
<file path=[Content_Types].xml><?xml version="1.0" encoding="utf-8"?>
<Types xmlns="http://schemas.openxmlformats.org/package/2006/content-types">
  <Default Extension="jpeg" ContentType="image/jpeg"/>
  <Default Extension="jpg" ContentType="image/jpeg"/>
  <Default Extension="mp4" ContentType="video/mp4"/>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rts/chart1.xml" ContentType="application/vnd.openxmlformats-officedocument.drawingml.chart+xml"/>
  <Override PartName="/ppt/notesSlides/notesSlide17.xml" ContentType="application/vnd.openxmlformats-officedocument.presentationml.notesSlide+xml"/>
  <Override PartName="/ppt/charts/chart2.xml" ContentType="application/vnd.openxmlformats-officedocument.drawingml.chart+xml"/>
  <Override PartName="/ppt/notesSlides/notesSlide18.xml" ContentType="application/vnd.openxmlformats-officedocument.presentationml.notesSlide+xml"/>
  <Override PartName="/ppt/charts/chart3.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85" r:id="rId2"/>
  </p:sldMasterIdLst>
  <p:notesMasterIdLst>
    <p:notesMasterId r:id="rId122"/>
  </p:notesMasterIdLst>
  <p:sldIdLst>
    <p:sldId id="1403" r:id="rId3"/>
    <p:sldId id="1276" r:id="rId4"/>
    <p:sldId id="1402" r:id="rId5"/>
    <p:sldId id="1396" r:id="rId6"/>
    <p:sldId id="1296" r:id="rId7"/>
    <p:sldId id="1214" r:id="rId8"/>
    <p:sldId id="1339" r:id="rId9"/>
    <p:sldId id="1340" r:id="rId10"/>
    <p:sldId id="1341" r:id="rId11"/>
    <p:sldId id="1390" r:id="rId12"/>
    <p:sldId id="1356" r:id="rId13"/>
    <p:sldId id="1362" r:id="rId14"/>
    <p:sldId id="1368" r:id="rId15"/>
    <p:sldId id="1378" r:id="rId16"/>
    <p:sldId id="1399" r:id="rId17"/>
    <p:sldId id="1251" r:id="rId18"/>
    <p:sldId id="1377" r:id="rId19"/>
    <p:sldId id="1369" r:id="rId20"/>
    <p:sldId id="1367" r:id="rId21"/>
    <p:sldId id="1385" r:id="rId22"/>
    <p:sldId id="1401" r:id="rId23"/>
    <p:sldId id="1376" r:id="rId24"/>
    <p:sldId id="1379" r:id="rId25"/>
    <p:sldId id="1380" r:id="rId26"/>
    <p:sldId id="1158" r:id="rId27"/>
    <p:sldId id="1164" r:id="rId28"/>
    <p:sldId id="1165" r:id="rId29"/>
    <p:sldId id="1166" r:id="rId30"/>
    <p:sldId id="1178" r:id="rId31"/>
    <p:sldId id="1179" r:id="rId32"/>
    <p:sldId id="1180" r:id="rId33"/>
    <p:sldId id="1181" r:id="rId34"/>
    <p:sldId id="1395" r:id="rId35"/>
    <p:sldId id="1221" r:id="rId36"/>
    <p:sldId id="1222" r:id="rId37"/>
    <p:sldId id="1223" r:id="rId38"/>
    <p:sldId id="1224" r:id="rId39"/>
    <p:sldId id="1225" r:id="rId40"/>
    <p:sldId id="1226" r:id="rId41"/>
    <p:sldId id="1227" r:id="rId42"/>
    <p:sldId id="1228" r:id="rId43"/>
    <p:sldId id="1246" r:id="rId44"/>
    <p:sldId id="1247" r:id="rId45"/>
    <p:sldId id="1248" r:id="rId46"/>
    <p:sldId id="1250" r:id="rId47"/>
    <p:sldId id="1240" r:id="rId48"/>
    <p:sldId id="1245" r:id="rId49"/>
    <p:sldId id="1242" r:id="rId50"/>
    <p:sldId id="1244" r:id="rId51"/>
    <p:sldId id="1235" r:id="rId52"/>
    <p:sldId id="1236" r:id="rId53"/>
    <p:sldId id="1238" r:id="rId54"/>
    <p:sldId id="1239" r:id="rId55"/>
    <p:sldId id="1252" r:id="rId56"/>
    <p:sldId id="1254" r:id="rId57"/>
    <p:sldId id="1255" r:id="rId58"/>
    <p:sldId id="1256" r:id="rId59"/>
    <p:sldId id="1258" r:id="rId60"/>
    <p:sldId id="1397" r:id="rId61"/>
    <p:sldId id="1394" r:id="rId62"/>
    <p:sldId id="1278" r:id="rId63"/>
    <p:sldId id="1391" r:id="rId64"/>
    <p:sldId id="1281" r:id="rId65"/>
    <p:sldId id="1257" r:id="rId66"/>
    <p:sldId id="1275" r:id="rId67"/>
    <p:sldId id="1269" r:id="rId68"/>
    <p:sldId id="1268" r:id="rId69"/>
    <p:sldId id="1267" r:id="rId70"/>
    <p:sldId id="1263" r:id="rId71"/>
    <p:sldId id="1265" r:id="rId72"/>
    <p:sldId id="1264" r:id="rId73"/>
    <p:sldId id="1271" r:id="rId74"/>
    <p:sldId id="1272" r:id="rId75"/>
    <p:sldId id="1273" r:id="rId76"/>
    <p:sldId id="1398" r:id="rId77"/>
    <p:sldId id="1291" r:id="rId78"/>
    <p:sldId id="1292" r:id="rId79"/>
    <p:sldId id="1294" r:id="rId80"/>
    <p:sldId id="1295" r:id="rId81"/>
    <p:sldId id="1297" r:id="rId82"/>
    <p:sldId id="1373" r:id="rId83"/>
    <p:sldId id="1374" r:id="rId84"/>
    <p:sldId id="1375" r:id="rId85"/>
    <p:sldId id="1187" r:id="rId86"/>
    <p:sldId id="1188" r:id="rId87"/>
    <p:sldId id="1220" r:id="rId88"/>
    <p:sldId id="1190" r:id="rId89"/>
    <p:sldId id="1388" r:id="rId90"/>
    <p:sldId id="1308" r:id="rId91"/>
    <p:sldId id="1299" r:id="rId92"/>
    <p:sldId id="1300" r:id="rId93"/>
    <p:sldId id="1301" r:id="rId94"/>
    <p:sldId id="1309" r:id="rId95"/>
    <p:sldId id="1310" r:id="rId96"/>
    <p:sldId id="1311" r:id="rId97"/>
    <p:sldId id="1312" r:id="rId98"/>
    <p:sldId id="1298" r:id="rId99"/>
    <p:sldId id="1302" r:id="rId100"/>
    <p:sldId id="1303" r:id="rId101"/>
    <p:sldId id="1304" r:id="rId102"/>
    <p:sldId id="1305" r:id="rId103"/>
    <p:sldId id="1306" r:id="rId104"/>
    <p:sldId id="1307" r:id="rId105"/>
    <p:sldId id="1389" r:id="rId106"/>
    <p:sldId id="1313" r:id="rId107"/>
    <p:sldId id="1315" r:id="rId108"/>
    <p:sldId id="1400" r:id="rId109"/>
    <p:sldId id="1392" r:id="rId110"/>
    <p:sldId id="1326" r:id="rId111"/>
    <p:sldId id="1327" r:id="rId112"/>
    <p:sldId id="1328" r:id="rId113"/>
    <p:sldId id="1318" r:id="rId114"/>
    <p:sldId id="1316" r:id="rId115"/>
    <p:sldId id="1317" r:id="rId116"/>
    <p:sldId id="1319" r:id="rId117"/>
    <p:sldId id="1321" r:id="rId118"/>
    <p:sldId id="1322" r:id="rId119"/>
    <p:sldId id="1323" r:id="rId120"/>
    <p:sldId id="1320" r:id="rId12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70473DD8-383F-40D4-9613-13ED781B13A9}">
          <p14:sldIdLst>
            <p14:sldId id="1403"/>
            <p14:sldId id="1276"/>
            <p14:sldId id="1402"/>
            <p14:sldId id="1396"/>
            <p14:sldId id="1296"/>
            <p14:sldId id="1214"/>
            <p14:sldId id="1339"/>
            <p14:sldId id="1340"/>
            <p14:sldId id="1341"/>
            <p14:sldId id="1390"/>
            <p14:sldId id="1356"/>
            <p14:sldId id="1362"/>
            <p14:sldId id="1368"/>
            <p14:sldId id="1378"/>
            <p14:sldId id="1399"/>
            <p14:sldId id="1251"/>
            <p14:sldId id="1377"/>
            <p14:sldId id="1369"/>
            <p14:sldId id="1367"/>
            <p14:sldId id="1385"/>
            <p14:sldId id="1401"/>
            <p14:sldId id="1376"/>
            <p14:sldId id="1379"/>
            <p14:sldId id="1380"/>
            <p14:sldId id="1158"/>
            <p14:sldId id="1164"/>
            <p14:sldId id="1165"/>
            <p14:sldId id="1166"/>
            <p14:sldId id="1178"/>
            <p14:sldId id="1179"/>
            <p14:sldId id="1180"/>
            <p14:sldId id="1181"/>
            <p14:sldId id="1395"/>
            <p14:sldId id="1221"/>
            <p14:sldId id="1222"/>
            <p14:sldId id="1223"/>
            <p14:sldId id="1224"/>
            <p14:sldId id="1225"/>
            <p14:sldId id="1226"/>
            <p14:sldId id="1227"/>
            <p14:sldId id="1228"/>
            <p14:sldId id="1246"/>
            <p14:sldId id="1247"/>
            <p14:sldId id="1248"/>
            <p14:sldId id="1250"/>
            <p14:sldId id="1240"/>
            <p14:sldId id="1245"/>
            <p14:sldId id="1242"/>
            <p14:sldId id="1244"/>
            <p14:sldId id="1235"/>
            <p14:sldId id="1236"/>
            <p14:sldId id="1238"/>
            <p14:sldId id="1239"/>
            <p14:sldId id="1252"/>
            <p14:sldId id="1254"/>
            <p14:sldId id="1255"/>
            <p14:sldId id="1256"/>
            <p14:sldId id="1258"/>
            <p14:sldId id="1397"/>
            <p14:sldId id="1394"/>
            <p14:sldId id="1278"/>
            <p14:sldId id="1391"/>
            <p14:sldId id="1281"/>
            <p14:sldId id="1257"/>
            <p14:sldId id="1275"/>
            <p14:sldId id="1269"/>
            <p14:sldId id="1268"/>
            <p14:sldId id="1267"/>
            <p14:sldId id="1263"/>
            <p14:sldId id="1265"/>
            <p14:sldId id="1264"/>
            <p14:sldId id="1271"/>
            <p14:sldId id="1272"/>
            <p14:sldId id="1273"/>
            <p14:sldId id="1398"/>
            <p14:sldId id="1291"/>
            <p14:sldId id="1292"/>
            <p14:sldId id="1294"/>
            <p14:sldId id="1295"/>
            <p14:sldId id="1297"/>
            <p14:sldId id="1373"/>
            <p14:sldId id="1374"/>
            <p14:sldId id="1375"/>
            <p14:sldId id="1187"/>
            <p14:sldId id="1188"/>
            <p14:sldId id="1220"/>
            <p14:sldId id="1190"/>
            <p14:sldId id="1388"/>
            <p14:sldId id="1308"/>
            <p14:sldId id="1299"/>
            <p14:sldId id="1300"/>
            <p14:sldId id="1301"/>
            <p14:sldId id="1309"/>
            <p14:sldId id="1310"/>
            <p14:sldId id="1311"/>
            <p14:sldId id="1312"/>
            <p14:sldId id="1298"/>
            <p14:sldId id="1302"/>
            <p14:sldId id="1303"/>
            <p14:sldId id="1304"/>
            <p14:sldId id="1305"/>
            <p14:sldId id="1306"/>
            <p14:sldId id="1307"/>
            <p14:sldId id="1389"/>
            <p14:sldId id="1313"/>
            <p14:sldId id="1315"/>
            <p14:sldId id="1400"/>
            <p14:sldId id="1392"/>
            <p14:sldId id="1326"/>
            <p14:sldId id="1327"/>
            <p14:sldId id="1328"/>
            <p14:sldId id="1318"/>
            <p14:sldId id="1316"/>
            <p14:sldId id="1317"/>
            <p14:sldId id="1319"/>
            <p14:sldId id="1321"/>
            <p14:sldId id="1322"/>
            <p14:sldId id="1323"/>
            <p14:sldId id="1320"/>
          </p14:sldIdLst>
        </p14:section>
      </p14:sectionLst>
    </p:ex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262626"/>
    <a:srgbClr val="557F8D"/>
    <a:srgbClr val="95C9CB"/>
    <a:srgbClr val="3E4B54"/>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20"/>
    <p:restoredTop sz="94660"/>
  </p:normalViewPr>
  <p:slideViewPr>
    <p:cSldViewPr snapToGrid="0">
      <p:cViewPr>
        <p:scale>
          <a:sx n="66" d="100"/>
          <a:sy n="66" d="100"/>
        </p:scale>
        <p:origin x="2274" y="1056"/>
      </p:cViewPr>
      <p:guideLst>
        <p:guide orient="horz" pos="2160"/>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presProps" Target="presProps.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slide" Target="slides/slide116.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viewProps" Target="viewProps.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119" Type="http://schemas.openxmlformats.org/officeDocument/2006/relationships/slide" Target="slides/slide117.xml"/><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theme" Target="theme/theme1.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tableStyles" Target="tableStyle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slide" Target="slides/slide114.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4789400000000006E-2"/>
          <c:y val="4.7838699999999998E-2"/>
          <c:w val="0.920211"/>
          <c:h val="0.87383900000000003"/>
        </c:manualLayout>
      </c:layout>
      <c:barChart>
        <c:barDir val="col"/>
        <c:grouping val="stacked"/>
        <c:varyColors val="0"/>
        <c:ser>
          <c:idx val="0"/>
          <c:order val="0"/>
          <c:tx>
            <c:strRef>
              <c:f>Sheet1!$A$2</c:f>
              <c:strCache>
                <c:ptCount val="1"/>
                <c:pt idx="0">
                  <c:v>Region 1</c:v>
                </c:pt>
              </c:strCache>
            </c:strRef>
          </c:tx>
          <c:spPr>
            <a:gradFill>
              <a:gsLst>
                <a:gs pos="20000">
                  <a:srgbClr val="22374E"/>
                </a:gs>
                <a:gs pos="100000">
                  <a:schemeClr val="tx1"/>
                </a:gs>
              </a:gsLst>
              <a:lin ang="16200000" scaled="1"/>
            </a:gradFill>
            <a:ln w="12700" cap="flat">
              <a:noFill/>
              <a:miter lim="400000"/>
            </a:ln>
            <a:effectLst/>
          </c:spPr>
          <c:invertIfNegative val="0"/>
          <c:dPt>
            <c:idx val="3"/>
            <c:invertIfNegative val="0"/>
            <c:bubble3D val="0"/>
            <c:extLst>
              <c:ext xmlns:c16="http://schemas.microsoft.com/office/drawing/2014/chart" uri="{C3380CC4-5D6E-409C-BE32-E72D297353CC}">
                <c16:uniqueId val="{00000000-0F73-454E-BBED-B6312A257666}"/>
              </c:ext>
            </c:extLst>
          </c:dPt>
          <c:cat>
            <c:strRef>
              <c:f>Sheet1!$B$1:$G$1</c:f>
              <c:strCache>
                <c:ptCount val="6"/>
                <c:pt idx="0">
                  <c:v>Jan</c:v>
                </c:pt>
                <c:pt idx="1">
                  <c:v>Feb</c:v>
                </c:pt>
                <c:pt idx="2">
                  <c:v>Mar</c:v>
                </c:pt>
                <c:pt idx="3">
                  <c:v>Apr</c:v>
                </c:pt>
                <c:pt idx="4">
                  <c:v>May</c:v>
                </c:pt>
                <c:pt idx="5">
                  <c:v>Jun</c:v>
                </c:pt>
              </c:strCache>
            </c:strRef>
          </c:cat>
          <c:val>
            <c:numRef>
              <c:f>Sheet1!$B$2:$G$2</c:f>
              <c:numCache>
                <c:formatCode>General</c:formatCode>
                <c:ptCount val="6"/>
                <c:pt idx="0">
                  <c:v>17</c:v>
                </c:pt>
                <c:pt idx="1">
                  <c:v>26</c:v>
                </c:pt>
                <c:pt idx="2">
                  <c:v>53</c:v>
                </c:pt>
                <c:pt idx="3">
                  <c:v>96</c:v>
                </c:pt>
                <c:pt idx="4">
                  <c:v>37</c:v>
                </c:pt>
                <c:pt idx="5">
                  <c:v>56</c:v>
                </c:pt>
              </c:numCache>
            </c:numRef>
          </c:val>
          <c:extLst>
            <c:ext xmlns:c16="http://schemas.microsoft.com/office/drawing/2014/chart" uri="{C3380CC4-5D6E-409C-BE32-E72D297353CC}">
              <c16:uniqueId val="{00000001-0F73-454E-BBED-B6312A257666}"/>
            </c:ext>
          </c:extLst>
        </c:ser>
        <c:dLbls>
          <c:showLegendKey val="0"/>
          <c:showVal val="0"/>
          <c:showCatName val="0"/>
          <c:showSerName val="0"/>
          <c:showPercent val="0"/>
          <c:showBubbleSize val="0"/>
        </c:dLbls>
        <c:gapWidth val="121"/>
        <c:overlap val="100"/>
        <c:axId val="2094734552"/>
        <c:axId val="2094734553"/>
      </c:barChart>
      <c:catAx>
        <c:axId val="2094734552"/>
        <c:scaling>
          <c:orientation val="minMax"/>
        </c:scaling>
        <c:delete val="0"/>
        <c:axPos val="b"/>
        <c:numFmt formatCode="General" sourceLinked="0"/>
        <c:majorTickMark val="none"/>
        <c:minorTickMark val="none"/>
        <c:tickLblPos val="low"/>
        <c:spPr>
          <a:ln w="12700" cap="flat">
            <a:solidFill>
              <a:schemeClr val="tx1">
                <a:lumMod val="50000"/>
                <a:lumOff val="50000"/>
              </a:schemeClr>
            </a:solidFill>
            <a:miter lim="400000"/>
          </a:ln>
        </c:spPr>
        <c:txPr>
          <a:bodyPr rot="0"/>
          <a:lstStyle/>
          <a:p>
            <a:pPr>
              <a:defRPr sz="1500" b="0" i="0" u="none" strike="noStrike">
                <a:solidFill>
                  <a:schemeClr val="tx1">
                    <a:lumMod val="85000"/>
                    <a:lumOff val="15000"/>
                  </a:schemeClr>
                </a:solidFill>
                <a:latin typeface="Montserrat Regular"/>
              </a:defRPr>
            </a:pPr>
            <a:endParaRPr lang="en-US"/>
          </a:p>
        </c:txPr>
        <c:crossAx val="2094734553"/>
        <c:crosses val="autoZero"/>
        <c:auto val="1"/>
        <c:lblAlgn val="ctr"/>
        <c:lblOffset val="100"/>
        <c:noMultiLvlLbl val="1"/>
      </c:catAx>
      <c:valAx>
        <c:axId val="2094734553"/>
        <c:scaling>
          <c:orientation val="minMax"/>
        </c:scaling>
        <c:delete val="0"/>
        <c:axPos val="l"/>
        <c:numFmt formatCode="General" sourceLinked="0"/>
        <c:majorTickMark val="none"/>
        <c:minorTickMark val="none"/>
        <c:tickLblPos val="nextTo"/>
        <c:spPr>
          <a:ln w="12700" cap="flat">
            <a:solidFill>
              <a:schemeClr val="tx1">
                <a:lumMod val="50000"/>
                <a:lumOff val="50000"/>
              </a:schemeClr>
            </a:solidFill>
            <a:miter lim="400000"/>
          </a:ln>
        </c:spPr>
        <c:txPr>
          <a:bodyPr rot="0"/>
          <a:lstStyle/>
          <a:p>
            <a:pPr>
              <a:defRPr sz="1500" b="0" i="0" u="none" strike="noStrike">
                <a:solidFill>
                  <a:schemeClr val="tx1">
                    <a:lumMod val="85000"/>
                    <a:lumOff val="15000"/>
                  </a:schemeClr>
                </a:solidFill>
                <a:latin typeface="Montserrat Regular"/>
              </a:defRPr>
            </a:pPr>
            <a:endParaRPr lang="en-US"/>
          </a:p>
        </c:txPr>
        <c:crossAx val="2094734552"/>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6093500000000001E-2"/>
          <c:y val="2.6791599999999999E-2"/>
          <c:w val="0.95106299999999999"/>
          <c:h val="0.92384500000000003"/>
        </c:manualLayout>
      </c:layout>
      <c:lineChart>
        <c:grouping val="standard"/>
        <c:varyColors val="0"/>
        <c:ser>
          <c:idx val="0"/>
          <c:order val="0"/>
          <c:tx>
            <c:strRef>
              <c:f>Sheet1!$A$2</c:f>
              <c:strCache>
                <c:ptCount val="1"/>
                <c:pt idx="0">
                  <c:v>Product 1</c:v>
                </c:pt>
              </c:strCache>
            </c:strRef>
          </c:tx>
          <c:spPr>
            <a:ln w="76200" cap="flat">
              <a:solidFill>
                <a:schemeClr val="accent1">
                  <a:lumMod val="60000"/>
                  <a:lumOff val="40000"/>
                </a:schemeClr>
              </a:solidFill>
              <a:prstDash val="solid"/>
              <a:miter lim="400000"/>
            </a:ln>
            <a:effectLst/>
          </c:spPr>
          <c:marker>
            <c:symbol val="circle"/>
            <c:size val="9"/>
            <c:spPr>
              <a:solidFill>
                <a:srgbClr val="D87B9C"/>
              </a:solidFill>
              <a:ln w="76200">
                <a:solidFill>
                  <a:schemeClr val="accent1">
                    <a:lumMod val="60000"/>
                    <a:lumOff val="40000"/>
                  </a:schemeClr>
                </a:solidFill>
              </a:ln>
            </c:spPr>
          </c:marker>
          <c:cat>
            <c:strRef>
              <c:f>Sheet1!$B$1:$G$1</c:f>
              <c:strCache>
                <c:ptCount val="6"/>
                <c:pt idx="0">
                  <c:v>Jan</c:v>
                </c:pt>
                <c:pt idx="1">
                  <c:v>Feb</c:v>
                </c:pt>
                <c:pt idx="2">
                  <c:v>Mar</c:v>
                </c:pt>
                <c:pt idx="3">
                  <c:v>Apr</c:v>
                </c:pt>
                <c:pt idx="4">
                  <c:v>May</c:v>
                </c:pt>
                <c:pt idx="5">
                  <c:v>Jun</c:v>
                </c:pt>
              </c:strCache>
            </c:strRef>
          </c:cat>
          <c:val>
            <c:numRef>
              <c:f>Sheet1!$B$2:$G$2</c:f>
              <c:numCache>
                <c:formatCode>General</c:formatCode>
                <c:ptCount val="6"/>
                <c:pt idx="0">
                  <c:v>19</c:v>
                </c:pt>
                <c:pt idx="1">
                  <c:v>16</c:v>
                </c:pt>
                <c:pt idx="2">
                  <c:v>100</c:v>
                </c:pt>
                <c:pt idx="3">
                  <c:v>120</c:v>
                </c:pt>
                <c:pt idx="4">
                  <c:v>101</c:v>
                </c:pt>
                <c:pt idx="5">
                  <c:v>119</c:v>
                </c:pt>
              </c:numCache>
            </c:numRef>
          </c:val>
          <c:smooth val="0"/>
          <c:extLst>
            <c:ext xmlns:c16="http://schemas.microsoft.com/office/drawing/2014/chart" uri="{C3380CC4-5D6E-409C-BE32-E72D297353CC}">
              <c16:uniqueId val="{00000000-5078-4D11-A931-FB02F7C4D27A}"/>
            </c:ext>
          </c:extLst>
        </c:ser>
        <c:ser>
          <c:idx val="1"/>
          <c:order val="1"/>
          <c:tx>
            <c:strRef>
              <c:f>Sheet1!$A$3</c:f>
              <c:strCache>
                <c:ptCount val="1"/>
                <c:pt idx="0">
                  <c:v>Product 2</c:v>
                </c:pt>
              </c:strCache>
            </c:strRef>
          </c:tx>
          <c:spPr>
            <a:ln w="76200" cap="flat">
              <a:solidFill>
                <a:schemeClr val="tx2"/>
              </a:solidFill>
              <a:prstDash val="solid"/>
              <a:miter lim="400000"/>
            </a:ln>
            <a:effectLst/>
          </c:spPr>
          <c:marker>
            <c:symbol val="circle"/>
            <c:size val="9"/>
            <c:spPr>
              <a:solidFill>
                <a:srgbClr val="69BFC2"/>
              </a:solidFill>
              <a:ln>
                <a:solidFill>
                  <a:schemeClr val="tx2"/>
                </a:solidFill>
              </a:ln>
            </c:spPr>
          </c:marker>
          <c:cat>
            <c:strRef>
              <c:f>Sheet1!$B$1:$G$1</c:f>
              <c:strCache>
                <c:ptCount val="6"/>
                <c:pt idx="0">
                  <c:v>Jan</c:v>
                </c:pt>
                <c:pt idx="1">
                  <c:v>Feb</c:v>
                </c:pt>
                <c:pt idx="2">
                  <c:v>Mar</c:v>
                </c:pt>
                <c:pt idx="3">
                  <c:v>Apr</c:v>
                </c:pt>
                <c:pt idx="4">
                  <c:v>May</c:v>
                </c:pt>
                <c:pt idx="5">
                  <c:v>Jun</c:v>
                </c:pt>
              </c:strCache>
            </c:strRef>
          </c:cat>
          <c:val>
            <c:numRef>
              <c:f>Sheet1!$B$3:$G$3</c:f>
              <c:numCache>
                <c:formatCode>General</c:formatCode>
                <c:ptCount val="6"/>
                <c:pt idx="0">
                  <c:v>60</c:v>
                </c:pt>
                <c:pt idx="1">
                  <c:v>48</c:v>
                </c:pt>
                <c:pt idx="2">
                  <c:v>75</c:v>
                </c:pt>
                <c:pt idx="3">
                  <c:v>63</c:v>
                </c:pt>
                <c:pt idx="4">
                  <c:v>72</c:v>
                </c:pt>
                <c:pt idx="5">
                  <c:v>80</c:v>
                </c:pt>
              </c:numCache>
            </c:numRef>
          </c:val>
          <c:smooth val="0"/>
          <c:extLst>
            <c:ext xmlns:c16="http://schemas.microsoft.com/office/drawing/2014/chart" uri="{C3380CC4-5D6E-409C-BE32-E72D297353CC}">
              <c16:uniqueId val="{00000001-5078-4D11-A931-FB02F7C4D27A}"/>
            </c:ext>
          </c:extLst>
        </c:ser>
        <c:dLbls>
          <c:showLegendKey val="0"/>
          <c:showVal val="0"/>
          <c:showCatName val="0"/>
          <c:showSerName val="0"/>
          <c:showPercent val="0"/>
          <c:showBubbleSize val="0"/>
        </c:dLbls>
        <c:marker val="1"/>
        <c:smooth val="0"/>
        <c:axId val="2094734552"/>
        <c:axId val="2094734553"/>
      </c:lineChart>
      <c:catAx>
        <c:axId val="2094734552"/>
        <c:scaling>
          <c:orientation val="minMax"/>
        </c:scaling>
        <c:delete val="0"/>
        <c:axPos val="b"/>
        <c:numFmt formatCode="General" sourceLinked="1"/>
        <c:majorTickMark val="none"/>
        <c:minorTickMark val="none"/>
        <c:tickLblPos val="low"/>
        <c:spPr>
          <a:ln w="12700" cap="flat">
            <a:solidFill>
              <a:schemeClr val="tx1">
                <a:lumMod val="50000"/>
                <a:lumOff val="50000"/>
              </a:schemeClr>
            </a:solidFill>
            <a:miter lim="400000"/>
          </a:ln>
        </c:spPr>
        <c:txPr>
          <a:bodyPr rot="0"/>
          <a:lstStyle/>
          <a:p>
            <a:pPr>
              <a:defRPr sz="1500" b="0" i="0" u="none" strike="noStrike">
                <a:solidFill>
                  <a:schemeClr val="tx1">
                    <a:lumMod val="85000"/>
                    <a:lumOff val="15000"/>
                  </a:schemeClr>
                </a:solidFill>
                <a:latin typeface="Montserrat Regular"/>
              </a:defRPr>
            </a:pPr>
            <a:endParaRPr lang="en-US"/>
          </a:p>
        </c:txPr>
        <c:crossAx val="2094734553"/>
        <c:crosses val="autoZero"/>
        <c:auto val="1"/>
        <c:lblAlgn val="ctr"/>
        <c:lblOffset val="100"/>
        <c:noMultiLvlLbl val="1"/>
      </c:catAx>
      <c:valAx>
        <c:axId val="2094734553"/>
        <c:scaling>
          <c:orientation val="minMax"/>
        </c:scaling>
        <c:delete val="0"/>
        <c:axPos val="l"/>
        <c:numFmt formatCode="General" sourceLinked="0"/>
        <c:majorTickMark val="none"/>
        <c:minorTickMark val="none"/>
        <c:tickLblPos val="nextTo"/>
        <c:spPr>
          <a:ln w="12700" cap="flat">
            <a:solidFill>
              <a:schemeClr val="tx1">
                <a:lumMod val="50000"/>
                <a:lumOff val="50000"/>
              </a:schemeClr>
            </a:solidFill>
            <a:miter lim="400000"/>
          </a:ln>
        </c:spPr>
        <c:txPr>
          <a:bodyPr rot="0"/>
          <a:lstStyle/>
          <a:p>
            <a:pPr>
              <a:defRPr sz="1500" b="0" i="0" u="none" strike="noStrike">
                <a:solidFill>
                  <a:schemeClr val="tx1">
                    <a:lumMod val="85000"/>
                    <a:lumOff val="15000"/>
                  </a:schemeClr>
                </a:solidFill>
                <a:latin typeface="Montserrat Regular"/>
              </a:defRPr>
            </a:pPr>
            <a:endParaRPr lang="en-US"/>
          </a:p>
        </c:txPr>
        <c:crossAx val="2094734552"/>
        <c:crosses val="autoZero"/>
        <c:crossBetween val="between"/>
        <c:majorUnit val="25"/>
        <c:minorUnit val="12.5"/>
      </c:valAx>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w="38100">
              <a:noFill/>
            </a:ln>
          </c:spPr>
          <c:dPt>
            <c:idx val="0"/>
            <c:bubble3D val="0"/>
            <c:spPr>
              <a:gradFill>
                <a:gsLst>
                  <a:gs pos="0">
                    <a:schemeClr val="tx1"/>
                  </a:gs>
                  <a:gs pos="46000">
                    <a:srgbClr val="22374E"/>
                  </a:gs>
                </a:gsLst>
                <a:path path="circle">
                  <a:fillToRect l="50000" t="50000" r="50000" b="50000"/>
                </a:path>
              </a:gradFill>
              <a:ln w="38100">
                <a:noFill/>
              </a:ln>
              <a:effectLst/>
            </c:spPr>
            <c:extLst>
              <c:ext xmlns:c16="http://schemas.microsoft.com/office/drawing/2014/chart" uri="{C3380CC4-5D6E-409C-BE32-E72D297353CC}">
                <c16:uniqueId val="{00000001-44AC-461E-A23F-332226F5CD67}"/>
              </c:ext>
            </c:extLst>
          </c:dPt>
          <c:dPt>
            <c:idx val="1"/>
            <c:bubble3D val="0"/>
            <c:explosion val="5"/>
            <c:spPr>
              <a:gradFill flip="none" rotWithShape="1">
                <a:gsLst>
                  <a:gs pos="0">
                    <a:srgbClr val="D87B9C"/>
                  </a:gs>
                  <a:gs pos="97000">
                    <a:srgbClr val="E2E4D7"/>
                  </a:gs>
                </a:gsLst>
                <a:path path="circle">
                  <a:fillToRect r="100000" b="100000"/>
                </a:path>
                <a:tileRect l="-100000" t="-100000"/>
              </a:gradFill>
              <a:ln w="38100">
                <a:noFill/>
              </a:ln>
              <a:effectLst/>
            </c:spPr>
            <c:extLst>
              <c:ext xmlns:c16="http://schemas.microsoft.com/office/drawing/2014/chart" uri="{C3380CC4-5D6E-409C-BE32-E72D297353CC}">
                <c16:uniqueId val="{00000003-44AC-461E-A23F-332226F5CD67}"/>
              </c:ext>
            </c:extLst>
          </c:dPt>
          <c:cat>
            <c:strRef>
              <c:f>Sheet1!$A$2:$A$3</c:f>
              <c:strCache>
                <c:ptCount val="2"/>
                <c:pt idx="0">
                  <c:v>1st Qtr</c:v>
                </c:pt>
                <c:pt idx="1">
                  <c:v>2nd Qtr</c:v>
                </c:pt>
              </c:strCache>
            </c:strRef>
          </c:cat>
          <c:val>
            <c:numRef>
              <c:f>Sheet1!$B$2:$B$3</c:f>
              <c:numCache>
                <c:formatCode>General</c:formatCode>
                <c:ptCount val="2"/>
                <c:pt idx="0">
                  <c:v>62</c:v>
                </c:pt>
                <c:pt idx="1">
                  <c:v>38</c:v>
                </c:pt>
              </c:numCache>
            </c:numRef>
          </c:val>
          <c:extLst>
            <c:ext xmlns:c16="http://schemas.microsoft.com/office/drawing/2014/chart" uri="{C3380CC4-5D6E-409C-BE32-E72D297353CC}">
              <c16:uniqueId val="{00000004-44AC-461E-A23F-332226F5CD67}"/>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571BCA4-A634-4B4E-AE2F-76D800BEB4FB}" type="datetimeFigureOut">
              <a:rPr lang="en-US" smtClean="0"/>
              <a:t>1/29/2025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BE289F6-4CDA-452D-8593-35EF63B2F986}" type="slidenum">
              <a:rPr lang="en-US" smtClean="0"/>
              <a:t>‹#›</a:t>
            </a:fld>
            <a:endParaRPr lang="en-US"/>
          </a:p>
        </p:txBody>
      </p:sp>
    </p:spTree>
    <p:extLst>
      <p:ext uri="{BB962C8B-B14F-4D97-AF65-F5344CB8AC3E}">
        <p14:creationId xmlns:p14="http://schemas.microsoft.com/office/powerpoint/2010/main" val="58646855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91C1A1-1D6E-D89D-A3D1-F5F79A3FB09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32C4187-8A27-FFC2-EF31-186B410FB39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0C50674-8FE3-5F91-35C6-0AFA8F85EDE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682310F-A425-019C-3392-18B7ED2B692C}"/>
              </a:ext>
            </a:extLst>
          </p:cNvPr>
          <p:cNvSpPr>
            <a:spLocks noGrp="1"/>
          </p:cNvSpPr>
          <p:nvPr>
            <p:ph type="sldNum" sz="quarter" idx="5"/>
          </p:nvPr>
        </p:nvSpPr>
        <p:spPr/>
        <p:txBody>
          <a:bodyPr/>
          <a:lstStyle/>
          <a:p>
            <a:fld id="{9BE289F6-4CDA-452D-8593-35EF63B2F986}" type="slidenum">
              <a:rPr lang="en-US" smtClean="0"/>
              <a:t>7</a:t>
            </a:fld>
            <a:endParaRPr lang="en-US"/>
          </a:p>
        </p:txBody>
      </p:sp>
    </p:spTree>
    <p:extLst>
      <p:ext uri="{BB962C8B-B14F-4D97-AF65-F5344CB8AC3E}">
        <p14:creationId xmlns:p14="http://schemas.microsoft.com/office/powerpoint/2010/main" val="91727339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AECF69-8E41-6BBE-E4A7-41345DD3CEC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390F132-BAFC-8BBD-D208-A4CD08F0C87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8236520-927B-6FA7-D25F-B774C3D7404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DE1D885-C0E3-375B-B133-43A6E10BAB1E}"/>
              </a:ext>
            </a:extLst>
          </p:cNvPr>
          <p:cNvSpPr>
            <a:spLocks noGrp="1"/>
          </p:cNvSpPr>
          <p:nvPr>
            <p:ph type="sldNum" sz="quarter" idx="5"/>
          </p:nvPr>
        </p:nvSpPr>
        <p:spPr/>
        <p:txBody>
          <a:bodyPr/>
          <a:lstStyle/>
          <a:p>
            <a:fld id="{9BE289F6-4CDA-452D-8593-35EF63B2F986}" type="slidenum">
              <a:rPr lang="en-US" smtClean="0"/>
              <a:t>24</a:t>
            </a:fld>
            <a:endParaRPr lang="en-US"/>
          </a:p>
        </p:txBody>
      </p:sp>
    </p:spTree>
    <p:extLst>
      <p:ext uri="{BB962C8B-B14F-4D97-AF65-F5344CB8AC3E}">
        <p14:creationId xmlns:p14="http://schemas.microsoft.com/office/powerpoint/2010/main" val="211137907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DC82AD-18D6-D79A-44BA-A600F2C5561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E1E412F-4F4C-5082-8F92-6A0E4E0DFE1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909549F-0C72-A45C-B46A-D770D6ED320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D99E7AD-4C2E-C30D-567E-864275AE6502}"/>
              </a:ext>
            </a:extLst>
          </p:cNvPr>
          <p:cNvSpPr>
            <a:spLocks noGrp="1"/>
          </p:cNvSpPr>
          <p:nvPr>
            <p:ph type="sldNum" sz="quarter" idx="5"/>
          </p:nvPr>
        </p:nvSpPr>
        <p:spPr/>
        <p:txBody>
          <a:bodyPr/>
          <a:lstStyle/>
          <a:p>
            <a:fld id="{9BE289F6-4CDA-452D-8593-35EF63B2F986}" type="slidenum">
              <a:rPr lang="en-US" smtClean="0"/>
              <a:t>76</a:t>
            </a:fld>
            <a:endParaRPr lang="en-US"/>
          </a:p>
        </p:txBody>
      </p:sp>
    </p:spTree>
    <p:extLst>
      <p:ext uri="{BB962C8B-B14F-4D97-AF65-F5344CB8AC3E}">
        <p14:creationId xmlns:p14="http://schemas.microsoft.com/office/powerpoint/2010/main" val="407195490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181AE7-AA38-34EF-8244-3D13FAC0151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2EDACBC-529A-1F1C-292C-05701DD3770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8E88E26-FD0B-16B1-8326-9FF8B27DBDB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178B367-7642-3CA3-9DCF-94E8375AD9B5}"/>
              </a:ext>
            </a:extLst>
          </p:cNvPr>
          <p:cNvSpPr>
            <a:spLocks noGrp="1"/>
          </p:cNvSpPr>
          <p:nvPr>
            <p:ph type="sldNum" sz="quarter" idx="5"/>
          </p:nvPr>
        </p:nvSpPr>
        <p:spPr/>
        <p:txBody>
          <a:bodyPr/>
          <a:lstStyle/>
          <a:p>
            <a:fld id="{9BE289F6-4CDA-452D-8593-35EF63B2F986}" type="slidenum">
              <a:rPr lang="en-US" smtClean="0"/>
              <a:t>77</a:t>
            </a:fld>
            <a:endParaRPr lang="en-US"/>
          </a:p>
        </p:txBody>
      </p:sp>
    </p:spTree>
    <p:extLst>
      <p:ext uri="{BB962C8B-B14F-4D97-AF65-F5344CB8AC3E}">
        <p14:creationId xmlns:p14="http://schemas.microsoft.com/office/powerpoint/2010/main" val="241890711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D511DE-B4C7-347C-AD3D-00185DA3852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A587567-95DE-2667-4C29-32A15132138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872F92C-D965-DCD8-C376-1E0D708929C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2C4F0D2-BB8B-B49E-02F8-4460EB772552}"/>
              </a:ext>
            </a:extLst>
          </p:cNvPr>
          <p:cNvSpPr>
            <a:spLocks noGrp="1"/>
          </p:cNvSpPr>
          <p:nvPr>
            <p:ph type="sldNum" sz="quarter" idx="5"/>
          </p:nvPr>
        </p:nvSpPr>
        <p:spPr/>
        <p:txBody>
          <a:bodyPr/>
          <a:lstStyle/>
          <a:p>
            <a:fld id="{9BE289F6-4CDA-452D-8593-35EF63B2F986}" type="slidenum">
              <a:rPr lang="en-US" smtClean="0"/>
              <a:t>78</a:t>
            </a:fld>
            <a:endParaRPr lang="en-US"/>
          </a:p>
        </p:txBody>
      </p:sp>
    </p:spTree>
    <p:extLst>
      <p:ext uri="{BB962C8B-B14F-4D97-AF65-F5344CB8AC3E}">
        <p14:creationId xmlns:p14="http://schemas.microsoft.com/office/powerpoint/2010/main" val="379964703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148C6C-81BD-F50F-8868-7E3E5BCD7B5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1304E7-4F88-AE50-6031-31613C03C7D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02ACE09-6E98-C718-5C36-A4C1FA12DBB1}"/>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09A84E7D-85C7-9345-398F-C4BFF7F535F5}"/>
              </a:ext>
            </a:extLst>
          </p:cNvPr>
          <p:cNvSpPr>
            <a:spLocks noGrp="1"/>
          </p:cNvSpPr>
          <p:nvPr>
            <p:ph type="sldNum" sz="quarter" idx="5"/>
          </p:nvPr>
        </p:nvSpPr>
        <p:spPr/>
        <p:txBody>
          <a:bodyPr/>
          <a:lstStyle/>
          <a:p>
            <a:fld id="{9BE289F6-4CDA-452D-8593-35EF63B2F986}" type="slidenum">
              <a:rPr lang="en-US" smtClean="0"/>
              <a:t>79</a:t>
            </a:fld>
            <a:endParaRPr lang="en-US"/>
          </a:p>
        </p:txBody>
      </p:sp>
    </p:spTree>
    <p:extLst>
      <p:ext uri="{BB962C8B-B14F-4D97-AF65-F5344CB8AC3E}">
        <p14:creationId xmlns:p14="http://schemas.microsoft.com/office/powerpoint/2010/main" val="123302505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5ADC6B-180A-0AFA-7377-5444F916977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59BF7AB-1FFF-CC4B-3772-E3578C3519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11CDCB-11BC-A565-3D50-5C4D2AEF104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3D950F6-A888-6675-96E3-580AE7E4988F}"/>
              </a:ext>
            </a:extLst>
          </p:cNvPr>
          <p:cNvSpPr>
            <a:spLocks noGrp="1"/>
          </p:cNvSpPr>
          <p:nvPr>
            <p:ph type="sldNum" sz="quarter" idx="5"/>
          </p:nvPr>
        </p:nvSpPr>
        <p:spPr/>
        <p:txBody>
          <a:bodyPr/>
          <a:lstStyle/>
          <a:p>
            <a:fld id="{9BE289F6-4CDA-452D-8593-35EF63B2F986}" type="slidenum">
              <a:rPr lang="en-US" smtClean="0"/>
              <a:t>80</a:t>
            </a:fld>
            <a:endParaRPr lang="en-US"/>
          </a:p>
        </p:txBody>
      </p:sp>
    </p:spTree>
    <p:extLst>
      <p:ext uri="{BB962C8B-B14F-4D97-AF65-F5344CB8AC3E}">
        <p14:creationId xmlns:p14="http://schemas.microsoft.com/office/powerpoint/2010/main" val="41817930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A51CDF-837B-B979-69A4-E75D074E5E7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2351681-1C37-932D-164C-47C025571E2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D908019-623A-813C-EC6D-24570CC00F81}"/>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A54E526-537C-EB30-C6F4-7A301DDD61AE}"/>
              </a:ext>
            </a:extLst>
          </p:cNvPr>
          <p:cNvSpPr>
            <a:spLocks noGrp="1"/>
          </p:cNvSpPr>
          <p:nvPr>
            <p:ph type="sldNum" sz="quarter" idx="5"/>
          </p:nvPr>
        </p:nvSpPr>
        <p:spPr/>
        <p:txBody>
          <a:bodyPr/>
          <a:lstStyle/>
          <a:p>
            <a:fld id="{9BE289F6-4CDA-452D-8593-35EF63B2F986}" type="slidenum">
              <a:rPr lang="en-US" smtClean="0"/>
              <a:t>81</a:t>
            </a:fld>
            <a:endParaRPr lang="en-US"/>
          </a:p>
        </p:txBody>
      </p:sp>
    </p:spTree>
    <p:extLst>
      <p:ext uri="{BB962C8B-B14F-4D97-AF65-F5344CB8AC3E}">
        <p14:creationId xmlns:p14="http://schemas.microsoft.com/office/powerpoint/2010/main" val="396102173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75FF78-CC29-CBAE-E26B-83BE7CE43D7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EE34FA1-C1C9-B33E-83BB-32646CAD3DC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77814A2-72E4-EB38-A267-9CB7892915E5}"/>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5D8A3DB9-6BEA-491D-10BF-426EEB930059}"/>
              </a:ext>
            </a:extLst>
          </p:cNvPr>
          <p:cNvSpPr>
            <a:spLocks noGrp="1"/>
          </p:cNvSpPr>
          <p:nvPr>
            <p:ph type="sldNum" sz="quarter" idx="5"/>
          </p:nvPr>
        </p:nvSpPr>
        <p:spPr/>
        <p:txBody>
          <a:bodyPr/>
          <a:lstStyle/>
          <a:p>
            <a:fld id="{9BE289F6-4CDA-452D-8593-35EF63B2F986}" type="slidenum">
              <a:rPr lang="en-US" smtClean="0"/>
              <a:t>82</a:t>
            </a:fld>
            <a:endParaRPr lang="en-US"/>
          </a:p>
        </p:txBody>
      </p:sp>
    </p:spTree>
    <p:extLst>
      <p:ext uri="{BB962C8B-B14F-4D97-AF65-F5344CB8AC3E}">
        <p14:creationId xmlns:p14="http://schemas.microsoft.com/office/powerpoint/2010/main" val="387802726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00F6E1-5C21-91F4-C890-CA4AA8DBEE4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12BCA86-CC48-F4F7-FC53-853961F8918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2F08591-58AB-4B6D-24AF-7CC910B8C40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2282ED1B-4C8B-B2A7-F645-A6BEA1972446}"/>
              </a:ext>
            </a:extLst>
          </p:cNvPr>
          <p:cNvSpPr>
            <a:spLocks noGrp="1"/>
          </p:cNvSpPr>
          <p:nvPr>
            <p:ph type="sldNum" sz="quarter" idx="5"/>
          </p:nvPr>
        </p:nvSpPr>
        <p:spPr/>
        <p:txBody>
          <a:bodyPr/>
          <a:lstStyle/>
          <a:p>
            <a:fld id="{9BE289F6-4CDA-452D-8593-35EF63B2F986}" type="slidenum">
              <a:rPr lang="en-US" smtClean="0"/>
              <a:t>83</a:t>
            </a:fld>
            <a:endParaRPr lang="en-US"/>
          </a:p>
        </p:txBody>
      </p:sp>
    </p:spTree>
    <p:extLst>
      <p:ext uri="{BB962C8B-B14F-4D97-AF65-F5344CB8AC3E}">
        <p14:creationId xmlns:p14="http://schemas.microsoft.com/office/powerpoint/2010/main" val="249361442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770AD2-5FC4-0ACC-A2C4-BA367F48821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F5014A5-BED0-AE18-5663-3E14BAAECD0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5A58DDF-1654-33AE-07CB-A279E059CD91}"/>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1D9122A-1AA5-0558-0847-8B2901843959}"/>
              </a:ext>
            </a:extLst>
          </p:cNvPr>
          <p:cNvSpPr>
            <a:spLocks noGrp="1"/>
          </p:cNvSpPr>
          <p:nvPr>
            <p:ph type="sldNum" sz="quarter" idx="5"/>
          </p:nvPr>
        </p:nvSpPr>
        <p:spPr/>
        <p:txBody>
          <a:bodyPr/>
          <a:lstStyle/>
          <a:p>
            <a:fld id="{9BE289F6-4CDA-452D-8593-35EF63B2F986}" type="slidenum">
              <a:rPr lang="en-US" smtClean="0"/>
              <a:t>89</a:t>
            </a:fld>
            <a:endParaRPr lang="en-US"/>
          </a:p>
        </p:txBody>
      </p:sp>
    </p:spTree>
    <p:extLst>
      <p:ext uri="{BB962C8B-B14F-4D97-AF65-F5344CB8AC3E}">
        <p14:creationId xmlns:p14="http://schemas.microsoft.com/office/powerpoint/2010/main" val="249885188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2051DC-5751-59EE-8416-EB4C50EE528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8A36D5B-3E5B-C076-F527-46131AB1F0C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FB1084-5B81-39AB-EF7D-A6A879413F5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87DBF9F-47DB-820A-0716-9CFB3DA01707}"/>
              </a:ext>
            </a:extLst>
          </p:cNvPr>
          <p:cNvSpPr>
            <a:spLocks noGrp="1"/>
          </p:cNvSpPr>
          <p:nvPr>
            <p:ph type="sldNum" sz="quarter" idx="5"/>
          </p:nvPr>
        </p:nvSpPr>
        <p:spPr/>
        <p:txBody>
          <a:bodyPr/>
          <a:lstStyle/>
          <a:p>
            <a:fld id="{9BE289F6-4CDA-452D-8593-35EF63B2F986}" type="slidenum">
              <a:rPr lang="en-US" smtClean="0"/>
              <a:t>8</a:t>
            </a:fld>
            <a:endParaRPr lang="en-US"/>
          </a:p>
        </p:txBody>
      </p:sp>
    </p:spTree>
    <p:extLst>
      <p:ext uri="{BB962C8B-B14F-4D97-AF65-F5344CB8AC3E}">
        <p14:creationId xmlns:p14="http://schemas.microsoft.com/office/powerpoint/2010/main" val="385670330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34C97B-5886-9670-F301-985004CDF2A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7FD5C9D-7C8A-3864-3A59-C53D1458EC7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DF39783-6CED-8D37-6ACE-046B308E976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B89B833-E548-1609-47E5-15083774D2F3}"/>
              </a:ext>
            </a:extLst>
          </p:cNvPr>
          <p:cNvSpPr>
            <a:spLocks noGrp="1"/>
          </p:cNvSpPr>
          <p:nvPr>
            <p:ph type="sldNum" sz="quarter" idx="5"/>
          </p:nvPr>
        </p:nvSpPr>
        <p:spPr/>
        <p:txBody>
          <a:bodyPr/>
          <a:lstStyle/>
          <a:p>
            <a:fld id="{9BE289F6-4CDA-452D-8593-35EF63B2F986}" type="slidenum">
              <a:rPr lang="en-US" smtClean="0"/>
              <a:t>90</a:t>
            </a:fld>
            <a:endParaRPr lang="en-US"/>
          </a:p>
        </p:txBody>
      </p:sp>
    </p:spTree>
    <p:extLst>
      <p:ext uri="{BB962C8B-B14F-4D97-AF65-F5344CB8AC3E}">
        <p14:creationId xmlns:p14="http://schemas.microsoft.com/office/powerpoint/2010/main" val="31960554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C97650-C504-AB03-67A2-6AD4066D3A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2816AC-6C53-A609-0569-E263B5837E7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88287E1-7A8E-9143-F24A-D9A2474A41F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8D52C06-0B3F-954E-F49B-5D0572A75555}"/>
              </a:ext>
            </a:extLst>
          </p:cNvPr>
          <p:cNvSpPr>
            <a:spLocks noGrp="1"/>
          </p:cNvSpPr>
          <p:nvPr>
            <p:ph type="sldNum" sz="quarter" idx="5"/>
          </p:nvPr>
        </p:nvSpPr>
        <p:spPr/>
        <p:txBody>
          <a:bodyPr/>
          <a:lstStyle/>
          <a:p>
            <a:fld id="{9BE289F6-4CDA-452D-8593-35EF63B2F986}" type="slidenum">
              <a:rPr lang="en-US" smtClean="0"/>
              <a:t>91</a:t>
            </a:fld>
            <a:endParaRPr lang="en-US"/>
          </a:p>
        </p:txBody>
      </p:sp>
    </p:spTree>
    <p:extLst>
      <p:ext uri="{BB962C8B-B14F-4D97-AF65-F5344CB8AC3E}">
        <p14:creationId xmlns:p14="http://schemas.microsoft.com/office/powerpoint/2010/main" val="295242538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5FF917-22B0-475E-9739-105C8396052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0530F5E-A1FC-D8FB-2987-28DB7F026C6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06053D4-0B15-5D19-3BAD-B9C845E639A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ABFD214-0A79-CC47-BBE6-8511E0D7B136}"/>
              </a:ext>
            </a:extLst>
          </p:cNvPr>
          <p:cNvSpPr>
            <a:spLocks noGrp="1"/>
          </p:cNvSpPr>
          <p:nvPr>
            <p:ph type="sldNum" sz="quarter" idx="5"/>
          </p:nvPr>
        </p:nvSpPr>
        <p:spPr/>
        <p:txBody>
          <a:bodyPr/>
          <a:lstStyle/>
          <a:p>
            <a:fld id="{9BE289F6-4CDA-452D-8593-35EF63B2F986}" type="slidenum">
              <a:rPr lang="en-US" smtClean="0"/>
              <a:t>92</a:t>
            </a:fld>
            <a:endParaRPr lang="en-US"/>
          </a:p>
        </p:txBody>
      </p:sp>
    </p:spTree>
    <p:extLst>
      <p:ext uri="{BB962C8B-B14F-4D97-AF65-F5344CB8AC3E}">
        <p14:creationId xmlns:p14="http://schemas.microsoft.com/office/powerpoint/2010/main" val="284280554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0580D3-303C-66E1-8486-44CA6AADBFF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3803DD-A95E-17A9-9C3F-9F6DD38EC26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2250E6B-6E85-049B-406C-887CC0B2CF6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426A42D-8D18-DE81-AEA9-2121BA540BD8}"/>
              </a:ext>
            </a:extLst>
          </p:cNvPr>
          <p:cNvSpPr>
            <a:spLocks noGrp="1"/>
          </p:cNvSpPr>
          <p:nvPr>
            <p:ph type="sldNum" sz="quarter" idx="5"/>
          </p:nvPr>
        </p:nvSpPr>
        <p:spPr/>
        <p:txBody>
          <a:bodyPr/>
          <a:lstStyle/>
          <a:p>
            <a:fld id="{9BE289F6-4CDA-452D-8593-35EF63B2F986}" type="slidenum">
              <a:rPr lang="en-US" smtClean="0"/>
              <a:t>93</a:t>
            </a:fld>
            <a:endParaRPr lang="en-US"/>
          </a:p>
        </p:txBody>
      </p:sp>
    </p:spTree>
    <p:extLst>
      <p:ext uri="{BB962C8B-B14F-4D97-AF65-F5344CB8AC3E}">
        <p14:creationId xmlns:p14="http://schemas.microsoft.com/office/powerpoint/2010/main" val="175946882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E1875F-37D9-5CE4-EA1C-FA757575554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8470B2A-92A1-9B06-759C-A2D4562C81D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0C6597-AE71-EECD-5C4C-720518ABB36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4F32A6B-B40B-7DAF-30AB-E1D3FF7F04F5}"/>
              </a:ext>
            </a:extLst>
          </p:cNvPr>
          <p:cNvSpPr>
            <a:spLocks noGrp="1"/>
          </p:cNvSpPr>
          <p:nvPr>
            <p:ph type="sldNum" sz="quarter" idx="5"/>
          </p:nvPr>
        </p:nvSpPr>
        <p:spPr/>
        <p:txBody>
          <a:bodyPr/>
          <a:lstStyle/>
          <a:p>
            <a:fld id="{9BE289F6-4CDA-452D-8593-35EF63B2F986}" type="slidenum">
              <a:rPr lang="en-US" smtClean="0"/>
              <a:t>94</a:t>
            </a:fld>
            <a:endParaRPr lang="en-US"/>
          </a:p>
        </p:txBody>
      </p:sp>
    </p:spTree>
    <p:extLst>
      <p:ext uri="{BB962C8B-B14F-4D97-AF65-F5344CB8AC3E}">
        <p14:creationId xmlns:p14="http://schemas.microsoft.com/office/powerpoint/2010/main" val="152430779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8B5CD7-6A71-126E-0DD8-311F0BC239C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87B714A-36F2-DB9B-9D29-19EBA96C894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CE14C3E-B177-AC71-F975-91A55B17D431}"/>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B88EAF5-9C07-3CCB-FE06-550A3F0F5130}"/>
              </a:ext>
            </a:extLst>
          </p:cNvPr>
          <p:cNvSpPr>
            <a:spLocks noGrp="1"/>
          </p:cNvSpPr>
          <p:nvPr>
            <p:ph type="sldNum" sz="quarter" idx="5"/>
          </p:nvPr>
        </p:nvSpPr>
        <p:spPr/>
        <p:txBody>
          <a:bodyPr/>
          <a:lstStyle/>
          <a:p>
            <a:fld id="{9BE289F6-4CDA-452D-8593-35EF63B2F986}" type="slidenum">
              <a:rPr lang="en-US" smtClean="0"/>
              <a:t>95</a:t>
            </a:fld>
            <a:endParaRPr lang="en-US"/>
          </a:p>
        </p:txBody>
      </p:sp>
    </p:spTree>
    <p:extLst>
      <p:ext uri="{BB962C8B-B14F-4D97-AF65-F5344CB8AC3E}">
        <p14:creationId xmlns:p14="http://schemas.microsoft.com/office/powerpoint/2010/main" val="154648410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7DFE91-5C9A-5961-8762-E68786E3A8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8C7A001-82BB-7D24-16A1-9ACF214E4BD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E859592-411A-1FE9-12B5-4F970FB37A6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BA0B6BF-6C3F-DF74-B2F6-F1F2252DDC57}"/>
              </a:ext>
            </a:extLst>
          </p:cNvPr>
          <p:cNvSpPr>
            <a:spLocks noGrp="1"/>
          </p:cNvSpPr>
          <p:nvPr>
            <p:ph type="sldNum" sz="quarter" idx="5"/>
          </p:nvPr>
        </p:nvSpPr>
        <p:spPr/>
        <p:txBody>
          <a:bodyPr/>
          <a:lstStyle/>
          <a:p>
            <a:fld id="{9BE289F6-4CDA-452D-8593-35EF63B2F986}" type="slidenum">
              <a:rPr lang="en-US" smtClean="0"/>
              <a:t>96</a:t>
            </a:fld>
            <a:endParaRPr lang="en-US"/>
          </a:p>
        </p:txBody>
      </p:sp>
    </p:spTree>
    <p:extLst>
      <p:ext uri="{BB962C8B-B14F-4D97-AF65-F5344CB8AC3E}">
        <p14:creationId xmlns:p14="http://schemas.microsoft.com/office/powerpoint/2010/main" val="294710448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231E77-0C2B-EC0A-673A-A5EFD0FB684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898EDDA-A878-701D-C9DA-A4A609EF80D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3E59E6F-9D26-97AE-4106-5255C68C138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7D87D32-CC5E-074F-50E5-629CCD19078B}"/>
              </a:ext>
            </a:extLst>
          </p:cNvPr>
          <p:cNvSpPr>
            <a:spLocks noGrp="1"/>
          </p:cNvSpPr>
          <p:nvPr>
            <p:ph type="sldNum" sz="quarter" idx="5"/>
          </p:nvPr>
        </p:nvSpPr>
        <p:spPr/>
        <p:txBody>
          <a:bodyPr/>
          <a:lstStyle/>
          <a:p>
            <a:fld id="{9BE289F6-4CDA-452D-8593-35EF63B2F986}" type="slidenum">
              <a:rPr lang="en-US" smtClean="0"/>
              <a:t>97</a:t>
            </a:fld>
            <a:endParaRPr lang="en-US"/>
          </a:p>
        </p:txBody>
      </p:sp>
    </p:spTree>
    <p:extLst>
      <p:ext uri="{BB962C8B-B14F-4D97-AF65-F5344CB8AC3E}">
        <p14:creationId xmlns:p14="http://schemas.microsoft.com/office/powerpoint/2010/main" val="179481928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E5EDF2-B2C0-F076-7898-C2C1AF9A67D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791ABDF-4D3F-1452-56A2-07FB823F9FD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F665DB6-1DEF-EC92-B9C2-0434D750B9F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18DD375-049B-3D4B-E481-6301AA774CA9}"/>
              </a:ext>
            </a:extLst>
          </p:cNvPr>
          <p:cNvSpPr>
            <a:spLocks noGrp="1"/>
          </p:cNvSpPr>
          <p:nvPr>
            <p:ph type="sldNum" sz="quarter" idx="5"/>
          </p:nvPr>
        </p:nvSpPr>
        <p:spPr/>
        <p:txBody>
          <a:bodyPr/>
          <a:lstStyle/>
          <a:p>
            <a:fld id="{9BE289F6-4CDA-452D-8593-35EF63B2F986}" type="slidenum">
              <a:rPr lang="en-US" smtClean="0"/>
              <a:t>98</a:t>
            </a:fld>
            <a:endParaRPr lang="en-US"/>
          </a:p>
        </p:txBody>
      </p:sp>
    </p:spTree>
    <p:extLst>
      <p:ext uri="{BB962C8B-B14F-4D97-AF65-F5344CB8AC3E}">
        <p14:creationId xmlns:p14="http://schemas.microsoft.com/office/powerpoint/2010/main" val="169521905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3C61DEF-D3C6-8C8A-6AA7-1178D39848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807B3C-2630-06C5-674B-524B6C03F3B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DAEFD12-0A88-5257-BF22-74ED1B8F2FB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AC9459D-5A11-7805-1304-09C60ABCCC7B}"/>
              </a:ext>
            </a:extLst>
          </p:cNvPr>
          <p:cNvSpPr>
            <a:spLocks noGrp="1"/>
          </p:cNvSpPr>
          <p:nvPr>
            <p:ph type="sldNum" sz="quarter" idx="5"/>
          </p:nvPr>
        </p:nvSpPr>
        <p:spPr/>
        <p:txBody>
          <a:bodyPr/>
          <a:lstStyle/>
          <a:p>
            <a:fld id="{9BE289F6-4CDA-452D-8593-35EF63B2F986}" type="slidenum">
              <a:rPr lang="en-US" smtClean="0"/>
              <a:t>99</a:t>
            </a:fld>
            <a:endParaRPr lang="en-US"/>
          </a:p>
        </p:txBody>
      </p:sp>
    </p:spTree>
    <p:extLst>
      <p:ext uri="{BB962C8B-B14F-4D97-AF65-F5344CB8AC3E}">
        <p14:creationId xmlns:p14="http://schemas.microsoft.com/office/powerpoint/2010/main" val="32706104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193CC0-F65B-61B6-BCEF-B76868890C1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9AD2654-D7CE-01B6-B5E6-6EE2E98395A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D630644-5A98-BABA-9CE4-E4879F09076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345FC7A-B1EE-FAD8-9EEE-C6D6E2970667}"/>
              </a:ext>
            </a:extLst>
          </p:cNvPr>
          <p:cNvSpPr>
            <a:spLocks noGrp="1"/>
          </p:cNvSpPr>
          <p:nvPr>
            <p:ph type="sldNum" sz="quarter" idx="5"/>
          </p:nvPr>
        </p:nvSpPr>
        <p:spPr/>
        <p:txBody>
          <a:bodyPr/>
          <a:lstStyle/>
          <a:p>
            <a:fld id="{9BE289F6-4CDA-452D-8593-35EF63B2F986}" type="slidenum">
              <a:rPr lang="en-US" smtClean="0"/>
              <a:t>9</a:t>
            </a:fld>
            <a:endParaRPr lang="en-US"/>
          </a:p>
        </p:txBody>
      </p:sp>
    </p:spTree>
    <p:extLst>
      <p:ext uri="{BB962C8B-B14F-4D97-AF65-F5344CB8AC3E}">
        <p14:creationId xmlns:p14="http://schemas.microsoft.com/office/powerpoint/2010/main" val="3152541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70F415-174A-4E83-46B2-9BBC28F8BA8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AB6C553-CEA3-5F90-3410-CA4B83193F85}"/>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8377802-90B4-6E08-43BE-B8EEB937D3B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5F06EFE1-3221-7397-DE0E-DEF45A82EA5D}"/>
              </a:ext>
            </a:extLst>
          </p:cNvPr>
          <p:cNvSpPr>
            <a:spLocks noGrp="1"/>
          </p:cNvSpPr>
          <p:nvPr>
            <p:ph type="sldNum" sz="quarter" idx="5"/>
          </p:nvPr>
        </p:nvSpPr>
        <p:spPr/>
        <p:txBody>
          <a:bodyPr/>
          <a:lstStyle/>
          <a:p>
            <a:fld id="{9BE289F6-4CDA-452D-8593-35EF63B2F986}" type="slidenum">
              <a:rPr lang="en-US" smtClean="0"/>
              <a:t>100</a:t>
            </a:fld>
            <a:endParaRPr lang="en-US"/>
          </a:p>
        </p:txBody>
      </p:sp>
    </p:spTree>
    <p:extLst>
      <p:ext uri="{BB962C8B-B14F-4D97-AF65-F5344CB8AC3E}">
        <p14:creationId xmlns:p14="http://schemas.microsoft.com/office/powerpoint/2010/main" val="162114450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4AC0A-48CA-D0E7-3EBF-91AB10BF0F1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FAE466D-B881-31FA-4E54-54F9AABC8FA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1C98CAA-D1FD-02CB-AD6B-91387B886A1B}"/>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2430574-BF49-F48C-FB3A-2C183258BF99}"/>
              </a:ext>
            </a:extLst>
          </p:cNvPr>
          <p:cNvSpPr>
            <a:spLocks noGrp="1"/>
          </p:cNvSpPr>
          <p:nvPr>
            <p:ph type="sldNum" sz="quarter" idx="5"/>
          </p:nvPr>
        </p:nvSpPr>
        <p:spPr/>
        <p:txBody>
          <a:bodyPr/>
          <a:lstStyle/>
          <a:p>
            <a:fld id="{9BE289F6-4CDA-452D-8593-35EF63B2F986}" type="slidenum">
              <a:rPr lang="en-US" smtClean="0"/>
              <a:t>101</a:t>
            </a:fld>
            <a:endParaRPr lang="en-US"/>
          </a:p>
        </p:txBody>
      </p:sp>
    </p:spTree>
    <p:extLst>
      <p:ext uri="{BB962C8B-B14F-4D97-AF65-F5344CB8AC3E}">
        <p14:creationId xmlns:p14="http://schemas.microsoft.com/office/powerpoint/2010/main" val="295793930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3E41CA-325E-EE1F-BDA0-0EEC45785D0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D2ED8DB-448F-5CEF-B154-749833B3F1C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AF59A43-71C1-761D-87D2-B0A842423B6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15E92FA1-786A-C6E9-B87A-6A9BCE22B9F2}"/>
              </a:ext>
            </a:extLst>
          </p:cNvPr>
          <p:cNvSpPr>
            <a:spLocks noGrp="1"/>
          </p:cNvSpPr>
          <p:nvPr>
            <p:ph type="sldNum" sz="quarter" idx="5"/>
          </p:nvPr>
        </p:nvSpPr>
        <p:spPr/>
        <p:txBody>
          <a:bodyPr/>
          <a:lstStyle/>
          <a:p>
            <a:fld id="{9BE289F6-4CDA-452D-8593-35EF63B2F986}" type="slidenum">
              <a:rPr lang="en-US" smtClean="0"/>
              <a:t>102</a:t>
            </a:fld>
            <a:endParaRPr lang="en-US"/>
          </a:p>
        </p:txBody>
      </p:sp>
    </p:spTree>
    <p:extLst>
      <p:ext uri="{BB962C8B-B14F-4D97-AF65-F5344CB8AC3E}">
        <p14:creationId xmlns:p14="http://schemas.microsoft.com/office/powerpoint/2010/main" val="215767834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4D9961-1382-8C91-48E6-172C0EB2EE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811DC8F-30E4-E371-2ABE-F9ACCAEC409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61E22CA-B0BE-35BC-D450-7F6629294A2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E82BC911-B6A3-A864-ABB0-C46149714359}"/>
              </a:ext>
            </a:extLst>
          </p:cNvPr>
          <p:cNvSpPr>
            <a:spLocks noGrp="1"/>
          </p:cNvSpPr>
          <p:nvPr>
            <p:ph type="sldNum" sz="quarter" idx="5"/>
          </p:nvPr>
        </p:nvSpPr>
        <p:spPr/>
        <p:txBody>
          <a:bodyPr/>
          <a:lstStyle/>
          <a:p>
            <a:fld id="{9BE289F6-4CDA-452D-8593-35EF63B2F986}" type="slidenum">
              <a:rPr lang="en-US" smtClean="0"/>
              <a:t>103</a:t>
            </a:fld>
            <a:endParaRPr lang="en-US"/>
          </a:p>
        </p:txBody>
      </p:sp>
    </p:spTree>
    <p:extLst>
      <p:ext uri="{BB962C8B-B14F-4D97-AF65-F5344CB8AC3E}">
        <p14:creationId xmlns:p14="http://schemas.microsoft.com/office/powerpoint/2010/main" val="18574935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917478-EDA0-B62D-DB76-CEDED1F18F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886C15A-2B36-B4A2-EAD9-3C09FA5B4BC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5D15705-AABF-3F96-6712-3ABD42862BF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DFB32D8-0996-DA1B-3313-EE9035F3CAF0}"/>
              </a:ext>
            </a:extLst>
          </p:cNvPr>
          <p:cNvSpPr>
            <a:spLocks noGrp="1"/>
          </p:cNvSpPr>
          <p:nvPr>
            <p:ph type="sldNum" sz="quarter" idx="5"/>
          </p:nvPr>
        </p:nvSpPr>
        <p:spPr/>
        <p:txBody>
          <a:bodyPr/>
          <a:lstStyle/>
          <a:p>
            <a:fld id="{9BE289F6-4CDA-452D-8593-35EF63B2F986}" type="slidenum">
              <a:rPr lang="en-US" smtClean="0"/>
              <a:t>105</a:t>
            </a:fld>
            <a:endParaRPr lang="en-US"/>
          </a:p>
        </p:txBody>
      </p:sp>
    </p:spTree>
    <p:extLst>
      <p:ext uri="{BB962C8B-B14F-4D97-AF65-F5344CB8AC3E}">
        <p14:creationId xmlns:p14="http://schemas.microsoft.com/office/powerpoint/2010/main" val="158992202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D973B8-A5DA-4049-358E-CC425FAD34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21E5C8E-1CE5-9779-B76E-03395055E2A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870F3ED-114A-358A-FFF3-79B06714C37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1CD5C36-D44E-041F-AC40-1A332F24938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E289F6-4CDA-452D-8593-35EF63B2F986}"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32971714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5F2CDB-D4EC-2E0C-6459-749DED6B712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06B67A-A722-EB20-2F83-64F3416FF14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9D09D7E-EB81-EAA5-56B1-32701ABEAFD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F26DB2F-D8AE-8313-0018-D5D9F51553B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BE289F6-4CDA-452D-8593-35EF63B2F986}"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3005458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2E7107-0286-D315-2A58-EF72BD861B4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C829A91-035A-9D98-D965-44B50D92531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D662E97-E571-B90B-89C9-A96DF12893FD}"/>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688EBEA-2F06-C495-B67B-1D3F7FB8D834}"/>
              </a:ext>
            </a:extLst>
          </p:cNvPr>
          <p:cNvSpPr>
            <a:spLocks noGrp="1"/>
          </p:cNvSpPr>
          <p:nvPr>
            <p:ph type="sldNum" sz="quarter" idx="5"/>
          </p:nvPr>
        </p:nvSpPr>
        <p:spPr/>
        <p:txBody>
          <a:bodyPr/>
          <a:lstStyle/>
          <a:p>
            <a:fld id="{9BE289F6-4CDA-452D-8593-35EF63B2F986}" type="slidenum">
              <a:rPr lang="en-US" smtClean="0"/>
              <a:t>109</a:t>
            </a:fld>
            <a:endParaRPr lang="en-US"/>
          </a:p>
        </p:txBody>
      </p:sp>
    </p:spTree>
    <p:extLst>
      <p:ext uri="{BB962C8B-B14F-4D97-AF65-F5344CB8AC3E}">
        <p14:creationId xmlns:p14="http://schemas.microsoft.com/office/powerpoint/2010/main" val="180826031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699555-4137-95D5-8AA4-7FA32C52A7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EE8FA96-9322-3629-AAEA-F4E4EA78947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07E3FC6-D478-0420-E65F-8C8F050E0F1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0DD4128-E294-869E-550C-BC5CCFA79028}"/>
              </a:ext>
            </a:extLst>
          </p:cNvPr>
          <p:cNvSpPr>
            <a:spLocks noGrp="1"/>
          </p:cNvSpPr>
          <p:nvPr>
            <p:ph type="sldNum" sz="quarter" idx="5"/>
          </p:nvPr>
        </p:nvSpPr>
        <p:spPr/>
        <p:txBody>
          <a:bodyPr/>
          <a:lstStyle/>
          <a:p>
            <a:fld id="{9BE289F6-4CDA-452D-8593-35EF63B2F986}" type="slidenum">
              <a:rPr lang="en-US" smtClean="0"/>
              <a:t>110</a:t>
            </a:fld>
            <a:endParaRPr lang="en-US"/>
          </a:p>
        </p:txBody>
      </p:sp>
    </p:spTree>
    <p:extLst>
      <p:ext uri="{BB962C8B-B14F-4D97-AF65-F5344CB8AC3E}">
        <p14:creationId xmlns:p14="http://schemas.microsoft.com/office/powerpoint/2010/main" val="426817520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F5FC89-252B-A47B-3DC5-435360580E3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8946DA2-2154-2F46-6271-86D30BCCDB2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93FD4F3-08F0-F038-6E38-B065184B348F}"/>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2D152A9-E91F-8FD8-0D37-16D67EAE0201}"/>
              </a:ext>
            </a:extLst>
          </p:cNvPr>
          <p:cNvSpPr>
            <a:spLocks noGrp="1"/>
          </p:cNvSpPr>
          <p:nvPr>
            <p:ph type="sldNum" sz="quarter" idx="5"/>
          </p:nvPr>
        </p:nvSpPr>
        <p:spPr/>
        <p:txBody>
          <a:bodyPr/>
          <a:lstStyle/>
          <a:p>
            <a:fld id="{9BE289F6-4CDA-452D-8593-35EF63B2F986}" type="slidenum">
              <a:rPr lang="en-US" smtClean="0"/>
              <a:t>111</a:t>
            </a:fld>
            <a:endParaRPr lang="en-US"/>
          </a:p>
        </p:txBody>
      </p:sp>
    </p:spTree>
    <p:extLst>
      <p:ext uri="{BB962C8B-B14F-4D97-AF65-F5344CB8AC3E}">
        <p14:creationId xmlns:p14="http://schemas.microsoft.com/office/powerpoint/2010/main" val="8756553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4D04D0-DF3B-7BE5-1718-245BA08D000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2A1F2FC-4C7A-1BD2-EF04-3F49C2FF7F0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CA6FCDE-7CE4-2A55-D9A1-E7A65D0CD348}"/>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35A2FB5-C441-227D-5184-E43B198D454E}"/>
              </a:ext>
            </a:extLst>
          </p:cNvPr>
          <p:cNvSpPr>
            <a:spLocks noGrp="1"/>
          </p:cNvSpPr>
          <p:nvPr>
            <p:ph type="sldNum" sz="quarter" idx="5"/>
          </p:nvPr>
        </p:nvSpPr>
        <p:spPr/>
        <p:txBody>
          <a:bodyPr/>
          <a:lstStyle/>
          <a:p>
            <a:fld id="{9BE289F6-4CDA-452D-8593-35EF63B2F986}" type="slidenum">
              <a:rPr lang="en-US" smtClean="0"/>
              <a:t>11</a:t>
            </a:fld>
            <a:endParaRPr lang="en-US"/>
          </a:p>
        </p:txBody>
      </p:sp>
    </p:spTree>
    <p:extLst>
      <p:ext uri="{BB962C8B-B14F-4D97-AF65-F5344CB8AC3E}">
        <p14:creationId xmlns:p14="http://schemas.microsoft.com/office/powerpoint/2010/main" val="85787679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A79592-5DE6-2570-8599-C24770E52C5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F4406E8-891E-C09E-4C6C-989B35DDFD3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FBF7556-32CA-4248-358B-CBE312D7FCD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88EE6769-CF77-7686-B761-9CAFF0BA844C}"/>
              </a:ext>
            </a:extLst>
          </p:cNvPr>
          <p:cNvSpPr>
            <a:spLocks noGrp="1"/>
          </p:cNvSpPr>
          <p:nvPr>
            <p:ph type="sldNum" sz="quarter" idx="5"/>
          </p:nvPr>
        </p:nvSpPr>
        <p:spPr/>
        <p:txBody>
          <a:bodyPr/>
          <a:lstStyle/>
          <a:p>
            <a:fld id="{9BE289F6-4CDA-452D-8593-35EF63B2F986}" type="slidenum">
              <a:rPr lang="en-US" smtClean="0"/>
              <a:t>14</a:t>
            </a:fld>
            <a:endParaRPr lang="en-US"/>
          </a:p>
        </p:txBody>
      </p:sp>
    </p:spTree>
    <p:extLst>
      <p:ext uri="{BB962C8B-B14F-4D97-AF65-F5344CB8AC3E}">
        <p14:creationId xmlns:p14="http://schemas.microsoft.com/office/powerpoint/2010/main" val="409918375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406C2F-4CEF-01CA-AB22-C859119F4AD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4B48A4C-A6AA-1B48-3945-EA6CBE512D5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E360965-2A0A-5601-0BA5-CBB33C1E979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BA821DD-46A8-350E-4ABF-E562CE55E14F}"/>
              </a:ext>
            </a:extLst>
          </p:cNvPr>
          <p:cNvSpPr>
            <a:spLocks noGrp="1"/>
          </p:cNvSpPr>
          <p:nvPr>
            <p:ph type="sldNum" sz="quarter" idx="5"/>
          </p:nvPr>
        </p:nvSpPr>
        <p:spPr/>
        <p:txBody>
          <a:bodyPr/>
          <a:lstStyle/>
          <a:p>
            <a:fld id="{9BE289F6-4CDA-452D-8593-35EF63B2F986}" type="slidenum">
              <a:rPr lang="en-US" smtClean="0"/>
              <a:t>17</a:t>
            </a:fld>
            <a:endParaRPr lang="en-US"/>
          </a:p>
        </p:txBody>
      </p:sp>
    </p:spTree>
    <p:extLst>
      <p:ext uri="{BB962C8B-B14F-4D97-AF65-F5344CB8AC3E}">
        <p14:creationId xmlns:p14="http://schemas.microsoft.com/office/powerpoint/2010/main" val="323170594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1B53B3-FDB6-600A-8BB9-7E494BC1152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990AB5F-3B9C-86A5-E918-4E0C817E751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3B51455-4D90-E394-DB2D-F3101C3CA1D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AE7BA4B-F69E-FF2D-996C-627E6F9097FC}"/>
              </a:ext>
            </a:extLst>
          </p:cNvPr>
          <p:cNvSpPr>
            <a:spLocks noGrp="1"/>
          </p:cNvSpPr>
          <p:nvPr>
            <p:ph type="sldNum" sz="quarter" idx="5"/>
          </p:nvPr>
        </p:nvSpPr>
        <p:spPr/>
        <p:txBody>
          <a:bodyPr/>
          <a:lstStyle/>
          <a:p>
            <a:fld id="{9BE289F6-4CDA-452D-8593-35EF63B2F986}" type="slidenum">
              <a:rPr lang="en-US" smtClean="0"/>
              <a:t>20</a:t>
            </a:fld>
            <a:endParaRPr lang="en-US"/>
          </a:p>
        </p:txBody>
      </p:sp>
    </p:spTree>
    <p:extLst>
      <p:ext uri="{BB962C8B-B14F-4D97-AF65-F5344CB8AC3E}">
        <p14:creationId xmlns:p14="http://schemas.microsoft.com/office/powerpoint/2010/main" val="28820198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3251A0-902B-60A2-0BB3-E6E22727048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03A62B8-97BE-C8E7-3240-24413135ACE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1F4D2BC-A73E-A4A6-0B06-D6235190A0B2}"/>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B6FB1D70-E07E-E6CD-6A9F-196D6824A867}"/>
              </a:ext>
            </a:extLst>
          </p:cNvPr>
          <p:cNvSpPr>
            <a:spLocks noGrp="1"/>
          </p:cNvSpPr>
          <p:nvPr>
            <p:ph type="sldNum" sz="quarter" idx="5"/>
          </p:nvPr>
        </p:nvSpPr>
        <p:spPr/>
        <p:txBody>
          <a:bodyPr/>
          <a:lstStyle/>
          <a:p>
            <a:fld id="{9BE289F6-4CDA-452D-8593-35EF63B2F986}" type="slidenum">
              <a:rPr lang="en-US" smtClean="0"/>
              <a:t>21</a:t>
            </a:fld>
            <a:endParaRPr lang="en-US"/>
          </a:p>
        </p:txBody>
      </p:sp>
    </p:spTree>
    <p:extLst>
      <p:ext uri="{BB962C8B-B14F-4D97-AF65-F5344CB8AC3E}">
        <p14:creationId xmlns:p14="http://schemas.microsoft.com/office/powerpoint/2010/main" val="99160432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1A1851-0E08-40C4-5B53-BA055773545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5A48260-AC00-A239-E5EC-1918F4E964A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E8D2FD-5CD4-D4F7-5D7E-2A1736AB28A6}"/>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1F325E2-A121-76C0-70EF-502B3E50A9D5}"/>
              </a:ext>
            </a:extLst>
          </p:cNvPr>
          <p:cNvSpPr>
            <a:spLocks noGrp="1"/>
          </p:cNvSpPr>
          <p:nvPr>
            <p:ph type="sldNum" sz="quarter" idx="5"/>
          </p:nvPr>
        </p:nvSpPr>
        <p:spPr/>
        <p:txBody>
          <a:bodyPr/>
          <a:lstStyle/>
          <a:p>
            <a:fld id="{9BE289F6-4CDA-452D-8593-35EF63B2F986}" type="slidenum">
              <a:rPr lang="en-US" smtClean="0"/>
              <a:t>23</a:t>
            </a:fld>
            <a:endParaRPr lang="en-US"/>
          </a:p>
        </p:txBody>
      </p:sp>
    </p:spTree>
    <p:extLst>
      <p:ext uri="{BB962C8B-B14F-4D97-AF65-F5344CB8AC3E}">
        <p14:creationId xmlns:p14="http://schemas.microsoft.com/office/powerpoint/2010/main" val="92298426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A81445-0BAD-D977-5B8D-B62FC290032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21DFC637-AD2F-198A-E10D-24441E318EF1}"/>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1E132498-E637-2037-A863-8B5F9CC5EFB9}"/>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6F87BA53-7603-0F1A-57F8-92F73AD34C1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5595FA6-B2AB-36FA-9053-95F2164350E6}"/>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292413906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D7845B-74DD-4944-BEC2-6FCAA6532164}"/>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E02AD3F6-CA2D-1882-339F-AD84FCDE4CB2}"/>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B2FB78B-83C6-187F-22D5-585989258B6C}"/>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549DC4B3-3C09-9D7B-7653-CFC62C1CA221}"/>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53198D1-A76B-FF37-6271-B9858D005D08}"/>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63330078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A2D929D4-9258-0C24-46C2-6DF6CEE09BFF}"/>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812FB1A7-C514-E3F0-85B2-5D594C51E316}"/>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F7A1C39-8449-2461-3684-7B6E10B6D7D7}"/>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B98D8DE4-E7F8-19E8-D850-71DF9F2213C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DB5B99A-E292-350E-A4CD-377D45BFFB83}"/>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335565543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2_Saeed Faal New 6">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122A31E9-4B15-0935-1856-8B1DC776793B}"/>
              </a:ext>
            </a:extLst>
          </p:cNvPr>
          <p:cNvSpPr>
            <a:spLocks noGrp="1"/>
          </p:cNvSpPr>
          <p:nvPr>
            <p:ph type="pic" sz="quarter" idx="10"/>
          </p:nvPr>
        </p:nvSpPr>
        <p:spPr>
          <a:xfrm>
            <a:off x="0" y="0"/>
            <a:ext cx="12192000" cy="3429000"/>
          </a:xfrm>
          <a:noFill/>
        </p:spPr>
        <p:txBody>
          <a:bodyPr/>
          <a:lstStyle/>
          <a:p>
            <a:endParaRPr lang="en-US"/>
          </a:p>
        </p:txBody>
      </p:sp>
    </p:spTree>
    <p:extLst>
      <p:ext uri="{BB962C8B-B14F-4D97-AF65-F5344CB8AC3E}">
        <p14:creationId xmlns:p14="http://schemas.microsoft.com/office/powerpoint/2010/main" val="19790995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5000" decel="75000" fill="hold" grpId="0" nodeType="with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000" fill="hold"/>
                                        <p:tgtEl>
                                          <p:spTgt spid="7"/>
                                        </p:tgtEl>
                                        <p:attrNameLst>
                                          <p:attrName>ppt_x</p:attrName>
                                        </p:attrNameLst>
                                      </p:cBhvr>
                                      <p:tavLst>
                                        <p:tav tm="0">
                                          <p:val>
                                            <p:strVal val="#ppt_x"/>
                                          </p:val>
                                        </p:tav>
                                        <p:tav tm="100000">
                                          <p:val>
                                            <p:strVal val="#ppt_x"/>
                                          </p:val>
                                        </p:tav>
                                      </p:tavLst>
                                    </p:anim>
                                    <p:anim calcmode="lin" valueType="num">
                                      <p:cBhvr additive="base">
                                        <p:cTn id="8" dur="2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Saeed Faal No animation">
    <p:bg>
      <p:bgPr>
        <a:solidFill>
          <a:schemeClr val="bg1"/>
        </a:solidFill>
        <a:effectLst/>
      </p:bgPr>
    </p:bg>
    <p:spTree>
      <p:nvGrpSpPr>
        <p:cNvPr id="1" name=""/>
        <p:cNvGrpSpPr/>
        <p:nvPr/>
      </p:nvGrpSpPr>
      <p:grpSpPr>
        <a:xfrm>
          <a:off x="0" y="0"/>
          <a:ext cx="0" cy="0"/>
          <a:chOff x="0" y="0"/>
          <a:chExt cx="0" cy="0"/>
        </a:xfrm>
      </p:grpSpPr>
      <p:sp>
        <p:nvSpPr>
          <p:cNvPr id="2" name="Picture Placeholder 6">
            <a:extLst>
              <a:ext uri="{FF2B5EF4-FFF2-40B4-BE49-F238E27FC236}">
                <a16:creationId xmlns:a16="http://schemas.microsoft.com/office/drawing/2014/main" id="{2883AC44-CCEA-651B-4CEE-50608D1819FA}"/>
              </a:ext>
            </a:extLst>
          </p:cNvPr>
          <p:cNvSpPr>
            <a:spLocks noGrp="1"/>
          </p:cNvSpPr>
          <p:nvPr>
            <p:ph type="pic" sz="quarter" idx="10"/>
          </p:nvPr>
        </p:nvSpPr>
        <p:spPr>
          <a:xfrm>
            <a:off x="0" y="0"/>
            <a:ext cx="12192000" cy="3429000"/>
          </a:xfrm>
          <a:noFill/>
        </p:spPr>
        <p:txBody>
          <a:bodyPr/>
          <a:lstStyle/>
          <a:p>
            <a:endParaRPr lang="en-US"/>
          </a:p>
        </p:txBody>
      </p:sp>
    </p:spTree>
    <p:extLst>
      <p:ext uri="{BB962C8B-B14F-4D97-AF65-F5344CB8AC3E}">
        <p14:creationId xmlns:p14="http://schemas.microsoft.com/office/powerpoint/2010/main" val="245913657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Saeed Faal full">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122A31E9-4B15-0935-1856-8B1DC776793B}"/>
              </a:ext>
            </a:extLst>
          </p:cNvPr>
          <p:cNvSpPr>
            <a:spLocks noGrp="1"/>
          </p:cNvSpPr>
          <p:nvPr>
            <p:ph type="pic" sz="quarter" idx="10"/>
          </p:nvPr>
        </p:nvSpPr>
        <p:spPr>
          <a:xfrm>
            <a:off x="0" y="0"/>
            <a:ext cx="12192000" cy="6858000"/>
          </a:xfrm>
          <a:noFill/>
        </p:spPr>
        <p:txBody>
          <a:bodyPr/>
          <a:lstStyle/>
          <a:p>
            <a:endParaRPr lang="en-US"/>
          </a:p>
        </p:txBody>
      </p:sp>
    </p:spTree>
    <p:extLst>
      <p:ext uri="{BB962C8B-B14F-4D97-AF65-F5344CB8AC3E}">
        <p14:creationId xmlns:p14="http://schemas.microsoft.com/office/powerpoint/2010/main" val="476739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5000" decel="75000" fill="hold" grpId="0" nodeType="with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000" fill="hold"/>
                                        <p:tgtEl>
                                          <p:spTgt spid="7"/>
                                        </p:tgtEl>
                                        <p:attrNameLst>
                                          <p:attrName>ppt_x</p:attrName>
                                        </p:attrNameLst>
                                      </p:cBhvr>
                                      <p:tavLst>
                                        <p:tav tm="0">
                                          <p:val>
                                            <p:strVal val="#ppt_x"/>
                                          </p:val>
                                        </p:tav>
                                        <p:tav tm="100000">
                                          <p:val>
                                            <p:strVal val="#ppt_x"/>
                                          </p:val>
                                        </p:tav>
                                      </p:tavLst>
                                    </p:anim>
                                    <p:anim calcmode="lin" valueType="num">
                                      <p:cBhvr additive="base">
                                        <p:cTn id="8" dur="2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_Saeed Faal full No animation">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122A31E9-4B15-0935-1856-8B1DC776793B}"/>
              </a:ext>
            </a:extLst>
          </p:cNvPr>
          <p:cNvSpPr>
            <a:spLocks noGrp="1"/>
          </p:cNvSpPr>
          <p:nvPr>
            <p:ph type="pic" sz="quarter" idx="10"/>
          </p:nvPr>
        </p:nvSpPr>
        <p:spPr>
          <a:xfrm>
            <a:off x="0" y="0"/>
            <a:ext cx="12192000" cy="6858000"/>
          </a:xfrm>
          <a:noFill/>
        </p:spPr>
        <p:txBody>
          <a:bodyPr/>
          <a:lstStyle/>
          <a:p>
            <a:endParaRPr lang="en-US"/>
          </a:p>
        </p:txBody>
      </p:sp>
    </p:spTree>
    <p:extLst>
      <p:ext uri="{BB962C8B-B14F-4D97-AF65-F5344CB8AC3E}">
        <p14:creationId xmlns:p14="http://schemas.microsoft.com/office/powerpoint/2010/main" val="2284270549"/>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_Saeed Faal full No animation">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122A31E9-4B15-0935-1856-8B1DC776793B}"/>
              </a:ext>
            </a:extLst>
          </p:cNvPr>
          <p:cNvSpPr>
            <a:spLocks noGrp="1"/>
          </p:cNvSpPr>
          <p:nvPr>
            <p:ph type="pic" sz="quarter" idx="10"/>
          </p:nvPr>
        </p:nvSpPr>
        <p:spPr>
          <a:xfrm>
            <a:off x="0" y="0"/>
            <a:ext cx="12192000" cy="6858000"/>
          </a:xfrm>
          <a:noFill/>
        </p:spPr>
        <p:txBody>
          <a:bodyPr/>
          <a:lstStyle/>
          <a:p>
            <a:endParaRPr lang="en-US"/>
          </a:p>
        </p:txBody>
      </p:sp>
      <p:pic>
        <p:nvPicPr>
          <p:cNvPr id="4" name="Saeed Faal">
            <a:extLst>
              <a:ext uri="{FF2B5EF4-FFF2-40B4-BE49-F238E27FC236}">
                <a16:creationId xmlns:a16="http://schemas.microsoft.com/office/drawing/2014/main" id="{2225D8F8-EBF0-1C14-5FCA-4F431A90918A}"/>
              </a:ext>
            </a:extLst>
          </p:cNvPr>
          <p:cNvPicPr/>
          <p:nvPr userDrawn="1"/>
        </p:nvPicPr>
        <p:blipFill>
          <a:blip r:embed="rId2">
            <a:extLst>
              <a:ext uri="{28A0092B-C50C-407E-A947-70E740481C1C}">
                <a14:useLocalDpi xmlns:a14="http://schemas.microsoft.com/office/drawing/2010/main" val="0"/>
              </a:ext>
            </a:extLst>
          </a:blip>
          <a:stretch>
            <a:fillRect/>
          </a:stretch>
        </p:blipFill>
        <p:spPr>
          <a:xfrm>
            <a:off x="7802552" y="1456436"/>
            <a:ext cx="2612004" cy="5207000"/>
          </a:xfrm>
          <a:prstGeom prst="rect">
            <a:avLst/>
          </a:prstGeom>
        </p:spPr>
      </p:pic>
      <p:sp>
        <p:nvSpPr>
          <p:cNvPr id="5" name="Freeform: Shape 4">
            <a:extLst>
              <a:ext uri="{FF2B5EF4-FFF2-40B4-BE49-F238E27FC236}">
                <a16:creationId xmlns:a16="http://schemas.microsoft.com/office/drawing/2014/main" id="{C53DEEBF-E0F0-B8DB-1FF4-807407DF95C7}"/>
              </a:ext>
            </a:extLst>
          </p:cNvPr>
          <p:cNvSpPr/>
          <p:nvPr userDrawn="1"/>
        </p:nvSpPr>
        <p:spPr>
          <a:xfrm>
            <a:off x="8036014" y="1723727"/>
            <a:ext cx="2189154" cy="4695158"/>
          </a:xfrm>
          <a:custGeom>
            <a:avLst/>
            <a:gdLst>
              <a:gd name="connsiteX0" fmla="*/ 976468 w 2531995"/>
              <a:gd name="connsiteY0" fmla="*/ 68218 h 5430464"/>
              <a:gd name="connsiteX1" fmla="*/ 859863 w 2531995"/>
              <a:gd name="connsiteY1" fmla="*/ 184823 h 5430464"/>
              <a:gd name="connsiteX2" fmla="*/ 976468 w 2531995"/>
              <a:gd name="connsiteY2" fmla="*/ 301429 h 5430464"/>
              <a:gd name="connsiteX3" fmla="*/ 1549181 w 2531995"/>
              <a:gd name="connsiteY3" fmla="*/ 301429 h 5430464"/>
              <a:gd name="connsiteX4" fmla="*/ 1665786 w 2531995"/>
              <a:gd name="connsiteY4" fmla="*/ 184823 h 5430464"/>
              <a:gd name="connsiteX5" fmla="*/ 1549181 w 2531995"/>
              <a:gd name="connsiteY5" fmla="*/ 68218 h 5430464"/>
              <a:gd name="connsiteX6" fmla="*/ 328400 w 2531995"/>
              <a:gd name="connsiteY6" fmla="*/ 0 h 5430464"/>
              <a:gd name="connsiteX7" fmla="*/ 2203595 w 2531995"/>
              <a:gd name="connsiteY7" fmla="*/ 0 h 5430464"/>
              <a:gd name="connsiteX8" fmla="*/ 2531995 w 2531995"/>
              <a:gd name="connsiteY8" fmla="*/ 328400 h 5430464"/>
              <a:gd name="connsiteX9" fmla="*/ 2531995 w 2531995"/>
              <a:gd name="connsiteY9" fmla="*/ 5102064 h 5430464"/>
              <a:gd name="connsiteX10" fmla="*/ 2203595 w 2531995"/>
              <a:gd name="connsiteY10" fmla="*/ 5430464 h 5430464"/>
              <a:gd name="connsiteX11" fmla="*/ 328400 w 2531995"/>
              <a:gd name="connsiteY11" fmla="*/ 5430464 h 5430464"/>
              <a:gd name="connsiteX12" fmla="*/ 0 w 2531995"/>
              <a:gd name="connsiteY12" fmla="*/ 5102064 h 5430464"/>
              <a:gd name="connsiteX13" fmla="*/ 0 w 2531995"/>
              <a:gd name="connsiteY13" fmla="*/ 328400 h 5430464"/>
              <a:gd name="connsiteX14" fmla="*/ 328400 w 2531995"/>
              <a:gd name="connsiteY14" fmla="*/ 0 h 543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31995" h="5430464">
                <a:moveTo>
                  <a:pt x="976468" y="68218"/>
                </a:moveTo>
                <a:cubicBezTo>
                  <a:pt x="912068" y="68218"/>
                  <a:pt x="859863" y="120424"/>
                  <a:pt x="859863" y="184823"/>
                </a:cubicBezTo>
                <a:cubicBezTo>
                  <a:pt x="859863" y="249223"/>
                  <a:pt x="912068" y="301429"/>
                  <a:pt x="976468" y="301429"/>
                </a:cubicBezTo>
                <a:lnTo>
                  <a:pt x="1549181" y="301429"/>
                </a:lnTo>
                <a:cubicBezTo>
                  <a:pt x="1613580" y="301429"/>
                  <a:pt x="1665786" y="249223"/>
                  <a:pt x="1665786" y="184823"/>
                </a:cubicBezTo>
                <a:cubicBezTo>
                  <a:pt x="1665786" y="120424"/>
                  <a:pt x="1613580" y="68218"/>
                  <a:pt x="1549181" y="68218"/>
                </a:cubicBezTo>
                <a:close/>
                <a:moveTo>
                  <a:pt x="328400" y="0"/>
                </a:moveTo>
                <a:lnTo>
                  <a:pt x="2203595" y="0"/>
                </a:lnTo>
                <a:cubicBezTo>
                  <a:pt x="2384965" y="0"/>
                  <a:pt x="2531995" y="147030"/>
                  <a:pt x="2531995" y="328400"/>
                </a:cubicBezTo>
                <a:lnTo>
                  <a:pt x="2531995" y="5102064"/>
                </a:lnTo>
                <a:cubicBezTo>
                  <a:pt x="2531995" y="5283434"/>
                  <a:pt x="2384965" y="5430464"/>
                  <a:pt x="2203595" y="5430464"/>
                </a:cubicBezTo>
                <a:lnTo>
                  <a:pt x="328400" y="5430464"/>
                </a:lnTo>
                <a:cubicBezTo>
                  <a:pt x="147030" y="5430464"/>
                  <a:pt x="0" y="5283434"/>
                  <a:pt x="0" y="5102064"/>
                </a:cubicBezTo>
                <a:lnTo>
                  <a:pt x="0" y="328400"/>
                </a:lnTo>
                <a:cubicBezTo>
                  <a:pt x="0" y="147030"/>
                  <a:pt x="147030" y="0"/>
                  <a:pt x="328400"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Picture Placeholder 14">
            <a:extLst>
              <a:ext uri="{FF2B5EF4-FFF2-40B4-BE49-F238E27FC236}">
                <a16:creationId xmlns:a16="http://schemas.microsoft.com/office/drawing/2014/main" id="{F32708E9-A476-AAD8-0EA0-9706A87C9C3E}"/>
              </a:ext>
            </a:extLst>
          </p:cNvPr>
          <p:cNvSpPr>
            <a:spLocks noGrp="1"/>
          </p:cNvSpPr>
          <p:nvPr>
            <p:ph type="pic" sz="quarter" idx="11"/>
          </p:nvPr>
        </p:nvSpPr>
        <p:spPr>
          <a:xfrm>
            <a:off x="8036014" y="1723727"/>
            <a:ext cx="2189154" cy="4695158"/>
          </a:xfrm>
          <a:custGeom>
            <a:avLst/>
            <a:gdLst>
              <a:gd name="connsiteX0" fmla="*/ 976468 w 2531995"/>
              <a:gd name="connsiteY0" fmla="*/ 68218 h 5430464"/>
              <a:gd name="connsiteX1" fmla="*/ 859863 w 2531995"/>
              <a:gd name="connsiteY1" fmla="*/ 184823 h 5430464"/>
              <a:gd name="connsiteX2" fmla="*/ 976468 w 2531995"/>
              <a:gd name="connsiteY2" fmla="*/ 301429 h 5430464"/>
              <a:gd name="connsiteX3" fmla="*/ 1549181 w 2531995"/>
              <a:gd name="connsiteY3" fmla="*/ 301429 h 5430464"/>
              <a:gd name="connsiteX4" fmla="*/ 1665786 w 2531995"/>
              <a:gd name="connsiteY4" fmla="*/ 184823 h 5430464"/>
              <a:gd name="connsiteX5" fmla="*/ 1549181 w 2531995"/>
              <a:gd name="connsiteY5" fmla="*/ 68218 h 5430464"/>
              <a:gd name="connsiteX6" fmla="*/ 328400 w 2531995"/>
              <a:gd name="connsiteY6" fmla="*/ 0 h 5430464"/>
              <a:gd name="connsiteX7" fmla="*/ 2203595 w 2531995"/>
              <a:gd name="connsiteY7" fmla="*/ 0 h 5430464"/>
              <a:gd name="connsiteX8" fmla="*/ 2531995 w 2531995"/>
              <a:gd name="connsiteY8" fmla="*/ 328400 h 5430464"/>
              <a:gd name="connsiteX9" fmla="*/ 2531995 w 2531995"/>
              <a:gd name="connsiteY9" fmla="*/ 5102064 h 5430464"/>
              <a:gd name="connsiteX10" fmla="*/ 2203595 w 2531995"/>
              <a:gd name="connsiteY10" fmla="*/ 5430464 h 5430464"/>
              <a:gd name="connsiteX11" fmla="*/ 328400 w 2531995"/>
              <a:gd name="connsiteY11" fmla="*/ 5430464 h 5430464"/>
              <a:gd name="connsiteX12" fmla="*/ 0 w 2531995"/>
              <a:gd name="connsiteY12" fmla="*/ 5102064 h 5430464"/>
              <a:gd name="connsiteX13" fmla="*/ 0 w 2531995"/>
              <a:gd name="connsiteY13" fmla="*/ 328400 h 5430464"/>
              <a:gd name="connsiteX14" fmla="*/ 328400 w 2531995"/>
              <a:gd name="connsiteY14" fmla="*/ 0 h 543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31995" h="5430464">
                <a:moveTo>
                  <a:pt x="976468" y="68218"/>
                </a:moveTo>
                <a:cubicBezTo>
                  <a:pt x="912068" y="68218"/>
                  <a:pt x="859863" y="120424"/>
                  <a:pt x="859863" y="184823"/>
                </a:cubicBezTo>
                <a:cubicBezTo>
                  <a:pt x="859863" y="249223"/>
                  <a:pt x="912068" y="301429"/>
                  <a:pt x="976468" y="301429"/>
                </a:cubicBezTo>
                <a:lnTo>
                  <a:pt x="1549181" y="301429"/>
                </a:lnTo>
                <a:cubicBezTo>
                  <a:pt x="1613580" y="301429"/>
                  <a:pt x="1665786" y="249223"/>
                  <a:pt x="1665786" y="184823"/>
                </a:cubicBezTo>
                <a:cubicBezTo>
                  <a:pt x="1665786" y="120424"/>
                  <a:pt x="1613580" y="68218"/>
                  <a:pt x="1549181" y="68218"/>
                </a:cubicBezTo>
                <a:close/>
                <a:moveTo>
                  <a:pt x="328400" y="0"/>
                </a:moveTo>
                <a:lnTo>
                  <a:pt x="2203595" y="0"/>
                </a:lnTo>
                <a:cubicBezTo>
                  <a:pt x="2384965" y="0"/>
                  <a:pt x="2531995" y="147030"/>
                  <a:pt x="2531995" y="328400"/>
                </a:cubicBezTo>
                <a:lnTo>
                  <a:pt x="2531995" y="5102064"/>
                </a:lnTo>
                <a:cubicBezTo>
                  <a:pt x="2531995" y="5283434"/>
                  <a:pt x="2384965" y="5430464"/>
                  <a:pt x="2203595" y="5430464"/>
                </a:cubicBezTo>
                <a:lnTo>
                  <a:pt x="328400" y="5430464"/>
                </a:lnTo>
                <a:cubicBezTo>
                  <a:pt x="147030" y="5430464"/>
                  <a:pt x="0" y="5283434"/>
                  <a:pt x="0" y="5102064"/>
                </a:cubicBezTo>
                <a:lnTo>
                  <a:pt x="0" y="328400"/>
                </a:lnTo>
                <a:cubicBezTo>
                  <a:pt x="0" y="147030"/>
                  <a:pt x="147030" y="0"/>
                  <a:pt x="328400" y="0"/>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3569553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nodePh="1">
                                  <p:stCondLst>
                                    <p:cond delay="1500"/>
                                  </p:stCondLst>
                                  <p:endCondLst>
                                    <p:cond evt="begin" delay="0">
                                      <p:tn val="5"/>
                                    </p:cond>
                                  </p:end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Saeed Faal">
    <p:bg>
      <p:bgPr>
        <a:solidFill>
          <a:schemeClr val="bg1">
            <a:lumMod val="65000"/>
          </a:schemeClr>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F1841ED6-AEA6-D5FB-FB2F-3238FD62C96F}"/>
              </a:ext>
            </a:extLst>
          </p:cNvPr>
          <p:cNvSpPr>
            <a:spLocks noGrp="1"/>
          </p:cNvSpPr>
          <p:nvPr>
            <p:ph type="pic" sz="quarter" idx="10"/>
          </p:nvPr>
        </p:nvSpPr>
        <p:spPr>
          <a:xfrm>
            <a:off x="0" y="524826"/>
            <a:ext cx="12192000" cy="6333174"/>
          </a:xfrm>
          <a:custGeom>
            <a:avLst/>
            <a:gdLst>
              <a:gd name="connsiteX0" fmla="*/ 753013 w 12192000"/>
              <a:gd name="connsiteY0" fmla="*/ 0 h 6333174"/>
              <a:gd name="connsiteX1" fmla="*/ 4037343 w 12192000"/>
              <a:gd name="connsiteY1" fmla="*/ 0 h 6333174"/>
              <a:gd name="connsiteX2" fmla="*/ 4312518 w 12192000"/>
              <a:gd name="connsiteY2" fmla="*/ 275175 h 6333174"/>
              <a:gd name="connsiteX3" fmla="*/ 4312518 w 12192000"/>
              <a:gd name="connsiteY3" fmla="*/ 556489 h 6333174"/>
              <a:gd name="connsiteX4" fmla="*/ 12192000 w 12192000"/>
              <a:gd name="connsiteY4" fmla="*/ 556489 h 6333174"/>
              <a:gd name="connsiteX5" fmla="*/ 12192000 w 12192000"/>
              <a:gd name="connsiteY5" fmla="*/ 6333174 h 6333174"/>
              <a:gd name="connsiteX6" fmla="*/ 0 w 12192000"/>
              <a:gd name="connsiteY6" fmla="*/ 6333174 h 6333174"/>
              <a:gd name="connsiteX7" fmla="*/ 0 w 12192000"/>
              <a:gd name="connsiteY7" fmla="*/ 556489 h 6333174"/>
              <a:gd name="connsiteX8" fmla="*/ 477838 w 12192000"/>
              <a:gd name="connsiteY8" fmla="*/ 556489 h 6333174"/>
              <a:gd name="connsiteX9" fmla="*/ 477838 w 12192000"/>
              <a:gd name="connsiteY9" fmla="*/ 275175 h 6333174"/>
              <a:gd name="connsiteX10" fmla="*/ 753013 w 12192000"/>
              <a:gd name="connsiteY10" fmla="*/ 0 h 6333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000" h="6333174">
                <a:moveTo>
                  <a:pt x="753013" y="0"/>
                </a:moveTo>
                <a:lnTo>
                  <a:pt x="4037343" y="0"/>
                </a:lnTo>
                <a:cubicBezTo>
                  <a:pt x="4189318" y="0"/>
                  <a:pt x="4312518" y="123200"/>
                  <a:pt x="4312518" y="275175"/>
                </a:cubicBezTo>
                <a:lnTo>
                  <a:pt x="4312518" y="556489"/>
                </a:lnTo>
                <a:lnTo>
                  <a:pt x="12192000" y="556489"/>
                </a:lnTo>
                <a:lnTo>
                  <a:pt x="12192000" y="6333174"/>
                </a:lnTo>
                <a:lnTo>
                  <a:pt x="0" y="6333174"/>
                </a:lnTo>
                <a:lnTo>
                  <a:pt x="0" y="556489"/>
                </a:lnTo>
                <a:lnTo>
                  <a:pt x="477838" y="556489"/>
                </a:lnTo>
                <a:lnTo>
                  <a:pt x="477838" y="275175"/>
                </a:lnTo>
                <a:cubicBezTo>
                  <a:pt x="477838" y="123200"/>
                  <a:pt x="601038" y="0"/>
                  <a:pt x="753013"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84429821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5_Saeed Faal 40">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79DA0158-08D2-B570-1EF2-55347BFAFF55}"/>
              </a:ext>
            </a:extLst>
          </p:cNvPr>
          <p:cNvSpPr/>
          <p:nvPr userDrawn="1"/>
        </p:nvSpPr>
        <p:spPr>
          <a:xfrm>
            <a:off x="0" y="284896"/>
            <a:ext cx="11977342" cy="6273802"/>
          </a:xfrm>
          <a:prstGeom prst="rect">
            <a:avLst/>
          </a:prstGeom>
          <a:solidFill>
            <a:schemeClr val="bg1"/>
          </a:solidFill>
          <a:ln>
            <a:noFill/>
          </a:ln>
          <a:effectLst>
            <a:outerShdw blurRad="635000" dist="444500" dir="2700000" algn="tl" rotWithShape="0">
              <a:srgbClr val="002060">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638AC902-1C2B-E416-B51B-5157EC982F97}"/>
              </a:ext>
            </a:extLst>
          </p:cNvPr>
          <p:cNvGrpSpPr/>
          <p:nvPr userDrawn="1"/>
        </p:nvGrpSpPr>
        <p:grpSpPr>
          <a:xfrm>
            <a:off x="6816834" y="523757"/>
            <a:ext cx="4437155" cy="5785703"/>
            <a:chOff x="6816834" y="523757"/>
            <a:chExt cx="4437155" cy="5785703"/>
          </a:xfrm>
        </p:grpSpPr>
        <p:pic>
          <p:nvPicPr>
            <p:cNvPr id="7" name="Tab">
              <a:extLst>
                <a:ext uri="{FF2B5EF4-FFF2-40B4-BE49-F238E27FC236}">
                  <a16:creationId xmlns:a16="http://schemas.microsoft.com/office/drawing/2014/main" id="{E6E74CD7-F13F-C754-BA53-CB283CE34B7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816834" y="523757"/>
              <a:ext cx="4437155" cy="5785703"/>
            </a:xfrm>
            <a:prstGeom prst="rect">
              <a:avLst/>
            </a:prstGeom>
            <a:effectLst>
              <a:outerShdw blurRad="317500" dist="152400" dir="8100000" algn="tr" rotWithShape="0">
                <a:prstClr val="black">
                  <a:alpha val="40000"/>
                </a:prstClr>
              </a:outerShdw>
            </a:effectLst>
          </p:spPr>
        </p:pic>
        <p:sp>
          <p:nvSpPr>
            <p:cNvPr id="6" name="Freeform: Shape 5">
              <a:extLst>
                <a:ext uri="{FF2B5EF4-FFF2-40B4-BE49-F238E27FC236}">
                  <a16:creationId xmlns:a16="http://schemas.microsoft.com/office/drawing/2014/main" id="{BFE6CE8D-77D7-AEBE-4FF9-67568BFA2E90}"/>
                </a:ext>
              </a:extLst>
            </p:cNvPr>
            <p:cNvSpPr/>
            <p:nvPr userDrawn="1"/>
          </p:nvSpPr>
          <p:spPr>
            <a:xfrm>
              <a:off x="6968705" y="678597"/>
              <a:ext cx="4142232" cy="5486400"/>
            </a:xfrm>
            <a:custGeom>
              <a:avLst/>
              <a:gdLst>
                <a:gd name="connsiteX0" fmla="*/ 135534 w 4142232"/>
                <a:gd name="connsiteY0" fmla="*/ 0 h 5486400"/>
                <a:gd name="connsiteX1" fmla="*/ 4006698 w 4142232"/>
                <a:gd name="connsiteY1" fmla="*/ 0 h 5486400"/>
                <a:gd name="connsiteX2" fmla="*/ 4142232 w 4142232"/>
                <a:gd name="connsiteY2" fmla="*/ 135534 h 5486400"/>
                <a:gd name="connsiteX3" fmla="*/ 4142232 w 4142232"/>
                <a:gd name="connsiteY3" fmla="*/ 5350866 h 5486400"/>
                <a:gd name="connsiteX4" fmla="*/ 4006698 w 4142232"/>
                <a:gd name="connsiteY4" fmla="*/ 5486400 h 5486400"/>
                <a:gd name="connsiteX5" fmla="*/ 135534 w 4142232"/>
                <a:gd name="connsiteY5" fmla="*/ 5486400 h 5486400"/>
                <a:gd name="connsiteX6" fmla="*/ 0 w 4142232"/>
                <a:gd name="connsiteY6" fmla="*/ 5350866 h 5486400"/>
                <a:gd name="connsiteX7" fmla="*/ 0 w 4142232"/>
                <a:gd name="connsiteY7" fmla="*/ 135534 h 5486400"/>
                <a:gd name="connsiteX8" fmla="*/ 135534 w 4142232"/>
                <a:gd name="connsiteY8"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2232" h="5486400">
                  <a:moveTo>
                    <a:pt x="135534" y="0"/>
                  </a:moveTo>
                  <a:lnTo>
                    <a:pt x="4006698" y="0"/>
                  </a:lnTo>
                  <a:cubicBezTo>
                    <a:pt x="4081551" y="0"/>
                    <a:pt x="4142232" y="60681"/>
                    <a:pt x="4142232" y="135534"/>
                  </a:cubicBezTo>
                  <a:lnTo>
                    <a:pt x="4142232" y="5350866"/>
                  </a:lnTo>
                  <a:cubicBezTo>
                    <a:pt x="4142232" y="5425719"/>
                    <a:pt x="4081551" y="5486400"/>
                    <a:pt x="4006698" y="5486400"/>
                  </a:cubicBezTo>
                  <a:lnTo>
                    <a:pt x="135534" y="5486400"/>
                  </a:lnTo>
                  <a:cubicBezTo>
                    <a:pt x="60681" y="5486400"/>
                    <a:pt x="0" y="5425719"/>
                    <a:pt x="0" y="5350866"/>
                  </a:cubicBezTo>
                  <a:lnTo>
                    <a:pt x="0" y="135534"/>
                  </a:lnTo>
                  <a:cubicBezTo>
                    <a:pt x="0" y="60681"/>
                    <a:pt x="60681" y="0"/>
                    <a:pt x="135534"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Tree>
    <p:extLst>
      <p:ext uri="{BB962C8B-B14F-4D97-AF65-F5344CB8AC3E}">
        <p14:creationId xmlns:p14="http://schemas.microsoft.com/office/powerpoint/2010/main" val="791599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6_Saeed Faal 40">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79DA0158-08D2-B570-1EF2-55347BFAFF55}"/>
              </a:ext>
            </a:extLst>
          </p:cNvPr>
          <p:cNvSpPr/>
          <p:nvPr userDrawn="1"/>
        </p:nvSpPr>
        <p:spPr>
          <a:xfrm>
            <a:off x="0" y="284896"/>
            <a:ext cx="11977342" cy="6273802"/>
          </a:xfrm>
          <a:prstGeom prst="rect">
            <a:avLst/>
          </a:prstGeom>
          <a:solidFill>
            <a:schemeClr val="bg1"/>
          </a:solidFill>
          <a:ln>
            <a:noFill/>
          </a:ln>
          <a:effectLst>
            <a:outerShdw blurRad="635000" dist="444500" dir="2700000" algn="tl" rotWithShape="0">
              <a:srgbClr val="002060">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638AC902-1C2B-E416-B51B-5157EC982F97}"/>
              </a:ext>
            </a:extLst>
          </p:cNvPr>
          <p:cNvGrpSpPr/>
          <p:nvPr userDrawn="1"/>
        </p:nvGrpSpPr>
        <p:grpSpPr>
          <a:xfrm>
            <a:off x="6816834" y="523757"/>
            <a:ext cx="4437155" cy="5785703"/>
            <a:chOff x="6816834" y="523757"/>
            <a:chExt cx="4437155" cy="5785703"/>
          </a:xfrm>
        </p:grpSpPr>
        <p:pic>
          <p:nvPicPr>
            <p:cNvPr id="7" name="Tab">
              <a:extLst>
                <a:ext uri="{FF2B5EF4-FFF2-40B4-BE49-F238E27FC236}">
                  <a16:creationId xmlns:a16="http://schemas.microsoft.com/office/drawing/2014/main" id="{E6E74CD7-F13F-C754-BA53-CB283CE34B7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816834" y="523757"/>
              <a:ext cx="4437155" cy="5785703"/>
            </a:xfrm>
            <a:prstGeom prst="rect">
              <a:avLst/>
            </a:prstGeom>
            <a:effectLst>
              <a:outerShdw blurRad="317500" dist="152400" dir="8100000" algn="tr" rotWithShape="0">
                <a:prstClr val="black">
                  <a:alpha val="40000"/>
                </a:prstClr>
              </a:outerShdw>
            </a:effectLst>
          </p:spPr>
        </p:pic>
        <p:sp>
          <p:nvSpPr>
            <p:cNvPr id="6" name="Freeform: Shape 5">
              <a:extLst>
                <a:ext uri="{FF2B5EF4-FFF2-40B4-BE49-F238E27FC236}">
                  <a16:creationId xmlns:a16="http://schemas.microsoft.com/office/drawing/2014/main" id="{BFE6CE8D-77D7-AEBE-4FF9-67568BFA2E90}"/>
                </a:ext>
              </a:extLst>
            </p:cNvPr>
            <p:cNvSpPr/>
            <p:nvPr userDrawn="1"/>
          </p:nvSpPr>
          <p:spPr>
            <a:xfrm>
              <a:off x="6968705" y="678597"/>
              <a:ext cx="4142232" cy="5486400"/>
            </a:xfrm>
            <a:custGeom>
              <a:avLst/>
              <a:gdLst>
                <a:gd name="connsiteX0" fmla="*/ 135534 w 4142232"/>
                <a:gd name="connsiteY0" fmla="*/ 0 h 5486400"/>
                <a:gd name="connsiteX1" fmla="*/ 4006698 w 4142232"/>
                <a:gd name="connsiteY1" fmla="*/ 0 h 5486400"/>
                <a:gd name="connsiteX2" fmla="*/ 4142232 w 4142232"/>
                <a:gd name="connsiteY2" fmla="*/ 135534 h 5486400"/>
                <a:gd name="connsiteX3" fmla="*/ 4142232 w 4142232"/>
                <a:gd name="connsiteY3" fmla="*/ 5350866 h 5486400"/>
                <a:gd name="connsiteX4" fmla="*/ 4006698 w 4142232"/>
                <a:gd name="connsiteY4" fmla="*/ 5486400 h 5486400"/>
                <a:gd name="connsiteX5" fmla="*/ 135534 w 4142232"/>
                <a:gd name="connsiteY5" fmla="*/ 5486400 h 5486400"/>
                <a:gd name="connsiteX6" fmla="*/ 0 w 4142232"/>
                <a:gd name="connsiteY6" fmla="*/ 5350866 h 5486400"/>
                <a:gd name="connsiteX7" fmla="*/ 0 w 4142232"/>
                <a:gd name="connsiteY7" fmla="*/ 135534 h 5486400"/>
                <a:gd name="connsiteX8" fmla="*/ 135534 w 4142232"/>
                <a:gd name="connsiteY8"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2232" h="5486400">
                  <a:moveTo>
                    <a:pt x="135534" y="0"/>
                  </a:moveTo>
                  <a:lnTo>
                    <a:pt x="4006698" y="0"/>
                  </a:lnTo>
                  <a:cubicBezTo>
                    <a:pt x="4081551" y="0"/>
                    <a:pt x="4142232" y="60681"/>
                    <a:pt x="4142232" y="135534"/>
                  </a:cubicBezTo>
                  <a:lnTo>
                    <a:pt x="4142232" y="5350866"/>
                  </a:lnTo>
                  <a:cubicBezTo>
                    <a:pt x="4142232" y="5425719"/>
                    <a:pt x="4081551" y="5486400"/>
                    <a:pt x="4006698" y="5486400"/>
                  </a:cubicBezTo>
                  <a:lnTo>
                    <a:pt x="135534" y="5486400"/>
                  </a:lnTo>
                  <a:cubicBezTo>
                    <a:pt x="60681" y="5486400"/>
                    <a:pt x="0" y="5425719"/>
                    <a:pt x="0" y="5350866"/>
                  </a:cubicBezTo>
                  <a:lnTo>
                    <a:pt x="0" y="135534"/>
                  </a:lnTo>
                  <a:cubicBezTo>
                    <a:pt x="0" y="60681"/>
                    <a:pt x="60681" y="0"/>
                    <a:pt x="135534"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Tree>
    <p:extLst>
      <p:ext uri="{BB962C8B-B14F-4D97-AF65-F5344CB8AC3E}">
        <p14:creationId xmlns:p14="http://schemas.microsoft.com/office/powerpoint/2010/main" val="2611770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E64A57-284C-B5A6-E8D4-FB125E47DEB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7E8E906A-43BB-7DFA-0D1F-D3B39C7A6EF5}"/>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8D8FC62-08B5-7B4F-9243-B78C0EF70B38}"/>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90678849-539A-C9FE-3AB0-6640639D7D7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1DE1223-86FA-3B69-3F00-0F50A7463786}"/>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131011336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6_Saeed Faal 41">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638AC902-1C2B-E416-B51B-5157EC982F97}"/>
              </a:ext>
            </a:extLst>
          </p:cNvPr>
          <p:cNvGrpSpPr/>
          <p:nvPr userDrawn="1"/>
        </p:nvGrpSpPr>
        <p:grpSpPr>
          <a:xfrm>
            <a:off x="6816834" y="523757"/>
            <a:ext cx="4437155" cy="5785703"/>
            <a:chOff x="6816834" y="523757"/>
            <a:chExt cx="4437155" cy="5785703"/>
          </a:xfrm>
        </p:grpSpPr>
        <p:pic>
          <p:nvPicPr>
            <p:cNvPr id="7" name="Tab">
              <a:extLst>
                <a:ext uri="{FF2B5EF4-FFF2-40B4-BE49-F238E27FC236}">
                  <a16:creationId xmlns:a16="http://schemas.microsoft.com/office/drawing/2014/main" id="{E6E74CD7-F13F-C754-BA53-CB283CE34B7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816834" y="523757"/>
              <a:ext cx="4437155" cy="5785703"/>
            </a:xfrm>
            <a:prstGeom prst="rect">
              <a:avLst/>
            </a:prstGeom>
            <a:effectLst>
              <a:outerShdw blurRad="317500" dist="152400" dir="8100000" algn="tr" rotWithShape="0">
                <a:prstClr val="black">
                  <a:alpha val="40000"/>
                </a:prstClr>
              </a:outerShdw>
            </a:effectLst>
          </p:spPr>
        </p:pic>
        <p:sp>
          <p:nvSpPr>
            <p:cNvPr id="6" name="Freeform: Shape 5">
              <a:extLst>
                <a:ext uri="{FF2B5EF4-FFF2-40B4-BE49-F238E27FC236}">
                  <a16:creationId xmlns:a16="http://schemas.microsoft.com/office/drawing/2014/main" id="{BFE6CE8D-77D7-AEBE-4FF9-67568BFA2E90}"/>
                </a:ext>
              </a:extLst>
            </p:cNvPr>
            <p:cNvSpPr/>
            <p:nvPr userDrawn="1"/>
          </p:nvSpPr>
          <p:spPr>
            <a:xfrm>
              <a:off x="6968705" y="678597"/>
              <a:ext cx="4142232" cy="5486400"/>
            </a:xfrm>
            <a:custGeom>
              <a:avLst/>
              <a:gdLst>
                <a:gd name="connsiteX0" fmla="*/ 135534 w 4142232"/>
                <a:gd name="connsiteY0" fmla="*/ 0 h 5486400"/>
                <a:gd name="connsiteX1" fmla="*/ 4006698 w 4142232"/>
                <a:gd name="connsiteY1" fmla="*/ 0 h 5486400"/>
                <a:gd name="connsiteX2" fmla="*/ 4142232 w 4142232"/>
                <a:gd name="connsiteY2" fmla="*/ 135534 h 5486400"/>
                <a:gd name="connsiteX3" fmla="*/ 4142232 w 4142232"/>
                <a:gd name="connsiteY3" fmla="*/ 5350866 h 5486400"/>
                <a:gd name="connsiteX4" fmla="*/ 4006698 w 4142232"/>
                <a:gd name="connsiteY4" fmla="*/ 5486400 h 5486400"/>
                <a:gd name="connsiteX5" fmla="*/ 135534 w 4142232"/>
                <a:gd name="connsiteY5" fmla="*/ 5486400 h 5486400"/>
                <a:gd name="connsiteX6" fmla="*/ 0 w 4142232"/>
                <a:gd name="connsiteY6" fmla="*/ 5350866 h 5486400"/>
                <a:gd name="connsiteX7" fmla="*/ 0 w 4142232"/>
                <a:gd name="connsiteY7" fmla="*/ 135534 h 5486400"/>
                <a:gd name="connsiteX8" fmla="*/ 135534 w 4142232"/>
                <a:gd name="connsiteY8"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2232" h="5486400">
                  <a:moveTo>
                    <a:pt x="135534" y="0"/>
                  </a:moveTo>
                  <a:lnTo>
                    <a:pt x="4006698" y="0"/>
                  </a:lnTo>
                  <a:cubicBezTo>
                    <a:pt x="4081551" y="0"/>
                    <a:pt x="4142232" y="60681"/>
                    <a:pt x="4142232" y="135534"/>
                  </a:cubicBezTo>
                  <a:lnTo>
                    <a:pt x="4142232" y="5350866"/>
                  </a:lnTo>
                  <a:cubicBezTo>
                    <a:pt x="4142232" y="5425719"/>
                    <a:pt x="4081551" y="5486400"/>
                    <a:pt x="4006698" y="5486400"/>
                  </a:cubicBezTo>
                  <a:lnTo>
                    <a:pt x="135534" y="5486400"/>
                  </a:lnTo>
                  <a:cubicBezTo>
                    <a:pt x="60681" y="5486400"/>
                    <a:pt x="0" y="5425719"/>
                    <a:pt x="0" y="5350866"/>
                  </a:cubicBezTo>
                  <a:lnTo>
                    <a:pt x="0" y="135534"/>
                  </a:lnTo>
                  <a:cubicBezTo>
                    <a:pt x="0" y="60681"/>
                    <a:pt x="60681" y="0"/>
                    <a:pt x="135534"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Tree>
    <p:extLst>
      <p:ext uri="{BB962C8B-B14F-4D97-AF65-F5344CB8AC3E}">
        <p14:creationId xmlns:p14="http://schemas.microsoft.com/office/powerpoint/2010/main" val="3190570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_Saeed Faal SWOT">
    <p:bg>
      <p:bgPr>
        <a:solidFill>
          <a:schemeClr val="bg1"/>
        </a:solidFill>
        <a:effectLst/>
      </p:bgPr>
    </p:bg>
    <p:spTree>
      <p:nvGrpSpPr>
        <p:cNvPr id="1" name=""/>
        <p:cNvGrpSpPr/>
        <p:nvPr/>
      </p:nvGrpSpPr>
      <p:grpSpPr>
        <a:xfrm>
          <a:off x="0" y="0"/>
          <a:ext cx="0" cy="0"/>
          <a:chOff x="0" y="0"/>
          <a:chExt cx="0" cy="0"/>
        </a:xfrm>
      </p:grpSpPr>
      <p:sp>
        <p:nvSpPr>
          <p:cNvPr id="36" name="Picture Placeholder 35">
            <a:extLst>
              <a:ext uri="{FF2B5EF4-FFF2-40B4-BE49-F238E27FC236}">
                <a16:creationId xmlns:a16="http://schemas.microsoft.com/office/drawing/2014/main" id="{ACFE45E8-DD28-E050-CEC6-54A471D96CAA}"/>
              </a:ext>
            </a:extLst>
          </p:cNvPr>
          <p:cNvSpPr>
            <a:spLocks noGrp="1"/>
          </p:cNvSpPr>
          <p:nvPr>
            <p:ph type="pic" sz="quarter" idx="10"/>
          </p:nvPr>
        </p:nvSpPr>
        <p:spPr>
          <a:xfrm>
            <a:off x="1095250" y="383479"/>
            <a:ext cx="10001500" cy="2601022"/>
          </a:xfrm>
          <a:custGeom>
            <a:avLst/>
            <a:gdLst>
              <a:gd name="connsiteX0" fmla="*/ 7886549 w 10001500"/>
              <a:gd name="connsiteY0" fmla="*/ 2471403 h 2601022"/>
              <a:gd name="connsiteX1" fmla="*/ 7887900 w 10001500"/>
              <a:gd name="connsiteY1" fmla="*/ 2476534 h 2601022"/>
              <a:gd name="connsiteX2" fmla="*/ 7890870 w 10001500"/>
              <a:gd name="connsiteY2" fmla="*/ 2480045 h 2601022"/>
              <a:gd name="connsiteX3" fmla="*/ 7894651 w 10001500"/>
              <a:gd name="connsiteY3" fmla="*/ 2477614 h 2601022"/>
              <a:gd name="connsiteX4" fmla="*/ 7895191 w 10001500"/>
              <a:gd name="connsiteY4" fmla="*/ 2473563 h 2601022"/>
              <a:gd name="connsiteX5" fmla="*/ 559785 w 10001500"/>
              <a:gd name="connsiteY5" fmla="*/ 2373418 h 2601022"/>
              <a:gd name="connsiteX6" fmla="*/ 537756 w 10001500"/>
              <a:gd name="connsiteY6" fmla="*/ 2382489 h 2601022"/>
              <a:gd name="connsiteX7" fmla="*/ 515728 w 10001500"/>
              <a:gd name="connsiteY7" fmla="*/ 2391560 h 2601022"/>
              <a:gd name="connsiteX8" fmla="*/ 565292 w 10001500"/>
              <a:gd name="connsiteY8" fmla="*/ 2390264 h 2601022"/>
              <a:gd name="connsiteX9" fmla="*/ 609025 w 10001500"/>
              <a:gd name="connsiteY9" fmla="*/ 2373418 h 2601022"/>
              <a:gd name="connsiteX10" fmla="*/ 621983 w 10001500"/>
              <a:gd name="connsiteY10" fmla="*/ 2363052 h 2601022"/>
              <a:gd name="connsiteX11" fmla="*/ 635589 w 10001500"/>
              <a:gd name="connsiteY11" fmla="*/ 2369207 h 2601022"/>
              <a:gd name="connsiteX12" fmla="*/ 653083 w 10001500"/>
              <a:gd name="connsiteY12" fmla="*/ 2365644 h 2601022"/>
              <a:gd name="connsiteX13" fmla="*/ 6222413 w 10001500"/>
              <a:gd name="connsiteY13" fmla="*/ 2308641 h 2601022"/>
              <a:gd name="connsiteX14" fmla="*/ 6209455 w 10001500"/>
              <a:gd name="connsiteY14" fmla="*/ 2316415 h 2601022"/>
              <a:gd name="connsiteX15" fmla="*/ 6203300 w 10001500"/>
              <a:gd name="connsiteY15" fmla="*/ 2315768 h 2601022"/>
              <a:gd name="connsiteX16" fmla="*/ 6199089 w 10001500"/>
              <a:gd name="connsiteY16" fmla="*/ 2319007 h 2601022"/>
              <a:gd name="connsiteX17" fmla="*/ 6200708 w 10001500"/>
              <a:gd name="connsiteY17" fmla="*/ 2323866 h 2601022"/>
              <a:gd name="connsiteX18" fmla="*/ 6204272 w 10001500"/>
              <a:gd name="connsiteY18" fmla="*/ 2326782 h 2601022"/>
              <a:gd name="connsiteX19" fmla="*/ 6209455 w 10001500"/>
              <a:gd name="connsiteY19" fmla="*/ 2321599 h 2601022"/>
              <a:gd name="connsiteX20" fmla="*/ 362824 w 10001500"/>
              <a:gd name="connsiteY20" fmla="*/ 2308629 h 2601022"/>
              <a:gd name="connsiteX21" fmla="*/ 378373 w 10001500"/>
              <a:gd name="connsiteY21" fmla="*/ 2321586 h 2601022"/>
              <a:gd name="connsiteX22" fmla="*/ 389064 w 10001500"/>
              <a:gd name="connsiteY22" fmla="*/ 2318023 h 2601022"/>
              <a:gd name="connsiteX23" fmla="*/ 393923 w 10001500"/>
              <a:gd name="connsiteY23" fmla="*/ 2308629 h 2601022"/>
              <a:gd name="connsiteX24" fmla="*/ 6263878 w 10001500"/>
              <a:gd name="connsiteY24" fmla="*/ 2295683 h 2601022"/>
              <a:gd name="connsiteX25" fmla="*/ 6261287 w 10001500"/>
              <a:gd name="connsiteY25" fmla="*/ 2298275 h 2601022"/>
              <a:gd name="connsiteX26" fmla="*/ 6261611 w 10001500"/>
              <a:gd name="connsiteY26" fmla="*/ 2303134 h 2601022"/>
              <a:gd name="connsiteX27" fmla="*/ 6263878 w 10001500"/>
              <a:gd name="connsiteY27" fmla="*/ 2306049 h 2601022"/>
              <a:gd name="connsiteX28" fmla="*/ 6271653 w 10001500"/>
              <a:gd name="connsiteY28" fmla="*/ 2306049 h 2601022"/>
              <a:gd name="connsiteX29" fmla="*/ 6269710 w 10001500"/>
              <a:gd name="connsiteY29" fmla="*/ 2298922 h 2601022"/>
              <a:gd name="connsiteX30" fmla="*/ 6263878 w 10001500"/>
              <a:gd name="connsiteY30" fmla="*/ 2295683 h 2601022"/>
              <a:gd name="connsiteX31" fmla="*/ 6341627 w 10001500"/>
              <a:gd name="connsiteY31" fmla="*/ 2261992 h 2601022"/>
              <a:gd name="connsiteX32" fmla="*/ 6341627 w 10001500"/>
              <a:gd name="connsiteY32" fmla="*/ 2264584 h 2601022"/>
              <a:gd name="connsiteX33" fmla="*/ 6346810 w 10001500"/>
              <a:gd name="connsiteY33" fmla="*/ 2272358 h 2601022"/>
              <a:gd name="connsiteX34" fmla="*/ 6351993 w 10001500"/>
              <a:gd name="connsiteY34" fmla="*/ 2267176 h 2601022"/>
              <a:gd name="connsiteX35" fmla="*/ 6346810 w 10001500"/>
              <a:gd name="connsiteY35" fmla="*/ 2261992 h 2601022"/>
              <a:gd name="connsiteX36" fmla="*/ 8251643 w 10001500"/>
              <a:gd name="connsiteY36" fmla="*/ 2246730 h 2601022"/>
              <a:gd name="connsiteX37" fmla="*/ 8253263 w 10001500"/>
              <a:gd name="connsiteY37" fmla="*/ 2252671 h 2601022"/>
              <a:gd name="connsiteX38" fmla="*/ 8258124 w 10001500"/>
              <a:gd name="connsiteY38" fmla="*/ 2255371 h 2601022"/>
              <a:gd name="connsiteX39" fmla="*/ 8260284 w 10001500"/>
              <a:gd name="connsiteY39" fmla="*/ 2251051 h 2601022"/>
              <a:gd name="connsiteX40" fmla="*/ 8258664 w 10001500"/>
              <a:gd name="connsiteY40" fmla="*/ 2247271 h 2601022"/>
              <a:gd name="connsiteX41" fmla="*/ 8253803 w 10001500"/>
              <a:gd name="connsiteY41" fmla="*/ 2246730 h 2601022"/>
              <a:gd name="connsiteX42" fmla="*/ 181412 w 10001500"/>
              <a:gd name="connsiteY42" fmla="*/ 2217923 h 2601022"/>
              <a:gd name="connsiteX43" fmla="*/ 194370 w 10001500"/>
              <a:gd name="connsiteY43" fmla="*/ 2220515 h 2601022"/>
              <a:gd name="connsiteX44" fmla="*/ 186595 w 10001500"/>
              <a:gd name="connsiteY44" fmla="*/ 2228289 h 2601022"/>
              <a:gd name="connsiteX45" fmla="*/ 179144 w 10001500"/>
              <a:gd name="connsiteY45" fmla="*/ 2226346 h 2601022"/>
              <a:gd name="connsiteX46" fmla="*/ 173637 w 10001500"/>
              <a:gd name="connsiteY46" fmla="*/ 2220515 h 2601022"/>
              <a:gd name="connsiteX47" fmla="*/ 176552 w 10001500"/>
              <a:gd name="connsiteY47" fmla="*/ 2218247 h 2601022"/>
              <a:gd name="connsiteX48" fmla="*/ 181412 w 10001500"/>
              <a:gd name="connsiteY48" fmla="*/ 2217923 h 2601022"/>
              <a:gd name="connsiteX49" fmla="*/ 222877 w 10001500"/>
              <a:gd name="connsiteY49" fmla="*/ 2212739 h 2601022"/>
              <a:gd name="connsiteX50" fmla="*/ 204736 w 10001500"/>
              <a:gd name="connsiteY50" fmla="*/ 2220515 h 2601022"/>
              <a:gd name="connsiteX51" fmla="*/ 213807 w 10001500"/>
              <a:gd name="connsiteY51" fmla="*/ 2215655 h 2601022"/>
              <a:gd name="connsiteX52" fmla="*/ 222877 w 10001500"/>
              <a:gd name="connsiteY52" fmla="*/ 2212739 h 2601022"/>
              <a:gd name="connsiteX53" fmla="*/ 971849 w 10001500"/>
              <a:gd name="connsiteY53" fmla="*/ 2210148 h 2601022"/>
              <a:gd name="connsiteX54" fmla="*/ 979624 w 10001500"/>
              <a:gd name="connsiteY54" fmla="*/ 2220515 h 2601022"/>
              <a:gd name="connsiteX55" fmla="*/ 986751 w 10001500"/>
              <a:gd name="connsiteY55" fmla="*/ 2218571 h 2601022"/>
              <a:gd name="connsiteX56" fmla="*/ 989990 w 10001500"/>
              <a:gd name="connsiteY56" fmla="*/ 2212739 h 2601022"/>
              <a:gd name="connsiteX57" fmla="*/ 238427 w 10001500"/>
              <a:gd name="connsiteY57" fmla="*/ 2207557 h 2601022"/>
              <a:gd name="connsiteX58" fmla="*/ 222877 w 10001500"/>
              <a:gd name="connsiteY58" fmla="*/ 2212739 h 2601022"/>
              <a:gd name="connsiteX59" fmla="*/ 229680 w 10001500"/>
              <a:gd name="connsiteY59" fmla="*/ 2208204 h 2601022"/>
              <a:gd name="connsiteX60" fmla="*/ 238427 w 10001500"/>
              <a:gd name="connsiteY60" fmla="*/ 2207557 h 2601022"/>
              <a:gd name="connsiteX61" fmla="*/ 6471206 w 10001500"/>
              <a:gd name="connsiteY61" fmla="*/ 2204977 h 2601022"/>
              <a:gd name="connsiteX62" fmla="*/ 6471206 w 10001500"/>
              <a:gd name="connsiteY62" fmla="*/ 2207568 h 2601022"/>
              <a:gd name="connsiteX63" fmla="*/ 6471854 w 10001500"/>
              <a:gd name="connsiteY63" fmla="*/ 2212428 h 2601022"/>
              <a:gd name="connsiteX64" fmla="*/ 6476390 w 10001500"/>
              <a:gd name="connsiteY64" fmla="*/ 2215343 h 2601022"/>
              <a:gd name="connsiteX65" fmla="*/ 6479953 w 10001500"/>
              <a:gd name="connsiteY65" fmla="*/ 2212428 h 2601022"/>
              <a:gd name="connsiteX66" fmla="*/ 6481573 w 10001500"/>
              <a:gd name="connsiteY66" fmla="*/ 2207568 h 2601022"/>
              <a:gd name="connsiteX67" fmla="*/ 1407237 w 10001500"/>
              <a:gd name="connsiteY67" fmla="*/ 2197190 h 2601022"/>
              <a:gd name="connsiteX68" fmla="*/ 1404970 w 10001500"/>
              <a:gd name="connsiteY68" fmla="*/ 2202373 h 2601022"/>
              <a:gd name="connsiteX69" fmla="*/ 1404646 w 10001500"/>
              <a:gd name="connsiteY69" fmla="*/ 2207557 h 2601022"/>
              <a:gd name="connsiteX70" fmla="*/ 1357998 w 10001500"/>
              <a:gd name="connsiteY70" fmla="*/ 2223754 h 2601022"/>
              <a:gd name="connsiteX71" fmla="*/ 1311348 w 10001500"/>
              <a:gd name="connsiteY71" fmla="*/ 2236064 h 2601022"/>
              <a:gd name="connsiteX72" fmla="*/ 1311348 w 10001500"/>
              <a:gd name="connsiteY72" fmla="*/ 2238656 h 2601022"/>
              <a:gd name="connsiteX73" fmla="*/ 1311996 w 10001500"/>
              <a:gd name="connsiteY73" fmla="*/ 2245783 h 2601022"/>
              <a:gd name="connsiteX74" fmla="*/ 1316531 w 10001500"/>
              <a:gd name="connsiteY74" fmla="*/ 2249022 h 2601022"/>
              <a:gd name="connsiteX75" fmla="*/ 1321714 w 10001500"/>
              <a:gd name="connsiteY75" fmla="*/ 2246430 h 2601022"/>
              <a:gd name="connsiteX76" fmla="*/ 1359941 w 10001500"/>
              <a:gd name="connsiteY76" fmla="*/ 2226022 h 2601022"/>
              <a:gd name="connsiteX77" fmla="*/ 1409829 w 10001500"/>
              <a:gd name="connsiteY77" fmla="*/ 2207557 h 2601022"/>
              <a:gd name="connsiteX78" fmla="*/ 1408533 w 10001500"/>
              <a:gd name="connsiteY78" fmla="*/ 2201402 h 2601022"/>
              <a:gd name="connsiteX79" fmla="*/ 1407237 w 10001500"/>
              <a:gd name="connsiteY79" fmla="*/ 2197190 h 2601022"/>
              <a:gd name="connsiteX80" fmla="*/ 4160806 w 10001500"/>
              <a:gd name="connsiteY80" fmla="*/ 2196502 h 2601022"/>
              <a:gd name="connsiteX81" fmla="*/ 4161347 w 10001500"/>
              <a:gd name="connsiteY81" fmla="*/ 2209194 h 2601022"/>
              <a:gd name="connsiteX82" fmla="*/ 4171609 w 10001500"/>
              <a:gd name="connsiteY82" fmla="*/ 2213785 h 2601022"/>
              <a:gd name="connsiteX83" fmla="*/ 4180250 w 10001500"/>
              <a:gd name="connsiteY83" fmla="*/ 2213785 h 2601022"/>
              <a:gd name="connsiteX84" fmla="*/ 1469436 w 10001500"/>
              <a:gd name="connsiteY84" fmla="*/ 2186824 h 2601022"/>
              <a:gd name="connsiteX85" fmla="*/ 1477212 w 10001500"/>
              <a:gd name="connsiteY85" fmla="*/ 2197190 h 2601022"/>
              <a:gd name="connsiteX86" fmla="*/ 1484337 w 10001500"/>
              <a:gd name="connsiteY86" fmla="*/ 2195246 h 2601022"/>
              <a:gd name="connsiteX87" fmla="*/ 1487577 w 10001500"/>
              <a:gd name="connsiteY87" fmla="*/ 2189416 h 2601022"/>
              <a:gd name="connsiteX88" fmla="*/ 8268926 w 10001500"/>
              <a:gd name="connsiteY88" fmla="*/ 2181921 h 2601022"/>
              <a:gd name="connsiteX89" fmla="*/ 8261905 w 10001500"/>
              <a:gd name="connsiteY89" fmla="*/ 2189752 h 2601022"/>
              <a:gd name="connsiteX90" fmla="*/ 8258124 w 10001500"/>
              <a:gd name="connsiteY90" fmla="*/ 2199203 h 2601022"/>
              <a:gd name="connsiteX91" fmla="*/ 8262984 w 10001500"/>
              <a:gd name="connsiteY91" fmla="*/ 2204874 h 2601022"/>
              <a:gd name="connsiteX92" fmla="*/ 8271086 w 10001500"/>
              <a:gd name="connsiteY92" fmla="*/ 2205684 h 2601022"/>
              <a:gd name="connsiteX93" fmla="*/ 8275137 w 10001500"/>
              <a:gd name="connsiteY93" fmla="*/ 2205144 h 2601022"/>
              <a:gd name="connsiteX94" fmla="*/ 8277567 w 10001500"/>
              <a:gd name="connsiteY94" fmla="*/ 2201363 h 2601022"/>
              <a:gd name="connsiteX95" fmla="*/ 8274866 w 10001500"/>
              <a:gd name="connsiteY95" fmla="*/ 2190832 h 2601022"/>
              <a:gd name="connsiteX96" fmla="*/ 8268926 w 10001500"/>
              <a:gd name="connsiteY96" fmla="*/ 2181921 h 2601022"/>
              <a:gd name="connsiteX97" fmla="*/ 6507489 w 10001500"/>
              <a:gd name="connsiteY97" fmla="*/ 2179061 h 2601022"/>
              <a:gd name="connsiteX98" fmla="*/ 6512672 w 10001500"/>
              <a:gd name="connsiteY98" fmla="*/ 2192019 h 2601022"/>
              <a:gd name="connsiteX99" fmla="*/ 6517855 w 10001500"/>
              <a:gd name="connsiteY99" fmla="*/ 2192019 h 2601022"/>
              <a:gd name="connsiteX100" fmla="*/ 6513644 w 10001500"/>
              <a:gd name="connsiteY100" fmla="*/ 2184568 h 2601022"/>
              <a:gd name="connsiteX101" fmla="*/ 6507489 w 10001500"/>
              <a:gd name="connsiteY101" fmla="*/ 2179061 h 2601022"/>
              <a:gd name="connsiteX102" fmla="*/ 1083288 w 10001500"/>
              <a:gd name="connsiteY102" fmla="*/ 2171274 h 2601022"/>
              <a:gd name="connsiteX103" fmla="*/ 1081020 w 10001500"/>
              <a:gd name="connsiteY103" fmla="*/ 2174190 h 2601022"/>
              <a:gd name="connsiteX104" fmla="*/ 1080696 w 10001500"/>
              <a:gd name="connsiteY104" fmla="*/ 2179049 h 2601022"/>
              <a:gd name="connsiteX105" fmla="*/ 1015906 w 10001500"/>
              <a:gd name="connsiteY105" fmla="*/ 2204965 h 2601022"/>
              <a:gd name="connsiteX106" fmla="*/ 1026597 w 10001500"/>
              <a:gd name="connsiteY106" fmla="*/ 2209500 h 2601022"/>
              <a:gd name="connsiteX107" fmla="*/ 1039230 w 10001500"/>
              <a:gd name="connsiteY107" fmla="*/ 2210148 h 2601022"/>
              <a:gd name="connsiteX108" fmla="*/ 1072921 w 10001500"/>
              <a:gd name="connsiteY108" fmla="*/ 2189416 h 2601022"/>
              <a:gd name="connsiteX109" fmla="*/ 1082640 w 10001500"/>
              <a:gd name="connsiteY109" fmla="*/ 2187148 h 2601022"/>
              <a:gd name="connsiteX110" fmla="*/ 1088472 w 10001500"/>
              <a:gd name="connsiteY110" fmla="*/ 2179049 h 2601022"/>
              <a:gd name="connsiteX111" fmla="*/ 1087823 w 10001500"/>
              <a:gd name="connsiteY111" fmla="*/ 2174190 h 2601022"/>
              <a:gd name="connsiteX112" fmla="*/ 1083288 w 10001500"/>
              <a:gd name="connsiteY112" fmla="*/ 2171274 h 2601022"/>
              <a:gd name="connsiteX113" fmla="*/ 8124184 w 10001500"/>
              <a:gd name="connsiteY113" fmla="*/ 2171119 h 2601022"/>
              <a:gd name="connsiteX114" fmla="*/ 8120134 w 10001500"/>
              <a:gd name="connsiteY114" fmla="*/ 2177870 h 2601022"/>
              <a:gd name="connsiteX115" fmla="*/ 8117703 w 10001500"/>
              <a:gd name="connsiteY115" fmla="*/ 2186241 h 2601022"/>
              <a:gd name="connsiteX116" fmla="*/ 8111762 w 10001500"/>
              <a:gd name="connsiteY116" fmla="*/ 2188132 h 2601022"/>
              <a:gd name="connsiteX117" fmla="*/ 8109062 w 10001500"/>
              <a:gd name="connsiteY117" fmla="*/ 2194883 h 2601022"/>
              <a:gd name="connsiteX118" fmla="*/ 8110412 w 10001500"/>
              <a:gd name="connsiteY118" fmla="*/ 2198933 h 2601022"/>
              <a:gd name="connsiteX119" fmla="*/ 8113383 w 10001500"/>
              <a:gd name="connsiteY119" fmla="*/ 2201363 h 2601022"/>
              <a:gd name="connsiteX120" fmla="*/ 8117163 w 10001500"/>
              <a:gd name="connsiteY120" fmla="*/ 2195693 h 2601022"/>
              <a:gd name="connsiteX121" fmla="*/ 8117703 w 10001500"/>
              <a:gd name="connsiteY121" fmla="*/ 2188402 h 2601022"/>
              <a:gd name="connsiteX122" fmla="*/ 8124184 w 10001500"/>
              <a:gd name="connsiteY122" fmla="*/ 2175440 h 2601022"/>
              <a:gd name="connsiteX123" fmla="*/ 3197306 w 10001500"/>
              <a:gd name="connsiteY123" fmla="*/ 2157617 h 2601022"/>
              <a:gd name="connsiteX124" fmla="*/ 3194334 w 10001500"/>
              <a:gd name="connsiteY124" fmla="*/ 2158697 h 2601022"/>
              <a:gd name="connsiteX125" fmla="*/ 3192985 w 10001500"/>
              <a:gd name="connsiteY125" fmla="*/ 2159777 h 2601022"/>
              <a:gd name="connsiteX126" fmla="*/ 3193524 w 10001500"/>
              <a:gd name="connsiteY126" fmla="*/ 2164908 h 2601022"/>
              <a:gd name="connsiteX127" fmla="*/ 3197306 w 10001500"/>
              <a:gd name="connsiteY127" fmla="*/ 2168418 h 2601022"/>
              <a:gd name="connsiteX128" fmla="*/ 3199196 w 10001500"/>
              <a:gd name="connsiteY128" fmla="*/ 2165988 h 2601022"/>
              <a:gd name="connsiteX129" fmla="*/ 3199465 w 10001500"/>
              <a:gd name="connsiteY129" fmla="*/ 2161938 h 2601022"/>
              <a:gd name="connsiteX130" fmla="*/ 3197306 w 10001500"/>
              <a:gd name="connsiteY130" fmla="*/ 2157617 h 2601022"/>
              <a:gd name="connsiteX131" fmla="*/ 4160806 w 10001500"/>
              <a:gd name="connsiteY131" fmla="*/ 2155457 h 2601022"/>
              <a:gd name="connsiteX132" fmla="*/ 4162426 w 10001500"/>
              <a:gd name="connsiteY132" fmla="*/ 2164908 h 2601022"/>
              <a:gd name="connsiteX133" fmla="*/ 4167288 w 10001500"/>
              <a:gd name="connsiteY133" fmla="*/ 2172739 h 2601022"/>
              <a:gd name="connsiteX134" fmla="*/ 4169177 w 10001500"/>
              <a:gd name="connsiteY134" fmla="*/ 2168149 h 2601022"/>
              <a:gd name="connsiteX135" fmla="*/ 4169448 w 10001500"/>
              <a:gd name="connsiteY135" fmla="*/ 2161938 h 2601022"/>
              <a:gd name="connsiteX136" fmla="*/ 4174848 w 10001500"/>
              <a:gd name="connsiteY136" fmla="*/ 2161668 h 2601022"/>
              <a:gd name="connsiteX137" fmla="*/ 4180250 w 10001500"/>
              <a:gd name="connsiteY137" fmla="*/ 2159777 h 2601022"/>
              <a:gd name="connsiteX138" fmla="*/ 4172149 w 10001500"/>
              <a:gd name="connsiteY138" fmla="*/ 2157617 h 2601022"/>
              <a:gd name="connsiteX139" fmla="*/ 4160806 w 10001500"/>
              <a:gd name="connsiteY139" fmla="*/ 2155457 h 2601022"/>
              <a:gd name="connsiteX140" fmla="*/ 1565325 w 10001500"/>
              <a:gd name="connsiteY140" fmla="*/ 2145358 h 2601022"/>
              <a:gd name="connsiteX141" fmla="*/ 1562733 w 10001500"/>
              <a:gd name="connsiteY141" fmla="*/ 2146654 h 2601022"/>
              <a:gd name="connsiteX142" fmla="*/ 1560142 w 10001500"/>
              <a:gd name="connsiteY142" fmla="*/ 2147949 h 2601022"/>
              <a:gd name="connsiteX143" fmla="*/ 1561761 w 10001500"/>
              <a:gd name="connsiteY143" fmla="*/ 2154105 h 2601022"/>
              <a:gd name="connsiteX144" fmla="*/ 1565325 w 10001500"/>
              <a:gd name="connsiteY144" fmla="*/ 2158316 h 2601022"/>
              <a:gd name="connsiteX145" fmla="*/ 1569860 w 10001500"/>
              <a:gd name="connsiteY145" fmla="*/ 2155400 h 2601022"/>
              <a:gd name="connsiteX146" fmla="*/ 1570508 w 10001500"/>
              <a:gd name="connsiteY146" fmla="*/ 2150541 h 2601022"/>
              <a:gd name="connsiteX147" fmla="*/ 1565325 w 10001500"/>
              <a:gd name="connsiteY147" fmla="*/ 2145358 h 2601022"/>
              <a:gd name="connsiteX148" fmla="*/ 4204013 w 10001500"/>
              <a:gd name="connsiteY148" fmla="*/ 2144655 h 2601022"/>
              <a:gd name="connsiteX149" fmla="*/ 4208334 w 10001500"/>
              <a:gd name="connsiteY149" fmla="*/ 2153296 h 2601022"/>
              <a:gd name="connsiteX150" fmla="*/ 4212114 w 10001500"/>
              <a:gd name="connsiteY150" fmla="*/ 2150866 h 2601022"/>
              <a:gd name="connsiteX151" fmla="*/ 4212654 w 10001500"/>
              <a:gd name="connsiteY151" fmla="*/ 2146816 h 2601022"/>
              <a:gd name="connsiteX152" fmla="*/ 4188890 w 10001500"/>
              <a:gd name="connsiteY152" fmla="*/ 2144655 h 2601022"/>
              <a:gd name="connsiteX153" fmla="*/ 4184569 w 10001500"/>
              <a:gd name="connsiteY153" fmla="*/ 2165178 h 2601022"/>
              <a:gd name="connsiteX154" fmla="*/ 4180250 w 10001500"/>
              <a:gd name="connsiteY154" fmla="*/ 2185701 h 2601022"/>
              <a:gd name="connsiteX155" fmla="*/ 4188890 w 10001500"/>
              <a:gd name="connsiteY155" fmla="*/ 2194342 h 2601022"/>
              <a:gd name="connsiteX156" fmla="*/ 4204013 w 10001500"/>
              <a:gd name="connsiteY156" fmla="*/ 2170579 h 2601022"/>
              <a:gd name="connsiteX157" fmla="*/ 4200773 w 10001500"/>
              <a:gd name="connsiteY157" fmla="*/ 2162748 h 2601022"/>
              <a:gd name="connsiteX158" fmla="*/ 4197531 w 10001500"/>
              <a:gd name="connsiteY158" fmla="*/ 2153296 h 2601022"/>
              <a:gd name="connsiteX159" fmla="*/ 8292689 w 10001500"/>
              <a:gd name="connsiteY159" fmla="*/ 2140875 h 2601022"/>
              <a:gd name="connsiteX160" fmla="*/ 8292689 w 10001500"/>
              <a:gd name="connsiteY160" fmla="*/ 2158157 h 2601022"/>
              <a:gd name="connsiteX161" fmla="*/ 8301330 w 10001500"/>
              <a:gd name="connsiteY161" fmla="*/ 2162478 h 2601022"/>
              <a:gd name="connsiteX162" fmla="*/ 8301330 w 10001500"/>
              <a:gd name="connsiteY162" fmla="*/ 2145195 h 2601022"/>
              <a:gd name="connsiteX163" fmla="*/ 458712 w 10001500"/>
              <a:gd name="connsiteY163" fmla="*/ 2140175 h 2601022"/>
              <a:gd name="connsiteX164" fmla="*/ 471023 w 10001500"/>
              <a:gd name="connsiteY164" fmla="*/ 2146330 h 2601022"/>
              <a:gd name="connsiteX165" fmla="*/ 487220 w 10001500"/>
              <a:gd name="connsiteY165" fmla="*/ 2142766 h 2601022"/>
              <a:gd name="connsiteX166" fmla="*/ 8301330 w 10001500"/>
              <a:gd name="connsiteY166" fmla="*/ 2123592 h 2601022"/>
              <a:gd name="connsiteX167" fmla="*/ 8301600 w 10001500"/>
              <a:gd name="connsiteY167" fmla="*/ 2127643 h 2601022"/>
              <a:gd name="connsiteX168" fmla="*/ 8303491 w 10001500"/>
              <a:gd name="connsiteY168" fmla="*/ 2130073 h 2601022"/>
              <a:gd name="connsiteX169" fmla="*/ 8309971 w 10001500"/>
              <a:gd name="connsiteY169" fmla="*/ 2130073 h 2601022"/>
              <a:gd name="connsiteX170" fmla="*/ 8307271 w 10001500"/>
              <a:gd name="connsiteY170" fmla="*/ 2125212 h 2601022"/>
              <a:gd name="connsiteX171" fmla="*/ 8301330 w 10001500"/>
              <a:gd name="connsiteY171" fmla="*/ 2123592 h 2601022"/>
              <a:gd name="connsiteX172" fmla="*/ 3238352 w 10001500"/>
              <a:gd name="connsiteY172" fmla="*/ 2123052 h 2601022"/>
              <a:gd name="connsiteX173" fmla="*/ 3227010 w 10001500"/>
              <a:gd name="connsiteY173" fmla="*/ 2129263 h 2601022"/>
              <a:gd name="connsiteX174" fmla="*/ 3218909 w 10001500"/>
              <a:gd name="connsiteY174" fmla="*/ 2140335 h 2601022"/>
              <a:gd name="connsiteX175" fmla="*/ 3204326 w 10001500"/>
              <a:gd name="connsiteY175" fmla="*/ 2141955 h 2601022"/>
              <a:gd name="connsiteX176" fmla="*/ 3192985 w 10001500"/>
              <a:gd name="connsiteY176" fmla="*/ 2146816 h 2601022"/>
              <a:gd name="connsiteX177" fmla="*/ 3198386 w 10001500"/>
              <a:gd name="connsiteY177" fmla="*/ 2148705 h 2601022"/>
              <a:gd name="connsiteX178" fmla="*/ 3203786 w 10001500"/>
              <a:gd name="connsiteY178" fmla="*/ 2148976 h 2601022"/>
              <a:gd name="connsiteX179" fmla="*/ 3207566 w 10001500"/>
              <a:gd name="connsiteY179" fmla="*/ 2155997 h 2601022"/>
              <a:gd name="connsiteX180" fmla="*/ 3214588 w 10001500"/>
              <a:gd name="connsiteY180" fmla="*/ 2159777 h 2601022"/>
              <a:gd name="connsiteX181" fmla="*/ 3218909 w 10001500"/>
              <a:gd name="connsiteY181" fmla="*/ 2157617 h 2601022"/>
              <a:gd name="connsiteX182" fmla="*/ 3216207 w 10001500"/>
              <a:gd name="connsiteY182" fmla="*/ 2146545 h 2601022"/>
              <a:gd name="connsiteX183" fmla="*/ 3223230 w 10001500"/>
              <a:gd name="connsiteY183" fmla="*/ 2140335 h 2601022"/>
              <a:gd name="connsiteX184" fmla="*/ 3242673 w 10001500"/>
              <a:gd name="connsiteY184" fmla="*/ 2125212 h 2601022"/>
              <a:gd name="connsiteX185" fmla="*/ 1811526 w 10001500"/>
              <a:gd name="connsiteY185" fmla="*/ 2116850 h 2601022"/>
              <a:gd name="connsiteX186" fmla="*/ 1842625 w 10001500"/>
              <a:gd name="connsiteY186" fmla="*/ 2116850 h 2601022"/>
              <a:gd name="connsiteX187" fmla="*/ 1834851 w 10001500"/>
              <a:gd name="connsiteY187" fmla="*/ 2134992 h 2601022"/>
              <a:gd name="connsiteX188" fmla="*/ 1812822 w 10001500"/>
              <a:gd name="connsiteY188" fmla="*/ 2145358 h 2601022"/>
              <a:gd name="connsiteX189" fmla="*/ 1790794 w 10001500"/>
              <a:gd name="connsiteY189" fmla="*/ 2155724 h 2601022"/>
              <a:gd name="connsiteX190" fmla="*/ 1780427 w 10001500"/>
              <a:gd name="connsiteY190" fmla="*/ 2160908 h 2601022"/>
              <a:gd name="connsiteX191" fmla="*/ 1773625 w 10001500"/>
              <a:gd name="connsiteY191" fmla="*/ 2153781 h 2601022"/>
              <a:gd name="connsiteX192" fmla="*/ 1772653 w 10001500"/>
              <a:gd name="connsiteY192" fmla="*/ 2142766 h 2601022"/>
              <a:gd name="connsiteX193" fmla="*/ 1796949 w 10001500"/>
              <a:gd name="connsiteY193" fmla="*/ 2135640 h 2601022"/>
              <a:gd name="connsiteX194" fmla="*/ 1811526 w 10001500"/>
              <a:gd name="connsiteY194" fmla="*/ 2116850 h 2601022"/>
              <a:gd name="connsiteX195" fmla="*/ 243610 w 10001500"/>
              <a:gd name="connsiteY195" fmla="*/ 2116850 h 2601022"/>
              <a:gd name="connsiteX196" fmla="*/ 352457 w 10001500"/>
              <a:gd name="connsiteY196" fmla="*/ 2116850 h 2601022"/>
              <a:gd name="connsiteX197" fmla="*/ 346302 w 10001500"/>
              <a:gd name="connsiteY197" fmla="*/ 2127217 h 2601022"/>
              <a:gd name="connsiteX198" fmla="*/ 334316 w 10001500"/>
              <a:gd name="connsiteY198" fmla="*/ 2129809 h 2601022"/>
              <a:gd name="connsiteX199" fmla="*/ 331725 w 10001500"/>
              <a:gd name="connsiteY199" fmla="*/ 2129809 h 2601022"/>
              <a:gd name="connsiteX200" fmla="*/ 305809 w 10001500"/>
              <a:gd name="connsiteY200" fmla="*/ 2142766 h 2601022"/>
              <a:gd name="connsiteX201" fmla="*/ 279893 w 10001500"/>
              <a:gd name="connsiteY201" fmla="*/ 2140175 h 2601022"/>
              <a:gd name="connsiteX202" fmla="*/ 233243 w 10001500"/>
              <a:gd name="connsiteY202" fmla="*/ 2158316 h 2601022"/>
              <a:gd name="connsiteX203" fmla="*/ 182059 w 10001500"/>
              <a:gd name="connsiteY203" fmla="*/ 2156372 h 2601022"/>
              <a:gd name="connsiteX204" fmla="*/ 142538 w 10001500"/>
              <a:gd name="connsiteY204" fmla="*/ 2166091 h 2601022"/>
              <a:gd name="connsiteX205" fmla="*/ 142538 w 10001500"/>
              <a:gd name="connsiteY205" fmla="*/ 2168683 h 2601022"/>
              <a:gd name="connsiteX206" fmla="*/ 12958 w 10001500"/>
              <a:gd name="connsiteY206" fmla="*/ 2168683 h 2601022"/>
              <a:gd name="connsiteX207" fmla="*/ 5507 w 10001500"/>
              <a:gd name="connsiteY207" fmla="*/ 2168358 h 2601022"/>
              <a:gd name="connsiteX208" fmla="*/ 0 w 10001500"/>
              <a:gd name="connsiteY208" fmla="*/ 2166091 h 2601022"/>
              <a:gd name="connsiteX209" fmla="*/ 41369 w 10001500"/>
              <a:gd name="connsiteY209" fmla="*/ 2149197 h 2601022"/>
              <a:gd name="connsiteX210" fmla="*/ 123629 w 10001500"/>
              <a:gd name="connsiteY210" fmla="*/ 2144974 h 2601022"/>
              <a:gd name="connsiteX211" fmla="*/ 184003 w 10001500"/>
              <a:gd name="connsiteY211" fmla="*/ 2129809 h 2601022"/>
              <a:gd name="connsiteX212" fmla="*/ 233243 w 10001500"/>
              <a:gd name="connsiteY212" fmla="*/ 2129809 h 2601022"/>
              <a:gd name="connsiteX213" fmla="*/ 1630116 w 10001500"/>
              <a:gd name="connsiteY213" fmla="*/ 2114259 h 2601022"/>
              <a:gd name="connsiteX214" fmla="*/ 1624284 w 10001500"/>
              <a:gd name="connsiteY214" fmla="*/ 2117499 h 2601022"/>
              <a:gd name="connsiteX215" fmla="*/ 1622340 w 10001500"/>
              <a:gd name="connsiteY215" fmla="*/ 2124625 h 2601022"/>
              <a:gd name="connsiteX216" fmla="*/ 1601931 w 10001500"/>
              <a:gd name="connsiteY216" fmla="*/ 2130780 h 2601022"/>
              <a:gd name="connsiteX217" fmla="*/ 1583466 w 10001500"/>
              <a:gd name="connsiteY217" fmla="*/ 2142766 h 2601022"/>
              <a:gd name="connsiteX218" fmla="*/ 1606790 w 10001500"/>
              <a:gd name="connsiteY218" fmla="*/ 2134992 h 2601022"/>
              <a:gd name="connsiteX219" fmla="*/ 1623635 w 10001500"/>
              <a:gd name="connsiteY219" fmla="*/ 2128837 h 2601022"/>
              <a:gd name="connsiteX220" fmla="*/ 1640481 w 10001500"/>
              <a:gd name="connsiteY220" fmla="*/ 2124625 h 2601022"/>
              <a:gd name="connsiteX221" fmla="*/ 1645664 w 10001500"/>
              <a:gd name="connsiteY221" fmla="*/ 2122033 h 2601022"/>
              <a:gd name="connsiteX222" fmla="*/ 1639833 w 10001500"/>
              <a:gd name="connsiteY222" fmla="*/ 2116202 h 2601022"/>
              <a:gd name="connsiteX223" fmla="*/ 1630116 w 10001500"/>
              <a:gd name="connsiteY223" fmla="*/ 2114259 h 2601022"/>
              <a:gd name="connsiteX224" fmla="*/ 2970472 w 10001500"/>
              <a:gd name="connsiteY224" fmla="*/ 2110090 h 2601022"/>
              <a:gd name="connsiteX225" fmla="*/ 2971012 w 10001500"/>
              <a:gd name="connsiteY225" fmla="*/ 2115221 h 2601022"/>
              <a:gd name="connsiteX226" fmla="*/ 2974792 w 10001500"/>
              <a:gd name="connsiteY226" fmla="*/ 2118731 h 2601022"/>
              <a:gd name="connsiteX227" fmla="*/ 2981273 w 10001500"/>
              <a:gd name="connsiteY227" fmla="*/ 2118731 h 2601022"/>
              <a:gd name="connsiteX228" fmla="*/ 2977493 w 10001500"/>
              <a:gd name="connsiteY228" fmla="*/ 2111980 h 2601022"/>
              <a:gd name="connsiteX229" fmla="*/ 2970472 w 10001500"/>
              <a:gd name="connsiteY229" fmla="*/ 2110090 h 2601022"/>
              <a:gd name="connsiteX230" fmla="*/ 3242673 w 10001500"/>
              <a:gd name="connsiteY230" fmla="*/ 2097128 h 2601022"/>
              <a:gd name="connsiteX231" fmla="*/ 3249152 w 10001500"/>
              <a:gd name="connsiteY231" fmla="*/ 2103609 h 2601022"/>
              <a:gd name="connsiteX232" fmla="*/ 3262115 w 10001500"/>
              <a:gd name="connsiteY232" fmla="*/ 2099288 h 2601022"/>
              <a:gd name="connsiteX233" fmla="*/ 8320773 w 10001500"/>
              <a:gd name="connsiteY233" fmla="*/ 2091188 h 2601022"/>
              <a:gd name="connsiteX234" fmla="*/ 8316993 w 10001500"/>
              <a:gd name="connsiteY234" fmla="*/ 2097938 h 2601022"/>
              <a:gd name="connsiteX235" fmla="*/ 8316452 w 10001500"/>
              <a:gd name="connsiteY235" fmla="*/ 2106310 h 2601022"/>
              <a:gd name="connsiteX236" fmla="*/ 8313212 w 10001500"/>
              <a:gd name="connsiteY236" fmla="*/ 2106580 h 2601022"/>
              <a:gd name="connsiteX237" fmla="*/ 8309971 w 10001500"/>
              <a:gd name="connsiteY237" fmla="*/ 2108470 h 2601022"/>
              <a:gd name="connsiteX238" fmla="*/ 8312402 w 10001500"/>
              <a:gd name="connsiteY238" fmla="*/ 2111710 h 2601022"/>
              <a:gd name="connsiteX239" fmla="*/ 8316452 w 10001500"/>
              <a:gd name="connsiteY239" fmla="*/ 2114951 h 2601022"/>
              <a:gd name="connsiteX240" fmla="*/ 8325094 w 10001500"/>
              <a:gd name="connsiteY240" fmla="*/ 2104149 h 2601022"/>
              <a:gd name="connsiteX241" fmla="*/ 8324554 w 10001500"/>
              <a:gd name="connsiteY241" fmla="*/ 2096858 h 2601022"/>
              <a:gd name="connsiteX242" fmla="*/ 8320773 w 10001500"/>
              <a:gd name="connsiteY242" fmla="*/ 2091188 h 2601022"/>
              <a:gd name="connsiteX243" fmla="*/ 523502 w 10001500"/>
              <a:gd name="connsiteY243" fmla="*/ 2088343 h 2601022"/>
              <a:gd name="connsiteX244" fmla="*/ 521235 w 10001500"/>
              <a:gd name="connsiteY244" fmla="*/ 2091258 h 2601022"/>
              <a:gd name="connsiteX245" fmla="*/ 520911 w 10001500"/>
              <a:gd name="connsiteY245" fmla="*/ 2096118 h 2601022"/>
              <a:gd name="connsiteX246" fmla="*/ 488516 w 10001500"/>
              <a:gd name="connsiteY246" fmla="*/ 2101301 h 2601022"/>
              <a:gd name="connsiteX247" fmla="*/ 456121 w 10001500"/>
              <a:gd name="connsiteY247" fmla="*/ 2106484 h 2601022"/>
              <a:gd name="connsiteX248" fmla="*/ 440895 w 10001500"/>
              <a:gd name="connsiteY248" fmla="*/ 2108428 h 2601022"/>
              <a:gd name="connsiteX249" fmla="*/ 427613 w 10001500"/>
              <a:gd name="connsiteY249" fmla="*/ 2114259 h 2601022"/>
              <a:gd name="connsiteX250" fmla="*/ 434417 w 10001500"/>
              <a:gd name="connsiteY250" fmla="*/ 2116527 h 2601022"/>
              <a:gd name="connsiteX251" fmla="*/ 443163 w 10001500"/>
              <a:gd name="connsiteY251" fmla="*/ 2116850 h 2601022"/>
              <a:gd name="connsiteX252" fmla="*/ 487220 w 10001500"/>
              <a:gd name="connsiteY252" fmla="*/ 2116850 h 2601022"/>
              <a:gd name="connsiteX253" fmla="*/ 502770 w 10001500"/>
              <a:gd name="connsiteY253" fmla="*/ 2106484 h 2601022"/>
              <a:gd name="connsiteX254" fmla="*/ 517348 w 10001500"/>
              <a:gd name="connsiteY254" fmla="*/ 2102921 h 2601022"/>
              <a:gd name="connsiteX255" fmla="*/ 526094 w 10001500"/>
              <a:gd name="connsiteY255" fmla="*/ 2093526 h 2601022"/>
              <a:gd name="connsiteX256" fmla="*/ 523502 w 10001500"/>
              <a:gd name="connsiteY256" fmla="*/ 2088343 h 2601022"/>
              <a:gd name="connsiteX257" fmla="*/ 974440 w 10001500"/>
              <a:gd name="connsiteY257" fmla="*/ 2083160 h 2601022"/>
              <a:gd name="connsiteX258" fmla="*/ 961483 w 10001500"/>
              <a:gd name="connsiteY258" fmla="*/ 2092555 h 2601022"/>
              <a:gd name="connsiteX259" fmla="*/ 948524 w 10001500"/>
              <a:gd name="connsiteY259" fmla="*/ 2103893 h 2601022"/>
              <a:gd name="connsiteX260" fmla="*/ 923581 w 10001500"/>
              <a:gd name="connsiteY260" fmla="*/ 2099357 h 2601022"/>
              <a:gd name="connsiteX261" fmla="*/ 904468 w 10001500"/>
              <a:gd name="connsiteY261" fmla="*/ 2106484 h 2601022"/>
              <a:gd name="connsiteX262" fmla="*/ 915806 w 10001500"/>
              <a:gd name="connsiteY262" fmla="*/ 2106808 h 2601022"/>
              <a:gd name="connsiteX263" fmla="*/ 925200 w 10001500"/>
              <a:gd name="connsiteY263" fmla="*/ 2109076 h 2601022"/>
              <a:gd name="connsiteX264" fmla="*/ 909003 w 10001500"/>
              <a:gd name="connsiteY264" fmla="*/ 2114907 h 2601022"/>
              <a:gd name="connsiteX265" fmla="*/ 888918 w 10001500"/>
              <a:gd name="connsiteY265" fmla="*/ 2116850 h 2601022"/>
              <a:gd name="connsiteX266" fmla="*/ 862354 w 10001500"/>
              <a:gd name="connsiteY266" fmla="*/ 2128513 h 2601022"/>
              <a:gd name="connsiteX267" fmla="*/ 839678 w 10001500"/>
              <a:gd name="connsiteY267" fmla="*/ 2140175 h 2601022"/>
              <a:gd name="connsiteX268" fmla="*/ 821537 w 10001500"/>
              <a:gd name="connsiteY268" fmla="*/ 2155724 h 2601022"/>
              <a:gd name="connsiteX269" fmla="*/ 873045 w 10001500"/>
              <a:gd name="connsiteY269" fmla="*/ 2135964 h 2601022"/>
              <a:gd name="connsiteX270" fmla="*/ 930383 w 10001500"/>
              <a:gd name="connsiteY270" fmla="*/ 2129809 h 2601022"/>
              <a:gd name="connsiteX271" fmla="*/ 953060 w 10001500"/>
              <a:gd name="connsiteY271" fmla="*/ 2116527 h 2601022"/>
              <a:gd name="connsiteX272" fmla="*/ 979624 w 10001500"/>
              <a:gd name="connsiteY272" fmla="*/ 2109076 h 2601022"/>
              <a:gd name="connsiteX273" fmla="*/ 979624 w 10001500"/>
              <a:gd name="connsiteY273" fmla="*/ 2098710 h 2601022"/>
              <a:gd name="connsiteX274" fmla="*/ 978976 w 10001500"/>
              <a:gd name="connsiteY274" fmla="*/ 2089963 h 2601022"/>
              <a:gd name="connsiteX275" fmla="*/ 974440 w 10001500"/>
              <a:gd name="connsiteY275" fmla="*/ 2083160 h 2601022"/>
              <a:gd name="connsiteX276" fmla="*/ 570151 w 10001500"/>
              <a:gd name="connsiteY276" fmla="*/ 2077977 h 2601022"/>
              <a:gd name="connsiteX277" fmla="*/ 571771 w 10001500"/>
              <a:gd name="connsiteY277" fmla="*/ 2084132 h 2601022"/>
              <a:gd name="connsiteX278" fmla="*/ 575334 w 10001500"/>
              <a:gd name="connsiteY278" fmla="*/ 2088343 h 2601022"/>
              <a:gd name="connsiteX279" fmla="*/ 579870 w 10001500"/>
              <a:gd name="connsiteY279" fmla="*/ 2085427 h 2601022"/>
              <a:gd name="connsiteX280" fmla="*/ 580518 w 10001500"/>
              <a:gd name="connsiteY280" fmla="*/ 2080568 h 2601022"/>
              <a:gd name="connsiteX281" fmla="*/ 4301227 w 10001500"/>
              <a:gd name="connsiteY281" fmla="*/ 2077686 h 2601022"/>
              <a:gd name="connsiteX282" fmla="*/ 4293665 w 10001500"/>
              <a:gd name="connsiteY282" fmla="*/ 2082816 h 2601022"/>
              <a:gd name="connsiteX283" fmla="*/ 4292586 w 10001500"/>
              <a:gd name="connsiteY283" fmla="*/ 2092807 h 2601022"/>
              <a:gd name="connsiteX284" fmla="*/ 4292586 w 10001500"/>
              <a:gd name="connsiteY284" fmla="*/ 2101449 h 2601022"/>
              <a:gd name="connsiteX285" fmla="*/ 4288265 w 10001500"/>
              <a:gd name="connsiteY285" fmla="*/ 2101719 h 2601022"/>
              <a:gd name="connsiteX286" fmla="*/ 4283944 w 10001500"/>
              <a:gd name="connsiteY286" fmla="*/ 2103609 h 2601022"/>
              <a:gd name="connsiteX287" fmla="*/ 4287455 w 10001500"/>
              <a:gd name="connsiteY287" fmla="*/ 2106580 h 2601022"/>
              <a:gd name="connsiteX288" fmla="*/ 4292586 w 10001500"/>
              <a:gd name="connsiteY288" fmla="*/ 2107930 h 2601022"/>
              <a:gd name="connsiteX289" fmla="*/ 4303388 w 10001500"/>
              <a:gd name="connsiteY289" fmla="*/ 2094968 h 2601022"/>
              <a:gd name="connsiteX290" fmla="*/ 4309329 w 10001500"/>
              <a:gd name="connsiteY290" fmla="*/ 2093077 h 2601022"/>
              <a:gd name="connsiteX291" fmla="*/ 4312029 w 10001500"/>
              <a:gd name="connsiteY291" fmla="*/ 2086327 h 2601022"/>
              <a:gd name="connsiteX292" fmla="*/ 4301227 w 10001500"/>
              <a:gd name="connsiteY292" fmla="*/ 2077686 h 2601022"/>
              <a:gd name="connsiteX293" fmla="*/ 4249380 w 10001500"/>
              <a:gd name="connsiteY293" fmla="*/ 2069044 h 2601022"/>
              <a:gd name="connsiteX294" fmla="*/ 4249380 w 10001500"/>
              <a:gd name="connsiteY294" fmla="*/ 2092807 h 2601022"/>
              <a:gd name="connsiteX295" fmla="*/ 4268823 w 10001500"/>
              <a:gd name="connsiteY295" fmla="*/ 2090647 h 2601022"/>
              <a:gd name="connsiteX296" fmla="*/ 4268823 w 10001500"/>
              <a:gd name="connsiteY296" fmla="*/ 2069044 h 2601022"/>
              <a:gd name="connsiteX297" fmla="*/ 3281557 w 10001500"/>
              <a:gd name="connsiteY297" fmla="*/ 2058242 h 2601022"/>
              <a:gd name="connsiteX298" fmla="*/ 3279668 w 10001500"/>
              <a:gd name="connsiteY298" fmla="*/ 2063913 h 2601022"/>
              <a:gd name="connsiteX299" fmla="*/ 3279398 w 10001500"/>
              <a:gd name="connsiteY299" fmla="*/ 2071204 h 2601022"/>
              <a:gd name="connsiteX300" fmla="*/ 3274267 w 10001500"/>
              <a:gd name="connsiteY300" fmla="*/ 2071474 h 2601022"/>
              <a:gd name="connsiteX301" fmla="*/ 3270757 w 10001500"/>
              <a:gd name="connsiteY301" fmla="*/ 2073364 h 2601022"/>
              <a:gd name="connsiteX302" fmla="*/ 3273186 w 10001500"/>
              <a:gd name="connsiteY302" fmla="*/ 2076335 h 2601022"/>
              <a:gd name="connsiteX303" fmla="*/ 3277238 w 10001500"/>
              <a:gd name="connsiteY303" fmla="*/ 2077686 h 2601022"/>
              <a:gd name="connsiteX304" fmla="*/ 3281557 w 10001500"/>
              <a:gd name="connsiteY304" fmla="*/ 2075255 h 2601022"/>
              <a:gd name="connsiteX305" fmla="*/ 3285878 w 10001500"/>
              <a:gd name="connsiteY305" fmla="*/ 2071204 h 2601022"/>
              <a:gd name="connsiteX306" fmla="*/ 3284527 w 10001500"/>
              <a:gd name="connsiteY306" fmla="*/ 2063913 h 2601022"/>
              <a:gd name="connsiteX307" fmla="*/ 3281557 w 10001500"/>
              <a:gd name="connsiteY307" fmla="*/ 2058242 h 2601022"/>
              <a:gd name="connsiteX308" fmla="*/ 1104021 w 10001500"/>
              <a:gd name="connsiteY308" fmla="*/ 2039103 h 2601022"/>
              <a:gd name="connsiteX309" fmla="*/ 1080696 w 10001500"/>
              <a:gd name="connsiteY309" fmla="*/ 2057244 h 2601022"/>
              <a:gd name="connsiteX310" fmla="*/ 1053484 w 10001500"/>
              <a:gd name="connsiteY310" fmla="*/ 2051737 h 2601022"/>
              <a:gd name="connsiteX311" fmla="*/ 1026273 w 10001500"/>
              <a:gd name="connsiteY311" fmla="*/ 2067610 h 2601022"/>
              <a:gd name="connsiteX312" fmla="*/ 1019469 w 10001500"/>
              <a:gd name="connsiteY312" fmla="*/ 2064371 h 2601022"/>
              <a:gd name="connsiteX313" fmla="*/ 1018498 w 10001500"/>
              <a:gd name="connsiteY313" fmla="*/ 2057244 h 2601022"/>
              <a:gd name="connsiteX314" fmla="*/ 1021090 w 10001500"/>
              <a:gd name="connsiteY314" fmla="*/ 2044286 h 2601022"/>
              <a:gd name="connsiteX315" fmla="*/ 1013316 w 10001500"/>
              <a:gd name="connsiteY315" fmla="*/ 2041694 h 2601022"/>
              <a:gd name="connsiteX316" fmla="*/ 1001976 w 10001500"/>
              <a:gd name="connsiteY316" fmla="*/ 2050765 h 2601022"/>
              <a:gd name="connsiteX317" fmla="*/ 1000357 w 10001500"/>
              <a:gd name="connsiteY317" fmla="*/ 2067610 h 2601022"/>
              <a:gd name="connsiteX318" fmla="*/ 1004568 w 10001500"/>
              <a:gd name="connsiteY318" fmla="*/ 2099033 h 2601022"/>
              <a:gd name="connsiteX319" fmla="*/ 1026273 w 10001500"/>
              <a:gd name="connsiteY319" fmla="*/ 2116850 h 2601022"/>
              <a:gd name="connsiteX320" fmla="*/ 1036963 w 10001500"/>
              <a:gd name="connsiteY320" fmla="*/ 2108752 h 2601022"/>
              <a:gd name="connsiteX321" fmla="*/ 1049598 w 10001500"/>
              <a:gd name="connsiteY321" fmla="*/ 2106484 h 2601022"/>
              <a:gd name="connsiteX322" fmla="*/ 1045709 w 10001500"/>
              <a:gd name="connsiteY322" fmla="*/ 2089963 h 2601022"/>
              <a:gd name="connsiteX323" fmla="*/ 1049598 w 10001500"/>
              <a:gd name="connsiteY323" fmla="*/ 2075385 h 2601022"/>
              <a:gd name="connsiteX324" fmla="*/ 1057048 w 10001500"/>
              <a:gd name="connsiteY324" fmla="*/ 2078624 h 2601022"/>
              <a:gd name="connsiteX325" fmla="*/ 1062555 w 10001500"/>
              <a:gd name="connsiteY325" fmla="*/ 2085751 h 2601022"/>
              <a:gd name="connsiteX326" fmla="*/ 1063203 w 10001500"/>
              <a:gd name="connsiteY326" fmla="*/ 2091907 h 2601022"/>
              <a:gd name="connsiteX327" fmla="*/ 1067738 w 10001500"/>
              <a:gd name="connsiteY327" fmla="*/ 2096118 h 2601022"/>
              <a:gd name="connsiteX328" fmla="*/ 1075189 w 10001500"/>
              <a:gd name="connsiteY328" fmla="*/ 2092878 h 2601022"/>
              <a:gd name="connsiteX329" fmla="*/ 1080696 w 10001500"/>
              <a:gd name="connsiteY329" fmla="*/ 2085751 h 2601022"/>
              <a:gd name="connsiteX330" fmla="*/ 1106612 w 10001500"/>
              <a:gd name="connsiteY330" fmla="*/ 2106484 h 2601022"/>
              <a:gd name="connsiteX331" fmla="*/ 1116654 w 10001500"/>
              <a:gd name="connsiteY331" fmla="*/ 2102597 h 2601022"/>
              <a:gd name="connsiteX332" fmla="*/ 1124753 w 10001500"/>
              <a:gd name="connsiteY332" fmla="*/ 2098710 h 2601022"/>
              <a:gd name="connsiteX333" fmla="*/ 1122162 w 10001500"/>
              <a:gd name="connsiteY333" fmla="*/ 2096442 h 2601022"/>
              <a:gd name="connsiteX334" fmla="*/ 1119570 w 10001500"/>
              <a:gd name="connsiteY334" fmla="*/ 2096118 h 2601022"/>
              <a:gd name="connsiteX335" fmla="*/ 1106936 w 10001500"/>
              <a:gd name="connsiteY335" fmla="*/ 2093850 h 2601022"/>
              <a:gd name="connsiteX336" fmla="*/ 1096245 w 10001500"/>
              <a:gd name="connsiteY336" fmla="*/ 2085751 h 2601022"/>
              <a:gd name="connsiteX337" fmla="*/ 1088795 w 10001500"/>
              <a:gd name="connsiteY337" fmla="*/ 2085103 h 2601022"/>
              <a:gd name="connsiteX338" fmla="*/ 1083288 w 10001500"/>
              <a:gd name="connsiteY338" fmla="*/ 2080568 h 2601022"/>
              <a:gd name="connsiteX339" fmla="*/ 1091711 w 10001500"/>
              <a:gd name="connsiteY339" fmla="*/ 2073117 h 2601022"/>
              <a:gd name="connsiteX340" fmla="*/ 1104021 w 10001500"/>
              <a:gd name="connsiteY340" fmla="*/ 2067610 h 2601022"/>
              <a:gd name="connsiteX341" fmla="*/ 1140303 w 10001500"/>
              <a:gd name="connsiteY341" fmla="*/ 2041694 h 2601022"/>
              <a:gd name="connsiteX342" fmla="*/ 1118274 w 10001500"/>
              <a:gd name="connsiteY342" fmla="*/ 2050117 h 2601022"/>
              <a:gd name="connsiteX343" fmla="*/ 1104021 w 10001500"/>
              <a:gd name="connsiteY343" fmla="*/ 2039103 h 2601022"/>
              <a:gd name="connsiteX344" fmla="*/ 3294519 w 10001500"/>
              <a:gd name="connsiteY344" fmla="*/ 2038799 h 2601022"/>
              <a:gd name="connsiteX345" fmla="*/ 3296139 w 10001500"/>
              <a:gd name="connsiteY345" fmla="*/ 2044741 h 2601022"/>
              <a:gd name="connsiteX346" fmla="*/ 3301001 w 10001500"/>
              <a:gd name="connsiteY346" fmla="*/ 2047441 h 2601022"/>
              <a:gd name="connsiteX347" fmla="*/ 3303971 w 10001500"/>
              <a:gd name="connsiteY347" fmla="*/ 2045010 h 2601022"/>
              <a:gd name="connsiteX348" fmla="*/ 3305322 w 10001500"/>
              <a:gd name="connsiteY348" fmla="*/ 2040960 h 2601022"/>
              <a:gd name="connsiteX349" fmla="*/ 1166220 w 10001500"/>
              <a:gd name="connsiteY349" fmla="*/ 2026145 h 2601022"/>
              <a:gd name="connsiteX350" fmla="*/ 1167838 w 10001500"/>
              <a:gd name="connsiteY350" fmla="*/ 2032300 h 2601022"/>
              <a:gd name="connsiteX351" fmla="*/ 1171402 w 10001500"/>
              <a:gd name="connsiteY351" fmla="*/ 2036511 h 2601022"/>
              <a:gd name="connsiteX352" fmla="*/ 1175937 w 10001500"/>
              <a:gd name="connsiteY352" fmla="*/ 2033595 h 2601022"/>
              <a:gd name="connsiteX353" fmla="*/ 1176585 w 10001500"/>
              <a:gd name="connsiteY353" fmla="*/ 2028736 h 2601022"/>
              <a:gd name="connsiteX354" fmla="*/ 1072921 w 10001500"/>
              <a:gd name="connsiteY354" fmla="*/ 2026145 h 2601022"/>
              <a:gd name="connsiteX355" fmla="*/ 1073569 w 10001500"/>
              <a:gd name="connsiteY355" fmla="*/ 2032300 h 2601022"/>
              <a:gd name="connsiteX356" fmla="*/ 1078105 w 10001500"/>
              <a:gd name="connsiteY356" fmla="*/ 2036511 h 2601022"/>
              <a:gd name="connsiteX357" fmla="*/ 1080372 w 10001500"/>
              <a:gd name="connsiteY357" fmla="*/ 2033595 h 2601022"/>
              <a:gd name="connsiteX358" fmla="*/ 1080696 w 10001500"/>
              <a:gd name="connsiteY358" fmla="*/ 2028736 h 2601022"/>
              <a:gd name="connsiteX359" fmla="*/ 1759694 w 10001500"/>
              <a:gd name="connsiteY359" fmla="*/ 2023553 h 2601022"/>
              <a:gd name="connsiteX360" fmla="*/ 1767469 w 10001500"/>
              <a:gd name="connsiteY360" fmla="*/ 2033919 h 2601022"/>
              <a:gd name="connsiteX361" fmla="*/ 1772004 w 10001500"/>
              <a:gd name="connsiteY361" fmla="*/ 2031004 h 2601022"/>
              <a:gd name="connsiteX362" fmla="*/ 1772653 w 10001500"/>
              <a:gd name="connsiteY362" fmla="*/ 2026145 h 2601022"/>
              <a:gd name="connsiteX363" fmla="*/ 3322604 w 10001500"/>
              <a:gd name="connsiteY363" fmla="*/ 2021517 h 2601022"/>
              <a:gd name="connsiteX364" fmla="*/ 3323143 w 10001500"/>
              <a:gd name="connsiteY364" fmla="*/ 2029888 h 2601022"/>
              <a:gd name="connsiteX365" fmla="*/ 3326925 w 10001500"/>
              <a:gd name="connsiteY365" fmla="*/ 2036639 h 2601022"/>
              <a:gd name="connsiteX366" fmla="*/ 3329894 w 10001500"/>
              <a:gd name="connsiteY366" fmla="*/ 2033129 h 2601022"/>
              <a:gd name="connsiteX367" fmla="*/ 3331244 w 10001500"/>
              <a:gd name="connsiteY367" fmla="*/ 2027998 h 2601022"/>
              <a:gd name="connsiteX368" fmla="*/ 3336646 w 10001500"/>
              <a:gd name="connsiteY368" fmla="*/ 2027728 h 2601022"/>
              <a:gd name="connsiteX369" fmla="*/ 3342046 w 10001500"/>
              <a:gd name="connsiteY369" fmla="*/ 2025838 h 2601022"/>
              <a:gd name="connsiteX370" fmla="*/ 5426793 w 10001500"/>
              <a:gd name="connsiteY370" fmla="*/ 2018382 h 2601022"/>
              <a:gd name="connsiteX371" fmla="*/ 5424202 w 10001500"/>
              <a:gd name="connsiteY371" fmla="*/ 2028748 h 2601022"/>
              <a:gd name="connsiteX372" fmla="*/ 5437160 w 10001500"/>
              <a:gd name="connsiteY372" fmla="*/ 2072806 h 2601022"/>
              <a:gd name="connsiteX373" fmla="*/ 5450118 w 10001500"/>
              <a:gd name="connsiteY373" fmla="*/ 2101313 h 2601022"/>
              <a:gd name="connsiteX374" fmla="*/ 5447526 w 10001500"/>
              <a:gd name="connsiteY374" fmla="*/ 2111679 h 2601022"/>
              <a:gd name="connsiteX375" fmla="*/ 5455301 w 10001500"/>
              <a:gd name="connsiteY375" fmla="*/ 2141483 h 2601022"/>
              <a:gd name="connsiteX376" fmla="*/ 5478625 w 10001500"/>
              <a:gd name="connsiteY376" fmla="*/ 2155737 h 2601022"/>
              <a:gd name="connsiteX377" fmla="*/ 5483808 w 10001500"/>
              <a:gd name="connsiteY377" fmla="*/ 2150553 h 2601022"/>
              <a:gd name="connsiteX378" fmla="*/ 5480893 w 10001500"/>
              <a:gd name="connsiteY378" fmla="*/ 2145694 h 2601022"/>
              <a:gd name="connsiteX379" fmla="*/ 5476034 w 10001500"/>
              <a:gd name="connsiteY379" fmla="*/ 2142779 h 2601022"/>
              <a:gd name="connsiteX380" fmla="*/ 5434568 w 10001500"/>
              <a:gd name="connsiteY380" fmla="*/ 2031340 h 2601022"/>
              <a:gd name="connsiteX381" fmla="*/ 5428737 w 10001500"/>
              <a:gd name="connsiteY381" fmla="*/ 2029072 h 2601022"/>
              <a:gd name="connsiteX382" fmla="*/ 5426793 w 10001500"/>
              <a:gd name="connsiteY382" fmla="*/ 2020974 h 2601022"/>
              <a:gd name="connsiteX383" fmla="*/ 1104021 w 10001500"/>
              <a:gd name="connsiteY383" fmla="*/ 2015778 h 2601022"/>
              <a:gd name="connsiteX384" fmla="*/ 1105964 w 10001500"/>
              <a:gd name="connsiteY384" fmla="*/ 2022905 h 2601022"/>
              <a:gd name="connsiteX385" fmla="*/ 1111795 w 10001500"/>
              <a:gd name="connsiteY385" fmla="*/ 2026145 h 2601022"/>
              <a:gd name="connsiteX386" fmla="*/ 1114387 w 10001500"/>
              <a:gd name="connsiteY386" fmla="*/ 2020962 h 2601022"/>
              <a:gd name="connsiteX387" fmla="*/ 1112443 w 10001500"/>
              <a:gd name="connsiteY387" fmla="*/ 2016426 h 2601022"/>
              <a:gd name="connsiteX388" fmla="*/ 1106612 w 10001500"/>
              <a:gd name="connsiteY388" fmla="*/ 2015778 h 2601022"/>
              <a:gd name="connsiteX389" fmla="*/ 2909983 w 10001500"/>
              <a:gd name="connsiteY389" fmla="*/ 1999914 h 2601022"/>
              <a:gd name="connsiteX390" fmla="*/ 2909173 w 10001500"/>
              <a:gd name="connsiteY390" fmla="*/ 2009905 h 2601022"/>
              <a:gd name="connsiteX391" fmla="*/ 2916464 w 10001500"/>
              <a:gd name="connsiteY391" fmla="*/ 2015036 h 2601022"/>
              <a:gd name="connsiteX392" fmla="*/ 3337725 w 10001500"/>
              <a:gd name="connsiteY392" fmla="*/ 1984792 h 2601022"/>
              <a:gd name="connsiteX393" fmla="*/ 3331785 w 10001500"/>
              <a:gd name="connsiteY393" fmla="*/ 1991002 h 2601022"/>
              <a:gd name="connsiteX394" fmla="*/ 3329084 w 10001500"/>
              <a:gd name="connsiteY394" fmla="*/ 2002074 h 2601022"/>
              <a:gd name="connsiteX395" fmla="*/ 3335565 w 10001500"/>
              <a:gd name="connsiteY395" fmla="*/ 1993433 h 2601022"/>
              <a:gd name="connsiteX396" fmla="*/ 3342856 w 10001500"/>
              <a:gd name="connsiteY396" fmla="*/ 1992893 h 2601022"/>
              <a:gd name="connsiteX397" fmla="*/ 3348528 w 10001500"/>
              <a:gd name="connsiteY397" fmla="*/ 1989112 h 2601022"/>
              <a:gd name="connsiteX398" fmla="*/ 3343937 w 10001500"/>
              <a:gd name="connsiteY398" fmla="*/ 1985332 h 2601022"/>
              <a:gd name="connsiteX399" fmla="*/ 3337725 w 10001500"/>
              <a:gd name="connsiteY399" fmla="*/ 1984792 h 2601022"/>
              <a:gd name="connsiteX400" fmla="*/ 1969614 w 10001500"/>
              <a:gd name="connsiteY400" fmla="*/ 1984679 h 2601022"/>
              <a:gd name="connsiteX401" fmla="*/ 1969614 w 10001500"/>
              <a:gd name="connsiteY401" fmla="*/ 2002820 h 2601022"/>
              <a:gd name="connsiteX402" fmla="*/ 1987755 w 10001500"/>
              <a:gd name="connsiteY402" fmla="*/ 2000229 h 2601022"/>
              <a:gd name="connsiteX403" fmla="*/ 1241375 w 10001500"/>
              <a:gd name="connsiteY403" fmla="*/ 1984679 h 2601022"/>
              <a:gd name="connsiteX404" fmla="*/ 1234248 w 10001500"/>
              <a:gd name="connsiteY404" fmla="*/ 1995370 h 2601022"/>
              <a:gd name="connsiteX405" fmla="*/ 1231009 w 10001500"/>
              <a:gd name="connsiteY405" fmla="*/ 2008003 h 2601022"/>
              <a:gd name="connsiteX406" fmla="*/ 1238783 w 10001500"/>
              <a:gd name="connsiteY406" fmla="*/ 2015778 h 2601022"/>
              <a:gd name="connsiteX407" fmla="*/ 1262108 w 10001500"/>
              <a:gd name="connsiteY407" fmla="*/ 2005412 h 2601022"/>
              <a:gd name="connsiteX408" fmla="*/ 1285432 w 10001500"/>
              <a:gd name="connsiteY408" fmla="*/ 1995046 h 2601022"/>
              <a:gd name="connsiteX409" fmla="*/ 1278305 w 10001500"/>
              <a:gd name="connsiteY409" fmla="*/ 1986947 h 2601022"/>
              <a:gd name="connsiteX410" fmla="*/ 1267291 w 10001500"/>
              <a:gd name="connsiteY410" fmla="*/ 1984679 h 2601022"/>
              <a:gd name="connsiteX411" fmla="*/ 1261460 w 10001500"/>
              <a:gd name="connsiteY411" fmla="*/ 1992778 h 2601022"/>
              <a:gd name="connsiteX412" fmla="*/ 1251742 w 10001500"/>
              <a:gd name="connsiteY412" fmla="*/ 1995046 h 2601022"/>
              <a:gd name="connsiteX413" fmla="*/ 1868541 w 10001500"/>
              <a:gd name="connsiteY413" fmla="*/ 1982087 h 2601022"/>
              <a:gd name="connsiteX414" fmla="*/ 1865950 w 10001500"/>
              <a:gd name="connsiteY414" fmla="*/ 1983383 h 2601022"/>
              <a:gd name="connsiteX415" fmla="*/ 1863358 w 10001500"/>
              <a:gd name="connsiteY415" fmla="*/ 1984679 h 2601022"/>
              <a:gd name="connsiteX416" fmla="*/ 1864978 w 10001500"/>
              <a:gd name="connsiteY416" fmla="*/ 1990834 h 2601022"/>
              <a:gd name="connsiteX417" fmla="*/ 1868541 w 10001500"/>
              <a:gd name="connsiteY417" fmla="*/ 1995046 h 2601022"/>
              <a:gd name="connsiteX418" fmla="*/ 1873077 w 10001500"/>
              <a:gd name="connsiteY418" fmla="*/ 1992130 h 2601022"/>
              <a:gd name="connsiteX419" fmla="*/ 1873725 w 10001500"/>
              <a:gd name="connsiteY419" fmla="*/ 1987271 h 2601022"/>
              <a:gd name="connsiteX420" fmla="*/ 1868541 w 10001500"/>
              <a:gd name="connsiteY420" fmla="*/ 1982087 h 2601022"/>
              <a:gd name="connsiteX421" fmla="*/ 3478147 w 10001500"/>
              <a:gd name="connsiteY421" fmla="*/ 1948066 h 2601022"/>
              <a:gd name="connsiteX422" fmla="*/ 3478147 w 10001500"/>
              <a:gd name="connsiteY422" fmla="*/ 1956708 h 2601022"/>
              <a:gd name="connsiteX423" fmla="*/ 3476256 w 10001500"/>
              <a:gd name="connsiteY423" fmla="*/ 1962379 h 2601022"/>
              <a:gd name="connsiteX424" fmla="*/ 3469505 w 10001500"/>
              <a:gd name="connsiteY424" fmla="*/ 1963189 h 2601022"/>
              <a:gd name="connsiteX425" fmla="*/ 3460863 w 10001500"/>
              <a:gd name="connsiteY425" fmla="*/ 1963189 h 2601022"/>
              <a:gd name="connsiteX426" fmla="*/ 2161392 w 10001500"/>
              <a:gd name="connsiteY426" fmla="*/ 1943214 h 2601022"/>
              <a:gd name="connsiteX427" fmla="*/ 2166576 w 10001500"/>
              <a:gd name="connsiteY427" fmla="*/ 1948397 h 2601022"/>
              <a:gd name="connsiteX428" fmla="*/ 2163336 w 10001500"/>
              <a:gd name="connsiteY428" fmla="*/ 1961031 h 2601022"/>
              <a:gd name="connsiteX429" fmla="*/ 2156209 w 10001500"/>
              <a:gd name="connsiteY429" fmla="*/ 1971721 h 2601022"/>
              <a:gd name="connsiteX430" fmla="*/ 2135476 w 10001500"/>
              <a:gd name="connsiteY430" fmla="*/ 1976904 h 2601022"/>
              <a:gd name="connsiteX431" fmla="*/ 2114743 w 10001500"/>
              <a:gd name="connsiteY431" fmla="*/ 1982087 h 2601022"/>
              <a:gd name="connsiteX432" fmla="*/ 2138068 w 10001500"/>
              <a:gd name="connsiteY432" fmla="*/ 1961355 h 2601022"/>
              <a:gd name="connsiteX433" fmla="*/ 2151674 w 10001500"/>
              <a:gd name="connsiteY433" fmla="*/ 1956171 h 2601022"/>
              <a:gd name="connsiteX434" fmla="*/ 2161392 w 10001500"/>
              <a:gd name="connsiteY434" fmla="*/ 1943214 h 2601022"/>
              <a:gd name="connsiteX435" fmla="*/ 4320669 w 10001500"/>
              <a:gd name="connsiteY435" fmla="*/ 1939425 h 2601022"/>
              <a:gd name="connsiteX436" fmla="*/ 4293937 w 10001500"/>
              <a:gd name="connsiteY436" fmla="*/ 1969669 h 2601022"/>
              <a:gd name="connsiteX437" fmla="*/ 4268823 w 10001500"/>
              <a:gd name="connsiteY437" fmla="*/ 1999914 h 2601022"/>
              <a:gd name="connsiteX438" fmla="*/ 4259100 w 10001500"/>
              <a:gd name="connsiteY438" fmla="*/ 2011796 h 2601022"/>
              <a:gd name="connsiteX439" fmla="*/ 4249380 w 10001500"/>
              <a:gd name="connsiteY439" fmla="*/ 2023677 h 2601022"/>
              <a:gd name="connsiteX440" fmla="*/ 4243439 w 10001500"/>
              <a:gd name="connsiteY440" fmla="*/ 2024487 h 2601022"/>
              <a:gd name="connsiteX441" fmla="*/ 4240738 w 10001500"/>
              <a:gd name="connsiteY441" fmla="*/ 2030158 h 2601022"/>
              <a:gd name="connsiteX442" fmla="*/ 4232098 w 10001500"/>
              <a:gd name="connsiteY442" fmla="*/ 2038799 h 2601022"/>
              <a:gd name="connsiteX443" fmla="*/ 4223456 w 10001500"/>
              <a:gd name="connsiteY443" fmla="*/ 2056082 h 2601022"/>
              <a:gd name="connsiteX444" fmla="*/ 4229397 w 10001500"/>
              <a:gd name="connsiteY444" fmla="*/ 2068504 h 2601022"/>
              <a:gd name="connsiteX445" fmla="*/ 4225617 w 10001500"/>
              <a:gd name="connsiteY445" fmla="*/ 2077686 h 2601022"/>
              <a:gd name="connsiteX446" fmla="*/ 4223456 w 10001500"/>
              <a:gd name="connsiteY446" fmla="*/ 2099288 h 2601022"/>
              <a:gd name="connsiteX447" fmla="*/ 4212654 w 10001500"/>
              <a:gd name="connsiteY447" fmla="*/ 2110090 h 2601022"/>
              <a:gd name="connsiteX448" fmla="*/ 4223456 w 10001500"/>
              <a:gd name="connsiteY448" fmla="*/ 2112250 h 2601022"/>
              <a:gd name="connsiteX449" fmla="*/ 4223726 w 10001500"/>
              <a:gd name="connsiteY449" fmla="*/ 2114411 h 2601022"/>
              <a:gd name="connsiteX450" fmla="*/ 4225617 w 10001500"/>
              <a:gd name="connsiteY450" fmla="*/ 2116571 h 2601022"/>
              <a:gd name="connsiteX451" fmla="*/ 4227777 w 10001500"/>
              <a:gd name="connsiteY451" fmla="*/ 2111980 h 2601022"/>
              <a:gd name="connsiteX452" fmla="*/ 4229936 w 10001500"/>
              <a:gd name="connsiteY452" fmla="*/ 2105769 h 2601022"/>
              <a:gd name="connsiteX453" fmla="*/ 4238848 w 10001500"/>
              <a:gd name="connsiteY453" fmla="*/ 2077145 h 2601022"/>
              <a:gd name="connsiteX454" fmla="*/ 4249380 w 10001500"/>
              <a:gd name="connsiteY454" fmla="*/ 2051762 h 2601022"/>
              <a:gd name="connsiteX455" fmla="*/ 4265851 w 10001500"/>
              <a:gd name="connsiteY455" fmla="*/ 2033939 h 2601022"/>
              <a:gd name="connsiteX456" fmla="*/ 4277463 w 10001500"/>
              <a:gd name="connsiteY456" fmla="*/ 2012876 h 2601022"/>
              <a:gd name="connsiteX457" fmla="*/ 4277734 w 10001500"/>
              <a:gd name="connsiteY457" fmla="*/ 2010715 h 2601022"/>
              <a:gd name="connsiteX458" fmla="*/ 4279623 w 10001500"/>
              <a:gd name="connsiteY458" fmla="*/ 2008555 h 2601022"/>
              <a:gd name="connsiteX459" fmla="*/ 4283675 w 10001500"/>
              <a:gd name="connsiteY459" fmla="*/ 2014226 h 2601022"/>
              <a:gd name="connsiteX460" fmla="*/ 4286105 w 10001500"/>
              <a:gd name="connsiteY460" fmla="*/ 2021517 h 2601022"/>
              <a:gd name="connsiteX461" fmla="*/ 4301768 w 10001500"/>
              <a:gd name="connsiteY461" fmla="*/ 1998023 h 2601022"/>
              <a:gd name="connsiteX462" fmla="*/ 4320669 w 10001500"/>
              <a:gd name="connsiteY462" fmla="*/ 1976150 h 2601022"/>
              <a:gd name="connsiteX463" fmla="*/ 4324990 w 10001500"/>
              <a:gd name="connsiteY463" fmla="*/ 1961028 h 2601022"/>
              <a:gd name="connsiteX464" fmla="*/ 4329311 w 10001500"/>
              <a:gd name="connsiteY464" fmla="*/ 1945906 h 2601022"/>
              <a:gd name="connsiteX465" fmla="*/ 4326610 w 10001500"/>
              <a:gd name="connsiteY465" fmla="*/ 1941045 h 2601022"/>
              <a:gd name="connsiteX466" fmla="*/ 4320669 w 10001500"/>
              <a:gd name="connsiteY466" fmla="*/ 1939425 h 2601022"/>
              <a:gd name="connsiteX467" fmla="*/ 2875419 w 10001500"/>
              <a:gd name="connsiteY467" fmla="*/ 1922143 h 2601022"/>
              <a:gd name="connsiteX468" fmla="*/ 2877308 w 10001500"/>
              <a:gd name="connsiteY468" fmla="*/ 1927813 h 2601022"/>
              <a:gd name="connsiteX469" fmla="*/ 2884059 w 10001500"/>
              <a:gd name="connsiteY469" fmla="*/ 1928623 h 2601022"/>
              <a:gd name="connsiteX470" fmla="*/ 2877578 w 10001500"/>
              <a:gd name="connsiteY470" fmla="*/ 1922143 h 2601022"/>
              <a:gd name="connsiteX471" fmla="*/ 6313119 w 10001500"/>
              <a:gd name="connsiteY471" fmla="*/ 1919901 h 2601022"/>
              <a:gd name="connsiteX472" fmla="*/ 6302105 w 10001500"/>
              <a:gd name="connsiteY472" fmla="*/ 1921845 h 2601022"/>
              <a:gd name="connsiteX473" fmla="*/ 6294978 w 10001500"/>
              <a:gd name="connsiteY473" fmla="*/ 1927676 h 2601022"/>
              <a:gd name="connsiteX474" fmla="*/ 6279428 w 10001500"/>
              <a:gd name="connsiteY474" fmla="*/ 1925085 h 2601022"/>
              <a:gd name="connsiteX475" fmla="*/ 6272949 w 10001500"/>
              <a:gd name="connsiteY475" fmla="*/ 1926705 h 2601022"/>
              <a:gd name="connsiteX476" fmla="*/ 6266470 w 10001500"/>
              <a:gd name="connsiteY476" fmla="*/ 1930268 h 2601022"/>
              <a:gd name="connsiteX477" fmla="*/ 6256104 w 10001500"/>
              <a:gd name="connsiteY477" fmla="*/ 1929620 h 2601022"/>
              <a:gd name="connsiteX478" fmla="*/ 6245737 w 10001500"/>
              <a:gd name="connsiteY478" fmla="*/ 1932860 h 2601022"/>
              <a:gd name="connsiteX479" fmla="*/ 6225005 w 10001500"/>
              <a:gd name="connsiteY479" fmla="*/ 1940634 h 2601022"/>
              <a:gd name="connsiteX480" fmla="*/ 6198117 w 10001500"/>
              <a:gd name="connsiteY480" fmla="*/ 1936099 h 2601022"/>
              <a:gd name="connsiteX481" fmla="*/ 6188722 w 10001500"/>
              <a:gd name="connsiteY481" fmla="*/ 1958775 h 2601022"/>
              <a:gd name="connsiteX482" fmla="*/ 6191314 w 10001500"/>
              <a:gd name="connsiteY482" fmla="*/ 1963959 h 2601022"/>
              <a:gd name="connsiteX483" fmla="*/ 6210103 w 10001500"/>
              <a:gd name="connsiteY483" fmla="*/ 1960719 h 2601022"/>
              <a:gd name="connsiteX484" fmla="*/ 6225005 w 10001500"/>
              <a:gd name="connsiteY484" fmla="*/ 1969142 h 2601022"/>
              <a:gd name="connsiteX485" fmla="*/ 6221117 w 10001500"/>
              <a:gd name="connsiteY485" fmla="*/ 1971409 h 2601022"/>
              <a:gd name="connsiteX486" fmla="*/ 6217230 w 10001500"/>
              <a:gd name="connsiteY486" fmla="*/ 1971733 h 2601022"/>
              <a:gd name="connsiteX487" fmla="*/ 6203624 w 10001500"/>
              <a:gd name="connsiteY487" fmla="*/ 1976268 h 2601022"/>
              <a:gd name="connsiteX488" fmla="*/ 6201680 w 10001500"/>
              <a:gd name="connsiteY488" fmla="*/ 1992466 h 2601022"/>
              <a:gd name="connsiteX489" fmla="*/ 6201680 w 10001500"/>
              <a:gd name="connsiteY489" fmla="*/ 1997649 h 2601022"/>
              <a:gd name="connsiteX490" fmla="*/ 6178356 w 10001500"/>
              <a:gd name="connsiteY490" fmla="*/ 1976916 h 2601022"/>
              <a:gd name="connsiteX491" fmla="*/ 6171229 w 10001500"/>
              <a:gd name="connsiteY491" fmla="*/ 1988903 h 2601022"/>
              <a:gd name="connsiteX492" fmla="*/ 6167990 w 10001500"/>
              <a:gd name="connsiteY492" fmla="*/ 2002832 h 2601022"/>
              <a:gd name="connsiteX493" fmla="*/ 6174469 w 10001500"/>
              <a:gd name="connsiteY493" fmla="*/ 2013199 h 2601022"/>
              <a:gd name="connsiteX494" fmla="*/ 6188722 w 10001500"/>
              <a:gd name="connsiteY494" fmla="*/ 2015791 h 2601022"/>
              <a:gd name="connsiteX495" fmla="*/ 6209455 w 10001500"/>
              <a:gd name="connsiteY495" fmla="*/ 2012551 h 2601022"/>
              <a:gd name="connsiteX496" fmla="*/ 6230188 w 10001500"/>
              <a:gd name="connsiteY496" fmla="*/ 2005424 h 2601022"/>
              <a:gd name="connsiteX497" fmla="*/ 6234723 w 10001500"/>
              <a:gd name="connsiteY497" fmla="*/ 1990199 h 2601022"/>
              <a:gd name="connsiteX498" fmla="*/ 6243146 w 10001500"/>
              <a:gd name="connsiteY498" fmla="*/ 1976916 h 2601022"/>
              <a:gd name="connsiteX499" fmla="*/ 6261935 w 10001500"/>
              <a:gd name="connsiteY499" fmla="*/ 1981452 h 2601022"/>
              <a:gd name="connsiteX500" fmla="*/ 6276837 w 10001500"/>
              <a:gd name="connsiteY500" fmla="*/ 1974325 h 2601022"/>
              <a:gd name="connsiteX501" fmla="*/ 6302752 w 10001500"/>
              <a:gd name="connsiteY501" fmla="*/ 1958775 h 2601022"/>
              <a:gd name="connsiteX502" fmla="*/ 6289470 w 10001500"/>
              <a:gd name="connsiteY502" fmla="*/ 1957480 h 2601022"/>
              <a:gd name="connsiteX503" fmla="*/ 6282020 w 10001500"/>
              <a:gd name="connsiteY503" fmla="*/ 1948409 h 2601022"/>
              <a:gd name="connsiteX504" fmla="*/ 6282668 w 10001500"/>
              <a:gd name="connsiteY504" fmla="*/ 1939986 h 2601022"/>
              <a:gd name="connsiteX505" fmla="*/ 6287203 w 10001500"/>
              <a:gd name="connsiteY505" fmla="*/ 1935451 h 2601022"/>
              <a:gd name="connsiteX506" fmla="*/ 6294978 w 10001500"/>
              <a:gd name="connsiteY506" fmla="*/ 1927676 h 2601022"/>
              <a:gd name="connsiteX507" fmla="*/ 6305344 w 10001500"/>
              <a:gd name="connsiteY507" fmla="*/ 1930268 h 2601022"/>
              <a:gd name="connsiteX508" fmla="*/ 6313767 w 10001500"/>
              <a:gd name="connsiteY508" fmla="*/ 1928000 h 2601022"/>
              <a:gd name="connsiteX509" fmla="*/ 6318302 w 10001500"/>
              <a:gd name="connsiteY509" fmla="*/ 1919901 h 2601022"/>
              <a:gd name="connsiteX510" fmla="*/ 3443582 w 10001500"/>
              <a:gd name="connsiteY510" fmla="*/ 1894059 h 2601022"/>
              <a:gd name="connsiteX511" fmla="*/ 3454922 w 10001500"/>
              <a:gd name="connsiteY511" fmla="*/ 1899189 h 2601022"/>
              <a:gd name="connsiteX512" fmla="*/ 3469505 w 10001500"/>
              <a:gd name="connsiteY512" fmla="*/ 1896219 h 2601022"/>
              <a:gd name="connsiteX513" fmla="*/ 2884059 w 10001500"/>
              <a:gd name="connsiteY513" fmla="*/ 1887578 h 2601022"/>
              <a:gd name="connsiteX514" fmla="*/ 2884599 w 10001500"/>
              <a:gd name="connsiteY514" fmla="*/ 1892708 h 2601022"/>
              <a:gd name="connsiteX515" fmla="*/ 2888379 w 10001500"/>
              <a:gd name="connsiteY515" fmla="*/ 1896219 h 2601022"/>
              <a:gd name="connsiteX516" fmla="*/ 2890540 w 10001500"/>
              <a:gd name="connsiteY516" fmla="*/ 1891898 h 2601022"/>
              <a:gd name="connsiteX517" fmla="*/ 2890000 w 10001500"/>
              <a:gd name="connsiteY517" fmla="*/ 1888927 h 2601022"/>
              <a:gd name="connsiteX518" fmla="*/ 2886219 w 10001500"/>
              <a:gd name="connsiteY518" fmla="*/ 1887578 h 2601022"/>
              <a:gd name="connsiteX519" fmla="*/ 8150108 w 10001500"/>
              <a:gd name="connsiteY519" fmla="*/ 1881637 h 2601022"/>
              <a:gd name="connsiteX520" fmla="*/ 8150378 w 10001500"/>
              <a:gd name="connsiteY520" fmla="*/ 1885687 h 2601022"/>
              <a:gd name="connsiteX521" fmla="*/ 8152268 w 10001500"/>
              <a:gd name="connsiteY521" fmla="*/ 1888118 h 2601022"/>
              <a:gd name="connsiteX522" fmla="*/ 8158749 w 10001500"/>
              <a:gd name="connsiteY522" fmla="*/ 1888118 h 2601022"/>
              <a:gd name="connsiteX523" fmla="*/ 8156049 w 10001500"/>
              <a:gd name="connsiteY523" fmla="*/ 1883257 h 2601022"/>
              <a:gd name="connsiteX524" fmla="*/ 8150108 w 10001500"/>
              <a:gd name="connsiteY524" fmla="*/ 1881637 h 2601022"/>
              <a:gd name="connsiteX525" fmla="*/ 1072921 w 10001500"/>
              <a:gd name="connsiteY525" fmla="*/ 1881015 h 2601022"/>
              <a:gd name="connsiteX526" fmla="*/ 1080696 w 10001500"/>
              <a:gd name="connsiteY526" fmla="*/ 1896565 h 2601022"/>
              <a:gd name="connsiteX527" fmla="*/ 1088795 w 10001500"/>
              <a:gd name="connsiteY527" fmla="*/ 1892030 h 2601022"/>
              <a:gd name="connsiteX528" fmla="*/ 1091062 w 10001500"/>
              <a:gd name="connsiteY528" fmla="*/ 1883607 h 2601022"/>
              <a:gd name="connsiteX529" fmla="*/ 8471996 w 10001500"/>
              <a:gd name="connsiteY529" fmla="*/ 1879476 h 2601022"/>
              <a:gd name="connsiteX530" fmla="*/ 8477936 w 10001500"/>
              <a:gd name="connsiteY530" fmla="*/ 1888387 h 2601022"/>
              <a:gd name="connsiteX531" fmla="*/ 8480637 w 10001500"/>
              <a:gd name="connsiteY531" fmla="*/ 1898919 h 2601022"/>
              <a:gd name="connsiteX532" fmla="*/ 8477936 w 10001500"/>
              <a:gd name="connsiteY532" fmla="*/ 1903780 h 2601022"/>
              <a:gd name="connsiteX533" fmla="*/ 8471996 w 10001500"/>
              <a:gd name="connsiteY533" fmla="*/ 1905400 h 2601022"/>
              <a:gd name="connsiteX534" fmla="*/ 8467945 w 10001500"/>
              <a:gd name="connsiteY534" fmla="*/ 1895679 h 2601022"/>
              <a:gd name="connsiteX535" fmla="*/ 8465514 w 10001500"/>
              <a:gd name="connsiteY535" fmla="*/ 1885957 h 2601022"/>
              <a:gd name="connsiteX536" fmla="*/ 8467135 w 10001500"/>
              <a:gd name="connsiteY536" fmla="*/ 1881906 h 2601022"/>
              <a:gd name="connsiteX537" fmla="*/ 8471996 w 10001500"/>
              <a:gd name="connsiteY537" fmla="*/ 1879476 h 2601022"/>
              <a:gd name="connsiteX538" fmla="*/ 8132825 w 10001500"/>
              <a:gd name="connsiteY538" fmla="*/ 1879476 h 2601022"/>
              <a:gd name="connsiteX539" fmla="*/ 8128775 w 10001500"/>
              <a:gd name="connsiteY539" fmla="*/ 1885957 h 2601022"/>
              <a:gd name="connsiteX540" fmla="*/ 8126345 w 10001500"/>
              <a:gd name="connsiteY540" fmla="*/ 1892438 h 2601022"/>
              <a:gd name="connsiteX541" fmla="*/ 8128775 w 10001500"/>
              <a:gd name="connsiteY541" fmla="*/ 1896219 h 2601022"/>
              <a:gd name="connsiteX542" fmla="*/ 8132825 w 10001500"/>
              <a:gd name="connsiteY542" fmla="*/ 1896759 h 2601022"/>
              <a:gd name="connsiteX543" fmla="*/ 8137957 w 10001500"/>
              <a:gd name="connsiteY543" fmla="*/ 1896219 h 2601022"/>
              <a:gd name="connsiteX544" fmla="*/ 8141467 w 10001500"/>
              <a:gd name="connsiteY544" fmla="*/ 1892438 h 2601022"/>
              <a:gd name="connsiteX545" fmla="*/ 8138767 w 10001500"/>
              <a:gd name="connsiteY545" fmla="*/ 1885147 h 2601022"/>
              <a:gd name="connsiteX546" fmla="*/ 8132825 w 10001500"/>
              <a:gd name="connsiteY546" fmla="*/ 1879476 h 2601022"/>
              <a:gd name="connsiteX547" fmla="*/ 4381159 w 10001500"/>
              <a:gd name="connsiteY547" fmla="*/ 1876776 h 2601022"/>
              <a:gd name="connsiteX548" fmla="*/ 4381699 w 10001500"/>
              <a:gd name="connsiteY548" fmla="*/ 1881906 h 2601022"/>
              <a:gd name="connsiteX549" fmla="*/ 4385480 w 10001500"/>
              <a:gd name="connsiteY549" fmla="*/ 1885417 h 2601022"/>
              <a:gd name="connsiteX550" fmla="*/ 4387369 w 10001500"/>
              <a:gd name="connsiteY550" fmla="*/ 1882987 h 2601022"/>
              <a:gd name="connsiteX551" fmla="*/ 4387640 w 10001500"/>
              <a:gd name="connsiteY551" fmla="*/ 1878936 h 2601022"/>
              <a:gd name="connsiteX552" fmla="*/ 3504070 w 10001500"/>
              <a:gd name="connsiteY552" fmla="*/ 1861654 h 2601022"/>
              <a:gd name="connsiteX553" fmla="*/ 3505420 w 10001500"/>
              <a:gd name="connsiteY553" fmla="*/ 1866784 h 2601022"/>
              <a:gd name="connsiteX554" fmla="*/ 3508391 w 10001500"/>
              <a:gd name="connsiteY554" fmla="*/ 1870295 h 2601022"/>
              <a:gd name="connsiteX555" fmla="*/ 3512171 w 10001500"/>
              <a:gd name="connsiteY555" fmla="*/ 1867864 h 2601022"/>
              <a:gd name="connsiteX556" fmla="*/ 3512711 w 10001500"/>
              <a:gd name="connsiteY556" fmla="*/ 1863814 h 2601022"/>
              <a:gd name="connsiteX557" fmla="*/ 6377909 w 10001500"/>
              <a:gd name="connsiteY557" fmla="*/ 1860295 h 2601022"/>
              <a:gd name="connsiteX558" fmla="*/ 6377909 w 10001500"/>
              <a:gd name="connsiteY558" fmla="*/ 1862886 h 2601022"/>
              <a:gd name="connsiteX559" fmla="*/ 6378557 w 10001500"/>
              <a:gd name="connsiteY559" fmla="*/ 1867746 h 2601022"/>
              <a:gd name="connsiteX560" fmla="*/ 6383092 w 10001500"/>
              <a:gd name="connsiteY560" fmla="*/ 1870661 h 2601022"/>
              <a:gd name="connsiteX561" fmla="*/ 6386655 w 10001500"/>
              <a:gd name="connsiteY561" fmla="*/ 1867746 h 2601022"/>
              <a:gd name="connsiteX562" fmla="*/ 6388275 w 10001500"/>
              <a:gd name="connsiteY562" fmla="*/ 1862886 h 2601022"/>
              <a:gd name="connsiteX563" fmla="*/ 8478476 w 10001500"/>
              <a:gd name="connsiteY563" fmla="*/ 1855713 h 2601022"/>
              <a:gd name="connsiteX564" fmla="*/ 8480366 w 10001500"/>
              <a:gd name="connsiteY564" fmla="*/ 1860033 h 2601022"/>
              <a:gd name="connsiteX565" fmla="*/ 8480637 w 10001500"/>
              <a:gd name="connsiteY565" fmla="*/ 1864354 h 2601022"/>
              <a:gd name="connsiteX566" fmla="*/ 8485767 w 10001500"/>
              <a:gd name="connsiteY566" fmla="*/ 1864894 h 2601022"/>
              <a:gd name="connsiteX567" fmla="*/ 8489278 w 10001500"/>
              <a:gd name="connsiteY567" fmla="*/ 1868675 h 2601022"/>
              <a:gd name="connsiteX568" fmla="*/ 8483067 w 10001500"/>
              <a:gd name="connsiteY568" fmla="*/ 1877316 h 2601022"/>
              <a:gd name="connsiteX569" fmla="*/ 8471996 w 10001500"/>
              <a:gd name="connsiteY569" fmla="*/ 1879476 h 2601022"/>
              <a:gd name="connsiteX570" fmla="*/ 8475236 w 10001500"/>
              <a:gd name="connsiteY570" fmla="*/ 1865975 h 2601022"/>
              <a:gd name="connsiteX571" fmla="*/ 8478476 w 10001500"/>
              <a:gd name="connsiteY571" fmla="*/ 1855713 h 2601022"/>
              <a:gd name="connsiteX572" fmla="*/ 2899181 w 10001500"/>
              <a:gd name="connsiteY572" fmla="*/ 1853012 h 2601022"/>
              <a:gd name="connsiteX573" fmla="*/ 2900801 w 10001500"/>
              <a:gd name="connsiteY573" fmla="*/ 1858953 h 2601022"/>
              <a:gd name="connsiteX574" fmla="*/ 2905662 w 10001500"/>
              <a:gd name="connsiteY574" fmla="*/ 1861654 h 2601022"/>
              <a:gd name="connsiteX575" fmla="*/ 2908633 w 10001500"/>
              <a:gd name="connsiteY575" fmla="*/ 1859223 h 2601022"/>
              <a:gd name="connsiteX576" fmla="*/ 2909983 w 10001500"/>
              <a:gd name="connsiteY576" fmla="*/ 1855172 h 2601022"/>
              <a:gd name="connsiteX577" fmla="*/ 5413836 w 10001500"/>
              <a:gd name="connsiteY577" fmla="*/ 1839562 h 2601022"/>
              <a:gd name="connsiteX578" fmla="*/ 5413836 w 10001500"/>
              <a:gd name="connsiteY578" fmla="*/ 1842153 h 2601022"/>
              <a:gd name="connsiteX579" fmla="*/ 5414483 w 10001500"/>
              <a:gd name="connsiteY579" fmla="*/ 1847013 h 2601022"/>
              <a:gd name="connsiteX580" fmla="*/ 5419019 w 10001500"/>
              <a:gd name="connsiteY580" fmla="*/ 1849928 h 2601022"/>
              <a:gd name="connsiteX581" fmla="*/ 5421286 w 10001500"/>
              <a:gd name="connsiteY581" fmla="*/ 1847013 h 2601022"/>
              <a:gd name="connsiteX582" fmla="*/ 5421610 w 10001500"/>
              <a:gd name="connsiteY582" fmla="*/ 1842153 h 2601022"/>
              <a:gd name="connsiteX583" fmla="*/ 5416427 w 10001500"/>
              <a:gd name="connsiteY583" fmla="*/ 1839562 h 2601022"/>
              <a:gd name="connsiteX584" fmla="*/ 2169168 w 10001500"/>
              <a:gd name="connsiteY584" fmla="*/ 1839550 h 2601022"/>
              <a:gd name="connsiteX585" fmla="*/ 2158476 w 10001500"/>
              <a:gd name="connsiteY585" fmla="*/ 1846353 h 2601022"/>
              <a:gd name="connsiteX586" fmla="*/ 2145842 w 10001500"/>
              <a:gd name="connsiteY586" fmla="*/ 1847325 h 2601022"/>
              <a:gd name="connsiteX587" fmla="*/ 2132884 w 10001500"/>
              <a:gd name="connsiteY587" fmla="*/ 1873241 h 2601022"/>
              <a:gd name="connsiteX588" fmla="*/ 2112152 w 10001500"/>
              <a:gd name="connsiteY588" fmla="*/ 1873241 h 2601022"/>
              <a:gd name="connsiteX589" fmla="*/ 2099193 w 10001500"/>
              <a:gd name="connsiteY589" fmla="*/ 1881015 h 2601022"/>
              <a:gd name="connsiteX590" fmla="*/ 2095630 w 10001500"/>
              <a:gd name="connsiteY590" fmla="*/ 1889114 h 2601022"/>
              <a:gd name="connsiteX591" fmla="*/ 2086236 w 10001500"/>
              <a:gd name="connsiteY591" fmla="*/ 1891381 h 2601022"/>
              <a:gd name="connsiteX592" fmla="*/ 2047362 w 10001500"/>
              <a:gd name="connsiteY592" fmla="*/ 1912439 h 2601022"/>
              <a:gd name="connsiteX593" fmla="*/ 2000713 w 10001500"/>
              <a:gd name="connsiteY593" fmla="*/ 1935439 h 2601022"/>
              <a:gd name="connsiteX594" fmla="*/ 2014319 w 10001500"/>
              <a:gd name="connsiteY594" fmla="*/ 1942242 h 2601022"/>
              <a:gd name="connsiteX595" fmla="*/ 2031812 w 10001500"/>
              <a:gd name="connsiteY595" fmla="*/ 1943214 h 2601022"/>
              <a:gd name="connsiteX596" fmla="*/ 2026953 w 10001500"/>
              <a:gd name="connsiteY596" fmla="*/ 1951312 h 2601022"/>
              <a:gd name="connsiteX597" fmla="*/ 2016264 w 10001500"/>
              <a:gd name="connsiteY597" fmla="*/ 1953580 h 2601022"/>
              <a:gd name="connsiteX598" fmla="*/ 2011079 w 10001500"/>
              <a:gd name="connsiteY598" fmla="*/ 1953580 h 2601022"/>
              <a:gd name="connsiteX599" fmla="*/ 2001685 w 10001500"/>
              <a:gd name="connsiteY599" fmla="*/ 1964594 h 2601022"/>
              <a:gd name="connsiteX600" fmla="*/ 1998122 w 10001500"/>
              <a:gd name="connsiteY600" fmla="*/ 1979496 h 2601022"/>
              <a:gd name="connsiteX601" fmla="*/ 2003305 w 10001500"/>
              <a:gd name="connsiteY601" fmla="*/ 1984679 h 2601022"/>
              <a:gd name="connsiteX602" fmla="*/ 2027601 w 10001500"/>
              <a:gd name="connsiteY602" fmla="*/ 1975932 h 2601022"/>
              <a:gd name="connsiteX603" fmla="*/ 2049953 w 10001500"/>
              <a:gd name="connsiteY603" fmla="*/ 1961355 h 2601022"/>
              <a:gd name="connsiteX604" fmla="*/ 2068094 w 10001500"/>
              <a:gd name="connsiteY604" fmla="*/ 1951960 h 2601022"/>
              <a:gd name="connsiteX605" fmla="*/ 2078461 w 10001500"/>
              <a:gd name="connsiteY605" fmla="*/ 1932847 h 2601022"/>
              <a:gd name="connsiteX606" fmla="*/ 2082672 w 10001500"/>
              <a:gd name="connsiteY606" fmla="*/ 1918270 h 2601022"/>
              <a:gd name="connsiteX607" fmla="*/ 2104377 w 10001500"/>
              <a:gd name="connsiteY607" fmla="*/ 1901748 h 2601022"/>
              <a:gd name="connsiteX608" fmla="*/ 2128673 w 10001500"/>
              <a:gd name="connsiteY608" fmla="*/ 1891381 h 2601022"/>
              <a:gd name="connsiteX609" fmla="*/ 2151025 w 10001500"/>
              <a:gd name="connsiteY609" fmla="*/ 1881015 h 2601022"/>
              <a:gd name="connsiteX610" fmla="*/ 2158153 w 10001500"/>
              <a:gd name="connsiteY610" fmla="*/ 1874212 h 2601022"/>
              <a:gd name="connsiteX611" fmla="*/ 2169168 w 10001500"/>
              <a:gd name="connsiteY611" fmla="*/ 1873241 h 2601022"/>
              <a:gd name="connsiteX612" fmla="*/ 2187308 w 10001500"/>
              <a:gd name="connsiteY612" fmla="*/ 1852508 h 2601022"/>
              <a:gd name="connsiteX613" fmla="*/ 3478147 w 10001500"/>
              <a:gd name="connsiteY613" fmla="*/ 1827089 h 2601022"/>
              <a:gd name="connsiteX614" fmla="*/ 3469505 w 10001500"/>
              <a:gd name="connsiteY614" fmla="*/ 1834920 h 2601022"/>
              <a:gd name="connsiteX615" fmla="*/ 3460863 w 10001500"/>
              <a:gd name="connsiteY615" fmla="*/ 1844371 h 2601022"/>
              <a:gd name="connsiteX616" fmla="*/ 3478147 w 10001500"/>
              <a:gd name="connsiteY616" fmla="*/ 1853012 h 2601022"/>
              <a:gd name="connsiteX617" fmla="*/ 3480036 w 10001500"/>
              <a:gd name="connsiteY617" fmla="*/ 1844911 h 2601022"/>
              <a:gd name="connsiteX618" fmla="*/ 3486788 w 10001500"/>
              <a:gd name="connsiteY618" fmla="*/ 1840050 h 2601022"/>
              <a:gd name="connsiteX619" fmla="*/ 8195475 w 10001500"/>
              <a:gd name="connsiteY619" fmla="*/ 1818988 h 2601022"/>
              <a:gd name="connsiteX620" fmla="*/ 8181432 w 10001500"/>
              <a:gd name="connsiteY620" fmla="*/ 1840321 h 2601022"/>
              <a:gd name="connsiteX621" fmla="*/ 8173872 w 10001500"/>
              <a:gd name="connsiteY621" fmla="*/ 1866514 h 2601022"/>
              <a:gd name="connsiteX622" fmla="*/ 8174411 w 10001500"/>
              <a:gd name="connsiteY622" fmla="*/ 1871375 h 2601022"/>
              <a:gd name="connsiteX623" fmla="*/ 8178192 w 10001500"/>
              <a:gd name="connsiteY623" fmla="*/ 1872996 h 2601022"/>
              <a:gd name="connsiteX624" fmla="*/ 8191154 w 10001500"/>
              <a:gd name="connsiteY624" fmla="*/ 1848962 h 2601022"/>
              <a:gd name="connsiteX625" fmla="*/ 8197635 w 10001500"/>
              <a:gd name="connsiteY625" fmla="*/ 1823308 h 2601022"/>
              <a:gd name="connsiteX626" fmla="*/ 8195475 w 10001500"/>
              <a:gd name="connsiteY626" fmla="*/ 1818988 h 2601022"/>
              <a:gd name="connsiteX627" fmla="*/ 2324662 w 10001500"/>
              <a:gd name="connsiteY627" fmla="*/ 1818817 h 2601022"/>
              <a:gd name="connsiteX628" fmla="*/ 2332437 w 10001500"/>
              <a:gd name="connsiteY628" fmla="*/ 1826592 h 2601022"/>
              <a:gd name="connsiteX629" fmla="*/ 2335029 w 10001500"/>
              <a:gd name="connsiteY629" fmla="*/ 1826592 h 2601022"/>
              <a:gd name="connsiteX630" fmla="*/ 2331790 w 10001500"/>
              <a:gd name="connsiteY630" fmla="*/ 1820761 h 2601022"/>
              <a:gd name="connsiteX631" fmla="*/ 2324662 w 10001500"/>
              <a:gd name="connsiteY631" fmla="*/ 1818817 h 2601022"/>
              <a:gd name="connsiteX632" fmla="*/ 6357176 w 10001500"/>
              <a:gd name="connsiteY632" fmla="*/ 1800688 h 2601022"/>
              <a:gd name="connsiteX633" fmla="*/ 6362359 w 10001500"/>
              <a:gd name="connsiteY633" fmla="*/ 1800688 h 2601022"/>
              <a:gd name="connsiteX634" fmla="*/ 6354584 w 10001500"/>
              <a:gd name="connsiteY634" fmla="*/ 1811054 h 2601022"/>
              <a:gd name="connsiteX635" fmla="*/ 6346810 w 10001500"/>
              <a:gd name="connsiteY635" fmla="*/ 1821421 h 2601022"/>
              <a:gd name="connsiteX636" fmla="*/ 6350697 w 10001500"/>
              <a:gd name="connsiteY636" fmla="*/ 1826280 h 2601022"/>
              <a:gd name="connsiteX637" fmla="*/ 6339035 w 10001500"/>
              <a:gd name="connsiteY637" fmla="*/ 1829196 h 2601022"/>
              <a:gd name="connsiteX638" fmla="*/ 6328668 w 10001500"/>
              <a:gd name="connsiteY638" fmla="*/ 1805871 h 2601022"/>
              <a:gd name="connsiteX639" fmla="*/ 6342922 w 10001500"/>
              <a:gd name="connsiteY639" fmla="*/ 1805223 h 2601022"/>
              <a:gd name="connsiteX640" fmla="*/ 6357176 w 10001500"/>
              <a:gd name="connsiteY640" fmla="*/ 1800688 h 2601022"/>
              <a:gd name="connsiteX641" fmla="*/ 2909983 w 10001500"/>
              <a:gd name="connsiteY641" fmla="*/ 1790363 h 2601022"/>
              <a:gd name="connsiteX642" fmla="*/ 2907823 w 10001500"/>
              <a:gd name="connsiteY642" fmla="*/ 1801165 h 2601022"/>
              <a:gd name="connsiteX643" fmla="*/ 2911603 w 10001500"/>
              <a:gd name="connsiteY643" fmla="*/ 1804945 h 2601022"/>
              <a:gd name="connsiteX644" fmla="*/ 2918624 w 10001500"/>
              <a:gd name="connsiteY644" fmla="*/ 1805486 h 2601022"/>
              <a:gd name="connsiteX645" fmla="*/ 5411244 w 10001500"/>
              <a:gd name="connsiteY645" fmla="*/ 1787730 h 2601022"/>
              <a:gd name="connsiteX646" fmla="*/ 5412863 w 10001500"/>
              <a:gd name="connsiteY646" fmla="*/ 1792589 h 2601022"/>
              <a:gd name="connsiteX647" fmla="*/ 5416427 w 10001500"/>
              <a:gd name="connsiteY647" fmla="*/ 1795505 h 2601022"/>
              <a:gd name="connsiteX648" fmla="*/ 5421610 w 10001500"/>
              <a:gd name="connsiteY648" fmla="*/ 1790322 h 2601022"/>
              <a:gd name="connsiteX649" fmla="*/ 4385480 w 10001500"/>
              <a:gd name="connsiteY649" fmla="*/ 1773081 h 2601022"/>
              <a:gd name="connsiteX650" fmla="*/ 4382509 w 10001500"/>
              <a:gd name="connsiteY650" fmla="*/ 1774161 h 2601022"/>
              <a:gd name="connsiteX651" fmla="*/ 4381159 w 10001500"/>
              <a:gd name="connsiteY651" fmla="*/ 1775241 h 2601022"/>
              <a:gd name="connsiteX652" fmla="*/ 4382509 w 10001500"/>
              <a:gd name="connsiteY652" fmla="*/ 1779292 h 2601022"/>
              <a:gd name="connsiteX653" fmla="*/ 4385480 w 10001500"/>
              <a:gd name="connsiteY653" fmla="*/ 1781722 h 2601022"/>
              <a:gd name="connsiteX654" fmla="*/ 4387640 w 10001500"/>
              <a:gd name="connsiteY654" fmla="*/ 1777401 h 2601022"/>
              <a:gd name="connsiteX655" fmla="*/ 4385480 w 10001500"/>
              <a:gd name="connsiteY655" fmla="*/ 1773081 h 2601022"/>
              <a:gd name="connsiteX656" fmla="*/ 6541179 w 10001500"/>
              <a:gd name="connsiteY656" fmla="*/ 1766998 h 2601022"/>
              <a:gd name="connsiteX657" fmla="*/ 6532757 w 10001500"/>
              <a:gd name="connsiteY657" fmla="*/ 1772505 h 2601022"/>
              <a:gd name="connsiteX658" fmla="*/ 6528221 w 10001500"/>
              <a:gd name="connsiteY658" fmla="*/ 1779955 h 2601022"/>
              <a:gd name="connsiteX659" fmla="*/ 6533729 w 10001500"/>
              <a:gd name="connsiteY659" fmla="*/ 1784491 h 2601022"/>
              <a:gd name="connsiteX660" fmla="*/ 6541179 w 10001500"/>
              <a:gd name="connsiteY660" fmla="*/ 1785138 h 2601022"/>
              <a:gd name="connsiteX661" fmla="*/ 6546362 w 10001500"/>
              <a:gd name="connsiteY661" fmla="*/ 1782547 h 2601022"/>
              <a:gd name="connsiteX662" fmla="*/ 6541179 w 10001500"/>
              <a:gd name="connsiteY662" fmla="*/ 1766998 h 2601022"/>
              <a:gd name="connsiteX663" fmla="*/ 8208437 w 10001500"/>
              <a:gd name="connsiteY663" fmla="*/ 1764979 h 2601022"/>
              <a:gd name="connsiteX664" fmla="*/ 8202496 w 10001500"/>
              <a:gd name="connsiteY664" fmla="*/ 1777131 h 2601022"/>
              <a:gd name="connsiteX665" fmla="*/ 8199796 w 10001500"/>
              <a:gd name="connsiteY665" fmla="*/ 1790903 h 2601022"/>
              <a:gd name="connsiteX666" fmla="*/ 8200335 w 10001500"/>
              <a:gd name="connsiteY666" fmla="*/ 1798194 h 2601022"/>
              <a:gd name="connsiteX667" fmla="*/ 8204116 w 10001500"/>
              <a:gd name="connsiteY667" fmla="*/ 1803865 h 2601022"/>
              <a:gd name="connsiteX668" fmla="*/ 8207897 w 10001500"/>
              <a:gd name="connsiteY668" fmla="*/ 1800355 h 2601022"/>
              <a:gd name="connsiteX669" fmla="*/ 8208437 w 10001500"/>
              <a:gd name="connsiteY669" fmla="*/ 1795224 h 2601022"/>
              <a:gd name="connsiteX670" fmla="*/ 8220048 w 10001500"/>
              <a:gd name="connsiteY670" fmla="*/ 1790633 h 2601022"/>
              <a:gd name="connsiteX671" fmla="*/ 8223559 w 10001500"/>
              <a:gd name="connsiteY671" fmla="*/ 1777941 h 2601022"/>
              <a:gd name="connsiteX672" fmla="*/ 8191154 w 10001500"/>
              <a:gd name="connsiteY672" fmla="*/ 1739056 h 2601022"/>
              <a:gd name="connsiteX673" fmla="*/ 8182513 w 10001500"/>
              <a:gd name="connsiteY673" fmla="*/ 1756338 h 2601022"/>
              <a:gd name="connsiteX674" fmla="*/ 8180622 w 10001500"/>
              <a:gd name="connsiteY674" fmla="*/ 1765520 h 2601022"/>
              <a:gd name="connsiteX675" fmla="*/ 8173872 w 10001500"/>
              <a:gd name="connsiteY675" fmla="*/ 1771460 h 2601022"/>
              <a:gd name="connsiteX676" fmla="*/ 8160910 w 10001500"/>
              <a:gd name="connsiteY676" fmla="*/ 1764979 h 2601022"/>
              <a:gd name="connsiteX677" fmla="*/ 8158749 w 10001500"/>
              <a:gd name="connsiteY677" fmla="*/ 1786583 h 2601022"/>
              <a:gd name="connsiteX678" fmla="*/ 8161990 w 10001500"/>
              <a:gd name="connsiteY678" fmla="*/ 1796304 h 2601022"/>
              <a:gd name="connsiteX679" fmla="*/ 8165230 w 10001500"/>
              <a:gd name="connsiteY679" fmla="*/ 1806025 h 2601022"/>
              <a:gd name="connsiteX680" fmla="*/ 8158749 w 10001500"/>
              <a:gd name="connsiteY680" fmla="*/ 1821148 h 2601022"/>
              <a:gd name="connsiteX681" fmla="*/ 8150108 w 10001500"/>
              <a:gd name="connsiteY681" fmla="*/ 1823308 h 2601022"/>
              <a:gd name="connsiteX682" fmla="*/ 8148218 w 10001500"/>
              <a:gd name="connsiteY682" fmla="*/ 1834920 h 2601022"/>
              <a:gd name="connsiteX683" fmla="*/ 8141467 w 10001500"/>
              <a:gd name="connsiteY683" fmla="*/ 1844911 h 2601022"/>
              <a:gd name="connsiteX684" fmla="*/ 8150108 w 10001500"/>
              <a:gd name="connsiteY684" fmla="*/ 1849232 h 2601022"/>
              <a:gd name="connsiteX685" fmla="*/ 8163070 w 10001500"/>
              <a:gd name="connsiteY685" fmla="*/ 1821148 h 2601022"/>
              <a:gd name="connsiteX686" fmla="*/ 8169551 w 10001500"/>
              <a:gd name="connsiteY686" fmla="*/ 1814667 h 2601022"/>
              <a:gd name="connsiteX687" fmla="*/ 8181163 w 10001500"/>
              <a:gd name="connsiteY687" fmla="*/ 1777671 h 2601022"/>
              <a:gd name="connsiteX688" fmla="*/ 8191154 w 10001500"/>
              <a:gd name="connsiteY688" fmla="*/ 1739056 h 2601022"/>
              <a:gd name="connsiteX689" fmla="*/ 8234361 w 10001500"/>
              <a:gd name="connsiteY689" fmla="*/ 1698010 h 2601022"/>
              <a:gd name="connsiteX690" fmla="*/ 8228150 w 10001500"/>
              <a:gd name="connsiteY690" fmla="*/ 1705841 h 2601022"/>
              <a:gd name="connsiteX691" fmla="*/ 8223559 w 10001500"/>
              <a:gd name="connsiteY691" fmla="*/ 1715292 h 2601022"/>
              <a:gd name="connsiteX692" fmla="*/ 8238681 w 10001500"/>
              <a:gd name="connsiteY692" fmla="*/ 1732575 h 2601022"/>
              <a:gd name="connsiteX693" fmla="*/ 8238681 w 10001500"/>
              <a:gd name="connsiteY693" fmla="*/ 1721773 h 2601022"/>
              <a:gd name="connsiteX694" fmla="*/ 8238141 w 10001500"/>
              <a:gd name="connsiteY694" fmla="*/ 1709081 h 2601022"/>
              <a:gd name="connsiteX695" fmla="*/ 8234361 w 10001500"/>
              <a:gd name="connsiteY695" fmla="*/ 1698010 h 2601022"/>
              <a:gd name="connsiteX696" fmla="*/ 8186833 w 10001500"/>
              <a:gd name="connsiteY696" fmla="*/ 1698010 h 2601022"/>
              <a:gd name="connsiteX697" fmla="*/ 8184673 w 10001500"/>
              <a:gd name="connsiteY697" fmla="*/ 1699090 h 2601022"/>
              <a:gd name="connsiteX698" fmla="*/ 8182513 w 10001500"/>
              <a:gd name="connsiteY698" fmla="*/ 1700170 h 2601022"/>
              <a:gd name="connsiteX699" fmla="*/ 8183863 w 10001500"/>
              <a:gd name="connsiteY699" fmla="*/ 1705301 h 2601022"/>
              <a:gd name="connsiteX700" fmla="*/ 8186833 w 10001500"/>
              <a:gd name="connsiteY700" fmla="*/ 1708811 h 2601022"/>
              <a:gd name="connsiteX701" fmla="*/ 8190614 w 10001500"/>
              <a:gd name="connsiteY701" fmla="*/ 1706381 h 2601022"/>
              <a:gd name="connsiteX702" fmla="*/ 8191154 w 10001500"/>
              <a:gd name="connsiteY702" fmla="*/ 1702330 h 2601022"/>
              <a:gd name="connsiteX703" fmla="*/ 8186833 w 10001500"/>
              <a:gd name="connsiteY703" fmla="*/ 1698010 h 2601022"/>
              <a:gd name="connsiteX704" fmla="*/ 8208437 w 10001500"/>
              <a:gd name="connsiteY704" fmla="*/ 1682887 h 2601022"/>
              <a:gd name="connsiteX705" fmla="*/ 8209787 w 10001500"/>
              <a:gd name="connsiteY705" fmla="*/ 1688018 h 2601022"/>
              <a:gd name="connsiteX706" fmla="*/ 8212757 w 10001500"/>
              <a:gd name="connsiteY706" fmla="*/ 1691528 h 2601022"/>
              <a:gd name="connsiteX707" fmla="*/ 8216538 w 10001500"/>
              <a:gd name="connsiteY707" fmla="*/ 1689098 h 2601022"/>
              <a:gd name="connsiteX708" fmla="*/ 8217078 w 10001500"/>
              <a:gd name="connsiteY708" fmla="*/ 1685048 h 2601022"/>
              <a:gd name="connsiteX709" fmla="*/ 5429385 w 10001500"/>
              <a:gd name="connsiteY709" fmla="*/ 1671108 h 2601022"/>
              <a:gd name="connsiteX710" fmla="*/ 5426793 w 10001500"/>
              <a:gd name="connsiteY710" fmla="*/ 1673700 h 2601022"/>
              <a:gd name="connsiteX711" fmla="*/ 5419667 w 10001500"/>
              <a:gd name="connsiteY711" fmla="*/ 1679207 h 2601022"/>
              <a:gd name="connsiteX712" fmla="*/ 5416427 w 10001500"/>
              <a:gd name="connsiteY712" fmla="*/ 1686658 h 2601022"/>
              <a:gd name="connsiteX713" fmla="*/ 5418047 w 10001500"/>
              <a:gd name="connsiteY713" fmla="*/ 1691841 h 2601022"/>
              <a:gd name="connsiteX714" fmla="*/ 5421610 w 10001500"/>
              <a:gd name="connsiteY714" fmla="*/ 1697024 h 2601022"/>
              <a:gd name="connsiteX715" fmla="*/ 5416427 w 10001500"/>
              <a:gd name="connsiteY715" fmla="*/ 1756631 h 2601022"/>
              <a:gd name="connsiteX716" fmla="*/ 5429385 w 10001500"/>
              <a:gd name="connsiteY716" fmla="*/ 1741081 h 2601022"/>
              <a:gd name="connsiteX717" fmla="*/ 5424202 w 10001500"/>
              <a:gd name="connsiteY717" fmla="*/ 1730715 h 2601022"/>
              <a:gd name="connsiteX718" fmla="*/ 5429061 w 10001500"/>
              <a:gd name="connsiteY718" fmla="*/ 1705771 h 2601022"/>
              <a:gd name="connsiteX719" fmla="*/ 5431977 w 10001500"/>
              <a:gd name="connsiteY719" fmla="*/ 1678883 h 2601022"/>
              <a:gd name="connsiteX720" fmla="*/ 5431653 w 10001500"/>
              <a:gd name="connsiteY720" fmla="*/ 1674996 h 2601022"/>
              <a:gd name="connsiteX721" fmla="*/ 5429385 w 10001500"/>
              <a:gd name="connsiteY721" fmla="*/ 1671108 h 2601022"/>
              <a:gd name="connsiteX722" fmla="*/ 8217078 w 10001500"/>
              <a:gd name="connsiteY722" fmla="*/ 1665605 h 2601022"/>
              <a:gd name="connsiteX723" fmla="*/ 8217618 w 10001500"/>
              <a:gd name="connsiteY723" fmla="*/ 1670736 h 2601022"/>
              <a:gd name="connsiteX724" fmla="*/ 8221398 w 10001500"/>
              <a:gd name="connsiteY724" fmla="*/ 1674246 h 2601022"/>
              <a:gd name="connsiteX725" fmla="*/ 8223289 w 10001500"/>
              <a:gd name="connsiteY725" fmla="*/ 1671816 h 2601022"/>
              <a:gd name="connsiteX726" fmla="*/ 8223559 w 10001500"/>
              <a:gd name="connsiteY726" fmla="*/ 1667765 h 2601022"/>
              <a:gd name="connsiteX727" fmla="*/ 8199796 w 10001500"/>
              <a:gd name="connsiteY727" fmla="*/ 1665605 h 2601022"/>
              <a:gd name="connsiteX728" fmla="*/ 8201145 w 10001500"/>
              <a:gd name="connsiteY728" fmla="*/ 1670736 h 2601022"/>
              <a:gd name="connsiteX729" fmla="*/ 8204116 w 10001500"/>
              <a:gd name="connsiteY729" fmla="*/ 1674246 h 2601022"/>
              <a:gd name="connsiteX730" fmla="*/ 8207897 w 10001500"/>
              <a:gd name="connsiteY730" fmla="*/ 1671816 h 2601022"/>
              <a:gd name="connsiteX731" fmla="*/ 8208437 w 10001500"/>
              <a:gd name="connsiteY731" fmla="*/ 1667765 h 2601022"/>
              <a:gd name="connsiteX732" fmla="*/ 4582067 w 10001500"/>
              <a:gd name="connsiteY732" fmla="*/ 1652103 h 2601022"/>
              <a:gd name="connsiteX733" fmla="*/ 4596111 w 10001500"/>
              <a:gd name="connsiteY733" fmla="*/ 1665335 h 2601022"/>
              <a:gd name="connsiteX734" fmla="*/ 4597191 w 10001500"/>
              <a:gd name="connsiteY734" fmla="*/ 1686668 h 2601022"/>
              <a:gd name="connsiteX735" fmla="*/ 4590709 w 10001500"/>
              <a:gd name="connsiteY735" fmla="*/ 1688828 h 2601022"/>
              <a:gd name="connsiteX736" fmla="*/ 4582067 w 10001500"/>
              <a:gd name="connsiteY736" fmla="*/ 1678027 h 2601022"/>
              <a:gd name="connsiteX737" fmla="*/ 6725183 w 10001500"/>
              <a:gd name="connsiteY737" fmla="*/ 1647784 h 2601022"/>
              <a:gd name="connsiteX738" fmla="*/ 6709309 w 10001500"/>
              <a:gd name="connsiteY738" fmla="*/ 1656207 h 2601022"/>
              <a:gd name="connsiteX739" fmla="*/ 6691492 w 10001500"/>
              <a:gd name="connsiteY739" fmla="*/ 1660742 h 2601022"/>
              <a:gd name="connsiteX740" fmla="*/ 6687928 w 10001500"/>
              <a:gd name="connsiteY740" fmla="*/ 1674672 h 2601022"/>
              <a:gd name="connsiteX741" fmla="*/ 6678534 w 10001500"/>
              <a:gd name="connsiteY741" fmla="*/ 1686658 h 2601022"/>
              <a:gd name="connsiteX742" fmla="*/ 6697323 w 10001500"/>
              <a:gd name="connsiteY742" fmla="*/ 1675644 h 2601022"/>
              <a:gd name="connsiteX743" fmla="*/ 6712224 w 10001500"/>
              <a:gd name="connsiteY743" fmla="*/ 1660742 h 2601022"/>
              <a:gd name="connsiteX744" fmla="*/ 6720647 w 10001500"/>
              <a:gd name="connsiteY744" fmla="*/ 1657178 h 2601022"/>
              <a:gd name="connsiteX745" fmla="*/ 6725183 w 10001500"/>
              <a:gd name="connsiteY745" fmla="*/ 1647784 h 2601022"/>
              <a:gd name="connsiteX746" fmla="*/ 6605969 w 10001500"/>
              <a:gd name="connsiteY746" fmla="*/ 1642600 h 2601022"/>
              <a:gd name="connsiteX747" fmla="*/ 6613744 w 10001500"/>
              <a:gd name="connsiteY747" fmla="*/ 1642600 h 2601022"/>
              <a:gd name="connsiteX748" fmla="*/ 6607913 w 10001500"/>
              <a:gd name="connsiteY748" fmla="*/ 1652319 h 2601022"/>
              <a:gd name="connsiteX749" fmla="*/ 6598194 w 10001500"/>
              <a:gd name="connsiteY749" fmla="*/ 1658150 h 2601022"/>
              <a:gd name="connsiteX750" fmla="*/ 6587828 w 10001500"/>
              <a:gd name="connsiteY750" fmla="*/ 1668516 h 2601022"/>
              <a:gd name="connsiteX751" fmla="*/ 6586208 w 10001500"/>
              <a:gd name="connsiteY751" fmla="*/ 1659770 h 2601022"/>
              <a:gd name="connsiteX752" fmla="*/ 6582645 w 10001500"/>
              <a:gd name="connsiteY752" fmla="*/ 1652967 h 2601022"/>
              <a:gd name="connsiteX753" fmla="*/ 6582645 w 10001500"/>
              <a:gd name="connsiteY753" fmla="*/ 1647784 h 2601022"/>
              <a:gd name="connsiteX754" fmla="*/ 6593335 w 10001500"/>
              <a:gd name="connsiteY754" fmla="*/ 1643248 h 2601022"/>
              <a:gd name="connsiteX755" fmla="*/ 6605969 w 10001500"/>
              <a:gd name="connsiteY755" fmla="*/ 1642600 h 2601022"/>
              <a:gd name="connsiteX756" fmla="*/ 4487015 w 10001500"/>
              <a:gd name="connsiteY756" fmla="*/ 1634820 h 2601022"/>
              <a:gd name="connsiteX757" fmla="*/ 4495655 w 10001500"/>
              <a:gd name="connsiteY757" fmla="*/ 1643462 h 2601022"/>
              <a:gd name="connsiteX758" fmla="*/ 4501596 w 10001500"/>
              <a:gd name="connsiteY758" fmla="*/ 1641841 h 2601022"/>
              <a:gd name="connsiteX759" fmla="*/ 4504297 w 10001500"/>
              <a:gd name="connsiteY759" fmla="*/ 1636981 h 2601022"/>
              <a:gd name="connsiteX760" fmla="*/ 5424202 w 10001500"/>
              <a:gd name="connsiteY760" fmla="*/ 1632234 h 2601022"/>
              <a:gd name="connsiteX761" fmla="*/ 5420962 w 10001500"/>
              <a:gd name="connsiteY761" fmla="*/ 1644544 h 2601022"/>
              <a:gd name="connsiteX762" fmla="*/ 5429385 w 10001500"/>
              <a:gd name="connsiteY762" fmla="*/ 1652967 h 2601022"/>
              <a:gd name="connsiteX763" fmla="*/ 4566946 w 10001500"/>
              <a:gd name="connsiteY763" fmla="*/ 1617538 h 2601022"/>
              <a:gd name="connsiteX764" fmla="*/ 4557224 w 10001500"/>
              <a:gd name="connsiteY764" fmla="*/ 1619968 h 2601022"/>
              <a:gd name="connsiteX765" fmla="*/ 4553984 w 10001500"/>
              <a:gd name="connsiteY765" fmla="*/ 1630500 h 2601022"/>
              <a:gd name="connsiteX766" fmla="*/ 4553984 w 10001500"/>
              <a:gd name="connsiteY766" fmla="*/ 1643462 h 2601022"/>
              <a:gd name="connsiteX767" fmla="*/ 4541291 w 10001500"/>
              <a:gd name="connsiteY767" fmla="*/ 1647782 h 2601022"/>
              <a:gd name="connsiteX768" fmla="*/ 4530220 w 10001500"/>
              <a:gd name="connsiteY768" fmla="*/ 1652103 h 2601022"/>
              <a:gd name="connsiteX769" fmla="*/ 4524820 w 10001500"/>
              <a:gd name="connsiteY769" fmla="*/ 1666685 h 2601022"/>
              <a:gd name="connsiteX770" fmla="*/ 4519419 w 10001500"/>
              <a:gd name="connsiteY770" fmla="*/ 1678027 h 2601022"/>
              <a:gd name="connsiteX771" fmla="*/ 4511857 w 10001500"/>
              <a:gd name="connsiteY771" fmla="*/ 1682078 h 2601022"/>
              <a:gd name="connsiteX772" fmla="*/ 4510778 w 10001500"/>
              <a:gd name="connsiteY772" fmla="*/ 1690989 h 2601022"/>
              <a:gd name="connsiteX773" fmla="*/ 4510778 w 10001500"/>
              <a:gd name="connsiteY773" fmla="*/ 1706111 h 2601022"/>
              <a:gd name="connsiteX774" fmla="*/ 4529141 w 10001500"/>
              <a:gd name="connsiteY774" fmla="*/ 1684778 h 2601022"/>
              <a:gd name="connsiteX775" fmla="*/ 4541022 w 10001500"/>
              <a:gd name="connsiteY775" fmla="*/ 1658584 h 2601022"/>
              <a:gd name="connsiteX776" fmla="*/ 4561276 w 10001500"/>
              <a:gd name="connsiteY776" fmla="*/ 1642652 h 2601022"/>
              <a:gd name="connsiteX777" fmla="*/ 4573426 w 10001500"/>
              <a:gd name="connsiteY777" fmla="*/ 1621859 h 2601022"/>
              <a:gd name="connsiteX778" fmla="*/ 4570996 w 10001500"/>
              <a:gd name="connsiteY778" fmla="*/ 1618078 h 2601022"/>
              <a:gd name="connsiteX779" fmla="*/ 4566946 w 10001500"/>
              <a:gd name="connsiteY779" fmla="*/ 1617538 h 2601022"/>
              <a:gd name="connsiteX780" fmla="*/ 3728743 w 10001500"/>
              <a:gd name="connsiteY780" fmla="*/ 1617538 h 2601022"/>
              <a:gd name="connsiteX781" fmla="*/ 3713620 w 10001500"/>
              <a:gd name="connsiteY781" fmla="*/ 1626179 h 2601022"/>
              <a:gd name="connsiteX782" fmla="*/ 3694179 w 10001500"/>
              <a:gd name="connsiteY782" fmla="*/ 1619698 h 2601022"/>
              <a:gd name="connsiteX783" fmla="*/ 3689317 w 10001500"/>
              <a:gd name="connsiteY783" fmla="*/ 1628610 h 2601022"/>
              <a:gd name="connsiteX784" fmla="*/ 3687697 w 10001500"/>
              <a:gd name="connsiteY784" fmla="*/ 1639141 h 2601022"/>
              <a:gd name="connsiteX785" fmla="*/ 3680947 w 10001500"/>
              <a:gd name="connsiteY785" fmla="*/ 1646162 h 2601022"/>
              <a:gd name="connsiteX786" fmla="*/ 3679056 w 10001500"/>
              <a:gd name="connsiteY786" fmla="*/ 1656424 h 2601022"/>
              <a:gd name="connsiteX787" fmla="*/ 3666095 w 10001500"/>
              <a:gd name="connsiteY787" fmla="*/ 1669386 h 2601022"/>
              <a:gd name="connsiteX788" fmla="*/ 3635580 w 10001500"/>
              <a:gd name="connsiteY788" fmla="*/ 1700170 h 2601022"/>
              <a:gd name="connsiteX789" fmla="*/ 3609926 w 10001500"/>
              <a:gd name="connsiteY789" fmla="*/ 1727714 h 2601022"/>
              <a:gd name="connsiteX790" fmla="*/ 3611005 w 10001500"/>
              <a:gd name="connsiteY790" fmla="*/ 1729604 h 2601022"/>
              <a:gd name="connsiteX791" fmla="*/ 3612086 w 10001500"/>
              <a:gd name="connsiteY791" fmla="*/ 1729874 h 2601022"/>
              <a:gd name="connsiteX792" fmla="*/ 3615867 w 10001500"/>
              <a:gd name="connsiteY792" fmla="*/ 1734195 h 2601022"/>
              <a:gd name="connsiteX793" fmla="*/ 3603445 w 10001500"/>
              <a:gd name="connsiteY793" fmla="*/ 1738516 h 2601022"/>
              <a:gd name="connsiteX794" fmla="*/ 3599124 w 10001500"/>
              <a:gd name="connsiteY794" fmla="*/ 1753638 h 2601022"/>
              <a:gd name="connsiteX795" fmla="*/ 3576441 w 10001500"/>
              <a:gd name="connsiteY795" fmla="*/ 1763359 h 2601022"/>
              <a:gd name="connsiteX796" fmla="*/ 3566720 w 10001500"/>
              <a:gd name="connsiteY796" fmla="*/ 1786042 h 2601022"/>
              <a:gd name="connsiteX797" fmla="*/ 3549437 w 10001500"/>
              <a:gd name="connsiteY797" fmla="*/ 1800085 h 2601022"/>
              <a:gd name="connsiteX798" fmla="*/ 3532155 w 10001500"/>
              <a:gd name="connsiteY798" fmla="*/ 1814127 h 2601022"/>
              <a:gd name="connsiteX799" fmla="*/ 3512711 w 10001500"/>
              <a:gd name="connsiteY799" fmla="*/ 1824928 h 2601022"/>
              <a:gd name="connsiteX800" fmla="*/ 3527834 w 10001500"/>
              <a:gd name="connsiteY800" fmla="*/ 1844371 h 2601022"/>
              <a:gd name="connsiteX801" fmla="*/ 3538096 w 10001500"/>
              <a:gd name="connsiteY801" fmla="*/ 1834650 h 2601022"/>
              <a:gd name="connsiteX802" fmla="*/ 3545116 w 10001500"/>
              <a:gd name="connsiteY802" fmla="*/ 1824928 h 2601022"/>
              <a:gd name="connsiteX803" fmla="*/ 3555918 w 10001500"/>
              <a:gd name="connsiteY803" fmla="*/ 1807646 h 2601022"/>
              <a:gd name="connsiteX804" fmla="*/ 3567799 w 10001500"/>
              <a:gd name="connsiteY804" fmla="*/ 1799005 h 2601022"/>
              <a:gd name="connsiteX805" fmla="*/ 3579682 w 10001500"/>
              <a:gd name="connsiteY805" fmla="*/ 1790363 h 2601022"/>
              <a:gd name="connsiteX806" fmla="*/ 3609926 w 10001500"/>
              <a:gd name="connsiteY806" fmla="*/ 1753638 h 2601022"/>
              <a:gd name="connsiteX807" fmla="*/ 3613976 w 10001500"/>
              <a:gd name="connsiteY807" fmla="*/ 1746887 h 2601022"/>
              <a:gd name="connsiteX808" fmla="*/ 3622888 w 10001500"/>
              <a:gd name="connsiteY808" fmla="*/ 1744997 h 2601022"/>
              <a:gd name="connsiteX809" fmla="*/ 3627209 w 10001500"/>
              <a:gd name="connsiteY809" fmla="*/ 1744997 h 2601022"/>
              <a:gd name="connsiteX810" fmla="*/ 3631530 w 10001500"/>
              <a:gd name="connsiteY810" fmla="*/ 1729874 h 2601022"/>
              <a:gd name="connsiteX811" fmla="*/ 3630449 w 10001500"/>
              <a:gd name="connsiteY811" fmla="*/ 1725554 h 2601022"/>
              <a:gd name="connsiteX812" fmla="*/ 3642330 w 10001500"/>
              <a:gd name="connsiteY812" fmla="*/ 1721233 h 2601022"/>
              <a:gd name="connsiteX813" fmla="*/ 3653133 w 10001500"/>
              <a:gd name="connsiteY813" fmla="*/ 1699630 h 2601022"/>
              <a:gd name="connsiteX814" fmla="*/ 3665824 w 10001500"/>
              <a:gd name="connsiteY814" fmla="*/ 1696930 h 2601022"/>
              <a:gd name="connsiteX815" fmla="*/ 3670414 w 10001500"/>
              <a:gd name="connsiteY815" fmla="*/ 1684508 h 2601022"/>
              <a:gd name="connsiteX816" fmla="*/ 3682297 w 10001500"/>
              <a:gd name="connsiteY816" fmla="*/ 1672896 h 2601022"/>
              <a:gd name="connsiteX817" fmla="*/ 3694179 w 10001500"/>
              <a:gd name="connsiteY817" fmla="*/ 1662904 h 2601022"/>
              <a:gd name="connsiteX818" fmla="*/ 3714702 w 10001500"/>
              <a:gd name="connsiteY818" fmla="*/ 1643462 h 2601022"/>
              <a:gd name="connsiteX819" fmla="*/ 3728743 w 10001500"/>
              <a:gd name="connsiteY819" fmla="*/ 1617538 h 2601022"/>
              <a:gd name="connsiteX820" fmla="*/ 6655209 w 10001500"/>
              <a:gd name="connsiteY820" fmla="*/ 1601135 h 2601022"/>
              <a:gd name="connsiteX821" fmla="*/ 6670759 w 10001500"/>
              <a:gd name="connsiteY821" fmla="*/ 1616685 h 2601022"/>
              <a:gd name="connsiteX822" fmla="*/ 6667520 w 10001500"/>
              <a:gd name="connsiteY822" fmla="*/ 1621220 h 2601022"/>
              <a:gd name="connsiteX823" fmla="*/ 6660392 w 10001500"/>
              <a:gd name="connsiteY823" fmla="*/ 1621868 h 2601022"/>
              <a:gd name="connsiteX824" fmla="*/ 6655209 w 10001500"/>
              <a:gd name="connsiteY824" fmla="*/ 1621868 h 2601022"/>
              <a:gd name="connsiteX825" fmla="*/ 6634476 w 10001500"/>
              <a:gd name="connsiteY825" fmla="*/ 1647784 h 2601022"/>
              <a:gd name="connsiteX826" fmla="*/ 6625730 w 10001500"/>
              <a:gd name="connsiteY826" fmla="*/ 1645840 h 2601022"/>
              <a:gd name="connsiteX827" fmla="*/ 6618927 w 10001500"/>
              <a:gd name="connsiteY827" fmla="*/ 1640009 h 2601022"/>
              <a:gd name="connsiteX828" fmla="*/ 6635124 w 10001500"/>
              <a:gd name="connsiteY828" fmla="*/ 1621544 h 2601022"/>
              <a:gd name="connsiteX829" fmla="*/ 6655209 w 10001500"/>
              <a:gd name="connsiteY829" fmla="*/ 1601135 h 2601022"/>
              <a:gd name="connsiteX830" fmla="*/ 4553984 w 10001500"/>
              <a:gd name="connsiteY830" fmla="*/ 1582973 h 2601022"/>
              <a:gd name="connsiteX831" fmla="*/ 4555334 w 10001500"/>
              <a:gd name="connsiteY831" fmla="*/ 1588104 h 2601022"/>
              <a:gd name="connsiteX832" fmla="*/ 4558305 w 10001500"/>
              <a:gd name="connsiteY832" fmla="*/ 1591614 h 2601022"/>
              <a:gd name="connsiteX833" fmla="*/ 4562085 w 10001500"/>
              <a:gd name="connsiteY833" fmla="*/ 1589184 h 2601022"/>
              <a:gd name="connsiteX834" fmla="*/ 4562626 w 10001500"/>
              <a:gd name="connsiteY834" fmla="*/ 1585133 h 2601022"/>
              <a:gd name="connsiteX835" fmla="*/ 3307482 w 10001500"/>
              <a:gd name="connsiteY835" fmla="*/ 1580813 h 2601022"/>
              <a:gd name="connsiteX836" fmla="*/ 3306131 w 10001500"/>
              <a:gd name="connsiteY836" fmla="*/ 1581893 h 2601022"/>
              <a:gd name="connsiteX837" fmla="*/ 3303161 w 10001500"/>
              <a:gd name="connsiteY837" fmla="*/ 1582973 h 2601022"/>
              <a:gd name="connsiteX838" fmla="*/ 3304512 w 10001500"/>
              <a:gd name="connsiteY838" fmla="*/ 1587024 h 2601022"/>
              <a:gd name="connsiteX839" fmla="*/ 3307482 w 10001500"/>
              <a:gd name="connsiteY839" fmla="*/ 1589454 h 2601022"/>
              <a:gd name="connsiteX840" fmla="*/ 3311803 w 10001500"/>
              <a:gd name="connsiteY840" fmla="*/ 1585133 h 2601022"/>
              <a:gd name="connsiteX841" fmla="*/ 3307482 w 10001500"/>
              <a:gd name="connsiteY841" fmla="*/ 1580813 h 2601022"/>
              <a:gd name="connsiteX842" fmla="*/ 5452709 w 10001500"/>
              <a:gd name="connsiteY842" fmla="*/ 1572628 h 2601022"/>
              <a:gd name="connsiteX843" fmla="*/ 5450118 w 10001500"/>
              <a:gd name="connsiteY843" fmla="*/ 1577811 h 2601022"/>
              <a:gd name="connsiteX844" fmla="*/ 5454329 w 10001500"/>
              <a:gd name="connsiteY844" fmla="*/ 1582670 h 2601022"/>
              <a:gd name="connsiteX845" fmla="*/ 5460484 w 10001500"/>
              <a:gd name="connsiteY845" fmla="*/ 1585585 h 2601022"/>
              <a:gd name="connsiteX846" fmla="*/ 5460484 w 10001500"/>
              <a:gd name="connsiteY846" fmla="*/ 1582994 h 2601022"/>
              <a:gd name="connsiteX847" fmla="*/ 5457569 w 10001500"/>
              <a:gd name="connsiteY847" fmla="*/ 1576839 h 2601022"/>
              <a:gd name="connsiteX848" fmla="*/ 5452709 w 10001500"/>
              <a:gd name="connsiteY848" fmla="*/ 1572628 h 2601022"/>
              <a:gd name="connsiteX849" fmla="*/ 4543182 w 10001500"/>
              <a:gd name="connsiteY849" fmla="*/ 1565690 h 2601022"/>
              <a:gd name="connsiteX850" fmla="*/ 4540212 w 10001500"/>
              <a:gd name="connsiteY850" fmla="*/ 1566771 h 2601022"/>
              <a:gd name="connsiteX851" fmla="*/ 4538861 w 10001500"/>
              <a:gd name="connsiteY851" fmla="*/ 1567851 h 2601022"/>
              <a:gd name="connsiteX852" fmla="*/ 4540212 w 10001500"/>
              <a:gd name="connsiteY852" fmla="*/ 1571901 h 2601022"/>
              <a:gd name="connsiteX853" fmla="*/ 4543182 w 10001500"/>
              <a:gd name="connsiteY853" fmla="*/ 1574332 h 2601022"/>
              <a:gd name="connsiteX854" fmla="*/ 4545342 w 10001500"/>
              <a:gd name="connsiteY854" fmla="*/ 1570011 h 2601022"/>
              <a:gd name="connsiteX855" fmla="*/ 4543182 w 10001500"/>
              <a:gd name="connsiteY855" fmla="*/ 1565690 h 2601022"/>
              <a:gd name="connsiteX856" fmla="*/ 4636076 w 10001500"/>
              <a:gd name="connsiteY856" fmla="*/ 1557049 h 2601022"/>
              <a:gd name="connsiteX857" fmla="*/ 4651197 w 10001500"/>
              <a:gd name="connsiteY857" fmla="*/ 1565690 h 2601022"/>
              <a:gd name="connsiteX858" fmla="*/ 4647957 w 10001500"/>
              <a:gd name="connsiteY858" fmla="*/ 1580543 h 2601022"/>
              <a:gd name="connsiteX859" fmla="*/ 4644718 w 10001500"/>
              <a:gd name="connsiteY859" fmla="*/ 1593775 h 2601022"/>
              <a:gd name="connsiteX860" fmla="*/ 4629595 w 10001500"/>
              <a:gd name="connsiteY860" fmla="*/ 1598095 h 2601022"/>
              <a:gd name="connsiteX861" fmla="*/ 4627434 w 10001500"/>
              <a:gd name="connsiteY861" fmla="*/ 1580813 h 2601022"/>
              <a:gd name="connsiteX862" fmla="*/ 4577747 w 10001500"/>
              <a:gd name="connsiteY862" fmla="*/ 1557049 h 2601022"/>
              <a:gd name="connsiteX863" fmla="*/ 4575588 w 10001500"/>
              <a:gd name="connsiteY863" fmla="*/ 1558129 h 2601022"/>
              <a:gd name="connsiteX864" fmla="*/ 4573426 w 10001500"/>
              <a:gd name="connsiteY864" fmla="*/ 1559210 h 2601022"/>
              <a:gd name="connsiteX865" fmla="*/ 4574777 w 10001500"/>
              <a:gd name="connsiteY865" fmla="*/ 1564340 h 2601022"/>
              <a:gd name="connsiteX866" fmla="*/ 4577747 w 10001500"/>
              <a:gd name="connsiteY866" fmla="*/ 1567851 h 2601022"/>
              <a:gd name="connsiteX867" fmla="*/ 4581527 w 10001500"/>
              <a:gd name="connsiteY867" fmla="*/ 1565420 h 2601022"/>
              <a:gd name="connsiteX868" fmla="*/ 4582067 w 10001500"/>
              <a:gd name="connsiteY868" fmla="*/ 1561370 h 2601022"/>
              <a:gd name="connsiteX869" fmla="*/ 4577747 w 10001500"/>
              <a:gd name="connsiteY869" fmla="*/ 1557049 h 2601022"/>
              <a:gd name="connsiteX870" fmla="*/ 6722591 w 10001500"/>
              <a:gd name="connsiteY870" fmla="*/ 1551895 h 2601022"/>
              <a:gd name="connsiteX871" fmla="*/ 6713197 w 10001500"/>
              <a:gd name="connsiteY871" fmla="*/ 1555458 h 2601022"/>
              <a:gd name="connsiteX872" fmla="*/ 6701858 w 10001500"/>
              <a:gd name="connsiteY872" fmla="*/ 1557078 h 2601022"/>
              <a:gd name="connsiteX873" fmla="*/ 6693759 w 10001500"/>
              <a:gd name="connsiteY873" fmla="*/ 1571656 h 2601022"/>
              <a:gd name="connsiteX874" fmla="*/ 6683717 w 10001500"/>
              <a:gd name="connsiteY874" fmla="*/ 1588177 h 2601022"/>
              <a:gd name="connsiteX875" fmla="*/ 6663632 w 10001500"/>
              <a:gd name="connsiteY875" fmla="*/ 1591416 h 2601022"/>
              <a:gd name="connsiteX876" fmla="*/ 6647435 w 10001500"/>
              <a:gd name="connsiteY876" fmla="*/ 1598544 h 2601022"/>
              <a:gd name="connsiteX877" fmla="*/ 6634476 w 10001500"/>
              <a:gd name="connsiteY877" fmla="*/ 1595952 h 2601022"/>
              <a:gd name="connsiteX878" fmla="*/ 6619251 w 10001500"/>
              <a:gd name="connsiteY878" fmla="*/ 1621544 h 2601022"/>
              <a:gd name="connsiteX879" fmla="*/ 6590420 w 10001500"/>
              <a:gd name="connsiteY879" fmla="*/ 1629643 h 2601022"/>
              <a:gd name="connsiteX880" fmla="*/ 6574870 w 10001500"/>
              <a:gd name="connsiteY880" fmla="*/ 1634826 h 2601022"/>
              <a:gd name="connsiteX881" fmla="*/ 6569687 w 10001500"/>
              <a:gd name="connsiteY881" fmla="*/ 1627051 h 2601022"/>
              <a:gd name="connsiteX882" fmla="*/ 6564504 w 10001500"/>
              <a:gd name="connsiteY882" fmla="*/ 1634826 h 2601022"/>
              <a:gd name="connsiteX883" fmla="*/ 6517855 w 10001500"/>
              <a:gd name="connsiteY883" fmla="*/ 1668516 h 2601022"/>
              <a:gd name="connsiteX884" fmla="*/ 6512672 w 10001500"/>
              <a:gd name="connsiteY884" fmla="*/ 1699616 h 2601022"/>
              <a:gd name="connsiteX885" fmla="*/ 6533405 w 10001500"/>
              <a:gd name="connsiteY885" fmla="*/ 1691841 h 2601022"/>
              <a:gd name="connsiteX886" fmla="*/ 6538264 w 10001500"/>
              <a:gd name="connsiteY886" fmla="*/ 1693461 h 2601022"/>
              <a:gd name="connsiteX887" fmla="*/ 6541179 w 10001500"/>
              <a:gd name="connsiteY887" fmla="*/ 1697024 h 2601022"/>
              <a:gd name="connsiteX888" fmla="*/ 6524334 w 10001500"/>
              <a:gd name="connsiteY888" fmla="*/ 1719053 h 2601022"/>
              <a:gd name="connsiteX889" fmla="*/ 6499714 w 10001500"/>
              <a:gd name="connsiteY889" fmla="*/ 1733306 h 2601022"/>
              <a:gd name="connsiteX890" fmla="*/ 6486756 w 10001500"/>
              <a:gd name="connsiteY890" fmla="*/ 1730715 h 2601022"/>
              <a:gd name="connsiteX891" fmla="*/ 6445290 w 10001500"/>
              <a:gd name="connsiteY891" fmla="*/ 1769589 h 2601022"/>
              <a:gd name="connsiteX892" fmla="*/ 6440431 w 10001500"/>
              <a:gd name="connsiteY892" fmla="*/ 1767969 h 2601022"/>
              <a:gd name="connsiteX893" fmla="*/ 6437515 w 10001500"/>
              <a:gd name="connsiteY893" fmla="*/ 1764406 h 2601022"/>
              <a:gd name="connsiteX894" fmla="*/ 6443346 w 10001500"/>
              <a:gd name="connsiteY894" fmla="*/ 1754687 h 2601022"/>
              <a:gd name="connsiteX895" fmla="*/ 6453065 w 10001500"/>
              <a:gd name="connsiteY895" fmla="*/ 1748856 h 2601022"/>
              <a:gd name="connsiteX896" fmla="*/ 6460840 w 10001500"/>
              <a:gd name="connsiteY896" fmla="*/ 1728123 h 2601022"/>
              <a:gd name="connsiteX897" fmla="*/ 6456629 w 10001500"/>
              <a:gd name="connsiteY897" fmla="*/ 1720673 h 2601022"/>
              <a:gd name="connsiteX898" fmla="*/ 6450474 w 10001500"/>
              <a:gd name="connsiteY898" fmla="*/ 1715165 h 2601022"/>
              <a:gd name="connsiteX899" fmla="*/ 6447882 w 10001500"/>
              <a:gd name="connsiteY899" fmla="*/ 1720348 h 2601022"/>
              <a:gd name="connsiteX900" fmla="*/ 6401233 w 10001500"/>
              <a:gd name="connsiteY900" fmla="*/ 1743673 h 2601022"/>
              <a:gd name="connsiteX901" fmla="*/ 6378881 w 10001500"/>
              <a:gd name="connsiteY901" fmla="*/ 1760518 h 2601022"/>
              <a:gd name="connsiteX902" fmla="*/ 6354584 w 10001500"/>
              <a:gd name="connsiteY902" fmla="*/ 1777364 h 2601022"/>
              <a:gd name="connsiteX903" fmla="*/ 6307936 w 10001500"/>
              <a:gd name="connsiteY903" fmla="*/ 1792914 h 2601022"/>
              <a:gd name="connsiteX904" fmla="*/ 6297569 w 10001500"/>
              <a:gd name="connsiteY904" fmla="*/ 1813646 h 2601022"/>
              <a:gd name="connsiteX905" fmla="*/ 6308584 w 10001500"/>
              <a:gd name="connsiteY905" fmla="*/ 1821745 h 2601022"/>
              <a:gd name="connsiteX906" fmla="*/ 6315711 w 10001500"/>
              <a:gd name="connsiteY906" fmla="*/ 1831787 h 2601022"/>
              <a:gd name="connsiteX907" fmla="*/ 6310528 w 10001500"/>
              <a:gd name="connsiteY907" fmla="*/ 1834379 h 2601022"/>
              <a:gd name="connsiteX908" fmla="*/ 6295302 w 10001500"/>
              <a:gd name="connsiteY908" fmla="*/ 1836970 h 2601022"/>
              <a:gd name="connsiteX909" fmla="*/ 6282020 w 10001500"/>
              <a:gd name="connsiteY909" fmla="*/ 1839562 h 2601022"/>
              <a:gd name="connsiteX910" fmla="*/ 6280400 w 10001500"/>
              <a:gd name="connsiteY910" fmla="*/ 1844421 h 2601022"/>
              <a:gd name="connsiteX911" fmla="*/ 6276837 w 10001500"/>
              <a:gd name="connsiteY911" fmla="*/ 1847337 h 2601022"/>
              <a:gd name="connsiteX912" fmla="*/ 6271330 w 10001500"/>
              <a:gd name="connsiteY912" fmla="*/ 1842153 h 2601022"/>
              <a:gd name="connsiteX913" fmla="*/ 6263878 w 10001500"/>
              <a:gd name="connsiteY913" fmla="*/ 1836970 h 2601022"/>
              <a:gd name="connsiteX914" fmla="*/ 6261611 w 10001500"/>
              <a:gd name="connsiteY914" fmla="*/ 1839562 h 2601022"/>
              <a:gd name="connsiteX915" fmla="*/ 6261287 w 10001500"/>
              <a:gd name="connsiteY915" fmla="*/ 1842153 h 2601022"/>
              <a:gd name="connsiteX916" fmla="*/ 6269062 w 10001500"/>
              <a:gd name="connsiteY916" fmla="*/ 1847337 h 2601022"/>
              <a:gd name="connsiteX917" fmla="*/ 6267118 w 10001500"/>
              <a:gd name="connsiteY917" fmla="*/ 1853492 h 2601022"/>
              <a:gd name="connsiteX918" fmla="*/ 6261287 w 10001500"/>
              <a:gd name="connsiteY918" fmla="*/ 1857703 h 2601022"/>
              <a:gd name="connsiteX919" fmla="*/ 6258695 w 10001500"/>
              <a:gd name="connsiteY919" fmla="*/ 1857703 h 2601022"/>
              <a:gd name="connsiteX920" fmla="*/ 6237962 w 10001500"/>
              <a:gd name="connsiteY920" fmla="*/ 1860295 h 2601022"/>
              <a:gd name="connsiteX921" fmla="*/ 6222413 w 10001500"/>
              <a:gd name="connsiteY921" fmla="*/ 1870661 h 2601022"/>
              <a:gd name="connsiteX922" fmla="*/ 6199089 w 10001500"/>
              <a:gd name="connsiteY922" fmla="*/ 1865478 h 2601022"/>
              <a:gd name="connsiteX923" fmla="*/ 6188399 w 10001500"/>
              <a:gd name="connsiteY923" fmla="*/ 1870337 h 2601022"/>
              <a:gd name="connsiteX924" fmla="*/ 6183539 w 10001500"/>
              <a:gd name="connsiteY924" fmla="*/ 1881028 h 2601022"/>
              <a:gd name="connsiteX925" fmla="*/ 6190990 w 10001500"/>
              <a:gd name="connsiteY925" fmla="*/ 1888478 h 2601022"/>
              <a:gd name="connsiteX926" fmla="*/ 6188722 w 10001500"/>
              <a:gd name="connsiteY926" fmla="*/ 1893985 h 2601022"/>
              <a:gd name="connsiteX927" fmla="*/ 6149848 w 10001500"/>
              <a:gd name="connsiteY927" fmla="*/ 1893014 h 2601022"/>
              <a:gd name="connsiteX928" fmla="*/ 6110975 w 10001500"/>
              <a:gd name="connsiteY928" fmla="*/ 1893985 h 2601022"/>
              <a:gd name="connsiteX929" fmla="*/ 6092833 w 10001500"/>
              <a:gd name="connsiteY929" fmla="*/ 1896577 h 2601022"/>
              <a:gd name="connsiteX930" fmla="*/ 6085383 w 10001500"/>
              <a:gd name="connsiteY930" fmla="*/ 1896901 h 2601022"/>
              <a:gd name="connsiteX931" fmla="*/ 6079876 w 10001500"/>
              <a:gd name="connsiteY931" fmla="*/ 1899169 h 2601022"/>
              <a:gd name="connsiteX932" fmla="*/ 6083763 w 10001500"/>
              <a:gd name="connsiteY932" fmla="*/ 1901436 h 2601022"/>
              <a:gd name="connsiteX933" fmla="*/ 6087650 w 10001500"/>
              <a:gd name="connsiteY933" fmla="*/ 1901760 h 2601022"/>
              <a:gd name="connsiteX934" fmla="*/ 6066917 w 10001500"/>
              <a:gd name="connsiteY934" fmla="*/ 1908887 h 2601022"/>
              <a:gd name="connsiteX935" fmla="*/ 6046185 w 10001500"/>
              <a:gd name="connsiteY935" fmla="*/ 1912127 h 2601022"/>
              <a:gd name="connsiteX936" fmla="*/ 6026424 w 10001500"/>
              <a:gd name="connsiteY936" fmla="*/ 1897549 h 2601022"/>
              <a:gd name="connsiteX937" fmla="*/ 6004719 w 10001500"/>
              <a:gd name="connsiteY937" fmla="*/ 1888802 h 2601022"/>
              <a:gd name="connsiteX938" fmla="*/ 5999536 w 10001500"/>
              <a:gd name="connsiteY938" fmla="*/ 1891394 h 2601022"/>
              <a:gd name="connsiteX939" fmla="*/ 5976212 w 10001500"/>
              <a:gd name="connsiteY939" fmla="*/ 1909535 h 2601022"/>
              <a:gd name="connsiteX940" fmla="*/ 5991761 w 10001500"/>
              <a:gd name="connsiteY940" fmla="*/ 1919901 h 2601022"/>
              <a:gd name="connsiteX941" fmla="*/ 5993705 w 10001500"/>
              <a:gd name="connsiteY941" fmla="*/ 1933831 h 2601022"/>
              <a:gd name="connsiteX942" fmla="*/ 6007311 w 10001500"/>
              <a:gd name="connsiteY942" fmla="*/ 1938043 h 2601022"/>
              <a:gd name="connsiteX943" fmla="*/ 6009902 w 10001500"/>
              <a:gd name="connsiteY943" fmla="*/ 1938043 h 2601022"/>
              <a:gd name="connsiteX944" fmla="*/ 6046832 w 10001500"/>
              <a:gd name="connsiteY944" fmla="*/ 1915690 h 2601022"/>
              <a:gd name="connsiteX945" fmla="*/ 6103200 w 10001500"/>
              <a:gd name="connsiteY945" fmla="*/ 1922493 h 2601022"/>
              <a:gd name="connsiteX946" fmla="*/ 6126524 w 10001500"/>
              <a:gd name="connsiteY946" fmla="*/ 1917310 h 2601022"/>
              <a:gd name="connsiteX947" fmla="*/ 6132355 w 10001500"/>
              <a:gd name="connsiteY947" fmla="*/ 1917958 h 2601022"/>
              <a:gd name="connsiteX948" fmla="*/ 6134299 w 10001500"/>
              <a:gd name="connsiteY948" fmla="*/ 1922493 h 2601022"/>
              <a:gd name="connsiteX949" fmla="*/ 6134299 w 10001500"/>
              <a:gd name="connsiteY949" fmla="*/ 1925085 h 2601022"/>
              <a:gd name="connsiteX950" fmla="*/ 6174469 w 10001500"/>
              <a:gd name="connsiteY950" fmla="*/ 1918930 h 2601022"/>
              <a:gd name="connsiteX951" fmla="*/ 6214638 w 10001500"/>
              <a:gd name="connsiteY951" fmla="*/ 1922493 h 2601022"/>
              <a:gd name="connsiteX952" fmla="*/ 6224681 w 10001500"/>
              <a:gd name="connsiteY952" fmla="*/ 1908887 h 2601022"/>
              <a:gd name="connsiteX953" fmla="*/ 6240554 w 10001500"/>
              <a:gd name="connsiteY953" fmla="*/ 1899169 h 2601022"/>
              <a:gd name="connsiteX954" fmla="*/ 6266470 w 10001500"/>
              <a:gd name="connsiteY954" fmla="*/ 1899169 h 2601022"/>
              <a:gd name="connsiteX955" fmla="*/ 6280400 w 10001500"/>
              <a:gd name="connsiteY955" fmla="*/ 1899816 h 2601022"/>
              <a:gd name="connsiteX956" fmla="*/ 6292386 w 10001500"/>
              <a:gd name="connsiteY956" fmla="*/ 1896577 h 2601022"/>
              <a:gd name="connsiteX957" fmla="*/ 6288175 w 10001500"/>
              <a:gd name="connsiteY957" fmla="*/ 1893014 h 2601022"/>
              <a:gd name="connsiteX958" fmla="*/ 6282020 w 10001500"/>
              <a:gd name="connsiteY958" fmla="*/ 1891394 h 2601022"/>
              <a:gd name="connsiteX959" fmla="*/ 6297569 w 10001500"/>
              <a:gd name="connsiteY959" fmla="*/ 1873253 h 2601022"/>
              <a:gd name="connsiteX960" fmla="*/ 6321218 w 10001500"/>
              <a:gd name="connsiteY960" fmla="*/ 1868717 h 2601022"/>
              <a:gd name="connsiteX961" fmla="*/ 6339035 w 10001500"/>
              <a:gd name="connsiteY961" fmla="*/ 1852520 h 2601022"/>
              <a:gd name="connsiteX962" fmla="*/ 6370134 w 10001500"/>
              <a:gd name="connsiteY962" fmla="*/ 1844745 h 2601022"/>
              <a:gd name="connsiteX963" fmla="*/ 6400081 w 10001500"/>
              <a:gd name="connsiteY963" fmla="*/ 1822573 h 2601022"/>
              <a:gd name="connsiteX964" fmla="*/ 6457672 w 10001500"/>
              <a:gd name="connsiteY964" fmla="*/ 1781395 h 2601022"/>
              <a:gd name="connsiteX965" fmla="*/ 6494530 w 10001500"/>
              <a:gd name="connsiteY965" fmla="*/ 1759223 h 2601022"/>
              <a:gd name="connsiteX966" fmla="*/ 6499714 w 10001500"/>
              <a:gd name="connsiteY966" fmla="*/ 1759223 h 2601022"/>
              <a:gd name="connsiteX967" fmla="*/ 6532433 w 10001500"/>
              <a:gd name="connsiteY967" fmla="*/ 1743349 h 2601022"/>
              <a:gd name="connsiteX968" fmla="*/ 6559321 w 10001500"/>
              <a:gd name="connsiteY968" fmla="*/ 1717757 h 2601022"/>
              <a:gd name="connsiteX969" fmla="*/ 6555109 w 10001500"/>
              <a:gd name="connsiteY969" fmla="*/ 1705447 h 2601022"/>
              <a:gd name="connsiteX970" fmla="*/ 6564504 w 10001500"/>
              <a:gd name="connsiteY970" fmla="*/ 1689249 h 2601022"/>
              <a:gd name="connsiteX971" fmla="*/ 6631885 w 10001500"/>
              <a:gd name="connsiteY971" fmla="*/ 1658150 h 2601022"/>
              <a:gd name="connsiteX972" fmla="*/ 6640632 w 10001500"/>
              <a:gd name="connsiteY972" fmla="*/ 1645192 h 2601022"/>
              <a:gd name="connsiteX973" fmla="*/ 6655209 w 10001500"/>
              <a:gd name="connsiteY973" fmla="*/ 1640009 h 2601022"/>
              <a:gd name="connsiteX974" fmla="*/ 6670759 w 10001500"/>
              <a:gd name="connsiteY974" fmla="*/ 1627051 h 2601022"/>
              <a:gd name="connsiteX975" fmla="*/ 6677886 w 10001500"/>
              <a:gd name="connsiteY975" fmla="*/ 1625107 h 2601022"/>
              <a:gd name="connsiteX976" fmla="*/ 6681125 w 10001500"/>
              <a:gd name="connsiteY976" fmla="*/ 1619276 h 2601022"/>
              <a:gd name="connsiteX977" fmla="*/ 6678210 w 10001500"/>
              <a:gd name="connsiteY977" fmla="*/ 1607938 h 2601022"/>
              <a:gd name="connsiteX978" fmla="*/ 6673351 w 10001500"/>
              <a:gd name="connsiteY978" fmla="*/ 1598544 h 2601022"/>
              <a:gd name="connsiteX979" fmla="*/ 6706069 w 10001500"/>
              <a:gd name="connsiteY979" fmla="*/ 1579430 h 2601022"/>
              <a:gd name="connsiteX980" fmla="*/ 6732957 w 10001500"/>
              <a:gd name="connsiteY980" fmla="*/ 1554486 h 2601022"/>
              <a:gd name="connsiteX981" fmla="*/ 1816710 w 10001500"/>
              <a:gd name="connsiteY981" fmla="*/ 1546699 h 2601022"/>
              <a:gd name="connsiteX982" fmla="*/ 1818329 w 10001500"/>
              <a:gd name="connsiteY982" fmla="*/ 1552854 h 2601022"/>
              <a:gd name="connsiteX983" fmla="*/ 1821894 w 10001500"/>
              <a:gd name="connsiteY983" fmla="*/ 1557066 h 2601022"/>
              <a:gd name="connsiteX984" fmla="*/ 1826428 w 10001500"/>
              <a:gd name="connsiteY984" fmla="*/ 1554150 h 2601022"/>
              <a:gd name="connsiteX985" fmla="*/ 1827076 w 10001500"/>
              <a:gd name="connsiteY985" fmla="*/ 1549291 h 2601022"/>
              <a:gd name="connsiteX986" fmla="*/ 6872904 w 10001500"/>
              <a:gd name="connsiteY986" fmla="*/ 1538937 h 2601022"/>
              <a:gd name="connsiteX987" fmla="*/ 6848931 w 10001500"/>
              <a:gd name="connsiteY987" fmla="*/ 1556430 h 2601022"/>
              <a:gd name="connsiteX988" fmla="*/ 6828846 w 10001500"/>
              <a:gd name="connsiteY988" fmla="*/ 1585585 h 2601022"/>
              <a:gd name="connsiteX989" fmla="*/ 6826255 w 10001500"/>
              <a:gd name="connsiteY989" fmla="*/ 1593360 h 2601022"/>
              <a:gd name="connsiteX990" fmla="*/ 6825283 w 10001500"/>
              <a:gd name="connsiteY990" fmla="*/ 1594656 h 2601022"/>
              <a:gd name="connsiteX991" fmla="*/ 6826255 w 10001500"/>
              <a:gd name="connsiteY991" fmla="*/ 1595952 h 2601022"/>
              <a:gd name="connsiteX992" fmla="*/ 6821072 w 10001500"/>
              <a:gd name="connsiteY992" fmla="*/ 1595952 h 2601022"/>
              <a:gd name="connsiteX993" fmla="*/ 6812973 w 10001500"/>
              <a:gd name="connsiteY993" fmla="*/ 1605994 h 2601022"/>
              <a:gd name="connsiteX994" fmla="*/ 6802930 w 10001500"/>
              <a:gd name="connsiteY994" fmla="*/ 1614093 h 2601022"/>
              <a:gd name="connsiteX995" fmla="*/ 6797423 w 10001500"/>
              <a:gd name="connsiteY995" fmla="*/ 1618629 h 2601022"/>
              <a:gd name="connsiteX996" fmla="*/ 6789972 w 10001500"/>
              <a:gd name="connsiteY996" fmla="*/ 1619276 h 2601022"/>
              <a:gd name="connsiteX997" fmla="*/ 6779606 w 10001500"/>
              <a:gd name="connsiteY997" fmla="*/ 1616685 h 2601022"/>
              <a:gd name="connsiteX998" fmla="*/ 6766972 w 10001500"/>
              <a:gd name="connsiteY998" fmla="*/ 1637741 h 2601022"/>
              <a:gd name="connsiteX999" fmla="*/ 6748507 w 10001500"/>
              <a:gd name="connsiteY999" fmla="*/ 1652967 h 2601022"/>
              <a:gd name="connsiteX1000" fmla="*/ 6732633 w 10001500"/>
              <a:gd name="connsiteY1000" fmla="*/ 1659122 h 2601022"/>
              <a:gd name="connsiteX1001" fmla="*/ 6722591 w 10001500"/>
              <a:gd name="connsiteY1001" fmla="*/ 1671108 h 2601022"/>
              <a:gd name="connsiteX1002" fmla="*/ 6728422 w 10001500"/>
              <a:gd name="connsiteY1002" fmla="*/ 1679207 h 2601022"/>
              <a:gd name="connsiteX1003" fmla="*/ 6738140 w 10001500"/>
              <a:gd name="connsiteY1003" fmla="*/ 1681475 h 2601022"/>
              <a:gd name="connsiteX1004" fmla="*/ 6774099 w 10001500"/>
              <a:gd name="connsiteY1004" fmla="*/ 1646164 h 2601022"/>
              <a:gd name="connsiteX1005" fmla="*/ 6815889 w 10001500"/>
              <a:gd name="connsiteY1005" fmla="*/ 1616685 h 2601022"/>
              <a:gd name="connsiteX1006" fmla="*/ 6826255 w 10001500"/>
              <a:gd name="connsiteY1006" fmla="*/ 1595952 h 2601022"/>
              <a:gd name="connsiteX1007" fmla="*/ 6831438 w 10001500"/>
              <a:gd name="connsiteY1007" fmla="*/ 1595952 h 2601022"/>
              <a:gd name="connsiteX1008" fmla="*/ 6836621 w 10001500"/>
              <a:gd name="connsiteY1008" fmla="*/ 1585585 h 2601022"/>
              <a:gd name="connsiteX1009" fmla="*/ 6859945 w 10001500"/>
              <a:gd name="connsiteY1009" fmla="*/ 1572628 h 2601022"/>
              <a:gd name="connsiteX1010" fmla="*/ 6868692 w 10001500"/>
              <a:gd name="connsiteY1010" fmla="*/ 1561937 h 2601022"/>
              <a:gd name="connsiteX1011" fmla="*/ 6875495 w 10001500"/>
              <a:gd name="connsiteY1011" fmla="*/ 1541529 h 2601022"/>
              <a:gd name="connsiteX1012" fmla="*/ 6875171 w 10001500"/>
              <a:gd name="connsiteY1012" fmla="*/ 1540232 h 2601022"/>
              <a:gd name="connsiteX1013" fmla="*/ 6872904 w 10001500"/>
              <a:gd name="connsiteY1013" fmla="*/ 1538937 h 2601022"/>
              <a:gd name="connsiteX1014" fmla="*/ 3378771 w 10001500"/>
              <a:gd name="connsiteY1014" fmla="*/ 1531125 h 2601022"/>
              <a:gd name="connsiteX1015" fmla="*/ 3381473 w 10001500"/>
              <a:gd name="connsiteY1015" fmla="*/ 1535986 h 2601022"/>
              <a:gd name="connsiteX1016" fmla="*/ 3387413 w 10001500"/>
              <a:gd name="connsiteY1016" fmla="*/ 1537606 h 2601022"/>
              <a:gd name="connsiteX1017" fmla="*/ 3400376 w 10001500"/>
              <a:gd name="connsiteY1017" fmla="*/ 1535446 h 2601022"/>
              <a:gd name="connsiteX1018" fmla="*/ 3337725 w 10001500"/>
              <a:gd name="connsiteY1018" fmla="*/ 1528965 h 2601022"/>
              <a:gd name="connsiteX1019" fmla="*/ 3339076 w 10001500"/>
              <a:gd name="connsiteY1019" fmla="*/ 1534096 h 2601022"/>
              <a:gd name="connsiteX1020" fmla="*/ 3342046 w 10001500"/>
              <a:gd name="connsiteY1020" fmla="*/ 1537606 h 2601022"/>
              <a:gd name="connsiteX1021" fmla="*/ 3343937 w 10001500"/>
              <a:gd name="connsiteY1021" fmla="*/ 1535176 h 2601022"/>
              <a:gd name="connsiteX1022" fmla="*/ 3344207 w 10001500"/>
              <a:gd name="connsiteY1022" fmla="*/ 1531125 h 2601022"/>
              <a:gd name="connsiteX1023" fmla="*/ 4266662 w 10001500"/>
              <a:gd name="connsiteY1023" fmla="*/ 1524644 h 2601022"/>
              <a:gd name="connsiteX1024" fmla="*/ 4270712 w 10001500"/>
              <a:gd name="connsiteY1024" fmla="*/ 1539767 h 2601022"/>
              <a:gd name="connsiteX1025" fmla="*/ 4286105 w 10001500"/>
              <a:gd name="connsiteY1025" fmla="*/ 1541927 h 2601022"/>
              <a:gd name="connsiteX1026" fmla="*/ 4286105 w 10001500"/>
              <a:gd name="connsiteY1026" fmla="*/ 1524644 h 2601022"/>
              <a:gd name="connsiteX1027" fmla="*/ 2449059 w 10001500"/>
              <a:gd name="connsiteY1027" fmla="*/ 1520783 h 2601022"/>
              <a:gd name="connsiteX1028" fmla="*/ 2440960 w 10001500"/>
              <a:gd name="connsiteY1028" fmla="*/ 1530502 h 2601022"/>
              <a:gd name="connsiteX1029" fmla="*/ 2438694 w 10001500"/>
              <a:gd name="connsiteY1029" fmla="*/ 1544108 h 2601022"/>
              <a:gd name="connsiteX1030" fmla="*/ 2443876 w 10001500"/>
              <a:gd name="connsiteY1030" fmla="*/ 1564841 h 2601022"/>
              <a:gd name="connsiteX1031" fmla="*/ 2449059 w 10001500"/>
              <a:gd name="connsiteY1031" fmla="*/ 1585573 h 2601022"/>
              <a:gd name="connsiteX1032" fmla="*/ 2432538 w 10001500"/>
              <a:gd name="connsiteY1032" fmla="*/ 1587841 h 2601022"/>
              <a:gd name="connsiteX1033" fmla="*/ 2417960 w 10001500"/>
              <a:gd name="connsiteY1033" fmla="*/ 1595940 h 2601022"/>
              <a:gd name="connsiteX1034" fmla="*/ 2410185 w 10001500"/>
              <a:gd name="connsiteY1034" fmla="*/ 1585573 h 2601022"/>
              <a:gd name="connsiteX1035" fmla="*/ 2407594 w 10001500"/>
              <a:gd name="connsiteY1035" fmla="*/ 1595940 h 2601022"/>
              <a:gd name="connsiteX1036" fmla="*/ 2400467 w 10001500"/>
              <a:gd name="connsiteY1036" fmla="*/ 1596588 h 2601022"/>
              <a:gd name="connsiteX1037" fmla="*/ 2397228 w 10001500"/>
              <a:gd name="connsiteY1037" fmla="*/ 1601123 h 2601022"/>
              <a:gd name="connsiteX1038" fmla="*/ 2394636 w 10001500"/>
              <a:gd name="connsiteY1038" fmla="*/ 1611489 h 2601022"/>
              <a:gd name="connsiteX1039" fmla="*/ 2384269 w 10001500"/>
              <a:gd name="connsiteY1039" fmla="*/ 1614081 h 2601022"/>
              <a:gd name="connsiteX1040" fmla="*/ 2375199 w 10001500"/>
              <a:gd name="connsiteY1040" fmla="*/ 1625095 h 2601022"/>
              <a:gd name="connsiteX1041" fmla="*/ 2366128 w 10001500"/>
              <a:gd name="connsiteY1041" fmla="*/ 1639997 h 2601022"/>
              <a:gd name="connsiteX1042" fmla="*/ 2344101 w 10001500"/>
              <a:gd name="connsiteY1042" fmla="*/ 1675307 h 2601022"/>
              <a:gd name="connsiteX1043" fmla="*/ 2314296 w 10001500"/>
              <a:gd name="connsiteY1043" fmla="*/ 1704787 h 2601022"/>
              <a:gd name="connsiteX1044" fmla="*/ 2324662 w 10001500"/>
              <a:gd name="connsiteY1044" fmla="*/ 1709970 h 2601022"/>
              <a:gd name="connsiteX1045" fmla="*/ 2333733 w 10001500"/>
              <a:gd name="connsiteY1045" fmla="*/ 1711589 h 2601022"/>
              <a:gd name="connsiteX1046" fmla="*/ 2335029 w 10001500"/>
              <a:gd name="connsiteY1046" fmla="*/ 1722928 h 2601022"/>
              <a:gd name="connsiteX1047" fmla="*/ 2303930 w 10001500"/>
              <a:gd name="connsiteY1047" fmla="*/ 1732646 h 2601022"/>
              <a:gd name="connsiteX1048" fmla="*/ 2272831 w 10001500"/>
              <a:gd name="connsiteY1048" fmla="*/ 1738478 h 2601022"/>
              <a:gd name="connsiteX1049" fmla="*/ 2267647 w 10001500"/>
              <a:gd name="connsiteY1049" fmla="*/ 1764394 h 2601022"/>
              <a:gd name="connsiteX1050" fmla="*/ 2296155 w 10001500"/>
              <a:gd name="connsiteY1050" fmla="*/ 1759210 h 2601022"/>
              <a:gd name="connsiteX1051" fmla="*/ 2313324 w 10001500"/>
              <a:gd name="connsiteY1051" fmla="*/ 1759858 h 2601022"/>
              <a:gd name="connsiteX1052" fmla="*/ 2324662 w 10001500"/>
              <a:gd name="connsiteY1052" fmla="*/ 1748844 h 2601022"/>
              <a:gd name="connsiteX1053" fmla="*/ 2335029 w 10001500"/>
              <a:gd name="connsiteY1053" fmla="*/ 1743661 h 2601022"/>
              <a:gd name="connsiteX1054" fmla="*/ 2352846 w 10001500"/>
              <a:gd name="connsiteY1054" fmla="*/ 1724224 h 2601022"/>
              <a:gd name="connsiteX1055" fmla="*/ 2376494 w 10001500"/>
              <a:gd name="connsiteY1055" fmla="*/ 1689237 h 2601022"/>
              <a:gd name="connsiteX1056" fmla="*/ 2438694 w 10001500"/>
              <a:gd name="connsiteY1056" fmla="*/ 1655546 h 2601022"/>
              <a:gd name="connsiteX1057" fmla="*/ 2443876 w 10001500"/>
              <a:gd name="connsiteY1057" fmla="*/ 1645504 h 2601022"/>
              <a:gd name="connsiteX1058" fmla="*/ 2449059 w 10001500"/>
              <a:gd name="connsiteY1058" fmla="*/ 1637405 h 2601022"/>
              <a:gd name="connsiteX1059" fmla="*/ 2440960 w 10001500"/>
              <a:gd name="connsiteY1059" fmla="*/ 1633842 h 2601022"/>
              <a:gd name="connsiteX1060" fmla="*/ 2438694 w 10001500"/>
              <a:gd name="connsiteY1060" fmla="*/ 1624447 h 2601022"/>
              <a:gd name="connsiteX1061" fmla="*/ 2428974 w 10001500"/>
              <a:gd name="connsiteY1061" fmla="*/ 1623475 h 2601022"/>
              <a:gd name="connsiteX1062" fmla="*/ 2423143 w 10001500"/>
              <a:gd name="connsiteY1062" fmla="*/ 1616672 h 2601022"/>
              <a:gd name="connsiteX1063" fmla="*/ 2431242 w 10001500"/>
              <a:gd name="connsiteY1063" fmla="*/ 1600151 h 2601022"/>
              <a:gd name="connsiteX1064" fmla="*/ 2449059 w 10001500"/>
              <a:gd name="connsiteY1064" fmla="*/ 1585573 h 2601022"/>
              <a:gd name="connsiteX1065" fmla="*/ 2454243 w 10001500"/>
              <a:gd name="connsiteY1065" fmla="*/ 1581362 h 2601022"/>
              <a:gd name="connsiteX1066" fmla="*/ 2459426 w 10001500"/>
              <a:gd name="connsiteY1066" fmla="*/ 1575207 h 2601022"/>
              <a:gd name="connsiteX1067" fmla="*/ 2466552 w 10001500"/>
              <a:gd name="connsiteY1067" fmla="*/ 1573263 h 2601022"/>
              <a:gd name="connsiteX1068" fmla="*/ 2469792 w 10001500"/>
              <a:gd name="connsiteY1068" fmla="*/ 1567432 h 2601022"/>
              <a:gd name="connsiteX1069" fmla="*/ 2465257 w 10001500"/>
              <a:gd name="connsiteY1069" fmla="*/ 1550911 h 2601022"/>
              <a:gd name="connsiteX1070" fmla="*/ 2456834 w 10001500"/>
              <a:gd name="connsiteY1070" fmla="*/ 1536333 h 2601022"/>
              <a:gd name="connsiteX1071" fmla="*/ 2455862 w 10001500"/>
              <a:gd name="connsiteY1071" fmla="*/ 1526614 h 2601022"/>
              <a:gd name="connsiteX1072" fmla="*/ 2449059 w 10001500"/>
              <a:gd name="connsiteY1072" fmla="*/ 1520783 h 2601022"/>
              <a:gd name="connsiteX1073" fmla="*/ 1845217 w 10001500"/>
              <a:gd name="connsiteY1073" fmla="*/ 1515600 h 2601022"/>
              <a:gd name="connsiteX1074" fmla="*/ 1836147 w 10001500"/>
              <a:gd name="connsiteY1074" fmla="*/ 1516896 h 2601022"/>
              <a:gd name="connsiteX1075" fmla="*/ 1834851 w 10001500"/>
              <a:gd name="connsiteY1075" fmla="*/ 1525966 h 2601022"/>
              <a:gd name="connsiteX1076" fmla="*/ 1841978 w 10001500"/>
              <a:gd name="connsiteY1076" fmla="*/ 1522727 h 2601022"/>
              <a:gd name="connsiteX1077" fmla="*/ 1845217 w 10001500"/>
              <a:gd name="connsiteY1077" fmla="*/ 1515600 h 2601022"/>
              <a:gd name="connsiteX1078" fmla="*/ 6898820 w 10001500"/>
              <a:gd name="connsiteY1078" fmla="*/ 1502654 h 2601022"/>
              <a:gd name="connsiteX1079" fmla="*/ 6893636 w 10001500"/>
              <a:gd name="connsiteY1079" fmla="*/ 1505246 h 2601022"/>
              <a:gd name="connsiteX1080" fmla="*/ 6893636 w 10001500"/>
              <a:gd name="connsiteY1080" fmla="*/ 1507838 h 2601022"/>
              <a:gd name="connsiteX1081" fmla="*/ 6894284 w 10001500"/>
              <a:gd name="connsiteY1081" fmla="*/ 1512697 h 2601022"/>
              <a:gd name="connsiteX1082" fmla="*/ 6898820 w 10001500"/>
              <a:gd name="connsiteY1082" fmla="*/ 1515613 h 2601022"/>
              <a:gd name="connsiteX1083" fmla="*/ 6902383 w 10001500"/>
              <a:gd name="connsiteY1083" fmla="*/ 1512697 h 2601022"/>
              <a:gd name="connsiteX1084" fmla="*/ 6904003 w 10001500"/>
              <a:gd name="connsiteY1084" fmla="*/ 1507838 h 2601022"/>
              <a:gd name="connsiteX1085" fmla="*/ 6898820 w 10001500"/>
              <a:gd name="connsiteY1085" fmla="*/ 1502654 h 2601022"/>
              <a:gd name="connsiteX1086" fmla="*/ 8312132 w 10001500"/>
              <a:gd name="connsiteY1086" fmla="*/ 1501421 h 2601022"/>
              <a:gd name="connsiteX1087" fmla="*/ 8312132 w 10001500"/>
              <a:gd name="connsiteY1087" fmla="*/ 1510062 h 2601022"/>
              <a:gd name="connsiteX1088" fmla="*/ 8307811 w 10001500"/>
              <a:gd name="connsiteY1088" fmla="*/ 1518703 h 2601022"/>
              <a:gd name="connsiteX1089" fmla="*/ 8314292 w 10001500"/>
              <a:gd name="connsiteY1089" fmla="*/ 1510062 h 2601022"/>
              <a:gd name="connsiteX1090" fmla="*/ 8314022 w 10001500"/>
              <a:gd name="connsiteY1090" fmla="*/ 1505741 h 2601022"/>
              <a:gd name="connsiteX1091" fmla="*/ 8312132 w 10001500"/>
              <a:gd name="connsiteY1091" fmla="*/ 1501421 h 2601022"/>
              <a:gd name="connsiteX1092" fmla="*/ 1845217 w 10001500"/>
              <a:gd name="connsiteY1092" fmla="*/ 1497459 h 2601022"/>
              <a:gd name="connsiteX1093" fmla="*/ 1845865 w 10001500"/>
              <a:gd name="connsiteY1093" fmla="*/ 1502319 h 2601022"/>
              <a:gd name="connsiteX1094" fmla="*/ 1850400 w 10001500"/>
              <a:gd name="connsiteY1094" fmla="*/ 1505234 h 2601022"/>
              <a:gd name="connsiteX1095" fmla="*/ 1855584 w 10001500"/>
              <a:gd name="connsiteY1095" fmla="*/ 1505234 h 2601022"/>
              <a:gd name="connsiteX1096" fmla="*/ 1852344 w 10001500"/>
              <a:gd name="connsiteY1096" fmla="*/ 1499403 h 2601022"/>
              <a:gd name="connsiteX1097" fmla="*/ 1845217 w 10001500"/>
              <a:gd name="connsiteY1097" fmla="*/ 1497459 h 2601022"/>
              <a:gd name="connsiteX1098" fmla="*/ 4681443 w 10001500"/>
              <a:gd name="connsiteY1098" fmla="*/ 1496560 h 2601022"/>
              <a:gd name="connsiteX1099" fmla="*/ 4691435 w 10001500"/>
              <a:gd name="connsiteY1099" fmla="*/ 1497641 h 2601022"/>
              <a:gd name="connsiteX1100" fmla="*/ 4696565 w 10001500"/>
              <a:gd name="connsiteY1100" fmla="*/ 1505201 h 2601022"/>
              <a:gd name="connsiteX1101" fmla="*/ 4693324 w 10001500"/>
              <a:gd name="connsiteY1101" fmla="*/ 1518433 h 2601022"/>
              <a:gd name="connsiteX1102" fmla="*/ 4690084 w 10001500"/>
              <a:gd name="connsiteY1102" fmla="*/ 1533286 h 2601022"/>
              <a:gd name="connsiteX1103" fmla="*/ 4677932 w 10001500"/>
              <a:gd name="connsiteY1103" fmla="*/ 1530045 h 2601022"/>
              <a:gd name="connsiteX1104" fmla="*/ 4670640 w 10001500"/>
              <a:gd name="connsiteY1104" fmla="*/ 1520324 h 2601022"/>
              <a:gd name="connsiteX1105" fmla="*/ 4681443 w 10001500"/>
              <a:gd name="connsiteY1105" fmla="*/ 1496560 h 2601022"/>
              <a:gd name="connsiteX1106" fmla="*/ 4618793 w 10001500"/>
              <a:gd name="connsiteY1106" fmla="*/ 1496560 h 2601022"/>
              <a:gd name="connsiteX1107" fmla="*/ 4620143 w 10001500"/>
              <a:gd name="connsiteY1107" fmla="*/ 1501692 h 2601022"/>
              <a:gd name="connsiteX1108" fmla="*/ 4623114 w 10001500"/>
              <a:gd name="connsiteY1108" fmla="*/ 1505201 h 2601022"/>
              <a:gd name="connsiteX1109" fmla="*/ 4626894 w 10001500"/>
              <a:gd name="connsiteY1109" fmla="*/ 1502771 h 2601022"/>
              <a:gd name="connsiteX1110" fmla="*/ 4627434 w 10001500"/>
              <a:gd name="connsiteY1110" fmla="*/ 1498721 h 2601022"/>
              <a:gd name="connsiteX1111" fmla="*/ 8625378 w 10001500"/>
              <a:gd name="connsiteY1111" fmla="*/ 1484139 h 2601022"/>
              <a:gd name="connsiteX1112" fmla="*/ 8630239 w 10001500"/>
              <a:gd name="connsiteY1112" fmla="*/ 1486838 h 2601022"/>
              <a:gd name="connsiteX1113" fmla="*/ 8631859 w 10001500"/>
              <a:gd name="connsiteY1113" fmla="*/ 1492780 h 2601022"/>
              <a:gd name="connsiteX1114" fmla="*/ 8616737 w 10001500"/>
              <a:gd name="connsiteY1114" fmla="*/ 1497100 h 2601022"/>
              <a:gd name="connsiteX1115" fmla="*/ 8618627 w 10001500"/>
              <a:gd name="connsiteY1115" fmla="*/ 1488999 h 2601022"/>
              <a:gd name="connsiteX1116" fmla="*/ 8625378 w 10001500"/>
              <a:gd name="connsiteY1116" fmla="*/ 1484139 h 2601022"/>
              <a:gd name="connsiteX1117" fmla="*/ 8318613 w 10001500"/>
              <a:gd name="connsiteY1117" fmla="*/ 1477657 h 2601022"/>
              <a:gd name="connsiteX1118" fmla="*/ 8319963 w 10001500"/>
              <a:gd name="connsiteY1118" fmla="*/ 1482788 h 2601022"/>
              <a:gd name="connsiteX1119" fmla="*/ 8322934 w 10001500"/>
              <a:gd name="connsiteY1119" fmla="*/ 1486299 h 2601022"/>
              <a:gd name="connsiteX1120" fmla="*/ 8326714 w 10001500"/>
              <a:gd name="connsiteY1120" fmla="*/ 1483868 h 2601022"/>
              <a:gd name="connsiteX1121" fmla="*/ 8327254 w 10001500"/>
              <a:gd name="connsiteY1121" fmla="*/ 1479817 h 2601022"/>
              <a:gd name="connsiteX1122" fmla="*/ 1881500 w 10001500"/>
              <a:gd name="connsiteY1122" fmla="*/ 1476727 h 2601022"/>
              <a:gd name="connsiteX1123" fmla="*/ 1878908 w 10001500"/>
              <a:gd name="connsiteY1123" fmla="*/ 1478022 h 2601022"/>
              <a:gd name="connsiteX1124" fmla="*/ 1876316 w 10001500"/>
              <a:gd name="connsiteY1124" fmla="*/ 1479318 h 2601022"/>
              <a:gd name="connsiteX1125" fmla="*/ 1877936 w 10001500"/>
              <a:gd name="connsiteY1125" fmla="*/ 1485473 h 2601022"/>
              <a:gd name="connsiteX1126" fmla="*/ 1881500 w 10001500"/>
              <a:gd name="connsiteY1126" fmla="*/ 1489684 h 2601022"/>
              <a:gd name="connsiteX1127" fmla="*/ 1886035 w 10001500"/>
              <a:gd name="connsiteY1127" fmla="*/ 1486769 h 2601022"/>
              <a:gd name="connsiteX1128" fmla="*/ 1886683 w 10001500"/>
              <a:gd name="connsiteY1128" fmla="*/ 1481910 h 2601022"/>
              <a:gd name="connsiteX1129" fmla="*/ 1881500 w 10001500"/>
              <a:gd name="connsiteY1129" fmla="*/ 1476727 h 2601022"/>
              <a:gd name="connsiteX1130" fmla="*/ 2594190 w 10001500"/>
              <a:gd name="connsiteY1130" fmla="*/ 1463768 h 2601022"/>
              <a:gd name="connsiteX1131" fmla="*/ 2596780 w 10001500"/>
              <a:gd name="connsiteY1131" fmla="*/ 1515600 h 2601022"/>
              <a:gd name="connsiteX1132" fmla="*/ 2595484 w 10001500"/>
              <a:gd name="connsiteY1132" fmla="*/ 1536981 h 2601022"/>
              <a:gd name="connsiteX1133" fmla="*/ 2586414 w 10001500"/>
              <a:gd name="connsiteY1133" fmla="*/ 1554474 h 2601022"/>
              <a:gd name="connsiteX1134" fmla="*/ 2575076 w 10001500"/>
              <a:gd name="connsiteY1134" fmla="*/ 1547023 h 2601022"/>
              <a:gd name="connsiteX1135" fmla="*/ 2573456 w 10001500"/>
              <a:gd name="connsiteY1135" fmla="*/ 1533742 h 2601022"/>
              <a:gd name="connsiteX1136" fmla="*/ 2579935 w 10001500"/>
              <a:gd name="connsiteY1136" fmla="*/ 1493896 h 2601022"/>
              <a:gd name="connsiteX1137" fmla="*/ 2594190 w 10001500"/>
              <a:gd name="connsiteY1137" fmla="*/ 1463768 h 2601022"/>
              <a:gd name="connsiteX1138" fmla="*/ 4597191 w 10001500"/>
              <a:gd name="connsiteY1138" fmla="*/ 1457675 h 2601022"/>
              <a:gd name="connsiteX1139" fmla="*/ 4590709 w 10001500"/>
              <a:gd name="connsiteY1139" fmla="*/ 1461995 h 2601022"/>
              <a:gd name="connsiteX1140" fmla="*/ 4568836 w 10001500"/>
              <a:gd name="connsiteY1140" fmla="*/ 1483599 h 2601022"/>
              <a:gd name="connsiteX1141" fmla="*/ 4545342 w 10001500"/>
              <a:gd name="connsiteY1141" fmla="*/ 1505201 h 2601022"/>
              <a:gd name="connsiteX1142" fmla="*/ 4537782 w 10001500"/>
              <a:gd name="connsiteY1142" fmla="*/ 1533556 h 2601022"/>
              <a:gd name="connsiteX1143" fmla="*/ 4530220 w 10001500"/>
              <a:gd name="connsiteY1143" fmla="*/ 1557049 h 2601022"/>
              <a:gd name="connsiteX1144" fmla="*/ 4541022 w 10001500"/>
              <a:gd name="connsiteY1144" fmla="*/ 1550568 h 2601022"/>
              <a:gd name="connsiteX1145" fmla="*/ 4554794 w 10001500"/>
              <a:gd name="connsiteY1145" fmla="*/ 1527885 h 2601022"/>
              <a:gd name="connsiteX1146" fmla="*/ 4573426 w 10001500"/>
              <a:gd name="connsiteY1146" fmla="*/ 1505201 h 2601022"/>
              <a:gd name="connsiteX1147" fmla="*/ 4578828 w 10001500"/>
              <a:gd name="connsiteY1147" fmla="*/ 1489269 h 2601022"/>
              <a:gd name="connsiteX1148" fmla="*/ 4590709 w 10001500"/>
              <a:gd name="connsiteY1148" fmla="*/ 1474957 h 2601022"/>
              <a:gd name="connsiteX1149" fmla="*/ 4592870 w 10001500"/>
              <a:gd name="connsiteY1149" fmla="*/ 1461995 h 2601022"/>
              <a:gd name="connsiteX1150" fmla="*/ 3426299 w 10001500"/>
              <a:gd name="connsiteY1150" fmla="*/ 1455514 h 2601022"/>
              <a:gd name="connsiteX1151" fmla="*/ 3417657 w 10001500"/>
              <a:gd name="connsiteY1151" fmla="*/ 1461995 h 2601022"/>
              <a:gd name="connsiteX1152" fmla="*/ 3409017 w 10001500"/>
              <a:gd name="connsiteY1152" fmla="*/ 1468476 h 2601022"/>
              <a:gd name="connsiteX1153" fmla="*/ 3402265 w 10001500"/>
              <a:gd name="connsiteY1153" fmla="*/ 1475497 h 2601022"/>
              <a:gd name="connsiteX1154" fmla="*/ 3400376 w 10001500"/>
              <a:gd name="connsiteY1154" fmla="*/ 1485759 h 2601022"/>
              <a:gd name="connsiteX1155" fmla="*/ 3400376 w 10001500"/>
              <a:gd name="connsiteY1155" fmla="*/ 1503041 h 2601022"/>
              <a:gd name="connsiteX1156" fmla="*/ 3409017 w 10001500"/>
              <a:gd name="connsiteY1156" fmla="*/ 1511683 h 2601022"/>
              <a:gd name="connsiteX1157" fmla="*/ 3413608 w 10001500"/>
              <a:gd name="connsiteY1157" fmla="*/ 1494940 h 2601022"/>
              <a:gd name="connsiteX1158" fmla="*/ 3426299 w 10001500"/>
              <a:gd name="connsiteY1158" fmla="*/ 1481438 h 2601022"/>
              <a:gd name="connsiteX1159" fmla="*/ 3437101 w 10001500"/>
              <a:gd name="connsiteY1159" fmla="*/ 1468476 h 2601022"/>
              <a:gd name="connsiteX1160" fmla="*/ 8342376 w 10001500"/>
              <a:gd name="connsiteY1160" fmla="*/ 1453894 h 2601022"/>
              <a:gd name="connsiteX1161" fmla="*/ 8343997 w 10001500"/>
              <a:gd name="connsiteY1161" fmla="*/ 1457674 h 2601022"/>
              <a:gd name="connsiteX1162" fmla="*/ 8348858 w 10001500"/>
              <a:gd name="connsiteY1162" fmla="*/ 1458215 h 2601022"/>
              <a:gd name="connsiteX1163" fmla="*/ 8351018 w 10001500"/>
              <a:gd name="connsiteY1163" fmla="*/ 1458215 h 2601022"/>
              <a:gd name="connsiteX1164" fmla="*/ 8349397 w 10001500"/>
              <a:gd name="connsiteY1164" fmla="*/ 1454434 h 2601022"/>
              <a:gd name="connsiteX1165" fmla="*/ 8344536 w 10001500"/>
              <a:gd name="connsiteY1165" fmla="*/ 1453894 h 2601022"/>
              <a:gd name="connsiteX1166" fmla="*/ 8351018 w 10001500"/>
              <a:gd name="connsiteY1166" fmla="*/ 1436611 h 2601022"/>
              <a:gd name="connsiteX1167" fmla="*/ 8351558 w 10001500"/>
              <a:gd name="connsiteY1167" fmla="*/ 1440662 h 2601022"/>
              <a:gd name="connsiteX1168" fmla="*/ 8355338 w 10001500"/>
              <a:gd name="connsiteY1168" fmla="*/ 1443092 h 2601022"/>
              <a:gd name="connsiteX1169" fmla="*/ 8359659 w 10001500"/>
              <a:gd name="connsiteY1169" fmla="*/ 1443092 h 2601022"/>
              <a:gd name="connsiteX1170" fmla="*/ 8356958 w 10001500"/>
              <a:gd name="connsiteY1170" fmla="*/ 1438231 h 2601022"/>
              <a:gd name="connsiteX1171" fmla="*/ 8351018 w 10001500"/>
              <a:gd name="connsiteY1171" fmla="*/ 1436611 h 2601022"/>
              <a:gd name="connsiteX1172" fmla="*/ 4716007 w 10001500"/>
              <a:gd name="connsiteY1172" fmla="*/ 1436071 h 2601022"/>
              <a:gd name="connsiteX1173" fmla="*/ 4733291 w 10001500"/>
              <a:gd name="connsiteY1173" fmla="*/ 1455514 h 2601022"/>
              <a:gd name="connsiteX1174" fmla="*/ 4728970 w 10001500"/>
              <a:gd name="connsiteY1174" fmla="*/ 1470367 h 2601022"/>
              <a:gd name="connsiteX1175" fmla="*/ 4724649 w 10001500"/>
              <a:gd name="connsiteY1175" fmla="*/ 1483599 h 2601022"/>
              <a:gd name="connsiteX1176" fmla="*/ 4720328 w 10001500"/>
              <a:gd name="connsiteY1176" fmla="*/ 1483599 h 2601022"/>
              <a:gd name="connsiteX1177" fmla="*/ 4709526 w 10001500"/>
              <a:gd name="connsiteY1177" fmla="*/ 1474957 h 2601022"/>
              <a:gd name="connsiteX1178" fmla="*/ 4712768 w 10001500"/>
              <a:gd name="connsiteY1178" fmla="*/ 1455514 h 2601022"/>
              <a:gd name="connsiteX1179" fmla="*/ 4716007 w 10001500"/>
              <a:gd name="connsiteY1179" fmla="*/ 1436071 h 2601022"/>
              <a:gd name="connsiteX1180" fmla="*/ 4355234 w 10001500"/>
              <a:gd name="connsiteY1180" fmla="*/ 1429591 h 2601022"/>
              <a:gd name="connsiteX1181" fmla="*/ 4340113 w 10001500"/>
              <a:gd name="connsiteY1181" fmla="*/ 1431751 h 2601022"/>
              <a:gd name="connsiteX1182" fmla="*/ 4327150 w 10001500"/>
              <a:gd name="connsiteY1182" fmla="*/ 1455514 h 2601022"/>
              <a:gd name="connsiteX1183" fmla="*/ 4329311 w 10001500"/>
              <a:gd name="connsiteY1183" fmla="*/ 1464156 h 2601022"/>
              <a:gd name="connsiteX1184" fmla="*/ 4338493 w 10001500"/>
              <a:gd name="connsiteY1184" fmla="*/ 1462265 h 2601022"/>
              <a:gd name="connsiteX1185" fmla="*/ 4344434 w 10001500"/>
              <a:gd name="connsiteY1185" fmla="*/ 1455514 h 2601022"/>
              <a:gd name="connsiteX1186" fmla="*/ 4357666 w 10001500"/>
              <a:gd name="connsiteY1186" fmla="*/ 1449033 h 2601022"/>
              <a:gd name="connsiteX1187" fmla="*/ 4366036 w 10001500"/>
              <a:gd name="connsiteY1187" fmla="*/ 1436071 h 2601022"/>
              <a:gd name="connsiteX1188" fmla="*/ 4362256 w 10001500"/>
              <a:gd name="connsiteY1188" fmla="*/ 1430401 h 2601022"/>
              <a:gd name="connsiteX1189" fmla="*/ 4355234 w 10001500"/>
              <a:gd name="connsiteY1189" fmla="*/ 1429591 h 2601022"/>
              <a:gd name="connsiteX1190" fmla="*/ 3339886 w 10001500"/>
              <a:gd name="connsiteY1190" fmla="*/ 1416629 h 2601022"/>
              <a:gd name="connsiteX1191" fmla="*/ 3335565 w 10001500"/>
              <a:gd name="connsiteY1191" fmla="*/ 1423110 h 2601022"/>
              <a:gd name="connsiteX1192" fmla="*/ 3338807 w 10001500"/>
              <a:gd name="connsiteY1192" fmla="*/ 1436071 h 2601022"/>
              <a:gd name="connsiteX1193" fmla="*/ 3329084 w 10001500"/>
              <a:gd name="connsiteY1193" fmla="*/ 1442553 h 2601022"/>
              <a:gd name="connsiteX1194" fmla="*/ 3326925 w 10001500"/>
              <a:gd name="connsiteY1194" fmla="*/ 1449033 h 2601022"/>
              <a:gd name="connsiteX1195" fmla="*/ 3330705 w 10001500"/>
              <a:gd name="connsiteY1195" fmla="*/ 1459565 h 2601022"/>
              <a:gd name="connsiteX1196" fmla="*/ 3337725 w 10001500"/>
              <a:gd name="connsiteY1196" fmla="*/ 1468476 h 2601022"/>
              <a:gd name="connsiteX1197" fmla="*/ 3322604 w 10001500"/>
              <a:gd name="connsiteY1197" fmla="*/ 1472527 h 2601022"/>
              <a:gd name="connsiteX1198" fmla="*/ 3320444 w 10001500"/>
              <a:gd name="connsiteY1198" fmla="*/ 1487919 h 2601022"/>
              <a:gd name="connsiteX1199" fmla="*/ 3322064 w 10001500"/>
              <a:gd name="connsiteY1199" fmla="*/ 1500341 h 2601022"/>
              <a:gd name="connsiteX1200" fmla="*/ 3333405 w 10001500"/>
              <a:gd name="connsiteY1200" fmla="*/ 1503041 h 2601022"/>
              <a:gd name="connsiteX1201" fmla="*/ 3344207 w 10001500"/>
              <a:gd name="connsiteY1201" fmla="*/ 1477117 h 2601022"/>
              <a:gd name="connsiteX1202" fmla="*/ 3339347 w 10001500"/>
              <a:gd name="connsiteY1202" fmla="*/ 1470636 h 2601022"/>
              <a:gd name="connsiteX1203" fmla="*/ 3344207 w 10001500"/>
              <a:gd name="connsiteY1203" fmla="*/ 1457675 h 2601022"/>
              <a:gd name="connsiteX1204" fmla="*/ 3357169 w 10001500"/>
              <a:gd name="connsiteY1204" fmla="*/ 1442553 h 2601022"/>
              <a:gd name="connsiteX1205" fmla="*/ 3352579 w 10001500"/>
              <a:gd name="connsiteY1205" fmla="*/ 1426350 h 2601022"/>
              <a:gd name="connsiteX1206" fmla="*/ 3339886 w 10001500"/>
              <a:gd name="connsiteY1206" fmla="*/ 1416629 h 2601022"/>
              <a:gd name="connsiteX1207" fmla="*/ 2552724 w 10001500"/>
              <a:gd name="connsiteY1207" fmla="*/ 1411936 h 2601022"/>
              <a:gd name="connsiteX1208" fmla="*/ 2560498 w 10001500"/>
              <a:gd name="connsiteY1208" fmla="*/ 1422303 h 2601022"/>
              <a:gd name="connsiteX1209" fmla="*/ 2565033 w 10001500"/>
              <a:gd name="connsiteY1209" fmla="*/ 1419387 h 2601022"/>
              <a:gd name="connsiteX1210" fmla="*/ 2565681 w 10001500"/>
              <a:gd name="connsiteY1210" fmla="*/ 1414528 h 2601022"/>
              <a:gd name="connsiteX1211" fmla="*/ 5488992 w 10001500"/>
              <a:gd name="connsiteY1211" fmla="*/ 1404174 h 2601022"/>
              <a:gd name="connsiteX1212" fmla="*/ 5477330 w 10001500"/>
              <a:gd name="connsiteY1212" fmla="*/ 1439161 h 2601022"/>
              <a:gd name="connsiteX1213" fmla="*/ 5465667 w 10001500"/>
              <a:gd name="connsiteY1213" fmla="*/ 1474147 h 2601022"/>
              <a:gd name="connsiteX1214" fmla="*/ 5464047 w 10001500"/>
              <a:gd name="connsiteY1214" fmla="*/ 1481598 h 2601022"/>
              <a:gd name="connsiteX1215" fmla="*/ 5460484 w 10001500"/>
              <a:gd name="connsiteY1215" fmla="*/ 1487105 h 2601022"/>
              <a:gd name="connsiteX1216" fmla="*/ 5451737 w 10001500"/>
              <a:gd name="connsiteY1216" fmla="*/ 1471555 h 2601022"/>
              <a:gd name="connsiteX1217" fmla="*/ 5437160 w 10001500"/>
              <a:gd name="connsiteY1217" fmla="*/ 1456006 h 2601022"/>
              <a:gd name="connsiteX1218" fmla="*/ 5430033 w 10001500"/>
              <a:gd name="connsiteY1218" fmla="*/ 1483217 h 2601022"/>
              <a:gd name="connsiteX1219" fmla="*/ 5419019 w 10001500"/>
              <a:gd name="connsiteY1219" fmla="*/ 1510429 h 2601022"/>
              <a:gd name="connsiteX1220" fmla="*/ 5447526 w 10001500"/>
              <a:gd name="connsiteY1220" fmla="*/ 1513021 h 2601022"/>
              <a:gd name="connsiteX1221" fmla="*/ 5449470 w 10001500"/>
              <a:gd name="connsiteY1221" fmla="*/ 1505570 h 2601022"/>
              <a:gd name="connsiteX1222" fmla="*/ 5455301 w 10001500"/>
              <a:gd name="connsiteY1222" fmla="*/ 1500063 h 2601022"/>
              <a:gd name="connsiteX1223" fmla="*/ 5457569 w 10001500"/>
              <a:gd name="connsiteY1223" fmla="*/ 1502978 h 2601022"/>
              <a:gd name="connsiteX1224" fmla="*/ 5457892 w 10001500"/>
              <a:gd name="connsiteY1224" fmla="*/ 1507838 h 2601022"/>
              <a:gd name="connsiteX1225" fmla="*/ 5453033 w 10001500"/>
              <a:gd name="connsiteY1225" fmla="*/ 1526951 h 2601022"/>
              <a:gd name="connsiteX1226" fmla="*/ 5442343 w 10001500"/>
              <a:gd name="connsiteY1226" fmla="*/ 1544120 h 2601022"/>
              <a:gd name="connsiteX1227" fmla="*/ 5453357 w 10001500"/>
              <a:gd name="connsiteY1227" fmla="*/ 1554486 h 2601022"/>
              <a:gd name="connsiteX1228" fmla="*/ 5468259 w 10001500"/>
              <a:gd name="connsiteY1228" fmla="*/ 1557078 h 2601022"/>
              <a:gd name="connsiteX1229" fmla="*/ 5491583 w 10001500"/>
              <a:gd name="connsiteY1229" fmla="*/ 1507838 h 2601022"/>
              <a:gd name="connsiteX1230" fmla="*/ 5476034 w 10001500"/>
              <a:gd name="connsiteY1230" fmla="*/ 1492288 h 2601022"/>
              <a:gd name="connsiteX1231" fmla="*/ 5481865 w 10001500"/>
              <a:gd name="connsiteY1231" fmla="*/ 1466696 h 2601022"/>
              <a:gd name="connsiteX1232" fmla="*/ 5491583 w 10001500"/>
              <a:gd name="connsiteY1232" fmla="*/ 1443048 h 2601022"/>
              <a:gd name="connsiteX1233" fmla="*/ 5504541 w 10001500"/>
              <a:gd name="connsiteY1233" fmla="*/ 1424907 h 2601022"/>
              <a:gd name="connsiteX1234" fmla="*/ 5507133 w 10001500"/>
              <a:gd name="connsiteY1234" fmla="*/ 1406766 h 2601022"/>
              <a:gd name="connsiteX1235" fmla="*/ 4143523 w 10001500"/>
              <a:gd name="connsiteY1235" fmla="*/ 1403667 h 2601022"/>
              <a:gd name="connsiteX1236" fmla="*/ 4143523 w 10001500"/>
              <a:gd name="connsiteY1236" fmla="*/ 1420950 h 2601022"/>
              <a:gd name="connsiteX1237" fmla="*/ 4152165 w 10001500"/>
              <a:gd name="connsiteY1237" fmla="*/ 1425270 h 2601022"/>
              <a:gd name="connsiteX1238" fmla="*/ 4152165 w 10001500"/>
              <a:gd name="connsiteY1238" fmla="*/ 1407987 h 2601022"/>
              <a:gd name="connsiteX1239" fmla="*/ 8361819 w 10001500"/>
              <a:gd name="connsiteY1239" fmla="*/ 1399886 h 2601022"/>
              <a:gd name="connsiteX1240" fmla="*/ 8360739 w 10001500"/>
              <a:gd name="connsiteY1240" fmla="*/ 1401236 h 2601022"/>
              <a:gd name="connsiteX1241" fmla="*/ 8359659 w 10001500"/>
              <a:gd name="connsiteY1241" fmla="*/ 1404207 h 2601022"/>
              <a:gd name="connsiteX1242" fmla="*/ 8359659 w 10001500"/>
              <a:gd name="connsiteY1242" fmla="*/ 1425810 h 2601022"/>
              <a:gd name="connsiteX1243" fmla="*/ 8370460 w 10001500"/>
              <a:gd name="connsiteY1243" fmla="*/ 1419328 h 2601022"/>
              <a:gd name="connsiteX1244" fmla="*/ 8375591 w 10001500"/>
              <a:gd name="connsiteY1244" fmla="*/ 1418789 h 2601022"/>
              <a:gd name="connsiteX1245" fmla="*/ 8379102 w 10001500"/>
              <a:gd name="connsiteY1245" fmla="*/ 1415008 h 2601022"/>
              <a:gd name="connsiteX1246" fmla="*/ 8372891 w 10001500"/>
              <a:gd name="connsiteY1246" fmla="*/ 1405017 h 2601022"/>
              <a:gd name="connsiteX1247" fmla="*/ 8361819 w 10001500"/>
              <a:gd name="connsiteY1247" fmla="*/ 1399886 h 2601022"/>
              <a:gd name="connsiteX1248" fmla="*/ 4759214 w 10001500"/>
              <a:gd name="connsiteY1248" fmla="*/ 1384224 h 2601022"/>
              <a:gd name="connsiteX1249" fmla="*/ 4773526 w 10001500"/>
              <a:gd name="connsiteY1249" fmla="*/ 1392325 h 2601022"/>
              <a:gd name="connsiteX1250" fmla="*/ 4776497 w 10001500"/>
              <a:gd name="connsiteY1250" fmla="*/ 1410148 h 2601022"/>
              <a:gd name="connsiteX1251" fmla="*/ 4762994 w 10001500"/>
              <a:gd name="connsiteY1251" fmla="*/ 1407447 h 2601022"/>
              <a:gd name="connsiteX1252" fmla="*/ 4759214 w 10001500"/>
              <a:gd name="connsiteY1252" fmla="*/ 1395026 h 2601022"/>
              <a:gd name="connsiteX1253" fmla="*/ 7010258 w 10001500"/>
              <a:gd name="connsiteY1253" fmla="*/ 1380849 h 2601022"/>
              <a:gd name="connsiteX1254" fmla="*/ 7007667 w 10001500"/>
              <a:gd name="connsiteY1254" fmla="*/ 1386033 h 2601022"/>
              <a:gd name="connsiteX1255" fmla="*/ 7012850 w 10001500"/>
              <a:gd name="connsiteY1255" fmla="*/ 1391216 h 2601022"/>
              <a:gd name="connsiteX1256" fmla="*/ 7016413 w 10001500"/>
              <a:gd name="connsiteY1256" fmla="*/ 1388300 h 2601022"/>
              <a:gd name="connsiteX1257" fmla="*/ 7018033 w 10001500"/>
              <a:gd name="connsiteY1257" fmla="*/ 1383441 h 2601022"/>
              <a:gd name="connsiteX1258" fmla="*/ 8688027 w 10001500"/>
              <a:gd name="connsiteY1258" fmla="*/ 1361000 h 2601022"/>
              <a:gd name="connsiteX1259" fmla="*/ 8685057 w 10001500"/>
              <a:gd name="connsiteY1259" fmla="*/ 1362080 h 2601022"/>
              <a:gd name="connsiteX1260" fmla="*/ 8683707 w 10001500"/>
              <a:gd name="connsiteY1260" fmla="*/ 1363160 h 2601022"/>
              <a:gd name="connsiteX1261" fmla="*/ 8684246 w 10001500"/>
              <a:gd name="connsiteY1261" fmla="*/ 1368291 h 2601022"/>
              <a:gd name="connsiteX1262" fmla="*/ 8688027 w 10001500"/>
              <a:gd name="connsiteY1262" fmla="*/ 1371802 h 2601022"/>
              <a:gd name="connsiteX1263" fmla="*/ 8689918 w 10001500"/>
              <a:gd name="connsiteY1263" fmla="*/ 1369371 h 2601022"/>
              <a:gd name="connsiteX1264" fmla="*/ 8690188 w 10001500"/>
              <a:gd name="connsiteY1264" fmla="*/ 1365321 h 2601022"/>
              <a:gd name="connsiteX1265" fmla="*/ 8688027 w 10001500"/>
              <a:gd name="connsiteY1265" fmla="*/ 1361000 h 2601022"/>
              <a:gd name="connsiteX1266" fmla="*/ 7018033 w 10001500"/>
              <a:gd name="connsiteY1266" fmla="*/ 1360117 h 2601022"/>
              <a:gd name="connsiteX1267" fmla="*/ 7012850 w 10001500"/>
              <a:gd name="connsiteY1267" fmla="*/ 1362708 h 2601022"/>
              <a:gd name="connsiteX1268" fmla="*/ 7012850 w 10001500"/>
              <a:gd name="connsiteY1268" fmla="*/ 1365300 h 2601022"/>
              <a:gd name="connsiteX1269" fmla="*/ 7013498 w 10001500"/>
              <a:gd name="connsiteY1269" fmla="*/ 1370159 h 2601022"/>
              <a:gd name="connsiteX1270" fmla="*/ 7018033 w 10001500"/>
              <a:gd name="connsiteY1270" fmla="*/ 1373075 h 2601022"/>
              <a:gd name="connsiteX1271" fmla="*/ 7021596 w 10001500"/>
              <a:gd name="connsiteY1271" fmla="*/ 1370159 h 2601022"/>
              <a:gd name="connsiteX1272" fmla="*/ 7023216 w 10001500"/>
              <a:gd name="connsiteY1272" fmla="*/ 1365300 h 2601022"/>
              <a:gd name="connsiteX1273" fmla="*/ 7018033 w 10001500"/>
              <a:gd name="connsiteY1273" fmla="*/ 1360117 h 2601022"/>
              <a:gd name="connsiteX1274" fmla="*/ 4672801 w 10001500"/>
              <a:gd name="connsiteY1274" fmla="*/ 1358300 h 2601022"/>
              <a:gd name="connsiteX1275" fmla="*/ 4674152 w 10001500"/>
              <a:gd name="connsiteY1275" fmla="*/ 1363431 h 2601022"/>
              <a:gd name="connsiteX1276" fmla="*/ 4677122 w 10001500"/>
              <a:gd name="connsiteY1276" fmla="*/ 1366941 h 2601022"/>
              <a:gd name="connsiteX1277" fmla="*/ 4680902 w 10001500"/>
              <a:gd name="connsiteY1277" fmla="*/ 1364511 h 2601022"/>
              <a:gd name="connsiteX1278" fmla="*/ 4681443 w 10001500"/>
              <a:gd name="connsiteY1278" fmla="*/ 1360461 h 2601022"/>
              <a:gd name="connsiteX1279" fmla="*/ 6940285 w 10001500"/>
              <a:gd name="connsiteY1279" fmla="*/ 1344567 h 2601022"/>
              <a:gd name="connsiteX1280" fmla="*/ 6937693 w 10001500"/>
              <a:gd name="connsiteY1280" fmla="*/ 1345863 h 2601022"/>
              <a:gd name="connsiteX1281" fmla="*/ 6935102 w 10001500"/>
              <a:gd name="connsiteY1281" fmla="*/ 1347159 h 2601022"/>
              <a:gd name="connsiteX1282" fmla="*/ 6935750 w 10001500"/>
              <a:gd name="connsiteY1282" fmla="*/ 1353314 h 2601022"/>
              <a:gd name="connsiteX1283" fmla="*/ 6940285 w 10001500"/>
              <a:gd name="connsiteY1283" fmla="*/ 1357525 h 2601022"/>
              <a:gd name="connsiteX1284" fmla="*/ 6943848 w 10001500"/>
              <a:gd name="connsiteY1284" fmla="*/ 1354609 h 2601022"/>
              <a:gd name="connsiteX1285" fmla="*/ 6945468 w 10001500"/>
              <a:gd name="connsiteY1285" fmla="*/ 1349750 h 2601022"/>
              <a:gd name="connsiteX1286" fmla="*/ 6940285 w 10001500"/>
              <a:gd name="connsiteY1286" fmla="*/ 1344567 h 2601022"/>
              <a:gd name="connsiteX1287" fmla="*/ 4681443 w 10001500"/>
              <a:gd name="connsiteY1287" fmla="*/ 1341018 h 2601022"/>
              <a:gd name="connsiteX1288" fmla="*/ 4682793 w 10001500"/>
              <a:gd name="connsiteY1288" fmla="*/ 1346148 h 2601022"/>
              <a:gd name="connsiteX1289" fmla="*/ 4685763 w 10001500"/>
              <a:gd name="connsiteY1289" fmla="*/ 1349659 h 2601022"/>
              <a:gd name="connsiteX1290" fmla="*/ 4689544 w 10001500"/>
              <a:gd name="connsiteY1290" fmla="*/ 1347229 h 2601022"/>
              <a:gd name="connsiteX1291" fmla="*/ 4690084 w 10001500"/>
              <a:gd name="connsiteY1291" fmla="*/ 1343178 h 2601022"/>
              <a:gd name="connsiteX1292" fmla="*/ 4152165 w 10001500"/>
              <a:gd name="connsiteY1292" fmla="*/ 1341018 h 2601022"/>
              <a:gd name="connsiteX1293" fmla="*/ 4150004 w 10001500"/>
              <a:gd name="connsiteY1293" fmla="*/ 1362621 h 2601022"/>
              <a:gd name="connsiteX1294" fmla="*/ 4151086 w 10001500"/>
              <a:gd name="connsiteY1294" fmla="*/ 1375042 h 2601022"/>
              <a:gd name="connsiteX1295" fmla="*/ 4158646 w 10001500"/>
              <a:gd name="connsiteY1295" fmla="*/ 1384224 h 2601022"/>
              <a:gd name="connsiteX1296" fmla="*/ 4160806 w 10001500"/>
              <a:gd name="connsiteY1296" fmla="*/ 1360461 h 2601022"/>
              <a:gd name="connsiteX1297" fmla="*/ 4160806 w 10001500"/>
              <a:gd name="connsiteY1297" fmla="*/ 1347498 h 2601022"/>
              <a:gd name="connsiteX1298" fmla="*/ 4134883 w 10001500"/>
              <a:gd name="connsiteY1298" fmla="*/ 1341018 h 2601022"/>
              <a:gd name="connsiteX1299" fmla="*/ 4124081 w 10001500"/>
              <a:gd name="connsiteY1299" fmla="*/ 1364781 h 2601022"/>
              <a:gd name="connsiteX1300" fmla="*/ 4126242 w 10001500"/>
              <a:gd name="connsiteY1300" fmla="*/ 1392865 h 2601022"/>
              <a:gd name="connsiteX1301" fmla="*/ 4137044 w 10001500"/>
              <a:gd name="connsiteY1301" fmla="*/ 1369102 h 2601022"/>
              <a:gd name="connsiteX1302" fmla="*/ 4136772 w 10001500"/>
              <a:gd name="connsiteY1302" fmla="*/ 1355060 h 2601022"/>
              <a:gd name="connsiteX1303" fmla="*/ 4134883 w 10001500"/>
              <a:gd name="connsiteY1303" fmla="*/ 1341018 h 2601022"/>
              <a:gd name="connsiteX1304" fmla="*/ 3555918 w 10001500"/>
              <a:gd name="connsiteY1304" fmla="*/ 1323735 h 2601022"/>
              <a:gd name="connsiteX1305" fmla="*/ 3555918 w 10001500"/>
              <a:gd name="connsiteY1305" fmla="*/ 1330216 h 2601022"/>
              <a:gd name="connsiteX1306" fmla="*/ 3558888 w 10001500"/>
              <a:gd name="connsiteY1306" fmla="*/ 1338857 h 2601022"/>
              <a:gd name="connsiteX1307" fmla="*/ 3566720 w 10001500"/>
              <a:gd name="connsiteY1307" fmla="*/ 1341018 h 2601022"/>
              <a:gd name="connsiteX1308" fmla="*/ 6932510 w 10001500"/>
              <a:gd name="connsiteY1308" fmla="*/ 1313468 h 2601022"/>
              <a:gd name="connsiteX1309" fmla="*/ 6919552 w 10001500"/>
              <a:gd name="connsiteY1309" fmla="*/ 1331609 h 2601022"/>
              <a:gd name="connsiteX1310" fmla="*/ 6906918 w 10001500"/>
              <a:gd name="connsiteY1310" fmla="*/ 1332581 h 2601022"/>
              <a:gd name="connsiteX1311" fmla="*/ 6904003 w 10001500"/>
              <a:gd name="connsiteY1311" fmla="*/ 1347159 h 2601022"/>
              <a:gd name="connsiteX1312" fmla="*/ 6891045 w 10001500"/>
              <a:gd name="connsiteY1312" fmla="*/ 1357525 h 2601022"/>
              <a:gd name="connsiteX1313" fmla="*/ 6914369 w 10001500"/>
              <a:gd name="connsiteY1313" fmla="*/ 1347159 h 2601022"/>
              <a:gd name="connsiteX1314" fmla="*/ 6924412 w 10001500"/>
              <a:gd name="connsiteY1314" fmla="*/ 1331285 h 2601022"/>
              <a:gd name="connsiteX1315" fmla="*/ 6932510 w 10001500"/>
              <a:gd name="connsiteY1315" fmla="*/ 1313468 h 2601022"/>
              <a:gd name="connsiteX1316" fmla="*/ 3370130 w 10001500"/>
              <a:gd name="connsiteY1316" fmla="*/ 1304292 h 2601022"/>
              <a:gd name="connsiteX1317" fmla="*/ 3363650 w 10001500"/>
              <a:gd name="connsiteY1317" fmla="*/ 1338857 h 2601022"/>
              <a:gd name="connsiteX1318" fmla="*/ 3356359 w 10001500"/>
              <a:gd name="connsiteY1318" fmla="*/ 1339128 h 2601022"/>
              <a:gd name="connsiteX1319" fmla="*/ 3350688 w 10001500"/>
              <a:gd name="connsiteY1319" fmla="*/ 1341018 h 2601022"/>
              <a:gd name="connsiteX1320" fmla="*/ 3358789 w 10001500"/>
              <a:gd name="connsiteY1320" fmla="*/ 1348309 h 2601022"/>
              <a:gd name="connsiteX1321" fmla="*/ 3370130 w 10001500"/>
              <a:gd name="connsiteY1321" fmla="*/ 1353979 h 2601022"/>
              <a:gd name="connsiteX1322" fmla="*/ 3380932 w 10001500"/>
              <a:gd name="connsiteY1322" fmla="*/ 1342098 h 2601022"/>
              <a:gd name="connsiteX1323" fmla="*/ 3391734 w 10001500"/>
              <a:gd name="connsiteY1323" fmla="*/ 1330216 h 2601022"/>
              <a:gd name="connsiteX1324" fmla="*/ 3384173 w 10001500"/>
              <a:gd name="connsiteY1324" fmla="*/ 1314824 h 2601022"/>
              <a:gd name="connsiteX1325" fmla="*/ 3370130 w 10001500"/>
              <a:gd name="connsiteY1325" fmla="*/ 1304292 h 2601022"/>
              <a:gd name="connsiteX1326" fmla="*/ 3417657 w 10001500"/>
              <a:gd name="connsiteY1326" fmla="*/ 1295651 h 2601022"/>
              <a:gd name="connsiteX1327" fmla="*/ 3409017 w 10001500"/>
              <a:gd name="connsiteY1327" fmla="*/ 1299972 h 2601022"/>
              <a:gd name="connsiteX1328" fmla="*/ 3409017 w 10001500"/>
              <a:gd name="connsiteY1328" fmla="*/ 1323735 h 2601022"/>
              <a:gd name="connsiteX1329" fmla="*/ 3400376 w 10001500"/>
              <a:gd name="connsiteY1329" fmla="*/ 1332377 h 2601022"/>
              <a:gd name="connsiteX1330" fmla="*/ 3400376 w 10001500"/>
              <a:gd name="connsiteY1330" fmla="*/ 1356140 h 2601022"/>
              <a:gd name="connsiteX1331" fmla="*/ 3396055 w 10001500"/>
              <a:gd name="connsiteY1331" fmla="*/ 1364781 h 2601022"/>
              <a:gd name="connsiteX1332" fmla="*/ 3404696 w 10001500"/>
              <a:gd name="connsiteY1332" fmla="*/ 1356140 h 2601022"/>
              <a:gd name="connsiteX1333" fmla="*/ 3417657 w 10001500"/>
              <a:gd name="connsiteY1333" fmla="*/ 1377743 h 2601022"/>
              <a:gd name="connsiteX1334" fmla="*/ 3417928 w 10001500"/>
              <a:gd name="connsiteY1334" fmla="*/ 1379903 h 2601022"/>
              <a:gd name="connsiteX1335" fmla="*/ 3419818 w 10001500"/>
              <a:gd name="connsiteY1335" fmla="*/ 1382064 h 2601022"/>
              <a:gd name="connsiteX1336" fmla="*/ 3431970 w 10001500"/>
              <a:gd name="connsiteY1336" fmla="*/ 1360461 h 2601022"/>
              <a:gd name="connsiteX1337" fmla="*/ 3426299 w 10001500"/>
              <a:gd name="connsiteY1337" fmla="*/ 1338857 h 2601022"/>
              <a:gd name="connsiteX1338" fmla="*/ 3425758 w 10001500"/>
              <a:gd name="connsiteY1338" fmla="*/ 1323465 h 2601022"/>
              <a:gd name="connsiteX1339" fmla="*/ 3434941 w 10001500"/>
              <a:gd name="connsiteY1339" fmla="*/ 1312933 h 2601022"/>
              <a:gd name="connsiteX1340" fmla="*/ 5579698 w 10001500"/>
              <a:gd name="connsiteY1340" fmla="*/ 1292735 h 2601022"/>
              <a:gd name="connsiteX1341" fmla="*/ 5577106 w 10001500"/>
              <a:gd name="connsiteY1341" fmla="*/ 1295327 h 2601022"/>
              <a:gd name="connsiteX1342" fmla="*/ 5577106 w 10001500"/>
              <a:gd name="connsiteY1342" fmla="*/ 1308285 h 2601022"/>
              <a:gd name="connsiteX1343" fmla="*/ 5580345 w 10001500"/>
              <a:gd name="connsiteY1343" fmla="*/ 1316384 h 2601022"/>
              <a:gd name="connsiteX1344" fmla="*/ 5587472 w 10001500"/>
              <a:gd name="connsiteY1344" fmla="*/ 1318651 h 2601022"/>
              <a:gd name="connsiteX1345" fmla="*/ 5584557 w 10001500"/>
              <a:gd name="connsiteY1345" fmla="*/ 1303750 h 2601022"/>
              <a:gd name="connsiteX1346" fmla="*/ 5579698 w 10001500"/>
              <a:gd name="connsiteY1346" fmla="*/ 1292735 h 2601022"/>
              <a:gd name="connsiteX1347" fmla="*/ 4126242 w 10001500"/>
              <a:gd name="connsiteY1347" fmla="*/ 1289170 h 2601022"/>
              <a:gd name="connsiteX1348" fmla="*/ 4126242 w 10001500"/>
              <a:gd name="connsiteY1348" fmla="*/ 1299972 h 2601022"/>
              <a:gd name="connsiteX1349" fmla="*/ 4130022 w 10001500"/>
              <a:gd name="connsiteY1349" fmla="*/ 1305643 h 2601022"/>
              <a:gd name="connsiteX1350" fmla="*/ 4137044 w 10001500"/>
              <a:gd name="connsiteY1350" fmla="*/ 1306453 h 2601022"/>
              <a:gd name="connsiteX1351" fmla="*/ 2573456 w 10001500"/>
              <a:gd name="connsiteY1351" fmla="*/ 1287540 h 2601022"/>
              <a:gd name="connsiteX1352" fmla="*/ 2588034 w 10001500"/>
              <a:gd name="connsiteY1352" fmla="*/ 1291427 h 2601022"/>
              <a:gd name="connsiteX1353" fmla="*/ 2596780 w 10001500"/>
              <a:gd name="connsiteY1353" fmla="*/ 1303089 h 2601022"/>
              <a:gd name="connsiteX1354" fmla="*/ 2594190 w 10001500"/>
              <a:gd name="connsiteY1354" fmla="*/ 1326414 h 2601022"/>
              <a:gd name="connsiteX1355" fmla="*/ 2583822 w 10001500"/>
              <a:gd name="connsiteY1355" fmla="*/ 1329005 h 2601022"/>
              <a:gd name="connsiteX1356" fmla="*/ 2576696 w 10001500"/>
              <a:gd name="connsiteY1356" fmla="*/ 1326737 h 2601022"/>
              <a:gd name="connsiteX1357" fmla="*/ 2573456 w 10001500"/>
              <a:gd name="connsiteY1357" fmla="*/ 1318639 h 2601022"/>
              <a:gd name="connsiteX1358" fmla="*/ 5553782 w 10001500"/>
              <a:gd name="connsiteY1358" fmla="*/ 1269411 h 2601022"/>
              <a:gd name="connsiteX1359" fmla="*/ 5539528 w 10001500"/>
              <a:gd name="connsiteY1359" fmla="*/ 1293059 h 2601022"/>
              <a:gd name="connsiteX1360" fmla="*/ 5525274 w 10001500"/>
              <a:gd name="connsiteY1360" fmla="*/ 1318651 h 2601022"/>
              <a:gd name="connsiteX1361" fmla="*/ 5508105 w 10001500"/>
              <a:gd name="connsiteY1361" fmla="*/ 1330637 h 2601022"/>
              <a:gd name="connsiteX1362" fmla="*/ 5496767 w 10001500"/>
              <a:gd name="connsiteY1362" fmla="*/ 1344567 h 2601022"/>
              <a:gd name="connsiteX1363" fmla="*/ 5501302 w 10001500"/>
              <a:gd name="connsiteY1363" fmla="*/ 1352666 h 2601022"/>
              <a:gd name="connsiteX1364" fmla="*/ 5509724 w 10001500"/>
              <a:gd name="connsiteY1364" fmla="*/ 1354933 h 2601022"/>
              <a:gd name="connsiteX1365" fmla="*/ 5535640 w 10001500"/>
              <a:gd name="connsiteY1365" fmla="*/ 1339384 h 2601022"/>
              <a:gd name="connsiteX1366" fmla="*/ 5546007 w 10001500"/>
              <a:gd name="connsiteY1366" fmla="*/ 1310876 h 2601022"/>
              <a:gd name="connsiteX1367" fmla="*/ 5561880 w 10001500"/>
              <a:gd name="connsiteY1367" fmla="*/ 1303425 h 2601022"/>
              <a:gd name="connsiteX1368" fmla="*/ 5571923 w 10001500"/>
              <a:gd name="connsiteY1368" fmla="*/ 1290144 h 2601022"/>
              <a:gd name="connsiteX1369" fmla="*/ 1868541 w 10001500"/>
              <a:gd name="connsiteY1369" fmla="*/ 1269399 h 2601022"/>
              <a:gd name="connsiteX1370" fmla="*/ 1861415 w 10001500"/>
              <a:gd name="connsiteY1370" fmla="*/ 1278793 h 2601022"/>
              <a:gd name="connsiteX1371" fmla="*/ 1858176 w 10001500"/>
              <a:gd name="connsiteY1371" fmla="*/ 1290131 h 2601022"/>
              <a:gd name="connsiteX1372" fmla="*/ 1865950 w 10001500"/>
              <a:gd name="connsiteY1372" fmla="*/ 1308273 h 2601022"/>
              <a:gd name="connsiteX1373" fmla="*/ 1883444 w 10001500"/>
              <a:gd name="connsiteY1373" fmla="*/ 1323174 h 2601022"/>
              <a:gd name="connsiteX1374" fmla="*/ 1897050 w 10001500"/>
              <a:gd name="connsiteY1374" fmla="*/ 1341963 h 2601022"/>
              <a:gd name="connsiteX1375" fmla="*/ 1909035 w 10001500"/>
              <a:gd name="connsiteY1375" fmla="*/ 1362048 h 2601022"/>
              <a:gd name="connsiteX1376" fmla="*/ 1930740 w 10001500"/>
              <a:gd name="connsiteY1376" fmla="*/ 1378245 h 2601022"/>
              <a:gd name="connsiteX1377" fmla="*/ 1941106 w 10001500"/>
              <a:gd name="connsiteY1377" fmla="*/ 1373062 h 2601022"/>
              <a:gd name="connsiteX1378" fmla="*/ 1930416 w 10001500"/>
              <a:gd name="connsiteY1378" fmla="*/ 1355569 h 2601022"/>
              <a:gd name="connsiteX1379" fmla="*/ 1917782 w 10001500"/>
              <a:gd name="connsiteY1379" fmla="*/ 1341963 h 2601022"/>
              <a:gd name="connsiteX1380" fmla="*/ 1911627 w 10001500"/>
              <a:gd name="connsiteY1380" fmla="*/ 1341315 h 2601022"/>
              <a:gd name="connsiteX1381" fmla="*/ 1907416 w 10001500"/>
              <a:gd name="connsiteY1381" fmla="*/ 1336780 h 2601022"/>
              <a:gd name="connsiteX1382" fmla="*/ 1908387 w 10001500"/>
              <a:gd name="connsiteY1382" fmla="*/ 1327385 h 2601022"/>
              <a:gd name="connsiteX1383" fmla="*/ 1899642 w 10001500"/>
              <a:gd name="connsiteY1383" fmla="*/ 1323822 h 2601022"/>
              <a:gd name="connsiteX1384" fmla="*/ 1868541 w 10001500"/>
              <a:gd name="connsiteY1384" fmla="*/ 1279765 h 2601022"/>
              <a:gd name="connsiteX1385" fmla="*/ 1869513 w 10001500"/>
              <a:gd name="connsiteY1385" fmla="*/ 1274582 h 2601022"/>
              <a:gd name="connsiteX1386" fmla="*/ 1868541 w 10001500"/>
              <a:gd name="connsiteY1386" fmla="*/ 1269399 h 2601022"/>
              <a:gd name="connsiteX1387" fmla="*/ 8688027 w 10001500"/>
              <a:gd name="connsiteY1387" fmla="*/ 1268106 h 2601022"/>
              <a:gd name="connsiteX1388" fmla="*/ 8683707 w 10001500"/>
              <a:gd name="connsiteY1388" fmla="*/ 1272427 h 2601022"/>
              <a:gd name="connsiteX1389" fmla="*/ 8685057 w 10001500"/>
              <a:gd name="connsiteY1389" fmla="*/ 1284039 h 2601022"/>
              <a:gd name="connsiteX1390" fmla="*/ 8688027 w 10001500"/>
              <a:gd name="connsiteY1390" fmla="*/ 1294030 h 2601022"/>
              <a:gd name="connsiteX1391" fmla="*/ 8689918 w 10001500"/>
              <a:gd name="connsiteY1391" fmla="*/ 1289710 h 2601022"/>
              <a:gd name="connsiteX1392" fmla="*/ 8690188 w 10001500"/>
              <a:gd name="connsiteY1392" fmla="*/ 1285389 h 2601022"/>
              <a:gd name="connsiteX1393" fmla="*/ 8697478 w 10001500"/>
              <a:gd name="connsiteY1393" fmla="*/ 1284849 h 2601022"/>
              <a:gd name="connsiteX1394" fmla="*/ 8703149 w 10001500"/>
              <a:gd name="connsiteY1394" fmla="*/ 1281069 h 2601022"/>
              <a:gd name="connsiteX1395" fmla="*/ 8697209 w 10001500"/>
              <a:gd name="connsiteY1395" fmla="*/ 1272157 h 2601022"/>
              <a:gd name="connsiteX1396" fmla="*/ 8688027 w 10001500"/>
              <a:gd name="connsiteY1396" fmla="*/ 1268106 h 2601022"/>
              <a:gd name="connsiteX1397" fmla="*/ 4495655 w 10001500"/>
              <a:gd name="connsiteY1397" fmla="*/ 1267567 h 2601022"/>
              <a:gd name="connsiteX1398" fmla="*/ 4497815 w 10001500"/>
              <a:gd name="connsiteY1398" fmla="*/ 1271888 h 2601022"/>
              <a:gd name="connsiteX1399" fmla="*/ 4504297 w 10001500"/>
              <a:gd name="connsiteY1399" fmla="*/ 1271888 h 2601022"/>
              <a:gd name="connsiteX1400" fmla="*/ 4502677 w 10001500"/>
              <a:gd name="connsiteY1400" fmla="*/ 1268107 h 2601022"/>
              <a:gd name="connsiteX1401" fmla="*/ 4497815 w 10001500"/>
              <a:gd name="connsiteY1401" fmla="*/ 1267567 h 2601022"/>
              <a:gd name="connsiteX1402" fmla="*/ 2565681 w 10001500"/>
              <a:gd name="connsiteY1402" fmla="*/ 1259032 h 2601022"/>
              <a:gd name="connsiteX1403" fmla="*/ 2576696 w 10001500"/>
              <a:gd name="connsiteY1403" fmla="*/ 1266159 h 2601022"/>
              <a:gd name="connsiteX1404" fmla="*/ 2583822 w 10001500"/>
              <a:gd name="connsiteY1404" fmla="*/ 1277173 h 2601022"/>
              <a:gd name="connsiteX1405" fmla="*/ 2579611 w 10001500"/>
              <a:gd name="connsiteY1405" fmla="*/ 1279441 h 2601022"/>
              <a:gd name="connsiteX1406" fmla="*/ 2573456 w 10001500"/>
              <a:gd name="connsiteY1406" fmla="*/ 1279765 h 2601022"/>
              <a:gd name="connsiteX1407" fmla="*/ 2563413 w 10001500"/>
              <a:gd name="connsiteY1407" fmla="*/ 1279441 h 2601022"/>
              <a:gd name="connsiteX1408" fmla="*/ 2555316 w 10001500"/>
              <a:gd name="connsiteY1408" fmla="*/ 1277173 h 2601022"/>
              <a:gd name="connsiteX1409" fmla="*/ 2560498 w 10001500"/>
              <a:gd name="connsiteY1409" fmla="*/ 1269074 h 2601022"/>
              <a:gd name="connsiteX1410" fmla="*/ 2565681 w 10001500"/>
              <a:gd name="connsiteY1410" fmla="*/ 1259032 h 2601022"/>
              <a:gd name="connsiteX1411" fmla="*/ 4487015 w 10001500"/>
              <a:gd name="connsiteY1411" fmla="*/ 1248124 h 2601022"/>
              <a:gd name="connsiteX1412" fmla="*/ 4491334 w 10001500"/>
              <a:gd name="connsiteY1412" fmla="*/ 1256765 h 2601022"/>
              <a:gd name="connsiteX1413" fmla="*/ 4495116 w 10001500"/>
              <a:gd name="connsiteY1413" fmla="*/ 1254335 h 2601022"/>
              <a:gd name="connsiteX1414" fmla="*/ 4495655 w 10001500"/>
              <a:gd name="connsiteY1414" fmla="*/ 1250284 h 2601022"/>
              <a:gd name="connsiteX1415" fmla="*/ 8625378 w 10001500"/>
              <a:gd name="connsiteY1415" fmla="*/ 1246504 h 2601022"/>
              <a:gd name="connsiteX1416" fmla="*/ 8618897 w 10001500"/>
              <a:gd name="connsiteY1416" fmla="*/ 1270267 h 2601022"/>
              <a:gd name="connsiteX1417" fmla="*/ 8630779 w 10001500"/>
              <a:gd name="connsiteY1417" fmla="*/ 1274588 h 2601022"/>
              <a:gd name="connsiteX1418" fmla="*/ 8636180 w 10001500"/>
              <a:gd name="connsiteY1418" fmla="*/ 1285389 h 2601022"/>
              <a:gd name="connsiteX1419" fmla="*/ 8645091 w 10001500"/>
              <a:gd name="connsiteY1419" fmla="*/ 1283229 h 2601022"/>
              <a:gd name="connsiteX1420" fmla="*/ 8649142 w 10001500"/>
              <a:gd name="connsiteY1420" fmla="*/ 1274588 h 2601022"/>
              <a:gd name="connsiteX1421" fmla="*/ 8649142 w 10001500"/>
              <a:gd name="connsiteY1421" fmla="*/ 1261625 h 2601022"/>
              <a:gd name="connsiteX1422" fmla="*/ 4716007 w 10001500"/>
              <a:gd name="connsiteY1422" fmla="*/ 1245964 h 2601022"/>
              <a:gd name="connsiteX1423" fmla="*/ 4720328 w 10001500"/>
              <a:gd name="connsiteY1423" fmla="*/ 1254605 h 2601022"/>
              <a:gd name="connsiteX1424" fmla="*/ 4724108 w 10001500"/>
              <a:gd name="connsiteY1424" fmla="*/ 1252175 h 2601022"/>
              <a:gd name="connsiteX1425" fmla="*/ 4724649 w 10001500"/>
              <a:gd name="connsiteY1425" fmla="*/ 1248124 h 2601022"/>
              <a:gd name="connsiteX1426" fmla="*/ 3609926 w 10001500"/>
              <a:gd name="connsiteY1426" fmla="*/ 1239483 h 2601022"/>
              <a:gd name="connsiteX1427" fmla="*/ 3617487 w 10001500"/>
              <a:gd name="connsiteY1427" fmla="*/ 1245423 h 2601022"/>
              <a:gd name="connsiteX1428" fmla="*/ 3618307 w 10001500"/>
              <a:gd name="connsiteY1428" fmla="*/ 1252387 h 2601022"/>
              <a:gd name="connsiteX1429" fmla="*/ 3616611 w 10001500"/>
              <a:gd name="connsiteY1429" fmla="*/ 1255257 h 2601022"/>
              <a:gd name="connsiteX1430" fmla="*/ 3608845 w 10001500"/>
              <a:gd name="connsiteY1430" fmla="*/ 1257845 h 2601022"/>
              <a:gd name="connsiteX1431" fmla="*/ 3599124 w 10001500"/>
              <a:gd name="connsiteY1431" fmla="*/ 1261086 h 2601022"/>
              <a:gd name="connsiteX1432" fmla="*/ 3599124 w 10001500"/>
              <a:gd name="connsiteY1432" fmla="*/ 1254605 h 2601022"/>
              <a:gd name="connsiteX1433" fmla="*/ 8733394 w 10001500"/>
              <a:gd name="connsiteY1433" fmla="*/ 1237862 h 2601022"/>
              <a:gd name="connsiteX1434" fmla="*/ 8733394 w 10001500"/>
              <a:gd name="connsiteY1434" fmla="*/ 1246504 h 2601022"/>
              <a:gd name="connsiteX1435" fmla="*/ 8736094 w 10001500"/>
              <a:gd name="connsiteY1435" fmla="*/ 1252174 h 2601022"/>
              <a:gd name="connsiteX1436" fmla="*/ 8742035 w 10001500"/>
              <a:gd name="connsiteY1436" fmla="*/ 1252984 h 2601022"/>
              <a:gd name="connsiteX1437" fmla="*/ 6976567 w 10001500"/>
              <a:gd name="connsiteY1437" fmla="*/ 1227946 h 2601022"/>
              <a:gd name="connsiteX1438" fmla="*/ 6969440 w 10001500"/>
              <a:gd name="connsiteY1438" fmla="*/ 1242524 h 2601022"/>
              <a:gd name="connsiteX1439" fmla="*/ 6966201 w 10001500"/>
              <a:gd name="connsiteY1439" fmla="*/ 1259045 h 2601022"/>
              <a:gd name="connsiteX1440" fmla="*/ 6955511 w 10001500"/>
              <a:gd name="connsiteY1440" fmla="*/ 1260340 h 2601022"/>
              <a:gd name="connsiteX1441" fmla="*/ 6950651 w 10001500"/>
              <a:gd name="connsiteY1441" fmla="*/ 1269411 h 2601022"/>
              <a:gd name="connsiteX1442" fmla="*/ 6937693 w 10001500"/>
              <a:gd name="connsiteY1442" fmla="*/ 1287552 h 2601022"/>
              <a:gd name="connsiteX1443" fmla="*/ 6935102 w 10001500"/>
              <a:gd name="connsiteY1443" fmla="*/ 1300510 h 2601022"/>
              <a:gd name="connsiteX1444" fmla="*/ 6935750 w 10001500"/>
              <a:gd name="connsiteY1444" fmla="*/ 1303101 h 2601022"/>
              <a:gd name="connsiteX1445" fmla="*/ 6940285 w 10001500"/>
              <a:gd name="connsiteY1445" fmla="*/ 1305693 h 2601022"/>
              <a:gd name="connsiteX1446" fmla="*/ 6946764 w 10001500"/>
              <a:gd name="connsiteY1446" fmla="*/ 1295327 h 2601022"/>
              <a:gd name="connsiteX1447" fmla="*/ 6953243 w 10001500"/>
              <a:gd name="connsiteY1447" fmla="*/ 1284960 h 2601022"/>
              <a:gd name="connsiteX1448" fmla="*/ 6955835 w 10001500"/>
              <a:gd name="connsiteY1448" fmla="*/ 1285285 h 2601022"/>
              <a:gd name="connsiteX1449" fmla="*/ 6958426 w 10001500"/>
              <a:gd name="connsiteY1449" fmla="*/ 1287552 h 2601022"/>
              <a:gd name="connsiteX1450" fmla="*/ 6969440 w 10001500"/>
              <a:gd name="connsiteY1450" fmla="*/ 1258721 h 2601022"/>
              <a:gd name="connsiteX1451" fmla="*/ 6976567 w 10001500"/>
              <a:gd name="connsiteY1451" fmla="*/ 1227946 h 2601022"/>
              <a:gd name="connsiteX1452" fmla="*/ 4143523 w 10001500"/>
              <a:gd name="connsiteY1452" fmla="*/ 1222200 h 2601022"/>
              <a:gd name="connsiteX1453" fmla="*/ 4140283 w 10001500"/>
              <a:gd name="connsiteY1453" fmla="*/ 1230032 h 2601022"/>
              <a:gd name="connsiteX1454" fmla="*/ 4137044 w 10001500"/>
              <a:gd name="connsiteY1454" fmla="*/ 1239483 h 2601022"/>
              <a:gd name="connsiteX1455" fmla="*/ 4137044 w 10001500"/>
              <a:gd name="connsiteY1455" fmla="*/ 1252445 h 2601022"/>
              <a:gd name="connsiteX1456" fmla="*/ 4138394 w 10001500"/>
              <a:gd name="connsiteY1456" fmla="*/ 1262976 h 2601022"/>
              <a:gd name="connsiteX1457" fmla="*/ 4141364 w 10001500"/>
              <a:gd name="connsiteY1457" fmla="*/ 1271888 h 2601022"/>
              <a:gd name="connsiteX1458" fmla="*/ 4143254 w 10001500"/>
              <a:gd name="connsiteY1458" fmla="*/ 1268377 h 2601022"/>
              <a:gd name="connsiteX1459" fmla="*/ 4143523 w 10001500"/>
              <a:gd name="connsiteY1459" fmla="*/ 1263246 h 2601022"/>
              <a:gd name="connsiteX1460" fmla="*/ 4157026 w 10001500"/>
              <a:gd name="connsiteY1460" fmla="*/ 1258656 h 2601022"/>
              <a:gd name="connsiteX1461" fmla="*/ 4160806 w 10001500"/>
              <a:gd name="connsiteY1461" fmla="*/ 1245964 h 2601022"/>
              <a:gd name="connsiteX1462" fmla="*/ 4159997 w 10001500"/>
              <a:gd name="connsiteY1462" fmla="*/ 1230032 h 2601022"/>
              <a:gd name="connsiteX1463" fmla="*/ 4147844 w 10001500"/>
              <a:gd name="connsiteY1463" fmla="*/ 1222200 h 2601022"/>
              <a:gd name="connsiteX1464" fmla="*/ 7090598 w 10001500"/>
              <a:gd name="connsiteY1464" fmla="*/ 1220170 h 2601022"/>
              <a:gd name="connsiteX1465" fmla="*/ 7090598 w 10001500"/>
              <a:gd name="connsiteY1465" fmla="*/ 1222762 h 2601022"/>
              <a:gd name="connsiteX1466" fmla="*/ 7091245 w 10001500"/>
              <a:gd name="connsiteY1466" fmla="*/ 1227622 h 2601022"/>
              <a:gd name="connsiteX1467" fmla="*/ 7095781 w 10001500"/>
              <a:gd name="connsiteY1467" fmla="*/ 1230537 h 2601022"/>
              <a:gd name="connsiteX1468" fmla="*/ 7098372 w 10001500"/>
              <a:gd name="connsiteY1468" fmla="*/ 1225354 h 2601022"/>
              <a:gd name="connsiteX1469" fmla="*/ 7098372 w 10001500"/>
              <a:gd name="connsiteY1469" fmla="*/ 1222762 h 2601022"/>
              <a:gd name="connsiteX1470" fmla="*/ 7095457 w 10001500"/>
              <a:gd name="connsiteY1470" fmla="*/ 1220494 h 2601022"/>
              <a:gd name="connsiteX1471" fmla="*/ 7090598 w 10001500"/>
              <a:gd name="connsiteY1471" fmla="*/ 1220170 h 2601022"/>
              <a:gd name="connsiteX1472" fmla="*/ 5603022 w 10001500"/>
              <a:gd name="connsiteY1472" fmla="*/ 1220170 h 2601022"/>
              <a:gd name="connsiteX1473" fmla="*/ 5595247 w 10001500"/>
              <a:gd name="connsiteY1473" fmla="*/ 1237016 h 2601022"/>
              <a:gd name="connsiteX1474" fmla="*/ 5587472 w 10001500"/>
              <a:gd name="connsiteY1474" fmla="*/ 1253862 h 2601022"/>
              <a:gd name="connsiteX1475" fmla="*/ 5579050 w 10001500"/>
              <a:gd name="connsiteY1475" fmla="*/ 1254509 h 2601022"/>
              <a:gd name="connsiteX1476" fmla="*/ 5574514 w 10001500"/>
              <a:gd name="connsiteY1476" fmla="*/ 1259045 h 2601022"/>
              <a:gd name="connsiteX1477" fmla="*/ 5579374 w 10001500"/>
              <a:gd name="connsiteY1477" fmla="*/ 1271031 h 2601022"/>
              <a:gd name="connsiteX1478" fmla="*/ 5590064 w 10001500"/>
              <a:gd name="connsiteY1478" fmla="*/ 1277186 h 2601022"/>
              <a:gd name="connsiteX1479" fmla="*/ 5605614 w 10001500"/>
              <a:gd name="connsiteY1479" fmla="*/ 1253214 h 2601022"/>
              <a:gd name="connsiteX1480" fmla="*/ 5621163 w 10001500"/>
              <a:gd name="connsiteY1480" fmla="*/ 1225354 h 2601022"/>
              <a:gd name="connsiteX1481" fmla="*/ 8778761 w 10001500"/>
              <a:gd name="connsiteY1481" fmla="*/ 1211938 h 2601022"/>
              <a:gd name="connsiteX1482" fmla="*/ 8775790 w 10001500"/>
              <a:gd name="connsiteY1482" fmla="*/ 1213019 h 2601022"/>
              <a:gd name="connsiteX1483" fmla="*/ 8774440 w 10001500"/>
              <a:gd name="connsiteY1483" fmla="*/ 1214098 h 2601022"/>
              <a:gd name="connsiteX1484" fmla="*/ 8775790 w 10001500"/>
              <a:gd name="connsiteY1484" fmla="*/ 1218149 h 2601022"/>
              <a:gd name="connsiteX1485" fmla="*/ 8778761 w 10001500"/>
              <a:gd name="connsiteY1485" fmla="*/ 1220580 h 2601022"/>
              <a:gd name="connsiteX1486" fmla="*/ 8780921 w 10001500"/>
              <a:gd name="connsiteY1486" fmla="*/ 1216259 h 2601022"/>
              <a:gd name="connsiteX1487" fmla="*/ 8778761 w 10001500"/>
              <a:gd name="connsiteY1487" fmla="*/ 1211938 h 2601022"/>
              <a:gd name="connsiteX1488" fmla="*/ 4750572 w 10001500"/>
              <a:gd name="connsiteY1488" fmla="*/ 1202758 h 2601022"/>
              <a:gd name="connsiteX1489" fmla="*/ 4751922 w 10001500"/>
              <a:gd name="connsiteY1489" fmla="*/ 1207888 h 2601022"/>
              <a:gd name="connsiteX1490" fmla="*/ 4754893 w 10001500"/>
              <a:gd name="connsiteY1490" fmla="*/ 1211399 h 2601022"/>
              <a:gd name="connsiteX1491" fmla="*/ 4758673 w 10001500"/>
              <a:gd name="connsiteY1491" fmla="*/ 1208969 h 2601022"/>
              <a:gd name="connsiteX1492" fmla="*/ 4759214 w 10001500"/>
              <a:gd name="connsiteY1492" fmla="*/ 1204918 h 2601022"/>
              <a:gd name="connsiteX1493" fmla="*/ 5626346 w 10001500"/>
              <a:gd name="connsiteY1493" fmla="*/ 1202030 h 2601022"/>
              <a:gd name="connsiteX1494" fmla="*/ 5630234 w 10001500"/>
              <a:gd name="connsiteY1494" fmla="*/ 1208185 h 2601022"/>
              <a:gd name="connsiteX1495" fmla="*/ 5634121 w 10001500"/>
              <a:gd name="connsiteY1495" fmla="*/ 1212396 h 2601022"/>
              <a:gd name="connsiteX1496" fmla="*/ 5636713 w 10001500"/>
              <a:gd name="connsiteY1496" fmla="*/ 1207213 h 2601022"/>
              <a:gd name="connsiteX1497" fmla="*/ 5633473 w 10001500"/>
              <a:gd name="connsiteY1497" fmla="*/ 1202677 h 2601022"/>
              <a:gd name="connsiteX1498" fmla="*/ 5626346 w 10001500"/>
              <a:gd name="connsiteY1498" fmla="*/ 1202030 h 2601022"/>
              <a:gd name="connsiteX1499" fmla="*/ 8742035 w 10001500"/>
              <a:gd name="connsiteY1499" fmla="*/ 1196816 h 2601022"/>
              <a:gd name="connsiteX1500" fmla="*/ 8742035 w 10001500"/>
              <a:gd name="connsiteY1500" fmla="*/ 1218419 h 2601022"/>
              <a:gd name="connsiteX1501" fmla="*/ 8748516 w 10001500"/>
              <a:gd name="connsiteY1501" fmla="*/ 1227061 h 2601022"/>
              <a:gd name="connsiteX1502" fmla="*/ 8748516 w 10001500"/>
              <a:gd name="connsiteY1502" fmla="*/ 1211938 h 2601022"/>
              <a:gd name="connsiteX1503" fmla="*/ 8780921 w 10001500"/>
              <a:gd name="connsiteY1503" fmla="*/ 1188175 h 2601022"/>
              <a:gd name="connsiteX1504" fmla="*/ 8782271 w 10001500"/>
              <a:gd name="connsiteY1504" fmla="*/ 1193306 h 2601022"/>
              <a:gd name="connsiteX1505" fmla="*/ 8785241 w 10001500"/>
              <a:gd name="connsiteY1505" fmla="*/ 1196816 h 2601022"/>
              <a:gd name="connsiteX1506" fmla="*/ 8789022 w 10001500"/>
              <a:gd name="connsiteY1506" fmla="*/ 1194386 h 2601022"/>
              <a:gd name="connsiteX1507" fmla="*/ 8789562 w 10001500"/>
              <a:gd name="connsiteY1507" fmla="*/ 1190335 h 2601022"/>
              <a:gd name="connsiteX1508" fmla="*/ 7142429 w 10001500"/>
              <a:gd name="connsiteY1508" fmla="*/ 1186480 h 2601022"/>
              <a:gd name="connsiteX1509" fmla="*/ 7138866 w 10001500"/>
              <a:gd name="connsiteY1509" fmla="*/ 1191663 h 2601022"/>
              <a:gd name="connsiteX1510" fmla="*/ 7137246 w 10001500"/>
              <a:gd name="connsiteY1510" fmla="*/ 1196846 h 2601022"/>
              <a:gd name="connsiteX1511" fmla="*/ 7114894 w 10001500"/>
              <a:gd name="connsiteY1511" fmla="*/ 1217255 h 2601022"/>
              <a:gd name="connsiteX1512" fmla="*/ 7106147 w 10001500"/>
              <a:gd name="connsiteY1512" fmla="*/ 1251270 h 2601022"/>
              <a:gd name="connsiteX1513" fmla="*/ 7072456 w 10001500"/>
              <a:gd name="connsiteY1513" fmla="*/ 1266819 h 2601022"/>
              <a:gd name="connsiteX1514" fmla="*/ 7062738 w 10001500"/>
              <a:gd name="connsiteY1514" fmla="*/ 1294679 h 2601022"/>
              <a:gd name="connsiteX1515" fmla="*/ 7041357 w 10001500"/>
              <a:gd name="connsiteY1515" fmla="*/ 1334201 h 2601022"/>
              <a:gd name="connsiteX1516" fmla="*/ 7041681 w 10001500"/>
              <a:gd name="connsiteY1516" fmla="*/ 1340680 h 2601022"/>
              <a:gd name="connsiteX1517" fmla="*/ 7043949 w 10001500"/>
              <a:gd name="connsiteY1517" fmla="*/ 1347159 h 2601022"/>
              <a:gd name="connsiteX1518" fmla="*/ 7047512 w 10001500"/>
              <a:gd name="connsiteY1518" fmla="*/ 1344243 h 2601022"/>
              <a:gd name="connsiteX1519" fmla="*/ 7049132 w 10001500"/>
              <a:gd name="connsiteY1519" fmla="*/ 1339384 h 2601022"/>
              <a:gd name="connsiteX1520" fmla="*/ 7063061 w 10001500"/>
              <a:gd name="connsiteY1520" fmla="*/ 1317679 h 2601022"/>
              <a:gd name="connsiteX1521" fmla="*/ 7075048 w 10001500"/>
              <a:gd name="connsiteY1521" fmla="*/ 1297918 h 2601022"/>
              <a:gd name="connsiteX1522" fmla="*/ 7084443 w 10001500"/>
              <a:gd name="connsiteY1522" fmla="*/ 1290792 h 2601022"/>
              <a:gd name="connsiteX1523" fmla="*/ 7088006 w 10001500"/>
              <a:gd name="connsiteY1523" fmla="*/ 1279777 h 2601022"/>
              <a:gd name="connsiteX1524" fmla="*/ 7099992 w 10001500"/>
              <a:gd name="connsiteY1524" fmla="*/ 1268763 h 2601022"/>
              <a:gd name="connsiteX1525" fmla="*/ 7106147 w 10001500"/>
              <a:gd name="connsiteY1525" fmla="*/ 1253862 h 2601022"/>
              <a:gd name="connsiteX1526" fmla="*/ 7116513 w 10001500"/>
              <a:gd name="connsiteY1526" fmla="*/ 1243495 h 2601022"/>
              <a:gd name="connsiteX1527" fmla="*/ 7118781 w 10001500"/>
              <a:gd name="connsiteY1527" fmla="*/ 1233777 h 2601022"/>
              <a:gd name="connsiteX1528" fmla="*/ 7126880 w 10001500"/>
              <a:gd name="connsiteY1528" fmla="*/ 1227946 h 2601022"/>
              <a:gd name="connsiteX1529" fmla="*/ 7129471 w 10001500"/>
              <a:gd name="connsiteY1529" fmla="*/ 1227946 h 2601022"/>
              <a:gd name="connsiteX1530" fmla="*/ 7132063 w 10001500"/>
              <a:gd name="connsiteY1530" fmla="*/ 1210776 h 2601022"/>
              <a:gd name="connsiteX1531" fmla="*/ 7142429 w 10001500"/>
              <a:gd name="connsiteY1531" fmla="*/ 1199438 h 2601022"/>
              <a:gd name="connsiteX1532" fmla="*/ 7145021 w 10001500"/>
              <a:gd name="connsiteY1532" fmla="*/ 1199438 h 2601022"/>
              <a:gd name="connsiteX1533" fmla="*/ 7143725 w 10001500"/>
              <a:gd name="connsiteY1533" fmla="*/ 1191987 h 2601022"/>
              <a:gd name="connsiteX1534" fmla="*/ 7142429 w 10001500"/>
              <a:gd name="connsiteY1534" fmla="*/ 1186480 h 2601022"/>
              <a:gd name="connsiteX1535" fmla="*/ 1793385 w 10001500"/>
              <a:gd name="connsiteY1535" fmla="*/ 1183876 h 2601022"/>
              <a:gd name="connsiteX1536" fmla="*/ 1784963 w 10001500"/>
              <a:gd name="connsiteY1536" fmla="*/ 1191975 h 2601022"/>
              <a:gd name="connsiteX1537" fmla="*/ 1780427 w 10001500"/>
              <a:gd name="connsiteY1537" fmla="*/ 1202017 h 2601022"/>
              <a:gd name="connsiteX1538" fmla="*/ 1799540 w 10001500"/>
              <a:gd name="connsiteY1538" fmla="*/ 1210116 h 2601022"/>
              <a:gd name="connsiteX1539" fmla="*/ 1816710 w 10001500"/>
              <a:gd name="connsiteY1539" fmla="*/ 1220158 h 2601022"/>
              <a:gd name="connsiteX1540" fmla="*/ 1842625 w 10001500"/>
              <a:gd name="connsiteY1540" fmla="*/ 1227933 h 2601022"/>
              <a:gd name="connsiteX1541" fmla="*/ 1851696 w 10001500"/>
              <a:gd name="connsiteY1541" fmla="*/ 1244454 h 2601022"/>
              <a:gd name="connsiteX1542" fmla="*/ 1868541 w 10001500"/>
              <a:gd name="connsiteY1542" fmla="*/ 1251258 h 2601022"/>
              <a:gd name="connsiteX1543" fmla="*/ 1873725 w 10001500"/>
              <a:gd name="connsiteY1543" fmla="*/ 1248666 h 2601022"/>
              <a:gd name="connsiteX1544" fmla="*/ 1861091 w 10001500"/>
              <a:gd name="connsiteY1544" fmla="*/ 1228257 h 2601022"/>
              <a:gd name="connsiteX1545" fmla="*/ 1842625 w 10001500"/>
              <a:gd name="connsiteY1545" fmla="*/ 1209792 h 2601022"/>
              <a:gd name="connsiteX1546" fmla="*/ 1816062 w 10001500"/>
              <a:gd name="connsiteY1546" fmla="*/ 1200721 h 2601022"/>
              <a:gd name="connsiteX1547" fmla="*/ 1793385 w 10001500"/>
              <a:gd name="connsiteY1547" fmla="*/ 1183876 h 2601022"/>
              <a:gd name="connsiteX1548" fmla="*/ 1705272 w 10001500"/>
              <a:gd name="connsiteY1548" fmla="*/ 1170918 h 2601022"/>
              <a:gd name="connsiteX1549" fmla="*/ 1703651 w 10001500"/>
              <a:gd name="connsiteY1549" fmla="*/ 1172214 h 2601022"/>
              <a:gd name="connsiteX1550" fmla="*/ 1700088 w 10001500"/>
              <a:gd name="connsiteY1550" fmla="*/ 1173509 h 2601022"/>
              <a:gd name="connsiteX1551" fmla="*/ 1700088 w 10001500"/>
              <a:gd name="connsiteY1551" fmla="*/ 1176101 h 2601022"/>
              <a:gd name="connsiteX1552" fmla="*/ 1700735 w 10001500"/>
              <a:gd name="connsiteY1552" fmla="*/ 1180960 h 2601022"/>
              <a:gd name="connsiteX1553" fmla="*/ 1705272 w 10001500"/>
              <a:gd name="connsiteY1553" fmla="*/ 1183876 h 2601022"/>
              <a:gd name="connsiteX1554" fmla="*/ 1708834 w 10001500"/>
              <a:gd name="connsiteY1554" fmla="*/ 1180960 h 2601022"/>
              <a:gd name="connsiteX1555" fmla="*/ 1710454 w 10001500"/>
              <a:gd name="connsiteY1555" fmla="*/ 1176101 h 2601022"/>
              <a:gd name="connsiteX1556" fmla="*/ 1709806 w 10001500"/>
              <a:gd name="connsiteY1556" fmla="*/ 1172538 h 2601022"/>
              <a:gd name="connsiteX1557" fmla="*/ 1705272 w 10001500"/>
              <a:gd name="connsiteY1557" fmla="*/ 1170918 h 2601022"/>
              <a:gd name="connsiteX1558" fmla="*/ 8802524 w 10001500"/>
              <a:gd name="connsiteY1558" fmla="*/ 1162251 h 2601022"/>
              <a:gd name="connsiteX1559" fmla="*/ 8800364 w 10001500"/>
              <a:gd name="connsiteY1559" fmla="*/ 1163331 h 2601022"/>
              <a:gd name="connsiteX1560" fmla="*/ 8798204 w 10001500"/>
              <a:gd name="connsiteY1560" fmla="*/ 1164412 h 2601022"/>
              <a:gd name="connsiteX1561" fmla="*/ 8799553 w 10001500"/>
              <a:gd name="connsiteY1561" fmla="*/ 1169542 h 2601022"/>
              <a:gd name="connsiteX1562" fmla="*/ 8802524 w 10001500"/>
              <a:gd name="connsiteY1562" fmla="*/ 1173053 h 2601022"/>
              <a:gd name="connsiteX1563" fmla="*/ 8806305 w 10001500"/>
              <a:gd name="connsiteY1563" fmla="*/ 1170622 h 2601022"/>
              <a:gd name="connsiteX1564" fmla="*/ 8806845 w 10001500"/>
              <a:gd name="connsiteY1564" fmla="*/ 1166572 h 2601022"/>
              <a:gd name="connsiteX1565" fmla="*/ 8802524 w 10001500"/>
              <a:gd name="connsiteY1565" fmla="*/ 1162251 h 2601022"/>
              <a:gd name="connsiteX1566" fmla="*/ 4811062 w 10001500"/>
              <a:gd name="connsiteY1566" fmla="*/ 1161711 h 2601022"/>
              <a:gd name="connsiteX1567" fmla="*/ 4804580 w 10001500"/>
              <a:gd name="connsiteY1567" fmla="*/ 1168192 h 2601022"/>
              <a:gd name="connsiteX1568" fmla="*/ 4786218 w 10001500"/>
              <a:gd name="connsiteY1568" fmla="*/ 1180614 h 2601022"/>
              <a:gd name="connsiteX1569" fmla="*/ 4780816 w 10001500"/>
              <a:gd name="connsiteY1569" fmla="*/ 1202758 h 2601022"/>
              <a:gd name="connsiteX1570" fmla="*/ 4767856 w 10001500"/>
              <a:gd name="connsiteY1570" fmla="*/ 1220040 h 2601022"/>
              <a:gd name="connsiteX1571" fmla="*/ 4764614 w 10001500"/>
              <a:gd name="connsiteY1571" fmla="*/ 1228951 h 2601022"/>
              <a:gd name="connsiteX1572" fmla="*/ 4754893 w 10001500"/>
              <a:gd name="connsiteY1572" fmla="*/ 1233002 h 2601022"/>
              <a:gd name="connsiteX1573" fmla="*/ 4750572 w 10001500"/>
              <a:gd name="connsiteY1573" fmla="*/ 1233002 h 2601022"/>
              <a:gd name="connsiteX1574" fmla="*/ 4733291 w 10001500"/>
              <a:gd name="connsiteY1574" fmla="*/ 1259736 h 2601022"/>
              <a:gd name="connsiteX1575" fmla="*/ 4716007 w 10001500"/>
              <a:gd name="connsiteY1575" fmla="*/ 1291331 h 2601022"/>
              <a:gd name="connsiteX1576" fmla="*/ 4709526 w 10001500"/>
              <a:gd name="connsiteY1576" fmla="*/ 1315094 h 2601022"/>
              <a:gd name="connsiteX1577" fmla="*/ 4703585 w 10001500"/>
              <a:gd name="connsiteY1577" fmla="*/ 1316714 h 2601022"/>
              <a:gd name="connsiteX1578" fmla="*/ 4700886 w 10001500"/>
              <a:gd name="connsiteY1578" fmla="*/ 1321575 h 2601022"/>
              <a:gd name="connsiteX1579" fmla="*/ 4705207 w 10001500"/>
              <a:gd name="connsiteY1579" fmla="*/ 1332377 h 2601022"/>
              <a:gd name="connsiteX1580" fmla="*/ 4709526 w 10001500"/>
              <a:gd name="connsiteY1580" fmla="*/ 1356140 h 2601022"/>
              <a:gd name="connsiteX1581" fmla="*/ 4727889 w 10001500"/>
              <a:gd name="connsiteY1581" fmla="*/ 1353710 h 2601022"/>
              <a:gd name="connsiteX1582" fmla="*/ 4733291 w 10001500"/>
              <a:gd name="connsiteY1582" fmla="*/ 1336697 h 2601022"/>
              <a:gd name="connsiteX1583" fmla="*/ 4746253 w 10001500"/>
              <a:gd name="connsiteY1583" fmla="*/ 1304292 h 2601022"/>
              <a:gd name="connsiteX1584" fmla="*/ 4759214 w 10001500"/>
              <a:gd name="connsiteY1584" fmla="*/ 1278368 h 2601022"/>
              <a:gd name="connsiteX1585" fmla="*/ 4765966 w 10001500"/>
              <a:gd name="connsiteY1585" fmla="*/ 1269457 h 2601022"/>
              <a:gd name="connsiteX1586" fmla="*/ 4767856 w 10001500"/>
              <a:gd name="connsiteY1586" fmla="*/ 1258926 h 2601022"/>
              <a:gd name="connsiteX1587" fmla="*/ 4785137 w 10001500"/>
              <a:gd name="connsiteY1587" fmla="*/ 1243803 h 2601022"/>
              <a:gd name="connsiteX1588" fmla="*/ 4802420 w 10001500"/>
              <a:gd name="connsiteY1588" fmla="*/ 1223281 h 2601022"/>
              <a:gd name="connsiteX1589" fmla="*/ 4819703 w 10001500"/>
              <a:gd name="connsiteY1589" fmla="*/ 1196276 h 2601022"/>
              <a:gd name="connsiteX1590" fmla="*/ 4808902 w 10001500"/>
              <a:gd name="connsiteY1590" fmla="*/ 1187095 h 2601022"/>
              <a:gd name="connsiteX1591" fmla="*/ 4804580 w 10001500"/>
              <a:gd name="connsiteY1591" fmla="*/ 1174674 h 2601022"/>
              <a:gd name="connsiteX1592" fmla="*/ 4807822 w 10001500"/>
              <a:gd name="connsiteY1592" fmla="*/ 1168192 h 2601022"/>
              <a:gd name="connsiteX1593" fmla="*/ 4811062 w 10001500"/>
              <a:gd name="connsiteY1593" fmla="*/ 1161711 h 2601022"/>
              <a:gd name="connsiteX1594" fmla="*/ 1681947 w 10001500"/>
              <a:gd name="connsiteY1594" fmla="*/ 1160551 h 2601022"/>
              <a:gd name="connsiteX1595" fmla="*/ 1681947 w 10001500"/>
              <a:gd name="connsiteY1595" fmla="*/ 1165735 h 2601022"/>
              <a:gd name="connsiteX1596" fmla="*/ 1684538 w 10001500"/>
              <a:gd name="connsiteY1596" fmla="*/ 1170918 h 2601022"/>
              <a:gd name="connsiteX1597" fmla="*/ 1689074 w 10001500"/>
              <a:gd name="connsiteY1597" fmla="*/ 1168002 h 2601022"/>
              <a:gd name="connsiteX1598" fmla="*/ 1689721 w 10001500"/>
              <a:gd name="connsiteY1598" fmla="*/ 1163143 h 2601022"/>
              <a:gd name="connsiteX1599" fmla="*/ 4906116 w 10001500"/>
              <a:gd name="connsiteY1599" fmla="*/ 1144429 h 2601022"/>
              <a:gd name="connsiteX1600" fmla="*/ 4907466 w 10001500"/>
              <a:gd name="connsiteY1600" fmla="*/ 1149560 h 2601022"/>
              <a:gd name="connsiteX1601" fmla="*/ 4910437 w 10001500"/>
              <a:gd name="connsiteY1601" fmla="*/ 1153070 h 2601022"/>
              <a:gd name="connsiteX1602" fmla="*/ 4914217 w 10001500"/>
              <a:gd name="connsiteY1602" fmla="*/ 1150640 h 2601022"/>
              <a:gd name="connsiteX1603" fmla="*/ 4914756 w 10001500"/>
              <a:gd name="connsiteY1603" fmla="*/ 1146589 h 2601022"/>
              <a:gd name="connsiteX1604" fmla="*/ 3480307 w 10001500"/>
              <a:gd name="connsiteY1604" fmla="*/ 1129307 h 2601022"/>
              <a:gd name="connsiteX1605" fmla="*/ 3464374 w 10001500"/>
              <a:gd name="connsiteY1605" fmla="*/ 1178184 h 2601022"/>
              <a:gd name="connsiteX1606" fmla="*/ 3450063 w 10001500"/>
              <a:gd name="connsiteY1606" fmla="*/ 1235162 h 2601022"/>
              <a:gd name="connsiteX1607" fmla="*/ 3451412 w 10001500"/>
              <a:gd name="connsiteY1607" fmla="*/ 1249474 h 2601022"/>
              <a:gd name="connsiteX1608" fmla="*/ 3460863 w 10001500"/>
              <a:gd name="connsiteY1608" fmla="*/ 1258926 h 2601022"/>
              <a:gd name="connsiteX1609" fmla="*/ 3456543 w 10001500"/>
              <a:gd name="connsiteY1609" fmla="*/ 1278368 h 2601022"/>
              <a:gd name="connsiteX1610" fmla="*/ 3460863 w 10001500"/>
              <a:gd name="connsiteY1610" fmla="*/ 1283499 h 2601022"/>
              <a:gd name="connsiteX1611" fmla="*/ 3465184 w 10001500"/>
              <a:gd name="connsiteY1611" fmla="*/ 1287009 h 2601022"/>
              <a:gd name="connsiteX1612" fmla="*/ 3468964 w 10001500"/>
              <a:gd name="connsiteY1612" fmla="*/ 1284579 h 2601022"/>
              <a:gd name="connsiteX1613" fmla="*/ 3469505 w 10001500"/>
              <a:gd name="connsiteY1613" fmla="*/ 1280529 h 2601022"/>
              <a:gd name="connsiteX1614" fmla="*/ 3480307 w 10001500"/>
              <a:gd name="connsiteY1614" fmla="*/ 1214639 h 2601022"/>
              <a:gd name="connsiteX1615" fmla="*/ 3497590 w 10001500"/>
              <a:gd name="connsiteY1615" fmla="*/ 1148749 h 2601022"/>
              <a:gd name="connsiteX1616" fmla="*/ 3501640 w 10001500"/>
              <a:gd name="connsiteY1616" fmla="*/ 1148480 h 2601022"/>
              <a:gd name="connsiteX1617" fmla="*/ 3504070 w 10001500"/>
              <a:gd name="connsiteY1617" fmla="*/ 1146589 h 2601022"/>
              <a:gd name="connsiteX1618" fmla="*/ 3493808 w 10001500"/>
              <a:gd name="connsiteY1618" fmla="*/ 1137138 h 2601022"/>
              <a:gd name="connsiteX1619" fmla="*/ 3480307 w 10001500"/>
              <a:gd name="connsiteY1619" fmla="*/ 1129307 h 2601022"/>
              <a:gd name="connsiteX1620" fmla="*/ 1676763 w 10001500"/>
              <a:gd name="connsiteY1620" fmla="*/ 1126861 h 2601022"/>
              <a:gd name="connsiteX1621" fmla="*/ 1677411 w 10001500"/>
              <a:gd name="connsiteY1621" fmla="*/ 1133016 h 2601022"/>
              <a:gd name="connsiteX1622" fmla="*/ 1681947 w 10001500"/>
              <a:gd name="connsiteY1622" fmla="*/ 1137227 h 2601022"/>
              <a:gd name="connsiteX1623" fmla="*/ 1684538 w 10001500"/>
              <a:gd name="connsiteY1623" fmla="*/ 1132044 h 2601022"/>
              <a:gd name="connsiteX1624" fmla="*/ 3409017 w 10001500"/>
              <a:gd name="connsiteY1624" fmla="*/ 1122826 h 2601022"/>
              <a:gd name="connsiteX1625" fmla="*/ 3409017 w 10001500"/>
              <a:gd name="connsiteY1625" fmla="*/ 1146589 h 2601022"/>
              <a:gd name="connsiteX1626" fmla="*/ 3402265 w 10001500"/>
              <a:gd name="connsiteY1626" fmla="*/ 1149560 h 2601022"/>
              <a:gd name="connsiteX1627" fmla="*/ 3400376 w 10001500"/>
              <a:gd name="connsiteY1627" fmla="*/ 1157391 h 2601022"/>
              <a:gd name="connsiteX1628" fmla="*/ 3400376 w 10001500"/>
              <a:gd name="connsiteY1628" fmla="*/ 1176834 h 2601022"/>
              <a:gd name="connsiteX1629" fmla="*/ 3417657 w 10001500"/>
              <a:gd name="connsiteY1629" fmla="*/ 1183315 h 2601022"/>
              <a:gd name="connsiteX1630" fmla="*/ 3421978 w 10001500"/>
              <a:gd name="connsiteY1630" fmla="*/ 1167112 h 2601022"/>
              <a:gd name="connsiteX1631" fmla="*/ 3426299 w 10001500"/>
              <a:gd name="connsiteY1631" fmla="*/ 1150910 h 2601022"/>
              <a:gd name="connsiteX1632" fmla="*/ 3424138 w 10001500"/>
              <a:gd name="connsiteY1632" fmla="*/ 1129307 h 2601022"/>
              <a:gd name="connsiteX1633" fmla="*/ 1663805 w 10001500"/>
              <a:gd name="connsiteY1633" fmla="*/ 1116494 h 2601022"/>
              <a:gd name="connsiteX1634" fmla="*/ 1662510 w 10001500"/>
              <a:gd name="connsiteY1634" fmla="*/ 1120382 h 2601022"/>
              <a:gd name="connsiteX1635" fmla="*/ 1661214 w 10001500"/>
              <a:gd name="connsiteY1635" fmla="*/ 1124269 h 2601022"/>
              <a:gd name="connsiteX1636" fmla="*/ 1663805 w 10001500"/>
              <a:gd name="connsiteY1636" fmla="*/ 1126861 h 2601022"/>
              <a:gd name="connsiteX1637" fmla="*/ 1668341 w 10001500"/>
              <a:gd name="connsiteY1637" fmla="*/ 1123945 h 2601022"/>
              <a:gd name="connsiteX1638" fmla="*/ 1668988 w 10001500"/>
              <a:gd name="connsiteY1638" fmla="*/ 1119086 h 2601022"/>
              <a:gd name="connsiteX1639" fmla="*/ 1666398 w 10001500"/>
              <a:gd name="connsiteY1639" fmla="*/ 1116494 h 2601022"/>
              <a:gd name="connsiteX1640" fmla="*/ 3488949 w 10001500"/>
              <a:gd name="connsiteY1640" fmla="*/ 1114185 h 2601022"/>
              <a:gd name="connsiteX1641" fmla="*/ 3490299 w 10001500"/>
              <a:gd name="connsiteY1641" fmla="*/ 1118235 h 2601022"/>
              <a:gd name="connsiteX1642" fmla="*/ 3493269 w 10001500"/>
              <a:gd name="connsiteY1642" fmla="*/ 1120666 h 2601022"/>
              <a:gd name="connsiteX1643" fmla="*/ 3495159 w 10001500"/>
              <a:gd name="connsiteY1643" fmla="*/ 1119585 h 2601022"/>
              <a:gd name="connsiteX1644" fmla="*/ 3495430 w 10001500"/>
              <a:gd name="connsiteY1644" fmla="*/ 1118505 h 2601022"/>
              <a:gd name="connsiteX1645" fmla="*/ 3491109 w 10001500"/>
              <a:gd name="connsiteY1645" fmla="*/ 1114185 h 2601022"/>
              <a:gd name="connsiteX1646" fmla="*/ 1650848 w 10001500"/>
              <a:gd name="connsiteY1646" fmla="*/ 1106128 h 2601022"/>
              <a:gd name="connsiteX1647" fmla="*/ 1643073 w 10001500"/>
              <a:gd name="connsiteY1647" fmla="*/ 1108720 h 2601022"/>
              <a:gd name="connsiteX1648" fmla="*/ 1643073 w 10001500"/>
              <a:gd name="connsiteY1648" fmla="*/ 1111311 h 2601022"/>
              <a:gd name="connsiteX1649" fmla="*/ 1643720 w 10001500"/>
              <a:gd name="connsiteY1649" fmla="*/ 1116170 h 2601022"/>
              <a:gd name="connsiteX1650" fmla="*/ 1648256 w 10001500"/>
              <a:gd name="connsiteY1650" fmla="*/ 1119086 h 2601022"/>
              <a:gd name="connsiteX1651" fmla="*/ 1651819 w 10001500"/>
              <a:gd name="connsiteY1651" fmla="*/ 1115846 h 2601022"/>
              <a:gd name="connsiteX1652" fmla="*/ 1653439 w 10001500"/>
              <a:gd name="connsiteY1652" fmla="*/ 1108720 h 2601022"/>
              <a:gd name="connsiteX1653" fmla="*/ 1653115 w 10001500"/>
              <a:gd name="connsiteY1653" fmla="*/ 1107423 h 2601022"/>
              <a:gd name="connsiteX1654" fmla="*/ 1650848 w 10001500"/>
              <a:gd name="connsiteY1654" fmla="*/ 1106128 h 2601022"/>
              <a:gd name="connsiteX1655" fmla="*/ 4882352 w 10001500"/>
              <a:gd name="connsiteY1655" fmla="*/ 1105543 h 2601022"/>
              <a:gd name="connsiteX1656" fmla="*/ 4862910 w 10001500"/>
              <a:gd name="connsiteY1656" fmla="*/ 1120125 h 2601022"/>
              <a:gd name="connsiteX1657" fmla="*/ 4856429 w 10001500"/>
              <a:gd name="connsiteY1657" fmla="*/ 1144429 h 2601022"/>
              <a:gd name="connsiteX1658" fmla="*/ 4852108 w 10001500"/>
              <a:gd name="connsiteY1658" fmla="*/ 1144699 h 2601022"/>
              <a:gd name="connsiteX1659" fmla="*/ 4847787 w 10001500"/>
              <a:gd name="connsiteY1659" fmla="*/ 1146589 h 2601022"/>
              <a:gd name="connsiteX1660" fmla="*/ 4851298 w 10001500"/>
              <a:gd name="connsiteY1660" fmla="*/ 1150640 h 2601022"/>
              <a:gd name="connsiteX1661" fmla="*/ 4856429 w 10001500"/>
              <a:gd name="connsiteY1661" fmla="*/ 1153070 h 2601022"/>
              <a:gd name="connsiteX1662" fmla="*/ 4846436 w 10001500"/>
              <a:gd name="connsiteY1662" fmla="*/ 1188175 h 2601022"/>
              <a:gd name="connsiteX1663" fmla="*/ 4828343 w 10001500"/>
              <a:gd name="connsiteY1663" fmla="*/ 1220040 h 2601022"/>
              <a:gd name="connsiteX1664" fmla="*/ 4811062 w 10001500"/>
              <a:gd name="connsiteY1664" fmla="*/ 1228681 h 2601022"/>
              <a:gd name="connsiteX1665" fmla="*/ 4812681 w 10001500"/>
              <a:gd name="connsiteY1665" fmla="*/ 1237053 h 2601022"/>
              <a:gd name="connsiteX1666" fmla="*/ 4817543 w 10001500"/>
              <a:gd name="connsiteY1666" fmla="*/ 1243803 h 2601022"/>
              <a:gd name="connsiteX1667" fmla="*/ 4819434 w 10001500"/>
              <a:gd name="connsiteY1667" fmla="*/ 1240293 h 2601022"/>
              <a:gd name="connsiteX1668" fmla="*/ 4819703 w 10001500"/>
              <a:gd name="connsiteY1668" fmla="*/ 1235162 h 2601022"/>
              <a:gd name="connsiteX1669" fmla="*/ 4854268 w 10001500"/>
              <a:gd name="connsiteY1669" fmla="*/ 1193306 h 2601022"/>
              <a:gd name="connsiteX1670" fmla="*/ 4882352 w 10001500"/>
              <a:gd name="connsiteY1670" fmla="*/ 1146589 h 2601022"/>
              <a:gd name="connsiteX1671" fmla="*/ 4889104 w 10001500"/>
              <a:gd name="connsiteY1671" fmla="*/ 1143619 h 2601022"/>
              <a:gd name="connsiteX1672" fmla="*/ 4890993 w 10001500"/>
              <a:gd name="connsiteY1672" fmla="*/ 1135787 h 2601022"/>
              <a:gd name="connsiteX1673" fmla="*/ 4882352 w 10001500"/>
              <a:gd name="connsiteY1673" fmla="*/ 1135787 h 2601022"/>
              <a:gd name="connsiteX1674" fmla="*/ 4867231 w 10001500"/>
              <a:gd name="connsiteY1674" fmla="*/ 1150910 h 2601022"/>
              <a:gd name="connsiteX1675" fmla="*/ 4875601 w 10001500"/>
              <a:gd name="connsiteY1675" fmla="*/ 1128227 h 2601022"/>
              <a:gd name="connsiteX1676" fmla="*/ 4882352 w 10001500"/>
              <a:gd name="connsiteY1676" fmla="*/ 1105543 h 2601022"/>
              <a:gd name="connsiteX1677" fmla="*/ 7093189 w 10001500"/>
              <a:gd name="connsiteY1677" fmla="*/ 1103549 h 2601022"/>
              <a:gd name="connsiteX1678" fmla="*/ 7089950 w 10001500"/>
              <a:gd name="connsiteY1678" fmla="*/ 1119423 h 2601022"/>
              <a:gd name="connsiteX1679" fmla="*/ 7098372 w 10001500"/>
              <a:gd name="connsiteY1679" fmla="*/ 1129465 h 2601022"/>
              <a:gd name="connsiteX1680" fmla="*/ 4152165 w 10001500"/>
              <a:gd name="connsiteY1680" fmla="*/ 1090421 h 2601022"/>
              <a:gd name="connsiteX1681" fmla="*/ 4150004 w 10001500"/>
              <a:gd name="connsiteY1681" fmla="*/ 1116345 h 2601022"/>
              <a:gd name="connsiteX1682" fmla="*/ 4152165 w 10001500"/>
              <a:gd name="connsiteY1682" fmla="*/ 1128227 h 2601022"/>
              <a:gd name="connsiteX1683" fmla="*/ 4160806 w 10001500"/>
              <a:gd name="connsiteY1683" fmla="*/ 1133628 h 2601022"/>
              <a:gd name="connsiteX1684" fmla="*/ 4160806 w 10001500"/>
              <a:gd name="connsiteY1684" fmla="*/ 1094742 h 2601022"/>
              <a:gd name="connsiteX1685" fmla="*/ 5623754 w 10001500"/>
              <a:gd name="connsiteY1685" fmla="*/ 1082816 h 2601022"/>
              <a:gd name="connsiteX1686" fmla="*/ 5634445 w 10001500"/>
              <a:gd name="connsiteY1686" fmla="*/ 1086703 h 2601022"/>
              <a:gd name="connsiteX1687" fmla="*/ 5639304 w 10001500"/>
              <a:gd name="connsiteY1687" fmla="*/ 1098366 h 2601022"/>
              <a:gd name="connsiteX1688" fmla="*/ 5632501 w 10001500"/>
              <a:gd name="connsiteY1688" fmla="*/ 1116183 h 2601022"/>
              <a:gd name="connsiteX1689" fmla="*/ 5623754 w 10001500"/>
              <a:gd name="connsiteY1689" fmla="*/ 1132056 h 2601022"/>
              <a:gd name="connsiteX1690" fmla="*/ 5615980 w 10001500"/>
              <a:gd name="connsiteY1690" fmla="*/ 1152789 h 2601022"/>
              <a:gd name="connsiteX1691" fmla="*/ 5607881 w 10001500"/>
              <a:gd name="connsiteY1691" fmla="*/ 1147606 h 2601022"/>
              <a:gd name="connsiteX1692" fmla="*/ 5597839 w 10001500"/>
              <a:gd name="connsiteY1692" fmla="*/ 1142423 h 2601022"/>
              <a:gd name="connsiteX1693" fmla="*/ 7054315 w 10001500"/>
              <a:gd name="connsiteY1693" fmla="*/ 1056900 h 2601022"/>
              <a:gd name="connsiteX1694" fmla="*/ 7049132 w 10001500"/>
              <a:gd name="connsiteY1694" fmla="*/ 1080224 h 2601022"/>
              <a:gd name="connsiteX1695" fmla="*/ 7059498 w 10001500"/>
              <a:gd name="connsiteY1695" fmla="*/ 1082816 h 2601022"/>
              <a:gd name="connsiteX1696" fmla="*/ 7062090 w 10001500"/>
              <a:gd name="connsiteY1696" fmla="*/ 1064675 h 2601022"/>
              <a:gd name="connsiteX1697" fmla="*/ 1562733 w 10001500"/>
              <a:gd name="connsiteY1697" fmla="*/ 1054296 h 2601022"/>
              <a:gd name="connsiteX1698" fmla="*/ 1554958 w 10001500"/>
              <a:gd name="connsiteY1698" fmla="*/ 1064662 h 2601022"/>
              <a:gd name="connsiteX1699" fmla="*/ 1573748 w 10001500"/>
              <a:gd name="connsiteY1699" fmla="*/ 1093170 h 2601022"/>
              <a:gd name="connsiteX1700" fmla="*/ 1604199 w 10001500"/>
              <a:gd name="connsiteY1700" fmla="*/ 1106128 h 2601022"/>
              <a:gd name="connsiteX1701" fmla="*/ 1613593 w 10001500"/>
              <a:gd name="connsiteY1701" fmla="*/ 1102888 h 2601022"/>
              <a:gd name="connsiteX1702" fmla="*/ 1617157 w 10001500"/>
              <a:gd name="connsiteY1702" fmla="*/ 1095761 h 2601022"/>
              <a:gd name="connsiteX1703" fmla="*/ 1622340 w 10001500"/>
              <a:gd name="connsiteY1703" fmla="*/ 1095438 h 2601022"/>
              <a:gd name="connsiteX1704" fmla="*/ 1627524 w 10001500"/>
              <a:gd name="connsiteY1704" fmla="*/ 1093170 h 2601022"/>
              <a:gd name="connsiteX1705" fmla="*/ 1623313 w 10001500"/>
              <a:gd name="connsiteY1705" fmla="*/ 1089606 h 2601022"/>
              <a:gd name="connsiteX1706" fmla="*/ 1617157 w 10001500"/>
              <a:gd name="connsiteY1706" fmla="*/ 1087987 h 2601022"/>
              <a:gd name="connsiteX1707" fmla="*/ 1608087 w 10001500"/>
              <a:gd name="connsiteY1707" fmla="*/ 1093170 h 2601022"/>
              <a:gd name="connsiteX1708" fmla="*/ 1599016 w 10001500"/>
              <a:gd name="connsiteY1708" fmla="*/ 1082804 h 2601022"/>
              <a:gd name="connsiteX1709" fmla="*/ 1577959 w 10001500"/>
              <a:gd name="connsiteY1709" fmla="*/ 1073409 h 2601022"/>
              <a:gd name="connsiteX1710" fmla="*/ 1562733 w 10001500"/>
              <a:gd name="connsiteY1710" fmla="*/ 1054296 h 2601022"/>
              <a:gd name="connsiteX1711" fmla="*/ 4467572 w 10001500"/>
              <a:gd name="connsiteY1711" fmla="*/ 1051535 h 2601022"/>
              <a:gd name="connsiteX1712" fmla="*/ 4468112 w 10001500"/>
              <a:gd name="connsiteY1712" fmla="*/ 1055586 h 2601022"/>
              <a:gd name="connsiteX1713" fmla="*/ 4471893 w 10001500"/>
              <a:gd name="connsiteY1713" fmla="*/ 1058016 h 2601022"/>
              <a:gd name="connsiteX1714" fmla="*/ 4476213 w 10001500"/>
              <a:gd name="connsiteY1714" fmla="*/ 1058016 h 2601022"/>
              <a:gd name="connsiteX1715" fmla="*/ 4473512 w 10001500"/>
              <a:gd name="connsiteY1715" fmla="*/ 1053156 h 2601022"/>
              <a:gd name="connsiteX1716" fmla="*/ 4467572 w 10001500"/>
              <a:gd name="connsiteY1716" fmla="*/ 1051535 h 2601022"/>
              <a:gd name="connsiteX1717" fmla="*/ 8875975 w 10001500"/>
              <a:gd name="connsiteY1717" fmla="*/ 1045594 h 2601022"/>
              <a:gd name="connsiteX1718" fmla="*/ 8867334 w 10001500"/>
              <a:gd name="connsiteY1718" fmla="*/ 1052075 h 2601022"/>
              <a:gd name="connsiteX1719" fmla="*/ 8840329 w 10001500"/>
              <a:gd name="connsiteY1719" fmla="*/ 1081779 h 2601022"/>
              <a:gd name="connsiteX1720" fmla="*/ 8819806 w 10001500"/>
              <a:gd name="connsiteY1720" fmla="*/ 1121205 h 2601022"/>
              <a:gd name="connsiteX1721" fmla="*/ 8806845 w 10001500"/>
              <a:gd name="connsiteY1721" fmla="*/ 1129846 h 2601022"/>
              <a:gd name="connsiteX1722" fmla="*/ 8803604 w 10001500"/>
              <a:gd name="connsiteY1722" fmla="*/ 1137947 h 2601022"/>
              <a:gd name="connsiteX1723" fmla="*/ 8800364 w 10001500"/>
              <a:gd name="connsiteY1723" fmla="*/ 1142808 h 2601022"/>
              <a:gd name="connsiteX1724" fmla="*/ 8805495 w 10001500"/>
              <a:gd name="connsiteY1724" fmla="*/ 1144698 h 2601022"/>
              <a:gd name="connsiteX1725" fmla="*/ 8815486 w 10001500"/>
              <a:gd name="connsiteY1725" fmla="*/ 1144968 h 2601022"/>
              <a:gd name="connsiteX1726" fmla="*/ 8819806 w 10001500"/>
              <a:gd name="connsiteY1726" fmla="*/ 1129846 h 2601022"/>
              <a:gd name="connsiteX1727" fmla="*/ 8830608 w 10001500"/>
              <a:gd name="connsiteY1727" fmla="*/ 1121205 h 2601022"/>
              <a:gd name="connsiteX1728" fmla="*/ 8849241 w 10001500"/>
              <a:gd name="connsiteY1728" fmla="*/ 1082589 h 2601022"/>
              <a:gd name="connsiteX1729" fmla="*/ 8875975 w 10001500"/>
              <a:gd name="connsiteY1729" fmla="*/ 1045594 h 2601022"/>
              <a:gd name="connsiteX1730" fmla="*/ 1562733 w 10001500"/>
              <a:gd name="connsiteY1730" fmla="*/ 1033563 h 2601022"/>
              <a:gd name="connsiteX1731" fmla="*/ 1560142 w 10001500"/>
              <a:gd name="connsiteY1731" fmla="*/ 1034859 h 2601022"/>
              <a:gd name="connsiteX1732" fmla="*/ 1557550 w 10001500"/>
              <a:gd name="connsiteY1732" fmla="*/ 1036155 h 2601022"/>
              <a:gd name="connsiteX1733" fmla="*/ 1557550 w 10001500"/>
              <a:gd name="connsiteY1733" fmla="*/ 1041338 h 2601022"/>
              <a:gd name="connsiteX1734" fmla="*/ 1557874 w 10001500"/>
              <a:gd name="connsiteY1734" fmla="*/ 1043929 h 2601022"/>
              <a:gd name="connsiteX1735" fmla="*/ 1560142 w 10001500"/>
              <a:gd name="connsiteY1735" fmla="*/ 1046522 h 2601022"/>
              <a:gd name="connsiteX1736" fmla="*/ 1563705 w 10001500"/>
              <a:gd name="connsiteY1736" fmla="*/ 1043605 h 2601022"/>
              <a:gd name="connsiteX1737" fmla="*/ 1565325 w 10001500"/>
              <a:gd name="connsiteY1737" fmla="*/ 1038746 h 2601022"/>
              <a:gd name="connsiteX1738" fmla="*/ 1562733 w 10001500"/>
              <a:gd name="connsiteY1738" fmla="*/ 1033563 h 2601022"/>
              <a:gd name="connsiteX1739" fmla="*/ 3320444 w 10001500"/>
              <a:gd name="connsiteY1739" fmla="*/ 1029932 h 2601022"/>
              <a:gd name="connsiteX1740" fmla="*/ 3320714 w 10001500"/>
              <a:gd name="connsiteY1740" fmla="*/ 1033983 h 2601022"/>
              <a:gd name="connsiteX1741" fmla="*/ 3322604 w 10001500"/>
              <a:gd name="connsiteY1741" fmla="*/ 1036414 h 2601022"/>
              <a:gd name="connsiteX1742" fmla="*/ 3329084 w 10001500"/>
              <a:gd name="connsiteY1742" fmla="*/ 1036414 h 2601022"/>
              <a:gd name="connsiteX1743" fmla="*/ 3326385 w 10001500"/>
              <a:gd name="connsiteY1743" fmla="*/ 1031552 h 2601022"/>
              <a:gd name="connsiteX1744" fmla="*/ 3320444 w 10001500"/>
              <a:gd name="connsiteY1744" fmla="*/ 1029932 h 2601022"/>
              <a:gd name="connsiteX1745" fmla="*/ 3434941 w 10001500"/>
              <a:gd name="connsiteY1745" fmla="*/ 1021291 h 2601022"/>
              <a:gd name="connsiteX1746" fmla="*/ 3434941 w 10001500"/>
              <a:gd name="connsiteY1746" fmla="*/ 1036414 h 2601022"/>
              <a:gd name="connsiteX1747" fmla="*/ 3440341 w 10001500"/>
              <a:gd name="connsiteY1747" fmla="*/ 1043974 h 2601022"/>
              <a:gd name="connsiteX1748" fmla="*/ 3452223 w 10001500"/>
              <a:gd name="connsiteY1748" fmla="*/ 1045055 h 2601022"/>
              <a:gd name="connsiteX1749" fmla="*/ 3450063 w 10001500"/>
              <a:gd name="connsiteY1749" fmla="*/ 1027772 h 2601022"/>
              <a:gd name="connsiteX1750" fmla="*/ 7142429 w 10001500"/>
              <a:gd name="connsiteY1750" fmla="*/ 1010251 h 2601022"/>
              <a:gd name="connsiteX1751" fmla="*/ 7140161 w 10001500"/>
              <a:gd name="connsiteY1751" fmla="*/ 1022561 h 2601022"/>
              <a:gd name="connsiteX1752" fmla="*/ 7147613 w 10001500"/>
              <a:gd name="connsiteY1752" fmla="*/ 1030984 h 2601022"/>
              <a:gd name="connsiteX1753" fmla="*/ 4942841 w 10001500"/>
              <a:gd name="connsiteY1753" fmla="*/ 997527 h 2601022"/>
              <a:gd name="connsiteX1754" fmla="*/ 4942841 w 10001500"/>
              <a:gd name="connsiteY1754" fmla="*/ 1001848 h 2601022"/>
              <a:gd name="connsiteX1755" fmla="*/ 4936901 w 10001500"/>
              <a:gd name="connsiteY1755" fmla="*/ 1008599 h 2601022"/>
              <a:gd name="connsiteX1756" fmla="*/ 4934200 w 10001500"/>
              <a:gd name="connsiteY1756" fmla="*/ 1016971 h 2601022"/>
              <a:gd name="connsiteX1757" fmla="*/ 4936901 w 10001500"/>
              <a:gd name="connsiteY1757" fmla="*/ 1020751 h 2601022"/>
              <a:gd name="connsiteX1758" fmla="*/ 4942841 w 10001500"/>
              <a:gd name="connsiteY1758" fmla="*/ 1021291 h 2601022"/>
              <a:gd name="connsiteX1759" fmla="*/ 4944461 w 10001500"/>
              <a:gd name="connsiteY1759" fmla="*/ 1014270 h 2601022"/>
              <a:gd name="connsiteX1760" fmla="*/ 4949322 w 10001500"/>
              <a:gd name="connsiteY1760" fmla="*/ 1010489 h 2601022"/>
              <a:gd name="connsiteX1761" fmla="*/ 4951483 w 10001500"/>
              <a:gd name="connsiteY1761" fmla="*/ 1010489 h 2601022"/>
              <a:gd name="connsiteX1762" fmla="*/ 4947972 w 10001500"/>
              <a:gd name="connsiteY1762" fmla="*/ 1003198 h 2601022"/>
              <a:gd name="connsiteX1763" fmla="*/ 4942841 w 10001500"/>
              <a:gd name="connsiteY1763" fmla="*/ 997527 h 2601022"/>
              <a:gd name="connsiteX1764" fmla="*/ 7145021 w 10001500"/>
              <a:gd name="connsiteY1764" fmla="*/ 989518 h 2601022"/>
              <a:gd name="connsiteX1765" fmla="*/ 7146965 w 10001500"/>
              <a:gd name="connsiteY1765" fmla="*/ 995674 h 2601022"/>
              <a:gd name="connsiteX1766" fmla="*/ 7152796 w 10001500"/>
              <a:gd name="connsiteY1766" fmla="*/ 999885 h 2601022"/>
              <a:gd name="connsiteX1767" fmla="*/ 7154091 w 10001500"/>
              <a:gd name="connsiteY1767" fmla="*/ 999561 h 2601022"/>
              <a:gd name="connsiteX1768" fmla="*/ 7155387 w 10001500"/>
              <a:gd name="connsiteY1768" fmla="*/ 997293 h 2601022"/>
              <a:gd name="connsiteX1769" fmla="*/ 7152148 w 10001500"/>
              <a:gd name="connsiteY1769" fmla="*/ 991462 h 2601022"/>
              <a:gd name="connsiteX1770" fmla="*/ 7145021 w 10001500"/>
              <a:gd name="connsiteY1770" fmla="*/ 989518 h 2601022"/>
              <a:gd name="connsiteX1771" fmla="*/ 3547276 w 10001500"/>
              <a:gd name="connsiteY1771" fmla="*/ 982405 h 2601022"/>
              <a:gd name="connsiteX1772" fmla="*/ 3558078 w 10001500"/>
              <a:gd name="connsiteY1772" fmla="*/ 997527 h 2601022"/>
              <a:gd name="connsiteX1773" fmla="*/ 3556727 w 10001500"/>
              <a:gd name="connsiteY1773" fmla="*/ 1008329 h 2601022"/>
              <a:gd name="connsiteX1774" fmla="*/ 3553757 w 10001500"/>
              <a:gd name="connsiteY1774" fmla="*/ 1019131 h 2601022"/>
              <a:gd name="connsiteX1775" fmla="*/ 5763701 w 10001500"/>
              <a:gd name="connsiteY1775" fmla="*/ 976561 h 2601022"/>
              <a:gd name="connsiteX1776" fmla="*/ 5761109 w 10001500"/>
              <a:gd name="connsiteY1776" fmla="*/ 986927 h 2601022"/>
              <a:gd name="connsiteX1777" fmla="*/ 5744588 w 10001500"/>
              <a:gd name="connsiteY1777" fmla="*/ 983363 h 2601022"/>
              <a:gd name="connsiteX1778" fmla="*/ 5737785 w 10001500"/>
              <a:gd name="connsiteY1778" fmla="*/ 997293 h 2601022"/>
              <a:gd name="connsiteX1779" fmla="*/ 5739729 w 10001500"/>
              <a:gd name="connsiteY1779" fmla="*/ 1006040 h 2601022"/>
              <a:gd name="connsiteX1780" fmla="*/ 5745560 w 10001500"/>
              <a:gd name="connsiteY1780" fmla="*/ 1012843 h 2601022"/>
              <a:gd name="connsiteX1781" fmla="*/ 5748151 w 10001500"/>
              <a:gd name="connsiteY1781" fmla="*/ 1007660 h 2601022"/>
              <a:gd name="connsiteX1782" fmla="*/ 5766292 w 10001500"/>
              <a:gd name="connsiteY1782" fmla="*/ 986927 h 2601022"/>
              <a:gd name="connsiteX1783" fmla="*/ 5765968 w 10001500"/>
              <a:gd name="connsiteY1783" fmla="*/ 980772 h 2601022"/>
              <a:gd name="connsiteX1784" fmla="*/ 5763701 w 10001500"/>
              <a:gd name="connsiteY1784" fmla="*/ 976561 h 2601022"/>
              <a:gd name="connsiteX1785" fmla="*/ 7316066 w 10001500"/>
              <a:gd name="connsiteY1785" fmla="*/ 950645 h 2601022"/>
              <a:gd name="connsiteX1786" fmla="*/ 7313799 w 10001500"/>
              <a:gd name="connsiteY1786" fmla="*/ 954856 h 2601022"/>
              <a:gd name="connsiteX1787" fmla="*/ 7313475 w 10001500"/>
              <a:gd name="connsiteY1787" fmla="*/ 961011 h 2601022"/>
              <a:gd name="connsiteX1788" fmla="*/ 7314446 w 10001500"/>
              <a:gd name="connsiteY1788" fmla="*/ 969433 h 2601022"/>
              <a:gd name="connsiteX1789" fmla="*/ 7321249 w 10001500"/>
              <a:gd name="connsiteY1789" fmla="*/ 973969 h 2601022"/>
              <a:gd name="connsiteX1790" fmla="*/ 7321249 w 10001500"/>
              <a:gd name="connsiteY1790" fmla="*/ 966194 h 2601022"/>
              <a:gd name="connsiteX1791" fmla="*/ 7320601 w 10001500"/>
              <a:gd name="connsiteY1791" fmla="*/ 957448 h 2601022"/>
              <a:gd name="connsiteX1792" fmla="*/ 7316066 w 10001500"/>
              <a:gd name="connsiteY1792" fmla="*/ 950645 h 2601022"/>
              <a:gd name="connsiteX1793" fmla="*/ 4716007 w 10001500"/>
              <a:gd name="connsiteY1793" fmla="*/ 950000 h 2601022"/>
              <a:gd name="connsiteX1794" fmla="*/ 4711148 w 10001500"/>
              <a:gd name="connsiteY1794" fmla="*/ 958912 h 2601022"/>
              <a:gd name="connsiteX1795" fmla="*/ 4709526 w 10001500"/>
              <a:gd name="connsiteY1795" fmla="*/ 969443 h 2601022"/>
              <a:gd name="connsiteX1796" fmla="*/ 4713847 w 10001500"/>
              <a:gd name="connsiteY1796" fmla="*/ 958642 h 2601022"/>
              <a:gd name="connsiteX1797" fmla="*/ 4717358 w 10001500"/>
              <a:gd name="connsiteY1797" fmla="*/ 953511 h 2601022"/>
              <a:gd name="connsiteX1798" fmla="*/ 4716007 w 10001500"/>
              <a:gd name="connsiteY1798" fmla="*/ 950000 h 2601022"/>
              <a:gd name="connsiteX1799" fmla="*/ 3488949 w 10001500"/>
              <a:gd name="connsiteY1799" fmla="*/ 950000 h 2601022"/>
              <a:gd name="connsiteX1800" fmla="*/ 3489489 w 10001500"/>
              <a:gd name="connsiteY1800" fmla="*/ 955131 h 2601022"/>
              <a:gd name="connsiteX1801" fmla="*/ 3493269 w 10001500"/>
              <a:gd name="connsiteY1801" fmla="*/ 958642 h 2601022"/>
              <a:gd name="connsiteX1802" fmla="*/ 3495430 w 10001500"/>
              <a:gd name="connsiteY1802" fmla="*/ 954321 h 2601022"/>
              <a:gd name="connsiteX1803" fmla="*/ 3491109 w 10001500"/>
              <a:gd name="connsiteY1803" fmla="*/ 950000 h 2601022"/>
              <a:gd name="connsiteX1804" fmla="*/ 4960124 w 10001500"/>
              <a:gd name="connsiteY1804" fmla="*/ 947840 h 2601022"/>
              <a:gd name="connsiteX1805" fmla="*/ 4955803 w 10001500"/>
              <a:gd name="connsiteY1805" fmla="*/ 952161 h 2601022"/>
              <a:gd name="connsiteX1806" fmla="*/ 4947162 w 10001500"/>
              <a:gd name="connsiteY1806" fmla="*/ 962962 h 2601022"/>
              <a:gd name="connsiteX1807" fmla="*/ 4968764 w 10001500"/>
              <a:gd name="connsiteY1807" fmla="*/ 962962 h 2601022"/>
              <a:gd name="connsiteX1808" fmla="*/ 4971735 w 10001500"/>
              <a:gd name="connsiteY1808" fmla="*/ 962422 h 2601022"/>
              <a:gd name="connsiteX1809" fmla="*/ 4973085 w 10001500"/>
              <a:gd name="connsiteY1809" fmla="*/ 958642 h 2601022"/>
              <a:gd name="connsiteX1810" fmla="*/ 4968225 w 10001500"/>
              <a:gd name="connsiteY1810" fmla="*/ 951621 h 2601022"/>
              <a:gd name="connsiteX1811" fmla="*/ 4960124 w 10001500"/>
              <a:gd name="connsiteY1811" fmla="*/ 947840 h 2601022"/>
              <a:gd name="connsiteX1812" fmla="*/ 1396872 w 10001500"/>
              <a:gd name="connsiteY1812" fmla="*/ 945449 h 2601022"/>
              <a:gd name="connsiteX1813" fmla="*/ 1396872 w 10001500"/>
              <a:gd name="connsiteY1813" fmla="*/ 948040 h 2601022"/>
              <a:gd name="connsiteX1814" fmla="*/ 1402703 w 10001500"/>
              <a:gd name="connsiteY1814" fmla="*/ 953872 h 2601022"/>
              <a:gd name="connsiteX1815" fmla="*/ 1412421 w 10001500"/>
              <a:gd name="connsiteY1815" fmla="*/ 955815 h 2601022"/>
              <a:gd name="connsiteX1816" fmla="*/ 1419872 w 10001500"/>
              <a:gd name="connsiteY1816" fmla="*/ 955168 h 2601022"/>
              <a:gd name="connsiteX1817" fmla="*/ 1425379 w 10001500"/>
              <a:gd name="connsiteY1817" fmla="*/ 950632 h 2601022"/>
              <a:gd name="connsiteX1818" fmla="*/ 8886776 w 10001500"/>
              <a:gd name="connsiteY1818" fmla="*/ 933257 h 2601022"/>
              <a:gd name="connsiteX1819" fmla="*/ 8879756 w 10001500"/>
              <a:gd name="connsiteY1819" fmla="*/ 942439 h 2601022"/>
              <a:gd name="connsiteX1820" fmla="*/ 8875975 w 10001500"/>
              <a:gd name="connsiteY1820" fmla="*/ 954861 h 2601022"/>
              <a:gd name="connsiteX1821" fmla="*/ 8882456 w 10001500"/>
              <a:gd name="connsiteY1821" fmla="*/ 965392 h 2601022"/>
              <a:gd name="connsiteX1822" fmla="*/ 8895418 w 10001500"/>
              <a:gd name="connsiteY1822" fmla="*/ 967822 h 2601022"/>
              <a:gd name="connsiteX1823" fmla="*/ 8901358 w 10001500"/>
              <a:gd name="connsiteY1823" fmla="*/ 965932 h 2601022"/>
              <a:gd name="connsiteX1824" fmla="*/ 8904059 w 10001500"/>
              <a:gd name="connsiteY1824" fmla="*/ 959181 h 2601022"/>
              <a:gd name="connsiteX1825" fmla="*/ 8898658 w 10001500"/>
              <a:gd name="connsiteY1825" fmla="*/ 943789 h 2601022"/>
              <a:gd name="connsiteX1826" fmla="*/ 8886776 w 10001500"/>
              <a:gd name="connsiteY1826" fmla="*/ 933257 h 2601022"/>
              <a:gd name="connsiteX1827" fmla="*/ 4759214 w 10001500"/>
              <a:gd name="connsiteY1827" fmla="*/ 902474 h 2601022"/>
              <a:gd name="connsiteX1828" fmla="*/ 4760834 w 10001500"/>
              <a:gd name="connsiteY1828" fmla="*/ 907604 h 2601022"/>
              <a:gd name="connsiteX1829" fmla="*/ 4765695 w 10001500"/>
              <a:gd name="connsiteY1829" fmla="*/ 911115 h 2601022"/>
              <a:gd name="connsiteX1830" fmla="*/ 4769475 w 10001500"/>
              <a:gd name="connsiteY1830" fmla="*/ 909765 h 2601022"/>
              <a:gd name="connsiteX1831" fmla="*/ 4770016 w 10001500"/>
              <a:gd name="connsiteY1831" fmla="*/ 906794 h 2601022"/>
              <a:gd name="connsiteX1832" fmla="*/ 4767315 w 10001500"/>
              <a:gd name="connsiteY1832" fmla="*/ 903014 h 2601022"/>
              <a:gd name="connsiteX1833" fmla="*/ 4761374 w 10001500"/>
              <a:gd name="connsiteY1833" fmla="*/ 902474 h 2601022"/>
              <a:gd name="connsiteX1834" fmla="*/ 8893257 w 10001500"/>
              <a:gd name="connsiteY1834" fmla="*/ 894372 h 2601022"/>
              <a:gd name="connsiteX1835" fmla="*/ 8891367 w 10001500"/>
              <a:gd name="connsiteY1835" fmla="*/ 907874 h 2601022"/>
              <a:gd name="connsiteX1836" fmla="*/ 8884616 w 10001500"/>
              <a:gd name="connsiteY1836" fmla="*/ 918135 h 2601022"/>
              <a:gd name="connsiteX1837" fmla="*/ 8901899 w 10001500"/>
              <a:gd name="connsiteY1837" fmla="*/ 922456 h 2601022"/>
              <a:gd name="connsiteX1838" fmla="*/ 8919181 w 10001500"/>
              <a:gd name="connsiteY1838" fmla="*/ 903013 h 2601022"/>
              <a:gd name="connsiteX1839" fmla="*/ 5859590 w 10001500"/>
              <a:gd name="connsiteY1839" fmla="*/ 893630 h 2601022"/>
              <a:gd name="connsiteX1840" fmla="*/ 5859590 w 10001500"/>
              <a:gd name="connsiteY1840" fmla="*/ 903996 h 2601022"/>
              <a:gd name="connsiteX1841" fmla="*/ 5859914 w 10001500"/>
              <a:gd name="connsiteY1841" fmla="*/ 914039 h 2601022"/>
              <a:gd name="connsiteX1842" fmla="*/ 5862182 w 10001500"/>
              <a:gd name="connsiteY1842" fmla="*/ 922137 h 2601022"/>
              <a:gd name="connsiteX1843" fmla="*/ 5864449 w 10001500"/>
              <a:gd name="connsiteY1843" fmla="*/ 916954 h 2601022"/>
              <a:gd name="connsiteX1844" fmla="*/ 5864773 w 10001500"/>
              <a:gd name="connsiteY1844" fmla="*/ 911770 h 2601022"/>
              <a:gd name="connsiteX1845" fmla="*/ 5872548 w 10001500"/>
              <a:gd name="connsiteY1845" fmla="*/ 912742 h 2601022"/>
              <a:gd name="connsiteX1846" fmla="*/ 5880322 w 10001500"/>
              <a:gd name="connsiteY1846" fmla="*/ 911770 h 2601022"/>
              <a:gd name="connsiteX1847" fmla="*/ 5871900 w 10001500"/>
              <a:gd name="connsiteY1847" fmla="*/ 901728 h 2601022"/>
              <a:gd name="connsiteX1848" fmla="*/ 5859590 w 10001500"/>
              <a:gd name="connsiteY1848" fmla="*/ 893630 h 2601022"/>
              <a:gd name="connsiteX1849" fmla="*/ 1233600 w 10001500"/>
              <a:gd name="connsiteY1849" fmla="*/ 893617 h 2601022"/>
              <a:gd name="connsiteX1850" fmla="*/ 1212867 w 10001500"/>
              <a:gd name="connsiteY1850" fmla="*/ 911758 h 2601022"/>
              <a:gd name="connsiteX1851" fmla="*/ 1218051 w 10001500"/>
              <a:gd name="connsiteY1851" fmla="*/ 924716 h 2601022"/>
              <a:gd name="connsiteX1852" fmla="*/ 1231009 w 10001500"/>
              <a:gd name="connsiteY1852" fmla="*/ 929899 h 2601022"/>
              <a:gd name="connsiteX1853" fmla="*/ 1246558 w 10001500"/>
              <a:gd name="connsiteY1853" fmla="*/ 916941 h 2601022"/>
              <a:gd name="connsiteX1854" fmla="*/ 1258544 w 10001500"/>
              <a:gd name="connsiteY1854" fmla="*/ 920829 h 2601022"/>
              <a:gd name="connsiteX1855" fmla="*/ 1264699 w 10001500"/>
              <a:gd name="connsiteY1855" fmla="*/ 932491 h 2601022"/>
              <a:gd name="connsiteX1856" fmla="*/ 1303250 w 10001500"/>
              <a:gd name="connsiteY1856" fmla="*/ 958083 h 2601022"/>
              <a:gd name="connsiteX1857" fmla="*/ 1347630 w 10001500"/>
              <a:gd name="connsiteY1857" fmla="*/ 973956 h 2601022"/>
              <a:gd name="connsiteX1858" fmla="*/ 1346659 w 10001500"/>
              <a:gd name="connsiteY1858" fmla="*/ 979139 h 2601022"/>
              <a:gd name="connsiteX1859" fmla="*/ 1347630 w 10001500"/>
              <a:gd name="connsiteY1859" fmla="*/ 984322 h 2601022"/>
              <a:gd name="connsiteX1860" fmla="*/ 1352490 w 10001500"/>
              <a:gd name="connsiteY1860" fmla="*/ 980112 h 2601022"/>
              <a:gd name="connsiteX1861" fmla="*/ 1355405 w 10001500"/>
              <a:gd name="connsiteY1861" fmla="*/ 973956 h 2601022"/>
              <a:gd name="connsiteX1862" fmla="*/ 1345039 w 10001500"/>
              <a:gd name="connsiteY1862" fmla="*/ 963590 h 2601022"/>
              <a:gd name="connsiteX1863" fmla="*/ 1345687 w 10001500"/>
              <a:gd name="connsiteY1863" fmla="*/ 950956 h 2601022"/>
              <a:gd name="connsiteX1864" fmla="*/ 1342447 w 10001500"/>
              <a:gd name="connsiteY1864" fmla="*/ 940266 h 2601022"/>
              <a:gd name="connsiteX1865" fmla="*/ 1330785 w 10001500"/>
              <a:gd name="connsiteY1865" fmla="*/ 946745 h 2601022"/>
              <a:gd name="connsiteX1866" fmla="*/ 1319124 w 10001500"/>
              <a:gd name="connsiteY1866" fmla="*/ 953223 h 2601022"/>
              <a:gd name="connsiteX1867" fmla="*/ 1316531 w 10001500"/>
              <a:gd name="connsiteY1867" fmla="*/ 950632 h 2601022"/>
              <a:gd name="connsiteX1868" fmla="*/ 1316531 w 10001500"/>
              <a:gd name="connsiteY1868" fmla="*/ 945449 h 2601022"/>
              <a:gd name="connsiteX1869" fmla="*/ 1285432 w 10001500"/>
              <a:gd name="connsiteY1869" fmla="*/ 919533 h 2601022"/>
              <a:gd name="connsiteX1870" fmla="*/ 1278305 w 10001500"/>
              <a:gd name="connsiteY1870" fmla="*/ 916293 h 2601022"/>
              <a:gd name="connsiteX1871" fmla="*/ 1275066 w 10001500"/>
              <a:gd name="connsiteY1871" fmla="*/ 909167 h 2601022"/>
              <a:gd name="connsiteX1872" fmla="*/ 1275066 w 10001500"/>
              <a:gd name="connsiteY1872" fmla="*/ 903983 h 2601022"/>
              <a:gd name="connsiteX1873" fmla="*/ 7108738 w 10001500"/>
              <a:gd name="connsiteY1873" fmla="*/ 867714 h 2601022"/>
              <a:gd name="connsiteX1874" fmla="*/ 7099020 w 10001500"/>
              <a:gd name="connsiteY1874" fmla="*/ 916954 h 2601022"/>
              <a:gd name="connsiteX1875" fmla="*/ 7093189 w 10001500"/>
              <a:gd name="connsiteY1875" fmla="*/ 966194 h 2601022"/>
              <a:gd name="connsiteX1876" fmla="*/ 7092541 w 10001500"/>
              <a:gd name="connsiteY1876" fmla="*/ 974941 h 2601022"/>
              <a:gd name="connsiteX1877" fmla="*/ 7095781 w 10001500"/>
              <a:gd name="connsiteY1877" fmla="*/ 981744 h 2601022"/>
              <a:gd name="connsiteX1878" fmla="*/ 7104851 w 10001500"/>
              <a:gd name="connsiteY1878" fmla="*/ 945138 h 2601022"/>
              <a:gd name="connsiteX1879" fmla="*/ 7121697 w 10001500"/>
              <a:gd name="connsiteY1879" fmla="*/ 914362 h 2601022"/>
              <a:gd name="connsiteX1880" fmla="*/ 7126880 w 10001500"/>
              <a:gd name="connsiteY1880" fmla="*/ 888446 h 2601022"/>
              <a:gd name="connsiteX1881" fmla="*/ 3355009 w 10001500"/>
              <a:gd name="connsiteY1881" fmla="*/ 863588 h 2601022"/>
              <a:gd name="connsiteX1882" fmla="*/ 3356359 w 10001500"/>
              <a:gd name="connsiteY1882" fmla="*/ 868718 h 2601022"/>
              <a:gd name="connsiteX1883" fmla="*/ 3359330 w 10001500"/>
              <a:gd name="connsiteY1883" fmla="*/ 872229 h 2601022"/>
              <a:gd name="connsiteX1884" fmla="*/ 3363110 w 10001500"/>
              <a:gd name="connsiteY1884" fmla="*/ 870879 h 2601022"/>
              <a:gd name="connsiteX1885" fmla="*/ 3363650 w 10001500"/>
              <a:gd name="connsiteY1885" fmla="*/ 867909 h 2601022"/>
              <a:gd name="connsiteX1886" fmla="*/ 3359330 w 10001500"/>
              <a:gd name="connsiteY1886" fmla="*/ 863588 h 2601022"/>
              <a:gd name="connsiteX1887" fmla="*/ 8938624 w 10001500"/>
              <a:gd name="connsiteY1887" fmla="*/ 851165 h 2601022"/>
              <a:gd name="connsiteX1888" fmla="*/ 8935653 w 10001500"/>
              <a:gd name="connsiteY1888" fmla="*/ 852245 h 2601022"/>
              <a:gd name="connsiteX1889" fmla="*/ 8934303 w 10001500"/>
              <a:gd name="connsiteY1889" fmla="*/ 853325 h 2601022"/>
              <a:gd name="connsiteX1890" fmla="*/ 8934303 w 10001500"/>
              <a:gd name="connsiteY1890" fmla="*/ 859807 h 2601022"/>
              <a:gd name="connsiteX1891" fmla="*/ 8929173 w 10001500"/>
              <a:gd name="connsiteY1891" fmla="*/ 858186 h 2601022"/>
              <a:gd name="connsiteX1892" fmla="*/ 8925662 w 10001500"/>
              <a:gd name="connsiteY1892" fmla="*/ 853325 h 2601022"/>
              <a:gd name="connsiteX1893" fmla="*/ 8910540 w 10001500"/>
              <a:gd name="connsiteY1893" fmla="*/ 861967 h 2601022"/>
              <a:gd name="connsiteX1894" fmla="*/ 8901899 w 10001500"/>
              <a:gd name="connsiteY1894" fmla="*/ 872768 h 2601022"/>
              <a:gd name="connsiteX1895" fmla="*/ 8905139 w 10001500"/>
              <a:gd name="connsiteY1895" fmla="*/ 883570 h 2601022"/>
              <a:gd name="connsiteX1896" fmla="*/ 8914860 w 10001500"/>
              <a:gd name="connsiteY1896" fmla="*/ 887891 h 2601022"/>
              <a:gd name="connsiteX1897" fmla="*/ 8925662 w 10001500"/>
              <a:gd name="connsiteY1897" fmla="*/ 877089 h 2601022"/>
              <a:gd name="connsiteX1898" fmla="*/ 8934033 w 10001500"/>
              <a:gd name="connsiteY1898" fmla="*/ 877629 h 2601022"/>
              <a:gd name="connsiteX1899" fmla="*/ 8940784 w 10001500"/>
              <a:gd name="connsiteY1899" fmla="*/ 874929 h 2601022"/>
              <a:gd name="connsiteX1900" fmla="*/ 8937544 w 10001500"/>
              <a:gd name="connsiteY1900" fmla="*/ 868178 h 2601022"/>
              <a:gd name="connsiteX1901" fmla="*/ 8934303 w 10001500"/>
              <a:gd name="connsiteY1901" fmla="*/ 859807 h 2601022"/>
              <a:gd name="connsiteX1902" fmla="*/ 8939434 w 10001500"/>
              <a:gd name="connsiteY1902" fmla="*/ 859267 h 2601022"/>
              <a:gd name="connsiteX1903" fmla="*/ 8942944 w 10001500"/>
              <a:gd name="connsiteY1903" fmla="*/ 855486 h 2601022"/>
              <a:gd name="connsiteX1904" fmla="*/ 8938624 w 10001500"/>
              <a:gd name="connsiteY1904" fmla="*/ 851165 h 2601022"/>
              <a:gd name="connsiteX1905" fmla="*/ 3566720 w 10001500"/>
              <a:gd name="connsiteY1905" fmla="*/ 846305 h 2601022"/>
              <a:gd name="connsiteX1906" fmla="*/ 3577791 w 10001500"/>
              <a:gd name="connsiteY1906" fmla="*/ 850356 h 2601022"/>
              <a:gd name="connsiteX1907" fmla="*/ 3584003 w 10001500"/>
              <a:gd name="connsiteY1907" fmla="*/ 859267 h 2601022"/>
              <a:gd name="connsiteX1908" fmla="*/ 3578332 w 10001500"/>
              <a:gd name="connsiteY1908" fmla="*/ 882221 h 2601022"/>
              <a:gd name="connsiteX1909" fmla="*/ 3571041 w 10001500"/>
              <a:gd name="connsiteY1909" fmla="*/ 900313 h 2601022"/>
              <a:gd name="connsiteX1910" fmla="*/ 3558888 w 10001500"/>
              <a:gd name="connsiteY1910" fmla="*/ 895183 h 2601022"/>
              <a:gd name="connsiteX1911" fmla="*/ 3551597 w 10001500"/>
              <a:gd name="connsiteY1911" fmla="*/ 885191 h 2601022"/>
              <a:gd name="connsiteX1912" fmla="*/ 3555108 w 10001500"/>
              <a:gd name="connsiteY1912" fmla="*/ 881410 h 2601022"/>
              <a:gd name="connsiteX1913" fmla="*/ 3560239 w 10001500"/>
              <a:gd name="connsiteY1913" fmla="*/ 880870 h 2601022"/>
              <a:gd name="connsiteX1914" fmla="*/ 1254333 w 10001500"/>
              <a:gd name="connsiteY1914" fmla="*/ 844376 h 2601022"/>
              <a:gd name="connsiteX1915" fmla="*/ 1254333 w 10001500"/>
              <a:gd name="connsiteY1915" fmla="*/ 846968 h 2601022"/>
              <a:gd name="connsiteX1916" fmla="*/ 1263405 w 10001500"/>
              <a:gd name="connsiteY1916" fmla="*/ 874180 h 2601022"/>
              <a:gd name="connsiteX1917" fmla="*/ 1288024 w 10001500"/>
              <a:gd name="connsiteY1917" fmla="*/ 885842 h 2601022"/>
              <a:gd name="connsiteX1918" fmla="*/ 1288024 w 10001500"/>
              <a:gd name="connsiteY1918" fmla="*/ 878068 h 2601022"/>
              <a:gd name="connsiteX1919" fmla="*/ 1282842 w 10001500"/>
              <a:gd name="connsiteY1919" fmla="*/ 854743 h 2601022"/>
              <a:gd name="connsiteX1920" fmla="*/ 4834824 w 10001500"/>
              <a:gd name="connsiteY1920" fmla="*/ 820381 h 2601022"/>
              <a:gd name="connsiteX1921" fmla="*/ 4802420 w 10001500"/>
              <a:gd name="connsiteY1921" fmla="*/ 852786 h 2601022"/>
              <a:gd name="connsiteX1922" fmla="*/ 4789458 w 10001500"/>
              <a:gd name="connsiteY1922" fmla="*/ 885191 h 2601022"/>
              <a:gd name="connsiteX1923" fmla="*/ 4785137 w 10001500"/>
              <a:gd name="connsiteY1923" fmla="*/ 885191 h 2601022"/>
              <a:gd name="connsiteX1924" fmla="*/ 4789458 w 10001500"/>
              <a:gd name="connsiteY1924" fmla="*/ 887351 h 2601022"/>
              <a:gd name="connsiteX1925" fmla="*/ 4804580 w 10001500"/>
              <a:gd name="connsiteY1925" fmla="*/ 889511 h 2601022"/>
              <a:gd name="connsiteX1926" fmla="*/ 4805931 w 10001500"/>
              <a:gd name="connsiteY1926" fmla="*/ 874659 h 2601022"/>
              <a:gd name="connsiteX1927" fmla="*/ 4808902 w 10001500"/>
              <a:gd name="connsiteY1927" fmla="*/ 861428 h 2601022"/>
              <a:gd name="connsiteX1928" fmla="*/ 4815923 w 10001500"/>
              <a:gd name="connsiteY1928" fmla="*/ 859807 h 2601022"/>
              <a:gd name="connsiteX1929" fmla="*/ 4819703 w 10001500"/>
              <a:gd name="connsiteY1929" fmla="*/ 854947 h 2601022"/>
              <a:gd name="connsiteX1930" fmla="*/ 4820513 w 10001500"/>
              <a:gd name="connsiteY1930" fmla="*/ 847925 h 2601022"/>
              <a:gd name="connsiteX1931" fmla="*/ 4826184 w 10001500"/>
              <a:gd name="connsiteY1931" fmla="*/ 844145 h 2601022"/>
              <a:gd name="connsiteX1932" fmla="*/ 4828343 w 10001500"/>
              <a:gd name="connsiteY1932" fmla="*/ 844145 h 2601022"/>
              <a:gd name="connsiteX1933" fmla="*/ 4833204 w 10001500"/>
              <a:gd name="connsiteY1933" fmla="*/ 835234 h 2601022"/>
              <a:gd name="connsiteX1934" fmla="*/ 4834824 w 10001500"/>
              <a:gd name="connsiteY1934" fmla="*/ 824702 h 2601022"/>
              <a:gd name="connsiteX1935" fmla="*/ 3542957 w 10001500"/>
              <a:gd name="connsiteY1935" fmla="*/ 796618 h 2601022"/>
              <a:gd name="connsiteX1936" fmla="*/ 3535664 w 10001500"/>
              <a:gd name="connsiteY1936" fmla="*/ 801479 h 2601022"/>
              <a:gd name="connsiteX1937" fmla="*/ 3529995 w 10001500"/>
              <a:gd name="connsiteY1937" fmla="*/ 809580 h 2601022"/>
              <a:gd name="connsiteX1938" fmla="*/ 3539446 w 10001500"/>
              <a:gd name="connsiteY1938" fmla="*/ 807150 h 2601022"/>
              <a:gd name="connsiteX1939" fmla="*/ 3547276 w 10001500"/>
              <a:gd name="connsiteY1939" fmla="*/ 803099 h 2601022"/>
              <a:gd name="connsiteX1940" fmla="*/ 3540797 w 10001500"/>
              <a:gd name="connsiteY1940" fmla="*/ 803099 h 2601022"/>
              <a:gd name="connsiteX1941" fmla="*/ 3365811 w 10001500"/>
              <a:gd name="connsiteY1941" fmla="*/ 794457 h 2601022"/>
              <a:gd name="connsiteX1942" fmla="*/ 3360409 w 10001500"/>
              <a:gd name="connsiteY1942" fmla="*/ 802019 h 2601022"/>
              <a:gd name="connsiteX1943" fmla="*/ 3361490 w 10001500"/>
              <a:gd name="connsiteY1943" fmla="*/ 809580 h 2601022"/>
              <a:gd name="connsiteX1944" fmla="*/ 3365811 w 10001500"/>
              <a:gd name="connsiteY1944" fmla="*/ 803099 h 2601022"/>
              <a:gd name="connsiteX1945" fmla="*/ 3368781 w 10001500"/>
              <a:gd name="connsiteY1945" fmla="*/ 802559 h 2601022"/>
              <a:gd name="connsiteX1946" fmla="*/ 3370130 w 10001500"/>
              <a:gd name="connsiteY1946" fmla="*/ 798779 h 2601022"/>
              <a:gd name="connsiteX1947" fmla="*/ 3369591 w 10001500"/>
              <a:gd name="connsiteY1947" fmla="*/ 795808 h 2601022"/>
              <a:gd name="connsiteX1948" fmla="*/ 3365811 w 10001500"/>
              <a:gd name="connsiteY1948" fmla="*/ 794457 h 2601022"/>
              <a:gd name="connsiteX1949" fmla="*/ 8949426 w 10001500"/>
              <a:gd name="connsiteY1949" fmla="*/ 792837 h 2601022"/>
              <a:gd name="connsiteX1950" fmla="*/ 8943754 w 10001500"/>
              <a:gd name="connsiteY1950" fmla="*/ 795537 h 2601022"/>
              <a:gd name="connsiteX1951" fmla="*/ 8942944 w 10001500"/>
              <a:gd name="connsiteY1951" fmla="*/ 801478 h 2601022"/>
              <a:gd name="connsiteX1952" fmla="*/ 8937004 w 10001500"/>
              <a:gd name="connsiteY1952" fmla="*/ 802288 h 2601022"/>
              <a:gd name="connsiteX1953" fmla="*/ 8934303 w 10001500"/>
              <a:gd name="connsiteY1953" fmla="*/ 807959 h 2601022"/>
              <a:gd name="connsiteX1954" fmla="*/ 8940514 w 10001500"/>
              <a:gd name="connsiteY1954" fmla="*/ 815790 h 2601022"/>
              <a:gd name="connsiteX1955" fmla="*/ 8951586 w 10001500"/>
              <a:gd name="connsiteY1955" fmla="*/ 818761 h 2601022"/>
              <a:gd name="connsiteX1956" fmla="*/ 8960227 w 10001500"/>
              <a:gd name="connsiteY1956" fmla="*/ 823081 h 2601022"/>
              <a:gd name="connsiteX1957" fmla="*/ 8951586 w 10001500"/>
              <a:gd name="connsiteY1957" fmla="*/ 816600 h 2601022"/>
              <a:gd name="connsiteX1958" fmla="*/ 8964548 w 10001500"/>
              <a:gd name="connsiteY1958" fmla="*/ 801478 h 2601022"/>
              <a:gd name="connsiteX1959" fmla="*/ 8956986 w 10001500"/>
              <a:gd name="connsiteY1959" fmla="*/ 795537 h 2601022"/>
              <a:gd name="connsiteX1960" fmla="*/ 8949426 w 10001500"/>
              <a:gd name="connsiteY1960" fmla="*/ 792837 h 2601022"/>
              <a:gd name="connsiteX1961" fmla="*/ 1197318 w 10001500"/>
              <a:gd name="connsiteY1961" fmla="*/ 792545 h 2601022"/>
              <a:gd name="connsiteX1962" fmla="*/ 1197318 w 10001500"/>
              <a:gd name="connsiteY1962" fmla="*/ 821053 h 2601022"/>
              <a:gd name="connsiteX1963" fmla="*/ 1186952 w 10001500"/>
              <a:gd name="connsiteY1963" fmla="*/ 841785 h 2601022"/>
              <a:gd name="connsiteX1964" fmla="*/ 1198614 w 10001500"/>
              <a:gd name="connsiteY1964" fmla="*/ 845997 h 2601022"/>
              <a:gd name="connsiteX1965" fmla="*/ 1210276 w 10001500"/>
              <a:gd name="connsiteY1965" fmla="*/ 852152 h 2601022"/>
              <a:gd name="connsiteX1966" fmla="*/ 1217079 w 10001500"/>
              <a:gd name="connsiteY1966" fmla="*/ 861870 h 2601022"/>
              <a:gd name="connsiteX1967" fmla="*/ 1225826 w 10001500"/>
              <a:gd name="connsiteY1967" fmla="*/ 867701 h 2601022"/>
              <a:gd name="connsiteX1968" fmla="*/ 1233600 w 10001500"/>
              <a:gd name="connsiteY1968" fmla="*/ 865109 h 2601022"/>
              <a:gd name="connsiteX1969" fmla="*/ 1225826 w 10001500"/>
              <a:gd name="connsiteY1969" fmla="*/ 844376 h 2601022"/>
              <a:gd name="connsiteX1970" fmla="*/ 1217403 w 10001500"/>
              <a:gd name="connsiteY1970" fmla="*/ 844376 h 2601022"/>
              <a:gd name="connsiteX1971" fmla="*/ 1212867 w 10001500"/>
              <a:gd name="connsiteY1971" fmla="*/ 836602 h 2601022"/>
              <a:gd name="connsiteX1972" fmla="*/ 1212867 w 10001500"/>
              <a:gd name="connsiteY1972" fmla="*/ 834010 h 2601022"/>
              <a:gd name="connsiteX1973" fmla="*/ 1215783 w 10001500"/>
              <a:gd name="connsiteY1973" fmla="*/ 814249 h 2601022"/>
              <a:gd name="connsiteX1974" fmla="*/ 1197318 w 10001500"/>
              <a:gd name="connsiteY1974" fmla="*/ 792545 h 2601022"/>
              <a:gd name="connsiteX1975" fmla="*/ 4813222 w 10001500"/>
              <a:gd name="connsiteY1975" fmla="*/ 785817 h 2601022"/>
              <a:gd name="connsiteX1976" fmla="*/ 4814842 w 10001500"/>
              <a:gd name="connsiteY1976" fmla="*/ 791758 h 2601022"/>
              <a:gd name="connsiteX1977" fmla="*/ 4819703 w 10001500"/>
              <a:gd name="connsiteY1977" fmla="*/ 794457 h 2601022"/>
              <a:gd name="connsiteX1978" fmla="*/ 4824024 w 10001500"/>
              <a:gd name="connsiteY1978" fmla="*/ 790137 h 2601022"/>
              <a:gd name="connsiteX1979" fmla="*/ 4821593 w 10001500"/>
              <a:gd name="connsiteY1979" fmla="*/ 786357 h 2601022"/>
              <a:gd name="connsiteX1980" fmla="*/ 4817543 w 10001500"/>
              <a:gd name="connsiteY1980" fmla="*/ 785817 h 2601022"/>
              <a:gd name="connsiteX1981" fmla="*/ 7139838 w 10001500"/>
              <a:gd name="connsiteY1981" fmla="*/ 782191 h 2601022"/>
              <a:gd name="connsiteX1982" fmla="*/ 7141458 w 10001500"/>
              <a:gd name="connsiteY1982" fmla="*/ 787050 h 2601022"/>
              <a:gd name="connsiteX1983" fmla="*/ 7145021 w 10001500"/>
              <a:gd name="connsiteY1983" fmla="*/ 789966 h 2601022"/>
              <a:gd name="connsiteX1984" fmla="*/ 7146317 w 10001500"/>
              <a:gd name="connsiteY1984" fmla="*/ 788346 h 2601022"/>
              <a:gd name="connsiteX1985" fmla="*/ 7147613 w 10001500"/>
              <a:gd name="connsiteY1985" fmla="*/ 784783 h 2601022"/>
              <a:gd name="connsiteX1986" fmla="*/ 5035735 w 10001500"/>
              <a:gd name="connsiteY1986" fmla="*/ 781496 h 2601022"/>
              <a:gd name="connsiteX1987" fmla="*/ 5031415 w 10001500"/>
              <a:gd name="connsiteY1987" fmla="*/ 790137 h 2601022"/>
              <a:gd name="connsiteX1988" fmla="*/ 5026284 w 10001500"/>
              <a:gd name="connsiteY1988" fmla="*/ 791488 h 2601022"/>
              <a:gd name="connsiteX1989" fmla="*/ 5022773 w 10001500"/>
              <a:gd name="connsiteY1989" fmla="*/ 794457 h 2601022"/>
              <a:gd name="connsiteX1990" fmla="*/ 5027094 w 10001500"/>
              <a:gd name="connsiteY1990" fmla="*/ 798779 h 2601022"/>
              <a:gd name="connsiteX1991" fmla="*/ 5030874 w 10001500"/>
              <a:gd name="connsiteY1991" fmla="*/ 796348 h 2601022"/>
              <a:gd name="connsiteX1992" fmla="*/ 5031415 w 10001500"/>
              <a:gd name="connsiteY1992" fmla="*/ 792297 h 2601022"/>
              <a:gd name="connsiteX1993" fmla="*/ 5037626 w 10001500"/>
              <a:gd name="connsiteY1993" fmla="*/ 788787 h 2601022"/>
              <a:gd name="connsiteX1994" fmla="*/ 5042216 w 10001500"/>
              <a:gd name="connsiteY1994" fmla="*/ 783656 h 2601022"/>
              <a:gd name="connsiteX1995" fmla="*/ 5038975 w 10001500"/>
              <a:gd name="connsiteY1995" fmla="*/ 781766 h 2601022"/>
              <a:gd name="connsiteX1996" fmla="*/ 5035735 w 10001500"/>
              <a:gd name="connsiteY1996" fmla="*/ 781496 h 2601022"/>
              <a:gd name="connsiteX1997" fmla="*/ 1163627 w 10001500"/>
              <a:gd name="connsiteY1997" fmla="*/ 771812 h 2601022"/>
              <a:gd name="connsiteX1998" fmla="*/ 1163627 w 10001500"/>
              <a:gd name="connsiteY1998" fmla="*/ 779587 h 2601022"/>
              <a:gd name="connsiteX1999" fmla="*/ 1165895 w 10001500"/>
              <a:gd name="connsiteY1999" fmla="*/ 789953 h 2601022"/>
              <a:gd name="connsiteX2000" fmla="*/ 1166220 w 10001500"/>
              <a:gd name="connsiteY2000" fmla="*/ 800320 h 2601022"/>
              <a:gd name="connsiteX2001" fmla="*/ 1159092 w 10001500"/>
              <a:gd name="connsiteY2001" fmla="*/ 802263 h 2601022"/>
              <a:gd name="connsiteX2002" fmla="*/ 1155852 w 10001500"/>
              <a:gd name="connsiteY2002" fmla="*/ 808094 h 2601022"/>
              <a:gd name="connsiteX2003" fmla="*/ 1161036 w 10001500"/>
              <a:gd name="connsiteY2003" fmla="*/ 821053 h 2601022"/>
              <a:gd name="connsiteX2004" fmla="*/ 1177233 w 10001500"/>
              <a:gd name="connsiteY2004" fmla="*/ 801292 h 2601022"/>
              <a:gd name="connsiteX2005" fmla="*/ 1181768 w 10001500"/>
              <a:gd name="connsiteY2005" fmla="*/ 771812 h 2601022"/>
              <a:gd name="connsiteX2006" fmla="*/ 8951586 w 10001500"/>
              <a:gd name="connsiteY2006" fmla="*/ 771234 h 2601022"/>
              <a:gd name="connsiteX2007" fmla="*/ 8958067 w 10001500"/>
              <a:gd name="connsiteY2007" fmla="*/ 777715 h 2601022"/>
              <a:gd name="connsiteX2008" fmla="*/ 8966708 w 10001500"/>
              <a:gd name="connsiteY2008" fmla="*/ 777715 h 2601022"/>
              <a:gd name="connsiteX2009" fmla="*/ 8964007 w 10001500"/>
              <a:gd name="connsiteY2009" fmla="*/ 772854 h 2601022"/>
              <a:gd name="connsiteX2010" fmla="*/ 8958067 w 10001500"/>
              <a:gd name="connsiteY2010" fmla="*/ 771234 h 2601022"/>
              <a:gd name="connsiteX2011" fmla="*/ 3419818 w 10001500"/>
              <a:gd name="connsiteY2011" fmla="*/ 762053 h 2601022"/>
              <a:gd name="connsiteX2012" fmla="*/ 3416578 w 10001500"/>
              <a:gd name="connsiteY2012" fmla="*/ 763133 h 2601022"/>
              <a:gd name="connsiteX2013" fmla="*/ 3413336 w 10001500"/>
              <a:gd name="connsiteY2013" fmla="*/ 764213 h 2601022"/>
              <a:gd name="connsiteX2014" fmla="*/ 3419818 w 10001500"/>
              <a:gd name="connsiteY2014" fmla="*/ 770694 h 2601022"/>
              <a:gd name="connsiteX2015" fmla="*/ 3424138 w 10001500"/>
              <a:gd name="connsiteY2015" fmla="*/ 766374 h 2601022"/>
              <a:gd name="connsiteX2016" fmla="*/ 3419818 w 10001500"/>
              <a:gd name="connsiteY2016" fmla="*/ 762053 h 2601022"/>
              <a:gd name="connsiteX2017" fmla="*/ 5184796 w 10001500"/>
              <a:gd name="connsiteY2017" fmla="*/ 759892 h 2601022"/>
              <a:gd name="connsiteX2018" fmla="*/ 5189117 w 10001500"/>
              <a:gd name="connsiteY2018" fmla="*/ 759892 h 2601022"/>
              <a:gd name="connsiteX2019" fmla="*/ 5158873 w 10001500"/>
              <a:gd name="connsiteY2019" fmla="*/ 794457 h 2601022"/>
              <a:gd name="connsiteX2020" fmla="*/ 5158873 w 10001500"/>
              <a:gd name="connsiteY2020" fmla="*/ 790137 h 2601022"/>
              <a:gd name="connsiteX2021" fmla="*/ 5166164 w 10001500"/>
              <a:gd name="connsiteY2021" fmla="*/ 769344 h 2601022"/>
              <a:gd name="connsiteX2022" fmla="*/ 5184796 w 10001500"/>
              <a:gd name="connsiteY2022" fmla="*/ 759892 h 2601022"/>
              <a:gd name="connsiteX2023" fmla="*/ 4880191 w 10001500"/>
              <a:gd name="connsiteY2023" fmla="*/ 736129 h 2601022"/>
              <a:gd name="connsiteX2024" fmla="*/ 4880191 w 10001500"/>
              <a:gd name="connsiteY2024" fmla="*/ 744771 h 2601022"/>
              <a:gd name="connsiteX2025" fmla="*/ 4863720 w 10001500"/>
              <a:gd name="connsiteY2025" fmla="*/ 756652 h 2601022"/>
              <a:gd name="connsiteX2026" fmla="*/ 4845626 w 10001500"/>
              <a:gd name="connsiteY2026" fmla="*/ 768534 h 2601022"/>
              <a:gd name="connsiteX2027" fmla="*/ 4841306 w 10001500"/>
              <a:gd name="connsiteY2027" fmla="*/ 785817 h 2601022"/>
              <a:gd name="connsiteX2028" fmla="*/ 4848597 w 10001500"/>
              <a:gd name="connsiteY2028" fmla="*/ 792837 h 2601022"/>
              <a:gd name="connsiteX2029" fmla="*/ 4841306 w 10001500"/>
              <a:gd name="connsiteY2029" fmla="*/ 803099 h 2601022"/>
              <a:gd name="connsiteX2030" fmla="*/ 4847787 w 10001500"/>
              <a:gd name="connsiteY2030" fmla="*/ 803099 h 2601022"/>
              <a:gd name="connsiteX2031" fmla="*/ 4857239 w 10001500"/>
              <a:gd name="connsiteY2031" fmla="*/ 798508 h 2601022"/>
              <a:gd name="connsiteX2032" fmla="*/ 4858589 w 10001500"/>
              <a:gd name="connsiteY2032" fmla="*/ 785817 h 2601022"/>
              <a:gd name="connsiteX2033" fmla="*/ 4884512 w 10001500"/>
              <a:gd name="connsiteY2033" fmla="*/ 744771 h 2601022"/>
              <a:gd name="connsiteX2034" fmla="*/ 4883162 w 10001500"/>
              <a:gd name="connsiteY2034" fmla="*/ 739640 h 2601022"/>
              <a:gd name="connsiteX2035" fmla="*/ 4880191 w 10001500"/>
              <a:gd name="connsiteY2035" fmla="*/ 736129 h 2601022"/>
              <a:gd name="connsiteX2036" fmla="*/ 1150669 w 10001500"/>
              <a:gd name="connsiteY2036" fmla="*/ 722571 h 2601022"/>
              <a:gd name="connsiteX2037" fmla="*/ 1148077 w 10001500"/>
              <a:gd name="connsiteY2037" fmla="*/ 735530 h 2601022"/>
              <a:gd name="connsiteX2038" fmla="*/ 1150022 w 10001500"/>
              <a:gd name="connsiteY2038" fmla="*/ 748487 h 2601022"/>
              <a:gd name="connsiteX2039" fmla="*/ 1155852 w 10001500"/>
              <a:gd name="connsiteY2039" fmla="*/ 761446 h 2601022"/>
              <a:gd name="connsiteX2040" fmla="*/ 1163627 w 10001500"/>
              <a:gd name="connsiteY2040" fmla="*/ 753671 h 2601022"/>
              <a:gd name="connsiteX2041" fmla="*/ 1159092 w 10001500"/>
              <a:gd name="connsiteY2041" fmla="*/ 737149 h 2601022"/>
              <a:gd name="connsiteX2042" fmla="*/ 1150669 w 10001500"/>
              <a:gd name="connsiteY2042" fmla="*/ 722571 h 2601022"/>
              <a:gd name="connsiteX2043" fmla="*/ 8975349 w 10001500"/>
              <a:gd name="connsiteY2043" fmla="*/ 719386 h 2601022"/>
              <a:gd name="connsiteX2044" fmla="*/ 8960227 w 10001500"/>
              <a:gd name="connsiteY2044" fmla="*/ 743149 h 2601022"/>
              <a:gd name="connsiteX2045" fmla="*/ 8963468 w 10001500"/>
              <a:gd name="connsiteY2045" fmla="*/ 751791 h 2601022"/>
              <a:gd name="connsiteX2046" fmla="*/ 8973189 w 10001500"/>
              <a:gd name="connsiteY2046" fmla="*/ 753951 h 2601022"/>
              <a:gd name="connsiteX2047" fmla="*/ 8984530 w 10001500"/>
              <a:gd name="connsiteY2047" fmla="*/ 753951 h 2601022"/>
              <a:gd name="connsiteX2048" fmla="*/ 8992632 w 10001500"/>
              <a:gd name="connsiteY2048" fmla="*/ 747470 h 2601022"/>
              <a:gd name="connsiteX2049" fmla="*/ 8986421 w 10001500"/>
              <a:gd name="connsiteY2049" fmla="*/ 731808 h 2601022"/>
              <a:gd name="connsiteX2050" fmla="*/ 8975349 w 10001500"/>
              <a:gd name="connsiteY2050" fmla="*/ 719386 h 2601022"/>
              <a:gd name="connsiteX2051" fmla="*/ 9016395 w 10001500"/>
              <a:gd name="connsiteY2051" fmla="*/ 712905 h 2601022"/>
              <a:gd name="connsiteX2052" fmla="*/ 9013155 w 10001500"/>
              <a:gd name="connsiteY2052" fmla="*/ 723707 h 2601022"/>
              <a:gd name="connsiteX2053" fmla="*/ 9009914 w 10001500"/>
              <a:gd name="connsiteY2053" fmla="*/ 734508 h 2601022"/>
              <a:gd name="connsiteX2054" fmla="*/ 9013425 w 10001500"/>
              <a:gd name="connsiteY2054" fmla="*/ 736398 h 2601022"/>
              <a:gd name="connsiteX2055" fmla="*/ 9018556 w 10001500"/>
              <a:gd name="connsiteY2055" fmla="*/ 736668 h 2601022"/>
              <a:gd name="connsiteX2056" fmla="*/ 9024496 w 10001500"/>
              <a:gd name="connsiteY2056" fmla="*/ 735858 h 2601022"/>
              <a:gd name="connsiteX2057" fmla="*/ 9027197 w 10001500"/>
              <a:gd name="connsiteY2057" fmla="*/ 730187 h 2601022"/>
              <a:gd name="connsiteX2058" fmla="*/ 9023416 w 10001500"/>
              <a:gd name="connsiteY2058" fmla="*/ 720736 h 2601022"/>
              <a:gd name="connsiteX2059" fmla="*/ 9016395 w 10001500"/>
              <a:gd name="connsiteY2059" fmla="*/ 712905 h 2601022"/>
              <a:gd name="connsiteX2060" fmla="*/ 7880069 w 10001500"/>
              <a:gd name="connsiteY2060" fmla="*/ 710745 h 2601022"/>
              <a:gd name="connsiteX2061" fmla="*/ 7881419 w 10001500"/>
              <a:gd name="connsiteY2061" fmla="*/ 714795 h 2601022"/>
              <a:gd name="connsiteX2062" fmla="*/ 7884389 w 10001500"/>
              <a:gd name="connsiteY2062" fmla="*/ 717226 h 2601022"/>
              <a:gd name="connsiteX2063" fmla="*/ 7895191 w 10001500"/>
              <a:gd name="connsiteY2063" fmla="*/ 712905 h 2601022"/>
              <a:gd name="connsiteX2064" fmla="*/ 7049132 w 10001500"/>
              <a:gd name="connsiteY2064" fmla="*/ 709626 h 2601022"/>
              <a:gd name="connsiteX2065" fmla="*/ 7064681 w 10001500"/>
              <a:gd name="connsiteY2065" fmla="*/ 722584 h 2601022"/>
              <a:gd name="connsiteX2066" fmla="*/ 7072456 w 10001500"/>
              <a:gd name="connsiteY2066" fmla="*/ 725176 h 2601022"/>
              <a:gd name="connsiteX2067" fmla="*/ 7064358 w 10001500"/>
              <a:gd name="connsiteY2067" fmla="*/ 734570 h 2601022"/>
              <a:gd name="connsiteX2068" fmla="*/ 7054315 w 10001500"/>
              <a:gd name="connsiteY2068" fmla="*/ 745909 h 2601022"/>
              <a:gd name="connsiteX2069" fmla="*/ 7036174 w 10001500"/>
              <a:gd name="connsiteY2069" fmla="*/ 756275 h 2601022"/>
              <a:gd name="connsiteX2070" fmla="*/ 7916794 w 10001500"/>
              <a:gd name="connsiteY2070" fmla="*/ 702103 h 2601022"/>
              <a:gd name="connsiteX2071" fmla="*/ 7919494 w 10001500"/>
              <a:gd name="connsiteY2071" fmla="*/ 708044 h 2601022"/>
              <a:gd name="connsiteX2072" fmla="*/ 7925435 w 10001500"/>
              <a:gd name="connsiteY2072" fmla="*/ 710745 h 2601022"/>
              <a:gd name="connsiteX2073" fmla="*/ 7931376 w 10001500"/>
              <a:gd name="connsiteY2073" fmla="*/ 709124 h 2601022"/>
              <a:gd name="connsiteX2074" fmla="*/ 7934077 w 10001500"/>
              <a:gd name="connsiteY2074" fmla="*/ 704263 h 2601022"/>
              <a:gd name="connsiteX2075" fmla="*/ 3555918 w 10001500"/>
              <a:gd name="connsiteY2075" fmla="*/ 692923 h 2601022"/>
              <a:gd name="connsiteX2076" fmla="*/ 3557538 w 10001500"/>
              <a:gd name="connsiteY2076" fmla="*/ 698864 h 2601022"/>
              <a:gd name="connsiteX2077" fmla="*/ 3562399 w 10001500"/>
              <a:gd name="connsiteY2077" fmla="*/ 701564 h 2601022"/>
              <a:gd name="connsiteX2078" fmla="*/ 3565369 w 10001500"/>
              <a:gd name="connsiteY2078" fmla="*/ 699134 h 2601022"/>
              <a:gd name="connsiteX2079" fmla="*/ 3566720 w 10001500"/>
              <a:gd name="connsiteY2079" fmla="*/ 695083 h 2601022"/>
              <a:gd name="connsiteX2080" fmla="*/ 4906116 w 10001500"/>
              <a:gd name="connsiteY2080" fmla="*/ 686442 h 2601022"/>
              <a:gd name="connsiteX2081" fmla="*/ 4907466 w 10001500"/>
              <a:gd name="connsiteY2081" fmla="*/ 691573 h 2601022"/>
              <a:gd name="connsiteX2082" fmla="*/ 4910437 w 10001500"/>
              <a:gd name="connsiteY2082" fmla="*/ 695083 h 2601022"/>
              <a:gd name="connsiteX2083" fmla="*/ 4914217 w 10001500"/>
              <a:gd name="connsiteY2083" fmla="*/ 692653 h 2601022"/>
              <a:gd name="connsiteX2084" fmla="*/ 4914756 w 10001500"/>
              <a:gd name="connsiteY2084" fmla="*/ 688602 h 2601022"/>
              <a:gd name="connsiteX2085" fmla="*/ 6650026 w 10001500"/>
              <a:gd name="connsiteY2085" fmla="*/ 686302 h 2601022"/>
              <a:gd name="connsiteX2086" fmla="*/ 6647435 w 10001500"/>
              <a:gd name="connsiteY2086" fmla="*/ 694077 h 2601022"/>
              <a:gd name="connsiteX2087" fmla="*/ 6651646 w 10001500"/>
              <a:gd name="connsiteY2087" fmla="*/ 697640 h 2601022"/>
              <a:gd name="connsiteX2088" fmla="*/ 6657801 w 10001500"/>
              <a:gd name="connsiteY2088" fmla="*/ 699260 h 2601022"/>
              <a:gd name="connsiteX2089" fmla="*/ 6657801 w 10001500"/>
              <a:gd name="connsiteY2089" fmla="*/ 696668 h 2601022"/>
              <a:gd name="connsiteX2090" fmla="*/ 6655857 w 10001500"/>
              <a:gd name="connsiteY2090" fmla="*/ 689541 h 2601022"/>
              <a:gd name="connsiteX2091" fmla="*/ 6650026 w 10001500"/>
              <a:gd name="connsiteY2091" fmla="*/ 686302 h 2601022"/>
              <a:gd name="connsiteX2092" fmla="*/ 1741553 w 10001500"/>
              <a:gd name="connsiteY2092" fmla="*/ 683698 h 2601022"/>
              <a:gd name="connsiteX2093" fmla="*/ 1741553 w 10001500"/>
              <a:gd name="connsiteY2093" fmla="*/ 686289 h 2601022"/>
              <a:gd name="connsiteX2094" fmla="*/ 1746736 w 10001500"/>
              <a:gd name="connsiteY2094" fmla="*/ 707022 h 2601022"/>
              <a:gd name="connsiteX2095" fmla="*/ 1764878 w 10001500"/>
              <a:gd name="connsiteY2095" fmla="*/ 688881 h 2601022"/>
              <a:gd name="connsiteX2096" fmla="*/ 4899635 w 10001500"/>
              <a:gd name="connsiteY2096" fmla="*/ 660519 h 2601022"/>
              <a:gd name="connsiteX2097" fmla="*/ 4901796 w 10001500"/>
              <a:gd name="connsiteY2097" fmla="*/ 668079 h 2601022"/>
              <a:gd name="connsiteX2098" fmla="*/ 4910437 w 10001500"/>
              <a:gd name="connsiteY2098" fmla="*/ 669159 h 2601022"/>
              <a:gd name="connsiteX2099" fmla="*/ 4906655 w 10001500"/>
              <a:gd name="connsiteY2099" fmla="*/ 662408 h 2601022"/>
              <a:gd name="connsiteX2100" fmla="*/ 4899635 w 10001500"/>
              <a:gd name="connsiteY2100" fmla="*/ 660519 h 2601022"/>
              <a:gd name="connsiteX2101" fmla="*/ 1150669 w 10001500"/>
              <a:gd name="connsiteY2101" fmla="*/ 655190 h 2601022"/>
              <a:gd name="connsiteX2102" fmla="*/ 1149373 w 10001500"/>
              <a:gd name="connsiteY2102" fmla="*/ 660697 h 2601022"/>
              <a:gd name="connsiteX2103" fmla="*/ 1148077 w 10001500"/>
              <a:gd name="connsiteY2103" fmla="*/ 668148 h 2601022"/>
              <a:gd name="connsiteX2104" fmla="*/ 1155205 w 10001500"/>
              <a:gd name="connsiteY2104" fmla="*/ 674951 h 2601022"/>
              <a:gd name="connsiteX2105" fmla="*/ 1166220 w 10001500"/>
              <a:gd name="connsiteY2105" fmla="*/ 675923 h 2601022"/>
              <a:gd name="connsiteX2106" fmla="*/ 1171402 w 10001500"/>
              <a:gd name="connsiteY2106" fmla="*/ 657782 h 2601022"/>
              <a:gd name="connsiteX2107" fmla="*/ 4927718 w 10001500"/>
              <a:gd name="connsiteY2107" fmla="*/ 654037 h 2601022"/>
              <a:gd name="connsiteX2108" fmla="*/ 4924479 w 10001500"/>
              <a:gd name="connsiteY2108" fmla="*/ 664839 h 2601022"/>
              <a:gd name="connsiteX2109" fmla="*/ 4921237 w 10001500"/>
              <a:gd name="connsiteY2109" fmla="*/ 675640 h 2601022"/>
              <a:gd name="connsiteX2110" fmla="*/ 4924748 w 10001500"/>
              <a:gd name="connsiteY2110" fmla="*/ 677531 h 2601022"/>
              <a:gd name="connsiteX2111" fmla="*/ 4929879 w 10001500"/>
              <a:gd name="connsiteY2111" fmla="*/ 677801 h 2601022"/>
              <a:gd name="connsiteX2112" fmla="*/ 4935819 w 10001500"/>
              <a:gd name="connsiteY2112" fmla="*/ 676181 h 2601022"/>
              <a:gd name="connsiteX2113" fmla="*/ 4938521 w 10001500"/>
              <a:gd name="connsiteY2113" fmla="*/ 671320 h 2601022"/>
              <a:gd name="connsiteX2114" fmla="*/ 4934740 w 10001500"/>
              <a:gd name="connsiteY2114" fmla="*/ 661868 h 2601022"/>
              <a:gd name="connsiteX2115" fmla="*/ 4927718 w 10001500"/>
              <a:gd name="connsiteY2115" fmla="*/ 654037 h 2601022"/>
              <a:gd name="connsiteX2116" fmla="*/ 3454384 w 10001500"/>
              <a:gd name="connsiteY2116" fmla="*/ 647556 h 2601022"/>
              <a:gd name="connsiteX2117" fmla="*/ 3440071 w 10001500"/>
              <a:gd name="connsiteY2117" fmla="*/ 666999 h 2601022"/>
              <a:gd name="connsiteX2118" fmla="*/ 3430620 w 10001500"/>
              <a:gd name="connsiteY2118" fmla="*/ 692923 h 2601022"/>
              <a:gd name="connsiteX2119" fmla="*/ 3426568 w 10001500"/>
              <a:gd name="connsiteY2119" fmla="*/ 693463 h 2601022"/>
              <a:gd name="connsiteX2120" fmla="*/ 3424138 w 10001500"/>
              <a:gd name="connsiteY2120" fmla="*/ 697243 h 2601022"/>
              <a:gd name="connsiteX2121" fmla="*/ 3428730 w 10001500"/>
              <a:gd name="connsiteY2121" fmla="*/ 703455 h 2601022"/>
              <a:gd name="connsiteX2122" fmla="*/ 3434941 w 10001500"/>
              <a:gd name="connsiteY2122" fmla="*/ 708045 h 2601022"/>
              <a:gd name="connsiteX2123" fmla="*/ 3440881 w 10001500"/>
              <a:gd name="connsiteY2123" fmla="*/ 706425 h 2601022"/>
              <a:gd name="connsiteX2124" fmla="*/ 3443582 w 10001500"/>
              <a:gd name="connsiteY2124" fmla="*/ 701564 h 2601022"/>
              <a:gd name="connsiteX2125" fmla="*/ 3443042 w 10001500"/>
              <a:gd name="connsiteY2125" fmla="*/ 689682 h 2601022"/>
              <a:gd name="connsiteX2126" fmla="*/ 3452223 w 10001500"/>
              <a:gd name="connsiteY2126" fmla="*/ 684282 h 2601022"/>
              <a:gd name="connsiteX2127" fmla="*/ 3456543 w 10001500"/>
              <a:gd name="connsiteY2127" fmla="*/ 654037 h 2601022"/>
              <a:gd name="connsiteX2128" fmla="*/ 3456273 w 10001500"/>
              <a:gd name="connsiteY2128" fmla="*/ 649987 h 2601022"/>
              <a:gd name="connsiteX2129" fmla="*/ 3454384 w 10001500"/>
              <a:gd name="connsiteY2129" fmla="*/ 647556 h 2601022"/>
              <a:gd name="connsiteX2130" fmla="*/ 1124753 w 10001500"/>
              <a:gd name="connsiteY2130" fmla="*/ 634457 h 2601022"/>
              <a:gd name="connsiteX2131" fmla="*/ 1089119 w 10001500"/>
              <a:gd name="connsiteY2131" fmla="*/ 667824 h 2601022"/>
              <a:gd name="connsiteX2132" fmla="*/ 1080696 w 10001500"/>
              <a:gd name="connsiteY2132" fmla="*/ 722571 h 2601022"/>
              <a:gd name="connsiteX2133" fmla="*/ 1080372 w 10001500"/>
              <a:gd name="connsiteY2133" fmla="*/ 732290 h 2601022"/>
              <a:gd name="connsiteX2134" fmla="*/ 1085879 w 10001500"/>
              <a:gd name="connsiteY2134" fmla="*/ 738121 h 2601022"/>
              <a:gd name="connsiteX2135" fmla="*/ 1087499 w 10001500"/>
              <a:gd name="connsiteY2135" fmla="*/ 748487 h 2601022"/>
              <a:gd name="connsiteX2136" fmla="*/ 1091062 w 10001500"/>
              <a:gd name="connsiteY2136" fmla="*/ 758854 h 2601022"/>
              <a:gd name="connsiteX2137" fmla="*/ 1091062 w 10001500"/>
              <a:gd name="connsiteY2137" fmla="*/ 764037 h 2601022"/>
              <a:gd name="connsiteX2138" fmla="*/ 1104021 w 10001500"/>
              <a:gd name="connsiteY2138" fmla="*/ 748487 h 2601022"/>
              <a:gd name="connsiteX2139" fmla="*/ 1104021 w 10001500"/>
              <a:gd name="connsiteY2139" fmla="*/ 743304 h 2601022"/>
              <a:gd name="connsiteX2140" fmla="*/ 1096245 w 10001500"/>
              <a:gd name="connsiteY2140" fmla="*/ 736501 h 2601022"/>
              <a:gd name="connsiteX2141" fmla="*/ 1088472 w 10001500"/>
              <a:gd name="connsiteY2141" fmla="*/ 727755 h 2601022"/>
              <a:gd name="connsiteX2142" fmla="*/ 1105640 w 10001500"/>
              <a:gd name="connsiteY2142" fmla="*/ 677219 h 2601022"/>
              <a:gd name="connsiteX2143" fmla="*/ 1124753 w 10001500"/>
              <a:gd name="connsiteY2143" fmla="*/ 634457 h 2601022"/>
              <a:gd name="connsiteX2144" fmla="*/ 5126468 w 10001500"/>
              <a:gd name="connsiteY2144" fmla="*/ 628114 h 2601022"/>
              <a:gd name="connsiteX2145" fmla="*/ 5094064 w 10001500"/>
              <a:gd name="connsiteY2145" fmla="*/ 656197 h 2601022"/>
              <a:gd name="connsiteX2146" fmla="*/ 5091902 w 10001500"/>
              <a:gd name="connsiteY2146" fmla="*/ 679691 h 2601022"/>
              <a:gd name="connsiteX2147" fmla="*/ 5083262 w 10001500"/>
              <a:gd name="connsiteY2147" fmla="*/ 701564 h 2601022"/>
              <a:gd name="connsiteX2148" fmla="*/ 5075431 w 10001500"/>
              <a:gd name="connsiteY2148" fmla="*/ 702644 h 2601022"/>
              <a:gd name="connsiteX2149" fmla="*/ 5072460 w 10001500"/>
              <a:gd name="connsiteY2149" fmla="*/ 710206 h 2601022"/>
              <a:gd name="connsiteX2150" fmla="*/ 5065438 w 10001500"/>
              <a:gd name="connsiteY2150" fmla="*/ 723977 h 2601022"/>
              <a:gd name="connsiteX2151" fmla="*/ 5055177 w 10001500"/>
              <a:gd name="connsiteY2151" fmla="*/ 736129 h 2601022"/>
              <a:gd name="connsiteX2152" fmla="*/ 5067330 w 10001500"/>
              <a:gd name="connsiteY2152" fmla="*/ 731269 h 2601022"/>
              <a:gd name="connsiteX2153" fmla="*/ 5081101 w 10001500"/>
              <a:gd name="connsiteY2153" fmla="*/ 729648 h 2601022"/>
              <a:gd name="connsiteX2154" fmla="*/ 5098383 w 10001500"/>
              <a:gd name="connsiteY2154" fmla="*/ 708045 h 2601022"/>
              <a:gd name="connsiteX2155" fmla="*/ 5100275 w 10001500"/>
              <a:gd name="connsiteY2155" fmla="*/ 697784 h 2601022"/>
              <a:gd name="connsiteX2156" fmla="*/ 5107025 w 10001500"/>
              <a:gd name="connsiteY2156" fmla="*/ 690762 h 2601022"/>
              <a:gd name="connsiteX2157" fmla="*/ 5110266 w 10001500"/>
              <a:gd name="connsiteY2157" fmla="*/ 682121 h 2601022"/>
              <a:gd name="connsiteX2158" fmla="*/ 5113506 w 10001500"/>
              <a:gd name="connsiteY2158" fmla="*/ 673480 h 2601022"/>
              <a:gd name="connsiteX2159" fmla="*/ 5111346 w 10001500"/>
              <a:gd name="connsiteY2159" fmla="*/ 664839 h 2601022"/>
              <a:gd name="connsiteX2160" fmla="*/ 5124308 w 10001500"/>
              <a:gd name="connsiteY2160" fmla="*/ 660519 h 2601022"/>
              <a:gd name="connsiteX2161" fmla="*/ 5137269 w 10001500"/>
              <a:gd name="connsiteY2161" fmla="*/ 656197 h 2601022"/>
              <a:gd name="connsiteX2162" fmla="*/ 5137269 w 10001500"/>
              <a:gd name="connsiteY2162" fmla="*/ 654037 h 2601022"/>
              <a:gd name="connsiteX2163" fmla="*/ 5135108 w 10001500"/>
              <a:gd name="connsiteY2163" fmla="*/ 645396 h 2601022"/>
              <a:gd name="connsiteX2164" fmla="*/ 6823663 w 10001500"/>
              <a:gd name="connsiteY2164" fmla="*/ 605963 h 2601022"/>
              <a:gd name="connsiteX2165" fmla="*/ 6813297 w 10001500"/>
              <a:gd name="connsiteY2165" fmla="*/ 613737 h 2601022"/>
              <a:gd name="connsiteX2166" fmla="*/ 6828846 w 10001500"/>
              <a:gd name="connsiteY2166" fmla="*/ 631878 h 2601022"/>
              <a:gd name="connsiteX2167" fmla="*/ 6779606 w 10001500"/>
              <a:gd name="connsiteY2167" fmla="*/ 644836 h 2601022"/>
              <a:gd name="connsiteX2168" fmla="*/ 6756606 w 10001500"/>
              <a:gd name="connsiteY2168" fmla="*/ 662978 h 2601022"/>
              <a:gd name="connsiteX2169" fmla="*/ 6735549 w 10001500"/>
              <a:gd name="connsiteY2169" fmla="*/ 681118 h 2601022"/>
              <a:gd name="connsiteX2170" fmla="*/ 6688900 w 10001500"/>
              <a:gd name="connsiteY2170" fmla="*/ 696668 h 2601022"/>
              <a:gd name="connsiteX2171" fmla="*/ 6669463 w 10001500"/>
              <a:gd name="connsiteY2171" fmla="*/ 720317 h 2601022"/>
              <a:gd name="connsiteX2172" fmla="*/ 6650026 w 10001500"/>
              <a:gd name="connsiteY2172" fmla="*/ 738134 h 2601022"/>
              <a:gd name="connsiteX2173" fmla="*/ 6660069 w 10001500"/>
              <a:gd name="connsiteY2173" fmla="*/ 731655 h 2601022"/>
              <a:gd name="connsiteX2174" fmla="*/ 6668167 w 10001500"/>
              <a:gd name="connsiteY2174" fmla="*/ 732951 h 2601022"/>
              <a:gd name="connsiteX2175" fmla="*/ 6668167 w 10001500"/>
              <a:gd name="connsiteY2175" fmla="*/ 738134 h 2601022"/>
              <a:gd name="connsiteX2176" fmla="*/ 6696675 w 10001500"/>
              <a:gd name="connsiteY2176" fmla="*/ 751092 h 2601022"/>
              <a:gd name="connsiteX2177" fmla="*/ 6712224 w 10001500"/>
              <a:gd name="connsiteY2177" fmla="*/ 740725 h 2601022"/>
              <a:gd name="connsiteX2178" fmla="*/ 6718380 w 10001500"/>
              <a:gd name="connsiteY2178" fmla="*/ 742669 h 2601022"/>
              <a:gd name="connsiteX2179" fmla="*/ 6722591 w 10001500"/>
              <a:gd name="connsiteY2179" fmla="*/ 748501 h 2601022"/>
              <a:gd name="connsiteX2180" fmla="*/ 6716760 w 10001500"/>
              <a:gd name="connsiteY2180" fmla="*/ 759515 h 2601022"/>
              <a:gd name="connsiteX2181" fmla="*/ 6707041 w 10001500"/>
              <a:gd name="connsiteY2181" fmla="*/ 766641 h 2601022"/>
              <a:gd name="connsiteX2182" fmla="*/ 6679830 w 10001500"/>
              <a:gd name="connsiteY2182" fmla="*/ 774416 h 2601022"/>
              <a:gd name="connsiteX2183" fmla="*/ 6660392 w 10001500"/>
              <a:gd name="connsiteY2183" fmla="*/ 789966 h 2601022"/>
              <a:gd name="connsiteX2184" fmla="*/ 6634153 w 10001500"/>
              <a:gd name="connsiteY2184" fmla="*/ 797740 h 2601022"/>
              <a:gd name="connsiteX2185" fmla="*/ 6613744 w 10001500"/>
              <a:gd name="connsiteY2185" fmla="*/ 813290 h 2601022"/>
              <a:gd name="connsiteX2186" fmla="*/ 6566771 w 10001500"/>
              <a:gd name="connsiteY2186" fmla="*/ 834023 h 2601022"/>
              <a:gd name="connsiteX2187" fmla="*/ 6525630 w 10001500"/>
              <a:gd name="connsiteY2187" fmla="*/ 862531 h 2601022"/>
              <a:gd name="connsiteX2188" fmla="*/ 6480925 w 10001500"/>
              <a:gd name="connsiteY2188" fmla="*/ 903996 h 2601022"/>
              <a:gd name="connsiteX2189" fmla="*/ 6440107 w 10001500"/>
              <a:gd name="connsiteY2189" fmla="*/ 937687 h 2601022"/>
              <a:gd name="connsiteX2190" fmla="*/ 6415487 w 10001500"/>
              <a:gd name="connsiteY2190" fmla="*/ 948701 h 2601022"/>
              <a:gd name="connsiteX2191" fmla="*/ 6398642 w 10001500"/>
              <a:gd name="connsiteY2191" fmla="*/ 971377 h 2601022"/>
              <a:gd name="connsiteX2192" fmla="*/ 6333852 w 10001500"/>
              <a:gd name="connsiteY2192" fmla="*/ 1024505 h 2601022"/>
              <a:gd name="connsiteX2193" fmla="*/ 6276837 w 10001500"/>
              <a:gd name="connsiteY2193" fmla="*/ 1069858 h 2601022"/>
              <a:gd name="connsiteX2194" fmla="*/ 6258047 w 10001500"/>
              <a:gd name="connsiteY2194" fmla="*/ 1085731 h 2601022"/>
              <a:gd name="connsiteX2195" fmla="*/ 6235371 w 10001500"/>
              <a:gd name="connsiteY2195" fmla="*/ 1103549 h 2601022"/>
              <a:gd name="connsiteX2196" fmla="*/ 6232779 w 10001500"/>
              <a:gd name="connsiteY2196" fmla="*/ 1103549 h 2601022"/>
              <a:gd name="connsiteX2197" fmla="*/ 6198441 w 10001500"/>
              <a:gd name="connsiteY2197" fmla="*/ 1150522 h 2601022"/>
              <a:gd name="connsiteX2198" fmla="*/ 6167990 w 10001500"/>
              <a:gd name="connsiteY2198" fmla="*/ 1176114 h 2601022"/>
              <a:gd name="connsiteX2199" fmla="*/ 6097045 w 10001500"/>
              <a:gd name="connsiteY2199" fmla="*/ 1259045 h 2601022"/>
              <a:gd name="connsiteX2200" fmla="*/ 6035818 w 10001500"/>
              <a:gd name="connsiteY2200" fmla="*/ 1349750 h 2601022"/>
              <a:gd name="connsiteX2201" fmla="*/ 6022860 w 10001500"/>
              <a:gd name="connsiteY2201" fmla="*/ 1352342 h 2601022"/>
              <a:gd name="connsiteX2202" fmla="*/ 6013142 w 10001500"/>
              <a:gd name="connsiteY2202" fmla="*/ 1371131 h 2601022"/>
              <a:gd name="connsiteX2203" fmla="*/ 5999536 w 10001500"/>
              <a:gd name="connsiteY2203" fmla="*/ 1386033 h 2601022"/>
              <a:gd name="connsiteX2204" fmla="*/ 5993705 w 10001500"/>
              <a:gd name="connsiteY2204" fmla="*/ 1398019 h 2601022"/>
              <a:gd name="connsiteX2205" fmla="*/ 5983986 w 10001500"/>
              <a:gd name="connsiteY2205" fmla="*/ 1404174 h 2601022"/>
              <a:gd name="connsiteX2206" fmla="*/ 5976212 w 10001500"/>
              <a:gd name="connsiteY2206" fmla="*/ 1430090 h 2601022"/>
              <a:gd name="connsiteX2207" fmla="*/ 5954831 w 10001500"/>
              <a:gd name="connsiteY2207" fmla="*/ 1455358 h 2601022"/>
              <a:gd name="connsiteX2208" fmla="*/ 5937338 w 10001500"/>
              <a:gd name="connsiteY2208" fmla="*/ 1484514 h 2601022"/>
              <a:gd name="connsiteX2209" fmla="*/ 5923408 w 10001500"/>
              <a:gd name="connsiteY2209" fmla="*/ 1524683 h 2601022"/>
              <a:gd name="connsiteX2210" fmla="*/ 5911422 w 10001500"/>
              <a:gd name="connsiteY2210" fmla="*/ 1564853 h 2601022"/>
              <a:gd name="connsiteX2211" fmla="*/ 5919197 w 10001500"/>
              <a:gd name="connsiteY2211" fmla="*/ 1582994 h 2601022"/>
              <a:gd name="connsiteX2212" fmla="*/ 5913041 w 10001500"/>
              <a:gd name="connsiteY2212" fmla="*/ 1603079 h 2601022"/>
              <a:gd name="connsiteX2213" fmla="*/ 5901055 w 10001500"/>
              <a:gd name="connsiteY2213" fmla="*/ 1619276 h 2601022"/>
              <a:gd name="connsiteX2214" fmla="*/ 5885506 w 10001500"/>
              <a:gd name="connsiteY2214" fmla="*/ 1640009 h 2601022"/>
              <a:gd name="connsiteX2215" fmla="*/ 5893281 w 10001500"/>
              <a:gd name="connsiteY2215" fmla="*/ 1663333 h 2601022"/>
              <a:gd name="connsiteX2216" fmla="*/ 5899112 w 10001500"/>
              <a:gd name="connsiteY2216" fmla="*/ 1668516 h 2601022"/>
              <a:gd name="connsiteX2217" fmla="*/ 5901055 w 10001500"/>
              <a:gd name="connsiteY2217" fmla="*/ 1673700 h 2601022"/>
              <a:gd name="connsiteX2218" fmla="*/ 5892308 w 10001500"/>
              <a:gd name="connsiteY2218" fmla="*/ 1711602 h 2601022"/>
              <a:gd name="connsiteX2219" fmla="*/ 5908830 w 10001500"/>
              <a:gd name="connsiteY2219" fmla="*/ 1735898 h 2601022"/>
              <a:gd name="connsiteX2220" fmla="*/ 5914661 w 10001500"/>
              <a:gd name="connsiteY2220" fmla="*/ 1763110 h 2601022"/>
              <a:gd name="connsiteX2221" fmla="*/ 5924380 w 10001500"/>
              <a:gd name="connsiteY2221" fmla="*/ 1790322 h 2601022"/>
              <a:gd name="connsiteX2222" fmla="*/ 5924704 w 10001500"/>
              <a:gd name="connsiteY2222" fmla="*/ 1808463 h 2601022"/>
              <a:gd name="connsiteX2223" fmla="*/ 5926971 w 10001500"/>
              <a:gd name="connsiteY2223" fmla="*/ 1826604 h 2601022"/>
              <a:gd name="connsiteX2224" fmla="*/ 5934422 w 10001500"/>
              <a:gd name="connsiteY2224" fmla="*/ 1820125 h 2601022"/>
              <a:gd name="connsiteX2225" fmla="*/ 5939929 w 10001500"/>
              <a:gd name="connsiteY2225" fmla="*/ 1821421 h 2601022"/>
              <a:gd name="connsiteX2226" fmla="*/ 5937338 w 10001500"/>
              <a:gd name="connsiteY2226" fmla="*/ 1831787 h 2601022"/>
              <a:gd name="connsiteX2227" fmla="*/ 5963254 w 10001500"/>
              <a:gd name="connsiteY2227" fmla="*/ 1826604 h 2601022"/>
              <a:gd name="connsiteX2228" fmla="*/ 5962606 w 10001500"/>
              <a:gd name="connsiteY2228" fmla="*/ 1832759 h 2601022"/>
              <a:gd name="connsiteX2229" fmla="*/ 5965845 w 10001500"/>
              <a:gd name="connsiteY2229" fmla="*/ 1836970 h 2601022"/>
              <a:gd name="connsiteX2230" fmla="*/ 5973296 w 10001500"/>
              <a:gd name="connsiteY2230" fmla="*/ 1834055 h 2601022"/>
              <a:gd name="connsiteX2231" fmla="*/ 5978803 w 10001500"/>
              <a:gd name="connsiteY2231" fmla="*/ 1829196 h 2601022"/>
              <a:gd name="connsiteX2232" fmla="*/ 5986578 w 10001500"/>
              <a:gd name="connsiteY2232" fmla="*/ 1849928 h 2601022"/>
              <a:gd name="connsiteX2233" fmla="*/ 6025452 w 10001500"/>
              <a:gd name="connsiteY2233" fmla="*/ 1855112 h 2601022"/>
              <a:gd name="connsiteX2234" fmla="*/ 6046185 w 10001500"/>
              <a:gd name="connsiteY2234" fmla="*/ 1842153 h 2601022"/>
              <a:gd name="connsiteX2235" fmla="*/ 6076960 w 10001500"/>
              <a:gd name="connsiteY2235" fmla="*/ 1846689 h 2601022"/>
              <a:gd name="connsiteX2236" fmla="*/ 6105791 w 10001500"/>
              <a:gd name="connsiteY2236" fmla="*/ 1855112 h 2601022"/>
              <a:gd name="connsiteX2237" fmla="*/ 6111298 w 10001500"/>
              <a:gd name="connsiteY2237" fmla="*/ 1863534 h 2601022"/>
              <a:gd name="connsiteX2238" fmla="*/ 6118749 w 10001500"/>
              <a:gd name="connsiteY2238" fmla="*/ 1868069 h 2601022"/>
              <a:gd name="connsiteX2239" fmla="*/ 6124580 w 10001500"/>
              <a:gd name="connsiteY2239" fmla="*/ 1863858 h 2601022"/>
              <a:gd name="connsiteX2240" fmla="*/ 6126524 w 10001500"/>
              <a:gd name="connsiteY2240" fmla="*/ 1857703 h 2601022"/>
              <a:gd name="connsiteX2241" fmla="*/ 6196497 w 10001500"/>
              <a:gd name="connsiteY2241" fmla="*/ 1821421 h 2601022"/>
              <a:gd name="connsiteX2242" fmla="*/ 6210427 w 10001500"/>
              <a:gd name="connsiteY2242" fmla="*/ 1815914 h 2601022"/>
              <a:gd name="connsiteX2243" fmla="*/ 6222413 w 10001500"/>
              <a:gd name="connsiteY2243" fmla="*/ 1808463 h 2601022"/>
              <a:gd name="connsiteX2244" fmla="*/ 6241850 w 10001500"/>
              <a:gd name="connsiteY2244" fmla="*/ 1811378 h 2601022"/>
              <a:gd name="connsiteX2245" fmla="*/ 6261287 w 10001500"/>
              <a:gd name="connsiteY2245" fmla="*/ 1816238 h 2601022"/>
              <a:gd name="connsiteX2246" fmla="*/ 6294978 w 10001500"/>
              <a:gd name="connsiteY2246" fmla="*/ 1772181 h 2601022"/>
              <a:gd name="connsiteX2247" fmla="*/ 6341627 w 10001500"/>
              <a:gd name="connsiteY2247" fmla="*/ 1748856 h 2601022"/>
              <a:gd name="connsiteX2248" fmla="*/ 6364951 w 10001500"/>
              <a:gd name="connsiteY2248" fmla="*/ 1751448 h 2601022"/>
              <a:gd name="connsiteX2249" fmla="*/ 6391191 w 10001500"/>
              <a:gd name="connsiteY2249" fmla="*/ 1729743 h 2601022"/>
              <a:gd name="connsiteX2250" fmla="*/ 6419374 w 10001500"/>
              <a:gd name="connsiteY2250" fmla="*/ 1709982 h 2601022"/>
              <a:gd name="connsiteX2251" fmla="*/ 6440107 w 10001500"/>
              <a:gd name="connsiteY2251" fmla="*/ 1704799 h 2601022"/>
              <a:gd name="connsiteX2252" fmla="*/ 6466347 w 10001500"/>
              <a:gd name="connsiteY2252" fmla="*/ 1692813 h 2601022"/>
              <a:gd name="connsiteX2253" fmla="*/ 6486756 w 10001500"/>
              <a:gd name="connsiteY2253" fmla="*/ 1671108 h 2601022"/>
              <a:gd name="connsiteX2254" fmla="*/ 6508460 w 10001500"/>
              <a:gd name="connsiteY2254" fmla="*/ 1656207 h 2601022"/>
              <a:gd name="connsiteX2255" fmla="*/ 6528221 w 10001500"/>
              <a:gd name="connsiteY2255" fmla="*/ 1637417 h 2601022"/>
              <a:gd name="connsiteX2256" fmla="*/ 6576814 w 10001500"/>
              <a:gd name="connsiteY2256" fmla="*/ 1608910 h 2601022"/>
              <a:gd name="connsiteX2257" fmla="*/ 6621519 w 10001500"/>
              <a:gd name="connsiteY2257" fmla="*/ 1572628 h 2601022"/>
              <a:gd name="connsiteX2258" fmla="*/ 6645167 w 10001500"/>
              <a:gd name="connsiteY2258" fmla="*/ 1560317 h 2601022"/>
              <a:gd name="connsiteX2259" fmla="*/ 6670759 w 10001500"/>
              <a:gd name="connsiteY2259" fmla="*/ 1544120 h 2601022"/>
              <a:gd name="connsiteX2260" fmla="*/ 6673351 w 10001500"/>
              <a:gd name="connsiteY2260" fmla="*/ 1544120 h 2601022"/>
              <a:gd name="connsiteX2261" fmla="*/ 6674970 w 10001500"/>
              <a:gd name="connsiteY2261" fmla="*/ 1538937 h 2601022"/>
              <a:gd name="connsiteX2262" fmla="*/ 6678534 w 10001500"/>
              <a:gd name="connsiteY2262" fmla="*/ 1533754 h 2601022"/>
              <a:gd name="connsiteX2263" fmla="*/ 6684365 w 10001500"/>
              <a:gd name="connsiteY2263" fmla="*/ 1537965 h 2601022"/>
              <a:gd name="connsiteX2264" fmla="*/ 6686308 w 10001500"/>
              <a:gd name="connsiteY2264" fmla="*/ 1544120 h 2601022"/>
              <a:gd name="connsiteX2265" fmla="*/ 6704450 w 10001500"/>
              <a:gd name="connsiteY2265" fmla="*/ 1546712 h 2601022"/>
              <a:gd name="connsiteX2266" fmla="*/ 6712224 w 10001500"/>
              <a:gd name="connsiteY2266" fmla="*/ 1528570 h 2601022"/>
              <a:gd name="connsiteX2267" fmla="*/ 6719999 w 10001500"/>
              <a:gd name="connsiteY2267" fmla="*/ 1520796 h 2601022"/>
              <a:gd name="connsiteX2268" fmla="*/ 6720647 w 10001500"/>
              <a:gd name="connsiteY2268" fmla="*/ 1514640 h 2601022"/>
              <a:gd name="connsiteX2269" fmla="*/ 6725183 w 10001500"/>
              <a:gd name="connsiteY2269" fmla="*/ 1510429 h 2601022"/>
              <a:gd name="connsiteX2270" fmla="*/ 6727774 w 10001500"/>
              <a:gd name="connsiteY2270" fmla="*/ 1510429 h 2601022"/>
              <a:gd name="connsiteX2271" fmla="*/ 6748507 w 10001500"/>
              <a:gd name="connsiteY2271" fmla="*/ 1492288 h 2601022"/>
              <a:gd name="connsiteX2272" fmla="*/ 6753366 w 10001500"/>
              <a:gd name="connsiteY2272" fmla="*/ 1477386 h 2601022"/>
              <a:gd name="connsiteX2273" fmla="*/ 6764056 w 10001500"/>
              <a:gd name="connsiteY2273" fmla="*/ 1466372 h 2601022"/>
              <a:gd name="connsiteX2274" fmla="*/ 6767620 w 10001500"/>
              <a:gd name="connsiteY2274" fmla="*/ 1468964 h 2601022"/>
              <a:gd name="connsiteX2275" fmla="*/ 6769239 w 10001500"/>
              <a:gd name="connsiteY2275" fmla="*/ 1471555 h 2601022"/>
              <a:gd name="connsiteX2276" fmla="*/ 6766972 w 10001500"/>
              <a:gd name="connsiteY2276" fmla="*/ 1487105 h 2601022"/>
              <a:gd name="connsiteX2277" fmla="*/ 6774423 w 10001500"/>
              <a:gd name="connsiteY2277" fmla="*/ 1494880 h 2601022"/>
              <a:gd name="connsiteX2278" fmla="*/ 6784789 w 10001500"/>
              <a:gd name="connsiteY2278" fmla="*/ 1494880 h 2601022"/>
              <a:gd name="connsiteX2279" fmla="*/ 6836621 w 10001500"/>
              <a:gd name="connsiteY2279" fmla="*/ 1427498 h 2601022"/>
              <a:gd name="connsiteX2280" fmla="*/ 6849579 w 10001500"/>
              <a:gd name="connsiteY2280" fmla="*/ 1419723 h 2601022"/>
              <a:gd name="connsiteX2281" fmla="*/ 6849579 w 10001500"/>
              <a:gd name="connsiteY2281" fmla="*/ 1414540 h 2601022"/>
              <a:gd name="connsiteX2282" fmla="*/ 6841805 w 10001500"/>
              <a:gd name="connsiteY2282" fmla="*/ 1406766 h 2601022"/>
              <a:gd name="connsiteX2283" fmla="*/ 6880678 w 10001500"/>
              <a:gd name="connsiteY2283" fmla="*/ 1334201 h 2601022"/>
              <a:gd name="connsiteX2284" fmla="*/ 6888453 w 10001500"/>
              <a:gd name="connsiteY2284" fmla="*/ 1329017 h 2601022"/>
              <a:gd name="connsiteX2285" fmla="*/ 6885537 w 10001500"/>
              <a:gd name="connsiteY2285" fmla="*/ 1318975 h 2601022"/>
              <a:gd name="connsiteX2286" fmla="*/ 6880678 w 10001500"/>
              <a:gd name="connsiteY2286" fmla="*/ 1310876 h 2601022"/>
              <a:gd name="connsiteX2287" fmla="*/ 6895904 w 10001500"/>
              <a:gd name="connsiteY2287" fmla="*/ 1288848 h 2601022"/>
              <a:gd name="connsiteX2288" fmla="*/ 6909186 w 10001500"/>
              <a:gd name="connsiteY2288" fmla="*/ 1266819 h 2601022"/>
              <a:gd name="connsiteX2289" fmla="*/ 6918256 w 10001500"/>
              <a:gd name="connsiteY2289" fmla="*/ 1251270 h 2601022"/>
              <a:gd name="connsiteX2290" fmla="*/ 6927327 w 10001500"/>
              <a:gd name="connsiteY2290" fmla="*/ 1235720 h 2601022"/>
              <a:gd name="connsiteX2291" fmla="*/ 6937045 w 10001500"/>
              <a:gd name="connsiteY2291" fmla="*/ 1223410 h 2601022"/>
              <a:gd name="connsiteX2292" fmla="*/ 6942876 w 10001500"/>
              <a:gd name="connsiteY2292" fmla="*/ 1207213 h 2601022"/>
              <a:gd name="connsiteX2293" fmla="*/ 6953243 w 10001500"/>
              <a:gd name="connsiteY2293" fmla="*/ 1203325 h 2601022"/>
              <a:gd name="connsiteX2294" fmla="*/ 6955835 w 10001500"/>
              <a:gd name="connsiteY2294" fmla="*/ 1191663 h 2601022"/>
              <a:gd name="connsiteX2295" fmla="*/ 6955835 w 10001500"/>
              <a:gd name="connsiteY2295" fmla="*/ 1189071 h 2601022"/>
              <a:gd name="connsiteX2296" fmla="*/ 6966201 w 10001500"/>
              <a:gd name="connsiteY2296" fmla="*/ 1165423 h 2601022"/>
              <a:gd name="connsiteX2297" fmla="*/ 6984342 w 10001500"/>
              <a:gd name="connsiteY2297" fmla="*/ 1147606 h 2601022"/>
              <a:gd name="connsiteX2298" fmla="*/ 7007667 w 10001500"/>
              <a:gd name="connsiteY2298" fmla="*/ 1098366 h 2601022"/>
              <a:gd name="connsiteX2299" fmla="*/ 7026779 w 10001500"/>
              <a:gd name="connsiteY2299" fmla="*/ 1075689 h 2601022"/>
              <a:gd name="connsiteX2300" fmla="*/ 7036174 w 10001500"/>
              <a:gd name="connsiteY2300" fmla="*/ 1041350 h 2601022"/>
              <a:gd name="connsiteX2301" fmla="*/ 7057483 w 10001500"/>
              <a:gd name="connsiteY2301" fmla="*/ 1011979 h 2601022"/>
              <a:gd name="connsiteX2302" fmla="*/ 7073608 w 10001500"/>
              <a:gd name="connsiteY2302" fmla="*/ 948053 h 2601022"/>
              <a:gd name="connsiteX2303" fmla="*/ 7082822 w 10001500"/>
              <a:gd name="connsiteY2303" fmla="*/ 901404 h 2601022"/>
              <a:gd name="connsiteX2304" fmla="*/ 7104851 w 10001500"/>
              <a:gd name="connsiteY2304" fmla="*/ 824628 h 2601022"/>
              <a:gd name="connsiteX2305" fmla="*/ 7126880 w 10001500"/>
              <a:gd name="connsiteY2305" fmla="*/ 745909 h 2601022"/>
              <a:gd name="connsiteX2306" fmla="*/ 7108414 w 10001500"/>
              <a:gd name="connsiteY2306" fmla="*/ 708007 h 2601022"/>
              <a:gd name="connsiteX2307" fmla="*/ 7080231 w 10001500"/>
              <a:gd name="connsiteY2307" fmla="*/ 683710 h 2601022"/>
              <a:gd name="connsiteX2308" fmla="*/ 7071808 w 10001500"/>
              <a:gd name="connsiteY2308" fmla="*/ 686950 h 2601022"/>
              <a:gd name="connsiteX2309" fmla="*/ 7067273 w 10001500"/>
              <a:gd name="connsiteY2309" fmla="*/ 694077 h 2601022"/>
              <a:gd name="connsiteX2310" fmla="*/ 7031315 w 10001500"/>
              <a:gd name="connsiteY2310" fmla="*/ 671400 h 2601022"/>
              <a:gd name="connsiteX2311" fmla="*/ 6997300 w 10001500"/>
              <a:gd name="connsiteY2311" fmla="*/ 652611 h 2601022"/>
              <a:gd name="connsiteX2312" fmla="*/ 6986610 w 10001500"/>
              <a:gd name="connsiteY2312" fmla="*/ 658118 h 2601022"/>
              <a:gd name="connsiteX2313" fmla="*/ 6958426 w 10001500"/>
              <a:gd name="connsiteY2313" fmla="*/ 650019 h 2601022"/>
              <a:gd name="connsiteX2314" fmla="*/ 6953243 w 10001500"/>
              <a:gd name="connsiteY2314" fmla="*/ 631878 h 2601022"/>
              <a:gd name="connsiteX2315" fmla="*/ 6945468 w 10001500"/>
              <a:gd name="connsiteY2315" fmla="*/ 629287 h 2601022"/>
              <a:gd name="connsiteX2316" fmla="*/ 6929919 w 10001500"/>
              <a:gd name="connsiteY2316" fmla="*/ 637062 h 2601022"/>
              <a:gd name="connsiteX2317" fmla="*/ 6909186 w 10001500"/>
              <a:gd name="connsiteY2317" fmla="*/ 621512 h 2601022"/>
              <a:gd name="connsiteX2318" fmla="*/ 6896228 w 10001500"/>
              <a:gd name="connsiteY2318" fmla="*/ 626695 h 2601022"/>
              <a:gd name="connsiteX2319" fmla="*/ 6876791 w 10001500"/>
              <a:gd name="connsiteY2319" fmla="*/ 623456 h 2601022"/>
              <a:gd name="connsiteX2320" fmla="*/ 6857354 w 10001500"/>
              <a:gd name="connsiteY2320" fmla="*/ 624104 h 2601022"/>
              <a:gd name="connsiteX2321" fmla="*/ 5740376 w 10001500"/>
              <a:gd name="connsiteY2321" fmla="*/ 600779 h 2601022"/>
              <a:gd name="connsiteX2322" fmla="*/ 5737785 w 10001500"/>
              <a:gd name="connsiteY2322" fmla="*/ 601103 h 2601022"/>
              <a:gd name="connsiteX2323" fmla="*/ 5735193 w 10001500"/>
              <a:gd name="connsiteY2323" fmla="*/ 603371 h 2601022"/>
              <a:gd name="connsiteX2324" fmla="*/ 5737785 w 10001500"/>
              <a:gd name="connsiteY2324" fmla="*/ 605963 h 2601022"/>
              <a:gd name="connsiteX2325" fmla="*/ 5740376 w 10001500"/>
              <a:gd name="connsiteY2325" fmla="*/ 600779 h 2601022"/>
              <a:gd name="connsiteX2326" fmla="*/ 3283717 w 10001500"/>
              <a:gd name="connsiteY2326" fmla="*/ 600029 h 2601022"/>
              <a:gd name="connsiteX2327" fmla="*/ 3283717 w 10001500"/>
              <a:gd name="connsiteY2327" fmla="*/ 619472 h 2601022"/>
              <a:gd name="connsiteX2328" fmla="*/ 3292359 w 10001500"/>
              <a:gd name="connsiteY2328" fmla="*/ 621632 h 2601022"/>
              <a:gd name="connsiteX2329" fmla="*/ 3292359 w 10001500"/>
              <a:gd name="connsiteY2329" fmla="*/ 604350 h 2601022"/>
              <a:gd name="connsiteX2330" fmla="*/ 9282114 w 10001500"/>
              <a:gd name="connsiteY2330" fmla="*/ 572484 h 2601022"/>
              <a:gd name="connsiteX2331" fmla="*/ 9288595 w 10001500"/>
              <a:gd name="connsiteY2331" fmla="*/ 578965 h 2601022"/>
              <a:gd name="connsiteX2332" fmla="*/ 9292916 w 10001500"/>
              <a:gd name="connsiteY2332" fmla="*/ 578695 h 2601022"/>
              <a:gd name="connsiteX2333" fmla="*/ 9297236 w 10001500"/>
              <a:gd name="connsiteY2333" fmla="*/ 576805 h 2601022"/>
              <a:gd name="connsiteX2334" fmla="*/ 9294536 w 10001500"/>
              <a:gd name="connsiteY2334" fmla="*/ 573025 h 2601022"/>
              <a:gd name="connsiteX2335" fmla="*/ 9288595 w 10001500"/>
              <a:gd name="connsiteY2335" fmla="*/ 572484 h 2601022"/>
              <a:gd name="connsiteX2336" fmla="*/ 5158873 w 10001500"/>
              <a:gd name="connsiteY2336" fmla="*/ 569785 h 2601022"/>
              <a:gd name="connsiteX2337" fmla="*/ 5146721 w 10001500"/>
              <a:gd name="connsiteY2337" fmla="*/ 595709 h 2601022"/>
              <a:gd name="connsiteX2338" fmla="*/ 5139429 w 10001500"/>
              <a:gd name="connsiteY2338" fmla="*/ 621632 h 2601022"/>
              <a:gd name="connsiteX2339" fmla="*/ 5143750 w 10001500"/>
              <a:gd name="connsiteY2339" fmla="*/ 623793 h 2601022"/>
              <a:gd name="connsiteX2340" fmla="*/ 5154552 w 10001500"/>
              <a:gd name="connsiteY2340" fmla="*/ 623793 h 2601022"/>
              <a:gd name="connsiteX2341" fmla="*/ 5178315 w 10001500"/>
              <a:gd name="connsiteY2341" fmla="*/ 593548 h 2601022"/>
              <a:gd name="connsiteX2342" fmla="*/ 4986048 w 10001500"/>
              <a:gd name="connsiteY2342" fmla="*/ 569785 h 2601022"/>
              <a:gd name="connsiteX2343" fmla="*/ 4984157 w 10001500"/>
              <a:gd name="connsiteY2343" fmla="*/ 573296 h 2601022"/>
              <a:gd name="connsiteX2344" fmla="*/ 4983887 w 10001500"/>
              <a:gd name="connsiteY2344" fmla="*/ 578426 h 2601022"/>
              <a:gd name="connsiteX2345" fmla="*/ 4966603 w 10001500"/>
              <a:gd name="connsiteY2345" fmla="*/ 584907 h 2601022"/>
              <a:gd name="connsiteX2346" fmla="*/ 4953643 w 10001500"/>
              <a:gd name="connsiteY2346" fmla="*/ 580587 h 2601022"/>
              <a:gd name="connsiteX2347" fmla="*/ 4949322 w 10001500"/>
              <a:gd name="connsiteY2347" fmla="*/ 604350 h 2601022"/>
              <a:gd name="connsiteX2348" fmla="*/ 4932039 w 10001500"/>
              <a:gd name="connsiteY2348" fmla="*/ 632434 h 2601022"/>
              <a:gd name="connsiteX2349" fmla="*/ 4936360 w 10001500"/>
              <a:gd name="connsiteY2349" fmla="*/ 641075 h 2601022"/>
              <a:gd name="connsiteX2350" fmla="*/ 4962285 w 10001500"/>
              <a:gd name="connsiteY2350" fmla="*/ 638915 h 2601022"/>
              <a:gd name="connsiteX2351" fmla="*/ 4970924 w 10001500"/>
              <a:gd name="connsiteY2351" fmla="*/ 628384 h 2601022"/>
              <a:gd name="connsiteX2352" fmla="*/ 4986048 w 10001500"/>
              <a:gd name="connsiteY2352" fmla="*/ 619472 h 2601022"/>
              <a:gd name="connsiteX2353" fmla="*/ 4988208 w 10001500"/>
              <a:gd name="connsiteY2353" fmla="*/ 612991 h 2601022"/>
              <a:gd name="connsiteX2354" fmla="*/ 4984157 w 10001500"/>
              <a:gd name="connsiteY2354" fmla="*/ 600299 h 2601022"/>
              <a:gd name="connsiteX2355" fmla="*/ 4975245 w 10001500"/>
              <a:gd name="connsiteY2355" fmla="*/ 589228 h 2601022"/>
              <a:gd name="connsiteX2356" fmla="*/ 4986048 w 10001500"/>
              <a:gd name="connsiteY2356" fmla="*/ 578426 h 2601022"/>
              <a:gd name="connsiteX2357" fmla="*/ 4992798 w 10001500"/>
              <a:gd name="connsiteY2357" fmla="*/ 582747 h 2601022"/>
              <a:gd name="connsiteX2358" fmla="*/ 5001170 w 10001500"/>
              <a:gd name="connsiteY2358" fmla="*/ 587067 h 2601022"/>
              <a:gd name="connsiteX2359" fmla="*/ 4995228 w 10001500"/>
              <a:gd name="connsiteY2359" fmla="*/ 576806 h 2601022"/>
              <a:gd name="connsiteX2360" fmla="*/ 4986048 w 10001500"/>
              <a:gd name="connsiteY2360" fmla="*/ 569785 h 2601022"/>
              <a:gd name="connsiteX2361" fmla="*/ 5825899 w 10001500"/>
              <a:gd name="connsiteY2361" fmla="*/ 569680 h 2601022"/>
              <a:gd name="connsiteX2362" fmla="*/ 5805167 w 10001500"/>
              <a:gd name="connsiteY2362" fmla="*/ 577455 h 2601022"/>
              <a:gd name="connsiteX2363" fmla="*/ 5789616 w 10001500"/>
              <a:gd name="connsiteY2363" fmla="*/ 574863 h 2601022"/>
              <a:gd name="connsiteX2364" fmla="*/ 5745560 w 10001500"/>
              <a:gd name="connsiteY2364" fmla="*/ 595596 h 2601022"/>
              <a:gd name="connsiteX2365" fmla="*/ 5761109 w 10001500"/>
              <a:gd name="connsiteY2365" fmla="*/ 600779 h 2601022"/>
              <a:gd name="connsiteX2366" fmla="*/ 5784433 w 10001500"/>
              <a:gd name="connsiteY2366" fmla="*/ 587821 h 2601022"/>
              <a:gd name="connsiteX2367" fmla="*/ 5791237 w 10001500"/>
              <a:gd name="connsiteY2367" fmla="*/ 581990 h 2601022"/>
              <a:gd name="connsiteX2368" fmla="*/ 5799983 w 10001500"/>
              <a:gd name="connsiteY2368" fmla="*/ 580047 h 2601022"/>
              <a:gd name="connsiteX2369" fmla="*/ 5805167 w 10001500"/>
              <a:gd name="connsiteY2369" fmla="*/ 580371 h 2601022"/>
              <a:gd name="connsiteX2370" fmla="*/ 5810350 w 10001500"/>
              <a:gd name="connsiteY2370" fmla="*/ 582638 h 2601022"/>
              <a:gd name="connsiteX2371" fmla="*/ 9323160 w 10001500"/>
              <a:gd name="connsiteY2371" fmla="*/ 563843 h 2601022"/>
              <a:gd name="connsiteX2372" fmla="*/ 9324511 w 10001500"/>
              <a:gd name="connsiteY2372" fmla="*/ 568974 h 2601022"/>
              <a:gd name="connsiteX2373" fmla="*/ 9327481 w 10001500"/>
              <a:gd name="connsiteY2373" fmla="*/ 572484 h 2601022"/>
              <a:gd name="connsiteX2374" fmla="*/ 9331262 w 10001500"/>
              <a:gd name="connsiteY2374" fmla="*/ 570054 h 2601022"/>
              <a:gd name="connsiteX2375" fmla="*/ 9331802 w 10001500"/>
              <a:gd name="connsiteY2375" fmla="*/ 566004 h 2601022"/>
              <a:gd name="connsiteX2376" fmla="*/ 6390867 w 10001500"/>
              <a:gd name="connsiteY2376" fmla="*/ 559314 h 2601022"/>
              <a:gd name="connsiteX2377" fmla="*/ 6398642 w 10001500"/>
              <a:gd name="connsiteY2377" fmla="*/ 564497 h 2601022"/>
              <a:gd name="connsiteX2378" fmla="*/ 6403825 w 10001500"/>
              <a:gd name="connsiteY2378" fmla="*/ 559314 h 2601022"/>
              <a:gd name="connsiteX2379" fmla="*/ 5851815 w 10001500"/>
              <a:gd name="connsiteY2379" fmla="*/ 551539 h 2601022"/>
              <a:gd name="connsiteX2380" fmla="*/ 5849223 w 10001500"/>
              <a:gd name="connsiteY2380" fmla="*/ 554131 h 2601022"/>
              <a:gd name="connsiteX2381" fmla="*/ 5862182 w 10001500"/>
              <a:gd name="connsiteY2381" fmla="*/ 556722 h 2601022"/>
              <a:gd name="connsiteX2382" fmla="*/ 5867365 w 10001500"/>
              <a:gd name="connsiteY2382" fmla="*/ 551539 h 2601022"/>
              <a:gd name="connsiteX2383" fmla="*/ 5858618 w 10001500"/>
              <a:gd name="connsiteY2383" fmla="*/ 553483 h 2601022"/>
              <a:gd name="connsiteX2384" fmla="*/ 5851815 w 10001500"/>
              <a:gd name="connsiteY2384" fmla="*/ 551539 h 2601022"/>
              <a:gd name="connsiteX2385" fmla="*/ 8992416 w 10001500"/>
              <a:gd name="connsiteY2385" fmla="*/ 548505 h 2601022"/>
              <a:gd name="connsiteX2386" fmla="*/ 8992632 w 10001500"/>
              <a:gd name="connsiteY2386" fmla="*/ 548721 h 2601022"/>
              <a:gd name="connsiteX2387" fmla="*/ 8994792 w 10001500"/>
              <a:gd name="connsiteY2387" fmla="*/ 548721 h 2601022"/>
              <a:gd name="connsiteX2388" fmla="*/ 5911422 w 10001500"/>
              <a:gd name="connsiteY2388" fmla="*/ 535989 h 2601022"/>
              <a:gd name="connsiteX2389" fmla="*/ 5908830 w 10001500"/>
              <a:gd name="connsiteY2389" fmla="*/ 538581 h 2601022"/>
              <a:gd name="connsiteX2390" fmla="*/ 5916605 w 10001500"/>
              <a:gd name="connsiteY2390" fmla="*/ 541172 h 2601022"/>
              <a:gd name="connsiteX2391" fmla="*/ 5921788 w 10001500"/>
              <a:gd name="connsiteY2391" fmla="*/ 538581 h 2601022"/>
              <a:gd name="connsiteX2392" fmla="*/ 5916605 w 10001500"/>
              <a:gd name="connsiteY2392" fmla="*/ 536313 h 2601022"/>
              <a:gd name="connsiteX2393" fmla="*/ 5911422 w 10001500"/>
              <a:gd name="connsiteY2393" fmla="*/ 535989 h 2601022"/>
              <a:gd name="connsiteX2394" fmla="*/ 9066082 w 10001500"/>
              <a:gd name="connsiteY2394" fmla="*/ 531438 h 2601022"/>
              <a:gd name="connsiteX2395" fmla="*/ 9062032 w 10001500"/>
              <a:gd name="connsiteY2395" fmla="*/ 536029 h 2601022"/>
              <a:gd name="connsiteX2396" fmla="*/ 9059602 w 10001500"/>
              <a:gd name="connsiteY2396" fmla="*/ 542240 h 2601022"/>
              <a:gd name="connsiteX2397" fmla="*/ 9063112 w 10001500"/>
              <a:gd name="connsiteY2397" fmla="*/ 546020 h 2601022"/>
              <a:gd name="connsiteX2398" fmla="*/ 9068243 w 10001500"/>
              <a:gd name="connsiteY2398" fmla="*/ 546560 h 2601022"/>
              <a:gd name="connsiteX2399" fmla="*/ 9109289 w 10001500"/>
              <a:gd name="connsiteY2399" fmla="*/ 544400 h 2601022"/>
              <a:gd name="connsiteX2400" fmla="*/ 9108749 w 10001500"/>
              <a:gd name="connsiteY2400" fmla="*/ 537109 h 2601022"/>
              <a:gd name="connsiteX2401" fmla="*/ 9104968 w 10001500"/>
              <a:gd name="connsiteY2401" fmla="*/ 531438 h 2601022"/>
              <a:gd name="connsiteX2402" fmla="*/ 9102808 w 10001500"/>
              <a:gd name="connsiteY2402" fmla="*/ 531438 h 2601022"/>
              <a:gd name="connsiteX2403" fmla="*/ 9098488 w 10001500"/>
              <a:gd name="connsiteY2403" fmla="*/ 533869 h 2601022"/>
              <a:gd name="connsiteX2404" fmla="*/ 9094166 w 10001500"/>
              <a:gd name="connsiteY2404" fmla="*/ 537919 h 2601022"/>
              <a:gd name="connsiteX2405" fmla="*/ 9141694 w 10001500"/>
              <a:gd name="connsiteY2405" fmla="*/ 520637 h 2601022"/>
              <a:gd name="connsiteX2406" fmla="*/ 9134943 w 10001500"/>
              <a:gd name="connsiteY2406" fmla="*/ 524417 h 2601022"/>
              <a:gd name="connsiteX2407" fmla="*/ 9133052 w 10001500"/>
              <a:gd name="connsiteY2407" fmla="*/ 531438 h 2601022"/>
              <a:gd name="connsiteX2408" fmla="*/ 9133052 w 10001500"/>
              <a:gd name="connsiteY2408" fmla="*/ 537919 h 2601022"/>
              <a:gd name="connsiteX2409" fmla="*/ 9129002 w 10001500"/>
              <a:gd name="connsiteY2409" fmla="*/ 538189 h 2601022"/>
              <a:gd name="connsiteX2410" fmla="*/ 9126572 w 10001500"/>
              <a:gd name="connsiteY2410" fmla="*/ 540080 h 2601022"/>
              <a:gd name="connsiteX2411" fmla="*/ 9129002 w 10001500"/>
              <a:gd name="connsiteY2411" fmla="*/ 543050 h 2601022"/>
              <a:gd name="connsiteX2412" fmla="*/ 9133052 w 10001500"/>
              <a:gd name="connsiteY2412" fmla="*/ 544400 h 2601022"/>
              <a:gd name="connsiteX2413" fmla="*/ 9139803 w 10001500"/>
              <a:gd name="connsiteY2413" fmla="*/ 540349 h 2601022"/>
              <a:gd name="connsiteX2414" fmla="*/ 9141694 w 10001500"/>
              <a:gd name="connsiteY2414" fmla="*/ 531438 h 2601022"/>
              <a:gd name="connsiteX2415" fmla="*/ 9146824 w 10001500"/>
              <a:gd name="connsiteY2415" fmla="*/ 527928 h 2601022"/>
              <a:gd name="connsiteX2416" fmla="*/ 9150335 w 10001500"/>
              <a:gd name="connsiteY2416" fmla="*/ 522797 h 2601022"/>
              <a:gd name="connsiteX2417" fmla="*/ 9146824 w 10001500"/>
              <a:gd name="connsiteY2417" fmla="*/ 520907 h 2601022"/>
              <a:gd name="connsiteX2418" fmla="*/ 9141694 w 10001500"/>
              <a:gd name="connsiteY2418" fmla="*/ 520637 h 2601022"/>
              <a:gd name="connsiteX2419" fmla="*/ 5180475 w 10001500"/>
              <a:gd name="connsiteY2419" fmla="*/ 504975 h 2601022"/>
              <a:gd name="connsiteX2420" fmla="*/ 5191008 w 10001500"/>
              <a:gd name="connsiteY2420" fmla="*/ 506866 h 2601022"/>
              <a:gd name="connsiteX2421" fmla="*/ 5199919 w 10001500"/>
              <a:gd name="connsiteY2421" fmla="*/ 513617 h 2601022"/>
              <a:gd name="connsiteX2422" fmla="*/ 5193707 w 10001500"/>
              <a:gd name="connsiteY2422" fmla="*/ 524418 h 2601022"/>
              <a:gd name="connsiteX2423" fmla="*/ 5182636 w 10001500"/>
              <a:gd name="connsiteY2423" fmla="*/ 528739 h 2601022"/>
              <a:gd name="connsiteX2424" fmla="*/ 5183447 w 10001500"/>
              <a:gd name="connsiteY2424" fmla="*/ 533059 h 2601022"/>
              <a:gd name="connsiteX2425" fmla="*/ 5182636 w 10001500"/>
              <a:gd name="connsiteY2425" fmla="*/ 537380 h 2601022"/>
              <a:gd name="connsiteX2426" fmla="*/ 5177776 w 10001500"/>
              <a:gd name="connsiteY2426" fmla="*/ 529279 h 2601022"/>
              <a:gd name="connsiteX2427" fmla="*/ 5176156 w 10001500"/>
              <a:gd name="connsiteY2427" fmla="*/ 517937 h 2601022"/>
              <a:gd name="connsiteX2428" fmla="*/ 5178315 w 10001500"/>
              <a:gd name="connsiteY2428" fmla="*/ 512267 h 2601022"/>
              <a:gd name="connsiteX2429" fmla="*/ 5180475 w 10001500"/>
              <a:gd name="connsiteY2429" fmla="*/ 504975 h 2601022"/>
              <a:gd name="connsiteX2430" fmla="*/ 2381677 w 10001500"/>
              <a:gd name="connsiteY2430" fmla="*/ 491919 h 2601022"/>
              <a:gd name="connsiteX2431" fmla="*/ 2412777 w 10001500"/>
              <a:gd name="connsiteY2431" fmla="*/ 499694 h 2601022"/>
              <a:gd name="connsiteX2432" fmla="*/ 2418932 w 10001500"/>
              <a:gd name="connsiteY2432" fmla="*/ 500666 h 2601022"/>
              <a:gd name="connsiteX2433" fmla="*/ 2423143 w 10001500"/>
              <a:gd name="connsiteY2433" fmla="*/ 499694 h 2601022"/>
              <a:gd name="connsiteX2434" fmla="*/ 2415368 w 10001500"/>
              <a:gd name="connsiteY2434" fmla="*/ 497102 h 2601022"/>
              <a:gd name="connsiteX2435" fmla="*/ 6033227 w 10001500"/>
              <a:gd name="connsiteY2435" fmla="*/ 432325 h 2601022"/>
              <a:gd name="connsiteX2436" fmla="*/ 6011846 w 10001500"/>
              <a:gd name="connsiteY2436" fmla="*/ 441396 h 2601022"/>
              <a:gd name="connsiteX2437" fmla="*/ 5994353 w 10001500"/>
              <a:gd name="connsiteY2437" fmla="*/ 458241 h 2601022"/>
              <a:gd name="connsiteX2438" fmla="*/ 6017677 w 10001500"/>
              <a:gd name="connsiteY2438" fmla="*/ 453058 h 2601022"/>
              <a:gd name="connsiteX2439" fmla="*/ 6031283 w 10001500"/>
              <a:gd name="connsiteY2439" fmla="*/ 452410 h 2601022"/>
              <a:gd name="connsiteX2440" fmla="*/ 6041001 w 10001500"/>
              <a:gd name="connsiteY2440" fmla="*/ 447875 h 2601022"/>
              <a:gd name="connsiteX2441" fmla="*/ 6043593 w 10001500"/>
              <a:gd name="connsiteY2441" fmla="*/ 434917 h 2601022"/>
              <a:gd name="connsiteX2442" fmla="*/ 6033227 w 10001500"/>
              <a:gd name="connsiteY2442" fmla="*/ 432325 h 2601022"/>
              <a:gd name="connsiteX2443" fmla="*/ 2184716 w 10001500"/>
              <a:gd name="connsiteY2443" fmla="*/ 432313 h 2601022"/>
              <a:gd name="connsiteX2444" fmla="*/ 2180829 w 10001500"/>
              <a:gd name="connsiteY2444" fmla="*/ 432637 h 2601022"/>
              <a:gd name="connsiteX2445" fmla="*/ 2176941 w 10001500"/>
              <a:gd name="connsiteY2445" fmla="*/ 434904 h 2601022"/>
              <a:gd name="connsiteX2446" fmla="*/ 2179533 w 10001500"/>
              <a:gd name="connsiteY2446" fmla="*/ 442679 h 2601022"/>
              <a:gd name="connsiteX2447" fmla="*/ 2257281 w 10001500"/>
              <a:gd name="connsiteY2447" fmla="*/ 447863 h 2601022"/>
              <a:gd name="connsiteX2448" fmla="*/ 2278661 w 10001500"/>
              <a:gd name="connsiteY2448" fmla="*/ 446567 h 2601022"/>
              <a:gd name="connsiteX2449" fmla="*/ 2296155 w 10001500"/>
              <a:gd name="connsiteY2449" fmla="*/ 437496 h 2601022"/>
              <a:gd name="connsiteX2450" fmla="*/ 2240436 w 10001500"/>
              <a:gd name="connsiteY2450" fmla="*/ 433933 h 2601022"/>
              <a:gd name="connsiteX2451" fmla="*/ 2184716 w 10001500"/>
              <a:gd name="connsiteY2451" fmla="*/ 432313 h 2601022"/>
              <a:gd name="connsiteX2452" fmla="*/ 9703376 w 10001500"/>
              <a:gd name="connsiteY2452" fmla="*/ 414781 h 2601022"/>
              <a:gd name="connsiteX2453" fmla="*/ 9711748 w 10001500"/>
              <a:gd name="connsiteY2453" fmla="*/ 419102 h 2601022"/>
              <a:gd name="connsiteX2454" fmla="*/ 9718498 w 10001500"/>
              <a:gd name="connsiteY2454" fmla="*/ 423422 h 2601022"/>
              <a:gd name="connsiteX2455" fmla="*/ 9712018 w 10001500"/>
              <a:gd name="connsiteY2455" fmla="*/ 438544 h 2601022"/>
              <a:gd name="connsiteX2456" fmla="*/ 9703376 w 10001500"/>
              <a:gd name="connsiteY2456" fmla="*/ 434224 h 2601022"/>
              <a:gd name="connsiteX2457" fmla="*/ 9694735 w 10001500"/>
              <a:gd name="connsiteY2457" fmla="*/ 429903 h 2601022"/>
              <a:gd name="connsiteX2458" fmla="*/ 9701486 w 10001500"/>
              <a:gd name="connsiteY2458" fmla="*/ 423963 h 2601022"/>
              <a:gd name="connsiteX2459" fmla="*/ 9703376 w 10001500"/>
              <a:gd name="connsiteY2459" fmla="*/ 414781 h 2601022"/>
              <a:gd name="connsiteX2460" fmla="*/ 6090242 w 10001500"/>
              <a:gd name="connsiteY2460" fmla="*/ 409001 h 2601022"/>
              <a:gd name="connsiteX2461" fmla="*/ 6082467 w 10001500"/>
              <a:gd name="connsiteY2461" fmla="*/ 411593 h 2601022"/>
              <a:gd name="connsiteX2462" fmla="*/ 6083115 w 10001500"/>
              <a:gd name="connsiteY2462" fmla="*/ 417748 h 2601022"/>
              <a:gd name="connsiteX2463" fmla="*/ 6087650 w 10001500"/>
              <a:gd name="connsiteY2463" fmla="*/ 421959 h 2601022"/>
              <a:gd name="connsiteX2464" fmla="*/ 6090242 w 10001500"/>
              <a:gd name="connsiteY2464" fmla="*/ 416776 h 2601022"/>
              <a:gd name="connsiteX2465" fmla="*/ 6098016 w 10001500"/>
              <a:gd name="connsiteY2465" fmla="*/ 409001 h 2601022"/>
              <a:gd name="connsiteX2466" fmla="*/ 6206863 w 10001500"/>
              <a:gd name="connsiteY2466" fmla="*/ 364944 h 2601022"/>
              <a:gd name="connsiteX2467" fmla="*/ 6196497 w 10001500"/>
              <a:gd name="connsiteY2467" fmla="*/ 373043 h 2601022"/>
              <a:gd name="connsiteX2468" fmla="*/ 6186131 w 10001500"/>
              <a:gd name="connsiteY2468" fmla="*/ 383085 h 2601022"/>
              <a:gd name="connsiteX2469" fmla="*/ 6165398 w 10001500"/>
              <a:gd name="connsiteY2469" fmla="*/ 390536 h 2601022"/>
              <a:gd name="connsiteX2470" fmla="*/ 6144665 w 10001500"/>
              <a:gd name="connsiteY2470" fmla="*/ 396043 h 2601022"/>
              <a:gd name="connsiteX2471" fmla="*/ 6167990 w 10001500"/>
              <a:gd name="connsiteY2471" fmla="*/ 398635 h 2601022"/>
              <a:gd name="connsiteX2472" fmla="*/ 6179976 w 10001500"/>
              <a:gd name="connsiteY2472" fmla="*/ 386973 h 2601022"/>
              <a:gd name="connsiteX2473" fmla="*/ 6201680 w 10001500"/>
              <a:gd name="connsiteY2473" fmla="*/ 383085 h 2601022"/>
              <a:gd name="connsiteX2474" fmla="*/ 6204272 w 10001500"/>
              <a:gd name="connsiteY2474" fmla="*/ 380494 h 2601022"/>
              <a:gd name="connsiteX2475" fmla="*/ 6211723 w 10001500"/>
              <a:gd name="connsiteY2475" fmla="*/ 377254 h 2601022"/>
              <a:gd name="connsiteX2476" fmla="*/ 6217230 w 10001500"/>
              <a:gd name="connsiteY2476" fmla="*/ 370127 h 2601022"/>
              <a:gd name="connsiteX2477" fmla="*/ 6213019 w 10001500"/>
              <a:gd name="connsiteY2477" fmla="*/ 366564 h 2601022"/>
              <a:gd name="connsiteX2478" fmla="*/ 6206863 w 10001500"/>
              <a:gd name="connsiteY2478" fmla="*/ 364944 h 2601022"/>
              <a:gd name="connsiteX2479" fmla="*/ 6828846 w 10001500"/>
              <a:gd name="connsiteY2479" fmla="*/ 209448 h 2601022"/>
              <a:gd name="connsiteX2480" fmla="*/ 6846663 w 10001500"/>
              <a:gd name="connsiteY2480" fmla="*/ 214308 h 2601022"/>
              <a:gd name="connsiteX2481" fmla="*/ 6862537 w 10001500"/>
              <a:gd name="connsiteY2481" fmla="*/ 209448 h 2601022"/>
              <a:gd name="connsiteX2482" fmla="*/ 6904003 w 10001500"/>
              <a:gd name="connsiteY2482" fmla="*/ 217223 h 2601022"/>
              <a:gd name="connsiteX2483" fmla="*/ 6916960 w 10001500"/>
              <a:gd name="connsiteY2483" fmla="*/ 209448 h 2601022"/>
              <a:gd name="connsiteX2484" fmla="*/ 6976891 w 10001500"/>
              <a:gd name="connsiteY2484" fmla="*/ 219815 h 2601022"/>
              <a:gd name="connsiteX2485" fmla="*/ 7038766 w 10001500"/>
              <a:gd name="connsiteY2485" fmla="*/ 230181 h 2601022"/>
              <a:gd name="connsiteX2486" fmla="*/ 7089626 w 10001500"/>
              <a:gd name="connsiteY2486" fmla="*/ 236012 h 2601022"/>
              <a:gd name="connsiteX2487" fmla="*/ 7142429 w 10001500"/>
              <a:gd name="connsiteY2487" fmla="*/ 253505 h 2601022"/>
              <a:gd name="connsiteX2488" fmla="*/ 7162514 w 10001500"/>
              <a:gd name="connsiteY2488" fmla="*/ 270999 h 2601022"/>
              <a:gd name="connsiteX2489" fmla="*/ 7194261 w 10001500"/>
              <a:gd name="connsiteY2489" fmla="*/ 276830 h 2601022"/>
              <a:gd name="connsiteX2490" fmla="*/ 7240262 w 10001500"/>
              <a:gd name="connsiteY2490" fmla="*/ 297563 h 2601022"/>
              <a:gd name="connsiteX2491" fmla="*/ 7282375 w 10001500"/>
              <a:gd name="connsiteY2491" fmla="*/ 326070 h 2601022"/>
              <a:gd name="connsiteX2492" fmla="*/ 7295333 w 10001500"/>
              <a:gd name="connsiteY2492" fmla="*/ 332225 h 2601022"/>
              <a:gd name="connsiteX2493" fmla="*/ 7308291 w 10001500"/>
              <a:gd name="connsiteY2493" fmla="*/ 336436 h 2601022"/>
              <a:gd name="connsiteX2494" fmla="*/ 7326432 w 10001500"/>
              <a:gd name="connsiteY2494" fmla="*/ 336436 h 2601022"/>
              <a:gd name="connsiteX2495" fmla="*/ 7375349 w 10001500"/>
              <a:gd name="connsiteY2495" fmla="*/ 366888 h 2601022"/>
              <a:gd name="connsiteX2496" fmla="*/ 7414546 w 10001500"/>
              <a:gd name="connsiteY2496" fmla="*/ 409001 h 2601022"/>
              <a:gd name="connsiteX2497" fmla="*/ 7425237 w 10001500"/>
              <a:gd name="connsiteY2497" fmla="*/ 430058 h 2601022"/>
              <a:gd name="connsiteX2498" fmla="*/ 7445646 w 10001500"/>
              <a:gd name="connsiteY2498" fmla="*/ 445284 h 2601022"/>
              <a:gd name="connsiteX2499" fmla="*/ 7453745 w 10001500"/>
              <a:gd name="connsiteY2499" fmla="*/ 454354 h 2601022"/>
              <a:gd name="connsiteX2500" fmla="*/ 7463787 w 10001500"/>
              <a:gd name="connsiteY2500" fmla="*/ 463425 h 2601022"/>
              <a:gd name="connsiteX2501" fmla="*/ 7463787 w 10001500"/>
              <a:gd name="connsiteY2501" fmla="*/ 466017 h 2601022"/>
              <a:gd name="connsiteX2502" fmla="*/ 7472858 w 10001500"/>
              <a:gd name="connsiteY2502" fmla="*/ 473791 h 2601022"/>
              <a:gd name="connsiteX2503" fmla="*/ 7481928 w 10001500"/>
              <a:gd name="connsiteY2503" fmla="*/ 481566 h 2601022"/>
              <a:gd name="connsiteX2504" fmla="*/ 7502661 w 10001500"/>
              <a:gd name="connsiteY2504" fmla="*/ 525623 h 2601022"/>
              <a:gd name="connsiteX2505" fmla="*/ 7514647 w 10001500"/>
              <a:gd name="connsiteY2505" fmla="*/ 530482 h 2601022"/>
              <a:gd name="connsiteX2506" fmla="*/ 7520802 w 10001500"/>
              <a:gd name="connsiteY2506" fmla="*/ 541172 h 2601022"/>
              <a:gd name="connsiteX2507" fmla="*/ 7520802 w 10001500"/>
              <a:gd name="connsiteY2507" fmla="*/ 546356 h 2601022"/>
              <a:gd name="connsiteX2508" fmla="*/ 7532788 w 10001500"/>
              <a:gd name="connsiteY2508" fmla="*/ 565793 h 2601022"/>
              <a:gd name="connsiteX2509" fmla="*/ 7538944 w 10001500"/>
              <a:gd name="connsiteY2509" fmla="*/ 585230 h 2601022"/>
              <a:gd name="connsiteX2510" fmla="*/ 7536352 w 10001500"/>
              <a:gd name="connsiteY2510" fmla="*/ 595596 h 2601022"/>
              <a:gd name="connsiteX2511" fmla="*/ 7554493 w 10001500"/>
              <a:gd name="connsiteY2511" fmla="*/ 616329 h 2601022"/>
              <a:gd name="connsiteX2512" fmla="*/ 7566479 w 10001500"/>
              <a:gd name="connsiteY2512" fmla="*/ 666865 h 2601022"/>
              <a:gd name="connsiteX2513" fmla="*/ 7580409 w 10001500"/>
              <a:gd name="connsiteY2513" fmla="*/ 732951 h 2601022"/>
              <a:gd name="connsiteX2514" fmla="*/ 7579113 w 10001500"/>
              <a:gd name="connsiteY2514" fmla="*/ 748501 h 2601022"/>
              <a:gd name="connsiteX2515" fmla="*/ 7577817 w 10001500"/>
              <a:gd name="connsiteY2515" fmla="*/ 764050 h 2601022"/>
              <a:gd name="connsiteX2516" fmla="*/ 7579113 w 10001500"/>
              <a:gd name="connsiteY2516" fmla="*/ 775712 h 2601022"/>
              <a:gd name="connsiteX2517" fmla="*/ 7580409 w 10001500"/>
              <a:gd name="connsiteY2517" fmla="*/ 787374 h 2601022"/>
              <a:gd name="connsiteX2518" fmla="*/ 7590775 w 10001500"/>
              <a:gd name="connsiteY2518" fmla="*/ 792557 h 2601022"/>
              <a:gd name="connsiteX2519" fmla="*/ 7580409 w 10001500"/>
              <a:gd name="connsiteY2519" fmla="*/ 797740 h 2601022"/>
              <a:gd name="connsiteX2520" fmla="*/ 7577817 w 10001500"/>
              <a:gd name="connsiteY2520" fmla="*/ 810699 h 2601022"/>
              <a:gd name="connsiteX2521" fmla="*/ 7582677 w 10001500"/>
              <a:gd name="connsiteY2521" fmla="*/ 839206 h 2601022"/>
              <a:gd name="connsiteX2522" fmla="*/ 7585592 w 10001500"/>
              <a:gd name="connsiteY2522" fmla="*/ 867714 h 2601022"/>
              <a:gd name="connsiteX2523" fmla="*/ 7590775 w 10001500"/>
              <a:gd name="connsiteY2523" fmla="*/ 885855 h 2601022"/>
              <a:gd name="connsiteX2524" fmla="*/ 7569394 w 10001500"/>
              <a:gd name="connsiteY2524" fmla="*/ 1011547 h 2601022"/>
              <a:gd name="connsiteX2525" fmla="*/ 7544126 w 10001500"/>
              <a:gd name="connsiteY2525" fmla="*/ 1137239 h 2601022"/>
              <a:gd name="connsiteX2526" fmla="*/ 7517562 w 10001500"/>
              <a:gd name="connsiteY2526" fmla="*/ 1170931 h 2601022"/>
              <a:gd name="connsiteX2527" fmla="*/ 7502661 w 10001500"/>
              <a:gd name="connsiteY2527" fmla="*/ 1220170 h 2601022"/>
              <a:gd name="connsiteX2528" fmla="*/ 7479337 w 10001500"/>
              <a:gd name="connsiteY2528" fmla="*/ 1268115 h 2601022"/>
              <a:gd name="connsiteX2529" fmla="*/ 7456012 w 10001500"/>
              <a:gd name="connsiteY2529" fmla="*/ 1316060 h 2601022"/>
              <a:gd name="connsiteX2530" fmla="*/ 7427505 w 10001500"/>
              <a:gd name="connsiteY2530" fmla="*/ 1360117 h 2601022"/>
              <a:gd name="connsiteX2531" fmla="*/ 7414546 w 10001500"/>
              <a:gd name="connsiteY2531" fmla="*/ 1365300 h 2601022"/>
              <a:gd name="connsiteX2532" fmla="*/ 7410659 w 10001500"/>
              <a:gd name="connsiteY2532" fmla="*/ 1394455 h 2601022"/>
              <a:gd name="connsiteX2533" fmla="*/ 7398997 w 10001500"/>
              <a:gd name="connsiteY2533" fmla="*/ 1419723 h 2601022"/>
              <a:gd name="connsiteX2534" fmla="*/ 7395758 w 10001500"/>
              <a:gd name="connsiteY2534" fmla="*/ 1414216 h 2601022"/>
              <a:gd name="connsiteX2535" fmla="*/ 7396406 w 10001500"/>
              <a:gd name="connsiteY2535" fmla="*/ 1406766 h 2601022"/>
              <a:gd name="connsiteX2536" fmla="*/ 7393814 w 10001500"/>
              <a:gd name="connsiteY2536" fmla="*/ 1406766 h 2601022"/>
              <a:gd name="connsiteX2537" fmla="*/ 7388631 w 10001500"/>
              <a:gd name="connsiteY2537" fmla="*/ 1411949 h 2601022"/>
              <a:gd name="connsiteX2538" fmla="*/ 7393814 w 10001500"/>
              <a:gd name="connsiteY2538" fmla="*/ 1427498 h 2601022"/>
              <a:gd name="connsiteX2539" fmla="*/ 7390575 w 10001500"/>
              <a:gd name="connsiteY2539" fmla="*/ 1434301 h 2601022"/>
              <a:gd name="connsiteX2540" fmla="*/ 7383447 w 10001500"/>
              <a:gd name="connsiteY2540" fmla="*/ 1435273 h 2601022"/>
              <a:gd name="connsiteX2541" fmla="*/ 7373081 w 10001500"/>
              <a:gd name="connsiteY2541" fmla="*/ 1435273 h 2601022"/>
              <a:gd name="connsiteX2542" fmla="*/ 7373081 w 10001500"/>
              <a:gd name="connsiteY2542" fmla="*/ 1437865 h 2601022"/>
              <a:gd name="connsiteX2543" fmla="*/ 7376968 w 10001500"/>
              <a:gd name="connsiteY2543" fmla="*/ 1445963 h 2601022"/>
              <a:gd name="connsiteX2544" fmla="*/ 7380856 w 10001500"/>
              <a:gd name="connsiteY2544" fmla="*/ 1456006 h 2601022"/>
              <a:gd name="connsiteX2545" fmla="*/ 7360123 w 10001500"/>
              <a:gd name="connsiteY2545" fmla="*/ 1463781 h 2601022"/>
              <a:gd name="connsiteX2546" fmla="*/ 7362067 w 10001500"/>
              <a:gd name="connsiteY2546" fmla="*/ 1467344 h 2601022"/>
              <a:gd name="connsiteX2547" fmla="*/ 7352348 w 10001500"/>
              <a:gd name="connsiteY2547" fmla="*/ 1468964 h 2601022"/>
              <a:gd name="connsiteX2548" fmla="*/ 7351376 w 10001500"/>
              <a:gd name="connsiteY2548" fmla="*/ 1486457 h 2601022"/>
              <a:gd name="connsiteX2549" fmla="*/ 7344574 w 10001500"/>
              <a:gd name="connsiteY2549" fmla="*/ 1500063 h 2601022"/>
              <a:gd name="connsiteX2550" fmla="*/ 7342306 w 10001500"/>
              <a:gd name="connsiteY2550" fmla="*/ 1495852 h 2601022"/>
              <a:gd name="connsiteX2551" fmla="*/ 7341982 w 10001500"/>
              <a:gd name="connsiteY2551" fmla="*/ 1489697 h 2601022"/>
              <a:gd name="connsiteX2552" fmla="*/ 7321249 w 10001500"/>
              <a:gd name="connsiteY2552" fmla="*/ 1510429 h 2601022"/>
              <a:gd name="connsiteX2553" fmla="*/ 7304404 w 10001500"/>
              <a:gd name="connsiteY2553" fmla="*/ 1534725 h 2601022"/>
              <a:gd name="connsiteX2554" fmla="*/ 7287559 w 10001500"/>
              <a:gd name="connsiteY2554" fmla="*/ 1557078 h 2601022"/>
              <a:gd name="connsiteX2555" fmla="*/ 7264235 w 10001500"/>
              <a:gd name="connsiteY2555" fmla="*/ 1577811 h 2601022"/>
              <a:gd name="connsiteX2556" fmla="*/ 7256460 w 10001500"/>
              <a:gd name="connsiteY2556" fmla="*/ 1608910 h 2601022"/>
              <a:gd name="connsiteX2557" fmla="*/ 7244797 w 10001500"/>
              <a:gd name="connsiteY2557" fmla="*/ 1611501 h 2601022"/>
              <a:gd name="connsiteX2558" fmla="*/ 7240910 w 10001500"/>
              <a:gd name="connsiteY2558" fmla="*/ 1621868 h 2601022"/>
              <a:gd name="connsiteX2559" fmla="*/ 7240910 w 10001500"/>
              <a:gd name="connsiteY2559" fmla="*/ 1624460 h 2601022"/>
              <a:gd name="connsiteX2560" fmla="*/ 7198797 w 10001500"/>
              <a:gd name="connsiteY2560" fmla="*/ 1679531 h 2601022"/>
              <a:gd name="connsiteX2561" fmla="*/ 7160570 w 10001500"/>
              <a:gd name="connsiteY2561" fmla="*/ 1738490 h 2601022"/>
              <a:gd name="connsiteX2562" fmla="*/ 7142429 w 10001500"/>
              <a:gd name="connsiteY2562" fmla="*/ 1743673 h 2601022"/>
              <a:gd name="connsiteX2563" fmla="*/ 7136274 w 10001500"/>
              <a:gd name="connsiteY2563" fmla="*/ 1758251 h 2601022"/>
              <a:gd name="connsiteX2564" fmla="*/ 7124288 w 10001500"/>
              <a:gd name="connsiteY2564" fmla="*/ 1766998 h 2601022"/>
              <a:gd name="connsiteX2565" fmla="*/ 7116513 w 10001500"/>
              <a:gd name="connsiteY2565" fmla="*/ 1781251 h 2601022"/>
              <a:gd name="connsiteX2566" fmla="*/ 7108738 w 10001500"/>
              <a:gd name="connsiteY2566" fmla="*/ 1795505 h 2601022"/>
              <a:gd name="connsiteX2567" fmla="*/ 7059498 w 10001500"/>
              <a:gd name="connsiteY2567" fmla="*/ 1840534 h 2601022"/>
              <a:gd name="connsiteX2568" fmla="*/ 7010258 w 10001500"/>
              <a:gd name="connsiteY2568" fmla="*/ 1883619 h 2601022"/>
              <a:gd name="connsiteX2569" fmla="*/ 6988553 w 10001500"/>
              <a:gd name="connsiteY2569" fmla="*/ 1898197 h 2601022"/>
              <a:gd name="connsiteX2570" fmla="*/ 6968792 w 10001500"/>
              <a:gd name="connsiteY2570" fmla="*/ 1914718 h 2601022"/>
              <a:gd name="connsiteX2571" fmla="*/ 6963609 w 10001500"/>
              <a:gd name="connsiteY2571" fmla="*/ 1914718 h 2601022"/>
              <a:gd name="connsiteX2572" fmla="*/ 6922144 w 10001500"/>
              <a:gd name="connsiteY2572" fmla="*/ 1948409 h 2601022"/>
              <a:gd name="connsiteX2573" fmla="*/ 6918580 w 10001500"/>
              <a:gd name="connsiteY2573" fmla="*/ 1960395 h 2601022"/>
              <a:gd name="connsiteX2574" fmla="*/ 6909186 w 10001500"/>
              <a:gd name="connsiteY2574" fmla="*/ 1966550 h 2601022"/>
              <a:gd name="connsiteX2575" fmla="*/ 6904003 w 10001500"/>
              <a:gd name="connsiteY2575" fmla="*/ 1966550 h 2601022"/>
              <a:gd name="connsiteX2576" fmla="*/ 6895256 w 10001500"/>
              <a:gd name="connsiteY2576" fmla="*/ 1979508 h 2601022"/>
              <a:gd name="connsiteX2577" fmla="*/ 6880678 w 10001500"/>
              <a:gd name="connsiteY2577" fmla="*/ 1984691 h 2601022"/>
              <a:gd name="connsiteX2578" fmla="*/ 6834030 w 10001500"/>
              <a:gd name="connsiteY2578" fmla="*/ 2018382 h 2601022"/>
              <a:gd name="connsiteX2579" fmla="*/ 6818480 w 10001500"/>
              <a:gd name="connsiteY2579" fmla="*/ 2033932 h 2601022"/>
              <a:gd name="connsiteX2580" fmla="*/ 6784465 w 10001500"/>
              <a:gd name="connsiteY2580" fmla="*/ 2060496 h 2601022"/>
              <a:gd name="connsiteX2581" fmla="*/ 6748507 w 10001500"/>
              <a:gd name="connsiteY2581" fmla="*/ 2083172 h 2601022"/>
              <a:gd name="connsiteX2582" fmla="*/ 6718380 w 10001500"/>
              <a:gd name="connsiteY2582" fmla="*/ 2109088 h 2601022"/>
              <a:gd name="connsiteX2583" fmla="*/ 6686308 w 10001500"/>
              <a:gd name="connsiteY2583" fmla="*/ 2135004 h 2601022"/>
              <a:gd name="connsiteX2584" fmla="*/ 6668167 w 10001500"/>
              <a:gd name="connsiteY2584" fmla="*/ 2150553 h 2601022"/>
              <a:gd name="connsiteX2585" fmla="*/ 6624110 w 10001500"/>
              <a:gd name="connsiteY2585" fmla="*/ 2160920 h 2601022"/>
              <a:gd name="connsiteX2586" fmla="*/ 6600786 w 10001500"/>
              <a:gd name="connsiteY2586" fmla="*/ 2176469 h 2601022"/>
              <a:gd name="connsiteX2587" fmla="*/ 6597546 w 10001500"/>
              <a:gd name="connsiteY2587" fmla="*/ 2183596 h 2601022"/>
              <a:gd name="connsiteX2588" fmla="*/ 6590420 w 10001500"/>
              <a:gd name="connsiteY2588" fmla="*/ 2186836 h 2601022"/>
              <a:gd name="connsiteX2589" fmla="*/ 6576814 w 10001500"/>
              <a:gd name="connsiteY2589" fmla="*/ 2184568 h 2601022"/>
              <a:gd name="connsiteX2590" fmla="*/ 6567095 w 10001500"/>
              <a:gd name="connsiteY2590" fmla="*/ 2192019 h 2601022"/>
              <a:gd name="connsiteX2591" fmla="*/ 6543771 w 10001500"/>
              <a:gd name="connsiteY2591" fmla="*/ 2197202 h 2601022"/>
              <a:gd name="connsiteX2592" fmla="*/ 6537616 w 10001500"/>
              <a:gd name="connsiteY2592" fmla="*/ 2211456 h 2601022"/>
              <a:gd name="connsiteX2593" fmla="*/ 6525630 w 10001500"/>
              <a:gd name="connsiteY2593" fmla="*/ 2217935 h 2601022"/>
              <a:gd name="connsiteX2594" fmla="*/ 6520446 w 10001500"/>
              <a:gd name="connsiteY2594" fmla="*/ 2217935 h 2601022"/>
              <a:gd name="connsiteX2595" fmla="*/ 6512672 w 10001500"/>
              <a:gd name="connsiteY2595" fmla="*/ 2241259 h 2601022"/>
              <a:gd name="connsiteX2596" fmla="*/ 6495178 w 10001500"/>
              <a:gd name="connsiteY2596" fmla="*/ 2250978 h 2601022"/>
              <a:gd name="connsiteX2597" fmla="*/ 6481573 w 10001500"/>
              <a:gd name="connsiteY2597" fmla="*/ 2256809 h 2601022"/>
              <a:gd name="connsiteX2598" fmla="*/ 6478333 w 10001500"/>
              <a:gd name="connsiteY2598" fmla="*/ 2262640 h 2601022"/>
              <a:gd name="connsiteX2599" fmla="*/ 6471206 w 10001500"/>
              <a:gd name="connsiteY2599" fmla="*/ 2264584 h 2601022"/>
              <a:gd name="connsiteX2600" fmla="*/ 6458248 w 10001500"/>
              <a:gd name="connsiteY2600" fmla="*/ 2261992 h 2601022"/>
              <a:gd name="connsiteX2601" fmla="*/ 6434924 w 10001500"/>
              <a:gd name="connsiteY2601" fmla="*/ 2277542 h 2601022"/>
              <a:gd name="connsiteX2602" fmla="*/ 6420022 w 10001500"/>
              <a:gd name="connsiteY2602" fmla="*/ 2275598 h 2601022"/>
              <a:gd name="connsiteX2603" fmla="*/ 6409008 w 10001500"/>
              <a:gd name="connsiteY2603" fmla="*/ 2285316 h 2601022"/>
              <a:gd name="connsiteX2604" fmla="*/ 6383092 w 10001500"/>
              <a:gd name="connsiteY2604" fmla="*/ 2298275 h 2601022"/>
              <a:gd name="connsiteX2605" fmla="*/ 6369810 w 10001500"/>
              <a:gd name="connsiteY2605" fmla="*/ 2297627 h 2601022"/>
              <a:gd name="connsiteX2606" fmla="*/ 6362359 w 10001500"/>
              <a:gd name="connsiteY2606" fmla="*/ 2308641 h 2601022"/>
              <a:gd name="connsiteX2607" fmla="*/ 6351345 w 10001500"/>
              <a:gd name="connsiteY2607" fmla="*/ 2313176 h 2601022"/>
              <a:gd name="connsiteX2608" fmla="*/ 6344218 w 10001500"/>
              <a:gd name="connsiteY2608" fmla="*/ 2321599 h 2601022"/>
              <a:gd name="connsiteX2609" fmla="*/ 6299837 w 10001500"/>
              <a:gd name="connsiteY2609" fmla="*/ 2331317 h 2601022"/>
              <a:gd name="connsiteX2610" fmla="*/ 6253512 w 10001500"/>
              <a:gd name="connsiteY2610" fmla="*/ 2344923 h 2601022"/>
              <a:gd name="connsiteX2611" fmla="*/ 6243470 w 10001500"/>
              <a:gd name="connsiteY2611" fmla="*/ 2338768 h 2601022"/>
              <a:gd name="connsiteX2612" fmla="*/ 6227596 w 10001500"/>
              <a:gd name="connsiteY2612" fmla="*/ 2350106 h 2601022"/>
              <a:gd name="connsiteX2613" fmla="*/ 6197793 w 10001500"/>
              <a:gd name="connsiteY2613" fmla="*/ 2358205 h 2601022"/>
              <a:gd name="connsiteX2614" fmla="*/ 6167990 w 10001500"/>
              <a:gd name="connsiteY2614" fmla="*/ 2368247 h 2601022"/>
              <a:gd name="connsiteX2615" fmla="*/ 6157300 w 10001500"/>
              <a:gd name="connsiteY2615" fmla="*/ 2365656 h 2601022"/>
              <a:gd name="connsiteX2616" fmla="*/ 6152440 w 10001500"/>
              <a:gd name="connsiteY2616" fmla="*/ 2355290 h 2601022"/>
              <a:gd name="connsiteX2617" fmla="*/ 6153088 w 10001500"/>
              <a:gd name="connsiteY2617" fmla="*/ 2350430 h 2601022"/>
              <a:gd name="connsiteX2618" fmla="*/ 6149848 w 10001500"/>
              <a:gd name="connsiteY2618" fmla="*/ 2347515 h 2601022"/>
              <a:gd name="connsiteX2619" fmla="*/ 6131059 w 10001500"/>
              <a:gd name="connsiteY2619" fmla="*/ 2353346 h 2601022"/>
              <a:gd name="connsiteX2620" fmla="*/ 6116158 w 10001500"/>
              <a:gd name="connsiteY2620" fmla="*/ 2363064 h 2601022"/>
              <a:gd name="connsiteX2621" fmla="*/ 6097045 w 10001500"/>
              <a:gd name="connsiteY2621" fmla="*/ 2363388 h 2601022"/>
              <a:gd name="connsiteX2622" fmla="*/ 6079876 w 10001500"/>
              <a:gd name="connsiteY2622" fmla="*/ 2373430 h 2601022"/>
              <a:gd name="connsiteX2623" fmla="*/ 6056551 w 10001500"/>
              <a:gd name="connsiteY2623" fmla="*/ 2365656 h 2601022"/>
              <a:gd name="connsiteX2624" fmla="*/ 6046185 w 10001500"/>
              <a:gd name="connsiteY2624" fmla="*/ 2376022 h 2601022"/>
              <a:gd name="connsiteX2625" fmla="*/ 6033227 w 10001500"/>
              <a:gd name="connsiteY2625" fmla="*/ 2370839 h 2601022"/>
              <a:gd name="connsiteX2626" fmla="*/ 6012494 w 10001500"/>
              <a:gd name="connsiteY2626" fmla="*/ 2391572 h 2601022"/>
              <a:gd name="connsiteX2627" fmla="*/ 5992733 w 10001500"/>
              <a:gd name="connsiteY2627" fmla="*/ 2381529 h 2601022"/>
              <a:gd name="connsiteX2628" fmla="*/ 5971029 w 10001500"/>
              <a:gd name="connsiteY2628" fmla="*/ 2373430 h 2601022"/>
              <a:gd name="connsiteX2629" fmla="*/ 5965198 w 10001500"/>
              <a:gd name="connsiteY2629" fmla="*/ 2379261 h 2601022"/>
              <a:gd name="connsiteX2630" fmla="*/ 5963254 w 10001500"/>
              <a:gd name="connsiteY2630" fmla="*/ 2388980 h 2601022"/>
              <a:gd name="connsiteX2631" fmla="*/ 5924380 w 10001500"/>
              <a:gd name="connsiteY2631" fmla="*/ 2386065 h 2601022"/>
              <a:gd name="connsiteX2632" fmla="*/ 5893281 w 10001500"/>
              <a:gd name="connsiteY2632" fmla="*/ 2365656 h 2601022"/>
              <a:gd name="connsiteX2633" fmla="*/ 5855378 w 10001500"/>
              <a:gd name="connsiteY2633" fmla="*/ 2371811 h 2601022"/>
              <a:gd name="connsiteX2634" fmla="*/ 5807758 w 10001500"/>
              <a:gd name="connsiteY2634" fmla="*/ 2360473 h 2601022"/>
              <a:gd name="connsiteX2635" fmla="*/ 5702798 w 10001500"/>
              <a:gd name="connsiteY2635" fmla="*/ 2332613 h 2601022"/>
              <a:gd name="connsiteX2636" fmla="*/ 5597839 w 10001500"/>
              <a:gd name="connsiteY2636" fmla="*/ 2308641 h 2601022"/>
              <a:gd name="connsiteX2637" fmla="*/ 5587472 w 10001500"/>
              <a:gd name="connsiteY2637" fmla="*/ 2282725 h 2601022"/>
              <a:gd name="connsiteX2638" fmla="*/ 5502274 w 10001500"/>
              <a:gd name="connsiteY2638" fmla="*/ 2226034 h 2601022"/>
              <a:gd name="connsiteX2639" fmla="*/ 5450118 w 10001500"/>
              <a:gd name="connsiteY2639" fmla="*/ 2179061 h 2601022"/>
              <a:gd name="connsiteX2640" fmla="*/ 5421610 w 10001500"/>
              <a:gd name="connsiteY2640" fmla="*/ 2117835 h 2601022"/>
              <a:gd name="connsiteX2641" fmla="*/ 5385328 w 10001500"/>
              <a:gd name="connsiteY2641" fmla="*/ 2062439 h 2601022"/>
              <a:gd name="connsiteX2642" fmla="*/ 5356821 w 10001500"/>
              <a:gd name="connsiteY2642" fmla="*/ 2054664 h 2601022"/>
              <a:gd name="connsiteX2643" fmla="*/ 5358440 w 10001500"/>
              <a:gd name="connsiteY2643" fmla="*/ 2042030 h 2601022"/>
              <a:gd name="connsiteX2644" fmla="*/ 5354229 w 10001500"/>
              <a:gd name="connsiteY2644" fmla="*/ 2031340 h 2601022"/>
              <a:gd name="connsiteX2645" fmla="*/ 5353257 w 10001500"/>
              <a:gd name="connsiteY2645" fmla="*/ 2020326 h 2601022"/>
              <a:gd name="connsiteX2646" fmla="*/ 5346454 w 10001500"/>
              <a:gd name="connsiteY2646" fmla="*/ 2013199 h 2601022"/>
              <a:gd name="connsiteX2647" fmla="*/ 5343862 w 10001500"/>
              <a:gd name="connsiteY2647" fmla="*/ 1984691 h 2601022"/>
              <a:gd name="connsiteX2648" fmla="*/ 5330905 w 10001500"/>
              <a:gd name="connsiteY2648" fmla="*/ 1940634 h 2601022"/>
              <a:gd name="connsiteX2649" fmla="*/ 5335763 w 10001500"/>
              <a:gd name="connsiteY2649" fmla="*/ 1931239 h 2601022"/>
              <a:gd name="connsiteX2650" fmla="*/ 5346454 w 10001500"/>
              <a:gd name="connsiteY2650" fmla="*/ 1927676 h 2601022"/>
              <a:gd name="connsiteX2651" fmla="*/ 5349046 w 10001500"/>
              <a:gd name="connsiteY2651" fmla="*/ 1927676 h 2601022"/>
              <a:gd name="connsiteX2652" fmla="*/ 5356172 w 10001500"/>
              <a:gd name="connsiteY2652" fmla="*/ 1911803 h 2601022"/>
              <a:gd name="connsiteX2653" fmla="*/ 5359412 w 10001500"/>
              <a:gd name="connsiteY2653" fmla="*/ 1893985 h 2601022"/>
              <a:gd name="connsiteX2654" fmla="*/ 5346454 w 10001500"/>
              <a:gd name="connsiteY2654" fmla="*/ 1860295 h 2601022"/>
              <a:gd name="connsiteX2655" fmla="*/ 5346778 w 10001500"/>
              <a:gd name="connsiteY2655" fmla="*/ 1850576 h 2601022"/>
              <a:gd name="connsiteX2656" fmla="*/ 5341271 w 10001500"/>
              <a:gd name="connsiteY2656" fmla="*/ 1844745 h 2601022"/>
              <a:gd name="connsiteX2657" fmla="*/ 5324101 w 10001500"/>
              <a:gd name="connsiteY2657" fmla="*/ 1848956 h 2601022"/>
              <a:gd name="connsiteX2658" fmla="*/ 5312763 w 10001500"/>
              <a:gd name="connsiteY2658" fmla="*/ 1847337 h 2601022"/>
              <a:gd name="connsiteX2659" fmla="*/ 5315679 w 10001500"/>
              <a:gd name="connsiteY2659" fmla="*/ 1820125 h 2601022"/>
              <a:gd name="connsiteX2660" fmla="*/ 5320538 w 10001500"/>
              <a:gd name="connsiteY2660" fmla="*/ 1792914 h 2601022"/>
              <a:gd name="connsiteX2661" fmla="*/ 5330905 w 10001500"/>
              <a:gd name="connsiteY2661" fmla="*/ 1787730 h 2601022"/>
              <a:gd name="connsiteX2662" fmla="*/ 5323130 w 10001500"/>
              <a:gd name="connsiteY2662" fmla="*/ 1772181 h 2601022"/>
              <a:gd name="connsiteX2663" fmla="*/ 5359088 w 10001500"/>
              <a:gd name="connsiteY2663" fmla="*/ 1625755 h 2601022"/>
              <a:gd name="connsiteX2664" fmla="*/ 5400877 w 10001500"/>
              <a:gd name="connsiteY2664" fmla="*/ 1487105 h 2601022"/>
              <a:gd name="connsiteX2665" fmla="*/ 5418047 w 10001500"/>
              <a:gd name="connsiteY2665" fmla="*/ 1446611 h 2601022"/>
              <a:gd name="connsiteX2666" fmla="*/ 5437160 w 10001500"/>
              <a:gd name="connsiteY2666" fmla="*/ 1404174 h 2601022"/>
              <a:gd name="connsiteX2667" fmla="*/ 5439752 w 10001500"/>
              <a:gd name="connsiteY2667" fmla="*/ 1388624 h 2601022"/>
              <a:gd name="connsiteX2668" fmla="*/ 5450118 w 10001500"/>
              <a:gd name="connsiteY2668" fmla="*/ 1383441 h 2601022"/>
              <a:gd name="connsiteX2669" fmla="*/ 5456273 w 10001500"/>
              <a:gd name="connsiteY2669" fmla="*/ 1367244 h 2601022"/>
              <a:gd name="connsiteX2670" fmla="*/ 5468259 w 10001500"/>
              <a:gd name="connsiteY2670" fmla="*/ 1354933 h 2601022"/>
              <a:gd name="connsiteX2671" fmla="*/ 5469231 w 10001500"/>
              <a:gd name="connsiteY2671" fmla="*/ 1345215 h 2601022"/>
              <a:gd name="connsiteX2672" fmla="*/ 5476034 w 10001500"/>
              <a:gd name="connsiteY2672" fmla="*/ 1339384 h 2601022"/>
              <a:gd name="connsiteX2673" fmla="*/ 5481217 w 10001500"/>
              <a:gd name="connsiteY2673" fmla="*/ 1339384 h 2601022"/>
              <a:gd name="connsiteX2674" fmla="*/ 5487048 w 10001500"/>
              <a:gd name="connsiteY2674" fmla="*/ 1323186 h 2601022"/>
              <a:gd name="connsiteX2675" fmla="*/ 5496767 w 10001500"/>
              <a:gd name="connsiteY2675" fmla="*/ 1310876 h 2601022"/>
              <a:gd name="connsiteX2676" fmla="*/ 5486400 w 10001500"/>
              <a:gd name="connsiteY2676" fmla="*/ 1292735 h 2601022"/>
              <a:gd name="connsiteX2677" fmla="*/ 5488992 w 10001500"/>
              <a:gd name="connsiteY2677" fmla="*/ 1276862 h 2601022"/>
              <a:gd name="connsiteX2678" fmla="*/ 5499358 w 10001500"/>
              <a:gd name="connsiteY2678" fmla="*/ 1266819 h 2601022"/>
              <a:gd name="connsiteX2679" fmla="*/ 5521062 w 10001500"/>
              <a:gd name="connsiteY2679" fmla="*/ 1244791 h 2601022"/>
              <a:gd name="connsiteX2680" fmla="*/ 5540823 w 10001500"/>
              <a:gd name="connsiteY2680" fmla="*/ 1222762 h 2601022"/>
              <a:gd name="connsiteX2681" fmla="*/ 5543415 w 10001500"/>
              <a:gd name="connsiteY2681" fmla="*/ 1222762 h 2601022"/>
              <a:gd name="connsiteX2682" fmla="*/ 5551190 w 10001500"/>
              <a:gd name="connsiteY2682" fmla="*/ 1181297 h 2601022"/>
              <a:gd name="connsiteX2683" fmla="*/ 5574514 w 10001500"/>
              <a:gd name="connsiteY2683" fmla="*/ 1168339 h 2601022"/>
              <a:gd name="connsiteX2684" fmla="*/ 5582289 w 10001500"/>
              <a:gd name="connsiteY2684" fmla="*/ 1137239 h 2601022"/>
              <a:gd name="connsiteX2685" fmla="*/ 5590712 w 10001500"/>
              <a:gd name="connsiteY2685" fmla="*/ 1139508 h 2601022"/>
              <a:gd name="connsiteX2686" fmla="*/ 5595247 w 10001500"/>
              <a:gd name="connsiteY2686" fmla="*/ 1147606 h 2601022"/>
              <a:gd name="connsiteX2687" fmla="*/ 5592331 w 10001500"/>
              <a:gd name="connsiteY2687" fmla="*/ 1151170 h 2601022"/>
              <a:gd name="connsiteX2688" fmla="*/ 5587472 w 10001500"/>
              <a:gd name="connsiteY2688" fmla="*/ 1152789 h 2601022"/>
              <a:gd name="connsiteX2689" fmla="*/ 5590388 w 10001500"/>
              <a:gd name="connsiteY2689" fmla="*/ 1167367 h 2601022"/>
              <a:gd name="connsiteX2690" fmla="*/ 5603022 w 10001500"/>
              <a:gd name="connsiteY2690" fmla="*/ 1176114 h 2601022"/>
              <a:gd name="connsiteX2691" fmla="*/ 5602374 w 10001500"/>
              <a:gd name="connsiteY2691" fmla="*/ 1183564 h 2601022"/>
              <a:gd name="connsiteX2692" fmla="*/ 5605614 w 10001500"/>
              <a:gd name="connsiteY2692" fmla="*/ 1189071 h 2601022"/>
              <a:gd name="connsiteX2693" fmla="*/ 5615656 w 10001500"/>
              <a:gd name="connsiteY2693" fmla="*/ 1184860 h 2601022"/>
              <a:gd name="connsiteX2694" fmla="*/ 5623754 w 10001500"/>
              <a:gd name="connsiteY2694" fmla="*/ 1178705 h 2601022"/>
              <a:gd name="connsiteX2695" fmla="*/ 5635093 w 10001500"/>
              <a:gd name="connsiteY2695" fmla="*/ 1165747 h 2601022"/>
              <a:gd name="connsiteX2696" fmla="*/ 5636713 w 10001500"/>
              <a:gd name="connsiteY2696" fmla="*/ 1145014 h 2601022"/>
              <a:gd name="connsiteX2697" fmla="*/ 5654854 w 10001500"/>
              <a:gd name="connsiteY2697" fmla="*/ 1119099 h 2601022"/>
              <a:gd name="connsiteX2698" fmla="*/ 5664248 w 10001500"/>
              <a:gd name="connsiteY2698" fmla="*/ 1114239 h 2601022"/>
              <a:gd name="connsiteX2699" fmla="*/ 5667812 w 10001500"/>
              <a:gd name="connsiteY2699" fmla="*/ 1103549 h 2601022"/>
              <a:gd name="connsiteX2700" fmla="*/ 5685953 w 10001500"/>
              <a:gd name="connsiteY2700" fmla="*/ 1064999 h 2601022"/>
              <a:gd name="connsiteX2701" fmla="*/ 5711869 w 10001500"/>
              <a:gd name="connsiteY2701" fmla="*/ 1028393 h 2601022"/>
              <a:gd name="connsiteX2702" fmla="*/ 5702151 w 10001500"/>
              <a:gd name="connsiteY2702" fmla="*/ 1026125 h 2601022"/>
              <a:gd name="connsiteX2703" fmla="*/ 5696319 w 10001500"/>
              <a:gd name="connsiteY2703" fmla="*/ 1018026 h 2601022"/>
              <a:gd name="connsiteX2704" fmla="*/ 5703122 w 10001500"/>
              <a:gd name="connsiteY2704" fmla="*/ 1002153 h 2601022"/>
              <a:gd name="connsiteX2705" fmla="*/ 5711869 w 10001500"/>
              <a:gd name="connsiteY2705" fmla="*/ 984335 h 2601022"/>
              <a:gd name="connsiteX2706" fmla="*/ 5748151 w 10001500"/>
              <a:gd name="connsiteY2706" fmla="*/ 950645 h 2601022"/>
              <a:gd name="connsiteX2707" fmla="*/ 5751715 w 10001500"/>
              <a:gd name="connsiteY2707" fmla="*/ 938659 h 2601022"/>
              <a:gd name="connsiteX2708" fmla="*/ 5761109 w 10001500"/>
              <a:gd name="connsiteY2708" fmla="*/ 932503 h 2601022"/>
              <a:gd name="connsiteX2709" fmla="*/ 5774067 w 10001500"/>
              <a:gd name="connsiteY2709" fmla="*/ 935095 h 2601022"/>
              <a:gd name="connsiteX2710" fmla="*/ 5789616 w 10001500"/>
              <a:gd name="connsiteY2710" fmla="*/ 916954 h 2601022"/>
              <a:gd name="connsiteX2711" fmla="*/ 5798363 w 10001500"/>
              <a:gd name="connsiteY2711" fmla="*/ 917602 h 2601022"/>
              <a:gd name="connsiteX2712" fmla="*/ 5805167 w 10001500"/>
              <a:gd name="connsiteY2712" fmla="*/ 914362 h 2601022"/>
              <a:gd name="connsiteX2713" fmla="*/ 5802251 w 10001500"/>
              <a:gd name="connsiteY2713" fmla="*/ 909827 h 2601022"/>
              <a:gd name="connsiteX2714" fmla="*/ 5797391 w 10001500"/>
              <a:gd name="connsiteY2714" fmla="*/ 909179 h 2601022"/>
              <a:gd name="connsiteX2715" fmla="*/ 5810350 w 10001500"/>
              <a:gd name="connsiteY2715" fmla="*/ 891038 h 2601022"/>
              <a:gd name="connsiteX2716" fmla="*/ 5832702 w 10001500"/>
              <a:gd name="connsiteY2716" fmla="*/ 876136 h 2601022"/>
              <a:gd name="connsiteX2717" fmla="*/ 5856998 w 10001500"/>
              <a:gd name="connsiteY2717" fmla="*/ 865122 h 2601022"/>
              <a:gd name="connsiteX2718" fmla="*/ 5872548 w 10001500"/>
              <a:gd name="connsiteY2718" fmla="*/ 839206 h 2601022"/>
              <a:gd name="connsiteX2719" fmla="*/ 5888098 w 10001500"/>
              <a:gd name="connsiteY2719" fmla="*/ 813290 h 2601022"/>
              <a:gd name="connsiteX2720" fmla="*/ 5908830 w 10001500"/>
              <a:gd name="connsiteY2720" fmla="*/ 802924 h 2601022"/>
              <a:gd name="connsiteX2721" fmla="*/ 5924380 w 10001500"/>
              <a:gd name="connsiteY2721" fmla="*/ 777008 h 2601022"/>
              <a:gd name="connsiteX2722" fmla="*/ 5935394 w 10001500"/>
              <a:gd name="connsiteY2722" fmla="*/ 771177 h 2601022"/>
              <a:gd name="connsiteX2723" fmla="*/ 5942521 w 10001500"/>
              <a:gd name="connsiteY2723" fmla="*/ 761458 h 2601022"/>
              <a:gd name="connsiteX2724" fmla="*/ 5945113 w 10001500"/>
              <a:gd name="connsiteY2724" fmla="*/ 761458 h 2601022"/>
              <a:gd name="connsiteX2725" fmla="*/ 5968437 w 10001500"/>
              <a:gd name="connsiteY2725" fmla="*/ 751092 h 2601022"/>
              <a:gd name="connsiteX2726" fmla="*/ 5983986 w 10001500"/>
              <a:gd name="connsiteY2726" fmla="*/ 738134 h 2601022"/>
              <a:gd name="connsiteX2727" fmla="*/ 5993057 w 10001500"/>
              <a:gd name="connsiteY2727" fmla="*/ 739754 h 2601022"/>
              <a:gd name="connsiteX2728" fmla="*/ 6002128 w 10001500"/>
              <a:gd name="connsiteY2728" fmla="*/ 743317 h 2601022"/>
              <a:gd name="connsiteX2729" fmla="*/ 5968113 w 10001500"/>
              <a:gd name="connsiteY2729" fmla="*/ 768909 h 2601022"/>
              <a:gd name="connsiteX2730" fmla="*/ 5932154 w 10001500"/>
              <a:gd name="connsiteY2730" fmla="*/ 792557 h 2601022"/>
              <a:gd name="connsiteX2731" fmla="*/ 5929563 w 10001500"/>
              <a:gd name="connsiteY2731" fmla="*/ 805515 h 2601022"/>
              <a:gd name="connsiteX2732" fmla="*/ 5931507 w 10001500"/>
              <a:gd name="connsiteY2732" fmla="*/ 810375 h 2601022"/>
              <a:gd name="connsiteX2733" fmla="*/ 5937338 w 10001500"/>
              <a:gd name="connsiteY2733" fmla="*/ 813290 h 2601022"/>
              <a:gd name="connsiteX2734" fmla="*/ 5951915 w 10001500"/>
              <a:gd name="connsiteY2734" fmla="*/ 806811 h 2601022"/>
              <a:gd name="connsiteX2735" fmla="*/ 5968437 w 10001500"/>
              <a:gd name="connsiteY2735" fmla="*/ 800332 h 2601022"/>
              <a:gd name="connsiteX2736" fmla="*/ 5971029 w 10001500"/>
              <a:gd name="connsiteY2736" fmla="*/ 800332 h 2601022"/>
              <a:gd name="connsiteX2737" fmla="*/ 6056551 w 10001500"/>
              <a:gd name="connsiteY2737" fmla="*/ 735542 h 2601022"/>
              <a:gd name="connsiteX2738" fmla="*/ 6081819 w 10001500"/>
              <a:gd name="connsiteY2738" fmla="*/ 724852 h 2601022"/>
              <a:gd name="connsiteX2739" fmla="*/ 6103200 w 10001500"/>
              <a:gd name="connsiteY2739" fmla="*/ 712218 h 2601022"/>
              <a:gd name="connsiteX2740" fmla="*/ 6108383 w 10001500"/>
              <a:gd name="connsiteY2740" fmla="*/ 712218 h 2601022"/>
              <a:gd name="connsiteX2741" fmla="*/ 6118101 w 10001500"/>
              <a:gd name="connsiteY2741" fmla="*/ 706387 h 2601022"/>
              <a:gd name="connsiteX2742" fmla="*/ 6123932 w 10001500"/>
              <a:gd name="connsiteY2742" fmla="*/ 696668 h 2601022"/>
              <a:gd name="connsiteX2743" fmla="*/ 6119721 w 10001500"/>
              <a:gd name="connsiteY2743" fmla="*/ 693105 h 2601022"/>
              <a:gd name="connsiteX2744" fmla="*/ 6113566 w 10001500"/>
              <a:gd name="connsiteY2744" fmla="*/ 691485 h 2601022"/>
              <a:gd name="connsiteX2745" fmla="*/ 6064326 w 10001500"/>
              <a:gd name="connsiteY2745" fmla="*/ 725176 h 2601022"/>
              <a:gd name="connsiteX2746" fmla="*/ 6058171 w 10001500"/>
              <a:gd name="connsiteY2746" fmla="*/ 723232 h 2601022"/>
              <a:gd name="connsiteX2747" fmla="*/ 6053960 w 10001500"/>
              <a:gd name="connsiteY2747" fmla="*/ 717401 h 2601022"/>
              <a:gd name="connsiteX2748" fmla="*/ 6059791 w 10001500"/>
              <a:gd name="connsiteY2748" fmla="*/ 707359 h 2601022"/>
              <a:gd name="connsiteX2749" fmla="*/ 6069509 w 10001500"/>
              <a:gd name="connsiteY2749" fmla="*/ 699260 h 2601022"/>
              <a:gd name="connsiteX2750" fmla="*/ 6093481 w 10001500"/>
              <a:gd name="connsiteY2750" fmla="*/ 682739 h 2601022"/>
              <a:gd name="connsiteX2751" fmla="*/ 6121341 w 10001500"/>
              <a:gd name="connsiteY2751" fmla="*/ 660386 h 2601022"/>
              <a:gd name="connsiteX2752" fmla="*/ 6162807 w 10001500"/>
              <a:gd name="connsiteY2752" fmla="*/ 637062 h 2601022"/>
              <a:gd name="connsiteX2753" fmla="*/ 6167990 w 10001500"/>
              <a:gd name="connsiteY2753" fmla="*/ 639005 h 2601022"/>
              <a:gd name="connsiteX2754" fmla="*/ 6173173 w 10001500"/>
              <a:gd name="connsiteY2754" fmla="*/ 637062 h 2601022"/>
              <a:gd name="connsiteX2755" fmla="*/ 6170257 w 10001500"/>
              <a:gd name="connsiteY2755" fmla="*/ 633174 h 2601022"/>
              <a:gd name="connsiteX2756" fmla="*/ 6165398 w 10001500"/>
              <a:gd name="connsiteY2756" fmla="*/ 629287 h 2601022"/>
              <a:gd name="connsiteX2757" fmla="*/ 6167342 w 10001500"/>
              <a:gd name="connsiteY2757" fmla="*/ 624427 h 2601022"/>
              <a:gd name="connsiteX2758" fmla="*/ 6173173 w 10001500"/>
              <a:gd name="connsiteY2758" fmla="*/ 621512 h 2601022"/>
              <a:gd name="connsiteX2759" fmla="*/ 6181920 w 10001500"/>
              <a:gd name="connsiteY2759" fmla="*/ 624104 h 2601022"/>
              <a:gd name="connsiteX2760" fmla="*/ 6188722 w 10001500"/>
              <a:gd name="connsiteY2760" fmla="*/ 618920 h 2601022"/>
              <a:gd name="connsiteX2761" fmla="*/ 6233752 w 10001500"/>
              <a:gd name="connsiteY2761" fmla="*/ 602399 h 2601022"/>
              <a:gd name="connsiteX2762" fmla="*/ 6276837 w 10001500"/>
              <a:gd name="connsiteY2762" fmla="*/ 580047 h 2601022"/>
              <a:gd name="connsiteX2763" fmla="*/ 6346810 w 10001500"/>
              <a:gd name="connsiteY2763" fmla="*/ 582638 h 2601022"/>
              <a:gd name="connsiteX2764" fmla="*/ 6377909 w 10001500"/>
              <a:gd name="connsiteY2764" fmla="*/ 561905 h 2601022"/>
              <a:gd name="connsiteX2765" fmla="*/ 6370134 w 10001500"/>
              <a:gd name="connsiteY2765" fmla="*/ 559314 h 2601022"/>
              <a:gd name="connsiteX2766" fmla="*/ 6328668 w 10001500"/>
              <a:gd name="connsiteY2766" fmla="*/ 567088 h 2601022"/>
              <a:gd name="connsiteX2767" fmla="*/ 6311823 w 10001500"/>
              <a:gd name="connsiteY2767" fmla="*/ 562553 h 2601022"/>
              <a:gd name="connsiteX2768" fmla="*/ 6294978 w 10001500"/>
              <a:gd name="connsiteY2768" fmla="*/ 561905 h 2601022"/>
              <a:gd name="connsiteX2769" fmla="*/ 6278456 w 10001500"/>
              <a:gd name="connsiteY2769" fmla="*/ 560286 h 2601022"/>
              <a:gd name="connsiteX2770" fmla="*/ 6263878 w 10001500"/>
              <a:gd name="connsiteY2770" fmla="*/ 564497 h 2601022"/>
              <a:gd name="connsiteX2771" fmla="*/ 6241850 w 10001500"/>
              <a:gd name="connsiteY2771" fmla="*/ 562553 h 2601022"/>
              <a:gd name="connsiteX2772" fmla="*/ 6219822 w 10001500"/>
              <a:gd name="connsiteY2772" fmla="*/ 572272 h 2601022"/>
              <a:gd name="connsiteX2773" fmla="*/ 6216582 w 10001500"/>
              <a:gd name="connsiteY2773" fmla="*/ 559962 h 2601022"/>
              <a:gd name="connsiteX2774" fmla="*/ 6209455 w 10001500"/>
              <a:gd name="connsiteY2774" fmla="*/ 551539 h 2601022"/>
              <a:gd name="connsiteX2775" fmla="*/ 6204596 w 10001500"/>
              <a:gd name="connsiteY2775" fmla="*/ 554455 h 2601022"/>
              <a:gd name="connsiteX2776" fmla="*/ 6201680 w 10001500"/>
              <a:gd name="connsiteY2776" fmla="*/ 559314 h 2601022"/>
              <a:gd name="connsiteX2777" fmla="*/ 6187103 w 10001500"/>
              <a:gd name="connsiteY2777" fmla="*/ 557694 h 2601022"/>
              <a:gd name="connsiteX2778" fmla="*/ 6178356 w 10001500"/>
              <a:gd name="connsiteY2778" fmla="*/ 569680 h 2601022"/>
              <a:gd name="connsiteX2779" fmla="*/ 6154384 w 10001500"/>
              <a:gd name="connsiteY2779" fmla="*/ 569032 h 2601022"/>
              <a:gd name="connsiteX2780" fmla="*/ 6134299 w 10001500"/>
              <a:gd name="connsiteY2780" fmla="*/ 580047 h 2601022"/>
              <a:gd name="connsiteX2781" fmla="*/ 6106115 w 10001500"/>
              <a:gd name="connsiteY2781" fmla="*/ 574539 h 2601022"/>
              <a:gd name="connsiteX2782" fmla="*/ 6079876 w 10001500"/>
              <a:gd name="connsiteY2782" fmla="*/ 574863 h 2601022"/>
              <a:gd name="connsiteX2783" fmla="*/ 6064974 w 10001500"/>
              <a:gd name="connsiteY2783" fmla="*/ 572272 h 2601022"/>
              <a:gd name="connsiteX2784" fmla="*/ 6053960 w 10001500"/>
              <a:gd name="connsiteY2784" fmla="*/ 577455 h 2601022"/>
              <a:gd name="connsiteX2785" fmla="*/ 6017677 w 10001500"/>
              <a:gd name="connsiteY2785" fmla="*/ 564497 h 2601022"/>
              <a:gd name="connsiteX2786" fmla="*/ 5998888 w 10001500"/>
              <a:gd name="connsiteY2786" fmla="*/ 573243 h 2601022"/>
              <a:gd name="connsiteX2787" fmla="*/ 5976212 w 10001500"/>
              <a:gd name="connsiteY2787" fmla="*/ 572272 h 2601022"/>
              <a:gd name="connsiteX2788" fmla="*/ 5965522 w 10001500"/>
              <a:gd name="connsiteY2788" fmla="*/ 571948 h 2601022"/>
              <a:gd name="connsiteX2789" fmla="*/ 5952887 w 10001500"/>
              <a:gd name="connsiteY2789" fmla="*/ 569680 h 2601022"/>
              <a:gd name="connsiteX2790" fmla="*/ 5929563 w 10001500"/>
              <a:gd name="connsiteY2790" fmla="*/ 590413 h 2601022"/>
              <a:gd name="connsiteX2791" fmla="*/ 5901055 w 10001500"/>
              <a:gd name="connsiteY2791" fmla="*/ 595596 h 2601022"/>
              <a:gd name="connsiteX2792" fmla="*/ 5885506 w 10001500"/>
              <a:gd name="connsiteY2792" fmla="*/ 590413 h 2601022"/>
              <a:gd name="connsiteX2793" fmla="*/ 5874491 w 10001500"/>
              <a:gd name="connsiteY2793" fmla="*/ 588469 h 2601022"/>
              <a:gd name="connsiteX2794" fmla="*/ 5867365 w 10001500"/>
              <a:gd name="connsiteY2794" fmla="*/ 598188 h 2601022"/>
              <a:gd name="connsiteX2795" fmla="*/ 5841773 w 10001500"/>
              <a:gd name="connsiteY2795" fmla="*/ 601427 h 2601022"/>
              <a:gd name="connsiteX2796" fmla="*/ 5818124 w 10001500"/>
              <a:gd name="connsiteY2796" fmla="*/ 616329 h 2601022"/>
              <a:gd name="connsiteX2797" fmla="*/ 5784758 w 10001500"/>
              <a:gd name="connsiteY2797" fmla="*/ 614709 h 2601022"/>
              <a:gd name="connsiteX2798" fmla="*/ 5761109 w 10001500"/>
              <a:gd name="connsiteY2798" fmla="*/ 634470 h 2601022"/>
              <a:gd name="connsiteX2799" fmla="*/ 5729362 w 10001500"/>
              <a:gd name="connsiteY2799" fmla="*/ 638357 h 2601022"/>
              <a:gd name="connsiteX2800" fmla="*/ 5701502 w 10001500"/>
              <a:gd name="connsiteY2800" fmla="*/ 657795 h 2601022"/>
              <a:gd name="connsiteX2801" fmla="*/ 5680770 w 10001500"/>
              <a:gd name="connsiteY2801" fmla="*/ 647428 h 2601022"/>
              <a:gd name="connsiteX2802" fmla="*/ 5701502 w 10001500"/>
              <a:gd name="connsiteY2802" fmla="*/ 621512 h 2601022"/>
              <a:gd name="connsiteX2803" fmla="*/ 5732601 w 10001500"/>
              <a:gd name="connsiteY2803" fmla="*/ 603371 h 2601022"/>
              <a:gd name="connsiteX2804" fmla="*/ 5717052 w 10001500"/>
              <a:gd name="connsiteY2804" fmla="*/ 600779 h 2601022"/>
              <a:gd name="connsiteX2805" fmla="*/ 5697939 w 10001500"/>
              <a:gd name="connsiteY2805" fmla="*/ 609526 h 2601022"/>
              <a:gd name="connsiteX2806" fmla="*/ 5680770 w 10001500"/>
              <a:gd name="connsiteY2806" fmla="*/ 624104 h 2601022"/>
              <a:gd name="connsiteX2807" fmla="*/ 5651938 w 10001500"/>
              <a:gd name="connsiteY2807" fmla="*/ 631231 h 2601022"/>
              <a:gd name="connsiteX2808" fmla="*/ 5628938 w 10001500"/>
              <a:gd name="connsiteY2808" fmla="*/ 650019 h 2601022"/>
              <a:gd name="connsiteX2809" fmla="*/ 5608205 w 10001500"/>
              <a:gd name="connsiteY2809" fmla="*/ 644836 h 2601022"/>
              <a:gd name="connsiteX2810" fmla="*/ 5626346 w 10001500"/>
              <a:gd name="connsiteY2810" fmla="*/ 621836 h 2601022"/>
              <a:gd name="connsiteX2811" fmla="*/ 5652262 w 10001500"/>
              <a:gd name="connsiteY2811" fmla="*/ 608554 h 2601022"/>
              <a:gd name="connsiteX2812" fmla="*/ 5654854 w 10001500"/>
              <a:gd name="connsiteY2812" fmla="*/ 608554 h 2601022"/>
              <a:gd name="connsiteX2813" fmla="*/ 5685305 w 10001500"/>
              <a:gd name="connsiteY2813" fmla="*/ 592356 h 2601022"/>
              <a:gd name="connsiteX2814" fmla="*/ 5711869 w 10001500"/>
              <a:gd name="connsiteY2814" fmla="*/ 580047 h 2601022"/>
              <a:gd name="connsiteX2815" fmla="*/ 5717052 w 10001500"/>
              <a:gd name="connsiteY2815" fmla="*/ 580047 h 2601022"/>
              <a:gd name="connsiteX2816" fmla="*/ 5735841 w 10001500"/>
              <a:gd name="connsiteY2816" fmla="*/ 563201 h 2601022"/>
              <a:gd name="connsiteX2817" fmla="*/ 5758517 w 10001500"/>
              <a:gd name="connsiteY2817" fmla="*/ 554131 h 2601022"/>
              <a:gd name="connsiteX2818" fmla="*/ 5763701 w 10001500"/>
              <a:gd name="connsiteY2818" fmla="*/ 554131 h 2601022"/>
              <a:gd name="connsiteX2819" fmla="*/ 5781194 w 10001500"/>
              <a:gd name="connsiteY2819" fmla="*/ 541172 h 2601022"/>
              <a:gd name="connsiteX2820" fmla="*/ 5802575 w 10001500"/>
              <a:gd name="connsiteY2820" fmla="*/ 535989 h 2601022"/>
              <a:gd name="connsiteX2821" fmla="*/ 5810350 w 10001500"/>
              <a:gd name="connsiteY2821" fmla="*/ 535989 h 2601022"/>
              <a:gd name="connsiteX2822" fmla="*/ 5825899 w 10001500"/>
              <a:gd name="connsiteY2822" fmla="*/ 517848 h 2601022"/>
              <a:gd name="connsiteX2823" fmla="*/ 5838857 w 10001500"/>
              <a:gd name="connsiteY2823" fmla="*/ 520440 h 2601022"/>
              <a:gd name="connsiteX2824" fmla="*/ 5844040 w 10001500"/>
              <a:gd name="connsiteY2824" fmla="*/ 510073 h 2601022"/>
              <a:gd name="connsiteX2825" fmla="*/ 5862182 w 10001500"/>
              <a:gd name="connsiteY2825" fmla="*/ 515256 h 2601022"/>
              <a:gd name="connsiteX2826" fmla="*/ 5864773 w 10001500"/>
              <a:gd name="connsiteY2826" fmla="*/ 502299 h 2601022"/>
              <a:gd name="connsiteX2827" fmla="*/ 5872548 w 10001500"/>
              <a:gd name="connsiteY2827" fmla="*/ 499707 h 2601022"/>
              <a:gd name="connsiteX2828" fmla="*/ 5884534 w 10001500"/>
              <a:gd name="connsiteY2828" fmla="*/ 502947 h 2601022"/>
              <a:gd name="connsiteX2829" fmla="*/ 5890689 w 10001500"/>
              <a:gd name="connsiteY2829" fmla="*/ 486749 h 2601022"/>
              <a:gd name="connsiteX2830" fmla="*/ 5931183 w 10001500"/>
              <a:gd name="connsiteY2830" fmla="*/ 479946 h 2601022"/>
              <a:gd name="connsiteX2831" fmla="*/ 5973620 w 10001500"/>
              <a:gd name="connsiteY2831" fmla="*/ 463425 h 2601022"/>
              <a:gd name="connsiteX2832" fmla="*/ 5939929 w 10001500"/>
              <a:gd name="connsiteY2832" fmla="*/ 476383 h 2601022"/>
              <a:gd name="connsiteX2833" fmla="*/ 5927943 w 10001500"/>
              <a:gd name="connsiteY2833" fmla="*/ 470876 h 2601022"/>
              <a:gd name="connsiteX2834" fmla="*/ 5914013 w 10001500"/>
              <a:gd name="connsiteY2834" fmla="*/ 471200 h 2601022"/>
              <a:gd name="connsiteX2835" fmla="*/ 5908830 w 10001500"/>
              <a:gd name="connsiteY2835" fmla="*/ 442692 h 2601022"/>
              <a:gd name="connsiteX2836" fmla="*/ 5903647 w 10001500"/>
              <a:gd name="connsiteY2836" fmla="*/ 442692 h 2601022"/>
              <a:gd name="connsiteX2837" fmla="*/ 5879999 w 10001500"/>
              <a:gd name="connsiteY2837" fmla="*/ 454354 h 2601022"/>
              <a:gd name="connsiteX2838" fmla="*/ 5862182 w 10001500"/>
              <a:gd name="connsiteY2838" fmla="*/ 473791 h 2601022"/>
              <a:gd name="connsiteX2839" fmla="*/ 5834969 w 10001500"/>
              <a:gd name="connsiteY2839" fmla="*/ 481242 h 2601022"/>
              <a:gd name="connsiteX2840" fmla="*/ 5807758 w 10001500"/>
              <a:gd name="connsiteY2840" fmla="*/ 486749 h 2601022"/>
              <a:gd name="connsiteX2841" fmla="*/ 5793180 w 10001500"/>
              <a:gd name="connsiteY2841" fmla="*/ 486749 h 2601022"/>
              <a:gd name="connsiteX2842" fmla="*/ 5784433 w 10001500"/>
              <a:gd name="connsiteY2842" fmla="*/ 478974 h 2601022"/>
              <a:gd name="connsiteX2843" fmla="*/ 5787025 w 10001500"/>
              <a:gd name="connsiteY2843" fmla="*/ 468608 h 2601022"/>
              <a:gd name="connsiteX2844" fmla="*/ 5837237 w 10001500"/>
              <a:gd name="connsiteY2844" fmla="*/ 457594 h 2601022"/>
              <a:gd name="connsiteX2845" fmla="*/ 5877731 w 10001500"/>
              <a:gd name="connsiteY2845" fmla="*/ 427142 h 2601022"/>
              <a:gd name="connsiteX2846" fmla="*/ 5899436 w 10001500"/>
              <a:gd name="connsiteY2846" fmla="*/ 414509 h 2601022"/>
              <a:gd name="connsiteX2847" fmla="*/ 5926971 w 10001500"/>
              <a:gd name="connsiteY2847" fmla="*/ 411593 h 2601022"/>
              <a:gd name="connsiteX2848" fmla="*/ 5942521 w 10001500"/>
              <a:gd name="connsiteY2848" fmla="*/ 393452 h 2601022"/>
              <a:gd name="connsiteX2849" fmla="*/ 5955479 w 10001500"/>
              <a:gd name="connsiteY2849" fmla="*/ 416776 h 2601022"/>
              <a:gd name="connsiteX2850" fmla="*/ 5947704 w 10001500"/>
              <a:gd name="connsiteY2850" fmla="*/ 416776 h 2601022"/>
              <a:gd name="connsiteX2851" fmla="*/ 5945113 w 10001500"/>
              <a:gd name="connsiteY2851" fmla="*/ 419368 h 2601022"/>
              <a:gd name="connsiteX2852" fmla="*/ 5945436 w 10001500"/>
              <a:gd name="connsiteY2852" fmla="*/ 424227 h 2601022"/>
              <a:gd name="connsiteX2853" fmla="*/ 5947704 w 10001500"/>
              <a:gd name="connsiteY2853" fmla="*/ 427142 h 2601022"/>
              <a:gd name="connsiteX2854" fmla="*/ 5949972 w 10001500"/>
              <a:gd name="connsiteY2854" fmla="*/ 424551 h 2601022"/>
              <a:gd name="connsiteX2855" fmla="*/ 5950296 w 10001500"/>
              <a:gd name="connsiteY2855" fmla="*/ 421959 h 2601022"/>
              <a:gd name="connsiteX2856" fmla="*/ 5955479 w 10001500"/>
              <a:gd name="connsiteY2856" fmla="*/ 416776 h 2601022"/>
              <a:gd name="connsiteX2857" fmla="*/ 5976212 w 10001500"/>
              <a:gd name="connsiteY2857" fmla="*/ 401226 h 2601022"/>
              <a:gd name="connsiteX2858" fmla="*/ 6020269 w 10001500"/>
              <a:gd name="connsiteY2858" fmla="*/ 398635 h 2601022"/>
              <a:gd name="connsiteX2859" fmla="*/ 6105791 w 10001500"/>
              <a:gd name="connsiteY2859" fmla="*/ 354578 h 2601022"/>
              <a:gd name="connsiteX2860" fmla="*/ 6140778 w 10001500"/>
              <a:gd name="connsiteY2860" fmla="*/ 346479 h 2601022"/>
              <a:gd name="connsiteX2861" fmla="*/ 6167990 w 10001500"/>
              <a:gd name="connsiteY2861" fmla="*/ 336436 h 2601022"/>
              <a:gd name="connsiteX2862" fmla="*/ 6180624 w 10001500"/>
              <a:gd name="connsiteY2862" fmla="*/ 335788 h 2601022"/>
              <a:gd name="connsiteX2863" fmla="*/ 6191314 w 10001500"/>
              <a:gd name="connsiteY2863" fmla="*/ 331253 h 2601022"/>
              <a:gd name="connsiteX2864" fmla="*/ 6253512 w 10001500"/>
              <a:gd name="connsiteY2864" fmla="*/ 313112 h 2601022"/>
              <a:gd name="connsiteX2865" fmla="*/ 6261287 w 10001500"/>
              <a:gd name="connsiteY2865" fmla="*/ 300154 h 2601022"/>
              <a:gd name="connsiteX2866" fmla="*/ 6274245 w 10001500"/>
              <a:gd name="connsiteY2866" fmla="*/ 318295 h 2601022"/>
              <a:gd name="connsiteX2867" fmla="*/ 6315711 w 10001500"/>
              <a:gd name="connsiteY2867" fmla="*/ 313112 h 2601022"/>
              <a:gd name="connsiteX2868" fmla="*/ 6337091 w 10001500"/>
              <a:gd name="connsiteY2868" fmla="*/ 301774 h 2601022"/>
              <a:gd name="connsiteX2869" fmla="*/ 6362359 w 10001500"/>
              <a:gd name="connsiteY2869" fmla="*/ 300154 h 2601022"/>
              <a:gd name="connsiteX2870" fmla="*/ 6369810 w 10001500"/>
              <a:gd name="connsiteY2870" fmla="*/ 295943 h 2601022"/>
              <a:gd name="connsiteX2871" fmla="*/ 6375317 w 10001500"/>
              <a:gd name="connsiteY2871" fmla="*/ 289788 h 2601022"/>
              <a:gd name="connsiteX2872" fmla="*/ 6372401 w 10001500"/>
              <a:gd name="connsiteY2872" fmla="*/ 286224 h 2601022"/>
              <a:gd name="connsiteX2873" fmla="*/ 6367543 w 10001500"/>
              <a:gd name="connsiteY2873" fmla="*/ 284604 h 2601022"/>
              <a:gd name="connsiteX2874" fmla="*/ 6383092 w 10001500"/>
              <a:gd name="connsiteY2874" fmla="*/ 274238 h 2601022"/>
              <a:gd name="connsiteX2875" fmla="*/ 6405121 w 10001500"/>
              <a:gd name="connsiteY2875" fmla="*/ 274238 h 2601022"/>
              <a:gd name="connsiteX2876" fmla="*/ 6427149 w 10001500"/>
              <a:gd name="connsiteY2876" fmla="*/ 266463 h 2601022"/>
              <a:gd name="connsiteX2877" fmla="*/ 6443994 w 10001500"/>
              <a:gd name="connsiteY2877" fmla="*/ 266463 h 2601022"/>
              <a:gd name="connsiteX2878" fmla="*/ 6453065 w 10001500"/>
              <a:gd name="connsiteY2878" fmla="*/ 258688 h 2601022"/>
              <a:gd name="connsiteX2879" fmla="*/ 6465699 w 10001500"/>
              <a:gd name="connsiteY2879" fmla="*/ 259985 h 2601022"/>
              <a:gd name="connsiteX2880" fmla="*/ 6476390 w 10001500"/>
              <a:gd name="connsiteY2880" fmla="*/ 253505 h 2601022"/>
              <a:gd name="connsiteX2881" fmla="*/ 6501982 w 10001500"/>
              <a:gd name="connsiteY2881" fmla="*/ 249294 h 2601022"/>
              <a:gd name="connsiteX2882" fmla="*/ 6525630 w 10001500"/>
              <a:gd name="connsiteY2882" fmla="*/ 243139 h 2601022"/>
              <a:gd name="connsiteX2883" fmla="*/ 6540855 w 10001500"/>
              <a:gd name="connsiteY2883" fmla="*/ 244435 h 2601022"/>
              <a:gd name="connsiteX2884" fmla="*/ 6554137 w 10001500"/>
              <a:gd name="connsiteY2884" fmla="*/ 237956 h 2601022"/>
              <a:gd name="connsiteX2885" fmla="*/ 6572278 w 10001500"/>
              <a:gd name="connsiteY2885" fmla="*/ 230181 h 2601022"/>
              <a:gd name="connsiteX2886" fmla="*/ 6582321 w 10001500"/>
              <a:gd name="connsiteY2886" fmla="*/ 231801 h 2601022"/>
              <a:gd name="connsiteX2887" fmla="*/ 6590420 w 10001500"/>
              <a:gd name="connsiteY2887" fmla="*/ 227589 h 2601022"/>
              <a:gd name="connsiteX2888" fmla="*/ 6618927 w 10001500"/>
              <a:gd name="connsiteY2888" fmla="*/ 219815 h 2601022"/>
              <a:gd name="connsiteX2889" fmla="*/ 6632533 w 10001500"/>
              <a:gd name="connsiteY2889" fmla="*/ 221110 h 2601022"/>
              <a:gd name="connsiteX2890" fmla="*/ 6642251 w 10001500"/>
              <a:gd name="connsiteY2890" fmla="*/ 214632 h 2601022"/>
              <a:gd name="connsiteX2891" fmla="*/ 6703874 w 10001500"/>
              <a:gd name="connsiteY2891" fmla="*/ 217319 h 2601022"/>
              <a:gd name="connsiteX2892" fmla="*/ 6782774 w 10001500"/>
              <a:gd name="connsiteY2892" fmla="*/ 218855 h 2601022"/>
              <a:gd name="connsiteX2893" fmla="*/ 6828846 w 10001500"/>
              <a:gd name="connsiteY2893" fmla="*/ 209448 h 2601022"/>
              <a:gd name="connsiteX2894" fmla="*/ 5536927 w 10001500"/>
              <a:gd name="connsiteY2894" fmla="*/ 180928 h 2601022"/>
              <a:gd name="connsiteX2895" fmla="*/ 5532607 w 10001500"/>
              <a:gd name="connsiteY2895" fmla="*/ 202531 h 2601022"/>
              <a:gd name="connsiteX2896" fmla="*/ 5513164 w 10001500"/>
              <a:gd name="connsiteY2896" fmla="*/ 211172 h 2601022"/>
              <a:gd name="connsiteX2897" fmla="*/ 5500743 w 10001500"/>
              <a:gd name="connsiteY2897" fmla="*/ 231695 h 2601022"/>
              <a:gd name="connsiteX2898" fmla="*/ 5485079 w 10001500"/>
              <a:gd name="connsiteY2898" fmla="*/ 252218 h 2601022"/>
              <a:gd name="connsiteX2899" fmla="*/ 5471308 w 10001500"/>
              <a:gd name="connsiteY2899" fmla="*/ 277332 h 2601022"/>
              <a:gd name="connsiteX2900" fmla="*/ 5459156 w 10001500"/>
              <a:gd name="connsiteY2900" fmla="*/ 297585 h 2601022"/>
              <a:gd name="connsiteX2901" fmla="*/ 5454835 w 10001500"/>
              <a:gd name="connsiteY2901" fmla="*/ 298935 h 2601022"/>
              <a:gd name="connsiteX2902" fmla="*/ 5450514 w 10001500"/>
              <a:gd name="connsiteY2902" fmla="*/ 301906 h 2601022"/>
              <a:gd name="connsiteX2903" fmla="*/ 5455106 w 10001500"/>
              <a:gd name="connsiteY2903" fmla="*/ 306767 h 2601022"/>
              <a:gd name="connsiteX2904" fmla="*/ 5461317 w 10001500"/>
              <a:gd name="connsiteY2904" fmla="*/ 308387 h 2601022"/>
              <a:gd name="connsiteX2905" fmla="*/ 5452675 w 10001500"/>
              <a:gd name="connsiteY2905" fmla="*/ 334311 h 2601022"/>
              <a:gd name="connsiteX2906" fmla="*/ 5449434 w 10001500"/>
              <a:gd name="connsiteY2906" fmla="*/ 345382 h 2601022"/>
              <a:gd name="connsiteX2907" fmla="*/ 5439713 w 10001500"/>
              <a:gd name="connsiteY2907" fmla="*/ 351593 h 2601022"/>
              <a:gd name="connsiteX2908" fmla="*/ 5428911 w 10001500"/>
              <a:gd name="connsiteY2908" fmla="*/ 368875 h 2601022"/>
              <a:gd name="connsiteX2909" fmla="*/ 5415950 w 10001500"/>
              <a:gd name="connsiteY2909" fmla="*/ 389669 h 2601022"/>
              <a:gd name="connsiteX2910" fmla="*/ 5390026 w 10001500"/>
              <a:gd name="connsiteY2910" fmla="*/ 399120 h 2601022"/>
              <a:gd name="connsiteX2911" fmla="*/ 5370584 w 10001500"/>
              <a:gd name="connsiteY2911" fmla="*/ 444486 h 2601022"/>
              <a:gd name="connsiteX2912" fmla="*/ 5356540 w 10001500"/>
              <a:gd name="connsiteY2912" fmla="*/ 462849 h 2601022"/>
              <a:gd name="connsiteX2913" fmla="*/ 5342498 w 10001500"/>
              <a:gd name="connsiteY2913" fmla="*/ 481212 h 2601022"/>
              <a:gd name="connsiteX2914" fmla="*/ 5342498 w 10001500"/>
              <a:gd name="connsiteY2914" fmla="*/ 483372 h 2601022"/>
              <a:gd name="connsiteX2915" fmla="*/ 5333858 w 10001500"/>
              <a:gd name="connsiteY2915" fmla="*/ 507136 h 2601022"/>
              <a:gd name="connsiteX2916" fmla="*/ 5324406 w 10001500"/>
              <a:gd name="connsiteY2916" fmla="*/ 511996 h 2601022"/>
              <a:gd name="connsiteX2917" fmla="*/ 5316575 w 10001500"/>
              <a:gd name="connsiteY2917" fmla="*/ 520098 h 2601022"/>
              <a:gd name="connsiteX2918" fmla="*/ 5315225 w 10001500"/>
              <a:gd name="connsiteY2918" fmla="*/ 531439 h 2601022"/>
              <a:gd name="connsiteX2919" fmla="*/ 5305774 w 10001500"/>
              <a:gd name="connsiteY2919" fmla="*/ 539540 h 2601022"/>
              <a:gd name="connsiteX2920" fmla="*/ 5299563 w 10001500"/>
              <a:gd name="connsiteY2920" fmla="*/ 548182 h 2601022"/>
              <a:gd name="connsiteX2921" fmla="*/ 5288492 w 10001500"/>
              <a:gd name="connsiteY2921" fmla="*/ 556823 h 2601022"/>
              <a:gd name="connsiteX2922" fmla="*/ 5292811 w 10001500"/>
              <a:gd name="connsiteY2922" fmla="*/ 582747 h 2601022"/>
              <a:gd name="connsiteX2923" fmla="*/ 5273369 w 10001500"/>
              <a:gd name="connsiteY2923" fmla="*/ 593548 h 2601022"/>
              <a:gd name="connsiteX2924" fmla="*/ 5270399 w 10001500"/>
              <a:gd name="connsiteY2924" fmla="*/ 594088 h 2601022"/>
              <a:gd name="connsiteX2925" fmla="*/ 5269048 w 10001500"/>
              <a:gd name="connsiteY2925" fmla="*/ 597869 h 2601022"/>
              <a:gd name="connsiteX2926" fmla="*/ 5269589 w 10001500"/>
              <a:gd name="connsiteY2926" fmla="*/ 605970 h 2601022"/>
              <a:gd name="connsiteX2927" fmla="*/ 5260408 w 10001500"/>
              <a:gd name="connsiteY2927" fmla="*/ 610831 h 2601022"/>
              <a:gd name="connsiteX2928" fmla="*/ 5243125 w 10001500"/>
              <a:gd name="connsiteY2928" fmla="*/ 628114 h 2601022"/>
              <a:gd name="connsiteX2929" fmla="*/ 5240965 w 10001500"/>
              <a:gd name="connsiteY2929" fmla="*/ 647556 h 2601022"/>
              <a:gd name="connsiteX2930" fmla="*/ 5209639 w 10001500"/>
              <a:gd name="connsiteY2930" fmla="*/ 678340 h 2601022"/>
              <a:gd name="connsiteX2931" fmla="*/ 5184796 w 10001500"/>
              <a:gd name="connsiteY2931" fmla="*/ 712366 h 2601022"/>
              <a:gd name="connsiteX2932" fmla="*/ 5187227 w 10001500"/>
              <a:gd name="connsiteY2932" fmla="*/ 732079 h 2601022"/>
              <a:gd name="connsiteX2933" fmla="*/ 5171835 w 10001500"/>
              <a:gd name="connsiteY2933" fmla="*/ 740450 h 2601022"/>
              <a:gd name="connsiteX2934" fmla="*/ 5169675 w 10001500"/>
              <a:gd name="connsiteY2934" fmla="*/ 740450 h 2601022"/>
              <a:gd name="connsiteX2935" fmla="*/ 5158873 w 10001500"/>
              <a:gd name="connsiteY2935" fmla="*/ 774475 h 2601022"/>
              <a:gd name="connsiteX2936" fmla="*/ 5141589 w 10001500"/>
              <a:gd name="connsiteY2936" fmla="*/ 805259 h 2601022"/>
              <a:gd name="connsiteX2937" fmla="*/ 5123768 w 10001500"/>
              <a:gd name="connsiteY2937" fmla="*/ 817411 h 2601022"/>
              <a:gd name="connsiteX2938" fmla="*/ 5115667 w 10001500"/>
              <a:gd name="connsiteY2938" fmla="*/ 837664 h 2601022"/>
              <a:gd name="connsiteX2939" fmla="*/ 5107025 w 10001500"/>
              <a:gd name="connsiteY2939" fmla="*/ 852786 h 2601022"/>
              <a:gd name="connsiteX2940" fmla="*/ 5103245 w 10001500"/>
              <a:gd name="connsiteY2940" fmla="*/ 865478 h 2601022"/>
              <a:gd name="connsiteX2941" fmla="*/ 5089743 w 10001500"/>
              <a:gd name="connsiteY2941" fmla="*/ 870069 h 2601022"/>
              <a:gd name="connsiteX2942" fmla="*/ 5063549 w 10001500"/>
              <a:gd name="connsiteY2942" fmla="*/ 910575 h 2601022"/>
              <a:gd name="connsiteX2943" fmla="*/ 5042216 w 10001500"/>
              <a:gd name="connsiteY2943" fmla="*/ 954321 h 2601022"/>
              <a:gd name="connsiteX2944" fmla="*/ 5030333 w 10001500"/>
              <a:gd name="connsiteY2944" fmla="*/ 955941 h 2601022"/>
              <a:gd name="connsiteX2945" fmla="*/ 5024933 w 10001500"/>
              <a:gd name="connsiteY2945" fmla="*/ 967283 h 2601022"/>
              <a:gd name="connsiteX2946" fmla="*/ 5031415 w 10001500"/>
              <a:gd name="connsiteY2946" fmla="*/ 978625 h 2601022"/>
              <a:gd name="connsiteX2947" fmla="*/ 5037895 w 10001500"/>
              <a:gd name="connsiteY2947" fmla="*/ 986726 h 2601022"/>
              <a:gd name="connsiteX2948" fmla="*/ 5035735 w 10001500"/>
              <a:gd name="connsiteY2948" fmla="*/ 988616 h 2601022"/>
              <a:gd name="connsiteX2949" fmla="*/ 5033575 w 10001500"/>
              <a:gd name="connsiteY2949" fmla="*/ 988886 h 2601022"/>
              <a:gd name="connsiteX2950" fmla="*/ 5010620 w 10001500"/>
              <a:gd name="connsiteY2950" fmla="*/ 1021561 h 2601022"/>
              <a:gd name="connsiteX2951" fmla="*/ 4986048 w 10001500"/>
              <a:gd name="connsiteY2951" fmla="*/ 1049375 h 2601022"/>
              <a:gd name="connsiteX2952" fmla="*/ 4986588 w 10001500"/>
              <a:gd name="connsiteY2952" fmla="*/ 1054506 h 2601022"/>
              <a:gd name="connsiteX2953" fmla="*/ 4990369 w 10001500"/>
              <a:gd name="connsiteY2953" fmla="*/ 1058016 h 2601022"/>
              <a:gd name="connsiteX2954" fmla="*/ 4994689 w 10001500"/>
              <a:gd name="connsiteY2954" fmla="*/ 1058016 h 2601022"/>
              <a:gd name="connsiteX2955" fmla="*/ 4958774 w 10001500"/>
              <a:gd name="connsiteY2955" fmla="*/ 1116615 h 2601022"/>
              <a:gd name="connsiteX2956" fmla="*/ 4914756 w 10001500"/>
              <a:gd name="connsiteY2956" fmla="*/ 1170353 h 2601022"/>
              <a:gd name="connsiteX2957" fmla="*/ 4906116 w 10001500"/>
              <a:gd name="connsiteY2957" fmla="*/ 1168192 h 2601022"/>
              <a:gd name="connsiteX2958" fmla="*/ 4905576 w 10001500"/>
              <a:gd name="connsiteY2958" fmla="*/ 1162252 h 2601022"/>
              <a:gd name="connsiteX2959" fmla="*/ 4901796 w 10001500"/>
              <a:gd name="connsiteY2959" fmla="*/ 1159551 h 2601022"/>
              <a:gd name="connsiteX2960" fmla="*/ 4895585 w 10001500"/>
              <a:gd name="connsiteY2960" fmla="*/ 1163061 h 2601022"/>
              <a:gd name="connsiteX2961" fmla="*/ 4890993 w 10001500"/>
              <a:gd name="connsiteY2961" fmla="*/ 1168192 h 2601022"/>
              <a:gd name="connsiteX2962" fmla="*/ 4872361 w 10001500"/>
              <a:gd name="connsiteY2962" fmla="*/ 1209779 h 2601022"/>
              <a:gd name="connsiteX2963" fmla="*/ 4839145 w 10001500"/>
              <a:gd name="connsiteY2963" fmla="*/ 1235162 h 2601022"/>
              <a:gd name="connsiteX2964" fmla="*/ 4833745 w 10001500"/>
              <a:gd name="connsiteY2964" fmla="*/ 1251905 h 2601022"/>
              <a:gd name="connsiteX2965" fmla="*/ 4828343 w 10001500"/>
              <a:gd name="connsiteY2965" fmla="*/ 1265407 h 2601022"/>
              <a:gd name="connsiteX2966" fmla="*/ 4812412 w 10001500"/>
              <a:gd name="connsiteY2966" fmla="*/ 1281339 h 2601022"/>
              <a:gd name="connsiteX2967" fmla="*/ 4804580 w 10001500"/>
              <a:gd name="connsiteY2967" fmla="*/ 1302132 h 2601022"/>
              <a:gd name="connsiteX2968" fmla="*/ 4785137 w 10001500"/>
              <a:gd name="connsiteY2968" fmla="*/ 1315094 h 2601022"/>
              <a:gd name="connsiteX2969" fmla="*/ 4767856 w 10001500"/>
              <a:gd name="connsiteY2969" fmla="*/ 1351819 h 2601022"/>
              <a:gd name="connsiteX2970" fmla="*/ 4750572 w 10001500"/>
              <a:gd name="connsiteY2970" fmla="*/ 1364781 h 2601022"/>
              <a:gd name="connsiteX2971" fmla="*/ 4741932 w 10001500"/>
              <a:gd name="connsiteY2971" fmla="*/ 1388545 h 2601022"/>
              <a:gd name="connsiteX2972" fmla="*/ 4737611 w 10001500"/>
              <a:gd name="connsiteY2972" fmla="*/ 1400156 h 2601022"/>
              <a:gd name="connsiteX2973" fmla="*/ 4726810 w 10001500"/>
              <a:gd name="connsiteY2973" fmla="*/ 1403667 h 2601022"/>
              <a:gd name="connsiteX2974" fmla="*/ 4724649 w 10001500"/>
              <a:gd name="connsiteY2974" fmla="*/ 1403667 h 2601022"/>
              <a:gd name="connsiteX2975" fmla="*/ 4722758 w 10001500"/>
              <a:gd name="connsiteY2975" fmla="*/ 1415279 h 2601022"/>
              <a:gd name="connsiteX2976" fmla="*/ 4716007 w 10001500"/>
              <a:gd name="connsiteY2976" fmla="*/ 1425270 h 2601022"/>
              <a:gd name="connsiteX2977" fmla="*/ 4706287 w 10001500"/>
              <a:gd name="connsiteY2977" fmla="*/ 1451734 h 2601022"/>
              <a:gd name="connsiteX2978" fmla="*/ 4690084 w 10001500"/>
              <a:gd name="connsiteY2978" fmla="*/ 1474957 h 2601022"/>
              <a:gd name="connsiteX2979" fmla="*/ 4683332 w 10001500"/>
              <a:gd name="connsiteY2979" fmla="*/ 1480898 h 2601022"/>
              <a:gd name="connsiteX2980" fmla="*/ 4681443 w 10001500"/>
              <a:gd name="connsiteY2980" fmla="*/ 1490080 h 2601022"/>
              <a:gd name="connsiteX2981" fmla="*/ 4670640 w 10001500"/>
              <a:gd name="connsiteY2981" fmla="*/ 1496560 h 2601022"/>
              <a:gd name="connsiteX2982" fmla="*/ 4664160 w 10001500"/>
              <a:gd name="connsiteY2982" fmla="*/ 1479278 h 2601022"/>
              <a:gd name="connsiteX2983" fmla="*/ 4684413 w 10001500"/>
              <a:gd name="connsiteY2983" fmla="*/ 1465506 h 2601022"/>
              <a:gd name="connsiteX2984" fmla="*/ 4690084 w 10001500"/>
              <a:gd name="connsiteY2984" fmla="*/ 1440392 h 2601022"/>
              <a:gd name="connsiteX2985" fmla="*/ 4709526 w 10001500"/>
              <a:gd name="connsiteY2985" fmla="*/ 1427430 h 2601022"/>
              <a:gd name="connsiteX2986" fmla="*/ 4708716 w 10001500"/>
              <a:gd name="connsiteY2986" fmla="*/ 1418249 h 2601022"/>
              <a:gd name="connsiteX2987" fmla="*/ 4703045 w 10001500"/>
              <a:gd name="connsiteY2987" fmla="*/ 1412308 h 2601022"/>
              <a:gd name="connsiteX2988" fmla="*/ 4699805 w 10001500"/>
              <a:gd name="connsiteY2988" fmla="*/ 1414738 h 2601022"/>
              <a:gd name="connsiteX2989" fmla="*/ 4696565 w 10001500"/>
              <a:gd name="connsiteY2989" fmla="*/ 1418789 h 2601022"/>
              <a:gd name="connsiteX2990" fmla="*/ 4687924 w 10001500"/>
              <a:gd name="connsiteY2990" fmla="*/ 1406097 h 2601022"/>
              <a:gd name="connsiteX2991" fmla="*/ 4672801 w 10001500"/>
              <a:gd name="connsiteY2991" fmla="*/ 1401506 h 2601022"/>
              <a:gd name="connsiteX2992" fmla="*/ 4666051 w 10001500"/>
              <a:gd name="connsiteY2992" fmla="*/ 1413658 h 2601022"/>
              <a:gd name="connsiteX2993" fmla="*/ 4664160 w 10001500"/>
              <a:gd name="connsiteY2993" fmla="*/ 1427430 h 2601022"/>
              <a:gd name="connsiteX2994" fmla="*/ 4654708 w 10001500"/>
              <a:gd name="connsiteY2994" fmla="*/ 1430671 h 2601022"/>
              <a:gd name="connsiteX2995" fmla="*/ 4646878 w 10001500"/>
              <a:gd name="connsiteY2995" fmla="*/ 1433911 h 2601022"/>
              <a:gd name="connsiteX2996" fmla="*/ 4644987 w 10001500"/>
              <a:gd name="connsiteY2996" fmla="*/ 1430401 h 2601022"/>
              <a:gd name="connsiteX2997" fmla="*/ 4644718 w 10001500"/>
              <a:gd name="connsiteY2997" fmla="*/ 1425270 h 2601022"/>
              <a:gd name="connsiteX2998" fmla="*/ 4652278 w 10001500"/>
              <a:gd name="connsiteY2998" fmla="*/ 1406637 h 2601022"/>
              <a:gd name="connsiteX2999" fmla="*/ 4646878 w 10001500"/>
              <a:gd name="connsiteY2999" fmla="*/ 1392865 h 2601022"/>
              <a:gd name="connsiteX3000" fmla="*/ 4644987 w 10001500"/>
              <a:gd name="connsiteY3000" fmla="*/ 1396376 h 2601022"/>
              <a:gd name="connsiteX3001" fmla="*/ 4644718 w 10001500"/>
              <a:gd name="connsiteY3001" fmla="*/ 1401506 h 2601022"/>
              <a:gd name="connsiteX3002" fmla="*/ 4636076 w 10001500"/>
              <a:gd name="connsiteY3002" fmla="*/ 1410148 h 2601022"/>
              <a:gd name="connsiteX3003" fmla="*/ 4636076 w 10001500"/>
              <a:gd name="connsiteY3003" fmla="*/ 1425270 h 2601022"/>
              <a:gd name="connsiteX3004" fmla="*/ 4646878 w 10001500"/>
              <a:gd name="connsiteY3004" fmla="*/ 1453354 h 2601022"/>
              <a:gd name="connsiteX3005" fmla="*/ 4663080 w 10001500"/>
              <a:gd name="connsiteY3005" fmla="*/ 1447683 h 2601022"/>
              <a:gd name="connsiteX3006" fmla="*/ 4672801 w 10001500"/>
              <a:gd name="connsiteY3006" fmla="*/ 1453354 h 2601022"/>
              <a:gd name="connsiteX3007" fmla="*/ 4658760 w 10001500"/>
              <a:gd name="connsiteY3007" fmla="*/ 1474687 h 2601022"/>
              <a:gd name="connsiteX3008" fmla="*/ 4644718 w 10001500"/>
              <a:gd name="connsiteY3008" fmla="*/ 1494400 h 2601022"/>
              <a:gd name="connsiteX3009" fmla="*/ 4649038 w 10001500"/>
              <a:gd name="connsiteY3009" fmla="*/ 1505201 h 2601022"/>
              <a:gd name="connsiteX3010" fmla="*/ 4653359 w 10001500"/>
              <a:gd name="connsiteY3010" fmla="*/ 1516003 h 2601022"/>
              <a:gd name="connsiteX3011" fmla="*/ 4625274 w 10001500"/>
              <a:gd name="connsiteY3011" fmla="*/ 1557049 h 2601022"/>
              <a:gd name="connsiteX3012" fmla="*/ 4607992 w 10001500"/>
              <a:gd name="connsiteY3012" fmla="*/ 1533286 h 2601022"/>
              <a:gd name="connsiteX3013" fmla="*/ 4590709 w 10001500"/>
              <a:gd name="connsiteY3013" fmla="*/ 1552729 h 2601022"/>
              <a:gd name="connsiteX3014" fmla="*/ 4596111 w 10001500"/>
              <a:gd name="connsiteY3014" fmla="*/ 1562450 h 2601022"/>
              <a:gd name="connsiteX3015" fmla="*/ 4607992 w 10001500"/>
              <a:gd name="connsiteY3015" fmla="*/ 1565690 h 2601022"/>
              <a:gd name="connsiteX3016" fmla="*/ 4613393 w 10001500"/>
              <a:gd name="connsiteY3016" fmla="*/ 1559479 h 2601022"/>
              <a:gd name="connsiteX3017" fmla="*/ 4618793 w 10001500"/>
              <a:gd name="connsiteY3017" fmla="*/ 1574332 h 2601022"/>
              <a:gd name="connsiteX3018" fmla="*/ 4611773 w 10001500"/>
              <a:gd name="connsiteY3018" fmla="*/ 1575142 h 2601022"/>
              <a:gd name="connsiteX3019" fmla="*/ 4607992 w 10001500"/>
              <a:gd name="connsiteY3019" fmla="*/ 1580813 h 2601022"/>
              <a:gd name="connsiteX3020" fmla="*/ 4605832 w 10001500"/>
              <a:gd name="connsiteY3020" fmla="*/ 1589454 h 2601022"/>
              <a:gd name="connsiteX3021" fmla="*/ 4597191 w 10001500"/>
              <a:gd name="connsiteY3021" fmla="*/ 1591614 h 2601022"/>
              <a:gd name="connsiteX3022" fmla="*/ 4593139 w 10001500"/>
              <a:gd name="connsiteY3022" fmla="*/ 1623479 h 2601022"/>
              <a:gd name="connsiteX3023" fmla="*/ 4577747 w 10001500"/>
              <a:gd name="connsiteY3023" fmla="*/ 1645622 h 2601022"/>
              <a:gd name="connsiteX3024" fmla="*/ 4573426 w 10001500"/>
              <a:gd name="connsiteY3024" fmla="*/ 1645622 h 2601022"/>
              <a:gd name="connsiteX3025" fmla="*/ 4568026 w 10001500"/>
              <a:gd name="connsiteY3025" fmla="*/ 1661825 h 2601022"/>
              <a:gd name="connsiteX3026" fmla="*/ 4562626 w 10001500"/>
              <a:gd name="connsiteY3026" fmla="*/ 1678027 h 2601022"/>
              <a:gd name="connsiteX3027" fmla="*/ 4568836 w 10001500"/>
              <a:gd name="connsiteY3027" fmla="*/ 1681537 h 2601022"/>
              <a:gd name="connsiteX3028" fmla="*/ 4573426 w 10001500"/>
              <a:gd name="connsiteY3028" fmla="*/ 1686668 h 2601022"/>
              <a:gd name="connsiteX3029" fmla="*/ 4569917 w 10001500"/>
              <a:gd name="connsiteY3029" fmla="*/ 1688559 h 2601022"/>
              <a:gd name="connsiteX3030" fmla="*/ 4564786 w 10001500"/>
              <a:gd name="connsiteY3030" fmla="*/ 1688828 h 2601022"/>
              <a:gd name="connsiteX3031" fmla="*/ 4552634 w 10001500"/>
              <a:gd name="connsiteY3031" fmla="*/ 1689099 h 2601022"/>
              <a:gd name="connsiteX3032" fmla="*/ 4545342 w 10001500"/>
              <a:gd name="connsiteY3032" fmla="*/ 1697469 h 2601022"/>
              <a:gd name="connsiteX3033" fmla="*/ 4530220 w 10001500"/>
              <a:gd name="connsiteY3033" fmla="*/ 1714752 h 2601022"/>
              <a:gd name="connsiteX3034" fmla="*/ 4536972 w 10001500"/>
              <a:gd name="connsiteY3034" fmla="*/ 1725014 h 2601022"/>
              <a:gd name="connsiteX3035" fmla="*/ 4538861 w 10001500"/>
              <a:gd name="connsiteY3035" fmla="*/ 1738516 h 2601022"/>
              <a:gd name="connsiteX3036" fmla="*/ 4510508 w 10001500"/>
              <a:gd name="connsiteY3036" fmla="*/ 1754718 h 2601022"/>
              <a:gd name="connsiteX3037" fmla="*/ 4487015 w 10001500"/>
              <a:gd name="connsiteY3037" fmla="*/ 1777401 h 2601022"/>
              <a:gd name="connsiteX3038" fmla="*/ 4489174 w 10001500"/>
              <a:gd name="connsiteY3038" fmla="*/ 1781722 h 2601022"/>
              <a:gd name="connsiteX3039" fmla="*/ 4498356 w 10001500"/>
              <a:gd name="connsiteY3039" fmla="*/ 1776861 h 2601022"/>
              <a:gd name="connsiteX3040" fmla="*/ 4504297 w 10001500"/>
              <a:gd name="connsiteY3040" fmla="*/ 1768760 h 2601022"/>
              <a:gd name="connsiteX3041" fmla="*/ 4506457 w 10001500"/>
              <a:gd name="connsiteY3041" fmla="*/ 1764440 h 2601022"/>
              <a:gd name="connsiteX3042" fmla="*/ 4516449 w 10001500"/>
              <a:gd name="connsiteY3042" fmla="*/ 1770650 h 2601022"/>
              <a:gd name="connsiteX3043" fmla="*/ 4521580 w 10001500"/>
              <a:gd name="connsiteY3043" fmla="*/ 1781722 h 2601022"/>
              <a:gd name="connsiteX3044" fmla="*/ 4517528 w 10001500"/>
              <a:gd name="connsiteY3044" fmla="*/ 1788473 h 2601022"/>
              <a:gd name="connsiteX3045" fmla="*/ 4508618 w 10001500"/>
              <a:gd name="connsiteY3045" fmla="*/ 1790363 h 2601022"/>
              <a:gd name="connsiteX3046" fmla="*/ 4491334 w 10001500"/>
              <a:gd name="connsiteY3046" fmla="*/ 1833570 h 2601022"/>
              <a:gd name="connsiteX3047" fmla="*/ 4484853 w 10001500"/>
              <a:gd name="connsiteY3047" fmla="*/ 1833570 h 2601022"/>
              <a:gd name="connsiteX3048" fmla="*/ 4477292 w 10001500"/>
              <a:gd name="connsiteY3048" fmla="*/ 1830599 h 2601022"/>
              <a:gd name="connsiteX3049" fmla="*/ 4476213 w 10001500"/>
              <a:gd name="connsiteY3049" fmla="*/ 1822768 h 2601022"/>
              <a:gd name="connsiteX3050" fmla="*/ 4458930 w 10001500"/>
              <a:gd name="connsiteY3050" fmla="*/ 1805486 h 2601022"/>
              <a:gd name="connsiteX3051" fmla="*/ 4472703 w 10001500"/>
              <a:gd name="connsiteY3051" fmla="*/ 1775241 h 2601022"/>
              <a:gd name="connsiteX3052" fmla="*/ 4491334 w 10001500"/>
              <a:gd name="connsiteY3052" fmla="*/ 1744997 h 2601022"/>
              <a:gd name="connsiteX3053" fmla="*/ 4487015 w 10001500"/>
              <a:gd name="connsiteY3053" fmla="*/ 1742836 h 2601022"/>
              <a:gd name="connsiteX3054" fmla="*/ 4482694 w 10001500"/>
              <a:gd name="connsiteY3054" fmla="*/ 1740676 h 2601022"/>
              <a:gd name="connsiteX3055" fmla="*/ 4478374 w 10001500"/>
              <a:gd name="connsiteY3055" fmla="*/ 1742026 h 2601022"/>
              <a:gd name="connsiteX3056" fmla="*/ 4474053 w 10001500"/>
              <a:gd name="connsiteY3056" fmla="*/ 1744997 h 2601022"/>
              <a:gd name="connsiteX3057" fmla="*/ 4461631 w 10001500"/>
              <a:gd name="connsiteY3057" fmla="*/ 1744187 h 2601022"/>
              <a:gd name="connsiteX3058" fmla="*/ 4458930 w 10001500"/>
              <a:gd name="connsiteY3058" fmla="*/ 1732035 h 2601022"/>
              <a:gd name="connsiteX3059" fmla="*/ 4471893 w 10001500"/>
              <a:gd name="connsiteY3059" fmla="*/ 1712592 h 2601022"/>
              <a:gd name="connsiteX3060" fmla="*/ 4483233 w 10001500"/>
              <a:gd name="connsiteY3060" fmla="*/ 1710701 h 2601022"/>
              <a:gd name="connsiteX3061" fmla="*/ 4491334 w 10001500"/>
              <a:gd name="connsiteY3061" fmla="*/ 1703951 h 2601022"/>
              <a:gd name="connsiteX3062" fmla="*/ 4489174 w 10001500"/>
              <a:gd name="connsiteY3062" fmla="*/ 1689909 h 2601022"/>
              <a:gd name="connsiteX3063" fmla="*/ 4487015 w 10001500"/>
              <a:gd name="connsiteY3063" fmla="*/ 1675867 h 2601022"/>
              <a:gd name="connsiteX3064" fmla="*/ 4493765 w 10001500"/>
              <a:gd name="connsiteY3064" fmla="*/ 1665605 h 2601022"/>
              <a:gd name="connsiteX3065" fmla="*/ 4495655 w 10001500"/>
              <a:gd name="connsiteY3065" fmla="*/ 1652103 h 2601022"/>
              <a:gd name="connsiteX3066" fmla="*/ 4476213 w 10001500"/>
              <a:gd name="connsiteY3066" fmla="*/ 1669386 h 2601022"/>
              <a:gd name="connsiteX3067" fmla="*/ 4459739 w 10001500"/>
              <a:gd name="connsiteY3067" fmla="*/ 1700440 h 2601022"/>
              <a:gd name="connsiteX3068" fmla="*/ 4441648 w 10001500"/>
              <a:gd name="connsiteY3068" fmla="*/ 1729874 h 2601022"/>
              <a:gd name="connsiteX3069" fmla="*/ 4432197 w 10001500"/>
              <a:gd name="connsiteY3069" fmla="*/ 1738786 h 2601022"/>
              <a:gd name="connsiteX3070" fmla="*/ 4424365 w 10001500"/>
              <a:gd name="connsiteY3070" fmla="*/ 1749317 h 2601022"/>
              <a:gd name="connsiteX3071" fmla="*/ 4423824 w 10001500"/>
              <a:gd name="connsiteY3071" fmla="*/ 1754448 h 2601022"/>
              <a:gd name="connsiteX3072" fmla="*/ 4420044 w 10001500"/>
              <a:gd name="connsiteY3072" fmla="*/ 1757958 h 2601022"/>
              <a:gd name="connsiteX3073" fmla="*/ 4415723 w 10001500"/>
              <a:gd name="connsiteY3073" fmla="*/ 1757958 h 2601022"/>
              <a:gd name="connsiteX3074" fmla="*/ 4413834 w 10001500"/>
              <a:gd name="connsiteY3074" fmla="*/ 1768220 h 2601022"/>
              <a:gd name="connsiteX3075" fmla="*/ 4407082 w 10001500"/>
              <a:gd name="connsiteY3075" fmla="*/ 1775241 h 2601022"/>
              <a:gd name="connsiteX3076" fmla="*/ 4390440 w 10001500"/>
              <a:gd name="connsiteY3076" fmla="*/ 1802365 h 2601022"/>
              <a:gd name="connsiteX3077" fmla="*/ 4361795 w 10001500"/>
              <a:gd name="connsiteY3077" fmla="*/ 1852532 h 2601022"/>
              <a:gd name="connsiteX3078" fmla="*/ 4346594 w 10001500"/>
              <a:gd name="connsiteY3078" fmla="*/ 1885417 h 2601022"/>
              <a:gd name="connsiteX3079" fmla="*/ 4333632 w 10001500"/>
              <a:gd name="connsiteY3079" fmla="*/ 1907020 h 2601022"/>
              <a:gd name="connsiteX3080" fmla="*/ 4320669 w 10001500"/>
              <a:gd name="connsiteY3080" fmla="*/ 1928623 h 2601022"/>
              <a:gd name="connsiteX3081" fmla="*/ 4335792 w 10001500"/>
              <a:gd name="connsiteY3081" fmla="*/ 1925383 h 2601022"/>
              <a:gd name="connsiteX3082" fmla="*/ 4337953 w 10001500"/>
              <a:gd name="connsiteY3082" fmla="*/ 1909181 h 2601022"/>
              <a:gd name="connsiteX3083" fmla="*/ 4355234 w 10001500"/>
              <a:gd name="connsiteY3083" fmla="*/ 1889738 h 2601022"/>
              <a:gd name="connsiteX3084" fmla="*/ 4368196 w 10001500"/>
              <a:gd name="connsiteY3084" fmla="*/ 1874075 h 2601022"/>
              <a:gd name="connsiteX3085" fmla="*/ 4381159 w 10001500"/>
              <a:gd name="connsiteY3085" fmla="*/ 1855172 h 2601022"/>
              <a:gd name="connsiteX3086" fmla="*/ 4393850 w 10001500"/>
              <a:gd name="connsiteY3086" fmla="*/ 1835190 h 2601022"/>
              <a:gd name="connsiteX3087" fmla="*/ 4398440 w 10001500"/>
              <a:gd name="connsiteY3087" fmla="*/ 1811966 h 2601022"/>
              <a:gd name="connsiteX3088" fmla="*/ 4407082 w 10001500"/>
              <a:gd name="connsiteY3088" fmla="*/ 1797384 h 2601022"/>
              <a:gd name="connsiteX3089" fmla="*/ 4415723 w 10001500"/>
              <a:gd name="connsiteY3089" fmla="*/ 1779562 h 2601022"/>
              <a:gd name="connsiteX3090" fmla="*/ 4433007 w 10001500"/>
              <a:gd name="connsiteY3090" fmla="*/ 1751478 h 2601022"/>
              <a:gd name="connsiteX3091" fmla="*/ 4433276 w 10001500"/>
              <a:gd name="connsiteY3091" fmla="*/ 1747427 h 2601022"/>
              <a:gd name="connsiteX3092" fmla="*/ 4435167 w 10001500"/>
              <a:gd name="connsiteY3092" fmla="*/ 1744997 h 2601022"/>
              <a:gd name="connsiteX3093" fmla="*/ 4441108 w 10001500"/>
              <a:gd name="connsiteY3093" fmla="*/ 1750667 h 2601022"/>
              <a:gd name="connsiteX3094" fmla="*/ 4443807 w 10001500"/>
              <a:gd name="connsiteY3094" fmla="*/ 1757958 h 2601022"/>
              <a:gd name="connsiteX3095" fmla="*/ 4437328 w 10001500"/>
              <a:gd name="connsiteY3095" fmla="*/ 1764979 h 2601022"/>
              <a:gd name="connsiteX3096" fmla="*/ 4430846 w 10001500"/>
              <a:gd name="connsiteY3096" fmla="*/ 1768760 h 2601022"/>
              <a:gd name="connsiteX3097" fmla="*/ 4434627 w 10001500"/>
              <a:gd name="connsiteY3097" fmla="*/ 1776051 h 2601022"/>
              <a:gd name="connsiteX3098" fmla="*/ 4441648 w 10001500"/>
              <a:gd name="connsiteY3098" fmla="*/ 1781722 h 2601022"/>
              <a:gd name="connsiteX3099" fmla="*/ 4424365 w 10001500"/>
              <a:gd name="connsiteY3099" fmla="*/ 1790363 h 2601022"/>
              <a:gd name="connsiteX3100" fmla="*/ 4432466 w 10001500"/>
              <a:gd name="connsiteY3100" fmla="*/ 1796304 h 2601022"/>
              <a:gd name="connsiteX3101" fmla="*/ 4424365 w 10001500"/>
              <a:gd name="connsiteY3101" fmla="*/ 1805486 h 2601022"/>
              <a:gd name="connsiteX3102" fmla="*/ 4418425 w 10001500"/>
              <a:gd name="connsiteY3102" fmla="*/ 1819797 h 2601022"/>
              <a:gd name="connsiteX3103" fmla="*/ 4415723 w 10001500"/>
              <a:gd name="connsiteY3103" fmla="*/ 1835730 h 2601022"/>
              <a:gd name="connsiteX3104" fmla="*/ 4417615 w 10001500"/>
              <a:gd name="connsiteY3104" fmla="*/ 1841671 h 2601022"/>
              <a:gd name="connsiteX3105" fmla="*/ 4424365 w 10001500"/>
              <a:gd name="connsiteY3105" fmla="*/ 1844371 h 2601022"/>
              <a:gd name="connsiteX3106" fmla="*/ 4441648 w 10001500"/>
              <a:gd name="connsiteY3106" fmla="*/ 1830869 h 2601022"/>
              <a:gd name="connsiteX3107" fmla="*/ 4445969 w 10001500"/>
              <a:gd name="connsiteY3107" fmla="*/ 1807646 h 2601022"/>
              <a:gd name="connsiteX3108" fmla="*/ 4463251 w 10001500"/>
              <a:gd name="connsiteY3108" fmla="*/ 1824928 h 2601022"/>
              <a:gd name="connsiteX3109" fmla="*/ 4467572 w 10001500"/>
              <a:gd name="connsiteY3109" fmla="*/ 1853012 h 2601022"/>
              <a:gd name="connsiteX3110" fmla="*/ 4451369 w 10001500"/>
              <a:gd name="connsiteY3110" fmla="*/ 1869215 h 2601022"/>
              <a:gd name="connsiteX3111" fmla="*/ 4441648 w 10001500"/>
              <a:gd name="connsiteY3111" fmla="*/ 1891898 h 2601022"/>
              <a:gd name="connsiteX3112" fmla="*/ 4419504 w 10001500"/>
              <a:gd name="connsiteY3112" fmla="*/ 1919172 h 2601022"/>
              <a:gd name="connsiteX3113" fmla="*/ 4407082 w 10001500"/>
              <a:gd name="connsiteY3113" fmla="*/ 1954547 h 2601022"/>
              <a:gd name="connsiteX3114" fmla="*/ 4387640 w 10001500"/>
              <a:gd name="connsiteY3114" fmla="*/ 1965349 h 2601022"/>
              <a:gd name="connsiteX3115" fmla="*/ 4380078 w 10001500"/>
              <a:gd name="connsiteY3115" fmla="*/ 1989382 h 2601022"/>
              <a:gd name="connsiteX3116" fmla="*/ 4372517 w 10001500"/>
              <a:gd name="connsiteY3116" fmla="*/ 2015036 h 2601022"/>
              <a:gd name="connsiteX3117" fmla="*/ 4344164 w 10001500"/>
              <a:gd name="connsiteY3117" fmla="*/ 2053382 h 2601022"/>
              <a:gd name="connsiteX3118" fmla="*/ 4320669 w 10001500"/>
              <a:gd name="connsiteY3118" fmla="*/ 2094968 h 2601022"/>
              <a:gd name="connsiteX3119" fmla="*/ 4308247 w 10001500"/>
              <a:gd name="connsiteY3119" fmla="*/ 2112520 h 2601022"/>
              <a:gd name="connsiteX3120" fmla="*/ 4286105 w 10001500"/>
              <a:gd name="connsiteY3120" fmla="*/ 2118731 h 2601022"/>
              <a:gd name="connsiteX3121" fmla="*/ 4278273 w 10001500"/>
              <a:gd name="connsiteY3121" fmla="*/ 2140874 h 2601022"/>
              <a:gd name="connsiteX3122" fmla="*/ 4268823 w 10001500"/>
              <a:gd name="connsiteY3122" fmla="*/ 2159777 h 2601022"/>
              <a:gd name="connsiteX3123" fmla="*/ 4259100 w 10001500"/>
              <a:gd name="connsiteY3123" fmla="*/ 2181650 h 2601022"/>
              <a:gd name="connsiteX3124" fmla="*/ 4249380 w 10001500"/>
              <a:gd name="connsiteY3124" fmla="*/ 2198663 h 2601022"/>
              <a:gd name="connsiteX3125" fmla="*/ 4234257 w 10001500"/>
              <a:gd name="connsiteY3125" fmla="*/ 2222426 h 2601022"/>
              <a:gd name="connsiteX3126" fmla="*/ 4218325 w 10001500"/>
              <a:gd name="connsiteY3126" fmla="*/ 2224587 h 2601022"/>
              <a:gd name="connsiteX3127" fmla="*/ 4204013 w 10001500"/>
              <a:gd name="connsiteY3127" fmla="*/ 2233228 h 2601022"/>
              <a:gd name="connsiteX3128" fmla="*/ 4175929 w 10001500"/>
              <a:gd name="connsiteY3128" fmla="*/ 2237549 h 2601022"/>
              <a:gd name="connsiteX3129" fmla="*/ 4147844 w 10001500"/>
              <a:gd name="connsiteY3129" fmla="*/ 2241869 h 2601022"/>
              <a:gd name="connsiteX3130" fmla="*/ 4134883 w 10001500"/>
              <a:gd name="connsiteY3130" fmla="*/ 2256991 h 2601022"/>
              <a:gd name="connsiteX3131" fmla="*/ 4127861 w 10001500"/>
              <a:gd name="connsiteY3131" fmla="*/ 2258612 h 2601022"/>
              <a:gd name="connsiteX3132" fmla="*/ 4124081 w 10001500"/>
              <a:gd name="connsiteY3132" fmla="*/ 2263473 h 2601022"/>
              <a:gd name="connsiteX3133" fmla="*/ 4124081 w 10001500"/>
              <a:gd name="connsiteY3133" fmla="*/ 2265633 h 2601022"/>
              <a:gd name="connsiteX3134" fmla="*/ 4094917 w 10001500"/>
              <a:gd name="connsiteY3134" fmla="*/ 2268873 h 2601022"/>
              <a:gd name="connsiteX3135" fmla="*/ 4065752 w 10001500"/>
              <a:gd name="connsiteY3135" fmla="*/ 2272114 h 2601022"/>
              <a:gd name="connsiteX3136" fmla="*/ 4057112 w 10001500"/>
              <a:gd name="connsiteY3136" fmla="*/ 2268063 h 2601022"/>
              <a:gd name="connsiteX3137" fmla="*/ 4054950 w 10001500"/>
              <a:gd name="connsiteY3137" fmla="*/ 2259152 h 2601022"/>
              <a:gd name="connsiteX3138" fmla="*/ 4040369 w 10001500"/>
              <a:gd name="connsiteY3138" fmla="*/ 2250241 h 2601022"/>
              <a:gd name="connsiteX3139" fmla="*/ 4035508 w 10001500"/>
              <a:gd name="connsiteY3139" fmla="*/ 2239709 h 2601022"/>
              <a:gd name="connsiteX3140" fmla="*/ 4029298 w 10001500"/>
              <a:gd name="connsiteY3140" fmla="*/ 2244299 h 2601022"/>
              <a:gd name="connsiteX3141" fmla="*/ 4024706 w 10001500"/>
              <a:gd name="connsiteY3141" fmla="*/ 2250511 h 2601022"/>
              <a:gd name="connsiteX3142" fmla="*/ 3993383 w 10001500"/>
              <a:gd name="connsiteY3142" fmla="*/ 2253751 h 2601022"/>
              <a:gd name="connsiteX3143" fmla="*/ 3962058 w 10001500"/>
              <a:gd name="connsiteY3143" fmla="*/ 2256991 h 2601022"/>
              <a:gd name="connsiteX3144" fmla="*/ 3955307 w 10001500"/>
              <a:gd name="connsiteY3144" fmla="*/ 2250511 h 2601022"/>
              <a:gd name="connsiteX3145" fmla="*/ 3953417 w 10001500"/>
              <a:gd name="connsiteY3145" fmla="*/ 2244030 h 2601022"/>
              <a:gd name="connsiteX3146" fmla="*/ 3941804 w 10001500"/>
              <a:gd name="connsiteY3146" fmla="*/ 2253211 h 2601022"/>
              <a:gd name="connsiteX3147" fmla="*/ 3931812 w 10001500"/>
              <a:gd name="connsiteY3147" fmla="*/ 2265633 h 2601022"/>
              <a:gd name="connsiteX3148" fmla="*/ 3922361 w 10001500"/>
              <a:gd name="connsiteY3148" fmla="*/ 2256452 h 2601022"/>
              <a:gd name="connsiteX3149" fmla="*/ 3908050 w 10001500"/>
              <a:gd name="connsiteY3149" fmla="*/ 2256991 h 2601022"/>
              <a:gd name="connsiteX3150" fmla="*/ 3909669 w 10001500"/>
              <a:gd name="connsiteY3150" fmla="*/ 2244840 h 2601022"/>
              <a:gd name="connsiteX3151" fmla="*/ 3901568 w 10001500"/>
              <a:gd name="connsiteY3151" fmla="*/ 2237549 h 2601022"/>
              <a:gd name="connsiteX3152" fmla="*/ 3888606 w 10001500"/>
              <a:gd name="connsiteY3152" fmla="*/ 2222426 h 2601022"/>
              <a:gd name="connsiteX3153" fmla="*/ 3890768 w 10001500"/>
              <a:gd name="connsiteY3153" fmla="*/ 2201903 h 2601022"/>
              <a:gd name="connsiteX3154" fmla="*/ 3892927 w 10001500"/>
              <a:gd name="connsiteY3154" fmla="*/ 2181380 h 2601022"/>
              <a:gd name="connsiteX3155" fmla="*/ 3875645 w 10001500"/>
              <a:gd name="connsiteY3155" fmla="*/ 2170579 h 2601022"/>
              <a:gd name="connsiteX3156" fmla="*/ 3858362 w 10001500"/>
              <a:gd name="connsiteY3156" fmla="*/ 2138174 h 2601022"/>
              <a:gd name="connsiteX3157" fmla="*/ 3854312 w 10001500"/>
              <a:gd name="connsiteY3157" fmla="*/ 2137634 h 2601022"/>
              <a:gd name="connsiteX3158" fmla="*/ 3851881 w 10001500"/>
              <a:gd name="connsiteY3158" fmla="*/ 2133853 h 2601022"/>
              <a:gd name="connsiteX3159" fmla="*/ 3859443 w 10001500"/>
              <a:gd name="connsiteY3159" fmla="*/ 2123052 h 2601022"/>
              <a:gd name="connsiteX3160" fmla="*/ 3867004 w 10001500"/>
              <a:gd name="connsiteY3160" fmla="*/ 2112250 h 2601022"/>
              <a:gd name="connsiteX3161" fmla="*/ 3864303 w 10001500"/>
              <a:gd name="connsiteY3161" fmla="*/ 2108470 h 2601022"/>
              <a:gd name="connsiteX3162" fmla="*/ 3858362 w 10001500"/>
              <a:gd name="connsiteY3162" fmla="*/ 2107930 h 2601022"/>
              <a:gd name="connsiteX3163" fmla="*/ 3847560 w 10001500"/>
              <a:gd name="connsiteY3163" fmla="*/ 2090647 h 2601022"/>
              <a:gd name="connsiteX3164" fmla="*/ 3838920 w 10001500"/>
              <a:gd name="connsiteY3164" fmla="*/ 2085517 h 2601022"/>
              <a:gd name="connsiteX3165" fmla="*/ 3836760 w 10001500"/>
              <a:gd name="connsiteY3165" fmla="*/ 2075525 h 2601022"/>
              <a:gd name="connsiteX3166" fmla="*/ 3838920 w 10001500"/>
              <a:gd name="connsiteY3166" fmla="*/ 2064723 h 2601022"/>
              <a:gd name="connsiteX3167" fmla="*/ 3825077 w 10001500"/>
              <a:gd name="connsiteY3167" fmla="*/ 1981271 h 2601022"/>
              <a:gd name="connsiteX3168" fmla="*/ 3823237 w 10001500"/>
              <a:gd name="connsiteY3168" fmla="*/ 1868055 h 2601022"/>
              <a:gd name="connsiteX3169" fmla="*/ 3828118 w 10001500"/>
              <a:gd name="connsiteY3169" fmla="*/ 1807646 h 2601022"/>
              <a:gd name="connsiteX3170" fmla="*/ 3819477 w 10001500"/>
              <a:gd name="connsiteY3170" fmla="*/ 1757958 h 2601022"/>
              <a:gd name="connsiteX3171" fmla="*/ 3821637 w 10001500"/>
              <a:gd name="connsiteY3171" fmla="*/ 1684508 h 2601022"/>
              <a:gd name="connsiteX3172" fmla="*/ 3812995 w 10001500"/>
              <a:gd name="connsiteY3172" fmla="*/ 1667225 h 2601022"/>
              <a:gd name="connsiteX3173" fmla="*/ 3817316 w 10001500"/>
              <a:gd name="connsiteY3173" fmla="*/ 1643732 h 2601022"/>
              <a:gd name="connsiteX3174" fmla="*/ 3821637 w 10001500"/>
              <a:gd name="connsiteY3174" fmla="*/ 1621859 h 2601022"/>
              <a:gd name="connsiteX3175" fmla="*/ 3820017 w 10001500"/>
              <a:gd name="connsiteY3175" fmla="*/ 1614838 h 2601022"/>
              <a:gd name="connsiteX3176" fmla="*/ 3815156 w 10001500"/>
              <a:gd name="connsiteY3176" fmla="*/ 1611057 h 2601022"/>
              <a:gd name="connsiteX3177" fmla="*/ 3765739 w 10001500"/>
              <a:gd name="connsiteY3177" fmla="*/ 1652103 h 2601022"/>
              <a:gd name="connsiteX3178" fmla="*/ 3730903 w 10001500"/>
              <a:gd name="connsiteY3178" fmla="*/ 1693149 h 2601022"/>
              <a:gd name="connsiteX3179" fmla="*/ 3722533 w 10001500"/>
              <a:gd name="connsiteY3179" fmla="*/ 1694769 h 2601022"/>
              <a:gd name="connsiteX3180" fmla="*/ 3722262 w 10001500"/>
              <a:gd name="connsiteY3180" fmla="*/ 1706111 h 2601022"/>
              <a:gd name="connsiteX3181" fmla="*/ 3715511 w 10001500"/>
              <a:gd name="connsiteY3181" fmla="*/ 1713132 h 2601022"/>
              <a:gd name="connsiteX3182" fmla="*/ 3713620 w 10001500"/>
              <a:gd name="connsiteY3182" fmla="*/ 1723393 h 2601022"/>
              <a:gd name="connsiteX3183" fmla="*/ 3698499 w 10001500"/>
              <a:gd name="connsiteY3183" fmla="*/ 1738516 h 2601022"/>
              <a:gd name="connsiteX3184" fmla="*/ 3667174 w 10001500"/>
              <a:gd name="connsiteY3184" fmla="*/ 1760119 h 2601022"/>
              <a:gd name="connsiteX3185" fmla="*/ 3642330 w 10001500"/>
              <a:gd name="connsiteY3185" fmla="*/ 1781722 h 2601022"/>
              <a:gd name="connsiteX3186" fmla="*/ 3618837 w 10001500"/>
              <a:gd name="connsiteY3186" fmla="*/ 1810076 h 2601022"/>
              <a:gd name="connsiteX3187" fmla="*/ 3590482 w 10001500"/>
              <a:gd name="connsiteY3187" fmla="*/ 1833570 h 2601022"/>
              <a:gd name="connsiteX3188" fmla="*/ 3590482 w 10001500"/>
              <a:gd name="connsiteY3188" fmla="*/ 1848692 h 2601022"/>
              <a:gd name="connsiteX3189" fmla="*/ 3581841 w 10001500"/>
              <a:gd name="connsiteY3189" fmla="*/ 1853012 h 2601022"/>
              <a:gd name="connsiteX3190" fmla="*/ 3581571 w 10001500"/>
              <a:gd name="connsiteY3190" fmla="*/ 1857333 h 2601022"/>
              <a:gd name="connsiteX3191" fmla="*/ 3579682 w 10001500"/>
              <a:gd name="connsiteY3191" fmla="*/ 1861654 h 2601022"/>
              <a:gd name="connsiteX3192" fmla="*/ 3574552 w 10001500"/>
              <a:gd name="connsiteY3192" fmla="*/ 1858143 h 2601022"/>
              <a:gd name="connsiteX3193" fmla="*/ 3571041 w 10001500"/>
              <a:gd name="connsiteY3193" fmla="*/ 1853012 h 2601022"/>
              <a:gd name="connsiteX3194" fmla="*/ 3548086 w 10001500"/>
              <a:gd name="connsiteY3194" fmla="*/ 1870025 h 2601022"/>
              <a:gd name="connsiteX3195" fmla="*/ 3523514 w 10001500"/>
              <a:gd name="connsiteY3195" fmla="*/ 1885417 h 2601022"/>
              <a:gd name="connsiteX3196" fmla="*/ 3519193 w 10001500"/>
              <a:gd name="connsiteY3196" fmla="*/ 1909181 h 2601022"/>
              <a:gd name="connsiteX3197" fmla="*/ 3510012 w 10001500"/>
              <a:gd name="connsiteY3197" fmla="*/ 1917012 h 2601022"/>
              <a:gd name="connsiteX3198" fmla="*/ 3497590 w 10001500"/>
              <a:gd name="connsiteY3198" fmla="*/ 1919982 h 2601022"/>
              <a:gd name="connsiteX3199" fmla="*/ 3493269 w 10001500"/>
              <a:gd name="connsiteY3199" fmla="*/ 1909181 h 2601022"/>
              <a:gd name="connsiteX3200" fmla="*/ 3475986 w 10001500"/>
              <a:gd name="connsiteY3200" fmla="*/ 1909721 h 2601022"/>
              <a:gd name="connsiteX3201" fmla="*/ 3465184 w 10001500"/>
              <a:gd name="connsiteY3201" fmla="*/ 1919982 h 2601022"/>
              <a:gd name="connsiteX3202" fmla="*/ 3454922 w 10001500"/>
              <a:gd name="connsiteY3202" fmla="*/ 1921872 h 2601022"/>
              <a:gd name="connsiteX3203" fmla="*/ 3447903 w 10001500"/>
              <a:gd name="connsiteY3203" fmla="*/ 1928623 h 2601022"/>
              <a:gd name="connsiteX3204" fmla="*/ 3414687 w 10001500"/>
              <a:gd name="connsiteY3204" fmla="*/ 1953467 h 2601022"/>
              <a:gd name="connsiteX3205" fmla="*/ 3383092 w 10001500"/>
              <a:gd name="connsiteY3205" fmla="*/ 1978311 h 2601022"/>
              <a:gd name="connsiteX3206" fmla="*/ 3386063 w 10001500"/>
              <a:gd name="connsiteY3206" fmla="*/ 1988842 h 2601022"/>
              <a:gd name="connsiteX3207" fmla="*/ 3393895 w 10001500"/>
              <a:gd name="connsiteY3207" fmla="*/ 1997753 h 2601022"/>
              <a:gd name="connsiteX3208" fmla="*/ 3394435 w 10001500"/>
              <a:gd name="connsiteY3208" fmla="*/ 2002884 h 2601022"/>
              <a:gd name="connsiteX3209" fmla="*/ 3398215 w 10001500"/>
              <a:gd name="connsiteY3209" fmla="*/ 2006395 h 2601022"/>
              <a:gd name="connsiteX3210" fmla="*/ 3428459 w 10001500"/>
              <a:gd name="connsiteY3210" fmla="*/ 1985872 h 2601022"/>
              <a:gd name="connsiteX3211" fmla="*/ 3458703 w 10001500"/>
              <a:gd name="connsiteY3211" fmla="*/ 1965349 h 2601022"/>
              <a:gd name="connsiteX3212" fmla="*/ 3460594 w 10001500"/>
              <a:gd name="connsiteY3212" fmla="*/ 1967779 h 2601022"/>
              <a:gd name="connsiteX3213" fmla="*/ 3460863 w 10001500"/>
              <a:gd name="connsiteY3213" fmla="*/ 1971830 h 2601022"/>
              <a:gd name="connsiteX3214" fmla="*/ 3383092 w 10001500"/>
              <a:gd name="connsiteY3214" fmla="*/ 2047441 h 2601022"/>
              <a:gd name="connsiteX3215" fmla="*/ 3376342 w 10001500"/>
              <a:gd name="connsiteY3215" fmla="*/ 2053112 h 2601022"/>
              <a:gd name="connsiteX3216" fmla="*/ 3367971 w 10001500"/>
              <a:gd name="connsiteY3216" fmla="*/ 2053922 h 2601022"/>
              <a:gd name="connsiteX3217" fmla="*/ 3364730 w 10001500"/>
              <a:gd name="connsiteY3217" fmla="*/ 2059053 h 2601022"/>
              <a:gd name="connsiteX3218" fmla="*/ 3361490 w 10001500"/>
              <a:gd name="connsiteY3218" fmla="*/ 2062563 h 2601022"/>
              <a:gd name="connsiteX3219" fmla="*/ 3357708 w 10001500"/>
              <a:gd name="connsiteY3219" fmla="*/ 2059053 h 2601022"/>
              <a:gd name="connsiteX3220" fmla="*/ 3357169 w 10001500"/>
              <a:gd name="connsiteY3220" fmla="*/ 2053922 h 2601022"/>
              <a:gd name="connsiteX3221" fmla="*/ 3371480 w 10001500"/>
              <a:gd name="connsiteY3221" fmla="*/ 2047711 h 2601022"/>
              <a:gd name="connsiteX3222" fmla="*/ 3380932 w 10001500"/>
              <a:gd name="connsiteY3222" fmla="*/ 2036639 h 2601022"/>
              <a:gd name="connsiteX3223" fmla="*/ 3378233 w 10001500"/>
              <a:gd name="connsiteY3223" fmla="*/ 2031509 h 2601022"/>
              <a:gd name="connsiteX3224" fmla="*/ 3372292 w 10001500"/>
              <a:gd name="connsiteY3224" fmla="*/ 2027998 h 2601022"/>
              <a:gd name="connsiteX3225" fmla="*/ 3370670 w 10001500"/>
              <a:gd name="connsiteY3225" fmla="*/ 2022867 h 2601022"/>
              <a:gd name="connsiteX3226" fmla="*/ 3365811 w 10001500"/>
              <a:gd name="connsiteY3226" fmla="*/ 2019357 h 2601022"/>
              <a:gd name="connsiteX3227" fmla="*/ 3365811 w 10001500"/>
              <a:gd name="connsiteY3227" fmla="*/ 2023677 h 2601022"/>
              <a:gd name="connsiteX3228" fmla="*/ 3352848 w 10001500"/>
              <a:gd name="connsiteY3228" fmla="*/ 2038799 h 2601022"/>
              <a:gd name="connsiteX3229" fmla="*/ 3337185 w 10001500"/>
              <a:gd name="connsiteY3229" fmla="*/ 2050952 h 2601022"/>
              <a:gd name="connsiteX3230" fmla="*/ 3331244 w 10001500"/>
              <a:gd name="connsiteY3230" fmla="*/ 2071204 h 2601022"/>
              <a:gd name="connsiteX3231" fmla="*/ 3316933 w 10001500"/>
              <a:gd name="connsiteY3231" fmla="*/ 2079036 h 2601022"/>
              <a:gd name="connsiteX3232" fmla="*/ 3313963 w 10001500"/>
              <a:gd name="connsiteY3232" fmla="*/ 2094968 h 2601022"/>
              <a:gd name="connsiteX3233" fmla="*/ 3283448 w 10001500"/>
              <a:gd name="connsiteY3233" fmla="*/ 2130343 h 2601022"/>
              <a:gd name="connsiteX3234" fmla="*/ 3251313 w 10001500"/>
              <a:gd name="connsiteY3234" fmla="*/ 2164098 h 2601022"/>
              <a:gd name="connsiteX3235" fmla="*/ 3227550 w 10001500"/>
              <a:gd name="connsiteY3235" fmla="*/ 2157617 h 2601022"/>
              <a:gd name="connsiteX3236" fmla="*/ 3242673 w 10001500"/>
              <a:gd name="connsiteY3236" fmla="*/ 2172739 h 2601022"/>
              <a:gd name="connsiteX3237" fmla="*/ 3218909 w 10001500"/>
              <a:gd name="connsiteY3237" fmla="*/ 2174900 h 2601022"/>
              <a:gd name="connsiteX3238" fmla="*/ 3208107 w 10001500"/>
              <a:gd name="connsiteY3238" fmla="*/ 2181380 h 2601022"/>
              <a:gd name="connsiteX3239" fmla="*/ 3188665 w 10001500"/>
              <a:gd name="connsiteY3239" fmla="*/ 2209465 h 2601022"/>
              <a:gd name="connsiteX3240" fmla="*/ 3153019 w 10001500"/>
              <a:gd name="connsiteY3240" fmla="*/ 2205414 h 2601022"/>
              <a:gd name="connsiteX3241" fmla="*/ 3110892 w 10001500"/>
              <a:gd name="connsiteY3241" fmla="*/ 2202984 h 2601022"/>
              <a:gd name="connsiteX3242" fmla="*/ 3110622 w 10001500"/>
              <a:gd name="connsiteY3242" fmla="*/ 2207034 h 2601022"/>
              <a:gd name="connsiteX3243" fmla="*/ 3108733 w 10001500"/>
              <a:gd name="connsiteY3243" fmla="*/ 2209465 h 2601022"/>
              <a:gd name="connsiteX3244" fmla="*/ 3096310 w 10001500"/>
              <a:gd name="connsiteY3244" fmla="*/ 2198123 h 2601022"/>
              <a:gd name="connsiteX3245" fmla="*/ 3087129 w 10001500"/>
              <a:gd name="connsiteY3245" fmla="*/ 2183541 h 2601022"/>
              <a:gd name="connsiteX3246" fmla="*/ 3067686 w 10001500"/>
              <a:gd name="connsiteY3246" fmla="*/ 2179220 h 2601022"/>
              <a:gd name="connsiteX3247" fmla="*/ 3054724 w 10001500"/>
              <a:gd name="connsiteY3247" fmla="*/ 2157617 h 2601022"/>
              <a:gd name="connsiteX3248" fmla="*/ 3041222 w 10001500"/>
              <a:gd name="connsiteY3248" fmla="*/ 2187861 h 2601022"/>
              <a:gd name="connsiteX3249" fmla="*/ 3024480 w 10001500"/>
              <a:gd name="connsiteY3249" fmla="*/ 2218106 h 2601022"/>
              <a:gd name="connsiteX3250" fmla="*/ 3013948 w 10001500"/>
              <a:gd name="connsiteY3250" fmla="*/ 2228907 h 2601022"/>
              <a:gd name="connsiteX3251" fmla="*/ 3011518 w 10001500"/>
              <a:gd name="connsiteY3251" fmla="*/ 2246190 h 2601022"/>
              <a:gd name="connsiteX3252" fmla="*/ 2966421 w 10001500"/>
              <a:gd name="connsiteY3252" fmla="*/ 2245380 h 2601022"/>
              <a:gd name="connsiteX3253" fmla="*/ 2968311 w 10001500"/>
              <a:gd name="connsiteY3253" fmla="*/ 2213785 h 2601022"/>
              <a:gd name="connsiteX3254" fmla="*/ 2963181 w 10001500"/>
              <a:gd name="connsiteY3254" fmla="*/ 2214055 h 2601022"/>
              <a:gd name="connsiteX3255" fmla="*/ 2959671 w 10001500"/>
              <a:gd name="connsiteY3255" fmla="*/ 2215946 h 2601022"/>
              <a:gd name="connsiteX3256" fmla="*/ 2957780 w 10001500"/>
              <a:gd name="connsiteY3256" fmla="*/ 2221616 h 2601022"/>
              <a:gd name="connsiteX3257" fmla="*/ 2951029 w 10001500"/>
              <a:gd name="connsiteY3257" fmla="*/ 2222426 h 2601022"/>
              <a:gd name="connsiteX3258" fmla="*/ 2934016 w 10001500"/>
              <a:gd name="connsiteY3258" fmla="*/ 2231608 h 2601022"/>
              <a:gd name="connsiteX3259" fmla="*/ 2918624 w 10001500"/>
              <a:gd name="connsiteY3259" fmla="*/ 2244030 h 2601022"/>
              <a:gd name="connsiteX3260" fmla="*/ 2916464 w 10001500"/>
              <a:gd name="connsiteY3260" fmla="*/ 2253751 h 2601022"/>
              <a:gd name="connsiteX3261" fmla="*/ 2907823 w 10001500"/>
              <a:gd name="connsiteY3261" fmla="*/ 2256991 h 2601022"/>
              <a:gd name="connsiteX3262" fmla="*/ 2890540 w 10001500"/>
              <a:gd name="connsiteY3262" fmla="*/ 2256991 h 2601022"/>
              <a:gd name="connsiteX3263" fmla="*/ 2873258 w 10001500"/>
              <a:gd name="connsiteY3263" fmla="*/ 2274274 h 2601022"/>
              <a:gd name="connsiteX3264" fmla="*/ 2847334 w 10001500"/>
              <a:gd name="connsiteY3264" fmla="*/ 2265633 h 2601022"/>
              <a:gd name="connsiteX3265" fmla="*/ 2849224 w 10001500"/>
              <a:gd name="connsiteY3265" fmla="*/ 2254021 h 2601022"/>
              <a:gd name="connsiteX3266" fmla="*/ 2855975 w 10001500"/>
              <a:gd name="connsiteY3266" fmla="*/ 2244030 h 2601022"/>
              <a:gd name="connsiteX3267" fmla="*/ 2838694 w 10001500"/>
              <a:gd name="connsiteY3267" fmla="*/ 2202984 h 2601022"/>
              <a:gd name="connsiteX3268" fmla="*/ 2832211 w 10001500"/>
              <a:gd name="connsiteY3268" fmla="*/ 2151136 h 2601022"/>
              <a:gd name="connsiteX3269" fmla="*/ 2819249 w 10001500"/>
              <a:gd name="connsiteY3269" fmla="*/ 2099288 h 2601022"/>
              <a:gd name="connsiteX3270" fmla="*/ 2808448 w 10001500"/>
              <a:gd name="connsiteY3270" fmla="*/ 2088487 h 2601022"/>
              <a:gd name="connsiteX3271" fmla="*/ 2808448 w 10001500"/>
              <a:gd name="connsiteY3271" fmla="*/ 2084166 h 2601022"/>
              <a:gd name="connsiteX3272" fmla="*/ 2795486 w 10001500"/>
              <a:gd name="connsiteY3272" fmla="*/ 2071204 h 2601022"/>
              <a:gd name="connsiteX3273" fmla="*/ 2795486 w 10001500"/>
              <a:gd name="connsiteY3273" fmla="*/ 2051762 h 2601022"/>
              <a:gd name="connsiteX3274" fmla="*/ 2778473 w 10001500"/>
              <a:gd name="connsiteY3274" fmla="*/ 2035019 h 2601022"/>
              <a:gd name="connsiteX3275" fmla="*/ 2769562 w 10001500"/>
              <a:gd name="connsiteY3275" fmla="*/ 2015036 h 2601022"/>
              <a:gd name="connsiteX3276" fmla="*/ 2768212 w 10001500"/>
              <a:gd name="connsiteY3276" fmla="*/ 1978581 h 2601022"/>
              <a:gd name="connsiteX3277" fmla="*/ 2778204 w 10001500"/>
              <a:gd name="connsiteY3277" fmla="*/ 1950227 h 2601022"/>
              <a:gd name="connsiteX3278" fmla="*/ 2780364 w 10001500"/>
              <a:gd name="connsiteY3278" fmla="*/ 1950227 h 2601022"/>
              <a:gd name="connsiteX3279" fmla="*/ 2783604 w 10001500"/>
              <a:gd name="connsiteY3279" fmla="*/ 1927273 h 2601022"/>
              <a:gd name="connsiteX3280" fmla="*/ 2786845 w 10001500"/>
              <a:gd name="connsiteY3280" fmla="*/ 1902700 h 2601022"/>
              <a:gd name="connsiteX3281" fmla="*/ 2795486 w 10001500"/>
              <a:gd name="connsiteY3281" fmla="*/ 1894059 h 2601022"/>
              <a:gd name="connsiteX3282" fmla="*/ 2803857 w 10001500"/>
              <a:gd name="connsiteY3282" fmla="*/ 1872725 h 2601022"/>
              <a:gd name="connsiteX3283" fmla="*/ 2823570 w 10001500"/>
              <a:gd name="connsiteY3283" fmla="*/ 1859493 h 2601022"/>
              <a:gd name="connsiteX3284" fmla="*/ 2840853 w 10001500"/>
              <a:gd name="connsiteY3284" fmla="*/ 1816287 h 2601022"/>
              <a:gd name="connsiteX3285" fmla="*/ 2840853 w 10001500"/>
              <a:gd name="connsiteY3285" fmla="*/ 1790363 h 2601022"/>
              <a:gd name="connsiteX3286" fmla="*/ 2847334 w 10001500"/>
              <a:gd name="connsiteY3286" fmla="*/ 1788203 h 2601022"/>
              <a:gd name="connsiteX3287" fmla="*/ 2854084 w 10001500"/>
              <a:gd name="connsiteY3287" fmla="*/ 1787933 h 2601022"/>
              <a:gd name="connsiteX3288" fmla="*/ 2855975 w 10001500"/>
              <a:gd name="connsiteY3288" fmla="*/ 1779562 h 2601022"/>
              <a:gd name="connsiteX3289" fmla="*/ 2848144 w 10001500"/>
              <a:gd name="connsiteY3289" fmla="*/ 1767140 h 2601022"/>
              <a:gd name="connsiteX3290" fmla="*/ 2851654 w 10001500"/>
              <a:gd name="connsiteY3290" fmla="*/ 1757958 h 2601022"/>
              <a:gd name="connsiteX3291" fmla="*/ 2866777 w 10001500"/>
              <a:gd name="connsiteY3291" fmla="*/ 1742836 h 2601022"/>
              <a:gd name="connsiteX3292" fmla="*/ 2891621 w 10001500"/>
              <a:gd name="connsiteY3292" fmla="*/ 1676946 h 2601022"/>
              <a:gd name="connsiteX3293" fmla="*/ 2916464 w 10001500"/>
              <a:gd name="connsiteY3293" fmla="*/ 1598095 h 2601022"/>
              <a:gd name="connsiteX3294" fmla="*/ 2931586 w 10001500"/>
              <a:gd name="connsiteY3294" fmla="*/ 1580813 h 2601022"/>
              <a:gd name="connsiteX3295" fmla="*/ 2934556 w 10001500"/>
              <a:gd name="connsiteY3295" fmla="*/ 1555429 h 2601022"/>
              <a:gd name="connsiteX3296" fmla="*/ 2948868 w 10001500"/>
              <a:gd name="connsiteY3296" fmla="*/ 1533286 h 2601022"/>
              <a:gd name="connsiteX3297" fmla="*/ 2966151 w 10001500"/>
              <a:gd name="connsiteY3297" fmla="*/ 1487919 h 2601022"/>
              <a:gd name="connsiteX3298" fmla="*/ 2973712 w 10001500"/>
              <a:gd name="connsiteY3298" fmla="*/ 1481978 h 2601022"/>
              <a:gd name="connsiteX3299" fmla="*/ 2974792 w 10001500"/>
              <a:gd name="connsiteY3299" fmla="*/ 1472797 h 2601022"/>
              <a:gd name="connsiteX3300" fmla="*/ 2975063 w 10001500"/>
              <a:gd name="connsiteY3300" fmla="*/ 1452814 h 2601022"/>
              <a:gd name="connsiteX3301" fmla="*/ 2983433 w 10001500"/>
              <a:gd name="connsiteY3301" fmla="*/ 1436071 h 2601022"/>
              <a:gd name="connsiteX3302" fmla="*/ 2993155 w 10001500"/>
              <a:gd name="connsiteY3302" fmla="*/ 1409068 h 2601022"/>
              <a:gd name="connsiteX3303" fmla="*/ 3002876 w 10001500"/>
              <a:gd name="connsiteY3303" fmla="*/ 1382064 h 2601022"/>
              <a:gd name="connsiteX3304" fmla="*/ 3026910 w 10001500"/>
              <a:gd name="connsiteY3304" fmla="*/ 1344528 h 2601022"/>
              <a:gd name="connsiteX3305" fmla="*/ 3039602 w 10001500"/>
              <a:gd name="connsiteY3305" fmla="*/ 1302132 h 2601022"/>
              <a:gd name="connsiteX3306" fmla="*/ 3037441 w 10001500"/>
              <a:gd name="connsiteY3306" fmla="*/ 1293220 h 2601022"/>
              <a:gd name="connsiteX3307" fmla="*/ 3028800 w 10001500"/>
              <a:gd name="connsiteY3307" fmla="*/ 1289170 h 2601022"/>
              <a:gd name="connsiteX3308" fmla="*/ 3028800 w 10001500"/>
              <a:gd name="connsiteY3308" fmla="*/ 1278368 h 2601022"/>
              <a:gd name="connsiteX3309" fmla="*/ 3042842 w 10001500"/>
              <a:gd name="connsiteY3309" fmla="*/ 1235162 h 2601022"/>
              <a:gd name="connsiteX3310" fmla="*/ 3056884 w 10001500"/>
              <a:gd name="connsiteY3310" fmla="*/ 1224361 h 2601022"/>
              <a:gd name="connsiteX3311" fmla="*/ 3056884 w 10001500"/>
              <a:gd name="connsiteY3311" fmla="*/ 1217879 h 2601022"/>
              <a:gd name="connsiteX3312" fmla="*/ 3074167 w 10001500"/>
              <a:gd name="connsiteY3312" fmla="*/ 1172783 h 2601022"/>
              <a:gd name="connsiteX3313" fmla="*/ 3091449 w 10001500"/>
              <a:gd name="connsiteY3313" fmla="*/ 1122826 h 2601022"/>
              <a:gd name="connsiteX3314" fmla="*/ 3091449 w 10001500"/>
              <a:gd name="connsiteY3314" fmla="*/ 1106353 h 2601022"/>
              <a:gd name="connsiteX3315" fmla="*/ 3097930 w 10001500"/>
              <a:gd name="connsiteY3315" fmla="*/ 1094742 h 2601022"/>
              <a:gd name="connsiteX3316" fmla="*/ 3100092 w 10001500"/>
              <a:gd name="connsiteY3316" fmla="*/ 1094742 h 2601022"/>
              <a:gd name="connsiteX3317" fmla="*/ 3101981 w 10001500"/>
              <a:gd name="connsiteY3317" fmla="*/ 1065307 h 2601022"/>
              <a:gd name="connsiteX3318" fmla="*/ 3121694 w 10001500"/>
              <a:gd name="connsiteY3318" fmla="*/ 1047215 h 2601022"/>
              <a:gd name="connsiteX3319" fmla="*/ 3134925 w 10001500"/>
              <a:gd name="connsiteY3319" fmla="*/ 999958 h 2601022"/>
              <a:gd name="connsiteX3320" fmla="*/ 3143298 w 10001500"/>
              <a:gd name="connsiteY3320" fmla="*/ 954321 h 2601022"/>
              <a:gd name="connsiteX3321" fmla="*/ 3160039 w 10001500"/>
              <a:gd name="connsiteY3321" fmla="*/ 944600 h 2601022"/>
              <a:gd name="connsiteX3322" fmla="*/ 3160579 w 10001500"/>
              <a:gd name="connsiteY3322" fmla="*/ 921916 h 2601022"/>
              <a:gd name="connsiteX3323" fmla="*/ 3173542 w 10001500"/>
              <a:gd name="connsiteY3323" fmla="*/ 913275 h 2601022"/>
              <a:gd name="connsiteX3324" fmla="*/ 3184073 w 10001500"/>
              <a:gd name="connsiteY3324" fmla="*/ 847386 h 2601022"/>
              <a:gd name="connsiteX3325" fmla="*/ 3205946 w 10001500"/>
              <a:gd name="connsiteY3325" fmla="*/ 781496 h 2601022"/>
              <a:gd name="connsiteX3326" fmla="*/ 3208917 w 10001500"/>
              <a:gd name="connsiteY3326" fmla="*/ 767724 h 2601022"/>
              <a:gd name="connsiteX3327" fmla="*/ 3216748 w 10001500"/>
              <a:gd name="connsiteY3327" fmla="*/ 755572 h 2601022"/>
              <a:gd name="connsiteX3328" fmla="*/ 3218639 w 10001500"/>
              <a:gd name="connsiteY3328" fmla="*/ 741530 h 2601022"/>
              <a:gd name="connsiteX3329" fmla="*/ 3225390 w 10001500"/>
              <a:gd name="connsiteY3329" fmla="*/ 727488 h 2601022"/>
              <a:gd name="connsiteX3330" fmla="*/ 3232410 w 10001500"/>
              <a:gd name="connsiteY3330" fmla="*/ 688062 h 2601022"/>
              <a:gd name="connsiteX3331" fmla="*/ 3249152 w 10001500"/>
              <a:gd name="connsiteY3331" fmla="*/ 651877 h 2601022"/>
              <a:gd name="connsiteX3332" fmla="*/ 3267246 w 10001500"/>
              <a:gd name="connsiteY3332" fmla="*/ 597059 h 2601022"/>
              <a:gd name="connsiteX3333" fmla="*/ 3316123 w 10001500"/>
              <a:gd name="connsiteY3333" fmla="*/ 569785 h 2601022"/>
              <a:gd name="connsiteX3334" fmla="*/ 3322064 w 10001500"/>
              <a:gd name="connsiteY3334" fmla="*/ 580856 h 2601022"/>
              <a:gd name="connsiteX3335" fmla="*/ 3331244 w 10001500"/>
              <a:gd name="connsiteY3335" fmla="*/ 587067 h 2601022"/>
              <a:gd name="connsiteX3336" fmla="*/ 3339347 w 10001500"/>
              <a:gd name="connsiteY3336" fmla="*/ 584367 h 2601022"/>
              <a:gd name="connsiteX3337" fmla="*/ 3344207 w 10001500"/>
              <a:gd name="connsiteY3337" fmla="*/ 578426 h 2601022"/>
              <a:gd name="connsiteX3338" fmla="*/ 3352848 w 10001500"/>
              <a:gd name="connsiteY3338" fmla="*/ 571405 h 2601022"/>
              <a:gd name="connsiteX3339" fmla="*/ 3355009 w 10001500"/>
              <a:gd name="connsiteY3339" fmla="*/ 561144 h 2601022"/>
              <a:gd name="connsiteX3340" fmla="*/ 3369591 w 10001500"/>
              <a:gd name="connsiteY3340" fmla="*/ 532789 h 2601022"/>
              <a:gd name="connsiteX3341" fmla="*/ 3380932 w 10001500"/>
              <a:gd name="connsiteY3341" fmla="*/ 502816 h 2601022"/>
              <a:gd name="connsiteX3342" fmla="*/ 3401186 w 10001500"/>
              <a:gd name="connsiteY3342" fmla="*/ 510916 h 2601022"/>
              <a:gd name="connsiteX3343" fmla="*/ 3413336 w 10001500"/>
              <a:gd name="connsiteY3343" fmla="*/ 528739 h 2601022"/>
              <a:gd name="connsiteX3344" fmla="*/ 3443582 w 10001500"/>
              <a:gd name="connsiteY3344" fmla="*/ 526578 h 2601022"/>
              <a:gd name="connsiteX3345" fmla="*/ 3445742 w 10001500"/>
              <a:gd name="connsiteY3345" fmla="*/ 511456 h 2601022"/>
              <a:gd name="connsiteX3346" fmla="*/ 3460863 w 10001500"/>
              <a:gd name="connsiteY3346" fmla="*/ 509296 h 2601022"/>
              <a:gd name="connsiteX3347" fmla="*/ 3461134 w 10001500"/>
              <a:gd name="connsiteY3347" fmla="*/ 504975 h 2601022"/>
              <a:gd name="connsiteX3348" fmla="*/ 3463024 w 10001500"/>
              <a:gd name="connsiteY3348" fmla="*/ 500655 h 2601022"/>
              <a:gd name="connsiteX3349" fmla="*/ 3467885 w 10001500"/>
              <a:gd name="connsiteY3349" fmla="*/ 510646 h 2601022"/>
              <a:gd name="connsiteX3350" fmla="*/ 3469505 w 10001500"/>
              <a:gd name="connsiteY3350" fmla="*/ 522258 h 2601022"/>
              <a:gd name="connsiteX3351" fmla="*/ 3460863 w 10001500"/>
              <a:gd name="connsiteY3351" fmla="*/ 542511 h 2601022"/>
              <a:gd name="connsiteX3352" fmla="*/ 3452223 w 10001500"/>
              <a:gd name="connsiteY3352" fmla="*/ 567625 h 2601022"/>
              <a:gd name="connsiteX3353" fmla="*/ 3452223 w 10001500"/>
              <a:gd name="connsiteY3353" fmla="*/ 615152 h 2601022"/>
              <a:gd name="connsiteX3354" fmla="*/ 3457893 w 10001500"/>
              <a:gd name="connsiteY3354" fmla="*/ 620282 h 2601022"/>
              <a:gd name="connsiteX3355" fmla="*/ 3465184 w 10001500"/>
              <a:gd name="connsiteY3355" fmla="*/ 623793 h 2601022"/>
              <a:gd name="connsiteX3356" fmla="*/ 3468964 w 10001500"/>
              <a:gd name="connsiteY3356" fmla="*/ 620282 h 2601022"/>
              <a:gd name="connsiteX3357" fmla="*/ 3469505 w 10001500"/>
              <a:gd name="connsiteY3357" fmla="*/ 615152 h 2601022"/>
              <a:gd name="connsiteX3358" fmla="*/ 3485707 w 10001500"/>
              <a:gd name="connsiteY3358" fmla="*/ 586527 h 2601022"/>
              <a:gd name="connsiteX3359" fmla="*/ 3508391 w 10001500"/>
              <a:gd name="connsiteY3359" fmla="*/ 561144 h 2601022"/>
              <a:gd name="connsiteX3360" fmla="*/ 3520812 w 10001500"/>
              <a:gd name="connsiteY3360" fmla="*/ 563844 h 2601022"/>
              <a:gd name="connsiteX3361" fmla="*/ 3523514 w 10001500"/>
              <a:gd name="connsiteY3361" fmla="*/ 576266 h 2601022"/>
              <a:gd name="connsiteX3362" fmla="*/ 3512711 w 10001500"/>
              <a:gd name="connsiteY3362" fmla="*/ 584907 h 2601022"/>
              <a:gd name="connsiteX3363" fmla="*/ 3512711 w 10001500"/>
              <a:gd name="connsiteY3363" fmla="*/ 608670 h 2601022"/>
              <a:gd name="connsiteX3364" fmla="*/ 3504070 w 10001500"/>
              <a:gd name="connsiteY3364" fmla="*/ 619472 h 2601022"/>
              <a:gd name="connsiteX3365" fmla="*/ 3502181 w 10001500"/>
              <a:gd name="connsiteY3365" fmla="*/ 629733 h 2601022"/>
              <a:gd name="connsiteX3366" fmla="*/ 3495430 w 10001500"/>
              <a:gd name="connsiteY3366" fmla="*/ 636754 h 2601022"/>
              <a:gd name="connsiteX3367" fmla="*/ 3495969 w 10001500"/>
              <a:gd name="connsiteY3367" fmla="*/ 642966 h 2601022"/>
              <a:gd name="connsiteX3368" fmla="*/ 3499749 w 10001500"/>
              <a:gd name="connsiteY3368" fmla="*/ 647556 h 2601022"/>
              <a:gd name="connsiteX3369" fmla="*/ 3502719 w 10001500"/>
              <a:gd name="connsiteY3369" fmla="*/ 640805 h 2601022"/>
              <a:gd name="connsiteX3370" fmla="*/ 3504070 w 10001500"/>
              <a:gd name="connsiteY3370" fmla="*/ 632434 h 2601022"/>
              <a:gd name="connsiteX3371" fmla="*/ 3523514 w 10001500"/>
              <a:gd name="connsiteY3371" fmla="*/ 610831 h 2601022"/>
              <a:gd name="connsiteX3372" fmla="*/ 3531345 w 10001500"/>
              <a:gd name="connsiteY3372" fmla="*/ 589498 h 2601022"/>
              <a:gd name="connsiteX3373" fmla="*/ 3540797 w 10001500"/>
              <a:gd name="connsiteY3373" fmla="*/ 569785 h 2601022"/>
              <a:gd name="connsiteX3374" fmla="*/ 3555918 w 10001500"/>
              <a:gd name="connsiteY3374" fmla="*/ 569785 h 2601022"/>
              <a:gd name="connsiteX3375" fmla="*/ 3568880 w 10001500"/>
              <a:gd name="connsiteY3375" fmla="*/ 578426 h 2601022"/>
              <a:gd name="connsiteX3376" fmla="*/ 3571041 w 10001500"/>
              <a:gd name="connsiteY3376" fmla="*/ 547911 h 2601022"/>
              <a:gd name="connsiteX3377" fmla="*/ 3586162 w 10001500"/>
              <a:gd name="connsiteY3377" fmla="*/ 528739 h 2601022"/>
              <a:gd name="connsiteX3378" fmla="*/ 3591023 w 10001500"/>
              <a:gd name="connsiteY3378" fmla="*/ 532249 h 2601022"/>
              <a:gd name="connsiteX3379" fmla="*/ 3592643 w 10001500"/>
              <a:gd name="connsiteY3379" fmla="*/ 537380 h 2601022"/>
              <a:gd name="connsiteX3380" fmla="*/ 3588862 w 10001500"/>
              <a:gd name="connsiteY3380" fmla="*/ 560874 h 2601022"/>
              <a:gd name="connsiteX3381" fmla="*/ 3581841 w 10001500"/>
              <a:gd name="connsiteY3381" fmla="*/ 582747 h 2601022"/>
              <a:gd name="connsiteX3382" fmla="*/ 3573201 w 10001500"/>
              <a:gd name="connsiteY3382" fmla="*/ 587067 h 2601022"/>
              <a:gd name="connsiteX3383" fmla="*/ 3573201 w 10001500"/>
              <a:gd name="connsiteY3383" fmla="*/ 610831 h 2601022"/>
              <a:gd name="connsiteX3384" fmla="*/ 3566720 w 10001500"/>
              <a:gd name="connsiteY3384" fmla="*/ 634595 h 2601022"/>
              <a:gd name="connsiteX3385" fmla="*/ 3563480 w 10001500"/>
              <a:gd name="connsiteY3385" fmla="*/ 650797 h 2601022"/>
              <a:gd name="connsiteX3386" fmla="*/ 3560239 w 10001500"/>
              <a:gd name="connsiteY3386" fmla="*/ 666999 h 2601022"/>
              <a:gd name="connsiteX3387" fmla="*/ 3564019 w 10001500"/>
              <a:gd name="connsiteY3387" fmla="*/ 673750 h 2601022"/>
              <a:gd name="connsiteX3388" fmla="*/ 3571041 w 10001500"/>
              <a:gd name="connsiteY3388" fmla="*/ 675640 h 2601022"/>
              <a:gd name="connsiteX3389" fmla="*/ 3577250 w 10001500"/>
              <a:gd name="connsiteY3389" fmla="*/ 694003 h 2601022"/>
              <a:gd name="connsiteX3390" fmla="*/ 3581841 w 10001500"/>
              <a:gd name="connsiteY3390" fmla="*/ 712366 h 2601022"/>
              <a:gd name="connsiteX3391" fmla="*/ 3566720 w 10001500"/>
              <a:gd name="connsiteY3391" fmla="*/ 777175 h 2601022"/>
              <a:gd name="connsiteX3392" fmla="*/ 3553757 w 10001500"/>
              <a:gd name="connsiteY3392" fmla="*/ 787977 h 2601022"/>
              <a:gd name="connsiteX3393" fmla="*/ 3555918 w 10001500"/>
              <a:gd name="connsiteY3393" fmla="*/ 803099 h 2601022"/>
              <a:gd name="connsiteX3394" fmla="*/ 3538636 w 10001500"/>
              <a:gd name="connsiteY3394" fmla="*/ 885191 h 2601022"/>
              <a:gd name="connsiteX3395" fmla="*/ 3529995 w 10001500"/>
              <a:gd name="connsiteY3395" fmla="*/ 891672 h 2601022"/>
              <a:gd name="connsiteX3396" fmla="*/ 3538636 w 10001500"/>
              <a:gd name="connsiteY3396" fmla="*/ 902474 h 2601022"/>
              <a:gd name="connsiteX3397" fmla="*/ 3539175 w 10001500"/>
              <a:gd name="connsiteY3397" fmla="*/ 916785 h 2601022"/>
              <a:gd name="connsiteX3398" fmla="*/ 3529995 w 10001500"/>
              <a:gd name="connsiteY3398" fmla="*/ 926237 h 2601022"/>
              <a:gd name="connsiteX3399" fmla="*/ 3529724 w 10001500"/>
              <a:gd name="connsiteY3399" fmla="*/ 933528 h 2601022"/>
              <a:gd name="connsiteX3400" fmla="*/ 3527834 w 10001500"/>
              <a:gd name="connsiteY3400" fmla="*/ 939199 h 2601022"/>
              <a:gd name="connsiteX3401" fmla="*/ 3521894 w 10001500"/>
              <a:gd name="connsiteY3401" fmla="*/ 935958 h 2601022"/>
              <a:gd name="connsiteX3402" fmla="*/ 3512711 w 10001500"/>
              <a:gd name="connsiteY3402" fmla="*/ 932718 h 2601022"/>
              <a:gd name="connsiteX3403" fmla="*/ 3504070 w 10001500"/>
              <a:gd name="connsiteY3403" fmla="*/ 952161 h 2601022"/>
              <a:gd name="connsiteX3404" fmla="*/ 3512711 w 10001500"/>
              <a:gd name="connsiteY3404" fmla="*/ 960802 h 2601022"/>
              <a:gd name="connsiteX3405" fmla="*/ 3512711 w 10001500"/>
              <a:gd name="connsiteY3405" fmla="*/ 978084 h 2601022"/>
              <a:gd name="connsiteX3406" fmla="*/ 3505961 w 10001500"/>
              <a:gd name="connsiteY3406" fmla="*/ 990237 h 2601022"/>
              <a:gd name="connsiteX3407" fmla="*/ 3504070 w 10001500"/>
              <a:gd name="connsiteY3407" fmla="*/ 1004008 h 2601022"/>
              <a:gd name="connsiteX3408" fmla="*/ 3496509 w 10001500"/>
              <a:gd name="connsiteY3408" fmla="*/ 1011570 h 2601022"/>
              <a:gd name="connsiteX3409" fmla="*/ 3488949 w 10001500"/>
              <a:gd name="connsiteY3409" fmla="*/ 1019131 h 2601022"/>
              <a:gd name="connsiteX3410" fmla="*/ 3489759 w 10001500"/>
              <a:gd name="connsiteY3410" fmla="*/ 1025071 h 2601022"/>
              <a:gd name="connsiteX3411" fmla="*/ 3495430 w 10001500"/>
              <a:gd name="connsiteY3411" fmla="*/ 1027772 h 2601022"/>
              <a:gd name="connsiteX3412" fmla="*/ 3501371 w 10001500"/>
              <a:gd name="connsiteY3412" fmla="*/ 1028852 h 2601022"/>
              <a:gd name="connsiteX3413" fmla="*/ 3504070 w 10001500"/>
              <a:gd name="connsiteY3413" fmla="*/ 1036414 h 2601022"/>
              <a:gd name="connsiteX3414" fmla="*/ 3509741 w 10001500"/>
              <a:gd name="connsiteY3414" fmla="*/ 1042354 h 2601022"/>
              <a:gd name="connsiteX3415" fmla="*/ 3517032 w 10001500"/>
              <a:gd name="connsiteY3415" fmla="*/ 1045055 h 2601022"/>
              <a:gd name="connsiteX3416" fmla="*/ 3523514 w 10001500"/>
              <a:gd name="connsiteY3416" fmla="*/ 1038843 h 2601022"/>
              <a:gd name="connsiteX3417" fmla="*/ 3523514 w 10001500"/>
              <a:gd name="connsiteY3417" fmla="*/ 1027772 h 2601022"/>
              <a:gd name="connsiteX3418" fmla="*/ 3522432 w 10001500"/>
              <a:gd name="connsiteY3418" fmla="*/ 1018590 h 2601022"/>
              <a:gd name="connsiteX3419" fmla="*/ 3514872 w 10001500"/>
              <a:gd name="connsiteY3419" fmla="*/ 1012650 h 2601022"/>
              <a:gd name="connsiteX3420" fmla="*/ 3525133 w 10001500"/>
              <a:gd name="connsiteY3420" fmla="*/ 982135 h 2601022"/>
              <a:gd name="connsiteX3421" fmla="*/ 3538636 w 10001500"/>
              <a:gd name="connsiteY3421" fmla="*/ 956482 h 2601022"/>
              <a:gd name="connsiteX3422" fmla="*/ 3544577 w 10001500"/>
              <a:gd name="connsiteY3422" fmla="*/ 958372 h 2601022"/>
              <a:gd name="connsiteX3423" fmla="*/ 3547276 w 10001500"/>
              <a:gd name="connsiteY3423" fmla="*/ 965123 h 2601022"/>
              <a:gd name="connsiteX3424" fmla="*/ 3540256 w 10001500"/>
              <a:gd name="connsiteY3424" fmla="*/ 994557 h 2601022"/>
              <a:gd name="connsiteX3425" fmla="*/ 3542957 w 10001500"/>
              <a:gd name="connsiteY3425" fmla="*/ 1019131 h 2601022"/>
              <a:gd name="connsiteX3426" fmla="*/ 3531074 w 10001500"/>
              <a:gd name="connsiteY3426" fmla="*/ 1101222 h 2601022"/>
              <a:gd name="connsiteX3427" fmla="*/ 3512711 w 10001500"/>
              <a:gd name="connsiteY3427" fmla="*/ 1183315 h 2601022"/>
              <a:gd name="connsiteX3428" fmla="*/ 3505151 w 10001500"/>
              <a:gd name="connsiteY3428" fmla="*/ 1190336 h 2601022"/>
              <a:gd name="connsiteX3429" fmla="*/ 3504070 w 10001500"/>
              <a:gd name="connsiteY3429" fmla="*/ 1200597 h 2601022"/>
              <a:gd name="connsiteX3430" fmla="*/ 3498129 w 10001500"/>
              <a:gd name="connsiteY3430" fmla="*/ 1236242 h 2601022"/>
              <a:gd name="connsiteX3431" fmla="*/ 3488949 w 10001500"/>
              <a:gd name="connsiteY3431" fmla="*/ 1265407 h 2601022"/>
              <a:gd name="connsiteX3432" fmla="*/ 3489489 w 10001500"/>
              <a:gd name="connsiteY3432" fmla="*/ 1283769 h 2601022"/>
              <a:gd name="connsiteX3433" fmla="*/ 3480307 w 10001500"/>
              <a:gd name="connsiteY3433" fmla="*/ 1295651 h 2601022"/>
              <a:gd name="connsiteX3434" fmla="*/ 3474907 w 10001500"/>
              <a:gd name="connsiteY3434" fmla="*/ 1318065 h 2601022"/>
              <a:gd name="connsiteX3435" fmla="*/ 3463024 w 10001500"/>
              <a:gd name="connsiteY3435" fmla="*/ 1338857 h 2601022"/>
              <a:gd name="connsiteX3436" fmla="*/ 3454113 w 10001500"/>
              <a:gd name="connsiteY3436" fmla="*/ 1355060 h 2601022"/>
              <a:gd name="connsiteX3437" fmla="*/ 3443582 w 10001500"/>
              <a:gd name="connsiteY3437" fmla="*/ 1371262 h 2601022"/>
              <a:gd name="connsiteX3438" fmla="*/ 3440881 w 10001500"/>
              <a:gd name="connsiteY3438" fmla="*/ 1383954 h 2601022"/>
              <a:gd name="connsiteX3439" fmla="*/ 3434941 w 10001500"/>
              <a:gd name="connsiteY3439" fmla="*/ 1395026 h 2601022"/>
              <a:gd name="connsiteX3440" fmla="*/ 3439261 w 10001500"/>
              <a:gd name="connsiteY3440" fmla="*/ 1417979 h 2601022"/>
              <a:gd name="connsiteX3441" fmla="*/ 3450063 w 10001500"/>
              <a:gd name="connsiteY3441" fmla="*/ 1436071 h 2601022"/>
              <a:gd name="connsiteX3442" fmla="*/ 3452223 w 10001500"/>
              <a:gd name="connsiteY3442" fmla="*/ 1433911 h 2601022"/>
              <a:gd name="connsiteX3443" fmla="*/ 3491109 w 10001500"/>
              <a:gd name="connsiteY3443" fmla="*/ 1401506 h 2601022"/>
              <a:gd name="connsiteX3444" fmla="*/ 3492729 w 10001500"/>
              <a:gd name="connsiteY3444" fmla="*/ 1389625 h 2601022"/>
              <a:gd name="connsiteX3445" fmla="*/ 3504070 w 10001500"/>
              <a:gd name="connsiteY3445" fmla="*/ 1384224 h 2601022"/>
              <a:gd name="connsiteX3446" fmla="*/ 3512711 w 10001500"/>
              <a:gd name="connsiteY3446" fmla="*/ 1360461 h 2601022"/>
              <a:gd name="connsiteX3447" fmla="*/ 3532155 w 10001500"/>
              <a:gd name="connsiteY3447" fmla="*/ 1366941 h 2601022"/>
              <a:gd name="connsiteX3448" fmla="*/ 3536474 w 10001500"/>
              <a:gd name="connsiteY3448" fmla="*/ 1332377 h 2601022"/>
              <a:gd name="connsiteX3449" fmla="*/ 3547276 w 10001500"/>
              <a:gd name="connsiteY3449" fmla="*/ 1312933 h 2601022"/>
              <a:gd name="connsiteX3450" fmla="*/ 3547817 w 10001500"/>
              <a:gd name="connsiteY3450" fmla="*/ 1308883 h 2601022"/>
              <a:gd name="connsiteX3451" fmla="*/ 3551597 w 10001500"/>
              <a:gd name="connsiteY3451" fmla="*/ 1306453 h 2601022"/>
              <a:gd name="connsiteX3452" fmla="*/ 3559969 w 10001500"/>
              <a:gd name="connsiteY3452" fmla="*/ 1309153 h 2601022"/>
              <a:gd name="connsiteX3453" fmla="*/ 3566720 w 10001500"/>
              <a:gd name="connsiteY3453" fmla="*/ 1315094 h 2601022"/>
              <a:gd name="connsiteX3454" fmla="*/ 3599124 w 10001500"/>
              <a:gd name="connsiteY3454" fmla="*/ 1284849 h 2601022"/>
              <a:gd name="connsiteX3455" fmla="*/ 3613166 w 10001500"/>
              <a:gd name="connsiteY3455" fmla="*/ 1261086 h 2601022"/>
              <a:gd name="connsiteX3456" fmla="*/ 3616611 w 10001500"/>
              <a:gd name="connsiteY3456" fmla="*/ 1255257 h 2601022"/>
              <a:gd name="connsiteX3457" fmla="*/ 3618568 w 10001500"/>
              <a:gd name="connsiteY3457" fmla="*/ 1254605 h 2601022"/>
              <a:gd name="connsiteX3458" fmla="*/ 3618307 w 10001500"/>
              <a:gd name="connsiteY3458" fmla="*/ 1252387 h 2601022"/>
              <a:gd name="connsiteX3459" fmla="*/ 3627209 w 10001500"/>
              <a:gd name="connsiteY3459" fmla="*/ 1237323 h 2601022"/>
              <a:gd name="connsiteX3460" fmla="*/ 3679056 w 10001500"/>
              <a:gd name="connsiteY3460" fmla="*/ 1174674 h 2601022"/>
              <a:gd name="connsiteX3461" fmla="*/ 3680947 w 10001500"/>
              <a:gd name="connsiteY3461" fmla="*/ 1163061 h 2601022"/>
              <a:gd name="connsiteX3462" fmla="*/ 3687697 w 10001500"/>
              <a:gd name="connsiteY3462" fmla="*/ 1153070 h 2601022"/>
              <a:gd name="connsiteX3463" fmla="*/ 3688507 w 10001500"/>
              <a:gd name="connsiteY3463" fmla="*/ 1146049 h 2601022"/>
              <a:gd name="connsiteX3464" fmla="*/ 3694179 w 10001500"/>
              <a:gd name="connsiteY3464" fmla="*/ 1142269 h 2601022"/>
              <a:gd name="connsiteX3465" fmla="*/ 3714161 w 10001500"/>
              <a:gd name="connsiteY3465" fmla="*/ 1120396 h 2601022"/>
              <a:gd name="connsiteX3466" fmla="*/ 3730903 w 10001500"/>
              <a:gd name="connsiteY3466" fmla="*/ 1090421 h 2601022"/>
              <a:gd name="connsiteX3467" fmla="*/ 3741706 w 10001500"/>
              <a:gd name="connsiteY3467" fmla="*/ 1073139 h 2601022"/>
              <a:gd name="connsiteX3468" fmla="*/ 3754397 w 10001500"/>
              <a:gd name="connsiteY3468" fmla="*/ 1052615 h 2601022"/>
              <a:gd name="connsiteX3469" fmla="*/ 3765468 w 10001500"/>
              <a:gd name="connsiteY3469" fmla="*/ 1032093 h 2601022"/>
              <a:gd name="connsiteX3470" fmla="*/ 3776270 w 10001500"/>
              <a:gd name="connsiteY3470" fmla="*/ 1019131 h 2601022"/>
              <a:gd name="connsiteX3471" fmla="*/ 3779510 w 10001500"/>
              <a:gd name="connsiteY3471" fmla="*/ 1008329 h 2601022"/>
              <a:gd name="connsiteX3472" fmla="*/ 3789233 w 10001500"/>
              <a:gd name="connsiteY3472" fmla="*/ 1004008 h 2601022"/>
              <a:gd name="connsiteX3473" fmla="*/ 3793553 w 10001500"/>
              <a:gd name="connsiteY3473" fmla="*/ 1004008 h 2601022"/>
              <a:gd name="connsiteX3474" fmla="*/ 3804354 w 10001500"/>
              <a:gd name="connsiteY3474" fmla="*/ 975925 h 2601022"/>
              <a:gd name="connsiteX3475" fmla="*/ 3828118 w 10001500"/>
              <a:gd name="connsiteY3475" fmla="*/ 965123 h 2601022"/>
              <a:gd name="connsiteX3476" fmla="*/ 3833518 w 10001500"/>
              <a:gd name="connsiteY3476" fmla="*/ 953241 h 2601022"/>
              <a:gd name="connsiteX3477" fmla="*/ 3838920 w 10001500"/>
              <a:gd name="connsiteY3477" fmla="*/ 941359 h 2601022"/>
              <a:gd name="connsiteX3478" fmla="*/ 3856201 w 10001500"/>
              <a:gd name="connsiteY3478" fmla="*/ 926237 h 2601022"/>
              <a:gd name="connsiteX3479" fmla="*/ 3875374 w 10001500"/>
              <a:gd name="connsiteY3479" fmla="*/ 908954 h 2601022"/>
              <a:gd name="connsiteX3480" fmla="*/ 3892927 w 10001500"/>
              <a:gd name="connsiteY3480" fmla="*/ 891672 h 2601022"/>
              <a:gd name="connsiteX3481" fmla="*/ 3916420 w 10001500"/>
              <a:gd name="connsiteY3481" fmla="*/ 858187 h 2601022"/>
              <a:gd name="connsiteX3482" fmla="*/ 3951256 w 10001500"/>
              <a:gd name="connsiteY3482" fmla="*/ 831183 h 2601022"/>
              <a:gd name="connsiteX3483" fmla="*/ 3956656 w 10001500"/>
              <a:gd name="connsiteY3483" fmla="*/ 814711 h 2601022"/>
              <a:gd name="connsiteX3484" fmla="*/ 3962058 w 10001500"/>
              <a:gd name="connsiteY3484" fmla="*/ 803099 h 2601022"/>
              <a:gd name="connsiteX3485" fmla="*/ 3979340 w 10001500"/>
              <a:gd name="connsiteY3485" fmla="*/ 783656 h 2601022"/>
              <a:gd name="connsiteX3486" fmla="*/ 4007153 w 10001500"/>
              <a:gd name="connsiteY3486" fmla="*/ 761513 h 2601022"/>
              <a:gd name="connsiteX3487" fmla="*/ 4039829 w 10001500"/>
              <a:gd name="connsiteY3487" fmla="*/ 742610 h 2601022"/>
              <a:gd name="connsiteX3488" fmla="*/ 4045229 w 10001500"/>
              <a:gd name="connsiteY3488" fmla="*/ 756112 h 2601022"/>
              <a:gd name="connsiteX3489" fmla="*/ 4050631 w 10001500"/>
              <a:gd name="connsiteY3489" fmla="*/ 772855 h 2601022"/>
              <a:gd name="connsiteX3490" fmla="*/ 4057112 w 10001500"/>
              <a:gd name="connsiteY3490" fmla="*/ 775015 h 2601022"/>
              <a:gd name="connsiteX3491" fmla="*/ 4063053 w 10001500"/>
              <a:gd name="connsiteY3491" fmla="*/ 773125 h 2601022"/>
              <a:gd name="connsiteX3492" fmla="*/ 4065752 w 10001500"/>
              <a:gd name="connsiteY3492" fmla="*/ 766374 h 2601022"/>
              <a:gd name="connsiteX3493" fmla="*/ 4091677 w 10001500"/>
              <a:gd name="connsiteY3493" fmla="*/ 762053 h 2601022"/>
              <a:gd name="connsiteX3494" fmla="*/ 4093297 w 10001500"/>
              <a:gd name="connsiteY3494" fmla="*/ 773935 h 2601022"/>
              <a:gd name="connsiteX3495" fmla="*/ 4104638 w 10001500"/>
              <a:gd name="connsiteY3495" fmla="*/ 779335 h 2601022"/>
              <a:gd name="connsiteX3496" fmla="*/ 4105988 w 10001500"/>
              <a:gd name="connsiteY3496" fmla="*/ 790137 h 2601022"/>
              <a:gd name="connsiteX3497" fmla="*/ 4115440 w 10001500"/>
              <a:gd name="connsiteY3497" fmla="*/ 794457 h 2601022"/>
              <a:gd name="connsiteX3498" fmla="*/ 4137044 w 10001500"/>
              <a:gd name="connsiteY3498" fmla="*/ 811740 h 2601022"/>
              <a:gd name="connsiteX3499" fmla="*/ 4165937 w 10001500"/>
              <a:gd name="connsiteY3499" fmla="*/ 830103 h 2601022"/>
              <a:gd name="connsiteX3500" fmla="*/ 4180250 w 10001500"/>
              <a:gd name="connsiteY3500" fmla="*/ 854947 h 2601022"/>
              <a:gd name="connsiteX3501" fmla="*/ 4169448 w 10001500"/>
              <a:gd name="connsiteY3501" fmla="*/ 878710 h 2601022"/>
              <a:gd name="connsiteX3502" fmla="*/ 4185650 w 10001500"/>
              <a:gd name="connsiteY3502" fmla="*/ 890862 h 2601022"/>
              <a:gd name="connsiteX3503" fmla="*/ 4208334 w 10001500"/>
              <a:gd name="connsiteY3503" fmla="*/ 891672 h 2601022"/>
              <a:gd name="connsiteX3504" fmla="*/ 4212654 w 10001500"/>
              <a:gd name="connsiteY3504" fmla="*/ 915436 h 2601022"/>
              <a:gd name="connsiteX3505" fmla="*/ 4204013 w 10001500"/>
              <a:gd name="connsiteY3505" fmla="*/ 930558 h 2601022"/>
              <a:gd name="connsiteX3506" fmla="*/ 4204013 w 10001500"/>
              <a:gd name="connsiteY3506" fmla="*/ 948650 h 2601022"/>
              <a:gd name="connsiteX3507" fmla="*/ 4197531 w 10001500"/>
              <a:gd name="connsiteY3507" fmla="*/ 965123 h 2601022"/>
              <a:gd name="connsiteX3508" fmla="*/ 4197531 w 10001500"/>
              <a:gd name="connsiteY3508" fmla="*/ 1008329 h 2601022"/>
              <a:gd name="connsiteX3509" fmla="*/ 4190781 w 10001500"/>
              <a:gd name="connsiteY3509" fmla="*/ 1017240 h 2601022"/>
              <a:gd name="connsiteX3510" fmla="*/ 4188890 w 10001500"/>
              <a:gd name="connsiteY3510" fmla="*/ 1027772 h 2601022"/>
              <a:gd name="connsiteX3511" fmla="*/ 4190781 w 10001500"/>
              <a:gd name="connsiteY3511" fmla="*/ 1038033 h 2601022"/>
              <a:gd name="connsiteX3512" fmla="*/ 4197531 w 10001500"/>
              <a:gd name="connsiteY3512" fmla="*/ 1045055 h 2601022"/>
              <a:gd name="connsiteX3513" fmla="*/ 4194832 w 10001500"/>
              <a:gd name="connsiteY3513" fmla="*/ 1057746 h 2601022"/>
              <a:gd name="connsiteX3514" fmla="*/ 4188890 w 10001500"/>
              <a:gd name="connsiteY3514" fmla="*/ 1068818 h 2601022"/>
              <a:gd name="connsiteX3515" fmla="*/ 4188890 w 10001500"/>
              <a:gd name="connsiteY3515" fmla="*/ 1135787 h 2601022"/>
              <a:gd name="connsiteX3516" fmla="*/ 4182949 w 10001500"/>
              <a:gd name="connsiteY3516" fmla="*/ 1147940 h 2601022"/>
              <a:gd name="connsiteX3517" fmla="*/ 4180250 w 10001500"/>
              <a:gd name="connsiteY3517" fmla="*/ 1161711 h 2601022"/>
              <a:gd name="connsiteX3518" fmla="*/ 4180250 w 10001500"/>
              <a:gd name="connsiteY3518" fmla="*/ 1241913 h 2601022"/>
              <a:gd name="connsiteX3519" fmla="*/ 4173769 w 10001500"/>
              <a:gd name="connsiteY3519" fmla="*/ 1323735 h 2601022"/>
              <a:gd name="connsiteX3520" fmla="*/ 4169448 w 10001500"/>
              <a:gd name="connsiteY3520" fmla="*/ 1325896 h 2601022"/>
              <a:gd name="connsiteX3521" fmla="*/ 4174848 w 10001500"/>
              <a:gd name="connsiteY3521" fmla="*/ 1341287 h 2601022"/>
              <a:gd name="connsiteX3522" fmla="*/ 4180250 w 10001500"/>
              <a:gd name="connsiteY3522" fmla="*/ 1358300 h 2601022"/>
              <a:gd name="connsiteX3523" fmla="*/ 4176468 w 10001500"/>
              <a:gd name="connsiteY3523" fmla="*/ 1363161 h 2601022"/>
              <a:gd name="connsiteX3524" fmla="*/ 4169448 w 10001500"/>
              <a:gd name="connsiteY3524" fmla="*/ 1364781 h 2601022"/>
              <a:gd name="connsiteX3525" fmla="*/ 4167288 w 10001500"/>
              <a:gd name="connsiteY3525" fmla="*/ 1401506 h 2601022"/>
              <a:gd name="connsiteX3526" fmla="*/ 4163236 w 10001500"/>
              <a:gd name="connsiteY3526" fmla="*/ 1401776 h 2601022"/>
              <a:gd name="connsiteX3527" fmla="*/ 4160806 w 10001500"/>
              <a:gd name="connsiteY3527" fmla="*/ 1403667 h 2601022"/>
              <a:gd name="connsiteX3528" fmla="*/ 4163507 w 10001500"/>
              <a:gd name="connsiteY3528" fmla="*/ 1412038 h 2601022"/>
              <a:gd name="connsiteX3529" fmla="*/ 4169448 w 10001500"/>
              <a:gd name="connsiteY3529" fmla="*/ 1418789 h 2601022"/>
              <a:gd name="connsiteX3530" fmla="*/ 4158646 w 10001500"/>
              <a:gd name="connsiteY3530" fmla="*/ 1440932 h 2601022"/>
              <a:gd name="connsiteX3531" fmla="*/ 4154325 w 10001500"/>
              <a:gd name="connsiteY3531" fmla="*/ 1466316 h 2601022"/>
              <a:gd name="connsiteX3532" fmla="*/ 4155135 w 10001500"/>
              <a:gd name="connsiteY3532" fmla="*/ 1479818 h 2601022"/>
              <a:gd name="connsiteX3533" fmla="*/ 4160806 w 10001500"/>
              <a:gd name="connsiteY3533" fmla="*/ 1490080 h 2601022"/>
              <a:gd name="connsiteX3534" fmla="*/ 4186190 w 10001500"/>
              <a:gd name="connsiteY3534" fmla="*/ 1447953 h 2601022"/>
              <a:gd name="connsiteX3535" fmla="*/ 4214815 w 10001500"/>
              <a:gd name="connsiteY3535" fmla="*/ 1412308 h 2601022"/>
              <a:gd name="connsiteX3536" fmla="*/ 4225617 w 10001500"/>
              <a:gd name="connsiteY3536" fmla="*/ 1403667 h 2601022"/>
              <a:gd name="connsiteX3537" fmla="*/ 4225617 w 10001500"/>
              <a:gd name="connsiteY3537" fmla="*/ 1392865 h 2601022"/>
              <a:gd name="connsiteX3538" fmla="*/ 4236148 w 10001500"/>
              <a:gd name="connsiteY3538" fmla="*/ 1369642 h 2601022"/>
              <a:gd name="connsiteX3539" fmla="*/ 4251540 w 10001500"/>
              <a:gd name="connsiteY3539" fmla="*/ 1349659 h 2601022"/>
              <a:gd name="connsiteX3540" fmla="*/ 4258290 w 10001500"/>
              <a:gd name="connsiteY3540" fmla="*/ 1327516 h 2601022"/>
              <a:gd name="connsiteX3541" fmla="*/ 4273142 w 10001500"/>
              <a:gd name="connsiteY3541" fmla="*/ 1308613 h 2601022"/>
              <a:gd name="connsiteX3542" fmla="*/ 4290425 w 10001500"/>
              <a:gd name="connsiteY3542" fmla="*/ 1306453 h 2601022"/>
              <a:gd name="connsiteX3543" fmla="*/ 4290425 w 10001500"/>
              <a:gd name="connsiteY3543" fmla="*/ 1291331 h 2601022"/>
              <a:gd name="connsiteX3544" fmla="*/ 4303928 w 10001500"/>
              <a:gd name="connsiteY3544" fmla="*/ 1289440 h 2601022"/>
              <a:gd name="connsiteX3545" fmla="*/ 4314188 w 10001500"/>
              <a:gd name="connsiteY3545" fmla="*/ 1282689 h 2601022"/>
              <a:gd name="connsiteX3546" fmla="*/ 4319590 w 10001500"/>
              <a:gd name="connsiteY3546" fmla="*/ 1273238 h 2601022"/>
              <a:gd name="connsiteX3547" fmla="*/ 4324990 w 10001500"/>
              <a:gd name="connsiteY3547" fmla="*/ 1265407 h 2601022"/>
              <a:gd name="connsiteX3548" fmla="*/ 4333632 w 10001500"/>
              <a:gd name="connsiteY3548" fmla="*/ 1254605 h 2601022"/>
              <a:gd name="connsiteX3549" fmla="*/ 4350915 w 10001500"/>
              <a:gd name="connsiteY3549" fmla="*/ 1207078 h 2601022"/>
              <a:gd name="connsiteX3550" fmla="*/ 4368196 w 10001500"/>
              <a:gd name="connsiteY3550" fmla="*/ 1178994 h 2601022"/>
              <a:gd name="connsiteX3551" fmla="*/ 4385210 w 10001500"/>
              <a:gd name="connsiteY3551" fmla="*/ 1160091 h 2601022"/>
              <a:gd name="connsiteX3552" fmla="*/ 4394121 w 10001500"/>
              <a:gd name="connsiteY3552" fmla="*/ 1137948 h 2601022"/>
              <a:gd name="connsiteX3553" fmla="*/ 4411403 w 10001500"/>
              <a:gd name="connsiteY3553" fmla="*/ 1116345 h 2601022"/>
              <a:gd name="connsiteX3554" fmla="*/ 4415723 w 10001500"/>
              <a:gd name="connsiteY3554" fmla="*/ 1108784 h 2601022"/>
              <a:gd name="connsiteX3555" fmla="*/ 4420044 w 10001500"/>
              <a:gd name="connsiteY3555" fmla="*/ 1101222 h 2601022"/>
              <a:gd name="connsiteX3556" fmla="*/ 4420585 w 10001500"/>
              <a:gd name="connsiteY3556" fmla="*/ 1095282 h 2601022"/>
              <a:gd name="connsiteX3557" fmla="*/ 4424365 w 10001500"/>
              <a:gd name="connsiteY3557" fmla="*/ 1092581 h 2601022"/>
              <a:gd name="connsiteX3558" fmla="*/ 4432466 w 10001500"/>
              <a:gd name="connsiteY3558" fmla="*/ 1092851 h 2601022"/>
              <a:gd name="connsiteX3559" fmla="*/ 4437328 w 10001500"/>
              <a:gd name="connsiteY3559" fmla="*/ 1088261 h 2601022"/>
              <a:gd name="connsiteX3560" fmla="*/ 4448128 w 10001500"/>
              <a:gd name="connsiteY3560" fmla="*/ 1080969 h 2601022"/>
              <a:gd name="connsiteX3561" fmla="*/ 4445969 w 10001500"/>
              <a:gd name="connsiteY3561" fmla="*/ 1075299 h 2601022"/>
              <a:gd name="connsiteX3562" fmla="*/ 4441648 w 10001500"/>
              <a:gd name="connsiteY3562" fmla="*/ 1049375 h 2601022"/>
              <a:gd name="connsiteX3563" fmla="*/ 4450559 w 10001500"/>
              <a:gd name="connsiteY3563" fmla="*/ 1040734 h 2601022"/>
              <a:gd name="connsiteX3564" fmla="*/ 4461090 w 10001500"/>
              <a:gd name="connsiteY3564" fmla="*/ 1032093 h 2601022"/>
              <a:gd name="connsiteX3565" fmla="*/ 4471893 w 10001500"/>
              <a:gd name="connsiteY3565" fmla="*/ 1023451 h 2601022"/>
              <a:gd name="connsiteX3566" fmla="*/ 4485393 w 10001500"/>
              <a:gd name="connsiteY3566" fmla="*/ 1024532 h 2601022"/>
              <a:gd name="connsiteX3567" fmla="*/ 4495655 w 10001500"/>
              <a:gd name="connsiteY3567" fmla="*/ 1032093 h 2601022"/>
              <a:gd name="connsiteX3568" fmla="*/ 4495655 w 10001500"/>
              <a:gd name="connsiteY3568" fmla="*/ 1034253 h 2601022"/>
              <a:gd name="connsiteX3569" fmla="*/ 4508618 w 10001500"/>
              <a:gd name="connsiteY3569" fmla="*/ 1025612 h 2601022"/>
              <a:gd name="connsiteX3570" fmla="*/ 4500516 w 10001500"/>
              <a:gd name="connsiteY3570" fmla="*/ 1025612 h 2601022"/>
              <a:gd name="connsiteX3571" fmla="*/ 4495655 w 10001500"/>
              <a:gd name="connsiteY3571" fmla="*/ 1019131 h 2601022"/>
              <a:gd name="connsiteX3572" fmla="*/ 4502946 w 10001500"/>
              <a:gd name="connsiteY3572" fmla="*/ 1006169 h 2601022"/>
              <a:gd name="connsiteX3573" fmla="*/ 4515099 w 10001500"/>
              <a:gd name="connsiteY3573" fmla="*/ 993207 h 2601022"/>
              <a:gd name="connsiteX3574" fmla="*/ 4527790 w 10001500"/>
              <a:gd name="connsiteY3574" fmla="*/ 974844 h 2601022"/>
              <a:gd name="connsiteX3575" fmla="*/ 4532380 w 10001500"/>
              <a:gd name="connsiteY3575" fmla="*/ 950000 h 2601022"/>
              <a:gd name="connsiteX3576" fmla="*/ 4541022 w 10001500"/>
              <a:gd name="connsiteY3576" fmla="*/ 945680 h 2601022"/>
              <a:gd name="connsiteX3577" fmla="*/ 4542103 w 10001500"/>
              <a:gd name="connsiteY3577" fmla="*/ 936769 h 2601022"/>
              <a:gd name="connsiteX3578" fmla="*/ 4549663 w 10001500"/>
              <a:gd name="connsiteY3578" fmla="*/ 932718 h 2601022"/>
              <a:gd name="connsiteX3579" fmla="*/ 4564786 w 10001500"/>
              <a:gd name="connsiteY3579" fmla="*/ 932718 h 2601022"/>
              <a:gd name="connsiteX3580" fmla="*/ 4564786 w 10001500"/>
              <a:gd name="connsiteY3580" fmla="*/ 908954 h 2601022"/>
              <a:gd name="connsiteX3581" fmla="*/ 4595030 w 10001500"/>
              <a:gd name="connsiteY3581" fmla="*/ 874389 h 2601022"/>
              <a:gd name="connsiteX3582" fmla="*/ 4604751 w 10001500"/>
              <a:gd name="connsiteY3582" fmla="*/ 852786 h 2601022"/>
              <a:gd name="connsiteX3583" fmla="*/ 4614472 w 10001500"/>
              <a:gd name="connsiteY3583" fmla="*/ 831183 h 2601022"/>
              <a:gd name="connsiteX3584" fmla="*/ 4614472 w 10001500"/>
              <a:gd name="connsiteY3584" fmla="*/ 829023 h 2601022"/>
              <a:gd name="connsiteX3585" fmla="*/ 4649038 w 10001500"/>
              <a:gd name="connsiteY3585" fmla="*/ 796618 h 2601022"/>
              <a:gd name="connsiteX3586" fmla="*/ 4653359 w 10001500"/>
              <a:gd name="connsiteY3586" fmla="*/ 766374 h 2601022"/>
              <a:gd name="connsiteX3587" fmla="*/ 4665510 w 10001500"/>
              <a:gd name="connsiteY3587" fmla="*/ 758812 h 2601022"/>
              <a:gd name="connsiteX3588" fmla="*/ 4672801 w 10001500"/>
              <a:gd name="connsiteY3588" fmla="*/ 751251 h 2601022"/>
              <a:gd name="connsiteX3589" fmla="*/ 4681443 w 10001500"/>
              <a:gd name="connsiteY3589" fmla="*/ 740450 h 2601022"/>
              <a:gd name="connsiteX3590" fmla="*/ 4698726 w 10001500"/>
              <a:gd name="connsiteY3590" fmla="*/ 742610 h 2601022"/>
              <a:gd name="connsiteX3591" fmla="*/ 4698726 w 10001500"/>
              <a:gd name="connsiteY3591" fmla="*/ 723167 h 2601022"/>
              <a:gd name="connsiteX3592" fmla="*/ 4707097 w 10001500"/>
              <a:gd name="connsiteY3592" fmla="*/ 709936 h 2601022"/>
              <a:gd name="connsiteX3593" fmla="*/ 4713847 w 10001500"/>
              <a:gd name="connsiteY3593" fmla="*/ 695083 h 2601022"/>
              <a:gd name="connsiteX3594" fmla="*/ 4723299 w 10001500"/>
              <a:gd name="connsiteY3594" fmla="*/ 693733 h 2601022"/>
              <a:gd name="connsiteX3595" fmla="*/ 4731130 w 10001500"/>
              <a:gd name="connsiteY3595" fmla="*/ 690762 h 2601022"/>
              <a:gd name="connsiteX3596" fmla="*/ 4728160 w 10001500"/>
              <a:gd name="connsiteY3596" fmla="*/ 681851 h 2601022"/>
              <a:gd name="connsiteX3597" fmla="*/ 4733291 w 10001500"/>
              <a:gd name="connsiteY3597" fmla="*/ 677801 h 2601022"/>
              <a:gd name="connsiteX3598" fmla="*/ 4752733 w 10001500"/>
              <a:gd name="connsiteY3598" fmla="*/ 641075 h 2601022"/>
              <a:gd name="connsiteX3599" fmla="*/ 4776766 w 10001500"/>
              <a:gd name="connsiteY3599" fmla="*/ 611371 h 2601022"/>
              <a:gd name="connsiteX3600" fmla="*/ 4808902 w 10001500"/>
              <a:gd name="connsiteY3600" fmla="*/ 578426 h 2601022"/>
              <a:gd name="connsiteX3601" fmla="*/ 4817543 w 10001500"/>
              <a:gd name="connsiteY3601" fmla="*/ 569785 h 2601022"/>
              <a:gd name="connsiteX3602" fmla="*/ 4825373 w 10001500"/>
              <a:gd name="connsiteY3602" fmla="*/ 568705 h 2601022"/>
              <a:gd name="connsiteX3603" fmla="*/ 4828343 w 10001500"/>
              <a:gd name="connsiteY3603" fmla="*/ 561144 h 2601022"/>
              <a:gd name="connsiteX3604" fmla="*/ 4836985 w 10001500"/>
              <a:gd name="connsiteY3604" fmla="*/ 541701 h 2601022"/>
              <a:gd name="connsiteX3605" fmla="*/ 4847517 w 10001500"/>
              <a:gd name="connsiteY3605" fmla="*/ 538190 h 2601022"/>
              <a:gd name="connsiteX3606" fmla="*/ 4856429 w 10001500"/>
              <a:gd name="connsiteY3606" fmla="*/ 533059 h 2601022"/>
              <a:gd name="connsiteX3607" fmla="*/ 4873710 w 10001500"/>
              <a:gd name="connsiteY3607" fmla="*/ 511456 h 2601022"/>
              <a:gd name="connsiteX3608" fmla="*/ 4873981 w 10001500"/>
              <a:gd name="connsiteY3608" fmla="*/ 508216 h 2601022"/>
              <a:gd name="connsiteX3609" fmla="*/ 4875870 w 10001500"/>
              <a:gd name="connsiteY3609" fmla="*/ 504975 h 2601022"/>
              <a:gd name="connsiteX3610" fmla="*/ 4881541 w 10001500"/>
              <a:gd name="connsiteY3610" fmla="*/ 509836 h 2601022"/>
              <a:gd name="connsiteX3611" fmla="*/ 4882352 w 10001500"/>
              <a:gd name="connsiteY3611" fmla="*/ 517937 h 2601022"/>
              <a:gd name="connsiteX3612" fmla="*/ 4867231 w 10001500"/>
              <a:gd name="connsiteY3612" fmla="*/ 530899 h 2601022"/>
              <a:gd name="connsiteX3613" fmla="*/ 4861288 w 10001500"/>
              <a:gd name="connsiteY3613" fmla="*/ 556823 h 2601022"/>
              <a:gd name="connsiteX3614" fmla="*/ 4852108 w 10001500"/>
              <a:gd name="connsiteY3614" fmla="*/ 582747 h 2601022"/>
              <a:gd name="connsiteX3615" fmla="*/ 4832664 w 10001500"/>
              <a:gd name="connsiteY3615" fmla="*/ 623793 h 2601022"/>
              <a:gd name="connsiteX3616" fmla="*/ 4825913 w 10001500"/>
              <a:gd name="connsiteY3616" fmla="*/ 630814 h 2601022"/>
              <a:gd name="connsiteX3617" fmla="*/ 4824024 w 10001500"/>
              <a:gd name="connsiteY3617" fmla="*/ 641075 h 2601022"/>
              <a:gd name="connsiteX3618" fmla="*/ 4814301 w 10001500"/>
              <a:gd name="connsiteY3618" fmla="*/ 648096 h 2601022"/>
              <a:gd name="connsiteX3619" fmla="*/ 4804580 w 10001500"/>
              <a:gd name="connsiteY3619" fmla="*/ 658358 h 2601022"/>
              <a:gd name="connsiteX3620" fmla="*/ 4789458 w 10001500"/>
              <a:gd name="connsiteY3620" fmla="*/ 682121 h 2601022"/>
              <a:gd name="connsiteX3621" fmla="*/ 4795400 w 10001500"/>
              <a:gd name="connsiteY3621" fmla="*/ 687792 h 2601022"/>
              <a:gd name="connsiteX3622" fmla="*/ 4804580 w 10001500"/>
              <a:gd name="connsiteY3622" fmla="*/ 688602 h 2601022"/>
              <a:gd name="connsiteX3623" fmla="*/ 4808902 w 10001500"/>
              <a:gd name="connsiteY3623" fmla="*/ 688602 h 2601022"/>
              <a:gd name="connsiteX3624" fmla="*/ 4815652 w 10001500"/>
              <a:gd name="connsiteY3624" fmla="*/ 682931 h 2601022"/>
              <a:gd name="connsiteX3625" fmla="*/ 4824024 w 10001500"/>
              <a:gd name="connsiteY3625" fmla="*/ 682121 h 2601022"/>
              <a:gd name="connsiteX3626" fmla="*/ 4836985 w 10001500"/>
              <a:gd name="connsiteY3626" fmla="*/ 657817 h 2601022"/>
              <a:gd name="connsiteX3627" fmla="*/ 4856429 w 10001500"/>
              <a:gd name="connsiteY3627" fmla="*/ 636754 h 2601022"/>
              <a:gd name="connsiteX3628" fmla="*/ 4867231 w 10001500"/>
              <a:gd name="connsiteY3628" fmla="*/ 606510 h 2601022"/>
              <a:gd name="connsiteX3629" fmla="*/ 4888833 w 10001500"/>
              <a:gd name="connsiteY3629" fmla="*/ 606510 h 2601022"/>
              <a:gd name="connsiteX3630" fmla="*/ 4919077 w 10001500"/>
              <a:gd name="connsiteY3630" fmla="*/ 574106 h 2601022"/>
              <a:gd name="connsiteX3631" fmla="*/ 4922587 w 10001500"/>
              <a:gd name="connsiteY3631" fmla="*/ 583827 h 2601022"/>
              <a:gd name="connsiteX3632" fmla="*/ 4934200 w 10001500"/>
              <a:gd name="connsiteY3632" fmla="*/ 587067 h 2601022"/>
              <a:gd name="connsiteX3633" fmla="*/ 4938521 w 10001500"/>
              <a:gd name="connsiteY3633" fmla="*/ 587067 h 2601022"/>
              <a:gd name="connsiteX3634" fmla="*/ 4944461 w 10001500"/>
              <a:gd name="connsiteY3634" fmla="*/ 572485 h 2601022"/>
              <a:gd name="connsiteX3635" fmla="*/ 4960124 w 10001500"/>
              <a:gd name="connsiteY3635" fmla="*/ 567625 h 2601022"/>
              <a:gd name="connsiteX3636" fmla="*/ 4966603 w 10001500"/>
              <a:gd name="connsiteY3636" fmla="*/ 567625 h 2601022"/>
              <a:gd name="connsiteX3637" fmla="*/ 4957964 w 10001500"/>
              <a:gd name="connsiteY3637" fmla="*/ 552502 h 2601022"/>
              <a:gd name="connsiteX3638" fmla="*/ 4965794 w 10001500"/>
              <a:gd name="connsiteY3638" fmla="*/ 550612 h 2601022"/>
              <a:gd name="connsiteX3639" fmla="*/ 4975245 w 10001500"/>
              <a:gd name="connsiteY3639" fmla="*/ 550342 h 2601022"/>
              <a:gd name="connsiteX3640" fmla="*/ 5001170 w 10001500"/>
              <a:gd name="connsiteY3640" fmla="*/ 552502 h 2601022"/>
              <a:gd name="connsiteX3641" fmla="*/ 5001440 w 10001500"/>
              <a:gd name="connsiteY3641" fmla="*/ 559793 h 2601022"/>
              <a:gd name="connsiteX3642" fmla="*/ 5003329 w 10001500"/>
              <a:gd name="connsiteY3642" fmla="*/ 565464 h 2601022"/>
              <a:gd name="connsiteX3643" fmla="*/ 5012511 w 10001500"/>
              <a:gd name="connsiteY3643" fmla="*/ 553043 h 2601022"/>
              <a:gd name="connsiteX3644" fmla="*/ 5018452 w 10001500"/>
              <a:gd name="connsiteY3644" fmla="*/ 537380 h 2601022"/>
              <a:gd name="connsiteX3645" fmla="*/ 5022773 w 10001500"/>
              <a:gd name="connsiteY3645" fmla="*/ 533059 h 2601022"/>
              <a:gd name="connsiteX3646" fmla="*/ 5027094 w 10001500"/>
              <a:gd name="connsiteY3646" fmla="*/ 522258 h 2601022"/>
              <a:gd name="connsiteX3647" fmla="*/ 5050856 w 10001500"/>
              <a:gd name="connsiteY3647" fmla="*/ 509296 h 2601022"/>
              <a:gd name="connsiteX3648" fmla="*/ 5053017 w 10001500"/>
              <a:gd name="connsiteY3648" fmla="*/ 504975 h 2601022"/>
              <a:gd name="connsiteX3649" fmla="*/ 5061389 w 10001500"/>
              <a:gd name="connsiteY3649" fmla="*/ 507676 h 2601022"/>
              <a:gd name="connsiteX3650" fmla="*/ 5068140 w 10001500"/>
              <a:gd name="connsiteY3650" fmla="*/ 513617 h 2601022"/>
              <a:gd name="connsiteX3651" fmla="*/ 5068140 w 10001500"/>
              <a:gd name="connsiteY3651" fmla="*/ 487693 h 2601022"/>
              <a:gd name="connsiteX3652" fmla="*/ 5090553 w 10001500"/>
              <a:gd name="connsiteY3652" fmla="*/ 469871 h 2601022"/>
              <a:gd name="connsiteX3653" fmla="*/ 5104864 w 10001500"/>
              <a:gd name="connsiteY3653" fmla="*/ 455288 h 2601022"/>
              <a:gd name="connsiteX3654" fmla="*/ 5107025 w 10001500"/>
              <a:gd name="connsiteY3654" fmla="*/ 431525 h 2601022"/>
              <a:gd name="connsiteX3655" fmla="*/ 5135108 w 10001500"/>
              <a:gd name="connsiteY3655" fmla="*/ 431525 h 2601022"/>
              <a:gd name="connsiteX3656" fmla="*/ 5148071 w 10001500"/>
              <a:gd name="connsiteY3656" fmla="*/ 414242 h 2601022"/>
              <a:gd name="connsiteX3657" fmla="*/ 5150231 w 10001500"/>
              <a:gd name="connsiteY3657" fmla="*/ 414242 h 2601022"/>
              <a:gd name="connsiteX3658" fmla="*/ 5158873 w 10001500"/>
              <a:gd name="connsiteY3658" fmla="*/ 420723 h 2601022"/>
              <a:gd name="connsiteX3659" fmla="*/ 5156172 w 10001500"/>
              <a:gd name="connsiteY3659" fmla="*/ 426934 h 2601022"/>
              <a:gd name="connsiteX3660" fmla="*/ 5150231 w 10001500"/>
              <a:gd name="connsiteY3660" fmla="*/ 431525 h 2601022"/>
              <a:gd name="connsiteX3661" fmla="*/ 5137809 w 10001500"/>
              <a:gd name="connsiteY3661" fmla="*/ 449887 h 2601022"/>
              <a:gd name="connsiteX3662" fmla="*/ 5115667 w 10001500"/>
              <a:gd name="connsiteY3662" fmla="*/ 455288 h 2601022"/>
              <a:gd name="connsiteX3663" fmla="*/ 5114316 w 10001500"/>
              <a:gd name="connsiteY3663" fmla="*/ 463929 h 2601022"/>
              <a:gd name="connsiteX3664" fmla="*/ 5111346 w 10001500"/>
              <a:gd name="connsiteY3664" fmla="*/ 472571 h 2601022"/>
              <a:gd name="connsiteX3665" fmla="*/ 5102704 w 10001500"/>
              <a:gd name="connsiteY3665" fmla="*/ 496064 h 2601022"/>
              <a:gd name="connsiteX3666" fmla="*/ 5094064 w 10001500"/>
              <a:gd name="connsiteY3666" fmla="*/ 517937 h 2601022"/>
              <a:gd name="connsiteX3667" fmla="*/ 5084611 w 10001500"/>
              <a:gd name="connsiteY3667" fmla="*/ 521448 h 2601022"/>
              <a:gd name="connsiteX3668" fmla="*/ 5076781 w 10001500"/>
              <a:gd name="connsiteY3668" fmla="*/ 526578 h 2601022"/>
              <a:gd name="connsiteX3669" fmla="*/ 5078941 w 10001500"/>
              <a:gd name="connsiteY3669" fmla="*/ 526578 h 2601022"/>
              <a:gd name="connsiteX3670" fmla="*/ 5111346 w 10001500"/>
              <a:gd name="connsiteY3670" fmla="*/ 524418 h 2601022"/>
              <a:gd name="connsiteX3671" fmla="*/ 5128629 w 10001500"/>
              <a:gd name="connsiteY3671" fmla="*/ 541701 h 2601022"/>
              <a:gd name="connsiteX3672" fmla="*/ 5139160 w 10001500"/>
              <a:gd name="connsiteY3672" fmla="*/ 539811 h 2601022"/>
              <a:gd name="connsiteX3673" fmla="*/ 5148071 w 10001500"/>
              <a:gd name="connsiteY3673" fmla="*/ 533059 h 2601022"/>
              <a:gd name="connsiteX3674" fmla="*/ 5156712 w 10001500"/>
              <a:gd name="connsiteY3674" fmla="*/ 520098 h 2601022"/>
              <a:gd name="connsiteX3675" fmla="*/ 5159683 w 10001500"/>
              <a:gd name="connsiteY3675" fmla="*/ 523878 h 2601022"/>
              <a:gd name="connsiteX3676" fmla="*/ 5161033 w 10001500"/>
              <a:gd name="connsiteY3676" fmla="*/ 530899 h 2601022"/>
              <a:gd name="connsiteX3677" fmla="*/ 5169675 w 10001500"/>
              <a:gd name="connsiteY3677" fmla="*/ 537380 h 2601022"/>
              <a:gd name="connsiteX3678" fmla="*/ 5164814 w 10001500"/>
              <a:gd name="connsiteY3678" fmla="*/ 539540 h 2601022"/>
              <a:gd name="connsiteX3679" fmla="*/ 5163194 w 10001500"/>
              <a:gd name="connsiteY3679" fmla="*/ 541701 h 2601022"/>
              <a:gd name="connsiteX3680" fmla="*/ 5169675 w 10001500"/>
              <a:gd name="connsiteY3680" fmla="*/ 548182 h 2601022"/>
              <a:gd name="connsiteX3681" fmla="*/ 5171835 w 10001500"/>
              <a:gd name="connsiteY3681" fmla="*/ 548182 h 2601022"/>
              <a:gd name="connsiteX3682" fmla="*/ 5173994 w 10001500"/>
              <a:gd name="connsiteY3682" fmla="*/ 558983 h 2601022"/>
              <a:gd name="connsiteX3683" fmla="*/ 5193438 w 10001500"/>
              <a:gd name="connsiteY3683" fmla="*/ 563304 h 2601022"/>
              <a:gd name="connsiteX3684" fmla="*/ 5196949 w 10001500"/>
              <a:gd name="connsiteY3684" fmla="*/ 537920 h 2601022"/>
              <a:gd name="connsiteX3685" fmla="*/ 5215041 w 10001500"/>
              <a:gd name="connsiteY3685" fmla="*/ 522258 h 2601022"/>
              <a:gd name="connsiteX3686" fmla="*/ 5221521 w 10001500"/>
              <a:gd name="connsiteY3686" fmla="*/ 502816 h 2601022"/>
              <a:gd name="connsiteX3687" fmla="*/ 5234483 w 10001500"/>
              <a:gd name="connsiteY3687" fmla="*/ 497684 h 2601022"/>
              <a:gd name="connsiteX3688" fmla="*/ 5240965 w 10001500"/>
              <a:gd name="connsiteY3688" fmla="*/ 487693 h 2601022"/>
              <a:gd name="connsiteX3689" fmla="*/ 5254197 w 10001500"/>
              <a:gd name="connsiteY3689" fmla="*/ 485533 h 2601022"/>
              <a:gd name="connsiteX3690" fmla="*/ 5262567 w 10001500"/>
              <a:gd name="connsiteY3690" fmla="*/ 476892 h 2601022"/>
              <a:gd name="connsiteX3691" fmla="*/ 5280660 w 10001500"/>
              <a:gd name="connsiteY3691" fmla="*/ 464470 h 2601022"/>
              <a:gd name="connsiteX3692" fmla="*/ 5297132 w 10001500"/>
              <a:gd name="connsiteY3692" fmla="*/ 455288 h 2601022"/>
              <a:gd name="connsiteX3693" fmla="*/ 5315764 w 10001500"/>
              <a:gd name="connsiteY3693" fmla="*/ 427204 h 2601022"/>
              <a:gd name="connsiteX3694" fmla="*/ 5336018 w 10001500"/>
              <a:gd name="connsiteY3694" fmla="*/ 399120 h 2601022"/>
              <a:gd name="connsiteX3695" fmla="*/ 5373553 w 10001500"/>
              <a:gd name="connsiteY3695" fmla="*/ 369955 h 2601022"/>
              <a:gd name="connsiteX3696" fmla="*/ 5396507 w 10001500"/>
              <a:gd name="connsiteY3696" fmla="*/ 327829 h 2601022"/>
              <a:gd name="connsiteX3697" fmla="*/ 5404878 w 10001500"/>
              <a:gd name="connsiteY3697" fmla="*/ 328370 h 2601022"/>
              <a:gd name="connsiteX3698" fmla="*/ 5411629 w 10001500"/>
              <a:gd name="connsiteY3698" fmla="*/ 325669 h 2601022"/>
              <a:gd name="connsiteX3699" fmla="*/ 5409469 w 10001500"/>
              <a:gd name="connsiteY3699" fmla="*/ 317028 h 2601022"/>
              <a:gd name="connsiteX3700" fmla="*/ 5426751 w 10001500"/>
              <a:gd name="connsiteY3700" fmla="*/ 306226 h 2601022"/>
              <a:gd name="connsiteX3701" fmla="*/ 5433502 w 10001500"/>
              <a:gd name="connsiteY3701" fmla="*/ 291914 h 2601022"/>
              <a:gd name="connsiteX3702" fmla="*/ 5448354 w 10001500"/>
              <a:gd name="connsiteY3702" fmla="*/ 282463 h 2601022"/>
              <a:gd name="connsiteX3703" fmla="*/ 5489400 w 10001500"/>
              <a:gd name="connsiteY3703" fmla="*/ 224134 h 2601022"/>
              <a:gd name="connsiteX3704" fmla="*/ 5512354 w 10001500"/>
              <a:gd name="connsiteY3704" fmla="*/ 202531 h 2601022"/>
              <a:gd name="connsiteX3705" fmla="*/ 5536927 w 10001500"/>
              <a:gd name="connsiteY3705" fmla="*/ 180928 h 2601022"/>
              <a:gd name="connsiteX3706" fmla="*/ 2122518 w 10001500"/>
              <a:gd name="connsiteY3706" fmla="*/ 180928 h 2601022"/>
              <a:gd name="connsiteX3707" fmla="*/ 2583822 w 10001500"/>
              <a:gd name="connsiteY3707" fmla="*/ 196478 h 2601022"/>
              <a:gd name="connsiteX3708" fmla="*/ 2591598 w 10001500"/>
              <a:gd name="connsiteY3708" fmla="*/ 207816 h 2601022"/>
              <a:gd name="connsiteX3709" fmla="*/ 2607147 w 10001500"/>
              <a:gd name="connsiteY3709" fmla="*/ 209435 h 2601022"/>
              <a:gd name="connsiteX3710" fmla="*/ 2636950 w 10001500"/>
              <a:gd name="connsiteY3710" fmla="*/ 208140 h 2601022"/>
              <a:gd name="connsiteX3711" fmla="*/ 2658979 w 10001500"/>
              <a:gd name="connsiteY3711" fmla="*/ 214618 h 2601022"/>
              <a:gd name="connsiteX3712" fmla="*/ 2824842 w 10001500"/>
              <a:gd name="connsiteY3712" fmla="*/ 235351 h 2601022"/>
              <a:gd name="connsiteX3713" fmla="*/ 2843954 w 10001500"/>
              <a:gd name="connsiteY3713" fmla="*/ 245070 h 2601022"/>
              <a:gd name="connsiteX3714" fmla="*/ 2868898 w 10001500"/>
              <a:gd name="connsiteY3714" fmla="*/ 250901 h 2601022"/>
              <a:gd name="connsiteX3715" fmla="*/ 2860151 w 10001500"/>
              <a:gd name="connsiteY3715" fmla="*/ 261267 h 2601022"/>
              <a:gd name="connsiteX3716" fmla="*/ 2845574 w 10001500"/>
              <a:gd name="connsiteY3716" fmla="*/ 263859 h 2601022"/>
              <a:gd name="connsiteX3717" fmla="*/ 2818038 w 10001500"/>
              <a:gd name="connsiteY3717" fmla="*/ 258028 h 2601022"/>
              <a:gd name="connsiteX3718" fmla="*/ 2796333 w 10001500"/>
              <a:gd name="connsiteY3718" fmla="*/ 263859 h 2601022"/>
              <a:gd name="connsiteX3719" fmla="*/ 2671936 w 10001500"/>
              <a:gd name="connsiteY3719" fmla="*/ 258676 h 2601022"/>
              <a:gd name="connsiteX3720" fmla="*/ 2648612 w 10001500"/>
              <a:gd name="connsiteY3720" fmla="*/ 266450 h 2601022"/>
              <a:gd name="connsiteX3721" fmla="*/ 2642457 w 10001500"/>
              <a:gd name="connsiteY3721" fmla="*/ 278113 h 2601022"/>
              <a:gd name="connsiteX3722" fmla="*/ 2630472 w 10001500"/>
              <a:gd name="connsiteY3722" fmla="*/ 282000 h 2601022"/>
              <a:gd name="connsiteX3723" fmla="*/ 2617513 w 10001500"/>
              <a:gd name="connsiteY3723" fmla="*/ 279409 h 2601022"/>
              <a:gd name="connsiteX3724" fmla="*/ 2614921 w 10001500"/>
              <a:gd name="connsiteY3724" fmla="*/ 269042 h 2601022"/>
              <a:gd name="connsiteX3725" fmla="*/ 2604555 w 10001500"/>
              <a:gd name="connsiteY3725" fmla="*/ 266450 h 2601022"/>
              <a:gd name="connsiteX3726" fmla="*/ 2588682 w 10001500"/>
              <a:gd name="connsiteY3726" fmla="*/ 266126 h 2601022"/>
              <a:gd name="connsiteX3727" fmla="*/ 2578639 w 10001500"/>
              <a:gd name="connsiteY3727" fmla="*/ 271634 h 2601022"/>
              <a:gd name="connsiteX3728" fmla="*/ 2583822 w 10001500"/>
              <a:gd name="connsiteY3728" fmla="*/ 287183 h 2601022"/>
              <a:gd name="connsiteX3729" fmla="*/ 2580583 w 10001500"/>
              <a:gd name="connsiteY3729" fmla="*/ 294310 h 2601022"/>
              <a:gd name="connsiteX3730" fmla="*/ 2573456 w 10001500"/>
              <a:gd name="connsiteY3730" fmla="*/ 297550 h 2601022"/>
              <a:gd name="connsiteX3731" fmla="*/ 2568273 w 10001500"/>
              <a:gd name="connsiteY3731" fmla="*/ 294958 h 2601022"/>
              <a:gd name="connsiteX3732" fmla="*/ 2567301 w 10001500"/>
              <a:gd name="connsiteY3732" fmla="*/ 280056 h 2601022"/>
              <a:gd name="connsiteX3733" fmla="*/ 2552724 w 10001500"/>
              <a:gd name="connsiteY3733" fmla="*/ 276817 h 2601022"/>
              <a:gd name="connsiteX3734" fmla="*/ 2537497 w 10001500"/>
              <a:gd name="connsiteY3734" fmla="*/ 280056 h 2601022"/>
              <a:gd name="connsiteX3735" fmla="*/ 2524215 w 10001500"/>
              <a:gd name="connsiteY3735" fmla="*/ 287183 h 2601022"/>
              <a:gd name="connsiteX3736" fmla="*/ 2489229 w 10001500"/>
              <a:gd name="connsiteY3736" fmla="*/ 298846 h 2601022"/>
              <a:gd name="connsiteX3737" fmla="*/ 2462017 w 10001500"/>
              <a:gd name="connsiteY3737" fmla="*/ 326057 h 2601022"/>
              <a:gd name="connsiteX3738" fmla="*/ 2464609 w 10001500"/>
              <a:gd name="connsiteY3738" fmla="*/ 346790 h 2601022"/>
              <a:gd name="connsiteX3739" fmla="*/ 2498299 w 10001500"/>
              <a:gd name="connsiteY3739" fmla="*/ 349382 h 2601022"/>
              <a:gd name="connsiteX3740" fmla="*/ 2496680 w 10001500"/>
              <a:gd name="connsiteY3740" fmla="*/ 364931 h 2601022"/>
              <a:gd name="connsiteX3741" fmla="*/ 2508666 w 10001500"/>
              <a:gd name="connsiteY3741" fmla="*/ 372706 h 2601022"/>
              <a:gd name="connsiteX3742" fmla="*/ 2516442 w 10001500"/>
              <a:gd name="connsiteY3742" fmla="*/ 372706 h 2601022"/>
              <a:gd name="connsiteX3743" fmla="*/ 2506398 w 10001500"/>
              <a:gd name="connsiteY3743" fmla="*/ 386960 h 2601022"/>
              <a:gd name="connsiteX3744" fmla="*/ 2490525 w 10001500"/>
              <a:gd name="connsiteY3744" fmla="*/ 393439 h 2601022"/>
              <a:gd name="connsiteX3745" fmla="*/ 2432214 w 10001500"/>
              <a:gd name="connsiteY3745" fmla="*/ 389551 h 2601022"/>
              <a:gd name="connsiteX3746" fmla="*/ 2373903 w 10001500"/>
              <a:gd name="connsiteY3746" fmla="*/ 385664 h 2601022"/>
              <a:gd name="connsiteX3747" fmla="*/ 2371311 w 10001500"/>
              <a:gd name="connsiteY3747" fmla="*/ 403805 h 2601022"/>
              <a:gd name="connsiteX3748" fmla="*/ 2383297 w 10001500"/>
              <a:gd name="connsiteY3748" fmla="*/ 417735 h 2601022"/>
              <a:gd name="connsiteX3749" fmla="*/ 2397228 w 10001500"/>
              <a:gd name="connsiteY3749" fmla="*/ 429721 h 2601022"/>
              <a:gd name="connsiteX3750" fmla="*/ 2404030 w 10001500"/>
              <a:gd name="connsiteY3750" fmla="*/ 424214 h 2601022"/>
              <a:gd name="connsiteX3751" fmla="*/ 2405002 w 10001500"/>
              <a:gd name="connsiteY3751" fmla="*/ 416763 h 2601022"/>
              <a:gd name="connsiteX3752" fmla="*/ 2436102 w 10001500"/>
              <a:gd name="connsiteY3752" fmla="*/ 419355 h 2601022"/>
              <a:gd name="connsiteX3753" fmla="*/ 2432538 w 10001500"/>
              <a:gd name="connsiteY3753" fmla="*/ 436524 h 2601022"/>
              <a:gd name="connsiteX3754" fmla="*/ 2415368 w 10001500"/>
              <a:gd name="connsiteY3754" fmla="*/ 440087 h 2601022"/>
              <a:gd name="connsiteX3755" fmla="*/ 2363536 w 10001500"/>
              <a:gd name="connsiteY3755" fmla="*/ 437496 h 2601022"/>
              <a:gd name="connsiteX3756" fmla="*/ 2342480 w 10001500"/>
              <a:gd name="connsiteY3756" fmla="*/ 442355 h 2601022"/>
              <a:gd name="connsiteX3757" fmla="*/ 2327254 w 10001500"/>
              <a:gd name="connsiteY3757" fmla="*/ 453046 h 2601022"/>
              <a:gd name="connsiteX3758" fmla="*/ 2334057 w 10001500"/>
              <a:gd name="connsiteY3758" fmla="*/ 457581 h 2601022"/>
              <a:gd name="connsiteX3759" fmla="*/ 2342804 w 10001500"/>
              <a:gd name="connsiteY3759" fmla="*/ 458229 h 2601022"/>
              <a:gd name="connsiteX3760" fmla="*/ 2410185 w 10001500"/>
              <a:gd name="connsiteY3760" fmla="*/ 461144 h 2601022"/>
              <a:gd name="connsiteX3761" fmla="*/ 2477568 w 10001500"/>
              <a:gd name="connsiteY3761" fmla="*/ 466003 h 2601022"/>
              <a:gd name="connsiteX3762" fmla="*/ 2482750 w 10001500"/>
              <a:gd name="connsiteY3762" fmla="*/ 473778 h 2601022"/>
              <a:gd name="connsiteX3763" fmla="*/ 2492144 w 10001500"/>
              <a:gd name="connsiteY3763" fmla="*/ 474750 h 2601022"/>
              <a:gd name="connsiteX3764" fmla="*/ 2495708 w 10001500"/>
              <a:gd name="connsiteY3764" fmla="*/ 481553 h 2601022"/>
              <a:gd name="connsiteX3765" fmla="*/ 2525512 w 10001500"/>
              <a:gd name="connsiteY3765" fmla="*/ 503582 h 2601022"/>
              <a:gd name="connsiteX3766" fmla="*/ 2555316 w 10001500"/>
              <a:gd name="connsiteY3766" fmla="*/ 517835 h 2601022"/>
              <a:gd name="connsiteX3767" fmla="*/ 2539765 w 10001500"/>
              <a:gd name="connsiteY3767" fmla="*/ 546667 h 2601022"/>
              <a:gd name="connsiteX3768" fmla="*/ 2524215 w 10001500"/>
              <a:gd name="connsiteY3768" fmla="*/ 554118 h 2601022"/>
              <a:gd name="connsiteX3769" fmla="*/ 2543005 w 10001500"/>
              <a:gd name="connsiteY3769" fmla="*/ 557357 h 2601022"/>
              <a:gd name="connsiteX3770" fmla="*/ 2581231 w 10001500"/>
              <a:gd name="connsiteY3770" fmla="*/ 556710 h 2601022"/>
              <a:gd name="connsiteX3771" fmla="*/ 2595484 w 10001500"/>
              <a:gd name="connsiteY3771" fmla="*/ 563188 h 2601022"/>
              <a:gd name="connsiteX3772" fmla="*/ 2609738 w 10001500"/>
              <a:gd name="connsiteY3772" fmla="*/ 569668 h 2601022"/>
              <a:gd name="connsiteX3773" fmla="*/ 2614921 w 10001500"/>
              <a:gd name="connsiteY3773" fmla="*/ 569668 h 2601022"/>
              <a:gd name="connsiteX3774" fmla="*/ 2598076 w 10001500"/>
              <a:gd name="connsiteY3774" fmla="*/ 576470 h 2601022"/>
              <a:gd name="connsiteX3775" fmla="*/ 2550131 w 10001500"/>
              <a:gd name="connsiteY3775" fmla="*/ 577442 h 2601022"/>
              <a:gd name="connsiteX3776" fmla="*/ 2480158 w 10001500"/>
              <a:gd name="connsiteY3776" fmla="*/ 577442 h 2601022"/>
              <a:gd name="connsiteX3777" fmla="*/ 2475623 w 10001500"/>
              <a:gd name="connsiteY3777" fmla="*/ 584245 h 2601022"/>
              <a:gd name="connsiteX3778" fmla="*/ 2467200 w 10001500"/>
              <a:gd name="connsiteY3778" fmla="*/ 585217 h 2601022"/>
              <a:gd name="connsiteX3779" fmla="*/ 2438369 w 10001500"/>
              <a:gd name="connsiteY3779" fmla="*/ 581654 h 2601022"/>
              <a:gd name="connsiteX3780" fmla="*/ 2415368 w 10001500"/>
              <a:gd name="connsiteY3780" fmla="*/ 587809 h 2601022"/>
              <a:gd name="connsiteX3781" fmla="*/ 2386537 w 10001500"/>
              <a:gd name="connsiteY3781" fmla="*/ 596231 h 2601022"/>
              <a:gd name="connsiteX3782" fmla="*/ 2355761 w 10001500"/>
              <a:gd name="connsiteY3782" fmla="*/ 600767 h 2601022"/>
              <a:gd name="connsiteX3783" fmla="*/ 2350578 w 10001500"/>
              <a:gd name="connsiteY3783" fmla="*/ 600767 h 2601022"/>
              <a:gd name="connsiteX3784" fmla="*/ 2327254 w 10001500"/>
              <a:gd name="connsiteY3784" fmla="*/ 611133 h 2601022"/>
              <a:gd name="connsiteX3785" fmla="*/ 2293563 w 10001500"/>
              <a:gd name="connsiteY3785" fmla="*/ 611133 h 2601022"/>
              <a:gd name="connsiteX3786" fmla="*/ 2283198 w 10001500"/>
              <a:gd name="connsiteY3786" fmla="*/ 621499 h 2601022"/>
              <a:gd name="connsiteX3787" fmla="*/ 2254690 w 10001500"/>
              <a:gd name="connsiteY3787" fmla="*/ 613724 h 2601022"/>
              <a:gd name="connsiteX3788" fmla="*/ 2187956 w 10001500"/>
              <a:gd name="connsiteY3788" fmla="*/ 620528 h 2601022"/>
              <a:gd name="connsiteX3789" fmla="*/ 2117335 w 10001500"/>
              <a:gd name="connsiteY3789" fmla="*/ 613724 h 2601022"/>
              <a:gd name="connsiteX3790" fmla="*/ 2115391 w 10001500"/>
              <a:gd name="connsiteY3790" fmla="*/ 623767 h 2601022"/>
              <a:gd name="connsiteX3791" fmla="*/ 2109560 w 10001500"/>
              <a:gd name="connsiteY3791" fmla="*/ 631866 h 2601022"/>
              <a:gd name="connsiteX3792" fmla="*/ 2099841 w 10001500"/>
              <a:gd name="connsiteY3792" fmla="*/ 627978 h 2601022"/>
              <a:gd name="connsiteX3793" fmla="*/ 2086236 w 10001500"/>
              <a:gd name="connsiteY3793" fmla="*/ 624091 h 2601022"/>
              <a:gd name="connsiteX3794" fmla="*/ 2074249 w 10001500"/>
              <a:gd name="connsiteY3794" fmla="*/ 632190 h 2601022"/>
              <a:gd name="connsiteX3795" fmla="*/ 2060320 w 10001500"/>
              <a:gd name="connsiteY3795" fmla="*/ 634457 h 2601022"/>
              <a:gd name="connsiteX3796" fmla="*/ 2042178 w 10001500"/>
              <a:gd name="connsiteY3796" fmla="*/ 621499 h 2601022"/>
              <a:gd name="connsiteX3797" fmla="*/ 2029545 w 10001500"/>
              <a:gd name="connsiteY3797" fmla="*/ 623443 h 2601022"/>
              <a:gd name="connsiteX3798" fmla="*/ 2018854 w 10001500"/>
              <a:gd name="connsiteY3798" fmla="*/ 629274 h 2601022"/>
              <a:gd name="connsiteX3799" fmla="*/ 2024361 w 10001500"/>
              <a:gd name="connsiteY3799" fmla="*/ 631542 h 2601022"/>
              <a:gd name="connsiteX3800" fmla="*/ 2031812 w 10001500"/>
              <a:gd name="connsiteY3800" fmla="*/ 631866 h 2601022"/>
              <a:gd name="connsiteX3801" fmla="*/ 2039263 w 10001500"/>
              <a:gd name="connsiteY3801" fmla="*/ 637373 h 2601022"/>
              <a:gd name="connsiteX3802" fmla="*/ 2044770 w 10001500"/>
              <a:gd name="connsiteY3802" fmla="*/ 644824 h 2601022"/>
              <a:gd name="connsiteX3803" fmla="*/ 2016264 w 10001500"/>
              <a:gd name="connsiteY3803" fmla="*/ 644824 h 2601022"/>
              <a:gd name="connsiteX3804" fmla="*/ 2014319 w 10001500"/>
              <a:gd name="connsiteY3804" fmla="*/ 651951 h 2601022"/>
              <a:gd name="connsiteX3805" fmla="*/ 2008488 w 10001500"/>
              <a:gd name="connsiteY3805" fmla="*/ 655190 h 2601022"/>
              <a:gd name="connsiteX3806" fmla="*/ 1998445 w 10001500"/>
              <a:gd name="connsiteY3806" fmla="*/ 651951 h 2601022"/>
              <a:gd name="connsiteX3807" fmla="*/ 1990347 w 10001500"/>
              <a:gd name="connsiteY3807" fmla="*/ 644824 h 2601022"/>
              <a:gd name="connsiteX3808" fmla="*/ 1985487 w 10001500"/>
              <a:gd name="connsiteY3808" fmla="*/ 634133 h 2601022"/>
              <a:gd name="connsiteX3809" fmla="*/ 1974798 w 10001500"/>
              <a:gd name="connsiteY3809" fmla="*/ 629274 h 2601022"/>
              <a:gd name="connsiteX3810" fmla="*/ 1966374 w 10001500"/>
              <a:gd name="connsiteY3810" fmla="*/ 631218 h 2601022"/>
              <a:gd name="connsiteX3811" fmla="*/ 1961839 w 10001500"/>
              <a:gd name="connsiteY3811" fmla="*/ 637049 h 2601022"/>
              <a:gd name="connsiteX3812" fmla="*/ 1967346 w 10001500"/>
              <a:gd name="connsiteY3812" fmla="*/ 641584 h 2601022"/>
              <a:gd name="connsiteX3813" fmla="*/ 1974798 w 10001500"/>
              <a:gd name="connsiteY3813" fmla="*/ 642232 h 2601022"/>
              <a:gd name="connsiteX3814" fmla="*/ 1977390 w 10001500"/>
              <a:gd name="connsiteY3814" fmla="*/ 657782 h 2601022"/>
              <a:gd name="connsiteX3815" fmla="*/ 1935924 w 10001500"/>
              <a:gd name="connsiteY3815" fmla="*/ 660373 h 2601022"/>
              <a:gd name="connsiteX3816" fmla="*/ 1923937 w 10001500"/>
              <a:gd name="connsiteY3816" fmla="*/ 668472 h 2601022"/>
              <a:gd name="connsiteX3817" fmla="*/ 1910007 w 10001500"/>
              <a:gd name="connsiteY3817" fmla="*/ 670740 h 2601022"/>
              <a:gd name="connsiteX3818" fmla="*/ 1889274 w 10001500"/>
              <a:gd name="connsiteY3818" fmla="*/ 662965 h 2601022"/>
              <a:gd name="connsiteX3819" fmla="*/ 1887331 w 10001500"/>
              <a:gd name="connsiteY3819" fmla="*/ 667824 h 2601022"/>
              <a:gd name="connsiteX3820" fmla="*/ 1881500 w 10001500"/>
              <a:gd name="connsiteY3820" fmla="*/ 670740 h 2601022"/>
              <a:gd name="connsiteX3821" fmla="*/ 1871781 w 10001500"/>
              <a:gd name="connsiteY3821" fmla="*/ 667500 h 2601022"/>
              <a:gd name="connsiteX3822" fmla="*/ 1865950 w 10001500"/>
              <a:gd name="connsiteY3822" fmla="*/ 660373 h 2601022"/>
              <a:gd name="connsiteX3823" fmla="*/ 1853316 w 10001500"/>
              <a:gd name="connsiteY3823" fmla="*/ 673331 h 2601022"/>
              <a:gd name="connsiteX3824" fmla="*/ 1834851 w 10001500"/>
              <a:gd name="connsiteY3824" fmla="*/ 678515 h 2601022"/>
              <a:gd name="connsiteX3825" fmla="*/ 1806343 w 10001500"/>
              <a:gd name="connsiteY3825" fmla="*/ 675923 h 2601022"/>
              <a:gd name="connsiteX3826" fmla="*/ 1783020 w 10001500"/>
              <a:gd name="connsiteY3826" fmla="*/ 694064 h 2601022"/>
              <a:gd name="connsiteX3827" fmla="*/ 1814118 w 10001500"/>
              <a:gd name="connsiteY3827" fmla="*/ 711557 h 2601022"/>
              <a:gd name="connsiteX3828" fmla="*/ 1852992 w 10001500"/>
              <a:gd name="connsiteY3828" fmla="*/ 717388 h 2601022"/>
              <a:gd name="connsiteX3829" fmla="*/ 1865626 w 10001500"/>
              <a:gd name="connsiteY3829" fmla="*/ 734234 h 2601022"/>
              <a:gd name="connsiteX3830" fmla="*/ 1884091 w 10001500"/>
              <a:gd name="connsiteY3830" fmla="*/ 743304 h 2601022"/>
              <a:gd name="connsiteX3831" fmla="*/ 1904824 w 10001500"/>
              <a:gd name="connsiteY3831" fmla="*/ 753671 h 2601022"/>
              <a:gd name="connsiteX3832" fmla="*/ 1917782 w 10001500"/>
              <a:gd name="connsiteY3832" fmla="*/ 774404 h 2601022"/>
              <a:gd name="connsiteX3833" fmla="*/ 1941106 w 10001500"/>
              <a:gd name="connsiteY3833" fmla="*/ 756262 h 2601022"/>
              <a:gd name="connsiteX3834" fmla="*/ 1956332 w 10001500"/>
              <a:gd name="connsiteY3834" fmla="*/ 767600 h 2601022"/>
              <a:gd name="connsiteX3835" fmla="*/ 1961839 w 10001500"/>
              <a:gd name="connsiteY3835" fmla="*/ 784770 h 2601022"/>
              <a:gd name="connsiteX3836" fmla="*/ 1961839 w 10001500"/>
              <a:gd name="connsiteY3836" fmla="*/ 789953 h 2601022"/>
              <a:gd name="connsiteX3837" fmla="*/ 2008488 w 10001500"/>
              <a:gd name="connsiteY3837" fmla="*/ 805503 h 2601022"/>
              <a:gd name="connsiteX3838" fmla="*/ 2031164 w 10001500"/>
              <a:gd name="connsiteY3838" fmla="*/ 798376 h 2601022"/>
              <a:gd name="connsiteX3839" fmla="*/ 2057728 w 10001500"/>
              <a:gd name="connsiteY3839" fmla="*/ 810686 h 2601022"/>
              <a:gd name="connsiteX3840" fmla="*/ 2048009 w 10001500"/>
              <a:gd name="connsiteY3840" fmla="*/ 816517 h 2601022"/>
              <a:gd name="connsiteX3841" fmla="*/ 2042178 w 10001500"/>
              <a:gd name="connsiteY3841" fmla="*/ 826236 h 2601022"/>
              <a:gd name="connsiteX3842" fmla="*/ 2046390 w 10001500"/>
              <a:gd name="connsiteY3842" fmla="*/ 828503 h 2601022"/>
              <a:gd name="connsiteX3843" fmla="*/ 2052546 w 10001500"/>
              <a:gd name="connsiteY3843" fmla="*/ 828827 h 2601022"/>
              <a:gd name="connsiteX3844" fmla="*/ 2078461 w 10001500"/>
              <a:gd name="connsiteY3844" fmla="*/ 841785 h 2601022"/>
              <a:gd name="connsiteX3845" fmla="*/ 2087855 w 10001500"/>
              <a:gd name="connsiteY3845" fmla="*/ 850855 h 2601022"/>
              <a:gd name="connsiteX3846" fmla="*/ 2099193 w 10001500"/>
              <a:gd name="connsiteY3846" fmla="*/ 859926 h 2601022"/>
              <a:gd name="connsiteX3847" fmla="*/ 2099193 w 10001500"/>
              <a:gd name="connsiteY3847" fmla="*/ 862518 h 2601022"/>
              <a:gd name="connsiteX3848" fmla="*/ 2109884 w 10001500"/>
              <a:gd name="connsiteY3848" fmla="*/ 852152 h 2601022"/>
              <a:gd name="connsiteX3849" fmla="*/ 2122518 w 10001500"/>
              <a:gd name="connsiteY3849" fmla="*/ 841785 h 2601022"/>
              <a:gd name="connsiteX3850" fmla="*/ 2138068 w 10001500"/>
              <a:gd name="connsiteY3850" fmla="*/ 862518 h 2601022"/>
              <a:gd name="connsiteX3851" fmla="*/ 2117335 w 10001500"/>
              <a:gd name="connsiteY3851" fmla="*/ 867701 h 2601022"/>
              <a:gd name="connsiteX3852" fmla="*/ 2126729 w 10001500"/>
              <a:gd name="connsiteY3852" fmla="*/ 872236 h 2601022"/>
              <a:gd name="connsiteX3853" fmla="*/ 2138068 w 10001500"/>
              <a:gd name="connsiteY3853" fmla="*/ 872884 h 2601022"/>
              <a:gd name="connsiteX3854" fmla="*/ 2174350 w 10001500"/>
              <a:gd name="connsiteY3854" fmla="*/ 896208 h 2601022"/>
              <a:gd name="connsiteX3855" fmla="*/ 2202858 w 10001500"/>
              <a:gd name="connsiteY3855" fmla="*/ 901392 h 2601022"/>
              <a:gd name="connsiteX3856" fmla="*/ 2200914 w 10001500"/>
              <a:gd name="connsiteY3856" fmla="*/ 909167 h 2601022"/>
              <a:gd name="connsiteX3857" fmla="*/ 2202858 w 10001500"/>
              <a:gd name="connsiteY3857" fmla="*/ 916941 h 2601022"/>
              <a:gd name="connsiteX3858" fmla="*/ 2212576 w 10001500"/>
              <a:gd name="connsiteY3858" fmla="*/ 919209 h 2601022"/>
              <a:gd name="connsiteX3859" fmla="*/ 2218407 w 10001500"/>
              <a:gd name="connsiteY3859" fmla="*/ 927308 h 2601022"/>
              <a:gd name="connsiteX3860" fmla="*/ 2246916 w 10001500"/>
              <a:gd name="connsiteY3860" fmla="*/ 929899 h 2601022"/>
              <a:gd name="connsiteX3861" fmla="*/ 2259873 w 10001500"/>
              <a:gd name="connsiteY3861" fmla="*/ 955815 h 2601022"/>
              <a:gd name="connsiteX3862" fmla="*/ 2288380 w 10001500"/>
              <a:gd name="connsiteY3862" fmla="*/ 960999 h 2601022"/>
              <a:gd name="connsiteX3863" fmla="*/ 2301338 w 10001500"/>
              <a:gd name="connsiteY3863" fmla="*/ 986914 h 2601022"/>
              <a:gd name="connsiteX3864" fmla="*/ 2329846 w 10001500"/>
              <a:gd name="connsiteY3864" fmla="*/ 986914 h 2601022"/>
              <a:gd name="connsiteX3865" fmla="*/ 2340212 w 10001500"/>
              <a:gd name="connsiteY3865" fmla="*/ 1007647 h 2601022"/>
              <a:gd name="connsiteX3866" fmla="*/ 2353170 w 10001500"/>
              <a:gd name="connsiteY3866" fmla="*/ 1020605 h 2601022"/>
              <a:gd name="connsiteX3867" fmla="*/ 2353170 w 10001500"/>
              <a:gd name="connsiteY3867" fmla="*/ 1025788 h 2601022"/>
              <a:gd name="connsiteX3868" fmla="*/ 2385889 w 10001500"/>
              <a:gd name="connsiteY3868" fmla="*/ 1041986 h 2601022"/>
              <a:gd name="connsiteX3869" fmla="*/ 2412777 w 10001500"/>
              <a:gd name="connsiteY3869" fmla="*/ 1069846 h 2601022"/>
              <a:gd name="connsiteX3870" fmla="*/ 2433834 w 10001500"/>
              <a:gd name="connsiteY3870" fmla="*/ 1085395 h 2601022"/>
              <a:gd name="connsiteX3871" fmla="*/ 2456834 w 10001500"/>
              <a:gd name="connsiteY3871" fmla="*/ 1100945 h 2601022"/>
              <a:gd name="connsiteX3872" fmla="*/ 2456834 w 10001500"/>
              <a:gd name="connsiteY3872" fmla="*/ 1103536 h 2601022"/>
              <a:gd name="connsiteX3873" fmla="*/ 2484371 w 10001500"/>
              <a:gd name="connsiteY3873" fmla="*/ 1130100 h 2601022"/>
              <a:gd name="connsiteX3874" fmla="*/ 2506074 w 10001500"/>
              <a:gd name="connsiteY3874" fmla="*/ 1160551 h 2601022"/>
              <a:gd name="connsiteX3875" fmla="*/ 2508666 w 10001500"/>
              <a:gd name="connsiteY3875" fmla="*/ 1176101 h 2601022"/>
              <a:gd name="connsiteX3876" fmla="*/ 2511258 w 10001500"/>
              <a:gd name="connsiteY3876" fmla="*/ 1176101 h 2601022"/>
              <a:gd name="connsiteX3877" fmla="*/ 2519032 w 10001500"/>
              <a:gd name="connsiteY3877" fmla="*/ 1191651 h 2601022"/>
              <a:gd name="connsiteX3878" fmla="*/ 2533610 w 10001500"/>
              <a:gd name="connsiteY3878" fmla="*/ 1185496 h 2601022"/>
              <a:gd name="connsiteX3879" fmla="*/ 2550131 w 10001500"/>
              <a:gd name="connsiteY3879" fmla="*/ 1196834 h 2601022"/>
              <a:gd name="connsiteX3880" fmla="*/ 2550455 w 10001500"/>
              <a:gd name="connsiteY3880" fmla="*/ 1205905 h 2601022"/>
              <a:gd name="connsiteX3881" fmla="*/ 2552724 w 10001500"/>
              <a:gd name="connsiteY3881" fmla="*/ 1214975 h 2601022"/>
              <a:gd name="connsiteX3882" fmla="*/ 2549483 w 10001500"/>
              <a:gd name="connsiteY3882" fmla="*/ 1232792 h 2601022"/>
              <a:gd name="connsiteX3883" fmla="*/ 2542357 w 10001500"/>
              <a:gd name="connsiteY3883" fmla="*/ 1248666 h 2601022"/>
              <a:gd name="connsiteX3884" fmla="*/ 2521624 w 10001500"/>
              <a:gd name="connsiteY3884" fmla="*/ 1253849 h 2601022"/>
              <a:gd name="connsiteX3885" fmla="*/ 2542357 w 10001500"/>
              <a:gd name="connsiteY3885" fmla="*/ 1279765 h 2601022"/>
              <a:gd name="connsiteX3886" fmla="*/ 2542682 w 10001500"/>
              <a:gd name="connsiteY3886" fmla="*/ 1318315 h 2601022"/>
              <a:gd name="connsiteX3887" fmla="*/ 2560498 w 10001500"/>
              <a:gd name="connsiteY3887" fmla="*/ 1347146 h 2601022"/>
              <a:gd name="connsiteX3888" fmla="*/ 2563090 w 10001500"/>
              <a:gd name="connsiteY3888" fmla="*/ 1357513 h 2601022"/>
              <a:gd name="connsiteX3889" fmla="*/ 2552724 w 10001500"/>
              <a:gd name="connsiteY3889" fmla="*/ 1367879 h 2601022"/>
              <a:gd name="connsiteX3890" fmla="*/ 2563090 w 10001500"/>
              <a:gd name="connsiteY3890" fmla="*/ 1387316 h 2601022"/>
              <a:gd name="connsiteX3891" fmla="*/ 2573456 w 10001500"/>
              <a:gd name="connsiteY3891" fmla="*/ 1398978 h 2601022"/>
              <a:gd name="connsiteX3892" fmla="*/ 2583822 w 10001500"/>
              <a:gd name="connsiteY3892" fmla="*/ 1422303 h 2601022"/>
              <a:gd name="connsiteX3893" fmla="*/ 2573456 w 10001500"/>
              <a:gd name="connsiteY3893" fmla="*/ 1432669 h 2601022"/>
              <a:gd name="connsiteX3894" fmla="*/ 2565681 w 10001500"/>
              <a:gd name="connsiteY3894" fmla="*/ 1440444 h 2601022"/>
              <a:gd name="connsiteX3895" fmla="*/ 2566005 w 10001500"/>
              <a:gd name="connsiteY3895" fmla="*/ 1461177 h 2601022"/>
              <a:gd name="connsiteX3896" fmla="*/ 2552724 w 10001500"/>
              <a:gd name="connsiteY3896" fmla="*/ 1474135 h 2601022"/>
              <a:gd name="connsiteX3897" fmla="*/ 2559202 w 10001500"/>
              <a:gd name="connsiteY3897" fmla="*/ 1482233 h 2601022"/>
              <a:gd name="connsiteX3898" fmla="*/ 2565681 w 10001500"/>
              <a:gd name="connsiteY3898" fmla="*/ 1492276 h 2601022"/>
              <a:gd name="connsiteX3899" fmla="*/ 2537821 w 10001500"/>
              <a:gd name="connsiteY3899" fmla="*/ 1551882 h 2601022"/>
              <a:gd name="connsiteX3900" fmla="*/ 2506074 w 10001500"/>
              <a:gd name="connsiteY3900" fmla="*/ 1603714 h 2601022"/>
              <a:gd name="connsiteX3901" fmla="*/ 2508342 w 10001500"/>
              <a:gd name="connsiteY3901" fmla="*/ 1644208 h 2601022"/>
              <a:gd name="connsiteX3902" fmla="*/ 2500891 w 10001500"/>
              <a:gd name="connsiteY3902" fmla="*/ 1671096 h 2601022"/>
              <a:gd name="connsiteX3903" fmla="*/ 2486961 w 10001500"/>
              <a:gd name="connsiteY3903" fmla="*/ 1701547 h 2601022"/>
              <a:gd name="connsiteX3904" fmla="*/ 2467200 w 10001500"/>
              <a:gd name="connsiteY3904" fmla="*/ 1728111 h 2601022"/>
              <a:gd name="connsiteX3905" fmla="*/ 2458131 w 10001500"/>
              <a:gd name="connsiteY3905" fmla="*/ 1742689 h 2601022"/>
              <a:gd name="connsiteX3906" fmla="*/ 2449059 w 10001500"/>
              <a:gd name="connsiteY3906" fmla="*/ 1759210 h 2601022"/>
              <a:gd name="connsiteX3907" fmla="*/ 2438694 w 10001500"/>
              <a:gd name="connsiteY3907" fmla="*/ 1766985 h 2601022"/>
              <a:gd name="connsiteX3908" fmla="*/ 2423143 w 10001500"/>
              <a:gd name="connsiteY3908" fmla="*/ 1759210 h 2601022"/>
              <a:gd name="connsiteX3909" fmla="*/ 2417312 w 10001500"/>
              <a:gd name="connsiteY3909" fmla="*/ 1751111 h 2601022"/>
              <a:gd name="connsiteX3910" fmla="*/ 2407594 w 10001500"/>
              <a:gd name="connsiteY3910" fmla="*/ 1748844 h 2601022"/>
              <a:gd name="connsiteX3911" fmla="*/ 2406946 w 10001500"/>
              <a:gd name="connsiteY3911" fmla="*/ 1763097 h 2601022"/>
              <a:gd name="connsiteX3912" fmla="*/ 2394636 w 10001500"/>
              <a:gd name="connsiteY3912" fmla="*/ 1769577 h 2601022"/>
              <a:gd name="connsiteX3913" fmla="*/ 2381677 w 10001500"/>
              <a:gd name="connsiteY3913" fmla="*/ 1782534 h 2601022"/>
              <a:gd name="connsiteX3914" fmla="*/ 2376494 w 10001500"/>
              <a:gd name="connsiteY3914" fmla="*/ 1782534 h 2601022"/>
              <a:gd name="connsiteX3915" fmla="*/ 2365480 w 10001500"/>
              <a:gd name="connsiteY3915" fmla="*/ 1792253 h 2601022"/>
              <a:gd name="connsiteX3916" fmla="*/ 2350578 w 10001500"/>
              <a:gd name="connsiteY3916" fmla="*/ 1798084 h 2601022"/>
              <a:gd name="connsiteX3917" fmla="*/ 2346043 w 10001500"/>
              <a:gd name="connsiteY3917" fmla="*/ 1793873 h 2601022"/>
              <a:gd name="connsiteX3918" fmla="*/ 2345395 w 10001500"/>
              <a:gd name="connsiteY3918" fmla="*/ 1787718 h 2601022"/>
              <a:gd name="connsiteX3919" fmla="*/ 2359649 w 10001500"/>
              <a:gd name="connsiteY3919" fmla="*/ 1782534 h 2601022"/>
              <a:gd name="connsiteX3920" fmla="*/ 2366128 w 10001500"/>
              <a:gd name="connsiteY3920" fmla="*/ 1769577 h 2601022"/>
              <a:gd name="connsiteX3921" fmla="*/ 2352846 w 10001500"/>
              <a:gd name="connsiteY3921" fmla="*/ 1775732 h 2601022"/>
              <a:gd name="connsiteX3922" fmla="*/ 2345395 w 10001500"/>
              <a:gd name="connsiteY3922" fmla="*/ 1787718 h 2601022"/>
              <a:gd name="connsiteX3923" fmla="*/ 2338268 w 10001500"/>
              <a:gd name="connsiteY3923" fmla="*/ 1789986 h 2601022"/>
              <a:gd name="connsiteX3924" fmla="*/ 2335029 w 10001500"/>
              <a:gd name="connsiteY3924" fmla="*/ 1798084 h 2601022"/>
              <a:gd name="connsiteX3925" fmla="*/ 2337297 w 10001500"/>
              <a:gd name="connsiteY3925" fmla="*/ 1805211 h 2601022"/>
              <a:gd name="connsiteX3926" fmla="*/ 2345395 w 10001500"/>
              <a:gd name="connsiteY3926" fmla="*/ 1808450 h 2601022"/>
              <a:gd name="connsiteX3927" fmla="*/ 2355761 w 10001500"/>
              <a:gd name="connsiteY3927" fmla="*/ 1818817 h 2601022"/>
              <a:gd name="connsiteX3928" fmla="*/ 2380706 w 10001500"/>
              <a:gd name="connsiteY3928" fmla="*/ 1798084 h 2601022"/>
              <a:gd name="connsiteX3929" fmla="*/ 2407594 w 10001500"/>
              <a:gd name="connsiteY3929" fmla="*/ 1785126 h 2601022"/>
              <a:gd name="connsiteX3930" fmla="*/ 2415692 w 10001500"/>
              <a:gd name="connsiteY3930" fmla="*/ 1790957 h 2601022"/>
              <a:gd name="connsiteX3931" fmla="*/ 2417960 w 10001500"/>
              <a:gd name="connsiteY3931" fmla="*/ 1800676 h 2601022"/>
              <a:gd name="connsiteX3932" fmla="*/ 2397228 w 10001500"/>
              <a:gd name="connsiteY3932" fmla="*/ 1815254 h 2601022"/>
              <a:gd name="connsiteX3933" fmla="*/ 2376494 w 10001500"/>
              <a:gd name="connsiteY3933" fmla="*/ 1831775 h 2601022"/>
              <a:gd name="connsiteX3934" fmla="*/ 2355761 w 10001500"/>
              <a:gd name="connsiteY3934" fmla="*/ 1847325 h 2601022"/>
              <a:gd name="connsiteX3935" fmla="*/ 2312677 w 10001500"/>
              <a:gd name="connsiteY3935" fmla="*/ 1840846 h 2601022"/>
              <a:gd name="connsiteX3936" fmla="*/ 2267647 w 10001500"/>
              <a:gd name="connsiteY3936" fmla="*/ 1857691 h 2601022"/>
              <a:gd name="connsiteX3937" fmla="*/ 2251126 w 10001500"/>
              <a:gd name="connsiteY3937" fmla="*/ 1859311 h 2601022"/>
              <a:gd name="connsiteX3938" fmla="*/ 2244324 w 10001500"/>
              <a:gd name="connsiteY3938" fmla="*/ 1870649 h 2601022"/>
              <a:gd name="connsiteX3939" fmla="*/ 2233309 w 10001500"/>
              <a:gd name="connsiteY3939" fmla="*/ 1867409 h 2601022"/>
              <a:gd name="connsiteX3940" fmla="*/ 2226182 w 10001500"/>
              <a:gd name="connsiteY3940" fmla="*/ 1860282 h 2601022"/>
              <a:gd name="connsiteX3941" fmla="*/ 2230069 w 10001500"/>
              <a:gd name="connsiteY3941" fmla="*/ 1858015 h 2601022"/>
              <a:gd name="connsiteX3942" fmla="*/ 2233957 w 10001500"/>
              <a:gd name="connsiteY3942" fmla="*/ 1857691 h 2601022"/>
              <a:gd name="connsiteX3943" fmla="*/ 2243675 w 10001500"/>
              <a:gd name="connsiteY3943" fmla="*/ 1850888 h 2601022"/>
              <a:gd name="connsiteX3944" fmla="*/ 2249506 w 10001500"/>
              <a:gd name="connsiteY3944" fmla="*/ 1842141 h 2601022"/>
              <a:gd name="connsiteX3945" fmla="*/ 2244324 w 10001500"/>
              <a:gd name="connsiteY3945" fmla="*/ 1839550 h 2601022"/>
              <a:gd name="connsiteX3946" fmla="*/ 2236548 w 10001500"/>
              <a:gd name="connsiteY3946" fmla="*/ 1829183 h 2601022"/>
              <a:gd name="connsiteX3947" fmla="*/ 2228774 w 10001500"/>
              <a:gd name="connsiteY3947" fmla="*/ 1834366 h 2601022"/>
              <a:gd name="connsiteX3948" fmla="*/ 2220999 w 10001500"/>
              <a:gd name="connsiteY3948" fmla="*/ 1839550 h 2601022"/>
              <a:gd name="connsiteX3949" fmla="*/ 2195083 w 10001500"/>
              <a:gd name="connsiteY3949" fmla="*/ 1857691 h 2601022"/>
              <a:gd name="connsiteX3950" fmla="*/ 2191195 w 10001500"/>
              <a:gd name="connsiteY3950" fmla="*/ 1874536 h 2601022"/>
              <a:gd name="connsiteX3951" fmla="*/ 2187308 w 10001500"/>
              <a:gd name="connsiteY3951" fmla="*/ 1891381 h 2601022"/>
              <a:gd name="connsiteX3952" fmla="*/ 2202858 w 10001500"/>
              <a:gd name="connsiteY3952" fmla="*/ 1886198 h 2601022"/>
              <a:gd name="connsiteX3953" fmla="*/ 2218407 w 10001500"/>
              <a:gd name="connsiteY3953" fmla="*/ 1881015 h 2601022"/>
              <a:gd name="connsiteX3954" fmla="*/ 2218407 w 10001500"/>
              <a:gd name="connsiteY3954" fmla="*/ 1896565 h 2601022"/>
              <a:gd name="connsiteX3955" fmla="*/ 2214520 w 10001500"/>
              <a:gd name="connsiteY3955" fmla="*/ 1909199 h 2601022"/>
              <a:gd name="connsiteX3956" fmla="*/ 2202858 w 10001500"/>
              <a:gd name="connsiteY3956" fmla="*/ 1912114 h 2601022"/>
              <a:gd name="connsiteX3957" fmla="*/ 2190223 w 10001500"/>
              <a:gd name="connsiteY3957" fmla="*/ 1909847 h 2601022"/>
              <a:gd name="connsiteX3958" fmla="*/ 2179533 w 10001500"/>
              <a:gd name="connsiteY3958" fmla="*/ 1901748 h 2601022"/>
              <a:gd name="connsiteX3959" fmla="*/ 2176941 w 10001500"/>
              <a:gd name="connsiteY3959" fmla="*/ 1922481 h 2601022"/>
              <a:gd name="connsiteX3960" fmla="*/ 2158800 w 10001500"/>
              <a:gd name="connsiteY3960" fmla="*/ 1922481 h 2601022"/>
              <a:gd name="connsiteX3961" fmla="*/ 2136448 w 10001500"/>
              <a:gd name="connsiteY3961" fmla="*/ 1939974 h 2601022"/>
              <a:gd name="connsiteX3962" fmla="*/ 2104377 w 10001500"/>
              <a:gd name="connsiteY3962" fmla="*/ 1945805 h 2601022"/>
              <a:gd name="connsiteX3963" fmla="*/ 2103081 w 10001500"/>
              <a:gd name="connsiteY3963" fmla="*/ 1957467 h 2601022"/>
              <a:gd name="connsiteX3964" fmla="*/ 2094010 w 10001500"/>
              <a:gd name="connsiteY3964" fmla="*/ 1961355 h 2601022"/>
              <a:gd name="connsiteX3965" fmla="*/ 2080729 w 10001500"/>
              <a:gd name="connsiteY3965" fmla="*/ 1961355 h 2601022"/>
              <a:gd name="connsiteX3966" fmla="*/ 2073277 w 10001500"/>
              <a:gd name="connsiteY3966" fmla="*/ 1969130 h 2601022"/>
              <a:gd name="connsiteX3967" fmla="*/ 2062588 w 10001500"/>
              <a:gd name="connsiteY3967" fmla="*/ 1982735 h 2601022"/>
              <a:gd name="connsiteX3968" fmla="*/ 2042178 w 10001500"/>
              <a:gd name="connsiteY3968" fmla="*/ 1984679 h 2601022"/>
              <a:gd name="connsiteX3969" fmla="*/ 2055785 w 10001500"/>
              <a:gd name="connsiteY3969" fmla="*/ 1994398 h 2601022"/>
              <a:gd name="connsiteX3970" fmla="*/ 2073277 w 10001500"/>
              <a:gd name="connsiteY3970" fmla="*/ 2000229 h 2601022"/>
              <a:gd name="connsiteX3971" fmla="*/ 2094010 w 10001500"/>
              <a:gd name="connsiteY3971" fmla="*/ 1992130 h 2601022"/>
              <a:gd name="connsiteX3972" fmla="*/ 2114743 w 10001500"/>
              <a:gd name="connsiteY3972" fmla="*/ 2013187 h 2601022"/>
              <a:gd name="connsiteX3973" fmla="*/ 2097574 w 10001500"/>
              <a:gd name="connsiteY3973" fmla="*/ 2011243 h 2601022"/>
              <a:gd name="connsiteX3974" fmla="*/ 2086236 w 10001500"/>
              <a:gd name="connsiteY3974" fmla="*/ 2020962 h 2601022"/>
              <a:gd name="connsiteX3975" fmla="*/ 2052546 w 10001500"/>
              <a:gd name="connsiteY3975" fmla="*/ 2013187 h 2601022"/>
              <a:gd name="connsiteX3976" fmla="*/ 2034404 w 10001500"/>
              <a:gd name="connsiteY3976" fmla="*/ 2020962 h 2601022"/>
              <a:gd name="connsiteX3977" fmla="*/ 2018854 w 10001500"/>
              <a:gd name="connsiteY3977" fmla="*/ 2002820 h 2601022"/>
              <a:gd name="connsiteX3978" fmla="*/ 2008488 w 10001500"/>
              <a:gd name="connsiteY3978" fmla="*/ 2011891 h 2601022"/>
              <a:gd name="connsiteX3979" fmla="*/ 1998122 w 10001500"/>
              <a:gd name="connsiteY3979" fmla="*/ 2020962 h 2601022"/>
              <a:gd name="connsiteX3980" fmla="*/ 1987755 w 10001500"/>
              <a:gd name="connsiteY3980" fmla="*/ 2026145 h 2601022"/>
              <a:gd name="connsiteX3981" fmla="*/ 1988079 w 10001500"/>
              <a:gd name="connsiteY3981" fmla="*/ 2031004 h 2601022"/>
              <a:gd name="connsiteX3982" fmla="*/ 1990347 w 10001500"/>
              <a:gd name="connsiteY3982" fmla="*/ 2033919 h 2601022"/>
              <a:gd name="connsiteX3983" fmla="*/ 1995206 w 10001500"/>
              <a:gd name="connsiteY3983" fmla="*/ 2028412 h 2601022"/>
              <a:gd name="connsiteX3984" fmla="*/ 1998122 w 10001500"/>
              <a:gd name="connsiteY3984" fmla="*/ 2020962 h 2601022"/>
              <a:gd name="connsiteX3985" fmla="*/ 2018854 w 10001500"/>
              <a:gd name="connsiteY3985" fmla="*/ 2028736 h 2601022"/>
              <a:gd name="connsiteX3986" fmla="*/ 2004924 w 10001500"/>
              <a:gd name="connsiteY3986" fmla="*/ 2040398 h 2601022"/>
              <a:gd name="connsiteX3987" fmla="*/ 1985163 w 10001500"/>
              <a:gd name="connsiteY3987" fmla="*/ 2044286 h 2601022"/>
              <a:gd name="connsiteX3988" fmla="*/ 1969614 w 10001500"/>
              <a:gd name="connsiteY3988" fmla="*/ 2033919 h 2601022"/>
              <a:gd name="connsiteX3989" fmla="*/ 1940458 w 10001500"/>
              <a:gd name="connsiteY3989" fmla="*/ 2044934 h 2601022"/>
              <a:gd name="connsiteX3990" fmla="*/ 1907416 w 10001500"/>
              <a:gd name="connsiteY3990" fmla="*/ 2044286 h 2601022"/>
              <a:gd name="connsiteX3991" fmla="*/ 1899642 w 10001500"/>
              <a:gd name="connsiteY3991" fmla="*/ 2062427 h 2601022"/>
              <a:gd name="connsiteX3992" fmla="*/ 1889598 w 10001500"/>
              <a:gd name="connsiteY3992" fmla="*/ 2071822 h 2601022"/>
              <a:gd name="connsiteX3993" fmla="*/ 1865950 w 10001500"/>
              <a:gd name="connsiteY3993" fmla="*/ 2083160 h 2601022"/>
              <a:gd name="connsiteX3994" fmla="*/ 1859471 w 10001500"/>
              <a:gd name="connsiteY3994" fmla="*/ 2083484 h 2601022"/>
              <a:gd name="connsiteX3995" fmla="*/ 1852992 w 10001500"/>
              <a:gd name="connsiteY3995" fmla="*/ 2085751 h 2601022"/>
              <a:gd name="connsiteX3996" fmla="*/ 1868541 w 10001500"/>
              <a:gd name="connsiteY3996" fmla="*/ 2091907 h 2601022"/>
              <a:gd name="connsiteX3997" fmla="*/ 1884091 w 10001500"/>
              <a:gd name="connsiteY3997" fmla="*/ 2096118 h 2601022"/>
              <a:gd name="connsiteX3998" fmla="*/ 1875993 w 10001500"/>
              <a:gd name="connsiteY3998" fmla="*/ 2101301 h 2601022"/>
              <a:gd name="connsiteX3999" fmla="*/ 1865950 w 10001500"/>
              <a:gd name="connsiteY3999" fmla="*/ 2106484 h 2601022"/>
              <a:gd name="connsiteX4000" fmla="*/ 1857527 w 10001500"/>
              <a:gd name="connsiteY4000" fmla="*/ 2108428 h 2601022"/>
              <a:gd name="connsiteX4001" fmla="*/ 1852992 w 10001500"/>
              <a:gd name="connsiteY4001" fmla="*/ 2114259 h 2601022"/>
              <a:gd name="connsiteX4002" fmla="*/ 1852992 w 10001500"/>
              <a:gd name="connsiteY4002" fmla="*/ 2116850 h 2601022"/>
              <a:gd name="connsiteX4003" fmla="*/ 1838414 w 10001500"/>
              <a:gd name="connsiteY4003" fmla="*/ 2108752 h 2601022"/>
              <a:gd name="connsiteX4004" fmla="*/ 1821894 w 10001500"/>
              <a:gd name="connsiteY4004" fmla="*/ 2106484 h 2601022"/>
              <a:gd name="connsiteX4005" fmla="*/ 1798245 w 10001500"/>
              <a:gd name="connsiteY4005" fmla="*/ 2117499 h 2601022"/>
              <a:gd name="connsiteX4006" fmla="*/ 1772653 w 10001500"/>
              <a:gd name="connsiteY4006" fmla="*/ 2124625 h 2601022"/>
              <a:gd name="connsiteX4007" fmla="*/ 1780427 w 10001500"/>
              <a:gd name="connsiteY4007" fmla="*/ 2116850 h 2601022"/>
              <a:gd name="connsiteX4008" fmla="*/ 1772653 w 10001500"/>
              <a:gd name="connsiteY4008" fmla="*/ 2088343 h 2601022"/>
              <a:gd name="connsiteX4009" fmla="*/ 1826104 w 10001500"/>
              <a:gd name="connsiteY4009" fmla="*/ 2061455 h 2601022"/>
              <a:gd name="connsiteX4010" fmla="*/ 1881500 w 10001500"/>
              <a:gd name="connsiteY4010" fmla="*/ 2044286 h 2601022"/>
              <a:gd name="connsiteX4011" fmla="*/ 1903204 w 10001500"/>
              <a:gd name="connsiteY4011" fmla="*/ 2019666 h 2601022"/>
              <a:gd name="connsiteX4012" fmla="*/ 1930740 w 10001500"/>
              <a:gd name="connsiteY4012" fmla="*/ 2002820 h 2601022"/>
              <a:gd name="connsiteX4013" fmla="*/ 1935924 w 10001500"/>
              <a:gd name="connsiteY4013" fmla="*/ 2000229 h 2601022"/>
              <a:gd name="connsiteX4014" fmla="*/ 1931388 w 10001500"/>
              <a:gd name="connsiteY4014" fmla="*/ 1990186 h 2601022"/>
              <a:gd name="connsiteX4015" fmla="*/ 1922965 w 10001500"/>
              <a:gd name="connsiteY4015" fmla="*/ 1982087 h 2601022"/>
              <a:gd name="connsiteX4016" fmla="*/ 1910655 w 10001500"/>
              <a:gd name="connsiteY4016" fmla="*/ 1990186 h 2601022"/>
              <a:gd name="connsiteX4017" fmla="*/ 1894457 w 10001500"/>
              <a:gd name="connsiteY4017" fmla="*/ 1992454 h 2601022"/>
              <a:gd name="connsiteX4018" fmla="*/ 1873725 w 10001500"/>
              <a:gd name="connsiteY4018" fmla="*/ 2013187 h 2601022"/>
              <a:gd name="connsiteX4019" fmla="*/ 1811526 w 10001500"/>
              <a:gd name="connsiteY4019" fmla="*/ 2013187 h 2601022"/>
              <a:gd name="connsiteX4020" fmla="*/ 1828372 w 10001500"/>
              <a:gd name="connsiteY4020" fmla="*/ 2018370 h 2601022"/>
              <a:gd name="connsiteX4021" fmla="*/ 1845217 w 10001500"/>
              <a:gd name="connsiteY4021" fmla="*/ 2023553 h 2601022"/>
              <a:gd name="connsiteX4022" fmla="*/ 1804076 w 10001500"/>
              <a:gd name="connsiteY4022" fmla="*/ 2047849 h 2601022"/>
              <a:gd name="connsiteX4023" fmla="*/ 1749328 w 10001500"/>
              <a:gd name="connsiteY4023" fmla="*/ 2062427 h 2601022"/>
              <a:gd name="connsiteX4024" fmla="*/ 1731187 w 10001500"/>
              <a:gd name="connsiteY4024" fmla="*/ 2083160 h 2601022"/>
              <a:gd name="connsiteX4025" fmla="*/ 1730215 w 10001500"/>
              <a:gd name="connsiteY4025" fmla="*/ 2076033 h 2601022"/>
              <a:gd name="connsiteX4026" fmla="*/ 1723412 w 10001500"/>
              <a:gd name="connsiteY4026" fmla="*/ 2072793 h 2601022"/>
              <a:gd name="connsiteX4027" fmla="*/ 1705595 w 10001500"/>
              <a:gd name="connsiteY4027" fmla="*/ 2086724 h 2601022"/>
              <a:gd name="connsiteX4028" fmla="*/ 1689721 w 10001500"/>
              <a:gd name="connsiteY4028" fmla="*/ 2106484 h 2601022"/>
              <a:gd name="connsiteX4029" fmla="*/ 1684538 w 10001500"/>
              <a:gd name="connsiteY4029" fmla="*/ 2109076 h 2601022"/>
              <a:gd name="connsiteX4030" fmla="*/ 1691341 w 10001500"/>
              <a:gd name="connsiteY4030" fmla="*/ 2116202 h 2601022"/>
              <a:gd name="connsiteX4031" fmla="*/ 1700088 w 10001500"/>
              <a:gd name="connsiteY4031" fmla="*/ 2119442 h 2601022"/>
              <a:gd name="connsiteX4032" fmla="*/ 1705919 w 10001500"/>
              <a:gd name="connsiteY4032" fmla="*/ 2118794 h 2601022"/>
              <a:gd name="connsiteX4033" fmla="*/ 1707864 w 10001500"/>
              <a:gd name="connsiteY4033" fmla="*/ 2114259 h 2601022"/>
              <a:gd name="connsiteX4034" fmla="*/ 1744146 w 10001500"/>
              <a:gd name="connsiteY4034" fmla="*/ 2093526 h 2601022"/>
              <a:gd name="connsiteX4035" fmla="*/ 1753863 w 10001500"/>
              <a:gd name="connsiteY4035" fmla="*/ 2094498 h 2601022"/>
              <a:gd name="connsiteX4036" fmla="*/ 1759694 w 10001500"/>
              <a:gd name="connsiteY4036" fmla="*/ 2101301 h 2601022"/>
              <a:gd name="connsiteX4037" fmla="*/ 1756455 w 10001500"/>
              <a:gd name="connsiteY4037" fmla="*/ 2110047 h 2601022"/>
              <a:gd name="connsiteX4038" fmla="*/ 1749328 w 10001500"/>
              <a:gd name="connsiteY4038" fmla="*/ 2116850 h 2601022"/>
              <a:gd name="connsiteX4039" fmla="*/ 1759047 w 10001500"/>
              <a:gd name="connsiteY4039" fmla="*/ 2123654 h 2601022"/>
              <a:gd name="connsiteX4040" fmla="*/ 1772653 w 10001500"/>
              <a:gd name="connsiteY4040" fmla="*/ 2124625 h 2601022"/>
              <a:gd name="connsiteX4041" fmla="*/ 1765202 w 10001500"/>
              <a:gd name="connsiteY4041" fmla="*/ 2133696 h 2601022"/>
              <a:gd name="connsiteX4042" fmla="*/ 1751919 w 10001500"/>
              <a:gd name="connsiteY4042" fmla="*/ 2134992 h 2601022"/>
              <a:gd name="connsiteX4043" fmla="*/ 1741553 w 10001500"/>
              <a:gd name="connsiteY4043" fmla="*/ 2134992 h 2601022"/>
              <a:gd name="connsiteX4044" fmla="*/ 1733131 w 10001500"/>
              <a:gd name="connsiteY4044" fmla="*/ 2140499 h 2601022"/>
              <a:gd name="connsiteX4045" fmla="*/ 1728595 w 10001500"/>
              <a:gd name="connsiteY4045" fmla="*/ 2147949 h 2601022"/>
              <a:gd name="connsiteX4046" fmla="*/ 1734426 w 10001500"/>
              <a:gd name="connsiteY4046" fmla="*/ 2154753 h 2601022"/>
              <a:gd name="connsiteX4047" fmla="*/ 1744146 w 10001500"/>
              <a:gd name="connsiteY4047" fmla="*/ 2155724 h 2601022"/>
              <a:gd name="connsiteX4048" fmla="*/ 1749328 w 10001500"/>
              <a:gd name="connsiteY4048" fmla="*/ 2184232 h 2601022"/>
              <a:gd name="connsiteX4049" fmla="*/ 1736370 w 10001500"/>
              <a:gd name="connsiteY4049" fmla="*/ 2185852 h 2601022"/>
              <a:gd name="connsiteX4050" fmla="*/ 1731187 w 10001500"/>
              <a:gd name="connsiteY4050" fmla="*/ 2197190 h 2601022"/>
              <a:gd name="connsiteX4051" fmla="*/ 1676763 w 10001500"/>
              <a:gd name="connsiteY4051" fmla="*/ 2207557 h 2601022"/>
              <a:gd name="connsiteX4052" fmla="*/ 1685186 w 10001500"/>
              <a:gd name="connsiteY4052" fmla="*/ 2200754 h 2601022"/>
              <a:gd name="connsiteX4053" fmla="*/ 1689721 w 10001500"/>
              <a:gd name="connsiteY4053" fmla="*/ 2192007 h 2601022"/>
              <a:gd name="connsiteX4054" fmla="*/ 1678059 w 10001500"/>
              <a:gd name="connsiteY4054" fmla="*/ 2186500 h 2601022"/>
              <a:gd name="connsiteX4055" fmla="*/ 1666398 w 10001500"/>
              <a:gd name="connsiteY4055" fmla="*/ 2179049 h 2601022"/>
              <a:gd name="connsiteX4056" fmla="*/ 1669312 w 10001500"/>
              <a:gd name="connsiteY4056" fmla="*/ 2171598 h 2601022"/>
              <a:gd name="connsiteX4057" fmla="*/ 1674172 w 10001500"/>
              <a:gd name="connsiteY4057" fmla="*/ 2166091 h 2601022"/>
              <a:gd name="connsiteX4058" fmla="*/ 1650848 w 10001500"/>
              <a:gd name="connsiteY4058" fmla="*/ 2176457 h 2601022"/>
              <a:gd name="connsiteX4059" fmla="*/ 1631734 w 10001500"/>
              <a:gd name="connsiteY4059" fmla="*/ 2176133 h 2601022"/>
              <a:gd name="connsiteX4060" fmla="*/ 1622340 w 10001500"/>
              <a:gd name="connsiteY4060" fmla="*/ 2189416 h 2601022"/>
              <a:gd name="connsiteX4061" fmla="*/ 1630763 w 10001500"/>
              <a:gd name="connsiteY4061" fmla="*/ 2199458 h 2601022"/>
              <a:gd name="connsiteX4062" fmla="*/ 1627524 w 10001500"/>
              <a:gd name="connsiteY4062" fmla="*/ 2207557 h 2601022"/>
              <a:gd name="connsiteX4063" fmla="*/ 1601607 w 10001500"/>
              <a:gd name="connsiteY4063" fmla="*/ 2217923 h 2601022"/>
              <a:gd name="connsiteX4064" fmla="*/ 1593834 w 10001500"/>
              <a:gd name="connsiteY4064" fmla="*/ 2197190 h 2601022"/>
              <a:gd name="connsiteX4065" fmla="*/ 1603876 w 10001500"/>
              <a:gd name="connsiteY4065" fmla="*/ 2196542 h 2601022"/>
              <a:gd name="connsiteX4066" fmla="*/ 1611973 w 10001500"/>
              <a:gd name="connsiteY4066" fmla="*/ 2192007 h 2601022"/>
              <a:gd name="connsiteX4067" fmla="*/ 1605171 w 10001500"/>
              <a:gd name="connsiteY4067" fmla="*/ 2187471 h 2601022"/>
              <a:gd name="connsiteX4068" fmla="*/ 1596424 w 10001500"/>
              <a:gd name="connsiteY4068" fmla="*/ 2186824 h 2601022"/>
              <a:gd name="connsiteX4069" fmla="*/ 1583466 w 10001500"/>
              <a:gd name="connsiteY4069" fmla="*/ 2192007 h 2601022"/>
              <a:gd name="connsiteX4070" fmla="*/ 1578283 w 10001500"/>
              <a:gd name="connsiteY4070" fmla="*/ 2204965 h 2601022"/>
              <a:gd name="connsiteX4071" fmla="*/ 1578283 w 10001500"/>
              <a:gd name="connsiteY4071" fmla="*/ 2207557 h 2601022"/>
              <a:gd name="connsiteX4072" fmla="*/ 1542000 w 10001500"/>
              <a:gd name="connsiteY4072" fmla="*/ 2212739 h 2601022"/>
              <a:gd name="connsiteX4073" fmla="*/ 1539085 w 10001500"/>
              <a:gd name="connsiteY4073" fmla="*/ 2217275 h 2601022"/>
              <a:gd name="connsiteX4074" fmla="*/ 1534226 w 10001500"/>
              <a:gd name="connsiteY4074" fmla="*/ 2217923 h 2601022"/>
              <a:gd name="connsiteX4075" fmla="*/ 1511225 w 10001500"/>
              <a:gd name="connsiteY4075" fmla="*/ 2228289 h 2601022"/>
              <a:gd name="connsiteX4076" fmla="*/ 1497943 w 10001500"/>
              <a:gd name="connsiteY4076" fmla="*/ 2238656 h 2601022"/>
              <a:gd name="connsiteX4077" fmla="*/ 1474620 w 10001500"/>
              <a:gd name="connsiteY4077" fmla="*/ 2236064 h 2601022"/>
              <a:gd name="connsiteX4078" fmla="*/ 1449998 w 10001500"/>
              <a:gd name="connsiteY4078" fmla="*/ 2249346 h 2601022"/>
              <a:gd name="connsiteX4079" fmla="*/ 1417604 w 10001500"/>
              <a:gd name="connsiteY4079" fmla="*/ 2256797 h 2601022"/>
              <a:gd name="connsiteX4080" fmla="*/ 1404646 w 10001500"/>
              <a:gd name="connsiteY4080" fmla="*/ 2267163 h 2601022"/>
              <a:gd name="connsiteX4081" fmla="*/ 1370632 w 10001500"/>
              <a:gd name="connsiteY4081" fmla="*/ 2268135 h 2601022"/>
              <a:gd name="connsiteX4082" fmla="*/ 1350222 w 10001500"/>
              <a:gd name="connsiteY4082" fmla="*/ 2282713 h 2601022"/>
              <a:gd name="connsiteX4083" fmla="*/ 1350222 w 10001500"/>
              <a:gd name="connsiteY4083" fmla="*/ 2287896 h 2601022"/>
              <a:gd name="connsiteX4084" fmla="*/ 1332081 w 10001500"/>
              <a:gd name="connsiteY4084" fmla="*/ 2285952 h 2601022"/>
              <a:gd name="connsiteX4085" fmla="*/ 1321714 w 10001500"/>
              <a:gd name="connsiteY4085" fmla="*/ 2295671 h 2601022"/>
              <a:gd name="connsiteX4086" fmla="*/ 1267291 w 10001500"/>
              <a:gd name="connsiteY4086" fmla="*/ 2306037 h 2601022"/>
              <a:gd name="connsiteX4087" fmla="*/ 1187275 w 10001500"/>
              <a:gd name="connsiteY4087" fmla="*/ 2341671 h 2601022"/>
              <a:gd name="connsiteX4088" fmla="*/ 1101429 w 10001500"/>
              <a:gd name="connsiteY4088" fmla="*/ 2350094 h 2601022"/>
              <a:gd name="connsiteX4089" fmla="*/ 1071301 w 10001500"/>
              <a:gd name="connsiteY4089" fmla="*/ 2363376 h 2601022"/>
              <a:gd name="connsiteX4090" fmla="*/ 1039230 w 10001500"/>
              <a:gd name="connsiteY4090" fmla="*/ 2363052 h 2601022"/>
              <a:gd name="connsiteX4091" fmla="*/ 1013316 w 10001500"/>
              <a:gd name="connsiteY4091" fmla="*/ 2373418 h 2601022"/>
              <a:gd name="connsiteX4092" fmla="*/ 967961 w 10001500"/>
              <a:gd name="connsiteY4092" fmla="*/ 2377306 h 2601022"/>
              <a:gd name="connsiteX4093" fmla="*/ 922608 w 10001500"/>
              <a:gd name="connsiteY4093" fmla="*/ 2381193 h 2601022"/>
              <a:gd name="connsiteX4094" fmla="*/ 911918 w 10001500"/>
              <a:gd name="connsiteY4094" fmla="*/ 2389292 h 2601022"/>
              <a:gd name="connsiteX4095" fmla="*/ 899284 w 10001500"/>
              <a:gd name="connsiteY4095" fmla="*/ 2391560 h 2601022"/>
              <a:gd name="connsiteX4096" fmla="*/ 841621 w 10001500"/>
              <a:gd name="connsiteY4096" fmla="*/ 2401926 h 2601022"/>
              <a:gd name="connsiteX4097" fmla="*/ 787846 w 10001500"/>
              <a:gd name="connsiteY4097" fmla="*/ 2412293 h 2601022"/>
              <a:gd name="connsiteX4098" fmla="*/ 678999 w 10001500"/>
              <a:gd name="connsiteY4098" fmla="*/ 2406138 h 2601022"/>
              <a:gd name="connsiteX4099" fmla="*/ 570151 w 10001500"/>
              <a:gd name="connsiteY4099" fmla="*/ 2401926 h 2601022"/>
              <a:gd name="connsiteX4100" fmla="*/ 545531 w 10001500"/>
              <a:gd name="connsiteY4100" fmla="*/ 2416828 h 2601022"/>
              <a:gd name="connsiteX4101" fmla="*/ 513136 w 10001500"/>
              <a:gd name="connsiteY4101" fmla="*/ 2420067 h 2601022"/>
              <a:gd name="connsiteX4102" fmla="*/ 497263 w 10001500"/>
              <a:gd name="connsiteY4102" fmla="*/ 2405814 h 2601022"/>
              <a:gd name="connsiteX4103" fmla="*/ 487220 w 10001500"/>
              <a:gd name="connsiteY4103" fmla="*/ 2391560 h 2601022"/>
              <a:gd name="connsiteX4104" fmla="*/ 468431 w 10001500"/>
              <a:gd name="connsiteY4104" fmla="*/ 2399334 h 2601022"/>
              <a:gd name="connsiteX4105" fmla="*/ 453529 w 10001500"/>
              <a:gd name="connsiteY4105" fmla="*/ 2399334 h 2601022"/>
              <a:gd name="connsiteX4106" fmla="*/ 455149 w 10001500"/>
              <a:gd name="connsiteY4106" fmla="*/ 2386376 h 2601022"/>
              <a:gd name="connsiteX4107" fmla="*/ 458712 w 10001500"/>
              <a:gd name="connsiteY4107" fmla="*/ 2373418 h 2601022"/>
              <a:gd name="connsiteX4108" fmla="*/ 509896 w 10001500"/>
              <a:gd name="connsiteY4108" fmla="*/ 2368883 h 2601022"/>
              <a:gd name="connsiteX4109" fmla="*/ 549418 w 10001500"/>
              <a:gd name="connsiteY4109" fmla="*/ 2352686 h 2601022"/>
              <a:gd name="connsiteX4110" fmla="*/ 551686 w 10001500"/>
              <a:gd name="connsiteY4110" fmla="*/ 2342319 h 2601022"/>
              <a:gd name="connsiteX4111" fmla="*/ 559785 w 10001500"/>
              <a:gd name="connsiteY4111" fmla="*/ 2339728 h 2601022"/>
              <a:gd name="connsiteX4112" fmla="*/ 590884 w 10001500"/>
              <a:gd name="connsiteY4112" fmla="*/ 2342643 h 2601022"/>
              <a:gd name="connsiteX4113" fmla="*/ 621983 w 10001500"/>
              <a:gd name="connsiteY4113" fmla="*/ 2347503 h 2601022"/>
              <a:gd name="connsiteX4114" fmla="*/ 681590 w 10001500"/>
              <a:gd name="connsiteY4114" fmla="*/ 2329362 h 2601022"/>
              <a:gd name="connsiteX4115" fmla="*/ 689365 w 10001500"/>
              <a:gd name="connsiteY4115" fmla="*/ 2316403 h 2601022"/>
              <a:gd name="connsiteX4116" fmla="*/ 710098 w 10001500"/>
              <a:gd name="connsiteY4116" fmla="*/ 2316403 h 2601022"/>
              <a:gd name="connsiteX4117" fmla="*/ 764521 w 10001500"/>
              <a:gd name="connsiteY4117" fmla="*/ 2302473 h 2601022"/>
              <a:gd name="connsiteX4118" fmla="*/ 826720 w 10001500"/>
              <a:gd name="connsiteY4118" fmla="*/ 2298262 h 2601022"/>
              <a:gd name="connsiteX4119" fmla="*/ 837410 w 10001500"/>
              <a:gd name="connsiteY4119" fmla="*/ 2290164 h 2601022"/>
              <a:gd name="connsiteX4120" fmla="*/ 850044 w 10001500"/>
              <a:gd name="connsiteY4120" fmla="*/ 2287896 h 2601022"/>
              <a:gd name="connsiteX4121" fmla="*/ 860410 w 10001500"/>
              <a:gd name="connsiteY4121" fmla="*/ 2276558 h 2601022"/>
              <a:gd name="connsiteX4122" fmla="*/ 870777 w 10001500"/>
              <a:gd name="connsiteY4122" fmla="*/ 2267163 h 2601022"/>
              <a:gd name="connsiteX4123" fmla="*/ 779423 w 10001500"/>
              <a:gd name="connsiteY4123" fmla="*/ 2283685 h 2601022"/>
              <a:gd name="connsiteX4124" fmla="*/ 707506 w 10001500"/>
              <a:gd name="connsiteY4124" fmla="*/ 2298262 h 2601022"/>
              <a:gd name="connsiteX4125" fmla="*/ 693252 w 10001500"/>
              <a:gd name="connsiteY4125" fmla="*/ 2299234 h 2601022"/>
              <a:gd name="connsiteX4126" fmla="*/ 678999 w 10001500"/>
              <a:gd name="connsiteY4126" fmla="*/ 2306037 h 2601022"/>
              <a:gd name="connsiteX4127" fmla="*/ 650491 w 10001500"/>
              <a:gd name="connsiteY4127" fmla="*/ 2298262 h 2601022"/>
              <a:gd name="connsiteX4128" fmla="*/ 575334 w 10001500"/>
              <a:gd name="connsiteY4128" fmla="*/ 2316403 h 2601022"/>
              <a:gd name="connsiteX4129" fmla="*/ 557193 w 10001500"/>
              <a:gd name="connsiteY4129" fmla="*/ 2317051 h 2601022"/>
              <a:gd name="connsiteX4130" fmla="*/ 546827 w 10001500"/>
              <a:gd name="connsiteY4130" fmla="*/ 2329362 h 2601022"/>
              <a:gd name="connsiteX4131" fmla="*/ 466487 w 10001500"/>
              <a:gd name="connsiteY4131" fmla="*/ 2339728 h 2601022"/>
              <a:gd name="connsiteX4132" fmla="*/ 386148 w 10001500"/>
              <a:gd name="connsiteY4132" fmla="*/ 2350094 h 2601022"/>
              <a:gd name="connsiteX4133" fmla="*/ 356669 w 10001500"/>
              <a:gd name="connsiteY4133" fmla="*/ 2364348 h 2601022"/>
              <a:gd name="connsiteX4134" fmla="*/ 321358 w 10001500"/>
              <a:gd name="connsiteY4134" fmla="*/ 2363052 h 2601022"/>
              <a:gd name="connsiteX4135" fmla="*/ 315527 w 10001500"/>
              <a:gd name="connsiteY4135" fmla="*/ 2371151 h 2601022"/>
              <a:gd name="connsiteX4136" fmla="*/ 305809 w 10001500"/>
              <a:gd name="connsiteY4136" fmla="*/ 2373418 h 2601022"/>
              <a:gd name="connsiteX4137" fmla="*/ 286372 w 10001500"/>
              <a:gd name="connsiteY4137" fmla="*/ 2371475 h 2601022"/>
              <a:gd name="connsiteX4138" fmla="*/ 274709 w 10001500"/>
              <a:gd name="connsiteY4138" fmla="*/ 2381193 h 2601022"/>
              <a:gd name="connsiteX4139" fmla="*/ 57015 w 10001500"/>
              <a:gd name="connsiteY4139" fmla="*/ 2394151 h 2601022"/>
              <a:gd name="connsiteX4140" fmla="*/ 56367 w 10001500"/>
              <a:gd name="connsiteY4140" fmla="*/ 2399982 h 2601022"/>
              <a:gd name="connsiteX4141" fmla="*/ 51832 w 10001500"/>
              <a:gd name="connsiteY4141" fmla="*/ 2401926 h 2601022"/>
              <a:gd name="connsiteX4142" fmla="*/ 39846 w 10001500"/>
              <a:gd name="connsiteY4142" fmla="*/ 2395771 h 2601022"/>
              <a:gd name="connsiteX4143" fmla="*/ 33691 w 10001500"/>
              <a:gd name="connsiteY4143" fmla="*/ 2383785 h 2601022"/>
              <a:gd name="connsiteX4144" fmla="*/ 56691 w 10001500"/>
              <a:gd name="connsiteY4144" fmla="*/ 2372771 h 2601022"/>
              <a:gd name="connsiteX4145" fmla="*/ 85522 w 10001500"/>
              <a:gd name="connsiteY4145" fmla="*/ 2373418 h 2601022"/>
              <a:gd name="connsiteX4146" fmla="*/ 93945 w 10001500"/>
              <a:gd name="connsiteY4146" fmla="*/ 2364348 h 2601022"/>
              <a:gd name="connsiteX4147" fmla="*/ 106256 w 10001500"/>
              <a:gd name="connsiteY4147" fmla="*/ 2363052 h 2601022"/>
              <a:gd name="connsiteX4148" fmla="*/ 168454 w 10001500"/>
              <a:gd name="connsiteY4148" fmla="*/ 2353334 h 2601022"/>
              <a:gd name="connsiteX4149" fmla="*/ 230652 w 10001500"/>
              <a:gd name="connsiteY4149" fmla="*/ 2339728 h 2601022"/>
              <a:gd name="connsiteX4150" fmla="*/ 244258 w 10001500"/>
              <a:gd name="connsiteY4150" fmla="*/ 2340052 h 2601022"/>
              <a:gd name="connsiteX4151" fmla="*/ 253976 w 10001500"/>
              <a:gd name="connsiteY4151" fmla="*/ 2334545 h 2601022"/>
              <a:gd name="connsiteX4152" fmla="*/ 246202 w 10001500"/>
              <a:gd name="connsiteY4152" fmla="*/ 2322882 h 2601022"/>
              <a:gd name="connsiteX4153" fmla="*/ 238427 w 10001500"/>
              <a:gd name="connsiteY4153" fmla="*/ 2311220 h 2601022"/>
              <a:gd name="connsiteX4154" fmla="*/ 246202 w 10001500"/>
              <a:gd name="connsiteY4154" fmla="*/ 2298262 h 2601022"/>
              <a:gd name="connsiteX4155" fmla="*/ 331077 w 10001500"/>
              <a:gd name="connsiteY4155" fmla="*/ 2287896 h 2601022"/>
              <a:gd name="connsiteX4156" fmla="*/ 412064 w 10001500"/>
              <a:gd name="connsiteY4156" fmla="*/ 2277530 h 2601022"/>
              <a:gd name="connsiteX4157" fmla="*/ 435388 w 10001500"/>
              <a:gd name="connsiteY4157" fmla="*/ 2264571 h 2601022"/>
              <a:gd name="connsiteX4158" fmla="*/ 463896 w 10001500"/>
              <a:gd name="connsiteY4158" fmla="*/ 2267163 h 2601022"/>
              <a:gd name="connsiteX4159" fmla="*/ 515728 w 10001500"/>
              <a:gd name="connsiteY4159" fmla="*/ 2246430 h 2601022"/>
              <a:gd name="connsiteX4160" fmla="*/ 520911 w 10001500"/>
              <a:gd name="connsiteY4160" fmla="*/ 2236064 h 2601022"/>
              <a:gd name="connsiteX4161" fmla="*/ 549095 w 10001500"/>
              <a:gd name="connsiteY4161" fmla="*/ 2235092 h 2601022"/>
              <a:gd name="connsiteX4162" fmla="*/ 575334 w 10001500"/>
              <a:gd name="connsiteY4162" fmla="*/ 2228289 h 2601022"/>
              <a:gd name="connsiteX4163" fmla="*/ 580518 w 10001500"/>
              <a:gd name="connsiteY4163" fmla="*/ 2234120 h 2601022"/>
              <a:gd name="connsiteX4164" fmla="*/ 585701 w 10001500"/>
              <a:gd name="connsiteY4164" fmla="*/ 2228289 h 2601022"/>
              <a:gd name="connsiteX4165" fmla="*/ 585701 w 10001500"/>
              <a:gd name="connsiteY4165" fmla="*/ 2207557 h 2601022"/>
              <a:gd name="connsiteX4166" fmla="*/ 613885 w 10001500"/>
              <a:gd name="connsiteY4166" fmla="*/ 2214035 h 2601022"/>
              <a:gd name="connsiteX4167" fmla="*/ 640124 w 10001500"/>
              <a:gd name="connsiteY4167" fmla="*/ 2220515 h 2601022"/>
              <a:gd name="connsiteX4168" fmla="*/ 665393 w 10001500"/>
              <a:gd name="connsiteY4168" fmla="*/ 2210148 h 2601022"/>
              <a:gd name="connsiteX4169" fmla="*/ 678999 w 10001500"/>
              <a:gd name="connsiteY4169" fmla="*/ 2199782 h 2601022"/>
              <a:gd name="connsiteX4170" fmla="*/ 697140 w 10001500"/>
              <a:gd name="connsiteY4170" fmla="*/ 2189416 h 2601022"/>
              <a:gd name="connsiteX4171" fmla="*/ 745084 w 10001500"/>
              <a:gd name="connsiteY4171" fmla="*/ 2173866 h 2601022"/>
              <a:gd name="connsiteX4172" fmla="*/ 793029 w 10001500"/>
              <a:gd name="connsiteY4172" fmla="*/ 2158316 h 2601022"/>
              <a:gd name="connsiteX4173" fmla="*/ 799184 w 10001500"/>
              <a:gd name="connsiteY4173" fmla="*/ 2157992 h 2601022"/>
              <a:gd name="connsiteX4174" fmla="*/ 803395 w 10001500"/>
              <a:gd name="connsiteY4174" fmla="*/ 2155724 h 2601022"/>
              <a:gd name="connsiteX4175" fmla="*/ 795296 w 10001500"/>
              <a:gd name="connsiteY4175" fmla="*/ 2148922 h 2601022"/>
              <a:gd name="connsiteX4176" fmla="*/ 785254 w 10001500"/>
              <a:gd name="connsiteY4176" fmla="*/ 2147949 h 2601022"/>
              <a:gd name="connsiteX4177" fmla="*/ 748971 w 10001500"/>
              <a:gd name="connsiteY4177" fmla="*/ 2147949 h 2601022"/>
              <a:gd name="connsiteX4178" fmla="*/ 719168 w 10001500"/>
              <a:gd name="connsiteY4178" fmla="*/ 2167386 h 2601022"/>
              <a:gd name="connsiteX4179" fmla="*/ 681590 w 10001500"/>
              <a:gd name="connsiteY4179" fmla="*/ 2179049 h 2601022"/>
              <a:gd name="connsiteX4180" fmla="*/ 660209 w 10001500"/>
              <a:gd name="connsiteY4180" fmla="*/ 2179373 h 2601022"/>
              <a:gd name="connsiteX4181" fmla="*/ 642716 w 10001500"/>
              <a:gd name="connsiteY4181" fmla="*/ 2189416 h 2601022"/>
              <a:gd name="connsiteX4182" fmla="*/ 569179 w 10001500"/>
              <a:gd name="connsiteY4182" fmla="*/ 2199782 h 2601022"/>
              <a:gd name="connsiteX4183" fmla="*/ 513136 w 10001500"/>
              <a:gd name="connsiteY4183" fmla="*/ 2210148 h 2601022"/>
              <a:gd name="connsiteX4184" fmla="*/ 496615 w 10001500"/>
              <a:gd name="connsiteY4184" fmla="*/ 2206908 h 2601022"/>
              <a:gd name="connsiteX4185" fmla="*/ 482037 w 10001500"/>
              <a:gd name="connsiteY4185" fmla="*/ 2199782 h 2601022"/>
              <a:gd name="connsiteX4186" fmla="*/ 456769 w 10001500"/>
              <a:gd name="connsiteY4186" fmla="*/ 2210148 h 2601022"/>
              <a:gd name="connsiteX4187" fmla="*/ 435388 w 10001500"/>
              <a:gd name="connsiteY4187" fmla="*/ 2220515 h 2601022"/>
              <a:gd name="connsiteX4188" fmla="*/ 414656 w 10001500"/>
              <a:gd name="connsiteY4188" fmla="*/ 2216303 h 2601022"/>
              <a:gd name="connsiteX4189" fmla="*/ 393923 w 10001500"/>
              <a:gd name="connsiteY4189" fmla="*/ 2210148 h 2601022"/>
              <a:gd name="connsiteX4190" fmla="*/ 382909 w 10001500"/>
              <a:gd name="connsiteY4190" fmla="*/ 2219866 h 2601022"/>
              <a:gd name="connsiteX4191" fmla="*/ 368007 w 10001500"/>
              <a:gd name="connsiteY4191" fmla="*/ 2233472 h 2601022"/>
              <a:gd name="connsiteX4192" fmla="*/ 344682 w 10001500"/>
              <a:gd name="connsiteY4192" fmla="*/ 2228937 h 2601022"/>
              <a:gd name="connsiteX4193" fmla="*/ 321358 w 10001500"/>
              <a:gd name="connsiteY4193" fmla="*/ 2220515 h 2601022"/>
              <a:gd name="connsiteX4194" fmla="*/ 317147 w 10001500"/>
              <a:gd name="connsiteY4194" fmla="*/ 2226670 h 2601022"/>
              <a:gd name="connsiteX4195" fmla="*/ 310992 w 10001500"/>
              <a:gd name="connsiteY4195" fmla="*/ 2230881 h 2601022"/>
              <a:gd name="connsiteX4196" fmla="*/ 308724 w 10001500"/>
              <a:gd name="connsiteY4196" fmla="*/ 2226670 h 2601022"/>
              <a:gd name="connsiteX4197" fmla="*/ 308400 w 10001500"/>
              <a:gd name="connsiteY4197" fmla="*/ 2220515 h 2601022"/>
              <a:gd name="connsiteX4198" fmla="*/ 273413 w 10001500"/>
              <a:gd name="connsiteY4198" fmla="*/ 2214035 h 2601022"/>
              <a:gd name="connsiteX4199" fmla="*/ 238427 w 10001500"/>
              <a:gd name="connsiteY4199" fmla="*/ 2207557 h 2601022"/>
              <a:gd name="connsiteX4200" fmla="*/ 251385 w 10001500"/>
              <a:gd name="connsiteY4200" fmla="*/ 2199782 h 2601022"/>
              <a:gd name="connsiteX4201" fmla="*/ 267582 w 10001500"/>
              <a:gd name="connsiteY4201" fmla="*/ 2197514 h 2601022"/>
              <a:gd name="connsiteX4202" fmla="*/ 279893 w 10001500"/>
              <a:gd name="connsiteY4202" fmla="*/ 2189416 h 2601022"/>
              <a:gd name="connsiteX4203" fmla="*/ 291879 w 10001500"/>
              <a:gd name="connsiteY4203" fmla="*/ 2191359 h 2601022"/>
              <a:gd name="connsiteX4204" fmla="*/ 298034 w 10001500"/>
              <a:gd name="connsiteY4204" fmla="*/ 2181640 h 2601022"/>
              <a:gd name="connsiteX4205" fmla="*/ 331725 w 10001500"/>
              <a:gd name="connsiteY4205" fmla="*/ 2189416 h 2601022"/>
              <a:gd name="connsiteX4206" fmla="*/ 383556 w 10001500"/>
              <a:gd name="connsiteY4206" fmla="*/ 2180993 h 2601022"/>
              <a:gd name="connsiteX4207" fmla="*/ 435388 w 10001500"/>
              <a:gd name="connsiteY4207" fmla="*/ 2168683 h 2601022"/>
              <a:gd name="connsiteX4208" fmla="*/ 431177 w 10001500"/>
              <a:gd name="connsiteY4208" fmla="*/ 2151837 h 2601022"/>
              <a:gd name="connsiteX4209" fmla="*/ 417247 w 10001500"/>
              <a:gd name="connsiteY4209" fmla="*/ 2142766 h 2601022"/>
              <a:gd name="connsiteX4210" fmla="*/ 406881 w 10001500"/>
              <a:gd name="connsiteY4210" fmla="*/ 2128837 h 2601022"/>
              <a:gd name="connsiteX4211" fmla="*/ 396514 w 10001500"/>
              <a:gd name="connsiteY4211" fmla="*/ 2116850 h 2601022"/>
              <a:gd name="connsiteX4212" fmla="*/ 352457 w 10001500"/>
              <a:gd name="connsiteY4212" fmla="*/ 2116850 h 2601022"/>
              <a:gd name="connsiteX4213" fmla="*/ 360232 w 10001500"/>
              <a:gd name="connsiteY4213" fmla="*/ 2096118 h 2601022"/>
              <a:gd name="connsiteX4214" fmla="*/ 372218 w 10001500"/>
              <a:gd name="connsiteY4214" fmla="*/ 2085751 h 2601022"/>
              <a:gd name="connsiteX4215" fmla="*/ 409472 w 10001500"/>
              <a:gd name="connsiteY4215" fmla="*/ 2075385 h 2601022"/>
              <a:gd name="connsiteX4216" fmla="*/ 419839 w 10001500"/>
              <a:gd name="connsiteY4216" fmla="*/ 2067610 h 2601022"/>
              <a:gd name="connsiteX4217" fmla="*/ 440248 w 10001500"/>
              <a:gd name="connsiteY4217" fmla="*/ 2065342 h 2601022"/>
              <a:gd name="connsiteX4218" fmla="*/ 458712 w 10001500"/>
              <a:gd name="connsiteY4218" fmla="*/ 2057244 h 2601022"/>
              <a:gd name="connsiteX4219" fmla="*/ 535489 w 10001500"/>
              <a:gd name="connsiteY4219" fmla="*/ 2031328 h 2601022"/>
              <a:gd name="connsiteX4220" fmla="*/ 629758 w 10001500"/>
              <a:gd name="connsiteY4220" fmla="*/ 2005412 h 2601022"/>
              <a:gd name="connsiteX4221" fmla="*/ 632349 w 10001500"/>
              <a:gd name="connsiteY4221" fmla="*/ 1997637 h 2601022"/>
              <a:gd name="connsiteX4222" fmla="*/ 659885 w 10001500"/>
              <a:gd name="connsiteY4222" fmla="*/ 1996017 h 2601022"/>
              <a:gd name="connsiteX4223" fmla="*/ 681590 w 10001500"/>
              <a:gd name="connsiteY4223" fmla="*/ 1984679 h 2601022"/>
              <a:gd name="connsiteX4224" fmla="*/ 692604 w 10001500"/>
              <a:gd name="connsiteY4224" fmla="*/ 1982411 h 2601022"/>
              <a:gd name="connsiteX4225" fmla="*/ 699731 w 10001500"/>
              <a:gd name="connsiteY4225" fmla="*/ 1974313 h 2601022"/>
              <a:gd name="connsiteX4226" fmla="*/ 725647 w 10001500"/>
              <a:gd name="connsiteY4226" fmla="*/ 1974313 h 2601022"/>
              <a:gd name="connsiteX4227" fmla="*/ 733422 w 10001500"/>
              <a:gd name="connsiteY4227" fmla="*/ 1966538 h 2601022"/>
              <a:gd name="connsiteX4228" fmla="*/ 756746 w 10001500"/>
              <a:gd name="connsiteY4228" fmla="*/ 1966538 h 2601022"/>
              <a:gd name="connsiteX4229" fmla="*/ 761930 w 10001500"/>
              <a:gd name="connsiteY4229" fmla="*/ 1956171 h 2601022"/>
              <a:gd name="connsiteX4230" fmla="*/ 769056 w 10001500"/>
              <a:gd name="connsiteY4230" fmla="*/ 1954228 h 2601022"/>
              <a:gd name="connsiteX4231" fmla="*/ 772296 w 10001500"/>
              <a:gd name="connsiteY4231" fmla="*/ 1948397 h 2601022"/>
              <a:gd name="connsiteX4232" fmla="*/ 806311 w 10001500"/>
              <a:gd name="connsiteY4232" fmla="*/ 1925720 h 2601022"/>
              <a:gd name="connsiteX4233" fmla="*/ 850044 w 10001500"/>
              <a:gd name="connsiteY4233" fmla="*/ 1914706 h 2601022"/>
              <a:gd name="connsiteX4234" fmla="*/ 865270 w 10001500"/>
              <a:gd name="connsiteY4234" fmla="*/ 1917946 h 2601022"/>
              <a:gd name="connsiteX4235" fmla="*/ 878552 w 10001500"/>
              <a:gd name="connsiteY4235" fmla="*/ 1925072 h 2601022"/>
              <a:gd name="connsiteX4236" fmla="*/ 904468 w 10001500"/>
              <a:gd name="connsiteY4236" fmla="*/ 1912114 h 2601022"/>
              <a:gd name="connsiteX4237" fmla="*/ 909327 w 10001500"/>
              <a:gd name="connsiteY4237" fmla="*/ 1904016 h 2601022"/>
              <a:gd name="connsiteX4238" fmla="*/ 920017 w 10001500"/>
              <a:gd name="connsiteY4238" fmla="*/ 1901748 h 2601022"/>
              <a:gd name="connsiteX4239" fmla="*/ 925200 w 10001500"/>
              <a:gd name="connsiteY4239" fmla="*/ 1901748 h 2601022"/>
              <a:gd name="connsiteX4240" fmla="*/ 925848 w 10001500"/>
              <a:gd name="connsiteY4240" fmla="*/ 1891706 h 2601022"/>
              <a:gd name="connsiteX4241" fmla="*/ 930383 w 10001500"/>
              <a:gd name="connsiteY4241" fmla="*/ 1883607 h 2601022"/>
              <a:gd name="connsiteX4242" fmla="*/ 937834 w 10001500"/>
              <a:gd name="connsiteY4242" fmla="*/ 1888142 h 2601022"/>
              <a:gd name="connsiteX4243" fmla="*/ 943341 w 10001500"/>
              <a:gd name="connsiteY4243" fmla="*/ 1896565 h 2601022"/>
              <a:gd name="connsiteX4244" fmla="*/ 978328 w 10001500"/>
              <a:gd name="connsiteY4244" fmla="*/ 1888790 h 2601022"/>
              <a:gd name="connsiteX4245" fmla="*/ 1013316 w 10001500"/>
              <a:gd name="connsiteY4245" fmla="*/ 1881015 h 2601022"/>
              <a:gd name="connsiteX4246" fmla="*/ 1035992 w 10001500"/>
              <a:gd name="connsiteY4246" fmla="*/ 1870001 h 2601022"/>
              <a:gd name="connsiteX4247" fmla="*/ 1062555 w 10001500"/>
              <a:gd name="connsiteY4247" fmla="*/ 1870649 h 2601022"/>
              <a:gd name="connsiteX4248" fmla="*/ 1065146 w 10001500"/>
              <a:gd name="connsiteY4248" fmla="*/ 1862874 h 2601022"/>
              <a:gd name="connsiteX4249" fmla="*/ 1077781 w 10001500"/>
              <a:gd name="connsiteY4249" fmla="*/ 1860606 h 2601022"/>
              <a:gd name="connsiteX4250" fmla="*/ 1088472 w 10001500"/>
              <a:gd name="connsiteY4250" fmla="*/ 1852508 h 2601022"/>
              <a:gd name="connsiteX4251" fmla="*/ 1140303 w 10001500"/>
              <a:gd name="connsiteY4251" fmla="*/ 1836958 h 2601022"/>
              <a:gd name="connsiteX4252" fmla="*/ 1184360 w 10001500"/>
              <a:gd name="connsiteY4252" fmla="*/ 1821409 h 2601022"/>
              <a:gd name="connsiteX4253" fmla="*/ 1192135 w 10001500"/>
              <a:gd name="connsiteY4253" fmla="*/ 1811042 h 2601022"/>
              <a:gd name="connsiteX4254" fmla="*/ 1215459 w 10001500"/>
              <a:gd name="connsiteY4254" fmla="*/ 1811042 h 2601022"/>
              <a:gd name="connsiteX4255" fmla="*/ 1223882 w 10001500"/>
              <a:gd name="connsiteY4255" fmla="*/ 1802943 h 2601022"/>
              <a:gd name="connsiteX4256" fmla="*/ 1236192 w 10001500"/>
              <a:gd name="connsiteY4256" fmla="*/ 1800676 h 2601022"/>
              <a:gd name="connsiteX4257" fmla="*/ 1245586 w 10001500"/>
              <a:gd name="connsiteY4257" fmla="*/ 1793873 h 2601022"/>
              <a:gd name="connsiteX4258" fmla="*/ 1256925 w 10001500"/>
              <a:gd name="connsiteY4258" fmla="*/ 1792901 h 2601022"/>
              <a:gd name="connsiteX4259" fmla="*/ 1259516 w 10001500"/>
              <a:gd name="connsiteY4259" fmla="*/ 1782534 h 2601022"/>
              <a:gd name="connsiteX4260" fmla="*/ 1309082 w 10001500"/>
              <a:gd name="connsiteY4260" fmla="*/ 1772168 h 2601022"/>
              <a:gd name="connsiteX4261" fmla="*/ 1352814 w 10001500"/>
              <a:gd name="connsiteY4261" fmla="*/ 1761802 h 2601022"/>
              <a:gd name="connsiteX4262" fmla="*/ 1357998 w 10001500"/>
              <a:gd name="connsiteY4262" fmla="*/ 1751435 h 2601022"/>
              <a:gd name="connsiteX4263" fmla="*/ 1381321 w 10001500"/>
              <a:gd name="connsiteY4263" fmla="*/ 1751435 h 2601022"/>
              <a:gd name="connsiteX4264" fmla="*/ 1396872 w 10001500"/>
              <a:gd name="connsiteY4264" fmla="*/ 1730703 h 2601022"/>
              <a:gd name="connsiteX4265" fmla="*/ 1446111 w 10001500"/>
              <a:gd name="connsiteY4265" fmla="*/ 1717745 h 2601022"/>
              <a:gd name="connsiteX4266" fmla="*/ 1450971 w 10001500"/>
              <a:gd name="connsiteY4266" fmla="*/ 1707379 h 2601022"/>
              <a:gd name="connsiteX4267" fmla="*/ 1461661 w 10001500"/>
              <a:gd name="connsiteY4267" fmla="*/ 1704787 h 2601022"/>
              <a:gd name="connsiteX4268" fmla="*/ 1466844 w 10001500"/>
              <a:gd name="connsiteY4268" fmla="*/ 1704787 h 2601022"/>
              <a:gd name="connsiteX4269" fmla="*/ 1473647 w 10001500"/>
              <a:gd name="connsiteY4269" fmla="*/ 1690857 h 2601022"/>
              <a:gd name="connsiteX4270" fmla="*/ 1490168 w 10001500"/>
              <a:gd name="connsiteY4270" fmla="*/ 1686646 h 2601022"/>
              <a:gd name="connsiteX4271" fmla="*/ 1521267 w 10001500"/>
              <a:gd name="connsiteY4271" fmla="*/ 1678547 h 2601022"/>
              <a:gd name="connsiteX4272" fmla="*/ 1544592 w 10001500"/>
              <a:gd name="connsiteY4272" fmla="*/ 1660729 h 2601022"/>
              <a:gd name="connsiteX4273" fmla="*/ 1571480 w 10001500"/>
              <a:gd name="connsiteY4273" fmla="*/ 1650039 h 2601022"/>
              <a:gd name="connsiteX4274" fmla="*/ 1596424 w 10001500"/>
              <a:gd name="connsiteY4274" fmla="*/ 1637405 h 2601022"/>
              <a:gd name="connsiteX4275" fmla="*/ 1611326 w 10001500"/>
              <a:gd name="connsiteY4275" fmla="*/ 1632222 h 2601022"/>
              <a:gd name="connsiteX4276" fmla="*/ 1630116 w 10001500"/>
              <a:gd name="connsiteY4276" fmla="*/ 1627039 h 2601022"/>
              <a:gd name="connsiteX4277" fmla="*/ 1639509 w 10001500"/>
              <a:gd name="connsiteY4277" fmla="*/ 1620236 h 2601022"/>
              <a:gd name="connsiteX4278" fmla="*/ 1650848 w 10001500"/>
              <a:gd name="connsiteY4278" fmla="*/ 1619264 h 2601022"/>
              <a:gd name="connsiteX4279" fmla="*/ 1666398 w 10001500"/>
              <a:gd name="connsiteY4279" fmla="*/ 1601123 h 2601022"/>
              <a:gd name="connsiteX4280" fmla="*/ 1689721 w 10001500"/>
              <a:gd name="connsiteY4280" fmla="*/ 1588165 h 2601022"/>
              <a:gd name="connsiteX4281" fmla="*/ 1710778 w 10001500"/>
              <a:gd name="connsiteY4281" fmla="*/ 1571967 h 2601022"/>
              <a:gd name="connsiteX4282" fmla="*/ 1718229 w 10001500"/>
              <a:gd name="connsiteY4282" fmla="*/ 1544108 h 2601022"/>
              <a:gd name="connsiteX4283" fmla="*/ 1738962 w 10001500"/>
              <a:gd name="connsiteY4283" fmla="*/ 1533742 h 2601022"/>
              <a:gd name="connsiteX4284" fmla="*/ 1772653 w 10001500"/>
              <a:gd name="connsiteY4284" fmla="*/ 1524671 h 2601022"/>
              <a:gd name="connsiteX4285" fmla="*/ 1783020 w 10001500"/>
              <a:gd name="connsiteY4285" fmla="*/ 1515600 h 2601022"/>
              <a:gd name="connsiteX4286" fmla="*/ 1784639 w 10001500"/>
              <a:gd name="connsiteY4286" fmla="*/ 1503614 h 2601022"/>
              <a:gd name="connsiteX4287" fmla="*/ 1795977 w 10001500"/>
              <a:gd name="connsiteY4287" fmla="*/ 1497459 h 2601022"/>
              <a:gd name="connsiteX4288" fmla="*/ 1816710 w 10001500"/>
              <a:gd name="connsiteY4288" fmla="*/ 1476727 h 2601022"/>
              <a:gd name="connsiteX4289" fmla="*/ 1821894 w 10001500"/>
              <a:gd name="connsiteY4289" fmla="*/ 1466360 h 2601022"/>
              <a:gd name="connsiteX4290" fmla="*/ 1827076 w 10001500"/>
              <a:gd name="connsiteY4290" fmla="*/ 1455994 h 2601022"/>
              <a:gd name="connsiteX4291" fmla="*/ 1845217 w 10001500"/>
              <a:gd name="connsiteY4291" fmla="*/ 1432669 h 2601022"/>
              <a:gd name="connsiteX4292" fmla="*/ 1845865 w 10001500"/>
              <a:gd name="connsiteY4292" fmla="*/ 1426514 h 2601022"/>
              <a:gd name="connsiteX4293" fmla="*/ 1850400 w 10001500"/>
              <a:gd name="connsiteY4293" fmla="*/ 1422303 h 2601022"/>
              <a:gd name="connsiteX4294" fmla="*/ 1860443 w 10001500"/>
              <a:gd name="connsiteY4294" fmla="*/ 1426838 h 2601022"/>
              <a:gd name="connsiteX4295" fmla="*/ 1868541 w 10001500"/>
              <a:gd name="connsiteY4295" fmla="*/ 1435260 h 2601022"/>
              <a:gd name="connsiteX4296" fmla="*/ 1883119 w 10001500"/>
              <a:gd name="connsiteY4296" fmla="*/ 1416472 h 2601022"/>
              <a:gd name="connsiteX4297" fmla="*/ 1891866 w 10001500"/>
              <a:gd name="connsiteY4297" fmla="*/ 1393795 h 2601022"/>
              <a:gd name="connsiteX4298" fmla="*/ 1897050 w 10001500"/>
              <a:gd name="connsiteY4298" fmla="*/ 1391203 h 2601022"/>
              <a:gd name="connsiteX4299" fmla="*/ 1886359 w 10001500"/>
              <a:gd name="connsiteY4299" fmla="*/ 1365611 h 2601022"/>
              <a:gd name="connsiteX4300" fmla="*/ 1873725 w 10001500"/>
              <a:gd name="connsiteY4300" fmla="*/ 1341963 h 2601022"/>
              <a:gd name="connsiteX4301" fmla="*/ 1865626 w 10001500"/>
              <a:gd name="connsiteY4301" fmla="*/ 1335160 h 2601022"/>
              <a:gd name="connsiteX4302" fmla="*/ 1863358 w 10001500"/>
              <a:gd name="connsiteY4302" fmla="*/ 1326414 h 2601022"/>
              <a:gd name="connsiteX4303" fmla="*/ 1863358 w 10001500"/>
              <a:gd name="connsiteY4303" fmla="*/ 1321230 h 2601022"/>
              <a:gd name="connsiteX4304" fmla="*/ 1806343 w 10001500"/>
              <a:gd name="connsiteY4304" fmla="*/ 1300498 h 2601022"/>
              <a:gd name="connsiteX4305" fmla="*/ 1785610 w 10001500"/>
              <a:gd name="connsiteY4305" fmla="*/ 1286892 h 2601022"/>
              <a:gd name="connsiteX4306" fmla="*/ 1764878 w 10001500"/>
              <a:gd name="connsiteY4306" fmla="*/ 1277173 h 2601022"/>
              <a:gd name="connsiteX4307" fmla="*/ 1749328 w 10001500"/>
              <a:gd name="connsiteY4307" fmla="*/ 1266807 h 2601022"/>
              <a:gd name="connsiteX4308" fmla="*/ 1690369 w 10001500"/>
              <a:gd name="connsiteY4308" fmla="*/ 1240567 h 2601022"/>
              <a:gd name="connsiteX4309" fmla="*/ 1635298 w 10001500"/>
              <a:gd name="connsiteY4309" fmla="*/ 1204608 h 2601022"/>
              <a:gd name="connsiteX4310" fmla="*/ 1603227 w 10001500"/>
              <a:gd name="connsiteY4310" fmla="*/ 1186468 h 2601022"/>
              <a:gd name="connsiteX4311" fmla="*/ 1557550 w 10001500"/>
              <a:gd name="connsiteY4311" fmla="*/ 1176101 h 2601022"/>
              <a:gd name="connsiteX4312" fmla="*/ 1542000 w 10001500"/>
              <a:gd name="connsiteY4312" fmla="*/ 1152776 h 2601022"/>
              <a:gd name="connsiteX4313" fmla="*/ 1530338 w 10001500"/>
              <a:gd name="connsiteY4313" fmla="*/ 1142086 h 2601022"/>
              <a:gd name="connsiteX4314" fmla="*/ 1518676 w 10001500"/>
              <a:gd name="connsiteY4314" fmla="*/ 1137227 h 2601022"/>
              <a:gd name="connsiteX4315" fmla="*/ 1528071 w 10001500"/>
              <a:gd name="connsiteY4315" fmla="*/ 1130748 h 2601022"/>
              <a:gd name="connsiteX4316" fmla="*/ 1539409 w 10001500"/>
              <a:gd name="connsiteY4316" fmla="*/ 1124269 h 2601022"/>
              <a:gd name="connsiteX4317" fmla="*/ 1555930 w 10001500"/>
              <a:gd name="connsiteY4317" fmla="*/ 1132368 h 2601022"/>
              <a:gd name="connsiteX4318" fmla="*/ 1570508 w 10001500"/>
              <a:gd name="connsiteY4318" fmla="*/ 1142410 h 2601022"/>
              <a:gd name="connsiteX4319" fmla="*/ 1609382 w 10001500"/>
              <a:gd name="connsiteY4319" fmla="*/ 1145002 h 2601022"/>
              <a:gd name="connsiteX4320" fmla="*/ 1630116 w 10001500"/>
              <a:gd name="connsiteY4320" fmla="*/ 1134636 h 2601022"/>
              <a:gd name="connsiteX4321" fmla="*/ 1599016 w 10001500"/>
              <a:gd name="connsiteY4321" fmla="*/ 1113579 h 2601022"/>
              <a:gd name="connsiteX4322" fmla="*/ 1560142 w 10001500"/>
              <a:gd name="connsiteY4322" fmla="*/ 1113903 h 2601022"/>
              <a:gd name="connsiteX4323" fmla="*/ 1547183 w 10001500"/>
              <a:gd name="connsiteY4323" fmla="*/ 1093170 h 2601022"/>
              <a:gd name="connsiteX4324" fmla="*/ 1531310 w 10001500"/>
              <a:gd name="connsiteY4324" fmla="*/ 1072761 h 2601022"/>
              <a:gd name="connsiteX4325" fmla="*/ 1513494 w 10001500"/>
              <a:gd name="connsiteY4325" fmla="*/ 1054296 h 2601022"/>
              <a:gd name="connsiteX4326" fmla="*/ 1513494 w 10001500"/>
              <a:gd name="connsiteY4326" fmla="*/ 1051705 h 2601022"/>
              <a:gd name="connsiteX4327" fmla="*/ 1498591 w 10001500"/>
              <a:gd name="connsiteY4327" fmla="*/ 1050408 h 2601022"/>
              <a:gd name="connsiteX4328" fmla="*/ 1487577 w 10001500"/>
              <a:gd name="connsiteY4328" fmla="*/ 1041338 h 2601022"/>
              <a:gd name="connsiteX4329" fmla="*/ 1454210 w 10001500"/>
              <a:gd name="connsiteY4329" fmla="*/ 1018661 h 2601022"/>
              <a:gd name="connsiteX4330" fmla="*/ 1415012 w 10001500"/>
              <a:gd name="connsiteY4330" fmla="*/ 1007647 h 2601022"/>
              <a:gd name="connsiteX4331" fmla="*/ 1402054 w 10001500"/>
              <a:gd name="connsiteY4331" fmla="*/ 995337 h 2601022"/>
              <a:gd name="connsiteX4332" fmla="*/ 1381321 w 10001500"/>
              <a:gd name="connsiteY4332" fmla="*/ 994689 h 2601022"/>
              <a:gd name="connsiteX4333" fmla="*/ 1378730 w 10001500"/>
              <a:gd name="connsiteY4333" fmla="*/ 984322 h 2601022"/>
              <a:gd name="connsiteX4334" fmla="*/ 1370955 w 10001500"/>
              <a:gd name="connsiteY4334" fmla="*/ 994689 h 2601022"/>
              <a:gd name="connsiteX4335" fmla="*/ 1394280 w 10001500"/>
              <a:gd name="connsiteY4335" fmla="*/ 1007647 h 2601022"/>
              <a:gd name="connsiteX4336" fmla="*/ 1404321 w 10001500"/>
              <a:gd name="connsiteY4336" fmla="*/ 1023197 h 2601022"/>
              <a:gd name="connsiteX4337" fmla="*/ 1420196 w 10001500"/>
              <a:gd name="connsiteY4337" fmla="*/ 1030972 h 2601022"/>
              <a:gd name="connsiteX4338" fmla="*/ 1432505 w 10001500"/>
              <a:gd name="connsiteY4338" fmla="*/ 1029676 h 2601022"/>
              <a:gd name="connsiteX4339" fmla="*/ 1440928 w 10001500"/>
              <a:gd name="connsiteY4339" fmla="*/ 1036155 h 2601022"/>
              <a:gd name="connsiteX4340" fmla="*/ 1440928 w 10001500"/>
              <a:gd name="connsiteY4340" fmla="*/ 1038746 h 2601022"/>
              <a:gd name="connsiteX4341" fmla="*/ 1463281 w 10001500"/>
              <a:gd name="connsiteY4341" fmla="*/ 1038746 h 2601022"/>
              <a:gd name="connsiteX4342" fmla="*/ 1479802 w 10001500"/>
              <a:gd name="connsiteY4342" fmla="*/ 1046522 h 2601022"/>
              <a:gd name="connsiteX4343" fmla="*/ 1477212 w 10001500"/>
              <a:gd name="connsiteY4343" fmla="*/ 1051705 h 2601022"/>
              <a:gd name="connsiteX4344" fmla="*/ 1487577 w 10001500"/>
              <a:gd name="connsiteY4344" fmla="*/ 1062071 h 2601022"/>
              <a:gd name="connsiteX4345" fmla="*/ 1513494 w 10001500"/>
              <a:gd name="connsiteY4345" fmla="*/ 1062071 h 2601022"/>
              <a:gd name="connsiteX4346" fmla="*/ 1515760 w 10001500"/>
              <a:gd name="connsiteY4346" fmla="*/ 1071141 h 2601022"/>
              <a:gd name="connsiteX4347" fmla="*/ 1516084 w 10001500"/>
              <a:gd name="connsiteY4347" fmla="*/ 1080212 h 2601022"/>
              <a:gd name="connsiteX4348" fmla="*/ 1516084 w 10001500"/>
              <a:gd name="connsiteY4348" fmla="*/ 1090578 h 2601022"/>
              <a:gd name="connsiteX4349" fmla="*/ 1490168 w 10001500"/>
              <a:gd name="connsiteY4349" fmla="*/ 1080212 h 2601022"/>
              <a:gd name="connsiteX4350" fmla="*/ 1486929 w 10001500"/>
              <a:gd name="connsiteY4350" fmla="*/ 1100621 h 2601022"/>
              <a:gd name="connsiteX4351" fmla="*/ 1472027 w 10001500"/>
              <a:gd name="connsiteY4351" fmla="*/ 1111311 h 2601022"/>
              <a:gd name="connsiteX4352" fmla="*/ 1445464 w 10001500"/>
              <a:gd name="connsiteY4352" fmla="*/ 1097705 h 2601022"/>
              <a:gd name="connsiteX4353" fmla="*/ 1415012 w 10001500"/>
              <a:gd name="connsiteY4353" fmla="*/ 1087987 h 2601022"/>
              <a:gd name="connsiteX4354" fmla="*/ 1397843 w 10001500"/>
              <a:gd name="connsiteY4354" fmla="*/ 1066606 h 2601022"/>
              <a:gd name="connsiteX4355" fmla="*/ 1370955 w 10001500"/>
              <a:gd name="connsiteY4355" fmla="*/ 1056888 h 2601022"/>
              <a:gd name="connsiteX4356" fmla="*/ 1332081 w 10001500"/>
              <a:gd name="connsiteY4356" fmla="*/ 1028380 h 2601022"/>
              <a:gd name="connsiteX4357" fmla="*/ 1357998 w 10001500"/>
              <a:gd name="connsiteY4357" fmla="*/ 1005056 h 2601022"/>
              <a:gd name="connsiteX4358" fmla="*/ 1314913 w 10001500"/>
              <a:gd name="connsiteY4358" fmla="*/ 991126 h 2601022"/>
              <a:gd name="connsiteX4359" fmla="*/ 1269883 w 10001500"/>
              <a:gd name="connsiteY4359" fmla="*/ 986914 h 2601022"/>
              <a:gd name="connsiteX4360" fmla="*/ 1244291 w 10001500"/>
              <a:gd name="connsiteY4360" fmla="*/ 963590 h 2601022"/>
              <a:gd name="connsiteX4361" fmla="*/ 1220642 w 10001500"/>
              <a:gd name="connsiteY4361" fmla="*/ 940266 h 2601022"/>
              <a:gd name="connsiteX4362" fmla="*/ 1211572 w 10001500"/>
              <a:gd name="connsiteY4362" fmla="*/ 945449 h 2601022"/>
              <a:gd name="connsiteX4363" fmla="*/ 1202501 w 10001500"/>
              <a:gd name="connsiteY4363" fmla="*/ 950632 h 2601022"/>
              <a:gd name="connsiteX4364" fmla="*/ 1184360 w 10001500"/>
              <a:gd name="connsiteY4364" fmla="*/ 927308 h 2601022"/>
              <a:gd name="connsiteX4365" fmla="*/ 1179501 w 10001500"/>
              <a:gd name="connsiteY4365" fmla="*/ 926660 h 2601022"/>
              <a:gd name="connsiteX4366" fmla="*/ 1176585 w 10001500"/>
              <a:gd name="connsiteY4366" fmla="*/ 922124 h 2601022"/>
              <a:gd name="connsiteX4367" fmla="*/ 1179825 w 10001500"/>
              <a:gd name="connsiteY4367" fmla="*/ 913378 h 2601022"/>
              <a:gd name="connsiteX4368" fmla="*/ 1186952 w 10001500"/>
              <a:gd name="connsiteY4368" fmla="*/ 906575 h 2601022"/>
              <a:gd name="connsiteX4369" fmla="*/ 1176262 w 10001500"/>
              <a:gd name="connsiteY4369" fmla="*/ 896856 h 2601022"/>
              <a:gd name="connsiteX4370" fmla="*/ 1171402 w 10001500"/>
              <a:gd name="connsiteY4370" fmla="*/ 883251 h 2601022"/>
              <a:gd name="connsiteX4371" fmla="*/ 1171402 w 10001500"/>
              <a:gd name="connsiteY4371" fmla="*/ 880659 h 2601022"/>
              <a:gd name="connsiteX4372" fmla="*/ 1162007 w 10001500"/>
              <a:gd name="connsiteY4372" fmla="*/ 869969 h 2601022"/>
              <a:gd name="connsiteX4373" fmla="*/ 1158444 w 10001500"/>
              <a:gd name="connsiteY4373" fmla="*/ 857335 h 2601022"/>
              <a:gd name="connsiteX4374" fmla="*/ 1158444 w 10001500"/>
              <a:gd name="connsiteY4374" fmla="*/ 852152 h 2601022"/>
              <a:gd name="connsiteX4375" fmla="*/ 1150022 w 10001500"/>
              <a:gd name="connsiteY4375" fmla="*/ 860250 h 2601022"/>
              <a:gd name="connsiteX4376" fmla="*/ 1145486 w 10001500"/>
              <a:gd name="connsiteY4376" fmla="*/ 870292 h 2601022"/>
              <a:gd name="connsiteX4377" fmla="*/ 1150669 w 10001500"/>
              <a:gd name="connsiteY4377" fmla="*/ 872884 h 2601022"/>
              <a:gd name="connsiteX4378" fmla="*/ 1168810 w 10001500"/>
              <a:gd name="connsiteY4378" fmla="*/ 891025 h 2601022"/>
              <a:gd name="connsiteX4379" fmla="*/ 1168810 w 10001500"/>
              <a:gd name="connsiteY4379" fmla="*/ 914350 h 2601022"/>
              <a:gd name="connsiteX4380" fmla="*/ 1150669 w 10001500"/>
              <a:gd name="connsiteY4380" fmla="*/ 891025 h 2601022"/>
              <a:gd name="connsiteX4381" fmla="*/ 1141599 w 10001500"/>
              <a:gd name="connsiteY4381" fmla="*/ 886814 h 2601022"/>
              <a:gd name="connsiteX4382" fmla="*/ 1132528 w 10001500"/>
              <a:gd name="connsiteY4382" fmla="*/ 880659 h 2601022"/>
              <a:gd name="connsiteX4383" fmla="*/ 1125401 w 10001500"/>
              <a:gd name="connsiteY4383" fmla="*/ 878715 h 2601022"/>
              <a:gd name="connsiteX4384" fmla="*/ 1122162 w 10001500"/>
              <a:gd name="connsiteY4384" fmla="*/ 872884 h 2601022"/>
              <a:gd name="connsiteX4385" fmla="*/ 1122162 w 10001500"/>
              <a:gd name="connsiteY4385" fmla="*/ 863490 h 2601022"/>
              <a:gd name="connsiteX4386" fmla="*/ 1114387 w 10001500"/>
              <a:gd name="connsiteY4386" fmla="*/ 859926 h 2601022"/>
              <a:gd name="connsiteX4387" fmla="*/ 1109204 w 10001500"/>
              <a:gd name="connsiteY4387" fmla="*/ 842433 h 2601022"/>
              <a:gd name="connsiteX4388" fmla="*/ 1104021 w 10001500"/>
              <a:gd name="connsiteY4388" fmla="*/ 821053 h 2601022"/>
              <a:gd name="connsiteX4389" fmla="*/ 1106612 w 10001500"/>
              <a:gd name="connsiteY4389" fmla="*/ 808094 h 2601022"/>
              <a:gd name="connsiteX4390" fmla="*/ 1085879 w 10001500"/>
              <a:gd name="connsiteY4390" fmla="*/ 797728 h 2601022"/>
              <a:gd name="connsiteX4391" fmla="*/ 1087175 w 10001500"/>
              <a:gd name="connsiteY4391" fmla="*/ 782502 h 2601022"/>
              <a:gd name="connsiteX4392" fmla="*/ 1080696 w 10001500"/>
              <a:gd name="connsiteY4392" fmla="*/ 769221 h 2601022"/>
              <a:gd name="connsiteX4393" fmla="*/ 1065146 w 10001500"/>
              <a:gd name="connsiteY4393" fmla="*/ 740713 h 2601022"/>
              <a:gd name="connsiteX4394" fmla="*/ 1068062 w 10001500"/>
              <a:gd name="connsiteY4394" fmla="*/ 700543 h 2601022"/>
              <a:gd name="connsiteX4395" fmla="*/ 1072921 w 10001500"/>
              <a:gd name="connsiteY4395" fmla="*/ 660373 h 2601022"/>
              <a:gd name="connsiteX4396" fmla="*/ 1083288 w 10001500"/>
              <a:gd name="connsiteY4396" fmla="*/ 647415 h 2601022"/>
              <a:gd name="connsiteX4397" fmla="*/ 1096893 w 10001500"/>
              <a:gd name="connsiteY4397" fmla="*/ 618584 h 2601022"/>
              <a:gd name="connsiteX4398" fmla="*/ 1114387 w 10001500"/>
              <a:gd name="connsiteY4398" fmla="*/ 580034 h 2601022"/>
              <a:gd name="connsiteX4399" fmla="*/ 1117951 w 10001500"/>
              <a:gd name="connsiteY4399" fmla="*/ 566104 h 2601022"/>
              <a:gd name="connsiteX4400" fmla="*/ 1127346 w 10001500"/>
              <a:gd name="connsiteY4400" fmla="*/ 554118 h 2601022"/>
              <a:gd name="connsiteX4401" fmla="*/ 1142894 w 10001500"/>
              <a:gd name="connsiteY4401" fmla="*/ 530793 h 2601022"/>
              <a:gd name="connsiteX4402" fmla="*/ 1158120 w 10001500"/>
              <a:gd name="connsiteY4402" fmla="*/ 527554 h 2601022"/>
              <a:gd name="connsiteX4403" fmla="*/ 1171402 w 10001500"/>
              <a:gd name="connsiteY4403" fmla="*/ 520427 h 2601022"/>
              <a:gd name="connsiteX4404" fmla="*/ 1153261 w 10001500"/>
              <a:gd name="connsiteY4404" fmla="*/ 507469 h 2601022"/>
              <a:gd name="connsiteX4405" fmla="*/ 1173345 w 10001500"/>
              <a:gd name="connsiteY4405" fmla="*/ 505525 h 2601022"/>
              <a:gd name="connsiteX4406" fmla="*/ 1189543 w 10001500"/>
              <a:gd name="connsiteY4406" fmla="*/ 499694 h 2601022"/>
              <a:gd name="connsiteX4407" fmla="*/ 1184360 w 10001500"/>
              <a:gd name="connsiteY4407" fmla="*/ 499694 h 2601022"/>
              <a:gd name="connsiteX4408" fmla="*/ 1220966 w 10001500"/>
              <a:gd name="connsiteY4408" fmla="*/ 466652 h 2601022"/>
              <a:gd name="connsiteX4409" fmla="*/ 1251742 w 10001500"/>
              <a:gd name="connsiteY4409" fmla="*/ 429721 h 2601022"/>
              <a:gd name="connsiteX4410" fmla="*/ 1277334 w 10001500"/>
              <a:gd name="connsiteY4410" fmla="*/ 420651 h 2601022"/>
              <a:gd name="connsiteX4411" fmla="*/ 1300982 w 10001500"/>
              <a:gd name="connsiteY4411" fmla="*/ 411580 h 2601022"/>
              <a:gd name="connsiteX4412" fmla="*/ 1324306 w 10001500"/>
              <a:gd name="connsiteY4412" fmla="*/ 388256 h 2601022"/>
              <a:gd name="connsiteX4413" fmla="*/ 1365124 w 10001500"/>
              <a:gd name="connsiteY4413" fmla="*/ 369791 h 2601022"/>
              <a:gd name="connsiteX4414" fmla="*/ 1402054 w 10001500"/>
              <a:gd name="connsiteY4414" fmla="*/ 341607 h 2601022"/>
              <a:gd name="connsiteX4415" fmla="*/ 1453562 w 10001500"/>
              <a:gd name="connsiteY4415" fmla="*/ 328001 h 2601022"/>
              <a:gd name="connsiteX4416" fmla="*/ 1503126 w 10001500"/>
              <a:gd name="connsiteY4416" fmla="*/ 302733 h 2601022"/>
              <a:gd name="connsiteX4417" fmla="*/ 1521591 w 10001500"/>
              <a:gd name="connsiteY4417" fmla="*/ 299817 h 2601022"/>
              <a:gd name="connsiteX4418" fmla="*/ 1542000 w 10001500"/>
              <a:gd name="connsiteY4418" fmla="*/ 294958 h 2601022"/>
              <a:gd name="connsiteX4419" fmla="*/ 1559494 w 10001500"/>
              <a:gd name="connsiteY4419" fmla="*/ 283620 h 2601022"/>
              <a:gd name="connsiteX4420" fmla="*/ 1580874 w 10001500"/>
              <a:gd name="connsiteY4420" fmla="*/ 274225 h 2601022"/>
              <a:gd name="connsiteX4421" fmla="*/ 1616833 w 10001500"/>
              <a:gd name="connsiteY4421" fmla="*/ 275197 h 2601022"/>
              <a:gd name="connsiteX4422" fmla="*/ 1666398 w 10001500"/>
              <a:gd name="connsiteY4422" fmla="*/ 258676 h 2601022"/>
              <a:gd name="connsiteX4423" fmla="*/ 1676116 w 10001500"/>
              <a:gd name="connsiteY4423" fmla="*/ 256732 h 2601022"/>
              <a:gd name="connsiteX4424" fmla="*/ 1681947 w 10001500"/>
              <a:gd name="connsiteY4424" fmla="*/ 250901 h 2601022"/>
              <a:gd name="connsiteX4425" fmla="*/ 1681947 w 10001500"/>
              <a:gd name="connsiteY4425" fmla="*/ 248309 h 2601022"/>
              <a:gd name="connsiteX4426" fmla="*/ 1759694 w 10001500"/>
              <a:gd name="connsiteY4426" fmla="*/ 250901 h 2601022"/>
              <a:gd name="connsiteX4427" fmla="*/ 1780427 w 10001500"/>
              <a:gd name="connsiteY4427" fmla="*/ 237943 h 2601022"/>
              <a:gd name="connsiteX4428" fmla="*/ 1799540 w 10001500"/>
              <a:gd name="connsiteY4428" fmla="*/ 237943 h 2601022"/>
              <a:gd name="connsiteX4429" fmla="*/ 1816710 w 10001500"/>
              <a:gd name="connsiteY4429" fmla="*/ 230168 h 2601022"/>
              <a:gd name="connsiteX4430" fmla="*/ 1852668 w 10001500"/>
              <a:gd name="connsiteY4430" fmla="*/ 218830 h 2601022"/>
              <a:gd name="connsiteX4431" fmla="*/ 1886683 w 10001500"/>
              <a:gd name="connsiteY4431" fmla="*/ 201661 h 2601022"/>
              <a:gd name="connsiteX4432" fmla="*/ 1922965 w 10001500"/>
              <a:gd name="connsiteY4432" fmla="*/ 204252 h 2601022"/>
              <a:gd name="connsiteX4433" fmla="*/ 1967670 w 10001500"/>
              <a:gd name="connsiteY4433" fmla="*/ 190647 h 2601022"/>
              <a:gd name="connsiteX4434" fmla="*/ 2016264 w 10001500"/>
              <a:gd name="connsiteY4434" fmla="*/ 196478 h 2601022"/>
              <a:gd name="connsiteX4435" fmla="*/ 2036995 w 10001500"/>
              <a:gd name="connsiteY4435" fmla="*/ 186111 h 2601022"/>
              <a:gd name="connsiteX4436" fmla="*/ 2047362 w 10001500"/>
              <a:gd name="connsiteY4436" fmla="*/ 199069 h 2601022"/>
              <a:gd name="connsiteX4437" fmla="*/ 2057728 w 10001500"/>
              <a:gd name="connsiteY4437" fmla="*/ 199069 h 2601022"/>
              <a:gd name="connsiteX4438" fmla="*/ 2083320 w 10001500"/>
              <a:gd name="connsiteY4438" fmla="*/ 188055 h 2601022"/>
              <a:gd name="connsiteX4439" fmla="*/ 2122518 w 10001500"/>
              <a:gd name="connsiteY4439" fmla="*/ 180928 h 2601022"/>
              <a:gd name="connsiteX4440" fmla="*/ 8975349 w 10001500"/>
              <a:gd name="connsiteY4440" fmla="*/ 0 h 2601022"/>
              <a:gd name="connsiteX4441" fmla="*/ 8983991 w 10001500"/>
              <a:gd name="connsiteY4441" fmla="*/ 0 h 2601022"/>
              <a:gd name="connsiteX4442" fmla="*/ 8942944 w 10001500"/>
              <a:gd name="connsiteY4442" fmla="*/ 62649 h 2601022"/>
              <a:gd name="connsiteX4443" fmla="*/ 8915670 w 10001500"/>
              <a:gd name="connsiteY4443" fmla="*/ 122598 h 2601022"/>
              <a:gd name="connsiteX4444" fmla="*/ 8873814 w 10001500"/>
              <a:gd name="connsiteY4444" fmla="*/ 179307 h 2601022"/>
              <a:gd name="connsiteX4445" fmla="*/ 8875975 w 10001500"/>
              <a:gd name="connsiteY4445" fmla="*/ 179307 h 2601022"/>
              <a:gd name="connsiteX4446" fmla="*/ 8898118 w 10001500"/>
              <a:gd name="connsiteY4446" fmla="*/ 156893 h 2601022"/>
              <a:gd name="connsiteX4447" fmla="*/ 8923502 w 10001500"/>
              <a:gd name="connsiteY4447" fmla="*/ 136100 h 2601022"/>
              <a:gd name="connsiteX4448" fmla="*/ 8934303 w 10001500"/>
              <a:gd name="connsiteY4448" fmla="*/ 131779 h 2601022"/>
              <a:gd name="connsiteX4449" fmla="*/ 8924312 w 10001500"/>
              <a:gd name="connsiteY4449" fmla="*/ 143121 h 2601022"/>
              <a:gd name="connsiteX4450" fmla="*/ 8919181 w 10001500"/>
              <a:gd name="connsiteY4450" fmla="*/ 157703 h 2601022"/>
              <a:gd name="connsiteX4451" fmla="*/ 8919181 w 10001500"/>
              <a:gd name="connsiteY4451" fmla="*/ 159864 h 2601022"/>
              <a:gd name="connsiteX4452" fmla="*/ 8906219 w 10001500"/>
              <a:gd name="connsiteY4452" fmla="*/ 174986 h 2601022"/>
              <a:gd name="connsiteX4453" fmla="*/ 8910540 w 10001500"/>
              <a:gd name="connsiteY4453" fmla="*/ 181467 h 2601022"/>
              <a:gd name="connsiteX4454" fmla="*/ 8904059 w 10001500"/>
              <a:gd name="connsiteY4454" fmla="*/ 194429 h 2601022"/>
              <a:gd name="connsiteX4455" fmla="*/ 8904059 w 10001500"/>
              <a:gd name="connsiteY4455" fmla="*/ 205230 h 2601022"/>
              <a:gd name="connsiteX4456" fmla="*/ 8880295 w 10001500"/>
              <a:gd name="connsiteY4456" fmla="*/ 235475 h 2601022"/>
              <a:gd name="connsiteX4457" fmla="*/ 8878135 w 10001500"/>
              <a:gd name="connsiteY4457" fmla="*/ 261399 h 2601022"/>
              <a:gd name="connsiteX4458" fmla="*/ 8852211 w 10001500"/>
              <a:gd name="connsiteY4458" fmla="*/ 278681 h 2601022"/>
              <a:gd name="connsiteX4459" fmla="*/ 8845730 w 10001500"/>
              <a:gd name="connsiteY4459" fmla="*/ 305685 h 2601022"/>
              <a:gd name="connsiteX4460" fmla="*/ 8839249 w 10001500"/>
              <a:gd name="connsiteY4460" fmla="*/ 332689 h 2601022"/>
              <a:gd name="connsiteX4461" fmla="*/ 8839249 w 10001500"/>
              <a:gd name="connsiteY4461" fmla="*/ 347811 h 2601022"/>
              <a:gd name="connsiteX4462" fmla="*/ 8843570 w 10001500"/>
              <a:gd name="connsiteY4462" fmla="*/ 339170 h 2601022"/>
              <a:gd name="connsiteX4463" fmla="*/ 8860582 w 10001500"/>
              <a:gd name="connsiteY4463" fmla="*/ 324588 h 2601022"/>
              <a:gd name="connsiteX4464" fmla="*/ 8869494 w 10001500"/>
              <a:gd name="connsiteY4464" fmla="*/ 300284 h 2601022"/>
              <a:gd name="connsiteX4465" fmla="*/ 8867334 w 10001500"/>
              <a:gd name="connsiteY4465" fmla="*/ 291643 h 2601022"/>
              <a:gd name="connsiteX4466" fmla="*/ 8871654 w 10001500"/>
              <a:gd name="connsiteY4466" fmla="*/ 278681 h 2601022"/>
              <a:gd name="connsiteX4467" fmla="*/ 8882456 w 10001500"/>
              <a:gd name="connsiteY4467" fmla="*/ 278411 h 2601022"/>
              <a:gd name="connsiteX4468" fmla="*/ 8893257 w 10001500"/>
              <a:gd name="connsiteY4468" fmla="*/ 276521 h 2601022"/>
              <a:gd name="connsiteX4469" fmla="*/ 8935113 w 10001500"/>
              <a:gd name="connsiteY4469" fmla="*/ 222243 h 2601022"/>
              <a:gd name="connsiteX4470" fmla="*/ 8981830 w 10001500"/>
              <a:gd name="connsiteY4470" fmla="*/ 172826 h 2601022"/>
              <a:gd name="connsiteX4471" fmla="*/ 9003973 w 10001500"/>
              <a:gd name="connsiteY4471" fmla="*/ 138260 h 2601022"/>
              <a:gd name="connsiteX4472" fmla="*/ 9035838 w 10001500"/>
              <a:gd name="connsiteY4472" fmla="*/ 110176 h 2601022"/>
              <a:gd name="connsiteX4473" fmla="*/ 9037998 w 10001500"/>
              <a:gd name="connsiteY4473" fmla="*/ 112337 h 2601022"/>
              <a:gd name="connsiteX4474" fmla="*/ 9028817 w 10001500"/>
              <a:gd name="connsiteY4474" fmla="*/ 129349 h 2601022"/>
              <a:gd name="connsiteX4475" fmla="*/ 9016395 w 10001500"/>
              <a:gd name="connsiteY4475" fmla="*/ 144742 h 2601022"/>
              <a:gd name="connsiteX4476" fmla="*/ 9008564 w 10001500"/>
              <a:gd name="connsiteY4476" fmla="*/ 171476 h 2601022"/>
              <a:gd name="connsiteX4477" fmla="*/ 8992632 w 10001500"/>
              <a:gd name="connsiteY4477" fmla="*/ 196589 h 2601022"/>
              <a:gd name="connsiteX4478" fmla="*/ 8995602 w 10001500"/>
              <a:gd name="connsiteY4478" fmla="*/ 210631 h 2601022"/>
              <a:gd name="connsiteX4479" fmla="*/ 8983991 w 10001500"/>
              <a:gd name="connsiteY4479" fmla="*/ 224673 h 2601022"/>
              <a:gd name="connsiteX4480" fmla="*/ 8986421 w 10001500"/>
              <a:gd name="connsiteY4480" fmla="*/ 226563 h 2601022"/>
              <a:gd name="connsiteX4481" fmla="*/ 8990472 w 10001500"/>
              <a:gd name="connsiteY4481" fmla="*/ 226833 h 2601022"/>
              <a:gd name="connsiteX4482" fmla="*/ 8988311 w 10001500"/>
              <a:gd name="connsiteY4482" fmla="*/ 252757 h 2601022"/>
              <a:gd name="connsiteX4483" fmla="*/ 8996412 w 10001500"/>
              <a:gd name="connsiteY4483" fmla="*/ 254648 h 2601022"/>
              <a:gd name="connsiteX4484" fmla="*/ 9001273 w 10001500"/>
              <a:gd name="connsiteY4484" fmla="*/ 261399 h 2601022"/>
              <a:gd name="connsiteX4485" fmla="*/ 8981830 w 10001500"/>
              <a:gd name="connsiteY4485" fmla="*/ 283002 h 2601022"/>
              <a:gd name="connsiteX4486" fmla="*/ 8979670 w 10001500"/>
              <a:gd name="connsiteY4486" fmla="*/ 289482 h 2601022"/>
              <a:gd name="connsiteX4487" fmla="*/ 8979670 w 10001500"/>
              <a:gd name="connsiteY4487" fmla="*/ 291643 h 2601022"/>
              <a:gd name="connsiteX4488" fmla="*/ 8996952 w 10001500"/>
              <a:gd name="connsiteY4488" fmla="*/ 270040 h 2601022"/>
              <a:gd name="connsiteX4489" fmla="*/ 9007754 w 10001500"/>
              <a:gd name="connsiteY4489" fmla="*/ 267880 h 2601022"/>
              <a:gd name="connsiteX4490" fmla="*/ 9005594 w 10001500"/>
              <a:gd name="connsiteY4490" fmla="*/ 265989 h 2601022"/>
              <a:gd name="connsiteX4491" fmla="*/ 9003433 w 10001500"/>
              <a:gd name="connsiteY4491" fmla="*/ 265719 h 2601022"/>
              <a:gd name="connsiteX4492" fmla="*/ 9014235 w 10001500"/>
              <a:gd name="connsiteY4492" fmla="*/ 252757 h 2601022"/>
              <a:gd name="connsiteX4493" fmla="*/ 9024496 w 10001500"/>
              <a:gd name="connsiteY4493" fmla="*/ 256268 h 2601022"/>
              <a:gd name="connsiteX4494" fmla="*/ 9031517 w 10001500"/>
              <a:gd name="connsiteY4494" fmla="*/ 261399 h 2601022"/>
              <a:gd name="connsiteX4495" fmla="*/ 9050960 w 10001500"/>
              <a:gd name="connsiteY4495" fmla="*/ 259238 h 2601022"/>
              <a:gd name="connsiteX4496" fmla="*/ 9067973 w 10001500"/>
              <a:gd name="connsiteY4496" fmla="*/ 265989 h 2601022"/>
              <a:gd name="connsiteX4497" fmla="*/ 9083365 w 10001500"/>
              <a:gd name="connsiteY4497" fmla="*/ 274360 h 2601022"/>
              <a:gd name="connsiteX4498" fmla="*/ 9063922 w 10001500"/>
              <a:gd name="connsiteY4498" fmla="*/ 298124 h 2601022"/>
              <a:gd name="connsiteX4499" fmla="*/ 9085796 w 10001500"/>
              <a:gd name="connsiteY4499" fmla="*/ 304065 h 2601022"/>
              <a:gd name="connsiteX4500" fmla="*/ 9102808 w 10001500"/>
              <a:gd name="connsiteY4500" fmla="*/ 313246 h 2601022"/>
              <a:gd name="connsiteX4501" fmla="*/ 9098488 w 10001500"/>
              <a:gd name="connsiteY4501" fmla="*/ 319727 h 2601022"/>
              <a:gd name="connsiteX4502" fmla="*/ 9096327 w 10001500"/>
              <a:gd name="connsiteY4502" fmla="*/ 324048 h 2601022"/>
              <a:gd name="connsiteX4503" fmla="*/ 9212174 w 10001500"/>
              <a:gd name="connsiteY4503" fmla="*/ 312976 h 2601022"/>
              <a:gd name="connsiteX4504" fmla="*/ 9329641 w 10001500"/>
              <a:gd name="connsiteY4504" fmla="*/ 313246 h 2601022"/>
              <a:gd name="connsiteX4505" fmla="*/ 9565116 w 10001500"/>
              <a:gd name="connsiteY4505" fmla="*/ 313246 h 2601022"/>
              <a:gd name="connsiteX4506" fmla="*/ 9611563 w 10001500"/>
              <a:gd name="connsiteY4506" fmla="*/ 321888 h 2601022"/>
              <a:gd name="connsiteX4507" fmla="*/ 9658010 w 10001500"/>
              <a:gd name="connsiteY4507" fmla="*/ 330529 h 2601022"/>
              <a:gd name="connsiteX4508" fmla="*/ 9714338 w 10001500"/>
              <a:gd name="connsiteY4508" fmla="*/ 327168 h 2601022"/>
              <a:gd name="connsiteX4509" fmla="*/ 9791789 w 10001500"/>
              <a:gd name="connsiteY4509" fmla="*/ 326688 h 2601022"/>
              <a:gd name="connsiteX4510" fmla="*/ 9830835 w 10001500"/>
              <a:gd name="connsiteY4510" fmla="*/ 343490 h 2601022"/>
              <a:gd name="connsiteX4511" fmla="*/ 9830835 w 10001500"/>
              <a:gd name="connsiteY4511" fmla="*/ 347811 h 2601022"/>
              <a:gd name="connsiteX4512" fmla="*/ 9902125 w 10001500"/>
              <a:gd name="connsiteY4512" fmla="*/ 341330 h 2601022"/>
              <a:gd name="connsiteX4513" fmla="*/ 9904826 w 10001500"/>
              <a:gd name="connsiteY4513" fmla="*/ 346191 h 2601022"/>
              <a:gd name="connsiteX4514" fmla="*/ 9910766 w 10001500"/>
              <a:gd name="connsiteY4514" fmla="*/ 347811 h 2601022"/>
              <a:gd name="connsiteX4515" fmla="*/ 9927779 w 10001500"/>
              <a:gd name="connsiteY4515" fmla="*/ 345111 h 2601022"/>
              <a:gd name="connsiteX4516" fmla="*/ 9943172 w 10001500"/>
              <a:gd name="connsiteY4516" fmla="*/ 339170 h 2601022"/>
              <a:gd name="connsiteX4517" fmla="*/ 9947492 w 10001500"/>
              <a:gd name="connsiteY4517" fmla="*/ 347811 h 2601022"/>
              <a:gd name="connsiteX4518" fmla="*/ 9951813 w 10001500"/>
              <a:gd name="connsiteY4518" fmla="*/ 356453 h 2601022"/>
              <a:gd name="connsiteX4519" fmla="*/ 9911847 w 10001500"/>
              <a:gd name="connsiteY4519" fmla="*/ 356182 h 2601022"/>
              <a:gd name="connsiteX4520" fmla="*/ 9884843 w 10001500"/>
              <a:gd name="connsiteY4520" fmla="*/ 360773 h 2601022"/>
              <a:gd name="connsiteX4521" fmla="*/ 9892674 w 10001500"/>
              <a:gd name="connsiteY4521" fmla="*/ 364554 h 2601022"/>
              <a:gd name="connsiteX4522" fmla="*/ 9902125 w 10001500"/>
              <a:gd name="connsiteY4522" fmla="*/ 365094 h 2601022"/>
              <a:gd name="connsiteX4523" fmla="*/ 9905906 w 10001500"/>
              <a:gd name="connsiteY4523" fmla="*/ 373195 h 2601022"/>
              <a:gd name="connsiteX4524" fmla="*/ 9912927 w 10001500"/>
              <a:gd name="connsiteY4524" fmla="*/ 365094 h 2601022"/>
              <a:gd name="connsiteX4525" fmla="*/ 9920758 w 10001500"/>
              <a:gd name="connsiteY4525" fmla="*/ 371035 h 2601022"/>
              <a:gd name="connsiteX4526" fmla="*/ 9930209 w 10001500"/>
              <a:gd name="connsiteY4526" fmla="*/ 373735 h 2601022"/>
              <a:gd name="connsiteX4527" fmla="*/ 9934530 w 10001500"/>
              <a:gd name="connsiteY4527" fmla="*/ 369414 h 2601022"/>
              <a:gd name="connsiteX4528" fmla="*/ 9972066 w 10001500"/>
              <a:gd name="connsiteY4528" fmla="*/ 366714 h 2601022"/>
              <a:gd name="connsiteX4529" fmla="*/ 10001500 w 10001500"/>
              <a:gd name="connsiteY4529" fmla="*/ 373735 h 2601022"/>
              <a:gd name="connsiteX4530" fmla="*/ 9993939 w 10001500"/>
              <a:gd name="connsiteY4530" fmla="*/ 382916 h 2601022"/>
              <a:gd name="connsiteX4531" fmla="*/ 9999340 w 10001500"/>
              <a:gd name="connsiteY4531" fmla="*/ 388857 h 2601022"/>
              <a:gd name="connsiteX4532" fmla="*/ 9997180 w 10001500"/>
              <a:gd name="connsiteY4532" fmla="*/ 397499 h 2601022"/>
              <a:gd name="connsiteX4533" fmla="*/ 9982057 w 10001500"/>
              <a:gd name="connsiteY4533" fmla="*/ 397499 h 2601022"/>
              <a:gd name="connsiteX4534" fmla="*/ 9973146 w 10001500"/>
              <a:gd name="connsiteY4534" fmla="*/ 390747 h 2601022"/>
              <a:gd name="connsiteX4535" fmla="*/ 9962614 w 10001500"/>
              <a:gd name="connsiteY4535" fmla="*/ 388857 h 2601022"/>
              <a:gd name="connsiteX4536" fmla="*/ 9952352 w 10001500"/>
              <a:gd name="connsiteY4536" fmla="*/ 390747 h 2601022"/>
              <a:gd name="connsiteX4537" fmla="*/ 9945332 w 10001500"/>
              <a:gd name="connsiteY4537" fmla="*/ 397499 h 2601022"/>
              <a:gd name="connsiteX4538" fmla="*/ 9908606 w 10001500"/>
              <a:gd name="connsiteY4538" fmla="*/ 397499 h 2601022"/>
              <a:gd name="connsiteX4539" fmla="*/ 9858279 w 10001500"/>
              <a:gd name="connsiteY4539" fmla="*/ 386617 h 2601022"/>
              <a:gd name="connsiteX4540" fmla="*/ 9783948 w 10001500"/>
              <a:gd name="connsiteY4540" fmla="*/ 386777 h 2601022"/>
              <a:gd name="connsiteX4541" fmla="*/ 9729300 w 10001500"/>
              <a:gd name="connsiteY4541" fmla="*/ 388857 h 2601022"/>
              <a:gd name="connsiteX4542" fmla="*/ 9694735 w 10001500"/>
              <a:gd name="connsiteY4542" fmla="*/ 406140 h 2601022"/>
              <a:gd name="connsiteX4543" fmla="*/ 9666651 w 10001500"/>
              <a:gd name="connsiteY4543" fmla="*/ 403710 h 2601022"/>
              <a:gd name="connsiteX4544" fmla="*/ 9645048 w 10001500"/>
              <a:gd name="connsiteY4544" fmla="*/ 412621 h 2601022"/>
              <a:gd name="connsiteX4545" fmla="*/ 9634246 w 10001500"/>
              <a:gd name="connsiteY4545" fmla="*/ 413971 h 2601022"/>
              <a:gd name="connsiteX4546" fmla="*/ 9629925 w 10001500"/>
              <a:gd name="connsiteY4546" fmla="*/ 423422 h 2601022"/>
              <a:gd name="connsiteX4547" fmla="*/ 9643967 w 10001500"/>
              <a:gd name="connsiteY4547" fmla="*/ 427473 h 2601022"/>
              <a:gd name="connsiteX4548" fmla="*/ 9658010 w 10001500"/>
              <a:gd name="connsiteY4548" fmla="*/ 429903 h 2601022"/>
              <a:gd name="connsiteX4549" fmla="*/ 9679613 w 10001500"/>
              <a:gd name="connsiteY4549" fmla="*/ 425583 h 2601022"/>
              <a:gd name="connsiteX4550" fmla="*/ 9688254 w 10001500"/>
              <a:gd name="connsiteY4550" fmla="*/ 438544 h 2601022"/>
              <a:gd name="connsiteX4551" fmla="*/ 9687444 w 10001500"/>
              <a:gd name="connsiteY4551" fmla="*/ 445565 h 2601022"/>
              <a:gd name="connsiteX4552" fmla="*/ 9681773 w 10001500"/>
              <a:gd name="connsiteY4552" fmla="*/ 449346 h 2601022"/>
              <a:gd name="connsiteX4553" fmla="*/ 9669891 w 10001500"/>
              <a:gd name="connsiteY4553" fmla="*/ 443945 h 2601022"/>
              <a:gd name="connsiteX4554" fmla="*/ 9658010 w 10001500"/>
              <a:gd name="connsiteY4554" fmla="*/ 438544 h 2601022"/>
              <a:gd name="connsiteX4555" fmla="*/ 9654229 w 10001500"/>
              <a:gd name="connsiteY4555" fmla="*/ 442055 h 2601022"/>
              <a:gd name="connsiteX4556" fmla="*/ 9653689 w 10001500"/>
              <a:gd name="connsiteY4556" fmla="*/ 447186 h 2601022"/>
              <a:gd name="connsiteX4557" fmla="*/ 9556475 w 10001500"/>
              <a:gd name="connsiteY4557" fmla="*/ 447186 h 2601022"/>
              <a:gd name="connsiteX4558" fmla="*/ 9526230 w 10001500"/>
              <a:gd name="connsiteY4558" fmla="*/ 462308 h 2601022"/>
              <a:gd name="connsiteX4559" fmla="*/ 9424695 w 10001500"/>
              <a:gd name="connsiteY4559" fmla="*/ 462308 h 2601022"/>
              <a:gd name="connsiteX4560" fmla="*/ 9413894 w 10001500"/>
              <a:gd name="connsiteY4560" fmla="*/ 479591 h 2601022"/>
              <a:gd name="connsiteX4561" fmla="*/ 9409303 w 10001500"/>
              <a:gd name="connsiteY4561" fmla="*/ 473380 h 2601022"/>
              <a:gd name="connsiteX4562" fmla="*/ 9403092 w 10001500"/>
              <a:gd name="connsiteY4562" fmla="*/ 468789 h 2601022"/>
              <a:gd name="connsiteX4563" fmla="*/ 9399311 w 10001500"/>
              <a:gd name="connsiteY4563" fmla="*/ 473380 h 2601022"/>
              <a:gd name="connsiteX4564" fmla="*/ 9398772 w 10001500"/>
              <a:gd name="connsiteY4564" fmla="*/ 479591 h 2601022"/>
              <a:gd name="connsiteX4565" fmla="*/ 9370688 w 10001500"/>
              <a:gd name="connsiteY4565" fmla="*/ 483911 h 2601022"/>
              <a:gd name="connsiteX4566" fmla="*/ 9364206 w 10001500"/>
              <a:gd name="connsiteY4566" fmla="*/ 486072 h 2601022"/>
              <a:gd name="connsiteX4567" fmla="*/ 9371227 w 10001500"/>
              <a:gd name="connsiteY4567" fmla="*/ 487962 h 2601022"/>
              <a:gd name="connsiteX4568" fmla="*/ 9381489 w 10001500"/>
              <a:gd name="connsiteY4568" fmla="*/ 488232 h 2601022"/>
              <a:gd name="connsiteX4569" fmla="*/ 9411733 w 10001500"/>
              <a:gd name="connsiteY4569" fmla="*/ 488232 h 2601022"/>
              <a:gd name="connsiteX4570" fmla="*/ 9411733 w 10001500"/>
              <a:gd name="connsiteY4570" fmla="*/ 490392 h 2601022"/>
              <a:gd name="connsiteX4571" fmla="*/ 9389320 w 10001500"/>
              <a:gd name="connsiteY4571" fmla="*/ 507675 h 2601022"/>
              <a:gd name="connsiteX4572" fmla="*/ 9355565 w 10001500"/>
              <a:gd name="connsiteY4572" fmla="*/ 511995 h 2601022"/>
              <a:gd name="connsiteX4573" fmla="*/ 9321270 w 10001500"/>
              <a:gd name="connsiteY4573" fmla="*/ 511455 h 2601022"/>
              <a:gd name="connsiteX4574" fmla="*/ 9288595 w 10001500"/>
              <a:gd name="connsiteY4574" fmla="*/ 520637 h 2601022"/>
              <a:gd name="connsiteX4575" fmla="*/ 9234587 w 10001500"/>
              <a:gd name="connsiteY4575" fmla="*/ 520637 h 2601022"/>
              <a:gd name="connsiteX4576" fmla="*/ 9263752 w 10001500"/>
              <a:gd name="connsiteY4576" fmla="*/ 527928 h 2601022"/>
              <a:gd name="connsiteX4577" fmla="*/ 9299397 w 10001500"/>
              <a:gd name="connsiteY4577" fmla="*/ 520637 h 2601022"/>
              <a:gd name="connsiteX4578" fmla="*/ 9326941 w 10001500"/>
              <a:gd name="connsiteY4578" fmla="*/ 520096 h 2601022"/>
              <a:gd name="connsiteX4579" fmla="*/ 9351244 w 10001500"/>
              <a:gd name="connsiteY4579" fmla="*/ 529278 h 2601022"/>
              <a:gd name="connsiteX4580" fmla="*/ 9380409 w 10001500"/>
              <a:gd name="connsiteY4580" fmla="*/ 524957 h 2601022"/>
              <a:gd name="connsiteX4581" fmla="*/ 9409573 w 10001500"/>
              <a:gd name="connsiteY4581" fmla="*/ 520637 h 2601022"/>
              <a:gd name="connsiteX4582" fmla="*/ 9413894 w 10001500"/>
              <a:gd name="connsiteY4582" fmla="*/ 518476 h 2601022"/>
              <a:gd name="connsiteX4583" fmla="*/ 9416864 w 10001500"/>
              <a:gd name="connsiteY4583" fmla="*/ 512806 h 2601022"/>
              <a:gd name="connsiteX4584" fmla="*/ 9424695 w 10001500"/>
              <a:gd name="connsiteY4584" fmla="*/ 511995 h 2601022"/>
              <a:gd name="connsiteX4585" fmla="*/ 9443868 w 10001500"/>
              <a:gd name="connsiteY4585" fmla="*/ 512265 h 2601022"/>
              <a:gd name="connsiteX4586" fmla="*/ 9461420 w 10001500"/>
              <a:gd name="connsiteY4586" fmla="*/ 520637 h 2601022"/>
              <a:gd name="connsiteX4587" fmla="*/ 9443598 w 10001500"/>
              <a:gd name="connsiteY4587" fmla="*/ 532789 h 2601022"/>
              <a:gd name="connsiteX4588" fmla="*/ 9429016 w 10001500"/>
              <a:gd name="connsiteY4588" fmla="*/ 546560 h 2601022"/>
              <a:gd name="connsiteX4589" fmla="*/ 9410653 w 10001500"/>
              <a:gd name="connsiteY4589" fmla="*/ 550881 h 2601022"/>
              <a:gd name="connsiteX4590" fmla="*/ 9392290 w 10001500"/>
              <a:gd name="connsiteY4590" fmla="*/ 555202 h 2601022"/>
              <a:gd name="connsiteX4591" fmla="*/ 9365826 w 10001500"/>
              <a:gd name="connsiteY4591" fmla="*/ 554662 h 2601022"/>
              <a:gd name="connsiteX4592" fmla="*/ 9349084 w 10001500"/>
              <a:gd name="connsiteY4592" fmla="*/ 570324 h 2601022"/>
              <a:gd name="connsiteX4593" fmla="*/ 9417974 w 10001500"/>
              <a:gd name="connsiteY4593" fmla="*/ 568324 h 2601022"/>
              <a:gd name="connsiteX4594" fmla="*/ 9511348 w 10001500"/>
              <a:gd name="connsiteY4594" fmla="*/ 562963 h 2601022"/>
              <a:gd name="connsiteX4595" fmla="*/ 9562956 w 10001500"/>
              <a:gd name="connsiteY4595" fmla="*/ 555202 h 2601022"/>
              <a:gd name="connsiteX4596" fmla="*/ 9567006 w 10001500"/>
              <a:gd name="connsiteY4596" fmla="*/ 548451 h 2601022"/>
              <a:gd name="connsiteX4597" fmla="*/ 9575917 w 10001500"/>
              <a:gd name="connsiteY4597" fmla="*/ 546560 h 2601022"/>
              <a:gd name="connsiteX4598" fmla="*/ 9582398 w 10001500"/>
              <a:gd name="connsiteY4598" fmla="*/ 546560 h 2601022"/>
              <a:gd name="connsiteX4599" fmla="*/ 9590500 w 10001500"/>
              <a:gd name="connsiteY4599" fmla="*/ 553851 h 2601022"/>
              <a:gd name="connsiteX4600" fmla="*/ 9595360 w 10001500"/>
              <a:gd name="connsiteY4600" fmla="*/ 546560 h 2601022"/>
              <a:gd name="connsiteX4601" fmla="*/ 9612643 w 10001500"/>
              <a:gd name="connsiteY4601" fmla="*/ 553041 h 2601022"/>
              <a:gd name="connsiteX4602" fmla="*/ 9612643 w 10001500"/>
              <a:gd name="connsiteY4602" fmla="*/ 561683 h 2601022"/>
              <a:gd name="connsiteX4603" fmla="*/ 9598600 w 10001500"/>
              <a:gd name="connsiteY4603" fmla="*/ 571674 h 2601022"/>
              <a:gd name="connsiteX4604" fmla="*/ 9578078 w 10001500"/>
              <a:gd name="connsiteY4604" fmla="*/ 570324 h 2601022"/>
              <a:gd name="connsiteX4605" fmla="*/ 9565116 w 10001500"/>
              <a:gd name="connsiteY4605" fmla="*/ 578965 h 2601022"/>
              <a:gd name="connsiteX4606" fmla="*/ 9539192 w 10001500"/>
              <a:gd name="connsiteY4606" fmla="*/ 583286 h 2601022"/>
              <a:gd name="connsiteX4607" fmla="*/ 9571597 w 10001500"/>
              <a:gd name="connsiteY4607" fmla="*/ 596248 h 2601022"/>
              <a:gd name="connsiteX4608" fmla="*/ 9642888 w 10001500"/>
              <a:gd name="connsiteY4608" fmla="*/ 596248 h 2601022"/>
              <a:gd name="connsiteX4609" fmla="*/ 9655849 w 10001500"/>
              <a:gd name="connsiteY4609" fmla="*/ 587606 h 2601022"/>
              <a:gd name="connsiteX4610" fmla="*/ 9659900 w 10001500"/>
              <a:gd name="connsiteY4610" fmla="*/ 587336 h 2601022"/>
              <a:gd name="connsiteX4611" fmla="*/ 9662330 w 10001500"/>
              <a:gd name="connsiteY4611" fmla="*/ 585446 h 2601022"/>
              <a:gd name="connsiteX4612" fmla="*/ 9664221 w 10001500"/>
              <a:gd name="connsiteY4612" fmla="*/ 579775 h 2601022"/>
              <a:gd name="connsiteX4613" fmla="*/ 9670972 w 10001500"/>
              <a:gd name="connsiteY4613" fmla="*/ 578965 h 2601022"/>
              <a:gd name="connsiteX4614" fmla="*/ 9690144 w 10001500"/>
              <a:gd name="connsiteY4614" fmla="*/ 580046 h 2601022"/>
              <a:gd name="connsiteX4615" fmla="*/ 9707697 w 10001500"/>
              <a:gd name="connsiteY4615" fmla="*/ 587606 h 2601022"/>
              <a:gd name="connsiteX4616" fmla="*/ 9724169 w 10001500"/>
              <a:gd name="connsiteY4616" fmla="*/ 587067 h 2601022"/>
              <a:gd name="connsiteX4617" fmla="*/ 9735781 w 10001500"/>
              <a:gd name="connsiteY4617" fmla="*/ 596248 h 2601022"/>
              <a:gd name="connsiteX4618" fmla="*/ 9727140 w 10001500"/>
              <a:gd name="connsiteY4618" fmla="*/ 607049 h 2601022"/>
              <a:gd name="connsiteX4619" fmla="*/ 9709857 w 10001500"/>
              <a:gd name="connsiteY4619" fmla="*/ 604889 h 2601022"/>
              <a:gd name="connsiteX4620" fmla="*/ 9701216 w 10001500"/>
              <a:gd name="connsiteY4620" fmla="*/ 613530 h 2601022"/>
              <a:gd name="connsiteX4621" fmla="*/ 9640187 w 10001500"/>
              <a:gd name="connsiteY4621" fmla="*/ 608669 h 2601022"/>
              <a:gd name="connsiteX4622" fmla="*/ 9595360 w 10001500"/>
              <a:gd name="connsiteY4622" fmla="*/ 626492 h 2601022"/>
              <a:gd name="connsiteX4623" fmla="*/ 9582398 w 10001500"/>
              <a:gd name="connsiteY4623" fmla="*/ 639454 h 2601022"/>
              <a:gd name="connsiteX4624" fmla="*/ 9528120 w 10001500"/>
              <a:gd name="connsiteY4624" fmla="*/ 646205 h 2601022"/>
              <a:gd name="connsiteX4625" fmla="*/ 9478703 w 10001500"/>
              <a:gd name="connsiteY4625" fmla="*/ 654577 h 2601022"/>
              <a:gd name="connsiteX4626" fmla="*/ 9466011 w 10001500"/>
              <a:gd name="connsiteY4626" fmla="*/ 650256 h 2601022"/>
              <a:gd name="connsiteX4627" fmla="*/ 9454940 w 10001500"/>
              <a:gd name="connsiteY4627" fmla="*/ 645935 h 2601022"/>
              <a:gd name="connsiteX4628" fmla="*/ 9437657 w 10001500"/>
              <a:gd name="connsiteY4628" fmla="*/ 661057 h 2601022"/>
              <a:gd name="connsiteX4629" fmla="*/ 9415784 w 10001500"/>
              <a:gd name="connsiteY4629" fmla="*/ 656197 h 2601022"/>
              <a:gd name="connsiteX4630" fmla="*/ 9398772 w 10001500"/>
              <a:gd name="connsiteY4630" fmla="*/ 661057 h 2601022"/>
              <a:gd name="connsiteX4631" fmla="*/ 9326401 w 10001500"/>
              <a:gd name="connsiteY4631" fmla="*/ 658897 h 2601022"/>
              <a:gd name="connsiteX4632" fmla="*/ 9260511 w 10001500"/>
              <a:gd name="connsiteY4632" fmla="*/ 669698 h 2601022"/>
              <a:gd name="connsiteX4633" fmla="*/ 9232967 w 10001500"/>
              <a:gd name="connsiteY4633" fmla="*/ 669158 h 2601022"/>
              <a:gd name="connsiteX4634" fmla="*/ 9208663 w 10001500"/>
              <a:gd name="connsiteY4634" fmla="*/ 678340 h 2601022"/>
              <a:gd name="connsiteX4635" fmla="*/ 9164107 w 10001500"/>
              <a:gd name="connsiteY4635" fmla="*/ 682931 h 2601022"/>
              <a:gd name="connsiteX4636" fmla="*/ 9117930 w 10001500"/>
              <a:gd name="connsiteY4636" fmla="*/ 689141 h 2601022"/>
              <a:gd name="connsiteX4637" fmla="*/ 9100648 w 10001500"/>
              <a:gd name="connsiteY4637" fmla="*/ 697783 h 2601022"/>
              <a:gd name="connsiteX4638" fmla="*/ 9052040 w 10001500"/>
              <a:gd name="connsiteY4638" fmla="*/ 706424 h 2601022"/>
              <a:gd name="connsiteX4639" fmla="*/ 9042319 w 10001500"/>
              <a:gd name="connsiteY4639" fmla="*/ 760432 h 2601022"/>
              <a:gd name="connsiteX4640" fmla="*/ 9033678 w 10001500"/>
              <a:gd name="connsiteY4640" fmla="*/ 764752 h 2601022"/>
              <a:gd name="connsiteX4641" fmla="*/ 9025037 w 10001500"/>
              <a:gd name="connsiteY4641" fmla="*/ 777715 h 2601022"/>
              <a:gd name="connsiteX4642" fmla="*/ 9023146 w 10001500"/>
              <a:gd name="connsiteY4642" fmla="*/ 789326 h 2601022"/>
              <a:gd name="connsiteX4643" fmla="*/ 9016395 w 10001500"/>
              <a:gd name="connsiteY4643" fmla="*/ 799318 h 2601022"/>
              <a:gd name="connsiteX4644" fmla="*/ 9007754 w 10001500"/>
              <a:gd name="connsiteY4644" fmla="*/ 814440 h 2601022"/>
              <a:gd name="connsiteX4645" fmla="*/ 9006944 w 10001500"/>
              <a:gd name="connsiteY4645" fmla="*/ 824971 h 2601022"/>
              <a:gd name="connsiteX4646" fmla="*/ 9001273 w 10001500"/>
              <a:gd name="connsiteY4646" fmla="*/ 833883 h 2601022"/>
              <a:gd name="connsiteX4647" fmla="*/ 8988311 w 10001500"/>
              <a:gd name="connsiteY4647" fmla="*/ 846845 h 2601022"/>
              <a:gd name="connsiteX4648" fmla="*/ 8983991 w 10001500"/>
              <a:gd name="connsiteY4648" fmla="*/ 846845 h 2601022"/>
              <a:gd name="connsiteX4649" fmla="*/ 8956446 w 10001500"/>
              <a:gd name="connsiteY4649" fmla="*/ 910844 h 2601022"/>
              <a:gd name="connsiteX4650" fmla="*/ 8912700 w 10001500"/>
              <a:gd name="connsiteY4650" fmla="*/ 976464 h 2601022"/>
              <a:gd name="connsiteX4651" fmla="*/ 8918101 w 10001500"/>
              <a:gd name="connsiteY4651" fmla="*/ 981324 h 2601022"/>
              <a:gd name="connsiteX4652" fmla="*/ 8910540 w 10001500"/>
              <a:gd name="connsiteY4652" fmla="*/ 989426 h 2601022"/>
              <a:gd name="connsiteX4653" fmla="*/ 8911080 w 10001500"/>
              <a:gd name="connsiteY4653" fmla="*/ 1006708 h 2601022"/>
              <a:gd name="connsiteX4654" fmla="*/ 8901899 w 10001500"/>
              <a:gd name="connsiteY4654" fmla="*/ 1017510 h 2601022"/>
              <a:gd name="connsiteX4655" fmla="*/ 8866253 w 10001500"/>
              <a:gd name="connsiteY4655" fmla="*/ 1084479 h 2601022"/>
              <a:gd name="connsiteX4656" fmla="*/ 8830608 w 10001500"/>
              <a:gd name="connsiteY4656" fmla="*/ 1157931 h 2601022"/>
              <a:gd name="connsiteX4657" fmla="*/ 8821967 w 10001500"/>
              <a:gd name="connsiteY4657" fmla="*/ 1179804 h 2601022"/>
              <a:gd name="connsiteX4658" fmla="*/ 8806845 w 10001500"/>
              <a:gd name="connsiteY4658" fmla="*/ 1196816 h 2601022"/>
              <a:gd name="connsiteX4659" fmla="*/ 8799553 w 10001500"/>
              <a:gd name="connsiteY4659" fmla="*/ 1221390 h 2601022"/>
              <a:gd name="connsiteX4660" fmla="*/ 8780921 w 10001500"/>
              <a:gd name="connsiteY4660" fmla="*/ 1237862 h 2601022"/>
              <a:gd name="connsiteX4661" fmla="*/ 8770120 w 10001500"/>
              <a:gd name="connsiteY4661" fmla="*/ 1252984 h 2601022"/>
              <a:gd name="connsiteX4662" fmla="*/ 8765798 w 10001500"/>
              <a:gd name="connsiteY4662" fmla="*/ 1276748 h 2601022"/>
              <a:gd name="connsiteX4663" fmla="*/ 8749866 w 10001500"/>
              <a:gd name="connsiteY4663" fmla="*/ 1289440 h 2601022"/>
              <a:gd name="connsiteX4664" fmla="*/ 8742035 w 10001500"/>
              <a:gd name="connsiteY4664" fmla="*/ 1306992 h 2601022"/>
              <a:gd name="connsiteX4665" fmla="*/ 8735284 w 10001500"/>
              <a:gd name="connsiteY4665" fmla="*/ 1315903 h 2601022"/>
              <a:gd name="connsiteX4666" fmla="*/ 8733394 w 10001500"/>
              <a:gd name="connsiteY4666" fmla="*/ 1326435 h 2601022"/>
              <a:gd name="connsiteX4667" fmla="*/ 8732584 w 10001500"/>
              <a:gd name="connsiteY4667" fmla="*/ 1339937 h 2601022"/>
              <a:gd name="connsiteX4668" fmla="*/ 8720432 w 10001500"/>
              <a:gd name="connsiteY4668" fmla="*/ 1343718 h 2601022"/>
              <a:gd name="connsiteX4669" fmla="*/ 8706930 w 10001500"/>
              <a:gd name="connsiteY4669" fmla="*/ 1390975 h 2601022"/>
              <a:gd name="connsiteX4670" fmla="*/ 8690188 w 10001500"/>
              <a:gd name="connsiteY4670" fmla="*/ 1449573 h 2601022"/>
              <a:gd name="connsiteX4671" fmla="*/ 8675065 w 10001500"/>
              <a:gd name="connsiteY4671" fmla="*/ 1484139 h 2601022"/>
              <a:gd name="connsiteX4672" fmla="*/ 8668314 w 10001500"/>
              <a:gd name="connsiteY4672" fmla="*/ 1491159 h 2601022"/>
              <a:gd name="connsiteX4673" fmla="*/ 8666424 w 10001500"/>
              <a:gd name="connsiteY4673" fmla="*/ 1501421 h 2601022"/>
              <a:gd name="connsiteX4674" fmla="*/ 8655623 w 10001500"/>
              <a:gd name="connsiteY4674" fmla="*/ 1518703 h 2601022"/>
              <a:gd name="connsiteX4675" fmla="*/ 8638340 w 10001500"/>
              <a:gd name="connsiteY4675" fmla="*/ 1527345 h 2601022"/>
              <a:gd name="connsiteX4676" fmla="*/ 8634289 w 10001500"/>
              <a:gd name="connsiteY4676" fmla="*/ 1527885 h 2601022"/>
              <a:gd name="connsiteX4677" fmla="*/ 8631859 w 10001500"/>
              <a:gd name="connsiteY4677" fmla="*/ 1531665 h 2601022"/>
              <a:gd name="connsiteX4678" fmla="*/ 8634559 w 10001500"/>
              <a:gd name="connsiteY4678" fmla="*/ 1540036 h 2601022"/>
              <a:gd name="connsiteX4679" fmla="*/ 8640500 w 10001500"/>
              <a:gd name="connsiteY4679" fmla="*/ 1546788 h 2601022"/>
              <a:gd name="connsiteX4680" fmla="*/ 8621058 w 10001500"/>
              <a:gd name="connsiteY4680" fmla="*/ 1590534 h 2601022"/>
              <a:gd name="connsiteX4681" fmla="*/ 8595134 w 10001500"/>
              <a:gd name="connsiteY4681" fmla="*/ 1624559 h 2601022"/>
              <a:gd name="connsiteX4682" fmla="*/ 8595134 w 10001500"/>
              <a:gd name="connsiteY4682" fmla="*/ 1648322 h 2601022"/>
              <a:gd name="connsiteX4683" fmla="*/ 8580011 w 10001500"/>
              <a:gd name="connsiteY4683" fmla="*/ 1637521 h 2601022"/>
              <a:gd name="connsiteX4684" fmla="*/ 8578931 w 10001500"/>
              <a:gd name="connsiteY4684" fmla="*/ 1627799 h 2601022"/>
              <a:gd name="connsiteX4685" fmla="*/ 8571370 w 10001500"/>
              <a:gd name="connsiteY4685" fmla="*/ 1624559 h 2601022"/>
              <a:gd name="connsiteX4686" fmla="*/ 8564889 w 10001500"/>
              <a:gd name="connsiteY4686" fmla="*/ 1624559 h 2601022"/>
              <a:gd name="connsiteX4687" fmla="*/ 8560568 w 10001500"/>
              <a:gd name="connsiteY4687" fmla="*/ 1631580 h 2601022"/>
              <a:gd name="connsiteX4688" fmla="*/ 8556248 w 10001500"/>
              <a:gd name="connsiteY4688" fmla="*/ 1615918 h 2601022"/>
              <a:gd name="connsiteX4689" fmla="*/ 8580011 w 10001500"/>
              <a:gd name="connsiteY4689" fmla="*/ 1611597 h 2601022"/>
              <a:gd name="connsiteX4690" fmla="*/ 8616737 w 10001500"/>
              <a:gd name="connsiteY4690" fmla="*/ 1535986 h 2601022"/>
              <a:gd name="connsiteX4691" fmla="*/ 8613496 w 10001500"/>
              <a:gd name="connsiteY4691" fmla="*/ 1532475 h 2601022"/>
              <a:gd name="connsiteX4692" fmla="*/ 8623218 w 10001500"/>
              <a:gd name="connsiteY4692" fmla="*/ 1527345 h 2601022"/>
              <a:gd name="connsiteX4693" fmla="*/ 8636450 w 10001500"/>
              <a:gd name="connsiteY4693" fmla="*/ 1493860 h 2601022"/>
              <a:gd name="connsiteX4694" fmla="*/ 8651302 w 10001500"/>
              <a:gd name="connsiteY4694" fmla="*/ 1460375 h 2601022"/>
              <a:gd name="connsiteX4695" fmla="*/ 8668314 w 10001500"/>
              <a:gd name="connsiteY4695" fmla="*/ 1442822 h 2601022"/>
              <a:gd name="connsiteX4696" fmla="*/ 8664264 w 10001500"/>
              <a:gd name="connsiteY4696" fmla="*/ 1410687 h 2601022"/>
              <a:gd name="connsiteX4697" fmla="*/ 8659673 w 10001500"/>
              <a:gd name="connsiteY4697" fmla="*/ 1401506 h 2601022"/>
              <a:gd name="connsiteX4698" fmla="*/ 8666424 w 10001500"/>
              <a:gd name="connsiteY4698" fmla="*/ 1395565 h 2601022"/>
              <a:gd name="connsiteX4699" fmla="*/ 8666694 w 10001500"/>
              <a:gd name="connsiteY4699" fmla="*/ 1384494 h 2601022"/>
              <a:gd name="connsiteX4700" fmla="*/ 8675065 w 10001500"/>
              <a:gd name="connsiteY4700" fmla="*/ 1378283 h 2601022"/>
              <a:gd name="connsiteX4701" fmla="*/ 8683707 w 10001500"/>
              <a:gd name="connsiteY4701" fmla="*/ 1386924 h 2601022"/>
              <a:gd name="connsiteX4702" fmla="*/ 8671825 w 10001500"/>
              <a:gd name="connsiteY4702" fmla="*/ 1372342 h 2601022"/>
              <a:gd name="connsiteX4703" fmla="*/ 8666424 w 10001500"/>
              <a:gd name="connsiteY4703" fmla="*/ 1354519 h 2601022"/>
              <a:gd name="connsiteX4704" fmla="*/ 8681546 w 10001500"/>
              <a:gd name="connsiteY4704" fmla="*/ 1335077 h 2601022"/>
              <a:gd name="connsiteX4705" fmla="*/ 8698829 w 10001500"/>
              <a:gd name="connsiteY4705" fmla="*/ 1341557 h 2601022"/>
              <a:gd name="connsiteX4706" fmla="*/ 8703149 w 10001500"/>
              <a:gd name="connsiteY4706" fmla="*/ 1326435 h 2601022"/>
              <a:gd name="connsiteX4707" fmla="*/ 8707470 w 10001500"/>
              <a:gd name="connsiteY4707" fmla="*/ 1311313 h 2601022"/>
              <a:gd name="connsiteX4708" fmla="*/ 8722592 w 10001500"/>
              <a:gd name="connsiteY4708" fmla="*/ 1294030 h 2601022"/>
              <a:gd name="connsiteX4709" fmla="*/ 8720432 w 10001500"/>
              <a:gd name="connsiteY4709" fmla="*/ 1284579 h 2601022"/>
              <a:gd name="connsiteX4710" fmla="*/ 8718272 w 10001500"/>
              <a:gd name="connsiteY4710" fmla="*/ 1276748 h 2601022"/>
              <a:gd name="connsiteX4711" fmla="*/ 8716381 w 10001500"/>
              <a:gd name="connsiteY4711" fmla="*/ 1282149 h 2601022"/>
              <a:gd name="connsiteX4712" fmla="*/ 8716111 w 10001500"/>
              <a:gd name="connsiteY4712" fmla="*/ 1287549 h 2601022"/>
              <a:gd name="connsiteX4713" fmla="*/ 8694508 w 10001500"/>
              <a:gd name="connsiteY4713" fmla="*/ 1302671 h 2601022"/>
              <a:gd name="connsiteX4714" fmla="*/ 8683707 w 10001500"/>
              <a:gd name="connsiteY4714" fmla="*/ 1311313 h 2601022"/>
              <a:gd name="connsiteX4715" fmla="*/ 8683707 w 10001500"/>
              <a:gd name="connsiteY4715" fmla="*/ 1319954 h 2601022"/>
              <a:gd name="connsiteX4716" fmla="*/ 8677765 w 10001500"/>
              <a:gd name="connsiteY4716" fmla="*/ 1320764 h 2601022"/>
              <a:gd name="connsiteX4717" fmla="*/ 8675065 w 10001500"/>
              <a:gd name="connsiteY4717" fmla="*/ 1326435 h 2601022"/>
              <a:gd name="connsiteX4718" fmla="*/ 8666424 w 10001500"/>
              <a:gd name="connsiteY4718" fmla="*/ 1335077 h 2601022"/>
              <a:gd name="connsiteX4719" fmla="*/ 8662103 w 10001500"/>
              <a:gd name="connsiteY4719" fmla="*/ 1348038 h 2601022"/>
              <a:gd name="connsiteX4720" fmla="*/ 8657783 w 10001500"/>
              <a:gd name="connsiteY4720" fmla="*/ 1361000 h 2601022"/>
              <a:gd name="connsiteX4721" fmla="*/ 8648061 w 10001500"/>
              <a:gd name="connsiteY4721" fmla="*/ 1381523 h 2601022"/>
              <a:gd name="connsiteX4722" fmla="*/ 8631859 w 10001500"/>
              <a:gd name="connsiteY4722" fmla="*/ 1402046 h 2601022"/>
              <a:gd name="connsiteX4723" fmla="*/ 8621868 w 10001500"/>
              <a:gd name="connsiteY4723" fmla="*/ 1423919 h 2601022"/>
              <a:gd name="connsiteX4724" fmla="*/ 8616737 w 10001500"/>
              <a:gd name="connsiteY4724" fmla="*/ 1447413 h 2601022"/>
              <a:gd name="connsiteX4725" fmla="*/ 8607555 w 10001500"/>
              <a:gd name="connsiteY4725" fmla="*/ 1468476 h 2601022"/>
              <a:gd name="connsiteX4726" fmla="*/ 8601615 w 10001500"/>
              <a:gd name="connsiteY4726" fmla="*/ 1492780 h 2601022"/>
              <a:gd name="connsiteX4727" fmla="*/ 8592973 w 10001500"/>
              <a:gd name="connsiteY4727" fmla="*/ 1499261 h 2601022"/>
              <a:gd name="connsiteX4728" fmla="*/ 8585952 w 10001500"/>
              <a:gd name="connsiteY4728" fmla="*/ 1515193 h 2601022"/>
              <a:gd name="connsiteX4729" fmla="*/ 8575691 w 10001500"/>
              <a:gd name="connsiteY4729" fmla="*/ 1529505 h 2601022"/>
              <a:gd name="connsiteX4730" fmla="*/ 8585142 w 10001500"/>
              <a:gd name="connsiteY4730" fmla="*/ 1534906 h 2601022"/>
              <a:gd name="connsiteX4731" fmla="*/ 8592973 w 10001500"/>
              <a:gd name="connsiteY4731" fmla="*/ 1540306 h 2601022"/>
              <a:gd name="connsiteX4732" fmla="*/ 8590813 w 10001500"/>
              <a:gd name="connsiteY4732" fmla="*/ 1542197 h 2601022"/>
              <a:gd name="connsiteX4733" fmla="*/ 8588652 w 10001500"/>
              <a:gd name="connsiteY4733" fmla="*/ 1542467 h 2601022"/>
              <a:gd name="connsiteX4734" fmla="*/ 8536805 w 10001500"/>
              <a:gd name="connsiteY4734" fmla="*/ 1615918 h 2601022"/>
              <a:gd name="connsiteX4735" fmla="*/ 8530054 w 10001500"/>
              <a:gd name="connsiteY4735" fmla="*/ 1624559 h 2601022"/>
              <a:gd name="connsiteX4736" fmla="*/ 8521683 w 10001500"/>
              <a:gd name="connsiteY4736" fmla="*/ 1633200 h 2601022"/>
              <a:gd name="connsiteX4737" fmla="*/ 8538965 w 10001500"/>
              <a:gd name="connsiteY4737" fmla="*/ 1635361 h 2601022"/>
              <a:gd name="connsiteX4738" fmla="*/ 8547606 w 10001500"/>
              <a:gd name="connsiteY4738" fmla="*/ 1646162 h 2601022"/>
              <a:gd name="connsiteX4739" fmla="*/ 8543556 w 10001500"/>
              <a:gd name="connsiteY4739" fmla="*/ 1654803 h 2601022"/>
              <a:gd name="connsiteX4740" fmla="*/ 8534645 w 10001500"/>
              <a:gd name="connsiteY4740" fmla="*/ 1656964 h 2601022"/>
              <a:gd name="connsiteX4741" fmla="*/ 8532485 w 10001500"/>
              <a:gd name="connsiteY4741" fmla="*/ 1656964 h 2601022"/>
              <a:gd name="connsiteX4742" fmla="*/ 8532754 w 10001500"/>
              <a:gd name="connsiteY4742" fmla="*/ 1672086 h 2601022"/>
              <a:gd name="connsiteX4743" fmla="*/ 8521683 w 10001500"/>
              <a:gd name="connsiteY4743" fmla="*/ 1680727 h 2601022"/>
              <a:gd name="connsiteX4744" fmla="*/ 8530324 w 10001500"/>
              <a:gd name="connsiteY4744" fmla="*/ 1689368 h 2601022"/>
              <a:gd name="connsiteX4745" fmla="*/ 8540045 w 10001500"/>
              <a:gd name="connsiteY4745" fmla="*/ 1680187 h 2601022"/>
              <a:gd name="connsiteX4746" fmla="*/ 8556248 w 10001500"/>
              <a:gd name="connsiteY4746" fmla="*/ 1680727 h 2601022"/>
              <a:gd name="connsiteX4747" fmla="*/ 8571370 w 10001500"/>
              <a:gd name="connsiteY4747" fmla="*/ 1674246 h 2601022"/>
              <a:gd name="connsiteX4748" fmla="*/ 8569750 w 10001500"/>
              <a:gd name="connsiteY4748" fmla="*/ 1685858 h 2601022"/>
              <a:gd name="connsiteX4749" fmla="*/ 8564889 w 10001500"/>
              <a:gd name="connsiteY4749" fmla="*/ 1695850 h 2601022"/>
              <a:gd name="connsiteX4750" fmla="*/ 8558408 w 10001500"/>
              <a:gd name="connsiteY4750" fmla="*/ 1715292 h 2601022"/>
              <a:gd name="connsiteX4751" fmla="*/ 8553277 w 10001500"/>
              <a:gd name="connsiteY4751" fmla="*/ 1715562 h 2601022"/>
              <a:gd name="connsiteX4752" fmla="*/ 8549767 w 10001500"/>
              <a:gd name="connsiteY4752" fmla="*/ 1717452 h 2601022"/>
              <a:gd name="connsiteX4753" fmla="*/ 8552197 w 10001500"/>
              <a:gd name="connsiteY4753" fmla="*/ 1721503 h 2601022"/>
              <a:gd name="connsiteX4754" fmla="*/ 8556248 w 10001500"/>
              <a:gd name="connsiteY4754" fmla="*/ 1723934 h 2601022"/>
              <a:gd name="connsiteX4755" fmla="*/ 8547606 w 10001500"/>
              <a:gd name="connsiteY4755" fmla="*/ 1743376 h 2601022"/>
              <a:gd name="connsiteX4756" fmla="*/ 8547606 w 10001500"/>
              <a:gd name="connsiteY4756" fmla="*/ 1760659 h 2601022"/>
              <a:gd name="connsiteX4757" fmla="*/ 8538965 w 10001500"/>
              <a:gd name="connsiteY4757" fmla="*/ 1769300 h 2601022"/>
              <a:gd name="connsiteX4758" fmla="*/ 8529514 w 10001500"/>
              <a:gd name="connsiteY4758" fmla="*/ 1784152 h 2601022"/>
              <a:gd name="connsiteX4759" fmla="*/ 8521683 w 10001500"/>
              <a:gd name="connsiteY4759" fmla="*/ 1803865 h 2601022"/>
              <a:gd name="connsiteX4760" fmla="*/ 8521142 w 10001500"/>
              <a:gd name="connsiteY4760" fmla="*/ 1808996 h 2601022"/>
              <a:gd name="connsiteX4761" fmla="*/ 8517362 w 10001500"/>
              <a:gd name="connsiteY4761" fmla="*/ 1812506 h 2601022"/>
              <a:gd name="connsiteX4762" fmla="*/ 8508451 w 10001500"/>
              <a:gd name="connsiteY4762" fmla="*/ 1801975 h 2601022"/>
              <a:gd name="connsiteX4763" fmla="*/ 8504400 w 10001500"/>
              <a:gd name="connsiteY4763" fmla="*/ 1786583 h 2601022"/>
              <a:gd name="connsiteX4764" fmla="*/ 8512501 w 10001500"/>
              <a:gd name="connsiteY4764" fmla="*/ 1763899 h 2601022"/>
              <a:gd name="connsiteX4765" fmla="*/ 8504400 w 10001500"/>
              <a:gd name="connsiteY4765" fmla="*/ 1747697 h 2601022"/>
              <a:gd name="connsiteX4766" fmla="*/ 8500080 w 10001500"/>
              <a:gd name="connsiteY4766" fmla="*/ 1747427 h 2601022"/>
              <a:gd name="connsiteX4767" fmla="*/ 8495759 w 10001500"/>
              <a:gd name="connsiteY4767" fmla="*/ 1745537 h 2601022"/>
              <a:gd name="connsiteX4768" fmla="*/ 8499269 w 10001500"/>
              <a:gd name="connsiteY4768" fmla="*/ 1742296 h 2601022"/>
              <a:gd name="connsiteX4769" fmla="*/ 8504400 w 10001500"/>
              <a:gd name="connsiteY4769" fmla="*/ 1739056 h 2601022"/>
              <a:gd name="connsiteX4770" fmla="*/ 8509531 w 10001500"/>
              <a:gd name="connsiteY4770" fmla="*/ 1732304 h 2601022"/>
              <a:gd name="connsiteX4771" fmla="*/ 8519522 w 10001500"/>
              <a:gd name="connsiteY4771" fmla="*/ 1730415 h 2601022"/>
              <a:gd name="connsiteX4772" fmla="*/ 8530324 w 10001500"/>
              <a:gd name="connsiteY4772" fmla="*/ 1732575 h 2601022"/>
              <a:gd name="connsiteX4773" fmla="*/ 8521683 w 10001500"/>
              <a:gd name="connsiteY4773" fmla="*/ 1723123 h 2601022"/>
              <a:gd name="connsiteX4774" fmla="*/ 8513042 w 10001500"/>
              <a:gd name="connsiteY4774" fmla="*/ 1715292 h 2601022"/>
              <a:gd name="connsiteX4775" fmla="*/ 8504400 w 10001500"/>
              <a:gd name="connsiteY4775" fmla="*/ 1717452 h 2601022"/>
              <a:gd name="connsiteX4776" fmla="*/ 8503590 w 10001500"/>
              <a:gd name="connsiteY4776" fmla="*/ 1729874 h 2601022"/>
              <a:gd name="connsiteX4777" fmla="*/ 8491438 w 10001500"/>
              <a:gd name="connsiteY4777" fmla="*/ 1732575 h 2601022"/>
              <a:gd name="connsiteX4778" fmla="*/ 8478476 w 10001500"/>
              <a:gd name="connsiteY4778" fmla="*/ 1754178 h 2601022"/>
              <a:gd name="connsiteX4779" fmla="*/ 8480637 w 10001500"/>
              <a:gd name="connsiteY4779" fmla="*/ 1773621 h 2601022"/>
              <a:gd name="connsiteX4780" fmla="*/ 8488198 w 10001500"/>
              <a:gd name="connsiteY4780" fmla="*/ 1781992 h 2601022"/>
              <a:gd name="connsiteX4781" fmla="*/ 8489278 w 10001500"/>
              <a:gd name="connsiteY4781" fmla="*/ 1795224 h 2601022"/>
              <a:gd name="connsiteX4782" fmla="*/ 8488738 w 10001500"/>
              <a:gd name="connsiteY4782" fmla="*/ 1806566 h 2601022"/>
              <a:gd name="connsiteX4783" fmla="*/ 8484957 w 10001500"/>
              <a:gd name="connsiteY4783" fmla="*/ 1814667 h 2601022"/>
              <a:gd name="connsiteX4784" fmla="*/ 8471996 w 10001500"/>
              <a:gd name="connsiteY4784" fmla="*/ 1808186 h 2601022"/>
              <a:gd name="connsiteX4785" fmla="*/ 8491438 w 10001500"/>
              <a:gd name="connsiteY4785" fmla="*/ 1842751 h 2601022"/>
              <a:gd name="connsiteX4786" fmla="*/ 8489008 w 10001500"/>
              <a:gd name="connsiteY4786" fmla="*/ 1846532 h 2601022"/>
              <a:gd name="connsiteX4787" fmla="*/ 8484957 w 10001500"/>
              <a:gd name="connsiteY4787" fmla="*/ 1847072 h 2601022"/>
              <a:gd name="connsiteX4788" fmla="*/ 8470105 w 10001500"/>
              <a:gd name="connsiteY4788" fmla="*/ 1840861 h 2601022"/>
              <a:gd name="connsiteX4789" fmla="*/ 8463354 w 10001500"/>
              <a:gd name="connsiteY4789" fmla="*/ 1849232 h 2601022"/>
              <a:gd name="connsiteX4790" fmla="*/ 8450392 w 10001500"/>
              <a:gd name="connsiteY4790" fmla="*/ 1880827 h 2601022"/>
              <a:gd name="connsiteX4791" fmla="*/ 8443911 w 10001500"/>
              <a:gd name="connsiteY4791" fmla="*/ 1914041 h 2601022"/>
              <a:gd name="connsiteX4792" fmla="*/ 8433110 w 10001500"/>
              <a:gd name="connsiteY4792" fmla="*/ 1918362 h 2601022"/>
              <a:gd name="connsiteX4793" fmla="*/ 8431489 w 10001500"/>
              <a:gd name="connsiteY4793" fmla="*/ 1922413 h 2601022"/>
              <a:gd name="connsiteX4794" fmla="*/ 8426629 w 10001500"/>
              <a:gd name="connsiteY4794" fmla="*/ 1924843 h 2601022"/>
              <a:gd name="connsiteX4795" fmla="*/ 8422308 w 10001500"/>
              <a:gd name="connsiteY4795" fmla="*/ 1948606 h 2601022"/>
              <a:gd name="connsiteX4796" fmla="*/ 8413667 w 10001500"/>
              <a:gd name="connsiteY4796" fmla="*/ 1961568 h 2601022"/>
              <a:gd name="connsiteX4797" fmla="*/ 8407186 w 10001500"/>
              <a:gd name="connsiteY4797" fmla="*/ 1963729 h 2601022"/>
              <a:gd name="connsiteX4798" fmla="*/ 8405025 w 10001500"/>
              <a:gd name="connsiteY4798" fmla="*/ 1974530 h 2601022"/>
              <a:gd name="connsiteX4799" fmla="*/ 8406646 w 10001500"/>
              <a:gd name="connsiteY4799" fmla="*/ 1995863 h 2601022"/>
              <a:gd name="connsiteX4800" fmla="*/ 8398545 w 10001500"/>
              <a:gd name="connsiteY4800" fmla="*/ 2015576 h 2601022"/>
              <a:gd name="connsiteX4801" fmla="*/ 8394224 w 10001500"/>
              <a:gd name="connsiteY4801" fmla="*/ 2028268 h 2601022"/>
              <a:gd name="connsiteX4802" fmla="*/ 8389903 w 10001500"/>
              <a:gd name="connsiteY4802" fmla="*/ 2039340 h 2601022"/>
              <a:gd name="connsiteX4803" fmla="*/ 8374511 w 10001500"/>
              <a:gd name="connsiteY4803" fmla="*/ 2059053 h 2601022"/>
              <a:gd name="connsiteX4804" fmla="*/ 8363980 w 10001500"/>
              <a:gd name="connsiteY4804" fmla="*/ 2080386 h 2601022"/>
              <a:gd name="connsiteX4805" fmla="*/ 8344536 w 10001500"/>
              <a:gd name="connsiteY4805" fmla="*/ 2124132 h 2601022"/>
              <a:gd name="connsiteX4806" fmla="*/ 8325094 w 10001500"/>
              <a:gd name="connsiteY4806" fmla="*/ 2164638 h 2601022"/>
              <a:gd name="connsiteX4807" fmla="*/ 8320773 w 10001500"/>
              <a:gd name="connsiteY4807" fmla="*/ 2175710 h 2601022"/>
              <a:gd name="connsiteX4808" fmla="*/ 8316452 w 10001500"/>
              <a:gd name="connsiteY4808" fmla="*/ 2188402 h 2601022"/>
              <a:gd name="connsiteX4809" fmla="*/ 8315642 w 10001500"/>
              <a:gd name="connsiteY4809" fmla="*/ 2200284 h 2601022"/>
              <a:gd name="connsiteX4810" fmla="*/ 8309971 w 10001500"/>
              <a:gd name="connsiteY4810" fmla="*/ 2212165 h 2601022"/>
              <a:gd name="connsiteX4811" fmla="*/ 8293769 w 10001500"/>
              <a:gd name="connsiteY4811" fmla="*/ 2251861 h 2601022"/>
              <a:gd name="connsiteX4812" fmla="*/ 8277567 w 10001500"/>
              <a:gd name="connsiteY4812" fmla="*/ 2296418 h 2601022"/>
              <a:gd name="connsiteX4813" fmla="*/ 8253803 w 10001500"/>
              <a:gd name="connsiteY4813" fmla="*/ 2305059 h 2601022"/>
              <a:gd name="connsiteX4814" fmla="*/ 8244082 w 10001500"/>
              <a:gd name="connsiteY4814" fmla="*/ 2287776 h 2601022"/>
              <a:gd name="connsiteX4815" fmla="*/ 8221398 w 10001500"/>
              <a:gd name="connsiteY4815" fmla="*/ 2270494 h 2601022"/>
              <a:gd name="connsiteX4816" fmla="*/ 8209247 w 10001500"/>
              <a:gd name="connsiteY4816" fmla="*/ 2271304 h 2601022"/>
              <a:gd name="connsiteX4817" fmla="*/ 8201956 w 10001500"/>
              <a:gd name="connsiteY4817" fmla="*/ 2264013 h 2601022"/>
              <a:gd name="connsiteX4818" fmla="*/ 8211137 w 10001500"/>
              <a:gd name="connsiteY4818" fmla="*/ 2255642 h 2601022"/>
              <a:gd name="connsiteX4819" fmla="*/ 8210597 w 10001500"/>
              <a:gd name="connsiteY4819" fmla="*/ 2242410 h 2601022"/>
              <a:gd name="connsiteX4820" fmla="*/ 8217078 w 10001500"/>
              <a:gd name="connsiteY4820" fmla="*/ 2227287 h 2601022"/>
              <a:gd name="connsiteX4821" fmla="*/ 8216538 w 10001500"/>
              <a:gd name="connsiteY4821" fmla="*/ 2221347 h 2601022"/>
              <a:gd name="connsiteX4822" fmla="*/ 8212757 w 10001500"/>
              <a:gd name="connsiteY4822" fmla="*/ 2218646 h 2601022"/>
              <a:gd name="connsiteX4823" fmla="*/ 8226799 w 10001500"/>
              <a:gd name="connsiteY4823" fmla="*/ 2172740 h 2601022"/>
              <a:gd name="connsiteX4824" fmla="*/ 8234361 w 10001500"/>
              <a:gd name="connsiteY4824" fmla="*/ 2123592 h 2601022"/>
              <a:gd name="connsiteX4825" fmla="*/ 8240841 w 10001500"/>
              <a:gd name="connsiteY4825" fmla="*/ 2108470 h 2601022"/>
              <a:gd name="connsiteX4826" fmla="*/ 8227880 w 10001500"/>
              <a:gd name="connsiteY4826" fmla="*/ 2097668 h 2601022"/>
              <a:gd name="connsiteX4827" fmla="*/ 8227880 w 10001500"/>
              <a:gd name="connsiteY4827" fmla="*/ 2106310 h 2601022"/>
              <a:gd name="connsiteX4828" fmla="*/ 8221129 w 10001500"/>
              <a:gd name="connsiteY4828" fmla="*/ 2110360 h 2601022"/>
              <a:gd name="connsiteX4829" fmla="*/ 8219238 w 10001500"/>
              <a:gd name="connsiteY4829" fmla="*/ 2119272 h 2601022"/>
              <a:gd name="connsiteX4830" fmla="*/ 8214918 w 10001500"/>
              <a:gd name="connsiteY4830" fmla="*/ 2136284 h 2601022"/>
              <a:gd name="connsiteX4831" fmla="*/ 8210597 w 10001500"/>
              <a:gd name="connsiteY4831" fmla="*/ 2151677 h 2601022"/>
              <a:gd name="connsiteX4832" fmla="*/ 8201956 w 10001500"/>
              <a:gd name="connsiteY4832" fmla="*/ 2168959 h 2601022"/>
              <a:gd name="connsiteX4833" fmla="*/ 8201956 w 10001500"/>
              <a:gd name="connsiteY4833" fmla="*/ 2188402 h 2601022"/>
              <a:gd name="connsiteX4834" fmla="*/ 8193314 w 10001500"/>
              <a:gd name="connsiteY4834" fmla="*/ 2197043 h 2601022"/>
              <a:gd name="connsiteX4835" fmla="*/ 8188994 w 10001500"/>
              <a:gd name="connsiteY4835" fmla="*/ 2212165 h 2601022"/>
              <a:gd name="connsiteX4836" fmla="*/ 8178192 w 10001500"/>
              <a:gd name="connsiteY4836" fmla="*/ 2220806 h 2601022"/>
              <a:gd name="connsiteX4837" fmla="*/ 8171171 w 10001500"/>
              <a:gd name="connsiteY4837" fmla="*/ 2243220 h 2601022"/>
              <a:gd name="connsiteX4838" fmla="*/ 8160910 w 10001500"/>
              <a:gd name="connsiteY4838" fmla="*/ 2264013 h 2601022"/>
              <a:gd name="connsiteX4839" fmla="*/ 8159020 w 10001500"/>
              <a:gd name="connsiteY4839" fmla="*/ 2275624 h 2601022"/>
              <a:gd name="connsiteX4840" fmla="*/ 8152268 w 10001500"/>
              <a:gd name="connsiteY4840" fmla="*/ 2285616 h 2601022"/>
              <a:gd name="connsiteX4841" fmla="*/ 8134176 w 10001500"/>
              <a:gd name="connsiteY4841" fmla="*/ 2315860 h 2601022"/>
              <a:gd name="connsiteX4842" fmla="*/ 8117703 w 10001500"/>
              <a:gd name="connsiteY4842" fmla="*/ 2346105 h 2601022"/>
              <a:gd name="connsiteX4843" fmla="*/ 8112843 w 10001500"/>
              <a:gd name="connsiteY4843" fmla="*/ 2346645 h 2601022"/>
              <a:gd name="connsiteX4844" fmla="*/ 8111223 w 10001500"/>
              <a:gd name="connsiteY4844" fmla="*/ 2350425 h 2601022"/>
              <a:gd name="connsiteX4845" fmla="*/ 8110142 w 10001500"/>
              <a:gd name="connsiteY4845" fmla="*/ 2358257 h 2601022"/>
              <a:gd name="connsiteX4846" fmla="*/ 8102581 w 10001500"/>
              <a:gd name="connsiteY4846" fmla="*/ 2361227 h 2601022"/>
              <a:gd name="connsiteX4847" fmla="*/ 8093940 w 10001500"/>
              <a:gd name="connsiteY4847" fmla="*/ 2384991 h 2601022"/>
              <a:gd name="connsiteX4848" fmla="*/ 8090699 w 10001500"/>
              <a:gd name="connsiteY4848" fmla="*/ 2407134 h 2601022"/>
              <a:gd name="connsiteX4849" fmla="*/ 8074497 w 10001500"/>
              <a:gd name="connsiteY4849" fmla="*/ 2419556 h 2601022"/>
              <a:gd name="connsiteX4850" fmla="*/ 8077738 w 10001500"/>
              <a:gd name="connsiteY4850" fmla="*/ 2434138 h 2601022"/>
              <a:gd name="connsiteX4851" fmla="*/ 8074497 w 10001500"/>
              <a:gd name="connsiteY4851" fmla="*/ 2445480 h 2601022"/>
              <a:gd name="connsiteX4852" fmla="*/ 8068016 w 10001500"/>
              <a:gd name="connsiteY4852" fmla="*/ 2442779 h 2601022"/>
              <a:gd name="connsiteX4853" fmla="*/ 8061535 w 10001500"/>
              <a:gd name="connsiteY4853" fmla="*/ 2436838 h 2601022"/>
              <a:gd name="connsiteX4854" fmla="*/ 8061535 w 10001500"/>
              <a:gd name="connsiteY4854" fmla="*/ 2413074 h 2601022"/>
              <a:gd name="connsiteX4855" fmla="*/ 8078818 w 10001500"/>
              <a:gd name="connsiteY4855" fmla="*/ 2393632 h 2601022"/>
              <a:gd name="connsiteX4856" fmla="*/ 8083138 w 10001500"/>
              <a:gd name="connsiteY4856" fmla="*/ 2368788 h 2601022"/>
              <a:gd name="connsiteX4857" fmla="*/ 8087459 w 10001500"/>
              <a:gd name="connsiteY4857" fmla="*/ 2343945 h 2601022"/>
              <a:gd name="connsiteX4858" fmla="*/ 8102581 w 10001500"/>
              <a:gd name="connsiteY4858" fmla="*/ 2300738 h 2601022"/>
              <a:gd name="connsiteX4859" fmla="*/ 8109332 w 10001500"/>
              <a:gd name="connsiteY4859" fmla="*/ 2290746 h 2601022"/>
              <a:gd name="connsiteX4860" fmla="*/ 8111223 w 10001500"/>
              <a:gd name="connsiteY4860" fmla="*/ 2279135 h 2601022"/>
              <a:gd name="connsiteX4861" fmla="*/ 8117163 w 10001500"/>
              <a:gd name="connsiteY4861" fmla="*/ 2277515 h 2601022"/>
              <a:gd name="connsiteX4862" fmla="*/ 8119864 w 10001500"/>
              <a:gd name="connsiteY4862" fmla="*/ 2272654 h 2601022"/>
              <a:gd name="connsiteX4863" fmla="*/ 8119864 w 10001500"/>
              <a:gd name="connsiteY4863" fmla="*/ 2268334 h 2601022"/>
              <a:gd name="connsiteX4864" fmla="*/ 8104741 w 10001500"/>
              <a:gd name="connsiteY4864" fmla="*/ 2268334 h 2601022"/>
              <a:gd name="connsiteX4865" fmla="*/ 8100421 w 10001500"/>
              <a:gd name="connsiteY4865" fmla="*/ 2240250 h 2601022"/>
              <a:gd name="connsiteX4866" fmla="*/ 8108522 w 10001500"/>
              <a:gd name="connsiteY4866" fmla="*/ 2223507 h 2601022"/>
              <a:gd name="connsiteX4867" fmla="*/ 8106902 w 10001500"/>
              <a:gd name="connsiteY4867" fmla="*/ 2210005 h 2601022"/>
              <a:gd name="connsiteX4868" fmla="*/ 8099611 w 10001500"/>
              <a:gd name="connsiteY4868" fmla="*/ 2217836 h 2601022"/>
              <a:gd name="connsiteX4869" fmla="*/ 8093940 w 10001500"/>
              <a:gd name="connsiteY4869" fmla="*/ 2227287 h 2601022"/>
              <a:gd name="connsiteX4870" fmla="*/ 8083408 w 10001500"/>
              <a:gd name="connsiteY4870" fmla="*/ 2225127 h 2601022"/>
              <a:gd name="connsiteX4871" fmla="*/ 8074497 w 10001500"/>
              <a:gd name="connsiteY4871" fmla="*/ 2216486 h 2601022"/>
              <a:gd name="connsiteX4872" fmla="*/ 8082598 w 10001500"/>
              <a:gd name="connsiteY4872" fmla="*/ 2176790 h 2601022"/>
              <a:gd name="connsiteX4873" fmla="*/ 8100421 w 10001500"/>
              <a:gd name="connsiteY4873" fmla="*/ 2145195 h 2601022"/>
              <a:gd name="connsiteX4874" fmla="*/ 8103931 w 10001500"/>
              <a:gd name="connsiteY4874" fmla="*/ 2122512 h 2601022"/>
              <a:gd name="connsiteX4875" fmla="*/ 8109062 w 10001500"/>
              <a:gd name="connsiteY4875" fmla="*/ 2099829 h 2601022"/>
              <a:gd name="connsiteX4876" fmla="*/ 8093940 w 10001500"/>
              <a:gd name="connsiteY4876" fmla="*/ 2130073 h 2601022"/>
              <a:gd name="connsiteX4877" fmla="*/ 8084218 w 10001500"/>
              <a:gd name="connsiteY4877" fmla="*/ 2147356 h 2601022"/>
              <a:gd name="connsiteX4878" fmla="*/ 8074497 w 10001500"/>
              <a:gd name="connsiteY4878" fmla="*/ 2164638 h 2601022"/>
              <a:gd name="connsiteX4879" fmla="*/ 8052894 w 10001500"/>
              <a:gd name="connsiteY4879" fmla="*/ 2210005 h 2601022"/>
              <a:gd name="connsiteX4880" fmla="*/ 8049653 w 10001500"/>
              <a:gd name="connsiteY4880" fmla="*/ 2220806 h 2601022"/>
              <a:gd name="connsiteX4881" fmla="*/ 8039932 w 10001500"/>
              <a:gd name="connsiteY4881" fmla="*/ 2225127 h 2601022"/>
              <a:gd name="connsiteX4882" fmla="*/ 8035611 w 10001500"/>
              <a:gd name="connsiteY4882" fmla="*/ 2225127 h 2601022"/>
              <a:gd name="connsiteX4883" fmla="*/ 8035071 w 10001500"/>
              <a:gd name="connsiteY4883" fmla="*/ 2232418 h 2601022"/>
              <a:gd name="connsiteX4884" fmla="*/ 8031291 w 10001500"/>
              <a:gd name="connsiteY4884" fmla="*/ 2238089 h 2601022"/>
              <a:gd name="connsiteX4885" fmla="*/ 8029400 w 10001500"/>
              <a:gd name="connsiteY4885" fmla="*/ 2233768 h 2601022"/>
              <a:gd name="connsiteX4886" fmla="*/ 8029130 w 10001500"/>
              <a:gd name="connsiteY4886" fmla="*/ 2229448 h 2601022"/>
              <a:gd name="connsiteX4887" fmla="*/ 8002937 w 10001500"/>
              <a:gd name="connsiteY4887" fmla="*/ 2257262 h 2601022"/>
              <a:gd name="connsiteX4888" fmla="*/ 7994565 w 10001500"/>
              <a:gd name="connsiteY4888" fmla="*/ 2296418 h 2601022"/>
              <a:gd name="connsiteX4889" fmla="*/ 7979983 w 10001500"/>
              <a:gd name="connsiteY4889" fmla="*/ 2321261 h 2601022"/>
              <a:gd name="connsiteX4890" fmla="*/ 7975122 w 10001500"/>
              <a:gd name="connsiteY4890" fmla="*/ 2352586 h 2601022"/>
              <a:gd name="connsiteX4891" fmla="*/ 7955140 w 10001500"/>
              <a:gd name="connsiteY4891" fmla="*/ 2362847 h 2601022"/>
              <a:gd name="connsiteX4892" fmla="*/ 7944878 w 10001500"/>
              <a:gd name="connsiteY4892" fmla="*/ 2382830 h 2601022"/>
              <a:gd name="connsiteX4893" fmla="*/ 7938937 w 10001500"/>
              <a:gd name="connsiteY4893" fmla="*/ 2401193 h 2601022"/>
              <a:gd name="connsiteX4894" fmla="*/ 7929756 w 10001500"/>
              <a:gd name="connsiteY4894" fmla="*/ 2413074 h 2601022"/>
              <a:gd name="connsiteX4895" fmla="*/ 7918954 w 10001500"/>
              <a:gd name="connsiteY4895" fmla="*/ 2425767 h 2601022"/>
              <a:gd name="connsiteX4896" fmla="*/ 7921114 w 10001500"/>
              <a:gd name="connsiteY4896" fmla="*/ 2449800 h 2601022"/>
              <a:gd name="connsiteX4897" fmla="*/ 7911663 w 10001500"/>
              <a:gd name="connsiteY4897" fmla="*/ 2471673 h 2601022"/>
              <a:gd name="connsiteX4898" fmla="*/ 7903832 w 10001500"/>
              <a:gd name="connsiteY4898" fmla="*/ 2495167 h 2601022"/>
              <a:gd name="connsiteX4899" fmla="*/ 7886549 w 10001500"/>
              <a:gd name="connsiteY4899" fmla="*/ 2499487 h 2601022"/>
              <a:gd name="connsiteX4900" fmla="*/ 7886280 w 10001500"/>
              <a:gd name="connsiteY4900" fmla="*/ 2492196 h 2601022"/>
              <a:gd name="connsiteX4901" fmla="*/ 7884389 w 10001500"/>
              <a:gd name="connsiteY4901" fmla="*/ 2486526 h 2601022"/>
              <a:gd name="connsiteX4902" fmla="*/ 7880338 w 10001500"/>
              <a:gd name="connsiteY4902" fmla="*/ 2493277 h 2601022"/>
              <a:gd name="connsiteX4903" fmla="*/ 7877908 w 10001500"/>
              <a:gd name="connsiteY4903" fmla="*/ 2501648 h 2601022"/>
              <a:gd name="connsiteX4904" fmla="*/ 7871427 w 10001500"/>
              <a:gd name="connsiteY4904" fmla="*/ 2529732 h 2601022"/>
              <a:gd name="connsiteX4905" fmla="*/ 7858465 w 10001500"/>
              <a:gd name="connsiteY4905" fmla="*/ 2563757 h 2601022"/>
              <a:gd name="connsiteX4906" fmla="*/ 7845503 w 10001500"/>
              <a:gd name="connsiteY4906" fmla="*/ 2601022 h 2601022"/>
              <a:gd name="connsiteX4907" fmla="*/ 7838212 w 10001500"/>
              <a:gd name="connsiteY4907" fmla="*/ 2569428 h 2601022"/>
              <a:gd name="connsiteX4908" fmla="*/ 7845503 w 10001500"/>
              <a:gd name="connsiteY4908" fmla="*/ 2529732 h 2601022"/>
              <a:gd name="connsiteX4909" fmla="*/ 7836862 w 10001500"/>
              <a:gd name="connsiteY4909" fmla="*/ 2523251 h 2601022"/>
              <a:gd name="connsiteX4910" fmla="*/ 7836862 w 10001500"/>
              <a:gd name="connsiteY4910" fmla="*/ 2508129 h 2601022"/>
              <a:gd name="connsiteX4911" fmla="*/ 7845233 w 10001500"/>
              <a:gd name="connsiteY4911" fmla="*/ 2473293 h 2601022"/>
              <a:gd name="connsiteX4912" fmla="*/ 7845503 w 10001500"/>
              <a:gd name="connsiteY4912" fmla="*/ 2436838 h 2601022"/>
              <a:gd name="connsiteX4913" fmla="*/ 7862786 w 10001500"/>
              <a:gd name="connsiteY4913" fmla="*/ 2419556 h 2601022"/>
              <a:gd name="connsiteX4914" fmla="*/ 7858465 w 10001500"/>
              <a:gd name="connsiteY4914" fmla="*/ 2406594 h 2601022"/>
              <a:gd name="connsiteX4915" fmla="*/ 7854145 w 10001500"/>
              <a:gd name="connsiteY4915" fmla="*/ 2387151 h 2601022"/>
              <a:gd name="connsiteX4916" fmla="*/ 7862786 w 10001500"/>
              <a:gd name="connsiteY4916" fmla="*/ 2378509 h 2601022"/>
              <a:gd name="connsiteX4917" fmla="*/ 7854685 w 10001500"/>
              <a:gd name="connsiteY4917" fmla="*/ 2353666 h 2601022"/>
              <a:gd name="connsiteX4918" fmla="*/ 7862786 w 10001500"/>
              <a:gd name="connsiteY4918" fmla="*/ 2322341 h 2601022"/>
              <a:gd name="connsiteX4919" fmla="*/ 7856305 w 10001500"/>
              <a:gd name="connsiteY4919" fmla="*/ 2305059 h 2601022"/>
              <a:gd name="connsiteX4920" fmla="*/ 7869267 w 10001500"/>
              <a:gd name="connsiteY4920" fmla="*/ 2292097 h 2601022"/>
              <a:gd name="connsiteX4921" fmla="*/ 7861706 w 10001500"/>
              <a:gd name="connsiteY4921" fmla="*/ 2283996 h 2601022"/>
              <a:gd name="connsiteX4922" fmla="*/ 7867106 w 10001500"/>
              <a:gd name="connsiteY4922" fmla="*/ 2279135 h 2601022"/>
              <a:gd name="connsiteX4923" fmla="*/ 7871157 w 10001500"/>
              <a:gd name="connsiteY4923" fmla="*/ 2258882 h 2601022"/>
              <a:gd name="connsiteX4924" fmla="*/ 7880069 w 10001500"/>
              <a:gd name="connsiteY4924" fmla="*/ 2240250 h 2601022"/>
              <a:gd name="connsiteX4925" fmla="*/ 7883309 w 10001500"/>
              <a:gd name="connsiteY4925" fmla="*/ 2218376 h 2601022"/>
              <a:gd name="connsiteX4926" fmla="*/ 7886549 w 10001500"/>
              <a:gd name="connsiteY4926" fmla="*/ 2194883 h 2601022"/>
              <a:gd name="connsiteX4927" fmla="*/ 7895191 w 10001500"/>
              <a:gd name="connsiteY4927" fmla="*/ 2186241 h 2601022"/>
              <a:gd name="connsiteX4928" fmla="*/ 7895191 w 10001500"/>
              <a:gd name="connsiteY4928" fmla="*/ 2166798 h 2601022"/>
              <a:gd name="connsiteX4929" fmla="*/ 7903832 w 10001500"/>
              <a:gd name="connsiteY4929" fmla="*/ 2158157 h 2601022"/>
              <a:gd name="connsiteX4930" fmla="*/ 7910313 w 10001500"/>
              <a:gd name="connsiteY4930" fmla="*/ 2130073 h 2601022"/>
              <a:gd name="connsiteX4931" fmla="*/ 7921114 w 10001500"/>
              <a:gd name="connsiteY4931" fmla="*/ 2114951 h 2601022"/>
              <a:gd name="connsiteX4932" fmla="*/ 7925435 w 10001500"/>
              <a:gd name="connsiteY4932" fmla="*/ 2104149 h 2601022"/>
              <a:gd name="connsiteX4933" fmla="*/ 7929756 w 10001500"/>
              <a:gd name="connsiteY4933" fmla="*/ 2093348 h 2601022"/>
              <a:gd name="connsiteX4934" fmla="*/ 7939747 w 10001500"/>
              <a:gd name="connsiteY4934" fmla="*/ 2060403 h 2601022"/>
              <a:gd name="connsiteX4935" fmla="*/ 7938397 w 10001500"/>
              <a:gd name="connsiteY4935" fmla="*/ 2024218 h 2601022"/>
              <a:gd name="connsiteX4936" fmla="*/ 7944878 w 10001500"/>
              <a:gd name="connsiteY4936" fmla="*/ 2017736 h 2601022"/>
              <a:gd name="connsiteX4937" fmla="*/ 7955140 w 10001500"/>
              <a:gd name="connsiteY4937" fmla="*/ 1987492 h 2601022"/>
              <a:gd name="connsiteX4938" fmla="*/ 7968642 w 10001500"/>
              <a:gd name="connsiteY4938" fmla="*/ 1957248 h 2601022"/>
              <a:gd name="connsiteX4939" fmla="*/ 7970802 w 10001500"/>
              <a:gd name="connsiteY4939" fmla="*/ 1957248 h 2601022"/>
              <a:gd name="connsiteX4940" fmla="*/ 7975932 w 10001500"/>
              <a:gd name="connsiteY4940" fmla="*/ 1936455 h 2601022"/>
              <a:gd name="connsiteX4941" fmla="*/ 7979443 w 10001500"/>
              <a:gd name="connsiteY4941" fmla="*/ 1914041 h 2601022"/>
              <a:gd name="connsiteX4942" fmla="*/ 7990245 w 10001500"/>
              <a:gd name="connsiteY4942" fmla="*/ 1914041 h 2601022"/>
              <a:gd name="connsiteX4943" fmla="*/ 7992405 w 10001500"/>
              <a:gd name="connsiteY4943" fmla="*/ 1911881 h 2601022"/>
              <a:gd name="connsiteX4944" fmla="*/ 8005367 w 10001500"/>
              <a:gd name="connsiteY4944" fmla="*/ 1850312 h 2601022"/>
              <a:gd name="connsiteX4945" fmla="*/ 8018329 w 10001500"/>
              <a:gd name="connsiteY4945" fmla="*/ 1821148 h 2601022"/>
              <a:gd name="connsiteX4946" fmla="*/ 8029940 w 10001500"/>
              <a:gd name="connsiteY4946" fmla="*/ 1796034 h 2601022"/>
              <a:gd name="connsiteX4947" fmla="*/ 8033451 w 10001500"/>
              <a:gd name="connsiteY4947" fmla="*/ 1769300 h 2601022"/>
              <a:gd name="connsiteX4948" fmla="*/ 8050734 w 10001500"/>
              <a:gd name="connsiteY4948" fmla="*/ 1728254 h 2601022"/>
              <a:gd name="connsiteX4949" fmla="*/ 8059375 w 10001500"/>
              <a:gd name="connsiteY4949" fmla="*/ 1709892 h 2601022"/>
              <a:gd name="connsiteX4950" fmla="*/ 8068016 w 10001500"/>
              <a:gd name="connsiteY4950" fmla="*/ 1691528 h 2601022"/>
              <a:gd name="connsiteX4951" fmla="*/ 8072337 w 10001500"/>
              <a:gd name="connsiteY4951" fmla="*/ 1680727 h 2601022"/>
              <a:gd name="connsiteX4952" fmla="*/ 8076657 w 10001500"/>
              <a:gd name="connsiteY4952" fmla="*/ 1669926 h 2601022"/>
              <a:gd name="connsiteX4953" fmla="*/ 8083138 w 10001500"/>
              <a:gd name="connsiteY4953" fmla="*/ 1646162 h 2601022"/>
              <a:gd name="connsiteX4954" fmla="*/ 8089889 w 10001500"/>
              <a:gd name="connsiteY4954" fmla="*/ 1636171 h 2601022"/>
              <a:gd name="connsiteX4955" fmla="*/ 8091780 w 10001500"/>
              <a:gd name="connsiteY4955" fmla="*/ 1624559 h 2601022"/>
              <a:gd name="connsiteX4956" fmla="*/ 8097720 w 10001500"/>
              <a:gd name="connsiteY4956" fmla="*/ 1622939 h 2601022"/>
              <a:gd name="connsiteX4957" fmla="*/ 8100421 w 10001500"/>
              <a:gd name="connsiteY4957" fmla="*/ 1618078 h 2601022"/>
              <a:gd name="connsiteX4958" fmla="*/ 8101501 w 10001500"/>
              <a:gd name="connsiteY4958" fmla="*/ 1610247 h 2601022"/>
              <a:gd name="connsiteX4959" fmla="*/ 8109062 w 10001500"/>
              <a:gd name="connsiteY4959" fmla="*/ 1607276 h 2601022"/>
              <a:gd name="connsiteX4960" fmla="*/ 8130125 w 10001500"/>
              <a:gd name="connsiteY4960" fmla="*/ 1548678 h 2601022"/>
              <a:gd name="connsiteX4961" fmla="*/ 8160910 w 10001500"/>
              <a:gd name="connsiteY4961" fmla="*/ 1501421 h 2601022"/>
              <a:gd name="connsiteX4962" fmla="*/ 8169551 w 10001500"/>
              <a:gd name="connsiteY4962" fmla="*/ 1468206 h 2601022"/>
              <a:gd name="connsiteX4963" fmla="*/ 8178192 w 10001500"/>
              <a:gd name="connsiteY4963" fmla="*/ 1436611 h 2601022"/>
              <a:gd name="connsiteX4964" fmla="*/ 8186833 w 10001500"/>
              <a:gd name="connsiteY4964" fmla="*/ 1417168 h 2601022"/>
              <a:gd name="connsiteX4965" fmla="*/ 8193585 w 10001500"/>
              <a:gd name="connsiteY4965" fmla="*/ 1410147 h 2601022"/>
              <a:gd name="connsiteX4966" fmla="*/ 8195475 w 10001500"/>
              <a:gd name="connsiteY4966" fmla="*/ 1399886 h 2601022"/>
              <a:gd name="connsiteX4967" fmla="*/ 8201956 w 10001500"/>
              <a:gd name="connsiteY4967" fmla="*/ 1391244 h 2601022"/>
              <a:gd name="connsiteX4968" fmla="*/ 8219238 w 10001500"/>
              <a:gd name="connsiteY4968" fmla="*/ 1335077 h 2601022"/>
              <a:gd name="connsiteX4969" fmla="*/ 8236521 w 10001500"/>
              <a:gd name="connsiteY4969" fmla="*/ 1285389 h 2601022"/>
              <a:gd name="connsiteX4970" fmla="*/ 8253803 w 10001500"/>
              <a:gd name="connsiteY4970" fmla="*/ 1270267 h 2601022"/>
              <a:gd name="connsiteX4971" fmla="*/ 8270006 w 10001500"/>
              <a:gd name="connsiteY4971" fmla="*/ 1235702 h 2601022"/>
              <a:gd name="connsiteX4972" fmla="*/ 8286208 w 10001500"/>
              <a:gd name="connsiteY4972" fmla="*/ 1214098 h 2601022"/>
              <a:gd name="connsiteX4973" fmla="*/ 8292959 w 10001500"/>
              <a:gd name="connsiteY4973" fmla="*/ 1205187 h 2601022"/>
              <a:gd name="connsiteX4974" fmla="*/ 8294850 w 10001500"/>
              <a:gd name="connsiteY4974" fmla="*/ 1194656 h 2601022"/>
              <a:gd name="connsiteX4975" fmla="*/ 8300790 w 10001500"/>
              <a:gd name="connsiteY4975" fmla="*/ 1194116 h 2601022"/>
              <a:gd name="connsiteX4976" fmla="*/ 8303491 w 10001500"/>
              <a:gd name="connsiteY4976" fmla="*/ 1190335 h 2601022"/>
              <a:gd name="connsiteX4977" fmla="*/ 8304571 w 10001500"/>
              <a:gd name="connsiteY4977" fmla="*/ 1181694 h 2601022"/>
              <a:gd name="connsiteX4978" fmla="*/ 8312132 w 10001500"/>
              <a:gd name="connsiteY4978" fmla="*/ 1179533 h 2601022"/>
              <a:gd name="connsiteX4979" fmla="*/ 8314292 w 10001500"/>
              <a:gd name="connsiteY4979" fmla="*/ 1153610 h 2601022"/>
              <a:gd name="connsiteX4980" fmla="*/ 8318613 w 10001500"/>
              <a:gd name="connsiteY4980" fmla="*/ 1144968 h 2601022"/>
              <a:gd name="connsiteX4981" fmla="*/ 8310782 w 10001500"/>
              <a:gd name="connsiteY4981" fmla="*/ 1146859 h 2601022"/>
              <a:gd name="connsiteX4982" fmla="*/ 8307811 w 10001500"/>
              <a:gd name="connsiteY4982" fmla="*/ 1153610 h 2601022"/>
              <a:gd name="connsiteX4983" fmla="*/ 8305921 w 10001500"/>
              <a:gd name="connsiteY4983" fmla="*/ 1152530 h 2601022"/>
              <a:gd name="connsiteX4984" fmla="*/ 8305651 w 10001500"/>
              <a:gd name="connsiteY4984" fmla="*/ 1151449 h 2601022"/>
              <a:gd name="connsiteX4985" fmla="*/ 8326444 w 10001500"/>
              <a:gd name="connsiteY4985" fmla="*/ 1103922 h 2601022"/>
              <a:gd name="connsiteX4986" fmla="*/ 8355338 w 10001500"/>
              <a:gd name="connsiteY4986" fmla="*/ 1056395 h 2601022"/>
              <a:gd name="connsiteX4987" fmla="*/ 8363980 w 10001500"/>
              <a:gd name="connsiteY4987" fmla="*/ 1036142 h 2601022"/>
              <a:gd name="connsiteX4988" fmla="*/ 8372621 w 10001500"/>
              <a:gd name="connsiteY4988" fmla="*/ 1017510 h 2601022"/>
              <a:gd name="connsiteX4989" fmla="*/ 8396384 w 10001500"/>
              <a:gd name="connsiteY4989" fmla="*/ 976464 h 2601022"/>
              <a:gd name="connsiteX4990" fmla="*/ 8405025 w 10001500"/>
              <a:gd name="connsiteY4990" fmla="*/ 954861 h 2601022"/>
              <a:gd name="connsiteX4991" fmla="*/ 8413667 w 10001500"/>
              <a:gd name="connsiteY4991" fmla="*/ 933257 h 2601022"/>
              <a:gd name="connsiteX4992" fmla="*/ 8422308 w 10001500"/>
              <a:gd name="connsiteY4992" fmla="*/ 915975 h 2601022"/>
              <a:gd name="connsiteX4993" fmla="*/ 8422308 w 10001500"/>
              <a:gd name="connsiteY4993" fmla="*/ 907874 h 2601022"/>
              <a:gd name="connsiteX4994" fmla="*/ 8428789 w 10001500"/>
              <a:gd name="connsiteY4994" fmla="*/ 903013 h 2601022"/>
              <a:gd name="connsiteX4995" fmla="*/ 8437430 w 10001500"/>
              <a:gd name="connsiteY4995" fmla="*/ 903013 h 2601022"/>
              <a:gd name="connsiteX4996" fmla="*/ 8446342 w 10001500"/>
              <a:gd name="connsiteY4996" fmla="*/ 878169 h 2601022"/>
              <a:gd name="connsiteX4997" fmla="*/ 8463354 w 10001500"/>
              <a:gd name="connsiteY4997" fmla="*/ 859807 h 2601022"/>
              <a:gd name="connsiteX4998" fmla="*/ 8471996 w 10001500"/>
              <a:gd name="connsiteY4998" fmla="*/ 839283 h 2601022"/>
              <a:gd name="connsiteX4999" fmla="*/ 8480637 w 10001500"/>
              <a:gd name="connsiteY4999" fmla="*/ 818761 h 2601022"/>
              <a:gd name="connsiteX5000" fmla="*/ 8495759 w 10001500"/>
              <a:gd name="connsiteY5000" fmla="*/ 810119 h 2601022"/>
              <a:gd name="connsiteX5001" fmla="*/ 8504400 w 10001500"/>
              <a:gd name="connsiteY5001" fmla="*/ 786356 h 2601022"/>
              <a:gd name="connsiteX5002" fmla="*/ 8495759 w 10001500"/>
              <a:gd name="connsiteY5002" fmla="*/ 773394 h 2601022"/>
              <a:gd name="connsiteX5003" fmla="*/ 8459033 w 10001500"/>
              <a:gd name="connsiteY5003" fmla="*/ 777715 h 2601022"/>
              <a:gd name="connsiteX5004" fmla="*/ 8452012 w 10001500"/>
              <a:gd name="connsiteY5004" fmla="*/ 784465 h 2601022"/>
              <a:gd name="connsiteX5005" fmla="*/ 8441751 w 10001500"/>
              <a:gd name="connsiteY5005" fmla="*/ 786356 h 2601022"/>
              <a:gd name="connsiteX5006" fmla="*/ 8340216 w 10001500"/>
              <a:gd name="connsiteY5006" fmla="*/ 786356 h 2601022"/>
              <a:gd name="connsiteX5007" fmla="*/ 8329955 w 10001500"/>
              <a:gd name="connsiteY5007" fmla="*/ 796347 h 2601022"/>
              <a:gd name="connsiteX5008" fmla="*/ 8316452 w 10001500"/>
              <a:gd name="connsiteY5008" fmla="*/ 801478 h 2601022"/>
              <a:gd name="connsiteX5009" fmla="*/ 8279457 w 10001500"/>
              <a:gd name="connsiteY5009" fmla="*/ 800128 h 2601022"/>
              <a:gd name="connsiteX5010" fmla="*/ 8247322 w 10001500"/>
              <a:gd name="connsiteY5010" fmla="*/ 810119 h 2601022"/>
              <a:gd name="connsiteX5011" fmla="*/ 8232200 w 10001500"/>
              <a:gd name="connsiteY5011" fmla="*/ 810119 h 2601022"/>
              <a:gd name="connsiteX5012" fmla="*/ 8221398 w 10001500"/>
              <a:gd name="connsiteY5012" fmla="*/ 827402 h 2601022"/>
              <a:gd name="connsiteX5013" fmla="*/ 8214918 w 10001500"/>
              <a:gd name="connsiteY5013" fmla="*/ 820921 h 2601022"/>
              <a:gd name="connsiteX5014" fmla="*/ 8195475 w 10001500"/>
              <a:gd name="connsiteY5014" fmla="*/ 825241 h 2601022"/>
              <a:gd name="connsiteX5015" fmla="*/ 8193314 w 10001500"/>
              <a:gd name="connsiteY5015" fmla="*/ 827402 h 2601022"/>
              <a:gd name="connsiteX5016" fmla="*/ 8178192 w 10001500"/>
              <a:gd name="connsiteY5016" fmla="*/ 827402 h 2601022"/>
              <a:gd name="connsiteX5017" fmla="*/ 8173601 w 10001500"/>
              <a:gd name="connsiteY5017" fmla="*/ 830912 h 2601022"/>
              <a:gd name="connsiteX5018" fmla="*/ 8173872 w 10001500"/>
              <a:gd name="connsiteY5018" fmla="*/ 836043 h 2601022"/>
              <a:gd name="connsiteX5019" fmla="*/ 8132825 w 10001500"/>
              <a:gd name="connsiteY5019" fmla="*/ 836043 h 2601022"/>
              <a:gd name="connsiteX5020" fmla="*/ 8130395 w 10001500"/>
              <a:gd name="connsiteY5020" fmla="*/ 841174 h 2601022"/>
              <a:gd name="connsiteX5021" fmla="*/ 8126345 w 10001500"/>
              <a:gd name="connsiteY5021" fmla="*/ 844684 h 2601022"/>
              <a:gd name="connsiteX5022" fmla="*/ 8124454 w 10001500"/>
              <a:gd name="connsiteY5022" fmla="*/ 841174 h 2601022"/>
              <a:gd name="connsiteX5023" fmla="*/ 8124184 w 10001500"/>
              <a:gd name="connsiteY5023" fmla="*/ 836043 h 2601022"/>
              <a:gd name="connsiteX5024" fmla="*/ 8113653 w 10001500"/>
              <a:gd name="connsiteY5024" fmla="*/ 837933 h 2601022"/>
              <a:gd name="connsiteX5025" fmla="*/ 8104741 w 10001500"/>
              <a:gd name="connsiteY5025" fmla="*/ 844684 h 2601022"/>
              <a:gd name="connsiteX5026" fmla="*/ 8050734 w 10001500"/>
              <a:gd name="connsiteY5026" fmla="*/ 846845 h 2601022"/>
              <a:gd name="connsiteX5027" fmla="*/ 8015088 w 10001500"/>
              <a:gd name="connsiteY5027" fmla="*/ 846304 h 2601022"/>
              <a:gd name="connsiteX5028" fmla="*/ 7985924 w 10001500"/>
              <a:gd name="connsiteY5028" fmla="*/ 855486 h 2601022"/>
              <a:gd name="connsiteX5029" fmla="*/ 7956220 w 10001500"/>
              <a:gd name="connsiteY5029" fmla="*/ 854946 h 2601022"/>
              <a:gd name="connsiteX5030" fmla="*/ 7936237 w 10001500"/>
              <a:gd name="connsiteY5030" fmla="*/ 870608 h 2601022"/>
              <a:gd name="connsiteX5031" fmla="*/ 7924085 w 10001500"/>
              <a:gd name="connsiteY5031" fmla="*/ 870068 h 2601022"/>
              <a:gd name="connsiteX5032" fmla="*/ 7916794 w 10001500"/>
              <a:gd name="connsiteY5032" fmla="*/ 879249 h 2601022"/>
              <a:gd name="connsiteX5033" fmla="*/ 7880069 w 10001500"/>
              <a:gd name="connsiteY5033" fmla="*/ 879249 h 2601022"/>
              <a:gd name="connsiteX5034" fmla="*/ 7876828 w 10001500"/>
              <a:gd name="connsiteY5034" fmla="*/ 884381 h 2601022"/>
              <a:gd name="connsiteX5035" fmla="*/ 7873588 w 10001500"/>
              <a:gd name="connsiteY5035" fmla="*/ 887891 h 2601022"/>
              <a:gd name="connsiteX5036" fmla="*/ 7871697 w 10001500"/>
              <a:gd name="connsiteY5036" fmla="*/ 883570 h 2601022"/>
              <a:gd name="connsiteX5037" fmla="*/ 7871427 w 10001500"/>
              <a:gd name="connsiteY5037" fmla="*/ 879249 h 2601022"/>
              <a:gd name="connsiteX5038" fmla="*/ 7854145 w 10001500"/>
              <a:gd name="connsiteY5038" fmla="*/ 885730 h 2601022"/>
              <a:gd name="connsiteX5039" fmla="*/ 7795816 w 10001500"/>
              <a:gd name="connsiteY5039" fmla="*/ 885730 h 2601022"/>
              <a:gd name="connsiteX5040" fmla="*/ 7789335 w 10001500"/>
              <a:gd name="connsiteY5040" fmla="*/ 879249 h 2601022"/>
              <a:gd name="connsiteX5041" fmla="*/ 7765572 w 10001500"/>
              <a:gd name="connsiteY5041" fmla="*/ 874929 h 2601022"/>
              <a:gd name="connsiteX5042" fmla="*/ 7741808 w 10001500"/>
              <a:gd name="connsiteY5042" fmla="*/ 870608 h 2601022"/>
              <a:gd name="connsiteX5043" fmla="*/ 7721015 w 10001500"/>
              <a:gd name="connsiteY5043" fmla="*/ 877359 h 2601022"/>
              <a:gd name="connsiteX5044" fmla="*/ 7698602 w 10001500"/>
              <a:gd name="connsiteY5044" fmla="*/ 885730 h 2601022"/>
              <a:gd name="connsiteX5045" fmla="*/ 7687800 w 10001500"/>
              <a:gd name="connsiteY5045" fmla="*/ 870608 h 2601022"/>
              <a:gd name="connsiteX5046" fmla="*/ 7711564 w 10001500"/>
              <a:gd name="connsiteY5046" fmla="*/ 870608 h 2601022"/>
              <a:gd name="connsiteX5047" fmla="*/ 7736947 w 10001500"/>
              <a:gd name="connsiteY5047" fmla="*/ 856296 h 2601022"/>
              <a:gd name="connsiteX5048" fmla="*/ 7765572 w 10001500"/>
              <a:gd name="connsiteY5048" fmla="*/ 846845 h 2601022"/>
              <a:gd name="connsiteX5049" fmla="*/ 7778534 w 10001500"/>
              <a:gd name="connsiteY5049" fmla="*/ 831723 h 2601022"/>
              <a:gd name="connsiteX5050" fmla="*/ 7806617 w 10001500"/>
              <a:gd name="connsiteY5050" fmla="*/ 825241 h 2601022"/>
              <a:gd name="connsiteX5051" fmla="*/ 7834702 w 10001500"/>
              <a:gd name="connsiteY5051" fmla="*/ 818761 h 2601022"/>
              <a:gd name="connsiteX5052" fmla="*/ 7845503 w 10001500"/>
              <a:gd name="connsiteY5052" fmla="*/ 810119 h 2601022"/>
              <a:gd name="connsiteX5053" fmla="*/ 7854145 w 10001500"/>
              <a:gd name="connsiteY5053" fmla="*/ 806068 h 2601022"/>
              <a:gd name="connsiteX5054" fmla="*/ 7856305 w 10001500"/>
              <a:gd name="connsiteY5054" fmla="*/ 797157 h 2601022"/>
              <a:gd name="connsiteX5055" fmla="*/ 7880069 w 10001500"/>
              <a:gd name="connsiteY5055" fmla="*/ 772854 h 2601022"/>
              <a:gd name="connsiteX5056" fmla="*/ 7916794 w 10001500"/>
              <a:gd name="connsiteY5056" fmla="*/ 764752 h 2601022"/>
              <a:gd name="connsiteX5057" fmla="*/ 7910313 w 10001500"/>
              <a:gd name="connsiteY5057" fmla="*/ 749630 h 2601022"/>
              <a:gd name="connsiteX5058" fmla="*/ 7898701 w 10001500"/>
              <a:gd name="connsiteY5058" fmla="*/ 747740 h 2601022"/>
              <a:gd name="connsiteX5059" fmla="*/ 7888710 w 10001500"/>
              <a:gd name="connsiteY5059" fmla="*/ 740989 h 2601022"/>
              <a:gd name="connsiteX5060" fmla="*/ 7856305 w 10001500"/>
              <a:gd name="connsiteY5060" fmla="*/ 740989 h 2601022"/>
              <a:gd name="connsiteX5061" fmla="*/ 7854145 w 10001500"/>
              <a:gd name="connsiteY5061" fmla="*/ 723707 h 2601022"/>
              <a:gd name="connsiteX5062" fmla="*/ 7859275 w 10001500"/>
              <a:gd name="connsiteY5062" fmla="*/ 723437 h 2601022"/>
              <a:gd name="connsiteX5063" fmla="*/ 7862786 w 10001500"/>
              <a:gd name="connsiteY5063" fmla="*/ 721546 h 2601022"/>
              <a:gd name="connsiteX5064" fmla="*/ 7858195 w 10001500"/>
              <a:gd name="connsiteY5064" fmla="*/ 717766 h 2601022"/>
              <a:gd name="connsiteX5065" fmla="*/ 7851984 w 10001500"/>
              <a:gd name="connsiteY5065" fmla="*/ 717226 h 2601022"/>
              <a:gd name="connsiteX5066" fmla="*/ 7842803 w 10001500"/>
              <a:gd name="connsiteY5066" fmla="*/ 718036 h 2601022"/>
              <a:gd name="connsiteX5067" fmla="*/ 7836862 w 10001500"/>
              <a:gd name="connsiteY5067" fmla="*/ 723707 h 2601022"/>
              <a:gd name="connsiteX5068" fmla="*/ 7808778 w 10001500"/>
              <a:gd name="connsiteY5068" fmla="*/ 723707 h 2601022"/>
              <a:gd name="connsiteX5069" fmla="*/ 7817419 w 10001500"/>
              <a:gd name="connsiteY5069" fmla="*/ 709664 h 2601022"/>
              <a:gd name="connsiteX5070" fmla="*/ 7826060 w 10001500"/>
              <a:gd name="connsiteY5070" fmla="*/ 708585 h 2601022"/>
              <a:gd name="connsiteX5071" fmla="*/ 7821200 w 10001500"/>
              <a:gd name="connsiteY5071" fmla="*/ 701293 h 2601022"/>
              <a:gd name="connsiteX5072" fmla="*/ 7813099 w 10001500"/>
              <a:gd name="connsiteY5072" fmla="*/ 695622 h 2601022"/>
              <a:gd name="connsiteX5073" fmla="*/ 7808778 w 10001500"/>
              <a:gd name="connsiteY5073" fmla="*/ 691302 h 2601022"/>
              <a:gd name="connsiteX5074" fmla="*/ 7817960 w 10001500"/>
              <a:gd name="connsiteY5074" fmla="*/ 673209 h 2601022"/>
              <a:gd name="connsiteX5075" fmla="*/ 7830381 w 10001500"/>
              <a:gd name="connsiteY5075" fmla="*/ 656737 h 2601022"/>
              <a:gd name="connsiteX5076" fmla="*/ 7847664 w 10001500"/>
              <a:gd name="connsiteY5076" fmla="*/ 648095 h 2601022"/>
              <a:gd name="connsiteX5077" fmla="*/ 7850094 w 10001500"/>
              <a:gd name="connsiteY5077" fmla="*/ 636484 h 2601022"/>
              <a:gd name="connsiteX5078" fmla="*/ 7860625 w 10001500"/>
              <a:gd name="connsiteY5078" fmla="*/ 632973 h 2601022"/>
              <a:gd name="connsiteX5079" fmla="*/ 7875748 w 10001500"/>
              <a:gd name="connsiteY5079" fmla="*/ 626492 h 2601022"/>
              <a:gd name="connsiteX5080" fmla="*/ 7890330 w 10001500"/>
              <a:gd name="connsiteY5080" fmla="*/ 610290 h 2601022"/>
              <a:gd name="connsiteX5081" fmla="*/ 7901672 w 10001500"/>
              <a:gd name="connsiteY5081" fmla="*/ 594088 h 2601022"/>
              <a:gd name="connsiteX5082" fmla="*/ 7931646 w 10001500"/>
              <a:gd name="connsiteY5082" fmla="*/ 573294 h 2601022"/>
              <a:gd name="connsiteX5083" fmla="*/ 7966481 w 10001500"/>
              <a:gd name="connsiteY5083" fmla="*/ 557362 h 2601022"/>
              <a:gd name="connsiteX5084" fmla="*/ 7987004 w 10001500"/>
              <a:gd name="connsiteY5084" fmla="*/ 552771 h 2601022"/>
              <a:gd name="connsiteX5085" fmla="*/ 8001046 w 10001500"/>
              <a:gd name="connsiteY5085" fmla="*/ 540080 h 2601022"/>
              <a:gd name="connsiteX5086" fmla="*/ 8016168 w 10001500"/>
              <a:gd name="connsiteY5086" fmla="*/ 541700 h 2601022"/>
              <a:gd name="connsiteX5087" fmla="*/ 8024810 w 10001500"/>
              <a:gd name="connsiteY5087" fmla="*/ 533599 h 2601022"/>
              <a:gd name="connsiteX5088" fmla="*/ 8035611 w 10001500"/>
              <a:gd name="connsiteY5088" fmla="*/ 529548 h 2601022"/>
              <a:gd name="connsiteX5089" fmla="*/ 8046413 w 10001500"/>
              <a:gd name="connsiteY5089" fmla="*/ 527117 h 2601022"/>
              <a:gd name="connsiteX5090" fmla="*/ 8089889 w 10001500"/>
              <a:gd name="connsiteY5090" fmla="*/ 518476 h 2601022"/>
              <a:gd name="connsiteX5091" fmla="*/ 8128505 w 10001500"/>
              <a:gd name="connsiteY5091" fmla="*/ 503354 h 2601022"/>
              <a:gd name="connsiteX5092" fmla="*/ 8151188 w 10001500"/>
              <a:gd name="connsiteY5092" fmla="*/ 495793 h 2601022"/>
              <a:gd name="connsiteX5093" fmla="*/ 8173872 w 10001500"/>
              <a:gd name="connsiteY5093" fmla="*/ 488232 h 2601022"/>
              <a:gd name="connsiteX5094" fmla="*/ 8188994 w 10001500"/>
              <a:gd name="connsiteY5094" fmla="*/ 496873 h 2601022"/>
              <a:gd name="connsiteX5095" fmla="*/ 8199525 w 10001500"/>
              <a:gd name="connsiteY5095" fmla="*/ 494983 h 2601022"/>
              <a:gd name="connsiteX5096" fmla="*/ 8208437 w 10001500"/>
              <a:gd name="connsiteY5096" fmla="*/ 488232 h 2601022"/>
              <a:gd name="connsiteX5097" fmla="*/ 8240572 w 10001500"/>
              <a:gd name="connsiteY5097" fmla="*/ 486882 h 2601022"/>
              <a:gd name="connsiteX5098" fmla="*/ 8264605 w 10001500"/>
              <a:gd name="connsiteY5098" fmla="*/ 470950 h 2601022"/>
              <a:gd name="connsiteX5099" fmla="*/ 8280807 w 10001500"/>
              <a:gd name="connsiteY5099" fmla="*/ 472299 h 2601022"/>
              <a:gd name="connsiteX5100" fmla="*/ 8290528 w 10001500"/>
              <a:gd name="connsiteY5100" fmla="*/ 462308 h 2601022"/>
              <a:gd name="connsiteX5101" fmla="*/ 8301330 w 10001500"/>
              <a:gd name="connsiteY5101" fmla="*/ 458257 h 2601022"/>
              <a:gd name="connsiteX5102" fmla="*/ 8312132 w 10001500"/>
              <a:gd name="connsiteY5102" fmla="*/ 455827 h 2601022"/>
              <a:gd name="connsiteX5103" fmla="*/ 8359659 w 10001500"/>
              <a:gd name="connsiteY5103" fmla="*/ 446916 h 2601022"/>
              <a:gd name="connsiteX5104" fmla="*/ 8400705 w 10001500"/>
              <a:gd name="connsiteY5104" fmla="*/ 429903 h 2601022"/>
              <a:gd name="connsiteX5105" fmla="*/ 8425548 w 10001500"/>
              <a:gd name="connsiteY5105" fmla="*/ 422342 h 2601022"/>
              <a:gd name="connsiteX5106" fmla="*/ 8450392 w 10001500"/>
              <a:gd name="connsiteY5106" fmla="*/ 414781 h 2601022"/>
              <a:gd name="connsiteX5107" fmla="*/ 8467945 w 10001500"/>
              <a:gd name="connsiteY5107" fmla="*/ 423692 h 2601022"/>
              <a:gd name="connsiteX5108" fmla="*/ 8487118 w 10001500"/>
              <a:gd name="connsiteY5108" fmla="*/ 414781 h 2601022"/>
              <a:gd name="connsiteX5109" fmla="*/ 8552727 w 10001500"/>
              <a:gd name="connsiteY5109" fmla="*/ 405340 h 2601022"/>
              <a:gd name="connsiteX5110" fmla="*/ 8649062 w 10001500"/>
              <a:gd name="connsiteY5110" fmla="*/ 385337 h 2601022"/>
              <a:gd name="connsiteX5111" fmla="*/ 8716111 w 10001500"/>
              <a:gd name="connsiteY5111" fmla="*/ 367254 h 2601022"/>
              <a:gd name="connsiteX5112" fmla="*/ 8765798 w 10001500"/>
              <a:gd name="connsiteY5112" fmla="*/ 302445 h 2601022"/>
              <a:gd name="connsiteX5113" fmla="*/ 8766339 w 10001500"/>
              <a:gd name="connsiteY5113" fmla="*/ 290563 h 2601022"/>
              <a:gd name="connsiteX5114" fmla="*/ 8770120 w 10001500"/>
              <a:gd name="connsiteY5114" fmla="*/ 278681 h 2601022"/>
              <a:gd name="connsiteX5115" fmla="*/ 8856532 w 10001500"/>
              <a:gd name="connsiteY5115" fmla="*/ 162024 h 2601022"/>
              <a:gd name="connsiteX5116" fmla="*/ 8913510 w 10001500"/>
              <a:gd name="connsiteY5116" fmla="*/ 76961 h 2601022"/>
              <a:gd name="connsiteX5117" fmla="*/ 8975349 w 10001500"/>
              <a:gd name="connsiteY5117" fmla="*/ 0 h 2601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Lst>
            <a:rect l="l" t="t" r="r" b="b"/>
            <a:pathLst>
              <a:path w="10001500" h="2601022">
                <a:moveTo>
                  <a:pt x="7886549" y="2471403"/>
                </a:moveTo>
                <a:cubicBezTo>
                  <a:pt x="7886594" y="2472708"/>
                  <a:pt x="7887045" y="2474419"/>
                  <a:pt x="7887900" y="2476534"/>
                </a:cubicBezTo>
                <a:cubicBezTo>
                  <a:pt x="7888755" y="2478649"/>
                  <a:pt x="7889745" y="2479819"/>
                  <a:pt x="7890870" y="2480045"/>
                </a:cubicBezTo>
                <a:cubicBezTo>
                  <a:pt x="7892941" y="2479910"/>
                  <a:pt x="7894201" y="2479099"/>
                  <a:pt x="7894651" y="2477614"/>
                </a:cubicBezTo>
                <a:cubicBezTo>
                  <a:pt x="7895101" y="2476129"/>
                  <a:pt x="7895281" y="2474779"/>
                  <a:pt x="7895191" y="2473563"/>
                </a:cubicBezTo>
                <a:close/>
                <a:moveTo>
                  <a:pt x="559785" y="2373418"/>
                </a:moveTo>
                <a:cubicBezTo>
                  <a:pt x="557949" y="2382921"/>
                  <a:pt x="550606" y="2385944"/>
                  <a:pt x="537756" y="2382489"/>
                </a:cubicBezTo>
                <a:cubicBezTo>
                  <a:pt x="524906" y="2379034"/>
                  <a:pt x="517564" y="2382057"/>
                  <a:pt x="515728" y="2391560"/>
                </a:cubicBezTo>
                <a:cubicBezTo>
                  <a:pt x="523017" y="2392100"/>
                  <a:pt x="539538" y="2391668"/>
                  <a:pt x="565292" y="2390264"/>
                </a:cubicBezTo>
                <a:cubicBezTo>
                  <a:pt x="591046" y="2388860"/>
                  <a:pt x="605624" y="2383245"/>
                  <a:pt x="609025" y="2373418"/>
                </a:cubicBezTo>
                <a:close/>
                <a:moveTo>
                  <a:pt x="621983" y="2363052"/>
                </a:moveTo>
                <a:cubicBezTo>
                  <a:pt x="622955" y="2367858"/>
                  <a:pt x="627491" y="2369909"/>
                  <a:pt x="635589" y="2369207"/>
                </a:cubicBezTo>
                <a:cubicBezTo>
                  <a:pt x="643688" y="2368506"/>
                  <a:pt x="649519" y="2367318"/>
                  <a:pt x="653083" y="2365644"/>
                </a:cubicBezTo>
                <a:close/>
                <a:moveTo>
                  <a:pt x="6222413" y="2308641"/>
                </a:moveTo>
                <a:lnTo>
                  <a:pt x="6209455" y="2316415"/>
                </a:lnTo>
                <a:cubicBezTo>
                  <a:pt x="6207889" y="2316199"/>
                  <a:pt x="6205838" y="2315984"/>
                  <a:pt x="6203300" y="2315768"/>
                </a:cubicBezTo>
                <a:cubicBezTo>
                  <a:pt x="6200763" y="2315551"/>
                  <a:pt x="6199359" y="2316632"/>
                  <a:pt x="6199089" y="2319007"/>
                </a:cubicBezTo>
                <a:cubicBezTo>
                  <a:pt x="6199143" y="2320465"/>
                  <a:pt x="6199682" y="2322085"/>
                  <a:pt x="6200708" y="2323866"/>
                </a:cubicBezTo>
                <a:cubicBezTo>
                  <a:pt x="6201734" y="2325648"/>
                  <a:pt x="6202922" y="2326620"/>
                  <a:pt x="6204272" y="2326782"/>
                </a:cubicBezTo>
                <a:cubicBezTo>
                  <a:pt x="6207295" y="2326350"/>
                  <a:pt x="6209023" y="2324622"/>
                  <a:pt x="6209455" y="2321599"/>
                </a:cubicBezTo>
                <a:close/>
                <a:moveTo>
                  <a:pt x="362824" y="2308629"/>
                </a:moveTo>
                <a:lnTo>
                  <a:pt x="378373" y="2321586"/>
                </a:lnTo>
                <a:cubicBezTo>
                  <a:pt x="382423" y="2321533"/>
                  <a:pt x="385986" y="2320345"/>
                  <a:pt x="389064" y="2318023"/>
                </a:cubicBezTo>
                <a:cubicBezTo>
                  <a:pt x="392141" y="2315701"/>
                  <a:pt x="393761" y="2312570"/>
                  <a:pt x="393923" y="2308629"/>
                </a:cubicBezTo>
                <a:close/>
                <a:moveTo>
                  <a:pt x="6263878" y="2295683"/>
                </a:moveTo>
                <a:lnTo>
                  <a:pt x="6261287" y="2298275"/>
                </a:lnTo>
                <a:cubicBezTo>
                  <a:pt x="6261233" y="2299732"/>
                  <a:pt x="6261341" y="2301352"/>
                  <a:pt x="6261611" y="2303134"/>
                </a:cubicBezTo>
                <a:cubicBezTo>
                  <a:pt x="6261881" y="2304915"/>
                  <a:pt x="6262637" y="2305887"/>
                  <a:pt x="6263878" y="2306049"/>
                </a:cubicBezTo>
                <a:lnTo>
                  <a:pt x="6271653" y="2306049"/>
                </a:lnTo>
                <a:cubicBezTo>
                  <a:pt x="6271653" y="2303350"/>
                  <a:pt x="6271006" y="2300974"/>
                  <a:pt x="6269710" y="2298922"/>
                </a:cubicBezTo>
                <a:cubicBezTo>
                  <a:pt x="6268414" y="2296870"/>
                  <a:pt x="6266470" y="2295791"/>
                  <a:pt x="6263878" y="2295683"/>
                </a:cubicBezTo>
                <a:close/>
                <a:moveTo>
                  <a:pt x="6341627" y="2261992"/>
                </a:moveTo>
                <a:lnTo>
                  <a:pt x="6341627" y="2264584"/>
                </a:lnTo>
                <a:cubicBezTo>
                  <a:pt x="6342058" y="2269767"/>
                  <a:pt x="6343786" y="2272358"/>
                  <a:pt x="6346810" y="2272358"/>
                </a:cubicBezTo>
                <a:cubicBezTo>
                  <a:pt x="6349833" y="2271926"/>
                  <a:pt x="6351561" y="2270199"/>
                  <a:pt x="6351993" y="2267176"/>
                </a:cubicBezTo>
                <a:cubicBezTo>
                  <a:pt x="6351561" y="2264152"/>
                  <a:pt x="6349833" y="2262424"/>
                  <a:pt x="6346810" y="2261992"/>
                </a:cubicBezTo>
                <a:close/>
                <a:moveTo>
                  <a:pt x="8251643" y="2246730"/>
                </a:moveTo>
                <a:cubicBezTo>
                  <a:pt x="8251643" y="2248981"/>
                  <a:pt x="8252183" y="2250961"/>
                  <a:pt x="8253263" y="2252671"/>
                </a:cubicBezTo>
                <a:cubicBezTo>
                  <a:pt x="8254343" y="2254381"/>
                  <a:pt x="8255963" y="2255281"/>
                  <a:pt x="8258124" y="2255371"/>
                </a:cubicBezTo>
                <a:cubicBezTo>
                  <a:pt x="8259924" y="2255011"/>
                  <a:pt x="8260644" y="2253571"/>
                  <a:pt x="8260284" y="2251051"/>
                </a:cubicBezTo>
                <a:cubicBezTo>
                  <a:pt x="8260284" y="2248981"/>
                  <a:pt x="8259744" y="2247721"/>
                  <a:pt x="8258664" y="2247271"/>
                </a:cubicBezTo>
                <a:cubicBezTo>
                  <a:pt x="8257584" y="2246821"/>
                  <a:pt x="8255963" y="2246640"/>
                  <a:pt x="8253803" y="2246730"/>
                </a:cubicBezTo>
                <a:close/>
                <a:moveTo>
                  <a:pt x="181412" y="2217923"/>
                </a:moveTo>
                <a:lnTo>
                  <a:pt x="194370" y="2220515"/>
                </a:lnTo>
                <a:cubicBezTo>
                  <a:pt x="194370" y="2225698"/>
                  <a:pt x="191778" y="2228289"/>
                  <a:pt x="186595" y="2228289"/>
                </a:cubicBezTo>
                <a:cubicBezTo>
                  <a:pt x="184921" y="2228289"/>
                  <a:pt x="182438" y="2227641"/>
                  <a:pt x="179144" y="2226346"/>
                </a:cubicBezTo>
                <a:cubicBezTo>
                  <a:pt x="175850" y="2225050"/>
                  <a:pt x="174015" y="2223106"/>
                  <a:pt x="173637" y="2220515"/>
                </a:cubicBezTo>
                <a:cubicBezTo>
                  <a:pt x="173799" y="2219272"/>
                  <a:pt x="174771" y="2218517"/>
                  <a:pt x="176552" y="2218247"/>
                </a:cubicBezTo>
                <a:cubicBezTo>
                  <a:pt x="178334" y="2217977"/>
                  <a:pt x="179954" y="2217869"/>
                  <a:pt x="181412" y="2217923"/>
                </a:cubicBezTo>
                <a:close/>
                <a:moveTo>
                  <a:pt x="222877" y="2212739"/>
                </a:moveTo>
                <a:cubicBezTo>
                  <a:pt x="218126" y="2217923"/>
                  <a:pt x="212079" y="2220515"/>
                  <a:pt x="204736" y="2220515"/>
                </a:cubicBezTo>
                <a:cubicBezTo>
                  <a:pt x="207436" y="2219056"/>
                  <a:pt x="210459" y="2217437"/>
                  <a:pt x="213807" y="2215655"/>
                </a:cubicBezTo>
                <a:cubicBezTo>
                  <a:pt x="217154" y="2213873"/>
                  <a:pt x="220177" y="2212901"/>
                  <a:pt x="222877" y="2212739"/>
                </a:cubicBezTo>
                <a:close/>
                <a:moveTo>
                  <a:pt x="971849" y="2210148"/>
                </a:moveTo>
                <a:lnTo>
                  <a:pt x="979624" y="2220515"/>
                </a:lnTo>
                <a:cubicBezTo>
                  <a:pt x="982323" y="2220515"/>
                  <a:pt x="984699" y="2219866"/>
                  <a:pt x="986751" y="2218571"/>
                </a:cubicBezTo>
                <a:cubicBezTo>
                  <a:pt x="988803" y="2217275"/>
                  <a:pt x="989882" y="2215331"/>
                  <a:pt x="989990" y="2212739"/>
                </a:cubicBezTo>
                <a:close/>
                <a:moveTo>
                  <a:pt x="238427" y="2207557"/>
                </a:moveTo>
                <a:cubicBezTo>
                  <a:pt x="233243" y="2210580"/>
                  <a:pt x="228060" y="2212308"/>
                  <a:pt x="222877" y="2212739"/>
                </a:cubicBezTo>
                <a:cubicBezTo>
                  <a:pt x="224335" y="2210256"/>
                  <a:pt x="226603" y="2208744"/>
                  <a:pt x="229680" y="2208204"/>
                </a:cubicBezTo>
                <a:cubicBezTo>
                  <a:pt x="232758" y="2207664"/>
                  <a:pt x="235673" y="2207449"/>
                  <a:pt x="238427" y="2207557"/>
                </a:cubicBezTo>
                <a:close/>
                <a:moveTo>
                  <a:pt x="6471206" y="2204977"/>
                </a:moveTo>
                <a:lnTo>
                  <a:pt x="6471206" y="2207568"/>
                </a:lnTo>
                <a:cubicBezTo>
                  <a:pt x="6471098" y="2209026"/>
                  <a:pt x="6471314" y="2210646"/>
                  <a:pt x="6471854" y="2212428"/>
                </a:cubicBezTo>
                <a:cubicBezTo>
                  <a:pt x="6472394" y="2214209"/>
                  <a:pt x="6473906" y="2215181"/>
                  <a:pt x="6476390" y="2215343"/>
                </a:cubicBezTo>
                <a:cubicBezTo>
                  <a:pt x="6477739" y="2215181"/>
                  <a:pt x="6478927" y="2214209"/>
                  <a:pt x="6479953" y="2212428"/>
                </a:cubicBezTo>
                <a:cubicBezTo>
                  <a:pt x="6480979" y="2210646"/>
                  <a:pt x="6481519" y="2209026"/>
                  <a:pt x="6481573" y="2207568"/>
                </a:cubicBezTo>
                <a:close/>
                <a:moveTo>
                  <a:pt x="1407237" y="2197190"/>
                </a:moveTo>
                <a:cubicBezTo>
                  <a:pt x="1405995" y="2197622"/>
                  <a:pt x="1405240" y="2199350"/>
                  <a:pt x="1404970" y="2202373"/>
                </a:cubicBezTo>
                <a:cubicBezTo>
                  <a:pt x="1404700" y="2205397"/>
                  <a:pt x="1404592" y="2207125"/>
                  <a:pt x="1404646" y="2207557"/>
                </a:cubicBezTo>
                <a:cubicBezTo>
                  <a:pt x="1389096" y="2212956"/>
                  <a:pt x="1373546" y="2218355"/>
                  <a:pt x="1357998" y="2223754"/>
                </a:cubicBezTo>
                <a:cubicBezTo>
                  <a:pt x="1342447" y="2229153"/>
                  <a:pt x="1326898" y="2233256"/>
                  <a:pt x="1311348" y="2236064"/>
                </a:cubicBezTo>
                <a:lnTo>
                  <a:pt x="1311348" y="2238656"/>
                </a:lnTo>
                <a:cubicBezTo>
                  <a:pt x="1311240" y="2241355"/>
                  <a:pt x="1311456" y="2243731"/>
                  <a:pt x="1311996" y="2245783"/>
                </a:cubicBezTo>
                <a:cubicBezTo>
                  <a:pt x="1312536" y="2247834"/>
                  <a:pt x="1314048" y="2248914"/>
                  <a:pt x="1316531" y="2249022"/>
                </a:cubicBezTo>
                <a:lnTo>
                  <a:pt x="1321714" y="2246430"/>
                </a:lnTo>
                <a:cubicBezTo>
                  <a:pt x="1321499" y="2240762"/>
                  <a:pt x="1334240" y="2233958"/>
                  <a:pt x="1359941" y="2226022"/>
                </a:cubicBezTo>
                <a:cubicBezTo>
                  <a:pt x="1385642" y="2218085"/>
                  <a:pt x="1402270" y="2211930"/>
                  <a:pt x="1409829" y="2207557"/>
                </a:cubicBezTo>
                <a:cubicBezTo>
                  <a:pt x="1409721" y="2205990"/>
                  <a:pt x="1409289" y="2203939"/>
                  <a:pt x="1408533" y="2201402"/>
                </a:cubicBezTo>
                <a:cubicBezTo>
                  <a:pt x="1407777" y="2198864"/>
                  <a:pt x="1407345" y="2197460"/>
                  <a:pt x="1407237" y="2197190"/>
                </a:cubicBezTo>
                <a:close/>
                <a:moveTo>
                  <a:pt x="4160806" y="2196502"/>
                </a:moveTo>
                <a:cubicBezTo>
                  <a:pt x="4160447" y="2201948"/>
                  <a:pt x="4160627" y="2206179"/>
                  <a:pt x="4161347" y="2209194"/>
                </a:cubicBezTo>
                <a:cubicBezTo>
                  <a:pt x="4162066" y="2212210"/>
                  <a:pt x="4165487" y="2213740"/>
                  <a:pt x="4171609" y="2213785"/>
                </a:cubicBezTo>
                <a:lnTo>
                  <a:pt x="4180250" y="2213785"/>
                </a:lnTo>
                <a:close/>
                <a:moveTo>
                  <a:pt x="1469436" y="2186824"/>
                </a:moveTo>
                <a:lnTo>
                  <a:pt x="1477212" y="2197190"/>
                </a:lnTo>
                <a:cubicBezTo>
                  <a:pt x="1479910" y="2197190"/>
                  <a:pt x="1482286" y="2196542"/>
                  <a:pt x="1484337" y="2195246"/>
                </a:cubicBezTo>
                <a:cubicBezTo>
                  <a:pt x="1486389" y="2193950"/>
                  <a:pt x="1487469" y="2192007"/>
                  <a:pt x="1487577" y="2189416"/>
                </a:cubicBezTo>
                <a:close/>
                <a:moveTo>
                  <a:pt x="8268926" y="2181921"/>
                </a:moveTo>
                <a:cubicBezTo>
                  <a:pt x="8266585" y="2184126"/>
                  <a:pt x="8264245" y="2186737"/>
                  <a:pt x="8261905" y="2189752"/>
                </a:cubicBezTo>
                <a:cubicBezTo>
                  <a:pt x="8259564" y="2192767"/>
                  <a:pt x="8258304" y="2195918"/>
                  <a:pt x="8258124" y="2199203"/>
                </a:cubicBezTo>
                <a:cubicBezTo>
                  <a:pt x="8258394" y="2202309"/>
                  <a:pt x="8260014" y="2204199"/>
                  <a:pt x="8262984" y="2204874"/>
                </a:cubicBezTo>
                <a:cubicBezTo>
                  <a:pt x="8265955" y="2205549"/>
                  <a:pt x="8268656" y="2205819"/>
                  <a:pt x="8271086" y="2205684"/>
                </a:cubicBezTo>
                <a:cubicBezTo>
                  <a:pt x="8272301" y="2205774"/>
                  <a:pt x="8273651" y="2205594"/>
                  <a:pt x="8275137" y="2205144"/>
                </a:cubicBezTo>
                <a:cubicBezTo>
                  <a:pt x="8276622" y="2204694"/>
                  <a:pt x="8277432" y="2203434"/>
                  <a:pt x="8277567" y="2201363"/>
                </a:cubicBezTo>
                <a:cubicBezTo>
                  <a:pt x="8277477" y="2197988"/>
                  <a:pt x="8276576" y="2194478"/>
                  <a:pt x="8274866" y="2190832"/>
                </a:cubicBezTo>
                <a:cubicBezTo>
                  <a:pt x="8273156" y="2187187"/>
                  <a:pt x="8271176" y="2184216"/>
                  <a:pt x="8268926" y="2181921"/>
                </a:cubicBezTo>
                <a:close/>
                <a:moveTo>
                  <a:pt x="6507489" y="2179061"/>
                </a:moveTo>
                <a:lnTo>
                  <a:pt x="6512672" y="2192019"/>
                </a:lnTo>
                <a:lnTo>
                  <a:pt x="6517855" y="2192019"/>
                </a:lnTo>
                <a:cubicBezTo>
                  <a:pt x="6517585" y="2189373"/>
                  <a:pt x="6516181" y="2186890"/>
                  <a:pt x="6513644" y="2184568"/>
                </a:cubicBezTo>
                <a:cubicBezTo>
                  <a:pt x="6511106" y="2182247"/>
                  <a:pt x="6509054" y="2180411"/>
                  <a:pt x="6507489" y="2179061"/>
                </a:cubicBezTo>
                <a:close/>
                <a:moveTo>
                  <a:pt x="1083288" y="2171274"/>
                </a:moveTo>
                <a:cubicBezTo>
                  <a:pt x="1082046" y="2171436"/>
                  <a:pt x="1081290" y="2172408"/>
                  <a:pt x="1081020" y="2174190"/>
                </a:cubicBezTo>
                <a:cubicBezTo>
                  <a:pt x="1080750" y="2175971"/>
                  <a:pt x="1080642" y="2177591"/>
                  <a:pt x="1080696" y="2179049"/>
                </a:cubicBezTo>
                <a:lnTo>
                  <a:pt x="1015906" y="2204965"/>
                </a:lnTo>
                <a:cubicBezTo>
                  <a:pt x="1016716" y="2207449"/>
                  <a:pt x="1020279" y="2208960"/>
                  <a:pt x="1026597" y="2209500"/>
                </a:cubicBezTo>
                <a:cubicBezTo>
                  <a:pt x="1032914" y="2210040"/>
                  <a:pt x="1037125" y="2210256"/>
                  <a:pt x="1039230" y="2210148"/>
                </a:cubicBezTo>
                <a:lnTo>
                  <a:pt x="1072921" y="2189416"/>
                </a:lnTo>
                <a:cubicBezTo>
                  <a:pt x="1075837" y="2189469"/>
                  <a:pt x="1079077" y="2188713"/>
                  <a:pt x="1082640" y="2187148"/>
                </a:cubicBezTo>
                <a:cubicBezTo>
                  <a:pt x="1086203" y="2185582"/>
                  <a:pt x="1088147" y="2182882"/>
                  <a:pt x="1088472" y="2179049"/>
                </a:cubicBezTo>
                <a:cubicBezTo>
                  <a:pt x="1088579" y="2177591"/>
                  <a:pt x="1088363" y="2175971"/>
                  <a:pt x="1087823" y="2174190"/>
                </a:cubicBezTo>
                <a:cubicBezTo>
                  <a:pt x="1087284" y="2172408"/>
                  <a:pt x="1085771" y="2171436"/>
                  <a:pt x="1083288" y="2171274"/>
                </a:cubicBezTo>
                <a:close/>
                <a:moveTo>
                  <a:pt x="8124184" y="2171119"/>
                </a:moveTo>
                <a:cubicBezTo>
                  <a:pt x="8122969" y="2171614"/>
                  <a:pt x="8121619" y="2173864"/>
                  <a:pt x="8120134" y="2177870"/>
                </a:cubicBezTo>
                <a:cubicBezTo>
                  <a:pt x="8118649" y="2181876"/>
                  <a:pt x="8117838" y="2184666"/>
                  <a:pt x="8117703" y="2186241"/>
                </a:cubicBezTo>
                <a:cubicBezTo>
                  <a:pt x="8115453" y="2186196"/>
                  <a:pt x="8113473" y="2186827"/>
                  <a:pt x="8111762" y="2188132"/>
                </a:cubicBezTo>
                <a:cubicBezTo>
                  <a:pt x="8110052" y="2189437"/>
                  <a:pt x="8109152" y="2191687"/>
                  <a:pt x="8109062" y="2194883"/>
                </a:cubicBezTo>
                <a:cubicBezTo>
                  <a:pt x="8109107" y="2196098"/>
                  <a:pt x="8109557" y="2197448"/>
                  <a:pt x="8110412" y="2198933"/>
                </a:cubicBezTo>
                <a:cubicBezTo>
                  <a:pt x="8111268" y="2200419"/>
                  <a:pt x="8112257" y="2201229"/>
                  <a:pt x="8113383" y="2201363"/>
                </a:cubicBezTo>
                <a:cubicBezTo>
                  <a:pt x="8115453" y="2200958"/>
                  <a:pt x="8116713" y="2199069"/>
                  <a:pt x="8117163" y="2195693"/>
                </a:cubicBezTo>
                <a:cubicBezTo>
                  <a:pt x="8117613" y="2192317"/>
                  <a:pt x="8117794" y="2189887"/>
                  <a:pt x="8117703" y="2188402"/>
                </a:cubicBezTo>
                <a:lnTo>
                  <a:pt x="8124184" y="2175440"/>
                </a:lnTo>
                <a:close/>
                <a:moveTo>
                  <a:pt x="3197306" y="2157617"/>
                </a:moveTo>
                <a:cubicBezTo>
                  <a:pt x="3196180" y="2157707"/>
                  <a:pt x="3195189" y="2158067"/>
                  <a:pt x="3194334" y="2158697"/>
                </a:cubicBezTo>
                <a:cubicBezTo>
                  <a:pt x="3193479" y="2159327"/>
                  <a:pt x="3193029" y="2159687"/>
                  <a:pt x="3192985" y="2159777"/>
                </a:cubicBezTo>
                <a:cubicBezTo>
                  <a:pt x="3192895" y="2161082"/>
                  <a:pt x="3193074" y="2162793"/>
                  <a:pt x="3193524" y="2164908"/>
                </a:cubicBezTo>
                <a:cubicBezTo>
                  <a:pt x="3193974" y="2167023"/>
                  <a:pt x="3195235" y="2168193"/>
                  <a:pt x="3197306" y="2168418"/>
                </a:cubicBezTo>
                <a:cubicBezTo>
                  <a:pt x="3198341" y="2168284"/>
                  <a:pt x="3198971" y="2167474"/>
                  <a:pt x="3199196" y="2165988"/>
                </a:cubicBezTo>
                <a:cubicBezTo>
                  <a:pt x="3199420" y="2164503"/>
                  <a:pt x="3199510" y="2163153"/>
                  <a:pt x="3199465" y="2161938"/>
                </a:cubicBezTo>
                <a:cubicBezTo>
                  <a:pt x="3199826" y="2159417"/>
                  <a:pt x="3199105" y="2157977"/>
                  <a:pt x="3197306" y="2157617"/>
                </a:cubicBezTo>
                <a:close/>
                <a:moveTo>
                  <a:pt x="4160806" y="2155457"/>
                </a:moveTo>
                <a:cubicBezTo>
                  <a:pt x="4160806" y="2157122"/>
                  <a:pt x="4161347" y="2160272"/>
                  <a:pt x="4162426" y="2164908"/>
                </a:cubicBezTo>
                <a:cubicBezTo>
                  <a:pt x="4163507" y="2169544"/>
                  <a:pt x="4165127" y="2172154"/>
                  <a:pt x="4167288" y="2172739"/>
                </a:cubicBezTo>
                <a:cubicBezTo>
                  <a:pt x="4168323" y="2172424"/>
                  <a:pt x="4168953" y="2170894"/>
                  <a:pt x="4169177" y="2168149"/>
                </a:cubicBezTo>
                <a:cubicBezTo>
                  <a:pt x="4169403" y="2165403"/>
                  <a:pt x="4169493" y="2163333"/>
                  <a:pt x="4169448" y="2161938"/>
                </a:cubicBezTo>
                <a:cubicBezTo>
                  <a:pt x="4169898" y="2161983"/>
                  <a:pt x="4171699" y="2161892"/>
                  <a:pt x="4174848" y="2161668"/>
                </a:cubicBezTo>
                <a:cubicBezTo>
                  <a:pt x="4177999" y="2161442"/>
                  <a:pt x="4179800" y="2160813"/>
                  <a:pt x="4180250" y="2159777"/>
                </a:cubicBezTo>
                <a:cubicBezTo>
                  <a:pt x="4179710" y="2159597"/>
                  <a:pt x="4177009" y="2158877"/>
                  <a:pt x="4172149" y="2157617"/>
                </a:cubicBezTo>
                <a:cubicBezTo>
                  <a:pt x="4167288" y="2156357"/>
                  <a:pt x="4163507" y="2155637"/>
                  <a:pt x="4160806" y="2155457"/>
                </a:cubicBezTo>
                <a:close/>
                <a:moveTo>
                  <a:pt x="1565325" y="2145358"/>
                </a:moveTo>
                <a:cubicBezTo>
                  <a:pt x="1564137" y="2145466"/>
                  <a:pt x="1563273" y="2145898"/>
                  <a:pt x="1562733" y="2146654"/>
                </a:cubicBezTo>
                <a:cubicBezTo>
                  <a:pt x="1562193" y="2147410"/>
                  <a:pt x="1561329" y="2147842"/>
                  <a:pt x="1560142" y="2147949"/>
                </a:cubicBezTo>
                <a:cubicBezTo>
                  <a:pt x="1560196" y="2149516"/>
                  <a:pt x="1560735" y="2151567"/>
                  <a:pt x="1561761" y="2154105"/>
                </a:cubicBezTo>
                <a:cubicBezTo>
                  <a:pt x="1562787" y="2156642"/>
                  <a:pt x="1563975" y="2158046"/>
                  <a:pt x="1565325" y="2158316"/>
                </a:cubicBezTo>
                <a:cubicBezTo>
                  <a:pt x="1567808" y="2158154"/>
                  <a:pt x="1569320" y="2157182"/>
                  <a:pt x="1569860" y="2155400"/>
                </a:cubicBezTo>
                <a:cubicBezTo>
                  <a:pt x="1570400" y="2153619"/>
                  <a:pt x="1570617" y="2151999"/>
                  <a:pt x="1570508" y="2150541"/>
                </a:cubicBezTo>
                <a:cubicBezTo>
                  <a:pt x="1570076" y="2147518"/>
                  <a:pt x="1568348" y="2145790"/>
                  <a:pt x="1565325" y="2145358"/>
                </a:cubicBezTo>
                <a:close/>
                <a:moveTo>
                  <a:pt x="4204013" y="2144655"/>
                </a:moveTo>
                <a:cubicBezTo>
                  <a:pt x="4204372" y="2148616"/>
                  <a:pt x="4205814" y="2151496"/>
                  <a:pt x="4208334" y="2153296"/>
                </a:cubicBezTo>
                <a:cubicBezTo>
                  <a:pt x="4210403" y="2153161"/>
                  <a:pt x="4211664" y="2152351"/>
                  <a:pt x="4212114" y="2150866"/>
                </a:cubicBezTo>
                <a:cubicBezTo>
                  <a:pt x="4212564" y="2149381"/>
                  <a:pt x="4212745" y="2148031"/>
                  <a:pt x="4212654" y="2146816"/>
                </a:cubicBezTo>
                <a:close/>
                <a:moveTo>
                  <a:pt x="4188890" y="2144655"/>
                </a:moveTo>
                <a:cubicBezTo>
                  <a:pt x="4188530" y="2152036"/>
                  <a:pt x="4187091" y="2158877"/>
                  <a:pt x="4184569" y="2165178"/>
                </a:cubicBezTo>
                <a:cubicBezTo>
                  <a:pt x="4182049" y="2171479"/>
                  <a:pt x="4180610" y="2178320"/>
                  <a:pt x="4180250" y="2185701"/>
                </a:cubicBezTo>
                <a:cubicBezTo>
                  <a:pt x="4179890" y="2191822"/>
                  <a:pt x="4182770" y="2194702"/>
                  <a:pt x="4188890" y="2194342"/>
                </a:cubicBezTo>
                <a:lnTo>
                  <a:pt x="4204013" y="2170579"/>
                </a:lnTo>
                <a:cubicBezTo>
                  <a:pt x="4203743" y="2166753"/>
                  <a:pt x="4202662" y="2164143"/>
                  <a:pt x="4200773" y="2162748"/>
                </a:cubicBezTo>
                <a:cubicBezTo>
                  <a:pt x="4198882" y="2161353"/>
                  <a:pt x="4197802" y="2158202"/>
                  <a:pt x="4197531" y="2153296"/>
                </a:cubicBezTo>
                <a:close/>
                <a:moveTo>
                  <a:pt x="8292689" y="2140875"/>
                </a:moveTo>
                <a:lnTo>
                  <a:pt x="8292689" y="2158157"/>
                </a:lnTo>
                <a:lnTo>
                  <a:pt x="8301330" y="2162478"/>
                </a:lnTo>
                <a:lnTo>
                  <a:pt x="8301330" y="2145195"/>
                </a:lnTo>
                <a:close/>
                <a:moveTo>
                  <a:pt x="458712" y="2140175"/>
                </a:moveTo>
                <a:cubicBezTo>
                  <a:pt x="459576" y="2144980"/>
                  <a:pt x="463680" y="2147032"/>
                  <a:pt x="471023" y="2146330"/>
                </a:cubicBezTo>
                <a:cubicBezTo>
                  <a:pt x="478366" y="2145628"/>
                  <a:pt x="483765" y="2144440"/>
                  <a:pt x="487220" y="2142766"/>
                </a:cubicBezTo>
                <a:close/>
                <a:moveTo>
                  <a:pt x="8301330" y="2123592"/>
                </a:moveTo>
                <a:cubicBezTo>
                  <a:pt x="8301285" y="2124807"/>
                  <a:pt x="8301375" y="2126158"/>
                  <a:pt x="8301600" y="2127643"/>
                </a:cubicBezTo>
                <a:cubicBezTo>
                  <a:pt x="8301826" y="2129128"/>
                  <a:pt x="8302455" y="2129938"/>
                  <a:pt x="8303491" y="2130073"/>
                </a:cubicBezTo>
                <a:lnTo>
                  <a:pt x="8309971" y="2130073"/>
                </a:lnTo>
                <a:cubicBezTo>
                  <a:pt x="8309881" y="2127913"/>
                  <a:pt x="8308982" y="2126293"/>
                  <a:pt x="8307271" y="2125212"/>
                </a:cubicBezTo>
                <a:cubicBezTo>
                  <a:pt x="8305561" y="2124132"/>
                  <a:pt x="8303581" y="2123592"/>
                  <a:pt x="8301330" y="2123592"/>
                </a:cubicBezTo>
                <a:close/>
                <a:moveTo>
                  <a:pt x="3238352" y="2123052"/>
                </a:moveTo>
                <a:cubicBezTo>
                  <a:pt x="3234031" y="2123367"/>
                  <a:pt x="3230251" y="2125437"/>
                  <a:pt x="3227010" y="2129263"/>
                </a:cubicBezTo>
                <a:cubicBezTo>
                  <a:pt x="3223770" y="2133088"/>
                  <a:pt x="3221069" y="2136779"/>
                  <a:pt x="3218909" y="2140335"/>
                </a:cubicBezTo>
                <a:cubicBezTo>
                  <a:pt x="3215939" y="2140335"/>
                  <a:pt x="3211077" y="2140874"/>
                  <a:pt x="3204326" y="2141955"/>
                </a:cubicBezTo>
                <a:cubicBezTo>
                  <a:pt x="3197576" y="2143035"/>
                  <a:pt x="3193795" y="2144655"/>
                  <a:pt x="3192985" y="2146816"/>
                </a:cubicBezTo>
                <a:cubicBezTo>
                  <a:pt x="3193434" y="2147850"/>
                  <a:pt x="3195235" y="2148481"/>
                  <a:pt x="3198386" y="2148705"/>
                </a:cubicBezTo>
                <a:cubicBezTo>
                  <a:pt x="3201537" y="2148931"/>
                  <a:pt x="3203336" y="2149021"/>
                  <a:pt x="3203786" y="2148976"/>
                </a:cubicBezTo>
                <a:cubicBezTo>
                  <a:pt x="3204777" y="2151316"/>
                  <a:pt x="3206037" y="2153656"/>
                  <a:pt x="3207566" y="2155997"/>
                </a:cubicBezTo>
                <a:cubicBezTo>
                  <a:pt x="3209098" y="2158337"/>
                  <a:pt x="3211437" y="2159597"/>
                  <a:pt x="3214588" y="2159777"/>
                </a:cubicBezTo>
                <a:lnTo>
                  <a:pt x="3218909" y="2157617"/>
                </a:lnTo>
                <a:cubicBezTo>
                  <a:pt x="3217468" y="2154061"/>
                  <a:pt x="3216567" y="2150371"/>
                  <a:pt x="3216207" y="2146545"/>
                </a:cubicBezTo>
                <a:cubicBezTo>
                  <a:pt x="3215848" y="2142720"/>
                  <a:pt x="3218189" y="2140650"/>
                  <a:pt x="3223230" y="2140335"/>
                </a:cubicBezTo>
                <a:lnTo>
                  <a:pt x="3242673" y="2125212"/>
                </a:lnTo>
                <a:close/>
                <a:moveTo>
                  <a:pt x="1811526" y="2116850"/>
                </a:moveTo>
                <a:lnTo>
                  <a:pt x="1842625" y="2116850"/>
                </a:lnTo>
                <a:lnTo>
                  <a:pt x="1834851" y="2134992"/>
                </a:lnTo>
                <a:cubicBezTo>
                  <a:pt x="1825240" y="2135856"/>
                  <a:pt x="1817897" y="2139311"/>
                  <a:pt x="1812822" y="2145358"/>
                </a:cubicBezTo>
                <a:cubicBezTo>
                  <a:pt x="1807747" y="2151405"/>
                  <a:pt x="1800404" y="2154860"/>
                  <a:pt x="1790794" y="2155724"/>
                </a:cubicBezTo>
                <a:lnTo>
                  <a:pt x="1780427" y="2160908"/>
                </a:lnTo>
                <a:cubicBezTo>
                  <a:pt x="1776702" y="2160476"/>
                  <a:pt x="1774434" y="2158100"/>
                  <a:pt x="1773625" y="2153781"/>
                </a:cubicBezTo>
                <a:cubicBezTo>
                  <a:pt x="1772815" y="2149461"/>
                  <a:pt x="1772490" y="2145790"/>
                  <a:pt x="1772653" y="2142766"/>
                </a:cubicBezTo>
                <a:cubicBezTo>
                  <a:pt x="1779941" y="2141687"/>
                  <a:pt x="1788041" y="2139311"/>
                  <a:pt x="1796949" y="2135640"/>
                </a:cubicBezTo>
                <a:cubicBezTo>
                  <a:pt x="1805857" y="2131968"/>
                  <a:pt x="1810717" y="2125705"/>
                  <a:pt x="1811526" y="2116850"/>
                </a:cubicBezTo>
                <a:close/>
                <a:moveTo>
                  <a:pt x="243610" y="2116850"/>
                </a:moveTo>
                <a:lnTo>
                  <a:pt x="352457" y="2116850"/>
                </a:lnTo>
                <a:cubicBezTo>
                  <a:pt x="352187" y="2121926"/>
                  <a:pt x="350136" y="2125381"/>
                  <a:pt x="346302" y="2127217"/>
                </a:cubicBezTo>
                <a:cubicBezTo>
                  <a:pt x="342468" y="2129053"/>
                  <a:pt x="338473" y="2129916"/>
                  <a:pt x="334316" y="2129809"/>
                </a:cubicBezTo>
                <a:lnTo>
                  <a:pt x="331725" y="2129809"/>
                </a:lnTo>
                <a:lnTo>
                  <a:pt x="305809" y="2142766"/>
                </a:lnTo>
                <a:lnTo>
                  <a:pt x="279893" y="2140175"/>
                </a:lnTo>
                <a:lnTo>
                  <a:pt x="233243" y="2158316"/>
                </a:lnTo>
                <a:cubicBezTo>
                  <a:pt x="222661" y="2157668"/>
                  <a:pt x="205600" y="2157020"/>
                  <a:pt x="182059" y="2156372"/>
                </a:cubicBezTo>
                <a:cubicBezTo>
                  <a:pt x="158519" y="2155724"/>
                  <a:pt x="145345" y="2158964"/>
                  <a:pt x="142538" y="2166091"/>
                </a:cubicBezTo>
                <a:lnTo>
                  <a:pt x="142538" y="2168683"/>
                </a:lnTo>
                <a:lnTo>
                  <a:pt x="12958" y="2168683"/>
                </a:lnTo>
                <a:cubicBezTo>
                  <a:pt x="11284" y="2168736"/>
                  <a:pt x="8801" y="2168629"/>
                  <a:pt x="5507" y="2168358"/>
                </a:cubicBezTo>
                <a:cubicBezTo>
                  <a:pt x="2214" y="2168089"/>
                  <a:pt x="378" y="2167333"/>
                  <a:pt x="0" y="2166091"/>
                </a:cubicBezTo>
                <a:cubicBezTo>
                  <a:pt x="1744" y="2156380"/>
                  <a:pt x="15533" y="2150749"/>
                  <a:pt x="41369" y="2149197"/>
                </a:cubicBezTo>
                <a:cubicBezTo>
                  <a:pt x="67205" y="2147646"/>
                  <a:pt x="94625" y="2146238"/>
                  <a:pt x="123629" y="2144974"/>
                </a:cubicBezTo>
                <a:cubicBezTo>
                  <a:pt x="152632" y="2143710"/>
                  <a:pt x="172757" y="2138655"/>
                  <a:pt x="184003" y="2129809"/>
                </a:cubicBezTo>
                <a:lnTo>
                  <a:pt x="233243" y="2129809"/>
                </a:lnTo>
                <a:close/>
                <a:moveTo>
                  <a:pt x="1630116" y="2114259"/>
                </a:moveTo>
                <a:cubicBezTo>
                  <a:pt x="1627524" y="2114367"/>
                  <a:pt x="1625580" y="2115447"/>
                  <a:pt x="1624284" y="2117499"/>
                </a:cubicBezTo>
                <a:cubicBezTo>
                  <a:pt x="1622988" y="2119550"/>
                  <a:pt x="1622340" y="2121926"/>
                  <a:pt x="1622340" y="2124625"/>
                </a:cubicBezTo>
                <a:cubicBezTo>
                  <a:pt x="1615700" y="2124895"/>
                  <a:pt x="1608897" y="2126947"/>
                  <a:pt x="1601931" y="2130780"/>
                </a:cubicBezTo>
                <a:cubicBezTo>
                  <a:pt x="1594966" y="2134614"/>
                  <a:pt x="1588811" y="2138609"/>
                  <a:pt x="1583466" y="2142766"/>
                </a:cubicBezTo>
                <a:lnTo>
                  <a:pt x="1606790" y="2134992"/>
                </a:lnTo>
                <a:cubicBezTo>
                  <a:pt x="1612081" y="2133426"/>
                  <a:pt x="1617697" y="2131374"/>
                  <a:pt x="1623635" y="2128837"/>
                </a:cubicBezTo>
                <a:cubicBezTo>
                  <a:pt x="1629575" y="2126299"/>
                  <a:pt x="1635190" y="2124895"/>
                  <a:pt x="1640481" y="2124625"/>
                </a:cubicBezTo>
                <a:cubicBezTo>
                  <a:pt x="1643505" y="2125057"/>
                  <a:pt x="1645232" y="2124193"/>
                  <a:pt x="1645664" y="2122033"/>
                </a:cubicBezTo>
                <a:cubicBezTo>
                  <a:pt x="1645340" y="2119442"/>
                  <a:pt x="1643397" y="2117499"/>
                  <a:pt x="1639833" y="2116202"/>
                </a:cubicBezTo>
                <a:cubicBezTo>
                  <a:pt x="1636270" y="2114907"/>
                  <a:pt x="1633030" y="2114259"/>
                  <a:pt x="1630116" y="2114259"/>
                </a:cubicBezTo>
                <a:close/>
                <a:moveTo>
                  <a:pt x="2970472" y="2110090"/>
                </a:moveTo>
                <a:cubicBezTo>
                  <a:pt x="2970383" y="2111395"/>
                  <a:pt x="2970562" y="2113106"/>
                  <a:pt x="2971012" y="2115221"/>
                </a:cubicBezTo>
                <a:cubicBezTo>
                  <a:pt x="2971462" y="2117336"/>
                  <a:pt x="2972722" y="2118506"/>
                  <a:pt x="2974792" y="2118731"/>
                </a:cubicBezTo>
                <a:lnTo>
                  <a:pt x="2981273" y="2118731"/>
                </a:lnTo>
                <a:cubicBezTo>
                  <a:pt x="2981093" y="2115536"/>
                  <a:pt x="2979833" y="2113285"/>
                  <a:pt x="2977493" y="2111980"/>
                </a:cubicBezTo>
                <a:cubicBezTo>
                  <a:pt x="2975152" y="2110675"/>
                  <a:pt x="2972812" y="2110045"/>
                  <a:pt x="2970472" y="2110090"/>
                </a:cubicBezTo>
                <a:close/>
                <a:moveTo>
                  <a:pt x="3242673" y="2097128"/>
                </a:moveTo>
                <a:cubicBezTo>
                  <a:pt x="3242673" y="2101449"/>
                  <a:pt x="3244832" y="2103609"/>
                  <a:pt x="3249152" y="2103609"/>
                </a:cubicBezTo>
                <a:cubicBezTo>
                  <a:pt x="3253473" y="2103249"/>
                  <a:pt x="3257794" y="2101809"/>
                  <a:pt x="3262115" y="2099288"/>
                </a:cubicBezTo>
                <a:close/>
                <a:moveTo>
                  <a:pt x="8320773" y="2091188"/>
                </a:moveTo>
                <a:cubicBezTo>
                  <a:pt x="8318703" y="2091683"/>
                  <a:pt x="8317443" y="2093933"/>
                  <a:pt x="8316993" y="2097938"/>
                </a:cubicBezTo>
                <a:cubicBezTo>
                  <a:pt x="8316542" y="2101944"/>
                  <a:pt x="8316363" y="2104734"/>
                  <a:pt x="8316452" y="2106310"/>
                </a:cubicBezTo>
                <a:cubicBezTo>
                  <a:pt x="8316182" y="2106265"/>
                  <a:pt x="8315102" y="2106355"/>
                  <a:pt x="8313212" y="2106580"/>
                </a:cubicBezTo>
                <a:cubicBezTo>
                  <a:pt x="8311322" y="2106805"/>
                  <a:pt x="8310242" y="2107435"/>
                  <a:pt x="8309971" y="2108470"/>
                </a:cubicBezTo>
                <a:cubicBezTo>
                  <a:pt x="8310107" y="2109550"/>
                  <a:pt x="8310917" y="2110630"/>
                  <a:pt x="8312402" y="2111710"/>
                </a:cubicBezTo>
                <a:cubicBezTo>
                  <a:pt x="8313887" y="2112790"/>
                  <a:pt x="8315237" y="2113871"/>
                  <a:pt x="8316452" y="2114951"/>
                </a:cubicBezTo>
                <a:lnTo>
                  <a:pt x="8325094" y="2104149"/>
                </a:lnTo>
                <a:cubicBezTo>
                  <a:pt x="8325184" y="2102664"/>
                  <a:pt x="8325004" y="2100234"/>
                  <a:pt x="8324554" y="2096858"/>
                </a:cubicBezTo>
                <a:cubicBezTo>
                  <a:pt x="8324104" y="2093483"/>
                  <a:pt x="8322844" y="2091593"/>
                  <a:pt x="8320773" y="2091188"/>
                </a:cubicBezTo>
                <a:close/>
                <a:moveTo>
                  <a:pt x="523502" y="2088343"/>
                </a:moveTo>
                <a:cubicBezTo>
                  <a:pt x="522261" y="2088505"/>
                  <a:pt x="521505" y="2089477"/>
                  <a:pt x="521235" y="2091258"/>
                </a:cubicBezTo>
                <a:cubicBezTo>
                  <a:pt x="520965" y="2093040"/>
                  <a:pt x="520857" y="2094660"/>
                  <a:pt x="520911" y="2096118"/>
                </a:cubicBezTo>
                <a:cubicBezTo>
                  <a:pt x="509465" y="2096550"/>
                  <a:pt x="498667" y="2098277"/>
                  <a:pt x="488516" y="2101301"/>
                </a:cubicBezTo>
                <a:cubicBezTo>
                  <a:pt x="478366" y="2104324"/>
                  <a:pt x="467567" y="2106052"/>
                  <a:pt x="456121" y="2106484"/>
                </a:cubicBezTo>
                <a:cubicBezTo>
                  <a:pt x="453799" y="2106484"/>
                  <a:pt x="448724" y="2107132"/>
                  <a:pt x="440895" y="2108428"/>
                </a:cubicBezTo>
                <a:cubicBezTo>
                  <a:pt x="433067" y="2109724"/>
                  <a:pt x="428639" y="2111667"/>
                  <a:pt x="427613" y="2114259"/>
                </a:cubicBezTo>
                <a:cubicBezTo>
                  <a:pt x="428099" y="2115500"/>
                  <a:pt x="430367" y="2116257"/>
                  <a:pt x="434417" y="2116527"/>
                </a:cubicBezTo>
                <a:cubicBezTo>
                  <a:pt x="438466" y="2116797"/>
                  <a:pt x="441381" y="2116905"/>
                  <a:pt x="443163" y="2116850"/>
                </a:cubicBezTo>
                <a:lnTo>
                  <a:pt x="487220" y="2116850"/>
                </a:lnTo>
                <a:lnTo>
                  <a:pt x="502770" y="2106484"/>
                </a:lnTo>
                <a:cubicBezTo>
                  <a:pt x="507143" y="2106430"/>
                  <a:pt x="512002" y="2105242"/>
                  <a:pt x="517348" y="2102921"/>
                </a:cubicBezTo>
                <a:cubicBezTo>
                  <a:pt x="522693" y="2100599"/>
                  <a:pt x="525608" y="2097467"/>
                  <a:pt x="526094" y="2093526"/>
                </a:cubicBezTo>
                <a:cubicBezTo>
                  <a:pt x="526526" y="2090503"/>
                  <a:pt x="525662" y="2088775"/>
                  <a:pt x="523502" y="2088343"/>
                </a:cubicBezTo>
                <a:close/>
                <a:moveTo>
                  <a:pt x="974440" y="2083160"/>
                </a:moveTo>
                <a:cubicBezTo>
                  <a:pt x="972389" y="2083862"/>
                  <a:pt x="968070" y="2086993"/>
                  <a:pt x="961483" y="2092555"/>
                </a:cubicBezTo>
                <a:cubicBezTo>
                  <a:pt x="954896" y="2098115"/>
                  <a:pt x="950576" y="2101895"/>
                  <a:pt x="948524" y="2103893"/>
                </a:cubicBezTo>
                <a:cubicBezTo>
                  <a:pt x="943288" y="2102057"/>
                  <a:pt x="934972" y="2100545"/>
                  <a:pt x="923581" y="2099357"/>
                </a:cubicBezTo>
                <a:cubicBezTo>
                  <a:pt x="912188" y="2098169"/>
                  <a:pt x="905817" y="2100545"/>
                  <a:pt x="904468" y="2106484"/>
                </a:cubicBezTo>
                <a:cubicBezTo>
                  <a:pt x="906465" y="2106430"/>
                  <a:pt x="910244" y="2106538"/>
                  <a:pt x="915806" y="2106808"/>
                </a:cubicBezTo>
                <a:cubicBezTo>
                  <a:pt x="921367" y="2107078"/>
                  <a:pt x="924498" y="2107834"/>
                  <a:pt x="925200" y="2109076"/>
                </a:cubicBezTo>
                <a:cubicBezTo>
                  <a:pt x="924013" y="2111667"/>
                  <a:pt x="918613" y="2113611"/>
                  <a:pt x="909003" y="2114907"/>
                </a:cubicBezTo>
                <a:cubicBezTo>
                  <a:pt x="899392" y="2116202"/>
                  <a:pt x="892697" y="2116850"/>
                  <a:pt x="888918" y="2116850"/>
                </a:cubicBezTo>
                <a:cubicBezTo>
                  <a:pt x="875852" y="2117823"/>
                  <a:pt x="866997" y="2121710"/>
                  <a:pt x="862354" y="2128513"/>
                </a:cubicBezTo>
                <a:cubicBezTo>
                  <a:pt x="857711" y="2135316"/>
                  <a:pt x="850152" y="2139203"/>
                  <a:pt x="839678" y="2140175"/>
                </a:cubicBezTo>
                <a:lnTo>
                  <a:pt x="821537" y="2155724"/>
                </a:lnTo>
                <a:cubicBezTo>
                  <a:pt x="843079" y="2146708"/>
                  <a:pt x="860248" y="2140121"/>
                  <a:pt x="873045" y="2135964"/>
                </a:cubicBezTo>
                <a:cubicBezTo>
                  <a:pt x="885840" y="2131806"/>
                  <a:pt x="904953" y="2129754"/>
                  <a:pt x="930383" y="2129809"/>
                </a:cubicBezTo>
                <a:cubicBezTo>
                  <a:pt x="935998" y="2123599"/>
                  <a:pt x="943557" y="2119172"/>
                  <a:pt x="953060" y="2116527"/>
                </a:cubicBezTo>
                <a:cubicBezTo>
                  <a:pt x="962562" y="2113881"/>
                  <a:pt x="971417" y="2111397"/>
                  <a:pt x="979624" y="2109076"/>
                </a:cubicBezTo>
                <a:lnTo>
                  <a:pt x="979624" y="2098710"/>
                </a:lnTo>
                <a:cubicBezTo>
                  <a:pt x="979732" y="2096928"/>
                  <a:pt x="979516" y="2094012"/>
                  <a:pt x="978976" y="2089963"/>
                </a:cubicBezTo>
                <a:cubicBezTo>
                  <a:pt x="978436" y="2085913"/>
                  <a:pt x="976924" y="2083646"/>
                  <a:pt x="974440" y="2083160"/>
                </a:cubicBezTo>
                <a:close/>
                <a:moveTo>
                  <a:pt x="570151" y="2077977"/>
                </a:moveTo>
                <a:cubicBezTo>
                  <a:pt x="570205" y="2079542"/>
                  <a:pt x="570745" y="2081594"/>
                  <a:pt x="571771" y="2084132"/>
                </a:cubicBezTo>
                <a:cubicBezTo>
                  <a:pt x="572797" y="2086669"/>
                  <a:pt x="573985" y="2088073"/>
                  <a:pt x="575334" y="2088343"/>
                </a:cubicBezTo>
                <a:cubicBezTo>
                  <a:pt x="577818" y="2088181"/>
                  <a:pt x="579330" y="2087209"/>
                  <a:pt x="579870" y="2085427"/>
                </a:cubicBezTo>
                <a:cubicBezTo>
                  <a:pt x="580410" y="2083646"/>
                  <a:pt x="580626" y="2082026"/>
                  <a:pt x="580518" y="2080568"/>
                </a:cubicBezTo>
                <a:close/>
                <a:moveTo>
                  <a:pt x="4301227" y="2077686"/>
                </a:moveTo>
                <a:cubicBezTo>
                  <a:pt x="4297087" y="2077910"/>
                  <a:pt x="4294565" y="2079620"/>
                  <a:pt x="4293665" y="2082816"/>
                </a:cubicBezTo>
                <a:cubicBezTo>
                  <a:pt x="4292766" y="2086012"/>
                  <a:pt x="4292405" y="2089342"/>
                  <a:pt x="4292586" y="2092807"/>
                </a:cubicBezTo>
                <a:lnTo>
                  <a:pt x="4292586" y="2101449"/>
                </a:lnTo>
                <a:cubicBezTo>
                  <a:pt x="4292226" y="2101404"/>
                  <a:pt x="4290785" y="2101494"/>
                  <a:pt x="4288265" y="2101719"/>
                </a:cubicBezTo>
                <a:cubicBezTo>
                  <a:pt x="4285745" y="2101944"/>
                  <a:pt x="4284304" y="2102574"/>
                  <a:pt x="4283944" y="2103609"/>
                </a:cubicBezTo>
                <a:cubicBezTo>
                  <a:pt x="4284170" y="2104734"/>
                  <a:pt x="4285340" y="2105725"/>
                  <a:pt x="4287455" y="2106580"/>
                </a:cubicBezTo>
                <a:cubicBezTo>
                  <a:pt x="4289570" y="2107435"/>
                  <a:pt x="4291281" y="2107885"/>
                  <a:pt x="4292586" y="2107930"/>
                </a:cubicBezTo>
                <a:lnTo>
                  <a:pt x="4303388" y="2094968"/>
                </a:lnTo>
                <a:cubicBezTo>
                  <a:pt x="4305637" y="2095013"/>
                  <a:pt x="4307618" y="2094383"/>
                  <a:pt x="4309329" y="2093077"/>
                </a:cubicBezTo>
                <a:cubicBezTo>
                  <a:pt x="4311039" y="2091772"/>
                  <a:pt x="4311939" y="2089522"/>
                  <a:pt x="4312029" y="2086327"/>
                </a:cubicBezTo>
                <a:cubicBezTo>
                  <a:pt x="4311668" y="2080206"/>
                  <a:pt x="4308069" y="2077325"/>
                  <a:pt x="4301227" y="2077686"/>
                </a:cubicBezTo>
                <a:close/>
                <a:moveTo>
                  <a:pt x="4249380" y="2069044"/>
                </a:moveTo>
                <a:lnTo>
                  <a:pt x="4249380" y="2092807"/>
                </a:lnTo>
                <a:lnTo>
                  <a:pt x="4268823" y="2090647"/>
                </a:lnTo>
                <a:lnTo>
                  <a:pt x="4268823" y="2069044"/>
                </a:lnTo>
                <a:close/>
                <a:moveTo>
                  <a:pt x="3281557" y="2058242"/>
                </a:moveTo>
                <a:cubicBezTo>
                  <a:pt x="3280523" y="2058647"/>
                  <a:pt x="3279892" y="2060538"/>
                  <a:pt x="3279668" y="2063913"/>
                </a:cubicBezTo>
                <a:cubicBezTo>
                  <a:pt x="3279442" y="2067289"/>
                  <a:pt x="3279353" y="2069719"/>
                  <a:pt x="3279398" y="2071204"/>
                </a:cubicBezTo>
                <a:cubicBezTo>
                  <a:pt x="3278093" y="2071159"/>
                  <a:pt x="3276382" y="2071249"/>
                  <a:pt x="3274267" y="2071474"/>
                </a:cubicBezTo>
                <a:cubicBezTo>
                  <a:pt x="3272152" y="2071699"/>
                  <a:pt x="3270981" y="2072330"/>
                  <a:pt x="3270757" y="2073364"/>
                </a:cubicBezTo>
                <a:cubicBezTo>
                  <a:pt x="3270892" y="2074490"/>
                  <a:pt x="3271702" y="2075480"/>
                  <a:pt x="3273186" y="2076335"/>
                </a:cubicBezTo>
                <a:cubicBezTo>
                  <a:pt x="3274672" y="2077190"/>
                  <a:pt x="3276023" y="2077640"/>
                  <a:pt x="3277238" y="2077686"/>
                </a:cubicBezTo>
                <a:cubicBezTo>
                  <a:pt x="3278408" y="2077550"/>
                  <a:pt x="3279848" y="2076740"/>
                  <a:pt x="3281557" y="2075255"/>
                </a:cubicBezTo>
                <a:cubicBezTo>
                  <a:pt x="3283267" y="2073770"/>
                  <a:pt x="3284708" y="2072420"/>
                  <a:pt x="3285878" y="2071204"/>
                </a:cubicBezTo>
                <a:cubicBezTo>
                  <a:pt x="3285834" y="2069719"/>
                  <a:pt x="3285384" y="2067289"/>
                  <a:pt x="3284527" y="2063913"/>
                </a:cubicBezTo>
                <a:cubicBezTo>
                  <a:pt x="3283672" y="2060538"/>
                  <a:pt x="3282684" y="2058647"/>
                  <a:pt x="3281557" y="2058242"/>
                </a:cubicBezTo>
                <a:close/>
                <a:moveTo>
                  <a:pt x="1104021" y="2039103"/>
                </a:moveTo>
                <a:lnTo>
                  <a:pt x="1080696" y="2057244"/>
                </a:lnTo>
                <a:cubicBezTo>
                  <a:pt x="1078430" y="2047147"/>
                  <a:pt x="1069358" y="2045312"/>
                  <a:pt x="1053484" y="2051737"/>
                </a:cubicBezTo>
                <a:cubicBezTo>
                  <a:pt x="1037611" y="2058161"/>
                  <a:pt x="1028540" y="2063453"/>
                  <a:pt x="1026273" y="2067610"/>
                </a:cubicBezTo>
                <a:cubicBezTo>
                  <a:pt x="1022547" y="2067502"/>
                  <a:pt x="1020279" y="2066422"/>
                  <a:pt x="1019469" y="2064371"/>
                </a:cubicBezTo>
                <a:cubicBezTo>
                  <a:pt x="1018660" y="2062319"/>
                  <a:pt x="1018337" y="2059944"/>
                  <a:pt x="1018498" y="2057244"/>
                </a:cubicBezTo>
                <a:lnTo>
                  <a:pt x="1021090" y="2044286"/>
                </a:lnTo>
                <a:lnTo>
                  <a:pt x="1013316" y="2041694"/>
                </a:lnTo>
                <a:cubicBezTo>
                  <a:pt x="1007105" y="2042126"/>
                  <a:pt x="1003327" y="2045150"/>
                  <a:pt x="1001976" y="2050765"/>
                </a:cubicBezTo>
                <a:cubicBezTo>
                  <a:pt x="1000627" y="2056380"/>
                  <a:pt x="1000086" y="2061995"/>
                  <a:pt x="1000357" y="2067610"/>
                </a:cubicBezTo>
                <a:cubicBezTo>
                  <a:pt x="999979" y="2077599"/>
                  <a:pt x="1001382" y="2088073"/>
                  <a:pt x="1004568" y="2099033"/>
                </a:cubicBezTo>
                <a:cubicBezTo>
                  <a:pt x="1007754" y="2109993"/>
                  <a:pt x="1014988" y="2115933"/>
                  <a:pt x="1026273" y="2116850"/>
                </a:cubicBezTo>
                <a:cubicBezTo>
                  <a:pt x="1029026" y="2113017"/>
                  <a:pt x="1032590" y="2110317"/>
                  <a:pt x="1036963" y="2108752"/>
                </a:cubicBezTo>
                <a:cubicBezTo>
                  <a:pt x="1041336" y="2107186"/>
                  <a:pt x="1045547" y="2106430"/>
                  <a:pt x="1049598" y="2106484"/>
                </a:cubicBezTo>
                <a:cubicBezTo>
                  <a:pt x="1048949" y="2104054"/>
                  <a:pt x="1047653" y="2098548"/>
                  <a:pt x="1045709" y="2089963"/>
                </a:cubicBezTo>
                <a:cubicBezTo>
                  <a:pt x="1043766" y="2081378"/>
                  <a:pt x="1045061" y="2076519"/>
                  <a:pt x="1049598" y="2075385"/>
                </a:cubicBezTo>
                <a:cubicBezTo>
                  <a:pt x="1052243" y="2075493"/>
                  <a:pt x="1054726" y="2076573"/>
                  <a:pt x="1057048" y="2078624"/>
                </a:cubicBezTo>
                <a:cubicBezTo>
                  <a:pt x="1059369" y="2080676"/>
                  <a:pt x="1061205" y="2083052"/>
                  <a:pt x="1062555" y="2085751"/>
                </a:cubicBezTo>
                <a:cubicBezTo>
                  <a:pt x="1062447" y="2087317"/>
                  <a:pt x="1062663" y="2089369"/>
                  <a:pt x="1063203" y="2091907"/>
                </a:cubicBezTo>
                <a:cubicBezTo>
                  <a:pt x="1063743" y="2094444"/>
                  <a:pt x="1065255" y="2095848"/>
                  <a:pt x="1067738" y="2096118"/>
                </a:cubicBezTo>
                <a:cubicBezTo>
                  <a:pt x="1070384" y="2096010"/>
                  <a:pt x="1072868" y="2094930"/>
                  <a:pt x="1075189" y="2092878"/>
                </a:cubicBezTo>
                <a:cubicBezTo>
                  <a:pt x="1077510" y="2090827"/>
                  <a:pt x="1079346" y="2088451"/>
                  <a:pt x="1080696" y="2085751"/>
                </a:cubicBezTo>
                <a:lnTo>
                  <a:pt x="1106612" y="2106484"/>
                </a:lnTo>
                <a:cubicBezTo>
                  <a:pt x="1108503" y="2106160"/>
                  <a:pt x="1111849" y="2104864"/>
                  <a:pt x="1116654" y="2102597"/>
                </a:cubicBezTo>
                <a:cubicBezTo>
                  <a:pt x="1121460" y="2100329"/>
                  <a:pt x="1124159" y="2099033"/>
                  <a:pt x="1124753" y="2098710"/>
                </a:cubicBezTo>
                <a:cubicBezTo>
                  <a:pt x="1124537" y="2097467"/>
                  <a:pt x="1123673" y="2096712"/>
                  <a:pt x="1122162" y="2096442"/>
                </a:cubicBezTo>
                <a:cubicBezTo>
                  <a:pt x="1120650" y="2096172"/>
                  <a:pt x="1119786" y="2096064"/>
                  <a:pt x="1119570" y="2096118"/>
                </a:cubicBezTo>
                <a:cubicBezTo>
                  <a:pt x="1115522" y="2096172"/>
                  <a:pt x="1111309" y="2095416"/>
                  <a:pt x="1106936" y="2093850"/>
                </a:cubicBezTo>
                <a:cubicBezTo>
                  <a:pt x="1102562" y="2092284"/>
                  <a:pt x="1098999" y="2089585"/>
                  <a:pt x="1096245" y="2085751"/>
                </a:cubicBezTo>
                <a:cubicBezTo>
                  <a:pt x="1094572" y="2085860"/>
                  <a:pt x="1092088" y="2085643"/>
                  <a:pt x="1088795" y="2085103"/>
                </a:cubicBezTo>
                <a:cubicBezTo>
                  <a:pt x="1085502" y="2084563"/>
                  <a:pt x="1083665" y="2083052"/>
                  <a:pt x="1083288" y="2080568"/>
                </a:cubicBezTo>
                <a:cubicBezTo>
                  <a:pt x="1083827" y="2077923"/>
                  <a:pt x="1086635" y="2075439"/>
                  <a:pt x="1091711" y="2073117"/>
                </a:cubicBezTo>
                <a:cubicBezTo>
                  <a:pt x="1096786" y="2070796"/>
                  <a:pt x="1100889" y="2068960"/>
                  <a:pt x="1104021" y="2067610"/>
                </a:cubicBezTo>
                <a:lnTo>
                  <a:pt x="1140303" y="2041694"/>
                </a:lnTo>
                <a:cubicBezTo>
                  <a:pt x="1134256" y="2046121"/>
                  <a:pt x="1126913" y="2048929"/>
                  <a:pt x="1118274" y="2050117"/>
                </a:cubicBezTo>
                <a:cubicBezTo>
                  <a:pt x="1109635" y="2051305"/>
                  <a:pt x="1104884" y="2047633"/>
                  <a:pt x="1104021" y="2039103"/>
                </a:cubicBezTo>
                <a:close/>
                <a:moveTo>
                  <a:pt x="3294519" y="2038799"/>
                </a:moveTo>
                <a:cubicBezTo>
                  <a:pt x="3294519" y="2041050"/>
                  <a:pt x="3295060" y="2043030"/>
                  <a:pt x="3296139" y="2044741"/>
                </a:cubicBezTo>
                <a:cubicBezTo>
                  <a:pt x="3297220" y="2046451"/>
                  <a:pt x="3298840" y="2047351"/>
                  <a:pt x="3301001" y="2047441"/>
                </a:cubicBezTo>
                <a:cubicBezTo>
                  <a:pt x="3302125" y="2047306"/>
                  <a:pt x="3303116" y="2046496"/>
                  <a:pt x="3303971" y="2045010"/>
                </a:cubicBezTo>
                <a:cubicBezTo>
                  <a:pt x="3304826" y="2043526"/>
                  <a:pt x="3305276" y="2042175"/>
                  <a:pt x="3305322" y="2040960"/>
                </a:cubicBezTo>
                <a:close/>
                <a:moveTo>
                  <a:pt x="1166220" y="2026145"/>
                </a:moveTo>
                <a:cubicBezTo>
                  <a:pt x="1166273" y="2027710"/>
                  <a:pt x="1166814" y="2029762"/>
                  <a:pt x="1167838" y="2032300"/>
                </a:cubicBezTo>
                <a:cubicBezTo>
                  <a:pt x="1168865" y="2034838"/>
                  <a:pt x="1170053" y="2036241"/>
                  <a:pt x="1171402" y="2036511"/>
                </a:cubicBezTo>
                <a:cubicBezTo>
                  <a:pt x="1173886" y="2036349"/>
                  <a:pt x="1175397" y="2035378"/>
                  <a:pt x="1175937" y="2033595"/>
                </a:cubicBezTo>
                <a:cubicBezTo>
                  <a:pt x="1176477" y="2031814"/>
                  <a:pt x="1176693" y="2030194"/>
                  <a:pt x="1176585" y="2028736"/>
                </a:cubicBezTo>
                <a:close/>
                <a:moveTo>
                  <a:pt x="1072921" y="2026145"/>
                </a:moveTo>
                <a:cubicBezTo>
                  <a:pt x="1072813" y="2027710"/>
                  <a:pt x="1073029" y="2029762"/>
                  <a:pt x="1073569" y="2032300"/>
                </a:cubicBezTo>
                <a:cubicBezTo>
                  <a:pt x="1074109" y="2034838"/>
                  <a:pt x="1075621" y="2036241"/>
                  <a:pt x="1078105" y="2036511"/>
                </a:cubicBezTo>
                <a:cubicBezTo>
                  <a:pt x="1079346" y="2036349"/>
                  <a:pt x="1080102" y="2035378"/>
                  <a:pt x="1080372" y="2033595"/>
                </a:cubicBezTo>
                <a:cubicBezTo>
                  <a:pt x="1080642" y="2031814"/>
                  <a:pt x="1080750" y="2030194"/>
                  <a:pt x="1080696" y="2028736"/>
                </a:cubicBezTo>
                <a:close/>
                <a:moveTo>
                  <a:pt x="1759694" y="2023553"/>
                </a:moveTo>
                <a:lnTo>
                  <a:pt x="1767469" y="2033919"/>
                </a:lnTo>
                <a:cubicBezTo>
                  <a:pt x="1769953" y="2033757"/>
                  <a:pt x="1771465" y="2032786"/>
                  <a:pt x="1772004" y="2031004"/>
                </a:cubicBezTo>
                <a:cubicBezTo>
                  <a:pt x="1772544" y="2029222"/>
                  <a:pt x="1772760" y="2027602"/>
                  <a:pt x="1772653" y="2026145"/>
                </a:cubicBezTo>
                <a:close/>
                <a:moveTo>
                  <a:pt x="3322604" y="2021517"/>
                </a:moveTo>
                <a:cubicBezTo>
                  <a:pt x="3322514" y="2023092"/>
                  <a:pt x="3322693" y="2025883"/>
                  <a:pt x="3323143" y="2029888"/>
                </a:cubicBezTo>
                <a:cubicBezTo>
                  <a:pt x="3323593" y="2033894"/>
                  <a:pt x="3324853" y="2036144"/>
                  <a:pt x="3326925" y="2036639"/>
                </a:cubicBezTo>
                <a:cubicBezTo>
                  <a:pt x="3328050" y="2036414"/>
                  <a:pt x="3329039" y="2035244"/>
                  <a:pt x="3329894" y="2033129"/>
                </a:cubicBezTo>
                <a:cubicBezTo>
                  <a:pt x="3330749" y="2031013"/>
                  <a:pt x="3331201" y="2029303"/>
                  <a:pt x="3331244" y="2027998"/>
                </a:cubicBezTo>
                <a:cubicBezTo>
                  <a:pt x="3331695" y="2028043"/>
                  <a:pt x="3333495" y="2027953"/>
                  <a:pt x="3336646" y="2027728"/>
                </a:cubicBezTo>
                <a:cubicBezTo>
                  <a:pt x="3339796" y="2027503"/>
                  <a:pt x="3341596" y="2026873"/>
                  <a:pt x="3342046" y="2025838"/>
                </a:cubicBezTo>
                <a:close/>
                <a:moveTo>
                  <a:pt x="5426793" y="2018382"/>
                </a:moveTo>
                <a:lnTo>
                  <a:pt x="5424202" y="2028748"/>
                </a:lnTo>
                <a:lnTo>
                  <a:pt x="5437160" y="2072806"/>
                </a:lnTo>
                <a:cubicBezTo>
                  <a:pt x="5445366" y="2081012"/>
                  <a:pt x="5449686" y="2090515"/>
                  <a:pt x="5450118" y="2101313"/>
                </a:cubicBezTo>
                <a:lnTo>
                  <a:pt x="5447526" y="2111679"/>
                </a:lnTo>
                <a:cubicBezTo>
                  <a:pt x="5449470" y="2122586"/>
                  <a:pt x="5452061" y="2132520"/>
                  <a:pt x="5455301" y="2141483"/>
                </a:cubicBezTo>
                <a:cubicBezTo>
                  <a:pt x="5458540" y="2150446"/>
                  <a:pt x="5466315" y="2155197"/>
                  <a:pt x="5478625" y="2155737"/>
                </a:cubicBezTo>
                <a:cubicBezTo>
                  <a:pt x="5481649" y="2155305"/>
                  <a:pt x="5483377" y="2153577"/>
                  <a:pt x="5483808" y="2150553"/>
                </a:cubicBezTo>
                <a:cubicBezTo>
                  <a:pt x="5483646" y="2148124"/>
                  <a:pt x="5482675" y="2146504"/>
                  <a:pt x="5480893" y="2145694"/>
                </a:cubicBezTo>
                <a:cubicBezTo>
                  <a:pt x="5479111" y="2144884"/>
                  <a:pt x="5477491" y="2143913"/>
                  <a:pt x="5476034" y="2142779"/>
                </a:cubicBezTo>
                <a:cubicBezTo>
                  <a:pt x="5458325" y="2106928"/>
                  <a:pt x="5444503" y="2069782"/>
                  <a:pt x="5434568" y="2031340"/>
                </a:cubicBezTo>
                <a:cubicBezTo>
                  <a:pt x="5431977" y="2032366"/>
                  <a:pt x="5430033" y="2031610"/>
                  <a:pt x="5428737" y="2029072"/>
                </a:cubicBezTo>
                <a:cubicBezTo>
                  <a:pt x="5427441" y="2026535"/>
                  <a:pt x="5426793" y="2023835"/>
                  <a:pt x="5426793" y="2020974"/>
                </a:cubicBezTo>
                <a:close/>
                <a:moveTo>
                  <a:pt x="1104021" y="2015778"/>
                </a:moveTo>
                <a:cubicBezTo>
                  <a:pt x="1104021" y="2018478"/>
                  <a:pt x="1104668" y="2020853"/>
                  <a:pt x="1105964" y="2022905"/>
                </a:cubicBezTo>
                <a:cubicBezTo>
                  <a:pt x="1107260" y="2024957"/>
                  <a:pt x="1109204" y="2026037"/>
                  <a:pt x="1111795" y="2026145"/>
                </a:cubicBezTo>
                <a:cubicBezTo>
                  <a:pt x="1113955" y="2025713"/>
                  <a:pt x="1114819" y="2023985"/>
                  <a:pt x="1114387" y="2020962"/>
                </a:cubicBezTo>
                <a:cubicBezTo>
                  <a:pt x="1114387" y="2018478"/>
                  <a:pt x="1113740" y="2016966"/>
                  <a:pt x="1112443" y="2016426"/>
                </a:cubicBezTo>
                <a:cubicBezTo>
                  <a:pt x="1111148" y="2015886"/>
                  <a:pt x="1109204" y="2015670"/>
                  <a:pt x="1106612" y="2015778"/>
                </a:cubicBezTo>
                <a:close/>
                <a:moveTo>
                  <a:pt x="2909983" y="1999914"/>
                </a:moveTo>
                <a:cubicBezTo>
                  <a:pt x="2908768" y="2003379"/>
                  <a:pt x="2908497" y="2006710"/>
                  <a:pt x="2909173" y="2009905"/>
                </a:cubicBezTo>
                <a:cubicBezTo>
                  <a:pt x="2909848" y="2013101"/>
                  <a:pt x="2912278" y="2014811"/>
                  <a:pt x="2916464" y="2015036"/>
                </a:cubicBezTo>
                <a:close/>
                <a:moveTo>
                  <a:pt x="3337725" y="1984792"/>
                </a:moveTo>
                <a:cubicBezTo>
                  <a:pt x="3334665" y="1985107"/>
                  <a:pt x="3332685" y="1987177"/>
                  <a:pt x="3331785" y="1991002"/>
                </a:cubicBezTo>
                <a:cubicBezTo>
                  <a:pt x="3330885" y="1994828"/>
                  <a:pt x="3329985" y="1998518"/>
                  <a:pt x="3329084" y="2002074"/>
                </a:cubicBezTo>
                <a:lnTo>
                  <a:pt x="3335565" y="1993433"/>
                </a:lnTo>
                <a:cubicBezTo>
                  <a:pt x="3337052" y="1993523"/>
                  <a:pt x="3339481" y="1993343"/>
                  <a:pt x="3342856" y="1992893"/>
                </a:cubicBezTo>
                <a:cubicBezTo>
                  <a:pt x="3346232" y="1992443"/>
                  <a:pt x="3348123" y="1991183"/>
                  <a:pt x="3348528" y="1989112"/>
                </a:cubicBezTo>
                <a:cubicBezTo>
                  <a:pt x="3348213" y="1987042"/>
                  <a:pt x="3346682" y="1985782"/>
                  <a:pt x="3343937" y="1985332"/>
                </a:cubicBezTo>
                <a:cubicBezTo>
                  <a:pt x="3341191" y="1984882"/>
                  <a:pt x="3339122" y="1984702"/>
                  <a:pt x="3337725" y="1984792"/>
                </a:cubicBezTo>
                <a:close/>
                <a:moveTo>
                  <a:pt x="1969614" y="1984679"/>
                </a:moveTo>
                <a:lnTo>
                  <a:pt x="1969614" y="2002820"/>
                </a:lnTo>
                <a:lnTo>
                  <a:pt x="1987755" y="2000229"/>
                </a:lnTo>
                <a:close/>
                <a:moveTo>
                  <a:pt x="1241375" y="1984679"/>
                </a:moveTo>
                <a:cubicBezTo>
                  <a:pt x="1238676" y="1987433"/>
                  <a:pt x="1236300" y="1990996"/>
                  <a:pt x="1234248" y="1995370"/>
                </a:cubicBezTo>
                <a:cubicBezTo>
                  <a:pt x="1232197" y="1999743"/>
                  <a:pt x="1231117" y="2003954"/>
                  <a:pt x="1231009" y="2008003"/>
                </a:cubicBezTo>
                <a:cubicBezTo>
                  <a:pt x="1231009" y="2013187"/>
                  <a:pt x="1233600" y="2015778"/>
                  <a:pt x="1238783" y="2015778"/>
                </a:cubicBezTo>
                <a:cubicBezTo>
                  <a:pt x="1240727" y="2007140"/>
                  <a:pt x="1248502" y="2003684"/>
                  <a:pt x="1262108" y="2005412"/>
                </a:cubicBezTo>
                <a:cubicBezTo>
                  <a:pt x="1275714" y="2007140"/>
                  <a:pt x="1283489" y="2003684"/>
                  <a:pt x="1285432" y="1995046"/>
                </a:cubicBezTo>
                <a:cubicBezTo>
                  <a:pt x="1285000" y="1991212"/>
                  <a:pt x="1282625" y="1988513"/>
                  <a:pt x="1278305" y="1986947"/>
                </a:cubicBezTo>
                <a:cubicBezTo>
                  <a:pt x="1273986" y="1985381"/>
                  <a:pt x="1270315" y="1984625"/>
                  <a:pt x="1267291" y="1984679"/>
                </a:cubicBezTo>
                <a:cubicBezTo>
                  <a:pt x="1266967" y="1988513"/>
                  <a:pt x="1265023" y="1991212"/>
                  <a:pt x="1261460" y="1992778"/>
                </a:cubicBezTo>
                <a:cubicBezTo>
                  <a:pt x="1257897" y="1994344"/>
                  <a:pt x="1254657" y="1995099"/>
                  <a:pt x="1251742" y="1995046"/>
                </a:cubicBezTo>
                <a:close/>
                <a:moveTo>
                  <a:pt x="1868541" y="1982087"/>
                </a:moveTo>
                <a:cubicBezTo>
                  <a:pt x="1867353" y="1982195"/>
                  <a:pt x="1866490" y="1982628"/>
                  <a:pt x="1865950" y="1983383"/>
                </a:cubicBezTo>
                <a:cubicBezTo>
                  <a:pt x="1865410" y="1984139"/>
                  <a:pt x="1864546" y="1984571"/>
                  <a:pt x="1863358" y="1984679"/>
                </a:cubicBezTo>
                <a:cubicBezTo>
                  <a:pt x="1863413" y="1986245"/>
                  <a:pt x="1863952" y="1988296"/>
                  <a:pt x="1864978" y="1990834"/>
                </a:cubicBezTo>
                <a:cubicBezTo>
                  <a:pt x="1866004" y="1993372"/>
                  <a:pt x="1867192" y="1994776"/>
                  <a:pt x="1868541" y="1995046"/>
                </a:cubicBezTo>
                <a:cubicBezTo>
                  <a:pt x="1871025" y="1994884"/>
                  <a:pt x="1872537" y="1993911"/>
                  <a:pt x="1873077" y="1992130"/>
                </a:cubicBezTo>
                <a:cubicBezTo>
                  <a:pt x="1873617" y="1990348"/>
                  <a:pt x="1873833" y="1988728"/>
                  <a:pt x="1873725" y="1987271"/>
                </a:cubicBezTo>
                <a:cubicBezTo>
                  <a:pt x="1873293" y="1984247"/>
                  <a:pt x="1871565" y="1982520"/>
                  <a:pt x="1868541" y="1982087"/>
                </a:cubicBezTo>
                <a:close/>
                <a:moveTo>
                  <a:pt x="3478147" y="1948066"/>
                </a:moveTo>
                <a:lnTo>
                  <a:pt x="3478147" y="1956708"/>
                </a:lnTo>
                <a:cubicBezTo>
                  <a:pt x="3478192" y="1959813"/>
                  <a:pt x="3477561" y="1961703"/>
                  <a:pt x="3476256" y="1962379"/>
                </a:cubicBezTo>
                <a:cubicBezTo>
                  <a:pt x="3474952" y="1963053"/>
                  <a:pt x="3472701" y="1963324"/>
                  <a:pt x="3469505" y="1963189"/>
                </a:cubicBezTo>
                <a:lnTo>
                  <a:pt x="3460863" y="1963189"/>
                </a:lnTo>
                <a:close/>
                <a:moveTo>
                  <a:pt x="2161392" y="1943214"/>
                </a:moveTo>
                <a:cubicBezTo>
                  <a:pt x="2164415" y="1943645"/>
                  <a:pt x="2166143" y="1945373"/>
                  <a:pt x="2166576" y="1948397"/>
                </a:cubicBezTo>
                <a:cubicBezTo>
                  <a:pt x="2166467" y="1952446"/>
                  <a:pt x="2165388" y="1956657"/>
                  <a:pt x="2163336" y="1961031"/>
                </a:cubicBezTo>
                <a:cubicBezTo>
                  <a:pt x="2161284" y="1965404"/>
                  <a:pt x="2158908" y="1968968"/>
                  <a:pt x="2156209" y="1971721"/>
                </a:cubicBezTo>
                <a:cubicBezTo>
                  <a:pt x="2148650" y="1972153"/>
                  <a:pt x="2141739" y="1973881"/>
                  <a:pt x="2135476" y="1976904"/>
                </a:cubicBezTo>
                <a:cubicBezTo>
                  <a:pt x="2129213" y="1979928"/>
                  <a:pt x="2122302" y="1981656"/>
                  <a:pt x="2114743" y="1982087"/>
                </a:cubicBezTo>
                <a:lnTo>
                  <a:pt x="2138068" y="1961355"/>
                </a:lnTo>
                <a:cubicBezTo>
                  <a:pt x="2143251" y="1961247"/>
                  <a:pt x="2147786" y="1959519"/>
                  <a:pt x="2151674" y="1956171"/>
                </a:cubicBezTo>
                <a:cubicBezTo>
                  <a:pt x="2155561" y="1952824"/>
                  <a:pt x="2158800" y="1948505"/>
                  <a:pt x="2161392" y="1943214"/>
                </a:cubicBezTo>
                <a:close/>
                <a:moveTo>
                  <a:pt x="4320669" y="1939425"/>
                </a:moveTo>
                <a:cubicBezTo>
                  <a:pt x="4311084" y="1949237"/>
                  <a:pt x="4302173" y="1959318"/>
                  <a:pt x="4293937" y="1969669"/>
                </a:cubicBezTo>
                <a:cubicBezTo>
                  <a:pt x="4285700" y="1980021"/>
                  <a:pt x="4277329" y="1990102"/>
                  <a:pt x="4268823" y="1999914"/>
                </a:cubicBezTo>
                <a:cubicBezTo>
                  <a:pt x="4268013" y="2005765"/>
                  <a:pt x="4264772" y="2009725"/>
                  <a:pt x="4259100" y="2011796"/>
                </a:cubicBezTo>
                <a:cubicBezTo>
                  <a:pt x="4253429" y="2013866"/>
                  <a:pt x="4250189" y="2017826"/>
                  <a:pt x="4249380" y="2023677"/>
                </a:cubicBezTo>
                <a:cubicBezTo>
                  <a:pt x="4247129" y="2023542"/>
                  <a:pt x="4245149" y="2023813"/>
                  <a:pt x="4243439" y="2024487"/>
                </a:cubicBezTo>
                <a:cubicBezTo>
                  <a:pt x="4241729" y="2025162"/>
                  <a:pt x="4240828" y="2027053"/>
                  <a:pt x="4240738" y="2030158"/>
                </a:cubicBezTo>
                <a:cubicBezTo>
                  <a:pt x="4241098" y="2036279"/>
                  <a:pt x="4238218" y="2039160"/>
                  <a:pt x="4232098" y="2038799"/>
                </a:cubicBezTo>
                <a:lnTo>
                  <a:pt x="4223456" y="2056082"/>
                </a:lnTo>
                <a:cubicBezTo>
                  <a:pt x="4225166" y="2058873"/>
                  <a:pt x="4227146" y="2063013"/>
                  <a:pt x="4229397" y="2068504"/>
                </a:cubicBezTo>
                <a:cubicBezTo>
                  <a:pt x="4231646" y="2073995"/>
                  <a:pt x="4230386" y="2077055"/>
                  <a:pt x="4225617" y="2077686"/>
                </a:cubicBezTo>
                <a:lnTo>
                  <a:pt x="4223456" y="2099288"/>
                </a:lnTo>
                <a:lnTo>
                  <a:pt x="4212654" y="2110090"/>
                </a:lnTo>
                <a:lnTo>
                  <a:pt x="4223456" y="2112250"/>
                </a:lnTo>
                <a:cubicBezTo>
                  <a:pt x="4223411" y="2112430"/>
                  <a:pt x="4223500" y="2113151"/>
                  <a:pt x="4223726" y="2114411"/>
                </a:cubicBezTo>
                <a:cubicBezTo>
                  <a:pt x="4223950" y="2115671"/>
                  <a:pt x="4224581" y="2116391"/>
                  <a:pt x="4225617" y="2116571"/>
                </a:cubicBezTo>
                <a:cubicBezTo>
                  <a:pt x="4225796" y="2116256"/>
                  <a:pt x="4226517" y="2114726"/>
                  <a:pt x="4227777" y="2111980"/>
                </a:cubicBezTo>
                <a:cubicBezTo>
                  <a:pt x="4229037" y="2109235"/>
                  <a:pt x="4229757" y="2107164"/>
                  <a:pt x="4229936" y="2105769"/>
                </a:cubicBezTo>
                <a:cubicBezTo>
                  <a:pt x="4237093" y="2098388"/>
                  <a:pt x="4240064" y="2088847"/>
                  <a:pt x="4238848" y="2077145"/>
                </a:cubicBezTo>
                <a:cubicBezTo>
                  <a:pt x="4237632" y="2065444"/>
                  <a:pt x="4241143" y="2056982"/>
                  <a:pt x="4249380" y="2051762"/>
                </a:cubicBezTo>
                <a:cubicBezTo>
                  <a:pt x="4255816" y="2047171"/>
                  <a:pt x="4261306" y="2041230"/>
                  <a:pt x="4265851" y="2033939"/>
                </a:cubicBezTo>
                <a:cubicBezTo>
                  <a:pt x="4270398" y="2026648"/>
                  <a:pt x="4274269" y="2019627"/>
                  <a:pt x="4277463" y="2012876"/>
                </a:cubicBezTo>
                <a:cubicBezTo>
                  <a:pt x="4277418" y="2012696"/>
                  <a:pt x="4277508" y="2011976"/>
                  <a:pt x="4277734" y="2010715"/>
                </a:cubicBezTo>
                <a:cubicBezTo>
                  <a:pt x="4277958" y="2009455"/>
                  <a:pt x="4278589" y="2008735"/>
                  <a:pt x="4279623" y="2008555"/>
                </a:cubicBezTo>
                <a:cubicBezTo>
                  <a:pt x="4280840" y="2008960"/>
                  <a:pt x="4282189" y="2010850"/>
                  <a:pt x="4283675" y="2014226"/>
                </a:cubicBezTo>
                <a:cubicBezTo>
                  <a:pt x="4285159" y="2017602"/>
                  <a:pt x="4285969" y="2020032"/>
                  <a:pt x="4286105" y="2021517"/>
                </a:cubicBezTo>
                <a:cubicBezTo>
                  <a:pt x="4290516" y="2013011"/>
                  <a:pt x="4295737" y="2005180"/>
                  <a:pt x="4301768" y="1998023"/>
                </a:cubicBezTo>
                <a:cubicBezTo>
                  <a:pt x="4307797" y="1990868"/>
                  <a:pt x="4314099" y="1983576"/>
                  <a:pt x="4320669" y="1976150"/>
                </a:cubicBezTo>
                <a:cubicBezTo>
                  <a:pt x="4321029" y="1970839"/>
                  <a:pt x="4322470" y="1965799"/>
                  <a:pt x="4324990" y="1961028"/>
                </a:cubicBezTo>
                <a:cubicBezTo>
                  <a:pt x="4327510" y="1956258"/>
                  <a:pt x="4328951" y="1951217"/>
                  <a:pt x="4329311" y="1945906"/>
                </a:cubicBezTo>
                <a:cubicBezTo>
                  <a:pt x="4329220" y="1943745"/>
                  <a:pt x="4328320" y="1942125"/>
                  <a:pt x="4326610" y="1941045"/>
                </a:cubicBezTo>
                <a:cubicBezTo>
                  <a:pt x="4324900" y="1939965"/>
                  <a:pt x="4322920" y="1939425"/>
                  <a:pt x="4320669" y="1939425"/>
                </a:cubicBezTo>
                <a:close/>
                <a:moveTo>
                  <a:pt x="2875419" y="1922143"/>
                </a:moveTo>
                <a:cubicBezTo>
                  <a:pt x="2875373" y="1925248"/>
                  <a:pt x="2876003" y="1927138"/>
                  <a:pt x="2877308" y="1927813"/>
                </a:cubicBezTo>
                <a:cubicBezTo>
                  <a:pt x="2878613" y="1928488"/>
                  <a:pt x="2880864" y="1928759"/>
                  <a:pt x="2884059" y="1928623"/>
                </a:cubicBezTo>
                <a:cubicBezTo>
                  <a:pt x="2884059" y="1924303"/>
                  <a:pt x="2881899" y="1922143"/>
                  <a:pt x="2877578" y="1922143"/>
                </a:cubicBezTo>
                <a:close/>
                <a:moveTo>
                  <a:pt x="6313119" y="1919901"/>
                </a:moveTo>
                <a:cubicBezTo>
                  <a:pt x="6309124" y="1919901"/>
                  <a:pt x="6305452" y="1920549"/>
                  <a:pt x="6302105" y="1921845"/>
                </a:cubicBezTo>
                <a:cubicBezTo>
                  <a:pt x="6298757" y="1923141"/>
                  <a:pt x="6296381" y="1925085"/>
                  <a:pt x="6294978" y="1927676"/>
                </a:cubicBezTo>
                <a:lnTo>
                  <a:pt x="6279428" y="1925085"/>
                </a:lnTo>
                <a:cubicBezTo>
                  <a:pt x="6277917" y="1925139"/>
                  <a:pt x="6275757" y="1925679"/>
                  <a:pt x="6272949" y="1926705"/>
                </a:cubicBezTo>
                <a:cubicBezTo>
                  <a:pt x="6270142" y="1927730"/>
                  <a:pt x="6267982" y="1928918"/>
                  <a:pt x="6266470" y="1930268"/>
                </a:cubicBezTo>
                <a:cubicBezTo>
                  <a:pt x="6263663" y="1930052"/>
                  <a:pt x="6260207" y="1929836"/>
                  <a:pt x="6256104" y="1929620"/>
                </a:cubicBezTo>
                <a:cubicBezTo>
                  <a:pt x="6252001" y="1929404"/>
                  <a:pt x="6248545" y="1930484"/>
                  <a:pt x="6245737" y="1932860"/>
                </a:cubicBezTo>
                <a:cubicBezTo>
                  <a:pt x="6237531" y="1932860"/>
                  <a:pt x="6230620" y="1935451"/>
                  <a:pt x="6225005" y="1940634"/>
                </a:cubicBezTo>
                <a:cubicBezTo>
                  <a:pt x="6213289" y="1936207"/>
                  <a:pt x="6204326" y="1934695"/>
                  <a:pt x="6198117" y="1936099"/>
                </a:cubicBezTo>
                <a:cubicBezTo>
                  <a:pt x="6191908" y="1937503"/>
                  <a:pt x="6188777" y="1945062"/>
                  <a:pt x="6188722" y="1958775"/>
                </a:cubicBezTo>
                <a:cubicBezTo>
                  <a:pt x="6188290" y="1961799"/>
                  <a:pt x="6189154" y="1963526"/>
                  <a:pt x="6191314" y="1963959"/>
                </a:cubicBezTo>
                <a:cubicBezTo>
                  <a:pt x="6194985" y="1963203"/>
                  <a:pt x="6201248" y="1962123"/>
                  <a:pt x="6210103" y="1960719"/>
                </a:cubicBezTo>
                <a:cubicBezTo>
                  <a:pt x="6218958" y="1959315"/>
                  <a:pt x="6223925" y="1962123"/>
                  <a:pt x="6225005" y="1969142"/>
                </a:cubicBezTo>
                <a:cubicBezTo>
                  <a:pt x="6224681" y="1970383"/>
                  <a:pt x="6223385" y="1971139"/>
                  <a:pt x="6221117" y="1971409"/>
                </a:cubicBezTo>
                <a:cubicBezTo>
                  <a:pt x="6218850" y="1971680"/>
                  <a:pt x="6217554" y="1971787"/>
                  <a:pt x="6217230" y="1971733"/>
                </a:cubicBezTo>
                <a:cubicBezTo>
                  <a:pt x="6209779" y="1971625"/>
                  <a:pt x="6205244" y="1973137"/>
                  <a:pt x="6203624" y="1976268"/>
                </a:cubicBezTo>
                <a:cubicBezTo>
                  <a:pt x="6202004" y="1979400"/>
                  <a:pt x="6201356" y="1984799"/>
                  <a:pt x="6201680" y="1992466"/>
                </a:cubicBezTo>
                <a:lnTo>
                  <a:pt x="6201680" y="1997649"/>
                </a:lnTo>
                <a:lnTo>
                  <a:pt x="6178356" y="1976916"/>
                </a:lnTo>
                <a:cubicBezTo>
                  <a:pt x="6175656" y="1977834"/>
                  <a:pt x="6173281" y="1981830"/>
                  <a:pt x="6171229" y="1988903"/>
                </a:cubicBezTo>
                <a:cubicBezTo>
                  <a:pt x="6169178" y="1995975"/>
                  <a:pt x="6168098" y="2000619"/>
                  <a:pt x="6167990" y="2002832"/>
                </a:cubicBezTo>
                <a:cubicBezTo>
                  <a:pt x="6168206" y="2007908"/>
                  <a:pt x="6170365" y="2011363"/>
                  <a:pt x="6174469" y="2013199"/>
                </a:cubicBezTo>
                <a:cubicBezTo>
                  <a:pt x="6178572" y="2015034"/>
                  <a:pt x="6183323" y="2015898"/>
                  <a:pt x="6188722" y="2015791"/>
                </a:cubicBezTo>
                <a:cubicBezTo>
                  <a:pt x="6195310" y="2015683"/>
                  <a:pt x="6202220" y="2014603"/>
                  <a:pt x="6209455" y="2012551"/>
                </a:cubicBezTo>
                <a:cubicBezTo>
                  <a:pt x="6216690" y="2010499"/>
                  <a:pt x="6223601" y="2008124"/>
                  <a:pt x="6230188" y="2005424"/>
                </a:cubicBezTo>
                <a:cubicBezTo>
                  <a:pt x="6231376" y="2000187"/>
                  <a:pt x="6232888" y="1995112"/>
                  <a:pt x="6234723" y="1990199"/>
                </a:cubicBezTo>
                <a:cubicBezTo>
                  <a:pt x="6236559" y="1985285"/>
                  <a:pt x="6239366" y="1980858"/>
                  <a:pt x="6243146" y="1976916"/>
                </a:cubicBezTo>
                <a:cubicBezTo>
                  <a:pt x="6247789" y="1978752"/>
                  <a:pt x="6254052" y="1980264"/>
                  <a:pt x="6261935" y="1981452"/>
                </a:cubicBezTo>
                <a:cubicBezTo>
                  <a:pt x="6269818" y="1982640"/>
                  <a:pt x="6274785" y="1980264"/>
                  <a:pt x="6276837" y="1974325"/>
                </a:cubicBezTo>
                <a:lnTo>
                  <a:pt x="6302752" y="1958775"/>
                </a:lnTo>
                <a:cubicBezTo>
                  <a:pt x="6298487" y="1958991"/>
                  <a:pt x="6294060" y="1958559"/>
                  <a:pt x="6289470" y="1957480"/>
                </a:cubicBezTo>
                <a:cubicBezTo>
                  <a:pt x="6284881" y="1956400"/>
                  <a:pt x="6282398" y="1953376"/>
                  <a:pt x="6282020" y="1948409"/>
                </a:cubicBezTo>
                <a:cubicBezTo>
                  <a:pt x="6281912" y="1945602"/>
                  <a:pt x="6282128" y="1942794"/>
                  <a:pt x="6282668" y="1939986"/>
                </a:cubicBezTo>
                <a:cubicBezTo>
                  <a:pt x="6283208" y="1937179"/>
                  <a:pt x="6284719" y="1935667"/>
                  <a:pt x="6287203" y="1935451"/>
                </a:cubicBezTo>
                <a:cubicBezTo>
                  <a:pt x="6292386" y="1935451"/>
                  <a:pt x="6294978" y="1932860"/>
                  <a:pt x="6294978" y="1927676"/>
                </a:cubicBezTo>
                <a:lnTo>
                  <a:pt x="6305344" y="1930268"/>
                </a:lnTo>
                <a:cubicBezTo>
                  <a:pt x="6308152" y="1930322"/>
                  <a:pt x="6310959" y="1929566"/>
                  <a:pt x="6313767" y="1928000"/>
                </a:cubicBezTo>
                <a:cubicBezTo>
                  <a:pt x="6316574" y="1926434"/>
                  <a:pt x="6318086" y="1923735"/>
                  <a:pt x="6318302" y="1919901"/>
                </a:cubicBezTo>
                <a:close/>
                <a:moveTo>
                  <a:pt x="3443582" y="1894059"/>
                </a:moveTo>
                <a:cubicBezTo>
                  <a:pt x="3444392" y="1898064"/>
                  <a:pt x="3448172" y="1899774"/>
                  <a:pt x="3454922" y="1899189"/>
                </a:cubicBezTo>
                <a:cubicBezTo>
                  <a:pt x="3461675" y="1898604"/>
                  <a:pt x="3466535" y="1897614"/>
                  <a:pt x="3469505" y="1896219"/>
                </a:cubicBezTo>
                <a:close/>
                <a:moveTo>
                  <a:pt x="2884059" y="1887578"/>
                </a:moveTo>
                <a:cubicBezTo>
                  <a:pt x="2883970" y="1888883"/>
                  <a:pt x="2884149" y="1890593"/>
                  <a:pt x="2884599" y="1892708"/>
                </a:cubicBezTo>
                <a:cubicBezTo>
                  <a:pt x="2885049" y="1894824"/>
                  <a:pt x="2886309" y="1895993"/>
                  <a:pt x="2888379" y="1896219"/>
                </a:cubicBezTo>
                <a:cubicBezTo>
                  <a:pt x="2890180" y="1895859"/>
                  <a:pt x="2890900" y="1894419"/>
                  <a:pt x="2890540" y="1891898"/>
                </a:cubicBezTo>
                <a:cubicBezTo>
                  <a:pt x="2890630" y="1890773"/>
                  <a:pt x="2890450" y="1889782"/>
                  <a:pt x="2890000" y="1888927"/>
                </a:cubicBezTo>
                <a:cubicBezTo>
                  <a:pt x="2889551" y="1888072"/>
                  <a:pt x="2888289" y="1887622"/>
                  <a:pt x="2886219" y="1887578"/>
                </a:cubicBezTo>
                <a:close/>
                <a:moveTo>
                  <a:pt x="8150108" y="1881637"/>
                </a:moveTo>
                <a:cubicBezTo>
                  <a:pt x="8150063" y="1882852"/>
                  <a:pt x="8150153" y="1884202"/>
                  <a:pt x="8150378" y="1885687"/>
                </a:cubicBezTo>
                <a:cubicBezTo>
                  <a:pt x="8150603" y="1887172"/>
                  <a:pt x="8151233" y="1887982"/>
                  <a:pt x="8152268" y="1888118"/>
                </a:cubicBezTo>
                <a:lnTo>
                  <a:pt x="8158749" y="1888118"/>
                </a:lnTo>
                <a:cubicBezTo>
                  <a:pt x="8158659" y="1885957"/>
                  <a:pt x="8157759" y="1884337"/>
                  <a:pt x="8156049" y="1883257"/>
                </a:cubicBezTo>
                <a:cubicBezTo>
                  <a:pt x="8154339" y="1882177"/>
                  <a:pt x="8152359" y="1881637"/>
                  <a:pt x="8150108" y="1881637"/>
                </a:cubicBezTo>
                <a:close/>
                <a:moveTo>
                  <a:pt x="1072921" y="1881015"/>
                </a:moveTo>
                <a:lnTo>
                  <a:pt x="1080696" y="1896565"/>
                </a:lnTo>
                <a:cubicBezTo>
                  <a:pt x="1084529" y="1896349"/>
                  <a:pt x="1087229" y="1894837"/>
                  <a:pt x="1088795" y="1892030"/>
                </a:cubicBezTo>
                <a:cubicBezTo>
                  <a:pt x="1090360" y="1889222"/>
                  <a:pt x="1091117" y="1886414"/>
                  <a:pt x="1091062" y="1883607"/>
                </a:cubicBezTo>
                <a:close/>
                <a:moveTo>
                  <a:pt x="8471996" y="1879476"/>
                </a:moveTo>
                <a:cubicBezTo>
                  <a:pt x="8474246" y="1881772"/>
                  <a:pt x="8476226" y="1884742"/>
                  <a:pt x="8477936" y="1888387"/>
                </a:cubicBezTo>
                <a:cubicBezTo>
                  <a:pt x="8479647" y="1892033"/>
                  <a:pt x="8480547" y="1895544"/>
                  <a:pt x="8480637" y="1898919"/>
                </a:cubicBezTo>
                <a:cubicBezTo>
                  <a:pt x="8480547" y="1901079"/>
                  <a:pt x="8479647" y="1902700"/>
                  <a:pt x="8477936" y="1903780"/>
                </a:cubicBezTo>
                <a:cubicBezTo>
                  <a:pt x="8476226" y="1904860"/>
                  <a:pt x="8474246" y="1905400"/>
                  <a:pt x="8471996" y="1905400"/>
                </a:cubicBezTo>
                <a:cubicBezTo>
                  <a:pt x="8470780" y="1902160"/>
                  <a:pt x="8469430" y="1898919"/>
                  <a:pt x="8467945" y="1895679"/>
                </a:cubicBezTo>
                <a:cubicBezTo>
                  <a:pt x="8466460" y="1892438"/>
                  <a:pt x="8465649" y="1889198"/>
                  <a:pt x="8465514" y="1885957"/>
                </a:cubicBezTo>
                <a:cubicBezTo>
                  <a:pt x="8465514" y="1884742"/>
                  <a:pt x="8466055" y="1883392"/>
                  <a:pt x="8467135" y="1881906"/>
                </a:cubicBezTo>
                <a:cubicBezTo>
                  <a:pt x="8468215" y="1880422"/>
                  <a:pt x="8469835" y="1879611"/>
                  <a:pt x="8471996" y="1879476"/>
                </a:cubicBezTo>
                <a:close/>
                <a:moveTo>
                  <a:pt x="8132825" y="1879476"/>
                </a:moveTo>
                <a:cubicBezTo>
                  <a:pt x="8131610" y="1881637"/>
                  <a:pt x="8130260" y="1883797"/>
                  <a:pt x="8128775" y="1885957"/>
                </a:cubicBezTo>
                <a:cubicBezTo>
                  <a:pt x="8127290" y="1888118"/>
                  <a:pt x="8126480" y="1890278"/>
                  <a:pt x="8126345" y="1892438"/>
                </a:cubicBezTo>
                <a:cubicBezTo>
                  <a:pt x="8126480" y="1894508"/>
                  <a:pt x="8127290" y="1895769"/>
                  <a:pt x="8128775" y="1896219"/>
                </a:cubicBezTo>
                <a:cubicBezTo>
                  <a:pt x="8130260" y="1896669"/>
                  <a:pt x="8131610" y="1896849"/>
                  <a:pt x="8132825" y="1896759"/>
                </a:cubicBezTo>
                <a:cubicBezTo>
                  <a:pt x="8134131" y="1896849"/>
                  <a:pt x="8135841" y="1896669"/>
                  <a:pt x="8137957" y="1896219"/>
                </a:cubicBezTo>
                <a:cubicBezTo>
                  <a:pt x="8140072" y="1895769"/>
                  <a:pt x="8141242" y="1894508"/>
                  <a:pt x="8141467" y="1892438"/>
                </a:cubicBezTo>
                <a:cubicBezTo>
                  <a:pt x="8141377" y="1890143"/>
                  <a:pt x="8140477" y="1887713"/>
                  <a:pt x="8138767" y="1885147"/>
                </a:cubicBezTo>
                <a:cubicBezTo>
                  <a:pt x="8137056" y="1882582"/>
                  <a:pt x="8135076" y="1880691"/>
                  <a:pt x="8132825" y="1879476"/>
                </a:cubicBezTo>
                <a:close/>
                <a:moveTo>
                  <a:pt x="4381159" y="1876776"/>
                </a:moveTo>
                <a:cubicBezTo>
                  <a:pt x="4381068" y="1878081"/>
                  <a:pt x="4381249" y="1879791"/>
                  <a:pt x="4381699" y="1881906"/>
                </a:cubicBezTo>
                <a:cubicBezTo>
                  <a:pt x="4382149" y="1884022"/>
                  <a:pt x="4383410" y="1885192"/>
                  <a:pt x="4385480" y="1885417"/>
                </a:cubicBezTo>
                <a:cubicBezTo>
                  <a:pt x="4386514" y="1885282"/>
                  <a:pt x="4387145" y="1884472"/>
                  <a:pt x="4387369" y="1882987"/>
                </a:cubicBezTo>
                <a:cubicBezTo>
                  <a:pt x="4387595" y="1881501"/>
                  <a:pt x="4387685" y="1880151"/>
                  <a:pt x="4387640" y="1878936"/>
                </a:cubicBezTo>
                <a:close/>
                <a:moveTo>
                  <a:pt x="3504070" y="1861654"/>
                </a:moveTo>
                <a:cubicBezTo>
                  <a:pt x="3504115" y="1862959"/>
                  <a:pt x="3504565" y="1864669"/>
                  <a:pt x="3505420" y="1866784"/>
                </a:cubicBezTo>
                <a:cubicBezTo>
                  <a:pt x="3506275" y="1868900"/>
                  <a:pt x="3507266" y="1870070"/>
                  <a:pt x="3508391" y="1870295"/>
                </a:cubicBezTo>
                <a:cubicBezTo>
                  <a:pt x="3510461" y="1870160"/>
                  <a:pt x="3511721" y="1869350"/>
                  <a:pt x="3512171" y="1867864"/>
                </a:cubicBezTo>
                <a:cubicBezTo>
                  <a:pt x="3512621" y="1866379"/>
                  <a:pt x="3512802" y="1865029"/>
                  <a:pt x="3512711" y="1863814"/>
                </a:cubicBezTo>
                <a:close/>
                <a:moveTo>
                  <a:pt x="6377909" y="1860295"/>
                </a:moveTo>
                <a:lnTo>
                  <a:pt x="6377909" y="1862886"/>
                </a:lnTo>
                <a:cubicBezTo>
                  <a:pt x="6377801" y="1864344"/>
                  <a:pt x="6378017" y="1865964"/>
                  <a:pt x="6378557" y="1867746"/>
                </a:cubicBezTo>
                <a:cubicBezTo>
                  <a:pt x="6379096" y="1869527"/>
                  <a:pt x="6380608" y="1870499"/>
                  <a:pt x="6383092" y="1870661"/>
                </a:cubicBezTo>
                <a:cubicBezTo>
                  <a:pt x="6384442" y="1870499"/>
                  <a:pt x="6385629" y="1869527"/>
                  <a:pt x="6386655" y="1867746"/>
                </a:cubicBezTo>
                <a:cubicBezTo>
                  <a:pt x="6387681" y="1865964"/>
                  <a:pt x="6388221" y="1864344"/>
                  <a:pt x="6388275" y="1862886"/>
                </a:cubicBezTo>
                <a:close/>
                <a:moveTo>
                  <a:pt x="8478476" y="1855713"/>
                </a:moveTo>
                <a:cubicBezTo>
                  <a:pt x="8479512" y="1856073"/>
                  <a:pt x="8480142" y="1857513"/>
                  <a:pt x="8480366" y="1860033"/>
                </a:cubicBezTo>
                <a:cubicBezTo>
                  <a:pt x="8480592" y="1862554"/>
                  <a:pt x="8480682" y="1863994"/>
                  <a:pt x="8480637" y="1864354"/>
                </a:cubicBezTo>
                <a:cubicBezTo>
                  <a:pt x="8481942" y="1864264"/>
                  <a:pt x="8483652" y="1864444"/>
                  <a:pt x="8485767" y="1864894"/>
                </a:cubicBezTo>
                <a:cubicBezTo>
                  <a:pt x="8487883" y="1865344"/>
                  <a:pt x="8489053" y="1866604"/>
                  <a:pt x="8489278" y="1868675"/>
                </a:cubicBezTo>
                <a:cubicBezTo>
                  <a:pt x="8488963" y="1872905"/>
                  <a:pt x="8486893" y="1875786"/>
                  <a:pt x="8483067" y="1877316"/>
                </a:cubicBezTo>
                <a:cubicBezTo>
                  <a:pt x="8479241" y="1878846"/>
                  <a:pt x="8475551" y="1879567"/>
                  <a:pt x="8471996" y="1879476"/>
                </a:cubicBezTo>
                <a:cubicBezTo>
                  <a:pt x="8472266" y="1876596"/>
                  <a:pt x="8473346" y="1872095"/>
                  <a:pt x="8475236" y="1865975"/>
                </a:cubicBezTo>
                <a:cubicBezTo>
                  <a:pt x="8477126" y="1859853"/>
                  <a:pt x="8478206" y="1856433"/>
                  <a:pt x="8478476" y="1855713"/>
                </a:cubicBezTo>
                <a:close/>
                <a:moveTo>
                  <a:pt x="2899181" y="1853012"/>
                </a:moveTo>
                <a:cubicBezTo>
                  <a:pt x="2899181" y="1855263"/>
                  <a:pt x="2899721" y="1857243"/>
                  <a:pt x="2900801" y="1858953"/>
                </a:cubicBezTo>
                <a:cubicBezTo>
                  <a:pt x="2901881" y="1860664"/>
                  <a:pt x="2903502" y="1861564"/>
                  <a:pt x="2905662" y="1861654"/>
                </a:cubicBezTo>
                <a:cubicBezTo>
                  <a:pt x="2906787" y="1861519"/>
                  <a:pt x="2907777" y="1860709"/>
                  <a:pt x="2908633" y="1859223"/>
                </a:cubicBezTo>
                <a:cubicBezTo>
                  <a:pt x="2909488" y="1857738"/>
                  <a:pt x="2909938" y="1856388"/>
                  <a:pt x="2909983" y="1855172"/>
                </a:cubicBezTo>
                <a:close/>
                <a:moveTo>
                  <a:pt x="5413836" y="1839562"/>
                </a:moveTo>
                <a:lnTo>
                  <a:pt x="5413836" y="1842153"/>
                </a:lnTo>
                <a:cubicBezTo>
                  <a:pt x="5413727" y="1843611"/>
                  <a:pt x="5413943" y="1845231"/>
                  <a:pt x="5414483" y="1847013"/>
                </a:cubicBezTo>
                <a:cubicBezTo>
                  <a:pt x="5415023" y="1848794"/>
                  <a:pt x="5416535" y="1849767"/>
                  <a:pt x="5419019" y="1849928"/>
                </a:cubicBezTo>
                <a:cubicBezTo>
                  <a:pt x="5420260" y="1849767"/>
                  <a:pt x="5421016" y="1848794"/>
                  <a:pt x="5421286" y="1847013"/>
                </a:cubicBezTo>
                <a:cubicBezTo>
                  <a:pt x="5421556" y="1845231"/>
                  <a:pt x="5421664" y="1843611"/>
                  <a:pt x="5421610" y="1842153"/>
                </a:cubicBezTo>
                <a:cubicBezTo>
                  <a:pt x="5421178" y="1839994"/>
                  <a:pt x="5419450" y="1839130"/>
                  <a:pt x="5416427" y="1839562"/>
                </a:cubicBezTo>
                <a:close/>
                <a:moveTo>
                  <a:pt x="2169168" y="1839550"/>
                </a:moveTo>
                <a:cubicBezTo>
                  <a:pt x="2167386" y="1843275"/>
                  <a:pt x="2163822" y="1845543"/>
                  <a:pt x="2158476" y="1846353"/>
                </a:cubicBezTo>
                <a:cubicBezTo>
                  <a:pt x="2153131" y="1847163"/>
                  <a:pt x="2148920" y="1847487"/>
                  <a:pt x="2145842" y="1847325"/>
                </a:cubicBezTo>
                <a:lnTo>
                  <a:pt x="2132884" y="1873241"/>
                </a:lnTo>
                <a:lnTo>
                  <a:pt x="2112152" y="1873241"/>
                </a:lnTo>
                <a:lnTo>
                  <a:pt x="2099193" y="1881015"/>
                </a:lnTo>
                <a:cubicBezTo>
                  <a:pt x="2100112" y="1884848"/>
                  <a:pt x="2098924" y="1887548"/>
                  <a:pt x="2095630" y="1889114"/>
                </a:cubicBezTo>
                <a:cubicBezTo>
                  <a:pt x="2092337" y="1890680"/>
                  <a:pt x="2089205" y="1891436"/>
                  <a:pt x="2086236" y="1891381"/>
                </a:cubicBezTo>
                <a:cubicBezTo>
                  <a:pt x="2077489" y="1899858"/>
                  <a:pt x="2064531" y="1906877"/>
                  <a:pt x="2047362" y="1912439"/>
                </a:cubicBezTo>
                <a:cubicBezTo>
                  <a:pt x="2030192" y="1917999"/>
                  <a:pt x="2014643" y="1925666"/>
                  <a:pt x="2000713" y="1935439"/>
                </a:cubicBezTo>
                <a:cubicBezTo>
                  <a:pt x="2001685" y="1939164"/>
                  <a:pt x="2006220" y="1941432"/>
                  <a:pt x="2014319" y="1942242"/>
                </a:cubicBezTo>
                <a:cubicBezTo>
                  <a:pt x="2022417" y="1943052"/>
                  <a:pt x="2028248" y="1943376"/>
                  <a:pt x="2031812" y="1943214"/>
                </a:cubicBezTo>
                <a:cubicBezTo>
                  <a:pt x="2031650" y="1947047"/>
                  <a:pt x="2030031" y="1949746"/>
                  <a:pt x="2026953" y="1951312"/>
                </a:cubicBezTo>
                <a:cubicBezTo>
                  <a:pt x="2023876" y="1952878"/>
                  <a:pt x="2020312" y="1953634"/>
                  <a:pt x="2016264" y="1953580"/>
                </a:cubicBezTo>
                <a:lnTo>
                  <a:pt x="2011079" y="1953580"/>
                </a:lnTo>
                <a:cubicBezTo>
                  <a:pt x="2007138" y="1956279"/>
                  <a:pt x="2004006" y="1959951"/>
                  <a:pt x="2001685" y="1964594"/>
                </a:cubicBezTo>
                <a:cubicBezTo>
                  <a:pt x="1999363" y="1969238"/>
                  <a:pt x="1998175" y="1974205"/>
                  <a:pt x="1998122" y="1979496"/>
                </a:cubicBezTo>
                <a:cubicBezTo>
                  <a:pt x="1998553" y="1982520"/>
                  <a:pt x="2000281" y="1984247"/>
                  <a:pt x="2003305" y="1984679"/>
                </a:cubicBezTo>
                <a:cubicBezTo>
                  <a:pt x="2010270" y="1984193"/>
                  <a:pt x="2018368" y="1981278"/>
                  <a:pt x="2027601" y="1975932"/>
                </a:cubicBezTo>
                <a:cubicBezTo>
                  <a:pt x="2036833" y="1970588"/>
                  <a:pt x="2044284" y="1965728"/>
                  <a:pt x="2049953" y="1961355"/>
                </a:cubicBezTo>
                <a:cubicBezTo>
                  <a:pt x="2057620" y="1960977"/>
                  <a:pt x="2063667" y="1957845"/>
                  <a:pt x="2068094" y="1951960"/>
                </a:cubicBezTo>
                <a:cubicBezTo>
                  <a:pt x="2072522" y="1946075"/>
                  <a:pt x="2075977" y="1939704"/>
                  <a:pt x="2078461" y="1932847"/>
                </a:cubicBezTo>
                <a:cubicBezTo>
                  <a:pt x="2070308" y="1931713"/>
                  <a:pt x="2071712" y="1926854"/>
                  <a:pt x="2082672" y="1918270"/>
                </a:cubicBezTo>
                <a:cubicBezTo>
                  <a:pt x="2093633" y="1909685"/>
                  <a:pt x="2100868" y="1904178"/>
                  <a:pt x="2104377" y="1901748"/>
                </a:cubicBezTo>
                <a:cubicBezTo>
                  <a:pt x="2116201" y="1900884"/>
                  <a:pt x="2124300" y="1897429"/>
                  <a:pt x="2128673" y="1891381"/>
                </a:cubicBezTo>
                <a:cubicBezTo>
                  <a:pt x="2133046" y="1885335"/>
                  <a:pt x="2140497" y="1881879"/>
                  <a:pt x="2151025" y="1881015"/>
                </a:cubicBezTo>
                <a:cubicBezTo>
                  <a:pt x="2151458" y="1877290"/>
                  <a:pt x="2153833" y="1875022"/>
                  <a:pt x="2158153" y="1874212"/>
                </a:cubicBezTo>
                <a:cubicBezTo>
                  <a:pt x="2162472" y="1873402"/>
                  <a:pt x="2166143" y="1873079"/>
                  <a:pt x="2169168" y="1873241"/>
                </a:cubicBezTo>
                <a:lnTo>
                  <a:pt x="2187308" y="1852508"/>
                </a:lnTo>
                <a:close/>
                <a:moveTo>
                  <a:pt x="3478147" y="1827089"/>
                </a:moveTo>
                <a:cubicBezTo>
                  <a:pt x="3477427" y="1833344"/>
                  <a:pt x="3474547" y="1835955"/>
                  <a:pt x="3469505" y="1834920"/>
                </a:cubicBezTo>
                <a:cubicBezTo>
                  <a:pt x="3464465" y="1833885"/>
                  <a:pt x="3461585" y="1837035"/>
                  <a:pt x="3460863" y="1844371"/>
                </a:cubicBezTo>
                <a:lnTo>
                  <a:pt x="3478147" y="1853012"/>
                </a:lnTo>
                <a:cubicBezTo>
                  <a:pt x="3478102" y="1850582"/>
                  <a:pt x="3478732" y="1847882"/>
                  <a:pt x="3480036" y="1844911"/>
                </a:cubicBezTo>
                <a:cubicBezTo>
                  <a:pt x="3481341" y="1841941"/>
                  <a:pt x="3483592" y="1840320"/>
                  <a:pt x="3486788" y="1840050"/>
                </a:cubicBezTo>
                <a:close/>
                <a:moveTo>
                  <a:pt x="8195475" y="1818988"/>
                </a:moveTo>
                <a:cubicBezTo>
                  <a:pt x="8190794" y="1820563"/>
                  <a:pt x="8186114" y="1827674"/>
                  <a:pt x="8181432" y="1840321"/>
                </a:cubicBezTo>
                <a:cubicBezTo>
                  <a:pt x="8176752" y="1852967"/>
                  <a:pt x="8174232" y="1861699"/>
                  <a:pt x="8173872" y="1866514"/>
                </a:cubicBezTo>
                <a:cubicBezTo>
                  <a:pt x="8173782" y="1868675"/>
                  <a:pt x="8173962" y="1870295"/>
                  <a:pt x="8174411" y="1871375"/>
                </a:cubicBezTo>
                <a:cubicBezTo>
                  <a:pt x="8174862" y="1872455"/>
                  <a:pt x="8176122" y="1872996"/>
                  <a:pt x="8178192" y="1872996"/>
                </a:cubicBezTo>
                <a:cubicBezTo>
                  <a:pt x="8182783" y="1865389"/>
                  <a:pt x="8187104" y="1857378"/>
                  <a:pt x="8191154" y="1848962"/>
                </a:cubicBezTo>
                <a:cubicBezTo>
                  <a:pt x="8195205" y="1840546"/>
                  <a:pt x="8197365" y="1831994"/>
                  <a:pt x="8197635" y="1823308"/>
                </a:cubicBezTo>
                <a:cubicBezTo>
                  <a:pt x="8197995" y="1820788"/>
                  <a:pt x="8197275" y="1819347"/>
                  <a:pt x="8195475" y="1818988"/>
                </a:cubicBezTo>
                <a:close/>
                <a:moveTo>
                  <a:pt x="2324662" y="1818817"/>
                </a:moveTo>
                <a:cubicBezTo>
                  <a:pt x="2324662" y="1824000"/>
                  <a:pt x="2327254" y="1826592"/>
                  <a:pt x="2332437" y="1826592"/>
                </a:cubicBezTo>
                <a:lnTo>
                  <a:pt x="2335029" y="1826592"/>
                </a:lnTo>
                <a:cubicBezTo>
                  <a:pt x="2334921" y="1824000"/>
                  <a:pt x="2333841" y="1822056"/>
                  <a:pt x="2331790" y="1820761"/>
                </a:cubicBezTo>
                <a:cubicBezTo>
                  <a:pt x="2329738" y="1819465"/>
                  <a:pt x="2327362" y="1818817"/>
                  <a:pt x="2324662" y="1818817"/>
                </a:cubicBezTo>
                <a:close/>
                <a:moveTo>
                  <a:pt x="6357176" y="1800688"/>
                </a:moveTo>
                <a:lnTo>
                  <a:pt x="6362359" y="1800688"/>
                </a:lnTo>
                <a:cubicBezTo>
                  <a:pt x="6360739" y="1806411"/>
                  <a:pt x="6358148" y="1809867"/>
                  <a:pt x="6354584" y="1811054"/>
                </a:cubicBezTo>
                <a:cubicBezTo>
                  <a:pt x="6351021" y="1812242"/>
                  <a:pt x="6348430" y="1815698"/>
                  <a:pt x="6346810" y="1821421"/>
                </a:cubicBezTo>
                <a:cubicBezTo>
                  <a:pt x="6353613" y="1822878"/>
                  <a:pt x="6354908" y="1824499"/>
                  <a:pt x="6350697" y="1826280"/>
                </a:cubicBezTo>
                <a:cubicBezTo>
                  <a:pt x="6346486" y="1828062"/>
                  <a:pt x="6342599" y="1829034"/>
                  <a:pt x="6339035" y="1829196"/>
                </a:cubicBezTo>
                <a:lnTo>
                  <a:pt x="6328668" y="1805871"/>
                </a:lnTo>
                <a:cubicBezTo>
                  <a:pt x="6333744" y="1807923"/>
                  <a:pt x="6338495" y="1807707"/>
                  <a:pt x="6342922" y="1805223"/>
                </a:cubicBezTo>
                <a:cubicBezTo>
                  <a:pt x="6347350" y="1802740"/>
                  <a:pt x="6352101" y="1801228"/>
                  <a:pt x="6357176" y="1800688"/>
                </a:cubicBezTo>
                <a:close/>
                <a:moveTo>
                  <a:pt x="2909983" y="1790363"/>
                </a:moveTo>
                <a:lnTo>
                  <a:pt x="2907823" y="1801165"/>
                </a:lnTo>
                <a:cubicBezTo>
                  <a:pt x="2908003" y="1803235"/>
                  <a:pt x="2909262" y="1804495"/>
                  <a:pt x="2911603" y="1804945"/>
                </a:cubicBezTo>
                <a:cubicBezTo>
                  <a:pt x="2913943" y="1805395"/>
                  <a:pt x="2916284" y="1805576"/>
                  <a:pt x="2918624" y="1805486"/>
                </a:cubicBezTo>
                <a:close/>
                <a:moveTo>
                  <a:pt x="5411244" y="1787730"/>
                </a:moveTo>
                <a:cubicBezTo>
                  <a:pt x="5411298" y="1789188"/>
                  <a:pt x="5411838" y="1790807"/>
                  <a:pt x="5412863" y="1792589"/>
                </a:cubicBezTo>
                <a:cubicBezTo>
                  <a:pt x="5413889" y="1794371"/>
                  <a:pt x="5415077" y="1795343"/>
                  <a:pt x="5416427" y="1795505"/>
                </a:cubicBezTo>
                <a:cubicBezTo>
                  <a:pt x="5419450" y="1795073"/>
                  <a:pt x="5421178" y="1793345"/>
                  <a:pt x="5421610" y="1790322"/>
                </a:cubicBezTo>
                <a:close/>
                <a:moveTo>
                  <a:pt x="4385480" y="1773081"/>
                </a:moveTo>
                <a:cubicBezTo>
                  <a:pt x="4384355" y="1773171"/>
                  <a:pt x="4383365" y="1773531"/>
                  <a:pt x="4382509" y="1774161"/>
                </a:cubicBezTo>
                <a:cubicBezTo>
                  <a:pt x="4381654" y="1774791"/>
                  <a:pt x="4381204" y="1775151"/>
                  <a:pt x="4381159" y="1775241"/>
                </a:cubicBezTo>
                <a:cubicBezTo>
                  <a:pt x="4381204" y="1776456"/>
                  <a:pt x="4381654" y="1777806"/>
                  <a:pt x="4382509" y="1779292"/>
                </a:cubicBezTo>
                <a:cubicBezTo>
                  <a:pt x="4383365" y="1780777"/>
                  <a:pt x="4384355" y="1781587"/>
                  <a:pt x="4385480" y="1781722"/>
                </a:cubicBezTo>
                <a:cubicBezTo>
                  <a:pt x="4387280" y="1781362"/>
                  <a:pt x="4388000" y="1779922"/>
                  <a:pt x="4387640" y="1777401"/>
                </a:cubicBezTo>
                <a:cubicBezTo>
                  <a:pt x="4388000" y="1774881"/>
                  <a:pt x="4387280" y="1773441"/>
                  <a:pt x="4385480" y="1773081"/>
                </a:cubicBezTo>
                <a:close/>
                <a:moveTo>
                  <a:pt x="6541179" y="1766998"/>
                </a:moveTo>
                <a:cubicBezTo>
                  <a:pt x="6538372" y="1768347"/>
                  <a:pt x="6535564" y="1770183"/>
                  <a:pt x="6532757" y="1772505"/>
                </a:cubicBezTo>
                <a:cubicBezTo>
                  <a:pt x="6529949" y="1774826"/>
                  <a:pt x="6528437" y="1777310"/>
                  <a:pt x="6528221" y="1779955"/>
                </a:cubicBezTo>
                <a:cubicBezTo>
                  <a:pt x="6528599" y="1782439"/>
                  <a:pt x="6530435" y="1783951"/>
                  <a:pt x="6533729" y="1784491"/>
                </a:cubicBezTo>
                <a:cubicBezTo>
                  <a:pt x="6537022" y="1785031"/>
                  <a:pt x="6539505" y="1785246"/>
                  <a:pt x="6541179" y="1785138"/>
                </a:cubicBezTo>
                <a:cubicBezTo>
                  <a:pt x="6544203" y="1785570"/>
                  <a:pt x="6545931" y="1784707"/>
                  <a:pt x="6546362" y="1782547"/>
                </a:cubicBezTo>
                <a:cubicBezTo>
                  <a:pt x="6545931" y="1777364"/>
                  <a:pt x="6544203" y="1772181"/>
                  <a:pt x="6541179" y="1766998"/>
                </a:cubicBezTo>
                <a:close/>
                <a:moveTo>
                  <a:pt x="8208437" y="1764979"/>
                </a:moveTo>
                <a:cubicBezTo>
                  <a:pt x="8206186" y="1768355"/>
                  <a:pt x="8204206" y="1772406"/>
                  <a:pt x="8202496" y="1777131"/>
                </a:cubicBezTo>
                <a:cubicBezTo>
                  <a:pt x="8200785" y="1781857"/>
                  <a:pt x="8199885" y="1786448"/>
                  <a:pt x="8199796" y="1790903"/>
                </a:cubicBezTo>
                <a:cubicBezTo>
                  <a:pt x="8199706" y="1792388"/>
                  <a:pt x="8199885" y="1794819"/>
                  <a:pt x="8200335" y="1798194"/>
                </a:cubicBezTo>
                <a:cubicBezTo>
                  <a:pt x="8200785" y="1801570"/>
                  <a:pt x="8202046" y="1803460"/>
                  <a:pt x="8204116" y="1803865"/>
                </a:cubicBezTo>
                <a:cubicBezTo>
                  <a:pt x="8206186" y="1803640"/>
                  <a:pt x="8207447" y="1802470"/>
                  <a:pt x="8207897" y="1800355"/>
                </a:cubicBezTo>
                <a:cubicBezTo>
                  <a:pt x="8208347" y="1798239"/>
                  <a:pt x="8208527" y="1796529"/>
                  <a:pt x="8208437" y="1795224"/>
                </a:cubicBezTo>
                <a:cubicBezTo>
                  <a:pt x="8213793" y="1795989"/>
                  <a:pt x="8217663" y="1794459"/>
                  <a:pt x="8220048" y="1790633"/>
                </a:cubicBezTo>
                <a:cubicBezTo>
                  <a:pt x="8222434" y="1786808"/>
                  <a:pt x="8223604" y="1782577"/>
                  <a:pt x="8223559" y="1777941"/>
                </a:cubicBezTo>
                <a:close/>
                <a:moveTo>
                  <a:pt x="8191154" y="1739056"/>
                </a:moveTo>
                <a:lnTo>
                  <a:pt x="8182513" y="1756338"/>
                </a:lnTo>
                <a:cubicBezTo>
                  <a:pt x="8182558" y="1759669"/>
                  <a:pt x="8181928" y="1762729"/>
                  <a:pt x="8180622" y="1765520"/>
                </a:cubicBezTo>
                <a:cubicBezTo>
                  <a:pt x="8179317" y="1768310"/>
                  <a:pt x="8177067" y="1770290"/>
                  <a:pt x="8173872" y="1771460"/>
                </a:cubicBezTo>
                <a:lnTo>
                  <a:pt x="8160910" y="1764979"/>
                </a:lnTo>
                <a:lnTo>
                  <a:pt x="8158749" y="1786583"/>
                </a:lnTo>
                <a:cubicBezTo>
                  <a:pt x="8159020" y="1790633"/>
                  <a:pt x="8160100" y="1793874"/>
                  <a:pt x="8161990" y="1796304"/>
                </a:cubicBezTo>
                <a:cubicBezTo>
                  <a:pt x="8163880" y="1798735"/>
                  <a:pt x="8164960" y="1801975"/>
                  <a:pt x="8165230" y="1806025"/>
                </a:cubicBezTo>
                <a:lnTo>
                  <a:pt x="8158749" y="1821148"/>
                </a:lnTo>
                <a:lnTo>
                  <a:pt x="8150108" y="1823308"/>
                </a:lnTo>
                <a:cubicBezTo>
                  <a:pt x="8150153" y="1826774"/>
                  <a:pt x="8149523" y="1830644"/>
                  <a:pt x="8148218" y="1834920"/>
                </a:cubicBezTo>
                <a:cubicBezTo>
                  <a:pt x="8146913" y="1839196"/>
                  <a:pt x="8144662" y="1842526"/>
                  <a:pt x="8141467" y="1844911"/>
                </a:cubicBezTo>
                <a:lnTo>
                  <a:pt x="8150108" y="1849232"/>
                </a:lnTo>
                <a:lnTo>
                  <a:pt x="8163070" y="1821148"/>
                </a:lnTo>
                <a:lnTo>
                  <a:pt x="8169551" y="1814667"/>
                </a:lnTo>
                <a:cubicBezTo>
                  <a:pt x="8173017" y="1801930"/>
                  <a:pt x="8176887" y="1789598"/>
                  <a:pt x="8181163" y="1777671"/>
                </a:cubicBezTo>
                <a:cubicBezTo>
                  <a:pt x="8185438" y="1765745"/>
                  <a:pt x="8188769" y="1752873"/>
                  <a:pt x="8191154" y="1739056"/>
                </a:cubicBezTo>
                <a:close/>
                <a:moveTo>
                  <a:pt x="8234361" y="1698010"/>
                </a:moveTo>
                <a:cubicBezTo>
                  <a:pt x="8232965" y="1698595"/>
                  <a:pt x="8230895" y="1701205"/>
                  <a:pt x="8228150" y="1705841"/>
                </a:cubicBezTo>
                <a:cubicBezTo>
                  <a:pt x="8225404" y="1710476"/>
                  <a:pt x="8223874" y="1713627"/>
                  <a:pt x="8223559" y="1715292"/>
                </a:cubicBezTo>
                <a:lnTo>
                  <a:pt x="8238681" y="1732575"/>
                </a:lnTo>
                <a:lnTo>
                  <a:pt x="8238681" y="1721773"/>
                </a:lnTo>
                <a:cubicBezTo>
                  <a:pt x="8238771" y="1719838"/>
                  <a:pt x="8238591" y="1715607"/>
                  <a:pt x="8238141" y="1709081"/>
                </a:cubicBezTo>
                <a:cubicBezTo>
                  <a:pt x="8237691" y="1702555"/>
                  <a:pt x="8236431" y="1698865"/>
                  <a:pt x="8234361" y="1698010"/>
                </a:cubicBezTo>
                <a:close/>
                <a:moveTo>
                  <a:pt x="8186833" y="1698010"/>
                </a:moveTo>
                <a:cubicBezTo>
                  <a:pt x="8185843" y="1698099"/>
                  <a:pt x="8185123" y="1698460"/>
                  <a:pt x="8184673" y="1699090"/>
                </a:cubicBezTo>
                <a:cubicBezTo>
                  <a:pt x="8184223" y="1699720"/>
                  <a:pt x="8183503" y="1700080"/>
                  <a:pt x="8182513" y="1700170"/>
                </a:cubicBezTo>
                <a:cubicBezTo>
                  <a:pt x="8182558" y="1701475"/>
                  <a:pt x="8183008" y="1703186"/>
                  <a:pt x="8183863" y="1705301"/>
                </a:cubicBezTo>
                <a:cubicBezTo>
                  <a:pt x="8184718" y="1707416"/>
                  <a:pt x="8185708" y="1708586"/>
                  <a:pt x="8186833" y="1708811"/>
                </a:cubicBezTo>
                <a:cubicBezTo>
                  <a:pt x="8188904" y="1708676"/>
                  <a:pt x="8190164" y="1707866"/>
                  <a:pt x="8190614" y="1706381"/>
                </a:cubicBezTo>
                <a:cubicBezTo>
                  <a:pt x="8191064" y="1704896"/>
                  <a:pt x="8191244" y="1703545"/>
                  <a:pt x="8191154" y="1702330"/>
                </a:cubicBezTo>
                <a:cubicBezTo>
                  <a:pt x="8190794" y="1699810"/>
                  <a:pt x="8189354" y="1698370"/>
                  <a:pt x="8186833" y="1698010"/>
                </a:cubicBezTo>
                <a:close/>
                <a:moveTo>
                  <a:pt x="8208437" y="1682887"/>
                </a:moveTo>
                <a:cubicBezTo>
                  <a:pt x="8208482" y="1684193"/>
                  <a:pt x="8208932" y="1685903"/>
                  <a:pt x="8209787" y="1688018"/>
                </a:cubicBezTo>
                <a:cubicBezTo>
                  <a:pt x="8210642" y="1690134"/>
                  <a:pt x="8211632" y="1691304"/>
                  <a:pt x="8212757" y="1691528"/>
                </a:cubicBezTo>
                <a:cubicBezTo>
                  <a:pt x="8214827" y="1691394"/>
                  <a:pt x="8216088" y="1690584"/>
                  <a:pt x="8216538" y="1689098"/>
                </a:cubicBezTo>
                <a:cubicBezTo>
                  <a:pt x="8216988" y="1687613"/>
                  <a:pt x="8217168" y="1686263"/>
                  <a:pt x="8217078" y="1685048"/>
                </a:cubicBezTo>
                <a:close/>
                <a:moveTo>
                  <a:pt x="5429385" y="1671108"/>
                </a:moveTo>
                <a:lnTo>
                  <a:pt x="5426793" y="1673700"/>
                </a:lnTo>
                <a:cubicBezTo>
                  <a:pt x="5424094" y="1675049"/>
                  <a:pt x="5421718" y="1676885"/>
                  <a:pt x="5419667" y="1679207"/>
                </a:cubicBezTo>
                <a:cubicBezTo>
                  <a:pt x="5417615" y="1681529"/>
                  <a:pt x="5416535" y="1684012"/>
                  <a:pt x="5416427" y="1686658"/>
                </a:cubicBezTo>
                <a:cubicBezTo>
                  <a:pt x="5416481" y="1688062"/>
                  <a:pt x="5417021" y="1689789"/>
                  <a:pt x="5418047" y="1691841"/>
                </a:cubicBezTo>
                <a:cubicBezTo>
                  <a:pt x="5419072" y="1693893"/>
                  <a:pt x="5420260" y="1695620"/>
                  <a:pt x="5421610" y="1697024"/>
                </a:cubicBezTo>
                <a:lnTo>
                  <a:pt x="5416427" y="1756631"/>
                </a:lnTo>
                <a:lnTo>
                  <a:pt x="5429385" y="1741081"/>
                </a:lnTo>
                <a:lnTo>
                  <a:pt x="5424202" y="1730715"/>
                </a:lnTo>
                <a:cubicBezTo>
                  <a:pt x="5425660" y="1722886"/>
                  <a:pt x="5427279" y="1714571"/>
                  <a:pt x="5429061" y="1705771"/>
                </a:cubicBezTo>
                <a:cubicBezTo>
                  <a:pt x="5430843" y="1696970"/>
                  <a:pt x="5431815" y="1688008"/>
                  <a:pt x="5431977" y="1678883"/>
                </a:cubicBezTo>
                <a:cubicBezTo>
                  <a:pt x="5432031" y="1678559"/>
                  <a:pt x="5431922" y="1677263"/>
                  <a:pt x="5431653" y="1674996"/>
                </a:cubicBezTo>
                <a:cubicBezTo>
                  <a:pt x="5431383" y="1672728"/>
                  <a:pt x="5430627" y="1671432"/>
                  <a:pt x="5429385" y="1671108"/>
                </a:cubicBezTo>
                <a:close/>
                <a:moveTo>
                  <a:pt x="8217078" y="1665605"/>
                </a:moveTo>
                <a:cubicBezTo>
                  <a:pt x="8216988" y="1666910"/>
                  <a:pt x="8217168" y="1668620"/>
                  <a:pt x="8217618" y="1670736"/>
                </a:cubicBezTo>
                <a:cubicBezTo>
                  <a:pt x="8218068" y="1672851"/>
                  <a:pt x="8219328" y="1674021"/>
                  <a:pt x="8221398" y="1674246"/>
                </a:cubicBezTo>
                <a:cubicBezTo>
                  <a:pt x="8222434" y="1674111"/>
                  <a:pt x="8223064" y="1673301"/>
                  <a:pt x="8223289" y="1671816"/>
                </a:cubicBezTo>
                <a:cubicBezTo>
                  <a:pt x="8223514" y="1670331"/>
                  <a:pt x="8223604" y="1668980"/>
                  <a:pt x="8223559" y="1667765"/>
                </a:cubicBezTo>
                <a:close/>
                <a:moveTo>
                  <a:pt x="8199796" y="1665605"/>
                </a:moveTo>
                <a:cubicBezTo>
                  <a:pt x="8199840" y="1666910"/>
                  <a:pt x="8200290" y="1668620"/>
                  <a:pt x="8201145" y="1670736"/>
                </a:cubicBezTo>
                <a:cubicBezTo>
                  <a:pt x="8202000" y="1672851"/>
                  <a:pt x="8202991" y="1674021"/>
                  <a:pt x="8204116" y="1674246"/>
                </a:cubicBezTo>
                <a:cubicBezTo>
                  <a:pt x="8206186" y="1674111"/>
                  <a:pt x="8207447" y="1673301"/>
                  <a:pt x="8207897" y="1671816"/>
                </a:cubicBezTo>
                <a:cubicBezTo>
                  <a:pt x="8208347" y="1670331"/>
                  <a:pt x="8208527" y="1668980"/>
                  <a:pt x="8208437" y="1667765"/>
                </a:cubicBezTo>
                <a:close/>
                <a:moveTo>
                  <a:pt x="4582067" y="1652103"/>
                </a:moveTo>
                <a:cubicBezTo>
                  <a:pt x="4590259" y="1652868"/>
                  <a:pt x="4594939" y="1657279"/>
                  <a:pt x="4596111" y="1665335"/>
                </a:cubicBezTo>
                <a:cubicBezTo>
                  <a:pt x="4597281" y="1673391"/>
                  <a:pt x="4597640" y="1680502"/>
                  <a:pt x="4597191" y="1686668"/>
                </a:cubicBezTo>
                <a:lnTo>
                  <a:pt x="4590709" y="1688828"/>
                </a:lnTo>
                <a:cubicBezTo>
                  <a:pt x="4584588" y="1688468"/>
                  <a:pt x="4581708" y="1684868"/>
                  <a:pt x="4582067" y="1678027"/>
                </a:cubicBezTo>
                <a:close/>
                <a:moveTo>
                  <a:pt x="6725183" y="1647784"/>
                </a:moveTo>
                <a:cubicBezTo>
                  <a:pt x="6721025" y="1651563"/>
                  <a:pt x="6715734" y="1654371"/>
                  <a:pt x="6709309" y="1656207"/>
                </a:cubicBezTo>
                <a:cubicBezTo>
                  <a:pt x="6702884" y="1658042"/>
                  <a:pt x="6696945" y="1659554"/>
                  <a:pt x="6691492" y="1660742"/>
                </a:cubicBezTo>
                <a:cubicBezTo>
                  <a:pt x="6691438" y="1664899"/>
                  <a:pt x="6690250" y="1669542"/>
                  <a:pt x="6687928" y="1674672"/>
                </a:cubicBezTo>
                <a:cubicBezTo>
                  <a:pt x="6685607" y="1679801"/>
                  <a:pt x="6682475" y="1683796"/>
                  <a:pt x="6678534" y="1686658"/>
                </a:cubicBezTo>
                <a:cubicBezTo>
                  <a:pt x="6685120" y="1684930"/>
                  <a:pt x="6691384" y="1681258"/>
                  <a:pt x="6697323" y="1675644"/>
                </a:cubicBezTo>
                <a:cubicBezTo>
                  <a:pt x="6703262" y="1670028"/>
                  <a:pt x="6708229" y="1665061"/>
                  <a:pt x="6712224" y="1660742"/>
                </a:cubicBezTo>
                <a:cubicBezTo>
                  <a:pt x="6716004" y="1661659"/>
                  <a:pt x="6718812" y="1660472"/>
                  <a:pt x="6720647" y="1657178"/>
                </a:cubicBezTo>
                <a:cubicBezTo>
                  <a:pt x="6722483" y="1653885"/>
                  <a:pt x="6723995" y="1650754"/>
                  <a:pt x="6725183" y="1647784"/>
                </a:cubicBezTo>
                <a:close/>
                <a:moveTo>
                  <a:pt x="6605969" y="1642600"/>
                </a:moveTo>
                <a:lnTo>
                  <a:pt x="6613744" y="1642600"/>
                </a:lnTo>
                <a:cubicBezTo>
                  <a:pt x="6612448" y="1645516"/>
                  <a:pt x="6610505" y="1648756"/>
                  <a:pt x="6607913" y="1652319"/>
                </a:cubicBezTo>
                <a:cubicBezTo>
                  <a:pt x="6605321" y="1655883"/>
                  <a:pt x="6602082" y="1657826"/>
                  <a:pt x="6598194" y="1658150"/>
                </a:cubicBezTo>
                <a:lnTo>
                  <a:pt x="6587828" y="1668516"/>
                </a:lnTo>
                <a:cubicBezTo>
                  <a:pt x="6588746" y="1663819"/>
                  <a:pt x="6588206" y="1660904"/>
                  <a:pt x="6586208" y="1659770"/>
                </a:cubicBezTo>
                <a:cubicBezTo>
                  <a:pt x="6584211" y="1658636"/>
                  <a:pt x="6583023" y="1656369"/>
                  <a:pt x="6582645" y="1652967"/>
                </a:cubicBezTo>
                <a:lnTo>
                  <a:pt x="6582645" y="1647784"/>
                </a:lnTo>
                <a:cubicBezTo>
                  <a:pt x="6585398" y="1645300"/>
                  <a:pt x="6588962" y="1643788"/>
                  <a:pt x="6593335" y="1643248"/>
                </a:cubicBezTo>
                <a:cubicBezTo>
                  <a:pt x="6597708" y="1642709"/>
                  <a:pt x="6601920" y="1642493"/>
                  <a:pt x="6605969" y="1642600"/>
                </a:cubicBezTo>
                <a:close/>
                <a:moveTo>
                  <a:pt x="4487015" y="1634820"/>
                </a:moveTo>
                <a:lnTo>
                  <a:pt x="4495655" y="1643462"/>
                </a:lnTo>
                <a:cubicBezTo>
                  <a:pt x="4497906" y="1643462"/>
                  <a:pt x="4499887" y="1642922"/>
                  <a:pt x="4501596" y="1641841"/>
                </a:cubicBezTo>
                <a:cubicBezTo>
                  <a:pt x="4503306" y="1640761"/>
                  <a:pt x="4504206" y="1639141"/>
                  <a:pt x="4504297" y="1636981"/>
                </a:cubicBezTo>
                <a:close/>
                <a:moveTo>
                  <a:pt x="5424202" y="1632234"/>
                </a:moveTo>
                <a:cubicBezTo>
                  <a:pt x="5422474" y="1637309"/>
                  <a:pt x="5421394" y="1641413"/>
                  <a:pt x="5420962" y="1644544"/>
                </a:cubicBezTo>
                <a:cubicBezTo>
                  <a:pt x="5420531" y="1647676"/>
                  <a:pt x="5423338" y="1650483"/>
                  <a:pt x="5429385" y="1652967"/>
                </a:cubicBezTo>
                <a:close/>
                <a:moveTo>
                  <a:pt x="4566946" y="1617538"/>
                </a:moveTo>
                <a:cubicBezTo>
                  <a:pt x="4562626" y="1617403"/>
                  <a:pt x="4559384" y="1618213"/>
                  <a:pt x="4557224" y="1619968"/>
                </a:cubicBezTo>
                <a:cubicBezTo>
                  <a:pt x="4555065" y="1621723"/>
                  <a:pt x="4553984" y="1625234"/>
                  <a:pt x="4553984" y="1630500"/>
                </a:cubicBezTo>
                <a:lnTo>
                  <a:pt x="4553984" y="1643462"/>
                </a:lnTo>
                <a:cubicBezTo>
                  <a:pt x="4548808" y="1643822"/>
                  <a:pt x="4544578" y="1645262"/>
                  <a:pt x="4541291" y="1647782"/>
                </a:cubicBezTo>
                <a:cubicBezTo>
                  <a:pt x="4538006" y="1650303"/>
                  <a:pt x="4534316" y="1651743"/>
                  <a:pt x="4530220" y="1652103"/>
                </a:cubicBezTo>
                <a:cubicBezTo>
                  <a:pt x="4529771" y="1659124"/>
                  <a:pt x="4527971" y="1663985"/>
                  <a:pt x="4524820" y="1666685"/>
                </a:cubicBezTo>
                <a:cubicBezTo>
                  <a:pt x="4521670" y="1669386"/>
                  <a:pt x="4519869" y="1673166"/>
                  <a:pt x="4519419" y="1678027"/>
                </a:cubicBezTo>
                <a:cubicBezTo>
                  <a:pt x="4515278" y="1678162"/>
                  <a:pt x="4512757" y="1679512"/>
                  <a:pt x="4511857" y="1682078"/>
                </a:cubicBezTo>
                <a:cubicBezTo>
                  <a:pt x="4510957" y="1684643"/>
                  <a:pt x="4510597" y="1687613"/>
                  <a:pt x="4510778" y="1690989"/>
                </a:cubicBezTo>
                <a:lnTo>
                  <a:pt x="4510778" y="1706111"/>
                </a:lnTo>
                <a:cubicBezTo>
                  <a:pt x="4517438" y="1700485"/>
                  <a:pt x="4523560" y="1693374"/>
                  <a:pt x="4529141" y="1684778"/>
                </a:cubicBezTo>
                <a:cubicBezTo>
                  <a:pt x="4534721" y="1676182"/>
                  <a:pt x="4538682" y="1667450"/>
                  <a:pt x="4541022" y="1658584"/>
                </a:cubicBezTo>
                <a:cubicBezTo>
                  <a:pt x="4547098" y="1654218"/>
                  <a:pt x="4553848" y="1648907"/>
                  <a:pt x="4561276" y="1642652"/>
                </a:cubicBezTo>
                <a:cubicBezTo>
                  <a:pt x="4568702" y="1636396"/>
                  <a:pt x="4572752" y="1629465"/>
                  <a:pt x="4573426" y="1621859"/>
                </a:cubicBezTo>
                <a:cubicBezTo>
                  <a:pt x="4573292" y="1619788"/>
                  <a:pt x="4572482" y="1618528"/>
                  <a:pt x="4570996" y="1618078"/>
                </a:cubicBezTo>
                <a:cubicBezTo>
                  <a:pt x="4569512" y="1617628"/>
                  <a:pt x="4568162" y="1617448"/>
                  <a:pt x="4566946" y="1617538"/>
                </a:cubicBezTo>
                <a:close/>
                <a:moveTo>
                  <a:pt x="3728743" y="1617538"/>
                </a:moveTo>
                <a:lnTo>
                  <a:pt x="3713620" y="1626179"/>
                </a:lnTo>
                <a:lnTo>
                  <a:pt x="3694179" y="1619698"/>
                </a:lnTo>
                <a:cubicBezTo>
                  <a:pt x="3692018" y="1621994"/>
                  <a:pt x="3690398" y="1624964"/>
                  <a:pt x="3689317" y="1628610"/>
                </a:cubicBezTo>
                <a:cubicBezTo>
                  <a:pt x="3688238" y="1632255"/>
                  <a:pt x="3687697" y="1635766"/>
                  <a:pt x="3687697" y="1639141"/>
                </a:cubicBezTo>
                <a:cubicBezTo>
                  <a:pt x="3684503" y="1640401"/>
                  <a:pt x="3682252" y="1642742"/>
                  <a:pt x="3680947" y="1646162"/>
                </a:cubicBezTo>
                <a:cubicBezTo>
                  <a:pt x="3679642" y="1649583"/>
                  <a:pt x="3679010" y="1653003"/>
                  <a:pt x="3679056" y="1656424"/>
                </a:cubicBezTo>
                <a:lnTo>
                  <a:pt x="3666095" y="1669386"/>
                </a:lnTo>
                <a:cubicBezTo>
                  <a:pt x="3660919" y="1674516"/>
                  <a:pt x="3650748" y="1684778"/>
                  <a:pt x="3635580" y="1700170"/>
                </a:cubicBezTo>
                <a:cubicBezTo>
                  <a:pt x="3620412" y="1715562"/>
                  <a:pt x="3611861" y="1724744"/>
                  <a:pt x="3609926" y="1727714"/>
                </a:cubicBezTo>
                <a:cubicBezTo>
                  <a:pt x="3610017" y="1728749"/>
                  <a:pt x="3610377" y="1729380"/>
                  <a:pt x="3611005" y="1729604"/>
                </a:cubicBezTo>
                <a:cubicBezTo>
                  <a:pt x="3611637" y="1729830"/>
                  <a:pt x="3611996" y="1729919"/>
                  <a:pt x="3612086" y="1729874"/>
                </a:cubicBezTo>
                <a:cubicBezTo>
                  <a:pt x="3618747" y="1730235"/>
                  <a:pt x="3620007" y="1731674"/>
                  <a:pt x="3615867" y="1734195"/>
                </a:cubicBezTo>
                <a:cubicBezTo>
                  <a:pt x="3611727" y="1736716"/>
                  <a:pt x="3607585" y="1738156"/>
                  <a:pt x="3603445" y="1738516"/>
                </a:cubicBezTo>
                <a:lnTo>
                  <a:pt x="3599124" y="1753638"/>
                </a:lnTo>
                <a:cubicBezTo>
                  <a:pt x="3590213" y="1753908"/>
                  <a:pt x="3582652" y="1757148"/>
                  <a:pt x="3576441" y="1763359"/>
                </a:cubicBezTo>
                <a:cubicBezTo>
                  <a:pt x="3570230" y="1769570"/>
                  <a:pt x="3566989" y="1777132"/>
                  <a:pt x="3566720" y="1786042"/>
                </a:cubicBezTo>
                <a:cubicBezTo>
                  <a:pt x="3565279" y="1792884"/>
                  <a:pt x="3559519" y="1797564"/>
                  <a:pt x="3549437" y="1800085"/>
                </a:cubicBezTo>
                <a:cubicBezTo>
                  <a:pt x="3539356" y="1802605"/>
                  <a:pt x="3533594" y="1807286"/>
                  <a:pt x="3532155" y="1814127"/>
                </a:cubicBezTo>
                <a:lnTo>
                  <a:pt x="3512711" y="1824928"/>
                </a:lnTo>
                <a:lnTo>
                  <a:pt x="3527834" y="1844371"/>
                </a:lnTo>
                <a:cubicBezTo>
                  <a:pt x="3535304" y="1843561"/>
                  <a:pt x="3538725" y="1840320"/>
                  <a:pt x="3538096" y="1834650"/>
                </a:cubicBezTo>
                <a:cubicBezTo>
                  <a:pt x="3537465" y="1828979"/>
                  <a:pt x="3539806" y="1825739"/>
                  <a:pt x="3545116" y="1824928"/>
                </a:cubicBezTo>
                <a:lnTo>
                  <a:pt x="3555918" y="1807646"/>
                </a:lnTo>
                <a:cubicBezTo>
                  <a:pt x="3561770" y="1806926"/>
                  <a:pt x="3565729" y="1804045"/>
                  <a:pt x="3567799" y="1799005"/>
                </a:cubicBezTo>
                <a:cubicBezTo>
                  <a:pt x="3569869" y="1793964"/>
                  <a:pt x="3573830" y="1791083"/>
                  <a:pt x="3579682" y="1790363"/>
                </a:cubicBezTo>
                <a:cubicBezTo>
                  <a:pt x="3588683" y="1777041"/>
                  <a:pt x="3598764" y="1764800"/>
                  <a:pt x="3609926" y="1753638"/>
                </a:cubicBezTo>
                <a:cubicBezTo>
                  <a:pt x="3610060" y="1750443"/>
                  <a:pt x="3611410" y="1748192"/>
                  <a:pt x="3613976" y="1746887"/>
                </a:cubicBezTo>
                <a:cubicBezTo>
                  <a:pt x="3616541" y="1745582"/>
                  <a:pt x="3619513" y="1744952"/>
                  <a:pt x="3622888" y="1744997"/>
                </a:cubicBezTo>
                <a:lnTo>
                  <a:pt x="3627209" y="1744997"/>
                </a:lnTo>
                <a:lnTo>
                  <a:pt x="3631530" y="1729874"/>
                </a:lnTo>
                <a:cubicBezTo>
                  <a:pt x="3625228" y="1729514"/>
                  <a:pt x="3624868" y="1728074"/>
                  <a:pt x="3630449" y="1725554"/>
                </a:cubicBezTo>
                <a:cubicBezTo>
                  <a:pt x="3636030" y="1723033"/>
                  <a:pt x="3639991" y="1721593"/>
                  <a:pt x="3642330" y="1721233"/>
                </a:cubicBezTo>
                <a:lnTo>
                  <a:pt x="3653133" y="1699630"/>
                </a:lnTo>
                <a:cubicBezTo>
                  <a:pt x="3658578" y="1700620"/>
                  <a:pt x="3662808" y="1699720"/>
                  <a:pt x="3665824" y="1696930"/>
                </a:cubicBezTo>
                <a:cubicBezTo>
                  <a:pt x="3668839" y="1694139"/>
                  <a:pt x="3670370" y="1689998"/>
                  <a:pt x="3670414" y="1684508"/>
                </a:cubicBezTo>
                <a:cubicBezTo>
                  <a:pt x="3671404" y="1677802"/>
                  <a:pt x="3675366" y="1673931"/>
                  <a:pt x="3682297" y="1672896"/>
                </a:cubicBezTo>
                <a:cubicBezTo>
                  <a:pt x="3689228" y="1671861"/>
                  <a:pt x="3693188" y="1668530"/>
                  <a:pt x="3694179" y="1662904"/>
                </a:cubicBezTo>
                <a:cubicBezTo>
                  <a:pt x="3701829" y="1657504"/>
                  <a:pt x="3708670" y="1651023"/>
                  <a:pt x="3714702" y="1643462"/>
                </a:cubicBezTo>
                <a:cubicBezTo>
                  <a:pt x="3720733" y="1635901"/>
                  <a:pt x="3725413" y="1627260"/>
                  <a:pt x="3728743" y="1617538"/>
                </a:cubicBezTo>
                <a:close/>
                <a:moveTo>
                  <a:pt x="6655209" y="1601135"/>
                </a:moveTo>
                <a:lnTo>
                  <a:pt x="6670759" y="1616685"/>
                </a:lnTo>
                <a:cubicBezTo>
                  <a:pt x="6670651" y="1619168"/>
                  <a:pt x="6669571" y="1620680"/>
                  <a:pt x="6667520" y="1621220"/>
                </a:cubicBezTo>
                <a:cubicBezTo>
                  <a:pt x="6665468" y="1621760"/>
                  <a:pt x="6663092" y="1621976"/>
                  <a:pt x="6660392" y="1621868"/>
                </a:cubicBezTo>
                <a:lnTo>
                  <a:pt x="6655209" y="1621868"/>
                </a:lnTo>
                <a:lnTo>
                  <a:pt x="6634476" y="1647784"/>
                </a:lnTo>
                <a:cubicBezTo>
                  <a:pt x="6632695" y="1647784"/>
                  <a:pt x="6629779" y="1647136"/>
                  <a:pt x="6625730" y="1645840"/>
                </a:cubicBezTo>
                <a:cubicBezTo>
                  <a:pt x="6621681" y="1644544"/>
                  <a:pt x="6619413" y="1642600"/>
                  <a:pt x="6618927" y="1640009"/>
                </a:cubicBezTo>
                <a:cubicBezTo>
                  <a:pt x="6620115" y="1634664"/>
                  <a:pt x="6625514" y="1628509"/>
                  <a:pt x="6635124" y="1621544"/>
                </a:cubicBezTo>
                <a:cubicBezTo>
                  <a:pt x="6644735" y="1614579"/>
                  <a:pt x="6651430" y="1607776"/>
                  <a:pt x="6655209" y="1601135"/>
                </a:cubicBezTo>
                <a:close/>
                <a:moveTo>
                  <a:pt x="4553984" y="1582973"/>
                </a:moveTo>
                <a:cubicBezTo>
                  <a:pt x="4554029" y="1584278"/>
                  <a:pt x="4554479" y="1585988"/>
                  <a:pt x="4555334" y="1588104"/>
                </a:cubicBezTo>
                <a:cubicBezTo>
                  <a:pt x="4556190" y="1590219"/>
                  <a:pt x="4557179" y="1591389"/>
                  <a:pt x="4558305" y="1591614"/>
                </a:cubicBezTo>
                <a:cubicBezTo>
                  <a:pt x="4560375" y="1591479"/>
                  <a:pt x="4561635" y="1590669"/>
                  <a:pt x="4562085" y="1589184"/>
                </a:cubicBezTo>
                <a:cubicBezTo>
                  <a:pt x="4562536" y="1587699"/>
                  <a:pt x="4562716" y="1586348"/>
                  <a:pt x="4562626" y="1585133"/>
                </a:cubicBezTo>
                <a:close/>
                <a:moveTo>
                  <a:pt x="3307482" y="1580813"/>
                </a:moveTo>
                <a:cubicBezTo>
                  <a:pt x="3307437" y="1580902"/>
                  <a:pt x="3306986" y="1581263"/>
                  <a:pt x="3306131" y="1581893"/>
                </a:cubicBezTo>
                <a:cubicBezTo>
                  <a:pt x="3305276" y="1582523"/>
                  <a:pt x="3304285" y="1582883"/>
                  <a:pt x="3303161" y="1582973"/>
                </a:cubicBezTo>
                <a:cubicBezTo>
                  <a:pt x="3303206" y="1584188"/>
                  <a:pt x="3303656" y="1585538"/>
                  <a:pt x="3304512" y="1587024"/>
                </a:cubicBezTo>
                <a:cubicBezTo>
                  <a:pt x="3305367" y="1588509"/>
                  <a:pt x="3306357" y="1589319"/>
                  <a:pt x="3307482" y="1589454"/>
                </a:cubicBezTo>
                <a:cubicBezTo>
                  <a:pt x="3310002" y="1589094"/>
                  <a:pt x="3311443" y="1587654"/>
                  <a:pt x="3311803" y="1585133"/>
                </a:cubicBezTo>
                <a:cubicBezTo>
                  <a:pt x="3311443" y="1582613"/>
                  <a:pt x="3310002" y="1581173"/>
                  <a:pt x="3307482" y="1580813"/>
                </a:cubicBezTo>
                <a:close/>
                <a:moveTo>
                  <a:pt x="5452709" y="1572628"/>
                </a:moveTo>
                <a:lnTo>
                  <a:pt x="5450118" y="1577811"/>
                </a:lnTo>
                <a:cubicBezTo>
                  <a:pt x="5450388" y="1580240"/>
                  <a:pt x="5451792" y="1581860"/>
                  <a:pt x="5454329" y="1582670"/>
                </a:cubicBezTo>
                <a:cubicBezTo>
                  <a:pt x="5456867" y="1583480"/>
                  <a:pt x="5458918" y="1584452"/>
                  <a:pt x="5460484" y="1585585"/>
                </a:cubicBezTo>
                <a:lnTo>
                  <a:pt x="5460484" y="1582994"/>
                </a:lnTo>
                <a:cubicBezTo>
                  <a:pt x="5460322" y="1580456"/>
                  <a:pt x="5459350" y="1578404"/>
                  <a:pt x="5457569" y="1576839"/>
                </a:cubicBezTo>
                <a:cubicBezTo>
                  <a:pt x="5455787" y="1575273"/>
                  <a:pt x="5454167" y="1573869"/>
                  <a:pt x="5452709" y="1572628"/>
                </a:cubicBezTo>
                <a:close/>
                <a:moveTo>
                  <a:pt x="4543182" y="1565690"/>
                </a:moveTo>
                <a:cubicBezTo>
                  <a:pt x="4542058" y="1565781"/>
                  <a:pt x="4541067" y="1566140"/>
                  <a:pt x="4540212" y="1566771"/>
                </a:cubicBezTo>
                <a:cubicBezTo>
                  <a:pt x="4539357" y="1567401"/>
                  <a:pt x="4538906" y="1567761"/>
                  <a:pt x="4538861" y="1567851"/>
                </a:cubicBezTo>
                <a:cubicBezTo>
                  <a:pt x="4538906" y="1569066"/>
                  <a:pt x="4539357" y="1570416"/>
                  <a:pt x="4540212" y="1571901"/>
                </a:cubicBezTo>
                <a:cubicBezTo>
                  <a:pt x="4541067" y="1573387"/>
                  <a:pt x="4542058" y="1574197"/>
                  <a:pt x="4543182" y="1574332"/>
                </a:cubicBezTo>
                <a:cubicBezTo>
                  <a:pt x="4544983" y="1573972"/>
                  <a:pt x="4545702" y="1572532"/>
                  <a:pt x="4545342" y="1570011"/>
                </a:cubicBezTo>
                <a:cubicBezTo>
                  <a:pt x="4545702" y="1567491"/>
                  <a:pt x="4544983" y="1566050"/>
                  <a:pt x="4543182" y="1565690"/>
                </a:cubicBezTo>
                <a:close/>
                <a:moveTo>
                  <a:pt x="4636076" y="1557049"/>
                </a:moveTo>
                <a:lnTo>
                  <a:pt x="4651197" y="1565690"/>
                </a:lnTo>
                <a:cubicBezTo>
                  <a:pt x="4650928" y="1571046"/>
                  <a:pt x="4649849" y="1575997"/>
                  <a:pt x="4647957" y="1580543"/>
                </a:cubicBezTo>
                <a:cubicBezTo>
                  <a:pt x="4646068" y="1585088"/>
                  <a:pt x="4644987" y="1589499"/>
                  <a:pt x="4644718" y="1593775"/>
                </a:cubicBezTo>
                <a:lnTo>
                  <a:pt x="4629595" y="1598095"/>
                </a:lnTo>
                <a:lnTo>
                  <a:pt x="4627434" y="1580813"/>
                </a:lnTo>
                <a:close/>
                <a:moveTo>
                  <a:pt x="4577747" y="1557049"/>
                </a:moveTo>
                <a:cubicBezTo>
                  <a:pt x="4576758" y="1557139"/>
                  <a:pt x="4576037" y="1557499"/>
                  <a:pt x="4575588" y="1558129"/>
                </a:cubicBezTo>
                <a:cubicBezTo>
                  <a:pt x="4575138" y="1558759"/>
                  <a:pt x="4574417" y="1559119"/>
                  <a:pt x="4573426" y="1559210"/>
                </a:cubicBezTo>
                <a:cubicBezTo>
                  <a:pt x="4573471" y="1560515"/>
                  <a:pt x="4573922" y="1562225"/>
                  <a:pt x="4574777" y="1564340"/>
                </a:cubicBezTo>
                <a:cubicBezTo>
                  <a:pt x="4575632" y="1566455"/>
                  <a:pt x="4576622" y="1567626"/>
                  <a:pt x="4577747" y="1567851"/>
                </a:cubicBezTo>
                <a:cubicBezTo>
                  <a:pt x="4579817" y="1567716"/>
                  <a:pt x="4581077" y="1566905"/>
                  <a:pt x="4581527" y="1565420"/>
                </a:cubicBezTo>
                <a:cubicBezTo>
                  <a:pt x="4581977" y="1563935"/>
                  <a:pt x="4582158" y="1562585"/>
                  <a:pt x="4582067" y="1561370"/>
                </a:cubicBezTo>
                <a:cubicBezTo>
                  <a:pt x="4581708" y="1558849"/>
                  <a:pt x="4580267" y="1557409"/>
                  <a:pt x="4577747" y="1557049"/>
                </a:cubicBezTo>
                <a:close/>
                <a:moveTo>
                  <a:pt x="6722591" y="1551895"/>
                </a:moveTo>
                <a:cubicBezTo>
                  <a:pt x="6718973" y="1552272"/>
                  <a:pt x="6715842" y="1553460"/>
                  <a:pt x="6713197" y="1555458"/>
                </a:cubicBezTo>
                <a:cubicBezTo>
                  <a:pt x="6710551" y="1557456"/>
                  <a:pt x="6706771" y="1557996"/>
                  <a:pt x="6701858" y="1557078"/>
                </a:cubicBezTo>
                <a:cubicBezTo>
                  <a:pt x="6700293" y="1562099"/>
                  <a:pt x="6697593" y="1566959"/>
                  <a:pt x="6693759" y="1571656"/>
                </a:cubicBezTo>
                <a:cubicBezTo>
                  <a:pt x="6689926" y="1576353"/>
                  <a:pt x="6686579" y="1581860"/>
                  <a:pt x="6683717" y="1588177"/>
                </a:cubicBezTo>
                <a:cubicBezTo>
                  <a:pt x="6674106" y="1586341"/>
                  <a:pt x="6667411" y="1587421"/>
                  <a:pt x="6663632" y="1591416"/>
                </a:cubicBezTo>
                <a:cubicBezTo>
                  <a:pt x="6659853" y="1595412"/>
                  <a:pt x="6654454" y="1597787"/>
                  <a:pt x="6647435" y="1598544"/>
                </a:cubicBezTo>
                <a:lnTo>
                  <a:pt x="6634476" y="1595952"/>
                </a:lnTo>
                <a:cubicBezTo>
                  <a:pt x="6631831" y="1606588"/>
                  <a:pt x="6626756" y="1615119"/>
                  <a:pt x="6619251" y="1621544"/>
                </a:cubicBezTo>
                <a:cubicBezTo>
                  <a:pt x="6611746" y="1627969"/>
                  <a:pt x="6602136" y="1630669"/>
                  <a:pt x="6590420" y="1629643"/>
                </a:cubicBezTo>
                <a:lnTo>
                  <a:pt x="6574870" y="1634826"/>
                </a:lnTo>
                <a:cubicBezTo>
                  <a:pt x="6573466" y="1630615"/>
                  <a:pt x="6571738" y="1628023"/>
                  <a:pt x="6569687" y="1627051"/>
                </a:cubicBezTo>
                <a:cubicBezTo>
                  <a:pt x="6567635" y="1626079"/>
                  <a:pt x="6565907" y="1628671"/>
                  <a:pt x="6564504" y="1634826"/>
                </a:cubicBezTo>
                <a:lnTo>
                  <a:pt x="6517855" y="1668516"/>
                </a:lnTo>
                <a:lnTo>
                  <a:pt x="6512672" y="1699616"/>
                </a:lnTo>
                <a:lnTo>
                  <a:pt x="6533405" y="1691841"/>
                </a:lnTo>
                <a:cubicBezTo>
                  <a:pt x="6534862" y="1691895"/>
                  <a:pt x="6536482" y="1692435"/>
                  <a:pt x="6538264" y="1693461"/>
                </a:cubicBezTo>
                <a:cubicBezTo>
                  <a:pt x="6540045" y="1694487"/>
                  <a:pt x="6541017" y="1695674"/>
                  <a:pt x="6541179" y="1697024"/>
                </a:cubicBezTo>
                <a:cubicBezTo>
                  <a:pt x="6540100" y="1703071"/>
                  <a:pt x="6534484" y="1710414"/>
                  <a:pt x="6524334" y="1719053"/>
                </a:cubicBezTo>
                <a:cubicBezTo>
                  <a:pt x="6514184" y="1727692"/>
                  <a:pt x="6505977" y="1732443"/>
                  <a:pt x="6499714" y="1733306"/>
                </a:cubicBezTo>
                <a:lnTo>
                  <a:pt x="6486756" y="1730715"/>
                </a:lnTo>
                <a:lnTo>
                  <a:pt x="6445290" y="1769589"/>
                </a:lnTo>
                <a:cubicBezTo>
                  <a:pt x="6443832" y="1769535"/>
                  <a:pt x="6442213" y="1768995"/>
                  <a:pt x="6440431" y="1767969"/>
                </a:cubicBezTo>
                <a:cubicBezTo>
                  <a:pt x="6438649" y="1766943"/>
                  <a:pt x="6437677" y="1765756"/>
                  <a:pt x="6437515" y="1764406"/>
                </a:cubicBezTo>
                <a:cubicBezTo>
                  <a:pt x="6437839" y="1760518"/>
                  <a:pt x="6439783" y="1757279"/>
                  <a:pt x="6443346" y="1754687"/>
                </a:cubicBezTo>
                <a:cubicBezTo>
                  <a:pt x="6446910" y="1752096"/>
                  <a:pt x="6450150" y="1750152"/>
                  <a:pt x="6453065" y="1748856"/>
                </a:cubicBezTo>
                <a:lnTo>
                  <a:pt x="6460840" y="1728123"/>
                </a:lnTo>
                <a:cubicBezTo>
                  <a:pt x="6459598" y="1726450"/>
                  <a:pt x="6458194" y="1723966"/>
                  <a:pt x="6456629" y="1720673"/>
                </a:cubicBezTo>
                <a:cubicBezTo>
                  <a:pt x="6455063" y="1717379"/>
                  <a:pt x="6453011" y="1715543"/>
                  <a:pt x="6450474" y="1715165"/>
                </a:cubicBezTo>
                <a:cubicBezTo>
                  <a:pt x="6448314" y="1715597"/>
                  <a:pt x="6447450" y="1717325"/>
                  <a:pt x="6447882" y="1720348"/>
                </a:cubicBezTo>
                <a:lnTo>
                  <a:pt x="6401233" y="1743673"/>
                </a:lnTo>
                <a:cubicBezTo>
                  <a:pt x="6398480" y="1751880"/>
                  <a:pt x="6391029" y="1757495"/>
                  <a:pt x="6378881" y="1760518"/>
                </a:cubicBezTo>
                <a:cubicBezTo>
                  <a:pt x="6366732" y="1763542"/>
                  <a:pt x="6358634" y="1769157"/>
                  <a:pt x="6354584" y="1777364"/>
                </a:cubicBezTo>
                <a:lnTo>
                  <a:pt x="6307936" y="1792914"/>
                </a:lnTo>
                <a:lnTo>
                  <a:pt x="6297569" y="1813646"/>
                </a:lnTo>
                <a:cubicBezTo>
                  <a:pt x="6300593" y="1815212"/>
                  <a:pt x="6304264" y="1817911"/>
                  <a:pt x="6308584" y="1821745"/>
                </a:cubicBezTo>
                <a:cubicBezTo>
                  <a:pt x="6312903" y="1825578"/>
                  <a:pt x="6315279" y="1828925"/>
                  <a:pt x="6315711" y="1831787"/>
                </a:cubicBezTo>
                <a:cubicBezTo>
                  <a:pt x="6315279" y="1833947"/>
                  <a:pt x="6313551" y="1834811"/>
                  <a:pt x="6310528" y="1834379"/>
                </a:cubicBezTo>
                <a:cubicBezTo>
                  <a:pt x="6306262" y="1834595"/>
                  <a:pt x="6301187" y="1835459"/>
                  <a:pt x="6295302" y="1836970"/>
                </a:cubicBezTo>
                <a:cubicBezTo>
                  <a:pt x="6289417" y="1838482"/>
                  <a:pt x="6284989" y="1839346"/>
                  <a:pt x="6282020" y="1839562"/>
                </a:cubicBezTo>
                <a:cubicBezTo>
                  <a:pt x="6281966" y="1841020"/>
                  <a:pt x="6281426" y="1842639"/>
                  <a:pt x="6280400" y="1844421"/>
                </a:cubicBezTo>
                <a:cubicBezTo>
                  <a:pt x="6279374" y="1846203"/>
                  <a:pt x="6278186" y="1847175"/>
                  <a:pt x="6276837" y="1847337"/>
                </a:cubicBezTo>
                <a:cubicBezTo>
                  <a:pt x="6274515" y="1846905"/>
                  <a:pt x="6272679" y="1845177"/>
                  <a:pt x="6271330" y="1842153"/>
                </a:cubicBezTo>
                <a:cubicBezTo>
                  <a:pt x="6269980" y="1839130"/>
                  <a:pt x="6267496" y="1837403"/>
                  <a:pt x="6263878" y="1836970"/>
                </a:cubicBezTo>
                <a:cubicBezTo>
                  <a:pt x="6262637" y="1837186"/>
                  <a:pt x="6261881" y="1838050"/>
                  <a:pt x="6261611" y="1839562"/>
                </a:cubicBezTo>
                <a:cubicBezTo>
                  <a:pt x="6261341" y="1841074"/>
                  <a:pt x="6261233" y="1841937"/>
                  <a:pt x="6261287" y="1842153"/>
                </a:cubicBezTo>
                <a:lnTo>
                  <a:pt x="6269062" y="1847337"/>
                </a:lnTo>
                <a:cubicBezTo>
                  <a:pt x="6269062" y="1848903"/>
                  <a:pt x="6268414" y="1850954"/>
                  <a:pt x="6267118" y="1853492"/>
                </a:cubicBezTo>
                <a:cubicBezTo>
                  <a:pt x="6265822" y="1856029"/>
                  <a:pt x="6263878" y="1857433"/>
                  <a:pt x="6261287" y="1857703"/>
                </a:cubicBezTo>
                <a:lnTo>
                  <a:pt x="6258695" y="1857703"/>
                </a:lnTo>
                <a:lnTo>
                  <a:pt x="6237962" y="1860295"/>
                </a:lnTo>
                <a:cubicBezTo>
                  <a:pt x="6235371" y="1867638"/>
                  <a:pt x="6230188" y="1871093"/>
                  <a:pt x="6222413" y="1870661"/>
                </a:cubicBezTo>
                <a:cubicBezTo>
                  <a:pt x="6214638" y="1870229"/>
                  <a:pt x="6206863" y="1868502"/>
                  <a:pt x="6199089" y="1865478"/>
                </a:cubicBezTo>
                <a:cubicBezTo>
                  <a:pt x="6194068" y="1865640"/>
                  <a:pt x="6190504" y="1867260"/>
                  <a:pt x="6188399" y="1870337"/>
                </a:cubicBezTo>
                <a:cubicBezTo>
                  <a:pt x="6186293" y="1873415"/>
                  <a:pt x="6184673" y="1876978"/>
                  <a:pt x="6183539" y="1881028"/>
                </a:cubicBezTo>
                <a:cubicBezTo>
                  <a:pt x="6185537" y="1882701"/>
                  <a:pt x="6188020" y="1885185"/>
                  <a:pt x="6190990" y="1888478"/>
                </a:cubicBezTo>
                <a:cubicBezTo>
                  <a:pt x="6193960" y="1891772"/>
                  <a:pt x="6193204" y="1893607"/>
                  <a:pt x="6188722" y="1893985"/>
                </a:cubicBezTo>
                <a:cubicBezTo>
                  <a:pt x="6175764" y="1893823"/>
                  <a:pt x="6162807" y="1893499"/>
                  <a:pt x="6149848" y="1893014"/>
                </a:cubicBezTo>
                <a:cubicBezTo>
                  <a:pt x="6136891" y="1892528"/>
                  <a:pt x="6123932" y="1892852"/>
                  <a:pt x="6110975" y="1893985"/>
                </a:cubicBezTo>
                <a:lnTo>
                  <a:pt x="6092833" y="1896577"/>
                </a:lnTo>
                <a:cubicBezTo>
                  <a:pt x="6091159" y="1896523"/>
                  <a:pt x="6088676" y="1896631"/>
                  <a:pt x="6085383" y="1896901"/>
                </a:cubicBezTo>
                <a:cubicBezTo>
                  <a:pt x="6082089" y="1897171"/>
                  <a:pt x="6080254" y="1897927"/>
                  <a:pt x="6079876" y="1899169"/>
                </a:cubicBezTo>
                <a:cubicBezTo>
                  <a:pt x="6080199" y="1900411"/>
                  <a:pt x="6081495" y="1901166"/>
                  <a:pt x="6083763" y="1901436"/>
                </a:cubicBezTo>
                <a:cubicBezTo>
                  <a:pt x="6086030" y="1901706"/>
                  <a:pt x="6087326" y="1901814"/>
                  <a:pt x="6087650" y="1901760"/>
                </a:cubicBezTo>
                <a:cubicBezTo>
                  <a:pt x="6081063" y="1904460"/>
                  <a:pt x="6074152" y="1906835"/>
                  <a:pt x="6066917" y="1908887"/>
                </a:cubicBezTo>
                <a:cubicBezTo>
                  <a:pt x="6059683" y="1910939"/>
                  <a:pt x="6052772" y="1912018"/>
                  <a:pt x="6046185" y="1912127"/>
                </a:cubicBezTo>
                <a:cubicBezTo>
                  <a:pt x="6040732" y="1907753"/>
                  <a:pt x="6034144" y="1902894"/>
                  <a:pt x="6026424" y="1897549"/>
                </a:cubicBezTo>
                <a:cubicBezTo>
                  <a:pt x="6018703" y="1892204"/>
                  <a:pt x="6011468" y="1889288"/>
                  <a:pt x="6004719" y="1888802"/>
                </a:cubicBezTo>
                <a:cubicBezTo>
                  <a:pt x="6001695" y="1888371"/>
                  <a:pt x="5999968" y="1889234"/>
                  <a:pt x="5999536" y="1891394"/>
                </a:cubicBezTo>
                <a:lnTo>
                  <a:pt x="5976212" y="1909535"/>
                </a:lnTo>
                <a:cubicBezTo>
                  <a:pt x="5986578" y="1906511"/>
                  <a:pt x="5991761" y="1909967"/>
                  <a:pt x="5991761" y="1919901"/>
                </a:cubicBezTo>
                <a:cubicBezTo>
                  <a:pt x="5991437" y="1926327"/>
                  <a:pt x="5992085" y="1930970"/>
                  <a:pt x="5993705" y="1933831"/>
                </a:cubicBezTo>
                <a:cubicBezTo>
                  <a:pt x="5995324" y="1936693"/>
                  <a:pt x="5999860" y="1938096"/>
                  <a:pt x="6007311" y="1938043"/>
                </a:cubicBezTo>
                <a:lnTo>
                  <a:pt x="6009902" y="1938043"/>
                </a:lnTo>
                <a:cubicBezTo>
                  <a:pt x="6014114" y="1920387"/>
                  <a:pt x="6026424" y="1912937"/>
                  <a:pt x="6046832" y="1915690"/>
                </a:cubicBezTo>
                <a:cubicBezTo>
                  <a:pt x="6067241" y="1918444"/>
                  <a:pt x="6086030" y="1920711"/>
                  <a:pt x="6103200" y="1922493"/>
                </a:cubicBezTo>
                <a:cubicBezTo>
                  <a:pt x="6110975" y="1919470"/>
                  <a:pt x="6118749" y="1917742"/>
                  <a:pt x="6126524" y="1917310"/>
                </a:cubicBezTo>
                <a:cubicBezTo>
                  <a:pt x="6129116" y="1917202"/>
                  <a:pt x="6131059" y="1917418"/>
                  <a:pt x="6132355" y="1917958"/>
                </a:cubicBezTo>
                <a:cubicBezTo>
                  <a:pt x="6133651" y="1918498"/>
                  <a:pt x="6134299" y="1920010"/>
                  <a:pt x="6134299" y="1922493"/>
                </a:cubicBezTo>
                <a:lnTo>
                  <a:pt x="6134299" y="1925085"/>
                </a:lnTo>
                <a:cubicBezTo>
                  <a:pt x="6145421" y="1922223"/>
                  <a:pt x="6158811" y="1920172"/>
                  <a:pt x="6174469" y="1918930"/>
                </a:cubicBezTo>
                <a:cubicBezTo>
                  <a:pt x="6190126" y="1917688"/>
                  <a:pt x="6203516" y="1918875"/>
                  <a:pt x="6214638" y="1922493"/>
                </a:cubicBezTo>
                <a:cubicBezTo>
                  <a:pt x="6216204" y="1917310"/>
                  <a:pt x="6219552" y="1912775"/>
                  <a:pt x="6224681" y="1908887"/>
                </a:cubicBezTo>
                <a:cubicBezTo>
                  <a:pt x="6229810" y="1905000"/>
                  <a:pt x="6235101" y="1901760"/>
                  <a:pt x="6240554" y="1899169"/>
                </a:cubicBezTo>
                <a:lnTo>
                  <a:pt x="6266470" y="1899169"/>
                </a:lnTo>
                <a:cubicBezTo>
                  <a:pt x="6268684" y="1899385"/>
                  <a:pt x="6273327" y="1899601"/>
                  <a:pt x="6280400" y="1899816"/>
                </a:cubicBezTo>
                <a:cubicBezTo>
                  <a:pt x="6287473" y="1900032"/>
                  <a:pt x="6291468" y="1898953"/>
                  <a:pt x="6292386" y="1896577"/>
                </a:cubicBezTo>
                <a:cubicBezTo>
                  <a:pt x="6292116" y="1895227"/>
                  <a:pt x="6290712" y="1894039"/>
                  <a:pt x="6288175" y="1893014"/>
                </a:cubicBezTo>
                <a:cubicBezTo>
                  <a:pt x="6285637" y="1891988"/>
                  <a:pt x="6283586" y="1891448"/>
                  <a:pt x="6282020" y="1891394"/>
                </a:cubicBezTo>
                <a:lnTo>
                  <a:pt x="6297569" y="1873253"/>
                </a:lnTo>
                <a:cubicBezTo>
                  <a:pt x="6308529" y="1873361"/>
                  <a:pt x="6316412" y="1871849"/>
                  <a:pt x="6321218" y="1868717"/>
                </a:cubicBezTo>
                <a:cubicBezTo>
                  <a:pt x="6326023" y="1865586"/>
                  <a:pt x="6331962" y="1860187"/>
                  <a:pt x="6339035" y="1852520"/>
                </a:cubicBezTo>
                <a:lnTo>
                  <a:pt x="6370134" y="1844745"/>
                </a:lnTo>
                <a:cubicBezTo>
                  <a:pt x="6371478" y="1843689"/>
                  <a:pt x="6381461" y="1836299"/>
                  <a:pt x="6400081" y="1822573"/>
                </a:cubicBezTo>
                <a:cubicBezTo>
                  <a:pt x="6418702" y="1808847"/>
                  <a:pt x="6437900" y="1795121"/>
                  <a:pt x="6457672" y="1781395"/>
                </a:cubicBezTo>
                <a:cubicBezTo>
                  <a:pt x="6477445" y="1767669"/>
                  <a:pt x="6489731" y="1760278"/>
                  <a:pt x="6494530" y="1759223"/>
                </a:cubicBezTo>
                <a:lnTo>
                  <a:pt x="6499714" y="1759223"/>
                </a:lnTo>
                <a:cubicBezTo>
                  <a:pt x="6511430" y="1756361"/>
                  <a:pt x="6522336" y="1751070"/>
                  <a:pt x="6532433" y="1743349"/>
                </a:cubicBezTo>
                <a:cubicBezTo>
                  <a:pt x="6542529" y="1735628"/>
                  <a:pt x="6551492" y="1727097"/>
                  <a:pt x="6559321" y="1717757"/>
                </a:cubicBezTo>
                <a:cubicBezTo>
                  <a:pt x="6552571" y="1715921"/>
                  <a:pt x="6551167" y="1711818"/>
                  <a:pt x="6555109" y="1705447"/>
                </a:cubicBezTo>
                <a:cubicBezTo>
                  <a:pt x="6559050" y="1699076"/>
                  <a:pt x="6562182" y="1693677"/>
                  <a:pt x="6564504" y="1689249"/>
                </a:cubicBezTo>
                <a:lnTo>
                  <a:pt x="6631885" y="1658150"/>
                </a:lnTo>
                <a:cubicBezTo>
                  <a:pt x="6633343" y="1652859"/>
                  <a:pt x="6636258" y="1648540"/>
                  <a:pt x="6640632" y="1645192"/>
                </a:cubicBezTo>
                <a:cubicBezTo>
                  <a:pt x="6645005" y="1641845"/>
                  <a:pt x="6649864" y="1640117"/>
                  <a:pt x="6655209" y="1640009"/>
                </a:cubicBezTo>
                <a:lnTo>
                  <a:pt x="6670759" y="1627051"/>
                </a:lnTo>
                <a:cubicBezTo>
                  <a:pt x="6673458" y="1627051"/>
                  <a:pt x="6675834" y="1626403"/>
                  <a:pt x="6677886" y="1625107"/>
                </a:cubicBezTo>
                <a:cubicBezTo>
                  <a:pt x="6679937" y="1623812"/>
                  <a:pt x="6681017" y="1621868"/>
                  <a:pt x="6681125" y="1619276"/>
                </a:cubicBezTo>
                <a:cubicBezTo>
                  <a:pt x="6680963" y="1615335"/>
                  <a:pt x="6679991" y="1611555"/>
                  <a:pt x="6678210" y="1607938"/>
                </a:cubicBezTo>
                <a:cubicBezTo>
                  <a:pt x="6676428" y="1604320"/>
                  <a:pt x="6674808" y="1601189"/>
                  <a:pt x="6673351" y="1598544"/>
                </a:cubicBezTo>
                <a:cubicBezTo>
                  <a:pt x="6684095" y="1593306"/>
                  <a:pt x="6695001" y="1586935"/>
                  <a:pt x="6706069" y="1579430"/>
                </a:cubicBezTo>
                <a:cubicBezTo>
                  <a:pt x="6717138" y="1571926"/>
                  <a:pt x="6726100" y="1563611"/>
                  <a:pt x="6732957" y="1554486"/>
                </a:cubicBezTo>
                <a:close/>
                <a:moveTo>
                  <a:pt x="1816710" y="1546699"/>
                </a:moveTo>
                <a:cubicBezTo>
                  <a:pt x="1816764" y="1548265"/>
                  <a:pt x="1817304" y="1550317"/>
                  <a:pt x="1818329" y="1552854"/>
                </a:cubicBezTo>
                <a:cubicBezTo>
                  <a:pt x="1819355" y="1555392"/>
                  <a:pt x="1820543" y="1556796"/>
                  <a:pt x="1821894" y="1557066"/>
                </a:cubicBezTo>
                <a:cubicBezTo>
                  <a:pt x="1824376" y="1556903"/>
                  <a:pt x="1825888" y="1555932"/>
                  <a:pt x="1826428" y="1554150"/>
                </a:cubicBezTo>
                <a:cubicBezTo>
                  <a:pt x="1826968" y="1552368"/>
                  <a:pt x="1827184" y="1550749"/>
                  <a:pt x="1827076" y="1549291"/>
                </a:cubicBezTo>
                <a:close/>
                <a:moveTo>
                  <a:pt x="6872904" y="1538937"/>
                </a:moveTo>
                <a:cubicBezTo>
                  <a:pt x="6862969" y="1539908"/>
                  <a:pt x="6854978" y="1545740"/>
                  <a:pt x="6848931" y="1556430"/>
                </a:cubicBezTo>
                <a:cubicBezTo>
                  <a:pt x="6842884" y="1567121"/>
                  <a:pt x="6836189" y="1576839"/>
                  <a:pt x="6828846" y="1585585"/>
                </a:cubicBezTo>
                <a:lnTo>
                  <a:pt x="6826255" y="1593360"/>
                </a:lnTo>
                <a:cubicBezTo>
                  <a:pt x="6826093" y="1593468"/>
                  <a:pt x="6825769" y="1593901"/>
                  <a:pt x="6825283" y="1594656"/>
                </a:cubicBezTo>
                <a:cubicBezTo>
                  <a:pt x="6824797" y="1595412"/>
                  <a:pt x="6825121" y="1595844"/>
                  <a:pt x="6826255" y="1595952"/>
                </a:cubicBezTo>
                <a:lnTo>
                  <a:pt x="6821072" y="1595952"/>
                </a:lnTo>
                <a:cubicBezTo>
                  <a:pt x="6815618" y="1596870"/>
                  <a:pt x="6812919" y="1600217"/>
                  <a:pt x="6812973" y="1605994"/>
                </a:cubicBezTo>
                <a:cubicBezTo>
                  <a:pt x="6813027" y="1611772"/>
                  <a:pt x="6809680" y="1614471"/>
                  <a:pt x="6802930" y="1614093"/>
                </a:cubicBezTo>
                <a:cubicBezTo>
                  <a:pt x="6801581" y="1616577"/>
                  <a:pt x="6799745" y="1618088"/>
                  <a:pt x="6797423" y="1618629"/>
                </a:cubicBezTo>
                <a:cubicBezTo>
                  <a:pt x="6795102" y="1619168"/>
                  <a:pt x="6792618" y="1619384"/>
                  <a:pt x="6789972" y="1619276"/>
                </a:cubicBezTo>
                <a:lnTo>
                  <a:pt x="6779606" y="1616685"/>
                </a:lnTo>
                <a:cubicBezTo>
                  <a:pt x="6777824" y="1624514"/>
                  <a:pt x="6773613" y="1631533"/>
                  <a:pt x="6766972" y="1637741"/>
                </a:cubicBezTo>
                <a:cubicBezTo>
                  <a:pt x="6760331" y="1643950"/>
                  <a:pt x="6754176" y="1649026"/>
                  <a:pt x="6748507" y="1652967"/>
                </a:cubicBezTo>
                <a:cubicBezTo>
                  <a:pt x="6744026" y="1654209"/>
                  <a:pt x="6738734" y="1656261"/>
                  <a:pt x="6732633" y="1659122"/>
                </a:cubicBezTo>
                <a:cubicBezTo>
                  <a:pt x="6726532" y="1661983"/>
                  <a:pt x="6723185" y="1665979"/>
                  <a:pt x="6722591" y="1671108"/>
                </a:cubicBezTo>
                <a:cubicBezTo>
                  <a:pt x="6722915" y="1674942"/>
                  <a:pt x="6724859" y="1677641"/>
                  <a:pt x="6728422" y="1679207"/>
                </a:cubicBezTo>
                <a:cubicBezTo>
                  <a:pt x="6731985" y="1680773"/>
                  <a:pt x="6735225" y="1681529"/>
                  <a:pt x="6738140" y="1681475"/>
                </a:cubicBezTo>
                <a:cubicBezTo>
                  <a:pt x="6748669" y="1668571"/>
                  <a:pt x="6760655" y="1656800"/>
                  <a:pt x="6774099" y="1646164"/>
                </a:cubicBezTo>
                <a:cubicBezTo>
                  <a:pt x="6787543" y="1635528"/>
                  <a:pt x="6801473" y="1625701"/>
                  <a:pt x="6815889" y="1616685"/>
                </a:cubicBezTo>
                <a:lnTo>
                  <a:pt x="6826255" y="1595952"/>
                </a:lnTo>
                <a:lnTo>
                  <a:pt x="6831438" y="1595952"/>
                </a:lnTo>
                <a:lnTo>
                  <a:pt x="6836621" y="1585585"/>
                </a:lnTo>
                <a:lnTo>
                  <a:pt x="6859945" y="1572628"/>
                </a:lnTo>
                <a:cubicBezTo>
                  <a:pt x="6861727" y="1565339"/>
                  <a:pt x="6864643" y="1561775"/>
                  <a:pt x="6868692" y="1561937"/>
                </a:cubicBezTo>
                <a:cubicBezTo>
                  <a:pt x="6872742" y="1562099"/>
                  <a:pt x="6875009" y="1555296"/>
                  <a:pt x="6875495" y="1541529"/>
                </a:cubicBezTo>
                <a:cubicBezTo>
                  <a:pt x="6875549" y="1541420"/>
                  <a:pt x="6875441" y="1540989"/>
                  <a:pt x="6875171" y="1540232"/>
                </a:cubicBezTo>
                <a:cubicBezTo>
                  <a:pt x="6874901" y="1539477"/>
                  <a:pt x="6874145" y="1539045"/>
                  <a:pt x="6872904" y="1538937"/>
                </a:cubicBezTo>
                <a:close/>
                <a:moveTo>
                  <a:pt x="3378771" y="1531125"/>
                </a:moveTo>
                <a:cubicBezTo>
                  <a:pt x="3378862" y="1533286"/>
                  <a:pt x="3379763" y="1534906"/>
                  <a:pt x="3381473" y="1535986"/>
                </a:cubicBezTo>
                <a:cubicBezTo>
                  <a:pt x="3383183" y="1537067"/>
                  <a:pt x="3385163" y="1537606"/>
                  <a:pt x="3387413" y="1537606"/>
                </a:cubicBezTo>
                <a:cubicBezTo>
                  <a:pt x="3391734" y="1537967"/>
                  <a:pt x="3396055" y="1537246"/>
                  <a:pt x="3400376" y="1535446"/>
                </a:cubicBezTo>
                <a:close/>
                <a:moveTo>
                  <a:pt x="3337725" y="1528965"/>
                </a:moveTo>
                <a:cubicBezTo>
                  <a:pt x="3337771" y="1530270"/>
                  <a:pt x="3338221" y="1531981"/>
                  <a:pt x="3339076" y="1534096"/>
                </a:cubicBezTo>
                <a:cubicBezTo>
                  <a:pt x="3339931" y="1536211"/>
                  <a:pt x="3340922" y="1537381"/>
                  <a:pt x="3342046" y="1537606"/>
                </a:cubicBezTo>
                <a:cubicBezTo>
                  <a:pt x="3343082" y="1537471"/>
                  <a:pt x="3343711" y="1536661"/>
                  <a:pt x="3343937" y="1535176"/>
                </a:cubicBezTo>
                <a:cubicBezTo>
                  <a:pt x="3344161" y="1533691"/>
                  <a:pt x="3344252" y="1532341"/>
                  <a:pt x="3344207" y="1531125"/>
                </a:cubicBezTo>
                <a:close/>
                <a:moveTo>
                  <a:pt x="4266662" y="1524644"/>
                </a:moveTo>
                <a:cubicBezTo>
                  <a:pt x="4266527" y="1532926"/>
                  <a:pt x="4267877" y="1537967"/>
                  <a:pt x="4270712" y="1539767"/>
                </a:cubicBezTo>
                <a:cubicBezTo>
                  <a:pt x="4273547" y="1541567"/>
                  <a:pt x="4278678" y="1542287"/>
                  <a:pt x="4286105" y="1541927"/>
                </a:cubicBezTo>
                <a:lnTo>
                  <a:pt x="4286105" y="1524644"/>
                </a:lnTo>
                <a:close/>
                <a:moveTo>
                  <a:pt x="2449059" y="1520783"/>
                </a:moveTo>
                <a:cubicBezTo>
                  <a:pt x="2445226" y="1521431"/>
                  <a:pt x="2442527" y="1524671"/>
                  <a:pt x="2440960" y="1530502"/>
                </a:cubicBezTo>
                <a:cubicBezTo>
                  <a:pt x="2439394" y="1536333"/>
                  <a:pt x="2438639" y="1540868"/>
                  <a:pt x="2438694" y="1544108"/>
                </a:cubicBezTo>
                <a:cubicBezTo>
                  <a:pt x="2439125" y="1551667"/>
                  <a:pt x="2440853" y="1558577"/>
                  <a:pt x="2443876" y="1564841"/>
                </a:cubicBezTo>
                <a:cubicBezTo>
                  <a:pt x="2446901" y="1571103"/>
                  <a:pt x="2448627" y="1578014"/>
                  <a:pt x="2449059" y="1585573"/>
                </a:cubicBezTo>
                <a:cubicBezTo>
                  <a:pt x="2443715" y="1585519"/>
                  <a:pt x="2438207" y="1586275"/>
                  <a:pt x="2432538" y="1587841"/>
                </a:cubicBezTo>
                <a:cubicBezTo>
                  <a:pt x="2426868" y="1589407"/>
                  <a:pt x="2422009" y="1592106"/>
                  <a:pt x="2417960" y="1595940"/>
                </a:cubicBezTo>
                <a:lnTo>
                  <a:pt x="2410185" y="1585573"/>
                </a:lnTo>
                <a:lnTo>
                  <a:pt x="2407594" y="1595940"/>
                </a:lnTo>
                <a:cubicBezTo>
                  <a:pt x="2404894" y="1595831"/>
                  <a:pt x="2402518" y="1596047"/>
                  <a:pt x="2400467" y="1596588"/>
                </a:cubicBezTo>
                <a:cubicBezTo>
                  <a:pt x="2398415" y="1597128"/>
                  <a:pt x="2397335" y="1598639"/>
                  <a:pt x="2397228" y="1601123"/>
                </a:cubicBezTo>
                <a:cubicBezTo>
                  <a:pt x="2397335" y="1606198"/>
                  <a:pt x="2396471" y="1609653"/>
                  <a:pt x="2394636" y="1611489"/>
                </a:cubicBezTo>
                <a:cubicBezTo>
                  <a:pt x="2392800" y="1613325"/>
                  <a:pt x="2389345" y="1614189"/>
                  <a:pt x="2384269" y="1614081"/>
                </a:cubicBezTo>
                <a:cubicBezTo>
                  <a:pt x="2383514" y="1621639"/>
                  <a:pt x="2380490" y="1625311"/>
                  <a:pt x="2375199" y="1625095"/>
                </a:cubicBezTo>
                <a:cubicBezTo>
                  <a:pt x="2369907" y="1624879"/>
                  <a:pt x="2366884" y="1629846"/>
                  <a:pt x="2366128" y="1639997"/>
                </a:cubicBezTo>
                <a:cubicBezTo>
                  <a:pt x="2359758" y="1651929"/>
                  <a:pt x="2352414" y="1663699"/>
                  <a:pt x="2344101" y="1675307"/>
                </a:cubicBezTo>
                <a:cubicBezTo>
                  <a:pt x="2335785" y="1686916"/>
                  <a:pt x="2325850" y="1696742"/>
                  <a:pt x="2314296" y="1704787"/>
                </a:cubicBezTo>
                <a:cubicBezTo>
                  <a:pt x="2316457" y="1707810"/>
                  <a:pt x="2319911" y="1709538"/>
                  <a:pt x="2324662" y="1709970"/>
                </a:cubicBezTo>
                <a:cubicBezTo>
                  <a:pt x="2329630" y="1709700"/>
                  <a:pt x="2332655" y="1710240"/>
                  <a:pt x="2333733" y="1711589"/>
                </a:cubicBezTo>
                <a:cubicBezTo>
                  <a:pt x="2334813" y="1712939"/>
                  <a:pt x="2335245" y="1716719"/>
                  <a:pt x="2335029" y="1722928"/>
                </a:cubicBezTo>
                <a:cubicBezTo>
                  <a:pt x="2324662" y="1725843"/>
                  <a:pt x="2314296" y="1729083"/>
                  <a:pt x="2303930" y="1732646"/>
                </a:cubicBezTo>
                <a:cubicBezTo>
                  <a:pt x="2293563" y="1736210"/>
                  <a:pt x="2283198" y="1738154"/>
                  <a:pt x="2272831" y="1738478"/>
                </a:cubicBezTo>
                <a:lnTo>
                  <a:pt x="2267647" y="1764394"/>
                </a:lnTo>
                <a:lnTo>
                  <a:pt x="2296155" y="1759210"/>
                </a:lnTo>
                <a:cubicBezTo>
                  <a:pt x="2300744" y="1760722"/>
                  <a:pt x="2306468" y="1760938"/>
                  <a:pt x="2313324" y="1759858"/>
                </a:cubicBezTo>
                <a:cubicBezTo>
                  <a:pt x="2320181" y="1758778"/>
                  <a:pt x="2323961" y="1755107"/>
                  <a:pt x="2324662" y="1748844"/>
                </a:cubicBezTo>
                <a:lnTo>
                  <a:pt x="2335029" y="1743661"/>
                </a:lnTo>
                <a:cubicBezTo>
                  <a:pt x="2333355" y="1734914"/>
                  <a:pt x="2339294" y="1728435"/>
                  <a:pt x="2352846" y="1724224"/>
                </a:cubicBezTo>
                <a:cubicBezTo>
                  <a:pt x="2366398" y="1720012"/>
                  <a:pt x="2374281" y="1708350"/>
                  <a:pt x="2376494" y="1689237"/>
                </a:cubicBezTo>
                <a:cubicBezTo>
                  <a:pt x="2397228" y="1679302"/>
                  <a:pt x="2417960" y="1668073"/>
                  <a:pt x="2438694" y="1655546"/>
                </a:cubicBezTo>
                <a:cubicBezTo>
                  <a:pt x="2439125" y="1648798"/>
                  <a:pt x="2440853" y="1645450"/>
                  <a:pt x="2443876" y="1645504"/>
                </a:cubicBezTo>
                <a:cubicBezTo>
                  <a:pt x="2446901" y="1645558"/>
                  <a:pt x="2448627" y="1642858"/>
                  <a:pt x="2449059" y="1637405"/>
                </a:cubicBezTo>
                <a:cubicBezTo>
                  <a:pt x="2445226" y="1638323"/>
                  <a:pt x="2442527" y="1637135"/>
                  <a:pt x="2440960" y="1633842"/>
                </a:cubicBezTo>
                <a:cubicBezTo>
                  <a:pt x="2439394" y="1630548"/>
                  <a:pt x="2438639" y="1627417"/>
                  <a:pt x="2438694" y="1624447"/>
                </a:cubicBezTo>
                <a:cubicBezTo>
                  <a:pt x="2435777" y="1624609"/>
                  <a:pt x="2432538" y="1624285"/>
                  <a:pt x="2428974" y="1623475"/>
                </a:cubicBezTo>
                <a:cubicBezTo>
                  <a:pt x="2425411" y="1622665"/>
                  <a:pt x="2423467" y="1620398"/>
                  <a:pt x="2423143" y="1616672"/>
                </a:cubicBezTo>
                <a:cubicBezTo>
                  <a:pt x="2423413" y="1610356"/>
                  <a:pt x="2426113" y="1604849"/>
                  <a:pt x="2431242" y="1600151"/>
                </a:cubicBezTo>
                <a:cubicBezTo>
                  <a:pt x="2436372" y="1595454"/>
                  <a:pt x="2442310" y="1590595"/>
                  <a:pt x="2449059" y="1585573"/>
                </a:cubicBezTo>
                <a:cubicBezTo>
                  <a:pt x="2450463" y="1584331"/>
                  <a:pt x="2452191" y="1582928"/>
                  <a:pt x="2454243" y="1581362"/>
                </a:cubicBezTo>
                <a:cubicBezTo>
                  <a:pt x="2456294" y="1579796"/>
                  <a:pt x="2458022" y="1577745"/>
                  <a:pt x="2459426" y="1575207"/>
                </a:cubicBezTo>
                <a:cubicBezTo>
                  <a:pt x="2462125" y="1575207"/>
                  <a:pt x="2464501" y="1574559"/>
                  <a:pt x="2466552" y="1573263"/>
                </a:cubicBezTo>
                <a:cubicBezTo>
                  <a:pt x="2468604" y="1571967"/>
                  <a:pt x="2469684" y="1570024"/>
                  <a:pt x="2469792" y="1567432"/>
                </a:cubicBezTo>
                <a:cubicBezTo>
                  <a:pt x="2469576" y="1562087"/>
                  <a:pt x="2468064" y="1556580"/>
                  <a:pt x="2465257" y="1550911"/>
                </a:cubicBezTo>
                <a:cubicBezTo>
                  <a:pt x="2462449" y="1545242"/>
                  <a:pt x="2459641" y="1540382"/>
                  <a:pt x="2456834" y="1536333"/>
                </a:cubicBezTo>
                <a:cubicBezTo>
                  <a:pt x="2456996" y="1533418"/>
                  <a:pt x="2456672" y="1530178"/>
                  <a:pt x="2455862" y="1526614"/>
                </a:cubicBezTo>
                <a:cubicBezTo>
                  <a:pt x="2455052" y="1523051"/>
                  <a:pt x="2452784" y="1521107"/>
                  <a:pt x="2449059" y="1520783"/>
                </a:cubicBezTo>
                <a:close/>
                <a:moveTo>
                  <a:pt x="1845217" y="1515600"/>
                </a:moveTo>
                <a:cubicBezTo>
                  <a:pt x="1840250" y="1515384"/>
                  <a:pt x="1837226" y="1515816"/>
                  <a:pt x="1836147" y="1516896"/>
                </a:cubicBezTo>
                <a:cubicBezTo>
                  <a:pt x="1835067" y="1517976"/>
                  <a:pt x="1834635" y="1520999"/>
                  <a:pt x="1834851" y="1525966"/>
                </a:cubicBezTo>
                <a:cubicBezTo>
                  <a:pt x="1837551" y="1525859"/>
                  <a:pt x="1839926" y="1524779"/>
                  <a:pt x="1841978" y="1522727"/>
                </a:cubicBezTo>
                <a:cubicBezTo>
                  <a:pt x="1844029" y="1520676"/>
                  <a:pt x="1845109" y="1518300"/>
                  <a:pt x="1845217" y="1515600"/>
                </a:cubicBezTo>
                <a:close/>
                <a:moveTo>
                  <a:pt x="6898820" y="1502654"/>
                </a:moveTo>
                <a:lnTo>
                  <a:pt x="6893636" y="1505246"/>
                </a:lnTo>
                <a:lnTo>
                  <a:pt x="6893636" y="1507838"/>
                </a:lnTo>
                <a:cubicBezTo>
                  <a:pt x="6893528" y="1509295"/>
                  <a:pt x="6893744" y="1510915"/>
                  <a:pt x="6894284" y="1512697"/>
                </a:cubicBezTo>
                <a:cubicBezTo>
                  <a:pt x="6894824" y="1514478"/>
                  <a:pt x="6896336" y="1515451"/>
                  <a:pt x="6898820" y="1515613"/>
                </a:cubicBezTo>
                <a:cubicBezTo>
                  <a:pt x="6900169" y="1515451"/>
                  <a:pt x="6901357" y="1514478"/>
                  <a:pt x="6902383" y="1512697"/>
                </a:cubicBezTo>
                <a:cubicBezTo>
                  <a:pt x="6903409" y="1510915"/>
                  <a:pt x="6903949" y="1509295"/>
                  <a:pt x="6904003" y="1507838"/>
                </a:cubicBezTo>
                <a:cubicBezTo>
                  <a:pt x="6903570" y="1504814"/>
                  <a:pt x="6901843" y="1503087"/>
                  <a:pt x="6898820" y="1502654"/>
                </a:cubicBezTo>
                <a:close/>
                <a:moveTo>
                  <a:pt x="8312132" y="1501421"/>
                </a:moveTo>
                <a:lnTo>
                  <a:pt x="8312132" y="1510062"/>
                </a:lnTo>
                <a:lnTo>
                  <a:pt x="8307811" y="1518703"/>
                </a:lnTo>
                <a:lnTo>
                  <a:pt x="8314292" y="1510062"/>
                </a:lnTo>
                <a:cubicBezTo>
                  <a:pt x="8314337" y="1509702"/>
                  <a:pt x="8314247" y="1508262"/>
                  <a:pt x="8314022" y="1505741"/>
                </a:cubicBezTo>
                <a:cubicBezTo>
                  <a:pt x="8313797" y="1503221"/>
                  <a:pt x="8313167" y="1501781"/>
                  <a:pt x="8312132" y="1501421"/>
                </a:cubicBezTo>
                <a:close/>
                <a:moveTo>
                  <a:pt x="1845217" y="1497459"/>
                </a:moveTo>
                <a:cubicBezTo>
                  <a:pt x="1845109" y="1498917"/>
                  <a:pt x="1845325" y="1500536"/>
                  <a:pt x="1845865" y="1502319"/>
                </a:cubicBezTo>
                <a:cubicBezTo>
                  <a:pt x="1846405" y="1504100"/>
                  <a:pt x="1847917" y="1505072"/>
                  <a:pt x="1850400" y="1505234"/>
                </a:cubicBezTo>
                <a:lnTo>
                  <a:pt x="1855584" y="1505234"/>
                </a:lnTo>
                <a:cubicBezTo>
                  <a:pt x="1855475" y="1502642"/>
                  <a:pt x="1854396" y="1500698"/>
                  <a:pt x="1852344" y="1499403"/>
                </a:cubicBezTo>
                <a:cubicBezTo>
                  <a:pt x="1850292" y="1498107"/>
                  <a:pt x="1847917" y="1497459"/>
                  <a:pt x="1845217" y="1497459"/>
                </a:cubicBezTo>
                <a:close/>
                <a:moveTo>
                  <a:pt x="4681443" y="1496560"/>
                </a:moveTo>
                <a:cubicBezTo>
                  <a:pt x="4684909" y="1496380"/>
                  <a:pt x="4688239" y="1496741"/>
                  <a:pt x="4691435" y="1497641"/>
                </a:cubicBezTo>
                <a:cubicBezTo>
                  <a:pt x="4694629" y="1498540"/>
                  <a:pt x="4696340" y="1501061"/>
                  <a:pt x="4696565" y="1505201"/>
                </a:cubicBezTo>
                <a:cubicBezTo>
                  <a:pt x="4696294" y="1509478"/>
                  <a:pt x="4695215" y="1513888"/>
                  <a:pt x="4693324" y="1518433"/>
                </a:cubicBezTo>
                <a:cubicBezTo>
                  <a:pt x="4691435" y="1522979"/>
                  <a:pt x="4690354" y="1527930"/>
                  <a:pt x="4690084" y="1533286"/>
                </a:cubicBezTo>
                <a:cubicBezTo>
                  <a:pt x="4685628" y="1533286"/>
                  <a:pt x="4681578" y="1532206"/>
                  <a:pt x="4677932" y="1530045"/>
                </a:cubicBezTo>
                <a:cubicBezTo>
                  <a:pt x="4674287" y="1527885"/>
                  <a:pt x="4671855" y="1524644"/>
                  <a:pt x="4670640" y="1520324"/>
                </a:cubicBezTo>
                <a:cubicBezTo>
                  <a:pt x="4671000" y="1511322"/>
                  <a:pt x="4674602" y="1503401"/>
                  <a:pt x="4681443" y="1496560"/>
                </a:cubicBezTo>
                <a:close/>
                <a:moveTo>
                  <a:pt x="4618793" y="1496560"/>
                </a:moveTo>
                <a:cubicBezTo>
                  <a:pt x="4618838" y="1497865"/>
                  <a:pt x="4619288" y="1499576"/>
                  <a:pt x="4620143" y="1501692"/>
                </a:cubicBezTo>
                <a:cubicBezTo>
                  <a:pt x="4620998" y="1503807"/>
                  <a:pt x="4621989" y="1504977"/>
                  <a:pt x="4623114" y="1505201"/>
                </a:cubicBezTo>
                <a:cubicBezTo>
                  <a:pt x="4625185" y="1505067"/>
                  <a:pt x="4626445" y="1504257"/>
                  <a:pt x="4626894" y="1502771"/>
                </a:cubicBezTo>
                <a:cubicBezTo>
                  <a:pt x="4627344" y="1501286"/>
                  <a:pt x="4627525" y="1499936"/>
                  <a:pt x="4627434" y="1498721"/>
                </a:cubicBezTo>
                <a:close/>
                <a:moveTo>
                  <a:pt x="8625378" y="1484139"/>
                </a:moveTo>
                <a:cubicBezTo>
                  <a:pt x="8627539" y="1484228"/>
                  <a:pt x="8629159" y="1485128"/>
                  <a:pt x="8630239" y="1486838"/>
                </a:cubicBezTo>
                <a:cubicBezTo>
                  <a:pt x="8631319" y="1488549"/>
                  <a:pt x="8631859" y="1490529"/>
                  <a:pt x="8631859" y="1492780"/>
                </a:cubicBezTo>
                <a:lnTo>
                  <a:pt x="8616737" y="1497100"/>
                </a:lnTo>
                <a:cubicBezTo>
                  <a:pt x="8616692" y="1494670"/>
                  <a:pt x="8617322" y="1491969"/>
                  <a:pt x="8618627" y="1488999"/>
                </a:cubicBezTo>
                <a:cubicBezTo>
                  <a:pt x="8619932" y="1486028"/>
                  <a:pt x="8622183" y="1484408"/>
                  <a:pt x="8625378" y="1484139"/>
                </a:cubicBezTo>
                <a:close/>
                <a:moveTo>
                  <a:pt x="8318613" y="1477657"/>
                </a:moveTo>
                <a:cubicBezTo>
                  <a:pt x="8318658" y="1478962"/>
                  <a:pt x="8319108" y="1480673"/>
                  <a:pt x="8319963" y="1482788"/>
                </a:cubicBezTo>
                <a:cubicBezTo>
                  <a:pt x="8320818" y="1484903"/>
                  <a:pt x="8321808" y="1486074"/>
                  <a:pt x="8322934" y="1486299"/>
                </a:cubicBezTo>
                <a:cubicBezTo>
                  <a:pt x="8325004" y="1486164"/>
                  <a:pt x="8326264" y="1485354"/>
                  <a:pt x="8326714" y="1483868"/>
                </a:cubicBezTo>
                <a:cubicBezTo>
                  <a:pt x="8327164" y="1482383"/>
                  <a:pt x="8327344" y="1481033"/>
                  <a:pt x="8327254" y="1479817"/>
                </a:cubicBezTo>
                <a:close/>
                <a:moveTo>
                  <a:pt x="1881500" y="1476727"/>
                </a:moveTo>
                <a:cubicBezTo>
                  <a:pt x="1880312" y="1476834"/>
                  <a:pt x="1879448" y="1477266"/>
                  <a:pt x="1878908" y="1478022"/>
                </a:cubicBezTo>
                <a:cubicBezTo>
                  <a:pt x="1878368" y="1478778"/>
                  <a:pt x="1877504" y="1479210"/>
                  <a:pt x="1876316" y="1479318"/>
                </a:cubicBezTo>
                <a:cubicBezTo>
                  <a:pt x="1876370" y="1480884"/>
                  <a:pt x="1876910" y="1482935"/>
                  <a:pt x="1877936" y="1485473"/>
                </a:cubicBezTo>
                <a:cubicBezTo>
                  <a:pt x="1878962" y="1488010"/>
                  <a:pt x="1880150" y="1489414"/>
                  <a:pt x="1881500" y="1489684"/>
                </a:cubicBezTo>
                <a:cubicBezTo>
                  <a:pt x="1883983" y="1489522"/>
                  <a:pt x="1885495" y="1488550"/>
                  <a:pt x="1886035" y="1486769"/>
                </a:cubicBezTo>
                <a:cubicBezTo>
                  <a:pt x="1886575" y="1484987"/>
                  <a:pt x="1886791" y="1483367"/>
                  <a:pt x="1886683" y="1481910"/>
                </a:cubicBezTo>
                <a:cubicBezTo>
                  <a:pt x="1886251" y="1478886"/>
                  <a:pt x="1884523" y="1477158"/>
                  <a:pt x="1881500" y="1476727"/>
                </a:cubicBezTo>
                <a:close/>
                <a:moveTo>
                  <a:pt x="2594190" y="1463768"/>
                </a:moveTo>
                <a:lnTo>
                  <a:pt x="2596780" y="1515600"/>
                </a:lnTo>
                <a:cubicBezTo>
                  <a:pt x="2596996" y="1519488"/>
                  <a:pt x="2596564" y="1526614"/>
                  <a:pt x="2595484" y="1536981"/>
                </a:cubicBezTo>
                <a:cubicBezTo>
                  <a:pt x="2594405" y="1547347"/>
                  <a:pt x="2591381" y="1553178"/>
                  <a:pt x="2586414" y="1554474"/>
                </a:cubicBezTo>
                <a:cubicBezTo>
                  <a:pt x="2580205" y="1554096"/>
                  <a:pt x="2576425" y="1551613"/>
                  <a:pt x="2575076" y="1547023"/>
                </a:cubicBezTo>
                <a:cubicBezTo>
                  <a:pt x="2573726" y="1542434"/>
                  <a:pt x="2573186" y="1538006"/>
                  <a:pt x="2573456" y="1533742"/>
                </a:cubicBezTo>
                <a:cubicBezTo>
                  <a:pt x="2573672" y="1525157"/>
                  <a:pt x="2575832" y="1511874"/>
                  <a:pt x="2579935" y="1493896"/>
                </a:cubicBezTo>
                <a:cubicBezTo>
                  <a:pt x="2584038" y="1475916"/>
                  <a:pt x="2588789" y="1465874"/>
                  <a:pt x="2594190" y="1463768"/>
                </a:cubicBezTo>
                <a:close/>
                <a:moveTo>
                  <a:pt x="4597191" y="1457675"/>
                </a:moveTo>
                <a:lnTo>
                  <a:pt x="4590709" y="1461995"/>
                </a:lnTo>
                <a:cubicBezTo>
                  <a:pt x="4580043" y="1463796"/>
                  <a:pt x="4572752" y="1470996"/>
                  <a:pt x="4568836" y="1483599"/>
                </a:cubicBezTo>
                <a:cubicBezTo>
                  <a:pt x="4564920" y="1496200"/>
                  <a:pt x="4557090" y="1503401"/>
                  <a:pt x="4545342" y="1505201"/>
                </a:cubicBezTo>
                <a:cubicBezTo>
                  <a:pt x="4544713" y="1514248"/>
                  <a:pt x="4542193" y="1523699"/>
                  <a:pt x="4537782" y="1533556"/>
                </a:cubicBezTo>
                <a:cubicBezTo>
                  <a:pt x="4533371" y="1543412"/>
                  <a:pt x="4530851" y="1551243"/>
                  <a:pt x="4530220" y="1557049"/>
                </a:cubicBezTo>
                <a:lnTo>
                  <a:pt x="4541022" y="1550568"/>
                </a:lnTo>
                <a:cubicBezTo>
                  <a:pt x="4548449" y="1548678"/>
                  <a:pt x="4553039" y="1541117"/>
                  <a:pt x="4554794" y="1527885"/>
                </a:cubicBezTo>
                <a:cubicBezTo>
                  <a:pt x="4556550" y="1514653"/>
                  <a:pt x="4562760" y="1507092"/>
                  <a:pt x="4573426" y="1505201"/>
                </a:cubicBezTo>
                <a:cubicBezTo>
                  <a:pt x="4573607" y="1499756"/>
                  <a:pt x="4575407" y="1494445"/>
                  <a:pt x="4578828" y="1489269"/>
                </a:cubicBezTo>
                <a:cubicBezTo>
                  <a:pt x="4582249" y="1484093"/>
                  <a:pt x="4586209" y="1479323"/>
                  <a:pt x="4590709" y="1474957"/>
                </a:cubicBezTo>
                <a:cubicBezTo>
                  <a:pt x="4590350" y="1470636"/>
                  <a:pt x="4591069" y="1466316"/>
                  <a:pt x="4592870" y="1461995"/>
                </a:cubicBezTo>
                <a:close/>
                <a:moveTo>
                  <a:pt x="3426299" y="1455514"/>
                </a:moveTo>
                <a:cubicBezTo>
                  <a:pt x="3425579" y="1460915"/>
                  <a:pt x="3422699" y="1463076"/>
                  <a:pt x="3417657" y="1461995"/>
                </a:cubicBezTo>
                <a:cubicBezTo>
                  <a:pt x="3412617" y="1460915"/>
                  <a:pt x="3409737" y="1463076"/>
                  <a:pt x="3409017" y="1468476"/>
                </a:cubicBezTo>
                <a:cubicBezTo>
                  <a:pt x="3405821" y="1469736"/>
                  <a:pt x="3403570" y="1472077"/>
                  <a:pt x="3402265" y="1475497"/>
                </a:cubicBezTo>
                <a:cubicBezTo>
                  <a:pt x="3400960" y="1478918"/>
                  <a:pt x="3400331" y="1482338"/>
                  <a:pt x="3400376" y="1485759"/>
                </a:cubicBezTo>
                <a:lnTo>
                  <a:pt x="3400376" y="1503041"/>
                </a:lnTo>
                <a:lnTo>
                  <a:pt x="3409017" y="1511683"/>
                </a:lnTo>
                <a:cubicBezTo>
                  <a:pt x="3409061" y="1506101"/>
                  <a:pt x="3410592" y="1500521"/>
                  <a:pt x="3413608" y="1494940"/>
                </a:cubicBezTo>
                <a:cubicBezTo>
                  <a:pt x="3416623" y="1489359"/>
                  <a:pt x="3420854" y="1484859"/>
                  <a:pt x="3426299" y="1481438"/>
                </a:cubicBezTo>
                <a:lnTo>
                  <a:pt x="3437101" y="1468476"/>
                </a:lnTo>
                <a:close/>
                <a:moveTo>
                  <a:pt x="8342376" y="1453894"/>
                </a:moveTo>
                <a:cubicBezTo>
                  <a:pt x="8342376" y="1455964"/>
                  <a:pt x="8342916" y="1457224"/>
                  <a:pt x="8343997" y="1457674"/>
                </a:cubicBezTo>
                <a:cubicBezTo>
                  <a:pt x="8345077" y="1458124"/>
                  <a:pt x="8346697" y="1458304"/>
                  <a:pt x="8348858" y="1458215"/>
                </a:cubicBezTo>
                <a:lnTo>
                  <a:pt x="8351018" y="1458215"/>
                </a:lnTo>
                <a:cubicBezTo>
                  <a:pt x="8351018" y="1456144"/>
                  <a:pt x="8350478" y="1454884"/>
                  <a:pt x="8349397" y="1454434"/>
                </a:cubicBezTo>
                <a:cubicBezTo>
                  <a:pt x="8348317" y="1453984"/>
                  <a:pt x="8346697" y="1453804"/>
                  <a:pt x="8344536" y="1453894"/>
                </a:cubicBezTo>
                <a:close/>
                <a:moveTo>
                  <a:pt x="8351018" y="1436611"/>
                </a:moveTo>
                <a:cubicBezTo>
                  <a:pt x="8350928" y="1437826"/>
                  <a:pt x="8351107" y="1439177"/>
                  <a:pt x="8351558" y="1440662"/>
                </a:cubicBezTo>
                <a:cubicBezTo>
                  <a:pt x="8352008" y="1442147"/>
                  <a:pt x="8353268" y="1442957"/>
                  <a:pt x="8355338" y="1443092"/>
                </a:cubicBezTo>
                <a:lnTo>
                  <a:pt x="8359659" y="1443092"/>
                </a:lnTo>
                <a:cubicBezTo>
                  <a:pt x="8359569" y="1440932"/>
                  <a:pt x="8358669" y="1439312"/>
                  <a:pt x="8356958" y="1438231"/>
                </a:cubicBezTo>
                <a:cubicBezTo>
                  <a:pt x="8355248" y="1437152"/>
                  <a:pt x="8353268" y="1436611"/>
                  <a:pt x="8351018" y="1436611"/>
                </a:cubicBezTo>
                <a:close/>
                <a:moveTo>
                  <a:pt x="4716007" y="1436071"/>
                </a:moveTo>
                <a:lnTo>
                  <a:pt x="4733291" y="1455514"/>
                </a:lnTo>
                <a:cubicBezTo>
                  <a:pt x="4732931" y="1461681"/>
                  <a:pt x="4731490" y="1466631"/>
                  <a:pt x="4728970" y="1470367"/>
                </a:cubicBezTo>
                <a:cubicBezTo>
                  <a:pt x="4726450" y="1474102"/>
                  <a:pt x="4725009" y="1478513"/>
                  <a:pt x="4724649" y="1483599"/>
                </a:cubicBezTo>
                <a:lnTo>
                  <a:pt x="4720328" y="1483599"/>
                </a:lnTo>
                <a:cubicBezTo>
                  <a:pt x="4713487" y="1483959"/>
                  <a:pt x="4709888" y="1481078"/>
                  <a:pt x="4709526" y="1474957"/>
                </a:cubicBezTo>
                <a:cubicBezTo>
                  <a:pt x="4709797" y="1468476"/>
                  <a:pt x="4710877" y="1461995"/>
                  <a:pt x="4712768" y="1455514"/>
                </a:cubicBezTo>
                <a:cubicBezTo>
                  <a:pt x="4714657" y="1449033"/>
                  <a:pt x="4715738" y="1442553"/>
                  <a:pt x="4716007" y="1436071"/>
                </a:cubicBezTo>
                <a:close/>
                <a:moveTo>
                  <a:pt x="4355234" y="1429591"/>
                </a:moveTo>
                <a:lnTo>
                  <a:pt x="4340113" y="1431751"/>
                </a:lnTo>
                <a:lnTo>
                  <a:pt x="4327150" y="1455514"/>
                </a:lnTo>
                <a:lnTo>
                  <a:pt x="4329311" y="1464156"/>
                </a:lnTo>
                <a:cubicBezTo>
                  <a:pt x="4331831" y="1464201"/>
                  <a:pt x="4334892" y="1463571"/>
                  <a:pt x="4338493" y="1462265"/>
                </a:cubicBezTo>
                <a:cubicBezTo>
                  <a:pt x="4342093" y="1460960"/>
                  <a:pt x="4344072" y="1458710"/>
                  <a:pt x="4344434" y="1455514"/>
                </a:cubicBezTo>
                <a:cubicBezTo>
                  <a:pt x="4349788" y="1455244"/>
                  <a:pt x="4354200" y="1453084"/>
                  <a:pt x="4357666" y="1449033"/>
                </a:cubicBezTo>
                <a:cubicBezTo>
                  <a:pt x="4361131" y="1444983"/>
                  <a:pt x="4363921" y="1440662"/>
                  <a:pt x="4366036" y="1436071"/>
                </a:cubicBezTo>
                <a:cubicBezTo>
                  <a:pt x="4365857" y="1432966"/>
                  <a:pt x="4364597" y="1431076"/>
                  <a:pt x="4362256" y="1430401"/>
                </a:cubicBezTo>
                <a:cubicBezTo>
                  <a:pt x="4359916" y="1429726"/>
                  <a:pt x="4357575" y="1429455"/>
                  <a:pt x="4355234" y="1429591"/>
                </a:cubicBezTo>
                <a:close/>
                <a:moveTo>
                  <a:pt x="3339886" y="1416629"/>
                </a:moveTo>
                <a:cubicBezTo>
                  <a:pt x="3337366" y="1416629"/>
                  <a:pt x="3335925" y="1418789"/>
                  <a:pt x="3335565" y="1423110"/>
                </a:cubicBezTo>
                <a:cubicBezTo>
                  <a:pt x="3336375" y="1427700"/>
                  <a:pt x="3337456" y="1432021"/>
                  <a:pt x="3338807" y="1436071"/>
                </a:cubicBezTo>
                <a:cubicBezTo>
                  <a:pt x="3340157" y="1440122"/>
                  <a:pt x="3336916" y="1442283"/>
                  <a:pt x="3329084" y="1442553"/>
                </a:cubicBezTo>
                <a:lnTo>
                  <a:pt x="3326925" y="1449033"/>
                </a:lnTo>
                <a:cubicBezTo>
                  <a:pt x="3327104" y="1452409"/>
                  <a:pt x="3328364" y="1455919"/>
                  <a:pt x="3330705" y="1459565"/>
                </a:cubicBezTo>
                <a:cubicBezTo>
                  <a:pt x="3333045" y="1463210"/>
                  <a:pt x="3335386" y="1466181"/>
                  <a:pt x="3337725" y="1468476"/>
                </a:cubicBezTo>
                <a:cubicBezTo>
                  <a:pt x="3329445" y="1468341"/>
                  <a:pt x="3324403" y="1469691"/>
                  <a:pt x="3322604" y="1472527"/>
                </a:cubicBezTo>
                <a:cubicBezTo>
                  <a:pt x="3320804" y="1475362"/>
                  <a:pt x="3320083" y="1480493"/>
                  <a:pt x="3320444" y="1487919"/>
                </a:cubicBezTo>
                <a:cubicBezTo>
                  <a:pt x="3320173" y="1494220"/>
                  <a:pt x="3320714" y="1498361"/>
                  <a:pt x="3322064" y="1500341"/>
                </a:cubicBezTo>
                <a:cubicBezTo>
                  <a:pt x="3323415" y="1502321"/>
                  <a:pt x="3327195" y="1503222"/>
                  <a:pt x="3333405" y="1503041"/>
                </a:cubicBezTo>
                <a:lnTo>
                  <a:pt x="3344207" y="1477117"/>
                </a:lnTo>
                <a:cubicBezTo>
                  <a:pt x="3338536" y="1476847"/>
                  <a:pt x="3336916" y="1474687"/>
                  <a:pt x="3339347" y="1470636"/>
                </a:cubicBezTo>
                <a:cubicBezTo>
                  <a:pt x="3341777" y="1466586"/>
                  <a:pt x="3343397" y="1462265"/>
                  <a:pt x="3344207" y="1457675"/>
                </a:cubicBezTo>
                <a:lnTo>
                  <a:pt x="3357169" y="1442553"/>
                </a:lnTo>
                <a:cubicBezTo>
                  <a:pt x="3357124" y="1437692"/>
                  <a:pt x="3355593" y="1432291"/>
                  <a:pt x="3352579" y="1426350"/>
                </a:cubicBezTo>
                <a:cubicBezTo>
                  <a:pt x="3349563" y="1420409"/>
                  <a:pt x="3345333" y="1417169"/>
                  <a:pt x="3339886" y="1416629"/>
                </a:cubicBezTo>
                <a:close/>
                <a:moveTo>
                  <a:pt x="2552724" y="1411936"/>
                </a:moveTo>
                <a:lnTo>
                  <a:pt x="2560498" y="1422303"/>
                </a:lnTo>
                <a:cubicBezTo>
                  <a:pt x="2562982" y="1422141"/>
                  <a:pt x="2564494" y="1421169"/>
                  <a:pt x="2565033" y="1419387"/>
                </a:cubicBezTo>
                <a:cubicBezTo>
                  <a:pt x="2565573" y="1417605"/>
                  <a:pt x="2565789" y="1415986"/>
                  <a:pt x="2565681" y="1414528"/>
                </a:cubicBezTo>
                <a:close/>
                <a:moveTo>
                  <a:pt x="5488992" y="1404174"/>
                </a:moveTo>
                <a:cubicBezTo>
                  <a:pt x="5486076" y="1415836"/>
                  <a:pt x="5482189" y="1427498"/>
                  <a:pt x="5477330" y="1439161"/>
                </a:cubicBezTo>
                <a:cubicBezTo>
                  <a:pt x="5472470" y="1450822"/>
                  <a:pt x="5468583" y="1462485"/>
                  <a:pt x="5465667" y="1474147"/>
                </a:cubicBezTo>
                <a:cubicBezTo>
                  <a:pt x="5465613" y="1475821"/>
                  <a:pt x="5465073" y="1478304"/>
                  <a:pt x="5464047" y="1481598"/>
                </a:cubicBezTo>
                <a:cubicBezTo>
                  <a:pt x="5463022" y="1484891"/>
                  <a:pt x="5461834" y="1486727"/>
                  <a:pt x="5460484" y="1487105"/>
                </a:cubicBezTo>
                <a:cubicBezTo>
                  <a:pt x="5458054" y="1485809"/>
                  <a:pt x="5455139" y="1480626"/>
                  <a:pt x="5451737" y="1471555"/>
                </a:cubicBezTo>
                <a:cubicBezTo>
                  <a:pt x="5448336" y="1462485"/>
                  <a:pt x="5443477" y="1457301"/>
                  <a:pt x="5437160" y="1456006"/>
                </a:cubicBezTo>
                <a:cubicBezTo>
                  <a:pt x="5435756" y="1465076"/>
                  <a:pt x="5433381" y="1474147"/>
                  <a:pt x="5430033" y="1483217"/>
                </a:cubicBezTo>
                <a:cubicBezTo>
                  <a:pt x="5426686" y="1492288"/>
                  <a:pt x="5423014" y="1501359"/>
                  <a:pt x="5419019" y="1510429"/>
                </a:cubicBezTo>
                <a:lnTo>
                  <a:pt x="5447526" y="1513021"/>
                </a:lnTo>
                <a:cubicBezTo>
                  <a:pt x="5447526" y="1511347"/>
                  <a:pt x="5448174" y="1508864"/>
                  <a:pt x="5449470" y="1505570"/>
                </a:cubicBezTo>
                <a:cubicBezTo>
                  <a:pt x="5450766" y="1502276"/>
                  <a:pt x="5452709" y="1500441"/>
                  <a:pt x="5455301" y="1500063"/>
                </a:cubicBezTo>
                <a:cubicBezTo>
                  <a:pt x="5456543" y="1500225"/>
                  <a:pt x="5457299" y="1501197"/>
                  <a:pt x="5457569" y="1502978"/>
                </a:cubicBezTo>
                <a:cubicBezTo>
                  <a:pt x="5457838" y="1504760"/>
                  <a:pt x="5457947" y="1506380"/>
                  <a:pt x="5457892" y="1507838"/>
                </a:cubicBezTo>
                <a:cubicBezTo>
                  <a:pt x="5457731" y="1514371"/>
                  <a:pt x="5456111" y="1520742"/>
                  <a:pt x="5453033" y="1526951"/>
                </a:cubicBezTo>
                <a:cubicBezTo>
                  <a:pt x="5449956" y="1533160"/>
                  <a:pt x="5446392" y="1538883"/>
                  <a:pt x="5442343" y="1544120"/>
                </a:cubicBezTo>
                <a:cubicBezTo>
                  <a:pt x="5443099" y="1549195"/>
                  <a:pt x="5446770" y="1552650"/>
                  <a:pt x="5453357" y="1554486"/>
                </a:cubicBezTo>
                <a:cubicBezTo>
                  <a:pt x="5459944" y="1556322"/>
                  <a:pt x="5464911" y="1557186"/>
                  <a:pt x="5468259" y="1557078"/>
                </a:cubicBezTo>
                <a:lnTo>
                  <a:pt x="5491583" y="1507838"/>
                </a:lnTo>
                <a:lnTo>
                  <a:pt x="5476034" y="1492288"/>
                </a:lnTo>
                <a:cubicBezTo>
                  <a:pt x="5476358" y="1483272"/>
                  <a:pt x="5478301" y="1474741"/>
                  <a:pt x="5481865" y="1466696"/>
                </a:cubicBezTo>
                <a:cubicBezTo>
                  <a:pt x="5485428" y="1458651"/>
                  <a:pt x="5488668" y="1450768"/>
                  <a:pt x="5491583" y="1443048"/>
                </a:cubicBezTo>
                <a:lnTo>
                  <a:pt x="5504541" y="1424907"/>
                </a:lnTo>
                <a:lnTo>
                  <a:pt x="5507133" y="1406766"/>
                </a:lnTo>
                <a:close/>
                <a:moveTo>
                  <a:pt x="4143523" y="1403667"/>
                </a:moveTo>
                <a:lnTo>
                  <a:pt x="4143523" y="1420950"/>
                </a:lnTo>
                <a:lnTo>
                  <a:pt x="4152165" y="1425270"/>
                </a:lnTo>
                <a:lnTo>
                  <a:pt x="4152165" y="1407987"/>
                </a:lnTo>
                <a:close/>
                <a:moveTo>
                  <a:pt x="8361819" y="1399886"/>
                </a:moveTo>
                <a:cubicBezTo>
                  <a:pt x="8361729" y="1399931"/>
                  <a:pt x="8361369" y="1400381"/>
                  <a:pt x="8360739" y="1401236"/>
                </a:cubicBezTo>
                <a:cubicBezTo>
                  <a:pt x="8360109" y="1402091"/>
                  <a:pt x="8359749" y="1403081"/>
                  <a:pt x="8359659" y="1404207"/>
                </a:cubicBezTo>
                <a:lnTo>
                  <a:pt x="8359659" y="1425810"/>
                </a:lnTo>
                <a:lnTo>
                  <a:pt x="8370460" y="1419328"/>
                </a:lnTo>
                <a:cubicBezTo>
                  <a:pt x="8371766" y="1419419"/>
                  <a:pt x="8373476" y="1419239"/>
                  <a:pt x="8375591" y="1418789"/>
                </a:cubicBezTo>
                <a:cubicBezTo>
                  <a:pt x="8377707" y="1418339"/>
                  <a:pt x="8378877" y="1417078"/>
                  <a:pt x="8379102" y="1415008"/>
                </a:cubicBezTo>
                <a:cubicBezTo>
                  <a:pt x="8378787" y="1411542"/>
                  <a:pt x="8376716" y="1408212"/>
                  <a:pt x="8372891" y="1405017"/>
                </a:cubicBezTo>
                <a:cubicBezTo>
                  <a:pt x="8369065" y="1401821"/>
                  <a:pt x="8365375" y="1400111"/>
                  <a:pt x="8361819" y="1399886"/>
                </a:cubicBezTo>
                <a:close/>
                <a:moveTo>
                  <a:pt x="4759214" y="1384224"/>
                </a:moveTo>
                <a:cubicBezTo>
                  <a:pt x="4766550" y="1384494"/>
                  <a:pt x="4771321" y="1387195"/>
                  <a:pt x="4773526" y="1392325"/>
                </a:cubicBezTo>
                <a:cubicBezTo>
                  <a:pt x="4775732" y="1397456"/>
                  <a:pt x="4776721" y="1403397"/>
                  <a:pt x="4776497" y="1410148"/>
                </a:cubicBezTo>
                <a:cubicBezTo>
                  <a:pt x="4770106" y="1410328"/>
                  <a:pt x="4765604" y="1409428"/>
                  <a:pt x="4762994" y="1407447"/>
                </a:cubicBezTo>
                <a:cubicBezTo>
                  <a:pt x="4760385" y="1405467"/>
                  <a:pt x="4759123" y="1401327"/>
                  <a:pt x="4759214" y="1395026"/>
                </a:cubicBezTo>
                <a:close/>
                <a:moveTo>
                  <a:pt x="7010258" y="1380849"/>
                </a:moveTo>
                <a:lnTo>
                  <a:pt x="7007667" y="1386033"/>
                </a:lnTo>
                <a:cubicBezTo>
                  <a:pt x="7008098" y="1389056"/>
                  <a:pt x="7009826" y="1390784"/>
                  <a:pt x="7012850" y="1391216"/>
                </a:cubicBezTo>
                <a:cubicBezTo>
                  <a:pt x="7014199" y="1391054"/>
                  <a:pt x="7015387" y="1390082"/>
                  <a:pt x="7016413" y="1388300"/>
                </a:cubicBezTo>
                <a:cubicBezTo>
                  <a:pt x="7017439" y="1386519"/>
                  <a:pt x="7017979" y="1384899"/>
                  <a:pt x="7018033" y="1383441"/>
                </a:cubicBezTo>
                <a:close/>
                <a:moveTo>
                  <a:pt x="8688027" y="1361000"/>
                </a:moveTo>
                <a:cubicBezTo>
                  <a:pt x="8686902" y="1361090"/>
                  <a:pt x="8685912" y="1361450"/>
                  <a:pt x="8685057" y="1362080"/>
                </a:cubicBezTo>
                <a:cubicBezTo>
                  <a:pt x="8684202" y="1362710"/>
                  <a:pt x="8683752" y="1363071"/>
                  <a:pt x="8683707" y="1363160"/>
                </a:cubicBezTo>
                <a:cubicBezTo>
                  <a:pt x="8683617" y="1364465"/>
                  <a:pt x="8683796" y="1366176"/>
                  <a:pt x="8684246" y="1368291"/>
                </a:cubicBezTo>
                <a:cubicBezTo>
                  <a:pt x="8684696" y="1370407"/>
                  <a:pt x="8685957" y="1371577"/>
                  <a:pt x="8688027" y="1371802"/>
                </a:cubicBezTo>
                <a:cubicBezTo>
                  <a:pt x="8689062" y="1371667"/>
                  <a:pt x="8689692" y="1370857"/>
                  <a:pt x="8689918" y="1369371"/>
                </a:cubicBezTo>
                <a:cubicBezTo>
                  <a:pt x="8690142" y="1367886"/>
                  <a:pt x="8690233" y="1366536"/>
                  <a:pt x="8690188" y="1365321"/>
                </a:cubicBezTo>
                <a:cubicBezTo>
                  <a:pt x="8690547" y="1362800"/>
                  <a:pt x="8689828" y="1361361"/>
                  <a:pt x="8688027" y="1361000"/>
                </a:cubicBezTo>
                <a:close/>
                <a:moveTo>
                  <a:pt x="7018033" y="1360117"/>
                </a:moveTo>
                <a:lnTo>
                  <a:pt x="7012850" y="1362708"/>
                </a:lnTo>
                <a:lnTo>
                  <a:pt x="7012850" y="1365300"/>
                </a:lnTo>
                <a:cubicBezTo>
                  <a:pt x="7012741" y="1366758"/>
                  <a:pt x="7012958" y="1368377"/>
                  <a:pt x="7013498" y="1370159"/>
                </a:cubicBezTo>
                <a:cubicBezTo>
                  <a:pt x="7014038" y="1371941"/>
                  <a:pt x="7015549" y="1372913"/>
                  <a:pt x="7018033" y="1373075"/>
                </a:cubicBezTo>
                <a:cubicBezTo>
                  <a:pt x="7019383" y="1372913"/>
                  <a:pt x="7020571" y="1371941"/>
                  <a:pt x="7021596" y="1370159"/>
                </a:cubicBezTo>
                <a:cubicBezTo>
                  <a:pt x="7022622" y="1368377"/>
                  <a:pt x="7023162" y="1366758"/>
                  <a:pt x="7023216" y="1365300"/>
                </a:cubicBezTo>
                <a:cubicBezTo>
                  <a:pt x="7022784" y="1362277"/>
                  <a:pt x="7021056" y="1360549"/>
                  <a:pt x="7018033" y="1360117"/>
                </a:cubicBezTo>
                <a:close/>
                <a:moveTo>
                  <a:pt x="4672801" y="1358300"/>
                </a:moveTo>
                <a:cubicBezTo>
                  <a:pt x="4672846" y="1359605"/>
                  <a:pt x="4673297" y="1361316"/>
                  <a:pt x="4674152" y="1363431"/>
                </a:cubicBezTo>
                <a:cubicBezTo>
                  <a:pt x="4675007" y="1365546"/>
                  <a:pt x="4675997" y="1366716"/>
                  <a:pt x="4677122" y="1366941"/>
                </a:cubicBezTo>
                <a:cubicBezTo>
                  <a:pt x="4679192" y="1366806"/>
                  <a:pt x="4680452" y="1365996"/>
                  <a:pt x="4680902" y="1364511"/>
                </a:cubicBezTo>
                <a:cubicBezTo>
                  <a:pt x="4681352" y="1363026"/>
                  <a:pt x="4681533" y="1361676"/>
                  <a:pt x="4681443" y="1360461"/>
                </a:cubicBezTo>
                <a:close/>
                <a:moveTo>
                  <a:pt x="6940285" y="1344567"/>
                </a:moveTo>
                <a:cubicBezTo>
                  <a:pt x="6939097" y="1344675"/>
                  <a:pt x="6938233" y="1345107"/>
                  <a:pt x="6937693" y="1345863"/>
                </a:cubicBezTo>
                <a:cubicBezTo>
                  <a:pt x="6937153" y="1346619"/>
                  <a:pt x="6936290" y="1347051"/>
                  <a:pt x="6935102" y="1347159"/>
                </a:cubicBezTo>
                <a:cubicBezTo>
                  <a:pt x="6934994" y="1348725"/>
                  <a:pt x="6935210" y="1350776"/>
                  <a:pt x="6935750" y="1353314"/>
                </a:cubicBezTo>
                <a:cubicBezTo>
                  <a:pt x="6936290" y="1355852"/>
                  <a:pt x="6937802" y="1357255"/>
                  <a:pt x="6940285" y="1357525"/>
                </a:cubicBezTo>
                <a:cubicBezTo>
                  <a:pt x="6941635" y="1357363"/>
                  <a:pt x="6942822" y="1356392"/>
                  <a:pt x="6943848" y="1354609"/>
                </a:cubicBezTo>
                <a:cubicBezTo>
                  <a:pt x="6944874" y="1352828"/>
                  <a:pt x="6945414" y="1351208"/>
                  <a:pt x="6945468" y="1349750"/>
                </a:cubicBezTo>
                <a:cubicBezTo>
                  <a:pt x="6945036" y="1346727"/>
                  <a:pt x="6943309" y="1344999"/>
                  <a:pt x="6940285" y="1344567"/>
                </a:cubicBezTo>
                <a:close/>
                <a:moveTo>
                  <a:pt x="4681443" y="1341018"/>
                </a:moveTo>
                <a:cubicBezTo>
                  <a:pt x="4681488" y="1342323"/>
                  <a:pt x="4681938" y="1344033"/>
                  <a:pt x="4682793" y="1346148"/>
                </a:cubicBezTo>
                <a:cubicBezTo>
                  <a:pt x="4683648" y="1348263"/>
                  <a:pt x="4684639" y="1349434"/>
                  <a:pt x="4685763" y="1349659"/>
                </a:cubicBezTo>
                <a:cubicBezTo>
                  <a:pt x="4687834" y="1349524"/>
                  <a:pt x="4689094" y="1348714"/>
                  <a:pt x="4689544" y="1347229"/>
                </a:cubicBezTo>
                <a:cubicBezTo>
                  <a:pt x="4689994" y="1345743"/>
                  <a:pt x="4690175" y="1344393"/>
                  <a:pt x="4690084" y="1343178"/>
                </a:cubicBezTo>
                <a:close/>
                <a:moveTo>
                  <a:pt x="4152165" y="1341018"/>
                </a:moveTo>
                <a:lnTo>
                  <a:pt x="4150004" y="1362621"/>
                </a:lnTo>
                <a:cubicBezTo>
                  <a:pt x="4149826" y="1365411"/>
                  <a:pt x="4150185" y="1369552"/>
                  <a:pt x="4151086" y="1375042"/>
                </a:cubicBezTo>
                <a:cubicBezTo>
                  <a:pt x="4151986" y="1380533"/>
                  <a:pt x="4154506" y="1383594"/>
                  <a:pt x="4158646" y="1384224"/>
                </a:cubicBezTo>
                <a:lnTo>
                  <a:pt x="4160806" y="1360461"/>
                </a:lnTo>
                <a:lnTo>
                  <a:pt x="4160806" y="1347498"/>
                </a:lnTo>
                <a:close/>
                <a:moveTo>
                  <a:pt x="4134883" y="1341018"/>
                </a:moveTo>
                <a:lnTo>
                  <a:pt x="4124081" y="1364781"/>
                </a:lnTo>
                <a:lnTo>
                  <a:pt x="4126242" y="1392865"/>
                </a:lnTo>
                <a:lnTo>
                  <a:pt x="4137044" y="1369102"/>
                </a:lnTo>
                <a:cubicBezTo>
                  <a:pt x="4137089" y="1364691"/>
                  <a:pt x="4136999" y="1360011"/>
                  <a:pt x="4136772" y="1355060"/>
                </a:cubicBezTo>
                <a:cubicBezTo>
                  <a:pt x="4136548" y="1350109"/>
                  <a:pt x="4135917" y="1345428"/>
                  <a:pt x="4134883" y="1341018"/>
                </a:cubicBezTo>
                <a:close/>
                <a:moveTo>
                  <a:pt x="3555918" y="1323735"/>
                </a:moveTo>
                <a:lnTo>
                  <a:pt x="3555918" y="1330216"/>
                </a:lnTo>
                <a:cubicBezTo>
                  <a:pt x="3555963" y="1334447"/>
                  <a:pt x="3556954" y="1337327"/>
                  <a:pt x="3558888" y="1338857"/>
                </a:cubicBezTo>
                <a:cubicBezTo>
                  <a:pt x="3560824" y="1340388"/>
                  <a:pt x="3563435" y="1341108"/>
                  <a:pt x="3566720" y="1341018"/>
                </a:cubicBezTo>
                <a:close/>
                <a:moveTo>
                  <a:pt x="6932510" y="1313468"/>
                </a:moveTo>
                <a:lnTo>
                  <a:pt x="6919552" y="1331609"/>
                </a:lnTo>
                <a:cubicBezTo>
                  <a:pt x="6912263" y="1329179"/>
                  <a:pt x="6908052" y="1329504"/>
                  <a:pt x="6906918" y="1332581"/>
                </a:cubicBezTo>
                <a:cubicBezTo>
                  <a:pt x="6905784" y="1335659"/>
                  <a:pt x="6904813" y="1340518"/>
                  <a:pt x="6904003" y="1347159"/>
                </a:cubicBezTo>
                <a:lnTo>
                  <a:pt x="6891045" y="1357525"/>
                </a:lnTo>
                <a:lnTo>
                  <a:pt x="6914369" y="1347159"/>
                </a:lnTo>
                <a:cubicBezTo>
                  <a:pt x="6917231" y="1340086"/>
                  <a:pt x="6920578" y="1334795"/>
                  <a:pt x="6924412" y="1331285"/>
                </a:cubicBezTo>
                <a:cubicBezTo>
                  <a:pt x="6928245" y="1327776"/>
                  <a:pt x="6930945" y="1321836"/>
                  <a:pt x="6932510" y="1313468"/>
                </a:cubicBezTo>
                <a:close/>
                <a:moveTo>
                  <a:pt x="3370130" y="1304292"/>
                </a:moveTo>
                <a:lnTo>
                  <a:pt x="3363650" y="1338857"/>
                </a:lnTo>
                <a:cubicBezTo>
                  <a:pt x="3362164" y="1338812"/>
                  <a:pt x="3359735" y="1338902"/>
                  <a:pt x="3356359" y="1339128"/>
                </a:cubicBezTo>
                <a:cubicBezTo>
                  <a:pt x="3352984" y="1339352"/>
                  <a:pt x="3351093" y="1339982"/>
                  <a:pt x="3350688" y="1341018"/>
                </a:cubicBezTo>
                <a:cubicBezTo>
                  <a:pt x="3351228" y="1343313"/>
                  <a:pt x="3353928" y="1345743"/>
                  <a:pt x="3358789" y="1348309"/>
                </a:cubicBezTo>
                <a:cubicBezTo>
                  <a:pt x="3363650" y="1350874"/>
                  <a:pt x="3367431" y="1352764"/>
                  <a:pt x="3370130" y="1353979"/>
                </a:cubicBezTo>
                <a:cubicBezTo>
                  <a:pt x="3371030" y="1347319"/>
                  <a:pt x="3374632" y="1343358"/>
                  <a:pt x="3380932" y="1342098"/>
                </a:cubicBezTo>
                <a:cubicBezTo>
                  <a:pt x="3387234" y="1340837"/>
                  <a:pt x="3390834" y="1336877"/>
                  <a:pt x="3391734" y="1330216"/>
                </a:cubicBezTo>
                <a:cubicBezTo>
                  <a:pt x="3391375" y="1324680"/>
                  <a:pt x="3388854" y="1319549"/>
                  <a:pt x="3384173" y="1314824"/>
                </a:cubicBezTo>
                <a:cubicBezTo>
                  <a:pt x="3379491" y="1310098"/>
                  <a:pt x="3374812" y="1306588"/>
                  <a:pt x="3370130" y="1304292"/>
                </a:cubicBezTo>
                <a:close/>
                <a:moveTo>
                  <a:pt x="3417657" y="1295651"/>
                </a:moveTo>
                <a:lnTo>
                  <a:pt x="3409017" y="1299972"/>
                </a:lnTo>
                <a:lnTo>
                  <a:pt x="3409017" y="1323735"/>
                </a:lnTo>
                <a:lnTo>
                  <a:pt x="3400376" y="1332377"/>
                </a:lnTo>
                <a:lnTo>
                  <a:pt x="3400376" y="1356140"/>
                </a:lnTo>
                <a:lnTo>
                  <a:pt x="3396055" y="1364781"/>
                </a:lnTo>
                <a:lnTo>
                  <a:pt x="3404696" y="1356140"/>
                </a:lnTo>
                <a:lnTo>
                  <a:pt x="3417657" y="1377743"/>
                </a:lnTo>
                <a:cubicBezTo>
                  <a:pt x="3417612" y="1377923"/>
                  <a:pt x="3417702" y="1378643"/>
                  <a:pt x="3417928" y="1379903"/>
                </a:cubicBezTo>
                <a:cubicBezTo>
                  <a:pt x="3418152" y="1381163"/>
                  <a:pt x="3418783" y="1381884"/>
                  <a:pt x="3419818" y="1382064"/>
                </a:cubicBezTo>
                <a:cubicBezTo>
                  <a:pt x="3424004" y="1380264"/>
                  <a:pt x="3428054" y="1373062"/>
                  <a:pt x="3431970" y="1360461"/>
                </a:cubicBezTo>
                <a:cubicBezTo>
                  <a:pt x="3435886" y="1347859"/>
                  <a:pt x="3433995" y="1340658"/>
                  <a:pt x="3426299" y="1338857"/>
                </a:cubicBezTo>
                <a:cubicBezTo>
                  <a:pt x="3425039" y="1334942"/>
                  <a:pt x="3424858" y="1329811"/>
                  <a:pt x="3425758" y="1323465"/>
                </a:cubicBezTo>
                <a:cubicBezTo>
                  <a:pt x="3426658" y="1317119"/>
                  <a:pt x="3429719" y="1313609"/>
                  <a:pt x="3434941" y="1312933"/>
                </a:cubicBezTo>
                <a:close/>
                <a:moveTo>
                  <a:pt x="5579698" y="1292735"/>
                </a:moveTo>
                <a:lnTo>
                  <a:pt x="5577106" y="1295327"/>
                </a:lnTo>
                <a:lnTo>
                  <a:pt x="5577106" y="1308285"/>
                </a:lnTo>
                <a:cubicBezTo>
                  <a:pt x="5577214" y="1312118"/>
                  <a:pt x="5578294" y="1314818"/>
                  <a:pt x="5580345" y="1316384"/>
                </a:cubicBezTo>
                <a:cubicBezTo>
                  <a:pt x="5582397" y="1317950"/>
                  <a:pt x="5584772" y="1318705"/>
                  <a:pt x="5587472" y="1318651"/>
                </a:cubicBezTo>
                <a:cubicBezTo>
                  <a:pt x="5587310" y="1315303"/>
                  <a:pt x="5586338" y="1310336"/>
                  <a:pt x="5584557" y="1303750"/>
                </a:cubicBezTo>
                <a:cubicBezTo>
                  <a:pt x="5582775" y="1297163"/>
                  <a:pt x="5581155" y="1293491"/>
                  <a:pt x="5579698" y="1292735"/>
                </a:cubicBezTo>
                <a:close/>
                <a:moveTo>
                  <a:pt x="4126242" y="1289170"/>
                </a:moveTo>
                <a:lnTo>
                  <a:pt x="4126242" y="1299972"/>
                </a:lnTo>
                <a:cubicBezTo>
                  <a:pt x="4126421" y="1303077"/>
                  <a:pt x="4127681" y="1304968"/>
                  <a:pt x="4130022" y="1305643"/>
                </a:cubicBezTo>
                <a:cubicBezTo>
                  <a:pt x="4132363" y="1306317"/>
                  <a:pt x="4134702" y="1306588"/>
                  <a:pt x="4137044" y="1306453"/>
                </a:cubicBezTo>
                <a:close/>
                <a:moveTo>
                  <a:pt x="2573456" y="1287540"/>
                </a:moveTo>
                <a:cubicBezTo>
                  <a:pt x="2577829" y="1287540"/>
                  <a:pt x="2582689" y="1288835"/>
                  <a:pt x="2588034" y="1291427"/>
                </a:cubicBezTo>
                <a:cubicBezTo>
                  <a:pt x="2593380" y="1294019"/>
                  <a:pt x="2596294" y="1297906"/>
                  <a:pt x="2596780" y="1303089"/>
                </a:cubicBezTo>
                <a:lnTo>
                  <a:pt x="2594190" y="1326414"/>
                </a:lnTo>
                <a:lnTo>
                  <a:pt x="2583822" y="1329005"/>
                </a:lnTo>
                <a:cubicBezTo>
                  <a:pt x="2581123" y="1329059"/>
                  <a:pt x="2578747" y="1328303"/>
                  <a:pt x="2576696" y="1326737"/>
                </a:cubicBezTo>
                <a:cubicBezTo>
                  <a:pt x="2574644" y="1325172"/>
                  <a:pt x="2573565" y="1322472"/>
                  <a:pt x="2573456" y="1318639"/>
                </a:cubicBezTo>
                <a:close/>
                <a:moveTo>
                  <a:pt x="5553782" y="1269411"/>
                </a:moveTo>
                <a:cubicBezTo>
                  <a:pt x="5550650" y="1280047"/>
                  <a:pt x="5545899" y="1287930"/>
                  <a:pt x="5539528" y="1293059"/>
                </a:cubicBezTo>
                <a:cubicBezTo>
                  <a:pt x="5533157" y="1298189"/>
                  <a:pt x="5528405" y="1306719"/>
                  <a:pt x="5525274" y="1318651"/>
                </a:cubicBezTo>
                <a:cubicBezTo>
                  <a:pt x="5520685" y="1321513"/>
                  <a:pt x="5514962" y="1325508"/>
                  <a:pt x="5508105" y="1330637"/>
                </a:cubicBezTo>
                <a:cubicBezTo>
                  <a:pt x="5501248" y="1335767"/>
                  <a:pt x="5497468" y="1340410"/>
                  <a:pt x="5496767" y="1344567"/>
                </a:cubicBezTo>
                <a:cubicBezTo>
                  <a:pt x="5496982" y="1348401"/>
                  <a:pt x="5498494" y="1351100"/>
                  <a:pt x="5501302" y="1352666"/>
                </a:cubicBezTo>
                <a:cubicBezTo>
                  <a:pt x="5504109" y="1354232"/>
                  <a:pt x="5506917" y="1354987"/>
                  <a:pt x="5509724" y="1354933"/>
                </a:cubicBezTo>
                <a:lnTo>
                  <a:pt x="5535640" y="1339384"/>
                </a:lnTo>
                <a:lnTo>
                  <a:pt x="5546007" y="1310876"/>
                </a:lnTo>
                <a:cubicBezTo>
                  <a:pt x="5551460" y="1309527"/>
                  <a:pt x="5556751" y="1307043"/>
                  <a:pt x="5561880" y="1303425"/>
                </a:cubicBezTo>
                <a:cubicBezTo>
                  <a:pt x="5567010" y="1299808"/>
                  <a:pt x="5570357" y="1295381"/>
                  <a:pt x="5571923" y="1290144"/>
                </a:cubicBezTo>
                <a:close/>
                <a:moveTo>
                  <a:pt x="1868541" y="1269399"/>
                </a:moveTo>
                <a:cubicBezTo>
                  <a:pt x="1865842" y="1270101"/>
                  <a:pt x="1863466" y="1273232"/>
                  <a:pt x="1861415" y="1278793"/>
                </a:cubicBezTo>
                <a:cubicBezTo>
                  <a:pt x="1859363" y="1284355"/>
                  <a:pt x="1858283" y="1288133"/>
                  <a:pt x="1858176" y="1290131"/>
                </a:cubicBezTo>
                <a:lnTo>
                  <a:pt x="1865950" y="1308273"/>
                </a:lnTo>
                <a:cubicBezTo>
                  <a:pt x="1872429" y="1312268"/>
                  <a:pt x="1878260" y="1317235"/>
                  <a:pt x="1883444" y="1323174"/>
                </a:cubicBezTo>
                <a:cubicBezTo>
                  <a:pt x="1888626" y="1329113"/>
                  <a:pt x="1893162" y="1335376"/>
                  <a:pt x="1897050" y="1341963"/>
                </a:cubicBezTo>
                <a:cubicBezTo>
                  <a:pt x="1895699" y="1349630"/>
                  <a:pt x="1899695" y="1356325"/>
                  <a:pt x="1909035" y="1362048"/>
                </a:cubicBezTo>
                <a:cubicBezTo>
                  <a:pt x="1918376" y="1367771"/>
                  <a:pt x="1925611" y="1373170"/>
                  <a:pt x="1930740" y="1378245"/>
                </a:cubicBezTo>
                <a:lnTo>
                  <a:pt x="1941106" y="1373062"/>
                </a:lnTo>
                <a:cubicBezTo>
                  <a:pt x="1938353" y="1366583"/>
                  <a:pt x="1934789" y="1360752"/>
                  <a:pt x="1930416" y="1355569"/>
                </a:cubicBezTo>
                <a:cubicBezTo>
                  <a:pt x="1926043" y="1350386"/>
                  <a:pt x="1921831" y="1345850"/>
                  <a:pt x="1917782" y="1341963"/>
                </a:cubicBezTo>
                <a:cubicBezTo>
                  <a:pt x="1916216" y="1342071"/>
                  <a:pt x="1914165" y="1341855"/>
                  <a:pt x="1911627" y="1341315"/>
                </a:cubicBezTo>
                <a:cubicBezTo>
                  <a:pt x="1909090" y="1340775"/>
                  <a:pt x="1907686" y="1339263"/>
                  <a:pt x="1907416" y="1336780"/>
                </a:cubicBezTo>
                <a:cubicBezTo>
                  <a:pt x="1907902" y="1332839"/>
                  <a:pt x="1908225" y="1329707"/>
                  <a:pt x="1908387" y="1327385"/>
                </a:cubicBezTo>
                <a:cubicBezTo>
                  <a:pt x="1908549" y="1325064"/>
                  <a:pt x="1905634" y="1323876"/>
                  <a:pt x="1899642" y="1323822"/>
                </a:cubicBezTo>
                <a:lnTo>
                  <a:pt x="1868541" y="1279765"/>
                </a:lnTo>
                <a:cubicBezTo>
                  <a:pt x="1868703" y="1279333"/>
                  <a:pt x="1869028" y="1277605"/>
                  <a:pt x="1869513" y="1274582"/>
                </a:cubicBezTo>
                <a:cubicBezTo>
                  <a:pt x="1870000" y="1271558"/>
                  <a:pt x="1869675" y="1269831"/>
                  <a:pt x="1868541" y="1269399"/>
                </a:cubicBezTo>
                <a:close/>
                <a:moveTo>
                  <a:pt x="8688027" y="1268106"/>
                </a:moveTo>
                <a:cubicBezTo>
                  <a:pt x="8685507" y="1268466"/>
                  <a:pt x="8684067" y="1269907"/>
                  <a:pt x="8683707" y="1272427"/>
                </a:cubicBezTo>
                <a:cubicBezTo>
                  <a:pt x="8683752" y="1274272"/>
                  <a:pt x="8684202" y="1278143"/>
                  <a:pt x="8685057" y="1284039"/>
                </a:cubicBezTo>
                <a:cubicBezTo>
                  <a:pt x="8685912" y="1289935"/>
                  <a:pt x="8686902" y="1293265"/>
                  <a:pt x="8688027" y="1294030"/>
                </a:cubicBezTo>
                <a:cubicBezTo>
                  <a:pt x="8689062" y="1293670"/>
                  <a:pt x="8689692" y="1292230"/>
                  <a:pt x="8689918" y="1289710"/>
                </a:cubicBezTo>
                <a:cubicBezTo>
                  <a:pt x="8690142" y="1287189"/>
                  <a:pt x="8690233" y="1285749"/>
                  <a:pt x="8690188" y="1285389"/>
                </a:cubicBezTo>
                <a:cubicBezTo>
                  <a:pt x="8691672" y="1285479"/>
                  <a:pt x="8694103" y="1285299"/>
                  <a:pt x="8697478" y="1284849"/>
                </a:cubicBezTo>
                <a:cubicBezTo>
                  <a:pt x="8700854" y="1284399"/>
                  <a:pt x="8702744" y="1283139"/>
                  <a:pt x="8703149" y="1281069"/>
                </a:cubicBezTo>
                <a:cubicBezTo>
                  <a:pt x="8702789" y="1277693"/>
                  <a:pt x="8700809" y="1274722"/>
                  <a:pt x="8697209" y="1272157"/>
                </a:cubicBezTo>
                <a:cubicBezTo>
                  <a:pt x="8693608" y="1269592"/>
                  <a:pt x="8690547" y="1268242"/>
                  <a:pt x="8688027" y="1268106"/>
                </a:cubicBezTo>
                <a:close/>
                <a:moveTo>
                  <a:pt x="4495655" y="1267567"/>
                </a:moveTo>
                <a:cubicBezTo>
                  <a:pt x="4495295" y="1270087"/>
                  <a:pt x="4496015" y="1271528"/>
                  <a:pt x="4497815" y="1271888"/>
                </a:cubicBezTo>
                <a:lnTo>
                  <a:pt x="4504297" y="1271888"/>
                </a:lnTo>
                <a:cubicBezTo>
                  <a:pt x="4504297" y="1269817"/>
                  <a:pt x="4503756" y="1268557"/>
                  <a:pt x="4502677" y="1268107"/>
                </a:cubicBezTo>
                <a:cubicBezTo>
                  <a:pt x="4501596" y="1267657"/>
                  <a:pt x="4499976" y="1267477"/>
                  <a:pt x="4497815" y="1267567"/>
                </a:cubicBezTo>
                <a:close/>
                <a:moveTo>
                  <a:pt x="2565681" y="1259032"/>
                </a:moveTo>
                <a:cubicBezTo>
                  <a:pt x="2568704" y="1260436"/>
                  <a:pt x="2572376" y="1262812"/>
                  <a:pt x="2576696" y="1266159"/>
                </a:cubicBezTo>
                <a:cubicBezTo>
                  <a:pt x="2581015" y="1269506"/>
                  <a:pt x="2583391" y="1273178"/>
                  <a:pt x="2583822" y="1277173"/>
                </a:cubicBezTo>
                <a:cubicBezTo>
                  <a:pt x="2583552" y="1278415"/>
                  <a:pt x="2582150" y="1279171"/>
                  <a:pt x="2579611" y="1279441"/>
                </a:cubicBezTo>
                <a:cubicBezTo>
                  <a:pt x="2577073" y="1279711"/>
                  <a:pt x="2575022" y="1279819"/>
                  <a:pt x="2573456" y="1279765"/>
                </a:cubicBezTo>
                <a:cubicBezTo>
                  <a:pt x="2571567" y="1279819"/>
                  <a:pt x="2568219" y="1279711"/>
                  <a:pt x="2563413" y="1279441"/>
                </a:cubicBezTo>
                <a:cubicBezTo>
                  <a:pt x="2558608" y="1279171"/>
                  <a:pt x="2555910" y="1278415"/>
                  <a:pt x="2555316" y="1277173"/>
                </a:cubicBezTo>
                <a:cubicBezTo>
                  <a:pt x="2555747" y="1274636"/>
                  <a:pt x="2557475" y="1271936"/>
                  <a:pt x="2560498" y="1269074"/>
                </a:cubicBezTo>
                <a:cubicBezTo>
                  <a:pt x="2563521" y="1266213"/>
                  <a:pt x="2565249" y="1262865"/>
                  <a:pt x="2565681" y="1259032"/>
                </a:cubicBezTo>
                <a:close/>
                <a:moveTo>
                  <a:pt x="4487015" y="1248124"/>
                </a:moveTo>
                <a:cubicBezTo>
                  <a:pt x="4487375" y="1252085"/>
                  <a:pt x="4488814" y="1254965"/>
                  <a:pt x="4491334" y="1256765"/>
                </a:cubicBezTo>
                <a:cubicBezTo>
                  <a:pt x="4493406" y="1256630"/>
                  <a:pt x="4494666" y="1255820"/>
                  <a:pt x="4495116" y="1254335"/>
                </a:cubicBezTo>
                <a:cubicBezTo>
                  <a:pt x="4495566" y="1252850"/>
                  <a:pt x="4495745" y="1251499"/>
                  <a:pt x="4495655" y="1250284"/>
                </a:cubicBezTo>
                <a:close/>
                <a:moveTo>
                  <a:pt x="8625378" y="1246504"/>
                </a:moveTo>
                <a:lnTo>
                  <a:pt x="8618897" y="1270267"/>
                </a:lnTo>
                <a:cubicBezTo>
                  <a:pt x="8623398" y="1270357"/>
                  <a:pt x="8627358" y="1271797"/>
                  <a:pt x="8630779" y="1274588"/>
                </a:cubicBezTo>
                <a:cubicBezTo>
                  <a:pt x="8634199" y="1277378"/>
                  <a:pt x="8636000" y="1280979"/>
                  <a:pt x="8636180" y="1285389"/>
                </a:cubicBezTo>
                <a:cubicBezTo>
                  <a:pt x="8639555" y="1285479"/>
                  <a:pt x="8642526" y="1284759"/>
                  <a:pt x="8645091" y="1283229"/>
                </a:cubicBezTo>
                <a:cubicBezTo>
                  <a:pt x="8647656" y="1281698"/>
                  <a:pt x="8649007" y="1278818"/>
                  <a:pt x="8649142" y="1274588"/>
                </a:cubicBezTo>
                <a:lnTo>
                  <a:pt x="8649142" y="1261625"/>
                </a:lnTo>
                <a:close/>
                <a:moveTo>
                  <a:pt x="4716007" y="1245964"/>
                </a:moveTo>
                <a:cubicBezTo>
                  <a:pt x="4716367" y="1249924"/>
                  <a:pt x="4717808" y="1252804"/>
                  <a:pt x="4720328" y="1254605"/>
                </a:cubicBezTo>
                <a:cubicBezTo>
                  <a:pt x="4722398" y="1254470"/>
                  <a:pt x="4723658" y="1253660"/>
                  <a:pt x="4724108" y="1252175"/>
                </a:cubicBezTo>
                <a:cubicBezTo>
                  <a:pt x="4724559" y="1250689"/>
                  <a:pt x="4724740" y="1249340"/>
                  <a:pt x="4724649" y="1248124"/>
                </a:cubicBezTo>
                <a:close/>
                <a:moveTo>
                  <a:pt x="3609926" y="1239483"/>
                </a:moveTo>
                <a:cubicBezTo>
                  <a:pt x="3614066" y="1239843"/>
                  <a:pt x="3616588" y="1241823"/>
                  <a:pt x="3617487" y="1245423"/>
                </a:cubicBezTo>
                <a:lnTo>
                  <a:pt x="3618307" y="1252387"/>
                </a:lnTo>
                <a:lnTo>
                  <a:pt x="3616611" y="1255257"/>
                </a:lnTo>
                <a:lnTo>
                  <a:pt x="3608845" y="1257845"/>
                </a:lnTo>
                <a:cubicBezTo>
                  <a:pt x="3607225" y="1259736"/>
                  <a:pt x="3603985" y="1260816"/>
                  <a:pt x="3599124" y="1261086"/>
                </a:cubicBezTo>
                <a:lnTo>
                  <a:pt x="3599124" y="1254605"/>
                </a:lnTo>
                <a:close/>
                <a:moveTo>
                  <a:pt x="8733394" y="1237862"/>
                </a:moveTo>
                <a:lnTo>
                  <a:pt x="8733394" y="1246504"/>
                </a:lnTo>
                <a:cubicBezTo>
                  <a:pt x="8733484" y="1249609"/>
                  <a:pt x="8734384" y="1251499"/>
                  <a:pt x="8736094" y="1252174"/>
                </a:cubicBezTo>
                <a:cubicBezTo>
                  <a:pt x="8737804" y="1252849"/>
                  <a:pt x="8739785" y="1253119"/>
                  <a:pt x="8742035" y="1252984"/>
                </a:cubicBezTo>
                <a:close/>
                <a:moveTo>
                  <a:pt x="6976567" y="1227946"/>
                </a:moveTo>
                <a:cubicBezTo>
                  <a:pt x="6973868" y="1229079"/>
                  <a:pt x="6971492" y="1233939"/>
                  <a:pt x="6969440" y="1242524"/>
                </a:cubicBezTo>
                <a:cubicBezTo>
                  <a:pt x="6967389" y="1251108"/>
                  <a:pt x="6966309" y="1256615"/>
                  <a:pt x="6966201" y="1259045"/>
                </a:cubicBezTo>
                <a:cubicBezTo>
                  <a:pt x="6962152" y="1257857"/>
                  <a:pt x="6958588" y="1258289"/>
                  <a:pt x="6955511" y="1260340"/>
                </a:cubicBezTo>
                <a:cubicBezTo>
                  <a:pt x="6952433" y="1262392"/>
                  <a:pt x="6950813" y="1265416"/>
                  <a:pt x="6950651" y="1269411"/>
                </a:cubicBezTo>
                <a:lnTo>
                  <a:pt x="6937693" y="1287552"/>
                </a:lnTo>
                <a:lnTo>
                  <a:pt x="6935102" y="1300510"/>
                </a:lnTo>
                <a:cubicBezTo>
                  <a:pt x="6934994" y="1300726"/>
                  <a:pt x="6935210" y="1301590"/>
                  <a:pt x="6935750" y="1303101"/>
                </a:cubicBezTo>
                <a:cubicBezTo>
                  <a:pt x="6936290" y="1304613"/>
                  <a:pt x="6937802" y="1305477"/>
                  <a:pt x="6940285" y="1305693"/>
                </a:cubicBezTo>
                <a:cubicBezTo>
                  <a:pt x="6942769" y="1304829"/>
                  <a:pt x="6944928" y="1301374"/>
                  <a:pt x="6946764" y="1295327"/>
                </a:cubicBezTo>
                <a:cubicBezTo>
                  <a:pt x="6948600" y="1289280"/>
                  <a:pt x="6950759" y="1285825"/>
                  <a:pt x="6953243" y="1284960"/>
                </a:cubicBezTo>
                <a:cubicBezTo>
                  <a:pt x="6954431" y="1284906"/>
                  <a:pt x="6955295" y="1285015"/>
                  <a:pt x="6955835" y="1285285"/>
                </a:cubicBezTo>
                <a:cubicBezTo>
                  <a:pt x="6956374" y="1285554"/>
                  <a:pt x="6957238" y="1286311"/>
                  <a:pt x="6958426" y="1287552"/>
                </a:cubicBezTo>
                <a:cubicBezTo>
                  <a:pt x="6961450" y="1278428"/>
                  <a:pt x="6965121" y="1268817"/>
                  <a:pt x="6969440" y="1258721"/>
                </a:cubicBezTo>
                <a:cubicBezTo>
                  <a:pt x="6973759" y="1248624"/>
                  <a:pt x="6976135" y="1238366"/>
                  <a:pt x="6976567" y="1227946"/>
                </a:cubicBezTo>
                <a:close/>
                <a:moveTo>
                  <a:pt x="4143523" y="1222200"/>
                </a:moveTo>
                <a:cubicBezTo>
                  <a:pt x="4143254" y="1227646"/>
                  <a:pt x="4142174" y="1230256"/>
                  <a:pt x="4140283" y="1230032"/>
                </a:cubicBezTo>
                <a:cubicBezTo>
                  <a:pt x="4138394" y="1229807"/>
                  <a:pt x="4137313" y="1232957"/>
                  <a:pt x="4137044" y="1239483"/>
                </a:cubicBezTo>
                <a:lnTo>
                  <a:pt x="4137044" y="1252445"/>
                </a:lnTo>
                <a:cubicBezTo>
                  <a:pt x="4137089" y="1254200"/>
                  <a:pt x="4137539" y="1257710"/>
                  <a:pt x="4138394" y="1262976"/>
                </a:cubicBezTo>
                <a:cubicBezTo>
                  <a:pt x="4139249" y="1268242"/>
                  <a:pt x="4140238" y="1271213"/>
                  <a:pt x="4141364" y="1271888"/>
                </a:cubicBezTo>
                <a:cubicBezTo>
                  <a:pt x="4142399" y="1271662"/>
                  <a:pt x="4143029" y="1270492"/>
                  <a:pt x="4143254" y="1268377"/>
                </a:cubicBezTo>
                <a:cubicBezTo>
                  <a:pt x="4143478" y="1266262"/>
                  <a:pt x="4143570" y="1264552"/>
                  <a:pt x="4143523" y="1263246"/>
                </a:cubicBezTo>
                <a:cubicBezTo>
                  <a:pt x="4149914" y="1263201"/>
                  <a:pt x="4154416" y="1261671"/>
                  <a:pt x="4157026" y="1258656"/>
                </a:cubicBezTo>
                <a:cubicBezTo>
                  <a:pt x="4159637" y="1255640"/>
                  <a:pt x="4160897" y="1251410"/>
                  <a:pt x="4160806" y="1245964"/>
                </a:cubicBezTo>
                <a:cubicBezTo>
                  <a:pt x="4161211" y="1240248"/>
                  <a:pt x="4160942" y="1234937"/>
                  <a:pt x="4159997" y="1230032"/>
                </a:cubicBezTo>
                <a:cubicBezTo>
                  <a:pt x="4159051" y="1225126"/>
                  <a:pt x="4155001" y="1222515"/>
                  <a:pt x="4147844" y="1222200"/>
                </a:cubicBezTo>
                <a:close/>
                <a:moveTo>
                  <a:pt x="7090598" y="1220170"/>
                </a:moveTo>
                <a:lnTo>
                  <a:pt x="7090598" y="1222762"/>
                </a:lnTo>
                <a:cubicBezTo>
                  <a:pt x="7090489" y="1224220"/>
                  <a:pt x="7090705" y="1225840"/>
                  <a:pt x="7091245" y="1227622"/>
                </a:cubicBezTo>
                <a:cubicBezTo>
                  <a:pt x="7091785" y="1229403"/>
                  <a:pt x="7093297" y="1230375"/>
                  <a:pt x="7095781" y="1230537"/>
                </a:cubicBezTo>
                <a:cubicBezTo>
                  <a:pt x="7097940" y="1230105"/>
                  <a:pt x="7098804" y="1228377"/>
                  <a:pt x="7098372" y="1225354"/>
                </a:cubicBezTo>
                <a:lnTo>
                  <a:pt x="7098372" y="1222762"/>
                </a:lnTo>
                <a:cubicBezTo>
                  <a:pt x="7098210" y="1221520"/>
                  <a:pt x="7097238" y="1220765"/>
                  <a:pt x="7095457" y="1220494"/>
                </a:cubicBezTo>
                <a:cubicBezTo>
                  <a:pt x="7093675" y="1220225"/>
                  <a:pt x="7092055" y="1220117"/>
                  <a:pt x="7090598" y="1220170"/>
                </a:cubicBezTo>
                <a:close/>
                <a:moveTo>
                  <a:pt x="5603022" y="1220170"/>
                </a:moveTo>
                <a:cubicBezTo>
                  <a:pt x="5601402" y="1226434"/>
                  <a:pt x="5598810" y="1232049"/>
                  <a:pt x="5595247" y="1237016"/>
                </a:cubicBezTo>
                <a:cubicBezTo>
                  <a:pt x="5591684" y="1241983"/>
                  <a:pt x="5589092" y="1247598"/>
                  <a:pt x="5587472" y="1253862"/>
                </a:cubicBezTo>
                <a:cubicBezTo>
                  <a:pt x="5584665" y="1253753"/>
                  <a:pt x="5581857" y="1253969"/>
                  <a:pt x="5579050" y="1254509"/>
                </a:cubicBezTo>
                <a:cubicBezTo>
                  <a:pt x="5576242" y="1255049"/>
                  <a:pt x="5574730" y="1256561"/>
                  <a:pt x="5574514" y="1259045"/>
                </a:cubicBezTo>
                <a:cubicBezTo>
                  <a:pt x="5574676" y="1263202"/>
                  <a:pt x="5576296" y="1267197"/>
                  <a:pt x="5579374" y="1271031"/>
                </a:cubicBezTo>
                <a:cubicBezTo>
                  <a:pt x="5582451" y="1274864"/>
                  <a:pt x="5586015" y="1276916"/>
                  <a:pt x="5590064" y="1277186"/>
                </a:cubicBezTo>
                <a:cubicBezTo>
                  <a:pt x="5592331" y="1275350"/>
                  <a:pt x="5597515" y="1267359"/>
                  <a:pt x="5605614" y="1253214"/>
                </a:cubicBezTo>
                <a:cubicBezTo>
                  <a:pt x="5613712" y="1239067"/>
                  <a:pt x="5618895" y="1229781"/>
                  <a:pt x="5621163" y="1225354"/>
                </a:cubicBezTo>
                <a:close/>
                <a:moveTo>
                  <a:pt x="8778761" y="1211938"/>
                </a:moveTo>
                <a:cubicBezTo>
                  <a:pt x="8777635" y="1212028"/>
                  <a:pt x="8776645" y="1212388"/>
                  <a:pt x="8775790" y="1213019"/>
                </a:cubicBezTo>
                <a:cubicBezTo>
                  <a:pt x="8774935" y="1213649"/>
                  <a:pt x="8774485" y="1214009"/>
                  <a:pt x="8774440" y="1214098"/>
                </a:cubicBezTo>
                <a:cubicBezTo>
                  <a:pt x="8774485" y="1215314"/>
                  <a:pt x="8774935" y="1216664"/>
                  <a:pt x="8775790" y="1218149"/>
                </a:cubicBezTo>
                <a:cubicBezTo>
                  <a:pt x="8776645" y="1219634"/>
                  <a:pt x="8777635" y="1220445"/>
                  <a:pt x="8778761" y="1220580"/>
                </a:cubicBezTo>
                <a:cubicBezTo>
                  <a:pt x="8780561" y="1220220"/>
                  <a:pt x="8781281" y="1218780"/>
                  <a:pt x="8780921" y="1216259"/>
                </a:cubicBezTo>
                <a:cubicBezTo>
                  <a:pt x="8781281" y="1213738"/>
                  <a:pt x="8780561" y="1212299"/>
                  <a:pt x="8778761" y="1211938"/>
                </a:cubicBezTo>
                <a:close/>
                <a:moveTo>
                  <a:pt x="4750572" y="1202758"/>
                </a:moveTo>
                <a:cubicBezTo>
                  <a:pt x="4750617" y="1204063"/>
                  <a:pt x="4751067" y="1205773"/>
                  <a:pt x="4751922" y="1207888"/>
                </a:cubicBezTo>
                <a:cubicBezTo>
                  <a:pt x="4752778" y="1210003"/>
                  <a:pt x="4753769" y="1211173"/>
                  <a:pt x="4754893" y="1211399"/>
                </a:cubicBezTo>
                <a:cubicBezTo>
                  <a:pt x="4756963" y="1211263"/>
                  <a:pt x="4758223" y="1210454"/>
                  <a:pt x="4758673" y="1208969"/>
                </a:cubicBezTo>
                <a:cubicBezTo>
                  <a:pt x="4759123" y="1207483"/>
                  <a:pt x="4759304" y="1206133"/>
                  <a:pt x="4759214" y="1204918"/>
                </a:cubicBezTo>
                <a:close/>
                <a:moveTo>
                  <a:pt x="5626346" y="1202030"/>
                </a:moveTo>
                <a:cubicBezTo>
                  <a:pt x="5627642" y="1203595"/>
                  <a:pt x="5628938" y="1205647"/>
                  <a:pt x="5630234" y="1208185"/>
                </a:cubicBezTo>
                <a:cubicBezTo>
                  <a:pt x="5631529" y="1210722"/>
                  <a:pt x="5632825" y="1212126"/>
                  <a:pt x="5634121" y="1212396"/>
                </a:cubicBezTo>
                <a:cubicBezTo>
                  <a:pt x="5636280" y="1211964"/>
                  <a:pt x="5637144" y="1210236"/>
                  <a:pt x="5636713" y="1207213"/>
                </a:cubicBezTo>
                <a:cubicBezTo>
                  <a:pt x="5636604" y="1204729"/>
                  <a:pt x="5635525" y="1203217"/>
                  <a:pt x="5633473" y="1202677"/>
                </a:cubicBezTo>
                <a:cubicBezTo>
                  <a:pt x="5631421" y="1202137"/>
                  <a:pt x="5629046" y="1201921"/>
                  <a:pt x="5626346" y="1202030"/>
                </a:cubicBezTo>
                <a:close/>
                <a:moveTo>
                  <a:pt x="8742035" y="1196816"/>
                </a:moveTo>
                <a:lnTo>
                  <a:pt x="8742035" y="1218419"/>
                </a:lnTo>
                <a:lnTo>
                  <a:pt x="8748516" y="1227061"/>
                </a:lnTo>
                <a:lnTo>
                  <a:pt x="8748516" y="1211938"/>
                </a:lnTo>
                <a:close/>
                <a:moveTo>
                  <a:pt x="8780921" y="1188175"/>
                </a:moveTo>
                <a:cubicBezTo>
                  <a:pt x="8780966" y="1189480"/>
                  <a:pt x="8781416" y="1191190"/>
                  <a:pt x="8782271" y="1193306"/>
                </a:cubicBezTo>
                <a:cubicBezTo>
                  <a:pt x="8783126" y="1195421"/>
                  <a:pt x="8784116" y="1196591"/>
                  <a:pt x="8785241" y="1196816"/>
                </a:cubicBezTo>
                <a:cubicBezTo>
                  <a:pt x="8787312" y="1196681"/>
                  <a:pt x="8788572" y="1195871"/>
                  <a:pt x="8789022" y="1194386"/>
                </a:cubicBezTo>
                <a:cubicBezTo>
                  <a:pt x="8789472" y="1192901"/>
                  <a:pt x="8789652" y="1191550"/>
                  <a:pt x="8789562" y="1190335"/>
                </a:cubicBezTo>
                <a:close/>
                <a:moveTo>
                  <a:pt x="7142429" y="1186480"/>
                </a:moveTo>
                <a:cubicBezTo>
                  <a:pt x="7141080" y="1186912"/>
                  <a:pt x="7139892" y="1188640"/>
                  <a:pt x="7138866" y="1191663"/>
                </a:cubicBezTo>
                <a:cubicBezTo>
                  <a:pt x="7137840" y="1194687"/>
                  <a:pt x="7137300" y="1196414"/>
                  <a:pt x="7137246" y="1196846"/>
                </a:cubicBezTo>
                <a:cubicBezTo>
                  <a:pt x="7127042" y="1196037"/>
                  <a:pt x="7119591" y="1202839"/>
                  <a:pt x="7114894" y="1217255"/>
                </a:cubicBezTo>
                <a:cubicBezTo>
                  <a:pt x="7110196" y="1231671"/>
                  <a:pt x="7107281" y="1243009"/>
                  <a:pt x="7106147" y="1251270"/>
                </a:cubicBezTo>
                <a:lnTo>
                  <a:pt x="7072456" y="1266819"/>
                </a:lnTo>
                <a:cubicBezTo>
                  <a:pt x="7077963" y="1271571"/>
                  <a:pt x="7074724" y="1280857"/>
                  <a:pt x="7062738" y="1294679"/>
                </a:cubicBezTo>
                <a:cubicBezTo>
                  <a:pt x="7050752" y="1308501"/>
                  <a:pt x="7043625" y="1321675"/>
                  <a:pt x="7041357" y="1334201"/>
                </a:cubicBezTo>
                <a:cubicBezTo>
                  <a:pt x="7041303" y="1334741"/>
                  <a:pt x="7041411" y="1336900"/>
                  <a:pt x="7041681" y="1340680"/>
                </a:cubicBezTo>
                <a:cubicBezTo>
                  <a:pt x="7041951" y="1344459"/>
                  <a:pt x="7042707" y="1346619"/>
                  <a:pt x="7043949" y="1347159"/>
                </a:cubicBezTo>
                <a:cubicBezTo>
                  <a:pt x="7045299" y="1346997"/>
                  <a:pt x="7046487" y="1346025"/>
                  <a:pt x="7047512" y="1344243"/>
                </a:cubicBezTo>
                <a:cubicBezTo>
                  <a:pt x="7048538" y="1342461"/>
                  <a:pt x="7049078" y="1340842"/>
                  <a:pt x="7049132" y="1339384"/>
                </a:cubicBezTo>
                <a:cubicBezTo>
                  <a:pt x="7052318" y="1330691"/>
                  <a:pt x="7056961" y="1323457"/>
                  <a:pt x="7063061" y="1317679"/>
                </a:cubicBezTo>
                <a:cubicBezTo>
                  <a:pt x="7069163" y="1311902"/>
                  <a:pt x="7073158" y="1305315"/>
                  <a:pt x="7075048" y="1297918"/>
                </a:cubicBezTo>
                <a:cubicBezTo>
                  <a:pt x="7078989" y="1297487"/>
                  <a:pt x="7082121" y="1295111"/>
                  <a:pt x="7084443" y="1290792"/>
                </a:cubicBezTo>
                <a:cubicBezTo>
                  <a:pt x="7086764" y="1286473"/>
                  <a:pt x="7087952" y="1282801"/>
                  <a:pt x="7088006" y="1279777"/>
                </a:cubicBezTo>
                <a:cubicBezTo>
                  <a:pt x="7093135" y="1277078"/>
                  <a:pt x="7097130" y="1273406"/>
                  <a:pt x="7099992" y="1268763"/>
                </a:cubicBezTo>
                <a:cubicBezTo>
                  <a:pt x="7102854" y="1264120"/>
                  <a:pt x="7104905" y="1259152"/>
                  <a:pt x="7106147" y="1253862"/>
                </a:cubicBezTo>
                <a:lnTo>
                  <a:pt x="7116513" y="1243495"/>
                </a:lnTo>
                <a:cubicBezTo>
                  <a:pt x="7116459" y="1240579"/>
                  <a:pt x="7117215" y="1237340"/>
                  <a:pt x="7118781" y="1233777"/>
                </a:cubicBezTo>
                <a:cubicBezTo>
                  <a:pt x="7120347" y="1230213"/>
                  <a:pt x="7123046" y="1228269"/>
                  <a:pt x="7126880" y="1227946"/>
                </a:cubicBezTo>
                <a:lnTo>
                  <a:pt x="7129471" y="1227946"/>
                </a:lnTo>
                <a:cubicBezTo>
                  <a:pt x="7130335" y="1223356"/>
                  <a:pt x="7131199" y="1217633"/>
                  <a:pt x="7132063" y="1210776"/>
                </a:cubicBezTo>
                <a:cubicBezTo>
                  <a:pt x="7132927" y="1203919"/>
                  <a:pt x="7136382" y="1200140"/>
                  <a:pt x="7142429" y="1199438"/>
                </a:cubicBezTo>
                <a:lnTo>
                  <a:pt x="7145021" y="1199438"/>
                </a:lnTo>
                <a:cubicBezTo>
                  <a:pt x="7144913" y="1197764"/>
                  <a:pt x="7144481" y="1195281"/>
                  <a:pt x="7143725" y="1191987"/>
                </a:cubicBezTo>
                <a:cubicBezTo>
                  <a:pt x="7142969" y="1188693"/>
                  <a:pt x="7142537" y="1186858"/>
                  <a:pt x="7142429" y="1186480"/>
                </a:cubicBezTo>
                <a:close/>
                <a:moveTo>
                  <a:pt x="1793385" y="1183876"/>
                </a:moveTo>
                <a:cubicBezTo>
                  <a:pt x="1790577" y="1186413"/>
                  <a:pt x="1787770" y="1189113"/>
                  <a:pt x="1784963" y="1191975"/>
                </a:cubicBezTo>
                <a:cubicBezTo>
                  <a:pt x="1782155" y="1194836"/>
                  <a:pt x="1780644" y="1198184"/>
                  <a:pt x="1780427" y="1202017"/>
                </a:cubicBezTo>
                <a:cubicBezTo>
                  <a:pt x="1782101" y="1207470"/>
                  <a:pt x="1788472" y="1210170"/>
                  <a:pt x="1799540" y="1210116"/>
                </a:cubicBezTo>
                <a:cubicBezTo>
                  <a:pt x="1810609" y="1210062"/>
                  <a:pt x="1816332" y="1213409"/>
                  <a:pt x="1816710" y="1220158"/>
                </a:cubicBezTo>
                <a:lnTo>
                  <a:pt x="1842625" y="1227933"/>
                </a:lnTo>
                <a:cubicBezTo>
                  <a:pt x="1844029" y="1234574"/>
                  <a:pt x="1847053" y="1240081"/>
                  <a:pt x="1851696" y="1244454"/>
                </a:cubicBezTo>
                <a:cubicBezTo>
                  <a:pt x="1856339" y="1248828"/>
                  <a:pt x="1861956" y="1251096"/>
                  <a:pt x="1868541" y="1251258"/>
                </a:cubicBezTo>
                <a:cubicBezTo>
                  <a:pt x="1871565" y="1251689"/>
                  <a:pt x="1873293" y="1250826"/>
                  <a:pt x="1873725" y="1248666"/>
                </a:cubicBezTo>
                <a:cubicBezTo>
                  <a:pt x="1872915" y="1242997"/>
                  <a:pt x="1868703" y="1236194"/>
                  <a:pt x="1861091" y="1228257"/>
                </a:cubicBezTo>
                <a:cubicBezTo>
                  <a:pt x="1853478" y="1220320"/>
                  <a:pt x="1847323" y="1214165"/>
                  <a:pt x="1842625" y="1209792"/>
                </a:cubicBezTo>
                <a:cubicBezTo>
                  <a:pt x="1833447" y="1209360"/>
                  <a:pt x="1824592" y="1206336"/>
                  <a:pt x="1816062" y="1200721"/>
                </a:cubicBezTo>
                <a:cubicBezTo>
                  <a:pt x="1807531" y="1195106"/>
                  <a:pt x="1799972" y="1189491"/>
                  <a:pt x="1793385" y="1183876"/>
                </a:cubicBezTo>
                <a:close/>
                <a:moveTo>
                  <a:pt x="1705272" y="1170918"/>
                </a:moveTo>
                <a:cubicBezTo>
                  <a:pt x="1705217" y="1171026"/>
                  <a:pt x="1704678" y="1171458"/>
                  <a:pt x="1703651" y="1172214"/>
                </a:cubicBezTo>
                <a:cubicBezTo>
                  <a:pt x="1702625" y="1172970"/>
                  <a:pt x="1701437" y="1173401"/>
                  <a:pt x="1700088" y="1173509"/>
                </a:cubicBezTo>
                <a:lnTo>
                  <a:pt x="1700088" y="1176101"/>
                </a:lnTo>
                <a:cubicBezTo>
                  <a:pt x="1699980" y="1177559"/>
                  <a:pt x="1700196" y="1179178"/>
                  <a:pt x="1700735" y="1180960"/>
                </a:cubicBezTo>
                <a:cubicBezTo>
                  <a:pt x="1701275" y="1182742"/>
                  <a:pt x="1702787" y="1183714"/>
                  <a:pt x="1705272" y="1183876"/>
                </a:cubicBezTo>
                <a:cubicBezTo>
                  <a:pt x="1706621" y="1183714"/>
                  <a:pt x="1707808" y="1182742"/>
                  <a:pt x="1708834" y="1180960"/>
                </a:cubicBezTo>
                <a:cubicBezTo>
                  <a:pt x="1709860" y="1179178"/>
                  <a:pt x="1710400" y="1177559"/>
                  <a:pt x="1710454" y="1176101"/>
                </a:cubicBezTo>
                <a:cubicBezTo>
                  <a:pt x="1710562" y="1174751"/>
                  <a:pt x="1710346" y="1173563"/>
                  <a:pt x="1709806" y="1172538"/>
                </a:cubicBezTo>
                <a:cubicBezTo>
                  <a:pt x="1709266" y="1171512"/>
                  <a:pt x="1707754" y="1170972"/>
                  <a:pt x="1705272" y="1170918"/>
                </a:cubicBezTo>
                <a:close/>
                <a:moveTo>
                  <a:pt x="8802524" y="1162251"/>
                </a:moveTo>
                <a:cubicBezTo>
                  <a:pt x="8801534" y="1162341"/>
                  <a:pt x="8800814" y="1162701"/>
                  <a:pt x="8800364" y="1163331"/>
                </a:cubicBezTo>
                <a:cubicBezTo>
                  <a:pt x="8799914" y="1163961"/>
                  <a:pt x="8799193" y="1164321"/>
                  <a:pt x="8798204" y="1164412"/>
                </a:cubicBezTo>
                <a:cubicBezTo>
                  <a:pt x="8798248" y="1165717"/>
                  <a:pt x="8798698" y="1167427"/>
                  <a:pt x="8799553" y="1169542"/>
                </a:cubicBezTo>
                <a:cubicBezTo>
                  <a:pt x="8800409" y="1171657"/>
                  <a:pt x="8801399" y="1172828"/>
                  <a:pt x="8802524" y="1173053"/>
                </a:cubicBezTo>
                <a:cubicBezTo>
                  <a:pt x="8804594" y="1172917"/>
                  <a:pt x="8805854" y="1172107"/>
                  <a:pt x="8806305" y="1170622"/>
                </a:cubicBezTo>
                <a:cubicBezTo>
                  <a:pt x="8806755" y="1169137"/>
                  <a:pt x="8806934" y="1167787"/>
                  <a:pt x="8806845" y="1166572"/>
                </a:cubicBezTo>
                <a:cubicBezTo>
                  <a:pt x="8806484" y="1164052"/>
                  <a:pt x="8805044" y="1162611"/>
                  <a:pt x="8802524" y="1162251"/>
                </a:cubicBezTo>
                <a:close/>
                <a:moveTo>
                  <a:pt x="4811062" y="1161711"/>
                </a:moveTo>
                <a:lnTo>
                  <a:pt x="4804580" y="1168192"/>
                </a:lnTo>
                <a:cubicBezTo>
                  <a:pt x="4796029" y="1168822"/>
                  <a:pt x="4789908" y="1172963"/>
                  <a:pt x="4786218" y="1180614"/>
                </a:cubicBezTo>
                <a:cubicBezTo>
                  <a:pt x="4782528" y="1188266"/>
                  <a:pt x="4780728" y="1195646"/>
                  <a:pt x="4780816" y="1202758"/>
                </a:cubicBezTo>
                <a:lnTo>
                  <a:pt x="4767856" y="1220040"/>
                </a:lnTo>
                <a:cubicBezTo>
                  <a:pt x="4767856" y="1223416"/>
                  <a:pt x="4766776" y="1226386"/>
                  <a:pt x="4764614" y="1228951"/>
                </a:cubicBezTo>
                <a:cubicBezTo>
                  <a:pt x="4762455" y="1231517"/>
                  <a:pt x="4759214" y="1232867"/>
                  <a:pt x="4754893" y="1233002"/>
                </a:cubicBezTo>
                <a:lnTo>
                  <a:pt x="4750572" y="1233002"/>
                </a:lnTo>
                <a:cubicBezTo>
                  <a:pt x="4749133" y="1240698"/>
                  <a:pt x="4743371" y="1249609"/>
                  <a:pt x="4733291" y="1259736"/>
                </a:cubicBezTo>
                <a:cubicBezTo>
                  <a:pt x="4723208" y="1269862"/>
                  <a:pt x="4717448" y="1280394"/>
                  <a:pt x="4716007" y="1291331"/>
                </a:cubicBezTo>
                <a:cubicBezTo>
                  <a:pt x="4711686" y="1298171"/>
                  <a:pt x="4709526" y="1306093"/>
                  <a:pt x="4709526" y="1315094"/>
                </a:cubicBezTo>
                <a:cubicBezTo>
                  <a:pt x="4707277" y="1315094"/>
                  <a:pt x="4705296" y="1315634"/>
                  <a:pt x="4703585" y="1316714"/>
                </a:cubicBezTo>
                <a:cubicBezTo>
                  <a:pt x="4701875" y="1317794"/>
                  <a:pt x="4700975" y="1319414"/>
                  <a:pt x="4700886" y="1321575"/>
                </a:cubicBezTo>
                <a:cubicBezTo>
                  <a:pt x="4701246" y="1326256"/>
                  <a:pt x="4702685" y="1329856"/>
                  <a:pt x="4705207" y="1332377"/>
                </a:cubicBezTo>
                <a:lnTo>
                  <a:pt x="4709526" y="1356140"/>
                </a:lnTo>
                <a:cubicBezTo>
                  <a:pt x="4718077" y="1356545"/>
                  <a:pt x="4724199" y="1355734"/>
                  <a:pt x="4727889" y="1353710"/>
                </a:cubicBezTo>
                <a:cubicBezTo>
                  <a:pt x="4731580" y="1351684"/>
                  <a:pt x="4733381" y="1346013"/>
                  <a:pt x="4733291" y="1336697"/>
                </a:cubicBezTo>
                <a:cubicBezTo>
                  <a:pt x="4734370" y="1321575"/>
                  <a:pt x="4738691" y="1310773"/>
                  <a:pt x="4746253" y="1304292"/>
                </a:cubicBezTo>
                <a:cubicBezTo>
                  <a:pt x="4753814" y="1297811"/>
                  <a:pt x="4758134" y="1289170"/>
                  <a:pt x="4759214" y="1278368"/>
                </a:cubicBezTo>
                <a:cubicBezTo>
                  <a:pt x="4762410" y="1276073"/>
                  <a:pt x="4764659" y="1273103"/>
                  <a:pt x="4765966" y="1269457"/>
                </a:cubicBezTo>
                <a:cubicBezTo>
                  <a:pt x="4767270" y="1265812"/>
                  <a:pt x="4767901" y="1262301"/>
                  <a:pt x="4767856" y="1258926"/>
                </a:cubicBezTo>
                <a:lnTo>
                  <a:pt x="4785137" y="1243803"/>
                </a:lnTo>
                <a:cubicBezTo>
                  <a:pt x="4786578" y="1235882"/>
                  <a:pt x="4792339" y="1229041"/>
                  <a:pt x="4802420" y="1223281"/>
                </a:cubicBezTo>
                <a:cubicBezTo>
                  <a:pt x="4812502" y="1217520"/>
                  <a:pt x="4818262" y="1208518"/>
                  <a:pt x="4819703" y="1196276"/>
                </a:cubicBezTo>
                <a:cubicBezTo>
                  <a:pt x="4815292" y="1194026"/>
                  <a:pt x="4811691" y="1190966"/>
                  <a:pt x="4808902" y="1187095"/>
                </a:cubicBezTo>
                <a:cubicBezTo>
                  <a:pt x="4806110" y="1183225"/>
                  <a:pt x="4804671" y="1179084"/>
                  <a:pt x="4804580" y="1174674"/>
                </a:cubicBezTo>
                <a:cubicBezTo>
                  <a:pt x="4804850" y="1170893"/>
                  <a:pt x="4805931" y="1168732"/>
                  <a:pt x="4807822" y="1168192"/>
                </a:cubicBezTo>
                <a:cubicBezTo>
                  <a:pt x="4809711" y="1167652"/>
                  <a:pt x="4810792" y="1165492"/>
                  <a:pt x="4811062" y="1161711"/>
                </a:cubicBezTo>
                <a:close/>
                <a:moveTo>
                  <a:pt x="1681947" y="1160551"/>
                </a:moveTo>
                <a:lnTo>
                  <a:pt x="1681947" y="1165735"/>
                </a:lnTo>
                <a:cubicBezTo>
                  <a:pt x="1681514" y="1168758"/>
                  <a:pt x="1682378" y="1170486"/>
                  <a:pt x="1684538" y="1170918"/>
                </a:cubicBezTo>
                <a:cubicBezTo>
                  <a:pt x="1687022" y="1170756"/>
                  <a:pt x="1688533" y="1169784"/>
                  <a:pt x="1689074" y="1168002"/>
                </a:cubicBezTo>
                <a:cubicBezTo>
                  <a:pt x="1689613" y="1166221"/>
                  <a:pt x="1689829" y="1164601"/>
                  <a:pt x="1689721" y="1163143"/>
                </a:cubicBezTo>
                <a:close/>
                <a:moveTo>
                  <a:pt x="4906116" y="1144429"/>
                </a:moveTo>
                <a:cubicBezTo>
                  <a:pt x="4906161" y="1145734"/>
                  <a:pt x="4906611" y="1147444"/>
                  <a:pt x="4907466" y="1149560"/>
                </a:cubicBezTo>
                <a:cubicBezTo>
                  <a:pt x="4908321" y="1151675"/>
                  <a:pt x="4909311" y="1152845"/>
                  <a:pt x="4910437" y="1153070"/>
                </a:cubicBezTo>
                <a:cubicBezTo>
                  <a:pt x="4912507" y="1152935"/>
                  <a:pt x="4913767" y="1152125"/>
                  <a:pt x="4914217" y="1150640"/>
                </a:cubicBezTo>
                <a:cubicBezTo>
                  <a:pt x="4914667" y="1149155"/>
                  <a:pt x="4914846" y="1147804"/>
                  <a:pt x="4914756" y="1146589"/>
                </a:cubicBezTo>
                <a:close/>
                <a:moveTo>
                  <a:pt x="3480307" y="1129307"/>
                </a:moveTo>
                <a:cubicBezTo>
                  <a:pt x="3474052" y="1138713"/>
                  <a:pt x="3468741" y="1155006"/>
                  <a:pt x="3464374" y="1178184"/>
                </a:cubicBezTo>
                <a:cubicBezTo>
                  <a:pt x="3460008" y="1201362"/>
                  <a:pt x="3455239" y="1220355"/>
                  <a:pt x="3450063" y="1235162"/>
                </a:cubicBezTo>
                <a:cubicBezTo>
                  <a:pt x="3449837" y="1238988"/>
                  <a:pt x="3450287" y="1243758"/>
                  <a:pt x="3451412" y="1249474"/>
                </a:cubicBezTo>
                <a:cubicBezTo>
                  <a:pt x="3452538" y="1255190"/>
                  <a:pt x="3455689" y="1258340"/>
                  <a:pt x="3460863" y="1258926"/>
                </a:cubicBezTo>
                <a:lnTo>
                  <a:pt x="3456543" y="1278368"/>
                </a:lnTo>
                <a:cubicBezTo>
                  <a:pt x="3457714" y="1279674"/>
                  <a:pt x="3459153" y="1281384"/>
                  <a:pt x="3460863" y="1283499"/>
                </a:cubicBezTo>
                <a:cubicBezTo>
                  <a:pt x="3462574" y="1285615"/>
                  <a:pt x="3464015" y="1286785"/>
                  <a:pt x="3465184" y="1287009"/>
                </a:cubicBezTo>
                <a:cubicBezTo>
                  <a:pt x="3467254" y="1286875"/>
                  <a:pt x="3468516" y="1286064"/>
                  <a:pt x="3468964" y="1284579"/>
                </a:cubicBezTo>
                <a:cubicBezTo>
                  <a:pt x="3469415" y="1283094"/>
                  <a:pt x="3469596" y="1281744"/>
                  <a:pt x="3469505" y="1280529"/>
                </a:cubicBezTo>
                <a:cubicBezTo>
                  <a:pt x="3470136" y="1265317"/>
                  <a:pt x="3473736" y="1243353"/>
                  <a:pt x="3480307" y="1214639"/>
                </a:cubicBezTo>
                <a:cubicBezTo>
                  <a:pt x="3486879" y="1185925"/>
                  <a:pt x="3492639" y="1163962"/>
                  <a:pt x="3497590" y="1148749"/>
                </a:cubicBezTo>
                <a:cubicBezTo>
                  <a:pt x="3498805" y="1148795"/>
                  <a:pt x="3500154" y="1148704"/>
                  <a:pt x="3501640" y="1148480"/>
                </a:cubicBezTo>
                <a:cubicBezTo>
                  <a:pt x="3503126" y="1148255"/>
                  <a:pt x="3503936" y="1147624"/>
                  <a:pt x="3504070" y="1146589"/>
                </a:cubicBezTo>
                <a:cubicBezTo>
                  <a:pt x="3503350" y="1144114"/>
                  <a:pt x="3499930" y="1140964"/>
                  <a:pt x="3493808" y="1137138"/>
                </a:cubicBezTo>
                <a:cubicBezTo>
                  <a:pt x="3487689" y="1133312"/>
                  <a:pt x="3483187" y="1130702"/>
                  <a:pt x="3480307" y="1129307"/>
                </a:cubicBezTo>
                <a:close/>
                <a:moveTo>
                  <a:pt x="1676763" y="1126861"/>
                </a:moveTo>
                <a:cubicBezTo>
                  <a:pt x="1676655" y="1128426"/>
                  <a:pt x="1676871" y="1130478"/>
                  <a:pt x="1677411" y="1133016"/>
                </a:cubicBezTo>
                <a:cubicBezTo>
                  <a:pt x="1677951" y="1135553"/>
                  <a:pt x="1679463" y="1136957"/>
                  <a:pt x="1681947" y="1137227"/>
                </a:cubicBezTo>
                <a:cubicBezTo>
                  <a:pt x="1684106" y="1136795"/>
                  <a:pt x="1684970" y="1135067"/>
                  <a:pt x="1684538" y="1132044"/>
                </a:cubicBezTo>
                <a:close/>
                <a:moveTo>
                  <a:pt x="3409017" y="1122826"/>
                </a:moveTo>
                <a:lnTo>
                  <a:pt x="3409017" y="1146589"/>
                </a:lnTo>
                <a:cubicBezTo>
                  <a:pt x="3405821" y="1145824"/>
                  <a:pt x="3403570" y="1146814"/>
                  <a:pt x="3402265" y="1149560"/>
                </a:cubicBezTo>
                <a:cubicBezTo>
                  <a:pt x="3400960" y="1152305"/>
                  <a:pt x="3400331" y="1154915"/>
                  <a:pt x="3400376" y="1157391"/>
                </a:cubicBezTo>
                <a:lnTo>
                  <a:pt x="3400376" y="1176834"/>
                </a:lnTo>
                <a:lnTo>
                  <a:pt x="3417657" y="1183315"/>
                </a:lnTo>
                <a:cubicBezTo>
                  <a:pt x="3418017" y="1177103"/>
                  <a:pt x="3419458" y="1171703"/>
                  <a:pt x="3421978" y="1167112"/>
                </a:cubicBezTo>
                <a:cubicBezTo>
                  <a:pt x="3424498" y="1162521"/>
                  <a:pt x="3425939" y="1157121"/>
                  <a:pt x="3426299" y="1150910"/>
                </a:cubicBezTo>
                <a:lnTo>
                  <a:pt x="3424138" y="1129307"/>
                </a:lnTo>
                <a:close/>
                <a:moveTo>
                  <a:pt x="1663805" y="1116494"/>
                </a:moveTo>
                <a:cubicBezTo>
                  <a:pt x="1663697" y="1117790"/>
                  <a:pt x="1663265" y="1119086"/>
                  <a:pt x="1662510" y="1120382"/>
                </a:cubicBezTo>
                <a:cubicBezTo>
                  <a:pt x="1661753" y="1121677"/>
                  <a:pt x="1661322" y="1122974"/>
                  <a:pt x="1661214" y="1124269"/>
                </a:cubicBezTo>
                <a:lnTo>
                  <a:pt x="1663805" y="1126861"/>
                </a:lnTo>
                <a:cubicBezTo>
                  <a:pt x="1666289" y="1126698"/>
                  <a:pt x="1667802" y="1125727"/>
                  <a:pt x="1668341" y="1123945"/>
                </a:cubicBezTo>
                <a:cubicBezTo>
                  <a:pt x="1668881" y="1122163"/>
                  <a:pt x="1669097" y="1120544"/>
                  <a:pt x="1668988" y="1119086"/>
                </a:cubicBezTo>
                <a:cubicBezTo>
                  <a:pt x="1669421" y="1116926"/>
                  <a:pt x="1668557" y="1116062"/>
                  <a:pt x="1666398" y="1116494"/>
                </a:cubicBezTo>
                <a:close/>
                <a:moveTo>
                  <a:pt x="3488949" y="1114185"/>
                </a:moveTo>
                <a:cubicBezTo>
                  <a:pt x="3488994" y="1115400"/>
                  <a:pt x="3489442" y="1116750"/>
                  <a:pt x="3490299" y="1118235"/>
                </a:cubicBezTo>
                <a:cubicBezTo>
                  <a:pt x="3491154" y="1119720"/>
                  <a:pt x="3492143" y="1120530"/>
                  <a:pt x="3493269" y="1120666"/>
                </a:cubicBezTo>
                <a:cubicBezTo>
                  <a:pt x="3494304" y="1120575"/>
                  <a:pt x="3494934" y="1120215"/>
                  <a:pt x="3495159" y="1119585"/>
                </a:cubicBezTo>
                <a:cubicBezTo>
                  <a:pt x="3495384" y="1118955"/>
                  <a:pt x="3495475" y="1118595"/>
                  <a:pt x="3495430" y="1118505"/>
                </a:cubicBezTo>
                <a:cubicBezTo>
                  <a:pt x="3495070" y="1115985"/>
                  <a:pt x="3493629" y="1114545"/>
                  <a:pt x="3491109" y="1114185"/>
                </a:cubicBezTo>
                <a:close/>
                <a:moveTo>
                  <a:pt x="1650848" y="1106128"/>
                </a:moveTo>
                <a:lnTo>
                  <a:pt x="1643073" y="1108720"/>
                </a:lnTo>
                <a:lnTo>
                  <a:pt x="1643073" y="1111311"/>
                </a:lnTo>
                <a:cubicBezTo>
                  <a:pt x="1642965" y="1112769"/>
                  <a:pt x="1643181" y="1114389"/>
                  <a:pt x="1643720" y="1116170"/>
                </a:cubicBezTo>
                <a:cubicBezTo>
                  <a:pt x="1644260" y="1117952"/>
                  <a:pt x="1645773" y="1118924"/>
                  <a:pt x="1648256" y="1119086"/>
                </a:cubicBezTo>
                <a:cubicBezTo>
                  <a:pt x="1649606" y="1118978"/>
                  <a:pt x="1650794" y="1117898"/>
                  <a:pt x="1651819" y="1115846"/>
                </a:cubicBezTo>
                <a:cubicBezTo>
                  <a:pt x="1652845" y="1113795"/>
                  <a:pt x="1653386" y="1111419"/>
                  <a:pt x="1653439" y="1108720"/>
                </a:cubicBezTo>
                <a:cubicBezTo>
                  <a:pt x="1653493" y="1108611"/>
                  <a:pt x="1653386" y="1108180"/>
                  <a:pt x="1653115" y="1107423"/>
                </a:cubicBezTo>
                <a:cubicBezTo>
                  <a:pt x="1652845" y="1106668"/>
                  <a:pt x="1652089" y="1106236"/>
                  <a:pt x="1650848" y="1106128"/>
                </a:cubicBezTo>
                <a:close/>
                <a:moveTo>
                  <a:pt x="4882352" y="1105543"/>
                </a:moveTo>
                <a:cubicBezTo>
                  <a:pt x="4873710" y="1106353"/>
                  <a:pt x="4867231" y="1111214"/>
                  <a:pt x="4862910" y="1120125"/>
                </a:cubicBezTo>
                <a:cubicBezTo>
                  <a:pt x="4858589" y="1129037"/>
                  <a:pt x="4856429" y="1137138"/>
                  <a:pt x="4856429" y="1144429"/>
                </a:cubicBezTo>
                <a:cubicBezTo>
                  <a:pt x="4856069" y="1144384"/>
                  <a:pt x="4854628" y="1144474"/>
                  <a:pt x="4852108" y="1144699"/>
                </a:cubicBezTo>
                <a:cubicBezTo>
                  <a:pt x="4849587" y="1144924"/>
                  <a:pt x="4848147" y="1145554"/>
                  <a:pt x="4847787" y="1146589"/>
                </a:cubicBezTo>
                <a:cubicBezTo>
                  <a:pt x="4848011" y="1147804"/>
                  <a:pt x="4849183" y="1149155"/>
                  <a:pt x="4851298" y="1150640"/>
                </a:cubicBezTo>
                <a:cubicBezTo>
                  <a:pt x="4853413" y="1152125"/>
                  <a:pt x="4855123" y="1152935"/>
                  <a:pt x="4856429" y="1153070"/>
                </a:cubicBezTo>
                <a:cubicBezTo>
                  <a:pt x="4855933" y="1163422"/>
                  <a:pt x="4852603" y="1175124"/>
                  <a:pt x="4846436" y="1188175"/>
                </a:cubicBezTo>
                <a:cubicBezTo>
                  <a:pt x="4840271" y="1201227"/>
                  <a:pt x="4834241" y="1211849"/>
                  <a:pt x="4828343" y="1220040"/>
                </a:cubicBezTo>
                <a:lnTo>
                  <a:pt x="4811062" y="1228681"/>
                </a:lnTo>
                <a:cubicBezTo>
                  <a:pt x="4811062" y="1230256"/>
                  <a:pt x="4811602" y="1233047"/>
                  <a:pt x="4812681" y="1237053"/>
                </a:cubicBezTo>
                <a:cubicBezTo>
                  <a:pt x="4813762" y="1241058"/>
                  <a:pt x="4815383" y="1243308"/>
                  <a:pt x="4817543" y="1243803"/>
                </a:cubicBezTo>
                <a:cubicBezTo>
                  <a:pt x="4818577" y="1243578"/>
                  <a:pt x="4819208" y="1242408"/>
                  <a:pt x="4819434" y="1240293"/>
                </a:cubicBezTo>
                <a:cubicBezTo>
                  <a:pt x="4819658" y="1238178"/>
                  <a:pt x="4819748" y="1236468"/>
                  <a:pt x="4819703" y="1235162"/>
                </a:cubicBezTo>
                <a:cubicBezTo>
                  <a:pt x="4831765" y="1221345"/>
                  <a:pt x="4843287" y="1207393"/>
                  <a:pt x="4854268" y="1193306"/>
                </a:cubicBezTo>
                <a:cubicBezTo>
                  <a:pt x="4865249" y="1179219"/>
                  <a:pt x="4874612" y="1163647"/>
                  <a:pt x="4882352" y="1146589"/>
                </a:cubicBezTo>
                <a:cubicBezTo>
                  <a:pt x="4885548" y="1147354"/>
                  <a:pt x="4887799" y="1146364"/>
                  <a:pt x="4889104" y="1143619"/>
                </a:cubicBezTo>
                <a:cubicBezTo>
                  <a:pt x="4890409" y="1140873"/>
                  <a:pt x="4891039" y="1138263"/>
                  <a:pt x="4890993" y="1135787"/>
                </a:cubicBezTo>
                <a:lnTo>
                  <a:pt x="4882352" y="1135787"/>
                </a:lnTo>
                <a:lnTo>
                  <a:pt x="4867231" y="1150910"/>
                </a:lnTo>
                <a:cubicBezTo>
                  <a:pt x="4868805" y="1143349"/>
                  <a:pt x="4871595" y="1135787"/>
                  <a:pt x="4875601" y="1128227"/>
                </a:cubicBezTo>
                <a:cubicBezTo>
                  <a:pt x="4879607" y="1120666"/>
                  <a:pt x="4881856" y="1113104"/>
                  <a:pt x="4882352" y="1105543"/>
                </a:cubicBezTo>
                <a:close/>
                <a:moveTo>
                  <a:pt x="7093189" y="1103549"/>
                </a:moveTo>
                <a:cubicBezTo>
                  <a:pt x="7091461" y="1109002"/>
                  <a:pt x="7090381" y="1114293"/>
                  <a:pt x="7089950" y="1119423"/>
                </a:cubicBezTo>
                <a:cubicBezTo>
                  <a:pt x="7089517" y="1124552"/>
                  <a:pt x="7092325" y="1127899"/>
                  <a:pt x="7098372" y="1129465"/>
                </a:cubicBezTo>
                <a:close/>
                <a:moveTo>
                  <a:pt x="4152165" y="1090421"/>
                </a:moveTo>
                <a:lnTo>
                  <a:pt x="4150004" y="1116345"/>
                </a:lnTo>
                <a:cubicBezTo>
                  <a:pt x="4149914" y="1120845"/>
                  <a:pt x="4150636" y="1124806"/>
                  <a:pt x="4152165" y="1128227"/>
                </a:cubicBezTo>
                <a:cubicBezTo>
                  <a:pt x="4153696" y="1131647"/>
                  <a:pt x="4156576" y="1133447"/>
                  <a:pt x="4160806" y="1133628"/>
                </a:cubicBezTo>
                <a:lnTo>
                  <a:pt x="4160806" y="1094742"/>
                </a:lnTo>
                <a:close/>
                <a:moveTo>
                  <a:pt x="5623754" y="1082816"/>
                </a:moveTo>
                <a:cubicBezTo>
                  <a:pt x="5627804" y="1082816"/>
                  <a:pt x="5631368" y="1084112"/>
                  <a:pt x="5634445" y="1086703"/>
                </a:cubicBezTo>
                <a:cubicBezTo>
                  <a:pt x="5637522" y="1089295"/>
                  <a:pt x="5639142" y="1093183"/>
                  <a:pt x="5639304" y="1098366"/>
                </a:cubicBezTo>
                <a:cubicBezTo>
                  <a:pt x="5638818" y="1106734"/>
                  <a:pt x="5636551" y="1112673"/>
                  <a:pt x="5632501" y="1116183"/>
                </a:cubicBezTo>
                <a:cubicBezTo>
                  <a:pt x="5628452" y="1119692"/>
                  <a:pt x="5625537" y="1124983"/>
                  <a:pt x="5623754" y="1132056"/>
                </a:cubicBezTo>
                <a:cubicBezTo>
                  <a:pt x="5623754" y="1140263"/>
                  <a:pt x="5621163" y="1147174"/>
                  <a:pt x="5615980" y="1152789"/>
                </a:cubicBezTo>
                <a:cubicBezTo>
                  <a:pt x="5613442" y="1152357"/>
                  <a:pt x="5610743" y="1150629"/>
                  <a:pt x="5607881" y="1147606"/>
                </a:cubicBezTo>
                <a:cubicBezTo>
                  <a:pt x="5605019" y="1144582"/>
                  <a:pt x="5601672" y="1142855"/>
                  <a:pt x="5597839" y="1142423"/>
                </a:cubicBezTo>
                <a:close/>
                <a:moveTo>
                  <a:pt x="7054315" y="1056900"/>
                </a:moveTo>
                <a:lnTo>
                  <a:pt x="7049132" y="1080224"/>
                </a:lnTo>
                <a:lnTo>
                  <a:pt x="7059498" y="1082816"/>
                </a:lnTo>
                <a:lnTo>
                  <a:pt x="7062090" y="1064675"/>
                </a:lnTo>
                <a:close/>
                <a:moveTo>
                  <a:pt x="1562733" y="1054296"/>
                </a:moveTo>
                <a:cubicBezTo>
                  <a:pt x="1557550" y="1056455"/>
                  <a:pt x="1554958" y="1059911"/>
                  <a:pt x="1554958" y="1064662"/>
                </a:cubicBezTo>
                <a:cubicBezTo>
                  <a:pt x="1556038" y="1075461"/>
                  <a:pt x="1562301" y="1084963"/>
                  <a:pt x="1573748" y="1093170"/>
                </a:cubicBezTo>
                <a:cubicBezTo>
                  <a:pt x="1585194" y="1101377"/>
                  <a:pt x="1595344" y="1105696"/>
                  <a:pt x="1604199" y="1106128"/>
                </a:cubicBezTo>
                <a:cubicBezTo>
                  <a:pt x="1608140" y="1106020"/>
                  <a:pt x="1611271" y="1104940"/>
                  <a:pt x="1613593" y="1102888"/>
                </a:cubicBezTo>
                <a:cubicBezTo>
                  <a:pt x="1615915" y="1100837"/>
                  <a:pt x="1617102" y="1098461"/>
                  <a:pt x="1617157" y="1095761"/>
                </a:cubicBezTo>
                <a:cubicBezTo>
                  <a:pt x="1617589" y="1095816"/>
                  <a:pt x="1619316" y="1095708"/>
                  <a:pt x="1622340" y="1095438"/>
                </a:cubicBezTo>
                <a:cubicBezTo>
                  <a:pt x="1625363" y="1095168"/>
                  <a:pt x="1627091" y="1094412"/>
                  <a:pt x="1627524" y="1093170"/>
                </a:cubicBezTo>
                <a:cubicBezTo>
                  <a:pt x="1627253" y="1091820"/>
                  <a:pt x="1625849" y="1090632"/>
                  <a:pt x="1623313" y="1089606"/>
                </a:cubicBezTo>
                <a:cubicBezTo>
                  <a:pt x="1620774" y="1088581"/>
                  <a:pt x="1618722" y="1088041"/>
                  <a:pt x="1617157" y="1087987"/>
                </a:cubicBezTo>
                <a:cubicBezTo>
                  <a:pt x="1615429" y="1094898"/>
                  <a:pt x="1612406" y="1096625"/>
                  <a:pt x="1608087" y="1093170"/>
                </a:cubicBezTo>
                <a:cubicBezTo>
                  <a:pt x="1603767" y="1089714"/>
                  <a:pt x="1600743" y="1086259"/>
                  <a:pt x="1599016" y="1082804"/>
                </a:cubicBezTo>
                <a:cubicBezTo>
                  <a:pt x="1591186" y="1082426"/>
                  <a:pt x="1584168" y="1079294"/>
                  <a:pt x="1577959" y="1073409"/>
                </a:cubicBezTo>
                <a:cubicBezTo>
                  <a:pt x="1571750" y="1067524"/>
                  <a:pt x="1566675" y="1061153"/>
                  <a:pt x="1562733" y="1054296"/>
                </a:cubicBezTo>
                <a:close/>
                <a:moveTo>
                  <a:pt x="4467572" y="1051535"/>
                </a:moveTo>
                <a:cubicBezTo>
                  <a:pt x="4467481" y="1052751"/>
                  <a:pt x="4467662" y="1054101"/>
                  <a:pt x="4468112" y="1055586"/>
                </a:cubicBezTo>
                <a:cubicBezTo>
                  <a:pt x="4468562" y="1057071"/>
                  <a:pt x="4469822" y="1057881"/>
                  <a:pt x="4471893" y="1058016"/>
                </a:cubicBezTo>
                <a:lnTo>
                  <a:pt x="4476213" y="1058016"/>
                </a:lnTo>
                <a:cubicBezTo>
                  <a:pt x="4476123" y="1055856"/>
                  <a:pt x="4475222" y="1054236"/>
                  <a:pt x="4473512" y="1053156"/>
                </a:cubicBezTo>
                <a:cubicBezTo>
                  <a:pt x="4471802" y="1052076"/>
                  <a:pt x="4469822" y="1051535"/>
                  <a:pt x="4467572" y="1051535"/>
                </a:cubicBezTo>
                <a:close/>
                <a:moveTo>
                  <a:pt x="8875975" y="1045594"/>
                </a:moveTo>
                <a:lnTo>
                  <a:pt x="8867334" y="1052075"/>
                </a:lnTo>
                <a:cubicBezTo>
                  <a:pt x="8859142" y="1054145"/>
                  <a:pt x="8850141" y="1064047"/>
                  <a:pt x="8840329" y="1081779"/>
                </a:cubicBezTo>
                <a:cubicBezTo>
                  <a:pt x="8830518" y="1099512"/>
                  <a:pt x="8823677" y="1112654"/>
                  <a:pt x="8819806" y="1121205"/>
                </a:cubicBezTo>
                <a:lnTo>
                  <a:pt x="8806845" y="1129846"/>
                </a:lnTo>
                <a:cubicBezTo>
                  <a:pt x="8806574" y="1133087"/>
                  <a:pt x="8805495" y="1135787"/>
                  <a:pt x="8803604" y="1137947"/>
                </a:cubicBezTo>
                <a:cubicBezTo>
                  <a:pt x="8801714" y="1140107"/>
                  <a:pt x="8800634" y="1141728"/>
                  <a:pt x="8800364" y="1142808"/>
                </a:cubicBezTo>
                <a:cubicBezTo>
                  <a:pt x="8800589" y="1143843"/>
                  <a:pt x="8802299" y="1144473"/>
                  <a:pt x="8805495" y="1144698"/>
                </a:cubicBezTo>
                <a:cubicBezTo>
                  <a:pt x="8808690" y="1144923"/>
                  <a:pt x="8812020" y="1145014"/>
                  <a:pt x="8815486" y="1144968"/>
                </a:cubicBezTo>
                <a:lnTo>
                  <a:pt x="8819806" y="1129846"/>
                </a:lnTo>
                <a:lnTo>
                  <a:pt x="8830608" y="1121205"/>
                </a:lnTo>
                <a:cubicBezTo>
                  <a:pt x="8832633" y="1110628"/>
                  <a:pt x="8838844" y="1097757"/>
                  <a:pt x="8849241" y="1082589"/>
                </a:cubicBezTo>
                <a:cubicBezTo>
                  <a:pt x="8859637" y="1067422"/>
                  <a:pt x="8868549" y="1055090"/>
                  <a:pt x="8875975" y="1045594"/>
                </a:cubicBezTo>
                <a:close/>
                <a:moveTo>
                  <a:pt x="1562733" y="1033563"/>
                </a:moveTo>
                <a:cubicBezTo>
                  <a:pt x="1561546" y="1033671"/>
                  <a:pt x="1560682" y="1034103"/>
                  <a:pt x="1560142" y="1034859"/>
                </a:cubicBezTo>
                <a:cubicBezTo>
                  <a:pt x="1559601" y="1035615"/>
                  <a:pt x="1558738" y="1036047"/>
                  <a:pt x="1557550" y="1036155"/>
                </a:cubicBezTo>
                <a:lnTo>
                  <a:pt x="1557550" y="1041338"/>
                </a:lnTo>
                <a:cubicBezTo>
                  <a:pt x="1557496" y="1041554"/>
                  <a:pt x="1557604" y="1042418"/>
                  <a:pt x="1557874" y="1043929"/>
                </a:cubicBezTo>
                <a:cubicBezTo>
                  <a:pt x="1558144" y="1045441"/>
                  <a:pt x="1558899" y="1046305"/>
                  <a:pt x="1560142" y="1046522"/>
                </a:cubicBezTo>
                <a:cubicBezTo>
                  <a:pt x="1561491" y="1046359"/>
                  <a:pt x="1562679" y="1045387"/>
                  <a:pt x="1563705" y="1043605"/>
                </a:cubicBezTo>
                <a:cubicBezTo>
                  <a:pt x="1564731" y="1041824"/>
                  <a:pt x="1565271" y="1040204"/>
                  <a:pt x="1565325" y="1038746"/>
                </a:cubicBezTo>
                <a:cubicBezTo>
                  <a:pt x="1565756" y="1035723"/>
                  <a:pt x="1564893" y="1033995"/>
                  <a:pt x="1562733" y="1033563"/>
                </a:cubicBezTo>
                <a:close/>
                <a:moveTo>
                  <a:pt x="3320444" y="1029932"/>
                </a:moveTo>
                <a:cubicBezTo>
                  <a:pt x="3320399" y="1031147"/>
                  <a:pt x="3320489" y="1032498"/>
                  <a:pt x="3320714" y="1033983"/>
                </a:cubicBezTo>
                <a:cubicBezTo>
                  <a:pt x="3320938" y="1035468"/>
                  <a:pt x="3321569" y="1036278"/>
                  <a:pt x="3322604" y="1036414"/>
                </a:cubicBezTo>
                <a:lnTo>
                  <a:pt x="3329084" y="1036414"/>
                </a:lnTo>
                <a:cubicBezTo>
                  <a:pt x="3328995" y="1034253"/>
                  <a:pt x="3328095" y="1032633"/>
                  <a:pt x="3326385" y="1031552"/>
                </a:cubicBezTo>
                <a:cubicBezTo>
                  <a:pt x="3324675" y="1030472"/>
                  <a:pt x="3322693" y="1029932"/>
                  <a:pt x="3320444" y="1029932"/>
                </a:cubicBezTo>
                <a:close/>
                <a:moveTo>
                  <a:pt x="3434941" y="1021291"/>
                </a:moveTo>
                <a:lnTo>
                  <a:pt x="3434941" y="1036414"/>
                </a:lnTo>
                <a:cubicBezTo>
                  <a:pt x="3435119" y="1040554"/>
                  <a:pt x="3436920" y="1043074"/>
                  <a:pt x="3440341" y="1043974"/>
                </a:cubicBezTo>
                <a:cubicBezTo>
                  <a:pt x="3443761" y="1044874"/>
                  <a:pt x="3447722" y="1045234"/>
                  <a:pt x="3452223" y="1045055"/>
                </a:cubicBezTo>
                <a:lnTo>
                  <a:pt x="3450063" y="1027772"/>
                </a:lnTo>
                <a:close/>
                <a:moveTo>
                  <a:pt x="7142429" y="1010251"/>
                </a:moveTo>
                <a:cubicBezTo>
                  <a:pt x="7140863" y="1014355"/>
                  <a:pt x="7140108" y="1018458"/>
                  <a:pt x="7140161" y="1022561"/>
                </a:cubicBezTo>
                <a:cubicBezTo>
                  <a:pt x="7140216" y="1026665"/>
                  <a:pt x="7142699" y="1029472"/>
                  <a:pt x="7147613" y="1030984"/>
                </a:cubicBezTo>
                <a:close/>
                <a:moveTo>
                  <a:pt x="4942841" y="997527"/>
                </a:moveTo>
                <a:lnTo>
                  <a:pt x="4942841" y="1001848"/>
                </a:lnTo>
                <a:cubicBezTo>
                  <a:pt x="4940590" y="1003964"/>
                  <a:pt x="4938611" y="1006214"/>
                  <a:pt x="4936901" y="1008599"/>
                </a:cubicBezTo>
                <a:cubicBezTo>
                  <a:pt x="4935190" y="1010984"/>
                  <a:pt x="4934290" y="1013775"/>
                  <a:pt x="4934200" y="1016971"/>
                </a:cubicBezTo>
                <a:cubicBezTo>
                  <a:pt x="4934290" y="1019041"/>
                  <a:pt x="4935190" y="1020301"/>
                  <a:pt x="4936901" y="1020751"/>
                </a:cubicBezTo>
                <a:cubicBezTo>
                  <a:pt x="4938611" y="1021201"/>
                  <a:pt x="4940590" y="1021381"/>
                  <a:pt x="4942841" y="1021291"/>
                </a:cubicBezTo>
                <a:cubicBezTo>
                  <a:pt x="4942841" y="1018951"/>
                  <a:pt x="4943382" y="1016610"/>
                  <a:pt x="4944461" y="1014270"/>
                </a:cubicBezTo>
                <a:cubicBezTo>
                  <a:pt x="4945542" y="1011930"/>
                  <a:pt x="4947162" y="1010669"/>
                  <a:pt x="4949322" y="1010489"/>
                </a:cubicBezTo>
                <a:lnTo>
                  <a:pt x="4951483" y="1010489"/>
                </a:lnTo>
                <a:cubicBezTo>
                  <a:pt x="4950447" y="1009004"/>
                  <a:pt x="4949277" y="1006574"/>
                  <a:pt x="4947972" y="1003198"/>
                </a:cubicBezTo>
                <a:cubicBezTo>
                  <a:pt x="4946667" y="999823"/>
                  <a:pt x="4944957" y="997932"/>
                  <a:pt x="4942841" y="997527"/>
                </a:cubicBezTo>
                <a:close/>
                <a:moveTo>
                  <a:pt x="7145021" y="989518"/>
                </a:moveTo>
                <a:cubicBezTo>
                  <a:pt x="7145021" y="991084"/>
                  <a:pt x="7145669" y="993136"/>
                  <a:pt x="7146965" y="995674"/>
                </a:cubicBezTo>
                <a:cubicBezTo>
                  <a:pt x="7148260" y="998211"/>
                  <a:pt x="7150204" y="999615"/>
                  <a:pt x="7152796" y="999885"/>
                </a:cubicBezTo>
                <a:cubicBezTo>
                  <a:pt x="7152904" y="999939"/>
                  <a:pt x="7153336" y="999831"/>
                  <a:pt x="7154091" y="999561"/>
                </a:cubicBezTo>
                <a:cubicBezTo>
                  <a:pt x="7154848" y="999291"/>
                  <a:pt x="7155279" y="998535"/>
                  <a:pt x="7155387" y="997293"/>
                </a:cubicBezTo>
                <a:cubicBezTo>
                  <a:pt x="7155279" y="994702"/>
                  <a:pt x="7154199" y="992758"/>
                  <a:pt x="7152148" y="991462"/>
                </a:cubicBezTo>
                <a:cubicBezTo>
                  <a:pt x="7150096" y="990167"/>
                  <a:pt x="7147720" y="989518"/>
                  <a:pt x="7145021" y="989518"/>
                </a:cubicBezTo>
                <a:close/>
                <a:moveTo>
                  <a:pt x="3547276" y="982405"/>
                </a:moveTo>
                <a:lnTo>
                  <a:pt x="3558078" y="997527"/>
                </a:lnTo>
                <a:cubicBezTo>
                  <a:pt x="3558033" y="1000858"/>
                  <a:pt x="3557583" y="1004459"/>
                  <a:pt x="3556727" y="1008329"/>
                </a:cubicBezTo>
                <a:cubicBezTo>
                  <a:pt x="3555872" y="1012200"/>
                  <a:pt x="3554883" y="1015800"/>
                  <a:pt x="3553757" y="1019131"/>
                </a:cubicBezTo>
                <a:close/>
                <a:moveTo>
                  <a:pt x="5763701" y="976561"/>
                </a:moveTo>
                <a:lnTo>
                  <a:pt x="5761109" y="986927"/>
                </a:lnTo>
                <a:cubicBezTo>
                  <a:pt x="5754468" y="983958"/>
                  <a:pt x="5748961" y="982770"/>
                  <a:pt x="5744588" y="983363"/>
                </a:cubicBezTo>
                <a:cubicBezTo>
                  <a:pt x="5740214" y="983958"/>
                  <a:pt x="5737947" y="988601"/>
                  <a:pt x="5737785" y="997293"/>
                </a:cubicBezTo>
                <a:cubicBezTo>
                  <a:pt x="5737785" y="999075"/>
                  <a:pt x="5738433" y="1001991"/>
                  <a:pt x="5739729" y="1006040"/>
                </a:cubicBezTo>
                <a:cubicBezTo>
                  <a:pt x="5741024" y="1010089"/>
                  <a:pt x="5742968" y="1012357"/>
                  <a:pt x="5745560" y="1012843"/>
                </a:cubicBezTo>
                <a:lnTo>
                  <a:pt x="5748151" y="1007660"/>
                </a:lnTo>
                <a:lnTo>
                  <a:pt x="5766292" y="986927"/>
                </a:lnTo>
                <a:cubicBezTo>
                  <a:pt x="5766347" y="985361"/>
                  <a:pt x="5766238" y="983310"/>
                  <a:pt x="5765968" y="980772"/>
                </a:cubicBezTo>
                <a:cubicBezTo>
                  <a:pt x="5765699" y="978234"/>
                  <a:pt x="5764943" y="976830"/>
                  <a:pt x="5763701" y="976561"/>
                </a:cubicBezTo>
                <a:close/>
                <a:moveTo>
                  <a:pt x="7316066" y="950645"/>
                </a:moveTo>
                <a:cubicBezTo>
                  <a:pt x="7314824" y="950915"/>
                  <a:pt x="7314068" y="952318"/>
                  <a:pt x="7313799" y="954856"/>
                </a:cubicBezTo>
                <a:cubicBezTo>
                  <a:pt x="7313528" y="957393"/>
                  <a:pt x="7313421" y="959445"/>
                  <a:pt x="7313475" y="961011"/>
                </a:cubicBezTo>
                <a:cubicBezTo>
                  <a:pt x="7313313" y="963818"/>
                  <a:pt x="7313636" y="966626"/>
                  <a:pt x="7314446" y="969433"/>
                </a:cubicBezTo>
                <a:cubicBezTo>
                  <a:pt x="7315256" y="972241"/>
                  <a:pt x="7317524" y="973753"/>
                  <a:pt x="7321249" y="973969"/>
                </a:cubicBezTo>
                <a:lnTo>
                  <a:pt x="7321249" y="966194"/>
                </a:lnTo>
                <a:cubicBezTo>
                  <a:pt x="7321357" y="964413"/>
                  <a:pt x="7321141" y="961497"/>
                  <a:pt x="7320601" y="957448"/>
                </a:cubicBezTo>
                <a:cubicBezTo>
                  <a:pt x="7320061" y="953398"/>
                  <a:pt x="7318549" y="951131"/>
                  <a:pt x="7316066" y="950645"/>
                </a:cubicBezTo>
                <a:close/>
                <a:moveTo>
                  <a:pt x="4716007" y="950000"/>
                </a:moveTo>
                <a:cubicBezTo>
                  <a:pt x="4713847" y="950676"/>
                  <a:pt x="4712227" y="953646"/>
                  <a:pt x="4711148" y="958912"/>
                </a:cubicBezTo>
                <a:cubicBezTo>
                  <a:pt x="4710067" y="964177"/>
                  <a:pt x="4709526" y="967688"/>
                  <a:pt x="4709526" y="969443"/>
                </a:cubicBezTo>
                <a:lnTo>
                  <a:pt x="4713847" y="958642"/>
                </a:lnTo>
                <a:cubicBezTo>
                  <a:pt x="4715152" y="957337"/>
                  <a:pt x="4716322" y="955627"/>
                  <a:pt x="4717358" y="953511"/>
                </a:cubicBezTo>
                <a:cubicBezTo>
                  <a:pt x="4718392" y="951396"/>
                  <a:pt x="4717943" y="950226"/>
                  <a:pt x="4716007" y="950000"/>
                </a:cubicBezTo>
                <a:close/>
                <a:moveTo>
                  <a:pt x="3488949" y="950000"/>
                </a:moveTo>
                <a:cubicBezTo>
                  <a:pt x="3488859" y="951306"/>
                  <a:pt x="3489039" y="953016"/>
                  <a:pt x="3489489" y="955131"/>
                </a:cubicBezTo>
                <a:cubicBezTo>
                  <a:pt x="3489938" y="957247"/>
                  <a:pt x="3491198" y="958417"/>
                  <a:pt x="3493269" y="958642"/>
                </a:cubicBezTo>
                <a:cubicBezTo>
                  <a:pt x="3495070" y="958282"/>
                  <a:pt x="3495790" y="956842"/>
                  <a:pt x="3495430" y="954321"/>
                </a:cubicBezTo>
                <a:cubicBezTo>
                  <a:pt x="3495070" y="951800"/>
                  <a:pt x="3493629" y="950361"/>
                  <a:pt x="3491109" y="950000"/>
                </a:cubicBezTo>
                <a:close/>
                <a:moveTo>
                  <a:pt x="4960124" y="947840"/>
                </a:moveTo>
                <a:cubicBezTo>
                  <a:pt x="4957602" y="948200"/>
                  <a:pt x="4956164" y="949641"/>
                  <a:pt x="4955803" y="952161"/>
                </a:cubicBezTo>
                <a:lnTo>
                  <a:pt x="4947162" y="962962"/>
                </a:lnTo>
                <a:lnTo>
                  <a:pt x="4968764" y="962962"/>
                </a:lnTo>
                <a:cubicBezTo>
                  <a:pt x="4969890" y="963053"/>
                  <a:pt x="4970880" y="962872"/>
                  <a:pt x="4971735" y="962422"/>
                </a:cubicBezTo>
                <a:cubicBezTo>
                  <a:pt x="4972590" y="961972"/>
                  <a:pt x="4973040" y="960712"/>
                  <a:pt x="4973085" y="958642"/>
                </a:cubicBezTo>
                <a:cubicBezTo>
                  <a:pt x="4972816" y="956301"/>
                  <a:pt x="4971194" y="953961"/>
                  <a:pt x="4968225" y="951621"/>
                </a:cubicBezTo>
                <a:cubicBezTo>
                  <a:pt x="4965255" y="949280"/>
                  <a:pt x="4962554" y="948020"/>
                  <a:pt x="4960124" y="947840"/>
                </a:cubicBezTo>
                <a:close/>
                <a:moveTo>
                  <a:pt x="1396872" y="945449"/>
                </a:moveTo>
                <a:lnTo>
                  <a:pt x="1396872" y="948040"/>
                </a:lnTo>
                <a:cubicBezTo>
                  <a:pt x="1397195" y="950632"/>
                  <a:pt x="1399138" y="952576"/>
                  <a:pt x="1402703" y="953872"/>
                </a:cubicBezTo>
                <a:cubicBezTo>
                  <a:pt x="1406267" y="955168"/>
                  <a:pt x="1409506" y="955815"/>
                  <a:pt x="1412421" y="955815"/>
                </a:cubicBezTo>
                <a:cubicBezTo>
                  <a:pt x="1415066" y="955923"/>
                  <a:pt x="1417550" y="955707"/>
                  <a:pt x="1419872" y="955168"/>
                </a:cubicBezTo>
                <a:cubicBezTo>
                  <a:pt x="1422193" y="954627"/>
                  <a:pt x="1424029" y="953116"/>
                  <a:pt x="1425379" y="950632"/>
                </a:cubicBezTo>
                <a:close/>
                <a:moveTo>
                  <a:pt x="8886776" y="933257"/>
                </a:moveTo>
                <a:cubicBezTo>
                  <a:pt x="8884436" y="933888"/>
                  <a:pt x="8882096" y="936948"/>
                  <a:pt x="8879756" y="942439"/>
                </a:cubicBezTo>
                <a:cubicBezTo>
                  <a:pt x="8877415" y="947930"/>
                  <a:pt x="8876155" y="952070"/>
                  <a:pt x="8875975" y="954861"/>
                </a:cubicBezTo>
                <a:cubicBezTo>
                  <a:pt x="8876245" y="960126"/>
                  <a:pt x="8878405" y="963637"/>
                  <a:pt x="8882456" y="965392"/>
                </a:cubicBezTo>
                <a:cubicBezTo>
                  <a:pt x="8886506" y="967148"/>
                  <a:pt x="8890827" y="967958"/>
                  <a:pt x="8895418" y="967822"/>
                </a:cubicBezTo>
                <a:cubicBezTo>
                  <a:pt x="8897668" y="967867"/>
                  <a:pt x="8899648" y="967238"/>
                  <a:pt x="8901358" y="965932"/>
                </a:cubicBezTo>
                <a:cubicBezTo>
                  <a:pt x="8903069" y="964627"/>
                  <a:pt x="8903969" y="962377"/>
                  <a:pt x="8904059" y="959181"/>
                </a:cubicBezTo>
                <a:cubicBezTo>
                  <a:pt x="8903879" y="955266"/>
                  <a:pt x="8902078" y="950135"/>
                  <a:pt x="8898658" y="943789"/>
                </a:cubicBezTo>
                <a:cubicBezTo>
                  <a:pt x="8895237" y="937443"/>
                  <a:pt x="8891277" y="933932"/>
                  <a:pt x="8886776" y="933257"/>
                </a:cubicBezTo>
                <a:close/>
                <a:moveTo>
                  <a:pt x="4759214" y="902474"/>
                </a:moveTo>
                <a:cubicBezTo>
                  <a:pt x="4759214" y="903779"/>
                  <a:pt x="4759755" y="905489"/>
                  <a:pt x="4760834" y="907604"/>
                </a:cubicBezTo>
                <a:cubicBezTo>
                  <a:pt x="4761915" y="909719"/>
                  <a:pt x="4763535" y="910890"/>
                  <a:pt x="4765695" y="911115"/>
                </a:cubicBezTo>
                <a:cubicBezTo>
                  <a:pt x="4767765" y="911070"/>
                  <a:pt x="4769025" y="910619"/>
                  <a:pt x="4769475" y="909765"/>
                </a:cubicBezTo>
                <a:cubicBezTo>
                  <a:pt x="4769925" y="908909"/>
                  <a:pt x="4770106" y="907919"/>
                  <a:pt x="4770016" y="906794"/>
                </a:cubicBezTo>
                <a:cubicBezTo>
                  <a:pt x="4769925" y="904724"/>
                  <a:pt x="4769025" y="903464"/>
                  <a:pt x="4767315" y="903014"/>
                </a:cubicBezTo>
                <a:cubicBezTo>
                  <a:pt x="4765604" y="902564"/>
                  <a:pt x="4763625" y="902383"/>
                  <a:pt x="4761374" y="902474"/>
                </a:cubicBezTo>
                <a:close/>
                <a:moveTo>
                  <a:pt x="8893257" y="894372"/>
                </a:moveTo>
                <a:cubicBezTo>
                  <a:pt x="8893302" y="898872"/>
                  <a:pt x="8892672" y="903373"/>
                  <a:pt x="8891367" y="907874"/>
                </a:cubicBezTo>
                <a:cubicBezTo>
                  <a:pt x="8890062" y="912374"/>
                  <a:pt x="8887811" y="915795"/>
                  <a:pt x="8884616" y="918135"/>
                </a:cubicBezTo>
                <a:lnTo>
                  <a:pt x="8901899" y="922456"/>
                </a:lnTo>
                <a:lnTo>
                  <a:pt x="8919181" y="903013"/>
                </a:lnTo>
                <a:close/>
                <a:moveTo>
                  <a:pt x="5859590" y="893630"/>
                </a:moveTo>
                <a:lnTo>
                  <a:pt x="5859590" y="903996"/>
                </a:lnTo>
                <a:cubicBezTo>
                  <a:pt x="5859536" y="905885"/>
                  <a:pt x="5859644" y="909233"/>
                  <a:pt x="5859914" y="914039"/>
                </a:cubicBezTo>
                <a:cubicBezTo>
                  <a:pt x="5860183" y="918844"/>
                  <a:pt x="5860940" y="921543"/>
                  <a:pt x="5862182" y="922137"/>
                </a:cubicBezTo>
                <a:cubicBezTo>
                  <a:pt x="5863423" y="921705"/>
                  <a:pt x="5864179" y="919977"/>
                  <a:pt x="5864449" y="916954"/>
                </a:cubicBezTo>
                <a:cubicBezTo>
                  <a:pt x="5864719" y="913930"/>
                  <a:pt x="5864827" y="912203"/>
                  <a:pt x="5864773" y="911770"/>
                </a:cubicBezTo>
                <a:cubicBezTo>
                  <a:pt x="5865421" y="911932"/>
                  <a:pt x="5868013" y="912256"/>
                  <a:pt x="5872548" y="912742"/>
                </a:cubicBezTo>
                <a:cubicBezTo>
                  <a:pt x="5877083" y="913229"/>
                  <a:pt x="5879675" y="912904"/>
                  <a:pt x="5880322" y="911770"/>
                </a:cubicBezTo>
                <a:cubicBezTo>
                  <a:pt x="5879782" y="908909"/>
                  <a:pt x="5876975" y="905561"/>
                  <a:pt x="5871900" y="901728"/>
                </a:cubicBezTo>
                <a:cubicBezTo>
                  <a:pt x="5866825" y="897895"/>
                  <a:pt x="5862721" y="895195"/>
                  <a:pt x="5859590" y="893630"/>
                </a:cubicBezTo>
                <a:close/>
                <a:moveTo>
                  <a:pt x="1233600" y="893617"/>
                </a:moveTo>
                <a:lnTo>
                  <a:pt x="1212867" y="911758"/>
                </a:lnTo>
                <a:cubicBezTo>
                  <a:pt x="1212975" y="917049"/>
                  <a:pt x="1214703" y="921369"/>
                  <a:pt x="1218051" y="924716"/>
                </a:cubicBezTo>
                <a:cubicBezTo>
                  <a:pt x="1221398" y="928064"/>
                  <a:pt x="1225717" y="929791"/>
                  <a:pt x="1231009" y="929899"/>
                </a:cubicBezTo>
                <a:lnTo>
                  <a:pt x="1246558" y="916941"/>
                </a:lnTo>
                <a:cubicBezTo>
                  <a:pt x="1250716" y="916941"/>
                  <a:pt x="1254711" y="918237"/>
                  <a:pt x="1258544" y="920829"/>
                </a:cubicBezTo>
                <a:cubicBezTo>
                  <a:pt x="1262378" y="923421"/>
                  <a:pt x="1264430" y="927308"/>
                  <a:pt x="1264699" y="932491"/>
                </a:cubicBezTo>
                <a:cubicBezTo>
                  <a:pt x="1278360" y="939888"/>
                  <a:pt x="1291209" y="948418"/>
                  <a:pt x="1303250" y="958083"/>
                </a:cubicBezTo>
                <a:cubicBezTo>
                  <a:pt x="1315290" y="967748"/>
                  <a:pt x="1330083" y="973039"/>
                  <a:pt x="1347630" y="973956"/>
                </a:cubicBezTo>
                <a:cubicBezTo>
                  <a:pt x="1347468" y="974388"/>
                  <a:pt x="1347145" y="976116"/>
                  <a:pt x="1346659" y="979139"/>
                </a:cubicBezTo>
                <a:cubicBezTo>
                  <a:pt x="1346174" y="982163"/>
                  <a:pt x="1346497" y="983891"/>
                  <a:pt x="1347630" y="984322"/>
                </a:cubicBezTo>
                <a:cubicBezTo>
                  <a:pt x="1349088" y="984053"/>
                  <a:pt x="1350708" y="982649"/>
                  <a:pt x="1352490" y="980112"/>
                </a:cubicBezTo>
                <a:cubicBezTo>
                  <a:pt x="1354272" y="977574"/>
                  <a:pt x="1355243" y="975522"/>
                  <a:pt x="1355405" y="973956"/>
                </a:cubicBezTo>
                <a:lnTo>
                  <a:pt x="1345039" y="963590"/>
                </a:lnTo>
                <a:cubicBezTo>
                  <a:pt x="1345255" y="961484"/>
                  <a:pt x="1345471" y="957273"/>
                  <a:pt x="1345687" y="950956"/>
                </a:cubicBezTo>
                <a:cubicBezTo>
                  <a:pt x="1345903" y="944639"/>
                  <a:pt x="1344823" y="941076"/>
                  <a:pt x="1342447" y="940266"/>
                </a:cubicBezTo>
                <a:cubicBezTo>
                  <a:pt x="1338561" y="940806"/>
                  <a:pt x="1334673" y="942965"/>
                  <a:pt x="1330785" y="946745"/>
                </a:cubicBezTo>
                <a:cubicBezTo>
                  <a:pt x="1326898" y="950524"/>
                  <a:pt x="1323011" y="952684"/>
                  <a:pt x="1319124" y="953223"/>
                </a:cubicBezTo>
                <a:cubicBezTo>
                  <a:pt x="1316963" y="953656"/>
                  <a:pt x="1316099" y="952792"/>
                  <a:pt x="1316531" y="950632"/>
                </a:cubicBezTo>
                <a:lnTo>
                  <a:pt x="1316531" y="945449"/>
                </a:lnTo>
                <a:lnTo>
                  <a:pt x="1285432" y="919533"/>
                </a:lnTo>
                <a:cubicBezTo>
                  <a:pt x="1282732" y="919425"/>
                  <a:pt x="1280357" y="918345"/>
                  <a:pt x="1278305" y="916293"/>
                </a:cubicBezTo>
                <a:cubicBezTo>
                  <a:pt x="1276254" y="914242"/>
                  <a:pt x="1275174" y="911866"/>
                  <a:pt x="1275066" y="909167"/>
                </a:cubicBezTo>
                <a:lnTo>
                  <a:pt x="1275066" y="903983"/>
                </a:lnTo>
                <a:close/>
                <a:moveTo>
                  <a:pt x="7108738" y="867714"/>
                </a:moveTo>
                <a:cubicBezTo>
                  <a:pt x="7105823" y="884451"/>
                  <a:pt x="7102583" y="900864"/>
                  <a:pt x="7099020" y="916954"/>
                </a:cubicBezTo>
                <a:cubicBezTo>
                  <a:pt x="7095457" y="933043"/>
                  <a:pt x="7093513" y="949457"/>
                  <a:pt x="7093189" y="966194"/>
                </a:cubicBezTo>
                <a:cubicBezTo>
                  <a:pt x="7092973" y="968948"/>
                  <a:pt x="7092757" y="971863"/>
                  <a:pt x="7092541" y="974941"/>
                </a:cubicBezTo>
                <a:cubicBezTo>
                  <a:pt x="7092325" y="978018"/>
                  <a:pt x="7093405" y="980286"/>
                  <a:pt x="7095781" y="981744"/>
                </a:cubicBezTo>
                <a:cubicBezTo>
                  <a:pt x="7097184" y="974563"/>
                  <a:pt x="7100208" y="962361"/>
                  <a:pt x="7104851" y="945138"/>
                </a:cubicBezTo>
                <a:cubicBezTo>
                  <a:pt x="7109495" y="927914"/>
                  <a:pt x="7115109" y="917656"/>
                  <a:pt x="7121697" y="914362"/>
                </a:cubicBezTo>
                <a:lnTo>
                  <a:pt x="7126880" y="888446"/>
                </a:lnTo>
                <a:close/>
                <a:moveTo>
                  <a:pt x="3355009" y="863588"/>
                </a:moveTo>
                <a:cubicBezTo>
                  <a:pt x="3355054" y="864893"/>
                  <a:pt x="3355504" y="866603"/>
                  <a:pt x="3356359" y="868718"/>
                </a:cubicBezTo>
                <a:cubicBezTo>
                  <a:pt x="3357215" y="870834"/>
                  <a:pt x="3358203" y="872004"/>
                  <a:pt x="3359330" y="872229"/>
                </a:cubicBezTo>
                <a:cubicBezTo>
                  <a:pt x="3361400" y="872184"/>
                  <a:pt x="3362660" y="871734"/>
                  <a:pt x="3363110" y="870879"/>
                </a:cubicBezTo>
                <a:cubicBezTo>
                  <a:pt x="3363560" y="870024"/>
                  <a:pt x="3363739" y="869033"/>
                  <a:pt x="3363650" y="867909"/>
                </a:cubicBezTo>
                <a:cubicBezTo>
                  <a:pt x="3363289" y="865388"/>
                  <a:pt x="3361850" y="863948"/>
                  <a:pt x="3359330" y="863588"/>
                </a:cubicBezTo>
                <a:close/>
                <a:moveTo>
                  <a:pt x="8938624" y="851165"/>
                </a:moveTo>
                <a:cubicBezTo>
                  <a:pt x="8937499" y="851255"/>
                  <a:pt x="8936509" y="851615"/>
                  <a:pt x="8935653" y="852245"/>
                </a:cubicBezTo>
                <a:cubicBezTo>
                  <a:pt x="8934798" y="852875"/>
                  <a:pt x="8934348" y="853236"/>
                  <a:pt x="8934303" y="853325"/>
                </a:cubicBezTo>
                <a:lnTo>
                  <a:pt x="8934303" y="859807"/>
                </a:lnTo>
                <a:cubicBezTo>
                  <a:pt x="8932998" y="860617"/>
                  <a:pt x="8931288" y="860077"/>
                  <a:pt x="8929173" y="858186"/>
                </a:cubicBezTo>
                <a:cubicBezTo>
                  <a:pt x="8927057" y="856296"/>
                  <a:pt x="8925887" y="854676"/>
                  <a:pt x="8925662" y="853325"/>
                </a:cubicBezTo>
                <a:lnTo>
                  <a:pt x="8910540" y="861967"/>
                </a:lnTo>
                <a:lnTo>
                  <a:pt x="8901899" y="872768"/>
                </a:lnTo>
                <a:cubicBezTo>
                  <a:pt x="8901899" y="877179"/>
                  <a:pt x="8902978" y="880780"/>
                  <a:pt x="8905139" y="883570"/>
                </a:cubicBezTo>
                <a:cubicBezTo>
                  <a:pt x="8907300" y="886361"/>
                  <a:pt x="8910540" y="887801"/>
                  <a:pt x="8914860" y="887891"/>
                </a:cubicBezTo>
                <a:cubicBezTo>
                  <a:pt x="8921701" y="887530"/>
                  <a:pt x="8925302" y="883930"/>
                  <a:pt x="8925662" y="877089"/>
                </a:cubicBezTo>
                <a:cubicBezTo>
                  <a:pt x="8927237" y="877269"/>
                  <a:pt x="8930028" y="877449"/>
                  <a:pt x="8934033" y="877629"/>
                </a:cubicBezTo>
                <a:cubicBezTo>
                  <a:pt x="8938039" y="877809"/>
                  <a:pt x="8940289" y="876909"/>
                  <a:pt x="8940784" y="874929"/>
                </a:cubicBezTo>
                <a:cubicBezTo>
                  <a:pt x="8940514" y="872813"/>
                  <a:pt x="8939434" y="870563"/>
                  <a:pt x="8937544" y="868178"/>
                </a:cubicBezTo>
                <a:cubicBezTo>
                  <a:pt x="8935653" y="865793"/>
                  <a:pt x="8934573" y="863002"/>
                  <a:pt x="8934303" y="859807"/>
                </a:cubicBezTo>
                <a:cubicBezTo>
                  <a:pt x="8935608" y="859896"/>
                  <a:pt x="8937319" y="859717"/>
                  <a:pt x="8939434" y="859267"/>
                </a:cubicBezTo>
                <a:cubicBezTo>
                  <a:pt x="8941550" y="858817"/>
                  <a:pt x="8942720" y="857556"/>
                  <a:pt x="8942944" y="855486"/>
                </a:cubicBezTo>
                <a:cubicBezTo>
                  <a:pt x="8942584" y="852965"/>
                  <a:pt x="8941144" y="851525"/>
                  <a:pt x="8938624" y="851165"/>
                </a:cubicBezTo>
                <a:close/>
                <a:moveTo>
                  <a:pt x="3566720" y="846305"/>
                </a:moveTo>
                <a:cubicBezTo>
                  <a:pt x="3570274" y="846440"/>
                  <a:pt x="3573966" y="847791"/>
                  <a:pt x="3577791" y="850356"/>
                </a:cubicBezTo>
                <a:cubicBezTo>
                  <a:pt x="3581617" y="852921"/>
                  <a:pt x="3583687" y="855892"/>
                  <a:pt x="3584003" y="859267"/>
                </a:cubicBezTo>
                <a:cubicBezTo>
                  <a:pt x="3583598" y="863813"/>
                  <a:pt x="3581707" y="871464"/>
                  <a:pt x="3578332" y="882221"/>
                </a:cubicBezTo>
                <a:cubicBezTo>
                  <a:pt x="3574956" y="892977"/>
                  <a:pt x="3572525" y="899008"/>
                  <a:pt x="3571041" y="900313"/>
                </a:cubicBezTo>
                <a:cubicBezTo>
                  <a:pt x="3567394" y="900088"/>
                  <a:pt x="3563345" y="898378"/>
                  <a:pt x="3558888" y="895183"/>
                </a:cubicBezTo>
                <a:cubicBezTo>
                  <a:pt x="3554433" y="891987"/>
                  <a:pt x="3552002" y="888657"/>
                  <a:pt x="3551597" y="885191"/>
                </a:cubicBezTo>
                <a:cubicBezTo>
                  <a:pt x="3551823" y="883121"/>
                  <a:pt x="3552993" y="881861"/>
                  <a:pt x="3555108" y="881410"/>
                </a:cubicBezTo>
                <a:cubicBezTo>
                  <a:pt x="3557223" y="880960"/>
                  <a:pt x="3558933" y="880781"/>
                  <a:pt x="3560239" y="880870"/>
                </a:cubicBezTo>
                <a:close/>
                <a:moveTo>
                  <a:pt x="1254333" y="844376"/>
                </a:moveTo>
                <a:lnTo>
                  <a:pt x="1254333" y="846968"/>
                </a:lnTo>
                <a:cubicBezTo>
                  <a:pt x="1254441" y="858630"/>
                  <a:pt x="1257464" y="867701"/>
                  <a:pt x="1263405" y="874180"/>
                </a:cubicBezTo>
                <a:cubicBezTo>
                  <a:pt x="1269342" y="880659"/>
                  <a:pt x="1277549" y="884546"/>
                  <a:pt x="1288024" y="885842"/>
                </a:cubicBezTo>
                <a:lnTo>
                  <a:pt x="1288024" y="878068"/>
                </a:lnTo>
                <a:cubicBezTo>
                  <a:pt x="1287592" y="870292"/>
                  <a:pt x="1285864" y="862518"/>
                  <a:pt x="1282842" y="854743"/>
                </a:cubicBezTo>
                <a:close/>
                <a:moveTo>
                  <a:pt x="4834824" y="820381"/>
                </a:moveTo>
                <a:lnTo>
                  <a:pt x="4802420" y="852786"/>
                </a:lnTo>
                <a:lnTo>
                  <a:pt x="4789458" y="885191"/>
                </a:lnTo>
                <a:lnTo>
                  <a:pt x="4785137" y="885191"/>
                </a:lnTo>
                <a:lnTo>
                  <a:pt x="4789458" y="887351"/>
                </a:lnTo>
                <a:lnTo>
                  <a:pt x="4804580" y="889511"/>
                </a:lnTo>
                <a:cubicBezTo>
                  <a:pt x="4803816" y="883346"/>
                  <a:pt x="4804266" y="878395"/>
                  <a:pt x="4805931" y="874659"/>
                </a:cubicBezTo>
                <a:cubicBezTo>
                  <a:pt x="4807596" y="870924"/>
                  <a:pt x="4808587" y="866513"/>
                  <a:pt x="4808902" y="861428"/>
                </a:cubicBezTo>
                <a:cubicBezTo>
                  <a:pt x="4811242" y="861428"/>
                  <a:pt x="4813582" y="860887"/>
                  <a:pt x="4815923" y="859807"/>
                </a:cubicBezTo>
                <a:cubicBezTo>
                  <a:pt x="4818262" y="858727"/>
                  <a:pt x="4819522" y="857107"/>
                  <a:pt x="4819703" y="854947"/>
                </a:cubicBezTo>
                <a:cubicBezTo>
                  <a:pt x="4819568" y="852606"/>
                  <a:pt x="4819839" y="850266"/>
                  <a:pt x="4820513" y="847925"/>
                </a:cubicBezTo>
                <a:cubicBezTo>
                  <a:pt x="4821188" y="845585"/>
                  <a:pt x="4823079" y="844325"/>
                  <a:pt x="4826184" y="844145"/>
                </a:cubicBezTo>
                <a:lnTo>
                  <a:pt x="4828343" y="844145"/>
                </a:lnTo>
                <a:cubicBezTo>
                  <a:pt x="4830505" y="841850"/>
                  <a:pt x="4832125" y="838879"/>
                  <a:pt x="4833204" y="835234"/>
                </a:cubicBezTo>
                <a:cubicBezTo>
                  <a:pt x="4834286" y="831588"/>
                  <a:pt x="4834824" y="828078"/>
                  <a:pt x="4834824" y="824702"/>
                </a:cubicBezTo>
                <a:close/>
                <a:moveTo>
                  <a:pt x="3542957" y="796618"/>
                </a:moveTo>
                <a:cubicBezTo>
                  <a:pt x="3540661" y="797698"/>
                  <a:pt x="3538231" y="799318"/>
                  <a:pt x="3535664" y="801479"/>
                </a:cubicBezTo>
                <a:cubicBezTo>
                  <a:pt x="3533099" y="803639"/>
                  <a:pt x="3531210" y="806340"/>
                  <a:pt x="3529995" y="809580"/>
                </a:cubicBezTo>
                <a:cubicBezTo>
                  <a:pt x="3531660" y="809445"/>
                  <a:pt x="3534809" y="808635"/>
                  <a:pt x="3539446" y="807150"/>
                </a:cubicBezTo>
                <a:cubicBezTo>
                  <a:pt x="3544082" y="805664"/>
                  <a:pt x="3546692" y="804314"/>
                  <a:pt x="3547276" y="803099"/>
                </a:cubicBezTo>
                <a:lnTo>
                  <a:pt x="3540797" y="803099"/>
                </a:lnTo>
                <a:close/>
                <a:moveTo>
                  <a:pt x="3365811" y="794457"/>
                </a:moveTo>
                <a:cubicBezTo>
                  <a:pt x="3363470" y="795088"/>
                  <a:pt x="3361669" y="797608"/>
                  <a:pt x="3360409" y="802019"/>
                </a:cubicBezTo>
                <a:cubicBezTo>
                  <a:pt x="3359149" y="806429"/>
                  <a:pt x="3359508" y="808950"/>
                  <a:pt x="3361490" y="809580"/>
                </a:cubicBezTo>
                <a:lnTo>
                  <a:pt x="3365811" y="803099"/>
                </a:lnTo>
                <a:cubicBezTo>
                  <a:pt x="3366936" y="803189"/>
                  <a:pt x="3367926" y="803009"/>
                  <a:pt x="3368781" y="802559"/>
                </a:cubicBezTo>
                <a:cubicBezTo>
                  <a:pt x="3369636" y="802109"/>
                  <a:pt x="3370086" y="800849"/>
                  <a:pt x="3370130" y="798779"/>
                </a:cubicBezTo>
                <a:cubicBezTo>
                  <a:pt x="3370220" y="797654"/>
                  <a:pt x="3370041" y="796663"/>
                  <a:pt x="3369591" y="795808"/>
                </a:cubicBezTo>
                <a:cubicBezTo>
                  <a:pt x="3369141" y="794953"/>
                  <a:pt x="3367881" y="794503"/>
                  <a:pt x="3365811" y="794457"/>
                </a:cubicBezTo>
                <a:close/>
                <a:moveTo>
                  <a:pt x="8949426" y="792837"/>
                </a:moveTo>
                <a:cubicBezTo>
                  <a:pt x="8946320" y="792927"/>
                  <a:pt x="8944430" y="793827"/>
                  <a:pt x="8943754" y="795537"/>
                </a:cubicBezTo>
                <a:cubicBezTo>
                  <a:pt x="8943080" y="797247"/>
                  <a:pt x="8942810" y="799228"/>
                  <a:pt x="8942944" y="801478"/>
                </a:cubicBezTo>
                <a:cubicBezTo>
                  <a:pt x="8940694" y="801343"/>
                  <a:pt x="8938714" y="801613"/>
                  <a:pt x="8937004" y="802288"/>
                </a:cubicBezTo>
                <a:cubicBezTo>
                  <a:pt x="8935294" y="802963"/>
                  <a:pt x="8934393" y="804854"/>
                  <a:pt x="8934303" y="807959"/>
                </a:cubicBezTo>
                <a:cubicBezTo>
                  <a:pt x="8934618" y="811244"/>
                  <a:pt x="8936688" y="813855"/>
                  <a:pt x="8940514" y="815790"/>
                </a:cubicBezTo>
                <a:cubicBezTo>
                  <a:pt x="8944340" y="817726"/>
                  <a:pt x="8948030" y="818715"/>
                  <a:pt x="8951586" y="818761"/>
                </a:cubicBezTo>
                <a:lnTo>
                  <a:pt x="8960227" y="823081"/>
                </a:lnTo>
                <a:lnTo>
                  <a:pt x="8951586" y="816600"/>
                </a:lnTo>
                <a:lnTo>
                  <a:pt x="8964548" y="801478"/>
                </a:lnTo>
                <a:cubicBezTo>
                  <a:pt x="8962297" y="799228"/>
                  <a:pt x="8959777" y="797247"/>
                  <a:pt x="8956986" y="795537"/>
                </a:cubicBezTo>
                <a:cubicBezTo>
                  <a:pt x="8954196" y="793827"/>
                  <a:pt x="8951676" y="792927"/>
                  <a:pt x="8949426" y="792837"/>
                </a:cubicBezTo>
                <a:close/>
                <a:moveTo>
                  <a:pt x="1197318" y="792545"/>
                </a:moveTo>
                <a:lnTo>
                  <a:pt x="1197318" y="821053"/>
                </a:lnTo>
                <a:lnTo>
                  <a:pt x="1186952" y="841785"/>
                </a:lnTo>
                <a:cubicBezTo>
                  <a:pt x="1191811" y="842055"/>
                  <a:pt x="1195699" y="843459"/>
                  <a:pt x="1198614" y="845997"/>
                </a:cubicBezTo>
                <a:cubicBezTo>
                  <a:pt x="1201529" y="848534"/>
                  <a:pt x="1205417" y="850586"/>
                  <a:pt x="1210276" y="852152"/>
                </a:cubicBezTo>
                <a:cubicBezTo>
                  <a:pt x="1211734" y="855067"/>
                  <a:pt x="1214001" y="858306"/>
                  <a:pt x="1217079" y="861870"/>
                </a:cubicBezTo>
                <a:cubicBezTo>
                  <a:pt x="1220157" y="865433"/>
                  <a:pt x="1223072" y="867377"/>
                  <a:pt x="1225826" y="867701"/>
                </a:cubicBezTo>
                <a:lnTo>
                  <a:pt x="1233600" y="865109"/>
                </a:lnTo>
                <a:lnTo>
                  <a:pt x="1225826" y="844376"/>
                </a:lnTo>
                <a:cubicBezTo>
                  <a:pt x="1223018" y="845672"/>
                  <a:pt x="1220210" y="845672"/>
                  <a:pt x="1217403" y="844376"/>
                </a:cubicBezTo>
                <a:cubicBezTo>
                  <a:pt x="1214595" y="843081"/>
                  <a:pt x="1213084" y="840489"/>
                  <a:pt x="1212867" y="836602"/>
                </a:cubicBezTo>
                <a:lnTo>
                  <a:pt x="1212867" y="834010"/>
                </a:lnTo>
                <a:cubicBezTo>
                  <a:pt x="1223720" y="832445"/>
                  <a:pt x="1224692" y="825858"/>
                  <a:pt x="1215783" y="814249"/>
                </a:cubicBezTo>
                <a:cubicBezTo>
                  <a:pt x="1206874" y="802641"/>
                  <a:pt x="1200720" y="795406"/>
                  <a:pt x="1197318" y="792545"/>
                </a:cubicBezTo>
                <a:close/>
                <a:moveTo>
                  <a:pt x="4813222" y="785817"/>
                </a:moveTo>
                <a:cubicBezTo>
                  <a:pt x="4813222" y="788067"/>
                  <a:pt x="4813762" y="790047"/>
                  <a:pt x="4814842" y="791758"/>
                </a:cubicBezTo>
                <a:cubicBezTo>
                  <a:pt x="4815923" y="793468"/>
                  <a:pt x="4817543" y="794368"/>
                  <a:pt x="4819703" y="794457"/>
                </a:cubicBezTo>
                <a:cubicBezTo>
                  <a:pt x="4822224" y="794097"/>
                  <a:pt x="4823664" y="792658"/>
                  <a:pt x="4824024" y="790137"/>
                </a:cubicBezTo>
                <a:cubicBezTo>
                  <a:pt x="4823889" y="788067"/>
                  <a:pt x="4823079" y="786807"/>
                  <a:pt x="4821593" y="786357"/>
                </a:cubicBezTo>
                <a:cubicBezTo>
                  <a:pt x="4820108" y="785906"/>
                  <a:pt x="4818758" y="785726"/>
                  <a:pt x="4817543" y="785817"/>
                </a:cubicBezTo>
                <a:close/>
                <a:moveTo>
                  <a:pt x="7139838" y="782191"/>
                </a:moveTo>
                <a:cubicBezTo>
                  <a:pt x="7139892" y="783649"/>
                  <a:pt x="7140432" y="785269"/>
                  <a:pt x="7141458" y="787050"/>
                </a:cubicBezTo>
                <a:cubicBezTo>
                  <a:pt x="7142483" y="788832"/>
                  <a:pt x="7143671" y="789804"/>
                  <a:pt x="7145021" y="789966"/>
                </a:cubicBezTo>
                <a:cubicBezTo>
                  <a:pt x="7145129" y="789912"/>
                  <a:pt x="7145561" y="789372"/>
                  <a:pt x="7146317" y="788346"/>
                </a:cubicBezTo>
                <a:cubicBezTo>
                  <a:pt x="7147073" y="787320"/>
                  <a:pt x="7147505" y="786133"/>
                  <a:pt x="7147613" y="784783"/>
                </a:cubicBezTo>
                <a:close/>
                <a:moveTo>
                  <a:pt x="5035735" y="781496"/>
                </a:moveTo>
                <a:lnTo>
                  <a:pt x="5031415" y="790137"/>
                </a:lnTo>
                <a:cubicBezTo>
                  <a:pt x="5030109" y="790182"/>
                  <a:pt x="5028399" y="790632"/>
                  <a:pt x="5026284" y="791488"/>
                </a:cubicBezTo>
                <a:cubicBezTo>
                  <a:pt x="5024168" y="792342"/>
                  <a:pt x="5022997" y="793333"/>
                  <a:pt x="5022773" y="794457"/>
                </a:cubicBezTo>
                <a:cubicBezTo>
                  <a:pt x="5023132" y="796978"/>
                  <a:pt x="5024573" y="798419"/>
                  <a:pt x="5027094" y="798779"/>
                </a:cubicBezTo>
                <a:cubicBezTo>
                  <a:pt x="5029163" y="798643"/>
                  <a:pt x="5030423" y="797833"/>
                  <a:pt x="5030874" y="796348"/>
                </a:cubicBezTo>
                <a:cubicBezTo>
                  <a:pt x="5031324" y="794863"/>
                  <a:pt x="5031505" y="793513"/>
                  <a:pt x="5031415" y="792297"/>
                </a:cubicBezTo>
                <a:cubicBezTo>
                  <a:pt x="5032810" y="791262"/>
                  <a:pt x="5034880" y="790092"/>
                  <a:pt x="5037626" y="788787"/>
                </a:cubicBezTo>
                <a:cubicBezTo>
                  <a:pt x="5040370" y="787481"/>
                  <a:pt x="5041900" y="785772"/>
                  <a:pt x="5042216" y="783656"/>
                </a:cubicBezTo>
                <a:cubicBezTo>
                  <a:pt x="5041945" y="782621"/>
                  <a:pt x="5040866" y="781991"/>
                  <a:pt x="5038975" y="781766"/>
                </a:cubicBezTo>
                <a:cubicBezTo>
                  <a:pt x="5037085" y="781541"/>
                  <a:pt x="5036004" y="781451"/>
                  <a:pt x="5035735" y="781496"/>
                </a:cubicBezTo>
                <a:close/>
                <a:moveTo>
                  <a:pt x="1163627" y="771812"/>
                </a:moveTo>
                <a:lnTo>
                  <a:pt x="1163627" y="779587"/>
                </a:lnTo>
                <a:cubicBezTo>
                  <a:pt x="1163897" y="783366"/>
                  <a:pt x="1164653" y="786821"/>
                  <a:pt x="1165895" y="789953"/>
                </a:cubicBezTo>
                <a:cubicBezTo>
                  <a:pt x="1167136" y="793085"/>
                  <a:pt x="1167245" y="796540"/>
                  <a:pt x="1166220" y="800320"/>
                </a:cubicBezTo>
                <a:cubicBezTo>
                  <a:pt x="1163519" y="800320"/>
                  <a:pt x="1161143" y="800968"/>
                  <a:pt x="1159092" y="802263"/>
                </a:cubicBezTo>
                <a:cubicBezTo>
                  <a:pt x="1157040" y="803559"/>
                  <a:pt x="1155960" y="805503"/>
                  <a:pt x="1155852" y="808094"/>
                </a:cubicBezTo>
                <a:cubicBezTo>
                  <a:pt x="1156284" y="813710"/>
                  <a:pt x="1158012" y="818029"/>
                  <a:pt x="1161036" y="821053"/>
                </a:cubicBezTo>
                <a:cubicBezTo>
                  <a:pt x="1169674" y="819810"/>
                  <a:pt x="1175074" y="813223"/>
                  <a:pt x="1177233" y="801292"/>
                </a:cubicBezTo>
                <a:cubicBezTo>
                  <a:pt x="1179393" y="789359"/>
                  <a:pt x="1180904" y="779533"/>
                  <a:pt x="1181768" y="771812"/>
                </a:cubicBezTo>
                <a:close/>
                <a:moveTo>
                  <a:pt x="8951586" y="771234"/>
                </a:moveTo>
                <a:cubicBezTo>
                  <a:pt x="8951586" y="775554"/>
                  <a:pt x="8953746" y="777715"/>
                  <a:pt x="8958067" y="777715"/>
                </a:cubicBezTo>
                <a:lnTo>
                  <a:pt x="8966708" y="777715"/>
                </a:lnTo>
                <a:cubicBezTo>
                  <a:pt x="8966618" y="775554"/>
                  <a:pt x="8965718" y="773934"/>
                  <a:pt x="8964007" y="772854"/>
                </a:cubicBezTo>
                <a:cubicBezTo>
                  <a:pt x="8962297" y="771774"/>
                  <a:pt x="8960317" y="771234"/>
                  <a:pt x="8958067" y="771234"/>
                </a:cubicBezTo>
                <a:close/>
                <a:moveTo>
                  <a:pt x="3419818" y="762053"/>
                </a:moveTo>
                <a:cubicBezTo>
                  <a:pt x="3418738" y="762143"/>
                  <a:pt x="3417657" y="762503"/>
                  <a:pt x="3416578" y="763133"/>
                </a:cubicBezTo>
                <a:cubicBezTo>
                  <a:pt x="3415497" y="763763"/>
                  <a:pt x="3414418" y="764123"/>
                  <a:pt x="3413336" y="764213"/>
                </a:cubicBezTo>
                <a:cubicBezTo>
                  <a:pt x="3413336" y="768534"/>
                  <a:pt x="3415497" y="770694"/>
                  <a:pt x="3419818" y="770694"/>
                </a:cubicBezTo>
                <a:cubicBezTo>
                  <a:pt x="3422338" y="770334"/>
                  <a:pt x="3423779" y="768894"/>
                  <a:pt x="3424138" y="766374"/>
                </a:cubicBezTo>
                <a:cubicBezTo>
                  <a:pt x="3423779" y="763853"/>
                  <a:pt x="3422338" y="762413"/>
                  <a:pt x="3419818" y="762053"/>
                </a:cubicBezTo>
                <a:close/>
                <a:moveTo>
                  <a:pt x="5184796" y="759892"/>
                </a:moveTo>
                <a:lnTo>
                  <a:pt x="5189117" y="759892"/>
                </a:lnTo>
                <a:lnTo>
                  <a:pt x="5158873" y="794457"/>
                </a:lnTo>
                <a:lnTo>
                  <a:pt x="5158873" y="790137"/>
                </a:lnTo>
                <a:cubicBezTo>
                  <a:pt x="5159008" y="782261"/>
                  <a:pt x="5161438" y="775330"/>
                  <a:pt x="5166164" y="769344"/>
                </a:cubicBezTo>
                <a:cubicBezTo>
                  <a:pt x="5170890" y="763358"/>
                  <a:pt x="5177100" y="760208"/>
                  <a:pt x="5184796" y="759892"/>
                </a:cubicBezTo>
                <a:close/>
                <a:moveTo>
                  <a:pt x="4880191" y="736129"/>
                </a:moveTo>
                <a:lnTo>
                  <a:pt x="4880191" y="744771"/>
                </a:lnTo>
                <a:cubicBezTo>
                  <a:pt x="4873216" y="745761"/>
                  <a:pt x="4867724" y="749721"/>
                  <a:pt x="4863720" y="756652"/>
                </a:cubicBezTo>
                <a:cubicBezTo>
                  <a:pt x="4859713" y="763583"/>
                  <a:pt x="4853682" y="767544"/>
                  <a:pt x="4845626" y="768534"/>
                </a:cubicBezTo>
                <a:lnTo>
                  <a:pt x="4841306" y="785817"/>
                </a:lnTo>
                <a:cubicBezTo>
                  <a:pt x="4848192" y="786267"/>
                  <a:pt x="4850623" y="788607"/>
                  <a:pt x="4848597" y="792837"/>
                </a:cubicBezTo>
                <a:cubicBezTo>
                  <a:pt x="4846572" y="797068"/>
                  <a:pt x="4844142" y="800489"/>
                  <a:pt x="4841306" y="803099"/>
                </a:cubicBezTo>
                <a:lnTo>
                  <a:pt x="4847787" y="803099"/>
                </a:lnTo>
                <a:cubicBezTo>
                  <a:pt x="4852963" y="803054"/>
                  <a:pt x="4856114" y="801524"/>
                  <a:pt x="4857239" y="798508"/>
                </a:cubicBezTo>
                <a:cubicBezTo>
                  <a:pt x="4858363" y="795493"/>
                  <a:pt x="4858813" y="791262"/>
                  <a:pt x="4858589" y="785817"/>
                </a:cubicBezTo>
                <a:cubicBezTo>
                  <a:pt x="4869391" y="773215"/>
                  <a:pt x="4878031" y="759533"/>
                  <a:pt x="4884512" y="744771"/>
                </a:cubicBezTo>
                <a:cubicBezTo>
                  <a:pt x="4884467" y="743465"/>
                  <a:pt x="4884017" y="741755"/>
                  <a:pt x="4883162" y="739640"/>
                </a:cubicBezTo>
                <a:cubicBezTo>
                  <a:pt x="4882306" y="737524"/>
                  <a:pt x="4881317" y="736354"/>
                  <a:pt x="4880191" y="736129"/>
                </a:cubicBezTo>
                <a:close/>
                <a:moveTo>
                  <a:pt x="1150669" y="722571"/>
                </a:moveTo>
                <a:lnTo>
                  <a:pt x="1148077" y="735530"/>
                </a:lnTo>
                <a:cubicBezTo>
                  <a:pt x="1148077" y="739525"/>
                  <a:pt x="1148726" y="743844"/>
                  <a:pt x="1150022" y="748487"/>
                </a:cubicBezTo>
                <a:cubicBezTo>
                  <a:pt x="1151317" y="753131"/>
                  <a:pt x="1153261" y="757450"/>
                  <a:pt x="1155852" y="761446"/>
                </a:cubicBezTo>
                <a:cubicBezTo>
                  <a:pt x="1161036" y="761446"/>
                  <a:pt x="1163627" y="758854"/>
                  <a:pt x="1163627" y="753671"/>
                </a:cubicBezTo>
                <a:cubicBezTo>
                  <a:pt x="1163411" y="748325"/>
                  <a:pt x="1161900" y="742818"/>
                  <a:pt x="1159092" y="737149"/>
                </a:cubicBezTo>
                <a:cubicBezTo>
                  <a:pt x="1156284" y="731480"/>
                  <a:pt x="1153477" y="726621"/>
                  <a:pt x="1150669" y="722571"/>
                </a:cubicBezTo>
                <a:close/>
                <a:moveTo>
                  <a:pt x="8975349" y="719386"/>
                </a:moveTo>
                <a:lnTo>
                  <a:pt x="8960227" y="743149"/>
                </a:lnTo>
                <a:cubicBezTo>
                  <a:pt x="8960227" y="747380"/>
                  <a:pt x="8961307" y="750260"/>
                  <a:pt x="8963468" y="751791"/>
                </a:cubicBezTo>
                <a:cubicBezTo>
                  <a:pt x="8965628" y="753321"/>
                  <a:pt x="8968868" y="754041"/>
                  <a:pt x="8973189" y="753951"/>
                </a:cubicBezTo>
                <a:cubicBezTo>
                  <a:pt x="8975889" y="754221"/>
                  <a:pt x="8979670" y="754221"/>
                  <a:pt x="8984530" y="753951"/>
                </a:cubicBezTo>
                <a:cubicBezTo>
                  <a:pt x="8989391" y="753681"/>
                  <a:pt x="8992092" y="751521"/>
                  <a:pt x="8992632" y="747470"/>
                </a:cubicBezTo>
                <a:cubicBezTo>
                  <a:pt x="8992317" y="741979"/>
                  <a:pt x="8990246" y="736758"/>
                  <a:pt x="8986421" y="731808"/>
                </a:cubicBezTo>
                <a:cubicBezTo>
                  <a:pt x="8982595" y="726857"/>
                  <a:pt x="8978905" y="722716"/>
                  <a:pt x="8975349" y="719386"/>
                </a:cubicBezTo>
                <a:close/>
                <a:moveTo>
                  <a:pt x="9016395" y="712905"/>
                </a:moveTo>
                <a:cubicBezTo>
                  <a:pt x="9016125" y="717046"/>
                  <a:pt x="9015045" y="720646"/>
                  <a:pt x="9013155" y="723707"/>
                </a:cubicBezTo>
                <a:cubicBezTo>
                  <a:pt x="9011264" y="726767"/>
                  <a:pt x="9010184" y="730368"/>
                  <a:pt x="9009914" y="734508"/>
                </a:cubicBezTo>
                <a:cubicBezTo>
                  <a:pt x="9010139" y="735543"/>
                  <a:pt x="9011309" y="736173"/>
                  <a:pt x="9013425" y="736398"/>
                </a:cubicBezTo>
                <a:cubicBezTo>
                  <a:pt x="9015540" y="736624"/>
                  <a:pt x="9017251" y="736713"/>
                  <a:pt x="9018556" y="736668"/>
                </a:cubicBezTo>
                <a:cubicBezTo>
                  <a:pt x="9020806" y="736803"/>
                  <a:pt x="9022786" y="736534"/>
                  <a:pt x="9024496" y="735858"/>
                </a:cubicBezTo>
                <a:cubicBezTo>
                  <a:pt x="9026207" y="735183"/>
                  <a:pt x="9027107" y="733293"/>
                  <a:pt x="9027197" y="730187"/>
                </a:cubicBezTo>
                <a:cubicBezTo>
                  <a:pt x="9027017" y="726902"/>
                  <a:pt x="9025757" y="723752"/>
                  <a:pt x="9023416" y="720736"/>
                </a:cubicBezTo>
                <a:cubicBezTo>
                  <a:pt x="9021076" y="717721"/>
                  <a:pt x="9018736" y="715110"/>
                  <a:pt x="9016395" y="712905"/>
                </a:cubicBezTo>
                <a:close/>
                <a:moveTo>
                  <a:pt x="7880069" y="710745"/>
                </a:moveTo>
                <a:cubicBezTo>
                  <a:pt x="7880114" y="711960"/>
                  <a:pt x="7880564" y="713310"/>
                  <a:pt x="7881419" y="714795"/>
                </a:cubicBezTo>
                <a:cubicBezTo>
                  <a:pt x="7882274" y="716280"/>
                  <a:pt x="7883264" y="717090"/>
                  <a:pt x="7884389" y="717226"/>
                </a:cubicBezTo>
                <a:cubicBezTo>
                  <a:pt x="7889070" y="716866"/>
                  <a:pt x="7892670" y="715425"/>
                  <a:pt x="7895191" y="712905"/>
                </a:cubicBezTo>
                <a:close/>
                <a:moveTo>
                  <a:pt x="7049132" y="709626"/>
                </a:moveTo>
                <a:lnTo>
                  <a:pt x="7064681" y="722584"/>
                </a:lnTo>
                <a:lnTo>
                  <a:pt x="7072456" y="725176"/>
                </a:lnTo>
                <a:cubicBezTo>
                  <a:pt x="7071862" y="727821"/>
                  <a:pt x="7069163" y="730953"/>
                  <a:pt x="7064358" y="734570"/>
                </a:cubicBezTo>
                <a:cubicBezTo>
                  <a:pt x="7059552" y="738188"/>
                  <a:pt x="7056205" y="741967"/>
                  <a:pt x="7054315" y="745909"/>
                </a:cubicBezTo>
                <a:lnTo>
                  <a:pt x="7036174" y="756275"/>
                </a:lnTo>
                <a:close/>
                <a:moveTo>
                  <a:pt x="7916794" y="702103"/>
                </a:moveTo>
                <a:cubicBezTo>
                  <a:pt x="7916884" y="704354"/>
                  <a:pt x="7917784" y="706334"/>
                  <a:pt x="7919494" y="708044"/>
                </a:cubicBezTo>
                <a:cubicBezTo>
                  <a:pt x="7921204" y="709755"/>
                  <a:pt x="7923185" y="710655"/>
                  <a:pt x="7925435" y="710745"/>
                </a:cubicBezTo>
                <a:cubicBezTo>
                  <a:pt x="7927685" y="710745"/>
                  <a:pt x="7929666" y="710205"/>
                  <a:pt x="7931376" y="709124"/>
                </a:cubicBezTo>
                <a:cubicBezTo>
                  <a:pt x="7933086" y="708044"/>
                  <a:pt x="7933986" y="706424"/>
                  <a:pt x="7934077" y="704263"/>
                </a:cubicBezTo>
                <a:close/>
                <a:moveTo>
                  <a:pt x="3555918" y="692923"/>
                </a:moveTo>
                <a:cubicBezTo>
                  <a:pt x="3555918" y="695173"/>
                  <a:pt x="3556459" y="697154"/>
                  <a:pt x="3557538" y="698864"/>
                </a:cubicBezTo>
                <a:cubicBezTo>
                  <a:pt x="3558619" y="700574"/>
                  <a:pt x="3560239" y="701474"/>
                  <a:pt x="3562399" y="701564"/>
                </a:cubicBezTo>
                <a:cubicBezTo>
                  <a:pt x="3563524" y="701429"/>
                  <a:pt x="3564514" y="700619"/>
                  <a:pt x="3565369" y="699134"/>
                </a:cubicBezTo>
                <a:cubicBezTo>
                  <a:pt x="3566224" y="697648"/>
                  <a:pt x="3566675" y="696299"/>
                  <a:pt x="3566720" y="695083"/>
                </a:cubicBezTo>
                <a:close/>
                <a:moveTo>
                  <a:pt x="4906116" y="686442"/>
                </a:moveTo>
                <a:cubicBezTo>
                  <a:pt x="4906161" y="687747"/>
                  <a:pt x="4906611" y="689457"/>
                  <a:pt x="4907466" y="691573"/>
                </a:cubicBezTo>
                <a:cubicBezTo>
                  <a:pt x="4908321" y="693688"/>
                  <a:pt x="4909311" y="694858"/>
                  <a:pt x="4910437" y="695083"/>
                </a:cubicBezTo>
                <a:cubicBezTo>
                  <a:pt x="4912507" y="694948"/>
                  <a:pt x="4913767" y="694138"/>
                  <a:pt x="4914217" y="692653"/>
                </a:cubicBezTo>
                <a:cubicBezTo>
                  <a:pt x="4914667" y="691168"/>
                  <a:pt x="4914846" y="689818"/>
                  <a:pt x="4914756" y="688602"/>
                </a:cubicBezTo>
                <a:close/>
                <a:moveTo>
                  <a:pt x="6650026" y="686302"/>
                </a:moveTo>
                <a:lnTo>
                  <a:pt x="6647435" y="694077"/>
                </a:lnTo>
                <a:cubicBezTo>
                  <a:pt x="6647704" y="695426"/>
                  <a:pt x="6649108" y="696614"/>
                  <a:pt x="6651646" y="697640"/>
                </a:cubicBezTo>
                <a:cubicBezTo>
                  <a:pt x="6654183" y="698666"/>
                  <a:pt x="6656235" y="699206"/>
                  <a:pt x="6657801" y="699260"/>
                </a:cubicBezTo>
                <a:lnTo>
                  <a:pt x="6657801" y="696668"/>
                </a:lnTo>
                <a:cubicBezTo>
                  <a:pt x="6657801" y="693969"/>
                  <a:pt x="6657153" y="691593"/>
                  <a:pt x="6655857" y="689541"/>
                </a:cubicBezTo>
                <a:cubicBezTo>
                  <a:pt x="6654561" y="687489"/>
                  <a:pt x="6652618" y="686410"/>
                  <a:pt x="6650026" y="686302"/>
                </a:cubicBezTo>
                <a:close/>
                <a:moveTo>
                  <a:pt x="1741553" y="683698"/>
                </a:moveTo>
                <a:lnTo>
                  <a:pt x="1741553" y="686289"/>
                </a:lnTo>
                <a:lnTo>
                  <a:pt x="1746736" y="707022"/>
                </a:lnTo>
                <a:lnTo>
                  <a:pt x="1764878" y="688881"/>
                </a:lnTo>
                <a:close/>
                <a:moveTo>
                  <a:pt x="4899635" y="660519"/>
                </a:moveTo>
                <a:cubicBezTo>
                  <a:pt x="4899544" y="664659"/>
                  <a:pt x="4900264" y="667179"/>
                  <a:pt x="4901796" y="668079"/>
                </a:cubicBezTo>
                <a:cubicBezTo>
                  <a:pt x="4903325" y="668979"/>
                  <a:pt x="4906206" y="669339"/>
                  <a:pt x="4910437" y="669159"/>
                </a:cubicBezTo>
                <a:cubicBezTo>
                  <a:pt x="4910256" y="665964"/>
                  <a:pt x="4908996" y="663714"/>
                  <a:pt x="4906655" y="662408"/>
                </a:cubicBezTo>
                <a:cubicBezTo>
                  <a:pt x="4904316" y="661103"/>
                  <a:pt x="4901974" y="660473"/>
                  <a:pt x="4899635" y="660519"/>
                </a:cubicBezTo>
                <a:close/>
                <a:moveTo>
                  <a:pt x="1150669" y="655190"/>
                </a:moveTo>
                <a:cubicBezTo>
                  <a:pt x="1150561" y="656540"/>
                  <a:pt x="1150129" y="658376"/>
                  <a:pt x="1149373" y="660697"/>
                </a:cubicBezTo>
                <a:cubicBezTo>
                  <a:pt x="1148617" y="663019"/>
                  <a:pt x="1148187" y="665503"/>
                  <a:pt x="1148077" y="668148"/>
                </a:cubicBezTo>
                <a:cubicBezTo>
                  <a:pt x="1148510" y="671874"/>
                  <a:pt x="1150885" y="674141"/>
                  <a:pt x="1155205" y="674951"/>
                </a:cubicBezTo>
                <a:cubicBezTo>
                  <a:pt x="1159524" y="675761"/>
                  <a:pt x="1163195" y="676085"/>
                  <a:pt x="1166220" y="675923"/>
                </a:cubicBezTo>
                <a:lnTo>
                  <a:pt x="1171402" y="657782"/>
                </a:lnTo>
                <a:close/>
                <a:moveTo>
                  <a:pt x="4927718" y="654037"/>
                </a:moveTo>
                <a:cubicBezTo>
                  <a:pt x="4927449" y="658178"/>
                  <a:pt x="4926368" y="661779"/>
                  <a:pt x="4924479" y="664839"/>
                </a:cubicBezTo>
                <a:cubicBezTo>
                  <a:pt x="4922587" y="667899"/>
                  <a:pt x="4921508" y="671500"/>
                  <a:pt x="4921237" y="675640"/>
                </a:cubicBezTo>
                <a:cubicBezTo>
                  <a:pt x="4921463" y="676676"/>
                  <a:pt x="4922633" y="677306"/>
                  <a:pt x="4924748" y="677531"/>
                </a:cubicBezTo>
                <a:cubicBezTo>
                  <a:pt x="4926863" y="677756"/>
                  <a:pt x="4928574" y="677846"/>
                  <a:pt x="4929879" y="677801"/>
                </a:cubicBezTo>
                <a:cubicBezTo>
                  <a:pt x="4932130" y="677801"/>
                  <a:pt x="4934109" y="677261"/>
                  <a:pt x="4935819" y="676181"/>
                </a:cubicBezTo>
                <a:cubicBezTo>
                  <a:pt x="4937530" y="675100"/>
                  <a:pt x="4938430" y="673480"/>
                  <a:pt x="4938521" y="671320"/>
                </a:cubicBezTo>
                <a:cubicBezTo>
                  <a:pt x="4938340" y="668034"/>
                  <a:pt x="4937080" y="664884"/>
                  <a:pt x="4934740" y="661868"/>
                </a:cubicBezTo>
                <a:cubicBezTo>
                  <a:pt x="4932399" y="658853"/>
                  <a:pt x="4930059" y="656242"/>
                  <a:pt x="4927718" y="654037"/>
                </a:cubicBezTo>
                <a:close/>
                <a:moveTo>
                  <a:pt x="3454384" y="647556"/>
                </a:moveTo>
                <a:cubicBezTo>
                  <a:pt x="3450557" y="648907"/>
                  <a:pt x="3445787" y="655387"/>
                  <a:pt x="3440071" y="666999"/>
                </a:cubicBezTo>
                <a:cubicBezTo>
                  <a:pt x="3434354" y="678611"/>
                  <a:pt x="3431205" y="687252"/>
                  <a:pt x="3430620" y="692923"/>
                </a:cubicBezTo>
                <a:cubicBezTo>
                  <a:pt x="3429405" y="692833"/>
                  <a:pt x="3428054" y="693013"/>
                  <a:pt x="3426568" y="693463"/>
                </a:cubicBezTo>
                <a:cubicBezTo>
                  <a:pt x="3425084" y="693913"/>
                  <a:pt x="3424274" y="695173"/>
                  <a:pt x="3424138" y="697243"/>
                </a:cubicBezTo>
                <a:cubicBezTo>
                  <a:pt x="3424453" y="699449"/>
                  <a:pt x="3425985" y="701519"/>
                  <a:pt x="3428730" y="703455"/>
                </a:cubicBezTo>
                <a:cubicBezTo>
                  <a:pt x="3431475" y="705390"/>
                  <a:pt x="3433544" y="706920"/>
                  <a:pt x="3434941" y="708045"/>
                </a:cubicBezTo>
                <a:cubicBezTo>
                  <a:pt x="3437191" y="708045"/>
                  <a:pt x="3439171" y="707505"/>
                  <a:pt x="3440881" y="706425"/>
                </a:cubicBezTo>
                <a:cubicBezTo>
                  <a:pt x="3442591" y="705345"/>
                  <a:pt x="3443492" y="703725"/>
                  <a:pt x="3443582" y="701564"/>
                </a:cubicBezTo>
                <a:cubicBezTo>
                  <a:pt x="3443132" y="697064"/>
                  <a:pt x="3442951" y="693103"/>
                  <a:pt x="3443042" y="689682"/>
                </a:cubicBezTo>
                <a:cubicBezTo>
                  <a:pt x="3443132" y="686262"/>
                  <a:pt x="3446192" y="684462"/>
                  <a:pt x="3452223" y="684282"/>
                </a:cubicBezTo>
                <a:cubicBezTo>
                  <a:pt x="3454744" y="673120"/>
                  <a:pt x="3456183" y="663039"/>
                  <a:pt x="3456543" y="654037"/>
                </a:cubicBezTo>
                <a:cubicBezTo>
                  <a:pt x="3456588" y="652822"/>
                  <a:pt x="3456499" y="651472"/>
                  <a:pt x="3456273" y="649987"/>
                </a:cubicBezTo>
                <a:cubicBezTo>
                  <a:pt x="3456049" y="648501"/>
                  <a:pt x="3455418" y="647692"/>
                  <a:pt x="3454384" y="647556"/>
                </a:cubicBezTo>
                <a:close/>
                <a:moveTo>
                  <a:pt x="1124753" y="634457"/>
                </a:moveTo>
                <a:cubicBezTo>
                  <a:pt x="1107044" y="636347"/>
                  <a:pt x="1095166" y="647469"/>
                  <a:pt x="1089119" y="667824"/>
                </a:cubicBezTo>
                <a:cubicBezTo>
                  <a:pt x="1083072" y="688179"/>
                  <a:pt x="1080264" y="706428"/>
                  <a:pt x="1080696" y="722571"/>
                </a:cubicBezTo>
                <a:cubicBezTo>
                  <a:pt x="1080426" y="725487"/>
                  <a:pt x="1080318" y="728727"/>
                  <a:pt x="1080372" y="732290"/>
                </a:cubicBezTo>
                <a:cubicBezTo>
                  <a:pt x="1080426" y="735854"/>
                  <a:pt x="1082263" y="737797"/>
                  <a:pt x="1085879" y="738121"/>
                </a:cubicBezTo>
                <a:cubicBezTo>
                  <a:pt x="1084961" y="741901"/>
                  <a:pt x="1085502" y="745356"/>
                  <a:pt x="1087499" y="748487"/>
                </a:cubicBezTo>
                <a:cubicBezTo>
                  <a:pt x="1089497" y="751619"/>
                  <a:pt x="1090684" y="755075"/>
                  <a:pt x="1091062" y="758854"/>
                </a:cubicBezTo>
                <a:lnTo>
                  <a:pt x="1091062" y="764037"/>
                </a:lnTo>
                <a:lnTo>
                  <a:pt x="1104021" y="748487"/>
                </a:lnTo>
                <a:lnTo>
                  <a:pt x="1104021" y="743304"/>
                </a:lnTo>
                <a:cubicBezTo>
                  <a:pt x="1103373" y="738931"/>
                  <a:pt x="1100781" y="736663"/>
                  <a:pt x="1096245" y="736501"/>
                </a:cubicBezTo>
                <a:cubicBezTo>
                  <a:pt x="1091711" y="736340"/>
                  <a:pt x="1089119" y="733424"/>
                  <a:pt x="1088472" y="727755"/>
                </a:cubicBezTo>
                <a:cubicBezTo>
                  <a:pt x="1089821" y="708642"/>
                  <a:pt x="1095544" y="691796"/>
                  <a:pt x="1105640" y="677219"/>
                </a:cubicBezTo>
                <a:cubicBezTo>
                  <a:pt x="1115737" y="662641"/>
                  <a:pt x="1122108" y="648387"/>
                  <a:pt x="1124753" y="634457"/>
                </a:cubicBezTo>
                <a:close/>
                <a:moveTo>
                  <a:pt x="5126468" y="628114"/>
                </a:moveTo>
                <a:lnTo>
                  <a:pt x="5094064" y="656197"/>
                </a:lnTo>
                <a:cubicBezTo>
                  <a:pt x="5094963" y="663894"/>
                  <a:pt x="5094243" y="671725"/>
                  <a:pt x="5091902" y="679691"/>
                </a:cubicBezTo>
                <a:cubicBezTo>
                  <a:pt x="5089563" y="687657"/>
                  <a:pt x="5086683" y="694948"/>
                  <a:pt x="5083262" y="701564"/>
                </a:cubicBezTo>
                <a:cubicBezTo>
                  <a:pt x="5079976" y="700574"/>
                  <a:pt x="5077365" y="700934"/>
                  <a:pt x="5075431" y="702644"/>
                </a:cubicBezTo>
                <a:cubicBezTo>
                  <a:pt x="5073494" y="704354"/>
                  <a:pt x="5072505" y="706875"/>
                  <a:pt x="5072460" y="710206"/>
                </a:cubicBezTo>
                <a:cubicBezTo>
                  <a:pt x="5071200" y="714661"/>
                  <a:pt x="5068859" y="719252"/>
                  <a:pt x="5065438" y="723977"/>
                </a:cubicBezTo>
                <a:cubicBezTo>
                  <a:pt x="5062018" y="728703"/>
                  <a:pt x="5058597" y="732754"/>
                  <a:pt x="5055177" y="736129"/>
                </a:cubicBezTo>
                <a:cubicBezTo>
                  <a:pt x="5058552" y="733969"/>
                  <a:pt x="5062604" y="732348"/>
                  <a:pt x="5067330" y="731269"/>
                </a:cubicBezTo>
                <a:cubicBezTo>
                  <a:pt x="5072055" y="730188"/>
                  <a:pt x="5076645" y="729648"/>
                  <a:pt x="5081101" y="729648"/>
                </a:cubicBezTo>
                <a:lnTo>
                  <a:pt x="5098383" y="708045"/>
                </a:lnTo>
                <a:cubicBezTo>
                  <a:pt x="5098338" y="704624"/>
                  <a:pt x="5098969" y="701204"/>
                  <a:pt x="5100275" y="697784"/>
                </a:cubicBezTo>
                <a:cubicBezTo>
                  <a:pt x="5101580" y="694363"/>
                  <a:pt x="5103830" y="692023"/>
                  <a:pt x="5107025" y="690762"/>
                </a:cubicBezTo>
                <a:cubicBezTo>
                  <a:pt x="5107294" y="687613"/>
                  <a:pt x="5108376" y="684732"/>
                  <a:pt x="5110266" y="682121"/>
                </a:cubicBezTo>
                <a:cubicBezTo>
                  <a:pt x="5112156" y="679511"/>
                  <a:pt x="5113235" y="676630"/>
                  <a:pt x="5113506" y="673480"/>
                </a:cubicBezTo>
                <a:lnTo>
                  <a:pt x="5111346" y="664839"/>
                </a:lnTo>
                <a:cubicBezTo>
                  <a:pt x="5116477" y="664479"/>
                  <a:pt x="5120798" y="663039"/>
                  <a:pt x="5124308" y="660519"/>
                </a:cubicBezTo>
                <a:cubicBezTo>
                  <a:pt x="5127817" y="657998"/>
                  <a:pt x="5132138" y="656558"/>
                  <a:pt x="5137269" y="656197"/>
                </a:cubicBezTo>
                <a:lnTo>
                  <a:pt x="5137269" y="654037"/>
                </a:lnTo>
                <a:lnTo>
                  <a:pt x="5135108" y="645396"/>
                </a:lnTo>
                <a:close/>
                <a:moveTo>
                  <a:pt x="6823663" y="605963"/>
                </a:moveTo>
                <a:lnTo>
                  <a:pt x="6813297" y="613737"/>
                </a:lnTo>
                <a:lnTo>
                  <a:pt x="6828846" y="631878"/>
                </a:lnTo>
                <a:lnTo>
                  <a:pt x="6779606" y="644836"/>
                </a:lnTo>
                <a:cubicBezTo>
                  <a:pt x="6775665" y="653151"/>
                  <a:pt x="6767998" y="659198"/>
                  <a:pt x="6756606" y="662978"/>
                </a:cubicBezTo>
                <a:cubicBezTo>
                  <a:pt x="6745213" y="666757"/>
                  <a:pt x="6738194" y="672804"/>
                  <a:pt x="6735549" y="681118"/>
                </a:cubicBezTo>
                <a:lnTo>
                  <a:pt x="6688900" y="696668"/>
                </a:lnTo>
                <a:cubicBezTo>
                  <a:pt x="6685337" y="708600"/>
                  <a:pt x="6678858" y="716483"/>
                  <a:pt x="6669463" y="720317"/>
                </a:cubicBezTo>
                <a:cubicBezTo>
                  <a:pt x="6660069" y="724150"/>
                  <a:pt x="6653590" y="730089"/>
                  <a:pt x="6650026" y="738134"/>
                </a:cubicBezTo>
                <a:cubicBezTo>
                  <a:pt x="6651916" y="736299"/>
                  <a:pt x="6655263" y="734138"/>
                  <a:pt x="6660069" y="731655"/>
                </a:cubicBezTo>
                <a:cubicBezTo>
                  <a:pt x="6664874" y="729171"/>
                  <a:pt x="6667573" y="729603"/>
                  <a:pt x="6668167" y="732951"/>
                </a:cubicBezTo>
                <a:lnTo>
                  <a:pt x="6668167" y="738134"/>
                </a:lnTo>
                <a:lnTo>
                  <a:pt x="6696675" y="751092"/>
                </a:lnTo>
                <a:lnTo>
                  <a:pt x="6712224" y="740725"/>
                </a:lnTo>
                <a:cubicBezTo>
                  <a:pt x="6713790" y="740725"/>
                  <a:pt x="6715842" y="741373"/>
                  <a:pt x="6718380" y="742669"/>
                </a:cubicBezTo>
                <a:cubicBezTo>
                  <a:pt x="6720917" y="743965"/>
                  <a:pt x="6722321" y="745909"/>
                  <a:pt x="6722591" y="748501"/>
                </a:cubicBezTo>
                <a:cubicBezTo>
                  <a:pt x="6722267" y="752496"/>
                  <a:pt x="6720323" y="756167"/>
                  <a:pt x="6716760" y="759515"/>
                </a:cubicBezTo>
                <a:cubicBezTo>
                  <a:pt x="6713197" y="762862"/>
                  <a:pt x="6709957" y="765237"/>
                  <a:pt x="6707041" y="766641"/>
                </a:cubicBezTo>
                <a:cubicBezTo>
                  <a:pt x="6699590" y="767937"/>
                  <a:pt x="6690520" y="770529"/>
                  <a:pt x="6679830" y="774416"/>
                </a:cubicBezTo>
                <a:cubicBezTo>
                  <a:pt x="6669139" y="778303"/>
                  <a:pt x="6662660" y="783487"/>
                  <a:pt x="6660392" y="789966"/>
                </a:cubicBezTo>
                <a:cubicBezTo>
                  <a:pt x="6653104" y="791262"/>
                  <a:pt x="6644357" y="793853"/>
                  <a:pt x="6634153" y="797740"/>
                </a:cubicBezTo>
                <a:cubicBezTo>
                  <a:pt x="6623948" y="801628"/>
                  <a:pt x="6617145" y="806811"/>
                  <a:pt x="6613744" y="813290"/>
                </a:cubicBezTo>
                <a:cubicBezTo>
                  <a:pt x="6599868" y="819553"/>
                  <a:pt x="6584211" y="826464"/>
                  <a:pt x="6566771" y="834023"/>
                </a:cubicBezTo>
                <a:cubicBezTo>
                  <a:pt x="6549332" y="841582"/>
                  <a:pt x="6535618" y="851084"/>
                  <a:pt x="6525630" y="862531"/>
                </a:cubicBezTo>
                <a:cubicBezTo>
                  <a:pt x="6519799" y="872141"/>
                  <a:pt x="6504897" y="885963"/>
                  <a:pt x="6480925" y="903996"/>
                </a:cubicBezTo>
                <a:cubicBezTo>
                  <a:pt x="6456952" y="922029"/>
                  <a:pt x="6443346" y="933260"/>
                  <a:pt x="6440107" y="937687"/>
                </a:cubicBezTo>
                <a:cubicBezTo>
                  <a:pt x="6430928" y="937147"/>
                  <a:pt x="6422722" y="940818"/>
                  <a:pt x="6415487" y="948701"/>
                </a:cubicBezTo>
                <a:cubicBezTo>
                  <a:pt x="6408252" y="956584"/>
                  <a:pt x="6402637" y="964142"/>
                  <a:pt x="6398642" y="971377"/>
                </a:cubicBezTo>
                <a:cubicBezTo>
                  <a:pt x="6382228" y="982932"/>
                  <a:pt x="6360632" y="1000641"/>
                  <a:pt x="6333852" y="1024505"/>
                </a:cubicBezTo>
                <a:cubicBezTo>
                  <a:pt x="6307072" y="1048369"/>
                  <a:pt x="6288067" y="1063487"/>
                  <a:pt x="6276837" y="1069858"/>
                </a:cubicBezTo>
                <a:cubicBezTo>
                  <a:pt x="6269602" y="1070128"/>
                  <a:pt x="6263339" y="1075419"/>
                  <a:pt x="6258047" y="1085731"/>
                </a:cubicBezTo>
                <a:cubicBezTo>
                  <a:pt x="6252756" y="1096044"/>
                  <a:pt x="6245197" y="1101983"/>
                  <a:pt x="6235371" y="1103549"/>
                </a:cubicBezTo>
                <a:lnTo>
                  <a:pt x="6232779" y="1103549"/>
                </a:lnTo>
                <a:cubicBezTo>
                  <a:pt x="6227812" y="1121960"/>
                  <a:pt x="6216366" y="1137618"/>
                  <a:pt x="6198441" y="1150522"/>
                </a:cubicBezTo>
                <a:cubicBezTo>
                  <a:pt x="6180516" y="1163426"/>
                  <a:pt x="6170365" y="1171956"/>
                  <a:pt x="6167990" y="1176114"/>
                </a:cubicBezTo>
                <a:cubicBezTo>
                  <a:pt x="6141264" y="1202137"/>
                  <a:pt x="6117615" y="1229781"/>
                  <a:pt x="6097045" y="1259045"/>
                </a:cubicBezTo>
                <a:cubicBezTo>
                  <a:pt x="6076474" y="1288308"/>
                  <a:pt x="6056065" y="1318543"/>
                  <a:pt x="6035818" y="1349750"/>
                </a:cubicBezTo>
                <a:lnTo>
                  <a:pt x="6022860" y="1352342"/>
                </a:lnTo>
                <a:cubicBezTo>
                  <a:pt x="6021240" y="1358929"/>
                  <a:pt x="6018001" y="1365192"/>
                  <a:pt x="6013142" y="1371131"/>
                </a:cubicBezTo>
                <a:cubicBezTo>
                  <a:pt x="6008283" y="1377070"/>
                  <a:pt x="6003747" y="1382037"/>
                  <a:pt x="5999536" y="1386033"/>
                </a:cubicBezTo>
                <a:cubicBezTo>
                  <a:pt x="5998240" y="1390190"/>
                  <a:pt x="5996297" y="1394186"/>
                  <a:pt x="5993705" y="1398019"/>
                </a:cubicBezTo>
                <a:cubicBezTo>
                  <a:pt x="5991113" y="1401852"/>
                  <a:pt x="5987874" y="1403904"/>
                  <a:pt x="5983986" y="1404174"/>
                </a:cubicBezTo>
                <a:lnTo>
                  <a:pt x="5976212" y="1430090"/>
                </a:lnTo>
                <a:cubicBezTo>
                  <a:pt x="5969408" y="1435921"/>
                  <a:pt x="5962282" y="1444344"/>
                  <a:pt x="5954831" y="1455358"/>
                </a:cubicBezTo>
                <a:cubicBezTo>
                  <a:pt x="5947380" y="1466372"/>
                  <a:pt x="5941549" y="1476091"/>
                  <a:pt x="5937338" y="1484514"/>
                </a:cubicBezTo>
                <a:cubicBezTo>
                  <a:pt x="5934152" y="1498551"/>
                  <a:pt x="5929509" y="1511941"/>
                  <a:pt x="5923408" y="1524683"/>
                </a:cubicBezTo>
                <a:cubicBezTo>
                  <a:pt x="5917307" y="1537425"/>
                  <a:pt x="5913311" y="1550815"/>
                  <a:pt x="5911422" y="1564853"/>
                </a:cubicBezTo>
                <a:lnTo>
                  <a:pt x="5919197" y="1582994"/>
                </a:lnTo>
                <a:cubicBezTo>
                  <a:pt x="5916983" y="1588717"/>
                  <a:pt x="5914931" y="1595412"/>
                  <a:pt x="5913041" y="1603079"/>
                </a:cubicBezTo>
                <a:cubicBezTo>
                  <a:pt x="5911152" y="1610746"/>
                  <a:pt x="5907157" y="1616145"/>
                  <a:pt x="5901055" y="1619276"/>
                </a:cubicBezTo>
                <a:lnTo>
                  <a:pt x="5885506" y="1640009"/>
                </a:lnTo>
                <a:lnTo>
                  <a:pt x="5893281" y="1663333"/>
                </a:lnTo>
                <a:cubicBezTo>
                  <a:pt x="5895872" y="1664737"/>
                  <a:pt x="5897816" y="1666465"/>
                  <a:pt x="5899112" y="1668516"/>
                </a:cubicBezTo>
                <a:cubicBezTo>
                  <a:pt x="5900407" y="1670568"/>
                  <a:pt x="5901055" y="1672296"/>
                  <a:pt x="5901055" y="1673700"/>
                </a:cubicBezTo>
                <a:cubicBezTo>
                  <a:pt x="5899274" y="1684228"/>
                  <a:pt x="5896358" y="1696862"/>
                  <a:pt x="5892308" y="1711602"/>
                </a:cubicBezTo>
                <a:cubicBezTo>
                  <a:pt x="5888259" y="1726342"/>
                  <a:pt x="5893767" y="1734440"/>
                  <a:pt x="5908830" y="1735898"/>
                </a:cubicBezTo>
                <a:cubicBezTo>
                  <a:pt x="5907210" y="1746913"/>
                  <a:pt x="5909154" y="1755983"/>
                  <a:pt x="5914661" y="1763110"/>
                </a:cubicBezTo>
                <a:cubicBezTo>
                  <a:pt x="5920168" y="1770237"/>
                  <a:pt x="5923408" y="1779307"/>
                  <a:pt x="5924380" y="1790322"/>
                </a:cubicBezTo>
                <a:cubicBezTo>
                  <a:pt x="5924326" y="1796693"/>
                  <a:pt x="5924433" y="1802740"/>
                  <a:pt x="5924704" y="1808463"/>
                </a:cubicBezTo>
                <a:cubicBezTo>
                  <a:pt x="5924974" y="1814186"/>
                  <a:pt x="5925730" y="1820233"/>
                  <a:pt x="5926971" y="1826604"/>
                </a:cubicBezTo>
                <a:cubicBezTo>
                  <a:pt x="5928645" y="1824768"/>
                  <a:pt x="5931128" y="1822609"/>
                  <a:pt x="5934422" y="1820125"/>
                </a:cubicBezTo>
                <a:cubicBezTo>
                  <a:pt x="5937716" y="1817642"/>
                  <a:pt x="5939551" y="1818073"/>
                  <a:pt x="5939929" y="1821421"/>
                </a:cubicBezTo>
                <a:lnTo>
                  <a:pt x="5937338" y="1831787"/>
                </a:lnTo>
                <a:lnTo>
                  <a:pt x="5963254" y="1826604"/>
                </a:lnTo>
                <a:cubicBezTo>
                  <a:pt x="5963037" y="1828170"/>
                  <a:pt x="5962822" y="1830221"/>
                  <a:pt x="5962606" y="1832759"/>
                </a:cubicBezTo>
                <a:cubicBezTo>
                  <a:pt x="5962390" y="1835297"/>
                  <a:pt x="5963470" y="1836700"/>
                  <a:pt x="5965845" y="1836970"/>
                </a:cubicBezTo>
                <a:cubicBezTo>
                  <a:pt x="5968491" y="1836808"/>
                  <a:pt x="5970974" y="1835837"/>
                  <a:pt x="5973296" y="1834055"/>
                </a:cubicBezTo>
                <a:cubicBezTo>
                  <a:pt x="5975618" y="1832273"/>
                  <a:pt x="5977453" y="1830653"/>
                  <a:pt x="5978803" y="1829196"/>
                </a:cubicBezTo>
                <a:lnTo>
                  <a:pt x="5986578" y="1849928"/>
                </a:lnTo>
                <a:lnTo>
                  <a:pt x="6025452" y="1855112"/>
                </a:lnTo>
                <a:lnTo>
                  <a:pt x="6046185" y="1842153"/>
                </a:lnTo>
                <a:cubicBezTo>
                  <a:pt x="6056605" y="1842370"/>
                  <a:pt x="6066864" y="1843881"/>
                  <a:pt x="6076960" y="1846689"/>
                </a:cubicBezTo>
                <a:cubicBezTo>
                  <a:pt x="6087056" y="1849496"/>
                  <a:pt x="6096667" y="1852304"/>
                  <a:pt x="6105791" y="1855112"/>
                </a:cubicBezTo>
                <a:cubicBezTo>
                  <a:pt x="6107141" y="1857919"/>
                  <a:pt x="6108977" y="1860727"/>
                  <a:pt x="6111298" y="1863534"/>
                </a:cubicBezTo>
                <a:cubicBezTo>
                  <a:pt x="6113620" y="1866342"/>
                  <a:pt x="6116104" y="1867853"/>
                  <a:pt x="6118749" y="1868069"/>
                </a:cubicBezTo>
                <a:cubicBezTo>
                  <a:pt x="6121341" y="1867800"/>
                  <a:pt x="6123284" y="1866396"/>
                  <a:pt x="6124580" y="1863858"/>
                </a:cubicBezTo>
                <a:cubicBezTo>
                  <a:pt x="6125876" y="1861321"/>
                  <a:pt x="6126524" y="1859269"/>
                  <a:pt x="6126524" y="1857703"/>
                </a:cubicBezTo>
                <a:cubicBezTo>
                  <a:pt x="6149848" y="1846905"/>
                  <a:pt x="6173173" y="1834811"/>
                  <a:pt x="6196497" y="1821421"/>
                </a:cubicBezTo>
                <a:cubicBezTo>
                  <a:pt x="6202598" y="1822015"/>
                  <a:pt x="6207241" y="1820179"/>
                  <a:pt x="6210427" y="1815914"/>
                </a:cubicBezTo>
                <a:cubicBezTo>
                  <a:pt x="6213612" y="1811649"/>
                  <a:pt x="6217608" y="1809164"/>
                  <a:pt x="6222413" y="1808463"/>
                </a:cubicBezTo>
                <a:cubicBezTo>
                  <a:pt x="6228892" y="1808625"/>
                  <a:pt x="6235371" y="1809597"/>
                  <a:pt x="6241850" y="1811378"/>
                </a:cubicBezTo>
                <a:cubicBezTo>
                  <a:pt x="6248329" y="1813160"/>
                  <a:pt x="6254808" y="1814780"/>
                  <a:pt x="6261287" y="1816238"/>
                </a:cubicBezTo>
                <a:lnTo>
                  <a:pt x="6294978" y="1772181"/>
                </a:lnTo>
                <a:lnTo>
                  <a:pt x="6341627" y="1748856"/>
                </a:lnTo>
                <a:lnTo>
                  <a:pt x="6364951" y="1751448"/>
                </a:lnTo>
                <a:cubicBezTo>
                  <a:pt x="6371916" y="1743727"/>
                  <a:pt x="6380662" y="1736492"/>
                  <a:pt x="6391191" y="1729743"/>
                </a:cubicBezTo>
                <a:cubicBezTo>
                  <a:pt x="6401719" y="1722994"/>
                  <a:pt x="6411114" y="1716407"/>
                  <a:pt x="6419374" y="1709982"/>
                </a:cubicBezTo>
                <a:lnTo>
                  <a:pt x="6440107" y="1704799"/>
                </a:lnTo>
                <a:cubicBezTo>
                  <a:pt x="6448368" y="1705177"/>
                  <a:pt x="6457114" y="1701181"/>
                  <a:pt x="6466347" y="1692813"/>
                </a:cubicBezTo>
                <a:cubicBezTo>
                  <a:pt x="6475579" y="1684444"/>
                  <a:pt x="6482383" y="1677209"/>
                  <a:pt x="6486756" y="1671108"/>
                </a:cubicBezTo>
                <a:cubicBezTo>
                  <a:pt x="6493504" y="1669056"/>
                  <a:pt x="6500740" y="1664089"/>
                  <a:pt x="6508460" y="1656207"/>
                </a:cubicBezTo>
                <a:cubicBezTo>
                  <a:pt x="6516181" y="1648324"/>
                  <a:pt x="6522768" y="1642061"/>
                  <a:pt x="6528221" y="1637417"/>
                </a:cubicBezTo>
                <a:cubicBezTo>
                  <a:pt x="6537292" y="1637309"/>
                  <a:pt x="6553490" y="1627807"/>
                  <a:pt x="6576814" y="1608910"/>
                </a:cubicBezTo>
                <a:cubicBezTo>
                  <a:pt x="6600138" y="1590013"/>
                  <a:pt x="6615040" y="1577919"/>
                  <a:pt x="6621519" y="1572628"/>
                </a:cubicBezTo>
                <a:cubicBezTo>
                  <a:pt x="6629240" y="1573707"/>
                  <a:pt x="6637122" y="1569604"/>
                  <a:pt x="6645167" y="1560317"/>
                </a:cubicBezTo>
                <a:cubicBezTo>
                  <a:pt x="6653212" y="1551031"/>
                  <a:pt x="6661742" y="1545632"/>
                  <a:pt x="6670759" y="1544120"/>
                </a:cubicBezTo>
                <a:lnTo>
                  <a:pt x="6673351" y="1544120"/>
                </a:lnTo>
                <a:cubicBezTo>
                  <a:pt x="6673405" y="1543688"/>
                  <a:pt x="6673944" y="1541960"/>
                  <a:pt x="6674970" y="1538937"/>
                </a:cubicBezTo>
                <a:cubicBezTo>
                  <a:pt x="6675996" y="1535913"/>
                  <a:pt x="6677184" y="1534186"/>
                  <a:pt x="6678534" y="1533754"/>
                </a:cubicBezTo>
                <a:cubicBezTo>
                  <a:pt x="6681125" y="1534024"/>
                  <a:pt x="6683069" y="1535427"/>
                  <a:pt x="6684365" y="1537965"/>
                </a:cubicBezTo>
                <a:cubicBezTo>
                  <a:pt x="6685661" y="1540503"/>
                  <a:pt x="6686308" y="1542554"/>
                  <a:pt x="6686308" y="1544120"/>
                </a:cubicBezTo>
                <a:lnTo>
                  <a:pt x="6704450" y="1546712"/>
                </a:lnTo>
                <a:lnTo>
                  <a:pt x="6712224" y="1528570"/>
                </a:lnTo>
                <a:cubicBezTo>
                  <a:pt x="6717408" y="1528570"/>
                  <a:pt x="6719999" y="1525979"/>
                  <a:pt x="6719999" y="1520796"/>
                </a:cubicBezTo>
                <a:cubicBezTo>
                  <a:pt x="6719892" y="1519230"/>
                  <a:pt x="6720107" y="1517178"/>
                  <a:pt x="6720647" y="1514640"/>
                </a:cubicBezTo>
                <a:cubicBezTo>
                  <a:pt x="6721187" y="1512103"/>
                  <a:pt x="6722699" y="1510699"/>
                  <a:pt x="6725183" y="1510429"/>
                </a:cubicBezTo>
                <a:lnTo>
                  <a:pt x="6727774" y="1510429"/>
                </a:lnTo>
                <a:lnTo>
                  <a:pt x="6748507" y="1492288"/>
                </a:lnTo>
                <a:cubicBezTo>
                  <a:pt x="6748669" y="1488941"/>
                  <a:pt x="6750289" y="1483973"/>
                  <a:pt x="6753366" y="1477386"/>
                </a:cubicBezTo>
                <a:cubicBezTo>
                  <a:pt x="6756444" y="1470800"/>
                  <a:pt x="6760007" y="1467128"/>
                  <a:pt x="6764056" y="1466372"/>
                </a:cubicBezTo>
                <a:cubicBezTo>
                  <a:pt x="6765406" y="1466588"/>
                  <a:pt x="6766594" y="1467452"/>
                  <a:pt x="6767620" y="1468964"/>
                </a:cubicBezTo>
                <a:cubicBezTo>
                  <a:pt x="6768646" y="1470476"/>
                  <a:pt x="6769186" y="1471339"/>
                  <a:pt x="6769239" y="1471555"/>
                </a:cubicBezTo>
                <a:cubicBezTo>
                  <a:pt x="6768646" y="1477062"/>
                  <a:pt x="6767890" y="1482246"/>
                  <a:pt x="6766972" y="1487105"/>
                </a:cubicBezTo>
                <a:cubicBezTo>
                  <a:pt x="6766054" y="1491964"/>
                  <a:pt x="6768538" y="1494556"/>
                  <a:pt x="6774423" y="1494880"/>
                </a:cubicBezTo>
                <a:lnTo>
                  <a:pt x="6784789" y="1494880"/>
                </a:lnTo>
                <a:lnTo>
                  <a:pt x="6836621" y="1427498"/>
                </a:lnTo>
                <a:lnTo>
                  <a:pt x="6849579" y="1419723"/>
                </a:lnTo>
                <a:lnTo>
                  <a:pt x="6849579" y="1414540"/>
                </a:lnTo>
                <a:cubicBezTo>
                  <a:pt x="6849579" y="1409357"/>
                  <a:pt x="6846988" y="1406766"/>
                  <a:pt x="6841805" y="1406766"/>
                </a:cubicBezTo>
                <a:lnTo>
                  <a:pt x="6880678" y="1334201"/>
                </a:lnTo>
                <a:cubicBezTo>
                  <a:pt x="6885861" y="1333769"/>
                  <a:pt x="6888453" y="1332041"/>
                  <a:pt x="6888453" y="1329017"/>
                </a:cubicBezTo>
                <a:cubicBezTo>
                  <a:pt x="6888291" y="1325184"/>
                  <a:pt x="6887319" y="1321836"/>
                  <a:pt x="6885537" y="1318975"/>
                </a:cubicBezTo>
                <a:cubicBezTo>
                  <a:pt x="6883756" y="1316114"/>
                  <a:pt x="6882136" y="1313414"/>
                  <a:pt x="6880678" y="1310876"/>
                </a:cubicBezTo>
                <a:cubicBezTo>
                  <a:pt x="6886887" y="1304182"/>
                  <a:pt x="6891963" y="1296839"/>
                  <a:pt x="6895904" y="1288848"/>
                </a:cubicBezTo>
                <a:cubicBezTo>
                  <a:pt x="6899845" y="1280857"/>
                  <a:pt x="6904273" y="1273514"/>
                  <a:pt x="6909186" y="1266819"/>
                </a:cubicBezTo>
                <a:cubicBezTo>
                  <a:pt x="6910913" y="1260664"/>
                  <a:pt x="6913937" y="1255481"/>
                  <a:pt x="6918256" y="1251270"/>
                </a:cubicBezTo>
                <a:cubicBezTo>
                  <a:pt x="6922576" y="1247058"/>
                  <a:pt x="6925599" y="1241875"/>
                  <a:pt x="6927327" y="1235720"/>
                </a:cubicBezTo>
                <a:cubicBezTo>
                  <a:pt x="6931214" y="1232913"/>
                  <a:pt x="6934454" y="1228810"/>
                  <a:pt x="6937045" y="1223410"/>
                </a:cubicBezTo>
                <a:cubicBezTo>
                  <a:pt x="6939637" y="1218011"/>
                  <a:pt x="6941581" y="1212612"/>
                  <a:pt x="6942876" y="1207213"/>
                </a:cubicBezTo>
                <a:cubicBezTo>
                  <a:pt x="6947952" y="1208185"/>
                  <a:pt x="6951407" y="1206889"/>
                  <a:pt x="6953243" y="1203325"/>
                </a:cubicBezTo>
                <a:cubicBezTo>
                  <a:pt x="6955078" y="1199762"/>
                  <a:pt x="6955942" y="1195874"/>
                  <a:pt x="6955835" y="1191663"/>
                </a:cubicBezTo>
                <a:lnTo>
                  <a:pt x="6955835" y="1189071"/>
                </a:lnTo>
                <a:cubicBezTo>
                  <a:pt x="6958318" y="1181027"/>
                  <a:pt x="6961773" y="1173144"/>
                  <a:pt x="6966201" y="1165423"/>
                </a:cubicBezTo>
                <a:cubicBezTo>
                  <a:pt x="6970628" y="1157703"/>
                  <a:pt x="6976675" y="1151763"/>
                  <a:pt x="6984342" y="1147606"/>
                </a:cubicBezTo>
                <a:lnTo>
                  <a:pt x="7007667" y="1098366"/>
                </a:lnTo>
                <a:cubicBezTo>
                  <a:pt x="7015495" y="1098905"/>
                  <a:pt x="7021866" y="1091347"/>
                  <a:pt x="7026779" y="1075689"/>
                </a:cubicBezTo>
                <a:cubicBezTo>
                  <a:pt x="7031692" y="1060032"/>
                  <a:pt x="7034824" y="1048585"/>
                  <a:pt x="7036174" y="1041350"/>
                </a:cubicBezTo>
                <a:cubicBezTo>
                  <a:pt x="7043997" y="1041638"/>
                  <a:pt x="7051100" y="1031848"/>
                  <a:pt x="7057483" y="1011979"/>
                </a:cubicBezTo>
                <a:cubicBezTo>
                  <a:pt x="7063866" y="992110"/>
                  <a:pt x="7069241" y="970801"/>
                  <a:pt x="7073608" y="948053"/>
                </a:cubicBezTo>
                <a:cubicBezTo>
                  <a:pt x="7077975" y="925305"/>
                  <a:pt x="7081047" y="909755"/>
                  <a:pt x="7082822" y="901404"/>
                </a:cubicBezTo>
                <a:cubicBezTo>
                  <a:pt x="7089517" y="874679"/>
                  <a:pt x="7096860" y="849086"/>
                  <a:pt x="7104851" y="824628"/>
                </a:cubicBezTo>
                <a:cubicBezTo>
                  <a:pt x="7112842" y="800170"/>
                  <a:pt x="7120185" y="773930"/>
                  <a:pt x="7126880" y="745909"/>
                </a:cubicBezTo>
                <a:cubicBezTo>
                  <a:pt x="7122830" y="735380"/>
                  <a:pt x="7116675" y="722746"/>
                  <a:pt x="7108414" y="708007"/>
                </a:cubicBezTo>
                <a:cubicBezTo>
                  <a:pt x="7100154" y="693267"/>
                  <a:pt x="7090760" y="685168"/>
                  <a:pt x="7080231" y="683710"/>
                </a:cubicBezTo>
                <a:cubicBezTo>
                  <a:pt x="7076452" y="683818"/>
                  <a:pt x="7073644" y="684898"/>
                  <a:pt x="7071808" y="686950"/>
                </a:cubicBezTo>
                <a:cubicBezTo>
                  <a:pt x="7069973" y="689001"/>
                  <a:pt x="7068461" y="691377"/>
                  <a:pt x="7067273" y="694077"/>
                </a:cubicBezTo>
                <a:cubicBezTo>
                  <a:pt x="7060308" y="690081"/>
                  <a:pt x="7048322" y="682523"/>
                  <a:pt x="7031315" y="671400"/>
                </a:cubicBezTo>
                <a:cubicBezTo>
                  <a:pt x="7014307" y="660278"/>
                  <a:pt x="7002969" y="654015"/>
                  <a:pt x="6997300" y="652611"/>
                </a:cubicBezTo>
                <a:cubicBezTo>
                  <a:pt x="6991307" y="653637"/>
                  <a:pt x="6987744" y="655473"/>
                  <a:pt x="6986610" y="658118"/>
                </a:cubicBezTo>
                <a:cubicBezTo>
                  <a:pt x="6985476" y="660764"/>
                  <a:pt x="6976081" y="658064"/>
                  <a:pt x="6958426" y="650019"/>
                </a:cubicBezTo>
                <a:lnTo>
                  <a:pt x="6953243" y="631878"/>
                </a:lnTo>
                <a:lnTo>
                  <a:pt x="6945468" y="629287"/>
                </a:lnTo>
                <a:cubicBezTo>
                  <a:pt x="6937693" y="629287"/>
                  <a:pt x="6932510" y="631878"/>
                  <a:pt x="6929919" y="637062"/>
                </a:cubicBezTo>
                <a:lnTo>
                  <a:pt x="6909186" y="621512"/>
                </a:lnTo>
                <a:lnTo>
                  <a:pt x="6896228" y="626695"/>
                </a:lnTo>
                <a:cubicBezTo>
                  <a:pt x="6889749" y="625291"/>
                  <a:pt x="6883270" y="624212"/>
                  <a:pt x="6876791" y="623456"/>
                </a:cubicBezTo>
                <a:cubicBezTo>
                  <a:pt x="6870312" y="622700"/>
                  <a:pt x="6863833" y="622916"/>
                  <a:pt x="6857354" y="624104"/>
                </a:cubicBezTo>
                <a:close/>
                <a:moveTo>
                  <a:pt x="5740376" y="600779"/>
                </a:moveTo>
                <a:cubicBezTo>
                  <a:pt x="5739189" y="600725"/>
                  <a:pt x="5738325" y="600833"/>
                  <a:pt x="5737785" y="601103"/>
                </a:cubicBezTo>
                <a:cubicBezTo>
                  <a:pt x="5737245" y="601373"/>
                  <a:pt x="5736381" y="602129"/>
                  <a:pt x="5735193" y="603371"/>
                </a:cubicBezTo>
                <a:cubicBezTo>
                  <a:pt x="5734762" y="605530"/>
                  <a:pt x="5735625" y="606394"/>
                  <a:pt x="5737785" y="605963"/>
                </a:cubicBezTo>
                <a:cubicBezTo>
                  <a:pt x="5737353" y="602939"/>
                  <a:pt x="5738217" y="601211"/>
                  <a:pt x="5740376" y="600779"/>
                </a:cubicBezTo>
                <a:close/>
                <a:moveTo>
                  <a:pt x="3283717" y="600029"/>
                </a:moveTo>
                <a:lnTo>
                  <a:pt x="3283717" y="619472"/>
                </a:lnTo>
                <a:lnTo>
                  <a:pt x="3292359" y="621632"/>
                </a:lnTo>
                <a:lnTo>
                  <a:pt x="3292359" y="604350"/>
                </a:lnTo>
                <a:close/>
                <a:moveTo>
                  <a:pt x="9282114" y="572484"/>
                </a:moveTo>
                <a:cubicBezTo>
                  <a:pt x="9282114" y="576805"/>
                  <a:pt x="9284275" y="578965"/>
                  <a:pt x="9288595" y="578965"/>
                </a:cubicBezTo>
                <a:cubicBezTo>
                  <a:pt x="9289765" y="579010"/>
                  <a:pt x="9291206" y="578920"/>
                  <a:pt x="9292916" y="578695"/>
                </a:cubicBezTo>
                <a:cubicBezTo>
                  <a:pt x="9294626" y="578470"/>
                  <a:pt x="9296066" y="577840"/>
                  <a:pt x="9297236" y="576805"/>
                </a:cubicBezTo>
                <a:cubicBezTo>
                  <a:pt x="9297146" y="574735"/>
                  <a:pt x="9296246" y="573475"/>
                  <a:pt x="9294536" y="573025"/>
                </a:cubicBezTo>
                <a:cubicBezTo>
                  <a:pt x="9292826" y="572575"/>
                  <a:pt x="9290846" y="572394"/>
                  <a:pt x="9288595" y="572484"/>
                </a:cubicBezTo>
                <a:close/>
                <a:moveTo>
                  <a:pt x="5158873" y="569785"/>
                </a:moveTo>
                <a:cubicBezTo>
                  <a:pt x="5155226" y="578426"/>
                  <a:pt x="5151177" y="587067"/>
                  <a:pt x="5146721" y="595709"/>
                </a:cubicBezTo>
                <a:cubicBezTo>
                  <a:pt x="5142265" y="604350"/>
                  <a:pt x="5139834" y="612991"/>
                  <a:pt x="5139429" y="621632"/>
                </a:cubicBezTo>
                <a:cubicBezTo>
                  <a:pt x="5139789" y="623433"/>
                  <a:pt x="5141230" y="624153"/>
                  <a:pt x="5143750" y="623793"/>
                </a:cubicBezTo>
                <a:lnTo>
                  <a:pt x="5154552" y="623793"/>
                </a:lnTo>
                <a:lnTo>
                  <a:pt x="5178315" y="593548"/>
                </a:lnTo>
                <a:close/>
                <a:moveTo>
                  <a:pt x="4986048" y="569785"/>
                </a:moveTo>
                <a:cubicBezTo>
                  <a:pt x="4985012" y="570010"/>
                  <a:pt x="4984383" y="571180"/>
                  <a:pt x="4984157" y="573296"/>
                </a:cubicBezTo>
                <a:cubicBezTo>
                  <a:pt x="4983932" y="575410"/>
                  <a:pt x="4983842" y="577121"/>
                  <a:pt x="4983887" y="578426"/>
                </a:cubicBezTo>
                <a:lnTo>
                  <a:pt x="4966603" y="584907"/>
                </a:lnTo>
                <a:lnTo>
                  <a:pt x="4953643" y="580587"/>
                </a:lnTo>
                <a:lnTo>
                  <a:pt x="4949322" y="604350"/>
                </a:lnTo>
                <a:lnTo>
                  <a:pt x="4932039" y="632434"/>
                </a:lnTo>
                <a:lnTo>
                  <a:pt x="4936360" y="641075"/>
                </a:lnTo>
                <a:lnTo>
                  <a:pt x="4962285" y="638915"/>
                </a:lnTo>
                <a:cubicBezTo>
                  <a:pt x="4960303" y="632299"/>
                  <a:pt x="4963185" y="628789"/>
                  <a:pt x="4970924" y="628384"/>
                </a:cubicBezTo>
                <a:cubicBezTo>
                  <a:pt x="4978666" y="627978"/>
                  <a:pt x="4983708" y="625008"/>
                  <a:pt x="4986048" y="619472"/>
                </a:cubicBezTo>
                <a:cubicBezTo>
                  <a:pt x="4987848" y="617312"/>
                  <a:pt x="4988568" y="615152"/>
                  <a:pt x="4988208" y="612991"/>
                </a:cubicBezTo>
                <a:cubicBezTo>
                  <a:pt x="4988072" y="608626"/>
                  <a:pt x="4986722" y="604395"/>
                  <a:pt x="4984157" y="600299"/>
                </a:cubicBezTo>
                <a:cubicBezTo>
                  <a:pt x="4981591" y="596204"/>
                  <a:pt x="4978621" y="592513"/>
                  <a:pt x="4975245" y="589228"/>
                </a:cubicBezTo>
                <a:lnTo>
                  <a:pt x="4986048" y="578426"/>
                </a:lnTo>
                <a:cubicBezTo>
                  <a:pt x="4990593" y="578786"/>
                  <a:pt x="4992843" y="580227"/>
                  <a:pt x="4992798" y="582747"/>
                </a:cubicBezTo>
                <a:cubicBezTo>
                  <a:pt x="4992753" y="585267"/>
                  <a:pt x="4995544" y="586707"/>
                  <a:pt x="5001170" y="587067"/>
                </a:cubicBezTo>
                <a:cubicBezTo>
                  <a:pt x="4999999" y="584457"/>
                  <a:pt x="4998020" y="581037"/>
                  <a:pt x="4995228" y="576806"/>
                </a:cubicBezTo>
                <a:cubicBezTo>
                  <a:pt x="4992439" y="572575"/>
                  <a:pt x="4989378" y="570235"/>
                  <a:pt x="4986048" y="569785"/>
                </a:cubicBezTo>
                <a:close/>
                <a:moveTo>
                  <a:pt x="5825899" y="569680"/>
                </a:moveTo>
                <a:lnTo>
                  <a:pt x="5805167" y="577455"/>
                </a:lnTo>
                <a:lnTo>
                  <a:pt x="5789616" y="574863"/>
                </a:lnTo>
                <a:lnTo>
                  <a:pt x="5745560" y="595596"/>
                </a:lnTo>
                <a:lnTo>
                  <a:pt x="5761109" y="600779"/>
                </a:lnTo>
                <a:lnTo>
                  <a:pt x="5784433" y="587821"/>
                </a:lnTo>
                <a:cubicBezTo>
                  <a:pt x="5785891" y="585230"/>
                  <a:pt x="5788159" y="583286"/>
                  <a:pt x="5791237" y="581990"/>
                </a:cubicBezTo>
                <a:cubicBezTo>
                  <a:pt x="5794314" y="580694"/>
                  <a:pt x="5797230" y="580047"/>
                  <a:pt x="5799983" y="580047"/>
                </a:cubicBezTo>
                <a:cubicBezTo>
                  <a:pt x="5801387" y="579992"/>
                  <a:pt x="5803115" y="580100"/>
                  <a:pt x="5805167" y="580371"/>
                </a:cubicBezTo>
                <a:cubicBezTo>
                  <a:pt x="5807218" y="580640"/>
                  <a:pt x="5808946" y="581396"/>
                  <a:pt x="5810350" y="582638"/>
                </a:cubicBezTo>
                <a:close/>
                <a:moveTo>
                  <a:pt x="9323160" y="563843"/>
                </a:moveTo>
                <a:cubicBezTo>
                  <a:pt x="9323205" y="565148"/>
                  <a:pt x="9323656" y="566859"/>
                  <a:pt x="9324511" y="568974"/>
                </a:cubicBezTo>
                <a:cubicBezTo>
                  <a:pt x="9325366" y="571089"/>
                  <a:pt x="9326356" y="572259"/>
                  <a:pt x="9327481" y="572484"/>
                </a:cubicBezTo>
                <a:cubicBezTo>
                  <a:pt x="9329551" y="572349"/>
                  <a:pt x="9330812" y="571539"/>
                  <a:pt x="9331262" y="570054"/>
                </a:cubicBezTo>
                <a:cubicBezTo>
                  <a:pt x="9331712" y="568569"/>
                  <a:pt x="9331892" y="567219"/>
                  <a:pt x="9331802" y="566004"/>
                </a:cubicBezTo>
                <a:close/>
                <a:moveTo>
                  <a:pt x="6390867" y="559314"/>
                </a:moveTo>
                <a:cubicBezTo>
                  <a:pt x="6393459" y="562337"/>
                  <a:pt x="6396050" y="564065"/>
                  <a:pt x="6398642" y="564497"/>
                </a:cubicBezTo>
                <a:cubicBezTo>
                  <a:pt x="6401665" y="564065"/>
                  <a:pt x="6403393" y="562337"/>
                  <a:pt x="6403825" y="559314"/>
                </a:cubicBezTo>
                <a:close/>
                <a:moveTo>
                  <a:pt x="5851815" y="551539"/>
                </a:moveTo>
                <a:lnTo>
                  <a:pt x="5849223" y="554131"/>
                </a:lnTo>
                <a:cubicBezTo>
                  <a:pt x="5852247" y="553698"/>
                  <a:pt x="5856566" y="554562"/>
                  <a:pt x="5862182" y="556722"/>
                </a:cubicBezTo>
                <a:lnTo>
                  <a:pt x="5867365" y="551539"/>
                </a:lnTo>
                <a:cubicBezTo>
                  <a:pt x="5864611" y="552835"/>
                  <a:pt x="5861695" y="553483"/>
                  <a:pt x="5858618" y="553483"/>
                </a:cubicBezTo>
                <a:cubicBezTo>
                  <a:pt x="5855540" y="553483"/>
                  <a:pt x="5853273" y="552835"/>
                  <a:pt x="5851815" y="551539"/>
                </a:cubicBezTo>
                <a:close/>
                <a:moveTo>
                  <a:pt x="8992416" y="548505"/>
                </a:moveTo>
                <a:lnTo>
                  <a:pt x="8992632" y="548721"/>
                </a:lnTo>
                <a:lnTo>
                  <a:pt x="8994792" y="548721"/>
                </a:lnTo>
                <a:close/>
                <a:moveTo>
                  <a:pt x="5911422" y="535989"/>
                </a:moveTo>
                <a:lnTo>
                  <a:pt x="5908830" y="538581"/>
                </a:lnTo>
                <a:lnTo>
                  <a:pt x="5916605" y="541172"/>
                </a:lnTo>
                <a:lnTo>
                  <a:pt x="5921788" y="538581"/>
                </a:lnTo>
                <a:cubicBezTo>
                  <a:pt x="5920384" y="537339"/>
                  <a:pt x="5918657" y="536583"/>
                  <a:pt x="5916605" y="536313"/>
                </a:cubicBezTo>
                <a:cubicBezTo>
                  <a:pt x="5914553" y="536043"/>
                  <a:pt x="5912826" y="535936"/>
                  <a:pt x="5911422" y="535989"/>
                </a:cubicBezTo>
                <a:close/>
                <a:moveTo>
                  <a:pt x="9066082" y="531438"/>
                </a:moveTo>
                <a:cubicBezTo>
                  <a:pt x="9064867" y="532563"/>
                  <a:pt x="9063517" y="534094"/>
                  <a:pt x="9062032" y="536029"/>
                </a:cubicBezTo>
                <a:cubicBezTo>
                  <a:pt x="9060547" y="537964"/>
                  <a:pt x="9059737" y="540035"/>
                  <a:pt x="9059602" y="542240"/>
                </a:cubicBezTo>
                <a:cubicBezTo>
                  <a:pt x="9059827" y="544310"/>
                  <a:pt x="9060997" y="545570"/>
                  <a:pt x="9063112" y="546020"/>
                </a:cubicBezTo>
                <a:cubicBezTo>
                  <a:pt x="9065227" y="546470"/>
                  <a:pt x="9066938" y="546651"/>
                  <a:pt x="9068243" y="546560"/>
                </a:cubicBezTo>
                <a:lnTo>
                  <a:pt x="9109289" y="544400"/>
                </a:lnTo>
                <a:cubicBezTo>
                  <a:pt x="9109379" y="542915"/>
                  <a:pt x="9109199" y="540485"/>
                  <a:pt x="9108749" y="537109"/>
                </a:cubicBezTo>
                <a:cubicBezTo>
                  <a:pt x="9108299" y="533733"/>
                  <a:pt x="9107039" y="531843"/>
                  <a:pt x="9104968" y="531438"/>
                </a:cubicBezTo>
                <a:lnTo>
                  <a:pt x="9102808" y="531438"/>
                </a:lnTo>
                <a:cubicBezTo>
                  <a:pt x="9101638" y="531573"/>
                  <a:pt x="9100198" y="532383"/>
                  <a:pt x="9098488" y="533869"/>
                </a:cubicBezTo>
                <a:cubicBezTo>
                  <a:pt x="9096777" y="535354"/>
                  <a:pt x="9095337" y="536704"/>
                  <a:pt x="9094166" y="537919"/>
                </a:cubicBezTo>
                <a:close/>
                <a:moveTo>
                  <a:pt x="9141694" y="520637"/>
                </a:moveTo>
                <a:cubicBezTo>
                  <a:pt x="9138498" y="520817"/>
                  <a:pt x="9136248" y="522077"/>
                  <a:pt x="9134943" y="524417"/>
                </a:cubicBezTo>
                <a:cubicBezTo>
                  <a:pt x="9133637" y="526757"/>
                  <a:pt x="9133008" y="529098"/>
                  <a:pt x="9133052" y="531438"/>
                </a:cubicBezTo>
                <a:lnTo>
                  <a:pt x="9133052" y="537919"/>
                </a:lnTo>
                <a:cubicBezTo>
                  <a:pt x="9131837" y="537874"/>
                  <a:pt x="9130487" y="537964"/>
                  <a:pt x="9129002" y="538189"/>
                </a:cubicBezTo>
                <a:cubicBezTo>
                  <a:pt x="9127517" y="538414"/>
                  <a:pt x="9126706" y="539044"/>
                  <a:pt x="9126572" y="540080"/>
                </a:cubicBezTo>
                <a:cubicBezTo>
                  <a:pt x="9126706" y="541204"/>
                  <a:pt x="9127517" y="542195"/>
                  <a:pt x="9129002" y="543050"/>
                </a:cubicBezTo>
                <a:cubicBezTo>
                  <a:pt x="9130487" y="543905"/>
                  <a:pt x="9131837" y="544355"/>
                  <a:pt x="9133052" y="544400"/>
                </a:cubicBezTo>
                <a:cubicBezTo>
                  <a:pt x="9136248" y="544265"/>
                  <a:pt x="9138498" y="542915"/>
                  <a:pt x="9139803" y="540349"/>
                </a:cubicBezTo>
                <a:cubicBezTo>
                  <a:pt x="9141108" y="537784"/>
                  <a:pt x="9141739" y="534814"/>
                  <a:pt x="9141694" y="531438"/>
                </a:cubicBezTo>
                <a:cubicBezTo>
                  <a:pt x="9142999" y="530403"/>
                  <a:pt x="9144709" y="529233"/>
                  <a:pt x="9146824" y="527928"/>
                </a:cubicBezTo>
                <a:cubicBezTo>
                  <a:pt x="9148940" y="526623"/>
                  <a:pt x="9150110" y="524912"/>
                  <a:pt x="9150335" y="522797"/>
                </a:cubicBezTo>
                <a:cubicBezTo>
                  <a:pt x="9150110" y="521762"/>
                  <a:pt x="9148940" y="521132"/>
                  <a:pt x="9146824" y="520907"/>
                </a:cubicBezTo>
                <a:cubicBezTo>
                  <a:pt x="9144709" y="520682"/>
                  <a:pt x="9142999" y="520592"/>
                  <a:pt x="9141694" y="520637"/>
                </a:cubicBezTo>
                <a:close/>
                <a:moveTo>
                  <a:pt x="5180475" y="504975"/>
                </a:moveTo>
                <a:cubicBezTo>
                  <a:pt x="5183852" y="504931"/>
                  <a:pt x="5187361" y="505560"/>
                  <a:pt x="5191008" y="506866"/>
                </a:cubicBezTo>
                <a:cubicBezTo>
                  <a:pt x="5194652" y="508171"/>
                  <a:pt x="5197623" y="510421"/>
                  <a:pt x="5199919" y="513617"/>
                </a:cubicBezTo>
                <a:cubicBezTo>
                  <a:pt x="5199604" y="518028"/>
                  <a:pt x="5197534" y="521628"/>
                  <a:pt x="5193707" y="524418"/>
                </a:cubicBezTo>
                <a:cubicBezTo>
                  <a:pt x="5189881" y="527209"/>
                  <a:pt x="5186192" y="528649"/>
                  <a:pt x="5182636" y="528739"/>
                </a:cubicBezTo>
                <a:cubicBezTo>
                  <a:pt x="5182771" y="529099"/>
                  <a:pt x="5183041" y="530539"/>
                  <a:pt x="5183447" y="533059"/>
                </a:cubicBezTo>
                <a:cubicBezTo>
                  <a:pt x="5183852" y="535580"/>
                  <a:pt x="5183581" y="537020"/>
                  <a:pt x="5182636" y="537380"/>
                </a:cubicBezTo>
                <a:cubicBezTo>
                  <a:pt x="5180475" y="536840"/>
                  <a:pt x="5178855" y="534140"/>
                  <a:pt x="5177776" y="529279"/>
                </a:cubicBezTo>
                <a:cubicBezTo>
                  <a:pt x="5176695" y="524418"/>
                  <a:pt x="5176156" y="520637"/>
                  <a:pt x="5176156" y="517937"/>
                </a:cubicBezTo>
                <a:cubicBezTo>
                  <a:pt x="5176335" y="515912"/>
                  <a:pt x="5177055" y="514022"/>
                  <a:pt x="5178315" y="512267"/>
                </a:cubicBezTo>
                <a:cubicBezTo>
                  <a:pt x="5179575" y="510511"/>
                  <a:pt x="5180296" y="508081"/>
                  <a:pt x="5180475" y="504975"/>
                </a:cubicBezTo>
                <a:close/>
                <a:moveTo>
                  <a:pt x="2381677" y="491919"/>
                </a:moveTo>
                <a:lnTo>
                  <a:pt x="2412777" y="499694"/>
                </a:lnTo>
                <a:cubicBezTo>
                  <a:pt x="2414343" y="499856"/>
                  <a:pt x="2416394" y="500180"/>
                  <a:pt x="2418932" y="500666"/>
                </a:cubicBezTo>
                <a:cubicBezTo>
                  <a:pt x="2421470" y="501152"/>
                  <a:pt x="2422873" y="500828"/>
                  <a:pt x="2423143" y="499694"/>
                </a:cubicBezTo>
                <a:lnTo>
                  <a:pt x="2415368" y="497102"/>
                </a:lnTo>
                <a:close/>
                <a:moveTo>
                  <a:pt x="6033227" y="432325"/>
                </a:moveTo>
                <a:cubicBezTo>
                  <a:pt x="6025452" y="432757"/>
                  <a:pt x="6018325" y="435781"/>
                  <a:pt x="6011846" y="441396"/>
                </a:cubicBezTo>
                <a:cubicBezTo>
                  <a:pt x="6005367" y="447011"/>
                  <a:pt x="5999536" y="452626"/>
                  <a:pt x="5994353" y="458241"/>
                </a:cubicBezTo>
                <a:lnTo>
                  <a:pt x="6017677" y="453058"/>
                </a:lnTo>
                <a:cubicBezTo>
                  <a:pt x="6024804" y="455110"/>
                  <a:pt x="6029339" y="454894"/>
                  <a:pt x="6031283" y="452410"/>
                </a:cubicBezTo>
                <a:cubicBezTo>
                  <a:pt x="6033227" y="449927"/>
                  <a:pt x="6036466" y="448415"/>
                  <a:pt x="6041001" y="447875"/>
                </a:cubicBezTo>
                <a:lnTo>
                  <a:pt x="6043593" y="434917"/>
                </a:lnTo>
                <a:cubicBezTo>
                  <a:pt x="6041434" y="432757"/>
                  <a:pt x="6037978" y="431894"/>
                  <a:pt x="6033227" y="432325"/>
                </a:cubicBezTo>
                <a:close/>
                <a:moveTo>
                  <a:pt x="2184716" y="432313"/>
                </a:moveTo>
                <a:cubicBezTo>
                  <a:pt x="2184392" y="432259"/>
                  <a:pt x="2183097" y="432366"/>
                  <a:pt x="2180829" y="432637"/>
                </a:cubicBezTo>
                <a:cubicBezTo>
                  <a:pt x="2178561" y="432907"/>
                  <a:pt x="2177266" y="433663"/>
                  <a:pt x="2176941" y="434904"/>
                </a:cubicBezTo>
                <a:cubicBezTo>
                  <a:pt x="2176510" y="437496"/>
                  <a:pt x="2177375" y="440087"/>
                  <a:pt x="2179533" y="442679"/>
                </a:cubicBezTo>
                <a:cubicBezTo>
                  <a:pt x="2205450" y="445703"/>
                  <a:pt x="2231365" y="447430"/>
                  <a:pt x="2257281" y="447863"/>
                </a:cubicBezTo>
                <a:cubicBezTo>
                  <a:pt x="2262140" y="448079"/>
                  <a:pt x="2269267" y="447646"/>
                  <a:pt x="2278661" y="446567"/>
                </a:cubicBezTo>
                <a:cubicBezTo>
                  <a:pt x="2288056" y="445487"/>
                  <a:pt x="2293887" y="442463"/>
                  <a:pt x="2296155" y="437496"/>
                </a:cubicBezTo>
                <a:cubicBezTo>
                  <a:pt x="2277906" y="436146"/>
                  <a:pt x="2259334" y="434958"/>
                  <a:pt x="2240436" y="433933"/>
                </a:cubicBezTo>
                <a:cubicBezTo>
                  <a:pt x="2221539" y="432907"/>
                  <a:pt x="2202966" y="432366"/>
                  <a:pt x="2184716" y="432313"/>
                </a:cubicBezTo>
                <a:close/>
                <a:moveTo>
                  <a:pt x="9703376" y="414781"/>
                </a:moveTo>
                <a:cubicBezTo>
                  <a:pt x="9709002" y="415141"/>
                  <a:pt x="9711792" y="416582"/>
                  <a:pt x="9711748" y="419102"/>
                </a:cubicBezTo>
                <a:cubicBezTo>
                  <a:pt x="9711702" y="421622"/>
                  <a:pt x="9713952" y="423062"/>
                  <a:pt x="9718498" y="423422"/>
                </a:cubicBezTo>
                <a:lnTo>
                  <a:pt x="9712018" y="438544"/>
                </a:lnTo>
                <a:cubicBezTo>
                  <a:pt x="9707247" y="438184"/>
                  <a:pt x="9704366" y="436745"/>
                  <a:pt x="9703376" y="434224"/>
                </a:cubicBezTo>
                <a:cubicBezTo>
                  <a:pt x="9702386" y="431703"/>
                  <a:pt x="9699506" y="430263"/>
                  <a:pt x="9694735" y="429903"/>
                </a:cubicBezTo>
                <a:cubicBezTo>
                  <a:pt x="9697930" y="428733"/>
                  <a:pt x="9700181" y="426753"/>
                  <a:pt x="9701486" y="423963"/>
                </a:cubicBezTo>
                <a:cubicBezTo>
                  <a:pt x="9702791" y="421172"/>
                  <a:pt x="9703421" y="418112"/>
                  <a:pt x="9703376" y="414781"/>
                </a:cubicBezTo>
                <a:close/>
                <a:moveTo>
                  <a:pt x="6090242" y="409001"/>
                </a:moveTo>
                <a:lnTo>
                  <a:pt x="6082467" y="411593"/>
                </a:lnTo>
                <a:cubicBezTo>
                  <a:pt x="6082359" y="413159"/>
                  <a:pt x="6082575" y="415210"/>
                  <a:pt x="6083115" y="417748"/>
                </a:cubicBezTo>
                <a:cubicBezTo>
                  <a:pt x="6083655" y="420285"/>
                  <a:pt x="6085167" y="421689"/>
                  <a:pt x="6087650" y="421959"/>
                </a:cubicBezTo>
                <a:lnTo>
                  <a:pt x="6090242" y="416776"/>
                </a:lnTo>
                <a:lnTo>
                  <a:pt x="6098016" y="409001"/>
                </a:lnTo>
                <a:close/>
                <a:moveTo>
                  <a:pt x="6206863" y="364944"/>
                </a:moveTo>
                <a:cubicBezTo>
                  <a:pt x="6205028" y="372341"/>
                  <a:pt x="6201572" y="375041"/>
                  <a:pt x="6196497" y="373043"/>
                </a:cubicBezTo>
                <a:cubicBezTo>
                  <a:pt x="6191422" y="371045"/>
                  <a:pt x="6187966" y="374392"/>
                  <a:pt x="6186131" y="383085"/>
                </a:cubicBezTo>
                <a:cubicBezTo>
                  <a:pt x="6179544" y="385731"/>
                  <a:pt x="6172633" y="388215"/>
                  <a:pt x="6165398" y="390536"/>
                </a:cubicBezTo>
                <a:cubicBezTo>
                  <a:pt x="6158163" y="392858"/>
                  <a:pt x="6151252" y="394693"/>
                  <a:pt x="6144665" y="396043"/>
                </a:cubicBezTo>
                <a:lnTo>
                  <a:pt x="6167990" y="398635"/>
                </a:lnTo>
                <a:cubicBezTo>
                  <a:pt x="6166640" y="392480"/>
                  <a:pt x="6170635" y="388593"/>
                  <a:pt x="6179976" y="386973"/>
                </a:cubicBezTo>
                <a:cubicBezTo>
                  <a:pt x="6189316" y="385353"/>
                  <a:pt x="6196551" y="384057"/>
                  <a:pt x="6201680" y="383085"/>
                </a:cubicBezTo>
                <a:lnTo>
                  <a:pt x="6204272" y="380494"/>
                </a:lnTo>
                <a:cubicBezTo>
                  <a:pt x="6205946" y="380386"/>
                  <a:pt x="6208429" y="379306"/>
                  <a:pt x="6211723" y="377254"/>
                </a:cubicBezTo>
                <a:cubicBezTo>
                  <a:pt x="6215016" y="375203"/>
                  <a:pt x="6216852" y="372827"/>
                  <a:pt x="6217230" y="370127"/>
                </a:cubicBezTo>
                <a:cubicBezTo>
                  <a:pt x="6216960" y="368777"/>
                  <a:pt x="6215556" y="367589"/>
                  <a:pt x="6213019" y="366564"/>
                </a:cubicBezTo>
                <a:cubicBezTo>
                  <a:pt x="6210481" y="365538"/>
                  <a:pt x="6208429" y="364998"/>
                  <a:pt x="6206863" y="364944"/>
                </a:cubicBezTo>
                <a:close/>
                <a:moveTo>
                  <a:pt x="6828846" y="209448"/>
                </a:moveTo>
                <a:cubicBezTo>
                  <a:pt x="6835272" y="211230"/>
                  <a:pt x="6841210" y="212850"/>
                  <a:pt x="6846663" y="214308"/>
                </a:cubicBezTo>
                <a:cubicBezTo>
                  <a:pt x="6852117" y="215765"/>
                  <a:pt x="6857408" y="214146"/>
                  <a:pt x="6862537" y="209448"/>
                </a:cubicBezTo>
                <a:lnTo>
                  <a:pt x="6904003" y="217223"/>
                </a:lnTo>
                <a:cubicBezTo>
                  <a:pt x="6907026" y="212040"/>
                  <a:pt x="6911345" y="209448"/>
                  <a:pt x="6916960" y="209448"/>
                </a:cubicBezTo>
                <a:cubicBezTo>
                  <a:pt x="6936452" y="210312"/>
                  <a:pt x="6956428" y="213768"/>
                  <a:pt x="6976891" y="219815"/>
                </a:cubicBezTo>
                <a:cubicBezTo>
                  <a:pt x="6997354" y="225862"/>
                  <a:pt x="7017979" y="229317"/>
                  <a:pt x="7038766" y="230181"/>
                </a:cubicBezTo>
                <a:cubicBezTo>
                  <a:pt x="7058473" y="230181"/>
                  <a:pt x="7075426" y="232125"/>
                  <a:pt x="7089626" y="236012"/>
                </a:cubicBezTo>
                <a:cubicBezTo>
                  <a:pt x="7103826" y="239900"/>
                  <a:pt x="7121426" y="245731"/>
                  <a:pt x="7142429" y="253505"/>
                </a:cubicBezTo>
                <a:cubicBezTo>
                  <a:pt x="7141673" y="262252"/>
                  <a:pt x="7148368" y="268083"/>
                  <a:pt x="7162514" y="270999"/>
                </a:cubicBezTo>
                <a:cubicBezTo>
                  <a:pt x="7176660" y="273914"/>
                  <a:pt x="7187242" y="275858"/>
                  <a:pt x="7194261" y="276830"/>
                </a:cubicBezTo>
                <a:cubicBezTo>
                  <a:pt x="7209919" y="280177"/>
                  <a:pt x="7225253" y="287088"/>
                  <a:pt x="7240262" y="297563"/>
                </a:cubicBezTo>
                <a:cubicBezTo>
                  <a:pt x="7255272" y="308037"/>
                  <a:pt x="7269309" y="317539"/>
                  <a:pt x="7282375" y="326070"/>
                </a:cubicBezTo>
                <a:cubicBezTo>
                  <a:pt x="7286371" y="328608"/>
                  <a:pt x="7290690" y="330659"/>
                  <a:pt x="7295333" y="332225"/>
                </a:cubicBezTo>
                <a:cubicBezTo>
                  <a:pt x="7299976" y="333791"/>
                  <a:pt x="7304296" y="335195"/>
                  <a:pt x="7308291" y="336436"/>
                </a:cubicBezTo>
                <a:lnTo>
                  <a:pt x="7326432" y="336436"/>
                </a:lnTo>
                <a:cubicBezTo>
                  <a:pt x="7342576" y="343347"/>
                  <a:pt x="7358881" y="353498"/>
                  <a:pt x="7375349" y="366888"/>
                </a:cubicBezTo>
                <a:cubicBezTo>
                  <a:pt x="7391816" y="380277"/>
                  <a:pt x="7404882" y="394315"/>
                  <a:pt x="7414546" y="409001"/>
                </a:cubicBezTo>
                <a:cubicBezTo>
                  <a:pt x="7414061" y="415858"/>
                  <a:pt x="7417624" y="422877"/>
                  <a:pt x="7425237" y="430058"/>
                </a:cubicBezTo>
                <a:cubicBezTo>
                  <a:pt x="7432850" y="437239"/>
                  <a:pt x="7439653" y="442314"/>
                  <a:pt x="7445646" y="445284"/>
                </a:cubicBezTo>
                <a:cubicBezTo>
                  <a:pt x="7445268" y="451870"/>
                  <a:pt x="7447968" y="454894"/>
                  <a:pt x="7453745" y="454354"/>
                </a:cubicBezTo>
                <a:cubicBezTo>
                  <a:pt x="7459522" y="453814"/>
                  <a:pt x="7462869" y="456838"/>
                  <a:pt x="7463787" y="463425"/>
                </a:cubicBezTo>
                <a:lnTo>
                  <a:pt x="7463787" y="466017"/>
                </a:lnTo>
                <a:cubicBezTo>
                  <a:pt x="7468430" y="467636"/>
                  <a:pt x="7471454" y="470227"/>
                  <a:pt x="7472858" y="473791"/>
                </a:cubicBezTo>
                <a:cubicBezTo>
                  <a:pt x="7474261" y="477355"/>
                  <a:pt x="7477285" y="479946"/>
                  <a:pt x="7481928" y="481566"/>
                </a:cubicBezTo>
                <a:lnTo>
                  <a:pt x="7502661" y="525623"/>
                </a:lnTo>
                <a:cubicBezTo>
                  <a:pt x="7506818" y="525785"/>
                  <a:pt x="7510814" y="527405"/>
                  <a:pt x="7514647" y="530482"/>
                </a:cubicBezTo>
                <a:cubicBezTo>
                  <a:pt x="7518481" y="533560"/>
                  <a:pt x="7520532" y="537123"/>
                  <a:pt x="7520802" y="541172"/>
                </a:cubicBezTo>
                <a:lnTo>
                  <a:pt x="7520802" y="546356"/>
                </a:lnTo>
                <a:cubicBezTo>
                  <a:pt x="7524959" y="552835"/>
                  <a:pt x="7528955" y="559314"/>
                  <a:pt x="7532788" y="565793"/>
                </a:cubicBezTo>
                <a:cubicBezTo>
                  <a:pt x="7536622" y="572272"/>
                  <a:pt x="7538673" y="578751"/>
                  <a:pt x="7538944" y="585230"/>
                </a:cubicBezTo>
                <a:lnTo>
                  <a:pt x="7536352" y="595596"/>
                </a:lnTo>
                <a:lnTo>
                  <a:pt x="7554493" y="616329"/>
                </a:lnTo>
                <a:cubicBezTo>
                  <a:pt x="7554439" y="622808"/>
                  <a:pt x="7558434" y="639653"/>
                  <a:pt x="7566479" y="666865"/>
                </a:cubicBezTo>
                <a:cubicBezTo>
                  <a:pt x="7574524" y="694077"/>
                  <a:pt x="7579167" y="716105"/>
                  <a:pt x="7580409" y="732951"/>
                </a:cubicBezTo>
                <a:cubicBezTo>
                  <a:pt x="7580301" y="738134"/>
                  <a:pt x="7579869" y="743317"/>
                  <a:pt x="7579113" y="748501"/>
                </a:cubicBezTo>
                <a:cubicBezTo>
                  <a:pt x="7578357" y="753684"/>
                  <a:pt x="7577926" y="758867"/>
                  <a:pt x="7577817" y="764050"/>
                </a:cubicBezTo>
                <a:cubicBezTo>
                  <a:pt x="7579869" y="767937"/>
                  <a:pt x="7580301" y="771825"/>
                  <a:pt x="7579113" y="775712"/>
                </a:cubicBezTo>
                <a:cubicBezTo>
                  <a:pt x="7577926" y="779600"/>
                  <a:pt x="7578357" y="783487"/>
                  <a:pt x="7580409" y="787374"/>
                </a:cubicBezTo>
                <a:lnTo>
                  <a:pt x="7590775" y="792557"/>
                </a:lnTo>
                <a:cubicBezTo>
                  <a:pt x="7585700" y="791693"/>
                  <a:pt x="7582244" y="793421"/>
                  <a:pt x="7580409" y="797740"/>
                </a:cubicBezTo>
                <a:cubicBezTo>
                  <a:pt x="7578573" y="802060"/>
                  <a:pt x="7577709" y="806379"/>
                  <a:pt x="7577817" y="810699"/>
                </a:cubicBezTo>
                <a:cubicBezTo>
                  <a:pt x="7578303" y="818906"/>
                  <a:pt x="7579923" y="828408"/>
                  <a:pt x="7582677" y="839206"/>
                </a:cubicBezTo>
                <a:cubicBezTo>
                  <a:pt x="7585430" y="850005"/>
                  <a:pt x="7586402" y="859507"/>
                  <a:pt x="7585592" y="867714"/>
                </a:cubicBezTo>
                <a:lnTo>
                  <a:pt x="7590775" y="885855"/>
                </a:lnTo>
                <a:cubicBezTo>
                  <a:pt x="7585268" y="927428"/>
                  <a:pt x="7578141" y="969326"/>
                  <a:pt x="7569394" y="1011547"/>
                </a:cubicBezTo>
                <a:cubicBezTo>
                  <a:pt x="7560648" y="1053768"/>
                  <a:pt x="7552225" y="1095666"/>
                  <a:pt x="7544126" y="1137239"/>
                </a:cubicBezTo>
                <a:cubicBezTo>
                  <a:pt x="7533652" y="1136484"/>
                  <a:pt x="7524798" y="1147714"/>
                  <a:pt x="7517562" y="1170931"/>
                </a:cubicBezTo>
                <a:cubicBezTo>
                  <a:pt x="7510328" y="1194147"/>
                  <a:pt x="7505360" y="1210560"/>
                  <a:pt x="7502661" y="1220170"/>
                </a:cubicBezTo>
                <a:cubicBezTo>
                  <a:pt x="7495858" y="1236800"/>
                  <a:pt x="7488083" y="1252781"/>
                  <a:pt x="7479337" y="1268115"/>
                </a:cubicBezTo>
                <a:cubicBezTo>
                  <a:pt x="7470590" y="1283449"/>
                  <a:pt x="7462815" y="1299430"/>
                  <a:pt x="7456012" y="1316060"/>
                </a:cubicBezTo>
                <a:cubicBezTo>
                  <a:pt x="7442622" y="1329450"/>
                  <a:pt x="7433120" y="1344135"/>
                  <a:pt x="7427505" y="1360117"/>
                </a:cubicBezTo>
                <a:lnTo>
                  <a:pt x="7414546" y="1365300"/>
                </a:lnTo>
                <a:cubicBezTo>
                  <a:pt x="7414546" y="1369835"/>
                  <a:pt x="7413251" y="1379553"/>
                  <a:pt x="7410659" y="1394455"/>
                </a:cubicBezTo>
                <a:cubicBezTo>
                  <a:pt x="7408068" y="1409357"/>
                  <a:pt x="7404180" y="1417780"/>
                  <a:pt x="7398997" y="1419723"/>
                </a:cubicBezTo>
                <a:cubicBezTo>
                  <a:pt x="7396622" y="1419345"/>
                  <a:pt x="7395542" y="1417510"/>
                  <a:pt x="7395758" y="1414216"/>
                </a:cubicBezTo>
                <a:cubicBezTo>
                  <a:pt x="7395973" y="1410923"/>
                  <a:pt x="7396189" y="1408439"/>
                  <a:pt x="7396406" y="1406766"/>
                </a:cubicBezTo>
                <a:lnTo>
                  <a:pt x="7393814" y="1406766"/>
                </a:lnTo>
                <a:cubicBezTo>
                  <a:pt x="7390790" y="1407197"/>
                  <a:pt x="7389063" y="1408925"/>
                  <a:pt x="7388631" y="1411949"/>
                </a:cubicBezTo>
                <a:cubicBezTo>
                  <a:pt x="7389063" y="1417132"/>
                  <a:pt x="7390790" y="1422315"/>
                  <a:pt x="7393814" y="1427498"/>
                </a:cubicBezTo>
                <a:cubicBezTo>
                  <a:pt x="7393706" y="1431223"/>
                  <a:pt x="7392626" y="1433491"/>
                  <a:pt x="7390575" y="1434301"/>
                </a:cubicBezTo>
                <a:cubicBezTo>
                  <a:pt x="7388523" y="1435111"/>
                  <a:pt x="7386147" y="1435435"/>
                  <a:pt x="7383447" y="1435273"/>
                </a:cubicBezTo>
                <a:lnTo>
                  <a:pt x="7373081" y="1435273"/>
                </a:lnTo>
                <a:lnTo>
                  <a:pt x="7373081" y="1437865"/>
                </a:lnTo>
                <a:cubicBezTo>
                  <a:pt x="7373405" y="1442346"/>
                  <a:pt x="7374701" y="1445046"/>
                  <a:pt x="7376968" y="1445963"/>
                </a:cubicBezTo>
                <a:cubicBezTo>
                  <a:pt x="7379236" y="1446881"/>
                  <a:pt x="7380532" y="1450229"/>
                  <a:pt x="7380856" y="1456006"/>
                </a:cubicBezTo>
                <a:lnTo>
                  <a:pt x="7360123" y="1463781"/>
                </a:lnTo>
                <a:cubicBezTo>
                  <a:pt x="7365630" y="1465131"/>
                  <a:pt x="7366278" y="1466318"/>
                  <a:pt x="7362067" y="1467344"/>
                </a:cubicBezTo>
                <a:cubicBezTo>
                  <a:pt x="7357855" y="1468370"/>
                  <a:pt x="7354616" y="1468910"/>
                  <a:pt x="7352348" y="1468964"/>
                </a:cubicBezTo>
                <a:cubicBezTo>
                  <a:pt x="7352510" y="1472527"/>
                  <a:pt x="7352186" y="1478358"/>
                  <a:pt x="7351376" y="1486457"/>
                </a:cubicBezTo>
                <a:cubicBezTo>
                  <a:pt x="7350567" y="1494556"/>
                  <a:pt x="7348299" y="1499091"/>
                  <a:pt x="7344574" y="1500063"/>
                </a:cubicBezTo>
                <a:cubicBezTo>
                  <a:pt x="7343332" y="1499793"/>
                  <a:pt x="7342576" y="1498389"/>
                  <a:pt x="7342306" y="1495852"/>
                </a:cubicBezTo>
                <a:cubicBezTo>
                  <a:pt x="7342036" y="1493314"/>
                  <a:pt x="7341928" y="1491262"/>
                  <a:pt x="7341982" y="1489697"/>
                </a:cubicBezTo>
                <a:lnTo>
                  <a:pt x="7321249" y="1510429"/>
                </a:lnTo>
                <a:cubicBezTo>
                  <a:pt x="7317902" y="1520310"/>
                  <a:pt x="7312287" y="1528408"/>
                  <a:pt x="7304404" y="1534725"/>
                </a:cubicBezTo>
                <a:cubicBezTo>
                  <a:pt x="7296521" y="1541043"/>
                  <a:pt x="7290906" y="1548493"/>
                  <a:pt x="7287559" y="1557078"/>
                </a:cubicBezTo>
                <a:lnTo>
                  <a:pt x="7264235" y="1577811"/>
                </a:lnTo>
                <a:lnTo>
                  <a:pt x="7256460" y="1608910"/>
                </a:lnTo>
                <a:cubicBezTo>
                  <a:pt x="7251276" y="1607830"/>
                  <a:pt x="7247389" y="1608694"/>
                  <a:pt x="7244797" y="1611501"/>
                </a:cubicBezTo>
                <a:cubicBezTo>
                  <a:pt x="7242206" y="1614309"/>
                  <a:pt x="7240910" y="1617765"/>
                  <a:pt x="7240910" y="1621868"/>
                </a:cubicBezTo>
                <a:lnTo>
                  <a:pt x="7240910" y="1624460"/>
                </a:lnTo>
                <a:cubicBezTo>
                  <a:pt x="7225576" y="1640549"/>
                  <a:pt x="7211539" y="1658906"/>
                  <a:pt x="7198797" y="1679531"/>
                </a:cubicBezTo>
                <a:cubicBezTo>
                  <a:pt x="7186054" y="1700156"/>
                  <a:pt x="7173312" y="1719809"/>
                  <a:pt x="7160570" y="1738490"/>
                </a:cubicBezTo>
                <a:lnTo>
                  <a:pt x="7142429" y="1743673"/>
                </a:lnTo>
                <a:cubicBezTo>
                  <a:pt x="7141187" y="1749018"/>
                  <a:pt x="7139136" y="1753877"/>
                  <a:pt x="7136274" y="1758251"/>
                </a:cubicBezTo>
                <a:cubicBezTo>
                  <a:pt x="7133413" y="1762624"/>
                  <a:pt x="7129417" y="1765539"/>
                  <a:pt x="7124288" y="1766998"/>
                </a:cubicBezTo>
                <a:cubicBezTo>
                  <a:pt x="7122668" y="1773044"/>
                  <a:pt x="7120077" y="1777796"/>
                  <a:pt x="7116513" y="1781251"/>
                </a:cubicBezTo>
                <a:cubicBezTo>
                  <a:pt x="7112950" y="1784707"/>
                  <a:pt x="7110359" y="1789458"/>
                  <a:pt x="7108738" y="1795505"/>
                </a:cubicBezTo>
                <a:cubicBezTo>
                  <a:pt x="7090058" y="1808085"/>
                  <a:pt x="7073644" y="1823095"/>
                  <a:pt x="7059498" y="1840534"/>
                </a:cubicBezTo>
                <a:cubicBezTo>
                  <a:pt x="7045352" y="1857973"/>
                  <a:pt x="7028939" y="1872335"/>
                  <a:pt x="7010258" y="1883619"/>
                </a:cubicBezTo>
                <a:cubicBezTo>
                  <a:pt x="7000593" y="1883781"/>
                  <a:pt x="6993359" y="1888640"/>
                  <a:pt x="6988553" y="1898197"/>
                </a:cubicBezTo>
                <a:cubicBezTo>
                  <a:pt x="6983748" y="1907753"/>
                  <a:pt x="6977161" y="1913260"/>
                  <a:pt x="6968792" y="1914718"/>
                </a:cubicBezTo>
                <a:lnTo>
                  <a:pt x="6963609" y="1914718"/>
                </a:lnTo>
                <a:lnTo>
                  <a:pt x="6922144" y="1948409"/>
                </a:lnTo>
                <a:cubicBezTo>
                  <a:pt x="6922090" y="1952566"/>
                  <a:pt x="6920902" y="1956562"/>
                  <a:pt x="6918580" y="1960395"/>
                </a:cubicBezTo>
                <a:cubicBezTo>
                  <a:pt x="6916259" y="1964228"/>
                  <a:pt x="6913127" y="1966280"/>
                  <a:pt x="6909186" y="1966550"/>
                </a:cubicBezTo>
                <a:lnTo>
                  <a:pt x="6904003" y="1966550"/>
                </a:lnTo>
                <a:cubicBezTo>
                  <a:pt x="6902545" y="1971842"/>
                  <a:pt x="6899629" y="1976161"/>
                  <a:pt x="6895256" y="1979508"/>
                </a:cubicBezTo>
                <a:cubicBezTo>
                  <a:pt x="6890883" y="1982856"/>
                  <a:pt x="6886023" y="1984583"/>
                  <a:pt x="6880678" y="1984691"/>
                </a:cubicBezTo>
                <a:cubicBezTo>
                  <a:pt x="6865129" y="1994626"/>
                  <a:pt x="6849579" y="2005856"/>
                  <a:pt x="6834030" y="2018382"/>
                </a:cubicBezTo>
                <a:cubicBezTo>
                  <a:pt x="6831438" y="2026157"/>
                  <a:pt x="6826255" y="2031340"/>
                  <a:pt x="6818480" y="2033932"/>
                </a:cubicBezTo>
                <a:cubicBezTo>
                  <a:pt x="6807952" y="2044082"/>
                  <a:pt x="6796613" y="2052937"/>
                  <a:pt x="6784465" y="2060496"/>
                </a:cubicBezTo>
                <a:cubicBezTo>
                  <a:pt x="6772317" y="2068054"/>
                  <a:pt x="6760331" y="2075613"/>
                  <a:pt x="6748507" y="2083172"/>
                </a:cubicBezTo>
                <a:cubicBezTo>
                  <a:pt x="6743162" y="2096022"/>
                  <a:pt x="6733119" y="2104660"/>
                  <a:pt x="6718380" y="2109088"/>
                </a:cubicBezTo>
                <a:cubicBezTo>
                  <a:pt x="6703640" y="2113515"/>
                  <a:pt x="6692950" y="2122154"/>
                  <a:pt x="6686308" y="2135004"/>
                </a:cubicBezTo>
                <a:lnTo>
                  <a:pt x="6668167" y="2150553"/>
                </a:lnTo>
                <a:lnTo>
                  <a:pt x="6624110" y="2160920"/>
                </a:lnTo>
                <a:lnTo>
                  <a:pt x="6600786" y="2176469"/>
                </a:lnTo>
                <a:cubicBezTo>
                  <a:pt x="6600678" y="2179169"/>
                  <a:pt x="6599598" y="2181545"/>
                  <a:pt x="6597546" y="2183596"/>
                </a:cubicBezTo>
                <a:cubicBezTo>
                  <a:pt x="6595494" y="2185648"/>
                  <a:pt x="6593119" y="2186728"/>
                  <a:pt x="6590420" y="2186836"/>
                </a:cubicBezTo>
                <a:cubicBezTo>
                  <a:pt x="6586208" y="2186242"/>
                  <a:pt x="6581673" y="2185486"/>
                  <a:pt x="6576814" y="2184568"/>
                </a:cubicBezTo>
                <a:cubicBezTo>
                  <a:pt x="6571954" y="2183650"/>
                  <a:pt x="6568715" y="2186134"/>
                  <a:pt x="6567095" y="2192019"/>
                </a:cubicBezTo>
                <a:lnTo>
                  <a:pt x="6543771" y="2197202"/>
                </a:lnTo>
                <a:cubicBezTo>
                  <a:pt x="6542529" y="2202601"/>
                  <a:pt x="6540477" y="2207352"/>
                  <a:pt x="6537616" y="2211456"/>
                </a:cubicBezTo>
                <a:cubicBezTo>
                  <a:pt x="6534754" y="2215559"/>
                  <a:pt x="6530759" y="2217719"/>
                  <a:pt x="6525630" y="2217935"/>
                </a:cubicBezTo>
                <a:lnTo>
                  <a:pt x="6520446" y="2217935"/>
                </a:lnTo>
                <a:lnTo>
                  <a:pt x="6512672" y="2241259"/>
                </a:lnTo>
                <a:cubicBezTo>
                  <a:pt x="6502305" y="2241259"/>
                  <a:pt x="6496474" y="2244499"/>
                  <a:pt x="6495178" y="2250978"/>
                </a:cubicBezTo>
                <a:cubicBezTo>
                  <a:pt x="6493883" y="2257457"/>
                  <a:pt x="6489347" y="2259400"/>
                  <a:pt x="6481573" y="2256809"/>
                </a:cubicBezTo>
                <a:cubicBezTo>
                  <a:pt x="6481464" y="2259400"/>
                  <a:pt x="6480385" y="2261344"/>
                  <a:pt x="6478333" y="2262640"/>
                </a:cubicBezTo>
                <a:cubicBezTo>
                  <a:pt x="6476281" y="2263936"/>
                  <a:pt x="6473906" y="2264584"/>
                  <a:pt x="6471206" y="2264584"/>
                </a:cubicBezTo>
                <a:lnTo>
                  <a:pt x="6458248" y="2261992"/>
                </a:lnTo>
                <a:lnTo>
                  <a:pt x="6434924" y="2277542"/>
                </a:lnTo>
                <a:cubicBezTo>
                  <a:pt x="6430604" y="2275922"/>
                  <a:pt x="6425637" y="2275274"/>
                  <a:pt x="6420022" y="2275598"/>
                </a:cubicBezTo>
                <a:cubicBezTo>
                  <a:pt x="6414407" y="2275922"/>
                  <a:pt x="6410736" y="2279161"/>
                  <a:pt x="6409008" y="2285316"/>
                </a:cubicBezTo>
                <a:lnTo>
                  <a:pt x="6383092" y="2298275"/>
                </a:lnTo>
                <a:cubicBezTo>
                  <a:pt x="6377855" y="2295791"/>
                  <a:pt x="6373427" y="2295575"/>
                  <a:pt x="6369810" y="2297627"/>
                </a:cubicBezTo>
                <a:cubicBezTo>
                  <a:pt x="6366193" y="2299678"/>
                  <a:pt x="6363709" y="2303350"/>
                  <a:pt x="6362359" y="2308641"/>
                </a:cubicBezTo>
                <a:cubicBezTo>
                  <a:pt x="6354477" y="2306913"/>
                  <a:pt x="6350805" y="2308425"/>
                  <a:pt x="6351345" y="2313176"/>
                </a:cubicBezTo>
                <a:cubicBezTo>
                  <a:pt x="6351885" y="2317927"/>
                  <a:pt x="6349509" y="2320735"/>
                  <a:pt x="6344218" y="2321599"/>
                </a:cubicBezTo>
                <a:cubicBezTo>
                  <a:pt x="6330882" y="2322247"/>
                  <a:pt x="6316088" y="2325486"/>
                  <a:pt x="6299837" y="2331317"/>
                </a:cubicBezTo>
                <a:cubicBezTo>
                  <a:pt x="6283586" y="2337148"/>
                  <a:pt x="6268144" y="2341683"/>
                  <a:pt x="6253512" y="2344923"/>
                </a:cubicBezTo>
                <a:cubicBezTo>
                  <a:pt x="6253890" y="2336879"/>
                  <a:pt x="6250543" y="2334827"/>
                  <a:pt x="6243470" y="2338768"/>
                </a:cubicBezTo>
                <a:cubicBezTo>
                  <a:pt x="6236397" y="2342709"/>
                  <a:pt x="6231105" y="2346489"/>
                  <a:pt x="6227596" y="2350106"/>
                </a:cubicBezTo>
                <a:cubicBezTo>
                  <a:pt x="6217338" y="2349728"/>
                  <a:pt x="6207403" y="2352428"/>
                  <a:pt x="6197793" y="2358205"/>
                </a:cubicBezTo>
                <a:cubicBezTo>
                  <a:pt x="6188182" y="2363982"/>
                  <a:pt x="6178248" y="2367330"/>
                  <a:pt x="6167990" y="2368247"/>
                </a:cubicBezTo>
                <a:cubicBezTo>
                  <a:pt x="6163940" y="2368356"/>
                  <a:pt x="6160377" y="2367492"/>
                  <a:pt x="6157300" y="2365656"/>
                </a:cubicBezTo>
                <a:cubicBezTo>
                  <a:pt x="6154222" y="2363820"/>
                  <a:pt x="6152602" y="2360364"/>
                  <a:pt x="6152440" y="2355290"/>
                </a:cubicBezTo>
                <a:cubicBezTo>
                  <a:pt x="6152656" y="2353831"/>
                  <a:pt x="6152872" y="2352212"/>
                  <a:pt x="6153088" y="2350430"/>
                </a:cubicBezTo>
                <a:cubicBezTo>
                  <a:pt x="6153304" y="2348648"/>
                  <a:pt x="6152224" y="2347676"/>
                  <a:pt x="6149848" y="2347515"/>
                </a:cubicBezTo>
                <a:cubicBezTo>
                  <a:pt x="6143262" y="2347838"/>
                  <a:pt x="6136998" y="2349783"/>
                  <a:pt x="6131059" y="2353346"/>
                </a:cubicBezTo>
                <a:cubicBezTo>
                  <a:pt x="6125120" y="2356909"/>
                  <a:pt x="6120153" y="2360149"/>
                  <a:pt x="6116158" y="2363064"/>
                </a:cubicBezTo>
                <a:cubicBezTo>
                  <a:pt x="6109625" y="2360742"/>
                  <a:pt x="6103254" y="2360850"/>
                  <a:pt x="6097045" y="2363388"/>
                </a:cubicBezTo>
                <a:cubicBezTo>
                  <a:pt x="6090836" y="2365926"/>
                  <a:pt x="6085112" y="2369273"/>
                  <a:pt x="6079876" y="2373430"/>
                </a:cubicBezTo>
                <a:lnTo>
                  <a:pt x="6056551" y="2365656"/>
                </a:lnTo>
                <a:lnTo>
                  <a:pt x="6046185" y="2376022"/>
                </a:lnTo>
                <a:lnTo>
                  <a:pt x="6033227" y="2370839"/>
                </a:lnTo>
                <a:lnTo>
                  <a:pt x="6012494" y="2391572"/>
                </a:lnTo>
                <a:cubicBezTo>
                  <a:pt x="6006069" y="2389682"/>
                  <a:pt x="5999482" y="2386335"/>
                  <a:pt x="5992733" y="2381529"/>
                </a:cubicBezTo>
                <a:cubicBezTo>
                  <a:pt x="5985984" y="2376724"/>
                  <a:pt x="5978749" y="2374025"/>
                  <a:pt x="5971029" y="2373430"/>
                </a:cubicBezTo>
                <a:cubicBezTo>
                  <a:pt x="5968437" y="2373754"/>
                  <a:pt x="5966493" y="2375698"/>
                  <a:pt x="5965198" y="2379261"/>
                </a:cubicBezTo>
                <a:cubicBezTo>
                  <a:pt x="5963901" y="2382825"/>
                  <a:pt x="5963254" y="2386065"/>
                  <a:pt x="5963254" y="2388980"/>
                </a:cubicBezTo>
                <a:cubicBezTo>
                  <a:pt x="5949972" y="2389466"/>
                  <a:pt x="5937014" y="2388494"/>
                  <a:pt x="5924380" y="2386065"/>
                </a:cubicBezTo>
                <a:cubicBezTo>
                  <a:pt x="5911746" y="2383635"/>
                  <a:pt x="5901379" y="2376832"/>
                  <a:pt x="5893281" y="2365656"/>
                </a:cubicBezTo>
                <a:cubicBezTo>
                  <a:pt x="5890527" y="2374673"/>
                  <a:pt x="5877893" y="2376724"/>
                  <a:pt x="5855378" y="2371811"/>
                </a:cubicBezTo>
                <a:cubicBezTo>
                  <a:pt x="5832864" y="2366897"/>
                  <a:pt x="5816991" y="2363118"/>
                  <a:pt x="5807758" y="2360473"/>
                </a:cubicBezTo>
                <a:cubicBezTo>
                  <a:pt x="5773743" y="2352158"/>
                  <a:pt x="5738757" y="2342871"/>
                  <a:pt x="5702798" y="2332613"/>
                </a:cubicBezTo>
                <a:cubicBezTo>
                  <a:pt x="5666840" y="2322355"/>
                  <a:pt x="5631853" y="2314364"/>
                  <a:pt x="5597839" y="2308641"/>
                </a:cubicBezTo>
                <a:lnTo>
                  <a:pt x="5587472" y="2282725"/>
                </a:lnTo>
                <a:cubicBezTo>
                  <a:pt x="5549840" y="2270793"/>
                  <a:pt x="5521441" y="2251896"/>
                  <a:pt x="5502274" y="2226034"/>
                </a:cubicBezTo>
                <a:cubicBezTo>
                  <a:pt x="5483106" y="2200171"/>
                  <a:pt x="5465721" y="2184514"/>
                  <a:pt x="5450118" y="2179061"/>
                </a:cubicBezTo>
                <a:cubicBezTo>
                  <a:pt x="5440291" y="2157194"/>
                  <a:pt x="5430789" y="2136786"/>
                  <a:pt x="5421610" y="2117835"/>
                </a:cubicBezTo>
                <a:cubicBezTo>
                  <a:pt x="5412432" y="2098883"/>
                  <a:pt x="5400337" y="2080418"/>
                  <a:pt x="5385328" y="2062439"/>
                </a:cubicBezTo>
                <a:lnTo>
                  <a:pt x="5356821" y="2054664"/>
                </a:lnTo>
                <a:cubicBezTo>
                  <a:pt x="5357198" y="2051587"/>
                  <a:pt x="5357738" y="2047375"/>
                  <a:pt x="5358440" y="2042030"/>
                </a:cubicBezTo>
                <a:cubicBezTo>
                  <a:pt x="5359142" y="2036685"/>
                  <a:pt x="5357738" y="2033122"/>
                  <a:pt x="5354229" y="2031340"/>
                </a:cubicBezTo>
                <a:cubicBezTo>
                  <a:pt x="5354391" y="2028317"/>
                  <a:pt x="5354067" y="2024645"/>
                  <a:pt x="5353257" y="2020326"/>
                </a:cubicBezTo>
                <a:cubicBezTo>
                  <a:pt x="5352447" y="2016007"/>
                  <a:pt x="5350179" y="2013631"/>
                  <a:pt x="5346454" y="2013199"/>
                </a:cubicBezTo>
                <a:lnTo>
                  <a:pt x="5343862" y="1984691"/>
                </a:lnTo>
                <a:cubicBezTo>
                  <a:pt x="5335656" y="1971301"/>
                  <a:pt x="5331336" y="1956616"/>
                  <a:pt x="5330905" y="1940634"/>
                </a:cubicBezTo>
                <a:cubicBezTo>
                  <a:pt x="5331067" y="1936693"/>
                  <a:pt x="5332686" y="1933561"/>
                  <a:pt x="5335763" y="1931239"/>
                </a:cubicBezTo>
                <a:cubicBezTo>
                  <a:pt x="5338841" y="1928918"/>
                  <a:pt x="5342405" y="1927730"/>
                  <a:pt x="5346454" y="1927676"/>
                </a:cubicBezTo>
                <a:lnTo>
                  <a:pt x="5349046" y="1927676"/>
                </a:lnTo>
                <a:cubicBezTo>
                  <a:pt x="5351745" y="1922547"/>
                  <a:pt x="5354121" y="1917256"/>
                  <a:pt x="5356172" y="1911803"/>
                </a:cubicBezTo>
                <a:cubicBezTo>
                  <a:pt x="5358224" y="1906349"/>
                  <a:pt x="5359304" y="1900411"/>
                  <a:pt x="5359412" y="1893985"/>
                </a:cubicBezTo>
                <a:lnTo>
                  <a:pt x="5346454" y="1860295"/>
                </a:lnTo>
                <a:cubicBezTo>
                  <a:pt x="5346724" y="1857379"/>
                  <a:pt x="5346832" y="1854139"/>
                  <a:pt x="5346778" y="1850576"/>
                </a:cubicBezTo>
                <a:cubicBezTo>
                  <a:pt x="5346724" y="1847013"/>
                  <a:pt x="5344888" y="1845069"/>
                  <a:pt x="5341271" y="1844745"/>
                </a:cubicBezTo>
                <a:cubicBezTo>
                  <a:pt x="5336681" y="1845339"/>
                  <a:pt x="5330958" y="1846743"/>
                  <a:pt x="5324101" y="1848956"/>
                </a:cubicBezTo>
                <a:cubicBezTo>
                  <a:pt x="5317244" y="1851170"/>
                  <a:pt x="5313465" y="1850630"/>
                  <a:pt x="5312763" y="1847337"/>
                </a:cubicBezTo>
                <a:cubicBezTo>
                  <a:pt x="5312925" y="1838266"/>
                  <a:pt x="5313897" y="1829196"/>
                  <a:pt x="5315679" y="1820125"/>
                </a:cubicBezTo>
                <a:cubicBezTo>
                  <a:pt x="5317461" y="1811054"/>
                  <a:pt x="5319080" y="1801984"/>
                  <a:pt x="5320538" y="1792914"/>
                </a:cubicBezTo>
                <a:lnTo>
                  <a:pt x="5330905" y="1787730"/>
                </a:lnTo>
                <a:lnTo>
                  <a:pt x="5323130" y="1772181"/>
                </a:lnTo>
                <a:cubicBezTo>
                  <a:pt x="5334630" y="1720781"/>
                  <a:pt x="5346616" y="1671972"/>
                  <a:pt x="5359088" y="1625755"/>
                </a:cubicBezTo>
                <a:cubicBezTo>
                  <a:pt x="5371560" y="1579538"/>
                  <a:pt x="5385490" y="1533322"/>
                  <a:pt x="5400877" y="1487105"/>
                </a:cubicBezTo>
                <a:cubicBezTo>
                  <a:pt x="5410002" y="1476036"/>
                  <a:pt x="5415725" y="1462539"/>
                  <a:pt x="5418047" y="1446611"/>
                </a:cubicBezTo>
                <a:cubicBezTo>
                  <a:pt x="5420369" y="1430684"/>
                  <a:pt x="5426739" y="1416538"/>
                  <a:pt x="5437160" y="1404174"/>
                </a:cubicBezTo>
                <a:lnTo>
                  <a:pt x="5439752" y="1388624"/>
                </a:lnTo>
                <a:lnTo>
                  <a:pt x="5450118" y="1383441"/>
                </a:lnTo>
                <a:cubicBezTo>
                  <a:pt x="5451359" y="1378042"/>
                  <a:pt x="5453411" y="1372643"/>
                  <a:pt x="5456273" y="1367244"/>
                </a:cubicBezTo>
                <a:cubicBezTo>
                  <a:pt x="5459134" y="1361844"/>
                  <a:pt x="5463130" y="1357741"/>
                  <a:pt x="5468259" y="1354933"/>
                </a:cubicBezTo>
                <a:cubicBezTo>
                  <a:pt x="5468097" y="1352018"/>
                  <a:pt x="5468421" y="1348778"/>
                  <a:pt x="5469231" y="1345215"/>
                </a:cubicBezTo>
                <a:cubicBezTo>
                  <a:pt x="5470041" y="1341652"/>
                  <a:pt x="5472308" y="1339708"/>
                  <a:pt x="5476034" y="1339384"/>
                </a:cubicBezTo>
                <a:lnTo>
                  <a:pt x="5481217" y="1339384"/>
                </a:lnTo>
                <a:cubicBezTo>
                  <a:pt x="5482513" y="1333985"/>
                  <a:pt x="5484456" y="1328586"/>
                  <a:pt x="5487048" y="1323186"/>
                </a:cubicBezTo>
                <a:cubicBezTo>
                  <a:pt x="5489639" y="1317788"/>
                  <a:pt x="5492879" y="1313684"/>
                  <a:pt x="5496767" y="1310876"/>
                </a:cubicBezTo>
                <a:lnTo>
                  <a:pt x="5486400" y="1292735"/>
                </a:lnTo>
                <a:cubicBezTo>
                  <a:pt x="5486292" y="1288254"/>
                  <a:pt x="5487156" y="1282963"/>
                  <a:pt x="5488992" y="1276862"/>
                </a:cubicBezTo>
                <a:cubicBezTo>
                  <a:pt x="5490827" y="1270761"/>
                  <a:pt x="5494283" y="1267413"/>
                  <a:pt x="5499358" y="1266819"/>
                </a:cubicBezTo>
                <a:cubicBezTo>
                  <a:pt x="5513882" y="1264983"/>
                  <a:pt x="5521117" y="1257641"/>
                  <a:pt x="5521062" y="1244791"/>
                </a:cubicBezTo>
                <a:cubicBezTo>
                  <a:pt x="5521009" y="1231941"/>
                  <a:pt x="5527595" y="1224598"/>
                  <a:pt x="5540823" y="1222762"/>
                </a:cubicBezTo>
                <a:lnTo>
                  <a:pt x="5543415" y="1222762"/>
                </a:lnTo>
                <a:lnTo>
                  <a:pt x="5551190" y="1181297"/>
                </a:lnTo>
                <a:lnTo>
                  <a:pt x="5574514" y="1168339"/>
                </a:lnTo>
                <a:lnTo>
                  <a:pt x="5582289" y="1137239"/>
                </a:lnTo>
                <a:cubicBezTo>
                  <a:pt x="5585096" y="1137185"/>
                  <a:pt x="5587904" y="1137942"/>
                  <a:pt x="5590712" y="1139508"/>
                </a:cubicBezTo>
                <a:cubicBezTo>
                  <a:pt x="5593519" y="1141073"/>
                  <a:pt x="5595031" y="1143773"/>
                  <a:pt x="5595247" y="1147606"/>
                </a:cubicBezTo>
                <a:cubicBezTo>
                  <a:pt x="5595085" y="1148956"/>
                  <a:pt x="5594113" y="1150144"/>
                  <a:pt x="5592331" y="1151170"/>
                </a:cubicBezTo>
                <a:cubicBezTo>
                  <a:pt x="5590550" y="1152195"/>
                  <a:pt x="5588930" y="1152735"/>
                  <a:pt x="5587472" y="1152789"/>
                </a:cubicBezTo>
                <a:cubicBezTo>
                  <a:pt x="5586338" y="1158134"/>
                  <a:pt x="5587310" y="1162994"/>
                  <a:pt x="5590388" y="1167367"/>
                </a:cubicBezTo>
                <a:cubicBezTo>
                  <a:pt x="5593465" y="1171740"/>
                  <a:pt x="5597677" y="1174655"/>
                  <a:pt x="5603022" y="1176114"/>
                </a:cubicBezTo>
                <a:cubicBezTo>
                  <a:pt x="5602806" y="1177787"/>
                  <a:pt x="5602590" y="1180271"/>
                  <a:pt x="5602374" y="1183564"/>
                </a:cubicBezTo>
                <a:cubicBezTo>
                  <a:pt x="5602158" y="1186858"/>
                  <a:pt x="5603238" y="1188693"/>
                  <a:pt x="5605614" y="1189071"/>
                </a:cubicBezTo>
                <a:cubicBezTo>
                  <a:pt x="5609447" y="1188802"/>
                  <a:pt x="5612794" y="1187398"/>
                  <a:pt x="5615656" y="1184860"/>
                </a:cubicBezTo>
                <a:cubicBezTo>
                  <a:pt x="5618518" y="1182323"/>
                  <a:pt x="5621217" y="1180271"/>
                  <a:pt x="5623754" y="1178705"/>
                </a:cubicBezTo>
                <a:cubicBezTo>
                  <a:pt x="5629964" y="1179893"/>
                  <a:pt x="5633743" y="1175574"/>
                  <a:pt x="5635093" y="1165747"/>
                </a:cubicBezTo>
                <a:cubicBezTo>
                  <a:pt x="5636442" y="1155920"/>
                  <a:pt x="5636982" y="1149010"/>
                  <a:pt x="5636713" y="1145014"/>
                </a:cubicBezTo>
                <a:cubicBezTo>
                  <a:pt x="5641464" y="1135080"/>
                  <a:pt x="5647511" y="1126441"/>
                  <a:pt x="5654854" y="1119099"/>
                </a:cubicBezTo>
                <a:cubicBezTo>
                  <a:pt x="5658795" y="1119908"/>
                  <a:pt x="5661927" y="1118288"/>
                  <a:pt x="5664248" y="1114239"/>
                </a:cubicBezTo>
                <a:cubicBezTo>
                  <a:pt x="5666570" y="1110190"/>
                  <a:pt x="5667758" y="1106626"/>
                  <a:pt x="5667812" y="1103549"/>
                </a:cubicBezTo>
                <a:cubicBezTo>
                  <a:pt x="5670943" y="1089565"/>
                  <a:pt x="5676990" y="1076715"/>
                  <a:pt x="5685953" y="1064999"/>
                </a:cubicBezTo>
                <a:cubicBezTo>
                  <a:pt x="5694916" y="1053282"/>
                  <a:pt x="5703554" y="1041080"/>
                  <a:pt x="5711869" y="1028393"/>
                </a:cubicBezTo>
                <a:cubicBezTo>
                  <a:pt x="5708953" y="1028447"/>
                  <a:pt x="5705714" y="1027691"/>
                  <a:pt x="5702151" y="1026125"/>
                </a:cubicBezTo>
                <a:cubicBezTo>
                  <a:pt x="5698587" y="1024559"/>
                  <a:pt x="5696643" y="1021859"/>
                  <a:pt x="5696319" y="1018026"/>
                </a:cubicBezTo>
                <a:cubicBezTo>
                  <a:pt x="5696805" y="1012897"/>
                  <a:pt x="5699073" y="1007606"/>
                  <a:pt x="5703122" y="1002153"/>
                </a:cubicBezTo>
                <a:cubicBezTo>
                  <a:pt x="5707171" y="996699"/>
                  <a:pt x="5710087" y="990760"/>
                  <a:pt x="5711869" y="984335"/>
                </a:cubicBezTo>
                <a:cubicBezTo>
                  <a:pt x="5722667" y="971809"/>
                  <a:pt x="5734762" y="960579"/>
                  <a:pt x="5748151" y="950645"/>
                </a:cubicBezTo>
                <a:cubicBezTo>
                  <a:pt x="5749177" y="946487"/>
                  <a:pt x="5750365" y="942492"/>
                  <a:pt x="5751715" y="938659"/>
                </a:cubicBezTo>
                <a:cubicBezTo>
                  <a:pt x="5753064" y="934825"/>
                  <a:pt x="5756196" y="932774"/>
                  <a:pt x="5761109" y="932503"/>
                </a:cubicBezTo>
                <a:lnTo>
                  <a:pt x="5774067" y="935095"/>
                </a:lnTo>
                <a:lnTo>
                  <a:pt x="5789616" y="916954"/>
                </a:lnTo>
                <a:cubicBezTo>
                  <a:pt x="5791399" y="917170"/>
                  <a:pt x="5794314" y="917386"/>
                  <a:pt x="5798363" y="917602"/>
                </a:cubicBezTo>
                <a:cubicBezTo>
                  <a:pt x="5802413" y="917818"/>
                  <a:pt x="5804680" y="916738"/>
                  <a:pt x="5805167" y="914362"/>
                </a:cubicBezTo>
                <a:cubicBezTo>
                  <a:pt x="5805004" y="911879"/>
                  <a:pt x="5804032" y="910367"/>
                  <a:pt x="5802251" y="909827"/>
                </a:cubicBezTo>
                <a:cubicBezTo>
                  <a:pt x="5800469" y="909287"/>
                  <a:pt x="5798849" y="909071"/>
                  <a:pt x="5797391" y="909179"/>
                </a:cubicBezTo>
                <a:lnTo>
                  <a:pt x="5810350" y="891038"/>
                </a:lnTo>
                <a:cubicBezTo>
                  <a:pt x="5813103" y="880887"/>
                  <a:pt x="5820554" y="875920"/>
                  <a:pt x="5832702" y="876136"/>
                </a:cubicBezTo>
                <a:cubicBezTo>
                  <a:pt x="5844850" y="876352"/>
                  <a:pt x="5852949" y="872681"/>
                  <a:pt x="5856998" y="865122"/>
                </a:cubicBezTo>
                <a:cubicBezTo>
                  <a:pt x="5860238" y="855188"/>
                  <a:pt x="5865421" y="846549"/>
                  <a:pt x="5872548" y="839206"/>
                </a:cubicBezTo>
                <a:cubicBezTo>
                  <a:pt x="5879675" y="831863"/>
                  <a:pt x="5884858" y="823224"/>
                  <a:pt x="5888098" y="813290"/>
                </a:cubicBezTo>
                <a:lnTo>
                  <a:pt x="5908830" y="802924"/>
                </a:lnTo>
                <a:lnTo>
                  <a:pt x="5924380" y="777008"/>
                </a:lnTo>
                <a:cubicBezTo>
                  <a:pt x="5931290" y="778627"/>
                  <a:pt x="5934962" y="776684"/>
                  <a:pt x="5935394" y="771177"/>
                </a:cubicBezTo>
                <a:cubicBezTo>
                  <a:pt x="5935826" y="765670"/>
                  <a:pt x="5938201" y="762430"/>
                  <a:pt x="5942521" y="761458"/>
                </a:cubicBezTo>
                <a:lnTo>
                  <a:pt x="5945113" y="761458"/>
                </a:lnTo>
                <a:lnTo>
                  <a:pt x="5968437" y="751092"/>
                </a:lnTo>
                <a:cubicBezTo>
                  <a:pt x="5971029" y="742885"/>
                  <a:pt x="5976212" y="738566"/>
                  <a:pt x="5983986" y="738134"/>
                </a:cubicBezTo>
                <a:cubicBezTo>
                  <a:pt x="5986686" y="738188"/>
                  <a:pt x="5989709" y="738728"/>
                  <a:pt x="5993057" y="739754"/>
                </a:cubicBezTo>
                <a:cubicBezTo>
                  <a:pt x="5996404" y="740779"/>
                  <a:pt x="5999428" y="741967"/>
                  <a:pt x="6002128" y="743317"/>
                </a:cubicBezTo>
                <a:cubicBezTo>
                  <a:pt x="5991599" y="752334"/>
                  <a:pt x="5980261" y="760864"/>
                  <a:pt x="5968113" y="768909"/>
                </a:cubicBezTo>
                <a:cubicBezTo>
                  <a:pt x="5955965" y="776954"/>
                  <a:pt x="5943978" y="784836"/>
                  <a:pt x="5932154" y="792557"/>
                </a:cubicBezTo>
                <a:lnTo>
                  <a:pt x="5929563" y="805515"/>
                </a:lnTo>
                <a:cubicBezTo>
                  <a:pt x="5929563" y="806973"/>
                  <a:pt x="5930211" y="808593"/>
                  <a:pt x="5931507" y="810375"/>
                </a:cubicBezTo>
                <a:cubicBezTo>
                  <a:pt x="5932802" y="812156"/>
                  <a:pt x="5934746" y="813128"/>
                  <a:pt x="5937338" y="813290"/>
                </a:cubicBezTo>
                <a:cubicBezTo>
                  <a:pt x="5942359" y="812750"/>
                  <a:pt x="5947218" y="810590"/>
                  <a:pt x="5951915" y="806811"/>
                </a:cubicBezTo>
                <a:cubicBezTo>
                  <a:pt x="5956613" y="803031"/>
                  <a:pt x="5962120" y="800872"/>
                  <a:pt x="5968437" y="800332"/>
                </a:cubicBezTo>
                <a:lnTo>
                  <a:pt x="5971029" y="800332"/>
                </a:lnTo>
                <a:cubicBezTo>
                  <a:pt x="5999536" y="780031"/>
                  <a:pt x="6028044" y="758435"/>
                  <a:pt x="6056551" y="735542"/>
                </a:cubicBezTo>
                <a:cubicBezTo>
                  <a:pt x="6067565" y="735704"/>
                  <a:pt x="6075988" y="732141"/>
                  <a:pt x="6081819" y="724852"/>
                </a:cubicBezTo>
                <a:cubicBezTo>
                  <a:pt x="6087650" y="717563"/>
                  <a:pt x="6094777" y="713352"/>
                  <a:pt x="6103200" y="712218"/>
                </a:cubicBezTo>
                <a:lnTo>
                  <a:pt x="6108383" y="712218"/>
                </a:lnTo>
                <a:cubicBezTo>
                  <a:pt x="6111298" y="710922"/>
                  <a:pt x="6114538" y="708979"/>
                  <a:pt x="6118101" y="706387"/>
                </a:cubicBezTo>
                <a:cubicBezTo>
                  <a:pt x="6121665" y="703795"/>
                  <a:pt x="6123608" y="700556"/>
                  <a:pt x="6123932" y="696668"/>
                </a:cubicBezTo>
                <a:cubicBezTo>
                  <a:pt x="6123663" y="695319"/>
                  <a:pt x="6122259" y="694131"/>
                  <a:pt x="6119721" y="693105"/>
                </a:cubicBezTo>
                <a:cubicBezTo>
                  <a:pt x="6117184" y="692079"/>
                  <a:pt x="6115132" y="691539"/>
                  <a:pt x="6113566" y="691485"/>
                </a:cubicBezTo>
                <a:lnTo>
                  <a:pt x="6064326" y="725176"/>
                </a:lnTo>
                <a:cubicBezTo>
                  <a:pt x="6062760" y="725176"/>
                  <a:pt x="6060708" y="724528"/>
                  <a:pt x="6058171" y="723232"/>
                </a:cubicBezTo>
                <a:cubicBezTo>
                  <a:pt x="6055633" y="721936"/>
                  <a:pt x="6054229" y="719993"/>
                  <a:pt x="6053960" y="717401"/>
                </a:cubicBezTo>
                <a:cubicBezTo>
                  <a:pt x="6054283" y="713567"/>
                  <a:pt x="6056227" y="710220"/>
                  <a:pt x="6059791" y="707359"/>
                </a:cubicBezTo>
                <a:cubicBezTo>
                  <a:pt x="6063354" y="704497"/>
                  <a:pt x="6066593" y="701798"/>
                  <a:pt x="6069509" y="699260"/>
                </a:cubicBezTo>
                <a:cubicBezTo>
                  <a:pt x="6072317" y="692295"/>
                  <a:pt x="6080307" y="686788"/>
                  <a:pt x="6093481" y="682739"/>
                </a:cubicBezTo>
                <a:cubicBezTo>
                  <a:pt x="6106656" y="678689"/>
                  <a:pt x="6115942" y="671238"/>
                  <a:pt x="6121341" y="660386"/>
                </a:cubicBezTo>
                <a:lnTo>
                  <a:pt x="6162807" y="637062"/>
                </a:lnTo>
                <a:cubicBezTo>
                  <a:pt x="6163238" y="637386"/>
                  <a:pt x="6164966" y="638033"/>
                  <a:pt x="6167990" y="639005"/>
                </a:cubicBezTo>
                <a:cubicBezTo>
                  <a:pt x="6171013" y="639977"/>
                  <a:pt x="6172741" y="639329"/>
                  <a:pt x="6173173" y="637062"/>
                </a:cubicBezTo>
                <a:cubicBezTo>
                  <a:pt x="6173011" y="635766"/>
                  <a:pt x="6172039" y="634470"/>
                  <a:pt x="6170257" y="633174"/>
                </a:cubicBezTo>
                <a:cubicBezTo>
                  <a:pt x="6168476" y="631878"/>
                  <a:pt x="6166856" y="630583"/>
                  <a:pt x="6165398" y="629287"/>
                </a:cubicBezTo>
                <a:cubicBezTo>
                  <a:pt x="6165398" y="627829"/>
                  <a:pt x="6166046" y="626209"/>
                  <a:pt x="6167342" y="624427"/>
                </a:cubicBezTo>
                <a:cubicBezTo>
                  <a:pt x="6168638" y="622646"/>
                  <a:pt x="6170581" y="621674"/>
                  <a:pt x="6173173" y="621512"/>
                </a:cubicBezTo>
                <a:cubicBezTo>
                  <a:pt x="6175926" y="622052"/>
                  <a:pt x="6178842" y="622916"/>
                  <a:pt x="6181920" y="624104"/>
                </a:cubicBezTo>
                <a:cubicBezTo>
                  <a:pt x="6184997" y="625291"/>
                  <a:pt x="6187265" y="623564"/>
                  <a:pt x="6188722" y="618920"/>
                </a:cubicBezTo>
                <a:cubicBezTo>
                  <a:pt x="6202274" y="616815"/>
                  <a:pt x="6217284" y="611308"/>
                  <a:pt x="6233752" y="602399"/>
                </a:cubicBezTo>
                <a:cubicBezTo>
                  <a:pt x="6250219" y="593490"/>
                  <a:pt x="6264580" y="586040"/>
                  <a:pt x="6276837" y="580047"/>
                </a:cubicBezTo>
                <a:cubicBezTo>
                  <a:pt x="6300161" y="579614"/>
                  <a:pt x="6323485" y="580478"/>
                  <a:pt x="6346810" y="582638"/>
                </a:cubicBezTo>
                <a:cubicBezTo>
                  <a:pt x="6357176" y="577023"/>
                  <a:pt x="6367543" y="570112"/>
                  <a:pt x="6377909" y="561905"/>
                </a:cubicBezTo>
                <a:lnTo>
                  <a:pt x="6370134" y="559314"/>
                </a:lnTo>
                <a:lnTo>
                  <a:pt x="6328668" y="567088"/>
                </a:lnTo>
                <a:cubicBezTo>
                  <a:pt x="6323377" y="565577"/>
                  <a:pt x="6317762" y="564065"/>
                  <a:pt x="6311823" y="562553"/>
                </a:cubicBezTo>
                <a:cubicBezTo>
                  <a:pt x="6305884" y="561041"/>
                  <a:pt x="6300269" y="560826"/>
                  <a:pt x="6294978" y="561905"/>
                </a:cubicBezTo>
                <a:cubicBezTo>
                  <a:pt x="6289632" y="560555"/>
                  <a:pt x="6284125" y="560016"/>
                  <a:pt x="6278456" y="560286"/>
                </a:cubicBezTo>
                <a:cubicBezTo>
                  <a:pt x="6272787" y="560555"/>
                  <a:pt x="6267928" y="561959"/>
                  <a:pt x="6263878" y="564497"/>
                </a:cubicBezTo>
                <a:cubicBezTo>
                  <a:pt x="6257184" y="559962"/>
                  <a:pt x="6249841" y="559314"/>
                  <a:pt x="6241850" y="562553"/>
                </a:cubicBezTo>
                <a:cubicBezTo>
                  <a:pt x="6233859" y="565793"/>
                  <a:pt x="6226517" y="569032"/>
                  <a:pt x="6219822" y="572272"/>
                </a:cubicBezTo>
                <a:cubicBezTo>
                  <a:pt x="6219714" y="569140"/>
                  <a:pt x="6218634" y="565037"/>
                  <a:pt x="6216582" y="559962"/>
                </a:cubicBezTo>
                <a:cubicBezTo>
                  <a:pt x="6214531" y="554886"/>
                  <a:pt x="6212155" y="552079"/>
                  <a:pt x="6209455" y="551539"/>
                </a:cubicBezTo>
                <a:cubicBezTo>
                  <a:pt x="6207025" y="551701"/>
                  <a:pt x="6205406" y="552673"/>
                  <a:pt x="6204596" y="554455"/>
                </a:cubicBezTo>
                <a:cubicBezTo>
                  <a:pt x="6203786" y="556236"/>
                  <a:pt x="6202814" y="557856"/>
                  <a:pt x="6201680" y="559314"/>
                </a:cubicBezTo>
                <a:cubicBezTo>
                  <a:pt x="6196335" y="555696"/>
                  <a:pt x="6191476" y="555157"/>
                  <a:pt x="6187103" y="557694"/>
                </a:cubicBezTo>
                <a:cubicBezTo>
                  <a:pt x="6182729" y="560231"/>
                  <a:pt x="6179814" y="564227"/>
                  <a:pt x="6178356" y="569680"/>
                </a:cubicBezTo>
                <a:cubicBezTo>
                  <a:pt x="6172309" y="568168"/>
                  <a:pt x="6164318" y="567952"/>
                  <a:pt x="6154384" y="569032"/>
                </a:cubicBezTo>
                <a:cubicBezTo>
                  <a:pt x="6144450" y="570112"/>
                  <a:pt x="6137755" y="573783"/>
                  <a:pt x="6134299" y="580047"/>
                </a:cubicBezTo>
                <a:cubicBezTo>
                  <a:pt x="6129925" y="579345"/>
                  <a:pt x="6120531" y="577509"/>
                  <a:pt x="6106115" y="574539"/>
                </a:cubicBezTo>
                <a:cubicBezTo>
                  <a:pt x="6091699" y="571570"/>
                  <a:pt x="6082953" y="571678"/>
                  <a:pt x="6079876" y="574863"/>
                </a:cubicBezTo>
                <a:cubicBezTo>
                  <a:pt x="6073612" y="578211"/>
                  <a:pt x="6068645" y="577347"/>
                  <a:pt x="6064974" y="572272"/>
                </a:cubicBezTo>
                <a:cubicBezTo>
                  <a:pt x="6061302" y="567197"/>
                  <a:pt x="6057631" y="568924"/>
                  <a:pt x="6053960" y="577455"/>
                </a:cubicBezTo>
                <a:lnTo>
                  <a:pt x="6017677" y="564497"/>
                </a:lnTo>
                <a:cubicBezTo>
                  <a:pt x="6014330" y="569518"/>
                  <a:pt x="6008067" y="572434"/>
                  <a:pt x="5998888" y="573243"/>
                </a:cubicBezTo>
                <a:cubicBezTo>
                  <a:pt x="5989709" y="574054"/>
                  <a:pt x="5982151" y="573730"/>
                  <a:pt x="5976212" y="572272"/>
                </a:cubicBezTo>
                <a:cubicBezTo>
                  <a:pt x="5971514" y="569410"/>
                  <a:pt x="5967951" y="569302"/>
                  <a:pt x="5965522" y="571948"/>
                </a:cubicBezTo>
                <a:cubicBezTo>
                  <a:pt x="5963092" y="574593"/>
                  <a:pt x="5958880" y="573838"/>
                  <a:pt x="5952887" y="569680"/>
                </a:cubicBezTo>
                <a:lnTo>
                  <a:pt x="5929563" y="590413"/>
                </a:lnTo>
                <a:lnTo>
                  <a:pt x="5901055" y="595596"/>
                </a:lnTo>
                <a:lnTo>
                  <a:pt x="5885506" y="590413"/>
                </a:lnTo>
                <a:cubicBezTo>
                  <a:pt x="5881510" y="586849"/>
                  <a:pt x="5877839" y="586202"/>
                  <a:pt x="5874491" y="588469"/>
                </a:cubicBezTo>
                <a:cubicBezTo>
                  <a:pt x="5871144" y="590737"/>
                  <a:pt x="5868768" y="593976"/>
                  <a:pt x="5867365" y="598188"/>
                </a:cubicBezTo>
                <a:cubicBezTo>
                  <a:pt x="5860292" y="595056"/>
                  <a:pt x="5851761" y="596136"/>
                  <a:pt x="5841773" y="601427"/>
                </a:cubicBezTo>
                <a:cubicBezTo>
                  <a:pt x="5831784" y="606718"/>
                  <a:pt x="5823901" y="611686"/>
                  <a:pt x="5818124" y="616329"/>
                </a:cubicBezTo>
                <a:cubicBezTo>
                  <a:pt x="5799389" y="609472"/>
                  <a:pt x="5788267" y="608932"/>
                  <a:pt x="5784758" y="614709"/>
                </a:cubicBezTo>
                <a:cubicBezTo>
                  <a:pt x="5781248" y="620486"/>
                  <a:pt x="5773365" y="627073"/>
                  <a:pt x="5761109" y="634470"/>
                </a:cubicBezTo>
                <a:cubicBezTo>
                  <a:pt x="5750527" y="630259"/>
                  <a:pt x="5739945" y="631555"/>
                  <a:pt x="5729362" y="638357"/>
                </a:cubicBezTo>
                <a:cubicBezTo>
                  <a:pt x="5718780" y="645160"/>
                  <a:pt x="5709493" y="651639"/>
                  <a:pt x="5701502" y="657795"/>
                </a:cubicBezTo>
                <a:lnTo>
                  <a:pt x="5680770" y="647428"/>
                </a:lnTo>
                <a:lnTo>
                  <a:pt x="5701502" y="621512"/>
                </a:lnTo>
                <a:lnTo>
                  <a:pt x="5732601" y="603371"/>
                </a:lnTo>
                <a:lnTo>
                  <a:pt x="5717052" y="600779"/>
                </a:lnTo>
                <a:cubicBezTo>
                  <a:pt x="5709547" y="601265"/>
                  <a:pt x="5703176" y="604181"/>
                  <a:pt x="5697939" y="609526"/>
                </a:cubicBezTo>
                <a:cubicBezTo>
                  <a:pt x="5692702" y="614871"/>
                  <a:pt x="5686979" y="619730"/>
                  <a:pt x="5680770" y="624104"/>
                </a:cubicBezTo>
                <a:cubicBezTo>
                  <a:pt x="5669377" y="623240"/>
                  <a:pt x="5659767" y="625615"/>
                  <a:pt x="5651938" y="631231"/>
                </a:cubicBezTo>
                <a:cubicBezTo>
                  <a:pt x="5644110" y="636846"/>
                  <a:pt x="5636442" y="643109"/>
                  <a:pt x="5628938" y="650019"/>
                </a:cubicBezTo>
                <a:lnTo>
                  <a:pt x="5608205" y="644836"/>
                </a:lnTo>
                <a:cubicBezTo>
                  <a:pt x="5613280" y="637655"/>
                  <a:pt x="5619327" y="629989"/>
                  <a:pt x="5626346" y="621836"/>
                </a:cubicBezTo>
                <a:cubicBezTo>
                  <a:pt x="5633365" y="613683"/>
                  <a:pt x="5642004" y="609256"/>
                  <a:pt x="5652262" y="608554"/>
                </a:cubicBezTo>
                <a:lnTo>
                  <a:pt x="5654854" y="608554"/>
                </a:lnTo>
                <a:cubicBezTo>
                  <a:pt x="5665328" y="605099"/>
                  <a:pt x="5675479" y="599699"/>
                  <a:pt x="5685305" y="592356"/>
                </a:cubicBezTo>
                <a:cubicBezTo>
                  <a:pt x="5695131" y="585014"/>
                  <a:pt x="5703986" y="580910"/>
                  <a:pt x="5711869" y="580047"/>
                </a:cubicBezTo>
                <a:lnTo>
                  <a:pt x="5717052" y="580047"/>
                </a:lnTo>
                <a:cubicBezTo>
                  <a:pt x="5723315" y="574431"/>
                  <a:pt x="5729578" y="568816"/>
                  <a:pt x="5735841" y="563201"/>
                </a:cubicBezTo>
                <a:cubicBezTo>
                  <a:pt x="5742104" y="557586"/>
                  <a:pt x="5749663" y="554562"/>
                  <a:pt x="5758517" y="554131"/>
                </a:cubicBezTo>
                <a:lnTo>
                  <a:pt x="5763701" y="554131"/>
                </a:lnTo>
                <a:cubicBezTo>
                  <a:pt x="5769856" y="548839"/>
                  <a:pt x="5775687" y="544520"/>
                  <a:pt x="5781194" y="541172"/>
                </a:cubicBezTo>
                <a:cubicBezTo>
                  <a:pt x="5786701" y="537825"/>
                  <a:pt x="5793828" y="536098"/>
                  <a:pt x="5802575" y="535989"/>
                </a:cubicBezTo>
                <a:lnTo>
                  <a:pt x="5810350" y="535989"/>
                </a:lnTo>
                <a:lnTo>
                  <a:pt x="5825899" y="517848"/>
                </a:lnTo>
                <a:lnTo>
                  <a:pt x="5838857" y="520440"/>
                </a:lnTo>
                <a:lnTo>
                  <a:pt x="5844040" y="510073"/>
                </a:lnTo>
                <a:lnTo>
                  <a:pt x="5862182" y="515256"/>
                </a:lnTo>
                <a:lnTo>
                  <a:pt x="5864773" y="502299"/>
                </a:lnTo>
                <a:lnTo>
                  <a:pt x="5872548" y="499707"/>
                </a:lnTo>
                <a:cubicBezTo>
                  <a:pt x="5878649" y="500787"/>
                  <a:pt x="5882644" y="501867"/>
                  <a:pt x="5884534" y="502947"/>
                </a:cubicBezTo>
                <a:cubicBezTo>
                  <a:pt x="5886424" y="504026"/>
                  <a:pt x="5888475" y="498627"/>
                  <a:pt x="5890689" y="486749"/>
                </a:cubicBezTo>
                <a:cubicBezTo>
                  <a:pt x="5899814" y="488531"/>
                  <a:pt x="5913311" y="486263"/>
                  <a:pt x="5931183" y="479946"/>
                </a:cubicBezTo>
                <a:cubicBezTo>
                  <a:pt x="5949054" y="473629"/>
                  <a:pt x="5963199" y="468122"/>
                  <a:pt x="5973620" y="463425"/>
                </a:cubicBezTo>
                <a:lnTo>
                  <a:pt x="5939929" y="476383"/>
                </a:lnTo>
                <a:cubicBezTo>
                  <a:pt x="5936096" y="471793"/>
                  <a:pt x="5932100" y="469958"/>
                  <a:pt x="5927943" y="470876"/>
                </a:cubicBezTo>
                <a:cubicBezTo>
                  <a:pt x="5923786" y="471793"/>
                  <a:pt x="5919143" y="471901"/>
                  <a:pt x="5914013" y="471200"/>
                </a:cubicBezTo>
                <a:lnTo>
                  <a:pt x="5908830" y="442692"/>
                </a:lnTo>
                <a:lnTo>
                  <a:pt x="5903647" y="442692"/>
                </a:lnTo>
                <a:cubicBezTo>
                  <a:pt x="5894630" y="443340"/>
                  <a:pt x="5886748" y="447227"/>
                  <a:pt x="5879999" y="454354"/>
                </a:cubicBezTo>
                <a:cubicBezTo>
                  <a:pt x="5873249" y="461481"/>
                  <a:pt x="5867311" y="467960"/>
                  <a:pt x="5862182" y="473791"/>
                </a:cubicBezTo>
                <a:cubicBezTo>
                  <a:pt x="5853111" y="475465"/>
                  <a:pt x="5844040" y="477948"/>
                  <a:pt x="5834969" y="481242"/>
                </a:cubicBezTo>
                <a:cubicBezTo>
                  <a:pt x="5825899" y="484535"/>
                  <a:pt x="5816829" y="486371"/>
                  <a:pt x="5807758" y="486749"/>
                </a:cubicBezTo>
                <a:cubicBezTo>
                  <a:pt x="5803384" y="487073"/>
                  <a:pt x="5798525" y="487073"/>
                  <a:pt x="5793180" y="486749"/>
                </a:cubicBezTo>
                <a:cubicBezTo>
                  <a:pt x="5787835" y="486425"/>
                  <a:pt x="5784920" y="483833"/>
                  <a:pt x="5784433" y="478974"/>
                </a:cubicBezTo>
                <a:lnTo>
                  <a:pt x="5787025" y="468608"/>
                </a:lnTo>
                <a:cubicBezTo>
                  <a:pt x="5796473" y="467528"/>
                  <a:pt x="5813211" y="463857"/>
                  <a:pt x="5837237" y="457594"/>
                </a:cubicBezTo>
                <a:cubicBezTo>
                  <a:pt x="5861263" y="451330"/>
                  <a:pt x="5874761" y="441180"/>
                  <a:pt x="5877731" y="427142"/>
                </a:cubicBezTo>
                <a:cubicBezTo>
                  <a:pt x="5881241" y="420825"/>
                  <a:pt x="5888475" y="416614"/>
                  <a:pt x="5899436" y="414509"/>
                </a:cubicBezTo>
                <a:cubicBezTo>
                  <a:pt x="5910396" y="412402"/>
                  <a:pt x="5919574" y="411431"/>
                  <a:pt x="5926971" y="411593"/>
                </a:cubicBezTo>
                <a:lnTo>
                  <a:pt x="5942521" y="393452"/>
                </a:lnTo>
                <a:lnTo>
                  <a:pt x="5955479" y="416776"/>
                </a:lnTo>
                <a:lnTo>
                  <a:pt x="5947704" y="416776"/>
                </a:lnTo>
                <a:cubicBezTo>
                  <a:pt x="5945544" y="416344"/>
                  <a:pt x="5944680" y="417208"/>
                  <a:pt x="5945113" y="419368"/>
                </a:cubicBezTo>
                <a:cubicBezTo>
                  <a:pt x="5945058" y="420825"/>
                  <a:pt x="5945166" y="422445"/>
                  <a:pt x="5945436" y="424227"/>
                </a:cubicBezTo>
                <a:cubicBezTo>
                  <a:pt x="5945706" y="426009"/>
                  <a:pt x="5946462" y="426980"/>
                  <a:pt x="5947704" y="427142"/>
                </a:cubicBezTo>
                <a:cubicBezTo>
                  <a:pt x="5948946" y="426926"/>
                  <a:pt x="5949702" y="426063"/>
                  <a:pt x="5949972" y="424551"/>
                </a:cubicBezTo>
                <a:cubicBezTo>
                  <a:pt x="5950242" y="423039"/>
                  <a:pt x="5950349" y="422175"/>
                  <a:pt x="5950296" y="421959"/>
                </a:cubicBezTo>
                <a:lnTo>
                  <a:pt x="5955479" y="416776"/>
                </a:lnTo>
                <a:lnTo>
                  <a:pt x="5976212" y="401226"/>
                </a:lnTo>
                <a:lnTo>
                  <a:pt x="6020269" y="398635"/>
                </a:lnTo>
                <a:lnTo>
                  <a:pt x="6105791" y="354578"/>
                </a:lnTo>
                <a:cubicBezTo>
                  <a:pt x="6112918" y="353984"/>
                  <a:pt x="6124580" y="351284"/>
                  <a:pt x="6140778" y="346479"/>
                </a:cubicBezTo>
                <a:cubicBezTo>
                  <a:pt x="6156975" y="341674"/>
                  <a:pt x="6166046" y="338326"/>
                  <a:pt x="6167990" y="336436"/>
                </a:cubicBezTo>
                <a:cubicBezTo>
                  <a:pt x="6172039" y="336545"/>
                  <a:pt x="6176250" y="336328"/>
                  <a:pt x="6180624" y="335788"/>
                </a:cubicBezTo>
                <a:cubicBezTo>
                  <a:pt x="6184997" y="335249"/>
                  <a:pt x="6188561" y="333737"/>
                  <a:pt x="6191314" y="331253"/>
                </a:cubicBezTo>
                <a:lnTo>
                  <a:pt x="6253512" y="313112"/>
                </a:lnTo>
                <a:lnTo>
                  <a:pt x="6261287" y="300154"/>
                </a:lnTo>
                <a:lnTo>
                  <a:pt x="6274245" y="318295"/>
                </a:lnTo>
                <a:lnTo>
                  <a:pt x="6315711" y="313112"/>
                </a:lnTo>
                <a:cubicBezTo>
                  <a:pt x="6319274" y="306903"/>
                  <a:pt x="6326401" y="303124"/>
                  <a:pt x="6337091" y="301774"/>
                </a:cubicBezTo>
                <a:cubicBezTo>
                  <a:pt x="6347782" y="300424"/>
                  <a:pt x="6356204" y="299884"/>
                  <a:pt x="6362359" y="300154"/>
                </a:cubicBezTo>
                <a:cubicBezTo>
                  <a:pt x="6364033" y="298912"/>
                  <a:pt x="6366517" y="297509"/>
                  <a:pt x="6369810" y="295943"/>
                </a:cubicBezTo>
                <a:cubicBezTo>
                  <a:pt x="6373103" y="294377"/>
                  <a:pt x="6374939" y="292325"/>
                  <a:pt x="6375317" y="289788"/>
                </a:cubicBezTo>
                <a:cubicBezTo>
                  <a:pt x="6375155" y="288438"/>
                  <a:pt x="6374184" y="287250"/>
                  <a:pt x="6372401" y="286224"/>
                </a:cubicBezTo>
                <a:cubicBezTo>
                  <a:pt x="6370620" y="285199"/>
                  <a:pt x="6369000" y="284659"/>
                  <a:pt x="6367543" y="284604"/>
                </a:cubicBezTo>
                <a:lnTo>
                  <a:pt x="6383092" y="274238"/>
                </a:lnTo>
                <a:cubicBezTo>
                  <a:pt x="6389787" y="276506"/>
                  <a:pt x="6397130" y="276506"/>
                  <a:pt x="6405121" y="274238"/>
                </a:cubicBezTo>
                <a:cubicBezTo>
                  <a:pt x="6413111" y="271971"/>
                  <a:pt x="6420454" y="269379"/>
                  <a:pt x="6427149" y="266463"/>
                </a:cubicBezTo>
                <a:cubicBezTo>
                  <a:pt x="6437623" y="267759"/>
                  <a:pt x="6443239" y="267759"/>
                  <a:pt x="6443994" y="266463"/>
                </a:cubicBezTo>
                <a:cubicBezTo>
                  <a:pt x="6444750" y="265168"/>
                  <a:pt x="6447774" y="262576"/>
                  <a:pt x="6453065" y="258688"/>
                </a:cubicBezTo>
                <a:cubicBezTo>
                  <a:pt x="6457114" y="260092"/>
                  <a:pt x="6461326" y="260524"/>
                  <a:pt x="6465699" y="259985"/>
                </a:cubicBezTo>
                <a:cubicBezTo>
                  <a:pt x="6470072" y="259445"/>
                  <a:pt x="6473636" y="257285"/>
                  <a:pt x="6476390" y="253505"/>
                </a:cubicBezTo>
                <a:cubicBezTo>
                  <a:pt x="6485406" y="254207"/>
                  <a:pt x="6493937" y="252804"/>
                  <a:pt x="6501982" y="249294"/>
                </a:cubicBezTo>
                <a:cubicBezTo>
                  <a:pt x="6510026" y="245784"/>
                  <a:pt x="6517909" y="243733"/>
                  <a:pt x="6525630" y="243139"/>
                </a:cubicBezTo>
                <a:cubicBezTo>
                  <a:pt x="6530867" y="243571"/>
                  <a:pt x="6535942" y="244003"/>
                  <a:pt x="6540855" y="244435"/>
                </a:cubicBezTo>
                <a:cubicBezTo>
                  <a:pt x="6545769" y="244867"/>
                  <a:pt x="6550196" y="242707"/>
                  <a:pt x="6554137" y="237956"/>
                </a:cubicBezTo>
                <a:lnTo>
                  <a:pt x="6572278" y="230181"/>
                </a:lnTo>
                <a:cubicBezTo>
                  <a:pt x="6574168" y="230559"/>
                  <a:pt x="6577516" y="231099"/>
                  <a:pt x="6582321" y="231801"/>
                </a:cubicBezTo>
                <a:cubicBezTo>
                  <a:pt x="6587126" y="232503"/>
                  <a:pt x="6589826" y="231099"/>
                  <a:pt x="6590420" y="227589"/>
                </a:cubicBezTo>
                <a:cubicBezTo>
                  <a:pt x="6601218" y="227589"/>
                  <a:pt x="6610720" y="224998"/>
                  <a:pt x="6618927" y="219815"/>
                </a:cubicBezTo>
                <a:cubicBezTo>
                  <a:pt x="6622167" y="220247"/>
                  <a:pt x="6626702" y="220679"/>
                  <a:pt x="6632533" y="221110"/>
                </a:cubicBezTo>
                <a:cubicBezTo>
                  <a:pt x="6638364" y="221542"/>
                  <a:pt x="6641604" y="219383"/>
                  <a:pt x="6642251" y="214632"/>
                </a:cubicBezTo>
                <a:cubicBezTo>
                  <a:pt x="6655737" y="214903"/>
                  <a:pt x="6676278" y="215799"/>
                  <a:pt x="6703874" y="217319"/>
                </a:cubicBezTo>
                <a:cubicBezTo>
                  <a:pt x="6731470" y="218839"/>
                  <a:pt x="6757770" y="219351"/>
                  <a:pt x="6782774" y="218855"/>
                </a:cubicBezTo>
                <a:cubicBezTo>
                  <a:pt x="6807778" y="218359"/>
                  <a:pt x="6823135" y="215223"/>
                  <a:pt x="6828846" y="209448"/>
                </a:cubicBezTo>
                <a:close/>
                <a:moveTo>
                  <a:pt x="5536927" y="180928"/>
                </a:moveTo>
                <a:lnTo>
                  <a:pt x="5532607" y="202531"/>
                </a:lnTo>
                <a:lnTo>
                  <a:pt x="5513164" y="211172"/>
                </a:lnTo>
                <a:cubicBezTo>
                  <a:pt x="5513885" y="218554"/>
                  <a:pt x="5509743" y="225394"/>
                  <a:pt x="5500743" y="231695"/>
                </a:cubicBezTo>
                <a:cubicBezTo>
                  <a:pt x="5491741" y="237996"/>
                  <a:pt x="5486520" y="244837"/>
                  <a:pt x="5485079" y="252218"/>
                </a:cubicBezTo>
                <a:cubicBezTo>
                  <a:pt x="5483864" y="263425"/>
                  <a:pt x="5479273" y="271797"/>
                  <a:pt x="5471308" y="277332"/>
                </a:cubicBezTo>
                <a:cubicBezTo>
                  <a:pt x="5463342" y="282868"/>
                  <a:pt x="5459291" y="289619"/>
                  <a:pt x="5459156" y="297585"/>
                </a:cubicBezTo>
                <a:cubicBezTo>
                  <a:pt x="5458796" y="297630"/>
                  <a:pt x="5457355" y="298080"/>
                  <a:pt x="5454835" y="298935"/>
                </a:cubicBezTo>
                <a:cubicBezTo>
                  <a:pt x="5452315" y="299790"/>
                  <a:pt x="5450874" y="300780"/>
                  <a:pt x="5450514" y="301906"/>
                </a:cubicBezTo>
                <a:cubicBezTo>
                  <a:pt x="5450830" y="304066"/>
                  <a:pt x="5452360" y="305686"/>
                  <a:pt x="5455106" y="306767"/>
                </a:cubicBezTo>
                <a:cubicBezTo>
                  <a:pt x="5457851" y="307847"/>
                  <a:pt x="5459920" y="308387"/>
                  <a:pt x="5461317" y="308387"/>
                </a:cubicBezTo>
                <a:lnTo>
                  <a:pt x="5452675" y="334311"/>
                </a:lnTo>
                <a:cubicBezTo>
                  <a:pt x="5453486" y="338676"/>
                  <a:pt x="5452405" y="342366"/>
                  <a:pt x="5449434" y="345382"/>
                </a:cubicBezTo>
                <a:cubicBezTo>
                  <a:pt x="5446464" y="348398"/>
                  <a:pt x="5443223" y="350468"/>
                  <a:pt x="5439713" y="351593"/>
                </a:cubicBezTo>
                <a:lnTo>
                  <a:pt x="5428911" y="368875"/>
                </a:lnTo>
                <a:cubicBezTo>
                  <a:pt x="5429992" y="377562"/>
                  <a:pt x="5425671" y="384493"/>
                  <a:pt x="5415950" y="389669"/>
                </a:cubicBezTo>
                <a:cubicBezTo>
                  <a:pt x="5406228" y="394844"/>
                  <a:pt x="5397587" y="397995"/>
                  <a:pt x="5390026" y="399120"/>
                </a:cubicBezTo>
                <a:lnTo>
                  <a:pt x="5370584" y="444486"/>
                </a:lnTo>
                <a:cubicBezTo>
                  <a:pt x="5369414" y="451688"/>
                  <a:pt x="5364732" y="457809"/>
                  <a:pt x="5356540" y="462849"/>
                </a:cubicBezTo>
                <a:cubicBezTo>
                  <a:pt x="5348350" y="467890"/>
                  <a:pt x="5343669" y="474011"/>
                  <a:pt x="5342498" y="481212"/>
                </a:cubicBezTo>
                <a:lnTo>
                  <a:pt x="5342498" y="483372"/>
                </a:lnTo>
                <a:lnTo>
                  <a:pt x="5333858" y="507136"/>
                </a:lnTo>
                <a:cubicBezTo>
                  <a:pt x="5328952" y="507406"/>
                  <a:pt x="5325802" y="509026"/>
                  <a:pt x="5324406" y="511996"/>
                </a:cubicBezTo>
                <a:cubicBezTo>
                  <a:pt x="5323011" y="514967"/>
                  <a:pt x="5320400" y="517667"/>
                  <a:pt x="5316575" y="520098"/>
                </a:cubicBezTo>
                <a:cubicBezTo>
                  <a:pt x="5318420" y="524418"/>
                  <a:pt x="5317970" y="528199"/>
                  <a:pt x="5315225" y="531439"/>
                </a:cubicBezTo>
                <a:cubicBezTo>
                  <a:pt x="5312479" y="534680"/>
                  <a:pt x="5309329" y="537380"/>
                  <a:pt x="5305774" y="539540"/>
                </a:cubicBezTo>
                <a:cubicBezTo>
                  <a:pt x="5301408" y="540261"/>
                  <a:pt x="5299337" y="543141"/>
                  <a:pt x="5299563" y="548182"/>
                </a:cubicBezTo>
                <a:cubicBezTo>
                  <a:pt x="5299787" y="553222"/>
                  <a:pt x="5296097" y="556103"/>
                  <a:pt x="5288492" y="556823"/>
                </a:cubicBezTo>
                <a:lnTo>
                  <a:pt x="5292811" y="582747"/>
                </a:lnTo>
                <a:lnTo>
                  <a:pt x="5273369" y="593548"/>
                </a:lnTo>
                <a:cubicBezTo>
                  <a:pt x="5272244" y="593458"/>
                  <a:pt x="5271254" y="593638"/>
                  <a:pt x="5270399" y="594088"/>
                </a:cubicBezTo>
                <a:cubicBezTo>
                  <a:pt x="5269543" y="594538"/>
                  <a:pt x="5269093" y="595799"/>
                  <a:pt x="5269048" y="597869"/>
                </a:cubicBezTo>
                <a:cubicBezTo>
                  <a:pt x="5269498" y="601109"/>
                  <a:pt x="5269679" y="603810"/>
                  <a:pt x="5269589" y="605970"/>
                </a:cubicBezTo>
                <a:cubicBezTo>
                  <a:pt x="5269498" y="608131"/>
                  <a:pt x="5266438" y="609751"/>
                  <a:pt x="5260408" y="610831"/>
                </a:cubicBezTo>
                <a:lnTo>
                  <a:pt x="5243125" y="628114"/>
                </a:lnTo>
                <a:lnTo>
                  <a:pt x="5240965" y="647556"/>
                </a:lnTo>
                <a:cubicBezTo>
                  <a:pt x="5232414" y="654848"/>
                  <a:pt x="5221971" y="665109"/>
                  <a:pt x="5209639" y="678340"/>
                </a:cubicBezTo>
                <a:cubicBezTo>
                  <a:pt x="5197308" y="691573"/>
                  <a:pt x="5189026" y="702914"/>
                  <a:pt x="5184796" y="712366"/>
                </a:cubicBezTo>
                <a:cubicBezTo>
                  <a:pt x="5187361" y="720152"/>
                  <a:pt x="5188171" y="726723"/>
                  <a:pt x="5187227" y="732079"/>
                </a:cubicBezTo>
                <a:cubicBezTo>
                  <a:pt x="5186282" y="737435"/>
                  <a:pt x="5181151" y="740225"/>
                  <a:pt x="5171835" y="740450"/>
                </a:cubicBezTo>
                <a:lnTo>
                  <a:pt x="5169675" y="740450"/>
                </a:lnTo>
                <a:cubicBezTo>
                  <a:pt x="5169044" y="750711"/>
                  <a:pt x="5165444" y="762053"/>
                  <a:pt x="5158873" y="774475"/>
                </a:cubicBezTo>
                <a:cubicBezTo>
                  <a:pt x="5152301" y="786897"/>
                  <a:pt x="5146541" y="797158"/>
                  <a:pt x="5141589" y="805259"/>
                </a:cubicBezTo>
                <a:cubicBezTo>
                  <a:pt x="5135649" y="806744"/>
                  <a:pt x="5129708" y="810795"/>
                  <a:pt x="5123768" y="817411"/>
                </a:cubicBezTo>
                <a:cubicBezTo>
                  <a:pt x="5117827" y="824027"/>
                  <a:pt x="5115126" y="830778"/>
                  <a:pt x="5115667" y="837664"/>
                </a:cubicBezTo>
                <a:lnTo>
                  <a:pt x="5107025" y="852786"/>
                </a:lnTo>
                <a:cubicBezTo>
                  <a:pt x="5107925" y="858232"/>
                  <a:pt x="5106665" y="862463"/>
                  <a:pt x="5103245" y="865478"/>
                </a:cubicBezTo>
                <a:cubicBezTo>
                  <a:pt x="5099824" y="868493"/>
                  <a:pt x="5095324" y="870024"/>
                  <a:pt x="5089743" y="870069"/>
                </a:cubicBezTo>
                <a:cubicBezTo>
                  <a:pt x="5079256" y="881410"/>
                  <a:pt x="5070524" y="894913"/>
                  <a:pt x="5063549" y="910575"/>
                </a:cubicBezTo>
                <a:cubicBezTo>
                  <a:pt x="5056573" y="926237"/>
                  <a:pt x="5049462" y="940819"/>
                  <a:pt x="5042216" y="954321"/>
                </a:cubicBezTo>
                <a:cubicBezTo>
                  <a:pt x="5037715" y="953241"/>
                  <a:pt x="5033754" y="953781"/>
                  <a:pt x="5030333" y="955941"/>
                </a:cubicBezTo>
                <a:cubicBezTo>
                  <a:pt x="5026913" y="958102"/>
                  <a:pt x="5025112" y="961882"/>
                  <a:pt x="5024933" y="967283"/>
                </a:cubicBezTo>
                <a:cubicBezTo>
                  <a:pt x="5025473" y="971603"/>
                  <a:pt x="5027634" y="975384"/>
                  <a:pt x="5031415" y="978625"/>
                </a:cubicBezTo>
                <a:cubicBezTo>
                  <a:pt x="5035195" y="981865"/>
                  <a:pt x="5037355" y="984566"/>
                  <a:pt x="5037895" y="986726"/>
                </a:cubicBezTo>
                <a:cubicBezTo>
                  <a:pt x="5037715" y="987761"/>
                  <a:pt x="5036995" y="988391"/>
                  <a:pt x="5035735" y="988616"/>
                </a:cubicBezTo>
                <a:cubicBezTo>
                  <a:pt x="5034475" y="988841"/>
                  <a:pt x="5033754" y="988931"/>
                  <a:pt x="5033575" y="988886"/>
                </a:cubicBezTo>
                <a:cubicBezTo>
                  <a:pt x="5028489" y="995862"/>
                  <a:pt x="5020838" y="1006754"/>
                  <a:pt x="5010620" y="1021561"/>
                </a:cubicBezTo>
                <a:cubicBezTo>
                  <a:pt x="5000404" y="1036369"/>
                  <a:pt x="4992214" y="1045640"/>
                  <a:pt x="4986048" y="1049375"/>
                </a:cubicBezTo>
                <a:cubicBezTo>
                  <a:pt x="4985957" y="1050680"/>
                  <a:pt x="4986138" y="1052390"/>
                  <a:pt x="4986588" y="1054506"/>
                </a:cubicBezTo>
                <a:cubicBezTo>
                  <a:pt x="4987038" y="1056621"/>
                  <a:pt x="4988298" y="1057791"/>
                  <a:pt x="4990369" y="1058016"/>
                </a:cubicBezTo>
                <a:lnTo>
                  <a:pt x="4994689" y="1058016"/>
                </a:lnTo>
                <a:cubicBezTo>
                  <a:pt x="4985552" y="1075254"/>
                  <a:pt x="4973581" y="1094787"/>
                  <a:pt x="4958774" y="1116615"/>
                </a:cubicBezTo>
                <a:cubicBezTo>
                  <a:pt x="4943965" y="1138443"/>
                  <a:pt x="4929295" y="1156355"/>
                  <a:pt x="4914756" y="1170353"/>
                </a:cubicBezTo>
                <a:lnTo>
                  <a:pt x="4906116" y="1168192"/>
                </a:lnTo>
                <a:cubicBezTo>
                  <a:pt x="4906206" y="1165942"/>
                  <a:pt x="4906026" y="1163962"/>
                  <a:pt x="4905576" y="1162252"/>
                </a:cubicBezTo>
                <a:cubicBezTo>
                  <a:pt x="4905125" y="1160541"/>
                  <a:pt x="4903865" y="1159641"/>
                  <a:pt x="4901796" y="1159551"/>
                </a:cubicBezTo>
                <a:cubicBezTo>
                  <a:pt x="4899590" y="1159776"/>
                  <a:pt x="4897519" y="1160946"/>
                  <a:pt x="4895585" y="1163061"/>
                </a:cubicBezTo>
                <a:cubicBezTo>
                  <a:pt x="4893649" y="1165177"/>
                  <a:pt x="4892118" y="1166887"/>
                  <a:pt x="4890993" y="1168192"/>
                </a:cubicBezTo>
                <a:cubicBezTo>
                  <a:pt x="4890048" y="1180434"/>
                  <a:pt x="4883838" y="1194296"/>
                  <a:pt x="4872361" y="1209779"/>
                </a:cubicBezTo>
                <a:cubicBezTo>
                  <a:pt x="4860883" y="1225261"/>
                  <a:pt x="4849812" y="1233722"/>
                  <a:pt x="4839145" y="1235162"/>
                </a:cubicBezTo>
                <a:cubicBezTo>
                  <a:pt x="4838695" y="1243173"/>
                  <a:pt x="4836896" y="1248754"/>
                  <a:pt x="4833745" y="1251905"/>
                </a:cubicBezTo>
                <a:cubicBezTo>
                  <a:pt x="4830594" y="1255055"/>
                  <a:pt x="4828793" y="1259556"/>
                  <a:pt x="4828343" y="1265407"/>
                </a:cubicBezTo>
                <a:cubicBezTo>
                  <a:pt x="4822629" y="1270582"/>
                  <a:pt x="4817317" y="1275893"/>
                  <a:pt x="4812412" y="1281339"/>
                </a:cubicBezTo>
                <a:cubicBezTo>
                  <a:pt x="4807506" y="1286785"/>
                  <a:pt x="4804895" y="1293716"/>
                  <a:pt x="4804580" y="1302132"/>
                </a:cubicBezTo>
                <a:lnTo>
                  <a:pt x="4785137" y="1315094"/>
                </a:lnTo>
                <a:lnTo>
                  <a:pt x="4767856" y="1351819"/>
                </a:lnTo>
                <a:lnTo>
                  <a:pt x="4750572" y="1364781"/>
                </a:lnTo>
                <a:cubicBezTo>
                  <a:pt x="4750932" y="1373782"/>
                  <a:pt x="4748052" y="1381703"/>
                  <a:pt x="4741932" y="1388545"/>
                </a:cubicBezTo>
                <a:cubicBezTo>
                  <a:pt x="4741842" y="1393901"/>
                  <a:pt x="4740401" y="1397771"/>
                  <a:pt x="4737611" y="1400156"/>
                </a:cubicBezTo>
                <a:cubicBezTo>
                  <a:pt x="4734820" y="1402542"/>
                  <a:pt x="4731221" y="1403712"/>
                  <a:pt x="4726810" y="1403667"/>
                </a:cubicBezTo>
                <a:lnTo>
                  <a:pt x="4724649" y="1403667"/>
                </a:lnTo>
                <a:cubicBezTo>
                  <a:pt x="4724695" y="1407132"/>
                  <a:pt x="4724063" y="1411003"/>
                  <a:pt x="4722758" y="1415279"/>
                </a:cubicBezTo>
                <a:cubicBezTo>
                  <a:pt x="4721453" y="1419554"/>
                  <a:pt x="4719203" y="1422885"/>
                  <a:pt x="4716007" y="1425270"/>
                </a:cubicBezTo>
                <a:cubicBezTo>
                  <a:pt x="4713847" y="1434091"/>
                  <a:pt x="4710607" y="1442912"/>
                  <a:pt x="4706287" y="1451734"/>
                </a:cubicBezTo>
                <a:cubicBezTo>
                  <a:pt x="4701966" y="1460555"/>
                  <a:pt x="4696565" y="1468296"/>
                  <a:pt x="4690084" y="1474957"/>
                </a:cubicBezTo>
                <a:cubicBezTo>
                  <a:pt x="4686888" y="1476128"/>
                  <a:pt x="4684639" y="1478108"/>
                  <a:pt x="4683332" y="1480898"/>
                </a:cubicBezTo>
                <a:cubicBezTo>
                  <a:pt x="4682028" y="1483689"/>
                  <a:pt x="4681398" y="1486749"/>
                  <a:pt x="4681443" y="1490080"/>
                </a:cubicBezTo>
                <a:lnTo>
                  <a:pt x="4670640" y="1496560"/>
                </a:lnTo>
                <a:lnTo>
                  <a:pt x="4664160" y="1479278"/>
                </a:lnTo>
                <a:cubicBezTo>
                  <a:pt x="4673747" y="1478603"/>
                  <a:pt x="4680497" y="1474012"/>
                  <a:pt x="4684413" y="1465506"/>
                </a:cubicBezTo>
                <a:cubicBezTo>
                  <a:pt x="4688329" y="1456999"/>
                  <a:pt x="4690218" y="1448628"/>
                  <a:pt x="4690084" y="1440392"/>
                </a:cubicBezTo>
                <a:lnTo>
                  <a:pt x="4709526" y="1427430"/>
                </a:lnTo>
                <a:cubicBezTo>
                  <a:pt x="4709662" y="1424910"/>
                  <a:pt x="4709392" y="1421850"/>
                  <a:pt x="4708716" y="1418249"/>
                </a:cubicBezTo>
                <a:cubicBezTo>
                  <a:pt x="4708042" y="1414649"/>
                  <a:pt x="4706151" y="1412668"/>
                  <a:pt x="4703045" y="1412308"/>
                </a:cubicBezTo>
                <a:cubicBezTo>
                  <a:pt x="4701966" y="1412443"/>
                  <a:pt x="4700886" y="1413253"/>
                  <a:pt x="4699805" y="1414738"/>
                </a:cubicBezTo>
                <a:cubicBezTo>
                  <a:pt x="4698726" y="1416223"/>
                  <a:pt x="4697645" y="1417574"/>
                  <a:pt x="4696565" y="1418789"/>
                </a:cubicBezTo>
                <a:cubicBezTo>
                  <a:pt x="4695305" y="1413343"/>
                  <a:pt x="4692423" y="1409113"/>
                  <a:pt x="4687924" y="1406097"/>
                </a:cubicBezTo>
                <a:cubicBezTo>
                  <a:pt x="4683422" y="1403081"/>
                  <a:pt x="4678382" y="1401551"/>
                  <a:pt x="4672801" y="1401506"/>
                </a:cubicBezTo>
                <a:cubicBezTo>
                  <a:pt x="4669606" y="1404882"/>
                  <a:pt x="4667356" y="1408932"/>
                  <a:pt x="4666051" y="1413658"/>
                </a:cubicBezTo>
                <a:cubicBezTo>
                  <a:pt x="4664745" y="1418384"/>
                  <a:pt x="4664116" y="1422975"/>
                  <a:pt x="4664160" y="1427430"/>
                </a:cubicBezTo>
                <a:cubicBezTo>
                  <a:pt x="4660875" y="1427700"/>
                  <a:pt x="4657723" y="1428780"/>
                  <a:pt x="4654708" y="1430671"/>
                </a:cubicBezTo>
                <a:cubicBezTo>
                  <a:pt x="4651694" y="1432561"/>
                  <a:pt x="4649083" y="1433641"/>
                  <a:pt x="4646878" y="1433911"/>
                </a:cubicBezTo>
                <a:cubicBezTo>
                  <a:pt x="4645842" y="1433686"/>
                  <a:pt x="4645213" y="1432516"/>
                  <a:pt x="4644987" y="1430401"/>
                </a:cubicBezTo>
                <a:cubicBezTo>
                  <a:pt x="4644763" y="1428285"/>
                  <a:pt x="4644673" y="1426575"/>
                  <a:pt x="4644718" y="1425270"/>
                </a:cubicBezTo>
                <a:cubicBezTo>
                  <a:pt x="4649937" y="1421084"/>
                  <a:pt x="4652459" y="1414873"/>
                  <a:pt x="4652278" y="1406637"/>
                </a:cubicBezTo>
                <a:cubicBezTo>
                  <a:pt x="4652099" y="1398401"/>
                  <a:pt x="4650299" y="1393811"/>
                  <a:pt x="4646878" y="1392865"/>
                </a:cubicBezTo>
                <a:cubicBezTo>
                  <a:pt x="4645842" y="1393090"/>
                  <a:pt x="4645213" y="1394260"/>
                  <a:pt x="4644987" y="1396376"/>
                </a:cubicBezTo>
                <a:cubicBezTo>
                  <a:pt x="4644763" y="1398491"/>
                  <a:pt x="4644673" y="1400201"/>
                  <a:pt x="4644718" y="1401506"/>
                </a:cubicBezTo>
                <a:lnTo>
                  <a:pt x="4636076" y="1410148"/>
                </a:lnTo>
                <a:lnTo>
                  <a:pt x="4636076" y="1425270"/>
                </a:lnTo>
                <a:lnTo>
                  <a:pt x="4646878" y="1453354"/>
                </a:lnTo>
                <a:cubicBezTo>
                  <a:pt x="4651738" y="1452409"/>
                  <a:pt x="4657140" y="1450519"/>
                  <a:pt x="4663080" y="1447683"/>
                </a:cubicBezTo>
                <a:cubicBezTo>
                  <a:pt x="4669021" y="1444848"/>
                  <a:pt x="4672261" y="1446738"/>
                  <a:pt x="4672801" y="1453354"/>
                </a:cubicBezTo>
                <a:cubicBezTo>
                  <a:pt x="4671632" y="1461681"/>
                  <a:pt x="4666951" y="1468791"/>
                  <a:pt x="4658760" y="1474687"/>
                </a:cubicBezTo>
                <a:cubicBezTo>
                  <a:pt x="4650568" y="1480583"/>
                  <a:pt x="4645887" y="1487154"/>
                  <a:pt x="4644718" y="1494400"/>
                </a:cubicBezTo>
                <a:cubicBezTo>
                  <a:pt x="4645078" y="1499351"/>
                  <a:pt x="4646518" y="1502952"/>
                  <a:pt x="4649038" y="1505201"/>
                </a:cubicBezTo>
                <a:cubicBezTo>
                  <a:pt x="4651559" y="1507452"/>
                  <a:pt x="4652998" y="1511053"/>
                  <a:pt x="4653359" y="1516003"/>
                </a:cubicBezTo>
                <a:lnTo>
                  <a:pt x="4625274" y="1557049"/>
                </a:lnTo>
                <a:lnTo>
                  <a:pt x="4607992" y="1533286"/>
                </a:lnTo>
                <a:lnTo>
                  <a:pt x="4590709" y="1552729"/>
                </a:lnTo>
                <a:cubicBezTo>
                  <a:pt x="4590890" y="1557049"/>
                  <a:pt x="4592689" y="1560290"/>
                  <a:pt x="4596111" y="1562450"/>
                </a:cubicBezTo>
                <a:cubicBezTo>
                  <a:pt x="4599530" y="1564611"/>
                  <a:pt x="4603491" y="1565690"/>
                  <a:pt x="4607992" y="1565690"/>
                </a:cubicBezTo>
                <a:cubicBezTo>
                  <a:pt x="4608442" y="1557004"/>
                  <a:pt x="4610242" y="1554934"/>
                  <a:pt x="4613393" y="1559479"/>
                </a:cubicBezTo>
                <a:cubicBezTo>
                  <a:pt x="4616544" y="1564025"/>
                  <a:pt x="4618344" y="1568976"/>
                  <a:pt x="4618793" y="1574332"/>
                </a:cubicBezTo>
                <a:cubicBezTo>
                  <a:pt x="4616454" y="1574197"/>
                  <a:pt x="4614112" y="1574467"/>
                  <a:pt x="4611773" y="1575142"/>
                </a:cubicBezTo>
                <a:cubicBezTo>
                  <a:pt x="4609432" y="1575817"/>
                  <a:pt x="4608171" y="1577707"/>
                  <a:pt x="4607992" y="1580813"/>
                </a:cubicBezTo>
                <a:cubicBezTo>
                  <a:pt x="4608081" y="1585043"/>
                  <a:pt x="4607361" y="1587923"/>
                  <a:pt x="4605832" y="1589454"/>
                </a:cubicBezTo>
                <a:cubicBezTo>
                  <a:pt x="4604301" y="1590984"/>
                  <a:pt x="4601421" y="1591704"/>
                  <a:pt x="4597191" y="1591614"/>
                </a:cubicBezTo>
                <a:cubicBezTo>
                  <a:pt x="4597326" y="1599535"/>
                  <a:pt x="4595975" y="1610157"/>
                  <a:pt x="4593139" y="1623479"/>
                </a:cubicBezTo>
                <a:cubicBezTo>
                  <a:pt x="4590304" y="1636801"/>
                  <a:pt x="4585174" y="1644182"/>
                  <a:pt x="4577747" y="1645622"/>
                </a:cubicBezTo>
                <a:lnTo>
                  <a:pt x="4573426" y="1645622"/>
                </a:lnTo>
                <a:cubicBezTo>
                  <a:pt x="4572976" y="1652643"/>
                  <a:pt x="4571177" y="1658044"/>
                  <a:pt x="4568026" y="1661825"/>
                </a:cubicBezTo>
                <a:cubicBezTo>
                  <a:pt x="4564875" y="1665605"/>
                  <a:pt x="4563076" y="1671006"/>
                  <a:pt x="4562626" y="1678027"/>
                </a:cubicBezTo>
                <a:cubicBezTo>
                  <a:pt x="4564020" y="1679062"/>
                  <a:pt x="4566091" y="1680232"/>
                  <a:pt x="4568836" y="1681537"/>
                </a:cubicBezTo>
                <a:cubicBezTo>
                  <a:pt x="4571582" y="1682843"/>
                  <a:pt x="4573111" y="1684553"/>
                  <a:pt x="4573426" y="1686668"/>
                </a:cubicBezTo>
                <a:cubicBezTo>
                  <a:pt x="4573202" y="1687703"/>
                  <a:pt x="4572032" y="1688333"/>
                  <a:pt x="4569917" y="1688559"/>
                </a:cubicBezTo>
                <a:cubicBezTo>
                  <a:pt x="4567802" y="1688783"/>
                  <a:pt x="4566091" y="1688873"/>
                  <a:pt x="4564786" y="1688828"/>
                </a:cubicBezTo>
                <a:cubicBezTo>
                  <a:pt x="4561139" y="1688513"/>
                  <a:pt x="4557090" y="1688604"/>
                  <a:pt x="4552634" y="1689099"/>
                </a:cubicBezTo>
                <a:cubicBezTo>
                  <a:pt x="4548179" y="1689593"/>
                  <a:pt x="4545747" y="1692384"/>
                  <a:pt x="4545342" y="1697469"/>
                </a:cubicBezTo>
                <a:lnTo>
                  <a:pt x="4530220" y="1714752"/>
                </a:lnTo>
                <a:cubicBezTo>
                  <a:pt x="4533416" y="1717093"/>
                  <a:pt x="4535667" y="1720513"/>
                  <a:pt x="4536972" y="1725014"/>
                </a:cubicBezTo>
                <a:cubicBezTo>
                  <a:pt x="4538277" y="1729514"/>
                  <a:pt x="4538906" y="1734015"/>
                  <a:pt x="4538861" y="1738516"/>
                </a:cubicBezTo>
                <a:cubicBezTo>
                  <a:pt x="4530626" y="1742026"/>
                  <a:pt x="4521175" y="1747427"/>
                  <a:pt x="4510508" y="1754718"/>
                </a:cubicBezTo>
                <a:cubicBezTo>
                  <a:pt x="4499842" y="1762009"/>
                  <a:pt x="4492010" y="1769570"/>
                  <a:pt x="4487015" y="1777401"/>
                </a:cubicBezTo>
                <a:cubicBezTo>
                  <a:pt x="4486653" y="1779922"/>
                  <a:pt x="4487375" y="1781362"/>
                  <a:pt x="4489174" y="1781722"/>
                </a:cubicBezTo>
                <a:cubicBezTo>
                  <a:pt x="4492506" y="1781452"/>
                  <a:pt x="4495566" y="1779831"/>
                  <a:pt x="4498356" y="1776861"/>
                </a:cubicBezTo>
                <a:cubicBezTo>
                  <a:pt x="4501147" y="1773891"/>
                  <a:pt x="4503127" y="1771190"/>
                  <a:pt x="4504297" y="1768760"/>
                </a:cubicBezTo>
                <a:cubicBezTo>
                  <a:pt x="4503937" y="1766240"/>
                  <a:pt x="4504656" y="1764800"/>
                  <a:pt x="4506457" y="1764440"/>
                </a:cubicBezTo>
                <a:cubicBezTo>
                  <a:pt x="4509923" y="1764755"/>
                  <a:pt x="4513253" y="1766825"/>
                  <a:pt x="4516449" y="1770650"/>
                </a:cubicBezTo>
                <a:cubicBezTo>
                  <a:pt x="4519644" y="1774476"/>
                  <a:pt x="4521354" y="1778166"/>
                  <a:pt x="4521580" y="1781722"/>
                </a:cubicBezTo>
                <a:cubicBezTo>
                  <a:pt x="4521444" y="1784918"/>
                  <a:pt x="4520094" y="1787168"/>
                  <a:pt x="4517528" y="1788473"/>
                </a:cubicBezTo>
                <a:cubicBezTo>
                  <a:pt x="4514963" y="1789778"/>
                  <a:pt x="4511993" y="1790408"/>
                  <a:pt x="4508618" y="1790363"/>
                </a:cubicBezTo>
                <a:lnTo>
                  <a:pt x="4491334" y="1833570"/>
                </a:lnTo>
                <a:lnTo>
                  <a:pt x="4484853" y="1833570"/>
                </a:lnTo>
                <a:cubicBezTo>
                  <a:pt x="4480713" y="1833525"/>
                  <a:pt x="4478193" y="1832534"/>
                  <a:pt x="4477292" y="1830599"/>
                </a:cubicBezTo>
                <a:cubicBezTo>
                  <a:pt x="4476392" y="1828664"/>
                  <a:pt x="4476032" y="1826053"/>
                  <a:pt x="4476213" y="1822768"/>
                </a:cubicBezTo>
                <a:lnTo>
                  <a:pt x="4458930" y="1805486"/>
                </a:lnTo>
                <a:cubicBezTo>
                  <a:pt x="4459876" y="1798105"/>
                  <a:pt x="4464466" y="1788023"/>
                  <a:pt x="4472703" y="1775241"/>
                </a:cubicBezTo>
                <a:cubicBezTo>
                  <a:pt x="4480939" y="1762459"/>
                  <a:pt x="4487149" y="1752378"/>
                  <a:pt x="4491334" y="1744997"/>
                </a:cubicBezTo>
                <a:cubicBezTo>
                  <a:pt x="4489355" y="1744816"/>
                  <a:pt x="4487914" y="1744096"/>
                  <a:pt x="4487015" y="1742836"/>
                </a:cubicBezTo>
                <a:cubicBezTo>
                  <a:pt x="4486113" y="1741576"/>
                  <a:pt x="4484674" y="1740856"/>
                  <a:pt x="4482694" y="1740676"/>
                </a:cubicBezTo>
                <a:cubicBezTo>
                  <a:pt x="4481523" y="1740721"/>
                  <a:pt x="4480084" y="1741171"/>
                  <a:pt x="4478374" y="1742026"/>
                </a:cubicBezTo>
                <a:cubicBezTo>
                  <a:pt x="4476663" y="1742881"/>
                  <a:pt x="4475222" y="1743872"/>
                  <a:pt x="4474053" y="1744997"/>
                </a:cubicBezTo>
                <a:cubicBezTo>
                  <a:pt x="4467752" y="1745402"/>
                  <a:pt x="4463611" y="1745132"/>
                  <a:pt x="4461631" y="1744187"/>
                </a:cubicBezTo>
                <a:cubicBezTo>
                  <a:pt x="4459651" y="1743241"/>
                  <a:pt x="4458751" y="1739191"/>
                  <a:pt x="4458930" y="1732035"/>
                </a:cubicBezTo>
                <a:lnTo>
                  <a:pt x="4471893" y="1712592"/>
                </a:lnTo>
                <a:cubicBezTo>
                  <a:pt x="4475403" y="1712637"/>
                  <a:pt x="4479184" y="1712007"/>
                  <a:pt x="4483233" y="1710701"/>
                </a:cubicBezTo>
                <a:cubicBezTo>
                  <a:pt x="4487285" y="1709396"/>
                  <a:pt x="4489985" y="1707146"/>
                  <a:pt x="4491334" y="1703951"/>
                </a:cubicBezTo>
                <a:cubicBezTo>
                  <a:pt x="4491155" y="1699540"/>
                  <a:pt x="4490434" y="1694859"/>
                  <a:pt x="4489174" y="1689909"/>
                </a:cubicBezTo>
                <a:cubicBezTo>
                  <a:pt x="4487914" y="1684958"/>
                  <a:pt x="4487194" y="1680277"/>
                  <a:pt x="4487015" y="1675867"/>
                </a:cubicBezTo>
                <a:cubicBezTo>
                  <a:pt x="4490210" y="1673526"/>
                  <a:pt x="4492460" y="1670106"/>
                  <a:pt x="4493765" y="1665605"/>
                </a:cubicBezTo>
                <a:cubicBezTo>
                  <a:pt x="4495071" y="1661104"/>
                  <a:pt x="4495700" y="1656604"/>
                  <a:pt x="4495655" y="1652103"/>
                </a:cubicBezTo>
                <a:lnTo>
                  <a:pt x="4476213" y="1669386"/>
                </a:lnTo>
                <a:cubicBezTo>
                  <a:pt x="4472476" y="1680952"/>
                  <a:pt x="4466986" y="1691303"/>
                  <a:pt x="4459739" y="1700440"/>
                </a:cubicBezTo>
                <a:cubicBezTo>
                  <a:pt x="4452494" y="1709576"/>
                  <a:pt x="4446463" y="1719388"/>
                  <a:pt x="4441648" y="1729874"/>
                </a:cubicBezTo>
                <a:cubicBezTo>
                  <a:pt x="4438361" y="1732170"/>
                  <a:pt x="4435212" y="1735140"/>
                  <a:pt x="4432197" y="1738786"/>
                </a:cubicBezTo>
                <a:cubicBezTo>
                  <a:pt x="4429181" y="1742431"/>
                  <a:pt x="4426571" y="1745942"/>
                  <a:pt x="4424365" y="1749317"/>
                </a:cubicBezTo>
                <a:cubicBezTo>
                  <a:pt x="4424456" y="1750622"/>
                  <a:pt x="4424275" y="1752333"/>
                  <a:pt x="4423824" y="1754448"/>
                </a:cubicBezTo>
                <a:cubicBezTo>
                  <a:pt x="4423374" y="1756563"/>
                  <a:pt x="4422114" y="1757733"/>
                  <a:pt x="4420044" y="1757958"/>
                </a:cubicBezTo>
                <a:lnTo>
                  <a:pt x="4415723" y="1757958"/>
                </a:lnTo>
                <a:cubicBezTo>
                  <a:pt x="4415769" y="1760569"/>
                  <a:pt x="4415138" y="1763990"/>
                  <a:pt x="4413834" y="1768220"/>
                </a:cubicBezTo>
                <a:cubicBezTo>
                  <a:pt x="4412529" y="1772450"/>
                  <a:pt x="4410278" y="1774791"/>
                  <a:pt x="4407082" y="1775241"/>
                </a:cubicBezTo>
                <a:cubicBezTo>
                  <a:pt x="4405655" y="1777081"/>
                  <a:pt x="4400108" y="1786122"/>
                  <a:pt x="4390440" y="1802365"/>
                </a:cubicBezTo>
                <a:cubicBezTo>
                  <a:pt x="4380772" y="1818607"/>
                  <a:pt x="4371223" y="1835330"/>
                  <a:pt x="4361795" y="1852532"/>
                </a:cubicBezTo>
                <a:cubicBezTo>
                  <a:pt x="4352368" y="1869735"/>
                  <a:pt x="4347301" y="1880696"/>
                  <a:pt x="4346594" y="1885417"/>
                </a:cubicBezTo>
                <a:cubicBezTo>
                  <a:pt x="4345513" y="1894509"/>
                  <a:pt x="4341192" y="1901709"/>
                  <a:pt x="4333632" y="1907020"/>
                </a:cubicBezTo>
                <a:cubicBezTo>
                  <a:pt x="4326071" y="1912331"/>
                  <a:pt x="4321750" y="1919532"/>
                  <a:pt x="4320669" y="1928623"/>
                </a:cubicBezTo>
                <a:cubicBezTo>
                  <a:pt x="4328951" y="1928893"/>
                  <a:pt x="4333991" y="1927813"/>
                  <a:pt x="4335792" y="1925383"/>
                </a:cubicBezTo>
                <a:cubicBezTo>
                  <a:pt x="4337593" y="1922953"/>
                  <a:pt x="4338312" y="1917552"/>
                  <a:pt x="4337953" y="1909181"/>
                </a:cubicBezTo>
                <a:lnTo>
                  <a:pt x="4355234" y="1889738"/>
                </a:lnTo>
                <a:cubicBezTo>
                  <a:pt x="4356315" y="1882897"/>
                  <a:pt x="4360636" y="1877676"/>
                  <a:pt x="4368196" y="1874075"/>
                </a:cubicBezTo>
                <a:cubicBezTo>
                  <a:pt x="4375757" y="1870475"/>
                  <a:pt x="4380078" y="1864174"/>
                  <a:pt x="4381159" y="1855172"/>
                </a:cubicBezTo>
                <a:cubicBezTo>
                  <a:pt x="4386604" y="1849592"/>
                  <a:pt x="4390835" y="1842931"/>
                  <a:pt x="4393850" y="1835190"/>
                </a:cubicBezTo>
                <a:cubicBezTo>
                  <a:pt x="4396865" y="1827449"/>
                  <a:pt x="4398395" y="1819707"/>
                  <a:pt x="4398440" y="1811966"/>
                </a:cubicBezTo>
                <a:cubicBezTo>
                  <a:pt x="4399162" y="1803595"/>
                  <a:pt x="4402041" y="1798734"/>
                  <a:pt x="4407082" y="1797384"/>
                </a:cubicBezTo>
                <a:cubicBezTo>
                  <a:pt x="4412124" y="1796034"/>
                  <a:pt x="4415004" y="1790093"/>
                  <a:pt x="4415723" y="1779562"/>
                </a:cubicBezTo>
                <a:lnTo>
                  <a:pt x="4433007" y="1751478"/>
                </a:lnTo>
                <a:cubicBezTo>
                  <a:pt x="4432962" y="1750262"/>
                  <a:pt x="4433052" y="1748912"/>
                  <a:pt x="4433276" y="1747427"/>
                </a:cubicBezTo>
                <a:cubicBezTo>
                  <a:pt x="4433502" y="1745942"/>
                  <a:pt x="4434131" y="1745132"/>
                  <a:pt x="4435167" y="1744997"/>
                </a:cubicBezTo>
                <a:cubicBezTo>
                  <a:pt x="4437416" y="1745402"/>
                  <a:pt x="4439398" y="1747292"/>
                  <a:pt x="4441108" y="1750667"/>
                </a:cubicBezTo>
                <a:cubicBezTo>
                  <a:pt x="4442818" y="1754043"/>
                  <a:pt x="4443718" y="1756473"/>
                  <a:pt x="4443807" y="1757958"/>
                </a:cubicBezTo>
                <a:cubicBezTo>
                  <a:pt x="4443268" y="1762729"/>
                  <a:pt x="4441108" y="1765069"/>
                  <a:pt x="4437328" y="1764979"/>
                </a:cubicBezTo>
                <a:cubicBezTo>
                  <a:pt x="4433547" y="1764890"/>
                  <a:pt x="4431387" y="1766150"/>
                  <a:pt x="4430846" y="1768760"/>
                </a:cubicBezTo>
                <a:cubicBezTo>
                  <a:pt x="4431025" y="1771055"/>
                  <a:pt x="4432287" y="1773486"/>
                  <a:pt x="4434627" y="1776051"/>
                </a:cubicBezTo>
                <a:cubicBezTo>
                  <a:pt x="4436966" y="1778616"/>
                  <a:pt x="4439307" y="1780507"/>
                  <a:pt x="4441648" y="1781722"/>
                </a:cubicBezTo>
                <a:lnTo>
                  <a:pt x="4424365" y="1790363"/>
                </a:lnTo>
                <a:cubicBezTo>
                  <a:pt x="4431387" y="1790724"/>
                  <a:pt x="4434086" y="1792704"/>
                  <a:pt x="4432466" y="1796304"/>
                </a:cubicBezTo>
                <a:cubicBezTo>
                  <a:pt x="4430846" y="1799905"/>
                  <a:pt x="4428145" y="1802965"/>
                  <a:pt x="4424365" y="1805486"/>
                </a:cubicBezTo>
                <a:cubicBezTo>
                  <a:pt x="4422114" y="1809851"/>
                  <a:pt x="4420135" y="1814622"/>
                  <a:pt x="4418425" y="1819797"/>
                </a:cubicBezTo>
                <a:cubicBezTo>
                  <a:pt x="4416715" y="1824973"/>
                  <a:pt x="4415814" y="1830284"/>
                  <a:pt x="4415723" y="1835730"/>
                </a:cubicBezTo>
                <a:cubicBezTo>
                  <a:pt x="4415678" y="1837980"/>
                  <a:pt x="4416309" y="1839960"/>
                  <a:pt x="4417615" y="1841671"/>
                </a:cubicBezTo>
                <a:cubicBezTo>
                  <a:pt x="4418918" y="1843381"/>
                  <a:pt x="4421169" y="1844281"/>
                  <a:pt x="4424365" y="1844371"/>
                </a:cubicBezTo>
                <a:cubicBezTo>
                  <a:pt x="4432826" y="1843651"/>
                  <a:pt x="4438588" y="1839150"/>
                  <a:pt x="4441648" y="1830869"/>
                </a:cubicBezTo>
                <a:cubicBezTo>
                  <a:pt x="4444709" y="1822588"/>
                  <a:pt x="4446148" y="1814847"/>
                  <a:pt x="4445969" y="1807646"/>
                </a:cubicBezTo>
                <a:lnTo>
                  <a:pt x="4463251" y="1824928"/>
                </a:lnTo>
                <a:lnTo>
                  <a:pt x="4467572" y="1853012"/>
                </a:lnTo>
                <a:cubicBezTo>
                  <a:pt x="4461900" y="1854093"/>
                  <a:pt x="4456500" y="1859493"/>
                  <a:pt x="4451369" y="1869215"/>
                </a:cubicBezTo>
                <a:cubicBezTo>
                  <a:pt x="4446239" y="1878936"/>
                  <a:pt x="4442997" y="1886497"/>
                  <a:pt x="4441648" y="1891898"/>
                </a:cubicBezTo>
                <a:cubicBezTo>
                  <a:pt x="4434536" y="1893833"/>
                  <a:pt x="4427155" y="1902924"/>
                  <a:pt x="4419504" y="1919172"/>
                </a:cubicBezTo>
                <a:cubicBezTo>
                  <a:pt x="4411853" y="1935419"/>
                  <a:pt x="4407713" y="1947211"/>
                  <a:pt x="4407082" y="1954547"/>
                </a:cubicBezTo>
                <a:lnTo>
                  <a:pt x="4387640" y="1965349"/>
                </a:lnTo>
                <a:cubicBezTo>
                  <a:pt x="4387009" y="1973765"/>
                  <a:pt x="4384489" y="1981776"/>
                  <a:pt x="4380078" y="1989382"/>
                </a:cubicBezTo>
                <a:cubicBezTo>
                  <a:pt x="4375668" y="1996989"/>
                  <a:pt x="4373148" y="2005540"/>
                  <a:pt x="4372517" y="2015036"/>
                </a:cubicBezTo>
                <a:cubicBezTo>
                  <a:pt x="4362661" y="2027008"/>
                  <a:pt x="4353209" y="2039790"/>
                  <a:pt x="4344164" y="2053382"/>
                </a:cubicBezTo>
                <a:cubicBezTo>
                  <a:pt x="4335116" y="2066974"/>
                  <a:pt x="4327286" y="2080836"/>
                  <a:pt x="4320669" y="2094968"/>
                </a:cubicBezTo>
                <a:cubicBezTo>
                  <a:pt x="4320040" y="2102574"/>
                  <a:pt x="4315900" y="2108425"/>
                  <a:pt x="4308247" y="2112520"/>
                </a:cubicBezTo>
                <a:cubicBezTo>
                  <a:pt x="4300596" y="2116616"/>
                  <a:pt x="4293215" y="2118686"/>
                  <a:pt x="4286105" y="2118731"/>
                </a:cubicBezTo>
                <a:cubicBezTo>
                  <a:pt x="4285519" y="2122332"/>
                  <a:pt x="4282910" y="2129713"/>
                  <a:pt x="4278273" y="2140874"/>
                </a:cubicBezTo>
                <a:cubicBezTo>
                  <a:pt x="4273637" y="2152036"/>
                  <a:pt x="4270488" y="2158337"/>
                  <a:pt x="4268823" y="2159777"/>
                </a:cubicBezTo>
                <a:cubicBezTo>
                  <a:pt x="4268013" y="2169904"/>
                  <a:pt x="4264772" y="2177195"/>
                  <a:pt x="4259100" y="2181650"/>
                </a:cubicBezTo>
                <a:cubicBezTo>
                  <a:pt x="4253429" y="2186106"/>
                  <a:pt x="4250189" y="2191777"/>
                  <a:pt x="4249380" y="2198663"/>
                </a:cubicBezTo>
                <a:lnTo>
                  <a:pt x="4234257" y="2222426"/>
                </a:lnTo>
                <a:cubicBezTo>
                  <a:pt x="4228811" y="2222336"/>
                  <a:pt x="4223500" y="2223057"/>
                  <a:pt x="4218325" y="2224587"/>
                </a:cubicBezTo>
                <a:cubicBezTo>
                  <a:pt x="4213150" y="2226117"/>
                  <a:pt x="4208379" y="2228997"/>
                  <a:pt x="4204013" y="2233228"/>
                </a:cubicBezTo>
                <a:cubicBezTo>
                  <a:pt x="4194382" y="2233588"/>
                  <a:pt x="4185019" y="2235028"/>
                  <a:pt x="4175929" y="2237549"/>
                </a:cubicBezTo>
                <a:cubicBezTo>
                  <a:pt x="4166838" y="2240069"/>
                  <a:pt x="4157476" y="2241509"/>
                  <a:pt x="4147844" y="2241869"/>
                </a:cubicBezTo>
                <a:lnTo>
                  <a:pt x="4134883" y="2256991"/>
                </a:lnTo>
                <a:cubicBezTo>
                  <a:pt x="4132542" y="2256991"/>
                  <a:pt x="4130202" y="2257532"/>
                  <a:pt x="4127861" y="2258612"/>
                </a:cubicBezTo>
                <a:cubicBezTo>
                  <a:pt x="4125522" y="2259692"/>
                  <a:pt x="4124262" y="2261312"/>
                  <a:pt x="4124081" y="2263473"/>
                </a:cubicBezTo>
                <a:lnTo>
                  <a:pt x="4124081" y="2265633"/>
                </a:lnTo>
                <a:cubicBezTo>
                  <a:pt x="4114360" y="2265903"/>
                  <a:pt x="4104638" y="2266983"/>
                  <a:pt x="4094917" y="2268873"/>
                </a:cubicBezTo>
                <a:cubicBezTo>
                  <a:pt x="4085196" y="2270764"/>
                  <a:pt x="4075473" y="2271843"/>
                  <a:pt x="4065752" y="2272114"/>
                </a:cubicBezTo>
                <a:cubicBezTo>
                  <a:pt x="4061521" y="2271979"/>
                  <a:pt x="4058642" y="2270628"/>
                  <a:pt x="4057112" y="2268063"/>
                </a:cubicBezTo>
                <a:cubicBezTo>
                  <a:pt x="4055581" y="2265498"/>
                  <a:pt x="4054861" y="2262528"/>
                  <a:pt x="4054950" y="2259152"/>
                </a:cubicBezTo>
                <a:cubicBezTo>
                  <a:pt x="4046039" y="2259287"/>
                  <a:pt x="4041180" y="2256316"/>
                  <a:pt x="4040369" y="2250241"/>
                </a:cubicBezTo>
                <a:cubicBezTo>
                  <a:pt x="4039558" y="2244165"/>
                  <a:pt x="4037938" y="2240654"/>
                  <a:pt x="4035508" y="2239709"/>
                </a:cubicBezTo>
                <a:cubicBezTo>
                  <a:pt x="4033303" y="2240024"/>
                  <a:pt x="4031233" y="2241554"/>
                  <a:pt x="4029298" y="2244299"/>
                </a:cubicBezTo>
                <a:cubicBezTo>
                  <a:pt x="4027362" y="2247045"/>
                  <a:pt x="4025832" y="2249115"/>
                  <a:pt x="4024706" y="2250511"/>
                </a:cubicBezTo>
                <a:cubicBezTo>
                  <a:pt x="4013994" y="2250781"/>
                  <a:pt x="4003554" y="2251861"/>
                  <a:pt x="3993383" y="2253751"/>
                </a:cubicBezTo>
                <a:cubicBezTo>
                  <a:pt x="3983210" y="2255641"/>
                  <a:pt x="3972770" y="2256722"/>
                  <a:pt x="3962058" y="2256991"/>
                </a:cubicBezTo>
                <a:cubicBezTo>
                  <a:pt x="3956432" y="2256452"/>
                  <a:pt x="3954181" y="2254291"/>
                  <a:pt x="3955307" y="2250511"/>
                </a:cubicBezTo>
                <a:cubicBezTo>
                  <a:pt x="3956432" y="2246730"/>
                  <a:pt x="3955801" y="2244570"/>
                  <a:pt x="3953417" y="2244030"/>
                </a:cubicBezTo>
                <a:cubicBezTo>
                  <a:pt x="3949951" y="2244659"/>
                  <a:pt x="3946080" y="2247720"/>
                  <a:pt x="3941804" y="2253211"/>
                </a:cubicBezTo>
                <a:cubicBezTo>
                  <a:pt x="3937529" y="2258702"/>
                  <a:pt x="3934199" y="2262842"/>
                  <a:pt x="3931812" y="2265633"/>
                </a:cubicBezTo>
                <a:cubicBezTo>
                  <a:pt x="3931228" y="2260412"/>
                  <a:pt x="3928077" y="2257352"/>
                  <a:pt x="3922361" y="2256452"/>
                </a:cubicBezTo>
                <a:cubicBezTo>
                  <a:pt x="3916646" y="2255552"/>
                  <a:pt x="3911875" y="2255731"/>
                  <a:pt x="3908050" y="2256991"/>
                </a:cubicBezTo>
                <a:cubicBezTo>
                  <a:pt x="3909400" y="2253346"/>
                  <a:pt x="3909939" y="2249295"/>
                  <a:pt x="3909669" y="2244840"/>
                </a:cubicBezTo>
                <a:cubicBezTo>
                  <a:pt x="3909400" y="2240384"/>
                  <a:pt x="3906699" y="2237954"/>
                  <a:pt x="3901568" y="2237549"/>
                </a:cubicBezTo>
                <a:lnTo>
                  <a:pt x="3888606" y="2222426"/>
                </a:lnTo>
                <a:cubicBezTo>
                  <a:pt x="3888787" y="2215855"/>
                  <a:pt x="3889506" y="2209015"/>
                  <a:pt x="3890768" y="2201903"/>
                </a:cubicBezTo>
                <a:cubicBezTo>
                  <a:pt x="3892028" y="2194792"/>
                  <a:pt x="3892747" y="2187951"/>
                  <a:pt x="3892927" y="2181380"/>
                </a:cubicBezTo>
                <a:lnTo>
                  <a:pt x="3875645" y="2170579"/>
                </a:lnTo>
                <a:lnTo>
                  <a:pt x="3858362" y="2138174"/>
                </a:lnTo>
                <a:cubicBezTo>
                  <a:pt x="3857147" y="2138264"/>
                  <a:pt x="3855797" y="2138084"/>
                  <a:pt x="3854312" y="2137634"/>
                </a:cubicBezTo>
                <a:cubicBezTo>
                  <a:pt x="3852826" y="2137184"/>
                  <a:pt x="3852017" y="2135924"/>
                  <a:pt x="3851881" y="2133853"/>
                </a:cubicBezTo>
                <a:cubicBezTo>
                  <a:pt x="3852512" y="2129713"/>
                  <a:pt x="3855032" y="2126112"/>
                  <a:pt x="3859443" y="2123052"/>
                </a:cubicBezTo>
                <a:cubicBezTo>
                  <a:pt x="3863852" y="2119991"/>
                  <a:pt x="3866373" y="2116391"/>
                  <a:pt x="3867004" y="2112250"/>
                </a:cubicBezTo>
                <a:cubicBezTo>
                  <a:pt x="3866913" y="2110180"/>
                  <a:pt x="3866013" y="2108920"/>
                  <a:pt x="3864303" y="2108470"/>
                </a:cubicBezTo>
                <a:cubicBezTo>
                  <a:pt x="3862592" y="2108020"/>
                  <a:pt x="3860613" y="2107840"/>
                  <a:pt x="3858362" y="2107930"/>
                </a:cubicBezTo>
                <a:lnTo>
                  <a:pt x="3847560" y="2090647"/>
                </a:lnTo>
                <a:cubicBezTo>
                  <a:pt x="3843329" y="2090422"/>
                  <a:pt x="3840450" y="2088712"/>
                  <a:pt x="3838920" y="2085517"/>
                </a:cubicBezTo>
                <a:cubicBezTo>
                  <a:pt x="3837389" y="2082321"/>
                  <a:pt x="3836669" y="2078991"/>
                  <a:pt x="3836760" y="2075525"/>
                </a:cubicBezTo>
                <a:lnTo>
                  <a:pt x="3838920" y="2064723"/>
                </a:lnTo>
                <a:cubicBezTo>
                  <a:pt x="3831865" y="2048748"/>
                  <a:pt x="3827251" y="2020930"/>
                  <a:pt x="3825077" y="1981271"/>
                </a:cubicBezTo>
                <a:cubicBezTo>
                  <a:pt x="3822904" y="1941612"/>
                  <a:pt x="3822291" y="1903873"/>
                  <a:pt x="3823237" y="1868055"/>
                </a:cubicBezTo>
                <a:cubicBezTo>
                  <a:pt x="3824184" y="1832236"/>
                  <a:pt x="3825811" y="1812100"/>
                  <a:pt x="3828118" y="1807646"/>
                </a:cubicBezTo>
                <a:cubicBezTo>
                  <a:pt x="3821997" y="1792163"/>
                  <a:pt x="3819117" y="1775601"/>
                  <a:pt x="3819477" y="1757958"/>
                </a:cubicBezTo>
                <a:lnTo>
                  <a:pt x="3821637" y="1684508"/>
                </a:lnTo>
                <a:lnTo>
                  <a:pt x="3812995" y="1667225"/>
                </a:lnTo>
                <a:cubicBezTo>
                  <a:pt x="3813355" y="1659529"/>
                  <a:pt x="3814796" y="1651698"/>
                  <a:pt x="3817316" y="1643732"/>
                </a:cubicBezTo>
                <a:cubicBezTo>
                  <a:pt x="3819836" y="1635766"/>
                  <a:pt x="3821277" y="1628475"/>
                  <a:pt x="3821637" y="1621859"/>
                </a:cubicBezTo>
                <a:cubicBezTo>
                  <a:pt x="3821637" y="1619518"/>
                  <a:pt x="3821096" y="1617178"/>
                  <a:pt x="3820017" y="1614838"/>
                </a:cubicBezTo>
                <a:cubicBezTo>
                  <a:pt x="3818936" y="1612497"/>
                  <a:pt x="3817316" y="1611237"/>
                  <a:pt x="3815156" y="1611057"/>
                </a:cubicBezTo>
                <a:cubicBezTo>
                  <a:pt x="3801519" y="1614478"/>
                  <a:pt x="3785047" y="1628160"/>
                  <a:pt x="3765739" y="1652103"/>
                </a:cubicBezTo>
                <a:cubicBezTo>
                  <a:pt x="3746431" y="1676046"/>
                  <a:pt x="3734820" y="1689729"/>
                  <a:pt x="3730903" y="1693149"/>
                </a:cubicBezTo>
                <a:cubicBezTo>
                  <a:pt x="3725818" y="1692879"/>
                  <a:pt x="3723028" y="1693419"/>
                  <a:pt x="3722533" y="1694769"/>
                </a:cubicBezTo>
                <a:cubicBezTo>
                  <a:pt x="3722038" y="1696119"/>
                  <a:pt x="3721947" y="1699900"/>
                  <a:pt x="3722262" y="1706111"/>
                </a:cubicBezTo>
                <a:cubicBezTo>
                  <a:pt x="3719067" y="1707371"/>
                  <a:pt x="3716817" y="1709711"/>
                  <a:pt x="3715511" y="1713132"/>
                </a:cubicBezTo>
                <a:cubicBezTo>
                  <a:pt x="3714206" y="1716552"/>
                  <a:pt x="3713575" y="1719973"/>
                  <a:pt x="3713620" y="1723393"/>
                </a:cubicBezTo>
                <a:lnTo>
                  <a:pt x="3698499" y="1738516"/>
                </a:lnTo>
                <a:cubicBezTo>
                  <a:pt x="3689948" y="1740316"/>
                  <a:pt x="3679506" y="1747517"/>
                  <a:pt x="3667174" y="1760119"/>
                </a:cubicBezTo>
                <a:cubicBezTo>
                  <a:pt x="3654843" y="1772721"/>
                  <a:pt x="3646561" y="1779922"/>
                  <a:pt x="3642330" y="1781722"/>
                </a:cubicBezTo>
                <a:cubicBezTo>
                  <a:pt x="3636525" y="1791579"/>
                  <a:pt x="3628694" y="1801030"/>
                  <a:pt x="3618837" y="1810076"/>
                </a:cubicBezTo>
                <a:cubicBezTo>
                  <a:pt x="3608981" y="1819123"/>
                  <a:pt x="3599529" y="1826954"/>
                  <a:pt x="3590482" y="1833570"/>
                </a:cubicBezTo>
                <a:lnTo>
                  <a:pt x="3590482" y="1848692"/>
                </a:lnTo>
                <a:lnTo>
                  <a:pt x="3581841" y="1853012"/>
                </a:lnTo>
                <a:cubicBezTo>
                  <a:pt x="3581886" y="1853373"/>
                  <a:pt x="3581797" y="1854813"/>
                  <a:pt x="3581571" y="1857333"/>
                </a:cubicBezTo>
                <a:cubicBezTo>
                  <a:pt x="3581347" y="1859854"/>
                  <a:pt x="3580716" y="1861293"/>
                  <a:pt x="3579682" y="1861654"/>
                </a:cubicBezTo>
                <a:cubicBezTo>
                  <a:pt x="3577565" y="1861429"/>
                  <a:pt x="3575857" y="1860259"/>
                  <a:pt x="3574552" y="1858143"/>
                </a:cubicBezTo>
                <a:cubicBezTo>
                  <a:pt x="3573246" y="1856028"/>
                  <a:pt x="3572075" y="1854317"/>
                  <a:pt x="3571041" y="1853012"/>
                </a:cubicBezTo>
                <a:cubicBezTo>
                  <a:pt x="3563524" y="1858548"/>
                  <a:pt x="3555872" y="1864219"/>
                  <a:pt x="3548086" y="1870025"/>
                </a:cubicBezTo>
                <a:cubicBezTo>
                  <a:pt x="3540301" y="1875831"/>
                  <a:pt x="3532110" y="1880962"/>
                  <a:pt x="3523514" y="1885417"/>
                </a:cubicBezTo>
                <a:lnTo>
                  <a:pt x="3519193" y="1909181"/>
                </a:lnTo>
                <a:cubicBezTo>
                  <a:pt x="3516942" y="1912466"/>
                  <a:pt x="3513881" y="1915077"/>
                  <a:pt x="3510012" y="1917012"/>
                </a:cubicBezTo>
                <a:cubicBezTo>
                  <a:pt x="3506140" y="1918947"/>
                  <a:pt x="3502000" y="1919937"/>
                  <a:pt x="3497590" y="1919982"/>
                </a:cubicBezTo>
                <a:lnTo>
                  <a:pt x="3493269" y="1909181"/>
                </a:lnTo>
                <a:cubicBezTo>
                  <a:pt x="3488318" y="1908821"/>
                  <a:pt x="3482556" y="1909001"/>
                  <a:pt x="3475986" y="1909721"/>
                </a:cubicBezTo>
                <a:cubicBezTo>
                  <a:pt x="3469415" y="1910441"/>
                  <a:pt x="3465815" y="1913861"/>
                  <a:pt x="3465184" y="1919982"/>
                </a:cubicBezTo>
                <a:cubicBezTo>
                  <a:pt x="3461764" y="1919937"/>
                  <a:pt x="3458343" y="1920567"/>
                  <a:pt x="3454922" y="1921872"/>
                </a:cubicBezTo>
                <a:cubicBezTo>
                  <a:pt x="3451502" y="1923178"/>
                  <a:pt x="3449163" y="1925428"/>
                  <a:pt x="3447903" y="1928623"/>
                </a:cubicBezTo>
                <a:cubicBezTo>
                  <a:pt x="3437775" y="1930694"/>
                  <a:pt x="3426704" y="1938975"/>
                  <a:pt x="3414687" y="1953467"/>
                </a:cubicBezTo>
                <a:cubicBezTo>
                  <a:pt x="3402670" y="1967959"/>
                  <a:pt x="3392139" y="1976240"/>
                  <a:pt x="3383092" y="1978311"/>
                </a:cubicBezTo>
                <a:cubicBezTo>
                  <a:pt x="3383138" y="1981686"/>
                  <a:pt x="3384128" y="1985197"/>
                  <a:pt x="3386063" y="1988842"/>
                </a:cubicBezTo>
                <a:cubicBezTo>
                  <a:pt x="3387999" y="1992488"/>
                  <a:pt x="3390609" y="1995458"/>
                  <a:pt x="3393895" y="1997753"/>
                </a:cubicBezTo>
                <a:cubicBezTo>
                  <a:pt x="3393804" y="1999059"/>
                  <a:pt x="3393985" y="2000769"/>
                  <a:pt x="3394435" y="2002884"/>
                </a:cubicBezTo>
                <a:cubicBezTo>
                  <a:pt x="3394885" y="2004999"/>
                  <a:pt x="3396145" y="2006170"/>
                  <a:pt x="3398215" y="2006395"/>
                </a:cubicBezTo>
                <a:cubicBezTo>
                  <a:pt x="3407217" y="2004685"/>
                  <a:pt x="3417297" y="1997844"/>
                  <a:pt x="3428459" y="1985872"/>
                </a:cubicBezTo>
                <a:cubicBezTo>
                  <a:pt x="3439621" y="1973900"/>
                  <a:pt x="3449702" y="1967059"/>
                  <a:pt x="3458703" y="1965349"/>
                </a:cubicBezTo>
                <a:cubicBezTo>
                  <a:pt x="3459739" y="1965484"/>
                  <a:pt x="3460368" y="1966294"/>
                  <a:pt x="3460594" y="1967779"/>
                </a:cubicBezTo>
                <a:cubicBezTo>
                  <a:pt x="3460818" y="1969264"/>
                  <a:pt x="3460909" y="1970615"/>
                  <a:pt x="3460863" y="1971830"/>
                </a:cubicBezTo>
                <a:lnTo>
                  <a:pt x="3383092" y="2047441"/>
                </a:lnTo>
                <a:cubicBezTo>
                  <a:pt x="3381787" y="2050547"/>
                  <a:pt x="3379538" y="2052437"/>
                  <a:pt x="3376342" y="2053112"/>
                </a:cubicBezTo>
                <a:cubicBezTo>
                  <a:pt x="3373147" y="2053787"/>
                  <a:pt x="3370356" y="2054057"/>
                  <a:pt x="3367971" y="2053922"/>
                </a:cubicBezTo>
                <a:cubicBezTo>
                  <a:pt x="3366890" y="2055227"/>
                  <a:pt x="3365811" y="2056937"/>
                  <a:pt x="3364730" y="2059053"/>
                </a:cubicBezTo>
                <a:cubicBezTo>
                  <a:pt x="3363650" y="2061168"/>
                  <a:pt x="3362569" y="2062338"/>
                  <a:pt x="3361490" y="2062563"/>
                </a:cubicBezTo>
                <a:cubicBezTo>
                  <a:pt x="3359418" y="2062338"/>
                  <a:pt x="3358158" y="2061168"/>
                  <a:pt x="3357708" y="2059053"/>
                </a:cubicBezTo>
                <a:cubicBezTo>
                  <a:pt x="3357258" y="2056937"/>
                  <a:pt x="3357079" y="2055227"/>
                  <a:pt x="3357169" y="2053922"/>
                </a:cubicBezTo>
                <a:cubicBezTo>
                  <a:pt x="3360995" y="2052797"/>
                  <a:pt x="3365766" y="2050726"/>
                  <a:pt x="3371480" y="2047711"/>
                </a:cubicBezTo>
                <a:cubicBezTo>
                  <a:pt x="3377197" y="2044696"/>
                  <a:pt x="3380348" y="2041005"/>
                  <a:pt x="3380932" y="2036639"/>
                </a:cubicBezTo>
                <a:cubicBezTo>
                  <a:pt x="3380842" y="2034524"/>
                  <a:pt x="3379941" y="2032814"/>
                  <a:pt x="3378233" y="2031509"/>
                </a:cubicBezTo>
                <a:cubicBezTo>
                  <a:pt x="3376521" y="2030203"/>
                  <a:pt x="3374541" y="2029033"/>
                  <a:pt x="3372292" y="2027998"/>
                </a:cubicBezTo>
                <a:cubicBezTo>
                  <a:pt x="3372292" y="2026693"/>
                  <a:pt x="3371751" y="2024983"/>
                  <a:pt x="3370670" y="2022867"/>
                </a:cubicBezTo>
                <a:cubicBezTo>
                  <a:pt x="3369591" y="2020752"/>
                  <a:pt x="3367971" y="2019582"/>
                  <a:pt x="3365811" y="2019357"/>
                </a:cubicBezTo>
                <a:lnTo>
                  <a:pt x="3365811" y="2023677"/>
                </a:lnTo>
                <a:lnTo>
                  <a:pt x="3352848" y="2038799"/>
                </a:lnTo>
                <a:cubicBezTo>
                  <a:pt x="3345467" y="2039475"/>
                  <a:pt x="3340246" y="2043526"/>
                  <a:pt x="3337185" y="2050952"/>
                </a:cubicBezTo>
                <a:cubicBezTo>
                  <a:pt x="3334126" y="2058378"/>
                  <a:pt x="3332145" y="2065128"/>
                  <a:pt x="3331244" y="2071204"/>
                </a:cubicBezTo>
                <a:cubicBezTo>
                  <a:pt x="3323910" y="2072330"/>
                  <a:pt x="3319139" y="2074940"/>
                  <a:pt x="3316933" y="2079036"/>
                </a:cubicBezTo>
                <a:cubicBezTo>
                  <a:pt x="3314728" y="2083131"/>
                  <a:pt x="3313737" y="2088442"/>
                  <a:pt x="3313963" y="2094968"/>
                </a:cubicBezTo>
                <a:cubicBezTo>
                  <a:pt x="3303385" y="2106084"/>
                  <a:pt x="3293214" y="2117876"/>
                  <a:pt x="3283448" y="2130343"/>
                </a:cubicBezTo>
                <a:cubicBezTo>
                  <a:pt x="3273682" y="2142810"/>
                  <a:pt x="3262970" y="2154061"/>
                  <a:pt x="3251313" y="2164098"/>
                </a:cubicBezTo>
                <a:lnTo>
                  <a:pt x="3227550" y="2157617"/>
                </a:lnTo>
                <a:lnTo>
                  <a:pt x="3242673" y="2172739"/>
                </a:lnTo>
                <a:lnTo>
                  <a:pt x="3218909" y="2174900"/>
                </a:lnTo>
                <a:lnTo>
                  <a:pt x="3208107" y="2181380"/>
                </a:lnTo>
                <a:lnTo>
                  <a:pt x="3188665" y="2209465"/>
                </a:lnTo>
                <a:cubicBezTo>
                  <a:pt x="3177053" y="2209060"/>
                  <a:pt x="3165171" y="2207709"/>
                  <a:pt x="3153019" y="2205414"/>
                </a:cubicBezTo>
                <a:cubicBezTo>
                  <a:pt x="3140868" y="2203118"/>
                  <a:pt x="3126825" y="2202308"/>
                  <a:pt x="3110892" y="2202984"/>
                </a:cubicBezTo>
                <a:cubicBezTo>
                  <a:pt x="3110937" y="2204199"/>
                  <a:pt x="3110848" y="2205549"/>
                  <a:pt x="3110622" y="2207034"/>
                </a:cubicBezTo>
                <a:cubicBezTo>
                  <a:pt x="3110398" y="2208519"/>
                  <a:pt x="3109767" y="2209330"/>
                  <a:pt x="3108733" y="2209465"/>
                </a:cubicBezTo>
                <a:cubicBezTo>
                  <a:pt x="3105132" y="2208655"/>
                  <a:pt x="3100992" y="2204874"/>
                  <a:pt x="3096310" y="2198123"/>
                </a:cubicBezTo>
                <a:cubicBezTo>
                  <a:pt x="3091630" y="2191372"/>
                  <a:pt x="3088569" y="2186511"/>
                  <a:pt x="3087129" y="2183541"/>
                </a:cubicBezTo>
                <a:lnTo>
                  <a:pt x="3067686" y="2179220"/>
                </a:lnTo>
                <a:lnTo>
                  <a:pt x="3054724" y="2157617"/>
                </a:lnTo>
                <a:cubicBezTo>
                  <a:pt x="3050493" y="2167428"/>
                  <a:pt x="3045993" y="2177510"/>
                  <a:pt x="3041222" y="2187861"/>
                </a:cubicBezTo>
                <a:cubicBezTo>
                  <a:pt x="3036451" y="2198213"/>
                  <a:pt x="3030870" y="2208294"/>
                  <a:pt x="3024480" y="2218106"/>
                </a:cubicBezTo>
                <a:cubicBezTo>
                  <a:pt x="3019214" y="2218736"/>
                  <a:pt x="3015703" y="2222336"/>
                  <a:pt x="3013948" y="2228907"/>
                </a:cubicBezTo>
                <a:cubicBezTo>
                  <a:pt x="3012193" y="2235478"/>
                  <a:pt x="3011382" y="2241239"/>
                  <a:pt x="3011518" y="2246190"/>
                </a:cubicBezTo>
                <a:cubicBezTo>
                  <a:pt x="2986359" y="2247405"/>
                  <a:pt x="2971327" y="2247135"/>
                  <a:pt x="2966421" y="2245380"/>
                </a:cubicBezTo>
                <a:cubicBezTo>
                  <a:pt x="2961515" y="2243625"/>
                  <a:pt x="2962146" y="2233093"/>
                  <a:pt x="2968311" y="2213785"/>
                </a:cubicBezTo>
                <a:cubicBezTo>
                  <a:pt x="2967006" y="2213740"/>
                  <a:pt x="2965296" y="2213830"/>
                  <a:pt x="2963181" y="2214055"/>
                </a:cubicBezTo>
                <a:cubicBezTo>
                  <a:pt x="2961066" y="2214280"/>
                  <a:pt x="2959895" y="2214910"/>
                  <a:pt x="2959671" y="2215946"/>
                </a:cubicBezTo>
                <a:cubicBezTo>
                  <a:pt x="2959715" y="2219051"/>
                  <a:pt x="2959085" y="2220941"/>
                  <a:pt x="2957780" y="2221616"/>
                </a:cubicBezTo>
                <a:cubicBezTo>
                  <a:pt x="2956475" y="2222292"/>
                  <a:pt x="2954224" y="2222561"/>
                  <a:pt x="2951029" y="2222426"/>
                </a:cubicBezTo>
                <a:cubicBezTo>
                  <a:pt x="2945493" y="2224677"/>
                  <a:pt x="2939822" y="2227737"/>
                  <a:pt x="2934016" y="2231608"/>
                </a:cubicBezTo>
                <a:cubicBezTo>
                  <a:pt x="2928210" y="2235478"/>
                  <a:pt x="2923080" y="2239619"/>
                  <a:pt x="2918624" y="2244030"/>
                </a:cubicBezTo>
                <a:cubicBezTo>
                  <a:pt x="2918714" y="2248350"/>
                  <a:pt x="2917994" y="2251591"/>
                  <a:pt x="2916464" y="2253751"/>
                </a:cubicBezTo>
                <a:cubicBezTo>
                  <a:pt x="2914934" y="2255911"/>
                  <a:pt x="2912053" y="2256991"/>
                  <a:pt x="2907823" y="2256991"/>
                </a:cubicBezTo>
                <a:lnTo>
                  <a:pt x="2890540" y="2256991"/>
                </a:lnTo>
                <a:lnTo>
                  <a:pt x="2873258" y="2274274"/>
                </a:lnTo>
                <a:lnTo>
                  <a:pt x="2847334" y="2265633"/>
                </a:lnTo>
                <a:cubicBezTo>
                  <a:pt x="2847289" y="2262168"/>
                  <a:pt x="2847919" y="2258297"/>
                  <a:pt x="2849224" y="2254021"/>
                </a:cubicBezTo>
                <a:cubicBezTo>
                  <a:pt x="2850529" y="2249746"/>
                  <a:pt x="2852779" y="2246415"/>
                  <a:pt x="2855975" y="2244030"/>
                </a:cubicBezTo>
                <a:lnTo>
                  <a:pt x="2838694" y="2202984"/>
                </a:lnTo>
                <a:cubicBezTo>
                  <a:pt x="2838422" y="2184891"/>
                  <a:pt x="2836262" y="2167608"/>
                  <a:pt x="2832211" y="2151136"/>
                </a:cubicBezTo>
                <a:cubicBezTo>
                  <a:pt x="2828161" y="2134664"/>
                  <a:pt x="2823840" y="2117381"/>
                  <a:pt x="2819249" y="2099288"/>
                </a:cubicBezTo>
                <a:cubicBezTo>
                  <a:pt x="2812409" y="2098928"/>
                  <a:pt x="2808808" y="2095328"/>
                  <a:pt x="2808448" y="2088487"/>
                </a:cubicBezTo>
                <a:lnTo>
                  <a:pt x="2808448" y="2084166"/>
                </a:lnTo>
                <a:lnTo>
                  <a:pt x="2795486" y="2071204"/>
                </a:lnTo>
                <a:lnTo>
                  <a:pt x="2795486" y="2051762"/>
                </a:lnTo>
                <a:cubicBezTo>
                  <a:pt x="2789680" y="2046451"/>
                  <a:pt x="2784009" y="2040870"/>
                  <a:pt x="2778473" y="2035019"/>
                </a:cubicBezTo>
                <a:cubicBezTo>
                  <a:pt x="2772938" y="2029168"/>
                  <a:pt x="2769967" y="2022507"/>
                  <a:pt x="2769562" y="2015036"/>
                </a:cubicBezTo>
                <a:cubicBezTo>
                  <a:pt x="2768977" y="2007610"/>
                  <a:pt x="2768527" y="1995458"/>
                  <a:pt x="2768212" y="1978581"/>
                </a:cubicBezTo>
                <a:cubicBezTo>
                  <a:pt x="2767897" y="1961703"/>
                  <a:pt x="2771228" y="1952252"/>
                  <a:pt x="2778204" y="1950227"/>
                </a:cubicBezTo>
                <a:lnTo>
                  <a:pt x="2780364" y="1950227"/>
                </a:lnTo>
                <a:cubicBezTo>
                  <a:pt x="2780634" y="1942711"/>
                  <a:pt x="2781715" y="1935059"/>
                  <a:pt x="2783604" y="1927273"/>
                </a:cubicBezTo>
                <a:cubicBezTo>
                  <a:pt x="2785495" y="1919487"/>
                  <a:pt x="2786574" y="1911296"/>
                  <a:pt x="2786845" y="1902700"/>
                </a:cubicBezTo>
                <a:lnTo>
                  <a:pt x="2795486" y="1894059"/>
                </a:lnTo>
                <a:cubicBezTo>
                  <a:pt x="2795711" y="1884652"/>
                  <a:pt x="2798501" y="1877541"/>
                  <a:pt x="2803857" y="1872725"/>
                </a:cubicBezTo>
                <a:cubicBezTo>
                  <a:pt x="2809213" y="1867909"/>
                  <a:pt x="2815784" y="1863499"/>
                  <a:pt x="2823570" y="1859493"/>
                </a:cubicBezTo>
                <a:lnTo>
                  <a:pt x="2840853" y="1816287"/>
                </a:lnTo>
                <a:lnTo>
                  <a:pt x="2840853" y="1790363"/>
                </a:lnTo>
                <a:cubicBezTo>
                  <a:pt x="2843013" y="1788563"/>
                  <a:pt x="2845173" y="1787843"/>
                  <a:pt x="2847334" y="1788203"/>
                </a:cubicBezTo>
                <a:cubicBezTo>
                  <a:pt x="2850529" y="1788518"/>
                  <a:pt x="2852779" y="1788428"/>
                  <a:pt x="2854084" y="1787933"/>
                </a:cubicBezTo>
                <a:cubicBezTo>
                  <a:pt x="2855390" y="1787438"/>
                  <a:pt x="2856020" y="1784647"/>
                  <a:pt x="2855975" y="1779562"/>
                </a:cubicBezTo>
                <a:cubicBezTo>
                  <a:pt x="2854039" y="1776771"/>
                  <a:pt x="2851430" y="1772631"/>
                  <a:pt x="2848144" y="1767140"/>
                </a:cubicBezTo>
                <a:cubicBezTo>
                  <a:pt x="2844858" y="1761649"/>
                  <a:pt x="2846028" y="1758589"/>
                  <a:pt x="2851654" y="1757958"/>
                </a:cubicBezTo>
                <a:lnTo>
                  <a:pt x="2866777" y="1742836"/>
                </a:lnTo>
                <a:cubicBezTo>
                  <a:pt x="2868847" y="1719253"/>
                  <a:pt x="2877128" y="1697290"/>
                  <a:pt x="2891621" y="1676946"/>
                </a:cubicBezTo>
                <a:cubicBezTo>
                  <a:pt x="2906112" y="1656604"/>
                  <a:pt x="2914393" y="1630320"/>
                  <a:pt x="2916464" y="1598095"/>
                </a:cubicBezTo>
                <a:cubicBezTo>
                  <a:pt x="2922584" y="1593415"/>
                  <a:pt x="2927625" y="1587654"/>
                  <a:pt x="2931586" y="1580813"/>
                </a:cubicBezTo>
                <a:cubicBezTo>
                  <a:pt x="2931361" y="1572082"/>
                  <a:pt x="2932351" y="1563620"/>
                  <a:pt x="2934556" y="1555429"/>
                </a:cubicBezTo>
                <a:cubicBezTo>
                  <a:pt x="2936762" y="1547238"/>
                  <a:pt x="2941532" y="1539857"/>
                  <a:pt x="2948868" y="1533286"/>
                </a:cubicBezTo>
                <a:lnTo>
                  <a:pt x="2966151" y="1487919"/>
                </a:lnTo>
                <a:cubicBezTo>
                  <a:pt x="2970292" y="1487559"/>
                  <a:pt x="2972812" y="1485579"/>
                  <a:pt x="2973712" y="1481978"/>
                </a:cubicBezTo>
                <a:cubicBezTo>
                  <a:pt x="2974613" y="1478377"/>
                  <a:pt x="2974972" y="1475317"/>
                  <a:pt x="2974792" y="1472797"/>
                </a:cubicBezTo>
                <a:cubicBezTo>
                  <a:pt x="2974477" y="1466136"/>
                  <a:pt x="2974567" y="1459475"/>
                  <a:pt x="2975063" y="1452814"/>
                </a:cubicBezTo>
                <a:cubicBezTo>
                  <a:pt x="2975557" y="1446153"/>
                  <a:pt x="2978348" y="1440572"/>
                  <a:pt x="2983433" y="1436071"/>
                </a:cubicBezTo>
                <a:cubicBezTo>
                  <a:pt x="2984243" y="1428150"/>
                  <a:pt x="2987484" y="1419149"/>
                  <a:pt x="2993155" y="1409068"/>
                </a:cubicBezTo>
                <a:cubicBezTo>
                  <a:pt x="2998826" y="1398986"/>
                  <a:pt x="3002066" y="1389985"/>
                  <a:pt x="3002876" y="1382064"/>
                </a:cubicBezTo>
                <a:cubicBezTo>
                  <a:pt x="3011024" y="1370227"/>
                  <a:pt x="3019034" y="1357715"/>
                  <a:pt x="3026910" y="1344528"/>
                </a:cubicBezTo>
                <a:cubicBezTo>
                  <a:pt x="3034786" y="1331341"/>
                  <a:pt x="3039017" y="1317209"/>
                  <a:pt x="3039602" y="1302132"/>
                </a:cubicBezTo>
                <a:cubicBezTo>
                  <a:pt x="3039693" y="1298757"/>
                  <a:pt x="3038971" y="1295786"/>
                  <a:pt x="3037441" y="1293220"/>
                </a:cubicBezTo>
                <a:cubicBezTo>
                  <a:pt x="3035911" y="1290655"/>
                  <a:pt x="3033031" y="1289305"/>
                  <a:pt x="3028800" y="1289170"/>
                </a:cubicBezTo>
                <a:lnTo>
                  <a:pt x="3028800" y="1278368"/>
                </a:lnTo>
                <a:cubicBezTo>
                  <a:pt x="3029970" y="1248304"/>
                  <a:pt x="3034651" y="1233902"/>
                  <a:pt x="3042842" y="1235162"/>
                </a:cubicBezTo>
                <a:cubicBezTo>
                  <a:pt x="3051033" y="1236423"/>
                  <a:pt x="3055714" y="1232822"/>
                  <a:pt x="3056884" y="1224361"/>
                </a:cubicBezTo>
                <a:lnTo>
                  <a:pt x="3056884" y="1217879"/>
                </a:lnTo>
                <a:cubicBezTo>
                  <a:pt x="3058324" y="1214324"/>
                  <a:pt x="3064085" y="1199292"/>
                  <a:pt x="3074167" y="1172783"/>
                </a:cubicBezTo>
                <a:cubicBezTo>
                  <a:pt x="3084248" y="1146274"/>
                  <a:pt x="3090009" y="1129622"/>
                  <a:pt x="3091449" y="1122826"/>
                </a:cubicBezTo>
                <a:cubicBezTo>
                  <a:pt x="3091180" y="1118820"/>
                  <a:pt x="3091180" y="1113329"/>
                  <a:pt x="3091449" y="1106353"/>
                </a:cubicBezTo>
                <a:cubicBezTo>
                  <a:pt x="3091719" y="1099378"/>
                  <a:pt x="3093880" y="1095507"/>
                  <a:pt x="3097930" y="1094742"/>
                </a:cubicBezTo>
                <a:lnTo>
                  <a:pt x="3100092" y="1094742"/>
                </a:lnTo>
                <a:cubicBezTo>
                  <a:pt x="3099506" y="1086145"/>
                  <a:pt x="3100137" y="1076334"/>
                  <a:pt x="3101981" y="1065307"/>
                </a:cubicBezTo>
                <a:cubicBezTo>
                  <a:pt x="3103827" y="1054280"/>
                  <a:pt x="3110398" y="1048250"/>
                  <a:pt x="3121694" y="1047215"/>
                </a:cubicBezTo>
                <a:cubicBezTo>
                  <a:pt x="3125429" y="1034298"/>
                  <a:pt x="3129840" y="1018545"/>
                  <a:pt x="3134925" y="999958"/>
                </a:cubicBezTo>
                <a:cubicBezTo>
                  <a:pt x="3140011" y="981370"/>
                  <a:pt x="3142803" y="966158"/>
                  <a:pt x="3143298" y="954321"/>
                </a:cubicBezTo>
                <a:cubicBezTo>
                  <a:pt x="3153469" y="955671"/>
                  <a:pt x="3159050" y="952431"/>
                  <a:pt x="3160039" y="944600"/>
                </a:cubicBezTo>
                <a:cubicBezTo>
                  <a:pt x="3161029" y="936769"/>
                  <a:pt x="3161210" y="929208"/>
                  <a:pt x="3160579" y="921916"/>
                </a:cubicBezTo>
                <a:lnTo>
                  <a:pt x="3173542" y="913275"/>
                </a:lnTo>
                <a:cubicBezTo>
                  <a:pt x="3173947" y="892392"/>
                  <a:pt x="3177458" y="870429"/>
                  <a:pt x="3184073" y="847386"/>
                </a:cubicBezTo>
                <a:cubicBezTo>
                  <a:pt x="3190690" y="824342"/>
                  <a:pt x="3197981" y="802379"/>
                  <a:pt x="3205946" y="781496"/>
                </a:cubicBezTo>
                <a:cubicBezTo>
                  <a:pt x="3205991" y="777041"/>
                  <a:pt x="3206982" y="772450"/>
                  <a:pt x="3208917" y="767724"/>
                </a:cubicBezTo>
                <a:cubicBezTo>
                  <a:pt x="3210853" y="762998"/>
                  <a:pt x="3213463" y="758948"/>
                  <a:pt x="3216748" y="755572"/>
                </a:cubicBezTo>
                <a:cubicBezTo>
                  <a:pt x="3216703" y="751161"/>
                  <a:pt x="3217334" y="746481"/>
                  <a:pt x="3218639" y="741530"/>
                </a:cubicBezTo>
                <a:cubicBezTo>
                  <a:pt x="3219944" y="736579"/>
                  <a:pt x="3222194" y="731898"/>
                  <a:pt x="3225390" y="727488"/>
                </a:cubicBezTo>
                <a:cubicBezTo>
                  <a:pt x="3225569" y="713536"/>
                  <a:pt x="3227910" y="700394"/>
                  <a:pt x="3232410" y="688062"/>
                </a:cubicBezTo>
                <a:cubicBezTo>
                  <a:pt x="3236912" y="675731"/>
                  <a:pt x="3242492" y="663668"/>
                  <a:pt x="3249152" y="651877"/>
                </a:cubicBezTo>
                <a:cubicBezTo>
                  <a:pt x="3249379" y="632389"/>
                  <a:pt x="3255409" y="614116"/>
                  <a:pt x="3267246" y="597059"/>
                </a:cubicBezTo>
                <a:cubicBezTo>
                  <a:pt x="3279082" y="580001"/>
                  <a:pt x="3295374" y="570910"/>
                  <a:pt x="3316123" y="569785"/>
                </a:cubicBezTo>
                <a:cubicBezTo>
                  <a:pt x="3317293" y="573341"/>
                  <a:pt x="3319273" y="577031"/>
                  <a:pt x="3322064" y="580856"/>
                </a:cubicBezTo>
                <a:cubicBezTo>
                  <a:pt x="3324853" y="584682"/>
                  <a:pt x="3327914" y="586753"/>
                  <a:pt x="3331244" y="587067"/>
                </a:cubicBezTo>
                <a:cubicBezTo>
                  <a:pt x="3334486" y="586977"/>
                  <a:pt x="3337185" y="586077"/>
                  <a:pt x="3339347" y="584367"/>
                </a:cubicBezTo>
                <a:cubicBezTo>
                  <a:pt x="3341506" y="582657"/>
                  <a:pt x="3343127" y="580676"/>
                  <a:pt x="3344207" y="578426"/>
                </a:cubicBezTo>
                <a:cubicBezTo>
                  <a:pt x="3348437" y="577166"/>
                  <a:pt x="3351319" y="574826"/>
                  <a:pt x="3352848" y="571405"/>
                </a:cubicBezTo>
                <a:cubicBezTo>
                  <a:pt x="3354378" y="567984"/>
                  <a:pt x="3355099" y="564564"/>
                  <a:pt x="3355009" y="561144"/>
                </a:cubicBezTo>
                <a:cubicBezTo>
                  <a:pt x="3360409" y="552367"/>
                  <a:pt x="3365271" y="542916"/>
                  <a:pt x="3369591" y="532789"/>
                </a:cubicBezTo>
                <a:cubicBezTo>
                  <a:pt x="3373912" y="522663"/>
                  <a:pt x="3377693" y="512672"/>
                  <a:pt x="3380932" y="502816"/>
                </a:cubicBezTo>
                <a:cubicBezTo>
                  <a:pt x="3387008" y="503895"/>
                  <a:pt x="3393759" y="506595"/>
                  <a:pt x="3401186" y="510916"/>
                </a:cubicBezTo>
                <a:cubicBezTo>
                  <a:pt x="3408612" y="515237"/>
                  <a:pt x="3412662" y="521178"/>
                  <a:pt x="3413336" y="528739"/>
                </a:cubicBezTo>
                <a:lnTo>
                  <a:pt x="3443582" y="526578"/>
                </a:lnTo>
                <a:cubicBezTo>
                  <a:pt x="3443222" y="518297"/>
                  <a:pt x="3443942" y="513256"/>
                  <a:pt x="3445742" y="511456"/>
                </a:cubicBezTo>
                <a:cubicBezTo>
                  <a:pt x="3447541" y="509656"/>
                  <a:pt x="3452583" y="508936"/>
                  <a:pt x="3460863" y="509296"/>
                </a:cubicBezTo>
                <a:cubicBezTo>
                  <a:pt x="3460818" y="508936"/>
                  <a:pt x="3460909" y="507496"/>
                  <a:pt x="3461134" y="504975"/>
                </a:cubicBezTo>
                <a:cubicBezTo>
                  <a:pt x="3461359" y="502455"/>
                  <a:pt x="3461990" y="501015"/>
                  <a:pt x="3463024" y="500655"/>
                </a:cubicBezTo>
                <a:cubicBezTo>
                  <a:pt x="3465184" y="501420"/>
                  <a:pt x="3466804" y="504750"/>
                  <a:pt x="3467885" y="510646"/>
                </a:cubicBezTo>
                <a:cubicBezTo>
                  <a:pt x="3468964" y="516542"/>
                  <a:pt x="3469505" y="520413"/>
                  <a:pt x="3469505" y="522258"/>
                </a:cubicBezTo>
                <a:cubicBezTo>
                  <a:pt x="3464734" y="526173"/>
                  <a:pt x="3461854" y="532925"/>
                  <a:pt x="3460863" y="542511"/>
                </a:cubicBezTo>
                <a:cubicBezTo>
                  <a:pt x="3459874" y="552097"/>
                  <a:pt x="3456993" y="560469"/>
                  <a:pt x="3452223" y="567625"/>
                </a:cubicBezTo>
                <a:lnTo>
                  <a:pt x="3452223" y="615152"/>
                </a:lnTo>
                <a:cubicBezTo>
                  <a:pt x="3453438" y="616457"/>
                  <a:pt x="3455328" y="618167"/>
                  <a:pt x="3457893" y="620282"/>
                </a:cubicBezTo>
                <a:cubicBezTo>
                  <a:pt x="3460458" y="622398"/>
                  <a:pt x="3462890" y="623567"/>
                  <a:pt x="3465184" y="623793"/>
                </a:cubicBezTo>
                <a:cubicBezTo>
                  <a:pt x="3467254" y="623567"/>
                  <a:pt x="3468516" y="622398"/>
                  <a:pt x="3468964" y="620282"/>
                </a:cubicBezTo>
                <a:cubicBezTo>
                  <a:pt x="3469415" y="618167"/>
                  <a:pt x="3469596" y="616457"/>
                  <a:pt x="3469505" y="615152"/>
                </a:cubicBezTo>
                <a:cubicBezTo>
                  <a:pt x="3472206" y="606150"/>
                  <a:pt x="3477606" y="596609"/>
                  <a:pt x="3485707" y="586527"/>
                </a:cubicBezTo>
                <a:cubicBezTo>
                  <a:pt x="3493808" y="576446"/>
                  <a:pt x="3501371" y="567984"/>
                  <a:pt x="3508391" y="561144"/>
                </a:cubicBezTo>
                <a:cubicBezTo>
                  <a:pt x="3514691" y="560964"/>
                  <a:pt x="3518833" y="561863"/>
                  <a:pt x="3520812" y="563844"/>
                </a:cubicBezTo>
                <a:cubicBezTo>
                  <a:pt x="3522794" y="565825"/>
                  <a:pt x="3523694" y="569965"/>
                  <a:pt x="3523514" y="576266"/>
                </a:cubicBezTo>
                <a:lnTo>
                  <a:pt x="3512711" y="584907"/>
                </a:lnTo>
                <a:lnTo>
                  <a:pt x="3512711" y="608670"/>
                </a:lnTo>
                <a:lnTo>
                  <a:pt x="3504070" y="619472"/>
                </a:lnTo>
                <a:cubicBezTo>
                  <a:pt x="3504115" y="622082"/>
                  <a:pt x="3503486" y="625503"/>
                  <a:pt x="3502181" y="629733"/>
                </a:cubicBezTo>
                <a:cubicBezTo>
                  <a:pt x="3500876" y="633964"/>
                  <a:pt x="3498624" y="636305"/>
                  <a:pt x="3495430" y="636754"/>
                </a:cubicBezTo>
                <a:cubicBezTo>
                  <a:pt x="3495339" y="638150"/>
                  <a:pt x="3495519" y="640220"/>
                  <a:pt x="3495969" y="642966"/>
                </a:cubicBezTo>
                <a:cubicBezTo>
                  <a:pt x="3496419" y="645711"/>
                  <a:pt x="3497679" y="647241"/>
                  <a:pt x="3499749" y="647556"/>
                </a:cubicBezTo>
                <a:cubicBezTo>
                  <a:pt x="3500876" y="647061"/>
                  <a:pt x="3501864" y="644811"/>
                  <a:pt x="3502719" y="640805"/>
                </a:cubicBezTo>
                <a:cubicBezTo>
                  <a:pt x="3503576" y="636800"/>
                  <a:pt x="3504026" y="634009"/>
                  <a:pt x="3504070" y="632434"/>
                </a:cubicBezTo>
                <a:lnTo>
                  <a:pt x="3523514" y="610831"/>
                </a:lnTo>
                <a:cubicBezTo>
                  <a:pt x="3524099" y="607365"/>
                  <a:pt x="3526708" y="600254"/>
                  <a:pt x="3531345" y="589498"/>
                </a:cubicBezTo>
                <a:cubicBezTo>
                  <a:pt x="3535981" y="578741"/>
                  <a:pt x="3539130" y="572170"/>
                  <a:pt x="3540797" y="569785"/>
                </a:cubicBezTo>
                <a:lnTo>
                  <a:pt x="3555918" y="569785"/>
                </a:lnTo>
                <a:lnTo>
                  <a:pt x="3568880" y="578426"/>
                </a:lnTo>
                <a:cubicBezTo>
                  <a:pt x="3569330" y="569740"/>
                  <a:pt x="3570050" y="559569"/>
                  <a:pt x="3571041" y="547911"/>
                </a:cubicBezTo>
                <a:cubicBezTo>
                  <a:pt x="3572031" y="536255"/>
                  <a:pt x="3577072" y="529864"/>
                  <a:pt x="3586162" y="528739"/>
                </a:cubicBezTo>
                <a:cubicBezTo>
                  <a:pt x="3588322" y="528964"/>
                  <a:pt x="3589943" y="530134"/>
                  <a:pt x="3591023" y="532249"/>
                </a:cubicBezTo>
                <a:cubicBezTo>
                  <a:pt x="3592104" y="534365"/>
                  <a:pt x="3592643" y="536075"/>
                  <a:pt x="3592643" y="537380"/>
                </a:cubicBezTo>
                <a:cubicBezTo>
                  <a:pt x="3592464" y="545076"/>
                  <a:pt x="3591204" y="552907"/>
                  <a:pt x="3588862" y="560874"/>
                </a:cubicBezTo>
                <a:cubicBezTo>
                  <a:pt x="3586523" y="568839"/>
                  <a:pt x="3584182" y="576131"/>
                  <a:pt x="3581841" y="582747"/>
                </a:cubicBezTo>
                <a:lnTo>
                  <a:pt x="3573201" y="587067"/>
                </a:lnTo>
                <a:cubicBezTo>
                  <a:pt x="3573470" y="594718"/>
                  <a:pt x="3573470" y="602640"/>
                  <a:pt x="3573201" y="610831"/>
                </a:cubicBezTo>
                <a:cubicBezTo>
                  <a:pt x="3572930" y="619022"/>
                  <a:pt x="3570769" y="626943"/>
                  <a:pt x="3566720" y="634595"/>
                </a:cubicBezTo>
                <a:cubicBezTo>
                  <a:pt x="3566450" y="639995"/>
                  <a:pt x="3565369" y="645396"/>
                  <a:pt x="3563480" y="650797"/>
                </a:cubicBezTo>
                <a:cubicBezTo>
                  <a:pt x="3561589" y="656197"/>
                  <a:pt x="3560508" y="661598"/>
                  <a:pt x="3560239" y="666999"/>
                </a:cubicBezTo>
                <a:cubicBezTo>
                  <a:pt x="3560419" y="670194"/>
                  <a:pt x="3561679" y="672445"/>
                  <a:pt x="3564019" y="673750"/>
                </a:cubicBezTo>
                <a:cubicBezTo>
                  <a:pt x="3566360" y="675055"/>
                  <a:pt x="3568699" y="675686"/>
                  <a:pt x="3571041" y="675640"/>
                </a:cubicBezTo>
                <a:cubicBezTo>
                  <a:pt x="3572436" y="679601"/>
                  <a:pt x="3574506" y="685722"/>
                  <a:pt x="3577250" y="694003"/>
                </a:cubicBezTo>
                <a:cubicBezTo>
                  <a:pt x="3579997" y="702284"/>
                  <a:pt x="3581526" y="708405"/>
                  <a:pt x="3581841" y="712366"/>
                </a:cubicBezTo>
                <a:lnTo>
                  <a:pt x="3566720" y="777175"/>
                </a:lnTo>
                <a:lnTo>
                  <a:pt x="3553757" y="787977"/>
                </a:lnTo>
                <a:lnTo>
                  <a:pt x="3555918" y="803099"/>
                </a:lnTo>
                <a:lnTo>
                  <a:pt x="3538636" y="885191"/>
                </a:lnTo>
                <a:lnTo>
                  <a:pt x="3529995" y="891672"/>
                </a:lnTo>
                <a:lnTo>
                  <a:pt x="3538636" y="902474"/>
                </a:lnTo>
                <a:cubicBezTo>
                  <a:pt x="3539896" y="906299"/>
                  <a:pt x="3540075" y="911070"/>
                  <a:pt x="3539175" y="916785"/>
                </a:cubicBezTo>
                <a:cubicBezTo>
                  <a:pt x="3538275" y="922501"/>
                  <a:pt x="3535214" y="925652"/>
                  <a:pt x="3529995" y="926237"/>
                </a:cubicBezTo>
                <a:cubicBezTo>
                  <a:pt x="3530040" y="927722"/>
                  <a:pt x="3529950" y="930153"/>
                  <a:pt x="3529724" y="933528"/>
                </a:cubicBezTo>
                <a:cubicBezTo>
                  <a:pt x="3529499" y="936903"/>
                  <a:pt x="3528868" y="938794"/>
                  <a:pt x="3527834" y="939199"/>
                </a:cubicBezTo>
                <a:cubicBezTo>
                  <a:pt x="3526664" y="938929"/>
                  <a:pt x="3524683" y="937849"/>
                  <a:pt x="3521894" y="935958"/>
                </a:cubicBezTo>
                <a:cubicBezTo>
                  <a:pt x="3519102" y="934068"/>
                  <a:pt x="3516042" y="932988"/>
                  <a:pt x="3512711" y="932718"/>
                </a:cubicBezTo>
                <a:lnTo>
                  <a:pt x="3504070" y="952161"/>
                </a:lnTo>
                <a:lnTo>
                  <a:pt x="3512711" y="960802"/>
                </a:lnTo>
                <a:lnTo>
                  <a:pt x="3512711" y="978084"/>
                </a:lnTo>
                <a:cubicBezTo>
                  <a:pt x="3509517" y="981460"/>
                  <a:pt x="3507266" y="985511"/>
                  <a:pt x="3505961" y="990237"/>
                </a:cubicBezTo>
                <a:cubicBezTo>
                  <a:pt x="3504656" y="994962"/>
                  <a:pt x="3504026" y="999553"/>
                  <a:pt x="3504070" y="1004008"/>
                </a:cubicBezTo>
                <a:cubicBezTo>
                  <a:pt x="3497769" y="1004639"/>
                  <a:pt x="3495249" y="1007159"/>
                  <a:pt x="3496509" y="1011570"/>
                </a:cubicBezTo>
                <a:cubicBezTo>
                  <a:pt x="3497769" y="1015980"/>
                  <a:pt x="3495249" y="1018500"/>
                  <a:pt x="3488949" y="1019131"/>
                </a:cubicBezTo>
                <a:cubicBezTo>
                  <a:pt x="3488813" y="1021381"/>
                  <a:pt x="3489083" y="1023361"/>
                  <a:pt x="3489759" y="1025071"/>
                </a:cubicBezTo>
                <a:cubicBezTo>
                  <a:pt x="3490433" y="1026782"/>
                  <a:pt x="3492324" y="1027682"/>
                  <a:pt x="3495430" y="1027772"/>
                </a:cubicBezTo>
                <a:cubicBezTo>
                  <a:pt x="3497679" y="1027592"/>
                  <a:pt x="3499660" y="1027952"/>
                  <a:pt x="3501371" y="1028852"/>
                </a:cubicBezTo>
                <a:cubicBezTo>
                  <a:pt x="3503081" y="1029752"/>
                  <a:pt x="3503981" y="1032273"/>
                  <a:pt x="3504070" y="1036414"/>
                </a:cubicBezTo>
                <a:cubicBezTo>
                  <a:pt x="3505286" y="1038663"/>
                  <a:pt x="3507176" y="1040644"/>
                  <a:pt x="3509741" y="1042354"/>
                </a:cubicBezTo>
                <a:cubicBezTo>
                  <a:pt x="3512306" y="1044064"/>
                  <a:pt x="3514736" y="1044965"/>
                  <a:pt x="3517032" y="1045055"/>
                </a:cubicBezTo>
                <a:cubicBezTo>
                  <a:pt x="3521084" y="1044739"/>
                  <a:pt x="3523242" y="1042669"/>
                  <a:pt x="3523514" y="1038843"/>
                </a:cubicBezTo>
                <a:cubicBezTo>
                  <a:pt x="3523783" y="1035018"/>
                  <a:pt x="3523783" y="1031327"/>
                  <a:pt x="3523514" y="1027772"/>
                </a:cubicBezTo>
                <a:cubicBezTo>
                  <a:pt x="3523694" y="1025252"/>
                  <a:pt x="3523332" y="1022191"/>
                  <a:pt x="3522432" y="1018590"/>
                </a:cubicBezTo>
                <a:cubicBezTo>
                  <a:pt x="3521534" y="1014990"/>
                  <a:pt x="3519012" y="1013010"/>
                  <a:pt x="3514872" y="1012650"/>
                </a:cubicBezTo>
                <a:cubicBezTo>
                  <a:pt x="3516403" y="1007474"/>
                  <a:pt x="3519822" y="997303"/>
                  <a:pt x="3525133" y="982135"/>
                </a:cubicBezTo>
                <a:cubicBezTo>
                  <a:pt x="3530445" y="966968"/>
                  <a:pt x="3534944" y="958417"/>
                  <a:pt x="3538636" y="956482"/>
                </a:cubicBezTo>
                <a:cubicBezTo>
                  <a:pt x="3540885" y="956437"/>
                  <a:pt x="3542867" y="957067"/>
                  <a:pt x="3544577" y="958372"/>
                </a:cubicBezTo>
                <a:cubicBezTo>
                  <a:pt x="3546287" y="959677"/>
                  <a:pt x="3547187" y="961927"/>
                  <a:pt x="3547276" y="965123"/>
                </a:cubicBezTo>
                <a:cubicBezTo>
                  <a:pt x="3546287" y="970209"/>
                  <a:pt x="3543946" y="980020"/>
                  <a:pt x="3540256" y="994557"/>
                </a:cubicBezTo>
                <a:cubicBezTo>
                  <a:pt x="3536566" y="1009094"/>
                  <a:pt x="3537465" y="1017285"/>
                  <a:pt x="3542957" y="1019131"/>
                </a:cubicBezTo>
                <a:cubicBezTo>
                  <a:pt x="3539806" y="1046225"/>
                  <a:pt x="3535845" y="1073588"/>
                  <a:pt x="3531074" y="1101222"/>
                </a:cubicBezTo>
                <a:cubicBezTo>
                  <a:pt x="3526303" y="1128856"/>
                  <a:pt x="3520183" y="1156221"/>
                  <a:pt x="3512711" y="1183315"/>
                </a:cubicBezTo>
                <a:cubicBezTo>
                  <a:pt x="3508572" y="1183765"/>
                  <a:pt x="3506051" y="1186105"/>
                  <a:pt x="3505151" y="1190336"/>
                </a:cubicBezTo>
                <a:cubicBezTo>
                  <a:pt x="3504251" y="1194567"/>
                  <a:pt x="3503890" y="1197986"/>
                  <a:pt x="3504070" y="1200597"/>
                </a:cubicBezTo>
                <a:cubicBezTo>
                  <a:pt x="3503710" y="1208698"/>
                  <a:pt x="3501731" y="1220580"/>
                  <a:pt x="3498129" y="1236242"/>
                </a:cubicBezTo>
                <a:cubicBezTo>
                  <a:pt x="3494529" y="1251905"/>
                  <a:pt x="3491469" y="1261626"/>
                  <a:pt x="3488949" y="1265407"/>
                </a:cubicBezTo>
                <a:cubicBezTo>
                  <a:pt x="3489399" y="1270447"/>
                  <a:pt x="3489578" y="1276568"/>
                  <a:pt x="3489489" y="1283769"/>
                </a:cubicBezTo>
                <a:cubicBezTo>
                  <a:pt x="3489399" y="1290970"/>
                  <a:pt x="3486338" y="1294931"/>
                  <a:pt x="3480307" y="1295651"/>
                </a:cubicBezTo>
                <a:cubicBezTo>
                  <a:pt x="3480126" y="1303257"/>
                  <a:pt x="3478327" y="1310728"/>
                  <a:pt x="3474907" y="1318065"/>
                </a:cubicBezTo>
                <a:cubicBezTo>
                  <a:pt x="3471486" y="1325400"/>
                  <a:pt x="3467526" y="1332331"/>
                  <a:pt x="3463024" y="1338857"/>
                </a:cubicBezTo>
                <a:cubicBezTo>
                  <a:pt x="3457488" y="1340207"/>
                  <a:pt x="3454518" y="1345609"/>
                  <a:pt x="3454113" y="1355060"/>
                </a:cubicBezTo>
                <a:cubicBezTo>
                  <a:pt x="3453708" y="1364511"/>
                  <a:pt x="3450197" y="1369912"/>
                  <a:pt x="3443582" y="1371262"/>
                </a:cubicBezTo>
                <a:cubicBezTo>
                  <a:pt x="3443492" y="1375628"/>
                  <a:pt x="3442591" y="1379858"/>
                  <a:pt x="3440881" y="1383954"/>
                </a:cubicBezTo>
                <a:cubicBezTo>
                  <a:pt x="3439171" y="1388050"/>
                  <a:pt x="3437191" y="1391740"/>
                  <a:pt x="3434941" y="1395026"/>
                </a:cubicBezTo>
                <a:cubicBezTo>
                  <a:pt x="3435031" y="1399571"/>
                  <a:pt x="3436470" y="1407222"/>
                  <a:pt x="3439261" y="1417979"/>
                </a:cubicBezTo>
                <a:cubicBezTo>
                  <a:pt x="3442051" y="1428735"/>
                  <a:pt x="3445652" y="1434766"/>
                  <a:pt x="3450063" y="1436071"/>
                </a:cubicBezTo>
                <a:lnTo>
                  <a:pt x="3452223" y="1433911"/>
                </a:lnTo>
                <a:lnTo>
                  <a:pt x="3491109" y="1401506"/>
                </a:lnTo>
                <a:cubicBezTo>
                  <a:pt x="3490028" y="1397006"/>
                  <a:pt x="3490569" y="1393045"/>
                  <a:pt x="3492729" y="1389625"/>
                </a:cubicBezTo>
                <a:cubicBezTo>
                  <a:pt x="3494889" y="1386204"/>
                  <a:pt x="3498670" y="1384404"/>
                  <a:pt x="3504070" y="1384224"/>
                </a:cubicBezTo>
                <a:cubicBezTo>
                  <a:pt x="3503710" y="1375223"/>
                  <a:pt x="3506590" y="1367301"/>
                  <a:pt x="3512711" y="1360461"/>
                </a:cubicBezTo>
                <a:lnTo>
                  <a:pt x="3532155" y="1366941"/>
                </a:lnTo>
                <a:lnTo>
                  <a:pt x="3536474" y="1332377"/>
                </a:lnTo>
                <a:lnTo>
                  <a:pt x="3547276" y="1312933"/>
                </a:lnTo>
                <a:cubicBezTo>
                  <a:pt x="3547187" y="1311718"/>
                  <a:pt x="3547366" y="1310368"/>
                  <a:pt x="3547817" y="1308883"/>
                </a:cubicBezTo>
                <a:cubicBezTo>
                  <a:pt x="3548267" y="1307398"/>
                  <a:pt x="3549527" y="1306588"/>
                  <a:pt x="3551597" y="1306453"/>
                </a:cubicBezTo>
                <a:cubicBezTo>
                  <a:pt x="3554794" y="1306543"/>
                  <a:pt x="3557583" y="1307443"/>
                  <a:pt x="3559969" y="1309153"/>
                </a:cubicBezTo>
                <a:cubicBezTo>
                  <a:pt x="3562354" y="1310863"/>
                  <a:pt x="3564605" y="1312844"/>
                  <a:pt x="3566720" y="1315094"/>
                </a:cubicBezTo>
                <a:lnTo>
                  <a:pt x="3599124" y="1284849"/>
                </a:lnTo>
                <a:cubicBezTo>
                  <a:pt x="3600294" y="1273958"/>
                  <a:pt x="3604976" y="1266036"/>
                  <a:pt x="3613166" y="1261086"/>
                </a:cubicBezTo>
                <a:lnTo>
                  <a:pt x="3616611" y="1255257"/>
                </a:lnTo>
                <a:lnTo>
                  <a:pt x="3618568" y="1254605"/>
                </a:lnTo>
                <a:lnTo>
                  <a:pt x="3618307" y="1252387"/>
                </a:lnTo>
                <a:lnTo>
                  <a:pt x="3627209" y="1237323"/>
                </a:lnTo>
                <a:lnTo>
                  <a:pt x="3679056" y="1174674"/>
                </a:lnTo>
                <a:cubicBezTo>
                  <a:pt x="3679010" y="1171208"/>
                  <a:pt x="3679642" y="1167338"/>
                  <a:pt x="3680947" y="1163061"/>
                </a:cubicBezTo>
                <a:cubicBezTo>
                  <a:pt x="3682252" y="1158786"/>
                  <a:pt x="3684503" y="1155456"/>
                  <a:pt x="3687697" y="1153070"/>
                </a:cubicBezTo>
                <a:cubicBezTo>
                  <a:pt x="3687562" y="1150730"/>
                  <a:pt x="3687833" y="1148389"/>
                  <a:pt x="3688507" y="1146049"/>
                </a:cubicBezTo>
                <a:cubicBezTo>
                  <a:pt x="3689183" y="1143708"/>
                  <a:pt x="3691072" y="1142448"/>
                  <a:pt x="3694179" y="1142269"/>
                </a:cubicBezTo>
                <a:cubicBezTo>
                  <a:pt x="3697599" y="1140783"/>
                  <a:pt x="3704259" y="1133493"/>
                  <a:pt x="3714161" y="1120396"/>
                </a:cubicBezTo>
                <a:cubicBezTo>
                  <a:pt x="3724062" y="1107299"/>
                  <a:pt x="3729643" y="1097307"/>
                  <a:pt x="3730903" y="1090421"/>
                </a:cubicBezTo>
                <a:lnTo>
                  <a:pt x="3741706" y="1073139"/>
                </a:lnTo>
                <a:cubicBezTo>
                  <a:pt x="3748502" y="1071428"/>
                  <a:pt x="3752732" y="1064587"/>
                  <a:pt x="3754397" y="1052615"/>
                </a:cubicBezTo>
                <a:cubicBezTo>
                  <a:pt x="3756062" y="1040644"/>
                  <a:pt x="3759753" y="1033803"/>
                  <a:pt x="3765468" y="1032093"/>
                </a:cubicBezTo>
                <a:lnTo>
                  <a:pt x="3776270" y="1019131"/>
                </a:lnTo>
                <a:cubicBezTo>
                  <a:pt x="3776270" y="1014720"/>
                  <a:pt x="3777351" y="1011120"/>
                  <a:pt x="3779510" y="1008329"/>
                </a:cubicBezTo>
                <a:cubicBezTo>
                  <a:pt x="3781672" y="1005539"/>
                  <a:pt x="3784912" y="1004098"/>
                  <a:pt x="3789233" y="1004008"/>
                </a:cubicBezTo>
                <a:lnTo>
                  <a:pt x="3793553" y="1004008"/>
                </a:lnTo>
                <a:lnTo>
                  <a:pt x="3804354" y="975925"/>
                </a:lnTo>
                <a:lnTo>
                  <a:pt x="3828118" y="965123"/>
                </a:lnTo>
                <a:cubicBezTo>
                  <a:pt x="3828569" y="960082"/>
                  <a:pt x="3830367" y="956122"/>
                  <a:pt x="3833518" y="953241"/>
                </a:cubicBezTo>
                <a:cubicBezTo>
                  <a:pt x="3836669" y="950361"/>
                  <a:pt x="3838470" y="946400"/>
                  <a:pt x="3838920" y="941359"/>
                </a:cubicBezTo>
                <a:lnTo>
                  <a:pt x="3856201" y="926237"/>
                </a:lnTo>
                <a:cubicBezTo>
                  <a:pt x="3865158" y="924797"/>
                  <a:pt x="3871548" y="919036"/>
                  <a:pt x="3875374" y="908954"/>
                </a:cubicBezTo>
                <a:cubicBezTo>
                  <a:pt x="3879200" y="898873"/>
                  <a:pt x="3885052" y="893113"/>
                  <a:pt x="3892927" y="891672"/>
                </a:cubicBezTo>
                <a:cubicBezTo>
                  <a:pt x="3894413" y="885371"/>
                  <a:pt x="3902244" y="874209"/>
                  <a:pt x="3916420" y="858187"/>
                </a:cubicBezTo>
                <a:cubicBezTo>
                  <a:pt x="3930597" y="842165"/>
                  <a:pt x="3942209" y="833163"/>
                  <a:pt x="3951256" y="831183"/>
                </a:cubicBezTo>
                <a:cubicBezTo>
                  <a:pt x="3951706" y="823127"/>
                  <a:pt x="3953507" y="817636"/>
                  <a:pt x="3956656" y="814711"/>
                </a:cubicBezTo>
                <a:cubicBezTo>
                  <a:pt x="3959807" y="811785"/>
                  <a:pt x="3961608" y="807915"/>
                  <a:pt x="3962058" y="803099"/>
                </a:cubicBezTo>
                <a:lnTo>
                  <a:pt x="3979340" y="783656"/>
                </a:lnTo>
                <a:cubicBezTo>
                  <a:pt x="3981455" y="780055"/>
                  <a:pt x="3990727" y="772675"/>
                  <a:pt x="4007153" y="761513"/>
                </a:cubicBezTo>
                <a:cubicBezTo>
                  <a:pt x="4023582" y="750351"/>
                  <a:pt x="4034474" y="744051"/>
                  <a:pt x="4039829" y="742610"/>
                </a:cubicBezTo>
                <a:cubicBezTo>
                  <a:pt x="4040279" y="748461"/>
                  <a:pt x="4042080" y="752962"/>
                  <a:pt x="4045229" y="756112"/>
                </a:cubicBezTo>
                <a:cubicBezTo>
                  <a:pt x="4048380" y="759263"/>
                  <a:pt x="4050181" y="764843"/>
                  <a:pt x="4050631" y="772855"/>
                </a:cubicBezTo>
                <a:lnTo>
                  <a:pt x="4057112" y="775015"/>
                </a:lnTo>
                <a:cubicBezTo>
                  <a:pt x="4059361" y="775060"/>
                  <a:pt x="4061342" y="774430"/>
                  <a:pt x="4063053" y="773125"/>
                </a:cubicBezTo>
                <a:cubicBezTo>
                  <a:pt x="4064763" y="771819"/>
                  <a:pt x="4065663" y="769569"/>
                  <a:pt x="4065752" y="766374"/>
                </a:cubicBezTo>
                <a:lnTo>
                  <a:pt x="4091677" y="762053"/>
                </a:lnTo>
                <a:cubicBezTo>
                  <a:pt x="4090596" y="766554"/>
                  <a:pt x="4091137" y="770514"/>
                  <a:pt x="4093297" y="773935"/>
                </a:cubicBezTo>
                <a:cubicBezTo>
                  <a:pt x="4095457" y="777355"/>
                  <a:pt x="4099238" y="779156"/>
                  <a:pt x="4104638" y="779335"/>
                </a:cubicBezTo>
                <a:cubicBezTo>
                  <a:pt x="4103603" y="783746"/>
                  <a:pt x="4104054" y="787347"/>
                  <a:pt x="4105988" y="790137"/>
                </a:cubicBezTo>
                <a:cubicBezTo>
                  <a:pt x="4107924" y="792928"/>
                  <a:pt x="4111074" y="794368"/>
                  <a:pt x="4115440" y="794457"/>
                </a:cubicBezTo>
                <a:lnTo>
                  <a:pt x="4137044" y="811740"/>
                </a:lnTo>
                <a:cubicBezTo>
                  <a:pt x="4153020" y="813000"/>
                  <a:pt x="4162652" y="819121"/>
                  <a:pt x="4165937" y="830103"/>
                </a:cubicBezTo>
                <a:cubicBezTo>
                  <a:pt x="4169222" y="841084"/>
                  <a:pt x="4173993" y="849366"/>
                  <a:pt x="4180250" y="854947"/>
                </a:cubicBezTo>
                <a:cubicBezTo>
                  <a:pt x="4179890" y="863948"/>
                  <a:pt x="4176289" y="871869"/>
                  <a:pt x="4169448" y="878710"/>
                </a:cubicBezTo>
                <a:cubicBezTo>
                  <a:pt x="4170527" y="885866"/>
                  <a:pt x="4175929" y="889917"/>
                  <a:pt x="4185650" y="890862"/>
                </a:cubicBezTo>
                <a:cubicBezTo>
                  <a:pt x="4195371" y="891807"/>
                  <a:pt x="4202933" y="892077"/>
                  <a:pt x="4208334" y="891672"/>
                </a:cubicBezTo>
                <a:lnTo>
                  <a:pt x="4212654" y="915436"/>
                </a:lnTo>
                <a:lnTo>
                  <a:pt x="4204013" y="930558"/>
                </a:lnTo>
                <a:cubicBezTo>
                  <a:pt x="4204282" y="936183"/>
                  <a:pt x="4204282" y="942215"/>
                  <a:pt x="4204013" y="948650"/>
                </a:cubicBezTo>
                <a:cubicBezTo>
                  <a:pt x="4203743" y="955086"/>
                  <a:pt x="4201583" y="960577"/>
                  <a:pt x="4197531" y="965123"/>
                </a:cubicBezTo>
                <a:lnTo>
                  <a:pt x="4197531" y="1008329"/>
                </a:lnTo>
                <a:cubicBezTo>
                  <a:pt x="4194337" y="1010624"/>
                  <a:pt x="4192086" y="1013595"/>
                  <a:pt x="4190781" y="1017240"/>
                </a:cubicBezTo>
                <a:cubicBezTo>
                  <a:pt x="4189476" y="1020886"/>
                  <a:pt x="4188846" y="1024396"/>
                  <a:pt x="4188890" y="1027772"/>
                </a:cubicBezTo>
                <a:cubicBezTo>
                  <a:pt x="4188846" y="1031192"/>
                  <a:pt x="4189476" y="1034613"/>
                  <a:pt x="4190781" y="1038033"/>
                </a:cubicBezTo>
                <a:cubicBezTo>
                  <a:pt x="4192086" y="1041454"/>
                  <a:pt x="4194337" y="1043794"/>
                  <a:pt x="4197531" y="1045055"/>
                </a:cubicBezTo>
                <a:cubicBezTo>
                  <a:pt x="4197441" y="1049420"/>
                  <a:pt x="4196541" y="1053651"/>
                  <a:pt x="4194832" y="1057746"/>
                </a:cubicBezTo>
                <a:cubicBezTo>
                  <a:pt x="4193122" y="1061842"/>
                  <a:pt x="4191140" y="1065533"/>
                  <a:pt x="4188890" y="1068818"/>
                </a:cubicBezTo>
                <a:lnTo>
                  <a:pt x="4188890" y="1135787"/>
                </a:lnTo>
                <a:cubicBezTo>
                  <a:pt x="4186641" y="1139163"/>
                  <a:pt x="4184659" y="1143214"/>
                  <a:pt x="4182949" y="1147940"/>
                </a:cubicBezTo>
                <a:cubicBezTo>
                  <a:pt x="4181239" y="1152665"/>
                  <a:pt x="4180339" y="1157256"/>
                  <a:pt x="4180250" y="1161711"/>
                </a:cubicBezTo>
                <a:cubicBezTo>
                  <a:pt x="4180520" y="1191820"/>
                  <a:pt x="4180520" y="1218554"/>
                  <a:pt x="4180250" y="1241913"/>
                </a:cubicBezTo>
                <a:cubicBezTo>
                  <a:pt x="4179979" y="1265272"/>
                  <a:pt x="4177818" y="1292546"/>
                  <a:pt x="4173769" y="1323735"/>
                </a:cubicBezTo>
                <a:cubicBezTo>
                  <a:pt x="4171248" y="1323375"/>
                  <a:pt x="4169808" y="1324095"/>
                  <a:pt x="4169448" y="1325896"/>
                </a:cubicBezTo>
                <a:cubicBezTo>
                  <a:pt x="4169898" y="1331161"/>
                  <a:pt x="4171699" y="1336292"/>
                  <a:pt x="4174848" y="1341287"/>
                </a:cubicBezTo>
                <a:cubicBezTo>
                  <a:pt x="4177999" y="1346283"/>
                  <a:pt x="4179800" y="1351954"/>
                  <a:pt x="4180250" y="1358300"/>
                </a:cubicBezTo>
                <a:cubicBezTo>
                  <a:pt x="4180069" y="1360461"/>
                  <a:pt x="4178809" y="1362081"/>
                  <a:pt x="4176468" y="1363161"/>
                </a:cubicBezTo>
                <a:cubicBezTo>
                  <a:pt x="4174129" y="1364241"/>
                  <a:pt x="4171789" y="1364781"/>
                  <a:pt x="4169448" y="1364781"/>
                </a:cubicBezTo>
                <a:lnTo>
                  <a:pt x="4167288" y="1401506"/>
                </a:lnTo>
                <a:cubicBezTo>
                  <a:pt x="4166073" y="1401461"/>
                  <a:pt x="4164723" y="1401551"/>
                  <a:pt x="4163236" y="1401776"/>
                </a:cubicBezTo>
                <a:cubicBezTo>
                  <a:pt x="4161752" y="1402002"/>
                  <a:pt x="4160942" y="1402632"/>
                  <a:pt x="4160806" y="1403667"/>
                </a:cubicBezTo>
                <a:cubicBezTo>
                  <a:pt x="4160897" y="1406862"/>
                  <a:pt x="4161797" y="1409653"/>
                  <a:pt x="4163507" y="1412038"/>
                </a:cubicBezTo>
                <a:cubicBezTo>
                  <a:pt x="4165218" y="1414423"/>
                  <a:pt x="4167197" y="1416674"/>
                  <a:pt x="4169448" y="1418789"/>
                </a:cubicBezTo>
                <a:cubicBezTo>
                  <a:pt x="4165037" y="1425360"/>
                  <a:pt x="4161437" y="1432741"/>
                  <a:pt x="4158646" y="1440932"/>
                </a:cubicBezTo>
                <a:cubicBezTo>
                  <a:pt x="4155856" y="1449123"/>
                  <a:pt x="4154416" y="1457585"/>
                  <a:pt x="4154325" y="1466316"/>
                </a:cubicBezTo>
                <a:cubicBezTo>
                  <a:pt x="4154191" y="1469196"/>
                  <a:pt x="4154461" y="1473697"/>
                  <a:pt x="4155135" y="1479818"/>
                </a:cubicBezTo>
                <a:cubicBezTo>
                  <a:pt x="4155811" y="1485939"/>
                  <a:pt x="4157701" y="1489359"/>
                  <a:pt x="4160806" y="1490080"/>
                </a:cubicBezTo>
                <a:cubicBezTo>
                  <a:pt x="4166838" y="1479818"/>
                  <a:pt x="4175298" y="1465776"/>
                  <a:pt x="4186190" y="1447953"/>
                </a:cubicBezTo>
                <a:cubicBezTo>
                  <a:pt x="4197082" y="1430131"/>
                  <a:pt x="4206623" y="1418249"/>
                  <a:pt x="4214815" y="1412308"/>
                </a:cubicBezTo>
                <a:cubicBezTo>
                  <a:pt x="4221656" y="1412668"/>
                  <a:pt x="4225255" y="1409788"/>
                  <a:pt x="4225617" y="1403667"/>
                </a:cubicBezTo>
                <a:lnTo>
                  <a:pt x="4225617" y="1392865"/>
                </a:lnTo>
                <a:cubicBezTo>
                  <a:pt x="4227911" y="1385124"/>
                  <a:pt x="4231422" y="1377383"/>
                  <a:pt x="4236148" y="1369642"/>
                </a:cubicBezTo>
                <a:cubicBezTo>
                  <a:pt x="4240874" y="1361901"/>
                  <a:pt x="4246004" y="1355240"/>
                  <a:pt x="4251540" y="1349659"/>
                </a:cubicBezTo>
                <a:cubicBezTo>
                  <a:pt x="4251764" y="1342008"/>
                  <a:pt x="4254015" y="1334627"/>
                  <a:pt x="4258290" y="1327516"/>
                </a:cubicBezTo>
                <a:cubicBezTo>
                  <a:pt x="4262566" y="1320404"/>
                  <a:pt x="4267518" y="1314104"/>
                  <a:pt x="4273142" y="1308613"/>
                </a:cubicBezTo>
                <a:lnTo>
                  <a:pt x="4290425" y="1306453"/>
                </a:lnTo>
                <a:lnTo>
                  <a:pt x="4290425" y="1291331"/>
                </a:lnTo>
                <a:cubicBezTo>
                  <a:pt x="4294927" y="1291375"/>
                  <a:pt x="4299427" y="1290745"/>
                  <a:pt x="4303928" y="1289440"/>
                </a:cubicBezTo>
                <a:cubicBezTo>
                  <a:pt x="4308428" y="1288135"/>
                  <a:pt x="4311849" y="1285885"/>
                  <a:pt x="4314188" y="1282689"/>
                </a:cubicBezTo>
                <a:cubicBezTo>
                  <a:pt x="4314640" y="1276973"/>
                  <a:pt x="4316439" y="1273822"/>
                  <a:pt x="4319590" y="1273238"/>
                </a:cubicBezTo>
                <a:cubicBezTo>
                  <a:pt x="4322739" y="1272652"/>
                  <a:pt x="4324540" y="1270042"/>
                  <a:pt x="4324990" y="1265407"/>
                </a:cubicBezTo>
                <a:lnTo>
                  <a:pt x="4333632" y="1254605"/>
                </a:lnTo>
                <a:cubicBezTo>
                  <a:pt x="4335072" y="1227151"/>
                  <a:pt x="4340832" y="1211309"/>
                  <a:pt x="4350915" y="1207078"/>
                </a:cubicBezTo>
                <a:cubicBezTo>
                  <a:pt x="4360996" y="1202847"/>
                  <a:pt x="4366757" y="1193486"/>
                  <a:pt x="4368196" y="1178994"/>
                </a:cubicBezTo>
                <a:cubicBezTo>
                  <a:pt x="4374003" y="1172693"/>
                  <a:pt x="4379673" y="1166392"/>
                  <a:pt x="4385210" y="1160091"/>
                </a:cubicBezTo>
                <a:cubicBezTo>
                  <a:pt x="4390746" y="1153790"/>
                  <a:pt x="4393716" y="1146409"/>
                  <a:pt x="4394121" y="1137948"/>
                </a:cubicBezTo>
                <a:lnTo>
                  <a:pt x="4411403" y="1116345"/>
                </a:lnTo>
                <a:cubicBezTo>
                  <a:pt x="4411764" y="1112474"/>
                  <a:pt x="4413203" y="1109954"/>
                  <a:pt x="4415723" y="1108784"/>
                </a:cubicBezTo>
                <a:cubicBezTo>
                  <a:pt x="4418244" y="1107614"/>
                  <a:pt x="4419685" y="1105093"/>
                  <a:pt x="4420044" y="1101222"/>
                </a:cubicBezTo>
                <a:cubicBezTo>
                  <a:pt x="4419954" y="1098972"/>
                  <a:pt x="4420135" y="1096992"/>
                  <a:pt x="4420585" y="1095282"/>
                </a:cubicBezTo>
                <a:cubicBezTo>
                  <a:pt x="4421035" y="1093571"/>
                  <a:pt x="4422295" y="1092671"/>
                  <a:pt x="4424365" y="1092581"/>
                </a:cubicBezTo>
                <a:cubicBezTo>
                  <a:pt x="4427605" y="1092806"/>
                  <a:pt x="4430306" y="1092896"/>
                  <a:pt x="4432466" y="1092851"/>
                </a:cubicBezTo>
                <a:cubicBezTo>
                  <a:pt x="4434627" y="1092806"/>
                  <a:pt x="4436246" y="1091276"/>
                  <a:pt x="4437328" y="1088261"/>
                </a:cubicBezTo>
                <a:cubicBezTo>
                  <a:pt x="4439577" y="1086776"/>
                  <a:pt x="4443178" y="1084345"/>
                  <a:pt x="4448128" y="1080969"/>
                </a:cubicBezTo>
                <a:cubicBezTo>
                  <a:pt x="4453080" y="1077594"/>
                  <a:pt x="4452358" y="1075704"/>
                  <a:pt x="4445969" y="1075299"/>
                </a:cubicBezTo>
                <a:lnTo>
                  <a:pt x="4441648" y="1049375"/>
                </a:lnTo>
                <a:cubicBezTo>
                  <a:pt x="4448804" y="1048655"/>
                  <a:pt x="4451775" y="1045774"/>
                  <a:pt x="4450559" y="1040734"/>
                </a:cubicBezTo>
                <a:cubicBezTo>
                  <a:pt x="4449344" y="1035693"/>
                  <a:pt x="4452854" y="1032812"/>
                  <a:pt x="4461090" y="1032093"/>
                </a:cubicBezTo>
                <a:cubicBezTo>
                  <a:pt x="4461450" y="1025971"/>
                  <a:pt x="4465051" y="1023091"/>
                  <a:pt x="4471893" y="1023451"/>
                </a:cubicBezTo>
                <a:cubicBezTo>
                  <a:pt x="4474772" y="1023271"/>
                  <a:pt x="4479274" y="1023631"/>
                  <a:pt x="4485393" y="1024532"/>
                </a:cubicBezTo>
                <a:cubicBezTo>
                  <a:pt x="4491515" y="1025431"/>
                  <a:pt x="4494936" y="1027952"/>
                  <a:pt x="4495655" y="1032093"/>
                </a:cubicBezTo>
                <a:lnTo>
                  <a:pt x="4495655" y="1034253"/>
                </a:lnTo>
                <a:lnTo>
                  <a:pt x="4508618" y="1025612"/>
                </a:lnTo>
                <a:cubicBezTo>
                  <a:pt x="4506187" y="1025881"/>
                  <a:pt x="4503487" y="1025881"/>
                  <a:pt x="4500516" y="1025612"/>
                </a:cubicBezTo>
                <a:cubicBezTo>
                  <a:pt x="4497546" y="1025341"/>
                  <a:pt x="4495926" y="1023181"/>
                  <a:pt x="4495655" y="1019131"/>
                </a:cubicBezTo>
                <a:cubicBezTo>
                  <a:pt x="4496060" y="1015620"/>
                  <a:pt x="4498491" y="1011300"/>
                  <a:pt x="4502946" y="1006169"/>
                </a:cubicBezTo>
                <a:cubicBezTo>
                  <a:pt x="4507403" y="1001038"/>
                  <a:pt x="4511452" y="996717"/>
                  <a:pt x="4515099" y="993207"/>
                </a:cubicBezTo>
                <a:cubicBezTo>
                  <a:pt x="4520544" y="991947"/>
                  <a:pt x="4524774" y="985826"/>
                  <a:pt x="4527790" y="974844"/>
                </a:cubicBezTo>
                <a:cubicBezTo>
                  <a:pt x="4530805" y="963863"/>
                  <a:pt x="4532335" y="955581"/>
                  <a:pt x="4532380" y="950000"/>
                </a:cubicBezTo>
                <a:lnTo>
                  <a:pt x="4541022" y="945680"/>
                </a:lnTo>
                <a:cubicBezTo>
                  <a:pt x="4540842" y="942304"/>
                  <a:pt x="4541202" y="939334"/>
                  <a:pt x="4542103" y="936769"/>
                </a:cubicBezTo>
                <a:cubicBezTo>
                  <a:pt x="4543003" y="934203"/>
                  <a:pt x="4545523" y="932853"/>
                  <a:pt x="4549663" y="932718"/>
                </a:cubicBezTo>
                <a:lnTo>
                  <a:pt x="4564786" y="932718"/>
                </a:lnTo>
                <a:lnTo>
                  <a:pt x="4564786" y="908954"/>
                </a:lnTo>
                <a:lnTo>
                  <a:pt x="4595030" y="874389"/>
                </a:lnTo>
                <a:cubicBezTo>
                  <a:pt x="4595840" y="866108"/>
                  <a:pt x="4599080" y="858907"/>
                  <a:pt x="4604751" y="852786"/>
                </a:cubicBezTo>
                <a:cubicBezTo>
                  <a:pt x="4610422" y="846665"/>
                  <a:pt x="4613662" y="839464"/>
                  <a:pt x="4614472" y="831183"/>
                </a:cubicBezTo>
                <a:lnTo>
                  <a:pt x="4614472" y="829023"/>
                </a:lnTo>
                <a:lnTo>
                  <a:pt x="4649038" y="796618"/>
                </a:lnTo>
                <a:lnTo>
                  <a:pt x="4653359" y="766374"/>
                </a:lnTo>
                <a:cubicBezTo>
                  <a:pt x="4661865" y="765743"/>
                  <a:pt x="4665915" y="763223"/>
                  <a:pt x="4665510" y="758812"/>
                </a:cubicBezTo>
                <a:cubicBezTo>
                  <a:pt x="4665105" y="754402"/>
                  <a:pt x="4667535" y="751882"/>
                  <a:pt x="4672801" y="751251"/>
                </a:cubicBezTo>
                <a:lnTo>
                  <a:pt x="4681443" y="740450"/>
                </a:lnTo>
                <a:lnTo>
                  <a:pt x="4698726" y="742610"/>
                </a:lnTo>
                <a:lnTo>
                  <a:pt x="4698726" y="723167"/>
                </a:lnTo>
                <a:cubicBezTo>
                  <a:pt x="4701920" y="719702"/>
                  <a:pt x="4704710" y="715292"/>
                  <a:pt x="4707097" y="709936"/>
                </a:cubicBezTo>
                <a:cubicBezTo>
                  <a:pt x="4709481" y="704580"/>
                  <a:pt x="4711732" y="699629"/>
                  <a:pt x="4713847" y="695083"/>
                </a:cubicBezTo>
                <a:cubicBezTo>
                  <a:pt x="4715512" y="695038"/>
                  <a:pt x="4718663" y="694588"/>
                  <a:pt x="4723299" y="693733"/>
                </a:cubicBezTo>
                <a:cubicBezTo>
                  <a:pt x="4727934" y="692878"/>
                  <a:pt x="4730544" y="691888"/>
                  <a:pt x="4731130" y="690762"/>
                </a:cubicBezTo>
                <a:cubicBezTo>
                  <a:pt x="4730544" y="687387"/>
                  <a:pt x="4729554" y="684417"/>
                  <a:pt x="4728160" y="681851"/>
                </a:cubicBezTo>
                <a:cubicBezTo>
                  <a:pt x="4726764" y="679286"/>
                  <a:pt x="4728475" y="677935"/>
                  <a:pt x="4733291" y="677801"/>
                </a:cubicBezTo>
                <a:lnTo>
                  <a:pt x="4752733" y="641075"/>
                </a:lnTo>
                <a:cubicBezTo>
                  <a:pt x="4754398" y="635494"/>
                  <a:pt x="4762410" y="625593"/>
                  <a:pt x="4776766" y="611371"/>
                </a:cubicBezTo>
                <a:cubicBezTo>
                  <a:pt x="4791124" y="597149"/>
                  <a:pt x="4801836" y="586167"/>
                  <a:pt x="4808902" y="578426"/>
                </a:cubicBezTo>
                <a:cubicBezTo>
                  <a:pt x="4808541" y="572305"/>
                  <a:pt x="4811421" y="569425"/>
                  <a:pt x="4817543" y="569785"/>
                </a:cubicBezTo>
                <a:cubicBezTo>
                  <a:pt x="4820828" y="569965"/>
                  <a:pt x="4823439" y="569605"/>
                  <a:pt x="4825373" y="568705"/>
                </a:cubicBezTo>
                <a:cubicBezTo>
                  <a:pt x="4827309" y="567805"/>
                  <a:pt x="4828298" y="565284"/>
                  <a:pt x="4828343" y="561144"/>
                </a:cubicBezTo>
                <a:lnTo>
                  <a:pt x="4836985" y="541701"/>
                </a:lnTo>
                <a:cubicBezTo>
                  <a:pt x="4842792" y="541476"/>
                  <a:pt x="4846302" y="540306"/>
                  <a:pt x="4847517" y="538190"/>
                </a:cubicBezTo>
                <a:cubicBezTo>
                  <a:pt x="4848733" y="536075"/>
                  <a:pt x="4851703" y="534365"/>
                  <a:pt x="4856429" y="533059"/>
                </a:cubicBezTo>
                <a:lnTo>
                  <a:pt x="4873710" y="511456"/>
                </a:lnTo>
                <a:cubicBezTo>
                  <a:pt x="4873666" y="511186"/>
                  <a:pt x="4873755" y="510106"/>
                  <a:pt x="4873981" y="508216"/>
                </a:cubicBezTo>
                <a:cubicBezTo>
                  <a:pt x="4874207" y="506325"/>
                  <a:pt x="4874836" y="505246"/>
                  <a:pt x="4875870" y="504975"/>
                </a:cubicBezTo>
                <a:cubicBezTo>
                  <a:pt x="4878976" y="505246"/>
                  <a:pt x="4880867" y="506866"/>
                  <a:pt x="4881541" y="509836"/>
                </a:cubicBezTo>
                <a:cubicBezTo>
                  <a:pt x="4882216" y="512807"/>
                  <a:pt x="4882487" y="515507"/>
                  <a:pt x="4882352" y="517937"/>
                </a:cubicBezTo>
                <a:lnTo>
                  <a:pt x="4867231" y="530899"/>
                </a:lnTo>
                <a:cubicBezTo>
                  <a:pt x="4868490" y="540351"/>
                  <a:pt x="4866509" y="548992"/>
                  <a:pt x="4861288" y="556823"/>
                </a:cubicBezTo>
                <a:cubicBezTo>
                  <a:pt x="4856069" y="564654"/>
                  <a:pt x="4853008" y="573296"/>
                  <a:pt x="4852108" y="582747"/>
                </a:cubicBezTo>
                <a:cubicBezTo>
                  <a:pt x="4843466" y="595348"/>
                  <a:pt x="4836985" y="609031"/>
                  <a:pt x="4832664" y="623793"/>
                </a:cubicBezTo>
                <a:cubicBezTo>
                  <a:pt x="4829470" y="625053"/>
                  <a:pt x="4827219" y="627393"/>
                  <a:pt x="4825913" y="630814"/>
                </a:cubicBezTo>
                <a:cubicBezTo>
                  <a:pt x="4824608" y="634234"/>
                  <a:pt x="4823979" y="637655"/>
                  <a:pt x="4824024" y="641075"/>
                </a:cubicBezTo>
                <a:cubicBezTo>
                  <a:pt x="4823214" y="646386"/>
                  <a:pt x="4819973" y="648726"/>
                  <a:pt x="4814301" y="648096"/>
                </a:cubicBezTo>
                <a:cubicBezTo>
                  <a:pt x="4808632" y="647466"/>
                  <a:pt x="4805390" y="650887"/>
                  <a:pt x="4804580" y="658358"/>
                </a:cubicBezTo>
                <a:lnTo>
                  <a:pt x="4789458" y="682121"/>
                </a:lnTo>
                <a:cubicBezTo>
                  <a:pt x="4789819" y="685227"/>
                  <a:pt x="4791799" y="687117"/>
                  <a:pt x="4795400" y="687792"/>
                </a:cubicBezTo>
                <a:cubicBezTo>
                  <a:pt x="4799000" y="688467"/>
                  <a:pt x="4802061" y="688737"/>
                  <a:pt x="4804580" y="688602"/>
                </a:cubicBezTo>
                <a:lnTo>
                  <a:pt x="4808902" y="688602"/>
                </a:lnTo>
                <a:cubicBezTo>
                  <a:pt x="4810207" y="685497"/>
                  <a:pt x="4812457" y="683606"/>
                  <a:pt x="4815652" y="682931"/>
                </a:cubicBezTo>
                <a:cubicBezTo>
                  <a:pt x="4818848" y="682257"/>
                  <a:pt x="4821638" y="681986"/>
                  <a:pt x="4824024" y="682121"/>
                </a:cubicBezTo>
                <a:cubicBezTo>
                  <a:pt x="4826454" y="674290"/>
                  <a:pt x="4830775" y="666189"/>
                  <a:pt x="4836985" y="657817"/>
                </a:cubicBezTo>
                <a:cubicBezTo>
                  <a:pt x="4843197" y="649447"/>
                  <a:pt x="4849678" y="642425"/>
                  <a:pt x="4856429" y="636754"/>
                </a:cubicBezTo>
                <a:lnTo>
                  <a:pt x="4867231" y="606510"/>
                </a:lnTo>
                <a:lnTo>
                  <a:pt x="4888833" y="606510"/>
                </a:lnTo>
                <a:lnTo>
                  <a:pt x="4919077" y="574106"/>
                </a:lnTo>
                <a:cubicBezTo>
                  <a:pt x="4918223" y="578426"/>
                  <a:pt x="4919393" y="581667"/>
                  <a:pt x="4922587" y="583827"/>
                </a:cubicBezTo>
                <a:cubicBezTo>
                  <a:pt x="4925784" y="585988"/>
                  <a:pt x="4929654" y="587067"/>
                  <a:pt x="4934200" y="587067"/>
                </a:cubicBezTo>
                <a:lnTo>
                  <a:pt x="4938521" y="587067"/>
                </a:lnTo>
                <a:cubicBezTo>
                  <a:pt x="4938611" y="580587"/>
                  <a:pt x="4940590" y="575726"/>
                  <a:pt x="4944461" y="572485"/>
                </a:cubicBezTo>
                <a:cubicBezTo>
                  <a:pt x="4948332" y="569244"/>
                  <a:pt x="4953553" y="567625"/>
                  <a:pt x="4960124" y="567625"/>
                </a:cubicBezTo>
                <a:lnTo>
                  <a:pt x="4966603" y="567625"/>
                </a:lnTo>
                <a:lnTo>
                  <a:pt x="4957964" y="552502"/>
                </a:lnTo>
                <a:cubicBezTo>
                  <a:pt x="4958548" y="551467"/>
                  <a:pt x="4961159" y="550837"/>
                  <a:pt x="4965794" y="550612"/>
                </a:cubicBezTo>
                <a:cubicBezTo>
                  <a:pt x="4970429" y="550387"/>
                  <a:pt x="4973581" y="550297"/>
                  <a:pt x="4975245" y="550342"/>
                </a:cubicBezTo>
                <a:lnTo>
                  <a:pt x="5001170" y="552502"/>
                </a:lnTo>
                <a:cubicBezTo>
                  <a:pt x="5001125" y="553988"/>
                  <a:pt x="5001214" y="556418"/>
                  <a:pt x="5001440" y="559793"/>
                </a:cubicBezTo>
                <a:cubicBezTo>
                  <a:pt x="5001664" y="563169"/>
                  <a:pt x="5002295" y="565059"/>
                  <a:pt x="5003329" y="565464"/>
                </a:cubicBezTo>
                <a:cubicBezTo>
                  <a:pt x="5006661" y="564564"/>
                  <a:pt x="5009720" y="560424"/>
                  <a:pt x="5012511" y="553043"/>
                </a:cubicBezTo>
                <a:cubicBezTo>
                  <a:pt x="5015302" y="545661"/>
                  <a:pt x="5017282" y="540440"/>
                  <a:pt x="5018452" y="537380"/>
                </a:cubicBezTo>
                <a:lnTo>
                  <a:pt x="5022773" y="533059"/>
                </a:lnTo>
                <a:lnTo>
                  <a:pt x="5027094" y="522258"/>
                </a:lnTo>
                <a:lnTo>
                  <a:pt x="5050856" y="509296"/>
                </a:lnTo>
                <a:cubicBezTo>
                  <a:pt x="5050496" y="506776"/>
                  <a:pt x="5051216" y="505335"/>
                  <a:pt x="5053017" y="504975"/>
                </a:cubicBezTo>
                <a:cubicBezTo>
                  <a:pt x="5056213" y="505065"/>
                  <a:pt x="5059002" y="505965"/>
                  <a:pt x="5061389" y="507676"/>
                </a:cubicBezTo>
                <a:cubicBezTo>
                  <a:pt x="5063773" y="509386"/>
                  <a:pt x="5066024" y="511366"/>
                  <a:pt x="5068140" y="513617"/>
                </a:cubicBezTo>
                <a:lnTo>
                  <a:pt x="5068140" y="487693"/>
                </a:lnTo>
                <a:cubicBezTo>
                  <a:pt x="5079256" y="484452"/>
                  <a:pt x="5086728" y="478512"/>
                  <a:pt x="5090553" y="469871"/>
                </a:cubicBezTo>
                <a:cubicBezTo>
                  <a:pt x="5094379" y="461229"/>
                  <a:pt x="5099148" y="456368"/>
                  <a:pt x="5104864" y="455288"/>
                </a:cubicBezTo>
                <a:lnTo>
                  <a:pt x="5107025" y="431525"/>
                </a:lnTo>
                <a:lnTo>
                  <a:pt x="5135108" y="431525"/>
                </a:lnTo>
                <a:lnTo>
                  <a:pt x="5148071" y="414242"/>
                </a:lnTo>
                <a:lnTo>
                  <a:pt x="5150231" y="414242"/>
                </a:lnTo>
                <a:cubicBezTo>
                  <a:pt x="5156353" y="414242"/>
                  <a:pt x="5159233" y="416403"/>
                  <a:pt x="5158873" y="420723"/>
                </a:cubicBezTo>
                <a:cubicBezTo>
                  <a:pt x="5158782" y="422928"/>
                  <a:pt x="5157882" y="424999"/>
                  <a:pt x="5156172" y="426934"/>
                </a:cubicBezTo>
                <a:cubicBezTo>
                  <a:pt x="5154462" y="428869"/>
                  <a:pt x="5152482" y="430399"/>
                  <a:pt x="5150231" y="431525"/>
                </a:cubicBezTo>
                <a:cubicBezTo>
                  <a:pt x="5149602" y="440076"/>
                  <a:pt x="5145460" y="446197"/>
                  <a:pt x="5137809" y="449887"/>
                </a:cubicBezTo>
                <a:cubicBezTo>
                  <a:pt x="5130159" y="453577"/>
                  <a:pt x="5122777" y="455378"/>
                  <a:pt x="5115667" y="455288"/>
                </a:cubicBezTo>
                <a:cubicBezTo>
                  <a:pt x="5116431" y="459249"/>
                  <a:pt x="5115981" y="462129"/>
                  <a:pt x="5114316" y="463929"/>
                </a:cubicBezTo>
                <a:cubicBezTo>
                  <a:pt x="5112651" y="465730"/>
                  <a:pt x="5111660" y="468610"/>
                  <a:pt x="5111346" y="472571"/>
                </a:cubicBezTo>
                <a:cubicBezTo>
                  <a:pt x="5110626" y="484318"/>
                  <a:pt x="5107746" y="492148"/>
                  <a:pt x="5102704" y="496064"/>
                </a:cubicBezTo>
                <a:cubicBezTo>
                  <a:pt x="5097664" y="499980"/>
                  <a:pt x="5094784" y="507271"/>
                  <a:pt x="5094064" y="517937"/>
                </a:cubicBezTo>
                <a:cubicBezTo>
                  <a:pt x="5092398" y="518162"/>
                  <a:pt x="5089246" y="519333"/>
                  <a:pt x="5084611" y="521448"/>
                </a:cubicBezTo>
                <a:cubicBezTo>
                  <a:pt x="5079976" y="523563"/>
                  <a:pt x="5077365" y="525273"/>
                  <a:pt x="5076781" y="526578"/>
                </a:cubicBezTo>
                <a:lnTo>
                  <a:pt x="5078941" y="526578"/>
                </a:lnTo>
                <a:lnTo>
                  <a:pt x="5111346" y="524418"/>
                </a:lnTo>
                <a:cubicBezTo>
                  <a:pt x="5111705" y="535580"/>
                  <a:pt x="5117467" y="541340"/>
                  <a:pt x="5128629" y="541701"/>
                </a:cubicBezTo>
                <a:cubicBezTo>
                  <a:pt x="5132004" y="541745"/>
                  <a:pt x="5135515" y="541116"/>
                  <a:pt x="5139160" y="539811"/>
                </a:cubicBezTo>
                <a:cubicBezTo>
                  <a:pt x="5142806" y="538505"/>
                  <a:pt x="5145775" y="536255"/>
                  <a:pt x="5148071" y="533059"/>
                </a:cubicBezTo>
                <a:lnTo>
                  <a:pt x="5156712" y="520098"/>
                </a:lnTo>
                <a:cubicBezTo>
                  <a:pt x="5157837" y="520278"/>
                  <a:pt x="5158828" y="521538"/>
                  <a:pt x="5159683" y="523878"/>
                </a:cubicBezTo>
                <a:cubicBezTo>
                  <a:pt x="5160538" y="526218"/>
                  <a:pt x="5160988" y="528559"/>
                  <a:pt x="5161033" y="530899"/>
                </a:cubicBezTo>
                <a:lnTo>
                  <a:pt x="5169675" y="537380"/>
                </a:lnTo>
                <a:cubicBezTo>
                  <a:pt x="5167514" y="538370"/>
                  <a:pt x="5165893" y="539091"/>
                  <a:pt x="5164814" y="539540"/>
                </a:cubicBezTo>
                <a:cubicBezTo>
                  <a:pt x="5163734" y="539990"/>
                  <a:pt x="5163194" y="540711"/>
                  <a:pt x="5163194" y="541701"/>
                </a:cubicBezTo>
                <a:cubicBezTo>
                  <a:pt x="5163194" y="546022"/>
                  <a:pt x="5165354" y="548182"/>
                  <a:pt x="5169675" y="548182"/>
                </a:cubicBezTo>
                <a:lnTo>
                  <a:pt x="5171835" y="548182"/>
                </a:lnTo>
                <a:lnTo>
                  <a:pt x="5173994" y="558983"/>
                </a:lnTo>
                <a:lnTo>
                  <a:pt x="5193438" y="563304"/>
                </a:lnTo>
                <a:cubicBezTo>
                  <a:pt x="5191503" y="555923"/>
                  <a:pt x="5192673" y="547461"/>
                  <a:pt x="5196949" y="537920"/>
                </a:cubicBezTo>
                <a:cubicBezTo>
                  <a:pt x="5201224" y="528379"/>
                  <a:pt x="5207255" y="523158"/>
                  <a:pt x="5215041" y="522258"/>
                </a:cubicBezTo>
                <a:lnTo>
                  <a:pt x="5221521" y="502816"/>
                </a:lnTo>
                <a:cubicBezTo>
                  <a:pt x="5228543" y="500970"/>
                  <a:pt x="5232864" y="499260"/>
                  <a:pt x="5234483" y="497684"/>
                </a:cubicBezTo>
                <a:cubicBezTo>
                  <a:pt x="5236105" y="496109"/>
                  <a:pt x="5238264" y="492779"/>
                  <a:pt x="5240965" y="487693"/>
                </a:cubicBezTo>
                <a:cubicBezTo>
                  <a:pt x="5245510" y="487783"/>
                  <a:pt x="5249921" y="487063"/>
                  <a:pt x="5254197" y="485533"/>
                </a:cubicBezTo>
                <a:cubicBezTo>
                  <a:pt x="5258472" y="484002"/>
                  <a:pt x="5261263" y="481122"/>
                  <a:pt x="5262567" y="476892"/>
                </a:cubicBezTo>
                <a:cubicBezTo>
                  <a:pt x="5272244" y="474101"/>
                  <a:pt x="5278276" y="469961"/>
                  <a:pt x="5280660" y="464470"/>
                </a:cubicBezTo>
                <a:cubicBezTo>
                  <a:pt x="5283046" y="458978"/>
                  <a:pt x="5288537" y="455918"/>
                  <a:pt x="5297132" y="455288"/>
                </a:cubicBezTo>
                <a:cubicBezTo>
                  <a:pt x="5302668" y="445657"/>
                  <a:pt x="5308879" y="436295"/>
                  <a:pt x="5315764" y="427204"/>
                </a:cubicBezTo>
                <a:cubicBezTo>
                  <a:pt x="5322651" y="418112"/>
                  <a:pt x="5329402" y="408751"/>
                  <a:pt x="5336018" y="399120"/>
                </a:cubicBezTo>
                <a:cubicBezTo>
                  <a:pt x="5353526" y="390749"/>
                  <a:pt x="5366037" y="381027"/>
                  <a:pt x="5373553" y="369955"/>
                </a:cubicBezTo>
                <a:cubicBezTo>
                  <a:pt x="5381069" y="358884"/>
                  <a:pt x="5388721" y="344842"/>
                  <a:pt x="5396507" y="327829"/>
                </a:cubicBezTo>
                <a:cubicBezTo>
                  <a:pt x="5398082" y="328009"/>
                  <a:pt x="5400872" y="328190"/>
                  <a:pt x="5404878" y="328370"/>
                </a:cubicBezTo>
                <a:cubicBezTo>
                  <a:pt x="5408883" y="328550"/>
                  <a:pt x="5411134" y="327649"/>
                  <a:pt x="5411629" y="325669"/>
                </a:cubicBezTo>
                <a:lnTo>
                  <a:pt x="5409469" y="317028"/>
                </a:lnTo>
                <a:lnTo>
                  <a:pt x="5426751" y="306226"/>
                </a:lnTo>
                <a:cubicBezTo>
                  <a:pt x="5426166" y="300780"/>
                  <a:pt x="5428416" y="296010"/>
                  <a:pt x="5433502" y="291914"/>
                </a:cubicBezTo>
                <a:cubicBezTo>
                  <a:pt x="5438588" y="287819"/>
                  <a:pt x="5443539" y="284668"/>
                  <a:pt x="5448354" y="282463"/>
                </a:cubicBezTo>
                <a:lnTo>
                  <a:pt x="5489400" y="224134"/>
                </a:lnTo>
                <a:cubicBezTo>
                  <a:pt x="5494486" y="221524"/>
                  <a:pt x="5502137" y="214323"/>
                  <a:pt x="5512354" y="202531"/>
                </a:cubicBezTo>
                <a:cubicBezTo>
                  <a:pt x="5522570" y="190739"/>
                  <a:pt x="5530761" y="183538"/>
                  <a:pt x="5536927" y="180928"/>
                </a:cubicBezTo>
                <a:close/>
                <a:moveTo>
                  <a:pt x="2122518" y="180928"/>
                </a:moveTo>
                <a:lnTo>
                  <a:pt x="2583822" y="196478"/>
                </a:lnTo>
                <a:cubicBezTo>
                  <a:pt x="2583174" y="202687"/>
                  <a:pt x="2585766" y="206466"/>
                  <a:pt x="2591598" y="207816"/>
                </a:cubicBezTo>
                <a:cubicBezTo>
                  <a:pt x="2597428" y="209165"/>
                  <a:pt x="2602612" y="209706"/>
                  <a:pt x="2607147" y="209435"/>
                </a:cubicBezTo>
                <a:cubicBezTo>
                  <a:pt x="2612870" y="209004"/>
                  <a:pt x="2622804" y="208572"/>
                  <a:pt x="2636950" y="208140"/>
                </a:cubicBezTo>
                <a:cubicBezTo>
                  <a:pt x="2651097" y="207708"/>
                  <a:pt x="2658439" y="209868"/>
                  <a:pt x="2658979" y="214618"/>
                </a:cubicBezTo>
                <a:lnTo>
                  <a:pt x="2824842" y="235351"/>
                </a:lnTo>
                <a:cubicBezTo>
                  <a:pt x="2823275" y="243126"/>
                  <a:pt x="2829646" y="246366"/>
                  <a:pt x="2843954" y="245070"/>
                </a:cubicBezTo>
                <a:cubicBezTo>
                  <a:pt x="2858261" y="243774"/>
                  <a:pt x="2866577" y="245718"/>
                  <a:pt x="2868898" y="250901"/>
                </a:cubicBezTo>
                <a:cubicBezTo>
                  <a:pt x="2868412" y="255976"/>
                  <a:pt x="2865496" y="259432"/>
                  <a:pt x="2860151" y="261267"/>
                </a:cubicBezTo>
                <a:cubicBezTo>
                  <a:pt x="2854806" y="263103"/>
                  <a:pt x="2849947" y="263967"/>
                  <a:pt x="2845574" y="263859"/>
                </a:cubicBezTo>
                <a:cubicBezTo>
                  <a:pt x="2839149" y="262887"/>
                  <a:pt x="2829970" y="260943"/>
                  <a:pt x="2818038" y="258028"/>
                </a:cubicBezTo>
                <a:cubicBezTo>
                  <a:pt x="2806106" y="255112"/>
                  <a:pt x="2798871" y="257056"/>
                  <a:pt x="2796333" y="263859"/>
                </a:cubicBezTo>
                <a:lnTo>
                  <a:pt x="2671936" y="258676"/>
                </a:lnTo>
                <a:lnTo>
                  <a:pt x="2648612" y="266450"/>
                </a:lnTo>
                <a:cubicBezTo>
                  <a:pt x="2648342" y="271634"/>
                  <a:pt x="2646291" y="275521"/>
                  <a:pt x="2642457" y="278113"/>
                </a:cubicBezTo>
                <a:cubicBezTo>
                  <a:pt x="2638623" y="280704"/>
                  <a:pt x="2634628" y="282000"/>
                  <a:pt x="2630472" y="282000"/>
                </a:cubicBezTo>
                <a:lnTo>
                  <a:pt x="2617513" y="279409"/>
                </a:lnTo>
                <a:cubicBezTo>
                  <a:pt x="2618593" y="274333"/>
                  <a:pt x="2617729" y="270878"/>
                  <a:pt x="2614921" y="269042"/>
                </a:cubicBezTo>
                <a:cubicBezTo>
                  <a:pt x="2612114" y="267207"/>
                  <a:pt x="2608659" y="266343"/>
                  <a:pt x="2604555" y="266450"/>
                </a:cubicBezTo>
                <a:cubicBezTo>
                  <a:pt x="2600074" y="266181"/>
                  <a:pt x="2594782" y="266073"/>
                  <a:pt x="2588682" y="266126"/>
                </a:cubicBezTo>
                <a:cubicBezTo>
                  <a:pt x="2582580" y="266181"/>
                  <a:pt x="2579233" y="268016"/>
                  <a:pt x="2578639" y="271634"/>
                </a:cubicBezTo>
                <a:cubicBezTo>
                  <a:pt x="2579071" y="276817"/>
                  <a:pt x="2580799" y="282000"/>
                  <a:pt x="2583822" y="287183"/>
                </a:cubicBezTo>
                <a:cubicBezTo>
                  <a:pt x="2583714" y="289883"/>
                  <a:pt x="2582634" y="292258"/>
                  <a:pt x="2580583" y="294310"/>
                </a:cubicBezTo>
                <a:cubicBezTo>
                  <a:pt x="2578531" y="296362"/>
                  <a:pt x="2576156" y="297442"/>
                  <a:pt x="2573456" y="297550"/>
                </a:cubicBezTo>
                <a:lnTo>
                  <a:pt x="2568273" y="294958"/>
                </a:lnTo>
                <a:cubicBezTo>
                  <a:pt x="2569730" y="287399"/>
                  <a:pt x="2569406" y="282432"/>
                  <a:pt x="2567301" y="280056"/>
                </a:cubicBezTo>
                <a:cubicBezTo>
                  <a:pt x="2565195" y="277681"/>
                  <a:pt x="2560337" y="276601"/>
                  <a:pt x="2552724" y="276817"/>
                </a:cubicBezTo>
                <a:cubicBezTo>
                  <a:pt x="2547486" y="276925"/>
                  <a:pt x="2542411" y="278005"/>
                  <a:pt x="2537497" y="280056"/>
                </a:cubicBezTo>
                <a:cubicBezTo>
                  <a:pt x="2532584" y="282108"/>
                  <a:pt x="2528157" y="284484"/>
                  <a:pt x="2524215" y="287183"/>
                </a:cubicBezTo>
                <a:cubicBezTo>
                  <a:pt x="2517089" y="295282"/>
                  <a:pt x="2505427" y="299170"/>
                  <a:pt x="2489229" y="298846"/>
                </a:cubicBezTo>
                <a:cubicBezTo>
                  <a:pt x="2473031" y="298522"/>
                  <a:pt x="2463961" y="307592"/>
                  <a:pt x="2462017" y="326057"/>
                </a:cubicBezTo>
                <a:cubicBezTo>
                  <a:pt x="2461585" y="331672"/>
                  <a:pt x="2462449" y="338583"/>
                  <a:pt x="2464609" y="346790"/>
                </a:cubicBezTo>
                <a:lnTo>
                  <a:pt x="2498299" y="349382"/>
                </a:lnTo>
                <a:cubicBezTo>
                  <a:pt x="2496626" y="354889"/>
                  <a:pt x="2496086" y="360072"/>
                  <a:pt x="2496680" y="364931"/>
                </a:cubicBezTo>
                <a:cubicBezTo>
                  <a:pt x="2497274" y="369791"/>
                  <a:pt x="2501269" y="372382"/>
                  <a:pt x="2508666" y="372706"/>
                </a:cubicBezTo>
                <a:lnTo>
                  <a:pt x="2516442" y="372706"/>
                </a:lnTo>
                <a:cubicBezTo>
                  <a:pt x="2514875" y="378105"/>
                  <a:pt x="2511527" y="382856"/>
                  <a:pt x="2506398" y="386960"/>
                </a:cubicBezTo>
                <a:cubicBezTo>
                  <a:pt x="2501269" y="391063"/>
                  <a:pt x="2495978" y="393223"/>
                  <a:pt x="2490525" y="393439"/>
                </a:cubicBezTo>
                <a:cubicBezTo>
                  <a:pt x="2471088" y="393115"/>
                  <a:pt x="2451651" y="391819"/>
                  <a:pt x="2432214" y="389551"/>
                </a:cubicBezTo>
                <a:cubicBezTo>
                  <a:pt x="2412777" y="387284"/>
                  <a:pt x="2393340" y="385988"/>
                  <a:pt x="2373903" y="385664"/>
                </a:cubicBezTo>
                <a:lnTo>
                  <a:pt x="2371311" y="403805"/>
                </a:lnTo>
                <a:cubicBezTo>
                  <a:pt x="2373201" y="406019"/>
                  <a:pt x="2377197" y="410662"/>
                  <a:pt x="2383297" y="417735"/>
                </a:cubicBezTo>
                <a:cubicBezTo>
                  <a:pt x="2389398" y="424808"/>
                  <a:pt x="2394042" y="428803"/>
                  <a:pt x="2397228" y="429721"/>
                </a:cubicBezTo>
                <a:cubicBezTo>
                  <a:pt x="2400953" y="429344"/>
                  <a:pt x="2403221" y="427508"/>
                  <a:pt x="2404030" y="424214"/>
                </a:cubicBezTo>
                <a:cubicBezTo>
                  <a:pt x="2404841" y="420921"/>
                  <a:pt x="2405164" y="418437"/>
                  <a:pt x="2405002" y="416763"/>
                </a:cubicBezTo>
                <a:lnTo>
                  <a:pt x="2436102" y="419355"/>
                </a:lnTo>
                <a:cubicBezTo>
                  <a:pt x="2435399" y="428156"/>
                  <a:pt x="2434211" y="433878"/>
                  <a:pt x="2432538" y="436524"/>
                </a:cubicBezTo>
                <a:cubicBezTo>
                  <a:pt x="2430864" y="439170"/>
                  <a:pt x="2425141" y="440358"/>
                  <a:pt x="2415368" y="440087"/>
                </a:cubicBezTo>
                <a:lnTo>
                  <a:pt x="2363536" y="437496"/>
                </a:lnTo>
                <a:cubicBezTo>
                  <a:pt x="2358623" y="437658"/>
                  <a:pt x="2351604" y="439278"/>
                  <a:pt x="2342480" y="442355"/>
                </a:cubicBezTo>
                <a:cubicBezTo>
                  <a:pt x="2333355" y="445433"/>
                  <a:pt x="2328281" y="448996"/>
                  <a:pt x="2327254" y="453046"/>
                </a:cubicBezTo>
                <a:cubicBezTo>
                  <a:pt x="2327740" y="455529"/>
                  <a:pt x="2330007" y="457041"/>
                  <a:pt x="2334057" y="457581"/>
                </a:cubicBezTo>
                <a:cubicBezTo>
                  <a:pt x="2338107" y="458121"/>
                  <a:pt x="2341022" y="458337"/>
                  <a:pt x="2342804" y="458229"/>
                </a:cubicBezTo>
                <a:cubicBezTo>
                  <a:pt x="2364941" y="458391"/>
                  <a:pt x="2387402" y="459362"/>
                  <a:pt x="2410185" y="461144"/>
                </a:cubicBezTo>
                <a:cubicBezTo>
                  <a:pt x="2432970" y="462926"/>
                  <a:pt x="2455430" y="464546"/>
                  <a:pt x="2477568" y="466003"/>
                </a:cubicBezTo>
                <a:cubicBezTo>
                  <a:pt x="2477999" y="471187"/>
                  <a:pt x="2479726" y="473778"/>
                  <a:pt x="2482750" y="473778"/>
                </a:cubicBezTo>
                <a:cubicBezTo>
                  <a:pt x="2486691" y="473616"/>
                  <a:pt x="2489823" y="473940"/>
                  <a:pt x="2492144" y="474750"/>
                </a:cubicBezTo>
                <a:cubicBezTo>
                  <a:pt x="2494466" y="475560"/>
                  <a:pt x="2495654" y="477828"/>
                  <a:pt x="2495708" y="481553"/>
                </a:cubicBezTo>
                <a:cubicBezTo>
                  <a:pt x="2498193" y="503150"/>
                  <a:pt x="2508126" y="510492"/>
                  <a:pt x="2525512" y="503582"/>
                </a:cubicBezTo>
                <a:cubicBezTo>
                  <a:pt x="2542897" y="496671"/>
                  <a:pt x="2552831" y="501422"/>
                  <a:pt x="2555316" y="517835"/>
                </a:cubicBezTo>
                <a:cubicBezTo>
                  <a:pt x="2554019" y="537650"/>
                  <a:pt x="2548836" y="547261"/>
                  <a:pt x="2539765" y="546667"/>
                </a:cubicBezTo>
                <a:cubicBezTo>
                  <a:pt x="2530695" y="546073"/>
                  <a:pt x="2525512" y="548557"/>
                  <a:pt x="2524215" y="554118"/>
                </a:cubicBezTo>
                <a:cubicBezTo>
                  <a:pt x="2524972" y="556493"/>
                  <a:pt x="2531234" y="557573"/>
                  <a:pt x="2543005" y="557357"/>
                </a:cubicBezTo>
                <a:cubicBezTo>
                  <a:pt x="2554775" y="557141"/>
                  <a:pt x="2567516" y="556925"/>
                  <a:pt x="2581231" y="556710"/>
                </a:cubicBezTo>
                <a:cubicBezTo>
                  <a:pt x="2587277" y="557249"/>
                  <a:pt x="2592029" y="559409"/>
                  <a:pt x="2595484" y="563188"/>
                </a:cubicBezTo>
                <a:cubicBezTo>
                  <a:pt x="2598940" y="566968"/>
                  <a:pt x="2603691" y="569128"/>
                  <a:pt x="2609738" y="569668"/>
                </a:cubicBezTo>
                <a:lnTo>
                  <a:pt x="2614921" y="569668"/>
                </a:lnTo>
                <a:cubicBezTo>
                  <a:pt x="2614813" y="573393"/>
                  <a:pt x="2609198" y="575661"/>
                  <a:pt x="2598076" y="576470"/>
                </a:cubicBezTo>
                <a:cubicBezTo>
                  <a:pt x="2586954" y="577280"/>
                  <a:pt x="2570973" y="577604"/>
                  <a:pt x="2550131" y="577442"/>
                </a:cubicBezTo>
                <a:lnTo>
                  <a:pt x="2480158" y="577442"/>
                </a:lnTo>
                <a:cubicBezTo>
                  <a:pt x="2479942" y="581168"/>
                  <a:pt x="2478431" y="583435"/>
                  <a:pt x="2475623" y="584245"/>
                </a:cubicBezTo>
                <a:cubicBezTo>
                  <a:pt x="2472816" y="585055"/>
                  <a:pt x="2470008" y="585379"/>
                  <a:pt x="2467200" y="585217"/>
                </a:cubicBezTo>
                <a:cubicBezTo>
                  <a:pt x="2460667" y="584515"/>
                  <a:pt x="2451057" y="583327"/>
                  <a:pt x="2438369" y="581654"/>
                </a:cubicBezTo>
                <a:cubicBezTo>
                  <a:pt x="2425681" y="579980"/>
                  <a:pt x="2418014" y="582032"/>
                  <a:pt x="2415368" y="587809"/>
                </a:cubicBezTo>
                <a:cubicBezTo>
                  <a:pt x="2406244" y="590616"/>
                  <a:pt x="2396634" y="593424"/>
                  <a:pt x="2386537" y="596231"/>
                </a:cubicBezTo>
                <a:cubicBezTo>
                  <a:pt x="2376441" y="599039"/>
                  <a:pt x="2366182" y="600551"/>
                  <a:pt x="2355761" y="600767"/>
                </a:cubicBezTo>
                <a:lnTo>
                  <a:pt x="2350578" y="600767"/>
                </a:lnTo>
                <a:lnTo>
                  <a:pt x="2327254" y="611133"/>
                </a:lnTo>
                <a:lnTo>
                  <a:pt x="2293563" y="611133"/>
                </a:lnTo>
                <a:lnTo>
                  <a:pt x="2283198" y="621499"/>
                </a:lnTo>
                <a:lnTo>
                  <a:pt x="2254690" y="613724"/>
                </a:lnTo>
                <a:cubicBezTo>
                  <a:pt x="2236656" y="619717"/>
                  <a:pt x="2214411" y="621985"/>
                  <a:pt x="2187956" y="620528"/>
                </a:cubicBezTo>
                <a:cubicBezTo>
                  <a:pt x="2161500" y="619070"/>
                  <a:pt x="2137960" y="616802"/>
                  <a:pt x="2117335" y="613724"/>
                </a:cubicBezTo>
                <a:cubicBezTo>
                  <a:pt x="2117335" y="616586"/>
                  <a:pt x="2116687" y="619933"/>
                  <a:pt x="2115391" y="623767"/>
                </a:cubicBezTo>
                <a:cubicBezTo>
                  <a:pt x="2114096" y="627600"/>
                  <a:pt x="2112152" y="630300"/>
                  <a:pt x="2109560" y="631866"/>
                </a:cubicBezTo>
                <a:cubicBezTo>
                  <a:pt x="2106968" y="631542"/>
                  <a:pt x="2103729" y="630246"/>
                  <a:pt x="2099841" y="627978"/>
                </a:cubicBezTo>
                <a:cubicBezTo>
                  <a:pt x="2095954" y="625711"/>
                  <a:pt x="2091420" y="624415"/>
                  <a:pt x="2086236" y="624091"/>
                </a:cubicBezTo>
                <a:cubicBezTo>
                  <a:pt x="2083374" y="627924"/>
                  <a:pt x="2079379" y="630624"/>
                  <a:pt x="2074249" y="632190"/>
                </a:cubicBezTo>
                <a:cubicBezTo>
                  <a:pt x="2069120" y="633755"/>
                  <a:pt x="2064477" y="634511"/>
                  <a:pt x="2060320" y="634457"/>
                </a:cubicBezTo>
                <a:lnTo>
                  <a:pt x="2042178" y="621499"/>
                </a:lnTo>
                <a:cubicBezTo>
                  <a:pt x="2040073" y="621499"/>
                  <a:pt x="2035862" y="622147"/>
                  <a:pt x="2029545" y="623443"/>
                </a:cubicBezTo>
                <a:cubicBezTo>
                  <a:pt x="2023228" y="624739"/>
                  <a:pt x="2019664" y="626683"/>
                  <a:pt x="2018854" y="629274"/>
                </a:cubicBezTo>
                <a:cubicBezTo>
                  <a:pt x="2019232" y="630516"/>
                  <a:pt x="2021068" y="631272"/>
                  <a:pt x="2024361" y="631542"/>
                </a:cubicBezTo>
                <a:cubicBezTo>
                  <a:pt x="2027655" y="631812"/>
                  <a:pt x="2030139" y="631919"/>
                  <a:pt x="2031812" y="631866"/>
                </a:cubicBezTo>
                <a:cubicBezTo>
                  <a:pt x="2033486" y="633216"/>
                  <a:pt x="2035969" y="635051"/>
                  <a:pt x="2039263" y="637373"/>
                </a:cubicBezTo>
                <a:cubicBezTo>
                  <a:pt x="2042557" y="639695"/>
                  <a:pt x="2044392" y="642178"/>
                  <a:pt x="2044770" y="644824"/>
                </a:cubicBezTo>
                <a:lnTo>
                  <a:pt x="2016264" y="644824"/>
                </a:lnTo>
                <a:cubicBezTo>
                  <a:pt x="2016264" y="647523"/>
                  <a:pt x="2015615" y="649899"/>
                  <a:pt x="2014319" y="651951"/>
                </a:cubicBezTo>
                <a:cubicBezTo>
                  <a:pt x="2013023" y="654002"/>
                  <a:pt x="2011079" y="655082"/>
                  <a:pt x="2008488" y="655190"/>
                </a:cubicBezTo>
                <a:cubicBezTo>
                  <a:pt x="2004655" y="655082"/>
                  <a:pt x="2001307" y="654002"/>
                  <a:pt x="1998445" y="651951"/>
                </a:cubicBezTo>
                <a:cubicBezTo>
                  <a:pt x="1995584" y="649899"/>
                  <a:pt x="1992884" y="647523"/>
                  <a:pt x="1990347" y="644824"/>
                </a:cubicBezTo>
                <a:cubicBezTo>
                  <a:pt x="1990185" y="640774"/>
                  <a:pt x="1988565" y="637211"/>
                  <a:pt x="1985487" y="634133"/>
                </a:cubicBezTo>
                <a:cubicBezTo>
                  <a:pt x="1982411" y="631056"/>
                  <a:pt x="1978846" y="629436"/>
                  <a:pt x="1974798" y="629274"/>
                </a:cubicBezTo>
                <a:cubicBezTo>
                  <a:pt x="1971989" y="629274"/>
                  <a:pt x="1969183" y="629922"/>
                  <a:pt x="1966374" y="631218"/>
                </a:cubicBezTo>
                <a:cubicBezTo>
                  <a:pt x="1963568" y="632514"/>
                  <a:pt x="1962055" y="634457"/>
                  <a:pt x="1961839" y="637049"/>
                </a:cubicBezTo>
                <a:cubicBezTo>
                  <a:pt x="1962217" y="639533"/>
                  <a:pt x="1964052" y="641044"/>
                  <a:pt x="1967346" y="641584"/>
                </a:cubicBezTo>
                <a:cubicBezTo>
                  <a:pt x="1970640" y="642124"/>
                  <a:pt x="1973123" y="642340"/>
                  <a:pt x="1974798" y="642232"/>
                </a:cubicBezTo>
                <a:lnTo>
                  <a:pt x="1977390" y="657782"/>
                </a:lnTo>
                <a:lnTo>
                  <a:pt x="1935924" y="660373"/>
                </a:lnTo>
                <a:cubicBezTo>
                  <a:pt x="1933062" y="664207"/>
                  <a:pt x="1929066" y="666906"/>
                  <a:pt x="1923937" y="668472"/>
                </a:cubicBezTo>
                <a:cubicBezTo>
                  <a:pt x="1918808" y="670038"/>
                  <a:pt x="1914165" y="670794"/>
                  <a:pt x="1910007" y="670740"/>
                </a:cubicBezTo>
                <a:lnTo>
                  <a:pt x="1889274" y="662965"/>
                </a:lnTo>
                <a:cubicBezTo>
                  <a:pt x="1889274" y="664423"/>
                  <a:pt x="1888626" y="666042"/>
                  <a:pt x="1887331" y="667824"/>
                </a:cubicBezTo>
                <a:cubicBezTo>
                  <a:pt x="1886035" y="669606"/>
                  <a:pt x="1884091" y="670578"/>
                  <a:pt x="1881500" y="670740"/>
                </a:cubicBezTo>
                <a:cubicBezTo>
                  <a:pt x="1877613" y="670632"/>
                  <a:pt x="1874372" y="669552"/>
                  <a:pt x="1871781" y="667500"/>
                </a:cubicBezTo>
                <a:cubicBezTo>
                  <a:pt x="1869189" y="665448"/>
                  <a:pt x="1867246" y="663073"/>
                  <a:pt x="1865950" y="660373"/>
                </a:cubicBezTo>
                <a:cubicBezTo>
                  <a:pt x="1864168" y="665665"/>
                  <a:pt x="1859957" y="669984"/>
                  <a:pt x="1853316" y="673331"/>
                </a:cubicBezTo>
                <a:cubicBezTo>
                  <a:pt x="1846675" y="676679"/>
                  <a:pt x="1840520" y="678406"/>
                  <a:pt x="1834851" y="678515"/>
                </a:cubicBezTo>
                <a:lnTo>
                  <a:pt x="1806343" y="675923"/>
                </a:lnTo>
                <a:lnTo>
                  <a:pt x="1783020" y="694064"/>
                </a:lnTo>
                <a:cubicBezTo>
                  <a:pt x="1785286" y="701839"/>
                  <a:pt x="1795654" y="707670"/>
                  <a:pt x="1814118" y="711557"/>
                </a:cubicBezTo>
                <a:cubicBezTo>
                  <a:pt x="1832583" y="715445"/>
                  <a:pt x="1845541" y="717388"/>
                  <a:pt x="1852992" y="717388"/>
                </a:cubicBezTo>
                <a:cubicBezTo>
                  <a:pt x="1856717" y="723004"/>
                  <a:pt x="1860929" y="728619"/>
                  <a:pt x="1865626" y="734234"/>
                </a:cubicBezTo>
                <a:cubicBezTo>
                  <a:pt x="1870323" y="739849"/>
                  <a:pt x="1876478" y="742872"/>
                  <a:pt x="1884091" y="743304"/>
                </a:cubicBezTo>
                <a:lnTo>
                  <a:pt x="1904824" y="753671"/>
                </a:lnTo>
                <a:lnTo>
                  <a:pt x="1917782" y="774404"/>
                </a:lnTo>
                <a:lnTo>
                  <a:pt x="1941106" y="756262"/>
                </a:lnTo>
                <a:cubicBezTo>
                  <a:pt x="1947639" y="759880"/>
                  <a:pt x="1952714" y="763659"/>
                  <a:pt x="1956332" y="767600"/>
                </a:cubicBezTo>
                <a:cubicBezTo>
                  <a:pt x="1959949" y="771542"/>
                  <a:pt x="1961786" y="777265"/>
                  <a:pt x="1961839" y="784770"/>
                </a:cubicBezTo>
                <a:lnTo>
                  <a:pt x="1961839" y="789953"/>
                </a:lnTo>
                <a:lnTo>
                  <a:pt x="2008488" y="805503"/>
                </a:lnTo>
                <a:cubicBezTo>
                  <a:pt x="2011187" y="796324"/>
                  <a:pt x="2018746" y="793949"/>
                  <a:pt x="2031164" y="798376"/>
                </a:cubicBezTo>
                <a:cubicBezTo>
                  <a:pt x="2043582" y="802803"/>
                  <a:pt x="2052437" y="806906"/>
                  <a:pt x="2057728" y="810686"/>
                </a:cubicBezTo>
                <a:cubicBezTo>
                  <a:pt x="2054813" y="811982"/>
                  <a:pt x="2051573" y="813925"/>
                  <a:pt x="2048009" y="816517"/>
                </a:cubicBezTo>
                <a:cubicBezTo>
                  <a:pt x="2044446" y="819108"/>
                  <a:pt x="2042502" y="822348"/>
                  <a:pt x="2042178" y="826236"/>
                </a:cubicBezTo>
                <a:cubicBezTo>
                  <a:pt x="2042449" y="827477"/>
                  <a:pt x="2043852" y="828233"/>
                  <a:pt x="2046390" y="828503"/>
                </a:cubicBezTo>
                <a:cubicBezTo>
                  <a:pt x="2048928" y="828773"/>
                  <a:pt x="2050979" y="828881"/>
                  <a:pt x="2052546" y="828827"/>
                </a:cubicBezTo>
                <a:lnTo>
                  <a:pt x="2078461" y="841785"/>
                </a:lnTo>
                <a:cubicBezTo>
                  <a:pt x="2078192" y="848372"/>
                  <a:pt x="2081322" y="851395"/>
                  <a:pt x="2087855" y="850855"/>
                </a:cubicBezTo>
                <a:cubicBezTo>
                  <a:pt x="2094388" y="850316"/>
                  <a:pt x="2098168" y="853339"/>
                  <a:pt x="2099193" y="859926"/>
                </a:cubicBezTo>
                <a:lnTo>
                  <a:pt x="2099193" y="862518"/>
                </a:lnTo>
                <a:cubicBezTo>
                  <a:pt x="2105836" y="861654"/>
                  <a:pt x="2109398" y="858199"/>
                  <a:pt x="2109884" y="852152"/>
                </a:cubicBezTo>
                <a:cubicBezTo>
                  <a:pt x="2110370" y="846104"/>
                  <a:pt x="2114581" y="842649"/>
                  <a:pt x="2122518" y="841785"/>
                </a:cubicBezTo>
                <a:lnTo>
                  <a:pt x="2138068" y="862518"/>
                </a:lnTo>
                <a:lnTo>
                  <a:pt x="2117335" y="867701"/>
                </a:lnTo>
                <a:cubicBezTo>
                  <a:pt x="2118037" y="870185"/>
                  <a:pt x="2121168" y="871696"/>
                  <a:pt x="2126729" y="872236"/>
                </a:cubicBezTo>
                <a:cubicBezTo>
                  <a:pt x="2132290" y="872776"/>
                  <a:pt x="2136070" y="872992"/>
                  <a:pt x="2138068" y="872884"/>
                </a:cubicBezTo>
                <a:lnTo>
                  <a:pt x="2174350" y="896208"/>
                </a:lnTo>
                <a:lnTo>
                  <a:pt x="2202858" y="901392"/>
                </a:lnTo>
                <a:cubicBezTo>
                  <a:pt x="2202533" y="903012"/>
                  <a:pt x="2201886" y="905603"/>
                  <a:pt x="2200914" y="909167"/>
                </a:cubicBezTo>
                <a:cubicBezTo>
                  <a:pt x="2199942" y="912730"/>
                  <a:pt x="2200590" y="915322"/>
                  <a:pt x="2202858" y="916941"/>
                </a:cubicBezTo>
                <a:cubicBezTo>
                  <a:pt x="2205773" y="916888"/>
                  <a:pt x="2209013" y="917643"/>
                  <a:pt x="2212576" y="919209"/>
                </a:cubicBezTo>
                <a:cubicBezTo>
                  <a:pt x="2216139" y="920775"/>
                  <a:pt x="2218084" y="923474"/>
                  <a:pt x="2218407" y="927308"/>
                </a:cubicBezTo>
                <a:lnTo>
                  <a:pt x="2246916" y="929899"/>
                </a:lnTo>
                <a:lnTo>
                  <a:pt x="2259873" y="955815"/>
                </a:lnTo>
                <a:lnTo>
                  <a:pt x="2288380" y="960999"/>
                </a:lnTo>
                <a:lnTo>
                  <a:pt x="2301338" y="986914"/>
                </a:lnTo>
                <a:lnTo>
                  <a:pt x="2329846" y="986914"/>
                </a:lnTo>
                <a:lnTo>
                  <a:pt x="2340212" y="1007647"/>
                </a:lnTo>
                <a:cubicBezTo>
                  <a:pt x="2348419" y="1008079"/>
                  <a:pt x="2352739" y="1012399"/>
                  <a:pt x="2353170" y="1020605"/>
                </a:cubicBezTo>
                <a:lnTo>
                  <a:pt x="2353170" y="1025788"/>
                </a:lnTo>
                <a:cubicBezTo>
                  <a:pt x="2365858" y="1027624"/>
                  <a:pt x="2376765" y="1033023"/>
                  <a:pt x="2385889" y="1041986"/>
                </a:cubicBezTo>
                <a:cubicBezTo>
                  <a:pt x="2395014" y="1050949"/>
                  <a:pt x="2403976" y="1060235"/>
                  <a:pt x="2412777" y="1069846"/>
                </a:cubicBezTo>
                <a:cubicBezTo>
                  <a:pt x="2413479" y="1078916"/>
                  <a:pt x="2420498" y="1084100"/>
                  <a:pt x="2433834" y="1085395"/>
                </a:cubicBezTo>
                <a:cubicBezTo>
                  <a:pt x="2447169" y="1086691"/>
                  <a:pt x="2454836" y="1091874"/>
                  <a:pt x="2456834" y="1100945"/>
                </a:cubicBezTo>
                <a:lnTo>
                  <a:pt x="2456834" y="1103536"/>
                </a:lnTo>
                <a:cubicBezTo>
                  <a:pt x="2467147" y="1111419"/>
                  <a:pt x="2476325" y="1120274"/>
                  <a:pt x="2484371" y="1130100"/>
                </a:cubicBezTo>
                <a:cubicBezTo>
                  <a:pt x="2492414" y="1139927"/>
                  <a:pt x="2499649" y="1150077"/>
                  <a:pt x="2506074" y="1160551"/>
                </a:cubicBezTo>
                <a:lnTo>
                  <a:pt x="2508666" y="1176101"/>
                </a:lnTo>
                <a:lnTo>
                  <a:pt x="2511258" y="1176101"/>
                </a:lnTo>
                <a:lnTo>
                  <a:pt x="2519032" y="1191651"/>
                </a:lnTo>
                <a:cubicBezTo>
                  <a:pt x="2522110" y="1184578"/>
                  <a:pt x="2526969" y="1182526"/>
                  <a:pt x="2533610" y="1185496"/>
                </a:cubicBezTo>
                <a:cubicBezTo>
                  <a:pt x="2540251" y="1188465"/>
                  <a:pt x="2545758" y="1192244"/>
                  <a:pt x="2550131" y="1196834"/>
                </a:cubicBezTo>
                <a:cubicBezTo>
                  <a:pt x="2549107" y="1200505"/>
                  <a:pt x="2549214" y="1203529"/>
                  <a:pt x="2550455" y="1205905"/>
                </a:cubicBezTo>
                <a:cubicBezTo>
                  <a:pt x="2551697" y="1208280"/>
                  <a:pt x="2552453" y="1211303"/>
                  <a:pt x="2552724" y="1214975"/>
                </a:cubicBezTo>
                <a:cubicBezTo>
                  <a:pt x="2552615" y="1221400"/>
                  <a:pt x="2551536" y="1227339"/>
                  <a:pt x="2549483" y="1232792"/>
                </a:cubicBezTo>
                <a:cubicBezTo>
                  <a:pt x="2547432" y="1238245"/>
                  <a:pt x="2545056" y="1243537"/>
                  <a:pt x="2542357" y="1248666"/>
                </a:cubicBezTo>
                <a:lnTo>
                  <a:pt x="2521624" y="1253849"/>
                </a:lnTo>
                <a:lnTo>
                  <a:pt x="2542357" y="1279765"/>
                </a:lnTo>
                <a:cubicBezTo>
                  <a:pt x="2541655" y="1288241"/>
                  <a:pt x="2541762" y="1301092"/>
                  <a:pt x="2542682" y="1318315"/>
                </a:cubicBezTo>
                <a:cubicBezTo>
                  <a:pt x="2543598" y="1335538"/>
                  <a:pt x="2549538" y="1345149"/>
                  <a:pt x="2560498" y="1347146"/>
                </a:cubicBezTo>
                <a:lnTo>
                  <a:pt x="2563090" y="1357513"/>
                </a:lnTo>
                <a:cubicBezTo>
                  <a:pt x="2563521" y="1364855"/>
                  <a:pt x="2560066" y="1368311"/>
                  <a:pt x="2552724" y="1367879"/>
                </a:cubicBezTo>
                <a:cubicBezTo>
                  <a:pt x="2553587" y="1378569"/>
                  <a:pt x="2557042" y="1385049"/>
                  <a:pt x="2563090" y="1387316"/>
                </a:cubicBezTo>
                <a:cubicBezTo>
                  <a:pt x="2569138" y="1389584"/>
                  <a:pt x="2572592" y="1393471"/>
                  <a:pt x="2573456" y="1398978"/>
                </a:cubicBezTo>
                <a:lnTo>
                  <a:pt x="2583822" y="1422303"/>
                </a:lnTo>
                <a:cubicBezTo>
                  <a:pt x="2584254" y="1429646"/>
                  <a:pt x="2580799" y="1433101"/>
                  <a:pt x="2573456" y="1432669"/>
                </a:cubicBezTo>
                <a:cubicBezTo>
                  <a:pt x="2568273" y="1432669"/>
                  <a:pt x="2565681" y="1435260"/>
                  <a:pt x="2565681" y="1440444"/>
                </a:cubicBezTo>
                <a:cubicBezTo>
                  <a:pt x="2566275" y="1446383"/>
                  <a:pt x="2566383" y="1453294"/>
                  <a:pt x="2566005" y="1461177"/>
                </a:cubicBezTo>
                <a:cubicBezTo>
                  <a:pt x="2565627" y="1469059"/>
                  <a:pt x="2561200" y="1473379"/>
                  <a:pt x="2552724" y="1474135"/>
                </a:cubicBezTo>
                <a:cubicBezTo>
                  <a:pt x="2553263" y="1479587"/>
                  <a:pt x="2555423" y="1482287"/>
                  <a:pt x="2559202" y="1482233"/>
                </a:cubicBezTo>
                <a:cubicBezTo>
                  <a:pt x="2562982" y="1482179"/>
                  <a:pt x="2565141" y="1485527"/>
                  <a:pt x="2565681" y="1492276"/>
                </a:cubicBezTo>
                <a:cubicBezTo>
                  <a:pt x="2557690" y="1507286"/>
                  <a:pt x="2548404" y="1527154"/>
                  <a:pt x="2537821" y="1551882"/>
                </a:cubicBezTo>
                <a:cubicBezTo>
                  <a:pt x="2527239" y="1576610"/>
                  <a:pt x="2516657" y="1593888"/>
                  <a:pt x="2506074" y="1603714"/>
                </a:cubicBezTo>
                <a:cubicBezTo>
                  <a:pt x="2511527" y="1628065"/>
                  <a:pt x="2512283" y="1641562"/>
                  <a:pt x="2508342" y="1644208"/>
                </a:cubicBezTo>
                <a:cubicBezTo>
                  <a:pt x="2504402" y="1646854"/>
                  <a:pt x="2501917" y="1655816"/>
                  <a:pt x="2500891" y="1671096"/>
                </a:cubicBezTo>
                <a:cubicBezTo>
                  <a:pt x="2497058" y="1681570"/>
                  <a:pt x="2492414" y="1691721"/>
                  <a:pt x="2486961" y="1701547"/>
                </a:cubicBezTo>
                <a:cubicBezTo>
                  <a:pt x="2481508" y="1711374"/>
                  <a:pt x="2474921" y="1720228"/>
                  <a:pt x="2467200" y="1728111"/>
                </a:cubicBezTo>
                <a:cubicBezTo>
                  <a:pt x="2466445" y="1734104"/>
                  <a:pt x="2463421" y="1738963"/>
                  <a:pt x="2458131" y="1742689"/>
                </a:cubicBezTo>
                <a:cubicBezTo>
                  <a:pt x="2452839" y="1746414"/>
                  <a:pt x="2449815" y="1751921"/>
                  <a:pt x="2449059" y="1759210"/>
                </a:cubicBezTo>
                <a:lnTo>
                  <a:pt x="2438694" y="1766985"/>
                </a:lnTo>
                <a:lnTo>
                  <a:pt x="2423143" y="1759210"/>
                </a:lnTo>
                <a:cubicBezTo>
                  <a:pt x="2422819" y="1755377"/>
                  <a:pt x="2420875" y="1752677"/>
                  <a:pt x="2417312" y="1751111"/>
                </a:cubicBezTo>
                <a:cubicBezTo>
                  <a:pt x="2413749" y="1749545"/>
                  <a:pt x="2410509" y="1748790"/>
                  <a:pt x="2407594" y="1748844"/>
                </a:cubicBezTo>
                <a:cubicBezTo>
                  <a:pt x="2408997" y="1754243"/>
                  <a:pt x="2408781" y="1758994"/>
                  <a:pt x="2406946" y="1763097"/>
                </a:cubicBezTo>
                <a:cubicBezTo>
                  <a:pt x="2405110" y="1767201"/>
                  <a:pt x="2401008" y="1769361"/>
                  <a:pt x="2394636" y="1769577"/>
                </a:cubicBezTo>
                <a:cubicBezTo>
                  <a:pt x="2394205" y="1777784"/>
                  <a:pt x="2389884" y="1782103"/>
                  <a:pt x="2381677" y="1782534"/>
                </a:cubicBezTo>
                <a:lnTo>
                  <a:pt x="2376494" y="1782534"/>
                </a:lnTo>
                <a:cubicBezTo>
                  <a:pt x="2373795" y="1785450"/>
                  <a:pt x="2370124" y="1788689"/>
                  <a:pt x="2365480" y="1792253"/>
                </a:cubicBezTo>
                <a:cubicBezTo>
                  <a:pt x="2360837" y="1795817"/>
                  <a:pt x="2355870" y="1797760"/>
                  <a:pt x="2350578" y="1798084"/>
                </a:cubicBezTo>
                <a:cubicBezTo>
                  <a:pt x="2348095" y="1797814"/>
                  <a:pt x="2346583" y="1796410"/>
                  <a:pt x="2346043" y="1793873"/>
                </a:cubicBezTo>
                <a:cubicBezTo>
                  <a:pt x="2345504" y="1791335"/>
                  <a:pt x="2345287" y="1789284"/>
                  <a:pt x="2345395" y="1787718"/>
                </a:cubicBezTo>
                <a:cubicBezTo>
                  <a:pt x="2350794" y="1787610"/>
                  <a:pt x="2355546" y="1785882"/>
                  <a:pt x="2359649" y="1782534"/>
                </a:cubicBezTo>
                <a:cubicBezTo>
                  <a:pt x="2363753" y="1779187"/>
                  <a:pt x="2365912" y="1774868"/>
                  <a:pt x="2366128" y="1769577"/>
                </a:cubicBezTo>
                <a:cubicBezTo>
                  <a:pt x="2360891" y="1769847"/>
                  <a:pt x="2356463" y="1771898"/>
                  <a:pt x="2352846" y="1775732"/>
                </a:cubicBezTo>
                <a:cubicBezTo>
                  <a:pt x="2349228" y="1779565"/>
                  <a:pt x="2346745" y="1783560"/>
                  <a:pt x="2345395" y="1787718"/>
                </a:cubicBezTo>
                <a:cubicBezTo>
                  <a:pt x="2342697" y="1787664"/>
                  <a:pt x="2340321" y="1788420"/>
                  <a:pt x="2338268" y="1789986"/>
                </a:cubicBezTo>
                <a:cubicBezTo>
                  <a:pt x="2336217" y="1791551"/>
                  <a:pt x="2335137" y="1794251"/>
                  <a:pt x="2335029" y="1798084"/>
                </a:cubicBezTo>
                <a:cubicBezTo>
                  <a:pt x="2334975" y="1800784"/>
                  <a:pt x="2335731" y="1803159"/>
                  <a:pt x="2337297" y="1805211"/>
                </a:cubicBezTo>
                <a:cubicBezTo>
                  <a:pt x="2338862" y="1807263"/>
                  <a:pt x="2341562" y="1808343"/>
                  <a:pt x="2345395" y="1808450"/>
                </a:cubicBezTo>
                <a:lnTo>
                  <a:pt x="2355761" y="1818817"/>
                </a:lnTo>
                <a:cubicBezTo>
                  <a:pt x="2362618" y="1812878"/>
                  <a:pt x="2370935" y="1805967"/>
                  <a:pt x="2380706" y="1798084"/>
                </a:cubicBezTo>
                <a:cubicBezTo>
                  <a:pt x="2390478" y="1790201"/>
                  <a:pt x="2399441" y="1785882"/>
                  <a:pt x="2407594" y="1785126"/>
                </a:cubicBezTo>
                <a:cubicBezTo>
                  <a:pt x="2411427" y="1785450"/>
                  <a:pt x="2414126" y="1787394"/>
                  <a:pt x="2415692" y="1790957"/>
                </a:cubicBezTo>
                <a:cubicBezTo>
                  <a:pt x="2417258" y="1794521"/>
                  <a:pt x="2418014" y="1797760"/>
                  <a:pt x="2417960" y="1800676"/>
                </a:cubicBezTo>
                <a:cubicBezTo>
                  <a:pt x="2416232" y="1807641"/>
                  <a:pt x="2409321" y="1812500"/>
                  <a:pt x="2397228" y="1815254"/>
                </a:cubicBezTo>
                <a:cubicBezTo>
                  <a:pt x="2385133" y="1818007"/>
                  <a:pt x="2378222" y="1823514"/>
                  <a:pt x="2376494" y="1831775"/>
                </a:cubicBezTo>
                <a:lnTo>
                  <a:pt x="2355761" y="1847325"/>
                </a:lnTo>
                <a:cubicBezTo>
                  <a:pt x="2339618" y="1845813"/>
                  <a:pt x="2325258" y="1843653"/>
                  <a:pt x="2312677" y="1840846"/>
                </a:cubicBezTo>
                <a:cubicBezTo>
                  <a:pt x="2300096" y="1838038"/>
                  <a:pt x="2285087" y="1843653"/>
                  <a:pt x="2267647" y="1857691"/>
                </a:cubicBezTo>
                <a:cubicBezTo>
                  <a:pt x="2257119" y="1852562"/>
                  <a:pt x="2251612" y="1853102"/>
                  <a:pt x="2251126" y="1859311"/>
                </a:cubicBezTo>
                <a:cubicBezTo>
                  <a:pt x="2250640" y="1865520"/>
                  <a:pt x="2248372" y="1869299"/>
                  <a:pt x="2244324" y="1870649"/>
                </a:cubicBezTo>
                <a:cubicBezTo>
                  <a:pt x="2241301" y="1870541"/>
                  <a:pt x="2237628" y="1869461"/>
                  <a:pt x="2233309" y="1867409"/>
                </a:cubicBezTo>
                <a:cubicBezTo>
                  <a:pt x="2228989" y="1865358"/>
                  <a:pt x="2226614" y="1862982"/>
                  <a:pt x="2226182" y="1860282"/>
                </a:cubicBezTo>
                <a:cubicBezTo>
                  <a:pt x="2226506" y="1859041"/>
                  <a:pt x="2227801" y="1858285"/>
                  <a:pt x="2230069" y="1858015"/>
                </a:cubicBezTo>
                <a:cubicBezTo>
                  <a:pt x="2232337" y="1857745"/>
                  <a:pt x="2233633" y="1857637"/>
                  <a:pt x="2233957" y="1857691"/>
                </a:cubicBezTo>
                <a:cubicBezTo>
                  <a:pt x="2236872" y="1856233"/>
                  <a:pt x="2240112" y="1853965"/>
                  <a:pt x="2243675" y="1850888"/>
                </a:cubicBezTo>
                <a:cubicBezTo>
                  <a:pt x="2247239" y="1847810"/>
                  <a:pt x="2249182" y="1844895"/>
                  <a:pt x="2249506" y="1842141"/>
                </a:cubicBezTo>
                <a:cubicBezTo>
                  <a:pt x="2249074" y="1839982"/>
                  <a:pt x="2247347" y="1839118"/>
                  <a:pt x="2244324" y="1839550"/>
                </a:cubicBezTo>
                <a:lnTo>
                  <a:pt x="2236548" y="1829183"/>
                </a:lnTo>
                <a:cubicBezTo>
                  <a:pt x="2232013" y="1829615"/>
                  <a:pt x="2229421" y="1831343"/>
                  <a:pt x="2228774" y="1834366"/>
                </a:cubicBezTo>
                <a:cubicBezTo>
                  <a:pt x="2228126" y="1837390"/>
                  <a:pt x="2225534" y="1839118"/>
                  <a:pt x="2220999" y="1839550"/>
                </a:cubicBezTo>
                <a:cubicBezTo>
                  <a:pt x="2211065" y="1844301"/>
                  <a:pt x="2202425" y="1850348"/>
                  <a:pt x="2195083" y="1857691"/>
                </a:cubicBezTo>
                <a:cubicBezTo>
                  <a:pt x="2194759" y="1863954"/>
                  <a:pt x="2193463" y="1869569"/>
                  <a:pt x="2191195" y="1874536"/>
                </a:cubicBezTo>
                <a:cubicBezTo>
                  <a:pt x="2188928" y="1879503"/>
                  <a:pt x="2187632" y="1885119"/>
                  <a:pt x="2187308" y="1891381"/>
                </a:cubicBezTo>
                <a:cubicBezTo>
                  <a:pt x="2193463" y="1890950"/>
                  <a:pt x="2198647" y="1889222"/>
                  <a:pt x="2202858" y="1886198"/>
                </a:cubicBezTo>
                <a:cubicBezTo>
                  <a:pt x="2207069" y="1883175"/>
                  <a:pt x="2212252" y="1881447"/>
                  <a:pt x="2218407" y="1881015"/>
                </a:cubicBezTo>
                <a:lnTo>
                  <a:pt x="2218407" y="1896565"/>
                </a:lnTo>
                <a:cubicBezTo>
                  <a:pt x="2218407" y="1902882"/>
                  <a:pt x="2217111" y="1907093"/>
                  <a:pt x="2214520" y="1909199"/>
                </a:cubicBezTo>
                <a:cubicBezTo>
                  <a:pt x="2211928" y="1911304"/>
                  <a:pt x="2208042" y="1912277"/>
                  <a:pt x="2202858" y="1912114"/>
                </a:cubicBezTo>
                <a:cubicBezTo>
                  <a:pt x="2198808" y="1912168"/>
                  <a:pt x="2194597" y="1911413"/>
                  <a:pt x="2190223" y="1909847"/>
                </a:cubicBezTo>
                <a:cubicBezTo>
                  <a:pt x="2185850" y="1908281"/>
                  <a:pt x="2182286" y="1905582"/>
                  <a:pt x="2179533" y="1901748"/>
                </a:cubicBezTo>
                <a:lnTo>
                  <a:pt x="2176941" y="1922481"/>
                </a:lnTo>
                <a:lnTo>
                  <a:pt x="2158800" y="1922481"/>
                </a:lnTo>
                <a:cubicBezTo>
                  <a:pt x="2157344" y="1930256"/>
                  <a:pt x="2149892" y="1936087"/>
                  <a:pt x="2136448" y="1939974"/>
                </a:cubicBezTo>
                <a:cubicBezTo>
                  <a:pt x="2123004" y="1943862"/>
                  <a:pt x="2112314" y="1945805"/>
                  <a:pt x="2104377" y="1945805"/>
                </a:cubicBezTo>
                <a:cubicBezTo>
                  <a:pt x="2104593" y="1950988"/>
                  <a:pt x="2104161" y="1954876"/>
                  <a:pt x="2103081" y="1957467"/>
                </a:cubicBezTo>
                <a:cubicBezTo>
                  <a:pt x="2102001" y="1960059"/>
                  <a:pt x="2098978" y="1961355"/>
                  <a:pt x="2094010" y="1961355"/>
                </a:cubicBezTo>
                <a:cubicBezTo>
                  <a:pt x="2089745" y="1961031"/>
                  <a:pt x="2085318" y="1961031"/>
                  <a:pt x="2080729" y="1961355"/>
                </a:cubicBezTo>
                <a:cubicBezTo>
                  <a:pt x="2076139" y="1961679"/>
                  <a:pt x="2073656" y="1964270"/>
                  <a:pt x="2073277" y="1969130"/>
                </a:cubicBezTo>
                <a:cubicBezTo>
                  <a:pt x="2072792" y="1979496"/>
                  <a:pt x="2069229" y="1984031"/>
                  <a:pt x="2062588" y="1982735"/>
                </a:cubicBezTo>
                <a:cubicBezTo>
                  <a:pt x="2055946" y="1981440"/>
                  <a:pt x="2049144" y="1982087"/>
                  <a:pt x="2042178" y="1984679"/>
                </a:cubicBezTo>
                <a:cubicBezTo>
                  <a:pt x="2043151" y="1988566"/>
                  <a:pt x="2047685" y="1991806"/>
                  <a:pt x="2055785" y="1994398"/>
                </a:cubicBezTo>
                <a:cubicBezTo>
                  <a:pt x="2063883" y="1996989"/>
                  <a:pt x="2069714" y="1998933"/>
                  <a:pt x="2073277" y="2000229"/>
                </a:cubicBezTo>
                <a:cubicBezTo>
                  <a:pt x="2075006" y="1990564"/>
                  <a:pt x="2081917" y="1987865"/>
                  <a:pt x="2094010" y="1992130"/>
                </a:cubicBezTo>
                <a:cubicBezTo>
                  <a:pt x="2106105" y="1996396"/>
                  <a:pt x="2113016" y="2003414"/>
                  <a:pt x="2114743" y="2013187"/>
                </a:cubicBezTo>
                <a:cubicBezTo>
                  <a:pt x="2110154" y="2011567"/>
                  <a:pt x="2104431" y="2010919"/>
                  <a:pt x="2097574" y="2011243"/>
                </a:cubicBezTo>
                <a:cubicBezTo>
                  <a:pt x="2090717" y="2011567"/>
                  <a:pt x="2086938" y="2014807"/>
                  <a:pt x="2086236" y="2020962"/>
                </a:cubicBezTo>
                <a:lnTo>
                  <a:pt x="2052546" y="2013187"/>
                </a:lnTo>
                <a:lnTo>
                  <a:pt x="2034404" y="2020962"/>
                </a:lnTo>
                <a:lnTo>
                  <a:pt x="2018854" y="2002820"/>
                </a:lnTo>
                <a:cubicBezTo>
                  <a:pt x="2017990" y="2010379"/>
                  <a:pt x="2014535" y="2013403"/>
                  <a:pt x="2008488" y="2011891"/>
                </a:cubicBezTo>
                <a:cubicBezTo>
                  <a:pt x="2002442" y="2010379"/>
                  <a:pt x="1998985" y="2013403"/>
                  <a:pt x="1998122" y="2020962"/>
                </a:cubicBezTo>
                <a:lnTo>
                  <a:pt x="1987755" y="2026145"/>
                </a:lnTo>
                <a:cubicBezTo>
                  <a:pt x="1987701" y="2027602"/>
                  <a:pt x="1987809" y="2029222"/>
                  <a:pt x="1988079" y="2031004"/>
                </a:cubicBezTo>
                <a:cubicBezTo>
                  <a:pt x="1988349" y="2032786"/>
                  <a:pt x="1989105" y="2033757"/>
                  <a:pt x="1990347" y="2033919"/>
                </a:cubicBezTo>
                <a:cubicBezTo>
                  <a:pt x="1991804" y="2033541"/>
                  <a:pt x="1993424" y="2031706"/>
                  <a:pt x="1995206" y="2028412"/>
                </a:cubicBezTo>
                <a:cubicBezTo>
                  <a:pt x="1996987" y="2025119"/>
                  <a:pt x="1997960" y="2022635"/>
                  <a:pt x="1998122" y="2020962"/>
                </a:cubicBezTo>
                <a:lnTo>
                  <a:pt x="2018854" y="2028736"/>
                </a:lnTo>
                <a:cubicBezTo>
                  <a:pt x="2017936" y="2033919"/>
                  <a:pt x="2013293" y="2037807"/>
                  <a:pt x="2004924" y="2040398"/>
                </a:cubicBezTo>
                <a:cubicBezTo>
                  <a:pt x="1996556" y="2042990"/>
                  <a:pt x="1989968" y="2044286"/>
                  <a:pt x="1985163" y="2044286"/>
                </a:cubicBezTo>
                <a:lnTo>
                  <a:pt x="1969614" y="2033919"/>
                </a:lnTo>
                <a:cubicBezTo>
                  <a:pt x="1963459" y="2041154"/>
                  <a:pt x="1953740" y="2044826"/>
                  <a:pt x="1940458" y="2044934"/>
                </a:cubicBezTo>
                <a:cubicBezTo>
                  <a:pt x="1927177" y="2045042"/>
                  <a:pt x="1916162" y="2044826"/>
                  <a:pt x="1907416" y="2044286"/>
                </a:cubicBezTo>
                <a:lnTo>
                  <a:pt x="1899642" y="2062427"/>
                </a:lnTo>
                <a:cubicBezTo>
                  <a:pt x="1904230" y="2063129"/>
                  <a:pt x="1900883" y="2066260"/>
                  <a:pt x="1889598" y="2071822"/>
                </a:cubicBezTo>
                <a:cubicBezTo>
                  <a:pt x="1878314" y="2077383"/>
                  <a:pt x="1870431" y="2081162"/>
                  <a:pt x="1865950" y="2083160"/>
                </a:cubicBezTo>
                <a:cubicBezTo>
                  <a:pt x="1865410" y="2083106"/>
                  <a:pt x="1863250" y="2083214"/>
                  <a:pt x="1859471" y="2083484"/>
                </a:cubicBezTo>
                <a:cubicBezTo>
                  <a:pt x="1855691" y="2083754"/>
                  <a:pt x="1853532" y="2084510"/>
                  <a:pt x="1852992" y="2085751"/>
                </a:cubicBezTo>
                <a:cubicBezTo>
                  <a:pt x="1854287" y="2088289"/>
                  <a:pt x="1859471" y="2090341"/>
                  <a:pt x="1868541" y="2091907"/>
                </a:cubicBezTo>
                <a:cubicBezTo>
                  <a:pt x="1877613" y="2093472"/>
                  <a:pt x="1882795" y="2094876"/>
                  <a:pt x="1884091" y="2096118"/>
                </a:cubicBezTo>
                <a:cubicBezTo>
                  <a:pt x="1883497" y="2097521"/>
                  <a:pt x="1880799" y="2099250"/>
                  <a:pt x="1875993" y="2101301"/>
                </a:cubicBezTo>
                <a:cubicBezTo>
                  <a:pt x="1871187" y="2103353"/>
                  <a:pt x="1867839" y="2105081"/>
                  <a:pt x="1865950" y="2106484"/>
                </a:cubicBezTo>
                <a:cubicBezTo>
                  <a:pt x="1863143" y="2106484"/>
                  <a:pt x="1860335" y="2107132"/>
                  <a:pt x="1857527" y="2108428"/>
                </a:cubicBezTo>
                <a:cubicBezTo>
                  <a:pt x="1854720" y="2109724"/>
                  <a:pt x="1853208" y="2111667"/>
                  <a:pt x="1852992" y="2114259"/>
                </a:cubicBezTo>
                <a:lnTo>
                  <a:pt x="1852992" y="2116850"/>
                </a:lnTo>
                <a:cubicBezTo>
                  <a:pt x="1848942" y="2113017"/>
                  <a:pt x="1844083" y="2110317"/>
                  <a:pt x="1838414" y="2108752"/>
                </a:cubicBezTo>
                <a:cubicBezTo>
                  <a:pt x="1832745" y="2107186"/>
                  <a:pt x="1827238" y="2106430"/>
                  <a:pt x="1821894" y="2106484"/>
                </a:cubicBezTo>
                <a:cubicBezTo>
                  <a:pt x="1814172" y="2110479"/>
                  <a:pt x="1806290" y="2114151"/>
                  <a:pt x="1798245" y="2117499"/>
                </a:cubicBezTo>
                <a:cubicBezTo>
                  <a:pt x="1790200" y="2120846"/>
                  <a:pt x="1781669" y="2123221"/>
                  <a:pt x="1772653" y="2124625"/>
                </a:cubicBezTo>
                <a:lnTo>
                  <a:pt x="1780427" y="2116850"/>
                </a:lnTo>
                <a:lnTo>
                  <a:pt x="1772653" y="2088343"/>
                </a:lnTo>
                <a:cubicBezTo>
                  <a:pt x="1792575" y="2080838"/>
                  <a:pt x="1810393" y="2071875"/>
                  <a:pt x="1826104" y="2061455"/>
                </a:cubicBezTo>
                <a:cubicBezTo>
                  <a:pt x="1841816" y="2051035"/>
                  <a:pt x="1860281" y="2045312"/>
                  <a:pt x="1881500" y="2044286"/>
                </a:cubicBezTo>
                <a:cubicBezTo>
                  <a:pt x="1886953" y="2035107"/>
                  <a:pt x="1894188" y="2026900"/>
                  <a:pt x="1903204" y="2019666"/>
                </a:cubicBezTo>
                <a:cubicBezTo>
                  <a:pt x="1912221" y="2012431"/>
                  <a:pt x="1921399" y="2006815"/>
                  <a:pt x="1930740" y="2002820"/>
                </a:cubicBezTo>
                <a:cubicBezTo>
                  <a:pt x="1933763" y="2003252"/>
                  <a:pt x="1935491" y="2002388"/>
                  <a:pt x="1935924" y="2000229"/>
                </a:cubicBezTo>
                <a:cubicBezTo>
                  <a:pt x="1935707" y="1996396"/>
                  <a:pt x="1934195" y="1993048"/>
                  <a:pt x="1931388" y="1990186"/>
                </a:cubicBezTo>
                <a:cubicBezTo>
                  <a:pt x="1928580" y="1987325"/>
                  <a:pt x="1925773" y="1984625"/>
                  <a:pt x="1922965" y="1982087"/>
                </a:cubicBezTo>
                <a:cubicBezTo>
                  <a:pt x="1920158" y="1985921"/>
                  <a:pt x="1916054" y="1988620"/>
                  <a:pt x="1910655" y="1990186"/>
                </a:cubicBezTo>
                <a:cubicBezTo>
                  <a:pt x="1905257" y="1991752"/>
                  <a:pt x="1899857" y="1992508"/>
                  <a:pt x="1894457" y="1992454"/>
                </a:cubicBezTo>
                <a:lnTo>
                  <a:pt x="1873725" y="2013187"/>
                </a:lnTo>
                <a:lnTo>
                  <a:pt x="1811526" y="2013187"/>
                </a:lnTo>
                <a:cubicBezTo>
                  <a:pt x="1812930" y="2014591"/>
                  <a:pt x="1818545" y="2016318"/>
                  <a:pt x="1828372" y="2018370"/>
                </a:cubicBezTo>
                <a:cubicBezTo>
                  <a:pt x="1838198" y="2020422"/>
                  <a:pt x="1843813" y="2022150"/>
                  <a:pt x="1845217" y="2023553"/>
                </a:cubicBezTo>
                <a:cubicBezTo>
                  <a:pt x="1842356" y="2030842"/>
                  <a:pt x="1828642" y="2038941"/>
                  <a:pt x="1804076" y="2047849"/>
                </a:cubicBezTo>
                <a:cubicBezTo>
                  <a:pt x="1779510" y="2056758"/>
                  <a:pt x="1761260" y="2061617"/>
                  <a:pt x="1749328" y="2062427"/>
                </a:cubicBezTo>
                <a:lnTo>
                  <a:pt x="1731187" y="2083160"/>
                </a:lnTo>
                <a:cubicBezTo>
                  <a:pt x="1731349" y="2080460"/>
                  <a:pt x="1731025" y="2078085"/>
                  <a:pt x="1730215" y="2076033"/>
                </a:cubicBezTo>
                <a:cubicBezTo>
                  <a:pt x="1729405" y="2073981"/>
                  <a:pt x="1727138" y="2072901"/>
                  <a:pt x="1723412" y="2072793"/>
                </a:cubicBezTo>
                <a:cubicBezTo>
                  <a:pt x="1718931" y="2073711"/>
                  <a:pt x="1712992" y="2078355"/>
                  <a:pt x="1705595" y="2086724"/>
                </a:cubicBezTo>
                <a:cubicBezTo>
                  <a:pt x="1698198" y="2095092"/>
                  <a:pt x="1692907" y="2101679"/>
                  <a:pt x="1689721" y="2106484"/>
                </a:cubicBezTo>
                <a:cubicBezTo>
                  <a:pt x="1686698" y="2106052"/>
                  <a:pt x="1684970" y="2106916"/>
                  <a:pt x="1684538" y="2109076"/>
                </a:cubicBezTo>
                <a:cubicBezTo>
                  <a:pt x="1685024" y="2111775"/>
                  <a:pt x="1687292" y="2114151"/>
                  <a:pt x="1691341" y="2116202"/>
                </a:cubicBezTo>
                <a:cubicBezTo>
                  <a:pt x="1695390" y="2118254"/>
                  <a:pt x="1698306" y="2119335"/>
                  <a:pt x="1700088" y="2119442"/>
                </a:cubicBezTo>
                <a:cubicBezTo>
                  <a:pt x="1702679" y="2119550"/>
                  <a:pt x="1704623" y="2119335"/>
                  <a:pt x="1705919" y="2118794"/>
                </a:cubicBezTo>
                <a:cubicBezTo>
                  <a:pt x="1707215" y="2118254"/>
                  <a:pt x="1707864" y="2116743"/>
                  <a:pt x="1707864" y="2114259"/>
                </a:cubicBezTo>
                <a:lnTo>
                  <a:pt x="1744146" y="2093526"/>
                </a:lnTo>
                <a:cubicBezTo>
                  <a:pt x="1747061" y="2093364"/>
                  <a:pt x="1750300" y="2093688"/>
                  <a:pt x="1753863" y="2094498"/>
                </a:cubicBezTo>
                <a:cubicBezTo>
                  <a:pt x="1757427" y="2095308"/>
                  <a:pt x="1759371" y="2097576"/>
                  <a:pt x="1759694" y="2101301"/>
                </a:cubicBezTo>
                <a:cubicBezTo>
                  <a:pt x="1759587" y="2104054"/>
                  <a:pt x="1758507" y="2106970"/>
                  <a:pt x="1756455" y="2110047"/>
                </a:cubicBezTo>
                <a:cubicBezTo>
                  <a:pt x="1754403" y="2113125"/>
                  <a:pt x="1752028" y="2115393"/>
                  <a:pt x="1749328" y="2116850"/>
                </a:cubicBezTo>
                <a:cubicBezTo>
                  <a:pt x="1749976" y="2120576"/>
                  <a:pt x="1753216" y="2122844"/>
                  <a:pt x="1759047" y="2123654"/>
                </a:cubicBezTo>
                <a:cubicBezTo>
                  <a:pt x="1764878" y="2124463"/>
                  <a:pt x="1769413" y="2124787"/>
                  <a:pt x="1772653" y="2124625"/>
                </a:cubicBezTo>
                <a:cubicBezTo>
                  <a:pt x="1772275" y="2129592"/>
                  <a:pt x="1769792" y="2132616"/>
                  <a:pt x="1765202" y="2133696"/>
                </a:cubicBezTo>
                <a:cubicBezTo>
                  <a:pt x="1760613" y="2134776"/>
                  <a:pt x="1756186" y="2135208"/>
                  <a:pt x="1751919" y="2134992"/>
                </a:cubicBezTo>
                <a:lnTo>
                  <a:pt x="1741553" y="2134992"/>
                </a:lnTo>
                <a:cubicBezTo>
                  <a:pt x="1738746" y="2136342"/>
                  <a:pt x="1735939" y="2138177"/>
                  <a:pt x="1733131" y="2140499"/>
                </a:cubicBezTo>
                <a:cubicBezTo>
                  <a:pt x="1730324" y="2142820"/>
                  <a:pt x="1728811" y="2145304"/>
                  <a:pt x="1728595" y="2147949"/>
                </a:cubicBezTo>
                <a:cubicBezTo>
                  <a:pt x="1728919" y="2151675"/>
                  <a:pt x="1730863" y="2153943"/>
                  <a:pt x="1734426" y="2154753"/>
                </a:cubicBezTo>
                <a:cubicBezTo>
                  <a:pt x="1737990" y="2155562"/>
                  <a:pt x="1741229" y="2155887"/>
                  <a:pt x="1744146" y="2155724"/>
                </a:cubicBezTo>
                <a:lnTo>
                  <a:pt x="1749328" y="2184232"/>
                </a:lnTo>
                <a:cubicBezTo>
                  <a:pt x="1744037" y="2182990"/>
                  <a:pt x="1739717" y="2183530"/>
                  <a:pt x="1736370" y="2185852"/>
                </a:cubicBezTo>
                <a:cubicBezTo>
                  <a:pt x="1733022" y="2188173"/>
                  <a:pt x="1731295" y="2191953"/>
                  <a:pt x="1731187" y="2197190"/>
                </a:cubicBezTo>
                <a:lnTo>
                  <a:pt x="1676763" y="2207557"/>
                </a:lnTo>
                <a:cubicBezTo>
                  <a:pt x="1679571" y="2206099"/>
                  <a:pt x="1682378" y="2203831"/>
                  <a:pt x="1685186" y="2200754"/>
                </a:cubicBezTo>
                <a:cubicBezTo>
                  <a:pt x="1687994" y="2197676"/>
                  <a:pt x="1689506" y="2194761"/>
                  <a:pt x="1689721" y="2192007"/>
                </a:cubicBezTo>
                <a:cubicBezTo>
                  <a:pt x="1688749" y="2187742"/>
                  <a:pt x="1684862" y="2185906"/>
                  <a:pt x="1678059" y="2186500"/>
                </a:cubicBezTo>
                <a:cubicBezTo>
                  <a:pt x="1671256" y="2187093"/>
                  <a:pt x="1667369" y="2184610"/>
                  <a:pt x="1666398" y="2179049"/>
                </a:cubicBezTo>
                <a:cubicBezTo>
                  <a:pt x="1666559" y="2176403"/>
                  <a:pt x="1667531" y="2173919"/>
                  <a:pt x="1669312" y="2171598"/>
                </a:cubicBezTo>
                <a:cubicBezTo>
                  <a:pt x="1671094" y="2169276"/>
                  <a:pt x="1672714" y="2167441"/>
                  <a:pt x="1674172" y="2166091"/>
                </a:cubicBezTo>
                <a:lnTo>
                  <a:pt x="1650848" y="2176457"/>
                </a:lnTo>
                <a:cubicBezTo>
                  <a:pt x="1643991" y="2175864"/>
                  <a:pt x="1637620" y="2175755"/>
                  <a:pt x="1631734" y="2176133"/>
                </a:cubicBezTo>
                <a:cubicBezTo>
                  <a:pt x="1625849" y="2176511"/>
                  <a:pt x="1622718" y="2180939"/>
                  <a:pt x="1622340" y="2189416"/>
                </a:cubicBezTo>
                <a:cubicBezTo>
                  <a:pt x="1624499" y="2191305"/>
                  <a:pt x="1627307" y="2194652"/>
                  <a:pt x="1630763" y="2199458"/>
                </a:cubicBezTo>
                <a:cubicBezTo>
                  <a:pt x="1634218" y="2204263"/>
                  <a:pt x="1633139" y="2206963"/>
                  <a:pt x="1627524" y="2207557"/>
                </a:cubicBezTo>
                <a:cubicBezTo>
                  <a:pt x="1620180" y="2214899"/>
                  <a:pt x="1611542" y="2218355"/>
                  <a:pt x="1601607" y="2217923"/>
                </a:cubicBezTo>
                <a:lnTo>
                  <a:pt x="1593834" y="2197190"/>
                </a:lnTo>
                <a:cubicBezTo>
                  <a:pt x="1595722" y="2197298"/>
                  <a:pt x="1599069" y="2197082"/>
                  <a:pt x="1603876" y="2196542"/>
                </a:cubicBezTo>
                <a:cubicBezTo>
                  <a:pt x="1608680" y="2196002"/>
                  <a:pt x="1611380" y="2194490"/>
                  <a:pt x="1611973" y="2192007"/>
                </a:cubicBezTo>
                <a:cubicBezTo>
                  <a:pt x="1611487" y="2189523"/>
                  <a:pt x="1609220" y="2188011"/>
                  <a:pt x="1605171" y="2187471"/>
                </a:cubicBezTo>
                <a:cubicBezTo>
                  <a:pt x="1601121" y="2186932"/>
                  <a:pt x="1598205" y="2186716"/>
                  <a:pt x="1596424" y="2186824"/>
                </a:cubicBezTo>
                <a:cubicBezTo>
                  <a:pt x="1591133" y="2186932"/>
                  <a:pt x="1586815" y="2188659"/>
                  <a:pt x="1583466" y="2192007"/>
                </a:cubicBezTo>
                <a:cubicBezTo>
                  <a:pt x="1580119" y="2195354"/>
                  <a:pt x="1578391" y="2199674"/>
                  <a:pt x="1578283" y="2204965"/>
                </a:cubicBezTo>
                <a:lnTo>
                  <a:pt x="1578283" y="2207557"/>
                </a:lnTo>
                <a:lnTo>
                  <a:pt x="1542000" y="2212739"/>
                </a:lnTo>
                <a:cubicBezTo>
                  <a:pt x="1541838" y="2215223"/>
                  <a:pt x="1540866" y="2216735"/>
                  <a:pt x="1539085" y="2217275"/>
                </a:cubicBezTo>
                <a:cubicBezTo>
                  <a:pt x="1537303" y="2217815"/>
                  <a:pt x="1535683" y="2218031"/>
                  <a:pt x="1534226" y="2217923"/>
                </a:cubicBezTo>
                <a:cubicBezTo>
                  <a:pt x="1516354" y="2218787"/>
                  <a:pt x="1508688" y="2222242"/>
                  <a:pt x="1511225" y="2228289"/>
                </a:cubicBezTo>
                <a:cubicBezTo>
                  <a:pt x="1513763" y="2234336"/>
                  <a:pt x="1509336" y="2237791"/>
                  <a:pt x="1497943" y="2238656"/>
                </a:cubicBezTo>
                <a:lnTo>
                  <a:pt x="1474620" y="2236064"/>
                </a:lnTo>
                <a:cubicBezTo>
                  <a:pt x="1472891" y="2240329"/>
                  <a:pt x="1464685" y="2244757"/>
                  <a:pt x="1449998" y="2249346"/>
                </a:cubicBezTo>
                <a:cubicBezTo>
                  <a:pt x="1435313" y="2253935"/>
                  <a:pt x="1424516" y="2256419"/>
                  <a:pt x="1417604" y="2256797"/>
                </a:cubicBezTo>
                <a:lnTo>
                  <a:pt x="1404646" y="2267163"/>
                </a:lnTo>
                <a:cubicBezTo>
                  <a:pt x="1394443" y="2266677"/>
                  <a:pt x="1383103" y="2267001"/>
                  <a:pt x="1370632" y="2268135"/>
                </a:cubicBezTo>
                <a:cubicBezTo>
                  <a:pt x="1358159" y="2269269"/>
                  <a:pt x="1351356" y="2274128"/>
                  <a:pt x="1350222" y="2282713"/>
                </a:cubicBezTo>
                <a:lnTo>
                  <a:pt x="1350222" y="2287896"/>
                </a:lnTo>
                <a:cubicBezTo>
                  <a:pt x="1344499" y="2287248"/>
                  <a:pt x="1338452" y="2286600"/>
                  <a:pt x="1332081" y="2285952"/>
                </a:cubicBezTo>
                <a:cubicBezTo>
                  <a:pt x="1325710" y="2285304"/>
                  <a:pt x="1322254" y="2288544"/>
                  <a:pt x="1321714" y="2295671"/>
                </a:cubicBezTo>
                <a:lnTo>
                  <a:pt x="1267291" y="2306037"/>
                </a:lnTo>
                <a:cubicBezTo>
                  <a:pt x="1246288" y="2322775"/>
                  <a:pt x="1219617" y="2334652"/>
                  <a:pt x="1187275" y="2341671"/>
                </a:cubicBezTo>
                <a:cubicBezTo>
                  <a:pt x="1154934" y="2348690"/>
                  <a:pt x="1126319" y="2351498"/>
                  <a:pt x="1101429" y="2350094"/>
                </a:cubicBezTo>
                <a:cubicBezTo>
                  <a:pt x="1091224" y="2358571"/>
                  <a:pt x="1081182" y="2362998"/>
                  <a:pt x="1071301" y="2363376"/>
                </a:cubicBezTo>
                <a:cubicBezTo>
                  <a:pt x="1061421" y="2363754"/>
                  <a:pt x="1050730" y="2363646"/>
                  <a:pt x="1039230" y="2363052"/>
                </a:cubicBezTo>
                <a:lnTo>
                  <a:pt x="1013316" y="2373418"/>
                </a:lnTo>
                <a:cubicBezTo>
                  <a:pt x="997873" y="2373742"/>
                  <a:pt x="982755" y="2375039"/>
                  <a:pt x="967961" y="2377306"/>
                </a:cubicBezTo>
                <a:cubicBezTo>
                  <a:pt x="953168" y="2379574"/>
                  <a:pt x="938050" y="2380870"/>
                  <a:pt x="922608" y="2381193"/>
                </a:cubicBezTo>
                <a:cubicBezTo>
                  <a:pt x="919855" y="2385027"/>
                  <a:pt x="916292" y="2387726"/>
                  <a:pt x="911918" y="2389292"/>
                </a:cubicBezTo>
                <a:cubicBezTo>
                  <a:pt x="907545" y="2390858"/>
                  <a:pt x="903334" y="2391614"/>
                  <a:pt x="899284" y="2391560"/>
                </a:cubicBezTo>
                <a:cubicBezTo>
                  <a:pt x="877796" y="2392424"/>
                  <a:pt x="858574" y="2395879"/>
                  <a:pt x="841621" y="2401926"/>
                </a:cubicBezTo>
                <a:cubicBezTo>
                  <a:pt x="824668" y="2407973"/>
                  <a:pt x="806743" y="2411429"/>
                  <a:pt x="787846" y="2412293"/>
                </a:cubicBezTo>
                <a:cubicBezTo>
                  <a:pt x="751563" y="2411698"/>
                  <a:pt x="715281" y="2409647"/>
                  <a:pt x="678999" y="2406138"/>
                </a:cubicBezTo>
                <a:cubicBezTo>
                  <a:pt x="642716" y="2402628"/>
                  <a:pt x="606433" y="2401224"/>
                  <a:pt x="570151" y="2401926"/>
                </a:cubicBezTo>
                <a:cubicBezTo>
                  <a:pt x="568424" y="2409485"/>
                  <a:pt x="560217" y="2414452"/>
                  <a:pt x="545531" y="2416828"/>
                </a:cubicBezTo>
                <a:cubicBezTo>
                  <a:pt x="530845" y="2419204"/>
                  <a:pt x="520047" y="2420283"/>
                  <a:pt x="513136" y="2420067"/>
                </a:cubicBezTo>
                <a:cubicBezTo>
                  <a:pt x="501852" y="2418880"/>
                  <a:pt x="496561" y="2414128"/>
                  <a:pt x="497263" y="2405814"/>
                </a:cubicBezTo>
                <a:cubicBezTo>
                  <a:pt x="497965" y="2397499"/>
                  <a:pt x="494617" y="2392748"/>
                  <a:pt x="487220" y="2391560"/>
                </a:cubicBezTo>
                <a:cubicBezTo>
                  <a:pt x="483549" y="2392531"/>
                  <a:pt x="477286" y="2395123"/>
                  <a:pt x="468431" y="2399334"/>
                </a:cubicBezTo>
                <a:cubicBezTo>
                  <a:pt x="459576" y="2403546"/>
                  <a:pt x="454609" y="2403546"/>
                  <a:pt x="453529" y="2399334"/>
                </a:cubicBezTo>
                <a:cubicBezTo>
                  <a:pt x="453583" y="2395339"/>
                  <a:pt x="454123" y="2391020"/>
                  <a:pt x="455149" y="2386376"/>
                </a:cubicBezTo>
                <a:cubicBezTo>
                  <a:pt x="456175" y="2381733"/>
                  <a:pt x="457363" y="2377414"/>
                  <a:pt x="458712" y="2373418"/>
                </a:cubicBezTo>
                <a:cubicBezTo>
                  <a:pt x="469295" y="2372554"/>
                  <a:pt x="486356" y="2371043"/>
                  <a:pt x="509896" y="2368883"/>
                </a:cubicBezTo>
                <a:cubicBezTo>
                  <a:pt x="533437" y="2366723"/>
                  <a:pt x="546611" y="2361325"/>
                  <a:pt x="549418" y="2352686"/>
                </a:cubicBezTo>
                <a:cubicBezTo>
                  <a:pt x="549365" y="2347611"/>
                  <a:pt x="550120" y="2344155"/>
                  <a:pt x="551686" y="2342319"/>
                </a:cubicBezTo>
                <a:cubicBezTo>
                  <a:pt x="553252" y="2340483"/>
                  <a:pt x="555951" y="2339620"/>
                  <a:pt x="559785" y="2339728"/>
                </a:cubicBezTo>
                <a:cubicBezTo>
                  <a:pt x="569179" y="2339890"/>
                  <a:pt x="579546" y="2340861"/>
                  <a:pt x="590884" y="2342643"/>
                </a:cubicBezTo>
                <a:cubicBezTo>
                  <a:pt x="602223" y="2344425"/>
                  <a:pt x="612589" y="2346045"/>
                  <a:pt x="621983" y="2347503"/>
                </a:cubicBezTo>
                <a:lnTo>
                  <a:pt x="681590" y="2329362"/>
                </a:lnTo>
                <a:lnTo>
                  <a:pt x="689365" y="2316403"/>
                </a:lnTo>
                <a:lnTo>
                  <a:pt x="710098" y="2316403"/>
                </a:lnTo>
                <a:cubicBezTo>
                  <a:pt x="717224" y="2309979"/>
                  <a:pt x="735366" y="2305335"/>
                  <a:pt x="764521" y="2302473"/>
                </a:cubicBezTo>
                <a:cubicBezTo>
                  <a:pt x="793677" y="2299612"/>
                  <a:pt x="814409" y="2298208"/>
                  <a:pt x="826720" y="2298262"/>
                </a:cubicBezTo>
                <a:cubicBezTo>
                  <a:pt x="829473" y="2294429"/>
                  <a:pt x="833037" y="2291729"/>
                  <a:pt x="837410" y="2290164"/>
                </a:cubicBezTo>
                <a:cubicBezTo>
                  <a:pt x="841783" y="2288597"/>
                  <a:pt x="845994" y="2287842"/>
                  <a:pt x="850044" y="2287896"/>
                </a:cubicBezTo>
                <a:cubicBezTo>
                  <a:pt x="850908" y="2279095"/>
                  <a:pt x="854363" y="2275316"/>
                  <a:pt x="860410" y="2276558"/>
                </a:cubicBezTo>
                <a:cubicBezTo>
                  <a:pt x="866457" y="2277800"/>
                  <a:pt x="869913" y="2274668"/>
                  <a:pt x="870777" y="2267163"/>
                </a:cubicBezTo>
                <a:cubicBezTo>
                  <a:pt x="844861" y="2277368"/>
                  <a:pt x="814409" y="2282875"/>
                  <a:pt x="779423" y="2283685"/>
                </a:cubicBezTo>
                <a:cubicBezTo>
                  <a:pt x="744436" y="2284494"/>
                  <a:pt x="720464" y="2289354"/>
                  <a:pt x="707506" y="2298262"/>
                </a:cubicBezTo>
                <a:cubicBezTo>
                  <a:pt x="703403" y="2298100"/>
                  <a:pt x="698651" y="2298424"/>
                  <a:pt x="693252" y="2299234"/>
                </a:cubicBezTo>
                <a:cubicBezTo>
                  <a:pt x="687853" y="2300044"/>
                  <a:pt x="683102" y="2302311"/>
                  <a:pt x="678999" y="2306037"/>
                </a:cubicBezTo>
                <a:lnTo>
                  <a:pt x="650491" y="2298262"/>
                </a:lnTo>
                <a:cubicBezTo>
                  <a:pt x="626735" y="2310788"/>
                  <a:pt x="601683" y="2316836"/>
                  <a:pt x="575334" y="2316403"/>
                </a:cubicBezTo>
                <a:cubicBezTo>
                  <a:pt x="569612" y="2315972"/>
                  <a:pt x="563565" y="2316187"/>
                  <a:pt x="557193" y="2317051"/>
                </a:cubicBezTo>
                <a:cubicBezTo>
                  <a:pt x="550822" y="2317915"/>
                  <a:pt x="547367" y="2322019"/>
                  <a:pt x="546827" y="2329362"/>
                </a:cubicBezTo>
                <a:cubicBezTo>
                  <a:pt x="519723" y="2330225"/>
                  <a:pt x="492943" y="2333681"/>
                  <a:pt x="466487" y="2339728"/>
                </a:cubicBezTo>
                <a:cubicBezTo>
                  <a:pt x="440031" y="2345775"/>
                  <a:pt x="413252" y="2349230"/>
                  <a:pt x="386148" y="2350094"/>
                </a:cubicBezTo>
                <a:cubicBezTo>
                  <a:pt x="381990" y="2359705"/>
                  <a:pt x="372164" y="2364456"/>
                  <a:pt x="356669" y="2364348"/>
                </a:cubicBezTo>
                <a:cubicBezTo>
                  <a:pt x="341173" y="2364240"/>
                  <a:pt x="329403" y="2363808"/>
                  <a:pt x="321358" y="2363052"/>
                </a:cubicBezTo>
                <a:cubicBezTo>
                  <a:pt x="321034" y="2366885"/>
                  <a:pt x="319090" y="2369585"/>
                  <a:pt x="315527" y="2371151"/>
                </a:cubicBezTo>
                <a:cubicBezTo>
                  <a:pt x="311964" y="2372717"/>
                  <a:pt x="308724" y="2373472"/>
                  <a:pt x="305809" y="2373418"/>
                </a:cubicBezTo>
                <a:cubicBezTo>
                  <a:pt x="299977" y="2372771"/>
                  <a:pt x="293498" y="2372123"/>
                  <a:pt x="286372" y="2371475"/>
                </a:cubicBezTo>
                <a:cubicBezTo>
                  <a:pt x="279244" y="2370827"/>
                  <a:pt x="275357" y="2374066"/>
                  <a:pt x="274709" y="2381193"/>
                </a:cubicBezTo>
                <a:lnTo>
                  <a:pt x="57015" y="2394151"/>
                </a:lnTo>
                <a:cubicBezTo>
                  <a:pt x="57123" y="2396743"/>
                  <a:pt x="56907" y="2398686"/>
                  <a:pt x="56367" y="2399982"/>
                </a:cubicBezTo>
                <a:cubicBezTo>
                  <a:pt x="55827" y="2401278"/>
                  <a:pt x="54316" y="2401926"/>
                  <a:pt x="51832" y="2401926"/>
                </a:cubicBezTo>
                <a:cubicBezTo>
                  <a:pt x="47675" y="2401656"/>
                  <a:pt x="43679" y="2399605"/>
                  <a:pt x="39846" y="2395771"/>
                </a:cubicBezTo>
                <a:cubicBezTo>
                  <a:pt x="36012" y="2391938"/>
                  <a:pt x="33961" y="2387942"/>
                  <a:pt x="33691" y="2383785"/>
                </a:cubicBezTo>
                <a:cubicBezTo>
                  <a:pt x="35364" y="2376550"/>
                  <a:pt x="43031" y="2372879"/>
                  <a:pt x="56691" y="2372771"/>
                </a:cubicBezTo>
                <a:cubicBezTo>
                  <a:pt x="70351" y="2372663"/>
                  <a:pt x="79962" y="2372879"/>
                  <a:pt x="85522" y="2373418"/>
                </a:cubicBezTo>
                <a:cubicBezTo>
                  <a:pt x="86062" y="2368451"/>
                  <a:pt x="88870" y="2365428"/>
                  <a:pt x="93945" y="2364348"/>
                </a:cubicBezTo>
                <a:cubicBezTo>
                  <a:pt x="99021" y="2363268"/>
                  <a:pt x="103124" y="2362836"/>
                  <a:pt x="106256" y="2363052"/>
                </a:cubicBezTo>
                <a:cubicBezTo>
                  <a:pt x="127960" y="2360461"/>
                  <a:pt x="148693" y="2357221"/>
                  <a:pt x="168454" y="2353334"/>
                </a:cubicBezTo>
                <a:cubicBezTo>
                  <a:pt x="188215" y="2349446"/>
                  <a:pt x="208948" y="2344911"/>
                  <a:pt x="230652" y="2339728"/>
                </a:cubicBezTo>
                <a:cubicBezTo>
                  <a:pt x="233892" y="2339998"/>
                  <a:pt x="238427" y="2340105"/>
                  <a:pt x="244258" y="2340052"/>
                </a:cubicBezTo>
                <a:cubicBezTo>
                  <a:pt x="250089" y="2339998"/>
                  <a:pt x="253328" y="2338162"/>
                  <a:pt x="253976" y="2334545"/>
                </a:cubicBezTo>
                <a:cubicBezTo>
                  <a:pt x="253328" y="2330657"/>
                  <a:pt x="250737" y="2326770"/>
                  <a:pt x="246202" y="2322882"/>
                </a:cubicBezTo>
                <a:cubicBezTo>
                  <a:pt x="241666" y="2318995"/>
                  <a:pt x="239075" y="2315108"/>
                  <a:pt x="238427" y="2311220"/>
                </a:cubicBezTo>
                <a:cubicBezTo>
                  <a:pt x="238427" y="2305605"/>
                  <a:pt x="241018" y="2301286"/>
                  <a:pt x="246202" y="2298262"/>
                </a:cubicBezTo>
                <a:cubicBezTo>
                  <a:pt x="275789" y="2297398"/>
                  <a:pt x="304081" y="2293943"/>
                  <a:pt x="331077" y="2287896"/>
                </a:cubicBezTo>
                <a:cubicBezTo>
                  <a:pt x="358072" y="2281849"/>
                  <a:pt x="385068" y="2278393"/>
                  <a:pt x="412064" y="2277530"/>
                </a:cubicBezTo>
                <a:lnTo>
                  <a:pt x="435388" y="2264571"/>
                </a:lnTo>
                <a:lnTo>
                  <a:pt x="463896" y="2267163"/>
                </a:lnTo>
                <a:lnTo>
                  <a:pt x="515728" y="2246430"/>
                </a:lnTo>
                <a:lnTo>
                  <a:pt x="520911" y="2236064"/>
                </a:lnTo>
                <a:cubicBezTo>
                  <a:pt x="530143" y="2237198"/>
                  <a:pt x="539538" y="2236874"/>
                  <a:pt x="549095" y="2235092"/>
                </a:cubicBezTo>
                <a:cubicBezTo>
                  <a:pt x="558651" y="2233310"/>
                  <a:pt x="567398" y="2231043"/>
                  <a:pt x="575334" y="2228289"/>
                </a:cubicBezTo>
                <a:cubicBezTo>
                  <a:pt x="574795" y="2232177"/>
                  <a:pt x="576522" y="2234120"/>
                  <a:pt x="580518" y="2234120"/>
                </a:cubicBezTo>
                <a:cubicBezTo>
                  <a:pt x="584513" y="2234120"/>
                  <a:pt x="586241" y="2232177"/>
                  <a:pt x="585701" y="2228289"/>
                </a:cubicBezTo>
                <a:lnTo>
                  <a:pt x="585701" y="2207557"/>
                </a:lnTo>
                <a:cubicBezTo>
                  <a:pt x="594933" y="2208096"/>
                  <a:pt x="604328" y="2210256"/>
                  <a:pt x="613885" y="2214035"/>
                </a:cubicBezTo>
                <a:cubicBezTo>
                  <a:pt x="623441" y="2217815"/>
                  <a:pt x="632187" y="2219975"/>
                  <a:pt x="640124" y="2220515"/>
                </a:cubicBezTo>
                <a:cubicBezTo>
                  <a:pt x="655350" y="2219651"/>
                  <a:pt x="663773" y="2216195"/>
                  <a:pt x="665393" y="2210148"/>
                </a:cubicBezTo>
                <a:cubicBezTo>
                  <a:pt x="667012" y="2204101"/>
                  <a:pt x="671548" y="2200645"/>
                  <a:pt x="678999" y="2199782"/>
                </a:cubicBezTo>
                <a:lnTo>
                  <a:pt x="697140" y="2189416"/>
                </a:lnTo>
                <a:cubicBezTo>
                  <a:pt x="710853" y="2188119"/>
                  <a:pt x="726835" y="2182936"/>
                  <a:pt x="745084" y="2173866"/>
                </a:cubicBezTo>
                <a:cubicBezTo>
                  <a:pt x="763334" y="2164795"/>
                  <a:pt x="779315" y="2159612"/>
                  <a:pt x="793029" y="2158316"/>
                </a:cubicBezTo>
                <a:cubicBezTo>
                  <a:pt x="794595" y="2158370"/>
                  <a:pt x="796646" y="2158262"/>
                  <a:pt x="799184" y="2157992"/>
                </a:cubicBezTo>
                <a:cubicBezTo>
                  <a:pt x="801721" y="2157722"/>
                  <a:pt x="803125" y="2156967"/>
                  <a:pt x="803395" y="2155724"/>
                </a:cubicBezTo>
                <a:cubicBezTo>
                  <a:pt x="802801" y="2151999"/>
                  <a:pt x="800102" y="2149732"/>
                  <a:pt x="795296" y="2148922"/>
                </a:cubicBezTo>
                <a:cubicBezTo>
                  <a:pt x="790491" y="2148112"/>
                  <a:pt x="787144" y="2147788"/>
                  <a:pt x="785254" y="2147949"/>
                </a:cubicBezTo>
                <a:lnTo>
                  <a:pt x="748971" y="2147949"/>
                </a:lnTo>
                <a:cubicBezTo>
                  <a:pt x="746812" y="2160584"/>
                  <a:pt x="736878" y="2167063"/>
                  <a:pt x="719168" y="2167386"/>
                </a:cubicBezTo>
                <a:cubicBezTo>
                  <a:pt x="701459" y="2167710"/>
                  <a:pt x="688933" y="2171598"/>
                  <a:pt x="681590" y="2179049"/>
                </a:cubicBezTo>
                <a:cubicBezTo>
                  <a:pt x="672843" y="2178671"/>
                  <a:pt x="665716" y="2178779"/>
                  <a:pt x="660209" y="2179373"/>
                </a:cubicBezTo>
                <a:cubicBezTo>
                  <a:pt x="654702" y="2179967"/>
                  <a:pt x="648871" y="2183314"/>
                  <a:pt x="642716" y="2189416"/>
                </a:cubicBezTo>
                <a:cubicBezTo>
                  <a:pt x="614478" y="2190279"/>
                  <a:pt x="589966" y="2193735"/>
                  <a:pt x="569179" y="2199782"/>
                </a:cubicBezTo>
                <a:cubicBezTo>
                  <a:pt x="548393" y="2205828"/>
                  <a:pt x="529712" y="2209284"/>
                  <a:pt x="513136" y="2210148"/>
                </a:cubicBezTo>
                <a:cubicBezTo>
                  <a:pt x="507791" y="2210040"/>
                  <a:pt x="502284" y="2208960"/>
                  <a:pt x="496615" y="2206908"/>
                </a:cubicBezTo>
                <a:cubicBezTo>
                  <a:pt x="490946" y="2204857"/>
                  <a:pt x="486086" y="2202481"/>
                  <a:pt x="482037" y="2199782"/>
                </a:cubicBezTo>
                <a:cubicBezTo>
                  <a:pt x="470051" y="2200645"/>
                  <a:pt x="461628" y="2204101"/>
                  <a:pt x="456769" y="2210148"/>
                </a:cubicBezTo>
                <a:cubicBezTo>
                  <a:pt x="451910" y="2216195"/>
                  <a:pt x="444783" y="2219651"/>
                  <a:pt x="435388" y="2220515"/>
                </a:cubicBezTo>
                <a:cubicBezTo>
                  <a:pt x="430745" y="2220244"/>
                  <a:pt x="423834" y="2218841"/>
                  <a:pt x="414656" y="2216303"/>
                </a:cubicBezTo>
                <a:cubicBezTo>
                  <a:pt x="405477" y="2213766"/>
                  <a:pt x="398566" y="2211714"/>
                  <a:pt x="393923" y="2210148"/>
                </a:cubicBezTo>
                <a:cubicBezTo>
                  <a:pt x="386364" y="2208852"/>
                  <a:pt x="382692" y="2212092"/>
                  <a:pt x="382909" y="2219866"/>
                </a:cubicBezTo>
                <a:cubicBezTo>
                  <a:pt x="383124" y="2227641"/>
                  <a:pt x="378157" y="2232177"/>
                  <a:pt x="368007" y="2233472"/>
                </a:cubicBezTo>
                <a:cubicBezTo>
                  <a:pt x="360232" y="2233256"/>
                  <a:pt x="352457" y="2231745"/>
                  <a:pt x="344682" y="2228937"/>
                </a:cubicBezTo>
                <a:cubicBezTo>
                  <a:pt x="336908" y="2226130"/>
                  <a:pt x="329133" y="2223322"/>
                  <a:pt x="321358" y="2220515"/>
                </a:cubicBezTo>
                <a:cubicBezTo>
                  <a:pt x="320116" y="2222080"/>
                  <a:pt x="318712" y="2224132"/>
                  <a:pt x="317147" y="2226670"/>
                </a:cubicBezTo>
                <a:cubicBezTo>
                  <a:pt x="315581" y="2229207"/>
                  <a:pt x="313529" y="2230611"/>
                  <a:pt x="310992" y="2230881"/>
                </a:cubicBezTo>
                <a:cubicBezTo>
                  <a:pt x="309750" y="2230611"/>
                  <a:pt x="308994" y="2229207"/>
                  <a:pt x="308724" y="2226670"/>
                </a:cubicBezTo>
                <a:cubicBezTo>
                  <a:pt x="308454" y="2224132"/>
                  <a:pt x="308346" y="2222080"/>
                  <a:pt x="308400" y="2220515"/>
                </a:cubicBezTo>
                <a:cubicBezTo>
                  <a:pt x="296738" y="2219975"/>
                  <a:pt x="285076" y="2217815"/>
                  <a:pt x="273413" y="2214035"/>
                </a:cubicBezTo>
                <a:cubicBezTo>
                  <a:pt x="261751" y="2210256"/>
                  <a:pt x="250089" y="2208096"/>
                  <a:pt x="238427" y="2207557"/>
                </a:cubicBezTo>
                <a:lnTo>
                  <a:pt x="251385" y="2199782"/>
                </a:lnTo>
                <a:cubicBezTo>
                  <a:pt x="256784" y="2199835"/>
                  <a:pt x="262183" y="2199080"/>
                  <a:pt x="267582" y="2197514"/>
                </a:cubicBezTo>
                <a:cubicBezTo>
                  <a:pt x="272982" y="2195948"/>
                  <a:pt x="277085" y="2193249"/>
                  <a:pt x="279893" y="2189416"/>
                </a:cubicBezTo>
                <a:cubicBezTo>
                  <a:pt x="284050" y="2192007"/>
                  <a:pt x="288045" y="2192655"/>
                  <a:pt x="291879" y="2191359"/>
                </a:cubicBezTo>
                <a:cubicBezTo>
                  <a:pt x="295712" y="2190063"/>
                  <a:pt x="297764" y="2186824"/>
                  <a:pt x="298034" y="2181640"/>
                </a:cubicBezTo>
                <a:lnTo>
                  <a:pt x="331725" y="2189416"/>
                </a:lnTo>
                <a:cubicBezTo>
                  <a:pt x="348678" y="2186932"/>
                  <a:pt x="365955" y="2184124"/>
                  <a:pt x="383556" y="2180993"/>
                </a:cubicBezTo>
                <a:cubicBezTo>
                  <a:pt x="401158" y="2177861"/>
                  <a:pt x="418435" y="2173757"/>
                  <a:pt x="435388" y="2168683"/>
                </a:cubicBezTo>
                <a:cubicBezTo>
                  <a:pt x="435442" y="2163067"/>
                  <a:pt x="434038" y="2157452"/>
                  <a:pt x="431177" y="2151837"/>
                </a:cubicBezTo>
                <a:cubicBezTo>
                  <a:pt x="428315" y="2146222"/>
                  <a:pt x="423672" y="2143198"/>
                  <a:pt x="417247" y="2142766"/>
                </a:cubicBezTo>
                <a:cubicBezTo>
                  <a:pt x="416383" y="2132778"/>
                  <a:pt x="412928" y="2128135"/>
                  <a:pt x="406881" y="2128837"/>
                </a:cubicBezTo>
                <a:cubicBezTo>
                  <a:pt x="400834" y="2129539"/>
                  <a:pt x="397378" y="2125543"/>
                  <a:pt x="396514" y="2116850"/>
                </a:cubicBezTo>
                <a:lnTo>
                  <a:pt x="352457" y="2116850"/>
                </a:lnTo>
                <a:lnTo>
                  <a:pt x="360232" y="2096118"/>
                </a:lnTo>
                <a:cubicBezTo>
                  <a:pt x="370868" y="2095254"/>
                  <a:pt x="374864" y="2091799"/>
                  <a:pt x="372218" y="2085751"/>
                </a:cubicBezTo>
                <a:cubicBezTo>
                  <a:pt x="369572" y="2079704"/>
                  <a:pt x="381990" y="2076249"/>
                  <a:pt x="409472" y="2075385"/>
                </a:cubicBezTo>
                <a:lnTo>
                  <a:pt x="419839" y="2067610"/>
                </a:lnTo>
                <a:cubicBezTo>
                  <a:pt x="426480" y="2067664"/>
                  <a:pt x="433283" y="2066908"/>
                  <a:pt x="440248" y="2065342"/>
                </a:cubicBezTo>
                <a:cubicBezTo>
                  <a:pt x="447212" y="2063777"/>
                  <a:pt x="453367" y="2061077"/>
                  <a:pt x="458712" y="2057244"/>
                </a:cubicBezTo>
                <a:cubicBezTo>
                  <a:pt x="477987" y="2055084"/>
                  <a:pt x="503580" y="2046445"/>
                  <a:pt x="535489" y="2031328"/>
                </a:cubicBezTo>
                <a:cubicBezTo>
                  <a:pt x="567398" y="2016210"/>
                  <a:pt x="598821" y="2007572"/>
                  <a:pt x="629758" y="2005412"/>
                </a:cubicBezTo>
                <a:lnTo>
                  <a:pt x="632349" y="1997637"/>
                </a:lnTo>
                <a:cubicBezTo>
                  <a:pt x="638775" y="1997907"/>
                  <a:pt x="647953" y="1997367"/>
                  <a:pt x="659885" y="1996017"/>
                </a:cubicBezTo>
                <a:cubicBezTo>
                  <a:pt x="671818" y="1994668"/>
                  <a:pt x="679052" y="1990888"/>
                  <a:pt x="681590" y="1984679"/>
                </a:cubicBezTo>
                <a:cubicBezTo>
                  <a:pt x="685585" y="1984733"/>
                  <a:pt x="689257" y="1983977"/>
                  <a:pt x="692604" y="1982411"/>
                </a:cubicBezTo>
                <a:cubicBezTo>
                  <a:pt x="695952" y="1980846"/>
                  <a:pt x="698327" y="1978146"/>
                  <a:pt x="699731" y="1974313"/>
                </a:cubicBezTo>
                <a:lnTo>
                  <a:pt x="725647" y="1974313"/>
                </a:lnTo>
                <a:lnTo>
                  <a:pt x="733422" y="1966538"/>
                </a:lnTo>
                <a:lnTo>
                  <a:pt x="756746" y="1966538"/>
                </a:lnTo>
                <a:lnTo>
                  <a:pt x="761930" y="1956171"/>
                </a:lnTo>
                <a:cubicBezTo>
                  <a:pt x="764629" y="1956171"/>
                  <a:pt x="767005" y="1955524"/>
                  <a:pt x="769056" y="1954228"/>
                </a:cubicBezTo>
                <a:cubicBezTo>
                  <a:pt x="771108" y="1952932"/>
                  <a:pt x="772188" y="1950988"/>
                  <a:pt x="772296" y="1948397"/>
                </a:cubicBezTo>
                <a:cubicBezTo>
                  <a:pt x="774725" y="1940190"/>
                  <a:pt x="786064" y="1932631"/>
                  <a:pt x="806311" y="1925720"/>
                </a:cubicBezTo>
                <a:cubicBezTo>
                  <a:pt x="826558" y="1918809"/>
                  <a:pt x="841135" y="1915138"/>
                  <a:pt x="850044" y="1914706"/>
                </a:cubicBezTo>
                <a:cubicBezTo>
                  <a:pt x="855281" y="1914814"/>
                  <a:pt x="860357" y="1915894"/>
                  <a:pt x="865270" y="1917946"/>
                </a:cubicBezTo>
                <a:cubicBezTo>
                  <a:pt x="870183" y="1919997"/>
                  <a:pt x="874610" y="1922373"/>
                  <a:pt x="878552" y="1925072"/>
                </a:cubicBezTo>
                <a:lnTo>
                  <a:pt x="904468" y="1912114"/>
                </a:lnTo>
                <a:cubicBezTo>
                  <a:pt x="904629" y="1908281"/>
                  <a:pt x="906249" y="1905582"/>
                  <a:pt x="909327" y="1904016"/>
                </a:cubicBezTo>
                <a:cubicBezTo>
                  <a:pt x="912404" y="1902450"/>
                  <a:pt x="915968" y="1901694"/>
                  <a:pt x="920017" y="1901748"/>
                </a:cubicBezTo>
                <a:lnTo>
                  <a:pt x="925200" y="1901748"/>
                </a:lnTo>
                <a:cubicBezTo>
                  <a:pt x="925092" y="1899858"/>
                  <a:pt x="925308" y="1896511"/>
                  <a:pt x="925848" y="1891706"/>
                </a:cubicBezTo>
                <a:cubicBezTo>
                  <a:pt x="926388" y="1886900"/>
                  <a:pt x="927900" y="1884201"/>
                  <a:pt x="930383" y="1883607"/>
                </a:cubicBezTo>
                <a:cubicBezTo>
                  <a:pt x="933029" y="1883823"/>
                  <a:pt x="935513" y="1885335"/>
                  <a:pt x="937834" y="1888142"/>
                </a:cubicBezTo>
                <a:cubicBezTo>
                  <a:pt x="940156" y="1890950"/>
                  <a:pt x="941991" y="1893757"/>
                  <a:pt x="943341" y="1896565"/>
                </a:cubicBezTo>
                <a:cubicBezTo>
                  <a:pt x="955975" y="1895917"/>
                  <a:pt x="967638" y="1893325"/>
                  <a:pt x="978328" y="1888790"/>
                </a:cubicBezTo>
                <a:cubicBezTo>
                  <a:pt x="989018" y="1884255"/>
                  <a:pt x="1000681" y="1881663"/>
                  <a:pt x="1013316" y="1881015"/>
                </a:cubicBezTo>
                <a:cubicBezTo>
                  <a:pt x="1017958" y="1873781"/>
                  <a:pt x="1025517" y="1870109"/>
                  <a:pt x="1035992" y="1870001"/>
                </a:cubicBezTo>
                <a:cubicBezTo>
                  <a:pt x="1046465" y="1869893"/>
                  <a:pt x="1055320" y="1870109"/>
                  <a:pt x="1062555" y="1870649"/>
                </a:cubicBezTo>
                <a:lnTo>
                  <a:pt x="1065146" y="1862874"/>
                </a:lnTo>
                <a:cubicBezTo>
                  <a:pt x="1069196" y="1862928"/>
                  <a:pt x="1073407" y="1862172"/>
                  <a:pt x="1077781" y="1860606"/>
                </a:cubicBezTo>
                <a:cubicBezTo>
                  <a:pt x="1082154" y="1859041"/>
                  <a:pt x="1085717" y="1856341"/>
                  <a:pt x="1088472" y="1852508"/>
                </a:cubicBezTo>
                <a:cubicBezTo>
                  <a:pt x="1097973" y="1851212"/>
                  <a:pt x="1115251" y="1846029"/>
                  <a:pt x="1140303" y="1836958"/>
                </a:cubicBezTo>
                <a:cubicBezTo>
                  <a:pt x="1165355" y="1827888"/>
                  <a:pt x="1180040" y="1822704"/>
                  <a:pt x="1184360" y="1821409"/>
                </a:cubicBezTo>
                <a:lnTo>
                  <a:pt x="1192135" y="1811042"/>
                </a:lnTo>
                <a:lnTo>
                  <a:pt x="1215459" y="1811042"/>
                </a:lnTo>
                <a:cubicBezTo>
                  <a:pt x="1216971" y="1807209"/>
                  <a:pt x="1219779" y="1804509"/>
                  <a:pt x="1223882" y="1802943"/>
                </a:cubicBezTo>
                <a:cubicBezTo>
                  <a:pt x="1227985" y="1801378"/>
                  <a:pt x="1232088" y="1800622"/>
                  <a:pt x="1236192" y="1800676"/>
                </a:cubicBezTo>
                <a:cubicBezTo>
                  <a:pt x="1237866" y="1796950"/>
                  <a:pt x="1240998" y="1794683"/>
                  <a:pt x="1245586" y="1793873"/>
                </a:cubicBezTo>
                <a:cubicBezTo>
                  <a:pt x="1250177" y="1793063"/>
                  <a:pt x="1253955" y="1792739"/>
                  <a:pt x="1256925" y="1792901"/>
                </a:cubicBezTo>
                <a:lnTo>
                  <a:pt x="1259516" y="1782534"/>
                </a:lnTo>
                <a:cubicBezTo>
                  <a:pt x="1279439" y="1781671"/>
                  <a:pt x="1295960" y="1778215"/>
                  <a:pt x="1309082" y="1772168"/>
                </a:cubicBezTo>
                <a:cubicBezTo>
                  <a:pt x="1322200" y="1766121"/>
                  <a:pt x="1336779" y="1762666"/>
                  <a:pt x="1352814" y="1761802"/>
                </a:cubicBezTo>
                <a:lnTo>
                  <a:pt x="1357998" y="1751435"/>
                </a:lnTo>
                <a:lnTo>
                  <a:pt x="1381321" y="1751435"/>
                </a:lnTo>
                <a:lnTo>
                  <a:pt x="1396872" y="1730703"/>
                </a:lnTo>
                <a:lnTo>
                  <a:pt x="1446111" y="1717745"/>
                </a:lnTo>
                <a:cubicBezTo>
                  <a:pt x="1446273" y="1712669"/>
                  <a:pt x="1447893" y="1709214"/>
                  <a:pt x="1450971" y="1707379"/>
                </a:cubicBezTo>
                <a:cubicBezTo>
                  <a:pt x="1454048" y="1705543"/>
                  <a:pt x="1457611" y="1704679"/>
                  <a:pt x="1461661" y="1704787"/>
                </a:cubicBezTo>
                <a:lnTo>
                  <a:pt x="1466844" y="1704787"/>
                </a:lnTo>
                <a:cubicBezTo>
                  <a:pt x="1467006" y="1698362"/>
                  <a:pt x="1469274" y="1693718"/>
                  <a:pt x="1473647" y="1690857"/>
                </a:cubicBezTo>
                <a:cubicBezTo>
                  <a:pt x="1478020" y="1687995"/>
                  <a:pt x="1483527" y="1686592"/>
                  <a:pt x="1490168" y="1686646"/>
                </a:cubicBezTo>
                <a:cubicBezTo>
                  <a:pt x="1496971" y="1686376"/>
                  <a:pt x="1507338" y="1683676"/>
                  <a:pt x="1521267" y="1678547"/>
                </a:cubicBezTo>
                <a:cubicBezTo>
                  <a:pt x="1535197" y="1673418"/>
                  <a:pt x="1542973" y="1667478"/>
                  <a:pt x="1544592" y="1660729"/>
                </a:cubicBezTo>
                <a:cubicBezTo>
                  <a:pt x="1553716" y="1657976"/>
                  <a:pt x="1562679" y="1654412"/>
                  <a:pt x="1571480" y="1650039"/>
                </a:cubicBezTo>
                <a:cubicBezTo>
                  <a:pt x="1580281" y="1645666"/>
                  <a:pt x="1588595" y="1641455"/>
                  <a:pt x="1596424" y="1637405"/>
                </a:cubicBezTo>
                <a:cubicBezTo>
                  <a:pt x="1602363" y="1636973"/>
                  <a:pt x="1607330" y="1635246"/>
                  <a:pt x="1611326" y="1632222"/>
                </a:cubicBezTo>
                <a:cubicBezTo>
                  <a:pt x="1615321" y="1629198"/>
                  <a:pt x="1621584" y="1627471"/>
                  <a:pt x="1630116" y="1627039"/>
                </a:cubicBezTo>
                <a:cubicBezTo>
                  <a:pt x="1631789" y="1623313"/>
                  <a:pt x="1634920" y="1621046"/>
                  <a:pt x="1639509" y="1620236"/>
                </a:cubicBezTo>
                <a:cubicBezTo>
                  <a:pt x="1644098" y="1619426"/>
                  <a:pt x="1647878" y="1619102"/>
                  <a:pt x="1650848" y="1619264"/>
                </a:cubicBezTo>
                <a:lnTo>
                  <a:pt x="1666398" y="1601123"/>
                </a:lnTo>
                <a:lnTo>
                  <a:pt x="1689721" y="1588165"/>
                </a:lnTo>
                <a:cubicBezTo>
                  <a:pt x="1698846" y="1587301"/>
                  <a:pt x="1705866" y="1581902"/>
                  <a:pt x="1710778" y="1571967"/>
                </a:cubicBezTo>
                <a:cubicBezTo>
                  <a:pt x="1715691" y="1562033"/>
                  <a:pt x="1718175" y="1552746"/>
                  <a:pt x="1718229" y="1544108"/>
                </a:cubicBezTo>
                <a:lnTo>
                  <a:pt x="1738962" y="1533742"/>
                </a:lnTo>
                <a:cubicBezTo>
                  <a:pt x="1765094" y="1532985"/>
                  <a:pt x="1776324" y="1529962"/>
                  <a:pt x="1772653" y="1524671"/>
                </a:cubicBezTo>
                <a:cubicBezTo>
                  <a:pt x="1768981" y="1519380"/>
                  <a:pt x="1772437" y="1516356"/>
                  <a:pt x="1783020" y="1515600"/>
                </a:cubicBezTo>
                <a:cubicBezTo>
                  <a:pt x="1781777" y="1511443"/>
                  <a:pt x="1782317" y="1507447"/>
                  <a:pt x="1784639" y="1503614"/>
                </a:cubicBezTo>
                <a:cubicBezTo>
                  <a:pt x="1786960" y="1499781"/>
                  <a:pt x="1790739" y="1497729"/>
                  <a:pt x="1795977" y="1497459"/>
                </a:cubicBezTo>
                <a:lnTo>
                  <a:pt x="1816710" y="1476727"/>
                </a:lnTo>
                <a:cubicBezTo>
                  <a:pt x="1817142" y="1471975"/>
                  <a:pt x="1818869" y="1468520"/>
                  <a:pt x="1821894" y="1466360"/>
                </a:cubicBezTo>
                <a:cubicBezTo>
                  <a:pt x="1824916" y="1464200"/>
                  <a:pt x="1826644" y="1460745"/>
                  <a:pt x="1827076" y="1455994"/>
                </a:cubicBezTo>
                <a:lnTo>
                  <a:pt x="1845217" y="1432669"/>
                </a:lnTo>
                <a:cubicBezTo>
                  <a:pt x="1845109" y="1431103"/>
                  <a:pt x="1845325" y="1429052"/>
                  <a:pt x="1845865" y="1426514"/>
                </a:cubicBezTo>
                <a:cubicBezTo>
                  <a:pt x="1846405" y="1423977"/>
                  <a:pt x="1847917" y="1422572"/>
                  <a:pt x="1850400" y="1422303"/>
                </a:cubicBezTo>
                <a:cubicBezTo>
                  <a:pt x="1854234" y="1422519"/>
                  <a:pt x="1857582" y="1424031"/>
                  <a:pt x="1860443" y="1426838"/>
                </a:cubicBezTo>
                <a:cubicBezTo>
                  <a:pt x="1863305" y="1429646"/>
                  <a:pt x="1866004" y="1432453"/>
                  <a:pt x="1868541" y="1435260"/>
                </a:cubicBezTo>
                <a:cubicBezTo>
                  <a:pt x="1874859" y="1429970"/>
                  <a:pt x="1879718" y="1423707"/>
                  <a:pt x="1883119" y="1416472"/>
                </a:cubicBezTo>
                <a:cubicBezTo>
                  <a:pt x="1886521" y="1409237"/>
                  <a:pt x="1889436" y="1401678"/>
                  <a:pt x="1891866" y="1393795"/>
                </a:cubicBezTo>
                <a:lnTo>
                  <a:pt x="1897050" y="1391203"/>
                </a:lnTo>
                <a:cubicBezTo>
                  <a:pt x="1894295" y="1382187"/>
                  <a:pt x="1890732" y="1373656"/>
                  <a:pt x="1886359" y="1365611"/>
                </a:cubicBezTo>
                <a:cubicBezTo>
                  <a:pt x="1881987" y="1357567"/>
                  <a:pt x="1877774" y="1349684"/>
                  <a:pt x="1873725" y="1341963"/>
                </a:cubicBezTo>
                <a:cubicBezTo>
                  <a:pt x="1869891" y="1340505"/>
                  <a:pt x="1867192" y="1338238"/>
                  <a:pt x="1865626" y="1335160"/>
                </a:cubicBezTo>
                <a:cubicBezTo>
                  <a:pt x="1864060" y="1332083"/>
                  <a:pt x="1863305" y="1329167"/>
                  <a:pt x="1863358" y="1326414"/>
                </a:cubicBezTo>
                <a:lnTo>
                  <a:pt x="1863358" y="1321230"/>
                </a:lnTo>
                <a:lnTo>
                  <a:pt x="1806343" y="1300498"/>
                </a:lnTo>
                <a:cubicBezTo>
                  <a:pt x="1798784" y="1297258"/>
                  <a:pt x="1791874" y="1292723"/>
                  <a:pt x="1785610" y="1286892"/>
                </a:cubicBezTo>
                <a:cubicBezTo>
                  <a:pt x="1779347" y="1281061"/>
                  <a:pt x="1772437" y="1277821"/>
                  <a:pt x="1764878" y="1277173"/>
                </a:cubicBezTo>
                <a:lnTo>
                  <a:pt x="1749328" y="1266807"/>
                </a:lnTo>
                <a:cubicBezTo>
                  <a:pt x="1729675" y="1263081"/>
                  <a:pt x="1710022" y="1254335"/>
                  <a:pt x="1690369" y="1240567"/>
                </a:cubicBezTo>
                <a:cubicBezTo>
                  <a:pt x="1670716" y="1226799"/>
                  <a:pt x="1652359" y="1214813"/>
                  <a:pt x="1635298" y="1204608"/>
                </a:cubicBezTo>
                <a:cubicBezTo>
                  <a:pt x="1635137" y="1196942"/>
                  <a:pt x="1624446" y="1190895"/>
                  <a:pt x="1603227" y="1186468"/>
                </a:cubicBezTo>
                <a:cubicBezTo>
                  <a:pt x="1582008" y="1182040"/>
                  <a:pt x="1566782" y="1178585"/>
                  <a:pt x="1557550" y="1176101"/>
                </a:cubicBezTo>
                <a:lnTo>
                  <a:pt x="1542000" y="1152776"/>
                </a:lnTo>
                <a:cubicBezTo>
                  <a:pt x="1541028" y="1146783"/>
                  <a:pt x="1537141" y="1143220"/>
                  <a:pt x="1530338" y="1142086"/>
                </a:cubicBezTo>
                <a:cubicBezTo>
                  <a:pt x="1523536" y="1140952"/>
                  <a:pt x="1519648" y="1139333"/>
                  <a:pt x="1518676" y="1137227"/>
                </a:cubicBezTo>
                <a:cubicBezTo>
                  <a:pt x="1519378" y="1135715"/>
                  <a:pt x="1522509" y="1133555"/>
                  <a:pt x="1528071" y="1130748"/>
                </a:cubicBezTo>
                <a:cubicBezTo>
                  <a:pt x="1533631" y="1127941"/>
                  <a:pt x="1537411" y="1125781"/>
                  <a:pt x="1539409" y="1124269"/>
                </a:cubicBezTo>
                <a:cubicBezTo>
                  <a:pt x="1544755" y="1126807"/>
                  <a:pt x="1550261" y="1129506"/>
                  <a:pt x="1555930" y="1132368"/>
                </a:cubicBezTo>
                <a:cubicBezTo>
                  <a:pt x="1561599" y="1135229"/>
                  <a:pt x="1566458" y="1138577"/>
                  <a:pt x="1570508" y="1142410"/>
                </a:cubicBezTo>
                <a:lnTo>
                  <a:pt x="1609382" y="1145002"/>
                </a:lnTo>
                <a:lnTo>
                  <a:pt x="1630116" y="1134636"/>
                </a:lnTo>
                <a:cubicBezTo>
                  <a:pt x="1626875" y="1121300"/>
                  <a:pt x="1616509" y="1114280"/>
                  <a:pt x="1599016" y="1113579"/>
                </a:cubicBezTo>
                <a:cubicBezTo>
                  <a:pt x="1581522" y="1112877"/>
                  <a:pt x="1568564" y="1112985"/>
                  <a:pt x="1560142" y="1113903"/>
                </a:cubicBezTo>
                <a:lnTo>
                  <a:pt x="1547183" y="1093170"/>
                </a:lnTo>
                <a:cubicBezTo>
                  <a:pt x="1546914" y="1082642"/>
                  <a:pt x="1541623" y="1075839"/>
                  <a:pt x="1531310" y="1072761"/>
                </a:cubicBezTo>
                <a:cubicBezTo>
                  <a:pt x="1520998" y="1069683"/>
                  <a:pt x="1515058" y="1063529"/>
                  <a:pt x="1513494" y="1054296"/>
                </a:cubicBezTo>
                <a:lnTo>
                  <a:pt x="1513494" y="1051705"/>
                </a:lnTo>
                <a:cubicBezTo>
                  <a:pt x="1509174" y="1051920"/>
                  <a:pt x="1504206" y="1051489"/>
                  <a:pt x="1498591" y="1050408"/>
                </a:cubicBezTo>
                <a:cubicBezTo>
                  <a:pt x="1492976" y="1049329"/>
                  <a:pt x="1489304" y="1046305"/>
                  <a:pt x="1487577" y="1041338"/>
                </a:cubicBezTo>
                <a:cubicBezTo>
                  <a:pt x="1477265" y="1033131"/>
                  <a:pt x="1466142" y="1025572"/>
                  <a:pt x="1454210" y="1018661"/>
                </a:cubicBezTo>
                <a:cubicBezTo>
                  <a:pt x="1442278" y="1011751"/>
                  <a:pt x="1429212" y="1008079"/>
                  <a:pt x="1415012" y="1007647"/>
                </a:cubicBezTo>
                <a:cubicBezTo>
                  <a:pt x="1414256" y="1000304"/>
                  <a:pt x="1409937" y="996201"/>
                  <a:pt x="1402054" y="995337"/>
                </a:cubicBezTo>
                <a:cubicBezTo>
                  <a:pt x="1394171" y="994473"/>
                  <a:pt x="1387260" y="994257"/>
                  <a:pt x="1381321" y="994689"/>
                </a:cubicBezTo>
                <a:lnTo>
                  <a:pt x="1378730" y="984322"/>
                </a:lnTo>
                <a:lnTo>
                  <a:pt x="1370955" y="994689"/>
                </a:lnTo>
                <a:lnTo>
                  <a:pt x="1394280" y="1007647"/>
                </a:lnTo>
                <a:cubicBezTo>
                  <a:pt x="1396817" y="1013154"/>
                  <a:pt x="1400164" y="1018338"/>
                  <a:pt x="1404321" y="1023197"/>
                </a:cubicBezTo>
                <a:cubicBezTo>
                  <a:pt x="1408479" y="1028056"/>
                  <a:pt x="1413770" y="1030648"/>
                  <a:pt x="1420196" y="1030972"/>
                </a:cubicBezTo>
                <a:cubicBezTo>
                  <a:pt x="1423328" y="1030540"/>
                  <a:pt x="1427430" y="1030108"/>
                  <a:pt x="1432505" y="1029676"/>
                </a:cubicBezTo>
                <a:cubicBezTo>
                  <a:pt x="1437581" y="1029244"/>
                  <a:pt x="1440388" y="1031404"/>
                  <a:pt x="1440928" y="1036155"/>
                </a:cubicBezTo>
                <a:lnTo>
                  <a:pt x="1440928" y="1038746"/>
                </a:lnTo>
                <a:cubicBezTo>
                  <a:pt x="1445949" y="1038422"/>
                  <a:pt x="1453401" y="1038422"/>
                  <a:pt x="1463281" y="1038746"/>
                </a:cubicBezTo>
                <a:cubicBezTo>
                  <a:pt x="1473161" y="1039070"/>
                  <a:pt x="1478668" y="1041662"/>
                  <a:pt x="1479802" y="1046522"/>
                </a:cubicBezTo>
                <a:lnTo>
                  <a:pt x="1477212" y="1051705"/>
                </a:lnTo>
                <a:lnTo>
                  <a:pt x="1487577" y="1062071"/>
                </a:lnTo>
                <a:lnTo>
                  <a:pt x="1513494" y="1062071"/>
                </a:lnTo>
                <a:cubicBezTo>
                  <a:pt x="1514735" y="1064771"/>
                  <a:pt x="1515490" y="1067794"/>
                  <a:pt x="1515760" y="1071141"/>
                </a:cubicBezTo>
                <a:cubicBezTo>
                  <a:pt x="1516030" y="1074489"/>
                  <a:pt x="1516139" y="1077512"/>
                  <a:pt x="1516084" y="1080212"/>
                </a:cubicBezTo>
                <a:lnTo>
                  <a:pt x="1516084" y="1090578"/>
                </a:lnTo>
                <a:lnTo>
                  <a:pt x="1490168" y="1080212"/>
                </a:lnTo>
                <a:cubicBezTo>
                  <a:pt x="1490384" y="1087177"/>
                  <a:pt x="1489304" y="1093980"/>
                  <a:pt x="1486929" y="1100621"/>
                </a:cubicBezTo>
                <a:cubicBezTo>
                  <a:pt x="1484553" y="1107261"/>
                  <a:pt x="1479586" y="1110825"/>
                  <a:pt x="1472027" y="1111311"/>
                </a:cubicBezTo>
                <a:cubicBezTo>
                  <a:pt x="1469005" y="1108072"/>
                  <a:pt x="1460149" y="1103536"/>
                  <a:pt x="1445464" y="1097705"/>
                </a:cubicBezTo>
                <a:cubicBezTo>
                  <a:pt x="1430778" y="1091874"/>
                  <a:pt x="1420627" y="1088635"/>
                  <a:pt x="1415012" y="1087987"/>
                </a:cubicBezTo>
                <a:cubicBezTo>
                  <a:pt x="1418846" y="1073085"/>
                  <a:pt x="1413122" y="1065958"/>
                  <a:pt x="1397843" y="1066606"/>
                </a:cubicBezTo>
                <a:cubicBezTo>
                  <a:pt x="1382563" y="1067254"/>
                  <a:pt x="1373600" y="1064015"/>
                  <a:pt x="1370955" y="1056888"/>
                </a:cubicBezTo>
                <a:lnTo>
                  <a:pt x="1332081" y="1028380"/>
                </a:lnTo>
                <a:lnTo>
                  <a:pt x="1357998" y="1005056"/>
                </a:lnTo>
                <a:cubicBezTo>
                  <a:pt x="1347685" y="998631"/>
                  <a:pt x="1333323" y="993987"/>
                  <a:pt x="1314913" y="991126"/>
                </a:cubicBezTo>
                <a:cubicBezTo>
                  <a:pt x="1296500" y="988264"/>
                  <a:pt x="1281491" y="986860"/>
                  <a:pt x="1269883" y="986914"/>
                </a:cubicBezTo>
                <a:cubicBezTo>
                  <a:pt x="1261838" y="978168"/>
                  <a:pt x="1253307" y="970393"/>
                  <a:pt x="1244291" y="963590"/>
                </a:cubicBezTo>
                <a:cubicBezTo>
                  <a:pt x="1235274" y="956787"/>
                  <a:pt x="1227391" y="949012"/>
                  <a:pt x="1220642" y="940266"/>
                </a:cubicBezTo>
                <a:cubicBezTo>
                  <a:pt x="1215999" y="940697"/>
                  <a:pt x="1212975" y="942425"/>
                  <a:pt x="1211572" y="945449"/>
                </a:cubicBezTo>
                <a:cubicBezTo>
                  <a:pt x="1210168" y="948472"/>
                  <a:pt x="1207145" y="950200"/>
                  <a:pt x="1202501" y="950632"/>
                </a:cubicBezTo>
                <a:lnTo>
                  <a:pt x="1184360" y="927308"/>
                </a:lnTo>
                <a:cubicBezTo>
                  <a:pt x="1182902" y="927416"/>
                  <a:pt x="1181283" y="927200"/>
                  <a:pt x="1179501" y="926660"/>
                </a:cubicBezTo>
                <a:cubicBezTo>
                  <a:pt x="1177719" y="926120"/>
                  <a:pt x="1176747" y="924608"/>
                  <a:pt x="1176585" y="922124"/>
                </a:cubicBezTo>
                <a:cubicBezTo>
                  <a:pt x="1176693" y="919371"/>
                  <a:pt x="1177773" y="916455"/>
                  <a:pt x="1179825" y="913378"/>
                </a:cubicBezTo>
                <a:cubicBezTo>
                  <a:pt x="1181877" y="910300"/>
                  <a:pt x="1184252" y="908033"/>
                  <a:pt x="1186952" y="906575"/>
                </a:cubicBezTo>
                <a:cubicBezTo>
                  <a:pt x="1182902" y="903983"/>
                  <a:pt x="1179338" y="900744"/>
                  <a:pt x="1176262" y="896856"/>
                </a:cubicBezTo>
                <a:cubicBezTo>
                  <a:pt x="1173184" y="892969"/>
                  <a:pt x="1171564" y="888434"/>
                  <a:pt x="1171402" y="883251"/>
                </a:cubicBezTo>
                <a:lnTo>
                  <a:pt x="1171402" y="880659"/>
                </a:lnTo>
                <a:cubicBezTo>
                  <a:pt x="1167461" y="877905"/>
                  <a:pt x="1164329" y="874342"/>
                  <a:pt x="1162007" y="869969"/>
                </a:cubicBezTo>
                <a:cubicBezTo>
                  <a:pt x="1159686" y="865595"/>
                  <a:pt x="1158498" y="861384"/>
                  <a:pt x="1158444" y="857335"/>
                </a:cubicBezTo>
                <a:lnTo>
                  <a:pt x="1158444" y="852152"/>
                </a:lnTo>
                <a:cubicBezTo>
                  <a:pt x="1155637" y="854689"/>
                  <a:pt x="1152829" y="857388"/>
                  <a:pt x="1150022" y="860250"/>
                </a:cubicBezTo>
                <a:cubicBezTo>
                  <a:pt x="1147214" y="863112"/>
                  <a:pt x="1145702" y="866459"/>
                  <a:pt x="1145486" y="870292"/>
                </a:cubicBezTo>
                <a:cubicBezTo>
                  <a:pt x="1145918" y="872452"/>
                  <a:pt x="1147646" y="873316"/>
                  <a:pt x="1150669" y="872884"/>
                </a:cubicBezTo>
                <a:lnTo>
                  <a:pt x="1168810" y="891025"/>
                </a:lnTo>
                <a:lnTo>
                  <a:pt x="1168810" y="914350"/>
                </a:lnTo>
                <a:lnTo>
                  <a:pt x="1150669" y="891025"/>
                </a:lnTo>
                <a:cubicBezTo>
                  <a:pt x="1144082" y="890755"/>
                  <a:pt x="1141059" y="889352"/>
                  <a:pt x="1141599" y="886814"/>
                </a:cubicBezTo>
                <a:cubicBezTo>
                  <a:pt x="1142138" y="884277"/>
                  <a:pt x="1139115" y="882225"/>
                  <a:pt x="1132528" y="880659"/>
                </a:cubicBezTo>
                <a:cubicBezTo>
                  <a:pt x="1129828" y="880659"/>
                  <a:pt x="1127453" y="880011"/>
                  <a:pt x="1125401" y="878715"/>
                </a:cubicBezTo>
                <a:cubicBezTo>
                  <a:pt x="1123349" y="877420"/>
                  <a:pt x="1122270" y="875475"/>
                  <a:pt x="1122162" y="872884"/>
                </a:cubicBezTo>
                <a:cubicBezTo>
                  <a:pt x="1122485" y="868943"/>
                  <a:pt x="1122485" y="865811"/>
                  <a:pt x="1122162" y="863490"/>
                </a:cubicBezTo>
                <a:cubicBezTo>
                  <a:pt x="1121837" y="861168"/>
                  <a:pt x="1119246" y="859980"/>
                  <a:pt x="1114387" y="859926"/>
                </a:cubicBezTo>
                <a:cubicBezTo>
                  <a:pt x="1113955" y="856687"/>
                  <a:pt x="1112227" y="850855"/>
                  <a:pt x="1109204" y="842433"/>
                </a:cubicBezTo>
                <a:cubicBezTo>
                  <a:pt x="1106180" y="834010"/>
                  <a:pt x="1104452" y="826883"/>
                  <a:pt x="1104021" y="821053"/>
                </a:cubicBezTo>
                <a:lnTo>
                  <a:pt x="1106612" y="808094"/>
                </a:lnTo>
                <a:lnTo>
                  <a:pt x="1085879" y="797728"/>
                </a:lnTo>
                <a:cubicBezTo>
                  <a:pt x="1087284" y="793463"/>
                  <a:pt x="1087715" y="788387"/>
                  <a:pt x="1087175" y="782502"/>
                </a:cubicBezTo>
                <a:cubicBezTo>
                  <a:pt x="1086635" y="776617"/>
                  <a:pt x="1084476" y="772190"/>
                  <a:pt x="1080696" y="769221"/>
                </a:cubicBezTo>
                <a:lnTo>
                  <a:pt x="1065146" y="740713"/>
                </a:lnTo>
                <a:cubicBezTo>
                  <a:pt x="1065308" y="727647"/>
                  <a:pt x="1066280" y="714257"/>
                  <a:pt x="1068062" y="700543"/>
                </a:cubicBezTo>
                <a:cubicBezTo>
                  <a:pt x="1069845" y="686829"/>
                  <a:pt x="1071463" y="673439"/>
                  <a:pt x="1072921" y="660373"/>
                </a:cubicBezTo>
                <a:lnTo>
                  <a:pt x="1083288" y="647415"/>
                </a:lnTo>
                <a:cubicBezTo>
                  <a:pt x="1084261" y="642502"/>
                  <a:pt x="1088795" y="632892"/>
                  <a:pt x="1096893" y="618584"/>
                </a:cubicBezTo>
                <a:cubicBezTo>
                  <a:pt x="1104992" y="604276"/>
                  <a:pt x="1110823" y="591426"/>
                  <a:pt x="1114387" y="580034"/>
                </a:cubicBezTo>
                <a:cubicBezTo>
                  <a:pt x="1115413" y="575876"/>
                  <a:pt x="1116601" y="571233"/>
                  <a:pt x="1117951" y="566104"/>
                </a:cubicBezTo>
                <a:cubicBezTo>
                  <a:pt x="1119300" y="560975"/>
                  <a:pt x="1122432" y="556979"/>
                  <a:pt x="1127346" y="554118"/>
                </a:cubicBezTo>
                <a:lnTo>
                  <a:pt x="1142894" y="530793"/>
                </a:lnTo>
                <a:cubicBezTo>
                  <a:pt x="1148131" y="530686"/>
                  <a:pt x="1153208" y="529606"/>
                  <a:pt x="1158120" y="527554"/>
                </a:cubicBezTo>
                <a:cubicBezTo>
                  <a:pt x="1163033" y="525502"/>
                  <a:pt x="1167461" y="523127"/>
                  <a:pt x="1171402" y="520427"/>
                </a:cubicBezTo>
                <a:lnTo>
                  <a:pt x="1153261" y="507469"/>
                </a:lnTo>
                <a:cubicBezTo>
                  <a:pt x="1157040" y="507469"/>
                  <a:pt x="1163735" y="506821"/>
                  <a:pt x="1173345" y="505525"/>
                </a:cubicBezTo>
                <a:cubicBezTo>
                  <a:pt x="1182956" y="504230"/>
                  <a:pt x="1188355" y="502286"/>
                  <a:pt x="1189543" y="499694"/>
                </a:cubicBezTo>
                <a:lnTo>
                  <a:pt x="1184360" y="499694"/>
                </a:lnTo>
                <a:cubicBezTo>
                  <a:pt x="1194456" y="486412"/>
                  <a:pt x="1206658" y="475398"/>
                  <a:pt x="1220966" y="466652"/>
                </a:cubicBezTo>
                <a:cubicBezTo>
                  <a:pt x="1235274" y="457905"/>
                  <a:pt x="1245533" y="445594"/>
                  <a:pt x="1251742" y="429721"/>
                </a:cubicBezTo>
                <a:cubicBezTo>
                  <a:pt x="1262702" y="428965"/>
                  <a:pt x="1271232" y="425942"/>
                  <a:pt x="1277334" y="420651"/>
                </a:cubicBezTo>
                <a:cubicBezTo>
                  <a:pt x="1283434" y="415359"/>
                  <a:pt x="1291317" y="412336"/>
                  <a:pt x="1300982" y="411580"/>
                </a:cubicBezTo>
                <a:lnTo>
                  <a:pt x="1324306" y="388256"/>
                </a:lnTo>
                <a:cubicBezTo>
                  <a:pt x="1337588" y="384206"/>
                  <a:pt x="1351195" y="378051"/>
                  <a:pt x="1365124" y="369791"/>
                </a:cubicBezTo>
                <a:cubicBezTo>
                  <a:pt x="1379054" y="361530"/>
                  <a:pt x="1391364" y="352135"/>
                  <a:pt x="1402054" y="341607"/>
                </a:cubicBezTo>
                <a:cubicBezTo>
                  <a:pt x="1408371" y="339987"/>
                  <a:pt x="1425541" y="335452"/>
                  <a:pt x="1453562" y="328001"/>
                </a:cubicBezTo>
                <a:cubicBezTo>
                  <a:pt x="1481584" y="320550"/>
                  <a:pt x="1498105" y="312127"/>
                  <a:pt x="1503126" y="302733"/>
                </a:cubicBezTo>
                <a:cubicBezTo>
                  <a:pt x="1509443" y="303543"/>
                  <a:pt x="1515598" y="302571"/>
                  <a:pt x="1521591" y="299817"/>
                </a:cubicBezTo>
                <a:cubicBezTo>
                  <a:pt x="1527585" y="297064"/>
                  <a:pt x="1534388" y="295444"/>
                  <a:pt x="1542000" y="294958"/>
                </a:cubicBezTo>
                <a:cubicBezTo>
                  <a:pt x="1543296" y="292961"/>
                  <a:pt x="1549127" y="289181"/>
                  <a:pt x="1559494" y="283620"/>
                </a:cubicBezTo>
                <a:cubicBezTo>
                  <a:pt x="1569860" y="278059"/>
                  <a:pt x="1576987" y="274927"/>
                  <a:pt x="1580874" y="274225"/>
                </a:cubicBezTo>
                <a:cubicBezTo>
                  <a:pt x="1582332" y="283782"/>
                  <a:pt x="1594318" y="284106"/>
                  <a:pt x="1616833" y="275197"/>
                </a:cubicBezTo>
                <a:cubicBezTo>
                  <a:pt x="1639347" y="266288"/>
                  <a:pt x="1655869" y="260781"/>
                  <a:pt x="1666398" y="258676"/>
                </a:cubicBezTo>
                <a:cubicBezTo>
                  <a:pt x="1669312" y="258676"/>
                  <a:pt x="1672552" y="258028"/>
                  <a:pt x="1676116" y="256732"/>
                </a:cubicBezTo>
                <a:cubicBezTo>
                  <a:pt x="1679679" y="255436"/>
                  <a:pt x="1681624" y="253493"/>
                  <a:pt x="1681947" y="250901"/>
                </a:cubicBezTo>
                <a:lnTo>
                  <a:pt x="1681947" y="248309"/>
                </a:lnTo>
                <a:lnTo>
                  <a:pt x="1759694" y="250901"/>
                </a:lnTo>
                <a:lnTo>
                  <a:pt x="1780427" y="237943"/>
                </a:lnTo>
                <a:cubicBezTo>
                  <a:pt x="1786960" y="238267"/>
                  <a:pt x="1793331" y="238267"/>
                  <a:pt x="1799540" y="237943"/>
                </a:cubicBezTo>
                <a:cubicBezTo>
                  <a:pt x="1805749" y="237619"/>
                  <a:pt x="1811472" y="235027"/>
                  <a:pt x="1816710" y="230168"/>
                </a:cubicBezTo>
                <a:cubicBezTo>
                  <a:pt x="1828533" y="229467"/>
                  <a:pt x="1840520" y="225687"/>
                  <a:pt x="1852668" y="218830"/>
                </a:cubicBezTo>
                <a:cubicBezTo>
                  <a:pt x="1864816" y="211973"/>
                  <a:pt x="1876154" y="206250"/>
                  <a:pt x="1886683" y="201661"/>
                </a:cubicBezTo>
                <a:lnTo>
                  <a:pt x="1922965" y="204252"/>
                </a:lnTo>
                <a:cubicBezTo>
                  <a:pt x="1928472" y="192590"/>
                  <a:pt x="1943374" y="188055"/>
                  <a:pt x="1967670" y="190647"/>
                </a:cubicBezTo>
                <a:cubicBezTo>
                  <a:pt x="1991966" y="193238"/>
                  <a:pt x="2008164" y="195182"/>
                  <a:pt x="2016264" y="196478"/>
                </a:cubicBezTo>
                <a:lnTo>
                  <a:pt x="2036995" y="186111"/>
                </a:lnTo>
                <a:lnTo>
                  <a:pt x="2047362" y="199069"/>
                </a:lnTo>
                <a:lnTo>
                  <a:pt x="2057728" y="199069"/>
                </a:lnTo>
                <a:cubicBezTo>
                  <a:pt x="2059294" y="191186"/>
                  <a:pt x="2067825" y="187515"/>
                  <a:pt x="2083320" y="188055"/>
                </a:cubicBezTo>
                <a:cubicBezTo>
                  <a:pt x="2098816" y="188595"/>
                  <a:pt x="2111881" y="186219"/>
                  <a:pt x="2122518" y="180928"/>
                </a:cubicBezTo>
                <a:close/>
                <a:moveTo>
                  <a:pt x="8975349" y="0"/>
                </a:moveTo>
                <a:lnTo>
                  <a:pt x="8983991" y="0"/>
                </a:lnTo>
                <a:lnTo>
                  <a:pt x="8942944" y="62649"/>
                </a:lnTo>
                <a:cubicBezTo>
                  <a:pt x="8942899" y="77502"/>
                  <a:pt x="8933808" y="97484"/>
                  <a:pt x="8915670" y="122598"/>
                </a:cubicBezTo>
                <a:cubicBezTo>
                  <a:pt x="8897533" y="147712"/>
                  <a:pt x="8883581" y="166615"/>
                  <a:pt x="8873814" y="179307"/>
                </a:cubicBezTo>
                <a:lnTo>
                  <a:pt x="8875975" y="179307"/>
                </a:lnTo>
                <a:cubicBezTo>
                  <a:pt x="8886596" y="177371"/>
                  <a:pt x="8893977" y="169900"/>
                  <a:pt x="8898118" y="156893"/>
                </a:cubicBezTo>
                <a:cubicBezTo>
                  <a:pt x="8902259" y="143886"/>
                  <a:pt x="8910720" y="136955"/>
                  <a:pt x="8923502" y="136100"/>
                </a:cubicBezTo>
                <a:lnTo>
                  <a:pt x="8934303" y="131779"/>
                </a:lnTo>
                <a:cubicBezTo>
                  <a:pt x="8930838" y="135020"/>
                  <a:pt x="8927507" y="138800"/>
                  <a:pt x="8924312" y="143121"/>
                </a:cubicBezTo>
                <a:cubicBezTo>
                  <a:pt x="8921116" y="147442"/>
                  <a:pt x="8919406" y="152302"/>
                  <a:pt x="8919181" y="157703"/>
                </a:cubicBezTo>
                <a:lnTo>
                  <a:pt x="8919181" y="159864"/>
                </a:lnTo>
                <a:lnTo>
                  <a:pt x="8906219" y="174986"/>
                </a:lnTo>
                <a:lnTo>
                  <a:pt x="8910540" y="181467"/>
                </a:lnTo>
                <a:lnTo>
                  <a:pt x="8904059" y="194429"/>
                </a:lnTo>
                <a:lnTo>
                  <a:pt x="8904059" y="205230"/>
                </a:lnTo>
                <a:lnTo>
                  <a:pt x="8880295" y="235475"/>
                </a:lnTo>
                <a:lnTo>
                  <a:pt x="8878135" y="261399"/>
                </a:lnTo>
                <a:lnTo>
                  <a:pt x="8852211" y="278681"/>
                </a:lnTo>
                <a:cubicBezTo>
                  <a:pt x="8847621" y="287412"/>
                  <a:pt x="8845460" y="296414"/>
                  <a:pt x="8845730" y="305685"/>
                </a:cubicBezTo>
                <a:cubicBezTo>
                  <a:pt x="8846000" y="314956"/>
                  <a:pt x="8843840" y="323958"/>
                  <a:pt x="8839249" y="332689"/>
                </a:cubicBezTo>
                <a:lnTo>
                  <a:pt x="8839249" y="347811"/>
                </a:lnTo>
                <a:lnTo>
                  <a:pt x="8843570" y="339170"/>
                </a:lnTo>
                <a:cubicBezTo>
                  <a:pt x="8851806" y="340790"/>
                  <a:pt x="8857477" y="335930"/>
                  <a:pt x="8860582" y="324588"/>
                </a:cubicBezTo>
                <a:cubicBezTo>
                  <a:pt x="8863688" y="313246"/>
                  <a:pt x="8866658" y="305145"/>
                  <a:pt x="8869494" y="300284"/>
                </a:cubicBezTo>
                <a:lnTo>
                  <a:pt x="8867334" y="291643"/>
                </a:lnTo>
                <a:lnTo>
                  <a:pt x="8871654" y="278681"/>
                </a:lnTo>
                <a:cubicBezTo>
                  <a:pt x="8874984" y="278726"/>
                  <a:pt x="8878585" y="278636"/>
                  <a:pt x="8882456" y="278411"/>
                </a:cubicBezTo>
                <a:cubicBezTo>
                  <a:pt x="8886326" y="278186"/>
                  <a:pt x="8889927" y="277556"/>
                  <a:pt x="8893257" y="276521"/>
                </a:cubicBezTo>
                <a:cubicBezTo>
                  <a:pt x="8902214" y="263694"/>
                  <a:pt x="8916165" y="245602"/>
                  <a:pt x="8935113" y="222243"/>
                </a:cubicBezTo>
                <a:cubicBezTo>
                  <a:pt x="8954061" y="198884"/>
                  <a:pt x="8969634" y="182412"/>
                  <a:pt x="8981830" y="172826"/>
                </a:cubicBezTo>
                <a:cubicBezTo>
                  <a:pt x="8985701" y="166435"/>
                  <a:pt x="8993082" y="154913"/>
                  <a:pt x="9003973" y="138260"/>
                </a:cubicBezTo>
                <a:cubicBezTo>
                  <a:pt x="9014865" y="121608"/>
                  <a:pt x="9025487" y="112247"/>
                  <a:pt x="9035838" y="110176"/>
                </a:cubicBezTo>
                <a:lnTo>
                  <a:pt x="9037998" y="112337"/>
                </a:lnTo>
                <a:cubicBezTo>
                  <a:pt x="9037368" y="117062"/>
                  <a:pt x="9034308" y="122733"/>
                  <a:pt x="9028817" y="129349"/>
                </a:cubicBezTo>
                <a:cubicBezTo>
                  <a:pt x="9023326" y="135965"/>
                  <a:pt x="9019185" y="141096"/>
                  <a:pt x="9016395" y="144742"/>
                </a:cubicBezTo>
                <a:cubicBezTo>
                  <a:pt x="9016890" y="151087"/>
                  <a:pt x="9014280" y="159999"/>
                  <a:pt x="9008564" y="171476"/>
                </a:cubicBezTo>
                <a:cubicBezTo>
                  <a:pt x="9002848" y="182952"/>
                  <a:pt x="8997538" y="191323"/>
                  <a:pt x="8992632" y="196589"/>
                </a:cubicBezTo>
                <a:cubicBezTo>
                  <a:pt x="9000778" y="198570"/>
                  <a:pt x="9001768" y="203250"/>
                  <a:pt x="8995602" y="210631"/>
                </a:cubicBezTo>
                <a:cubicBezTo>
                  <a:pt x="8989436" y="218012"/>
                  <a:pt x="8985566" y="222693"/>
                  <a:pt x="8983991" y="224673"/>
                </a:cubicBezTo>
                <a:cubicBezTo>
                  <a:pt x="8984125" y="225708"/>
                  <a:pt x="8984936" y="226338"/>
                  <a:pt x="8986421" y="226563"/>
                </a:cubicBezTo>
                <a:cubicBezTo>
                  <a:pt x="8987906" y="226788"/>
                  <a:pt x="8989256" y="226878"/>
                  <a:pt x="8990472" y="226833"/>
                </a:cubicBezTo>
                <a:cubicBezTo>
                  <a:pt x="8990832" y="235475"/>
                  <a:pt x="8990112" y="244116"/>
                  <a:pt x="8988311" y="252757"/>
                </a:cubicBezTo>
                <a:cubicBezTo>
                  <a:pt x="8990741" y="252712"/>
                  <a:pt x="8993442" y="253342"/>
                  <a:pt x="8996412" y="254648"/>
                </a:cubicBezTo>
                <a:cubicBezTo>
                  <a:pt x="8999383" y="255953"/>
                  <a:pt x="9001003" y="258203"/>
                  <a:pt x="9001273" y="261399"/>
                </a:cubicBezTo>
                <a:lnTo>
                  <a:pt x="8981830" y="283002"/>
                </a:lnTo>
                <a:lnTo>
                  <a:pt x="8979670" y="289482"/>
                </a:lnTo>
                <a:lnTo>
                  <a:pt x="8979670" y="291643"/>
                </a:lnTo>
                <a:lnTo>
                  <a:pt x="8996952" y="270040"/>
                </a:lnTo>
                <a:lnTo>
                  <a:pt x="9007754" y="267880"/>
                </a:lnTo>
                <a:cubicBezTo>
                  <a:pt x="9007574" y="266844"/>
                  <a:pt x="9006854" y="266215"/>
                  <a:pt x="9005594" y="265989"/>
                </a:cubicBezTo>
                <a:cubicBezTo>
                  <a:pt x="9004333" y="265764"/>
                  <a:pt x="9003613" y="265674"/>
                  <a:pt x="9003433" y="265719"/>
                </a:cubicBezTo>
                <a:lnTo>
                  <a:pt x="9014235" y="252757"/>
                </a:lnTo>
                <a:cubicBezTo>
                  <a:pt x="9020086" y="253793"/>
                  <a:pt x="9023506" y="254963"/>
                  <a:pt x="9024496" y="256268"/>
                </a:cubicBezTo>
                <a:cubicBezTo>
                  <a:pt x="9025487" y="257573"/>
                  <a:pt x="9027827" y="259283"/>
                  <a:pt x="9031517" y="261399"/>
                </a:cubicBezTo>
                <a:lnTo>
                  <a:pt x="9050960" y="259238"/>
                </a:lnTo>
                <a:cubicBezTo>
                  <a:pt x="9055686" y="261354"/>
                  <a:pt x="9061357" y="263604"/>
                  <a:pt x="9067973" y="265989"/>
                </a:cubicBezTo>
                <a:cubicBezTo>
                  <a:pt x="9074589" y="268375"/>
                  <a:pt x="9079719" y="271165"/>
                  <a:pt x="9083365" y="274360"/>
                </a:cubicBezTo>
                <a:lnTo>
                  <a:pt x="9063922" y="298124"/>
                </a:lnTo>
                <a:cubicBezTo>
                  <a:pt x="9068378" y="299294"/>
                  <a:pt x="9075669" y="301275"/>
                  <a:pt x="9085796" y="304065"/>
                </a:cubicBezTo>
                <a:cubicBezTo>
                  <a:pt x="9095922" y="306855"/>
                  <a:pt x="9101593" y="309916"/>
                  <a:pt x="9102808" y="313246"/>
                </a:cubicBezTo>
                <a:cubicBezTo>
                  <a:pt x="9102448" y="315406"/>
                  <a:pt x="9101008" y="317567"/>
                  <a:pt x="9098488" y="319727"/>
                </a:cubicBezTo>
                <a:lnTo>
                  <a:pt x="9096327" y="324048"/>
                </a:lnTo>
                <a:cubicBezTo>
                  <a:pt x="9129407" y="316982"/>
                  <a:pt x="9168023" y="313291"/>
                  <a:pt x="9212174" y="312976"/>
                </a:cubicBezTo>
                <a:cubicBezTo>
                  <a:pt x="9256326" y="312661"/>
                  <a:pt x="9295481" y="312751"/>
                  <a:pt x="9329641" y="313246"/>
                </a:cubicBezTo>
                <a:lnTo>
                  <a:pt x="9565116" y="313246"/>
                </a:lnTo>
                <a:cubicBezTo>
                  <a:pt x="9578708" y="313966"/>
                  <a:pt x="9594190" y="316847"/>
                  <a:pt x="9611563" y="321888"/>
                </a:cubicBezTo>
                <a:cubicBezTo>
                  <a:pt x="9628936" y="326928"/>
                  <a:pt x="9644417" y="329808"/>
                  <a:pt x="9658010" y="330529"/>
                </a:cubicBezTo>
                <a:cubicBezTo>
                  <a:pt x="9668304" y="330129"/>
                  <a:pt x="9687081" y="329008"/>
                  <a:pt x="9714338" y="327168"/>
                </a:cubicBezTo>
                <a:cubicBezTo>
                  <a:pt x="9741595" y="325328"/>
                  <a:pt x="9767412" y="325168"/>
                  <a:pt x="9791789" y="326688"/>
                </a:cubicBezTo>
                <a:cubicBezTo>
                  <a:pt x="9816166" y="328209"/>
                  <a:pt x="9829182" y="333809"/>
                  <a:pt x="9830835" y="343490"/>
                </a:cubicBezTo>
                <a:lnTo>
                  <a:pt x="9830835" y="347811"/>
                </a:lnTo>
                <a:cubicBezTo>
                  <a:pt x="9854598" y="347811"/>
                  <a:pt x="9878362" y="345651"/>
                  <a:pt x="9902125" y="341330"/>
                </a:cubicBezTo>
                <a:cubicBezTo>
                  <a:pt x="9902215" y="343490"/>
                  <a:pt x="9903115" y="345111"/>
                  <a:pt x="9904826" y="346191"/>
                </a:cubicBezTo>
                <a:cubicBezTo>
                  <a:pt x="9906536" y="347271"/>
                  <a:pt x="9908516" y="347811"/>
                  <a:pt x="9910766" y="347811"/>
                </a:cubicBezTo>
                <a:cubicBezTo>
                  <a:pt x="9916303" y="347721"/>
                  <a:pt x="9921973" y="346821"/>
                  <a:pt x="9927779" y="345111"/>
                </a:cubicBezTo>
                <a:cubicBezTo>
                  <a:pt x="9933585" y="343400"/>
                  <a:pt x="9938716" y="341420"/>
                  <a:pt x="9943172" y="339170"/>
                </a:cubicBezTo>
                <a:cubicBezTo>
                  <a:pt x="9943532" y="343941"/>
                  <a:pt x="9944972" y="346821"/>
                  <a:pt x="9947492" y="347811"/>
                </a:cubicBezTo>
                <a:cubicBezTo>
                  <a:pt x="9950013" y="348801"/>
                  <a:pt x="9951452" y="351682"/>
                  <a:pt x="9951813" y="356453"/>
                </a:cubicBezTo>
                <a:cubicBezTo>
                  <a:pt x="9941461" y="356227"/>
                  <a:pt x="9928139" y="356137"/>
                  <a:pt x="9911847" y="356182"/>
                </a:cubicBezTo>
                <a:cubicBezTo>
                  <a:pt x="9895554" y="356227"/>
                  <a:pt x="9886553" y="357758"/>
                  <a:pt x="9884843" y="360773"/>
                </a:cubicBezTo>
                <a:cubicBezTo>
                  <a:pt x="9885428" y="362843"/>
                  <a:pt x="9888038" y="364104"/>
                  <a:pt x="9892674" y="364554"/>
                </a:cubicBezTo>
                <a:cubicBezTo>
                  <a:pt x="9897309" y="365004"/>
                  <a:pt x="9900460" y="365184"/>
                  <a:pt x="9902125" y="365094"/>
                </a:cubicBezTo>
                <a:cubicBezTo>
                  <a:pt x="9902305" y="372115"/>
                  <a:pt x="9903566" y="374815"/>
                  <a:pt x="9905906" y="373195"/>
                </a:cubicBezTo>
                <a:cubicBezTo>
                  <a:pt x="9908246" y="371575"/>
                  <a:pt x="9910587" y="368874"/>
                  <a:pt x="9912927" y="365094"/>
                </a:cubicBezTo>
                <a:cubicBezTo>
                  <a:pt x="9915132" y="367344"/>
                  <a:pt x="9917742" y="369324"/>
                  <a:pt x="9920758" y="371035"/>
                </a:cubicBezTo>
                <a:cubicBezTo>
                  <a:pt x="9923774" y="372745"/>
                  <a:pt x="9926924" y="373645"/>
                  <a:pt x="9930209" y="373735"/>
                </a:cubicBezTo>
                <a:cubicBezTo>
                  <a:pt x="9932730" y="373375"/>
                  <a:pt x="9934170" y="371935"/>
                  <a:pt x="9934530" y="369414"/>
                </a:cubicBezTo>
                <a:cubicBezTo>
                  <a:pt x="9942046" y="368784"/>
                  <a:pt x="9954558" y="367884"/>
                  <a:pt x="9972066" y="366714"/>
                </a:cubicBezTo>
                <a:cubicBezTo>
                  <a:pt x="9989573" y="365544"/>
                  <a:pt x="9999384" y="367884"/>
                  <a:pt x="10001500" y="373735"/>
                </a:cubicBezTo>
                <a:cubicBezTo>
                  <a:pt x="9998710" y="376256"/>
                  <a:pt x="9996190" y="379316"/>
                  <a:pt x="9993939" y="382916"/>
                </a:cubicBezTo>
                <a:cubicBezTo>
                  <a:pt x="9991689" y="386517"/>
                  <a:pt x="9993489" y="388497"/>
                  <a:pt x="9999340" y="388857"/>
                </a:cubicBezTo>
                <a:lnTo>
                  <a:pt x="9997180" y="397499"/>
                </a:lnTo>
                <a:lnTo>
                  <a:pt x="9982057" y="397499"/>
                </a:lnTo>
                <a:cubicBezTo>
                  <a:pt x="9979762" y="394303"/>
                  <a:pt x="9976791" y="392053"/>
                  <a:pt x="9973146" y="390747"/>
                </a:cubicBezTo>
                <a:cubicBezTo>
                  <a:pt x="9969500" y="389442"/>
                  <a:pt x="9965990" y="388812"/>
                  <a:pt x="9962614" y="388857"/>
                </a:cubicBezTo>
                <a:cubicBezTo>
                  <a:pt x="9959194" y="388812"/>
                  <a:pt x="9955773" y="389442"/>
                  <a:pt x="9952352" y="390747"/>
                </a:cubicBezTo>
                <a:cubicBezTo>
                  <a:pt x="9948932" y="392053"/>
                  <a:pt x="9946592" y="394303"/>
                  <a:pt x="9945332" y="397499"/>
                </a:cubicBezTo>
                <a:lnTo>
                  <a:pt x="9908606" y="397499"/>
                </a:lnTo>
                <a:cubicBezTo>
                  <a:pt x="9899471" y="391271"/>
                  <a:pt x="9882696" y="387644"/>
                  <a:pt x="9858279" y="386617"/>
                </a:cubicBezTo>
                <a:cubicBezTo>
                  <a:pt x="9833862" y="385590"/>
                  <a:pt x="9809085" y="385644"/>
                  <a:pt x="9783948" y="386777"/>
                </a:cubicBezTo>
                <a:cubicBezTo>
                  <a:pt x="9758811" y="387910"/>
                  <a:pt x="9740595" y="388604"/>
                  <a:pt x="9729300" y="388857"/>
                </a:cubicBezTo>
                <a:lnTo>
                  <a:pt x="9694735" y="406140"/>
                </a:lnTo>
                <a:cubicBezTo>
                  <a:pt x="9688884" y="404655"/>
                  <a:pt x="9679523" y="403845"/>
                  <a:pt x="9666651" y="403710"/>
                </a:cubicBezTo>
                <a:cubicBezTo>
                  <a:pt x="9653779" y="403574"/>
                  <a:pt x="9646578" y="406545"/>
                  <a:pt x="9645048" y="412621"/>
                </a:cubicBezTo>
                <a:cubicBezTo>
                  <a:pt x="9640637" y="411586"/>
                  <a:pt x="9637037" y="412036"/>
                  <a:pt x="9634246" y="413971"/>
                </a:cubicBezTo>
                <a:cubicBezTo>
                  <a:pt x="9631456" y="415906"/>
                  <a:pt x="9630015" y="419057"/>
                  <a:pt x="9629925" y="423422"/>
                </a:cubicBezTo>
                <a:cubicBezTo>
                  <a:pt x="9634336" y="425448"/>
                  <a:pt x="9639016" y="426798"/>
                  <a:pt x="9643967" y="427473"/>
                </a:cubicBezTo>
                <a:cubicBezTo>
                  <a:pt x="9648918" y="428148"/>
                  <a:pt x="9653599" y="428958"/>
                  <a:pt x="9658010" y="429903"/>
                </a:cubicBezTo>
                <a:lnTo>
                  <a:pt x="9679613" y="425583"/>
                </a:lnTo>
                <a:lnTo>
                  <a:pt x="9688254" y="438544"/>
                </a:lnTo>
                <a:cubicBezTo>
                  <a:pt x="9688389" y="440885"/>
                  <a:pt x="9688119" y="443225"/>
                  <a:pt x="9687444" y="445565"/>
                </a:cubicBezTo>
                <a:cubicBezTo>
                  <a:pt x="9686768" y="447906"/>
                  <a:pt x="9684879" y="449166"/>
                  <a:pt x="9681773" y="449346"/>
                </a:cubicBezTo>
                <a:cubicBezTo>
                  <a:pt x="9677542" y="448896"/>
                  <a:pt x="9673582" y="447096"/>
                  <a:pt x="9669891" y="443945"/>
                </a:cubicBezTo>
                <a:cubicBezTo>
                  <a:pt x="9666201" y="440795"/>
                  <a:pt x="9662240" y="438994"/>
                  <a:pt x="9658010" y="438544"/>
                </a:cubicBezTo>
                <a:cubicBezTo>
                  <a:pt x="9655939" y="438770"/>
                  <a:pt x="9654679" y="439940"/>
                  <a:pt x="9654229" y="442055"/>
                </a:cubicBezTo>
                <a:cubicBezTo>
                  <a:pt x="9653779" y="444171"/>
                  <a:pt x="9653599" y="445881"/>
                  <a:pt x="9653689" y="447186"/>
                </a:cubicBezTo>
                <a:lnTo>
                  <a:pt x="9556475" y="447186"/>
                </a:lnTo>
                <a:cubicBezTo>
                  <a:pt x="9545313" y="451147"/>
                  <a:pt x="9535231" y="456187"/>
                  <a:pt x="9526230" y="462308"/>
                </a:cubicBezTo>
                <a:lnTo>
                  <a:pt x="9424695" y="462308"/>
                </a:lnTo>
                <a:lnTo>
                  <a:pt x="9413894" y="479591"/>
                </a:lnTo>
                <a:cubicBezTo>
                  <a:pt x="9412768" y="478196"/>
                  <a:pt x="9411238" y="476125"/>
                  <a:pt x="9409303" y="473380"/>
                </a:cubicBezTo>
                <a:cubicBezTo>
                  <a:pt x="9407368" y="470634"/>
                  <a:pt x="9405298" y="469104"/>
                  <a:pt x="9403092" y="468789"/>
                </a:cubicBezTo>
                <a:cubicBezTo>
                  <a:pt x="9401022" y="469104"/>
                  <a:pt x="9399762" y="470634"/>
                  <a:pt x="9399311" y="473380"/>
                </a:cubicBezTo>
                <a:cubicBezTo>
                  <a:pt x="9398861" y="476125"/>
                  <a:pt x="9398682" y="478196"/>
                  <a:pt x="9398772" y="479591"/>
                </a:cubicBezTo>
                <a:lnTo>
                  <a:pt x="9370688" y="483911"/>
                </a:lnTo>
                <a:lnTo>
                  <a:pt x="9364206" y="486072"/>
                </a:lnTo>
                <a:cubicBezTo>
                  <a:pt x="9364656" y="487107"/>
                  <a:pt x="9366997" y="487737"/>
                  <a:pt x="9371227" y="487962"/>
                </a:cubicBezTo>
                <a:cubicBezTo>
                  <a:pt x="9375458" y="488187"/>
                  <a:pt x="9378879" y="488277"/>
                  <a:pt x="9381489" y="488232"/>
                </a:cubicBezTo>
                <a:lnTo>
                  <a:pt x="9411733" y="488232"/>
                </a:lnTo>
                <a:lnTo>
                  <a:pt x="9411733" y="490392"/>
                </a:lnTo>
                <a:cubicBezTo>
                  <a:pt x="9410338" y="498854"/>
                  <a:pt x="9402867" y="504614"/>
                  <a:pt x="9389320" y="507675"/>
                </a:cubicBezTo>
                <a:cubicBezTo>
                  <a:pt x="9375773" y="510735"/>
                  <a:pt x="9364522" y="512175"/>
                  <a:pt x="9355565" y="511995"/>
                </a:cubicBezTo>
                <a:cubicBezTo>
                  <a:pt x="9351830" y="511545"/>
                  <a:pt x="9340398" y="511365"/>
                  <a:pt x="9321270" y="511455"/>
                </a:cubicBezTo>
                <a:cubicBezTo>
                  <a:pt x="9302142" y="511545"/>
                  <a:pt x="9291251" y="514606"/>
                  <a:pt x="9288595" y="520637"/>
                </a:cubicBezTo>
                <a:lnTo>
                  <a:pt x="9234587" y="520637"/>
                </a:lnTo>
                <a:cubicBezTo>
                  <a:pt x="9236748" y="529143"/>
                  <a:pt x="9246469" y="531573"/>
                  <a:pt x="9263752" y="527928"/>
                </a:cubicBezTo>
                <a:cubicBezTo>
                  <a:pt x="9281034" y="524282"/>
                  <a:pt x="9292916" y="521852"/>
                  <a:pt x="9299397" y="520637"/>
                </a:cubicBezTo>
                <a:cubicBezTo>
                  <a:pt x="9308308" y="520186"/>
                  <a:pt x="9317490" y="520007"/>
                  <a:pt x="9326941" y="520096"/>
                </a:cubicBezTo>
                <a:cubicBezTo>
                  <a:pt x="9336392" y="520186"/>
                  <a:pt x="9344493" y="523247"/>
                  <a:pt x="9351244" y="529278"/>
                </a:cubicBezTo>
                <a:cubicBezTo>
                  <a:pt x="9360966" y="528918"/>
                  <a:pt x="9370688" y="527478"/>
                  <a:pt x="9380409" y="524957"/>
                </a:cubicBezTo>
                <a:cubicBezTo>
                  <a:pt x="9390130" y="522437"/>
                  <a:pt x="9399852" y="520997"/>
                  <a:pt x="9409573" y="520637"/>
                </a:cubicBezTo>
                <a:cubicBezTo>
                  <a:pt x="9412093" y="520997"/>
                  <a:pt x="9413534" y="520277"/>
                  <a:pt x="9413894" y="518476"/>
                </a:cubicBezTo>
                <a:cubicBezTo>
                  <a:pt x="9413939" y="515371"/>
                  <a:pt x="9414929" y="513481"/>
                  <a:pt x="9416864" y="512806"/>
                </a:cubicBezTo>
                <a:cubicBezTo>
                  <a:pt x="9418799" y="512131"/>
                  <a:pt x="9421410" y="511860"/>
                  <a:pt x="9424695" y="511995"/>
                </a:cubicBezTo>
                <a:cubicBezTo>
                  <a:pt x="9430411" y="511681"/>
                  <a:pt x="9436802" y="511770"/>
                  <a:pt x="9443868" y="512265"/>
                </a:cubicBezTo>
                <a:cubicBezTo>
                  <a:pt x="9450934" y="512760"/>
                  <a:pt x="9456785" y="515551"/>
                  <a:pt x="9461420" y="520637"/>
                </a:cubicBezTo>
                <a:cubicBezTo>
                  <a:pt x="9454940" y="524012"/>
                  <a:pt x="9448999" y="528063"/>
                  <a:pt x="9443598" y="532789"/>
                </a:cubicBezTo>
                <a:cubicBezTo>
                  <a:pt x="9438198" y="537514"/>
                  <a:pt x="9433336" y="542105"/>
                  <a:pt x="9429016" y="546560"/>
                </a:cubicBezTo>
                <a:cubicBezTo>
                  <a:pt x="9422625" y="546920"/>
                  <a:pt x="9416504" y="548361"/>
                  <a:pt x="9410653" y="550881"/>
                </a:cubicBezTo>
                <a:cubicBezTo>
                  <a:pt x="9404802" y="553401"/>
                  <a:pt x="9398682" y="554842"/>
                  <a:pt x="9392290" y="555202"/>
                </a:cubicBezTo>
                <a:cubicBezTo>
                  <a:pt x="9384819" y="554482"/>
                  <a:pt x="9375998" y="554301"/>
                  <a:pt x="9365826" y="554662"/>
                </a:cubicBezTo>
                <a:cubicBezTo>
                  <a:pt x="9355655" y="555022"/>
                  <a:pt x="9350074" y="560243"/>
                  <a:pt x="9349084" y="570324"/>
                </a:cubicBezTo>
                <a:cubicBezTo>
                  <a:pt x="9362446" y="570298"/>
                  <a:pt x="9385410" y="569631"/>
                  <a:pt x="9417974" y="568324"/>
                </a:cubicBezTo>
                <a:cubicBezTo>
                  <a:pt x="9450539" y="567017"/>
                  <a:pt x="9481664" y="565230"/>
                  <a:pt x="9511348" y="562963"/>
                </a:cubicBezTo>
                <a:cubicBezTo>
                  <a:pt x="9541032" y="560696"/>
                  <a:pt x="9558235" y="558109"/>
                  <a:pt x="9562956" y="555202"/>
                </a:cubicBezTo>
                <a:cubicBezTo>
                  <a:pt x="9563090" y="552006"/>
                  <a:pt x="9564441" y="549756"/>
                  <a:pt x="9567006" y="548451"/>
                </a:cubicBezTo>
                <a:cubicBezTo>
                  <a:pt x="9569572" y="547146"/>
                  <a:pt x="9572542" y="546515"/>
                  <a:pt x="9575917" y="546560"/>
                </a:cubicBezTo>
                <a:lnTo>
                  <a:pt x="9582398" y="546560"/>
                </a:lnTo>
                <a:cubicBezTo>
                  <a:pt x="9584829" y="550206"/>
                  <a:pt x="9587529" y="552636"/>
                  <a:pt x="9590500" y="553851"/>
                </a:cubicBezTo>
                <a:cubicBezTo>
                  <a:pt x="9593470" y="555067"/>
                  <a:pt x="9595090" y="552636"/>
                  <a:pt x="9595360" y="546560"/>
                </a:cubicBezTo>
                <a:lnTo>
                  <a:pt x="9612643" y="553041"/>
                </a:lnTo>
                <a:lnTo>
                  <a:pt x="9612643" y="561683"/>
                </a:lnTo>
                <a:cubicBezTo>
                  <a:pt x="9611742" y="568659"/>
                  <a:pt x="9607062" y="571989"/>
                  <a:pt x="9598600" y="571674"/>
                </a:cubicBezTo>
                <a:cubicBezTo>
                  <a:pt x="9590140" y="571359"/>
                  <a:pt x="9583298" y="570909"/>
                  <a:pt x="9578078" y="570324"/>
                </a:cubicBezTo>
                <a:lnTo>
                  <a:pt x="9565116" y="578965"/>
                </a:lnTo>
                <a:lnTo>
                  <a:pt x="9539192" y="583286"/>
                </a:lnTo>
                <a:lnTo>
                  <a:pt x="9571597" y="596248"/>
                </a:lnTo>
                <a:lnTo>
                  <a:pt x="9642888" y="596248"/>
                </a:lnTo>
                <a:lnTo>
                  <a:pt x="9655849" y="587606"/>
                </a:lnTo>
                <a:cubicBezTo>
                  <a:pt x="9657064" y="587651"/>
                  <a:pt x="9658415" y="587562"/>
                  <a:pt x="9659900" y="587336"/>
                </a:cubicBezTo>
                <a:cubicBezTo>
                  <a:pt x="9661385" y="587112"/>
                  <a:pt x="9662195" y="586481"/>
                  <a:pt x="9662330" y="585446"/>
                </a:cubicBezTo>
                <a:cubicBezTo>
                  <a:pt x="9662285" y="582341"/>
                  <a:pt x="9662915" y="580451"/>
                  <a:pt x="9664221" y="579775"/>
                </a:cubicBezTo>
                <a:cubicBezTo>
                  <a:pt x="9665526" y="579100"/>
                  <a:pt x="9667776" y="578830"/>
                  <a:pt x="9670972" y="578965"/>
                </a:cubicBezTo>
                <a:cubicBezTo>
                  <a:pt x="9677497" y="578786"/>
                  <a:pt x="9683888" y="579145"/>
                  <a:pt x="9690144" y="580046"/>
                </a:cubicBezTo>
                <a:cubicBezTo>
                  <a:pt x="9696400" y="580946"/>
                  <a:pt x="9702251" y="583466"/>
                  <a:pt x="9707697" y="587606"/>
                </a:cubicBezTo>
                <a:cubicBezTo>
                  <a:pt x="9711702" y="586346"/>
                  <a:pt x="9717193" y="586166"/>
                  <a:pt x="9724169" y="587067"/>
                </a:cubicBezTo>
                <a:cubicBezTo>
                  <a:pt x="9731145" y="587967"/>
                  <a:pt x="9735016" y="591027"/>
                  <a:pt x="9735781" y="596248"/>
                </a:cubicBezTo>
                <a:cubicBezTo>
                  <a:pt x="9736141" y="603089"/>
                  <a:pt x="9733260" y="606689"/>
                  <a:pt x="9727140" y="607049"/>
                </a:cubicBezTo>
                <a:lnTo>
                  <a:pt x="9709857" y="604889"/>
                </a:lnTo>
                <a:lnTo>
                  <a:pt x="9701216" y="613530"/>
                </a:lnTo>
                <a:cubicBezTo>
                  <a:pt x="9687354" y="612180"/>
                  <a:pt x="9667011" y="610560"/>
                  <a:pt x="9640187" y="608669"/>
                </a:cubicBezTo>
                <a:cubicBezTo>
                  <a:pt x="9613363" y="606779"/>
                  <a:pt x="9598421" y="612720"/>
                  <a:pt x="9595360" y="626492"/>
                </a:cubicBezTo>
                <a:lnTo>
                  <a:pt x="9582398" y="639454"/>
                </a:lnTo>
                <a:cubicBezTo>
                  <a:pt x="9564711" y="639139"/>
                  <a:pt x="9546618" y="641389"/>
                  <a:pt x="9528120" y="646205"/>
                </a:cubicBezTo>
                <a:cubicBezTo>
                  <a:pt x="9509622" y="651021"/>
                  <a:pt x="9493150" y="653811"/>
                  <a:pt x="9478703" y="654577"/>
                </a:cubicBezTo>
                <a:cubicBezTo>
                  <a:pt x="9472717" y="654217"/>
                  <a:pt x="9468486" y="652776"/>
                  <a:pt x="9466011" y="650256"/>
                </a:cubicBezTo>
                <a:cubicBezTo>
                  <a:pt x="9463536" y="647735"/>
                  <a:pt x="9459845" y="646296"/>
                  <a:pt x="9454940" y="645935"/>
                </a:cubicBezTo>
                <a:lnTo>
                  <a:pt x="9437657" y="661057"/>
                </a:lnTo>
                <a:cubicBezTo>
                  <a:pt x="9433202" y="660247"/>
                  <a:pt x="9425910" y="658627"/>
                  <a:pt x="9415784" y="656197"/>
                </a:cubicBezTo>
                <a:cubicBezTo>
                  <a:pt x="9405658" y="653766"/>
                  <a:pt x="9399987" y="655387"/>
                  <a:pt x="9398772" y="661057"/>
                </a:cubicBezTo>
                <a:cubicBezTo>
                  <a:pt x="9384369" y="660337"/>
                  <a:pt x="9360246" y="659617"/>
                  <a:pt x="9326401" y="658897"/>
                </a:cubicBezTo>
                <a:cubicBezTo>
                  <a:pt x="9292556" y="658177"/>
                  <a:pt x="9270593" y="661777"/>
                  <a:pt x="9260511" y="669698"/>
                </a:cubicBezTo>
                <a:cubicBezTo>
                  <a:pt x="9254030" y="669248"/>
                  <a:pt x="9244849" y="669069"/>
                  <a:pt x="9232967" y="669158"/>
                </a:cubicBezTo>
                <a:cubicBezTo>
                  <a:pt x="9221085" y="669248"/>
                  <a:pt x="9212984" y="672309"/>
                  <a:pt x="9208663" y="678340"/>
                </a:cubicBezTo>
                <a:cubicBezTo>
                  <a:pt x="9192056" y="678655"/>
                  <a:pt x="9177204" y="680185"/>
                  <a:pt x="9164107" y="682931"/>
                </a:cubicBezTo>
                <a:cubicBezTo>
                  <a:pt x="9151010" y="685676"/>
                  <a:pt x="9135618" y="687746"/>
                  <a:pt x="9117930" y="689141"/>
                </a:cubicBezTo>
                <a:lnTo>
                  <a:pt x="9100648" y="697783"/>
                </a:lnTo>
                <a:cubicBezTo>
                  <a:pt x="9075534" y="696613"/>
                  <a:pt x="9059332" y="699493"/>
                  <a:pt x="9052040" y="706424"/>
                </a:cubicBezTo>
                <a:cubicBezTo>
                  <a:pt x="9044749" y="713355"/>
                  <a:pt x="9041509" y="731358"/>
                  <a:pt x="9042319" y="760432"/>
                </a:cubicBezTo>
                <a:lnTo>
                  <a:pt x="9033678" y="764752"/>
                </a:lnTo>
                <a:lnTo>
                  <a:pt x="9025037" y="777715"/>
                </a:lnTo>
                <a:cubicBezTo>
                  <a:pt x="9025082" y="781180"/>
                  <a:pt x="9024451" y="785050"/>
                  <a:pt x="9023146" y="789326"/>
                </a:cubicBezTo>
                <a:cubicBezTo>
                  <a:pt x="9021841" y="793602"/>
                  <a:pt x="9019591" y="796932"/>
                  <a:pt x="9016395" y="799318"/>
                </a:cubicBezTo>
                <a:lnTo>
                  <a:pt x="9007754" y="814440"/>
                </a:lnTo>
                <a:cubicBezTo>
                  <a:pt x="9007889" y="817815"/>
                  <a:pt x="9007619" y="821326"/>
                  <a:pt x="9006944" y="824971"/>
                </a:cubicBezTo>
                <a:cubicBezTo>
                  <a:pt x="9006269" y="828617"/>
                  <a:pt x="9004379" y="831587"/>
                  <a:pt x="9001273" y="833883"/>
                </a:cubicBezTo>
                <a:cubicBezTo>
                  <a:pt x="9001273" y="842524"/>
                  <a:pt x="8996952" y="846845"/>
                  <a:pt x="8988311" y="846845"/>
                </a:cubicBezTo>
                <a:lnTo>
                  <a:pt x="8983991" y="846845"/>
                </a:lnTo>
                <a:cubicBezTo>
                  <a:pt x="8971029" y="865073"/>
                  <a:pt x="8961847" y="886406"/>
                  <a:pt x="8956446" y="910844"/>
                </a:cubicBezTo>
                <a:cubicBezTo>
                  <a:pt x="8951046" y="935282"/>
                  <a:pt x="8936464" y="957156"/>
                  <a:pt x="8912700" y="976464"/>
                </a:cubicBezTo>
                <a:cubicBezTo>
                  <a:pt x="8918551" y="976734"/>
                  <a:pt x="8920351" y="978354"/>
                  <a:pt x="8918101" y="981324"/>
                </a:cubicBezTo>
                <a:cubicBezTo>
                  <a:pt x="8915851" y="984295"/>
                  <a:pt x="8913330" y="986995"/>
                  <a:pt x="8910540" y="989426"/>
                </a:cubicBezTo>
                <a:cubicBezTo>
                  <a:pt x="8910990" y="994376"/>
                  <a:pt x="8911170" y="1000137"/>
                  <a:pt x="8911080" y="1006708"/>
                </a:cubicBezTo>
                <a:cubicBezTo>
                  <a:pt x="8910990" y="1013279"/>
                  <a:pt x="8907929" y="1016880"/>
                  <a:pt x="8901899" y="1017510"/>
                </a:cubicBezTo>
                <a:cubicBezTo>
                  <a:pt x="8898928" y="1034972"/>
                  <a:pt x="8887046" y="1057296"/>
                  <a:pt x="8866253" y="1084479"/>
                </a:cubicBezTo>
                <a:cubicBezTo>
                  <a:pt x="8845460" y="1111664"/>
                  <a:pt x="8833579" y="1136147"/>
                  <a:pt x="8830608" y="1157931"/>
                </a:cubicBezTo>
                <a:cubicBezTo>
                  <a:pt x="8829348" y="1165627"/>
                  <a:pt x="8826468" y="1172917"/>
                  <a:pt x="8821967" y="1179804"/>
                </a:cubicBezTo>
                <a:cubicBezTo>
                  <a:pt x="8817466" y="1186690"/>
                  <a:pt x="8812425" y="1192360"/>
                  <a:pt x="8806845" y="1196816"/>
                </a:cubicBezTo>
                <a:cubicBezTo>
                  <a:pt x="8806709" y="1203252"/>
                  <a:pt x="8804279" y="1211444"/>
                  <a:pt x="8799553" y="1221390"/>
                </a:cubicBezTo>
                <a:cubicBezTo>
                  <a:pt x="8794828" y="1231336"/>
                  <a:pt x="8788617" y="1236827"/>
                  <a:pt x="8780921" y="1237862"/>
                </a:cubicBezTo>
                <a:lnTo>
                  <a:pt x="8770120" y="1252984"/>
                </a:lnTo>
                <a:lnTo>
                  <a:pt x="8765798" y="1276748"/>
                </a:lnTo>
                <a:cubicBezTo>
                  <a:pt x="8760083" y="1280033"/>
                  <a:pt x="8754772" y="1284264"/>
                  <a:pt x="8749866" y="1289440"/>
                </a:cubicBezTo>
                <a:cubicBezTo>
                  <a:pt x="8744960" y="1294616"/>
                  <a:pt x="8742350" y="1300466"/>
                  <a:pt x="8742035" y="1306992"/>
                </a:cubicBezTo>
                <a:cubicBezTo>
                  <a:pt x="8738840" y="1309287"/>
                  <a:pt x="8736589" y="1312258"/>
                  <a:pt x="8735284" y="1315903"/>
                </a:cubicBezTo>
                <a:cubicBezTo>
                  <a:pt x="8733979" y="1319549"/>
                  <a:pt x="8733349" y="1323060"/>
                  <a:pt x="8733394" y="1326435"/>
                </a:cubicBezTo>
                <a:cubicBezTo>
                  <a:pt x="8733799" y="1332826"/>
                  <a:pt x="8733529" y="1337326"/>
                  <a:pt x="8732584" y="1339937"/>
                </a:cubicBezTo>
                <a:cubicBezTo>
                  <a:pt x="8731638" y="1342547"/>
                  <a:pt x="8727588" y="1343808"/>
                  <a:pt x="8720432" y="1343718"/>
                </a:cubicBezTo>
                <a:cubicBezTo>
                  <a:pt x="8713771" y="1347183"/>
                  <a:pt x="8709270" y="1362936"/>
                  <a:pt x="8706930" y="1390975"/>
                </a:cubicBezTo>
                <a:cubicBezTo>
                  <a:pt x="8704590" y="1419014"/>
                  <a:pt x="8699009" y="1438547"/>
                  <a:pt x="8690188" y="1449573"/>
                </a:cubicBezTo>
                <a:cubicBezTo>
                  <a:pt x="8686227" y="1462175"/>
                  <a:pt x="8681186" y="1473696"/>
                  <a:pt x="8675065" y="1484139"/>
                </a:cubicBezTo>
                <a:cubicBezTo>
                  <a:pt x="8671870" y="1485399"/>
                  <a:pt x="8669619" y="1487739"/>
                  <a:pt x="8668314" y="1491159"/>
                </a:cubicBezTo>
                <a:cubicBezTo>
                  <a:pt x="8667009" y="1494580"/>
                  <a:pt x="8666379" y="1498000"/>
                  <a:pt x="8666424" y="1501421"/>
                </a:cubicBezTo>
                <a:lnTo>
                  <a:pt x="8655623" y="1518703"/>
                </a:lnTo>
                <a:lnTo>
                  <a:pt x="8638340" y="1527345"/>
                </a:lnTo>
                <a:cubicBezTo>
                  <a:pt x="8637125" y="1527254"/>
                  <a:pt x="8635775" y="1527435"/>
                  <a:pt x="8634289" y="1527885"/>
                </a:cubicBezTo>
                <a:cubicBezTo>
                  <a:pt x="8632804" y="1528335"/>
                  <a:pt x="8631994" y="1529595"/>
                  <a:pt x="8631859" y="1531665"/>
                </a:cubicBezTo>
                <a:cubicBezTo>
                  <a:pt x="8631949" y="1534861"/>
                  <a:pt x="8632849" y="1537651"/>
                  <a:pt x="8634559" y="1540036"/>
                </a:cubicBezTo>
                <a:cubicBezTo>
                  <a:pt x="8636270" y="1542422"/>
                  <a:pt x="8638250" y="1544672"/>
                  <a:pt x="8640500" y="1546788"/>
                </a:cubicBezTo>
                <a:cubicBezTo>
                  <a:pt x="8637530" y="1555699"/>
                  <a:pt x="8631049" y="1570281"/>
                  <a:pt x="8621058" y="1590534"/>
                </a:cubicBezTo>
                <a:cubicBezTo>
                  <a:pt x="8611066" y="1610787"/>
                  <a:pt x="8602425" y="1622129"/>
                  <a:pt x="8595134" y="1624559"/>
                </a:cubicBezTo>
                <a:lnTo>
                  <a:pt x="8595134" y="1648322"/>
                </a:lnTo>
                <a:lnTo>
                  <a:pt x="8580011" y="1637521"/>
                </a:lnTo>
                <a:cubicBezTo>
                  <a:pt x="8580191" y="1633200"/>
                  <a:pt x="8579832" y="1629960"/>
                  <a:pt x="8578931" y="1627799"/>
                </a:cubicBezTo>
                <a:cubicBezTo>
                  <a:pt x="8578031" y="1625639"/>
                  <a:pt x="8575510" y="1624559"/>
                  <a:pt x="8571370" y="1624559"/>
                </a:cubicBezTo>
                <a:lnTo>
                  <a:pt x="8564889" y="1624559"/>
                </a:lnTo>
                <a:cubicBezTo>
                  <a:pt x="8564529" y="1635000"/>
                  <a:pt x="8563089" y="1637341"/>
                  <a:pt x="8560568" y="1631580"/>
                </a:cubicBezTo>
                <a:cubicBezTo>
                  <a:pt x="8558048" y="1625819"/>
                  <a:pt x="8556608" y="1620598"/>
                  <a:pt x="8556248" y="1615918"/>
                </a:cubicBezTo>
                <a:lnTo>
                  <a:pt x="8580011" y="1611597"/>
                </a:lnTo>
                <a:lnTo>
                  <a:pt x="8616737" y="1535986"/>
                </a:lnTo>
                <a:cubicBezTo>
                  <a:pt x="8611066" y="1535761"/>
                  <a:pt x="8609986" y="1534590"/>
                  <a:pt x="8613496" y="1532475"/>
                </a:cubicBezTo>
                <a:cubicBezTo>
                  <a:pt x="8617007" y="1530360"/>
                  <a:pt x="8620247" y="1528650"/>
                  <a:pt x="8623218" y="1527345"/>
                </a:cubicBezTo>
                <a:cubicBezTo>
                  <a:pt x="8627493" y="1516453"/>
                  <a:pt x="8631904" y="1505291"/>
                  <a:pt x="8636450" y="1493860"/>
                </a:cubicBezTo>
                <a:cubicBezTo>
                  <a:pt x="8640995" y="1482428"/>
                  <a:pt x="8645946" y="1471266"/>
                  <a:pt x="8651302" y="1460375"/>
                </a:cubicBezTo>
                <a:cubicBezTo>
                  <a:pt x="8663318" y="1459520"/>
                  <a:pt x="8668989" y="1453669"/>
                  <a:pt x="8668314" y="1442822"/>
                </a:cubicBezTo>
                <a:cubicBezTo>
                  <a:pt x="8667639" y="1431976"/>
                  <a:pt x="8666289" y="1421264"/>
                  <a:pt x="8664264" y="1410687"/>
                </a:cubicBezTo>
                <a:cubicBezTo>
                  <a:pt x="8661788" y="1408167"/>
                  <a:pt x="8660258" y="1405107"/>
                  <a:pt x="8659673" y="1401506"/>
                </a:cubicBezTo>
                <a:cubicBezTo>
                  <a:pt x="8659088" y="1397906"/>
                  <a:pt x="8661338" y="1395925"/>
                  <a:pt x="8666424" y="1395565"/>
                </a:cubicBezTo>
                <a:cubicBezTo>
                  <a:pt x="8665299" y="1392010"/>
                  <a:pt x="8665389" y="1388319"/>
                  <a:pt x="8666694" y="1384494"/>
                </a:cubicBezTo>
                <a:cubicBezTo>
                  <a:pt x="8667999" y="1380668"/>
                  <a:pt x="8670790" y="1378598"/>
                  <a:pt x="8675065" y="1378283"/>
                </a:cubicBezTo>
                <a:lnTo>
                  <a:pt x="8683707" y="1386924"/>
                </a:lnTo>
                <a:cubicBezTo>
                  <a:pt x="8679206" y="1381793"/>
                  <a:pt x="8675245" y="1376933"/>
                  <a:pt x="8671825" y="1372342"/>
                </a:cubicBezTo>
                <a:cubicBezTo>
                  <a:pt x="8668404" y="1367751"/>
                  <a:pt x="8666604" y="1361811"/>
                  <a:pt x="8666424" y="1354519"/>
                </a:cubicBezTo>
                <a:lnTo>
                  <a:pt x="8681546" y="1335077"/>
                </a:lnTo>
                <a:lnTo>
                  <a:pt x="8698829" y="1341557"/>
                </a:lnTo>
                <a:cubicBezTo>
                  <a:pt x="8699189" y="1336247"/>
                  <a:pt x="8700629" y="1331206"/>
                  <a:pt x="8703149" y="1326435"/>
                </a:cubicBezTo>
                <a:cubicBezTo>
                  <a:pt x="8705670" y="1321664"/>
                  <a:pt x="8707110" y="1316624"/>
                  <a:pt x="8707470" y="1311313"/>
                </a:cubicBezTo>
                <a:lnTo>
                  <a:pt x="8722592" y="1294030"/>
                </a:lnTo>
                <a:cubicBezTo>
                  <a:pt x="8722412" y="1292365"/>
                  <a:pt x="8721692" y="1289215"/>
                  <a:pt x="8720432" y="1284579"/>
                </a:cubicBezTo>
                <a:cubicBezTo>
                  <a:pt x="8719172" y="1279943"/>
                  <a:pt x="8718451" y="1277333"/>
                  <a:pt x="8718272" y="1276748"/>
                </a:cubicBezTo>
                <a:cubicBezTo>
                  <a:pt x="8717237" y="1277198"/>
                  <a:pt x="8716607" y="1278998"/>
                  <a:pt x="8716381" y="1282149"/>
                </a:cubicBezTo>
                <a:cubicBezTo>
                  <a:pt x="8716157" y="1285299"/>
                  <a:pt x="8716066" y="1287099"/>
                  <a:pt x="8716111" y="1287549"/>
                </a:cubicBezTo>
                <a:lnTo>
                  <a:pt x="8694508" y="1302671"/>
                </a:lnTo>
                <a:cubicBezTo>
                  <a:pt x="8687667" y="1302311"/>
                  <a:pt x="8684067" y="1305192"/>
                  <a:pt x="8683707" y="1311313"/>
                </a:cubicBezTo>
                <a:lnTo>
                  <a:pt x="8683707" y="1319954"/>
                </a:lnTo>
                <a:cubicBezTo>
                  <a:pt x="8681456" y="1319819"/>
                  <a:pt x="8679476" y="1320089"/>
                  <a:pt x="8677765" y="1320764"/>
                </a:cubicBezTo>
                <a:cubicBezTo>
                  <a:pt x="8676055" y="1321440"/>
                  <a:pt x="8675155" y="1323330"/>
                  <a:pt x="8675065" y="1326435"/>
                </a:cubicBezTo>
                <a:cubicBezTo>
                  <a:pt x="8675426" y="1332556"/>
                  <a:pt x="8672545" y="1335437"/>
                  <a:pt x="8666424" y="1335077"/>
                </a:cubicBezTo>
                <a:cubicBezTo>
                  <a:pt x="8666064" y="1340207"/>
                  <a:pt x="8664624" y="1344528"/>
                  <a:pt x="8662103" y="1348038"/>
                </a:cubicBezTo>
                <a:cubicBezTo>
                  <a:pt x="8659583" y="1351549"/>
                  <a:pt x="8658143" y="1355869"/>
                  <a:pt x="8657783" y="1361000"/>
                </a:cubicBezTo>
                <a:cubicBezTo>
                  <a:pt x="8650762" y="1362710"/>
                  <a:pt x="8647521" y="1369551"/>
                  <a:pt x="8648061" y="1381523"/>
                </a:cubicBezTo>
                <a:cubicBezTo>
                  <a:pt x="8648602" y="1393495"/>
                  <a:pt x="8643201" y="1400336"/>
                  <a:pt x="8631859" y="1402046"/>
                </a:cubicBezTo>
                <a:cubicBezTo>
                  <a:pt x="8627583" y="1408662"/>
                  <a:pt x="8624253" y="1415953"/>
                  <a:pt x="8621868" y="1423919"/>
                </a:cubicBezTo>
                <a:cubicBezTo>
                  <a:pt x="8619482" y="1431886"/>
                  <a:pt x="8617772" y="1439717"/>
                  <a:pt x="8616737" y="1447413"/>
                </a:cubicBezTo>
                <a:cubicBezTo>
                  <a:pt x="8611786" y="1452273"/>
                  <a:pt x="8608726" y="1459294"/>
                  <a:pt x="8607555" y="1468476"/>
                </a:cubicBezTo>
                <a:cubicBezTo>
                  <a:pt x="8606385" y="1477657"/>
                  <a:pt x="8604405" y="1485759"/>
                  <a:pt x="8601615" y="1492780"/>
                </a:cubicBezTo>
                <a:lnTo>
                  <a:pt x="8592973" y="1499261"/>
                </a:lnTo>
                <a:cubicBezTo>
                  <a:pt x="8591713" y="1504706"/>
                  <a:pt x="8589373" y="1510017"/>
                  <a:pt x="8585952" y="1515193"/>
                </a:cubicBezTo>
                <a:cubicBezTo>
                  <a:pt x="8582532" y="1520369"/>
                  <a:pt x="8579111" y="1525139"/>
                  <a:pt x="8575691" y="1529505"/>
                </a:cubicBezTo>
                <a:cubicBezTo>
                  <a:pt x="8577356" y="1530765"/>
                  <a:pt x="8580506" y="1532565"/>
                  <a:pt x="8585142" y="1534906"/>
                </a:cubicBezTo>
                <a:cubicBezTo>
                  <a:pt x="8589778" y="1537246"/>
                  <a:pt x="8592388" y="1539046"/>
                  <a:pt x="8592973" y="1540306"/>
                </a:cubicBezTo>
                <a:cubicBezTo>
                  <a:pt x="8592793" y="1541342"/>
                  <a:pt x="8592073" y="1541972"/>
                  <a:pt x="8590813" y="1542197"/>
                </a:cubicBezTo>
                <a:cubicBezTo>
                  <a:pt x="8589553" y="1542422"/>
                  <a:pt x="8588833" y="1542512"/>
                  <a:pt x="8588652" y="1542467"/>
                </a:cubicBezTo>
                <a:lnTo>
                  <a:pt x="8536805" y="1615918"/>
                </a:lnTo>
                <a:cubicBezTo>
                  <a:pt x="8530639" y="1616637"/>
                  <a:pt x="8528389" y="1619518"/>
                  <a:pt x="8530054" y="1624559"/>
                </a:cubicBezTo>
                <a:cubicBezTo>
                  <a:pt x="8531719" y="1629600"/>
                  <a:pt x="8528929" y="1632480"/>
                  <a:pt x="8521683" y="1633200"/>
                </a:cubicBezTo>
                <a:lnTo>
                  <a:pt x="8538965" y="1635361"/>
                </a:lnTo>
                <a:lnTo>
                  <a:pt x="8547606" y="1646162"/>
                </a:lnTo>
                <a:cubicBezTo>
                  <a:pt x="8547471" y="1650393"/>
                  <a:pt x="8546122" y="1653273"/>
                  <a:pt x="8543556" y="1654803"/>
                </a:cubicBezTo>
                <a:cubicBezTo>
                  <a:pt x="8540990" y="1656334"/>
                  <a:pt x="8538020" y="1657054"/>
                  <a:pt x="8534645" y="1656964"/>
                </a:cubicBezTo>
                <a:lnTo>
                  <a:pt x="8532485" y="1656964"/>
                </a:lnTo>
                <a:cubicBezTo>
                  <a:pt x="8533790" y="1661734"/>
                  <a:pt x="8533879" y="1666775"/>
                  <a:pt x="8532754" y="1672086"/>
                </a:cubicBezTo>
                <a:cubicBezTo>
                  <a:pt x="8531629" y="1677397"/>
                  <a:pt x="8527939" y="1680277"/>
                  <a:pt x="8521683" y="1680727"/>
                </a:cubicBezTo>
                <a:lnTo>
                  <a:pt x="8530324" y="1689368"/>
                </a:lnTo>
                <a:cubicBezTo>
                  <a:pt x="8530864" y="1683337"/>
                  <a:pt x="8534105" y="1680277"/>
                  <a:pt x="8540045" y="1680187"/>
                </a:cubicBezTo>
                <a:cubicBezTo>
                  <a:pt x="8545986" y="1680097"/>
                  <a:pt x="8551387" y="1680277"/>
                  <a:pt x="8556248" y="1680727"/>
                </a:cubicBezTo>
                <a:lnTo>
                  <a:pt x="8571370" y="1674246"/>
                </a:lnTo>
                <a:cubicBezTo>
                  <a:pt x="8571370" y="1677712"/>
                  <a:pt x="8570830" y="1681582"/>
                  <a:pt x="8569750" y="1685858"/>
                </a:cubicBezTo>
                <a:cubicBezTo>
                  <a:pt x="8568670" y="1690134"/>
                  <a:pt x="8567050" y="1693464"/>
                  <a:pt x="8564889" y="1695850"/>
                </a:cubicBezTo>
                <a:lnTo>
                  <a:pt x="8558408" y="1715292"/>
                </a:lnTo>
                <a:cubicBezTo>
                  <a:pt x="8557103" y="1715247"/>
                  <a:pt x="8555393" y="1715337"/>
                  <a:pt x="8553277" y="1715562"/>
                </a:cubicBezTo>
                <a:cubicBezTo>
                  <a:pt x="8551162" y="1715787"/>
                  <a:pt x="8549992" y="1716417"/>
                  <a:pt x="8549767" y="1717452"/>
                </a:cubicBezTo>
                <a:cubicBezTo>
                  <a:pt x="8549902" y="1718668"/>
                  <a:pt x="8550712" y="1720018"/>
                  <a:pt x="8552197" y="1721503"/>
                </a:cubicBezTo>
                <a:cubicBezTo>
                  <a:pt x="8553682" y="1722988"/>
                  <a:pt x="8555033" y="1723798"/>
                  <a:pt x="8556248" y="1723934"/>
                </a:cubicBezTo>
                <a:lnTo>
                  <a:pt x="8547606" y="1743376"/>
                </a:lnTo>
                <a:lnTo>
                  <a:pt x="8547606" y="1760659"/>
                </a:lnTo>
                <a:lnTo>
                  <a:pt x="8538965" y="1769300"/>
                </a:lnTo>
                <a:cubicBezTo>
                  <a:pt x="8533250" y="1771145"/>
                  <a:pt x="8530099" y="1776096"/>
                  <a:pt x="8529514" y="1784152"/>
                </a:cubicBezTo>
                <a:cubicBezTo>
                  <a:pt x="8528929" y="1792209"/>
                  <a:pt x="8526319" y="1798780"/>
                  <a:pt x="8521683" y="1803865"/>
                </a:cubicBezTo>
                <a:cubicBezTo>
                  <a:pt x="8521773" y="1805170"/>
                  <a:pt x="8521592" y="1806881"/>
                  <a:pt x="8521142" y="1808996"/>
                </a:cubicBezTo>
                <a:cubicBezTo>
                  <a:pt x="8520692" y="1811111"/>
                  <a:pt x="8519432" y="1812281"/>
                  <a:pt x="8517362" y="1812506"/>
                </a:cubicBezTo>
                <a:cubicBezTo>
                  <a:pt x="8513987" y="1811831"/>
                  <a:pt x="8511016" y="1808321"/>
                  <a:pt x="8508451" y="1801975"/>
                </a:cubicBezTo>
                <a:cubicBezTo>
                  <a:pt x="8505885" y="1795629"/>
                  <a:pt x="8504535" y="1790498"/>
                  <a:pt x="8504400" y="1786583"/>
                </a:cubicBezTo>
                <a:cubicBezTo>
                  <a:pt x="8513852" y="1777941"/>
                  <a:pt x="8516552" y="1770380"/>
                  <a:pt x="8512501" y="1763899"/>
                </a:cubicBezTo>
                <a:cubicBezTo>
                  <a:pt x="8508451" y="1757418"/>
                  <a:pt x="8505751" y="1752017"/>
                  <a:pt x="8504400" y="1747697"/>
                </a:cubicBezTo>
                <a:cubicBezTo>
                  <a:pt x="8504040" y="1747742"/>
                  <a:pt x="8502600" y="1747652"/>
                  <a:pt x="8500080" y="1747427"/>
                </a:cubicBezTo>
                <a:cubicBezTo>
                  <a:pt x="8497559" y="1747202"/>
                  <a:pt x="8496119" y="1746572"/>
                  <a:pt x="8495759" y="1745537"/>
                </a:cubicBezTo>
                <a:cubicBezTo>
                  <a:pt x="8495984" y="1744457"/>
                  <a:pt x="8497154" y="1743376"/>
                  <a:pt x="8499269" y="1742296"/>
                </a:cubicBezTo>
                <a:cubicBezTo>
                  <a:pt x="8501384" y="1741216"/>
                  <a:pt x="8503095" y="1740136"/>
                  <a:pt x="8504400" y="1739056"/>
                </a:cubicBezTo>
                <a:cubicBezTo>
                  <a:pt x="8504625" y="1735860"/>
                  <a:pt x="8506335" y="1733610"/>
                  <a:pt x="8509531" y="1732304"/>
                </a:cubicBezTo>
                <a:cubicBezTo>
                  <a:pt x="8512727" y="1730999"/>
                  <a:pt x="8516057" y="1730369"/>
                  <a:pt x="8519522" y="1730415"/>
                </a:cubicBezTo>
                <a:lnTo>
                  <a:pt x="8530324" y="1732575"/>
                </a:lnTo>
                <a:cubicBezTo>
                  <a:pt x="8529604" y="1725239"/>
                  <a:pt x="8526724" y="1722088"/>
                  <a:pt x="8521683" y="1723123"/>
                </a:cubicBezTo>
                <a:cubicBezTo>
                  <a:pt x="8516642" y="1724158"/>
                  <a:pt x="8513761" y="1721548"/>
                  <a:pt x="8513042" y="1715292"/>
                </a:cubicBezTo>
                <a:lnTo>
                  <a:pt x="8504400" y="1717452"/>
                </a:lnTo>
                <a:cubicBezTo>
                  <a:pt x="8504805" y="1723753"/>
                  <a:pt x="8504535" y="1727894"/>
                  <a:pt x="8503590" y="1729874"/>
                </a:cubicBezTo>
                <a:cubicBezTo>
                  <a:pt x="8502645" y="1731854"/>
                  <a:pt x="8498594" y="1732754"/>
                  <a:pt x="8491438" y="1732575"/>
                </a:cubicBezTo>
                <a:lnTo>
                  <a:pt x="8478476" y="1754178"/>
                </a:lnTo>
                <a:lnTo>
                  <a:pt x="8480637" y="1773621"/>
                </a:lnTo>
                <a:cubicBezTo>
                  <a:pt x="8484777" y="1774116"/>
                  <a:pt x="8487298" y="1776906"/>
                  <a:pt x="8488198" y="1781992"/>
                </a:cubicBezTo>
                <a:cubicBezTo>
                  <a:pt x="8489098" y="1787078"/>
                  <a:pt x="8489458" y="1791488"/>
                  <a:pt x="8489278" y="1795224"/>
                </a:cubicBezTo>
                <a:cubicBezTo>
                  <a:pt x="8489368" y="1797924"/>
                  <a:pt x="8489188" y="1801705"/>
                  <a:pt x="8488738" y="1806566"/>
                </a:cubicBezTo>
                <a:cubicBezTo>
                  <a:pt x="8488288" y="1811426"/>
                  <a:pt x="8487028" y="1814127"/>
                  <a:pt x="8484957" y="1814667"/>
                </a:cubicBezTo>
                <a:cubicBezTo>
                  <a:pt x="8480637" y="1814667"/>
                  <a:pt x="8476316" y="1812506"/>
                  <a:pt x="8471996" y="1808186"/>
                </a:cubicBezTo>
                <a:lnTo>
                  <a:pt x="8491438" y="1842751"/>
                </a:lnTo>
                <a:cubicBezTo>
                  <a:pt x="8491303" y="1844821"/>
                  <a:pt x="8490493" y="1846081"/>
                  <a:pt x="8489008" y="1846532"/>
                </a:cubicBezTo>
                <a:cubicBezTo>
                  <a:pt x="8487523" y="1846982"/>
                  <a:pt x="8486172" y="1847161"/>
                  <a:pt x="8484957" y="1847072"/>
                </a:cubicBezTo>
                <a:cubicBezTo>
                  <a:pt x="8479332" y="1845946"/>
                  <a:pt x="8474381" y="1843876"/>
                  <a:pt x="8470105" y="1840861"/>
                </a:cubicBezTo>
                <a:cubicBezTo>
                  <a:pt x="8465830" y="1837845"/>
                  <a:pt x="8463579" y="1840635"/>
                  <a:pt x="8463354" y="1849232"/>
                </a:cubicBezTo>
                <a:cubicBezTo>
                  <a:pt x="8457954" y="1857468"/>
                  <a:pt x="8453632" y="1868000"/>
                  <a:pt x="8450392" y="1880827"/>
                </a:cubicBezTo>
                <a:cubicBezTo>
                  <a:pt x="8447152" y="1893653"/>
                  <a:pt x="8444991" y="1904725"/>
                  <a:pt x="8443911" y="1914041"/>
                </a:cubicBezTo>
                <a:lnTo>
                  <a:pt x="8433110" y="1918362"/>
                </a:lnTo>
                <a:cubicBezTo>
                  <a:pt x="8433920" y="1919577"/>
                  <a:pt x="8433380" y="1920927"/>
                  <a:pt x="8431489" y="1922413"/>
                </a:cubicBezTo>
                <a:cubicBezTo>
                  <a:pt x="8429599" y="1923898"/>
                  <a:pt x="8427979" y="1924708"/>
                  <a:pt x="8426629" y="1924843"/>
                </a:cubicBezTo>
                <a:lnTo>
                  <a:pt x="8422308" y="1948606"/>
                </a:lnTo>
                <a:lnTo>
                  <a:pt x="8413667" y="1961568"/>
                </a:lnTo>
                <a:lnTo>
                  <a:pt x="8407186" y="1963729"/>
                </a:lnTo>
                <a:lnTo>
                  <a:pt x="8405025" y="1974530"/>
                </a:lnTo>
                <a:cubicBezTo>
                  <a:pt x="8405566" y="1982047"/>
                  <a:pt x="8406106" y="1989158"/>
                  <a:pt x="8406646" y="1995863"/>
                </a:cubicBezTo>
                <a:cubicBezTo>
                  <a:pt x="8407186" y="2002569"/>
                  <a:pt x="8404486" y="2009140"/>
                  <a:pt x="8398545" y="2015576"/>
                </a:cubicBezTo>
                <a:cubicBezTo>
                  <a:pt x="8398185" y="2021562"/>
                  <a:pt x="8396744" y="2025793"/>
                  <a:pt x="8394224" y="2028268"/>
                </a:cubicBezTo>
                <a:cubicBezTo>
                  <a:pt x="8391704" y="2030744"/>
                  <a:pt x="8390263" y="2034434"/>
                  <a:pt x="8389903" y="2039340"/>
                </a:cubicBezTo>
                <a:cubicBezTo>
                  <a:pt x="8385178" y="2044966"/>
                  <a:pt x="8380047" y="2051537"/>
                  <a:pt x="8374511" y="2059053"/>
                </a:cubicBezTo>
                <a:cubicBezTo>
                  <a:pt x="8368975" y="2066569"/>
                  <a:pt x="8365465" y="2073680"/>
                  <a:pt x="8363980" y="2080386"/>
                </a:cubicBezTo>
                <a:cubicBezTo>
                  <a:pt x="8362359" y="2101179"/>
                  <a:pt x="8355878" y="2115761"/>
                  <a:pt x="8344536" y="2124132"/>
                </a:cubicBezTo>
                <a:cubicBezTo>
                  <a:pt x="8333195" y="2132503"/>
                  <a:pt x="8326714" y="2146006"/>
                  <a:pt x="8325094" y="2164638"/>
                </a:cubicBezTo>
                <a:cubicBezTo>
                  <a:pt x="8324734" y="2169544"/>
                  <a:pt x="8323294" y="2173235"/>
                  <a:pt x="8320773" y="2175710"/>
                </a:cubicBezTo>
                <a:cubicBezTo>
                  <a:pt x="8318253" y="2178185"/>
                  <a:pt x="8316813" y="2182416"/>
                  <a:pt x="8316452" y="2188402"/>
                </a:cubicBezTo>
                <a:cubicBezTo>
                  <a:pt x="8316588" y="2191822"/>
                  <a:pt x="8316318" y="2195783"/>
                  <a:pt x="8315642" y="2200284"/>
                </a:cubicBezTo>
                <a:cubicBezTo>
                  <a:pt x="8314967" y="2204784"/>
                  <a:pt x="8313077" y="2208745"/>
                  <a:pt x="8309971" y="2212165"/>
                </a:cubicBezTo>
                <a:cubicBezTo>
                  <a:pt x="8308621" y="2221752"/>
                  <a:pt x="8303221" y="2234984"/>
                  <a:pt x="8293769" y="2251861"/>
                </a:cubicBezTo>
                <a:cubicBezTo>
                  <a:pt x="8284318" y="2268739"/>
                  <a:pt x="8278917" y="2283591"/>
                  <a:pt x="8277567" y="2296418"/>
                </a:cubicBezTo>
                <a:lnTo>
                  <a:pt x="8253803" y="2305059"/>
                </a:lnTo>
                <a:cubicBezTo>
                  <a:pt x="8243812" y="2303619"/>
                  <a:pt x="8240572" y="2297858"/>
                  <a:pt x="8244082" y="2287776"/>
                </a:cubicBezTo>
                <a:cubicBezTo>
                  <a:pt x="8247592" y="2277695"/>
                  <a:pt x="8240031" y="2271934"/>
                  <a:pt x="8221398" y="2270494"/>
                </a:cubicBezTo>
                <a:cubicBezTo>
                  <a:pt x="8217753" y="2270899"/>
                  <a:pt x="8213703" y="2271169"/>
                  <a:pt x="8209247" y="2271304"/>
                </a:cubicBezTo>
                <a:cubicBezTo>
                  <a:pt x="8204791" y="2271439"/>
                  <a:pt x="8202361" y="2269009"/>
                  <a:pt x="8201956" y="2264013"/>
                </a:cubicBezTo>
                <a:cubicBezTo>
                  <a:pt x="8207177" y="2263518"/>
                  <a:pt x="8210237" y="2260727"/>
                  <a:pt x="8211137" y="2255642"/>
                </a:cubicBezTo>
                <a:cubicBezTo>
                  <a:pt x="8212037" y="2250556"/>
                  <a:pt x="8211857" y="2246145"/>
                  <a:pt x="8210597" y="2242410"/>
                </a:cubicBezTo>
                <a:lnTo>
                  <a:pt x="8217078" y="2227287"/>
                </a:lnTo>
                <a:cubicBezTo>
                  <a:pt x="8217978" y="2225037"/>
                  <a:pt x="8217798" y="2223057"/>
                  <a:pt x="8216538" y="2221347"/>
                </a:cubicBezTo>
                <a:cubicBezTo>
                  <a:pt x="8215278" y="2219636"/>
                  <a:pt x="8214017" y="2218736"/>
                  <a:pt x="8212757" y="2218646"/>
                </a:cubicBezTo>
                <a:cubicBezTo>
                  <a:pt x="8217438" y="2206044"/>
                  <a:pt x="8222119" y="2190742"/>
                  <a:pt x="8226799" y="2172740"/>
                </a:cubicBezTo>
                <a:cubicBezTo>
                  <a:pt x="8231480" y="2154737"/>
                  <a:pt x="8234000" y="2138354"/>
                  <a:pt x="8234361" y="2123592"/>
                </a:cubicBezTo>
                <a:lnTo>
                  <a:pt x="8240841" y="2108470"/>
                </a:lnTo>
                <a:lnTo>
                  <a:pt x="8227880" y="2097668"/>
                </a:lnTo>
                <a:lnTo>
                  <a:pt x="8227880" y="2106310"/>
                </a:lnTo>
                <a:cubicBezTo>
                  <a:pt x="8224684" y="2106445"/>
                  <a:pt x="8222434" y="2107795"/>
                  <a:pt x="8221129" y="2110360"/>
                </a:cubicBezTo>
                <a:cubicBezTo>
                  <a:pt x="8219823" y="2112925"/>
                  <a:pt x="8219193" y="2115896"/>
                  <a:pt x="8219238" y="2119272"/>
                </a:cubicBezTo>
                <a:cubicBezTo>
                  <a:pt x="8218878" y="2125617"/>
                  <a:pt x="8217438" y="2131288"/>
                  <a:pt x="8214918" y="2136284"/>
                </a:cubicBezTo>
                <a:cubicBezTo>
                  <a:pt x="8212397" y="2141280"/>
                  <a:pt x="8210957" y="2146411"/>
                  <a:pt x="8210597" y="2151677"/>
                </a:cubicBezTo>
                <a:lnTo>
                  <a:pt x="8201956" y="2168959"/>
                </a:lnTo>
                <a:lnTo>
                  <a:pt x="8201956" y="2188402"/>
                </a:lnTo>
                <a:lnTo>
                  <a:pt x="8193314" y="2197043"/>
                </a:lnTo>
                <a:lnTo>
                  <a:pt x="8188994" y="2212165"/>
                </a:lnTo>
                <a:lnTo>
                  <a:pt x="8178192" y="2220806"/>
                </a:lnTo>
                <a:cubicBezTo>
                  <a:pt x="8176122" y="2228413"/>
                  <a:pt x="8173782" y="2235884"/>
                  <a:pt x="8171171" y="2243220"/>
                </a:cubicBezTo>
                <a:cubicBezTo>
                  <a:pt x="8168561" y="2250556"/>
                  <a:pt x="8165141" y="2257487"/>
                  <a:pt x="8160910" y="2264013"/>
                </a:cubicBezTo>
                <a:cubicBezTo>
                  <a:pt x="8160955" y="2267478"/>
                  <a:pt x="8160325" y="2271349"/>
                  <a:pt x="8159020" y="2275624"/>
                </a:cubicBezTo>
                <a:cubicBezTo>
                  <a:pt x="8157714" y="2279900"/>
                  <a:pt x="8155464" y="2283231"/>
                  <a:pt x="8152268" y="2285616"/>
                </a:cubicBezTo>
                <a:cubicBezTo>
                  <a:pt x="8146643" y="2296238"/>
                  <a:pt x="8140612" y="2306319"/>
                  <a:pt x="8134176" y="2315860"/>
                </a:cubicBezTo>
                <a:cubicBezTo>
                  <a:pt x="8127740" y="2325402"/>
                  <a:pt x="8122249" y="2335483"/>
                  <a:pt x="8117703" y="2346105"/>
                </a:cubicBezTo>
                <a:cubicBezTo>
                  <a:pt x="8115543" y="2346015"/>
                  <a:pt x="8113923" y="2346195"/>
                  <a:pt x="8112843" y="2346645"/>
                </a:cubicBezTo>
                <a:cubicBezTo>
                  <a:pt x="8111762" y="2347095"/>
                  <a:pt x="8111223" y="2348355"/>
                  <a:pt x="8111223" y="2350425"/>
                </a:cubicBezTo>
                <a:cubicBezTo>
                  <a:pt x="8111402" y="2353711"/>
                  <a:pt x="8111042" y="2356321"/>
                  <a:pt x="8110142" y="2358257"/>
                </a:cubicBezTo>
                <a:cubicBezTo>
                  <a:pt x="8109242" y="2360192"/>
                  <a:pt x="8106722" y="2361182"/>
                  <a:pt x="8102581" y="2361227"/>
                </a:cubicBezTo>
                <a:cubicBezTo>
                  <a:pt x="8102941" y="2370228"/>
                  <a:pt x="8100061" y="2378149"/>
                  <a:pt x="8093940" y="2384991"/>
                </a:cubicBezTo>
                <a:cubicBezTo>
                  <a:pt x="8094210" y="2392101"/>
                  <a:pt x="8093130" y="2399482"/>
                  <a:pt x="8090699" y="2407134"/>
                </a:cubicBezTo>
                <a:cubicBezTo>
                  <a:pt x="8088269" y="2414785"/>
                  <a:pt x="8082868" y="2418926"/>
                  <a:pt x="8074497" y="2419556"/>
                </a:cubicBezTo>
                <a:cubicBezTo>
                  <a:pt x="8075037" y="2422526"/>
                  <a:pt x="8076117" y="2427387"/>
                  <a:pt x="8077738" y="2434138"/>
                </a:cubicBezTo>
                <a:cubicBezTo>
                  <a:pt x="8079358" y="2440889"/>
                  <a:pt x="8078278" y="2444669"/>
                  <a:pt x="8074497" y="2445480"/>
                </a:cubicBezTo>
                <a:cubicBezTo>
                  <a:pt x="8072337" y="2445389"/>
                  <a:pt x="8070176" y="2444489"/>
                  <a:pt x="8068016" y="2442779"/>
                </a:cubicBezTo>
                <a:cubicBezTo>
                  <a:pt x="8065856" y="2441069"/>
                  <a:pt x="8063695" y="2439088"/>
                  <a:pt x="8061535" y="2436838"/>
                </a:cubicBezTo>
                <a:lnTo>
                  <a:pt x="8061535" y="2413074"/>
                </a:lnTo>
                <a:lnTo>
                  <a:pt x="8078818" y="2393632"/>
                </a:lnTo>
                <a:cubicBezTo>
                  <a:pt x="8079178" y="2385080"/>
                  <a:pt x="8080618" y="2376799"/>
                  <a:pt x="8083138" y="2368788"/>
                </a:cubicBezTo>
                <a:cubicBezTo>
                  <a:pt x="8085659" y="2360777"/>
                  <a:pt x="8087099" y="2352496"/>
                  <a:pt x="8087459" y="2343945"/>
                </a:cubicBezTo>
                <a:cubicBezTo>
                  <a:pt x="8093580" y="2330623"/>
                  <a:pt x="8098620" y="2316220"/>
                  <a:pt x="8102581" y="2300738"/>
                </a:cubicBezTo>
                <a:cubicBezTo>
                  <a:pt x="8105777" y="2298353"/>
                  <a:pt x="8108027" y="2295022"/>
                  <a:pt x="8109332" y="2290746"/>
                </a:cubicBezTo>
                <a:cubicBezTo>
                  <a:pt x="8110637" y="2286471"/>
                  <a:pt x="8111268" y="2282600"/>
                  <a:pt x="8111223" y="2279135"/>
                </a:cubicBezTo>
                <a:cubicBezTo>
                  <a:pt x="8113473" y="2279135"/>
                  <a:pt x="8115453" y="2278595"/>
                  <a:pt x="8117163" y="2277515"/>
                </a:cubicBezTo>
                <a:cubicBezTo>
                  <a:pt x="8118873" y="2276434"/>
                  <a:pt x="8119774" y="2274814"/>
                  <a:pt x="8119864" y="2272654"/>
                </a:cubicBezTo>
                <a:lnTo>
                  <a:pt x="8119864" y="2268334"/>
                </a:lnTo>
                <a:lnTo>
                  <a:pt x="8104741" y="2268334"/>
                </a:lnTo>
                <a:lnTo>
                  <a:pt x="8100421" y="2240250"/>
                </a:lnTo>
                <a:cubicBezTo>
                  <a:pt x="8103121" y="2237099"/>
                  <a:pt x="8105822" y="2231518"/>
                  <a:pt x="8108522" y="2223507"/>
                </a:cubicBezTo>
                <a:cubicBezTo>
                  <a:pt x="8111223" y="2215496"/>
                  <a:pt x="8110682" y="2210995"/>
                  <a:pt x="8106902" y="2210005"/>
                </a:cubicBezTo>
                <a:cubicBezTo>
                  <a:pt x="8104607" y="2210590"/>
                  <a:pt x="8102176" y="2213200"/>
                  <a:pt x="8099611" y="2217836"/>
                </a:cubicBezTo>
                <a:cubicBezTo>
                  <a:pt x="8097045" y="2222472"/>
                  <a:pt x="8095155" y="2225622"/>
                  <a:pt x="8093940" y="2227287"/>
                </a:cubicBezTo>
                <a:cubicBezTo>
                  <a:pt x="8090565" y="2227377"/>
                  <a:pt x="8087054" y="2226657"/>
                  <a:pt x="8083408" y="2225127"/>
                </a:cubicBezTo>
                <a:cubicBezTo>
                  <a:pt x="8079763" y="2223597"/>
                  <a:pt x="8076792" y="2220716"/>
                  <a:pt x="8074497" y="2216486"/>
                </a:cubicBezTo>
                <a:cubicBezTo>
                  <a:pt x="8074767" y="2208789"/>
                  <a:pt x="8077468" y="2195558"/>
                  <a:pt x="8082598" y="2176790"/>
                </a:cubicBezTo>
                <a:cubicBezTo>
                  <a:pt x="8087729" y="2158022"/>
                  <a:pt x="8093670" y="2147491"/>
                  <a:pt x="8100421" y="2145195"/>
                </a:cubicBezTo>
                <a:cubicBezTo>
                  <a:pt x="8100646" y="2137634"/>
                  <a:pt x="8101816" y="2130073"/>
                  <a:pt x="8103931" y="2122512"/>
                </a:cubicBezTo>
                <a:cubicBezTo>
                  <a:pt x="8106046" y="2114951"/>
                  <a:pt x="8107757" y="2107390"/>
                  <a:pt x="8109062" y="2099829"/>
                </a:cubicBezTo>
                <a:lnTo>
                  <a:pt x="8093940" y="2130073"/>
                </a:lnTo>
                <a:cubicBezTo>
                  <a:pt x="8088269" y="2131513"/>
                  <a:pt x="8085028" y="2137274"/>
                  <a:pt x="8084218" y="2147356"/>
                </a:cubicBezTo>
                <a:cubicBezTo>
                  <a:pt x="8083408" y="2157437"/>
                  <a:pt x="8080168" y="2163198"/>
                  <a:pt x="8074497" y="2164638"/>
                </a:cubicBezTo>
                <a:lnTo>
                  <a:pt x="8052894" y="2210005"/>
                </a:lnTo>
                <a:cubicBezTo>
                  <a:pt x="8052894" y="2214416"/>
                  <a:pt x="8051814" y="2218016"/>
                  <a:pt x="8049653" y="2220806"/>
                </a:cubicBezTo>
                <a:cubicBezTo>
                  <a:pt x="8047493" y="2223597"/>
                  <a:pt x="8044252" y="2225037"/>
                  <a:pt x="8039932" y="2225127"/>
                </a:cubicBezTo>
                <a:lnTo>
                  <a:pt x="8035611" y="2225127"/>
                </a:lnTo>
                <a:cubicBezTo>
                  <a:pt x="8035701" y="2226612"/>
                  <a:pt x="8035521" y="2229042"/>
                  <a:pt x="8035071" y="2232418"/>
                </a:cubicBezTo>
                <a:cubicBezTo>
                  <a:pt x="8034621" y="2235794"/>
                  <a:pt x="8033361" y="2237684"/>
                  <a:pt x="8031291" y="2238089"/>
                </a:cubicBezTo>
                <a:cubicBezTo>
                  <a:pt x="8030255" y="2237729"/>
                  <a:pt x="8029626" y="2236289"/>
                  <a:pt x="8029400" y="2233768"/>
                </a:cubicBezTo>
                <a:cubicBezTo>
                  <a:pt x="8029176" y="2231248"/>
                  <a:pt x="8029085" y="2229808"/>
                  <a:pt x="8029130" y="2229448"/>
                </a:cubicBezTo>
                <a:cubicBezTo>
                  <a:pt x="8017294" y="2231293"/>
                  <a:pt x="8008562" y="2240564"/>
                  <a:pt x="8002937" y="2257262"/>
                </a:cubicBezTo>
                <a:cubicBezTo>
                  <a:pt x="7997310" y="2273959"/>
                  <a:pt x="7994520" y="2287011"/>
                  <a:pt x="7994565" y="2296418"/>
                </a:cubicBezTo>
                <a:cubicBezTo>
                  <a:pt x="7985654" y="2304699"/>
                  <a:pt x="7980793" y="2312980"/>
                  <a:pt x="7979983" y="2321261"/>
                </a:cubicBezTo>
                <a:cubicBezTo>
                  <a:pt x="7979173" y="2329542"/>
                  <a:pt x="7977553" y="2339984"/>
                  <a:pt x="7975122" y="2352586"/>
                </a:cubicBezTo>
                <a:cubicBezTo>
                  <a:pt x="7968191" y="2353036"/>
                  <a:pt x="7961530" y="2356457"/>
                  <a:pt x="7955140" y="2362847"/>
                </a:cubicBezTo>
                <a:cubicBezTo>
                  <a:pt x="7948748" y="2369238"/>
                  <a:pt x="7945328" y="2375899"/>
                  <a:pt x="7944878" y="2382830"/>
                </a:cubicBezTo>
                <a:cubicBezTo>
                  <a:pt x="7941277" y="2387871"/>
                  <a:pt x="7939297" y="2393992"/>
                  <a:pt x="7938937" y="2401193"/>
                </a:cubicBezTo>
                <a:cubicBezTo>
                  <a:pt x="7938577" y="2408394"/>
                  <a:pt x="7935516" y="2412354"/>
                  <a:pt x="7929756" y="2413074"/>
                </a:cubicBezTo>
                <a:cubicBezTo>
                  <a:pt x="7921835" y="2413660"/>
                  <a:pt x="7918234" y="2417890"/>
                  <a:pt x="7918954" y="2425767"/>
                </a:cubicBezTo>
                <a:cubicBezTo>
                  <a:pt x="7919675" y="2433643"/>
                  <a:pt x="7920394" y="2441654"/>
                  <a:pt x="7921114" y="2449800"/>
                </a:cubicBezTo>
                <a:cubicBezTo>
                  <a:pt x="7914588" y="2455606"/>
                  <a:pt x="7911438" y="2462897"/>
                  <a:pt x="7911663" y="2471673"/>
                </a:cubicBezTo>
                <a:cubicBezTo>
                  <a:pt x="7911888" y="2480450"/>
                  <a:pt x="7909278" y="2488281"/>
                  <a:pt x="7903832" y="2495167"/>
                </a:cubicBezTo>
                <a:lnTo>
                  <a:pt x="7886549" y="2499487"/>
                </a:lnTo>
                <a:cubicBezTo>
                  <a:pt x="7886594" y="2498002"/>
                  <a:pt x="7886504" y="2495572"/>
                  <a:pt x="7886280" y="2492196"/>
                </a:cubicBezTo>
                <a:cubicBezTo>
                  <a:pt x="7886054" y="2488821"/>
                  <a:pt x="7885424" y="2486930"/>
                  <a:pt x="7884389" y="2486526"/>
                </a:cubicBezTo>
                <a:cubicBezTo>
                  <a:pt x="7883174" y="2487021"/>
                  <a:pt x="7881824" y="2489271"/>
                  <a:pt x="7880338" y="2493277"/>
                </a:cubicBezTo>
                <a:cubicBezTo>
                  <a:pt x="7878853" y="2497282"/>
                  <a:pt x="7878043" y="2500072"/>
                  <a:pt x="7877908" y="2501648"/>
                </a:cubicBezTo>
                <a:lnTo>
                  <a:pt x="7871427" y="2529732"/>
                </a:lnTo>
                <a:cubicBezTo>
                  <a:pt x="7866296" y="2534863"/>
                  <a:pt x="7861976" y="2546204"/>
                  <a:pt x="7858465" y="2563757"/>
                </a:cubicBezTo>
                <a:cubicBezTo>
                  <a:pt x="7854955" y="2581310"/>
                  <a:pt x="7850634" y="2593731"/>
                  <a:pt x="7845503" y="2601022"/>
                </a:cubicBezTo>
                <a:cubicBezTo>
                  <a:pt x="7836997" y="2598727"/>
                  <a:pt x="7834567" y="2588195"/>
                  <a:pt x="7838212" y="2569428"/>
                </a:cubicBezTo>
                <a:cubicBezTo>
                  <a:pt x="7841858" y="2550660"/>
                  <a:pt x="7844288" y="2537428"/>
                  <a:pt x="7845503" y="2529732"/>
                </a:cubicBezTo>
                <a:lnTo>
                  <a:pt x="7836862" y="2523251"/>
                </a:lnTo>
                <a:lnTo>
                  <a:pt x="7836862" y="2508129"/>
                </a:lnTo>
                <a:cubicBezTo>
                  <a:pt x="7841948" y="2496382"/>
                  <a:pt x="7844738" y="2484770"/>
                  <a:pt x="7845233" y="2473293"/>
                </a:cubicBezTo>
                <a:cubicBezTo>
                  <a:pt x="7845728" y="2461817"/>
                  <a:pt x="7845818" y="2449665"/>
                  <a:pt x="7845503" y="2436838"/>
                </a:cubicBezTo>
                <a:lnTo>
                  <a:pt x="7862786" y="2419556"/>
                </a:lnTo>
                <a:cubicBezTo>
                  <a:pt x="7862426" y="2415505"/>
                  <a:pt x="7860985" y="2411185"/>
                  <a:pt x="7858465" y="2406594"/>
                </a:cubicBezTo>
                <a:cubicBezTo>
                  <a:pt x="7855945" y="2402003"/>
                  <a:pt x="7854505" y="2395522"/>
                  <a:pt x="7854145" y="2387151"/>
                </a:cubicBezTo>
                <a:lnTo>
                  <a:pt x="7862786" y="2378509"/>
                </a:lnTo>
                <a:cubicBezTo>
                  <a:pt x="7861436" y="2371849"/>
                  <a:pt x="7858736" y="2363567"/>
                  <a:pt x="7854685" y="2353666"/>
                </a:cubicBezTo>
                <a:cubicBezTo>
                  <a:pt x="7850634" y="2343765"/>
                  <a:pt x="7853335" y="2333323"/>
                  <a:pt x="7862786" y="2322341"/>
                </a:cubicBezTo>
                <a:lnTo>
                  <a:pt x="7856305" y="2305059"/>
                </a:lnTo>
                <a:lnTo>
                  <a:pt x="7869267" y="2292097"/>
                </a:lnTo>
                <a:cubicBezTo>
                  <a:pt x="7866477" y="2289667"/>
                  <a:pt x="7863956" y="2286966"/>
                  <a:pt x="7861706" y="2283996"/>
                </a:cubicBezTo>
                <a:cubicBezTo>
                  <a:pt x="7859455" y="2281026"/>
                  <a:pt x="7861256" y="2279405"/>
                  <a:pt x="7867106" y="2279135"/>
                </a:cubicBezTo>
                <a:cubicBezTo>
                  <a:pt x="7867242" y="2272519"/>
                  <a:pt x="7868592" y="2265768"/>
                  <a:pt x="7871157" y="2258882"/>
                </a:cubicBezTo>
                <a:cubicBezTo>
                  <a:pt x="7873722" y="2251996"/>
                  <a:pt x="7876693" y="2245785"/>
                  <a:pt x="7880069" y="2240250"/>
                </a:cubicBezTo>
                <a:cubicBezTo>
                  <a:pt x="7880338" y="2232823"/>
                  <a:pt x="7881419" y="2225532"/>
                  <a:pt x="7883309" y="2218376"/>
                </a:cubicBezTo>
                <a:cubicBezTo>
                  <a:pt x="7885199" y="2211220"/>
                  <a:pt x="7886280" y="2203389"/>
                  <a:pt x="7886549" y="2194883"/>
                </a:cubicBezTo>
                <a:lnTo>
                  <a:pt x="7895191" y="2186241"/>
                </a:lnTo>
                <a:lnTo>
                  <a:pt x="7895191" y="2166798"/>
                </a:lnTo>
                <a:lnTo>
                  <a:pt x="7903832" y="2158157"/>
                </a:lnTo>
                <a:lnTo>
                  <a:pt x="7910313" y="2130073"/>
                </a:lnTo>
                <a:lnTo>
                  <a:pt x="7921114" y="2114951"/>
                </a:lnTo>
                <a:cubicBezTo>
                  <a:pt x="7921474" y="2110810"/>
                  <a:pt x="7922915" y="2107210"/>
                  <a:pt x="7925435" y="2104149"/>
                </a:cubicBezTo>
                <a:cubicBezTo>
                  <a:pt x="7927956" y="2101089"/>
                  <a:pt x="7929396" y="2097488"/>
                  <a:pt x="7929756" y="2093348"/>
                </a:cubicBezTo>
                <a:cubicBezTo>
                  <a:pt x="7936732" y="2088307"/>
                  <a:pt x="7940062" y="2077325"/>
                  <a:pt x="7939747" y="2060403"/>
                </a:cubicBezTo>
                <a:cubicBezTo>
                  <a:pt x="7939432" y="2043481"/>
                  <a:pt x="7938982" y="2031419"/>
                  <a:pt x="7938397" y="2024218"/>
                </a:cubicBezTo>
                <a:lnTo>
                  <a:pt x="7944878" y="2017736"/>
                </a:lnTo>
                <a:cubicBezTo>
                  <a:pt x="7948839" y="2007925"/>
                  <a:pt x="7952259" y="1997844"/>
                  <a:pt x="7955140" y="1987492"/>
                </a:cubicBezTo>
                <a:cubicBezTo>
                  <a:pt x="7958020" y="1977141"/>
                  <a:pt x="7962521" y="1967059"/>
                  <a:pt x="7968642" y="1957248"/>
                </a:cubicBezTo>
                <a:lnTo>
                  <a:pt x="7970802" y="1957248"/>
                </a:lnTo>
                <a:cubicBezTo>
                  <a:pt x="7972107" y="1949912"/>
                  <a:pt x="7973817" y="1942981"/>
                  <a:pt x="7975932" y="1936455"/>
                </a:cubicBezTo>
                <a:cubicBezTo>
                  <a:pt x="7978048" y="1929929"/>
                  <a:pt x="7979218" y="1922458"/>
                  <a:pt x="7979443" y="1914041"/>
                </a:cubicBezTo>
                <a:lnTo>
                  <a:pt x="7990245" y="1914041"/>
                </a:lnTo>
                <a:lnTo>
                  <a:pt x="7992405" y="1911881"/>
                </a:lnTo>
                <a:cubicBezTo>
                  <a:pt x="7993485" y="1885957"/>
                  <a:pt x="7997806" y="1865434"/>
                  <a:pt x="8005367" y="1850312"/>
                </a:cubicBezTo>
                <a:cubicBezTo>
                  <a:pt x="8012928" y="1835190"/>
                  <a:pt x="8017249" y="1825468"/>
                  <a:pt x="8018329" y="1821148"/>
                </a:cubicBezTo>
                <a:cubicBezTo>
                  <a:pt x="8023684" y="1813451"/>
                  <a:pt x="8027555" y="1805080"/>
                  <a:pt x="8029940" y="1796034"/>
                </a:cubicBezTo>
                <a:cubicBezTo>
                  <a:pt x="8032326" y="1786988"/>
                  <a:pt x="8033496" y="1778076"/>
                  <a:pt x="8033451" y="1769300"/>
                </a:cubicBezTo>
                <a:cubicBezTo>
                  <a:pt x="8040292" y="1756698"/>
                  <a:pt x="8046053" y="1743016"/>
                  <a:pt x="8050734" y="1728254"/>
                </a:cubicBezTo>
                <a:cubicBezTo>
                  <a:pt x="8057124" y="1724294"/>
                  <a:pt x="8060005" y="1718173"/>
                  <a:pt x="8059375" y="1709892"/>
                </a:cubicBezTo>
                <a:cubicBezTo>
                  <a:pt x="8058745" y="1701610"/>
                  <a:pt x="8061625" y="1695489"/>
                  <a:pt x="8068016" y="1691528"/>
                </a:cubicBezTo>
                <a:cubicBezTo>
                  <a:pt x="8068376" y="1687388"/>
                  <a:pt x="8069816" y="1683788"/>
                  <a:pt x="8072337" y="1680727"/>
                </a:cubicBezTo>
                <a:cubicBezTo>
                  <a:pt x="8074857" y="1677667"/>
                  <a:pt x="8076297" y="1674066"/>
                  <a:pt x="8076657" y="1669926"/>
                </a:cubicBezTo>
                <a:cubicBezTo>
                  <a:pt x="8080978" y="1663084"/>
                  <a:pt x="8083138" y="1655163"/>
                  <a:pt x="8083138" y="1646162"/>
                </a:cubicBezTo>
                <a:cubicBezTo>
                  <a:pt x="8086334" y="1643776"/>
                  <a:pt x="8088584" y="1640446"/>
                  <a:pt x="8089889" y="1636171"/>
                </a:cubicBezTo>
                <a:cubicBezTo>
                  <a:pt x="8091194" y="1631895"/>
                  <a:pt x="8091825" y="1628024"/>
                  <a:pt x="8091780" y="1624559"/>
                </a:cubicBezTo>
                <a:cubicBezTo>
                  <a:pt x="8094030" y="1624559"/>
                  <a:pt x="8096010" y="1624018"/>
                  <a:pt x="8097720" y="1622939"/>
                </a:cubicBezTo>
                <a:cubicBezTo>
                  <a:pt x="8099430" y="1621858"/>
                  <a:pt x="8100331" y="1620238"/>
                  <a:pt x="8100421" y="1618078"/>
                </a:cubicBezTo>
                <a:cubicBezTo>
                  <a:pt x="8100241" y="1614792"/>
                  <a:pt x="8100601" y="1612182"/>
                  <a:pt x="8101501" y="1610247"/>
                </a:cubicBezTo>
                <a:cubicBezTo>
                  <a:pt x="8102401" y="1608311"/>
                  <a:pt x="8104921" y="1607322"/>
                  <a:pt x="8109062" y="1607276"/>
                </a:cubicBezTo>
                <a:cubicBezTo>
                  <a:pt x="8110412" y="1596250"/>
                  <a:pt x="8117433" y="1576717"/>
                  <a:pt x="8130125" y="1548678"/>
                </a:cubicBezTo>
                <a:cubicBezTo>
                  <a:pt x="8142817" y="1520638"/>
                  <a:pt x="8153078" y="1504886"/>
                  <a:pt x="8160910" y="1501421"/>
                </a:cubicBezTo>
                <a:cubicBezTo>
                  <a:pt x="8161630" y="1490484"/>
                  <a:pt x="8164510" y="1479412"/>
                  <a:pt x="8169551" y="1468206"/>
                </a:cubicBezTo>
                <a:cubicBezTo>
                  <a:pt x="8174592" y="1456999"/>
                  <a:pt x="8177472" y="1446467"/>
                  <a:pt x="8178192" y="1436611"/>
                </a:cubicBezTo>
                <a:lnTo>
                  <a:pt x="8186833" y="1417168"/>
                </a:lnTo>
                <a:cubicBezTo>
                  <a:pt x="8190029" y="1415908"/>
                  <a:pt x="8192279" y="1413568"/>
                  <a:pt x="8193585" y="1410147"/>
                </a:cubicBezTo>
                <a:cubicBezTo>
                  <a:pt x="8194890" y="1406727"/>
                  <a:pt x="8195520" y="1403306"/>
                  <a:pt x="8195475" y="1399886"/>
                </a:cubicBezTo>
                <a:lnTo>
                  <a:pt x="8201956" y="1391244"/>
                </a:lnTo>
                <a:cubicBezTo>
                  <a:pt x="8203396" y="1370902"/>
                  <a:pt x="8209157" y="1352179"/>
                  <a:pt x="8219238" y="1335077"/>
                </a:cubicBezTo>
                <a:cubicBezTo>
                  <a:pt x="8229320" y="1317974"/>
                  <a:pt x="8235081" y="1301411"/>
                  <a:pt x="8236521" y="1285389"/>
                </a:cubicBezTo>
                <a:cubicBezTo>
                  <a:pt x="8241201" y="1279268"/>
                  <a:pt x="8246962" y="1274227"/>
                  <a:pt x="8253803" y="1270267"/>
                </a:cubicBezTo>
                <a:cubicBezTo>
                  <a:pt x="8255153" y="1257935"/>
                  <a:pt x="8260554" y="1246413"/>
                  <a:pt x="8270006" y="1235702"/>
                </a:cubicBezTo>
                <a:cubicBezTo>
                  <a:pt x="8279457" y="1224990"/>
                  <a:pt x="8284858" y="1217789"/>
                  <a:pt x="8286208" y="1214098"/>
                </a:cubicBezTo>
                <a:cubicBezTo>
                  <a:pt x="8289404" y="1211804"/>
                  <a:pt x="8291654" y="1208833"/>
                  <a:pt x="8292959" y="1205187"/>
                </a:cubicBezTo>
                <a:cubicBezTo>
                  <a:pt x="8294264" y="1201542"/>
                  <a:pt x="8294895" y="1198031"/>
                  <a:pt x="8294850" y="1194656"/>
                </a:cubicBezTo>
                <a:cubicBezTo>
                  <a:pt x="8297100" y="1194746"/>
                  <a:pt x="8299080" y="1194566"/>
                  <a:pt x="8300790" y="1194116"/>
                </a:cubicBezTo>
                <a:cubicBezTo>
                  <a:pt x="8302500" y="1193666"/>
                  <a:pt x="8303401" y="1192405"/>
                  <a:pt x="8303491" y="1190335"/>
                </a:cubicBezTo>
                <a:cubicBezTo>
                  <a:pt x="8303310" y="1186104"/>
                  <a:pt x="8303671" y="1183224"/>
                  <a:pt x="8304571" y="1181694"/>
                </a:cubicBezTo>
                <a:cubicBezTo>
                  <a:pt x="8305471" y="1180164"/>
                  <a:pt x="8307991" y="1179444"/>
                  <a:pt x="8312132" y="1179533"/>
                </a:cubicBezTo>
                <a:lnTo>
                  <a:pt x="8314292" y="1153610"/>
                </a:lnTo>
                <a:lnTo>
                  <a:pt x="8318613" y="1144968"/>
                </a:lnTo>
                <a:cubicBezTo>
                  <a:pt x="8316137" y="1144923"/>
                  <a:pt x="8313527" y="1145554"/>
                  <a:pt x="8310782" y="1146859"/>
                </a:cubicBezTo>
                <a:cubicBezTo>
                  <a:pt x="8308036" y="1148164"/>
                  <a:pt x="8307046" y="1150415"/>
                  <a:pt x="8307811" y="1153610"/>
                </a:cubicBezTo>
                <a:cubicBezTo>
                  <a:pt x="8306776" y="1153520"/>
                  <a:pt x="8306146" y="1153159"/>
                  <a:pt x="8305921" y="1152530"/>
                </a:cubicBezTo>
                <a:cubicBezTo>
                  <a:pt x="8305696" y="1151899"/>
                  <a:pt x="8305606" y="1151539"/>
                  <a:pt x="8305651" y="1151449"/>
                </a:cubicBezTo>
                <a:cubicBezTo>
                  <a:pt x="8307046" y="1141008"/>
                  <a:pt x="8313977" y="1125165"/>
                  <a:pt x="8326444" y="1103922"/>
                </a:cubicBezTo>
                <a:cubicBezTo>
                  <a:pt x="8338911" y="1082679"/>
                  <a:pt x="8348542" y="1066837"/>
                  <a:pt x="8355338" y="1056395"/>
                </a:cubicBezTo>
                <a:cubicBezTo>
                  <a:pt x="8356058" y="1048159"/>
                  <a:pt x="8358939" y="1041408"/>
                  <a:pt x="8363980" y="1036142"/>
                </a:cubicBezTo>
                <a:cubicBezTo>
                  <a:pt x="8369020" y="1030876"/>
                  <a:pt x="8371901" y="1024666"/>
                  <a:pt x="8372621" y="1017510"/>
                </a:cubicBezTo>
                <a:lnTo>
                  <a:pt x="8396384" y="976464"/>
                </a:lnTo>
                <a:cubicBezTo>
                  <a:pt x="8397104" y="968182"/>
                  <a:pt x="8399985" y="960982"/>
                  <a:pt x="8405025" y="954861"/>
                </a:cubicBezTo>
                <a:cubicBezTo>
                  <a:pt x="8410066" y="948740"/>
                  <a:pt x="8412947" y="941538"/>
                  <a:pt x="8413667" y="933257"/>
                </a:cubicBezTo>
                <a:lnTo>
                  <a:pt x="8422308" y="915975"/>
                </a:lnTo>
                <a:cubicBezTo>
                  <a:pt x="8422038" y="913544"/>
                  <a:pt x="8422038" y="910844"/>
                  <a:pt x="8422308" y="907874"/>
                </a:cubicBezTo>
                <a:cubicBezTo>
                  <a:pt x="8422578" y="904903"/>
                  <a:pt x="8424738" y="903283"/>
                  <a:pt x="8428789" y="903013"/>
                </a:cubicBezTo>
                <a:lnTo>
                  <a:pt x="8437430" y="903013"/>
                </a:lnTo>
                <a:cubicBezTo>
                  <a:pt x="8437836" y="890951"/>
                  <a:pt x="8440806" y="882670"/>
                  <a:pt x="8446342" y="878169"/>
                </a:cubicBezTo>
                <a:cubicBezTo>
                  <a:pt x="8451878" y="873669"/>
                  <a:pt x="8457548" y="867548"/>
                  <a:pt x="8463354" y="859807"/>
                </a:cubicBezTo>
                <a:cubicBezTo>
                  <a:pt x="8464074" y="851615"/>
                  <a:pt x="8466955" y="844774"/>
                  <a:pt x="8471996" y="839283"/>
                </a:cubicBezTo>
                <a:cubicBezTo>
                  <a:pt x="8477036" y="833793"/>
                  <a:pt x="8479916" y="826952"/>
                  <a:pt x="8480637" y="818761"/>
                </a:cubicBezTo>
                <a:lnTo>
                  <a:pt x="8495759" y="810119"/>
                </a:lnTo>
                <a:cubicBezTo>
                  <a:pt x="8495399" y="801118"/>
                  <a:pt x="8498279" y="793197"/>
                  <a:pt x="8504400" y="786356"/>
                </a:cubicBezTo>
                <a:lnTo>
                  <a:pt x="8495759" y="773394"/>
                </a:lnTo>
                <a:lnTo>
                  <a:pt x="8459033" y="777715"/>
                </a:lnTo>
                <a:cubicBezTo>
                  <a:pt x="8457773" y="780910"/>
                  <a:pt x="8455433" y="783160"/>
                  <a:pt x="8452012" y="784465"/>
                </a:cubicBezTo>
                <a:cubicBezTo>
                  <a:pt x="8448592" y="785770"/>
                  <a:pt x="8445172" y="786401"/>
                  <a:pt x="8441751" y="786356"/>
                </a:cubicBezTo>
                <a:lnTo>
                  <a:pt x="8340216" y="786356"/>
                </a:lnTo>
                <a:cubicBezTo>
                  <a:pt x="8337876" y="789821"/>
                  <a:pt x="8334455" y="793152"/>
                  <a:pt x="8329955" y="796347"/>
                </a:cubicBezTo>
                <a:cubicBezTo>
                  <a:pt x="8325454" y="799543"/>
                  <a:pt x="8320953" y="801253"/>
                  <a:pt x="8316452" y="801478"/>
                </a:cubicBezTo>
                <a:cubicBezTo>
                  <a:pt x="8310736" y="800893"/>
                  <a:pt x="8298405" y="800443"/>
                  <a:pt x="8279457" y="800128"/>
                </a:cubicBezTo>
                <a:cubicBezTo>
                  <a:pt x="8260509" y="799813"/>
                  <a:pt x="8249798" y="803143"/>
                  <a:pt x="8247322" y="810119"/>
                </a:cubicBezTo>
                <a:lnTo>
                  <a:pt x="8232200" y="810119"/>
                </a:lnTo>
                <a:lnTo>
                  <a:pt x="8221398" y="827402"/>
                </a:lnTo>
                <a:lnTo>
                  <a:pt x="8214918" y="820921"/>
                </a:lnTo>
                <a:lnTo>
                  <a:pt x="8195475" y="825241"/>
                </a:lnTo>
                <a:lnTo>
                  <a:pt x="8193314" y="827402"/>
                </a:lnTo>
                <a:lnTo>
                  <a:pt x="8178192" y="827402"/>
                </a:lnTo>
                <a:cubicBezTo>
                  <a:pt x="8175987" y="827627"/>
                  <a:pt x="8174457" y="828797"/>
                  <a:pt x="8173601" y="830912"/>
                </a:cubicBezTo>
                <a:cubicBezTo>
                  <a:pt x="8172746" y="833028"/>
                  <a:pt x="8172836" y="834738"/>
                  <a:pt x="8173872" y="836043"/>
                </a:cubicBezTo>
                <a:lnTo>
                  <a:pt x="8132825" y="836043"/>
                </a:lnTo>
                <a:cubicBezTo>
                  <a:pt x="8132691" y="837348"/>
                  <a:pt x="8131880" y="839059"/>
                  <a:pt x="8130395" y="841174"/>
                </a:cubicBezTo>
                <a:cubicBezTo>
                  <a:pt x="8128910" y="843289"/>
                  <a:pt x="8127560" y="844459"/>
                  <a:pt x="8126345" y="844684"/>
                </a:cubicBezTo>
                <a:cubicBezTo>
                  <a:pt x="8125309" y="844459"/>
                  <a:pt x="8124679" y="843289"/>
                  <a:pt x="8124454" y="841174"/>
                </a:cubicBezTo>
                <a:cubicBezTo>
                  <a:pt x="8124229" y="839059"/>
                  <a:pt x="8124139" y="837348"/>
                  <a:pt x="8124184" y="836043"/>
                </a:cubicBezTo>
                <a:cubicBezTo>
                  <a:pt x="8120809" y="835998"/>
                  <a:pt x="8117298" y="836628"/>
                  <a:pt x="8113653" y="837933"/>
                </a:cubicBezTo>
                <a:cubicBezTo>
                  <a:pt x="8110007" y="839238"/>
                  <a:pt x="8107037" y="841489"/>
                  <a:pt x="8104741" y="844684"/>
                </a:cubicBezTo>
                <a:lnTo>
                  <a:pt x="8050734" y="846845"/>
                </a:lnTo>
                <a:cubicBezTo>
                  <a:pt x="8044252" y="846395"/>
                  <a:pt x="8032371" y="846215"/>
                  <a:pt x="8015088" y="846304"/>
                </a:cubicBezTo>
                <a:cubicBezTo>
                  <a:pt x="7997806" y="846395"/>
                  <a:pt x="7988084" y="849455"/>
                  <a:pt x="7985924" y="855486"/>
                </a:cubicBezTo>
                <a:cubicBezTo>
                  <a:pt x="7978183" y="854766"/>
                  <a:pt x="7968282" y="854586"/>
                  <a:pt x="7956220" y="854946"/>
                </a:cubicBezTo>
                <a:cubicBezTo>
                  <a:pt x="7944158" y="855306"/>
                  <a:pt x="7937497" y="860527"/>
                  <a:pt x="7936237" y="870608"/>
                </a:cubicBezTo>
                <a:cubicBezTo>
                  <a:pt x="7932591" y="869348"/>
                  <a:pt x="7928540" y="869168"/>
                  <a:pt x="7924085" y="870068"/>
                </a:cubicBezTo>
                <a:cubicBezTo>
                  <a:pt x="7919629" y="870968"/>
                  <a:pt x="7917199" y="874029"/>
                  <a:pt x="7916794" y="879249"/>
                </a:cubicBezTo>
                <a:lnTo>
                  <a:pt x="7880069" y="879249"/>
                </a:lnTo>
                <a:cubicBezTo>
                  <a:pt x="7878988" y="880555"/>
                  <a:pt x="7877908" y="882265"/>
                  <a:pt x="7876828" y="884381"/>
                </a:cubicBezTo>
                <a:cubicBezTo>
                  <a:pt x="7875748" y="886496"/>
                  <a:pt x="7874668" y="887666"/>
                  <a:pt x="7873588" y="887891"/>
                </a:cubicBezTo>
                <a:cubicBezTo>
                  <a:pt x="7872552" y="887530"/>
                  <a:pt x="7871922" y="886091"/>
                  <a:pt x="7871697" y="883570"/>
                </a:cubicBezTo>
                <a:cubicBezTo>
                  <a:pt x="7871472" y="881050"/>
                  <a:pt x="7871382" y="879609"/>
                  <a:pt x="7871427" y="879249"/>
                </a:cubicBezTo>
                <a:cubicBezTo>
                  <a:pt x="7864586" y="879249"/>
                  <a:pt x="7858825" y="881410"/>
                  <a:pt x="7854145" y="885730"/>
                </a:cubicBezTo>
                <a:lnTo>
                  <a:pt x="7795816" y="885730"/>
                </a:lnTo>
                <a:lnTo>
                  <a:pt x="7789335" y="879249"/>
                </a:lnTo>
                <a:cubicBezTo>
                  <a:pt x="7780874" y="878889"/>
                  <a:pt x="7772953" y="877449"/>
                  <a:pt x="7765572" y="874929"/>
                </a:cubicBezTo>
                <a:cubicBezTo>
                  <a:pt x="7758191" y="872408"/>
                  <a:pt x="7750269" y="870968"/>
                  <a:pt x="7741808" y="870608"/>
                </a:cubicBezTo>
                <a:cubicBezTo>
                  <a:pt x="7738523" y="871103"/>
                  <a:pt x="7731592" y="873354"/>
                  <a:pt x="7721015" y="877359"/>
                </a:cubicBezTo>
                <a:cubicBezTo>
                  <a:pt x="7710439" y="881365"/>
                  <a:pt x="7702968" y="884155"/>
                  <a:pt x="7698602" y="885730"/>
                </a:cubicBezTo>
                <a:lnTo>
                  <a:pt x="7687800" y="870608"/>
                </a:lnTo>
                <a:lnTo>
                  <a:pt x="7711564" y="870608"/>
                </a:lnTo>
                <a:cubicBezTo>
                  <a:pt x="7719215" y="865162"/>
                  <a:pt x="7727676" y="860392"/>
                  <a:pt x="7736947" y="856296"/>
                </a:cubicBezTo>
                <a:cubicBezTo>
                  <a:pt x="7746219" y="852201"/>
                  <a:pt x="7755760" y="849050"/>
                  <a:pt x="7765572" y="846845"/>
                </a:cubicBezTo>
                <a:cubicBezTo>
                  <a:pt x="7763411" y="836403"/>
                  <a:pt x="7767732" y="831362"/>
                  <a:pt x="7778534" y="831723"/>
                </a:cubicBezTo>
                <a:cubicBezTo>
                  <a:pt x="7788165" y="831182"/>
                  <a:pt x="7797526" y="829022"/>
                  <a:pt x="7806617" y="825241"/>
                </a:cubicBezTo>
                <a:cubicBezTo>
                  <a:pt x="7815709" y="821461"/>
                  <a:pt x="7825070" y="819301"/>
                  <a:pt x="7834702" y="818761"/>
                </a:cubicBezTo>
                <a:lnTo>
                  <a:pt x="7845503" y="810119"/>
                </a:lnTo>
                <a:cubicBezTo>
                  <a:pt x="7849734" y="809984"/>
                  <a:pt x="7852615" y="808634"/>
                  <a:pt x="7854145" y="806068"/>
                </a:cubicBezTo>
                <a:cubicBezTo>
                  <a:pt x="7855675" y="803503"/>
                  <a:pt x="7856395" y="800533"/>
                  <a:pt x="7856305" y="797157"/>
                </a:cubicBezTo>
                <a:cubicBezTo>
                  <a:pt x="7857745" y="784736"/>
                  <a:pt x="7865667" y="776634"/>
                  <a:pt x="7880069" y="772854"/>
                </a:cubicBezTo>
                <a:cubicBezTo>
                  <a:pt x="7894471" y="769073"/>
                  <a:pt x="7906712" y="766373"/>
                  <a:pt x="7916794" y="764752"/>
                </a:cubicBezTo>
                <a:lnTo>
                  <a:pt x="7910313" y="749630"/>
                </a:lnTo>
                <a:cubicBezTo>
                  <a:pt x="7906848" y="749676"/>
                  <a:pt x="7902977" y="749045"/>
                  <a:pt x="7898701" y="747740"/>
                </a:cubicBezTo>
                <a:cubicBezTo>
                  <a:pt x="7894426" y="746435"/>
                  <a:pt x="7891095" y="744184"/>
                  <a:pt x="7888710" y="740989"/>
                </a:cubicBezTo>
                <a:lnTo>
                  <a:pt x="7856305" y="740989"/>
                </a:lnTo>
                <a:lnTo>
                  <a:pt x="7854145" y="723707"/>
                </a:lnTo>
                <a:cubicBezTo>
                  <a:pt x="7855450" y="723752"/>
                  <a:pt x="7857160" y="723662"/>
                  <a:pt x="7859275" y="723437"/>
                </a:cubicBezTo>
                <a:cubicBezTo>
                  <a:pt x="7861391" y="723211"/>
                  <a:pt x="7862561" y="722582"/>
                  <a:pt x="7862786" y="721546"/>
                </a:cubicBezTo>
                <a:cubicBezTo>
                  <a:pt x="7862471" y="719476"/>
                  <a:pt x="7860941" y="718216"/>
                  <a:pt x="7858195" y="717766"/>
                </a:cubicBezTo>
                <a:cubicBezTo>
                  <a:pt x="7855450" y="717316"/>
                  <a:pt x="7853380" y="717136"/>
                  <a:pt x="7851984" y="717226"/>
                </a:cubicBezTo>
                <a:cubicBezTo>
                  <a:pt x="7849464" y="717090"/>
                  <a:pt x="7846404" y="717360"/>
                  <a:pt x="7842803" y="718036"/>
                </a:cubicBezTo>
                <a:cubicBezTo>
                  <a:pt x="7839202" y="718711"/>
                  <a:pt x="7837222" y="720601"/>
                  <a:pt x="7836862" y="723707"/>
                </a:cubicBezTo>
                <a:lnTo>
                  <a:pt x="7808778" y="723707"/>
                </a:lnTo>
                <a:cubicBezTo>
                  <a:pt x="7809498" y="714705"/>
                  <a:pt x="7812378" y="710024"/>
                  <a:pt x="7817419" y="709664"/>
                </a:cubicBezTo>
                <a:cubicBezTo>
                  <a:pt x="7822460" y="709304"/>
                  <a:pt x="7825341" y="708945"/>
                  <a:pt x="7826060" y="708585"/>
                </a:cubicBezTo>
                <a:cubicBezTo>
                  <a:pt x="7825791" y="706289"/>
                  <a:pt x="7824170" y="703859"/>
                  <a:pt x="7821200" y="701293"/>
                </a:cubicBezTo>
                <a:cubicBezTo>
                  <a:pt x="7818229" y="698728"/>
                  <a:pt x="7815529" y="696837"/>
                  <a:pt x="7813099" y="695622"/>
                </a:cubicBezTo>
                <a:cubicBezTo>
                  <a:pt x="7810578" y="695262"/>
                  <a:pt x="7809138" y="693822"/>
                  <a:pt x="7808778" y="691302"/>
                </a:cubicBezTo>
                <a:cubicBezTo>
                  <a:pt x="7809408" y="686486"/>
                  <a:pt x="7812468" y="680455"/>
                  <a:pt x="7817960" y="673209"/>
                </a:cubicBezTo>
                <a:cubicBezTo>
                  <a:pt x="7823450" y="665963"/>
                  <a:pt x="7827591" y="660472"/>
                  <a:pt x="7830381" y="656737"/>
                </a:cubicBezTo>
                <a:lnTo>
                  <a:pt x="7847664" y="648095"/>
                </a:lnTo>
                <a:cubicBezTo>
                  <a:pt x="7847529" y="642740"/>
                  <a:pt x="7848339" y="638869"/>
                  <a:pt x="7850094" y="636484"/>
                </a:cubicBezTo>
                <a:cubicBezTo>
                  <a:pt x="7851849" y="634098"/>
                  <a:pt x="7855360" y="632928"/>
                  <a:pt x="7860625" y="632973"/>
                </a:cubicBezTo>
                <a:lnTo>
                  <a:pt x="7875748" y="626492"/>
                </a:lnTo>
                <a:cubicBezTo>
                  <a:pt x="7884389" y="625142"/>
                  <a:pt x="7889250" y="619741"/>
                  <a:pt x="7890330" y="610290"/>
                </a:cubicBezTo>
                <a:cubicBezTo>
                  <a:pt x="7891410" y="600838"/>
                  <a:pt x="7895191" y="595438"/>
                  <a:pt x="7901672" y="594088"/>
                </a:cubicBezTo>
                <a:cubicBezTo>
                  <a:pt x="7908828" y="588912"/>
                  <a:pt x="7918819" y="581981"/>
                  <a:pt x="7931646" y="573294"/>
                </a:cubicBezTo>
                <a:cubicBezTo>
                  <a:pt x="7944473" y="564608"/>
                  <a:pt x="7956084" y="559297"/>
                  <a:pt x="7966481" y="557362"/>
                </a:cubicBezTo>
                <a:cubicBezTo>
                  <a:pt x="7971702" y="557317"/>
                  <a:pt x="7978543" y="555787"/>
                  <a:pt x="7987004" y="552771"/>
                </a:cubicBezTo>
                <a:cubicBezTo>
                  <a:pt x="7995466" y="549756"/>
                  <a:pt x="8000146" y="545525"/>
                  <a:pt x="8001046" y="540080"/>
                </a:cubicBezTo>
                <a:cubicBezTo>
                  <a:pt x="8005817" y="540620"/>
                  <a:pt x="8010858" y="541160"/>
                  <a:pt x="8016168" y="541700"/>
                </a:cubicBezTo>
                <a:cubicBezTo>
                  <a:pt x="8021479" y="542240"/>
                  <a:pt x="8024360" y="539539"/>
                  <a:pt x="8024810" y="533599"/>
                </a:cubicBezTo>
                <a:cubicBezTo>
                  <a:pt x="8028140" y="532383"/>
                  <a:pt x="8031741" y="531033"/>
                  <a:pt x="8035611" y="529548"/>
                </a:cubicBezTo>
                <a:cubicBezTo>
                  <a:pt x="8039482" y="528063"/>
                  <a:pt x="8043082" y="527253"/>
                  <a:pt x="8046413" y="527117"/>
                </a:cubicBezTo>
                <a:cubicBezTo>
                  <a:pt x="8052669" y="526667"/>
                  <a:pt x="8067161" y="523787"/>
                  <a:pt x="8089889" y="518476"/>
                </a:cubicBezTo>
                <a:cubicBezTo>
                  <a:pt x="8112617" y="513166"/>
                  <a:pt x="8125489" y="508125"/>
                  <a:pt x="8128505" y="503354"/>
                </a:cubicBezTo>
                <a:cubicBezTo>
                  <a:pt x="8136876" y="502724"/>
                  <a:pt x="8144437" y="500204"/>
                  <a:pt x="8151188" y="495793"/>
                </a:cubicBezTo>
                <a:cubicBezTo>
                  <a:pt x="8157939" y="491382"/>
                  <a:pt x="8165500" y="488862"/>
                  <a:pt x="8173872" y="488232"/>
                </a:cubicBezTo>
                <a:lnTo>
                  <a:pt x="8188994" y="496873"/>
                </a:lnTo>
                <a:cubicBezTo>
                  <a:pt x="8192370" y="496918"/>
                  <a:pt x="8195880" y="496288"/>
                  <a:pt x="8199525" y="494983"/>
                </a:cubicBezTo>
                <a:cubicBezTo>
                  <a:pt x="8203171" y="493678"/>
                  <a:pt x="8206141" y="491427"/>
                  <a:pt x="8208437" y="488232"/>
                </a:cubicBezTo>
                <a:cubicBezTo>
                  <a:pt x="8215503" y="488727"/>
                  <a:pt x="8226214" y="488277"/>
                  <a:pt x="8240572" y="486882"/>
                </a:cubicBezTo>
                <a:cubicBezTo>
                  <a:pt x="8254929" y="485486"/>
                  <a:pt x="8262940" y="480175"/>
                  <a:pt x="8264605" y="470950"/>
                </a:cubicBezTo>
                <a:cubicBezTo>
                  <a:pt x="8269466" y="471534"/>
                  <a:pt x="8274866" y="471985"/>
                  <a:pt x="8280807" y="472299"/>
                </a:cubicBezTo>
                <a:cubicBezTo>
                  <a:pt x="8286748" y="472615"/>
                  <a:pt x="8289989" y="469284"/>
                  <a:pt x="8290528" y="462308"/>
                </a:cubicBezTo>
                <a:cubicBezTo>
                  <a:pt x="8293859" y="461093"/>
                  <a:pt x="8297460" y="459743"/>
                  <a:pt x="8301330" y="458257"/>
                </a:cubicBezTo>
                <a:cubicBezTo>
                  <a:pt x="8305201" y="456772"/>
                  <a:pt x="8308801" y="455962"/>
                  <a:pt x="8312132" y="455827"/>
                </a:cubicBezTo>
                <a:cubicBezTo>
                  <a:pt x="8319603" y="454612"/>
                  <a:pt x="8335445" y="451642"/>
                  <a:pt x="8359659" y="446916"/>
                </a:cubicBezTo>
                <a:cubicBezTo>
                  <a:pt x="8383873" y="442190"/>
                  <a:pt x="8397554" y="436519"/>
                  <a:pt x="8400705" y="429903"/>
                </a:cubicBezTo>
                <a:cubicBezTo>
                  <a:pt x="8409256" y="429273"/>
                  <a:pt x="8417538" y="426753"/>
                  <a:pt x="8425548" y="422342"/>
                </a:cubicBezTo>
                <a:cubicBezTo>
                  <a:pt x="8433560" y="417931"/>
                  <a:pt x="8441841" y="415411"/>
                  <a:pt x="8450392" y="414781"/>
                </a:cubicBezTo>
                <a:cubicBezTo>
                  <a:pt x="8454218" y="421127"/>
                  <a:pt x="8460069" y="424097"/>
                  <a:pt x="8467945" y="423692"/>
                </a:cubicBezTo>
                <a:cubicBezTo>
                  <a:pt x="8475821" y="423287"/>
                  <a:pt x="8482212" y="420317"/>
                  <a:pt x="8487118" y="414781"/>
                </a:cubicBezTo>
                <a:cubicBezTo>
                  <a:pt x="8498866" y="414434"/>
                  <a:pt x="8520736" y="411287"/>
                  <a:pt x="8552727" y="405340"/>
                </a:cubicBezTo>
                <a:cubicBezTo>
                  <a:pt x="8584719" y="399392"/>
                  <a:pt x="8616830" y="392725"/>
                  <a:pt x="8649062" y="385337"/>
                </a:cubicBezTo>
                <a:cubicBezTo>
                  <a:pt x="8681293" y="377949"/>
                  <a:pt x="8703643" y="371922"/>
                  <a:pt x="8716111" y="367254"/>
                </a:cubicBezTo>
                <a:lnTo>
                  <a:pt x="8765798" y="302445"/>
                </a:lnTo>
                <a:cubicBezTo>
                  <a:pt x="8764898" y="299024"/>
                  <a:pt x="8765078" y="295064"/>
                  <a:pt x="8766339" y="290563"/>
                </a:cubicBezTo>
                <a:cubicBezTo>
                  <a:pt x="8767599" y="286062"/>
                  <a:pt x="8768859" y="282101"/>
                  <a:pt x="8770120" y="278681"/>
                </a:cubicBezTo>
                <a:lnTo>
                  <a:pt x="8856532" y="162024"/>
                </a:lnTo>
                <a:cubicBezTo>
                  <a:pt x="8873229" y="138395"/>
                  <a:pt x="8892222" y="110041"/>
                  <a:pt x="8913510" y="76961"/>
                </a:cubicBezTo>
                <a:cubicBezTo>
                  <a:pt x="8934798" y="43882"/>
                  <a:pt x="8955411" y="18228"/>
                  <a:pt x="8975349" y="0"/>
                </a:cubicBezTo>
                <a:close/>
              </a:path>
            </a:pathLst>
          </a:custGeom>
          <a:effectLst/>
        </p:spPr>
        <p:txBody>
          <a:bodyPr wrap="square">
            <a:noAutofit/>
          </a:bodyPr>
          <a:lstStyle/>
          <a:p>
            <a:endParaRPr lang="en-US" dirty="0"/>
          </a:p>
        </p:txBody>
      </p:sp>
    </p:spTree>
    <p:extLst>
      <p:ext uri="{BB962C8B-B14F-4D97-AF65-F5344CB8AC3E}">
        <p14:creationId xmlns:p14="http://schemas.microsoft.com/office/powerpoint/2010/main" val="230820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nodePh="1">
                                  <p:stCondLst>
                                    <p:cond delay="0"/>
                                  </p:stCondLst>
                                  <p:endCondLst>
                                    <p:cond evt="begin" delay="0">
                                      <p:tn val="5"/>
                                    </p:cond>
                                  </p:end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ppt_x"/>
                                          </p:val>
                                        </p:tav>
                                        <p:tav tm="100000">
                                          <p:val>
                                            <p:strVal val="#ppt_x"/>
                                          </p:val>
                                        </p:tav>
                                      </p:tavLst>
                                    </p:anim>
                                    <p:anim calcmode="lin" valueType="num">
                                      <p:cBhvr additive="base">
                                        <p:cTn id="8" dur="1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2_Saeed Faal SWOT 111">
    <p:bg>
      <p:bgPr>
        <a:solidFill>
          <a:schemeClr val="bg1"/>
        </a:solidFill>
        <a:effectLst/>
      </p:bgPr>
    </p:bg>
    <p:spTree>
      <p:nvGrpSpPr>
        <p:cNvPr id="1" name=""/>
        <p:cNvGrpSpPr/>
        <p:nvPr/>
      </p:nvGrpSpPr>
      <p:grpSpPr>
        <a:xfrm>
          <a:off x="0" y="0"/>
          <a:ext cx="0" cy="0"/>
          <a:chOff x="0" y="0"/>
          <a:chExt cx="0" cy="0"/>
        </a:xfrm>
      </p:grpSpPr>
      <p:sp>
        <p:nvSpPr>
          <p:cNvPr id="36" name="Picture Placeholder 35">
            <a:extLst>
              <a:ext uri="{FF2B5EF4-FFF2-40B4-BE49-F238E27FC236}">
                <a16:creationId xmlns:a16="http://schemas.microsoft.com/office/drawing/2014/main" id="{ACFE45E8-DD28-E050-CEC6-54A471D96CAA}"/>
              </a:ext>
            </a:extLst>
          </p:cNvPr>
          <p:cNvSpPr>
            <a:spLocks noGrp="1"/>
          </p:cNvSpPr>
          <p:nvPr>
            <p:ph type="pic" sz="quarter" idx="10"/>
          </p:nvPr>
        </p:nvSpPr>
        <p:spPr>
          <a:xfrm>
            <a:off x="1095250" y="383479"/>
            <a:ext cx="10001500" cy="2601022"/>
          </a:xfrm>
          <a:custGeom>
            <a:avLst/>
            <a:gdLst>
              <a:gd name="connsiteX0" fmla="*/ 7886549 w 10001500"/>
              <a:gd name="connsiteY0" fmla="*/ 2471403 h 2601022"/>
              <a:gd name="connsiteX1" fmla="*/ 7887900 w 10001500"/>
              <a:gd name="connsiteY1" fmla="*/ 2476534 h 2601022"/>
              <a:gd name="connsiteX2" fmla="*/ 7890870 w 10001500"/>
              <a:gd name="connsiteY2" fmla="*/ 2480045 h 2601022"/>
              <a:gd name="connsiteX3" fmla="*/ 7894651 w 10001500"/>
              <a:gd name="connsiteY3" fmla="*/ 2477614 h 2601022"/>
              <a:gd name="connsiteX4" fmla="*/ 7895191 w 10001500"/>
              <a:gd name="connsiteY4" fmla="*/ 2473563 h 2601022"/>
              <a:gd name="connsiteX5" fmla="*/ 559785 w 10001500"/>
              <a:gd name="connsiteY5" fmla="*/ 2373418 h 2601022"/>
              <a:gd name="connsiteX6" fmla="*/ 537756 w 10001500"/>
              <a:gd name="connsiteY6" fmla="*/ 2382489 h 2601022"/>
              <a:gd name="connsiteX7" fmla="*/ 515728 w 10001500"/>
              <a:gd name="connsiteY7" fmla="*/ 2391560 h 2601022"/>
              <a:gd name="connsiteX8" fmla="*/ 565292 w 10001500"/>
              <a:gd name="connsiteY8" fmla="*/ 2390264 h 2601022"/>
              <a:gd name="connsiteX9" fmla="*/ 609025 w 10001500"/>
              <a:gd name="connsiteY9" fmla="*/ 2373418 h 2601022"/>
              <a:gd name="connsiteX10" fmla="*/ 621983 w 10001500"/>
              <a:gd name="connsiteY10" fmla="*/ 2363052 h 2601022"/>
              <a:gd name="connsiteX11" fmla="*/ 635589 w 10001500"/>
              <a:gd name="connsiteY11" fmla="*/ 2369207 h 2601022"/>
              <a:gd name="connsiteX12" fmla="*/ 653083 w 10001500"/>
              <a:gd name="connsiteY12" fmla="*/ 2365644 h 2601022"/>
              <a:gd name="connsiteX13" fmla="*/ 6222413 w 10001500"/>
              <a:gd name="connsiteY13" fmla="*/ 2308641 h 2601022"/>
              <a:gd name="connsiteX14" fmla="*/ 6209455 w 10001500"/>
              <a:gd name="connsiteY14" fmla="*/ 2316415 h 2601022"/>
              <a:gd name="connsiteX15" fmla="*/ 6203300 w 10001500"/>
              <a:gd name="connsiteY15" fmla="*/ 2315768 h 2601022"/>
              <a:gd name="connsiteX16" fmla="*/ 6199089 w 10001500"/>
              <a:gd name="connsiteY16" fmla="*/ 2319007 h 2601022"/>
              <a:gd name="connsiteX17" fmla="*/ 6200708 w 10001500"/>
              <a:gd name="connsiteY17" fmla="*/ 2323866 h 2601022"/>
              <a:gd name="connsiteX18" fmla="*/ 6204272 w 10001500"/>
              <a:gd name="connsiteY18" fmla="*/ 2326782 h 2601022"/>
              <a:gd name="connsiteX19" fmla="*/ 6209455 w 10001500"/>
              <a:gd name="connsiteY19" fmla="*/ 2321599 h 2601022"/>
              <a:gd name="connsiteX20" fmla="*/ 362824 w 10001500"/>
              <a:gd name="connsiteY20" fmla="*/ 2308629 h 2601022"/>
              <a:gd name="connsiteX21" fmla="*/ 378373 w 10001500"/>
              <a:gd name="connsiteY21" fmla="*/ 2321586 h 2601022"/>
              <a:gd name="connsiteX22" fmla="*/ 389064 w 10001500"/>
              <a:gd name="connsiteY22" fmla="*/ 2318023 h 2601022"/>
              <a:gd name="connsiteX23" fmla="*/ 393923 w 10001500"/>
              <a:gd name="connsiteY23" fmla="*/ 2308629 h 2601022"/>
              <a:gd name="connsiteX24" fmla="*/ 6263878 w 10001500"/>
              <a:gd name="connsiteY24" fmla="*/ 2295683 h 2601022"/>
              <a:gd name="connsiteX25" fmla="*/ 6261287 w 10001500"/>
              <a:gd name="connsiteY25" fmla="*/ 2298275 h 2601022"/>
              <a:gd name="connsiteX26" fmla="*/ 6261611 w 10001500"/>
              <a:gd name="connsiteY26" fmla="*/ 2303134 h 2601022"/>
              <a:gd name="connsiteX27" fmla="*/ 6263878 w 10001500"/>
              <a:gd name="connsiteY27" fmla="*/ 2306049 h 2601022"/>
              <a:gd name="connsiteX28" fmla="*/ 6271653 w 10001500"/>
              <a:gd name="connsiteY28" fmla="*/ 2306049 h 2601022"/>
              <a:gd name="connsiteX29" fmla="*/ 6269710 w 10001500"/>
              <a:gd name="connsiteY29" fmla="*/ 2298922 h 2601022"/>
              <a:gd name="connsiteX30" fmla="*/ 6263878 w 10001500"/>
              <a:gd name="connsiteY30" fmla="*/ 2295683 h 2601022"/>
              <a:gd name="connsiteX31" fmla="*/ 6341627 w 10001500"/>
              <a:gd name="connsiteY31" fmla="*/ 2261992 h 2601022"/>
              <a:gd name="connsiteX32" fmla="*/ 6341627 w 10001500"/>
              <a:gd name="connsiteY32" fmla="*/ 2264584 h 2601022"/>
              <a:gd name="connsiteX33" fmla="*/ 6346810 w 10001500"/>
              <a:gd name="connsiteY33" fmla="*/ 2272358 h 2601022"/>
              <a:gd name="connsiteX34" fmla="*/ 6351993 w 10001500"/>
              <a:gd name="connsiteY34" fmla="*/ 2267176 h 2601022"/>
              <a:gd name="connsiteX35" fmla="*/ 6346810 w 10001500"/>
              <a:gd name="connsiteY35" fmla="*/ 2261992 h 2601022"/>
              <a:gd name="connsiteX36" fmla="*/ 8251643 w 10001500"/>
              <a:gd name="connsiteY36" fmla="*/ 2246730 h 2601022"/>
              <a:gd name="connsiteX37" fmla="*/ 8253263 w 10001500"/>
              <a:gd name="connsiteY37" fmla="*/ 2252671 h 2601022"/>
              <a:gd name="connsiteX38" fmla="*/ 8258124 w 10001500"/>
              <a:gd name="connsiteY38" fmla="*/ 2255371 h 2601022"/>
              <a:gd name="connsiteX39" fmla="*/ 8260284 w 10001500"/>
              <a:gd name="connsiteY39" fmla="*/ 2251051 h 2601022"/>
              <a:gd name="connsiteX40" fmla="*/ 8258664 w 10001500"/>
              <a:gd name="connsiteY40" fmla="*/ 2247271 h 2601022"/>
              <a:gd name="connsiteX41" fmla="*/ 8253803 w 10001500"/>
              <a:gd name="connsiteY41" fmla="*/ 2246730 h 2601022"/>
              <a:gd name="connsiteX42" fmla="*/ 181412 w 10001500"/>
              <a:gd name="connsiteY42" fmla="*/ 2217923 h 2601022"/>
              <a:gd name="connsiteX43" fmla="*/ 194370 w 10001500"/>
              <a:gd name="connsiteY43" fmla="*/ 2220515 h 2601022"/>
              <a:gd name="connsiteX44" fmla="*/ 186595 w 10001500"/>
              <a:gd name="connsiteY44" fmla="*/ 2228289 h 2601022"/>
              <a:gd name="connsiteX45" fmla="*/ 179144 w 10001500"/>
              <a:gd name="connsiteY45" fmla="*/ 2226346 h 2601022"/>
              <a:gd name="connsiteX46" fmla="*/ 173637 w 10001500"/>
              <a:gd name="connsiteY46" fmla="*/ 2220515 h 2601022"/>
              <a:gd name="connsiteX47" fmla="*/ 176552 w 10001500"/>
              <a:gd name="connsiteY47" fmla="*/ 2218247 h 2601022"/>
              <a:gd name="connsiteX48" fmla="*/ 181412 w 10001500"/>
              <a:gd name="connsiteY48" fmla="*/ 2217923 h 2601022"/>
              <a:gd name="connsiteX49" fmla="*/ 222877 w 10001500"/>
              <a:gd name="connsiteY49" fmla="*/ 2212739 h 2601022"/>
              <a:gd name="connsiteX50" fmla="*/ 204736 w 10001500"/>
              <a:gd name="connsiteY50" fmla="*/ 2220515 h 2601022"/>
              <a:gd name="connsiteX51" fmla="*/ 213807 w 10001500"/>
              <a:gd name="connsiteY51" fmla="*/ 2215655 h 2601022"/>
              <a:gd name="connsiteX52" fmla="*/ 222877 w 10001500"/>
              <a:gd name="connsiteY52" fmla="*/ 2212739 h 2601022"/>
              <a:gd name="connsiteX53" fmla="*/ 971849 w 10001500"/>
              <a:gd name="connsiteY53" fmla="*/ 2210148 h 2601022"/>
              <a:gd name="connsiteX54" fmla="*/ 979624 w 10001500"/>
              <a:gd name="connsiteY54" fmla="*/ 2220515 h 2601022"/>
              <a:gd name="connsiteX55" fmla="*/ 986751 w 10001500"/>
              <a:gd name="connsiteY55" fmla="*/ 2218571 h 2601022"/>
              <a:gd name="connsiteX56" fmla="*/ 989990 w 10001500"/>
              <a:gd name="connsiteY56" fmla="*/ 2212739 h 2601022"/>
              <a:gd name="connsiteX57" fmla="*/ 238427 w 10001500"/>
              <a:gd name="connsiteY57" fmla="*/ 2207557 h 2601022"/>
              <a:gd name="connsiteX58" fmla="*/ 222877 w 10001500"/>
              <a:gd name="connsiteY58" fmla="*/ 2212739 h 2601022"/>
              <a:gd name="connsiteX59" fmla="*/ 229680 w 10001500"/>
              <a:gd name="connsiteY59" fmla="*/ 2208204 h 2601022"/>
              <a:gd name="connsiteX60" fmla="*/ 238427 w 10001500"/>
              <a:gd name="connsiteY60" fmla="*/ 2207557 h 2601022"/>
              <a:gd name="connsiteX61" fmla="*/ 6471206 w 10001500"/>
              <a:gd name="connsiteY61" fmla="*/ 2204977 h 2601022"/>
              <a:gd name="connsiteX62" fmla="*/ 6471206 w 10001500"/>
              <a:gd name="connsiteY62" fmla="*/ 2207568 h 2601022"/>
              <a:gd name="connsiteX63" fmla="*/ 6471854 w 10001500"/>
              <a:gd name="connsiteY63" fmla="*/ 2212428 h 2601022"/>
              <a:gd name="connsiteX64" fmla="*/ 6476390 w 10001500"/>
              <a:gd name="connsiteY64" fmla="*/ 2215343 h 2601022"/>
              <a:gd name="connsiteX65" fmla="*/ 6479953 w 10001500"/>
              <a:gd name="connsiteY65" fmla="*/ 2212428 h 2601022"/>
              <a:gd name="connsiteX66" fmla="*/ 6481573 w 10001500"/>
              <a:gd name="connsiteY66" fmla="*/ 2207568 h 2601022"/>
              <a:gd name="connsiteX67" fmla="*/ 1407237 w 10001500"/>
              <a:gd name="connsiteY67" fmla="*/ 2197190 h 2601022"/>
              <a:gd name="connsiteX68" fmla="*/ 1404970 w 10001500"/>
              <a:gd name="connsiteY68" fmla="*/ 2202373 h 2601022"/>
              <a:gd name="connsiteX69" fmla="*/ 1404646 w 10001500"/>
              <a:gd name="connsiteY69" fmla="*/ 2207557 h 2601022"/>
              <a:gd name="connsiteX70" fmla="*/ 1357998 w 10001500"/>
              <a:gd name="connsiteY70" fmla="*/ 2223754 h 2601022"/>
              <a:gd name="connsiteX71" fmla="*/ 1311348 w 10001500"/>
              <a:gd name="connsiteY71" fmla="*/ 2236064 h 2601022"/>
              <a:gd name="connsiteX72" fmla="*/ 1311348 w 10001500"/>
              <a:gd name="connsiteY72" fmla="*/ 2238656 h 2601022"/>
              <a:gd name="connsiteX73" fmla="*/ 1311996 w 10001500"/>
              <a:gd name="connsiteY73" fmla="*/ 2245783 h 2601022"/>
              <a:gd name="connsiteX74" fmla="*/ 1316531 w 10001500"/>
              <a:gd name="connsiteY74" fmla="*/ 2249022 h 2601022"/>
              <a:gd name="connsiteX75" fmla="*/ 1321714 w 10001500"/>
              <a:gd name="connsiteY75" fmla="*/ 2246430 h 2601022"/>
              <a:gd name="connsiteX76" fmla="*/ 1359941 w 10001500"/>
              <a:gd name="connsiteY76" fmla="*/ 2226022 h 2601022"/>
              <a:gd name="connsiteX77" fmla="*/ 1409829 w 10001500"/>
              <a:gd name="connsiteY77" fmla="*/ 2207557 h 2601022"/>
              <a:gd name="connsiteX78" fmla="*/ 1408533 w 10001500"/>
              <a:gd name="connsiteY78" fmla="*/ 2201402 h 2601022"/>
              <a:gd name="connsiteX79" fmla="*/ 1407237 w 10001500"/>
              <a:gd name="connsiteY79" fmla="*/ 2197190 h 2601022"/>
              <a:gd name="connsiteX80" fmla="*/ 4160806 w 10001500"/>
              <a:gd name="connsiteY80" fmla="*/ 2196502 h 2601022"/>
              <a:gd name="connsiteX81" fmla="*/ 4161347 w 10001500"/>
              <a:gd name="connsiteY81" fmla="*/ 2209194 h 2601022"/>
              <a:gd name="connsiteX82" fmla="*/ 4171609 w 10001500"/>
              <a:gd name="connsiteY82" fmla="*/ 2213785 h 2601022"/>
              <a:gd name="connsiteX83" fmla="*/ 4180250 w 10001500"/>
              <a:gd name="connsiteY83" fmla="*/ 2213785 h 2601022"/>
              <a:gd name="connsiteX84" fmla="*/ 1469436 w 10001500"/>
              <a:gd name="connsiteY84" fmla="*/ 2186824 h 2601022"/>
              <a:gd name="connsiteX85" fmla="*/ 1477212 w 10001500"/>
              <a:gd name="connsiteY85" fmla="*/ 2197190 h 2601022"/>
              <a:gd name="connsiteX86" fmla="*/ 1484337 w 10001500"/>
              <a:gd name="connsiteY86" fmla="*/ 2195246 h 2601022"/>
              <a:gd name="connsiteX87" fmla="*/ 1487577 w 10001500"/>
              <a:gd name="connsiteY87" fmla="*/ 2189416 h 2601022"/>
              <a:gd name="connsiteX88" fmla="*/ 8268926 w 10001500"/>
              <a:gd name="connsiteY88" fmla="*/ 2181921 h 2601022"/>
              <a:gd name="connsiteX89" fmla="*/ 8261905 w 10001500"/>
              <a:gd name="connsiteY89" fmla="*/ 2189752 h 2601022"/>
              <a:gd name="connsiteX90" fmla="*/ 8258124 w 10001500"/>
              <a:gd name="connsiteY90" fmla="*/ 2199203 h 2601022"/>
              <a:gd name="connsiteX91" fmla="*/ 8262984 w 10001500"/>
              <a:gd name="connsiteY91" fmla="*/ 2204874 h 2601022"/>
              <a:gd name="connsiteX92" fmla="*/ 8271086 w 10001500"/>
              <a:gd name="connsiteY92" fmla="*/ 2205684 h 2601022"/>
              <a:gd name="connsiteX93" fmla="*/ 8275137 w 10001500"/>
              <a:gd name="connsiteY93" fmla="*/ 2205144 h 2601022"/>
              <a:gd name="connsiteX94" fmla="*/ 8277567 w 10001500"/>
              <a:gd name="connsiteY94" fmla="*/ 2201363 h 2601022"/>
              <a:gd name="connsiteX95" fmla="*/ 8274866 w 10001500"/>
              <a:gd name="connsiteY95" fmla="*/ 2190832 h 2601022"/>
              <a:gd name="connsiteX96" fmla="*/ 8268926 w 10001500"/>
              <a:gd name="connsiteY96" fmla="*/ 2181921 h 2601022"/>
              <a:gd name="connsiteX97" fmla="*/ 6507489 w 10001500"/>
              <a:gd name="connsiteY97" fmla="*/ 2179061 h 2601022"/>
              <a:gd name="connsiteX98" fmla="*/ 6512672 w 10001500"/>
              <a:gd name="connsiteY98" fmla="*/ 2192019 h 2601022"/>
              <a:gd name="connsiteX99" fmla="*/ 6517855 w 10001500"/>
              <a:gd name="connsiteY99" fmla="*/ 2192019 h 2601022"/>
              <a:gd name="connsiteX100" fmla="*/ 6513644 w 10001500"/>
              <a:gd name="connsiteY100" fmla="*/ 2184568 h 2601022"/>
              <a:gd name="connsiteX101" fmla="*/ 6507489 w 10001500"/>
              <a:gd name="connsiteY101" fmla="*/ 2179061 h 2601022"/>
              <a:gd name="connsiteX102" fmla="*/ 1083288 w 10001500"/>
              <a:gd name="connsiteY102" fmla="*/ 2171274 h 2601022"/>
              <a:gd name="connsiteX103" fmla="*/ 1081020 w 10001500"/>
              <a:gd name="connsiteY103" fmla="*/ 2174190 h 2601022"/>
              <a:gd name="connsiteX104" fmla="*/ 1080696 w 10001500"/>
              <a:gd name="connsiteY104" fmla="*/ 2179049 h 2601022"/>
              <a:gd name="connsiteX105" fmla="*/ 1015906 w 10001500"/>
              <a:gd name="connsiteY105" fmla="*/ 2204965 h 2601022"/>
              <a:gd name="connsiteX106" fmla="*/ 1026597 w 10001500"/>
              <a:gd name="connsiteY106" fmla="*/ 2209500 h 2601022"/>
              <a:gd name="connsiteX107" fmla="*/ 1039230 w 10001500"/>
              <a:gd name="connsiteY107" fmla="*/ 2210148 h 2601022"/>
              <a:gd name="connsiteX108" fmla="*/ 1072921 w 10001500"/>
              <a:gd name="connsiteY108" fmla="*/ 2189416 h 2601022"/>
              <a:gd name="connsiteX109" fmla="*/ 1082640 w 10001500"/>
              <a:gd name="connsiteY109" fmla="*/ 2187148 h 2601022"/>
              <a:gd name="connsiteX110" fmla="*/ 1088472 w 10001500"/>
              <a:gd name="connsiteY110" fmla="*/ 2179049 h 2601022"/>
              <a:gd name="connsiteX111" fmla="*/ 1087823 w 10001500"/>
              <a:gd name="connsiteY111" fmla="*/ 2174190 h 2601022"/>
              <a:gd name="connsiteX112" fmla="*/ 1083288 w 10001500"/>
              <a:gd name="connsiteY112" fmla="*/ 2171274 h 2601022"/>
              <a:gd name="connsiteX113" fmla="*/ 8124184 w 10001500"/>
              <a:gd name="connsiteY113" fmla="*/ 2171119 h 2601022"/>
              <a:gd name="connsiteX114" fmla="*/ 8120134 w 10001500"/>
              <a:gd name="connsiteY114" fmla="*/ 2177870 h 2601022"/>
              <a:gd name="connsiteX115" fmla="*/ 8117703 w 10001500"/>
              <a:gd name="connsiteY115" fmla="*/ 2186241 h 2601022"/>
              <a:gd name="connsiteX116" fmla="*/ 8111762 w 10001500"/>
              <a:gd name="connsiteY116" fmla="*/ 2188132 h 2601022"/>
              <a:gd name="connsiteX117" fmla="*/ 8109062 w 10001500"/>
              <a:gd name="connsiteY117" fmla="*/ 2194883 h 2601022"/>
              <a:gd name="connsiteX118" fmla="*/ 8110412 w 10001500"/>
              <a:gd name="connsiteY118" fmla="*/ 2198933 h 2601022"/>
              <a:gd name="connsiteX119" fmla="*/ 8113383 w 10001500"/>
              <a:gd name="connsiteY119" fmla="*/ 2201363 h 2601022"/>
              <a:gd name="connsiteX120" fmla="*/ 8117163 w 10001500"/>
              <a:gd name="connsiteY120" fmla="*/ 2195693 h 2601022"/>
              <a:gd name="connsiteX121" fmla="*/ 8117703 w 10001500"/>
              <a:gd name="connsiteY121" fmla="*/ 2188402 h 2601022"/>
              <a:gd name="connsiteX122" fmla="*/ 8124184 w 10001500"/>
              <a:gd name="connsiteY122" fmla="*/ 2175440 h 2601022"/>
              <a:gd name="connsiteX123" fmla="*/ 3197306 w 10001500"/>
              <a:gd name="connsiteY123" fmla="*/ 2157617 h 2601022"/>
              <a:gd name="connsiteX124" fmla="*/ 3194334 w 10001500"/>
              <a:gd name="connsiteY124" fmla="*/ 2158697 h 2601022"/>
              <a:gd name="connsiteX125" fmla="*/ 3192985 w 10001500"/>
              <a:gd name="connsiteY125" fmla="*/ 2159777 h 2601022"/>
              <a:gd name="connsiteX126" fmla="*/ 3193524 w 10001500"/>
              <a:gd name="connsiteY126" fmla="*/ 2164908 h 2601022"/>
              <a:gd name="connsiteX127" fmla="*/ 3197306 w 10001500"/>
              <a:gd name="connsiteY127" fmla="*/ 2168418 h 2601022"/>
              <a:gd name="connsiteX128" fmla="*/ 3199196 w 10001500"/>
              <a:gd name="connsiteY128" fmla="*/ 2165988 h 2601022"/>
              <a:gd name="connsiteX129" fmla="*/ 3199465 w 10001500"/>
              <a:gd name="connsiteY129" fmla="*/ 2161938 h 2601022"/>
              <a:gd name="connsiteX130" fmla="*/ 3197306 w 10001500"/>
              <a:gd name="connsiteY130" fmla="*/ 2157617 h 2601022"/>
              <a:gd name="connsiteX131" fmla="*/ 4160806 w 10001500"/>
              <a:gd name="connsiteY131" fmla="*/ 2155457 h 2601022"/>
              <a:gd name="connsiteX132" fmla="*/ 4162426 w 10001500"/>
              <a:gd name="connsiteY132" fmla="*/ 2164908 h 2601022"/>
              <a:gd name="connsiteX133" fmla="*/ 4167288 w 10001500"/>
              <a:gd name="connsiteY133" fmla="*/ 2172739 h 2601022"/>
              <a:gd name="connsiteX134" fmla="*/ 4169177 w 10001500"/>
              <a:gd name="connsiteY134" fmla="*/ 2168149 h 2601022"/>
              <a:gd name="connsiteX135" fmla="*/ 4169448 w 10001500"/>
              <a:gd name="connsiteY135" fmla="*/ 2161938 h 2601022"/>
              <a:gd name="connsiteX136" fmla="*/ 4174848 w 10001500"/>
              <a:gd name="connsiteY136" fmla="*/ 2161668 h 2601022"/>
              <a:gd name="connsiteX137" fmla="*/ 4180250 w 10001500"/>
              <a:gd name="connsiteY137" fmla="*/ 2159777 h 2601022"/>
              <a:gd name="connsiteX138" fmla="*/ 4172149 w 10001500"/>
              <a:gd name="connsiteY138" fmla="*/ 2157617 h 2601022"/>
              <a:gd name="connsiteX139" fmla="*/ 4160806 w 10001500"/>
              <a:gd name="connsiteY139" fmla="*/ 2155457 h 2601022"/>
              <a:gd name="connsiteX140" fmla="*/ 1565325 w 10001500"/>
              <a:gd name="connsiteY140" fmla="*/ 2145358 h 2601022"/>
              <a:gd name="connsiteX141" fmla="*/ 1562733 w 10001500"/>
              <a:gd name="connsiteY141" fmla="*/ 2146654 h 2601022"/>
              <a:gd name="connsiteX142" fmla="*/ 1560142 w 10001500"/>
              <a:gd name="connsiteY142" fmla="*/ 2147949 h 2601022"/>
              <a:gd name="connsiteX143" fmla="*/ 1561761 w 10001500"/>
              <a:gd name="connsiteY143" fmla="*/ 2154105 h 2601022"/>
              <a:gd name="connsiteX144" fmla="*/ 1565325 w 10001500"/>
              <a:gd name="connsiteY144" fmla="*/ 2158316 h 2601022"/>
              <a:gd name="connsiteX145" fmla="*/ 1569860 w 10001500"/>
              <a:gd name="connsiteY145" fmla="*/ 2155400 h 2601022"/>
              <a:gd name="connsiteX146" fmla="*/ 1570508 w 10001500"/>
              <a:gd name="connsiteY146" fmla="*/ 2150541 h 2601022"/>
              <a:gd name="connsiteX147" fmla="*/ 1565325 w 10001500"/>
              <a:gd name="connsiteY147" fmla="*/ 2145358 h 2601022"/>
              <a:gd name="connsiteX148" fmla="*/ 4204013 w 10001500"/>
              <a:gd name="connsiteY148" fmla="*/ 2144655 h 2601022"/>
              <a:gd name="connsiteX149" fmla="*/ 4208334 w 10001500"/>
              <a:gd name="connsiteY149" fmla="*/ 2153296 h 2601022"/>
              <a:gd name="connsiteX150" fmla="*/ 4212114 w 10001500"/>
              <a:gd name="connsiteY150" fmla="*/ 2150866 h 2601022"/>
              <a:gd name="connsiteX151" fmla="*/ 4212654 w 10001500"/>
              <a:gd name="connsiteY151" fmla="*/ 2146816 h 2601022"/>
              <a:gd name="connsiteX152" fmla="*/ 4188890 w 10001500"/>
              <a:gd name="connsiteY152" fmla="*/ 2144655 h 2601022"/>
              <a:gd name="connsiteX153" fmla="*/ 4184569 w 10001500"/>
              <a:gd name="connsiteY153" fmla="*/ 2165178 h 2601022"/>
              <a:gd name="connsiteX154" fmla="*/ 4180250 w 10001500"/>
              <a:gd name="connsiteY154" fmla="*/ 2185701 h 2601022"/>
              <a:gd name="connsiteX155" fmla="*/ 4188890 w 10001500"/>
              <a:gd name="connsiteY155" fmla="*/ 2194342 h 2601022"/>
              <a:gd name="connsiteX156" fmla="*/ 4204013 w 10001500"/>
              <a:gd name="connsiteY156" fmla="*/ 2170579 h 2601022"/>
              <a:gd name="connsiteX157" fmla="*/ 4200773 w 10001500"/>
              <a:gd name="connsiteY157" fmla="*/ 2162748 h 2601022"/>
              <a:gd name="connsiteX158" fmla="*/ 4197531 w 10001500"/>
              <a:gd name="connsiteY158" fmla="*/ 2153296 h 2601022"/>
              <a:gd name="connsiteX159" fmla="*/ 8292689 w 10001500"/>
              <a:gd name="connsiteY159" fmla="*/ 2140875 h 2601022"/>
              <a:gd name="connsiteX160" fmla="*/ 8292689 w 10001500"/>
              <a:gd name="connsiteY160" fmla="*/ 2158157 h 2601022"/>
              <a:gd name="connsiteX161" fmla="*/ 8301330 w 10001500"/>
              <a:gd name="connsiteY161" fmla="*/ 2162478 h 2601022"/>
              <a:gd name="connsiteX162" fmla="*/ 8301330 w 10001500"/>
              <a:gd name="connsiteY162" fmla="*/ 2145195 h 2601022"/>
              <a:gd name="connsiteX163" fmla="*/ 458712 w 10001500"/>
              <a:gd name="connsiteY163" fmla="*/ 2140175 h 2601022"/>
              <a:gd name="connsiteX164" fmla="*/ 471023 w 10001500"/>
              <a:gd name="connsiteY164" fmla="*/ 2146330 h 2601022"/>
              <a:gd name="connsiteX165" fmla="*/ 487220 w 10001500"/>
              <a:gd name="connsiteY165" fmla="*/ 2142766 h 2601022"/>
              <a:gd name="connsiteX166" fmla="*/ 8301330 w 10001500"/>
              <a:gd name="connsiteY166" fmla="*/ 2123592 h 2601022"/>
              <a:gd name="connsiteX167" fmla="*/ 8301600 w 10001500"/>
              <a:gd name="connsiteY167" fmla="*/ 2127643 h 2601022"/>
              <a:gd name="connsiteX168" fmla="*/ 8303491 w 10001500"/>
              <a:gd name="connsiteY168" fmla="*/ 2130073 h 2601022"/>
              <a:gd name="connsiteX169" fmla="*/ 8309971 w 10001500"/>
              <a:gd name="connsiteY169" fmla="*/ 2130073 h 2601022"/>
              <a:gd name="connsiteX170" fmla="*/ 8307271 w 10001500"/>
              <a:gd name="connsiteY170" fmla="*/ 2125212 h 2601022"/>
              <a:gd name="connsiteX171" fmla="*/ 8301330 w 10001500"/>
              <a:gd name="connsiteY171" fmla="*/ 2123592 h 2601022"/>
              <a:gd name="connsiteX172" fmla="*/ 3238352 w 10001500"/>
              <a:gd name="connsiteY172" fmla="*/ 2123052 h 2601022"/>
              <a:gd name="connsiteX173" fmla="*/ 3227010 w 10001500"/>
              <a:gd name="connsiteY173" fmla="*/ 2129263 h 2601022"/>
              <a:gd name="connsiteX174" fmla="*/ 3218909 w 10001500"/>
              <a:gd name="connsiteY174" fmla="*/ 2140335 h 2601022"/>
              <a:gd name="connsiteX175" fmla="*/ 3204326 w 10001500"/>
              <a:gd name="connsiteY175" fmla="*/ 2141955 h 2601022"/>
              <a:gd name="connsiteX176" fmla="*/ 3192985 w 10001500"/>
              <a:gd name="connsiteY176" fmla="*/ 2146816 h 2601022"/>
              <a:gd name="connsiteX177" fmla="*/ 3198386 w 10001500"/>
              <a:gd name="connsiteY177" fmla="*/ 2148705 h 2601022"/>
              <a:gd name="connsiteX178" fmla="*/ 3203786 w 10001500"/>
              <a:gd name="connsiteY178" fmla="*/ 2148976 h 2601022"/>
              <a:gd name="connsiteX179" fmla="*/ 3207566 w 10001500"/>
              <a:gd name="connsiteY179" fmla="*/ 2155997 h 2601022"/>
              <a:gd name="connsiteX180" fmla="*/ 3214588 w 10001500"/>
              <a:gd name="connsiteY180" fmla="*/ 2159777 h 2601022"/>
              <a:gd name="connsiteX181" fmla="*/ 3218909 w 10001500"/>
              <a:gd name="connsiteY181" fmla="*/ 2157617 h 2601022"/>
              <a:gd name="connsiteX182" fmla="*/ 3216207 w 10001500"/>
              <a:gd name="connsiteY182" fmla="*/ 2146545 h 2601022"/>
              <a:gd name="connsiteX183" fmla="*/ 3223230 w 10001500"/>
              <a:gd name="connsiteY183" fmla="*/ 2140335 h 2601022"/>
              <a:gd name="connsiteX184" fmla="*/ 3242673 w 10001500"/>
              <a:gd name="connsiteY184" fmla="*/ 2125212 h 2601022"/>
              <a:gd name="connsiteX185" fmla="*/ 1811526 w 10001500"/>
              <a:gd name="connsiteY185" fmla="*/ 2116850 h 2601022"/>
              <a:gd name="connsiteX186" fmla="*/ 1842625 w 10001500"/>
              <a:gd name="connsiteY186" fmla="*/ 2116850 h 2601022"/>
              <a:gd name="connsiteX187" fmla="*/ 1834851 w 10001500"/>
              <a:gd name="connsiteY187" fmla="*/ 2134992 h 2601022"/>
              <a:gd name="connsiteX188" fmla="*/ 1812822 w 10001500"/>
              <a:gd name="connsiteY188" fmla="*/ 2145358 h 2601022"/>
              <a:gd name="connsiteX189" fmla="*/ 1790794 w 10001500"/>
              <a:gd name="connsiteY189" fmla="*/ 2155724 h 2601022"/>
              <a:gd name="connsiteX190" fmla="*/ 1780427 w 10001500"/>
              <a:gd name="connsiteY190" fmla="*/ 2160908 h 2601022"/>
              <a:gd name="connsiteX191" fmla="*/ 1773625 w 10001500"/>
              <a:gd name="connsiteY191" fmla="*/ 2153781 h 2601022"/>
              <a:gd name="connsiteX192" fmla="*/ 1772653 w 10001500"/>
              <a:gd name="connsiteY192" fmla="*/ 2142766 h 2601022"/>
              <a:gd name="connsiteX193" fmla="*/ 1796949 w 10001500"/>
              <a:gd name="connsiteY193" fmla="*/ 2135640 h 2601022"/>
              <a:gd name="connsiteX194" fmla="*/ 1811526 w 10001500"/>
              <a:gd name="connsiteY194" fmla="*/ 2116850 h 2601022"/>
              <a:gd name="connsiteX195" fmla="*/ 243610 w 10001500"/>
              <a:gd name="connsiteY195" fmla="*/ 2116850 h 2601022"/>
              <a:gd name="connsiteX196" fmla="*/ 352457 w 10001500"/>
              <a:gd name="connsiteY196" fmla="*/ 2116850 h 2601022"/>
              <a:gd name="connsiteX197" fmla="*/ 346302 w 10001500"/>
              <a:gd name="connsiteY197" fmla="*/ 2127217 h 2601022"/>
              <a:gd name="connsiteX198" fmla="*/ 334316 w 10001500"/>
              <a:gd name="connsiteY198" fmla="*/ 2129809 h 2601022"/>
              <a:gd name="connsiteX199" fmla="*/ 331725 w 10001500"/>
              <a:gd name="connsiteY199" fmla="*/ 2129809 h 2601022"/>
              <a:gd name="connsiteX200" fmla="*/ 305809 w 10001500"/>
              <a:gd name="connsiteY200" fmla="*/ 2142766 h 2601022"/>
              <a:gd name="connsiteX201" fmla="*/ 279893 w 10001500"/>
              <a:gd name="connsiteY201" fmla="*/ 2140175 h 2601022"/>
              <a:gd name="connsiteX202" fmla="*/ 233243 w 10001500"/>
              <a:gd name="connsiteY202" fmla="*/ 2158316 h 2601022"/>
              <a:gd name="connsiteX203" fmla="*/ 182059 w 10001500"/>
              <a:gd name="connsiteY203" fmla="*/ 2156372 h 2601022"/>
              <a:gd name="connsiteX204" fmla="*/ 142538 w 10001500"/>
              <a:gd name="connsiteY204" fmla="*/ 2166091 h 2601022"/>
              <a:gd name="connsiteX205" fmla="*/ 142538 w 10001500"/>
              <a:gd name="connsiteY205" fmla="*/ 2168683 h 2601022"/>
              <a:gd name="connsiteX206" fmla="*/ 12958 w 10001500"/>
              <a:gd name="connsiteY206" fmla="*/ 2168683 h 2601022"/>
              <a:gd name="connsiteX207" fmla="*/ 5507 w 10001500"/>
              <a:gd name="connsiteY207" fmla="*/ 2168358 h 2601022"/>
              <a:gd name="connsiteX208" fmla="*/ 0 w 10001500"/>
              <a:gd name="connsiteY208" fmla="*/ 2166091 h 2601022"/>
              <a:gd name="connsiteX209" fmla="*/ 41369 w 10001500"/>
              <a:gd name="connsiteY209" fmla="*/ 2149197 h 2601022"/>
              <a:gd name="connsiteX210" fmla="*/ 123629 w 10001500"/>
              <a:gd name="connsiteY210" fmla="*/ 2144974 h 2601022"/>
              <a:gd name="connsiteX211" fmla="*/ 184003 w 10001500"/>
              <a:gd name="connsiteY211" fmla="*/ 2129809 h 2601022"/>
              <a:gd name="connsiteX212" fmla="*/ 233243 w 10001500"/>
              <a:gd name="connsiteY212" fmla="*/ 2129809 h 2601022"/>
              <a:gd name="connsiteX213" fmla="*/ 1630116 w 10001500"/>
              <a:gd name="connsiteY213" fmla="*/ 2114259 h 2601022"/>
              <a:gd name="connsiteX214" fmla="*/ 1624284 w 10001500"/>
              <a:gd name="connsiteY214" fmla="*/ 2117499 h 2601022"/>
              <a:gd name="connsiteX215" fmla="*/ 1622340 w 10001500"/>
              <a:gd name="connsiteY215" fmla="*/ 2124625 h 2601022"/>
              <a:gd name="connsiteX216" fmla="*/ 1601931 w 10001500"/>
              <a:gd name="connsiteY216" fmla="*/ 2130780 h 2601022"/>
              <a:gd name="connsiteX217" fmla="*/ 1583466 w 10001500"/>
              <a:gd name="connsiteY217" fmla="*/ 2142766 h 2601022"/>
              <a:gd name="connsiteX218" fmla="*/ 1606790 w 10001500"/>
              <a:gd name="connsiteY218" fmla="*/ 2134992 h 2601022"/>
              <a:gd name="connsiteX219" fmla="*/ 1623635 w 10001500"/>
              <a:gd name="connsiteY219" fmla="*/ 2128837 h 2601022"/>
              <a:gd name="connsiteX220" fmla="*/ 1640481 w 10001500"/>
              <a:gd name="connsiteY220" fmla="*/ 2124625 h 2601022"/>
              <a:gd name="connsiteX221" fmla="*/ 1645664 w 10001500"/>
              <a:gd name="connsiteY221" fmla="*/ 2122033 h 2601022"/>
              <a:gd name="connsiteX222" fmla="*/ 1639833 w 10001500"/>
              <a:gd name="connsiteY222" fmla="*/ 2116202 h 2601022"/>
              <a:gd name="connsiteX223" fmla="*/ 1630116 w 10001500"/>
              <a:gd name="connsiteY223" fmla="*/ 2114259 h 2601022"/>
              <a:gd name="connsiteX224" fmla="*/ 2970472 w 10001500"/>
              <a:gd name="connsiteY224" fmla="*/ 2110090 h 2601022"/>
              <a:gd name="connsiteX225" fmla="*/ 2971012 w 10001500"/>
              <a:gd name="connsiteY225" fmla="*/ 2115221 h 2601022"/>
              <a:gd name="connsiteX226" fmla="*/ 2974792 w 10001500"/>
              <a:gd name="connsiteY226" fmla="*/ 2118731 h 2601022"/>
              <a:gd name="connsiteX227" fmla="*/ 2981273 w 10001500"/>
              <a:gd name="connsiteY227" fmla="*/ 2118731 h 2601022"/>
              <a:gd name="connsiteX228" fmla="*/ 2977493 w 10001500"/>
              <a:gd name="connsiteY228" fmla="*/ 2111980 h 2601022"/>
              <a:gd name="connsiteX229" fmla="*/ 2970472 w 10001500"/>
              <a:gd name="connsiteY229" fmla="*/ 2110090 h 2601022"/>
              <a:gd name="connsiteX230" fmla="*/ 3242673 w 10001500"/>
              <a:gd name="connsiteY230" fmla="*/ 2097128 h 2601022"/>
              <a:gd name="connsiteX231" fmla="*/ 3249152 w 10001500"/>
              <a:gd name="connsiteY231" fmla="*/ 2103609 h 2601022"/>
              <a:gd name="connsiteX232" fmla="*/ 3262115 w 10001500"/>
              <a:gd name="connsiteY232" fmla="*/ 2099288 h 2601022"/>
              <a:gd name="connsiteX233" fmla="*/ 8320773 w 10001500"/>
              <a:gd name="connsiteY233" fmla="*/ 2091188 h 2601022"/>
              <a:gd name="connsiteX234" fmla="*/ 8316993 w 10001500"/>
              <a:gd name="connsiteY234" fmla="*/ 2097938 h 2601022"/>
              <a:gd name="connsiteX235" fmla="*/ 8316452 w 10001500"/>
              <a:gd name="connsiteY235" fmla="*/ 2106310 h 2601022"/>
              <a:gd name="connsiteX236" fmla="*/ 8313212 w 10001500"/>
              <a:gd name="connsiteY236" fmla="*/ 2106580 h 2601022"/>
              <a:gd name="connsiteX237" fmla="*/ 8309971 w 10001500"/>
              <a:gd name="connsiteY237" fmla="*/ 2108470 h 2601022"/>
              <a:gd name="connsiteX238" fmla="*/ 8312402 w 10001500"/>
              <a:gd name="connsiteY238" fmla="*/ 2111710 h 2601022"/>
              <a:gd name="connsiteX239" fmla="*/ 8316452 w 10001500"/>
              <a:gd name="connsiteY239" fmla="*/ 2114951 h 2601022"/>
              <a:gd name="connsiteX240" fmla="*/ 8325094 w 10001500"/>
              <a:gd name="connsiteY240" fmla="*/ 2104149 h 2601022"/>
              <a:gd name="connsiteX241" fmla="*/ 8324554 w 10001500"/>
              <a:gd name="connsiteY241" fmla="*/ 2096858 h 2601022"/>
              <a:gd name="connsiteX242" fmla="*/ 8320773 w 10001500"/>
              <a:gd name="connsiteY242" fmla="*/ 2091188 h 2601022"/>
              <a:gd name="connsiteX243" fmla="*/ 523502 w 10001500"/>
              <a:gd name="connsiteY243" fmla="*/ 2088343 h 2601022"/>
              <a:gd name="connsiteX244" fmla="*/ 521235 w 10001500"/>
              <a:gd name="connsiteY244" fmla="*/ 2091258 h 2601022"/>
              <a:gd name="connsiteX245" fmla="*/ 520911 w 10001500"/>
              <a:gd name="connsiteY245" fmla="*/ 2096118 h 2601022"/>
              <a:gd name="connsiteX246" fmla="*/ 488516 w 10001500"/>
              <a:gd name="connsiteY246" fmla="*/ 2101301 h 2601022"/>
              <a:gd name="connsiteX247" fmla="*/ 456121 w 10001500"/>
              <a:gd name="connsiteY247" fmla="*/ 2106484 h 2601022"/>
              <a:gd name="connsiteX248" fmla="*/ 440895 w 10001500"/>
              <a:gd name="connsiteY248" fmla="*/ 2108428 h 2601022"/>
              <a:gd name="connsiteX249" fmla="*/ 427613 w 10001500"/>
              <a:gd name="connsiteY249" fmla="*/ 2114259 h 2601022"/>
              <a:gd name="connsiteX250" fmla="*/ 434417 w 10001500"/>
              <a:gd name="connsiteY250" fmla="*/ 2116527 h 2601022"/>
              <a:gd name="connsiteX251" fmla="*/ 443163 w 10001500"/>
              <a:gd name="connsiteY251" fmla="*/ 2116850 h 2601022"/>
              <a:gd name="connsiteX252" fmla="*/ 487220 w 10001500"/>
              <a:gd name="connsiteY252" fmla="*/ 2116850 h 2601022"/>
              <a:gd name="connsiteX253" fmla="*/ 502770 w 10001500"/>
              <a:gd name="connsiteY253" fmla="*/ 2106484 h 2601022"/>
              <a:gd name="connsiteX254" fmla="*/ 517348 w 10001500"/>
              <a:gd name="connsiteY254" fmla="*/ 2102921 h 2601022"/>
              <a:gd name="connsiteX255" fmla="*/ 526094 w 10001500"/>
              <a:gd name="connsiteY255" fmla="*/ 2093526 h 2601022"/>
              <a:gd name="connsiteX256" fmla="*/ 523502 w 10001500"/>
              <a:gd name="connsiteY256" fmla="*/ 2088343 h 2601022"/>
              <a:gd name="connsiteX257" fmla="*/ 974440 w 10001500"/>
              <a:gd name="connsiteY257" fmla="*/ 2083160 h 2601022"/>
              <a:gd name="connsiteX258" fmla="*/ 961483 w 10001500"/>
              <a:gd name="connsiteY258" fmla="*/ 2092555 h 2601022"/>
              <a:gd name="connsiteX259" fmla="*/ 948524 w 10001500"/>
              <a:gd name="connsiteY259" fmla="*/ 2103893 h 2601022"/>
              <a:gd name="connsiteX260" fmla="*/ 923581 w 10001500"/>
              <a:gd name="connsiteY260" fmla="*/ 2099357 h 2601022"/>
              <a:gd name="connsiteX261" fmla="*/ 904468 w 10001500"/>
              <a:gd name="connsiteY261" fmla="*/ 2106484 h 2601022"/>
              <a:gd name="connsiteX262" fmla="*/ 915806 w 10001500"/>
              <a:gd name="connsiteY262" fmla="*/ 2106808 h 2601022"/>
              <a:gd name="connsiteX263" fmla="*/ 925200 w 10001500"/>
              <a:gd name="connsiteY263" fmla="*/ 2109076 h 2601022"/>
              <a:gd name="connsiteX264" fmla="*/ 909003 w 10001500"/>
              <a:gd name="connsiteY264" fmla="*/ 2114907 h 2601022"/>
              <a:gd name="connsiteX265" fmla="*/ 888918 w 10001500"/>
              <a:gd name="connsiteY265" fmla="*/ 2116850 h 2601022"/>
              <a:gd name="connsiteX266" fmla="*/ 862354 w 10001500"/>
              <a:gd name="connsiteY266" fmla="*/ 2128513 h 2601022"/>
              <a:gd name="connsiteX267" fmla="*/ 839678 w 10001500"/>
              <a:gd name="connsiteY267" fmla="*/ 2140175 h 2601022"/>
              <a:gd name="connsiteX268" fmla="*/ 821537 w 10001500"/>
              <a:gd name="connsiteY268" fmla="*/ 2155724 h 2601022"/>
              <a:gd name="connsiteX269" fmla="*/ 873045 w 10001500"/>
              <a:gd name="connsiteY269" fmla="*/ 2135964 h 2601022"/>
              <a:gd name="connsiteX270" fmla="*/ 930383 w 10001500"/>
              <a:gd name="connsiteY270" fmla="*/ 2129809 h 2601022"/>
              <a:gd name="connsiteX271" fmla="*/ 953060 w 10001500"/>
              <a:gd name="connsiteY271" fmla="*/ 2116527 h 2601022"/>
              <a:gd name="connsiteX272" fmla="*/ 979624 w 10001500"/>
              <a:gd name="connsiteY272" fmla="*/ 2109076 h 2601022"/>
              <a:gd name="connsiteX273" fmla="*/ 979624 w 10001500"/>
              <a:gd name="connsiteY273" fmla="*/ 2098710 h 2601022"/>
              <a:gd name="connsiteX274" fmla="*/ 978976 w 10001500"/>
              <a:gd name="connsiteY274" fmla="*/ 2089963 h 2601022"/>
              <a:gd name="connsiteX275" fmla="*/ 974440 w 10001500"/>
              <a:gd name="connsiteY275" fmla="*/ 2083160 h 2601022"/>
              <a:gd name="connsiteX276" fmla="*/ 570151 w 10001500"/>
              <a:gd name="connsiteY276" fmla="*/ 2077977 h 2601022"/>
              <a:gd name="connsiteX277" fmla="*/ 571771 w 10001500"/>
              <a:gd name="connsiteY277" fmla="*/ 2084132 h 2601022"/>
              <a:gd name="connsiteX278" fmla="*/ 575334 w 10001500"/>
              <a:gd name="connsiteY278" fmla="*/ 2088343 h 2601022"/>
              <a:gd name="connsiteX279" fmla="*/ 579870 w 10001500"/>
              <a:gd name="connsiteY279" fmla="*/ 2085427 h 2601022"/>
              <a:gd name="connsiteX280" fmla="*/ 580518 w 10001500"/>
              <a:gd name="connsiteY280" fmla="*/ 2080568 h 2601022"/>
              <a:gd name="connsiteX281" fmla="*/ 4301227 w 10001500"/>
              <a:gd name="connsiteY281" fmla="*/ 2077686 h 2601022"/>
              <a:gd name="connsiteX282" fmla="*/ 4293665 w 10001500"/>
              <a:gd name="connsiteY282" fmla="*/ 2082816 h 2601022"/>
              <a:gd name="connsiteX283" fmla="*/ 4292586 w 10001500"/>
              <a:gd name="connsiteY283" fmla="*/ 2092807 h 2601022"/>
              <a:gd name="connsiteX284" fmla="*/ 4292586 w 10001500"/>
              <a:gd name="connsiteY284" fmla="*/ 2101449 h 2601022"/>
              <a:gd name="connsiteX285" fmla="*/ 4288265 w 10001500"/>
              <a:gd name="connsiteY285" fmla="*/ 2101719 h 2601022"/>
              <a:gd name="connsiteX286" fmla="*/ 4283944 w 10001500"/>
              <a:gd name="connsiteY286" fmla="*/ 2103609 h 2601022"/>
              <a:gd name="connsiteX287" fmla="*/ 4287455 w 10001500"/>
              <a:gd name="connsiteY287" fmla="*/ 2106580 h 2601022"/>
              <a:gd name="connsiteX288" fmla="*/ 4292586 w 10001500"/>
              <a:gd name="connsiteY288" fmla="*/ 2107930 h 2601022"/>
              <a:gd name="connsiteX289" fmla="*/ 4303388 w 10001500"/>
              <a:gd name="connsiteY289" fmla="*/ 2094968 h 2601022"/>
              <a:gd name="connsiteX290" fmla="*/ 4309329 w 10001500"/>
              <a:gd name="connsiteY290" fmla="*/ 2093077 h 2601022"/>
              <a:gd name="connsiteX291" fmla="*/ 4312029 w 10001500"/>
              <a:gd name="connsiteY291" fmla="*/ 2086327 h 2601022"/>
              <a:gd name="connsiteX292" fmla="*/ 4301227 w 10001500"/>
              <a:gd name="connsiteY292" fmla="*/ 2077686 h 2601022"/>
              <a:gd name="connsiteX293" fmla="*/ 4249380 w 10001500"/>
              <a:gd name="connsiteY293" fmla="*/ 2069044 h 2601022"/>
              <a:gd name="connsiteX294" fmla="*/ 4249380 w 10001500"/>
              <a:gd name="connsiteY294" fmla="*/ 2092807 h 2601022"/>
              <a:gd name="connsiteX295" fmla="*/ 4268823 w 10001500"/>
              <a:gd name="connsiteY295" fmla="*/ 2090647 h 2601022"/>
              <a:gd name="connsiteX296" fmla="*/ 4268823 w 10001500"/>
              <a:gd name="connsiteY296" fmla="*/ 2069044 h 2601022"/>
              <a:gd name="connsiteX297" fmla="*/ 3281557 w 10001500"/>
              <a:gd name="connsiteY297" fmla="*/ 2058242 h 2601022"/>
              <a:gd name="connsiteX298" fmla="*/ 3279668 w 10001500"/>
              <a:gd name="connsiteY298" fmla="*/ 2063913 h 2601022"/>
              <a:gd name="connsiteX299" fmla="*/ 3279398 w 10001500"/>
              <a:gd name="connsiteY299" fmla="*/ 2071204 h 2601022"/>
              <a:gd name="connsiteX300" fmla="*/ 3274267 w 10001500"/>
              <a:gd name="connsiteY300" fmla="*/ 2071474 h 2601022"/>
              <a:gd name="connsiteX301" fmla="*/ 3270757 w 10001500"/>
              <a:gd name="connsiteY301" fmla="*/ 2073364 h 2601022"/>
              <a:gd name="connsiteX302" fmla="*/ 3273186 w 10001500"/>
              <a:gd name="connsiteY302" fmla="*/ 2076335 h 2601022"/>
              <a:gd name="connsiteX303" fmla="*/ 3277238 w 10001500"/>
              <a:gd name="connsiteY303" fmla="*/ 2077686 h 2601022"/>
              <a:gd name="connsiteX304" fmla="*/ 3281557 w 10001500"/>
              <a:gd name="connsiteY304" fmla="*/ 2075255 h 2601022"/>
              <a:gd name="connsiteX305" fmla="*/ 3285878 w 10001500"/>
              <a:gd name="connsiteY305" fmla="*/ 2071204 h 2601022"/>
              <a:gd name="connsiteX306" fmla="*/ 3284527 w 10001500"/>
              <a:gd name="connsiteY306" fmla="*/ 2063913 h 2601022"/>
              <a:gd name="connsiteX307" fmla="*/ 3281557 w 10001500"/>
              <a:gd name="connsiteY307" fmla="*/ 2058242 h 2601022"/>
              <a:gd name="connsiteX308" fmla="*/ 1104021 w 10001500"/>
              <a:gd name="connsiteY308" fmla="*/ 2039103 h 2601022"/>
              <a:gd name="connsiteX309" fmla="*/ 1080696 w 10001500"/>
              <a:gd name="connsiteY309" fmla="*/ 2057244 h 2601022"/>
              <a:gd name="connsiteX310" fmla="*/ 1053484 w 10001500"/>
              <a:gd name="connsiteY310" fmla="*/ 2051737 h 2601022"/>
              <a:gd name="connsiteX311" fmla="*/ 1026273 w 10001500"/>
              <a:gd name="connsiteY311" fmla="*/ 2067610 h 2601022"/>
              <a:gd name="connsiteX312" fmla="*/ 1019469 w 10001500"/>
              <a:gd name="connsiteY312" fmla="*/ 2064371 h 2601022"/>
              <a:gd name="connsiteX313" fmla="*/ 1018498 w 10001500"/>
              <a:gd name="connsiteY313" fmla="*/ 2057244 h 2601022"/>
              <a:gd name="connsiteX314" fmla="*/ 1021090 w 10001500"/>
              <a:gd name="connsiteY314" fmla="*/ 2044286 h 2601022"/>
              <a:gd name="connsiteX315" fmla="*/ 1013316 w 10001500"/>
              <a:gd name="connsiteY315" fmla="*/ 2041694 h 2601022"/>
              <a:gd name="connsiteX316" fmla="*/ 1001976 w 10001500"/>
              <a:gd name="connsiteY316" fmla="*/ 2050765 h 2601022"/>
              <a:gd name="connsiteX317" fmla="*/ 1000357 w 10001500"/>
              <a:gd name="connsiteY317" fmla="*/ 2067610 h 2601022"/>
              <a:gd name="connsiteX318" fmla="*/ 1004568 w 10001500"/>
              <a:gd name="connsiteY318" fmla="*/ 2099033 h 2601022"/>
              <a:gd name="connsiteX319" fmla="*/ 1026273 w 10001500"/>
              <a:gd name="connsiteY319" fmla="*/ 2116850 h 2601022"/>
              <a:gd name="connsiteX320" fmla="*/ 1036963 w 10001500"/>
              <a:gd name="connsiteY320" fmla="*/ 2108752 h 2601022"/>
              <a:gd name="connsiteX321" fmla="*/ 1049598 w 10001500"/>
              <a:gd name="connsiteY321" fmla="*/ 2106484 h 2601022"/>
              <a:gd name="connsiteX322" fmla="*/ 1045709 w 10001500"/>
              <a:gd name="connsiteY322" fmla="*/ 2089963 h 2601022"/>
              <a:gd name="connsiteX323" fmla="*/ 1049598 w 10001500"/>
              <a:gd name="connsiteY323" fmla="*/ 2075385 h 2601022"/>
              <a:gd name="connsiteX324" fmla="*/ 1057048 w 10001500"/>
              <a:gd name="connsiteY324" fmla="*/ 2078624 h 2601022"/>
              <a:gd name="connsiteX325" fmla="*/ 1062555 w 10001500"/>
              <a:gd name="connsiteY325" fmla="*/ 2085751 h 2601022"/>
              <a:gd name="connsiteX326" fmla="*/ 1063203 w 10001500"/>
              <a:gd name="connsiteY326" fmla="*/ 2091907 h 2601022"/>
              <a:gd name="connsiteX327" fmla="*/ 1067738 w 10001500"/>
              <a:gd name="connsiteY327" fmla="*/ 2096118 h 2601022"/>
              <a:gd name="connsiteX328" fmla="*/ 1075189 w 10001500"/>
              <a:gd name="connsiteY328" fmla="*/ 2092878 h 2601022"/>
              <a:gd name="connsiteX329" fmla="*/ 1080696 w 10001500"/>
              <a:gd name="connsiteY329" fmla="*/ 2085751 h 2601022"/>
              <a:gd name="connsiteX330" fmla="*/ 1106612 w 10001500"/>
              <a:gd name="connsiteY330" fmla="*/ 2106484 h 2601022"/>
              <a:gd name="connsiteX331" fmla="*/ 1116654 w 10001500"/>
              <a:gd name="connsiteY331" fmla="*/ 2102597 h 2601022"/>
              <a:gd name="connsiteX332" fmla="*/ 1124753 w 10001500"/>
              <a:gd name="connsiteY332" fmla="*/ 2098710 h 2601022"/>
              <a:gd name="connsiteX333" fmla="*/ 1122162 w 10001500"/>
              <a:gd name="connsiteY333" fmla="*/ 2096442 h 2601022"/>
              <a:gd name="connsiteX334" fmla="*/ 1119570 w 10001500"/>
              <a:gd name="connsiteY334" fmla="*/ 2096118 h 2601022"/>
              <a:gd name="connsiteX335" fmla="*/ 1106936 w 10001500"/>
              <a:gd name="connsiteY335" fmla="*/ 2093850 h 2601022"/>
              <a:gd name="connsiteX336" fmla="*/ 1096245 w 10001500"/>
              <a:gd name="connsiteY336" fmla="*/ 2085751 h 2601022"/>
              <a:gd name="connsiteX337" fmla="*/ 1088795 w 10001500"/>
              <a:gd name="connsiteY337" fmla="*/ 2085103 h 2601022"/>
              <a:gd name="connsiteX338" fmla="*/ 1083288 w 10001500"/>
              <a:gd name="connsiteY338" fmla="*/ 2080568 h 2601022"/>
              <a:gd name="connsiteX339" fmla="*/ 1091711 w 10001500"/>
              <a:gd name="connsiteY339" fmla="*/ 2073117 h 2601022"/>
              <a:gd name="connsiteX340" fmla="*/ 1104021 w 10001500"/>
              <a:gd name="connsiteY340" fmla="*/ 2067610 h 2601022"/>
              <a:gd name="connsiteX341" fmla="*/ 1140303 w 10001500"/>
              <a:gd name="connsiteY341" fmla="*/ 2041694 h 2601022"/>
              <a:gd name="connsiteX342" fmla="*/ 1118274 w 10001500"/>
              <a:gd name="connsiteY342" fmla="*/ 2050117 h 2601022"/>
              <a:gd name="connsiteX343" fmla="*/ 1104021 w 10001500"/>
              <a:gd name="connsiteY343" fmla="*/ 2039103 h 2601022"/>
              <a:gd name="connsiteX344" fmla="*/ 3294519 w 10001500"/>
              <a:gd name="connsiteY344" fmla="*/ 2038799 h 2601022"/>
              <a:gd name="connsiteX345" fmla="*/ 3296139 w 10001500"/>
              <a:gd name="connsiteY345" fmla="*/ 2044741 h 2601022"/>
              <a:gd name="connsiteX346" fmla="*/ 3301001 w 10001500"/>
              <a:gd name="connsiteY346" fmla="*/ 2047441 h 2601022"/>
              <a:gd name="connsiteX347" fmla="*/ 3303971 w 10001500"/>
              <a:gd name="connsiteY347" fmla="*/ 2045010 h 2601022"/>
              <a:gd name="connsiteX348" fmla="*/ 3305322 w 10001500"/>
              <a:gd name="connsiteY348" fmla="*/ 2040960 h 2601022"/>
              <a:gd name="connsiteX349" fmla="*/ 1166220 w 10001500"/>
              <a:gd name="connsiteY349" fmla="*/ 2026145 h 2601022"/>
              <a:gd name="connsiteX350" fmla="*/ 1167838 w 10001500"/>
              <a:gd name="connsiteY350" fmla="*/ 2032300 h 2601022"/>
              <a:gd name="connsiteX351" fmla="*/ 1171402 w 10001500"/>
              <a:gd name="connsiteY351" fmla="*/ 2036511 h 2601022"/>
              <a:gd name="connsiteX352" fmla="*/ 1175937 w 10001500"/>
              <a:gd name="connsiteY352" fmla="*/ 2033595 h 2601022"/>
              <a:gd name="connsiteX353" fmla="*/ 1176585 w 10001500"/>
              <a:gd name="connsiteY353" fmla="*/ 2028736 h 2601022"/>
              <a:gd name="connsiteX354" fmla="*/ 1072921 w 10001500"/>
              <a:gd name="connsiteY354" fmla="*/ 2026145 h 2601022"/>
              <a:gd name="connsiteX355" fmla="*/ 1073569 w 10001500"/>
              <a:gd name="connsiteY355" fmla="*/ 2032300 h 2601022"/>
              <a:gd name="connsiteX356" fmla="*/ 1078105 w 10001500"/>
              <a:gd name="connsiteY356" fmla="*/ 2036511 h 2601022"/>
              <a:gd name="connsiteX357" fmla="*/ 1080372 w 10001500"/>
              <a:gd name="connsiteY357" fmla="*/ 2033595 h 2601022"/>
              <a:gd name="connsiteX358" fmla="*/ 1080696 w 10001500"/>
              <a:gd name="connsiteY358" fmla="*/ 2028736 h 2601022"/>
              <a:gd name="connsiteX359" fmla="*/ 1759694 w 10001500"/>
              <a:gd name="connsiteY359" fmla="*/ 2023553 h 2601022"/>
              <a:gd name="connsiteX360" fmla="*/ 1767469 w 10001500"/>
              <a:gd name="connsiteY360" fmla="*/ 2033919 h 2601022"/>
              <a:gd name="connsiteX361" fmla="*/ 1772004 w 10001500"/>
              <a:gd name="connsiteY361" fmla="*/ 2031004 h 2601022"/>
              <a:gd name="connsiteX362" fmla="*/ 1772653 w 10001500"/>
              <a:gd name="connsiteY362" fmla="*/ 2026145 h 2601022"/>
              <a:gd name="connsiteX363" fmla="*/ 3322604 w 10001500"/>
              <a:gd name="connsiteY363" fmla="*/ 2021517 h 2601022"/>
              <a:gd name="connsiteX364" fmla="*/ 3323143 w 10001500"/>
              <a:gd name="connsiteY364" fmla="*/ 2029888 h 2601022"/>
              <a:gd name="connsiteX365" fmla="*/ 3326925 w 10001500"/>
              <a:gd name="connsiteY365" fmla="*/ 2036639 h 2601022"/>
              <a:gd name="connsiteX366" fmla="*/ 3329894 w 10001500"/>
              <a:gd name="connsiteY366" fmla="*/ 2033129 h 2601022"/>
              <a:gd name="connsiteX367" fmla="*/ 3331244 w 10001500"/>
              <a:gd name="connsiteY367" fmla="*/ 2027998 h 2601022"/>
              <a:gd name="connsiteX368" fmla="*/ 3336646 w 10001500"/>
              <a:gd name="connsiteY368" fmla="*/ 2027728 h 2601022"/>
              <a:gd name="connsiteX369" fmla="*/ 3342046 w 10001500"/>
              <a:gd name="connsiteY369" fmla="*/ 2025838 h 2601022"/>
              <a:gd name="connsiteX370" fmla="*/ 5426793 w 10001500"/>
              <a:gd name="connsiteY370" fmla="*/ 2018382 h 2601022"/>
              <a:gd name="connsiteX371" fmla="*/ 5424202 w 10001500"/>
              <a:gd name="connsiteY371" fmla="*/ 2028748 h 2601022"/>
              <a:gd name="connsiteX372" fmla="*/ 5437160 w 10001500"/>
              <a:gd name="connsiteY372" fmla="*/ 2072806 h 2601022"/>
              <a:gd name="connsiteX373" fmla="*/ 5450118 w 10001500"/>
              <a:gd name="connsiteY373" fmla="*/ 2101313 h 2601022"/>
              <a:gd name="connsiteX374" fmla="*/ 5447526 w 10001500"/>
              <a:gd name="connsiteY374" fmla="*/ 2111679 h 2601022"/>
              <a:gd name="connsiteX375" fmla="*/ 5455301 w 10001500"/>
              <a:gd name="connsiteY375" fmla="*/ 2141483 h 2601022"/>
              <a:gd name="connsiteX376" fmla="*/ 5478625 w 10001500"/>
              <a:gd name="connsiteY376" fmla="*/ 2155737 h 2601022"/>
              <a:gd name="connsiteX377" fmla="*/ 5483808 w 10001500"/>
              <a:gd name="connsiteY377" fmla="*/ 2150553 h 2601022"/>
              <a:gd name="connsiteX378" fmla="*/ 5480893 w 10001500"/>
              <a:gd name="connsiteY378" fmla="*/ 2145694 h 2601022"/>
              <a:gd name="connsiteX379" fmla="*/ 5476034 w 10001500"/>
              <a:gd name="connsiteY379" fmla="*/ 2142779 h 2601022"/>
              <a:gd name="connsiteX380" fmla="*/ 5434568 w 10001500"/>
              <a:gd name="connsiteY380" fmla="*/ 2031340 h 2601022"/>
              <a:gd name="connsiteX381" fmla="*/ 5428737 w 10001500"/>
              <a:gd name="connsiteY381" fmla="*/ 2029072 h 2601022"/>
              <a:gd name="connsiteX382" fmla="*/ 5426793 w 10001500"/>
              <a:gd name="connsiteY382" fmla="*/ 2020974 h 2601022"/>
              <a:gd name="connsiteX383" fmla="*/ 1104021 w 10001500"/>
              <a:gd name="connsiteY383" fmla="*/ 2015778 h 2601022"/>
              <a:gd name="connsiteX384" fmla="*/ 1105964 w 10001500"/>
              <a:gd name="connsiteY384" fmla="*/ 2022905 h 2601022"/>
              <a:gd name="connsiteX385" fmla="*/ 1111795 w 10001500"/>
              <a:gd name="connsiteY385" fmla="*/ 2026145 h 2601022"/>
              <a:gd name="connsiteX386" fmla="*/ 1114387 w 10001500"/>
              <a:gd name="connsiteY386" fmla="*/ 2020962 h 2601022"/>
              <a:gd name="connsiteX387" fmla="*/ 1112443 w 10001500"/>
              <a:gd name="connsiteY387" fmla="*/ 2016426 h 2601022"/>
              <a:gd name="connsiteX388" fmla="*/ 1106612 w 10001500"/>
              <a:gd name="connsiteY388" fmla="*/ 2015778 h 2601022"/>
              <a:gd name="connsiteX389" fmla="*/ 2909983 w 10001500"/>
              <a:gd name="connsiteY389" fmla="*/ 1999914 h 2601022"/>
              <a:gd name="connsiteX390" fmla="*/ 2909173 w 10001500"/>
              <a:gd name="connsiteY390" fmla="*/ 2009905 h 2601022"/>
              <a:gd name="connsiteX391" fmla="*/ 2916464 w 10001500"/>
              <a:gd name="connsiteY391" fmla="*/ 2015036 h 2601022"/>
              <a:gd name="connsiteX392" fmla="*/ 3337725 w 10001500"/>
              <a:gd name="connsiteY392" fmla="*/ 1984792 h 2601022"/>
              <a:gd name="connsiteX393" fmla="*/ 3331785 w 10001500"/>
              <a:gd name="connsiteY393" fmla="*/ 1991002 h 2601022"/>
              <a:gd name="connsiteX394" fmla="*/ 3329084 w 10001500"/>
              <a:gd name="connsiteY394" fmla="*/ 2002074 h 2601022"/>
              <a:gd name="connsiteX395" fmla="*/ 3335565 w 10001500"/>
              <a:gd name="connsiteY395" fmla="*/ 1993433 h 2601022"/>
              <a:gd name="connsiteX396" fmla="*/ 3342856 w 10001500"/>
              <a:gd name="connsiteY396" fmla="*/ 1992893 h 2601022"/>
              <a:gd name="connsiteX397" fmla="*/ 3348528 w 10001500"/>
              <a:gd name="connsiteY397" fmla="*/ 1989112 h 2601022"/>
              <a:gd name="connsiteX398" fmla="*/ 3343937 w 10001500"/>
              <a:gd name="connsiteY398" fmla="*/ 1985332 h 2601022"/>
              <a:gd name="connsiteX399" fmla="*/ 3337725 w 10001500"/>
              <a:gd name="connsiteY399" fmla="*/ 1984792 h 2601022"/>
              <a:gd name="connsiteX400" fmla="*/ 1969614 w 10001500"/>
              <a:gd name="connsiteY400" fmla="*/ 1984679 h 2601022"/>
              <a:gd name="connsiteX401" fmla="*/ 1969614 w 10001500"/>
              <a:gd name="connsiteY401" fmla="*/ 2002820 h 2601022"/>
              <a:gd name="connsiteX402" fmla="*/ 1987755 w 10001500"/>
              <a:gd name="connsiteY402" fmla="*/ 2000229 h 2601022"/>
              <a:gd name="connsiteX403" fmla="*/ 1241375 w 10001500"/>
              <a:gd name="connsiteY403" fmla="*/ 1984679 h 2601022"/>
              <a:gd name="connsiteX404" fmla="*/ 1234248 w 10001500"/>
              <a:gd name="connsiteY404" fmla="*/ 1995370 h 2601022"/>
              <a:gd name="connsiteX405" fmla="*/ 1231009 w 10001500"/>
              <a:gd name="connsiteY405" fmla="*/ 2008003 h 2601022"/>
              <a:gd name="connsiteX406" fmla="*/ 1238783 w 10001500"/>
              <a:gd name="connsiteY406" fmla="*/ 2015778 h 2601022"/>
              <a:gd name="connsiteX407" fmla="*/ 1262108 w 10001500"/>
              <a:gd name="connsiteY407" fmla="*/ 2005412 h 2601022"/>
              <a:gd name="connsiteX408" fmla="*/ 1285432 w 10001500"/>
              <a:gd name="connsiteY408" fmla="*/ 1995046 h 2601022"/>
              <a:gd name="connsiteX409" fmla="*/ 1278305 w 10001500"/>
              <a:gd name="connsiteY409" fmla="*/ 1986947 h 2601022"/>
              <a:gd name="connsiteX410" fmla="*/ 1267291 w 10001500"/>
              <a:gd name="connsiteY410" fmla="*/ 1984679 h 2601022"/>
              <a:gd name="connsiteX411" fmla="*/ 1261460 w 10001500"/>
              <a:gd name="connsiteY411" fmla="*/ 1992778 h 2601022"/>
              <a:gd name="connsiteX412" fmla="*/ 1251742 w 10001500"/>
              <a:gd name="connsiteY412" fmla="*/ 1995046 h 2601022"/>
              <a:gd name="connsiteX413" fmla="*/ 1868541 w 10001500"/>
              <a:gd name="connsiteY413" fmla="*/ 1982087 h 2601022"/>
              <a:gd name="connsiteX414" fmla="*/ 1865950 w 10001500"/>
              <a:gd name="connsiteY414" fmla="*/ 1983383 h 2601022"/>
              <a:gd name="connsiteX415" fmla="*/ 1863358 w 10001500"/>
              <a:gd name="connsiteY415" fmla="*/ 1984679 h 2601022"/>
              <a:gd name="connsiteX416" fmla="*/ 1864978 w 10001500"/>
              <a:gd name="connsiteY416" fmla="*/ 1990834 h 2601022"/>
              <a:gd name="connsiteX417" fmla="*/ 1868541 w 10001500"/>
              <a:gd name="connsiteY417" fmla="*/ 1995046 h 2601022"/>
              <a:gd name="connsiteX418" fmla="*/ 1873077 w 10001500"/>
              <a:gd name="connsiteY418" fmla="*/ 1992130 h 2601022"/>
              <a:gd name="connsiteX419" fmla="*/ 1873725 w 10001500"/>
              <a:gd name="connsiteY419" fmla="*/ 1987271 h 2601022"/>
              <a:gd name="connsiteX420" fmla="*/ 1868541 w 10001500"/>
              <a:gd name="connsiteY420" fmla="*/ 1982087 h 2601022"/>
              <a:gd name="connsiteX421" fmla="*/ 3478147 w 10001500"/>
              <a:gd name="connsiteY421" fmla="*/ 1948066 h 2601022"/>
              <a:gd name="connsiteX422" fmla="*/ 3478147 w 10001500"/>
              <a:gd name="connsiteY422" fmla="*/ 1956708 h 2601022"/>
              <a:gd name="connsiteX423" fmla="*/ 3476256 w 10001500"/>
              <a:gd name="connsiteY423" fmla="*/ 1962379 h 2601022"/>
              <a:gd name="connsiteX424" fmla="*/ 3469505 w 10001500"/>
              <a:gd name="connsiteY424" fmla="*/ 1963189 h 2601022"/>
              <a:gd name="connsiteX425" fmla="*/ 3460863 w 10001500"/>
              <a:gd name="connsiteY425" fmla="*/ 1963189 h 2601022"/>
              <a:gd name="connsiteX426" fmla="*/ 2161392 w 10001500"/>
              <a:gd name="connsiteY426" fmla="*/ 1943214 h 2601022"/>
              <a:gd name="connsiteX427" fmla="*/ 2166576 w 10001500"/>
              <a:gd name="connsiteY427" fmla="*/ 1948397 h 2601022"/>
              <a:gd name="connsiteX428" fmla="*/ 2163336 w 10001500"/>
              <a:gd name="connsiteY428" fmla="*/ 1961031 h 2601022"/>
              <a:gd name="connsiteX429" fmla="*/ 2156209 w 10001500"/>
              <a:gd name="connsiteY429" fmla="*/ 1971721 h 2601022"/>
              <a:gd name="connsiteX430" fmla="*/ 2135476 w 10001500"/>
              <a:gd name="connsiteY430" fmla="*/ 1976904 h 2601022"/>
              <a:gd name="connsiteX431" fmla="*/ 2114743 w 10001500"/>
              <a:gd name="connsiteY431" fmla="*/ 1982087 h 2601022"/>
              <a:gd name="connsiteX432" fmla="*/ 2138068 w 10001500"/>
              <a:gd name="connsiteY432" fmla="*/ 1961355 h 2601022"/>
              <a:gd name="connsiteX433" fmla="*/ 2151674 w 10001500"/>
              <a:gd name="connsiteY433" fmla="*/ 1956171 h 2601022"/>
              <a:gd name="connsiteX434" fmla="*/ 2161392 w 10001500"/>
              <a:gd name="connsiteY434" fmla="*/ 1943214 h 2601022"/>
              <a:gd name="connsiteX435" fmla="*/ 4320669 w 10001500"/>
              <a:gd name="connsiteY435" fmla="*/ 1939425 h 2601022"/>
              <a:gd name="connsiteX436" fmla="*/ 4293937 w 10001500"/>
              <a:gd name="connsiteY436" fmla="*/ 1969669 h 2601022"/>
              <a:gd name="connsiteX437" fmla="*/ 4268823 w 10001500"/>
              <a:gd name="connsiteY437" fmla="*/ 1999914 h 2601022"/>
              <a:gd name="connsiteX438" fmla="*/ 4259100 w 10001500"/>
              <a:gd name="connsiteY438" fmla="*/ 2011796 h 2601022"/>
              <a:gd name="connsiteX439" fmla="*/ 4249380 w 10001500"/>
              <a:gd name="connsiteY439" fmla="*/ 2023677 h 2601022"/>
              <a:gd name="connsiteX440" fmla="*/ 4243439 w 10001500"/>
              <a:gd name="connsiteY440" fmla="*/ 2024487 h 2601022"/>
              <a:gd name="connsiteX441" fmla="*/ 4240738 w 10001500"/>
              <a:gd name="connsiteY441" fmla="*/ 2030158 h 2601022"/>
              <a:gd name="connsiteX442" fmla="*/ 4232098 w 10001500"/>
              <a:gd name="connsiteY442" fmla="*/ 2038799 h 2601022"/>
              <a:gd name="connsiteX443" fmla="*/ 4223456 w 10001500"/>
              <a:gd name="connsiteY443" fmla="*/ 2056082 h 2601022"/>
              <a:gd name="connsiteX444" fmla="*/ 4229397 w 10001500"/>
              <a:gd name="connsiteY444" fmla="*/ 2068504 h 2601022"/>
              <a:gd name="connsiteX445" fmla="*/ 4225617 w 10001500"/>
              <a:gd name="connsiteY445" fmla="*/ 2077686 h 2601022"/>
              <a:gd name="connsiteX446" fmla="*/ 4223456 w 10001500"/>
              <a:gd name="connsiteY446" fmla="*/ 2099288 h 2601022"/>
              <a:gd name="connsiteX447" fmla="*/ 4212654 w 10001500"/>
              <a:gd name="connsiteY447" fmla="*/ 2110090 h 2601022"/>
              <a:gd name="connsiteX448" fmla="*/ 4223456 w 10001500"/>
              <a:gd name="connsiteY448" fmla="*/ 2112250 h 2601022"/>
              <a:gd name="connsiteX449" fmla="*/ 4223726 w 10001500"/>
              <a:gd name="connsiteY449" fmla="*/ 2114411 h 2601022"/>
              <a:gd name="connsiteX450" fmla="*/ 4225617 w 10001500"/>
              <a:gd name="connsiteY450" fmla="*/ 2116571 h 2601022"/>
              <a:gd name="connsiteX451" fmla="*/ 4227777 w 10001500"/>
              <a:gd name="connsiteY451" fmla="*/ 2111980 h 2601022"/>
              <a:gd name="connsiteX452" fmla="*/ 4229936 w 10001500"/>
              <a:gd name="connsiteY452" fmla="*/ 2105769 h 2601022"/>
              <a:gd name="connsiteX453" fmla="*/ 4238848 w 10001500"/>
              <a:gd name="connsiteY453" fmla="*/ 2077145 h 2601022"/>
              <a:gd name="connsiteX454" fmla="*/ 4249380 w 10001500"/>
              <a:gd name="connsiteY454" fmla="*/ 2051762 h 2601022"/>
              <a:gd name="connsiteX455" fmla="*/ 4265851 w 10001500"/>
              <a:gd name="connsiteY455" fmla="*/ 2033939 h 2601022"/>
              <a:gd name="connsiteX456" fmla="*/ 4277463 w 10001500"/>
              <a:gd name="connsiteY456" fmla="*/ 2012876 h 2601022"/>
              <a:gd name="connsiteX457" fmla="*/ 4277734 w 10001500"/>
              <a:gd name="connsiteY457" fmla="*/ 2010715 h 2601022"/>
              <a:gd name="connsiteX458" fmla="*/ 4279623 w 10001500"/>
              <a:gd name="connsiteY458" fmla="*/ 2008555 h 2601022"/>
              <a:gd name="connsiteX459" fmla="*/ 4283675 w 10001500"/>
              <a:gd name="connsiteY459" fmla="*/ 2014226 h 2601022"/>
              <a:gd name="connsiteX460" fmla="*/ 4286105 w 10001500"/>
              <a:gd name="connsiteY460" fmla="*/ 2021517 h 2601022"/>
              <a:gd name="connsiteX461" fmla="*/ 4301768 w 10001500"/>
              <a:gd name="connsiteY461" fmla="*/ 1998023 h 2601022"/>
              <a:gd name="connsiteX462" fmla="*/ 4320669 w 10001500"/>
              <a:gd name="connsiteY462" fmla="*/ 1976150 h 2601022"/>
              <a:gd name="connsiteX463" fmla="*/ 4324990 w 10001500"/>
              <a:gd name="connsiteY463" fmla="*/ 1961028 h 2601022"/>
              <a:gd name="connsiteX464" fmla="*/ 4329311 w 10001500"/>
              <a:gd name="connsiteY464" fmla="*/ 1945906 h 2601022"/>
              <a:gd name="connsiteX465" fmla="*/ 4326610 w 10001500"/>
              <a:gd name="connsiteY465" fmla="*/ 1941045 h 2601022"/>
              <a:gd name="connsiteX466" fmla="*/ 4320669 w 10001500"/>
              <a:gd name="connsiteY466" fmla="*/ 1939425 h 2601022"/>
              <a:gd name="connsiteX467" fmla="*/ 2875419 w 10001500"/>
              <a:gd name="connsiteY467" fmla="*/ 1922143 h 2601022"/>
              <a:gd name="connsiteX468" fmla="*/ 2877308 w 10001500"/>
              <a:gd name="connsiteY468" fmla="*/ 1927813 h 2601022"/>
              <a:gd name="connsiteX469" fmla="*/ 2884059 w 10001500"/>
              <a:gd name="connsiteY469" fmla="*/ 1928623 h 2601022"/>
              <a:gd name="connsiteX470" fmla="*/ 2877578 w 10001500"/>
              <a:gd name="connsiteY470" fmla="*/ 1922143 h 2601022"/>
              <a:gd name="connsiteX471" fmla="*/ 6313119 w 10001500"/>
              <a:gd name="connsiteY471" fmla="*/ 1919901 h 2601022"/>
              <a:gd name="connsiteX472" fmla="*/ 6302105 w 10001500"/>
              <a:gd name="connsiteY472" fmla="*/ 1921845 h 2601022"/>
              <a:gd name="connsiteX473" fmla="*/ 6294978 w 10001500"/>
              <a:gd name="connsiteY473" fmla="*/ 1927676 h 2601022"/>
              <a:gd name="connsiteX474" fmla="*/ 6279428 w 10001500"/>
              <a:gd name="connsiteY474" fmla="*/ 1925085 h 2601022"/>
              <a:gd name="connsiteX475" fmla="*/ 6272949 w 10001500"/>
              <a:gd name="connsiteY475" fmla="*/ 1926705 h 2601022"/>
              <a:gd name="connsiteX476" fmla="*/ 6266470 w 10001500"/>
              <a:gd name="connsiteY476" fmla="*/ 1930268 h 2601022"/>
              <a:gd name="connsiteX477" fmla="*/ 6256104 w 10001500"/>
              <a:gd name="connsiteY477" fmla="*/ 1929620 h 2601022"/>
              <a:gd name="connsiteX478" fmla="*/ 6245737 w 10001500"/>
              <a:gd name="connsiteY478" fmla="*/ 1932860 h 2601022"/>
              <a:gd name="connsiteX479" fmla="*/ 6225005 w 10001500"/>
              <a:gd name="connsiteY479" fmla="*/ 1940634 h 2601022"/>
              <a:gd name="connsiteX480" fmla="*/ 6198117 w 10001500"/>
              <a:gd name="connsiteY480" fmla="*/ 1936099 h 2601022"/>
              <a:gd name="connsiteX481" fmla="*/ 6188722 w 10001500"/>
              <a:gd name="connsiteY481" fmla="*/ 1958775 h 2601022"/>
              <a:gd name="connsiteX482" fmla="*/ 6191314 w 10001500"/>
              <a:gd name="connsiteY482" fmla="*/ 1963959 h 2601022"/>
              <a:gd name="connsiteX483" fmla="*/ 6210103 w 10001500"/>
              <a:gd name="connsiteY483" fmla="*/ 1960719 h 2601022"/>
              <a:gd name="connsiteX484" fmla="*/ 6225005 w 10001500"/>
              <a:gd name="connsiteY484" fmla="*/ 1969142 h 2601022"/>
              <a:gd name="connsiteX485" fmla="*/ 6221117 w 10001500"/>
              <a:gd name="connsiteY485" fmla="*/ 1971409 h 2601022"/>
              <a:gd name="connsiteX486" fmla="*/ 6217230 w 10001500"/>
              <a:gd name="connsiteY486" fmla="*/ 1971733 h 2601022"/>
              <a:gd name="connsiteX487" fmla="*/ 6203624 w 10001500"/>
              <a:gd name="connsiteY487" fmla="*/ 1976268 h 2601022"/>
              <a:gd name="connsiteX488" fmla="*/ 6201680 w 10001500"/>
              <a:gd name="connsiteY488" fmla="*/ 1992466 h 2601022"/>
              <a:gd name="connsiteX489" fmla="*/ 6201680 w 10001500"/>
              <a:gd name="connsiteY489" fmla="*/ 1997649 h 2601022"/>
              <a:gd name="connsiteX490" fmla="*/ 6178356 w 10001500"/>
              <a:gd name="connsiteY490" fmla="*/ 1976916 h 2601022"/>
              <a:gd name="connsiteX491" fmla="*/ 6171229 w 10001500"/>
              <a:gd name="connsiteY491" fmla="*/ 1988903 h 2601022"/>
              <a:gd name="connsiteX492" fmla="*/ 6167990 w 10001500"/>
              <a:gd name="connsiteY492" fmla="*/ 2002832 h 2601022"/>
              <a:gd name="connsiteX493" fmla="*/ 6174469 w 10001500"/>
              <a:gd name="connsiteY493" fmla="*/ 2013199 h 2601022"/>
              <a:gd name="connsiteX494" fmla="*/ 6188722 w 10001500"/>
              <a:gd name="connsiteY494" fmla="*/ 2015791 h 2601022"/>
              <a:gd name="connsiteX495" fmla="*/ 6209455 w 10001500"/>
              <a:gd name="connsiteY495" fmla="*/ 2012551 h 2601022"/>
              <a:gd name="connsiteX496" fmla="*/ 6230188 w 10001500"/>
              <a:gd name="connsiteY496" fmla="*/ 2005424 h 2601022"/>
              <a:gd name="connsiteX497" fmla="*/ 6234723 w 10001500"/>
              <a:gd name="connsiteY497" fmla="*/ 1990199 h 2601022"/>
              <a:gd name="connsiteX498" fmla="*/ 6243146 w 10001500"/>
              <a:gd name="connsiteY498" fmla="*/ 1976916 h 2601022"/>
              <a:gd name="connsiteX499" fmla="*/ 6261935 w 10001500"/>
              <a:gd name="connsiteY499" fmla="*/ 1981452 h 2601022"/>
              <a:gd name="connsiteX500" fmla="*/ 6276837 w 10001500"/>
              <a:gd name="connsiteY500" fmla="*/ 1974325 h 2601022"/>
              <a:gd name="connsiteX501" fmla="*/ 6302752 w 10001500"/>
              <a:gd name="connsiteY501" fmla="*/ 1958775 h 2601022"/>
              <a:gd name="connsiteX502" fmla="*/ 6289470 w 10001500"/>
              <a:gd name="connsiteY502" fmla="*/ 1957480 h 2601022"/>
              <a:gd name="connsiteX503" fmla="*/ 6282020 w 10001500"/>
              <a:gd name="connsiteY503" fmla="*/ 1948409 h 2601022"/>
              <a:gd name="connsiteX504" fmla="*/ 6282668 w 10001500"/>
              <a:gd name="connsiteY504" fmla="*/ 1939986 h 2601022"/>
              <a:gd name="connsiteX505" fmla="*/ 6287203 w 10001500"/>
              <a:gd name="connsiteY505" fmla="*/ 1935451 h 2601022"/>
              <a:gd name="connsiteX506" fmla="*/ 6294978 w 10001500"/>
              <a:gd name="connsiteY506" fmla="*/ 1927676 h 2601022"/>
              <a:gd name="connsiteX507" fmla="*/ 6305344 w 10001500"/>
              <a:gd name="connsiteY507" fmla="*/ 1930268 h 2601022"/>
              <a:gd name="connsiteX508" fmla="*/ 6313767 w 10001500"/>
              <a:gd name="connsiteY508" fmla="*/ 1928000 h 2601022"/>
              <a:gd name="connsiteX509" fmla="*/ 6318302 w 10001500"/>
              <a:gd name="connsiteY509" fmla="*/ 1919901 h 2601022"/>
              <a:gd name="connsiteX510" fmla="*/ 3443582 w 10001500"/>
              <a:gd name="connsiteY510" fmla="*/ 1894059 h 2601022"/>
              <a:gd name="connsiteX511" fmla="*/ 3454922 w 10001500"/>
              <a:gd name="connsiteY511" fmla="*/ 1899189 h 2601022"/>
              <a:gd name="connsiteX512" fmla="*/ 3469505 w 10001500"/>
              <a:gd name="connsiteY512" fmla="*/ 1896219 h 2601022"/>
              <a:gd name="connsiteX513" fmla="*/ 2884059 w 10001500"/>
              <a:gd name="connsiteY513" fmla="*/ 1887578 h 2601022"/>
              <a:gd name="connsiteX514" fmla="*/ 2884599 w 10001500"/>
              <a:gd name="connsiteY514" fmla="*/ 1892708 h 2601022"/>
              <a:gd name="connsiteX515" fmla="*/ 2888379 w 10001500"/>
              <a:gd name="connsiteY515" fmla="*/ 1896219 h 2601022"/>
              <a:gd name="connsiteX516" fmla="*/ 2890540 w 10001500"/>
              <a:gd name="connsiteY516" fmla="*/ 1891898 h 2601022"/>
              <a:gd name="connsiteX517" fmla="*/ 2890000 w 10001500"/>
              <a:gd name="connsiteY517" fmla="*/ 1888927 h 2601022"/>
              <a:gd name="connsiteX518" fmla="*/ 2886219 w 10001500"/>
              <a:gd name="connsiteY518" fmla="*/ 1887578 h 2601022"/>
              <a:gd name="connsiteX519" fmla="*/ 8150108 w 10001500"/>
              <a:gd name="connsiteY519" fmla="*/ 1881637 h 2601022"/>
              <a:gd name="connsiteX520" fmla="*/ 8150378 w 10001500"/>
              <a:gd name="connsiteY520" fmla="*/ 1885687 h 2601022"/>
              <a:gd name="connsiteX521" fmla="*/ 8152268 w 10001500"/>
              <a:gd name="connsiteY521" fmla="*/ 1888118 h 2601022"/>
              <a:gd name="connsiteX522" fmla="*/ 8158749 w 10001500"/>
              <a:gd name="connsiteY522" fmla="*/ 1888118 h 2601022"/>
              <a:gd name="connsiteX523" fmla="*/ 8156049 w 10001500"/>
              <a:gd name="connsiteY523" fmla="*/ 1883257 h 2601022"/>
              <a:gd name="connsiteX524" fmla="*/ 8150108 w 10001500"/>
              <a:gd name="connsiteY524" fmla="*/ 1881637 h 2601022"/>
              <a:gd name="connsiteX525" fmla="*/ 1072921 w 10001500"/>
              <a:gd name="connsiteY525" fmla="*/ 1881015 h 2601022"/>
              <a:gd name="connsiteX526" fmla="*/ 1080696 w 10001500"/>
              <a:gd name="connsiteY526" fmla="*/ 1896565 h 2601022"/>
              <a:gd name="connsiteX527" fmla="*/ 1088795 w 10001500"/>
              <a:gd name="connsiteY527" fmla="*/ 1892030 h 2601022"/>
              <a:gd name="connsiteX528" fmla="*/ 1091062 w 10001500"/>
              <a:gd name="connsiteY528" fmla="*/ 1883607 h 2601022"/>
              <a:gd name="connsiteX529" fmla="*/ 8471996 w 10001500"/>
              <a:gd name="connsiteY529" fmla="*/ 1879476 h 2601022"/>
              <a:gd name="connsiteX530" fmla="*/ 8477936 w 10001500"/>
              <a:gd name="connsiteY530" fmla="*/ 1888387 h 2601022"/>
              <a:gd name="connsiteX531" fmla="*/ 8480637 w 10001500"/>
              <a:gd name="connsiteY531" fmla="*/ 1898919 h 2601022"/>
              <a:gd name="connsiteX532" fmla="*/ 8477936 w 10001500"/>
              <a:gd name="connsiteY532" fmla="*/ 1903780 h 2601022"/>
              <a:gd name="connsiteX533" fmla="*/ 8471996 w 10001500"/>
              <a:gd name="connsiteY533" fmla="*/ 1905400 h 2601022"/>
              <a:gd name="connsiteX534" fmla="*/ 8467945 w 10001500"/>
              <a:gd name="connsiteY534" fmla="*/ 1895679 h 2601022"/>
              <a:gd name="connsiteX535" fmla="*/ 8465514 w 10001500"/>
              <a:gd name="connsiteY535" fmla="*/ 1885957 h 2601022"/>
              <a:gd name="connsiteX536" fmla="*/ 8467135 w 10001500"/>
              <a:gd name="connsiteY536" fmla="*/ 1881906 h 2601022"/>
              <a:gd name="connsiteX537" fmla="*/ 8471996 w 10001500"/>
              <a:gd name="connsiteY537" fmla="*/ 1879476 h 2601022"/>
              <a:gd name="connsiteX538" fmla="*/ 8132825 w 10001500"/>
              <a:gd name="connsiteY538" fmla="*/ 1879476 h 2601022"/>
              <a:gd name="connsiteX539" fmla="*/ 8128775 w 10001500"/>
              <a:gd name="connsiteY539" fmla="*/ 1885957 h 2601022"/>
              <a:gd name="connsiteX540" fmla="*/ 8126345 w 10001500"/>
              <a:gd name="connsiteY540" fmla="*/ 1892438 h 2601022"/>
              <a:gd name="connsiteX541" fmla="*/ 8128775 w 10001500"/>
              <a:gd name="connsiteY541" fmla="*/ 1896219 h 2601022"/>
              <a:gd name="connsiteX542" fmla="*/ 8132825 w 10001500"/>
              <a:gd name="connsiteY542" fmla="*/ 1896759 h 2601022"/>
              <a:gd name="connsiteX543" fmla="*/ 8137957 w 10001500"/>
              <a:gd name="connsiteY543" fmla="*/ 1896219 h 2601022"/>
              <a:gd name="connsiteX544" fmla="*/ 8141467 w 10001500"/>
              <a:gd name="connsiteY544" fmla="*/ 1892438 h 2601022"/>
              <a:gd name="connsiteX545" fmla="*/ 8138767 w 10001500"/>
              <a:gd name="connsiteY545" fmla="*/ 1885147 h 2601022"/>
              <a:gd name="connsiteX546" fmla="*/ 8132825 w 10001500"/>
              <a:gd name="connsiteY546" fmla="*/ 1879476 h 2601022"/>
              <a:gd name="connsiteX547" fmla="*/ 4381159 w 10001500"/>
              <a:gd name="connsiteY547" fmla="*/ 1876776 h 2601022"/>
              <a:gd name="connsiteX548" fmla="*/ 4381699 w 10001500"/>
              <a:gd name="connsiteY548" fmla="*/ 1881906 h 2601022"/>
              <a:gd name="connsiteX549" fmla="*/ 4385480 w 10001500"/>
              <a:gd name="connsiteY549" fmla="*/ 1885417 h 2601022"/>
              <a:gd name="connsiteX550" fmla="*/ 4387369 w 10001500"/>
              <a:gd name="connsiteY550" fmla="*/ 1882987 h 2601022"/>
              <a:gd name="connsiteX551" fmla="*/ 4387640 w 10001500"/>
              <a:gd name="connsiteY551" fmla="*/ 1878936 h 2601022"/>
              <a:gd name="connsiteX552" fmla="*/ 3504070 w 10001500"/>
              <a:gd name="connsiteY552" fmla="*/ 1861654 h 2601022"/>
              <a:gd name="connsiteX553" fmla="*/ 3505420 w 10001500"/>
              <a:gd name="connsiteY553" fmla="*/ 1866784 h 2601022"/>
              <a:gd name="connsiteX554" fmla="*/ 3508391 w 10001500"/>
              <a:gd name="connsiteY554" fmla="*/ 1870295 h 2601022"/>
              <a:gd name="connsiteX555" fmla="*/ 3512171 w 10001500"/>
              <a:gd name="connsiteY555" fmla="*/ 1867864 h 2601022"/>
              <a:gd name="connsiteX556" fmla="*/ 3512711 w 10001500"/>
              <a:gd name="connsiteY556" fmla="*/ 1863814 h 2601022"/>
              <a:gd name="connsiteX557" fmla="*/ 6377909 w 10001500"/>
              <a:gd name="connsiteY557" fmla="*/ 1860295 h 2601022"/>
              <a:gd name="connsiteX558" fmla="*/ 6377909 w 10001500"/>
              <a:gd name="connsiteY558" fmla="*/ 1862886 h 2601022"/>
              <a:gd name="connsiteX559" fmla="*/ 6378557 w 10001500"/>
              <a:gd name="connsiteY559" fmla="*/ 1867746 h 2601022"/>
              <a:gd name="connsiteX560" fmla="*/ 6383092 w 10001500"/>
              <a:gd name="connsiteY560" fmla="*/ 1870661 h 2601022"/>
              <a:gd name="connsiteX561" fmla="*/ 6386655 w 10001500"/>
              <a:gd name="connsiteY561" fmla="*/ 1867746 h 2601022"/>
              <a:gd name="connsiteX562" fmla="*/ 6388275 w 10001500"/>
              <a:gd name="connsiteY562" fmla="*/ 1862886 h 2601022"/>
              <a:gd name="connsiteX563" fmla="*/ 8478476 w 10001500"/>
              <a:gd name="connsiteY563" fmla="*/ 1855713 h 2601022"/>
              <a:gd name="connsiteX564" fmla="*/ 8480366 w 10001500"/>
              <a:gd name="connsiteY564" fmla="*/ 1860033 h 2601022"/>
              <a:gd name="connsiteX565" fmla="*/ 8480637 w 10001500"/>
              <a:gd name="connsiteY565" fmla="*/ 1864354 h 2601022"/>
              <a:gd name="connsiteX566" fmla="*/ 8485767 w 10001500"/>
              <a:gd name="connsiteY566" fmla="*/ 1864894 h 2601022"/>
              <a:gd name="connsiteX567" fmla="*/ 8489278 w 10001500"/>
              <a:gd name="connsiteY567" fmla="*/ 1868675 h 2601022"/>
              <a:gd name="connsiteX568" fmla="*/ 8483067 w 10001500"/>
              <a:gd name="connsiteY568" fmla="*/ 1877316 h 2601022"/>
              <a:gd name="connsiteX569" fmla="*/ 8471996 w 10001500"/>
              <a:gd name="connsiteY569" fmla="*/ 1879476 h 2601022"/>
              <a:gd name="connsiteX570" fmla="*/ 8475236 w 10001500"/>
              <a:gd name="connsiteY570" fmla="*/ 1865975 h 2601022"/>
              <a:gd name="connsiteX571" fmla="*/ 8478476 w 10001500"/>
              <a:gd name="connsiteY571" fmla="*/ 1855713 h 2601022"/>
              <a:gd name="connsiteX572" fmla="*/ 2899181 w 10001500"/>
              <a:gd name="connsiteY572" fmla="*/ 1853012 h 2601022"/>
              <a:gd name="connsiteX573" fmla="*/ 2900801 w 10001500"/>
              <a:gd name="connsiteY573" fmla="*/ 1858953 h 2601022"/>
              <a:gd name="connsiteX574" fmla="*/ 2905662 w 10001500"/>
              <a:gd name="connsiteY574" fmla="*/ 1861654 h 2601022"/>
              <a:gd name="connsiteX575" fmla="*/ 2908633 w 10001500"/>
              <a:gd name="connsiteY575" fmla="*/ 1859223 h 2601022"/>
              <a:gd name="connsiteX576" fmla="*/ 2909983 w 10001500"/>
              <a:gd name="connsiteY576" fmla="*/ 1855172 h 2601022"/>
              <a:gd name="connsiteX577" fmla="*/ 5413836 w 10001500"/>
              <a:gd name="connsiteY577" fmla="*/ 1839562 h 2601022"/>
              <a:gd name="connsiteX578" fmla="*/ 5413836 w 10001500"/>
              <a:gd name="connsiteY578" fmla="*/ 1842153 h 2601022"/>
              <a:gd name="connsiteX579" fmla="*/ 5414483 w 10001500"/>
              <a:gd name="connsiteY579" fmla="*/ 1847013 h 2601022"/>
              <a:gd name="connsiteX580" fmla="*/ 5419019 w 10001500"/>
              <a:gd name="connsiteY580" fmla="*/ 1849928 h 2601022"/>
              <a:gd name="connsiteX581" fmla="*/ 5421286 w 10001500"/>
              <a:gd name="connsiteY581" fmla="*/ 1847013 h 2601022"/>
              <a:gd name="connsiteX582" fmla="*/ 5421610 w 10001500"/>
              <a:gd name="connsiteY582" fmla="*/ 1842153 h 2601022"/>
              <a:gd name="connsiteX583" fmla="*/ 5416427 w 10001500"/>
              <a:gd name="connsiteY583" fmla="*/ 1839562 h 2601022"/>
              <a:gd name="connsiteX584" fmla="*/ 2169168 w 10001500"/>
              <a:gd name="connsiteY584" fmla="*/ 1839550 h 2601022"/>
              <a:gd name="connsiteX585" fmla="*/ 2158476 w 10001500"/>
              <a:gd name="connsiteY585" fmla="*/ 1846353 h 2601022"/>
              <a:gd name="connsiteX586" fmla="*/ 2145842 w 10001500"/>
              <a:gd name="connsiteY586" fmla="*/ 1847325 h 2601022"/>
              <a:gd name="connsiteX587" fmla="*/ 2132884 w 10001500"/>
              <a:gd name="connsiteY587" fmla="*/ 1873241 h 2601022"/>
              <a:gd name="connsiteX588" fmla="*/ 2112152 w 10001500"/>
              <a:gd name="connsiteY588" fmla="*/ 1873241 h 2601022"/>
              <a:gd name="connsiteX589" fmla="*/ 2099193 w 10001500"/>
              <a:gd name="connsiteY589" fmla="*/ 1881015 h 2601022"/>
              <a:gd name="connsiteX590" fmla="*/ 2095630 w 10001500"/>
              <a:gd name="connsiteY590" fmla="*/ 1889114 h 2601022"/>
              <a:gd name="connsiteX591" fmla="*/ 2086236 w 10001500"/>
              <a:gd name="connsiteY591" fmla="*/ 1891381 h 2601022"/>
              <a:gd name="connsiteX592" fmla="*/ 2047362 w 10001500"/>
              <a:gd name="connsiteY592" fmla="*/ 1912439 h 2601022"/>
              <a:gd name="connsiteX593" fmla="*/ 2000713 w 10001500"/>
              <a:gd name="connsiteY593" fmla="*/ 1935439 h 2601022"/>
              <a:gd name="connsiteX594" fmla="*/ 2014319 w 10001500"/>
              <a:gd name="connsiteY594" fmla="*/ 1942242 h 2601022"/>
              <a:gd name="connsiteX595" fmla="*/ 2031812 w 10001500"/>
              <a:gd name="connsiteY595" fmla="*/ 1943214 h 2601022"/>
              <a:gd name="connsiteX596" fmla="*/ 2026953 w 10001500"/>
              <a:gd name="connsiteY596" fmla="*/ 1951312 h 2601022"/>
              <a:gd name="connsiteX597" fmla="*/ 2016264 w 10001500"/>
              <a:gd name="connsiteY597" fmla="*/ 1953580 h 2601022"/>
              <a:gd name="connsiteX598" fmla="*/ 2011079 w 10001500"/>
              <a:gd name="connsiteY598" fmla="*/ 1953580 h 2601022"/>
              <a:gd name="connsiteX599" fmla="*/ 2001685 w 10001500"/>
              <a:gd name="connsiteY599" fmla="*/ 1964594 h 2601022"/>
              <a:gd name="connsiteX600" fmla="*/ 1998122 w 10001500"/>
              <a:gd name="connsiteY600" fmla="*/ 1979496 h 2601022"/>
              <a:gd name="connsiteX601" fmla="*/ 2003305 w 10001500"/>
              <a:gd name="connsiteY601" fmla="*/ 1984679 h 2601022"/>
              <a:gd name="connsiteX602" fmla="*/ 2027601 w 10001500"/>
              <a:gd name="connsiteY602" fmla="*/ 1975932 h 2601022"/>
              <a:gd name="connsiteX603" fmla="*/ 2049953 w 10001500"/>
              <a:gd name="connsiteY603" fmla="*/ 1961355 h 2601022"/>
              <a:gd name="connsiteX604" fmla="*/ 2068094 w 10001500"/>
              <a:gd name="connsiteY604" fmla="*/ 1951960 h 2601022"/>
              <a:gd name="connsiteX605" fmla="*/ 2078461 w 10001500"/>
              <a:gd name="connsiteY605" fmla="*/ 1932847 h 2601022"/>
              <a:gd name="connsiteX606" fmla="*/ 2082672 w 10001500"/>
              <a:gd name="connsiteY606" fmla="*/ 1918270 h 2601022"/>
              <a:gd name="connsiteX607" fmla="*/ 2104377 w 10001500"/>
              <a:gd name="connsiteY607" fmla="*/ 1901748 h 2601022"/>
              <a:gd name="connsiteX608" fmla="*/ 2128673 w 10001500"/>
              <a:gd name="connsiteY608" fmla="*/ 1891381 h 2601022"/>
              <a:gd name="connsiteX609" fmla="*/ 2151025 w 10001500"/>
              <a:gd name="connsiteY609" fmla="*/ 1881015 h 2601022"/>
              <a:gd name="connsiteX610" fmla="*/ 2158153 w 10001500"/>
              <a:gd name="connsiteY610" fmla="*/ 1874212 h 2601022"/>
              <a:gd name="connsiteX611" fmla="*/ 2169168 w 10001500"/>
              <a:gd name="connsiteY611" fmla="*/ 1873241 h 2601022"/>
              <a:gd name="connsiteX612" fmla="*/ 2187308 w 10001500"/>
              <a:gd name="connsiteY612" fmla="*/ 1852508 h 2601022"/>
              <a:gd name="connsiteX613" fmla="*/ 3478147 w 10001500"/>
              <a:gd name="connsiteY613" fmla="*/ 1827089 h 2601022"/>
              <a:gd name="connsiteX614" fmla="*/ 3469505 w 10001500"/>
              <a:gd name="connsiteY614" fmla="*/ 1834920 h 2601022"/>
              <a:gd name="connsiteX615" fmla="*/ 3460863 w 10001500"/>
              <a:gd name="connsiteY615" fmla="*/ 1844371 h 2601022"/>
              <a:gd name="connsiteX616" fmla="*/ 3478147 w 10001500"/>
              <a:gd name="connsiteY616" fmla="*/ 1853012 h 2601022"/>
              <a:gd name="connsiteX617" fmla="*/ 3480036 w 10001500"/>
              <a:gd name="connsiteY617" fmla="*/ 1844911 h 2601022"/>
              <a:gd name="connsiteX618" fmla="*/ 3486788 w 10001500"/>
              <a:gd name="connsiteY618" fmla="*/ 1840050 h 2601022"/>
              <a:gd name="connsiteX619" fmla="*/ 8195475 w 10001500"/>
              <a:gd name="connsiteY619" fmla="*/ 1818988 h 2601022"/>
              <a:gd name="connsiteX620" fmla="*/ 8181432 w 10001500"/>
              <a:gd name="connsiteY620" fmla="*/ 1840321 h 2601022"/>
              <a:gd name="connsiteX621" fmla="*/ 8173872 w 10001500"/>
              <a:gd name="connsiteY621" fmla="*/ 1866514 h 2601022"/>
              <a:gd name="connsiteX622" fmla="*/ 8174411 w 10001500"/>
              <a:gd name="connsiteY622" fmla="*/ 1871375 h 2601022"/>
              <a:gd name="connsiteX623" fmla="*/ 8178192 w 10001500"/>
              <a:gd name="connsiteY623" fmla="*/ 1872996 h 2601022"/>
              <a:gd name="connsiteX624" fmla="*/ 8191154 w 10001500"/>
              <a:gd name="connsiteY624" fmla="*/ 1848962 h 2601022"/>
              <a:gd name="connsiteX625" fmla="*/ 8197635 w 10001500"/>
              <a:gd name="connsiteY625" fmla="*/ 1823308 h 2601022"/>
              <a:gd name="connsiteX626" fmla="*/ 8195475 w 10001500"/>
              <a:gd name="connsiteY626" fmla="*/ 1818988 h 2601022"/>
              <a:gd name="connsiteX627" fmla="*/ 2324662 w 10001500"/>
              <a:gd name="connsiteY627" fmla="*/ 1818817 h 2601022"/>
              <a:gd name="connsiteX628" fmla="*/ 2332437 w 10001500"/>
              <a:gd name="connsiteY628" fmla="*/ 1826592 h 2601022"/>
              <a:gd name="connsiteX629" fmla="*/ 2335029 w 10001500"/>
              <a:gd name="connsiteY629" fmla="*/ 1826592 h 2601022"/>
              <a:gd name="connsiteX630" fmla="*/ 2331790 w 10001500"/>
              <a:gd name="connsiteY630" fmla="*/ 1820761 h 2601022"/>
              <a:gd name="connsiteX631" fmla="*/ 2324662 w 10001500"/>
              <a:gd name="connsiteY631" fmla="*/ 1818817 h 2601022"/>
              <a:gd name="connsiteX632" fmla="*/ 6357176 w 10001500"/>
              <a:gd name="connsiteY632" fmla="*/ 1800688 h 2601022"/>
              <a:gd name="connsiteX633" fmla="*/ 6362359 w 10001500"/>
              <a:gd name="connsiteY633" fmla="*/ 1800688 h 2601022"/>
              <a:gd name="connsiteX634" fmla="*/ 6354584 w 10001500"/>
              <a:gd name="connsiteY634" fmla="*/ 1811054 h 2601022"/>
              <a:gd name="connsiteX635" fmla="*/ 6346810 w 10001500"/>
              <a:gd name="connsiteY635" fmla="*/ 1821421 h 2601022"/>
              <a:gd name="connsiteX636" fmla="*/ 6350697 w 10001500"/>
              <a:gd name="connsiteY636" fmla="*/ 1826280 h 2601022"/>
              <a:gd name="connsiteX637" fmla="*/ 6339035 w 10001500"/>
              <a:gd name="connsiteY637" fmla="*/ 1829196 h 2601022"/>
              <a:gd name="connsiteX638" fmla="*/ 6328668 w 10001500"/>
              <a:gd name="connsiteY638" fmla="*/ 1805871 h 2601022"/>
              <a:gd name="connsiteX639" fmla="*/ 6342922 w 10001500"/>
              <a:gd name="connsiteY639" fmla="*/ 1805223 h 2601022"/>
              <a:gd name="connsiteX640" fmla="*/ 6357176 w 10001500"/>
              <a:gd name="connsiteY640" fmla="*/ 1800688 h 2601022"/>
              <a:gd name="connsiteX641" fmla="*/ 2909983 w 10001500"/>
              <a:gd name="connsiteY641" fmla="*/ 1790363 h 2601022"/>
              <a:gd name="connsiteX642" fmla="*/ 2907823 w 10001500"/>
              <a:gd name="connsiteY642" fmla="*/ 1801165 h 2601022"/>
              <a:gd name="connsiteX643" fmla="*/ 2911603 w 10001500"/>
              <a:gd name="connsiteY643" fmla="*/ 1804945 h 2601022"/>
              <a:gd name="connsiteX644" fmla="*/ 2918624 w 10001500"/>
              <a:gd name="connsiteY644" fmla="*/ 1805486 h 2601022"/>
              <a:gd name="connsiteX645" fmla="*/ 5411244 w 10001500"/>
              <a:gd name="connsiteY645" fmla="*/ 1787730 h 2601022"/>
              <a:gd name="connsiteX646" fmla="*/ 5412863 w 10001500"/>
              <a:gd name="connsiteY646" fmla="*/ 1792589 h 2601022"/>
              <a:gd name="connsiteX647" fmla="*/ 5416427 w 10001500"/>
              <a:gd name="connsiteY647" fmla="*/ 1795505 h 2601022"/>
              <a:gd name="connsiteX648" fmla="*/ 5421610 w 10001500"/>
              <a:gd name="connsiteY648" fmla="*/ 1790322 h 2601022"/>
              <a:gd name="connsiteX649" fmla="*/ 4385480 w 10001500"/>
              <a:gd name="connsiteY649" fmla="*/ 1773081 h 2601022"/>
              <a:gd name="connsiteX650" fmla="*/ 4382509 w 10001500"/>
              <a:gd name="connsiteY650" fmla="*/ 1774161 h 2601022"/>
              <a:gd name="connsiteX651" fmla="*/ 4381159 w 10001500"/>
              <a:gd name="connsiteY651" fmla="*/ 1775241 h 2601022"/>
              <a:gd name="connsiteX652" fmla="*/ 4382509 w 10001500"/>
              <a:gd name="connsiteY652" fmla="*/ 1779292 h 2601022"/>
              <a:gd name="connsiteX653" fmla="*/ 4385480 w 10001500"/>
              <a:gd name="connsiteY653" fmla="*/ 1781722 h 2601022"/>
              <a:gd name="connsiteX654" fmla="*/ 4387640 w 10001500"/>
              <a:gd name="connsiteY654" fmla="*/ 1777401 h 2601022"/>
              <a:gd name="connsiteX655" fmla="*/ 4385480 w 10001500"/>
              <a:gd name="connsiteY655" fmla="*/ 1773081 h 2601022"/>
              <a:gd name="connsiteX656" fmla="*/ 6541179 w 10001500"/>
              <a:gd name="connsiteY656" fmla="*/ 1766998 h 2601022"/>
              <a:gd name="connsiteX657" fmla="*/ 6532757 w 10001500"/>
              <a:gd name="connsiteY657" fmla="*/ 1772505 h 2601022"/>
              <a:gd name="connsiteX658" fmla="*/ 6528221 w 10001500"/>
              <a:gd name="connsiteY658" fmla="*/ 1779955 h 2601022"/>
              <a:gd name="connsiteX659" fmla="*/ 6533729 w 10001500"/>
              <a:gd name="connsiteY659" fmla="*/ 1784491 h 2601022"/>
              <a:gd name="connsiteX660" fmla="*/ 6541179 w 10001500"/>
              <a:gd name="connsiteY660" fmla="*/ 1785138 h 2601022"/>
              <a:gd name="connsiteX661" fmla="*/ 6546362 w 10001500"/>
              <a:gd name="connsiteY661" fmla="*/ 1782547 h 2601022"/>
              <a:gd name="connsiteX662" fmla="*/ 6541179 w 10001500"/>
              <a:gd name="connsiteY662" fmla="*/ 1766998 h 2601022"/>
              <a:gd name="connsiteX663" fmla="*/ 8208437 w 10001500"/>
              <a:gd name="connsiteY663" fmla="*/ 1764979 h 2601022"/>
              <a:gd name="connsiteX664" fmla="*/ 8202496 w 10001500"/>
              <a:gd name="connsiteY664" fmla="*/ 1777131 h 2601022"/>
              <a:gd name="connsiteX665" fmla="*/ 8199796 w 10001500"/>
              <a:gd name="connsiteY665" fmla="*/ 1790903 h 2601022"/>
              <a:gd name="connsiteX666" fmla="*/ 8200335 w 10001500"/>
              <a:gd name="connsiteY666" fmla="*/ 1798194 h 2601022"/>
              <a:gd name="connsiteX667" fmla="*/ 8204116 w 10001500"/>
              <a:gd name="connsiteY667" fmla="*/ 1803865 h 2601022"/>
              <a:gd name="connsiteX668" fmla="*/ 8207897 w 10001500"/>
              <a:gd name="connsiteY668" fmla="*/ 1800355 h 2601022"/>
              <a:gd name="connsiteX669" fmla="*/ 8208437 w 10001500"/>
              <a:gd name="connsiteY669" fmla="*/ 1795224 h 2601022"/>
              <a:gd name="connsiteX670" fmla="*/ 8220048 w 10001500"/>
              <a:gd name="connsiteY670" fmla="*/ 1790633 h 2601022"/>
              <a:gd name="connsiteX671" fmla="*/ 8223559 w 10001500"/>
              <a:gd name="connsiteY671" fmla="*/ 1777941 h 2601022"/>
              <a:gd name="connsiteX672" fmla="*/ 8191154 w 10001500"/>
              <a:gd name="connsiteY672" fmla="*/ 1739056 h 2601022"/>
              <a:gd name="connsiteX673" fmla="*/ 8182513 w 10001500"/>
              <a:gd name="connsiteY673" fmla="*/ 1756338 h 2601022"/>
              <a:gd name="connsiteX674" fmla="*/ 8180622 w 10001500"/>
              <a:gd name="connsiteY674" fmla="*/ 1765520 h 2601022"/>
              <a:gd name="connsiteX675" fmla="*/ 8173872 w 10001500"/>
              <a:gd name="connsiteY675" fmla="*/ 1771460 h 2601022"/>
              <a:gd name="connsiteX676" fmla="*/ 8160910 w 10001500"/>
              <a:gd name="connsiteY676" fmla="*/ 1764979 h 2601022"/>
              <a:gd name="connsiteX677" fmla="*/ 8158749 w 10001500"/>
              <a:gd name="connsiteY677" fmla="*/ 1786583 h 2601022"/>
              <a:gd name="connsiteX678" fmla="*/ 8161990 w 10001500"/>
              <a:gd name="connsiteY678" fmla="*/ 1796304 h 2601022"/>
              <a:gd name="connsiteX679" fmla="*/ 8165230 w 10001500"/>
              <a:gd name="connsiteY679" fmla="*/ 1806025 h 2601022"/>
              <a:gd name="connsiteX680" fmla="*/ 8158749 w 10001500"/>
              <a:gd name="connsiteY680" fmla="*/ 1821148 h 2601022"/>
              <a:gd name="connsiteX681" fmla="*/ 8150108 w 10001500"/>
              <a:gd name="connsiteY681" fmla="*/ 1823308 h 2601022"/>
              <a:gd name="connsiteX682" fmla="*/ 8148218 w 10001500"/>
              <a:gd name="connsiteY682" fmla="*/ 1834920 h 2601022"/>
              <a:gd name="connsiteX683" fmla="*/ 8141467 w 10001500"/>
              <a:gd name="connsiteY683" fmla="*/ 1844911 h 2601022"/>
              <a:gd name="connsiteX684" fmla="*/ 8150108 w 10001500"/>
              <a:gd name="connsiteY684" fmla="*/ 1849232 h 2601022"/>
              <a:gd name="connsiteX685" fmla="*/ 8163070 w 10001500"/>
              <a:gd name="connsiteY685" fmla="*/ 1821148 h 2601022"/>
              <a:gd name="connsiteX686" fmla="*/ 8169551 w 10001500"/>
              <a:gd name="connsiteY686" fmla="*/ 1814667 h 2601022"/>
              <a:gd name="connsiteX687" fmla="*/ 8181163 w 10001500"/>
              <a:gd name="connsiteY687" fmla="*/ 1777671 h 2601022"/>
              <a:gd name="connsiteX688" fmla="*/ 8191154 w 10001500"/>
              <a:gd name="connsiteY688" fmla="*/ 1739056 h 2601022"/>
              <a:gd name="connsiteX689" fmla="*/ 8234361 w 10001500"/>
              <a:gd name="connsiteY689" fmla="*/ 1698010 h 2601022"/>
              <a:gd name="connsiteX690" fmla="*/ 8228150 w 10001500"/>
              <a:gd name="connsiteY690" fmla="*/ 1705841 h 2601022"/>
              <a:gd name="connsiteX691" fmla="*/ 8223559 w 10001500"/>
              <a:gd name="connsiteY691" fmla="*/ 1715292 h 2601022"/>
              <a:gd name="connsiteX692" fmla="*/ 8238681 w 10001500"/>
              <a:gd name="connsiteY692" fmla="*/ 1732575 h 2601022"/>
              <a:gd name="connsiteX693" fmla="*/ 8238681 w 10001500"/>
              <a:gd name="connsiteY693" fmla="*/ 1721773 h 2601022"/>
              <a:gd name="connsiteX694" fmla="*/ 8238141 w 10001500"/>
              <a:gd name="connsiteY694" fmla="*/ 1709081 h 2601022"/>
              <a:gd name="connsiteX695" fmla="*/ 8234361 w 10001500"/>
              <a:gd name="connsiteY695" fmla="*/ 1698010 h 2601022"/>
              <a:gd name="connsiteX696" fmla="*/ 8186833 w 10001500"/>
              <a:gd name="connsiteY696" fmla="*/ 1698010 h 2601022"/>
              <a:gd name="connsiteX697" fmla="*/ 8184673 w 10001500"/>
              <a:gd name="connsiteY697" fmla="*/ 1699090 h 2601022"/>
              <a:gd name="connsiteX698" fmla="*/ 8182513 w 10001500"/>
              <a:gd name="connsiteY698" fmla="*/ 1700170 h 2601022"/>
              <a:gd name="connsiteX699" fmla="*/ 8183863 w 10001500"/>
              <a:gd name="connsiteY699" fmla="*/ 1705301 h 2601022"/>
              <a:gd name="connsiteX700" fmla="*/ 8186833 w 10001500"/>
              <a:gd name="connsiteY700" fmla="*/ 1708811 h 2601022"/>
              <a:gd name="connsiteX701" fmla="*/ 8190614 w 10001500"/>
              <a:gd name="connsiteY701" fmla="*/ 1706381 h 2601022"/>
              <a:gd name="connsiteX702" fmla="*/ 8191154 w 10001500"/>
              <a:gd name="connsiteY702" fmla="*/ 1702330 h 2601022"/>
              <a:gd name="connsiteX703" fmla="*/ 8186833 w 10001500"/>
              <a:gd name="connsiteY703" fmla="*/ 1698010 h 2601022"/>
              <a:gd name="connsiteX704" fmla="*/ 8208437 w 10001500"/>
              <a:gd name="connsiteY704" fmla="*/ 1682887 h 2601022"/>
              <a:gd name="connsiteX705" fmla="*/ 8209787 w 10001500"/>
              <a:gd name="connsiteY705" fmla="*/ 1688018 h 2601022"/>
              <a:gd name="connsiteX706" fmla="*/ 8212757 w 10001500"/>
              <a:gd name="connsiteY706" fmla="*/ 1691528 h 2601022"/>
              <a:gd name="connsiteX707" fmla="*/ 8216538 w 10001500"/>
              <a:gd name="connsiteY707" fmla="*/ 1689098 h 2601022"/>
              <a:gd name="connsiteX708" fmla="*/ 8217078 w 10001500"/>
              <a:gd name="connsiteY708" fmla="*/ 1685048 h 2601022"/>
              <a:gd name="connsiteX709" fmla="*/ 5429385 w 10001500"/>
              <a:gd name="connsiteY709" fmla="*/ 1671108 h 2601022"/>
              <a:gd name="connsiteX710" fmla="*/ 5426793 w 10001500"/>
              <a:gd name="connsiteY710" fmla="*/ 1673700 h 2601022"/>
              <a:gd name="connsiteX711" fmla="*/ 5419667 w 10001500"/>
              <a:gd name="connsiteY711" fmla="*/ 1679207 h 2601022"/>
              <a:gd name="connsiteX712" fmla="*/ 5416427 w 10001500"/>
              <a:gd name="connsiteY712" fmla="*/ 1686658 h 2601022"/>
              <a:gd name="connsiteX713" fmla="*/ 5418047 w 10001500"/>
              <a:gd name="connsiteY713" fmla="*/ 1691841 h 2601022"/>
              <a:gd name="connsiteX714" fmla="*/ 5421610 w 10001500"/>
              <a:gd name="connsiteY714" fmla="*/ 1697024 h 2601022"/>
              <a:gd name="connsiteX715" fmla="*/ 5416427 w 10001500"/>
              <a:gd name="connsiteY715" fmla="*/ 1756631 h 2601022"/>
              <a:gd name="connsiteX716" fmla="*/ 5429385 w 10001500"/>
              <a:gd name="connsiteY716" fmla="*/ 1741081 h 2601022"/>
              <a:gd name="connsiteX717" fmla="*/ 5424202 w 10001500"/>
              <a:gd name="connsiteY717" fmla="*/ 1730715 h 2601022"/>
              <a:gd name="connsiteX718" fmla="*/ 5429061 w 10001500"/>
              <a:gd name="connsiteY718" fmla="*/ 1705771 h 2601022"/>
              <a:gd name="connsiteX719" fmla="*/ 5431977 w 10001500"/>
              <a:gd name="connsiteY719" fmla="*/ 1678883 h 2601022"/>
              <a:gd name="connsiteX720" fmla="*/ 5431653 w 10001500"/>
              <a:gd name="connsiteY720" fmla="*/ 1674996 h 2601022"/>
              <a:gd name="connsiteX721" fmla="*/ 5429385 w 10001500"/>
              <a:gd name="connsiteY721" fmla="*/ 1671108 h 2601022"/>
              <a:gd name="connsiteX722" fmla="*/ 8217078 w 10001500"/>
              <a:gd name="connsiteY722" fmla="*/ 1665605 h 2601022"/>
              <a:gd name="connsiteX723" fmla="*/ 8217618 w 10001500"/>
              <a:gd name="connsiteY723" fmla="*/ 1670736 h 2601022"/>
              <a:gd name="connsiteX724" fmla="*/ 8221398 w 10001500"/>
              <a:gd name="connsiteY724" fmla="*/ 1674246 h 2601022"/>
              <a:gd name="connsiteX725" fmla="*/ 8223289 w 10001500"/>
              <a:gd name="connsiteY725" fmla="*/ 1671816 h 2601022"/>
              <a:gd name="connsiteX726" fmla="*/ 8223559 w 10001500"/>
              <a:gd name="connsiteY726" fmla="*/ 1667765 h 2601022"/>
              <a:gd name="connsiteX727" fmla="*/ 8199796 w 10001500"/>
              <a:gd name="connsiteY727" fmla="*/ 1665605 h 2601022"/>
              <a:gd name="connsiteX728" fmla="*/ 8201145 w 10001500"/>
              <a:gd name="connsiteY728" fmla="*/ 1670736 h 2601022"/>
              <a:gd name="connsiteX729" fmla="*/ 8204116 w 10001500"/>
              <a:gd name="connsiteY729" fmla="*/ 1674246 h 2601022"/>
              <a:gd name="connsiteX730" fmla="*/ 8207897 w 10001500"/>
              <a:gd name="connsiteY730" fmla="*/ 1671816 h 2601022"/>
              <a:gd name="connsiteX731" fmla="*/ 8208437 w 10001500"/>
              <a:gd name="connsiteY731" fmla="*/ 1667765 h 2601022"/>
              <a:gd name="connsiteX732" fmla="*/ 4582067 w 10001500"/>
              <a:gd name="connsiteY732" fmla="*/ 1652103 h 2601022"/>
              <a:gd name="connsiteX733" fmla="*/ 4596111 w 10001500"/>
              <a:gd name="connsiteY733" fmla="*/ 1665335 h 2601022"/>
              <a:gd name="connsiteX734" fmla="*/ 4597191 w 10001500"/>
              <a:gd name="connsiteY734" fmla="*/ 1686668 h 2601022"/>
              <a:gd name="connsiteX735" fmla="*/ 4590709 w 10001500"/>
              <a:gd name="connsiteY735" fmla="*/ 1688828 h 2601022"/>
              <a:gd name="connsiteX736" fmla="*/ 4582067 w 10001500"/>
              <a:gd name="connsiteY736" fmla="*/ 1678027 h 2601022"/>
              <a:gd name="connsiteX737" fmla="*/ 6725183 w 10001500"/>
              <a:gd name="connsiteY737" fmla="*/ 1647784 h 2601022"/>
              <a:gd name="connsiteX738" fmla="*/ 6709309 w 10001500"/>
              <a:gd name="connsiteY738" fmla="*/ 1656207 h 2601022"/>
              <a:gd name="connsiteX739" fmla="*/ 6691492 w 10001500"/>
              <a:gd name="connsiteY739" fmla="*/ 1660742 h 2601022"/>
              <a:gd name="connsiteX740" fmla="*/ 6687928 w 10001500"/>
              <a:gd name="connsiteY740" fmla="*/ 1674672 h 2601022"/>
              <a:gd name="connsiteX741" fmla="*/ 6678534 w 10001500"/>
              <a:gd name="connsiteY741" fmla="*/ 1686658 h 2601022"/>
              <a:gd name="connsiteX742" fmla="*/ 6697323 w 10001500"/>
              <a:gd name="connsiteY742" fmla="*/ 1675644 h 2601022"/>
              <a:gd name="connsiteX743" fmla="*/ 6712224 w 10001500"/>
              <a:gd name="connsiteY743" fmla="*/ 1660742 h 2601022"/>
              <a:gd name="connsiteX744" fmla="*/ 6720647 w 10001500"/>
              <a:gd name="connsiteY744" fmla="*/ 1657178 h 2601022"/>
              <a:gd name="connsiteX745" fmla="*/ 6725183 w 10001500"/>
              <a:gd name="connsiteY745" fmla="*/ 1647784 h 2601022"/>
              <a:gd name="connsiteX746" fmla="*/ 6605969 w 10001500"/>
              <a:gd name="connsiteY746" fmla="*/ 1642600 h 2601022"/>
              <a:gd name="connsiteX747" fmla="*/ 6613744 w 10001500"/>
              <a:gd name="connsiteY747" fmla="*/ 1642600 h 2601022"/>
              <a:gd name="connsiteX748" fmla="*/ 6607913 w 10001500"/>
              <a:gd name="connsiteY748" fmla="*/ 1652319 h 2601022"/>
              <a:gd name="connsiteX749" fmla="*/ 6598194 w 10001500"/>
              <a:gd name="connsiteY749" fmla="*/ 1658150 h 2601022"/>
              <a:gd name="connsiteX750" fmla="*/ 6587828 w 10001500"/>
              <a:gd name="connsiteY750" fmla="*/ 1668516 h 2601022"/>
              <a:gd name="connsiteX751" fmla="*/ 6586208 w 10001500"/>
              <a:gd name="connsiteY751" fmla="*/ 1659770 h 2601022"/>
              <a:gd name="connsiteX752" fmla="*/ 6582645 w 10001500"/>
              <a:gd name="connsiteY752" fmla="*/ 1652967 h 2601022"/>
              <a:gd name="connsiteX753" fmla="*/ 6582645 w 10001500"/>
              <a:gd name="connsiteY753" fmla="*/ 1647784 h 2601022"/>
              <a:gd name="connsiteX754" fmla="*/ 6593335 w 10001500"/>
              <a:gd name="connsiteY754" fmla="*/ 1643248 h 2601022"/>
              <a:gd name="connsiteX755" fmla="*/ 6605969 w 10001500"/>
              <a:gd name="connsiteY755" fmla="*/ 1642600 h 2601022"/>
              <a:gd name="connsiteX756" fmla="*/ 4487015 w 10001500"/>
              <a:gd name="connsiteY756" fmla="*/ 1634820 h 2601022"/>
              <a:gd name="connsiteX757" fmla="*/ 4495655 w 10001500"/>
              <a:gd name="connsiteY757" fmla="*/ 1643462 h 2601022"/>
              <a:gd name="connsiteX758" fmla="*/ 4501596 w 10001500"/>
              <a:gd name="connsiteY758" fmla="*/ 1641841 h 2601022"/>
              <a:gd name="connsiteX759" fmla="*/ 4504297 w 10001500"/>
              <a:gd name="connsiteY759" fmla="*/ 1636981 h 2601022"/>
              <a:gd name="connsiteX760" fmla="*/ 5424202 w 10001500"/>
              <a:gd name="connsiteY760" fmla="*/ 1632234 h 2601022"/>
              <a:gd name="connsiteX761" fmla="*/ 5420962 w 10001500"/>
              <a:gd name="connsiteY761" fmla="*/ 1644544 h 2601022"/>
              <a:gd name="connsiteX762" fmla="*/ 5429385 w 10001500"/>
              <a:gd name="connsiteY762" fmla="*/ 1652967 h 2601022"/>
              <a:gd name="connsiteX763" fmla="*/ 4566946 w 10001500"/>
              <a:gd name="connsiteY763" fmla="*/ 1617538 h 2601022"/>
              <a:gd name="connsiteX764" fmla="*/ 4557224 w 10001500"/>
              <a:gd name="connsiteY764" fmla="*/ 1619968 h 2601022"/>
              <a:gd name="connsiteX765" fmla="*/ 4553984 w 10001500"/>
              <a:gd name="connsiteY765" fmla="*/ 1630500 h 2601022"/>
              <a:gd name="connsiteX766" fmla="*/ 4553984 w 10001500"/>
              <a:gd name="connsiteY766" fmla="*/ 1643462 h 2601022"/>
              <a:gd name="connsiteX767" fmla="*/ 4541291 w 10001500"/>
              <a:gd name="connsiteY767" fmla="*/ 1647782 h 2601022"/>
              <a:gd name="connsiteX768" fmla="*/ 4530220 w 10001500"/>
              <a:gd name="connsiteY768" fmla="*/ 1652103 h 2601022"/>
              <a:gd name="connsiteX769" fmla="*/ 4524820 w 10001500"/>
              <a:gd name="connsiteY769" fmla="*/ 1666685 h 2601022"/>
              <a:gd name="connsiteX770" fmla="*/ 4519419 w 10001500"/>
              <a:gd name="connsiteY770" fmla="*/ 1678027 h 2601022"/>
              <a:gd name="connsiteX771" fmla="*/ 4511857 w 10001500"/>
              <a:gd name="connsiteY771" fmla="*/ 1682078 h 2601022"/>
              <a:gd name="connsiteX772" fmla="*/ 4510778 w 10001500"/>
              <a:gd name="connsiteY772" fmla="*/ 1690989 h 2601022"/>
              <a:gd name="connsiteX773" fmla="*/ 4510778 w 10001500"/>
              <a:gd name="connsiteY773" fmla="*/ 1706111 h 2601022"/>
              <a:gd name="connsiteX774" fmla="*/ 4529141 w 10001500"/>
              <a:gd name="connsiteY774" fmla="*/ 1684778 h 2601022"/>
              <a:gd name="connsiteX775" fmla="*/ 4541022 w 10001500"/>
              <a:gd name="connsiteY775" fmla="*/ 1658584 h 2601022"/>
              <a:gd name="connsiteX776" fmla="*/ 4561276 w 10001500"/>
              <a:gd name="connsiteY776" fmla="*/ 1642652 h 2601022"/>
              <a:gd name="connsiteX777" fmla="*/ 4573426 w 10001500"/>
              <a:gd name="connsiteY777" fmla="*/ 1621859 h 2601022"/>
              <a:gd name="connsiteX778" fmla="*/ 4570996 w 10001500"/>
              <a:gd name="connsiteY778" fmla="*/ 1618078 h 2601022"/>
              <a:gd name="connsiteX779" fmla="*/ 4566946 w 10001500"/>
              <a:gd name="connsiteY779" fmla="*/ 1617538 h 2601022"/>
              <a:gd name="connsiteX780" fmla="*/ 3728743 w 10001500"/>
              <a:gd name="connsiteY780" fmla="*/ 1617538 h 2601022"/>
              <a:gd name="connsiteX781" fmla="*/ 3713620 w 10001500"/>
              <a:gd name="connsiteY781" fmla="*/ 1626179 h 2601022"/>
              <a:gd name="connsiteX782" fmla="*/ 3694179 w 10001500"/>
              <a:gd name="connsiteY782" fmla="*/ 1619698 h 2601022"/>
              <a:gd name="connsiteX783" fmla="*/ 3689317 w 10001500"/>
              <a:gd name="connsiteY783" fmla="*/ 1628610 h 2601022"/>
              <a:gd name="connsiteX784" fmla="*/ 3687697 w 10001500"/>
              <a:gd name="connsiteY784" fmla="*/ 1639141 h 2601022"/>
              <a:gd name="connsiteX785" fmla="*/ 3680947 w 10001500"/>
              <a:gd name="connsiteY785" fmla="*/ 1646162 h 2601022"/>
              <a:gd name="connsiteX786" fmla="*/ 3679056 w 10001500"/>
              <a:gd name="connsiteY786" fmla="*/ 1656424 h 2601022"/>
              <a:gd name="connsiteX787" fmla="*/ 3666095 w 10001500"/>
              <a:gd name="connsiteY787" fmla="*/ 1669386 h 2601022"/>
              <a:gd name="connsiteX788" fmla="*/ 3635580 w 10001500"/>
              <a:gd name="connsiteY788" fmla="*/ 1700170 h 2601022"/>
              <a:gd name="connsiteX789" fmla="*/ 3609926 w 10001500"/>
              <a:gd name="connsiteY789" fmla="*/ 1727714 h 2601022"/>
              <a:gd name="connsiteX790" fmla="*/ 3611005 w 10001500"/>
              <a:gd name="connsiteY790" fmla="*/ 1729604 h 2601022"/>
              <a:gd name="connsiteX791" fmla="*/ 3612086 w 10001500"/>
              <a:gd name="connsiteY791" fmla="*/ 1729874 h 2601022"/>
              <a:gd name="connsiteX792" fmla="*/ 3615867 w 10001500"/>
              <a:gd name="connsiteY792" fmla="*/ 1734195 h 2601022"/>
              <a:gd name="connsiteX793" fmla="*/ 3603445 w 10001500"/>
              <a:gd name="connsiteY793" fmla="*/ 1738516 h 2601022"/>
              <a:gd name="connsiteX794" fmla="*/ 3599124 w 10001500"/>
              <a:gd name="connsiteY794" fmla="*/ 1753638 h 2601022"/>
              <a:gd name="connsiteX795" fmla="*/ 3576441 w 10001500"/>
              <a:gd name="connsiteY795" fmla="*/ 1763359 h 2601022"/>
              <a:gd name="connsiteX796" fmla="*/ 3566720 w 10001500"/>
              <a:gd name="connsiteY796" fmla="*/ 1786042 h 2601022"/>
              <a:gd name="connsiteX797" fmla="*/ 3549437 w 10001500"/>
              <a:gd name="connsiteY797" fmla="*/ 1800085 h 2601022"/>
              <a:gd name="connsiteX798" fmla="*/ 3532155 w 10001500"/>
              <a:gd name="connsiteY798" fmla="*/ 1814127 h 2601022"/>
              <a:gd name="connsiteX799" fmla="*/ 3512711 w 10001500"/>
              <a:gd name="connsiteY799" fmla="*/ 1824928 h 2601022"/>
              <a:gd name="connsiteX800" fmla="*/ 3527834 w 10001500"/>
              <a:gd name="connsiteY800" fmla="*/ 1844371 h 2601022"/>
              <a:gd name="connsiteX801" fmla="*/ 3538096 w 10001500"/>
              <a:gd name="connsiteY801" fmla="*/ 1834650 h 2601022"/>
              <a:gd name="connsiteX802" fmla="*/ 3545116 w 10001500"/>
              <a:gd name="connsiteY802" fmla="*/ 1824928 h 2601022"/>
              <a:gd name="connsiteX803" fmla="*/ 3555918 w 10001500"/>
              <a:gd name="connsiteY803" fmla="*/ 1807646 h 2601022"/>
              <a:gd name="connsiteX804" fmla="*/ 3567799 w 10001500"/>
              <a:gd name="connsiteY804" fmla="*/ 1799005 h 2601022"/>
              <a:gd name="connsiteX805" fmla="*/ 3579682 w 10001500"/>
              <a:gd name="connsiteY805" fmla="*/ 1790363 h 2601022"/>
              <a:gd name="connsiteX806" fmla="*/ 3609926 w 10001500"/>
              <a:gd name="connsiteY806" fmla="*/ 1753638 h 2601022"/>
              <a:gd name="connsiteX807" fmla="*/ 3613976 w 10001500"/>
              <a:gd name="connsiteY807" fmla="*/ 1746887 h 2601022"/>
              <a:gd name="connsiteX808" fmla="*/ 3622888 w 10001500"/>
              <a:gd name="connsiteY808" fmla="*/ 1744997 h 2601022"/>
              <a:gd name="connsiteX809" fmla="*/ 3627209 w 10001500"/>
              <a:gd name="connsiteY809" fmla="*/ 1744997 h 2601022"/>
              <a:gd name="connsiteX810" fmla="*/ 3631530 w 10001500"/>
              <a:gd name="connsiteY810" fmla="*/ 1729874 h 2601022"/>
              <a:gd name="connsiteX811" fmla="*/ 3630449 w 10001500"/>
              <a:gd name="connsiteY811" fmla="*/ 1725554 h 2601022"/>
              <a:gd name="connsiteX812" fmla="*/ 3642330 w 10001500"/>
              <a:gd name="connsiteY812" fmla="*/ 1721233 h 2601022"/>
              <a:gd name="connsiteX813" fmla="*/ 3653133 w 10001500"/>
              <a:gd name="connsiteY813" fmla="*/ 1699630 h 2601022"/>
              <a:gd name="connsiteX814" fmla="*/ 3665824 w 10001500"/>
              <a:gd name="connsiteY814" fmla="*/ 1696930 h 2601022"/>
              <a:gd name="connsiteX815" fmla="*/ 3670414 w 10001500"/>
              <a:gd name="connsiteY815" fmla="*/ 1684508 h 2601022"/>
              <a:gd name="connsiteX816" fmla="*/ 3682297 w 10001500"/>
              <a:gd name="connsiteY816" fmla="*/ 1672896 h 2601022"/>
              <a:gd name="connsiteX817" fmla="*/ 3694179 w 10001500"/>
              <a:gd name="connsiteY817" fmla="*/ 1662904 h 2601022"/>
              <a:gd name="connsiteX818" fmla="*/ 3714702 w 10001500"/>
              <a:gd name="connsiteY818" fmla="*/ 1643462 h 2601022"/>
              <a:gd name="connsiteX819" fmla="*/ 3728743 w 10001500"/>
              <a:gd name="connsiteY819" fmla="*/ 1617538 h 2601022"/>
              <a:gd name="connsiteX820" fmla="*/ 6655209 w 10001500"/>
              <a:gd name="connsiteY820" fmla="*/ 1601135 h 2601022"/>
              <a:gd name="connsiteX821" fmla="*/ 6670759 w 10001500"/>
              <a:gd name="connsiteY821" fmla="*/ 1616685 h 2601022"/>
              <a:gd name="connsiteX822" fmla="*/ 6667520 w 10001500"/>
              <a:gd name="connsiteY822" fmla="*/ 1621220 h 2601022"/>
              <a:gd name="connsiteX823" fmla="*/ 6660392 w 10001500"/>
              <a:gd name="connsiteY823" fmla="*/ 1621868 h 2601022"/>
              <a:gd name="connsiteX824" fmla="*/ 6655209 w 10001500"/>
              <a:gd name="connsiteY824" fmla="*/ 1621868 h 2601022"/>
              <a:gd name="connsiteX825" fmla="*/ 6634476 w 10001500"/>
              <a:gd name="connsiteY825" fmla="*/ 1647784 h 2601022"/>
              <a:gd name="connsiteX826" fmla="*/ 6625730 w 10001500"/>
              <a:gd name="connsiteY826" fmla="*/ 1645840 h 2601022"/>
              <a:gd name="connsiteX827" fmla="*/ 6618927 w 10001500"/>
              <a:gd name="connsiteY827" fmla="*/ 1640009 h 2601022"/>
              <a:gd name="connsiteX828" fmla="*/ 6635124 w 10001500"/>
              <a:gd name="connsiteY828" fmla="*/ 1621544 h 2601022"/>
              <a:gd name="connsiteX829" fmla="*/ 6655209 w 10001500"/>
              <a:gd name="connsiteY829" fmla="*/ 1601135 h 2601022"/>
              <a:gd name="connsiteX830" fmla="*/ 4553984 w 10001500"/>
              <a:gd name="connsiteY830" fmla="*/ 1582973 h 2601022"/>
              <a:gd name="connsiteX831" fmla="*/ 4555334 w 10001500"/>
              <a:gd name="connsiteY831" fmla="*/ 1588104 h 2601022"/>
              <a:gd name="connsiteX832" fmla="*/ 4558305 w 10001500"/>
              <a:gd name="connsiteY832" fmla="*/ 1591614 h 2601022"/>
              <a:gd name="connsiteX833" fmla="*/ 4562085 w 10001500"/>
              <a:gd name="connsiteY833" fmla="*/ 1589184 h 2601022"/>
              <a:gd name="connsiteX834" fmla="*/ 4562626 w 10001500"/>
              <a:gd name="connsiteY834" fmla="*/ 1585133 h 2601022"/>
              <a:gd name="connsiteX835" fmla="*/ 3307482 w 10001500"/>
              <a:gd name="connsiteY835" fmla="*/ 1580813 h 2601022"/>
              <a:gd name="connsiteX836" fmla="*/ 3306131 w 10001500"/>
              <a:gd name="connsiteY836" fmla="*/ 1581893 h 2601022"/>
              <a:gd name="connsiteX837" fmla="*/ 3303161 w 10001500"/>
              <a:gd name="connsiteY837" fmla="*/ 1582973 h 2601022"/>
              <a:gd name="connsiteX838" fmla="*/ 3304512 w 10001500"/>
              <a:gd name="connsiteY838" fmla="*/ 1587024 h 2601022"/>
              <a:gd name="connsiteX839" fmla="*/ 3307482 w 10001500"/>
              <a:gd name="connsiteY839" fmla="*/ 1589454 h 2601022"/>
              <a:gd name="connsiteX840" fmla="*/ 3311803 w 10001500"/>
              <a:gd name="connsiteY840" fmla="*/ 1585133 h 2601022"/>
              <a:gd name="connsiteX841" fmla="*/ 3307482 w 10001500"/>
              <a:gd name="connsiteY841" fmla="*/ 1580813 h 2601022"/>
              <a:gd name="connsiteX842" fmla="*/ 5452709 w 10001500"/>
              <a:gd name="connsiteY842" fmla="*/ 1572628 h 2601022"/>
              <a:gd name="connsiteX843" fmla="*/ 5450118 w 10001500"/>
              <a:gd name="connsiteY843" fmla="*/ 1577811 h 2601022"/>
              <a:gd name="connsiteX844" fmla="*/ 5454329 w 10001500"/>
              <a:gd name="connsiteY844" fmla="*/ 1582670 h 2601022"/>
              <a:gd name="connsiteX845" fmla="*/ 5460484 w 10001500"/>
              <a:gd name="connsiteY845" fmla="*/ 1585585 h 2601022"/>
              <a:gd name="connsiteX846" fmla="*/ 5460484 w 10001500"/>
              <a:gd name="connsiteY846" fmla="*/ 1582994 h 2601022"/>
              <a:gd name="connsiteX847" fmla="*/ 5457569 w 10001500"/>
              <a:gd name="connsiteY847" fmla="*/ 1576839 h 2601022"/>
              <a:gd name="connsiteX848" fmla="*/ 5452709 w 10001500"/>
              <a:gd name="connsiteY848" fmla="*/ 1572628 h 2601022"/>
              <a:gd name="connsiteX849" fmla="*/ 4543182 w 10001500"/>
              <a:gd name="connsiteY849" fmla="*/ 1565690 h 2601022"/>
              <a:gd name="connsiteX850" fmla="*/ 4540212 w 10001500"/>
              <a:gd name="connsiteY850" fmla="*/ 1566771 h 2601022"/>
              <a:gd name="connsiteX851" fmla="*/ 4538861 w 10001500"/>
              <a:gd name="connsiteY851" fmla="*/ 1567851 h 2601022"/>
              <a:gd name="connsiteX852" fmla="*/ 4540212 w 10001500"/>
              <a:gd name="connsiteY852" fmla="*/ 1571901 h 2601022"/>
              <a:gd name="connsiteX853" fmla="*/ 4543182 w 10001500"/>
              <a:gd name="connsiteY853" fmla="*/ 1574332 h 2601022"/>
              <a:gd name="connsiteX854" fmla="*/ 4545342 w 10001500"/>
              <a:gd name="connsiteY854" fmla="*/ 1570011 h 2601022"/>
              <a:gd name="connsiteX855" fmla="*/ 4543182 w 10001500"/>
              <a:gd name="connsiteY855" fmla="*/ 1565690 h 2601022"/>
              <a:gd name="connsiteX856" fmla="*/ 4636076 w 10001500"/>
              <a:gd name="connsiteY856" fmla="*/ 1557049 h 2601022"/>
              <a:gd name="connsiteX857" fmla="*/ 4651197 w 10001500"/>
              <a:gd name="connsiteY857" fmla="*/ 1565690 h 2601022"/>
              <a:gd name="connsiteX858" fmla="*/ 4647957 w 10001500"/>
              <a:gd name="connsiteY858" fmla="*/ 1580543 h 2601022"/>
              <a:gd name="connsiteX859" fmla="*/ 4644718 w 10001500"/>
              <a:gd name="connsiteY859" fmla="*/ 1593775 h 2601022"/>
              <a:gd name="connsiteX860" fmla="*/ 4629595 w 10001500"/>
              <a:gd name="connsiteY860" fmla="*/ 1598095 h 2601022"/>
              <a:gd name="connsiteX861" fmla="*/ 4627434 w 10001500"/>
              <a:gd name="connsiteY861" fmla="*/ 1580813 h 2601022"/>
              <a:gd name="connsiteX862" fmla="*/ 4577747 w 10001500"/>
              <a:gd name="connsiteY862" fmla="*/ 1557049 h 2601022"/>
              <a:gd name="connsiteX863" fmla="*/ 4575588 w 10001500"/>
              <a:gd name="connsiteY863" fmla="*/ 1558129 h 2601022"/>
              <a:gd name="connsiteX864" fmla="*/ 4573426 w 10001500"/>
              <a:gd name="connsiteY864" fmla="*/ 1559210 h 2601022"/>
              <a:gd name="connsiteX865" fmla="*/ 4574777 w 10001500"/>
              <a:gd name="connsiteY865" fmla="*/ 1564340 h 2601022"/>
              <a:gd name="connsiteX866" fmla="*/ 4577747 w 10001500"/>
              <a:gd name="connsiteY866" fmla="*/ 1567851 h 2601022"/>
              <a:gd name="connsiteX867" fmla="*/ 4581527 w 10001500"/>
              <a:gd name="connsiteY867" fmla="*/ 1565420 h 2601022"/>
              <a:gd name="connsiteX868" fmla="*/ 4582067 w 10001500"/>
              <a:gd name="connsiteY868" fmla="*/ 1561370 h 2601022"/>
              <a:gd name="connsiteX869" fmla="*/ 4577747 w 10001500"/>
              <a:gd name="connsiteY869" fmla="*/ 1557049 h 2601022"/>
              <a:gd name="connsiteX870" fmla="*/ 6722591 w 10001500"/>
              <a:gd name="connsiteY870" fmla="*/ 1551895 h 2601022"/>
              <a:gd name="connsiteX871" fmla="*/ 6713197 w 10001500"/>
              <a:gd name="connsiteY871" fmla="*/ 1555458 h 2601022"/>
              <a:gd name="connsiteX872" fmla="*/ 6701858 w 10001500"/>
              <a:gd name="connsiteY872" fmla="*/ 1557078 h 2601022"/>
              <a:gd name="connsiteX873" fmla="*/ 6693759 w 10001500"/>
              <a:gd name="connsiteY873" fmla="*/ 1571656 h 2601022"/>
              <a:gd name="connsiteX874" fmla="*/ 6683717 w 10001500"/>
              <a:gd name="connsiteY874" fmla="*/ 1588177 h 2601022"/>
              <a:gd name="connsiteX875" fmla="*/ 6663632 w 10001500"/>
              <a:gd name="connsiteY875" fmla="*/ 1591416 h 2601022"/>
              <a:gd name="connsiteX876" fmla="*/ 6647435 w 10001500"/>
              <a:gd name="connsiteY876" fmla="*/ 1598544 h 2601022"/>
              <a:gd name="connsiteX877" fmla="*/ 6634476 w 10001500"/>
              <a:gd name="connsiteY877" fmla="*/ 1595952 h 2601022"/>
              <a:gd name="connsiteX878" fmla="*/ 6619251 w 10001500"/>
              <a:gd name="connsiteY878" fmla="*/ 1621544 h 2601022"/>
              <a:gd name="connsiteX879" fmla="*/ 6590420 w 10001500"/>
              <a:gd name="connsiteY879" fmla="*/ 1629643 h 2601022"/>
              <a:gd name="connsiteX880" fmla="*/ 6574870 w 10001500"/>
              <a:gd name="connsiteY880" fmla="*/ 1634826 h 2601022"/>
              <a:gd name="connsiteX881" fmla="*/ 6569687 w 10001500"/>
              <a:gd name="connsiteY881" fmla="*/ 1627051 h 2601022"/>
              <a:gd name="connsiteX882" fmla="*/ 6564504 w 10001500"/>
              <a:gd name="connsiteY882" fmla="*/ 1634826 h 2601022"/>
              <a:gd name="connsiteX883" fmla="*/ 6517855 w 10001500"/>
              <a:gd name="connsiteY883" fmla="*/ 1668516 h 2601022"/>
              <a:gd name="connsiteX884" fmla="*/ 6512672 w 10001500"/>
              <a:gd name="connsiteY884" fmla="*/ 1699616 h 2601022"/>
              <a:gd name="connsiteX885" fmla="*/ 6533405 w 10001500"/>
              <a:gd name="connsiteY885" fmla="*/ 1691841 h 2601022"/>
              <a:gd name="connsiteX886" fmla="*/ 6538264 w 10001500"/>
              <a:gd name="connsiteY886" fmla="*/ 1693461 h 2601022"/>
              <a:gd name="connsiteX887" fmla="*/ 6541179 w 10001500"/>
              <a:gd name="connsiteY887" fmla="*/ 1697024 h 2601022"/>
              <a:gd name="connsiteX888" fmla="*/ 6524334 w 10001500"/>
              <a:gd name="connsiteY888" fmla="*/ 1719053 h 2601022"/>
              <a:gd name="connsiteX889" fmla="*/ 6499714 w 10001500"/>
              <a:gd name="connsiteY889" fmla="*/ 1733306 h 2601022"/>
              <a:gd name="connsiteX890" fmla="*/ 6486756 w 10001500"/>
              <a:gd name="connsiteY890" fmla="*/ 1730715 h 2601022"/>
              <a:gd name="connsiteX891" fmla="*/ 6445290 w 10001500"/>
              <a:gd name="connsiteY891" fmla="*/ 1769589 h 2601022"/>
              <a:gd name="connsiteX892" fmla="*/ 6440431 w 10001500"/>
              <a:gd name="connsiteY892" fmla="*/ 1767969 h 2601022"/>
              <a:gd name="connsiteX893" fmla="*/ 6437515 w 10001500"/>
              <a:gd name="connsiteY893" fmla="*/ 1764406 h 2601022"/>
              <a:gd name="connsiteX894" fmla="*/ 6443346 w 10001500"/>
              <a:gd name="connsiteY894" fmla="*/ 1754687 h 2601022"/>
              <a:gd name="connsiteX895" fmla="*/ 6453065 w 10001500"/>
              <a:gd name="connsiteY895" fmla="*/ 1748856 h 2601022"/>
              <a:gd name="connsiteX896" fmla="*/ 6460840 w 10001500"/>
              <a:gd name="connsiteY896" fmla="*/ 1728123 h 2601022"/>
              <a:gd name="connsiteX897" fmla="*/ 6456629 w 10001500"/>
              <a:gd name="connsiteY897" fmla="*/ 1720673 h 2601022"/>
              <a:gd name="connsiteX898" fmla="*/ 6450474 w 10001500"/>
              <a:gd name="connsiteY898" fmla="*/ 1715165 h 2601022"/>
              <a:gd name="connsiteX899" fmla="*/ 6447882 w 10001500"/>
              <a:gd name="connsiteY899" fmla="*/ 1720348 h 2601022"/>
              <a:gd name="connsiteX900" fmla="*/ 6401233 w 10001500"/>
              <a:gd name="connsiteY900" fmla="*/ 1743673 h 2601022"/>
              <a:gd name="connsiteX901" fmla="*/ 6378881 w 10001500"/>
              <a:gd name="connsiteY901" fmla="*/ 1760518 h 2601022"/>
              <a:gd name="connsiteX902" fmla="*/ 6354584 w 10001500"/>
              <a:gd name="connsiteY902" fmla="*/ 1777364 h 2601022"/>
              <a:gd name="connsiteX903" fmla="*/ 6307936 w 10001500"/>
              <a:gd name="connsiteY903" fmla="*/ 1792914 h 2601022"/>
              <a:gd name="connsiteX904" fmla="*/ 6297569 w 10001500"/>
              <a:gd name="connsiteY904" fmla="*/ 1813646 h 2601022"/>
              <a:gd name="connsiteX905" fmla="*/ 6308584 w 10001500"/>
              <a:gd name="connsiteY905" fmla="*/ 1821745 h 2601022"/>
              <a:gd name="connsiteX906" fmla="*/ 6315711 w 10001500"/>
              <a:gd name="connsiteY906" fmla="*/ 1831787 h 2601022"/>
              <a:gd name="connsiteX907" fmla="*/ 6310528 w 10001500"/>
              <a:gd name="connsiteY907" fmla="*/ 1834379 h 2601022"/>
              <a:gd name="connsiteX908" fmla="*/ 6295302 w 10001500"/>
              <a:gd name="connsiteY908" fmla="*/ 1836970 h 2601022"/>
              <a:gd name="connsiteX909" fmla="*/ 6282020 w 10001500"/>
              <a:gd name="connsiteY909" fmla="*/ 1839562 h 2601022"/>
              <a:gd name="connsiteX910" fmla="*/ 6280400 w 10001500"/>
              <a:gd name="connsiteY910" fmla="*/ 1844421 h 2601022"/>
              <a:gd name="connsiteX911" fmla="*/ 6276837 w 10001500"/>
              <a:gd name="connsiteY911" fmla="*/ 1847337 h 2601022"/>
              <a:gd name="connsiteX912" fmla="*/ 6271330 w 10001500"/>
              <a:gd name="connsiteY912" fmla="*/ 1842153 h 2601022"/>
              <a:gd name="connsiteX913" fmla="*/ 6263878 w 10001500"/>
              <a:gd name="connsiteY913" fmla="*/ 1836970 h 2601022"/>
              <a:gd name="connsiteX914" fmla="*/ 6261611 w 10001500"/>
              <a:gd name="connsiteY914" fmla="*/ 1839562 h 2601022"/>
              <a:gd name="connsiteX915" fmla="*/ 6261287 w 10001500"/>
              <a:gd name="connsiteY915" fmla="*/ 1842153 h 2601022"/>
              <a:gd name="connsiteX916" fmla="*/ 6269062 w 10001500"/>
              <a:gd name="connsiteY916" fmla="*/ 1847337 h 2601022"/>
              <a:gd name="connsiteX917" fmla="*/ 6267118 w 10001500"/>
              <a:gd name="connsiteY917" fmla="*/ 1853492 h 2601022"/>
              <a:gd name="connsiteX918" fmla="*/ 6261287 w 10001500"/>
              <a:gd name="connsiteY918" fmla="*/ 1857703 h 2601022"/>
              <a:gd name="connsiteX919" fmla="*/ 6258695 w 10001500"/>
              <a:gd name="connsiteY919" fmla="*/ 1857703 h 2601022"/>
              <a:gd name="connsiteX920" fmla="*/ 6237962 w 10001500"/>
              <a:gd name="connsiteY920" fmla="*/ 1860295 h 2601022"/>
              <a:gd name="connsiteX921" fmla="*/ 6222413 w 10001500"/>
              <a:gd name="connsiteY921" fmla="*/ 1870661 h 2601022"/>
              <a:gd name="connsiteX922" fmla="*/ 6199089 w 10001500"/>
              <a:gd name="connsiteY922" fmla="*/ 1865478 h 2601022"/>
              <a:gd name="connsiteX923" fmla="*/ 6188399 w 10001500"/>
              <a:gd name="connsiteY923" fmla="*/ 1870337 h 2601022"/>
              <a:gd name="connsiteX924" fmla="*/ 6183539 w 10001500"/>
              <a:gd name="connsiteY924" fmla="*/ 1881028 h 2601022"/>
              <a:gd name="connsiteX925" fmla="*/ 6190990 w 10001500"/>
              <a:gd name="connsiteY925" fmla="*/ 1888478 h 2601022"/>
              <a:gd name="connsiteX926" fmla="*/ 6188722 w 10001500"/>
              <a:gd name="connsiteY926" fmla="*/ 1893985 h 2601022"/>
              <a:gd name="connsiteX927" fmla="*/ 6149848 w 10001500"/>
              <a:gd name="connsiteY927" fmla="*/ 1893014 h 2601022"/>
              <a:gd name="connsiteX928" fmla="*/ 6110975 w 10001500"/>
              <a:gd name="connsiteY928" fmla="*/ 1893985 h 2601022"/>
              <a:gd name="connsiteX929" fmla="*/ 6092833 w 10001500"/>
              <a:gd name="connsiteY929" fmla="*/ 1896577 h 2601022"/>
              <a:gd name="connsiteX930" fmla="*/ 6085383 w 10001500"/>
              <a:gd name="connsiteY930" fmla="*/ 1896901 h 2601022"/>
              <a:gd name="connsiteX931" fmla="*/ 6079876 w 10001500"/>
              <a:gd name="connsiteY931" fmla="*/ 1899169 h 2601022"/>
              <a:gd name="connsiteX932" fmla="*/ 6083763 w 10001500"/>
              <a:gd name="connsiteY932" fmla="*/ 1901436 h 2601022"/>
              <a:gd name="connsiteX933" fmla="*/ 6087650 w 10001500"/>
              <a:gd name="connsiteY933" fmla="*/ 1901760 h 2601022"/>
              <a:gd name="connsiteX934" fmla="*/ 6066917 w 10001500"/>
              <a:gd name="connsiteY934" fmla="*/ 1908887 h 2601022"/>
              <a:gd name="connsiteX935" fmla="*/ 6046185 w 10001500"/>
              <a:gd name="connsiteY935" fmla="*/ 1912127 h 2601022"/>
              <a:gd name="connsiteX936" fmla="*/ 6026424 w 10001500"/>
              <a:gd name="connsiteY936" fmla="*/ 1897549 h 2601022"/>
              <a:gd name="connsiteX937" fmla="*/ 6004719 w 10001500"/>
              <a:gd name="connsiteY937" fmla="*/ 1888802 h 2601022"/>
              <a:gd name="connsiteX938" fmla="*/ 5999536 w 10001500"/>
              <a:gd name="connsiteY938" fmla="*/ 1891394 h 2601022"/>
              <a:gd name="connsiteX939" fmla="*/ 5976212 w 10001500"/>
              <a:gd name="connsiteY939" fmla="*/ 1909535 h 2601022"/>
              <a:gd name="connsiteX940" fmla="*/ 5991761 w 10001500"/>
              <a:gd name="connsiteY940" fmla="*/ 1919901 h 2601022"/>
              <a:gd name="connsiteX941" fmla="*/ 5993705 w 10001500"/>
              <a:gd name="connsiteY941" fmla="*/ 1933831 h 2601022"/>
              <a:gd name="connsiteX942" fmla="*/ 6007311 w 10001500"/>
              <a:gd name="connsiteY942" fmla="*/ 1938043 h 2601022"/>
              <a:gd name="connsiteX943" fmla="*/ 6009902 w 10001500"/>
              <a:gd name="connsiteY943" fmla="*/ 1938043 h 2601022"/>
              <a:gd name="connsiteX944" fmla="*/ 6046832 w 10001500"/>
              <a:gd name="connsiteY944" fmla="*/ 1915690 h 2601022"/>
              <a:gd name="connsiteX945" fmla="*/ 6103200 w 10001500"/>
              <a:gd name="connsiteY945" fmla="*/ 1922493 h 2601022"/>
              <a:gd name="connsiteX946" fmla="*/ 6126524 w 10001500"/>
              <a:gd name="connsiteY946" fmla="*/ 1917310 h 2601022"/>
              <a:gd name="connsiteX947" fmla="*/ 6132355 w 10001500"/>
              <a:gd name="connsiteY947" fmla="*/ 1917958 h 2601022"/>
              <a:gd name="connsiteX948" fmla="*/ 6134299 w 10001500"/>
              <a:gd name="connsiteY948" fmla="*/ 1922493 h 2601022"/>
              <a:gd name="connsiteX949" fmla="*/ 6134299 w 10001500"/>
              <a:gd name="connsiteY949" fmla="*/ 1925085 h 2601022"/>
              <a:gd name="connsiteX950" fmla="*/ 6174469 w 10001500"/>
              <a:gd name="connsiteY950" fmla="*/ 1918930 h 2601022"/>
              <a:gd name="connsiteX951" fmla="*/ 6214638 w 10001500"/>
              <a:gd name="connsiteY951" fmla="*/ 1922493 h 2601022"/>
              <a:gd name="connsiteX952" fmla="*/ 6224681 w 10001500"/>
              <a:gd name="connsiteY952" fmla="*/ 1908887 h 2601022"/>
              <a:gd name="connsiteX953" fmla="*/ 6240554 w 10001500"/>
              <a:gd name="connsiteY953" fmla="*/ 1899169 h 2601022"/>
              <a:gd name="connsiteX954" fmla="*/ 6266470 w 10001500"/>
              <a:gd name="connsiteY954" fmla="*/ 1899169 h 2601022"/>
              <a:gd name="connsiteX955" fmla="*/ 6280400 w 10001500"/>
              <a:gd name="connsiteY955" fmla="*/ 1899816 h 2601022"/>
              <a:gd name="connsiteX956" fmla="*/ 6292386 w 10001500"/>
              <a:gd name="connsiteY956" fmla="*/ 1896577 h 2601022"/>
              <a:gd name="connsiteX957" fmla="*/ 6288175 w 10001500"/>
              <a:gd name="connsiteY957" fmla="*/ 1893014 h 2601022"/>
              <a:gd name="connsiteX958" fmla="*/ 6282020 w 10001500"/>
              <a:gd name="connsiteY958" fmla="*/ 1891394 h 2601022"/>
              <a:gd name="connsiteX959" fmla="*/ 6297569 w 10001500"/>
              <a:gd name="connsiteY959" fmla="*/ 1873253 h 2601022"/>
              <a:gd name="connsiteX960" fmla="*/ 6321218 w 10001500"/>
              <a:gd name="connsiteY960" fmla="*/ 1868717 h 2601022"/>
              <a:gd name="connsiteX961" fmla="*/ 6339035 w 10001500"/>
              <a:gd name="connsiteY961" fmla="*/ 1852520 h 2601022"/>
              <a:gd name="connsiteX962" fmla="*/ 6370134 w 10001500"/>
              <a:gd name="connsiteY962" fmla="*/ 1844745 h 2601022"/>
              <a:gd name="connsiteX963" fmla="*/ 6400081 w 10001500"/>
              <a:gd name="connsiteY963" fmla="*/ 1822573 h 2601022"/>
              <a:gd name="connsiteX964" fmla="*/ 6457672 w 10001500"/>
              <a:gd name="connsiteY964" fmla="*/ 1781395 h 2601022"/>
              <a:gd name="connsiteX965" fmla="*/ 6494530 w 10001500"/>
              <a:gd name="connsiteY965" fmla="*/ 1759223 h 2601022"/>
              <a:gd name="connsiteX966" fmla="*/ 6499714 w 10001500"/>
              <a:gd name="connsiteY966" fmla="*/ 1759223 h 2601022"/>
              <a:gd name="connsiteX967" fmla="*/ 6532433 w 10001500"/>
              <a:gd name="connsiteY967" fmla="*/ 1743349 h 2601022"/>
              <a:gd name="connsiteX968" fmla="*/ 6559321 w 10001500"/>
              <a:gd name="connsiteY968" fmla="*/ 1717757 h 2601022"/>
              <a:gd name="connsiteX969" fmla="*/ 6555109 w 10001500"/>
              <a:gd name="connsiteY969" fmla="*/ 1705447 h 2601022"/>
              <a:gd name="connsiteX970" fmla="*/ 6564504 w 10001500"/>
              <a:gd name="connsiteY970" fmla="*/ 1689249 h 2601022"/>
              <a:gd name="connsiteX971" fmla="*/ 6631885 w 10001500"/>
              <a:gd name="connsiteY971" fmla="*/ 1658150 h 2601022"/>
              <a:gd name="connsiteX972" fmla="*/ 6640632 w 10001500"/>
              <a:gd name="connsiteY972" fmla="*/ 1645192 h 2601022"/>
              <a:gd name="connsiteX973" fmla="*/ 6655209 w 10001500"/>
              <a:gd name="connsiteY973" fmla="*/ 1640009 h 2601022"/>
              <a:gd name="connsiteX974" fmla="*/ 6670759 w 10001500"/>
              <a:gd name="connsiteY974" fmla="*/ 1627051 h 2601022"/>
              <a:gd name="connsiteX975" fmla="*/ 6677886 w 10001500"/>
              <a:gd name="connsiteY975" fmla="*/ 1625107 h 2601022"/>
              <a:gd name="connsiteX976" fmla="*/ 6681125 w 10001500"/>
              <a:gd name="connsiteY976" fmla="*/ 1619276 h 2601022"/>
              <a:gd name="connsiteX977" fmla="*/ 6678210 w 10001500"/>
              <a:gd name="connsiteY977" fmla="*/ 1607938 h 2601022"/>
              <a:gd name="connsiteX978" fmla="*/ 6673351 w 10001500"/>
              <a:gd name="connsiteY978" fmla="*/ 1598544 h 2601022"/>
              <a:gd name="connsiteX979" fmla="*/ 6706069 w 10001500"/>
              <a:gd name="connsiteY979" fmla="*/ 1579430 h 2601022"/>
              <a:gd name="connsiteX980" fmla="*/ 6732957 w 10001500"/>
              <a:gd name="connsiteY980" fmla="*/ 1554486 h 2601022"/>
              <a:gd name="connsiteX981" fmla="*/ 1816710 w 10001500"/>
              <a:gd name="connsiteY981" fmla="*/ 1546699 h 2601022"/>
              <a:gd name="connsiteX982" fmla="*/ 1818329 w 10001500"/>
              <a:gd name="connsiteY982" fmla="*/ 1552854 h 2601022"/>
              <a:gd name="connsiteX983" fmla="*/ 1821894 w 10001500"/>
              <a:gd name="connsiteY983" fmla="*/ 1557066 h 2601022"/>
              <a:gd name="connsiteX984" fmla="*/ 1826428 w 10001500"/>
              <a:gd name="connsiteY984" fmla="*/ 1554150 h 2601022"/>
              <a:gd name="connsiteX985" fmla="*/ 1827076 w 10001500"/>
              <a:gd name="connsiteY985" fmla="*/ 1549291 h 2601022"/>
              <a:gd name="connsiteX986" fmla="*/ 6872904 w 10001500"/>
              <a:gd name="connsiteY986" fmla="*/ 1538937 h 2601022"/>
              <a:gd name="connsiteX987" fmla="*/ 6848931 w 10001500"/>
              <a:gd name="connsiteY987" fmla="*/ 1556430 h 2601022"/>
              <a:gd name="connsiteX988" fmla="*/ 6828846 w 10001500"/>
              <a:gd name="connsiteY988" fmla="*/ 1585585 h 2601022"/>
              <a:gd name="connsiteX989" fmla="*/ 6826255 w 10001500"/>
              <a:gd name="connsiteY989" fmla="*/ 1593360 h 2601022"/>
              <a:gd name="connsiteX990" fmla="*/ 6825283 w 10001500"/>
              <a:gd name="connsiteY990" fmla="*/ 1594656 h 2601022"/>
              <a:gd name="connsiteX991" fmla="*/ 6826255 w 10001500"/>
              <a:gd name="connsiteY991" fmla="*/ 1595952 h 2601022"/>
              <a:gd name="connsiteX992" fmla="*/ 6821072 w 10001500"/>
              <a:gd name="connsiteY992" fmla="*/ 1595952 h 2601022"/>
              <a:gd name="connsiteX993" fmla="*/ 6812973 w 10001500"/>
              <a:gd name="connsiteY993" fmla="*/ 1605994 h 2601022"/>
              <a:gd name="connsiteX994" fmla="*/ 6802930 w 10001500"/>
              <a:gd name="connsiteY994" fmla="*/ 1614093 h 2601022"/>
              <a:gd name="connsiteX995" fmla="*/ 6797423 w 10001500"/>
              <a:gd name="connsiteY995" fmla="*/ 1618629 h 2601022"/>
              <a:gd name="connsiteX996" fmla="*/ 6789972 w 10001500"/>
              <a:gd name="connsiteY996" fmla="*/ 1619276 h 2601022"/>
              <a:gd name="connsiteX997" fmla="*/ 6779606 w 10001500"/>
              <a:gd name="connsiteY997" fmla="*/ 1616685 h 2601022"/>
              <a:gd name="connsiteX998" fmla="*/ 6766972 w 10001500"/>
              <a:gd name="connsiteY998" fmla="*/ 1637741 h 2601022"/>
              <a:gd name="connsiteX999" fmla="*/ 6748507 w 10001500"/>
              <a:gd name="connsiteY999" fmla="*/ 1652967 h 2601022"/>
              <a:gd name="connsiteX1000" fmla="*/ 6732633 w 10001500"/>
              <a:gd name="connsiteY1000" fmla="*/ 1659122 h 2601022"/>
              <a:gd name="connsiteX1001" fmla="*/ 6722591 w 10001500"/>
              <a:gd name="connsiteY1001" fmla="*/ 1671108 h 2601022"/>
              <a:gd name="connsiteX1002" fmla="*/ 6728422 w 10001500"/>
              <a:gd name="connsiteY1002" fmla="*/ 1679207 h 2601022"/>
              <a:gd name="connsiteX1003" fmla="*/ 6738140 w 10001500"/>
              <a:gd name="connsiteY1003" fmla="*/ 1681475 h 2601022"/>
              <a:gd name="connsiteX1004" fmla="*/ 6774099 w 10001500"/>
              <a:gd name="connsiteY1004" fmla="*/ 1646164 h 2601022"/>
              <a:gd name="connsiteX1005" fmla="*/ 6815889 w 10001500"/>
              <a:gd name="connsiteY1005" fmla="*/ 1616685 h 2601022"/>
              <a:gd name="connsiteX1006" fmla="*/ 6826255 w 10001500"/>
              <a:gd name="connsiteY1006" fmla="*/ 1595952 h 2601022"/>
              <a:gd name="connsiteX1007" fmla="*/ 6831438 w 10001500"/>
              <a:gd name="connsiteY1007" fmla="*/ 1595952 h 2601022"/>
              <a:gd name="connsiteX1008" fmla="*/ 6836621 w 10001500"/>
              <a:gd name="connsiteY1008" fmla="*/ 1585585 h 2601022"/>
              <a:gd name="connsiteX1009" fmla="*/ 6859945 w 10001500"/>
              <a:gd name="connsiteY1009" fmla="*/ 1572628 h 2601022"/>
              <a:gd name="connsiteX1010" fmla="*/ 6868692 w 10001500"/>
              <a:gd name="connsiteY1010" fmla="*/ 1561937 h 2601022"/>
              <a:gd name="connsiteX1011" fmla="*/ 6875495 w 10001500"/>
              <a:gd name="connsiteY1011" fmla="*/ 1541529 h 2601022"/>
              <a:gd name="connsiteX1012" fmla="*/ 6875171 w 10001500"/>
              <a:gd name="connsiteY1012" fmla="*/ 1540232 h 2601022"/>
              <a:gd name="connsiteX1013" fmla="*/ 6872904 w 10001500"/>
              <a:gd name="connsiteY1013" fmla="*/ 1538937 h 2601022"/>
              <a:gd name="connsiteX1014" fmla="*/ 3378771 w 10001500"/>
              <a:gd name="connsiteY1014" fmla="*/ 1531125 h 2601022"/>
              <a:gd name="connsiteX1015" fmla="*/ 3381473 w 10001500"/>
              <a:gd name="connsiteY1015" fmla="*/ 1535986 h 2601022"/>
              <a:gd name="connsiteX1016" fmla="*/ 3387413 w 10001500"/>
              <a:gd name="connsiteY1016" fmla="*/ 1537606 h 2601022"/>
              <a:gd name="connsiteX1017" fmla="*/ 3400376 w 10001500"/>
              <a:gd name="connsiteY1017" fmla="*/ 1535446 h 2601022"/>
              <a:gd name="connsiteX1018" fmla="*/ 3337725 w 10001500"/>
              <a:gd name="connsiteY1018" fmla="*/ 1528965 h 2601022"/>
              <a:gd name="connsiteX1019" fmla="*/ 3339076 w 10001500"/>
              <a:gd name="connsiteY1019" fmla="*/ 1534096 h 2601022"/>
              <a:gd name="connsiteX1020" fmla="*/ 3342046 w 10001500"/>
              <a:gd name="connsiteY1020" fmla="*/ 1537606 h 2601022"/>
              <a:gd name="connsiteX1021" fmla="*/ 3343937 w 10001500"/>
              <a:gd name="connsiteY1021" fmla="*/ 1535176 h 2601022"/>
              <a:gd name="connsiteX1022" fmla="*/ 3344207 w 10001500"/>
              <a:gd name="connsiteY1022" fmla="*/ 1531125 h 2601022"/>
              <a:gd name="connsiteX1023" fmla="*/ 4266662 w 10001500"/>
              <a:gd name="connsiteY1023" fmla="*/ 1524644 h 2601022"/>
              <a:gd name="connsiteX1024" fmla="*/ 4270712 w 10001500"/>
              <a:gd name="connsiteY1024" fmla="*/ 1539767 h 2601022"/>
              <a:gd name="connsiteX1025" fmla="*/ 4286105 w 10001500"/>
              <a:gd name="connsiteY1025" fmla="*/ 1541927 h 2601022"/>
              <a:gd name="connsiteX1026" fmla="*/ 4286105 w 10001500"/>
              <a:gd name="connsiteY1026" fmla="*/ 1524644 h 2601022"/>
              <a:gd name="connsiteX1027" fmla="*/ 2449059 w 10001500"/>
              <a:gd name="connsiteY1027" fmla="*/ 1520783 h 2601022"/>
              <a:gd name="connsiteX1028" fmla="*/ 2440960 w 10001500"/>
              <a:gd name="connsiteY1028" fmla="*/ 1530502 h 2601022"/>
              <a:gd name="connsiteX1029" fmla="*/ 2438694 w 10001500"/>
              <a:gd name="connsiteY1029" fmla="*/ 1544108 h 2601022"/>
              <a:gd name="connsiteX1030" fmla="*/ 2443876 w 10001500"/>
              <a:gd name="connsiteY1030" fmla="*/ 1564841 h 2601022"/>
              <a:gd name="connsiteX1031" fmla="*/ 2449059 w 10001500"/>
              <a:gd name="connsiteY1031" fmla="*/ 1585573 h 2601022"/>
              <a:gd name="connsiteX1032" fmla="*/ 2432538 w 10001500"/>
              <a:gd name="connsiteY1032" fmla="*/ 1587841 h 2601022"/>
              <a:gd name="connsiteX1033" fmla="*/ 2417960 w 10001500"/>
              <a:gd name="connsiteY1033" fmla="*/ 1595940 h 2601022"/>
              <a:gd name="connsiteX1034" fmla="*/ 2410185 w 10001500"/>
              <a:gd name="connsiteY1034" fmla="*/ 1585573 h 2601022"/>
              <a:gd name="connsiteX1035" fmla="*/ 2407594 w 10001500"/>
              <a:gd name="connsiteY1035" fmla="*/ 1595940 h 2601022"/>
              <a:gd name="connsiteX1036" fmla="*/ 2400467 w 10001500"/>
              <a:gd name="connsiteY1036" fmla="*/ 1596588 h 2601022"/>
              <a:gd name="connsiteX1037" fmla="*/ 2397228 w 10001500"/>
              <a:gd name="connsiteY1037" fmla="*/ 1601123 h 2601022"/>
              <a:gd name="connsiteX1038" fmla="*/ 2394636 w 10001500"/>
              <a:gd name="connsiteY1038" fmla="*/ 1611489 h 2601022"/>
              <a:gd name="connsiteX1039" fmla="*/ 2384269 w 10001500"/>
              <a:gd name="connsiteY1039" fmla="*/ 1614081 h 2601022"/>
              <a:gd name="connsiteX1040" fmla="*/ 2375199 w 10001500"/>
              <a:gd name="connsiteY1040" fmla="*/ 1625095 h 2601022"/>
              <a:gd name="connsiteX1041" fmla="*/ 2366128 w 10001500"/>
              <a:gd name="connsiteY1041" fmla="*/ 1639997 h 2601022"/>
              <a:gd name="connsiteX1042" fmla="*/ 2344101 w 10001500"/>
              <a:gd name="connsiteY1042" fmla="*/ 1675307 h 2601022"/>
              <a:gd name="connsiteX1043" fmla="*/ 2314296 w 10001500"/>
              <a:gd name="connsiteY1043" fmla="*/ 1704787 h 2601022"/>
              <a:gd name="connsiteX1044" fmla="*/ 2324662 w 10001500"/>
              <a:gd name="connsiteY1044" fmla="*/ 1709970 h 2601022"/>
              <a:gd name="connsiteX1045" fmla="*/ 2333733 w 10001500"/>
              <a:gd name="connsiteY1045" fmla="*/ 1711589 h 2601022"/>
              <a:gd name="connsiteX1046" fmla="*/ 2335029 w 10001500"/>
              <a:gd name="connsiteY1046" fmla="*/ 1722928 h 2601022"/>
              <a:gd name="connsiteX1047" fmla="*/ 2303930 w 10001500"/>
              <a:gd name="connsiteY1047" fmla="*/ 1732646 h 2601022"/>
              <a:gd name="connsiteX1048" fmla="*/ 2272831 w 10001500"/>
              <a:gd name="connsiteY1048" fmla="*/ 1738478 h 2601022"/>
              <a:gd name="connsiteX1049" fmla="*/ 2267647 w 10001500"/>
              <a:gd name="connsiteY1049" fmla="*/ 1764394 h 2601022"/>
              <a:gd name="connsiteX1050" fmla="*/ 2296155 w 10001500"/>
              <a:gd name="connsiteY1050" fmla="*/ 1759210 h 2601022"/>
              <a:gd name="connsiteX1051" fmla="*/ 2313324 w 10001500"/>
              <a:gd name="connsiteY1051" fmla="*/ 1759858 h 2601022"/>
              <a:gd name="connsiteX1052" fmla="*/ 2324662 w 10001500"/>
              <a:gd name="connsiteY1052" fmla="*/ 1748844 h 2601022"/>
              <a:gd name="connsiteX1053" fmla="*/ 2335029 w 10001500"/>
              <a:gd name="connsiteY1053" fmla="*/ 1743661 h 2601022"/>
              <a:gd name="connsiteX1054" fmla="*/ 2352846 w 10001500"/>
              <a:gd name="connsiteY1054" fmla="*/ 1724224 h 2601022"/>
              <a:gd name="connsiteX1055" fmla="*/ 2376494 w 10001500"/>
              <a:gd name="connsiteY1055" fmla="*/ 1689237 h 2601022"/>
              <a:gd name="connsiteX1056" fmla="*/ 2438694 w 10001500"/>
              <a:gd name="connsiteY1056" fmla="*/ 1655546 h 2601022"/>
              <a:gd name="connsiteX1057" fmla="*/ 2443876 w 10001500"/>
              <a:gd name="connsiteY1057" fmla="*/ 1645504 h 2601022"/>
              <a:gd name="connsiteX1058" fmla="*/ 2449059 w 10001500"/>
              <a:gd name="connsiteY1058" fmla="*/ 1637405 h 2601022"/>
              <a:gd name="connsiteX1059" fmla="*/ 2440960 w 10001500"/>
              <a:gd name="connsiteY1059" fmla="*/ 1633842 h 2601022"/>
              <a:gd name="connsiteX1060" fmla="*/ 2438694 w 10001500"/>
              <a:gd name="connsiteY1060" fmla="*/ 1624447 h 2601022"/>
              <a:gd name="connsiteX1061" fmla="*/ 2428974 w 10001500"/>
              <a:gd name="connsiteY1061" fmla="*/ 1623475 h 2601022"/>
              <a:gd name="connsiteX1062" fmla="*/ 2423143 w 10001500"/>
              <a:gd name="connsiteY1062" fmla="*/ 1616672 h 2601022"/>
              <a:gd name="connsiteX1063" fmla="*/ 2431242 w 10001500"/>
              <a:gd name="connsiteY1063" fmla="*/ 1600151 h 2601022"/>
              <a:gd name="connsiteX1064" fmla="*/ 2449059 w 10001500"/>
              <a:gd name="connsiteY1064" fmla="*/ 1585573 h 2601022"/>
              <a:gd name="connsiteX1065" fmla="*/ 2454243 w 10001500"/>
              <a:gd name="connsiteY1065" fmla="*/ 1581362 h 2601022"/>
              <a:gd name="connsiteX1066" fmla="*/ 2459426 w 10001500"/>
              <a:gd name="connsiteY1066" fmla="*/ 1575207 h 2601022"/>
              <a:gd name="connsiteX1067" fmla="*/ 2466552 w 10001500"/>
              <a:gd name="connsiteY1067" fmla="*/ 1573263 h 2601022"/>
              <a:gd name="connsiteX1068" fmla="*/ 2469792 w 10001500"/>
              <a:gd name="connsiteY1068" fmla="*/ 1567432 h 2601022"/>
              <a:gd name="connsiteX1069" fmla="*/ 2465257 w 10001500"/>
              <a:gd name="connsiteY1069" fmla="*/ 1550911 h 2601022"/>
              <a:gd name="connsiteX1070" fmla="*/ 2456834 w 10001500"/>
              <a:gd name="connsiteY1070" fmla="*/ 1536333 h 2601022"/>
              <a:gd name="connsiteX1071" fmla="*/ 2455862 w 10001500"/>
              <a:gd name="connsiteY1071" fmla="*/ 1526614 h 2601022"/>
              <a:gd name="connsiteX1072" fmla="*/ 2449059 w 10001500"/>
              <a:gd name="connsiteY1072" fmla="*/ 1520783 h 2601022"/>
              <a:gd name="connsiteX1073" fmla="*/ 1845217 w 10001500"/>
              <a:gd name="connsiteY1073" fmla="*/ 1515600 h 2601022"/>
              <a:gd name="connsiteX1074" fmla="*/ 1836147 w 10001500"/>
              <a:gd name="connsiteY1074" fmla="*/ 1516896 h 2601022"/>
              <a:gd name="connsiteX1075" fmla="*/ 1834851 w 10001500"/>
              <a:gd name="connsiteY1075" fmla="*/ 1525966 h 2601022"/>
              <a:gd name="connsiteX1076" fmla="*/ 1841978 w 10001500"/>
              <a:gd name="connsiteY1076" fmla="*/ 1522727 h 2601022"/>
              <a:gd name="connsiteX1077" fmla="*/ 1845217 w 10001500"/>
              <a:gd name="connsiteY1077" fmla="*/ 1515600 h 2601022"/>
              <a:gd name="connsiteX1078" fmla="*/ 6898820 w 10001500"/>
              <a:gd name="connsiteY1078" fmla="*/ 1502654 h 2601022"/>
              <a:gd name="connsiteX1079" fmla="*/ 6893636 w 10001500"/>
              <a:gd name="connsiteY1079" fmla="*/ 1505246 h 2601022"/>
              <a:gd name="connsiteX1080" fmla="*/ 6893636 w 10001500"/>
              <a:gd name="connsiteY1080" fmla="*/ 1507838 h 2601022"/>
              <a:gd name="connsiteX1081" fmla="*/ 6894284 w 10001500"/>
              <a:gd name="connsiteY1081" fmla="*/ 1512697 h 2601022"/>
              <a:gd name="connsiteX1082" fmla="*/ 6898820 w 10001500"/>
              <a:gd name="connsiteY1082" fmla="*/ 1515613 h 2601022"/>
              <a:gd name="connsiteX1083" fmla="*/ 6902383 w 10001500"/>
              <a:gd name="connsiteY1083" fmla="*/ 1512697 h 2601022"/>
              <a:gd name="connsiteX1084" fmla="*/ 6904003 w 10001500"/>
              <a:gd name="connsiteY1084" fmla="*/ 1507838 h 2601022"/>
              <a:gd name="connsiteX1085" fmla="*/ 6898820 w 10001500"/>
              <a:gd name="connsiteY1085" fmla="*/ 1502654 h 2601022"/>
              <a:gd name="connsiteX1086" fmla="*/ 8312132 w 10001500"/>
              <a:gd name="connsiteY1086" fmla="*/ 1501421 h 2601022"/>
              <a:gd name="connsiteX1087" fmla="*/ 8312132 w 10001500"/>
              <a:gd name="connsiteY1087" fmla="*/ 1510062 h 2601022"/>
              <a:gd name="connsiteX1088" fmla="*/ 8307811 w 10001500"/>
              <a:gd name="connsiteY1088" fmla="*/ 1518703 h 2601022"/>
              <a:gd name="connsiteX1089" fmla="*/ 8314292 w 10001500"/>
              <a:gd name="connsiteY1089" fmla="*/ 1510062 h 2601022"/>
              <a:gd name="connsiteX1090" fmla="*/ 8314022 w 10001500"/>
              <a:gd name="connsiteY1090" fmla="*/ 1505741 h 2601022"/>
              <a:gd name="connsiteX1091" fmla="*/ 8312132 w 10001500"/>
              <a:gd name="connsiteY1091" fmla="*/ 1501421 h 2601022"/>
              <a:gd name="connsiteX1092" fmla="*/ 1845217 w 10001500"/>
              <a:gd name="connsiteY1092" fmla="*/ 1497459 h 2601022"/>
              <a:gd name="connsiteX1093" fmla="*/ 1845865 w 10001500"/>
              <a:gd name="connsiteY1093" fmla="*/ 1502319 h 2601022"/>
              <a:gd name="connsiteX1094" fmla="*/ 1850400 w 10001500"/>
              <a:gd name="connsiteY1094" fmla="*/ 1505234 h 2601022"/>
              <a:gd name="connsiteX1095" fmla="*/ 1855584 w 10001500"/>
              <a:gd name="connsiteY1095" fmla="*/ 1505234 h 2601022"/>
              <a:gd name="connsiteX1096" fmla="*/ 1852344 w 10001500"/>
              <a:gd name="connsiteY1096" fmla="*/ 1499403 h 2601022"/>
              <a:gd name="connsiteX1097" fmla="*/ 1845217 w 10001500"/>
              <a:gd name="connsiteY1097" fmla="*/ 1497459 h 2601022"/>
              <a:gd name="connsiteX1098" fmla="*/ 4681443 w 10001500"/>
              <a:gd name="connsiteY1098" fmla="*/ 1496560 h 2601022"/>
              <a:gd name="connsiteX1099" fmla="*/ 4691435 w 10001500"/>
              <a:gd name="connsiteY1099" fmla="*/ 1497641 h 2601022"/>
              <a:gd name="connsiteX1100" fmla="*/ 4696565 w 10001500"/>
              <a:gd name="connsiteY1100" fmla="*/ 1505201 h 2601022"/>
              <a:gd name="connsiteX1101" fmla="*/ 4693324 w 10001500"/>
              <a:gd name="connsiteY1101" fmla="*/ 1518433 h 2601022"/>
              <a:gd name="connsiteX1102" fmla="*/ 4690084 w 10001500"/>
              <a:gd name="connsiteY1102" fmla="*/ 1533286 h 2601022"/>
              <a:gd name="connsiteX1103" fmla="*/ 4677932 w 10001500"/>
              <a:gd name="connsiteY1103" fmla="*/ 1530045 h 2601022"/>
              <a:gd name="connsiteX1104" fmla="*/ 4670640 w 10001500"/>
              <a:gd name="connsiteY1104" fmla="*/ 1520324 h 2601022"/>
              <a:gd name="connsiteX1105" fmla="*/ 4681443 w 10001500"/>
              <a:gd name="connsiteY1105" fmla="*/ 1496560 h 2601022"/>
              <a:gd name="connsiteX1106" fmla="*/ 4618793 w 10001500"/>
              <a:gd name="connsiteY1106" fmla="*/ 1496560 h 2601022"/>
              <a:gd name="connsiteX1107" fmla="*/ 4620143 w 10001500"/>
              <a:gd name="connsiteY1107" fmla="*/ 1501692 h 2601022"/>
              <a:gd name="connsiteX1108" fmla="*/ 4623114 w 10001500"/>
              <a:gd name="connsiteY1108" fmla="*/ 1505201 h 2601022"/>
              <a:gd name="connsiteX1109" fmla="*/ 4626894 w 10001500"/>
              <a:gd name="connsiteY1109" fmla="*/ 1502771 h 2601022"/>
              <a:gd name="connsiteX1110" fmla="*/ 4627434 w 10001500"/>
              <a:gd name="connsiteY1110" fmla="*/ 1498721 h 2601022"/>
              <a:gd name="connsiteX1111" fmla="*/ 8625378 w 10001500"/>
              <a:gd name="connsiteY1111" fmla="*/ 1484139 h 2601022"/>
              <a:gd name="connsiteX1112" fmla="*/ 8630239 w 10001500"/>
              <a:gd name="connsiteY1112" fmla="*/ 1486838 h 2601022"/>
              <a:gd name="connsiteX1113" fmla="*/ 8631859 w 10001500"/>
              <a:gd name="connsiteY1113" fmla="*/ 1492780 h 2601022"/>
              <a:gd name="connsiteX1114" fmla="*/ 8616737 w 10001500"/>
              <a:gd name="connsiteY1114" fmla="*/ 1497100 h 2601022"/>
              <a:gd name="connsiteX1115" fmla="*/ 8618627 w 10001500"/>
              <a:gd name="connsiteY1115" fmla="*/ 1488999 h 2601022"/>
              <a:gd name="connsiteX1116" fmla="*/ 8625378 w 10001500"/>
              <a:gd name="connsiteY1116" fmla="*/ 1484139 h 2601022"/>
              <a:gd name="connsiteX1117" fmla="*/ 8318613 w 10001500"/>
              <a:gd name="connsiteY1117" fmla="*/ 1477657 h 2601022"/>
              <a:gd name="connsiteX1118" fmla="*/ 8319963 w 10001500"/>
              <a:gd name="connsiteY1118" fmla="*/ 1482788 h 2601022"/>
              <a:gd name="connsiteX1119" fmla="*/ 8322934 w 10001500"/>
              <a:gd name="connsiteY1119" fmla="*/ 1486299 h 2601022"/>
              <a:gd name="connsiteX1120" fmla="*/ 8326714 w 10001500"/>
              <a:gd name="connsiteY1120" fmla="*/ 1483868 h 2601022"/>
              <a:gd name="connsiteX1121" fmla="*/ 8327254 w 10001500"/>
              <a:gd name="connsiteY1121" fmla="*/ 1479817 h 2601022"/>
              <a:gd name="connsiteX1122" fmla="*/ 1881500 w 10001500"/>
              <a:gd name="connsiteY1122" fmla="*/ 1476727 h 2601022"/>
              <a:gd name="connsiteX1123" fmla="*/ 1878908 w 10001500"/>
              <a:gd name="connsiteY1123" fmla="*/ 1478022 h 2601022"/>
              <a:gd name="connsiteX1124" fmla="*/ 1876316 w 10001500"/>
              <a:gd name="connsiteY1124" fmla="*/ 1479318 h 2601022"/>
              <a:gd name="connsiteX1125" fmla="*/ 1877936 w 10001500"/>
              <a:gd name="connsiteY1125" fmla="*/ 1485473 h 2601022"/>
              <a:gd name="connsiteX1126" fmla="*/ 1881500 w 10001500"/>
              <a:gd name="connsiteY1126" fmla="*/ 1489684 h 2601022"/>
              <a:gd name="connsiteX1127" fmla="*/ 1886035 w 10001500"/>
              <a:gd name="connsiteY1127" fmla="*/ 1486769 h 2601022"/>
              <a:gd name="connsiteX1128" fmla="*/ 1886683 w 10001500"/>
              <a:gd name="connsiteY1128" fmla="*/ 1481910 h 2601022"/>
              <a:gd name="connsiteX1129" fmla="*/ 1881500 w 10001500"/>
              <a:gd name="connsiteY1129" fmla="*/ 1476727 h 2601022"/>
              <a:gd name="connsiteX1130" fmla="*/ 2594190 w 10001500"/>
              <a:gd name="connsiteY1130" fmla="*/ 1463768 h 2601022"/>
              <a:gd name="connsiteX1131" fmla="*/ 2596780 w 10001500"/>
              <a:gd name="connsiteY1131" fmla="*/ 1515600 h 2601022"/>
              <a:gd name="connsiteX1132" fmla="*/ 2595484 w 10001500"/>
              <a:gd name="connsiteY1132" fmla="*/ 1536981 h 2601022"/>
              <a:gd name="connsiteX1133" fmla="*/ 2586414 w 10001500"/>
              <a:gd name="connsiteY1133" fmla="*/ 1554474 h 2601022"/>
              <a:gd name="connsiteX1134" fmla="*/ 2575076 w 10001500"/>
              <a:gd name="connsiteY1134" fmla="*/ 1547023 h 2601022"/>
              <a:gd name="connsiteX1135" fmla="*/ 2573456 w 10001500"/>
              <a:gd name="connsiteY1135" fmla="*/ 1533742 h 2601022"/>
              <a:gd name="connsiteX1136" fmla="*/ 2579935 w 10001500"/>
              <a:gd name="connsiteY1136" fmla="*/ 1493896 h 2601022"/>
              <a:gd name="connsiteX1137" fmla="*/ 2594190 w 10001500"/>
              <a:gd name="connsiteY1137" fmla="*/ 1463768 h 2601022"/>
              <a:gd name="connsiteX1138" fmla="*/ 4597191 w 10001500"/>
              <a:gd name="connsiteY1138" fmla="*/ 1457675 h 2601022"/>
              <a:gd name="connsiteX1139" fmla="*/ 4590709 w 10001500"/>
              <a:gd name="connsiteY1139" fmla="*/ 1461995 h 2601022"/>
              <a:gd name="connsiteX1140" fmla="*/ 4568836 w 10001500"/>
              <a:gd name="connsiteY1140" fmla="*/ 1483599 h 2601022"/>
              <a:gd name="connsiteX1141" fmla="*/ 4545342 w 10001500"/>
              <a:gd name="connsiteY1141" fmla="*/ 1505201 h 2601022"/>
              <a:gd name="connsiteX1142" fmla="*/ 4537782 w 10001500"/>
              <a:gd name="connsiteY1142" fmla="*/ 1533556 h 2601022"/>
              <a:gd name="connsiteX1143" fmla="*/ 4530220 w 10001500"/>
              <a:gd name="connsiteY1143" fmla="*/ 1557049 h 2601022"/>
              <a:gd name="connsiteX1144" fmla="*/ 4541022 w 10001500"/>
              <a:gd name="connsiteY1144" fmla="*/ 1550568 h 2601022"/>
              <a:gd name="connsiteX1145" fmla="*/ 4554794 w 10001500"/>
              <a:gd name="connsiteY1145" fmla="*/ 1527885 h 2601022"/>
              <a:gd name="connsiteX1146" fmla="*/ 4573426 w 10001500"/>
              <a:gd name="connsiteY1146" fmla="*/ 1505201 h 2601022"/>
              <a:gd name="connsiteX1147" fmla="*/ 4578828 w 10001500"/>
              <a:gd name="connsiteY1147" fmla="*/ 1489269 h 2601022"/>
              <a:gd name="connsiteX1148" fmla="*/ 4590709 w 10001500"/>
              <a:gd name="connsiteY1148" fmla="*/ 1474957 h 2601022"/>
              <a:gd name="connsiteX1149" fmla="*/ 4592870 w 10001500"/>
              <a:gd name="connsiteY1149" fmla="*/ 1461995 h 2601022"/>
              <a:gd name="connsiteX1150" fmla="*/ 3426299 w 10001500"/>
              <a:gd name="connsiteY1150" fmla="*/ 1455514 h 2601022"/>
              <a:gd name="connsiteX1151" fmla="*/ 3417657 w 10001500"/>
              <a:gd name="connsiteY1151" fmla="*/ 1461995 h 2601022"/>
              <a:gd name="connsiteX1152" fmla="*/ 3409017 w 10001500"/>
              <a:gd name="connsiteY1152" fmla="*/ 1468476 h 2601022"/>
              <a:gd name="connsiteX1153" fmla="*/ 3402265 w 10001500"/>
              <a:gd name="connsiteY1153" fmla="*/ 1475497 h 2601022"/>
              <a:gd name="connsiteX1154" fmla="*/ 3400376 w 10001500"/>
              <a:gd name="connsiteY1154" fmla="*/ 1485759 h 2601022"/>
              <a:gd name="connsiteX1155" fmla="*/ 3400376 w 10001500"/>
              <a:gd name="connsiteY1155" fmla="*/ 1503041 h 2601022"/>
              <a:gd name="connsiteX1156" fmla="*/ 3409017 w 10001500"/>
              <a:gd name="connsiteY1156" fmla="*/ 1511683 h 2601022"/>
              <a:gd name="connsiteX1157" fmla="*/ 3413608 w 10001500"/>
              <a:gd name="connsiteY1157" fmla="*/ 1494940 h 2601022"/>
              <a:gd name="connsiteX1158" fmla="*/ 3426299 w 10001500"/>
              <a:gd name="connsiteY1158" fmla="*/ 1481438 h 2601022"/>
              <a:gd name="connsiteX1159" fmla="*/ 3437101 w 10001500"/>
              <a:gd name="connsiteY1159" fmla="*/ 1468476 h 2601022"/>
              <a:gd name="connsiteX1160" fmla="*/ 8342376 w 10001500"/>
              <a:gd name="connsiteY1160" fmla="*/ 1453894 h 2601022"/>
              <a:gd name="connsiteX1161" fmla="*/ 8343997 w 10001500"/>
              <a:gd name="connsiteY1161" fmla="*/ 1457674 h 2601022"/>
              <a:gd name="connsiteX1162" fmla="*/ 8348858 w 10001500"/>
              <a:gd name="connsiteY1162" fmla="*/ 1458215 h 2601022"/>
              <a:gd name="connsiteX1163" fmla="*/ 8351018 w 10001500"/>
              <a:gd name="connsiteY1163" fmla="*/ 1458215 h 2601022"/>
              <a:gd name="connsiteX1164" fmla="*/ 8349397 w 10001500"/>
              <a:gd name="connsiteY1164" fmla="*/ 1454434 h 2601022"/>
              <a:gd name="connsiteX1165" fmla="*/ 8344536 w 10001500"/>
              <a:gd name="connsiteY1165" fmla="*/ 1453894 h 2601022"/>
              <a:gd name="connsiteX1166" fmla="*/ 8351018 w 10001500"/>
              <a:gd name="connsiteY1166" fmla="*/ 1436611 h 2601022"/>
              <a:gd name="connsiteX1167" fmla="*/ 8351558 w 10001500"/>
              <a:gd name="connsiteY1167" fmla="*/ 1440662 h 2601022"/>
              <a:gd name="connsiteX1168" fmla="*/ 8355338 w 10001500"/>
              <a:gd name="connsiteY1168" fmla="*/ 1443092 h 2601022"/>
              <a:gd name="connsiteX1169" fmla="*/ 8359659 w 10001500"/>
              <a:gd name="connsiteY1169" fmla="*/ 1443092 h 2601022"/>
              <a:gd name="connsiteX1170" fmla="*/ 8356958 w 10001500"/>
              <a:gd name="connsiteY1170" fmla="*/ 1438231 h 2601022"/>
              <a:gd name="connsiteX1171" fmla="*/ 8351018 w 10001500"/>
              <a:gd name="connsiteY1171" fmla="*/ 1436611 h 2601022"/>
              <a:gd name="connsiteX1172" fmla="*/ 4716007 w 10001500"/>
              <a:gd name="connsiteY1172" fmla="*/ 1436071 h 2601022"/>
              <a:gd name="connsiteX1173" fmla="*/ 4733291 w 10001500"/>
              <a:gd name="connsiteY1173" fmla="*/ 1455514 h 2601022"/>
              <a:gd name="connsiteX1174" fmla="*/ 4728970 w 10001500"/>
              <a:gd name="connsiteY1174" fmla="*/ 1470367 h 2601022"/>
              <a:gd name="connsiteX1175" fmla="*/ 4724649 w 10001500"/>
              <a:gd name="connsiteY1175" fmla="*/ 1483599 h 2601022"/>
              <a:gd name="connsiteX1176" fmla="*/ 4720328 w 10001500"/>
              <a:gd name="connsiteY1176" fmla="*/ 1483599 h 2601022"/>
              <a:gd name="connsiteX1177" fmla="*/ 4709526 w 10001500"/>
              <a:gd name="connsiteY1177" fmla="*/ 1474957 h 2601022"/>
              <a:gd name="connsiteX1178" fmla="*/ 4712768 w 10001500"/>
              <a:gd name="connsiteY1178" fmla="*/ 1455514 h 2601022"/>
              <a:gd name="connsiteX1179" fmla="*/ 4716007 w 10001500"/>
              <a:gd name="connsiteY1179" fmla="*/ 1436071 h 2601022"/>
              <a:gd name="connsiteX1180" fmla="*/ 4355234 w 10001500"/>
              <a:gd name="connsiteY1180" fmla="*/ 1429591 h 2601022"/>
              <a:gd name="connsiteX1181" fmla="*/ 4340113 w 10001500"/>
              <a:gd name="connsiteY1181" fmla="*/ 1431751 h 2601022"/>
              <a:gd name="connsiteX1182" fmla="*/ 4327150 w 10001500"/>
              <a:gd name="connsiteY1182" fmla="*/ 1455514 h 2601022"/>
              <a:gd name="connsiteX1183" fmla="*/ 4329311 w 10001500"/>
              <a:gd name="connsiteY1183" fmla="*/ 1464156 h 2601022"/>
              <a:gd name="connsiteX1184" fmla="*/ 4338493 w 10001500"/>
              <a:gd name="connsiteY1184" fmla="*/ 1462265 h 2601022"/>
              <a:gd name="connsiteX1185" fmla="*/ 4344434 w 10001500"/>
              <a:gd name="connsiteY1185" fmla="*/ 1455514 h 2601022"/>
              <a:gd name="connsiteX1186" fmla="*/ 4357666 w 10001500"/>
              <a:gd name="connsiteY1186" fmla="*/ 1449033 h 2601022"/>
              <a:gd name="connsiteX1187" fmla="*/ 4366036 w 10001500"/>
              <a:gd name="connsiteY1187" fmla="*/ 1436071 h 2601022"/>
              <a:gd name="connsiteX1188" fmla="*/ 4362256 w 10001500"/>
              <a:gd name="connsiteY1188" fmla="*/ 1430401 h 2601022"/>
              <a:gd name="connsiteX1189" fmla="*/ 4355234 w 10001500"/>
              <a:gd name="connsiteY1189" fmla="*/ 1429591 h 2601022"/>
              <a:gd name="connsiteX1190" fmla="*/ 3339886 w 10001500"/>
              <a:gd name="connsiteY1190" fmla="*/ 1416629 h 2601022"/>
              <a:gd name="connsiteX1191" fmla="*/ 3335565 w 10001500"/>
              <a:gd name="connsiteY1191" fmla="*/ 1423110 h 2601022"/>
              <a:gd name="connsiteX1192" fmla="*/ 3338807 w 10001500"/>
              <a:gd name="connsiteY1192" fmla="*/ 1436071 h 2601022"/>
              <a:gd name="connsiteX1193" fmla="*/ 3329084 w 10001500"/>
              <a:gd name="connsiteY1193" fmla="*/ 1442553 h 2601022"/>
              <a:gd name="connsiteX1194" fmla="*/ 3326925 w 10001500"/>
              <a:gd name="connsiteY1194" fmla="*/ 1449033 h 2601022"/>
              <a:gd name="connsiteX1195" fmla="*/ 3330705 w 10001500"/>
              <a:gd name="connsiteY1195" fmla="*/ 1459565 h 2601022"/>
              <a:gd name="connsiteX1196" fmla="*/ 3337725 w 10001500"/>
              <a:gd name="connsiteY1196" fmla="*/ 1468476 h 2601022"/>
              <a:gd name="connsiteX1197" fmla="*/ 3322604 w 10001500"/>
              <a:gd name="connsiteY1197" fmla="*/ 1472527 h 2601022"/>
              <a:gd name="connsiteX1198" fmla="*/ 3320444 w 10001500"/>
              <a:gd name="connsiteY1198" fmla="*/ 1487919 h 2601022"/>
              <a:gd name="connsiteX1199" fmla="*/ 3322064 w 10001500"/>
              <a:gd name="connsiteY1199" fmla="*/ 1500341 h 2601022"/>
              <a:gd name="connsiteX1200" fmla="*/ 3333405 w 10001500"/>
              <a:gd name="connsiteY1200" fmla="*/ 1503041 h 2601022"/>
              <a:gd name="connsiteX1201" fmla="*/ 3344207 w 10001500"/>
              <a:gd name="connsiteY1201" fmla="*/ 1477117 h 2601022"/>
              <a:gd name="connsiteX1202" fmla="*/ 3339347 w 10001500"/>
              <a:gd name="connsiteY1202" fmla="*/ 1470636 h 2601022"/>
              <a:gd name="connsiteX1203" fmla="*/ 3344207 w 10001500"/>
              <a:gd name="connsiteY1203" fmla="*/ 1457675 h 2601022"/>
              <a:gd name="connsiteX1204" fmla="*/ 3357169 w 10001500"/>
              <a:gd name="connsiteY1204" fmla="*/ 1442553 h 2601022"/>
              <a:gd name="connsiteX1205" fmla="*/ 3352579 w 10001500"/>
              <a:gd name="connsiteY1205" fmla="*/ 1426350 h 2601022"/>
              <a:gd name="connsiteX1206" fmla="*/ 3339886 w 10001500"/>
              <a:gd name="connsiteY1206" fmla="*/ 1416629 h 2601022"/>
              <a:gd name="connsiteX1207" fmla="*/ 2552724 w 10001500"/>
              <a:gd name="connsiteY1207" fmla="*/ 1411936 h 2601022"/>
              <a:gd name="connsiteX1208" fmla="*/ 2560498 w 10001500"/>
              <a:gd name="connsiteY1208" fmla="*/ 1422303 h 2601022"/>
              <a:gd name="connsiteX1209" fmla="*/ 2565033 w 10001500"/>
              <a:gd name="connsiteY1209" fmla="*/ 1419387 h 2601022"/>
              <a:gd name="connsiteX1210" fmla="*/ 2565681 w 10001500"/>
              <a:gd name="connsiteY1210" fmla="*/ 1414528 h 2601022"/>
              <a:gd name="connsiteX1211" fmla="*/ 5488992 w 10001500"/>
              <a:gd name="connsiteY1211" fmla="*/ 1404174 h 2601022"/>
              <a:gd name="connsiteX1212" fmla="*/ 5477330 w 10001500"/>
              <a:gd name="connsiteY1212" fmla="*/ 1439161 h 2601022"/>
              <a:gd name="connsiteX1213" fmla="*/ 5465667 w 10001500"/>
              <a:gd name="connsiteY1213" fmla="*/ 1474147 h 2601022"/>
              <a:gd name="connsiteX1214" fmla="*/ 5464047 w 10001500"/>
              <a:gd name="connsiteY1214" fmla="*/ 1481598 h 2601022"/>
              <a:gd name="connsiteX1215" fmla="*/ 5460484 w 10001500"/>
              <a:gd name="connsiteY1215" fmla="*/ 1487105 h 2601022"/>
              <a:gd name="connsiteX1216" fmla="*/ 5451737 w 10001500"/>
              <a:gd name="connsiteY1216" fmla="*/ 1471555 h 2601022"/>
              <a:gd name="connsiteX1217" fmla="*/ 5437160 w 10001500"/>
              <a:gd name="connsiteY1217" fmla="*/ 1456006 h 2601022"/>
              <a:gd name="connsiteX1218" fmla="*/ 5430033 w 10001500"/>
              <a:gd name="connsiteY1218" fmla="*/ 1483217 h 2601022"/>
              <a:gd name="connsiteX1219" fmla="*/ 5419019 w 10001500"/>
              <a:gd name="connsiteY1219" fmla="*/ 1510429 h 2601022"/>
              <a:gd name="connsiteX1220" fmla="*/ 5447526 w 10001500"/>
              <a:gd name="connsiteY1220" fmla="*/ 1513021 h 2601022"/>
              <a:gd name="connsiteX1221" fmla="*/ 5449470 w 10001500"/>
              <a:gd name="connsiteY1221" fmla="*/ 1505570 h 2601022"/>
              <a:gd name="connsiteX1222" fmla="*/ 5455301 w 10001500"/>
              <a:gd name="connsiteY1222" fmla="*/ 1500063 h 2601022"/>
              <a:gd name="connsiteX1223" fmla="*/ 5457569 w 10001500"/>
              <a:gd name="connsiteY1223" fmla="*/ 1502978 h 2601022"/>
              <a:gd name="connsiteX1224" fmla="*/ 5457892 w 10001500"/>
              <a:gd name="connsiteY1224" fmla="*/ 1507838 h 2601022"/>
              <a:gd name="connsiteX1225" fmla="*/ 5453033 w 10001500"/>
              <a:gd name="connsiteY1225" fmla="*/ 1526951 h 2601022"/>
              <a:gd name="connsiteX1226" fmla="*/ 5442343 w 10001500"/>
              <a:gd name="connsiteY1226" fmla="*/ 1544120 h 2601022"/>
              <a:gd name="connsiteX1227" fmla="*/ 5453357 w 10001500"/>
              <a:gd name="connsiteY1227" fmla="*/ 1554486 h 2601022"/>
              <a:gd name="connsiteX1228" fmla="*/ 5468259 w 10001500"/>
              <a:gd name="connsiteY1228" fmla="*/ 1557078 h 2601022"/>
              <a:gd name="connsiteX1229" fmla="*/ 5491583 w 10001500"/>
              <a:gd name="connsiteY1229" fmla="*/ 1507838 h 2601022"/>
              <a:gd name="connsiteX1230" fmla="*/ 5476034 w 10001500"/>
              <a:gd name="connsiteY1230" fmla="*/ 1492288 h 2601022"/>
              <a:gd name="connsiteX1231" fmla="*/ 5481865 w 10001500"/>
              <a:gd name="connsiteY1231" fmla="*/ 1466696 h 2601022"/>
              <a:gd name="connsiteX1232" fmla="*/ 5491583 w 10001500"/>
              <a:gd name="connsiteY1232" fmla="*/ 1443048 h 2601022"/>
              <a:gd name="connsiteX1233" fmla="*/ 5504541 w 10001500"/>
              <a:gd name="connsiteY1233" fmla="*/ 1424907 h 2601022"/>
              <a:gd name="connsiteX1234" fmla="*/ 5507133 w 10001500"/>
              <a:gd name="connsiteY1234" fmla="*/ 1406766 h 2601022"/>
              <a:gd name="connsiteX1235" fmla="*/ 4143523 w 10001500"/>
              <a:gd name="connsiteY1235" fmla="*/ 1403667 h 2601022"/>
              <a:gd name="connsiteX1236" fmla="*/ 4143523 w 10001500"/>
              <a:gd name="connsiteY1236" fmla="*/ 1420950 h 2601022"/>
              <a:gd name="connsiteX1237" fmla="*/ 4152165 w 10001500"/>
              <a:gd name="connsiteY1237" fmla="*/ 1425270 h 2601022"/>
              <a:gd name="connsiteX1238" fmla="*/ 4152165 w 10001500"/>
              <a:gd name="connsiteY1238" fmla="*/ 1407987 h 2601022"/>
              <a:gd name="connsiteX1239" fmla="*/ 8361819 w 10001500"/>
              <a:gd name="connsiteY1239" fmla="*/ 1399886 h 2601022"/>
              <a:gd name="connsiteX1240" fmla="*/ 8360739 w 10001500"/>
              <a:gd name="connsiteY1240" fmla="*/ 1401236 h 2601022"/>
              <a:gd name="connsiteX1241" fmla="*/ 8359659 w 10001500"/>
              <a:gd name="connsiteY1241" fmla="*/ 1404207 h 2601022"/>
              <a:gd name="connsiteX1242" fmla="*/ 8359659 w 10001500"/>
              <a:gd name="connsiteY1242" fmla="*/ 1425810 h 2601022"/>
              <a:gd name="connsiteX1243" fmla="*/ 8370460 w 10001500"/>
              <a:gd name="connsiteY1243" fmla="*/ 1419328 h 2601022"/>
              <a:gd name="connsiteX1244" fmla="*/ 8375591 w 10001500"/>
              <a:gd name="connsiteY1244" fmla="*/ 1418789 h 2601022"/>
              <a:gd name="connsiteX1245" fmla="*/ 8379102 w 10001500"/>
              <a:gd name="connsiteY1245" fmla="*/ 1415008 h 2601022"/>
              <a:gd name="connsiteX1246" fmla="*/ 8372891 w 10001500"/>
              <a:gd name="connsiteY1246" fmla="*/ 1405017 h 2601022"/>
              <a:gd name="connsiteX1247" fmla="*/ 8361819 w 10001500"/>
              <a:gd name="connsiteY1247" fmla="*/ 1399886 h 2601022"/>
              <a:gd name="connsiteX1248" fmla="*/ 4759214 w 10001500"/>
              <a:gd name="connsiteY1248" fmla="*/ 1384224 h 2601022"/>
              <a:gd name="connsiteX1249" fmla="*/ 4773526 w 10001500"/>
              <a:gd name="connsiteY1249" fmla="*/ 1392325 h 2601022"/>
              <a:gd name="connsiteX1250" fmla="*/ 4776497 w 10001500"/>
              <a:gd name="connsiteY1250" fmla="*/ 1410148 h 2601022"/>
              <a:gd name="connsiteX1251" fmla="*/ 4762994 w 10001500"/>
              <a:gd name="connsiteY1251" fmla="*/ 1407447 h 2601022"/>
              <a:gd name="connsiteX1252" fmla="*/ 4759214 w 10001500"/>
              <a:gd name="connsiteY1252" fmla="*/ 1395026 h 2601022"/>
              <a:gd name="connsiteX1253" fmla="*/ 7010258 w 10001500"/>
              <a:gd name="connsiteY1253" fmla="*/ 1380849 h 2601022"/>
              <a:gd name="connsiteX1254" fmla="*/ 7007667 w 10001500"/>
              <a:gd name="connsiteY1254" fmla="*/ 1386033 h 2601022"/>
              <a:gd name="connsiteX1255" fmla="*/ 7012850 w 10001500"/>
              <a:gd name="connsiteY1255" fmla="*/ 1391216 h 2601022"/>
              <a:gd name="connsiteX1256" fmla="*/ 7016413 w 10001500"/>
              <a:gd name="connsiteY1256" fmla="*/ 1388300 h 2601022"/>
              <a:gd name="connsiteX1257" fmla="*/ 7018033 w 10001500"/>
              <a:gd name="connsiteY1257" fmla="*/ 1383441 h 2601022"/>
              <a:gd name="connsiteX1258" fmla="*/ 8688027 w 10001500"/>
              <a:gd name="connsiteY1258" fmla="*/ 1361000 h 2601022"/>
              <a:gd name="connsiteX1259" fmla="*/ 8685057 w 10001500"/>
              <a:gd name="connsiteY1259" fmla="*/ 1362080 h 2601022"/>
              <a:gd name="connsiteX1260" fmla="*/ 8683707 w 10001500"/>
              <a:gd name="connsiteY1260" fmla="*/ 1363160 h 2601022"/>
              <a:gd name="connsiteX1261" fmla="*/ 8684246 w 10001500"/>
              <a:gd name="connsiteY1261" fmla="*/ 1368291 h 2601022"/>
              <a:gd name="connsiteX1262" fmla="*/ 8688027 w 10001500"/>
              <a:gd name="connsiteY1262" fmla="*/ 1371802 h 2601022"/>
              <a:gd name="connsiteX1263" fmla="*/ 8689918 w 10001500"/>
              <a:gd name="connsiteY1263" fmla="*/ 1369371 h 2601022"/>
              <a:gd name="connsiteX1264" fmla="*/ 8690188 w 10001500"/>
              <a:gd name="connsiteY1264" fmla="*/ 1365321 h 2601022"/>
              <a:gd name="connsiteX1265" fmla="*/ 8688027 w 10001500"/>
              <a:gd name="connsiteY1265" fmla="*/ 1361000 h 2601022"/>
              <a:gd name="connsiteX1266" fmla="*/ 7018033 w 10001500"/>
              <a:gd name="connsiteY1266" fmla="*/ 1360117 h 2601022"/>
              <a:gd name="connsiteX1267" fmla="*/ 7012850 w 10001500"/>
              <a:gd name="connsiteY1267" fmla="*/ 1362708 h 2601022"/>
              <a:gd name="connsiteX1268" fmla="*/ 7012850 w 10001500"/>
              <a:gd name="connsiteY1268" fmla="*/ 1365300 h 2601022"/>
              <a:gd name="connsiteX1269" fmla="*/ 7013498 w 10001500"/>
              <a:gd name="connsiteY1269" fmla="*/ 1370159 h 2601022"/>
              <a:gd name="connsiteX1270" fmla="*/ 7018033 w 10001500"/>
              <a:gd name="connsiteY1270" fmla="*/ 1373075 h 2601022"/>
              <a:gd name="connsiteX1271" fmla="*/ 7021596 w 10001500"/>
              <a:gd name="connsiteY1271" fmla="*/ 1370159 h 2601022"/>
              <a:gd name="connsiteX1272" fmla="*/ 7023216 w 10001500"/>
              <a:gd name="connsiteY1272" fmla="*/ 1365300 h 2601022"/>
              <a:gd name="connsiteX1273" fmla="*/ 7018033 w 10001500"/>
              <a:gd name="connsiteY1273" fmla="*/ 1360117 h 2601022"/>
              <a:gd name="connsiteX1274" fmla="*/ 4672801 w 10001500"/>
              <a:gd name="connsiteY1274" fmla="*/ 1358300 h 2601022"/>
              <a:gd name="connsiteX1275" fmla="*/ 4674152 w 10001500"/>
              <a:gd name="connsiteY1275" fmla="*/ 1363431 h 2601022"/>
              <a:gd name="connsiteX1276" fmla="*/ 4677122 w 10001500"/>
              <a:gd name="connsiteY1276" fmla="*/ 1366941 h 2601022"/>
              <a:gd name="connsiteX1277" fmla="*/ 4680902 w 10001500"/>
              <a:gd name="connsiteY1277" fmla="*/ 1364511 h 2601022"/>
              <a:gd name="connsiteX1278" fmla="*/ 4681443 w 10001500"/>
              <a:gd name="connsiteY1278" fmla="*/ 1360461 h 2601022"/>
              <a:gd name="connsiteX1279" fmla="*/ 6940285 w 10001500"/>
              <a:gd name="connsiteY1279" fmla="*/ 1344567 h 2601022"/>
              <a:gd name="connsiteX1280" fmla="*/ 6937693 w 10001500"/>
              <a:gd name="connsiteY1280" fmla="*/ 1345863 h 2601022"/>
              <a:gd name="connsiteX1281" fmla="*/ 6935102 w 10001500"/>
              <a:gd name="connsiteY1281" fmla="*/ 1347159 h 2601022"/>
              <a:gd name="connsiteX1282" fmla="*/ 6935750 w 10001500"/>
              <a:gd name="connsiteY1282" fmla="*/ 1353314 h 2601022"/>
              <a:gd name="connsiteX1283" fmla="*/ 6940285 w 10001500"/>
              <a:gd name="connsiteY1283" fmla="*/ 1357525 h 2601022"/>
              <a:gd name="connsiteX1284" fmla="*/ 6943848 w 10001500"/>
              <a:gd name="connsiteY1284" fmla="*/ 1354609 h 2601022"/>
              <a:gd name="connsiteX1285" fmla="*/ 6945468 w 10001500"/>
              <a:gd name="connsiteY1285" fmla="*/ 1349750 h 2601022"/>
              <a:gd name="connsiteX1286" fmla="*/ 6940285 w 10001500"/>
              <a:gd name="connsiteY1286" fmla="*/ 1344567 h 2601022"/>
              <a:gd name="connsiteX1287" fmla="*/ 4681443 w 10001500"/>
              <a:gd name="connsiteY1287" fmla="*/ 1341018 h 2601022"/>
              <a:gd name="connsiteX1288" fmla="*/ 4682793 w 10001500"/>
              <a:gd name="connsiteY1288" fmla="*/ 1346148 h 2601022"/>
              <a:gd name="connsiteX1289" fmla="*/ 4685763 w 10001500"/>
              <a:gd name="connsiteY1289" fmla="*/ 1349659 h 2601022"/>
              <a:gd name="connsiteX1290" fmla="*/ 4689544 w 10001500"/>
              <a:gd name="connsiteY1290" fmla="*/ 1347229 h 2601022"/>
              <a:gd name="connsiteX1291" fmla="*/ 4690084 w 10001500"/>
              <a:gd name="connsiteY1291" fmla="*/ 1343178 h 2601022"/>
              <a:gd name="connsiteX1292" fmla="*/ 4152165 w 10001500"/>
              <a:gd name="connsiteY1292" fmla="*/ 1341018 h 2601022"/>
              <a:gd name="connsiteX1293" fmla="*/ 4150004 w 10001500"/>
              <a:gd name="connsiteY1293" fmla="*/ 1362621 h 2601022"/>
              <a:gd name="connsiteX1294" fmla="*/ 4151086 w 10001500"/>
              <a:gd name="connsiteY1294" fmla="*/ 1375042 h 2601022"/>
              <a:gd name="connsiteX1295" fmla="*/ 4158646 w 10001500"/>
              <a:gd name="connsiteY1295" fmla="*/ 1384224 h 2601022"/>
              <a:gd name="connsiteX1296" fmla="*/ 4160806 w 10001500"/>
              <a:gd name="connsiteY1296" fmla="*/ 1360461 h 2601022"/>
              <a:gd name="connsiteX1297" fmla="*/ 4160806 w 10001500"/>
              <a:gd name="connsiteY1297" fmla="*/ 1347498 h 2601022"/>
              <a:gd name="connsiteX1298" fmla="*/ 4134883 w 10001500"/>
              <a:gd name="connsiteY1298" fmla="*/ 1341018 h 2601022"/>
              <a:gd name="connsiteX1299" fmla="*/ 4124081 w 10001500"/>
              <a:gd name="connsiteY1299" fmla="*/ 1364781 h 2601022"/>
              <a:gd name="connsiteX1300" fmla="*/ 4126242 w 10001500"/>
              <a:gd name="connsiteY1300" fmla="*/ 1392865 h 2601022"/>
              <a:gd name="connsiteX1301" fmla="*/ 4137044 w 10001500"/>
              <a:gd name="connsiteY1301" fmla="*/ 1369102 h 2601022"/>
              <a:gd name="connsiteX1302" fmla="*/ 4136772 w 10001500"/>
              <a:gd name="connsiteY1302" fmla="*/ 1355060 h 2601022"/>
              <a:gd name="connsiteX1303" fmla="*/ 4134883 w 10001500"/>
              <a:gd name="connsiteY1303" fmla="*/ 1341018 h 2601022"/>
              <a:gd name="connsiteX1304" fmla="*/ 3555918 w 10001500"/>
              <a:gd name="connsiteY1304" fmla="*/ 1323735 h 2601022"/>
              <a:gd name="connsiteX1305" fmla="*/ 3555918 w 10001500"/>
              <a:gd name="connsiteY1305" fmla="*/ 1330216 h 2601022"/>
              <a:gd name="connsiteX1306" fmla="*/ 3558888 w 10001500"/>
              <a:gd name="connsiteY1306" fmla="*/ 1338857 h 2601022"/>
              <a:gd name="connsiteX1307" fmla="*/ 3566720 w 10001500"/>
              <a:gd name="connsiteY1307" fmla="*/ 1341018 h 2601022"/>
              <a:gd name="connsiteX1308" fmla="*/ 6932510 w 10001500"/>
              <a:gd name="connsiteY1308" fmla="*/ 1313468 h 2601022"/>
              <a:gd name="connsiteX1309" fmla="*/ 6919552 w 10001500"/>
              <a:gd name="connsiteY1309" fmla="*/ 1331609 h 2601022"/>
              <a:gd name="connsiteX1310" fmla="*/ 6906918 w 10001500"/>
              <a:gd name="connsiteY1310" fmla="*/ 1332581 h 2601022"/>
              <a:gd name="connsiteX1311" fmla="*/ 6904003 w 10001500"/>
              <a:gd name="connsiteY1311" fmla="*/ 1347159 h 2601022"/>
              <a:gd name="connsiteX1312" fmla="*/ 6891045 w 10001500"/>
              <a:gd name="connsiteY1312" fmla="*/ 1357525 h 2601022"/>
              <a:gd name="connsiteX1313" fmla="*/ 6914369 w 10001500"/>
              <a:gd name="connsiteY1313" fmla="*/ 1347159 h 2601022"/>
              <a:gd name="connsiteX1314" fmla="*/ 6924412 w 10001500"/>
              <a:gd name="connsiteY1314" fmla="*/ 1331285 h 2601022"/>
              <a:gd name="connsiteX1315" fmla="*/ 6932510 w 10001500"/>
              <a:gd name="connsiteY1315" fmla="*/ 1313468 h 2601022"/>
              <a:gd name="connsiteX1316" fmla="*/ 3370130 w 10001500"/>
              <a:gd name="connsiteY1316" fmla="*/ 1304292 h 2601022"/>
              <a:gd name="connsiteX1317" fmla="*/ 3363650 w 10001500"/>
              <a:gd name="connsiteY1317" fmla="*/ 1338857 h 2601022"/>
              <a:gd name="connsiteX1318" fmla="*/ 3356359 w 10001500"/>
              <a:gd name="connsiteY1318" fmla="*/ 1339128 h 2601022"/>
              <a:gd name="connsiteX1319" fmla="*/ 3350688 w 10001500"/>
              <a:gd name="connsiteY1319" fmla="*/ 1341018 h 2601022"/>
              <a:gd name="connsiteX1320" fmla="*/ 3358789 w 10001500"/>
              <a:gd name="connsiteY1320" fmla="*/ 1348309 h 2601022"/>
              <a:gd name="connsiteX1321" fmla="*/ 3370130 w 10001500"/>
              <a:gd name="connsiteY1321" fmla="*/ 1353979 h 2601022"/>
              <a:gd name="connsiteX1322" fmla="*/ 3380932 w 10001500"/>
              <a:gd name="connsiteY1322" fmla="*/ 1342098 h 2601022"/>
              <a:gd name="connsiteX1323" fmla="*/ 3391734 w 10001500"/>
              <a:gd name="connsiteY1323" fmla="*/ 1330216 h 2601022"/>
              <a:gd name="connsiteX1324" fmla="*/ 3384173 w 10001500"/>
              <a:gd name="connsiteY1324" fmla="*/ 1314824 h 2601022"/>
              <a:gd name="connsiteX1325" fmla="*/ 3370130 w 10001500"/>
              <a:gd name="connsiteY1325" fmla="*/ 1304292 h 2601022"/>
              <a:gd name="connsiteX1326" fmla="*/ 3417657 w 10001500"/>
              <a:gd name="connsiteY1326" fmla="*/ 1295651 h 2601022"/>
              <a:gd name="connsiteX1327" fmla="*/ 3409017 w 10001500"/>
              <a:gd name="connsiteY1327" fmla="*/ 1299972 h 2601022"/>
              <a:gd name="connsiteX1328" fmla="*/ 3409017 w 10001500"/>
              <a:gd name="connsiteY1328" fmla="*/ 1323735 h 2601022"/>
              <a:gd name="connsiteX1329" fmla="*/ 3400376 w 10001500"/>
              <a:gd name="connsiteY1329" fmla="*/ 1332377 h 2601022"/>
              <a:gd name="connsiteX1330" fmla="*/ 3400376 w 10001500"/>
              <a:gd name="connsiteY1330" fmla="*/ 1356140 h 2601022"/>
              <a:gd name="connsiteX1331" fmla="*/ 3396055 w 10001500"/>
              <a:gd name="connsiteY1331" fmla="*/ 1364781 h 2601022"/>
              <a:gd name="connsiteX1332" fmla="*/ 3404696 w 10001500"/>
              <a:gd name="connsiteY1332" fmla="*/ 1356140 h 2601022"/>
              <a:gd name="connsiteX1333" fmla="*/ 3417657 w 10001500"/>
              <a:gd name="connsiteY1333" fmla="*/ 1377743 h 2601022"/>
              <a:gd name="connsiteX1334" fmla="*/ 3417928 w 10001500"/>
              <a:gd name="connsiteY1334" fmla="*/ 1379903 h 2601022"/>
              <a:gd name="connsiteX1335" fmla="*/ 3419818 w 10001500"/>
              <a:gd name="connsiteY1335" fmla="*/ 1382064 h 2601022"/>
              <a:gd name="connsiteX1336" fmla="*/ 3431970 w 10001500"/>
              <a:gd name="connsiteY1336" fmla="*/ 1360461 h 2601022"/>
              <a:gd name="connsiteX1337" fmla="*/ 3426299 w 10001500"/>
              <a:gd name="connsiteY1337" fmla="*/ 1338857 h 2601022"/>
              <a:gd name="connsiteX1338" fmla="*/ 3425758 w 10001500"/>
              <a:gd name="connsiteY1338" fmla="*/ 1323465 h 2601022"/>
              <a:gd name="connsiteX1339" fmla="*/ 3434941 w 10001500"/>
              <a:gd name="connsiteY1339" fmla="*/ 1312933 h 2601022"/>
              <a:gd name="connsiteX1340" fmla="*/ 5579698 w 10001500"/>
              <a:gd name="connsiteY1340" fmla="*/ 1292735 h 2601022"/>
              <a:gd name="connsiteX1341" fmla="*/ 5577106 w 10001500"/>
              <a:gd name="connsiteY1341" fmla="*/ 1295327 h 2601022"/>
              <a:gd name="connsiteX1342" fmla="*/ 5577106 w 10001500"/>
              <a:gd name="connsiteY1342" fmla="*/ 1308285 h 2601022"/>
              <a:gd name="connsiteX1343" fmla="*/ 5580345 w 10001500"/>
              <a:gd name="connsiteY1343" fmla="*/ 1316384 h 2601022"/>
              <a:gd name="connsiteX1344" fmla="*/ 5587472 w 10001500"/>
              <a:gd name="connsiteY1344" fmla="*/ 1318651 h 2601022"/>
              <a:gd name="connsiteX1345" fmla="*/ 5584557 w 10001500"/>
              <a:gd name="connsiteY1345" fmla="*/ 1303750 h 2601022"/>
              <a:gd name="connsiteX1346" fmla="*/ 5579698 w 10001500"/>
              <a:gd name="connsiteY1346" fmla="*/ 1292735 h 2601022"/>
              <a:gd name="connsiteX1347" fmla="*/ 4126242 w 10001500"/>
              <a:gd name="connsiteY1347" fmla="*/ 1289170 h 2601022"/>
              <a:gd name="connsiteX1348" fmla="*/ 4126242 w 10001500"/>
              <a:gd name="connsiteY1348" fmla="*/ 1299972 h 2601022"/>
              <a:gd name="connsiteX1349" fmla="*/ 4130022 w 10001500"/>
              <a:gd name="connsiteY1349" fmla="*/ 1305643 h 2601022"/>
              <a:gd name="connsiteX1350" fmla="*/ 4137044 w 10001500"/>
              <a:gd name="connsiteY1350" fmla="*/ 1306453 h 2601022"/>
              <a:gd name="connsiteX1351" fmla="*/ 2573456 w 10001500"/>
              <a:gd name="connsiteY1351" fmla="*/ 1287540 h 2601022"/>
              <a:gd name="connsiteX1352" fmla="*/ 2588034 w 10001500"/>
              <a:gd name="connsiteY1352" fmla="*/ 1291427 h 2601022"/>
              <a:gd name="connsiteX1353" fmla="*/ 2596780 w 10001500"/>
              <a:gd name="connsiteY1353" fmla="*/ 1303089 h 2601022"/>
              <a:gd name="connsiteX1354" fmla="*/ 2594190 w 10001500"/>
              <a:gd name="connsiteY1354" fmla="*/ 1326414 h 2601022"/>
              <a:gd name="connsiteX1355" fmla="*/ 2583822 w 10001500"/>
              <a:gd name="connsiteY1355" fmla="*/ 1329005 h 2601022"/>
              <a:gd name="connsiteX1356" fmla="*/ 2576696 w 10001500"/>
              <a:gd name="connsiteY1356" fmla="*/ 1326737 h 2601022"/>
              <a:gd name="connsiteX1357" fmla="*/ 2573456 w 10001500"/>
              <a:gd name="connsiteY1357" fmla="*/ 1318639 h 2601022"/>
              <a:gd name="connsiteX1358" fmla="*/ 5553782 w 10001500"/>
              <a:gd name="connsiteY1358" fmla="*/ 1269411 h 2601022"/>
              <a:gd name="connsiteX1359" fmla="*/ 5539528 w 10001500"/>
              <a:gd name="connsiteY1359" fmla="*/ 1293059 h 2601022"/>
              <a:gd name="connsiteX1360" fmla="*/ 5525274 w 10001500"/>
              <a:gd name="connsiteY1360" fmla="*/ 1318651 h 2601022"/>
              <a:gd name="connsiteX1361" fmla="*/ 5508105 w 10001500"/>
              <a:gd name="connsiteY1361" fmla="*/ 1330637 h 2601022"/>
              <a:gd name="connsiteX1362" fmla="*/ 5496767 w 10001500"/>
              <a:gd name="connsiteY1362" fmla="*/ 1344567 h 2601022"/>
              <a:gd name="connsiteX1363" fmla="*/ 5501302 w 10001500"/>
              <a:gd name="connsiteY1363" fmla="*/ 1352666 h 2601022"/>
              <a:gd name="connsiteX1364" fmla="*/ 5509724 w 10001500"/>
              <a:gd name="connsiteY1364" fmla="*/ 1354933 h 2601022"/>
              <a:gd name="connsiteX1365" fmla="*/ 5535640 w 10001500"/>
              <a:gd name="connsiteY1365" fmla="*/ 1339384 h 2601022"/>
              <a:gd name="connsiteX1366" fmla="*/ 5546007 w 10001500"/>
              <a:gd name="connsiteY1366" fmla="*/ 1310876 h 2601022"/>
              <a:gd name="connsiteX1367" fmla="*/ 5561880 w 10001500"/>
              <a:gd name="connsiteY1367" fmla="*/ 1303425 h 2601022"/>
              <a:gd name="connsiteX1368" fmla="*/ 5571923 w 10001500"/>
              <a:gd name="connsiteY1368" fmla="*/ 1290144 h 2601022"/>
              <a:gd name="connsiteX1369" fmla="*/ 1868541 w 10001500"/>
              <a:gd name="connsiteY1369" fmla="*/ 1269399 h 2601022"/>
              <a:gd name="connsiteX1370" fmla="*/ 1861415 w 10001500"/>
              <a:gd name="connsiteY1370" fmla="*/ 1278793 h 2601022"/>
              <a:gd name="connsiteX1371" fmla="*/ 1858176 w 10001500"/>
              <a:gd name="connsiteY1371" fmla="*/ 1290131 h 2601022"/>
              <a:gd name="connsiteX1372" fmla="*/ 1865950 w 10001500"/>
              <a:gd name="connsiteY1372" fmla="*/ 1308273 h 2601022"/>
              <a:gd name="connsiteX1373" fmla="*/ 1883444 w 10001500"/>
              <a:gd name="connsiteY1373" fmla="*/ 1323174 h 2601022"/>
              <a:gd name="connsiteX1374" fmla="*/ 1897050 w 10001500"/>
              <a:gd name="connsiteY1374" fmla="*/ 1341963 h 2601022"/>
              <a:gd name="connsiteX1375" fmla="*/ 1909035 w 10001500"/>
              <a:gd name="connsiteY1375" fmla="*/ 1362048 h 2601022"/>
              <a:gd name="connsiteX1376" fmla="*/ 1930740 w 10001500"/>
              <a:gd name="connsiteY1376" fmla="*/ 1378245 h 2601022"/>
              <a:gd name="connsiteX1377" fmla="*/ 1941106 w 10001500"/>
              <a:gd name="connsiteY1377" fmla="*/ 1373062 h 2601022"/>
              <a:gd name="connsiteX1378" fmla="*/ 1930416 w 10001500"/>
              <a:gd name="connsiteY1378" fmla="*/ 1355569 h 2601022"/>
              <a:gd name="connsiteX1379" fmla="*/ 1917782 w 10001500"/>
              <a:gd name="connsiteY1379" fmla="*/ 1341963 h 2601022"/>
              <a:gd name="connsiteX1380" fmla="*/ 1911627 w 10001500"/>
              <a:gd name="connsiteY1380" fmla="*/ 1341315 h 2601022"/>
              <a:gd name="connsiteX1381" fmla="*/ 1907416 w 10001500"/>
              <a:gd name="connsiteY1381" fmla="*/ 1336780 h 2601022"/>
              <a:gd name="connsiteX1382" fmla="*/ 1908387 w 10001500"/>
              <a:gd name="connsiteY1382" fmla="*/ 1327385 h 2601022"/>
              <a:gd name="connsiteX1383" fmla="*/ 1899642 w 10001500"/>
              <a:gd name="connsiteY1383" fmla="*/ 1323822 h 2601022"/>
              <a:gd name="connsiteX1384" fmla="*/ 1868541 w 10001500"/>
              <a:gd name="connsiteY1384" fmla="*/ 1279765 h 2601022"/>
              <a:gd name="connsiteX1385" fmla="*/ 1869513 w 10001500"/>
              <a:gd name="connsiteY1385" fmla="*/ 1274582 h 2601022"/>
              <a:gd name="connsiteX1386" fmla="*/ 1868541 w 10001500"/>
              <a:gd name="connsiteY1386" fmla="*/ 1269399 h 2601022"/>
              <a:gd name="connsiteX1387" fmla="*/ 8688027 w 10001500"/>
              <a:gd name="connsiteY1387" fmla="*/ 1268106 h 2601022"/>
              <a:gd name="connsiteX1388" fmla="*/ 8683707 w 10001500"/>
              <a:gd name="connsiteY1388" fmla="*/ 1272427 h 2601022"/>
              <a:gd name="connsiteX1389" fmla="*/ 8685057 w 10001500"/>
              <a:gd name="connsiteY1389" fmla="*/ 1284039 h 2601022"/>
              <a:gd name="connsiteX1390" fmla="*/ 8688027 w 10001500"/>
              <a:gd name="connsiteY1390" fmla="*/ 1294030 h 2601022"/>
              <a:gd name="connsiteX1391" fmla="*/ 8689918 w 10001500"/>
              <a:gd name="connsiteY1391" fmla="*/ 1289710 h 2601022"/>
              <a:gd name="connsiteX1392" fmla="*/ 8690188 w 10001500"/>
              <a:gd name="connsiteY1392" fmla="*/ 1285389 h 2601022"/>
              <a:gd name="connsiteX1393" fmla="*/ 8697478 w 10001500"/>
              <a:gd name="connsiteY1393" fmla="*/ 1284849 h 2601022"/>
              <a:gd name="connsiteX1394" fmla="*/ 8703149 w 10001500"/>
              <a:gd name="connsiteY1394" fmla="*/ 1281069 h 2601022"/>
              <a:gd name="connsiteX1395" fmla="*/ 8697209 w 10001500"/>
              <a:gd name="connsiteY1395" fmla="*/ 1272157 h 2601022"/>
              <a:gd name="connsiteX1396" fmla="*/ 8688027 w 10001500"/>
              <a:gd name="connsiteY1396" fmla="*/ 1268106 h 2601022"/>
              <a:gd name="connsiteX1397" fmla="*/ 4495655 w 10001500"/>
              <a:gd name="connsiteY1397" fmla="*/ 1267567 h 2601022"/>
              <a:gd name="connsiteX1398" fmla="*/ 4497815 w 10001500"/>
              <a:gd name="connsiteY1398" fmla="*/ 1271888 h 2601022"/>
              <a:gd name="connsiteX1399" fmla="*/ 4504297 w 10001500"/>
              <a:gd name="connsiteY1399" fmla="*/ 1271888 h 2601022"/>
              <a:gd name="connsiteX1400" fmla="*/ 4502677 w 10001500"/>
              <a:gd name="connsiteY1400" fmla="*/ 1268107 h 2601022"/>
              <a:gd name="connsiteX1401" fmla="*/ 4497815 w 10001500"/>
              <a:gd name="connsiteY1401" fmla="*/ 1267567 h 2601022"/>
              <a:gd name="connsiteX1402" fmla="*/ 2565681 w 10001500"/>
              <a:gd name="connsiteY1402" fmla="*/ 1259032 h 2601022"/>
              <a:gd name="connsiteX1403" fmla="*/ 2576696 w 10001500"/>
              <a:gd name="connsiteY1403" fmla="*/ 1266159 h 2601022"/>
              <a:gd name="connsiteX1404" fmla="*/ 2583822 w 10001500"/>
              <a:gd name="connsiteY1404" fmla="*/ 1277173 h 2601022"/>
              <a:gd name="connsiteX1405" fmla="*/ 2579611 w 10001500"/>
              <a:gd name="connsiteY1405" fmla="*/ 1279441 h 2601022"/>
              <a:gd name="connsiteX1406" fmla="*/ 2573456 w 10001500"/>
              <a:gd name="connsiteY1406" fmla="*/ 1279765 h 2601022"/>
              <a:gd name="connsiteX1407" fmla="*/ 2563413 w 10001500"/>
              <a:gd name="connsiteY1407" fmla="*/ 1279441 h 2601022"/>
              <a:gd name="connsiteX1408" fmla="*/ 2555316 w 10001500"/>
              <a:gd name="connsiteY1408" fmla="*/ 1277173 h 2601022"/>
              <a:gd name="connsiteX1409" fmla="*/ 2560498 w 10001500"/>
              <a:gd name="connsiteY1409" fmla="*/ 1269074 h 2601022"/>
              <a:gd name="connsiteX1410" fmla="*/ 2565681 w 10001500"/>
              <a:gd name="connsiteY1410" fmla="*/ 1259032 h 2601022"/>
              <a:gd name="connsiteX1411" fmla="*/ 4487015 w 10001500"/>
              <a:gd name="connsiteY1411" fmla="*/ 1248124 h 2601022"/>
              <a:gd name="connsiteX1412" fmla="*/ 4491334 w 10001500"/>
              <a:gd name="connsiteY1412" fmla="*/ 1256765 h 2601022"/>
              <a:gd name="connsiteX1413" fmla="*/ 4495116 w 10001500"/>
              <a:gd name="connsiteY1413" fmla="*/ 1254335 h 2601022"/>
              <a:gd name="connsiteX1414" fmla="*/ 4495655 w 10001500"/>
              <a:gd name="connsiteY1414" fmla="*/ 1250284 h 2601022"/>
              <a:gd name="connsiteX1415" fmla="*/ 8625378 w 10001500"/>
              <a:gd name="connsiteY1415" fmla="*/ 1246504 h 2601022"/>
              <a:gd name="connsiteX1416" fmla="*/ 8618897 w 10001500"/>
              <a:gd name="connsiteY1416" fmla="*/ 1270267 h 2601022"/>
              <a:gd name="connsiteX1417" fmla="*/ 8630779 w 10001500"/>
              <a:gd name="connsiteY1417" fmla="*/ 1274588 h 2601022"/>
              <a:gd name="connsiteX1418" fmla="*/ 8636180 w 10001500"/>
              <a:gd name="connsiteY1418" fmla="*/ 1285389 h 2601022"/>
              <a:gd name="connsiteX1419" fmla="*/ 8645091 w 10001500"/>
              <a:gd name="connsiteY1419" fmla="*/ 1283229 h 2601022"/>
              <a:gd name="connsiteX1420" fmla="*/ 8649142 w 10001500"/>
              <a:gd name="connsiteY1420" fmla="*/ 1274588 h 2601022"/>
              <a:gd name="connsiteX1421" fmla="*/ 8649142 w 10001500"/>
              <a:gd name="connsiteY1421" fmla="*/ 1261625 h 2601022"/>
              <a:gd name="connsiteX1422" fmla="*/ 4716007 w 10001500"/>
              <a:gd name="connsiteY1422" fmla="*/ 1245964 h 2601022"/>
              <a:gd name="connsiteX1423" fmla="*/ 4720328 w 10001500"/>
              <a:gd name="connsiteY1423" fmla="*/ 1254605 h 2601022"/>
              <a:gd name="connsiteX1424" fmla="*/ 4724108 w 10001500"/>
              <a:gd name="connsiteY1424" fmla="*/ 1252175 h 2601022"/>
              <a:gd name="connsiteX1425" fmla="*/ 4724649 w 10001500"/>
              <a:gd name="connsiteY1425" fmla="*/ 1248124 h 2601022"/>
              <a:gd name="connsiteX1426" fmla="*/ 3609926 w 10001500"/>
              <a:gd name="connsiteY1426" fmla="*/ 1239483 h 2601022"/>
              <a:gd name="connsiteX1427" fmla="*/ 3617487 w 10001500"/>
              <a:gd name="connsiteY1427" fmla="*/ 1245423 h 2601022"/>
              <a:gd name="connsiteX1428" fmla="*/ 3618307 w 10001500"/>
              <a:gd name="connsiteY1428" fmla="*/ 1252387 h 2601022"/>
              <a:gd name="connsiteX1429" fmla="*/ 3616611 w 10001500"/>
              <a:gd name="connsiteY1429" fmla="*/ 1255257 h 2601022"/>
              <a:gd name="connsiteX1430" fmla="*/ 3608845 w 10001500"/>
              <a:gd name="connsiteY1430" fmla="*/ 1257845 h 2601022"/>
              <a:gd name="connsiteX1431" fmla="*/ 3599124 w 10001500"/>
              <a:gd name="connsiteY1431" fmla="*/ 1261086 h 2601022"/>
              <a:gd name="connsiteX1432" fmla="*/ 3599124 w 10001500"/>
              <a:gd name="connsiteY1432" fmla="*/ 1254605 h 2601022"/>
              <a:gd name="connsiteX1433" fmla="*/ 8733394 w 10001500"/>
              <a:gd name="connsiteY1433" fmla="*/ 1237862 h 2601022"/>
              <a:gd name="connsiteX1434" fmla="*/ 8733394 w 10001500"/>
              <a:gd name="connsiteY1434" fmla="*/ 1246504 h 2601022"/>
              <a:gd name="connsiteX1435" fmla="*/ 8736094 w 10001500"/>
              <a:gd name="connsiteY1435" fmla="*/ 1252174 h 2601022"/>
              <a:gd name="connsiteX1436" fmla="*/ 8742035 w 10001500"/>
              <a:gd name="connsiteY1436" fmla="*/ 1252984 h 2601022"/>
              <a:gd name="connsiteX1437" fmla="*/ 6976567 w 10001500"/>
              <a:gd name="connsiteY1437" fmla="*/ 1227946 h 2601022"/>
              <a:gd name="connsiteX1438" fmla="*/ 6969440 w 10001500"/>
              <a:gd name="connsiteY1438" fmla="*/ 1242524 h 2601022"/>
              <a:gd name="connsiteX1439" fmla="*/ 6966201 w 10001500"/>
              <a:gd name="connsiteY1439" fmla="*/ 1259045 h 2601022"/>
              <a:gd name="connsiteX1440" fmla="*/ 6955511 w 10001500"/>
              <a:gd name="connsiteY1440" fmla="*/ 1260340 h 2601022"/>
              <a:gd name="connsiteX1441" fmla="*/ 6950651 w 10001500"/>
              <a:gd name="connsiteY1441" fmla="*/ 1269411 h 2601022"/>
              <a:gd name="connsiteX1442" fmla="*/ 6937693 w 10001500"/>
              <a:gd name="connsiteY1442" fmla="*/ 1287552 h 2601022"/>
              <a:gd name="connsiteX1443" fmla="*/ 6935102 w 10001500"/>
              <a:gd name="connsiteY1443" fmla="*/ 1300510 h 2601022"/>
              <a:gd name="connsiteX1444" fmla="*/ 6935750 w 10001500"/>
              <a:gd name="connsiteY1444" fmla="*/ 1303101 h 2601022"/>
              <a:gd name="connsiteX1445" fmla="*/ 6940285 w 10001500"/>
              <a:gd name="connsiteY1445" fmla="*/ 1305693 h 2601022"/>
              <a:gd name="connsiteX1446" fmla="*/ 6946764 w 10001500"/>
              <a:gd name="connsiteY1446" fmla="*/ 1295327 h 2601022"/>
              <a:gd name="connsiteX1447" fmla="*/ 6953243 w 10001500"/>
              <a:gd name="connsiteY1447" fmla="*/ 1284960 h 2601022"/>
              <a:gd name="connsiteX1448" fmla="*/ 6955835 w 10001500"/>
              <a:gd name="connsiteY1448" fmla="*/ 1285285 h 2601022"/>
              <a:gd name="connsiteX1449" fmla="*/ 6958426 w 10001500"/>
              <a:gd name="connsiteY1449" fmla="*/ 1287552 h 2601022"/>
              <a:gd name="connsiteX1450" fmla="*/ 6969440 w 10001500"/>
              <a:gd name="connsiteY1450" fmla="*/ 1258721 h 2601022"/>
              <a:gd name="connsiteX1451" fmla="*/ 6976567 w 10001500"/>
              <a:gd name="connsiteY1451" fmla="*/ 1227946 h 2601022"/>
              <a:gd name="connsiteX1452" fmla="*/ 4143523 w 10001500"/>
              <a:gd name="connsiteY1452" fmla="*/ 1222200 h 2601022"/>
              <a:gd name="connsiteX1453" fmla="*/ 4140283 w 10001500"/>
              <a:gd name="connsiteY1453" fmla="*/ 1230032 h 2601022"/>
              <a:gd name="connsiteX1454" fmla="*/ 4137044 w 10001500"/>
              <a:gd name="connsiteY1454" fmla="*/ 1239483 h 2601022"/>
              <a:gd name="connsiteX1455" fmla="*/ 4137044 w 10001500"/>
              <a:gd name="connsiteY1455" fmla="*/ 1252445 h 2601022"/>
              <a:gd name="connsiteX1456" fmla="*/ 4138394 w 10001500"/>
              <a:gd name="connsiteY1456" fmla="*/ 1262976 h 2601022"/>
              <a:gd name="connsiteX1457" fmla="*/ 4141364 w 10001500"/>
              <a:gd name="connsiteY1457" fmla="*/ 1271888 h 2601022"/>
              <a:gd name="connsiteX1458" fmla="*/ 4143254 w 10001500"/>
              <a:gd name="connsiteY1458" fmla="*/ 1268377 h 2601022"/>
              <a:gd name="connsiteX1459" fmla="*/ 4143523 w 10001500"/>
              <a:gd name="connsiteY1459" fmla="*/ 1263246 h 2601022"/>
              <a:gd name="connsiteX1460" fmla="*/ 4157026 w 10001500"/>
              <a:gd name="connsiteY1460" fmla="*/ 1258656 h 2601022"/>
              <a:gd name="connsiteX1461" fmla="*/ 4160806 w 10001500"/>
              <a:gd name="connsiteY1461" fmla="*/ 1245964 h 2601022"/>
              <a:gd name="connsiteX1462" fmla="*/ 4159997 w 10001500"/>
              <a:gd name="connsiteY1462" fmla="*/ 1230032 h 2601022"/>
              <a:gd name="connsiteX1463" fmla="*/ 4147844 w 10001500"/>
              <a:gd name="connsiteY1463" fmla="*/ 1222200 h 2601022"/>
              <a:gd name="connsiteX1464" fmla="*/ 7090598 w 10001500"/>
              <a:gd name="connsiteY1464" fmla="*/ 1220170 h 2601022"/>
              <a:gd name="connsiteX1465" fmla="*/ 7090598 w 10001500"/>
              <a:gd name="connsiteY1465" fmla="*/ 1222762 h 2601022"/>
              <a:gd name="connsiteX1466" fmla="*/ 7091245 w 10001500"/>
              <a:gd name="connsiteY1466" fmla="*/ 1227622 h 2601022"/>
              <a:gd name="connsiteX1467" fmla="*/ 7095781 w 10001500"/>
              <a:gd name="connsiteY1467" fmla="*/ 1230537 h 2601022"/>
              <a:gd name="connsiteX1468" fmla="*/ 7098372 w 10001500"/>
              <a:gd name="connsiteY1468" fmla="*/ 1225354 h 2601022"/>
              <a:gd name="connsiteX1469" fmla="*/ 7098372 w 10001500"/>
              <a:gd name="connsiteY1469" fmla="*/ 1222762 h 2601022"/>
              <a:gd name="connsiteX1470" fmla="*/ 7095457 w 10001500"/>
              <a:gd name="connsiteY1470" fmla="*/ 1220494 h 2601022"/>
              <a:gd name="connsiteX1471" fmla="*/ 7090598 w 10001500"/>
              <a:gd name="connsiteY1471" fmla="*/ 1220170 h 2601022"/>
              <a:gd name="connsiteX1472" fmla="*/ 5603022 w 10001500"/>
              <a:gd name="connsiteY1472" fmla="*/ 1220170 h 2601022"/>
              <a:gd name="connsiteX1473" fmla="*/ 5595247 w 10001500"/>
              <a:gd name="connsiteY1473" fmla="*/ 1237016 h 2601022"/>
              <a:gd name="connsiteX1474" fmla="*/ 5587472 w 10001500"/>
              <a:gd name="connsiteY1474" fmla="*/ 1253862 h 2601022"/>
              <a:gd name="connsiteX1475" fmla="*/ 5579050 w 10001500"/>
              <a:gd name="connsiteY1475" fmla="*/ 1254509 h 2601022"/>
              <a:gd name="connsiteX1476" fmla="*/ 5574514 w 10001500"/>
              <a:gd name="connsiteY1476" fmla="*/ 1259045 h 2601022"/>
              <a:gd name="connsiteX1477" fmla="*/ 5579374 w 10001500"/>
              <a:gd name="connsiteY1477" fmla="*/ 1271031 h 2601022"/>
              <a:gd name="connsiteX1478" fmla="*/ 5590064 w 10001500"/>
              <a:gd name="connsiteY1478" fmla="*/ 1277186 h 2601022"/>
              <a:gd name="connsiteX1479" fmla="*/ 5605614 w 10001500"/>
              <a:gd name="connsiteY1479" fmla="*/ 1253214 h 2601022"/>
              <a:gd name="connsiteX1480" fmla="*/ 5621163 w 10001500"/>
              <a:gd name="connsiteY1480" fmla="*/ 1225354 h 2601022"/>
              <a:gd name="connsiteX1481" fmla="*/ 8778761 w 10001500"/>
              <a:gd name="connsiteY1481" fmla="*/ 1211938 h 2601022"/>
              <a:gd name="connsiteX1482" fmla="*/ 8775790 w 10001500"/>
              <a:gd name="connsiteY1482" fmla="*/ 1213019 h 2601022"/>
              <a:gd name="connsiteX1483" fmla="*/ 8774440 w 10001500"/>
              <a:gd name="connsiteY1483" fmla="*/ 1214098 h 2601022"/>
              <a:gd name="connsiteX1484" fmla="*/ 8775790 w 10001500"/>
              <a:gd name="connsiteY1484" fmla="*/ 1218149 h 2601022"/>
              <a:gd name="connsiteX1485" fmla="*/ 8778761 w 10001500"/>
              <a:gd name="connsiteY1485" fmla="*/ 1220580 h 2601022"/>
              <a:gd name="connsiteX1486" fmla="*/ 8780921 w 10001500"/>
              <a:gd name="connsiteY1486" fmla="*/ 1216259 h 2601022"/>
              <a:gd name="connsiteX1487" fmla="*/ 8778761 w 10001500"/>
              <a:gd name="connsiteY1487" fmla="*/ 1211938 h 2601022"/>
              <a:gd name="connsiteX1488" fmla="*/ 4750572 w 10001500"/>
              <a:gd name="connsiteY1488" fmla="*/ 1202758 h 2601022"/>
              <a:gd name="connsiteX1489" fmla="*/ 4751922 w 10001500"/>
              <a:gd name="connsiteY1489" fmla="*/ 1207888 h 2601022"/>
              <a:gd name="connsiteX1490" fmla="*/ 4754893 w 10001500"/>
              <a:gd name="connsiteY1490" fmla="*/ 1211399 h 2601022"/>
              <a:gd name="connsiteX1491" fmla="*/ 4758673 w 10001500"/>
              <a:gd name="connsiteY1491" fmla="*/ 1208969 h 2601022"/>
              <a:gd name="connsiteX1492" fmla="*/ 4759214 w 10001500"/>
              <a:gd name="connsiteY1492" fmla="*/ 1204918 h 2601022"/>
              <a:gd name="connsiteX1493" fmla="*/ 5626346 w 10001500"/>
              <a:gd name="connsiteY1493" fmla="*/ 1202030 h 2601022"/>
              <a:gd name="connsiteX1494" fmla="*/ 5630234 w 10001500"/>
              <a:gd name="connsiteY1494" fmla="*/ 1208185 h 2601022"/>
              <a:gd name="connsiteX1495" fmla="*/ 5634121 w 10001500"/>
              <a:gd name="connsiteY1495" fmla="*/ 1212396 h 2601022"/>
              <a:gd name="connsiteX1496" fmla="*/ 5636713 w 10001500"/>
              <a:gd name="connsiteY1496" fmla="*/ 1207213 h 2601022"/>
              <a:gd name="connsiteX1497" fmla="*/ 5633473 w 10001500"/>
              <a:gd name="connsiteY1497" fmla="*/ 1202677 h 2601022"/>
              <a:gd name="connsiteX1498" fmla="*/ 5626346 w 10001500"/>
              <a:gd name="connsiteY1498" fmla="*/ 1202030 h 2601022"/>
              <a:gd name="connsiteX1499" fmla="*/ 8742035 w 10001500"/>
              <a:gd name="connsiteY1499" fmla="*/ 1196816 h 2601022"/>
              <a:gd name="connsiteX1500" fmla="*/ 8742035 w 10001500"/>
              <a:gd name="connsiteY1500" fmla="*/ 1218419 h 2601022"/>
              <a:gd name="connsiteX1501" fmla="*/ 8748516 w 10001500"/>
              <a:gd name="connsiteY1501" fmla="*/ 1227061 h 2601022"/>
              <a:gd name="connsiteX1502" fmla="*/ 8748516 w 10001500"/>
              <a:gd name="connsiteY1502" fmla="*/ 1211938 h 2601022"/>
              <a:gd name="connsiteX1503" fmla="*/ 8780921 w 10001500"/>
              <a:gd name="connsiteY1503" fmla="*/ 1188175 h 2601022"/>
              <a:gd name="connsiteX1504" fmla="*/ 8782271 w 10001500"/>
              <a:gd name="connsiteY1504" fmla="*/ 1193306 h 2601022"/>
              <a:gd name="connsiteX1505" fmla="*/ 8785241 w 10001500"/>
              <a:gd name="connsiteY1505" fmla="*/ 1196816 h 2601022"/>
              <a:gd name="connsiteX1506" fmla="*/ 8789022 w 10001500"/>
              <a:gd name="connsiteY1506" fmla="*/ 1194386 h 2601022"/>
              <a:gd name="connsiteX1507" fmla="*/ 8789562 w 10001500"/>
              <a:gd name="connsiteY1507" fmla="*/ 1190335 h 2601022"/>
              <a:gd name="connsiteX1508" fmla="*/ 7142429 w 10001500"/>
              <a:gd name="connsiteY1508" fmla="*/ 1186480 h 2601022"/>
              <a:gd name="connsiteX1509" fmla="*/ 7138866 w 10001500"/>
              <a:gd name="connsiteY1509" fmla="*/ 1191663 h 2601022"/>
              <a:gd name="connsiteX1510" fmla="*/ 7137246 w 10001500"/>
              <a:gd name="connsiteY1510" fmla="*/ 1196846 h 2601022"/>
              <a:gd name="connsiteX1511" fmla="*/ 7114894 w 10001500"/>
              <a:gd name="connsiteY1511" fmla="*/ 1217255 h 2601022"/>
              <a:gd name="connsiteX1512" fmla="*/ 7106147 w 10001500"/>
              <a:gd name="connsiteY1512" fmla="*/ 1251270 h 2601022"/>
              <a:gd name="connsiteX1513" fmla="*/ 7072456 w 10001500"/>
              <a:gd name="connsiteY1513" fmla="*/ 1266819 h 2601022"/>
              <a:gd name="connsiteX1514" fmla="*/ 7062738 w 10001500"/>
              <a:gd name="connsiteY1514" fmla="*/ 1294679 h 2601022"/>
              <a:gd name="connsiteX1515" fmla="*/ 7041357 w 10001500"/>
              <a:gd name="connsiteY1515" fmla="*/ 1334201 h 2601022"/>
              <a:gd name="connsiteX1516" fmla="*/ 7041681 w 10001500"/>
              <a:gd name="connsiteY1516" fmla="*/ 1340680 h 2601022"/>
              <a:gd name="connsiteX1517" fmla="*/ 7043949 w 10001500"/>
              <a:gd name="connsiteY1517" fmla="*/ 1347159 h 2601022"/>
              <a:gd name="connsiteX1518" fmla="*/ 7047512 w 10001500"/>
              <a:gd name="connsiteY1518" fmla="*/ 1344243 h 2601022"/>
              <a:gd name="connsiteX1519" fmla="*/ 7049132 w 10001500"/>
              <a:gd name="connsiteY1519" fmla="*/ 1339384 h 2601022"/>
              <a:gd name="connsiteX1520" fmla="*/ 7063061 w 10001500"/>
              <a:gd name="connsiteY1520" fmla="*/ 1317679 h 2601022"/>
              <a:gd name="connsiteX1521" fmla="*/ 7075048 w 10001500"/>
              <a:gd name="connsiteY1521" fmla="*/ 1297918 h 2601022"/>
              <a:gd name="connsiteX1522" fmla="*/ 7084443 w 10001500"/>
              <a:gd name="connsiteY1522" fmla="*/ 1290792 h 2601022"/>
              <a:gd name="connsiteX1523" fmla="*/ 7088006 w 10001500"/>
              <a:gd name="connsiteY1523" fmla="*/ 1279777 h 2601022"/>
              <a:gd name="connsiteX1524" fmla="*/ 7099992 w 10001500"/>
              <a:gd name="connsiteY1524" fmla="*/ 1268763 h 2601022"/>
              <a:gd name="connsiteX1525" fmla="*/ 7106147 w 10001500"/>
              <a:gd name="connsiteY1525" fmla="*/ 1253862 h 2601022"/>
              <a:gd name="connsiteX1526" fmla="*/ 7116513 w 10001500"/>
              <a:gd name="connsiteY1526" fmla="*/ 1243495 h 2601022"/>
              <a:gd name="connsiteX1527" fmla="*/ 7118781 w 10001500"/>
              <a:gd name="connsiteY1527" fmla="*/ 1233777 h 2601022"/>
              <a:gd name="connsiteX1528" fmla="*/ 7126880 w 10001500"/>
              <a:gd name="connsiteY1528" fmla="*/ 1227946 h 2601022"/>
              <a:gd name="connsiteX1529" fmla="*/ 7129471 w 10001500"/>
              <a:gd name="connsiteY1529" fmla="*/ 1227946 h 2601022"/>
              <a:gd name="connsiteX1530" fmla="*/ 7132063 w 10001500"/>
              <a:gd name="connsiteY1530" fmla="*/ 1210776 h 2601022"/>
              <a:gd name="connsiteX1531" fmla="*/ 7142429 w 10001500"/>
              <a:gd name="connsiteY1531" fmla="*/ 1199438 h 2601022"/>
              <a:gd name="connsiteX1532" fmla="*/ 7145021 w 10001500"/>
              <a:gd name="connsiteY1532" fmla="*/ 1199438 h 2601022"/>
              <a:gd name="connsiteX1533" fmla="*/ 7143725 w 10001500"/>
              <a:gd name="connsiteY1533" fmla="*/ 1191987 h 2601022"/>
              <a:gd name="connsiteX1534" fmla="*/ 7142429 w 10001500"/>
              <a:gd name="connsiteY1534" fmla="*/ 1186480 h 2601022"/>
              <a:gd name="connsiteX1535" fmla="*/ 1793385 w 10001500"/>
              <a:gd name="connsiteY1535" fmla="*/ 1183876 h 2601022"/>
              <a:gd name="connsiteX1536" fmla="*/ 1784963 w 10001500"/>
              <a:gd name="connsiteY1536" fmla="*/ 1191975 h 2601022"/>
              <a:gd name="connsiteX1537" fmla="*/ 1780427 w 10001500"/>
              <a:gd name="connsiteY1537" fmla="*/ 1202017 h 2601022"/>
              <a:gd name="connsiteX1538" fmla="*/ 1799540 w 10001500"/>
              <a:gd name="connsiteY1538" fmla="*/ 1210116 h 2601022"/>
              <a:gd name="connsiteX1539" fmla="*/ 1816710 w 10001500"/>
              <a:gd name="connsiteY1539" fmla="*/ 1220158 h 2601022"/>
              <a:gd name="connsiteX1540" fmla="*/ 1842625 w 10001500"/>
              <a:gd name="connsiteY1540" fmla="*/ 1227933 h 2601022"/>
              <a:gd name="connsiteX1541" fmla="*/ 1851696 w 10001500"/>
              <a:gd name="connsiteY1541" fmla="*/ 1244454 h 2601022"/>
              <a:gd name="connsiteX1542" fmla="*/ 1868541 w 10001500"/>
              <a:gd name="connsiteY1542" fmla="*/ 1251258 h 2601022"/>
              <a:gd name="connsiteX1543" fmla="*/ 1873725 w 10001500"/>
              <a:gd name="connsiteY1543" fmla="*/ 1248666 h 2601022"/>
              <a:gd name="connsiteX1544" fmla="*/ 1861091 w 10001500"/>
              <a:gd name="connsiteY1544" fmla="*/ 1228257 h 2601022"/>
              <a:gd name="connsiteX1545" fmla="*/ 1842625 w 10001500"/>
              <a:gd name="connsiteY1545" fmla="*/ 1209792 h 2601022"/>
              <a:gd name="connsiteX1546" fmla="*/ 1816062 w 10001500"/>
              <a:gd name="connsiteY1546" fmla="*/ 1200721 h 2601022"/>
              <a:gd name="connsiteX1547" fmla="*/ 1793385 w 10001500"/>
              <a:gd name="connsiteY1547" fmla="*/ 1183876 h 2601022"/>
              <a:gd name="connsiteX1548" fmla="*/ 1705272 w 10001500"/>
              <a:gd name="connsiteY1548" fmla="*/ 1170918 h 2601022"/>
              <a:gd name="connsiteX1549" fmla="*/ 1703651 w 10001500"/>
              <a:gd name="connsiteY1549" fmla="*/ 1172214 h 2601022"/>
              <a:gd name="connsiteX1550" fmla="*/ 1700088 w 10001500"/>
              <a:gd name="connsiteY1550" fmla="*/ 1173509 h 2601022"/>
              <a:gd name="connsiteX1551" fmla="*/ 1700088 w 10001500"/>
              <a:gd name="connsiteY1551" fmla="*/ 1176101 h 2601022"/>
              <a:gd name="connsiteX1552" fmla="*/ 1700735 w 10001500"/>
              <a:gd name="connsiteY1552" fmla="*/ 1180960 h 2601022"/>
              <a:gd name="connsiteX1553" fmla="*/ 1705272 w 10001500"/>
              <a:gd name="connsiteY1553" fmla="*/ 1183876 h 2601022"/>
              <a:gd name="connsiteX1554" fmla="*/ 1708834 w 10001500"/>
              <a:gd name="connsiteY1554" fmla="*/ 1180960 h 2601022"/>
              <a:gd name="connsiteX1555" fmla="*/ 1710454 w 10001500"/>
              <a:gd name="connsiteY1555" fmla="*/ 1176101 h 2601022"/>
              <a:gd name="connsiteX1556" fmla="*/ 1709806 w 10001500"/>
              <a:gd name="connsiteY1556" fmla="*/ 1172538 h 2601022"/>
              <a:gd name="connsiteX1557" fmla="*/ 1705272 w 10001500"/>
              <a:gd name="connsiteY1557" fmla="*/ 1170918 h 2601022"/>
              <a:gd name="connsiteX1558" fmla="*/ 8802524 w 10001500"/>
              <a:gd name="connsiteY1558" fmla="*/ 1162251 h 2601022"/>
              <a:gd name="connsiteX1559" fmla="*/ 8800364 w 10001500"/>
              <a:gd name="connsiteY1559" fmla="*/ 1163331 h 2601022"/>
              <a:gd name="connsiteX1560" fmla="*/ 8798204 w 10001500"/>
              <a:gd name="connsiteY1560" fmla="*/ 1164412 h 2601022"/>
              <a:gd name="connsiteX1561" fmla="*/ 8799553 w 10001500"/>
              <a:gd name="connsiteY1561" fmla="*/ 1169542 h 2601022"/>
              <a:gd name="connsiteX1562" fmla="*/ 8802524 w 10001500"/>
              <a:gd name="connsiteY1562" fmla="*/ 1173053 h 2601022"/>
              <a:gd name="connsiteX1563" fmla="*/ 8806305 w 10001500"/>
              <a:gd name="connsiteY1563" fmla="*/ 1170622 h 2601022"/>
              <a:gd name="connsiteX1564" fmla="*/ 8806845 w 10001500"/>
              <a:gd name="connsiteY1564" fmla="*/ 1166572 h 2601022"/>
              <a:gd name="connsiteX1565" fmla="*/ 8802524 w 10001500"/>
              <a:gd name="connsiteY1565" fmla="*/ 1162251 h 2601022"/>
              <a:gd name="connsiteX1566" fmla="*/ 4811062 w 10001500"/>
              <a:gd name="connsiteY1566" fmla="*/ 1161711 h 2601022"/>
              <a:gd name="connsiteX1567" fmla="*/ 4804580 w 10001500"/>
              <a:gd name="connsiteY1567" fmla="*/ 1168192 h 2601022"/>
              <a:gd name="connsiteX1568" fmla="*/ 4786218 w 10001500"/>
              <a:gd name="connsiteY1568" fmla="*/ 1180614 h 2601022"/>
              <a:gd name="connsiteX1569" fmla="*/ 4780816 w 10001500"/>
              <a:gd name="connsiteY1569" fmla="*/ 1202758 h 2601022"/>
              <a:gd name="connsiteX1570" fmla="*/ 4767856 w 10001500"/>
              <a:gd name="connsiteY1570" fmla="*/ 1220040 h 2601022"/>
              <a:gd name="connsiteX1571" fmla="*/ 4764614 w 10001500"/>
              <a:gd name="connsiteY1571" fmla="*/ 1228951 h 2601022"/>
              <a:gd name="connsiteX1572" fmla="*/ 4754893 w 10001500"/>
              <a:gd name="connsiteY1572" fmla="*/ 1233002 h 2601022"/>
              <a:gd name="connsiteX1573" fmla="*/ 4750572 w 10001500"/>
              <a:gd name="connsiteY1573" fmla="*/ 1233002 h 2601022"/>
              <a:gd name="connsiteX1574" fmla="*/ 4733291 w 10001500"/>
              <a:gd name="connsiteY1574" fmla="*/ 1259736 h 2601022"/>
              <a:gd name="connsiteX1575" fmla="*/ 4716007 w 10001500"/>
              <a:gd name="connsiteY1575" fmla="*/ 1291331 h 2601022"/>
              <a:gd name="connsiteX1576" fmla="*/ 4709526 w 10001500"/>
              <a:gd name="connsiteY1576" fmla="*/ 1315094 h 2601022"/>
              <a:gd name="connsiteX1577" fmla="*/ 4703585 w 10001500"/>
              <a:gd name="connsiteY1577" fmla="*/ 1316714 h 2601022"/>
              <a:gd name="connsiteX1578" fmla="*/ 4700886 w 10001500"/>
              <a:gd name="connsiteY1578" fmla="*/ 1321575 h 2601022"/>
              <a:gd name="connsiteX1579" fmla="*/ 4705207 w 10001500"/>
              <a:gd name="connsiteY1579" fmla="*/ 1332377 h 2601022"/>
              <a:gd name="connsiteX1580" fmla="*/ 4709526 w 10001500"/>
              <a:gd name="connsiteY1580" fmla="*/ 1356140 h 2601022"/>
              <a:gd name="connsiteX1581" fmla="*/ 4727889 w 10001500"/>
              <a:gd name="connsiteY1581" fmla="*/ 1353710 h 2601022"/>
              <a:gd name="connsiteX1582" fmla="*/ 4733291 w 10001500"/>
              <a:gd name="connsiteY1582" fmla="*/ 1336697 h 2601022"/>
              <a:gd name="connsiteX1583" fmla="*/ 4746253 w 10001500"/>
              <a:gd name="connsiteY1583" fmla="*/ 1304292 h 2601022"/>
              <a:gd name="connsiteX1584" fmla="*/ 4759214 w 10001500"/>
              <a:gd name="connsiteY1584" fmla="*/ 1278368 h 2601022"/>
              <a:gd name="connsiteX1585" fmla="*/ 4765966 w 10001500"/>
              <a:gd name="connsiteY1585" fmla="*/ 1269457 h 2601022"/>
              <a:gd name="connsiteX1586" fmla="*/ 4767856 w 10001500"/>
              <a:gd name="connsiteY1586" fmla="*/ 1258926 h 2601022"/>
              <a:gd name="connsiteX1587" fmla="*/ 4785137 w 10001500"/>
              <a:gd name="connsiteY1587" fmla="*/ 1243803 h 2601022"/>
              <a:gd name="connsiteX1588" fmla="*/ 4802420 w 10001500"/>
              <a:gd name="connsiteY1588" fmla="*/ 1223281 h 2601022"/>
              <a:gd name="connsiteX1589" fmla="*/ 4819703 w 10001500"/>
              <a:gd name="connsiteY1589" fmla="*/ 1196276 h 2601022"/>
              <a:gd name="connsiteX1590" fmla="*/ 4808902 w 10001500"/>
              <a:gd name="connsiteY1590" fmla="*/ 1187095 h 2601022"/>
              <a:gd name="connsiteX1591" fmla="*/ 4804580 w 10001500"/>
              <a:gd name="connsiteY1591" fmla="*/ 1174674 h 2601022"/>
              <a:gd name="connsiteX1592" fmla="*/ 4807822 w 10001500"/>
              <a:gd name="connsiteY1592" fmla="*/ 1168192 h 2601022"/>
              <a:gd name="connsiteX1593" fmla="*/ 4811062 w 10001500"/>
              <a:gd name="connsiteY1593" fmla="*/ 1161711 h 2601022"/>
              <a:gd name="connsiteX1594" fmla="*/ 1681947 w 10001500"/>
              <a:gd name="connsiteY1594" fmla="*/ 1160551 h 2601022"/>
              <a:gd name="connsiteX1595" fmla="*/ 1681947 w 10001500"/>
              <a:gd name="connsiteY1595" fmla="*/ 1165735 h 2601022"/>
              <a:gd name="connsiteX1596" fmla="*/ 1684538 w 10001500"/>
              <a:gd name="connsiteY1596" fmla="*/ 1170918 h 2601022"/>
              <a:gd name="connsiteX1597" fmla="*/ 1689074 w 10001500"/>
              <a:gd name="connsiteY1597" fmla="*/ 1168002 h 2601022"/>
              <a:gd name="connsiteX1598" fmla="*/ 1689721 w 10001500"/>
              <a:gd name="connsiteY1598" fmla="*/ 1163143 h 2601022"/>
              <a:gd name="connsiteX1599" fmla="*/ 4906116 w 10001500"/>
              <a:gd name="connsiteY1599" fmla="*/ 1144429 h 2601022"/>
              <a:gd name="connsiteX1600" fmla="*/ 4907466 w 10001500"/>
              <a:gd name="connsiteY1600" fmla="*/ 1149560 h 2601022"/>
              <a:gd name="connsiteX1601" fmla="*/ 4910437 w 10001500"/>
              <a:gd name="connsiteY1601" fmla="*/ 1153070 h 2601022"/>
              <a:gd name="connsiteX1602" fmla="*/ 4914217 w 10001500"/>
              <a:gd name="connsiteY1602" fmla="*/ 1150640 h 2601022"/>
              <a:gd name="connsiteX1603" fmla="*/ 4914756 w 10001500"/>
              <a:gd name="connsiteY1603" fmla="*/ 1146589 h 2601022"/>
              <a:gd name="connsiteX1604" fmla="*/ 3480307 w 10001500"/>
              <a:gd name="connsiteY1604" fmla="*/ 1129307 h 2601022"/>
              <a:gd name="connsiteX1605" fmla="*/ 3464374 w 10001500"/>
              <a:gd name="connsiteY1605" fmla="*/ 1178184 h 2601022"/>
              <a:gd name="connsiteX1606" fmla="*/ 3450063 w 10001500"/>
              <a:gd name="connsiteY1606" fmla="*/ 1235162 h 2601022"/>
              <a:gd name="connsiteX1607" fmla="*/ 3451412 w 10001500"/>
              <a:gd name="connsiteY1607" fmla="*/ 1249474 h 2601022"/>
              <a:gd name="connsiteX1608" fmla="*/ 3460863 w 10001500"/>
              <a:gd name="connsiteY1608" fmla="*/ 1258926 h 2601022"/>
              <a:gd name="connsiteX1609" fmla="*/ 3456543 w 10001500"/>
              <a:gd name="connsiteY1609" fmla="*/ 1278368 h 2601022"/>
              <a:gd name="connsiteX1610" fmla="*/ 3460863 w 10001500"/>
              <a:gd name="connsiteY1610" fmla="*/ 1283499 h 2601022"/>
              <a:gd name="connsiteX1611" fmla="*/ 3465184 w 10001500"/>
              <a:gd name="connsiteY1611" fmla="*/ 1287009 h 2601022"/>
              <a:gd name="connsiteX1612" fmla="*/ 3468964 w 10001500"/>
              <a:gd name="connsiteY1612" fmla="*/ 1284579 h 2601022"/>
              <a:gd name="connsiteX1613" fmla="*/ 3469505 w 10001500"/>
              <a:gd name="connsiteY1613" fmla="*/ 1280529 h 2601022"/>
              <a:gd name="connsiteX1614" fmla="*/ 3480307 w 10001500"/>
              <a:gd name="connsiteY1614" fmla="*/ 1214639 h 2601022"/>
              <a:gd name="connsiteX1615" fmla="*/ 3497590 w 10001500"/>
              <a:gd name="connsiteY1615" fmla="*/ 1148749 h 2601022"/>
              <a:gd name="connsiteX1616" fmla="*/ 3501640 w 10001500"/>
              <a:gd name="connsiteY1616" fmla="*/ 1148480 h 2601022"/>
              <a:gd name="connsiteX1617" fmla="*/ 3504070 w 10001500"/>
              <a:gd name="connsiteY1617" fmla="*/ 1146589 h 2601022"/>
              <a:gd name="connsiteX1618" fmla="*/ 3493808 w 10001500"/>
              <a:gd name="connsiteY1618" fmla="*/ 1137138 h 2601022"/>
              <a:gd name="connsiteX1619" fmla="*/ 3480307 w 10001500"/>
              <a:gd name="connsiteY1619" fmla="*/ 1129307 h 2601022"/>
              <a:gd name="connsiteX1620" fmla="*/ 1676763 w 10001500"/>
              <a:gd name="connsiteY1620" fmla="*/ 1126861 h 2601022"/>
              <a:gd name="connsiteX1621" fmla="*/ 1677411 w 10001500"/>
              <a:gd name="connsiteY1621" fmla="*/ 1133016 h 2601022"/>
              <a:gd name="connsiteX1622" fmla="*/ 1681947 w 10001500"/>
              <a:gd name="connsiteY1622" fmla="*/ 1137227 h 2601022"/>
              <a:gd name="connsiteX1623" fmla="*/ 1684538 w 10001500"/>
              <a:gd name="connsiteY1623" fmla="*/ 1132044 h 2601022"/>
              <a:gd name="connsiteX1624" fmla="*/ 3409017 w 10001500"/>
              <a:gd name="connsiteY1624" fmla="*/ 1122826 h 2601022"/>
              <a:gd name="connsiteX1625" fmla="*/ 3409017 w 10001500"/>
              <a:gd name="connsiteY1625" fmla="*/ 1146589 h 2601022"/>
              <a:gd name="connsiteX1626" fmla="*/ 3402265 w 10001500"/>
              <a:gd name="connsiteY1626" fmla="*/ 1149560 h 2601022"/>
              <a:gd name="connsiteX1627" fmla="*/ 3400376 w 10001500"/>
              <a:gd name="connsiteY1627" fmla="*/ 1157391 h 2601022"/>
              <a:gd name="connsiteX1628" fmla="*/ 3400376 w 10001500"/>
              <a:gd name="connsiteY1628" fmla="*/ 1176834 h 2601022"/>
              <a:gd name="connsiteX1629" fmla="*/ 3417657 w 10001500"/>
              <a:gd name="connsiteY1629" fmla="*/ 1183315 h 2601022"/>
              <a:gd name="connsiteX1630" fmla="*/ 3421978 w 10001500"/>
              <a:gd name="connsiteY1630" fmla="*/ 1167112 h 2601022"/>
              <a:gd name="connsiteX1631" fmla="*/ 3426299 w 10001500"/>
              <a:gd name="connsiteY1631" fmla="*/ 1150910 h 2601022"/>
              <a:gd name="connsiteX1632" fmla="*/ 3424138 w 10001500"/>
              <a:gd name="connsiteY1632" fmla="*/ 1129307 h 2601022"/>
              <a:gd name="connsiteX1633" fmla="*/ 1663805 w 10001500"/>
              <a:gd name="connsiteY1633" fmla="*/ 1116494 h 2601022"/>
              <a:gd name="connsiteX1634" fmla="*/ 1662510 w 10001500"/>
              <a:gd name="connsiteY1634" fmla="*/ 1120382 h 2601022"/>
              <a:gd name="connsiteX1635" fmla="*/ 1661214 w 10001500"/>
              <a:gd name="connsiteY1635" fmla="*/ 1124269 h 2601022"/>
              <a:gd name="connsiteX1636" fmla="*/ 1663805 w 10001500"/>
              <a:gd name="connsiteY1636" fmla="*/ 1126861 h 2601022"/>
              <a:gd name="connsiteX1637" fmla="*/ 1668341 w 10001500"/>
              <a:gd name="connsiteY1637" fmla="*/ 1123945 h 2601022"/>
              <a:gd name="connsiteX1638" fmla="*/ 1668988 w 10001500"/>
              <a:gd name="connsiteY1638" fmla="*/ 1119086 h 2601022"/>
              <a:gd name="connsiteX1639" fmla="*/ 1666398 w 10001500"/>
              <a:gd name="connsiteY1639" fmla="*/ 1116494 h 2601022"/>
              <a:gd name="connsiteX1640" fmla="*/ 3488949 w 10001500"/>
              <a:gd name="connsiteY1640" fmla="*/ 1114185 h 2601022"/>
              <a:gd name="connsiteX1641" fmla="*/ 3490299 w 10001500"/>
              <a:gd name="connsiteY1641" fmla="*/ 1118235 h 2601022"/>
              <a:gd name="connsiteX1642" fmla="*/ 3493269 w 10001500"/>
              <a:gd name="connsiteY1642" fmla="*/ 1120666 h 2601022"/>
              <a:gd name="connsiteX1643" fmla="*/ 3495159 w 10001500"/>
              <a:gd name="connsiteY1643" fmla="*/ 1119585 h 2601022"/>
              <a:gd name="connsiteX1644" fmla="*/ 3495430 w 10001500"/>
              <a:gd name="connsiteY1644" fmla="*/ 1118505 h 2601022"/>
              <a:gd name="connsiteX1645" fmla="*/ 3491109 w 10001500"/>
              <a:gd name="connsiteY1645" fmla="*/ 1114185 h 2601022"/>
              <a:gd name="connsiteX1646" fmla="*/ 1650848 w 10001500"/>
              <a:gd name="connsiteY1646" fmla="*/ 1106128 h 2601022"/>
              <a:gd name="connsiteX1647" fmla="*/ 1643073 w 10001500"/>
              <a:gd name="connsiteY1647" fmla="*/ 1108720 h 2601022"/>
              <a:gd name="connsiteX1648" fmla="*/ 1643073 w 10001500"/>
              <a:gd name="connsiteY1648" fmla="*/ 1111311 h 2601022"/>
              <a:gd name="connsiteX1649" fmla="*/ 1643720 w 10001500"/>
              <a:gd name="connsiteY1649" fmla="*/ 1116170 h 2601022"/>
              <a:gd name="connsiteX1650" fmla="*/ 1648256 w 10001500"/>
              <a:gd name="connsiteY1650" fmla="*/ 1119086 h 2601022"/>
              <a:gd name="connsiteX1651" fmla="*/ 1651819 w 10001500"/>
              <a:gd name="connsiteY1651" fmla="*/ 1115846 h 2601022"/>
              <a:gd name="connsiteX1652" fmla="*/ 1653439 w 10001500"/>
              <a:gd name="connsiteY1652" fmla="*/ 1108720 h 2601022"/>
              <a:gd name="connsiteX1653" fmla="*/ 1653115 w 10001500"/>
              <a:gd name="connsiteY1653" fmla="*/ 1107423 h 2601022"/>
              <a:gd name="connsiteX1654" fmla="*/ 1650848 w 10001500"/>
              <a:gd name="connsiteY1654" fmla="*/ 1106128 h 2601022"/>
              <a:gd name="connsiteX1655" fmla="*/ 4882352 w 10001500"/>
              <a:gd name="connsiteY1655" fmla="*/ 1105543 h 2601022"/>
              <a:gd name="connsiteX1656" fmla="*/ 4862910 w 10001500"/>
              <a:gd name="connsiteY1656" fmla="*/ 1120125 h 2601022"/>
              <a:gd name="connsiteX1657" fmla="*/ 4856429 w 10001500"/>
              <a:gd name="connsiteY1657" fmla="*/ 1144429 h 2601022"/>
              <a:gd name="connsiteX1658" fmla="*/ 4852108 w 10001500"/>
              <a:gd name="connsiteY1658" fmla="*/ 1144699 h 2601022"/>
              <a:gd name="connsiteX1659" fmla="*/ 4847787 w 10001500"/>
              <a:gd name="connsiteY1659" fmla="*/ 1146589 h 2601022"/>
              <a:gd name="connsiteX1660" fmla="*/ 4851298 w 10001500"/>
              <a:gd name="connsiteY1660" fmla="*/ 1150640 h 2601022"/>
              <a:gd name="connsiteX1661" fmla="*/ 4856429 w 10001500"/>
              <a:gd name="connsiteY1661" fmla="*/ 1153070 h 2601022"/>
              <a:gd name="connsiteX1662" fmla="*/ 4846436 w 10001500"/>
              <a:gd name="connsiteY1662" fmla="*/ 1188175 h 2601022"/>
              <a:gd name="connsiteX1663" fmla="*/ 4828343 w 10001500"/>
              <a:gd name="connsiteY1663" fmla="*/ 1220040 h 2601022"/>
              <a:gd name="connsiteX1664" fmla="*/ 4811062 w 10001500"/>
              <a:gd name="connsiteY1664" fmla="*/ 1228681 h 2601022"/>
              <a:gd name="connsiteX1665" fmla="*/ 4812681 w 10001500"/>
              <a:gd name="connsiteY1665" fmla="*/ 1237053 h 2601022"/>
              <a:gd name="connsiteX1666" fmla="*/ 4817543 w 10001500"/>
              <a:gd name="connsiteY1666" fmla="*/ 1243803 h 2601022"/>
              <a:gd name="connsiteX1667" fmla="*/ 4819434 w 10001500"/>
              <a:gd name="connsiteY1667" fmla="*/ 1240293 h 2601022"/>
              <a:gd name="connsiteX1668" fmla="*/ 4819703 w 10001500"/>
              <a:gd name="connsiteY1668" fmla="*/ 1235162 h 2601022"/>
              <a:gd name="connsiteX1669" fmla="*/ 4854268 w 10001500"/>
              <a:gd name="connsiteY1669" fmla="*/ 1193306 h 2601022"/>
              <a:gd name="connsiteX1670" fmla="*/ 4882352 w 10001500"/>
              <a:gd name="connsiteY1670" fmla="*/ 1146589 h 2601022"/>
              <a:gd name="connsiteX1671" fmla="*/ 4889104 w 10001500"/>
              <a:gd name="connsiteY1671" fmla="*/ 1143619 h 2601022"/>
              <a:gd name="connsiteX1672" fmla="*/ 4890993 w 10001500"/>
              <a:gd name="connsiteY1672" fmla="*/ 1135787 h 2601022"/>
              <a:gd name="connsiteX1673" fmla="*/ 4882352 w 10001500"/>
              <a:gd name="connsiteY1673" fmla="*/ 1135787 h 2601022"/>
              <a:gd name="connsiteX1674" fmla="*/ 4867231 w 10001500"/>
              <a:gd name="connsiteY1674" fmla="*/ 1150910 h 2601022"/>
              <a:gd name="connsiteX1675" fmla="*/ 4875601 w 10001500"/>
              <a:gd name="connsiteY1675" fmla="*/ 1128227 h 2601022"/>
              <a:gd name="connsiteX1676" fmla="*/ 4882352 w 10001500"/>
              <a:gd name="connsiteY1676" fmla="*/ 1105543 h 2601022"/>
              <a:gd name="connsiteX1677" fmla="*/ 7093189 w 10001500"/>
              <a:gd name="connsiteY1677" fmla="*/ 1103549 h 2601022"/>
              <a:gd name="connsiteX1678" fmla="*/ 7089950 w 10001500"/>
              <a:gd name="connsiteY1678" fmla="*/ 1119423 h 2601022"/>
              <a:gd name="connsiteX1679" fmla="*/ 7098372 w 10001500"/>
              <a:gd name="connsiteY1679" fmla="*/ 1129465 h 2601022"/>
              <a:gd name="connsiteX1680" fmla="*/ 4152165 w 10001500"/>
              <a:gd name="connsiteY1680" fmla="*/ 1090421 h 2601022"/>
              <a:gd name="connsiteX1681" fmla="*/ 4150004 w 10001500"/>
              <a:gd name="connsiteY1681" fmla="*/ 1116345 h 2601022"/>
              <a:gd name="connsiteX1682" fmla="*/ 4152165 w 10001500"/>
              <a:gd name="connsiteY1682" fmla="*/ 1128227 h 2601022"/>
              <a:gd name="connsiteX1683" fmla="*/ 4160806 w 10001500"/>
              <a:gd name="connsiteY1683" fmla="*/ 1133628 h 2601022"/>
              <a:gd name="connsiteX1684" fmla="*/ 4160806 w 10001500"/>
              <a:gd name="connsiteY1684" fmla="*/ 1094742 h 2601022"/>
              <a:gd name="connsiteX1685" fmla="*/ 5623754 w 10001500"/>
              <a:gd name="connsiteY1685" fmla="*/ 1082816 h 2601022"/>
              <a:gd name="connsiteX1686" fmla="*/ 5634445 w 10001500"/>
              <a:gd name="connsiteY1686" fmla="*/ 1086703 h 2601022"/>
              <a:gd name="connsiteX1687" fmla="*/ 5639304 w 10001500"/>
              <a:gd name="connsiteY1687" fmla="*/ 1098366 h 2601022"/>
              <a:gd name="connsiteX1688" fmla="*/ 5632501 w 10001500"/>
              <a:gd name="connsiteY1688" fmla="*/ 1116183 h 2601022"/>
              <a:gd name="connsiteX1689" fmla="*/ 5623754 w 10001500"/>
              <a:gd name="connsiteY1689" fmla="*/ 1132056 h 2601022"/>
              <a:gd name="connsiteX1690" fmla="*/ 5615980 w 10001500"/>
              <a:gd name="connsiteY1690" fmla="*/ 1152789 h 2601022"/>
              <a:gd name="connsiteX1691" fmla="*/ 5607881 w 10001500"/>
              <a:gd name="connsiteY1691" fmla="*/ 1147606 h 2601022"/>
              <a:gd name="connsiteX1692" fmla="*/ 5597839 w 10001500"/>
              <a:gd name="connsiteY1692" fmla="*/ 1142423 h 2601022"/>
              <a:gd name="connsiteX1693" fmla="*/ 7054315 w 10001500"/>
              <a:gd name="connsiteY1693" fmla="*/ 1056900 h 2601022"/>
              <a:gd name="connsiteX1694" fmla="*/ 7049132 w 10001500"/>
              <a:gd name="connsiteY1694" fmla="*/ 1080224 h 2601022"/>
              <a:gd name="connsiteX1695" fmla="*/ 7059498 w 10001500"/>
              <a:gd name="connsiteY1695" fmla="*/ 1082816 h 2601022"/>
              <a:gd name="connsiteX1696" fmla="*/ 7062090 w 10001500"/>
              <a:gd name="connsiteY1696" fmla="*/ 1064675 h 2601022"/>
              <a:gd name="connsiteX1697" fmla="*/ 1562733 w 10001500"/>
              <a:gd name="connsiteY1697" fmla="*/ 1054296 h 2601022"/>
              <a:gd name="connsiteX1698" fmla="*/ 1554958 w 10001500"/>
              <a:gd name="connsiteY1698" fmla="*/ 1064662 h 2601022"/>
              <a:gd name="connsiteX1699" fmla="*/ 1573748 w 10001500"/>
              <a:gd name="connsiteY1699" fmla="*/ 1093170 h 2601022"/>
              <a:gd name="connsiteX1700" fmla="*/ 1604199 w 10001500"/>
              <a:gd name="connsiteY1700" fmla="*/ 1106128 h 2601022"/>
              <a:gd name="connsiteX1701" fmla="*/ 1613593 w 10001500"/>
              <a:gd name="connsiteY1701" fmla="*/ 1102888 h 2601022"/>
              <a:gd name="connsiteX1702" fmla="*/ 1617157 w 10001500"/>
              <a:gd name="connsiteY1702" fmla="*/ 1095761 h 2601022"/>
              <a:gd name="connsiteX1703" fmla="*/ 1622340 w 10001500"/>
              <a:gd name="connsiteY1703" fmla="*/ 1095438 h 2601022"/>
              <a:gd name="connsiteX1704" fmla="*/ 1627524 w 10001500"/>
              <a:gd name="connsiteY1704" fmla="*/ 1093170 h 2601022"/>
              <a:gd name="connsiteX1705" fmla="*/ 1623313 w 10001500"/>
              <a:gd name="connsiteY1705" fmla="*/ 1089606 h 2601022"/>
              <a:gd name="connsiteX1706" fmla="*/ 1617157 w 10001500"/>
              <a:gd name="connsiteY1706" fmla="*/ 1087987 h 2601022"/>
              <a:gd name="connsiteX1707" fmla="*/ 1608087 w 10001500"/>
              <a:gd name="connsiteY1707" fmla="*/ 1093170 h 2601022"/>
              <a:gd name="connsiteX1708" fmla="*/ 1599016 w 10001500"/>
              <a:gd name="connsiteY1708" fmla="*/ 1082804 h 2601022"/>
              <a:gd name="connsiteX1709" fmla="*/ 1577959 w 10001500"/>
              <a:gd name="connsiteY1709" fmla="*/ 1073409 h 2601022"/>
              <a:gd name="connsiteX1710" fmla="*/ 1562733 w 10001500"/>
              <a:gd name="connsiteY1710" fmla="*/ 1054296 h 2601022"/>
              <a:gd name="connsiteX1711" fmla="*/ 4467572 w 10001500"/>
              <a:gd name="connsiteY1711" fmla="*/ 1051535 h 2601022"/>
              <a:gd name="connsiteX1712" fmla="*/ 4468112 w 10001500"/>
              <a:gd name="connsiteY1712" fmla="*/ 1055586 h 2601022"/>
              <a:gd name="connsiteX1713" fmla="*/ 4471893 w 10001500"/>
              <a:gd name="connsiteY1713" fmla="*/ 1058016 h 2601022"/>
              <a:gd name="connsiteX1714" fmla="*/ 4476213 w 10001500"/>
              <a:gd name="connsiteY1714" fmla="*/ 1058016 h 2601022"/>
              <a:gd name="connsiteX1715" fmla="*/ 4473512 w 10001500"/>
              <a:gd name="connsiteY1715" fmla="*/ 1053156 h 2601022"/>
              <a:gd name="connsiteX1716" fmla="*/ 4467572 w 10001500"/>
              <a:gd name="connsiteY1716" fmla="*/ 1051535 h 2601022"/>
              <a:gd name="connsiteX1717" fmla="*/ 8875975 w 10001500"/>
              <a:gd name="connsiteY1717" fmla="*/ 1045594 h 2601022"/>
              <a:gd name="connsiteX1718" fmla="*/ 8867334 w 10001500"/>
              <a:gd name="connsiteY1718" fmla="*/ 1052075 h 2601022"/>
              <a:gd name="connsiteX1719" fmla="*/ 8840329 w 10001500"/>
              <a:gd name="connsiteY1719" fmla="*/ 1081779 h 2601022"/>
              <a:gd name="connsiteX1720" fmla="*/ 8819806 w 10001500"/>
              <a:gd name="connsiteY1720" fmla="*/ 1121205 h 2601022"/>
              <a:gd name="connsiteX1721" fmla="*/ 8806845 w 10001500"/>
              <a:gd name="connsiteY1721" fmla="*/ 1129846 h 2601022"/>
              <a:gd name="connsiteX1722" fmla="*/ 8803604 w 10001500"/>
              <a:gd name="connsiteY1722" fmla="*/ 1137947 h 2601022"/>
              <a:gd name="connsiteX1723" fmla="*/ 8800364 w 10001500"/>
              <a:gd name="connsiteY1723" fmla="*/ 1142808 h 2601022"/>
              <a:gd name="connsiteX1724" fmla="*/ 8805495 w 10001500"/>
              <a:gd name="connsiteY1724" fmla="*/ 1144698 h 2601022"/>
              <a:gd name="connsiteX1725" fmla="*/ 8815486 w 10001500"/>
              <a:gd name="connsiteY1725" fmla="*/ 1144968 h 2601022"/>
              <a:gd name="connsiteX1726" fmla="*/ 8819806 w 10001500"/>
              <a:gd name="connsiteY1726" fmla="*/ 1129846 h 2601022"/>
              <a:gd name="connsiteX1727" fmla="*/ 8830608 w 10001500"/>
              <a:gd name="connsiteY1727" fmla="*/ 1121205 h 2601022"/>
              <a:gd name="connsiteX1728" fmla="*/ 8849241 w 10001500"/>
              <a:gd name="connsiteY1728" fmla="*/ 1082589 h 2601022"/>
              <a:gd name="connsiteX1729" fmla="*/ 8875975 w 10001500"/>
              <a:gd name="connsiteY1729" fmla="*/ 1045594 h 2601022"/>
              <a:gd name="connsiteX1730" fmla="*/ 1562733 w 10001500"/>
              <a:gd name="connsiteY1730" fmla="*/ 1033563 h 2601022"/>
              <a:gd name="connsiteX1731" fmla="*/ 1560142 w 10001500"/>
              <a:gd name="connsiteY1731" fmla="*/ 1034859 h 2601022"/>
              <a:gd name="connsiteX1732" fmla="*/ 1557550 w 10001500"/>
              <a:gd name="connsiteY1732" fmla="*/ 1036155 h 2601022"/>
              <a:gd name="connsiteX1733" fmla="*/ 1557550 w 10001500"/>
              <a:gd name="connsiteY1733" fmla="*/ 1041338 h 2601022"/>
              <a:gd name="connsiteX1734" fmla="*/ 1557874 w 10001500"/>
              <a:gd name="connsiteY1734" fmla="*/ 1043929 h 2601022"/>
              <a:gd name="connsiteX1735" fmla="*/ 1560142 w 10001500"/>
              <a:gd name="connsiteY1735" fmla="*/ 1046522 h 2601022"/>
              <a:gd name="connsiteX1736" fmla="*/ 1563705 w 10001500"/>
              <a:gd name="connsiteY1736" fmla="*/ 1043605 h 2601022"/>
              <a:gd name="connsiteX1737" fmla="*/ 1565325 w 10001500"/>
              <a:gd name="connsiteY1737" fmla="*/ 1038746 h 2601022"/>
              <a:gd name="connsiteX1738" fmla="*/ 1562733 w 10001500"/>
              <a:gd name="connsiteY1738" fmla="*/ 1033563 h 2601022"/>
              <a:gd name="connsiteX1739" fmla="*/ 3320444 w 10001500"/>
              <a:gd name="connsiteY1739" fmla="*/ 1029932 h 2601022"/>
              <a:gd name="connsiteX1740" fmla="*/ 3320714 w 10001500"/>
              <a:gd name="connsiteY1740" fmla="*/ 1033983 h 2601022"/>
              <a:gd name="connsiteX1741" fmla="*/ 3322604 w 10001500"/>
              <a:gd name="connsiteY1741" fmla="*/ 1036414 h 2601022"/>
              <a:gd name="connsiteX1742" fmla="*/ 3329084 w 10001500"/>
              <a:gd name="connsiteY1742" fmla="*/ 1036414 h 2601022"/>
              <a:gd name="connsiteX1743" fmla="*/ 3326385 w 10001500"/>
              <a:gd name="connsiteY1743" fmla="*/ 1031552 h 2601022"/>
              <a:gd name="connsiteX1744" fmla="*/ 3320444 w 10001500"/>
              <a:gd name="connsiteY1744" fmla="*/ 1029932 h 2601022"/>
              <a:gd name="connsiteX1745" fmla="*/ 3434941 w 10001500"/>
              <a:gd name="connsiteY1745" fmla="*/ 1021291 h 2601022"/>
              <a:gd name="connsiteX1746" fmla="*/ 3434941 w 10001500"/>
              <a:gd name="connsiteY1746" fmla="*/ 1036414 h 2601022"/>
              <a:gd name="connsiteX1747" fmla="*/ 3440341 w 10001500"/>
              <a:gd name="connsiteY1747" fmla="*/ 1043974 h 2601022"/>
              <a:gd name="connsiteX1748" fmla="*/ 3452223 w 10001500"/>
              <a:gd name="connsiteY1748" fmla="*/ 1045055 h 2601022"/>
              <a:gd name="connsiteX1749" fmla="*/ 3450063 w 10001500"/>
              <a:gd name="connsiteY1749" fmla="*/ 1027772 h 2601022"/>
              <a:gd name="connsiteX1750" fmla="*/ 7142429 w 10001500"/>
              <a:gd name="connsiteY1750" fmla="*/ 1010251 h 2601022"/>
              <a:gd name="connsiteX1751" fmla="*/ 7140161 w 10001500"/>
              <a:gd name="connsiteY1751" fmla="*/ 1022561 h 2601022"/>
              <a:gd name="connsiteX1752" fmla="*/ 7147613 w 10001500"/>
              <a:gd name="connsiteY1752" fmla="*/ 1030984 h 2601022"/>
              <a:gd name="connsiteX1753" fmla="*/ 4942841 w 10001500"/>
              <a:gd name="connsiteY1753" fmla="*/ 997527 h 2601022"/>
              <a:gd name="connsiteX1754" fmla="*/ 4942841 w 10001500"/>
              <a:gd name="connsiteY1754" fmla="*/ 1001848 h 2601022"/>
              <a:gd name="connsiteX1755" fmla="*/ 4936901 w 10001500"/>
              <a:gd name="connsiteY1755" fmla="*/ 1008599 h 2601022"/>
              <a:gd name="connsiteX1756" fmla="*/ 4934200 w 10001500"/>
              <a:gd name="connsiteY1756" fmla="*/ 1016971 h 2601022"/>
              <a:gd name="connsiteX1757" fmla="*/ 4936901 w 10001500"/>
              <a:gd name="connsiteY1757" fmla="*/ 1020751 h 2601022"/>
              <a:gd name="connsiteX1758" fmla="*/ 4942841 w 10001500"/>
              <a:gd name="connsiteY1758" fmla="*/ 1021291 h 2601022"/>
              <a:gd name="connsiteX1759" fmla="*/ 4944461 w 10001500"/>
              <a:gd name="connsiteY1759" fmla="*/ 1014270 h 2601022"/>
              <a:gd name="connsiteX1760" fmla="*/ 4949322 w 10001500"/>
              <a:gd name="connsiteY1760" fmla="*/ 1010489 h 2601022"/>
              <a:gd name="connsiteX1761" fmla="*/ 4951483 w 10001500"/>
              <a:gd name="connsiteY1761" fmla="*/ 1010489 h 2601022"/>
              <a:gd name="connsiteX1762" fmla="*/ 4947972 w 10001500"/>
              <a:gd name="connsiteY1762" fmla="*/ 1003198 h 2601022"/>
              <a:gd name="connsiteX1763" fmla="*/ 4942841 w 10001500"/>
              <a:gd name="connsiteY1763" fmla="*/ 997527 h 2601022"/>
              <a:gd name="connsiteX1764" fmla="*/ 7145021 w 10001500"/>
              <a:gd name="connsiteY1764" fmla="*/ 989518 h 2601022"/>
              <a:gd name="connsiteX1765" fmla="*/ 7146965 w 10001500"/>
              <a:gd name="connsiteY1765" fmla="*/ 995674 h 2601022"/>
              <a:gd name="connsiteX1766" fmla="*/ 7152796 w 10001500"/>
              <a:gd name="connsiteY1766" fmla="*/ 999885 h 2601022"/>
              <a:gd name="connsiteX1767" fmla="*/ 7154091 w 10001500"/>
              <a:gd name="connsiteY1767" fmla="*/ 999561 h 2601022"/>
              <a:gd name="connsiteX1768" fmla="*/ 7155387 w 10001500"/>
              <a:gd name="connsiteY1768" fmla="*/ 997293 h 2601022"/>
              <a:gd name="connsiteX1769" fmla="*/ 7152148 w 10001500"/>
              <a:gd name="connsiteY1769" fmla="*/ 991462 h 2601022"/>
              <a:gd name="connsiteX1770" fmla="*/ 7145021 w 10001500"/>
              <a:gd name="connsiteY1770" fmla="*/ 989518 h 2601022"/>
              <a:gd name="connsiteX1771" fmla="*/ 3547276 w 10001500"/>
              <a:gd name="connsiteY1771" fmla="*/ 982405 h 2601022"/>
              <a:gd name="connsiteX1772" fmla="*/ 3558078 w 10001500"/>
              <a:gd name="connsiteY1772" fmla="*/ 997527 h 2601022"/>
              <a:gd name="connsiteX1773" fmla="*/ 3556727 w 10001500"/>
              <a:gd name="connsiteY1773" fmla="*/ 1008329 h 2601022"/>
              <a:gd name="connsiteX1774" fmla="*/ 3553757 w 10001500"/>
              <a:gd name="connsiteY1774" fmla="*/ 1019131 h 2601022"/>
              <a:gd name="connsiteX1775" fmla="*/ 5763701 w 10001500"/>
              <a:gd name="connsiteY1775" fmla="*/ 976561 h 2601022"/>
              <a:gd name="connsiteX1776" fmla="*/ 5761109 w 10001500"/>
              <a:gd name="connsiteY1776" fmla="*/ 986927 h 2601022"/>
              <a:gd name="connsiteX1777" fmla="*/ 5744588 w 10001500"/>
              <a:gd name="connsiteY1777" fmla="*/ 983363 h 2601022"/>
              <a:gd name="connsiteX1778" fmla="*/ 5737785 w 10001500"/>
              <a:gd name="connsiteY1778" fmla="*/ 997293 h 2601022"/>
              <a:gd name="connsiteX1779" fmla="*/ 5739729 w 10001500"/>
              <a:gd name="connsiteY1779" fmla="*/ 1006040 h 2601022"/>
              <a:gd name="connsiteX1780" fmla="*/ 5745560 w 10001500"/>
              <a:gd name="connsiteY1780" fmla="*/ 1012843 h 2601022"/>
              <a:gd name="connsiteX1781" fmla="*/ 5748151 w 10001500"/>
              <a:gd name="connsiteY1781" fmla="*/ 1007660 h 2601022"/>
              <a:gd name="connsiteX1782" fmla="*/ 5766292 w 10001500"/>
              <a:gd name="connsiteY1782" fmla="*/ 986927 h 2601022"/>
              <a:gd name="connsiteX1783" fmla="*/ 5765968 w 10001500"/>
              <a:gd name="connsiteY1783" fmla="*/ 980772 h 2601022"/>
              <a:gd name="connsiteX1784" fmla="*/ 5763701 w 10001500"/>
              <a:gd name="connsiteY1784" fmla="*/ 976561 h 2601022"/>
              <a:gd name="connsiteX1785" fmla="*/ 7316066 w 10001500"/>
              <a:gd name="connsiteY1785" fmla="*/ 950645 h 2601022"/>
              <a:gd name="connsiteX1786" fmla="*/ 7313799 w 10001500"/>
              <a:gd name="connsiteY1786" fmla="*/ 954856 h 2601022"/>
              <a:gd name="connsiteX1787" fmla="*/ 7313475 w 10001500"/>
              <a:gd name="connsiteY1787" fmla="*/ 961011 h 2601022"/>
              <a:gd name="connsiteX1788" fmla="*/ 7314446 w 10001500"/>
              <a:gd name="connsiteY1788" fmla="*/ 969433 h 2601022"/>
              <a:gd name="connsiteX1789" fmla="*/ 7321249 w 10001500"/>
              <a:gd name="connsiteY1789" fmla="*/ 973969 h 2601022"/>
              <a:gd name="connsiteX1790" fmla="*/ 7321249 w 10001500"/>
              <a:gd name="connsiteY1790" fmla="*/ 966194 h 2601022"/>
              <a:gd name="connsiteX1791" fmla="*/ 7320601 w 10001500"/>
              <a:gd name="connsiteY1791" fmla="*/ 957448 h 2601022"/>
              <a:gd name="connsiteX1792" fmla="*/ 7316066 w 10001500"/>
              <a:gd name="connsiteY1792" fmla="*/ 950645 h 2601022"/>
              <a:gd name="connsiteX1793" fmla="*/ 4716007 w 10001500"/>
              <a:gd name="connsiteY1793" fmla="*/ 950000 h 2601022"/>
              <a:gd name="connsiteX1794" fmla="*/ 4711148 w 10001500"/>
              <a:gd name="connsiteY1794" fmla="*/ 958912 h 2601022"/>
              <a:gd name="connsiteX1795" fmla="*/ 4709526 w 10001500"/>
              <a:gd name="connsiteY1795" fmla="*/ 969443 h 2601022"/>
              <a:gd name="connsiteX1796" fmla="*/ 4713847 w 10001500"/>
              <a:gd name="connsiteY1796" fmla="*/ 958642 h 2601022"/>
              <a:gd name="connsiteX1797" fmla="*/ 4717358 w 10001500"/>
              <a:gd name="connsiteY1797" fmla="*/ 953511 h 2601022"/>
              <a:gd name="connsiteX1798" fmla="*/ 4716007 w 10001500"/>
              <a:gd name="connsiteY1798" fmla="*/ 950000 h 2601022"/>
              <a:gd name="connsiteX1799" fmla="*/ 3488949 w 10001500"/>
              <a:gd name="connsiteY1799" fmla="*/ 950000 h 2601022"/>
              <a:gd name="connsiteX1800" fmla="*/ 3489489 w 10001500"/>
              <a:gd name="connsiteY1800" fmla="*/ 955131 h 2601022"/>
              <a:gd name="connsiteX1801" fmla="*/ 3493269 w 10001500"/>
              <a:gd name="connsiteY1801" fmla="*/ 958642 h 2601022"/>
              <a:gd name="connsiteX1802" fmla="*/ 3495430 w 10001500"/>
              <a:gd name="connsiteY1802" fmla="*/ 954321 h 2601022"/>
              <a:gd name="connsiteX1803" fmla="*/ 3491109 w 10001500"/>
              <a:gd name="connsiteY1803" fmla="*/ 950000 h 2601022"/>
              <a:gd name="connsiteX1804" fmla="*/ 4960124 w 10001500"/>
              <a:gd name="connsiteY1804" fmla="*/ 947840 h 2601022"/>
              <a:gd name="connsiteX1805" fmla="*/ 4955803 w 10001500"/>
              <a:gd name="connsiteY1805" fmla="*/ 952161 h 2601022"/>
              <a:gd name="connsiteX1806" fmla="*/ 4947162 w 10001500"/>
              <a:gd name="connsiteY1806" fmla="*/ 962962 h 2601022"/>
              <a:gd name="connsiteX1807" fmla="*/ 4968764 w 10001500"/>
              <a:gd name="connsiteY1807" fmla="*/ 962962 h 2601022"/>
              <a:gd name="connsiteX1808" fmla="*/ 4971735 w 10001500"/>
              <a:gd name="connsiteY1808" fmla="*/ 962422 h 2601022"/>
              <a:gd name="connsiteX1809" fmla="*/ 4973085 w 10001500"/>
              <a:gd name="connsiteY1809" fmla="*/ 958642 h 2601022"/>
              <a:gd name="connsiteX1810" fmla="*/ 4968225 w 10001500"/>
              <a:gd name="connsiteY1810" fmla="*/ 951621 h 2601022"/>
              <a:gd name="connsiteX1811" fmla="*/ 4960124 w 10001500"/>
              <a:gd name="connsiteY1811" fmla="*/ 947840 h 2601022"/>
              <a:gd name="connsiteX1812" fmla="*/ 1396872 w 10001500"/>
              <a:gd name="connsiteY1812" fmla="*/ 945449 h 2601022"/>
              <a:gd name="connsiteX1813" fmla="*/ 1396872 w 10001500"/>
              <a:gd name="connsiteY1813" fmla="*/ 948040 h 2601022"/>
              <a:gd name="connsiteX1814" fmla="*/ 1402703 w 10001500"/>
              <a:gd name="connsiteY1814" fmla="*/ 953872 h 2601022"/>
              <a:gd name="connsiteX1815" fmla="*/ 1412421 w 10001500"/>
              <a:gd name="connsiteY1815" fmla="*/ 955815 h 2601022"/>
              <a:gd name="connsiteX1816" fmla="*/ 1419872 w 10001500"/>
              <a:gd name="connsiteY1816" fmla="*/ 955168 h 2601022"/>
              <a:gd name="connsiteX1817" fmla="*/ 1425379 w 10001500"/>
              <a:gd name="connsiteY1817" fmla="*/ 950632 h 2601022"/>
              <a:gd name="connsiteX1818" fmla="*/ 8886776 w 10001500"/>
              <a:gd name="connsiteY1818" fmla="*/ 933257 h 2601022"/>
              <a:gd name="connsiteX1819" fmla="*/ 8879756 w 10001500"/>
              <a:gd name="connsiteY1819" fmla="*/ 942439 h 2601022"/>
              <a:gd name="connsiteX1820" fmla="*/ 8875975 w 10001500"/>
              <a:gd name="connsiteY1820" fmla="*/ 954861 h 2601022"/>
              <a:gd name="connsiteX1821" fmla="*/ 8882456 w 10001500"/>
              <a:gd name="connsiteY1821" fmla="*/ 965392 h 2601022"/>
              <a:gd name="connsiteX1822" fmla="*/ 8895418 w 10001500"/>
              <a:gd name="connsiteY1822" fmla="*/ 967822 h 2601022"/>
              <a:gd name="connsiteX1823" fmla="*/ 8901358 w 10001500"/>
              <a:gd name="connsiteY1823" fmla="*/ 965932 h 2601022"/>
              <a:gd name="connsiteX1824" fmla="*/ 8904059 w 10001500"/>
              <a:gd name="connsiteY1824" fmla="*/ 959181 h 2601022"/>
              <a:gd name="connsiteX1825" fmla="*/ 8898658 w 10001500"/>
              <a:gd name="connsiteY1825" fmla="*/ 943789 h 2601022"/>
              <a:gd name="connsiteX1826" fmla="*/ 8886776 w 10001500"/>
              <a:gd name="connsiteY1826" fmla="*/ 933257 h 2601022"/>
              <a:gd name="connsiteX1827" fmla="*/ 4759214 w 10001500"/>
              <a:gd name="connsiteY1827" fmla="*/ 902474 h 2601022"/>
              <a:gd name="connsiteX1828" fmla="*/ 4760834 w 10001500"/>
              <a:gd name="connsiteY1828" fmla="*/ 907604 h 2601022"/>
              <a:gd name="connsiteX1829" fmla="*/ 4765695 w 10001500"/>
              <a:gd name="connsiteY1829" fmla="*/ 911115 h 2601022"/>
              <a:gd name="connsiteX1830" fmla="*/ 4769475 w 10001500"/>
              <a:gd name="connsiteY1830" fmla="*/ 909765 h 2601022"/>
              <a:gd name="connsiteX1831" fmla="*/ 4770016 w 10001500"/>
              <a:gd name="connsiteY1831" fmla="*/ 906794 h 2601022"/>
              <a:gd name="connsiteX1832" fmla="*/ 4767315 w 10001500"/>
              <a:gd name="connsiteY1832" fmla="*/ 903014 h 2601022"/>
              <a:gd name="connsiteX1833" fmla="*/ 4761374 w 10001500"/>
              <a:gd name="connsiteY1833" fmla="*/ 902474 h 2601022"/>
              <a:gd name="connsiteX1834" fmla="*/ 8893257 w 10001500"/>
              <a:gd name="connsiteY1834" fmla="*/ 894372 h 2601022"/>
              <a:gd name="connsiteX1835" fmla="*/ 8891367 w 10001500"/>
              <a:gd name="connsiteY1835" fmla="*/ 907874 h 2601022"/>
              <a:gd name="connsiteX1836" fmla="*/ 8884616 w 10001500"/>
              <a:gd name="connsiteY1836" fmla="*/ 918135 h 2601022"/>
              <a:gd name="connsiteX1837" fmla="*/ 8901899 w 10001500"/>
              <a:gd name="connsiteY1837" fmla="*/ 922456 h 2601022"/>
              <a:gd name="connsiteX1838" fmla="*/ 8919181 w 10001500"/>
              <a:gd name="connsiteY1838" fmla="*/ 903013 h 2601022"/>
              <a:gd name="connsiteX1839" fmla="*/ 5859590 w 10001500"/>
              <a:gd name="connsiteY1839" fmla="*/ 893630 h 2601022"/>
              <a:gd name="connsiteX1840" fmla="*/ 5859590 w 10001500"/>
              <a:gd name="connsiteY1840" fmla="*/ 903996 h 2601022"/>
              <a:gd name="connsiteX1841" fmla="*/ 5859914 w 10001500"/>
              <a:gd name="connsiteY1841" fmla="*/ 914039 h 2601022"/>
              <a:gd name="connsiteX1842" fmla="*/ 5862182 w 10001500"/>
              <a:gd name="connsiteY1842" fmla="*/ 922137 h 2601022"/>
              <a:gd name="connsiteX1843" fmla="*/ 5864449 w 10001500"/>
              <a:gd name="connsiteY1843" fmla="*/ 916954 h 2601022"/>
              <a:gd name="connsiteX1844" fmla="*/ 5864773 w 10001500"/>
              <a:gd name="connsiteY1844" fmla="*/ 911770 h 2601022"/>
              <a:gd name="connsiteX1845" fmla="*/ 5872548 w 10001500"/>
              <a:gd name="connsiteY1845" fmla="*/ 912742 h 2601022"/>
              <a:gd name="connsiteX1846" fmla="*/ 5880322 w 10001500"/>
              <a:gd name="connsiteY1846" fmla="*/ 911770 h 2601022"/>
              <a:gd name="connsiteX1847" fmla="*/ 5871900 w 10001500"/>
              <a:gd name="connsiteY1847" fmla="*/ 901728 h 2601022"/>
              <a:gd name="connsiteX1848" fmla="*/ 5859590 w 10001500"/>
              <a:gd name="connsiteY1848" fmla="*/ 893630 h 2601022"/>
              <a:gd name="connsiteX1849" fmla="*/ 1233600 w 10001500"/>
              <a:gd name="connsiteY1849" fmla="*/ 893617 h 2601022"/>
              <a:gd name="connsiteX1850" fmla="*/ 1212867 w 10001500"/>
              <a:gd name="connsiteY1850" fmla="*/ 911758 h 2601022"/>
              <a:gd name="connsiteX1851" fmla="*/ 1218051 w 10001500"/>
              <a:gd name="connsiteY1851" fmla="*/ 924716 h 2601022"/>
              <a:gd name="connsiteX1852" fmla="*/ 1231009 w 10001500"/>
              <a:gd name="connsiteY1852" fmla="*/ 929899 h 2601022"/>
              <a:gd name="connsiteX1853" fmla="*/ 1246558 w 10001500"/>
              <a:gd name="connsiteY1853" fmla="*/ 916941 h 2601022"/>
              <a:gd name="connsiteX1854" fmla="*/ 1258544 w 10001500"/>
              <a:gd name="connsiteY1854" fmla="*/ 920829 h 2601022"/>
              <a:gd name="connsiteX1855" fmla="*/ 1264699 w 10001500"/>
              <a:gd name="connsiteY1855" fmla="*/ 932491 h 2601022"/>
              <a:gd name="connsiteX1856" fmla="*/ 1303250 w 10001500"/>
              <a:gd name="connsiteY1856" fmla="*/ 958083 h 2601022"/>
              <a:gd name="connsiteX1857" fmla="*/ 1347630 w 10001500"/>
              <a:gd name="connsiteY1857" fmla="*/ 973956 h 2601022"/>
              <a:gd name="connsiteX1858" fmla="*/ 1346659 w 10001500"/>
              <a:gd name="connsiteY1858" fmla="*/ 979139 h 2601022"/>
              <a:gd name="connsiteX1859" fmla="*/ 1347630 w 10001500"/>
              <a:gd name="connsiteY1859" fmla="*/ 984322 h 2601022"/>
              <a:gd name="connsiteX1860" fmla="*/ 1352490 w 10001500"/>
              <a:gd name="connsiteY1860" fmla="*/ 980112 h 2601022"/>
              <a:gd name="connsiteX1861" fmla="*/ 1355405 w 10001500"/>
              <a:gd name="connsiteY1861" fmla="*/ 973956 h 2601022"/>
              <a:gd name="connsiteX1862" fmla="*/ 1345039 w 10001500"/>
              <a:gd name="connsiteY1862" fmla="*/ 963590 h 2601022"/>
              <a:gd name="connsiteX1863" fmla="*/ 1345687 w 10001500"/>
              <a:gd name="connsiteY1863" fmla="*/ 950956 h 2601022"/>
              <a:gd name="connsiteX1864" fmla="*/ 1342447 w 10001500"/>
              <a:gd name="connsiteY1864" fmla="*/ 940266 h 2601022"/>
              <a:gd name="connsiteX1865" fmla="*/ 1330785 w 10001500"/>
              <a:gd name="connsiteY1865" fmla="*/ 946745 h 2601022"/>
              <a:gd name="connsiteX1866" fmla="*/ 1319124 w 10001500"/>
              <a:gd name="connsiteY1866" fmla="*/ 953223 h 2601022"/>
              <a:gd name="connsiteX1867" fmla="*/ 1316531 w 10001500"/>
              <a:gd name="connsiteY1867" fmla="*/ 950632 h 2601022"/>
              <a:gd name="connsiteX1868" fmla="*/ 1316531 w 10001500"/>
              <a:gd name="connsiteY1868" fmla="*/ 945449 h 2601022"/>
              <a:gd name="connsiteX1869" fmla="*/ 1285432 w 10001500"/>
              <a:gd name="connsiteY1869" fmla="*/ 919533 h 2601022"/>
              <a:gd name="connsiteX1870" fmla="*/ 1278305 w 10001500"/>
              <a:gd name="connsiteY1870" fmla="*/ 916293 h 2601022"/>
              <a:gd name="connsiteX1871" fmla="*/ 1275066 w 10001500"/>
              <a:gd name="connsiteY1871" fmla="*/ 909167 h 2601022"/>
              <a:gd name="connsiteX1872" fmla="*/ 1275066 w 10001500"/>
              <a:gd name="connsiteY1872" fmla="*/ 903983 h 2601022"/>
              <a:gd name="connsiteX1873" fmla="*/ 7108738 w 10001500"/>
              <a:gd name="connsiteY1873" fmla="*/ 867714 h 2601022"/>
              <a:gd name="connsiteX1874" fmla="*/ 7099020 w 10001500"/>
              <a:gd name="connsiteY1874" fmla="*/ 916954 h 2601022"/>
              <a:gd name="connsiteX1875" fmla="*/ 7093189 w 10001500"/>
              <a:gd name="connsiteY1875" fmla="*/ 966194 h 2601022"/>
              <a:gd name="connsiteX1876" fmla="*/ 7092541 w 10001500"/>
              <a:gd name="connsiteY1876" fmla="*/ 974941 h 2601022"/>
              <a:gd name="connsiteX1877" fmla="*/ 7095781 w 10001500"/>
              <a:gd name="connsiteY1877" fmla="*/ 981744 h 2601022"/>
              <a:gd name="connsiteX1878" fmla="*/ 7104851 w 10001500"/>
              <a:gd name="connsiteY1878" fmla="*/ 945138 h 2601022"/>
              <a:gd name="connsiteX1879" fmla="*/ 7121697 w 10001500"/>
              <a:gd name="connsiteY1879" fmla="*/ 914362 h 2601022"/>
              <a:gd name="connsiteX1880" fmla="*/ 7126880 w 10001500"/>
              <a:gd name="connsiteY1880" fmla="*/ 888446 h 2601022"/>
              <a:gd name="connsiteX1881" fmla="*/ 3355009 w 10001500"/>
              <a:gd name="connsiteY1881" fmla="*/ 863588 h 2601022"/>
              <a:gd name="connsiteX1882" fmla="*/ 3356359 w 10001500"/>
              <a:gd name="connsiteY1882" fmla="*/ 868718 h 2601022"/>
              <a:gd name="connsiteX1883" fmla="*/ 3359330 w 10001500"/>
              <a:gd name="connsiteY1883" fmla="*/ 872229 h 2601022"/>
              <a:gd name="connsiteX1884" fmla="*/ 3363110 w 10001500"/>
              <a:gd name="connsiteY1884" fmla="*/ 870879 h 2601022"/>
              <a:gd name="connsiteX1885" fmla="*/ 3363650 w 10001500"/>
              <a:gd name="connsiteY1885" fmla="*/ 867909 h 2601022"/>
              <a:gd name="connsiteX1886" fmla="*/ 3359330 w 10001500"/>
              <a:gd name="connsiteY1886" fmla="*/ 863588 h 2601022"/>
              <a:gd name="connsiteX1887" fmla="*/ 8938624 w 10001500"/>
              <a:gd name="connsiteY1887" fmla="*/ 851165 h 2601022"/>
              <a:gd name="connsiteX1888" fmla="*/ 8935653 w 10001500"/>
              <a:gd name="connsiteY1888" fmla="*/ 852245 h 2601022"/>
              <a:gd name="connsiteX1889" fmla="*/ 8934303 w 10001500"/>
              <a:gd name="connsiteY1889" fmla="*/ 853325 h 2601022"/>
              <a:gd name="connsiteX1890" fmla="*/ 8934303 w 10001500"/>
              <a:gd name="connsiteY1890" fmla="*/ 859807 h 2601022"/>
              <a:gd name="connsiteX1891" fmla="*/ 8929173 w 10001500"/>
              <a:gd name="connsiteY1891" fmla="*/ 858186 h 2601022"/>
              <a:gd name="connsiteX1892" fmla="*/ 8925662 w 10001500"/>
              <a:gd name="connsiteY1892" fmla="*/ 853325 h 2601022"/>
              <a:gd name="connsiteX1893" fmla="*/ 8910540 w 10001500"/>
              <a:gd name="connsiteY1893" fmla="*/ 861967 h 2601022"/>
              <a:gd name="connsiteX1894" fmla="*/ 8901899 w 10001500"/>
              <a:gd name="connsiteY1894" fmla="*/ 872768 h 2601022"/>
              <a:gd name="connsiteX1895" fmla="*/ 8905139 w 10001500"/>
              <a:gd name="connsiteY1895" fmla="*/ 883570 h 2601022"/>
              <a:gd name="connsiteX1896" fmla="*/ 8914860 w 10001500"/>
              <a:gd name="connsiteY1896" fmla="*/ 887891 h 2601022"/>
              <a:gd name="connsiteX1897" fmla="*/ 8925662 w 10001500"/>
              <a:gd name="connsiteY1897" fmla="*/ 877089 h 2601022"/>
              <a:gd name="connsiteX1898" fmla="*/ 8934033 w 10001500"/>
              <a:gd name="connsiteY1898" fmla="*/ 877629 h 2601022"/>
              <a:gd name="connsiteX1899" fmla="*/ 8940784 w 10001500"/>
              <a:gd name="connsiteY1899" fmla="*/ 874929 h 2601022"/>
              <a:gd name="connsiteX1900" fmla="*/ 8937544 w 10001500"/>
              <a:gd name="connsiteY1900" fmla="*/ 868178 h 2601022"/>
              <a:gd name="connsiteX1901" fmla="*/ 8934303 w 10001500"/>
              <a:gd name="connsiteY1901" fmla="*/ 859807 h 2601022"/>
              <a:gd name="connsiteX1902" fmla="*/ 8939434 w 10001500"/>
              <a:gd name="connsiteY1902" fmla="*/ 859267 h 2601022"/>
              <a:gd name="connsiteX1903" fmla="*/ 8942944 w 10001500"/>
              <a:gd name="connsiteY1903" fmla="*/ 855486 h 2601022"/>
              <a:gd name="connsiteX1904" fmla="*/ 8938624 w 10001500"/>
              <a:gd name="connsiteY1904" fmla="*/ 851165 h 2601022"/>
              <a:gd name="connsiteX1905" fmla="*/ 3566720 w 10001500"/>
              <a:gd name="connsiteY1905" fmla="*/ 846305 h 2601022"/>
              <a:gd name="connsiteX1906" fmla="*/ 3577791 w 10001500"/>
              <a:gd name="connsiteY1906" fmla="*/ 850356 h 2601022"/>
              <a:gd name="connsiteX1907" fmla="*/ 3584003 w 10001500"/>
              <a:gd name="connsiteY1907" fmla="*/ 859267 h 2601022"/>
              <a:gd name="connsiteX1908" fmla="*/ 3578332 w 10001500"/>
              <a:gd name="connsiteY1908" fmla="*/ 882221 h 2601022"/>
              <a:gd name="connsiteX1909" fmla="*/ 3571041 w 10001500"/>
              <a:gd name="connsiteY1909" fmla="*/ 900313 h 2601022"/>
              <a:gd name="connsiteX1910" fmla="*/ 3558888 w 10001500"/>
              <a:gd name="connsiteY1910" fmla="*/ 895183 h 2601022"/>
              <a:gd name="connsiteX1911" fmla="*/ 3551597 w 10001500"/>
              <a:gd name="connsiteY1911" fmla="*/ 885191 h 2601022"/>
              <a:gd name="connsiteX1912" fmla="*/ 3555108 w 10001500"/>
              <a:gd name="connsiteY1912" fmla="*/ 881410 h 2601022"/>
              <a:gd name="connsiteX1913" fmla="*/ 3560239 w 10001500"/>
              <a:gd name="connsiteY1913" fmla="*/ 880870 h 2601022"/>
              <a:gd name="connsiteX1914" fmla="*/ 1254333 w 10001500"/>
              <a:gd name="connsiteY1914" fmla="*/ 844376 h 2601022"/>
              <a:gd name="connsiteX1915" fmla="*/ 1254333 w 10001500"/>
              <a:gd name="connsiteY1915" fmla="*/ 846968 h 2601022"/>
              <a:gd name="connsiteX1916" fmla="*/ 1263405 w 10001500"/>
              <a:gd name="connsiteY1916" fmla="*/ 874180 h 2601022"/>
              <a:gd name="connsiteX1917" fmla="*/ 1288024 w 10001500"/>
              <a:gd name="connsiteY1917" fmla="*/ 885842 h 2601022"/>
              <a:gd name="connsiteX1918" fmla="*/ 1288024 w 10001500"/>
              <a:gd name="connsiteY1918" fmla="*/ 878068 h 2601022"/>
              <a:gd name="connsiteX1919" fmla="*/ 1282842 w 10001500"/>
              <a:gd name="connsiteY1919" fmla="*/ 854743 h 2601022"/>
              <a:gd name="connsiteX1920" fmla="*/ 4834824 w 10001500"/>
              <a:gd name="connsiteY1920" fmla="*/ 820381 h 2601022"/>
              <a:gd name="connsiteX1921" fmla="*/ 4802420 w 10001500"/>
              <a:gd name="connsiteY1921" fmla="*/ 852786 h 2601022"/>
              <a:gd name="connsiteX1922" fmla="*/ 4789458 w 10001500"/>
              <a:gd name="connsiteY1922" fmla="*/ 885191 h 2601022"/>
              <a:gd name="connsiteX1923" fmla="*/ 4785137 w 10001500"/>
              <a:gd name="connsiteY1923" fmla="*/ 885191 h 2601022"/>
              <a:gd name="connsiteX1924" fmla="*/ 4789458 w 10001500"/>
              <a:gd name="connsiteY1924" fmla="*/ 887351 h 2601022"/>
              <a:gd name="connsiteX1925" fmla="*/ 4804580 w 10001500"/>
              <a:gd name="connsiteY1925" fmla="*/ 889511 h 2601022"/>
              <a:gd name="connsiteX1926" fmla="*/ 4805931 w 10001500"/>
              <a:gd name="connsiteY1926" fmla="*/ 874659 h 2601022"/>
              <a:gd name="connsiteX1927" fmla="*/ 4808902 w 10001500"/>
              <a:gd name="connsiteY1927" fmla="*/ 861428 h 2601022"/>
              <a:gd name="connsiteX1928" fmla="*/ 4815923 w 10001500"/>
              <a:gd name="connsiteY1928" fmla="*/ 859807 h 2601022"/>
              <a:gd name="connsiteX1929" fmla="*/ 4819703 w 10001500"/>
              <a:gd name="connsiteY1929" fmla="*/ 854947 h 2601022"/>
              <a:gd name="connsiteX1930" fmla="*/ 4820513 w 10001500"/>
              <a:gd name="connsiteY1930" fmla="*/ 847925 h 2601022"/>
              <a:gd name="connsiteX1931" fmla="*/ 4826184 w 10001500"/>
              <a:gd name="connsiteY1931" fmla="*/ 844145 h 2601022"/>
              <a:gd name="connsiteX1932" fmla="*/ 4828343 w 10001500"/>
              <a:gd name="connsiteY1932" fmla="*/ 844145 h 2601022"/>
              <a:gd name="connsiteX1933" fmla="*/ 4833204 w 10001500"/>
              <a:gd name="connsiteY1933" fmla="*/ 835234 h 2601022"/>
              <a:gd name="connsiteX1934" fmla="*/ 4834824 w 10001500"/>
              <a:gd name="connsiteY1934" fmla="*/ 824702 h 2601022"/>
              <a:gd name="connsiteX1935" fmla="*/ 3542957 w 10001500"/>
              <a:gd name="connsiteY1935" fmla="*/ 796618 h 2601022"/>
              <a:gd name="connsiteX1936" fmla="*/ 3535664 w 10001500"/>
              <a:gd name="connsiteY1936" fmla="*/ 801479 h 2601022"/>
              <a:gd name="connsiteX1937" fmla="*/ 3529995 w 10001500"/>
              <a:gd name="connsiteY1937" fmla="*/ 809580 h 2601022"/>
              <a:gd name="connsiteX1938" fmla="*/ 3539446 w 10001500"/>
              <a:gd name="connsiteY1938" fmla="*/ 807150 h 2601022"/>
              <a:gd name="connsiteX1939" fmla="*/ 3547276 w 10001500"/>
              <a:gd name="connsiteY1939" fmla="*/ 803099 h 2601022"/>
              <a:gd name="connsiteX1940" fmla="*/ 3540797 w 10001500"/>
              <a:gd name="connsiteY1940" fmla="*/ 803099 h 2601022"/>
              <a:gd name="connsiteX1941" fmla="*/ 3365811 w 10001500"/>
              <a:gd name="connsiteY1941" fmla="*/ 794457 h 2601022"/>
              <a:gd name="connsiteX1942" fmla="*/ 3360409 w 10001500"/>
              <a:gd name="connsiteY1942" fmla="*/ 802019 h 2601022"/>
              <a:gd name="connsiteX1943" fmla="*/ 3361490 w 10001500"/>
              <a:gd name="connsiteY1943" fmla="*/ 809580 h 2601022"/>
              <a:gd name="connsiteX1944" fmla="*/ 3365811 w 10001500"/>
              <a:gd name="connsiteY1944" fmla="*/ 803099 h 2601022"/>
              <a:gd name="connsiteX1945" fmla="*/ 3368781 w 10001500"/>
              <a:gd name="connsiteY1945" fmla="*/ 802559 h 2601022"/>
              <a:gd name="connsiteX1946" fmla="*/ 3370130 w 10001500"/>
              <a:gd name="connsiteY1946" fmla="*/ 798779 h 2601022"/>
              <a:gd name="connsiteX1947" fmla="*/ 3369591 w 10001500"/>
              <a:gd name="connsiteY1947" fmla="*/ 795808 h 2601022"/>
              <a:gd name="connsiteX1948" fmla="*/ 3365811 w 10001500"/>
              <a:gd name="connsiteY1948" fmla="*/ 794457 h 2601022"/>
              <a:gd name="connsiteX1949" fmla="*/ 8949426 w 10001500"/>
              <a:gd name="connsiteY1949" fmla="*/ 792837 h 2601022"/>
              <a:gd name="connsiteX1950" fmla="*/ 8943754 w 10001500"/>
              <a:gd name="connsiteY1950" fmla="*/ 795537 h 2601022"/>
              <a:gd name="connsiteX1951" fmla="*/ 8942944 w 10001500"/>
              <a:gd name="connsiteY1951" fmla="*/ 801478 h 2601022"/>
              <a:gd name="connsiteX1952" fmla="*/ 8937004 w 10001500"/>
              <a:gd name="connsiteY1952" fmla="*/ 802288 h 2601022"/>
              <a:gd name="connsiteX1953" fmla="*/ 8934303 w 10001500"/>
              <a:gd name="connsiteY1953" fmla="*/ 807959 h 2601022"/>
              <a:gd name="connsiteX1954" fmla="*/ 8940514 w 10001500"/>
              <a:gd name="connsiteY1954" fmla="*/ 815790 h 2601022"/>
              <a:gd name="connsiteX1955" fmla="*/ 8951586 w 10001500"/>
              <a:gd name="connsiteY1955" fmla="*/ 818761 h 2601022"/>
              <a:gd name="connsiteX1956" fmla="*/ 8960227 w 10001500"/>
              <a:gd name="connsiteY1956" fmla="*/ 823081 h 2601022"/>
              <a:gd name="connsiteX1957" fmla="*/ 8951586 w 10001500"/>
              <a:gd name="connsiteY1957" fmla="*/ 816600 h 2601022"/>
              <a:gd name="connsiteX1958" fmla="*/ 8964548 w 10001500"/>
              <a:gd name="connsiteY1958" fmla="*/ 801478 h 2601022"/>
              <a:gd name="connsiteX1959" fmla="*/ 8956986 w 10001500"/>
              <a:gd name="connsiteY1959" fmla="*/ 795537 h 2601022"/>
              <a:gd name="connsiteX1960" fmla="*/ 8949426 w 10001500"/>
              <a:gd name="connsiteY1960" fmla="*/ 792837 h 2601022"/>
              <a:gd name="connsiteX1961" fmla="*/ 1197318 w 10001500"/>
              <a:gd name="connsiteY1961" fmla="*/ 792545 h 2601022"/>
              <a:gd name="connsiteX1962" fmla="*/ 1197318 w 10001500"/>
              <a:gd name="connsiteY1962" fmla="*/ 821053 h 2601022"/>
              <a:gd name="connsiteX1963" fmla="*/ 1186952 w 10001500"/>
              <a:gd name="connsiteY1963" fmla="*/ 841785 h 2601022"/>
              <a:gd name="connsiteX1964" fmla="*/ 1198614 w 10001500"/>
              <a:gd name="connsiteY1964" fmla="*/ 845997 h 2601022"/>
              <a:gd name="connsiteX1965" fmla="*/ 1210276 w 10001500"/>
              <a:gd name="connsiteY1965" fmla="*/ 852152 h 2601022"/>
              <a:gd name="connsiteX1966" fmla="*/ 1217079 w 10001500"/>
              <a:gd name="connsiteY1966" fmla="*/ 861870 h 2601022"/>
              <a:gd name="connsiteX1967" fmla="*/ 1225826 w 10001500"/>
              <a:gd name="connsiteY1967" fmla="*/ 867701 h 2601022"/>
              <a:gd name="connsiteX1968" fmla="*/ 1233600 w 10001500"/>
              <a:gd name="connsiteY1968" fmla="*/ 865109 h 2601022"/>
              <a:gd name="connsiteX1969" fmla="*/ 1225826 w 10001500"/>
              <a:gd name="connsiteY1969" fmla="*/ 844376 h 2601022"/>
              <a:gd name="connsiteX1970" fmla="*/ 1217403 w 10001500"/>
              <a:gd name="connsiteY1970" fmla="*/ 844376 h 2601022"/>
              <a:gd name="connsiteX1971" fmla="*/ 1212867 w 10001500"/>
              <a:gd name="connsiteY1971" fmla="*/ 836602 h 2601022"/>
              <a:gd name="connsiteX1972" fmla="*/ 1212867 w 10001500"/>
              <a:gd name="connsiteY1972" fmla="*/ 834010 h 2601022"/>
              <a:gd name="connsiteX1973" fmla="*/ 1215783 w 10001500"/>
              <a:gd name="connsiteY1973" fmla="*/ 814249 h 2601022"/>
              <a:gd name="connsiteX1974" fmla="*/ 1197318 w 10001500"/>
              <a:gd name="connsiteY1974" fmla="*/ 792545 h 2601022"/>
              <a:gd name="connsiteX1975" fmla="*/ 4813222 w 10001500"/>
              <a:gd name="connsiteY1975" fmla="*/ 785817 h 2601022"/>
              <a:gd name="connsiteX1976" fmla="*/ 4814842 w 10001500"/>
              <a:gd name="connsiteY1976" fmla="*/ 791758 h 2601022"/>
              <a:gd name="connsiteX1977" fmla="*/ 4819703 w 10001500"/>
              <a:gd name="connsiteY1977" fmla="*/ 794457 h 2601022"/>
              <a:gd name="connsiteX1978" fmla="*/ 4824024 w 10001500"/>
              <a:gd name="connsiteY1978" fmla="*/ 790137 h 2601022"/>
              <a:gd name="connsiteX1979" fmla="*/ 4821593 w 10001500"/>
              <a:gd name="connsiteY1979" fmla="*/ 786357 h 2601022"/>
              <a:gd name="connsiteX1980" fmla="*/ 4817543 w 10001500"/>
              <a:gd name="connsiteY1980" fmla="*/ 785817 h 2601022"/>
              <a:gd name="connsiteX1981" fmla="*/ 7139838 w 10001500"/>
              <a:gd name="connsiteY1981" fmla="*/ 782191 h 2601022"/>
              <a:gd name="connsiteX1982" fmla="*/ 7141458 w 10001500"/>
              <a:gd name="connsiteY1982" fmla="*/ 787050 h 2601022"/>
              <a:gd name="connsiteX1983" fmla="*/ 7145021 w 10001500"/>
              <a:gd name="connsiteY1983" fmla="*/ 789966 h 2601022"/>
              <a:gd name="connsiteX1984" fmla="*/ 7146317 w 10001500"/>
              <a:gd name="connsiteY1984" fmla="*/ 788346 h 2601022"/>
              <a:gd name="connsiteX1985" fmla="*/ 7147613 w 10001500"/>
              <a:gd name="connsiteY1985" fmla="*/ 784783 h 2601022"/>
              <a:gd name="connsiteX1986" fmla="*/ 5035735 w 10001500"/>
              <a:gd name="connsiteY1986" fmla="*/ 781496 h 2601022"/>
              <a:gd name="connsiteX1987" fmla="*/ 5031415 w 10001500"/>
              <a:gd name="connsiteY1987" fmla="*/ 790137 h 2601022"/>
              <a:gd name="connsiteX1988" fmla="*/ 5026284 w 10001500"/>
              <a:gd name="connsiteY1988" fmla="*/ 791488 h 2601022"/>
              <a:gd name="connsiteX1989" fmla="*/ 5022773 w 10001500"/>
              <a:gd name="connsiteY1989" fmla="*/ 794457 h 2601022"/>
              <a:gd name="connsiteX1990" fmla="*/ 5027094 w 10001500"/>
              <a:gd name="connsiteY1990" fmla="*/ 798779 h 2601022"/>
              <a:gd name="connsiteX1991" fmla="*/ 5030874 w 10001500"/>
              <a:gd name="connsiteY1991" fmla="*/ 796348 h 2601022"/>
              <a:gd name="connsiteX1992" fmla="*/ 5031415 w 10001500"/>
              <a:gd name="connsiteY1992" fmla="*/ 792297 h 2601022"/>
              <a:gd name="connsiteX1993" fmla="*/ 5037626 w 10001500"/>
              <a:gd name="connsiteY1993" fmla="*/ 788787 h 2601022"/>
              <a:gd name="connsiteX1994" fmla="*/ 5042216 w 10001500"/>
              <a:gd name="connsiteY1994" fmla="*/ 783656 h 2601022"/>
              <a:gd name="connsiteX1995" fmla="*/ 5038975 w 10001500"/>
              <a:gd name="connsiteY1995" fmla="*/ 781766 h 2601022"/>
              <a:gd name="connsiteX1996" fmla="*/ 5035735 w 10001500"/>
              <a:gd name="connsiteY1996" fmla="*/ 781496 h 2601022"/>
              <a:gd name="connsiteX1997" fmla="*/ 1163627 w 10001500"/>
              <a:gd name="connsiteY1997" fmla="*/ 771812 h 2601022"/>
              <a:gd name="connsiteX1998" fmla="*/ 1163627 w 10001500"/>
              <a:gd name="connsiteY1998" fmla="*/ 779587 h 2601022"/>
              <a:gd name="connsiteX1999" fmla="*/ 1165895 w 10001500"/>
              <a:gd name="connsiteY1999" fmla="*/ 789953 h 2601022"/>
              <a:gd name="connsiteX2000" fmla="*/ 1166220 w 10001500"/>
              <a:gd name="connsiteY2000" fmla="*/ 800320 h 2601022"/>
              <a:gd name="connsiteX2001" fmla="*/ 1159092 w 10001500"/>
              <a:gd name="connsiteY2001" fmla="*/ 802263 h 2601022"/>
              <a:gd name="connsiteX2002" fmla="*/ 1155852 w 10001500"/>
              <a:gd name="connsiteY2002" fmla="*/ 808094 h 2601022"/>
              <a:gd name="connsiteX2003" fmla="*/ 1161036 w 10001500"/>
              <a:gd name="connsiteY2003" fmla="*/ 821053 h 2601022"/>
              <a:gd name="connsiteX2004" fmla="*/ 1177233 w 10001500"/>
              <a:gd name="connsiteY2004" fmla="*/ 801292 h 2601022"/>
              <a:gd name="connsiteX2005" fmla="*/ 1181768 w 10001500"/>
              <a:gd name="connsiteY2005" fmla="*/ 771812 h 2601022"/>
              <a:gd name="connsiteX2006" fmla="*/ 8951586 w 10001500"/>
              <a:gd name="connsiteY2006" fmla="*/ 771234 h 2601022"/>
              <a:gd name="connsiteX2007" fmla="*/ 8958067 w 10001500"/>
              <a:gd name="connsiteY2007" fmla="*/ 777715 h 2601022"/>
              <a:gd name="connsiteX2008" fmla="*/ 8966708 w 10001500"/>
              <a:gd name="connsiteY2008" fmla="*/ 777715 h 2601022"/>
              <a:gd name="connsiteX2009" fmla="*/ 8964007 w 10001500"/>
              <a:gd name="connsiteY2009" fmla="*/ 772854 h 2601022"/>
              <a:gd name="connsiteX2010" fmla="*/ 8958067 w 10001500"/>
              <a:gd name="connsiteY2010" fmla="*/ 771234 h 2601022"/>
              <a:gd name="connsiteX2011" fmla="*/ 3419818 w 10001500"/>
              <a:gd name="connsiteY2011" fmla="*/ 762053 h 2601022"/>
              <a:gd name="connsiteX2012" fmla="*/ 3416578 w 10001500"/>
              <a:gd name="connsiteY2012" fmla="*/ 763133 h 2601022"/>
              <a:gd name="connsiteX2013" fmla="*/ 3413336 w 10001500"/>
              <a:gd name="connsiteY2013" fmla="*/ 764213 h 2601022"/>
              <a:gd name="connsiteX2014" fmla="*/ 3419818 w 10001500"/>
              <a:gd name="connsiteY2014" fmla="*/ 770694 h 2601022"/>
              <a:gd name="connsiteX2015" fmla="*/ 3424138 w 10001500"/>
              <a:gd name="connsiteY2015" fmla="*/ 766374 h 2601022"/>
              <a:gd name="connsiteX2016" fmla="*/ 3419818 w 10001500"/>
              <a:gd name="connsiteY2016" fmla="*/ 762053 h 2601022"/>
              <a:gd name="connsiteX2017" fmla="*/ 5184796 w 10001500"/>
              <a:gd name="connsiteY2017" fmla="*/ 759892 h 2601022"/>
              <a:gd name="connsiteX2018" fmla="*/ 5189117 w 10001500"/>
              <a:gd name="connsiteY2018" fmla="*/ 759892 h 2601022"/>
              <a:gd name="connsiteX2019" fmla="*/ 5158873 w 10001500"/>
              <a:gd name="connsiteY2019" fmla="*/ 794457 h 2601022"/>
              <a:gd name="connsiteX2020" fmla="*/ 5158873 w 10001500"/>
              <a:gd name="connsiteY2020" fmla="*/ 790137 h 2601022"/>
              <a:gd name="connsiteX2021" fmla="*/ 5166164 w 10001500"/>
              <a:gd name="connsiteY2021" fmla="*/ 769344 h 2601022"/>
              <a:gd name="connsiteX2022" fmla="*/ 5184796 w 10001500"/>
              <a:gd name="connsiteY2022" fmla="*/ 759892 h 2601022"/>
              <a:gd name="connsiteX2023" fmla="*/ 4880191 w 10001500"/>
              <a:gd name="connsiteY2023" fmla="*/ 736129 h 2601022"/>
              <a:gd name="connsiteX2024" fmla="*/ 4880191 w 10001500"/>
              <a:gd name="connsiteY2024" fmla="*/ 744771 h 2601022"/>
              <a:gd name="connsiteX2025" fmla="*/ 4863720 w 10001500"/>
              <a:gd name="connsiteY2025" fmla="*/ 756652 h 2601022"/>
              <a:gd name="connsiteX2026" fmla="*/ 4845626 w 10001500"/>
              <a:gd name="connsiteY2026" fmla="*/ 768534 h 2601022"/>
              <a:gd name="connsiteX2027" fmla="*/ 4841306 w 10001500"/>
              <a:gd name="connsiteY2027" fmla="*/ 785817 h 2601022"/>
              <a:gd name="connsiteX2028" fmla="*/ 4848597 w 10001500"/>
              <a:gd name="connsiteY2028" fmla="*/ 792837 h 2601022"/>
              <a:gd name="connsiteX2029" fmla="*/ 4841306 w 10001500"/>
              <a:gd name="connsiteY2029" fmla="*/ 803099 h 2601022"/>
              <a:gd name="connsiteX2030" fmla="*/ 4847787 w 10001500"/>
              <a:gd name="connsiteY2030" fmla="*/ 803099 h 2601022"/>
              <a:gd name="connsiteX2031" fmla="*/ 4857239 w 10001500"/>
              <a:gd name="connsiteY2031" fmla="*/ 798508 h 2601022"/>
              <a:gd name="connsiteX2032" fmla="*/ 4858589 w 10001500"/>
              <a:gd name="connsiteY2032" fmla="*/ 785817 h 2601022"/>
              <a:gd name="connsiteX2033" fmla="*/ 4884512 w 10001500"/>
              <a:gd name="connsiteY2033" fmla="*/ 744771 h 2601022"/>
              <a:gd name="connsiteX2034" fmla="*/ 4883162 w 10001500"/>
              <a:gd name="connsiteY2034" fmla="*/ 739640 h 2601022"/>
              <a:gd name="connsiteX2035" fmla="*/ 4880191 w 10001500"/>
              <a:gd name="connsiteY2035" fmla="*/ 736129 h 2601022"/>
              <a:gd name="connsiteX2036" fmla="*/ 1150669 w 10001500"/>
              <a:gd name="connsiteY2036" fmla="*/ 722571 h 2601022"/>
              <a:gd name="connsiteX2037" fmla="*/ 1148077 w 10001500"/>
              <a:gd name="connsiteY2037" fmla="*/ 735530 h 2601022"/>
              <a:gd name="connsiteX2038" fmla="*/ 1150022 w 10001500"/>
              <a:gd name="connsiteY2038" fmla="*/ 748487 h 2601022"/>
              <a:gd name="connsiteX2039" fmla="*/ 1155852 w 10001500"/>
              <a:gd name="connsiteY2039" fmla="*/ 761446 h 2601022"/>
              <a:gd name="connsiteX2040" fmla="*/ 1163627 w 10001500"/>
              <a:gd name="connsiteY2040" fmla="*/ 753671 h 2601022"/>
              <a:gd name="connsiteX2041" fmla="*/ 1159092 w 10001500"/>
              <a:gd name="connsiteY2041" fmla="*/ 737149 h 2601022"/>
              <a:gd name="connsiteX2042" fmla="*/ 1150669 w 10001500"/>
              <a:gd name="connsiteY2042" fmla="*/ 722571 h 2601022"/>
              <a:gd name="connsiteX2043" fmla="*/ 8975349 w 10001500"/>
              <a:gd name="connsiteY2043" fmla="*/ 719386 h 2601022"/>
              <a:gd name="connsiteX2044" fmla="*/ 8960227 w 10001500"/>
              <a:gd name="connsiteY2044" fmla="*/ 743149 h 2601022"/>
              <a:gd name="connsiteX2045" fmla="*/ 8963468 w 10001500"/>
              <a:gd name="connsiteY2045" fmla="*/ 751791 h 2601022"/>
              <a:gd name="connsiteX2046" fmla="*/ 8973189 w 10001500"/>
              <a:gd name="connsiteY2046" fmla="*/ 753951 h 2601022"/>
              <a:gd name="connsiteX2047" fmla="*/ 8984530 w 10001500"/>
              <a:gd name="connsiteY2047" fmla="*/ 753951 h 2601022"/>
              <a:gd name="connsiteX2048" fmla="*/ 8992632 w 10001500"/>
              <a:gd name="connsiteY2048" fmla="*/ 747470 h 2601022"/>
              <a:gd name="connsiteX2049" fmla="*/ 8986421 w 10001500"/>
              <a:gd name="connsiteY2049" fmla="*/ 731808 h 2601022"/>
              <a:gd name="connsiteX2050" fmla="*/ 8975349 w 10001500"/>
              <a:gd name="connsiteY2050" fmla="*/ 719386 h 2601022"/>
              <a:gd name="connsiteX2051" fmla="*/ 9016395 w 10001500"/>
              <a:gd name="connsiteY2051" fmla="*/ 712905 h 2601022"/>
              <a:gd name="connsiteX2052" fmla="*/ 9013155 w 10001500"/>
              <a:gd name="connsiteY2052" fmla="*/ 723707 h 2601022"/>
              <a:gd name="connsiteX2053" fmla="*/ 9009914 w 10001500"/>
              <a:gd name="connsiteY2053" fmla="*/ 734508 h 2601022"/>
              <a:gd name="connsiteX2054" fmla="*/ 9013425 w 10001500"/>
              <a:gd name="connsiteY2054" fmla="*/ 736398 h 2601022"/>
              <a:gd name="connsiteX2055" fmla="*/ 9018556 w 10001500"/>
              <a:gd name="connsiteY2055" fmla="*/ 736668 h 2601022"/>
              <a:gd name="connsiteX2056" fmla="*/ 9024496 w 10001500"/>
              <a:gd name="connsiteY2056" fmla="*/ 735858 h 2601022"/>
              <a:gd name="connsiteX2057" fmla="*/ 9027197 w 10001500"/>
              <a:gd name="connsiteY2057" fmla="*/ 730187 h 2601022"/>
              <a:gd name="connsiteX2058" fmla="*/ 9023416 w 10001500"/>
              <a:gd name="connsiteY2058" fmla="*/ 720736 h 2601022"/>
              <a:gd name="connsiteX2059" fmla="*/ 9016395 w 10001500"/>
              <a:gd name="connsiteY2059" fmla="*/ 712905 h 2601022"/>
              <a:gd name="connsiteX2060" fmla="*/ 7880069 w 10001500"/>
              <a:gd name="connsiteY2060" fmla="*/ 710745 h 2601022"/>
              <a:gd name="connsiteX2061" fmla="*/ 7881419 w 10001500"/>
              <a:gd name="connsiteY2061" fmla="*/ 714795 h 2601022"/>
              <a:gd name="connsiteX2062" fmla="*/ 7884389 w 10001500"/>
              <a:gd name="connsiteY2062" fmla="*/ 717226 h 2601022"/>
              <a:gd name="connsiteX2063" fmla="*/ 7895191 w 10001500"/>
              <a:gd name="connsiteY2063" fmla="*/ 712905 h 2601022"/>
              <a:gd name="connsiteX2064" fmla="*/ 7049132 w 10001500"/>
              <a:gd name="connsiteY2064" fmla="*/ 709626 h 2601022"/>
              <a:gd name="connsiteX2065" fmla="*/ 7064681 w 10001500"/>
              <a:gd name="connsiteY2065" fmla="*/ 722584 h 2601022"/>
              <a:gd name="connsiteX2066" fmla="*/ 7072456 w 10001500"/>
              <a:gd name="connsiteY2066" fmla="*/ 725176 h 2601022"/>
              <a:gd name="connsiteX2067" fmla="*/ 7064358 w 10001500"/>
              <a:gd name="connsiteY2067" fmla="*/ 734570 h 2601022"/>
              <a:gd name="connsiteX2068" fmla="*/ 7054315 w 10001500"/>
              <a:gd name="connsiteY2068" fmla="*/ 745909 h 2601022"/>
              <a:gd name="connsiteX2069" fmla="*/ 7036174 w 10001500"/>
              <a:gd name="connsiteY2069" fmla="*/ 756275 h 2601022"/>
              <a:gd name="connsiteX2070" fmla="*/ 7916794 w 10001500"/>
              <a:gd name="connsiteY2070" fmla="*/ 702103 h 2601022"/>
              <a:gd name="connsiteX2071" fmla="*/ 7919494 w 10001500"/>
              <a:gd name="connsiteY2071" fmla="*/ 708044 h 2601022"/>
              <a:gd name="connsiteX2072" fmla="*/ 7925435 w 10001500"/>
              <a:gd name="connsiteY2072" fmla="*/ 710745 h 2601022"/>
              <a:gd name="connsiteX2073" fmla="*/ 7931376 w 10001500"/>
              <a:gd name="connsiteY2073" fmla="*/ 709124 h 2601022"/>
              <a:gd name="connsiteX2074" fmla="*/ 7934077 w 10001500"/>
              <a:gd name="connsiteY2074" fmla="*/ 704263 h 2601022"/>
              <a:gd name="connsiteX2075" fmla="*/ 3555918 w 10001500"/>
              <a:gd name="connsiteY2075" fmla="*/ 692923 h 2601022"/>
              <a:gd name="connsiteX2076" fmla="*/ 3557538 w 10001500"/>
              <a:gd name="connsiteY2076" fmla="*/ 698864 h 2601022"/>
              <a:gd name="connsiteX2077" fmla="*/ 3562399 w 10001500"/>
              <a:gd name="connsiteY2077" fmla="*/ 701564 h 2601022"/>
              <a:gd name="connsiteX2078" fmla="*/ 3565369 w 10001500"/>
              <a:gd name="connsiteY2078" fmla="*/ 699134 h 2601022"/>
              <a:gd name="connsiteX2079" fmla="*/ 3566720 w 10001500"/>
              <a:gd name="connsiteY2079" fmla="*/ 695083 h 2601022"/>
              <a:gd name="connsiteX2080" fmla="*/ 4906116 w 10001500"/>
              <a:gd name="connsiteY2080" fmla="*/ 686442 h 2601022"/>
              <a:gd name="connsiteX2081" fmla="*/ 4907466 w 10001500"/>
              <a:gd name="connsiteY2081" fmla="*/ 691573 h 2601022"/>
              <a:gd name="connsiteX2082" fmla="*/ 4910437 w 10001500"/>
              <a:gd name="connsiteY2082" fmla="*/ 695083 h 2601022"/>
              <a:gd name="connsiteX2083" fmla="*/ 4914217 w 10001500"/>
              <a:gd name="connsiteY2083" fmla="*/ 692653 h 2601022"/>
              <a:gd name="connsiteX2084" fmla="*/ 4914756 w 10001500"/>
              <a:gd name="connsiteY2084" fmla="*/ 688602 h 2601022"/>
              <a:gd name="connsiteX2085" fmla="*/ 6650026 w 10001500"/>
              <a:gd name="connsiteY2085" fmla="*/ 686302 h 2601022"/>
              <a:gd name="connsiteX2086" fmla="*/ 6647435 w 10001500"/>
              <a:gd name="connsiteY2086" fmla="*/ 694077 h 2601022"/>
              <a:gd name="connsiteX2087" fmla="*/ 6651646 w 10001500"/>
              <a:gd name="connsiteY2087" fmla="*/ 697640 h 2601022"/>
              <a:gd name="connsiteX2088" fmla="*/ 6657801 w 10001500"/>
              <a:gd name="connsiteY2088" fmla="*/ 699260 h 2601022"/>
              <a:gd name="connsiteX2089" fmla="*/ 6657801 w 10001500"/>
              <a:gd name="connsiteY2089" fmla="*/ 696668 h 2601022"/>
              <a:gd name="connsiteX2090" fmla="*/ 6655857 w 10001500"/>
              <a:gd name="connsiteY2090" fmla="*/ 689541 h 2601022"/>
              <a:gd name="connsiteX2091" fmla="*/ 6650026 w 10001500"/>
              <a:gd name="connsiteY2091" fmla="*/ 686302 h 2601022"/>
              <a:gd name="connsiteX2092" fmla="*/ 1741553 w 10001500"/>
              <a:gd name="connsiteY2092" fmla="*/ 683698 h 2601022"/>
              <a:gd name="connsiteX2093" fmla="*/ 1741553 w 10001500"/>
              <a:gd name="connsiteY2093" fmla="*/ 686289 h 2601022"/>
              <a:gd name="connsiteX2094" fmla="*/ 1746736 w 10001500"/>
              <a:gd name="connsiteY2094" fmla="*/ 707022 h 2601022"/>
              <a:gd name="connsiteX2095" fmla="*/ 1764878 w 10001500"/>
              <a:gd name="connsiteY2095" fmla="*/ 688881 h 2601022"/>
              <a:gd name="connsiteX2096" fmla="*/ 4899635 w 10001500"/>
              <a:gd name="connsiteY2096" fmla="*/ 660519 h 2601022"/>
              <a:gd name="connsiteX2097" fmla="*/ 4901796 w 10001500"/>
              <a:gd name="connsiteY2097" fmla="*/ 668079 h 2601022"/>
              <a:gd name="connsiteX2098" fmla="*/ 4910437 w 10001500"/>
              <a:gd name="connsiteY2098" fmla="*/ 669159 h 2601022"/>
              <a:gd name="connsiteX2099" fmla="*/ 4906655 w 10001500"/>
              <a:gd name="connsiteY2099" fmla="*/ 662408 h 2601022"/>
              <a:gd name="connsiteX2100" fmla="*/ 4899635 w 10001500"/>
              <a:gd name="connsiteY2100" fmla="*/ 660519 h 2601022"/>
              <a:gd name="connsiteX2101" fmla="*/ 1150669 w 10001500"/>
              <a:gd name="connsiteY2101" fmla="*/ 655190 h 2601022"/>
              <a:gd name="connsiteX2102" fmla="*/ 1149373 w 10001500"/>
              <a:gd name="connsiteY2102" fmla="*/ 660697 h 2601022"/>
              <a:gd name="connsiteX2103" fmla="*/ 1148077 w 10001500"/>
              <a:gd name="connsiteY2103" fmla="*/ 668148 h 2601022"/>
              <a:gd name="connsiteX2104" fmla="*/ 1155205 w 10001500"/>
              <a:gd name="connsiteY2104" fmla="*/ 674951 h 2601022"/>
              <a:gd name="connsiteX2105" fmla="*/ 1166220 w 10001500"/>
              <a:gd name="connsiteY2105" fmla="*/ 675923 h 2601022"/>
              <a:gd name="connsiteX2106" fmla="*/ 1171402 w 10001500"/>
              <a:gd name="connsiteY2106" fmla="*/ 657782 h 2601022"/>
              <a:gd name="connsiteX2107" fmla="*/ 4927718 w 10001500"/>
              <a:gd name="connsiteY2107" fmla="*/ 654037 h 2601022"/>
              <a:gd name="connsiteX2108" fmla="*/ 4924479 w 10001500"/>
              <a:gd name="connsiteY2108" fmla="*/ 664839 h 2601022"/>
              <a:gd name="connsiteX2109" fmla="*/ 4921237 w 10001500"/>
              <a:gd name="connsiteY2109" fmla="*/ 675640 h 2601022"/>
              <a:gd name="connsiteX2110" fmla="*/ 4924748 w 10001500"/>
              <a:gd name="connsiteY2110" fmla="*/ 677531 h 2601022"/>
              <a:gd name="connsiteX2111" fmla="*/ 4929879 w 10001500"/>
              <a:gd name="connsiteY2111" fmla="*/ 677801 h 2601022"/>
              <a:gd name="connsiteX2112" fmla="*/ 4935819 w 10001500"/>
              <a:gd name="connsiteY2112" fmla="*/ 676181 h 2601022"/>
              <a:gd name="connsiteX2113" fmla="*/ 4938521 w 10001500"/>
              <a:gd name="connsiteY2113" fmla="*/ 671320 h 2601022"/>
              <a:gd name="connsiteX2114" fmla="*/ 4934740 w 10001500"/>
              <a:gd name="connsiteY2114" fmla="*/ 661868 h 2601022"/>
              <a:gd name="connsiteX2115" fmla="*/ 4927718 w 10001500"/>
              <a:gd name="connsiteY2115" fmla="*/ 654037 h 2601022"/>
              <a:gd name="connsiteX2116" fmla="*/ 3454384 w 10001500"/>
              <a:gd name="connsiteY2116" fmla="*/ 647556 h 2601022"/>
              <a:gd name="connsiteX2117" fmla="*/ 3440071 w 10001500"/>
              <a:gd name="connsiteY2117" fmla="*/ 666999 h 2601022"/>
              <a:gd name="connsiteX2118" fmla="*/ 3430620 w 10001500"/>
              <a:gd name="connsiteY2118" fmla="*/ 692923 h 2601022"/>
              <a:gd name="connsiteX2119" fmla="*/ 3426568 w 10001500"/>
              <a:gd name="connsiteY2119" fmla="*/ 693463 h 2601022"/>
              <a:gd name="connsiteX2120" fmla="*/ 3424138 w 10001500"/>
              <a:gd name="connsiteY2120" fmla="*/ 697243 h 2601022"/>
              <a:gd name="connsiteX2121" fmla="*/ 3428730 w 10001500"/>
              <a:gd name="connsiteY2121" fmla="*/ 703455 h 2601022"/>
              <a:gd name="connsiteX2122" fmla="*/ 3434941 w 10001500"/>
              <a:gd name="connsiteY2122" fmla="*/ 708045 h 2601022"/>
              <a:gd name="connsiteX2123" fmla="*/ 3440881 w 10001500"/>
              <a:gd name="connsiteY2123" fmla="*/ 706425 h 2601022"/>
              <a:gd name="connsiteX2124" fmla="*/ 3443582 w 10001500"/>
              <a:gd name="connsiteY2124" fmla="*/ 701564 h 2601022"/>
              <a:gd name="connsiteX2125" fmla="*/ 3443042 w 10001500"/>
              <a:gd name="connsiteY2125" fmla="*/ 689682 h 2601022"/>
              <a:gd name="connsiteX2126" fmla="*/ 3452223 w 10001500"/>
              <a:gd name="connsiteY2126" fmla="*/ 684282 h 2601022"/>
              <a:gd name="connsiteX2127" fmla="*/ 3456543 w 10001500"/>
              <a:gd name="connsiteY2127" fmla="*/ 654037 h 2601022"/>
              <a:gd name="connsiteX2128" fmla="*/ 3456273 w 10001500"/>
              <a:gd name="connsiteY2128" fmla="*/ 649987 h 2601022"/>
              <a:gd name="connsiteX2129" fmla="*/ 3454384 w 10001500"/>
              <a:gd name="connsiteY2129" fmla="*/ 647556 h 2601022"/>
              <a:gd name="connsiteX2130" fmla="*/ 1124753 w 10001500"/>
              <a:gd name="connsiteY2130" fmla="*/ 634457 h 2601022"/>
              <a:gd name="connsiteX2131" fmla="*/ 1089119 w 10001500"/>
              <a:gd name="connsiteY2131" fmla="*/ 667824 h 2601022"/>
              <a:gd name="connsiteX2132" fmla="*/ 1080696 w 10001500"/>
              <a:gd name="connsiteY2132" fmla="*/ 722571 h 2601022"/>
              <a:gd name="connsiteX2133" fmla="*/ 1080372 w 10001500"/>
              <a:gd name="connsiteY2133" fmla="*/ 732290 h 2601022"/>
              <a:gd name="connsiteX2134" fmla="*/ 1085879 w 10001500"/>
              <a:gd name="connsiteY2134" fmla="*/ 738121 h 2601022"/>
              <a:gd name="connsiteX2135" fmla="*/ 1087499 w 10001500"/>
              <a:gd name="connsiteY2135" fmla="*/ 748487 h 2601022"/>
              <a:gd name="connsiteX2136" fmla="*/ 1091062 w 10001500"/>
              <a:gd name="connsiteY2136" fmla="*/ 758854 h 2601022"/>
              <a:gd name="connsiteX2137" fmla="*/ 1091062 w 10001500"/>
              <a:gd name="connsiteY2137" fmla="*/ 764037 h 2601022"/>
              <a:gd name="connsiteX2138" fmla="*/ 1104021 w 10001500"/>
              <a:gd name="connsiteY2138" fmla="*/ 748487 h 2601022"/>
              <a:gd name="connsiteX2139" fmla="*/ 1104021 w 10001500"/>
              <a:gd name="connsiteY2139" fmla="*/ 743304 h 2601022"/>
              <a:gd name="connsiteX2140" fmla="*/ 1096245 w 10001500"/>
              <a:gd name="connsiteY2140" fmla="*/ 736501 h 2601022"/>
              <a:gd name="connsiteX2141" fmla="*/ 1088472 w 10001500"/>
              <a:gd name="connsiteY2141" fmla="*/ 727755 h 2601022"/>
              <a:gd name="connsiteX2142" fmla="*/ 1105640 w 10001500"/>
              <a:gd name="connsiteY2142" fmla="*/ 677219 h 2601022"/>
              <a:gd name="connsiteX2143" fmla="*/ 1124753 w 10001500"/>
              <a:gd name="connsiteY2143" fmla="*/ 634457 h 2601022"/>
              <a:gd name="connsiteX2144" fmla="*/ 5126468 w 10001500"/>
              <a:gd name="connsiteY2144" fmla="*/ 628114 h 2601022"/>
              <a:gd name="connsiteX2145" fmla="*/ 5094064 w 10001500"/>
              <a:gd name="connsiteY2145" fmla="*/ 656197 h 2601022"/>
              <a:gd name="connsiteX2146" fmla="*/ 5091902 w 10001500"/>
              <a:gd name="connsiteY2146" fmla="*/ 679691 h 2601022"/>
              <a:gd name="connsiteX2147" fmla="*/ 5083262 w 10001500"/>
              <a:gd name="connsiteY2147" fmla="*/ 701564 h 2601022"/>
              <a:gd name="connsiteX2148" fmla="*/ 5075431 w 10001500"/>
              <a:gd name="connsiteY2148" fmla="*/ 702644 h 2601022"/>
              <a:gd name="connsiteX2149" fmla="*/ 5072460 w 10001500"/>
              <a:gd name="connsiteY2149" fmla="*/ 710206 h 2601022"/>
              <a:gd name="connsiteX2150" fmla="*/ 5065438 w 10001500"/>
              <a:gd name="connsiteY2150" fmla="*/ 723977 h 2601022"/>
              <a:gd name="connsiteX2151" fmla="*/ 5055177 w 10001500"/>
              <a:gd name="connsiteY2151" fmla="*/ 736129 h 2601022"/>
              <a:gd name="connsiteX2152" fmla="*/ 5067330 w 10001500"/>
              <a:gd name="connsiteY2152" fmla="*/ 731269 h 2601022"/>
              <a:gd name="connsiteX2153" fmla="*/ 5081101 w 10001500"/>
              <a:gd name="connsiteY2153" fmla="*/ 729648 h 2601022"/>
              <a:gd name="connsiteX2154" fmla="*/ 5098383 w 10001500"/>
              <a:gd name="connsiteY2154" fmla="*/ 708045 h 2601022"/>
              <a:gd name="connsiteX2155" fmla="*/ 5100275 w 10001500"/>
              <a:gd name="connsiteY2155" fmla="*/ 697784 h 2601022"/>
              <a:gd name="connsiteX2156" fmla="*/ 5107025 w 10001500"/>
              <a:gd name="connsiteY2156" fmla="*/ 690762 h 2601022"/>
              <a:gd name="connsiteX2157" fmla="*/ 5110266 w 10001500"/>
              <a:gd name="connsiteY2157" fmla="*/ 682121 h 2601022"/>
              <a:gd name="connsiteX2158" fmla="*/ 5113506 w 10001500"/>
              <a:gd name="connsiteY2158" fmla="*/ 673480 h 2601022"/>
              <a:gd name="connsiteX2159" fmla="*/ 5111346 w 10001500"/>
              <a:gd name="connsiteY2159" fmla="*/ 664839 h 2601022"/>
              <a:gd name="connsiteX2160" fmla="*/ 5124308 w 10001500"/>
              <a:gd name="connsiteY2160" fmla="*/ 660519 h 2601022"/>
              <a:gd name="connsiteX2161" fmla="*/ 5137269 w 10001500"/>
              <a:gd name="connsiteY2161" fmla="*/ 656197 h 2601022"/>
              <a:gd name="connsiteX2162" fmla="*/ 5137269 w 10001500"/>
              <a:gd name="connsiteY2162" fmla="*/ 654037 h 2601022"/>
              <a:gd name="connsiteX2163" fmla="*/ 5135108 w 10001500"/>
              <a:gd name="connsiteY2163" fmla="*/ 645396 h 2601022"/>
              <a:gd name="connsiteX2164" fmla="*/ 6823663 w 10001500"/>
              <a:gd name="connsiteY2164" fmla="*/ 605963 h 2601022"/>
              <a:gd name="connsiteX2165" fmla="*/ 6813297 w 10001500"/>
              <a:gd name="connsiteY2165" fmla="*/ 613737 h 2601022"/>
              <a:gd name="connsiteX2166" fmla="*/ 6828846 w 10001500"/>
              <a:gd name="connsiteY2166" fmla="*/ 631878 h 2601022"/>
              <a:gd name="connsiteX2167" fmla="*/ 6779606 w 10001500"/>
              <a:gd name="connsiteY2167" fmla="*/ 644836 h 2601022"/>
              <a:gd name="connsiteX2168" fmla="*/ 6756606 w 10001500"/>
              <a:gd name="connsiteY2168" fmla="*/ 662978 h 2601022"/>
              <a:gd name="connsiteX2169" fmla="*/ 6735549 w 10001500"/>
              <a:gd name="connsiteY2169" fmla="*/ 681118 h 2601022"/>
              <a:gd name="connsiteX2170" fmla="*/ 6688900 w 10001500"/>
              <a:gd name="connsiteY2170" fmla="*/ 696668 h 2601022"/>
              <a:gd name="connsiteX2171" fmla="*/ 6669463 w 10001500"/>
              <a:gd name="connsiteY2171" fmla="*/ 720317 h 2601022"/>
              <a:gd name="connsiteX2172" fmla="*/ 6650026 w 10001500"/>
              <a:gd name="connsiteY2172" fmla="*/ 738134 h 2601022"/>
              <a:gd name="connsiteX2173" fmla="*/ 6660069 w 10001500"/>
              <a:gd name="connsiteY2173" fmla="*/ 731655 h 2601022"/>
              <a:gd name="connsiteX2174" fmla="*/ 6668167 w 10001500"/>
              <a:gd name="connsiteY2174" fmla="*/ 732951 h 2601022"/>
              <a:gd name="connsiteX2175" fmla="*/ 6668167 w 10001500"/>
              <a:gd name="connsiteY2175" fmla="*/ 738134 h 2601022"/>
              <a:gd name="connsiteX2176" fmla="*/ 6696675 w 10001500"/>
              <a:gd name="connsiteY2176" fmla="*/ 751092 h 2601022"/>
              <a:gd name="connsiteX2177" fmla="*/ 6712224 w 10001500"/>
              <a:gd name="connsiteY2177" fmla="*/ 740725 h 2601022"/>
              <a:gd name="connsiteX2178" fmla="*/ 6718380 w 10001500"/>
              <a:gd name="connsiteY2178" fmla="*/ 742669 h 2601022"/>
              <a:gd name="connsiteX2179" fmla="*/ 6722591 w 10001500"/>
              <a:gd name="connsiteY2179" fmla="*/ 748501 h 2601022"/>
              <a:gd name="connsiteX2180" fmla="*/ 6716760 w 10001500"/>
              <a:gd name="connsiteY2180" fmla="*/ 759515 h 2601022"/>
              <a:gd name="connsiteX2181" fmla="*/ 6707041 w 10001500"/>
              <a:gd name="connsiteY2181" fmla="*/ 766641 h 2601022"/>
              <a:gd name="connsiteX2182" fmla="*/ 6679830 w 10001500"/>
              <a:gd name="connsiteY2182" fmla="*/ 774416 h 2601022"/>
              <a:gd name="connsiteX2183" fmla="*/ 6660392 w 10001500"/>
              <a:gd name="connsiteY2183" fmla="*/ 789966 h 2601022"/>
              <a:gd name="connsiteX2184" fmla="*/ 6634153 w 10001500"/>
              <a:gd name="connsiteY2184" fmla="*/ 797740 h 2601022"/>
              <a:gd name="connsiteX2185" fmla="*/ 6613744 w 10001500"/>
              <a:gd name="connsiteY2185" fmla="*/ 813290 h 2601022"/>
              <a:gd name="connsiteX2186" fmla="*/ 6566771 w 10001500"/>
              <a:gd name="connsiteY2186" fmla="*/ 834023 h 2601022"/>
              <a:gd name="connsiteX2187" fmla="*/ 6525630 w 10001500"/>
              <a:gd name="connsiteY2187" fmla="*/ 862531 h 2601022"/>
              <a:gd name="connsiteX2188" fmla="*/ 6480925 w 10001500"/>
              <a:gd name="connsiteY2188" fmla="*/ 903996 h 2601022"/>
              <a:gd name="connsiteX2189" fmla="*/ 6440107 w 10001500"/>
              <a:gd name="connsiteY2189" fmla="*/ 937687 h 2601022"/>
              <a:gd name="connsiteX2190" fmla="*/ 6415487 w 10001500"/>
              <a:gd name="connsiteY2190" fmla="*/ 948701 h 2601022"/>
              <a:gd name="connsiteX2191" fmla="*/ 6398642 w 10001500"/>
              <a:gd name="connsiteY2191" fmla="*/ 971377 h 2601022"/>
              <a:gd name="connsiteX2192" fmla="*/ 6333852 w 10001500"/>
              <a:gd name="connsiteY2192" fmla="*/ 1024505 h 2601022"/>
              <a:gd name="connsiteX2193" fmla="*/ 6276837 w 10001500"/>
              <a:gd name="connsiteY2193" fmla="*/ 1069858 h 2601022"/>
              <a:gd name="connsiteX2194" fmla="*/ 6258047 w 10001500"/>
              <a:gd name="connsiteY2194" fmla="*/ 1085731 h 2601022"/>
              <a:gd name="connsiteX2195" fmla="*/ 6235371 w 10001500"/>
              <a:gd name="connsiteY2195" fmla="*/ 1103549 h 2601022"/>
              <a:gd name="connsiteX2196" fmla="*/ 6232779 w 10001500"/>
              <a:gd name="connsiteY2196" fmla="*/ 1103549 h 2601022"/>
              <a:gd name="connsiteX2197" fmla="*/ 6198441 w 10001500"/>
              <a:gd name="connsiteY2197" fmla="*/ 1150522 h 2601022"/>
              <a:gd name="connsiteX2198" fmla="*/ 6167990 w 10001500"/>
              <a:gd name="connsiteY2198" fmla="*/ 1176114 h 2601022"/>
              <a:gd name="connsiteX2199" fmla="*/ 6097045 w 10001500"/>
              <a:gd name="connsiteY2199" fmla="*/ 1259045 h 2601022"/>
              <a:gd name="connsiteX2200" fmla="*/ 6035818 w 10001500"/>
              <a:gd name="connsiteY2200" fmla="*/ 1349750 h 2601022"/>
              <a:gd name="connsiteX2201" fmla="*/ 6022860 w 10001500"/>
              <a:gd name="connsiteY2201" fmla="*/ 1352342 h 2601022"/>
              <a:gd name="connsiteX2202" fmla="*/ 6013142 w 10001500"/>
              <a:gd name="connsiteY2202" fmla="*/ 1371131 h 2601022"/>
              <a:gd name="connsiteX2203" fmla="*/ 5999536 w 10001500"/>
              <a:gd name="connsiteY2203" fmla="*/ 1386033 h 2601022"/>
              <a:gd name="connsiteX2204" fmla="*/ 5993705 w 10001500"/>
              <a:gd name="connsiteY2204" fmla="*/ 1398019 h 2601022"/>
              <a:gd name="connsiteX2205" fmla="*/ 5983986 w 10001500"/>
              <a:gd name="connsiteY2205" fmla="*/ 1404174 h 2601022"/>
              <a:gd name="connsiteX2206" fmla="*/ 5976212 w 10001500"/>
              <a:gd name="connsiteY2206" fmla="*/ 1430090 h 2601022"/>
              <a:gd name="connsiteX2207" fmla="*/ 5954831 w 10001500"/>
              <a:gd name="connsiteY2207" fmla="*/ 1455358 h 2601022"/>
              <a:gd name="connsiteX2208" fmla="*/ 5937338 w 10001500"/>
              <a:gd name="connsiteY2208" fmla="*/ 1484514 h 2601022"/>
              <a:gd name="connsiteX2209" fmla="*/ 5923408 w 10001500"/>
              <a:gd name="connsiteY2209" fmla="*/ 1524683 h 2601022"/>
              <a:gd name="connsiteX2210" fmla="*/ 5911422 w 10001500"/>
              <a:gd name="connsiteY2210" fmla="*/ 1564853 h 2601022"/>
              <a:gd name="connsiteX2211" fmla="*/ 5919197 w 10001500"/>
              <a:gd name="connsiteY2211" fmla="*/ 1582994 h 2601022"/>
              <a:gd name="connsiteX2212" fmla="*/ 5913041 w 10001500"/>
              <a:gd name="connsiteY2212" fmla="*/ 1603079 h 2601022"/>
              <a:gd name="connsiteX2213" fmla="*/ 5901055 w 10001500"/>
              <a:gd name="connsiteY2213" fmla="*/ 1619276 h 2601022"/>
              <a:gd name="connsiteX2214" fmla="*/ 5885506 w 10001500"/>
              <a:gd name="connsiteY2214" fmla="*/ 1640009 h 2601022"/>
              <a:gd name="connsiteX2215" fmla="*/ 5893281 w 10001500"/>
              <a:gd name="connsiteY2215" fmla="*/ 1663333 h 2601022"/>
              <a:gd name="connsiteX2216" fmla="*/ 5899112 w 10001500"/>
              <a:gd name="connsiteY2216" fmla="*/ 1668516 h 2601022"/>
              <a:gd name="connsiteX2217" fmla="*/ 5901055 w 10001500"/>
              <a:gd name="connsiteY2217" fmla="*/ 1673700 h 2601022"/>
              <a:gd name="connsiteX2218" fmla="*/ 5892308 w 10001500"/>
              <a:gd name="connsiteY2218" fmla="*/ 1711602 h 2601022"/>
              <a:gd name="connsiteX2219" fmla="*/ 5908830 w 10001500"/>
              <a:gd name="connsiteY2219" fmla="*/ 1735898 h 2601022"/>
              <a:gd name="connsiteX2220" fmla="*/ 5914661 w 10001500"/>
              <a:gd name="connsiteY2220" fmla="*/ 1763110 h 2601022"/>
              <a:gd name="connsiteX2221" fmla="*/ 5924380 w 10001500"/>
              <a:gd name="connsiteY2221" fmla="*/ 1790322 h 2601022"/>
              <a:gd name="connsiteX2222" fmla="*/ 5924704 w 10001500"/>
              <a:gd name="connsiteY2222" fmla="*/ 1808463 h 2601022"/>
              <a:gd name="connsiteX2223" fmla="*/ 5926971 w 10001500"/>
              <a:gd name="connsiteY2223" fmla="*/ 1826604 h 2601022"/>
              <a:gd name="connsiteX2224" fmla="*/ 5934422 w 10001500"/>
              <a:gd name="connsiteY2224" fmla="*/ 1820125 h 2601022"/>
              <a:gd name="connsiteX2225" fmla="*/ 5939929 w 10001500"/>
              <a:gd name="connsiteY2225" fmla="*/ 1821421 h 2601022"/>
              <a:gd name="connsiteX2226" fmla="*/ 5937338 w 10001500"/>
              <a:gd name="connsiteY2226" fmla="*/ 1831787 h 2601022"/>
              <a:gd name="connsiteX2227" fmla="*/ 5963254 w 10001500"/>
              <a:gd name="connsiteY2227" fmla="*/ 1826604 h 2601022"/>
              <a:gd name="connsiteX2228" fmla="*/ 5962606 w 10001500"/>
              <a:gd name="connsiteY2228" fmla="*/ 1832759 h 2601022"/>
              <a:gd name="connsiteX2229" fmla="*/ 5965845 w 10001500"/>
              <a:gd name="connsiteY2229" fmla="*/ 1836970 h 2601022"/>
              <a:gd name="connsiteX2230" fmla="*/ 5973296 w 10001500"/>
              <a:gd name="connsiteY2230" fmla="*/ 1834055 h 2601022"/>
              <a:gd name="connsiteX2231" fmla="*/ 5978803 w 10001500"/>
              <a:gd name="connsiteY2231" fmla="*/ 1829196 h 2601022"/>
              <a:gd name="connsiteX2232" fmla="*/ 5986578 w 10001500"/>
              <a:gd name="connsiteY2232" fmla="*/ 1849928 h 2601022"/>
              <a:gd name="connsiteX2233" fmla="*/ 6025452 w 10001500"/>
              <a:gd name="connsiteY2233" fmla="*/ 1855112 h 2601022"/>
              <a:gd name="connsiteX2234" fmla="*/ 6046185 w 10001500"/>
              <a:gd name="connsiteY2234" fmla="*/ 1842153 h 2601022"/>
              <a:gd name="connsiteX2235" fmla="*/ 6076960 w 10001500"/>
              <a:gd name="connsiteY2235" fmla="*/ 1846689 h 2601022"/>
              <a:gd name="connsiteX2236" fmla="*/ 6105791 w 10001500"/>
              <a:gd name="connsiteY2236" fmla="*/ 1855112 h 2601022"/>
              <a:gd name="connsiteX2237" fmla="*/ 6111298 w 10001500"/>
              <a:gd name="connsiteY2237" fmla="*/ 1863534 h 2601022"/>
              <a:gd name="connsiteX2238" fmla="*/ 6118749 w 10001500"/>
              <a:gd name="connsiteY2238" fmla="*/ 1868069 h 2601022"/>
              <a:gd name="connsiteX2239" fmla="*/ 6124580 w 10001500"/>
              <a:gd name="connsiteY2239" fmla="*/ 1863858 h 2601022"/>
              <a:gd name="connsiteX2240" fmla="*/ 6126524 w 10001500"/>
              <a:gd name="connsiteY2240" fmla="*/ 1857703 h 2601022"/>
              <a:gd name="connsiteX2241" fmla="*/ 6196497 w 10001500"/>
              <a:gd name="connsiteY2241" fmla="*/ 1821421 h 2601022"/>
              <a:gd name="connsiteX2242" fmla="*/ 6210427 w 10001500"/>
              <a:gd name="connsiteY2242" fmla="*/ 1815914 h 2601022"/>
              <a:gd name="connsiteX2243" fmla="*/ 6222413 w 10001500"/>
              <a:gd name="connsiteY2243" fmla="*/ 1808463 h 2601022"/>
              <a:gd name="connsiteX2244" fmla="*/ 6241850 w 10001500"/>
              <a:gd name="connsiteY2244" fmla="*/ 1811378 h 2601022"/>
              <a:gd name="connsiteX2245" fmla="*/ 6261287 w 10001500"/>
              <a:gd name="connsiteY2245" fmla="*/ 1816238 h 2601022"/>
              <a:gd name="connsiteX2246" fmla="*/ 6294978 w 10001500"/>
              <a:gd name="connsiteY2246" fmla="*/ 1772181 h 2601022"/>
              <a:gd name="connsiteX2247" fmla="*/ 6341627 w 10001500"/>
              <a:gd name="connsiteY2247" fmla="*/ 1748856 h 2601022"/>
              <a:gd name="connsiteX2248" fmla="*/ 6364951 w 10001500"/>
              <a:gd name="connsiteY2248" fmla="*/ 1751448 h 2601022"/>
              <a:gd name="connsiteX2249" fmla="*/ 6391191 w 10001500"/>
              <a:gd name="connsiteY2249" fmla="*/ 1729743 h 2601022"/>
              <a:gd name="connsiteX2250" fmla="*/ 6419374 w 10001500"/>
              <a:gd name="connsiteY2250" fmla="*/ 1709982 h 2601022"/>
              <a:gd name="connsiteX2251" fmla="*/ 6440107 w 10001500"/>
              <a:gd name="connsiteY2251" fmla="*/ 1704799 h 2601022"/>
              <a:gd name="connsiteX2252" fmla="*/ 6466347 w 10001500"/>
              <a:gd name="connsiteY2252" fmla="*/ 1692813 h 2601022"/>
              <a:gd name="connsiteX2253" fmla="*/ 6486756 w 10001500"/>
              <a:gd name="connsiteY2253" fmla="*/ 1671108 h 2601022"/>
              <a:gd name="connsiteX2254" fmla="*/ 6508460 w 10001500"/>
              <a:gd name="connsiteY2254" fmla="*/ 1656207 h 2601022"/>
              <a:gd name="connsiteX2255" fmla="*/ 6528221 w 10001500"/>
              <a:gd name="connsiteY2255" fmla="*/ 1637417 h 2601022"/>
              <a:gd name="connsiteX2256" fmla="*/ 6576814 w 10001500"/>
              <a:gd name="connsiteY2256" fmla="*/ 1608910 h 2601022"/>
              <a:gd name="connsiteX2257" fmla="*/ 6621519 w 10001500"/>
              <a:gd name="connsiteY2257" fmla="*/ 1572628 h 2601022"/>
              <a:gd name="connsiteX2258" fmla="*/ 6645167 w 10001500"/>
              <a:gd name="connsiteY2258" fmla="*/ 1560317 h 2601022"/>
              <a:gd name="connsiteX2259" fmla="*/ 6670759 w 10001500"/>
              <a:gd name="connsiteY2259" fmla="*/ 1544120 h 2601022"/>
              <a:gd name="connsiteX2260" fmla="*/ 6673351 w 10001500"/>
              <a:gd name="connsiteY2260" fmla="*/ 1544120 h 2601022"/>
              <a:gd name="connsiteX2261" fmla="*/ 6674970 w 10001500"/>
              <a:gd name="connsiteY2261" fmla="*/ 1538937 h 2601022"/>
              <a:gd name="connsiteX2262" fmla="*/ 6678534 w 10001500"/>
              <a:gd name="connsiteY2262" fmla="*/ 1533754 h 2601022"/>
              <a:gd name="connsiteX2263" fmla="*/ 6684365 w 10001500"/>
              <a:gd name="connsiteY2263" fmla="*/ 1537965 h 2601022"/>
              <a:gd name="connsiteX2264" fmla="*/ 6686308 w 10001500"/>
              <a:gd name="connsiteY2264" fmla="*/ 1544120 h 2601022"/>
              <a:gd name="connsiteX2265" fmla="*/ 6704450 w 10001500"/>
              <a:gd name="connsiteY2265" fmla="*/ 1546712 h 2601022"/>
              <a:gd name="connsiteX2266" fmla="*/ 6712224 w 10001500"/>
              <a:gd name="connsiteY2266" fmla="*/ 1528570 h 2601022"/>
              <a:gd name="connsiteX2267" fmla="*/ 6719999 w 10001500"/>
              <a:gd name="connsiteY2267" fmla="*/ 1520796 h 2601022"/>
              <a:gd name="connsiteX2268" fmla="*/ 6720647 w 10001500"/>
              <a:gd name="connsiteY2268" fmla="*/ 1514640 h 2601022"/>
              <a:gd name="connsiteX2269" fmla="*/ 6725183 w 10001500"/>
              <a:gd name="connsiteY2269" fmla="*/ 1510429 h 2601022"/>
              <a:gd name="connsiteX2270" fmla="*/ 6727774 w 10001500"/>
              <a:gd name="connsiteY2270" fmla="*/ 1510429 h 2601022"/>
              <a:gd name="connsiteX2271" fmla="*/ 6748507 w 10001500"/>
              <a:gd name="connsiteY2271" fmla="*/ 1492288 h 2601022"/>
              <a:gd name="connsiteX2272" fmla="*/ 6753366 w 10001500"/>
              <a:gd name="connsiteY2272" fmla="*/ 1477386 h 2601022"/>
              <a:gd name="connsiteX2273" fmla="*/ 6764056 w 10001500"/>
              <a:gd name="connsiteY2273" fmla="*/ 1466372 h 2601022"/>
              <a:gd name="connsiteX2274" fmla="*/ 6767620 w 10001500"/>
              <a:gd name="connsiteY2274" fmla="*/ 1468964 h 2601022"/>
              <a:gd name="connsiteX2275" fmla="*/ 6769239 w 10001500"/>
              <a:gd name="connsiteY2275" fmla="*/ 1471555 h 2601022"/>
              <a:gd name="connsiteX2276" fmla="*/ 6766972 w 10001500"/>
              <a:gd name="connsiteY2276" fmla="*/ 1487105 h 2601022"/>
              <a:gd name="connsiteX2277" fmla="*/ 6774423 w 10001500"/>
              <a:gd name="connsiteY2277" fmla="*/ 1494880 h 2601022"/>
              <a:gd name="connsiteX2278" fmla="*/ 6784789 w 10001500"/>
              <a:gd name="connsiteY2278" fmla="*/ 1494880 h 2601022"/>
              <a:gd name="connsiteX2279" fmla="*/ 6836621 w 10001500"/>
              <a:gd name="connsiteY2279" fmla="*/ 1427498 h 2601022"/>
              <a:gd name="connsiteX2280" fmla="*/ 6849579 w 10001500"/>
              <a:gd name="connsiteY2280" fmla="*/ 1419723 h 2601022"/>
              <a:gd name="connsiteX2281" fmla="*/ 6849579 w 10001500"/>
              <a:gd name="connsiteY2281" fmla="*/ 1414540 h 2601022"/>
              <a:gd name="connsiteX2282" fmla="*/ 6841805 w 10001500"/>
              <a:gd name="connsiteY2282" fmla="*/ 1406766 h 2601022"/>
              <a:gd name="connsiteX2283" fmla="*/ 6880678 w 10001500"/>
              <a:gd name="connsiteY2283" fmla="*/ 1334201 h 2601022"/>
              <a:gd name="connsiteX2284" fmla="*/ 6888453 w 10001500"/>
              <a:gd name="connsiteY2284" fmla="*/ 1329017 h 2601022"/>
              <a:gd name="connsiteX2285" fmla="*/ 6885537 w 10001500"/>
              <a:gd name="connsiteY2285" fmla="*/ 1318975 h 2601022"/>
              <a:gd name="connsiteX2286" fmla="*/ 6880678 w 10001500"/>
              <a:gd name="connsiteY2286" fmla="*/ 1310876 h 2601022"/>
              <a:gd name="connsiteX2287" fmla="*/ 6895904 w 10001500"/>
              <a:gd name="connsiteY2287" fmla="*/ 1288848 h 2601022"/>
              <a:gd name="connsiteX2288" fmla="*/ 6909186 w 10001500"/>
              <a:gd name="connsiteY2288" fmla="*/ 1266819 h 2601022"/>
              <a:gd name="connsiteX2289" fmla="*/ 6918256 w 10001500"/>
              <a:gd name="connsiteY2289" fmla="*/ 1251270 h 2601022"/>
              <a:gd name="connsiteX2290" fmla="*/ 6927327 w 10001500"/>
              <a:gd name="connsiteY2290" fmla="*/ 1235720 h 2601022"/>
              <a:gd name="connsiteX2291" fmla="*/ 6937045 w 10001500"/>
              <a:gd name="connsiteY2291" fmla="*/ 1223410 h 2601022"/>
              <a:gd name="connsiteX2292" fmla="*/ 6942876 w 10001500"/>
              <a:gd name="connsiteY2292" fmla="*/ 1207213 h 2601022"/>
              <a:gd name="connsiteX2293" fmla="*/ 6953243 w 10001500"/>
              <a:gd name="connsiteY2293" fmla="*/ 1203325 h 2601022"/>
              <a:gd name="connsiteX2294" fmla="*/ 6955835 w 10001500"/>
              <a:gd name="connsiteY2294" fmla="*/ 1191663 h 2601022"/>
              <a:gd name="connsiteX2295" fmla="*/ 6955835 w 10001500"/>
              <a:gd name="connsiteY2295" fmla="*/ 1189071 h 2601022"/>
              <a:gd name="connsiteX2296" fmla="*/ 6966201 w 10001500"/>
              <a:gd name="connsiteY2296" fmla="*/ 1165423 h 2601022"/>
              <a:gd name="connsiteX2297" fmla="*/ 6984342 w 10001500"/>
              <a:gd name="connsiteY2297" fmla="*/ 1147606 h 2601022"/>
              <a:gd name="connsiteX2298" fmla="*/ 7007667 w 10001500"/>
              <a:gd name="connsiteY2298" fmla="*/ 1098366 h 2601022"/>
              <a:gd name="connsiteX2299" fmla="*/ 7026779 w 10001500"/>
              <a:gd name="connsiteY2299" fmla="*/ 1075689 h 2601022"/>
              <a:gd name="connsiteX2300" fmla="*/ 7036174 w 10001500"/>
              <a:gd name="connsiteY2300" fmla="*/ 1041350 h 2601022"/>
              <a:gd name="connsiteX2301" fmla="*/ 7057483 w 10001500"/>
              <a:gd name="connsiteY2301" fmla="*/ 1011979 h 2601022"/>
              <a:gd name="connsiteX2302" fmla="*/ 7073608 w 10001500"/>
              <a:gd name="connsiteY2302" fmla="*/ 948053 h 2601022"/>
              <a:gd name="connsiteX2303" fmla="*/ 7082822 w 10001500"/>
              <a:gd name="connsiteY2303" fmla="*/ 901404 h 2601022"/>
              <a:gd name="connsiteX2304" fmla="*/ 7104851 w 10001500"/>
              <a:gd name="connsiteY2304" fmla="*/ 824628 h 2601022"/>
              <a:gd name="connsiteX2305" fmla="*/ 7126880 w 10001500"/>
              <a:gd name="connsiteY2305" fmla="*/ 745909 h 2601022"/>
              <a:gd name="connsiteX2306" fmla="*/ 7108414 w 10001500"/>
              <a:gd name="connsiteY2306" fmla="*/ 708007 h 2601022"/>
              <a:gd name="connsiteX2307" fmla="*/ 7080231 w 10001500"/>
              <a:gd name="connsiteY2307" fmla="*/ 683710 h 2601022"/>
              <a:gd name="connsiteX2308" fmla="*/ 7071808 w 10001500"/>
              <a:gd name="connsiteY2308" fmla="*/ 686950 h 2601022"/>
              <a:gd name="connsiteX2309" fmla="*/ 7067273 w 10001500"/>
              <a:gd name="connsiteY2309" fmla="*/ 694077 h 2601022"/>
              <a:gd name="connsiteX2310" fmla="*/ 7031315 w 10001500"/>
              <a:gd name="connsiteY2310" fmla="*/ 671400 h 2601022"/>
              <a:gd name="connsiteX2311" fmla="*/ 6997300 w 10001500"/>
              <a:gd name="connsiteY2311" fmla="*/ 652611 h 2601022"/>
              <a:gd name="connsiteX2312" fmla="*/ 6986610 w 10001500"/>
              <a:gd name="connsiteY2312" fmla="*/ 658118 h 2601022"/>
              <a:gd name="connsiteX2313" fmla="*/ 6958426 w 10001500"/>
              <a:gd name="connsiteY2313" fmla="*/ 650019 h 2601022"/>
              <a:gd name="connsiteX2314" fmla="*/ 6953243 w 10001500"/>
              <a:gd name="connsiteY2314" fmla="*/ 631878 h 2601022"/>
              <a:gd name="connsiteX2315" fmla="*/ 6945468 w 10001500"/>
              <a:gd name="connsiteY2315" fmla="*/ 629287 h 2601022"/>
              <a:gd name="connsiteX2316" fmla="*/ 6929919 w 10001500"/>
              <a:gd name="connsiteY2316" fmla="*/ 637062 h 2601022"/>
              <a:gd name="connsiteX2317" fmla="*/ 6909186 w 10001500"/>
              <a:gd name="connsiteY2317" fmla="*/ 621512 h 2601022"/>
              <a:gd name="connsiteX2318" fmla="*/ 6896228 w 10001500"/>
              <a:gd name="connsiteY2318" fmla="*/ 626695 h 2601022"/>
              <a:gd name="connsiteX2319" fmla="*/ 6876791 w 10001500"/>
              <a:gd name="connsiteY2319" fmla="*/ 623456 h 2601022"/>
              <a:gd name="connsiteX2320" fmla="*/ 6857354 w 10001500"/>
              <a:gd name="connsiteY2320" fmla="*/ 624104 h 2601022"/>
              <a:gd name="connsiteX2321" fmla="*/ 5740376 w 10001500"/>
              <a:gd name="connsiteY2321" fmla="*/ 600779 h 2601022"/>
              <a:gd name="connsiteX2322" fmla="*/ 5737785 w 10001500"/>
              <a:gd name="connsiteY2322" fmla="*/ 601103 h 2601022"/>
              <a:gd name="connsiteX2323" fmla="*/ 5735193 w 10001500"/>
              <a:gd name="connsiteY2323" fmla="*/ 603371 h 2601022"/>
              <a:gd name="connsiteX2324" fmla="*/ 5737785 w 10001500"/>
              <a:gd name="connsiteY2324" fmla="*/ 605963 h 2601022"/>
              <a:gd name="connsiteX2325" fmla="*/ 5740376 w 10001500"/>
              <a:gd name="connsiteY2325" fmla="*/ 600779 h 2601022"/>
              <a:gd name="connsiteX2326" fmla="*/ 3283717 w 10001500"/>
              <a:gd name="connsiteY2326" fmla="*/ 600029 h 2601022"/>
              <a:gd name="connsiteX2327" fmla="*/ 3283717 w 10001500"/>
              <a:gd name="connsiteY2327" fmla="*/ 619472 h 2601022"/>
              <a:gd name="connsiteX2328" fmla="*/ 3292359 w 10001500"/>
              <a:gd name="connsiteY2328" fmla="*/ 621632 h 2601022"/>
              <a:gd name="connsiteX2329" fmla="*/ 3292359 w 10001500"/>
              <a:gd name="connsiteY2329" fmla="*/ 604350 h 2601022"/>
              <a:gd name="connsiteX2330" fmla="*/ 9282114 w 10001500"/>
              <a:gd name="connsiteY2330" fmla="*/ 572484 h 2601022"/>
              <a:gd name="connsiteX2331" fmla="*/ 9288595 w 10001500"/>
              <a:gd name="connsiteY2331" fmla="*/ 578965 h 2601022"/>
              <a:gd name="connsiteX2332" fmla="*/ 9292916 w 10001500"/>
              <a:gd name="connsiteY2332" fmla="*/ 578695 h 2601022"/>
              <a:gd name="connsiteX2333" fmla="*/ 9297236 w 10001500"/>
              <a:gd name="connsiteY2333" fmla="*/ 576805 h 2601022"/>
              <a:gd name="connsiteX2334" fmla="*/ 9294536 w 10001500"/>
              <a:gd name="connsiteY2334" fmla="*/ 573025 h 2601022"/>
              <a:gd name="connsiteX2335" fmla="*/ 9288595 w 10001500"/>
              <a:gd name="connsiteY2335" fmla="*/ 572484 h 2601022"/>
              <a:gd name="connsiteX2336" fmla="*/ 5158873 w 10001500"/>
              <a:gd name="connsiteY2336" fmla="*/ 569785 h 2601022"/>
              <a:gd name="connsiteX2337" fmla="*/ 5146721 w 10001500"/>
              <a:gd name="connsiteY2337" fmla="*/ 595709 h 2601022"/>
              <a:gd name="connsiteX2338" fmla="*/ 5139429 w 10001500"/>
              <a:gd name="connsiteY2338" fmla="*/ 621632 h 2601022"/>
              <a:gd name="connsiteX2339" fmla="*/ 5143750 w 10001500"/>
              <a:gd name="connsiteY2339" fmla="*/ 623793 h 2601022"/>
              <a:gd name="connsiteX2340" fmla="*/ 5154552 w 10001500"/>
              <a:gd name="connsiteY2340" fmla="*/ 623793 h 2601022"/>
              <a:gd name="connsiteX2341" fmla="*/ 5178315 w 10001500"/>
              <a:gd name="connsiteY2341" fmla="*/ 593548 h 2601022"/>
              <a:gd name="connsiteX2342" fmla="*/ 4986048 w 10001500"/>
              <a:gd name="connsiteY2342" fmla="*/ 569785 h 2601022"/>
              <a:gd name="connsiteX2343" fmla="*/ 4984157 w 10001500"/>
              <a:gd name="connsiteY2343" fmla="*/ 573296 h 2601022"/>
              <a:gd name="connsiteX2344" fmla="*/ 4983887 w 10001500"/>
              <a:gd name="connsiteY2344" fmla="*/ 578426 h 2601022"/>
              <a:gd name="connsiteX2345" fmla="*/ 4966603 w 10001500"/>
              <a:gd name="connsiteY2345" fmla="*/ 584907 h 2601022"/>
              <a:gd name="connsiteX2346" fmla="*/ 4953643 w 10001500"/>
              <a:gd name="connsiteY2346" fmla="*/ 580587 h 2601022"/>
              <a:gd name="connsiteX2347" fmla="*/ 4949322 w 10001500"/>
              <a:gd name="connsiteY2347" fmla="*/ 604350 h 2601022"/>
              <a:gd name="connsiteX2348" fmla="*/ 4932039 w 10001500"/>
              <a:gd name="connsiteY2348" fmla="*/ 632434 h 2601022"/>
              <a:gd name="connsiteX2349" fmla="*/ 4936360 w 10001500"/>
              <a:gd name="connsiteY2349" fmla="*/ 641075 h 2601022"/>
              <a:gd name="connsiteX2350" fmla="*/ 4962285 w 10001500"/>
              <a:gd name="connsiteY2350" fmla="*/ 638915 h 2601022"/>
              <a:gd name="connsiteX2351" fmla="*/ 4970924 w 10001500"/>
              <a:gd name="connsiteY2351" fmla="*/ 628384 h 2601022"/>
              <a:gd name="connsiteX2352" fmla="*/ 4986048 w 10001500"/>
              <a:gd name="connsiteY2352" fmla="*/ 619472 h 2601022"/>
              <a:gd name="connsiteX2353" fmla="*/ 4988208 w 10001500"/>
              <a:gd name="connsiteY2353" fmla="*/ 612991 h 2601022"/>
              <a:gd name="connsiteX2354" fmla="*/ 4984157 w 10001500"/>
              <a:gd name="connsiteY2354" fmla="*/ 600299 h 2601022"/>
              <a:gd name="connsiteX2355" fmla="*/ 4975245 w 10001500"/>
              <a:gd name="connsiteY2355" fmla="*/ 589228 h 2601022"/>
              <a:gd name="connsiteX2356" fmla="*/ 4986048 w 10001500"/>
              <a:gd name="connsiteY2356" fmla="*/ 578426 h 2601022"/>
              <a:gd name="connsiteX2357" fmla="*/ 4992798 w 10001500"/>
              <a:gd name="connsiteY2357" fmla="*/ 582747 h 2601022"/>
              <a:gd name="connsiteX2358" fmla="*/ 5001170 w 10001500"/>
              <a:gd name="connsiteY2358" fmla="*/ 587067 h 2601022"/>
              <a:gd name="connsiteX2359" fmla="*/ 4995228 w 10001500"/>
              <a:gd name="connsiteY2359" fmla="*/ 576806 h 2601022"/>
              <a:gd name="connsiteX2360" fmla="*/ 4986048 w 10001500"/>
              <a:gd name="connsiteY2360" fmla="*/ 569785 h 2601022"/>
              <a:gd name="connsiteX2361" fmla="*/ 5825899 w 10001500"/>
              <a:gd name="connsiteY2361" fmla="*/ 569680 h 2601022"/>
              <a:gd name="connsiteX2362" fmla="*/ 5805167 w 10001500"/>
              <a:gd name="connsiteY2362" fmla="*/ 577455 h 2601022"/>
              <a:gd name="connsiteX2363" fmla="*/ 5789616 w 10001500"/>
              <a:gd name="connsiteY2363" fmla="*/ 574863 h 2601022"/>
              <a:gd name="connsiteX2364" fmla="*/ 5745560 w 10001500"/>
              <a:gd name="connsiteY2364" fmla="*/ 595596 h 2601022"/>
              <a:gd name="connsiteX2365" fmla="*/ 5761109 w 10001500"/>
              <a:gd name="connsiteY2365" fmla="*/ 600779 h 2601022"/>
              <a:gd name="connsiteX2366" fmla="*/ 5784433 w 10001500"/>
              <a:gd name="connsiteY2366" fmla="*/ 587821 h 2601022"/>
              <a:gd name="connsiteX2367" fmla="*/ 5791237 w 10001500"/>
              <a:gd name="connsiteY2367" fmla="*/ 581990 h 2601022"/>
              <a:gd name="connsiteX2368" fmla="*/ 5799983 w 10001500"/>
              <a:gd name="connsiteY2368" fmla="*/ 580047 h 2601022"/>
              <a:gd name="connsiteX2369" fmla="*/ 5805167 w 10001500"/>
              <a:gd name="connsiteY2369" fmla="*/ 580371 h 2601022"/>
              <a:gd name="connsiteX2370" fmla="*/ 5810350 w 10001500"/>
              <a:gd name="connsiteY2370" fmla="*/ 582638 h 2601022"/>
              <a:gd name="connsiteX2371" fmla="*/ 9323160 w 10001500"/>
              <a:gd name="connsiteY2371" fmla="*/ 563843 h 2601022"/>
              <a:gd name="connsiteX2372" fmla="*/ 9324511 w 10001500"/>
              <a:gd name="connsiteY2372" fmla="*/ 568974 h 2601022"/>
              <a:gd name="connsiteX2373" fmla="*/ 9327481 w 10001500"/>
              <a:gd name="connsiteY2373" fmla="*/ 572484 h 2601022"/>
              <a:gd name="connsiteX2374" fmla="*/ 9331262 w 10001500"/>
              <a:gd name="connsiteY2374" fmla="*/ 570054 h 2601022"/>
              <a:gd name="connsiteX2375" fmla="*/ 9331802 w 10001500"/>
              <a:gd name="connsiteY2375" fmla="*/ 566004 h 2601022"/>
              <a:gd name="connsiteX2376" fmla="*/ 6390867 w 10001500"/>
              <a:gd name="connsiteY2376" fmla="*/ 559314 h 2601022"/>
              <a:gd name="connsiteX2377" fmla="*/ 6398642 w 10001500"/>
              <a:gd name="connsiteY2377" fmla="*/ 564497 h 2601022"/>
              <a:gd name="connsiteX2378" fmla="*/ 6403825 w 10001500"/>
              <a:gd name="connsiteY2378" fmla="*/ 559314 h 2601022"/>
              <a:gd name="connsiteX2379" fmla="*/ 5851815 w 10001500"/>
              <a:gd name="connsiteY2379" fmla="*/ 551539 h 2601022"/>
              <a:gd name="connsiteX2380" fmla="*/ 5849223 w 10001500"/>
              <a:gd name="connsiteY2380" fmla="*/ 554131 h 2601022"/>
              <a:gd name="connsiteX2381" fmla="*/ 5862182 w 10001500"/>
              <a:gd name="connsiteY2381" fmla="*/ 556722 h 2601022"/>
              <a:gd name="connsiteX2382" fmla="*/ 5867365 w 10001500"/>
              <a:gd name="connsiteY2382" fmla="*/ 551539 h 2601022"/>
              <a:gd name="connsiteX2383" fmla="*/ 5858618 w 10001500"/>
              <a:gd name="connsiteY2383" fmla="*/ 553483 h 2601022"/>
              <a:gd name="connsiteX2384" fmla="*/ 5851815 w 10001500"/>
              <a:gd name="connsiteY2384" fmla="*/ 551539 h 2601022"/>
              <a:gd name="connsiteX2385" fmla="*/ 8992416 w 10001500"/>
              <a:gd name="connsiteY2385" fmla="*/ 548505 h 2601022"/>
              <a:gd name="connsiteX2386" fmla="*/ 8992632 w 10001500"/>
              <a:gd name="connsiteY2386" fmla="*/ 548721 h 2601022"/>
              <a:gd name="connsiteX2387" fmla="*/ 8994792 w 10001500"/>
              <a:gd name="connsiteY2387" fmla="*/ 548721 h 2601022"/>
              <a:gd name="connsiteX2388" fmla="*/ 5911422 w 10001500"/>
              <a:gd name="connsiteY2388" fmla="*/ 535989 h 2601022"/>
              <a:gd name="connsiteX2389" fmla="*/ 5908830 w 10001500"/>
              <a:gd name="connsiteY2389" fmla="*/ 538581 h 2601022"/>
              <a:gd name="connsiteX2390" fmla="*/ 5916605 w 10001500"/>
              <a:gd name="connsiteY2390" fmla="*/ 541172 h 2601022"/>
              <a:gd name="connsiteX2391" fmla="*/ 5921788 w 10001500"/>
              <a:gd name="connsiteY2391" fmla="*/ 538581 h 2601022"/>
              <a:gd name="connsiteX2392" fmla="*/ 5916605 w 10001500"/>
              <a:gd name="connsiteY2392" fmla="*/ 536313 h 2601022"/>
              <a:gd name="connsiteX2393" fmla="*/ 5911422 w 10001500"/>
              <a:gd name="connsiteY2393" fmla="*/ 535989 h 2601022"/>
              <a:gd name="connsiteX2394" fmla="*/ 9066082 w 10001500"/>
              <a:gd name="connsiteY2394" fmla="*/ 531438 h 2601022"/>
              <a:gd name="connsiteX2395" fmla="*/ 9062032 w 10001500"/>
              <a:gd name="connsiteY2395" fmla="*/ 536029 h 2601022"/>
              <a:gd name="connsiteX2396" fmla="*/ 9059602 w 10001500"/>
              <a:gd name="connsiteY2396" fmla="*/ 542240 h 2601022"/>
              <a:gd name="connsiteX2397" fmla="*/ 9063112 w 10001500"/>
              <a:gd name="connsiteY2397" fmla="*/ 546020 h 2601022"/>
              <a:gd name="connsiteX2398" fmla="*/ 9068243 w 10001500"/>
              <a:gd name="connsiteY2398" fmla="*/ 546560 h 2601022"/>
              <a:gd name="connsiteX2399" fmla="*/ 9109289 w 10001500"/>
              <a:gd name="connsiteY2399" fmla="*/ 544400 h 2601022"/>
              <a:gd name="connsiteX2400" fmla="*/ 9108749 w 10001500"/>
              <a:gd name="connsiteY2400" fmla="*/ 537109 h 2601022"/>
              <a:gd name="connsiteX2401" fmla="*/ 9104968 w 10001500"/>
              <a:gd name="connsiteY2401" fmla="*/ 531438 h 2601022"/>
              <a:gd name="connsiteX2402" fmla="*/ 9102808 w 10001500"/>
              <a:gd name="connsiteY2402" fmla="*/ 531438 h 2601022"/>
              <a:gd name="connsiteX2403" fmla="*/ 9098488 w 10001500"/>
              <a:gd name="connsiteY2403" fmla="*/ 533869 h 2601022"/>
              <a:gd name="connsiteX2404" fmla="*/ 9094166 w 10001500"/>
              <a:gd name="connsiteY2404" fmla="*/ 537919 h 2601022"/>
              <a:gd name="connsiteX2405" fmla="*/ 9141694 w 10001500"/>
              <a:gd name="connsiteY2405" fmla="*/ 520637 h 2601022"/>
              <a:gd name="connsiteX2406" fmla="*/ 9134943 w 10001500"/>
              <a:gd name="connsiteY2406" fmla="*/ 524417 h 2601022"/>
              <a:gd name="connsiteX2407" fmla="*/ 9133052 w 10001500"/>
              <a:gd name="connsiteY2407" fmla="*/ 531438 h 2601022"/>
              <a:gd name="connsiteX2408" fmla="*/ 9133052 w 10001500"/>
              <a:gd name="connsiteY2408" fmla="*/ 537919 h 2601022"/>
              <a:gd name="connsiteX2409" fmla="*/ 9129002 w 10001500"/>
              <a:gd name="connsiteY2409" fmla="*/ 538189 h 2601022"/>
              <a:gd name="connsiteX2410" fmla="*/ 9126572 w 10001500"/>
              <a:gd name="connsiteY2410" fmla="*/ 540080 h 2601022"/>
              <a:gd name="connsiteX2411" fmla="*/ 9129002 w 10001500"/>
              <a:gd name="connsiteY2411" fmla="*/ 543050 h 2601022"/>
              <a:gd name="connsiteX2412" fmla="*/ 9133052 w 10001500"/>
              <a:gd name="connsiteY2412" fmla="*/ 544400 h 2601022"/>
              <a:gd name="connsiteX2413" fmla="*/ 9139803 w 10001500"/>
              <a:gd name="connsiteY2413" fmla="*/ 540349 h 2601022"/>
              <a:gd name="connsiteX2414" fmla="*/ 9141694 w 10001500"/>
              <a:gd name="connsiteY2414" fmla="*/ 531438 h 2601022"/>
              <a:gd name="connsiteX2415" fmla="*/ 9146824 w 10001500"/>
              <a:gd name="connsiteY2415" fmla="*/ 527928 h 2601022"/>
              <a:gd name="connsiteX2416" fmla="*/ 9150335 w 10001500"/>
              <a:gd name="connsiteY2416" fmla="*/ 522797 h 2601022"/>
              <a:gd name="connsiteX2417" fmla="*/ 9146824 w 10001500"/>
              <a:gd name="connsiteY2417" fmla="*/ 520907 h 2601022"/>
              <a:gd name="connsiteX2418" fmla="*/ 9141694 w 10001500"/>
              <a:gd name="connsiteY2418" fmla="*/ 520637 h 2601022"/>
              <a:gd name="connsiteX2419" fmla="*/ 5180475 w 10001500"/>
              <a:gd name="connsiteY2419" fmla="*/ 504975 h 2601022"/>
              <a:gd name="connsiteX2420" fmla="*/ 5191008 w 10001500"/>
              <a:gd name="connsiteY2420" fmla="*/ 506866 h 2601022"/>
              <a:gd name="connsiteX2421" fmla="*/ 5199919 w 10001500"/>
              <a:gd name="connsiteY2421" fmla="*/ 513617 h 2601022"/>
              <a:gd name="connsiteX2422" fmla="*/ 5193707 w 10001500"/>
              <a:gd name="connsiteY2422" fmla="*/ 524418 h 2601022"/>
              <a:gd name="connsiteX2423" fmla="*/ 5182636 w 10001500"/>
              <a:gd name="connsiteY2423" fmla="*/ 528739 h 2601022"/>
              <a:gd name="connsiteX2424" fmla="*/ 5183447 w 10001500"/>
              <a:gd name="connsiteY2424" fmla="*/ 533059 h 2601022"/>
              <a:gd name="connsiteX2425" fmla="*/ 5182636 w 10001500"/>
              <a:gd name="connsiteY2425" fmla="*/ 537380 h 2601022"/>
              <a:gd name="connsiteX2426" fmla="*/ 5177776 w 10001500"/>
              <a:gd name="connsiteY2426" fmla="*/ 529279 h 2601022"/>
              <a:gd name="connsiteX2427" fmla="*/ 5176156 w 10001500"/>
              <a:gd name="connsiteY2427" fmla="*/ 517937 h 2601022"/>
              <a:gd name="connsiteX2428" fmla="*/ 5178315 w 10001500"/>
              <a:gd name="connsiteY2428" fmla="*/ 512267 h 2601022"/>
              <a:gd name="connsiteX2429" fmla="*/ 5180475 w 10001500"/>
              <a:gd name="connsiteY2429" fmla="*/ 504975 h 2601022"/>
              <a:gd name="connsiteX2430" fmla="*/ 2381677 w 10001500"/>
              <a:gd name="connsiteY2430" fmla="*/ 491919 h 2601022"/>
              <a:gd name="connsiteX2431" fmla="*/ 2412777 w 10001500"/>
              <a:gd name="connsiteY2431" fmla="*/ 499694 h 2601022"/>
              <a:gd name="connsiteX2432" fmla="*/ 2418932 w 10001500"/>
              <a:gd name="connsiteY2432" fmla="*/ 500666 h 2601022"/>
              <a:gd name="connsiteX2433" fmla="*/ 2423143 w 10001500"/>
              <a:gd name="connsiteY2433" fmla="*/ 499694 h 2601022"/>
              <a:gd name="connsiteX2434" fmla="*/ 2415368 w 10001500"/>
              <a:gd name="connsiteY2434" fmla="*/ 497102 h 2601022"/>
              <a:gd name="connsiteX2435" fmla="*/ 6033227 w 10001500"/>
              <a:gd name="connsiteY2435" fmla="*/ 432325 h 2601022"/>
              <a:gd name="connsiteX2436" fmla="*/ 6011846 w 10001500"/>
              <a:gd name="connsiteY2436" fmla="*/ 441396 h 2601022"/>
              <a:gd name="connsiteX2437" fmla="*/ 5994353 w 10001500"/>
              <a:gd name="connsiteY2437" fmla="*/ 458241 h 2601022"/>
              <a:gd name="connsiteX2438" fmla="*/ 6017677 w 10001500"/>
              <a:gd name="connsiteY2438" fmla="*/ 453058 h 2601022"/>
              <a:gd name="connsiteX2439" fmla="*/ 6031283 w 10001500"/>
              <a:gd name="connsiteY2439" fmla="*/ 452410 h 2601022"/>
              <a:gd name="connsiteX2440" fmla="*/ 6041001 w 10001500"/>
              <a:gd name="connsiteY2440" fmla="*/ 447875 h 2601022"/>
              <a:gd name="connsiteX2441" fmla="*/ 6043593 w 10001500"/>
              <a:gd name="connsiteY2441" fmla="*/ 434917 h 2601022"/>
              <a:gd name="connsiteX2442" fmla="*/ 6033227 w 10001500"/>
              <a:gd name="connsiteY2442" fmla="*/ 432325 h 2601022"/>
              <a:gd name="connsiteX2443" fmla="*/ 2184716 w 10001500"/>
              <a:gd name="connsiteY2443" fmla="*/ 432313 h 2601022"/>
              <a:gd name="connsiteX2444" fmla="*/ 2180829 w 10001500"/>
              <a:gd name="connsiteY2444" fmla="*/ 432637 h 2601022"/>
              <a:gd name="connsiteX2445" fmla="*/ 2176941 w 10001500"/>
              <a:gd name="connsiteY2445" fmla="*/ 434904 h 2601022"/>
              <a:gd name="connsiteX2446" fmla="*/ 2179533 w 10001500"/>
              <a:gd name="connsiteY2446" fmla="*/ 442679 h 2601022"/>
              <a:gd name="connsiteX2447" fmla="*/ 2257281 w 10001500"/>
              <a:gd name="connsiteY2447" fmla="*/ 447863 h 2601022"/>
              <a:gd name="connsiteX2448" fmla="*/ 2278661 w 10001500"/>
              <a:gd name="connsiteY2448" fmla="*/ 446567 h 2601022"/>
              <a:gd name="connsiteX2449" fmla="*/ 2296155 w 10001500"/>
              <a:gd name="connsiteY2449" fmla="*/ 437496 h 2601022"/>
              <a:gd name="connsiteX2450" fmla="*/ 2240436 w 10001500"/>
              <a:gd name="connsiteY2450" fmla="*/ 433933 h 2601022"/>
              <a:gd name="connsiteX2451" fmla="*/ 2184716 w 10001500"/>
              <a:gd name="connsiteY2451" fmla="*/ 432313 h 2601022"/>
              <a:gd name="connsiteX2452" fmla="*/ 9703376 w 10001500"/>
              <a:gd name="connsiteY2452" fmla="*/ 414781 h 2601022"/>
              <a:gd name="connsiteX2453" fmla="*/ 9711748 w 10001500"/>
              <a:gd name="connsiteY2453" fmla="*/ 419102 h 2601022"/>
              <a:gd name="connsiteX2454" fmla="*/ 9718498 w 10001500"/>
              <a:gd name="connsiteY2454" fmla="*/ 423422 h 2601022"/>
              <a:gd name="connsiteX2455" fmla="*/ 9712018 w 10001500"/>
              <a:gd name="connsiteY2455" fmla="*/ 438544 h 2601022"/>
              <a:gd name="connsiteX2456" fmla="*/ 9703376 w 10001500"/>
              <a:gd name="connsiteY2456" fmla="*/ 434224 h 2601022"/>
              <a:gd name="connsiteX2457" fmla="*/ 9694735 w 10001500"/>
              <a:gd name="connsiteY2457" fmla="*/ 429903 h 2601022"/>
              <a:gd name="connsiteX2458" fmla="*/ 9701486 w 10001500"/>
              <a:gd name="connsiteY2458" fmla="*/ 423963 h 2601022"/>
              <a:gd name="connsiteX2459" fmla="*/ 9703376 w 10001500"/>
              <a:gd name="connsiteY2459" fmla="*/ 414781 h 2601022"/>
              <a:gd name="connsiteX2460" fmla="*/ 6090242 w 10001500"/>
              <a:gd name="connsiteY2460" fmla="*/ 409001 h 2601022"/>
              <a:gd name="connsiteX2461" fmla="*/ 6082467 w 10001500"/>
              <a:gd name="connsiteY2461" fmla="*/ 411593 h 2601022"/>
              <a:gd name="connsiteX2462" fmla="*/ 6083115 w 10001500"/>
              <a:gd name="connsiteY2462" fmla="*/ 417748 h 2601022"/>
              <a:gd name="connsiteX2463" fmla="*/ 6087650 w 10001500"/>
              <a:gd name="connsiteY2463" fmla="*/ 421959 h 2601022"/>
              <a:gd name="connsiteX2464" fmla="*/ 6090242 w 10001500"/>
              <a:gd name="connsiteY2464" fmla="*/ 416776 h 2601022"/>
              <a:gd name="connsiteX2465" fmla="*/ 6098016 w 10001500"/>
              <a:gd name="connsiteY2465" fmla="*/ 409001 h 2601022"/>
              <a:gd name="connsiteX2466" fmla="*/ 6206863 w 10001500"/>
              <a:gd name="connsiteY2466" fmla="*/ 364944 h 2601022"/>
              <a:gd name="connsiteX2467" fmla="*/ 6196497 w 10001500"/>
              <a:gd name="connsiteY2467" fmla="*/ 373043 h 2601022"/>
              <a:gd name="connsiteX2468" fmla="*/ 6186131 w 10001500"/>
              <a:gd name="connsiteY2468" fmla="*/ 383085 h 2601022"/>
              <a:gd name="connsiteX2469" fmla="*/ 6165398 w 10001500"/>
              <a:gd name="connsiteY2469" fmla="*/ 390536 h 2601022"/>
              <a:gd name="connsiteX2470" fmla="*/ 6144665 w 10001500"/>
              <a:gd name="connsiteY2470" fmla="*/ 396043 h 2601022"/>
              <a:gd name="connsiteX2471" fmla="*/ 6167990 w 10001500"/>
              <a:gd name="connsiteY2471" fmla="*/ 398635 h 2601022"/>
              <a:gd name="connsiteX2472" fmla="*/ 6179976 w 10001500"/>
              <a:gd name="connsiteY2472" fmla="*/ 386973 h 2601022"/>
              <a:gd name="connsiteX2473" fmla="*/ 6201680 w 10001500"/>
              <a:gd name="connsiteY2473" fmla="*/ 383085 h 2601022"/>
              <a:gd name="connsiteX2474" fmla="*/ 6204272 w 10001500"/>
              <a:gd name="connsiteY2474" fmla="*/ 380494 h 2601022"/>
              <a:gd name="connsiteX2475" fmla="*/ 6211723 w 10001500"/>
              <a:gd name="connsiteY2475" fmla="*/ 377254 h 2601022"/>
              <a:gd name="connsiteX2476" fmla="*/ 6217230 w 10001500"/>
              <a:gd name="connsiteY2476" fmla="*/ 370127 h 2601022"/>
              <a:gd name="connsiteX2477" fmla="*/ 6213019 w 10001500"/>
              <a:gd name="connsiteY2477" fmla="*/ 366564 h 2601022"/>
              <a:gd name="connsiteX2478" fmla="*/ 6206863 w 10001500"/>
              <a:gd name="connsiteY2478" fmla="*/ 364944 h 2601022"/>
              <a:gd name="connsiteX2479" fmla="*/ 6828846 w 10001500"/>
              <a:gd name="connsiteY2479" fmla="*/ 209448 h 2601022"/>
              <a:gd name="connsiteX2480" fmla="*/ 6846663 w 10001500"/>
              <a:gd name="connsiteY2480" fmla="*/ 214308 h 2601022"/>
              <a:gd name="connsiteX2481" fmla="*/ 6862537 w 10001500"/>
              <a:gd name="connsiteY2481" fmla="*/ 209448 h 2601022"/>
              <a:gd name="connsiteX2482" fmla="*/ 6904003 w 10001500"/>
              <a:gd name="connsiteY2482" fmla="*/ 217223 h 2601022"/>
              <a:gd name="connsiteX2483" fmla="*/ 6916960 w 10001500"/>
              <a:gd name="connsiteY2483" fmla="*/ 209448 h 2601022"/>
              <a:gd name="connsiteX2484" fmla="*/ 6976891 w 10001500"/>
              <a:gd name="connsiteY2484" fmla="*/ 219815 h 2601022"/>
              <a:gd name="connsiteX2485" fmla="*/ 7038766 w 10001500"/>
              <a:gd name="connsiteY2485" fmla="*/ 230181 h 2601022"/>
              <a:gd name="connsiteX2486" fmla="*/ 7089626 w 10001500"/>
              <a:gd name="connsiteY2486" fmla="*/ 236012 h 2601022"/>
              <a:gd name="connsiteX2487" fmla="*/ 7142429 w 10001500"/>
              <a:gd name="connsiteY2487" fmla="*/ 253505 h 2601022"/>
              <a:gd name="connsiteX2488" fmla="*/ 7162514 w 10001500"/>
              <a:gd name="connsiteY2488" fmla="*/ 270999 h 2601022"/>
              <a:gd name="connsiteX2489" fmla="*/ 7194261 w 10001500"/>
              <a:gd name="connsiteY2489" fmla="*/ 276830 h 2601022"/>
              <a:gd name="connsiteX2490" fmla="*/ 7240262 w 10001500"/>
              <a:gd name="connsiteY2490" fmla="*/ 297563 h 2601022"/>
              <a:gd name="connsiteX2491" fmla="*/ 7282375 w 10001500"/>
              <a:gd name="connsiteY2491" fmla="*/ 326070 h 2601022"/>
              <a:gd name="connsiteX2492" fmla="*/ 7295333 w 10001500"/>
              <a:gd name="connsiteY2492" fmla="*/ 332225 h 2601022"/>
              <a:gd name="connsiteX2493" fmla="*/ 7308291 w 10001500"/>
              <a:gd name="connsiteY2493" fmla="*/ 336436 h 2601022"/>
              <a:gd name="connsiteX2494" fmla="*/ 7326432 w 10001500"/>
              <a:gd name="connsiteY2494" fmla="*/ 336436 h 2601022"/>
              <a:gd name="connsiteX2495" fmla="*/ 7375349 w 10001500"/>
              <a:gd name="connsiteY2495" fmla="*/ 366888 h 2601022"/>
              <a:gd name="connsiteX2496" fmla="*/ 7414546 w 10001500"/>
              <a:gd name="connsiteY2496" fmla="*/ 409001 h 2601022"/>
              <a:gd name="connsiteX2497" fmla="*/ 7425237 w 10001500"/>
              <a:gd name="connsiteY2497" fmla="*/ 430058 h 2601022"/>
              <a:gd name="connsiteX2498" fmla="*/ 7445646 w 10001500"/>
              <a:gd name="connsiteY2498" fmla="*/ 445284 h 2601022"/>
              <a:gd name="connsiteX2499" fmla="*/ 7453745 w 10001500"/>
              <a:gd name="connsiteY2499" fmla="*/ 454354 h 2601022"/>
              <a:gd name="connsiteX2500" fmla="*/ 7463787 w 10001500"/>
              <a:gd name="connsiteY2500" fmla="*/ 463425 h 2601022"/>
              <a:gd name="connsiteX2501" fmla="*/ 7463787 w 10001500"/>
              <a:gd name="connsiteY2501" fmla="*/ 466017 h 2601022"/>
              <a:gd name="connsiteX2502" fmla="*/ 7472858 w 10001500"/>
              <a:gd name="connsiteY2502" fmla="*/ 473791 h 2601022"/>
              <a:gd name="connsiteX2503" fmla="*/ 7481928 w 10001500"/>
              <a:gd name="connsiteY2503" fmla="*/ 481566 h 2601022"/>
              <a:gd name="connsiteX2504" fmla="*/ 7502661 w 10001500"/>
              <a:gd name="connsiteY2504" fmla="*/ 525623 h 2601022"/>
              <a:gd name="connsiteX2505" fmla="*/ 7514647 w 10001500"/>
              <a:gd name="connsiteY2505" fmla="*/ 530482 h 2601022"/>
              <a:gd name="connsiteX2506" fmla="*/ 7520802 w 10001500"/>
              <a:gd name="connsiteY2506" fmla="*/ 541172 h 2601022"/>
              <a:gd name="connsiteX2507" fmla="*/ 7520802 w 10001500"/>
              <a:gd name="connsiteY2507" fmla="*/ 546356 h 2601022"/>
              <a:gd name="connsiteX2508" fmla="*/ 7532788 w 10001500"/>
              <a:gd name="connsiteY2508" fmla="*/ 565793 h 2601022"/>
              <a:gd name="connsiteX2509" fmla="*/ 7538944 w 10001500"/>
              <a:gd name="connsiteY2509" fmla="*/ 585230 h 2601022"/>
              <a:gd name="connsiteX2510" fmla="*/ 7536352 w 10001500"/>
              <a:gd name="connsiteY2510" fmla="*/ 595596 h 2601022"/>
              <a:gd name="connsiteX2511" fmla="*/ 7554493 w 10001500"/>
              <a:gd name="connsiteY2511" fmla="*/ 616329 h 2601022"/>
              <a:gd name="connsiteX2512" fmla="*/ 7566479 w 10001500"/>
              <a:gd name="connsiteY2512" fmla="*/ 666865 h 2601022"/>
              <a:gd name="connsiteX2513" fmla="*/ 7580409 w 10001500"/>
              <a:gd name="connsiteY2513" fmla="*/ 732951 h 2601022"/>
              <a:gd name="connsiteX2514" fmla="*/ 7579113 w 10001500"/>
              <a:gd name="connsiteY2514" fmla="*/ 748501 h 2601022"/>
              <a:gd name="connsiteX2515" fmla="*/ 7577817 w 10001500"/>
              <a:gd name="connsiteY2515" fmla="*/ 764050 h 2601022"/>
              <a:gd name="connsiteX2516" fmla="*/ 7579113 w 10001500"/>
              <a:gd name="connsiteY2516" fmla="*/ 775712 h 2601022"/>
              <a:gd name="connsiteX2517" fmla="*/ 7580409 w 10001500"/>
              <a:gd name="connsiteY2517" fmla="*/ 787374 h 2601022"/>
              <a:gd name="connsiteX2518" fmla="*/ 7590775 w 10001500"/>
              <a:gd name="connsiteY2518" fmla="*/ 792557 h 2601022"/>
              <a:gd name="connsiteX2519" fmla="*/ 7580409 w 10001500"/>
              <a:gd name="connsiteY2519" fmla="*/ 797740 h 2601022"/>
              <a:gd name="connsiteX2520" fmla="*/ 7577817 w 10001500"/>
              <a:gd name="connsiteY2520" fmla="*/ 810699 h 2601022"/>
              <a:gd name="connsiteX2521" fmla="*/ 7582677 w 10001500"/>
              <a:gd name="connsiteY2521" fmla="*/ 839206 h 2601022"/>
              <a:gd name="connsiteX2522" fmla="*/ 7585592 w 10001500"/>
              <a:gd name="connsiteY2522" fmla="*/ 867714 h 2601022"/>
              <a:gd name="connsiteX2523" fmla="*/ 7590775 w 10001500"/>
              <a:gd name="connsiteY2523" fmla="*/ 885855 h 2601022"/>
              <a:gd name="connsiteX2524" fmla="*/ 7569394 w 10001500"/>
              <a:gd name="connsiteY2524" fmla="*/ 1011547 h 2601022"/>
              <a:gd name="connsiteX2525" fmla="*/ 7544126 w 10001500"/>
              <a:gd name="connsiteY2525" fmla="*/ 1137239 h 2601022"/>
              <a:gd name="connsiteX2526" fmla="*/ 7517562 w 10001500"/>
              <a:gd name="connsiteY2526" fmla="*/ 1170931 h 2601022"/>
              <a:gd name="connsiteX2527" fmla="*/ 7502661 w 10001500"/>
              <a:gd name="connsiteY2527" fmla="*/ 1220170 h 2601022"/>
              <a:gd name="connsiteX2528" fmla="*/ 7479337 w 10001500"/>
              <a:gd name="connsiteY2528" fmla="*/ 1268115 h 2601022"/>
              <a:gd name="connsiteX2529" fmla="*/ 7456012 w 10001500"/>
              <a:gd name="connsiteY2529" fmla="*/ 1316060 h 2601022"/>
              <a:gd name="connsiteX2530" fmla="*/ 7427505 w 10001500"/>
              <a:gd name="connsiteY2530" fmla="*/ 1360117 h 2601022"/>
              <a:gd name="connsiteX2531" fmla="*/ 7414546 w 10001500"/>
              <a:gd name="connsiteY2531" fmla="*/ 1365300 h 2601022"/>
              <a:gd name="connsiteX2532" fmla="*/ 7410659 w 10001500"/>
              <a:gd name="connsiteY2532" fmla="*/ 1394455 h 2601022"/>
              <a:gd name="connsiteX2533" fmla="*/ 7398997 w 10001500"/>
              <a:gd name="connsiteY2533" fmla="*/ 1419723 h 2601022"/>
              <a:gd name="connsiteX2534" fmla="*/ 7395758 w 10001500"/>
              <a:gd name="connsiteY2534" fmla="*/ 1414216 h 2601022"/>
              <a:gd name="connsiteX2535" fmla="*/ 7396406 w 10001500"/>
              <a:gd name="connsiteY2535" fmla="*/ 1406766 h 2601022"/>
              <a:gd name="connsiteX2536" fmla="*/ 7393814 w 10001500"/>
              <a:gd name="connsiteY2536" fmla="*/ 1406766 h 2601022"/>
              <a:gd name="connsiteX2537" fmla="*/ 7388631 w 10001500"/>
              <a:gd name="connsiteY2537" fmla="*/ 1411949 h 2601022"/>
              <a:gd name="connsiteX2538" fmla="*/ 7393814 w 10001500"/>
              <a:gd name="connsiteY2538" fmla="*/ 1427498 h 2601022"/>
              <a:gd name="connsiteX2539" fmla="*/ 7390575 w 10001500"/>
              <a:gd name="connsiteY2539" fmla="*/ 1434301 h 2601022"/>
              <a:gd name="connsiteX2540" fmla="*/ 7383447 w 10001500"/>
              <a:gd name="connsiteY2540" fmla="*/ 1435273 h 2601022"/>
              <a:gd name="connsiteX2541" fmla="*/ 7373081 w 10001500"/>
              <a:gd name="connsiteY2541" fmla="*/ 1435273 h 2601022"/>
              <a:gd name="connsiteX2542" fmla="*/ 7373081 w 10001500"/>
              <a:gd name="connsiteY2542" fmla="*/ 1437865 h 2601022"/>
              <a:gd name="connsiteX2543" fmla="*/ 7376968 w 10001500"/>
              <a:gd name="connsiteY2543" fmla="*/ 1445963 h 2601022"/>
              <a:gd name="connsiteX2544" fmla="*/ 7380856 w 10001500"/>
              <a:gd name="connsiteY2544" fmla="*/ 1456006 h 2601022"/>
              <a:gd name="connsiteX2545" fmla="*/ 7360123 w 10001500"/>
              <a:gd name="connsiteY2545" fmla="*/ 1463781 h 2601022"/>
              <a:gd name="connsiteX2546" fmla="*/ 7362067 w 10001500"/>
              <a:gd name="connsiteY2546" fmla="*/ 1467344 h 2601022"/>
              <a:gd name="connsiteX2547" fmla="*/ 7352348 w 10001500"/>
              <a:gd name="connsiteY2547" fmla="*/ 1468964 h 2601022"/>
              <a:gd name="connsiteX2548" fmla="*/ 7351376 w 10001500"/>
              <a:gd name="connsiteY2548" fmla="*/ 1486457 h 2601022"/>
              <a:gd name="connsiteX2549" fmla="*/ 7344574 w 10001500"/>
              <a:gd name="connsiteY2549" fmla="*/ 1500063 h 2601022"/>
              <a:gd name="connsiteX2550" fmla="*/ 7342306 w 10001500"/>
              <a:gd name="connsiteY2550" fmla="*/ 1495852 h 2601022"/>
              <a:gd name="connsiteX2551" fmla="*/ 7341982 w 10001500"/>
              <a:gd name="connsiteY2551" fmla="*/ 1489697 h 2601022"/>
              <a:gd name="connsiteX2552" fmla="*/ 7321249 w 10001500"/>
              <a:gd name="connsiteY2552" fmla="*/ 1510429 h 2601022"/>
              <a:gd name="connsiteX2553" fmla="*/ 7304404 w 10001500"/>
              <a:gd name="connsiteY2553" fmla="*/ 1534725 h 2601022"/>
              <a:gd name="connsiteX2554" fmla="*/ 7287559 w 10001500"/>
              <a:gd name="connsiteY2554" fmla="*/ 1557078 h 2601022"/>
              <a:gd name="connsiteX2555" fmla="*/ 7264235 w 10001500"/>
              <a:gd name="connsiteY2555" fmla="*/ 1577811 h 2601022"/>
              <a:gd name="connsiteX2556" fmla="*/ 7256460 w 10001500"/>
              <a:gd name="connsiteY2556" fmla="*/ 1608910 h 2601022"/>
              <a:gd name="connsiteX2557" fmla="*/ 7244797 w 10001500"/>
              <a:gd name="connsiteY2557" fmla="*/ 1611501 h 2601022"/>
              <a:gd name="connsiteX2558" fmla="*/ 7240910 w 10001500"/>
              <a:gd name="connsiteY2558" fmla="*/ 1621868 h 2601022"/>
              <a:gd name="connsiteX2559" fmla="*/ 7240910 w 10001500"/>
              <a:gd name="connsiteY2559" fmla="*/ 1624460 h 2601022"/>
              <a:gd name="connsiteX2560" fmla="*/ 7198797 w 10001500"/>
              <a:gd name="connsiteY2560" fmla="*/ 1679531 h 2601022"/>
              <a:gd name="connsiteX2561" fmla="*/ 7160570 w 10001500"/>
              <a:gd name="connsiteY2561" fmla="*/ 1738490 h 2601022"/>
              <a:gd name="connsiteX2562" fmla="*/ 7142429 w 10001500"/>
              <a:gd name="connsiteY2562" fmla="*/ 1743673 h 2601022"/>
              <a:gd name="connsiteX2563" fmla="*/ 7136274 w 10001500"/>
              <a:gd name="connsiteY2563" fmla="*/ 1758251 h 2601022"/>
              <a:gd name="connsiteX2564" fmla="*/ 7124288 w 10001500"/>
              <a:gd name="connsiteY2564" fmla="*/ 1766998 h 2601022"/>
              <a:gd name="connsiteX2565" fmla="*/ 7116513 w 10001500"/>
              <a:gd name="connsiteY2565" fmla="*/ 1781251 h 2601022"/>
              <a:gd name="connsiteX2566" fmla="*/ 7108738 w 10001500"/>
              <a:gd name="connsiteY2566" fmla="*/ 1795505 h 2601022"/>
              <a:gd name="connsiteX2567" fmla="*/ 7059498 w 10001500"/>
              <a:gd name="connsiteY2567" fmla="*/ 1840534 h 2601022"/>
              <a:gd name="connsiteX2568" fmla="*/ 7010258 w 10001500"/>
              <a:gd name="connsiteY2568" fmla="*/ 1883619 h 2601022"/>
              <a:gd name="connsiteX2569" fmla="*/ 6988553 w 10001500"/>
              <a:gd name="connsiteY2569" fmla="*/ 1898197 h 2601022"/>
              <a:gd name="connsiteX2570" fmla="*/ 6968792 w 10001500"/>
              <a:gd name="connsiteY2570" fmla="*/ 1914718 h 2601022"/>
              <a:gd name="connsiteX2571" fmla="*/ 6963609 w 10001500"/>
              <a:gd name="connsiteY2571" fmla="*/ 1914718 h 2601022"/>
              <a:gd name="connsiteX2572" fmla="*/ 6922144 w 10001500"/>
              <a:gd name="connsiteY2572" fmla="*/ 1948409 h 2601022"/>
              <a:gd name="connsiteX2573" fmla="*/ 6918580 w 10001500"/>
              <a:gd name="connsiteY2573" fmla="*/ 1960395 h 2601022"/>
              <a:gd name="connsiteX2574" fmla="*/ 6909186 w 10001500"/>
              <a:gd name="connsiteY2574" fmla="*/ 1966550 h 2601022"/>
              <a:gd name="connsiteX2575" fmla="*/ 6904003 w 10001500"/>
              <a:gd name="connsiteY2575" fmla="*/ 1966550 h 2601022"/>
              <a:gd name="connsiteX2576" fmla="*/ 6895256 w 10001500"/>
              <a:gd name="connsiteY2576" fmla="*/ 1979508 h 2601022"/>
              <a:gd name="connsiteX2577" fmla="*/ 6880678 w 10001500"/>
              <a:gd name="connsiteY2577" fmla="*/ 1984691 h 2601022"/>
              <a:gd name="connsiteX2578" fmla="*/ 6834030 w 10001500"/>
              <a:gd name="connsiteY2578" fmla="*/ 2018382 h 2601022"/>
              <a:gd name="connsiteX2579" fmla="*/ 6818480 w 10001500"/>
              <a:gd name="connsiteY2579" fmla="*/ 2033932 h 2601022"/>
              <a:gd name="connsiteX2580" fmla="*/ 6784465 w 10001500"/>
              <a:gd name="connsiteY2580" fmla="*/ 2060496 h 2601022"/>
              <a:gd name="connsiteX2581" fmla="*/ 6748507 w 10001500"/>
              <a:gd name="connsiteY2581" fmla="*/ 2083172 h 2601022"/>
              <a:gd name="connsiteX2582" fmla="*/ 6718380 w 10001500"/>
              <a:gd name="connsiteY2582" fmla="*/ 2109088 h 2601022"/>
              <a:gd name="connsiteX2583" fmla="*/ 6686308 w 10001500"/>
              <a:gd name="connsiteY2583" fmla="*/ 2135004 h 2601022"/>
              <a:gd name="connsiteX2584" fmla="*/ 6668167 w 10001500"/>
              <a:gd name="connsiteY2584" fmla="*/ 2150553 h 2601022"/>
              <a:gd name="connsiteX2585" fmla="*/ 6624110 w 10001500"/>
              <a:gd name="connsiteY2585" fmla="*/ 2160920 h 2601022"/>
              <a:gd name="connsiteX2586" fmla="*/ 6600786 w 10001500"/>
              <a:gd name="connsiteY2586" fmla="*/ 2176469 h 2601022"/>
              <a:gd name="connsiteX2587" fmla="*/ 6597546 w 10001500"/>
              <a:gd name="connsiteY2587" fmla="*/ 2183596 h 2601022"/>
              <a:gd name="connsiteX2588" fmla="*/ 6590420 w 10001500"/>
              <a:gd name="connsiteY2588" fmla="*/ 2186836 h 2601022"/>
              <a:gd name="connsiteX2589" fmla="*/ 6576814 w 10001500"/>
              <a:gd name="connsiteY2589" fmla="*/ 2184568 h 2601022"/>
              <a:gd name="connsiteX2590" fmla="*/ 6567095 w 10001500"/>
              <a:gd name="connsiteY2590" fmla="*/ 2192019 h 2601022"/>
              <a:gd name="connsiteX2591" fmla="*/ 6543771 w 10001500"/>
              <a:gd name="connsiteY2591" fmla="*/ 2197202 h 2601022"/>
              <a:gd name="connsiteX2592" fmla="*/ 6537616 w 10001500"/>
              <a:gd name="connsiteY2592" fmla="*/ 2211456 h 2601022"/>
              <a:gd name="connsiteX2593" fmla="*/ 6525630 w 10001500"/>
              <a:gd name="connsiteY2593" fmla="*/ 2217935 h 2601022"/>
              <a:gd name="connsiteX2594" fmla="*/ 6520446 w 10001500"/>
              <a:gd name="connsiteY2594" fmla="*/ 2217935 h 2601022"/>
              <a:gd name="connsiteX2595" fmla="*/ 6512672 w 10001500"/>
              <a:gd name="connsiteY2595" fmla="*/ 2241259 h 2601022"/>
              <a:gd name="connsiteX2596" fmla="*/ 6495178 w 10001500"/>
              <a:gd name="connsiteY2596" fmla="*/ 2250978 h 2601022"/>
              <a:gd name="connsiteX2597" fmla="*/ 6481573 w 10001500"/>
              <a:gd name="connsiteY2597" fmla="*/ 2256809 h 2601022"/>
              <a:gd name="connsiteX2598" fmla="*/ 6478333 w 10001500"/>
              <a:gd name="connsiteY2598" fmla="*/ 2262640 h 2601022"/>
              <a:gd name="connsiteX2599" fmla="*/ 6471206 w 10001500"/>
              <a:gd name="connsiteY2599" fmla="*/ 2264584 h 2601022"/>
              <a:gd name="connsiteX2600" fmla="*/ 6458248 w 10001500"/>
              <a:gd name="connsiteY2600" fmla="*/ 2261992 h 2601022"/>
              <a:gd name="connsiteX2601" fmla="*/ 6434924 w 10001500"/>
              <a:gd name="connsiteY2601" fmla="*/ 2277542 h 2601022"/>
              <a:gd name="connsiteX2602" fmla="*/ 6420022 w 10001500"/>
              <a:gd name="connsiteY2602" fmla="*/ 2275598 h 2601022"/>
              <a:gd name="connsiteX2603" fmla="*/ 6409008 w 10001500"/>
              <a:gd name="connsiteY2603" fmla="*/ 2285316 h 2601022"/>
              <a:gd name="connsiteX2604" fmla="*/ 6383092 w 10001500"/>
              <a:gd name="connsiteY2604" fmla="*/ 2298275 h 2601022"/>
              <a:gd name="connsiteX2605" fmla="*/ 6369810 w 10001500"/>
              <a:gd name="connsiteY2605" fmla="*/ 2297627 h 2601022"/>
              <a:gd name="connsiteX2606" fmla="*/ 6362359 w 10001500"/>
              <a:gd name="connsiteY2606" fmla="*/ 2308641 h 2601022"/>
              <a:gd name="connsiteX2607" fmla="*/ 6351345 w 10001500"/>
              <a:gd name="connsiteY2607" fmla="*/ 2313176 h 2601022"/>
              <a:gd name="connsiteX2608" fmla="*/ 6344218 w 10001500"/>
              <a:gd name="connsiteY2608" fmla="*/ 2321599 h 2601022"/>
              <a:gd name="connsiteX2609" fmla="*/ 6299837 w 10001500"/>
              <a:gd name="connsiteY2609" fmla="*/ 2331317 h 2601022"/>
              <a:gd name="connsiteX2610" fmla="*/ 6253512 w 10001500"/>
              <a:gd name="connsiteY2610" fmla="*/ 2344923 h 2601022"/>
              <a:gd name="connsiteX2611" fmla="*/ 6243470 w 10001500"/>
              <a:gd name="connsiteY2611" fmla="*/ 2338768 h 2601022"/>
              <a:gd name="connsiteX2612" fmla="*/ 6227596 w 10001500"/>
              <a:gd name="connsiteY2612" fmla="*/ 2350106 h 2601022"/>
              <a:gd name="connsiteX2613" fmla="*/ 6197793 w 10001500"/>
              <a:gd name="connsiteY2613" fmla="*/ 2358205 h 2601022"/>
              <a:gd name="connsiteX2614" fmla="*/ 6167990 w 10001500"/>
              <a:gd name="connsiteY2614" fmla="*/ 2368247 h 2601022"/>
              <a:gd name="connsiteX2615" fmla="*/ 6157300 w 10001500"/>
              <a:gd name="connsiteY2615" fmla="*/ 2365656 h 2601022"/>
              <a:gd name="connsiteX2616" fmla="*/ 6152440 w 10001500"/>
              <a:gd name="connsiteY2616" fmla="*/ 2355290 h 2601022"/>
              <a:gd name="connsiteX2617" fmla="*/ 6153088 w 10001500"/>
              <a:gd name="connsiteY2617" fmla="*/ 2350430 h 2601022"/>
              <a:gd name="connsiteX2618" fmla="*/ 6149848 w 10001500"/>
              <a:gd name="connsiteY2618" fmla="*/ 2347515 h 2601022"/>
              <a:gd name="connsiteX2619" fmla="*/ 6131059 w 10001500"/>
              <a:gd name="connsiteY2619" fmla="*/ 2353346 h 2601022"/>
              <a:gd name="connsiteX2620" fmla="*/ 6116158 w 10001500"/>
              <a:gd name="connsiteY2620" fmla="*/ 2363064 h 2601022"/>
              <a:gd name="connsiteX2621" fmla="*/ 6097045 w 10001500"/>
              <a:gd name="connsiteY2621" fmla="*/ 2363388 h 2601022"/>
              <a:gd name="connsiteX2622" fmla="*/ 6079876 w 10001500"/>
              <a:gd name="connsiteY2622" fmla="*/ 2373430 h 2601022"/>
              <a:gd name="connsiteX2623" fmla="*/ 6056551 w 10001500"/>
              <a:gd name="connsiteY2623" fmla="*/ 2365656 h 2601022"/>
              <a:gd name="connsiteX2624" fmla="*/ 6046185 w 10001500"/>
              <a:gd name="connsiteY2624" fmla="*/ 2376022 h 2601022"/>
              <a:gd name="connsiteX2625" fmla="*/ 6033227 w 10001500"/>
              <a:gd name="connsiteY2625" fmla="*/ 2370839 h 2601022"/>
              <a:gd name="connsiteX2626" fmla="*/ 6012494 w 10001500"/>
              <a:gd name="connsiteY2626" fmla="*/ 2391572 h 2601022"/>
              <a:gd name="connsiteX2627" fmla="*/ 5992733 w 10001500"/>
              <a:gd name="connsiteY2627" fmla="*/ 2381529 h 2601022"/>
              <a:gd name="connsiteX2628" fmla="*/ 5971029 w 10001500"/>
              <a:gd name="connsiteY2628" fmla="*/ 2373430 h 2601022"/>
              <a:gd name="connsiteX2629" fmla="*/ 5965198 w 10001500"/>
              <a:gd name="connsiteY2629" fmla="*/ 2379261 h 2601022"/>
              <a:gd name="connsiteX2630" fmla="*/ 5963254 w 10001500"/>
              <a:gd name="connsiteY2630" fmla="*/ 2388980 h 2601022"/>
              <a:gd name="connsiteX2631" fmla="*/ 5924380 w 10001500"/>
              <a:gd name="connsiteY2631" fmla="*/ 2386065 h 2601022"/>
              <a:gd name="connsiteX2632" fmla="*/ 5893281 w 10001500"/>
              <a:gd name="connsiteY2632" fmla="*/ 2365656 h 2601022"/>
              <a:gd name="connsiteX2633" fmla="*/ 5855378 w 10001500"/>
              <a:gd name="connsiteY2633" fmla="*/ 2371811 h 2601022"/>
              <a:gd name="connsiteX2634" fmla="*/ 5807758 w 10001500"/>
              <a:gd name="connsiteY2634" fmla="*/ 2360473 h 2601022"/>
              <a:gd name="connsiteX2635" fmla="*/ 5702798 w 10001500"/>
              <a:gd name="connsiteY2635" fmla="*/ 2332613 h 2601022"/>
              <a:gd name="connsiteX2636" fmla="*/ 5597839 w 10001500"/>
              <a:gd name="connsiteY2636" fmla="*/ 2308641 h 2601022"/>
              <a:gd name="connsiteX2637" fmla="*/ 5587472 w 10001500"/>
              <a:gd name="connsiteY2637" fmla="*/ 2282725 h 2601022"/>
              <a:gd name="connsiteX2638" fmla="*/ 5502274 w 10001500"/>
              <a:gd name="connsiteY2638" fmla="*/ 2226034 h 2601022"/>
              <a:gd name="connsiteX2639" fmla="*/ 5450118 w 10001500"/>
              <a:gd name="connsiteY2639" fmla="*/ 2179061 h 2601022"/>
              <a:gd name="connsiteX2640" fmla="*/ 5421610 w 10001500"/>
              <a:gd name="connsiteY2640" fmla="*/ 2117835 h 2601022"/>
              <a:gd name="connsiteX2641" fmla="*/ 5385328 w 10001500"/>
              <a:gd name="connsiteY2641" fmla="*/ 2062439 h 2601022"/>
              <a:gd name="connsiteX2642" fmla="*/ 5356821 w 10001500"/>
              <a:gd name="connsiteY2642" fmla="*/ 2054664 h 2601022"/>
              <a:gd name="connsiteX2643" fmla="*/ 5358440 w 10001500"/>
              <a:gd name="connsiteY2643" fmla="*/ 2042030 h 2601022"/>
              <a:gd name="connsiteX2644" fmla="*/ 5354229 w 10001500"/>
              <a:gd name="connsiteY2644" fmla="*/ 2031340 h 2601022"/>
              <a:gd name="connsiteX2645" fmla="*/ 5353257 w 10001500"/>
              <a:gd name="connsiteY2645" fmla="*/ 2020326 h 2601022"/>
              <a:gd name="connsiteX2646" fmla="*/ 5346454 w 10001500"/>
              <a:gd name="connsiteY2646" fmla="*/ 2013199 h 2601022"/>
              <a:gd name="connsiteX2647" fmla="*/ 5343862 w 10001500"/>
              <a:gd name="connsiteY2647" fmla="*/ 1984691 h 2601022"/>
              <a:gd name="connsiteX2648" fmla="*/ 5330905 w 10001500"/>
              <a:gd name="connsiteY2648" fmla="*/ 1940634 h 2601022"/>
              <a:gd name="connsiteX2649" fmla="*/ 5335763 w 10001500"/>
              <a:gd name="connsiteY2649" fmla="*/ 1931239 h 2601022"/>
              <a:gd name="connsiteX2650" fmla="*/ 5346454 w 10001500"/>
              <a:gd name="connsiteY2650" fmla="*/ 1927676 h 2601022"/>
              <a:gd name="connsiteX2651" fmla="*/ 5349046 w 10001500"/>
              <a:gd name="connsiteY2651" fmla="*/ 1927676 h 2601022"/>
              <a:gd name="connsiteX2652" fmla="*/ 5356172 w 10001500"/>
              <a:gd name="connsiteY2652" fmla="*/ 1911803 h 2601022"/>
              <a:gd name="connsiteX2653" fmla="*/ 5359412 w 10001500"/>
              <a:gd name="connsiteY2653" fmla="*/ 1893985 h 2601022"/>
              <a:gd name="connsiteX2654" fmla="*/ 5346454 w 10001500"/>
              <a:gd name="connsiteY2654" fmla="*/ 1860295 h 2601022"/>
              <a:gd name="connsiteX2655" fmla="*/ 5346778 w 10001500"/>
              <a:gd name="connsiteY2655" fmla="*/ 1850576 h 2601022"/>
              <a:gd name="connsiteX2656" fmla="*/ 5341271 w 10001500"/>
              <a:gd name="connsiteY2656" fmla="*/ 1844745 h 2601022"/>
              <a:gd name="connsiteX2657" fmla="*/ 5324101 w 10001500"/>
              <a:gd name="connsiteY2657" fmla="*/ 1848956 h 2601022"/>
              <a:gd name="connsiteX2658" fmla="*/ 5312763 w 10001500"/>
              <a:gd name="connsiteY2658" fmla="*/ 1847337 h 2601022"/>
              <a:gd name="connsiteX2659" fmla="*/ 5315679 w 10001500"/>
              <a:gd name="connsiteY2659" fmla="*/ 1820125 h 2601022"/>
              <a:gd name="connsiteX2660" fmla="*/ 5320538 w 10001500"/>
              <a:gd name="connsiteY2660" fmla="*/ 1792914 h 2601022"/>
              <a:gd name="connsiteX2661" fmla="*/ 5330905 w 10001500"/>
              <a:gd name="connsiteY2661" fmla="*/ 1787730 h 2601022"/>
              <a:gd name="connsiteX2662" fmla="*/ 5323130 w 10001500"/>
              <a:gd name="connsiteY2662" fmla="*/ 1772181 h 2601022"/>
              <a:gd name="connsiteX2663" fmla="*/ 5359088 w 10001500"/>
              <a:gd name="connsiteY2663" fmla="*/ 1625755 h 2601022"/>
              <a:gd name="connsiteX2664" fmla="*/ 5400877 w 10001500"/>
              <a:gd name="connsiteY2664" fmla="*/ 1487105 h 2601022"/>
              <a:gd name="connsiteX2665" fmla="*/ 5418047 w 10001500"/>
              <a:gd name="connsiteY2665" fmla="*/ 1446611 h 2601022"/>
              <a:gd name="connsiteX2666" fmla="*/ 5437160 w 10001500"/>
              <a:gd name="connsiteY2666" fmla="*/ 1404174 h 2601022"/>
              <a:gd name="connsiteX2667" fmla="*/ 5439752 w 10001500"/>
              <a:gd name="connsiteY2667" fmla="*/ 1388624 h 2601022"/>
              <a:gd name="connsiteX2668" fmla="*/ 5450118 w 10001500"/>
              <a:gd name="connsiteY2668" fmla="*/ 1383441 h 2601022"/>
              <a:gd name="connsiteX2669" fmla="*/ 5456273 w 10001500"/>
              <a:gd name="connsiteY2669" fmla="*/ 1367244 h 2601022"/>
              <a:gd name="connsiteX2670" fmla="*/ 5468259 w 10001500"/>
              <a:gd name="connsiteY2670" fmla="*/ 1354933 h 2601022"/>
              <a:gd name="connsiteX2671" fmla="*/ 5469231 w 10001500"/>
              <a:gd name="connsiteY2671" fmla="*/ 1345215 h 2601022"/>
              <a:gd name="connsiteX2672" fmla="*/ 5476034 w 10001500"/>
              <a:gd name="connsiteY2672" fmla="*/ 1339384 h 2601022"/>
              <a:gd name="connsiteX2673" fmla="*/ 5481217 w 10001500"/>
              <a:gd name="connsiteY2673" fmla="*/ 1339384 h 2601022"/>
              <a:gd name="connsiteX2674" fmla="*/ 5487048 w 10001500"/>
              <a:gd name="connsiteY2674" fmla="*/ 1323186 h 2601022"/>
              <a:gd name="connsiteX2675" fmla="*/ 5496767 w 10001500"/>
              <a:gd name="connsiteY2675" fmla="*/ 1310876 h 2601022"/>
              <a:gd name="connsiteX2676" fmla="*/ 5486400 w 10001500"/>
              <a:gd name="connsiteY2676" fmla="*/ 1292735 h 2601022"/>
              <a:gd name="connsiteX2677" fmla="*/ 5488992 w 10001500"/>
              <a:gd name="connsiteY2677" fmla="*/ 1276862 h 2601022"/>
              <a:gd name="connsiteX2678" fmla="*/ 5499358 w 10001500"/>
              <a:gd name="connsiteY2678" fmla="*/ 1266819 h 2601022"/>
              <a:gd name="connsiteX2679" fmla="*/ 5521062 w 10001500"/>
              <a:gd name="connsiteY2679" fmla="*/ 1244791 h 2601022"/>
              <a:gd name="connsiteX2680" fmla="*/ 5540823 w 10001500"/>
              <a:gd name="connsiteY2680" fmla="*/ 1222762 h 2601022"/>
              <a:gd name="connsiteX2681" fmla="*/ 5543415 w 10001500"/>
              <a:gd name="connsiteY2681" fmla="*/ 1222762 h 2601022"/>
              <a:gd name="connsiteX2682" fmla="*/ 5551190 w 10001500"/>
              <a:gd name="connsiteY2682" fmla="*/ 1181297 h 2601022"/>
              <a:gd name="connsiteX2683" fmla="*/ 5574514 w 10001500"/>
              <a:gd name="connsiteY2683" fmla="*/ 1168339 h 2601022"/>
              <a:gd name="connsiteX2684" fmla="*/ 5582289 w 10001500"/>
              <a:gd name="connsiteY2684" fmla="*/ 1137239 h 2601022"/>
              <a:gd name="connsiteX2685" fmla="*/ 5590712 w 10001500"/>
              <a:gd name="connsiteY2685" fmla="*/ 1139508 h 2601022"/>
              <a:gd name="connsiteX2686" fmla="*/ 5595247 w 10001500"/>
              <a:gd name="connsiteY2686" fmla="*/ 1147606 h 2601022"/>
              <a:gd name="connsiteX2687" fmla="*/ 5592331 w 10001500"/>
              <a:gd name="connsiteY2687" fmla="*/ 1151170 h 2601022"/>
              <a:gd name="connsiteX2688" fmla="*/ 5587472 w 10001500"/>
              <a:gd name="connsiteY2688" fmla="*/ 1152789 h 2601022"/>
              <a:gd name="connsiteX2689" fmla="*/ 5590388 w 10001500"/>
              <a:gd name="connsiteY2689" fmla="*/ 1167367 h 2601022"/>
              <a:gd name="connsiteX2690" fmla="*/ 5603022 w 10001500"/>
              <a:gd name="connsiteY2690" fmla="*/ 1176114 h 2601022"/>
              <a:gd name="connsiteX2691" fmla="*/ 5602374 w 10001500"/>
              <a:gd name="connsiteY2691" fmla="*/ 1183564 h 2601022"/>
              <a:gd name="connsiteX2692" fmla="*/ 5605614 w 10001500"/>
              <a:gd name="connsiteY2692" fmla="*/ 1189071 h 2601022"/>
              <a:gd name="connsiteX2693" fmla="*/ 5615656 w 10001500"/>
              <a:gd name="connsiteY2693" fmla="*/ 1184860 h 2601022"/>
              <a:gd name="connsiteX2694" fmla="*/ 5623754 w 10001500"/>
              <a:gd name="connsiteY2694" fmla="*/ 1178705 h 2601022"/>
              <a:gd name="connsiteX2695" fmla="*/ 5635093 w 10001500"/>
              <a:gd name="connsiteY2695" fmla="*/ 1165747 h 2601022"/>
              <a:gd name="connsiteX2696" fmla="*/ 5636713 w 10001500"/>
              <a:gd name="connsiteY2696" fmla="*/ 1145014 h 2601022"/>
              <a:gd name="connsiteX2697" fmla="*/ 5654854 w 10001500"/>
              <a:gd name="connsiteY2697" fmla="*/ 1119099 h 2601022"/>
              <a:gd name="connsiteX2698" fmla="*/ 5664248 w 10001500"/>
              <a:gd name="connsiteY2698" fmla="*/ 1114239 h 2601022"/>
              <a:gd name="connsiteX2699" fmla="*/ 5667812 w 10001500"/>
              <a:gd name="connsiteY2699" fmla="*/ 1103549 h 2601022"/>
              <a:gd name="connsiteX2700" fmla="*/ 5685953 w 10001500"/>
              <a:gd name="connsiteY2700" fmla="*/ 1064999 h 2601022"/>
              <a:gd name="connsiteX2701" fmla="*/ 5711869 w 10001500"/>
              <a:gd name="connsiteY2701" fmla="*/ 1028393 h 2601022"/>
              <a:gd name="connsiteX2702" fmla="*/ 5702151 w 10001500"/>
              <a:gd name="connsiteY2702" fmla="*/ 1026125 h 2601022"/>
              <a:gd name="connsiteX2703" fmla="*/ 5696319 w 10001500"/>
              <a:gd name="connsiteY2703" fmla="*/ 1018026 h 2601022"/>
              <a:gd name="connsiteX2704" fmla="*/ 5703122 w 10001500"/>
              <a:gd name="connsiteY2704" fmla="*/ 1002153 h 2601022"/>
              <a:gd name="connsiteX2705" fmla="*/ 5711869 w 10001500"/>
              <a:gd name="connsiteY2705" fmla="*/ 984335 h 2601022"/>
              <a:gd name="connsiteX2706" fmla="*/ 5748151 w 10001500"/>
              <a:gd name="connsiteY2706" fmla="*/ 950645 h 2601022"/>
              <a:gd name="connsiteX2707" fmla="*/ 5751715 w 10001500"/>
              <a:gd name="connsiteY2707" fmla="*/ 938659 h 2601022"/>
              <a:gd name="connsiteX2708" fmla="*/ 5761109 w 10001500"/>
              <a:gd name="connsiteY2708" fmla="*/ 932503 h 2601022"/>
              <a:gd name="connsiteX2709" fmla="*/ 5774067 w 10001500"/>
              <a:gd name="connsiteY2709" fmla="*/ 935095 h 2601022"/>
              <a:gd name="connsiteX2710" fmla="*/ 5789616 w 10001500"/>
              <a:gd name="connsiteY2710" fmla="*/ 916954 h 2601022"/>
              <a:gd name="connsiteX2711" fmla="*/ 5798363 w 10001500"/>
              <a:gd name="connsiteY2711" fmla="*/ 917602 h 2601022"/>
              <a:gd name="connsiteX2712" fmla="*/ 5805167 w 10001500"/>
              <a:gd name="connsiteY2712" fmla="*/ 914362 h 2601022"/>
              <a:gd name="connsiteX2713" fmla="*/ 5802251 w 10001500"/>
              <a:gd name="connsiteY2713" fmla="*/ 909827 h 2601022"/>
              <a:gd name="connsiteX2714" fmla="*/ 5797391 w 10001500"/>
              <a:gd name="connsiteY2714" fmla="*/ 909179 h 2601022"/>
              <a:gd name="connsiteX2715" fmla="*/ 5810350 w 10001500"/>
              <a:gd name="connsiteY2715" fmla="*/ 891038 h 2601022"/>
              <a:gd name="connsiteX2716" fmla="*/ 5832702 w 10001500"/>
              <a:gd name="connsiteY2716" fmla="*/ 876136 h 2601022"/>
              <a:gd name="connsiteX2717" fmla="*/ 5856998 w 10001500"/>
              <a:gd name="connsiteY2717" fmla="*/ 865122 h 2601022"/>
              <a:gd name="connsiteX2718" fmla="*/ 5872548 w 10001500"/>
              <a:gd name="connsiteY2718" fmla="*/ 839206 h 2601022"/>
              <a:gd name="connsiteX2719" fmla="*/ 5888098 w 10001500"/>
              <a:gd name="connsiteY2719" fmla="*/ 813290 h 2601022"/>
              <a:gd name="connsiteX2720" fmla="*/ 5908830 w 10001500"/>
              <a:gd name="connsiteY2720" fmla="*/ 802924 h 2601022"/>
              <a:gd name="connsiteX2721" fmla="*/ 5924380 w 10001500"/>
              <a:gd name="connsiteY2721" fmla="*/ 777008 h 2601022"/>
              <a:gd name="connsiteX2722" fmla="*/ 5935394 w 10001500"/>
              <a:gd name="connsiteY2722" fmla="*/ 771177 h 2601022"/>
              <a:gd name="connsiteX2723" fmla="*/ 5942521 w 10001500"/>
              <a:gd name="connsiteY2723" fmla="*/ 761458 h 2601022"/>
              <a:gd name="connsiteX2724" fmla="*/ 5945113 w 10001500"/>
              <a:gd name="connsiteY2724" fmla="*/ 761458 h 2601022"/>
              <a:gd name="connsiteX2725" fmla="*/ 5968437 w 10001500"/>
              <a:gd name="connsiteY2725" fmla="*/ 751092 h 2601022"/>
              <a:gd name="connsiteX2726" fmla="*/ 5983986 w 10001500"/>
              <a:gd name="connsiteY2726" fmla="*/ 738134 h 2601022"/>
              <a:gd name="connsiteX2727" fmla="*/ 5993057 w 10001500"/>
              <a:gd name="connsiteY2727" fmla="*/ 739754 h 2601022"/>
              <a:gd name="connsiteX2728" fmla="*/ 6002128 w 10001500"/>
              <a:gd name="connsiteY2728" fmla="*/ 743317 h 2601022"/>
              <a:gd name="connsiteX2729" fmla="*/ 5968113 w 10001500"/>
              <a:gd name="connsiteY2729" fmla="*/ 768909 h 2601022"/>
              <a:gd name="connsiteX2730" fmla="*/ 5932154 w 10001500"/>
              <a:gd name="connsiteY2730" fmla="*/ 792557 h 2601022"/>
              <a:gd name="connsiteX2731" fmla="*/ 5929563 w 10001500"/>
              <a:gd name="connsiteY2731" fmla="*/ 805515 h 2601022"/>
              <a:gd name="connsiteX2732" fmla="*/ 5931507 w 10001500"/>
              <a:gd name="connsiteY2732" fmla="*/ 810375 h 2601022"/>
              <a:gd name="connsiteX2733" fmla="*/ 5937338 w 10001500"/>
              <a:gd name="connsiteY2733" fmla="*/ 813290 h 2601022"/>
              <a:gd name="connsiteX2734" fmla="*/ 5951915 w 10001500"/>
              <a:gd name="connsiteY2734" fmla="*/ 806811 h 2601022"/>
              <a:gd name="connsiteX2735" fmla="*/ 5968437 w 10001500"/>
              <a:gd name="connsiteY2735" fmla="*/ 800332 h 2601022"/>
              <a:gd name="connsiteX2736" fmla="*/ 5971029 w 10001500"/>
              <a:gd name="connsiteY2736" fmla="*/ 800332 h 2601022"/>
              <a:gd name="connsiteX2737" fmla="*/ 6056551 w 10001500"/>
              <a:gd name="connsiteY2737" fmla="*/ 735542 h 2601022"/>
              <a:gd name="connsiteX2738" fmla="*/ 6081819 w 10001500"/>
              <a:gd name="connsiteY2738" fmla="*/ 724852 h 2601022"/>
              <a:gd name="connsiteX2739" fmla="*/ 6103200 w 10001500"/>
              <a:gd name="connsiteY2739" fmla="*/ 712218 h 2601022"/>
              <a:gd name="connsiteX2740" fmla="*/ 6108383 w 10001500"/>
              <a:gd name="connsiteY2740" fmla="*/ 712218 h 2601022"/>
              <a:gd name="connsiteX2741" fmla="*/ 6118101 w 10001500"/>
              <a:gd name="connsiteY2741" fmla="*/ 706387 h 2601022"/>
              <a:gd name="connsiteX2742" fmla="*/ 6123932 w 10001500"/>
              <a:gd name="connsiteY2742" fmla="*/ 696668 h 2601022"/>
              <a:gd name="connsiteX2743" fmla="*/ 6119721 w 10001500"/>
              <a:gd name="connsiteY2743" fmla="*/ 693105 h 2601022"/>
              <a:gd name="connsiteX2744" fmla="*/ 6113566 w 10001500"/>
              <a:gd name="connsiteY2744" fmla="*/ 691485 h 2601022"/>
              <a:gd name="connsiteX2745" fmla="*/ 6064326 w 10001500"/>
              <a:gd name="connsiteY2745" fmla="*/ 725176 h 2601022"/>
              <a:gd name="connsiteX2746" fmla="*/ 6058171 w 10001500"/>
              <a:gd name="connsiteY2746" fmla="*/ 723232 h 2601022"/>
              <a:gd name="connsiteX2747" fmla="*/ 6053960 w 10001500"/>
              <a:gd name="connsiteY2747" fmla="*/ 717401 h 2601022"/>
              <a:gd name="connsiteX2748" fmla="*/ 6059791 w 10001500"/>
              <a:gd name="connsiteY2748" fmla="*/ 707359 h 2601022"/>
              <a:gd name="connsiteX2749" fmla="*/ 6069509 w 10001500"/>
              <a:gd name="connsiteY2749" fmla="*/ 699260 h 2601022"/>
              <a:gd name="connsiteX2750" fmla="*/ 6093481 w 10001500"/>
              <a:gd name="connsiteY2750" fmla="*/ 682739 h 2601022"/>
              <a:gd name="connsiteX2751" fmla="*/ 6121341 w 10001500"/>
              <a:gd name="connsiteY2751" fmla="*/ 660386 h 2601022"/>
              <a:gd name="connsiteX2752" fmla="*/ 6162807 w 10001500"/>
              <a:gd name="connsiteY2752" fmla="*/ 637062 h 2601022"/>
              <a:gd name="connsiteX2753" fmla="*/ 6167990 w 10001500"/>
              <a:gd name="connsiteY2753" fmla="*/ 639005 h 2601022"/>
              <a:gd name="connsiteX2754" fmla="*/ 6173173 w 10001500"/>
              <a:gd name="connsiteY2754" fmla="*/ 637062 h 2601022"/>
              <a:gd name="connsiteX2755" fmla="*/ 6170257 w 10001500"/>
              <a:gd name="connsiteY2755" fmla="*/ 633174 h 2601022"/>
              <a:gd name="connsiteX2756" fmla="*/ 6165398 w 10001500"/>
              <a:gd name="connsiteY2756" fmla="*/ 629287 h 2601022"/>
              <a:gd name="connsiteX2757" fmla="*/ 6167342 w 10001500"/>
              <a:gd name="connsiteY2757" fmla="*/ 624427 h 2601022"/>
              <a:gd name="connsiteX2758" fmla="*/ 6173173 w 10001500"/>
              <a:gd name="connsiteY2758" fmla="*/ 621512 h 2601022"/>
              <a:gd name="connsiteX2759" fmla="*/ 6181920 w 10001500"/>
              <a:gd name="connsiteY2759" fmla="*/ 624104 h 2601022"/>
              <a:gd name="connsiteX2760" fmla="*/ 6188722 w 10001500"/>
              <a:gd name="connsiteY2760" fmla="*/ 618920 h 2601022"/>
              <a:gd name="connsiteX2761" fmla="*/ 6233752 w 10001500"/>
              <a:gd name="connsiteY2761" fmla="*/ 602399 h 2601022"/>
              <a:gd name="connsiteX2762" fmla="*/ 6276837 w 10001500"/>
              <a:gd name="connsiteY2762" fmla="*/ 580047 h 2601022"/>
              <a:gd name="connsiteX2763" fmla="*/ 6346810 w 10001500"/>
              <a:gd name="connsiteY2763" fmla="*/ 582638 h 2601022"/>
              <a:gd name="connsiteX2764" fmla="*/ 6377909 w 10001500"/>
              <a:gd name="connsiteY2764" fmla="*/ 561905 h 2601022"/>
              <a:gd name="connsiteX2765" fmla="*/ 6370134 w 10001500"/>
              <a:gd name="connsiteY2765" fmla="*/ 559314 h 2601022"/>
              <a:gd name="connsiteX2766" fmla="*/ 6328668 w 10001500"/>
              <a:gd name="connsiteY2766" fmla="*/ 567088 h 2601022"/>
              <a:gd name="connsiteX2767" fmla="*/ 6311823 w 10001500"/>
              <a:gd name="connsiteY2767" fmla="*/ 562553 h 2601022"/>
              <a:gd name="connsiteX2768" fmla="*/ 6294978 w 10001500"/>
              <a:gd name="connsiteY2768" fmla="*/ 561905 h 2601022"/>
              <a:gd name="connsiteX2769" fmla="*/ 6278456 w 10001500"/>
              <a:gd name="connsiteY2769" fmla="*/ 560286 h 2601022"/>
              <a:gd name="connsiteX2770" fmla="*/ 6263878 w 10001500"/>
              <a:gd name="connsiteY2770" fmla="*/ 564497 h 2601022"/>
              <a:gd name="connsiteX2771" fmla="*/ 6241850 w 10001500"/>
              <a:gd name="connsiteY2771" fmla="*/ 562553 h 2601022"/>
              <a:gd name="connsiteX2772" fmla="*/ 6219822 w 10001500"/>
              <a:gd name="connsiteY2772" fmla="*/ 572272 h 2601022"/>
              <a:gd name="connsiteX2773" fmla="*/ 6216582 w 10001500"/>
              <a:gd name="connsiteY2773" fmla="*/ 559962 h 2601022"/>
              <a:gd name="connsiteX2774" fmla="*/ 6209455 w 10001500"/>
              <a:gd name="connsiteY2774" fmla="*/ 551539 h 2601022"/>
              <a:gd name="connsiteX2775" fmla="*/ 6204596 w 10001500"/>
              <a:gd name="connsiteY2775" fmla="*/ 554455 h 2601022"/>
              <a:gd name="connsiteX2776" fmla="*/ 6201680 w 10001500"/>
              <a:gd name="connsiteY2776" fmla="*/ 559314 h 2601022"/>
              <a:gd name="connsiteX2777" fmla="*/ 6187103 w 10001500"/>
              <a:gd name="connsiteY2777" fmla="*/ 557694 h 2601022"/>
              <a:gd name="connsiteX2778" fmla="*/ 6178356 w 10001500"/>
              <a:gd name="connsiteY2778" fmla="*/ 569680 h 2601022"/>
              <a:gd name="connsiteX2779" fmla="*/ 6154384 w 10001500"/>
              <a:gd name="connsiteY2779" fmla="*/ 569032 h 2601022"/>
              <a:gd name="connsiteX2780" fmla="*/ 6134299 w 10001500"/>
              <a:gd name="connsiteY2780" fmla="*/ 580047 h 2601022"/>
              <a:gd name="connsiteX2781" fmla="*/ 6106115 w 10001500"/>
              <a:gd name="connsiteY2781" fmla="*/ 574539 h 2601022"/>
              <a:gd name="connsiteX2782" fmla="*/ 6079876 w 10001500"/>
              <a:gd name="connsiteY2782" fmla="*/ 574863 h 2601022"/>
              <a:gd name="connsiteX2783" fmla="*/ 6064974 w 10001500"/>
              <a:gd name="connsiteY2783" fmla="*/ 572272 h 2601022"/>
              <a:gd name="connsiteX2784" fmla="*/ 6053960 w 10001500"/>
              <a:gd name="connsiteY2784" fmla="*/ 577455 h 2601022"/>
              <a:gd name="connsiteX2785" fmla="*/ 6017677 w 10001500"/>
              <a:gd name="connsiteY2785" fmla="*/ 564497 h 2601022"/>
              <a:gd name="connsiteX2786" fmla="*/ 5998888 w 10001500"/>
              <a:gd name="connsiteY2786" fmla="*/ 573243 h 2601022"/>
              <a:gd name="connsiteX2787" fmla="*/ 5976212 w 10001500"/>
              <a:gd name="connsiteY2787" fmla="*/ 572272 h 2601022"/>
              <a:gd name="connsiteX2788" fmla="*/ 5965522 w 10001500"/>
              <a:gd name="connsiteY2788" fmla="*/ 571948 h 2601022"/>
              <a:gd name="connsiteX2789" fmla="*/ 5952887 w 10001500"/>
              <a:gd name="connsiteY2789" fmla="*/ 569680 h 2601022"/>
              <a:gd name="connsiteX2790" fmla="*/ 5929563 w 10001500"/>
              <a:gd name="connsiteY2790" fmla="*/ 590413 h 2601022"/>
              <a:gd name="connsiteX2791" fmla="*/ 5901055 w 10001500"/>
              <a:gd name="connsiteY2791" fmla="*/ 595596 h 2601022"/>
              <a:gd name="connsiteX2792" fmla="*/ 5885506 w 10001500"/>
              <a:gd name="connsiteY2792" fmla="*/ 590413 h 2601022"/>
              <a:gd name="connsiteX2793" fmla="*/ 5874491 w 10001500"/>
              <a:gd name="connsiteY2793" fmla="*/ 588469 h 2601022"/>
              <a:gd name="connsiteX2794" fmla="*/ 5867365 w 10001500"/>
              <a:gd name="connsiteY2794" fmla="*/ 598188 h 2601022"/>
              <a:gd name="connsiteX2795" fmla="*/ 5841773 w 10001500"/>
              <a:gd name="connsiteY2795" fmla="*/ 601427 h 2601022"/>
              <a:gd name="connsiteX2796" fmla="*/ 5818124 w 10001500"/>
              <a:gd name="connsiteY2796" fmla="*/ 616329 h 2601022"/>
              <a:gd name="connsiteX2797" fmla="*/ 5784758 w 10001500"/>
              <a:gd name="connsiteY2797" fmla="*/ 614709 h 2601022"/>
              <a:gd name="connsiteX2798" fmla="*/ 5761109 w 10001500"/>
              <a:gd name="connsiteY2798" fmla="*/ 634470 h 2601022"/>
              <a:gd name="connsiteX2799" fmla="*/ 5729362 w 10001500"/>
              <a:gd name="connsiteY2799" fmla="*/ 638357 h 2601022"/>
              <a:gd name="connsiteX2800" fmla="*/ 5701502 w 10001500"/>
              <a:gd name="connsiteY2800" fmla="*/ 657795 h 2601022"/>
              <a:gd name="connsiteX2801" fmla="*/ 5680770 w 10001500"/>
              <a:gd name="connsiteY2801" fmla="*/ 647428 h 2601022"/>
              <a:gd name="connsiteX2802" fmla="*/ 5701502 w 10001500"/>
              <a:gd name="connsiteY2802" fmla="*/ 621512 h 2601022"/>
              <a:gd name="connsiteX2803" fmla="*/ 5732601 w 10001500"/>
              <a:gd name="connsiteY2803" fmla="*/ 603371 h 2601022"/>
              <a:gd name="connsiteX2804" fmla="*/ 5717052 w 10001500"/>
              <a:gd name="connsiteY2804" fmla="*/ 600779 h 2601022"/>
              <a:gd name="connsiteX2805" fmla="*/ 5697939 w 10001500"/>
              <a:gd name="connsiteY2805" fmla="*/ 609526 h 2601022"/>
              <a:gd name="connsiteX2806" fmla="*/ 5680770 w 10001500"/>
              <a:gd name="connsiteY2806" fmla="*/ 624104 h 2601022"/>
              <a:gd name="connsiteX2807" fmla="*/ 5651938 w 10001500"/>
              <a:gd name="connsiteY2807" fmla="*/ 631231 h 2601022"/>
              <a:gd name="connsiteX2808" fmla="*/ 5628938 w 10001500"/>
              <a:gd name="connsiteY2808" fmla="*/ 650019 h 2601022"/>
              <a:gd name="connsiteX2809" fmla="*/ 5608205 w 10001500"/>
              <a:gd name="connsiteY2809" fmla="*/ 644836 h 2601022"/>
              <a:gd name="connsiteX2810" fmla="*/ 5626346 w 10001500"/>
              <a:gd name="connsiteY2810" fmla="*/ 621836 h 2601022"/>
              <a:gd name="connsiteX2811" fmla="*/ 5652262 w 10001500"/>
              <a:gd name="connsiteY2811" fmla="*/ 608554 h 2601022"/>
              <a:gd name="connsiteX2812" fmla="*/ 5654854 w 10001500"/>
              <a:gd name="connsiteY2812" fmla="*/ 608554 h 2601022"/>
              <a:gd name="connsiteX2813" fmla="*/ 5685305 w 10001500"/>
              <a:gd name="connsiteY2813" fmla="*/ 592356 h 2601022"/>
              <a:gd name="connsiteX2814" fmla="*/ 5711869 w 10001500"/>
              <a:gd name="connsiteY2814" fmla="*/ 580047 h 2601022"/>
              <a:gd name="connsiteX2815" fmla="*/ 5717052 w 10001500"/>
              <a:gd name="connsiteY2815" fmla="*/ 580047 h 2601022"/>
              <a:gd name="connsiteX2816" fmla="*/ 5735841 w 10001500"/>
              <a:gd name="connsiteY2816" fmla="*/ 563201 h 2601022"/>
              <a:gd name="connsiteX2817" fmla="*/ 5758517 w 10001500"/>
              <a:gd name="connsiteY2817" fmla="*/ 554131 h 2601022"/>
              <a:gd name="connsiteX2818" fmla="*/ 5763701 w 10001500"/>
              <a:gd name="connsiteY2818" fmla="*/ 554131 h 2601022"/>
              <a:gd name="connsiteX2819" fmla="*/ 5781194 w 10001500"/>
              <a:gd name="connsiteY2819" fmla="*/ 541172 h 2601022"/>
              <a:gd name="connsiteX2820" fmla="*/ 5802575 w 10001500"/>
              <a:gd name="connsiteY2820" fmla="*/ 535989 h 2601022"/>
              <a:gd name="connsiteX2821" fmla="*/ 5810350 w 10001500"/>
              <a:gd name="connsiteY2821" fmla="*/ 535989 h 2601022"/>
              <a:gd name="connsiteX2822" fmla="*/ 5825899 w 10001500"/>
              <a:gd name="connsiteY2822" fmla="*/ 517848 h 2601022"/>
              <a:gd name="connsiteX2823" fmla="*/ 5838857 w 10001500"/>
              <a:gd name="connsiteY2823" fmla="*/ 520440 h 2601022"/>
              <a:gd name="connsiteX2824" fmla="*/ 5844040 w 10001500"/>
              <a:gd name="connsiteY2824" fmla="*/ 510073 h 2601022"/>
              <a:gd name="connsiteX2825" fmla="*/ 5862182 w 10001500"/>
              <a:gd name="connsiteY2825" fmla="*/ 515256 h 2601022"/>
              <a:gd name="connsiteX2826" fmla="*/ 5864773 w 10001500"/>
              <a:gd name="connsiteY2826" fmla="*/ 502299 h 2601022"/>
              <a:gd name="connsiteX2827" fmla="*/ 5872548 w 10001500"/>
              <a:gd name="connsiteY2827" fmla="*/ 499707 h 2601022"/>
              <a:gd name="connsiteX2828" fmla="*/ 5884534 w 10001500"/>
              <a:gd name="connsiteY2828" fmla="*/ 502947 h 2601022"/>
              <a:gd name="connsiteX2829" fmla="*/ 5890689 w 10001500"/>
              <a:gd name="connsiteY2829" fmla="*/ 486749 h 2601022"/>
              <a:gd name="connsiteX2830" fmla="*/ 5931183 w 10001500"/>
              <a:gd name="connsiteY2830" fmla="*/ 479946 h 2601022"/>
              <a:gd name="connsiteX2831" fmla="*/ 5973620 w 10001500"/>
              <a:gd name="connsiteY2831" fmla="*/ 463425 h 2601022"/>
              <a:gd name="connsiteX2832" fmla="*/ 5939929 w 10001500"/>
              <a:gd name="connsiteY2832" fmla="*/ 476383 h 2601022"/>
              <a:gd name="connsiteX2833" fmla="*/ 5927943 w 10001500"/>
              <a:gd name="connsiteY2833" fmla="*/ 470876 h 2601022"/>
              <a:gd name="connsiteX2834" fmla="*/ 5914013 w 10001500"/>
              <a:gd name="connsiteY2834" fmla="*/ 471200 h 2601022"/>
              <a:gd name="connsiteX2835" fmla="*/ 5908830 w 10001500"/>
              <a:gd name="connsiteY2835" fmla="*/ 442692 h 2601022"/>
              <a:gd name="connsiteX2836" fmla="*/ 5903647 w 10001500"/>
              <a:gd name="connsiteY2836" fmla="*/ 442692 h 2601022"/>
              <a:gd name="connsiteX2837" fmla="*/ 5879999 w 10001500"/>
              <a:gd name="connsiteY2837" fmla="*/ 454354 h 2601022"/>
              <a:gd name="connsiteX2838" fmla="*/ 5862182 w 10001500"/>
              <a:gd name="connsiteY2838" fmla="*/ 473791 h 2601022"/>
              <a:gd name="connsiteX2839" fmla="*/ 5834969 w 10001500"/>
              <a:gd name="connsiteY2839" fmla="*/ 481242 h 2601022"/>
              <a:gd name="connsiteX2840" fmla="*/ 5807758 w 10001500"/>
              <a:gd name="connsiteY2840" fmla="*/ 486749 h 2601022"/>
              <a:gd name="connsiteX2841" fmla="*/ 5793180 w 10001500"/>
              <a:gd name="connsiteY2841" fmla="*/ 486749 h 2601022"/>
              <a:gd name="connsiteX2842" fmla="*/ 5784433 w 10001500"/>
              <a:gd name="connsiteY2842" fmla="*/ 478974 h 2601022"/>
              <a:gd name="connsiteX2843" fmla="*/ 5787025 w 10001500"/>
              <a:gd name="connsiteY2843" fmla="*/ 468608 h 2601022"/>
              <a:gd name="connsiteX2844" fmla="*/ 5837237 w 10001500"/>
              <a:gd name="connsiteY2844" fmla="*/ 457594 h 2601022"/>
              <a:gd name="connsiteX2845" fmla="*/ 5877731 w 10001500"/>
              <a:gd name="connsiteY2845" fmla="*/ 427142 h 2601022"/>
              <a:gd name="connsiteX2846" fmla="*/ 5899436 w 10001500"/>
              <a:gd name="connsiteY2846" fmla="*/ 414509 h 2601022"/>
              <a:gd name="connsiteX2847" fmla="*/ 5926971 w 10001500"/>
              <a:gd name="connsiteY2847" fmla="*/ 411593 h 2601022"/>
              <a:gd name="connsiteX2848" fmla="*/ 5942521 w 10001500"/>
              <a:gd name="connsiteY2848" fmla="*/ 393452 h 2601022"/>
              <a:gd name="connsiteX2849" fmla="*/ 5955479 w 10001500"/>
              <a:gd name="connsiteY2849" fmla="*/ 416776 h 2601022"/>
              <a:gd name="connsiteX2850" fmla="*/ 5947704 w 10001500"/>
              <a:gd name="connsiteY2850" fmla="*/ 416776 h 2601022"/>
              <a:gd name="connsiteX2851" fmla="*/ 5945113 w 10001500"/>
              <a:gd name="connsiteY2851" fmla="*/ 419368 h 2601022"/>
              <a:gd name="connsiteX2852" fmla="*/ 5945436 w 10001500"/>
              <a:gd name="connsiteY2852" fmla="*/ 424227 h 2601022"/>
              <a:gd name="connsiteX2853" fmla="*/ 5947704 w 10001500"/>
              <a:gd name="connsiteY2853" fmla="*/ 427142 h 2601022"/>
              <a:gd name="connsiteX2854" fmla="*/ 5949972 w 10001500"/>
              <a:gd name="connsiteY2854" fmla="*/ 424551 h 2601022"/>
              <a:gd name="connsiteX2855" fmla="*/ 5950296 w 10001500"/>
              <a:gd name="connsiteY2855" fmla="*/ 421959 h 2601022"/>
              <a:gd name="connsiteX2856" fmla="*/ 5955479 w 10001500"/>
              <a:gd name="connsiteY2856" fmla="*/ 416776 h 2601022"/>
              <a:gd name="connsiteX2857" fmla="*/ 5976212 w 10001500"/>
              <a:gd name="connsiteY2857" fmla="*/ 401226 h 2601022"/>
              <a:gd name="connsiteX2858" fmla="*/ 6020269 w 10001500"/>
              <a:gd name="connsiteY2858" fmla="*/ 398635 h 2601022"/>
              <a:gd name="connsiteX2859" fmla="*/ 6105791 w 10001500"/>
              <a:gd name="connsiteY2859" fmla="*/ 354578 h 2601022"/>
              <a:gd name="connsiteX2860" fmla="*/ 6140778 w 10001500"/>
              <a:gd name="connsiteY2860" fmla="*/ 346479 h 2601022"/>
              <a:gd name="connsiteX2861" fmla="*/ 6167990 w 10001500"/>
              <a:gd name="connsiteY2861" fmla="*/ 336436 h 2601022"/>
              <a:gd name="connsiteX2862" fmla="*/ 6180624 w 10001500"/>
              <a:gd name="connsiteY2862" fmla="*/ 335788 h 2601022"/>
              <a:gd name="connsiteX2863" fmla="*/ 6191314 w 10001500"/>
              <a:gd name="connsiteY2863" fmla="*/ 331253 h 2601022"/>
              <a:gd name="connsiteX2864" fmla="*/ 6253512 w 10001500"/>
              <a:gd name="connsiteY2864" fmla="*/ 313112 h 2601022"/>
              <a:gd name="connsiteX2865" fmla="*/ 6261287 w 10001500"/>
              <a:gd name="connsiteY2865" fmla="*/ 300154 h 2601022"/>
              <a:gd name="connsiteX2866" fmla="*/ 6274245 w 10001500"/>
              <a:gd name="connsiteY2866" fmla="*/ 318295 h 2601022"/>
              <a:gd name="connsiteX2867" fmla="*/ 6315711 w 10001500"/>
              <a:gd name="connsiteY2867" fmla="*/ 313112 h 2601022"/>
              <a:gd name="connsiteX2868" fmla="*/ 6337091 w 10001500"/>
              <a:gd name="connsiteY2868" fmla="*/ 301774 h 2601022"/>
              <a:gd name="connsiteX2869" fmla="*/ 6362359 w 10001500"/>
              <a:gd name="connsiteY2869" fmla="*/ 300154 h 2601022"/>
              <a:gd name="connsiteX2870" fmla="*/ 6369810 w 10001500"/>
              <a:gd name="connsiteY2870" fmla="*/ 295943 h 2601022"/>
              <a:gd name="connsiteX2871" fmla="*/ 6375317 w 10001500"/>
              <a:gd name="connsiteY2871" fmla="*/ 289788 h 2601022"/>
              <a:gd name="connsiteX2872" fmla="*/ 6372401 w 10001500"/>
              <a:gd name="connsiteY2872" fmla="*/ 286224 h 2601022"/>
              <a:gd name="connsiteX2873" fmla="*/ 6367543 w 10001500"/>
              <a:gd name="connsiteY2873" fmla="*/ 284604 h 2601022"/>
              <a:gd name="connsiteX2874" fmla="*/ 6383092 w 10001500"/>
              <a:gd name="connsiteY2874" fmla="*/ 274238 h 2601022"/>
              <a:gd name="connsiteX2875" fmla="*/ 6405121 w 10001500"/>
              <a:gd name="connsiteY2875" fmla="*/ 274238 h 2601022"/>
              <a:gd name="connsiteX2876" fmla="*/ 6427149 w 10001500"/>
              <a:gd name="connsiteY2876" fmla="*/ 266463 h 2601022"/>
              <a:gd name="connsiteX2877" fmla="*/ 6443994 w 10001500"/>
              <a:gd name="connsiteY2877" fmla="*/ 266463 h 2601022"/>
              <a:gd name="connsiteX2878" fmla="*/ 6453065 w 10001500"/>
              <a:gd name="connsiteY2878" fmla="*/ 258688 h 2601022"/>
              <a:gd name="connsiteX2879" fmla="*/ 6465699 w 10001500"/>
              <a:gd name="connsiteY2879" fmla="*/ 259985 h 2601022"/>
              <a:gd name="connsiteX2880" fmla="*/ 6476390 w 10001500"/>
              <a:gd name="connsiteY2880" fmla="*/ 253505 h 2601022"/>
              <a:gd name="connsiteX2881" fmla="*/ 6501982 w 10001500"/>
              <a:gd name="connsiteY2881" fmla="*/ 249294 h 2601022"/>
              <a:gd name="connsiteX2882" fmla="*/ 6525630 w 10001500"/>
              <a:gd name="connsiteY2882" fmla="*/ 243139 h 2601022"/>
              <a:gd name="connsiteX2883" fmla="*/ 6540855 w 10001500"/>
              <a:gd name="connsiteY2883" fmla="*/ 244435 h 2601022"/>
              <a:gd name="connsiteX2884" fmla="*/ 6554137 w 10001500"/>
              <a:gd name="connsiteY2884" fmla="*/ 237956 h 2601022"/>
              <a:gd name="connsiteX2885" fmla="*/ 6572278 w 10001500"/>
              <a:gd name="connsiteY2885" fmla="*/ 230181 h 2601022"/>
              <a:gd name="connsiteX2886" fmla="*/ 6582321 w 10001500"/>
              <a:gd name="connsiteY2886" fmla="*/ 231801 h 2601022"/>
              <a:gd name="connsiteX2887" fmla="*/ 6590420 w 10001500"/>
              <a:gd name="connsiteY2887" fmla="*/ 227589 h 2601022"/>
              <a:gd name="connsiteX2888" fmla="*/ 6618927 w 10001500"/>
              <a:gd name="connsiteY2888" fmla="*/ 219815 h 2601022"/>
              <a:gd name="connsiteX2889" fmla="*/ 6632533 w 10001500"/>
              <a:gd name="connsiteY2889" fmla="*/ 221110 h 2601022"/>
              <a:gd name="connsiteX2890" fmla="*/ 6642251 w 10001500"/>
              <a:gd name="connsiteY2890" fmla="*/ 214632 h 2601022"/>
              <a:gd name="connsiteX2891" fmla="*/ 6703874 w 10001500"/>
              <a:gd name="connsiteY2891" fmla="*/ 217319 h 2601022"/>
              <a:gd name="connsiteX2892" fmla="*/ 6782774 w 10001500"/>
              <a:gd name="connsiteY2892" fmla="*/ 218855 h 2601022"/>
              <a:gd name="connsiteX2893" fmla="*/ 6828846 w 10001500"/>
              <a:gd name="connsiteY2893" fmla="*/ 209448 h 2601022"/>
              <a:gd name="connsiteX2894" fmla="*/ 5536927 w 10001500"/>
              <a:gd name="connsiteY2894" fmla="*/ 180928 h 2601022"/>
              <a:gd name="connsiteX2895" fmla="*/ 5532607 w 10001500"/>
              <a:gd name="connsiteY2895" fmla="*/ 202531 h 2601022"/>
              <a:gd name="connsiteX2896" fmla="*/ 5513164 w 10001500"/>
              <a:gd name="connsiteY2896" fmla="*/ 211172 h 2601022"/>
              <a:gd name="connsiteX2897" fmla="*/ 5500743 w 10001500"/>
              <a:gd name="connsiteY2897" fmla="*/ 231695 h 2601022"/>
              <a:gd name="connsiteX2898" fmla="*/ 5485079 w 10001500"/>
              <a:gd name="connsiteY2898" fmla="*/ 252218 h 2601022"/>
              <a:gd name="connsiteX2899" fmla="*/ 5471308 w 10001500"/>
              <a:gd name="connsiteY2899" fmla="*/ 277332 h 2601022"/>
              <a:gd name="connsiteX2900" fmla="*/ 5459156 w 10001500"/>
              <a:gd name="connsiteY2900" fmla="*/ 297585 h 2601022"/>
              <a:gd name="connsiteX2901" fmla="*/ 5454835 w 10001500"/>
              <a:gd name="connsiteY2901" fmla="*/ 298935 h 2601022"/>
              <a:gd name="connsiteX2902" fmla="*/ 5450514 w 10001500"/>
              <a:gd name="connsiteY2902" fmla="*/ 301906 h 2601022"/>
              <a:gd name="connsiteX2903" fmla="*/ 5455106 w 10001500"/>
              <a:gd name="connsiteY2903" fmla="*/ 306767 h 2601022"/>
              <a:gd name="connsiteX2904" fmla="*/ 5461317 w 10001500"/>
              <a:gd name="connsiteY2904" fmla="*/ 308387 h 2601022"/>
              <a:gd name="connsiteX2905" fmla="*/ 5452675 w 10001500"/>
              <a:gd name="connsiteY2905" fmla="*/ 334311 h 2601022"/>
              <a:gd name="connsiteX2906" fmla="*/ 5449434 w 10001500"/>
              <a:gd name="connsiteY2906" fmla="*/ 345382 h 2601022"/>
              <a:gd name="connsiteX2907" fmla="*/ 5439713 w 10001500"/>
              <a:gd name="connsiteY2907" fmla="*/ 351593 h 2601022"/>
              <a:gd name="connsiteX2908" fmla="*/ 5428911 w 10001500"/>
              <a:gd name="connsiteY2908" fmla="*/ 368875 h 2601022"/>
              <a:gd name="connsiteX2909" fmla="*/ 5415950 w 10001500"/>
              <a:gd name="connsiteY2909" fmla="*/ 389669 h 2601022"/>
              <a:gd name="connsiteX2910" fmla="*/ 5390026 w 10001500"/>
              <a:gd name="connsiteY2910" fmla="*/ 399120 h 2601022"/>
              <a:gd name="connsiteX2911" fmla="*/ 5370584 w 10001500"/>
              <a:gd name="connsiteY2911" fmla="*/ 444486 h 2601022"/>
              <a:gd name="connsiteX2912" fmla="*/ 5356540 w 10001500"/>
              <a:gd name="connsiteY2912" fmla="*/ 462849 h 2601022"/>
              <a:gd name="connsiteX2913" fmla="*/ 5342498 w 10001500"/>
              <a:gd name="connsiteY2913" fmla="*/ 481212 h 2601022"/>
              <a:gd name="connsiteX2914" fmla="*/ 5342498 w 10001500"/>
              <a:gd name="connsiteY2914" fmla="*/ 483372 h 2601022"/>
              <a:gd name="connsiteX2915" fmla="*/ 5333858 w 10001500"/>
              <a:gd name="connsiteY2915" fmla="*/ 507136 h 2601022"/>
              <a:gd name="connsiteX2916" fmla="*/ 5324406 w 10001500"/>
              <a:gd name="connsiteY2916" fmla="*/ 511996 h 2601022"/>
              <a:gd name="connsiteX2917" fmla="*/ 5316575 w 10001500"/>
              <a:gd name="connsiteY2917" fmla="*/ 520098 h 2601022"/>
              <a:gd name="connsiteX2918" fmla="*/ 5315225 w 10001500"/>
              <a:gd name="connsiteY2918" fmla="*/ 531439 h 2601022"/>
              <a:gd name="connsiteX2919" fmla="*/ 5305774 w 10001500"/>
              <a:gd name="connsiteY2919" fmla="*/ 539540 h 2601022"/>
              <a:gd name="connsiteX2920" fmla="*/ 5299563 w 10001500"/>
              <a:gd name="connsiteY2920" fmla="*/ 548182 h 2601022"/>
              <a:gd name="connsiteX2921" fmla="*/ 5288492 w 10001500"/>
              <a:gd name="connsiteY2921" fmla="*/ 556823 h 2601022"/>
              <a:gd name="connsiteX2922" fmla="*/ 5292811 w 10001500"/>
              <a:gd name="connsiteY2922" fmla="*/ 582747 h 2601022"/>
              <a:gd name="connsiteX2923" fmla="*/ 5273369 w 10001500"/>
              <a:gd name="connsiteY2923" fmla="*/ 593548 h 2601022"/>
              <a:gd name="connsiteX2924" fmla="*/ 5270399 w 10001500"/>
              <a:gd name="connsiteY2924" fmla="*/ 594088 h 2601022"/>
              <a:gd name="connsiteX2925" fmla="*/ 5269048 w 10001500"/>
              <a:gd name="connsiteY2925" fmla="*/ 597869 h 2601022"/>
              <a:gd name="connsiteX2926" fmla="*/ 5269589 w 10001500"/>
              <a:gd name="connsiteY2926" fmla="*/ 605970 h 2601022"/>
              <a:gd name="connsiteX2927" fmla="*/ 5260408 w 10001500"/>
              <a:gd name="connsiteY2927" fmla="*/ 610831 h 2601022"/>
              <a:gd name="connsiteX2928" fmla="*/ 5243125 w 10001500"/>
              <a:gd name="connsiteY2928" fmla="*/ 628114 h 2601022"/>
              <a:gd name="connsiteX2929" fmla="*/ 5240965 w 10001500"/>
              <a:gd name="connsiteY2929" fmla="*/ 647556 h 2601022"/>
              <a:gd name="connsiteX2930" fmla="*/ 5209639 w 10001500"/>
              <a:gd name="connsiteY2930" fmla="*/ 678340 h 2601022"/>
              <a:gd name="connsiteX2931" fmla="*/ 5184796 w 10001500"/>
              <a:gd name="connsiteY2931" fmla="*/ 712366 h 2601022"/>
              <a:gd name="connsiteX2932" fmla="*/ 5187227 w 10001500"/>
              <a:gd name="connsiteY2932" fmla="*/ 732079 h 2601022"/>
              <a:gd name="connsiteX2933" fmla="*/ 5171835 w 10001500"/>
              <a:gd name="connsiteY2933" fmla="*/ 740450 h 2601022"/>
              <a:gd name="connsiteX2934" fmla="*/ 5169675 w 10001500"/>
              <a:gd name="connsiteY2934" fmla="*/ 740450 h 2601022"/>
              <a:gd name="connsiteX2935" fmla="*/ 5158873 w 10001500"/>
              <a:gd name="connsiteY2935" fmla="*/ 774475 h 2601022"/>
              <a:gd name="connsiteX2936" fmla="*/ 5141589 w 10001500"/>
              <a:gd name="connsiteY2936" fmla="*/ 805259 h 2601022"/>
              <a:gd name="connsiteX2937" fmla="*/ 5123768 w 10001500"/>
              <a:gd name="connsiteY2937" fmla="*/ 817411 h 2601022"/>
              <a:gd name="connsiteX2938" fmla="*/ 5115667 w 10001500"/>
              <a:gd name="connsiteY2938" fmla="*/ 837664 h 2601022"/>
              <a:gd name="connsiteX2939" fmla="*/ 5107025 w 10001500"/>
              <a:gd name="connsiteY2939" fmla="*/ 852786 h 2601022"/>
              <a:gd name="connsiteX2940" fmla="*/ 5103245 w 10001500"/>
              <a:gd name="connsiteY2940" fmla="*/ 865478 h 2601022"/>
              <a:gd name="connsiteX2941" fmla="*/ 5089743 w 10001500"/>
              <a:gd name="connsiteY2941" fmla="*/ 870069 h 2601022"/>
              <a:gd name="connsiteX2942" fmla="*/ 5063549 w 10001500"/>
              <a:gd name="connsiteY2942" fmla="*/ 910575 h 2601022"/>
              <a:gd name="connsiteX2943" fmla="*/ 5042216 w 10001500"/>
              <a:gd name="connsiteY2943" fmla="*/ 954321 h 2601022"/>
              <a:gd name="connsiteX2944" fmla="*/ 5030333 w 10001500"/>
              <a:gd name="connsiteY2944" fmla="*/ 955941 h 2601022"/>
              <a:gd name="connsiteX2945" fmla="*/ 5024933 w 10001500"/>
              <a:gd name="connsiteY2945" fmla="*/ 967283 h 2601022"/>
              <a:gd name="connsiteX2946" fmla="*/ 5031415 w 10001500"/>
              <a:gd name="connsiteY2946" fmla="*/ 978625 h 2601022"/>
              <a:gd name="connsiteX2947" fmla="*/ 5037895 w 10001500"/>
              <a:gd name="connsiteY2947" fmla="*/ 986726 h 2601022"/>
              <a:gd name="connsiteX2948" fmla="*/ 5035735 w 10001500"/>
              <a:gd name="connsiteY2948" fmla="*/ 988616 h 2601022"/>
              <a:gd name="connsiteX2949" fmla="*/ 5033575 w 10001500"/>
              <a:gd name="connsiteY2949" fmla="*/ 988886 h 2601022"/>
              <a:gd name="connsiteX2950" fmla="*/ 5010620 w 10001500"/>
              <a:gd name="connsiteY2950" fmla="*/ 1021561 h 2601022"/>
              <a:gd name="connsiteX2951" fmla="*/ 4986048 w 10001500"/>
              <a:gd name="connsiteY2951" fmla="*/ 1049375 h 2601022"/>
              <a:gd name="connsiteX2952" fmla="*/ 4986588 w 10001500"/>
              <a:gd name="connsiteY2952" fmla="*/ 1054506 h 2601022"/>
              <a:gd name="connsiteX2953" fmla="*/ 4990369 w 10001500"/>
              <a:gd name="connsiteY2953" fmla="*/ 1058016 h 2601022"/>
              <a:gd name="connsiteX2954" fmla="*/ 4994689 w 10001500"/>
              <a:gd name="connsiteY2954" fmla="*/ 1058016 h 2601022"/>
              <a:gd name="connsiteX2955" fmla="*/ 4958774 w 10001500"/>
              <a:gd name="connsiteY2955" fmla="*/ 1116615 h 2601022"/>
              <a:gd name="connsiteX2956" fmla="*/ 4914756 w 10001500"/>
              <a:gd name="connsiteY2956" fmla="*/ 1170353 h 2601022"/>
              <a:gd name="connsiteX2957" fmla="*/ 4906116 w 10001500"/>
              <a:gd name="connsiteY2957" fmla="*/ 1168192 h 2601022"/>
              <a:gd name="connsiteX2958" fmla="*/ 4905576 w 10001500"/>
              <a:gd name="connsiteY2958" fmla="*/ 1162252 h 2601022"/>
              <a:gd name="connsiteX2959" fmla="*/ 4901796 w 10001500"/>
              <a:gd name="connsiteY2959" fmla="*/ 1159551 h 2601022"/>
              <a:gd name="connsiteX2960" fmla="*/ 4895585 w 10001500"/>
              <a:gd name="connsiteY2960" fmla="*/ 1163061 h 2601022"/>
              <a:gd name="connsiteX2961" fmla="*/ 4890993 w 10001500"/>
              <a:gd name="connsiteY2961" fmla="*/ 1168192 h 2601022"/>
              <a:gd name="connsiteX2962" fmla="*/ 4872361 w 10001500"/>
              <a:gd name="connsiteY2962" fmla="*/ 1209779 h 2601022"/>
              <a:gd name="connsiteX2963" fmla="*/ 4839145 w 10001500"/>
              <a:gd name="connsiteY2963" fmla="*/ 1235162 h 2601022"/>
              <a:gd name="connsiteX2964" fmla="*/ 4833745 w 10001500"/>
              <a:gd name="connsiteY2964" fmla="*/ 1251905 h 2601022"/>
              <a:gd name="connsiteX2965" fmla="*/ 4828343 w 10001500"/>
              <a:gd name="connsiteY2965" fmla="*/ 1265407 h 2601022"/>
              <a:gd name="connsiteX2966" fmla="*/ 4812412 w 10001500"/>
              <a:gd name="connsiteY2966" fmla="*/ 1281339 h 2601022"/>
              <a:gd name="connsiteX2967" fmla="*/ 4804580 w 10001500"/>
              <a:gd name="connsiteY2967" fmla="*/ 1302132 h 2601022"/>
              <a:gd name="connsiteX2968" fmla="*/ 4785137 w 10001500"/>
              <a:gd name="connsiteY2968" fmla="*/ 1315094 h 2601022"/>
              <a:gd name="connsiteX2969" fmla="*/ 4767856 w 10001500"/>
              <a:gd name="connsiteY2969" fmla="*/ 1351819 h 2601022"/>
              <a:gd name="connsiteX2970" fmla="*/ 4750572 w 10001500"/>
              <a:gd name="connsiteY2970" fmla="*/ 1364781 h 2601022"/>
              <a:gd name="connsiteX2971" fmla="*/ 4741932 w 10001500"/>
              <a:gd name="connsiteY2971" fmla="*/ 1388545 h 2601022"/>
              <a:gd name="connsiteX2972" fmla="*/ 4737611 w 10001500"/>
              <a:gd name="connsiteY2972" fmla="*/ 1400156 h 2601022"/>
              <a:gd name="connsiteX2973" fmla="*/ 4726810 w 10001500"/>
              <a:gd name="connsiteY2973" fmla="*/ 1403667 h 2601022"/>
              <a:gd name="connsiteX2974" fmla="*/ 4724649 w 10001500"/>
              <a:gd name="connsiteY2974" fmla="*/ 1403667 h 2601022"/>
              <a:gd name="connsiteX2975" fmla="*/ 4722758 w 10001500"/>
              <a:gd name="connsiteY2975" fmla="*/ 1415279 h 2601022"/>
              <a:gd name="connsiteX2976" fmla="*/ 4716007 w 10001500"/>
              <a:gd name="connsiteY2976" fmla="*/ 1425270 h 2601022"/>
              <a:gd name="connsiteX2977" fmla="*/ 4706287 w 10001500"/>
              <a:gd name="connsiteY2977" fmla="*/ 1451734 h 2601022"/>
              <a:gd name="connsiteX2978" fmla="*/ 4690084 w 10001500"/>
              <a:gd name="connsiteY2978" fmla="*/ 1474957 h 2601022"/>
              <a:gd name="connsiteX2979" fmla="*/ 4683332 w 10001500"/>
              <a:gd name="connsiteY2979" fmla="*/ 1480898 h 2601022"/>
              <a:gd name="connsiteX2980" fmla="*/ 4681443 w 10001500"/>
              <a:gd name="connsiteY2980" fmla="*/ 1490080 h 2601022"/>
              <a:gd name="connsiteX2981" fmla="*/ 4670640 w 10001500"/>
              <a:gd name="connsiteY2981" fmla="*/ 1496560 h 2601022"/>
              <a:gd name="connsiteX2982" fmla="*/ 4664160 w 10001500"/>
              <a:gd name="connsiteY2982" fmla="*/ 1479278 h 2601022"/>
              <a:gd name="connsiteX2983" fmla="*/ 4684413 w 10001500"/>
              <a:gd name="connsiteY2983" fmla="*/ 1465506 h 2601022"/>
              <a:gd name="connsiteX2984" fmla="*/ 4690084 w 10001500"/>
              <a:gd name="connsiteY2984" fmla="*/ 1440392 h 2601022"/>
              <a:gd name="connsiteX2985" fmla="*/ 4709526 w 10001500"/>
              <a:gd name="connsiteY2985" fmla="*/ 1427430 h 2601022"/>
              <a:gd name="connsiteX2986" fmla="*/ 4708716 w 10001500"/>
              <a:gd name="connsiteY2986" fmla="*/ 1418249 h 2601022"/>
              <a:gd name="connsiteX2987" fmla="*/ 4703045 w 10001500"/>
              <a:gd name="connsiteY2987" fmla="*/ 1412308 h 2601022"/>
              <a:gd name="connsiteX2988" fmla="*/ 4699805 w 10001500"/>
              <a:gd name="connsiteY2988" fmla="*/ 1414738 h 2601022"/>
              <a:gd name="connsiteX2989" fmla="*/ 4696565 w 10001500"/>
              <a:gd name="connsiteY2989" fmla="*/ 1418789 h 2601022"/>
              <a:gd name="connsiteX2990" fmla="*/ 4687924 w 10001500"/>
              <a:gd name="connsiteY2990" fmla="*/ 1406097 h 2601022"/>
              <a:gd name="connsiteX2991" fmla="*/ 4672801 w 10001500"/>
              <a:gd name="connsiteY2991" fmla="*/ 1401506 h 2601022"/>
              <a:gd name="connsiteX2992" fmla="*/ 4666051 w 10001500"/>
              <a:gd name="connsiteY2992" fmla="*/ 1413658 h 2601022"/>
              <a:gd name="connsiteX2993" fmla="*/ 4664160 w 10001500"/>
              <a:gd name="connsiteY2993" fmla="*/ 1427430 h 2601022"/>
              <a:gd name="connsiteX2994" fmla="*/ 4654708 w 10001500"/>
              <a:gd name="connsiteY2994" fmla="*/ 1430671 h 2601022"/>
              <a:gd name="connsiteX2995" fmla="*/ 4646878 w 10001500"/>
              <a:gd name="connsiteY2995" fmla="*/ 1433911 h 2601022"/>
              <a:gd name="connsiteX2996" fmla="*/ 4644987 w 10001500"/>
              <a:gd name="connsiteY2996" fmla="*/ 1430401 h 2601022"/>
              <a:gd name="connsiteX2997" fmla="*/ 4644718 w 10001500"/>
              <a:gd name="connsiteY2997" fmla="*/ 1425270 h 2601022"/>
              <a:gd name="connsiteX2998" fmla="*/ 4652278 w 10001500"/>
              <a:gd name="connsiteY2998" fmla="*/ 1406637 h 2601022"/>
              <a:gd name="connsiteX2999" fmla="*/ 4646878 w 10001500"/>
              <a:gd name="connsiteY2999" fmla="*/ 1392865 h 2601022"/>
              <a:gd name="connsiteX3000" fmla="*/ 4644987 w 10001500"/>
              <a:gd name="connsiteY3000" fmla="*/ 1396376 h 2601022"/>
              <a:gd name="connsiteX3001" fmla="*/ 4644718 w 10001500"/>
              <a:gd name="connsiteY3001" fmla="*/ 1401506 h 2601022"/>
              <a:gd name="connsiteX3002" fmla="*/ 4636076 w 10001500"/>
              <a:gd name="connsiteY3002" fmla="*/ 1410148 h 2601022"/>
              <a:gd name="connsiteX3003" fmla="*/ 4636076 w 10001500"/>
              <a:gd name="connsiteY3003" fmla="*/ 1425270 h 2601022"/>
              <a:gd name="connsiteX3004" fmla="*/ 4646878 w 10001500"/>
              <a:gd name="connsiteY3004" fmla="*/ 1453354 h 2601022"/>
              <a:gd name="connsiteX3005" fmla="*/ 4663080 w 10001500"/>
              <a:gd name="connsiteY3005" fmla="*/ 1447683 h 2601022"/>
              <a:gd name="connsiteX3006" fmla="*/ 4672801 w 10001500"/>
              <a:gd name="connsiteY3006" fmla="*/ 1453354 h 2601022"/>
              <a:gd name="connsiteX3007" fmla="*/ 4658760 w 10001500"/>
              <a:gd name="connsiteY3007" fmla="*/ 1474687 h 2601022"/>
              <a:gd name="connsiteX3008" fmla="*/ 4644718 w 10001500"/>
              <a:gd name="connsiteY3008" fmla="*/ 1494400 h 2601022"/>
              <a:gd name="connsiteX3009" fmla="*/ 4649038 w 10001500"/>
              <a:gd name="connsiteY3009" fmla="*/ 1505201 h 2601022"/>
              <a:gd name="connsiteX3010" fmla="*/ 4653359 w 10001500"/>
              <a:gd name="connsiteY3010" fmla="*/ 1516003 h 2601022"/>
              <a:gd name="connsiteX3011" fmla="*/ 4625274 w 10001500"/>
              <a:gd name="connsiteY3011" fmla="*/ 1557049 h 2601022"/>
              <a:gd name="connsiteX3012" fmla="*/ 4607992 w 10001500"/>
              <a:gd name="connsiteY3012" fmla="*/ 1533286 h 2601022"/>
              <a:gd name="connsiteX3013" fmla="*/ 4590709 w 10001500"/>
              <a:gd name="connsiteY3013" fmla="*/ 1552729 h 2601022"/>
              <a:gd name="connsiteX3014" fmla="*/ 4596111 w 10001500"/>
              <a:gd name="connsiteY3014" fmla="*/ 1562450 h 2601022"/>
              <a:gd name="connsiteX3015" fmla="*/ 4607992 w 10001500"/>
              <a:gd name="connsiteY3015" fmla="*/ 1565690 h 2601022"/>
              <a:gd name="connsiteX3016" fmla="*/ 4613393 w 10001500"/>
              <a:gd name="connsiteY3016" fmla="*/ 1559479 h 2601022"/>
              <a:gd name="connsiteX3017" fmla="*/ 4618793 w 10001500"/>
              <a:gd name="connsiteY3017" fmla="*/ 1574332 h 2601022"/>
              <a:gd name="connsiteX3018" fmla="*/ 4611773 w 10001500"/>
              <a:gd name="connsiteY3018" fmla="*/ 1575142 h 2601022"/>
              <a:gd name="connsiteX3019" fmla="*/ 4607992 w 10001500"/>
              <a:gd name="connsiteY3019" fmla="*/ 1580813 h 2601022"/>
              <a:gd name="connsiteX3020" fmla="*/ 4605832 w 10001500"/>
              <a:gd name="connsiteY3020" fmla="*/ 1589454 h 2601022"/>
              <a:gd name="connsiteX3021" fmla="*/ 4597191 w 10001500"/>
              <a:gd name="connsiteY3021" fmla="*/ 1591614 h 2601022"/>
              <a:gd name="connsiteX3022" fmla="*/ 4593139 w 10001500"/>
              <a:gd name="connsiteY3022" fmla="*/ 1623479 h 2601022"/>
              <a:gd name="connsiteX3023" fmla="*/ 4577747 w 10001500"/>
              <a:gd name="connsiteY3023" fmla="*/ 1645622 h 2601022"/>
              <a:gd name="connsiteX3024" fmla="*/ 4573426 w 10001500"/>
              <a:gd name="connsiteY3024" fmla="*/ 1645622 h 2601022"/>
              <a:gd name="connsiteX3025" fmla="*/ 4568026 w 10001500"/>
              <a:gd name="connsiteY3025" fmla="*/ 1661825 h 2601022"/>
              <a:gd name="connsiteX3026" fmla="*/ 4562626 w 10001500"/>
              <a:gd name="connsiteY3026" fmla="*/ 1678027 h 2601022"/>
              <a:gd name="connsiteX3027" fmla="*/ 4568836 w 10001500"/>
              <a:gd name="connsiteY3027" fmla="*/ 1681537 h 2601022"/>
              <a:gd name="connsiteX3028" fmla="*/ 4573426 w 10001500"/>
              <a:gd name="connsiteY3028" fmla="*/ 1686668 h 2601022"/>
              <a:gd name="connsiteX3029" fmla="*/ 4569917 w 10001500"/>
              <a:gd name="connsiteY3029" fmla="*/ 1688559 h 2601022"/>
              <a:gd name="connsiteX3030" fmla="*/ 4564786 w 10001500"/>
              <a:gd name="connsiteY3030" fmla="*/ 1688828 h 2601022"/>
              <a:gd name="connsiteX3031" fmla="*/ 4552634 w 10001500"/>
              <a:gd name="connsiteY3031" fmla="*/ 1689099 h 2601022"/>
              <a:gd name="connsiteX3032" fmla="*/ 4545342 w 10001500"/>
              <a:gd name="connsiteY3032" fmla="*/ 1697469 h 2601022"/>
              <a:gd name="connsiteX3033" fmla="*/ 4530220 w 10001500"/>
              <a:gd name="connsiteY3033" fmla="*/ 1714752 h 2601022"/>
              <a:gd name="connsiteX3034" fmla="*/ 4536972 w 10001500"/>
              <a:gd name="connsiteY3034" fmla="*/ 1725014 h 2601022"/>
              <a:gd name="connsiteX3035" fmla="*/ 4538861 w 10001500"/>
              <a:gd name="connsiteY3035" fmla="*/ 1738516 h 2601022"/>
              <a:gd name="connsiteX3036" fmla="*/ 4510508 w 10001500"/>
              <a:gd name="connsiteY3036" fmla="*/ 1754718 h 2601022"/>
              <a:gd name="connsiteX3037" fmla="*/ 4487015 w 10001500"/>
              <a:gd name="connsiteY3037" fmla="*/ 1777401 h 2601022"/>
              <a:gd name="connsiteX3038" fmla="*/ 4489174 w 10001500"/>
              <a:gd name="connsiteY3038" fmla="*/ 1781722 h 2601022"/>
              <a:gd name="connsiteX3039" fmla="*/ 4498356 w 10001500"/>
              <a:gd name="connsiteY3039" fmla="*/ 1776861 h 2601022"/>
              <a:gd name="connsiteX3040" fmla="*/ 4504297 w 10001500"/>
              <a:gd name="connsiteY3040" fmla="*/ 1768760 h 2601022"/>
              <a:gd name="connsiteX3041" fmla="*/ 4506457 w 10001500"/>
              <a:gd name="connsiteY3041" fmla="*/ 1764440 h 2601022"/>
              <a:gd name="connsiteX3042" fmla="*/ 4516449 w 10001500"/>
              <a:gd name="connsiteY3042" fmla="*/ 1770650 h 2601022"/>
              <a:gd name="connsiteX3043" fmla="*/ 4521580 w 10001500"/>
              <a:gd name="connsiteY3043" fmla="*/ 1781722 h 2601022"/>
              <a:gd name="connsiteX3044" fmla="*/ 4517528 w 10001500"/>
              <a:gd name="connsiteY3044" fmla="*/ 1788473 h 2601022"/>
              <a:gd name="connsiteX3045" fmla="*/ 4508618 w 10001500"/>
              <a:gd name="connsiteY3045" fmla="*/ 1790363 h 2601022"/>
              <a:gd name="connsiteX3046" fmla="*/ 4491334 w 10001500"/>
              <a:gd name="connsiteY3046" fmla="*/ 1833570 h 2601022"/>
              <a:gd name="connsiteX3047" fmla="*/ 4484853 w 10001500"/>
              <a:gd name="connsiteY3047" fmla="*/ 1833570 h 2601022"/>
              <a:gd name="connsiteX3048" fmla="*/ 4477292 w 10001500"/>
              <a:gd name="connsiteY3048" fmla="*/ 1830599 h 2601022"/>
              <a:gd name="connsiteX3049" fmla="*/ 4476213 w 10001500"/>
              <a:gd name="connsiteY3049" fmla="*/ 1822768 h 2601022"/>
              <a:gd name="connsiteX3050" fmla="*/ 4458930 w 10001500"/>
              <a:gd name="connsiteY3050" fmla="*/ 1805486 h 2601022"/>
              <a:gd name="connsiteX3051" fmla="*/ 4472703 w 10001500"/>
              <a:gd name="connsiteY3051" fmla="*/ 1775241 h 2601022"/>
              <a:gd name="connsiteX3052" fmla="*/ 4491334 w 10001500"/>
              <a:gd name="connsiteY3052" fmla="*/ 1744997 h 2601022"/>
              <a:gd name="connsiteX3053" fmla="*/ 4487015 w 10001500"/>
              <a:gd name="connsiteY3053" fmla="*/ 1742836 h 2601022"/>
              <a:gd name="connsiteX3054" fmla="*/ 4482694 w 10001500"/>
              <a:gd name="connsiteY3054" fmla="*/ 1740676 h 2601022"/>
              <a:gd name="connsiteX3055" fmla="*/ 4478374 w 10001500"/>
              <a:gd name="connsiteY3055" fmla="*/ 1742026 h 2601022"/>
              <a:gd name="connsiteX3056" fmla="*/ 4474053 w 10001500"/>
              <a:gd name="connsiteY3056" fmla="*/ 1744997 h 2601022"/>
              <a:gd name="connsiteX3057" fmla="*/ 4461631 w 10001500"/>
              <a:gd name="connsiteY3057" fmla="*/ 1744187 h 2601022"/>
              <a:gd name="connsiteX3058" fmla="*/ 4458930 w 10001500"/>
              <a:gd name="connsiteY3058" fmla="*/ 1732035 h 2601022"/>
              <a:gd name="connsiteX3059" fmla="*/ 4471893 w 10001500"/>
              <a:gd name="connsiteY3059" fmla="*/ 1712592 h 2601022"/>
              <a:gd name="connsiteX3060" fmla="*/ 4483233 w 10001500"/>
              <a:gd name="connsiteY3060" fmla="*/ 1710701 h 2601022"/>
              <a:gd name="connsiteX3061" fmla="*/ 4491334 w 10001500"/>
              <a:gd name="connsiteY3061" fmla="*/ 1703951 h 2601022"/>
              <a:gd name="connsiteX3062" fmla="*/ 4489174 w 10001500"/>
              <a:gd name="connsiteY3062" fmla="*/ 1689909 h 2601022"/>
              <a:gd name="connsiteX3063" fmla="*/ 4487015 w 10001500"/>
              <a:gd name="connsiteY3063" fmla="*/ 1675867 h 2601022"/>
              <a:gd name="connsiteX3064" fmla="*/ 4493765 w 10001500"/>
              <a:gd name="connsiteY3064" fmla="*/ 1665605 h 2601022"/>
              <a:gd name="connsiteX3065" fmla="*/ 4495655 w 10001500"/>
              <a:gd name="connsiteY3065" fmla="*/ 1652103 h 2601022"/>
              <a:gd name="connsiteX3066" fmla="*/ 4476213 w 10001500"/>
              <a:gd name="connsiteY3066" fmla="*/ 1669386 h 2601022"/>
              <a:gd name="connsiteX3067" fmla="*/ 4459739 w 10001500"/>
              <a:gd name="connsiteY3067" fmla="*/ 1700440 h 2601022"/>
              <a:gd name="connsiteX3068" fmla="*/ 4441648 w 10001500"/>
              <a:gd name="connsiteY3068" fmla="*/ 1729874 h 2601022"/>
              <a:gd name="connsiteX3069" fmla="*/ 4432197 w 10001500"/>
              <a:gd name="connsiteY3069" fmla="*/ 1738786 h 2601022"/>
              <a:gd name="connsiteX3070" fmla="*/ 4424365 w 10001500"/>
              <a:gd name="connsiteY3070" fmla="*/ 1749317 h 2601022"/>
              <a:gd name="connsiteX3071" fmla="*/ 4423824 w 10001500"/>
              <a:gd name="connsiteY3071" fmla="*/ 1754448 h 2601022"/>
              <a:gd name="connsiteX3072" fmla="*/ 4420044 w 10001500"/>
              <a:gd name="connsiteY3072" fmla="*/ 1757958 h 2601022"/>
              <a:gd name="connsiteX3073" fmla="*/ 4415723 w 10001500"/>
              <a:gd name="connsiteY3073" fmla="*/ 1757958 h 2601022"/>
              <a:gd name="connsiteX3074" fmla="*/ 4413834 w 10001500"/>
              <a:gd name="connsiteY3074" fmla="*/ 1768220 h 2601022"/>
              <a:gd name="connsiteX3075" fmla="*/ 4407082 w 10001500"/>
              <a:gd name="connsiteY3075" fmla="*/ 1775241 h 2601022"/>
              <a:gd name="connsiteX3076" fmla="*/ 4390440 w 10001500"/>
              <a:gd name="connsiteY3076" fmla="*/ 1802365 h 2601022"/>
              <a:gd name="connsiteX3077" fmla="*/ 4361795 w 10001500"/>
              <a:gd name="connsiteY3077" fmla="*/ 1852532 h 2601022"/>
              <a:gd name="connsiteX3078" fmla="*/ 4346594 w 10001500"/>
              <a:gd name="connsiteY3078" fmla="*/ 1885417 h 2601022"/>
              <a:gd name="connsiteX3079" fmla="*/ 4333632 w 10001500"/>
              <a:gd name="connsiteY3079" fmla="*/ 1907020 h 2601022"/>
              <a:gd name="connsiteX3080" fmla="*/ 4320669 w 10001500"/>
              <a:gd name="connsiteY3080" fmla="*/ 1928623 h 2601022"/>
              <a:gd name="connsiteX3081" fmla="*/ 4335792 w 10001500"/>
              <a:gd name="connsiteY3081" fmla="*/ 1925383 h 2601022"/>
              <a:gd name="connsiteX3082" fmla="*/ 4337953 w 10001500"/>
              <a:gd name="connsiteY3082" fmla="*/ 1909181 h 2601022"/>
              <a:gd name="connsiteX3083" fmla="*/ 4355234 w 10001500"/>
              <a:gd name="connsiteY3083" fmla="*/ 1889738 h 2601022"/>
              <a:gd name="connsiteX3084" fmla="*/ 4368196 w 10001500"/>
              <a:gd name="connsiteY3084" fmla="*/ 1874075 h 2601022"/>
              <a:gd name="connsiteX3085" fmla="*/ 4381159 w 10001500"/>
              <a:gd name="connsiteY3085" fmla="*/ 1855172 h 2601022"/>
              <a:gd name="connsiteX3086" fmla="*/ 4393850 w 10001500"/>
              <a:gd name="connsiteY3086" fmla="*/ 1835190 h 2601022"/>
              <a:gd name="connsiteX3087" fmla="*/ 4398440 w 10001500"/>
              <a:gd name="connsiteY3087" fmla="*/ 1811966 h 2601022"/>
              <a:gd name="connsiteX3088" fmla="*/ 4407082 w 10001500"/>
              <a:gd name="connsiteY3088" fmla="*/ 1797384 h 2601022"/>
              <a:gd name="connsiteX3089" fmla="*/ 4415723 w 10001500"/>
              <a:gd name="connsiteY3089" fmla="*/ 1779562 h 2601022"/>
              <a:gd name="connsiteX3090" fmla="*/ 4433007 w 10001500"/>
              <a:gd name="connsiteY3090" fmla="*/ 1751478 h 2601022"/>
              <a:gd name="connsiteX3091" fmla="*/ 4433276 w 10001500"/>
              <a:gd name="connsiteY3091" fmla="*/ 1747427 h 2601022"/>
              <a:gd name="connsiteX3092" fmla="*/ 4435167 w 10001500"/>
              <a:gd name="connsiteY3092" fmla="*/ 1744997 h 2601022"/>
              <a:gd name="connsiteX3093" fmla="*/ 4441108 w 10001500"/>
              <a:gd name="connsiteY3093" fmla="*/ 1750667 h 2601022"/>
              <a:gd name="connsiteX3094" fmla="*/ 4443807 w 10001500"/>
              <a:gd name="connsiteY3094" fmla="*/ 1757958 h 2601022"/>
              <a:gd name="connsiteX3095" fmla="*/ 4437328 w 10001500"/>
              <a:gd name="connsiteY3095" fmla="*/ 1764979 h 2601022"/>
              <a:gd name="connsiteX3096" fmla="*/ 4430846 w 10001500"/>
              <a:gd name="connsiteY3096" fmla="*/ 1768760 h 2601022"/>
              <a:gd name="connsiteX3097" fmla="*/ 4434627 w 10001500"/>
              <a:gd name="connsiteY3097" fmla="*/ 1776051 h 2601022"/>
              <a:gd name="connsiteX3098" fmla="*/ 4441648 w 10001500"/>
              <a:gd name="connsiteY3098" fmla="*/ 1781722 h 2601022"/>
              <a:gd name="connsiteX3099" fmla="*/ 4424365 w 10001500"/>
              <a:gd name="connsiteY3099" fmla="*/ 1790363 h 2601022"/>
              <a:gd name="connsiteX3100" fmla="*/ 4432466 w 10001500"/>
              <a:gd name="connsiteY3100" fmla="*/ 1796304 h 2601022"/>
              <a:gd name="connsiteX3101" fmla="*/ 4424365 w 10001500"/>
              <a:gd name="connsiteY3101" fmla="*/ 1805486 h 2601022"/>
              <a:gd name="connsiteX3102" fmla="*/ 4418425 w 10001500"/>
              <a:gd name="connsiteY3102" fmla="*/ 1819797 h 2601022"/>
              <a:gd name="connsiteX3103" fmla="*/ 4415723 w 10001500"/>
              <a:gd name="connsiteY3103" fmla="*/ 1835730 h 2601022"/>
              <a:gd name="connsiteX3104" fmla="*/ 4417615 w 10001500"/>
              <a:gd name="connsiteY3104" fmla="*/ 1841671 h 2601022"/>
              <a:gd name="connsiteX3105" fmla="*/ 4424365 w 10001500"/>
              <a:gd name="connsiteY3105" fmla="*/ 1844371 h 2601022"/>
              <a:gd name="connsiteX3106" fmla="*/ 4441648 w 10001500"/>
              <a:gd name="connsiteY3106" fmla="*/ 1830869 h 2601022"/>
              <a:gd name="connsiteX3107" fmla="*/ 4445969 w 10001500"/>
              <a:gd name="connsiteY3107" fmla="*/ 1807646 h 2601022"/>
              <a:gd name="connsiteX3108" fmla="*/ 4463251 w 10001500"/>
              <a:gd name="connsiteY3108" fmla="*/ 1824928 h 2601022"/>
              <a:gd name="connsiteX3109" fmla="*/ 4467572 w 10001500"/>
              <a:gd name="connsiteY3109" fmla="*/ 1853012 h 2601022"/>
              <a:gd name="connsiteX3110" fmla="*/ 4451369 w 10001500"/>
              <a:gd name="connsiteY3110" fmla="*/ 1869215 h 2601022"/>
              <a:gd name="connsiteX3111" fmla="*/ 4441648 w 10001500"/>
              <a:gd name="connsiteY3111" fmla="*/ 1891898 h 2601022"/>
              <a:gd name="connsiteX3112" fmla="*/ 4419504 w 10001500"/>
              <a:gd name="connsiteY3112" fmla="*/ 1919172 h 2601022"/>
              <a:gd name="connsiteX3113" fmla="*/ 4407082 w 10001500"/>
              <a:gd name="connsiteY3113" fmla="*/ 1954547 h 2601022"/>
              <a:gd name="connsiteX3114" fmla="*/ 4387640 w 10001500"/>
              <a:gd name="connsiteY3114" fmla="*/ 1965349 h 2601022"/>
              <a:gd name="connsiteX3115" fmla="*/ 4380078 w 10001500"/>
              <a:gd name="connsiteY3115" fmla="*/ 1989382 h 2601022"/>
              <a:gd name="connsiteX3116" fmla="*/ 4372517 w 10001500"/>
              <a:gd name="connsiteY3116" fmla="*/ 2015036 h 2601022"/>
              <a:gd name="connsiteX3117" fmla="*/ 4344164 w 10001500"/>
              <a:gd name="connsiteY3117" fmla="*/ 2053382 h 2601022"/>
              <a:gd name="connsiteX3118" fmla="*/ 4320669 w 10001500"/>
              <a:gd name="connsiteY3118" fmla="*/ 2094968 h 2601022"/>
              <a:gd name="connsiteX3119" fmla="*/ 4308247 w 10001500"/>
              <a:gd name="connsiteY3119" fmla="*/ 2112520 h 2601022"/>
              <a:gd name="connsiteX3120" fmla="*/ 4286105 w 10001500"/>
              <a:gd name="connsiteY3120" fmla="*/ 2118731 h 2601022"/>
              <a:gd name="connsiteX3121" fmla="*/ 4278273 w 10001500"/>
              <a:gd name="connsiteY3121" fmla="*/ 2140874 h 2601022"/>
              <a:gd name="connsiteX3122" fmla="*/ 4268823 w 10001500"/>
              <a:gd name="connsiteY3122" fmla="*/ 2159777 h 2601022"/>
              <a:gd name="connsiteX3123" fmla="*/ 4259100 w 10001500"/>
              <a:gd name="connsiteY3123" fmla="*/ 2181650 h 2601022"/>
              <a:gd name="connsiteX3124" fmla="*/ 4249380 w 10001500"/>
              <a:gd name="connsiteY3124" fmla="*/ 2198663 h 2601022"/>
              <a:gd name="connsiteX3125" fmla="*/ 4234257 w 10001500"/>
              <a:gd name="connsiteY3125" fmla="*/ 2222426 h 2601022"/>
              <a:gd name="connsiteX3126" fmla="*/ 4218325 w 10001500"/>
              <a:gd name="connsiteY3126" fmla="*/ 2224587 h 2601022"/>
              <a:gd name="connsiteX3127" fmla="*/ 4204013 w 10001500"/>
              <a:gd name="connsiteY3127" fmla="*/ 2233228 h 2601022"/>
              <a:gd name="connsiteX3128" fmla="*/ 4175929 w 10001500"/>
              <a:gd name="connsiteY3128" fmla="*/ 2237549 h 2601022"/>
              <a:gd name="connsiteX3129" fmla="*/ 4147844 w 10001500"/>
              <a:gd name="connsiteY3129" fmla="*/ 2241869 h 2601022"/>
              <a:gd name="connsiteX3130" fmla="*/ 4134883 w 10001500"/>
              <a:gd name="connsiteY3130" fmla="*/ 2256991 h 2601022"/>
              <a:gd name="connsiteX3131" fmla="*/ 4127861 w 10001500"/>
              <a:gd name="connsiteY3131" fmla="*/ 2258612 h 2601022"/>
              <a:gd name="connsiteX3132" fmla="*/ 4124081 w 10001500"/>
              <a:gd name="connsiteY3132" fmla="*/ 2263473 h 2601022"/>
              <a:gd name="connsiteX3133" fmla="*/ 4124081 w 10001500"/>
              <a:gd name="connsiteY3133" fmla="*/ 2265633 h 2601022"/>
              <a:gd name="connsiteX3134" fmla="*/ 4094917 w 10001500"/>
              <a:gd name="connsiteY3134" fmla="*/ 2268873 h 2601022"/>
              <a:gd name="connsiteX3135" fmla="*/ 4065752 w 10001500"/>
              <a:gd name="connsiteY3135" fmla="*/ 2272114 h 2601022"/>
              <a:gd name="connsiteX3136" fmla="*/ 4057112 w 10001500"/>
              <a:gd name="connsiteY3136" fmla="*/ 2268063 h 2601022"/>
              <a:gd name="connsiteX3137" fmla="*/ 4054950 w 10001500"/>
              <a:gd name="connsiteY3137" fmla="*/ 2259152 h 2601022"/>
              <a:gd name="connsiteX3138" fmla="*/ 4040369 w 10001500"/>
              <a:gd name="connsiteY3138" fmla="*/ 2250241 h 2601022"/>
              <a:gd name="connsiteX3139" fmla="*/ 4035508 w 10001500"/>
              <a:gd name="connsiteY3139" fmla="*/ 2239709 h 2601022"/>
              <a:gd name="connsiteX3140" fmla="*/ 4029298 w 10001500"/>
              <a:gd name="connsiteY3140" fmla="*/ 2244299 h 2601022"/>
              <a:gd name="connsiteX3141" fmla="*/ 4024706 w 10001500"/>
              <a:gd name="connsiteY3141" fmla="*/ 2250511 h 2601022"/>
              <a:gd name="connsiteX3142" fmla="*/ 3993383 w 10001500"/>
              <a:gd name="connsiteY3142" fmla="*/ 2253751 h 2601022"/>
              <a:gd name="connsiteX3143" fmla="*/ 3962058 w 10001500"/>
              <a:gd name="connsiteY3143" fmla="*/ 2256991 h 2601022"/>
              <a:gd name="connsiteX3144" fmla="*/ 3955307 w 10001500"/>
              <a:gd name="connsiteY3144" fmla="*/ 2250511 h 2601022"/>
              <a:gd name="connsiteX3145" fmla="*/ 3953417 w 10001500"/>
              <a:gd name="connsiteY3145" fmla="*/ 2244030 h 2601022"/>
              <a:gd name="connsiteX3146" fmla="*/ 3941804 w 10001500"/>
              <a:gd name="connsiteY3146" fmla="*/ 2253211 h 2601022"/>
              <a:gd name="connsiteX3147" fmla="*/ 3931812 w 10001500"/>
              <a:gd name="connsiteY3147" fmla="*/ 2265633 h 2601022"/>
              <a:gd name="connsiteX3148" fmla="*/ 3922361 w 10001500"/>
              <a:gd name="connsiteY3148" fmla="*/ 2256452 h 2601022"/>
              <a:gd name="connsiteX3149" fmla="*/ 3908050 w 10001500"/>
              <a:gd name="connsiteY3149" fmla="*/ 2256991 h 2601022"/>
              <a:gd name="connsiteX3150" fmla="*/ 3909669 w 10001500"/>
              <a:gd name="connsiteY3150" fmla="*/ 2244840 h 2601022"/>
              <a:gd name="connsiteX3151" fmla="*/ 3901568 w 10001500"/>
              <a:gd name="connsiteY3151" fmla="*/ 2237549 h 2601022"/>
              <a:gd name="connsiteX3152" fmla="*/ 3888606 w 10001500"/>
              <a:gd name="connsiteY3152" fmla="*/ 2222426 h 2601022"/>
              <a:gd name="connsiteX3153" fmla="*/ 3890768 w 10001500"/>
              <a:gd name="connsiteY3153" fmla="*/ 2201903 h 2601022"/>
              <a:gd name="connsiteX3154" fmla="*/ 3892927 w 10001500"/>
              <a:gd name="connsiteY3154" fmla="*/ 2181380 h 2601022"/>
              <a:gd name="connsiteX3155" fmla="*/ 3875645 w 10001500"/>
              <a:gd name="connsiteY3155" fmla="*/ 2170579 h 2601022"/>
              <a:gd name="connsiteX3156" fmla="*/ 3858362 w 10001500"/>
              <a:gd name="connsiteY3156" fmla="*/ 2138174 h 2601022"/>
              <a:gd name="connsiteX3157" fmla="*/ 3854312 w 10001500"/>
              <a:gd name="connsiteY3157" fmla="*/ 2137634 h 2601022"/>
              <a:gd name="connsiteX3158" fmla="*/ 3851881 w 10001500"/>
              <a:gd name="connsiteY3158" fmla="*/ 2133853 h 2601022"/>
              <a:gd name="connsiteX3159" fmla="*/ 3859443 w 10001500"/>
              <a:gd name="connsiteY3159" fmla="*/ 2123052 h 2601022"/>
              <a:gd name="connsiteX3160" fmla="*/ 3867004 w 10001500"/>
              <a:gd name="connsiteY3160" fmla="*/ 2112250 h 2601022"/>
              <a:gd name="connsiteX3161" fmla="*/ 3864303 w 10001500"/>
              <a:gd name="connsiteY3161" fmla="*/ 2108470 h 2601022"/>
              <a:gd name="connsiteX3162" fmla="*/ 3858362 w 10001500"/>
              <a:gd name="connsiteY3162" fmla="*/ 2107930 h 2601022"/>
              <a:gd name="connsiteX3163" fmla="*/ 3847560 w 10001500"/>
              <a:gd name="connsiteY3163" fmla="*/ 2090647 h 2601022"/>
              <a:gd name="connsiteX3164" fmla="*/ 3838920 w 10001500"/>
              <a:gd name="connsiteY3164" fmla="*/ 2085517 h 2601022"/>
              <a:gd name="connsiteX3165" fmla="*/ 3836760 w 10001500"/>
              <a:gd name="connsiteY3165" fmla="*/ 2075525 h 2601022"/>
              <a:gd name="connsiteX3166" fmla="*/ 3838920 w 10001500"/>
              <a:gd name="connsiteY3166" fmla="*/ 2064723 h 2601022"/>
              <a:gd name="connsiteX3167" fmla="*/ 3825077 w 10001500"/>
              <a:gd name="connsiteY3167" fmla="*/ 1981271 h 2601022"/>
              <a:gd name="connsiteX3168" fmla="*/ 3823237 w 10001500"/>
              <a:gd name="connsiteY3168" fmla="*/ 1868055 h 2601022"/>
              <a:gd name="connsiteX3169" fmla="*/ 3828118 w 10001500"/>
              <a:gd name="connsiteY3169" fmla="*/ 1807646 h 2601022"/>
              <a:gd name="connsiteX3170" fmla="*/ 3819477 w 10001500"/>
              <a:gd name="connsiteY3170" fmla="*/ 1757958 h 2601022"/>
              <a:gd name="connsiteX3171" fmla="*/ 3821637 w 10001500"/>
              <a:gd name="connsiteY3171" fmla="*/ 1684508 h 2601022"/>
              <a:gd name="connsiteX3172" fmla="*/ 3812995 w 10001500"/>
              <a:gd name="connsiteY3172" fmla="*/ 1667225 h 2601022"/>
              <a:gd name="connsiteX3173" fmla="*/ 3817316 w 10001500"/>
              <a:gd name="connsiteY3173" fmla="*/ 1643732 h 2601022"/>
              <a:gd name="connsiteX3174" fmla="*/ 3821637 w 10001500"/>
              <a:gd name="connsiteY3174" fmla="*/ 1621859 h 2601022"/>
              <a:gd name="connsiteX3175" fmla="*/ 3820017 w 10001500"/>
              <a:gd name="connsiteY3175" fmla="*/ 1614838 h 2601022"/>
              <a:gd name="connsiteX3176" fmla="*/ 3815156 w 10001500"/>
              <a:gd name="connsiteY3176" fmla="*/ 1611057 h 2601022"/>
              <a:gd name="connsiteX3177" fmla="*/ 3765739 w 10001500"/>
              <a:gd name="connsiteY3177" fmla="*/ 1652103 h 2601022"/>
              <a:gd name="connsiteX3178" fmla="*/ 3730903 w 10001500"/>
              <a:gd name="connsiteY3178" fmla="*/ 1693149 h 2601022"/>
              <a:gd name="connsiteX3179" fmla="*/ 3722533 w 10001500"/>
              <a:gd name="connsiteY3179" fmla="*/ 1694769 h 2601022"/>
              <a:gd name="connsiteX3180" fmla="*/ 3722262 w 10001500"/>
              <a:gd name="connsiteY3180" fmla="*/ 1706111 h 2601022"/>
              <a:gd name="connsiteX3181" fmla="*/ 3715511 w 10001500"/>
              <a:gd name="connsiteY3181" fmla="*/ 1713132 h 2601022"/>
              <a:gd name="connsiteX3182" fmla="*/ 3713620 w 10001500"/>
              <a:gd name="connsiteY3182" fmla="*/ 1723393 h 2601022"/>
              <a:gd name="connsiteX3183" fmla="*/ 3698499 w 10001500"/>
              <a:gd name="connsiteY3183" fmla="*/ 1738516 h 2601022"/>
              <a:gd name="connsiteX3184" fmla="*/ 3667174 w 10001500"/>
              <a:gd name="connsiteY3184" fmla="*/ 1760119 h 2601022"/>
              <a:gd name="connsiteX3185" fmla="*/ 3642330 w 10001500"/>
              <a:gd name="connsiteY3185" fmla="*/ 1781722 h 2601022"/>
              <a:gd name="connsiteX3186" fmla="*/ 3618837 w 10001500"/>
              <a:gd name="connsiteY3186" fmla="*/ 1810076 h 2601022"/>
              <a:gd name="connsiteX3187" fmla="*/ 3590482 w 10001500"/>
              <a:gd name="connsiteY3187" fmla="*/ 1833570 h 2601022"/>
              <a:gd name="connsiteX3188" fmla="*/ 3590482 w 10001500"/>
              <a:gd name="connsiteY3188" fmla="*/ 1848692 h 2601022"/>
              <a:gd name="connsiteX3189" fmla="*/ 3581841 w 10001500"/>
              <a:gd name="connsiteY3189" fmla="*/ 1853012 h 2601022"/>
              <a:gd name="connsiteX3190" fmla="*/ 3581571 w 10001500"/>
              <a:gd name="connsiteY3190" fmla="*/ 1857333 h 2601022"/>
              <a:gd name="connsiteX3191" fmla="*/ 3579682 w 10001500"/>
              <a:gd name="connsiteY3191" fmla="*/ 1861654 h 2601022"/>
              <a:gd name="connsiteX3192" fmla="*/ 3574552 w 10001500"/>
              <a:gd name="connsiteY3192" fmla="*/ 1858143 h 2601022"/>
              <a:gd name="connsiteX3193" fmla="*/ 3571041 w 10001500"/>
              <a:gd name="connsiteY3193" fmla="*/ 1853012 h 2601022"/>
              <a:gd name="connsiteX3194" fmla="*/ 3548086 w 10001500"/>
              <a:gd name="connsiteY3194" fmla="*/ 1870025 h 2601022"/>
              <a:gd name="connsiteX3195" fmla="*/ 3523514 w 10001500"/>
              <a:gd name="connsiteY3195" fmla="*/ 1885417 h 2601022"/>
              <a:gd name="connsiteX3196" fmla="*/ 3519193 w 10001500"/>
              <a:gd name="connsiteY3196" fmla="*/ 1909181 h 2601022"/>
              <a:gd name="connsiteX3197" fmla="*/ 3510012 w 10001500"/>
              <a:gd name="connsiteY3197" fmla="*/ 1917012 h 2601022"/>
              <a:gd name="connsiteX3198" fmla="*/ 3497590 w 10001500"/>
              <a:gd name="connsiteY3198" fmla="*/ 1919982 h 2601022"/>
              <a:gd name="connsiteX3199" fmla="*/ 3493269 w 10001500"/>
              <a:gd name="connsiteY3199" fmla="*/ 1909181 h 2601022"/>
              <a:gd name="connsiteX3200" fmla="*/ 3475986 w 10001500"/>
              <a:gd name="connsiteY3200" fmla="*/ 1909721 h 2601022"/>
              <a:gd name="connsiteX3201" fmla="*/ 3465184 w 10001500"/>
              <a:gd name="connsiteY3201" fmla="*/ 1919982 h 2601022"/>
              <a:gd name="connsiteX3202" fmla="*/ 3454922 w 10001500"/>
              <a:gd name="connsiteY3202" fmla="*/ 1921872 h 2601022"/>
              <a:gd name="connsiteX3203" fmla="*/ 3447903 w 10001500"/>
              <a:gd name="connsiteY3203" fmla="*/ 1928623 h 2601022"/>
              <a:gd name="connsiteX3204" fmla="*/ 3414687 w 10001500"/>
              <a:gd name="connsiteY3204" fmla="*/ 1953467 h 2601022"/>
              <a:gd name="connsiteX3205" fmla="*/ 3383092 w 10001500"/>
              <a:gd name="connsiteY3205" fmla="*/ 1978311 h 2601022"/>
              <a:gd name="connsiteX3206" fmla="*/ 3386063 w 10001500"/>
              <a:gd name="connsiteY3206" fmla="*/ 1988842 h 2601022"/>
              <a:gd name="connsiteX3207" fmla="*/ 3393895 w 10001500"/>
              <a:gd name="connsiteY3207" fmla="*/ 1997753 h 2601022"/>
              <a:gd name="connsiteX3208" fmla="*/ 3394435 w 10001500"/>
              <a:gd name="connsiteY3208" fmla="*/ 2002884 h 2601022"/>
              <a:gd name="connsiteX3209" fmla="*/ 3398215 w 10001500"/>
              <a:gd name="connsiteY3209" fmla="*/ 2006395 h 2601022"/>
              <a:gd name="connsiteX3210" fmla="*/ 3428459 w 10001500"/>
              <a:gd name="connsiteY3210" fmla="*/ 1985872 h 2601022"/>
              <a:gd name="connsiteX3211" fmla="*/ 3458703 w 10001500"/>
              <a:gd name="connsiteY3211" fmla="*/ 1965349 h 2601022"/>
              <a:gd name="connsiteX3212" fmla="*/ 3460594 w 10001500"/>
              <a:gd name="connsiteY3212" fmla="*/ 1967779 h 2601022"/>
              <a:gd name="connsiteX3213" fmla="*/ 3460863 w 10001500"/>
              <a:gd name="connsiteY3213" fmla="*/ 1971830 h 2601022"/>
              <a:gd name="connsiteX3214" fmla="*/ 3383092 w 10001500"/>
              <a:gd name="connsiteY3214" fmla="*/ 2047441 h 2601022"/>
              <a:gd name="connsiteX3215" fmla="*/ 3376342 w 10001500"/>
              <a:gd name="connsiteY3215" fmla="*/ 2053112 h 2601022"/>
              <a:gd name="connsiteX3216" fmla="*/ 3367971 w 10001500"/>
              <a:gd name="connsiteY3216" fmla="*/ 2053922 h 2601022"/>
              <a:gd name="connsiteX3217" fmla="*/ 3364730 w 10001500"/>
              <a:gd name="connsiteY3217" fmla="*/ 2059053 h 2601022"/>
              <a:gd name="connsiteX3218" fmla="*/ 3361490 w 10001500"/>
              <a:gd name="connsiteY3218" fmla="*/ 2062563 h 2601022"/>
              <a:gd name="connsiteX3219" fmla="*/ 3357708 w 10001500"/>
              <a:gd name="connsiteY3219" fmla="*/ 2059053 h 2601022"/>
              <a:gd name="connsiteX3220" fmla="*/ 3357169 w 10001500"/>
              <a:gd name="connsiteY3220" fmla="*/ 2053922 h 2601022"/>
              <a:gd name="connsiteX3221" fmla="*/ 3371480 w 10001500"/>
              <a:gd name="connsiteY3221" fmla="*/ 2047711 h 2601022"/>
              <a:gd name="connsiteX3222" fmla="*/ 3380932 w 10001500"/>
              <a:gd name="connsiteY3222" fmla="*/ 2036639 h 2601022"/>
              <a:gd name="connsiteX3223" fmla="*/ 3378233 w 10001500"/>
              <a:gd name="connsiteY3223" fmla="*/ 2031509 h 2601022"/>
              <a:gd name="connsiteX3224" fmla="*/ 3372292 w 10001500"/>
              <a:gd name="connsiteY3224" fmla="*/ 2027998 h 2601022"/>
              <a:gd name="connsiteX3225" fmla="*/ 3370670 w 10001500"/>
              <a:gd name="connsiteY3225" fmla="*/ 2022867 h 2601022"/>
              <a:gd name="connsiteX3226" fmla="*/ 3365811 w 10001500"/>
              <a:gd name="connsiteY3226" fmla="*/ 2019357 h 2601022"/>
              <a:gd name="connsiteX3227" fmla="*/ 3365811 w 10001500"/>
              <a:gd name="connsiteY3227" fmla="*/ 2023677 h 2601022"/>
              <a:gd name="connsiteX3228" fmla="*/ 3352848 w 10001500"/>
              <a:gd name="connsiteY3228" fmla="*/ 2038799 h 2601022"/>
              <a:gd name="connsiteX3229" fmla="*/ 3337185 w 10001500"/>
              <a:gd name="connsiteY3229" fmla="*/ 2050952 h 2601022"/>
              <a:gd name="connsiteX3230" fmla="*/ 3331244 w 10001500"/>
              <a:gd name="connsiteY3230" fmla="*/ 2071204 h 2601022"/>
              <a:gd name="connsiteX3231" fmla="*/ 3316933 w 10001500"/>
              <a:gd name="connsiteY3231" fmla="*/ 2079036 h 2601022"/>
              <a:gd name="connsiteX3232" fmla="*/ 3313963 w 10001500"/>
              <a:gd name="connsiteY3232" fmla="*/ 2094968 h 2601022"/>
              <a:gd name="connsiteX3233" fmla="*/ 3283448 w 10001500"/>
              <a:gd name="connsiteY3233" fmla="*/ 2130343 h 2601022"/>
              <a:gd name="connsiteX3234" fmla="*/ 3251313 w 10001500"/>
              <a:gd name="connsiteY3234" fmla="*/ 2164098 h 2601022"/>
              <a:gd name="connsiteX3235" fmla="*/ 3227550 w 10001500"/>
              <a:gd name="connsiteY3235" fmla="*/ 2157617 h 2601022"/>
              <a:gd name="connsiteX3236" fmla="*/ 3242673 w 10001500"/>
              <a:gd name="connsiteY3236" fmla="*/ 2172739 h 2601022"/>
              <a:gd name="connsiteX3237" fmla="*/ 3218909 w 10001500"/>
              <a:gd name="connsiteY3237" fmla="*/ 2174900 h 2601022"/>
              <a:gd name="connsiteX3238" fmla="*/ 3208107 w 10001500"/>
              <a:gd name="connsiteY3238" fmla="*/ 2181380 h 2601022"/>
              <a:gd name="connsiteX3239" fmla="*/ 3188665 w 10001500"/>
              <a:gd name="connsiteY3239" fmla="*/ 2209465 h 2601022"/>
              <a:gd name="connsiteX3240" fmla="*/ 3153019 w 10001500"/>
              <a:gd name="connsiteY3240" fmla="*/ 2205414 h 2601022"/>
              <a:gd name="connsiteX3241" fmla="*/ 3110892 w 10001500"/>
              <a:gd name="connsiteY3241" fmla="*/ 2202984 h 2601022"/>
              <a:gd name="connsiteX3242" fmla="*/ 3110622 w 10001500"/>
              <a:gd name="connsiteY3242" fmla="*/ 2207034 h 2601022"/>
              <a:gd name="connsiteX3243" fmla="*/ 3108733 w 10001500"/>
              <a:gd name="connsiteY3243" fmla="*/ 2209465 h 2601022"/>
              <a:gd name="connsiteX3244" fmla="*/ 3096310 w 10001500"/>
              <a:gd name="connsiteY3244" fmla="*/ 2198123 h 2601022"/>
              <a:gd name="connsiteX3245" fmla="*/ 3087129 w 10001500"/>
              <a:gd name="connsiteY3245" fmla="*/ 2183541 h 2601022"/>
              <a:gd name="connsiteX3246" fmla="*/ 3067686 w 10001500"/>
              <a:gd name="connsiteY3246" fmla="*/ 2179220 h 2601022"/>
              <a:gd name="connsiteX3247" fmla="*/ 3054724 w 10001500"/>
              <a:gd name="connsiteY3247" fmla="*/ 2157617 h 2601022"/>
              <a:gd name="connsiteX3248" fmla="*/ 3041222 w 10001500"/>
              <a:gd name="connsiteY3248" fmla="*/ 2187861 h 2601022"/>
              <a:gd name="connsiteX3249" fmla="*/ 3024480 w 10001500"/>
              <a:gd name="connsiteY3249" fmla="*/ 2218106 h 2601022"/>
              <a:gd name="connsiteX3250" fmla="*/ 3013948 w 10001500"/>
              <a:gd name="connsiteY3250" fmla="*/ 2228907 h 2601022"/>
              <a:gd name="connsiteX3251" fmla="*/ 3011518 w 10001500"/>
              <a:gd name="connsiteY3251" fmla="*/ 2246190 h 2601022"/>
              <a:gd name="connsiteX3252" fmla="*/ 2966421 w 10001500"/>
              <a:gd name="connsiteY3252" fmla="*/ 2245380 h 2601022"/>
              <a:gd name="connsiteX3253" fmla="*/ 2968311 w 10001500"/>
              <a:gd name="connsiteY3253" fmla="*/ 2213785 h 2601022"/>
              <a:gd name="connsiteX3254" fmla="*/ 2963181 w 10001500"/>
              <a:gd name="connsiteY3254" fmla="*/ 2214055 h 2601022"/>
              <a:gd name="connsiteX3255" fmla="*/ 2959671 w 10001500"/>
              <a:gd name="connsiteY3255" fmla="*/ 2215946 h 2601022"/>
              <a:gd name="connsiteX3256" fmla="*/ 2957780 w 10001500"/>
              <a:gd name="connsiteY3256" fmla="*/ 2221616 h 2601022"/>
              <a:gd name="connsiteX3257" fmla="*/ 2951029 w 10001500"/>
              <a:gd name="connsiteY3257" fmla="*/ 2222426 h 2601022"/>
              <a:gd name="connsiteX3258" fmla="*/ 2934016 w 10001500"/>
              <a:gd name="connsiteY3258" fmla="*/ 2231608 h 2601022"/>
              <a:gd name="connsiteX3259" fmla="*/ 2918624 w 10001500"/>
              <a:gd name="connsiteY3259" fmla="*/ 2244030 h 2601022"/>
              <a:gd name="connsiteX3260" fmla="*/ 2916464 w 10001500"/>
              <a:gd name="connsiteY3260" fmla="*/ 2253751 h 2601022"/>
              <a:gd name="connsiteX3261" fmla="*/ 2907823 w 10001500"/>
              <a:gd name="connsiteY3261" fmla="*/ 2256991 h 2601022"/>
              <a:gd name="connsiteX3262" fmla="*/ 2890540 w 10001500"/>
              <a:gd name="connsiteY3262" fmla="*/ 2256991 h 2601022"/>
              <a:gd name="connsiteX3263" fmla="*/ 2873258 w 10001500"/>
              <a:gd name="connsiteY3263" fmla="*/ 2274274 h 2601022"/>
              <a:gd name="connsiteX3264" fmla="*/ 2847334 w 10001500"/>
              <a:gd name="connsiteY3264" fmla="*/ 2265633 h 2601022"/>
              <a:gd name="connsiteX3265" fmla="*/ 2849224 w 10001500"/>
              <a:gd name="connsiteY3265" fmla="*/ 2254021 h 2601022"/>
              <a:gd name="connsiteX3266" fmla="*/ 2855975 w 10001500"/>
              <a:gd name="connsiteY3266" fmla="*/ 2244030 h 2601022"/>
              <a:gd name="connsiteX3267" fmla="*/ 2838694 w 10001500"/>
              <a:gd name="connsiteY3267" fmla="*/ 2202984 h 2601022"/>
              <a:gd name="connsiteX3268" fmla="*/ 2832211 w 10001500"/>
              <a:gd name="connsiteY3268" fmla="*/ 2151136 h 2601022"/>
              <a:gd name="connsiteX3269" fmla="*/ 2819249 w 10001500"/>
              <a:gd name="connsiteY3269" fmla="*/ 2099288 h 2601022"/>
              <a:gd name="connsiteX3270" fmla="*/ 2808448 w 10001500"/>
              <a:gd name="connsiteY3270" fmla="*/ 2088487 h 2601022"/>
              <a:gd name="connsiteX3271" fmla="*/ 2808448 w 10001500"/>
              <a:gd name="connsiteY3271" fmla="*/ 2084166 h 2601022"/>
              <a:gd name="connsiteX3272" fmla="*/ 2795486 w 10001500"/>
              <a:gd name="connsiteY3272" fmla="*/ 2071204 h 2601022"/>
              <a:gd name="connsiteX3273" fmla="*/ 2795486 w 10001500"/>
              <a:gd name="connsiteY3273" fmla="*/ 2051762 h 2601022"/>
              <a:gd name="connsiteX3274" fmla="*/ 2778473 w 10001500"/>
              <a:gd name="connsiteY3274" fmla="*/ 2035019 h 2601022"/>
              <a:gd name="connsiteX3275" fmla="*/ 2769562 w 10001500"/>
              <a:gd name="connsiteY3275" fmla="*/ 2015036 h 2601022"/>
              <a:gd name="connsiteX3276" fmla="*/ 2768212 w 10001500"/>
              <a:gd name="connsiteY3276" fmla="*/ 1978581 h 2601022"/>
              <a:gd name="connsiteX3277" fmla="*/ 2778204 w 10001500"/>
              <a:gd name="connsiteY3277" fmla="*/ 1950227 h 2601022"/>
              <a:gd name="connsiteX3278" fmla="*/ 2780364 w 10001500"/>
              <a:gd name="connsiteY3278" fmla="*/ 1950227 h 2601022"/>
              <a:gd name="connsiteX3279" fmla="*/ 2783604 w 10001500"/>
              <a:gd name="connsiteY3279" fmla="*/ 1927273 h 2601022"/>
              <a:gd name="connsiteX3280" fmla="*/ 2786845 w 10001500"/>
              <a:gd name="connsiteY3280" fmla="*/ 1902700 h 2601022"/>
              <a:gd name="connsiteX3281" fmla="*/ 2795486 w 10001500"/>
              <a:gd name="connsiteY3281" fmla="*/ 1894059 h 2601022"/>
              <a:gd name="connsiteX3282" fmla="*/ 2803857 w 10001500"/>
              <a:gd name="connsiteY3282" fmla="*/ 1872725 h 2601022"/>
              <a:gd name="connsiteX3283" fmla="*/ 2823570 w 10001500"/>
              <a:gd name="connsiteY3283" fmla="*/ 1859493 h 2601022"/>
              <a:gd name="connsiteX3284" fmla="*/ 2840853 w 10001500"/>
              <a:gd name="connsiteY3284" fmla="*/ 1816287 h 2601022"/>
              <a:gd name="connsiteX3285" fmla="*/ 2840853 w 10001500"/>
              <a:gd name="connsiteY3285" fmla="*/ 1790363 h 2601022"/>
              <a:gd name="connsiteX3286" fmla="*/ 2847334 w 10001500"/>
              <a:gd name="connsiteY3286" fmla="*/ 1788203 h 2601022"/>
              <a:gd name="connsiteX3287" fmla="*/ 2854084 w 10001500"/>
              <a:gd name="connsiteY3287" fmla="*/ 1787933 h 2601022"/>
              <a:gd name="connsiteX3288" fmla="*/ 2855975 w 10001500"/>
              <a:gd name="connsiteY3288" fmla="*/ 1779562 h 2601022"/>
              <a:gd name="connsiteX3289" fmla="*/ 2848144 w 10001500"/>
              <a:gd name="connsiteY3289" fmla="*/ 1767140 h 2601022"/>
              <a:gd name="connsiteX3290" fmla="*/ 2851654 w 10001500"/>
              <a:gd name="connsiteY3290" fmla="*/ 1757958 h 2601022"/>
              <a:gd name="connsiteX3291" fmla="*/ 2866777 w 10001500"/>
              <a:gd name="connsiteY3291" fmla="*/ 1742836 h 2601022"/>
              <a:gd name="connsiteX3292" fmla="*/ 2891621 w 10001500"/>
              <a:gd name="connsiteY3292" fmla="*/ 1676946 h 2601022"/>
              <a:gd name="connsiteX3293" fmla="*/ 2916464 w 10001500"/>
              <a:gd name="connsiteY3293" fmla="*/ 1598095 h 2601022"/>
              <a:gd name="connsiteX3294" fmla="*/ 2931586 w 10001500"/>
              <a:gd name="connsiteY3294" fmla="*/ 1580813 h 2601022"/>
              <a:gd name="connsiteX3295" fmla="*/ 2934556 w 10001500"/>
              <a:gd name="connsiteY3295" fmla="*/ 1555429 h 2601022"/>
              <a:gd name="connsiteX3296" fmla="*/ 2948868 w 10001500"/>
              <a:gd name="connsiteY3296" fmla="*/ 1533286 h 2601022"/>
              <a:gd name="connsiteX3297" fmla="*/ 2966151 w 10001500"/>
              <a:gd name="connsiteY3297" fmla="*/ 1487919 h 2601022"/>
              <a:gd name="connsiteX3298" fmla="*/ 2973712 w 10001500"/>
              <a:gd name="connsiteY3298" fmla="*/ 1481978 h 2601022"/>
              <a:gd name="connsiteX3299" fmla="*/ 2974792 w 10001500"/>
              <a:gd name="connsiteY3299" fmla="*/ 1472797 h 2601022"/>
              <a:gd name="connsiteX3300" fmla="*/ 2975063 w 10001500"/>
              <a:gd name="connsiteY3300" fmla="*/ 1452814 h 2601022"/>
              <a:gd name="connsiteX3301" fmla="*/ 2983433 w 10001500"/>
              <a:gd name="connsiteY3301" fmla="*/ 1436071 h 2601022"/>
              <a:gd name="connsiteX3302" fmla="*/ 2993155 w 10001500"/>
              <a:gd name="connsiteY3302" fmla="*/ 1409068 h 2601022"/>
              <a:gd name="connsiteX3303" fmla="*/ 3002876 w 10001500"/>
              <a:gd name="connsiteY3303" fmla="*/ 1382064 h 2601022"/>
              <a:gd name="connsiteX3304" fmla="*/ 3026910 w 10001500"/>
              <a:gd name="connsiteY3304" fmla="*/ 1344528 h 2601022"/>
              <a:gd name="connsiteX3305" fmla="*/ 3039602 w 10001500"/>
              <a:gd name="connsiteY3305" fmla="*/ 1302132 h 2601022"/>
              <a:gd name="connsiteX3306" fmla="*/ 3037441 w 10001500"/>
              <a:gd name="connsiteY3306" fmla="*/ 1293220 h 2601022"/>
              <a:gd name="connsiteX3307" fmla="*/ 3028800 w 10001500"/>
              <a:gd name="connsiteY3307" fmla="*/ 1289170 h 2601022"/>
              <a:gd name="connsiteX3308" fmla="*/ 3028800 w 10001500"/>
              <a:gd name="connsiteY3308" fmla="*/ 1278368 h 2601022"/>
              <a:gd name="connsiteX3309" fmla="*/ 3042842 w 10001500"/>
              <a:gd name="connsiteY3309" fmla="*/ 1235162 h 2601022"/>
              <a:gd name="connsiteX3310" fmla="*/ 3056884 w 10001500"/>
              <a:gd name="connsiteY3310" fmla="*/ 1224361 h 2601022"/>
              <a:gd name="connsiteX3311" fmla="*/ 3056884 w 10001500"/>
              <a:gd name="connsiteY3311" fmla="*/ 1217879 h 2601022"/>
              <a:gd name="connsiteX3312" fmla="*/ 3074167 w 10001500"/>
              <a:gd name="connsiteY3312" fmla="*/ 1172783 h 2601022"/>
              <a:gd name="connsiteX3313" fmla="*/ 3091449 w 10001500"/>
              <a:gd name="connsiteY3313" fmla="*/ 1122826 h 2601022"/>
              <a:gd name="connsiteX3314" fmla="*/ 3091449 w 10001500"/>
              <a:gd name="connsiteY3314" fmla="*/ 1106353 h 2601022"/>
              <a:gd name="connsiteX3315" fmla="*/ 3097930 w 10001500"/>
              <a:gd name="connsiteY3315" fmla="*/ 1094742 h 2601022"/>
              <a:gd name="connsiteX3316" fmla="*/ 3100092 w 10001500"/>
              <a:gd name="connsiteY3316" fmla="*/ 1094742 h 2601022"/>
              <a:gd name="connsiteX3317" fmla="*/ 3101981 w 10001500"/>
              <a:gd name="connsiteY3317" fmla="*/ 1065307 h 2601022"/>
              <a:gd name="connsiteX3318" fmla="*/ 3121694 w 10001500"/>
              <a:gd name="connsiteY3318" fmla="*/ 1047215 h 2601022"/>
              <a:gd name="connsiteX3319" fmla="*/ 3134925 w 10001500"/>
              <a:gd name="connsiteY3319" fmla="*/ 999958 h 2601022"/>
              <a:gd name="connsiteX3320" fmla="*/ 3143298 w 10001500"/>
              <a:gd name="connsiteY3320" fmla="*/ 954321 h 2601022"/>
              <a:gd name="connsiteX3321" fmla="*/ 3160039 w 10001500"/>
              <a:gd name="connsiteY3321" fmla="*/ 944600 h 2601022"/>
              <a:gd name="connsiteX3322" fmla="*/ 3160579 w 10001500"/>
              <a:gd name="connsiteY3322" fmla="*/ 921916 h 2601022"/>
              <a:gd name="connsiteX3323" fmla="*/ 3173542 w 10001500"/>
              <a:gd name="connsiteY3323" fmla="*/ 913275 h 2601022"/>
              <a:gd name="connsiteX3324" fmla="*/ 3184073 w 10001500"/>
              <a:gd name="connsiteY3324" fmla="*/ 847386 h 2601022"/>
              <a:gd name="connsiteX3325" fmla="*/ 3205946 w 10001500"/>
              <a:gd name="connsiteY3325" fmla="*/ 781496 h 2601022"/>
              <a:gd name="connsiteX3326" fmla="*/ 3208917 w 10001500"/>
              <a:gd name="connsiteY3326" fmla="*/ 767724 h 2601022"/>
              <a:gd name="connsiteX3327" fmla="*/ 3216748 w 10001500"/>
              <a:gd name="connsiteY3327" fmla="*/ 755572 h 2601022"/>
              <a:gd name="connsiteX3328" fmla="*/ 3218639 w 10001500"/>
              <a:gd name="connsiteY3328" fmla="*/ 741530 h 2601022"/>
              <a:gd name="connsiteX3329" fmla="*/ 3225390 w 10001500"/>
              <a:gd name="connsiteY3329" fmla="*/ 727488 h 2601022"/>
              <a:gd name="connsiteX3330" fmla="*/ 3232410 w 10001500"/>
              <a:gd name="connsiteY3330" fmla="*/ 688062 h 2601022"/>
              <a:gd name="connsiteX3331" fmla="*/ 3249152 w 10001500"/>
              <a:gd name="connsiteY3331" fmla="*/ 651877 h 2601022"/>
              <a:gd name="connsiteX3332" fmla="*/ 3267246 w 10001500"/>
              <a:gd name="connsiteY3332" fmla="*/ 597059 h 2601022"/>
              <a:gd name="connsiteX3333" fmla="*/ 3316123 w 10001500"/>
              <a:gd name="connsiteY3333" fmla="*/ 569785 h 2601022"/>
              <a:gd name="connsiteX3334" fmla="*/ 3322064 w 10001500"/>
              <a:gd name="connsiteY3334" fmla="*/ 580856 h 2601022"/>
              <a:gd name="connsiteX3335" fmla="*/ 3331244 w 10001500"/>
              <a:gd name="connsiteY3335" fmla="*/ 587067 h 2601022"/>
              <a:gd name="connsiteX3336" fmla="*/ 3339347 w 10001500"/>
              <a:gd name="connsiteY3336" fmla="*/ 584367 h 2601022"/>
              <a:gd name="connsiteX3337" fmla="*/ 3344207 w 10001500"/>
              <a:gd name="connsiteY3337" fmla="*/ 578426 h 2601022"/>
              <a:gd name="connsiteX3338" fmla="*/ 3352848 w 10001500"/>
              <a:gd name="connsiteY3338" fmla="*/ 571405 h 2601022"/>
              <a:gd name="connsiteX3339" fmla="*/ 3355009 w 10001500"/>
              <a:gd name="connsiteY3339" fmla="*/ 561144 h 2601022"/>
              <a:gd name="connsiteX3340" fmla="*/ 3369591 w 10001500"/>
              <a:gd name="connsiteY3340" fmla="*/ 532789 h 2601022"/>
              <a:gd name="connsiteX3341" fmla="*/ 3380932 w 10001500"/>
              <a:gd name="connsiteY3341" fmla="*/ 502816 h 2601022"/>
              <a:gd name="connsiteX3342" fmla="*/ 3401186 w 10001500"/>
              <a:gd name="connsiteY3342" fmla="*/ 510916 h 2601022"/>
              <a:gd name="connsiteX3343" fmla="*/ 3413336 w 10001500"/>
              <a:gd name="connsiteY3343" fmla="*/ 528739 h 2601022"/>
              <a:gd name="connsiteX3344" fmla="*/ 3443582 w 10001500"/>
              <a:gd name="connsiteY3344" fmla="*/ 526578 h 2601022"/>
              <a:gd name="connsiteX3345" fmla="*/ 3445742 w 10001500"/>
              <a:gd name="connsiteY3345" fmla="*/ 511456 h 2601022"/>
              <a:gd name="connsiteX3346" fmla="*/ 3460863 w 10001500"/>
              <a:gd name="connsiteY3346" fmla="*/ 509296 h 2601022"/>
              <a:gd name="connsiteX3347" fmla="*/ 3461134 w 10001500"/>
              <a:gd name="connsiteY3347" fmla="*/ 504975 h 2601022"/>
              <a:gd name="connsiteX3348" fmla="*/ 3463024 w 10001500"/>
              <a:gd name="connsiteY3348" fmla="*/ 500655 h 2601022"/>
              <a:gd name="connsiteX3349" fmla="*/ 3467885 w 10001500"/>
              <a:gd name="connsiteY3349" fmla="*/ 510646 h 2601022"/>
              <a:gd name="connsiteX3350" fmla="*/ 3469505 w 10001500"/>
              <a:gd name="connsiteY3350" fmla="*/ 522258 h 2601022"/>
              <a:gd name="connsiteX3351" fmla="*/ 3460863 w 10001500"/>
              <a:gd name="connsiteY3351" fmla="*/ 542511 h 2601022"/>
              <a:gd name="connsiteX3352" fmla="*/ 3452223 w 10001500"/>
              <a:gd name="connsiteY3352" fmla="*/ 567625 h 2601022"/>
              <a:gd name="connsiteX3353" fmla="*/ 3452223 w 10001500"/>
              <a:gd name="connsiteY3353" fmla="*/ 615152 h 2601022"/>
              <a:gd name="connsiteX3354" fmla="*/ 3457893 w 10001500"/>
              <a:gd name="connsiteY3354" fmla="*/ 620282 h 2601022"/>
              <a:gd name="connsiteX3355" fmla="*/ 3465184 w 10001500"/>
              <a:gd name="connsiteY3355" fmla="*/ 623793 h 2601022"/>
              <a:gd name="connsiteX3356" fmla="*/ 3468964 w 10001500"/>
              <a:gd name="connsiteY3356" fmla="*/ 620282 h 2601022"/>
              <a:gd name="connsiteX3357" fmla="*/ 3469505 w 10001500"/>
              <a:gd name="connsiteY3357" fmla="*/ 615152 h 2601022"/>
              <a:gd name="connsiteX3358" fmla="*/ 3485707 w 10001500"/>
              <a:gd name="connsiteY3358" fmla="*/ 586527 h 2601022"/>
              <a:gd name="connsiteX3359" fmla="*/ 3508391 w 10001500"/>
              <a:gd name="connsiteY3359" fmla="*/ 561144 h 2601022"/>
              <a:gd name="connsiteX3360" fmla="*/ 3520812 w 10001500"/>
              <a:gd name="connsiteY3360" fmla="*/ 563844 h 2601022"/>
              <a:gd name="connsiteX3361" fmla="*/ 3523514 w 10001500"/>
              <a:gd name="connsiteY3361" fmla="*/ 576266 h 2601022"/>
              <a:gd name="connsiteX3362" fmla="*/ 3512711 w 10001500"/>
              <a:gd name="connsiteY3362" fmla="*/ 584907 h 2601022"/>
              <a:gd name="connsiteX3363" fmla="*/ 3512711 w 10001500"/>
              <a:gd name="connsiteY3363" fmla="*/ 608670 h 2601022"/>
              <a:gd name="connsiteX3364" fmla="*/ 3504070 w 10001500"/>
              <a:gd name="connsiteY3364" fmla="*/ 619472 h 2601022"/>
              <a:gd name="connsiteX3365" fmla="*/ 3502181 w 10001500"/>
              <a:gd name="connsiteY3365" fmla="*/ 629733 h 2601022"/>
              <a:gd name="connsiteX3366" fmla="*/ 3495430 w 10001500"/>
              <a:gd name="connsiteY3366" fmla="*/ 636754 h 2601022"/>
              <a:gd name="connsiteX3367" fmla="*/ 3495969 w 10001500"/>
              <a:gd name="connsiteY3367" fmla="*/ 642966 h 2601022"/>
              <a:gd name="connsiteX3368" fmla="*/ 3499749 w 10001500"/>
              <a:gd name="connsiteY3368" fmla="*/ 647556 h 2601022"/>
              <a:gd name="connsiteX3369" fmla="*/ 3502719 w 10001500"/>
              <a:gd name="connsiteY3369" fmla="*/ 640805 h 2601022"/>
              <a:gd name="connsiteX3370" fmla="*/ 3504070 w 10001500"/>
              <a:gd name="connsiteY3370" fmla="*/ 632434 h 2601022"/>
              <a:gd name="connsiteX3371" fmla="*/ 3523514 w 10001500"/>
              <a:gd name="connsiteY3371" fmla="*/ 610831 h 2601022"/>
              <a:gd name="connsiteX3372" fmla="*/ 3531345 w 10001500"/>
              <a:gd name="connsiteY3372" fmla="*/ 589498 h 2601022"/>
              <a:gd name="connsiteX3373" fmla="*/ 3540797 w 10001500"/>
              <a:gd name="connsiteY3373" fmla="*/ 569785 h 2601022"/>
              <a:gd name="connsiteX3374" fmla="*/ 3555918 w 10001500"/>
              <a:gd name="connsiteY3374" fmla="*/ 569785 h 2601022"/>
              <a:gd name="connsiteX3375" fmla="*/ 3568880 w 10001500"/>
              <a:gd name="connsiteY3375" fmla="*/ 578426 h 2601022"/>
              <a:gd name="connsiteX3376" fmla="*/ 3571041 w 10001500"/>
              <a:gd name="connsiteY3376" fmla="*/ 547911 h 2601022"/>
              <a:gd name="connsiteX3377" fmla="*/ 3586162 w 10001500"/>
              <a:gd name="connsiteY3377" fmla="*/ 528739 h 2601022"/>
              <a:gd name="connsiteX3378" fmla="*/ 3591023 w 10001500"/>
              <a:gd name="connsiteY3378" fmla="*/ 532249 h 2601022"/>
              <a:gd name="connsiteX3379" fmla="*/ 3592643 w 10001500"/>
              <a:gd name="connsiteY3379" fmla="*/ 537380 h 2601022"/>
              <a:gd name="connsiteX3380" fmla="*/ 3588862 w 10001500"/>
              <a:gd name="connsiteY3380" fmla="*/ 560874 h 2601022"/>
              <a:gd name="connsiteX3381" fmla="*/ 3581841 w 10001500"/>
              <a:gd name="connsiteY3381" fmla="*/ 582747 h 2601022"/>
              <a:gd name="connsiteX3382" fmla="*/ 3573201 w 10001500"/>
              <a:gd name="connsiteY3382" fmla="*/ 587067 h 2601022"/>
              <a:gd name="connsiteX3383" fmla="*/ 3573201 w 10001500"/>
              <a:gd name="connsiteY3383" fmla="*/ 610831 h 2601022"/>
              <a:gd name="connsiteX3384" fmla="*/ 3566720 w 10001500"/>
              <a:gd name="connsiteY3384" fmla="*/ 634595 h 2601022"/>
              <a:gd name="connsiteX3385" fmla="*/ 3563480 w 10001500"/>
              <a:gd name="connsiteY3385" fmla="*/ 650797 h 2601022"/>
              <a:gd name="connsiteX3386" fmla="*/ 3560239 w 10001500"/>
              <a:gd name="connsiteY3386" fmla="*/ 666999 h 2601022"/>
              <a:gd name="connsiteX3387" fmla="*/ 3564019 w 10001500"/>
              <a:gd name="connsiteY3387" fmla="*/ 673750 h 2601022"/>
              <a:gd name="connsiteX3388" fmla="*/ 3571041 w 10001500"/>
              <a:gd name="connsiteY3388" fmla="*/ 675640 h 2601022"/>
              <a:gd name="connsiteX3389" fmla="*/ 3577250 w 10001500"/>
              <a:gd name="connsiteY3389" fmla="*/ 694003 h 2601022"/>
              <a:gd name="connsiteX3390" fmla="*/ 3581841 w 10001500"/>
              <a:gd name="connsiteY3390" fmla="*/ 712366 h 2601022"/>
              <a:gd name="connsiteX3391" fmla="*/ 3566720 w 10001500"/>
              <a:gd name="connsiteY3391" fmla="*/ 777175 h 2601022"/>
              <a:gd name="connsiteX3392" fmla="*/ 3553757 w 10001500"/>
              <a:gd name="connsiteY3392" fmla="*/ 787977 h 2601022"/>
              <a:gd name="connsiteX3393" fmla="*/ 3555918 w 10001500"/>
              <a:gd name="connsiteY3393" fmla="*/ 803099 h 2601022"/>
              <a:gd name="connsiteX3394" fmla="*/ 3538636 w 10001500"/>
              <a:gd name="connsiteY3394" fmla="*/ 885191 h 2601022"/>
              <a:gd name="connsiteX3395" fmla="*/ 3529995 w 10001500"/>
              <a:gd name="connsiteY3395" fmla="*/ 891672 h 2601022"/>
              <a:gd name="connsiteX3396" fmla="*/ 3538636 w 10001500"/>
              <a:gd name="connsiteY3396" fmla="*/ 902474 h 2601022"/>
              <a:gd name="connsiteX3397" fmla="*/ 3539175 w 10001500"/>
              <a:gd name="connsiteY3397" fmla="*/ 916785 h 2601022"/>
              <a:gd name="connsiteX3398" fmla="*/ 3529995 w 10001500"/>
              <a:gd name="connsiteY3398" fmla="*/ 926237 h 2601022"/>
              <a:gd name="connsiteX3399" fmla="*/ 3529724 w 10001500"/>
              <a:gd name="connsiteY3399" fmla="*/ 933528 h 2601022"/>
              <a:gd name="connsiteX3400" fmla="*/ 3527834 w 10001500"/>
              <a:gd name="connsiteY3400" fmla="*/ 939199 h 2601022"/>
              <a:gd name="connsiteX3401" fmla="*/ 3521894 w 10001500"/>
              <a:gd name="connsiteY3401" fmla="*/ 935958 h 2601022"/>
              <a:gd name="connsiteX3402" fmla="*/ 3512711 w 10001500"/>
              <a:gd name="connsiteY3402" fmla="*/ 932718 h 2601022"/>
              <a:gd name="connsiteX3403" fmla="*/ 3504070 w 10001500"/>
              <a:gd name="connsiteY3403" fmla="*/ 952161 h 2601022"/>
              <a:gd name="connsiteX3404" fmla="*/ 3512711 w 10001500"/>
              <a:gd name="connsiteY3404" fmla="*/ 960802 h 2601022"/>
              <a:gd name="connsiteX3405" fmla="*/ 3512711 w 10001500"/>
              <a:gd name="connsiteY3405" fmla="*/ 978084 h 2601022"/>
              <a:gd name="connsiteX3406" fmla="*/ 3505961 w 10001500"/>
              <a:gd name="connsiteY3406" fmla="*/ 990237 h 2601022"/>
              <a:gd name="connsiteX3407" fmla="*/ 3504070 w 10001500"/>
              <a:gd name="connsiteY3407" fmla="*/ 1004008 h 2601022"/>
              <a:gd name="connsiteX3408" fmla="*/ 3496509 w 10001500"/>
              <a:gd name="connsiteY3408" fmla="*/ 1011570 h 2601022"/>
              <a:gd name="connsiteX3409" fmla="*/ 3488949 w 10001500"/>
              <a:gd name="connsiteY3409" fmla="*/ 1019131 h 2601022"/>
              <a:gd name="connsiteX3410" fmla="*/ 3489759 w 10001500"/>
              <a:gd name="connsiteY3410" fmla="*/ 1025071 h 2601022"/>
              <a:gd name="connsiteX3411" fmla="*/ 3495430 w 10001500"/>
              <a:gd name="connsiteY3411" fmla="*/ 1027772 h 2601022"/>
              <a:gd name="connsiteX3412" fmla="*/ 3501371 w 10001500"/>
              <a:gd name="connsiteY3412" fmla="*/ 1028852 h 2601022"/>
              <a:gd name="connsiteX3413" fmla="*/ 3504070 w 10001500"/>
              <a:gd name="connsiteY3413" fmla="*/ 1036414 h 2601022"/>
              <a:gd name="connsiteX3414" fmla="*/ 3509741 w 10001500"/>
              <a:gd name="connsiteY3414" fmla="*/ 1042354 h 2601022"/>
              <a:gd name="connsiteX3415" fmla="*/ 3517032 w 10001500"/>
              <a:gd name="connsiteY3415" fmla="*/ 1045055 h 2601022"/>
              <a:gd name="connsiteX3416" fmla="*/ 3523514 w 10001500"/>
              <a:gd name="connsiteY3416" fmla="*/ 1038843 h 2601022"/>
              <a:gd name="connsiteX3417" fmla="*/ 3523514 w 10001500"/>
              <a:gd name="connsiteY3417" fmla="*/ 1027772 h 2601022"/>
              <a:gd name="connsiteX3418" fmla="*/ 3522432 w 10001500"/>
              <a:gd name="connsiteY3418" fmla="*/ 1018590 h 2601022"/>
              <a:gd name="connsiteX3419" fmla="*/ 3514872 w 10001500"/>
              <a:gd name="connsiteY3419" fmla="*/ 1012650 h 2601022"/>
              <a:gd name="connsiteX3420" fmla="*/ 3525133 w 10001500"/>
              <a:gd name="connsiteY3420" fmla="*/ 982135 h 2601022"/>
              <a:gd name="connsiteX3421" fmla="*/ 3538636 w 10001500"/>
              <a:gd name="connsiteY3421" fmla="*/ 956482 h 2601022"/>
              <a:gd name="connsiteX3422" fmla="*/ 3544577 w 10001500"/>
              <a:gd name="connsiteY3422" fmla="*/ 958372 h 2601022"/>
              <a:gd name="connsiteX3423" fmla="*/ 3547276 w 10001500"/>
              <a:gd name="connsiteY3423" fmla="*/ 965123 h 2601022"/>
              <a:gd name="connsiteX3424" fmla="*/ 3540256 w 10001500"/>
              <a:gd name="connsiteY3424" fmla="*/ 994557 h 2601022"/>
              <a:gd name="connsiteX3425" fmla="*/ 3542957 w 10001500"/>
              <a:gd name="connsiteY3425" fmla="*/ 1019131 h 2601022"/>
              <a:gd name="connsiteX3426" fmla="*/ 3531074 w 10001500"/>
              <a:gd name="connsiteY3426" fmla="*/ 1101222 h 2601022"/>
              <a:gd name="connsiteX3427" fmla="*/ 3512711 w 10001500"/>
              <a:gd name="connsiteY3427" fmla="*/ 1183315 h 2601022"/>
              <a:gd name="connsiteX3428" fmla="*/ 3505151 w 10001500"/>
              <a:gd name="connsiteY3428" fmla="*/ 1190336 h 2601022"/>
              <a:gd name="connsiteX3429" fmla="*/ 3504070 w 10001500"/>
              <a:gd name="connsiteY3429" fmla="*/ 1200597 h 2601022"/>
              <a:gd name="connsiteX3430" fmla="*/ 3498129 w 10001500"/>
              <a:gd name="connsiteY3430" fmla="*/ 1236242 h 2601022"/>
              <a:gd name="connsiteX3431" fmla="*/ 3488949 w 10001500"/>
              <a:gd name="connsiteY3431" fmla="*/ 1265407 h 2601022"/>
              <a:gd name="connsiteX3432" fmla="*/ 3489489 w 10001500"/>
              <a:gd name="connsiteY3432" fmla="*/ 1283769 h 2601022"/>
              <a:gd name="connsiteX3433" fmla="*/ 3480307 w 10001500"/>
              <a:gd name="connsiteY3433" fmla="*/ 1295651 h 2601022"/>
              <a:gd name="connsiteX3434" fmla="*/ 3474907 w 10001500"/>
              <a:gd name="connsiteY3434" fmla="*/ 1318065 h 2601022"/>
              <a:gd name="connsiteX3435" fmla="*/ 3463024 w 10001500"/>
              <a:gd name="connsiteY3435" fmla="*/ 1338857 h 2601022"/>
              <a:gd name="connsiteX3436" fmla="*/ 3454113 w 10001500"/>
              <a:gd name="connsiteY3436" fmla="*/ 1355060 h 2601022"/>
              <a:gd name="connsiteX3437" fmla="*/ 3443582 w 10001500"/>
              <a:gd name="connsiteY3437" fmla="*/ 1371262 h 2601022"/>
              <a:gd name="connsiteX3438" fmla="*/ 3440881 w 10001500"/>
              <a:gd name="connsiteY3438" fmla="*/ 1383954 h 2601022"/>
              <a:gd name="connsiteX3439" fmla="*/ 3434941 w 10001500"/>
              <a:gd name="connsiteY3439" fmla="*/ 1395026 h 2601022"/>
              <a:gd name="connsiteX3440" fmla="*/ 3439261 w 10001500"/>
              <a:gd name="connsiteY3440" fmla="*/ 1417979 h 2601022"/>
              <a:gd name="connsiteX3441" fmla="*/ 3450063 w 10001500"/>
              <a:gd name="connsiteY3441" fmla="*/ 1436071 h 2601022"/>
              <a:gd name="connsiteX3442" fmla="*/ 3452223 w 10001500"/>
              <a:gd name="connsiteY3442" fmla="*/ 1433911 h 2601022"/>
              <a:gd name="connsiteX3443" fmla="*/ 3491109 w 10001500"/>
              <a:gd name="connsiteY3443" fmla="*/ 1401506 h 2601022"/>
              <a:gd name="connsiteX3444" fmla="*/ 3492729 w 10001500"/>
              <a:gd name="connsiteY3444" fmla="*/ 1389625 h 2601022"/>
              <a:gd name="connsiteX3445" fmla="*/ 3504070 w 10001500"/>
              <a:gd name="connsiteY3445" fmla="*/ 1384224 h 2601022"/>
              <a:gd name="connsiteX3446" fmla="*/ 3512711 w 10001500"/>
              <a:gd name="connsiteY3446" fmla="*/ 1360461 h 2601022"/>
              <a:gd name="connsiteX3447" fmla="*/ 3532155 w 10001500"/>
              <a:gd name="connsiteY3447" fmla="*/ 1366941 h 2601022"/>
              <a:gd name="connsiteX3448" fmla="*/ 3536474 w 10001500"/>
              <a:gd name="connsiteY3448" fmla="*/ 1332377 h 2601022"/>
              <a:gd name="connsiteX3449" fmla="*/ 3547276 w 10001500"/>
              <a:gd name="connsiteY3449" fmla="*/ 1312933 h 2601022"/>
              <a:gd name="connsiteX3450" fmla="*/ 3547817 w 10001500"/>
              <a:gd name="connsiteY3450" fmla="*/ 1308883 h 2601022"/>
              <a:gd name="connsiteX3451" fmla="*/ 3551597 w 10001500"/>
              <a:gd name="connsiteY3451" fmla="*/ 1306453 h 2601022"/>
              <a:gd name="connsiteX3452" fmla="*/ 3559969 w 10001500"/>
              <a:gd name="connsiteY3452" fmla="*/ 1309153 h 2601022"/>
              <a:gd name="connsiteX3453" fmla="*/ 3566720 w 10001500"/>
              <a:gd name="connsiteY3453" fmla="*/ 1315094 h 2601022"/>
              <a:gd name="connsiteX3454" fmla="*/ 3599124 w 10001500"/>
              <a:gd name="connsiteY3454" fmla="*/ 1284849 h 2601022"/>
              <a:gd name="connsiteX3455" fmla="*/ 3613166 w 10001500"/>
              <a:gd name="connsiteY3455" fmla="*/ 1261086 h 2601022"/>
              <a:gd name="connsiteX3456" fmla="*/ 3616611 w 10001500"/>
              <a:gd name="connsiteY3456" fmla="*/ 1255257 h 2601022"/>
              <a:gd name="connsiteX3457" fmla="*/ 3618568 w 10001500"/>
              <a:gd name="connsiteY3457" fmla="*/ 1254605 h 2601022"/>
              <a:gd name="connsiteX3458" fmla="*/ 3618307 w 10001500"/>
              <a:gd name="connsiteY3458" fmla="*/ 1252387 h 2601022"/>
              <a:gd name="connsiteX3459" fmla="*/ 3627209 w 10001500"/>
              <a:gd name="connsiteY3459" fmla="*/ 1237323 h 2601022"/>
              <a:gd name="connsiteX3460" fmla="*/ 3679056 w 10001500"/>
              <a:gd name="connsiteY3460" fmla="*/ 1174674 h 2601022"/>
              <a:gd name="connsiteX3461" fmla="*/ 3680947 w 10001500"/>
              <a:gd name="connsiteY3461" fmla="*/ 1163061 h 2601022"/>
              <a:gd name="connsiteX3462" fmla="*/ 3687697 w 10001500"/>
              <a:gd name="connsiteY3462" fmla="*/ 1153070 h 2601022"/>
              <a:gd name="connsiteX3463" fmla="*/ 3688507 w 10001500"/>
              <a:gd name="connsiteY3463" fmla="*/ 1146049 h 2601022"/>
              <a:gd name="connsiteX3464" fmla="*/ 3694179 w 10001500"/>
              <a:gd name="connsiteY3464" fmla="*/ 1142269 h 2601022"/>
              <a:gd name="connsiteX3465" fmla="*/ 3714161 w 10001500"/>
              <a:gd name="connsiteY3465" fmla="*/ 1120396 h 2601022"/>
              <a:gd name="connsiteX3466" fmla="*/ 3730903 w 10001500"/>
              <a:gd name="connsiteY3466" fmla="*/ 1090421 h 2601022"/>
              <a:gd name="connsiteX3467" fmla="*/ 3741706 w 10001500"/>
              <a:gd name="connsiteY3467" fmla="*/ 1073139 h 2601022"/>
              <a:gd name="connsiteX3468" fmla="*/ 3754397 w 10001500"/>
              <a:gd name="connsiteY3468" fmla="*/ 1052615 h 2601022"/>
              <a:gd name="connsiteX3469" fmla="*/ 3765468 w 10001500"/>
              <a:gd name="connsiteY3469" fmla="*/ 1032093 h 2601022"/>
              <a:gd name="connsiteX3470" fmla="*/ 3776270 w 10001500"/>
              <a:gd name="connsiteY3470" fmla="*/ 1019131 h 2601022"/>
              <a:gd name="connsiteX3471" fmla="*/ 3779510 w 10001500"/>
              <a:gd name="connsiteY3471" fmla="*/ 1008329 h 2601022"/>
              <a:gd name="connsiteX3472" fmla="*/ 3789233 w 10001500"/>
              <a:gd name="connsiteY3472" fmla="*/ 1004008 h 2601022"/>
              <a:gd name="connsiteX3473" fmla="*/ 3793553 w 10001500"/>
              <a:gd name="connsiteY3473" fmla="*/ 1004008 h 2601022"/>
              <a:gd name="connsiteX3474" fmla="*/ 3804354 w 10001500"/>
              <a:gd name="connsiteY3474" fmla="*/ 975925 h 2601022"/>
              <a:gd name="connsiteX3475" fmla="*/ 3828118 w 10001500"/>
              <a:gd name="connsiteY3475" fmla="*/ 965123 h 2601022"/>
              <a:gd name="connsiteX3476" fmla="*/ 3833518 w 10001500"/>
              <a:gd name="connsiteY3476" fmla="*/ 953241 h 2601022"/>
              <a:gd name="connsiteX3477" fmla="*/ 3838920 w 10001500"/>
              <a:gd name="connsiteY3477" fmla="*/ 941359 h 2601022"/>
              <a:gd name="connsiteX3478" fmla="*/ 3856201 w 10001500"/>
              <a:gd name="connsiteY3478" fmla="*/ 926237 h 2601022"/>
              <a:gd name="connsiteX3479" fmla="*/ 3875374 w 10001500"/>
              <a:gd name="connsiteY3479" fmla="*/ 908954 h 2601022"/>
              <a:gd name="connsiteX3480" fmla="*/ 3892927 w 10001500"/>
              <a:gd name="connsiteY3480" fmla="*/ 891672 h 2601022"/>
              <a:gd name="connsiteX3481" fmla="*/ 3916420 w 10001500"/>
              <a:gd name="connsiteY3481" fmla="*/ 858187 h 2601022"/>
              <a:gd name="connsiteX3482" fmla="*/ 3951256 w 10001500"/>
              <a:gd name="connsiteY3482" fmla="*/ 831183 h 2601022"/>
              <a:gd name="connsiteX3483" fmla="*/ 3956656 w 10001500"/>
              <a:gd name="connsiteY3483" fmla="*/ 814711 h 2601022"/>
              <a:gd name="connsiteX3484" fmla="*/ 3962058 w 10001500"/>
              <a:gd name="connsiteY3484" fmla="*/ 803099 h 2601022"/>
              <a:gd name="connsiteX3485" fmla="*/ 3979340 w 10001500"/>
              <a:gd name="connsiteY3485" fmla="*/ 783656 h 2601022"/>
              <a:gd name="connsiteX3486" fmla="*/ 4007153 w 10001500"/>
              <a:gd name="connsiteY3486" fmla="*/ 761513 h 2601022"/>
              <a:gd name="connsiteX3487" fmla="*/ 4039829 w 10001500"/>
              <a:gd name="connsiteY3487" fmla="*/ 742610 h 2601022"/>
              <a:gd name="connsiteX3488" fmla="*/ 4045229 w 10001500"/>
              <a:gd name="connsiteY3488" fmla="*/ 756112 h 2601022"/>
              <a:gd name="connsiteX3489" fmla="*/ 4050631 w 10001500"/>
              <a:gd name="connsiteY3489" fmla="*/ 772855 h 2601022"/>
              <a:gd name="connsiteX3490" fmla="*/ 4057112 w 10001500"/>
              <a:gd name="connsiteY3490" fmla="*/ 775015 h 2601022"/>
              <a:gd name="connsiteX3491" fmla="*/ 4063053 w 10001500"/>
              <a:gd name="connsiteY3491" fmla="*/ 773125 h 2601022"/>
              <a:gd name="connsiteX3492" fmla="*/ 4065752 w 10001500"/>
              <a:gd name="connsiteY3492" fmla="*/ 766374 h 2601022"/>
              <a:gd name="connsiteX3493" fmla="*/ 4091677 w 10001500"/>
              <a:gd name="connsiteY3493" fmla="*/ 762053 h 2601022"/>
              <a:gd name="connsiteX3494" fmla="*/ 4093297 w 10001500"/>
              <a:gd name="connsiteY3494" fmla="*/ 773935 h 2601022"/>
              <a:gd name="connsiteX3495" fmla="*/ 4104638 w 10001500"/>
              <a:gd name="connsiteY3495" fmla="*/ 779335 h 2601022"/>
              <a:gd name="connsiteX3496" fmla="*/ 4105988 w 10001500"/>
              <a:gd name="connsiteY3496" fmla="*/ 790137 h 2601022"/>
              <a:gd name="connsiteX3497" fmla="*/ 4115440 w 10001500"/>
              <a:gd name="connsiteY3497" fmla="*/ 794457 h 2601022"/>
              <a:gd name="connsiteX3498" fmla="*/ 4137044 w 10001500"/>
              <a:gd name="connsiteY3498" fmla="*/ 811740 h 2601022"/>
              <a:gd name="connsiteX3499" fmla="*/ 4165937 w 10001500"/>
              <a:gd name="connsiteY3499" fmla="*/ 830103 h 2601022"/>
              <a:gd name="connsiteX3500" fmla="*/ 4180250 w 10001500"/>
              <a:gd name="connsiteY3500" fmla="*/ 854947 h 2601022"/>
              <a:gd name="connsiteX3501" fmla="*/ 4169448 w 10001500"/>
              <a:gd name="connsiteY3501" fmla="*/ 878710 h 2601022"/>
              <a:gd name="connsiteX3502" fmla="*/ 4185650 w 10001500"/>
              <a:gd name="connsiteY3502" fmla="*/ 890862 h 2601022"/>
              <a:gd name="connsiteX3503" fmla="*/ 4208334 w 10001500"/>
              <a:gd name="connsiteY3503" fmla="*/ 891672 h 2601022"/>
              <a:gd name="connsiteX3504" fmla="*/ 4212654 w 10001500"/>
              <a:gd name="connsiteY3504" fmla="*/ 915436 h 2601022"/>
              <a:gd name="connsiteX3505" fmla="*/ 4204013 w 10001500"/>
              <a:gd name="connsiteY3505" fmla="*/ 930558 h 2601022"/>
              <a:gd name="connsiteX3506" fmla="*/ 4204013 w 10001500"/>
              <a:gd name="connsiteY3506" fmla="*/ 948650 h 2601022"/>
              <a:gd name="connsiteX3507" fmla="*/ 4197531 w 10001500"/>
              <a:gd name="connsiteY3507" fmla="*/ 965123 h 2601022"/>
              <a:gd name="connsiteX3508" fmla="*/ 4197531 w 10001500"/>
              <a:gd name="connsiteY3508" fmla="*/ 1008329 h 2601022"/>
              <a:gd name="connsiteX3509" fmla="*/ 4190781 w 10001500"/>
              <a:gd name="connsiteY3509" fmla="*/ 1017240 h 2601022"/>
              <a:gd name="connsiteX3510" fmla="*/ 4188890 w 10001500"/>
              <a:gd name="connsiteY3510" fmla="*/ 1027772 h 2601022"/>
              <a:gd name="connsiteX3511" fmla="*/ 4190781 w 10001500"/>
              <a:gd name="connsiteY3511" fmla="*/ 1038033 h 2601022"/>
              <a:gd name="connsiteX3512" fmla="*/ 4197531 w 10001500"/>
              <a:gd name="connsiteY3512" fmla="*/ 1045055 h 2601022"/>
              <a:gd name="connsiteX3513" fmla="*/ 4194832 w 10001500"/>
              <a:gd name="connsiteY3513" fmla="*/ 1057746 h 2601022"/>
              <a:gd name="connsiteX3514" fmla="*/ 4188890 w 10001500"/>
              <a:gd name="connsiteY3514" fmla="*/ 1068818 h 2601022"/>
              <a:gd name="connsiteX3515" fmla="*/ 4188890 w 10001500"/>
              <a:gd name="connsiteY3515" fmla="*/ 1135787 h 2601022"/>
              <a:gd name="connsiteX3516" fmla="*/ 4182949 w 10001500"/>
              <a:gd name="connsiteY3516" fmla="*/ 1147940 h 2601022"/>
              <a:gd name="connsiteX3517" fmla="*/ 4180250 w 10001500"/>
              <a:gd name="connsiteY3517" fmla="*/ 1161711 h 2601022"/>
              <a:gd name="connsiteX3518" fmla="*/ 4180250 w 10001500"/>
              <a:gd name="connsiteY3518" fmla="*/ 1241913 h 2601022"/>
              <a:gd name="connsiteX3519" fmla="*/ 4173769 w 10001500"/>
              <a:gd name="connsiteY3519" fmla="*/ 1323735 h 2601022"/>
              <a:gd name="connsiteX3520" fmla="*/ 4169448 w 10001500"/>
              <a:gd name="connsiteY3520" fmla="*/ 1325896 h 2601022"/>
              <a:gd name="connsiteX3521" fmla="*/ 4174848 w 10001500"/>
              <a:gd name="connsiteY3521" fmla="*/ 1341287 h 2601022"/>
              <a:gd name="connsiteX3522" fmla="*/ 4180250 w 10001500"/>
              <a:gd name="connsiteY3522" fmla="*/ 1358300 h 2601022"/>
              <a:gd name="connsiteX3523" fmla="*/ 4176468 w 10001500"/>
              <a:gd name="connsiteY3523" fmla="*/ 1363161 h 2601022"/>
              <a:gd name="connsiteX3524" fmla="*/ 4169448 w 10001500"/>
              <a:gd name="connsiteY3524" fmla="*/ 1364781 h 2601022"/>
              <a:gd name="connsiteX3525" fmla="*/ 4167288 w 10001500"/>
              <a:gd name="connsiteY3525" fmla="*/ 1401506 h 2601022"/>
              <a:gd name="connsiteX3526" fmla="*/ 4163236 w 10001500"/>
              <a:gd name="connsiteY3526" fmla="*/ 1401776 h 2601022"/>
              <a:gd name="connsiteX3527" fmla="*/ 4160806 w 10001500"/>
              <a:gd name="connsiteY3527" fmla="*/ 1403667 h 2601022"/>
              <a:gd name="connsiteX3528" fmla="*/ 4163507 w 10001500"/>
              <a:gd name="connsiteY3528" fmla="*/ 1412038 h 2601022"/>
              <a:gd name="connsiteX3529" fmla="*/ 4169448 w 10001500"/>
              <a:gd name="connsiteY3529" fmla="*/ 1418789 h 2601022"/>
              <a:gd name="connsiteX3530" fmla="*/ 4158646 w 10001500"/>
              <a:gd name="connsiteY3530" fmla="*/ 1440932 h 2601022"/>
              <a:gd name="connsiteX3531" fmla="*/ 4154325 w 10001500"/>
              <a:gd name="connsiteY3531" fmla="*/ 1466316 h 2601022"/>
              <a:gd name="connsiteX3532" fmla="*/ 4155135 w 10001500"/>
              <a:gd name="connsiteY3532" fmla="*/ 1479818 h 2601022"/>
              <a:gd name="connsiteX3533" fmla="*/ 4160806 w 10001500"/>
              <a:gd name="connsiteY3533" fmla="*/ 1490080 h 2601022"/>
              <a:gd name="connsiteX3534" fmla="*/ 4186190 w 10001500"/>
              <a:gd name="connsiteY3534" fmla="*/ 1447953 h 2601022"/>
              <a:gd name="connsiteX3535" fmla="*/ 4214815 w 10001500"/>
              <a:gd name="connsiteY3535" fmla="*/ 1412308 h 2601022"/>
              <a:gd name="connsiteX3536" fmla="*/ 4225617 w 10001500"/>
              <a:gd name="connsiteY3536" fmla="*/ 1403667 h 2601022"/>
              <a:gd name="connsiteX3537" fmla="*/ 4225617 w 10001500"/>
              <a:gd name="connsiteY3537" fmla="*/ 1392865 h 2601022"/>
              <a:gd name="connsiteX3538" fmla="*/ 4236148 w 10001500"/>
              <a:gd name="connsiteY3538" fmla="*/ 1369642 h 2601022"/>
              <a:gd name="connsiteX3539" fmla="*/ 4251540 w 10001500"/>
              <a:gd name="connsiteY3539" fmla="*/ 1349659 h 2601022"/>
              <a:gd name="connsiteX3540" fmla="*/ 4258290 w 10001500"/>
              <a:gd name="connsiteY3540" fmla="*/ 1327516 h 2601022"/>
              <a:gd name="connsiteX3541" fmla="*/ 4273142 w 10001500"/>
              <a:gd name="connsiteY3541" fmla="*/ 1308613 h 2601022"/>
              <a:gd name="connsiteX3542" fmla="*/ 4290425 w 10001500"/>
              <a:gd name="connsiteY3542" fmla="*/ 1306453 h 2601022"/>
              <a:gd name="connsiteX3543" fmla="*/ 4290425 w 10001500"/>
              <a:gd name="connsiteY3543" fmla="*/ 1291331 h 2601022"/>
              <a:gd name="connsiteX3544" fmla="*/ 4303928 w 10001500"/>
              <a:gd name="connsiteY3544" fmla="*/ 1289440 h 2601022"/>
              <a:gd name="connsiteX3545" fmla="*/ 4314188 w 10001500"/>
              <a:gd name="connsiteY3545" fmla="*/ 1282689 h 2601022"/>
              <a:gd name="connsiteX3546" fmla="*/ 4319590 w 10001500"/>
              <a:gd name="connsiteY3546" fmla="*/ 1273238 h 2601022"/>
              <a:gd name="connsiteX3547" fmla="*/ 4324990 w 10001500"/>
              <a:gd name="connsiteY3547" fmla="*/ 1265407 h 2601022"/>
              <a:gd name="connsiteX3548" fmla="*/ 4333632 w 10001500"/>
              <a:gd name="connsiteY3548" fmla="*/ 1254605 h 2601022"/>
              <a:gd name="connsiteX3549" fmla="*/ 4350915 w 10001500"/>
              <a:gd name="connsiteY3549" fmla="*/ 1207078 h 2601022"/>
              <a:gd name="connsiteX3550" fmla="*/ 4368196 w 10001500"/>
              <a:gd name="connsiteY3550" fmla="*/ 1178994 h 2601022"/>
              <a:gd name="connsiteX3551" fmla="*/ 4385210 w 10001500"/>
              <a:gd name="connsiteY3551" fmla="*/ 1160091 h 2601022"/>
              <a:gd name="connsiteX3552" fmla="*/ 4394121 w 10001500"/>
              <a:gd name="connsiteY3552" fmla="*/ 1137948 h 2601022"/>
              <a:gd name="connsiteX3553" fmla="*/ 4411403 w 10001500"/>
              <a:gd name="connsiteY3553" fmla="*/ 1116345 h 2601022"/>
              <a:gd name="connsiteX3554" fmla="*/ 4415723 w 10001500"/>
              <a:gd name="connsiteY3554" fmla="*/ 1108784 h 2601022"/>
              <a:gd name="connsiteX3555" fmla="*/ 4420044 w 10001500"/>
              <a:gd name="connsiteY3555" fmla="*/ 1101222 h 2601022"/>
              <a:gd name="connsiteX3556" fmla="*/ 4420585 w 10001500"/>
              <a:gd name="connsiteY3556" fmla="*/ 1095282 h 2601022"/>
              <a:gd name="connsiteX3557" fmla="*/ 4424365 w 10001500"/>
              <a:gd name="connsiteY3557" fmla="*/ 1092581 h 2601022"/>
              <a:gd name="connsiteX3558" fmla="*/ 4432466 w 10001500"/>
              <a:gd name="connsiteY3558" fmla="*/ 1092851 h 2601022"/>
              <a:gd name="connsiteX3559" fmla="*/ 4437328 w 10001500"/>
              <a:gd name="connsiteY3559" fmla="*/ 1088261 h 2601022"/>
              <a:gd name="connsiteX3560" fmla="*/ 4448128 w 10001500"/>
              <a:gd name="connsiteY3560" fmla="*/ 1080969 h 2601022"/>
              <a:gd name="connsiteX3561" fmla="*/ 4445969 w 10001500"/>
              <a:gd name="connsiteY3561" fmla="*/ 1075299 h 2601022"/>
              <a:gd name="connsiteX3562" fmla="*/ 4441648 w 10001500"/>
              <a:gd name="connsiteY3562" fmla="*/ 1049375 h 2601022"/>
              <a:gd name="connsiteX3563" fmla="*/ 4450559 w 10001500"/>
              <a:gd name="connsiteY3563" fmla="*/ 1040734 h 2601022"/>
              <a:gd name="connsiteX3564" fmla="*/ 4461090 w 10001500"/>
              <a:gd name="connsiteY3564" fmla="*/ 1032093 h 2601022"/>
              <a:gd name="connsiteX3565" fmla="*/ 4471893 w 10001500"/>
              <a:gd name="connsiteY3565" fmla="*/ 1023451 h 2601022"/>
              <a:gd name="connsiteX3566" fmla="*/ 4485393 w 10001500"/>
              <a:gd name="connsiteY3566" fmla="*/ 1024532 h 2601022"/>
              <a:gd name="connsiteX3567" fmla="*/ 4495655 w 10001500"/>
              <a:gd name="connsiteY3567" fmla="*/ 1032093 h 2601022"/>
              <a:gd name="connsiteX3568" fmla="*/ 4495655 w 10001500"/>
              <a:gd name="connsiteY3568" fmla="*/ 1034253 h 2601022"/>
              <a:gd name="connsiteX3569" fmla="*/ 4508618 w 10001500"/>
              <a:gd name="connsiteY3569" fmla="*/ 1025612 h 2601022"/>
              <a:gd name="connsiteX3570" fmla="*/ 4500516 w 10001500"/>
              <a:gd name="connsiteY3570" fmla="*/ 1025612 h 2601022"/>
              <a:gd name="connsiteX3571" fmla="*/ 4495655 w 10001500"/>
              <a:gd name="connsiteY3571" fmla="*/ 1019131 h 2601022"/>
              <a:gd name="connsiteX3572" fmla="*/ 4502946 w 10001500"/>
              <a:gd name="connsiteY3572" fmla="*/ 1006169 h 2601022"/>
              <a:gd name="connsiteX3573" fmla="*/ 4515099 w 10001500"/>
              <a:gd name="connsiteY3573" fmla="*/ 993207 h 2601022"/>
              <a:gd name="connsiteX3574" fmla="*/ 4527790 w 10001500"/>
              <a:gd name="connsiteY3574" fmla="*/ 974844 h 2601022"/>
              <a:gd name="connsiteX3575" fmla="*/ 4532380 w 10001500"/>
              <a:gd name="connsiteY3575" fmla="*/ 950000 h 2601022"/>
              <a:gd name="connsiteX3576" fmla="*/ 4541022 w 10001500"/>
              <a:gd name="connsiteY3576" fmla="*/ 945680 h 2601022"/>
              <a:gd name="connsiteX3577" fmla="*/ 4542103 w 10001500"/>
              <a:gd name="connsiteY3577" fmla="*/ 936769 h 2601022"/>
              <a:gd name="connsiteX3578" fmla="*/ 4549663 w 10001500"/>
              <a:gd name="connsiteY3578" fmla="*/ 932718 h 2601022"/>
              <a:gd name="connsiteX3579" fmla="*/ 4564786 w 10001500"/>
              <a:gd name="connsiteY3579" fmla="*/ 932718 h 2601022"/>
              <a:gd name="connsiteX3580" fmla="*/ 4564786 w 10001500"/>
              <a:gd name="connsiteY3580" fmla="*/ 908954 h 2601022"/>
              <a:gd name="connsiteX3581" fmla="*/ 4595030 w 10001500"/>
              <a:gd name="connsiteY3581" fmla="*/ 874389 h 2601022"/>
              <a:gd name="connsiteX3582" fmla="*/ 4604751 w 10001500"/>
              <a:gd name="connsiteY3582" fmla="*/ 852786 h 2601022"/>
              <a:gd name="connsiteX3583" fmla="*/ 4614472 w 10001500"/>
              <a:gd name="connsiteY3583" fmla="*/ 831183 h 2601022"/>
              <a:gd name="connsiteX3584" fmla="*/ 4614472 w 10001500"/>
              <a:gd name="connsiteY3584" fmla="*/ 829023 h 2601022"/>
              <a:gd name="connsiteX3585" fmla="*/ 4649038 w 10001500"/>
              <a:gd name="connsiteY3585" fmla="*/ 796618 h 2601022"/>
              <a:gd name="connsiteX3586" fmla="*/ 4653359 w 10001500"/>
              <a:gd name="connsiteY3586" fmla="*/ 766374 h 2601022"/>
              <a:gd name="connsiteX3587" fmla="*/ 4665510 w 10001500"/>
              <a:gd name="connsiteY3587" fmla="*/ 758812 h 2601022"/>
              <a:gd name="connsiteX3588" fmla="*/ 4672801 w 10001500"/>
              <a:gd name="connsiteY3588" fmla="*/ 751251 h 2601022"/>
              <a:gd name="connsiteX3589" fmla="*/ 4681443 w 10001500"/>
              <a:gd name="connsiteY3589" fmla="*/ 740450 h 2601022"/>
              <a:gd name="connsiteX3590" fmla="*/ 4698726 w 10001500"/>
              <a:gd name="connsiteY3590" fmla="*/ 742610 h 2601022"/>
              <a:gd name="connsiteX3591" fmla="*/ 4698726 w 10001500"/>
              <a:gd name="connsiteY3591" fmla="*/ 723167 h 2601022"/>
              <a:gd name="connsiteX3592" fmla="*/ 4707097 w 10001500"/>
              <a:gd name="connsiteY3592" fmla="*/ 709936 h 2601022"/>
              <a:gd name="connsiteX3593" fmla="*/ 4713847 w 10001500"/>
              <a:gd name="connsiteY3593" fmla="*/ 695083 h 2601022"/>
              <a:gd name="connsiteX3594" fmla="*/ 4723299 w 10001500"/>
              <a:gd name="connsiteY3594" fmla="*/ 693733 h 2601022"/>
              <a:gd name="connsiteX3595" fmla="*/ 4731130 w 10001500"/>
              <a:gd name="connsiteY3595" fmla="*/ 690762 h 2601022"/>
              <a:gd name="connsiteX3596" fmla="*/ 4728160 w 10001500"/>
              <a:gd name="connsiteY3596" fmla="*/ 681851 h 2601022"/>
              <a:gd name="connsiteX3597" fmla="*/ 4733291 w 10001500"/>
              <a:gd name="connsiteY3597" fmla="*/ 677801 h 2601022"/>
              <a:gd name="connsiteX3598" fmla="*/ 4752733 w 10001500"/>
              <a:gd name="connsiteY3598" fmla="*/ 641075 h 2601022"/>
              <a:gd name="connsiteX3599" fmla="*/ 4776766 w 10001500"/>
              <a:gd name="connsiteY3599" fmla="*/ 611371 h 2601022"/>
              <a:gd name="connsiteX3600" fmla="*/ 4808902 w 10001500"/>
              <a:gd name="connsiteY3600" fmla="*/ 578426 h 2601022"/>
              <a:gd name="connsiteX3601" fmla="*/ 4817543 w 10001500"/>
              <a:gd name="connsiteY3601" fmla="*/ 569785 h 2601022"/>
              <a:gd name="connsiteX3602" fmla="*/ 4825373 w 10001500"/>
              <a:gd name="connsiteY3602" fmla="*/ 568705 h 2601022"/>
              <a:gd name="connsiteX3603" fmla="*/ 4828343 w 10001500"/>
              <a:gd name="connsiteY3603" fmla="*/ 561144 h 2601022"/>
              <a:gd name="connsiteX3604" fmla="*/ 4836985 w 10001500"/>
              <a:gd name="connsiteY3604" fmla="*/ 541701 h 2601022"/>
              <a:gd name="connsiteX3605" fmla="*/ 4847517 w 10001500"/>
              <a:gd name="connsiteY3605" fmla="*/ 538190 h 2601022"/>
              <a:gd name="connsiteX3606" fmla="*/ 4856429 w 10001500"/>
              <a:gd name="connsiteY3606" fmla="*/ 533059 h 2601022"/>
              <a:gd name="connsiteX3607" fmla="*/ 4873710 w 10001500"/>
              <a:gd name="connsiteY3607" fmla="*/ 511456 h 2601022"/>
              <a:gd name="connsiteX3608" fmla="*/ 4873981 w 10001500"/>
              <a:gd name="connsiteY3608" fmla="*/ 508216 h 2601022"/>
              <a:gd name="connsiteX3609" fmla="*/ 4875870 w 10001500"/>
              <a:gd name="connsiteY3609" fmla="*/ 504975 h 2601022"/>
              <a:gd name="connsiteX3610" fmla="*/ 4881541 w 10001500"/>
              <a:gd name="connsiteY3610" fmla="*/ 509836 h 2601022"/>
              <a:gd name="connsiteX3611" fmla="*/ 4882352 w 10001500"/>
              <a:gd name="connsiteY3611" fmla="*/ 517937 h 2601022"/>
              <a:gd name="connsiteX3612" fmla="*/ 4867231 w 10001500"/>
              <a:gd name="connsiteY3612" fmla="*/ 530899 h 2601022"/>
              <a:gd name="connsiteX3613" fmla="*/ 4861288 w 10001500"/>
              <a:gd name="connsiteY3613" fmla="*/ 556823 h 2601022"/>
              <a:gd name="connsiteX3614" fmla="*/ 4852108 w 10001500"/>
              <a:gd name="connsiteY3614" fmla="*/ 582747 h 2601022"/>
              <a:gd name="connsiteX3615" fmla="*/ 4832664 w 10001500"/>
              <a:gd name="connsiteY3615" fmla="*/ 623793 h 2601022"/>
              <a:gd name="connsiteX3616" fmla="*/ 4825913 w 10001500"/>
              <a:gd name="connsiteY3616" fmla="*/ 630814 h 2601022"/>
              <a:gd name="connsiteX3617" fmla="*/ 4824024 w 10001500"/>
              <a:gd name="connsiteY3617" fmla="*/ 641075 h 2601022"/>
              <a:gd name="connsiteX3618" fmla="*/ 4814301 w 10001500"/>
              <a:gd name="connsiteY3618" fmla="*/ 648096 h 2601022"/>
              <a:gd name="connsiteX3619" fmla="*/ 4804580 w 10001500"/>
              <a:gd name="connsiteY3619" fmla="*/ 658358 h 2601022"/>
              <a:gd name="connsiteX3620" fmla="*/ 4789458 w 10001500"/>
              <a:gd name="connsiteY3620" fmla="*/ 682121 h 2601022"/>
              <a:gd name="connsiteX3621" fmla="*/ 4795400 w 10001500"/>
              <a:gd name="connsiteY3621" fmla="*/ 687792 h 2601022"/>
              <a:gd name="connsiteX3622" fmla="*/ 4804580 w 10001500"/>
              <a:gd name="connsiteY3622" fmla="*/ 688602 h 2601022"/>
              <a:gd name="connsiteX3623" fmla="*/ 4808902 w 10001500"/>
              <a:gd name="connsiteY3623" fmla="*/ 688602 h 2601022"/>
              <a:gd name="connsiteX3624" fmla="*/ 4815652 w 10001500"/>
              <a:gd name="connsiteY3624" fmla="*/ 682931 h 2601022"/>
              <a:gd name="connsiteX3625" fmla="*/ 4824024 w 10001500"/>
              <a:gd name="connsiteY3625" fmla="*/ 682121 h 2601022"/>
              <a:gd name="connsiteX3626" fmla="*/ 4836985 w 10001500"/>
              <a:gd name="connsiteY3626" fmla="*/ 657817 h 2601022"/>
              <a:gd name="connsiteX3627" fmla="*/ 4856429 w 10001500"/>
              <a:gd name="connsiteY3627" fmla="*/ 636754 h 2601022"/>
              <a:gd name="connsiteX3628" fmla="*/ 4867231 w 10001500"/>
              <a:gd name="connsiteY3628" fmla="*/ 606510 h 2601022"/>
              <a:gd name="connsiteX3629" fmla="*/ 4888833 w 10001500"/>
              <a:gd name="connsiteY3629" fmla="*/ 606510 h 2601022"/>
              <a:gd name="connsiteX3630" fmla="*/ 4919077 w 10001500"/>
              <a:gd name="connsiteY3630" fmla="*/ 574106 h 2601022"/>
              <a:gd name="connsiteX3631" fmla="*/ 4922587 w 10001500"/>
              <a:gd name="connsiteY3631" fmla="*/ 583827 h 2601022"/>
              <a:gd name="connsiteX3632" fmla="*/ 4934200 w 10001500"/>
              <a:gd name="connsiteY3632" fmla="*/ 587067 h 2601022"/>
              <a:gd name="connsiteX3633" fmla="*/ 4938521 w 10001500"/>
              <a:gd name="connsiteY3633" fmla="*/ 587067 h 2601022"/>
              <a:gd name="connsiteX3634" fmla="*/ 4944461 w 10001500"/>
              <a:gd name="connsiteY3634" fmla="*/ 572485 h 2601022"/>
              <a:gd name="connsiteX3635" fmla="*/ 4960124 w 10001500"/>
              <a:gd name="connsiteY3635" fmla="*/ 567625 h 2601022"/>
              <a:gd name="connsiteX3636" fmla="*/ 4966603 w 10001500"/>
              <a:gd name="connsiteY3636" fmla="*/ 567625 h 2601022"/>
              <a:gd name="connsiteX3637" fmla="*/ 4957964 w 10001500"/>
              <a:gd name="connsiteY3637" fmla="*/ 552502 h 2601022"/>
              <a:gd name="connsiteX3638" fmla="*/ 4965794 w 10001500"/>
              <a:gd name="connsiteY3638" fmla="*/ 550612 h 2601022"/>
              <a:gd name="connsiteX3639" fmla="*/ 4975245 w 10001500"/>
              <a:gd name="connsiteY3639" fmla="*/ 550342 h 2601022"/>
              <a:gd name="connsiteX3640" fmla="*/ 5001170 w 10001500"/>
              <a:gd name="connsiteY3640" fmla="*/ 552502 h 2601022"/>
              <a:gd name="connsiteX3641" fmla="*/ 5001440 w 10001500"/>
              <a:gd name="connsiteY3641" fmla="*/ 559793 h 2601022"/>
              <a:gd name="connsiteX3642" fmla="*/ 5003329 w 10001500"/>
              <a:gd name="connsiteY3642" fmla="*/ 565464 h 2601022"/>
              <a:gd name="connsiteX3643" fmla="*/ 5012511 w 10001500"/>
              <a:gd name="connsiteY3643" fmla="*/ 553043 h 2601022"/>
              <a:gd name="connsiteX3644" fmla="*/ 5018452 w 10001500"/>
              <a:gd name="connsiteY3644" fmla="*/ 537380 h 2601022"/>
              <a:gd name="connsiteX3645" fmla="*/ 5022773 w 10001500"/>
              <a:gd name="connsiteY3645" fmla="*/ 533059 h 2601022"/>
              <a:gd name="connsiteX3646" fmla="*/ 5027094 w 10001500"/>
              <a:gd name="connsiteY3646" fmla="*/ 522258 h 2601022"/>
              <a:gd name="connsiteX3647" fmla="*/ 5050856 w 10001500"/>
              <a:gd name="connsiteY3647" fmla="*/ 509296 h 2601022"/>
              <a:gd name="connsiteX3648" fmla="*/ 5053017 w 10001500"/>
              <a:gd name="connsiteY3648" fmla="*/ 504975 h 2601022"/>
              <a:gd name="connsiteX3649" fmla="*/ 5061389 w 10001500"/>
              <a:gd name="connsiteY3649" fmla="*/ 507676 h 2601022"/>
              <a:gd name="connsiteX3650" fmla="*/ 5068140 w 10001500"/>
              <a:gd name="connsiteY3650" fmla="*/ 513617 h 2601022"/>
              <a:gd name="connsiteX3651" fmla="*/ 5068140 w 10001500"/>
              <a:gd name="connsiteY3651" fmla="*/ 487693 h 2601022"/>
              <a:gd name="connsiteX3652" fmla="*/ 5090553 w 10001500"/>
              <a:gd name="connsiteY3652" fmla="*/ 469871 h 2601022"/>
              <a:gd name="connsiteX3653" fmla="*/ 5104864 w 10001500"/>
              <a:gd name="connsiteY3653" fmla="*/ 455288 h 2601022"/>
              <a:gd name="connsiteX3654" fmla="*/ 5107025 w 10001500"/>
              <a:gd name="connsiteY3654" fmla="*/ 431525 h 2601022"/>
              <a:gd name="connsiteX3655" fmla="*/ 5135108 w 10001500"/>
              <a:gd name="connsiteY3655" fmla="*/ 431525 h 2601022"/>
              <a:gd name="connsiteX3656" fmla="*/ 5148071 w 10001500"/>
              <a:gd name="connsiteY3656" fmla="*/ 414242 h 2601022"/>
              <a:gd name="connsiteX3657" fmla="*/ 5150231 w 10001500"/>
              <a:gd name="connsiteY3657" fmla="*/ 414242 h 2601022"/>
              <a:gd name="connsiteX3658" fmla="*/ 5158873 w 10001500"/>
              <a:gd name="connsiteY3658" fmla="*/ 420723 h 2601022"/>
              <a:gd name="connsiteX3659" fmla="*/ 5156172 w 10001500"/>
              <a:gd name="connsiteY3659" fmla="*/ 426934 h 2601022"/>
              <a:gd name="connsiteX3660" fmla="*/ 5150231 w 10001500"/>
              <a:gd name="connsiteY3660" fmla="*/ 431525 h 2601022"/>
              <a:gd name="connsiteX3661" fmla="*/ 5137809 w 10001500"/>
              <a:gd name="connsiteY3661" fmla="*/ 449887 h 2601022"/>
              <a:gd name="connsiteX3662" fmla="*/ 5115667 w 10001500"/>
              <a:gd name="connsiteY3662" fmla="*/ 455288 h 2601022"/>
              <a:gd name="connsiteX3663" fmla="*/ 5114316 w 10001500"/>
              <a:gd name="connsiteY3663" fmla="*/ 463929 h 2601022"/>
              <a:gd name="connsiteX3664" fmla="*/ 5111346 w 10001500"/>
              <a:gd name="connsiteY3664" fmla="*/ 472571 h 2601022"/>
              <a:gd name="connsiteX3665" fmla="*/ 5102704 w 10001500"/>
              <a:gd name="connsiteY3665" fmla="*/ 496064 h 2601022"/>
              <a:gd name="connsiteX3666" fmla="*/ 5094064 w 10001500"/>
              <a:gd name="connsiteY3666" fmla="*/ 517937 h 2601022"/>
              <a:gd name="connsiteX3667" fmla="*/ 5084611 w 10001500"/>
              <a:gd name="connsiteY3667" fmla="*/ 521448 h 2601022"/>
              <a:gd name="connsiteX3668" fmla="*/ 5076781 w 10001500"/>
              <a:gd name="connsiteY3668" fmla="*/ 526578 h 2601022"/>
              <a:gd name="connsiteX3669" fmla="*/ 5078941 w 10001500"/>
              <a:gd name="connsiteY3669" fmla="*/ 526578 h 2601022"/>
              <a:gd name="connsiteX3670" fmla="*/ 5111346 w 10001500"/>
              <a:gd name="connsiteY3670" fmla="*/ 524418 h 2601022"/>
              <a:gd name="connsiteX3671" fmla="*/ 5128629 w 10001500"/>
              <a:gd name="connsiteY3671" fmla="*/ 541701 h 2601022"/>
              <a:gd name="connsiteX3672" fmla="*/ 5139160 w 10001500"/>
              <a:gd name="connsiteY3672" fmla="*/ 539811 h 2601022"/>
              <a:gd name="connsiteX3673" fmla="*/ 5148071 w 10001500"/>
              <a:gd name="connsiteY3673" fmla="*/ 533059 h 2601022"/>
              <a:gd name="connsiteX3674" fmla="*/ 5156712 w 10001500"/>
              <a:gd name="connsiteY3674" fmla="*/ 520098 h 2601022"/>
              <a:gd name="connsiteX3675" fmla="*/ 5159683 w 10001500"/>
              <a:gd name="connsiteY3675" fmla="*/ 523878 h 2601022"/>
              <a:gd name="connsiteX3676" fmla="*/ 5161033 w 10001500"/>
              <a:gd name="connsiteY3676" fmla="*/ 530899 h 2601022"/>
              <a:gd name="connsiteX3677" fmla="*/ 5169675 w 10001500"/>
              <a:gd name="connsiteY3677" fmla="*/ 537380 h 2601022"/>
              <a:gd name="connsiteX3678" fmla="*/ 5164814 w 10001500"/>
              <a:gd name="connsiteY3678" fmla="*/ 539540 h 2601022"/>
              <a:gd name="connsiteX3679" fmla="*/ 5163194 w 10001500"/>
              <a:gd name="connsiteY3679" fmla="*/ 541701 h 2601022"/>
              <a:gd name="connsiteX3680" fmla="*/ 5169675 w 10001500"/>
              <a:gd name="connsiteY3680" fmla="*/ 548182 h 2601022"/>
              <a:gd name="connsiteX3681" fmla="*/ 5171835 w 10001500"/>
              <a:gd name="connsiteY3681" fmla="*/ 548182 h 2601022"/>
              <a:gd name="connsiteX3682" fmla="*/ 5173994 w 10001500"/>
              <a:gd name="connsiteY3682" fmla="*/ 558983 h 2601022"/>
              <a:gd name="connsiteX3683" fmla="*/ 5193438 w 10001500"/>
              <a:gd name="connsiteY3683" fmla="*/ 563304 h 2601022"/>
              <a:gd name="connsiteX3684" fmla="*/ 5196949 w 10001500"/>
              <a:gd name="connsiteY3684" fmla="*/ 537920 h 2601022"/>
              <a:gd name="connsiteX3685" fmla="*/ 5215041 w 10001500"/>
              <a:gd name="connsiteY3685" fmla="*/ 522258 h 2601022"/>
              <a:gd name="connsiteX3686" fmla="*/ 5221521 w 10001500"/>
              <a:gd name="connsiteY3686" fmla="*/ 502816 h 2601022"/>
              <a:gd name="connsiteX3687" fmla="*/ 5234483 w 10001500"/>
              <a:gd name="connsiteY3687" fmla="*/ 497684 h 2601022"/>
              <a:gd name="connsiteX3688" fmla="*/ 5240965 w 10001500"/>
              <a:gd name="connsiteY3688" fmla="*/ 487693 h 2601022"/>
              <a:gd name="connsiteX3689" fmla="*/ 5254197 w 10001500"/>
              <a:gd name="connsiteY3689" fmla="*/ 485533 h 2601022"/>
              <a:gd name="connsiteX3690" fmla="*/ 5262567 w 10001500"/>
              <a:gd name="connsiteY3690" fmla="*/ 476892 h 2601022"/>
              <a:gd name="connsiteX3691" fmla="*/ 5280660 w 10001500"/>
              <a:gd name="connsiteY3691" fmla="*/ 464470 h 2601022"/>
              <a:gd name="connsiteX3692" fmla="*/ 5297132 w 10001500"/>
              <a:gd name="connsiteY3692" fmla="*/ 455288 h 2601022"/>
              <a:gd name="connsiteX3693" fmla="*/ 5315764 w 10001500"/>
              <a:gd name="connsiteY3693" fmla="*/ 427204 h 2601022"/>
              <a:gd name="connsiteX3694" fmla="*/ 5336018 w 10001500"/>
              <a:gd name="connsiteY3694" fmla="*/ 399120 h 2601022"/>
              <a:gd name="connsiteX3695" fmla="*/ 5373553 w 10001500"/>
              <a:gd name="connsiteY3695" fmla="*/ 369955 h 2601022"/>
              <a:gd name="connsiteX3696" fmla="*/ 5396507 w 10001500"/>
              <a:gd name="connsiteY3696" fmla="*/ 327829 h 2601022"/>
              <a:gd name="connsiteX3697" fmla="*/ 5404878 w 10001500"/>
              <a:gd name="connsiteY3697" fmla="*/ 328370 h 2601022"/>
              <a:gd name="connsiteX3698" fmla="*/ 5411629 w 10001500"/>
              <a:gd name="connsiteY3698" fmla="*/ 325669 h 2601022"/>
              <a:gd name="connsiteX3699" fmla="*/ 5409469 w 10001500"/>
              <a:gd name="connsiteY3699" fmla="*/ 317028 h 2601022"/>
              <a:gd name="connsiteX3700" fmla="*/ 5426751 w 10001500"/>
              <a:gd name="connsiteY3700" fmla="*/ 306226 h 2601022"/>
              <a:gd name="connsiteX3701" fmla="*/ 5433502 w 10001500"/>
              <a:gd name="connsiteY3701" fmla="*/ 291914 h 2601022"/>
              <a:gd name="connsiteX3702" fmla="*/ 5448354 w 10001500"/>
              <a:gd name="connsiteY3702" fmla="*/ 282463 h 2601022"/>
              <a:gd name="connsiteX3703" fmla="*/ 5489400 w 10001500"/>
              <a:gd name="connsiteY3703" fmla="*/ 224134 h 2601022"/>
              <a:gd name="connsiteX3704" fmla="*/ 5512354 w 10001500"/>
              <a:gd name="connsiteY3704" fmla="*/ 202531 h 2601022"/>
              <a:gd name="connsiteX3705" fmla="*/ 5536927 w 10001500"/>
              <a:gd name="connsiteY3705" fmla="*/ 180928 h 2601022"/>
              <a:gd name="connsiteX3706" fmla="*/ 2122518 w 10001500"/>
              <a:gd name="connsiteY3706" fmla="*/ 180928 h 2601022"/>
              <a:gd name="connsiteX3707" fmla="*/ 2583822 w 10001500"/>
              <a:gd name="connsiteY3707" fmla="*/ 196478 h 2601022"/>
              <a:gd name="connsiteX3708" fmla="*/ 2591598 w 10001500"/>
              <a:gd name="connsiteY3708" fmla="*/ 207816 h 2601022"/>
              <a:gd name="connsiteX3709" fmla="*/ 2607147 w 10001500"/>
              <a:gd name="connsiteY3709" fmla="*/ 209435 h 2601022"/>
              <a:gd name="connsiteX3710" fmla="*/ 2636950 w 10001500"/>
              <a:gd name="connsiteY3710" fmla="*/ 208140 h 2601022"/>
              <a:gd name="connsiteX3711" fmla="*/ 2658979 w 10001500"/>
              <a:gd name="connsiteY3711" fmla="*/ 214618 h 2601022"/>
              <a:gd name="connsiteX3712" fmla="*/ 2824842 w 10001500"/>
              <a:gd name="connsiteY3712" fmla="*/ 235351 h 2601022"/>
              <a:gd name="connsiteX3713" fmla="*/ 2843954 w 10001500"/>
              <a:gd name="connsiteY3713" fmla="*/ 245070 h 2601022"/>
              <a:gd name="connsiteX3714" fmla="*/ 2868898 w 10001500"/>
              <a:gd name="connsiteY3714" fmla="*/ 250901 h 2601022"/>
              <a:gd name="connsiteX3715" fmla="*/ 2860151 w 10001500"/>
              <a:gd name="connsiteY3715" fmla="*/ 261267 h 2601022"/>
              <a:gd name="connsiteX3716" fmla="*/ 2845574 w 10001500"/>
              <a:gd name="connsiteY3716" fmla="*/ 263859 h 2601022"/>
              <a:gd name="connsiteX3717" fmla="*/ 2818038 w 10001500"/>
              <a:gd name="connsiteY3717" fmla="*/ 258028 h 2601022"/>
              <a:gd name="connsiteX3718" fmla="*/ 2796333 w 10001500"/>
              <a:gd name="connsiteY3718" fmla="*/ 263859 h 2601022"/>
              <a:gd name="connsiteX3719" fmla="*/ 2671936 w 10001500"/>
              <a:gd name="connsiteY3719" fmla="*/ 258676 h 2601022"/>
              <a:gd name="connsiteX3720" fmla="*/ 2648612 w 10001500"/>
              <a:gd name="connsiteY3720" fmla="*/ 266450 h 2601022"/>
              <a:gd name="connsiteX3721" fmla="*/ 2642457 w 10001500"/>
              <a:gd name="connsiteY3721" fmla="*/ 278113 h 2601022"/>
              <a:gd name="connsiteX3722" fmla="*/ 2630472 w 10001500"/>
              <a:gd name="connsiteY3722" fmla="*/ 282000 h 2601022"/>
              <a:gd name="connsiteX3723" fmla="*/ 2617513 w 10001500"/>
              <a:gd name="connsiteY3723" fmla="*/ 279409 h 2601022"/>
              <a:gd name="connsiteX3724" fmla="*/ 2614921 w 10001500"/>
              <a:gd name="connsiteY3724" fmla="*/ 269042 h 2601022"/>
              <a:gd name="connsiteX3725" fmla="*/ 2604555 w 10001500"/>
              <a:gd name="connsiteY3725" fmla="*/ 266450 h 2601022"/>
              <a:gd name="connsiteX3726" fmla="*/ 2588682 w 10001500"/>
              <a:gd name="connsiteY3726" fmla="*/ 266126 h 2601022"/>
              <a:gd name="connsiteX3727" fmla="*/ 2578639 w 10001500"/>
              <a:gd name="connsiteY3727" fmla="*/ 271634 h 2601022"/>
              <a:gd name="connsiteX3728" fmla="*/ 2583822 w 10001500"/>
              <a:gd name="connsiteY3728" fmla="*/ 287183 h 2601022"/>
              <a:gd name="connsiteX3729" fmla="*/ 2580583 w 10001500"/>
              <a:gd name="connsiteY3729" fmla="*/ 294310 h 2601022"/>
              <a:gd name="connsiteX3730" fmla="*/ 2573456 w 10001500"/>
              <a:gd name="connsiteY3730" fmla="*/ 297550 h 2601022"/>
              <a:gd name="connsiteX3731" fmla="*/ 2568273 w 10001500"/>
              <a:gd name="connsiteY3731" fmla="*/ 294958 h 2601022"/>
              <a:gd name="connsiteX3732" fmla="*/ 2567301 w 10001500"/>
              <a:gd name="connsiteY3732" fmla="*/ 280056 h 2601022"/>
              <a:gd name="connsiteX3733" fmla="*/ 2552724 w 10001500"/>
              <a:gd name="connsiteY3733" fmla="*/ 276817 h 2601022"/>
              <a:gd name="connsiteX3734" fmla="*/ 2537497 w 10001500"/>
              <a:gd name="connsiteY3734" fmla="*/ 280056 h 2601022"/>
              <a:gd name="connsiteX3735" fmla="*/ 2524215 w 10001500"/>
              <a:gd name="connsiteY3735" fmla="*/ 287183 h 2601022"/>
              <a:gd name="connsiteX3736" fmla="*/ 2489229 w 10001500"/>
              <a:gd name="connsiteY3736" fmla="*/ 298846 h 2601022"/>
              <a:gd name="connsiteX3737" fmla="*/ 2462017 w 10001500"/>
              <a:gd name="connsiteY3737" fmla="*/ 326057 h 2601022"/>
              <a:gd name="connsiteX3738" fmla="*/ 2464609 w 10001500"/>
              <a:gd name="connsiteY3738" fmla="*/ 346790 h 2601022"/>
              <a:gd name="connsiteX3739" fmla="*/ 2498299 w 10001500"/>
              <a:gd name="connsiteY3739" fmla="*/ 349382 h 2601022"/>
              <a:gd name="connsiteX3740" fmla="*/ 2496680 w 10001500"/>
              <a:gd name="connsiteY3740" fmla="*/ 364931 h 2601022"/>
              <a:gd name="connsiteX3741" fmla="*/ 2508666 w 10001500"/>
              <a:gd name="connsiteY3741" fmla="*/ 372706 h 2601022"/>
              <a:gd name="connsiteX3742" fmla="*/ 2516442 w 10001500"/>
              <a:gd name="connsiteY3742" fmla="*/ 372706 h 2601022"/>
              <a:gd name="connsiteX3743" fmla="*/ 2506398 w 10001500"/>
              <a:gd name="connsiteY3743" fmla="*/ 386960 h 2601022"/>
              <a:gd name="connsiteX3744" fmla="*/ 2490525 w 10001500"/>
              <a:gd name="connsiteY3744" fmla="*/ 393439 h 2601022"/>
              <a:gd name="connsiteX3745" fmla="*/ 2432214 w 10001500"/>
              <a:gd name="connsiteY3745" fmla="*/ 389551 h 2601022"/>
              <a:gd name="connsiteX3746" fmla="*/ 2373903 w 10001500"/>
              <a:gd name="connsiteY3746" fmla="*/ 385664 h 2601022"/>
              <a:gd name="connsiteX3747" fmla="*/ 2371311 w 10001500"/>
              <a:gd name="connsiteY3747" fmla="*/ 403805 h 2601022"/>
              <a:gd name="connsiteX3748" fmla="*/ 2383297 w 10001500"/>
              <a:gd name="connsiteY3748" fmla="*/ 417735 h 2601022"/>
              <a:gd name="connsiteX3749" fmla="*/ 2397228 w 10001500"/>
              <a:gd name="connsiteY3749" fmla="*/ 429721 h 2601022"/>
              <a:gd name="connsiteX3750" fmla="*/ 2404030 w 10001500"/>
              <a:gd name="connsiteY3750" fmla="*/ 424214 h 2601022"/>
              <a:gd name="connsiteX3751" fmla="*/ 2405002 w 10001500"/>
              <a:gd name="connsiteY3751" fmla="*/ 416763 h 2601022"/>
              <a:gd name="connsiteX3752" fmla="*/ 2436102 w 10001500"/>
              <a:gd name="connsiteY3752" fmla="*/ 419355 h 2601022"/>
              <a:gd name="connsiteX3753" fmla="*/ 2432538 w 10001500"/>
              <a:gd name="connsiteY3753" fmla="*/ 436524 h 2601022"/>
              <a:gd name="connsiteX3754" fmla="*/ 2415368 w 10001500"/>
              <a:gd name="connsiteY3754" fmla="*/ 440087 h 2601022"/>
              <a:gd name="connsiteX3755" fmla="*/ 2363536 w 10001500"/>
              <a:gd name="connsiteY3755" fmla="*/ 437496 h 2601022"/>
              <a:gd name="connsiteX3756" fmla="*/ 2342480 w 10001500"/>
              <a:gd name="connsiteY3756" fmla="*/ 442355 h 2601022"/>
              <a:gd name="connsiteX3757" fmla="*/ 2327254 w 10001500"/>
              <a:gd name="connsiteY3757" fmla="*/ 453046 h 2601022"/>
              <a:gd name="connsiteX3758" fmla="*/ 2334057 w 10001500"/>
              <a:gd name="connsiteY3758" fmla="*/ 457581 h 2601022"/>
              <a:gd name="connsiteX3759" fmla="*/ 2342804 w 10001500"/>
              <a:gd name="connsiteY3759" fmla="*/ 458229 h 2601022"/>
              <a:gd name="connsiteX3760" fmla="*/ 2410185 w 10001500"/>
              <a:gd name="connsiteY3760" fmla="*/ 461144 h 2601022"/>
              <a:gd name="connsiteX3761" fmla="*/ 2477568 w 10001500"/>
              <a:gd name="connsiteY3761" fmla="*/ 466003 h 2601022"/>
              <a:gd name="connsiteX3762" fmla="*/ 2482750 w 10001500"/>
              <a:gd name="connsiteY3762" fmla="*/ 473778 h 2601022"/>
              <a:gd name="connsiteX3763" fmla="*/ 2492144 w 10001500"/>
              <a:gd name="connsiteY3763" fmla="*/ 474750 h 2601022"/>
              <a:gd name="connsiteX3764" fmla="*/ 2495708 w 10001500"/>
              <a:gd name="connsiteY3764" fmla="*/ 481553 h 2601022"/>
              <a:gd name="connsiteX3765" fmla="*/ 2525512 w 10001500"/>
              <a:gd name="connsiteY3765" fmla="*/ 503582 h 2601022"/>
              <a:gd name="connsiteX3766" fmla="*/ 2555316 w 10001500"/>
              <a:gd name="connsiteY3766" fmla="*/ 517835 h 2601022"/>
              <a:gd name="connsiteX3767" fmla="*/ 2539765 w 10001500"/>
              <a:gd name="connsiteY3767" fmla="*/ 546667 h 2601022"/>
              <a:gd name="connsiteX3768" fmla="*/ 2524215 w 10001500"/>
              <a:gd name="connsiteY3768" fmla="*/ 554118 h 2601022"/>
              <a:gd name="connsiteX3769" fmla="*/ 2543005 w 10001500"/>
              <a:gd name="connsiteY3769" fmla="*/ 557357 h 2601022"/>
              <a:gd name="connsiteX3770" fmla="*/ 2581231 w 10001500"/>
              <a:gd name="connsiteY3770" fmla="*/ 556710 h 2601022"/>
              <a:gd name="connsiteX3771" fmla="*/ 2595484 w 10001500"/>
              <a:gd name="connsiteY3771" fmla="*/ 563188 h 2601022"/>
              <a:gd name="connsiteX3772" fmla="*/ 2609738 w 10001500"/>
              <a:gd name="connsiteY3772" fmla="*/ 569668 h 2601022"/>
              <a:gd name="connsiteX3773" fmla="*/ 2614921 w 10001500"/>
              <a:gd name="connsiteY3773" fmla="*/ 569668 h 2601022"/>
              <a:gd name="connsiteX3774" fmla="*/ 2598076 w 10001500"/>
              <a:gd name="connsiteY3774" fmla="*/ 576470 h 2601022"/>
              <a:gd name="connsiteX3775" fmla="*/ 2550131 w 10001500"/>
              <a:gd name="connsiteY3775" fmla="*/ 577442 h 2601022"/>
              <a:gd name="connsiteX3776" fmla="*/ 2480158 w 10001500"/>
              <a:gd name="connsiteY3776" fmla="*/ 577442 h 2601022"/>
              <a:gd name="connsiteX3777" fmla="*/ 2475623 w 10001500"/>
              <a:gd name="connsiteY3777" fmla="*/ 584245 h 2601022"/>
              <a:gd name="connsiteX3778" fmla="*/ 2467200 w 10001500"/>
              <a:gd name="connsiteY3778" fmla="*/ 585217 h 2601022"/>
              <a:gd name="connsiteX3779" fmla="*/ 2438369 w 10001500"/>
              <a:gd name="connsiteY3779" fmla="*/ 581654 h 2601022"/>
              <a:gd name="connsiteX3780" fmla="*/ 2415368 w 10001500"/>
              <a:gd name="connsiteY3780" fmla="*/ 587809 h 2601022"/>
              <a:gd name="connsiteX3781" fmla="*/ 2386537 w 10001500"/>
              <a:gd name="connsiteY3781" fmla="*/ 596231 h 2601022"/>
              <a:gd name="connsiteX3782" fmla="*/ 2355761 w 10001500"/>
              <a:gd name="connsiteY3782" fmla="*/ 600767 h 2601022"/>
              <a:gd name="connsiteX3783" fmla="*/ 2350578 w 10001500"/>
              <a:gd name="connsiteY3783" fmla="*/ 600767 h 2601022"/>
              <a:gd name="connsiteX3784" fmla="*/ 2327254 w 10001500"/>
              <a:gd name="connsiteY3784" fmla="*/ 611133 h 2601022"/>
              <a:gd name="connsiteX3785" fmla="*/ 2293563 w 10001500"/>
              <a:gd name="connsiteY3785" fmla="*/ 611133 h 2601022"/>
              <a:gd name="connsiteX3786" fmla="*/ 2283198 w 10001500"/>
              <a:gd name="connsiteY3786" fmla="*/ 621499 h 2601022"/>
              <a:gd name="connsiteX3787" fmla="*/ 2254690 w 10001500"/>
              <a:gd name="connsiteY3787" fmla="*/ 613724 h 2601022"/>
              <a:gd name="connsiteX3788" fmla="*/ 2187956 w 10001500"/>
              <a:gd name="connsiteY3788" fmla="*/ 620528 h 2601022"/>
              <a:gd name="connsiteX3789" fmla="*/ 2117335 w 10001500"/>
              <a:gd name="connsiteY3789" fmla="*/ 613724 h 2601022"/>
              <a:gd name="connsiteX3790" fmla="*/ 2115391 w 10001500"/>
              <a:gd name="connsiteY3790" fmla="*/ 623767 h 2601022"/>
              <a:gd name="connsiteX3791" fmla="*/ 2109560 w 10001500"/>
              <a:gd name="connsiteY3791" fmla="*/ 631866 h 2601022"/>
              <a:gd name="connsiteX3792" fmla="*/ 2099841 w 10001500"/>
              <a:gd name="connsiteY3792" fmla="*/ 627978 h 2601022"/>
              <a:gd name="connsiteX3793" fmla="*/ 2086236 w 10001500"/>
              <a:gd name="connsiteY3793" fmla="*/ 624091 h 2601022"/>
              <a:gd name="connsiteX3794" fmla="*/ 2074249 w 10001500"/>
              <a:gd name="connsiteY3794" fmla="*/ 632190 h 2601022"/>
              <a:gd name="connsiteX3795" fmla="*/ 2060320 w 10001500"/>
              <a:gd name="connsiteY3795" fmla="*/ 634457 h 2601022"/>
              <a:gd name="connsiteX3796" fmla="*/ 2042178 w 10001500"/>
              <a:gd name="connsiteY3796" fmla="*/ 621499 h 2601022"/>
              <a:gd name="connsiteX3797" fmla="*/ 2029545 w 10001500"/>
              <a:gd name="connsiteY3797" fmla="*/ 623443 h 2601022"/>
              <a:gd name="connsiteX3798" fmla="*/ 2018854 w 10001500"/>
              <a:gd name="connsiteY3798" fmla="*/ 629274 h 2601022"/>
              <a:gd name="connsiteX3799" fmla="*/ 2024361 w 10001500"/>
              <a:gd name="connsiteY3799" fmla="*/ 631542 h 2601022"/>
              <a:gd name="connsiteX3800" fmla="*/ 2031812 w 10001500"/>
              <a:gd name="connsiteY3800" fmla="*/ 631866 h 2601022"/>
              <a:gd name="connsiteX3801" fmla="*/ 2039263 w 10001500"/>
              <a:gd name="connsiteY3801" fmla="*/ 637373 h 2601022"/>
              <a:gd name="connsiteX3802" fmla="*/ 2044770 w 10001500"/>
              <a:gd name="connsiteY3802" fmla="*/ 644824 h 2601022"/>
              <a:gd name="connsiteX3803" fmla="*/ 2016264 w 10001500"/>
              <a:gd name="connsiteY3803" fmla="*/ 644824 h 2601022"/>
              <a:gd name="connsiteX3804" fmla="*/ 2014319 w 10001500"/>
              <a:gd name="connsiteY3804" fmla="*/ 651951 h 2601022"/>
              <a:gd name="connsiteX3805" fmla="*/ 2008488 w 10001500"/>
              <a:gd name="connsiteY3805" fmla="*/ 655190 h 2601022"/>
              <a:gd name="connsiteX3806" fmla="*/ 1998445 w 10001500"/>
              <a:gd name="connsiteY3806" fmla="*/ 651951 h 2601022"/>
              <a:gd name="connsiteX3807" fmla="*/ 1990347 w 10001500"/>
              <a:gd name="connsiteY3807" fmla="*/ 644824 h 2601022"/>
              <a:gd name="connsiteX3808" fmla="*/ 1985487 w 10001500"/>
              <a:gd name="connsiteY3808" fmla="*/ 634133 h 2601022"/>
              <a:gd name="connsiteX3809" fmla="*/ 1974798 w 10001500"/>
              <a:gd name="connsiteY3809" fmla="*/ 629274 h 2601022"/>
              <a:gd name="connsiteX3810" fmla="*/ 1966374 w 10001500"/>
              <a:gd name="connsiteY3810" fmla="*/ 631218 h 2601022"/>
              <a:gd name="connsiteX3811" fmla="*/ 1961839 w 10001500"/>
              <a:gd name="connsiteY3811" fmla="*/ 637049 h 2601022"/>
              <a:gd name="connsiteX3812" fmla="*/ 1967346 w 10001500"/>
              <a:gd name="connsiteY3812" fmla="*/ 641584 h 2601022"/>
              <a:gd name="connsiteX3813" fmla="*/ 1974798 w 10001500"/>
              <a:gd name="connsiteY3813" fmla="*/ 642232 h 2601022"/>
              <a:gd name="connsiteX3814" fmla="*/ 1977390 w 10001500"/>
              <a:gd name="connsiteY3814" fmla="*/ 657782 h 2601022"/>
              <a:gd name="connsiteX3815" fmla="*/ 1935924 w 10001500"/>
              <a:gd name="connsiteY3815" fmla="*/ 660373 h 2601022"/>
              <a:gd name="connsiteX3816" fmla="*/ 1923937 w 10001500"/>
              <a:gd name="connsiteY3816" fmla="*/ 668472 h 2601022"/>
              <a:gd name="connsiteX3817" fmla="*/ 1910007 w 10001500"/>
              <a:gd name="connsiteY3817" fmla="*/ 670740 h 2601022"/>
              <a:gd name="connsiteX3818" fmla="*/ 1889274 w 10001500"/>
              <a:gd name="connsiteY3818" fmla="*/ 662965 h 2601022"/>
              <a:gd name="connsiteX3819" fmla="*/ 1887331 w 10001500"/>
              <a:gd name="connsiteY3819" fmla="*/ 667824 h 2601022"/>
              <a:gd name="connsiteX3820" fmla="*/ 1881500 w 10001500"/>
              <a:gd name="connsiteY3820" fmla="*/ 670740 h 2601022"/>
              <a:gd name="connsiteX3821" fmla="*/ 1871781 w 10001500"/>
              <a:gd name="connsiteY3821" fmla="*/ 667500 h 2601022"/>
              <a:gd name="connsiteX3822" fmla="*/ 1865950 w 10001500"/>
              <a:gd name="connsiteY3822" fmla="*/ 660373 h 2601022"/>
              <a:gd name="connsiteX3823" fmla="*/ 1853316 w 10001500"/>
              <a:gd name="connsiteY3823" fmla="*/ 673331 h 2601022"/>
              <a:gd name="connsiteX3824" fmla="*/ 1834851 w 10001500"/>
              <a:gd name="connsiteY3824" fmla="*/ 678515 h 2601022"/>
              <a:gd name="connsiteX3825" fmla="*/ 1806343 w 10001500"/>
              <a:gd name="connsiteY3825" fmla="*/ 675923 h 2601022"/>
              <a:gd name="connsiteX3826" fmla="*/ 1783020 w 10001500"/>
              <a:gd name="connsiteY3826" fmla="*/ 694064 h 2601022"/>
              <a:gd name="connsiteX3827" fmla="*/ 1814118 w 10001500"/>
              <a:gd name="connsiteY3827" fmla="*/ 711557 h 2601022"/>
              <a:gd name="connsiteX3828" fmla="*/ 1852992 w 10001500"/>
              <a:gd name="connsiteY3828" fmla="*/ 717388 h 2601022"/>
              <a:gd name="connsiteX3829" fmla="*/ 1865626 w 10001500"/>
              <a:gd name="connsiteY3829" fmla="*/ 734234 h 2601022"/>
              <a:gd name="connsiteX3830" fmla="*/ 1884091 w 10001500"/>
              <a:gd name="connsiteY3830" fmla="*/ 743304 h 2601022"/>
              <a:gd name="connsiteX3831" fmla="*/ 1904824 w 10001500"/>
              <a:gd name="connsiteY3831" fmla="*/ 753671 h 2601022"/>
              <a:gd name="connsiteX3832" fmla="*/ 1917782 w 10001500"/>
              <a:gd name="connsiteY3832" fmla="*/ 774404 h 2601022"/>
              <a:gd name="connsiteX3833" fmla="*/ 1941106 w 10001500"/>
              <a:gd name="connsiteY3833" fmla="*/ 756262 h 2601022"/>
              <a:gd name="connsiteX3834" fmla="*/ 1956332 w 10001500"/>
              <a:gd name="connsiteY3834" fmla="*/ 767600 h 2601022"/>
              <a:gd name="connsiteX3835" fmla="*/ 1961839 w 10001500"/>
              <a:gd name="connsiteY3835" fmla="*/ 784770 h 2601022"/>
              <a:gd name="connsiteX3836" fmla="*/ 1961839 w 10001500"/>
              <a:gd name="connsiteY3836" fmla="*/ 789953 h 2601022"/>
              <a:gd name="connsiteX3837" fmla="*/ 2008488 w 10001500"/>
              <a:gd name="connsiteY3837" fmla="*/ 805503 h 2601022"/>
              <a:gd name="connsiteX3838" fmla="*/ 2031164 w 10001500"/>
              <a:gd name="connsiteY3838" fmla="*/ 798376 h 2601022"/>
              <a:gd name="connsiteX3839" fmla="*/ 2057728 w 10001500"/>
              <a:gd name="connsiteY3839" fmla="*/ 810686 h 2601022"/>
              <a:gd name="connsiteX3840" fmla="*/ 2048009 w 10001500"/>
              <a:gd name="connsiteY3840" fmla="*/ 816517 h 2601022"/>
              <a:gd name="connsiteX3841" fmla="*/ 2042178 w 10001500"/>
              <a:gd name="connsiteY3841" fmla="*/ 826236 h 2601022"/>
              <a:gd name="connsiteX3842" fmla="*/ 2046390 w 10001500"/>
              <a:gd name="connsiteY3842" fmla="*/ 828503 h 2601022"/>
              <a:gd name="connsiteX3843" fmla="*/ 2052546 w 10001500"/>
              <a:gd name="connsiteY3843" fmla="*/ 828827 h 2601022"/>
              <a:gd name="connsiteX3844" fmla="*/ 2078461 w 10001500"/>
              <a:gd name="connsiteY3844" fmla="*/ 841785 h 2601022"/>
              <a:gd name="connsiteX3845" fmla="*/ 2087855 w 10001500"/>
              <a:gd name="connsiteY3845" fmla="*/ 850855 h 2601022"/>
              <a:gd name="connsiteX3846" fmla="*/ 2099193 w 10001500"/>
              <a:gd name="connsiteY3846" fmla="*/ 859926 h 2601022"/>
              <a:gd name="connsiteX3847" fmla="*/ 2099193 w 10001500"/>
              <a:gd name="connsiteY3847" fmla="*/ 862518 h 2601022"/>
              <a:gd name="connsiteX3848" fmla="*/ 2109884 w 10001500"/>
              <a:gd name="connsiteY3848" fmla="*/ 852152 h 2601022"/>
              <a:gd name="connsiteX3849" fmla="*/ 2122518 w 10001500"/>
              <a:gd name="connsiteY3849" fmla="*/ 841785 h 2601022"/>
              <a:gd name="connsiteX3850" fmla="*/ 2138068 w 10001500"/>
              <a:gd name="connsiteY3850" fmla="*/ 862518 h 2601022"/>
              <a:gd name="connsiteX3851" fmla="*/ 2117335 w 10001500"/>
              <a:gd name="connsiteY3851" fmla="*/ 867701 h 2601022"/>
              <a:gd name="connsiteX3852" fmla="*/ 2126729 w 10001500"/>
              <a:gd name="connsiteY3852" fmla="*/ 872236 h 2601022"/>
              <a:gd name="connsiteX3853" fmla="*/ 2138068 w 10001500"/>
              <a:gd name="connsiteY3853" fmla="*/ 872884 h 2601022"/>
              <a:gd name="connsiteX3854" fmla="*/ 2174350 w 10001500"/>
              <a:gd name="connsiteY3854" fmla="*/ 896208 h 2601022"/>
              <a:gd name="connsiteX3855" fmla="*/ 2202858 w 10001500"/>
              <a:gd name="connsiteY3855" fmla="*/ 901392 h 2601022"/>
              <a:gd name="connsiteX3856" fmla="*/ 2200914 w 10001500"/>
              <a:gd name="connsiteY3856" fmla="*/ 909167 h 2601022"/>
              <a:gd name="connsiteX3857" fmla="*/ 2202858 w 10001500"/>
              <a:gd name="connsiteY3857" fmla="*/ 916941 h 2601022"/>
              <a:gd name="connsiteX3858" fmla="*/ 2212576 w 10001500"/>
              <a:gd name="connsiteY3858" fmla="*/ 919209 h 2601022"/>
              <a:gd name="connsiteX3859" fmla="*/ 2218407 w 10001500"/>
              <a:gd name="connsiteY3859" fmla="*/ 927308 h 2601022"/>
              <a:gd name="connsiteX3860" fmla="*/ 2246916 w 10001500"/>
              <a:gd name="connsiteY3860" fmla="*/ 929899 h 2601022"/>
              <a:gd name="connsiteX3861" fmla="*/ 2259873 w 10001500"/>
              <a:gd name="connsiteY3861" fmla="*/ 955815 h 2601022"/>
              <a:gd name="connsiteX3862" fmla="*/ 2288380 w 10001500"/>
              <a:gd name="connsiteY3862" fmla="*/ 960999 h 2601022"/>
              <a:gd name="connsiteX3863" fmla="*/ 2301338 w 10001500"/>
              <a:gd name="connsiteY3863" fmla="*/ 986914 h 2601022"/>
              <a:gd name="connsiteX3864" fmla="*/ 2329846 w 10001500"/>
              <a:gd name="connsiteY3864" fmla="*/ 986914 h 2601022"/>
              <a:gd name="connsiteX3865" fmla="*/ 2340212 w 10001500"/>
              <a:gd name="connsiteY3865" fmla="*/ 1007647 h 2601022"/>
              <a:gd name="connsiteX3866" fmla="*/ 2353170 w 10001500"/>
              <a:gd name="connsiteY3866" fmla="*/ 1020605 h 2601022"/>
              <a:gd name="connsiteX3867" fmla="*/ 2353170 w 10001500"/>
              <a:gd name="connsiteY3867" fmla="*/ 1025788 h 2601022"/>
              <a:gd name="connsiteX3868" fmla="*/ 2385889 w 10001500"/>
              <a:gd name="connsiteY3868" fmla="*/ 1041986 h 2601022"/>
              <a:gd name="connsiteX3869" fmla="*/ 2412777 w 10001500"/>
              <a:gd name="connsiteY3869" fmla="*/ 1069846 h 2601022"/>
              <a:gd name="connsiteX3870" fmla="*/ 2433834 w 10001500"/>
              <a:gd name="connsiteY3870" fmla="*/ 1085395 h 2601022"/>
              <a:gd name="connsiteX3871" fmla="*/ 2456834 w 10001500"/>
              <a:gd name="connsiteY3871" fmla="*/ 1100945 h 2601022"/>
              <a:gd name="connsiteX3872" fmla="*/ 2456834 w 10001500"/>
              <a:gd name="connsiteY3872" fmla="*/ 1103536 h 2601022"/>
              <a:gd name="connsiteX3873" fmla="*/ 2484371 w 10001500"/>
              <a:gd name="connsiteY3873" fmla="*/ 1130100 h 2601022"/>
              <a:gd name="connsiteX3874" fmla="*/ 2506074 w 10001500"/>
              <a:gd name="connsiteY3874" fmla="*/ 1160551 h 2601022"/>
              <a:gd name="connsiteX3875" fmla="*/ 2508666 w 10001500"/>
              <a:gd name="connsiteY3875" fmla="*/ 1176101 h 2601022"/>
              <a:gd name="connsiteX3876" fmla="*/ 2511258 w 10001500"/>
              <a:gd name="connsiteY3876" fmla="*/ 1176101 h 2601022"/>
              <a:gd name="connsiteX3877" fmla="*/ 2519032 w 10001500"/>
              <a:gd name="connsiteY3877" fmla="*/ 1191651 h 2601022"/>
              <a:gd name="connsiteX3878" fmla="*/ 2533610 w 10001500"/>
              <a:gd name="connsiteY3878" fmla="*/ 1185496 h 2601022"/>
              <a:gd name="connsiteX3879" fmla="*/ 2550131 w 10001500"/>
              <a:gd name="connsiteY3879" fmla="*/ 1196834 h 2601022"/>
              <a:gd name="connsiteX3880" fmla="*/ 2550455 w 10001500"/>
              <a:gd name="connsiteY3880" fmla="*/ 1205905 h 2601022"/>
              <a:gd name="connsiteX3881" fmla="*/ 2552724 w 10001500"/>
              <a:gd name="connsiteY3881" fmla="*/ 1214975 h 2601022"/>
              <a:gd name="connsiteX3882" fmla="*/ 2549483 w 10001500"/>
              <a:gd name="connsiteY3882" fmla="*/ 1232792 h 2601022"/>
              <a:gd name="connsiteX3883" fmla="*/ 2542357 w 10001500"/>
              <a:gd name="connsiteY3883" fmla="*/ 1248666 h 2601022"/>
              <a:gd name="connsiteX3884" fmla="*/ 2521624 w 10001500"/>
              <a:gd name="connsiteY3884" fmla="*/ 1253849 h 2601022"/>
              <a:gd name="connsiteX3885" fmla="*/ 2542357 w 10001500"/>
              <a:gd name="connsiteY3885" fmla="*/ 1279765 h 2601022"/>
              <a:gd name="connsiteX3886" fmla="*/ 2542682 w 10001500"/>
              <a:gd name="connsiteY3886" fmla="*/ 1318315 h 2601022"/>
              <a:gd name="connsiteX3887" fmla="*/ 2560498 w 10001500"/>
              <a:gd name="connsiteY3887" fmla="*/ 1347146 h 2601022"/>
              <a:gd name="connsiteX3888" fmla="*/ 2563090 w 10001500"/>
              <a:gd name="connsiteY3888" fmla="*/ 1357513 h 2601022"/>
              <a:gd name="connsiteX3889" fmla="*/ 2552724 w 10001500"/>
              <a:gd name="connsiteY3889" fmla="*/ 1367879 h 2601022"/>
              <a:gd name="connsiteX3890" fmla="*/ 2563090 w 10001500"/>
              <a:gd name="connsiteY3890" fmla="*/ 1387316 h 2601022"/>
              <a:gd name="connsiteX3891" fmla="*/ 2573456 w 10001500"/>
              <a:gd name="connsiteY3891" fmla="*/ 1398978 h 2601022"/>
              <a:gd name="connsiteX3892" fmla="*/ 2583822 w 10001500"/>
              <a:gd name="connsiteY3892" fmla="*/ 1422303 h 2601022"/>
              <a:gd name="connsiteX3893" fmla="*/ 2573456 w 10001500"/>
              <a:gd name="connsiteY3893" fmla="*/ 1432669 h 2601022"/>
              <a:gd name="connsiteX3894" fmla="*/ 2565681 w 10001500"/>
              <a:gd name="connsiteY3894" fmla="*/ 1440444 h 2601022"/>
              <a:gd name="connsiteX3895" fmla="*/ 2566005 w 10001500"/>
              <a:gd name="connsiteY3895" fmla="*/ 1461177 h 2601022"/>
              <a:gd name="connsiteX3896" fmla="*/ 2552724 w 10001500"/>
              <a:gd name="connsiteY3896" fmla="*/ 1474135 h 2601022"/>
              <a:gd name="connsiteX3897" fmla="*/ 2559202 w 10001500"/>
              <a:gd name="connsiteY3897" fmla="*/ 1482233 h 2601022"/>
              <a:gd name="connsiteX3898" fmla="*/ 2565681 w 10001500"/>
              <a:gd name="connsiteY3898" fmla="*/ 1492276 h 2601022"/>
              <a:gd name="connsiteX3899" fmla="*/ 2537821 w 10001500"/>
              <a:gd name="connsiteY3899" fmla="*/ 1551882 h 2601022"/>
              <a:gd name="connsiteX3900" fmla="*/ 2506074 w 10001500"/>
              <a:gd name="connsiteY3900" fmla="*/ 1603714 h 2601022"/>
              <a:gd name="connsiteX3901" fmla="*/ 2508342 w 10001500"/>
              <a:gd name="connsiteY3901" fmla="*/ 1644208 h 2601022"/>
              <a:gd name="connsiteX3902" fmla="*/ 2500891 w 10001500"/>
              <a:gd name="connsiteY3902" fmla="*/ 1671096 h 2601022"/>
              <a:gd name="connsiteX3903" fmla="*/ 2486961 w 10001500"/>
              <a:gd name="connsiteY3903" fmla="*/ 1701547 h 2601022"/>
              <a:gd name="connsiteX3904" fmla="*/ 2467200 w 10001500"/>
              <a:gd name="connsiteY3904" fmla="*/ 1728111 h 2601022"/>
              <a:gd name="connsiteX3905" fmla="*/ 2458131 w 10001500"/>
              <a:gd name="connsiteY3905" fmla="*/ 1742689 h 2601022"/>
              <a:gd name="connsiteX3906" fmla="*/ 2449059 w 10001500"/>
              <a:gd name="connsiteY3906" fmla="*/ 1759210 h 2601022"/>
              <a:gd name="connsiteX3907" fmla="*/ 2438694 w 10001500"/>
              <a:gd name="connsiteY3907" fmla="*/ 1766985 h 2601022"/>
              <a:gd name="connsiteX3908" fmla="*/ 2423143 w 10001500"/>
              <a:gd name="connsiteY3908" fmla="*/ 1759210 h 2601022"/>
              <a:gd name="connsiteX3909" fmla="*/ 2417312 w 10001500"/>
              <a:gd name="connsiteY3909" fmla="*/ 1751111 h 2601022"/>
              <a:gd name="connsiteX3910" fmla="*/ 2407594 w 10001500"/>
              <a:gd name="connsiteY3910" fmla="*/ 1748844 h 2601022"/>
              <a:gd name="connsiteX3911" fmla="*/ 2406946 w 10001500"/>
              <a:gd name="connsiteY3911" fmla="*/ 1763097 h 2601022"/>
              <a:gd name="connsiteX3912" fmla="*/ 2394636 w 10001500"/>
              <a:gd name="connsiteY3912" fmla="*/ 1769577 h 2601022"/>
              <a:gd name="connsiteX3913" fmla="*/ 2381677 w 10001500"/>
              <a:gd name="connsiteY3913" fmla="*/ 1782534 h 2601022"/>
              <a:gd name="connsiteX3914" fmla="*/ 2376494 w 10001500"/>
              <a:gd name="connsiteY3914" fmla="*/ 1782534 h 2601022"/>
              <a:gd name="connsiteX3915" fmla="*/ 2365480 w 10001500"/>
              <a:gd name="connsiteY3915" fmla="*/ 1792253 h 2601022"/>
              <a:gd name="connsiteX3916" fmla="*/ 2350578 w 10001500"/>
              <a:gd name="connsiteY3916" fmla="*/ 1798084 h 2601022"/>
              <a:gd name="connsiteX3917" fmla="*/ 2346043 w 10001500"/>
              <a:gd name="connsiteY3917" fmla="*/ 1793873 h 2601022"/>
              <a:gd name="connsiteX3918" fmla="*/ 2345395 w 10001500"/>
              <a:gd name="connsiteY3918" fmla="*/ 1787718 h 2601022"/>
              <a:gd name="connsiteX3919" fmla="*/ 2359649 w 10001500"/>
              <a:gd name="connsiteY3919" fmla="*/ 1782534 h 2601022"/>
              <a:gd name="connsiteX3920" fmla="*/ 2366128 w 10001500"/>
              <a:gd name="connsiteY3920" fmla="*/ 1769577 h 2601022"/>
              <a:gd name="connsiteX3921" fmla="*/ 2352846 w 10001500"/>
              <a:gd name="connsiteY3921" fmla="*/ 1775732 h 2601022"/>
              <a:gd name="connsiteX3922" fmla="*/ 2345395 w 10001500"/>
              <a:gd name="connsiteY3922" fmla="*/ 1787718 h 2601022"/>
              <a:gd name="connsiteX3923" fmla="*/ 2338268 w 10001500"/>
              <a:gd name="connsiteY3923" fmla="*/ 1789986 h 2601022"/>
              <a:gd name="connsiteX3924" fmla="*/ 2335029 w 10001500"/>
              <a:gd name="connsiteY3924" fmla="*/ 1798084 h 2601022"/>
              <a:gd name="connsiteX3925" fmla="*/ 2337297 w 10001500"/>
              <a:gd name="connsiteY3925" fmla="*/ 1805211 h 2601022"/>
              <a:gd name="connsiteX3926" fmla="*/ 2345395 w 10001500"/>
              <a:gd name="connsiteY3926" fmla="*/ 1808450 h 2601022"/>
              <a:gd name="connsiteX3927" fmla="*/ 2355761 w 10001500"/>
              <a:gd name="connsiteY3927" fmla="*/ 1818817 h 2601022"/>
              <a:gd name="connsiteX3928" fmla="*/ 2380706 w 10001500"/>
              <a:gd name="connsiteY3928" fmla="*/ 1798084 h 2601022"/>
              <a:gd name="connsiteX3929" fmla="*/ 2407594 w 10001500"/>
              <a:gd name="connsiteY3929" fmla="*/ 1785126 h 2601022"/>
              <a:gd name="connsiteX3930" fmla="*/ 2415692 w 10001500"/>
              <a:gd name="connsiteY3930" fmla="*/ 1790957 h 2601022"/>
              <a:gd name="connsiteX3931" fmla="*/ 2417960 w 10001500"/>
              <a:gd name="connsiteY3931" fmla="*/ 1800676 h 2601022"/>
              <a:gd name="connsiteX3932" fmla="*/ 2397228 w 10001500"/>
              <a:gd name="connsiteY3932" fmla="*/ 1815254 h 2601022"/>
              <a:gd name="connsiteX3933" fmla="*/ 2376494 w 10001500"/>
              <a:gd name="connsiteY3933" fmla="*/ 1831775 h 2601022"/>
              <a:gd name="connsiteX3934" fmla="*/ 2355761 w 10001500"/>
              <a:gd name="connsiteY3934" fmla="*/ 1847325 h 2601022"/>
              <a:gd name="connsiteX3935" fmla="*/ 2312677 w 10001500"/>
              <a:gd name="connsiteY3935" fmla="*/ 1840846 h 2601022"/>
              <a:gd name="connsiteX3936" fmla="*/ 2267647 w 10001500"/>
              <a:gd name="connsiteY3936" fmla="*/ 1857691 h 2601022"/>
              <a:gd name="connsiteX3937" fmla="*/ 2251126 w 10001500"/>
              <a:gd name="connsiteY3937" fmla="*/ 1859311 h 2601022"/>
              <a:gd name="connsiteX3938" fmla="*/ 2244324 w 10001500"/>
              <a:gd name="connsiteY3938" fmla="*/ 1870649 h 2601022"/>
              <a:gd name="connsiteX3939" fmla="*/ 2233309 w 10001500"/>
              <a:gd name="connsiteY3939" fmla="*/ 1867409 h 2601022"/>
              <a:gd name="connsiteX3940" fmla="*/ 2226182 w 10001500"/>
              <a:gd name="connsiteY3940" fmla="*/ 1860282 h 2601022"/>
              <a:gd name="connsiteX3941" fmla="*/ 2230069 w 10001500"/>
              <a:gd name="connsiteY3941" fmla="*/ 1858015 h 2601022"/>
              <a:gd name="connsiteX3942" fmla="*/ 2233957 w 10001500"/>
              <a:gd name="connsiteY3942" fmla="*/ 1857691 h 2601022"/>
              <a:gd name="connsiteX3943" fmla="*/ 2243675 w 10001500"/>
              <a:gd name="connsiteY3943" fmla="*/ 1850888 h 2601022"/>
              <a:gd name="connsiteX3944" fmla="*/ 2249506 w 10001500"/>
              <a:gd name="connsiteY3944" fmla="*/ 1842141 h 2601022"/>
              <a:gd name="connsiteX3945" fmla="*/ 2244324 w 10001500"/>
              <a:gd name="connsiteY3945" fmla="*/ 1839550 h 2601022"/>
              <a:gd name="connsiteX3946" fmla="*/ 2236548 w 10001500"/>
              <a:gd name="connsiteY3946" fmla="*/ 1829183 h 2601022"/>
              <a:gd name="connsiteX3947" fmla="*/ 2228774 w 10001500"/>
              <a:gd name="connsiteY3947" fmla="*/ 1834366 h 2601022"/>
              <a:gd name="connsiteX3948" fmla="*/ 2220999 w 10001500"/>
              <a:gd name="connsiteY3948" fmla="*/ 1839550 h 2601022"/>
              <a:gd name="connsiteX3949" fmla="*/ 2195083 w 10001500"/>
              <a:gd name="connsiteY3949" fmla="*/ 1857691 h 2601022"/>
              <a:gd name="connsiteX3950" fmla="*/ 2191195 w 10001500"/>
              <a:gd name="connsiteY3950" fmla="*/ 1874536 h 2601022"/>
              <a:gd name="connsiteX3951" fmla="*/ 2187308 w 10001500"/>
              <a:gd name="connsiteY3951" fmla="*/ 1891381 h 2601022"/>
              <a:gd name="connsiteX3952" fmla="*/ 2202858 w 10001500"/>
              <a:gd name="connsiteY3952" fmla="*/ 1886198 h 2601022"/>
              <a:gd name="connsiteX3953" fmla="*/ 2218407 w 10001500"/>
              <a:gd name="connsiteY3953" fmla="*/ 1881015 h 2601022"/>
              <a:gd name="connsiteX3954" fmla="*/ 2218407 w 10001500"/>
              <a:gd name="connsiteY3954" fmla="*/ 1896565 h 2601022"/>
              <a:gd name="connsiteX3955" fmla="*/ 2214520 w 10001500"/>
              <a:gd name="connsiteY3955" fmla="*/ 1909199 h 2601022"/>
              <a:gd name="connsiteX3956" fmla="*/ 2202858 w 10001500"/>
              <a:gd name="connsiteY3956" fmla="*/ 1912114 h 2601022"/>
              <a:gd name="connsiteX3957" fmla="*/ 2190223 w 10001500"/>
              <a:gd name="connsiteY3957" fmla="*/ 1909847 h 2601022"/>
              <a:gd name="connsiteX3958" fmla="*/ 2179533 w 10001500"/>
              <a:gd name="connsiteY3958" fmla="*/ 1901748 h 2601022"/>
              <a:gd name="connsiteX3959" fmla="*/ 2176941 w 10001500"/>
              <a:gd name="connsiteY3959" fmla="*/ 1922481 h 2601022"/>
              <a:gd name="connsiteX3960" fmla="*/ 2158800 w 10001500"/>
              <a:gd name="connsiteY3960" fmla="*/ 1922481 h 2601022"/>
              <a:gd name="connsiteX3961" fmla="*/ 2136448 w 10001500"/>
              <a:gd name="connsiteY3961" fmla="*/ 1939974 h 2601022"/>
              <a:gd name="connsiteX3962" fmla="*/ 2104377 w 10001500"/>
              <a:gd name="connsiteY3962" fmla="*/ 1945805 h 2601022"/>
              <a:gd name="connsiteX3963" fmla="*/ 2103081 w 10001500"/>
              <a:gd name="connsiteY3963" fmla="*/ 1957467 h 2601022"/>
              <a:gd name="connsiteX3964" fmla="*/ 2094010 w 10001500"/>
              <a:gd name="connsiteY3964" fmla="*/ 1961355 h 2601022"/>
              <a:gd name="connsiteX3965" fmla="*/ 2080729 w 10001500"/>
              <a:gd name="connsiteY3965" fmla="*/ 1961355 h 2601022"/>
              <a:gd name="connsiteX3966" fmla="*/ 2073277 w 10001500"/>
              <a:gd name="connsiteY3966" fmla="*/ 1969130 h 2601022"/>
              <a:gd name="connsiteX3967" fmla="*/ 2062588 w 10001500"/>
              <a:gd name="connsiteY3967" fmla="*/ 1982735 h 2601022"/>
              <a:gd name="connsiteX3968" fmla="*/ 2042178 w 10001500"/>
              <a:gd name="connsiteY3968" fmla="*/ 1984679 h 2601022"/>
              <a:gd name="connsiteX3969" fmla="*/ 2055785 w 10001500"/>
              <a:gd name="connsiteY3969" fmla="*/ 1994398 h 2601022"/>
              <a:gd name="connsiteX3970" fmla="*/ 2073277 w 10001500"/>
              <a:gd name="connsiteY3970" fmla="*/ 2000229 h 2601022"/>
              <a:gd name="connsiteX3971" fmla="*/ 2094010 w 10001500"/>
              <a:gd name="connsiteY3971" fmla="*/ 1992130 h 2601022"/>
              <a:gd name="connsiteX3972" fmla="*/ 2114743 w 10001500"/>
              <a:gd name="connsiteY3972" fmla="*/ 2013187 h 2601022"/>
              <a:gd name="connsiteX3973" fmla="*/ 2097574 w 10001500"/>
              <a:gd name="connsiteY3973" fmla="*/ 2011243 h 2601022"/>
              <a:gd name="connsiteX3974" fmla="*/ 2086236 w 10001500"/>
              <a:gd name="connsiteY3974" fmla="*/ 2020962 h 2601022"/>
              <a:gd name="connsiteX3975" fmla="*/ 2052546 w 10001500"/>
              <a:gd name="connsiteY3975" fmla="*/ 2013187 h 2601022"/>
              <a:gd name="connsiteX3976" fmla="*/ 2034404 w 10001500"/>
              <a:gd name="connsiteY3976" fmla="*/ 2020962 h 2601022"/>
              <a:gd name="connsiteX3977" fmla="*/ 2018854 w 10001500"/>
              <a:gd name="connsiteY3977" fmla="*/ 2002820 h 2601022"/>
              <a:gd name="connsiteX3978" fmla="*/ 2008488 w 10001500"/>
              <a:gd name="connsiteY3978" fmla="*/ 2011891 h 2601022"/>
              <a:gd name="connsiteX3979" fmla="*/ 1998122 w 10001500"/>
              <a:gd name="connsiteY3979" fmla="*/ 2020962 h 2601022"/>
              <a:gd name="connsiteX3980" fmla="*/ 1987755 w 10001500"/>
              <a:gd name="connsiteY3980" fmla="*/ 2026145 h 2601022"/>
              <a:gd name="connsiteX3981" fmla="*/ 1988079 w 10001500"/>
              <a:gd name="connsiteY3981" fmla="*/ 2031004 h 2601022"/>
              <a:gd name="connsiteX3982" fmla="*/ 1990347 w 10001500"/>
              <a:gd name="connsiteY3982" fmla="*/ 2033919 h 2601022"/>
              <a:gd name="connsiteX3983" fmla="*/ 1995206 w 10001500"/>
              <a:gd name="connsiteY3983" fmla="*/ 2028412 h 2601022"/>
              <a:gd name="connsiteX3984" fmla="*/ 1998122 w 10001500"/>
              <a:gd name="connsiteY3984" fmla="*/ 2020962 h 2601022"/>
              <a:gd name="connsiteX3985" fmla="*/ 2018854 w 10001500"/>
              <a:gd name="connsiteY3985" fmla="*/ 2028736 h 2601022"/>
              <a:gd name="connsiteX3986" fmla="*/ 2004924 w 10001500"/>
              <a:gd name="connsiteY3986" fmla="*/ 2040398 h 2601022"/>
              <a:gd name="connsiteX3987" fmla="*/ 1985163 w 10001500"/>
              <a:gd name="connsiteY3987" fmla="*/ 2044286 h 2601022"/>
              <a:gd name="connsiteX3988" fmla="*/ 1969614 w 10001500"/>
              <a:gd name="connsiteY3988" fmla="*/ 2033919 h 2601022"/>
              <a:gd name="connsiteX3989" fmla="*/ 1940458 w 10001500"/>
              <a:gd name="connsiteY3989" fmla="*/ 2044934 h 2601022"/>
              <a:gd name="connsiteX3990" fmla="*/ 1907416 w 10001500"/>
              <a:gd name="connsiteY3990" fmla="*/ 2044286 h 2601022"/>
              <a:gd name="connsiteX3991" fmla="*/ 1899642 w 10001500"/>
              <a:gd name="connsiteY3991" fmla="*/ 2062427 h 2601022"/>
              <a:gd name="connsiteX3992" fmla="*/ 1889598 w 10001500"/>
              <a:gd name="connsiteY3992" fmla="*/ 2071822 h 2601022"/>
              <a:gd name="connsiteX3993" fmla="*/ 1865950 w 10001500"/>
              <a:gd name="connsiteY3993" fmla="*/ 2083160 h 2601022"/>
              <a:gd name="connsiteX3994" fmla="*/ 1859471 w 10001500"/>
              <a:gd name="connsiteY3994" fmla="*/ 2083484 h 2601022"/>
              <a:gd name="connsiteX3995" fmla="*/ 1852992 w 10001500"/>
              <a:gd name="connsiteY3995" fmla="*/ 2085751 h 2601022"/>
              <a:gd name="connsiteX3996" fmla="*/ 1868541 w 10001500"/>
              <a:gd name="connsiteY3996" fmla="*/ 2091907 h 2601022"/>
              <a:gd name="connsiteX3997" fmla="*/ 1884091 w 10001500"/>
              <a:gd name="connsiteY3997" fmla="*/ 2096118 h 2601022"/>
              <a:gd name="connsiteX3998" fmla="*/ 1875993 w 10001500"/>
              <a:gd name="connsiteY3998" fmla="*/ 2101301 h 2601022"/>
              <a:gd name="connsiteX3999" fmla="*/ 1865950 w 10001500"/>
              <a:gd name="connsiteY3999" fmla="*/ 2106484 h 2601022"/>
              <a:gd name="connsiteX4000" fmla="*/ 1857527 w 10001500"/>
              <a:gd name="connsiteY4000" fmla="*/ 2108428 h 2601022"/>
              <a:gd name="connsiteX4001" fmla="*/ 1852992 w 10001500"/>
              <a:gd name="connsiteY4001" fmla="*/ 2114259 h 2601022"/>
              <a:gd name="connsiteX4002" fmla="*/ 1852992 w 10001500"/>
              <a:gd name="connsiteY4002" fmla="*/ 2116850 h 2601022"/>
              <a:gd name="connsiteX4003" fmla="*/ 1838414 w 10001500"/>
              <a:gd name="connsiteY4003" fmla="*/ 2108752 h 2601022"/>
              <a:gd name="connsiteX4004" fmla="*/ 1821894 w 10001500"/>
              <a:gd name="connsiteY4004" fmla="*/ 2106484 h 2601022"/>
              <a:gd name="connsiteX4005" fmla="*/ 1798245 w 10001500"/>
              <a:gd name="connsiteY4005" fmla="*/ 2117499 h 2601022"/>
              <a:gd name="connsiteX4006" fmla="*/ 1772653 w 10001500"/>
              <a:gd name="connsiteY4006" fmla="*/ 2124625 h 2601022"/>
              <a:gd name="connsiteX4007" fmla="*/ 1780427 w 10001500"/>
              <a:gd name="connsiteY4007" fmla="*/ 2116850 h 2601022"/>
              <a:gd name="connsiteX4008" fmla="*/ 1772653 w 10001500"/>
              <a:gd name="connsiteY4008" fmla="*/ 2088343 h 2601022"/>
              <a:gd name="connsiteX4009" fmla="*/ 1826104 w 10001500"/>
              <a:gd name="connsiteY4009" fmla="*/ 2061455 h 2601022"/>
              <a:gd name="connsiteX4010" fmla="*/ 1881500 w 10001500"/>
              <a:gd name="connsiteY4010" fmla="*/ 2044286 h 2601022"/>
              <a:gd name="connsiteX4011" fmla="*/ 1903204 w 10001500"/>
              <a:gd name="connsiteY4011" fmla="*/ 2019666 h 2601022"/>
              <a:gd name="connsiteX4012" fmla="*/ 1930740 w 10001500"/>
              <a:gd name="connsiteY4012" fmla="*/ 2002820 h 2601022"/>
              <a:gd name="connsiteX4013" fmla="*/ 1935924 w 10001500"/>
              <a:gd name="connsiteY4013" fmla="*/ 2000229 h 2601022"/>
              <a:gd name="connsiteX4014" fmla="*/ 1931388 w 10001500"/>
              <a:gd name="connsiteY4014" fmla="*/ 1990186 h 2601022"/>
              <a:gd name="connsiteX4015" fmla="*/ 1922965 w 10001500"/>
              <a:gd name="connsiteY4015" fmla="*/ 1982087 h 2601022"/>
              <a:gd name="connsiteX4016" fmla="*/ 1910655 w 10001500"/>
              <a:gd name="connsiteY4016" fmla="*/ 1990186 h 2601022"/>
              <a:gd name="connsiteX4017" fmla="*/ 1894457 w 10001500"/>
              <a:gd name="connsiteY4017" fmla="*/ 1992454 h 2601022"/>
              <a:gd name="connsiteX4018" fmla="*/ 1873725 w 10001500"/>
              <a:gd name="connsiteY4018" fmla="*/ 2013187 h 2601022"/>
              <a:gd name="connsiteX4019" fmla="*/ 1811526 w 10001500"/>
              <a:gd name="connsiteY4019" fmla="*/ 2013187 h 2601022"/>
              <a:gd name="connsiteX4020" fmla="*/ 1828372 w 10001500"/>
              <a:gd name="connsiteY4020" fmla="*/ 2018370 h 2601022"/>
              <a:gd name="connsiteX4021" fmla="*/ 1845217 w 10001500"/>
              <a:gd name="connsiteY4021" fmla="*/ 2023553 h 2601022"/>
              <a:gd name="connsiteX4022" fmla="*/ 1804076 w 10001500"/>
              <a:gd name="connsiteY4022" fmla="*/ 2047849 h 2601022"/>
              <a:gd name="connsiteX4023" fmla="*/ 1749328 w 10001500"/>
              <a:gd name="connsiteY4023" fmla="*/ 2062427 h 2601022"/>
              <a:gd name="connsiteX4024" fmla="*/ 1731187 w 10001500"/>
              <a:gd name="connsiteY4024" fmla="*/ 2083160 h 2601022"/>
              <a:gd name="connsiteX4025" fmla="*/ 1730215 w 10001500"/>
              <a:gd name="connsiteY4025" fmla="*/ 2076033 h 2601022"/>
              <a:gd name="connsiteX4026" fmla="*/ 1723412 w 10001500"/>
              <a:gd name="connsiteY4026" fmla="*/ 2072793 h 2601022"/>
              <a:gd name="connsiteX4027" fmla="*/ 1705595 w 10001500"/>
              <a:gd name="connsiteY4027" fmla="*/ 2086724 h 2601022"/>
              <a:gd name="connsiteX4028" fmla="*/ 1689721 w 10001500"/>
              <a:gd name="connsiteY4028" fmla="*/ 2106484 h 2601022"/>
              <a:gd name="connsiteX4029" fmla="*/ 1684538 w 10001500"/>
              <a:gd name="connsiteY4029" fmla="*/ 2109076 h 2601022"/>
              <a:gd name="connsiteX4030" fmla="*/ 1691341 w 10001500"/>
              <a:gd name="connsiteY4030" fmla="*/ 2116202 h 2601022"/>
              <a:gd name="connsiteX4031" fmla="*/ 1700088 w 10001500"/>
              <a:gd name="connsiteY4031" fmla="*/ 2119442 h 2601022"/>
              <a:gd name="connsiteX4032" fmla="*/ 1705919 w 10001500"/>
              <a:gd name="connsiteY4032" fmla="*/ 2118794 h 2601022"/>
              <a:gd name="connsiteX4033" fmla="*/ 1707864 w 10001500"/>
              <a:gd name="connsiteY4033" fmla="*/ 2114259 h 2601022"/>
              <a:gd name="connsiteX4034" fmla="*/ 1744146 w 10001500"/>
              <a:gd name="connsiteY4034" fmla="*/ 2093526 h 2601022"/>
              <a:gd name="connsiteX4035" fmla="*/ 1753863 w 10001500"/>
              <a:gd name="connsiteY4035" fmla="*/ 2094498 h 2601022"/>
              <a:gd name="connsiteX4036" fmla="*/ 1759694 w 10001500"/>
              <a:gd name="connsiteY4036" fmla="*/ 2101301 h 2601022"/>
              <a:gd name="connsiteX4037" fmla="*/ 1756455 w 10001500"/>
              <a:gd name="connsiteY4037" fmla="*/ 2110047 h 2601022"/>
              <a:gd name="connsiteX4038" fmla="*/ 1749328 w 10001500"/>
              <a:gd name="connsiteY4038" fmla="*/ 2116850 h 2601022"/>
              <a:gd name="connsiteX4039" fmla="*/ 1759047 w 10001500"/>
              <a:gd name="connsiteY4039" fmla="*/ 2123654 h 2601022"/>
              <a:gd name="connsiteX4040" fmla="*/ 1772653 w 10001500"/>
              <a:gd name="connsiteY4040" fmla="*/ 2124625 h 2601022"/>
              <a:gd name="connsiteX4041" fmla="*/ 1765202 w 10001500"/>
              <a:gd name="connsiteY4041" fmla="*/ 2133696 h 2601022"/>
              <a:gd name="connsiteX4042" fmla="*/ 1751919 w 10001500"/>
              <a:gd name="connsiteY4042" fmla="*/ 2134992 h 2601022"/>
              <a:gd name="connsiteX4043" fmla="*/ 1741553 w 10001500"/>
              <a:gd name="connsiteY4043" fmla="*/ 2134992 h 2601022"/>
              <a:gd name="connsiteX4044" fmla="*/ 1733131 w 10001500"/>
              <a:gd name="connsiteY4044" fmla="*/ 2140499 h 2601022"/>
              <a:gd name="connsiteX4045" fmla="*/ 1728595 w 10001500"/>
              <a:gd name="connsiteY4045" fmla="*/ 2147949 h 2601022"/>
              <a:gd name="connsiteX4046" fmla="*/ 1734426 w 10001500"/>
              <a:gd name="connsiteY4046" fmla="*/ 2154753 h 2601022"/>
              <a:gd name="connsiteX4047" fmla="*/ 1744146 w 10001500"/>
              <a:gd name="connsiteY4047" fmla="*/ 2155724 h 2601022"/>
              <a:gd name="connsiteX4048" fmla="*/ 1749328 w 10001500"/>
              <a:gd name="connsiteY4048" fmla="*/ 2184232 h 2601022"/>
              <a:gd name="connsiteX4049" fmla="*/ 1736370 w 10001500"/>
              <a:gd name="connsiteY4049" fmla="*/ 2185852 h 2601022"/>
              <a:gd name="connsiteX4050" fmla="*/ 1731187 w 10001500"/>
              <a:gd name="connsiteY4050" fmla="*/ 2197190 h 2601022"/>
              <a:gd name="connsiteX4051" fmla="*/ 1676763 w 10001500"/>
              <a:gd name="connsiteY4051" fmla="*/ 2207557 h 2601022"/>
              <a:gd name="connsiteX4052" fmla="*/ 1685186 w 10001500"/>
              <a:gd name="connsiteY4052" fmla="*/ 2200754 h 2601022"/>
              <a:gd name="connsiteX4053" fmla="*/ 1689721 w 10001500"/>
              <a:gd name="connsiteY4053" fmla="*/ 2192007 h 2601022"/>
              <a:gd name="connsiteX4054" fmla="*/ 1678059 w 10001500"/>
              <a:gd name="connsiteY4054" fmla="*/ 2186500 h 2601022"/>
              <a:gd name="connsiteX4055" fmla="*/ 1666398 w 10001500"/>
              <a:gd name="connsiteY4055" fmla="*/ 2179049 h 2601022"/>
              <a:gd name="connsiteX4056" fmla="*/ 1669312 w 10001500"/>
              <a:gd name="connsiteY4056" fmla="*/ 2171598 h 2601022"/>
              <a:gd name="connsiteX4057" fmla="*/ 1674172 w 10001500"/>
              <a:gd name="connsiteY4057" fmla="*/ 2166091 h 2601022"/>
              <a:gd name="connsiteX4058" fmla="*/ 1650848 w 10001500"/>
              <a:gd name="connsiteY4058" fmla="*/ 2176457 h 2601022"/>
              <a:gd name="connsiteX4059" fmla="*/ 1631734 w 10001500"/>
              <a:gd name="connsiteY4059" fmla="*/ 2176133 h 2601022"/>
              <a:gd name="connsiteX4060" fmla="*/ 1622340 w 10001500"/>
              <a:gd name="connsiteY4060" fmla="*/ 2189416 h 2601022"/>
              <a:gd name="connsiteX4061" fmla="*/ 1630763 w 10001500"/>
              <a:gd name="connsiteY4061" fmla="*/ 2199458 h 2601022"/>
              <a:gd name="connsiteX4062" fmla="*/ 1627524 w 10001500"/>
              <a:gd name="connsiteY4062" fmla="*/ 2207557 h 2601022"/>
              <a:gd name="connsiteX4063" fmla="*/ 1601607 w 10001500"/>
              <a:gd name="connsiteY4063" fmla="*/ 2217923 h 2601022"/>
              <a:gd name="connsiteX4064" fmla="*/ 1593834 w 10001500"/>
              <a:gd name="connsiteY4064" fmla="*/ 2197190 h 2601022"/>
              <a:gd name="connsiteX4065" fmla="*/ 1603876 w 10001500"/>
              <a:gd name="connsiteY4065" fmla="*/ 2196542 h 2601022"/>
              <a:gd name="connsiteX4066" fmla="*/ 1611973 w 10001500"/>
              <a:gd name="connsiteY4066" fmla="*/ 2192007 h 2601022"/>
              <a:gd name="connsiteX4067" fmla="*/ 1605171 w 10001500"/>
              <a:gd name="connsiteY4067" fmla="*/ 2187471 h 2601022"/>
              <a:gd name="connsiteX4068" fmla="*/ 1596424 w 10001500"/>
              <a:gd name="connsiteY4068" fmla="*/ 2186824 h 2601022"/>
              <a:gd name="connsiteX4069" fmla="*/ 1583466 w 10001500"/>
              <a:gd name="connsiteY4069" fmla="*/ 2192007 h 2601022"/>
              <a:gd name="connsiteX4070" fmla="*/ 1578283 w 10001500"/>
              <a:gd name="connsiteY4070" fmla="*/ 2204965 h 2601022"/>
              <a:gd name="connsiteX4071" fmla="*/ 1578283 w 10001500"/>
              <a:gd name="connsiteY4071" fmla="*/ 2207557 h 2601022"/>
              <a:gd name="connsiteX4072" fmla="*/ 1542000 w 10001500"/>
              <a:gd name="connsiteY4072" fmla="*/ 2212739 h 2601022"/>
              <a:gd name="connsiteX4073" fmla="*/ 1539085 w 10001500"/>
              <a:gd name="connsiteY4073" fmla="*/ 2217275 h 2601022"/>
              <a:gd name="connsiteX4074" fmla="*/ 1534226 w 10001500"/>
              <a:gd name="connsiteY4074" fmla="*/ 2217923 h 2601022"/>
              <a:gd name="connsiteX4075" fmla="*/ 1511225 w 10001500"/>
              <a:gd name="connsiteY4075" fmla="*/ 2228289 h 2601022"/>
              <a:gd name="connsiteX4076" fmla="*/ 1497943 w 10001500"/>
              <a:gd name="connsiteY4076" fmla="*/ 2238656 h 2601022"/>
              <a:gd name="connsiteX4077" fmla="*/ 1474620 w 10001500"/>
              <a:gd name="connsiteY4077" fmla="*/ 2236064 h 2601022"/>
              <a:gd name="connsiteX4078" fmla="*/ 1449998 w 10001500"/>
              <a:gd name="connsiteY4078" fmla="*/ 2249346 h 2601022"/>
              <a:gd name="connsiteX4079" fmla="*/ 1417604 w 10001500"/>
              <a:gd name="connsiteY4079" fmla="*/ 2256797 h 2601022"/>
              <a:gd name="connsiteX4080" fmla="*/ 1404646 w 10001500"/>
              <a:gd name="connsiteY4080" fmla="*/ 2267163 h 2601022"/>
              <a:gd name="connsiteX4081" fmla="*/ 1370632 w 10001500"/>
              <a:gd name="connsiteY4081" fmla="*/ 2268135 h 2601022"/>
              <a:gd name="connsiteX4082" fmla="*/ 1350222 w 10001500"/>
              <a:gd name="connsiteY4082" fmla="*/ 2282713 h 2601022"/>
              <a:gd name="connsiteX4083" fmla="*/ 1350222 w 10001500"/>
              <a:gd name="connsiteY4083" fmla="*/ 2287896 h 2601022"/>
              <a:gd name="connsiteX4084" fmla="*/ 1332081 w 10001500"/>
              <a:gd name="connsiteY4084" fmla="*/ 2285952 h 2601022"/>
              <a:gd name="connsiteX4085" fmla="*/ 1321714 w 10001500"/>
              <a:gd name="connsiteY4085" fmla="*/ 2295671 h 2601022"/>
              <a:gd name="connsiteX4086" fmla="*/ 1267291 w 10001500"/>
              <a:gd name="connsiteY4086" fmla="*/ 2306037 h 2601022"/>
              <a:gd name="connsiteX4087" fmla="*/ 1187275 w 10001500"/>
              <a:gd name="connsiteY4087" fmla="*/ 2341671 h 2601022"/>
              <a:gd name="connsiteX4088" fmla="*/ 1101429 w 10001500"/>
              <a:gd name="connsiteY4088" fmla="*/ 2350094 h 2601022"/>
              <a:gd name="connsiteX4089" fmla="*/ 1071301 w 10001500"/>
              <a:gd name="connsiteY4089" fmla="*/ 2363376 h 2601022"/>
              <a:gd name="connsiteX4090" fmla="*/ 1039230 w 10001500"/>
              <a:gd name="connsiteY4090" fmla="*/ 2363052 h 2601022"/>
              <a:gd name="connsiteX4091" fmla="*/ 1013316 w 10001500"/>
              <a:gd name="connsiteY4091" fmla="*/ 2373418 h 2601022"/>
              <a:gd name="connsiteX4092" fmla="*/ 967961 w 10001500"/>
              <a:gd name="connsiteY4092" fmla="*/ 2377306 h 2601022"/>
              <a:gd name="connsiteX4093" fmla="*/ 922608 w 10001500"/>
              <a:gd name="connsiteY4093" fmla="*/ 2381193 h 2601022"/>
              <a:gd name="connsiteX4094" fmla="*/ 911918 w 10001500"/>
              <a:gd name="connsiteY4094" fmla="*/ 2389292 h 2601022"/>
              <a:gd name="connsiteX4095" fmla="*/ 899284 w 10001500"/>
              <a:gd name="connsiteY4095" fmla="*/ 2391560 h 2601022"/>
              <a:gd name="connsiteX4096" fmla="*/ 841621 w 10001500"/>
              <a:gd name="connsiteY4096" fmla="*/ 2401926 h 2601022"/>
              <a:gd name="connsiteX4097" fmla="*/ 787846 w 10001500"/>
              <a:gd name="connsiteY4097" fmla="*/ 2412293 h 2601022"/>
              <a:gd name="connsiteX4098" fmla="*/ 678999 w 10001500"/>
              <a:gd name="connsiteY4098" fmla="*/ 2406138 h 2601022"/>
              <a:gd name="connsiteX4099" fmla="*/ 570151 w 10001500"/>
              <a:gd name="connsiteY4099" fmla="*/ 2401926 h 2601022"/>
              <a:gd name="connsiteX4100" fmla="*/ 545531 w 10001500"/>
              <a:gd name="connsiteY4100" fmla="*/ 2416828 h 2601022"/>
              <a:gd name="connsiteX4101" fmla="*/ 513136 w 10001500"/>
              <a:gd name="connsiteY4101" fmla="*/ 2420067 h 2601022"/>
              <a:gd name="connsiteX4102" fmla="*/ 497263 w 10001500"/>
              <a:gd name="connsiteY4102" fmla="*/ 2405814 h 2601022"/>
              <a:gd name="connsiteX4103" fmla="*/ 487220 w 10001500"/>
              <a:gd name="connsiteY4103" fmla="*/ 2391560 h 2601022"/>
              <a:gd name="connsiteX4104" fmla="*/ 468431 w 10001500"/>
              <a:gd name="connsiteY4104" fmla="*/ 2399334 h 2601022"/>
              <a:gd name="connsiteX4105" fmla="*/ 453529 w 10001500"/>
              <a:gd name="connsiteY4105" fmla="*/ 2399334 h 2601022"/>
              <a:gd name="connsiteX4106" fmla="*/ 455149 w 10001500"/>
              <a:gd name="connsiteY4106" fmla="*/ 2386376 h 2601022"/>
              <a:gd name="connsiteX4107" fmla="*/ 458712 w 10001500"/>
              <a:gd name="connsiteY4107" fmla="*/ 2373418 h 2601022"/>
              <a:gd name="connsiteX4108" fmla="*/ 509896 w 10001500"/>
              <a:gd name="connsiteY4108" fmla="*/ 2368883 h 2601022"/>
              <a:gd name="connsiteX4109" fmla="*/ 549418 w 10001500"/>
              <a:gd name="connsiteY4109" fmla="*/ 2352686 h 2601022"/>
              <a:gd name="connsiteX4110" fmla="*/ 551686 w 10001500"/>
              <a:gd name="connsiteY4110" fmla="*/ 2342319 h 2601022"/>
              <a:gd name="connsiteX4111" fmla="*/ 559785 w 10001500"/>
              <a:gd name="connsiteY4111" fmla="*/ 2339728 h 2601022"/>
              <a:gd name="connsiteX4112" fmla="*/ 590884 w 10001500"/>
              <a:gd name="connsiteY4112" fmla="*/ 2342643 h 2601022"/>
              <a:gd name="connsiteX4113" fmla="*/ 621983 w 10001500"/>
              <a:gd name="connsiteY4113" fmla="*/ 2347503 h 2601022"/>
              <a:gd name="connsiteX4114" fmla="*/ 681590 w 10001500"/>
              <a:gd name="connsiteY4114" fmla="*/ 2329362 h 2601022"/>
              <a:gd name="connsiteX4115" fmla="*/ 689365 w 10001500"/>
              <a:gd name="connsiteY4115" fmla="*/ 2316403 h 2601022"/>
              <a:gd name="connsiteX4116" fmla="*/ 710098 w 10001500"/>
              <a:gd name="connsiteY4116" fmla="*/ 2316403 h 2601022"/>
              <a:gd name="connsiteX4117" fmla="*/ 764521 w 10001500"/>
              <a:gd name="connsiteY4117" fmla="*/ 2302473 h 2601022"/>
              <a:gd name="connsiteX4118" fmla="*/ 826720 w 10001500"/>
              <a:gd name="connsiteY4118" fmla="*/ 2298262 h 2601022"/>
              <a:gd name="connsiteX4119" fmla="*/ 837410 w 10001500"/>
              <a:gd name="connsiteY4119" fmla="*/ 2290164 h 2601022"/>
              <a:gd name="connsiteX4120" fmla="*/ 850044 w 10001500"/>
              <a:gd name="connsiteY4120" fmla="*/ 2287896 h 2601022"/>
              <a:gd name="connsiteX4121" fmla="*/ 860410 w 10001500"/>
              <a:gd name="connsiteY4121" fmla="*/ 2276558 h 2601022"/>
              <a:gd name="connsiteX4122" fmla="*/ 870777 w 10001500"/>
              <a:gd name="connsiteY4122" fmla="*/ 2267163 h 2601022"/>
              <a:gd name="connsiteX4123" fmla="*/ 779423 w 10001500"/>
              <a:gd name="connsiteY4123" fmla="*/ 2283685 h 2601022"/>
              <a:gd name="connsiteX4124" fmla="*/ 707506 w 10001500"/>
              <a:gd name="connsiteY4124" fmla="*/ 2298262 h 2601022"/>
              <a:gd name="connsiteX4125" fmla="*/ 693252 w 10001500"/>
              <a:gd name="connsiteY4125" fmla="*/ 2299234 h 2601022"/>
              <a:gd name="connsiteX4126" fmla="*/ 678999 w 10001500"/>
              <a:gd name="connsiteY4126" fmla="*/ 2306037 h 2601022"/>
              <a:gd name="connsiteX4127" fmla="*/ 650491 w 10001500"/>
              <a:gd name="connsiteY4127" fmla="*/ 2298262 h 2601022"/>
              <a:gd name="connsiteX4128" fmla="*/ 575334 w 10001500"/>
              <a:gd name="connsiteY4128" fmla="*/ 2316403 h 2601022"/>
              <a:gd name="connsiteX4129" fmla="*/ 557193 w 10001500"/>
              <a:gd name="connsiteY4129" fmla="*/ 2317051 h 2601022"/>
              <a:gd name="connsiteX4130" fmla="*/ 546827 w 10001500"/>
              <a:gd name="connsiteY4130" fmla="*/ 2329362 h 2601022"/>
              <a:gd name="connsiteX4131" fmla="*/ 466487 w 10001500"/>
              <a:gd name="connsiteY4131" fmla="*/ 2339728 h 2601022"/>
              <a:gd name="connsiteX4132" fmla="*/ 386148 w 10001500"/>
              <a:gd name="connsiteY4132" fmla="*/ 2350094 h 2601022"/>
              <a:gd name="connsiteX4133" fmla="*/ 356669 w 10001500"/>
              <a:gd name="connsiteY4133" fmla="*/ 2364348 h 2601022"/>
              <a:gd name="connsiteX4134" fmla="*/ 321358 w 10001500"/>
              <a:gd name="connsiteY4134" fmla="*/ 2363052 h 2601022"/>
              <a:gd name="connsiteX4135" fmla="*/ 315527 w 10001500"/>
              <a:gd name="connsiteY4135" fmla="*/ 2371151 h 2601022"/>
              <a:gd name="connsiteX4136" fmla="*/ 305809 w 10001500"/>
              <a:gd name="connsiteY4136" fmla="*/ 2373418 h 2601022"/>
              <a:gd name="connsiteX4137" fmla="*/ 286372 w 10001500"/>
              <a:gd name="connsiteY4137" fmla="*/ 2371475 h 2601022"/>
              <a:gd name="connsiteX4138" fmla="*/ 274709 w 10001500"/>
              <a:gd name="connsiteY4138" fmla="*/ 2381193 h 2601022"/>
              <a:gd name="connsiteX4139" fmla="*/ 57015 w 10001500"/>
              <a:gd name="connsiteY4139" fmla="*/ 2394151 h 2601022"/>
              <a:gd name="connsiteX4140" fmla="*/ 56367 w 10001500"/>
              <a:gd name="connsiteY4140" fmla="*/ 2399982 h 2601022"/>
              <a:gd name="connsiteX4141" fmla="*/ 51832 w 10001500"/>
              <a:gd name="connsiteY4141" fmla="*/ 2401926 h 2601022"/>
              <a:gd name="connsiteX4142" fmla="*/ 39846 w 10001500"/>
              <a:gd name="connsiteY4142" fmla="*/ 2395771 h 2601022"/>
              <a:gd name="connsiteX4143" fmla="*/ 33691 w 10001500"/>
              <a:gd name="connsiteY4143" fmla="*/ 2383785 h 2601022"/>
              <a:gd name="connsiteX4144" fmla="*/ 56691 w 10001500"/>
              <a:gd name="connsiteY4144" fmla="*/ 2372771 h 2601022"/>
              <a:gd name="connsiteX4145" fmla="*/ 85522 w 10001500"/>
              <a:gd name="connsiteY4145" fmla="*/ 2373418 h 2601022"/>
              <a:gd name="connsiteX4146" fmla="*/ 93945 w 10001500"/>
              <a:gd name="connsiteY4146" fmla="*/ 2364348 h 2601022"/>
              <a:gd name="connsiteX4147" fmla="*/ 106256 w 10001500"/>
              <a:gd name="connsiteY4147" fmla="*/ 2363052 h 2601022"/>
              <a:gd name="connsiteX4148" fmla="*/ 168454 w 10001500"/>
              <a:gd name="connsiteY4148" fmla="*/ 2353334 h 2601022"/>
              <a:gd name="connsiteX4149" fmla="*/ 230652 w 10001500"/>
              <a:gd name="connsiteY4149" fmla="*/ 2339728 h 2601022"/>
              <a:gd name="connsiteX4150" fmla="*/ 244258 w 10001500"/>
              <a:gd name="connsiteY4150" fmla="*/ 2340052 h 2601022"/>
              <a:gd name="connsiteX4151" fmla="*/ 253976 w 10001500"/>
              <a:gd name="connsiteY4151" fmla="*/ 2334545 h 2601022"/>
              <a:gd name="connsiteX4152" fmla="*/ 246202 w 10001500"/>
              <a:gd name="connsiteY4152" fmla="*/ 2322882 h 2601022"/>
              <a:gd name="connsiteX4153" fmla="*/ 238427 w 10001500"/>
              <a:gd name="connsiteY4153" fmla="*/ 2311220 h 2601022"/>
              <a:gd name="connsiteX4154" fmla="*/ 246202 w 10001500"/>
              <a:gd name="connsiteY4154" fmla="*/ 2298262 h 2601022"/>
              <a:gd name="connsiteX4155" fmla="*/ 331077 w 10001500"/>
              <a:gd name="connsiteY4155" fmla="*/ 2287896 h 2601022"/>
              <a:gd name="connsiteX4156" fmla="*/ 412064 w 10001500"/>
              <a:gd name="connsiteY4156" fmla="*/ 2277530 h 2601022"/>
              <a:gd name="connsiteX4157" fmla="*/ 435388 w 10001500"/>
              <a:gd name="connsiteY4157" fmla="*/ 2264571 h 2601022"/>
              <a:gd name="connsiteX4158" fmla="*/ 463896 w 10001500"/>
              <a:gd name="connsiteY4158" fmla="*/ 2267163 h 2601022"/>
              <a:gd name="connsiteX4159" fmla="*/ 515728 w 10001500"/>
              <a:gd name="connsiteY4159" fmla="*/ 2246430 h 2601022"/>
              <a:gd name="connsiteX4160" fmla="*/ 520911 w 10001500"/>
              <a:gd name="connsiteY4160" fmla="*/ 2236064 h 2601022"/>
              <a:gd name="connsiteX4161" fmla="*/ 549095 w 10001500"/>
              <a:gd name="connsiteY4161" fmla="*/ 2235092 h 2601022"/>
              <a:gd name="connsiteX4162" fmla="*/ 575334 w 10001500"/>
              <a:gd name="connsiteY4162" fmla="*/ 2228289 h 2601022"/>
              <a:gd name="connsiteX4163" fmla="*/ 580518 w 10001500"/>
              <a:gd name="connsiteY4163" fmla="*/ 2234120 h 2601022"/>
              <a:gd name="connsiteX4164" fmla="*/ 585701 w 10001500"/>
              <a:gd name="connsiteY4164" fmla="*/ 2228289 h 2601022"/>
              <a:gd name="connsiteX4165" fmla="*/ 585701 w 10001500"/>
              <a:gd name="connsiteY4165" fmla="*/ 2207557 h 2601022"/>
              <a:gd name="connsiteX4166" fmla="*/ 613885 w 10001500"/>
              <a:gd name="connsiteY4166" fmla="*/ 2214035 h 2601022"/>
              <a:gd name="connsiteX4167" fmla="*/ 640124 w 10001500"/>
              <a:gd name="connsiteY4167" fmla="*/ 2220515 h 2601022"/>
              <a:gd name="connsiteX4168" fmla="*/ 665393 w 10001500"/>
              <a:gd name="connsiteY4168" fmla="*/ 2210148 h 2601022"/>
              <a:gd name="connsiteX4169" fmla="*/ 678999 w 10001500"/>
              <a:gd name="connsiteY4169" fmla="*/ 2199782 h 2601022"/>
              <a:gd name="connsiteX4170" fmla="*/ 697140 w 10001500"/>
              <a:gd name="connsiteY4170" fmla="*/ 2189416 h 2601022"/>
              <a:gd name="connsiteX4171" fmla="*/ 745084 w 10001500"/>
              <a:gd name="connsiteY4171" fmla="*/ 2173866 h 2601022"/>
              <a:gd name="connsiteX4172" fmla="*/ 793029 w 10001500"/>
              <a:gd name="connsiteY4172" fmla="*/ 2158316 h 2601022"/>
              <a:gd name="connsiteX4173" fmla="*/ 799184 w 10001500"/>
              <a:gd name="connsiteY4173" fmla="*/ 2157992 h 2601022"/>
              <a:gd name="connsiteX4174" fmla="*/ 803395 w 10001500"/>
              <a:gd name="connsiteY4174" fmla="*/ 2155724 h 2601022"/>
              <a:gd name="connsiteX4175" fmla="*/ 795296 w 10001500"/>
              <a:gd name="connsiteY4175" fmla="*/ 2148922 h 2601022"/>
              <a:gd name="connsiteX4176" fmla="*/ 785254 w 10001500"/>
              <a:gd name="connsiteY4176" fmla="*/ 2147949 h 2601022"/>
              <a:gd name="connsiteX4177" fmla="*/ 748971 w 10001500"/>
              <a:gd name="connsiteY4177" fmla="*/ 2147949 h 2601022"/>
              <a:gd name="connsiteX4178" fmla="*/ 719168 w 10001500"/>
              <a:gd name="connsiteY4178" fmla="*/ 2167386 h 2601022"/>
              <a:gd name="connsiteX4179" fmla="*/ 681590 w 10001500"/>
              <a:gd name="connsiteY4179" fmla="*/ 2179049 h 2601022"/>
              <a:gd name="connsiteX4180" fmla="*/ 660209 w 10001500"/>
              <a:gd name="connsiteY4180" fmla="*/ 2179373 h 2601022"/>
              <a:gd name="connsiteX4181" fmla="*/ 642716 w 10001500"/>
              <a:gd name="connsiteY4181" fmla="*/ 2189416 h 2601022"/>
              <a:gd name="connsiteX4182" fmla="*/ 569179 w 10001500"/>
              <a:gd name="connsiteY4182" fmla="*/ 2199782 h 2601022"/>
              <a:gd name="connsiteX4183" fmla="*/ 513136 w 10001500"/>
              <a:gd name="connsiteY4183" fmla="*/ 2210148 h 2601022"/>
              <a:gd name="connsiteX4184" fmla="*/ 496615 w 10001500"/>
              <a:gd name="connsiteY4184" fmla="*/ 2206908 h 2601022"/>
              <a:gd name="connsiteX4185" fmla="*/ 482037 w 10001500"/>
              <a:gd name="connsiteY4185" fmla="*/ 2199782 h 2601022"/>
              <a:gd name="connsiteX4186" fmla="*/ 456769 w 10001500"/>
              <a:gd name="connsiteY4186" fmla="*/ 2210148 h 2601022"/>
              <a:gd name="connsiteX4187" fmla="*/ 435388 w 10001500"/>
              <a:gd name="connsiteY4187" fmla="*/ 2220515 h 2601022"/>
              <a:gd name="connsiteX4188" fmla="*/ 414656 w 10001500"/>
              <a:gd name="connsiteY4188" fmla="*/ 2216303 h 2601022"/>
              <a:gd name="connsiteX4189" fmla="*/ 393923 w 10001500"/>
              <a:gd name="connsiteY4189" fmla="*/ 2210148 h 2601022"/>
              <a:gd name="connsiteX4190" fmla="*/ 382909 w 10001500"/>
              <a:gd name="connsiteY4190" fmla="*/ 2219866 h 2601022"/>
              <a:gd name="connsiteX4191" fmla="*/ 368007 w 10001500"/>
              <a:gd name="connsiteY4191" fmla="*/ 2233472 h 2601022"/>
              <a:gd name="connsiteX4192" fmla="*/ 344682 w 10001500"/>
              <a:gd name="connsiteY4192" fmla="*/ 2228937 h 2601022"/>
              <a:gd name="connsiteX4193" fmla="*/ 321358 w 10001500"/>
              <a:gd name="connsiteY4193" fmla="*/ 2220515 h 2601022"/>
              <a:gd name="connsiteX4194" fmla="*/ 317147 w 10001500"/>
              <a:gd name="connsiteY4194" fmla="*/ 2226670 h 2601022"/>
              <a:gd name="connsiteX4195" fmla="*/ 310992 w 10001500"/>
              <a:gd name="connsiteY4195" fmla="*/ 2230881 h 2601022"/>
              <a:gd name="connsiteX4196" fmla="*/ 308724 w 10001500"/>
              <a:gd name="connsiteY4196" fmla="*/ 2226670 h 2601022"/>
              <a:gd name="connsiteX4197" fmla="*/ 308400 w 10001500"/>
              <a:gd name="connsiteY4197" fmla="*/ 2220515 h 2601022"/>
              <a:gd name="connsiteX4198" fmla="*/ 273413 w 10001500"/>
              <a:gd name="connsiteY4198" fmla="*/ 2214035 h 2601022"/>
              <a:gd name="connsiteX4199" fmla="*/ 238427 w 10001500"/>
              <a:gd name="connsiteY4199" fmla="*/ 2207557 h 2601022"/>
              <a:gd name="connsiteX4200" fmla="*/ 251385 w 10001500"/>
              <a:gd name="connsiteY4200" fmla="*/ 2199782 h 2601022"/>
              <a:gd name="connsiteX4201" fmla="*/ 267582 w 10001500"/>
              <a:gd name="connsiteY4201" fmla="*/ 2197514 h 2601022"/>
              <a:gd name="connsiteX4202" fmla="*/ 279893 w 10001500"/>
              <a:gd name="connsiteY4202" fmla="*/ 2189416 h 2601022"/>
              <a:gd name="connsiteX4203" fmla="*/ 291879 w 10001500"/>
              <a:gd name="connsiteY4203" fmla="*/ 2191359 h 2601022"/>
              <a:gd name="connsiteX4204" fmla="*/ 298034 w 10001500"/>
              <a:gd name="connsiteY4204" fmla="*/ 2181640 h 2601022"/>
              <a:gd name="connsiteX4205" fmla="*/ 331725 w 10001500"/>
              <a:gd name="connsiteY4205" fmla="*/ 2189416 h 2601022"/>
              <a:gd name="connsiteX4206" fmla="*/ 383556 w 10001500"/>
              <a:gd name="connsiteY4206" fmla="*/ 2180993 h 2601022"/>
              <a:gd name="connsiteX4207" fmla="*/ 435388 w 10001500"/>
              <a:gd name="connsiteY4207" fmla="*/ 2168683 h 2601022"/>
              <a:gd name="connsiteX4208" fmla="*/ 431177 w 10001500"/>
              <a:gd name="connsiteY4208" fmla="*/ 2151837 h 2601022"/>
              <a:gd name="connsiteX4209" fmla="*/ 417247 w 10001500"/>
              <a:gd name="connsiteY4209" fmla="*/ 2142766 h 2601022"/>
              <a:gd name="connsiteX4210" fmla="*/ 406881 w 10001500"/>
              <a:gd name="connsiteY4210" fmla="*/ 2128837 h 2601022"/>
              <a:gd name="connsiteX4211" fmla="*/ 396514 w 10001500"/>
              <a:gd name="connsiteY4211" fmla="*/ 2116850 h 2601022"/>
              <a:gd name="connsiteX4212" fmla="*/ 352457 w 10001500"/>
              <a:gd name="connsiteY4212" fmla="*/ 2116850 h 2601022"/>
              <a:gd name="connsiteX4213" fmla="*/ 360232 w 10001500"/>
              <a:gd name="connsiteY4213" fmla="*/ 2096118 h 2601022"/>
              <a:gd name="connsiteX4214" fmla="*/ 372218 w 10001500"/>
              <a:gd name="connsiteY4214" fmla="*/ 2085751 h 2601022"/>
              <a:gd name="connsiteX4215" fmla="*/ 409472 w 10001500"/>
              <a:gd name="connsiteY4215" fmla="*/ 2075385 h 2601022"/>
              <a:gd name="connsiteX4216" fmla="*/ 419839 w 10001500"/>
              <a:gd name="connsiteY4216" fmla="*/ 2067610 h 2601022"/>
              <a:gd name="connsiteX4217" fmla="*/ 440248 w 10001500"/>
              <a:gd name="connsiteY4217" fmla="*/ 2065342 h 2601022"/>
              <a:gd name="connsiteX4218" fmla="*/ 458712 w 10001500"/>
              <a:gd name="connsiteY4218" fmla="*/ 2057244 h 2601022"/>
              <a:gd name="connsiteX4219" fmla="*/ 535489 w 10001500"/>
              <a:gd name="connsiteY4219" fmla="*/ 2031328 h 2601022"/>
              <a:gd name="connsiteX4220" fmla="*/ 629758 w 10001500"/>
              <a:gd name="connsiteY4220" fmla="*/ 2005412 h 2601022"/>
              <a:gd name="connsiteX4221" fmla="*/ 632349 w 10001500"/>
              <a:gd name="connsiteY4221" fmla="*/ 1997637 h 2601022"/>
              <a:gd name="connsiteX4222" fmla="*/ 659885 w 10001500"/>
              <a:gd name="connsiteY4222" fmla="*/ 1996017 h 2601022"/>
              <a:gd name="connsiteX4223" fmla="*/ 681590 w 10001500"/>
              <a:gd name="connsiteY4223" fmla="*/ 1984679 h 2601022"/>
              <a:gd name="connsiteX4224" fmla="*/ 692604 w 10001500"/>
              <a:gd name="connsiteY4224" fmla="*/ 1982411 h 2601022"/>
              <a:gd name="connsiteX4225" fmla="*/ 699731 w 10001500"/>
              <a:gd name="connsiteY4225" fmla="*/ 1974313 h 2601022"/>
              <a:gd name="connsiteX4226" fmla="*/ 725647 w 10001500"/>
              <a:gd name="connsiteY4226" fmla="*/ 1974313 h 2601022"/>
              <a:gd name="connsiteX4227" fmla="*/ 733422 w 10001500"/>
              <a:gd name="connsiteY4227" fmla="*/ 1966538 h 2601022"/>
              <a:gd name="connsiteX4228" fmla="*/ 756746 w 10001500"/>
              <a:gd name="connsiteY4228" fmla="*/ 1966538 h 2601022"/>
              <a:gd name="connsiteX4229" fmla="*/ 761930 w 10001500"/>
              <a:gd name="connsiteY4229" fmla="*/ 1956171 h 2601022"/>
              <a:gd name="connsiteX4230" fmla="*/ 769056 w 10001500"/>
              <a:gd name="connsiteY4230" fmla="*/ 1954228 h 2601022"/>
              <a:gd name="connsiteX4231" fmla="*/ 772296 w 10001500"/>
              <a:gd name="connsiteY4231" fmla="*/ 1948397 h 2601022"/>
              <a:gd name="connsiteX4232" fmla="*/ 806311 w 10001500"/>
              <a:gd name="connsiteY4232" fmla="*/ 1925720 h 2601022"/>
              <a:gd name="connsiteX4233" fmla="*/ 850044 w 10001500"/>
              <a:gd name="connsiteY4233" fmla="*/ 1914706 h 2601022"/>
              <a:gd name="connsiteX4234" fmla="*/ 865270 w 10001500"/>
              <a:gd name="connsiteY4234" fmla="*/ 1917946 h 2601022"/>
              <a:gd name="connsiteX4235" fmla="*/ 878552 w 10001500"/>
              <a:gd name="connsiteY4235" fmla="*/ 1925072 h 2601022"/>
              <a:gd name="connsiteX4236" fmla="*/ 904468 w 10001500"/>
              <a:gd name="connsiteY4236" fmla="*/ 1912114 h 2601022"/>
              <a:gd name="connsiteX4237" fmla="*/ 909327 w 10001500"/>
              <a:gd name="connsiteY4237" fmla="*/ 1904016 h 2601022"/>
              <a:gd name="connsiteX4238" fmla="*/ 920017 w 10001500"/>
              <a:gd name="connsiteY4238" fmla="*/ 1901748 h 2601022"/>
              <a:gd name="connsiteX4239" fmla="*/ 925200 w 10001500"/>
              <a:gd name="connsiteY4239" fmla="*/ 1901748 h 2601022"/>
              <a:gd name="connsiteX4240" fmla="*/ 925848 w 10001500"/>
              <a:gd name="connsiteY4240" fmla="*/ 1891706 h 2601022"/>
              <a:gd name="connsiteX4241" fmla="*/ 930383 w 10001500"/>
              <a:gd name="connsiteY4241" fmla="*/ 1883607 h 2601022"/>
              <a:gd name="connsiteX4242" fmla="*/ 937834 w 10001500"/>
              <a:gd name="connsiteY4242" fmla="*/ 1888142 h 2601022"/>
              <a:gd name="connsiteX4243" fmla="*/ 943341 w 10001500"/>
              <a:gd name="connsiteY4243" fmla="*/ 1896565 h 2601022"/>
              <a:gd name="connsiteX4244" fmla="*/ 978328 w 10001500"/>
              <a:gd name="connsiteY4244" fmla="*/ 1888790 h 2601022"/>
              <a:gd name="connsiteX4245" fmla="*/ 1013316 w 10001500"/>
              <a:gd name="connsiteY4245" fmla="*/ 1881015 h 2601022"/>
              <a:gd name="connsiteX4246" fmla="*/ 1035992 w 10001500"/>
              <a:gd name="connsiteY4246" fmla="*/ 1870001 h 2601022"/>
              <a:gd name="connsiteX4247" fmla="*/ 1062555 w 10001500"/>
              <a:gd name="connsiteY4247" fmla="*/ 1870649 h 2601022"/>
              <a:gd name="connsiteX4248" fmla="*/ 1065146 w 10001500"/>
              <a:gd name="connsiteY4248" fmla="*/ 1862874 h 2601022"/>
              <a:gd name="connsiteX4249" fmla="*/ 1077781 w 10001500"/>
              <a:gd name="connsiteY4249" fmla="*/ 1860606 h 2601022"/>
              <a:gd name="connsiteX4250" fmla="*/ 1088472 w 10001500"/>
              <a:gd name="connsiteY4250" fmla="*/ 1852508 h 2601022"/>
              <a:gd name="connsiteX4251" fmla="*/ 1140303 w 10001500"/>
              <a:gd name="connsiteY4251" fmla="*/ 1836958 h 2601022"/>
              <a:gd name="connsiteX4252" fmla="*/ 1184360 w 10001500"/>
              <a:gd name="connsiteY4252" fmla="*/ 1821409 h 2601022"/>
              <a:gd name="connsiteX4253" fmla="*/ 1192135 w 10001500"/>
              <a:gd name="connsiteY4253" fmla="*/ 1811042 h 2601022"/>
              <a:gd name="connsiteX4254" fmla="*/ 1215459 w 10001500"/>
              <a:gd name="connsiteY4254" fmla="*/ 1811042 h 2601022"/>
              <a:gd name="connsiteX4255" fmla="*/ 1223882 w 10001500"/>
              <a:gd name="connsiteY4255" fmla="*/ 1802943 h 2601022"/>
              <a:gd name="connsiteX4256" fmla="*/ 1236192 w 10001500"/>
              <a:gd name="connsiteY4256" fmla="*/ 1800676 h 2601022"/>
              <a:gd name="connsiteX4257" fmla="*/ 1245586 w 10001500"/>
              <a:gd name="connsiteY4257" fmla="*/ 1793873 h 2601022"/>
              <a:gd name="connsiteX4258" fmla="*/ 1256925 w 10001500"/>
              <a:gd name="connsiteY4258" fmla="*/ 1792901 h 2601022"/>
              <a:gd name="connsiteX4259" fmla="*/ 1259516 w 10001500"/>
              <a:gd name="connsiteY4259" fmla="*/ 1782534 h 2601022"/>
              <a:gd name="connsiteX4260" fmla="*/ 1309082 w 10001500"/>
              <a:gd name="connsiteY4260" fmla="*/ 1772168 h 2601022"/>
              <a:gd name="connsiteX4261" fmla="*/ 1352814 w 10001500"/>
              <a:gd name="connsiteY4261" fmla="*/ 1761802 h 2601022"/>
              <a:gd name="connsiteX4262" fmla="*/ 1357998 w 10001500"/>
              <a:gd name="connsiteY4262" fmla="*/ 1751435 h 2601022"/>
              <a:gd name="connsiteX4263" fmla="*/ 1381321 w 10001500"/>
              <a:gd name="connsiteY4263" fmla="*/ 1751435 h 2601022"/>
              <a:gd name="connsiteX4264" fmla="*/ 1396872 w 10001500"/>
              <a:gd name="connsiteY4264" fmla="*/ 1730703 h 2601022"/>
              <a:gd name="connsiteX4265" fmla="*/ 1446111 w 10001500"/>
              <a:gd name="connsiteY4265" fmla="*/ 1717745 h 2601022"/>
              <a:gd name="connsiteX4266" fmla="*/ 1450971 w 10001500"/>
              <a:gd name="connsiteY4266" fmla="*/ 1707379 h 2601022"/>
              <a:gd name="connsiteX4267" fmla="*/ 1461661 w 10001500"/>
              <a:gd name="connsiteY4267" fmla="*/ 1704787 h 2601022"/>
              <a:gd name="connsiteX4268" fmla="*/ 1466844 w 10001500"/>
              <a:gd name="connsiteY4268" fmla="*/ 1704787 h 2601022"/>
              <a:gd name="connsiteX4269" fmla="*/ 1473647 w 10001500"/>
              <a:gd name="connsiteY4269" fmla="*/ 1690857 h 2601022"/>
              <a:gd name="connsiteX4270" fmla="*/ 1490168 w 10001500"/>
              <a:gd name="connsiteY4270" fmla="*/ 1686646 h 2601022"/>
              <a:gd name="connsiteX4271" fmla="*/ 1521267 w 10001500"/>
              <a:gd name="connsiteY4271" fmla="*/ 1678547 h 2601022"/>
              <a:gd name="connsiteX4272" fmla="*/ 1544592 w 10001500"/>
              <a:gd name="connsiteY4272" fmla="*/ 1660729 h 2601022"/>
              <a:gd name="connsiteX4273" fmla="*/ 1571480 w 10001500"/>
              <a:gd name="connsiteY4273" fmla="*/ 1650039 h 2601022"/>
              <a:gd name="connsiteX4274" fmla="*/ 1596424 w 10001500"/>
              <a:gd name="connsiteY4274" fmla="*/ 1637405 h 2601022"/>
              <a:gd name="connsiteX4275" fmla="*/ 1611326 w 10001500"/>
              <a:gd name="connsiteY4275" fmla="*/ 1632222 h 2601022"/>
              <a:gd name="connsiteX4276" fmla="*/ 1630116 w 10001500"/>
              <a:gd name="connsiteY4276" fmla="*/ 1627039 h 2601022"/>
              <a:gd name="connsiteX4277" fmla="*/ 1639509 w 10001500"/>
              <a:gd name="connsiteY4277" fmla="*/ 1620236 h 2601022"/>
              <a:gd name="connsiteX4278" fmla="*/ 1650848 w 10001500"/>
              <a:gd name="connsiteY4278" fmla="*/ 1619264 h 2601022"/>
              <a:gd name="connsiteX4279" fmla="*/ 1666398 w 10001500"/>
              <a:gd name="connsiteY4279" fmla="*/ 1601123 h 2601022"/>
              <a:gd name="connsiteX4280" fmla="*/ 1689721 w 10001500"/>
              <a:gd name="connsiteY4280" fmla="*/ 1588165 h 2601022"/>
              <a:gd name="connsiteX4281" fmla="*/ 1710778 w 10001500"/>
              <a:gd name="connsiteY4281" fmla="*/ 1571967 h 2601022"/>
              <a:gd name="connsiteX4282" fmla="*/ 1718229 w 10001500"/>
              <a:gd name="connsiteY4282" fmla="*/ 1544108 h 2601022"/>
              <a:gd name="connsiteX4283" fmla="*/ 1738962 w 10001500"/>
              <a:gd name="connsiteY4283" fmla="*/ 1533742 h 2601022"/>
              <a:gd name="connsiteX4284" fmla="*/ 1772653 w 10001500"/>
              <a:gd name="connsiteY4284" fmla="*/ 1524671 h 2601022"/>
              <a:gd name="connsiteX4285" fmla="*/ 1783020 w 10001500"/>
              <a:gd name="connsiteY4285" fmla="*/ 1515600 h 2601022"/>
              <a:gd name="connsiteX4286" fmla="*/ 1784639 w 10001500"/>
              <a:gd name="connsiteY4286" fmla="*/ 1503614 h 2601022"/>
              <a:gd name="connsiteX4287" fmla="*/ 1795977 w 10001500"/>
              <a:gd name="connsiteY4287" fmla="*/ 1497459 h 2601022"/>
              <a:gd name="connsiteX4288" fmla="*/ 1816710 w 10001500"/>
              <a:gd name="connsiteY4288" fmla="*/ 1476727 h 2601022"/>
              <a:gd name="connsiteX4289" fmla="*/ 1821894 w 10001500"/>
              <a:gd name="connsiteY4289" fmla="*/ 1466360 h 2601022"/>
              <a:gd name="connsiteX4290" fmla="*/ 1827076 w 10001500"/>
              <a:gd name="connsiteY4290" fmla="*/ 1455994 h 2601022"/>
              <a:gd name="connsiteX4291" fmla="*/ 1845217 w 10001500"/>
              <a:gd name="connsiteY4291" fmla="*/ 1432669 h 2601022"/>
              <a:gd name="connsiteX4292" fmla="*/ 1845865 w 10001500"/>
              <a:gd name="connsiteY4292" fmla="*/ 1426514 h 2601022"/>
              <a:gd name="connsiteX4293" fmla="*/ 1850400 w 10001500"/>
              <a:gd name="connsiteY4293" fmla="*/ 1422303 h 2601022"/>
              <a:gd name="connsiteX4294" fmla="*/ 1860443 w 10001500"/>
              <a:gd name="connsiteY4294" fmla="*/ 1426838 h 2601022"/>
              <a:gd name="connsiteX4295" fmla="*/ 1868541 w 10001500"/>
              <a:gd name="connsiteY4295" fmla="*/ 1435260 h 2601022"/>
              <a:gd name="connsiteX4296" fmla="*/ 1883119 w 10001500"/>
              <a:gd name="connsiteY4296" fmla="*/ 1416472 h 2601022"/>
              <a:gd name="connsiteX4297" fmla="*/ 1891866 w 10001500"/>
              <a:gd name="connsiteY4297" fmla="*/ 1393795 h 2601022"/>
              <a:gd name="connsiteX4298" fmla="*/ 1897050 w 10001500"/>
              <a:gd name="connsiteY4298" fmla="*/ 1391203 h 2601022"/>
              <a:gd name="connsiteX4299" fmla="*/ 1886359 w 10001500"/>
              <a:gd name="connsiteY4299" fmla="*/ 1365611 h 2601022"/>
              <a:gd name="connsiteX4300" fmla="*/ 1873725 w 10001500"/>
              <a:gd name="connsiteY4300" fmla="*/ 1341963 h 2601022"/>
              <a:gd name="connsiteX4301" fmla="*/ 1865626 w 10001500"/>
              <a:gd name="connsiteY4301" fmla="*/ 1335160 h 2601022"/>
              <a:gd name="connsiteX4302" fmla="*/ 1863358 w 10001500"/>
              <a:gd name="connsiteY4302" fmla="*/ 1326414 h 2601022"/>
              <a:gd name="connsiteX4303" fmla="*/ 1863358 w 10001500"/>
              <a:gd name="connsiteY4303" fmla="*/ 1321230 h 2601022"/>
              <a:gd name="connsiteX4304" fmla="*/ 1806343 w 10001500"/>
              <a:gd name="connsiteY4304" fmla="*/ 1300498 h 2601022"/>
              <a:gd name="connsiteX4305" fmla="*/ 1785610 w 10001500"/>
              <a:gd name="connsiteY4305" fmla="*/ 1286892 h 2601022"/>
              <a:gd name="connsiteX4306" fmla="*/ 1764878 w 10001500"/>
              <a:gd name="connsiteY4306" fmla="*/ 1277173 h 2601022"/>
              <a:gd name="connsiteX4307" fmla="*/ 1749328 w 10001500"/>
              <a:gd name="connsiteY4307" fmla="*/ 1266807 h 2601022"/>
              <a:gd name="connsiteX4308" fmla="*/ 1690369 w 10001500"/>
              <a:gd name="connsiteY4308" fmla="*/ 1240567 h 2601022"/>
              <a:gd name="connsiteX4309" fmla="*/ 1635298 w 10001500"/>
              <a:gd name="connsiteY4309" fmla="*/ 1204608 h 2601022"/>
              <a:gd name="connsiteX4310" fmla="*/ 1603227 w 10001500"/>
              <a:gd name="connsiteY4310" fmla="*/ 1186468 h 2601022"/>
              <a:gd name="connsiteX4311" fmla="*/ 1557550 w 10001500"/>
              <a:gd name="connsiteY4311" fmla="*/ 1176101 h 2601022"/>
              <a:gd name="connsiteX4312" fmla="*/ 1542000 w 10001500"/>
              <a:gd name="connsiteY4312" fmla="*/ 1152776 h 2601022"/>
              <a:gd name="connsiteX4313" fmla="*/ 1530338 w 10001500"/>
              <a:gd name="connsiteY4313" fmla="*/ 1142086 h 2601022"/>
              <a:gd name="connsiteX4314" fmla="*/ 1518676 w 10001500"/>
              <a:gd name="connsiteY4314" fmla="*/ 1137227 h 2601022"/>
              <a:gd name="connsiteX4315" fmla="*/ 1528071 w 10001500"/>
              <a:gd name="connsiteY4315" fmla="*/ 1130748 h 2601022"/>
              <a:gd name="connsiteX4316" fmla="*/ 1539409 w 10001500"/>
              <a:gd name="connsiteY4316" fmla="*/ 1124269 h 2601022"/>
              <a:gd name="connsiteX4317" fmla="*/ 1555930 w 10001500"/>
              <a:gd name="connsiteY4317" fmla="*/ 1132368 h 2601022"/>
              <a:gd name="connsiteX4318" fmla="*/ 1570508 w 10001500"/>
              <a:gd name="connsiteY4318" fmla="*/ 1142410 h 2601022"/>
              <a:gd name="connsiteX4319" fmla="*/ 1609382 w 10001500"/>
              <a:gd name="connsiteY4319" fmla="*/ 1145002 h 2601022"/>
              <a:gd name="connsiteX4320" fmla="*/ 1630116 w 10001500"/>
              <a:gd name="connsiteY4320" fmla="*/ 1134636 h 2601022"/>
              <a:gd name="connsiteX4321" fmla="*/ 1599016 w 10001500"/>
              <a:gd name="connsiteY4321" fmla="*/ 1113579 h 2601022"/>
              <a:gd name="connsiteX4322" fmla="*/ 1560142 w 10001500"/>
              <a:gd name="connsiteY4322" fmla="*/ 1113903 h 2601022"/>
              <a:gd name="connsiteX4323" fmla="*/ 1547183 w 10001500"/>
              <a:gd name="connsiteY4323" fmla="*/ 1093170 h 2601022"/>
              <a:gd name="connsiteX4324" fmla="*/ 1531310 w 10001500"/>
              <a:gd name="connsiteY4324" fmla="*/ 1072761 h 2601022"/>
              <a:gd name="connsiteX4325" fmla="*/ 1513494 w 10001500"/>
              <a:gd name="connsiteY4325" fmla="*/ 1054296 h 2601022"/>
              <a:gd name="connsiteX4326" fmla="*/ 1513494 w 10001500"/>
              <a:gd name="connsiteY4326" fmla="*/ 1051705 h 2601022"/>
              <a:gd name="connsiteX4327" fmla="*/ 1498591 w 10001500"/>
              <a:gd name="connsiteY4327" fmla="*/ 1050408 h 2601022"/>
              <a:gd name="connsiteX4328" fmla="*/ 1487577 w 10001500"/>
              <a:gd name="connsiteY4328" fmla="*/ 1041338 h 2601022"/>
              <a:gd name="connsiteX4329" fmla="*/ 1454210 w 10001500"/>
              <a:gd name="connsiteY4329" fmla="*/ 1018661 h 2601022"/>
              <a:gd name="connsiteX4330" fmla="*/ 1415012 w 10001500"/>
              <a:gd name="connsiteY4330" fmla="*/ 1007647 h 2601022"/>
              <a:gd name="connsiteX4331" fmla="*/ 1402054 w 10001500"/>
              <a:gd name="connsiteY4331" fmla="*/ 995337 h 2601022"/>
              <a:gd name="connsiteX4332" fmla="*/ 1381321 w 10001500"/>
              <a:gd name="connsiteY4332" fmla="*/ 994689 h 2601022"/>
              <a:gd name="connsiteX4333" fmla="*/ 1378730 w 10001500"/>
              <a:gd name="connsiteY4333" fmla="*/ 984322 h 2601022"/>
              <a:gd name="connsiteX4334" fmla="*/ 1370955 w 10001500"/>
              <a:gd name="connsiteY4334" fmla="*/ 994689 h 2601022"/>
              <a:gd name="connsiteX4335" fmla="*/ 1394280 w 10001500"/>
              <a:gd name="connsiteY4335" fmla="*/ 1007647 h 2601022"/>
              <a:gd name="connsiteX4336" fmla="*/ 1404321 w 10001500"/>
              <a:gd name="connsiteY4336" fmla="*/ 1023197 h 2601022"/>
              <a:gd name="connsiteX4337" fmla="*/ 1420196 w 10001500"/>
              <a:gd name="connsiteY4337" fmla="*/ 1030972 h 2601022"/>
              <a:gd name="connsiteX4338" fmla="*/ 1432505 w 10001500"/>
              <a:gd name="connsiteY4338" fmla="*/ 1029676 h 2601022"/>
              <a:gd name="connsiteX4339" fmla="*/ 1440928 w 10001500"/>
              <a:gd name="connsiteY4339" fmla="*/ 1036155 h 2601022"/>
              <a:gd name="connsiteX4340" fmla="*/ 1440928 w 10001500"/>
              <a:gd name="connsiteY4340" fmla="*/ 1038746 h 2601022"/>
              <a:gd name="connsiteX4341" fmla="*/ 1463281 w 10001500"/>
              <a:gd name="connsiteY4341" fmla="*/ 1038746 h 2601022"/>
              <a:gd name="connsiteX4342" fmla="*/ 1479802 w 10001500"/>
              <a:gd name="connsiteY4342" fmla="*/ 1046522 h 2601022"/>
              <a:gd name="connsiteX4343" fmla="*/ 1477212 w 10001500"/>
              <a:gd name="connsiteY4343" fmla="*/ 1051705 h 2601022"/>
              <a:gd name="connsiteX4344" fmla="*/ 1487577 w 10001500"/>
              <a:gd name="connsiteY4344" fmla="*/ 1062071 h 2601022"/>
              <a:gd name="connsiteX4345" fmla="*/ 1513494 w 10001500"/>
              <a:gd name="connsiteY4345" fmla="*/ 1062071 h 2601022"/>
              <a:gd name="connsiteX4346" fmla="*/ 1515760 w 10001500"/>
              <a:gd name="connsiteY4346" fmla="*/ 1071141 h 2601022"/>
              <a:gd name="connsiteX4347" fmla="*/ 1516084 w 10001500"/>
              <a:gd name="connsiteY4347" fmla="*/ 1080212 h 2601022"/>
              <a:gd name="connsiteX4348" fmla="*/ 1516084 w 10001500"/>
              <a:gd name="connsiteY4348" fmla="*/ 1090578 h 2601022"/>
              <a:gd name="connsiteX4349" fmla="*/ 1490168 w 10001500"/>
              <a:gd name="connsiteY4349" fmla="*/ 1080212 h 2601022"/>
              <a:gd name="connsiteX4350" fmla="*/ 1486929 w 10001500"/>
              <a:gd name="connsiteY4350" fmla="*/ 1100621 h 2601022"/>
              <a:gd name="connsiteX4351" fmla="*/ 1472027 w 10001500"/>
              <a:gd name="connsiteY4351" fmla="*/ 1111311 h 2601022"/>
              <a:gd name="connsiteX4352" fmla="*/ 1445464 w 10001500"/>
              <a:gd name="connsiteY4352" fmla="*/ 1097705 h 2601022"/>
              <a:gd name="connsiteX4353" fmla="*/ 1415012 w 10001500"/>
              <a:gd name="connsiteY4353" fmla="*/ 1087987 h 2601022"/>
              <a:gd name="connsiteX4354" fmla="*/ 1397843 w 10001500"/>
              <a:gd name="connsiteY4354" fmla="*/ 1066606 h 2601022"/>
              <a:gd name="connsiteX4355" fmla="*/ 1370955 w 10001500"/>
              <a:gd name="connsiteY4355" fmla="*/ 1056888 h 2601022"/>
              <a:gd name="connsiteX4356" fmla="*/ 1332081 w 10001500"/>
              <a:gd name="connsiteY4356" fmla="*/ 1028380 h 2601022"/>
              <a:gd name="connsiteX4357" fmla="*/ 1357998 w 10001500"/>
              <a:gd name="connsiteY4357" fmla="*/ 1005056 h 2601022"/>
              <a:gd name="connsiteX4358" fmla="*/ 1314913 w 10001500"/>
              <a:gd name="connsiteY4358" fmla="*/ 991126 h 2601022"/>
              <a:gd name="connsiteX4359" fmla="*/ 1269883 w 10001500"/>
              <a:gd name="connsiteY4359" fmla="*/ 986914 h 2601022"/>
              <a:gd name="connsiteX4360" fmla="*/ 1244291 w 10001500"/>
              <a:gd name="connsiteY4360" fmla="*/ 963590 h 2601022"/>
              <a:gd name="connsiteX4361" fmla="*/ 1220642 w 10001500"/>
              <a:gd name="connsiteY4361" fmla="*/ 940266 h 2601022"/>
              <a:gd name="connsiteX4362" fmla="*/ 1211572 w 10001500"/>
              <a:gd name="connsiteY4362" fmla="*/ 945449 h 2601022"/>
              <a:gd name="connsiteX4363" fmla="*/ 1202501 w 10001500"/>
              <a:gd name="connsiteY4363" fmla="*/ 950632 h 2601022"/>
              <a:gd name="connsiteX4364" fmla="*/ 1184360 w 10001500"/>
              <a:gd name="connsiteY4364" fmla="*/ 927308 h 2601022"/>
              <a:gd name="connsiteX4365" fmla="*/ 1179501 w 10001500"/>
              <a:gd name="connsiteY4365" fmla="*/ 926660 h 2601022"/>
              <a:gd name="connsiteX4366" fmla="*/ 1176585 w 10001500"/>
              <a:gd name="connsiteY4366" fmla="*/ 922124 h 2601022"/>
              <a:gd name="connsiteX4367" fmla="*/ 1179825 w 10001500"/>
              <a:gd name="connsiteY4367" fmla="*/ 913378 h 2601022"/>
              <a:gd name="connsiteX4368" fmla="*/ 1186952 w 10001500"/>
              <a:gd name="connsiteY4368" fmla="*/ 906575 h 2601022"/>
              <a:gd name="connsiteX4369" fmla="*/ 1176262 w 10001500"/>
              <a:gd name="connsiteY4369" fmla="*/ 896856 h 2601022"/>
              <a:gd name="connsiteX4370" fmla="*/ 1171402 w 10001500"/>
              <a:gd name="connsiteY4370" fmla="*/ 883251 h 2601022"/>
              <a:gd name="connsiteX4371" fmla="*/ 1171402 w 10001500"/>
              <a:gd name="connsiteY4371" fmla="*/ 880659 h 2601022"/>
              <a:gd name="connsiteX4372" fmla="*/ 1162007 w 10001500"/>
              <a:gd name="connsiteY4372" fmla="*/ 869969 h 2601022"/>
              <a:gd name="connsiteX4373" fmla="*/ 1158444 w 10001500"/>
              <a:gd name="connsiteY4373" fmla="*/ 857335 h 2601022"/>
              <a:gd name="connsiteX4374" fmla="*/ 1158444 w 10001500"/>
              <a:gd name="connsiteY4374" fmla="*/ 852152 h 2601022"/>
              <a:gd name="connsiteX4375" fmla="*/ 1150022 w 10001500"/>
              <a:gd name="connsiteY4375" fmla="*/ 860250 h 2601022"/>
              <a:gd name="connsiteX4376" fmla="*/ 1145486 w 10001500"/>
              <a:gd name="connsiteY4376" fmla="*/ 870292 h 2601022"/>
              <a:gd name="connsiteX4377" fmla="*/ 1150669 w 10001500"/>
              <a:gd name="connsiteY4377" fmla="*/ 872884 h 2601022"/>
              <a:gd name="connsiteX4378" fmla="*/ 1168810 w 10001500"/>
              <a:gd name="connsiteY4378" fmla="*/ 891025 h 2601022"/>
              <a:gd name="connsiteX4379" fmla="*/ 1168810 w 10001500"/>
              <a:gd name="connsiteY4379" fmla="*/ 914350 h 2601022"/>
              <a:gd name="connsiteX4380" fmla="*/ 1150669 w 10001500"/>
              <a:gd name="connsiteY4380" fmla="*/ 891025 h 2601022"/>
              <a:gd name="connsiteX4381" fmla="*/ 1141599 w 10001500"/>
              <a:gd name="connsiteY4381" fmla="*/ 886814 h 2601022"/>
              <a:gd name="connsiteX4382" fmla="*/ 1132528 w 10001500"/>
              <a:gd name="connsiteY4382" fmla="*/ 880659 h 2601022"/>
              <a:gd name="connsiteX4383" fmla="*/ 1125401 w 10001500"/>
              <a:gd name="connsiteY4383" fmla="*/ 878715 h 2601022"/>
              <a:gd name="connsiteX4384" fmla="*/ 1122162 w 10001500"/>
              <a:gd name="connsiteY4384" fmla="*/ 872884 h 2601022"/>
              <a:gd name="connsiteX4385" fmla="*/ 1122162 w 10001500"/>
              <a:gd name="connsiteY4385" fmla="*/ 863490 h 2601022"/>
              <a:gd name="connsiteX4386" fmla="*/ 1114387 w 10001500"/>
              <a:gd name="connsiteY4386" fmla="*/ 859926 h 2601022"/>
              <a:gd name="connsiteX4387" fmla="*/ 1109204 w 10001500"/>
              <a:gd name="connsiteY4387" fmla="*/ 842433 h 2601022"/>
              <a:gd name="connsiteX4388" fmla="*/ 1104021 w 10001500"/>
              <a:gd name="connsiteY4388" fmla="*/ 821053 h 2601022"/>
              <a:gd name="connsiteX4389" fmla="*/ 1106612 w 10001500"/>
              <a:gd name="connsiteY4389" fmla="*/ 808094 h 2601022"/>
              <a:gd name="connsiteX4390" fmla="*/ 1085879 w 10001500"/>
              <a:gd name="connsiteY4390" fmla="*/ 797728 h 2601022"/>
              <a:gd name="connsiteX4391" fmla="*/ 1087175 w 10001500"/>
              <a:gd name="connsiteY4391" fmla="*/ 782502 h 2601022"/>
              <a:gd name="connsiteX4392" fmla="*/ 1080696 w 10001500"/>
              <a:gd name="connsiteY4392" fmla="*/ 769221 h 2601022"/>
              <a:gd name="connsiteX4393" fmla="*/ 1065146 w 10001500"/>
              <a:gd name="connsiteY4393" fmla="*/ 740713 h 2601022"/>
              <a:gd name="connsiteX4394" fmla="*/ 1068062 w 10001500"/>
              <a:gd name="connsiteY4394" fmla="*/ 700543 h 2601022"/>
              <a:gd name="connsiteX4395" fmla="*/ 1072921 w 10001500"/>
              <a:gd name="connsiteY4395" fmla="*/ 660373 h 2601022"/>
              <a:gd name="connsiteX4396" fmla="*/ 1083288 w 10001500"/>
              <a:gd name="connsiteY4396" fmla="*/ 647415 h 2601022"/>
              <a:gd name="connsiteX4397" fmla="*/ 1096893 w 10001500"/>
              <a:gd name="connsiteY4397" fmla="*/ 618584 h 2601022"/>
              <a:gd name="connsiteX4398" fmla="*/ 1114387 w 10001500"/>
              <a:gd name="connsiteY4398" fmla="*/ 580034 h 2601022"/>
              <a:gd name="connsiteX4399" fmla="*/ 1117951 w 10001500"/>
              <a:gd name="connsiteY4399" fmla="*/ 566104 h 2601022"/>
              <a:gd name="connsiteX4400" fmla="*/ 1127346 w 10001500"/>
              <a:gd name="connsiteY4400" fmla="*/ 554118 h 2601022"/>
              <a:gd name="connsiteX4401" fmla="*/ 1142894 w 10001500"/>
              <a:gd name="connsiteY4401" fmla="*/ 530793 h 2601022"/>
              <a:gd name="connsiteX4402" fmla="*/ 1158120 w 10001500"/>
              <a:gd name="connsiteY4402" fmla="*/ 527554 h 2601022"/>
              <a:gd name="connsiteX4403" fmla="*/ 1171402 w 10001500"/>
              <a:gd name="connsiteY4403" fmla="*/ 520427 h 2601022"/>
              <a:gd name="connsiteX4404" fmla="*/ 1153261 w 10001500"/>
              <a:gd name="connsiteY4404" fmla="*/ 507469 h 2601022"/>
              <a:gd name="connsiteX4405" fmla="*/ 1173345 w 10001500"/>
              <a:gd name="connsiteY4405" fmla="*/ 505525 h 2601022"/>
              <a:gd name="connsiteX4406" fmla="*/ 1189543 w 10001500"/>
              <a:gd name="connsiteY4406" fmla="*/ 499694 h 2601022"/>
              <a:gd name="connsiteX4407" fmla="*/ 1184360 w 10001500"/>
              <a:gd name="connsiteY4407" fmla="*/ 499694 h 2601022"/>
              <a:gd name="connsiteX4408" fmla="*/ 1220966 w 10001500"/>
              <a:gd name="connsiteY4408" fmla="*/ 466652 h 2601022"/>
              <a:gd name="connsiteX4409" fmla="*/ 1251742 w 10001500"/>
              <a:gd name="connsiteY4409" fmla="*/ 429721 h 2601022"/>
              <a:gd name="connsiteX4410" fmla="*/ 1277334 w 10001500"/>
              <a:gd name="connsiteY4410" fmla="*/ 420651 h 2601022"/>
              <a:gd name="connsiteX4411" fmla="*/ 1300982 w 10001500"/>
              <a:gd name="connsiteY4411" fmla="*/ 411580 h 2601022"/>
              <a:gd name="connsiteX4412" fmla="*/ 1324306 w 10001500"/>
              <a:gd name="connsiteY4412" fmla="*/ 388256 h 2601022"/>
              <a:gd name="connsiteX4413" fmla="*/ 1365124 w 10001500"/>
              <a:gd name="connsiteY4413" fmla="*/ 369791 h 2601022"/>
              <a:gd name="connsiteX4414" fmla="*/ 1402054 w 10001500"/>
              <a:gd name="connsiteY4414" fmla="*/ 341607 h 2601022"/>
              <a:gd name="connsiteX4415" fmla="*/ 1453562 w 10001500"/>
              <a:gd name="connsiteY4415" fmla="*/ 328001 h 2601022"/>
              <a:gd name="connsiteX4416" fmla="*/ 1503126 w 10001500"/>
              <a:gd name="connsiteY4416" fmla="*/ 302733 h 2601022"/>
              <a:gd name="connsiteX4417" fmla="*/ 1521591 w 10001500"/>
              <a:gd name="connsiteY4417" fmla="*/ 299817 h 2601022"/>
              <a:gd name="connsiteX4418" fmla="*/ 1542000 w 10001500"/>
              <a:gd name="connsiteY4418" fmla="*/ 294958 h 2601022"/>
              <a:gd name="connsiteX4419" fmla="*/ 1559494 w 10001500"/>
              <a:gd name="connsiteY4419" fmla="*/ 283620 h 2601022"/>
              <a:gd name="connsiteX4420" fmla="*/ 1580874 w 10001500"/>
              <a:gd name="connsiteY4420" fmla="*/ 274225 h 2601022"/>
              <a:gd name="connsiteX4421" fmla="*/ 1616833 w 10001500"/>
              <a:gd name="connsiteY4421" fmla="*/ 275197 h 2601022"/>
              <a:gd name="connsiteX4422" fmla="*/ 1666398 w 10001500"/>
              <a:gd name="connsiteY4422" fmla="*/ 258676 h 2601022"/>
              <a:gd name="connsiteX4423" fmla="*/ 1676116 w 10001500"/>
              <a:gd name="connsiteY4423" fmla="*/ 256732 h 2601022"/>
              <a:gd name="connsiteX4424" fmla="*/ 1681947 w 10001500"/>
              <a:gd name="connsiteY4424" fmla="*/ 250901 h 2601022"/>
              <a:gd name="connsiteX4425" fmla="*/ 1681947 w 10001500"/>
              <a:gd name="connsiteY4425" fmla="*/ 248309 h 2601022"/>
              <a:gd name="connsiteX4426" fmla="*/ 1759694 w 10001500"/>
              <a:gd name="connsiteY4426" fmla="*/ 250901 h 2601022"/>
              <a:gd name="connsiteX4427" fmla="*/ 1780427 w 10001500"/>
              <a:gd name="connsiteY4427" fmla="*/ 237943 h 2601022"/>
              <a:gd name="connsiteX4428" fmla="*/ 1799540 w 10001500"/>
              <a:gd name="connsiteY4428" fmla="*/ 237943 h 2601022"/>
              <a:gd name="connsiteX4429" fmla="*/ 1816710 w 10001500"/>
              <a:gd name="connsiteY4429" fmla="*/ 230168 h 2601022"/>
              <a:gd name="connsiteX4430" fmla="*/ 1852668 w 10001500"/>
              <a:gd name="connsiteY4430" fmla="*/ 218830 h 2601022"/>
              <a:gd name="connsiteX4431" fmla="*/ 1886683 w 10001500"/>
              <a:gd name="connsiteY4431" fmla="*/ 201661 h 2601022"/>
              <a:gd name="connsiteX4432" fmla="*/ 1922965 w 10001500"/>
              <a:gd name="connsiteY4432" fmla="*/ 204252 h 2601022"/>
              <a:gd name="connsiteX4433" fmla="*/ 1967670 w 10001500"/>
              <a:gd name="connsiteY4433" fmla="*/ 190647 h 2601022"/>
              <a:gd name="connsiteX4434" fmla="*/ 2016264 w 10001500"/>
              <a:gd name="connsiteY4434" fmla="*/ 196478 h 2601022"/>
              <a:gd name="connsiteX4435" fmla="*/ 2036995 w 10001500"/>
              <a:gd name="connsiteY4435" fmla="*/ 186111 h 2601022"/>
              <a:gd name="connsiteX4436" fmla="*/ 2047362 w 10001500"/>
              <a:gd name="connsiteY4436" fmla="*/ 199069 h 2601022"/>
              <a:gd name="connsiteX4437" fmla="*/ 2057728 w 10001500"/>
              <a:gd name="connsiteY4437" fmla="*/ 199069 h 2601022"/>
              <a:gd name="connsiteX4438" fmla="*/ 2083320 w 10001500"/>
              <a:gd name="connsiteY4438" fmla="*/ 188055 h 2601022"/>
              <a:gd name="connsiteX4439" fmla="*/ 2122518 w 10001500"/>
              <a:gd name="connsiteY4439" fmla="*/ 180928 h 2601022"/>
              <a:gd name="connsiteX4440" fmla="*/ 8975349 w 10001500"/>
              <a:gd name="connsiteY4440" fmla="*/ 0 h 2601022"/>
              <a:gd name="connsiteX4441" fmla="*/ 8983991 w 10001500"/>
              <a:gd name="connsiteY4441" fmla="*/ 0 h 2601022"/>
              <a:gd name="connsiteX4442" fmla="*/ 8942944 w 10001500"/>
              <a:gd name="connsiteY4442" fmla="*/ 62649 h 2601022"/>
              <a:gd name="connsiteX4443" fmla="*/ 8915670 w 10001500"/>
              <a:gd name="connsiteY4443" fmla="*/ 122598 h 2601022"/>
              <a:gd name="connsiteX4444" fmla="*/ 8873814 w 10001500"/>
              <a:gd name="connsiteY4444" fmla="*/ 179307 h 2601022"/>
              <a:gd name="connsiteX4445" fmla="*/ 8875975 w 10001500"/>
              <a:gd name="connsiteY4445" fmla="*/ 179307 h 2601022"/>
              <a:gd name="connsiteX4446" fmla="*/ 8898118 w 10001500"/>
              <a:gd name="connsiteY4446" fmla="*/ 156893 h 2601022"/>
              <a:gd name="connsiteX4447" fmla="*/ 8923502 w 10001500"/>
              <a:gd name="connsiteY4447" fmla="*/ 136100 h 2601022"/>
              <a:gd name="connsiteX4448" fmla="*/ 8934303 w 10001500"/>
              <a:gd name="connsiteY4448" fmla="*/ 131779 h 2601022"/>
              <a:gd name="connsiteX4449" fmla="*/ 8924312 w 10001500"/>
              <a:gd name="connsiteY4449" fmla="*/ 143121 h 2601022"/>
              <a:gd name="connsiteX4450" fmla="*/ 8919181 w 10001500"/>
              <a:gd name="connsiteY4450" fmla="*/ 157703 h 2601022"/>
              <a:gd name="connsiteX4451" fmla="*/ 8919181 w 10001500"/>
              <a:gd name="connsiteY4451" fmla="*/ 159864 h 2601022"/>
              <a:gd name="connsiteX4452" fmla="*/ 8906219 w 10001500"/>
              <a:gd name="connsiteY4452" fmla="*/ 174986 h 2601022"/>
              <a:gd name="connsiteX4453" fmla="*/ 8910540 w 10001500"/>
              <a:gd name="connsiteY4453" fmla="*/ 181467 h 2601022"/>
              <a:gd name="connsiteX4454" fmla="*/ 8904059 w 10001500"/>
              <a:gd name="connsiteY4454" fmla="*/ 194429 h 2601022"/>
              <a:gd name="connsiteX4455" fmla="*/ 8904059 w 10001500"/>
              <a:gd name="connsiteY4455" fmla="*/ 205230 h 2601022"/>
              <a:gd name="connsiteX4456" fmla="*/ 8880295 w 10001500"/>
              <a:gd name="connsiteY4456" fmla="*/ 235475 h 2601022"/>
              <a:gd name="connsiteX4457" fmla="*/ 8878135 w 10001500"/>
              <a:gd name="connsiteY4457" fmla="*/ 261399 h 2601022"/>
              <a:gd name="connsiteX4458" fmla="*/ 8852211 w 10001500"/>
              <a:gd name="connsiteY4458" fmla="*/ 278681 h 2601022"/>
              <a:gd name="connsiteX4459" fmla="*/ 8845730 w 10001500"/>
              <a:gd name="connsiteY4459" fmla="*/ 305685 h 2601022"/>
              <a:gd name="connsiteX4460" fmla="*/ 8839249 w 10001500"/>
              <a:gd name="connsiteY4460" fmla="*/ 332689 h 2601022"/>
              <a:gd name="connsiteX4461" fmla="*/ 8839249 w 10001500"/>
              <a:gd name="connsiteY4461" fmla="*/ 347811 h 2601022"/>
              <a:gd name="connsiteX4462" fmla="*/ 8843570 w 10001500"/>
              <a:gd name="connsiteY4462" fmla="*/ 339170 h 2601022"/>
              <a:gd name="connsiteX4463" fmla="*/ 8860582 w 10001500"/>
              <a:gd name="connsiteY4463" fmla="*/ 324588 h 2601022"/>
              <a:gd name="connsiteX4464" fmla="*/ 8869494 w 10001500"/>
              <a:gd name="connsiteY4464" fmla="*/ 300284 h 2601022"/>
              <a:gd name="connsiteX4465" fmla="*/ 8867334 w 10001500"/>
              <a:gd name="connsiteY4465" fmla="*/ 291643 h 2601022"/>
              <a:gd name="connsiteX4466" fmla="*/ 8871654 w 10001500"/>
              <a:gd name="connsiteY4466" fmla="*/ 278681 h 2601022"/>
              <a:gd name="connsiteX4467" fmla="*/ 8882456 w 10001500"/>
              <a:gd name="connsiteY4467" fmla="*/ 278411 h 2601022"/>
              <a:gd name="connsiteX4468" fmla="*/ 8893257 w 10001500"/>
              <a:gd name="connsiteY4468" fmla="*/ 276521 h 2601022"/>
              <a:gd name="connsiteX4469" fmla="*/ 8935113 w 10001500"/>
              <a:gd name="connsiteY4469" fmla="*/ 222243 h 2601022"/>
              <a:gd name="connsiteX4470" fmla="*/ 8981830 w 10001500"/>
              <a:gd name="connsiteY4470" fmla="*/ 172826 h 2601022"/>
              <a:gd name="connsiteX4471" fmla="*/ 9003973 w 10001500"/>
              <a:gd name="connsiteY4471" fmla="*/ 138260 h 2601022"/>
              <a:gd name="connsiteX4472" fmla="*/ 9035838 w 10001500"/>
              <a:gd name="connsiteY4472" fmla="*/ 110176 h 2601022"/>
              <a:gd name="connsiteX4473" fmla="*/ 9037998 w 10001500"/>
              <a:gd name="connsiteY4473" fmla="*/ 112337 h 2601022"/>
              <a:gd name="connsiteX4474" fmla="*/ 9028817 w 10001500"/>
              <a:gd name="connsiteY4474" fmla="*/ 129349 h 2601022"/>
              <a:gd name="connsiteX4475" fmla="*/ 9016395 w 10001500"/>
              <a:gd name="connsiteY4475" fmla="*/ 144742 h 2601022"/>
              <a:gd name="connsiteX4476" fmla="*/ 9008564 w 10001500"/>
              <a:gd name="connsiteY4476" fmla="*/ 171476 h 2601022"/>
              <a:gd name="connsiteX4477" fmla="*/ 8992632 w 10001500"/>
              <a:gd name="connsiteY4477" fmla="*/ 196589 h 2601022"/>
              <a:gd name="connsiteX4478" fmla="*/ 8995602 w 10001500"/>
              <a:gd name="connsiteY4478" fmla="*/ 210631 h 2601022"/>
              <a:gd name="connsiteX4479" fmla="*/ 8983991 w 10001500"/>
              <a:gd name="connsiteY4479" fmla="*/ 224673 h 2601022"/>
              <a:gd name="connsiteX4480" fmla="*/ 8986421 w 10001500"/>
              <a:gd name="connsiteY4480" fmla="*/ 226563 h 2601022"/>
              <a:gd name="connsiteX4481" fmla="*/ 8990472 w 10001500"/>
              <a:gd name="connsiteY4481" fmla="*/ 226833 h 2601022"/>
              <a:gd name="connsiteX4482" fmla="*/ 8988311 w 10001500"/>
              <a:gd name="connsiteY4482" fmla="*/ 252757 h 2601022"/>
              <a:gd name="connsiteX4483" fmla="*/ 8996412 w 10001500"/>
              <a:gd name="connsiteY4483" fmla="*/ 254648 h 2601022"/>
              <a:gd name="connsiteX4484" fmla="*/ 9001273 w 10001500"/>
              <a:gd name="connsiteY4484" fmla="*/ 261399 h 2601022"/>
              <a:gd name="connsiteX4485" fmla="*/ 8981830 w 10001500"/>
              <a:gd name="connsiteY4485" fmla="*/ 283002 h 2601022"/>
              <a:gd name="connsiteX4486" fmla="*/ 8979670 w 10001500"/>
              <a:gd name="connsiteY4486" fmla="*/ 289482 h 2601022"/>
              <a:gd name="connsiteX4487" fmla="*/ 8979670 w 10001500"/>
              <a:gd name="connsiteY4487" fmla="*/ 291643 h 2601022"/>
              <a:gd name="connsiteX4488" fmla="*/ 8996952 w 10001500"/>
              <a:gd name="connsiteY4488" fmla="*/ 270040 h 2601022"/>
              <a:gd name="connsiteX4489" fmla="*/ 9007754 w 10001500"/>
              <a:gd name="connsiteY4489" fmla="*/ 267880 h 2601022"/>
              <a:gd name="connsiteX4490" fmla="*/ 9005594 w 10001500"/>
              <a:gd name="connsiteY4490" fmla="*/ 265989 h 2601022"/>
              <a:gd name="connsiteX4491" fmla="*/ 9003433 w 10001500"/>
              <a:gd name="connsiteY4491" fmla="*/ 265719 h 2601022"/>
              <a:gd name="connsiteX4492" fmla="*/ 9014235 w 10001500"/>
              <a:gd name="connsiteY4492" fmla="*/ 252757 h 2601022"/>
              <a:gd name="connsiteX4493" fmla="*/ 9024496 w 10001500"/>
              <a:gd name="connsiteY4493" fmla="*/ 256268 h 2601022"/>
              <a:gd name="connsiteX4494" fmla="*/ 9031517 w 10001500"/>
              <a:gd name="connsiteY4494" fmla="*/ 261399 h 2601022"/>
              <a:gd name="connsiteX4495" fmla="*/ 9050960 w 10001500"/>
              <a:gd name="connsiteY4495" fmla="*/ 259238 h 2601022"/>
              <a:gd name="connsiteX4496" fmla="*/ 9067973 w 10001500"/>
              <a:gd name="connsiteY4496" fmla="*/ 265989 h 2601022"/>
              <a:gd name="connsiteX4497" fmla="*/ 9083365 w 10001500"/>
              <a:gd name="connsiteY4497" fmla="*/ 274360 h 2601022"/>
              <a:gd name="connsiteX4498" fmla="*/ 9063922 w 10001500"/>
              <a:gd name="connsiteY4498" fmla="*/ 298124 h 2601022"/>
              <a:gd name="connsiteX4499" fmla="*/ 9085796 w 10001500"/>
              <a:gd name="connsiteY4499" fmla="*/ 304065 h 2601022"/>
              <a:gd name="connsiteX4500" fmla="*/ 9102808 w 10001500"/>
              <a:gd name="connsiteY4500" fmla="*/ 313246 h 2601022"/>
              <a:gd name="connsiteX4501" fmla="*/ 9098488 w 10001500"/>
              <a:gd name="connsiteY4501" fmla="*/ 319727 h 2601022"/>
              <a:gd name="connsiteX4502" fmla="*/ 9096327 w 10001500"/>
              <a:gd name="connsiteY4502" fmla="*/ 324048 h 2601022"/>
              <a:gd name="connsiteX4503" fmla="*/ 9212174 w 10001500"/>
              <a:gd name="connsiteY4503" fmla="*/ 312976 h 2601022"/>
              <a:gd name="connsiteX4504" fmla="*/ 9329641 w 10001500"/>
              <a:gd name="connsiteY4504" fmla="*/ 313246 h 2601022"/>
              <a:gd name="connsiteX4505" fmla="*/ 9565116 w 10001500"/>
              <a:gd name="connsiteY4505" fmla="*/ 313246 h 2601022"/>
              <a:gd name="connsiteX4506" fmla="*/ 9611563 w 10001500"/>
              <a:gd name="connsiteY4506" fmla="*/ 321888 h 2601022"/>
              <a:gd name="connsiteX4507" fmla="*/ 9658010 w 10001500"/>
              <a:gd name="connsiteY4507" fmla="*/ 330529 h 2601022"/>
              <a:gd name="connsiteX4508" fmla="*/ 9714338 w 10001500"/>
              <a:gd name="connsiteY4508" fmla="*/ 327168 h 2601022"/>
              <a:gd name="connsiteX4509" fmla="*/ 9791789 w 10001500"/>
              <a:gd name="connsiteY4509" fmla="*/ 326688 h 2601022"/>
              <a:gd name="connsiteX4510" fmla="*/ 9830835 w 10001500"/>
              <a:gd name="connsiteY4510" fmla="*/ 343490 h 2601022"/>
              <a:gd name="connsiteX4511" fmla="*/ 9830835 w 10001500"/>
              <a:gd name="connsiteY4511" fmla="*/ 347811 h 2601022"/>
              <a:gd name="connsiteX4512" fmla="*/ 9902125 w 10001500"/>
              <a:gd name="connsiteY4512" fmla="*/ 341330 h 2601022"/>
              <a:gd name="connsiteX4513" fmla="*/ 9904826 w 10001500"/>
              <a:gd name="connsiteY4513" fmla="*/ 346191 h 2601022"/>
              <a:gd name="connsiteX4514" fmla="*/ 9910766 w 10001500"/>
              <a:gd name="connsiteY4514" fmla="*/ 347811 h 2601022"/>
              <a:gd name="connsiteX4515" fmla="*/ 9927779 w 10001500"/>
              <a:gd name="connsiteY4515" fmla="*/ 345111 h 2601022"/>
              <a:gd name="connsiteX4516" fmla="*/ 9943172 w 10001500"/>
              <a:gd name="connsiteY4516" fmla="*/ 339170 h 2601022"/>
              <a:gd name="connsiteX4517" fmla="*/ 9947492 w 10001500"/>
              <a:gd name="connsiteY4517" fmla="*/ 347811 h 2601022"/>
              <a:gd name="connsiteX4518" fmla="*/ 9951813 w 10001500"/>
              <a:gd name="connsiteY4518" fmla="*/ 356453 h 2601022"/>
              <a:gd name="connsiteX4519" fmla="*/ 9911847 w 10001500"/>
              <a:gd name="connsiteY4519" fmla="*/ 356182 h 2601022"/>
              <a:gd name="connsiteX4520" fmla="*/ 9884843 w 10001500"/>
              <a:gd name="connsiteY4520" fmla="*/ 360773 h 2601022"/>
              <a:gd name="connsiteX4521" fmla="*/ 9892674 w 10001500"/>
              <a:gd name="connsiteY4521" fmla="*/ 364554 h 2601022"/>
              <a:gd name="connsiteX4522" fmla="*/ 9902125 w 10001500"/>
              <a:gd name="connsiteY4522" fmla="*/ 365094 h 2601022"/>
              <a:gd name="connsiteX4523" fmla="*/ 9905906 w 10001500"/>
              <a:gd name="connsiteY4523" fmla="*/ 373195 h 2601022"/>
              <a:gd name="connsiteX4524" fmla="*/ 9912927 w 10001500"/>
              <a:gd name="connsiteY4524" fmla="*/ 365094 h 2601022"/>
              <a:gd name="connsiteX4525" fmla="*/ 9920758 w 10001500"/>
              <a:gd name="connsiteY4525" fmla="*/ 371035 h 2601022"/>
              <a:gd name="connsiteX4526" fmla="*/ 9930209 w 10001500"/>
              <a:gd name="connsiteY4526" fmla="*/ 373735 h 2601022"/>
              <a:gd name="connsiteX4527" fmla="*/ 9934530 w 10001500"/>
              <a:gd name="connsiteY4527" fmla="*/ 369414 h 2601022"/>
              <a:gd name="connsiteX4528" fmla="*/ 9972066 w 10001500"/>
              <a:gd name="connsiteY4528" fmla="*/ 366714 h 2601022"/>
              <a:gd name="connsiteX4529" fmla="*/ 10001500 w 10001500"/>
              <a:gd name="connsiteY4529" fmla="*/ 373735 h 2601022"/>
              <a:gd name="connsiteX4530" fmla="*/ 9993939 w 10001500"/>
              <a:gd name="connsiteY4530" fmla="*/ 382916 h 2601022"/>
              <a:gd name="connsiteX4531" fmla="*/ 9999340 w 10001500"/>
              <a:gd name="connsiteY4531" fmla="*/ 388857 h 2601022"/>
              <a:gd name="connsiteX4532" fmla="*/ 9997180 w 10001500"/>
              <a:gd name="connsiteY4532" fmla="*/ 397499 h 2601022"/>
              <a:gd name="connsiteX4533" fmla="*/ 9982057 w 10001500"/>
              <a:gd name="connsiteY4533" fmla="*/ 397499 h 2601022"/>
              <a:gd name="connsiteX4534" fmla="*/ 9973146 w 10001500"/>
              <a:gd name="connsiteY4534" fmla="*/ 390747 h 2601022"/>
              <a:gd name="connsiteX4535" fmla="*/ 9962614 w 10001500"/>
              <a:gd name="connsiteY4535" fmla="*/ 388857 h 2601022"/>
              <a:gd name="connsiteX4536" fmla="*/ 9952352 w 10001500"/>
              <a:gd name="connsiteY4536" fmla="*/ 390747 h 2601022"/>
              <a:gd name="connsiteX4537" fmla="*/ 9945332 w 10001500"/>
              <a:gd name="connsiteY4537" fmla="*/ 397499 h 2601022"/>
              <a:gd name="connsiteX4538" fmla="*/ 9908606 w 10001500"/>
              <a:gd name="connsiteY4538" fmla="*/ 397499 h 2601022"/>
              <a:gd name="connsiteX4539" fmla="*/ 9858279 w 10001500"/>
              <a:gd name="connsiteY4539" fmla="*/ 386617 h 2601022"/>
              <a:gd name="connsiteX4540" fmla="*/ 9783948 w 10001500"/>
              <a:gd name="connsiteY4540" fmla="*/ 386777 h 2601022"/>
              <a:gd name="connsiteX4541" fmla="*/ 9729300 w 10001500"/>
              <a:gd name="connsiteY4541" fmla="*/ 388857 h 2601022"/>
              <a:gd name="connsiteX4542" fmla="*/ 9694735 w 10001500"/>
              <a:gd name="connsiteY4542" fmla="*/ 406140 h 2601022"/>
              <a:gd name="connsiteX4543" fmla="*/ 9666651 w 10001500"/>
              <a:gd name="connsiteY4543" fmla="*/ 403710 h 2601022"/>
              <a:gd name="connsiteX4544" fmla="*/ 9645048 w 10001500"/>
              <a:gd name="connsiteY4544" fmla="*/ 412621 h 2601022"/>
              <a:gd name="connsiteX4545" fmla="*/ 9634246 w 10001500"/>
              <a:gd name="connsiteY4545" fmla="*/ 413971 h 2601022"/>
              <a:gd name="connsiteX4546" fmla="*/ 9629925 w 10001500"/>
              <a:gd name="connsiteY4546" fmla="*/ 423422 h 2601022"/>
              <a:gd name="connsiteX4547" fmla="*/ 9643967 w 10001500"/>
              <a:gd name="connsiteY4547" fmla="*/ 427473 h 2601022"/>
              <a:gd name="connsiteX4548" fmla="*/ 9658010 w 10001500"/>
              <a:gd name="connsiteY4548" fmla="*/ 429903 h 2601022"/>
              <a:gd name="connsiteX4549" fmla="*/ 9679613 w 10001500"/>
              <a:gd name="connsiteY4549" fmla="*/ 425583 h 2601022"/>
              <a:gd name="connsiteX4550" fmla="*/ 9688254 w 10001500"/>
              <a:gd name="connsiteY4550" fmla="*/ 438544 h 2601022"/>
              <a:gd name="connsiteX4551" fmla="*/ 9687444 w 10001500"/>
              <a:gd name="connsiteY4551" fmla="*/ 445565 h 2601022"/>
              <a:gd name="connsiteX4552" fmla="*/ 9681773 w 10001500"/>
              <a:gd name="connsiteY4552" fmla="*/ 449346 h 2601022"/>
              <a:gd name="connsiteX4553" fmla="*/ 9669891 w 10001500"/>
              <a:gd name="connsiteY4553" fmla="*/ 443945 h 2601022"/>
              <a:gd name="connsiteX4554" fmla="*/ 9658010 w 10001500"/>
              <a:gd name="connsiteY4554" fmla="*/ 438544 h 2601022"/>
              <a:gd name="connsiteX4555" fmla="*/ 9654229 w 10001500"/>
              <a:gd name="connsiteY4555" fmla="*/ 442055 h 2601022"/>
              <a:gd name="connsiteX4556" fmla="*/ 9653689 w 10001500"/>
              <a:gd name="connsiteY4556" fmla="*/ 447186 h 2601022"/>
              <a:gd name="connsiteX4557" fmla="*/ 9556475 w 10001500"/>
              <a:gd name="connsiteY4557" fmla="*/ 447186 h 2601022"/>
              <a:gd name="connsiteX4558" fmla="*/ 9526230 w 10001500"/>
              <a:gd name="connsiteY4558" fmla="*/ 462308 h 2601022"/>
              <a:gd name="connsiteX4559" fmla="*/ 9424695 w 10001500"/>
              <a:gd name="connsiteY4559" fmla="*/ 462308 h 2601022"/>
              <a:gd name="connsiteX4560" fmla="*/ 9413894 w 10001500"/>
              <a:gd name="connsiteY4560" fmla="*/ 479591 h 2601022"/>
              <a:gd name="connsiteX4561" fmla="*/ 9409303 w 10001500"/>
              <a:gd name="connsiteY4561" fmla="*/ 473380 h 2601022"/>
              <a:gd name="connsiteX4562" fmla="*/ 9403092 w 10001500"/>
              <a:gd name="connsiteY4562" fmla="*/ 468789 h 2601022"/>
              <a:gd name="connsiteX4563" fmla="*/ 9399311 w 10001500"/>
              <a:gd name="connsiteY4563" fmla="*/ 473380 h 2601022"/>
              <a:gd name="connsiteX4564" fmla="*/ 9398772 w 10001500"/>
              <a:gd name="connsiteY4564" fmla="*/ 479591 h 2601022"/>
              <a:gd name="connsiteX4565" fmla="*/ 9370688 w 10001500"/>
              <a:gd name="connsiteY4565" fmla="*/ 483911 h 2601022"/>
              <a:gd name="connsiteX4566" fmla="*/ 9364206 w 10001500"/>
              <a:gd name="connsiteY4566" fmla="*/ 486072 h 2601022"/>
              <a:gd name="connsiteX4567" fmla="*/ 9371227 w 10001500"/>
              <a:gd name="connsiteY4567" fmla="*/ 487962 h 2601022"/>
              <a:gd name="connsiteX4568" fmla="*/ 9381489 w 10001500"/>
              <a:gd name="connsiteY4568" fmla="*/ 488232 h 2601022"/>
              <a:gd name="connsiteX4569" fmla="*/ 9411733 w 10001500"/>
              <a:gd name="connsiteY4569" fmla="*/ 488232 h 2601022"/>
              <a:gd name="connsiteX4570" fmla="*/ 9411733 w 10001500"/>
              <a:gd name="connsiteY4570" fmla="*/ 490392 h 2601022"/>
              <a:gd name="connsiteX4571" fmla="*/ 9389320 w 10001500"/>
              <a:gd name="connsiteY4571" fmla="*/ 507675 h 2601022"/>
              <a:gd name="connsiteX4572" fmla="*/ 9355565 w 10001500"/>
              <a:gd name="connsiteY4572" fmla="*/ 511995 h 2601022"/>
              <a:gd name="connsiteX4573" fmla="*/ 9321270 w 10001500"/>
              <a:gd name="connsiteY4573" fmla="*/ 511455 h 2601022"/>
              <a:gd name="connsiteX4574" fmla="*/ 9288595 w 10001500"/>
              <a:gd name="connsiteY4574" fmla="*/ 520637 h 2601022"/>
              <a:gd name="connsiteX4575" fmla="*/ 9234587 w 10001500"/>
              <a:gd name="connsiteY4575" fmla="*/ 520637 h 2601022"/>
              <a:gd name="connsiteX4576" fmla="*/ 9263752 w 10001500"/>
              <a:gd name="connsiteY4576" fmla="*/ 527928 h 2601022"/>
              <a:gd name="connsiteX4577" fmla="*/ 9299397 w 10001500"/>
              <a:gd name="connsiteY4577" fmla="*/ 520637 h 2601022"/>
              <a:gd name="connsiteX4578" fmla="*/ 9326941 w 10001500"/>
              <a:gd name="connsiteY4578" fmla="*/ 520096 h 2601022"/>
              <a:gd name="connsiteX4579" fmla="*/ 9351244 w 10001500"/>
              <a:gd name="connsiteY4579" fmla="*/ 529278 h 2601022"/>
              <a:gd name="connsiteX4580" fmla="*/ 9380409 w 10001500"/>
              <a:gd name="connsiteY4580" fmla="*/ 524957 h 2601022"/>
              <a:gd name="connsiteX4581" fmla="*/ 9409573 w 10001500"/>
              <a:gd name="connsiteY4581" fmla="*/ 520637 h 2601022"/>
              <a:gd name="connsiteX4582" fmla="*/ 9413894 w 10001500"/>
              <a:gd name="connsiteY4582" fmla="*/ 518476 h 2601022"/>
              <a:gd name="connsiteX4583" fmla="*/ 9416864 w 10001500"/>
              <a:gd name="connsiteY4583" fmla="*/ 512806 h 2601022"/>
              <a:gd name="connsiteX4584" fmla="*/ 9424695 w 10001500"/>
              <a:gd name="connsiteY4584" fmla="*/ 511995 h 2601022"/>
              <a:gd name="connsiteX4585" fmla="*/ 9443868 w 10001500"/>
              <a:gd name="connsiteY4585" fmla="*/ 512265 h 2601022"/>
              <a:gd name="connsiteX4586" fmla="*/ 9461420 w 10001500"/>
              <a:gd name="connsiteY4586" fmla="*/ 520637 h 2601022"/>
              <a:gd name="connsiteX4587" fmla="*/ 9443598 w 10001500"/>
              <a:gd name="connsiteY4587" fmla="*/ 532789 h 2601022"/>
              <a:gd name="connsiteX4588" fmla="*/ 9429016 w 10001500"/>
              <a:gd name="connsiteY4588" fmla="*/ 546560 h 2601022"/>
              <a:gd name="connsiteX4589" fmla="*/ 9410653 w 10001500"/>
              <a:gd name="connsiteY4589" fmla="*/ 550881 h 2601022"/>
              <a:gd name="connsiteX4590" fmla="*/ 9392290 w 10001500"/>
              <a:gd name="connsiteY4590" fmla="*/ 555202 h 2601022"/>
              <a:gd name="connsiteX4591" fmla="*/ 9365826 w 10001500"/>
              <a:gd name="connsiteY4591" fmla="*/ 554662 h 2601022"/>
              <a:gd name="connsiteX4592" fmla="*/ 9349084 w 10001500"/>
              <a:gd name="connsiteY4592" fmla="*/ 570324 h 2601022"/>
              <a:gd name="connsiteX4593" fmla="*/ 9417974 w 10001500"/>
              <a:gd name="connsiteY4593" fmla="*/ 568324 h 2601022"/>
              <a:gd name="connsiteX4594" fmla="*/ 9511348 w 10001500"/>
              <a:gd name="connsiteY4594" fmla="*/ 562963 h 2601022"/>
              <a:gd name="connsiteX4595" fmla="*/ 9562956 w 10001500"/>
              <a:gd name="connsiteY4595" fmla="*/ 555202 h 2601022"/>
              <a:gd name="connsiteX4596" fmla="*/ 9567006 w 10001500"/>
              <a:gd name="connsiteY4596" fmla="*/ 548451 h 2601022"/>
              <a:gd name="connsiteX4597" fmla="*/ 9575917 w 10001500"/>
              <a:gd name="connsiteY4597" fmla="*/ 546560 h 2601022"/>
              <a:gd name="connsiteX4598" fmla="*/ 9582398 w 10001500"/>
              <a:gd name="connsiteY4598" fmla="*/ 546560 h 2601022"/>
              <a:gd name="connsiteX4599" fmla="*/ 9590500 w 10001500"/>
              <a:gd name="connsiteY4599" fmla="*/ 553851 h 2601022"/>
              <a:gd name="connsiteX4600" fmla="*/ 9595360 w 10001500"/>
              <a:gd name="connsiteY4600" fmla="*/ 546560 h 2601022"/>
              <a:gd name="connsiteX4601" fmla="*/ 9612643 w 10001500"/>
              <a:gd name="connsiteY4601" fmla="*/ 553041 h 2601022"/>
              <a:gd name="connsiteX4602" fmla="*/ 9612643 w 10001500"/>
              <a:gd name="connsiteY4602" fmla="*/ 561683 h 2601022"/>
              <a:gd name="connsiteX4603" fmla="*/ 9598600 w 10001500"/>
              <a:gd name="connsiteY4603" fmla="*/ 571674 h 2601022"/>
              <a:gd name="connsiteX4604" fmla="*/ 9578078 w 10001500"/>
              <a:gd name="connsiteY4604" fmla="*/ 570324 h 2601022"/>
              <a:gd name="connsiteX4605" fmla="*/ 9565116 w 10001500"/>
              <a:gd name="connsiteY4605" fmla="*/ 578965 h 2601022"/>
              <a:gd name="connsiteX4606" fmla="*/ 9539192 w 10001500"/>
              <a:gd name="connsiteY4606" fmla="*/ 583286 h 2601022"/>
              <a:gd name="connsiteX4607" fmla="*/ 9571597 w 10001500"/>
              <a:gd name="connsiteY4607" fmla="*/ 596248 h 2601022"/>
              <a:gd name="connsiteX4608" fmla="*/ 9642888 w 10001500"/>
              <a:gd name="connsiteY4608" fmla="*/ 596248 h 2601022"/>
              <a:gd name="connsiteX4609" fmla="*/ 9655849 w 10001500"/>
              <a:gd name="connsiteY4609" fmla="*/ 587606 h 2601022"/>
              <a:gd name="connsiteX4610" fmla="*/ 9659900 w 10001500"/>
              <a:gd name="connsiteY4610" fmla="*/ 587336 h 2601022"/>
              <a:gd name="connsiteX4611" fmla="*/ 9662330 w 10001500"/>
              <a:gd name="connsiteY4611" fmla="*/ 585446 h 2601022"/>
              <a:gd name="connsiteX4612" fmla="*/ 9664221 w 10001500"/>
              <a:gd name="connsiteY4612" fmla="*/ 579775 h 2601022"/>
              <a:gd name="connsiteX4613" fmla="*/ 9670972 w 10001500"/>
              <a:gd name="connsiteY4613" fmla="*/ 578965 h 2601022"/>
              <a:gd name="connsiteX4614" fmla="*/ 9690144 w 10001500"/>
              <a:gd name="connsiteY4614" fmla="*/ 580046 h 2601022"/>
              <a:gd name="connsiteX4615" fmla="*/ 9707697 w 10001500"/>
              <a:gd name="connsiteY4615" fmla="*/ 587606 h 2601022"/>
              <a:gd name="connsiteX4616" fmla="*/ 9724169 w 10001500"/>
              <a:gd name="connsiteY4616" fmla="*/ 587067 h 2601022"/>
              <a:gd name="connsiteX4617" fmla="*/ 9735781 w 10001500"/>
              <a:gd name="connsiteY4617" fmla="*/ 596248 h 2601022"/>
              <a:gd name="connsiteX4618" fmla="*/ 9727140 w 10001500"/>
              <a:gd name="connsiteY4618" fmla="*/ 607049 h 2601022"/>
              <a:gd name="connsiteX4619" fmla="*/ 9709857 w 10001500"/>
              <a:gd name="connsiteY4619" fmla="*/ 604889 h 2601022"/>
              <a:gd name="connsiteX4620" fmla="*/ 9701216 w 10001500"/>
              <a:gd name="connsiteY4620" fmla="*/ 613530 h 2601022"/>
              <a:gd name="connsiteX4621" fmla="*/ 9640187 w 10001500"/>
              <a:gd name="connsiteY4621" fmla="*/ 608669 h 2601022"/>
              <a:gd name="connsiteX4622" fmla="*/ 9595360 w 10001500"/>
              <a:gd name="connsiteY4622" fmla="*/ 626492 h 2601022"/>
              <a:gd name="connsiteX4623" fmla="*/ 9582398 w 10001500"/>
              <a:gd name="connsiteY4623" fmla="*/ 639454 h 2601022"/>
              <a:gd name="connsiteX4624" fmla="*/ 9528120 w 10001500"/>
              <a:gd name="connsiteY4624" fmla="*/ 646205 h 2601022"/>
              <a:gd name="connsiteX4625" fmla="*/ 9478703 w 10001500"/>
              <a:gd name="connsiteY4625" fmla="*/ 654577 h 2601022"/>
              <a:gd name="connsiteX4626" fmla="*/ 9466011 w 10001500"/>
              <a:gd name="connsiteY4626" fmla="*/ 650256 h 2601022"/>
              <a:gd name="connsiteX4627" fmla="*/ 9454940 w 10001500"/>
              <a:gd name="connsiteY4627" fmla="*/ 645935 h 2601022"/>
              <a:gd name="connsiteX4628" fmla="*/ 9437657 w 10001500"/>
              <a:gd name="connsiteY4628" fmla="*/ 661057 h 2601022"/>
              <a:gd name="connsiteX4629" fmla="*/ 9415784 w 10001500"/>
              <a:gd name="connsiteY4629" fmla="*/ 656197 h 2601022"/>
              <a:gd name="connsiteX4630" fmla="*/ 9398772 w 10001500"/>
              <a:gd name="connsiteY4630" fmla="*/ 661057 h 2601022"/>
              <a:gd name="connsiteX4631" fmla="*/ 9326401 w 10001500"/>
              <a:gd name="connsiteY4631" fmla="*/ 658897 h 2601022"/>
              <a:gd name="connsiteX4632" fmla="*/ 9260511 w 10001500"/>
              <a:gd name="connsiteY4632" fmla="*/ 669698 h 2601022"/>
              <a:gd name="connsiteX4633" fmla="*/ 9232967 w 10001500"/>
              <a:gd name="connsiteY4633" fmla="*/ 669158 h 2601022"/>
              <a:gd name="connsiteX4634" fmla="*/ 9208663 w 10001500"/>
              <a:gd name="connsiteY4634" fmla="*/ 678340 h 2601022"/>
              <a:gd name="connsiteX4635" fmla="*/ 9164107 w 10001500"/>
              <a:gd name="connsiteY4635" fmla="*/ 682931 h 2601022"/>
              <a:gd name="connsiteX4636" fmla="*/ 9117930 w 10001500"/>
              <a:gd name="connsiteY4636" fmla="*/ 689141 h 2601022"/>
              <a:gd name="connsiteX4637" fmla="*/ 9100648 w 10001500"/>
              <a:gd name="connsiteY4637" fmla="*/ 697783 h 2601022"/>
              <a:gd name="connsiteX4638" fmla="*/ 9052040 w 10001500"/>
              <a:gd name="connsiteY4638" fmla="*/ 706424 h 2601022"/>
              <a:gd name="connsiteX4639" fmla="*/ 9042319 w 10001500"/>
              <a:gd name="connsiteY4639" fmla="*/ 760432 h 2601022"/>
              <a:gd name="connsiteX4640" fmla="*/ 9033678 w 10001500"/>
              <a:gd name="connsiteY4640" fmla="*/ 764752 h 2601022"/>
              <a:gd name="connsiteX4641" fmla="*/ 9025037 w 10001500"/>
              <a:gd name="connsiteY4641" fmla="*/ 777715 h 2601022"/>
              <a:gd name="connsiteX4642" fmla="*/ 9023146 w 10001500"/>
              <a:gd name="connsiteY4642" fmla="*/ 789326 h 2601022"/>
              <a:gd name="connsiteX4643" fmla="*/ 9016395 w 10001500"/>
              <a:gd name="connsiteY4643" fmla="*/ 799318 h 2601022"/>
              <a:gd name="connsiteX4644" fmla="*/ 9007754 w 10001500"/>
              <a:gd name="connsiteY4644" fmla="*/ 814440 h 2601022"/>
              <a:gd name="connsiteX4645" fmla="*/ 9006944 w 10001500"/>
              <a:gd name="connsiteY4645" fmla="*/ 824971 h 2601022"/>
              <a:gd name="connsiteX4646" fmla="*/ 9001273 w 10001500"/>
              <a:gd name="connsiteY4646" fmla="*/ 833883 h 2601022"/>
              <a:gd name="connsiteX4647" fmla="*/ 8988311 w 10001500"/>
              <a:gd name="connsiteY4647" fmla="*/ 846845 h 2601022"/>
              <a:gd name="connsiteX4648" fmla="*/ 8983991 w 10001500"/>
              <a:gd name="connsiteY4648" fmla="*/ 846845 h 2601022"/>
              <a:gd name="connsiteX4649" fmla="*/ 8956446 w 10001500"/>
              <a:gd name="connsiteY4649" fmla="*/ 910844 h 2601022"/>
              <a:gd name="connsiteX4650" fmla="*/ 8912700 w 10001500"/>
              <a:gd name="connsiteY4650" fmla="*/ 976464 h 2601022"/>
              <a:gd name="connsiteX4651" fmla="*/ 8918101 w 10001500"/>
              <a:gd name="connsiteY4651" fmla="*/ 981324 h 2601022"/>
              <a:gd name="connsiteX4652" fmla="*/ 8910540 w 10001500"/>
              <a:gd name="connsiteY4652" fmla="*/ 989426 h 2601022"/>
              <a:gd name="connsiteX4653" fmla="*/ 8911080 w 10001500"/>
              <a:gd name="connsiteY4653" fmla="*/ 1006708 h 2601022"/>
              <a:gd name="connsiteX4654" fmla="*/ 8901899 w 10001500"/>
              <a:gd name="connsiteY4654" fmla="*/ 1017510 h 2601022"/>
              <a:gd name="connsiteX4655" fmla="*/ 8866253 w 10001500"/>
              <a:gd name="connsiteY4655" fmla="*/ 1084479 h 2601022"/>
              <a:gd name="connsiteX4656" fmla="*/ 8830608 w 10001500"/>
              <a:gd name="connsiteY4656" fmla="*/ 1157931 h 2601022"/>
              <a:gd name="connsiteX4657" fmla="*/ 8821967 w 10001500"/>
              <a:gd name="connsiteY4657" fmla="*/ 1179804 h 2601022"/>
              <a:gd name="connsiteX4658" fmla="*/ 8806845 w 10001500"/>
              <a:gd name="connsiteY4658" fmla="*/ 1196816 h 2601022"/>
              <a:gd name="connsiteX4659" fmla="*/ 8799553 w 10001500"/>
              <a:gd name="connsiteY4659" fmla="*/ 1221390 h 2601022"/>
              <a:gd name="connsiteX4660" fmla="*/ 8780921 w 10001500"/>
              <a:gd name="connsiteY4660" fmla="*/ 1237862 h 2601022"/>
              <a:gd name="connsiteX4661" fmla="*/ 8770120 w 10001500"/>
              <a:gd name="connsiteY4661" fmla="*/ 1252984 h 2601022"/>
              <a:gd name="connsiteX4662" fmla="*/ 8765798 w 10001500"/>
              <a:gd name="connsiteY4662" fmla="*/ 1276748 h 2601022"/>
              <a:gd name="connsiteX4663" fmla="*/ 8749866 w 10001500"/>
              <a:gd name="connsiteY4663" fmla="*/ 1289440 h 2601022"/>
              <a:gd name="connsiteX4664" fmla="*/ 8742035 w 10001500"/>
              <a:gd name="connsiteY4664" fmla="*/ 1306992 h 2601022"/>
              <a:gd name="connsiteX4665" fmla="*/ 8735284 w 10001500"/>
              <a:gd name="connsiteY4665" fmla="*/ 1315903 h 2601022"/>
              <a:gd name="connsiteX4666" fmla="*/ 8733394 w 10001500"/>
              <a:gd name="connsiteY4666" fmla="*/ 1326435 h 2601022"/>
              <a:gd name="connsiteX4667" fmla="*/ 8732584 w 10001500"/>
              <a:gd name="connsiteY4667" fmla="*/ 1339937 h 2601022"/>
              <a:gd name="connsiteX4668" fmla="*/ 8720432 w 10001500"/>
              <a:gd name="connsiteY4668" fmla="*/ 1343718 h 2601022"/>
              <a:gd name="connsiteX4669" fmla="*/ 8706930 w 10001500"/>
              <a:gd name="connsiteY4669" fmla="*/ 1390975 h 2601022"/>
              <a:gd name="connsiteX4670" fmla="*/ 8690188 w 10001500"/>
              <a:gd name="connsiteY4670" fmla="*/ 1449573 h 2601022"/>
              <a:gd name="connsiteX4671" fmla="*/ 8675065 w 10001500"/>
              <a:gd name="connsiteY4671" fmla="*/ 1484139 h 2601022"/>
              <a:gd name="connsiteX4672" fmla="*/ 8668314 w 10001500"/>
              <a:gd name="connsiteY4672" fmla="*/ 1491159 h 2601022"/>
              <a:gd name="connsiteX4673" fmla="*/ 8666424 w 10001500"/>
              <a:gd name="connsiteY4673" fmla="*/ 1501421 h 2601022"/>
              <a:gd name="connsiteX4674" fmla="*/ 8655623 w 10001500"/>
              <a:gd name="connsiteY4674" fmla="*/ 1518703 h 2601022"/>
              <a:gd name="connsiteX4675" fmla="*/ 8638340 w 10001500"/>
              <a:gd name="connsiteY4675" fmla="*/ 1527345 h 2601022"/>
              <a:gd name="connsiteX4676" fmla="*/ 8634289 w 10001500"/>
              <a:gd name="connsiteY4676" fmla="*/ 1527885 h 2601022"/>
              <a:gd name="connsiteX4677" fmla="*/ 8631859 w 10001500"/>
              <a:gd name="connsiteY4677" fmla="*/ 1531665 h 2601022"/>
              <a:gd name="connsiteX4678" fmla="*/ 8634559 w 10001500"/>
              <a:gd name="connsiteY4678" fmla="*/ 1540036 h 2601022"/>
              <a:gd name="connsiteX4679" fmla="*/ 8640500 w 10001500"/>
              <a:gd name="connsiteY4679" fmla="*/ 1546788 h 2601022"/>
              <a:gd name="connsiteX4680" fmla="*/ 8621058 w 10001500"/>
              <a:gd name="connsiteY4680" fmla="*/ 1590534 h 2601022"/>
              <a:gd name="connsiteX4681" fmla="*/ 8595134 w 10001500"/>
              <a:gd name="connsiteY4681" fmla="*/ 1624559 h 2601022"/>
              <a:gd name="connsiteX4682" fmla="*/ 8595134 w 10001500"/>
              <a:gd name="connsiteY4682" fmla="*/ 1648322 h 2601022"/>
              <a:gd name="connsiteX4683" fmla="*/ 8580011 w 10001500"/>
              <a:gd name="connsiteY4683" fmla="*/ 1637521 h 2601022"/>
              <a:gd name="connsiteX4684" fmla="*/ 8578931 w 10001500"/>
              <a:gd name="connsiteY4684" fmla="*/ 1627799 h 2601022"/>
              <a:gd name="connsiteX4685" fmla="*/ 8571370 w 10001500"/>
              <a:gd name="connsiteY4685" fmla="*/ 1624559 h 2601022"/>
              <a:gd name="connsiteX4686" fmla="*/ 8564889 w 10001500"/>
              <a:gd name="connsiteY4686" fmla="*/ 1624559 h 2601022"/>
              <a:gd name="connsiteX4687" fmla="*/ 8560568 w 10001500"/>
              <a:gd name="connsiteY4687" fmla="*/ 1631580 h 2601022"/>
              <a:gd name="connsiteX4688" fmla="*/ 8556248 w 10001500"/>
              <a:gd name="connsiteY4688" fmla="*/ 1615918 h 2601022"/>
              <a:gd name="connsiteX4689" fmla="*/ 8580011 w 10001500"/>
              <a:gd name="connsiteY4689" fmla="*/ 1611597 h 2601022"/>
              <a:gd name="connsiteX4690" fmla="*/ 8616737 w 10001500"/>
              <a:gd name="connsiteY4690" fmla="*/ 1535986 h 2601022"/>
              <a:gd name="connsiteX4691" fmla="*/ 8613496 w 10001500"/>
              <a:gd name="connsiteY4691" fmla="*/ 1532475 h 2601022"/>
              <a:gd name="connsiteX4692" fmla="*/ 8623218 w 10001500"/>
              <a:gd name="connsiteY4692" fmla="*/ 1527345 h 2601022"/>
              <a:gd name="connsiteX4693" fmla="*/ 8636450 w 10001500"/>
              <a:gd name="connsiteY4693" fmla="*/ 1493860 h 2601022"/>
              <a:gd name="connsiteX4694" fmla="*/ 8651302 w 10001500"/>
              <a:gd name="connsiteY4694" fmla="*/ 1460375 h 2601022"/>
              <a:gd name="connsiteX4695" fmla="*/ 8668314 w 10001500"/>
              <a:gd name="connsiteY4695" fmla="*/ 1442822 h 2601022"/>
              <a:gd name="connsiteX4696" fmla="*/ 8664264 w 10001500"/>
              <a:gd name="connsiteY4696" fmla="*/ 1410687 h 2601022"/>
              <a:gd name="connsiteX4697" fmla="*/ 8659673 w 10001500"/>
              <a:gd name="connsiteY4697" fmla="*/ 1401506 h 2601022"/>
              <a:gd name="connsiteX4698" fmla="*/ 8666424 w 10001500"/>
              <a:gd name="connsiteY4698" fmla="*/ 1395565 h 2601022"/>
              <a:gd name="connsiteX4699" fmla="*/ 8666694 w 10001500"/>
              <a:gd name="connsiteY4699" fmla="*/ 1384494 h 2601022"/>
              <a:gd name="connsiteX4700" fmla="*/ 8675065 w 10001500"/>
              <a:gd name="connsiteY4700" fmla="*/ 1378283 h 2601022"/>
              <a:gd name="connsiteX4701" fmla="*/ 8683707 w 10001500"/>
              <a:gd name="connsiteY4701" fmla="*/ 1386924 h 2601022"/>
              <a:gd name="connsiteX4702" fmla="*/ 8671825 w 10001500"/>
              <a:gd name="connsiteY4702" fmla="*/ 1372342 h 2601022"/>
              <a:gd name="connsiteX4703" fmla="*/ 8666424 w 10001500"/>
              <a:gd name="connsiteY4703" fmla="*/ 1354519 h 2601022"/>
              <a:gd name="connsiteX4704" fmla="*/ 8681546 w 10001500"/>
              <a:gd name="connsiteY4704" fmla="*/ 1335077 h 2601022"/>
              <a:gd name="connsiteX4705" fmla="*/ 8698829 w 10001500"/>
              <a:gd name="connsiteY4705" fmla="*/ 1341557 h 2601022"/>
              <a:gd name="connsiteX4706" fmla="*/ 8703149 w 10001500"/>
              <a:gd name="connsiteY4706" fmla="*/ 1326435 h 2601022"/>
              <a:gd name="connsiteX4707" fmla="*/ 8707470 w 10001500"/>
              <a:gd name="connsiteY4707" fmla="*/ 1311313 h 2601022"/>
              <a:gd name="connsiteX4708" fmla="*/ 8722592 w 10001500"/>
              <a:gd name="connsiteY4708" fmla="*/ 1294030 h 2601022"/>
              <a:gd name="connsiteX4709" fmla="*/ 8720432 w 10001500"/>
              <a:gd name="connsiteY4709" fmla="*/ 1284579 h 2601022"/>
              <a:gd name="connsiteX4710" fmla="*/ 8718272 w 10001500"/>
              <a:gd name="connsiteY4710" fmla="*/ 1276748 h 2601022"/>
              <a:gd name="connsiteX4711" fmla="*/ 8716381 w 10001500"/>
              <a:gd name="connsiteY4711" fmla="*/ 1282149 h 2601022"/>
              <a:gd name="connsiteX4712" fmla="*/ 8716111 w 10001500"/>
              <a:gd name="connsiteY4712" fmla="*/ 1287549 h 2601022"/>
              <a:gd name="connsiteX4713" fmla="*/ 8694508 w 10001500"/>
              <a:gd name="connsiteY4713" fmla="*/ 1302671 h 2601022"/>
              <a:gd name="connsiteX4714" fmla="*/ 8683707 w 10001500"/>
              <a:gd name="connsiteY4714" fmla="*/ 1311313 h 2601022"/>
              <a:gd name="connsiteX4715" fmla="*/ 8683707 w 10001500"/>
              <a:gd name="connsiteY4715" fmla="*/ 1319954 h 2601022"/>
              <a:gd name="connsiteX4716" fmla="*/ 8677765 w 10001500"/>
              <a:gd name="connsiteY4716" fmla="*/ 1320764 h 2601022"/>
              <a:gd name="connsiteX4717" fmla="*/ 8675065 w 10001500"/>
              <a:gd name="connsiteY4717" fmla="*/ 1326435 h 2601022"/>
              <a:gd name="connsiteX4718" fmla="*/ 8666424 w 10001500"/>
              <a:gd name="connsiteY4718" fmla="*/ 1335077 h 2601022"/>
              <a:gd name="connsiteX4719" fmla="*/ 8662103 w 10001500"/>
              <a:gd name="connsiteY4719" fmla="*/ 1348038 h 2601022"/>
              <a:gd name="connsiteX4720" fmla="*/ 8657783 w 10001500"/>
              <a:gd name="connsiteY4720" fmla="*/ 1361000 h 2601022"/>
              <a:gd name="connsiteX4721" fmla="*/ 8648061 w 10001500"/>
              <a:gd name="connsiteY4721" fmla="*/ 1381523 h 2601022"/>
              <a:gd name="connsiteX4722" fmla="*/ 8631859 w 10001500"/>
              <a:gd name="connsiteY4722" fmla="*/ 1402046 h 2601022"/>
              <a:gd name="connsiteX4723" fmla="*/ 8621868 w 10001500"/>
              <a:gd name="connsiteY4723" fmla="*/ 1423919 h 2601022"/>
              <a:gd name="connsiteX4724" fmla="*/ 8616737 w 10001500"/>
              <a:gd name="connsiteY4724" fmla="*/ 1447413 h 2601022"/>
              <a:gd name="connsiteX4725" fmla="*/ 8607555 w 10001500"/>
              <a:gd name="connsiteY4725" fmla="*/ 1468476 h 2601022"/>
              <a:gd name="connsiteX4726" fmla="*/ 8601615 w 10001500"/>
              <a:gd name="connsiteY4726" fmla="*/ 1492780 h 2601022"/>
              <a:gd name="connsiteX4727" fmla="*/ 8592973 w 10001500"/>
              <a:gd name="connsiteY4727" fmla="*/ 1499261 h 2601022"/>
              <a:gd name="connsiteX4728" fmla="*/ 8585952 w 10001500"/>
              <a:gd name="connsiteY4728" fmla="*/ 1515193 h 2601022"/>
              <a:gd name="connsiteX4729" fmla="*/ 8575691 w 10001500"/>
              <a:gd name="connsiteY4729" fmla="*/ 1529505 h 2601022"/>
              <a:gd name="connsiteX4730" fmla="*/ 8585142 w 10001500"/>
              <a:gd name="connsiteY4730" fmla="*/ 1534906 h 2601022"/>
              <a:gd name="connsiteX4731" fmla="*/ 8592973 w 10001500"/>
              <a:gd name="connsiteY4731" fmla="*/ 1540306 h 2601022"/>
              <a:gd name="connsiteX4732" fmla="*/ 8590813 w 10001500"/>
              <a:gd name="connsiteY4732" fmla="*/ 1542197 h 2601022"/>
              <a:gd name="connsiteX4733" fmla="*/ 8588652 w 10001500"/>
              <a:gd name="connsiteY4733" fmla="*/ 1542467 h 2601022"/>
              <a:gd name="connsiteX4734" fmla="*/ 8536805 w 10001500"/>
              <a:gd name="connsiteY4734" fmla="*/ 1615918 h 2601022"/>
              <a:gd name="connsiteX4735" fmla="*/ 8530054 w 10001500"/>
              <a:gd name="connsiteY4735" fmla="*/ 1624559 h 2601022"/>
              <a:gd name="connsiteX4736" fmla="*/ 8521683 w 10001500"/>
              <a:gd name="connsiteY4736" fmla="*/ 1633200 h 2601022"/>
              <a:gd name="connsiteX4737" fmla="*/ 8538965 w 10001500"/>
              <a:gd name="connsiteY4737" fmla="*/ 1635361 h 2601022"/>
              <a:gd name="connsiteX4738" fmla="*/ 8547606 w 10001500"/>
              <a:gd name="connsiteY4738" fmla="*/ 1646162 h 2601022"/>
              <a:gd name="connsiteX4739" fmla="*/ 8543556 w 10001500"/>
              <a:gd name="connsiteY4739" fmla="*/ 1654803 h 2601022"/>
              <a:gd name="connsiteX4740" fmla="*/ 8534645 w 10001500"/>
              <a:gd name="connsiteY4740" fmla="*/ 1656964 h 2601022"/>
              <a:gd name="connsiteX4741" fmla="*/ 8532485 w 10001500"/>
              <a:gd name="connsiteY4741" fmla="*/ 1656964 h 2601022"/>
              <a:gd name="connsiteX4742" fmla="*/ 8532754 w 10001500"/>
              <a:gd name="connsiteY4742" fmla="*/ 1672086 h 2601022"/>
              <a:gd name="connsiteX4743" fmla="*/ 8521683 w 10001500"/>
              <a:gd name="connsiteY4743" fmla="*/ 1680727 h 2601022"/>
              <a:gd name="connsiteX4744" fmla="*/ 8530324 w 10001500"/>
              <a:gd name="connsiteY4744" fmla="*/ 1689368 h 2601022"/>
              <a:gd name="connsiteX4745" fmla="*/ 8540045 w 10001500"/>
              <a:gd name="connsiteY4745" fmla="*/ 1680187 h 2601022"/>
              <a:gd name="connsiteX4746" fmla="*/ 8556248 w 10001500"/>
              <a:gd name="connsiteY4746" fmla="*/ 1680727 h 2601022"/>
              <a:gd name="connsiteX4747" fmla="*/ 8571370 w 10001500"/>
              <a:gd name="connsiteY4747" fmla="*/ 1674246 h 2601022"/>
              <a:gd name="connsiteX4748" fmla="*/ 8569750 w 10001500"/>
              <a:gd name="connsiteY4748" fmla="*/ 1685858 h 2601022"/>
              <a:gd name="connsiteX4749" fmla="*/ 8564889 w 10001500"/>
              <a:gd name="connsiteY4749" fmla="*/ 1695850 h 2601022"/>
              <a:gd name="connsiteX4750" fmla="*/ 8558408 w 10001500"/>
              <a:gd name="connsiteY4750" fmla="*/ 1715292 h 2601022"/>
              <a:gd name="connsiteX4751" fmla="*/ 8553277 w 10001500"/>
              <a:gd name="connsiteY4751" fmla="*/ 1715562 h 2601022"/>
              <a:gd name="connsiteX4752" fmla="*/ 8549767 w 10001500"/>
              <a:gd name="connsiteY4752" fmla="*/ 1717452 h 2601022"/>
              <a:gd name="connsiteX4753" fmla="*/ 8552197 w 10001500"/>
              <a:gd name="connsiteY4753" fmla="*/ 1721503 h 2601022"/>
              <a:gd name="connsiteX4754" fmla="*/ 8556248 w 10001500"/>
              <a:gd name="connsiteY4754" fmla="*/ 1723934 h 2601022"/>
              <a:gd name="connsiteX4755" fmla="*/ 8547606 w 10001500"/>
              <a:gd name="connsiteY4755" fmla="*/ 1743376 h 2601022"/>
              <a:gd name="connsiteX4756" fmla="*/ 8547606 w 10001500"/>
              <a:gd name="connsiteY4756" fmla="*/ 1760659 h 2601022"/>
              <a:gd name="connsiteX4757" fmla="*/ 8538965 w 10001500"/>
              <a:gd name="connsiteY4757" fmla="*/ 1769300 h 2601022"/>
              <a:gd name="connsiteX4758" fmla="*/ 8529514 w 10001500"/>
              <a:gd name="connsiteY4758" fmla="*/ 1784152 h 2601022"/>
              <a:gd name="connsiteX4759" fmla="*/ 8521683 w 10001500"/>
              <a:gd name="connsiteY4759" fmla="*/ 1803865 h 2601022"/>
              <a:gd name="connsiteX4760" fmla="*/ 8521142 w 10001500"/>
              <a:gd name="connsiteY4760" fmla="*/ 1808996 h 2601022"/>
              <a:gd name="connsiteX4761" fmla="*/ 8517362 w 10001500"/>
              <a:gd name="connsiteY4761" fmla="*/ 1812506 h 2601022"/>
              <a:gd name="connsiteX4762" fmla="*/ 8508451 w 10001500"/>
              <a:gd name="connsiteY4762" fmla="*/ 1801975 h 2601022"/>
              <a:gd name="connsiteX4763" fmla="*/ 8504400 w 10001500"/>
              <a:gd name="connsiteY4763" fmla="*/ 1786583 h 2601022"/>
              <a:gd name="connsiteX4764" fmla="*/ 8512501 w 10001500"/>
              <a:gd name="connsiteY4764" fmla="*/ 1763899 h 2601022"/>
              <a:gd name="connsiteX4765" fmla="*/ 8504400 w 10001500"/>
              <a:gd name="connsiteY4765" fmla="*/ 1747697 h 2601022"/>
              <a:gd name="connsiteX4766" fmla="*/ 8500080 w 10001500"/>
              <a:gd name="connsiteY4766" fmla="*/ 1747427 h 2601022"/>
              <a:gd name="connsiteX4767" fmla="*/ 8495759 w 10001500"/>
              <a:gd name="connsiteY4767" fmla="*/ 1745537 h 2601022"/>
              <a:gd name="connsiteX4768" fmla="*/ 8499269 w 10001500"/>
              <a:gd name="connsiteY4768" fmla="*/ 1742296 h 2601022"/>
              <a:gd name="connsiteX4769" fmla="*/ 8504400 w 10001500"/>
              <a:gd name="connsiteY4769" fmla="*/ 1739056 h 2601022"/>
              <a:gd name="connsiteX4770" fmla="*/ 8509531 w 10001500"/>
              <a:gd name="connsiteY4770" fmla="*/ 1732304 h 2601022"/>
              <a:gd name="connsiteX4771" fmla="*/ 8519522 w 10001500"/>
              <a:gd name="connsiteY4771" fmla="*/ 1730415 h 2601022"/>
              <a:gd name="connsiteX4772" fmla="*/ 8530324 w 10001500"/>
              <a:gd name="connsiteY4772" fmla="*/ 1732575 h 2601022"/>
              <a:gd name="connsiteX4773" fmla="*/ 8521683 w 10001500"/>
              <a:gd name="connsiteY4773" fmla="*/ 1723123 h 2601022"/>
              <a:gd name="connsiteX4774" fmla="*/ 8513042 w 10001500"/>
              <a:gd name="connsiteY4774" fmla="*/ 1715292 h 2601022"/>
              <a:gd name="connsiteX4775" fmla="*/ 8504400 w 10001500"/>
              <a:gd name="connsiteY4775" fmla="*/ 1717452 h 2601022"/>
              <a:gd name="connsiteX4776" fmla="*/ 8503590 w 10001500"/>
              <a:gd name="connsiteY4776" fmla="*/ 1729874 h 2601022"/>
              <a:gd name="connsiteX4777" fmla="*/ 8491438 w 10001500"/>
              <a:gd name="connsiteY4777" fmla="*/ 1732575 h 2601022"/>
              <a:gd name="connsiteX4778" fmla="*/ 8478476 w 10001500"/>
              <a:gd name="connsiteY4778" fmla="*/ 1754178 h 2601022"/>
              <a:gd name="connsiteX4779" fmla="*/ 8480637 w 10001500"/>
              <a:gd name="connsiteY4779" fmla="*/ 1773621 h 2601022"/>
              <a:gd name="connsiteX4780" fmla="*/ 8488198 w 10001500"/>
              <a:gd name="connsiteY4780" fmla="*/ 1781992 h 2601022"/>
              <a:gd name="connsiteX4781" fmla="*/ 8489278 w 10001500"/>
              <a:gd name="connsiteY4781" fmla="*/ 1795224 h 2601022"/>
              <a:gd name="connsiteX4782" fmla="*/ 8488738 w 10001500"/>
              <a:gd name="connsiteY4782" fmla="*/ 1806566 h 2601022"/>
              <a:gd name="connsiteX4783" fmla="*/ 8484957 w 10001500"/>
              <a:gd name="connsiteY4783" fmla="*/ 1814667 h 2601022"/>
              <a:gd name="connsiteX4784" fmla="*/ 8471996 w 10001500"/>
              <a:gd name="connsiteY4784" fmla="*/ 1808186 h 2601022"/>
              <a:gd name="connsiteX4785" fmla="*/ 8491438 w 10001500"/>
              <a:gd name="connsiteY4785" fmla="*/ 1842751 h 2601022"/>
              <a:gd name="connsiteX4786" fmla="*/ 8489008 w 10001500"/>
              <a:gd name="connsiteY4786" fmla="*/ 1846532 h 2601022"/>
              <a:gd name="connsiteX4787" fmla="*/ 8484957 w 10001500"/>
              <a:gd name="connsiteY4787" fmla="*/ 1847072 h 2601022"/>
              <a:gd name="connsiteX4788" fmla="*/ 8470105 w 10001500"/>
              <a:gd name="connsiteY4788" fmla="*/ 1840861 h 2601022"/>
              <a:gd name="connsiteX4789" fmla="*/ 8463354 w 10001500"/>
              <a:gd name="connsiteY4789" fmla="*/ 1849232 h 2601022"/>
              <a:gd name="connsiteX4790" fmla="*/ 8450392 w 10001500"/>
              <a:gd name="connsiteY4790" fmla="*/ 1880827 h 2601022"/>
              <a:gd name="connsiteX4791" fmla="*/ 8443911 w 10001500"/>
              <a:gd name="connsiteY4791" fmla="*/ 1914041 h 2601022"/>
              <a:gd name="connsiteX4792" fmla="*/ 8433110 w 10001500"/>
              <a:gd name="connsiteY4792" fmla="*/ 1918362 h 2601022"/>
              <a:gd name="connsiteX4793" fmla="*/ 8431489 w 10001500"/>
              <a:gd name="connsiteY4793" fmla="*/ 1922413 h 2601022"/>
              <a:gd name="connsiteX4794" fmla="*/ 8426629 w 10001500"/>
              <a:gd name="connsiteY4794" fmla="*/ 1924843 h 2601022"/>
              <a:gd name="connsiteX4795" fmla="*/ 8422308 w 10001500"/>
              <a:gd name="connsiteY4795" fmla="*/ 1948606 h 2601022"/>
              <a:gd name="connsiteX4796" fmla="*/ 8413667 w 10001500"/>
              <a:gd name="connsiteY4796" fmla="*/ 1961568 h 2601022"/>
              <a:gd name="connsiteX4797" fmla="*/ 8407186 w 10001500"/>
              <a:gd name="connsiteY4797" fmla="*/ 1963729 h 2601022"/>
              <a:gd name="connsiteX4798" fmla="*/ 8405025 w 10001500"/>
              <a:gd name="connsiteY4798" fmla="*/ 1974530 h 2601022"/>
              <a:gd name="connsiteX4799" fmla="*/ 8406646 w 10001500"/>
              <a:gd name="connsiteY4799" fmla="*/ 1995863 h 2601022"/>
              <a:gd name="connsiteX4800" fmla="*/ 8398545 w 10001500"/>
              <a:gd name="connsiteY4800" fmla="*/ 2015576 h 2601022"/>
              <a:gd name="connsiteX4801" fmla="*/ 8394224 w 10001500"/>
              <a:gd name="connsiteY4801" fmla="*/ 2028268 h 2601022"/>
              <a:gd name="connsiteX4802" fmla="*/ 8389903 w 10001500"/>
              <a:gd name="connsiteY4802" fmla="*/ 2039340 h 2601022"/>
              <a:gd name="connsiteX4803" fmla="*/ 8374511 w 10001500"/>
              <a:gd name="connsiteY4803" fmla="*/ 2059053 h 2601022"/>
              <a:gd name="connsiteX4804" fmla="*/ 8363980 w 10001500"/>
              <a:gd name="connsiteY4804" fmla="*/ 2080386 h 2601022"/>
              <a:gd name="connsiteX4805" fmla="*/ 8344536 w 10001500"/>
              <a:gd name="connsiteY4805" fmla="*/ 2124132 h 2601022"/>
              <a:gd name="connsiteX4806" fmla="*/ 8325094 w 10001500"/>
              <a:gd name="connsiteY4806" fmla="*/ 2164638 h 2601022"/>
              <a:gd name="connsiteX4807" fmla="*/ 8320773 w 10001500"/>
              <a:gd name="connsiteY4807" fmla="*/ 2175710 h 2601022"/>
              <a:gd name="connsiteX4808" fmla="*/ 8316452 w 10001500"/>
              <a:gd name="connsiteY4808" fmla="*/ 2188402 h 2601022"/>
              <a:gd name="connsiteX4809" fmla="*/ 8315642 w 10001500"/>
              <a:gd name="connsiteY4809" fmla="*/ 2200284 h 2601022"/>
              <a:gd name="connsiteX4810" fmla="*/ 8309971 w 10001500"/>
              <a:gd name="connsiteY4810" fmla="*/ 2212165 h 2601022"/>
              <a:gd name="connsiteX4811" fmla="*/ 8293769 w 10001500"/>
              <a:gd name="connsiteY4811" fmla="*/ 2251861 h 2601022"/>
              <a:gd name="connsiteX4812" fmla="*/ 8277567 w 10001500"/>
              <a:gd name="connsiteY4812" fmla="*/ 2296418 h 2601022"/>
              <a:gd name="connsiteX4813" fmla="*/ 8253803 w 10001500"/>
              <a:gd name="connsiteY4813" fmla="*/ 2305059 h 2601022"/>
              <a:gd name="connsiteX4814" fmla="*/ 8244082 w 10001500"/>
              <a:gd name="connsiteY4814" fmla="*/ 2287776 h 2601022"/>
              <a:gd name="connsiteX4815" fmla="*/ 8221398 w 10001500"/>
              <a:gd name="connsiteY4815" fmla="*/ 2270494 h 2601022"/>
              <a:gd name="connsiteX4816" fmla="*/ 8209247 w 10001500"/>
              <a:gd name="connsiteY4816" fmla="*/ 2271304 h 2601022"/>
              <a:gd name="connsiteX4817" fmla="*/ 8201956 w 10001500"/>
              <a:gd name="connsiteY4817" fmla="*/ 2264013 h 2601022"/>
              <a:gd name="connsiteX4818" fmla="*/ 8211137 w 10001500"/>
              <a:gd name="connsiteY4818" fmla="*/ 2255642 h 2601022"/>
              <a:gd name="connsiteX4819" fmla="*/ 8210597 w 10001500"/>
              <a:gd name="connsiteY4819" fmla="*/ 2242410 h 2601022"/>
              <a:gd name="connsiteX4820" fmla="*/ 8217078 w 10001500"/>
              <a:gd name="connsiteY4820" fmla="*/ 2227287 h 2601022"/>
              <a:gd name="connsiteX4821" fmla="*/ 8216538 w 10001500"/>
              <a:gd name="connsiteY4821" fmla="*/ 2221347 h 2601022"/>
              <a:gd name="connsiteX4822" fmla="*/ 8212757 w 10001500"/>
              <a:gd name="connsiteY4822" fmla="*/ 2218646 h 2601022"/>
              <a:gd name="connsiteX4823" fmla="*/ 8226799 w 10001500"/>
              <a:gd name="connsiteY4823" fmla="*/ 2172740 h 2601022"/>
              <a:gd name="connsiteX4824" fmla="*/ 8234361 w 10001500"/>
              <a:gd name="connsiteY4824" fmla="*/ 2123592 h 2601022"/>
              <a:gd name="connsiteX4825" fmla="*/ 8240841 w 10001500"/>
              <a:gd name="connsiteY4825" fmla="*/ 2108470 h 2601022"/>
              <a:gd name="connsiteX4826" fmla="*/ 8227880 w 10001500"/>
              <a:gd name="connsiteY4826" fmla="*/ 2097668 h 2601022"/>
              <a:gd name="connsiteX4827" fmla="*/ 8227880 w 10001500"/>
              <a:gd name="connsiteY4827" fmla="*/ 2106310 h 2601022"/>
              <a:gd name="connsiteX4828" fmla="*/ 8221129 w 10001500"/>
              <a:gd name="connsiteY4828" fmla="*/ 2110360 h 2601022"/>
              <a:gd name="connsiteX4829" fmla="*/ 8219238 w 10001500"/>
              <a:gd name="connsiteY4829" fmla="*/ 2119272 h 2601022"/>
              <a:gd name="connsiteX4830" fmla="*/ 8214918 w 10001500"/>
              <a:gd name="connsiteY4830" fmla="*/ 2136284 h 2601022"/>
              <a:gd name="connsiteX4831" fmla="*/ 8210597 w 10001500"/>
              <a:gd name="connsiteY4831" fmla="*/ 2151677 h 2601022"/>
              <a:gd name="connsiteX4832" fmla="*/ 8201956 w 10001500"/>
              <a:gd name="connsiteY4832" fmla="*/ 2168959 h 2601022"/>
              <a:gd name="connsiteX4833" fmla="*/ 8201956 w 10001500"/>
              <a:gd name="connsiteY4833" fmla="*/ 2188402 h 2601022"/>
              <a:gd name="connsiteX4834" fmla="*/ 8193314 w 10001500"/>
              <a:gd name="connsiteY4834" fmla="*/ 2197043 h 2601022"/>
              <a:gd name="connsiteX4835" fmla="*/ 8188994 w 10001500"/>
              <a:gd name="connsiteY4835" fmla="*/ 2212165 h 2601022"/>
              <a:gd name="connsiteX4836" fmla="*/ 8178192 w 10001500"/>
              <a:gd name="connsiteY4836" fmla="*/ 2220806 h 2601022"/>
              <a:gd name="connsiteX4837" fmla="*/ 8171171 w 10001500"/>
              <a:gd name="connsiteY4837" fmla="*/ 2243220 h 2601022"/>
              <a:gd name="connsiteX4838" fmla="*/ 8160910 w 10001500"/>
              <a:gd name="connsiteY4838" fmla="*/ 2264013 h 2601022"/>
              <a:gd name="connsiteX4839" fmla="*/ 8159020 w 10001500"/>
              <a:gd name="connsiteY4839" fmla="*/ 2275624 h 2601022"/>
              <a:gd name="connsiteX4840" fmla="*/ 8152268 w 10001500"/>
              <a:gd name="connsiteY4840" fmla="*/ 2285616 h 2601022"/>
              <a:gd name="connsiteX4841" fmla="*/ 8134176 w 10001500"/>
              <a:gd name="connsiteY4841" fmla="*/ 2315860 h 2601022"/>
              <a:gd name="connsiteX4842" fmla="*/ 8117703 w 10001500"/>
              <a:gd name="connsiteY4842" fmla="*/ 2346105 h 2601022"/>
              <a:gd name="connsiteX4843" fmla="*/ 8112843 w 10001500"/>
              <a:gd name="connsiteY4843" fmla="*/ 2346645 h 2601022"/>
              <a:gd name="connsiteX4844" fmla="*/ 8111223 w 10001500"/>
              <a:gd name="connsiteY4844" fmla="*/ 2350425 h 2601022"/>
              <a:gd name="connsiteX4845" fmla="*/ 8110142 w 10001500"/>
              <a:gd name="connsiteY4845" fmla="*/ 2358257 h 2601022"/>
              <a:gd name="connsiteX4846" fmla="*/ 8102581 w 10001500"/>
              <a:gd name="connsiteY4846" fmla="*/ 2361227 h 2601022"/>
              <a:gd name="connsiteX4847" fmla="*/ 8093940 w 10001500"/>
              <a:gd name="connsiteY4847" fmla="*/ 2384991 h 2601022"/>
              <a:gd name="connsiteX4848" fmla="*/ 8090699 w 10001500"/>
              <a:gd name="connsiteY4848" fmla="*/ 2407134 h 2601022"/>
              <a:gd name="connsiteX4849" fmla="*/ 8074497 w 10001500"/>
              <a:gd name="connsiteY4849" fmla="*/ 2419556 h 2601022"/>
              <a:gd name="connsiteX4850" fmla="*/ 8077738 w 10001500"/>
              <a:gd name="connsiteY4850" fmla="*/ 2434138 h 2601022"/>
              <a:gd name="connsiteX4851" fmla="*/ 8074497 w 10001500"/>
              <a:gd name="connsiteY4851" fmla="*/ 2445480 h 2601022"/>
              <a:gd name="connsiteX4852" fmla="*/ 8068016 w 10001500"/>
              <a:gd name="connsiteY4852" fmla="*/ 2442779 h 2601022"/>
              <a:gd name="connsiteX4853" fmla="*/ 8061535 w 10001500"/>
              <a:gd name="connsiteY4853" fmla="*/ 2436838 h 2601022"/>
              <a:gd name="connsiteX4854" fmla="*/ 8061535 w 10001500"/>
              <a:gd name="connsiteY4854" fmla="*/ 2413074 h 2601022"/>
              <a:gd name="connsiteX4855" fmla="*/ 8078818 w 10001500"/>
              <a:gd name="connsiteY4855" fmla="*/ 2393632 h 2601022"/>
              <a:gd name="connsiteX4856" fmla="*/ 8083138 w 10001500"/>
              <a:gd name="connsiteY4856" fmla="*/ 2368788 h 2601022"/>
              <a:gd name="connsiteX4857" fmla="*/ 8087459 w 10001500"/>
              <a:gd name="connsiteY4857" fmla="*/ 2343945 h 2601022"/>
              <a:gd name="connsiteX4858" fmla="*/ 8102581 w 10001500"/>
              <a:gd name="connsiteY4858" fmla="*/ 2300738 h 2601022"/>
              <a:gd name="connsiteX4859" fmla="*/ 8109332 w 10001500"/>
              <a:gd name="connsiteY4859" fmla="*/ 2290746 h 2601022"/>
              <a:gd name="connsiteX4860" fmla="*/ 8111223 w 10001500"/>
              <a:gd name="connsiteY4860" fmla="*/ 2279135 h 2601022"/>
              <a:gd name="connsiteX4861" fmla="*/ 8117163 w 10001500"/>
              <a:gd name="connsiteY4861" fmla="*/ 2277515 h 2601022"/>
              <a:gd name="connsiteX4862" fmla="*/ 8119864 w 10001500"/>
              <a:gd name="connsiteY4862" fmla="*/ 2272654 h 2601022"/>
              <a:gd name="connsiteX4863" fmla="*/ 8119864 w 10001500"/>
              <a:gd name="connsiteY4863" fmla="*/ 2268334 h 2601022"/>
              <a:gd name="connsiteX4864" fmla="*/ 8104741 w 10001500"/>
              <a:gd name="connsiteY4864" fmla="*/ 2268334 h 2601022"/>
              <a:gd name="connsiteX4865" fmla="*/ 8100421 w 10001500"/>
              <a:gd name="connsiteY4865" fmla="*/ 2240250 h 2601022"/>
              <a:gd name="connsiteX4866" fmla="*/ 8108522 w 10001500"/>
              <a:gd name="connsiteY4866" fmla="*/ 2223507 h 2601022"/>
              <a:gd name="connsiteX4867" fmla="*/ 8106902 w 10001500"/>
              <a:gd name="connsiteY4867" fmla="*/ 2210005 h 2601022"/>
              <a:gd name="connsiteX4868" fmla="*/ 8099611 w 10001500"/>
              <a:gd name="connsiteY4868" fmla="*/ 2217836 h 2601022"/>
              <a:gd name="connsiteX4869" fmla="*/ 8093940 w 10001500"/>
              <a:gd name="connsiteY4869" fmla="*/ 2227287 h 2601022"/>
              <a:gd name="connsiteX4870" fmla="*/ 8083408 w 10001500"/>
              <a:gd name="connsiteY4870" fmla="*/ 2225127 h 2601022"/>
              <a:gd name="connsiteX4871" fmla="*/ 8074497 w 10001500"/>
              <a:gd name="connsiteY4871" fmla="*/ 2216486 h 2601022"/>
              <a:gd name="connsiteX4872" fmla="*/ 8082598 w 10001500"/>
              <a:gd name="connsiteY4872" fmla="*/ 2176790 h 2601022"/>
              <a:gd name="connsiteX4873" fmla="*/ 8100421 w 10001500"/>
              <a:gd name="connsiteY4873" fmla="*/ 2145195 h 2601022"/>
              <a:gd name="connsiteX4874" fmla="*/ 8103931 w 10001500"/>
              <a:gd name="connsiteY4874" fmla="*/ 2122512 h 2601022"/>
              <a:gd name="connsiteX4875" fmla="*/ 8109062 w 10001500"/>
              <a:gd name="connsiteY4875" fmla="*/ 2099829 h 2601022"/>
              <a:gd name="connsiteX4876" fmla="*/ 8093940 w 10001500"/>
              <a:gd name="connsiteY4876" fmla="*/ 2130073 h 2601022"/>
              <a:gd name="connsiteX4877" fmla="*/ 8084218 w 10001500"/>
              <a:gd name="connsiteY4877" fmla="*/ 2147356 h 2601022"/>
              <a:gd name="connsiteX4878" fmla="*/ 8074497 w 10001500"/>
              <a:gd name="connsiteY4878" fmla="*/ 2164638 h 2601022"/>
              <a:gd name="connsiteX4879" fmla="*/ 8052894 w 10001500"/>
              <a:gd name="connsiteY4879" fmla="*/ 2210005 h 2601022"/>
              <a:gd name="connsiteX4880" fmla="*/ 8049653 w 10001500"/>
              <a:gd name="connsiteY4880" fmla="*/ 2220806 h 2601022"/>
              <a:gd name="connsiteX4881" fmla="*/ 8039932 w 10001500"/>
              <a:gd name="connsiteY4881" fmla="*/ 2225127 h 2601022"/>
              <a:gd name="connsiteX4882" fmla="*/ 8035611 w 10001500"/>
              <a:gd name="connsiteY4882" fmla="*/ 2225127 h 2601022"/>
              <a:gd name="connsiteX4883" fmla="*/ 8035071 w 10001500"/>
              <a:gd name="connsiteY4883" fmla="*/ 2232418 h 2601022"/>
              <a:gd name="connsiteX4884" fmla="*/ 8031291 w 10001500"/>
              <a:gd name="connsiteY4884" fmla="*/ 2238089 h 2601022"/>
              <a:gd name="connsiteX4885" fmla="*/ 8029400 w 10001500"/>
              <a:gd name="connsiteY4885" fmla="*/ 2233768 h 2601022"/>
              <a:gd name="connsiteX4886" fmla="*/ 8029130 w 10001500"/>
              <a:gd name="connsiteY4886" fmla="*/ 2229448 h 2601022"/>
              <a:gd name="connsiteX4887" fmla="*/ 8002937 w 10001500"/>
              <a:gd name="connsiteY4887" fmla="*/ 2257262 h 2601022"/>
              <a:gd name="connsiteX4888" fmla="*/ 7994565 w 10001500"/>
              <a:gd name="connsiteY4888" fmla="*/ 2296418 h 2601022"/>
              <a:gd name="connsiteX4889" fmla="*/ 7979983 w 10001500"/>
              <a:gd name="connsiteY4889" fmla="*/ 2321261 h 2601022"/>
              <a:gd name="connsiteX4890" fmla="*/ 7975122 w 10001500"/>
              <a:gd name="connsiteY4890" fmla="*/ 2352586 h 2601022"/>
              <a:gd name="connsiteX4891" fmla="*/ 7955140 w 10001500"/>
              <a:gd name="connsiteY4891" fmla="*/ 2362847 h 2601022"/>
              <a:gd name="connsiteX4892" fmla="*/ 7944878 w 10001500"/>
              <a:gd name="connsiteY4892" fmla="*/ 2382830 h 2601022"/>
              <a:gd name="connsiteX4893" fmla="*/ 7938937 w 10001500"/>
              <a:gd name="connsiteY4893" fmla="*/ 2401193 h 2601022"/>
              <a:gd name="connsiteX4894" fmla="*/ 7929756 w 10001500"/>
              <a:gd name="connsiteY4894" fmla="*/ 2413074 h 2601022"/>
              <a:gd name="connsiteX4895" fmla="*/ 7918954 w 10001500"/>
              <a:gd name="connsiteY4895" fmla="*/ 2425767 h 2601022"/>
              <a:gd name="connsiteX4896" fmla="*/ 7921114 w 10001500"/>
              <a:gd name="connsiteY4896" fmla="*/ 2449800 h 2601022"/>
              <a:gd name="connsiteX4897" fmla="*/ 7911663 w 10001500"/>
              <a:gd name="connsiteY4897" fmla="*/ 2471673 h 2601022"/>
              <a:gd name="connsiteX4898" fmla="*/ 7903832 w 10001500"/>
              <a:gd name="connsiteY4898" fmla="*/ 2495167 h 2601022"/>
              <a:gd name="connsiteX4899" fmla="*/ 7886549 w 10001500"/>
              <a:gd name="connsiteY4899" fmla="*/ 2499487 h 2601022"/>
              <a:gd name="connsiteX4900" fmla="*/ 7886280 w 10001500"/>
              <a:gd name="connsiteY4900" fmla="*/ 2492196 h 2601022"/>
              <a:gd name="connsiteX4901" fmla="*/ 7884389 w 10001500"/>
              <a:gd name="connsiteY4901" fmla="*/ 2486526 h 2601022"/>
              <a:gd name="connsiteX4902" fmla="*/ 7880338 w 10001500"/>
              <a:gd name="connsiteY4902" fmla="*/ 2493277 h 2601022"/>
              <a:gd name="connsiteX4903" fmla="*/ 7877908 w 10001500"/>
              <a:gd name="connsiteY4903" fmla="*/ 2501648 h 2601022"/>
              <a:gd name="connsiteX4904" fmla="*/ 7871427 w 10001500"/>
              <a:gd name="connsiteY4904" fmla="*/ 2529732 h 2601022"/>
              <a:gd name="connsiteX4905" fmla="*/ 7858465 w 10001500"/>
              <a:gd name="connsiteY4905" fmla="*/ 2563757 h 2601022"/>
              <a:gd name="connsiteX4906" fmla="*/ 7845503 w 10001500"/>
              <a:gd name="connsiteY4906" fmla="*/ 2601022 h 2601022"/>
              <a:gd name="connsiteX4907" fmla="*/ 7838212 w 10001500"/>
              <a:gd name="connsiteY4907" fmla="*/ 2569428 h 2601022"/>
              <a:gd name="connsiteX4908" fmla="*/ 7845503 w 10001500"/>
              <a:gd name="connsiteY4908" fmla="*/ 2529732 h 2601022"/>
              <a:gd name="connsiteX4909" fmla="*/ 7836862 w 10001500"/>
              <a:gd name="connsiteY4909" fmla="*/ 2523251 h 2601022"/>
              <a:gd name="connsiteX4910" fmla="*/ 7836862 w 10001500"/>
              <a:gd name="connsiteY4910" fmla="*/ 2508129 h 2601022"/>
              <a:gd name="connsiteX4911" fmla="*/ 7845233 w 10001500"/>
              <a:gd name="connsiteY4911" fmla="*/ 2473293 h 2601022"/>
              <a:gd name="connsiteX4912" fmla="*/ 7845503 w 10001500"/>
              <a:gd name="connsiteY4912" fmla="*/ 2436838 h 2601022"/>
              <a:gd name="connsiteX4913" fmla="*/ 7862786 w 10001500"/>
              <a:gd name="connsiteY4913" fmla="*/ 2419556 h 2601022"/>
              <a:gd name="connsiteX4914" fmla="*/ 7858465 w 10001500"/>
              <a:gd name="connsiteY4914" fmla="*/ 2406594 h 2601022"/>
              <a:gd name="connsiteX4915" fmla="*/ 7854145 w 10001500"/>
              <a:gd name="connsiteY4915" fmla="*/ 2387151 h 2601022"/>
              <a:gd name="connsiteX4916" fmla="*/ 7862786 w 10001500"/>
              <a:gd name="connsiteY4916" fmla="*/ 2378509 h 2601022"/>
              <a:gd name="connsiteX4917" fmla="*/ 7854685 w 10001500"/>
              <a:gd name="connsiteY4917" fmla="*/ 2353666 h 2601022"/>
              <a:gd name="connsiteX4918" fmla="*/ 7862786 w 10001500"/>
              <a:gd name="connsiteY4918" fmla="*/ 2322341 h 2601022"/>
              <a:gd name="connsiteX4919" fmla="*/ 7856305 w 10001500"/>
              <a:gd name="connsiteY4919" fmla="*/ 2305059 h 2601022"/>
              <a:gd name="connsiteX4920" fmla="*/ 7869267 w 10001500"/>
              <a:gd name="connsiteY4920" fmla="*/ 2292097 h 2601022"/>
              <a:gd name="connsiteX4921" fmla="*/ 7861706 w 10001500"/>
              <a:gd name="connsiteY4921" fmla="*/ 2283996 h 2601022"/>
              <a:gd name="connsiteX4922" fmla="*/ 7867106 w 10001500"/>
              <a:gd name="connsiteY4922" fmla="*/ 2279135 h 2601022"/>
              <a:gd name="connsiteX4923" fmla="*/ 7871157 w 10001500"/>
              <a:gd name="connsiteY4923" fmla="*/ 2258882 h 2601022"/>
              <a:gd name="connsiteX4924" fmla="*/ 7880069 w 10001500"/>
              <a:gd name="connsiteY4924" fmla="*/ 2240250 h 2601022"/>
              <a:gd name="connsiteX4925" fmla="*/ 7883309 w 10001500"/>
              <a:gd name="connsiteY4925" fmla="*/ 2218376 h 2601022"/>
              <a:gd name="connsiteX4926" fmla="*/ 7886549 w 10001500"/>
              <a:gd name="connsiteY4926" fmla="*/ 2194883 h 2601022"/>
              <a:gd name="connsiteX4927" fmla="*/ 7895191 w 10001500"/>
              <a:gd name="connsiteY4927" fmla="*/ 2186241 h 2601022"/>
              <a:gd name="connsiteX4928" fmla="*/ 7895191 w 10001500"/>
              <a:gd name="connsiteY4928" fmla="*/ 2166798 h 2601022"/>
              <a:gd name="connsiteX4929" fmla="*/ 7903832 w 10001500"/>
              <a:gd name="connsiteY4929" fmla="*/ 2158157 h 2601022"/>
              <a:gd name="connsiteX4930" fmla="*/ 7910313 w 10001500"/>
              <a:gd name="connsiteY4930" fmla="*/ 2130073 h 2601022"/>
              <a:gd name="connsiteX4931" fmla="*/ 7921114 w 10001500"/>
              <a:gd name="connsiteY4931" fmla="*/ 2114951 h 2601022"/>
              <a:gd name="connsiteX4932" fmla="*/ 7925435 w 10001500"/>
              <a:gd name="connsiteY4932" fmla="*/ 2104149 h 2601022"/>
              <a:gd name="connsiteX4933" fmla="*/ 7929756 w 10001500"/>
              <a:gd name="connsiteY4933" fmla="*/ 2093348 h 2601022"/>
              <a:gd name="connsiteX4934" fmla="*/ 7939747 w 10001500"/>
              <a:gd name="connsiteY4934" fmla="*/ 2060403 h 2601022"/>
              <a:gd name="connsiteX4935" fmla="*/ 7938397 w 10001500"/>
              <a:gd name="connsiteY4935" fmla="*/ 2024218 h 2601022"/>
              <a:gd name="connsiteX4936" fmla="*/ 7944878 w 10001500"/>
              <a:gd name="connsiteY4936" fmla="*/ 2017736 h 2601022"/>
              <a:gd name="connsiteX4937" fmla="*/ 7955140 w 10001500"/>
              <a:gd name="connsiteY4937" fmla="*/ 1987492 h 2601022"/>
              <a:gd name="connsiteX4938" fmla="*/ 7968642 w 10001500"/>
              <a:gd name="connsiteY4938" fmla="*/ 1957248 h 2601022"/>
              <a:gd name="connsiteX4939" fmla="*/ 7970802 w 10001500"/>
              <a:gd name="connsiteY4939" fmla="*/ 1957248 h 2601022"/>
              <a:gd name="connsiteX4940" fmla="*/ 7975932 w 10001500"/>
              <a:gd name="connsiteY4940" fmla="*/ 1936455 h 2601022"/>
              <a:gd name="connsiteX4941" fmla="*/ 7979443 w 10001500"/>
              <a:gd name="connsiteY4941" fmla="*/ 1914041 h 2601022"/>
              <a:gd name="connsiteX4942" fmla="*/ 7990245 w 10001500"/>
              <a:gd name="connsiteY4942" fmla="*/ 1914041 h 2601022"/>
              <a:gd name="connsiteX4943" fmla="*/ 7992405 w 10001500"/>
              <a:gd name="connsiteY4943" fmla="*/ 1911881 h 2601022"/>
              <a:gd name="connsiteX4944" fmla="*/ 8005367 w 10001500"/>
              <a:gd name="connsiteY4944" fmla="*/ 1850312 h 2601022"/>
              <a:gd name="connsiteX4945" fmla="*/ 8018329 w 10001500"/>
              <a:gd name="connsiteY4945" fmla="*/ 1821148 h 2601022"/>
              <a:gd name="connsiteX4946" fmla="*/ 8029940 w 10001500"/>
              <a:gd name="connsiteY4946" fmla="*/ 1796034 h 2601022"/>
              <a:gd name="connsiteX4947" fmla="*/ 8033451 w 10001500"/>
              <a:gd name="connsiteY4947" fmla="*/ 1769300 h 2601022"/>
              <a:gd name="connsiteX4948" fmla="*/ 8050734 w 10001500"/>
              <a:gd name="connsiteY4948" fmla="*/ 1728254 h 2601022"/>
              <a:gd name="connsiteX4949" fmla="*/ 8059375 w 10001500"/>
              <a:gd name="connsiteY4949" fmla="*/ 1709892 h 2601022"/>
              <a:gd name="connsiteX4950" fmla="*/ 8068016 w 10001500"/>
              <a:gd name="connsiteY4950" fmla="*/ 1691528 h 2601022"/>
              <a:gd name="connsiteX4951" fmla="*/ 8072337 w 10001500"/>
              <a:gd name="connsiteY4951" fmla="*/ 1680727 h 2601022"/>
              <a:gd name="connsiteX4952" fmla="*/ 8076657 w 10001500"/>
              <a:gd name="connsiteY4952" fmla="*/ 1669926 h 2601022"/>
              <a:gd name="connsiteX4953" fmla="*/ 8083138 w 10001500"/>
              <a:gd name="connsiteY4953" fmla="*/ 1646162 h 2601022"/>
              <a:gd name="connsiteX4954" fmla="*/ 8089889 w 10001500"/>
              <a:gd name="connsiteY4954" fmla="*/ 1636171 h 2601022"/>
              <a:gd name="connsiteX4955" fmla="*/ 8091780 w 10001500"/>
              <a:gd name="connsiteY4955" fmla="*/ 1624559 h 2601022"/>
              <a:gd name="connsiteX4956" fmla="*/ 8097720 w 10001500"/>
              <a:gd name="connsiteY4956" fmla="*/ 1622939 h 2601022"/>
              <a:gd name="connsiteX4957" fmla="*/ 8100421 w 10001500"/>
              <a:gd name="connsiteY4957" fmla="*/ 1618078 h 2601022"/>
              <a:gd name="connsiteX4958" fmla="*/ 8101501 w 10001500"/>
              <a:gd name="connsiteY4958" fmla="*/ 1610247 h 2601022"/>
              <a:gd name="connsiteX4959" fmla="*/ 8109062 w 10001500"/>
              <a:gd name="connsiteY4959" fmla="*/ 1607276 h 2601022"/>
              <a:gd name="connsiteX4960" fmla="*/ 8130125 w 10001500"/>
              <a:gd name="connsiteY4960" fmla="*/ 1548678 h 2601022"/>
              <a:gd name="connsiteX4961" fmla="*/ 8160910 w 10001500"/>
              <a:gd name="connsiteY4961" fmla="*/ 1501421 h 2601022"/>
              <a:gd name="connsiteX4962" fmla="*/ 8169551 w 10001500"/>
              <a:gd name="connsiteY4962" fmla="*/ 1468206 h 2601022"/>
              <a:gd name="connsiteX4963" fmla="*/ 8178192 w 10001500"/>
              <a:gd name="connsiteY4963" fmla="*/ 1436611 h 2601022"/>
              <a:gd name="connsiteX4964" fmla="*/ 8186833 w 10001500"/>
              <a:gd name="connsiteY4964" fmla="*/ 1417168 h 2601022"/>
              <a:gd name="connsiteX4965" fmla="*/ 8193585 w 10001500"/>
              <a:gd name="connsiteY4965" fmla="*/ 1410147 h 2601022"/>
              <a:gd name="connsiteX4966" fmla="*/ 8195475 w 10001500"/>
              <a:gd name="connsiteY4966" fmla="*/ 1399886 h 2601022"/>
              <a:gd name="connsiteX4967" fmla="*/ 8201956 w 10001500"/>
              <a:gd name="connsiteY4967" fmla="*/ 1391244 h 2601022"/>
              <a:gd name="connsiteX4968" fmla="*/ 8219238 w 10001500"/>
              <a:gd name="connsiteY4968" fmla="*/ 1335077 h 2601022"/>
              <a:gd name="connsiteX4969" fmla="*/ 8236521 w 10001500"/>
              <a:gd name="connsiteY4969" fmla="*/ 1285389 h 2601022"/>
              <a:gd name="connsiteX4970" fmla="*/ 8253803 w 10001500"/>
              <a:gd name="connsiteY4970" fmla="*/ 1270267 h 2601022"/>
              <a:gd name="connsiteX4971" fmla="*/ 8270006 w 10001500"/>
              <a:gd name="connsiteY4971" fmla="*/ 1235702 h 2601022"/>
              <a:gd name="connsiteX4972" fmla="*/ 8286208 w 10001500"/>
              <a:gd name="connsiteY4972" fmla="*/ 1214098 h 2601022"/>
              <a:gd name="connsiteX4973" fmla="*/ 8292959 w 10001500"/>
              <a:gd name="connsiteY4973" fmla="*/ 1205187 h 2601022"/>
              <a:gd name="connsiteX4974" fmla="*/ 8294850 w 10001500"/>
              <a:gd name="connsiteY4974" fmla="*/ 1194656 h 2601022"/>
              <a:gd name="connsiteX4975" fmla="*/ 8300790 w 10001500"/>
              <a:gd name="connsiteY4975" fmla="*/ 1194116 h 2601022"/>
              <a:gd name="connsiteX4976" fmla="*/ 8303491 w 10001500"/>
              <a:gd name="connsiteY4976" fmla="*/ 1190335 h 2601022"/>
              <a:gd name="connsiteX4977" fmla="*/ 8304571 w 10001500"/>
              <a:gd name="connsiteY4977" fmla="*/ 1181694 h 2601022"/>
              <a:gd name="connsiteX4978" fmla="*/ 8312132 w 10001500"/>
              <a:gd name="connsiteY4978" fmla="*/ 1179533 h 2601022"/>
              <a:gd name="connsiteX4979" fmla="*/ 8314292 w 10001500"/>
              <a:gd name="connsiteY4979" fmla="*/ 1153610 h 2601022"/>
              <a:gd name="connsiteX4980" fmla="*/ 8318613 w 10001500"/>
              <a:gd name="connsiteY4980" fmla="*/ 1144968 h 2601022"/>
              <a:gd name="connsiteX4981" fmla="*/ 8310782 w 10001500"/>
              <a:gd name="connsiteY4981" fmla="*/ 1146859 h 2601022"/>
              <a:gd name="connsiteX4982" fmla="*/ 8307811 w 10001500"/>
              <a:gd name="connsiteY4982" fmla="*/ 1153610 h 2601022"/>
              <a:gd name="connsiteX4983" fmla="*/ 8305921 w 10001500"/>
              <a:gd name="connsiteY4983" fmla="*/ 1152530 h 2601022"/>
              <a:gd name="connsiteX4984" fmla="*/ 8305651 w 10001500"/>
              <a:gd name="connsiteY4984" fmla="*/ 1151449 h 2601022"/>
              <a:gd name="connsiteX4985" fmla="*/ 8326444 w 10001500"/>
              <a:gd name="connsiteY4985" fmla="*/ 1103922 h 2601022"/>
              <a:gd name="connsiteX4986" fmla="*/ 8355338 w 10001500"/>
              <a:gd name="connsiteY4986" fmla="*/ 1056395 h 2601022"/>
              <a:gd name="connsiteX4987" fmla="*/ 8363980 w 10001500"/>
              <a:gd name="connsiteY4987" fmla="*/ 1036142 h 2601022"/>
              <a:gd name="connsiteX4988" fmla="*/ 8372621 w 10001500"/>
              <a:gd name="connsiteY4988" fmla="*/ 1017510 h 2601022"/>
              <a:gd name="connsiteX4989" fmla="*/ 8396384 w 10001500"/>
              <a:gd name="connsiteY4989" fmla="*/ 976464 h 2601022"/>
              <a:gd name="connsiteX4990" fmla="*/ 8405025 w 10001500"/>
              <a:gd name="connsiteY4990" fmla="*/ 954861 h 2601022"/>
              <a:gd name="connsiteX4991" fmla="*/ 8413667 w 10001500"/>
              <a:gd name="connsiteY4991" fmla="*/ 933257 h 2601022"/>
              <a:gd name="connsiteX4992" fmla="*/ 8422308 w 10001500"/>
              <a:gd name="connsiteY4992" fmla="*/ 915975 h 2601022"/>
              <a:gd name="connsiteX4993" fmla="*/ 8422308 w 10001500"/>
              <a:gd name="connsiteY4993" fmla="*/ 907874 h 2601022"/>
              <a:gd name="connsiteX4994" fmla="*/ 8428789 w 10001500"/>
              <a:gd name="connsiteY4994" fmla="*/ 903013 h 2601022"/>
              <a:gd name="connsiteX4995" fmla="*/ 8437430 w 10001500"/>
              <a:gd name="connsiteY4995" fmla="*/ 903013 h 2601022"/>
              <a:gd name="connsiteX4996" fmla="*/ 8446342 w 10001500"/>
              <a:gd name="connsiteY4996" fmla="*/ 878169 h 2601022"/>
              <a:gd name="connsiteX4997" fmla="*/ 8463354 w 10001500"/>
              <a:gd name="connsiteY4997" fmla="*/ 859807 h 2601022"/>
              <a:gd name="connsiteX4998" fmla="*/ 8471996 w 10001500"/>
              <a:gd name="connsiteY4998" fmla="*/ 839283 h 2601022"/>
              <a:gd name="connsiteX4999" fmla="*/ 8480637 w 10001500"/>
              <a:gd name="connsiteY4999" fmla="*/ 818761 h 2601022"/>
              <a:gd name="connsiteX5000" fmla="*/ 8495759 w 10001500"/>
              <a:gd name="connsiteY5000" fmla="*/ 810119 h 2601022"/>
              <a:gd name="connsiteX5001" fmla="*/ 8504400 w 10001500"/>
              <a:gd name="connsiteY5001" fmla="*/ 786356 h 2601022"/>
              <a:gd name="connsiteX5002" fmla="*/ 8495759 w 10001500"/>
              <a:gd name="connsiteY5002" fmla="*/ 773394 h 2601022"/>
              <a:gd name="connsiteX5003" fmla="*/ 8459033 w 10001500"/>
              <a:gd name="connsiteY5003" fmla="*/ 777715 h 2601022"/>
              <a:gd name="connsiteX5004" fmla="*/ 8452012 w 10001500"/>
              <a:gd name="connsiteY5004" fmla="*/ 784465 h 2601022"/>
              <a:gd name="connsiteX5005" fmla="*/ 8441751 w 10001500"/>
              <a:gd name="connsiteY5005" fmla="*/ 786356 h 2601022"/>
              <a:gd name="connsiteX5006" fmla="*/ 8340216 w 10001500"/>
              <a:gd name="connsiteY5006" fmla="*/ 786356 h 2601022"/>
              <a:gd name="connsiteX5007" fmla="*/ 8329955 w 10001500"/>
              <a:gd name="connsiteY5007" fmla="*/ 796347 h 2601022"/>
              <a:gd name="connsiteX5008" fmla="*/ 8316452 w 10001500"/>
              <a:gd name="connsiteY5008" fmla="*/ 801478 h 2601022"/>
              <a:gd name="connsiteX5009" fmla="*/ 8279457 w 10001500"/>
              <a:gd name="connsiteY5009" fmla="*/ 800128 h 2601022"/>
              <a:gd name="connsiteX5010" fmla="*/ 8247322 w 10001500"/>
              <a:gd name="connsiteY5010" fmla="*/ 810119 h 2601022"/>
              <a:gd name="connsiteX5011" fmla="*/ 8232200 w 10001500"/>
              <a:gd name="connsiteY5011" fmla="*/ 810119 h 2601022"/>
              <a:gd name="connsiteX5012" fmla="*/ 8221398 w 10001500"/>
              <a:gd name="connsiteY5012" fmla="*/ 827402 h 2601022"/>
              <a:gd name="connsiteX5013" fmla="*/ 8214918 w 10001500"/>
              <a:gd name="connsiteY5013" fmla="*/ 820921 h 2601022"/>
              <a:gd name="connsiteX5014" fmla="*/ 8195475 w 10001500"/>
              <a:gd name="connsiteY5014" fmla="*/ 825241 h 2601022"/>
              <a:gd name="connsiteX5015" fmla="*/ 8193314 w 10001500"/>
              <a:gd name="connsiteY5015" fmla="*/ 827402 h 2601022"/>
              <a:gd name="connsiteX5016" fmla="*/ 8178192 w 10001500"/>
              <a:gd name="connsiteY5016" fmla="*/ 827402 h 2601022"/>
              <a:gd name="connsiteX5017" fmla="*/ 8173601 w 10001500"/>
              <a:gd name="connsiteY5017" fmla="*/ 830912 h 2601022"/>
              <a:gd name="connsiteX5018" fmla="*/ 8173872 w 10001500"/>
              <a:gd name="connsiteY5018" fmla="*/ 836043 h 2601022"/>
              <a:gd name="connsiteX5019" fmla="*/ 8132825 w 10001500"/>
              <a:gd name="connsiteY5019" fmla="*/ 836043 h 2601022"/>
              <a:gd name="connsiteX5020" fmla="*/ 8130395 w 10001500"/>
              <a:gd name="connsiteY5020" fmla="*/ 841174 h 2601022"/>
              <a:gd name="connsiteX5021" fmla="*/ 8126345 w 10001500"/>
              <a:gd name="connsiteY5021" fmla="*/ 844684 h 2601022"/>
              <a:gd name="connsiteX5022" fmla="*/ 8124454 w 10001500"/>
              <a:gd name="connsiteY5022" fmla="*/ 841174 h 2601022"/>
              <a:gd name="connsiteX5023" fmla="*/ 8124184 w 10001500"/>
              <a:gd name="connsiteY5023" fmla="*/ 836043 h 2601022"/>
              <a:gd name="connsiteX5024" fmla="*/ 8113653 w 10001500"/>
              <a:gd name="connsiteY5024" fmla="*/ 837933 h 2601022"/>
              <a:gd name="connsiteX5025" fmla="*/ 8104741 w 10001500"/>
              <a:gd name="connsiteY5025" fmla="*/ 844684 h 2601022"/>
              <a:gd name="connsiteX5026" fmla="*/ 8050734 w 10001500"/>
              <a:gd name="connsiteY5026" fmla="*/ 846845 h 2601022"/>
              <a:gd name="connsiteX5027" fmla="*/ 8015088 w 10001500"/>
              <a:gd name="connsiteY5027" fmla="*/ 846304 h 2601022"/>
              <a:gd name="connsiteX5028" fmla="*/ 7985924 w 10001500"/>
              <a:gd name="connsiteY5028" fmla="*/ 855486 h 2601022"/>
              <a:gd name="connsiteX5029" fmla="*/ 7956220 w 10001500"/>
              <a:gd name="connsiteY5029" fmla="*/ 854946 h 2601022"/>
              <a:gd name="connsiteX5030" fmla="*/ 7936237 w 10001500"/>
              <a:gd name="connsiteY5030" fmla="*/ 870608 h 2601022"/>
              <a:gd name="connsiteX5031" fmla="*/ 7924085 w 10001500"/>
              <a:gd name="connsiteY5031" fmla="*/ 870068 h 2601022"/>
              <a:gd name="connsiteX5032" fmla="*/ 7916794 w 10001500"/>
              <a:gd name="connsiteY5032" fmla="*/ 879249 h 2601022"/>
              <a:gd name="connsiteX5033" fmla="*/ 7880069 w 10001500"/>
              <a:gd name="connsiteY5033" fmla="*/ 879249 h 2601022"/>
              <a:gd name="connsiteX5034" fmla="*/ 7876828 w 10001500"/>
              <a:gd name="connsiteY5034" fmla="*/ 884381 h 2601022"/>
              <a:gd name="connsiteX5035" fmla="*/ 7873588 w 10001500"/>
              <a:gd name="connsiteY5035" fmla="*/ 887891 h 2601022"/>
              <a:gd name="connsiteX5036" fmla="*/ 7871697 w 10001500"/>
              <a:gd name="connsiteY5036" fmla="*/ 883570 h 2601022"/>
              <a:gd name="connsiteX5037" fmla="*/ 7871427 w 10001500"/>
              <a:gd name="connsiteY5037" fmla="*/ 879249 h 2601022"/>
              <a:gd name="connsiteX5038" fmla="*/ 7854145 w 10001500"/>
              <a:gd name="connsiteY5038" fmla="*/ 885730 h 2601022"/>
              <a:gd name="connsiteX5039" fmla="*/ 7795816 w 10001500"/>
              <a:gd name="connsiteY5039" fmla="*/ 885730 h 2601022"/>
              <a:gd name="connsiteX5040" fmla="*/ 7789335 w 10001500"/>
              <a:gd name="connsiteY5040" fmla="*/ 879249 h 2601022"/>
              <a:gd name="connsiteX5041" fmla="*/ 7765572 w 10001500"/>
              <a:gd name="connsiteY5041" fmla="*/ 874929 h 2601022"/>
              <a:gd name="connsiteX5042" fmla="*/ 7741808 w 10001500"/>
              <a:gd name="connsiteY5042" fmla="*/ 870608 h 2601022"/>
              <a:gd name="connsiteX5043" fmla="*/ 7721015 w 10001500"/>
              <a:gd name="connsiteY5043" fmla="*/ 877359 h 2601022"/>
              <a:gd name="connsiteX5044" fmla="*/ 7698602 w 10001500"/>
              <a:gd name="connsiteY5044" fmla="*/ 885730 h 2601022"/>
              <a:gd name="connsiteX5045" fmla="*/ 7687800 w 10001500"/>
              <a:gd name="connsiteY5045" fmla="*/ 870608 h 2601022"/>
              <a:gd name="connsiteX5046" fmla="*/ 7711564 w 10001500"/>
              <a:gd name="connsiteY5046" fmla="*/ 870608 h 2601022"/>
              <a:gd name="connsiteX5047" fmla="*/ 7736947 w 10001500"/>
              <a:gd name="connsiteY5047" fmla="*/ 856296 h 2601022"/>
              <a:gd name="connsiteX5048" fmla="*/ 7765572 w 10001500"/>
              <a:gd name="connsiteY5048" fmla="*/ 846845 h 2601022"/>
              <a:gd name="connsiteX5049" fmla="*/ 7778534 w 10001500"/>
              <a:gd name="connsiteY5049" fmla="*/ 831723 h 2601022"/>
              <a:gd name="connsiteX5050" fmla="*/ 7806617 w 10001500"/>
              <a:gd name="connsiteY5050" fmla="*/ 825241 h 2601022"/>
              <a:gd name="connsiteX5051" fmla="*/ 7834702 w 10001500"/>
              <a:gd name="connsiteY5051" fmla="*/ 818761 h 2601022"/>
              <a:gd name="connsiteX5052" fmla="*/ 7845503 w 10001500"/>
              <a:gd name="connsiteY5052" fmla="*/ 810119 h 2601022"/>
              <a:gd name="connsiteX5053" fmla="*/ 7854145 w 10001500"/>
              <a:gd name="connsiteY5053" fmla="*/ 806068 h 2601022"/>
              <a:gd name="connsiteX5054" fmla="*/ 7856305 w 10001500"/>
              <a:gd name="connsiteY5054" fmla="*/ 797157 h 2601022"/>
              <a:gd name="connsiteX5055" fmla="*/ 7880069 w 10001500"/>
              <a:gd name="connsiteY5055" fmla="*/ 772854 h 2601022"/>
              <a:gd name="connsiteX5056" fmla="*/ 7916794 w 10001500"/>
              <a:gd name="connsiteY5056" fmla="*/ 764752 h 2601022"/>
              <a:gd name="connsiteX5057" fmla="*/ 7910313 w 10001500"/>
              <a:gd name="connsiteY5057" fmla="*/ 749630 h 2601022"/>
              <a:gd name="connsiteX5058" fmla="*/ 7898701 w 10001500"/>
              <a:gd name="connsiteY5058" fmla="*/ 747740 h 2601022"/>
              <a:gd name="connsiteX5059" fmla="*/ 7888710 w 10001500"/>
              <a:gd name="connsiteY5059" fmla="*/ 740989 h 2601022"/>
              <a:gd name="connsiteX5060" fmla="*/ 7856305 w 10001500"/>
              <a:gd name="connsiteY5060" fmla="*/ 740989 h 2601022"/>
              <a:gd name="connsiteX5061" fmla="*/ 7854145 w 10001500"/>
              <a:gd name="connsiteY5061" fmla="*/ 723707 h 2601022"/>
              <a:gd name="connsiteX5062" fmla="*/ 7859275 w 10001500"/>
              <a:gd name="connsiteY5062" fmla="*/ 723437 h 2601022"/>
              <a:gd name="connsiteX5063" fmla="*/ 7862786 w 10001500"/>
              <a:gd name="connsiteY5063" fmla="*/ 721546 h 2601022"/>
              <a:gd name="connsiteX5064" fmla="*/ 7858195 w 10001500"/>
              <a:gd name="connsiteY5064" fmla="*/ 717766 h 2601022"/>
              <a:gd name="connsiteX5065" fmla="*/ 7851984 w 10001500"/>
              <a:gd name="connsiteY5065" fmla="*/ 717226 h 2601022"/>
              <a:gd name="connsiteX5066" fmla="*/ 7842803 w 10001500"/>
              <a:gd name="connsiteY5066" fmla="*/ 718036 h 2601022"/>
              <a:gd name="connsiteX5067" fmla="*/ 7836862 w 10001500"/>
              <a:gd name="connsiteY5067" fmla="*/ 723707 h 2601022"/>
              <a:gd name="connsiteX5068" fmla="*/ 7808778 w 10001500"/>
              <a:gd name="connsiteY5068" fmla="*/ 723707 h 2601022"/>
              <a:gd name="connsiteX5069" fmla="*/ 7817419 w 10001500"/>
              <a:gd name="connsiteY5069" fmla="*/ 709664 h 2601022"/>
              <a:gd name="connsiteX5070" fmla="*/ 7826060 w 10001500"/>
              <a:gd name="connsiteY5070" fmla="*/ 708585 h 2601022"/>
              <a:gd name="connsiteX5071" fmla="*/ 7821200 w 10001500"/>
              <a:gd name="connsiteY5071" fmla="*/ 701293 h 2601022"/>
              <a:gd name="connsiteX5072" fmla="*/ 7813099 w 10001500"/>
              <a:gd name="connsiteY5072" fmla="*/ 695622 h 2601022"/>
              <a:gd name="connsiteX5073" fmla="*/ 7808778 w 10001500"/>
              <a:gd name="connsiteY5073" fmla="*/ 691302 h 2601022"/>
              <a:gd name="connsiteX5074" fmla="*/ 7817960 w 10001500"/>
              <a:gd name="connsiteY5074" fmla="*/ 673209 h 2601022"/>
              <a:gd name="connsiteX5075" fmla="*/ 7830381 w 10001500"/>
              <a:gd name="connsiteY5075" fmla="*/ 656737 h 2601022"/>
              <a:gd name="connsiteX5076" fmla="*/ 7847664 w 10001500"/>
              <a:gd name="connsiteY5076" fmla="*/ 648095 h 2601022"/>
              <a:gd name="connsiteX5077" fmla="*/ 7850094 w 10001500"/>
              <a:gd name="connsiteY5077" fmla="*/ 636484 h 2601022"/>
              <a:gd name="connsiteX5078" fmla="*/ 7860625 w 10001500"/>
              <a:gd name="connsiteY5078" fmla="*/ 632973 h 2601022"/>
              <a:gd name="connsiteX5079" fmla="*/ 7875748 w 10001500"/>
              <a:gd name="connsiteY5079" fmla="*/ 626492 h 2601022"/>
              <a:gd name="connsiteX5080" fmla="*/ 7890330 w 10001500"/>
              <a:gd name="connsiteY5080" fmla="*/ 610290 h 2601022"/>
              <a:gd name="connsiteX5081" fmla="*/ 7901672 w 10001500"/>
              <a:gd name="connsiteY5081" fmla="*/ 594088 h 2601022"/>
              <a:gd name="connsiteX5082" fmla="*/ 7931646 w 10001500"/>
              <a:gd name="connsiteY5082" fmla="*/ 573294 h 2601022"/>
              <a:gd name="connsiteX5083" fmla="*/ 7966481 w 10001500"/>
              <a:gd name="connsiteY5083" fmla="*/ 557362 h 2601022"/>
              <a:gd name="connsiteX5084" fmla="*/ 7987004 w 10001500"/>
              <a:gd name="connsiteY5084" fmla="*/ 552771 h 2601022"/>
              <a:gd name="connsiteX5085" fmla="*/ 8001046 w 10001500"/>
              <a:gd name="connsiteY5085" fmla="*/ 540080 h 2601022"/>
              <a:gd name="connsiteX5086" fmla="*/ 8016168 w 10001500"/>
              <a:gd name="connsiteY5086" fmla="*/ 541700 h 2601022"/>
              <a:gd name="connsiteX5087" fmla="*/ 8024810 w 10001500"/>
              <a:gd name="connsiteY5087" fmla="*/ 533599 h 2601022"/>
              <a:gd name="connsiteX5088" fmla="*/ 8035611 w 10001500"/>
              <a:gd name="connsiteY5088" fmla="*/ 529548 h 2601022"/>
              <a:gd name="connsiteX5089" fmla="*/ 8046413 w 10001500"/>
              <a:gd name="connsiteY5089" fmla="*/ 527117 h 2601022"/>
              <a:gd name="connsiteX5090" fmla="*/ 8089889 w 10001500"/>
              <a:gd name="connsiteY5090" fmla="*/ 518476 h 2601022"/>
              <a:gd name="connsiteX5091" fmla="*/ 8128505 w 10001500"/>
              <a:gd name="connsiteY5091" fmla="*/ 503354 h 2601022"/>
              <a:gd name="connsiteX5092" fmla="*/ 8151188 w 10001500"/>
              <a:gd name="connsiteY5092" fmla="*/ 495793 h 2601022"/>
              <a:gd name="connsiteX5093" fmla="*/ 8173872 w 10001500"/>
              <a:gd name="connsiteY5093" fmla="*/ 488232 h 2601022"/>
              <a:gd name="connsiteX5094" fmla="*/ 8188994 w 10001500"/>
              <a:gd name="connsiteY5094" fmla="*/ 496873 h 2601022"/>
              <a:gd name="connsiteX5095" fmla="*/ 8199525 w 10001500"/>
              <a:gd name="connsiteY5095" fmla="*/ 494983 h 2601022"/>
              <a:gd name="connsiteX5096" fmla="*/ 8208437 w 10001500"/>
              <a:gd name="connsiteY5096" fmla="*/ 488232 h 2601022"/>
              <a:gd name="connsiteX5097" fmla="*/ 8240572 w 10001500"/>
              <a:gd name="connsiteY5097" fmla="*/ 486882 h 2601022"/>
              <a:gd name="connsiteX5098" fmla="*/ 8264605 w 10001500"/>
              <a:gd name="connsiteY5098" fmla="*/ 470950 h 2601022"/>
              <a:gd name="connsiteX5099" fmla="*/ 8280807 w 10001500"/>
              <a:gd name="connsiteY5099" fmla="*/ 472299 h 2601022"/>
              <a:gd name="connsiteX5100" fmla="*/ 8290528 w 10001500"/>
              <a:gd name="connsiteY5100" fmla="*/ 462308 h 2601022"/>
              <a:gd name="connsiteX5101" fmla="*/ 8301330 w 10001500"/>
              <a:gd name="connsiteY5101" fmla="*/ 458257 h 2601022"/>
              <a:gd name="connsiteX5102" fmla="*/ 8312132 w 10001500"/>
              <a:gd name="connsiteY5102" fmla="*/ 455827 h 2601022"/>
              <a:gd name="connsiteX5103" fmla="*/ 8359659 w 10001500"/>
              <a:gd name="connsiteY5103" fmla="*/ 446916 h 2601022"/>
              <a:gd name="connsiteX5104" fmla="*/ 8400705 w 10001500"/>
              <a:gd name="connsiteY5104" fmla="*/ 429903 h 2601022"/>
              <a:gd name="connsiteX5105" fmla="*/ 8425548 w 10001500"/>
              <a:gd name="connsiteY5105" fmla="*/ 422342 h 2601022"/>
              <a:gd name="connsiteX5106" fmla="*/ 8450392 w 10001500"/>
              <a:gd name="connsiteY5106" fmla="*/ 414781 h 2601022"/>
              <a:gd name="connsiteX5107" fmla="*/ 8467945 w 10001500"/>
              <a:gd name="connsiteY5107" fmla="*/ 423692 h 2601022"/>
              <a:gd name="connsiteX5108" fmla="*/ 8487118 w 10001500"/>
              <a:gd name="connsiteY5108" fmla="*/ 414781 h 2601022"/>
              <a:gd name="connsiteX5109" fmla="*/ 8552727 w 10001500"/>
              <a:gd name="connsiteY5109" fmla="*/ 405340 h 2601022"/>
              <a:gd name="connsiteX5110" fmla="*/ 8649062 w 10001500"/>
              <a:gd name="connsiteY5110" fmla="*/ 385337 h 2601022"/>
              <a:gd name="connsiteX5111" fmla="*/ 8716111 w 10001500"/>
              <a:gd name="connsiteY5111" fmla="*/ 367254 h 2601022"/>
              <a:gd name="connsiteX5112" fmla="*/ 8765798 w 10001500"/>
              <a:gd name="connsiteY5112" fmla="*/ 302445 h 2601022"/>
              <a:gd name="connsiteX5113" fmla="*/ 8766339 w 10001500"/>
              <a:gd name="connsiteY5113" fmla="*/ 290563 h 2601022"/>
              <a:gd name="connsiteX5114" fmla="*/ 8770120 w 10001500"/>
              <a:gd name="connsiteY5114" fmla="*/ 278681 h 2601022"/>
              <a:gd name="connsiteX5115" fmla="*/ 8856532 w 10001500"/>
              <a:gd name="connsiteY5115" fmla="*/ 162024 h 2601022"/>
              <a:gd name="connsiteX5116" fmla="*/ 8913510 w 10001500"/>
              <a:gd name="connsiteY5116" fmla="*/ 76961 h 2601022"/>
              <a:gd name="connsiteX5117" fmla="*/ 8975349 w 10001500"/>
              <a:gd name="connsiteY5117" fmla="*/ 0 h 2601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Lst>
            <a:rect l="l" t="t" r="r" b="b"/>
            <a:pathLst>
              <a:path w="10001500" h="2601022">
                <a:moveTo>
                  <a:pt x="7886549" y="2471403"/>
                </a:moveTo>
                <a:cubicBezTo>
                  <a:pt x="7886594" y="2472708"/>
                  <a:pt x="7887045" y="2474419"/>
                  <a:pt x="7887900" y="2476534"/>
                </a:cubicBezTo>
                <a:cubicBezTo>
                  <a:pt x="7888755" y="2478649"/>
                  <a:pt x="7889745" y="2479819"/>
                  <a:pt x="7890870" y="2480045"/>
                </a:cubicBezTo>
                <a:cubicBezTo>
                  <a:pt x="7892941" y="2479910"/>
                  <a:pt x="7894201" y="2479099"/>
                  <a:pt x="7894651" y="2477614"/>
                </a:cubicBezTo>
                <a:cubicBezTo>
                  <a:pt x="7895101" y="2476129"/>
                  <a:pt x="7895281" y="2474779"/>
                  <a:pt x="7895191" y="2473563"/>
                </a:cubicBezTo>
                <a:close/>
                <a:moveTo>
                  <a:pt x="559785" y="2373418"/>
                </a:moveTo>
                <a:cubicBezTo>
                  <a:pt x="557949" y="2382921"/>
                  <a:pt x="550606" y="2385944"/>
                  <a:pt x="537756" y="2382489"/>
                </a:cubicBezTo>
                <a:cubicBezTo>
                  <a:pt x="524906" y="2379034"/>
                  <a:pt x="517564" y="2382057"/>
                  <a:pt x="515728" y="2391560"/>
                </a:cubicBezTo>
                <a:cubicBezTo>
                  <a:pt x="523017" y="2392100"/>
                  <a:pt x="539538" y="2391668"/>
                  <a:pt x="565292" y="2390264"/>
                </a:cubicBezTo>
                <a:cubicBezTo>
                  <a:pt x="591046" y="2388860"/>
                  <a:pt x="605624" y="2383245"/>
                  <a:pt x="609025" y="2373418"/>
                </a:cubicBezTo>
                <a:close/>
                <a:moveTo>
                  <a:pt x="621983" y="2363052"/>
                </a:moveTo>
                <a:cubicBezTo>
                  <a:pt x="622955" y="2367858"/>
                  <a:pt x="627491" y="2369909"/>
                  <a:pt x="635589" y="2369207"/>
                </a:cubicBezTo>
                <a:cubicBezTo>
                  <a:pt x="643688" y="2368506"/>
                  <a:pt x="649519" y="2367318"/>
                  <a:pt x="653083" y="2365644"/>
                </a:cubicBezTo>
                <a:close/>
                <a:moveTo>
                  <a:pt x="6222413" y="2308641"/>
                </a:moveTo>
                <a:lnTo>
                  <a:pt x="6209455" y="2316415"/>
                </a:lnTo>
                <a:cubicBezTo>
                  <a:pt x="6207889" y="2316199"/>
                  <a:pt x="6205838" y="2315984"/>
                  <a:pt x="6203300" y="2315768"/>
                </a:cubicBezTo>
                <a:cubicBezTo>
                  <a:pt x="6200763" y="2315551"/>
                  <a:pt x="6199359" y="2316632"/>
                  <a:pt x="6199089" y="2319007"/>
                </a:cubicBezTo>
                <a:cubicBezTo>
                  <a:pt x="6199143" y="2320465"/>
                  <a:pt x="6199682" y="2322085"/>
                  <a:pt x="6200708" y="2323866"/>
                </a:cubicBezTo>
                <a:cubicBezTo>
                  <a:pt x="6201734" y="2325648"/>
                  <a:pt x="6202922" y="2326620"/>
                  <a:pt x="6204272" y="2326782"/>
                </a:cubicBezTo>
                <a:cubicBezTo>
                  <a:pt x="6207295" y="2326350"/>
                  <a:pt x="6209023" y="2324622"/>
                  <a:pt x="6209455" y="2321599"/>
                </a:cubicBezTo>
                <a:close/>
                <a:moveTo>
                  <a:pt x="362824" y="2308629"/>
                </a:moveTo>
                <a:lnTo>
                  <a:pt x="378373" y="2321586"/>
                </a:lnTo>
                <a:cubicBezTo>
                  <a:pt x="382423" y="2321533"/>
                  <a:pt x="385986" y="2320345"/>
                  <a:pt x="389064" y="2318023"/>
                </a:cubicBezTo>
                <a:cubicBezTo>
                  <a:pt x="392141" y="2315701"/>
                  <a:pt x="393761" y="2312570"/>
                  <a:pt x="393923" y="2308629"/>
                </a:cubicBezTo>
                <a:close/>
                <a:moveTo>
                  <a:pt x="6263878" y="2295683"/>
                </a:moveTo>
                <a:lnTo>
                  <a:pt x="6261287" y="2298275"/>
                </a:lnTo>
                <a:cubicBezTo>
                  <a:pt x="6261233" y="2299732"/>
                  <a:pt x="6261341" y="2301352"/>
                  <a:pt x="6261611" y="2303134"/>
                </a:cubicBezTo>
                <a:cubicBezTo>
                  <a:pt x="6261881" y="2304915"/>
                  <a:pt x="6262637" y="2305887"/>
                  <a:pt x="6263878" y="2306049"/>
                </a:cubicBezTo>
                <a:lnTo>
                  <a:pt x="6271653" y="2306049"/>
                </a:lnTo>
                <a:cubicBezTo>
                  <a:pt x="6271653" y="2303350"/>
                  <a:pt x="6271006" y="2300974"/>
                  <a:pt x="6269710" y="2298922"/>
                </a:cubicBezTo>
                <a:cubicBezTo>
                  <a:pt x="6268414" y="2296870"/>
                  <a:pt x="6266470" y="2295791"/>
                  <a:pt x="6263878" y="2295683"/>
                </a:cubicBezTo>
                <a:close/>
                <a:moveTo>
                  <a:pt x="6341627" y="2261992"/>
                </a:moveTo>
                <a:lnTo>
                  <a:pt x="6341627" y="2264584"/>
                </a:lnTo>
                <a:cubicBezTo>
                  <a:pt x="6342058" y="2269767"/>
                  <a:pt x="6343786" y="2272358"/>
                  <a:pt x="6346810" y="2272358"/>
                </a:cubicBezTo>
                <a:cubicBezTo>
                  <a:pt x="6349833" y="2271926"/>
                  <a:pt x="6351561" y="2270199"/>
                  <a:pt x="6351993" y="2267176"/>
                </a:cubicBezTo>
                <a:cubicBezTo>
                  <a:pt x="6351561" y="2264152"/>
                  <a:pt x="6349833" y="2262424"/>
                  <a:pt x="6346810" y="2261992"/>
                </a:cubicBezTo>
                <a:close/>
                <a:moveTo>
                  <a:pt x="8251643" y="2246730"/>
                </a:moveTo>
                <a:cubicBezTo>
                  <a:pt x="8251643" y="2248981"/>
                  <a:pt x="8252183" y="2250961"/>
                  <a:pt x="8253263" y="2252671"/>
                </a:cubicBezTo>
                <a:cubicBezTo>
                  <a:pt x="8254343" y="2254381"/>
                  <a:pt x="8255963" y="2255281"/>
                  <a:pt x="8258124" y="2255371"/>
                </a:cubicBezTo>
                <a:cubicBezTo>
                  <a:pt x="8259924" y="2255011"/>
                  <a:pt x="8260644" y="2253571"/>
                  <a:pt x="8260284" y="2251051"/>
                </a:cubicBezTo>
                <a:cubicBezTo>
                  <a:pt x="8260284" y="2248981"/>
                  <a:pt x="8259744" y="2247721"/>
                  <a:pt x="8258664" y="2247271"/>
                </a:cubicBezTo>
                <a:cubicBezTo>
                  <a:pt x="8257584" y="2246821"/>
                  <a:pt x="8255963" y="2246640"/>
                  <a:pt x="8253803" y="2246730"/>
                </a:cubicBezTo>
                <a:close/>
                <a:moveTo>
                  <a:pt x="181412" y="2217923"/>
                </a:moveTo>
                <a:lnTo>
                  <a:pt x="194370" y="2220515"/>
                </a:lnTo>
                <a:cubicBezTo>
                  <a:pt x="194370" y="2225698"/>
                  <a:pt x="191778" y="2228289"/>
                  <a:pt x="186595" y="2228289"/>
                </a:cubicBezTo>
                <a:cubicBezTo>
                  <a:pt x="184921" y="2228289"/>
                  <a:pt x="182438" y="2227641"/>
                  <a:pt x="179144" y="2226346"/>
                </a:cubicBezTo>
                <a:cubicBezTo>
                  <a:pt x="175850" y="2225050"/>
                  <a:pt x="174015" y="2223106"/>
                  <a:pt x="173637" y="2220515"/>
                </a:cubicBezTo>
                <a:cubicBezTo>
                  <a:pt x="173799" y="2219272"/>
                  <a:pt x="174771" y="2218517"/>
                  <a:pt x="176552" y="2218247"/>
                </a:cubicBezTo>
                <a:cubicBezTo>
                  <a:pt x="178334" y="2217977"/>
                  <a:pt x="179954" y="2217869"/>
                  <a:pt x="181412" y="2217923"/>
                </a:cubicBezTo>
                <a:close/>
                <a:moveTo>
                  <a:pt x="222877" y="2212739"/>
                </a:moveTo>
                <a:cubicBezTo>
                  <a:pt x="218126" y="2217923"/>
                  <a:pt x="212079" y="2220515"/>
                  <a:pt x="204736" y="2220515"/>
                </a:cubicBezTo>
                <a:cubicBezTo>
                  <a:pt x="207436" y="2219056"/>
                  <a:pt x="210459" y="2217437"/>
                  <a:pt x="213807" y="2215655"/>
                </a:cubicBezTo>
                <a:cubicBezTo>
                  <a:pt x="217154" y="2213873"/>
                  <a:pt x="220177" y="2212901"/>
                  <a:pt x="222877" y="2212739"/>
                </a:cubicBezTo>
                <a:close/>
                <a:moveTo>
                  <a:pt x="971849" y="2210148"/>
                </a:moveTo>
                <a:lnTo>
                  <a:pt x="979624" y="2220515"/>
                </a:lnTo>
                <a:cubicBezTo>
                  <a:pt x="982323" y="2220515"/>
                  <a:pt x="984699" y="2219866"/>
                  <a:pt x="986751" y="2218571"/>
                </a:cubicBezTo>
                <a:cubicBezTo>
                  <a:pt x="988803" y="2217275"/>
                  <a:pt x="989882" y="2215331"/>
                  <a:pt x="989990" y="2212739"/>
                </a:cubicBezTo>
                <a:close/>
                <a:moveTo>
                  <a:pt x="238427" y="2207557"/>
                </a:moveTo>
                <a:cubicBezTo>
                  <a:pt x="233243" y="2210580"/>
                  <a:pt x="228060" y="2212308"/>
                  <a:pt x="222877" y="2212739"/>
                </a:cubicBezTo>
                <a:cubicBezTo>
                  <a:pt x="224335" y="2210256"/>
                  <a:pt x="226603" y="2208744"/>
                  <a:pt x="229680" y="2208204"/>
                </a:cubicBezTo>
                <a:cubicBezTo>
                  <a:pt x="232758" y="2207664"/>
                  <a:pt x="235673" y="2207449"/>
                  <a:pt x="238427" y="2207557"/>
                </a:cubicBezTo>
                <a:close/>
                <a:moveTo>
                  <a:pt x="6471206" y="2204977"/>
                </a:moveTo>
                <a:lnTo>
                  <a:pt x="6471206" y="2207568"/>
                </a:lnTo>
                <a:cubicBezTo>
                  <a:pt x="6471098" y="2209026"/>
                  <a:pt x="6471314" y="2210646"/>
                  <a:pt x="6471854" y="2212428"/>
                </a:cubicBezTo>
                <a:cubicBezTo>
                  <a:pt x="6472394" y="2214209"/>
                  <a:pt x="6473906" y="2215181"/>
                  <a:pt x="6476390" y="2215343"/>
                </a:cubicBezTo>
                <a:cubicBezTo>
                  <a:pt x="6477739" y="2215181"/>
                  <a:pt x="6478927" y="2214209"/>
                  <a:pt x="6479953" y="2212428"/>
                </a:cubicBezTo>
                <a:cubicBezTo>
                  <a:pt x="6480979" y="2210646"/>
                  <a:pt x="6481519" y="2209026"/>
                  <a:pt x="6481573" y="2207568"/>
                </a:cubicBezTo>
                <a:close/>
                <a:moveTo>
                  <a:pt x="1407237" y="2197190"/>
                </a:moveTo>
                <a:cubicBezTo>
                  <a:pt x="1405995" y="2197622"/>
                  <a:pt x="1405240" y="2199350"/>
                  <a:pt x="1404970" y="2202373"/>
                </a:cubicBezTo>
                <a:cubicBezTo>
                  <a:pt x="1404700" y="2205397"/>
                  <a:pt x="1404592" y="2207125"/>
                  <a:pt x="1404646" y="2207557"/>
                </a:cubicBezTo>
                <a:cubicBezTo>
                  <a:pt x="1389096" y="2212956"/>
                  <a:pt x="1373546" y="2218355"/>
                  <a:pt x="1357998" y="2223754"/>
                </a:cubicBezTo>
                <a:cubicBezTo>
                  <a:pt x="1342447" y="2229153"/>
                  <a:pt x="1326898" y="2233256"/>
                  <a:pt x="1311348" y="2236064"/>
                </a:cubicBezTo>
                <a:lnTo>
                  <a:pt x="1311348" y="2238656"/>
                </a:lnTo>
                <a:cubicBezTo>
                  <a:pt x="1311240" y="2241355"/>
                  <a:pt x="1311456" y="2243731"/>
                  <a:pt x="1311996" y="2245783"/>
                </a:cubicBezTo>
                <a:cubicBezTo>
                  <a:pt x="1312536" y="2247834"/>
                  <a:pt x="1314048" y="2248914"/>
                  <a:pt x="1316531" y="2249022"/>
                </a:cubicBezTo>
                <a:lnTo>
                  <a:pt x="1321714" y="2246430"/>
                </a:lnTo>
                <a:cubicBezTo>
                  <a:pt x="1321499" y="2240762"/>
                  <a:pt x="1334240" y="2233958"/>
                  <a:pt x="1359941" y="2226022"/>
                </a:cubicBezTo>
                <a:cubicBezTo>
                  <a:pt x="1385642" y="2218085"/>
                  <a:pt x="1402270" y="2211930"/>
                  <a:pt x="1409829" y="2207557"/>
                </a:cubicBezTo>
                <a:cubicBezTo>
                  <a:pt x="1409721" y="2205990"/>
                  <a:pt x="1409289" y="2203939"/>
                  <a:pt x="1408533" y="2201402"/>
                </a:cubicBezTo>
                <a:cubicBezTo>
                  <a:pt x="1407777" y="2198864"/>
                  <a:pt x="1407345" y="2197460"/>
                  <a:pt x="1407237" y="2197190"/>
                </a:cubicBezTo>
                <a:close/>
                <a:moveTo>
                  <a:pt x="4160806" y="2196502"/>
                </a:moveTo>
                <a:cubicBezTo>
                  <a:pt x="4160447" y="2201948"/>
                  <a:pt x="4160627" y="2206179"/>
                  <a:pt x="4161347" y="2209194"/>
                </a:cubicBezTo>
                <a:cubicBezTo>
                  <a:pt x="4162066" y="2212210"/>
                  <a:pt x="4165487" y="2213740"/>
                  <a:pt x="4171609" y="2213785"/>
                </a:cubicBezTo>
                <a:lnTo>
                  <a:pt x="4180250" y="2213785"/>
                </a:lnTo>
                <a:close/>
                <a:moveTo>
                  <a:pt x="1469436" y="2186824"/>
                </a:moveTo>
                <a:lnTo>
                  <a:pt x="1477212" y="2197190"/>
                </a:lnTo>
                <a:cubicBezTo>
                  <a:pt x="1479910" y="2197190"/>
                  <a:pt x="1482286" y="2196542"/>
                  <a:pt x="1484337" y="2195246"/>
                </a:cubicBezTo>
                <a:cubicBezTo>
                  <a:pt x="1486389" y="2193950"/>
                  <a:pt x="1487469" y="2192007"/>
                  <a:pt x="1487577" y="2189416"/>
                </a:cubicBezTo>
                <a:close/>
                <a:moveTo>
                  <a:pt x="8268926" y="2181921"/>
                </a:moveTo>
                <a:cubicBezTo>
                  <a:pt x="8266585" y="2184126"/>
                  <a:pt x="8264245" y="2186737"/>
                  <a:pt x="8261905" y="2189752"/>
                </a:cubicBezTo>
                <a:cubicBezTo>
                  <a:pt x="8259564" y="2192767"/>
                  <a:pt x="8258304" y="2195918"/>
                  <a:pt x="8258124" y="2199203"/>
                </a:cubicBezTo>
                <a:cubicBezTo>
                  <a:pt x="8258394" y="2202309"/>
                  <a:pt x="8260014" y="2204199"/>
                  <a:pt x="8262984" y="2204874"/>
                </a:cubicBezTo>
                <a:cubicBezTo>
                  <a:pt x="8265955" y="2205549"/>
                  <a:pt x="8268656" y="2205819"/>
                  <a:pt x="8271086" y="2205684"/>
                </a:cubicBezTo>
                <a:cubicBezTo>
                  <a:pt x="8272301" y="2205774"/>
                  <a:pt x="8273651" y="2205594"/>
                  <a:pt x="8275137" y="2205144"/>
                </a:cubicBezTo>
                <a:cubicBezTo>
                  <a:pt x="8276622" y="2204694"/>
                  <a:pt x="8277432" y="2203434"/>
                  <a:pt x="8277567" y="2201363"/>
                </a:cubicBezTo>
                <a:cubicBezTo>
                  <a:pt x="8277477" y="2197988"/>
                  <a:pt x="8276576" y="2194478"/>
                  <a:pt x="8274866" y="2190832"/>
                </a:cubicBezTo>
                <a:cubicBezTo>
                  <a:pt x="8273156" y="2187187"/>
                  <a:pt x="8271176" y="2184216"/>
                  <a:pt x="8268926" y="2181921"/>
                </a:cubicBezTo>
                <a:close/>
                <a:moveTo>
                  <a:pt x="6507489" y="2179061"/>
                </a:moveTo>
                <a:lnTo>
                  <a:pt x="6512672" y="2192019"/>
                </a:lnTo>
                <a:lnTo>
                  <a:pt x="6517855" y="2192019"/>
                </a:lnTo>
                <a:cubicBezTo>
                  <a:pt x="6517585" y="2189373"/>
                  <a:pt x="6516181" y="2186890"/>
                  <a:pt x="6513644" y="2184568"/>
                </a:cubicBezTo>
                <a:cubicBezTo>
                  <a:pt x="6511106" y="2182247"/>
                  <a:pt x="6509054" y="2180411"/>
                  <a:pt x="6507489" y="2179061"/>
                </a:cubicBezTo>
                <a:close/>
                <a:moveTo>
                  <a:pt x="1083288" y="2171274"/>
                </a:moveTo>
                <a:cubicBezTo>
                  <a:pt x="1082046" y="2171436"/>
                  <a:pt x="1081290" y="2172408"/>
                  <a:pt x="1081020" y="2174190"/>
                </a:cubicBezTo>
                <a:cubicBezTo>
                  <a:pt x="1080750" y="2175971"/>
                  <a:pt x="1080642" y="2177591"/>
                  <a:pt x="1080696" y="2179049"/>
                </a:cubicBezTo>
                <a:lnTo>
                  <a:pt x="1015906" y="2204965"/>
                </a:lnTo>
                <a:cubicBezTo>
                  <a:pt x="1016716" y="2207449"/>
                  <a:pt x="1020279" y="2208960"/>
                  <a:pt x="1026597" y="2209500"/>
                </a:cubicBezTo>
                <a:cubicBezTo>
                  <a:pt x="1032914" y="2210040"/>
                  <a:pt x="1037125" y="2210256"/>
                  <a:pt x="1039230" y="2210148"/>
                </a:cubicBezTo>
                <a:lnTo>
                  <a:pt x="1072921" y="2189416"/>
                </a:lnTo>
                <a:cubicBezTo>
                  <a:pt x="1075837" y="2189469"/>
                  <a:pt x="1079077" y="2188713"/>
                  <a:pt x="1082640" y="2187148"/>
                </a:cubicBezTo>
                <a:cubicBezTo>
                  <a:pt x="1086203" y="2185582"/>
                  <a:pt x="1088147" y="2182882"/>
                  <a:pt x="1088472" y="2179049"/>
                </a:cubicBezTo>
                <a:cubicBezTo>
                  <a:pt x="1088579" y="2177591"/>
                  <a:pt x="1088363" y="2175971"/>
                  <a:pt x="1087823" y="2174190"/>
                </a:cubicBezTo>
                <a:cubicBezTo>
                  <a:pt x="1087284" y="2172408"/>
                  <a:pt x="1085771" y="2171436"/>
                  <a:pt x="1083288" y="2171274"/>
                </a:cubicBezTo>
                <a:close/>
                <a:moveTo>
                  <a:pt x="8124184" y="2171119"/>
                </a:moveTo>
                <a:cubicBezTo>
                  <a:pt x="8122969" y="2171614"/>
                  <a:pt x="8121619" y="2173864"/>
                  <a:pt x="8120134" y="2177870"/>
                </a:cubicBezTo>
                <a:cubicBezTo>
                  <a:pt x="8118649" y="2181876"/>
                  <a:pt x="8117838" y="2184666"/>
                  <a:pt x="8117703" y="2186241"/>
                </a:cubicBezTo>
                <a:cubicBezTo>
                  <a:pt x="8115453" y="2186196"/>
                  <a:pt x="8113473" y="2186827"/>
                  <a:pt x="8111762" y="2188132"/>
                </a:cubicBezTo>
                <a:cubicBezTo>
                  <a:pt x="8110052" y="2189437"/>
                  <a:pt x="8109152" y="2191687"/>
                  <a:pt x="8109062" y="2194883"/>
                </a:cubicBezTo>
                <a:cubicBezTo>
                  <a:pt x="8109107" y="2196098"/>
                  <a:pt x="8109557" y="2197448"/>
                  <a:pt x="8110412" y="2198933"/>
                </a:cubicBezTo>
                <a:cubicBezTo>
                  <a:pt x="8111268" y="2200419"/>
                  <a:pt x="8112257" y="2201229"/>
                  <a:pt x="8113383" y="2201363"/>
                </a:cubicBezTo>
                <a:cubicBezTo>
                  <a:pt x="8115453" y="2200958"/>
                  <a:pt x="8116713" y="2199069"/>
                  <a:pt x="8117163" y="2195693"/>
                </a:cubicBezTo>
                <a:cubicBezTo>
                  <a:pt x="8117613" y="2192317"/>
                  <a:pt x="8117794" y="2189887"/>
                  <a:pt x="8117703" y="2188402"/>
                </a:cubicBezTo>
                <a:lnTo>
                  <a:pt x="8124184" y="2175440"/>
                </a:lnTo>
                <a:close/>
                <a:moveTo>
                  <a:pt x="3197306" y="2157617"/>
                </a:moveTo>
                <a:cubicBezTo>
                  <a:pt x="3196180" y="2157707"/>
                  <a:pt x="3195189" y="2158067"/>
                  <a:pt x="3194334" y="2158697"/>
                </a:cubicBezTo>
                <a:cubicBezTo>
                  <a:pt x="3193479" y="2159327"/>
                  <a:pt x="3193029" y="2159687"/>
                  <a:pt x="3192985" y="2159777"/>
                </a:cubicBezTo>
                <a:cubicBezTo>
                  <a:pt x="3192895" y="2161082"/>
                  <a:pt x="3193074" y="2162793"/>
                  <a:pt x="3193524" y="2164908"/>
                </a:cubicBezTo>
                <a:cubicBezTo>
                  <a:pt x="3193974" y="2167023"/>
                  <a:pt x="3195235" y="2168193"/>
                  <a:pt x="3197306" y="2168418"/>
                </a:cubicBezTo>
                <a:cubicBezTo>
                  <a:pt x="3198341" y="2168284"/>
                  <a:pt x="3198971" y="2167474"/>
                  <a:pt x="3199196" y="2165988"/>
                </a:cubicBezTo>
                <a:cubicBezTo>
                  <a:pt x="3199420" y="2164503"/>
                  <a:pt x="3199510" y="2163153"/>
                  <a:pt x="3199465" y="2161938"/>
                </a:cubicBezTo>
                <a:cubicBezTo>
                  <a:pt x="3199826" y="2159417"/>
                  <a:pt x="3199105" y="2157977"/>
                  <a:pt x="3197306" y="2157617"/>
                </a:cubicBezTo>
                <a:close/>
                <a:moveTo>
                  <a:pt x="4160806" y="2155457"/>
                </a:moveTo>
                <a:cubicBezTo>
                  <a:pt x="4160806" y="2157122"/>
                  <a:pt x="4161347" y="2160272"/>
                  <a:pt x="4162426" y="2164908"/>
                </a:cubicBezTo>
                <a:cubicBezTo>
                  <a:pt x="4163507" y="2169544"/>
                  <a:pt x="4165127" y="2172154"/>
                  <a:pt x="4167288" y="2172739"/>
                </a:cubicBezTo>
                <a:cubicBezTo>
                  <a:pt x="4168323" y="2172424"/>
                  <a:pt x="4168953" y="2170894"/>
                  <a:pt x="4169177" y="2168149"/>
                </a:cubicBezTo>
                <a:cubicBezTo>
                  <a:pt x="4169403" y="2165403"/>
                  <a:pt x="4169493" y="2163333"/>
                  <a:pt x="4169448" y="2161938"/>
                </a:cubicBezTo>
                <a:cubicBezTo>
                  <a:pt x="4169898" y="2161983"/>
                  <a:pt x="4171699" y="2161892"/>
                  <a:pt x="4174848" y="2161668"/>
                </a:cubicBezTo>
                <a:cubicBezTo>
                  <a:pt x="4177999" y="2161442"/>
                  <a:pt x="4179800" y="2160813"/>
                  <a:pt x="4180250" y="2159777"/>
                </a:cubicBezTo>
                <a:cubicBezTo>
                  <a:pt x="4179710" y="2159597"/>
                  <a:pt x="4177009" y="2158877"/>
                  <a:pt x="4172149" y="2157617"/>
                </a:cubicBezTo>
                <a:cubicBezTo>
                  <a:pt x="4167288" y="2156357"/>
                  <a:pt x="4163507" y="2155637"/>
                  <a:pt x="4160806" y="2155457"/>
                </a:cubicBezTo>
                <a:close/>
                <a:moveTo>
                  <a:pt x="1565325" y="2145358"/>
                </a:moveTo>
                <a:cubicBezTo>
                  <a:pt x="1564137" y="2145466"/>
                  <a:pt x="1563273" y="2145898"/>
                  <a:pt x="1562733" y="2146654"/>
                </a:cubicBezTo>
                <a:cubicBezTo>
                  <a:pt x="1562193" y="2147410"/>
                  <a:pt x="1561329" y="2147842"/>
                  <a:pt x="1560142" y="2147949"/>
                </a:cubicBezTo>
                <a:cubicBezTo>
                  <a:pt x="1560196" y="2149516"/>
                  <a:pt x="1560735" y="2151567"/>
                  <a:pt x="1561761" y="2154105"/>
                </a:cubicBezTo>
                <a:cubicBezTo>
                  <a:pt x="1562787" y="2156642"/>
                  <a:pt x="1563975" y="2158046"/>
                  <a:pt x="1565325" y="2158316"/>
                </a:cubicBezTo>
                <a:cubicBezTo>
                  <a:pt x="1567808" y="2158154"/>
                  <a:pt x="1569320" y="2157182"/>
                  <a:pt x="1569860" y="2155400"/>
                </a:cubicBezTo>
                <a:cubicBezTo>
                  <a:pt x="1570400" y="2153619"/>
                  <a:pt x="1570617" y="2151999"/>
                  <a:pt x="1570508" y="2150541"/>
                </a:cubicBezTo>
                <a:cubicBezTo>
                  <a:pt x="1570076" y="2147518"/>
                  <a:pt x="1568348" y="2145790"/>
                  <a:pt x="1565325" y="2145358"/>
                </a:cubicBezTo>
                <a:close/>
                <a:moveTo>
                  <a:pt x="4204013" y="2144655"/>
                </a:moveTo>
                <a:cubicBezTo>
                  <a:pt x="4204372" y="2148616"/>
                  <a:pt x="4205814" y="2151496"/>
                  <a:pt x="4208334" y="2153296"/>
                </a:cubicBezTo>
                <a:cubicBezTo>
                  <a:pt x="4210403" y="2153161"/>
                  <a:pt x="4211664" y="2152351"/>
                  <a:pt x="4212114" y="2150866"/>
                </a:cubicBezTo>
                <a:cubicBezTo>
                  <a:pt x="4212564" y="2149381"/>
                  <a:pt x="4212745" y="2148031"/>
                  <a:pt x="4212654" y="2146816"/>
                </a:cubicBezTo>
                <a:close/>
                <a:moveTo>
                  <a:pt x="4188890" y="2144655"/>
                </a:moveTo>
                <a:cubicBezTo>
                  <a:pt x="4188530" y="2152036"/>
                  <a:pt x="4187091" y="2158877"/>
                  <a:pt x="4184569" y="2165178"/>
                </a:cubicBezTo>
                <a:cubicBezTo>
                  <a:pt x="4182049" y="2171479"/>
                  <a:pt x="4180610" y="2178320"/>
                  <a:pt x="4180250" y="2185701"/>
                </a:cubicBezTo>
                <a:cubicBezTo>
                  <a:pt x="4179890" y="2191822"/>
                  <a:pt x="4182770" y="2194702"/>
                  <a:pt x="4188890" y="2194342"/>
                </a:cubicBezTo>
                <a:lnTo>
                  <a:pt x="4204013" y="2170579"/>
                </a:lnTo>
                <a:cubicBezTo>
                  <a:pt x="4203743" y="2166753"/>
                  <a:pt x="4202662" y="2164143"/>
                  <a:pt x="4200773" y="2162748"/>
                </a:cubicBezTo>
                <a:cubicBezTo>
                  <a:pt x="4198882" y="2161353"/>
                  <a:pt x="4197802" y="2158202"/>
                  <a:pt x="4197531" y="2153296"/>
                </a:cubicBezTo>
                <a:close/>
                <a:moveTo>
                  <a:pt x="8292689" y="2140875"/>
                </a:moveTo>
                <a:lnTo>
                  <a:pt x="8292689" y="2158157"/>
                </a:lnTo>
                <a:lnTo>
                  <a:pt x="8301330" y="2162478"/>
                </a:lnTo>
                <a:lnTo>
                  <a:pt x="8301330" y="2145195"/>
                </a:lnTo>
                <a:close/>
                <a:moveTo>
                  <a:pt x="458712" y="2140175"/>
                </a:moveTo>
                <a:cubicBezTo>
                  <a:pt x="459576" y="2144980"/>
                  <a:pt x="463680" y="2147032"/>
                  <a:pt x="471023" y="2146330"/>
                </a:cubicBezTo>
                <a:cubicBezTo>
                  <a:pt x="478366" y="2145628"/>
                  <a:pt x="483765" y="2144440"/>
                  <a:pt x="487220" y="2142766"/>
                </a:cubicBezTo>
                <a:close/>
                <a:moveTo>
                  <a:pt x="8301330" y="2123592"/>
                </a:moveTo>
                <a:cubicBezTo>
                  <a:pt x="8301285" y="2124807"/>
                  <a:pt x="8301375" y="2126158"/>
                  <a:pt x="8301600" y="2127643"/>
                </a:cubicBezTo>
                <a:cubicBezTo>
                  <a:pt x="8301826" y="2129128"/>
                  <a:pt x="8302455" y="2129938"/>
                  <a:pt x="8303491" y="2130073"/>
                </a:cubicBezTo>
                <a:lnTo>
                  <a:pt x="8309971" y="2130073"/>
                </a:lnTo>
                <a:cubicBezTo>
                  <a:pt x="8309881" y="2127913"/>
                  <a:pt x="8308982" y="2126293"/>
                  <a:pt x="8307271" y="2125212"/>
                </a:cubicBezTo>
                <a:cubicBezTo>
                  <a:pt x="8305561" y="2124132"/>
                  <a:pt x="8303581" y="2123592"/>
                  <a:pt x="8301330" y="2123592"/>
                </a:cubicBezTo>
                <a:close/>
                <a:moveTo>
                  <a:pt x="3238352" y="2123052"/>
                </a:moveTo>
                <a:cubicBezTo>
                  <a:pt x="3234031" y="2123367"/>
                  <a:pt x="3230251" y="2125437"/>
                  <a:pt x="3227010" y="2129263"/>
                </a:cubicBezTo>
                <a:cubicBezTo>
                  <a:pt x="3223770" y="2133088"/>
                  <a:pt x="3221069" y="2136779"/>
                  <a:pt x="3218909" y="2140335"/>
                </a:cubicBezTo>
                <a:cubicBezTo>
                  <a:pt x="3215939" y="2140335"/>
                  <a:pt x="3211077" y="2140874"/>
                  <a:pt x="3204326" y="2141955"/>
                </a:cubicBezTo>
                <a:cubicBezTo>
                  <a:pt x="3197576" y="2143035"/>
                  <a:pt x="3193795" y="2144655"/>
                  <a:pt x="3192985" y="2146816"/>
                </a:cubicBezTo>
                <a:cubicBezTo>
                  <a:pt x="3193434" y="2147850"/>
                  <a:pt x="3195235" y="2148481"/>
                  <a:pt x="3198386" y="2148705"/>
                </a:cubicBezTo>
                <a:cubicBezTo>
                  <a:pt x="3201537" y="2148931"/>
                  <a:pt x="3203336" y="2149021"/>
                  <a:pt x="3203786" y="2148976"/>
                </a:cubicBezTo>
                <a:cubicBezTo>
                  <a:pt x="3204777" y="2151316"/>
                  <a:pt x="3206037" y="2153656"/>
                  <a:pt x="3207566" y="2155997"/>
                </a:cubicBezTo>
                <a:cubicBezTo>
                  <a:pt x="3209098" y="2158337"/>
                  <a:pt x="3211437" y="2159597"/>
                  <a:pt x="3214588" y="2159777"/>
                </a:cubicBezTo>
                <a:lnTo>
                  <a:pt x="3218909" y="2157617"/>
                </a:lnTo>
                <a:cubicBezTo>
                  <a:pt x="3217468" y="2154061"/>
                  <a:pt x="3216567" y="2150371"/>
                  <a:pt x="3216207" y="2146545"/>
                </a:cubicBezTo>
                <a:cubicBezTo>
                  <a:pt x="3215848" y="2142720"/>
                  <a:pt x="3218189" y="2140650"/>
                  <a:pt x="3223230" y="2140335"/>
                </a:cubicBezTo>
                <a:lnTo>
                  <a:pt x="3242673" y="2125212"/>
                </a:lnTo>
                <a:close/>
                <a:moveTo>
                  <a:pt x="1811526" y="2116850"/>
                </a:moveTo>
                <a:lnTo>
                  <a:pt x="1842625" y="2116850"/>
                </a:lnTo>
                <a:lnTo>
                  <a:pt x="1834851" y="2134992"/>
                </a:lnTo>
                <a:cubicBezTo>
                  <a:pt x="1825240" y="2135856"/>
                  <a:pt x="1817897" y="2139311"/>
                  <a:pt x="1812822" y="2145358"/>
                </a:cubicBezTo>
                <a:cubicBezTo>
                  <a:pt x="1807747" y="2151405"/>
                  <a:pt x="1800404" y="2154860"/>
                  <a:pt x="1790794" y="2155724"/>
                </a:cubicBezTo>
                <a:lnTo>
                  <a:pt x="1780427" y="2160908"/>
                </a:lnTo>
                <a:cubicBezTo>
                  <a:pt x="1776702" y="2160476"/>
                  <a:pt x="1774434" y="2158100"/>
                  <a:pt x="1773625" y="2153781"/>
                </a:cubicBezTo>
                <a:cubicBezTo>
                  <a:pt x="1772815" y="2149461"/>
                  <a:pt x="1772490" y="2145790"/>
                  <a:pt x="1772653" y="2142766"/>
                </a:cubicBezTo>
                <a:cubicBezTo>
                  <a:pt x="1779941" y="2141687"/>
                  <a:pt x="1788041" y="2139311"/>
                  <a:pt x="1796949" y="2135640"/>
                </a:cubicBezTo>
                <a:cubicBezTo>
                  <a:pt x="1805857" y="2131968"/>
                  <a:pt x="1810717" y="2125705"/>
                  <a:pt x="1811526" y="2116850"/>
                </a:cubicBezTo>
                <a:close/>
                <a:moveTo>
                  <a:pt x="243610" y="2116850"/>
                </a:moveTo>
                <a:lnTo>
                  <a:pt x="352457" y="2116850"/>
                </a:lnTo>
                <a:cubicBezTo>
                  <a:pt x="352187" y="2121926"/>
                  <a:pt x="350136" y="2125381"/>
                  <a:pt x="346302" y="2127217"/>
                </a:cubicBezTo>
                <a:cubicBezTo>
                  <a:pt x="342468" y="2129053"/>
                  <a:pt x="338473" y="2129916"/>
                  <a:pt x="334316" y="2129809"/>
                </a:cubicBezTo>
                <a:lnTo>
                  <a:pt x="331725" y="2129809"/>
                </a:lnTo>
                <a:lnTo>
                  <a:pt x="305809" y="2142766"/>
                </a:lnTo>
                <a:lnTo>
                  <a:pt x="279893" y="2140175"/>
                </a:lnTo>
                <a:lnTo>
                  <a:pt x="233243" y="2158316"/>
                </a:lnTo>
                <a:cubicBezTo>
                  <a:pt x="222661" y="2157668"/>
                  <a:pt x="205600" y="2157020"/>
                  <a:pt x="182059" y="2156372"/>
                </a:cubicBezTo>
                <a:cubicBezTo>
                  <a:pt x="158519" y="2155724"/>
                  <a:pt x="145345" y="2158964"/>
                  <a:pt x="142538" y="2166091"/>
                </a:cubicBezTo>
                <a:lnTo>
                  <a:pt x="142538" y="2168683"/>
                </a:lnTo>
                <a:lnTo>
                  <a:pt x="12958" y="2168683"/>
                </a:lnTo>
                <a:cubicBezTo>
                  <a:pt x="11284" y="2168736"/>
                  <a:pt x="8801" y="2168629"/>
                  <a:pt x="5507" y="2168358"/>
                </a:cubicBezTo>
                <a:cubicBezTo>
                  <a:pt x="2214" y="2168089"/>
                  <a:pt x="378" y="2167333"/>
                  <a:pt x="0" y="2166091"/>
                </a:cubicBezTo>
                <a:cubicBezTo>
                  <a:pt x="1744" y="2156380"/>
                  <a:pt x="15533" y="2150749"/>
                  <a:pt x="41369" y="2149197"/>
                </a:cubicBezTo>
                <a:cubicBezTo>
                  <a:pt x="67205" y="2147646"/>
                  <a:pt x="94625" y="2146238"/>
                  <a:pt x="123629" y="2144974"/>
                </a:cubicBezTo>
                <a:cubicBezTo>
                  <a:pt x="152632" y="2143710"/>
                  <a:pt x="172757" y="2138655"/>
                  <a:pt x="184003" y="2129809"/>
                </a:cubicBezTo>
                <a:lnTo>
                  <a:pt x="233243" y="2129809"/>
                </a:lnTo>
                <a:close/>
                <a:moveTo>
                  <a:pt x="1630116" y="2114259"/>
                </a:moveTo>
                <a:cubicBezTo>
                  <a:pt x="1627524" y="2114367"/>
                  <a:pt x="1625580" y="2115447"/>
                  <a:pt x="1624284" y="2117499"/>
                </a:cubicBezTo>
                <a:cubicBezTo>
                  <a:pt x="1622988" y="2119550"/>
                  <a:pt x="1622340" y="2121926"/>
                  <a:pt x="1622340" y="2124625"/>
                </a:cubicBezTo>
                <a:cubicBezTo>
                  <a:pt x="1615700" y="2124895"/>
                  <a:pt x="1608897" y="2126947"/>
                  <a:pt x="1601931" y="2130780"/>
                </a:cubicBezTo>
                <a:cubicBezTo>
                  <a:pt x="1594966" y="2134614"/>
                  <a:pt x="1588811" y="2138609"/>
                  <a:pt x="1583466" y="2142766"/>
                </a:cubicBezTo>
                <a:lnTo>
                  <a:pt x="1606790" y="2134992"/>
                </a:lnTo>
                <a:cubicBezTo>
                  <a:pt x="1612081" y="2133426"/>
                  <a:pt x="1617697" y="2131374"/>
                  <a:pt x="1623635" y="2128837"/>
                </a:cubicBezTo>
                <a:cubicBezTo>
                  <a:pt x="1629575" y="2126299"/>
                  <a:pt x="1635190" y="2124895"/>
                  <a:pt x="1640481" y="2124625"/>
                </a:cubicBezTo>
                <a:cubicBezTo>
                  <a:pt x="1643505" y="2125057"/>
                  <a:pt x="1645232" y="2124193"/>
                  <a:pt x="1645664" y="2122033"/>
                </a:cubicBezTo>
                <a:cubicBezTo>
                  <a:pt x="1645340" y="2119442"/>
                  <a:pt x="1643397" y="2117499"/>
                  <a:pt x="1639833" y="2116202"/>
                </a:cubicBezTo>
                <a:cubicBezTo>
                  <a:pt x="1636270" y="2114907"/>
                  <a:pt x="1633030" y="2114259"/>
                  <a:pt x="1630116" y="2114259"/>
                </a:cubicBezTo>
                <a:close/>
                <a:moveTo>
                  <a:pt x="2970472" y="2110090"/>
                </a:moveTo>
                <a:cubicBezTo>
                  <a:pt x="2970383" y="2111395"/>
                  <a:pt x="2970562" y="2113106"/>
                  <a:pt x="2971012" y="2115221"/>
                </a:cubicBezTo>
                <a:cubicBezTo>
                  <a:pt x="2971462" y="2117336"/>
                  <a:pt x="2972722" y="2118506"/>
                  <a:pt x="2974792" y="2118731"/>
                </a:cubicBezTo>
                <a:lnTo>
                  <a:pt x="2981273" y="2118731"/>
                </a:lnTo>
                <a:cubicBezTo>
                  <a:pt x="2981093" y="2115536"/>
                  <a:pt x="2979833" y="2113285"/>
                  <a:pt x="2977493" y="2111980"/>
                </a:cubicBezTo>
                <a:cubicBezTo>
                  <a:pt x="2975152" y="2110675"/>
                  <a:pt x="2972812" y="2110045"/>
                  <a:pt x="2970472" y="2110090"/>
                </a:cubicBezTo>
                <a:close/>
                <a:moveTo>
                  <a:pt x="3242673" y="2097128"/>
                </a:moveTo>
                <a:cubicBezTo>
                  <a:pt x="3242673" y="2101449"/>
                  <a:pt x="3244832" y="2103609"/>
                  <a:pt x="3249152" y="2103609"/>
                </a:cubicBezTo>
                <a:cubicBezTo>
                  <a:pt x="3253473" y="2103249"/>
                  <a:pt x="3257794" y="2101809"/>
                  <a:pt x="3262115" y="2099288"/>
                </a:cubicBezTo>
                <a:close/>
                <a:moveTo>
                  <a:pt x="8320773" y="2091188"/>
                </a:moveTo>
                <a:cubicBezTo>
                  <a:pt x="8318703" y="2091683"/>
                  <a:pt x="8317443" y="2093933"/>
                  <a:pt x="8316993" y="2097938"/>
                </a:cubicBezTo>
                <a:cubicBezTo>
                  <a:pt x="8316542" y="2101944"/>
                  <a:pt x="8316363" y="2104734"/>
                  <a:pt x="8316452" y="2106310"/>
                </a:cubicBezTo>
                <a:cubicBezTo>
                  <a:pt x="8316182" y="2106265"/>
                  <a:pt x="8315102" y="2106355"/>
                  <a:pt x="8313212" y="2106580"/>
                </a:cubicBezTo>
                <a:cubicBezTo>
                  <a:pt x="8311322" y="2106805"/>
                  <a:pt x="8310242" y="2107435"/>
                  <a:pt x="8309971" y="2108470"/>
                </a:cubicBezTo>
                <a:cubicBezTo>
                  <a:pt x="8310107" y="2109550"/>
                  <a:pt x="8310917" y="2110630"/>
                  <a:pt x="8312402" y="2111710"/>
                </a:cubicBezTo>
                <a:cubicBezTo>
                  <a:pt x="8313887" y="2112790"/>
                  <a:pt x="8315237" y="2113871"/>
                  <a:pt x="8316452" y="2114951"/>
                </a:cubicBezTo>
                <a:lnTo>
                  <a:pt x="8325094" y="2104149"/>
                </a:lnTo>
                <a:cubicBezTo>
                  <a:pt x="8325184" y="2102664"/>
                  <a:pt x="8325004" y="2100234"/>
                  <a:pt x="8324554" y="2096858"/>
                </a:cubicBezTo>
                <a:cubicBezTo>
                  <a:pt x="8324104" y="2093483"/>
                  <a:pt x="8322844" y="2091593"/>
                  <a:pt x="8320773" y="2091188"/>
                </a:cubicBezTo>
                <a:close/>
                <a:moveTo>
                  <a:pt x="523502" y="2088343"/>
                </a:moveTo>
                <a:cubicBezTo>
                  <a:pt x="522261" y="2088505"/>
                  <a:pt x="521505" y="2089477"/>
                  <a:pt x="521235" y="2091258"/>
                </a:cubicBezTo>
                <a:cubicBezTo>
                  <a:pt x="520965" y="2093040"/>
                  <a:pt x="520857" y="2094660"/>
                  <a:pt x="520911" y="2096118"/>
                </a:cubicBezTo>
                <a:cubicBezTo>
                  <a:pt x="509465" y="2096550"/>
                  <a:pt x="498667" y="2098277"/>
                  <a:pt x="488516" y="2101301"/>
                </a:cubicBezTo>
                <a:cubicBezTo>
                  <a:pt x="478366" y="2104324"/>
                  <a:pt x="467567" y="2106052"/>
                  <a:pt x="456121" y="2106484"/>
                </a:cubicBezTo>
                <a:cubicBezTo>
                  <a:pt x="453799" y="2106484"/>
                  <a:pt x="448724" y="2107132"/>
                  <a:pt x="440895" y="2108428"/>
                </a:cubicBezTo>
                <a:cubicBezTo>
                  <a:pt x="433067" y="2109724"/>
                  <a:pt x="428639" y="2111667"/>
                  <a:pt x="427613" y="2114259"/>
                </a:cubicBezTo>
                <a:cubicBezTo>
                  <a:pt x="428099" y="2115500"/>
                  <a:pt x="430367" y="2116257"/>
                  <a:pt x="434417" y="2116527"/>
                </a:cubicBezTo>
                <a:cubicBezTo>
                  <a:pt x="438466" y="2116797"/>
                  <a:pt x="441381" y="2116905"/>
                  <a:pt x="443163" y="2116850"/>
                </a:cubicBezTo>
                <a:lnTo>
                  <a:pt x="487220" y="2116850"/>
                </a:lnTo>
                <a:lnTo>
                  <a:pt x="502770" y="2106484"/>
                </a:lnTo>
                <a:cubicBezTo>
                  <a:pt x="507143" y="2106430"/>
                  <a:pt x="512002" y="2105242"/>
                  <a:pt x="517348" y="2102921"/>
                </a:cubicBezTo>
                <a:cubicBezTo>
                  <a:pt x="522693" y="2100599"/>
                  <a:pt x="525608" y="2097467"/>
                  <a:pt x="526094" y="2093526"/>
                </a:cubicBezTo>
                <a:cubicBezTo>
                  <a:pt x="526526" y="2090503"/>
                  <a:pt x="525662" y="2088775"/>
                  <a:pt x="523502" y="2088343"/>
                </a:cubicBezTo>
                <a:close/>
                <a:moveTo>
                  <a:pt x="974440" y="2083160"/>
                </a:moveTo>
                <a:cubicBezTo>
                  <a:pt x="972389" y="2083862"/>
                  <a:pt x="968070" y="2086993"/>
                  <a:pt x="961483" y="2092555"/>
                </a:cubicBezTo>
                <a:cubicBezTo>
                  <a:pt x="954896" y="2098115"/>
                  <a:pt x="950576" y="2101895"/>
                  <a:pt x="948524" y="2103893"/>
                </a:cubicBezTo>
                <a:cubicBezTo>
                  <a:pt x="943288" y="2102057"/>
                  <a:pt x="934972" y="2100545"/>
                  <a:pt x="923581" y="2099357"/>
                </a:cubicBezTo>
                <a:cubicBezTo>
                  <a:pt x="912188" y="2098169"/>
                  <a:pt x="905817" y="2100545"/>
                  <a:pt x="904468" y="2106484"/>
                </a:cubicBezTo>
                <a:cubicBezTo>
                  <a:pt x="906465" y="2106430"/>
                  <a:pt x="910244" y="2106538"/>
                  <a:pt x="915806" y="2106808"/>
                </a:cubicBezTo>
                <a:cubicBezTo>
                  <a:pt x="921367" y="2107078"/>
                  <a:pt x="924498" y="2107834"/>
                  <a:pt x="925200" y="2109076"/>
                </a:cubicBezTo>
                <a:cubicBezTo>
                  <a:pt x="924013" y="2111667"/>
                  <a:pt x="918613" y="2113611"/>
                  <a:pt x="909003" y="2114907"/>
                </a:cubicBezTo>
                <a:cubicBezTo>
                  <a:pt x="899392" y="2116202"/>
                  <a:pt x="892697" y="2116850"/>
                  <a:pt x="888918" y="2116850"/>
                </a:cubicBezTo>
                <a:cubicBezTo>
                  <a:pt x="875852" y="2117823"/>
                  <a:pt x="866997" y="2121710"/>
                  <a:pt x="862354" y="2128513"/>
                </a:cubicBezTo>
                <a:cubicBezTo>
                  <a:pt x="857711" y="2135316"/>
                  <a:pt x="850152" y="2139203"/>
                  <a:pt x="839678" y="2140175"/>
                </a:cubicBezTo>
                <a:lnTo>
                  <a:pt x="821537" y="2155724"/>
                </a:lnTo>
                <a:cubicBezTo>
                  <a:pt x="843079" y="2146708"/>
                  <a:pt x="860248" y="2140121"/>
                  <a:pt x="873045" y="2135964"/>
                </a:cubicBezTo>
                <a:cubicBezTo>
                  <a:pt x="885840" y="2131806"/>
                  <a:pt x="904953" y="2129754"/>
                  <a:pt x="930383" y="2129809"/>
                </a:cubicBezTo>
                <a:cubicBezTo>
                  <a:pt x="935998" y="2123599"/>
                  <a:pt x="943557" y="2119172"/>
                  <a:pt x="953060" y="2116527"/>
                </a:cubicBezTo>
                <a:cubicBezTo>
                  <a:pt x="962562" y="2113881"/>
                  <a:pt x="971417" y="2111397"/>
                  <a:pt x="979624" y="2109076"/>
                </a:cubicBezTo>
                <a:lnTo>
                  <a:pt x="979624" y="2098710"/>
                </a:lnTo>
                <a:cubicBezTo>
                  <a:pt x="979732" y="2096928"/>
                  <a:pt x="979516" y="2094012"/>
                  <a:pt x="978976" y="2089963"/>
                </a:cubicBezTo>
                <a:cubicBezTo>
                  <a:pt x="978436" y="2085913"/>
                  <a:pt x="976924" y="2083646"/>
                  <a:pt x="974440" y="2083160"/>
                </a:cubicBezTo>
                <a:close/>
                <a:moveTo>
                  <a:pt x="570151" y="2077977"/>
                </a:moveTo>
                <a:cubicBezTo>
                  <a:pt x="570205" y="2079542"/>
                  <a:pt x="570745" y="2081594"/>
                  <a:pt x="571771" y="2084132"/>
                </a:cubicBezTo>
                <a:cubicBezTo>
                  <a:pt x="572797" y="2086669"/>
                  <a:pt x="573985" y="2088073"/>
                  <a:pt x="575334" y="2088343"/>
                </a:cubicBezTo>
                <a:cubicBezTo>
                  <a:pt x="577818" y="2088181"/>
                  <a:pt x="579330" y="2087209"/>
                  <a:pt x="579870" y="2085427"/>
                </a:cubicBezTo>
                <a:cubicBezTo>
                  <a:pt x="580410" y="2083646"/>
                  <a:pt x="580626" y="2082026"/>
                  <a:pt x="580518" y="2080568"/>
                </a:cubicBezTo>
                <a:close/>
                <a:moveTo>
                  <a:pt x="4301227" y="2077686"/>
                </a:moveTo>
                <a:cubicBezTo>
                  <a:pt x="4297087" y="2077910"/>
                  <a:pt x="4294565" y="2079620"/>
                  <a:pt x="4293665" y="2082816"/>
                </a:cubicBezTo>
                <a:cubicBezTo>
                  <a:pt x="4292766" y="2086012"/>
                  <a:pt x="4292405" y="2089342"/>
                  <a:pt x="4292586" y="2092807"/>
                </a:cubicBezTo>
                <a:lnTo>
                  <a:pt x="4292586" y="2101449"/>
                </a:lnTo>
                <a:cubicBezTo>
                  <a:pt x="4292226" y="2101404"/>
                  <a:pt x="4290785" y="2101494"/>
                  <a:pt x="4288265" y="2101719"/>
                </a:cubicBezTo>
                <a:cubicBezTo>
                  <a:pt x="4285745" y="2101944"/>
                  <a:pt x="4284304" y="2102574"/>
                  <a:pt x="4283944" y="2103609"/>
                </a:cubicBezTo>
                <a:cubicBezTo>
                  <a:pt x="4284170" y="2104734"/>
                  <a:pt x="4285340" y="2105725"/>
                  <a:pt x="4287455" y="2106580"/>
                </a:cubicBezTo>
                <a:cubicBezTo>
                  <a:pt x="4289570" y="2107435"/>
                  <a:pt x="4291281" y="2107885"/>
                  <a:pt x="4292586" y="2107930"/>
                </a:cubicBezTo>
                <a:lnTo>
                  <a:pt x="4303388" y="2094968"/>
                </a:lnTo>
                <a:cubicBezTo>
                  <a:pt x="4305637" y="2095013"/>
                  <a:pt x="4307618" y="2094383"/>
                  <a:pt x="4309329" y="2093077"/>
                </a:cubicBezTo>
                <a:cubicBezTo>
                  <a:pt x="4311039" y="2091772"/>
                  <a:pt x="4311939" y="2089522"/>
                  <a:pt x="4312029" y="2086327"/>
                </a:cubicBezTo>
                <a:cubicBezTo>
                  <a:pt x="4311668" y="2080206"/>
                  <a:pt x="4308069" y="2077325"/>
                  <a:pt x="4301227" y="2077686"/>
                </a:cubicBezTo>
                <a:close/>
                <a:moveTo>
                  <a:pt x="4249380" y="2069044"/>
                </a:moveTo>
                <a:lnTo>
                  <a:pt x="4249380" y="2092807"/>
                </a:lnTo>
                <a:lnTo>
                  <a:pt x="4268823" y="2090647"/>
                </a:lnTo>
                <a:lnTo>
                  <a:pt x="4268823" y="2069044"/>
                </a:lnTo>
                <a:close/>
                <a:moveTo>
                  <a:pt x="3281557" y="2058242"/>
                </a:moveTo>
                <a:cubicBezTo>
                  <a:pt x="3280523" y="2058647"/>
                  <a:pt x="3279892" y="2060538"/>
                  <a:pt x="3279668" y="2063913"/>
                </a:cubicBezTo>
                <a:cubicBezTo>
                  <a:pt x="3279442" y="2067289"/>
                  <a:pt x="3279353" y="2069719"/>
                  <a:pt x="3279398" y="2071204"/>
                </a:cubicBezTo>
                <a:cubicBezTo>
                  <a:pt x="3278093" y="2071159"/>
                  <a:pt x="3276382" y="2071249"/>
                  <a:pt x="3274267" y="2071474"/>
                </a:cubicBezTo>
                <a:cubicBezTo>
                  <a:pt x="3272152" y="2071699"/>
                  <a:pt x="3270981" y="2072330"/>
                  <a:pt x="3270757" y="2073364"/>
                </a:cubicBezTo>
                <a:cubicBezTo>
                  <a:pt x="3270892" y="2074490"/>
                  <a:pt x="3271702" y="2075480"/>
                  <a:pt x="3273186" y="2076335"/>
                </a:cubicBezTo>
                <a:cubicBezTo>
                  <a:pt x="3274672" y="2077190"/>
                  <a:pt x="3276023" y="2077640"/>
                  <a:pt x="3277238" y="2077686"/>
                </a:cubicBezTo>
                <a:cubicBezTo>
                  <a:pt x="3278408" y="2077550"/>
                  <a:pt x="3279848" y="2076740"/>
                  <a:pt x="3281557" y="2075255"/>
                </a:cubicBezTo>
                <a:cubicBezTo>
                  <a:pt x="3283267" y="2073770"/>
                  <a:pt x="3284708" y="2072420"/>
                  <a:pt x="3285878" y="2071204"/>
                </a:cubicBezTo>
                <a:cubicBezTo>
                  <a:pt x="3285834" y="2069719"/>
                  <a:pt x="3285384" y="2067289"/>
                  <a:pt x="3284527" y="2063913"/>
                </a:cubicBezTo>
                <a:cubicBezTo>
                  <a:pt x="3283672" y="2060538"/>
                  <a:pt x="3282684" y="2058647"/>
                  <a:pt x="3281557" y="2058242"/>
                </a:cubicBezTo>
                <a:close/>
                <a:moveTo>
                  <a:pt x="1104021" y="2039103"/>
                </a:moveTo>
                <a:lnTo>
                  <a:pt x="1080696" y="2057244"/>
                </a:lnTo>
                <a:cubicBezTo>
                  <a:pt x="1078430" y="2047147"/>
                  <a:pt x="1069358" y="2045312"/>
                  <a:pt x="1053484" y="2051737"/>
                </a:cubicBezTo>
                <a:cubicBezTo>
                  <a:pt x="1037611" y="2058161"/>
                  <a:pt x="1028540" y="2063453"/>
                  <a:pt x="1026273" y="2067610"/>
                </a:cubicBezTo>
                <a:cubicBezTo>
                  <a:pt x="1022547" y="2067502"/>
                  <a:pt x="1020279" y="2066422"/>
                  <a:pt x="1019469" y="2064371"/>
                </a:cubicBezTo>
                <a:cubicBezTo>
                  <a:pt x="1018660" y="2062319"/>
                  <a:pt x="1018337" y="2059944"/>
                  <a:pt x="1018498" y="2057244"/>
                </a:cubicBezTo>
                <a:lnTo>
                  <a:pt x="1021090" y="2044286"/>
                </a:lnTo>
                <a:lnTo>
                  <a:pt x="1013316" y="2041694"/>
                </a:lnTo>
                <a:cubicBezTo>
                  <a:pt x="1007105" y="2042126"/>
                  <a:pt x="1003327" y="2045150"/>
                  <a:pt x="1001976" y="2050765"/>
                </a:cubicBezTo>
                <a:cubicBezTo>
                  <a:pt x="1000627" y="2056380"/>
                  <a:pt x="1000086" y="2061995"/>
                  <a:pt x="1000357" y="2067610"/>
                </a:cubicBezTo>
                <a:cubicBezTo>
                  <a:pt x="999979" y="2077599"/>
                  <a:pt x="1001382" y="2088073"/>
                  <a:pt x="1004568" y="2099033"/>
                </a:cubicBezTo>
                <a:cubicBezTo>
                  <a:pt x="1007754" y="2109993"/>
                  <a:pt x="1014988" y="2115933"/>
                  <a:pt x="1026273" y="2116850"/>
                </a:cubicBezTo>
                <a:cubicBezTo>
                  <a:pt x="1029026" y="2113017"/>
                  <a:pt x="1032590" y="2110317"/>
                  <a:pt x="1036963" y="2108752"/>
                </a:cubicBezTo>
                <a:cubicBezTo>
                  <a:pt x="1041336" y="2107186"/>
                  <a:pt x="1045547" y="2106430"/>
                  <a:pt x="1049598" y="2106484"/>
                </a:cubicBezTo>
                <a:cubicBezTo>
                  <a:pt x="1048949" y="2104054"/>
                  <a:pt x="1047653" y="2098548"/>
                  <a:pt x="1045709" y="2089963"/>
                </a:cubicBezTo>
                <a:cubicBezTo>
                  <a:pt x="1043766" y="2081378"/>
                  <a:pt x="1045061" y="2076519"/>
                  <a:pt x="1049598" y="2075385"/>
                </a:cubicBezTo>
                <a:cubicBezTo>
                  <a:pt x="1052243" y="2075493"/>
                  <a:pt x="1054726" y="2076573"/>
                  <a:pt x="1057048" y="2078624"/>
                </a:cubicBezTo>
                <a:cubicBezTo>
                  <a:pt x="1059369" y="2080676"/>
                  <a:pt x="1061205" y="2083052"/>
                  <a:pt x="1062555" y="2085751"/>
                </a:cubicBezTo>
                <a:cubicBezTo>
                  <a:pt x="1062447" y="2087317"/>
                  <a:pt x="1062663" y="2089369"/>
                  <a:pt x="1063203" y="2091907"/>
                </a:cubicBezTo>
                <a:cubicBezTo>
                  <a:pt x="1063743" y="2094444"/>
                  <a:pt x="1065255" y="2095848"/>
                  <a:pt x="1067738" y="2096118"/>
                </a:cubicBezTo>
                <a:cubicBezTo>
                  <a:pt x="1070384" y="2096010"/>
                  <a:pt x="1072868" y="2094930"/>
                  <a:pt x="1075189" y="2092878"/>
                </a:cubicBezTo>
                <a:cubicBezTo>
                  <a:pt x="1077510" y="2090827"/>
                  <a:pt x="1079346" y="2088451"/>
                  <a:pt x="1080696" y="2085751"/>
                </a:cubicBezTo>
                <a:lnTo>
                  <a:pt x="1106612" y="2106484"/>
                </a:lnTo>
                <a:cubicBezTo>
                  <a:pt x="1108503" y="2106160"/>
                  <a:pt x="1111849" y="2104864"/>
                  <a:pt x="1116654" y="2102597"/>
                </a:cubicBezTo>
                <a:cubicBezTo>
                  <a:pt x="1121460" y="2100329"/>
                  <a:pt x="1124159" y="2099033"/>
                  <a:pt x="1124753" y="2098710"/>
                </a:cubicBezTo>
                <a:cubicBezTo>
                  <a:pt x="1124537" y="2097467"/>
                  <a:pt x="1123673" y="2096712"/>
                  <a:pt x="1122162" y="2096442"/>
                </a:cubicBezTo>
                <a:cubicBezTo>
                  <a:pt x="1120650" y="2096172"/>
                  <a:pt x="1119786" y="2096064"/>
                  <a:pt x="1119570" y="2096118"/>
                </a:cubicBezTo>
                <a:cubicBezTo>
                  <a:pt x="1115522" y="2096172"/>
                  <a:pt x="1111309" y="2095416"/>
                  <a:pt x="1106936" y="2093850"/>
                </a:cubicBezTo>
                <a:cubicBezTo>
                  <a:pt x="1102562" y="2092284"/>
                  <a:pt x="1098999" y="2089585"/>
                  <a:pt x="1096245" y="2085751"/>
                </a:cubicBezTo>
                <a:cubicBezTo>
                  <a:pt x="1094572" y="2085860"/>
                  <a:pt x="1092088" y="2085643"/>
                  <a:pt x="1088795" y="2085103"/>
                </a:cubicBezTo>
                <a:cubicBezTo>
                  <a:pt x="1085502" y="2084563"/>
                  <a:pt x="1083665" y="2083052"/>
                  <a:pt x="1083288" y="2080568"/>
                </a:cubicBezTo>
                <a:cubicBezTo>
                  <a:pt x="1083827" y="2077923"/>
                  <a:pt x="1086635" y="2075439"/>
                  <a:pt x="1091711" y="2073117"/>
                </a:cubicBezTo>
                <a:cubicBezTo>
                  <a:pt x="1096786" y="2070796"/>
                  <a:pt x="1100889" y="2068960"/>
                  <a:pt x="1104021" y="2067610"/>
                </a:cubicBezTo>
                <a:lnTo>
                  <a:pt x="1140303" y="2041694"/>
                </a:lnTo>
                <a:cubicBezTo>
                  <a:pt x="1134256" y="2046121"/>
                  <a:pt x="1126913" y="2048929"/>
                  <a:pt x="1118274" y="2050117"/>
                </a:cubicBezTo>
                <a:cubicBezTo>
                  <a:pt x="1109635" y="2051305"/>
                  <a:pt x="1104884" y="2047633"/>
                  <a:pt x="1104021" y="2039103"/>
                </a:cubicBezTo>
                <a:close/>
                <a:moveTo>
                  <a:pt x="3294519" y="2038799"/>
                </a:moveTo>
                <a:cubicBezTo>
                  <a:pt x="3294519" y="2041050"/>
                  <a:pt x="3295060" y="2043030"/>
                  <a:pt x="3296139" y="2044741"/>
                </a:cubicBezTo>
                <a:cubicBezTo>
                  <a:pt x="3297220" y="2046451"/>
                  <a:pt x="3298840" y="2047351"/>
                  <a:pt x="3301001" y="2047441"/>
                </a:cubicBezTo>
                <a:cubicBezTo>
                  <a:pt x="3302125" y="2047306"/>
                  <a:pt x="3303116" y="2046496"/>
                  <a:pt x="3303971" y="2045010"/>
                </a:cubicBezTo>
                <a:cubicBezTo>
                  <a:pt x="3304826" y="2043526"/>
                  <a:pt x="3305276" y="2042175"/>
                  <a:pt x="3305322" y="2040960"/>
                </a:cubicBezTo>
                <a:close/>
                <a:moveTo>
                  <a:pt x="1166220" y="2026145"/>
                </a:moveTo>
                <a:cubicBezTo>
                  <a:pt x="1166273" y="2027710"/>
                  <a:pt x="1166814" y="2029762"/>
                  <a:pt x="1167838" y="2032300"/>
                </a:cubicBezTo>
                <a:cubicBezTo>
                  <a:pt x="1168865" y="2034838"/>
                  <a:pt x="1170053" y="2036241"/>
                  <a:pt x="1171402" y="2036511"/>
                </a:cubicBezTo>
                <a:cubicBezTo>
                  <a:pt x="1173886" y="2036349"/>
                  <a:pt x="1175397" y="2035378"/>
                  <a:pt x="1175937" y="2033595"/>
                </a:cubicBezTo>
                <a:cubicBezTo>
                  <a:pt x="1176477" y="2031814"/>
                  <a:pt x="1176693" y="2030194"/>
                  <a:pt x="1176585" y="2028736"/>
                </a:cubicBezTo>
                <a:close/>
                <a:moveTo>
                  <a:pt x="1072921" y="2026145"/>
                </a:moveTo>
                <a:cubicBezTo>
                  <a:pt x="1072813" y="2027710"/>
                  <a:pt x="1073029" y="2029762"/>
                  <a:pt x="1073569" y="2032300"/>
                </a:cubicBezTo>
                <a:cubicBezTo>
                  <a:pt x="1074109" y="2034838"/>
                  <a:pt x="1075621" y="2036241"/>
                  <a:pt x="1078105" y="2036511"/>
                </a:cubicBezTo>
                <a:cubicBezTo>
                  <a:pt x="1079346" y="2036349"/>
                  <a:pt x="1080102" y="2035378"/>
                  <a:pt x="1080372" y="2033595"/>
                </a:cubicBezTo>
                <a:cubicBezTo>
                  <a:pt x="1080642" y="2031814"/>
                  <a:pt x="1080750" y="2030194"/>
                  <a:pt x="1080696" y="2028736"/>
                </a:cubicBezTo>
                <a:close/>
                <a:moveTo>
                  <a:pt x="1759694" y="2023553"/>
                </a:moveTo>
                <a:lnTo>
                  <a:pt x="1767469" y="2033919"/>
                </a:lnTo>
                <a:cubicBezTo>
                  <a:pt x="1769953" y="2033757"/>
                  <a:pt x="1771465" y="2032786"/>
                  <a:pt x="1772004" y="2031004"/>
                </a:cubicBezTo>
                <a:cubicBezTo>
                  <a:pt x="1772544" y="2029222"/>
                  <a:pt x="1772760" y="2027602"/>
                  <a:pt x="1772653" y="2026145"/>
                </a:cubicBezTo>
                <a:close/>
                <a:moveTo>
                  <a:pt x="3322604" y="2021517"/>
                </a:moveTo>
                <a:cubicBezTo>
                  <a:pt x="3322514" y="2023092"/>
                  <a:pt x="3322693" y="2025883"/>
                  <a:pt x="3323143" y="2029888"/>
                </a:cubicBezTo>
                <a:cubicBezTo>
                  <a:pt x="3323593" y="2033894"/>
                  <a:pt x="3324853" y="2036144"/>
                  <a:pt x="3326925" y="2036639"/>
                </a:cubicBezTo>
                <a:cubicBezTo>
                  <a:pt x="3328050" y="2036414"/>
                  <a:pt x="3329039" y="2035244"/>
                  <a:pt x="3329894" y="2033129"/>
                </a:cubicBezTo>
                <a:cubicBezTo>
                  <a:pt x="3330749" y="2031013"/>
                  <a:pt x="3331201" y="2029303"/>
                  <a:pt x="3331244" y="2027998"/>
                </a:cubicBezTo>
                <a:cubicBezTo>
                  <a:pt x="3331695" y="2028043"/>
                  <a:pt x="3333495" y="2027953"/>
                  <a:pt x="3336646" y="2027728"/>
                </a:cubicBezTo>
                <a:cubicBezTo>
                  <a:pt x="3339796" y="2027503"/>
                  <a:pt x="3341596" y="2026873"/>
                  <a:pt x="3342046" y="2025838"/>
                </a:cubicBezTo>
                <a:close/>
                <a:moveTo>
                  <a:pt x="5426793" y="2018382"/>
                </a:moveTo>
                <a:lnTo>
                  <a:pt x="5424202" y="2028748"/>
                </a:lnTo>
                <a:lnTo>
                  <a:pt x="5437160" y="2072806"/>
                </a:lnTo>
                <a:cubicBezTo>
                  <a:pt x="5445366" y="2081012"/>
                  <a:pt x="5449686" y="2090515"/>
                  <a:pt x="5450118" y="2101313"/>
                </a:cubicBezTo>
                <a:lnTo>
                  <a:pt x="5447526" y="2111679"/>
                </a:lnTo>
                <a:cubicBezTo>
                  <a:pt x="5449470" y="2122586"/>
                  <a:pt x="5452061" y="2132520"/>
                  <a:pt x="5455301" y="2141483"/>
                </a:cubicBezTo>
                <a:cubicBezTo>
                  <a:pt x="5458540" y="2150446"/>
                  <a:pt x="5466315" y="2155197"/>
                  <a:pt x="5478625" y="2155737"/>
                </a:cubicBezTo>
                <a:cubicBezTo>
                  <a:pt x="5481649" y="2155305"/>
                  <a:pt x="5483377" y="2153577"/>
                  <a:pt x="5483808" y="2150553"/>
                </a:cubicBezTo>
                <a:cubicBezTo>
                  <a:pt x="5483646" y="2148124"/>
                  <a:pt x="5482675" y="2146504"/>
                  <a:pt x="5480893" y="2145694"/>
                </a:cubicBezTo>
                <a:cubicBezTo>
                  <a:pt x="5479111" y="2144884"/>
                  <a:pt x="5477491" y="2143913"/>
                  <a:pt x="5476034" y="2142779"/>
                </a:cubicBezTo>
                <a:cubicBezTo>
                  <a:pt x="5458325" y="2106928"/>
                  <a:pt x="5444503" y="2069782"/>
                  <a:pt x="5434568" y="2031340"/>
                </a:cubicBezTo>
                <a:cubicBezTo>
                  <a:pt x="5431977" y="2032366"/>
                  <a:pt x="5430033" y="2031610"/>
                  <a:pt x="5428737" y="2029072"/>
                </a:cubicBezTo>
                <a:cubicBezTo>
                  <a:pt x="5427441" y="2026535"/>
                  <a:pt x="5426793" y="2023835"/>
                  <a:pt x="5426793" y="2020974"/>
                </a:cubicBezTo>
                <a:close/>
                <a:moveTo>
                  <a:pt x="1104021" y="2015778"/>
                </a:moveTo>
                <a:cubicBezTo>
                  <a:pt x="1104021" y="2018478"/>
                  <a:pt x="1104668" y="2020853"/>
                  <a:pt x="1105964" y="2022905"/>
                </a:cubicBezTo>
                <a:cubicBezTo>
                  <a:pt x="1107260" y="2024957"/>
                  <a:pt x="1109204" y="2026037"/>
                  <a:pt x="1111795" y="2026145"/>
                </a:cubicBezTo>
                <a:cubicBezTo>
                  <a:pt x="1113955" y="2025713"/>
                  <a:pt x="1114819" y="2023985"/>
                  <a:pt x="1114387" y="2020962"/>
                </a:cubicBezTo>
                <a:cubicBezTo>
                  <a:pt x="1114387" y="2018478"/>
                  <a:pt x="1113740" y="2016966"/>
                  <a:pt x="1112443" y="2016426"/>
                </a:cubicBezTo>
                <a:cubicBezTo>
                  <a:pt x="1111148" y="2015886"/>
                  <a:pt x="1109204" y="2015670"/>
                  <a:pt x="1106612" y="2015778"/>
                </a:cubicBezTo>
                <a:close/>
                <a:moveTo>
                  <a:pt x="2909983" y="1999914"/>
                </a:moveTo>
                <a:cubicBezTo>
                  <a:pt x="2908768" y="2003379"/>
                  <a:pt x="2908497" y="2006710"/>
                  <a:pt x="2909173" y="2009905"/>
                </a:cubicBezTo>
                <a:cubicBezTo>
                  <a:pt x="2909848" y="2013101"/>
                  <a:pt x="2912278" y="2014811"/>
                  <a:pt x="2916464" y="2015036"/>
                </a:cubicBezTo>
                <a:close/>
                <a:moveTo>
                  <a:pt x="3337725" y="1984792"/>
                </a:moveTo>
                <a:cubicBezTo>
                  <a:pt x="3334665" y="1985107"/>
                  <a:pt x="3332685" y="1987177"/>
                  <a:pt x="3331785" y="1991002"/>
                </a:cubicBezTo>
                <a:cubicBezTo>
                  <a:pt x="3330885" y="1994828"/>
                  <a:pt x="3329985" y="1998518"/>
                  <a:pt x="3329084" y="2002074"/>
                </a:cubicBezTo>
                <a:lnTo>
                  <a:pt x="3335565" y="1993433"/>
                </a:lnTo>
                <a:cubicBezTo>
                  <a:pt x="3337052" y="1993523"/>
                  <a:pt x="3339481" y="1993343"/>
                  <a:pt x="3342856" y="1992893"/>
                </a:cubicBezTo>
                <a:cubicBezTo>
                  <a:pt x="3346232" y="1992443"/>
                  <a:pt x="3348123" y="1991183"/>
                  <a:pt x="3348528" y="1989112"/>
                </a:cubicBezTo>
                <a:cubicBezTo>
                  <a:pt x="3348213" y="1987042"/>
                  <a:pt x="3346682" y="1985782"/>
                  <a:pt x="3343937" y="1985332"/>
                </a:cubicBezTo>
                <a:cubicBezTo>
                  <a:pt x="3341191" y="1984882"/>
                  <a:pt x="3339122" y="1984702"/>
                  <a:pt x="3337725" y="1984792"/>
                </a:cubicBezTo>
                <a:close/>
                <a:moveTo>
                  <a:pt x="1969614" y="1984679"/>
                </a:moveTo>
                <a:lnTo>
                  <a:pt x="1969614" y="2002820"/>
                </a:lnTo>
                <a:lnTo>
                  <a:pt x="1987755" y="2000229"/>
                </a:lnTo>
                <a:close/>
                <a:moveTo>
                  <a:pt x="1241375" y="1984679"/>
                </a:moveTo>
                <a:cubicBezTo>
                  <a:pt x="1238676" y="1987433"/>
                  <a:pt x="1236300" y="1990996"/>
                  <a:pt x="1234248" y="1995370"/>
                </a:cubicBezTo>
                <a:cubicBezTo>
                  <a:pt x="1232197" y="1999743"/>
                  <a:pt x="1231117" y="2003954"/>
                  <a:pt x="1231009" y="2008003"/>
                </a:cubicBezTo>
                <a:cubicBezTo>
                  <a:pt x="1231009" y="2013187"/>
                  <a:pt x="1233600" y="2015778"/>
                  <a:pt x="1238783" y="2015778"/>
                </a:cubicBezTo>
                <a:cubicBezTo>
                  <a:pt x="1240727" y="2007140"/>
                  <a:pt x="1248502" y="2003684"/>
                  <a:pt x="1262108" y="2005412"/>
                </a:cubicBezTo>
                <a:cubicBezTo>
                  <a:pt x="1275714" y="2007140"/>
                  <a:pt x="1283489" y="2003684"/>
                  <a:pt x="1285432" y="1995046"/>
                </a:cubicBezTo>
                <a:cubicBezTo>
                  <a:pt x="1285000" y="1991212"/>
                  <a:pt x="1282625" y="1988513"/>
                  <a:pt x="1278305" y="1986947"/>
                </a:cubicBezTo>
                <a:cubicBezTo>
                  <a:pt x="1273986" y="1985381"/>
                  <a:pt x="1270315" y="1984625"/>
                  <a:pt x="1267291" y="1984679"/>
                </a:cubicBezTo>
                <a:cubicBezTo>
                  <a:pt x="1266967" y="1988513"/>
                  <a:pt x="1265023" y="1991212"/>
                  <a:pt x="1261460" y="1992778"/>
                </a:cubicBezTo>
                <a:cubicBezTo>
                  <a:pt x="1257897" y="1994344"/>
                  <a:pt x="1254657" y="1995099"/>
                  <a:pt x="1251742" y="1995046"/>
                </a:cubicBezTo>
                <a:close/>
                <a:moveTo>
                  <a:pt x="1868541" y="1982087"/>
                </a:moveTo>
                <a:cubicBezTo>
                  <a:pt x="1867353" y="1982195"/>
                  <a:pt x="1866490" y="1982628"/>
                  <a:pt x="1865950" y="1983383"/>
                </a:cubicBezTo>
                <a:cubicBezTo>
                  <a:pt x="1865410" y="1984139"/>
                  <a:pt x="1864546" y="1984571"/>
                  <a:pt x="1863358" y="1984679"/>
                </a:cubicBezTo>
                <a:cubicBezTo>
                  <a:pt x="1863413" y="1986245"/>
                  <a:pt x="1863952" y="1988296"/>
                  <a:pt x="1864978" y="1990834"/>
                </a:cubicBezTo>
                <a:cubicBezTo>
                  <a:pt x="1866004" y="1993372"/>
                  <a:pt x="1867192" y="1994776"/>
                  <a:pt x="1868541" y="1995046"/>
                </a:cubicBezTo>
                <a:cubicBezTo>
                  <a:pt x="1871025" y="1994884"/>
                  <a:pt x="1872537" y="1993911"/>
                  <a:pt x="1873077" y="1992130"/>
                </a:cubicBezTo>
                <a:cubicBezTo>
                  <a:pt x="1873617" y="1990348"/>
                  <a:pt x="1873833" y="1988728"/>
                  <a:pt x="1873725" y="1987271"/>
                </a:cubicBezTo>
                <a:cubicBezTo>
                  <a:pt x="1873293" y="1984247"/>
                  <a:pt x="1871565" y="1982520"/>
                  <a:pt x="1868541" y="1982087"/>
                </a:cubicBezTo>
                <a:close/>
                <a:moveTo>
                  <a:pt x="3478147" y="1948066"/>
                </a:moveTo>
                <a:lnTo>
                  <a:pt x="3478147" y="1956708"/>
                </a:lnTo>
                <a:cubicBezTo>
                  <a:pt x="3478192" y="1959813"/>
                  <a:pt x="3477561" y="1961703"/>
                  <a:pt x="3476256" y="1962379"/>
                </a:cubicBezTo>
                <a:cubicBezTo>
                  <a:pt x="3474952" y="1963053"/>
                  <a:pt x="3472701" y="1963324"/>
                  <a:pt x="3469505" y="1963189"/>
                </a:cubicBezTo>
                <a:lnTo>
                  <a:pt x="3460863" y="1963189"/>
                </a:lnTo>
                <a:close/>
                <a:moveTo>
                  <a:pt x="2161392" y="1943214"/>
                </a:moveTo>
                <a:cubicBezTo>
                  <a:pt x="2164415" y="1943645"/>
                  <a:pt x="2166143" y="1945373"/>
                  <a:pt x="2166576" y="1948397"/>
                </a:cubicBezTo>
                <a:cubicBezTo>
                  <a:pt x="2166467" y="1952446"/>
                  <a:pt x="2165388" y="1956657"/>
                  <a:pt x="2163336" y="1961031"/>
                </a:cubicBezTo>
                <a:cubicBezTo>
                  <a:pt x="2161284" y="1965404"/>
                  <a:pt x="2158908" y="1968968"/>
                  <a:pt x="2156209" y="1971721"/>
                </a:cubicBezTo>
                <a:cubicBezTo>
                  <a:pt x="2148650" y="1972153"/>
                  <a:pt x="2141739" y="1973881"/>
                  <a:pt x="2135476" y="1976904"/>
                </a:cubicBezTo>
                <a:cubicBezTo>
                  <a:pt x="2129213" y="1979928"/>
                  <a:pt x="2122302" y="1981656"/>
                  <a:pt x="2114743" y="1982087"/>
                </a:cubicBezTo>
                <a:lnTo>
                  <a:pt x="2138068" y="1961355"/>
                </a:lnTo>
                <a:cubicBezTo>
                  <a:pt x="2143251" y="1961247"/>
                  <a:pt x="2147786" y="1959519"/>
                  <a:pt x="2151674" y="1956171"/>
                </a:cubicBezTo>
                <a:cubicBezTo>
                  <a:pt x="2155561" y="1952824"/>
                  <a:pt x="2158800" y="1948505"/>
                  <a:pt x="2161392" y="1943214"/>
                </a:cubicBezTo>
                <a:close/>
                <a:moveTo>
                  <a:pt x="4320669" y="1939425"/>
                </a:moveTo>
                <a:cubicBezTo>
                  <a:pt x="4311084" y="1949237"/>
                  <a:pt x="4302173" y="1959318"/>
                  <a:pt x="4293937" y="1969669"/>
                </a:cubicBezTo>
                <a:cubicBezTo>
                  <a:pt x="4285700" y="1980021"/>
                  <a:pt x="4277329" y="1990102"/>
                  <a:pt x="4268823" y="1999914"/>
                </a:cubicBezTo>
                <a:cubicBezTo>
                  <a:pt x="4268013" y="2005765"/>
                  <a:pt x="4264772" y="2009725"/>
                  <a:pt x="4259100" y="2011796"/>
                </a:cubicBezTo>
                <a:cubicBezTo>
                  <a:pt x="4253429" y="2013866"/>
                  <a:pt x="4250189" y="2017826"/>
                  <a:pt x="4249380" y="2023677"/>
                </a:cubicBezTo>
                <a:cubicBezTo>
                  <a:pt x="4247129" y="2023542"/>
                  <a:pt x="4245149" y="2023813"/>
                  <a:pt x="4243439" y="2024487"/>
                </a:cubicBezTo>
                <a:cubicBezTo>
                  <a:pt x="4241729" y="2025162"/>
                  <a:pt x="4240828" y="2027053"/>
                  <a:pt x="4240738" y="2030158"/>
                </a:cubicBezTo>
                <a:cubicBezTo>
                  <a:pt x="4241098" y="2036279"/>
                  <a:pt x="4238218" y="2039160"/>
                  <a:pt x="4232098" y="2038799"/>
                </a:cubicBezTo>
                <a:lnTo>
                  <a:pt x="4223456" y="2056082"/>
                </a:lnTo>
                <a:cubicBezTo>
                  <a:pt x="4225166" y="2058873"/>
                  <a:pt x="4227146" y="2063013"/>
                  <a:pt x="4229397" y="2068504"/>
                </a:cubicBezTo>
                <a:cubicBezTo>
                  <a:pt x="4231646" y="2073995"/>
                  <a:pt x="4230386" y="2077055"/>
                  <a:pt x="4225617" y="2077686"/>
                </a:cubicBezTo>
                <a:lnTo>
                  <a:pt x="4223456" y="2099288"/>
                </a:lnTo>
                <a:lnTo>
                  <a:pt x="4212654" y="2110090"/>
                </a:lnTo>
                <a:lnTo>
                  <a:pt x="4223456" y="2112250"/>
                </a:lnTo>
                <a:cubicBezTo>
                  <a:pt x="4223411" y="2112430"/>
                  <a:pt x="4223500" y="2113151"/>
                  <a:pt x="4223726" y="2114411"/>
                </a:cubicBezTo>
                <a:cubicBezTo>
                  <a:pt x="4223950" y="2115671"/>
                  <a:pt x="4224581" y="2116391"/>
                  <a:pt x="4225617" y="2116571"/>
                </a:cubicBezTo>
                <a:cubicBezTo>
                  <a:pt x="4225796" y="2116256"/>
                  <a:pt x="4226517" y="2114726"/>
                  <a:pt x="4227777" y="2111980"/>
                </a:cubicBezTo>
                <a:cubicBezTo>
                  <a:pt x="4229037" y="2109235"/>
                  <a:pt x="4229757" y="2107164"/>
                  <a:pt x="4229936" y="2105769"/>
                </a:cubicBezTo>
                <a:cubicBezTo>
                  <a:pt x="4237093" y="2098388"/>
                  <a:pt x="4240064" y="2088847"/>
                  <a:pt x="4238848" y="2077145"/>
                </a:cubicBezTo>
                <a:cubicBezTo>
                  <a:pt x="4237632" y="2065444"/>
                  <a:pt x="4241143" y="2056982"/>
                  <a:pt x="4249380" y="2051762"/>
                </a:cubicBezTo>
                <a:cubicBezTo>
                  <a:pt x="4255816" y="2047171"/>
                  <a:pt x="4261306" y="2041230"/>
                  <a:pt x="4265851" y="2033939"/>
                </a:cubicBezTo>
                <a:cubicBezTo>
                  <a:pt x="4270398" y="2026648"/>
                  <a:pt x="4274269" y="2019627"/>
                  <a:pt x="4277463" y="2012876"/>
                </a:cubicBezTo>
                <a:cubicBezTo>
                  <a:pt x="4277418" y="2012696"/>
                  <a:pt x="4277508" y="2011976"/>
                  <a:pt x="4277734" y="2010715"/>
                </a:cubicBezTo>
                <a:cubicBezTo>
                  <a:pt x="4277958" y="2009455"/>
                  <a:pt x="4278589" y="2008735"/>
                  <a:pt x="4279623" y="2008555"/>
                </a:cubicBezTo>
                <a:cubicBezTo>
                  <a:pt x="4280840" y="2008960"/>
                  <a:pt x="4282189" y="2010850"/>
                  <a:pt x="4283675" y="2014226"/>
                </a:cubicBezTo>
                <a:cubicBezTo>
                  <a:pt x="4285159" y="2017602"/>
                  <a:pt x="4285969" y="2020032"/>
                  <a:pt x="4286105" y="2021517"/>
                </a:cubicBezTo>
                <a:cubicBezTo>
                  <a:pt x="4290516" y="2013011"/>
                  <a:pt x="4295737" y="2005180"/>
                  <a:pt x="4301768" y="1998023"/>
                </a:cubicBezTo>
                <a:cubicBezTo>
                  <a:pt x="4307797" y="1990868"/>
                  <a:pt x="4314099" y="1983576"/>
                  <a:pt x="4320669" y="1976150"/>
                </a:cubicBezTo>
                <a:cubicBezTo>
                  <a:pt x="4321029" y="1970839"/>
                  <a:pt x="4322470" y="1965799"/>
                  <a:pt x="4324990" y="1961028"/>
                </a:cubicBezTo>
                <a:cubicBezTo>
                  <a:pt x="4327510" y="1956258"/>
                  <a:pt x="4328951" y="1951217"/>
                  <a:pt x="4329311" y="1945906"/>
                </a:cubicBezTo>
                <a:cubicBezTo>
                  <a:pt x="4329220" y="1943745"/>
                  <a:pt x="4328320" y="1942125"/>
                  <a:pt x="4326610" y="1941045"/>
                </a:cubicBezTo>
                <a:cubicBezTo>
                  <a:pt x="4324900" y="1939965"/>
                  <a:pt x="4322920" y="1939425"/>
                  <a:pt x="4320669" y="1939425"/>
                </a:cubicBezTo>
                <a:close/>
                <a:moveTo>
                  <a:pt x="2875419" y="1922143"/>
                </a:moveTo>
                <a:cubicBezTo>
                  <a:pt x="2875373" y="1925248"/>
                  <a:pt x="2876003" y="1927138"/>
                  <a:pt x="2877308" y="1927813"/>
                </a:cubicBezTo>
                <a:cubicBezTo>
                  <a:pt x="2878613" y="1928488"/>
                  <a:pt x="2880864" y="1928759"/>
                  <a:pt x="2884059" y="1928623"/>
                </a:cubicBezTo>
                <a:cubicBezTo>
                  <a:pt x="2884059" y="1924303"/>
                  <a:pt x="2881899" y="1922143"/>
                  <a:pt x="2877578" y="1922143"/>
                </a:cubicBezTo>
                <a:close/>
                <a:moveTo>
                  <a:pt x="6313119" y="1919901"/>
                </a:moveTo>
                <a:cubicBezTo>
                  <a:pt x="6309124" y="1919901"/>
                  <a:pt x="6305452" y="1920549"/>
                  <a:pt x="6302105" y="1921845"/>
                </a:cubicBezTo>
                <a:cubicBezTo>
                  <a:pt x="6298757" y="1923141"/>
                  <a:pt x="6296381" y="1925085"/>
                  <a:pt x="6294978" y="1927676"/>
                </a:cubicBezTo>
                <a:lnTo>
                  <a:pt x="6279428" y="1925085"/>
                </a:lnTo>
                <a:cubicBezTo>
                  <a:pt x="6277917" y="1925139"/>
                  <a:pt x="6275757" y="1925679"/>
                  <a:pt x="6272949" y="1926705"/>
                </a:cubicBezTo>
                <a:cubicBezTo>
                  <a:pt x="6270142" y="1927730"/>
                  <a:pt x="6267982" y="1928918"/>
                  <a:pt x="6266470" y="1930268"/>
                </a:cubicBezTo>
                <a:cubicBezTo>
                  <a:pt x="6263663" y="1930052"/>
                  <a:pt x="6260207" y="1929836"/>
                  <a:pt x="6256104" y="1929620"/>
                </a:cubicBezTo>
                <a:cubicBezTo>
                  <a:pt x="6252001" y="1929404"/>
                  <a:pt x="6248545" y="1930484"/>
                  <a:pt x="6245737" y="1932860"/>
                </a:cubicBezTo>
                <a:cubicBezTo>
                  <a:pt x="6237531" y="1932860"/>
                  <a:pt x="6230620" y="1935451"/>
                  <a:pt x="6225005" y="1940634"/>
                </a:cubicBezTo>
                <a:cubicBezTo>
                  <a:pt x="6213289" y="1936207"/>
                  <a:pt x="6204326" y="1934695"/>
                  <a:pt x="6198117" y="1936099"/>
                </a:cubicBezTo>
                <a:cubicBezTo>
                  <a:pt x="6191908" y="1937503"/>
                  <a:pt x="6188777" y="1945062"/>
                  <a:pt x="6188722" y="1958775"/>
                </a:cubicBezTo>
                <a:cubicBezTo>
                  <a:pt x="6188290" y="1961799"/>
                  <a:pt x="6189154" y="1963526"/>
                  <a:pt x="6191314" y="1963959"/>
                </a:cubicBezTo>
                <a:cubicBezTo>
                  <a:pt x="6194985" y="1963203"/>
                  <a:pt x="6201248" y="1962123"/>
                  <a:pt x="6210103" y="1960719"/>
                </a:cubicBezTo>
                <a:cubicBezTo>
                  <a:pt x="6218958" y="1959315"/>
                  <a:pt x="6223925" y="1962123"/>
                  <a:pt x="6225005" y="1969142"/>
                </a:cubicBezTo>
                <a:cubicBezTo>
                  <a:pt x="6224681" y="1970383"/>
                  <a:pt x="6223385" y="1971139"/>
                  <a:pt x="6221117" y="1971409"/>
                </a:cubicBezTo>
                <a:cubicBezTo>
                  <a:pt x="6218850" y="1971680"/>
                  <a:pt x="6217554" y="1971787"/>
                  <a:pt x="6217230" y="1971733"/>
                </a:cubicBezTo>
                <a:cubicBezTo>
                  <a:pt x="6209779" y="1971625"/>
                  <a:pt x="6205244" y="1973137"/>
                  <a:pt x="6203624" y="1976268"/>
                </a:cubicBezTo>
                <a:cubicBezTo>
                  <a:pt x="6202004" y="1979400"/>
                  <a:pt x="6201356" y="1984799"/>
                  <a:pt x="6201680" y="1992466"/>
                </a:cubicBezTo>
                <a:lnTo>
                  <a:pt x="6201680" y="1997649"/>
                </a:lnTo>
                <a:lnTo>
                  <a:pt x="6178356" y="1976916"/>
                </a:lnTo>
                <a:cubicBezTo>
                  <a:pt x="6175656" y="1977834"/>
                  <a:pt x="6173281" y="1981830"/>
                  <a:pt x="6171229" y="1988903"/>
                </a:cubicBezTo>
                <a:cubicBezTo>
                  <a:pt x="6169178" y="1995975"/>
                  <a:pt x="6168098" y="2000619"/>
                  <a:pt x="6167990" y="2002832"/>
                </a:cubicBezTo>
                <a:cubicBezTo>
                  <a:pt x="6168206" y="2007908"/>
                  <a:pt x="6170365" y="2011363"/>
                  <a:pt x="6174469" y="2013199"/>
                </a:cubicBezTo>
                <a:cubicBezTo>
                  <a:pt x="6178572" y="2015034"/>
                  <a:pt x="6183323" y="2015898"/>
                  <a:pt x="6188722" y="2015791"/>
                </a:cubicBezTo>
                <a:cubicBezTo>
                  <a:pt x="6195310" y="2015683"/>
                  <a:pt x="6202220" y="2014603"/>
                  <a:pt x="6209455" y="2012551"/>
                </a:cubicBezTo>
                <a:cubicBezTo>
                  <a:pt x="6216690" y="2010499"/>
                  <a:pt x="6223601" y="2008124"/>
                  <a:pt x="6230188" y="2005424"/>
                </a:cubicBezTo>
                <a:cubicBezTo>
                  <a:pt x="6231376" y="2000187"/>
                  <a:pt x="6232888" y="1995112"/>
                  <a:pt x="6234723" y="1990199"/>
                </a:cubicBezTo>
                <a:cubicBezTo>
                  <a:pt x="6236559" y="1985285"/>
                  <a:pt x="6239366" y="1980858"/>
                  <a:pt x="6243146" y="1976916"/>
                </a:cubicBezTo>
                <a:cubicBezTo>
                  <a:pt x="6247789" y="1978752"/>
                  <a:pt x="6254052" y="1980264"/>
                  <a:pt x="6261935" y="1981452"/>
                </a:cubicBezTo>
                <a:cubicBezTo>
                  <a:pt x="6269818" y="1982640"/>
                  <a:pt x="6274785" y="1980264"/>
                  <a:pt x="6276837" y="1974325"/>
                </a:cubicBezTo>
                <a:lnTo>
                  <a:pt x="6302752" y="1958775"/>
                </a:lnTo>
                <a:cubicBezTo>
                  <a:pt x="6298487" y="1958991"/>
                  <a:pt x="6294060" y="1958559"/>
                  <a:pt x="6289470" y="1957480"/>
                </a:cubicBezTo>
                <a:cubicBezTo>
                  <a:pt x="6284881" y="1956400"/>
                  <a:pt x="6282398" y="1953376"/>
                  <a:pt x="6282020" y="1948409"/>
                </a:cubicBezTo>
                <a:cubicBezTo>
                  <a:pt x="6281912" y="1945602"/>
                  <a:pt x="6282128" y="1942794"/>
                  <a:pt x="6282668" y="1939986"/>
                </a:cubicBezTo>
                <a:cubicBezTo>
                  <a:pt x="6283208" y="1937179"/>
                  <a:pt x="6284719" y="1935667"/>
                  <a:pt x="6287203" y="1935451"/>
                </a:cubicBezTo>
                <a:cubicBezTo>
                  <a:pt x="6292386" y="1935451"/>
                  <a:pt x="6294978" y="1932860"/>
                  <a:pt x="6294978" y="1927676"/>
                </a:cubicBezTo>
                <a:lnTo>
                  <a:pt x="6305344" y="1930268"/>
                </a:lnTo>
                <a:cubicBezTo>
                  <a:pt x="6308152" y="1930322"/>
                  <a:pt x="6310959" y="1929566"/>
                  <a:pt x="6313767" y="1928000"/>
                </a:cubicBezTo>
                <a:cubicBezTo>
                  <a:pt x="6316574" y="1926434"/>
                  <a:pt x="6318086" y="1923735"/>
                  <a:pt x="6318302" y="1919901"/>
                </a:cubicBezTo>
                <a:close/>
                <a:moveTo>
                  <a:pt x="3443582" y="1894059"/>
                </a:moveTo>
                <a:cubicBezTo>
                  <a:pt x="3444392" y="1898064"/>
                  <a:pt x="3448172" y="1899774"/>
                  <a:pt x="3454922" y="1899189"/>
                </a:cubicBezTo>
                <a:cubicBezTo>
                  <a:pt x="3461675" y="1898604"/>
                  <a:pt x="3466535" y="1897614"/>
                  <a:pt x="3469505" y="1896219"/>
                </a:cubicBezTo>
                <a:close/>
                <a:moveTo>
                  <a:pt x="2884059" y="1887578"/>
                </a:moveTo>
                <a:cubicBezTo>
                  <a:pt x="2883970" y="1888883"/>
                  <a:pt x="2884149" y="1890593"/>
                  <a:pt x="2884599" y="1892708"/>
                </a:cubicBezTo>
                <a:cubicBezTo>
                  <a:pt x="2885049" y="1894824"/>
                  <a:pt x="2886309" y="1895993"/>
                  <a:pt x="2888379" y="1896219"/>
                </a:cubicBezTo>
                <a:cubicBezTo>
                  <a:pt x="2890180" y="1895859"/>
                  <a:pt x="2890900" y="1894419"/>
                  <a:pt x="2890540" y="1891898"/>
                </a:cubicBezTo>
                <a:cubicBezTo>
                  <a:pt x="2890630" y="1890773"/>
                  <a:pt x="2890450" y="1889782"/>
                  <a:pt x="2890000" y="1888927"/>
                </a:cubicBezTo>
                <a:cubicBezTo>
                  <a:pt x="2889551" y="1888072"/>
                  <a:pt x="2888289" y="1887622"/>
                  <a:pt x="2886219" y="1887578"/>
                </a:cubicBezTo>
                <a:close/>
                <a:moveTo>
                  <a:pt x="8150108" y="1881637"/>
                </a:moveTo>
                <a:cubicBezTo>
                  <a:pt x="8150063" y="1882852"/>
                  <a:pt x="8150153" y="1884202"/>
                  <a:pt x="8150378" y="1885687"/>
                </a:cubicBezTo>
                <a:cubicBezTo>
                  <a:pt x="8150603" y="1887172"/>
                  <a:pt x="8151233" y="1887982"/>
                  <a:pt x="8152268" y="1888118"/>
                </a:cubicBezTo>
                <a:lnTo>
                  <a:pt x="8158749" y="1888118"/>
                </a:lnTo>
                <a:cubicBezTo>
                  <a:pt x="8158659" y="1885957"/>
                  <a:pt x="8157759" y="1884337"/>
                  <a:pt x="8156049" y="1883257"/>
                </a:cubicBezTo>
                <a:cubicBezTo>
                  <a:pt x="8154339" y="1882177"/>
                  <a:pt x="8152359" y="1881637"/>
                  <a:pt x="8150108" y="1881637"/>
                </a:cubicBezTo>
                <a:close/>
                <a:moveTo>
                  <a:pt x="1072921" y="1881015"/>
                </a:moveTo>
                <a:lnTo>
                  <a:pt x="1080696" y="1896565"/>
                </a:lnTo>
                <a:cubicBezTo>
                  <a:pt x="1084529" y="1896349"/>
                  <a:pt x="1087229" y="1894837"/>
                  <a:pt x="1088795" y="1892030"/>
                </a:cubicBezTo>
                <a:cubicBezTo>
                  <a:pt x="1090360" y="1889222"/>
                  <a:pt x="1091117" y="1886414"/>
                  <a:pt x="1091062" y="1883607"/>
                </a:cubicBezTo>
                <a:close/>
                <a:moveTo>
                  <a:pt x="8471996" y="1879476"/>
                </a:moveTo>
                <a:cubicBezTo>
                  <a:pt x="8474246" y="1881772"/>
                  <a:pt x="8476226" y="1884742"/>
                  <a:pt x="8477936" y="1888387"/>
                </a:cubicBezTo>
                <a:cubicBezTo>
                  <a:pt x="8479647" y="1892033"/>
                  <a:pt x="8480547" y="1895544"/>
                  <a:pt x="8480637" y="1898919"/>
                </a:cubicBezTo>
                <a:cubicBezTo>
                  <a:pt x="8480547" y="1901079"/>
                  <a:pt x="8479647" y="1902700"/>
                  <a:pt x="8477936" y="1903780"/>
                </a:cubicBezTo>
                <a:cubicBezTo>
                  <a:pt x="8476226" y="1904860"/>
                  <a:pt x="8474246" y="1905400"/>
                  <a:pt x="8471996" y="1905400"/>
                </a:cubicBezTo>
                <a:cubicBezTo>
                  <a:pt x="8470780" y="1902160"/>
                  <a:pt x="8469430" y="1898919"/>
                  <a:pt x="8467945" y="1895679"/>
                </a:cubicBezTo>
                <a:cubicBezTo>
                  <a:pt x="8466460" y="1892438"/>
                  <a:pt x="8465649" y="1889198"/>
                  <a:pt x="8465514" y="1885957"/>
                </a:cubicBezTo>
                <a:cubicBezTo>
                  <a:pt x="8465514" y="1884742"/>
                  <a:pt x="8466055" y="1883392"/>
                  <a:pt x="8467135" y="1881906"/>
                </a:cubicBezTo>
                <a:cubicBezTo>
                  <a:pt x="8468215" y="1880422"/>
                  <a:pt x="8469835" y="1879611"/>
                  <a:pt x="8471996" y="1879476"/>
                </a:cubicBezTo>
                <a:close/>
                <a:moveTo>
                  <a:pt x="8132825" y="1879476"/>
                </a:moveTo>
                <a:cubicBezTo>
                  <a:pt x="8131610" y="1881637"/>
                  <a:pt x="8130260" y="1883797"/>
                  <a:pt x="8128775" y="1885957"/>
                </a:cubicBezTo>
                <a:cubicBezTo>
                  <a:pt x="8127290" y="1888118"/>
                  <a:pt x="8126480" y="1890278"/>
                  <a:pt x="8126345" y="1892438"/>
                </a:cubicBezTo>
                <a:cubicBezTo>
                  <a:pt x="8126480" y="1894508"/>
                  <a:pt x="8127290" y="1895769"/>
                  <a:pt x="8128775" y="1896219"/>
                </a:cubicBezTo>
                <a:cubicBezTo>
                  <a:pt x="8130260" y="1896669"/>
                  <a:pt x="8131610" y="1896849"/>
                  <a:pt x="8132825" y="1896759"/>
                </a:cubicBezTo>
                <a:cubicBezTo>
                  <a:pt x="8134131" y="1896849"/>
                  <a:pt x="8135841" y="1896669"/>
                  <a:pt x="8137957" y="1896219"/>
                </a:cubicBezTo>
                <a:cubicBezTo>
                  <a:pt x="8140072" y="1895769"/>
                  <a:pt x="8141242" y="1894508"/>
                  <a:pt x="8141467" y="1892438"/>
                </a:cubicBezTo>
                <a:cubicBezTo>
                  <a:pt x="8141377" y="1890143"/>
                  <a:pt x="8140477" y="1887713"/>
                  <a:pt x="8138767" y="1885147"/>
                </a:cubicBezTo>
                <a:cubicBezTo>
                  <a:pt x="8137056" y="1882582"/>
                  <a:pt x="8135076" y="1880691"/>
                  <a:pt x="8132825" y="1879476"/>
                </a:cubicBezTo>
                <a:close/>
                <a:moveTo>
                  <a:pt x="4381159" y="1876776"/>
                </a:moveTo>
                <a:cubicBezTo>
                  <a:pt x="4381068" y="1878081"/>
                  <a:pt x="4381249" y="1879791"/>
                  <a:pt x="4381699" y="1881906"/>
                </a:cubicBezTo>
                <a:cubicBezTo>
                  <a:pt x="4382149" y="1884022"/>
                  <a:pt x="4383410" y="1885192"/>
                  <a:pt x="4385480" y="1885417"/>
                </a:cubicBezTo>
                <a:cubicBezTo>
                  <a:pt x="4386514" y="1885282"/>
                  <a:pt x="4387145" y="1884472"/>
                  <a:pt x="4387369" y="1882987"/>
                </a:cubicBezTo>
                <a:cubicBezTo>
                  <a:pt x="4387595" y="1881501"/>
                  <a:pt x="4387685" y="1880151"/>
                  <a:pt x="4387640" y="1878936"/>
                </a:cubicBezTo>
                <a:close/>
                <a:moveTo>
                  <a:pt x="3504070" y="1861654"/>
                </a:moveTo>
                <a:cubicBezTo>
                  <a:pt x="3504115" y="1862959"/>
                  <a:pt x="3504565" y="1864669"/>
                  <a:pt x="3505420" y="1866784"/>
                </a:cubicBezTo>
                <a:cubicBezTo>
                  <a:pt x="3506275" y="1868900"/>
                  <a:pt x="3507266" y="1870070"/>
                  <a:pt x="3508391" y="1870295"/>
                </a:cubicBezTo>
                <a:cubicBezTo>
                  <a:pt x="3510461" y="1870160"/>
                  <a:pt x="3511721" y="1869350"/>
                  <a:pt x="3512171" y="1867864"/>
                </a:cubicBezTo>
                <a:cubicBezTo>
                  <a:pt x="3512621" y="1866379"/>
                  <a:pt x="3512802" y="1865029"/>
                  <a:pt x="3512711" y="1863814"/>
                </a:cubicBezTo>
                <a:close/>
                <a:moveTo>
                  <a:pt x="6377909" y="1860295"/>
                </a:moveTo>
                <a:lnTo>
                  <a:pt x="6377909" y="1862886"/>
                </a:lnTo>
                <a:cubicBezTo>
                  <a:pt x="6377801" y="1864344"/>
                  <a:pt x="6378017" y="1865964"/>
                  <a:pt x="6378557" y="1867746"/>
                </a:cubicBezTo>
                <a:cubicBezTo>
                  <a:pt x="6379096" y="1869527"/>
                  <a:pt x="6380608" y="1870499"/>
                  <a:pt x="6383092" y="1870661"/>
                </a:cubicBezTo>
                <a:cubicBezTo>
                  <a:pt x="6384442" y="1870499"/>
                  <a:pt x="6385629" y="1869527"/>
                  <a:pt x="6386655" y="1867746"/>
                </a:cubicBezTo>
                <a:cubicBezTo>
                  <a:pt x="6387681" y="1865964"/>
                  <a:pt x="6388221" y="1864344"/>
                  <a:pt x="6388275" y="1862886"/>
                </a:cubicBezTo>
                <a:close/>
                <a:moveTo>
                  <a:pt x="8478476" y="1855713"/>
                </a:moveTo>
                <a:cubicBezTo>
                  <a:pt x="8479512" y="1856073"/>
                  <a:pt x="8480142" y="1857513"/>
                  <a:pt x="8480366" y="1860033"/>
                </a:cubicBezTo>
                <a:cubicBezTo>
                  <a:pt x="8480592" y="1862554"/>
                  <a:pt x="8480682" y="1863994"/>
                  <a:pt x="8480637" y="1864354"/>
                </a:cubicBezTo>
                <a:cubicBezTo>
                  <a:pt x="8481942" y="1864264"/>
                  <a:pt x="8483652" y="1864444"/>
                  <a:pt x="8485767" y="1864894"/>
                </a:cubicBezTo>
                <a:cubicBezTo>
                  <a:pt x="8487883" y="1865344"/>
                  <a:pt x="8489053" y="1866604"/>
                  <a:pt x="8489278" y="1868675"/>
                </a:cubicBezTo>
                <a:cubicBezTo>
                  <a:pt x="8488963" y="1872905"/>
                  <a:pt x="8486893" y="1875786"/>
                  <a:pt x="8483067" y="1877316"/>
                </a:cubicBezTo>
                <a:cubicBezTo>
                  <a:pt x="8479241" y="1878846"/>
                  <a:pt x="8475551" y="1879567"/>
                  <a:pt x="8471996" y="1879476"/>
                </a:cubicBezTo>
                <a:cubicBezTo>
                  <a:pt x="8472266" y="1876596"/>
                  <a:pt x="8473346" y="1872095"/>
                  <a:pt x="8475236" y="1865975"/>
                </a:cubicBezTo>
                <a:cubicBezTo>
                  <a:pt x="8477126" y="1859853"/>
                  <a:pt x="8478206" y="1856433"/>
                  <a:pt x="8478476" y="1855713"/>
                </a:cubicBezTo>
                <a:close/>
                <a:moveTo>
                  <a:pt x="2899181" y="1853012"/>
                </a:moveTo>
                <a:cubicBezTo>
                  <a:pt x="2899181" y="1855263"/>
                  <a:pt x="2899721" y="1857243"/>
                  <a:pt x="2900801" y="1858953"/>
                </a:cubicBezTo>
                <a:cubicBezTo>
                  <a:pt x="2901881" y="1860664"/>
                  <a:pt x="2903502" y="1861564"/>
                  <a:pt x="2905662" y="1861654"/>
                </a:cubicBezTo>
                <a:cubicBezTo>
                  <a:pt x="2906787" y="1861519"/>
                  <a:pt x="2907777" y="1860709"/>
                  <a:pt x="2908633" y="1859223"/>
                </a:cubicBezTo>
                <a:cubicBezTo>
                  <a:pt x="2909488" y="1857738"/>
                  <a:pt x="2909938" y="1856388"/>
                  <a:pt x="2909983" y="1855172"/>
                </a:cubicBezTo>
                <a:close/>
                <a:moveTo>
                  <a:pt x="5413836" y="1839562"/>
                </a:moveTo>
                <a:lnTo>
                  <a:pt x="5413836" y="1842153"/>
                </a:lnTo>
                <a:cubicBezTo>
                  <a:pt x="5413727" y="1843611"/>
                  <a:pt x="5413943" y="1845231"/>
                  <a:pt x="5414483" y="1847013"/>
                </a:cubicBezTo>
                <a:cubicBezTo>
                  <a:pt x="5415023" y="1848794"/>
                  <a:pt x="5416535" y="1849767"/>
                  <a:pt x="5419019" y="1849928"/>
                </a:cubicBezTo>
                <a:cubicBezTo>
                  <a:pt x="5420260" y="1849767"/>
                  <a:pt x="5421016" y="1848794"/>
                  <a:pt x="5421286" y="1847013"/>
                </a:cubicBezTo>
                <a:cubicBezTo>
                  <a:pt x="5421556" y="1845231"/>
                  <a:pt x="5421664" y="1843611"/>
                  <a:pt x="5421610" y="1842153"/>
                </a:cubicBezTo>
                <a:cubicBezTo>
                  <a:pt x="5421178" y="1839994"/>
                  <a:pt x="5419450" y="1839130"/>
                  <a:pt x="5416427" y="1839562"/>
                </a:cubicBezTo>
                <a:close/>
                <a:moveTo>
                  <a:pt x="2169168" y="1839550"/>
                </a:moveTo>
                <a:cubicBezTo>
                  <a:pt x="2167386" y="1843275"/>
                  <a:pt x="2163822" y="1845543"/>
                  <a:pt x="2158476" y="1846353"/>
                </a:cubicBezTo>
                <a:cubicBezTo>
                  <a:pt x="2153131" y="1847163"/>
                  <a:pt x="2148920" y="1847487"/>
                  <a:pt x="2145842" y="1847325"/>
                </a:cubicBezTo>
                <a:lnTo>
                  <a:pt x="2132884" y="1873241"/>
                </a:lnTo>
                <a:lnTo>
                  <a:pt x="2112152" y="1873241"/>
                </a:lnTo>
                <a:lnTo>
                  <a:pt x="2099193" y="1881015"/>
                </a:lnTo>
                <a:cubicBezTo>
                  <a:pt x="2100112" y="1884848"/>
                  <a:pt x="2098924" y="1887548"/>
                  <a:pt x="2095630" y="1889114"/>
                </a:cubicBezTo>
                <a:cubicBezTo>
                  <a:pt x="2092337" y="1890680"/>
                  <a:pt x="2089205" y="1891436"/>
                  <a:pt x="2086236" y="1891381"/>
                </a:cubicBezTo>
                <a:cubicBezTo>
                  <a:pt x="2077489" y="1899858"/>
                  <a:pt x="2064531" y="1906877"/>
                  <a:pt x="2047362" y="1912439"/>
                </a:cubicBezTo>
                <a:cubicBezTo>
                  <a:pt x="2030192" y="1917999"/>
                  <a:pt x="2014643" y="1925666"/>
                  <a:pt x="2000713" y="1935439"/>
                </a:cubicBezTo>
                <a:cubicBezTo>
                  <a:pt x="2001685" y="1939164"/>
                  <a:pt x="2006220" y="1941432"/>
                  <a:pt x="2014319" y="1942242"/>
                </a:cubicBezTo>
                <a:cubicBezTo>
                  <a:pt x="2022417" y="1943052"/>
                  <a:pt x="2028248" y="1943376"/>
                  <a:pt x="2031812" y="1943214"/>
                </a:cubicBezTo>
                <a:cubicBezTo>
                  <a:pt x="2031650" y="1947047"/>
                  <a:pt x="2030031" y="1949746"/>
                  <a:pt x="2026953" y="1951312"/>
                </a:cubicBezTo>
                <a:cubicBezTo>
                  <a:pt x="2023876" y="1952878"/>
                  <a:pt x="2020312" y="1953634"/>
                  <a:pt x="2016264" y="1953580"/>
                </a:cubicBezTo>
                <a:lnTo>
                  <a:pt x="2011079" y="1953580"/>
                </a:lnTo>
                <a:cubicBezTo>
                  <a:pt x="2007138" y="1956279"/>
                  <a:pt x="2004006" y="1959951"/>
                  <a:pt x="2001685" y="1964594"/>
                </a:cubicBezTo>
                <a:cubicBezTo>
                  <a:pt x="1999363" y="1969238"/>
                  <a:pt x="1998175" y="1974205"/>
                  <a:pt x="1998122" y="1979496"/>
                </a:cubicBezTo>
                <a:cubicBezTo>
                  <a:pt x="1998553" y="1982520"/>
                  <a:pt x="2000281" y="1984247"/>
                  <a:pt x="2003305" y="1984679"/>
                </a:cubicBezTo>
                <a:cubicBezTo>
                  <a:pt x="2010270" y="1984193"/>
                  <a:pt x="2018368" y="1981278"/>
                  <a:pt x="2027601" y="1975932"/>
                </a:cubicBezTo>
                <a:cubicBezTo>
                  <a:pt x="2036833" y="1970588"/>
                  <a:pt x="2044284" y="1965728"/>
                  <a:pt x="2049953" y="1961355"/>
                </a:cubicBezTo>
                <a:cubicBezTo>
                  <a:pt x="2057620" y="1960977"/>
                  <a:pt x="2063667" y="1957845"/>
                  <a:pt x="2068094" y="1951960"/>
                </a:cubicBezTo>
                <a:cubicBezTo>
                  <a:pt x="2072522" y="1946075"/>
                  <a:pt x="2075977" y="1939704"/>
                  <a:pt x="2078461" y="1932847"/>
                </a:cubicBezTo>
                <a:cubicBezTo>
                  <a:pt x="2070308" y="1931713"/>
                  <a:pt x="2071712" y="1926854"/>
                  <a:pt x="2082672" y="1918270"/>
                </a:cubicBezTo>
                <a:cubicBezTo>
                  <a:pt x="2093633" y="1909685"/>
                  <a:pt x="2100868" y="1904178"/>
                  <a:pt x="2104377" y="1901748"/>
                </a:cubicBezTo>
                <a:cubicBezTo>
                  <a:pt x="2116201" y="1900884"/>
                  <a:pt x="2124300" y="1897429"/>
                  <a:pt x="2128673" y="1891381"/>
                </a:cubicBezTo>
                <a:cubicBezTo>
                  <a:pt x="2133046" y="1885335"/>
                  <a:pt x="2140497" y="1881879"/>
                  <a:pt x="2151025" y="1881015"/>
                </a:cubicBezTo>
                <a:cubicBezTo>
                  <a:pt x="2151458" y="1877290"/>
                  <a:pt x="2153833" y="1875022"/>
                  <a:pt x="2158153" y="1874212"/>
                </a:cubicBezTo>
                <a:cubicBezTo>
                  <a:pt x="2162472" y="1873402"/>
                  <a:pt x="2166143" y="1873079"/>
                  <a:pt x="2169168" y="1873241"/>
                </a:cubicBezTo>
                <a:lnTo>
                  <a:pt x="2187308" y="1852508"/>
                </a:lnTo>
                <a:close/>
                <a:moveTo>
                  <a:pt x="3478147" y="1827089"/>
                </a:moveTo>
                <a:cubicBezTo>
                  <a:pt x="3477427" y="1833344"/>
                  <a:pt x="3474547" y="1835955"/>
                  <a:pt x="3469505" y="1834920"/>
                </a:cubicBezTo>
                <a:cubicBezTo>
                  <a:pt x="3464465" y="1833885"/>
                  <a:pt x="3461585" y="1837035"/>
                  <a:pt x="3460863" y="1844371"/>
                </a:cubicBezTo>
                <a:lnTo>
                  <a:pt x="3478147" y="1853012"/>
                </a:lnTo>
                <a:cubicBezTo>
                  <a:pt x="3478102" y="1850582"/>
                  <a:pt x="3478732" y="1847882"/>
                  <a:pt x="3480036" y="1844911"/>
                </a:cubicBezTo>
                <a:cubicBezTo>
                  <a:pt x="3481341" y="1841941"/>
                  <a:pt x="3483592" y="1840320"/>
                  <a:pt x="3486788" y="1840050"/>
                </a:cubicBezTo>
                <a:close/>
                <a:moveTo>
                  <a:pt x="8195475" y="1818988"/>
                </a:moveTo>
                <a:cubicBezTo>
                  <a:pt x="8190794" y="1820563"/>
                  <a:pt x="8186114" y="1827674"/>
                  <a:pt x="8181432" y="1840321"/>
                </a:cubicBezTo>
                <a:cubicBezTo>
                  <a:pt x="8176752" y="1852967"/>
                  <a:pt x="8174232" y="1861699"/>
                  <a:pt x="8173872" y="1866514"/>
                </a:cubicBezTo>
                <a:cubicBezTo>
                  <a:pt x="8173782" y="1868675"/>
                  <a:pt x="8173962" y="1870295"/>
                  <a:pt x="8174411" y="1871375"/>
                </a:cubicBezTo>
                <a:cubicBezTo>
                  <a:pt x="8174862" y="1872455"/>
                  <a:pt x="8176122" y="1872996"/>
                  <a:pt x="8178192" y="1872996"/>
                </a:cubicBezTo>
                <a:cubicBezTo>
                  <a:pt x="8182783" y="1865389"/>
                  <a:pt x="8187104" y="1857378"/>
                  <a:pt x="8191154" y="1848962"/>
                </a:cubicBezTo>
                <a:cubicBezTo>
                  <a:pt x="8195205" y="1840546"/>
                  <a:pt x="8197365" y="1831994"/>
                  <a:pt x="8197635" y="1823308"/>
                </a:cubicBezTo>
                <a:cubicBezTo>
                  <a:pt x="8197995" y="1820788"/>
                  <a:pt x="8197275" y="1819347"/>
                  <a:pt x="8195475" y="1818988"/>
                </a:cubicBezTo>
                <a:close/>
                <a:moveTo>
                  <a:pt x="2324662" y="1818817"/>
                </a:moveTo>
                <a:cubicBezTo>
                  <a:pt x="2324662" y="1824000"/>
                  <a:pt x="2327254" y="1826592"/>
                  <a:pt x="2332437" y="1826592"/>
                </a:cubicBezTo>
                <a:lnTo>
                  <a:pt x="2335029" y="1826592"/>
                </a:lnTo>
                <a:cubicBezTo>
                  <a:pt x="2334921" y="1824000"/>
                  <a:pt x="2333841" y="1822056"/>
                  <a:pt x="2331790" y="1820761"/>
                </a:cubicBezTo>
                <a:cubicBezTo>
                  <a:pt x="2329738" y="1819465"/>
                  <a:pt x="2327362" y="1818817"/>
                  <a:pt x="2324662" y="1818817"/>
                </a:cubicBezTo>
                <a:close/>
                <a:moveTo>
                  <a:pt x="6357176" y="1800688"/>
                </a:moveTo>
                <a:lnTo>
                  <a:pt x="6362359" y="1800688"/>
                </a:lnTo>
                <a:cubicBezTo>
                  <a:pt x="6360739" y="1806411"/>
                  <a:pt x="6358148" y="1809867"/>
                  <a:pt x="6354584" y="1811054"/>
                </a:cubicBezTo>
                <a:cubicBezTo>
                  <a:pt x="6351021" y="1812242"/>
                  <a:pt x="6348430" y="1815698"/>
                  <a:pt x="6346810" y="1821421"/>
                </a:cubicBezTo>
                <a:cubicBezTo>
                  <a:pt x="6353613" y="1822878"/>
                  <a:pt x="6354908" y="1824499"/>
                  <a:pt x="6350697" y="1826280"/>
                </a:cubicBezTo>
                <a:cubicBezTo>
                  <a:pt x="6346486" y="1828062"/>
                  <a:pt x="6342599" y="1829034"/>
                  <a:pt x="6339035" y="1829196"/>
                </a:cubicBezTo>
                <a:lnTo>
                  <a:pt x="6328668" y="1805871"/>
                </a:lnTo>
                <a:cubicBezTo>
                  <a:pt x="6333744" y="1807923"/>
                  <a:pt x="6338495" y="1807707"/>
                  <a:pt x="6342922" y="1805223"/>
                </a:cubicBezTo>
                <a:cubicBezTo>
                  <a:pt x="6347350" y="1802740"/>
                  <a:pt x="6352101" y="1801228"/>
                  <a:pt x="6357176" y="1800688"/>
                </a:cubicBezTo>
                <a:close/>
                <a:moveTo>
                  <a:pt x="2909983" y="1790363"/>
                </a:moveTo>
                <a:lnTo>
                  <a:pt x="2907823" y="1801165"/>
                </a:lnTo>
                <a:cubicBezTo>
                  <a:pt x="2908003" y="1803235"/>
                  <a:pt x="2909262" y="1804495"/>
                  <a:pt x="2911603" y="1804945"/>
                </a:cubicBezTo>
                <a:cubicBezTo>
                  <a:pt x="2913943" y="1805395"/>
                  <a:pt x="2916284" y="1805576"/>
                  <a:pt x="2918624" y="1805486"/>
                </a:cubicBezTo>
                <a:close/>
                <a:moveTo>
                  <a:pt x="5411244" y="1787730"/>
                </a:moveTo>
                <a:cubicBezTo>
                  <a:pt x="5411298" y="1789188"/>
                  <a:pt x="5411838" y="1790807"/>
                  <a:pt x="5412863" y="1792589"/>
                </a:cubicBezTo>
                <a:cubicBezTo>
                  <a:pt x="5413889" y="1794371"/>
                  <a:pt x="5415077" y="1795343"/>
                  <a:pt x="5416427" y="1795505"/>
                </a:cubicBezTo>
                <a:cubicBezTo>
                  <a:pt x="5419450" y="1795073"/>
                  <a:pt x="5421178" y="1793345"/>
                  <a:pt x="5421610" y="1790322"/>
                </a:cubicBezTo>
                <a:close/>
                <a:moveTo>
                  <a:pt x="4385480" y="1773081"/>
                </a:moveTo>
                <a:cubicBezTo>
                  <a:pt x="4384355" y="1773171"/>
                  <a:pt x="4383365" y="1773531"/>
                  <a:pt x="4382509" y="1774161"/>
                </a:cubicBezTo>
                <a:cubicBezTo>
                  <a:pt x="4381654" y="1774791"/>
                  <a:pt x="4381204" y="1775151"/>
                  <a:pt x="4381159" y="1775241"/>
                </a:cubicBezTo>
                <a:cubicBezTo>
                  <a:pt x="4381204" y="1776456"/>
                  <a:pt x="4381654" y="1777806"/>
                  <a:pt x="4382509" y="1779292"/>
                </a:cubicBezTo>
                <a:cubicBezTo>
                  <a:pt x="4383365" y="1780777"/>
                  <a:pt x="4384355" y="1781587"/>
                  <a:pt x="4385480" y="1781722"/>
                </a:cubicBezTo>
                <a:cubicBezTo>
                  <a:pt x="4387280" y="1781362"/>
                  <a:pt x="4388000" y="1779922"/>
                  <a:pt x="4387640" y="1777401"/>
                </a:cubicBezTo>
                <a:cubicBezTo>
                  <a:pt x="4388000" y="1774881"/>
                  <a:pt x="4387280" y="1773441"/>
                  <a:pt x="4385480" y="1773081"/>
                </a:cubicBezTo>
                <a:close/>
                <a:moveTo>
                  <a:pt x="6541179" y="1766998"/>
                </a:moveTo>
                <a:cubicBezTo>
                  <a:pt x="6538372" y="1768347"/>
                  <a:pt x="6535564" y="1770183"/>
                  <a:pt x="6532757" y="1772505"/>
                </a:cubicBezTo>
                <a:cubicBezTo>
                  <a:pt x="6529949" y="1774826"/>
                  <a:pt x="6528437" y="1777310"/>
                  <a:pt x="6528221" y="1779955"/>
                </a:cubicBezTo>
                <a:cubicBezTo>
                  <a:pt x="6528599" y="1782439"/>
                  <a:pt x="6530435" y="1783951"/>
                  <a:pt x="6533729" y="1784491"/>
                </a:cubicBezTo>
                <a:cubicBezTo>
                  <a:pt x="6537022" y="1785031"/>
                  <a:pt x="6539505" y="1785246"/>
                  <a:pt x="6541179" y="1785138"/>
                </a:cubicBezTo>
                <a:cubicBezTo>
                  <a:pt x="6544203" y="1785570"/>
                  <a:pt x="6545931" y="1784707"/>
                  <a:pt x="6546362" y="1782547"/>
                </a:cubicBezTo>
                <a:cubicBezTo>
                  <a:pt x="6545931" y="1777364"/>
                  <a:pt x="6544203" y="1772181"/>
                  <a:pt x="6541179" y="1766998"/>
                </a:cubicBezTo>
                <a:close/>
                <a:moveTo>
                  <a:pt x="8208437" y="1764979"/>
                </a:moveTo>
                <a:cubicBezTo>
                  <a:pt x="8206186" y="1768355"/>
                  <a:pt x="8204206" y="1772406"/>
                  <a:pt x="8202496" y="1777131"/>
                </a:cubicBezTo>
                <a:cubicBezTo>
                  <a:pt x="8200785" y="1781857"/>
                  <a:pt x="8199885" y="1786448"/>
                  <a:pt x="8199796" y="1790903"/>
                </a:cubicBezTo>
                <a:cubicBezTo>
                  <a:pt x="8199706" y="1792388"/>
                  <a:pt x="8199885" y="1794819"/>
                  <a:pt x="8200335" y="1798194"/>
                </a:cubicBezTo>
                <a:cubicBezTo>
                  <a:pt x="8200785" y="1801570"/>
                  <a:pt x="8202046" y="1803460"/>
                  <a:pt x="8204116" y="1803865"/>
                </a:cubicBezTo>
                <a:cubicBezTo>
                  <a:pt x="8206186" y="1803640"/>
                  <a:pt x="8207447" y="1802470"/>
                  <a:pt x="8207897" y="1800355"/>
                </a:cubicBezTo>
                <a:cubicBezTo>
                  <a:pt x="8208347" y="1798239"/>
                  <a:pt x="8208527" y="1796529"/>
                  <a:pt x="8208437" y="1795224"/>
                </a:cubicBezTo>
                <a:cubicBezTo>
                  <a:pt x="8213793" y="1795989"/>
                  <a:pt x="8217663" y="1794459"/>
                  <a:pt x="8220048" y="1790633"/>
                </a:cubicBezTo>
                <a:cubicBezTo>
                  <a:pt x="8222434" y="1786808"/>
                  <a:pt x="8223604" y="1782577"/>
                  <a:pt x="8223559" y="1777941"/>
                </a:cubicBezTo>
                <a:close/>
                <a:moveTo>
                  <a:pt x="8191154" y="1739056"/>
                </a:moveTo>
                <a:lnTo>
                  <a:pt x="8182513" y="1756338"/>
                </a:lnTo>
                <a:cubicBezTo>
                  <a:pt x="8182558" y="1759669"/>
                  <a:pt x="8181928" y="1762729"/>
                  <a:pt x="8180622" y="1765520"/>
                </a:cubicBezTo>
                <a:cubicBezTo>
                  <a:pt x="8179317" y="1768310"/>
                  <a:pt x="8177067" y="1770290"/>
                  <a:pt x="8173872" y="1771460"/>
                </a:cubicBezTo>
                <a:lnTo>
                  <a:pt x="8160910" y="1764979"/>
                </a:lnTo>
                <a:lnTo>
                  <a:pt x="8158749" y="1786583"/>
                </a:lnTo>
                <a:cubicBezTo>
                  <a:pt x="8159020" y="1790633"/>
                  <a:pt x="8160100" y="1793874"/>
                  <a:pt x="8161990" y="1796304"/>
                </a:cubicBezTo>
                <a:cubicBezTo>
                  <a:pt x="8163880" y="1798735"/>
                  <a:pt x="8164960" y="1801975"/>
                  <a:pt x="8165230" y="1806025"/>
                </a:cubicBezTo>
                <a:lnTo>
                  <a:pt x="8158749" y="1821148"/>
                </a:lnTo>
                <a:lnTo>
                  <a:pt x="8150108" y="1823308"/>
                </a:lnTo>
                <a:cubicBezTo>
                  <a:pt x="8150153" y="1826774"/>
                  <a:pt x="8149523" y="1830644"/>
                  <a:pt x="8148218" y="1834920"/>
                </a:cubicBezTo>
                <a:cubicBezTo>
                  <a:pt x="8146913" y="1839196"/>
                  <a:pt x="8144662" y="1842526"/>
                  <a:pt x="8141467" y="1844911"/>
                </a:cubicBezTo>
                <a:lnTo>
                  <a:pt x="8150108" y="1849232"/>
                </a:lnTo>
                <a:lnTo>
                  <a:pt x="8163070" y="1821148"/>
                </a:lnTo>
                <a:lnTo>
                  <a:pt x="8169551" y="1814667"/>
                </a:lnTo>
                <a:cubicBezTo>
                  <a:pt x="8173017" y="1801930"/>
                  <a:pt x="8176887" y="1789598"/>
                  <a:pt x="8181163" y="1777671"/>
                </a:cubicBezTo>
                <a:cubicBezTo>
                  <a:pt x="8185438" y="1765745"/>
                  <a:pt x="8188769" y="1752873"/>
                  <a:pt x="8191154" y="1739056"/>
                </a:cubicBezTo>
                <a:close/>
                <a:moveTo>
                  <a:pt x="8234361" y="1698010"/>
                </a:moveTo>
                <a:cubicBezTo>
                  <a:pt x="8232965" y="1698595"/>
                  <a:pt x="8230895" y="1701205"/>
                  <a:pt x="8228150" y="1705841"/>
                </a:cubicBezTo>
                <a:cubicBezTo>
                  <a:pt x="8225404" y="1710476"/>
                  <a:pt x="8223874" y="1713627"/>
                  <a:pt x="8223559" y="1715292"/>
                </a:cubicBezTo>
                <a:lnTo>
                  <a:pt x="8238681" y="1732575"/>
                </a:lnTo>
                <a:lnTo>
                  <a:pt x="8238681" y="1721773"/>
                </a:lnTo>
                <a:cubicBezTo>
                  <a:pt x="8238771" y="1719838"/>
                  <a:pt x="8238591" y="1715607"/>
                  <a:pt x="8238141" y="1709081"/>
                </a:cubicBezTo>
                <a:cubicBezTo>
                  <a:pt x="8237691" y="1702555"/>
                  <a:pt x="8236431" y="1698865"/>
                  <a:pt x="8234361" y="1698010"/>
                </a:cubicBezTo>
                <a:close/>
                <a:moveTo>
                  <a:pt x="8186833" y="1698010"/>
                </a:moveTo>
                <a:cubicBezTo>
                  <a:pt x="8185843" y="1698099"/>
                  <a:pt x="8185123" y="1698460"/>
                  <a:pt x="8184673" y="1699090"/>
                </a:cubicBezTo>
                <a:cubicBezTo>
                  <a:pt x="8184223" y="1699720"/>
                  <a:pt x="8183503" y="1700080"/>
                  <a:pt x="8182513" y="1700170"/>
                </a:cubicBezTo>
                <a:cubicBezTo>
                  <a:pt x="8182558" y="1701475"/>
                  <a:pt x="8183008" y="1703186"/>
                  <a:pt x="8183863" y="1705301"/>
                </a:cubicBezTo>
                <a:cubicBezTo>
                  <a:pt x="8184718" y="1707416"/>
                  <a:pt x="8185708" y="1708586"/>
                  <a:pt x="8186833" y="1708811"/>
                </a:cubicBezTo>
                <a:cubicBezTo>
                  <a:pt x="8188904" y="1708676"/>
                  <a:pt x="8190164" y="1707866"/>
                  <a:pt x="8190614" y="1706381"/>
                </a:cubicBezTo>
                <a:cubicBezTo>
                  <a:pt x="8191064" y="1704896"/>
                  <a:pt x="8191244" y="1703545"/>
                  <a:pt x="8191154" y="1702330"/>
                </a:cubicBezTo>
                <a:cubicBezTo>
                  <a:pt x="8190794" y="1699810"/>
                  <a:pt x="8189354" y="1698370"/>
                  <a:pt x="8186833" y="1698010"/>
                </a:cubicBezTo>
                <a:close/>
                <a:moveTo>
                  <a:pt x="8208437" y="1682887"/>
                </a:moveTo>
                <a:cubicBezTo>
                  <a:pt x="8208482" y="1684193"/>
                  <a:pt x="8208932" y="1685903"/>
                  <a:pt x="8209787" y="1688018"/>
                </a:cubicBezTo>
                <a:cubicBezTo>
                  <a:pt x="8210642" y="1690134"/>
                  <a:pt x="8211632" y="1691304"/>
                  <a:pt x="8212757" y="1691528"/>
                </a:cubicBezTo>
                <a:cubicBezTo>
                  <a:pt x="8214827" y="1691394"/>
                  <a:pt x="8216088" y="1690584"/>
                  <a:pt x="8216538" y="1689098"/>
                </a:cubicBezTo>
                <a:cubicBezTo>
                  <a:pt x="8216988" y="1687613"/>
                  <a:pt x="8217168" y="1686263"/>
                  <a:pt x="8217078" y="1685048"/>
                </a:cubicBezTo>
                <a:close/>
                <a:moveTo>
                  <a:pt x="5429385" y="1671108"/>
                </a:moveTo>
                <a:lnTo>
                  <a:pt x="5426793" y="1673700"/>
                </a:lnTo>
                <a:cubicBezTo>
                  <a:pt x="5424094" y="1675049"/>
                  <a:pt x="5421718" y="1676885"/>
                  <a:pt x="5419667" y="1679207"/>
                </a:cubicBezTo>
                <a:cubicBezTo>
                  <a:pt x="5417615" y="1681529"/>
                  <a:pt x="5416535" y="1684012"/>
                  <a:pt x="5416427" y="1686658"/>
                </a:cubicBezTo>
                <a:cubicBezTo>
                  <a:pt x="5416481" y="1688062"/>
                  <a:pt x="5417021" y="1689789"/>
                  <a:pt x="5418047" y="1691841"/>
                </a:cubicBezTo>
                <a:cubicBezTo>
                  <a:pt x="5419072" y="1693893"/>
                  <a:pt x="5420260" y="1695620"/>
                  <a:pt x="5421610" y="1697024"/>
                </a:cubicBezTo>
                <a:lnTo>
                  <a:pt x="5416427" y="1756631"/>
                </a:lnTo>
                <a:lnTo>
                  <a:pt x="5429385" y="1741081"/>
                </a:lnTo>
                <a:lnTo>
                  <a:pt x="5424202" y="1730715"/>
                </a:lnTo>
                <a:cubicBezTo>
                  <a:pt x="5425660" y="1722886"/>
                  <a:pt x="5427279" y="1714571"/>
                  <a:pt x="5429061" y="1705771"/>
                </a:cubicBezTo>
                <a:cubicBezTo>
                  <a:pt x="5430843" y="1696970"/>
                  <a:pt x="5431815" y="1688008"/>
                  <a:pt x="5431977" y="1678883"/>
                </a:cubicBezTo>
                <a:cubicBezTo>
                  <a:pt x="5432031" y="1678559"/>
                  <a:pt x="5431922" y="1677263"/>
                  <a:pt x="5431653" y="1674996"/>
                </a:cubicBezTo>
                <a:cubicBezTo>
                  <a:pt x="5431383" y="1672728"/>
                  <a:pt x="5430627" y="1671432"/>
                  <a:pt x="5429385" y="1671108"/>
                </a:cubicBezTo>
                <a:close/>
                <a:moveTo>
                  <a:pt x="8217078" y="1665605"/>
                </a:moveTo>
                <a:cubicBezTo>
                  <a:pt x="8216988" y="1666910"/>
                  <a:pt x="8217168" y="1668620"/>
                  <a:pt x="8217618" y="1670736"/>
                </a:cubicBezTo>
                <a:cubicBezTo>
                  <a:pt x="8218068" y="1672851"/>
                  <a:pt x="8219328" y="1674021"/>
                  <a:pt x="8221398" y="1674246"/>
                </a:cubicBezTo>
                <a:cubicBezTo>
                  <a:pt x="8222434" y="1674111"/>
                  <a:pt x="8223064" y="1673301"/>
                  <a:pt x="8223289" y="1671816"/>
                </a:cubicBezTo>
                <a:cubicBezTo>
                  <a:pt x="8223514" y="1670331"/>
                  <a:pt x="8223604" y="1668980"/>
                  <a:pt x="8223559" y="1667765"/>
                </a:cubicBezTo>
                <a:close/>
                <a:moveTo>
                  <a:pt x="8199796" y="1665605"/>
                </a:moveTo>
                <a:cubicBezTo>
                  <a:pt x="8199840" y="1666910"/>
                  <a:pt x="8200290" y="1668620"/>
                  <a:pt x="8201145" y="1670736"/>
                </a:cubicBezTo>
                <a:cubicBezTo>
                  <a:pt x="8202000" y="1672851"/>
                  <a:pt x="8202991" y="1674021"/>
                  <a:pt x="8204116" y="1674246"/>
                </a:cubicBezTo>
                <a:cubicBezTo>
                  <a:pt x="8206186" y="1674111"/>
                  <a:pt x="8207447" y="1673301"/>
                  <a:pt x="8207897" y="1671816"/>
                </a:cubicBezTo>
                <a:cubicBezTo>
                  <a:pt x="8208347" y="1670331"/>
                  <a:pt x="8208527" y="1668980"/>
                  <a:pt x="8208437" y="1667765"/>
                </a:cubicBezTo>
                <a:close/>
                <a:moveTo>
                  <a:pt x="4582067" y="1652103"/>
                </a:moveTo>
                <a:cubicBezTo>
                  <a:pt x="4590259" y="1652868"/>
                  <a:pt x="4594939" y="1657279"/>
                  <a:pt x="4596111" y="1665335"/>
                </a:cubicBezTo>
                <a:cubicBezTo>
                  <a:pt x="4597281" y="1673391"/>
                  <a:pt x="4597640" y="1680502"/>
                  <a:pt x="4597191" y="1686668"/>
                </a:cubicBezTo>
                <a:lnTo>
                  <a:pt x="4590709" y="1688828"/>
                </a:lnTo>
                <a:cubicBezTo>
                  <a:pt x="4584588" y="1688468"/>
                  <a:pt x="4581708" y="1684868"/>
                  <a:pt x="4582067" y="1678027"/>
                </a:cubicBezTo>
                <a:close/>
                <a:moveTo>
                  <a:pt x="6725183" y="1647784"/>
                </a:moveTo>
                <a:cubicBezTo>
                  <a:pt x="6721025" y="1651563"/>
                  <a:pt x="6715734" y="1654371"/>
                  <a:pt x="6709309" y="1656207"/>
                </a:cubicBezTo>
                <a:cubicBezTo>
                  <a:pt x="6702884" y="1658042"/>
                  <a:pt x="6696945" y="1659554"/>
                  <a:pt x="6691492" y="1660742"/>
                </a:cubicBezTo>
                <a:cubicBezTo>
                  <a:pt x="6691438" y="1664899"/>
                  <a:pt x="6690250" y="1669542"/>
                  <a:pt x="6687928" y="1674672"/>
                </a:cubicBezTo>
                <a:cubicBezTo>
                  <a:pt x="6685607" y="1679801"/>
                  <a:pt x="6682475" y="1683796"/>
                  <a:pt x="6678534" y="1686658"/>
                </a:cubicBezTo>
                <a:cubicBezTo>
                  <a:pt x="6685120" y="1684930"/>
                  <a:pt x="6691384" y="1681258"/>
                  <a:pt x="6697323" y="1675644"/>
                </a:cubicBezTo>
                <a:cubicBezTo>
                  <a:pt x="6703262" y="1670028"/>
                  <a:pt x="6708229" y="1665061"/>
                  <a:pt x="6712224" y="1660742"/>
                </a:cubicBezTo>
                <a:cubicBezTo>
                  <a:pt x="6716004" y="1661659"/>
                  <a:pt x="6718812" y="1660472"/>
                  <a:pt x="6720647" y="1657178"/>
                </a:cubicBezTo>
                <a:cubicBezTo>
                  <a:pt x="6722483" y="1653885"/>
                  <a:pt x="6723995" y="1650754"/>
                  <a:pt x="6725183" y="1647784"/>
                </a:cubicBezTo>
                <a:close/>
                <a:moveTo>
                  <a:pt x="6605969" y="1642600"/>
                </a:moveTo>
                <a:lnTo>
                  <a:pt x="6613744" y="1642600"/>
                </a:lnTo>
                <a:cubicBezTo>
                  <a:pt x="6612448" y="1645516"/>
                  <a:pt x="6610505" y="1648756"/>
                  <a:pt x="6607913" y="1652319"/>
                </a:cubicBezTo>
                <a:cubicBezTo>
                  <a:pt x="6605321" y="1655883"/>
                  <a:pt x="6602082" y="1657826"/>
                  <a:pt x="6598194" y="1658150"/>
                </a:cubicBezTo>
                <a:lnTo>
                  <a:pt x="6587828" y="1668516"/>
                </a:lnTo>
                <a:cubicBezTo>
                  <a:pt x="6588746" y="1663819"/>
                  <a:pt x="6588206" y="1660904"/>
                  <a:pt x="6586208" y="1659770"/>
                </a:cubicBezTo>
                <a:cubicBezTo>
                  <a:pt x="6584211" y="1658636"/>
                  <a:pt x="6583023" y="1656369"/>
                  <a:pt x="6582645" y="1652967"/>
                </a:cubicBezTo>
                <a:lnTo>
                  <a:pt x="6582645" y="1647784"/>
                </a:lnTo>
                <a:cubicBezTo>
                  <a:pt x="6585398" y="1645300"/>
                  <a:pt x="6588962" y="1643788"/>
                  <a:pt x="6593335" y="1643248"/>
                </a:cubicBezTo>
                <a:cubicBezTo>
                  <a:pt x="6597708" y="1642709"/>
                  <a:pt x="6601920" y="1642493"/>
                  <a:pt x="6605969" y="1642600"/>
                </a:cubicBezTo>
                <a:close/>
                <a:moveTo>
                  <a:pt x="4487015" y="1634820"/>
                </a:moveTo>
                <a:lnTo>
                  <a:pt x="4495655" y="1643462"/>
                </a:lnTo>
                <a:cubicBezTo>
                  <a:pt x="4497906" y="1643462"/>
                  <a:pt x="4499887" y="1642922"/>
                  <a:pt x="4501596" y="1641841"/>
                </a:cubicBezTo>
                <a:cubicBezTo>
                  <a:pt x="4503306" y="1640761"/>
                  <a:pt x="4504206" y="1639141"/>
                  <a:pt x="4504297" y="1636981"/>
                </a:cubicBezTo>
                <a:close/>
                <a:moveTo>
                  <a:pt x="5424202" y="1632234"/>
                </a:moveTo>
                <a:cubicBezTo>
                  <a:pt x="5422474" y="1637309"/>
                  <a:pt x="5421394" y="1641413"/>
                  <a:pt x="5420962" y="1644544"/>
                </a:cubicBezTo>
                <a:cubicBezTo>
                  <a:pt x="5420531" y="1647676"/>
                  <a:pt x="5423338" y="1650483"/>
                  <a:pt x="5429385" y="1652967"/>
                </a:cubicBezTo>
                <a:close/>
                <a:moveTo>
                  <a:pt x="4566946" y="1617538"/>
                </a:moveTo>
                <a:cubicBezTo>
                  <a:pt x="4562626" y="1617403"/>
                  <a:pt x="4559384" y="1618213"/>
                  <a:pt x="4557224" y="1619968"/>
                </a:cubicBezTo>
                <a:cubicBezTo>
                  <a:pt x="4555065" y="1621723"/>
                  <a:pt x="4553984" y="1625234"/>
                  <a:pt x="4553984" y="1630500"/>
                </a:cubicBezTo>
                <a:lnTo>
                  <a:pt x="4553984" y="1643462"/>
                </a:lnTo>
                <a:cubicBezTo>
                  <a:pt x="4548808" y="1643822"/>
                  <a:pt x="4544578" y="1645262"/>
                  <a:pt x="4541291" y="1647782"/>
                </a:cubicBezTo>
                <a:cubicBezTo>
                  <a:pt x="4538006" y="1650303"/>
                  <a:pt x="4534316" y="1651743"/>
                  <a:pt x="4530220" y="1652103"/>
                </a:cubicBezTo>
                <a:cubicBezTo>
                  <a:pt x="4529771" y="1659124"/>
                  <a:pt x="4527971" y="1663985"/>
                  <a:pt x="4524820" y="1666685"/>
                </a:cubicBezTo>
                <a:cubicBezTo>
                  <a:pt x="4521670" y="1669386"/>
                  <a:pt x="4519869" y="1673166"/>
                  <a:pt x="4519419" y="1678027"/>
                </a:cubicBezTo>
                <a:cubicBezTo>
                  <a:pt x="4515278" y="1678162"/>
                  <a:pt x="4512757" y="1679512"/>
                  <a:pt x="4511857" y="1682078"/>
                </a:cubicBezTo>
                <a:cubicBezTo>
                  <a:pt x="4510957" y="1684643"/>
                  <a:pt x="4510597" y="1687613"/>
                  <a:pt x="4510778" y="1690989"/>
                </a:cubicBezTo>
                <a:lnTo>
                  <a:pt x="4510778" y="1706111"/>
                </a:lnTo>
                <a:cubicBezTo>
                  <a:pt x="4517438" y="1700485"/>
                  <a:pt x="4523560" y="1693374"/>
                  <a:pt x="4529141" y="1684778"/>
                </a:cubicBezTo>
                <a:cubicBezTo>
                  <a:pt x="4534721" y="1676182"/>
                  <a:pt x="4538682" y="1667450"/>
                  <a:pt x="4541022" y="1658584"/>
                </a:cubicBezTo>
                <a:cubicBezTo>
                  <a:pt x="4547098" y="1654218"/>
                  <a:pt x="4553848" y="1648907"/>
                  <a:pt x="4561276" y="1642652"/>
                </a:cubicBezTo>
                <a:cubicBezTo>
                  <a:pt x="4568702" y="1636396"/>
                  <a:pt x="4572752" y="1629465"/>
                  <a:pt x="4573426" y="1621859"/>
                </a:cubicBezTo>
                <a:cubicBezTo>
                  <a:pt x="4573292" y="1619788"/>
                  <a:pt x="4572482" y="1618528"/>
                  <a:pt x="4570996" y="1618078"/>
                </a:cubicBezTo>
                <a:cubicBezTo>
                  <a:pt x="4569512" y="1617628"/>
                  <a:pt x="4568162" y="1617448"/>
                  <a:pt x="4566946" y="1617538"/>
                </a:cubicBezTo>
                <a:close/>
                <a:moveTo>
                  <a:pt x="3728743" y="1617538"/>
                </a:moveTo>
                <a:lnTo>
                  <a:pt x="3713620" y="1626179"/>
                </a:lnTo>
                <a:lnTo>
                  <a:pt x="3694179" y="1619698"/>
                </a:lnTo>
                <a:cubicBezTo>
                  <a:pt x="3692018" y="1621994"/>
                  <a:pt x="3690398" y="1624964"/>
                  <a:pt x="3689317" y="1628610"/>
                </a:cubicBezTo>
                <a:cubicBezTo>
                  <a:pt x="3688238" y="1632255"/>
                  <a:pt x="3687697" y="1635766"/>
                  <a:pt x="3687697" y="1639141"/>
                </a:cubicBezTo>
                <a:cubicBezTo>
                  <a:pt x="3684503" y="1640401"/>
                  <a:pt x="3682252" y="1642742"/>
                  <a:pt x="3680947" y="1646162"/>
                </a:cubicBezTo>
                <a:cubicBezTo>
                  <a:pt x="3679642" y="1649583"/>
                  <a:pt x="3679010" y="1653003"/>
                  <a:pt x="3679056" y="1656424"/>
                </a:cubicBezTo>
                <a:lnTo>
                  <a:pt x="3666095" y="1669386"/>
                </a:lnTo>
                <a:cubicBezTo>
                  <a:pt x="3660919" y="1674516"/>
                  <a:pt x="3650748" y="1684778"/>
                  <a:pt x="3635580" y="1700170"/>
                </a:cubicBezTo>
                <a:cubicBezTo>
                  <a:pt x="3620412" y="1715562"/>
                  <a:pt x="3611861" y="1724744"/>
                  <a:pt x="3609926" y="1727714"/>
                </a:cubicBezTo>
                <a:cubicBezTo>
                  <a:pt x="3610017" y="1728749"/>
                  <a:pt x="3610377" y="1729380"/>
                  <a:pt x="3611005" y="1729604"/>
                </a:cubicBezTo>
                <a:cubicBezTo>
                  <a:pt x="3611637" y="1729830"/>
                  <a:pt x="3611996" y="1729919"/>
                  <a:pt x="3612086" y="1729874"/>
                </a:cubicBezTo>
                <a:cubicBezTo>
                  <a:pt x="3618747" y="1730235"/>
                  <a:pt x="3620007" y="1731674"/>
                  <a:pt x="3615867" y="1734195"/>
                </a:cubicBezTo>
                <a:cubicBezTo>
                  <a:pt x="3611727" y="1736716"/>
                  <a:pt x="3607585" y="1738156"/>
                  <a:pt x="3603445" y="1738516"/>
                </a:cubicBezTo>
                <a:lnTo>
                  <a:pt x="3599124" y="1753638"/>
                </a:lnTo>
                <a:cubicBezTo>
                  <a:pt x="3590213" y="1753908"/>
                  <a:pt x="3582652" y="1757148"/>
                  <a:pt x="3576441" y="1763359"/>
                </a:cubicBezTo>
                <a:cubicBezTo>
                  <a:pt x="3570230" y="1769570"/>
                  <a:pt x="3566989" y="1777132"/>
                  <a:pt x="3566720" y="1786042"/>
                </a:cubicBezTo>
                <a:cubicBezTo>
                  <a:pt x="3565279" y="1792884"/>
                  <a:pt x="3559519" y="1797564"/>
                  <a:pt x="3549437" y="1800085"/>
                </a:cubicBezTo>
                <a:cubicBezTo>
                  <a:pt x="3539356" y="1802605"/>
                  <a:pt x="3533594" y="1807286"/>
                  <a:pt x="3532155" y="1814127"/>
                </a:cubicBezTo>
                <a:lnTo>
                  <a:pt x="3512711" y="1824928"/>
                </a:lnTo>
                <a:lnTo>
                  <a:pt x="3527834" y="1844371"/>
                </a:lnTo>
                <a:cubicBezTo>
                  <a:pt x="3535304" y="1843561"/>
                  <a:pt x="3538725" y="1840320"/>
                  <a:pt x="3538096" y="1834650"/>
                </a:cubicBezTo>
                <a:cubicBezTo>
                  <a:pt x="3537465" y="1828979"/>
                  <a:pt x="3539806" y="1825739"/>
                  <a:pt x="3545116" y="1824928"/>
                </a:cubicBezTo>
                <a:lnTo>
                  <a:pt x="3555918" y="1807646"/>
                </a:lnTo>
                <a:cubicBezTo>
                  <a:pt x="3561770" y="1806926"/>
                  <a:pt x="3565729" y="1804045"/>
                  <a:pt x="3567799" y="1799005"/>
                </a:cubicBezTo>
                <a:cubicBezTo>
                  <a:pt x="3569869" y="1793964"/>
                  <a:pt x="3573830" y="1791083"/>
                  <a:pt x="3579682" y="1790363"/>
                </a:cubicBezTo>
                <a:cubicBezTo>
                  <a:pt x="3588683" y="1777041"/>
                  <a:pt x="3598764" y="1764800"/>
                  <a:pt x="3609926" y="1753638"/>
                </a:cubicBezTo>
                <a:cubicBezTo>
                  <a:pt x="3610060" y="1750443"/>
                  <a:pt x="3611410" y="1748192"/>
                  <a:pt x="3613976" y="1746887"/>
                </a:cubicBezTo>
                <a:cubicBezTo>
                  <a:pt x="3616541" y="1745582"/>
                  <a:pt x="3619513" y="1744952"/>
                  <a:pt x="3622888" y="1744997"/>
                </a:cubicBezTo>
                <a:lnTo>
                  <a:pt x="3627209" y="1744997"/>
                </a:lnTo>
                <a:lnTo>
                  <a:pt x="3631530" y="1729874"/>
                </a:lnTo>
                <a:cubicBezTo>
                  <a:pt x="3625228" y="1729514"/>
                  <a:pt x="3624868" y="1728074"/>
                  <a:pt x="3630449" y="1725554"/>
                </a:cubicBezTo>
                <a:cubicBezTo>
                  <a:pt x="3636030" y="1723033"/>
                  <a:pt x="3639991" y="1721593"/>
                  <a:pt x="3642330" y="1721233"/>
                </a:cubicBezTo>
                <a:lnTo>
                  <a:pt x="3653133" y="1699630"/>
                </a:lnTo>
                <a:cubicBezTo>
                  <a:pt x="3658578" y="1700620"/>
                  <a:pt x="3662808" y="1699720"/>
                  <a:pt x="3665824" y="1696930"/>
                </a:cubicBezTo>
                <a:cubicBezTo>
                  <a:pt x="3668839" y="1694139"/>
                  <a:pt x="3670370" y="1689998"/>
                  <a:pt x="3670414" y="1684508"/>
                </a:cubicBezTo>
                <a:cubicBezTo>
                  <a:pt x="3671404" y="1677802"/>
                  <a:pt x="3675366" y="1673931"/>
                  <a:pt x="3682297" y="1672896"/>
                </a:cubicBezTo>
                <a:cubicBezTo>
                  <a:pt x="3689228" y="1671861"/>
                  <a:pt x="3693188" y="1668530"/>
                  <a:pt x="3694179" y="1662904"/>
                </a:cubicBezTo>
                <a:cubicBezTo>
                  <a:pt x="3701829" y="1657504"/>
                  <a:pt x="3708670" y="1651023"/>
                  <a:pt x="3714702" y="1643462"/>
                </a:cubicBezTo>
                <a:cubicBezTo>
                  <a:pt x="3720733" y="1635901"/>
                  <a:pt x="3725413" y="1627260"/>
                  <a:pt x="3728743" y="1617538"/>
                </a:cubicBezTo>
                <a:close/>
                <a:moveTo>
                  <a:pt x="6655209" y="1601135"/>
                </a:moveTo>
                <a:lnTo>
                  <a:pt x="6670759" y="1616685"/>
                </a:lnTo>
                <a:cubicBezTo>
                  <a:pt x="6670651" y="1619168"/>
                  <a:pt x="6669571" y="1620680"/>
                  <a:pt x="6667520" y="1621220"/>
                </a:cubicBezTo>
                <a:cubicBezTo>
                  <a:pt x="6665468" y="1621760"/>
                  <a:pt x="6663092" y="1621976"/>
                  <a:pt x="6660392" y="1621868"/>
                </a:cubicBezTo>
                <a:lnTo>
                  <a:pt x="6655209" y="1621868"/>
                </a:lnTo>
                <a:lnTo>
                  <a:pt x="6634476" y="1647784"/>
                </a:lnTo>
                <a:cubicBezTo>
                  <a:pt x="6632695" y="1647784"/>
                  <a:pt x="6629779" y="1647136"/>
                  <a:pt x="6625730" y="1645840"/>
                </a:cubicBezTo>
                <a:cubicBezTo>
                  <a:pt x="6621681" y="1644544"/>
                  <a:pt x="6619413" y="1642600"/>
                  <a:pt x="6618927" y="1640009"/>
                </a:cubicBezTo>
                <a:cubicBezTo>
                  <a:pt x="6620115" y="1634664"/>
                  <a:pt x="6625514" y="1628509"/>
                  <a:pt x="6635124" y="1621544"/>
                </a:cubicBezTo>
                <a:cubicBezTo>
                  <a:pt x="6644735" y="1614579"/>
                  <a:pt x="6651430" y="1607776"/>
                  <a:pt x="6655209" y="1601135"/>
                </a:cubicBezTo>
                <a:close/>
                <a:moveTo>
                  <a:pt x="4553984" y="1582973"/>
                </a:moveTo>
                <a:cubicBezTo>
                  <a:pt x="4554029" y="1584278"/>
                  <a:pt x="4554479" y="1585988"/>
                  <a:pt x="4555334" y="1588104"/>
                </a:cubicBezTo>
                <a:cubicBezTo>
                  <a:pt x="4556190" y="1590219"/>
                  <a:pt x="4557179" y="1591389"/>
                  <a:pt x="4558305" y="1591614"/>
                </a:cubicBezTo>
                <a:cubicBezTo>
                  <a:pt x="4560375" y="1591479"/>
                  <a:pt x="4561635" y="1590669"/>
                  <a:pt x="4562085" y="1589184"/>
                </a:cubicBezTo>
                <a:cubicBezTo>
                  <a:pt x="4562536" y="1587699"/>
                  <a:pt x="4562716" y="1586348"/>
                  <a:pt x="4562626" y="1585133"/>
                </a:cubicBezTo>
                <a:close/>
                <a:moveTo>
                  <a:pt x="3307482" y="1580813"/>
                </a:moveTo>
                <a:cubicBezTo>
                  <a:pt x="3307437" y="1580902"/>
                  <a:pt x="3306986" y="1581263"/>
                  <a:pt x="3306131" y="1581893"/>
                </a:cubicBezTo>
                <a:cubicBezTo>
                  <a:pt x="3305276" y="1582523"/>
                  <a:pt x="3304285" y="1582883"/>
                  <a:pt x="3303161" y="1582973"/>
                </a:cubicBezTo>
                <a:cubicBezTo>
                  <a:pt x="3303206" y="1584188"/>
                  <a:pt x="3303656" y="1585538"/>
                  <a:pt x="3304512" y="1587024"/>
                </a:cubicBezTo>
                <a:cubicBezTo>
                  <a:pt x="3305367" y="1588509"/>
                  <a:pt x="3306357" y="1589319"/>
                  <a:pt x="3307482" y="1589454"/>
                </a:cubicBezTo>
                <a:cubicBezTo>
                  <a:pt x="3310002" y="1589094"/>
                  <a:pt x="3311443" y="1587654"/>
                  <a:pt x="3311803" y="1585133"/>
                </a:cubicBezTo>
                <a:cubicBezTo>
                  <a:pt x="3311443" y="1582613"/>
                  <a:pt x="3310002" y="1581173"/>
                  <a:pt x="3307482" y="1580813"/>
                </a:cubicBezTo>
                <a:close/>
                <a:moveTo>
                  <a:pt x="5452709" y="1572628"/>
                </a:moveTo>
                <a:lnTo>
                  <a:pt x="5450118" y="1577811"/>
                </a:lnTo>
                <a:cubicBezTo>
                  <a:pt x="5450388" y="1580240"/>
                  <a:pt x="5451792" y="1581860"/>
                  <a:pt x="5454329" y="1582670"/>
                </a:cubicBezTo>
                <a:cubicBezTo>
                  <a:pt x="5456867" y="1583480"/>
                  <a:pt x="5458918" y="1584452"/>
                  <a:pt x="5460484" y="1585585"/>
                </a:cubicBezTo>
                <a:lnTo>
                  <a:pt x="5460484" y="1582994"/>
                </a:lnTo>
                <a:cubicBezTo>
                  <a:pt x="5460322" y="1580456"/>
                  <a:pt x="5459350" y="1578404"/>
                  <a:pt x="5457569" y="1576839"/>
                </a:cubicBezTo>
                <a:cubicBezTo>
                  <a:pt x="5455787" y="1575273"/>
                  <a:pt x="5454167" y="1573869"/>
                  <a:pt x="5452709" y="1572628"/>
                </a:cubicBezTo>
                <a:close/>
                <a:moveTo>
                  <a:pt x="4543182" y="1565690"/>
                </a:moveTo>
                <a:cubicBezTo>
                  <a:pt x="4542058" y="1565781"/>
                  <a:pt x="4541067" y="1566140"/>
                  <a:pt x="4540212" y="1566771"/>
                </a:cubicBezTo>
                <a:cubicBezTo>
                  <a:pt x="4539357" y="1567401"/>
                  <a:pt x="4538906" y="1567761"/>
                  <a:pt x="4538861" y="1567851"/>
                </a:cubicBezTo>
                <a:cubicBezTo>
                  <a:pt x="4538906" y="1569066"/>
                  <a:pt x="4539357" y="1570416"/>
                  <a:pt x="4540212" y="1571901"/>
                </a:cubicBezTo>
                <a:cubicBezTo>
                  <a:pt x="4541067" y="1573387"/>
                  <a:pt x="4542058" y="1574197"/>
                  <a:pt x="4543182" y="1574332"/>
                </a:cubicBezTo>
                <a:cubicBezTo>
                  <a:pt x="4544983" y="1573972"/>
                  <a:pt x="4545702" y="1572532"/>
                  <a:pt x="4545342" y="1570011"/>
                </a:cubicBezTo>
                <a:cubicBezTo>
                  <a:pt x="4545702" y="1567491"/>
                  <a:pt x="4544983" y="1566050"/>
                  <a:pt x="4543182" y="1565690"/>
                </a:cubicBezTo>
                <a:close/>
                <a:moveTo>
                  <a:pt x="4636076" y="1557049"/>
                </a:moveTo>
                <a:lnTo>
                  <a:pt x="4651197" y="1565690"/>
                </a:lnTo>
                <a:cubicBezTo>
                  <a:pt x="4650928" y="1571046"/>
                  <a:pt x="4649849" y="1575997"/>
                  <a:pt x="4647957" y="1580543"/>
                </a:cubicBezTo>
                <a:cubicBezTo>
                  <a:pt x="4646068" y="1585088"/>
                  <a:pt x="4644987" y="1589499"/>
                  <a:pt x="4644718" y="1593775"/>
                </a:cubicBezTo>
                <a:lnTo>
                  <a:pt x="4629595" y="1598095"/>
                </a:lnTo>
                <a:lnTo>
                  <a:pt x="4627434" y="1580813"/>
                </a:lnTo>
                <a:close/>
                <a:moveTo>
                  <a:pt x="4577747" y="1557049"/>
                </a:moveTo>
                <a:cubicBezTo>
                  <a:pt x="4576758" y="1557139"/>
                  <a:pt x="4576037" y="1557499"/>
                  <a:pt x="4575588" y="1558129"/>
                </a:cubicBezTo>
                <a:cubicBezTo>
                  <a:pt x="4575138" y="1558759"/>
                  <a:pt x="4574417" y="1559119"/>
                  <a:pt x="4573426" y="1559210"/>
                </a:cubicBezTo>
                <a:cubicBezTo>
                  <a:pt x="4573471" y="1560515"/>
                  <a:pt x="4573922" y="1562225"/>
                  <a:pt x="4574777" y="1564340"/>
                </a:cubicBezTo>
                <a:cubicBezTo>
                  <a:pt x="4575632" y="1566455"/>
                  <a:pt x="4576622" y="1567626"/>
                  <a:pt x="4577747" y="1567851"/>
                </a:cubicBezTo>
                <a:cubicBezTo>
                  <a:pt x="4579817" y="1567716"/>
                  <a:pt x="4581077" y="1566905"/>
                  <a:pt x="4581527" y="1565420"/>
                </a:cubicBezTo>
                <a:cubicBezTo>
                  <a:pt x="4581977" y="1563935"/>
                  <a:pt x="4582158" y="1562585"/>
                  <a:pt x="4582067" y="1561370"/>
                </a:cubicBezTo>
                <a:cubicBezTo>
                  <a:pt x="4581708" y="1558849"/>
                  <a:pt x="4580267" y="1557409"/>
                  <a:pt x="4577747" y="1557049"/>
                </a:cubicBezTo>
                <a:close/>
                <a:moveTo>
                  <a:pt x="6722591" y="1551895"/>
                </a:moveTo>
                <a:cubicBezTo>
                  <a:pt x="6718973" y="1552272"/>
                  <a:pt x="6715842" y="1553460"/>
                  <a:pt x="6713197" y="1555458"/>
                </a:cubicBezTo>
                <a:cubicBezTo>
                  <a:pt x="6710551" y="1557456"/>
                  <a:pt x="6706771" y="1557996"/>
                  <a:pt x="6701858" y="1557078"/>
                </a:cubicBezTo>
                <a:cubicBezTo>
                  <a:pt x="6700293" y="1562099"/>
                  <a:pt x="6697593" y="1566959"/>
                  <a:pt x="6693759" y="1571656"/>
                </a:cubicBezTo>
                <a:cubicBezTo>
                  <a:pt x="6689926" y="1576353"/>
                  <a:pt x="6686579" y="1581860"/>
                  <a:pt x="6683717" y="1588177"/>
                </a:cubicBezTo>
                <a:cubicBezTo>
                  <a:pt x="6674106" y="1586341"/>
                  <a:pt x="6667411" y="1587421"/>
                  <a:pt x="6663632" y="1591416"/>
                </a:cubicBezTo>
                <a:cubicBezTo>
                  <a:pt x="6659853" y="1595412"/>
                  <a:pt x="6654454" y="1597787"/>
                  <a:pt x="6647435" y="1598544"/>
                </a:cubicBezTo>
                <a:lnTo>
                  <a:pt x="6634476" y="1595952"/>
                </a:lnTo>
                <a:cubicBezTo>
                  <a:pt x="6631831" y="1606588"/>
                  <a:pt x="6626756" y="1615119"/>
                  <a:pt x="6619251" y="1621544"/>
                </a:cubicBezTo>
                <a:cubicBezTo>
                  <a:pt x="6611746" y="1627969"/>
                  <a:pt x="6602136" y="1630669"/>
                  <a:pt x="6590420" y="1629643"/>
                </a:cubicBezTo>
                <a:lnTo>
                  <a:pt x="6574870" y="1634826"/>
                </a:lnTo>
                <a:cubicBezTo>
                  <a:pt x="6573466" y="1630615"/>
                  <a:pt x="6571738" y="1628023"/>
                  <a:pt x="6569687" y="1627051"/>
                </a:cubicBezTo>
                <a:cubicBezTo>
                  <a:pt x="6567635" y="1626079"/>
                  <a:pt x="6565907" y="1628671"/>
                  <a:pt x="6564504" y="1634826"/>
                </a:cubicBezTo>
                <a:lnTo>
                  <a:pt x="6517855" y="1668516"/>
                </a:lnTo>
                <a:lnTo>
                  <a:pt x="6512672" y="1699616"/>
                </a:lnTo>
                <a:lnTo>
                  <a:pt x="6533405" y="1691841"/>
                </a:lnTo>
                <a:cubicBezTo>
                  <a:pt x="6534862" y="1691895"/>
                  <a:pt x="6536482" y="1692435"/>
                  <a:pt x="6538264" y="1693461"/>
                </a:cubicBezTo>
                <a:cubicBezTo>
                  <a:pt x="6540045" y="1694487"/>
                  <a:pt x="6541017" y="1695674"/>
                  <a:pt x="6541179" y="1697024"/>
                </a:cubicBezTo>
                <a:cubicBezTo>
                  <a:pt x="6540100" y="1703071"/>
                  <a:pt x="6534484" y="1710414"/>
                  <a:pt x="6524334" y="1719053"/>
                </a:cubicBezTo>
                <a:cubicBezTo>
                  <a:pt x="6514184" y="1727692"/>
                  <a:pt x="6505977" y="1732443"/>
                  <a:pt x="6499714" y="1733306"/>
                </a:cubicBezTo>
                <a:lnTo>
                  <a:pt x="6486756" y="1730715"/>
                </a:lnTo>
                <a:lnTo>
                  <a:pt x="6445290" y="1769589"/>
                </a:lnTo>
                <a:cubicBezTo>
                  <a:pt x="6443832" y="1769535"/>
                  <a:pt x="6442213" y="1768995"/>
                  <a:pt x="6440431" y="1767969"/>
                </a:cubicBezTo>
                <a:cubicBezTo>
                  <a:pt x="6438649" y="1766943"/>
                  <a:pt x="6437677" y="1765756"/>
                  <a:pt x="6437515" y="1764406"/>
                </a:cubicBezTo>
                <a:cubicBezTo>
                  <a:pt x="6437839" y="1760518"/>
                  <a:pt x="6439783" y="1757279"/>
                  <a:pt x="6443346" y="1754687"/>
                </a:cubicBezTo>
                <a:cubicBezTo>
                  <a:pt x="6446910" y="1752096"/>
                  <a:pt x="6450150" y="1750152"/>
                  <a:pt x="6453065" y="1748856"/>
                </a:cubicBezTo>
                <a:lnTo>
                  <a:pt x="6460840" y="1728123"/>
                </a:lnTo>
                <a:cubicBezTo>
                  <a:pt x="6459598" y="1726450"/>
                  <a:pt x="6458194" y="1723966"/>
                  <a:pt x="6456629" y="1720673"/>
                </a:cubicBezTo>
                <a:cubicBezTo>
                  <a:pt x="6455063" y="1717379"/>
                  <a:pt x="6453011" y="1715543"/>
                  <a:pt x="6450474" y="1715165"/>
                </a:cubicBezTo>
                <a:cubicBezTo>
                  <a:pt x="6448314" y="1715597"/>
                  <a:pt x="6447450" y="1717325"/>
                  <a:pt x="6447882" y="1720348"/>
                </a:cubicBezTo>
                <a:lnTo>
                  <a:pt x="6401233" y="1743673"/>
                </a:lnTo>
                <a:cubicBezTo>
                  <a:pt x="6398480" y="1751880"/>
                  <a:pt x="6391029" y="1757495"/>
                  <a:pt x="6378881" y="1760518"/>
                </a:cubicBezTo>
                <a:cubicBezTo>
                  <a:pt x="6366732" y="1763542"/>
                  <a:pt x="6358634" y="1769157"/>
                  <a:pt x="6354584" y="1777364"/>
                </a:cubicBezTo>
                <a:lnTo>
                  <a:pt x="6307936" y="1792914"/>
                </a:lnTo>
                <a:lnTo>
                  <a:pt x="6297569" y="1813646"/>
                </a:lnTo>
                <a:cubicBezTo>
                  <a:pt x="6300593" y="1815212"/>
                  <a:pt x="6304264" y="1817911"/>
                  <a:pt x="6308584" y="1821745"/>
                </a:cubicBezTo>
                <a:cubicBezTo>
                  <a:pt x="6312903" y="1825578"/>
                  <a:pt x="6315279" y="1828925"/>
                  <a:pt x="6315711" y="1831787"/>
                </a:cubicBezTo>
                <a:cubicBezTo>
                  <a:pt x="6315279" y="1833947"/>
                  <a:pt x="6313551" y="1834811"/>
                  <a:pt x="6310528" y="1834379"/>
                </a:cubicBezTo>
                <a:cubicBezTo>
                  <a:pt x="6306262" y="1834595"/>
                  <a:pt x="6301187" y="1835459"/>
                  <a:pt x="6295302" y="1836970"/>
                </a:cubicBezTo>
                <a:cubicBezTo>
                  <a:pt x="6289417" y="1838482"/>
                  <a:pt x="6284989" y="1839346"/>
                  <a:pt x="6282020" y="1839562"/>
                </a:cubicBezTo>
                <a:cubicBezTo>
                  <a:pt x="6281966" y="1841020"/>
                  <a:pt x="6281426" y="1842639"/>
                  <a:pt x="6280400" y="1844421"/>
                </a:cubicBezTo>
                <a:cubicBezTo>
                  <a:pt x="6279374" y="1846203"/>
                  <a:pt x="6278186" y="1847175"/>
                  <a:pt x="6276837" y="1847337"/>
                </a:cubicBezTo>
                <a:cubicBezTo>
                  <a:pt x="6274515" y="1846905"/>
                  <a:pt x="6272679" y="1845177"/>
                  <a:pt x="6271330" y="1842153"/>
                </a:cubicBezTo>
                <a:cubicBezTo>
                  <a:pt x="6269980" y="1839130"/>
                  <a:pt x="6267496" y="1837403"/>
                  <a:pt x="6263878" y="1836970"/>
                </a:cubicBezTo>
                <a:cubicBezTo>
                  <a:pt x="6262637" y="1837186"/>
                  <a:pt x="6261881" y="1838050"/>
                  <a:pt x="6261611" y="1839562"/>
                </a:cubicBezTo>
                <a:cubicBezTo>
                  <a:pt x="6261341" y="1841074"/>
                  <a:pt x="6261233" y="1841937"/>
                  <a:pt x="6261287" y="1842153"/>
                </a:cubicBezTo>
                <a:lnTo>
                  <a:pt x="6269062" y="1847337"/>
                </a:lnTo>
                <a:cubicBezTo>
                  <a:pt x="6269062" y="1848903"/>
                  <a:pt x="6268414" y="1850954"/>
                  <a:pt x="6267118" y="1853492"/>
                </a:cubicBezTo>
                <a:cubicBezTo>
                  <a:pt x="6265822" y="1856029"/>
                  <a:pt x="6263878" y="1857433"/>
                  <a:pt x="6261287" y="1857703"/>
                </a:cubicBezTo>
                <a:lnTo>
                  <a:pt x="6258695" y="1857703"/>
                </a:lnTo>
                <a:lnTo>
                  <a:pt x="6237962" y="1860295"/>
                </a:lnTo>
                <a:cubicBezTo>
                  <a:pt x="6235371" y="1867638"/>
                  <a:pt x="6230188" y="1871093"/>
                  <a:pt x="6222413" y="1870661"/>
                </a:cubicBezTo>
                <a:cubicBezTo>
                  <a:pt x="6214638" y="1870229"/>
                  <a:pt x="6206863" y="1868502"/>
                  <a:pt x="6199089" y="1865478"/>
                </a:cubicBezTo>
                <a:cubicBezTo>
                  <a:pt x="6194068" y="1865640"/>
                  <a:pt x="6190504" y="1867260"/>
                  <a:pt x="6188399" y="1870337"/>
                </a:cubicBezTo>
                <a:cubicBezTo>
                  <a:pt x="6186293" y="1873415"/>
                  <a:pt x="6184673" y="1876978"/>
                  <a:pt x="6183539" y="1881028"/>
                </a:cubicBezTo>
                <a:cubicBezTo>
                  <a:pt x="6185537" y="1882701"/>
                  <a:pt x="6188020" y="1885185"/>
                  <a:pt x="6190990" y="1888478"/>
                </a:cubicBezTo>
                <a:cubicBezTo>
                  <a:pt x="6193960" y="1891772"/>
                  <a:pt x="6193204" y="1893607"/>
                  <a:pt x="6188722" y="1893985"/>
                </a:cubicBezTo>
                <a:cubicBezTo>
                  <a:pt x="6175764" y="1893823"/>
                  <a:pt x="6162807" y="1893499"/>
                  <a:pt x="6149848" y="1893014"/>
                </a:cubicBezTo>
                <a:cubicBezTo>
                  <a:pt x="6136891" y="1892528"/>
                  <a:pt x="6123932" y="1892852"/>
                  <a:pt x="6110975" y="1893985"/>
                </a:cubicBezTo>
                <a:lnTo>
                  <a:pt x="6092833" y="1896577"/>
                </a:lnTo>
                <a:cubicBezTo>
                  <a:pt x="6091159" y="1896523"/>
                  <a:pt x="6088676" y="1896631"/>
                  <a:pt x="6085383" y="1896901"/>
                </a:cubicBezTo>
                <a:cubicBezTo>
                  <a:pt x="6082089" y="1897171"/>
                  <a:pt x="6080254" y="1897927"/>
                  <a:pt x="6079876" y="1899169"/>
                </a:cubicBezTo>
                <a:cubicBezTo>
                  <a:pt x="6080199" y="1900411"/>
                  <a:pt x="6081495" y="1901166"/>
                  <a:pt x="6083763" y="1901436"/>
                </a:cubicBezTo>
                <a:cubicBezTo>
                  <a:pt x="6086030" y="1901706"/>
                  <a:pt x="6087326" y="1901814"/>
                  <a:pt x="6087650" y="1901760"/>
                </a:cubicBezTo>
                <a:cubicBezTo>
                  <a:pt x="6081063" y="1904460"/>
                  <a:pt x="6074152" y="1906835"/>
                  <a:pt x="6066917" y="1908887"/>
                </a:cubicBezTo>
                <a:cubicBezTo>
                  <a:pt x="6059683" y="1910939"/>
                  <a:pt x="6052772" y="1912018"/>
                  <a:pt x="6046185" y="1912127"/>
                </a:cubicBezTo>
                <a:cubicBezTo>
                  <a:pt x="6040732" y="1907753"/>
                  <a:pt x="6034144" y="1902894"/>
                  <a:pt x="6026424" y="1897549"/>
                </a:cubicBezTo>
                <a:cubicBezTo>
                  <a:pt x="6018703" y="1892204"/>
                  <a:pt x="6011468" y="1889288"/>
                  <a:pt x="6004719" y="1888802"/>
                </a:cubicBezTo>
                <a:cubicBezTo>
                  <a:pt x="6001695" y="1888371"/>
                  <a:pt x="5999968" y="1889234"/>
                  <a:pt x="5999536" y="1891394"/>
                </a:cubicBezTo>
                <a:lnTo>
                  <a:pt x="5976212" y="1909535"/>
                </a:lnTo>
                <a:cubicBezTo>
                  <a:pt x="5986578" y="1906511"/>
                  <a:pt x="5991761" y="1909967"/>
                  <a:pt x="5991761" y="1919901"/>
                </a:cubicBezTo>
                <a:cubicBezTo>
                  <a:pt x="5991437" y="1926327"/>
                  <a:pt x="5992085" y="1930970"/>
                  <a:pt x="5993705" y="1933831"/>
                </a:cubicBezTo>
                <a:cubicBezTo>
                  <a:pt x="5995324" y="1936693"/>
                  <a:pt x="5999860" y="1938096"/>
                  <a:pt x="6007311" y="1938043"/>
                </a:cubicBezTo>
                <a:lnTo>
                  <a:pt x="6009902" y="1938043"/>
                </a:lnTo>
                <a:cubicBezTo>
                  <a:pt x="6014114" y="1920387"/>
                  <a:pt x="6026424" y="1912937"/>
                  <a:pt x="6046832" y="1915690"/>
                </a:cubicBezTo>
                <a:cubicBezTo>
                  <a:pt x="6067241" y="1918444"/>
                  <a:pt x="6086030" y="1920711"/>
                  <a:pt x="6103200" y="1922493"/>
                </a:cubicBezTo>
                <a:cubicBezTo>
                  <a:pt x="6110975" y="1919470"/>
                  <a:pt x="6118749" y="1917742"/>
                  <a:pt x="6126524" y="1917310"/>
                </a:cubicBezTo>
                <a:cubicBezTo>
                  <a:pt x="6129116" y="1917202"/>
                  <a:pt x="6131059" y="1917418"/>
                  <a:pt x="6132355" y="1917958"/>
                </a:cubicBezTo>
                <a:cubicBezTo>
                  <a:pt x="6133651" y="1918498"/>
                  <a:pt x="6134299" y="1920010"/>
                  <a:pt x="6134299" y="1922493"/>
                </a:cubicBezTo>
                <a:lnTo>
                  <a:pt x="6134299" y="1925085"/>
                </a:lnTo>
                <a:cubicBezTo>
                  <a:pt x="6145421" y="1922223"/>
                  <a:pt x="6158811" y="1920172"/>
                  <a:pt x="6174469" y="1918930"/>
                </a:cubicBezTo>
                <a:cubicBezTo>
                  <a:pt x="6190126" y="1917688"/>
                  <a:pt x="6203516" y="1918875"/>
                  <a:pt x="6214638" y="1922493"/>
                </a:cubicBezTo>
                <a:cubicBezTo>
                  <a:pt x="6216204" y="1917310"/>
                  <a:pt x="6219552" y="1912775"/>
                  <a:pt x="6224681" y="1908887"/>
                </a:cubicBezTo>
                <a:cubicBezTo>
                  <a:pt x="6229810" y="1905000"/>
                  <a:pt x="6235101" y="1901760"/>
                  <a:pt x="6240554" y="1899169"/>
                </a:cubicBezTo>
                <a:lnTo>
                  <a:pt x="6266470" y="1899169"/>
                </a:lnTo>
                <a:cubicBezTo>
                  <a:pt x="6268684" y="1899385"/>
                  <a:pt x="6273327" y="1899601"/>
                  <a:pt x="6280400" y="1899816"/>
                </a:cubicBezTo>
                <a:cubicBezTo>
                  <a:pt x="6287473" y="1900032"/>
                  <a:pt x="6291468" y="1898953"/>
                  <a:pt x="6292386" y="1896577"/>
                </a:cubicBezTo>
                <a:cubicBezTo>
                  <a:pt x="6292116" y="1895227"/>
                  <a:pt x="6290712" y="1894039"/>
                  <a:pt x="6288175" y="1893014"/>
                </a:cubicBezTo>
                <a:cubicBezTo>
                  <a:pt x="6285637" y="1891988"/>
                  <a:pt x="6283586" y="1891448"/>
                  <a:pt x="6282020" y="1891394"/>
                </a:cubicBezTo>
                <a:lnTo>
                  <a:pt x="6297569" y="1873253"/>
                </a:lnTo>
                <a:cubicBezTo>
                  <a:pt x="6308529" y="1873361"/>
                  <a:pt x="6316412" y="1871849"/>
                  <a:pt x="6321218" y="1868717"/>
                </a:cubicBezTo>
                <a:cubicBezTo>
                  <a:pt x="6326023" y="1865586"/>
                  <a:pt x="6331962" y="1860187"/>
                  <a:pt x="6339035" y="1852520"/>
                </a:cubicBezTo>
                <a:lnTo>
                  <a:pt x="6370134" y="1844745"/>
                </a:lnTo>
                <a:cubicBezTo>
                  <a:pt x="6371478" y="1843689"/>
                  <a:pt x="6381461" y="1836299"/>
                  <a:pt x="6400081" y="1822573"/>
                </a:cubicBezTo>
                <a:cubicBezTo>
                  <a:pt x="6418702" y="1808847"/>
                  <a:pt x="6437900" y="1795121"/>
                  <a:pt x="6457672" y="1781395"/>
                </a:cubicBezTo>
                <a:cubicBezTo>
                  <a:pt x="6477445" y="1767669"/>
                  <a:pt x="6489731" y="1760278"/>
                  <a:pt x="6494530" y="1759223"/>
                </a:cubicBezTo>
                <a:lnTo>
                  <a:pt x="6499714" y="1759223"/>
                </a:lnTo>
                <a:cubicBezTo>
                  <a:pt x="6511430" y="1756361"/>
                  <a:pt x="6522336" y="1751070"/>
                  <a:pt x="6532433" y="1743349"/>
                </a:cubicBezTo>
                <a:cubicBezTo>
                  <a:pt x="6542529" y="1735628"/>
                  <a:pt x="6551492" y="1727097"/>
                  <a:pt x="6559321" y="1717757"/>
                </a:cubicBezTo>
                <a:cubicBezTo>
                  <a:pt x="6552571" y="1715921"/>
                  <a:pt x="6551167" y="1711818"/>
                  <a:pt x="6555109" y="1705447"/>
                </a:cubicBezTo>
                <a:cubicBezTo>
                  <a:pt x="6559050" y="1699076"/>
                  <a:pt x="6562182" y="1693677"/>
                  <a:pt x="6564504" y="1689249"/>
                </a:cubicBezTo>
                <a:lnTo>
                  <a:pt x="6631885" y="1658150"/>
                </a:lnTo>
                <a:cubicBezTo>
                  <a:pt x="6633343" y="1652859"/>
                  <a:pt x="6636258" y="1648540"/>
                  <a:pt x="6640632" y="1645192"/>
                </a:cubicBezTo>
                <a:cubicBezTo>
                  <a:pt x="6645005" y="1641845"/>
                  <a:pt x="6649864" y="1640117"/>
                  <a:pt x="6655209" y="1640009"/>
                </a:cubicBezTo>
                <a:lnTo>
                  <a:pt x="6670759" y="1627051"/>
                </a:lnTo>
                <a:cubicBezTo>
                  <a:pt x="6673458" y="1627051"/>
                  <a:pt x="6675834" y="1626403"/>
                  <a:pt x="6677886" y="1625107"/>
                </a:cubicBezTo>
                <a:cubicBezTo>
                  <a:pt x="6679937" y="1623812"/>
                  <a:pt x="6681017" y="1621868"/>
                  <a:pt x="6681125" y="1619276"/>
                </a:cubicBezTo>
                <a:cubicBezTo>
                  <a:pt x="6680963" y="1615335"/>
                  <a:pt x="6679991" y="1611555"/>
                  <a:pt x="6678210" y="1607938"/>
                </a:cubicBezTo>
                <a:cubicBezTo>
                  <a:pt x="6676428" y="1604320"/>
                  <a:pt x="6674808" y="1601189"/>
                  <a:pt x="6673351" y="1598544"/>
                </a:cubicBezTo>
                <a:cubicBezTo>
                  <a:pt x="6684095" y="1593306"/>
                  <a:pt x="6695001" y="1586935"/>
                  <a:pt x="6706069" y="1579430"/>
                </a:cubicBezTo>
                <a:cubicBezTo>
                  <a:pt x="6717138" y="1571926"/>
                  <a:pt x="6726100" y="1563611"/>
                  <a:pt x="6732957" y="1554486"/>
                </a:cubicBezTo>
                <a:close/>
                <a:moveTo>
                  <a:pt x="1816710" y="1546699"/>
                </a:moveTo>
                <a:cubicBezTo>
                  <a:pt x="1816764" y="1548265"/>
                  <a:pt x="1817304" y="1550317"/>
                  <a:pt x="1818329" y="1552854"/>
                </a:cubicBezTo>
                <a:cubicBezTo>
                  <a:pt x="1819355" y="1555392"/>
                  <a:pt x="1820543" y="1556796"/>
                  <a:pt x="1821894" y="1557066"/>
                </a:cubicBezTo>
                <a:cubicBezTo>
                  <a:pt x="1824376" y="1556903"/>
                  <a:pt x="1825888" y="1555932"/>
                  <a:pt x="1826428" y="1554150"/>
                </a:cubicBezTo>
                <a:cubicBezTo>
                  <a:pt x="1826968" y="1552368"/>
                  <a:pt x="1827184" y="1550749"/>
                  <a:pt x="1827076" y="1549291"/>
                </a:cubicBezTo>
                <a:close/>
                <a:moveTo>
                  <a:pt x="6872904" y="1538937"/>
                </a:moveTo>
                <a:cubicBezTo>
                  <a:pt x="6862969" y="1539908"/>
                  <a:pt x="6854978" y="1545740"/>
                  <a:pt x="6848931" y="1556430"/>
                </a:cubicBezTo>
                <a:cubicBezTo>
                  <a:pt x="6842884" y="1567121"/>
                  <a:pt x="6836189" y="1576839"/>
                  <a:pt x="6828846" y="1585585"/>
                </a:cubicBezTo>
                <a:lnTo>
                  <a:pt x="6826255" y="1593360"/>
                </a:lnTo>
                <a:cubicBezTo>
                  <a:pt x="6826093" y="1593468"/>
                  <a:pt x="6825769" y="1593901"/>
                  <a:pt x="6825283" y="1594656"/>
                </a:cubicBezTo>
                <a:cubicBezTo>
                  <a:pt x="6824797" y="1595412"/>
                  <a:pt x="6825121" y="1595844"/>
                  <a:pt x="6826255" y="1595952"/>
                </a:cubicBezTo>
                <a:lnTo>
                  <a:pt x="6821072" y="1595952"/>
                </a:lnTo>
                <a:cubicBezTo>
                  <a:pt x="6815618" y="1596870"/>
                  <a:pt x="6812919" y="1600217"/>
                  <a:pt x="6812973" y="1605994"/>
                </a:cubicBezTo>
                <a:cubicBezTo>
                  <a:pt x="6813027" y="1611772"/>
                  <a:pt x="6809680" y="1614471"/>
                  <a:pt x="6802930" y="1614093"/>
                </a:cubicBezTo>
                <a:cubicBezTo>
                  <a:pt x="6801581" y="1616577"/>
                  <a:pt x="6799745" y="1618088"/>
                  <a:pt x="6797423" y="1618629"/>
                </a:cubicBezTo>
                <a:cubicBezTo>
                  <a:pt x="6795102" y="1619168"/>
                  <a:pt x="6792618" y="1619384"/>
                  <a:pt x="6789972" y="1619276"/>
                </a:cubicBezTo>
                <a:lnTo>
                  <a:pt x="6779606" y="1616685"/>
                </a:lnTo>
                <a:cubicBezTo>
                  <a:pt x="6777824" y="1624514"/>
                  <a:pt x="6773613" y="1631533"/>
                  <a:pt x="6766972" y="1637741"/>
                </a:cubicBezTo>
                <a:cubicBezTo>
                  <a:pt x="6760331" y="1643950"/>
                  <a:pt x="6754176" y="1649026"/>
                  <a:pt x="6748507" y="1652967"/>
                </a:cubicBezTo>
                <a:cubicBezTo>
                  <a:pt x="6744026" y="1654209"/>
                  <a:pt x="6738734" y="1656261"/>
                  <a:pt x="6732633" y="1659122"/>
                </a:cubicBezTo>
                <a:cubicBezTo>
                  <a:pt x="6726532" y="1661983"/>
                  <a:pt x="6723185" y="1665979"/>
                  <a:pt x="6722591" y="1671108"/>
                </a:cubicBezTo>
                <a:cubicBezTo>
                  <a:pt x="6722915" y="1674942"/>
                  <a:pt x="6724859" y="1677641"/>
                  <a:pt x="6728422" y="1679207"/>
                </a:cubicBezTo>
                <a:cubicBezTo>
                  <a:pt x="6731985" y="1680773"/>
                  <a:pt x="6735225" y="1681529"/>
                  <a:pt x="6738140" y="1681475"/>
                </a:cubicBezTo>
                <a:cubicBezTo>
                  <a:pt x="6748669" y="1668571"/>
                  <a:pt x="6760655" y="1656800"/>
                  <a:pt x="6774099" y="1646164"/>
                </a:cubicBezTo>
                <a:cubicBezTo>
                  <a:pt x="6787543" y="1635528"/>
                  <a:pt x="6801473" y="1625701"/>
                  <a:pt x="6815889" y="1616685"/>
                </a:cubicBezTo>
                <a:lnTo>
                  <a:pt x="6826255" y="1595952"/>
                </a:lnTo>
                <a:lnTo>
                  <a:pt x="6831438" y="1595952"/>
                </a:lnTo>
                <a:lnTo>
                  <a:pt x="6836621" y="1585585"/>
                </a:lnTo>
                <a:lnTo>
                  <a:pt x="6859945" y="1572628"/>
                </a:lnTo>
                <a:cubicBezTo>
                  <a:pt x="6861727" y="1565339"/>
                  <a:pt x="6864643" y="1561775"/>
                  <a:pt x="6868692" y="1561937"/>
                </a:cubicBezTo>
                <a:cubicBezTo>
                  <a:pt x="6872742" y="1562099"/>
                  <a:pt x="6875009" y="1555296"/>
                  <a:pt x="6875495" y="1541529"/>
                </a:cubicBezTo>
                <a:cubicBezTo>
                  <a:pt x="6875549" y="1541420"/>
                  <a:pt x="6875441" y="1540989"/>
                  <a:pt x="6875171" y="1540232"/>
                </a:cubicBezTo>
                <a:cubicBezTo>
                  <a:pt x="6874901" y="1539477"/>
                  <a:pt x="6874145" y="1539045"/>
                  <a:pt x="6872904" y="1538937"/>
                </a:cubicBezTo>
                <a:close/>
                <a:moveTo>
                  <a:pt x="3378771" y="1531125"/>
                </a:moveTo>
                <a:cubicBezTo>
                  <a:pt x="3378862" y="1533286"/>
                  <a:pt x="3379763" y="1534906"/>
                  <a:pt x="3381473" y="1535986"/>
                </a:cubicBezTo>
                <a:cubicBezTo>
                  <a:pt x="3383183" y="1537067"/>
                  <a:pt x="3385163" y="1537606"/>
                  <a:pt x="3387413" y="1537606"/>
                </a:cubicBezTo>
                <a:cubicBezTo>
                  <a:pt x="3391734" y="1537967"/>
                  <a:pt x="3396055" y="1537246"/>
                  <a:pt x="3400376" y="1535446"/>
                </a:cubicBezTo>
                <a:close/>
                <a:moveTo>
                  <a:pt x="3337725" y="1528965"/>
                </a:moveTo>
                <a:cubicBezTo>
                  <a:pt x="3337771" y="1530270"/>
                  <a:pt x="3338221" y="1531981"/>
                  <a:pt x="3339076" y="1534096"/>
                </a:cubicBezTo>
                <a:cubicBezTo>
                  <a:pt x="3339931" y="1536211"/>
                  <a:pt x="3340922" y="1537381"/>
                  <a:pt x="3342046" y="1537606"/>
                </a:cubicBezTo>
                <a:cubicBezTo>
                  <a:pt x="3343082" y="1537471"/>
                  <a:pt x="3343711" y="1536661"/>
                  <a:pt x="3343937" y="1535176"/>
                </a:cubicBezTo>
                <a:cubicBezTo>
                  <a:pt x="3344161" y="1533691"/>
                  <a:pt x="3344252" y="1532341"/>
                  <a:pt x="3344207" y="1531125"/>
                </a:cubicBezTo>
                <a:close/>
                <a:moveTo>
                  <a:pt x="4266662" y="1524644"/>
                </a:moveTo>
                <a:cubicBezTo>
                  <a:pt x="4266527" y="1532926"/>
                  <a:pt x="4267877" y="1537967"/>
                  <a:pt x="4270712" y="1539767"/>
                </a:cubicBezTo>
                <a:cubicBezTo>
                  <a:pt x="4273547" y="1541567"/>
                  <a:pt x="4278678" y="1542287"/>
                  <a:pt x="4286105" y="1541927"/>
                </a:cubicBezTo>
                <a:lnTo>
                  <a:pt x="4286105" y="1524644"/>
                </a:lnTo>
                <a:close/>
                <a:moveTo>
                  <a:pt x="2449059" y="1520783"/>
                </a:moveTo>
                <a:cubicBezTo>
                  <a:pt x="2445226" y="1521431"/>
                  <a:pt x="2442527" y="1524671"/>
                  <a:pt x="2440960" y="1530502"/>
                </a:cubicBezTo>
                <a:cubicBezTo>
                  <a:pt x="2439394" y="1536333"/>
                  <a:pt x="2438639" y="1540868"/>
                  <a:pt x="2438694" y="1544108"/>
                </a:cubicBezTo>
                <a:cubicBezTo>
                  <a:pt x="2439125" y="1551667"/>
                  <a:pt x="2440853" y="1558577"/>
                  <a:pt x="2443876" y="1564841"/>
                </a:cubicBezTo>
                <a:cubicBezTo>
                  <a:pt x="2446901" y="1571103"/>
                  <a:pt x="2448627" y="1578014"/>
                  <a:pt x="2449059" y="1585573"/>
                </a:cubicBezTo>
                <a:cubicBezTo>
                  <a:pt x="2443715" y="1585519"/>
                  <a:pt x="2438207" y="1586275"/>
                  <a:pt x="2432538" y="1587841"/>
                </a:cubicBezTo>
                <a:cubicBezTo>
                  <a:pt x="2426868" y="1589407"/>
                  <a:pt x="2422009" y="1592106"/>
                  <a:pt x="2417960" y="1595940"/>
                </a:cubicBezTo>
                <a:lnTo>
                  <a:pt x="2410185" y="1585573"/>
                </a:lnTo>
                <a:lnTo>
                  <a:pt x="2407594" y="1595940"/>
                </a:lnTo>
                <a:cubicBezTo>
                  <a:pt x="2404894" y="1595831"/>
                  <a:pt x="2402518" y="1596047"/>
                  <a:pt x="2400467" y="1596588"/>
                </a:cubicBezTo>
                <a:cubicBezTo>
                  <a:pt x="2398415" y="1597128"/>
                  <a:pt x="2397335" y="1598639"/>
                  <a:pt x="2397228" y="1601123"/>
                </a:cubicBezTo>
                <a:cubicBezTo>
                  <a:pt x="2397335" y="1606198"/>
                  <a:pt x="2396471" y="1609653"/>
                  <a:pt x="2394636" y="1611489"/>
                </a:cubicBezTo>
                <a:cubicBezTo>
                  <a:pt x="2392800" y="1613325"/>
                  <a:pt x="2389345" y="1614189"/>
                  <a:pt x="2384269" y="1614081"/>
                </a:cubicBezTo>
                <a:cubicBezTo>
                  <a:pt x="2383514" y="1621639"/>
                  <a:pt x="2380490" y="1625311"/>
                  <a:pt x="2375199" y="1625095"/>
                </a:cubicBezTo>
                <a:cubicBezTo>
                  <a:pt x="2369907" y="1624879"/>
                  <a:pt x="2366884" y="1629846"/>
                  <a:pt x="2366128" y="1639997"/>
                </a:cubicBezTo>
                <a:cubicBezTo>
                  <a:pt x="2359758" y="1651929"/>
                  <a:pt x="2352414" y="1663699"/>
                  <a:pt x="2344101" y="1675307"/>
                </a:cubicBezTo>
                <a:cubicBezTo>
                  <a:pt x="2335785" y="1686916"/>
                  <a:pt x="2325850" y="1696742"/>
                  <a:pt x="2314296" y="1704787"/>
                </a:cubicBezTo>
                <a:cubicBezTo>
                  <a:pt x="2316457" y="1707810"/>
                  <a:pt x="2319911" y="1709538"/>
                  <a:pt x="2324662" y="1709970"/>
                </a:cubicBezTo>
                <a:cubicBezTo>
                  <a:pt x="2329630" y="1709700"/>
                  <a:pt x="2332655" y="1710240"/>
                  <a:pt x="2333733" y="1711589"/>
                </a:cubicBezTo>
                <a:cubicBezTo>
                  <a:pt x="2334813" y="1712939"/>
                  <a:pt x="2335245" y="1716719"/>
                  <a:pt x="2335029" y="1722928"/>
                </a:cubicBezTo>
                <a:cubicBezTo>
                  <a:pt x="2324662" y="1725843"/>
                  <a:pt x="2314296" y="1729083"/>
                  <a:pt x="2303930" y="1732646"/>
                </a:cubicBezTo>
                <a:cubicBezTo>
                  <a:pt x="2293563" y="1736210"/>
                  <a:pt x="2283198" y="1738154"/>
                  <a:pt x="2272831" y="1738478"/>
                </a:cubicBezTo>
                <a:lnTo>
                  <a:pt x="2267647" y="1764394"/>
                </a:lnTo>
                <a:lnTo>
                  <a:pt x="2296155" y="1759210"/>
                </a:lnTo>
                <a:cubicBezTo>
                  <a:pt x="2300744" y="1760722"/>
                  <a:pt x="2306468" y="1760938"/>
                  <a:pt x="2313324" y="1759858"/>
                </a:cubicBezTo>
                <a:cubicBezTo>
                  <a:pt x="2320181" y="1758778"/>
                  <a:pt x="2323961" y="1755107"/>
                  <a:pt x="2324662" y="1748844"/>
                </a:cubicBezTo>
                <a:lnTo>
                  <a:pt x="2335029" y="1743661"/>
                </a:lnTo>
                <a:cubicBezTo>
                  <a:pt x="2333355" y="1734914"/>
                  <a:pt x="2339294" y="1728435"/>
                  <a:pt x="2352846" y="1724224"/>
                </a:cubicBezTo>
                <a:cubicBezTo>
                  <a:pt x="2366398" y="1720012"/>
                  <a:pt x="2374281" y="1708350"/>
                  <a:pt x="2376494" y="1689237"/>
                </a:cubicBezTo>
                <a:cubicBezTo>
                  <a:pt x="2397228" y="1679302"/>
                  <a:pt x="2417960" y="1668073"/>
                  <a:pt x="2438694" y="1655546"/>
                </a:cubicBezTo>
                <a:cubicBezTo>
                  <a:pt x="2439125" y="1648798"/>
                  <a:pt x="2440853" y="1645450"/>
                  <a:pt x="2443876" y="1645504"/>
                </a:cubicBezTo>
                <a:cubicBezTo>
                  <a:pt x="2446901" y="1645558"/>
                  <a:pt x="2448627" y="1642858"/>
                  <a:pt x="2449059" y="1637405"/>
                </a:cubicBezTo>
                <a:cubicBezTo>
                  <a:pt x="2445226" y="1638323"/>
                  <a:pt x="2442527" y="1637135"/>
                  <a:pt x="2440960" y="1633842"/>
                </a:cubicBezTo>
                <a:cubicBezTo>
                  <a:pt x="2439394" y="1630548"/>
                  <a:pt x="2438639" y="1627417"/>
                  <a:pt x="2438694" y="1624447"/>
                </a:cubicBezTo>
                <a:cubicBezTo>
                  <a:pt x="2435777" y="1624609"/>
                  <a:pt x="2432538" y="1624285"/>
                  <a:pt x="2428974" y="1623475"/>
                </a:cubicBezTo>
                <a:cubicBezTo>
                  <a:pt x="2425411" y="1622665"/>
                  <a:pt x="2423467" y="1620398"/>
                  <a:pt x="2423143" y="1616672"/>
                </a:cubicBezTo>
                <a:cubicBezTo>
                  <a:pt x="2423413" y="1610356"/>
                  <a:pt x="2426113" y="1604849"/>
                  <a:pt x="2431242" y="1600151"/>
                </a:cubicBezTo>
                <a:cubicBezTo>
                  <a:pt x="2436372" y="1595454"/>
                  <a:pt x="2442310" y="1590595"/>
                  <a:pt x="2449059" y="1585573"/>
                </a:cubicBezTo>
                <a:cubicBezTo>
                  <a:pt x="2450463" y="1584331"/>
                  <a:pt x="2452191" y="1582928"/>
                  <a:pt x="2454243" y="1581362"/>
                </a:cubicBezTo>
                <a:cubicBezTo>
                  <a:pt x="2456294" y="1579796"/>
                  <a:pt x="2458022" y="1577745"/>
                  <a:pt x="2459426" y="1575207"/>
                </a:cubicBezTo>
                <a:cubicBezTo>
                  <a:pt x="2462125" y="1575207"/>
                  <a:pt x="2464501" y="1574559"/>
                  <a:pt x="2466552" y="1573263"/>
                </a:cubicBezTo>
                <a:cubicBezTo>
                  <a:pt x="2468604" y="1571967"/>
                  <a:pt x="2469684" y="1570024"/>
                  <a:pt x="2469792" y="1567432"/>
                </a:cubicBezTo>
                <a:cubicBezTo>
                  <a:pt x="2469576" y="1562087"/>
                  <a:pt x="2468064" y="1556580"/>
                  <a:pt x="2465257" y="1550911"/>
                </a:cubicBezTo>
                <a:cubicBezTo>
                  <a:pt x="2462449" y="1545242"/>
                  <a:pt x="2459641" y="1540382"/>
                  <a:pt x="2456834" y="1536333"/>
                </a:cubicBezTo>
                <a:cubicBezTo>
                  <a:pt x="2456996" y="1533418"/>
                  <a:pt x="2456672" y="1530178"/>
                  <a:pt x="2455862" y="1526614"/>
                </a:cubicBezTo>
                <a:cubicBezTo>
                  <a:pt x="2455052" y="1523051"/>
                  <a:pt x="2452784" y="1521107"/>
                  <a:pt x="2449059" y="1520783"/>
                </a:cubicBezTo>
                <a:close/>
                <a:moveTo>
                  <a:pt x="1845217" y="1515600"/>
                </a:moveTo>
                <a:cubicBezTo>
                  <a:pt x="1840250" y="1515384"/>
                  <a:pt x="1837226" y="1515816"/>
                  <a:pt x="1836147" y="1516896"/>
                </a:cubicBezTo>
                <a:cubicBezTo>
                  <a:pt x="1835067" y="1517976"/>
                  <a:pt x="1834635" y="1520999"/>
                  <a:pt x="1834851" y="1525966"/>
                </a:cubicBezTo>
                <a:cubicBezTo>
                  <a:pt x="1837551" y="1525859"/>
                  <a:pt x="1839926" y="1524779"/>
                  <a:pt x="1841978" y="1522727"/>
                </a:cubicBezTo>
                <a:cubicBezTo>
                  <a:pt x="1844029" y="1520676"/>
                  <a:pt x="1845109" y="1518300"/>
                  <a:pt x="1845217" y="1515600"/>
                </a:cubicBezTo>
                <a:close/>
                <a:moveTo>
                  <a:pt x="6898820" y="1502654"/>
                </a:moveTo>
                <a:lnTo>
                  <a:pt x="6893636" y="1505246"/>
                </a:lnTo>
                <a:lnTo>
                  <a:pt x="6893636" y="1507838"/>
                </a:lnTo>
                <a:cubicBezTo>
                  <a:pt x="6893528" y="1509295"/>
                  <a:pt x="6893744" y="1510915"/>
                  <a:pt x="6894284" y="1512697"/>
                </a:cubicBezTo>
                <a:cubicBezTo>
                  <a:pt x="6894824" y="1514478"/>
                  <a:pt x="6896336" y="1515451"/>
                  <a:pt x="6898820" y="1515613"/>
                </a:cubicBezTo>
                <a:cubicBezTo>
                  <a:pt x="6900169" y="1515451"/>
                  <a:pt x="6901357" y="1514478"/>
                  <a:pt x="6902383" y="1512697"/>
                </a:cubicBezTo>
                <a:cubicBezTo>
                  <a:pt x="6903409" y="1510915"/>
                  <a:pt x="6903949" y="1509295"/>
                  <a:pt x="6904003" y="1507838"/>
                </a:cubicBezTo>
                <a:cubicBezTo>
                  <a:pt x="6903570" y="1504814"/>
                  <a:pt x="6901843" y="1503087"/>
                  <a:pt x="6898820" y="1502654"/>
                </a:cubicBezTo>
                <a:close/>
                <a:moveTo>
                  <a:pt x="8312132" y="1501421"/>
                </a:moveTo>
                <a:lnTo>
                  <a:pt x="8312132" y="1510062"/>
                </a:lnTo>
                <a:lnTo>
                  <a:pt x="8307811" y="1518703"/>
                </a:lnTo>
                <a:lnTo>
                  <a:pt x="8314292" y="1510062"/>
                </a:lnTo>
                <a:cubicBezTo>
                  <a:pt x="8314337" y="1509702"/>
                  <a:pt x="8314247" y="1508262"/>
                  <a:pt x="8314022" y="1505741"/>
                </a:cubicBezTo>
                <a:cubicBezTo>
                  <a:pt x="8313797" y="1503221"/>
                  <a:pt x="8313167" y="1501781"/>
                  <a:pt x="8312132" y="1501421"/>
                </a:cubicBezTo>
                <a:close/>
                <a:moveTo>
                  <a:pt x="1845217" y="1497459"/>
                </a:moveTo>
                <a:cubicBezTo>
                  <a:pt x="1845109" y="1498917"/>
                  <a:pt x="1845325" y="1500536"/>
                  <a:pt x="1845865" y="1502319"/>
                </a:cubicBezTo>
                <a:cubicBezTo>
                  <a:pt x="1846405" y="1504100"/>
                  <a:pt x="1847917" y="1505072"/>
                  <a:pt x="1850400" y="1505234"/>
                </a:cubicBezTo>
                <a:lnTo>
                  <a:pt x="1855584" y="1505234"/>
                </a:lnTo>
                <a:cubicBezTo>
                  <a:pt x="1855475" y="1502642"/>
                  <a:pt x="1854396" y="1500698"/>
                  <a:pt x="1852344" y="1499403"/>
                </a:cubicBezTo>
                <a:cubicBezTo>
                  <a:pt x="1850292" y="1498107"/>
                  <a:pt x="1847917" y="1497459"/>
                  <a:pt x="1845217" y="1497459"/>
                </a:cubicBezTo>
                <a:close/>
                <a:moveTo>
                  <a:pt x="4681443" y="1496560"/>
                </a:moveTo>
                <a:cubicBezTo>
                  <a:pt x="4684909" y="1496380"/>
                  <a:pt x="4688239" y="1496741"/>
                  <a:pt x="4691435" y="1497641"/>
                </a:cubicBezTo>
                <a:cubicBezTo>
                  <a:pt x="4694629" y="1498540"/>
                  <a:pt x="4696340" y="1501061"/>
                  <a:pt x="4696565" y="1505201"/>
                </a:cubicBezTo>
                <a:cubicBezTo>
                  <a:pt x="4696294" y="1509478"/>
                  <a:pt x="4695215" y="1513888"/>
                  <a:pt x="4693324" y="1518433"/>
                </a:cubicBezTo>
                <a:cubicBezTo>
                  <a:pt x="4691435" y="1522979"/>
                  <a:pt x="4690354" y="1527930"/>
                  <a:pt x="4690084" y="1533286"/>
                </a:cubicBezTo>
                <a:cubicBezTo>
                  <a:pt x="4685628" y="1533286"/>
                  <a:pt x="4681578" y="1532206"/>
                  <a:pt x="4677932" y="1530045"/>
                </a:cubicBezTo>
                <a:cubicBezTo>
                  <a:pt x="4674287" y="1527885"/>
                  <a:pt x="4671855" y="1524644"/>
                  <a:pt x="4670640" y="1520324"/>
                </a:cubicBezTo>
                <a:cubicBezTo>
                  <a:pt x="4671000" y="1511322"/>
                  <a:pt x="4674602" y="1503401"/>
                  <a:pt x="4681443" y="1496560"/>
                </a:cubicBezTo>
                <a:close/>
                <a:moveTo>
                  <a:pt x="4618793" y="1496560"/>
                </a:moveTo>
                <a:cubicBezTo>
                  <a:pt x="4618838" y="1497865"/>
                  <a:pt x="4619288" y="1499576"/>
                  <a:pt x="4620143" y="1501692"/>
                </a:cubicBezTo>
                <a:cubicBezTo>
                  <a:pt x="4620998" y="1503807"/>
                  <a:pt x="4621989" y="1504977"/>
                  <a:pt x="4623114" y="1505201"/>
                </a:cubicBezTo>
                <a:cubicBezTo>
                  <a:pt x="4625185" y="1505067"/>
                  <a:pt x="4626445" y="1504257"/>
                  <a:pt x="4626894" y="1502771"/>
                </a:cubicBezTo>
                <a:cubicBezTo>
                  <a:pt x="4627344" y="1501286"/>
                  <a:pt x="4627525" y="1499936"/>
                  <a:pt x="4627434" y="1498721"/>
                </a:cubicBezTo>
                <a:close/>
                <a:moveTo>
                  <a:pt x="8625378" y="1484139"/>
                </a:moveTo>
                <a:cubicBezTo>
                  <a:pt x="8627539" y="1484228"/>
                  <a:pt x="8629159" y="1485128"/>
                  <a:pt x="8630239" y="1486838"/>
                </a:cubicBezTo>
                <a:cubicBezTo>
                  <a:pt x="8631319" y="1488549"/>
                  <a:pt x="8631859" y="1490529"/>
                  <a:pt x="8631859" y="1492780"/>
                </a:cubicBezTo>
                <a:lnTo>
                  <a:pt x="8616737" y="1497100"/>
                </a:lnTo>
                <a:cubicBezTo>
                  <a:pt x="8616692" y="1494670"/>
                  <a:pt x="8617322" y="1491969"/>
                  <a:pt x="8618627" y="1488999"/>
                </a:cubicBezTo>
                <a:cubicBezTo>
                  <a:pt x="8619932" y="1486028"/>
                  <a:pt x="8622183" y="1484408"/>
                  <a:pt x="8625378" y="1484139"/>
                </a:cubicBezTo>
                <a:close/>
                <a:moveTo>
                  <a:pt x="8318613" y="1477657"/>
                </a:moveTo>
                <a:cubicBezTo>
                  <a:pt x="8318658" y="1478962"/>
                  <a:pt x="8319108" y="1480673"/>
                  <a:pt x="8319963" y="1482788"/>
                </a:cubicBezTo>
                <a:cubicBezTo>
                  <a:pt x="8320818" y="1484903"/>
                  <a:pt x="8321808" y="1486074"/>
                  <a:pt x="8322934" y="1486299"/>
                </a:cubicBezTo>
                <a:cubicBezTo>
                  <a:pt x="8325004" y="1486164"/>
                  <a:pt x="8326264" y="1485354"/>
                  <a:pt x="8326714" y="1483868"/>
                </a:cubicBezTo>
                <a:cubicBezTo>
                  <a:pt x="8327164" y="1482383"/>
                  <a:pt x="8327344" y="1481033"/>
                  <a:pt x="8327254" y="1479817"/>
                </a:cubicBezTo>
                <a:close/>
                <a:moveTo>
                  <a:pt x="1881500" y="1476727"/>
                </a:moveTo>
                <a:cubicBezTo>
                  <a:pt x="1880312" y="1476834"/>
                  <a:pt x="1879448" y="1477266"/>
                  <a:pt x="1878908" y="1478022"/>
                </a:cubicBezTo>
                <a:cubicBezTo>
                  <a:pt x="1878368" y="1478778"/>
                  <a:pt x="1877504" y="1479210"/>
                  <a:pt x="1876316" y="1479318"/>
                </a:cubicBezTo>
                <a:cubicBezTo>
                  <a:pt x="1876370" y="1480884"/>
                  <a:pt x="1876910" y="1482935"/>
                  <a:pt x="1877936" y="1485473"/>
                </a:cubicBezTo>
                <a:cubicBezTo>
                  <a:pt x="1878962" y="1488010"/>
                  <a:pt x="1880150" y="1489414"/>
                  <a:pt x="1881500" y="1489684"/>
                </a:cubicBezTo>
                <a:cubicBezTo>
                  <a:pt x="1883983" y="1489522"/>
                  <a:pt x="1885495" y="1488550"/>
                  <a:pt x="1886035" y="1486769"/>
                </a:cubicBezTo>
                <a:cubicBezTo>
                  <a:pt x="1886575" y="1484987"/>
                  <a:pt x="1886791" y="1483367"/>
                  <a:pt x="1886683" y="1481910"/>
                </a:cubicBezTo>
                <a:cubicBezTo>
                  <a:pt x="1886251" y="1478886"/>
                  <a:pt x="1884523" y="1477158"/>
                  <a:pt x="1881500" y="1476727"/>
                </a:cubicBezTo>
                <a:close/>
                <a:moveTo>
                  <a:pt x="2594190" y="1463768"/>
                </a:moveTo>
                <a:lnTo>
                  <a:pt x="2596780" y="1515600"/>
                </a:lnTo>
                <a:cubicBezTo>
                  <a:pt x="2596996" y="1519488"/>
                  <a:pt x="2596564" y="1526614"/>
                  <a:pt x="2595484" y="1536981"/>
                </a:cubicBezTo>
                <a:cubicBezTo>
                  <a:pt x="2594405" y="1547347"/>
                  <a:pt x="2591381" y="1553178"/>
                  <a:pt x="2586414" y="1554474"/>
                </a:cubicBezTo>
                <a:cubicBezTo>
                  <a:pt x="2580205" y="1554096"/>
                  <a:pt x="2576425" y="1551613"/>
                  <a:pt x="2575076" y="1547023"/>
                </a:cubicBezTo>
                <a:cubicBezTo>
                  <a:pt x="2573726" y="1542434"/>
                  <a:pt x="2573186" y="1538006"/>
                  <a:pt x="2573456" y="1533742"/>
                </a:cubicBezTo>
                <a:cubicBezTo>
                  <a:pt x="2573672" y="1525157"/>
                  <a:pt x="2575832" y="1511874"/>
                  <a:pt x="2579935" y="1493896"/>
                </a:cubicBezTo>
                <a:cubicBezTo>
                  <a:pt x="2584038" y="1475916"/>
                  <a:pt x="2588789" y="1465874"/>
                  <a:pt x="2594190" y="1463768"/>
                </a:cubicBezTo>
                <a:close/>
                <a:moveTo>
                  <a:pt x="4597191" y="1457675"/>
                </a:moveTo>
                <a:lnTo>
                  <a:pt x="4590709" y="1461995"/>
                </a:lnTo>
                <a:cubicBezTo>
                  <a:pt x="4580043" y="1463796"/>
                  <a:pt x="4572752" y="1470996"/>
                  <a:pt x="4568836" y="1483599"/>
                </a:cubicBezTo>
                <a:cubicBezTo>
                  <a:pt x="4564920" y="1496200"/>
                  <a:pt x="4557090" y="1503401"/>
                  <a:pt x="4545342" y="1505201"/>
                </a:cubicBezTo>
                <a:cubicBezTo>
                  <a:pt x="4544713" y="1514248"/>
                  <a:pt x="4542193" y="1523699"/>
                  <a:pt x="4537782" y="1533556"/>
                </a:cubicBezTo>
                <a:cubicBezTo>
                  <a:pt x="4533371" y="1543412"/>
                  <a:pt x="4530851" y="1551243"/>
                  <a:pt x="4530220" y="1557049"/>
                </a:cubicBezTo>
                <a:lnTo>
                  <a:pt x="4541022" y="1550568"/>
                </a:lnTo>
                <a:cubicBezTo>
                  <a:pt x="4548449" y="1548678"/>
                  <a:pt x="4553039" y="1541117"/>
                  <a:pt x="4554794" y="1527885"/>
                </a:cubicBezTo>
                <a:cubicBezTo>
                  <a:pt x="4556550" y="1514653"/>
                  <a:pt x="4562760" y="1507092"/>
                  <a:pt x="4573426" y="1505201"/>
                </a:cubicBezTo>
                <a:cubicBezTo>
                  <a:pt x="4573607" y="1499756"/>
                  <a:pt x="4575407" y="1494445"/>
                  <a:pt x="4578828" y="1489269"/>
                </a:cubicBezTo>
                <a:cubicBezTo>
                  <a:pt x="4582249" y="1484093"/>
                  <a:pt x="4586209" y="1479323"/>
                  <a:pt x="4590709" y="1474957"/>
                </a:cubicBezTo>
                <a:cubicBezTo>
                  <a:pt x="4590350" y="1470636"/>
                  <a:pt x="4591069" y="1466316"/>
                  <a:pt x="4592870" y="1461995"/>
                </a:cubicBezTo>
                <a:close/>
                <a:moveTo>
                  <a:pt x="3426299" y="1455514"/>
                </a:moveTo>
                <a:cubicBezTo>
                  <a:pt x="3425579" y="1460915"/>
                  <a:pt x="3422699" y="1463076"/>
                  <a:pt x="3417657" y="1461995"/>
                </a:cubicBezTo>
                <a:cubicBezTo>
                  <a:pt x="3412617" y="1460915"/>
                  <a:pt x="3409737" y="1463076"/>
                  <a:pt x="3409017" y="1468476"/>
                </a:cubicBezTo>
                <a:cubicBezTo>
                  <a:pt x="3405821" y="1469736"/>
                  <a:pt x="3403570" y="1472077"/>
                  <a:pt x="3402265" y="1475497"/>
                </a:cubicBezTo>
                <a:cubicBezTo>
                  <a:pt x="3400960" y="1478918"/>
                  <a:pt x="3400331" y="1482338"/>
                  <a:pt x="3400376" y="1485759"/>
                </a:cubicBezTo>
                <a:lnTo>
                  <a:pt x="3400376" y="1503041"/>
                </a:lnTo>
                <a:lnTo>
                  <a:pt x="3409017" y="1511683"/>
                </a:lnTo>
                <a:cubicBezTo>
                  <a:pt x="3409061" y="1506101"/>
                  <a:pt x="3410592" y="1500521"/>
                  <a:pt x="3413608" y="1494940"/>
                </a:cubicBezTo>
                <a:cubicBezTo>
                  <a:pt x="3416623" y="1489359"/>
                  <a:pt x="3420854" y="1484859"/>
                  <a:pt x="3426299" y="1481438"/>
                </a:cubicBezTo>
                <a:lnTo>
                  <a:pt x="3437101" y="1468476"/>
                </a:lnTo>
                <a:close/>
                <a:moveTo>
                  <a:pt x="8342376" y="1453894"/>
                </a:moveTo>
                <a:cubicBezTo>
                  <a:pt x="8342376" y="1455964"/>
                  <a:pt x="8342916" y="1457224"/>
                  <a:pt x="8343997" y="1457674"/>
                </a:cubicBezTo>
                <a:cubicBezTo>
                  <a:pt x="8345077" y="1458124"/>
                  <a:pt x="8346697" y="1458304"/>
                  <a:pt x="8348858" y="1458215"/>
                </a:cubicBezTo>
                <a:lnTo>
                  <a:pt x="8351018" y="1458215"/>
                </a:lnTo>
                <a:cubicBezTo>
                  <a:pt x="8351018" y="1456144"/>
                  <a:pt x="8350478" y="1454884"/>
                  <a:pt x="8349397" y="1454434"/>
                </a:cubicBezTo>
                <a:cubicBezTo>
                  <a:pt x="8348317" y="1453984"/>
                  <a:pt x="8346697" y="1453804"/>
                  <a:pt x="8344536" y="1453894"/>
                </a:cubicBezTo>
                <a:close/>
                <a:moveTo>
                  <a:pt x="8351018" y="1436611"/>
                </a:moveTo>
                <a:cubicBezTo>
                  <a:pt x="8350928" y="1437826"/>
                  <a:pt x="8351107" y="1439177"/>
                  <a:pt x="8351558" y="1440662"/>
                </a:cubicBezTo>
                <a:cubicBezTo>
                  <a:pt x="8352008" y="1442147"/>
                  <a:pt x="8353268" y="1442957"/>
                  <a:pt x="8355338" y="1443092"/>
                </a:cubicBezTo>
                <a:lnTo>
                  <a:pt x="8359659" y="1443092"/>
                </a:lnTo>
                <a:cubicBezTo>
                  <a:pt x="8359569" y="1440932"/>
                  <a:pt x="8358669" y="1439312"/>
                  <a:pt x="8356958" y="1438231"/>
                </a:cubicBezTo>
                <a:cubicBezTo>
                  <a:pt x="8355248" y="1437152"/>
                  <a:pt x="8353268" y="1436611"/>
                  <a:pt x="8351018" y="1436611"/>
                </a:cubicBezTo>
                <a:close/>
                <a:moveTo>
                  <a:pt x="4716007" y="1436071"/>
                </a:moveTo>
                <a:lnTo>
                  <a:pt x="4733291" y="1455514"/>
                </a:lnTo>
                <a:cubicBezTo>
                  <a:pt x="4732931" y="1461681"/>
                  <a:pt x="4731490" y="1466631"/>
                  <a:pt x="4728970" y="1470367"/>
                </a:cubicBezTo>
                <a:cubicBezTo>
                  <a:pt x="4726450" y="1474102"/>
                  <a:pt x="4725009" y="1478513"/>
                  <a:pt x="4724649" y="1483599"/>
                </a:cubicBezTo>
                <a:lnTo>
                  <a:pt x="4720328" y="1483599"/>
                </a:lnTo>
                <a:cubicBezTo>
                  <a:pt x="4713487" y="1483959"/>
                  <a:pt x="4709888" y="1481078"/>
                  <a:pt x="4709526" y="1474957"/>
                </a:cubicBezTo>
                <a:cubicBezTo>
                  <a:pt x="4709797" y="1468476"/>
                  <a:pt x="4710877" y="1461995"/>
                  <a:pt x="4712768" y="1455514"/>
                </a:cubicBezTo>
                <a:cubicBezTo>
                  <a:pt x="4714657" y="1449033"/>
                  <a:pt x="4715738" y="1442553"/>
                  <a:pt x="4716007" y="1436071"/>
                </a:cubicBezTo>
                <a:close/>
                <a:moveTo>
                  <a:pt x="4355234" y="1429591"/>
                </a:moveTo>
                <a:lnTo>
                  <a:pt x="4340113" y="1431751"/>
                </a:lnTo>
                <a:lnTo>
                  <a:pt x="4327150" y="1455514"/>
                </a:lnTo>
                <a:lnTo>
                  <a:pt x="4329311" y="1464156"/>
                </a:lnTo>
                <a:cubicBezTo>
                  <a:pt x="4331831" y="1464201"/>
                  <a:pt x="4334892" y="1463571"/>
                  <a:pt x="4338493" y="1462265"/>
                </a:cubicBezTo>
                <a:cubicBezTo>
                  <a:pt x="4342093" y="1460960"/>
                  <a:pt x="4344072" y="1458710"/>
                  <a:pt x="4344434" y="1455514"/>
                </a:cubicBezTo>
                <a:cubicBezTo>
                  <a:pt x="4349788" y="1455244"/>
                  <a:pt x="4354200" y="1453084"/>
                  <a:pt x="4357666" y="1449033"/>
                </a:cubicBezTo>
                <a:cubicBezTo>
                  <a:pt x="4361131" y="1444983"/>
                  <a:pt x="4363921" y="1440662"/>
                  <a:pt x="4366036" y="1436071"/>
                </a:cubicBezTo>
                <a:cubicBezTo>
                  <a:pt x="4365857" y="1432966"/>
                  <a:pt x="4364597" y="1431076"/>
                  <a:pt x="4362256" y="1430401"/>
                </a:cubicBezTo>
                <a:cubicBezTo>
                  <a:pt x="4359916" y="1429726"/>
                  <a:pt x="4357575" y="1429455"/>
                  <a:pt x="4355234" y="1429591"/>
                </a:cubicBezTo>
                <a:close/>
                <a:moveTo>
                  <a:pt x="3339886" y="1416629"/>
                </a:moveTo>
                <a:cubicBezTo>
                  <a:pt x="3337366" y="1416629"/>
                  <a:pt x="3335925" y="1418789"/>
                  <a:pt x="3335565" y="1423110"/>
                </a:cubicBezTo>
                <a:cubicBezTo>
                  <a:pt x="3336375" y="1427700"/>
                  <a:pt x="3337456" y="1432021"/>
                  <a:pt x="3338807" y="1436071"/>
                </a:cubicBezTo>
                <a:cubicBezTo>
                  <a:pt x="3340157" y="1440122"/>
                  <a:pt x="3336916" y="1442283"/>
                  <a:pt x="3329084" y="1442553"/>
                </a:cubicBezTo>
                <a:lnTo>
                  <a:pt x="3326925" y="1449033"/>
                </a:lnTo>
                <a:cubicBezTo>
                  <a:pt x="3327104" y="1452409"/>
                  <a:pt x="3328364" y="1455919"/>
                  <a:pt x="3330705" y="1459565"/>
                </a:cubicBezTo>
                <a:cubicBezTo>
                  <a:pt x="3333045" y="1463210"/>
                  <a:pt x="3335386" y="1466181"/>
                  <a:pt x="3337725" y="1468476"/>
                </a:cubicBezTo>
                <a:cubicBezTo>
                  <a:pt x="3329445" y="1468341"/>
                  <a:pt x="3324403" y="1469691"/>
                  <a:pt x="3322604" y="1472527"/>
                </a:cubicBezTo>
                <a:cubicBezTo>
                  <a:pt x="3320804" y="1475362"/>
                  <a:pt x="3320083" y="1480493"/>
                  <a:pt x="3320444" y="1487919"/>
                </a:cubicBezTo>
                <a:cubicBezTo>
                  <a:pt x="3320173" y="1494220"/>
                  <a:pt x="3320714" y="1498361"/>
                  <a:pt x="3322064" y="1500341"/>
                </a:cubicBezTo>
                <a:cubicBezTo>
                  <a:pt x="3323415" y="1502321"/>
                  <a:pt x="3327195" y="1503222"/>
                  <a:pt x="3333405" y="1503041"/>
                </a:cubicBezTo>
                <a:lnTo>
                  <a:pt x="3344207" y="1477117"/>
                </a:lnTo>
                <a:cubicBezTo>
                  <a:pt x="3338536" y="1476847"/>
                  <a:pt x="3336916" y="1474687"/>
                  <a:pt x="3339347" y="1470636"/>
                </a:cubicBezTo>
                <a:cubicBezTo>
                  <a:pt x="3341777" y="1466586"/>
                  <a:pt x="3343397" y="1462265"/>
                  <a:pt x="3344207" y="1457675"/>
                </a:cubicBezTo>
                <a:lnTo>
                  <a:pt x="3357169" y="1442553"/>
                </a:lnTo>
                <a:cubicBezTo>
                  <a:pt x="3357124" y="1437692"/>
                  <a:pt x="3355593" y="1432291"/>
                  <a:pt x="3352579" y="1426350"/>
                </a:cubicBezTo>
                <a:cubicBezTo>
                  <a:pt x="3349563" y="1420409"/>
                  <a:pt x="3345333" y="1417169"/>
                  <a:pt x="3339886" y="1416629"/>
                </a:cubicBezTo>
                <a:close/>
                <a:moveTo>
                  <a:pt x="2552724" y="1411936"/>
                </a:moveTo>
                <a:lnTo>
                  <a:pt x="2560498" y="1422303"/>
                </a:lnTo>
                <a:cubicBezTo>
                  <a:pt x="2562982" y="1422141"/>
                  <a:pt x="2564494" y="1421169"/>
                  <a:pt x="2565033" y="1419387"/>
                </a:cubicBezTo>
                <a:cubicBezTo>
                  <a:pt x="2565573" y="1417605"/>
                  <a:pt x="2565789" y="1415986"/>
                  <a:pt x="2565681" y="1414528"/>
                </a:cubicBezTo>
                <a:close/>
                <a:moveTo>
                  <a:pt x="5488992" y="1404174"/>
                </a:moveTo>
                <a:cubicBezTo>
                  <a:pt x="5486076" y="1415836"/>
                  <a:pt x="5482189" y="1427498"/>
                  <a:pt x="5477330" y="1439161"/>
                </a:cubicBezTo>
                <a:cubicBezTo>
                  <a:pt x="5472470" y="1450822"/>
                  <a:pt x="5468583" y="1462485"/>
                  <a:pt x="5465667" y="1474147"/>
                </a:cubicBezTo>
                <a:cubicBezTo>
                  <a:pt x="5465613" y="1475821"/>
                  <a:pt x="5465073" y="1478304"/>
                  <a:pt x="5464047" y="1481598"/>
                </a:cubicBezTo>
                <a:cubicBezTo>
                  <a:pt x="5463022" y="1484891"/>
                  <a:pt x="5461834" y="1486727"/>
                  <a:pt x="5460484" y="1487105"/>
                </a:cubicBezTo>
                <a:cubicBezTo>
                  <a:pt x="5458054" y="1485809"/>
                  <a:pt x="5455139" y="1480626"/>
                  <a:pt x="5451737" y="1471555"/>
                </a:cubicBezTo>
                <a:cubicBezTo>
                  <a:pt x="5448336" y="1462485"/>
                  <a:pt x="5443477" y="1457301"/>
                  <a:pt x="5437160" y="1456006"/>
                </a:cubicBezTo>
                <a:cubicBezTo>
                  <a:pt x="5435756" y="1465076"/>
                  <a:pt x="5433381" y="1474147"/>
                  <a:pt x="5430033" y="1483217"/>
                </a:cubicBezTo>
                <a:cubicBezTo>
                  <a:pt x="5426686" y="1492288"/>
                  <a:pt x="5423014" y="1501359"/>
                  <a:pt x="5419019" y="1510429"/>
                </a:cubicBezTo>
                <a:lnTo>
                  <a:pt x="5447526" y="1513021"/>
                </a:lnTo>
                <a:cubicBezTo>
                  <a:pt x="5447526" y="1511347"/>
                  <a:pt x="5448174" y="1508864"/>
                  <a:pt x="5449470" y="1505570"/>
                </a:cubicBezTo>
                <a:cubicBezTo>
                  <a:pt x="5450766" y="1502276"/>
                  <a:pt x="5452709" y="1500441"/>
                  <a:pt x="5455301" y="1500063"/>
                </a:cubicBezTo>
                <a:cubicBezTo>
                  <a:pt x="5456543" y="1500225"/>
                  <a:pt x="5457299" y="1501197"/>
                  <a:pt x="5457569" y="1502978"/>
                </a:cubicBezTo>
                <a:cubicBezTo>
                  <a:pt x="5457838" y="1504760"/>
                  <a:pt x="5457947" y="1506380"/>
                  <a:pt x="5457892" y="1507838"/>
                </a:cubicBezTo>
                <a:cubicBezTo>
                  <a:pt x="5457731" y="1514371"/>
                  <a:pt x="5456111" y="1520742"/>
                  <a:pt x="5453033" y="1526951"/>
                </a:cubicBezTo>
                <a:cubicBezTo>
                  <a:pt x="5449956" y="1533160"/>
                  <a:pt x="5446392" y="1538883"/>
                  <a:pt x="5442343" y="1544120"/>
                </a:cubicBezTo>
                <a:cubicBezTo>
                  <a:pt x="5443099" y="1549195"/>
                  <a:pt x="5446770" y="1552650"/>
                  <a:pt x="5453357" y="1554486"/>
                </a:cubicBezTo>
                <a:cubicBezTo>
                  <a:pt x="5459944" y="1556322"/>
                  <a:pt x="5464911" y="1557186"/>
                  <a:pt x="5468259" y="1557078"/>
                </a:cubicBezTo>
                <a:lnTo>
                  <a:pt x="5491583" y="1507838"/>
                </a:lnTo>
                <a:lnTo>
                  <a:pt x="5476034" y="1492288"/>
                </a:lnTo>
                <a:cubicBezTo>
                  <a:pt x="5476358" y="1483272"/>
                  <a:pt x="5478301" y="1474741"/>
                  <a:pt x="5481865" y="1466696"/>
                </a:cubicBezTo>
                <a:cubicBezTo>
                  <a:pt x="5485428" y="1458651"/>
                  <a:pt x="5488668" y="1450768"/>
                  <a:pt x="5491583" y="1443048"/>
                </a:cubicBezTo>
                <a:lnTo>
                  <a:pt x="5504541" y="1424907"/>
                </a:lnTo>
                <a:lnTo>
                  <a:pt x="5507133" y="1406766"/>
                </a:lnTo>
                <a:close/>
                <a:moveTo>
                  <a:pt x="4143523" y="1403667"/>
                </a:moveTo>
                <a:lnTo>
                  <a:pt x="4143523" y="1420950"/>
                </a:lnTo>
                <a:lnTo>
                  <a:pt x="4152165" y="1425270"/>
                </a:lnTo>
                <a:lnTo>
                  <a:pt x="4152165" y="1407987"/>
                </a:lnTo>
                <a:close/>
                <a:moveTo>
                  <a:pt x="8361819" y="1399886"/>
                </a:moveTo>
                <a:cubicBezTo>
                  <a:pt x="8361729" y="1399931"/>
                  <a:pt x="8361369" y="1400381"/>
                  <a:pt x="8360739" y="1401236"/>
                </a:cubicBezTo>
                <a:cubicBezTo>
                  <a:pt x="8360109" y="1402091"/>
                  <a:pt x="8359749" y="1403081"/>
                  <a:pt x="8359659" y="1404207"/>
                </a:cubicBezTo>
                <a:lnTo>
                  <a:pt x="8359659" y="1425810"/>
                </a:lnTo>
                <a:lnTo>
                  <a:pt x="8370460" y="1419328"/>
                </a:lnTo>
                <a:cubicBezTo>
                  <a:pt x="8371766" y="1419419"/>
                  <a:pt x="8373476" y="1419239"/>
                  <a:pt x="8375591" y="1418789"/>
                </a:cubicBezTo>
                <a:cubicBezTo>
                  <a:pt x="8377707" y="1418339"/>
                  <a:pt x="8378877" y="1417078"/>
                  <a:pt x="8379102" y="1415008"/>
                </a:cubicBezTo>
                <a:cubicBezTo>
                  <a:pt x="8378787" y="1411542"/>
                  <a:pt x="8376716" y="1408212"/>
                  <a:pt x="8372891" y="1405017"/>
                </a:cubicBezTo>
                <a:cubicBezTo>
                  <a:pt x="8369065" y="1401821"/>
                  <a:pt x="8365375" y="1400111"/>
                  <a:pt x="8361819" y="1399886"/>
                </a:cubicBezTo>
                <a:close/>
                <a:moveTo>
                  <a:pt x="4759214" y="1384224"/>
                </a:moveTo>
                <a:cubicBezTo>
                  <a:pt x="4766550" y="1384494"/>
                  <a:pt x="4771321" y="1387195"/>
                  <a:pt x="4773526" y="1392325"/>
                </a:cubicBezTo>
                <a:cubicBezTo>
                  <a:pt x="4775732" y="1397456"/>
                  <a:pt x="4776721" y="1403397"/>
                  <a:pt x="4776497" y="1410148"/>
                </a:cubicBezTo>
                <a:cubicBezTo>
                  <a:pt x="4770106" y="1410328"/>
                  <a:pt x="4765604" y="1409428"/>
                  <a:pt x="4762994" y="1407447"/>
                </a:cubicBezTo>
                <a:cubicBezTo>
                  <a:pt x="4760385" y="1405467"/>
                  <a:pt x="4759123" y="1401327"/>
                  <a:pt x="4759214" y="1395026"/>
                </a:cubicBezTo>
                <a:close/>
                <a:moveTo>
                  <a:pt x="7010258" y="1380849"/>
                </a:moveTo>
                <a:lnTo>
                  <a:pt x="7007667" y="1386033"/>
                </a:lnTo>
                <a:cubicBezTo>
                  <a:pt x="7008098" y="1389056"/>
                  <a:pt x="7009826" y="1390784"/>
                  <a:pt x="7012850" y="1391216"/>
                </a:cubicBezTo>
                <a:cubicBezTo>
                  <a:pt x="7014199" y="1391054"/>
                  <a:pt x="7015387" y="1390082"/>
                  <a:pt x="7016413" y="1388300"/>
                </a:cubicBezTo>
                <a:cubicBezTo>
                  <a:pt x="7017439" y="1386519"/>
                  <a:pt x="7017979" y="1384899"/>
                  <a:pt x="7018033" y="1383441"/>
                </a:cubicBezTo>
                <a:close/>
                <a:moveTo>
                  <a:pt x="8688027" y="1361000"/>
                </a:moveTo>
                <a:cubicBezTo>
                  <a:pt x="8686902" y="1361090"/>
                  <a:pt x="8685912" y="1361450"/>
                  <a:pt x="8685057" y="1362080"/>
                </a:cubicBezTo>
                <a:cubicBezTo>
                  <a:pt x="8684202" y="1362710"/>
                  <a:pt x="8683752" y="1363071"/>
                  <a:pt x="8683707" y="1363160"/>
                </a:cubicBezTo>
                <a:cubicBezTo>
                  <a:pt x="8683617" y="1364465"/>
                  <a:pt x="8683796" y="1366176"/>
                  <a:pt x="8684246" y="1368291"/>
                </a:cubicBezTo>
                <a:cubicBezTo>
                  <a:pt x="8684696" y="1370407"/>
                  <a:pt x="8685957" y="1371577"/>
                  <a:pt x="8688027" y="1371802"/>
                </a:cubicBezTo>
                <a:cubicBezTo>
                  <a:pt x="8689062" y="1371667"/>
                  <a:pt x="8689692" y="1370857"/>
                  <a:pt x="8689918" y="1369371"/>
                </a:cubicBezTo>
                <a:cubicBezTo>
                  <a:pt x="8690142" y="1367886"/>
                  <a:pt x="8690233" y="1366536"/>
                  <a:pt x="8690188" y="1365321"/>
                </a:cubicBezTo>
                <a:cubicBezTo>
                  <a:pt x="8690547" y="1362800"/>
                  <a:pt x="8689828" y="1361361"/>
                  <a:pt x="8688027" y="1361000"/>
                </a:cubicBezTo>
                <a:close/>
                <a:moveTo>
                  <a:pt x="7018033" y="1360117"/>
                </a:moveTo>
                <a:lnTo>
                  <a:pt x="7012850" y="1362708"/>
                </a:lnTo>
                <a:lnTo>
                  <a:pt x="7012850" y="1365300"/>
                </a:lnTo>
                <a:cubicBezTo>
                  <a:pt x="7012741" y="1366758"/>
                  <a:pt x="7012958" y="1368377"/>
                  <a:pt x="7013498" y="1370159"/>
                </a:cubicBezTo>
                <a:cubicBezTo>
                  <a:pt x="7014038" y="1371941"/>
                  <a:pt x="7015549" y="1372913"/>
                  <a:pt x="7018033" y="1373075"/>
                </a:cubicBezTo>
                <a:cubicBezTo>
                  <a:pt x="7019383" y="1372913"/>
                  <a:pt x="7020571" y="1371941"/>
                  <a:pt x="7021596" y="1370159"/>
                </a:cubicBezTo>
                <a:cubicBezTo>
                  <a:pt x="7022622" y="1368377"/>
                  <a:pt x="7023162" y="1366758"/>
                  <a:pt x="7023216" y="1365300"/>
                </a:cubicBezTo>
                <a:cubicBezTo>
                  <a:pt x="7022784" y="1362277"/>
                  <a:pt x="7021056" y="1360549"/>
                  <a:pt x="7018033" y="1360117"/>
                </a:cubicBezTo>
                <a:close/>
                <a:moveTo>
                  <a:pt x="4672801" y="1358300"/>
                </a:moveTo>
                <a:cubicBezTo>
                  <a:pt x="4672846" y="1359605"/>
                  <a:pt x="4673297" y="1361316"/>
                  <a:pt x="4674152" y="1363431"/>
                </a:cubicBezTo>
                <a:cubicBezTo>
                  <a:pt x="4675007" y="1365546"/>
                  <a:pt x="4675997" y="1366716"/>
                  <a:pt x="4677122" y="1366941"/>
                </a:cubicBezTo>
                <a:cubicBezTo>
                  <a:pt x="4679192" y="1366806"/>
                  <a:pt x="4680452" y="1365996"/>
                  <a:pt x="4680902" y="1364511"/>
                </a:cubicBezTo>
                <a:cubicBezTo>
                  <a:pt x="4681352" y="1363026"/>
                  <a:pt x="4681533" y="1361676"/>
                  <a:pt x="4681443" y="1360461"/>
                </a:cubicBezTo>
                <a:close/>
                <a:moveTo>
                  <a:pt x="6940285" y="1344567"/>
                </a:moveTo>
                <a:cubicBezTo>
                  <a:pt x="6939097" y="1344675"/>
                  <a:pt x="6938233" y="1345107"/>
                  <a:pt x="6937693" y="1345863"/>
                </a:cubicBezTo>
                <a:cubicBezTo>
                  <a:pt x="6937153" y="1346619"/>
                  <a:pt x="6936290" y="1347051"/>
                  <a:pt x="6935102" y="1347159"/>
                </a:cubicBezTo>
                <a:cubicBezTo>
                  <a:pt x="6934994" y="1348725"/>
                  <a:pt x="6935210" y="1350776"/>
                  <a:pt x="6935750" y="1353314"/>
                </a:cubicBezTo>
                <a:cubicBezTo>
                  <a:pt x="6936290" y="1355852"/>
                  <a:pt x="6937802" y="1357255"/>
                  <a:pt x="6940285" y="1357525"/>
                </a:cubicBezTo>
                <a:cubicBezTo>
                  <a:pt x="6941635" y="1357363"/>
                  <a:pt x="6942822" y="1356392"/>
                  <a:pt x="6943848" y="1354609"/>
                </a:cubicBezTo>
                <a:cubicBezTo>
                  <a:pt x="6944874" y="1352828"/>
                  <a:pt x="6945414" y="1351208"/>
                  <a:pt x="6945468" y="1349750"/>
                </a:cubicBezTo>
                <a:cubicBezTo>
                  <a:pt x="6945036" y="1346727"/>
                  <a:pt x="6943309" y="1344999"/>
                  <a:pt x="6940285" y="1344567"/>
                </a:cubicBezTo>
                <a:close/>
                <a:moveTo>
                  <a:pt x="4681443" y="1341018"/>
                </a:moveTo>
                <a:cubicBezTo>
                  <a:pt x="4681488" y="1342323"/>
                  <a:pt x="4681938" y="1344033"/>
                  <a:pt x="4682793" y="1346148"/>
                </a:cubicBezTo>
                <a:cubicBezTo>
                  <a:pt x="4683648" y="1348263"/>
                  <a:pt x="4684639" y="1349434"/>
                  <a:pt x="4685763" y="1349659"/>
                </a:cubicBezTo>
                <a:cubicBezTo>
                  <a:pt x="4687834" y="1349524"/>
                  <a:pt x="4689094" y="1348714"/>
                  <a:pt x="4689544" y="1347229"/>
                </a:cubicBezTo>
                <a:cubicBezTo>
                  <a:pt x="4689994" y="1345743"/>
                  <a:pt x="4690175" y="1344393"/>
                  <a:pt x="4690084" y="1343178"/>
                </a:cubicBezTo>
                <a:close/>
                <a:moveTo>
                  <a:pt x="4152165" y="1341018"/>
                </a:moveTo>
                <a:lnTo>
                  <a:pt x="4150004" y="1362621"/>
                </a:lnTo>
                <a:cubicBezTo>
                  <a:pt x="4149826" y="1365411"/>
                  <a:pt x="4150185" y="1369552"/>
                  <a:pt x="4151086" y="1375042"/>
                </a:cubicBezTo>
                <a:cubicBezTo>
                  <a:pt x="4151986" y="1380533"/>
                  <a:pt x="4154506" y="1383594"/>
                  <a:pt x="4158646" y="1384224"/>
                </a:cubicBezTo>
                <a:lnTo>
                  <a:pt x="4160806" y="1360461"/>
                </a:lnTo>
                <a:lnTo>
                  <a:pt x="4160806" y="1347498"/>
                </a:lnTo>
                <a:close/>
                <a:moveTo>
                  <a:pt x="4134883" y="1341018"/>
                </a:moveTo>
                <a:lnTo>
                  <a:pt x="4124081" y="1364781"/>
                </a:lnTo>
                <a:lnTo>
                  <a:pt x="4126242" y="1392865"/>
                </a:lnTo>
                <a:lnTo>
                  <a:pt x="4137044" y="1369102"/>
                </a:lnTo>
                <a:cubicBezTo>
                  <a:pt x="4137089" y="1364691"/>
                  <a:pt x="4136999" y="1360011"/>
                  <a:pt x="4136772" y="1355060"/>
                </a:cubicBezTo>
                <a:cubicBezTo>
                  <a:pt x="4136548" y="1350109"/>
                  <a:pt x="4135917" y="1345428"/>
                  <a:pt x="4134883" y="1341018"/>
                </a:cubicBezTo>
                <a:close/>
                <a:moveTo>
                  <a:pt x="3555918" y="1323735"/>
                </a:moveTo>
                <a:lnTo>
                  <a:pt x="3555918" y="1330216"/>
                </a:lnTo>
                <a:cubicBezTo>
                  <a:pt x="3555963" y="1334447"/>
                  <a:pt x="3556954" y="1337327"/>
                  <a:pt x="3558888" y="1338857"/>
                </a:cubicBezTo>
                <a:cubicBezTo>
                  <a:pt x="3560824" y="1340388"/>
                  <a:pt x="3563435" y="1341108"/>
                  <a:pt x="3566720" y="1341018"/>
                </a:cubicBezTo>
                <a:close/>
                <a:moveTo>
                  <a:pt x="6932510" y="1313468"/>
                </a:moveTo>
                <a:lnTo>
                  <a:pt x="6919552" y="1331609"/>
                </a:lnTo>
                <a:cubicBezTo>
                  <a:pt x="6912263" y="1329179"/>
                  <a:pt x="6908052" y="1329504"/>
                  <a:pt x="6906918" y="1332581"/>
                </a:cubicBezTo>
                <a:cubicBezTo>
                  <a:pt x="6905784" y="1335659"/>
                  <a:pt x="6904813" y="1340518"/>
                  <a:pt x="6904003" y="1347159"/>
                </a:cubicBezTo>
                <a:lnTo>
                  <a:pt x="6891045" y="1357525"/>
                </a:lnTo>
                <a:lnTo>
                  <a:pt x="6914369" y="1347159"/>
                </a:lnTo>
                <a:cubicBezTo>
                  <a:pt x="6917231" y="1340086"/>
                  <a:pt x="6920578" y="1334795"/>
                  <a:pt x="6924412" y="1331285"/>
                </a:cubicBezTo>
                <a:cubicBezTo>
                  <a:pt x="6928245" y="1327776"/>
                  <a:pt x="6930945" y="1321836"/>
                  <a:pt x="6932510" y="1313468"/>
                </a:cubicBezTo>
                <a:close/>
                <a:moveTo>
                  <a:pt x="3370130" y="1304292"/>
                </a:moveTo>
                <a:lnTo>
                  <a:pt x="3363650" y="1338857"/>
                </a:lnTo>
                <a:cubicBezTo>
                  <a:pt x="3362164" y="1338812"/>
                  <a:pt x="3359735" y="1338902"/>
                  <a:pt x="3356359" y="1339128"/>
                </a:cubicBezTo>
                <a:cubicBezTo>
                  <a:pt x="3352984" y="1339352"/>
                  <a:pt x="3351093" y="1339982"/>
                  <a:pt x="3350688" y="1341018"/>
                </a:cubicBezTo>
                <a:cubicBezTo>
                  <a:pt x="3351228" y="1343313"/>
                  <a:pt x="3353928" y="1345743"/>
                  <a:pt x="3358789" y="1348309"/>
                </a:cubicBezTo>
                <a:cubicBezTo>
                  <a:pt x="3363650" y="1350874"/>
                  <a:pt x="3367431" y="1352764"/>
                  <a:pt x="3370130" y="1353979"/>
                </a:cubicBezTo>
                <a:cubicBezTo>
                  <a:pt x="3371030" y="1347319"/>
                  <a:pt x="3374632" y="1343358"/>
                  <a:pt x="3380932" y="1342098"/>
                </a:cubicBezTo>
                <a:cubicBezTo>
                  <a:pt x="3387234" y="1340837"/>
                  <a:pt x="3390834" y="1336877"/>
                  <a:pt x="3391734" y="1330216"/>
                </a:cubicBezTo>
                <a:cubicBezTo>
                  <a:pt x="3391375" y="1324680"/>
                  <a:pt x="3388854" y="1319549"/>
                  <a:pt x="3384173" y="1314824"/>
                </a:cubicBezTo>
                <a:cubicBezTo>
                  <a:pt x="3379491" y="1310098"/>
                  <a:pt x="3374812" y="1306588"/>
                  <a:pt x="3370130" y="1304292"/>
                </a:cubicBezTo>
                <a:close/>
                <a:moveTo>
                  <a:pt x="3417657" y="1295651"/>
                </a:moveTo>
                <a:lnTo>
                  <a:pt x="3409017" y="1299972"/>
                </a:lnTo>
                <a:lnTo>
                  <a:pt x="3409017" y="1323735"/>
                </a:lnTo>
                <a:lnTo>
                  <a:pt x="3400376" y="1332377"/>
                </a:lnTo>
                <a:lnTo>
                  <a:pt x="3400376" y="1356140"/>
                </a:lnTo>
                <a:lnTo>
                  <a:pt x="3396055" y="1364781"/>
                </a:lnTo>
                <a:lnTo>
                  <a:pt x="3404696" y="1356140"/>
                </a:lnTo>
                <a:lnTo>
                  <a:pt x="3417657" y="1377743"/>
                </a:lnTo>
                <a:cubicBezTo>
                  <a:pt x="3417612" y="1377923"/>
                  <a:pt x="3417702" y="1378643"/>
                  <a:pt x="3417928" y="1379903"/>
                </a:cubicBezTo>
                <a:cubicBezTo>
                  <a:pt x="3418152" y="1381163"/>
                  <a:pt x="3418783" y="1381884"/>
                  <a:pt x="3419818" y="1382064"/>
                </a:cubicBezTo>
                <a:cubicBezTo>
                  <a:pt x="3424004" y="1380264"/>
                  <a:pt x="3428054" y="1373062"/>
                  <a:pt x="3431970" y="1360461"/>
                </a:cubicBezTo>
                <a:cubicBezTo>
                  <a:pt x="3435886" y="1347859"/>
                  <a:pt x="3433995" y="1340658"/>
                  <a:pt x="3426299" y="1338857"/>
                </a:cubicBezTo>
                <a:cubicBezTo>
                  <a:pt x="3425039" y="1334942"/>
                  <a:pt x="3424858" y="1329811"/>
                  <a:pt x="3425758" y="1323465"/>
                </a:cubicBezTo>
                <a:cubicBezTo>
                  <a:pt x="3426658" y="1317119"/>
                  <a:pt x="3429719" y="1313609"/>
                  <a:pt x="3434941" y="1312933"/>
                </a:cubicBezTo>
                <a:close/>
                <a:moveTo>
                  <a:pt x="5579698" y="1292735"/>
                </a:moveTo>
                <a:lnTo>
                  <a:pt x="5577106" y="1295327"/>
                </a:lnTo>
                <a:lnTo>
                  <a:pt x="5577106" y="1308285"/>
                </a:lnTo>
                <a:cubicBezTo>
                  <a:pt x="5577214" y="1312118"/>
                  <a:pt x="5578294" y="1314818"/>
                  <a:pt x="5580345" y="1316384"/>
                </a:cubicBezTo>
                <a:cubicBezTo>
                  <a:pt x="5582397" y="1317950"/>
                  <a:pt x="5584772" y="1318705"/>
                  <a:pt x="5587472" y="1318651"/>
                </a:cubicBezTo>
                <a:cubicBezTo>
                  <a:pt x="5587310" y="1315303"/>
                  <a:pt x="5586338" y="1310336"/>
                  <a:pt x="5584557" y="1303750"/>
                </a:cubicBezTo>
                <a:cubicBezTo>
                  <a:pt x="5582775" y="1297163"/>
                  <a:pt x="5581155" y="1293491"/>
                  <a:pt x="5579698" y="1292735"/>
                </a:cubicBezTo>
                <a:close/>
                <a:moveTo>
                  <a:pt x="4126242" y="1289170"/>
                </a:moveTo>
                <a:lnTo>
                  <a:pt x="4126242" y="1299972"/>
                </a:lnTo>
                <a:cubicBezTo>
                  <a:pt x="4126421" y="1303077"/>
                  <a:pt x="4127681" y="1304968"/>
                  <a:pt x="4130022" y="1305643"/>
                </a:cubicBezTo>
                <a:cubicBezTo>
                  <a:pt x="4132363" y="1306317"/>
                  <a:pt x="4134702" y="1306588"/>
                  <a:pt x="4137044" y="1306453"/>
                </a:cubicBezTo>
                <a:close/>
                <a:moveTo>
                  <a:pt x="2573456" y="1287540"/>
                </a:moveTo>
                <a:cubicBezTo>
                  <a:pt x="2577829" y="1287540"/>
                  <a:pt x="2582689" y="1288835"/>
                  <a:pt x="2588034" y="1291427"/>
                </a:cubicBezTo>
                <a:cubicBezTo>
                  <a:pt x="2593380" y="1294019"/>
                  <a:pt x="2596294" y="1297906"/>
                  <a:pt x="2596780" y="1303089"/>
                </a:cubicBezTo>
                <a:lnTo>
                  <a:pt x="2594190" y="1326414"/>
                </a:lnTo>
                <a:lnTo>
                  <a:pt x="2583822" y="1329005"/>
                </a:lnTo>
                <a:cubicBezTo>
                  <a:pt x="2581123" y="1329059"/>
                  <a:pt x="2578747" y="1328303"/>
                  <a:pt x="2576696" y="1326737"/>
                </a:cubicBezTo>
                <a:cubicBezTo>
                  <a:pt x="2574644" y="1325172"/>
                  <a:pt x="2573565" y="1322472"/>
                  <a:pt x="2573456" y="1318639"/>
                </a:cubicBezTo>
                <a:close/>
                <a:moveTo>
                  <a:pt x="5553782" y="1269411"/>
                </a:moveTo>
                <a:cubicBezTo>
                  <a:pt x="5550650" y="1280047"/>
                  <a:pt x="5545899" y="1287930"/>
                  <a:pt x="5539528" y="1293059"/>
                </a:cubicBezTo>
                <a:cubicBezTo>
                  <a:pt x="5533157" y="1298189"/>
                  <a:pt x="5528405" y="1306719"/>
                  <a:pt x="5525274" y="1318651"/>
                </a:cubicBezTo>
                <a:cubicBezTo>
                  <a:pt x="5520685" y="1321513"/>
                  <a:pt x="5514962" y="1325508"/>
                  <a:pt x="5508105" y="1330637"/>
                </a:cubicBezTo>
                <a:cubicBezTo>
                  <a:pt x="5501248" y="1335767"/>
                  <a:pt x="5497468" y="1340410"/>
                  <a:pt x="5496767" y="1344567"/>
                </a:cubicBezTo>
                <a:cubicBezTo>
                  <a:pt x="5496982" y="1348401"/>
                  <a:pt x="5498494" y="1351100"/>
                  <a:pt x="5501302" y="1352666"/>
                </a:cubicBezTo>
                <a:cubicBezTo>
                  <a:pt x="5504109" y="1354232"/>
                  <a:pt x="5506917" y="1354987"/>
                  <a:pt x="5509724" y="1354933"/>
                </a:cubicBezTo>
                <a:lnTo>
                  <a:pt x="5535640" y="1339384"/>
                </a:lnTo>
                <a:lnTo>
                  <a:pt x="5546007" y="1310876"/>
                </a:lnTo>
                <a:cubicBezTo>
                  <a:pt x="5551460" y="1309527"/>
                  <a:pt x="5556751" y="1307043"/>
                  <a:pt x="5561880" y="1303425"/>
                </a:cubicBezTo>
                <a:cubicBezTo>
                  <a:pt x="5567010" y="1299808"/>
                  <a:pt x="5570357" y="1295381"/>
                  <a:pt x="5571923" y="1290144"/>
                </a:cubicBezTo>
                <a:close/>
                <a:moveTo>
                  <a:pt x="1868541" y="1269399"/>
                </a:moveTo>
                <a:cubicBezTo>
                  <a:pt x="1865842" y="1270101"/>
                  <a:pt x="1863466" y="1273232"/>
                  <a:pt x="1861415" y="1278793"/>
                </a:cubicBezTo>
                <a:cubicBezTo>
                  <a:pt x="1859363" y="1284355"/>
                  <a:pt x="1858283" y="1288133"/>
                  <a:pt x="1858176" y="1290131"/>
                </a:cubicBezTo>
                <a:lnTo>
                  <a:pt x="1865950" y="1308273"/>
                </a:lnTo>
                <a:cubicBezTo>
                  <a:pt x="1872429" y="1312268"/>
                  <a:pt x="1878260" y="1317235"/>
                  <a:pt x="1883444" y="1323174"/>
                </a:cubicBezTo>
                <a:cubicBezTo>
                  <a:pt x="1888626" y="1329113"/>
                  <a:pt x="1893162" y="1335376"/>
                  <a:pt x="1897050" y="1341963"/>
                </a:cubicBezTo>
                <a:cubicBezTo>
                  <a:pt x="1895699" y="1349630"/>
                  <a:pt x="1899695" y="1356325"/>
                  <a:pt x="1909035" y="1362048"/>
                </a:cubicBezTo>
                <a:cubicBezTo>
                  <a:pt x="1918376" y="1367771"/>
                  <a:pt x="1925611" y="1373170"/>
                  <a:pt x="1930740" y="1378245"/>
                </a:cubicBezTo>
                <a:lnTo>
                  <a:pt x="1941106" y="1373062"/>
                </a:lnTo>
                <a:cubicBezTo>
                  <a:pt x="1938353" y="1366583"/>
                  <a:pt x="1934789" y="1360752"/>
                  <a:pt x="1930416" y="1355569"/>
                </a:cubicBezTo>
                <a:cubicBezTo>
                  <a:pt x="1926043" y="1350386"/>
                  <a:pt x="1921831" y="1345850"/>
                  <a:pt x="1917782" y="1341963"/>
                </a:cubicBezTo>
                <a:cubicBezTo>
                  <a:pt x="1916216" y="1342071"/>
                  <a:pt x="1914165" y="1341855"/>
                  <a:pt x="1911627" y="1341315"/>
                </a:cubicBezTo>
                <a:cubicBezTo>
                  <a:pt x="1909090" y="1340775"/>
                  <a:pt x="1907686" y="1339263"/>
                  <a:pt x="1907416" y="1336780"/>
                </a:cubicBezTo>
                <a:cubicBezTo>
                  <a:pt x="1907902" y="1332839"/>
                  <a:pt x="1908225" y="1329707"/>
                  <a:pt x="1908387" y="1327385"/>
                </a:cubicBezTo>
                <a:cubicBezTo>
                  <a:pt x="1908549" y="1325064"/>
                  <a:pt x="1905634" y="1323876"/>
                  <a:pt x="1899642" y="1323822"/>
                </a:cubicBezTo>
                <a:lnTo>
                  <a:pt x="1868541" y="1279765"/>
                </a:lnTo>
                <a:cubicBezTo>
                  <a:pt x="1868703" y="1279333"/>
                  <a:pt x="1869028" y="1277605"/>
                  <a:pt x="1869513" y="1274582"/>
                </a:cubicBezTo>
                <a:cubicBezTo>
                  <a:pt x="1870000" y="1271558"/>
                  <a:pt x="1869675" y="1269831"/>
                  <a:pt x="1868541" y="1269399"/>
                </a:cubicBezTo>
                <a:close/>
                <a:moveTo>
                  <a:pt x="8688027" y="1268106"/>
                </a:moveTo>
                <a:cubicBezTo>
                  <a:pt x="8685507" y="1268466"/>
                  <a:pt x="8684067" y="1269907"/>
                  <a:pt x="8683707" y="1272427"/>
                </a:cubicBezTo>
                <a:cubicBezTo>
                  <a:pt x="8683752" y="1274272"/>
                  <a:pt x="8684202" y="1278143"/>
                  <a:pt x="8685057" y="1284039"/>
                </a:cubicBezTo>
                <a:cubicBezTo>
                  <a:pt x="8685912" y="1289935"/>
                  <a:pt x="8686902" y="1293265"/>
                  <a:pt x="8688027" y="1294030"/>
                </a:cubicBezTo>
                <a:cubicBezTo>
                  <a:pt x="8689062" y="1293670"/>
                  <a:pt x="8689692" y="1292230"/>
                  <a:pt x="8689918" y="1289710"/>
                </a:cubicBezTo>
                <a:cubicBezTo>
                  <a:pt x="8690142" y="1287189"/>
                  <a:pt x="8690233" y="1285749"/>
                  <a:pt x="8690188" y="1285389"/>
                </a:cubicBezTo>
                <a:cubicBezTo>
                  <a:pt x="8691672" y="1285479"/>
                  <a:pt x="8694103" y="1285299"/>
                  <a:pt x="8697478" y="1284849"/>
                </a:cubicBezTo>
                <a:cubicBezTo>
                  <a:pt x="8700854" y="1284399"/>
                  <a:pt x="8702744" y="1283139"/>
                  <a:pt x="8703149" y="1281069"/>
                </a:cubicBezTo>
                <a:cubicBezTo>
                  <a:pt x="8702789" y="1277693"/>
                  <a:pt x="8700809" y="1274722"/>
                  <a:pt x="8697209" y="1272157"/>
                </a:cubicBezTo>
                <a:cubicBezTo>
                  <a:pt x="8693608" y="1269592"/>
                  <a:pt x="8690547" y="1268242"/>
                  <a:pt x="8688027" y="1268106"/>
                </a:cubicBezTo>
                <a:close/>
                <a:moveTo>
                  <a:pt x="4495655" y="1267567"/>
                </a:moveTo>
                <a:cubicBezTo>
                  <a:pt x="4495295" y="1270087"/>
                  <a:pt x="4496015" y="1271528"/>
                  <a:pt x="4497815" y="1271888"/>
                </a:cubicBezTo>
                <a:lnTo>
                  <a:pt x="4504297" y="1271888"/>
                </a:lnTo>
                <a:cubicBezTo>
                  <a:pt x="4504297" y="1269817"/>
                  <a:pt x="4503756" y="1268557"/>
                  <a:pt x="4502677" y="1268107"/>
                </a:cubicBezTo>
                <a:cubicBezTo>
                  <a:pt x="4501596" y="1267657"/>
                  <a:pt x="4499976" y="1267477"/>
                  <a:pt x="4497815" y="1267567"/>
                </a:cubicBezTo>
                <a:close/>
                <a:moveTo>
                  <a:pt x="2565681" y="1259032"/>
                </a:moveTo>
                <a:cubicBezTo>
                  <a:pt x="2568704" y="1260436"/>
                  <a:pt x="2572376" y="1262812"/>
                  <a:pt x="2576696" y="1266159"/>
                </a:cubicBezTo>
                <a:cubicBezTo>
                  <a:pt x="2581015" y="1269506"/>
                  <a:pt x="2583391" y="1273178"/>
                  <a:pt x="2583822" y="1277173"/>
                </a:cubicBezTo>
                <a:cubicBezTo>
                  <a:pt x="2583552" y="1278415"/>
                  <a:pt x="2582150" y="1279171"/>
                  <a:pt x="2579611" y="1279441"/>
                </a:cubicBezTo>
                <a:cubicBezTo>
                  <a:pt x="2577073" y="1279711"/>
                  <a:pt x="2575022" y="1279819"/>
                  <a:pt x="2573456" y="1279765"/>
                </a:cubicBezTo>
                <a:cubicBezTo>
                  <a:pt x="2571567" y="1279819"/>
                  <a:pt x="2568219" y="1279711"/>
                  <a:pt x="2563413" y="1279441"/>
                </a:cubicBezTo>
                <a:cubicBezTo>
                  <a:pt x="2558608" y="1279171"/>
                  <a:pt x="2555910" y="1278415"/>
                  <a:pt x="2555316" y="1277173"/>
                </a:cubicBezTo>
                <a:cubicBezTo>
                  <a:pt x="2555747" y="1274636"/>
                  <a:pt x="2557475" y="1271936"/>
                  <a:pt x="2560498" y="1269074"/>
                </a:cubicBezTo>
                <a:cubicBezTo>
                  <a:pt x="2563521" y="1266213"/>
                  <a:pt x="2565249" y="1262865"/>
                  <a:pt x="2565681" y="1259032"/>
                </a:cubicBezTo>
                <a:close/>
                <a:moveTo>
                  <a:pt x="4487015" y="1248124"/>
                </a:moveTo>
                <a:cubicBezTo>
                  <a:pt x="4487375" y="1252085"/>
                  <a:pt x="4488814" y="1254965"/>
                  <a:pt x="4491334" y="1256765"/>
                </a:cubicBezTo>
                <a:cubicBezTo>
                  <a:pt x="4493406" y="1256630"/>
                  <a:pt x="4494666" y="1255820"/>
                  <a:pt x="4495116" y="1254335"/>
                </a:cubicBezTo>
                <a:cubicBezTo>
                  <a:pt x="4495566" y="1252850"/>
                  <a:pt x="4495745" y="1251499"/>
                  <a:pt x="4495655" y="1250284"/>
                </a:cubicBezTo>
                <a:close/>
                <a:moveTo>
                  <a:pt x="8625378" y="1246504"/>
                </a:moveTo>
                <a:lnTo>
                  <a:pt x="8618897" y="1270267"/>
                </a:lnTo>
                <a:cubicBezTo>
                  <a:pt x="8623398" y="1270357"/>
                  <a:pt x="8627358" y="1271797"/>
                  <a:pt x="8630779" y="1274588"/>
                </a:cubicBezTo>
                <a:cubicBezTo>
                  <a:pt x="8634199" y="1277378"/>
                  <a:pt x="8636000" y="1280979"/>
                  <a:pt x="8636180" y="1285389"/>
                </a:cubicBezTo>
                <a:cubicBezTo>
                  <a:pt x="8639555" y="1285479"/>
                  <a:pt x="8642526" y="1284759"/>
                  <a:pt x="8645091" y="1283229"/>
                </a:cubicBezTo>
                <a:cubicBezTo>
                  <a:pt x="8647656" y="1281698"/>
                  <a:pt x="8649007" y="1278818"/>
                  <a:pt x="8649142" y="1274588"/>
                </a:cubicBezTo>
                <a:lnTo>
                  <a:pt x="8649142" y="1261625"/>
                </a:lnTo>
                <a:close/>
                <a:moveTo>
                  <a:pt x="4716007" y="1245964"/>
                </a:moveTo>
                <a:cubicBezTo>
                  <a:pt x="4716367" y="1249924"/>
                  <a:pt x="4717808" y="1252804"/>
                  <a:pt x="4720328" y="1254605"/>
                </a:cubicBezTo>
                <a:cubicBezTo>
                  <a:pt x="4722398" y="1254470"/>
                  <a:pt x="4723658" y="1253660"/>
                  <a:pt x="4724108" y="1252175"/>
                </a:cubicBezTo>
                <a:cubicBezTo>
                  <a:pt x="4724559" y="1250689"/>
                  <a:pt x="4724740" y="1249340"/>
                  <a:pt x="4724649" y="1248124"/>
                </a:cubicBezTo>
                <a:close/>
                <a:moveTo>
                  <a:pt x="3609926" y="1239483"/>
                </a:moveTo>
                <a:cubicBezTo>
                  <a:pt x="3614066" y="1239843"/>
                  <a:pt x="3616588" y="1241823"/>
                  <a:pt x="3617487" y="1245423"/>
                </a:cubicBezTo>
                <a:lnTo>
                  <a:pt x="3618307" y="1252387"/>
                </a:lnTo>
                <a:lnTo>
                  <a:pt x="3616611" y="1255257"/>
                </a:lnTo>
                <a:lnTo>
                  <a:pt x="3608845" y="1257845"/>
                </a:lnTo>
                <a:cubicBezTo>
                  <a:pt x="3607225" y="1259736"/>
                  <a:pt x="3603985" y="1260816"/>
                  <a:pt x="3599124" y="1261086"/>
                </a:cubicBezTo>
                <a:lnTo>
                  <a:pt x="3599124" y="1254605"/>
                </a:lnTo>
                <a:close/>
                <a:moveTo>
                  <a:pt x="8733394" y="1237862"/>
                </a:moveTo>
                <a:lnTo>
                  <a:pt x="8733394" y="1246504"/>
                </a:lnTo>
                <a:cubicBezTo>
                  <a:pt x="8733484" y="1249609"/>
                  <a:pt x="8734384" y="1251499"/>
                  <a:pt x="8736094" y="1252174"/>
                </a:cubicBezTo>
                <a:cubicBezTo>
                  <a:pt x="8737804" y="1252849"/>
                  <a:pt x="8739785" y="1253119"/>
                  <a:pt x="8742035" y="1252984"/>
                </a:cubicBezTo>
                <a:close/>
                <a:moveTo>
                  <a:pt x="6976567" y="1227946"/>
                </a:moveTo>
                <a:cubicBezTo>
                  <a:pt x="6973868" y="1229079"/>
                  <a:pt x="6971492" y="1233939"/>
                  <a:pt x="6969440" y="1242524"/>
                </a:cubicBezTo>
                <a:cubicBezTo>
                  <a:pt x="6967389" y="1251108"/>
                  <a:pt x="6966309" y="1256615"/>
                  <a:pt x="6966201" y="1259045"/>
                </a:cubicBezTo>
                <a:cubicBezTo>
                  <a:pt x="6962152" y="1257857"/>
                  <a:pt x="6958588" y="1258289"/>
                  <a:pt x="6955511" y="1260340"/>
                </a:cubicBezTo>
                <a:cubicBezTo>
                  <a:pt x="6952433" y="1262392"/>
                  <a:pt x="6950813" y="1265416"/>
                  <a:pt x="6950651" y="1269411"/>
                </a:cubicBezTo>
                <a:lnTo>
                  <a:pt x="6937693" y="1287552"/>
                </a:lnTo>
                <a:lnTo>
                  <a:pt x="6935102" y="1300510"/>
                </a:lnTo>
                <a:cubicBezTo>
                  <a:pt x="6934994" y="1300726"/>
                  <a:pt x="6935210" y="1301590"/>
                  <a:pt x="6935750" y="1303101"/>
                </a:cubicBezTo>
                <a:cubicBezTo>
                  <a:pt x="6936290" y="1304613"/>
                  <a:pt x="6937802" y="1305477"/>
                  <a:pt x="6940285" y="1305693"/>
                </a:cubicBezTo>
                <a:cubicBezTo>
                  <a:pt x="6942769" y="1304829"/>
                  <a:pt x="6944928" y="1301374"/>
                  <a:pt x="6946764" y="1295327"/>
                </a:cubicBezTo>
                <a:cubicBezTo>
                  <a:pt x="6948600" y="1289280"/>
                  <a:pt x="6950759" y="1285825"/>
                  <a:pt x="6953243" y="1284960"/>
                </a:cubicBezTo>
                <a:cubicBezTo>
                  <a:pt x="6954431" y="1284906"/>
                  <a:pt x="6955295" y="1285015"/>
                  <a:pt x="6955835" y="1285285"/>
                </a:cubicBezTo>
                <a:cubicBezTo>
                  <a:pt x="6956374" y="1285554"/>
                  <a:pt x="6957238" y="1286311"/>
                  <a:pt x="6958426" y="1287552"/>
                </a:cubicBezTo>
                <a:cubicBezTo>
                  <a:pt x="6961450" y="1278428"/>
                  <a:pt x="6965121" y="1268817"/>
                  <a:pt x="6969440" y="1258721"/>
                </a:cubicBezTo>
                <a:cubicBezTo>
                  <a:pt x="6973759" y="1248624"/>
                  <a:pt x="6976135" y="1238366"/>
                  <a:pt x="6976567" y="1227946"/>
                </a:cubicBezTo>
                <a:close/>
                <a:moveTo>
                  <a:pt x="4143523" y="1222200"/>
                </a:moveTo>
                <a:cubicBezTo>
                  <a:pt x="4143254" y="1227646"/>
                  <a:pt x="4142174" y="1230256"/>
                  <a:pt x="4140283" y="1230032"/>
                </a:cubicBezTo>
                <a:cubicBezTo>
                  <a:pt x="4138394" y="1229807"/>
                  <a:pt x="4137313" y="1232957"/>
                  <a:pt x="4137044" y="1239483"/>
                </a:cubicBezTo>
                <a:lnTo>
                  <a:pt x="4137044" y="1252445"/>
                </a:lnTo>
                <a:cubicBezTo>
                  <a:pt x="4137089" y="1254200"/>
                  <a:pt x="4137539" y="1257710"/>
                  <a:pt x="4138394" y="1262976"/>
                </a:cubicBezTo>
                <a:cubicBezTo>
                  <a:pt x="4139249" y="1268242"/>
                  <a:pt x="4140238" y="1271213"/>
                  <a:pt x="4141364" y="1271888"/>
                </a:cubicBezTo>
                <a:cubicBezTo>
                  <a:pt x="4142399" y="1271662"/>
                  <a:pt x="4143029" y="1270492"/>
                  <a:pt x="4143254" y="1268377"/>
                </a:cubicBezTo>
                <a:cubicBezTo>
                  <a:pt x="4143478" y="1266262"/>
                  <a:pt x="4143570" y="1264552"/>
                  <a:pt x="4143523" y="1263246"/>
                </a:cubicBezTo>
                <a:cubicBezTo>
                  <a:pt x="4149914" y="1263201"/>
                  <a:pt x="4154416" y="1261671"/>
                  <a:pt x="4157026" y="1258656"/>
                </a:cubicBezTo>
                <a:cubicBezTo>
                  <a:pt x="4159637" y="1255640"/>
                  <a:pt x="4160897" y="1251410"/>
                  <a:pt x="4160806" y="1245964"/>
                </a:cubicBezTo>
                <a:cubicBezTo>
                  <a:pt x="4161211" y="1240248"/>
                  <a:pt x="4160942" y="1234937"/>
                  <a:pt x="4159997" y="1230032"/>
                </a:cubicBezTo>
                <a:cubicBezTo>
                  <a:pt x="4159051" y="1225126"/>
                  <a:pt x="4155001" y="1222515"/>
                  <a:pt x="4147844" y="1222200"/>
                </a:cubicBezTo>
                <a:close/>
                <a:moveTo>
                  <a:pt x="7090598" y="1220170"/>
                </a:moveTo>
                <a:lnTo>
                  <a:pt x="7090598" y="1222762"/>
                </a:lnTo>
                <a:cubicBezTo>
                  <a:pt x="7090489" y="1224220"/>
                  <a:pt x="7090705" y="1225840"/>
                  <a:pt x="7091245" y="1227622"/>
                </a:cubicBezTo>
                <a:cubicBezTo>
                  <a:pt x="7091785" y="1229403"/>
                  <a:pt x="7093297" y="1230375"/>
                  <a:pt x="7095781" y="1230537"/>
                </a:cubicBezTo>
                <a:cubicBezTo>
                  <a:pt x="7097940" y="1230105"/>
                  <a:pt x="7098804" y="1228377"/>
                  <a:pt x="7098372" y="1225354"/>
                </a:cubicBezTo>
                <a:lnTo>
                  <a:pt x="7098372" y="1222762"/>
                </a:lnTo>
                <a:cubicBezTo>
                  <a:pt x="7098210" y="1221520"/>
                  <a:pt x="7097238" y="1220765"/>
                  <a:pt x="7095457" y="1220494"/>
                </a:cubicBezTo>
                <a:cubicBezTo>
                  <a:pt x="7093675" y="1220225"/>
                  <a:pt x="7092055" y="1220117"/>
                  <a:pt x="7090598" y="1220170"/>
                </a:cubicBezTo>
                <a:close/>
                <a:moveTo>
                  <a:pt x="5603022" y="1220170"/>
                </a:moveTo>
                <a:cubicBezTo>
                  <a:pt x="5601402" y="1226434"/>
                  <a:pt x="5598810" y="1232049"/>
                  <a:pt x="5595247" y="1237016"/>
                </a:cubicBezTo>
                <a:cubicBezTo>
                  <a:pt x="5591684" y="1241983"/>
                  <a:pt x="5589092" y="1247598"/>
                  <a:pt x="5587472" y="1253862"/>
                </a:cubicBezTo>
                <a:cubicBezTo>
                  <a:pt x="5584665" y="1253753"/>
                  <a:pt x="5581857" y="1253969"/>
                  <a:pt x="5579050" y="1254509"/>
                </a:cubicBezTo>
                <a:cubicBezTo>
                  <a:pt x="5576242" y="1255049"/>
                  <a:pt x="5574730" y="1256561"/>
                  <a:pt x="5574514" y="1259045"/>
                </a:cubicBezTo>
                <a:cubicBezTo>
                  <a:pt x="5574676" y="1263202"/>
                  <a:pt x="5576296" y="1267197"/>
                  <a:pt x="5579374" y="1271031"/>
                </a:cubicBezTo>
                <a:cubicBezTo>
                  <a:pt x="5582451" y="1274864"/>
                  <a:pt x="5586015" y="1276916"/>
                  <a:pt x="5590064" y="1277186"/>
                </a:cubicBezTo>
                <a:cubicBezTo>
                  <a:pt x="5592331" y="1275350"/>
                  <a:pt x="5597515" y="1267359"/>
                  <a:pt x="5605614" y="1253214"/>
                </a:cubicBezTo>
                <a:cubicBezTo>
                  <a:pt x="5613712" y="1239067"/>
                  <a:pt x="5618895" y="1229781"/>
                  <a:pt x="5621163" y="1225354"/>
                </a:cubicBezTo>
                <a:close/>
                <a:moveTo>
                  <a:pt x="8778761" y="1211938"/>
                </a:moveTo>
                <a:cubicBezTo>
                  <a:pt x="8777635" y="1212028"/>
                  <a:pt x="8776645" y="1212388"/>
                  <a:pt x="8775790" y="1213019"/>
                </a:cubicBezTo>
                <a:cubicBezTo>
                  <a:pt x="8774935" y="1213649"/>
                  <a:pt x="8774485" y="1214009"/>
                  <a:pt x="8774440" y="1214098"/>
                </a:cubicBezTo>
                <a:cubicBezTo>
                  <a:pt x="8774485" y="1215314"/>
                  <a:pt x="8774935" y="1216664"/>
                  <a:pt x="8775790" y="1218149"/>
                </a:cubicBezTo>
                <a:cubicBezTo>
                  <a:pt x="8776645" y="1219634"/>
                  <a:pt x="8777635" y="1220445"/>
                  <a:pt x="8778761" y="1220580"/>
                </a:cubicBezTo>
                <a:cubicBezTo>
                  <a:pt x="8780561" y="1220220"/>
                  <a:pt x="8781281" y="1218780"/>
                  <a:pt x="8780921" y="1216259"/>
                </a:cubicBezTo>
                <a:cubicBezTo>
                  <a:pt x="8781281" y="1213738"/>
                  <a:pt x="8780561" y="1212299"/>
                  <a:pt x="8778761" y="1211938"/>
                </a:cubicBezTo>
                <a:close/>
                <a:moveTo>
                  <a:pt x="4750572" y="1202758"/>
                </a:moveTo>
                <a:cubicBezTo>
                  <a:pt x="4750617" y="1204063"/>
                  <a:pt x="4751067" y="1205773"/>
                  <a:pt x="4751922" y="1207888"/>
                </a:cubicBezTo>
                <a:cubicBezTo>
                  <a:pt x="4752778" y="1210003"/>
                  <a:pt x="4753769" y="1211173"/>
                  <a:pt x="4754893" y="1211399"/>
                </a:cubicBezTo>
                <a:cubicBezTo>
                  <a:pt x="4756963" y="1211263"/>
                  <a:pt x="4758223" y="1210454"/>
                  <a:pt x="4758673" y="1208969"/>
                </a:cubicBezTo>
                <a:cubicBezTo>
                  <a:pt x="4759123" y="1207483"/>
                  <a:pt x="4759304" y="1206133"/>
                  <a:pt x="4759214" y="1204918"/>
                </a:cubicBezTo>
                <a:close/>
                <a:moveTo>
                  <a:pt x="5626346" y="1202030"/>
                </a:moveTo>
                <a:cubicBezTo>
                  <a:pt x="5627642" y="1203595"/>
                  <a:pt x="5628938" y="1205647"/>
                  <a:pt x="5630234" y="1208185"/>
                </a:cubicBezTo>
                <a:cubicBezTo>
                  <a:pt x="5631529" y="1210722"/>
                  <a:pt x="5632825" y="1212126"/>
                  <a:pt x="5634121" y="1212396"/>
                </a:cubicBezTo>
                <a:cubicBezTo>
                  <a:pt x="5636280" y="1211964"/>
                  <a:pt x="5637144" y="1210236"/>
                  <a:pt x="5636713" y="1207213"/>
                </a:cubicBezTo>
                <a:cubicBezTo>
                  <a:pt x="5636604" y="1204729"/>
                  <a:pt x="5635525" y="1203217"/>
                  <a:pt x="5633473" y="1202677"/>
                </a:cubicBezTo>
                <a:cubicBezTo>
                  <a:pt x="5631421" y="1202137"/>
                  <a:pt x="5629046" y="1201921"/>
                  <a:pt x="5626346" y="1202030"/>
                </a:cubicBezTo>
                <a:close/>
                <a:moveTo>
                  <a:pt x="8742035" y="1196816"/>
                </a:moveTo>
                <a:lnTo>
                  <a:pt x="8742035" y="1218419"/>
                </a:lnTo>
                <a:lnTo>
                  <a:pt x="8748516" y="1227061"/>
                </a:lnTo>
                <a:lnTo>
                  <a:pt x="8748516" y="1211938"/>
                </a:lnTo>
                <a:close/>
                <a:moveTo>
                  <a:pt x="8780921" y="1188175"/>
                </a:moveTo>
                <a:cubicBezTo>
                  <a:pt x="8780966" y="1189480"/>
                  <a:pt x="8781416" y="1191190"/>
                  <a:pt x="8782271" y="1193306"/>
                </a:cubicBezTo>
                <a:cubicBezTo>
                  <a:pt x="8783126" y="1195421"/>
                  <a:pt x="8784116" y="1196591"/>
                  <a:pt x="8785241" y="1196816"/>
                </a:cubicBezTo>
                <a:cubicBezTo>
                  <a:pt x="8787312" y="1196681"/>
                  <a:pt x="8788572" y="1195871"/>
                  <a:pt x="8789022" y="1194386"/>
                </a:cubicBezTo>
                <a:cubicBezTo>
                  <a:pt x="8789472" y="1192901"/>
                  <a:pt x="8789652" y="1191550"/>
                  <a:pt x="8789562" y="1190335"/>
                </a:cubicBezTo>
                <a:close/>
                <a:moveTo>
                  <a:pt x="7142429" y="1186480"/>
                </a:moveTo>
                <a:cubicBezTo>
                  <a:pt x="7141080" y="1186912"/>
                  <a:pt x="7139892" y="1188640"/>
                  <a:pt x="7138866" y="1191663"/>
                </a:cubicBezTo>
                <a:cubicBezTo>
                  <a:pt x="7137840" y="1194687"/>
                  <a:pt x="7137300" y="1196414"/>
                  <a:pt x="7137246" y="1196846"/>
                </a:cubicBezTo>
                <a:cubicBezTo>
                  <a:pt x="7127042" y="1196037"/>
                  <a:pt x="7119591" y="1202839"/>
                  <a:pt x="7114894" y="1217255"/>
                </a:cubicBezTo>
                <a:cubicBezTo>
                  <a:pt x="7110196" y="1231671"/>
                  <a:pt x="7107281" y="1243009"/>
                  <a:pt x="7106147" y="1251270"/>
                </a:cubicBezTo>
                <a:lnTo>
                  <a:pt x="7072456" y="1266819"/>
                </a:lnTo>
                <a:cubicBezTo>
                  <a:pt x="7077963" y="1271571"/>
                  <a:pt x="7074724" y="1280857"/>
                  <a:pt x="7062738" y="1294679"/>
                </a:cubicBezTo>
                <a:cubicBezTo>
                  <a:pt x="7050752" y="1308501"/>
                  <a:pt x="7043625" y="1321675"/>
                  <a:pt x="7041357" y="1334201"/>
                </a:cubicBezTo>
                <a:cubicBezTo>
                  <a:pt x="7041303" y="1334741"/>
                  <a:pt x="7041411" y="1336900"/>
                  <a:pt x="7041681" y="1340680"/>
                </a:cubicBezTo>
                <a:cubicBezTo>
                  <a:pt x="7041951" y="1344459"/>
                  <a:pt x="7042707" y="1346619"/>
                  <a:pt x="7043949" y="1347159"/>
                </a:cubicBezTo>
                <a:cubicBezTo>
                  <a:pt x="7045299" y="1346997"/>
                  <a:pt x="7046487" y="1346025"/>
                  <a:pt x="7047512" y="1344243"/>
                </a:cubicBezTo>
                <a:cubicBezTo>
                  <a:pt x="7048538" y="1342461"/>
                  <a:pt x="7049078" y="1340842"/>
                  <a:pt x="7049132" y="1339384"/>
                </a:cubicBezTo>
                <a:cubicBezTo>
                  <a:pt x="7052318" y="1330691"/>
                  <a:pt x="7056961" y="1323457"/>
                  <a:pt x="7063061" y="1317679"/>
                </a:cubicBezTo>
                <a:cubicBezTo>
                  <a:pt x="7069163" y="1311902"/>
                  <a:pt x="7073158" y="1305315"/>
                  <a:pt x="7075048" y="1297918"/>
                </a:cubicBezTo>
                <a:cubicBezTo>
                  <a:pt x="7078989" y="1297487"/>
                  <a:pt x="7082121" y="1295111"/>
                  <a:pt x="7084443" y="1290792"/>
                </a:cubicBezTo>
                <a:cubicBezTo>
                  <a:pt x="7086764" y="1286473"/>
                  <a:pt x="7087952" y="1282801"/>
                  <a:pt x="7088006" y="1279777"/>
                </a:cubicBezTo>
                <a:cubicBezTo>
                  <a:pt x="7093135" y="1277078"/>
                  <a:pt x="7097130" y="1273406"/>
                  <a:pt x="7099992" y="1268763"/>
                </a:cubicBezTo>
                <a:cubicBezTo>
                  <a:pt x="7102854" y="1264120"/>
                  <a:pt x="7104905" y="1259152"/>
                  <a:pt x="7106147" y="1253862"/>
                </a:cubicBezTo>
                <a:lnTo>
                  <a:pt x="7116513" y="1243495"/>
                </a:lnTo>
                <a:cubicBezTo>
                  <a:pt x="7116459" y="1240579"/>
                  <a:pt x="7117215" y="1237340"/>
                  <a:pt x="7118781" y="1233777"/>
                </a:cubicBezTo>
                <a:cubicBezTo>
                  <a:pt x="7120347" y="1230213"/>
                  <a:pt x="7123046" y="1228269"/>
                  <a:pt x="7126880" y="1227946"/>
                </a:cubicBezTo>
                <a:lnTo>
                  <a:pt x="7129471" y="1227946"/>
                </a:lnTo>
                <a:cubicBezTo>
                  <a:pt x="7130335" y="1223356"/>
                  <a:pt x="7131199" y="1217633"/>
                  <a:pt x="7132063" y="1210776"/>
                </a:cubicBezTo>
                <a:cubicBezTo>
                  <a:pt x="7132927" y="1203919"/>
                  <a:pt x="7136382" y="1200140"/>
                  <a:pt x="7142429" y="1199438"/>
                </a:cubicBezTo>
                <a:lnTo>
                  <a:pt x="7145021" y="1199438"/>
                </a:lnTo>
                <a:cubicBezTo>
                  <a:pt x="7144913" y="1197764"/>
                  <a:pt x="7144481" y="1195281"/>
                  <a:pt x="7143725" y="1191987"/>
                </a:cubicBezTo>
                <a:cubicBezTo>
                  <a:pt x="7142969" y="1188693"/>
                  <a:pt x="7142537" y="1186858"/>
                  <a:pt x="7142429" y="1186480"/>
                </a:cubicBezTo>
                <a:close/>
                <a:moveTo>
                  <a:pt x="1793385" y="1183876"/>
                </a:moveTo>
                <a:cubicBezTo>
                  <a:pt x="1790577" y="1186413"/>
                  <a:pt x="1787770" y="1189113"/>
                  <a:pt x="1784963" y="1191975"/>
                </a:cubicBezTo>
                <a:cubicBezTo>
                  <a:pt x="1782155" y="1194836"/>
                  <a:pt x="1780644" y="1198184"/>
                  <a:pt x="1780427" y="1202017"/>
                </a:cubicBezTo>
                <a:cubicBezTo>
                  <a:pt x="1782101" y="1207470"/>
                  <a:pt x="1788472" y="1210170"/>
                  <a:pt x="1799540" y="1210116"/>
                </a:cubicBezTo>
                <a:cubicBezTo>
                  <a:pt x="1810609" y="1210062"/>
                  <a:pt x="1816332" y="1213409"/>
                  <a:pt x="1816710" y="1220158"/>
                </a:cubicBezTo>
                <a:lnTo>
                  <a:pt x="1842625" y="1227933"/>
                </a:lnTo>
                <a:cubicBezTo>
                  <a:pt x="1844029" y="1234574"/>
                  <a:pt x="1847053" y="1240081"/>
                  <a:pt x="1851696" y="1244454"/>
                </a:cubicBezTo>
                <a:cubicBezTo>
                  <a:pt x="1856339" y="1248828"/>
                  <a:pt x="1861956" y="1251096"/>
                  <a:pt x="1868541" y="1251258"/>
                </a:cubicBezTo>
                <a:cubicBezTo>
                  <a:pt x="1871565" y="1251689"/>
                  <a:pt x="1873293" y="1250826"/>
                  <a:pt x="1873725" y="1248666"/>
                </a:cubicBezTo>
                <a:cubicBezTo>
                  <a:pt x="1872915" y="1242997"/>
                  <a:pt x="1868703" y="1236194"/>
                  <a:pt x="1861091" y="1228257"/>
                </a:cubicBezTo>
                <a:cubicBezTo>
                  <a:pt x="1853478" y="1220320"/>
                  <a:pt x="1847323" y="1214165"/>
                  <a:pt x="1842625" y="1209792"/>
                </a:cubicBezTo>
                <a:cubicBezTo>
                  <a:pt x="1833447" y="1209360"/>
                  <a:pt x="1824592" y="1206336"/>
                  <a:pt x="1816062" y="1200721"/>
                </a:cubicBezTo>
                <a:cubicBezTo>
                  <a:pt x="1807531" y="1195106"/>
                  <a:pt x="1799972" y="1189491"/>
                  <a:pt x="1793385" y="1183876"/>
                </a:cubicBezTo>
                <a:close/>
                <a:moveTo>
                  <a:pt x="1705272" y="1170918"/>
                </a:moveTo>
                <a:cubicBezTo>
                  <a:pt x="1705217" y="1171026"/>
                  <a:pt x="1704678" y="1171458"/>
                  <a:pt x="1703651" y="1172214"/>
                </a:cubicBezTo>
                <a:cubicBezTo>
                  <a:pt x="1702625" y="1172970"/>
                  <a:pt x="1701437" y="1173401"/>
                  <a:pt x="1700088" y="1173509"/>
                </a:cubicBezTo>
                <a:lnTo>
                  <a:pt x="1700088" y="1176101"/>
                </a:lnTo>
                <a:cubicBezTo>
                  <a:pt x="1699980" y="1177559"/>
                  <a:pt x="1700196" y="1179178"/>
                  <a:pt x="1700735" y="1180960"/>
                </a:cubicBezTo>
                <a:cubicBezTo>
                  <a:pt x="1701275" y="1182742"/>
                  <a:pt x="1702787" y="1183714"/>
                  <a:pt x="1705272" y="1183876"/>
                </a:cubicBezTo>
                <a:cubicBezTo>
                  <a:pt x="1706621" y="1183714"/>
                  <a:pt x="1707808" y="1182742"/>
                  <a:pt x="1708834" y="1180960"/>
                </a:cubicBezTo>
                <a:cubicBezTo>
                  <a:pt x="1709860" y="1179178"/>
                  <a:pt x="1710400" y="1177559"/>
                  <a:pt x="1710454" y="1176101"/>
                </a:cubicBezTo>
                <a:cubicBezTo>
                  <a:pt x="1710562" y="1174751"/>
                  <a:pt x="1710346" y="1173563"/>
                  <a:pt x="1709806" y="1172538"/>
                </a:cubicBezTo>
                <a:cubicBezTo>
                  <a:pt x="1709266" y="1171512"/>
                  <a:pt x="1707754" y="1170972"/>
                  <a:pt x="1705272" y="1170918"/>
                </a:cubicBezTo>
                <a:close/>
                <a:moveTo>
                  <a:pt x="8802524" y="1162251"/>
                </a:moveTo>
                <a:cubicBezTo>
                  <a:pt x="8801534" y="1162341"/>
                  <a:pt x="8800814" y="1162701"/>
                  <a:pt x="8800364" y="1163331"/>
                </a:cubicBezTo>
                <a:cubicBezTo>
                  <a:pt x="8799914" y="1163961"/>
                  <a:pt x="8799193" y="1164321"/>
                  <a:pt x="8798204" y="1164412"/>
                </a:cubicBezTo>
                <a:cubicBezTo>
                  <a:pt x="8798248" y="1165717"/>
                  <a:pt x="8798698" y="1167427"/>
                  <a:pt x="8799553" y="1169542"/>
                </a:cubicBezTo>
                <a:cubicBezTo>
                  <a:pt x="8800409" y="1171657"/>
                  <a:pt x="8801399" y="1172828"/>
                  <a:pt x="8802524" y="1173053"/>
                </a:cubicBezTo>
                <a:cubicBezTo>
                  <a:pt x="8804594" y="1172917"/>
                  <a:pt x="8805854" y="1172107"/>
                  <a:pt x="8806305" y="1170622"/>
                </a:cubicBezTo>
                <a:cubicBezTo>
                  <a:pt x="8806755" y="1169137"/>
                  <a:pt x="8806934" y="1167787"/>
                  <a:pt x="8806845" y="1166572"/>
                </a:cubicBezTo>
                <a:cubicBezTo>
                  <a:pt x="8806484" y="1164052"/>
                  <a:pt x="8805044" y="1162611"/>
                  <a:pt x="8802524" y="1162251"/>
                </a:cubicBezTo>
                <a:close/>
                <a:moveTo>
                  <a:pt x="4811062" y="1161711"/>
                </a:moveTo>
                <a:lnTo>
                  <a:pt x="4804580" y="1168192"/>
                </a:lnTo>
                <a:cubicBezTo>
                  <a:pt x="4796029" y="1168822"/>
                  <a:pt x="4789908" y="1172963"/>
                  <a:pt x="4786218" y="1180614"/>
                </a:cubicBezTo>
                <a:cubicBezTo>
                  <a:pt x="4782528" y="1188266"/>
                  <a:pt x="4780728" y="1195646"/>
                  <a:pt x="4780816" y="1202758"/>
                </a:cubicBezTo>
                <a:lnTo>
                  <a:pt x="4767856" y="1220040"/>
                </a:lnTo>
                <a:cubicBezTo>
                  <a:pt x="4767856" y="1223416"/>
                  <a:pt x="4766776" y="1226386"/>
                  <a:pt x="4764614" y="1228951"/>
                </a:cubicBezTo>
                <a:cubicBezTo>
                  <a:pt x="4762455" y="1231517"/>
                  <a:pt x="4759214" y="1232867"/>
                  <a:pt x="4754893" y="1233002"/>
                </a:cubicBezTo>
                <a:lnTo>
                  <a:pt x="4750572" y="1233002"/>
                </a:lnTo>
                <a:cubicBezTo>
                  <a:pt x="4749133" y="1240698"/>
                  <a:pt x="4743371" y="1249609"/>
                  <a:pt x="4733291" y="1259736"/>
                </a:cubicBezTo>
                <a:cubicBezTo>
                  <a:pt x="4723208" y="1269862"/>
                  <a:pt x="4717448" y="1280394"/>
                  <a:pt x="4716007" y="1291331"/>
                </a:cubicBezTo>
                <a:cubicBezTo>
                  <a:pt x="4711686" y="1298171"/>
                  <a:pt x="4709526" y="1306093"/>
                  <a:pt x="4709526" y="1315094"/>
                </a:cubicBezTo>
                <a:cubicBezTo>
                  <a:pt x="4707277" y="1315094"/>
                  <a:pt x="4705296" y="1315634"/>
                  <a:pt x="4703585" y="1316714"/>
                </a:cubicBezTo>
                <a:cubicBezTo>
                  <a:pt x="4701875" y="1317794"/>
                  <a:pt x="4700975" y="1319414"/>
                  <a:pt x="4700886" y="1321575"/>
                </a:cubicBezTo>
                <a:cubicBezTo>
                  <a:pt x="4701246" y="1326256"/>
                  <a:pt x="4702685" y="1329856"/>
                  <a:pt x="4705207" y="1332377"/>
                </a:cubicBezTo>
                <a:lnTo>
                  <a:pt x="4709526" y="1356140"/>
                </a:lnTo>
                <a:cubicBezTo>
                  <a:pt x="4718077" y="1356545"/>
                  <a:pt x="4724199" y="1355734"/>
                  <a:pt x="4727889" y="1353710"/>
                </a:cubicBezTo>
                <a:cubicBezTo>
                  <a:pt x="4731580" y="1351684"/>
                  <a:pt x="4733381" y="1346013"/>
                  <a:pt x="4733291" y="1336697"/>
                </a:cubicBezTo>
                <a:cubicBezTo>
                  <a:pt x="4734370" y="1321575"/>
                  <a:pt x="4738691" y="1310773"/>
                  <a:pt x="4746253" y="1304292"/>
                </a:cubicBezTo>
                <a:cubicBezTo>
                  <a:pt x="4753814" y="1297811"/>
                  <a:pt x="4758134" y="1289170"/>
                  <a:pt x="4759214" y="1278368"/>
                </a:cubicBezTo>
                <a:cubicBezTo>
                  <a:pt x="4762410" y="1276073"/>
                  <a:pt x="4764659" y="1273103"/>
                  <a:pt x="4765966" y="1269457"/>
                </a:cubicBezTo>
                <a:cubicBezTo>
                  <a:pt x="4767270" y="1265812"/>
                  <a:pt x="4767901" y="1262301"/>
                  <a:pt x="4767856" y="1258926"/>
                </a:cubicBezTo>
                <a:lnTo>
                  <a:pt x="4785137" y="1243803"/>
                </a:lnTo>
                <a:cubicBezTo>
                  <a:pt x="4786578" y="1235882"/>
                  <a:pt x="4792339" y="1229041"/>
                  <a:pt x="4802420" y="1223281"/>
                </a:cubicBezTo>
                <a:cubicBezTo>
                  <a:pt x="4812502" y="1217520"/>
                  <a:pt x="4818262" y="1208518"/>
                  <a:pt x="4819703" y="1196276"/>
                </a:cubicBezTo>
                <a:cubicBezTo>
                  <a:pt x="4815292" y="1194026"/>
                  <a:pt x="4811691" y="1190966"/>
                  <a:pt x="4808902" y="1187095"/>
                </a:cubicBezTo>
                <a:cubicBezTo>
                  <a:pt x="4806110" y="1183225"/>
                  <a:pt x="4804671" y="1179084"/>
                  <a:pt x="4804580" y="1174674"/>
                </a:cubicBezTo>
                <a:cubicBezTo>
                  <a:pt x="4804850" y="1170893"/>
                  <a:pt x="4805931" y="1168732"/>
                  <a:pt x="4807822" y="1168192"/>
                </a:cubicBezTo>
                <a:cubicBezTo>
                  <a:pt x="4809711" y="1167652"/>
                  <a:pt x="4810792" y="1165492"/>
                  <a:pt x="4811062" y="1161711"/>
                </a:cubicBezTo>
                <a:close/>
                <a:moveTo>
                  <a:pt x="1681947" y="1160551"/>
                </a:moveTo>
                <a:lnTo>
                  <a:pt x="1681947" y="1165735"/>
                </a:lnTo>
                <a:cubicBezTo>
                  <a:pt x="1681514" y="1168758"/>
                  <a:pt x="1682378" y="1170486"/>
                  <a:pt x="1684538" y="1170918"/>
                </a:cubicBezTo>
                <a:cubicBezTo>
                  <a:pt x="1687022" y="1170756"/>
                  <a:pt x="1688533" y="1169784"/>
                  <a:pt x="1689074" y="1168002"/>
                </a:cubicBezTo>
                <a:cubicBezTo>
                  <a:pt x="1689613" y="1166221"/>
                  <a:pt x="1689829" y="1164601"/>
                  <a:pt x="1689721" y="1163143"/>
                </a:cubicBezTo>
                <a:close/>
                <a:moveTo>
                  <a:pt x="4906116" y="1144429"/>
                </a:moveTo>
                <a:cubicBezTo>
                  <a:pt x="4906161" y="1145734"/>
                  <a:pt x="4906611" y="1147444"/>
                  <a:pt x="4907466" y="1149560"/>
                </a:cubicBezTo>
                <a:cubicBezTo>
                  <a:pt x="4908321" y="1151675"/>
                  <a:pt x="4909311" y="1152845"/>
                  <a:pt x="4910437" y="1153070"/>
                </a:cubicBezTo>
                <a:cubicBezTo>
                  <a:pt x="4912507" y="1152935"/>
                  <a:pt x="4913767" y="1152125"/>
                  <a:pt x="4914217" y="1150640"/>
                </a:cubicBezTo>
                <a:cubicBezTo>
                  <a:pt x="4914667" y="1149155"/>
                  <a:pt x="4914846" y="1147804"/>
                  <a:pt x="4914756" y="1146589"/>
                </a:cubicBezTo>
                <a:close/>
                <a:moveTo>
                  <a:pt x="3480307" y="1129307"/>
                </a:moveTo>
                <a:cubicBezTo>
                  <a:pt x="3474052" y="1138713"/>
                  <a:pt x="3468741" y="1155006"/>
                  <a:pt x="3464374" y="1178184"/>
                </a:cubicBezTo>
                <a:cubicBezTo>
                  <a:pt x="3460008" y="1201362"/>
                  <a:pt x="3455239" y="1220355"/>
                  <a:pt x="3450063" y="1235162"/>
                </a:cubicBezTo>
                <a:cubicBezTo>
                  <a:pt x="3449837" y="1238988"/>
                  <a:pt x="3450287" y="1243758"/>
                  <a:pt x="3451412" y="1249474"/>
                </a:cubicBezTo>
                <a:cubicBezTo>
                  <a:pt x="3452538" y="1255190"/>
                  <a:pt x="3455689" y="1258340"/>
                  <a:pt x="3460863" y="1258926"/>
                </a:cubicBezTo>
                <a:lnTo>
                  <a:pt x="3456543" y="1278368"/>
                </a:lnTo>
                <a:cubicBezTo>
                  <a:pt x="3457714" y="1279674"/>
                  <a:pt x="3459153" y="1281384"/>
                  <a:pt x="3460863" y="1283499"/>
                </a:cubicBezTo>
                <a:cubicBezTo>
                  <a:pt x="3462574" y="1285615"/>
                  <a:pt x="3464015" y="1286785"/>
                  <a:pt x="3465184" y="1287009"/>
                </a:cubicBezTo>
                <a:cubicBezTo>
                  <a:pt x="3467254" y="1286875"/>
                  <a:pt x="3468516" y="1286064"/>
                  <a:pt x="3468964" y="1284579"/>
                </a:cubicBezTo>
                <a:cubicBezTo>
                  <a:pt x="3469415" y="1283094"/>
                  <a:pt x="3469596" y="1281744"/>
                  <a:pt x="3469505" y="1280529"/>
                </a:cubicBezTo>
                <a:cubicBezTo>
                  <a:pt x="3470136" y="1265317"/>
                  <a:pt x="3473736" y="1243353"/>
                  <a:pt x="3480307" y="1214639"/>
                </a:cubicBezTo>
                <a:cubicBezTo>
                  <a:pt x="3486879" y="1185925"/>
                  <a:pt x="3492639" y="1163962"/>
                  <a:pt x="3497590" y="1148749"/>
                </a:cubicBezTo>
                <a:cubicBezTo>
                  <a:pt x="3498805" y="1148795"/>
                  <a:pt x="3500154" y="1148704"/>
                  <a:pt x="3501640" y="1148480"/>
                </a:cubicBezTo>
                <a:cubicBezTo>
                  <a:pt x="3503126" y="1148255"/>
                  <a:pt x="3503936" y="1147624"/>
                  <a:pt x="3504070" y="1146589"/>
                </a:cubicBezTo>
                <a:cubicBezTo>
                  <a:pt x="3503350" y="1144114"/>
                  <a:pt x="3499930" y="1140964"/>
                  <a:pt x="3493808" y="1137138"/>
                </a:cubicBezTo>
                <a:cubicBezTo>
                  <a:pt x="3487689" y="1133312"/>
                  <a:pt x="3483187" y="1130702"/>
                  <a:pt x="3480307" y="1129307"/>
                </a:cubicBezTo>
                <a:close/>
                <a:moveTo>
                  <a:pt x="1676763" y="1126861"/>
                </a:moveTo>
                <a:cubicBezTo>
                  <a:pt x="1676655" y="1128426"/>
                  <a:pt x="1676871" y="1130478"/>
                  <a:pt x="1677411" y="1133016"/>
                </a:cubicBezTo>
                <a:cubicBezTo>
                  <a:pt x="1677951" y="1135553"/>
                  <a:pt x="1679463" y="1136957"/>
                  <a:pt x="1681947" y="1137227"/>
                </a:cubicBezTo>
                <a:cubicBezTo>
                  <a:pt x="1684106" y="1136795"/>
                  <a:pt x="1684970" y="1135067"/>
                  <a:pt x="1684538" y="1132044"/>
                </a:cubicBezTo>
                <a:close/>
                <a:moveTo>
                  <a:pt x="3409017" y="1122826"/>
                </a:moveTo>
                <a:lnTo>
                  <a:pt x="3409017" y="1146589"/>
                </a:lnTo>
                <a:cubicBezTo>
                  <a:pt x="3405821" y="1145824"/>
                  <a:pt x="3403570" y="1146814"/>
                  <a:pt x="3402265" y="1149560"/>
                </a:cubicBezTo>
                <a:cubicBezTo>
                  <a:pt x="3400960" y="1152305"/>
                  <a:pt x="3400331" y="1154915"/>
                  <a:pt x="3400376" y="1157391"/>
                </a:cubicBezTo>
                <a:lnTo>
                  <a:pt x="3400376" y="1176834"/>
                </a:lnTo>
                <a:lnTo>
                  <a:pt x="3417657" y="1183315"/>
                </a:lnTo>
                <a:cubicBezTo>
                  <a:pt x="3418017" y="1177103"/>
                  <a:pt x="3419458" y="1171703"/>
                  <a:pt x="3421978" y="1167112"/>
                </a:cubicBezTo>
                <a:cubicBezTo>
                  <a:pt x="3424498" y="1162521"/>
                  <a:pt x="3425939" y="1157121"/>
                  <a:pt x="3426299" y="1150910"/>
                </a:cubicBezTo>
                <a:lnTo>
                  <a:pt x="3424138" y="1129307"/>
                </a:lnTo>
                <a:close/>
                <a:moveTo>
                  <a:pt x="1663805" y="1116494"/>
                </a:moveTo>
                <a:cubicBezTo>
                  <a:pt x="1663697" y="1117790"/>
                  <a:pt x="1663265" y="1119086"/>
                  <a:pt x="1662510" y="1120382"/>
                </a:cubicBezTo>
                <a:cubicBezTo>
                  <a:pt x="1661753" y="1121677"/>
                  <a:pt x="1661322" y="1122974"/>
                  <a:pt x="1661214" y="1124269"/>
                </a:cubicBezTo>
                <a:lnTo>
                  <a:pt x="1663805" y="1126861"/>
                </a:lnTo>
                <a:cubicBezTo>
                  <a:pt x="1666289" y="1126698"/>
                  <a:pt x="1667802" y="1125727"/>
                  <a:pt x="1668341" y="1123945"/>
                </a:cubicBezTo>
                <a:cubicBezTo>
                  <a:pt x="1668881" y="1122163"/>
                  <a:pt x="1669097" y="1120544"/>
                  <a:pt x="1668988" y="1119086"/>
                </a:cubicBezTo>
                <a:cubicBezTo>
                  <a:pt x="1669421" y="1116926"/>
                  <a:pt x="1668557" y="1116062"/>
                  <a:pt x="1666398" y="1116494"/>
                </a:cubicBezTo>
                <a:close/>
                <a:moveTo>
                  <a:pt x="3488949" y="1114185"/>
                </a:moveTo>
                <a:cubicBezTo>
                  <a:pt x="3488994" y="1115400"/>
                  <a:pt x="3489442" y="1116750"/>
                  <a:pt x="3490299" y="1118235"/>
                </a:cubicBezTo>
                <a:cubicBezTo>
                  <a:pt x="3491154" y="1119720"/>
                  <a:pt x="3492143" y="1120530"/>
                  <a:pt x="3493269" y="1120666"/>
                </a:cubicBezTo>
                <a:cubicBezTo>
                  <a:pt x="3494304" y="1120575"/>
                  <a:pt x="3494934" y="1120215"/>
                  <a:pt x="3495159" y="1119585"/>
                </a:cubicBezTo>
                <a:cubicBezTo>
                  <a:pt x="3495384" y="1118955"/>
                  <a:pt x="3495475" y="1118595"/>
                  <a:pt x="3495430" y="1118505"/>
                </a:cubicBezTo>
                <a:cubicBezTo>
                  <a:pt x="3495070" y="1115985"/>
                  <a:pt x="3493629" y="1114545"/>
                  <a:pt x="3491109" y="1114185"/>
                </a:cubicBezTo>
                <a:close/>
                <a:moveTo>
                  <a:pt x="1650848" y="1106128"/>
                </a:moveTo>
                <a:lnTo>
                  <a:pt x="1643073" y="1108720"/>
                </a:lnTo>
                <a:lnTo>
                  <a:pt x="1643073" y="1111311"/>
                </a:lnTo>
                <a:cubicBezTo>
                  <a:pt x="1642965" y="1112769"/>
                  <a:pt x="1643181" y="1114389"/>
                  <a:pt x="1643720" y="1116170"/>
                </a:cubicBezTo>
                <a:cubicBezTo>
                  <a:pt x="1644260" y="1117952"/>
                  <a:pt x="1645773" y="1118924"/>
                  <a:pt x="1648256" y="1119086"/>
                </a:cubicBezTo>
                <a:cubicBezTo>
                  <a:pt x="1649606" y="1118978"/>
                  <a:pt x="1650794" y="1117898"/>
                  <a:pt x="1651819" y="1115846"/>
                </a:cubicBezTo>
                <a:cubicBezTo>
                  <a:pt x="1652845" y="1113795"/>
                  <a:pt x="1653386" y="1111419"/>
                  <a:pt x="1653439" y="1108720"/>
                </a:cubicBezTo>
                <a:cubicBezTo>
                  <a:pt x="1653493" y="1108611"/>
                  <a:pt x="1653386" y="1108180"/>
                  <a:pt x="1653115" y="1107423"/>
                </a:cubicBezTo>
                <a:cubicBezTo>
                  <a:pt x="1652845" y="1106668"/>
                  <a:pt x="1652089" y="1106236"/>
                  <a:pt x="1650848" y="1106128"/>
                </a:cubicBezTo>
                <a:close/>
                <a:moveTo>
                  <a:pt x="4882352" y="1105543"/>
                </a:moveTo>
                <a:cubicBezTo>
                  <a:pt x="4873710" y="1106353"/>
                  <a:pt x="4867231" y="1111214"/>
                  <a:pt x="4862910" y="1120125"/>
                </a:cubicBezTo>
                <a:cubicBezTo>
                  <a:pt x="4858589" y="1129037"/>
                  <a:pt x="4856429" y="1137138"/>
                  <a:pt x="4856429" y="1144429"/>
                </a:cubicBezTo>
                <a:cubicBezTo>
                  <a:pt x="4856069" y="1144384"/>
                  <a:pt x="4854628" y="1144474"/>
                  <a:pt x="4852108" y="1144699"/>
                </a:cubicBezTo>
                <a:cubicBezTo>
                  <a:pt x="4849587" y="1144924"/>
                  <a:pt x="4848147" y="1145554"/>
                  <a:pt x="4847787" y="1146589"/>
                </a:cubicBezTo>
                <a:cubicBezTo>
                  <a:pt x="4848011" y="1147804"/>
                  <a:pt x="4849183" y="1149155"/>
                  <a:pt x="4851298" y="1150640"/>
                </a:cubicBezTo>
                <a:cubicBezTo>
                  <a:pt x="4853413" y="1152125"/>
                  <a:pt x="4855123" y="1152935"/>
                  <a:pt x="4856429" y="1153070"/>
                </a:cubicBezTo>
                <a:cubicBezTo>
                  <a:pt x="4855933" y="1163422"/>
                  <a:pt x="4852603" y="1175124"/>
                  <a:pt x="4846436" y="1188175"/>
                </a:cubicBezTo>
                <a:cubicBezTo>
                  <a:pt x="4840271" y="1201227"/>
                  <a:pt x="4834241" y="1211849"/>
                  <a:pt x="4828343" y="1220040"/>
                </a:cubicBezTo>
                <a:lnTo>
                  <a:pt x="4811062" y="1228681"/>
                </a:lnTo>
                <a:cubicBezTo>
                  <a:pt x="4811062" y="1230256"/>
                  <a:pt x="4811602" y="1233047"/>
                  <a:pt x="4812681" y="1237053"/>
                </a:cubicBezTo>
                <a:cubicBezTo>
                  <a:pt x="4813762" y="1241058"/>
                  <a:pt x="4815383" y="1243308"/>
                  <a:pt x="4817543" y="1243803"/>
                </a:cubicBezTo>
                <a:cubicBezTo>
                  <a:pt x="4818577" y="1243578"/>
                  <a:pt x="4819208" y="1242408"/>
                  <a:pt x="4819434" y="1240293"/>
                </a:cubicBezTo>
                <a:cubicBezTo>
                  <a:pt x="4819658" y="1238178"/>
                  <a:pt x="4819748" y="1236468"/>
                  <a:pt x="4819703" y="1235162"/>
                </a:cubicBezTo>
                <a:cubicBezTo>
                  <a:pt x="4831765" y="1221345"/>
                  <a:pt x="4843287" y="1207393"/>
                  <a:pt x="4854268" y="1193306"/>
                </a:cubicBezTo>
                <a:cubicBezTo>
                  <a:pt x="4865249" y="1179219"/>
                  <a:pt x="4874612" y="1163647"/>
                  <a:pt x="4882352" y="1146589"/>
                </a:cubicBezTo>
                <a:cubicBezTo>
                  <a:pt x="4885548" y="1147354"/>
                  <a:pt x="4887799" y="1146364"/>
                  <a:pt x="4889104" y="1143619"/>
                </a:cubicBezTo>
                <a:cubicBezTo>
                  <a:pt x="4890409" y="1140873"/>
                  <a:pt x="4891039" y="1138263"/>
                  <a:pt x="4890993" y="1135787"/>
                </a:cubicBezTo>
                <a:lnTo>
                  <a:pt x="4882352" y="1135787"/>
                </a:lnTo>
                <a:lnTo>
                  <a:pt x="4867231" y="1150910"/>
                </a:lnTo>
                <a:cubicBezTo>
                  <a:pt x="4868805" y="1143349"/>
                  <a:pt x="4871595" y="1135787"/>
                  <a:pt x="4875601" y="1128227"/>
                </a:cubicBezTo>
                <a:cubicBezTo>
                  <a:pt x="4879607" y="1120666"/>
                  <a:pt x="4881856" y="1113104"/>
                  <a:pt x="4882352" y="1105543"/>
                </a:cubicBezTo>
                <a:close/>
                <a:moveTo>
                  <a:pt x="7093189" y="1103549"/>
                </a:moveTo>
                <a:cubicBezTo>
                  <a:pt x="7091461" y="1109002"/>
                  <a:pt x="7090381" y="1114293"/>
                  <a:pt x="7089950" y="1119423"/>
                </a:cubicBezTo>
                <a:cubicBezTo>
                  <a:pt x="7089517" y="1124552"/>
                  <a:pt x="7092325" y="1127899"/>
                  <a:pt x="7098372" y="1129465"/>
                </a:cubicBezTo>
                <a:close/>
                <a:moveTo>
                  <a:pt x="4152165" y="1090421"/>
                </a:moveTo>
                <a:lnTo>
                  <a:pt x="4150004" y="1116345"/>
                </a:lnTo>
                <a:cubicBezTo>
                  <a:pt x="4149914" y="1120845"/>
                  <a:pt x="4150636" y="1124806"/>
                  <a:pt x="4152165" y="1128227"/>
                </a:cubicBezTo>
                <a:cubicBezTo>
                  <a:pt x="4153696" y="1131647"/>
                  <a:pt x="4156576" y="1133447"/>
                  <a:pt x="4160806" y="1133628"/>
                </a:cubicBezTo>
                <a:lnTo>
                  <a:pt x="4160806" y="1094742"/>
                </a:lnTo>
                <a:close/>
                <a:moveTo>
                  <a:pt x="5623754" y="1082816"/>
                </a:moveTo>
                <a:cubicBezTo>
                  <a:pt x="5627804" y="1082816"/>
                  <a:pt x="5631368" y="1084112"/>
                  <a:pt x="5634445" y="1086703"/>
                </a:cubicBezTo>
                <a:cubicBezTo>
                  <a:pt x="5637522" y="1089295"/>
                  <a:pt x="5639142" y="1093183"/>
                  <a:pt x="5639304" y="1098366"/>
                </a:cubicBezTo>
                <a:cubicBezTo>
                  <a:pt x="5638818" y="1106734"/>
                  <a:pt x="5636551" y="1112673"/>
                  <a:pt x="5632501" y="1116183"/>
                </a:cubicBezTo>
                <a:cubicBezTo>
                  <a:pt x="5628452" y="1119692"/>
                  <a:pt x="5625537" y="1124983"/>
                  <a:pt x="5623754" y="1132056"/>
                </a:cubicBezTo>
                <a:cubicBezTo>
                  <a:pt x="5623754" y="1140263"/>
                  <a:pt x="5621163" y="1147174"/>
                  <a:pt x="5615980" y="1152789"/>
                </a:cubicBezTo>
                <a:cubicBezTo>
                  <a:pt x="5613442" y="1152357"/>
                  <a:pt x="5610743" y="1150629"/>
                  <a:pt x="5607881" y="1147606"/>
                </a:cubicBezTo>
                <a:cubicBezTo>
                  <a:pt x="5605019" y="1144582"/>
                  <a:pt x="5601672" y="1142855"/>
                  <a:pt x="5597839" y="1142423"/>
                </a:cubicBezTo>
                <a:close/>
                <a:moveTo>
                  <a:pt x="7054315" y="1056900"/>
                </a:moveTo>
                <a:lnTo>
                  <a:pt x="7049132" y="1080224"/>
                </a:lnTo>
                <a:lnTo>
                  <a:pt x="7059498" y="1082816"/>
                </a:lnTo>
                <a:lnTo>
                  <a:pt x="7062090" y="1064675"/>
                </a:lnTo>
                <a:close/>
                <a:moveTo>
                  <a:pt x="1562733" y="1054296"/>
                </a:moveTo>
                <a:cubicBezTo>
                  <a:pt x="1557550" y="1056455"/>
                  <a:pt x="1554958" y="1059911"/>
                  <a:pt x="1554958" y="1064662"/>
                </a:cubicBezTo>
                <a:cubicBezTo>
                  <a:pt x="1556038" y="1075461"/>
                  <a:pt x="1562301" y="1084963"/>
                  <a:pt x="1573748" y="1093170"/>
                </a:cubicBezTo>
                <a:cubicBezTo>
                  <a:pt x="1585194" y="1101377"/>
                  <a:pt x="1595344" y="1105696"/>
                  <a:pt x="1604199" y="1106128"/>
                </a:cubicBezTo>
                <a:cubicBezTo>
                  <a:pt x="1608140" y="1106020"/>
                  <a:pt x="1611271" y="1104940"/>
                  <a:pt x="1613593" y="1102888"/>
                </a:cubicBezTo>
                <a:cubicBezTo>
                  <a:pt x="1615915" y="1100837"/>
                  <a:pt x="1617102" y="1098461"/>
                  <a:pt x="1617157" y="1095761"/>
                </a:cubicBezTo>
                <a:cubicBezTo>
                  <a:pt x="1617589" y="1095816"/>
                  <a:pt x="1619316" y="1095708"/>
                  <a:pt x="1622340" y="1095438"/>
                </a:cubicBezTo>
                <a:cubicBezTo>
                  <a:pt x="1625363" y="1095168"/>
                  <a:pt x="1627091" y="1094412"/>
                  <a:pt x="1627524" y="1093170"/>
                </a:cubicBezTo>
                <a:cubicBezTo>
                  <a:pt x="1627253" y="1091820"/>
                  <a:pt x="1625849" y="1090632"/>
                  <a:pt x="1623313" y="1089606"/>
                </a:cubicBezTo>
                <a:cubicBezTo>
                  <a:pt x="1620774" y="1088581"/>
                  <a:pt x="1618722" y="1088041"/>
                  <a:pt x="1617157" y="1087987"/>
                </a:cubicBezTo>
                <a:cubicBezTo>
                  <a:pt x="1615429" y="1094898"/>
                  <a:pt x="1612406" y="1096625"/>
                  <a:pt x="1608087" y="1093170"/>
                </a:cubicBezTo>
                <a:cubicBezTo>
                  <a:pt x="1603767" y="1089714"/>
                  <a:pt x="1600743" y="1086259"/>
                  <a:pt x="1599016" y="1082804"/>
                </a:cubicBezTo>
                <a:cubicBezTo>
                  <a:pt x="1591186" y="1082426"/>
                  <a:pt x="1584168" y="1079294"/>
                  <a:pt x="1577959" y="1073409"/>
                </a:cubicBezTo>
                <a:cubicBezTo>
                  <a:pt x="1571750" y="1067524"/>
                  <a:pt x="1566675" y="1061153"/>
                  <a:pt x="1562733" y="1054296"/>
                </a:cubicBezTo>
                <a:close/>
                <a:moveTo>
                  <a:pt x="4467572" y="1051535"/>
                </a:moveTo>
                <a:cubicBezTo>
                  <a:pt x="4467481" y="1052751"/>
                  <a:pt x="4467662" y="1054101"/>
                  <a:pt x="4468112" y="1055586"/>
                </a:cubicBezTo>
                <a:cubicBezTo>
                  <a:pt x="4468562" y="1057071"/>
                  <a:pt x="4469822" y="1057881"/>
                  <a:pt x="4471893" y="1058016"/>
                </a:cubicBezTo>
                <a:lnTo>
                  <a:pt x="4476213" y="1058016"/>
                </a:lnTo>
                <a:cubicBezTo>
                  <a:pt x="4476123" y="1055856"/>
                  <a:pt x="4475222" y="1054236"/>
                  <a:pt x="4473512" y="1053156"/>
                </a:cubicBezTo>
                <a:cubicBezTo>
                  <a:pt x="4471802" y="1052076"/>
                  <a:pt x="4469822" y="1051535"/>
                  <a:pt x="4467572" y="1051535"/>
                </a:cubicBezTo>
                <a:close/>
                <a:moveTo>
                  <a:pt x="8875975" y="1045594"/>
                </a:moveTo>
                <a:lnTo>
                  <a:pt x="8867334" y="1052075"/>
                </a:lnTo>
                <a:cubicBezTo>
                  <a:pt x="8859142" y="1054145"/>
                  <a:pt x="8850141" y="1064047"/>
                  <a:pt x="8840329" y="1081779"/>
                </a:cubicBezTo>
                <a:cubicBezTo>
                  <a:pt x="8830518" y="1099512"/>
                  <a:pt x="8823677" y="1112654"/>
                  <a:pt x="8819806" y="1121205"/>
                </a:cubicBezTo>
                <a:lnTo>
                  <a:pt x="8806845" y="1129846"/>
                </a:lnTo>
                <a:cubicBezTo>
                  <a:pt x="8806574" y="1133087"/>
                  <a:pt x="8805495" y="1135787"/>
                  <a:pt x="8803604" y="1137947"/>
                </a:cubicBezTo>
                <a:cubicBezTo>
                  <a:pt x="8801714" y="1140107"/>
                  <a:pt x="8800634" y="1141728"/>
                  <a:pt x="8800364" y="1142808"/>
                </a:cubicBezTo>
                <a:cubicBezTo>
                  <a:pt x="8800589" y="1143843"/>
                  <a:pt x="8802299" y="1144473"/>
                  <a:pt x="8805495" y="1144698"/>
                </a:cubicBezTo>
                <a:cubicBezTo>
                  <a:pt x="8808690" y="1144923"/>
                  <a:pt x="8812020" y="1145014"/>
                  <a:pt x="8815486" y="1144968"/>
                </a:cubicBezTo>
                <a:lnTo>
                  <a:pt x="8819806" y="1129846"/>
                </a:lnTo>
                <a:lnTo>
                  <a:pt x="8830608" y="1121205"/>
                </a:lnTo>
                <a:cubicBezTo>
                  <a:pt x="8832633" y="1110628"/>
                  <a:pt x="8838844" y="1097757"/>
                  <a:pt x="8849241" y="1082589"/>
                </a:cubicBezTo>
                <a:cubicBezTo>
                  <a:pt x="8859637" y="1067422"/>
                  <a:pt x="8868549" y="1055090"/>
                  <a:pt x="8875975" y="1045594"/>
                </a:cubicBezTo>
                <a:close/>
                <a:moveTo>
                  <a:pt x="1562733" y="1033563"/>
                </a:moveTo>
                <a:cubicBezTo>
                  <a:pt x="1561546" y="1033671"/>
                  <a:pt x="1560682" y="1034103"/>
                  <a:pt x="1560142" y="1034859"/>
                </a:cubicBezTo>
                <a:cubicBezTo>
                  <a:pt x="1559601" y="1035615"/>
                  <a:pt x="1558738" y="1036047"/>
                  <a:pt x="1557550" y="1036155"/>
                </a:cubicBezTo>
                <a:lnTo>
                  <a:pt x="1557550" y="1041338"/>
                </a:lnTo>
                <a:cubicBezTo>
                  <a:pt x="1557496" y="1041554"/>
                  <a:pt x="1557604" y="1042418"/>
                  <a:pt x="1557874" y="1043929"/>
                </a:cubicBezTo>
                <a:cubicBezTo>
                  <a:pt x="1558144" y="1045441"/>
                  <a:pt x="1558899" y="1046305"/>
                  <a:pt x="1560142" y="1046522"/>
                </a:cubicBezTo>
                <a:cubicBezTo>
                  <a:pt x="1561491" y="1046359"/>
                  <a:pt x="1562679" y="1045387"/>
                  <a:pt x="1563705" y="1043605"/>
                </a:cubicBezTo>
                <a:cubicBezTo>
                  <a:pt x="1564731" y="1041824"/>
                  <a:pt x="1565271" y="1040204"/>
                  <a:pt x="1565325" y="1038746"/>
                </a:cubicBezTo>
                <a:cubicBezTo>
                  <a:pt x="1565756" y="1035723"/>
                  <a:pt x="1564893" y="1033995"/>
                  <a:pt x="1562733" y="1033563"/>
                </a:cubicBezTo>
                <a:close/>
                <a:moveTo>
                  <a:pt x="3320444" y="1029932"/>
                </a:moveTo>
                <a:cubicBezTo>
                  <a:pt x="3320399" y="1031147"/>
                  <a:pt x="3320489" y="1032498"/>
                  <a:pt x="3320714" y="1033983"/>
                </a:cubicBezTo>
                <a:cubicBezTo>
                  <a:pt x="3320938" y="1035468"/>
                  <a:pt x="3321569" y="1036278"/>
                  <a:pt x="3322604" y="1036414"/>
                </a:cubicBezTo>
                <a:lnTo>
                  <a:pt x="3329084" y="1036414"/>
                </a:lnTo>
                <a:cubicBezTo>
                  <a:pt x="3328995" y="1034253"/>
                  <a:pt x="3328095" y="1032633"/>
                  <a:pt x="3326385" y="1031552"/>
                </a:cubicBezTo>
                <a:cubicBezTo>
                  <a:pt x="3324675" y="1030472"/>
                  <a:pt x="3322693" y="1029932"/>
                  <a:pt x="3320444" y="1029932"/>
                </a:cubicBezTo>
                <a:close/>
                <a:moveTo>
                  <a:pt x="3434941" y="1021291"/>
                </a:moveTo>
                <a:lnTo>
                  <a:pt x="3434941" y="1036414"/>
                </a:lnTo>
                <a:cubicBezTo>
                  <a:pt x="3435119" y="1040554"/>
                  <a:pt x="3436920" y="1043074"/>
                  <a:pt x="3440341" y="1043974"/>
                </a:cubicBezTo>
                <a:cubicBezTo>
                  <a:pt x="3443761" y="1044874"/>
                  <a:pt x="3447722" y="1045234"/>
                  <a:pt x="3452223" y="1045055"/>
                </a:cubicBezTo>
                <a:lnTo>
                  <a:pt x="3450063" y="1027772"/>
                </a:lnTo>
                <a:close/>
                <a:moveTo>
                  <a:pt x="7142429" y="1010251"/>
                </a:moveTo>
                <a:cubicBezTo>
                  <a:pt x="7140863" y="1014355"/>
                  <a:pt x="7140108" y="1018458"/>
                  <a:pt x="7140161" y="1022561"/>
                </a:cubicBezTo>
                <a:cubicBezTo>
                  <a:pt x="7140216" y="1026665"/>
                  <a:pt x="7142699" y="1029472"/>
                  <a:pt x="7147613" y="1030984"/>
                </a:cubicBezTo>
                <a:close/>
                <a:moveTo>
                  <a:pt x="4942841" y="997527"/>
                </a:moveTo>
                <a:lnTo>
                  <a:pt x="4942841" y="1001848"/>
                </a:lnTo>
                <a:cubicBezTo>
                  <a:pt x="4940590" y="1003964"/>
                  <a:pt x="4938611" y="1006214"/>
                  <a:pt x="4936901" y="1008599"/>
                </a:cubicBezTo>
                <a:cubicBezTo>
                  <a:pt x="4935190" y="1010984"/>
                  <a:pt x="4934290" y="1013775"/>
                  <a:pt x="4934200" y="1016971"/>
                </a:cubicBezTo>
                <a:cubicBezTo>
                  <a:pt x="4934290" y="1019041"/>
                  <a:pt x="4935190" y="1020301"/>
                  <a:pt x="4936901" y="1020751"/>
                </a:cubicBezTo>
                <a:cubicBezTo>
                  <a:pt x="4938611" y="1021201"/>
                  <a:pt x="4940590" y="1021381"/>
                  <a:pt x="4942841" y="1021291"/>
                </a:cubicBezTo>
                <a:cubicBezTo>
                  <a:pt x="4942841" y="1018951"/>
                  <a:pt x="4943382" y="1016610"/>
                  <a:pt x="4944461" y="1014270"/>
                </a:cubicBezTo>
                <a:cubicBezTo>
                  <a:pt x="4945542" y="1011930"/>
                  <a:pt x="4947162" y="1010669"/>
                  <a:pt x="4949322" y="1010489"/>
                </a:cubicBezTo>
                <a:lnTo>
                  <a:pt x="4951483" y="1010489"/>
                </a:lnTo>
                <a:cubicBezTo>
                  <a:pt x="4950447" y="1009004"/>
                  <a:pt x="4949277" y="1006574"/>
                  <a:pt x="4947972" y="1003198"/>
                </a:cubicBezTo>
                <a:cubicBezTo>
                  <a:pt x="4946667" y="999823"/>
                  <a:pt x="4944957" y="997932"/>
                  <a:pt x="4942841" y="997527"/>
                </a:cubicBezTo>
                <a:close/>
                <a:moveTo>
                  <a:pt x="7145021" y="989518"/>
                </a:moveTo>
                <a:cubicBezTo>
                  <a:pt x="7145021" y="991084"/>
                  <a:pt x="7145669" y="993136"/>
                  <a:pt x="7146965" y="995674"/>
                </a:cubicBezTo>
                <a:cubicBezTo>
                  <a:pt x="7148260" y="998211"/>
                  <a:pt x="7150204" y="999615"/>
                  <a:pt x="7152796" y="999885"/>
                </a:cubicBezTo>
                <a:cubicBezTo>
                  <a:pt x="7152904" y="999939"/>
                  <a:pt x="7153336" y="999831"/>
                  <a:pt x="7154091" y="999561"/>
                </a:cubicBezTo>
                <a:cubicBezTo>
                  <a:pt x="7154848" y="999291"/>
                  <a:pt x="7155279" y="998535"/>
                  <a:pt x="7155387" y="997293"/>
                </a:cubicBezTo>
                <a:cubicBezTo>
                  <a:pt x="7155279" y="994702"/>
                  <a:pt x="7154199" y="992758"/>
                  <a:pt x="7152148" y="991462"/>
                </a:cubicBezTo>
                <a:cubicBezTo>
                  <a:pt x="7150096" y="990167"/>
                  <a:pt x="7147720" y="989518"/>
                  <a:pt x="7145021" y="989518"/>
                </a:cubicBezTo>
                <a:close/>
                <a:moveTo>
                  <a:pt x="3547276" y="982405"/>
                </a:moveTo>
                <a:lnTo>
                  <a:pt x="3558078" y="997527"/>
                </a:lnTo>
                <a:cubicBezTo>
                  <a:pt x="3558033" y="1000858"/>
                  <a:pt x="3557583" y="1004459"/>
                  <a:pt x="3556727" y="1008329"/>
                </a:cubicBezTo>
                <a:cubicBezTo>
                  <a:pt x="3555872" y="1012200"/>
                  <a:pt x="3554883" y="1015800"/>
                  <a:pt x="3553757" y="1019131"/>
                </a:cubicBezTo>
                <a:close/>
                <a:moveTo>
                  <a:pt x="5763701" y="976561"/>
                </a:moveTo>
                <a:lnTo>
                  <a:pt x="5761109" y="986927"/>
                </a:lnTo>
                <a:cubicBezTo>
                  <a:pt x="5754468" y="983958"/>
                  <a:pt x="5748961" y="982770"/>
                  <a:pt x="5744588" y="983363"/>
                </a:cubicBezTo>
                <a:cubicBezTo>
                  <a:pt x="5740214" y="983958"/>
                  <a:pt x="5737947" y="988601"/>
                  <a:pt x="5737785" y="997293"/>
                </a:cubicBezTo>
                <a:cubicBezTo>
                  <a:pt x="5737785" y="999075"/>
                  <a:pt x="5738433" y="1001991"/>
                  <a:pt x="5739729" y="1006040"/>
                </a:cubicBezTo>
                <a:cubicBezTo>
                  <a:pt x="5741024" y="1010089"/>
                  <a:pt x="5742968" y="1012357"/>
                  <a:pt x="5745560" y="1012843"/>
                </a:cubicBezTo>
                <a:lnTo>
                  <a:pt x="5748151" y="1007660"/>
                </a:lnTo>
                <a:lnTo>
                  <a:pt x="5766292" y="986927"/>
                </a:lnTo>
                <a:cubicBezTo>
                  <a:pt x="5766347" y="985361"/>
                  <a:pt x="5766238" y="983310"/>
                  <a:pt x="5765968" y="980772"/>
                </a:cubicBezTo>
                <a:cubicBezTo>
                  <a:pt x="5765699" y="978234"/>
                  <a:pt x="5764943" y="976830"/>
                  <a:pt x="5763701" y="976561"/>
                </a:cubicBezTo>
                <a:close/>
                <a:moveTo>
                  <a:pt x="7316066" y="950645"/>
                </a:moveTo>
                <a:cubicBezTo>
                  <a:pt x="7314824" y="950915"/>
                  <a:pt x="7314068" y="952318"/>
                  <a:pt x="7313799" y="954856"/>
                </a:cubicBezTo>
                <a:cubicBezTo>
                  <a:pt x="7313528" y="957393"/>
                  <a:pt x="7313421" y="959445"/>
                  <a:pt x="7313475" y="961011"/>
                </a:cubicBezTo>
                <a:cubicBezTo>
                  <a:pt x="7313313" y="963818"/>
                  <a:pt x="7313636" y="966626"/>
                  <a:pt x="7314446" y="969433"/>
                </a:cubicBezTo>
                <a:cubicBezTo>
                  <a:pt x="7315256" y="972241"/>
                  <a:pt x="7317524" y="973753"/>
                  <a:pt x="7321249" y="973969"/>
                </a:cubicBezTo>
                <a:lnTo>
                  <a:pt x="7321249" y="966194"/>
                </a:lnTo>
                <a:cubicBezTo>
                  <a:pt x="7321357" y="964413"/>
                  <a:pt x="7321141" y="961497"/>
                  <a:pt x="7320601" y="957448"/>
                </a:cubicBezTo>
                <a:cubicBezTo>
                  <a:pt x="7320061" y="953398"/>
                  <a:pt x="7318549" y="951131"/>
                  <a:pt x="7316066" y="950645"/>
                </a:cubicBezTo>
                <a:close/>
                <a:moveTo>
                  <a:pt x="4716007" y="950000"/>
                </a:moveTo>
                <a:cubicBezTo>
                  <a:pt x="4713847" y="950676"/>
                  <a:pt x="4712227" y="953646"/>
                  <a:pt x="4711148" y="958912"/>
                </a:cubicBezTo>
                <a:cubicBezTo>
                  <a:pt x="4710067" y="964177"/>
                  <a:pt x="4709526" y="967688"/>
                  <a:pt x="4709526" y="969443"/>
                </a:cubicBezTo>
                <a:lnTo>
                  <a:pt x="4713847" y="958642"/>
                </a:lnTo>
                <a:cubicBezTo>
                  <a:pt x="4715152" y="957337"/>
                  <a:pt x="4716322" y="955627"/>
                  <a:pt x="4717358" y="953511"/>
                </a:cubicBezTo>
                <a:cubicBezTo>
                  <a:pt x="4718392" y="951396"/>
                  <a:pt x="4717943" y="950226"/>
                  <a:pt x="4716007" y="950000"/>
                </a:cubicBezTo>
                <a:close/>
                <a:moveTo>
                  <a:pt x="3488949" y="950000"/>
                </a:moveTo>
                <a:cubicBezTo>
                  <a:pt x="3488859" y="951306"/>
                  <a:pt x="3489039" y="953016"/>
                  <a:pt x="3489489" y="955131"/>
                </a:cubicBezTo>
                <a:cubicBezTo>
                  <a:pt x="3489938" y="957247"/>
                  <a:pt x="3491198" y="958417"/>
                  <a:pt x="3493269" y="958642"/>
                </a:cubicBezTo>
                <a:cubicBezTo>
                  <a:pt x="3495070" y="958282"/>
                  <a:pt x="3495790" y="956842"/>
                  <a:pt x="3495430" y="954321"/>
                </a:cubicBezTo>
                <a:cubicBezTo>
                  <a:pt x="3495070" y="951800"/>
                  <a:pt x="3493629" y="950361"/>
                  <a:pt x="3491109" y="950000"/>
                </a:cubicBezTo>
                <a:close/>
                <a:moveTo>
                  <a:pt x="4960124" y="947840"/>
                </a:moveTo>
                <a:cubicBezTo>
                  <a:pt x="4957602" y="948200"/>
                  <a:pt x="4956164" y="949641"/>
                  <a:pt x="4955803" y="952161"/>
                </a:cubicBezTo>
                <a:lnTo>
                  <a:pt x="4947162" y="962962"/>
                </a:lnTo>
                <a:lnTo>
                  <a:pt x="4968764" y="962962"/>
                </a:lnTo>
                <a:cubicBezTo>
                  <a:pt x="4969890" y="963053"/>
                  <a:pt x="4970880" y="962872"/>
                  <a:pt x="4971735" y="962422"/>
                </a:cubicBezTo>
                <a:cubicBezTo>
                  <a:pt x="4972590" y="961972"/>
                  <a:pt x="4973040" y="960712"/>
                  <a:pt x="4973085" y="958642"/>
                </a:cubicBezTo>
                <a:cubicBezTo>
                  <a:pt x="4972816" y="956301"/>
                  <a:pt x="4971194" y="953961"/>
                  <a:pt x="4968225" y="951621"/>
                </a:cubicBezTo>
                <a:cubicBezTo>
                  <a:pt x="4965255" y="949280"/>
                  <a:pt x="4962554" y="948020"/>
                  <a:pt x="4960124" y="947840"/>
                </a:cubicBezTo>
                <a:close/>
                <a:moveTo>
                  <a:pt x="1396872" y="945449"/>
                </a:moveTo>
                <a:lnTo>
                  <a:pt x="1396872" y="948040"/>
                </a:lnTo>
                <a:cubicBezTo>
                  <a:pt x="1397195" y="950632"/>
                  <a:pt x="1399138" y="952576"/>
                  <a:pt x="1402703" y="953872"/>
                </a:cubicBezTo>
                <a:cubicBezTo>
                  <a:pt x="1406267" y="955168"/>
                  <a:pt x="1409506" y="955815"/>
                  <a:pt x="1412421" y="955815"/>
                </a:cubicBezTo>
                <a:cubicBezTo>
                  <a:pt x="1415066" y="955923"/>
                  <a:pt x="1417550" y="955707"/>
                  <a:pt x="1419872" y="955168"/>
                </a:cubicBezTo>
                <a:cubicBezTo>
                  <a:pt x="1422193" y="954627"/>
                  <a:pt x="1424029" y="953116"/>
                  <a:pt x="1425379" y="950632"/>
                </a:cubicBezTo>
                <a:close/>
                <a:moveTo>
                  <a:pt x="8886776" y="933257"/>
                </a:moveTo>
                <a:cubicBezTo>
                  <a:pt x="8884436" y="933888"/>
                  <a:pt x="8882096" y="936948"/>
                  <a:pt x="8879756" y="942439"/>
                </a:cubicBezTo>
                <a:cubicBezTo>
                  <a:pt x="8877415" y="947930"/>
                  <a:pt x="8876155" y="952070"/>
                  <a:pt x="8875975" y="954861"/>
                </a:cubicBezTo>
                <a:cubicBezTo>
                  <a:pt x="8876245" y="960126"/>
                  <a:pt x="8878405" y="963637"/>
                  <a:pt x="8882456" y="965392"/>
                </a:cubicBezTo>
                <a:cubicBezTo>
                  <a:pt x="8886506" y="967148"/>
                  <a:pt x="8890827" y="967958"/>
                  <a:pt x="8895418" y="967822"/>
                </a:cubicBezTo>
                <a:cubicBezTo>
                  <a:pt x="8897668" y="967867"/>
                  <a:pt x="8899648" y="967238"/>
                  <a:pt x="8901358" y="965932"/>
                </a:cubicBezTo>
                <a:cubicBezTo>
                  <a:pt x="8903069" y="964627"/>
                  <a:pt x="8903969" y="962377"/>
                  <a:pt x="8904059" y="959181"/>
                </a:cubicBezTo>
                <a:cubicBezTo>
                  <a:pt x="8903879" y="955266"/>
                  <a:pt x="8902078" y="950135"/>
                  <a:pt x="8898658" y="943789"/>
                </a:cubicBezTo>
                <a:cubicBezTo>
                  <a:pt x="8895237" y="937443"/>
                  <a:pt x="8891277" y="933932"/>
                  <a:pt x="8886776" y="933257"/>
                </a:cubicBezTo>
                <a:close/>
                <a:moveTo>
                  <a:pt x="4759214" y="902474"/>
                </a:moveTo>
                <a:cubicBezTo>
                  <a:pt x="4759214" y="903779"/>
                  <a:pt x="4759755" y="905489"/>
                  <a:pt x="4760834" y="907604"/>
                </a:cubicBezTo>
                <a:cubicBezTo>
                  <a:pt x="4761915" y="909719"/>
                  <a:pt x="4763535" y="910890"/>
                  <a:pt x="4765695" y="911115"/>
                </a:cubicBezTo>
                <a:cubicBezTo>
                  <a:pt x="4767765" y="911070"/>
                  <a:pt x="4769025" y="910619"/>
                  <a:pt x="4769475" y="909765"/>
                </a:cubicBezTo>
                <a:cubicBezTo>
                  <a:pt x="4769925" y="908909"/>
                  <a:pt x="4770106" y="907919"/>
                  <a:pt x="4770016" y="906794"/>
                </a:cubicBezTo>
                <a:cubicBezTo>
                  <a:pt x="4769925" y="904724"/>
                  <a:pt x="4769025" y="903464"/>
                  <a:pt x="4767315" y="903014"/>
                </a:cubicBezTo>
                <a:cubicBezTo>
                  <a:pt x="4765604" y="902564"/>
                  <a:pt x="4763625" y="902383"/>
                  <a:pt x="4761374" y="902474"/>
                </a:cubicBezTo>
                <a:close/>
                <a:moveTo>
                  <a:pt x="8893257" y="894372"/>
                </a:moveTo>
                <a:cubicBezTo>
                  <a:pt x="8893302" y="898872"/>
                  <a:pt x="8892672" y="903373"/>
                  <a:pt x="8891367" y="907874"/>
                </a:cubicBezTo>
                <a:cubicBezTo>
                  <a:pt x="8890062" y="912374"/>
                  <a:pt x="8887811" y="915795"/>
                  <a:pt x="8884616" y="918135"/>
                </a:cubicBezTo>
                <a:lnTo>
                  <a:pt x="8901899" y="922456"/>
                </a:lnTo>
                <a:lnTo>
                  <a:pt x="8919181" y="903013"/>
                </a:lnTo>
                <a:close/>
                <a:moveTo>
                  <a:pt x="5859590" y="893630"/>
                </a:moveTo>
                <a:lnTo>
                  <a:pt x="5859590" y="903996"/>
                </a:lnTo>
                <a:cubicBezTo>
                  <a:pt x="5859536" y="905885"/>
                  <a:pt x="5859644" y="909233"/>
                  <a:pt x="5859914" y="914039"/>
                </a:cubicBezTo>
                <a:cubicBezTo>
                  <a:pt x="5860183" y="918844"/>
                  <a:pt x="5860940" y="921543"/>
                  <a:pt x="5862182" y="922137"/>
                </a:cubicBezTo>
                <a:cubicBezTo>
                  <a:pt x="5863423" y="921705"/>
                  <a:pt x="5864179" y="919977"/>
                  <a:pt x="5864449" y="916954"/>
                </a:cubicBezTo>
                <a:cubicBezTo>
                  <a:pt x="5864719" y="913930"/>
                  <a:pt x="5864827" y="912203"/>
                  <a:pt x="5864773" y="911770"/>
                </a:cubicBezTo>
                <a:cubicBezTo>
                  <a:pt x="5865421" y="911932"/>
                  <a:pt x="5868013" y="912256"/>
                  <a:pt x="5872548" y="912742"/>
                </a:cubicBezTo>
                <a:cubicBezTo>
                  <a:pt x="5877083" y="913229"/>
                  <a:pt x="5879675" y="912904"/>
                  <a:pt x="5880322" y="911770"/>
                </a:cubicBezTo>
                <a:cubicBezTo>
                  <a:pt x="5879782" y="908909"/>
                  <a:pt x="5876975" y="905561"/>
                  <a:pt x="5871900" y="901728"/>
                </a:cubicBezTo>
                <a:cubicBezTo>
                  <a:pt x="5866825" y="897895"/>
                  <a:pt x="5862721" y="895195"/>
                  <a:pt x="5859590" y="893630"/>
                </a:cubicBezTo>
                <a:close/>
                <a:moveTo>
                  <a:pt x="1233600" y="893617"/>
                </a:moveTo>
                <a:lnTo>
                  <a:pt x="1212867" y="911758"/>
                </a:lnTo>
                <a:cubicBezTo>
                  <a:pt x="1212975" y="917049"/>
                  <a:pt x="1214703" y="921369"/>
                  <a:pt x="1218051" y="924716"/>
                </a:cubicBezTo>
                <a:cubicBezTo>
                  <a:pt x="1221398" y="928064"/>
                  <a:pt x="1225717" y="929791"/>
                  <a:pt x="1231009" y="929899"/>
                </a:cubicBezTo>
                <a:lnTo>
                  <a:pt x="1246558" y="916941"/>
                </a:lnTo>
                <a:cubicBezTo>
                  <a:pt x="1250716" y="916941"/>
                  <a:pt x="1254711" y="918237"/>
                  <a:pt x="1258544" y="920829"/>
                </a:cubicBezTo>
                <a:cubicBezTo>
                  <a:pt x="1262378" y="923421"/>
                  <a:pt x="1264430" y="927308"/>
                  <a:pt x="1264699" y="932491"/>
                </a:cubicBezTo>
                <a:cubicBezTo>
                  <a:pt x="1278360" y="939888"/>
                  <a:pt x="1291209" y="948418"/>
                  <a:pt x="1303250" y="958083"/>
                </a:cubicBezTo>
                <a:cubicBezTo>
                  <a:pt x="1315290" y="967748"/>
                  <a:pt x="1330083" y="973039"/>
                  <a:pt x="1347630" y="973956"/>
                </a:cubicBezTo>
                <a:cubicBezTo>
                  <a:pt x="1347468" y="974388"/>
                  <a:pt x="1347145" y="976116"/>
                  <a:pt x="1346659" y="979139"/>
                </a:cubicBezTo>
                <a:cubicBezTo>
                  <a:pt x="1346174" y="982163"/>
                  <a:pt x="1346497" y="983891"/>
                  <a:pt x="1347630" y="984322"/>
                </a:cubicBezTo>
                <a:cubicBezTo>
                  <a:pt x="1349088" y="984053"/>
                  <a:pt x="1350708" y="982649"/>
                  <a:pt x="1352490" y="980112"/>
                </a:cubicBezTo>
                <a:cubicBezTo>
                  <a:pt x="1354272" y="977574"/>
                  <a:pt x="1355243" y="975522"/>
                  <a:pt x="1355405" y="973956"/>
                </a:cubicBezTo>
                <a:lnTo>
                  <a:pt x="1345039" y="963590"/>
                </a:lnTo>
                <a:cubicBezTo>
                  <a:pt x="1345255" y="961484"/>
                  <a:pt x="1345471" y="957273"/>
                  <a:pt x="1345687" y="950956"/>
                </a:cubicBezTo>
                <a:cubicBezTo>
                  <a:pt x="1345903" y="944639"/>
                  <a:pt x="1344823" y="941076"/>
                  <a:pt x="1342447" y="940266"/>
                </a:cubicBezTo>
                <a:cubicBezTo>
                  <a:pt x="1338561" y="940806"/>
                  <a:pt x="1334673" y="942965"/>
                  <a:pt x="1330785" y="946745"/>
                </a:cubicBezTo>
                <a:cubicBezTo>
                  <a:pt x="1326898" y="950524"/>
                  <a:pt x="1323011" y="952684"/>
                  <a:pt x="1319124" y="953223"/>
                </a:cubicBezTo>
                <a:cubicBezTo>
                  <a:pt x="1316963" y="953656"/>
                  <a:pt x="1316099" y="952792"/>
                  <a:pt x="1316531" y="950632"/>
                </a:cubicBezTo>
                <a:lnTo>
                  <a:pt x="1316531" y="945449"/>
                </a:lnTo>
                <a:lnTo>
                  <a:pt x="1285432" y="919533"/>
                </a:lnTo>
                <a:cubicBezTo>
                  <a:pt x="1282732" y="919425"/>
                  <a:pt x="1280357" y="918345"/>
                  <a:pt x="1278305" y="916293"/>
                </a:cubicBezTo>
                <a:cubicBezTo>
                  <a:pt x="1276254" y="914242"/>
                  <a:pt x="1275174" y="911866"/>
                  <a:pt x="1275066" y="909167"/>
                </a:cubicBezTo>
                <a:lnTo>
                  <a:pt x="1275066" y="903983"/>
                </a:lnTo>
                <a:close/>
                <a:moveTo>
                  <a:pt x="7108738" y="867714"/>
                </a:moveTo>
                <a:cubicBezTo>
                  <a:pt x="7105823" y="884451"/>
                  <a:pt x="7102583" y="900864"/>
                  <a:pt x="7099020" y="916954"/>
                </a:cubicBezTo>
                <a:cubicBezTo>
                  <a:pt x="7095457" y="933043"/>
                  <a:pt x="7093513" y="949457"/>
                  <a:pt x="7093189" y="966194"/>
                </a:cubicBezTo>
                <a:cubicBezTo>
                  <a:pt x="7092973" y="968948"/>
                  <a:pt x="7092757" y="971863"/>
                  <a:pt x="7092541" y="974941"/>
                </a:cubicBezTo>
                <a:cubicBezTo>
                  <a:pt x="7092325" y="978018"/>
                  <a:pt x="7093405" y="980286"/>
                  <a:pt x="7095781" y="981744"/>
                </a:cubicBezTo>
                <a:cubicBezTo>
                  <a:pt x="7097184" y="974563"/>
                  <a:pt x="7100208" y="962361"/>
                  <a:pt x="7104851" y="945138"/>
                </a:cubicBezTo>
                <a:cubicBezTo>
                  <a:pt x="7109495" y="927914"/>
                  <a:pt x="7115109" y="917656"/>
                  <a:pt x="7121697" y="914362"/>
                </a:cubicBezTo>
                <a:lnTo>
                  <a:pt x="7126880" y="888446"/>
                </a:lnTo>
                <a:close/>
                <a:moveTo>
                  <a:pt x="3355009" y="863588"/>
                </a:moveTo>
                <a:cubicBezTo>
                  <a:pt x="3355054" y="864893"/>
                  <a:pt x="3355504" y="866603"/>
                  <a:pt x="3356359" y="868718"/>
                </a:cubicBezTo>
                <a:cubicBezTo>
                  <a:pt x="3357215" y="870834"/>
                  <a:pt x="3358203" y="872004"/>
                  <a:pt x="3359330" y="872229"/>
                </a:cubicBezTo>
                <a:cubicBezTo>
                  <a:pt x="3361400" y="872184"/>
                  <a:pt x="3362660" y="871734"/>
                  <a:pt x="3363110" y="870879"/>
                </a:cubicBezTo>
                <a:cubicBezTo>
                  <a:pt x="3363560" y="870024"/>
                  <a:pt x="3363739" y="869033"/>
                  <a:pt x="3363650" y="867909"/>
                </a:cubicBezTo>
                <a:cubicBezTo>
                  <a:pt x="3363289" y="865388"/>
                  <a:pt x="3361850" y="863948"/>
                  <a:pt x="3359330" y="863588"/>
                </a:cubicBezTo>
                <a:close/>
                <a:moveTo>
                  <a:pt x="8938624" y="851165"/>
                </a:moveTo>
                <a:cubicBezTo>
                  <a:pt x="8937499" y="851255"/>
                  <a:pt x="8936509" y="851615"/>
                  <a:pt x="8935653" y="852245"/>
                </a:cubicBezTo>
                <a:cubicBezTo>
                  <a:pt x="8934798" y="852875"/>
                  <a:pt x="8934348" y="853236"/>
                  <a:pt x="8934303" y="853325"/>
                </a:cubicBezTo>
                <a:lnTo>
                  <a:pt x="8934303" y="859807"/>
                </a:lnTo>
                <a:cubicBezTo>
                  <a:pt x="8932998" y="860617"/>
                  <a:pt x="8931288" y="860077"/>
                  <a:pt x="8929173" y="858186"/>
                </a:cubicBezTo>
                <a:cubicBezTo>
                  <a:pt x="8927057" y="856296"/>
                  <a:pt x="8925887" y="854676"/>
                  <a:pt x="8925662" y="853325"/>
                </a:cubicBezTo>
                <a:lnTo>
                  <a:pt x="8910540" y="861967"/>
                </a:lnTo>
                <a:lnTo>
                  <a:pt x="8901899" y="872768"/>
                </a:lnTo>
                <a:cubicBezTo>
                  <a:pt x="8901899" y="877179"/>
                  <a:pt x="8902978" y="880780"/>
                  <a:pt x="8905139" y="883570"/>
                </a:cubicBezTo>
                <a:cubicBezTo>
                  <a:pt x="8907300" y="886361"/>
                  <a:pt x="8910540" y="887801"/>
                  <a:pt x="8914860" y="887891"/>
                </a:cubicBezTo>
                <a:cubicBezTo>
                  <a:pt x="8921701" y="887530"/>
                  <a:pt x="8925302" y="883930"/>
                  <a:pt x="8925662" y="877089"/>
                </a:cubicBezTo>
                <a:cubicBezTo>
                  <a:pt x="8927237" y="877269"/>
                  <a:pt x="8930028" y="877449"/>
                  <a:pt x="8934033" y="877629"/>
                </a:cubicBezTo>
                <a:cubicBezTo>
                  <a:pt x="8938039" y="877809"/>
                  <a:pt x="8940289" y="876909"/>
                  <a:pt x="8940784" y="874929"/>
                </a:cubicBezTo>
                <a:cubicBezTo>
                  <a:pt x="8940514" y="872813"/>
                  <a:pt x="8939434" y="870563"/>
                  <a:pt x="8937544" y="868178"/>
                </a:cubicBezTo>
                <a:cubicBezTo>
                  <a:pt x="8935653" y="865793"/>
                  <a:pt x="8934573" y="863002"/>
                  <a:pt x="8934303" y="859807"/>
                </a:cubicBezTo>
                <a:cubicBezTo>
                  <a:pt x="8935608" y="859896"/>
                  <a:pt x="8937319" y="859717"/>
                  <a:pt x="8939434" y="859267"/>
                </a:cubicBezTo>
                <a:cubicBezTo>
                  <a:pt x="8941550" y="858817"/>
                  <a:pt x="8942720" y="857556"/>
                  <a:pt x="8942944" y="855486"/>
                </a:cubicBezTo>
                <a:cubicBezTo>
                  <a:pt x="8942584" y="852965"/>
                  <a:pt x="8941144" y="851525"/>
                  <a:pt x="8938624" y="851165"/>
                </a:cubicBezTo>
                <a:close/>
                <a:moveTo>
                  <a:pt x="3566720" y="846305"/>
                </a:moveTo>
                <a:cubicBezTo>
                  <a:pt x="3570274" y="846440"/>
                  <a:pt x="3573966" y="847791"/>
                  <a:pt x="3577791" y="850356"/>
                </a:cubicBezTo>
                <a:cubicBezTo>
                  <a:pt x="3581617" y="852921"/>
                  <a:pt x="3583687" y="855892"/>
                  <a:pt x="3584003" y="859267"/>
                </a:cubicBezTo>
                <a:cubicBezTo>
                  <a:pt x="3583598" y="863813"/>
                  <a:pt x="3581707" y="871464"/>
                  <a:pt x="3578332" y="882221"/>
                </a:cubicBezTo>
                <a:cubicBezTo>
                  <a:pt x="3574956" y="892977"/>
                  <a:pt x="3572525" y="899008"/>
                  <a:pt x="3571041" y="900313"/>
                </a:cubicBezTo>
                <a:cubicBezTo>
                  <a:pt x="3567394" y="900088"/>
                  <a:pt x="3563345" y="898378"/>
                  <a:pt x="3558888" y="895183"/>
                </a:cubicBezTo>
                <a:cubicBezTo>
                  <a:pt x="3554433" y="891987"/>
                  <a:pt x="3552002" y="888657"/>
                  <a:pt x="3551597" y="885191"/>
                </a:cubicBezTo>
                <a:cubicBezTo>
                  <a:pt x="3551823" y="883121"/>
                  <a:pt x="3552993" y="881861"/>
                  <a:pt x="3555108" y="881410"/>
                </a:cubicBezTo>
                <a:cubicBezTo>
                  <a:pt x="3557223" y="880960"/>
                  <a:pt x="3558933" y="880781"/>
                  <a:pt x="3560239" y="880870"/>
                </a:cubicBezTo>
                <a:close/>
                <a:moveTo>
                  <a:pt x="1254333" y="844376"/>
                </a:moveTo>
                <a:lnTo>
                  <a:pt x="1254333" y="846968"/>
                </a:lnTo>
                <a:cubicBezTo>
                  <a:pt x="1254441" y="858630"/>
                  <a:pt x="1257464" y="867701"/>
                  <a:pt x="1263405" y="874180"/>
                </a:cubicBezTo>
                <a:cubicBezTo>
                  <a:pt x="1269342" y="880659"/>
                  <a:pt x="1277549" y="884546"/>
                  <a:pt x="1288024" y="885842"/>
                </a:cubicBezTo>
                <a:lnTo>
                  <a:pt x="1288024" y="878068"/>
                </a:lnTo>
                <a:cubicBezTo>
                  <a:pt x="1287592" y="870292"/>
                  <a:pt x="1285864" y="862518"/>
                  <a:pt x="1282842" y="854743"/>
                </a:cubicBezTo>
                <a:close/>
                <a:moveTo>
                  <a:pt x="4834824" y="820381"/>
                </a:moveTo>
                <a:lnTo>
                  <a:pt x="4802420" y="852786"/>
                </a:lnTo>
                <a:lnTo>
                  <a:pt x="4789458" y="885191"/>
                </a:lnTo>
                <a:lnTo>
                  <a:pt x="4785137" y="885191"/>
                </a:lnTo>
                <a:lnTo>
                  <a:pt x="4789458" y="887351"/>
                </a:lnTo>
                <a:lnTo>
                  <a:pt x="4804580" y="889511"/>
                </a:lnTo>
                <a:cubicBezTo>
                  <a:pt x="4803816" y="883346"/>
                  <a:pt x="4804266" y="878395"/>
                  <a:pt x="4805931" y="874659"/>
                </a:cubicBezTo>
                <a:cubicBezTo>
                  <a:pt x="4807596" y="870924"/>
                  <a:pt x="4808587" y="866513"/>
                  <a:pt x="4808902" y="861428"/>
                </a:cubicBezTo>
                <a:cubicBezTo>
                  <a:pt x="4811242" y="861428"/>
                  <a:pt x="4813582" y="860887"/>
                  <a:pt x="4815923" y="859807"/>
                </a:cubicBezTo>
                <a:cubicBezTo>
                  <a:pt x="4818262" y="858727"/>
                  <a:pt x="4819522" y="857107"/>
                  <a:pt x="4819703" y="854947"/>
                </a:cubicBezTo>
                <a:cubicBezTo>
                  <a:pt x="4819568" y="852606"/>
                  <a:pt x="4819839" y="850266"/>
                  <a:pt x="4820513" y="847925"/>
                </a:cubicBezTo>
                <a:cubicBezTo>
                  <a:pt x="4821188" y="845585"/>
                  <a:pt x="4823079" y="844325"/>
                  <a:pt x="4826184" y="844145"/>
                </a:cubicBezTo>
                <a:lnTo>
                  <a:pt x="4828343" y="844145"/>
                </a:lnTo>
                <a:cubicBezTo>
                  <a:pt x="4830505" y="841850"/>
                  <a:pt x="4832125" y="838879"/>
                  <a:pt x="4833204" y="835234"/>
                </a:cubicBezTo>
                <a:cubicBezTo>
                  <a:pt x="4834286" y="831588"/>
                  <a:pt x="4834824" y="828078"/>
                  <a:pt x="4834824" y="824702"/>
                </a:cubicBezTo>
                <a:close/>
                <a:moveTo>
                  <a:pt x="3542957" y="796618"/>
                </a:moveTo>
                <a:cubicBezTo>
                  <a:pt x="3540661" y="797698"/>
                  <a:pt x="3538231" y="799318"/>
                  <a:pt x="3535664" y="801479"/>
                </a:cubicBezTo>
                <a:cubicBezTo>
                  <a:pt x="3533099" y="803639"/>
                  <a:pt x="3531210" y="806340"/>
                  <a:pt x="3529995" y="809580"/>
                </a:cubicBezTo>
                <a:cubicBezTo>
                  <a:pt x="3531660" y="809445"/>
                  <a:pt x="3534809" y="808635"/>
                  <a:pt x="3539446" y="807150"/>
                </a:cubicBezTo>
                <a:cubicBezTo>
                  <a:pt x="3544082" y="805664"/>
                  <a:pt x="3546692" y="804314"/>
                  <a:pt x="3547276" y="803099"/>
                </a:cubicBezTo>
                <a:lnTo>
                  <a:pt x="3540797" y="803099"/>
                </a:lnTo>
                <a:close/>
                <a:moveTo>
                  <a:pt x="3365811" y="794457"/>
                </a:moveTo>
                <a:cubicBezTo>
                  <a:pt x="3363470" y="795088"/>
                  <a:pt x="3361669" y="797608"/>
                  <a:pt x="3360409" y="802019"/>
                </a:cubicBezTo>
                <a:cubicBezTo>
                  <a:pt x="3359149" y="806429"/>
                  <a:pt x="3359508" y="808950"/>
                  <a:pt x="3361490" y="809580"/>
                </a:cubicBezTo>
                <a:lnTo>
                  <a:pt x="3365811" y="803099"/>
                </a:lnTo>
                <a:cubicBezTo>
                  <a:pt x="3366936" y="803189"/>
                  <a:pt x="3367926" y="803009"/>
                  <a:pt x="3368781" y="802559"/>
                </a:cubicBezTo>
                <a:cubicBezTo>
                  <a:pt x="3369636" y="802109"/>
                  <a:pt x="3370086" y="800849"/>
                  <a:pt x="3370130" y="798779"/>
                </a:cubicBezTo>
                <a:cubicBezTo>
                  <a:pt x="3370220" y="797654"/>
                  <a:pt x="3370041" y="796663"/>
                  <a:pt x="3369591" y="795808"/>
                </a:cubicBezTo>
                <a:cubicBezTo>
                  <a:pt x="3369141" y="794953"/>
                  <a:pt x="3367881" y="794503"/>
                  <a:pt x="3365811" y="794457"/>
                </a:cubicBezTo>
                <a:close/>
                <a:moveTo>
                  <a:pt x="8949426" y="792837"/>
                </a:moveTo>
                <a:cubicBezTo>
                  <a:pt x="8946320" y="792927"/>
                  <a:pt x="8944430" y="793827"/>
                  <a:pt x="8943754" y="795537"/>
                </a:cubicBezTo>
                <a:cubicBezTo>
                  <a:pt x="8943080" y="797247"/>
                  <a:pt x="8942810" y="799228"/>
                  <a:pt x="8942944" y="801478"/>
                </a:cubicBezTo>
                <a:cubicBezTo>
                  <a:pt x="8940694" y="801343"/>
                  <a:pt x="8938714" y="801613"/>
                  <a:pt x="8937004" y="802288"/>
                </a:cubicBezTo>
                <a:cubicBezTo>
                  <a:pt x="8935294" y="802963"/>
                  <a:pt x="8934393" y="804854"/>
                  <a:pt x="8934303" y="807959"/>
                </a:cubicBezTo>
                <a:cubicBezTo>
                  <a:pt x="8934618" y="811244"/>
                  <a:pt x="8936688" y="813855"/>
                  <a:pt x="8940514" y="815790"/>
                </a:cubicBezTo>
                <a:cubicBezTo>
                  <a:pt x="8944340" y="817726"/>
                  <a:pt x="8948030" y="818715"/>
                  <a:pt x="8951586" y="818761"/>
                </a:cubicBezTo>
                <a:lnTo>
                  <a:pt x="8960227" y="823081"/>
                </a:lnTo>
                <a:lnTo>
                  <a:pt x="8951586" y="816600"/>
                </a:lnTo>
                <a:lnTo>
                  <a:pt x="8964548" y="801478"/>
                </a:lnTo>
                <a:cubicBezTo>
                  <a:pt x="8962297" y="799228"/>
                  <a:pt x="8959777" y="797247"/>
                  <a:pt x="8956986" y="795537"/>
                </a:cubicBezTo>
                <a:cubicBezTo>
                  <a:pt x="8954196" y="793827"/>
                  <a:pt x="8951676" y="792927"/>
                  <a:pt x="8949426" y="792837"/>
                </a:cubicBezTo>
                <a:close/>
                <a:moveTo>
                  <a:pt x="1197318" y="792545"/>
                </a:moveTo>
                <a:lnTo>
                  <a:pt x="1197318" y="821053"/>
                </a:lnTo>
                <a:lnTo>
                  <a:pt x="1186952" y="841785"/>
                </a:lnTo>
                <a:cubicBezTo>
                  <a:pt x="1191811" y="842055"/>
                  <a:pt x="1195699" y="843459"/>
                  <a:pt x="1198614" y="845997"/>
                </a:cubicBezTo>
                <a:cubicBezTo>
                  <a:pt x="1201529" y="848534"/>
                  <a:pt x="1205417" y="850586"/>
                  <a:pt x="1210276" y="852152"/>
                </a:cubicBezTo>
                <a:cubicBezTo>
                  <a:pt x="1211734" y="855067"/>
                  <a:pt x="1214001" y="858306"/>
                  <a:pt x="1217079" y="861870"/>
                </a:cubicBezTo>
                <a:cubicBezTo>
                  <a:pt x="1220157" y="865433"/>
                  <a:pt x="1223072" y="867377"/>
                  <a:pt x="1225826" y="867701"/>
                </a:cubicBezTo>
                <a:lnTo>
                  <a:pt x="1233600" y="865109"/>
                </a:lnTo>
                <a:lnTo>
                  <a:pt x="1225826" y="844376"/>
                </a:lnTo>
                <a:cubicBezTo>
                  <a:pt x="1223018" y="845672"/>
                  <a:pt x="1220210" y="845672"/>
                  <a:pt x="1217403" y="844376"/>
                </a:cubicBezTo>
                <a:cubicBezTo>
                  <a:pt x="1214595" y="843081"/>
                  <a:pt x="1213084" y="840489"/>
                  <a:pt x="1212867" y="836602"/>
                </a:cubicBezTo>
                <a:lnTo>
                  <a:pt x="1212867" y="834010"/>
                </a:lnTo>
                <a:cubicBezTo>
                  <a:pt x="1223720" y="832445"/>
                  <a:pt x="1224692" y="825858"/>
                  <a:pt x="1215783" y="814249"/>
                </a:cubicBezTo>
                <a:cubicBezTo>
                  <a:pt x="1206874" y="802641"/>
                  <a:pt x="1200720" y="795406"/>
                  <a:pt x="1197318" y="792545"/>
                </a:cubicBezTo>
                <a:close/>
                <a:moveTo>
                  <a:pt x="4813222" y="785817"/>
                </a:moveTo>
                <a:cubicBezTo>
                  <a:pt x="4813222" y="788067"/>
                  <a:pt x="4813762" y="790047"/>
                  <a:pt x="4814842" y="791758"/>
                </a:cubicBezTo>
                <a:cubicBezTo>
                  <a:pt x="4815923" y="793468"/>
                  <a:pt x="4817543" y="794368"/>
                  <a:pt x="4819703" y="794457"/>
                </a:cubicBezTo>
                <a:cubicBezTo>
                  <a:pt x="4822224" y="794097"/>
                  <a:pt x="4823664" y="792658"/>
                  <a:pt x="4824024" y="790137"/>
                </a:cubicBezTo>
                <a:cubicBezTo>
                  <a:pt x="4823889" y="788067"/>
                  <a:pt x="4823079" y="786807"/>
                  <a:pt x="4821593" y="786357"/>
                </a:cubicBezTo>
                <a:cubicBezTo>
                  <a:pt x="4820108" y="785906"/>
                  <a:pt x="4818758" y="785726"/>
                  <a:pt x="4817543" y="785817"/>
                </a:cubicBezTo>
                <a:close/>
                <a:moveTo>
                  <a:pt x="7139838" y="782191"/>
                </a:moveTo>
                <a:cubicBezTo>
                  <a:pt x="7139892" y="783649"/>
                  <a:pt x="7140432" y="785269"/>
                  <a:pt x="7141458" y="787050"/>
                </a:cubicBezTo>
                <a:cubicBezTo>
                  <a:pt x="7142483" y="788832"/>
                  <a:pt x="7143671" y="789804"/>
                  <a:pt x="7145021" y="789966"/>
                </a:cubicBezTo>
                <a:cubicBezTo>
                  <a:pt x="7145129" y="789912"/>
                  <a:pt x="7145561" y="789372"/>
                  <a:pt x="7146317" y="788346"/>
                </a:cubicBezTo>
                <a:cubicBezTo>
                  <a:pt x="7147073" y="787320"/>
                  <a:pt x="7147505" y="786133"/>
                  <a:pt x="7147613" y="784783"/>
                </a:cubicBezTo>
                <a:close/>
                <a:moveTo>
                  <a:pt x="5035735" y="781496"/>
                </a:moveTo>
                <a:lnTo>
                  <a:pt x="5031415" y="790137"/>
                </a:lnTo>
                <a:cubicBezTo>
                  <a:pt x="5030109" y="790182"/>
                  <a:pt x="5028399" y="790632"/>
                  <a:pt x="5026284" y="791488"/>
                </a:cubicBezTo>
                <a:cubicBezTo>
                  <a:pt x="5024168" y="792342"/>
                  <a:pt x="5022997" y="793333"/>
                  <a:pt x="5022773" y="794457"/>
                </a:cubicBezTo>
                <a:cubicBezTo>
                  <a:pt x="5023132" y="796978"/>
                  <a:pt x="5024573" y="798419"/>
                  <a:pt x="5027094" y="798779"/>
                </a:cubicBezTo>
                <a:cubicBezTo>
                  <a:pt x="5029163" y="798643"/>
                  <a:pt x="5030423" y="797833"/>
                  <a:pt x="5030874" y="796348"/>
                </a:cubicBezTo>
                <a:cubicBezTo>
                  <a:pt x="5031324" y="794863"/>
                  <a:pt x="5031505" y="793513"/>
                  <a:pt x="5031415" y="792297"/>
                </a:cubicBezTo>
                <a:cubicBezTo>
                  <a:pt x="5032810" y="791262"/>
                  <a:pt x="5034880" y="790092"/>
                  <a:pt x="5037626" y="788787"/>
                </a:cubicBezTo>
                <a:cubicBezTo>
                  <a:pt x="5040370" y="787481"/>
                  <a:pt x="5041900" y="785772"/>
                  <a:pt x="5042216" y="783656"/>
                </a:cubicBezTo>
                <a:cubicBezTo>
                  <a:pt x="5041945" y="782621"/>
                  <a:pt x="5040866" y="781991"/>
                  <a:pt x="5038975" y="781766"/>
                </a:cubicBezTo>
                <a:cubicBezTo>
                  <a:pt x="5037085" y="781541"/>
                  <a:pt x="5036004" y="781451"/>
                  <a:pt x="5035735" y="781496"/>
                </a:cubicBezTo>
                <a:close/>
                <a:moveTo>
                  <a:pt x="1163627" y="771812"/>
                </a:moveTo>
                <a:lnTo>
                  <a:pt x="1163627" y="779587"/>
                </a:lnTo>
                <a:cubicBezTo>
                  <a:pt x="1163897" y="783366"/>
                  <a:pt x="1164653" y="786821"/>
                  <a:pt x="1165895" y="789953"/>
                </a:cubicBezTo>
                <a:cubicBezTo>
                  <a:pt x="1167136" y="793085"/>
                  <a:pt x="1167245" y="796540"/>
                  <a:pt x="1166220" y="800320"/>
                </a:cubicBezTo>
                <a:cubicBezTo>
                  <a:pt x="1163519" y="800320"/>
                  <a:pt x="1161143" y="800968"/>
                  <a:pt x="1159092" y="802263"/>
                </a:cubicBezTo>
                <a:cubicBezTo>
                  <a:pt x="1157040" y="803559"/>
                  <a:pt x="1155960" y="805503"/>
                  <a:pt x="1155852" y="808094"/>
                </a:cubicBezTo>
                <a:cubicBezTo>
                  <a:pt x="1156284" y="813710"/>
                  <a:pt x="1158012" y="818029"/>
                  <a:pt x="1161036" y="821053"/>
                </a:cubicBezTo>
                <a:cubicBezTo>
                  <a:pt x="1169674" y="819810"/>
                  <a:pt x="1175074" y="813223"/>
                  <a:pt x="1177233" y="801292"/>
                </a:cubicBezTo>
                <a:cubicBezTo>
                  <a:pt x="1179393" y="789359"/>
                  <a:pt x="1180904" y="779533"/>
                  <a:pt x="1181768" y="771812"/>
                </a:cubicBezTo>
                <a:close/>
                <a:moveTo>
                  <a:pt x="8951586" y="771234"/>
                </a:moveTo>
                <a:cubicBezTo>
                  <a:pt x="8951586" y="775554"/>
                  <a:pt x="8953746" y="777715"/>
                  <a:pt x="8958067" y="777715"/>
                </a:cubicBezTo>
                <a:lnTo>
                  <a:pt x="8966708" y="777715"/>
                </a:lnTo>
                <a:cubicBezTo>
                  <a:pt x="8966618" y="775554"/>
                  <a:pt x="8965718" y="773934"/>
                  <a:pt x="8964007" y="772854"/>
                </a:cubicBezTo>
                <a:cubicBezTo>
                  <a:pt x="8962297" y="771774"/>
                  <a:pt x="8960317" y="771234"/>
                  <a:pt x="8958067" y="771234"/>
                </a:cubicBezTo>
                <a:close/>
                <a:moveTo>
                  <a:pt x="3419818" y="762053"/>
                </a:moveTo>
                <a:cubicBezTo>
                  <a:pt x="3418738" y="762143"/>
                  <a:pt x="3417657" y="762503"/>
                  <a:pt x="3416578" y="763133"/>
                </a:cubicBezTo>
                <a:cubicBezTo>
                  <a:pt x="3415497" y="763763"/>
                  <a:pt x="3414418" y="764123"/>
                  <a:pt x="3413336" y="764213"/>
                </a:cubicBezTo>
                <a:cubicBezTo>
                  <a:pt x="3413336" y="768534"/>
                  <a:pt x="3415497" y="770694"/>
                  <a:pt x="3419818" y="770694"/>
                </a:cubicBezTo>
                <a:cubicBezTo>
                  <a:pt x="3422338" y="770334"/>
                  <a:pt x="3423779" y="768894"/>
                  <a:pt x="3424138" y="766374"/>
                </a:cubicBezTo>
                <a:cubicBezTo>
                  <a:pt x="3423779" y="763853"/>
                  <a:pt x="3422338" y="762413"/>
                  <a:pt x="3419818" y="762053"/>
                </a:cubicBezTo>
                <a:close/>
                <a:moveTo>
                  <a:pt x="5184796" y="759892"/>
                </a:moveTo>
                <a:lnTo>
                  <a:pt x="5189117" y="759892"/>
                </a:lnTo>
                <a:lnTo>
                  <a:pt x="5158873" y="794457"/>
                </a:lnTo>
                <a:lnTo>
                  <a:pt x="5158873" y="790137"/>
                </a:lnTo>
                <a:cubicBezTo>
                  <a:pt x="5159008" y="782261"/>
                  <a:pt x="5161438" y="775330"/>
                  <a:pt x="5166164" y="769344"/>
                </a:cubicBezTo>
                <a:cubicBezTo>
                  <a:pt x="5170890" y="763358"/>
                  <a:pt x="5177100" y="760208"/>
                  <a:pt x="5184796" y="759892"/>
                </a:cubicBezTo>
                <a:close/>
                <a:moveTo>
                  <a:pt x="4880191" y="736129"/>
                </a:moveTo>
                <a:lnTo>
                  <a:pt x="4880191" y="744771"/>
                </a:lnTo>
                <a:cubicBezTo>
                  <a:pt x="4873216" y="745761"/>
                  <a:pt x="4867724" y="749721"/>
                  <a:pt x="4863720" y="756652"/>
                </a:cubicBezTo>
                <a:cubicBezTo>
                  <a:pt x="4859713" y="763583"/>
                  <a:pt x="4853682" y="767544"/>
                  <a:pt x="4845626" y="768534"/>
                </a:cubicBezTo>
                <a:lnTo>
                  <a:pt x="4841306" y="785817"/>
                </a:lnTo>
                <a:cubicBezTo>
                  <a:pt x="4848192" y="786267"/>
                  <a:pt x="4850623" y="788607"/>
                  <a:pt x="4848597" y="792837"/>
                </a:cubicBezTo>
                <a:cubicBezTo>
                  <a:pt x="4846572" y="797068"/>
                  <a:pt x="4844142" y="800489"/>
                  <a:pt x="4841306" y="803099"/>
                </a:cubicBezTo>
                <a:lnTo>
                  <a:pt x="4847787" y="803099"/>
                </a:lnTo>
                <a:cubicBezTo>
                  <a:pt x="4852963" y="803054"/>
                  <a:pt x="4856114" y="801524"/>
                  <a:pt x="4857239" y="798508"/>
                </a:cubicBezTo>
                <a:cubicBezTo>
                  <a:pt x="4858363" y="795493"/>
                  <a:pt x="4858813" y="791262"/>
                  <a:pt x="4858589" y="785817"/>
                </a:cubicBezTo>
                <a:cubicBezTo>
                  <a:pt x="4869391" y="773215"/>
                  <a:pt x="4878031" y="759533"/>
                  <a:pt x="4884512" y="744771"/>
                </a:cubicBezTo>
                <a:cubicBezTo>
                  <a:pt x="4884467" y="743465"/>
                  <a:pt x="4884017" y="741755"/>
                  <a:pt x="4883162" y="739640"/>
                </a:cubicBezTo>
                <a:cubicBezTo>
                  <a:pt x="4882306" y="737524"/>
                  <a:pt x="4881317" y="736354"/>
                  <a:pt x="4880191" y="736129"/>
                </a:cubicBezTo>
                <a:close/>
                <a:moveTo>
                  <a:pt x="1150669" y="722571"/>
                </a:moveTo>
                <a:lnTo>
                  <a:pt x="1148077" y="735530"/>
                </a:lnTo>
                <a:cubicBezTo>
                  <a:pt x="1148077" y="739525"/>
                  <a:pt x="1148726" y="743844"/>
                  <a:pt x="1150022" y="748487"/>
                </a:cubicBezTo>
                <a:cubicBezTo>
                  <a:pt x="1151317" y="753131"/>
                  <a:pt x="1153261" y="757450"/>
                  <a:pt x="1155852" y="761446"/>
                </a:cubicBezTo>
                <a:cubicBezTo>
                  <a:pt x="1161036" y="761446"/>
                  <a:pt x="1163627" y="758854"/>
                  <a:pt x="1163627" y="753671"/>
                </a:cubicBezTo>
                <a:cubicBezTo>
                  <a:pt x="1163411" y="748325"/>
                  <a:pt x="1161900" y="742818"/>
                  <a:pt x="1159092" y="737149"/>
                </a:cubicBezTo>
                <a:cubicBezTo>
                  <a:pt x="1156284" y="731480"/>
                  <a:pt x="1153477" y="726621"/>
                  <a:pt x="1150669" y="722571"/>
                </a:cubicBezTo>
                <a:close/>
                <a:moveTo>
                  <a:pt x="8975349" y="719386"/>
                </a:moveTo>
                <a:lnTo>
                  <a:pt x="8960227" y="743149"/>
                </a:lnTo>
                <a:cubicBezTo>
                  <a:pt x="8960227" y="747380"/>
                  <a:pt x="8961307" y="750260"/>
                  <a:pt x="8963468" y="751791"/>
                </a:cubicBezTo>
                <a:cubicBezTo>
                  <a:pt x="8965628" y="753321"/>
                  <a:pt x="8968868" y="754041"/>
                  <a:pt x="8973189" y="753951"/>
                </a:cubicBezTo>
                <a:cubicBezTo>
                  <a:pt x="8975889" y="754221"/>
                  <a:pt x="8979670" y="754221"/>
                  <a:pt x="8984530" y="753951"/>
                </a:cubicBezTo>
                <a:cubicBezTo>
                  <a:pt x="8989391" y="753681"/>
                  <a:pt x="8992092" y="751521"/>
                  <a:pt x="8992632" y="747470"/>
                </a:cubicBezTo>
                <a:cubicBezTo>
                  <a:pt x="8992317" y="741979"/>
                  <a:pt x="8990246" y="736758"/>
                  <a:pt x="8986421" y="731808"/>
                </a:cubicBezTo>
                <a:cubicBezTo>
                  <a:pt x="8982595" y="726857"/>
                  <a:pt x="8978905" y="722716"/>
                  <a:pt x="8975349" y="719386"/>
                </a:cubicBezTo>
                <a:close/>
                <a:moveTo>
                  <a:pt x="9016395" y="712905"/>
                </a:moveTo>
                <a:cubicBezTo>
                  <a:pt x="9016125" y="717046"/>
                  <a:pt x="9015045" y="720646"/>
                  <a:pt x="9013155" y="723707"/>
                </a:cubicBezTo>
                <a:cubicBezTo>
                  <a:pt x="9011264" y="726767"/>
                  <a:pt x="9010184" y="730368"/>
                  <a:pt x="9009914" y="734508"/>
                </a:cubicBezTo>
                <a:cubicBezTo>
                  <a:pt x="9010139" y="735543"/>
                  <a:pt x="9011309" y="736173"/>
                  <a:pt x="9013425" y="736398"/>
                </a:cubicBezTo>
                <a:cubicBezTo>
                  <a:pt x="9015540" y="736624"/>
                  <a:pt x="9017251" y="736713"/>
                  <a:pt x="9018556" y="736668"/>
                </a:cubicBezTo>
                <a:cubicBezTo>
                  <a:pt x="9020806" y="736803"/>
                  <a:pt x="9022786" y="736534"/>
                  <a:pt x="9024496" y="735858"/>
                </a:cubicBezTo>
                <a:cubicBezTo>
                  <a:pt x="9026207" y="735183"/>
                  <a:pt x="9027107" y="733293"/>
                  <a:pt x="9027197" y="730187"/>
                </a:cubicBezTo>
                <a:cubicBezTo>
                  <a:pt x="9027017" y="726902"/>
                  <a:pt x="9025757" y="723752"/>
                  <a:pt x="9023416" y="720736"/>
                </a:cubicBezTo>
                <a:cubicBezTo>
                  <a:pt x="9021076" y="717721"/>
                  <a:pt x="9018736" y="715110"/>
                  <a:pt x="9016395" y="712905"/>
                </a:cubicBezTo>
                <a:close/>
                <a:moveTo>
                  <a:pt x="7880069" y="710745"/>
                </a:moveTo>
                <a:cubicBezTo>
                  <a:pt x="7880114" y="711960"/>
                  <a:pt x="7880564" y="713310"/>
                  <a:pt x="7881419" y="714795"/>
                </a:cubicBezTo>
                <a:cubicBezTo>
                  <a:pt x="7882274" y="716280"/>
                  <a:pt x="7883264" y="717090"/>
                  <a:pt x="7884389" y="717226"/>
                </a:cubicBezTo>
                <a:cubicBezTo>
                  <a:pt x="7889070" y="716866"/>
                  <a:pt x="7892670" y="715425"/>
                  <a:pt x="7895191" y="712905"/>
                </a:cubicBezTo>
                <a:close/>
                <a:moveTo>
                  <a:pt x="7049132" y="709626"/>
                </a:moveTo>
                <a:lnTo>
                  <a:pt x="7064681" y="722584"/>
                </a:lnTo>
                <a:lnTo>
                  <a:pt x="7072456" y="725176"/>
                </a:lnTo>
                <a:cubicBezTo>
                  <a:pt x="7071862" y="727821"/>
                  <a:pt x="7069163" y="730953"/>
                  <a:pt x="7064358" y="734570"/>
                </a:cubicBezTo>
                <a:cubicBezTo>
                  <a:pt x="7059552" y="738188"/>
                  <a:pt x="7056205" y="741967"/>
                  <a:pt x="7054315" y="745909"/>
                </a:cubicBezTo>
                <a:lnTo>
                  <a:pt x="7036174" y="756275"/>
                </a:lnTo>
                <a:close/>
                <a:moveTo>
                  <a:pt x="7916794" y="702103"/>
                </a:moveTo>
                <a:cubicBezTo>
                  <a:pt x="7916884" y="704354"/>
                  <a:pt x="7917784" y="706334"/>
                  <a:pt x="7919494" y="708044"/>
                </a:cubicBezTo>
                <a:cubicBezTo>
                  <a:pt x="7921204" y="709755"/>
                  <a:pt x="7923185" y="710655"/>
                  <a:pt x="7925435" y="710745"/>
                </a:cubicBezTo>
                <a:cubicBezTo>
                  <a:pt x="7927685" y="710745"/>
                  <a:pt x="7929666" y="710205"/>
                  <a:pt x="7931376" y="709124"/>
                </a:cubicBezTo>
                <a:cubicBezTo>
                  <a:pt x="7933086" y="708044"/>
                  <a:pt x="7933986" y="706424"/>
                  <a:pt x="7934077" y="704263"/>
                </a:cubicBezTo>
                <a:close/>
                <a:moveTo>
                  <a:pt x="3555918" y="692923"/>
                </a:moveTo>
                <a:cubicBezTo>
                  <a:pt x="3555918" y="695173"/>
                  <a:pt x="3556459" y="697154"/>
                  <a:pt x="3557538" y="698864"/>
                </a:cubicBezTo>
                <a:cubicBezTo>
                  <a:pt x="3558619" y="700574"/>
                  <a:pt x="3560239" y="701474"/>
                  <a:pt x="3562399" y="701564"/>
                </a:cubicBezTo>
                <a:cubicBezTo>
                  <a:pt x="3563524" y="701429"/>
                  <a:pt x="3564514" y="700619"/>
                  <a:pt x="3565369" y="699134"/>
                </a:cubicBezTo>
                <a:cubicBezTo>
                  <a:pt x="3566224" y="697648"/>
                  <a:pt x="3566675" y="696299"/>
                  <a:pt x="3566720" y="695083"/>
                </a:cubicBezTo>
                <a:close/>
                <a:moveTo>
                  <a:pt x="4906116" y="686442"/>
                </a:moveTo>
                <a:cubicBezTo>
                  <a:pt x="4906161" y="687747"/>
                  <a:pt x="4906611" y="689457"/>
                  <a:pt x="4907466" y="691573"/>
                </a:cubicBezTo>
                <a:cubicBezTo>
                  <a:pt x="4908321" y="693688"/>
                  <a:pt x="4909311" y="694858"/>
                  <a:pt x="4910437" y="695083"/>
                </a:cubicBezTo>
                <a:cubicBezTo>
                  <a:pt x="4912507" y="694948"/>
                  <a:pt x="4913767" y="694138"/>
                  <a:pt x="4914217" y="692653"/>
                </a:cubicBezTo>
                <a:cubicBezTo>
                  <a:pt x="4914667" y="691168"/>
                  <a:pt x="4914846" y="689818"/>
                  <a:pt x="4914756" y="688602"/>
                </a:cubicBezTo>
                <a:close/>
                <a:moveTo>
                  <a:pt x="6650026" y="686302"/>
                </a:moveTo>
                <a:lnTo>
                  <a:pt x="6647435" y="694077"/>
                </a:lnTo>
                <a:cubicBezTo>
                  <a:pt x="6647704" y="695426"/>
                  <a:pt x="6649108" y="696614"/>
                  <a:pt x="6651646" y="697640"/>
                </a:cubicBezTo>
                <a:cubicBezTo>
                  <a:pt x="6654183" y="698666"/>
                  <a:pt x="6656235" y="699206"/>
                  <a:pt x="6657801" y="699260"/>
                </a:cubicBezTo>
                <a:lnTo>
                  <a:pt x="6657801" y="696668"/>
                </a:lnTo>
                <a:cubicBezTo>
                  <a:pt x="6657801" y="693969"/>
                  <a:pt x="6657153" y="691593"/>
                  <a:pt x="6655857" y="689541"/>
                </a:cubicBezTo>
                <a:cubicBezTo>
                  <a:pt x="6654561" y="687489"/>
                  <a:pt x="6652618" y="686410"/>
                  <a:pt x="6650026" y="686302"/>
                </a:cubicBezTo>
                <a:close/>
                <a:moveTo>
                  <a:pt x="1741553" y="683698"/>
                </a:moveTo>
                <a:lnTo>
                  <a:pt x="1741553" y="686289"/>
                </a:lnTo>
                <a:lnTo>
                  <a:pt x="1746736" y="707022"/>
                </a:lnTo>
                <a:lnTo>
                  <a:pt x="1764878" y="688881"/>
                </a:lnTo>
                <a:close/>
                <a:moveTo>
                  <a:pt x="4899635" y="660519"/>
                </a:moveTo>
                <a:cubicBezTo>
                  <a:pt x="4899544" y="664659"/>
                  <a:pt x="4900264" y="667179"/>
                  <a:pt x="4901796" y="668079"/>
                </a:cubicBezTo>
                <a:cubicBezTo>
                  <a:pt x="4903325" y="668979"/>
                  <a:pt x="4906206" y="669339"/>
                  <a:pt x="4910437" y="669159"/>
                </a:cubicBezTo>
                <a:cubicBezTo>
                  <a:pt x="4910256" y="665964"/>
                  <a:pt x="4908996" y="663714"/>
                  <a:pt x="4906655" y="662408"/>
                </a:cubicBezTo>
                <a:cubicBezTo>
                  <a:pt x="4904316" y="661103"/>
                  <a:pt x="4901974" y="660473"/>
                  <a:pt x="4899635" y="660519"/>
                </a:cubicBezTo>
                <a:close/>
                <a:moveTo>
                  <a:pt x="1150669" y="655190"/>
                </a:moveTo>
                <a:cubicBezTo>
                  <a:pt x="1150561" y="656540"/>
                  <a:pt x="1150129" y="658376"/>
                  <a:pt x="1149373" y="660697"/>
                </a:cubicBezTo>
                <a:cubicBezTo>
                  <a:pt x="1148617" y="663019"/>
                  <a:pt x="1148187" y="665503"/>
                  <a:pt x="1148077" y="668148"/>
                </a:cubicBezTo>
                <a:cubicBezTo>
                  <a:pt x="1148510" y="671874"/>
                  <a:pt x="1150885" y="674141"/>
                  <a:pt x="1155205" y="674951"/>
                </a:cubicBezTo>
                <a:cubicBezTo>
                  <a:pt x="1159524" y="675761"/>
                  <a:pt x="1163195" y="676085"/>
                  <a:pt x="1166220" y="675923"/>
                </a:cubicBezTo>
                <a:lnTo>
                  <a:pt x="1171402" y="657782"/>
                </a:lnTo>
                <a:close/>
                <a:moveTo>
                  <a:pt x="4927718" y="654037"/>
                </a:moveTo>
                <a:cubicBezTo>
                  <a:pt x="4927449" y="658178"/>
                  <a:pt x="4926368" y="661779"/>
                  <a:pt x="4924479" y="664839"/>
                </a:cubicBezTo>
                <a:cubicBezTo>
                  <a:pt x="4922587" y="667899"/>
                  <a:pt x="4921508" y="671500"/>
                  <a:pt x="4921237" y="675640"/>
                </a:cubicBezTo>
                <a:cubicBezTo>
                  <a:pt x="4921463" y="676676"/>
                  <a:pt x="4922633" y="677306"/>
                  <a:pt x="4924748" y="677531"/>
                </a:cubicBezTo>
                <a:cubicBezTo>
                  <a:pt x="4926863" y="677756"/>
                  <a:pt x="4928574" y="677846"/>
                  <a:pt x="4929879" y="677801"/>
                </a:cubicBezTo>
                <a:cubicBezTo>
                  <a:pt x="4932130" y="677801"/>
                  <a:pt x="4934109" y="677261"/>
                  <a:pt x="4935819" y="676181"/>
                </a:cubicBezTo>
                <a:cubicBezTo>
                  <a:pt x="4937530" y="675100"/>
                  <a:pt x="4938430" y="673480"/>
                  <a:pt x="4938521" y="671320"/>
                </a:cubicBezTo>
                <a:cubicBezTo>
                  <a:pt x="4938340" y="668034"/>
                  <a:pt x="4937080" y="664884"/>
                  <a:pt x="4934740" y="661868"/>
                </a:cubicBezTo>
                <a:cubicBezTo>
                  <a:pt x="4932399" y="658853"/>
                  <a:pt x="4930059" y="656242"/>
                  <a:pt x="4927718" y="654037"/>
                </a:cubicBezTo>
                <a:close/>
                <a:moveTo>
                  <a:pt x="3454384" y="647556"/>
                </a:moveTo>
                <a:cubicBezTo>
                  <a:pt x="3450557" y="648907"/>
                  <a:pt x="3445787" y="655387"/>
                  <a:pt x="3440071" y="666999"/>
                </a:cubicBezTo>
                <a:cubicBezTo>
                  <a:pt x="3434354" y="678611"/>
                  <a:pt x="3431205" y="687252"/>
                  <a:pt x="3430620" y="692923"/>
                </a:cubicBezTo>
                <a:cubicBezTo>
                  <a:pt x="3429405" y="692833"/>
                  <a:pt x="3428054" y="693013"/>
                  <a:pt x="3426568" y="693463"/>
                </a:cubicBezTo>
                <a:cubicBezTo>
                  <a:pt x="3425084" y="693913"/>
                  <a:pt x="3424274" y="695173"/>
                  <a:pt x="3424138" y="697243"/>
                </a:cubicBezTo>
                <a:cubicBezTo>
                  <a:pt x="3424453" y="699449"/>
                  <a:pt x="3425985" y="701519"/>
                  <a:pt x="3428730" y="703455"/>
                </a:cubicBezTo>
                <a:cubicBezTo>
                  <a:pt x="3431475" y="705390"/>
                  <a:pt x="3433544" y="706920"/>
                  <a:pt x="3434941" y="708045"/>
                </a:cubicBezTo>
                <a:cubicBezTo>
                  <a:pt x="3437191" y="708045"/>
                  <a:pt x="3439171" y="707505"/>
                  <a:pt x="3440881" y="706425"/>
                </a:cubicBezTo>
                <a:cubicBezTo>
                  <a:pt x="3442591" y="705345"/>
                  <a:pt x="3443492" y="703725"/>
                  <a:pt x="3443582" y="701564"/>
                </a:cubicBezTo>
                <a:cubicBezTo>
                  <a:pt x="3443132" y="697064"/>
                  <a:pt x="3442951" y="693103"/>
                  <a:pt x="3443042" y="689682"/>
                </a:cubicBezTo>
                <a:cubicBezTo>
                  <a:pt x="3443132" y="686262"/>
                  <a:pt x="3446192" y="684462"/>
                  <a:pt x="3452223" y="684282"/>
                </a:cubicBezTo>
                <a:cubicBezTo>
                  <a:pt x="3454744" y="673120"/>
                  <a:pt x="3456183" y="663039"/>
                  <a:pt x="3456543" y="654037"/>
                </a:cubicBezTo>
                <a:cubicBezTo>
                  <a:pt x="3456588" y="652822"/>
                  <a:pt x="3456499" y="651472"/>
                  <a:pt x="3456273" y="649987"/>
                </a:cubicBezTo>
                <a:cubicBezTo>
                  <a:pt x="3456049" y="648501"/>
                  <a:pt x="3455418" y="647692"/>
                  <a:pt x="3454384" y="647556"/>
                </a:cubicBezTo>
                <a:close/>
                <a:moveTo>
                  <a:pt x="1124753" y="634457"/>
                </a:moveTo>
                <a:cubicBezTo>
                  <a:pt x="1107044" y="636347"/>
                  <a:pt x="1095166" y="647469"/>
                  <a:pt x="1089119" y="667824"/>
                </a:cubicBezTo>
                <a:cubicBezTo>
                  <a:pt x="1083072" y="688179"/>
                  <a:pt x="1080264" y="706428"/>
                  <a:pt x="1080696" y="722571"/>
                </a:cubicBezTo>
                <a:cubicBezTo>
                  <a:pt x="1080426" y="725487"/>
                  <a:pt x="1080318" y="728727"/>
                  <a:pt x="1080372" y="732290"/>
                </a:cubicBezTo>
                <a:cubicBezTo>
                  <a:pt x="1080426" y="735854"/>
                  <a:pt x="1082263" y="737797"/>
                  <a:pt x="1085879" y="738121"/>
                </a:cubicBezTo>
                <a:cubicBezTo>
                  <a:pt x="1084961" y="741901"/>
                  <a:pt x="1085502" y="745356"/>
                  <a:pt x="1087499" y="748487"/>
                </a:cubicBezTo>
                <a:cubicBezTo>
                  <a:pt x="1089497" y="751619"/>
                  <a:pt x="1090684" y="755075"/>
                  <a:pt x="1091062" y="758854"/>
                </a:cubicBezTo>
                <a:lnTo>
                  <a:pt x="1091062" y="764037"/>
                </a:lnTo>
                <a:lnTo>
                  <a:pt x="1104021" y="748487"/>
                </a:lnTo>
                <a:lnTo>
                  <a:pt x="1104021" y="743304"/>
                </a:lnTo>
                <a:cubicBezTo>
                  <a:pt x="1103373" y="738931"/>
                  <a:pt x="1100781" y="736663"/>
                  <a:pt x="1096245" y="736501"/>
                </a:cubicBezTo>
                <a:cubicBezTo>
                  <a:pt x="1091711" y="736340"/>
                  <a:pt x="1089119" y="733424"/>
                  <a:pt x="1088472" y="727755"/>
                </a:cubicBezTo>
                <a:cubicBezTo>
                  <a:pt x="1089821" y="708642"/>
                  <a:pt x="1095544" y="691796"/>
                  <a:pt x="1105640" y="677219"/>
                </a:cubicBezTo>
                <a:cubicBezTo>
                  <a:pt x="1115737" y="662641"/>
                  <a:pt x="1122108" y="648387"/>
                  <a:pt x="1124753" y="634457"/>
                </a:cubicBezTo>
                <a:close/>
                <a:moveTo>
                  <a:pt x="5126468" y="628114"/>
                </a:moveTo>
                <a:lnTo>
                  <a:pt x="5094064" y="656197"/>
                </a:lnTo>
                <a:cubicBezTo>
                  <a:pt x="5094963" y="663894"/>
                  <a:pt x="5094243" y="671725"/>
                  <a:pt x="5091902" y="679691"/>
                </a:cubicBezTo>
                <a:cubicBezTo>
                  <a:pt x="5089563" y="687657"/>
                  <a:pt x="5086683" y="694948"/>
                  <a:pt x="5083262" y="701564"/>
                </a:cubicBezTo>
                <a:cubicBezTo>
                  <a:pt x="5079976" y="700574"/>
                  <a:pt x="5077365" y="700934"/>
                  <a:pt x="5075431" y="702644"/>
                </a:cubicBezTo>
                <a:cubicBezTo>
                  <a:pt x="5073494" y="704354"/>
                  <a:pt x="5072505" y="706875"/>
                  <a:pt x="5072460" y="710206"/>
                </a:cubicBezTo>
                <a:cubicBezTo>
                  <a:pt x="5071200" y="714661"/>
                  <a:pt x="5068859" y="719252"/>
                  <a:pt x="5065438" y="723977"/>
                </a:cubicBezTo>
                <a:cubicBezTo>
                  <a:pt x="5062018" y="728703"/>
                  <a:pt x="5058597" y="732754"/>
                  <a:pt x="5055177" y="736129"/>
                </a:cubicBezTo>
                <a:cubicBezTo>
                  <a:pt x="5058552" y="733969"/>
                  <a:pt x="5062604" y="732348"/>
                  <a:pt x="5067330" y="731269"/>
                </a:cubicBezTo>
                <a:cubicBezTo>
                  <a:pt x="5072055" y="730188"/>
                  <a:pt x="5076645" y="729648"/>
                  <a:pt x="5081101" y="729648"/>
                </a:cubicBezTo>
                <a:lnTo>
                  <a:pt x="5098383" y="708045"/>
                </a:lnTo>
                <a:cubicBezTo>
                  <a:pt x="5098338" y="704624"/>
                  <a:pt x="5098969" y="701204"/>
                  <a:pt x="5100275" y="697784"/>
                </a:cubicBezTo>
                <a:cubicBezTo>
                  <a:pt x="5101580" y="694363"/>
                  <a:pt x="5103830" y="692023"/>
                  <a:pt x="5107025" y="690762"/>
                </a:cubicBezTo>
                <a:cubicBezTo>
                  <a:pt x="5107294" y="687613"/>
                  <a:pt x="5108376" y="684732"/>
                  <a:pt x="5110266" y="682121"/>
                </a:cubicBezTo>
                <a:cubicBezTo>
                  <a:pt x="5112156" y="679511"/>
                  <a:pt x="5113235" y="676630"/>
                  <a:pt x="5113506" y="673480"/>
                </a:cubicBezTo>
                <a:lnTo>
                  <a:pt x="5111346" y="664839"/>
                </a:lnTo>
                <a:cubicBezTo>
                  <a:pt x="5116477" y="664479"/>
                  <a:pt x="5120798" y="663039"/>
                  <a:pt x="5124308" y="660519"/>
                </a:cubicBezTo>
                <a:cubicBezTo>
                  <a:pt x="5127817" y="657998"/>
                  <a:pt x="5132138" y="656558"/>
                  <a:pt x="5137269" y="656197"/>
                </a:cubicBezTo>
                <a:lnTo>
                  <a:pt x="5137269" y="654037"/>
                </a:lnTo>
                <a:lnTo>
                  <a:pt x="5135108" y="645396"/>
                </a:lnTo>
                <a:close/>
                <a:moveTo>
                  <a:pt x="6823663" y="605963"/>
                </a:moveTo>
                <a:lnTo>
                  <a:pt x="6813297" y="613737"/>
                </a:lnTo>
                <a:lnTo>
                  <a:pt x="6828846" y="631878"/>
                </a:lnTo>
                <a:lnTo>
                  <a:pt x="6779606" y="644836"/>
                </a:lnTo>
                <a:cubicBezTo>
                  <a:pt x="6775665" y="653151"/>
                  <a:pt x="6767998" y="659198"/>
                  <a:pt x="6756606" y="662978"/>
                </a:cubicBezTo>
                <a:cubicBezTo>
                  <a:pt x="6745213" y="666757"/>
                  <a:pt x="6738194" y="672804"/>
                  <a:pt x="6735549" y="681118"/>
                </a:cubicBezTo>
                <a:lnTo>
                  <a:pt x="6688900" y="696668"/>
                </a:lnTo>
                <a:cubicBezTo>
                  <a:pt x="6685337" y="708600"/>
                  <a:pt x="6678858" y="716483"/>
                  <a:pt x="6669463" y="720317"/>
                </a:cubicBezTo>
                <a:cubicBezTo>
                  <a:pt x="6660069" y="724150"/>
                  <a:pt x="6653590" y="730089"/>
                  <a:pt x="6650026" y="738134"/>
                </a:cubicBezTo>
                <a:cubicBezTo>
                  <a:pt x="6651916" y="736299"/>
                  <a:pt x="6655263" y="734138"/>
                  <a:pt x="6660069" y="731655"/>
                </a:cubicBezTo>
                <a:cubicBezTo>
                  <a:pt x="6664874" y="729171"/>
                  <a:pt x="6667573" y="729603"/>
                  <a:pt x="6668167" y="732951"/>
                </a:cubicBezTo>
                <a:lnTo>
                  <a:pt x="6668167" y="738134"/>
                </a:lnTo>
                <a:lnTo>
                  <a:pt x="6696675" y="751092"/>
                </a:lnTo>
                <a:lnTo>
                  <a:pt x="6712224" y="740725"/>
                </a:lnTo>
                <a:cubicBezTo>
                  <a:pt x="6713790" y="740725"/>
                  <a:pt x="6715842" y="741373"/>
                  <a:pt x="6718380" y="742669"/>
                </a:cubicBezTo>
                <a:cubicBezTo>
                  <a:pt x="6720917" y="743965"/>
                  <a:pt x="6722321" y="745909"/>
                  <a:pt x="6722591" y="748501"/>
                </a:cubicBezTo>
                <a:cubicBezTo>
                  <a:pt x="6722267" y="752496"/>
                  <a:pt x="6720323" y="756167"/>
                  <a:pt x="6716760" y="759515"/>
                </a:cubicBezTo>
                <a:cubicBezTo>
                  <a:pt x="6713197" y="762862"/>
                  <a:pt x="6709957" y="765237"/>
                  <a:pt x="6707041" y="766641"/>
                </a:cubicBezTo>
                <a:cubicBezTo>
                  <a:pt x="6699590" y="767937"/>
                  <a:pt x="6690520" y="770529"/>
                  <a:pt x="6679830" y="774416"/>
                </a:cubicBezTo>
                <a:cubicBezTo>
                  <a:pt x="6669139" y="778303"/>
                  <a:pt x="6662660" y="783487"/>
                  <a:pt x="6660392" y="789966"/>
                </a:cubicBezTo>
                <a:cubicBezTo>
                  <a:pt x="6653104" y="791262"/>
                  <a:pt x="6644357" y="793853"/>
                  <a:pt x="6634153" y="797740"/>
                </a:cubicBezTo>
                <a:cubicBezTo>
                  <a:pt x="6623948" y="801628"/>
                  <a:pt x="6617145" y="806811"/>
                  <a:pt x="6613744" y="813290"/>
                </a:cubicBezTo>
                <a:cubicBezTo>
                  <a:pt x="6599868" y="819553"/>
                  <a:pt x="6584211" y="826464"/>
                  <a:pt x="6566771" y="834023"/>
                </a:cubicBezTo>
                <a:cubicBezTo>
                  <a:pt x="6549332" y="841582"/>
                  <a:pt x="6535618" y="851084"/>
                  <a:pt x="6525630" y="862531"/>
                </a:cubicBezTo>
                <a:cubicBezTo>
                  <a:pt x="6519799" y="872141"/>
                  <a:pt x="6504897" y="885963"/>
                  <a:pt x="6480925" y="903996"/>
                </a:cubicBezTo>
                <a:cubicBezTo>
                  <a:pt x="6456952" y="922029"/>
                  <a:pt x="6443346" y="933260"/>
                  <a:pt x="6440107" y="937687"/>
                </a:cubicBezTo>
                <a:cubicBezTo>
                  <a:pt x="6430928" y="937147"/>
                  <a:pt x="6422722" y="940818"/>
                  <a:pt x="6415487" y="948701"/>
                </a:cubicBezTo>
                <a:cubicBezTo>
                  <a:pt x="6408252" y="956584"/>
                  <a:pt x="6402637" y="964142"/>
                  <a:pt x="6398642" y="971377"/>
                </a:cubicBezTo>
                <a:cubicBezTo>
                  <a:pt x="6382228" y="982932"/>
                  <a:pt x="6360632" y="1000641"/>
                  <a:pt x="6333852" y="1024505"/>
                </a:cubicBezTo>
                <a:cubicBezTo>
                  <a:pt x="6307072" y="1048369"/>
                  <a:pt x="6288067" y="1063487"/>
                  <a:pt x="6276837" y="1069858"/>
                </a:cubicBezTo>
                <a:cubicBezTo>
                  <a:pt x="6269602" y="1070128"/>
                  <a:pt x="6263339" y="1075419"/>
                  <a:pt x="6258047" y="1085731"/>
                </a:cubicBezTo>
                <a:cubicBezTo>
                  <a:pt x="6252756" y="1096044"/>
                  <a:pt x="6245197" y="1101983"/>
                  <a:pt x="6235371" y="1103549"/>
                </a:cubicBezTo>
                <a:lnTo>
                  <a:pt x="6232779" y="1103549"/>
                </a:lnTo>
                <a:cubicBezTo>
                  <a:pt x="6227812" y="1121960"/>
                  <a:pt x="6216366" y="1137618"/>
                  <a:pt x="6198441" y="1150522"/>
                </a:cubicBezTo>
                <a:cubicBezTo>
                  <a:pt x="6180516" y="1163426"/>
                  <a:pt x="6170365" y="1171956"/>
                  <a:pt x="6167990" y="1176114"/>
                </a:cubicBezTo>
                <a:cubicBezTo>
                  <a:pt x="6141264" y="1202137"/>
                  <a:pt x="6117615" y="1229781"/>
                  <a:pt x="6097045" y="1259045"/>
                </a:cubicBezTo>
                <a:cubicBezTo>
                  <a:pt x="6076474" y="1288308"/>
                  <a:pt x="6056065" y="1318543"/>
                  <a:pt x="6035818" y="1349750"/>
                </a:cubicBezTo>
                <a:lnTo>
                  <a:pt x="6022860" y="1352342"/>
                </a:lnTo>
                <a:cubicBezTo>
                  <a:pt x="6021240" y="1358929"/>
                  <a:pt x="6018001" y="1365192"/>
                  <a:pt x="6013142" y="1371131"/>
                </a:cubicBezTo>
                <a:cubicBezTo>
                  <a:pt x="6008283" y="1377070"/>
                  <a:pt x="6003747" y="1382037"/>
                  <a:pt x="5999536" y="1386033"/>
                </a:cubicBezTo>
                <a:cubicBezTo>
                  <a:pt x="5998240" y="1390190"/>
                  <a:pt x="5996297" y="1394186"/>
                  <a:pt x="5993705" y="1398019"/>
                </a:cubicBezTo>
                <a:cubicBezTo>
                  <a:pt x="5991113" y="1401852"/>
                  <a:pt x="5987874" y="1403904"/>
                  <a:pt x="5983986" y="1404174"/>
                </a:cubicBezTo>
                <a:lnTo>
                  <a:pt x="5976212" y="1430090"/>
                </a:lnTo>
                <a:cubicBezTo>
                  <a:pt x="5969408" y="1435921"/>
                  <a:pt x="5962282" y="1444344"/>
                  <a:pt x="5954831" y="1455358"/>
                </a:cubicBezTo>
                <a:cubicBezTo>
                  <a:pt x="5947380" y="1466372"/>
                  <a:pt x="5941549" y="1476091"/>
                  <a:pt x="5937338" y="1484514"/>
                </a:cubicBezTo>
                <a:cubicBezTo>
                  <a:pt x="5934152" y="1498551"/>
                  <a:pt x="5929509" y="1511941"/>
                  <a:pt x="5923408" y="1524683"/>
                </a:cubicBezTo>
                <a:cubicBezTo>
                  <a:pt x="5917307" y="1537425"/>
                  <a:pt x="5913311" y="1550815"/>
                  <a:pt x="5911422" y="1564853"/>
                </a:cubicBezTo>
                <a:lnTo>
                  <a:pt x="5919197" y="1582994"/>
                </a:lnTo>
                <a:cubicBezTo>
                  <a:pt x="5916983" y="1588717"/>
                  <a:pt x="5914931" y="1595412"/>
                  <a:pt x="5913041" y="1603079"/>
                </a:cubicBezTo>
                <a:cubicBezTo>
                  <a:pt x="5911152" y="1610746"/>
                  <a:pt x="5907157" y="1616145"/>
                  <a:pt x="5901055" y="1619276"/>
                </a:cubicBezTo>
                <a:lnTo>
                  <a:pt x="5885506" y="1640009"/>
                </a:lnTo>
                <a:lnTo>
                  <a:pt x="5893281" y="1663333"/>
                </a:lnTo>
                <a:cubicBezTo>
                  <a:pt x="5895872" y="1664737"/>
                  <a:pt x="5897816" y="1666465"/>
                  <a:pt x="5899112" y="1668516"/>
                </a:cubicBezTo>
                <a:cubicBezTo>
                  <a:pt x="5900407" y="1670568"/>
                  <a:pt x="5901055" y="1672296"/>
                  <a:pt x="5901055" y="1673700"/>
                </a:cubicBezTo>
                <a:cubicBezTo>
                  <a:pt x="5899274" y="1684228"/>
                  <a:pt x="5896358" y="1696862"/>
                  <a:pt x="5892308" y="1711602"/>
                </a:cubicBezTo>
                <a:cubicBezTo>
                  <a:pt x="5888259" y="1726342"/>
                  <a:pt x="5893767" y="1734440"/>
                  <a:pt x="5908830" y="1735898"/>
                </a:cubicBezTo>
                <a:cubicBezTo>
                  <a:pt x="5907210" y="1746913"/>
                  <a:pt x="5909154" y="1755983"/>
                  <a:pt x="5914661" y="1763110"/>
                </a:cubicBezTo>
                <a:cubicBezTo>
                  <a:pt x="5920168" y="1770237"/>
                  <a:pt x="5923408" y="1779307"/>
                  <a:pt x="5924380" y="1790322"/>
                </a:cubicBezTo>
                <a:cubicBezTo>
                  <a:pt x="5924326" y="1796693"/>
                  <a:pt x="5924433" y="1802740"/>
                  <a:pt x="5924704" y="1808463"/>
                </a:cubicBezTo>
                <a:cubicBezTo>
                  <a:pt x="5924974" y="1814186"/>
                  <a:pt x="5925730" y="1820233"/>
                  <a:pt x="5926971" y="1826604"/>
                </a:cubicBezTo>
                <a:cubicBezTo>
                  <a:pt x="5928645" y="1824768"/>
                  <a:pt x="5931128" y="1822609"/>
                  <a:pt x="5934422" y="1820125"/>
                </a:cubicBezTo>
                <a:cubicBezTo>
                  <a:pt x="5937716" y="1817642"/>
                  <a:pt x="5939551" y="1818073"/>
                  <a:pt x="5939929" y="1821421"/>
                </a:cubicBezTo>
                <a:lnTo>
                  <a:pt x="5937338" y="1831787"/>
                </a:lnTo>
                <a:lnTo>
                  <a:pt x="5963254" y="1826604"/>
                </a:lnTo>
                <a:cubicBezTo>
                  <a:pt x="5963037" y="1828170"/>
                  <a:pt x="5962822" y="1830221"/>
                  <a:pt x="5962606" y="1832759"/>
                </a:cubicBezTo>
                <a:cubicBezTo>
                  <a:pt x="5962390" y="1835297"/>
                  <a:pt x="5963470" y="1836700"/>
                  <a:pt x="5965845" y="1836970"/>
                </a:cubicBezTo>
                <a:cubicBezTo>
                  <a:pt x="5968491" y="1836808"/>
                  <a:pt x="5970974" y="1835837"/>
                  <a:pt x="5973296" y="1834055"/>
                </a:cubicBezTo>
                <a:cubicBezTo>
                  <a:pt x="5975618" y="1832273"/>
                  <a:pt x="5977453" y="1830653"/>
                  <a:pt x="5978803" y="1829196"/>
                </a:cubicBezTo>
                <a:lnTo>
                  <a:pt x="5986578" y="1849928"/>
                </a:lnTo>
                <a:lnTo>
                  <a:pt x="6025452" y="1855112"/>
                </a:lnTo>
                <a:lnTo>
                  <a:pt x="6046185" y="1842153"/>
                </a:lnTo>
                <a:cubicBezTo>
                  <a:pt x="6056605" y="1842370"/>
                  <a:pt x="6066864" y="1843881"/>
                  <a:pt x="6076960" y="1846689"/>
                </a:cubicBezTo>
                <a:cubicBezTo>
                  <a:pt x="6087056" y="1849496"/>
                  <a:pt x="6096667" y="1852304"/>
                  <a:pt x="6105791" y="1855112"/>
                </a:cubicBezTo>
                <a:cubicBezTo>
                  <a:pt x="6107141" y="1857919"/>
                  <a:pt x="6108977" y="1860727"/>
                  <a:pt x="6111298" y="1863534"/>
                </a:cubicBezTo>
                <a:cubicBezTo>
                  <a:pt x="6113620" y="1866342"/>
                  <a:pt x="6116104" y="1867853"/>
                  <a:pt x="6118749" y="1868069"/>
                </a:cubicBezTo>
                <a:cubicBezTo>
                  <a:pt x="6121341" y="1867800"/>
                  <a:pt x="6123284" y="1866396"/>
                  <a:pt x="6124580" y="1863858"/>
                </a:cubicBezTo>
                <a:cubicBezTo>
                  <a:pt x="6125876" y="1861321"/>
                  <a:pt x="6126524" y="1859269"/>
                  <a:pt x="6126524" y="1857703"/>
                </a:cubicBezTo>
                <a:cubicBezTo>
                  <a:pt x="6149848" y="1846905"/>
                  <a:pt x="6173173" y="1834811"/>
                  <a:pt x="6196497" y="1821421"/>
                </a:cubicBezTo>
                <a:cubicBezTo>
                  <a:pt x="6202598" y="1822015"/>
                  <a:pt x="6207241" y="1820179"/>
                  <a:pt x="6210427" y="1815914"/>
                </a:cubicBezTo>
                <a:cubicBezTo>
                  <a:pt x="6213612" y="1811649"/>
                  <a:pt x="6217608" y="1809164"/>
                  <a:pt x="6222413" y="1808463"/>
                </a:cubicBezTo>
                <a:cubicBezTo>
                  <a:pt x="6228892" y="1808625"/>
                  <a:pt x="6235371" y="1809597"/>
                  <a:pt x="6241850" y="1811378"/>
                </a:cubicBezTo>
                <a:cubicBezTo>
                  <a:pt x="6248329" y="1813160"/>
                  <a:pt x="6254808" y="1814780"/>
                  <a:pt x="6261287" y="1816238"/>
                </a:cubicBezTo>
                <a:lnTo>
                  <a:pt x="6294978" y="1772181"/>
                </a:lnTo>
                <a:lnTo>
                  <a:pt x="6341627" y="1748856"/>
                </a:lnTo>
                <a:lnTo>
                  <a:pt x="6364951" y="1751448"/>
                </a:lnTo>
                <a:cubicBezTo>
                  <a:pt x="6371916" y="1743727"/>
                  <a:pt x="6380662" y="1736492"/>
                  <a:pt x="6391191" y="1729743"/>
                </a:cubicBezTo>
                <a:cubicBezTo>
                  <a:pt x="6401719" y="1722994"/>
                  <a:pt x="6411114" y="1716407"/>
                  <a:pt x="6419374" y="1709982"/>
                </a:cubicBezTo>
                <a:lnTo>
                  <a:pt x="6440107" y="1704799"/>
                </a:lnTo>
                <a:cubicBezTo>
                  <a:pt x="6448368" y="1705177"/>
                  <a:pt x="6457114" y="1701181"/>
                  <a:pt x="6466347" y="1692813"/>
                </a:cubicBezTo>
                <a:cubicBezTo>
                  <a:pt x="6475579" y="1684444"/>
                  <a:pt x="6482383" y="1677209"/>
                  <a:pt x="6486756" y="1671108"/>
                </a:cubicBezTo>
                <a:cubicBezTo>
                  <a:pt x="6493504" y="1669056"/>
                  <a:pt x="6500740" y="1664089"/>
                  <a:pt x="6508460" y="1656207"/>
                </a:cubicBezTo>
                <a:cubicBezTo>
                  <a:pt x="6516181" y="1648324"/>
                  <a:pt x="6522768" y="1642061"/>
                  <a:pt x="6528221" y="1637417"/>
                </a:cubicBezTo>
                <a:cubicBezTo>
                  <a:pt x="6537292" y="1637309"/>
                  <a:pt x="6553490" y="1627807"/>
                  <a:pt x="6576814" y="1608910"/>
                </a:cubicBezTo>
                <a:cubicBezTo>
                  <a:pt x="6600138" y="1590013"/>
                  <a:pt x="6615040" y="1577919"/>
                  <a:pt x="6621519" y="1572628"/>
                </a:cubicBezTo>
                <a:cubicBezTo>
                  <a:pt x="6629240" y="1573707"/>
                  <a:pt x="6637122" y="1569604"/>
                  <a:pt x="6645167" y="1560317"/>
                </a:cubicBezTo>
                <a:cubicBezTo>
                  <a:pt x="6653212" y="1551031"/>
                  <a:pt x="6661742" y="1545632"/>
                  <a:pt x="6670759" y="1544120"/>
                </a:cubicBezTo>
                <a:lnTo>
                  <a:pt x="6673351" y="1544120"/>
                </a:lnTo>
                <a:cubicBezTo>
                  <a:pt x="6673405" y="1543688"/>
                  <a:pt x="6673944" y="1541960"/>
                  <a:pt x="6674970" y="1538937"/>
                </a:cubicBezTo>
                <a:cubicBezTo>
                  <a:pt x="6675996" y="1535913"/>
                  <a:pt x="6677184" y="1534186"/>
                  <a:pt x="6678534" y="1533754"/>
                </a:cubicBezTo>
                <a:cubicBezTo>
                  <a:pt x="6681125" y="1534024"/>
                  <a:pt x="6683069" y="1535427"/>
                  <a:pt x="6684365" y="1537965"/>
                </a:cubicBezTo>
                <a:cubicBezTo>
                  <a:pt x="6685661" y="1540503"/>
                  <a:pt x="6686308" y="1542554"/>
                  <a:pt x="6686308" y="1544120"/>
                </a:cubicBezTo>
                <a:lnTo>
                  <a:pt x="6704450" y="1546712"/>
                </a:lnTo>
                <a:lnTo>
                  <a:pt x="6712224" y="1528570"/>
                </a:lnTo>
                <a:cubicBezTo>
                  <a:pt x="6717408" y="1528570"/>
                  <a:pt x="6719999" y="1525979"/>
                  <a:pt x="6719999" y="1520796"/>
                </a:cubicBezTo>
                <a:cubicBezTo>
                  <a:pt x="6719892" y="1519230"/>
                  <a:pt x="6720107" y="1517178"/>
                  <a:pt x="6720647" y="1514640"/>
                </a:cubicBezTo>
                <a:cubicBezTo>
                  <a:pt x="6721187" y="1512103"/>
                  <a:pt x="6722699" y="1510699"/>
                  <a:pt x="6725183" y="1510429"/>
                </a:cubicBezTo>
                <a:lnTo>
                  <a:pt x="6727774" y="1510429"/>
                </a:lnTo>
                <a:lnTo>
                  <a:pt x="6748507" y="1492288"/>
                </a:lnTo>
                <a:cubicBezTo>
                  <a:pt x="6748669" y="1488941"/>
                  <a:pt x="6750289" y="1483973"/>
                  <a:pt x="6753366" y="1477386"/>
                </a:cubicBezTo>
                <a:cubicBezTo>
                  <a:pt x="6756444" y="1470800"/>
                  <a:pt x="6760007" y="1467128"/>
                  <a:pt x="6764056" y="1466372"/>
                </a:cubicBezTo>
                <a:cubicBezTo>
                  <a:pt x="6765406" y="1466588"/>
                  <a:pt x="6766594" y="1467452"/>
                  <a:pt x="6767620" y="1468964"/>
                </a:cubicBezTo>
                <a:cubicBezTo>
                  <a:pt x="6768646" y="1470476"/>
                  <a:pt x="6769186" y="1471339"/>
                  <a:pt x="6769239" y="1471555"/>
                </a:cubicBezTo>
                <a:cubicBezTo>
                  <a:pt x="6768646" y="1477062"/>
                  <a:pt x="6767890" y="1482246"/>
                  <a:pt x="6766972" y="1487105"/>
                </a:cubicBezTo>
                <a:cubicBezTo>
                  <a:pt x="6766054" y="1491964"/>
                  <a:pt x="6768538" y="1494556"/>
                  <a:pt x="6774423" y="1494880"/>
                </a:cubicBezTo>
                <a:lnTo>
                  <a:pt x="6784789" y="1494880"/>
                </a:lnTo>
                <a:lnTo>
                  <a:pt x="6836621" y="1427498"/>
                </a:lnTo>
                <a:lnTo>
                  <a:pt x="6849579" y="1419723"/>
                </a:lnTo>
                <a:lnTo>
                  <a:pt x="6849579" y="1414540"/>
                </a:lnTo>
                <a:cubicBezTo>
                  <a:pt x="6849579" y="1409357"/>
                  <a:pt x="6846988" y="1406766"/>
                  <a:pt x="6841805" y="1406766"/>
                </a:cubicBezTo>
                <a:lnTo>
                  <a:pt x="6880678" y="1334201"/>
                </a:lnTo>
                <a:cubicBezTo>
                  <a:pt x="6885861" y="1333769"/>
                  <a:pt x="6888453" y="1332041"/>
                  <a:pt x="6888453" y="1329017"/>
                </a:cubicBezTo>
                <a:cubicBezTo>
                  <a:pt x="6888291" y="1325184"/>
                  <a:pt x="6887319" y="1321836"/>
                  <a:pt x="6885537" y="1318975"/>
                </a:cubicBezTo>
                <a:cubicBezTo>
                  <a:pt x="6883756" y="1316114"/>
                  <a:pt x="6882136" y="1313414"/>
                  <a:pt x="6880678" y="1310876"/>
                </a:cubicBezTo>
                <a:cubicBezTo>
                  <a:pt x="6886887" y="1304182"/>
                  <a:pt x="6891963" y="1296839"/>
                  <a:pt x="6895904" y="1288848"/>
                </a:cubicBezTo>
                <a:cubicBezTo>
                  <a:pt x="6899845" y="1280857"/>
                  <a:pt x="6904273" y="1273514"/>
                  <a:pt x="6909186" y="1266819"/>
                </a:cubicBezTo>
                <a:cubicBezTo>
                  <a:pt x="6910913" y="1260664"/>
                  <a:pt x="6913937" y="1255481"/>
                  <a:pt x="6918256" y="1251270"/>
                </a:cubicBezTo>
                <a:cubicBezTo>
                  <a:pt x="6922576" y="1247058"/>
                  <a:pt x="6925599" y="1241875"/>
                  <a:pt x="6927327" y="1235720"/>
                </a:cubicBezTo>
                <a:cubicBezTo>
                  <a:pt x="6931214" y="1232913"/>
                  <a:pt x="6934454" y="1228810"/>
                  <a:pt x="6937045" y="1223410"/>
                </a:cubicBezTo>
                <a:cubicBezTo>
                  <a:pt x="6939637" y="1218011"/>
                  <a:pt x="6941581" y="1212612"/>
                  <a:pt x="6942876" y="1207213"/>
                </a:cubicBezTo>
                <a:cubicBezTo>
                  <a:pt x="6947952" y="1208185"/>
                  <a:pt x="6951407" y="1206889"/>
                  <a:pt x="6953243" y="1203325"/>
                </a:cubicBezTo>
                <a:cubicBezTo>
                  <a:pt x="6955078" y="1199762"/>
                  <a:pt x="6955942" y="1195874"/>
                  <a:pt x="6955835" y="1191663"/>
                </a:cubicBezTo>
                <a:lnTo>
                  <a:pt x="6955835" y="1189071"/>
                </a:lnTo>
                <a:cubicBezTo>
                  <a:pt x="6958318" y="1181027"/>
                  <a:pt x="6961773" y="1173144"/>
                  <a:pt x="6966201" y="1165423"/>
                </a:cubicBezTo>
                <a:cubicBezTo>
                  <a:pt x="6970628" y="1157703"/>
                  <a:pt x="6976675" y="1151763"/>
                  <a:pt x="6984342" y="1147606"/>
                </a:cubicBezTo>
                <a:lnTo>
                  <a:pt x="7007667" y="1098366"/>
                </a:lnTo>
                <a:cubicBezTo>
                  <a:pt x="7015495" y="1098905"/>
                  <a:pt x="7021866" y="1091347"/>
                  <a:pt x="7026779" y="1075689"/>
                </a:cubicBezTo>
                <a:cubicBezTo>
                  <a:pt x="7031692" y="1060032"/>
                  <a:pt x="7034824" y="1048585"/>
                  <a:pt x="7036174" y="1041350"/>
                </a:cubicBezTo>
                <a:cubicBezTo>
                  <a:pt x="7043997" y="1041638"/>
                  <a:pt x="7051100" y="1031848"/>
                  <a:pt x="7057483" y="1011979"/>
                </a:cubicBezTo>
                <a:cubicBezTo>
                  <a:pt x="7063866" y="992110"/>
                  <a:pt x="7069241" y="970801"/>
                  <a:pt x="7073608" y="948053"/>
                </a:cubicBezTo>
                <a:cubicBezTo>
                  <a:pt x="7077975" y="925305"/>
                  <a:pt x="7081047" y="909755"/>
                  <a:pt x="7082822" y="901404"/>
                </a:cubicBezTo>
                <a:cubicBezTo>
                  <a:pt x="7089517" y="874679"/>
                  <a:pt x="7096860" y="849086"/>
                  <a:pt x="7104851" y="824628"/>
                </a:cubicBezTo>
                <a:cubicBezTo>
                  <a:pt x="7112842" y="800170"/>
                  <a:pt x="7120185" y="773930"/>
                  <a:pt x="7126880" y="745909"/>
                </a:cubicBezTo>
                <a:cubicBezTo>
                  <a:pt x="7122830" y="735380"/>
                  <a:pt x="7116675" y="722746"/>
                  <a:pt x="7108414" y="708007"/>
                </a:cubicBezTo>
                <a:cubicBezTo>
                  <a:pt x="7100154" y="693267"/>
                  <a:pt x="7090760" y="685168"/>
                  <a:pt x="7080231" y="683710"/>
                </a:cubicBezTo>
                <a:cubicBezTo>
                  <a:pt x="7076452" y="683818"/>
                  <a:pt x="7073644" y="684898"/>
                  <a:pt x="7071808" y="686950"/>
                </a:cubicBezTo>
                <a:cubicBezTo>
                  <a:pt x="7069973" y="689001"/>
                  <a:pt x="7068461" y="691377"/>
                  <a:pt x="7067273" y="694077"/>
                </a:cubicBezTo>
                <a:cubicBezTo>
                  <a:pt x="7060308" y="690081"/>
                  <a:pt x="7048322" y="682523"/>
                  <a:pt x="7031315" y="671400"/>
                </a:cubicBezTo>
                <a:cubicBezTo>
                  <a:pt x="7014307" y="660278"/>
                  <a:pt x="7002969" y="654015"/>
                  <a:pt x="6997300" y="652611"/>
                </a:cubicBezTo>
                <a:cubicBezTo>
                  <a:pt x="6991307" y="653637"/>
                  <a:pt x="6987744" y="655473"/>
                  <a:pt x="6986610" y="658118"/>
                </a:cubicBezTo>
                <a:cubicBezTo>
                  <a:pt x="6985476" y="660764"/>
                  <a:pt x="6976081" y="658064"/>
                  <a:pt x="6958426" y="650019"/>
                </a:cubicBezTo>
                <a:lnTo>
                  <a:pt x="6953243" y="631878"/>
                </a:lnTo>
                <a:lnTo>
                  <a:pt x="6945468" y="629287"/>
                </a:lnTo>
                <a:cubicBezTo>
                  <a:pt x="6937693" y="629287"/>
                  <a:pt x="6932510" y="631878"/>
                  <a:pt x="6929919" y="637062"/>
                </a:cubicBezTo>
                <a:lnTo>
                  <a:pt x="6909186" y="621512"/>
                </a:lnTo>
                <a:lnTo>
                  <a:pt x="6896228" y="626695"/>
                </a:lnTo>
                <a:cubicBezTo>
                  <a:pt x="6889749" y="625291"/>
                  <a:pt x="6883270" y="624212"/>
                  <a:pt x="6876791" y="623456"/>
                </a:cubicBezTo>
                <a:cubicBezTo>
                  <a:pt x="6870312" y="622700"/>
                  <a:pt x="6863833" y="622916"/>
                  <a:pt x="6857354" y="624104"/>
                </a:cubicBezTo>
                <a:close/>
                <a:moveTo>
                  <a:pt x="5740376" y="600779"/>
                </a:moveTo>
                <a:cubicBezTo>
                  <a:pt x="5739189" y="600725"/>
                  <a:pt x="5738325" y="600833"/>
                  <a:pt x="5737785" y="601103"/>
                </a:cubicBezTo>
                <a:cubicBezTo>
                  <a:pt x="5737245" y="601373"/>
                  <a:pt x="5736381" y="602129"/>
                  <a:pt x="5735193" y="603371"/>
                </a:cubicBezTo>
                <a:cubicBezTo>
                  <a:pt x="5734762" y="605530"/>
                  <a:pt x="5735625" y="606394"/>
                  <a:pt x="5737785" y="605963"/>
                </a:cubicBezTo>
                <a:cubicBezTo>
                  <a:pt x="5737353" y="602939"/>
                  <a:pt x="5738217" y="601211"/>
                  <a:pt x="5740376" y="600779"/>
                </a:cubicBezTo>
                <a:close/>
                <a:moveTo>
                  <a:pt x="3283717" y="600029"/>
                </a:moveTo>
                <a:lnTo>
                  <a:pt x="3283717" y="619472"/>
                </a:lnTo>
                <a:lnTo>
                  <a:pt x="3292359" y="621632"/>
                </a:lnTo>
                <a:lnTo>
                  <a:pt x="3292359" y="604350"/>
                </a:lnTo>
                <a:close/>
                <a:moveTo>
                  <a:pt x="9282114" y="572484"/>
                </a:moveTo>
                <a:cubicBezTo>
                  <a:pt x="9282114" y="576805"/>
                  <a:pt x="9284275" y="578965"/>
                  <a:pt x="9288595" y="578965"/>
                </a:cubicBezTo>
                <a:cubicBezTo>
                  <a:pt x="9289765" y="579010"/>
                  <a:pt x="9291206" y="578920"/>
                  <a:pt x="9292916" y="578695"/>
                </a:cubicBezTo>
                <a:cubicBezTo>
                  <a:pt x="9294626" y="578470"/>
                  <a:pt x="9296066" y="577840"/>
                  <a:pt x="9297236" y="576805"/>
                </a:cubicBezTo>
                <a:cubicBezTo>
                  <a:pt x="9297146" y="574735"/>
                  <a:pt x="9296246" y="573475"/>
                  <a:pt x="9294536" y="573025"/>
                </a:cubicBezTo>
                <a:cubicBezTo>
                  <a:pt x="9292826" y="572575"/>
                  <a:pt x="9290846" y="572394"/>
                  <a:pt x="9288595" y="572484"/>
                </a:cubicBezTo>
                <a:close/>
                <a:moveTo>
                  <a:pt x="5158873" y="569785"/>
                </a:moveTo>
                <a:cubicBezTo>
                  <a:pt x="5155226" y="578426"/>
                  <a:pt x="5151177" y="587067"/>
                  <a:pt x="5146721" y="595709"/>
                </a:cubicBezTo>
                <a:cubicBezTo>
                  <a:pt x="5142265" y="604350"/>
                  <a:pt x="5139834" y="612991"/>
                  <a:pt x="5139429" y="621632"/>
                </a:cubicBezTo>
                <a:cubicBezTo>
                  <a:pt x="5139789" y="623433"/>
                  <a:pt x="5141230" y="624153"/>
                  <a:pt x="5143750" y="623793"/>
                </a:cubicBezTo>
                <a:lnTo>
                  <a:pt x="5154552" y="623793"/>
                </a:lnTo>
                <a:lnTo>
                  <a:pt x="5178315" y="593548"/>
                </a:lnTo>
                <a:close/>
                <a:moveTo>
                  <a:pt x="4986048" y="569785"/>
                </a:moveTo>
                <a:cubicBezTo>
                  <a:pt x="4985012" y="570010"/>
                  <a:pt x="4984383" y="571180"/>
                  <a:pt x="4984157" y="573296"/>
                </a:cubicBezTo>
                <a:cubicBezTo>
                  <a:pt x="4983932" y="575410"/>
                  <a:pt x="4983842" y="577121"/>
                  <a:pt x="4983887" y="578426"/>
                </a:cubicBezTo>
                <a:lnTo>
                  <a:pt x="4966603" y="584907"/>
                </a:lnTo>
                <a:lnTo>
                  <a:pt x="4953643" y="580587"/>
                </a:lnTo>
                <a:lnTo>
                  <a:pt x="4949322" y="604350"/>
                </a:lnTo>
                <a:lnTo>
                  <a:pt x="4932039" y="632434"/>
                </a:lnTo>
                <a:lnTo>
                  <a:pt x="4936360" y="641075"/>
                </a:lnTo>
                <a:lnTo>
                  <a:pt x="4962285" y="638915"/>
                </a:lnTo>
                <a:cubicBezTo>
                  <a:pt x="4960303" y="632299"/>
                  <a:pt x="4963185" y="628789"/>
                  <a:pt x="4970924" y="628384"/>
                </a:cubicBezTo>
                <a:cubicBezTo>
                  <a:pt x="4978666" y="627978"/>
                  <a:pt x="4983708" y="625008"/>
                  <a:pt x="4986048" y="619472"/>
                </a:cubicBezTo>
                <a:cubicBezTo>
                  <a:pt x="4987848" y="617312"/>
                  <a:pt x="4988568" y="615152"/>
                  <a:pt x="4988208" y="612991"/>
                </a:cubicBezTo>
                <a:cubicBezTo>
                  <a:pt x="4988072" y="608626"/>
                  <a:pt x="4986722" y="604395"/>
                  <a:pt x="4984157" y="600299"/>
                </a:cubicBezTo>
                <a:cubicBezTo>
                  <a:pt x="4981591" y="596204"/>
                  <a:pt x="4978621" y="592513"/>
                  <a:pt x="4975245" y="589228"/>
                </a:cubicBezTo>
                <a:lnTo>
                  <a:pt x="4986048" y="578426"/>
                </a:lnTo>
                <a:cubicBezTo>
                  <a:pt x="4990593" y="578786"/>
                  <a:pt x="4992843" y="580227"/>
                  <a:pt x="4992798" y="582747"/>
                </a:cubicBezTo>
                <a:cubicBezTo>
                  <a:pt x="4992753" y="585267"/>
                  <a:pt x="4995544" y="586707"/>
                  <a:pt x="5001170" y="587067"/>
                </a:cubicBezTo>
                <a:cubicBezTo>
                  <a:pt x="4999999" y="584457"/>
                  <a:pt x="4998020" y="581037"/>
                  <a:pt x="4995228" y="576806"/>
                </a:cubicBezTo>
                <a:cubicBezTo>
                  <a:pt x="4992439" y="572575"/>
                  <a:pt x="4989378" y="570235"/>
                  <a:pt x="4986048" y="569785"/>
                </a:cubicBezTo>
                <a:close/>
                <a:moveTo>
                  <a:pt x="5825899" y="569680"/>
                </a:moveTo>
                <a:lnTo>
                  <a:pt x="5805167" y="577455"/>
                </a:lnTo>
                <a:lnTo>
                  <a:pt x="5789616" y="574863"/>
                </a:lnTo>
                <a:lnTo>
                  <a:pt x="5745560" y="595596"/>
                </a:lnTo>
                <a:lnTo>
                  <a:pt x="5761109" y="600779"/>
                </a:lnTo>
                <a:lnTo>
                  <a:pt x="5784433" y="587821"/>
                </a:lnTo>
                <a:cubicBezTo>
                  <a:pt x="5785891" y="585230"/>
                  <a:pt x="5788159" y="583286"/>
                  <a:pt x="5791237" y="581990"/>
                </a:cubicBezTo>
                <a:cubicBezTo>
                  <a:pt x="5794314" y="580694"/>
                  <a:pt x="5797230" y="580047"/>
                  <a:pt x="5799983" y="580047"/>
                </a:cubicBezTo>
                <a:cubicBezTo>
                  <a:pt x="5801387" y="579992"/>
                  <a:pt x="5803115" y="580100"/>
                  <a:pt x="5805167" y="580371"/>
                </a:cubicBezTo>
                <a:cubicBezTo>
                  <a:pt x="5807218" y="580640"/>
                  <a:pt x="5808946" y="581396"/>
                  <a:pt x="5810350" y="582638"/>
                </a:cubicBezTo>
                <a:close/>
                <a:moveTo>
                  <a:pt x="9323160" y="563843"/>
                </a:moveTo>
                <a:cubicBezTo>
                  <a:pt x="9323205" y="565148"/>
                  <a:pt x="9323656" y="566859"/>
                  <a:pt x="9324511" y="568974"/>
                </a:cubicBezTo>
                <a:cubicBezTo>
                  <a:pt x="9325366" y="571089"/>
                  <a:pt x="9326356" y="572259"/>
                  <a:pt x="9327481" y="572484"/>
                </a:cubicBezTo>
                <a:cubicBezTo>
                  <a:pt x="9329551" y="572349"/>
                  <a:pt x="9330812" y="571539"/>
                  <a:pt x="9331262" y="570054"/>
                </a:cubicBezTo>
                <a:cubicBezTo>
                  <a:pt x="9331712" y="568569"/>
                  <a:pt x="9331892" y="567219"/>
                  <a:pt x="9331802" y="566004"/>
                </a:cubicBezTo>
                <a:close/>
                <a:moveTo>
                  <a:pt x="6390867" y="559314"/>
                </a:moveTo>
                <a:cubicBezTo>
                  <a:pt x="6393459" y="562337"/>
                  <a:pt x="6396050" y="564065"/>
                  <a:pt x="6398642" y="564497"/>
                </a:cubicBezTo>
                <a:cubicBezTo>
                  <a:pt x="6401665" y="564065"/>
                  <a:pt x="6403393" y="562337"/>
                  <a:pt x="6403825" y="559314"/>
                </a:cubicBezTo>
                <a:close/>
                <a:moveTo>
                  <a:pt x="5851815" y="551539"/>
                </a:moveTo>
                <a:lnTo>
                  <a:pt x="5849223" y="554131"/>
                </a:lnTo>
                <a:cubicBezTo>
                  <a:pt x="5852247" y="553698"/>
                  <a:pt x="5856566" y="554562"/>
                  <a:pt x="5862182" y="556722"/>
                </a:cubicBezTo>
                <a:lnTo>
                  <a:pt x="5867365" y="551539"/>
                </a:lnTo>
                <a:cubicBezTo>
                  <a:pt x="5864611" y="552835"/>
                  <a:pt x="5861695" y="553483"/>
                  <a:pt x="5858618" y="553483"/>
                </a:cubicBezTo>
                <a:cubicBezTo>
                  <a:pt x="5855540" y="553483"/>
                  <a:pt x="5853273" y="552835"/>
                  <a:pt x="5851815" y="551539"/>
                </a:cubicBezTo>
                <a:close/>
                <a:moveTo>
                  <a:pt x="8992416" y="548505"/>
                </a:moveTo>
                <a:lnTo>
                  <a:pt x="8992632" y="548721"/>
                </a:lnTo>
                <a:lnTo>
                  <a:pt x="8994792" y="548721"/>
                </a:lnTo>
                <a:close/>
                <a:moveTo>
                  <a:pt x="5911422" y="535989"/>
                </a:moveTo>
                <a:lnTo>
                  <a:pt x="5908830" y="538581"/>
                </a:lnTo>
                <a:lnTo>
                  <a:pt x="5916605" y="541172"/>
                </a:lnTo>
                <a:lnTo>
                  <a:pt x="5921788" y="538581"/>
                </a:lnTo>
                <a:cubicBezTo>
                  <a:pt x="5920384" y="537339"/>
                  <a:pt x="5918657" y="536583"/>
                  <a:pt x="5916605" y="536313"/>
                </a:cubicBezTo>
                <a:cubicBezTo>
                  <a:pt x="5914553" y="536043"/>
                  <a:pt x="5912826" y="535936"/>
                  <a:pt x="5911422" y="535989"/>
                </a:cubicBezTo>
                <a:close/>
                <a:moveTo>
                  <a:pt x="9066082" y="531438"/>
                </a:moveTo>
                <a:cubicBezTo>
                  <a:pt x="9064867" y="532563"/>
                  <a:pt x="9063517" y="534094"/>
                  <a:pt x="9062032" y="536029"/>
                </a:cubicBezTo>
                <a:cubicBezTo>
                  <a:pt x="9060547" y="537964"/>
                  <a:pt x="9059737" y="540035"/>
                  <a:pt x="9059602" y="542240"/>
                </a:cubicBezTo>
                <a:cubicBezTo>
                  <a:pt x="9059827" y="544310"/>
                  <a:pt x="9060997" y="545570"/>
                  <a:pt x="9063112" y="546020"/>
                </a:cubicBezTo>
                <a:cubicBezTo>
                  <a:pt x="9065227" y="546470"/>
                  <a:pt x="9066938" y="546651"/>
                  <a:pt x="9068243" y="546560"/>
                </a:cubicBezTo>
                <a:lnTo>
                  <a:pt x="9109289" y="544400"/>
                </a:lnTo>
                <a:cubicBezTo>
                  <a:pt x="9109379" y="542915"/>
                  <a:pt x="9109199" y="540485"/>
                  <a:pt x="9108749" y="537109"/>
                </a:cubicBezTo>
                <a:cubicBezTo>
                  <a:pt x="9108299" y="533733"/>
                  <a:pt x="9107039" y="531843"/>
                  <a:pt x="9104968" y="531438"/>
                </a:cubicBezTo>
                <a:lnTo>
                  <a:pt x="9102808" y="531438"/>
                </a:lnTo>
                <a:cubicBezTo>
                  <a:pt x="9101638" y="531573"/>
                  <a:pt x="9100198" y="532383"/>
                  <a:pt x="9098488" y="533869"/>
                </a:cubicBezTo>
                <a:cubicBezTo>
                  <a:pt x="9096777" y="535354"/>
                  <a:pt x="9095337" y="536704"/>
                  <a:pt x="9094166" y="537919"/>
                </a:cubicBezTo>
                <a:close/>
                <a:moveTo>
                  <a:pt x="9141694" y="520637"/>
                </a:moveTo>
                <a:cubicBezTo>
                  <a:pt x="9138498" y="520817"/>
                  <a:pt x="9136248" y="522077"/>
                  <a:pt x="9134943" y="524417"/>
                </a:cubicBezTo>
                <a:cubicBezTo>
                  <a:pt x="9133637" y="526757"/>
                  <a:pt x="9133008" y="529098"/>
                  <a:pt x="9133052" y="531438"/>
                </a:cubicBezTo>
                <a:lnTo>
                  <a:pt x="9133052" y="537919"/>
                </a:lnTo>
                <a:cubicBezTo>
                  <a:pt x="9131837" y="537874"/>
                  <a:pt x="9130487" y="537964"/>
                  <a:pt x="9129002" y="538189"/>
                </a:cubicBezTo>
                <a:cubicBezTo>
                  <a:pt x="9127517" y="538414"/>
                  <a:pt x="9126706" y="539044"/>
                  <a:pt x="9126572" y="540080"/>
                </a:cubicBezTo>
                <a:cubicBezTo>
                  <a:pt x="9126706" y="541204"/>
                  <a:pt x="9127517" y="542195"/>
                  <a:pt x="9129002" y="543050"/>
                </a:cubicBezTo>
                <a:cubicBezTo>
                  <a:pt x="9130487" y="543905"/>
                  <a:pt x="9131837" y="544355"/>
                  <a:pt x="9133052" y="544400"/>
                </a:cubicBezTo>
                <a:cubicBezTo>
                  <a:pt x="9136248" y="544265"/>
                  <a:pt x="9138498" y="542915"/>
                  <a:pt x="9139803" y="540349"/>
                </a:cubicBezTo>
                <a:cubicBezTo>
                  <a:pt x="9141108" y="537784"/>
                  <a:pt x="9141739" y="534814"/>
                  <a:pt x="9141694" y="531438"/>
                </a:cubicBezTo>
                <a:cubicBezTo>
                  <a:pt x="9142999" y="530403"/>
                  <a:pt x="9144709" y="529233"/>
                  <a:pt x="9146824" y="527928"/>
                </a:cubicBezTo>
                <a:cubicBezTo>
                  <a:pt x="9148940" y="526623"/>
                  <a:pt x="9150110" y="524912"/>
                  <a:pt x="9150335" y="522797"/>
                </a:cubicBezTo>
                <a:cubicBezTo>
                  <a:pt x="9150110" y="521762"/>
                  <a:pt x="9148940" y="521132"/>
                  <a:pt x="9146824" y="520907"/>
                </a:cubicBezTo>
                <a:cubicBezTo>
                  <a:pt x="9144709" y="520682"/>
                  <a:pt x="9142999" y="520592"/>
                  <a:pt x="9141694" y="520637"/>
                </a:cubicBezTo>
                <a:close/>
                <a:moveTo>
                  <a:pt x="5180475" y="504975"/>
                </a:moveTo>
                <a:cubicBezTo>
                  <a:pt x="5183852" y="504931"/>
                  <a:pt x="5187361" y="505560"/>
                  <a:pt x="5191008" y="506866"/>
                </a:cubicBezTo>
                <a:cubicBezTo>
                  <a:pt x="5194652" y="508171"/>
                  <a:pt x="5197623" y="510421"/>
                  <a:pt x="5199919" y="513617"/>
                </a:cubicBezTo>
                <a:cubicBezTo>
                  <a:pt x="5199604" y="518028"/>
                  <a:pt x="5197534" y="521628"/>
                  <a:pt x="5193707" y="524418"/>
                </a:cubicBezTo>
                <a:cubicBezTo>
                  <a:pt x="5189881" y="527209"/>
                  <a:pt x="5186192" y="528649"/>
                  <a:pt x="5182636" y="528739"/>
                </a:cubicBezTo>
                <a:cubicBezTo>
                  <a:pt x="5182771" y="529099"/>
                  <a:pt x="5183041" y="530539"/>
                  <a:pt x="5183447" y="533059"/>
                </a:cubicBezTo>
                <a:cubicBezTo>
                  <a:pt x="5183852" y="535580"/>
                  <a:pt x="5183581" y="537020"/>
                  <a:pt x="5182636" y="537380"/>
                </a:cubicBezTo>
                <a:cubicBezTo>
                  <a:pt x="5180475" y="536840"/>
                  <a:pt x="5178855" y="534140"/>
                  <a:pt x="5177776" y="529279"/>
                </a:cubicBezTo>
                <a:cubicBezTo>
                  <a:pt x="5176695" y="524418"/>
                  <a:pt x="5176156" y="520637"/>
                  <a:pt x="5176156" y="517937"/>
                </a:cubicBezTo>
                <a:cubicBezTo>
                  <a:pt x="5176335" y="515912"/>
                  <a:pt x="5177055" y="514022"/>
                  <a:pt x="5178315" y="512267"/>
                </a:cubicBezTo>
                <a:cubicBezTo>
                  <a:pt x="5179575" y="510511"/>
                  <a:pt x="5180296" y="508081"/>
                  <a:pt x="5180475" y="504975"/>
                </a:cubicBezTo>
                <a:close/>
                <a:moveTo>
                  <a:pt x="2381677" y="491919"/>
                </a:moveTo>
                <a:lnTo>
                  <a:pt x="2412777" y="499694"/>
                </a:lnTo>
                <a:cubicBezTo>
                  <a:pt x="2414343" y="499856"/>
                  <a:pt x="2416394" y="500180"/>
                  <a:pt x="2418932" y="500666"/>
                </a:cubicBezTo>
                <a:cubicBezTo>
                  <a:pt x="2421470" y="501152"/>
                  <a:pt x="2422873" y="500828"/>
                  <a:pt x="2423143" y="499694"/>
                </a:cubicBezTo>
                <a:lnTo>
                  <a:pt x="2415368" y="497102"/>
                </a:lnTo>
                <a:close/>
                <a:moveTo>
                  <a:pt x="6033227" y="432325"/>
                </a:moveTo>
                <a:cubicBezTo>
                  <a:pt x="6025452" y="432757"/>
                  <a:pt x="6018325" y="435781"/>
                  <a:pt x="6011846" y="441396"/>
                </a:cubicBezTo>
                <a:cubicBezTo>
                  <a:pt x="6005367" y="447011"/>
                  <a:pt x="5999536" y="452626"/>
                  <a:pt x="5994353" y="458241"/>
                </a:cubicBezTo>
                <a:lnTo>
                  <a:pt x="6017677" y="453058"/>
                </a:lnTo>
                <a:cubicBezTo>
                  <a:pt x="6024804" y="455110"/>
                  <a:pt x="6029339" y="454894"/>
                  <a:pt x="6031283" y="452410"/>
                </a:cubicBezTo>
                <a:cubicBezTo>
                  <a:pt x="6033227" y="449927"/>
                  <a:pt x="6036466" y="448415"/>
                  <a:pt x="6041001" y="447875"/>
                </a:cubicBezTo>
                <a:lnTo>
                  <a:pt x="6043593" y="434917"/>
                </a:lnTo>
                <a:cubicBezTo>
                  <a:pt x="6041434" y="432757"/>
                  <a:pt x="6037978" y="431894"/>
                  <a:pt x="6033227" y="432325"/>
                </a:cubicBezTo>
                <a:close/>
                <a:moveTo>
                  <a:pt x="2184716" y="432313"/>
                </a:moveTo>
                <a:cubicBezTo>
                  <a:pt x="2184392" y="432259"/>
                  <a:pt x="2183097" y="432366"/>
                  <a:pt x="2180829" y="432637"/>
                </a:cubicBezTo>
                <a:cubicBezTo>
                  <a:pt x="2178561" y="432907"/>
                  <a:pt x="2177266" y="433663"/>
                  <a:pt x="2176941" y="434904"/>
                </a:cubicBezTo>
                <a:cubicBezTo>
                  <a:pt x="2176510" y="437496"/>
                  <a:pt x="2177375" y="440087"/>
                  <a:pt x="2179533" y="442679"/>
                </a:cubicBezTo>
                <a:cubicBezTo>
                  <a:pt x="2205450" y="445703"/>
                  <a:pt x="2231365" y="447430"/>
                  <a:pt x="2257281" y="447863"/>
                </a:cubicBezTo>
                <a:cubicBezTo>
                  <a:pt x="2262140" y="448079"/>
                  <a:pt x="2269267" y="447646"/>
                  <a:pt x="2278661" y="446567"/>
                </a:cubicBezTo>
                <a:cubicBezTo>
                  <a:pt x="2288056" y="445487"/>
                  <a:pt x="2293887" y="442463"/>
                  <a:pt x="2296155" y="437496"/>
                </a:cubicBezTo>
                <a:cubicBezTo>
                  <a:pt x="2277906" y="436146"/>
                  <a:pt x="2259334" y="434958"/>
                  <a:pt x="2240436" y="433933"/>
                </a:cubicBezTo>
                <a:cubicBezTo>
                  <a:pt x="2221539" y="432907"/>
                  <a:pt x="2202966" y="432366"/>
                  <a:pt x="2184716" y="432313"/>
                </a:cubicBezTo>
                <a:close/>
                <a:moveTo>
                  <a:pt x="9703376" y="414781"/>
                </a:moveTo>
                <a:cubicBezTo>
                  <a:pt x="9709002" y="415141"/>
                  <a:pt x="9711792" y="416582"/>
                  <a:pt x="9711748" y="419102"/>
                </a:cubicBezTo>
                <a:cubicBezTo>
                  <a:pt x="9711702" y="421622"/>
                  <a:pt x="9713952" y="423062"/>
                  <a:pt x="9718498" y="423422"/>
                </a:cubicBezTo>
                <a:lnTo>
                  <a:pt x="9712018" y="438544"/>
                </a:lnTo>
                <a:cubicBezTo>
                  <a:pt x="9707247" y="438184"/>
                  <a:pt x="9704366" y="436745"/>
                  <a:pt x="9703376" y="434224"/>
                </a:cubicBezTo>
                <a:cubicBezTo>
                  <a:pt x="9702386" y="431703"/>
                  <a:pt x="9699506" y="430263"/>
                  <a:pt x="9694735" y="429903"/>
                </a:cubicBezTo>
                <a:cubicBezTo>
                  <a:pt x="9697930" y="428733"/>
                  <a:pt x="9700181" y="426753"/>
                  <a:pt x="9701486" y="423963"/>
                </a:cubicBezTo>
                <a:cubicBezTo>
                  <a:pt x="9702791" y="421172"/>
                  <a:pt x="9703421" y="418112"/>
                  <a:pt x="9703376" y="414781"/>
                </a:cubicBezTo>
                <a:close/>
                <a:moveTo>
                  <a:pt x="6090242" y="409001"/>
                </a:moveTo>
                <a:lnTo>
                  <a:pt x="6082467" y="411593"/>
                </a:lnTo>
                <a:cubicBezTo>
                  <a:pt x="6082359" y="413159"/>
                  <a:pt x="6082575" y="415210"/>
                  <a:pt x="6083115" y="417748"/>
                </a:cubicBezTo>
                <a:cubicBezTo>
                  <a:pt x="6083655" y="420285"/>
                  <a:pt x="6085167" y="421689"/>
                  <a:pt x="6087650" y="421959"/>
                </a:cubicBezTo>
                <a:lnTo>
                  <a:pt x="6090242" y="416776"/>
                </a:lnTo>
                <a:lnTo>
                  <a:pt x="6098016" y="409001"/>
                </a:lnTo>
                <a:close/>
                <a:moveTo>
                  <a:pt x="6206863" y="364944"/>
                </a:moveTo>
                <a:cubicBezTo>
                  <a:pt x="6205028" y="372341"/>
                  <a:pt x="6201572" y="375041"/>
                  <a:pt x="6196497" y="373043"/>
                </a:cubicBezTo>
                <a:cubicBezTo>
                  <a:pt x="6191422" y="371045"/>
                  <a:pt x="6187966" y="374392"/>
                  <a:pt x="6186131" y="383085"/>
                </a:cubicBezTo>
                <a:cubicBezTo>
                  <a:pt x="6179544" y="385731"/>
                  <a:pt x="6172633" y="388215"/>
                  <a:pt x="6165398" y="390536"/>
                </a:cubicBezTo>
                <a:cubicBezTo>
                  <a:pt x="6158163" y="392858"/>
                  <a:pt x="6151252" y="394693"/>
                  <a:pt x="6144665" y="396043"/>
                </a:cubicBezTo>
                <a:lnTo>
                  <a:pt x="6167990" y="398635"/>
                </a:lnTo>
                <a:cubicBezTo>
                  <a:pt x="6166640" y="392480"/>
                  <a:pt x="6170635" y="388593"/>
                  <a:pt x="6179976" y="386973"/>
                </a:cubicBezTo>
                <a:cubicBezTo>
                  <a:pt x="6189316" y="385353"/>
                  <a:pt x="6196551" y="384057"/>
                  <a:pt x="6201680" y="383085"/>
                </a:cubicBezTo>
                <a:lnTo>
                  <a:pt x="6204272" y="380494"/>
                </a:lnTo>
                <a:cubicBezTo>
                  <a:pt x="6205946" y="380386"/>
                  <a:pt x="6208429" y="379306"/>
                  <a:pt x="6211723" y="377254"/>
                </a:cubicBezTo>
                <a:cubicBezTo>
                  <a:pt x="6215016" y="375203"/>
                  <a:pt x="6216852" y="372827"/>
                  <a:pt x="6217230" y="370127"/>
                </a:cubicBezTo>
                <a:cubicBezTo>
                  <a:pt x="6216960" y="368777"/>
                  <a:pt x="6215556" y="367589"/>
                  <a:pt x="6213019" y="366564"/>
                </a:cubicBezTo>
                <a:cubicBezTo>
                  <a:pt x="6210481" y="365538"/>
                  <a:pt x="6208429" y="364998"/>
                  <a:pt x="6206863" y="364944"/>
                </a:cubicBezTo>
                <a:close/>
                <a:moveTo>
                  <a:pt x="6828846" y="209448"/>
                </a:moveTo>
                <a:cubicBezTo>
                  <a:pt x="6835272" y="211230"/>
                  <a:pt x="6841210" y="212850"/>
                  <a:pt x="6846663" y="214308"/>
                </a:cubicBezTo>
                <a:cubicBezTo>
                  <a:pt x="6852117" y="215765"/>
                  <a:pt x="6857408" y="214146"/>
                  <a:pt x="6862537" y="209448"/>
                </a:cubicBezTo>
                <a:lnTo>
                  <a:pt x="6904003" y="217223"/>
                </a:lnTo>
                <a:cubicBezTo>
                  <a:pt x="6907026" y="212040"/>
                  <a:pt x="6911345" y="209448"/>
                  <a:pt x="6916960" y="209448"/>
                </a:cubicBezTo>
                <a:cubicBezTo>
                  <a:pt x="6936452" y="210312"/>
                  <a:pt x="6956428" y="213768"/>
                  <a:pt x="6976891" y="219815"/>
                </a:cubicBezTo>
                <a:cubicBezTo>
                  <a:pt x="6997354" y="225862"/>
                  <a:pt x="7017979" y="229317"/>
                  <a:pt x="7038766" y="230181"/>
                </a:cubicBezTo>
                <a:cubicBezTo>
                  <a:pt x="7058473" y="230181"/>
                  <a:pt x="7075426" y="232125"/>
                  <a:pt x="7089626" y="236012"/>
                </a:cubicBezTo>
                <a:cubicBezTo>
                  <a:pt x="7103826" y="239900"/>
                  <a:pt x="7121426" y="245731"/>
                  <a:pt x="7142429" y="253505"/>
                </a:cubicBezTo>
                <a:cubicBezTo>
                  <a:pt x="7141673" y="262252"/>
                  <a:pt x="7148368" y="268083"/>
                  <a:pt x="7162514" y="270999"/>
                </a:cubicBezTo>
                <a:cubicBezTo>
                  <a:pt x="7176660" y="273914"/>
                  <a:pt x="7187242" y="275858"/>
                  <a:pt x="7194261" y="276830"/>
                </a:cubicBezTo>
                <a:cubicBezTo>
                  <a:pt x="7209919" y="280177"/>
                  <a:pt x="7225253" y="287088"/>
                  <a:pt x="7240262" y="297563"/>
                </a:cubicBezTo>
                <a:cubicBezTo>
                  <a:pt x="7255272" y="308037"/>
                  <a:pt x="7269309" y="317539"/>
                  <a:pt x="7282375" y="326070"/>
                </a:cubicBezTo>
                <a:cubicBezTo>
                  <a:pt x="7286371" y="328608"/>
                  <a:pt x="7290690" y="330659"/>
                  <a:pt x="7295333" y="332225"/>
                </a:cubicBezTo>
                <a:cubicBezTo>
                  <a:pt x="7299976" y="333791"/>
                  <a:pt x="7304296" y="335195"/>
                  <a:pt x="7308291" y="336436"/>
                </a:cubicBezTo>
                <a:lnTo>
                  <a:pt x="7326432" y="336436"/>
                </a:lnTo>
                <a:cubicBezTo>
                  <a:pt x="7342576" y="343347"/>
                  <a:pt x="7358881" y="353498"/>
                  <a:pt x="7375349" y="366888"/>
                </a:cubicBezTo>
                <a:cubicBezTo>
                  <a:pt x="7391816" y="380277"/>
                  <a:pt x="7404882" y="394315"/>
                  <a:pt x="7414546" y="409001"/>
                </a:cubicBezTo>
                <a:cubicBezTo>
                  <a:pt x="7414061" y="415858"/>
                  <a:pt x="7417624" y="422877"/>
                  <a:pt x="7425237" y="430058"/>
                </a:cubicBezTo>
                <a:cubicBezTo>
                  <a:pt x="7432850" y="437239"/>
                  <a:pt x="7439653" y="442314"/>
                  <a:pt x="7445646" y="445284"/>
                </a:cubicBezTo>
                <a:cubicBezTo>
                  <a:pt x="7445268" y="451870"/>
                  <a:pt x="7447968" y="454894"/>
                  <a:pt x="7453745" y="454354"/>
                </a:cubicBezTo>
                <a:cubicBezTo>
                  <a:pt x="7459522" y="453814"/>
                  <a:pt x="7462869" y="456838"/>
                  <a:pt x="7463787" y="463425"/>
                </a:cubicBezTo>
                <a:lnTo>
                  <a:pt x="7463787" y="466017"/>
                </a:lnTo>
                <a:cubicBezTo>
                  <a:pt x="7468430" y="467636"/>
                  <a:pt x="7471454" y="470227"/>
                  <a:pt x="7472858" y="473791"/>
                </a:cubicBezTo>
                <a:cubicBezTo>
                  <a:pt x="7474261" y="477355"/>
                  <a:pt x="7477285" y="479946"/>
                  <a:pt x="7481928" y="481566"/>
                </a:cubicBezTo>
                <a:lnTo>
                  <a:pt x="7502661" y="525623"/>
                </a:lnTo>
                <a:cubicBezTo>
                  <a:pt x="7506818" y="525785"/>
                  <a:pt x="7510814" y="527405"/>
                  <a:pt x="7514647" y="530482"/>
                </a:cubicBezTo>
                <a:cubicBezTo>
                  <a:pt x="7518481" y="533560"/>
                  <a:pt x="7520532" y="537123"/>
                  <a:pt x="7520802" y="541172"/>
                </a:cubicBezTo>
                <a:lnTo>
                  <a:pt x="7520802" y="546356"/>
                </a:lnTo>
                <a:cubicBezTo>
                  <a:pt x="7524959" y="552835"/>
                  <a:pt x="7528955" y="559314"/>
                  <a:pt x="7532788" y="565793"/>
                </a:cubicBezTo>
                <a:cubicBezTo>
                  <a:pt x="7536622" y="572272"/>
                  <a:pt x="7538673" y="578751"/>
                  <a:pt x="7538944" y="585230"/>
                </a:cubicBezTo>
                <a:lnTo>
                  <a:pt x="7536352" y="595596"/>
                </a:lnTo>
                <a:lnTo>
                  <a:pt x="7554493" y="616329"/>
                </a:lnTo>
                <a:cubicBezTo>
                  <a:pt x="7554439" y="622808"/>
                  <a:pt x="7558434" y="639653"/>
                  <a:pt x="7566479" y="666865"/>
                </a:cubicBezTo>
                <a:cubicBezTo>
                  <a:pt x="7574524" y="694077"/>
                  <a:pt x="7579167" y="716105"/>
                  <a:pt x="7580409" y="732951"/>
                </a:cubicBezTo>
                <a:cubicBezTo>
                  <a:pt x="7580301" y="738134"/>
                  <a:pt x="7579869" y="743317"/>
                  <a:pt x="7579113" y="748501"/>
                </a:cubicBezTo>
                <a:cubicBezTo>
                  <a:pt x="7578357" y="753684"/>
                  <a:pt x="7577926" y="758867"/>
                  <a:pt x="7577817" y="764050"/>
                </a:cubicBezTo>
                <a:cubicBezTo>
                  <a:pt x="7579869" y="767937"/>
                  <a:pt x="7580301" y="771825"/>
                  <a:pt x="7579113" y="775712"/>
                </a:cubicBezTo>
                <a:cubicBezTo>
                  <a:pt x="7577926" y="779600"/>
                  <a:pt x="7578357" y="783487"/>
                  <a:pt x="7580409" y="787374"/>
                </a:cubicBezTo>
                <a:lnTo>
                  <a:pt x="7590775" y="792557"/>
                </a:lnTo>
                <a:cubicBezTo>
                  <a:pt x="7585700" y="791693"/>
                  <a:pt x="7582244" y="793421"/>
                  <a:pt x="7580409" y="797740"/>
                </a:cubicBezTo>
                <a:cubicBezTo>
                  <a:pt x="7578573" y="802060"/>
                  <a:pt x="7577709" y="806379"/>
                  <a:pt x="7577817" y="810699"/>
                </a:cubicBezTo>
                <a:cubicBezTo>
                  <a:pt x="7578303" y="818906"/>
                  <a:pt x="7579923" y="828408"/>
                  <a:pt x="7582677" y="839206"/>
                </a:cubicBezTo>
                <a:cubicBezTo>
                  <a:pt x="7585430" y="850005"/>
                  <a:pt x="7586402" y="859507"/>
                  <a:pt x="7585592" y="867714"/>
                </a:cubicBezTo>
                <a:lnTo>
                  <a:pt x="7590775" y="885855"/>
                </a:lnTo>
                <a:cubicBezTo>
                  <a:pt x="7585268" y="927428"/>
                  <a:pt x="7578141" y="969326"/>
                  <a:pt x="7569394" y="1011547"/>
                </a:cubicBezTo>
                <a:cubicBezTo>
                  <a:pt x="7560648" y="1053768"/>
                  <a:pt x="7552225" y="1095666"/>
                  <a:pt x="7544126" y="1137239"/>
                </a:cubicBezTo>
                <a:cubicBezTo>
                  <a:pt x="7533652" y="1136484"/>
                  <a:pt x="7524798" y="1147714"/>
                  <a:pt x="7517562" y="1170931"/>
                </a:cubicBezTo>
                <a:cubicBezTo>
                  <a:pt x="7510328" y="1194147"/>
                  <a:pt x="7505360" y="1210560"/>
                  <a:pt x="7502661" y="1220170"/>
                </a:cubicBezTo>
                <a:cubicBezTo>
                  <a:pt x="7495858" y="1236800"/>
                  <a:pt x="7488083" y="1252781"/>
                  <a:pt x="7479337" y="1268115"/>
                </a:cubicBezTo>
                <a:cubicBezTo>
                  <a:pt x="7470590" y="1283449"/>
                  <a:pt x="7462815" y="1299430"/>
                  <a:pt x="7456012" y="1316060"/>
                </a:cubicBezTo>
                <a:cubicBezTo>
                  <a:pt x="7442622" y="1329450"/>
                  <a:pt x="7433120" y="1344135"/>
                  <a:pt x="7427505" y="1360117"/>
                </a:cubicBezTo>
                <a:lnTo>
                  <a:pt x="7414546" y="1365300"/>
                </a:lnTo>
                <a:cubicBezTo>
                  <a:pt x="7414546" y="1369835"/>
                  <a:pt x="7413251" y="1379553"/>
                  <a:pt x="7410659" y="1394455"/>
                </a:cubicBezTo>
                <a:cubicBezTo>
                  <a:pt x="7408068" y="1409357"/>
                  <a:pt x="7404180" y="1417780"/>
                  <a:pt x="7398997" y="1419723"/>
                </a:cubicBezTo>
                <a:cubicBezTo>
                  <a:pt x="7396622" y="1419345"/>
                  <a:pt x="7395542" y="1417510"/>
                  <a:pt x="7395758" y="1414216"/>
                </a:cubicBezTo>
                <a:cubicBezTo>
                  <a:pt x="7395973" y="1410923"/>
                  <a:pt x="7396189" y="1408439"/>
                  <a:pt x="7396406" y="1406766"/>
                </a:cubicBezTo>
                <a:lnTo>
                  <a:pt x="7393814" y="1406766"/>
                </a:lnTo>
                <a:cubicBezTo>
                  <a:pt x="7390790" y="1407197"/>
                  <a:pt x="7389063" y="1408925"/>
                  <a:pt x="7388631" y="1411949"/>
                </a:cubicBezTo>
                <a:cubicBezTo>
                  <a:pt x="7389063" y="1417132"/>
                  <a:pt x="7390790" y="1422315"/>
                  <a:pt x="7393814" y="1427498"/>
                </a:cubicBezTo>
                <a:cubicBezTo>
                  <a:pt x="7393706" y="1431223"/>
                  <a:pt x="7392626" y="1433491"/>
                  <a:pt x="7390575" y="1434301"/>
                </a:cubicBezTo>
                <a:cubicBezTo>
                  <a:pt x="7388523" y="1435111"/>
                  <a:pt x="7386147" y="1435435"/>
                  <a:pt x="7383447" y="1435273"/>
                </a:cubicBezTo>
                <a:lnTo>
                  <a:pt x="7373081" y="1435273"/>
                </a:lnTo>
                <a:lnTo>
                  <a:pt x="7373081" y="1437865"/>
                </a:lnTo>
                <a:cubicBezTo>
                  <a:pt x="7373405" y="1442346"/>
                  <a:pt x="7374701" y="1445046"/>
                  <a:pt x="7376968" y="1445963"/>
                </a:cubicBezTo>
                <a:cubicBezTo>
                  <a:pt x="7379236" y="1446881"/>
                  <a:pt x="7380532" y="1450229"/>
                  <a:pt x="7380856" y="1456006"/>
                </a:cubicBezTo>
                <a:lnTo>
                  <a:pt x="7360123" y="1463781"/>
                </a:lnTo>
                <a:cubicBezTo>
                  <a:pt x="7365630" y="1465131"/>
                  <a:pt x="7366278" y="1466318"/>
                  <a:pt x="7362067" y="1467344"/>
                </a:cubicBezTo>
                <a:cubicBezTo>
                  <a:pt x="7357855" y="1468370"/>
                  <a:pt x="7354616" y="1468910"/>
                  <a:pt x="7352348" y="1468964"/>
                </a:cubicBezTo>
                <a:cubicBezTo>
                  <a:pt x="7352510" y="1472527"/>
                  <a:pt x="7352186" y="1478358"/>
                  <a:pt x="7351376" y="1486457"/>
                </a:cubicBezTo>
                <a:cubicBezTo>
                  <a:pt x="7350567" y="1494556"/>
                  <a:pt x="7348299" y="1499091"/>
                  <a:pt x="7344574" y="1500063"/>
                </a:cubicBezTo>
                <a:cubicBezTo>
                  <a:pt x="7343332" y="1499793"/>
                  <a:pt x="7342576" y="1498389"/>
                  <a:pt x="7342306" y="1495852"/>
                </a:cubicBezTo>
                <a:cubicBezTo>
                  <a:pt x="7342036" y="1493314"/>
                  <a:pt x="7341928" y="1491262"/>
                  <a:pt x="7341982" y="1489697"/>
                </a:cubicBezTo>
                <a:lnTo>
                  <a:pt x="7321249" y="1510429"/>
                </a:lnTo>
                <a:cubicBezTo>
                  <a:pt x="7317902" y="1520310"/>
                  <a:pt x="7312287" y="1528408"/>
                  <a:pt x="7304404" y="1534725"/>
                </a:cubicBezTo>
                <a:cubicBezTo>
                  <a:pt x="7296521" y="1541043"/>
                  <a:pt x="7290906" y="1548493"/>
                  <a:pt x="7287559" y="1557078"/>
                </a:cubicBezTo>
                <a:lnTo>
                  <a:pt x="7264235" y="1577811"/>
                </a:lnTo>
                <a:lnTo>
                  <a:pt x="7256460" y="1608910"/>
                </a:lnTo>
                <a:cubicBezTo>
                  <a:pt x="7251276" y="1607830"/>
                  <a:pt x="7247389" y="1608694"/>
                  <a:pt x="7244797" y="1611501"/>
                </a:cubicBezTo>
                <a:cubicBezTo>
                  <a:pt x="7242206" y="1614309"/>
                  <a:pt x="7240910" y="1617765"/>
                  <a:pt x="7240910" y="1621868"/>
                </a:cubicBezTo>
                <a:lnTo>
                  <a:pt x="7240910" y="1624460"/>
                </a:lnTo>
                <a:cubicBezTo>
                  <a:pt x="7225576" y="1640549"/>
                  <a:pt x="7211539" y="1658906"/>
                  <a:pt x="7198797" y="1679531"/>
                </a:cubicBezTo>
                <a:cubicBezTo>
                  <a:pt x="7186054" y="1700156"/>
                  <a:pt x="7173312" y="1719809"/>
                  <a:pt x="7160570" y="1738490"/>
                </a:cubicBezTo>
                <a:lnTo>
                  <a:pt x="7142429" y="1743673"/>
                </a:lnTo>
                <a:cubicBezTo>
                  <a:pt x="7141187" y="1749018"/>
                  <a:pt x="7139136" y="1753877"/>
                  <a:pt x="7136274" y="1758251"/>
                </a:cubicBezTo>
                <a:cubicBezTo>
                  <a:pt x="7133413" y="1762624"/>
                  <a:pt x="7129417" y="1765539"/>
                  <a:pt x="7124288" y="1766998"/>
                </a:cubicBezTo>
                <a:cubicBezTo>
                  <a:pt x="7122668" y="1773044"/>
                  <a:pt x="7120077" y="1777796"/>
                  <a:pt x="7116513" y="1781251"/>
                </a:cubicBezTo>
                <a:cubicBezTo>
                  <a:pt x="7112950" y="1784707"/>
                  <a:pt x="7110359" y="1789458"/>
                  <a:pt x="7108738" y="1795505"/>
                </a:cubicBezTo>
                <a:cubicBezTo>
                  <a:pt x="7090058" y="1808085"/>
                  <a:pt x="7073644" y="1823095"/>
                  <a:pt x="7059498" y="1840534"/>
                </a:cubicBezTo>
                <a:cubicBezTo>
                  <a:pt x="7045352" y="1857973"/>
                  <a:pt x="7028939" y="1872335"/>
                  <a:pt x="7010258" y="1883619"/>
                </a:cubicBezTo>
                <a:cubicBezTo>
                  <a:pt x="7000593" y="1883781"/>
                  <a:pt x="6993359" y="1888640"/>
                  <a:pt x="6988553" y="1898197"/>
                </a:cubicBezTo>
                <a:cubicBezTo>
                  <a:pt x="6983748" y="1907753"/>
                  <a:pt x="6977161" y="1913260"/>
                  <a:pt x="6968792" y="1914718"/>
                </a:cubicBezTo>
                <a:lnTo>
                  <a:pt x="6963609" y="1914718"/>
                </a:lnTo>
                <a:lnTo>
                  <a:pt x="6922144" y="1948409"/>
                </a:lnTo>
                <a:cubicBezTo>
                  <a:pt x="6922090" y="1952566"/>
                  <a:pt x="6920902" y="1956562"/>
                  <a:pt x="6918580" y="1960395"/>
                </a:cubicBezTo>
                <a:cubicBezTo>
                  <a:pt x="6916259" y="1964228"/>
                  <a:pt x="6913127" y="1966280"/>
                  <a:pt x="6909186" y="1966550"/>
                </a:cubicBezTo>
                <a:lnTo>
                  <a:pt x="6904003" y="1966550"/>
                </a:lnTo>
                <a:cubicBezTo>
                  <a:pt x="6902545" y="1971842"/>
                  <a:pt x="6899629" y="1976161"/>
                  <a:pt x="6895256" y="1979508"/>
                </a:cubicBezTo>
                <a:cubicBezTo>
                  <a:pt x="6890883" y="1982856"/>
                  <a:pt x="6886023" y="1984583"/>
                  <a:pt x="6880678" y="1984691"/>
                </a:cubicBezTo>
                <a:cubicBezTo>
                  <a:pt x="6865129" y="1994626"/>
                  <a:pt x="6849579" y="2005856"/>
                  <a:pt x="6834030" y="2018382"/>
                </a:cubicBezTo>
                <a:cubicBezTo>
                  <a:pt x="6831438" y="2026157"/>
                  <a:pt x="6826255" y="2031340"/>
                  <a:pt x="6818480" y="2033932"/>
                </a:cubicBezTo>
                <a:cubicBezTo>
                  <a:pt x="6807952" y="2044082"/>
                  <a:pt x="6796613" y="2052937"/>
                  <a:pt x="6784465" y="2060496"/>
                </a:cubicBezTo>
                <a:cubicBezTo>
                  <a:pt x="6772317" y="2068054"/>
                  <a:pt x="6760331" y="2075613"/>
                  <a:pt x="6748507" y="2083172"/>
                </a:cubicBezTo>
                <a:cubicBezTo>
                  <a:pt x="6743162" y="2096022"/>
                  <a:pt x="6733119" y="2104660"/>
                  <a:pt x="6718380" y="2109088"/>
                </a:cubicBezTo>
                <a:cubicBezTo>
                  <a:pt x="6703640" y="2113515"/>
                  <a:pt x="6692950" y="2122154"/>
                  <a:pt x="6686308" y="2135004"/>
                </a:cubicBezTo>
                <a:lnTo>
                  <a:pt x="6668167" y="2150553"/>
                </a:lnTo>
                <a:lnTo>
                  <a:pt x="6624110" y="2160920"/>
                </a:lnTo>
                <a:lnTo>
                  <a:pt x="6600786" y="2176469"/>
                </a:lnTo>
                <a:cubicBezTo>
                  <a:pt x="6600678" y="2179169"/>
                  <a:pt x="6599598" y="2181545"/>
                  <a:pt x="6597546" y="2183596"/>
                </a:cubicBezTo>
                <a:cubicBezTo>
                  <a:pt x="6595494" y="2185648"/>
                  <a:pt x="6593119" y="2186728"/>
                  <a:pt x="6590420" y="2186836"/>
                </a:cubicBezTo>
                <a:cubicBezTo>
                  <a:pt x="6586208" y="2186242"/>
                  <a:pt x="6581673" y="2185486"/>
                  <a:pt x="6576814" y="2184568"/>
                </a:cubicBezTo>
                <a:cubicBezTo>
                  <a:pt x="6571954" y="2183650"/>
                  <a:pt x="6568715" y="2186134"/>
                  <a:pt x="6567095" y="2192019"/>
                </a:cubicBezTo>
                <a:lnTo>
                  <a:pt x="6543771" y="2197202"/>
                </a:lnTo>
                <a:cubicBezTo>
                  <a:pt x="6542529" y="2202601"/>
                  <a:pt x="6540477" y="2207352"/>
                  <a:pt x="6537616" y="2211456"/>
                </a:cubicBezTo>
                <a:cubicBezTo>
                  <a:pt x="6534754" y="2215559"/>
                  <a:pt x="6530759" y="2217719"/>
                  <a:pt x="6525630" y="2217935"/>
                </a:cubicBezTo>
                <a:lnTo>
                  <a:pt x="6520446" y="2217935"/>
                </a:lnTo>
                <a:lnTo>
                  <a:pt x="6512672" y="2241259"/>
                </a:lnTo>
                <a:cubicBezTo>
                  <a:pt x="6502305" y="2241259"/>
                  <a:pt x="6496474" y="2244499"/>
                  <a:pt x="6495178" y="2250978"/>
                </a:cubicBezTo>
                <a:cubicBezTo>
                  <a:pt x="6493883" y="2257457"/>
                  <a:pt x="6489347" y="2259400"/>
                  <a:pt x="6481573" y="2256809"/>
                </a:cubicBezTo>
                <a:cubicBezTo>
                  <a:pt x="6481464" y="2259400"/>
                  <a:pt x="6480385" y="2261344"/>
                  <a:pt x="6478333" y="2262640"/>
                </a:cubicBezTo>
                <a:cubicBezTo>
                  <a:pt x="6476281" y="2263936"/>
                  <a:pt x="6473906" y="2264584"/>
                  <a:pt x="6471206" y="2264584"/>
                </a:cubicBezTo>
                <a:lnTo>
                  <a:pt x="6458248" y="2261992"/>
                </a:lnTo>
                <a:lnTo>
                  <a:pt x="6434924" y="2277542"/>
                </a:lnTo>
                <a:cubicBezTo>
                  <a:pt x="6430604" y="2275922"/>
                  <a:pt x="6425637" y="2275274"/>
                  <a:pt x="6420022" y="2275598"/>
                </a:cubicBezTo>
                <a:cubicBezTo>
                  <a:pt x="6414407" y="2275922"/>
                  <a:pt x="6410736" y="2279161"/>
                  <a:pt x="6409008" y="2285316"/>
                </a:cubicBezTo>
                <a:lnTo>
                  <a:pt x="6383092" y="2298275"/>
                </a:lnTo>
                <a:cubicBezTo>
                  <a:pt x="6377855" y="2295791"/>
                  <a:pt x="6373427" y="2295575"/>
                  <a:pt x="6369810" y="2297627"/>
                </a:cubicBezTo>
                <a:cubicBezTo>
                  <a:pt x="6366193" y="2299678"/>
                  <a:pt x="6363709" y="2303350"/>
                  <a:pt x="6362359" y="2308641"/>
                </a:cubicBezTo>
                <a:cubicBezTo>
                  <a:pt x="6354477" y="2306913"/>
                  <a:pt x="6350805" y="2308425"/>
                  <a:pt x="6351345" y="2313176"/>
                </a:cubicBezTo>
                <a:cubicBezTo>
                  <a:pt x="6351885" y="2317927"/>
                  <a:pt x="6349509" y="2320735"/>
                  <a:pt x="6344218" y="2321599"/>
                </a:cubicBezTo>
                <a:cubicBezTo>
                  <a:pt x="6330882" y="2322247"/>
                  <a:pt x="6316088" y="2325486"/>
                  <a:pt x="6299837" y="2331317"/>
                </a:cubicBezTo>
                <a:cubicBezTo>
                  <a:pt x="6283586" y="2337148"/>
                  <a:pt x="6268144" y="2341683"/>
                  <a:pt x="6253512" y="2344923"/>
                </a:cubicBezTo>
                <a:cubicBezTo>
                  <a:pt x="6253890" y="2336879"/>
                  <a:pt x="6250543" y="2334827"/>
                  <a:pt x="6243470" y="2338768"/>
                </a:cubicBezTo>
                <a:cubicBezTo>
                  <a:pt x="6236397" y="2342709"/>
                  <a:pt x="6231105" y="2346489"/>
                  <a:pt x="6227596" y="2350106"/>
                </a:cubicBezTo>
                <a:cubicBezTo>
                  <a:pt x="6217338" y="2349728"/>
                  <a:pt x="6207403" y="2352428"/>
                  <a:pt x="6197793" y="2358205"/>
                </a:cubicBezTo>
                <a:cubicBezTo>
                  <a:pt x="6188182" y="2363982"/>
                  <a:pt x="6178248" y="2367330"/>
                  <a:pt x="6167990" y="2368247"/>
                </a:cubicBezTo>
                <a:cubicBezTo>
                  <a:pt x="6163940" y="2368356"/>
                  <a:pt x="6160377" y="2367492"/>
                  <a:pt x="6157300" y="2365656"/>
                </a:cubicBezTo>
                <a:cubicBezTo>
                  <a:pt x="6154222" y="2363820"/>
                  <a:pt x="6152602" y="2360364"/>
                  <a:pt x="6152440" y="2355290"/>
                </a:cubicBezTo>
                <a:cubicBezTo>
                  <a:pt x="6152656" y="2353831"/>
                  <a:pt x="6152872" y="2352212"/>
                  <a:pt x="6153088" y="2350430"/>
                </a:cubicBezTo>
                <a:cubicBezTo>
                  <a:pt x="6153304" y="2348648"/>
                  <a:pt x="6152224" y="2347676"/>
                  <a:pt x="6149848" y="2347515"/>
                </a:cubicBezTo>
                <a:cubicBezTo>
                  <a:pt x="6143262" y="2347838"/>
                  <a:pt x="6136998" y="2349783"/>
                  <a:pt x="6131059" y="2353346"/>
                </a:cubicBezTo>
                <a:cubicBezTo>
                  <a:pt x="6125120" y="2356909"/>
                  <a:pt x="6120153" y="2360149"/>
                  <a:pt x="6116158" y="2363064"/>
                </a:cubicBezTo>
                <a:cubicBezTo>
                  <a:pt x="6109625" y="2360742"/>
                  <a:pt x="6103254" y="2360850"/>
                  <a:pt x="6097045" y="2363388"/>
                </a:cubicBezTo>
                <a:cubicBezTo>
                  <a:pt x="6090836" y="2365926"/>
                  <a:pt x="6085112" y="2369273"/>
                  <a:pt x="6079876" y="2373430"/>
                </a:cubicBezTo>
                <a:lnTo>
                  <a:pt x="6056551" y="2365656"/>
                </a:lnTo>
                <a:lnTo>
                  <a:pt x="6046185" y="2376022"/>
                </a:lnTo>
                <a:lnTo>
                  <a:pt x="6033227" y="2370839"/>
                </a:lnTo>
                <a:lnTo>
                  <a:pt x="6012494" y="2391572"/>
                </a:lnTo>
                <a:cubicBezTo>
                  <a:pt x="6006069" y="2389682"/>
                  <a:pt x="5999482" y="2386335"/>
                  <a:pt x="5992733" y="2381529"/>
                </a:cubicBezTo>
                <a:cubicBezTo>
                  <a:pt x="5985984" y="2376724"/>
                  <a:pt x="5978749" y="2374025"/>
                  <a:pt x="5971029" y="2373430"/>
                </a:cubicBezTo>
                <a:cubicBezTo>
                  <a:pt x="5968437" y="2373754"/>
                  <a:pt x="5966493" y="2375698"/>
                  <a:pt x="5965198" y="2379261"/>
                </a:cubicBezTo>
                <a:cubicBezTo>
                  <a:pt x="5963901" y="2382825"/>
                  <a:pt x="5963254" y="2386065"/>
                  <a:pt x="5963254" y="2388980"/>
                </a:cubicBezTo>
                <a:cubicBezTo>
                  <a:pt x="5949972" y="2389466"/>
                  <a:pt x="5937014" y="2388494"/>
                  <a:pt x="5924380" y="2386065"/>
                </a:cubicBezTo>
                <a:cubicBezTo>
                  <a:pt x="5911746" y="2383635"/>
                  <a:pt x="5901379" y="2376832"/>
                  <a:pt x="5893281" y="2365656"/>
                </a:cubicBezTo>
                <a:cubicBezTo>
                  <a:pt x="5890527" y="2374673"/>
                  <a:pt x="5877893" y="2376724"/>
                  <a:pt x="5855378" y="2371811"/>
                </a:cubicBezTo>
                <a:cubicBezTo>
                  <a:pt x="5832864" y="2366897"/>
                  <a:pt x="5816991" y="2363118"/>
                  <a:pt x="5807758" y="2360473"/>
                </a:cubicBezTo>
                <a:cubicBezTo>
                  <a:pt x="5773743" y="2352158"/>
                  <a:pt x="5738757" y="2342871"/>
                  <a:pt x="5702798" y="2332613"/>
                </a:cubicBezTo>
                <a:cubicBezTo>
                  <a:pt x="5666840" y="2322355"/>
                  <a:pt x="5631853" y="2314364"/>
                  <a:pt x="5597839" y="2308641"/>
                </a:cubicBezTo>
                <a:lnTo>
                  <a:pt x="5587472" y="2282725"/>
                </a:lnTo>
                <a:cubicBezTo>
                  <a:pt x="5549840" y="2270793"/>
                  <a:pt x="5521441" y="2251896"/>
                  <a:pt x="5502274" y="2226034"/>
                </a:cubicBezTo>
                <a:cubicBezTo>
                  <a:pt x="5483106" y="2200171"/>
                  <a:pt x="5465721" y="2184514"/>
                  <a:pt x="5450118" y="2179061"/>
                </a:cubicBezTo>
                <a:cubicBezTo>
                  <a:pt x="5440291" y="2157194"/>
                  <a:pt x="5430789" y="2136786"/>
                  <a:pt x="5421610" y="2117835"/>
                </a:cubicBezTo>
                <a:cubicBezTo>
                  <a:pt x="5412432" y="2098883"/>
                  <a:pt x="5400337" y="2080418"/>
                  <a:pt x="5385328" y="2062439"/>
                </a:cubicBezTo>
                <a:lnTo>
                  <a:pt x="5356821" y="2054664"/>
                </a:lnTo>
                <a:cubicBezTo>
                  <a:pt x="5357198" y="2051587"/>
                  <a:pt x="5357738" y="2047375"/>
                  <a:pt x="5358440" y="2042030"/>
                </a:cubicBezTo>
                <a:cubicBezTo>
                  <a:pt x="5359142" y="2036685"/>
                  <a:pt x="5357738" y="2033122"/>
                  <a:pt x="5354229" y="2031340"/>
                </a:cubicBezTo>
                <a:cubicBezTo>
                  <a:pt x="5354391" y="2028317"/>
                  <a:pt x="5354067" y="2024645"/>
                  <a:pt x="5353257" y="2020326"/>
                </a:cubicBezTo>
                <a:cubicBezTo>
                  <a:pt x="5352447" y="2016007"/>
                  <a:pt x="5350179" y="2013631"/>
                  <a:pt x="5346454" y="2013199"/>
                </a:cubicBezTo>
                <a:lnTo>
                  <a:pt x="5343862" y="1984691"/>
                </a:lnTo>
                <a:cubicBezTo>
                  <a:pt x="5335656" y="1971301"/>
                  <a:pt x="5331336" y="1956616"/>
                  <a:pt x="5330905" y="1940634"/>
                </a:cubicBezTo>
                <a:cubicBezTo>
                  <a:pt x="5331067" y="1936693"/>
                  <a:pt x="5332686" y="1933561"/>
                  <a:pt x="5335763" y="1931239"/>
                </a:cubicBezTo>
                <a:cubicBezTo>
                  <a:pt x="5338841" y="1928918"/>
                  <a:pt x="5342405" y="1927730"/>
                  <a:pt x="5346454" y="1927676"/>
                </a:cubicBezTo>
                <a:lnTo>
                  <a:pt x="5349046" y="1927676"/>
                </a:lnTo>
                <a:cubicBezTo>
                  <a:pt x="5351745" y="1922547"/>
                  <a:pt x="5354121" y="1917256"/>
                  <a:pt x="5356172" y="1911803"/>
                </a:cubicBezTo>
                <a:cubicBezTo>
                  <a:pt x="5358224" y="1906349"/>
                  <a:pt x="5359304" y="1900411"/>
                  <a:pt x="5359412" y="1893985"/>
                </a:cubicBezTo>
                <a:lnTo>
                  <a:pt x="5346454" y="1860295"/>
                </a:lnTo>
                <a:cubicBezTo>
                  <a:pt x="5346724" y="1857379"/>
                  <a:pt x="5346832" y="1854139"/>
                  <a:pt x="5346778" y="1850576"/>
                </a:cubicBezTo>
                <a:cubicBezTo>
                  <a:pt x="5346724" y="1847013"/>
                  <a:pt x="5344888" y="1845069"/>
                  <a:pt x="5341271" y="1844745"/>
                </a:cubicBezTo>
                <a:cubicBezTo>
                  <a:pt x="5336681" y="1845339"/>
                  <a:pt x="5330958" y="1846743"/>
                  <a:pt x="5324101" y="1848956"/>
                </a:cubicBezTo>
                <a:cubicBezTo>
                  <a:pt x="5317244" y="1851170"/>
                  <a:pt x="5313465" y="1850630"/>
                  <a:pt x="5312763" y="1847337"/>
                </a:cubicBezTo>
                <a:cubicBezTo>
                  <a:pt x="5312925" y="1838266"/>
                  <a:pt x="5313897" y="1829196"/>
                  <a:pt x="5315679" y="1820125"/>
                </a:cubicBezTo>
                <a:cubicBezTo>
                  <a:pt x="5317461" y="1811054"/>
                  <a:pt x="5319080" y="1801984"/>
                  <a:pt x="5320538" y="1792914"/>
                </a:cubicBezTo>
                <a:lnTo>
                  <a:pt x="5330905" y="1787730"/>
                </a:lnTo>
                <a:lnTo>
                  <a:pt x="5323130" y="1772181"/>
                </a:lnTo>
                <a:cubicBezTo>
                  <a:pt x="5334630" y="1720781"/>
                  <a:pt x="5346616" y="1671972"/>
                  <a:pt x="5359088" y="1625755"/>
                </a:cubicBezTo>
                <a:cubicBezTo>
                  <a:pt x="5371560" y="1579538"/>
                  <a:pt x="5385490" y="1533322"/>
                  <a:pt x="5400877" y="1487105"/>
                </a:cubicBezTo>
                <a:cubicBezTo>
                  <a:pt x="5410002" y="1476036"/>
                  <a:pt x="5415725" y="1462539"/>
                  <a:pt x="5418047" y="1446611"/>
                </a:cubicBezTo>
                <a:cubicBezTo>
                  <a:pt x="5420369" y="1430684"/>
                  <a:pt x="5426739" y="1416538"/>
                  <a:pt x="5437160" y="1404174"/>
                </a:cubicBezTo>
                <a:lnTo>
                  <a:pt x="5439752" y="1388624"/>
                </a:lnTo>
                <a:lnTo>
                  <a:pt x="5450118" y="1383441"/>
                </a:lnTo>
                <a:cubicBezTo>
                  <a:pt x="5451359" y="1378042"/>
                  <a:pt x="5453411" y="1372643"/>
                  <a:pt x="5456273" y="1367244"/>
                </a:cubicBezTo>
                <a:cubicBezTo>
                  <a:pt x="5459134" y="1361844"/>
                  <a:pt x="5463130" y="1357741"/>
                  <a:pt x="5468259" y="1354933"/>
                </a:cubicBezTo>
                <a:cubicBezTo>
                  <a:pt x="5468097" y="1352018"/>
                  <a:pt x="5468421" y="1348778"/>
                  <a:pt x="5469231" y="1345215"/>
                </a:cubicBezTo>
                <a:cubicBezTo>
                  <a:pt x="5470041" y="1341652"/>
                  <a:pt x="5472308" y="1339708"/>
                  <a:pt x="5476034" y="1339384"/>
                </a:cubicBezTo>
                <a:lnTo>
                  <a:pt x="5481217" y="1339384"/>
                </a:lnTo>
                <a:cubicBezTo>
                  <a:pt x="5482513" y="1333985"/>
                  <a:pt x="5484456" y="1328586"/>
                  <a:pt x="5487048" y="1323186"/>
                </a:cubicBezTo>
                <a:cubicBezTo>
                  <a:pt x="5489639" y="1317788"/>
                  <a:pt x="5492879" y="1313684"/>
                  <a:pt x="5496767" y="1310876"/>
                </a:cubicBezTo>
                <a:lnTo>
                  <a:pt x="5486400" y="1292735"/>
                </a:lnTo>
                <a:cubicBezTo>
                  <a:pt x="5486292" y="1288254"/>
                  <a:pt x="5487156" y="1282963"/>
                  <a:pt x="5488992" y="1276862"/>
                </a:cubicBezTo>
                <a:cubicBezTo>
                  <a:pt x="5490827" y="1270761"/>
                  <a:pt x="5494283" y="1267413"/>
                  <a:pt x="5499358" y="1266819"/>
                </a:cubicBezTo>
                <a:cubicBezTo>
                  <a:pt x="5513882" y="1264983"/>
                  <a:pt x="5521117" y="1257641"/>
                  <a:pt x="5521062" y="1244791"/>
                </a:cubicBezTo>
                <a:cubicBezTo>
                  <a:pt x="5521009" y="1231941"/>
                  <a:pt x="5527595" y="1224598"/>
                  <a:pt x="5540823" y="1222762"/>
                </a:cubicBezTo>
                <a:lnTo>
                  <a:pt x="5543415" y="1222762"/>
                </a:lnTo>
                <a:lnTo>
                  <a:pt x="5551190" y="1181297"/>
                </a:lnTo>
                <a:lnTo>
                  <a:pt x="5574514" y="1168339"/>
                </a:lnTo>
                <a:lnTo>
                  <a:pt x="5582289" y="1137239"/>
                </a:lnTo>
                <a:cubicBezTo>
                  <a:pt x="5585096" y="1137185"/>
                  <a:pt x="5587904" y="1137942"/>
                  <a:pt x="5590712" y="1139508"/>
                </a:cubicBezTo>
                <a:cubicBezTo>
                  <a:pt x="5593519" y="1141073"/>
                  <a:pt x="5595031" y="1143773"/>
                  <a:pt x="5595247" y="1147606"/>
                </a:cubicBezTo>
                <a:cubicBezTo>
                  <a:pt x="5595085" y="1148956"/>
                  <a:pt x="5594113" y="1150144"/>
                  <a:pt x="5592331" y="1151170"/>
                </a:cubicBezTo>
                <a:cubicBezTo>
                  <a:pt x="5590550" y="1152195"/>
                  <a:pt x="5588930" y="1152735"/>
                  <a:pt x="5587472" y="1152789"/>
                </a:cubicBezTo>
                <a:cubicBezTo>
                  <a:pt x="5586338" y="1158134"/>
                  <a:pt x="5587310" y="1162994"/>
                  <a:pt x="5590388" y="1167367"/>
                </a:cubicBezTo>
                <a:cubicBezTo>
                  <a:pt x="5593465" y="1171740"/>
                  <a:pt x="5597677" y="1174655"/>
                  <a:pt x="5603022" y="1176114"/>
                </a:cubicBezTo>
                <a:cubicBezTo>
                  <a:pt x="5602806" y="1177787"/>
                  <a:pt x="5602590" y="1180271"/>
                  <a:pt x="5602374" y="1183564"/>
                </a:cubicBezTo>
                <a:cubicBezTo>
                  <a:pt x="5602158" y="1186858"/>
                  <a:pt x="5603238" y="1188693"/>
                  <a:pt x="5605614" y="1189071"/>
                </a:cubicBezTo>
                <a:cubicBezTo>
                  <a:pt x="5609447" y="1188802"/>
                  <a:pt x="5612794" y="1187398"/>
                  <a:pt x="5615656" y="1184860"/>
                </a:cubicBezTo>
                <a:cubicBezTo>
                  <a:pt x="5618518" y="1182323"/>
                  <a:pt x="5621217" y="1180271"/>
                  <a:pt x="5623754" y="1178705"/>
                </a:cubicBezTo>
                <a:cubicBezTo>
                  <a:pt x="5629964" y="1179893"/>
                  <a:pt x="5633743" y="1175574"/>
                  <a:pt x="5635093" y="1165747"/>
                </a:cubicBezTo>
                <a:cubicBezTo>
                  <a:pt x="5636442" y="1155920"/>
                  <a:pt x="5636982" y="1149010"/>
                  <a:pt x="5636713" y="1145014"/>
                </a:cubicBezTo>
                <a:cubicBezTo>
                  <a:pt x="5641464" y="1135080"/>
                  <a:pt x="5647511" y="1126441"/>
                  <a:pt x="5654854" y="1119099"/>
                </a:cubicBezTo>
                <a:cubicBezTo>
                  <a:pt x="5658795" y="1119908"/>
                  <a:pt x="5661927" y="1118288"/>
                  <a:pt x="5664248" y="1114239"/>
                </a:cubicBezTo>
                <a:cubicBezTo>
                  <a:pt x="5666570" y="1110190"/>
                  <a:pt x="5667758" y="1106626"/>
                  <a:pt x="5667812" y="1103549"/>
                </a:cubicBezTo>
                <a:cubicBezTo>
                  <a:pt x="5670943" y="1089565"/>
                  <a:pt x="5676990" y="1076715"/>
                  <a:pt x="5685953" y="1064999"/>
                </a:cubicBezTo>
                <a:cubicBezTo>
                  <a:pt x="5694916" y="1053282"/>
                  <a:pt x="5703554" y="1041080"/>
                  <a:pt x="5711869" y="1028393"/>
                </a:cubicBezTo>
                <a:cubicBezTo>
                  <a:pt x="5708953" y="1028447"/>
                  <a:pt x="5705714" y="1027691"/>
                  <a:pt x="5702151" y="1026125"/>
                </a:cubicBezTo>
                <a:cubicBezTo>
                  <a:pt x="5698587" y="1024559"/>
                  <a:pt x="5696643" y="1021859"/>
                  <a:pt x="5696319" y="1018026"/>
                </a:cubicBezTo>
                <a:cubicBezTo>
                  <a:pt x="5696805" y="1012897"/>
                  <a:pt x="5699073" y="1007606"/>
                  <a:pt x="5703122" y="1002153"/>
                </a:cubicBezTo>
                <a:cubicBezTo>
                  <a:pt x="5707171" y="996699"/>
                  <a:pt x="5710087" y="990760"/>
                  <a:pt x="5711869" y="984335"/>
                </a:cubicBezTo>
                <a:cubicBezTo>
                  <a:pt x="5722667" y="971809"/>
                  <a:pt x="5734762" y="960579"/>
                  <a:pt x="5748151" y="950645"/>
                </a:cubicBezTo>
                <a:cubicBezTo>
                  <a:pt x="5749177" y="946487"/>
                  <a:pt x="5750365" y="942492"/>
                  <a:pt x="5751715" y="938659"/>
                </a:cubicBezTo>
                <a:cubicBezTo>
                  <a:pt x="5753064" y="934825"/>
                  <a:pt x="5756196" y="932774"/>
                  <a:pt x="5761109" y="932503"/>
                </a:cubicBezTo>
                <a:lnTo>
                  <a:pt x="5774067" y="935095"/>
                </a:lnTo>
                <a:lnTo>
                  <a:pt x="5789616" y="916954"/>
                </a:lnTo>
                <a:cubicBezTo>
                  <a:pt x="5791399" y="917170"/>
                  <a:pt x="5794314" y="917386"/>
                  <a:pt x="5798363" y="917602"/>
                </a:cubicBezTo>
                <a:cubicBezTo>
                  <a:pt x="5802413" y="917818"/>
                  <a:pt x="5804680" y="916738"/>
                  <a:pt x="5805167" y="914362"/>
                </a:cubicBezTo>
                <a:cubicBezTo>
                  <a:pt x="5805004" y="911879"/>
                  <a:pt x="5804032" y="910367"/>
                  <a:pt x="5802251" y="909827"/>
                </a:cubicBezTo>
                <a:cubicBezTo>
                  <a:pt x="5800469" y="909287"/>
                  <a:pt x="5798849" y="909071"/>
                  <a:pt x="5797391" y="909179"/>
                </a:cubicBezTo>
                <a:lnTo>
                  <a:pt x="5810350" y="891038"/>
                </a:lnTo>
                <a:cubicBezTo>
                  <a:pt x="5813103" y="880887"/>
                  <a:pt x="5820554" y="875920"/>
                  <a:pt x="5832702" y="876136"/>
                </a:cubicBezTo>
                <a:cubicBezTo>
                  <a:pt x="5844850" y="876352"/>
                  <a:pt x="5852949" y="872681"/>
                  <a:pt x="5856998" y="865122"/>
                </a:cubicBezTo>
                <a:cubicBezTo>
                  <a:pt x="5860238" y="855188"/>
                  <a:pt x="5865421" y="846549"/>
                  <a:pt x="5872548" y="839206"/>
                </a:cubicBezTo>
                <a:cubicBezTo>
                  <a:pt x="5879675" y="831863"/>
                  <a:pt x="5884858" y="823224"/>
                  <a:pt x="5888098" y="813290"/>
                </a:cubicBezTo>
                <a:lnTo>
                  <a:pt x="5908830" y="802924"/>
                </a:lnTo>
                <a:lnTo>
                  <a:pt x="5924380" y="777008"/>
                </a:lnTo>
                <a:cubicBezTo>
                  <a:pt x="5931290" y="778627"/>
                  <a:pt x="5934962" y="776684"/>
                  <a:pt x="5935394" y="771177"/>
                </a:cubicBezTo>
                <a:cubicBezTo>
                  <a:pt x="5935826" y="765670"/>
                  <a:pt x="5938201" y="762430"/>
                  <a:pt x="5942521" y="761458"/>
                </a:cubicBezTo>
                <a:lnTo>
                  <a:pt x="5945113" y="761458"/>
                </a:lnTo>
                <a:lnTo>
                  <a:pt x="5968437" y="751092"/>
                </a:lnTo>
                <a:cubicBezTo>
                  <a:pt x="5971029" y="742885"/>
                  <a:pt x="5976212" y="738566"/>
                  <a:pt x="5983986" y="738134"/>
                </a:cubicBezTo>
                <a:cubicBezTo>
                  <a:pt x="5986686" y="738188"/>
                  <a:pt x="5989709" y="738728"/>
                  <a:pt x="5993057" y="739754"/>
                </a:cubicBezTo>
                <a:cubicBezTo>
                  <a:pt x="5996404" y="740779"/>
                  <a:pt x="5999428" y="741967"/>
                  <a:pt x="6002128" y="743317"/>
                </a:cubicBezTo>
                <a:cubicBezTo>
                  <a:pt x="5991599" y="752334"/>
                  <a:pt x="5980261" y="760864"/>
                  <a:pt x="5968113" y="768909"/>
                </a:cubicBezTo>
                <a:cubicBezTo>
                  <a:pt x="5955965" y="776954"/>
                  <a:pt x="5943978" y="784836"/>
                  <a:pt x="5932154" y="792557"/>
                </a:cubicBezTo>
                <a:lnTo>
                  <a:pt x="5929563" y="805515"/>
                </a:lnTo>
                <a:cubicBezTo>
                  <a:pt x="5929563" y="806973"/>
                  <a:pt x="5930211" y="808593"/>
                  <a:pt x="5931507" y="810375"/>
                </a:cubicBezTo>
                <a:cubicBezTo>
                  <a:pt x="5932802" y="812156"/>
                  <a:pt x="5934746" y="813128"/>
                  <a:pt x="5937338" y="813290"/>
                </a:cubicBezTo>
                <a:cubicBezTo>
                  <a:pt x="5942359" y="812750"/>
                  <a:pt x="5947218" y="810590"/>
                  <a:pt x="5951915" y="806811"/>
                </a:cubicBezTo>
                <a:cubicBezTo>
                  <a:pt x="5956613" y="803031"/>
                  <a:pt x="5962120" y="800872"/>
                  <a:pt x="5968437" y="800332"/>
                </a:cubicBezTo>
                <a:lnTo>
                  <a:pt x="5971029" y="800332"/>
                </a:lnTo>
                <a:cubicBezTo>
                  <a:pt x="5999536" y="780031"/>
                  <a:pt x="6028044" y="758435"/>
                  <a:pt x="6056551" y="735542"/>
                </a:cubicBezTo>
                <a:cubicBezTo>
                  <a:pt x="6067565" y="735704"/>
                  <a:pt x="6075988" y="732141"/>
                  <a:pt x="6081819" y="724852"/>
                </a:cubicBezTo>
                <a:cubicBezTo>
                  <a:pt x="6087650" y="717563"/>
                  <a:pt x="6094777" y="713352"/>
                  <a:pt x="6103200" y="712218"/>
                </a:cubicBezTo>
                <a:lnTo>
                  <a:pt x="6108383" y="712218"/>
                </a:lnTo>
                <a:cubicBezTo>
                  <a:pt x="6111298" y="710922"/>
                  <a:pt x="6114538" y="708979"/>
                  <a:pt x="6118101" y="706387"/>
                </a:cubicBezTo>
                <a:cubicBezTo>
                  <a:pt x="6121665" y="703795"/>
                  <a:pt x="6123608" y="700556"/>
                  <a:pt x="6123932" y="696668"/>
                </a:cubicBezTo>
                <a:cubicBezTo>
                  <a:pt x="6123663" y="695319"/>
                  <a:pt x="6122259" y="694131"/>
                  <a:pt x="6119721" y="693105"/>
                </a:cubicBezTo>
                <a:cubicBezTo>
                  <a:pt x="6117184" y="692079"/>
                  <a:pt x="6115132" y="691539"/>
                  <a:pt x="6113566" y="691485"/>
                </a:cubicBezTo>
                <a:lnTo>
                  <a:pt x="6064326" y="725176"/>
                </a:lnTo>
                <a:cubicBezTo>
                  <a:pt x="6062760" y="725176"/>
                  <a:pt x="6060708" y="724528"/>
                  <a:pt x="6058171" y="723232"/>
                </a:cubicBezTo>
                <a:cubicBezTo>
                  <a:pt x="6055633" y="721936"/>
                  <a:pt x="6054229" y="719993"/>
                  <a:pt x="6053960" y="717401"/>
                </a:cubicBezTo>
                <a:cubicBezTo>
                  <a:pt x="6054283" y="713567"/>
                  <a:pt x="6056227" y="710220"/>
                  <a:pt x="6059791" y="707359"/>
                </a:cubicBezTo>
                <a:cubicBezTo>
                  <a:pt x="6063354" y="704497"/>
                  <a:pt x="6066593" y="701798"/>
                  <a:pt x="6069509" y="699260"/>
                </a:cubicBezTo>
                <a:cubicBezTo>
                  <a:pt x="6072317" y="692295"/>
                  <a:pt x="6080307" y="686788"/>
                  <a:pt x="6093481" y="682739"/>
                </a:cubicBezTo>
                <a:cubicBezTo>
                  <a:pt x="6106656" y="678689"/>
                  <a:pt x="6115942" y="671238"/>
                  <a:pt x="6121341" y="660386"/>
                </a:cubicBezTo>
                <a:lnTo>
                  <a:pt x="6162807" y="637062"/>
                </a:lnTo>
                <a:cubicBezTo>
                  <a:pt x="6163238" y="637386"/>
                  <a:pt x="6164966" y="638033"/>
                  <a:pt x="6167990" y="639005"/>
                </a:cubicBezTo>
                <a:cubicBezTo>
                  <a:pt x="6171013" y="639977"/>
                  <a:pt x="6172741" y="639329"/>
                  <a:pt x="6173173" y="637062"/>
                </a:cubicBezTo>
                <a:cubicBezTo>
                  <a:pt x="6173011" y="635766"/>
                  <a:pt x="6172039" y="634470"/>
                  <a:pt x="6170257" y="633174"/>
                </a:cubicBezTo>
                <a:cubicBezTo>
                  <a:pt x="6168476" y="631878"/>
                  <a:pt x="6166856" y="630583"/>
                  <a:pt x="6165398" y="629287"/>
                </a:cubicBezTo>
                <a:cubicBezTo>
                  <a:pt x="6165398" y="627829"/>
                  <a:pt x="6166046" y="626209"/>
                  <a:pt x="6167342" y="624427"/>
                </a:cubicBezTo>
                <a:cubicBezTo>
                  <a:pt x="6168638" y="622646"/>
                  <a:pt x="6170581" y="621674"/>
                  <a:pt x="6173173" y="621512"/>
                </a:cubicBezTo>
                <a:cubicBezTo>
                  <a:pt x="6175926" y="622052"/>
                  <a:pt x="6178842" y="622916"/>
                  <a:pt x="6181920" y="624104"/>
                </a:cubicBezTo>
                <a:cubicBezTo>
                  <a:pt x="6184997" y="625291"/>
                  <a:pt x="6187265" y="623564"/>
                  <a:pt x="6188722" y="618920"/>
                </a:cubicBezTo>
                <a:cubicBezTo>
                  <a:pt x="6202274" y="616815"/>
                  <a:pt x="6217284" y="611308"/>
                  <a:pt x="6233752" y="602399"/>
                </a:cubicBezTo>
                <a:cubicBezTo>
                  <a:pt x="6250219" y="593490"/>
                  <a:pt x="6264580" y="586040"/>
                  <a:pt x="6276837" y="580047"/>
                </a:cubicBezTo>
                <a:cubicBezTo>
                  <a:pt x="6300161" y="579614"/>
                  <a:pt x="6323485" y="580478"/>
                  <a:pt x="6346810" y="582638"/>
                </a:cubicBezTo>
                <a:cubicBezTo>
                  <a:pt x="6357176" y="577023"/>
                  <a:pt x="6367543" y="570112"/>
                  <a:pt x="6377909" y="561905"/>
                </a:cubicBezTo>
                <a:lnTo>
                  <a:pt x="6370134" y="559314"/>
                </a:lnTo>
                <a:lnTo>
                  <a:pt x="6328668" y="567088"/>
                </a:lnTo>
                <a:cubicBezTo>
                  <a:pt x="6323377" y="565577"/>
                  <a:pt x="6317762" y="564065"/>
                  <a:pt x="6311823" y="562553"/>
                </a:cubicBezTo>
                <a:cubicBezTo>
                  <a:pt x="6305884" y="561041"/>
                  <a:pt x="6300269" y="560826"/>
                  <a:pt x="6294978" y="561905"/>
                </a:cubicBezTo>
                <a:cubicBezTo>
                  <a:pt x="6289632" y="560555"/>
                  <a:pt x="6284125" y="560016"/>
                  <a:pt x="6278456" y="560286"/>
                </a:cubicBezTo>
                <a:cubicBezTo>
                  <a:pt x="6272787" y="560555"/>
                  <a:pt x="6267928" y="561959"/>
                  <a:pt x="6263878" y="564497"/>
                </a:cubicBezTo>
                <a:cubicBezTo>
                  <a:pt x="6257184" y="559962"/>
                  <a:pt x="6249841" y="559314"/>
                  <a:pt x="6241850" y="562553"/>
                </a:cubicBezTo>
                <a:cubicBezTo>
                  <a:pt x="6233859" y="565793"/>
                  <a:pt x="6226517" y="569032"/>
                  <a:pt x="6219822" y="572272"/>
                </a:cubicBezTo>
                <a:cubicBezTo>
                  <a:pt x="6219714" y="569140"/>
                  <a:pt x="6218634" y="565037"/>
                  <a:pt x="6216582" y="559962"/>
                </a:cubicBezTo>
                <a:cubicBezTo>
                  <a:pt x="6214531" y="554886"/>
                  <a:pt x="6212155" y="552079"/>
                  <a:pt x="6209455" y="551539"/>
                </a:cubicBezTo>
                <a:cubicBezTo>
                  <a:pt x="6207025" y="551701"/>
                  <a:pt x="6205406" y="552673"/>
                  <a:pt x="6204596" y="554455"/>
                </a:cubicBezTo>
                <a:cubicBezTo>
                  <a:pt x="6203786" y="556236"/>
                  <a:pt x="6202814" y="557856"/>
                  <a:pt x="6201680" y="559314"/>
                </a:cubicBezTo>
                <a:cubicBezTo>
                  <a:pt x="6196335" y="555696"/>
                  <a:pt x="6191476" y="555157"/>
                  <a:pt x="6187103" y="557694"/>
                </a:cubicBezTo>
                <a:cubicBezTo>
                  <a:pt x="6182729" y="560231"/>
                  <a:pt x="6179814" y="564227"/>
                  <a:pt x="6178356" y="569680"/>
                </a:cubicBezTo>
                <a:cubicBezTo>
                  <a:pt x="6172309" y="568168"/>
                  <a:pt x="6164318" y="567952"/>
                  <a:pt x="6154384" y="569032"/>
                </a:cubicBezTo>
                <a:cubicBezTo>
                  <a:pt x="6144450" y="570112"/>
                  <a:pt x="6137755" y="573783"/>
                  <a:pt x="6134299" y="580047"/>
                </a:cubicBezTo>
                <a:cubicBezTo>
                  <a:pt x="6129925" y="579345"/>
                  <a:pt x="6120531" y="577509"/>
                  <a:pt x="6106115" y="574539"/>
                </a:cubicBezTo>
                <a:cubicBezTo>
                  <a:pt x="6091699" y="571570"/>
                  <a:pt x="6082953" y="571678"/>
                  <a:pt x="6079876" y="574863"/>
                </a:cubicBezTo>
                <a:cubicBezTo>
                  <a:pt x="6073612" y="578211"/>
                  <a:pt x="6068645" y="577347"/>
                  <a:pt x="6064974" y="572272"/>
                </a:cubicBezTo>
                <a:cubicBezTo>
                  <a:pt x="6061302" y="567197"/>
                  <a:pt x="6057631" y="568924"/>
                  <a:pt x="6053960" y="577455"/>
                </a:cubicBezTo>
                <a:lnTo>
                  <a:pt x="6017677" y="564497"/>
                </a:lnTo>
                <a:cubicBezTo>
                  <a:pt x="6014330" y="569518"/>
                  <a:pt x="6008067" y="572434"/>
                  <a:pt x="5998888" y="573243"/>
                </a:cubicBezTo>
                <a:cubicBezTo>
                  <a:pt x="5989709" y="574054"/>
                  <a:pt x="5982151" y="573730"/>
                  <a:pt x="5976212" y="572272"/>
                </a:cubicBezTo>
                <a:cubicBezTo>
                  <a:pt x="5971514" y="569410"/>
                  <a:pt x="5967951" y="569302"/>
                  <a:pt x="5965522" y="571948"/>
                </a:cubicBezTo>
                <a:cubicBezTo>
                  <a:pt x="5963092" y="574593"/>
                  <a:pt x="5958880" y="573838"/>
                  <a:pt x="5952887" y="569680"/>
                </a:cubicBezTo>
                <a:lnTo>
                  <a:pt x="5929563" y="590413"/>
                </a:lnTo>
                <a:lnTo>
                  <a:pt x="5901055" y="595596"/>
                </a:lnTo>
                <a:lnTo>
                  <a:pt x="5885506" y="590413"/>
                </a:lnTo>
                <a:cubicBezTo>
                  <a:pt x="5881510" y="586849"/>
                  <a:pt x="5877839" y="586202"/>
                  <a:pt x="5874491" y="588469"/>
                </a:cubicBezTo>
                <a:cubicBezTo>
                  <a:pt x="5871144" y="590737"/>
                  <a:pt x="5868768" y="593976"/>
                  <a:pt x="5867365" y="598188"/>
                </a:cubicBezTo>
                <a:cubicBezTo>
                  <a:pt x="5860292" y="595056"/>
                  <a:pt x="5851761" y="596136"/>
                  <a:pt x="5841773" y="601427"/>
                </a:cubicBezTo>
                <a:cubicBezTo>
                  <a:pt x="5831784" y="606718"/>
                  <a:pt x="5823901" y="611686"/>
                  <a:pt x="5818124" y="616329"/>
                </a:cubicBezTo>
                <a:cubicBezTo>
                  <a:pt x="5799389" y="609472"/>
                  <a:pt x="5788267" y="608932"/>
                  <a:pt x="5784758" y="614709"/>
                </a:cubicBezTo>
                <a:cubicBezTo>
                  <a:pt x="5781248" y="620486"/>
                  <a:pt x="5773365" y="627073"/>
                  <a:pt x="5761109" y="634470"/>
                </a:cubicBezTo>
                <a:cubicBezTo>
                  <a:pt x="5750527" y="630259"/>
                  <a:pt x="5739945" y="631555"/>
                  <a:pt x="5729362" y="638357"/>
                </a:cubicBezTo>
                <a:cubicBezTo>
                  <a:pt x="5718780" y="645160"/>
                  <a:pt x="5709493" y="651639"/>
                  <a:pt x="5701502" y="657795"/>
                </a:cubicBezTo>
                <a:lnTo>
                  <a:pt x="5680770" y="647428"/>
                </a:lnTo>
                <a:lnTo>
                  <a:pt x="5701502" y="621512"/>
                </a:lnTo>
                <a:lnTo>
                  <a:pt x="5732601" y="603371"/>
                </a:lnTo>
                <a:lnTo>
                  <a:pt x="5717052" y="600779"/>
                </a:lnTo>
                <a:cubicBezTo>
                  <a:pt x="5709547" y="601265"/>
                  <a:pt x="5703176" y="604181"/>
                  <a:pt x="5697939" y="609526"/>
                </a:cubicBezTo>
                <a:cubicBezTo>
                  <a:pt x="5692702" y="614871"/>
                  <a:pt x="5686979" y="619730"/>
                  <a:pt x="5680770" y="624104"/>
                </a:cubicBezTo>
                <a:cubicBezTo>
                  <a:pt x="5669377" y="623240"/>
                  <a:pt x="5659767" y="625615"/>
                  <a:pt x="5651938" y="631231"/>
                </a:cubicBezTo>
                <a:cubicBezTo>
                  <a:pt x="5644110" y="636846"/>
                  <a:pt x="5636442" y="643109"/>
                  <a:pt x="5628938" y="650019"/>
                </a:cubicBezTo>
                <a:lnTo>
                  <a:pt x="5608205" y="644836"/>
                </a:lnTo>
                <a:cubicBezTo>
                  <a:pt x="5613280" y="637655"/>
                  <a:pt x="5619327" y="629989"/>
                  <a:pt x="5626346" y="621836"/>
                </a:cubicBezTo>
                <a:cubicBezTo>
                  <a:pt x="5633365" y="613683"/>
                  <a:pt x="5642004" y="609256"/>
                  <a:pt x="5652262" y="608554"/>
                </a:cubicBezTo>
                <a:lnTo>
                  <a:pt x="5654854" y="608554"/>
                </a:lnTo>
                <a:cubicBezTo>
                  <a:pt x="5665328" y="605099"/>
                  <a:pt x="5675479" y="599699"/>
                  <a:pt x="5685305" y="592356"/>
                </a:cubicBezTo>
                <a:cubicBezTo>
                  <a:pt x="5695131" y="585014"/>
                  <a:pt x="5703986" y="580910"/>
                  <a:pt x="5711869" y="580047"/>
                </a:cubicBezTo>
                <a:lnTo>
                  <a:pt x="5717052" y="580047"/>
                </a:lnTo>
                <a:cubicBezTo>
                  <a:pt x="5723315" y="574431"/>
                  <a:pt x="5729578" y="568816"/>
                  <a:pt x="5735841" y="563201"/>
                </a:cubicBezTo>
                <a:cubicBezTo>
                  <a:pt x="5742104" y="557586"/>
                  <a:pt x="5749663" y="554562"/>
                  <a:pt x="5758517" y="554131"/>
                </a:cubicBezTo>
                <a:lnTo>
                  <a:pt x="5763701" y="554131"/>
                </a:lnTo>
                <a:cubicBezTo>
                  <a:pt x="5769856" y="548839"/>
                  <a:pt x="5775687" y="544520"/>
                  <a:pt x="5781194" y="541172"/>
                </a:cubicBezTo>
                <a:cubicBezTo>
                  <a:pt x="5786701" y="537825"/>
                  <a:pt x="5793828" y="536098"/>
                  <a:pt x="5802575" y="535989"/>
                </a:cubicBezTo>
                <a:lnTo>
                  <a:pt x="5810350" y="535989"/>
                </a:lnTo>
                <a:lnTo>
                  <a:pt x="5825899" y="517848"/>
                </a:lnTo>
                <a:lnTo>
                  <a:pt x="5838857" y="520440"/>
                </a:lnTo>
                <a:lnTo>
                  <a:pt x="5844040" y="510073"/>
                </a:lnTo>
                <a:lnTo>
                  <a:pt x="5862182" y="515256"/>
                </a:lnTo>
                <a:lnTo>
                  <a:pt x="5864773" y="502299"/>
                </a:lnTo>
                <a:lnTo>
                  <a:pt x="5872548" y="499707"/>
                </a:lnTo>
                <a:cubicBezTo>
                  <a:pt x="5878649" y="500787"/>
                  <a:pt x="5882644" y="501867"/>
                  <a:pt x="5884534" y="502947"/>
                </a:cubicBezTo>
                <a:cubicBezTo>
                  <a:pt x="5886424" y="504026"/>
                  <a:pt x="5888475" y="498627"/>
                  <a:pt x="5890689" y="486749"/>
                </a:cubicBezTo>
                <a:cubicBezTo>
                  <a:pt x="5899814" y="488531"/>
                  <a:pt x="5913311" y="486263"/>
                  <a:pt x="5931183" y="479946"/>
                </a:cubicBezTo>
                <a:cubicBezTo>
                  <a:pt x="5949054" y="473629"/>
                  <a:pt x="5963199" y="468122"/>
                  <a:pt x="5973620" y="463425"/>
                </a:cubicBezTo>
                <a:lnTo>
                  <a:pt x="5939929" y="476383"/>
                </a:lnTo>
                <a:cubicBezTo>
                  <a:pt x="5936096" y="471793"/>
                  <a:pt x="5932100" y="469958"/>
                  <a:pt x="5927943" y="470876"/>
                </a:cubicBezTo>
                <a:cubicBezTo>
                  <a:pt x="5923786" y="471793"/>
                  <a:pt x="5919143" y="471901"/>
                  <a:pt x="5914013" y="471200"/>
                </a:cubicBezTo>
                <a:lnTo>
                  <a:pt x="5908830" y="442692"/>
                </a:lnTo>
                <a:lnTo>
                  <a:pt x="5903647" y="442692"/>
                </a:lnTo>
                <a:cubicBezTo>
                  <a:pt x="5894630" y="443340"/>
                  <a:pt x="5886748" y="447227"/>
                  <a:pt x="5879999" y="454354"/>
                </a:cubicBezTo>
                <a:cubicBezTo>
                  <a:pt x="5873249" y="461481"/>
                  <a:pt x="5867311" y="467960"/>
                  <a:pt x="5862182" y="473791"/>
                </a:cubicBezTo>
                <a:cubicBezTo>
                  <a:pt x="5853111" y="475465"/>
                  <a:pt x="5844040" y="477948"/>
                  <a:pt x="5834969" y="481242"/>
                </a:cubicBezTo>
                <a:cubicBezTo>
                  <a:pt x="5825899" y="484535"/>
                  <a:pt x="5816829" y="486371"/>
                  <a:pt x="5807758" y="486749"/>
                </a:cubicBezTo>
                <a:cubicBezTo>
                  <a:pt x="5803384" y="487073"/>
                  <a:pt x="5798525" y="487073"/>
                  <a:pt x="5793180" y="486749"/>
                </a:cubicBezTo>
                <a:cubicBezTo>
                  <a:pt x="5787835" y="486425"/>
                  <a:pt x="5784920" y="483833"/>
                  <a:pt x="5784433" y="478974"/>
                </a:cubicBezTo>
                <a:lnTo>
                  <a:pt x="5787025" y="468608"/>
                </a:lnTo>
                <a:cubicBezTo>
                  <a:pt x="5796473" y="467528"/>
                  <a:pt x="5813211" y="463857"/>
                  <a:pt x="5837237" y="457594"/>
                </a:cubicBezTo>
                <a:cubicBezTo>
                  <a:pt x="5861263" y="451330"/>
                  <a:pt x="5874761" y="441180"/>
                  <a:pt x="5877731" y="427142"/>
                </a:cubicBezTo>
                <a:cubicBezTo>
                  <a:pt x="5881241" y="420825"/>
                  <a:pt x="5888475" y="416614"/>
                  <a:pt x="5899436" y="414509"/>
                </a:cubicBezTo>
                <a:cubicBezTo>
                  <a:pt x="5910396" y="412402"/>
                  <a:pt x="5919574" y="411431"/>
                  <a:pt x="5926971" y="411593"/>
                </a:cubicBezTo>
                <a:lnTo>
                  <a:pt x="5942521" y="393452"/>
                </a:lnTo>
                <a:lnTo>
                  <a:pt x="5955479" y="416776"/>
                </a:lnTo>
                <a:lnTo>
                  <a:pt x="5947704" y="416776"/>
                </a:lnTo>
                <a:cubicBezTo>
                  <a:pt x="5945544" y="416344"/>
                  <a:pt x="5944680" y="417208"/>
                  <a:pt x="5945113" y="419368"/>
                </a:cubicBezTo>
                <a:cubicBezTo>
                  <a:pt x="5945058" y="420825"/>
                  <a:pt x="5945166" y="422445"/>
                  <a:pt x="5945436" y="424227"/>
                </a:cubicBezTo>
                <a:cubicBezTo>
                  <a:pt x="5945706" y="426009"/>
                  <a:pt x="5946462" y="426980"/>
                  <a:pt x="5947704" y="427142"/>
                </a:cubicBezTo>
                <a:cubicBezTo>
                  <a:pt x="5948946" y="426926"/>
                  <a:pt x="5949702" y="426063"/>
                  <a:pt x="5949972" y="424551"/>
                </a:cubicBezTo>
                <a:cubicBezTo>
                  <a:pt x="5950242" y="423039"/>
                  <a:pt x="5950349" y="422175"/>
                  <a:pt x="5950296" y="421959"/>
                </a:cubicBezTo>
                <a:lnTo>
                  <a:pt x="5955479" y="416776"/>
                </a:lnTo>
                <a:lnTo>
                  <a:pt x="5976212" y="401226"/>
                </a:lnTo>
                <a:lnTo>
                  <a:pt x="6020269" y="398635"/>
                </a:lnTo>
                <a:lnTo>
                  <a:pt x="6105791" y="354578"/>
                </a:lnTo>
                <a:cubicBezTo>
                  <a:pt x="6112918" y="353984"/>
                  <a:pt x="6124580" y="351284"/>
                  <a:pt x="6140778" y="346479"/>
                </a:cubicBezTo>
                <a:cubicBezTo>
                  <a:pt x="6156975" y="341674"/>
                  <a:pt x="6166046" y="338326"/>
                  <a:pt x="6167990" y="336436"/>
                </a:cubicBezTo>
                <a:cubicBezTo>
                  <a:pt x="6172039" y="336545"/>
                  <a:pt x="6176250" y="336328"/>
                  <a:pt x="6180624" y="335788"/>
                </a:cubicBezTo>
                <a:cubicBezTo>
                  <a:pt x="6184997" y="335249"/>
                  <a:pt x="6188561" y="333737"/>
                  <a:pt x="6191314" y="331253"/>
                </a:cubicBezTo>
                <a:lnTo>
                  <a:pt x="6253512" y="313112"/>
                </a:lnTo>
                <a:lnTo>
                  <a:pt x="6261287" y="300154"/>
                </a:lnTo>
                <a:lnTo>
                  <a:pt x="6274245" y="318295"/>
                </a:lnTo>
                <a:lnTo>
                  <a:pt x="6315711" y="313112"/>
                </a:lnTo>
                <a:cubicBezTo>
                  <a:pt x="6319274" y="306903"/>
                  <a:pt x="6326401" y="303124"/>
                  <a:pt x="6337091" y="301774"/>
                </a:cubicBezTo>
                <a:cubicBezTo>
                  <a:pt x="6347782" y="300424"/>
                  <a:pt x="6356204" y="299884"/>
                  <a:pt x="6362359" y="300154"/>
                </a:cubicBezTo>
                <a:cubicBezTo>
                  <a:pt x="6364033" y="298912"/>
                  <a:pt x="6366517" y="297509"/>
                  <a:pt x="6369810" y="295943"/>
                </a:cubicBezTo>
                <a:cubicBezTo>
                  <a:pt x="6373103" y="294377"/>
                  <a:pt x="6374939" y="292325"/>
                  <a:pt x="6375317" y="289788"/>
                </a:cubicBezTo>
                <a:cubicBezTo>
                  <a:pt x="6375155" y="288438"/>
                  <a:pt x="6374184" y="287250"/>
                  <a:pt x="6372401" y="286224"/>
                </a:cubicBezTo>
                <a:cubicBezTo>
                  <a:pt x="6370620" y="285199"/>
                  <a:pt x="6369000" y="284659"/>
                  <a:pt x="6367543" y="284604"/>
                </a:cubicBezTo>
                <a:lnTo>
                  <a:pt x="6383092" y="274238"/>
                </a:lnTo>
                <a:cubicBezTo>
                  <a:pt x="6389787" y="276506"/>
                  <a:pt x="6397130" y="276506"/>
                  <a:pt x="6405121" y="274238"/>
                </a:cubicBezTo>
                <a:cubicBezTo>
                  <a:pt x="6413111" y="271971"/>
                  <a:pt x="6420454" y="269379"/>
                  <a:pt x="6427149" y="266463"/>
                </a:cubicBezTo>
                <a:cubicBezTo>
                  <a:pt x="6437623" y="267759"/>
                  <a:pt x="6443239" y="267759"/>
                  <a:pt x="6443994" y="266463"/>
                </a:cubicBezTo>
                <a:cubicBezTo>
                  <a:pt x="6444750" y="265168"/>
                  <a:pt x="6447774" y="262576"/>
                  <a:pt x="6453065" y="258688"/>
                </a:cubicBezTo>
                <a:cubicBezTo>
                  <a:pt x="6457114" y="260092"/>
                  <a:pt x="6461326" y="260524"/>
                  <a:pt x="6465699" y="259985"/>
                </a:cubicBezTo>
                <a:cubicBezTo>
                  <a:pt x="6470072" y="259445"/>
                  <a:pt x="6473636" y="257285"/>
                  <a:pt x="6476390" y="253505"/>
                </a:cubicBezTo>
                <a:cubicBezTo>
                  <a:pt x="6485406" y="254207"/>
                  <a:pt x="6493937" y="252804"/>
                  <a:pt x="6501982" y="249294"/>
                </a:cubicBezTo>
                <a:cubicBezTo>
                  <a:pt x="6510026" y="245784"/>
                  <a:pt x="6517909" y="243733"/>
                  <a:pt x="6525630" y="243139"/>
                </a:cubicBezTo>
                <a:cubicBezTo>
                  <a:pt x="6530867" y="243571"/>
                  <a:pt x="6535942" y="244003"/>
                  <a:pt x="6540855" y="244435"/>
                </a:cubicBezTo>
                <a:cubicBezTo>
                  <a:pt x="6545769" y="244867"/>
                  <a:pt x="6550196" y="242707"/>
                  <a:pt x="6554137" y="237956"/>
                </a:cubicBezTo>
                <a:lnTo>
                  <a:pt x="6572278" y="230181"/>
                </a:lnTo>
                <a:cubicBezTo>
                  <a:pt x="6574168" y="230559"/>
                  <a:pt x="6577516" y="231099"/>
                  <a:pt x="6582321" y="231801"/>
                </a:cubicBezTo>
                <a:cubicBezTo>
                  <a:pt x="6587126" y="232503"/>
                  <a:pt x="6589826" y="231099"/>
                  <a:pt x="6590420" y="227589"/>
                </a:cubicBezTo>
                <a:cubicBezTo>
                  <a:pt x="6601218" y="227589"/>
                  <a:pt x="6610720" y="224998"/>
                  <a:pt x="6618927" y="219815"/>
                </a:cubicBezTo>
                <a:cubicBezTo>
                  <a:pt x="6622167" y="220247"/>
                  <a:pt x="6626702" y="220679"/>
                  <a:pt x="6632533" y="221110"/>
                </a:cubicBezTo>
                <a:cubicBezTo>
                  <a:pt x="6638364" y="221542"/>
                  <a:pt x="6641604" y="219383"/>
                  <a:pt x="6642251" y="214632"/>
                </a:cubicBezTo>
                <a:cubicBezTo>
                  <a:pt x="6655737" y="214903"/>
                  <a:pt x="6676278" y="215799"/>
                  <a:pt x="6703874" y="217319"/>
                </a:cubicBezTo>
                <a:cubicBezTo>
                  <a:pt x="6731470" y="218839"/>
                  <a:pt x="6757770" y="219351"/>
                  <a:pt x="6782774" y="218855"/>
                </a:cubicBezTo>
                <a:cubicBezTo>
                  <a:pt x="6807778" y="218359"/>
                  <a:pt x="6823135" y="215223"/>
                  <a:pt x="6828846" y="209448"/>
                </a:cubicBezTo>
                <a:close/>
                <a:moveTo>
                  <a:pt x="5536927" y="180928"/>
                </a:moveTo>
                <a:lnTo>
                  <a:pt x="5532607" y="202531"/>
                </a:lnTo>
                <a:lnTo>
                  <a:pt x="5513164" y="211172"/>
                </a:lnTo>
                <a:cubicBezTo>
                  <a:pt x="5513885" y="218554"/>
                  <a:pt x="5509743" y="225394"/>
                  <a:pt x="5500743" y="231695"/>
                </a:cubicBezTo>
                <a:cubicBezTo>
                  <a:pt x="5491741" y="237996"/>
                  <a:pt x="5486520" y="244837"/>
                  <a:pt x="5485079" y="252218"/>
                </a:cubicBezTo>
                <a:cubicBezTo>
                  <a:pt x="5483864" y="263425"/>
                  <a:pt x="5479273" y="271797"/>
                  <a:pt x="5471308" y="277332"/>
                </a:cubicBezTo>
                <a:cubicBezTo>
                  <a:pt x="5463342" y="282868"/>
                  <a:pt x="5459291" y="289619"/>
                  <a:pt x="5459156" y="297585"/>
                </a:cubicBezTo>
                <a:cubicBezTo>
                  <a:pt x="5458796" y="297630"/>
                  <a:pt x="5457355" y="298080"/>
                  <a:pt x="5454835" y="298935"/>
                </a:cubicBezTo>
                <a:cubicBezTo>
                  <a:pt x="5452315" y="299790"/>
                  <a:pt x="5450874" y="300780"/>
                  <a:pt x="5450514" y="301906"/>
                </a:cubicBezTo>
                <a:cubicBezTo>
                  <a:pt x="5450830" y="304066"/>
                  <a:pt x="5452360" y="305686"/>
                  <a:pt x="5455106" y="306767"/>
                </a:cubicBezTo>
                <a:cubicBezTo>
                  <a:pt x="5457851" y="307847"/>
                  <a:pt x="5459920" y="308387"/>
                  <a:pt x="5461317" y="308387"/>
                </a:cubicBezTo>
                <a:lnTo>
                  <a:pt x="5452675" y="334311"/>
                </a:lnTo>
                <a:cubicBezTo>
                  <a:pt x="5453486" y="338676"/>
                  <a:pt x="5452405" y="342366"/>
                  <a:pt x="5449434" y="345382"/>
                </a:cubicBezTo>
                <a:cubicBezTo>
                  <a:pt x="5446464" y="348398"/>
                  <a:pt x="5443223" y="350468"/>
                  <a:pt x="5439713" y="351593"/>
                </a:cubicBezTo>
                <a:lnTo>
                  <a:pt x="5428911" y="368875"/>
                </a:lnTo>
                <a:cubicBezTo>
                  <a:pt x="5429992" y="377562"/>
                  <a:pt x="5425671" y="384493"/>
                  <a:pt x="5415950" y="389669"/>
                </a:cubicBezTo>
                <a:cubicBezTo>
                  <a:pt x="5406228" y="394844"/>
                  <a:pt x="5397587" y="397995"/>
                  <a:pt x="5390026" y="399120"/>
                </a:cubicBezTo>
                <a:lnTo>
                  <a:pt x="5370584" y="444486"/>
                </a:lnTo>
                <a:cubicBezTo>
                  <a:pt x="5369414" y="451688"/>
                  <a:pt x="5364732" y="457809"/>
                  <a:pt x="5356540" y="462849"/>
                </a:cubicBezTo>
                <a:cubicBezTo>
                  <a:pt x="5348350" y="467890"/>
                  <a:pt x="5343669" y="474011"/>
                  <a:pt x="5342498" y="481212"/>
                </a:cubicBezTo>
                <a:lnTo>
                  <a:pt x="5342498" y="483372"/>
                </a:lnTo>
                <a:lnTo>
                  <a:pt x="5333858" y="507136"/>
                </a:lnTo>
                <a:cubicBezTo>
                  <a:pt x="5328952" y="507406"/>
                  <a:pt x="5325802" y="509026"/>
                  <a:pt x="5324406" y="511996"/>
                </a:cubicBezTo>
                <a:cubicBezTo>
                  <a:pt x="5323011" y="514967"/>
                  <a:pt x="5320400" y="517667"/>
                  <a:pt x="5316575" y="520098"/>
                </a:cubicBezTo>
                <a:cubicBezTo>
                  <a:pt x="5318420" y="524418"/>
                  <a:pt x="5317970" y="528199"/>
                  <a:pt x="5315225" y="531439"/>
                </a:cubicBezTo>
                <a:cubicBezTo>
                  <a:pt x="5312479" y="534680"/>
                  <a:pt x="5309329" y="537380"/>
                  <a:pt x="5305774" y="539540"/>
                </a:cubicBezTo>
                <a:cubicBezTo>
                  <a:pt x="5301408" y="540261"/>
                  <a:pt x="5299337" y="543141"/>
                  <a:pt x="5299563" y="548182"/>
                </a:cubicBezTo>
                <a:cubicBezTo>
                  <a:pt x="5299787" y="553222"/>
                  <a:pt x="5296097" y="556103"/>
                  <a:pt x="5288492" y="556823"/>
                </a:cubicBezTo>
                <a:lnTo>
                  <a:pt x="5292811" y="582747"/>
                </a:lnTo>
                <a:lnTo>
                  <a:pt x="5273369" y="593548"/>
                </a:lnTo>
                <a:cubicBezTo>
                  <a:pt x="5272244" y="593458"/>
                  <a:pt x="5271254" y="593638"/>
                  <a:pt x="5270399" y="594088"/>
                </a:cubicBezTo>
                <a:cubicBezTo>
                  <a:pt x="5269543" y="594538"/>
                  <a:pt x="5269093" y="595799"/>
                  <a:pt x="5269048" y="597869"/>
                </a:cubicBezTo>
                <a:cubicBezTo>
                  <a:pt x="5269498" y="601109"/>
                  <a:pt x="5269679" y="603810"/>
                  <a:pt x="5269589" y="605970"/>
                </a:cubicBezTo>
                <a:cubicBezTo>
                  <a:pt x="5269498" y="608131"/>
                  <a:pt x="5266438" y="609751"/>
                  <a:pt x="5260408" y="610831"/>
                </a:cubicBezTo>
                <a:lnTo>
                  <a:pt x="5243125" y="628114"/>
                </a:lnTo>
                <a:lnTo>
                  <a:pt x="5240965" y="647556"/>
                </a:lnTo>
                <a:cubicBezTo>
                  <a:pt x="5232414" y="654848"/>
                  <a:pt x="5221971" y="665109"/>
                  <a:pt x="5209639" y="678340"/>
                </a:cubicBezTo>
                <a:cubicBezTo>
                  <a:pt x="5197308" y="691573"/>
                  <a:pt x="5189026" y="702914"/>
                  <a:pt x="5184796" y="712366"/>
                </a:cubicBezTo>
                <a:cubicBezTo>
                  <a:pt x="5187361" y="720152"/>
                  <a:pt x="5188171" y="726723"/>
                  <a:pt x="5187227" y="732079"/>
                </a:cubicBezTo>
                <a:cubicBezTo>
                  <a:pt x="5186282" y="737435"/>
                  <a:pt x="5181151" y="740225"/>
                  <a:pt x="5171835" y="740450"/>
                </a:cubicBezTo>
                <a:lnTo>
                  <a:pt x="5169675" y="740450"/>
                </a:lnTo>
                <a:cubicBezTo>
                  <a:pt x="5169044" y="750711"/>
                  <a:pt x="5165444" y="762053"/>
                  <a:pt x="5158873" y="774475"/>
                </a:cubicBezTo>
                <a:cubicBezTo>
                  <a:pt x="5152301" y="786897"/>
                  <a:pt x="5146541" y="797158"/>
                  <a:pt x="5141589" y="805259"/>
                </a:cubicBezTo>
                <a:cubicBezTo>
                  <a:pt x="5135649" y="806744"/>
                  <a:pt x="5129708" y="810795"/>
                  <a:pt x="5123768" y="817411"/>
                </a:cubicBezTo>
                <a:cubicBezTo>
                  <a:pt x="5117827" y="824027"/>
                  <a:pt x="5115126" y="830778"/>
                  <a:pt x="5115667" y="837664"/>
                </a:cubicBezTo>
                <a:lnTo>
                  <a:pt x="5107025" y="852786"/>
                </a:lnTo>
                <a:cubicBezTo>
                  <a:pt x="5107925" y="858232"/>
                  <a:pt x="5106665" y="862463"/>
                  <a:pt x="5103245" y="865478"/>
                </a:cubicBezTo>
                <a:cubicBezTo>
                  <a:pt x="5099824" y="868493"/>
                  <a:pt x="5095324" y="870024"/>
                  <a:pt x="5089743" y="870069"/>
                </a:cubicBezTo>
                <a:cubicBezTo>
                  <a:pt x="5079256" y="881410"/>
                  <a:pt x="5070524" y="894913"/>
                  <a:pt x="5063549" y="910575"/>
                </a:cubicBezTo>
                <a:cubicBezTo>
                  <a:pt x="5056573" y="926237"/>
                  <a:pt x="5049462" y="940819"/>
                  <a:pt x="5042216" y="954321"/>
                </a:cubicBezTo>
                <a:cubicBezTo>
                  <a:pt x="5037715" y="953241"/>
                  <a:pt x="5033754" y="953781"/>
                  <a:pt x="5030333" y="955941"/>
                </a:cubicBezTo>
                <a:cubicBezTo>
                  <a:pt x="5026913" y="958102"/>
                  <a:pt x="5025112" y="961882"/>
                  <a:pt x="5024933" y="967283"/>
                </a:cubicBezTo>
                <a:cubicBezTo>
                  <a:pt x="5025473" y="971603"/>
                  <a:pt x="5027634" y="975384"/>
                  <a:pt x="5031415" y="978625"/>
                </a:cubicBezTo>
                <a:cubicBezTo>
                  <a:pt x="5035195" y="981865"/>
                  <a:pt x="5037355" y="984566"/>
                  <a:pt x="5037895" y="986726"/>
                </a:cubicBezTo>
                <a:cubicBezTo>
                  <a:pt x="5037715" y="987761"/>
                  <a:pt x="5036995" y="988391"/>
                  <a:pt x="5035735" y="988616"/>
                </a:cubicBezTo>
                <a:cubicBezTo>
                  <a:pt x="5034475" y="988841"/>
                  <a:pt x="5033754" y="988931"/>
                  <a:pt x="5033575" y="988886"/>
                </a:cubicBezTo>
                <a:cubicBezTo>
                  <a:pt x="5028489" y="995862"/>
                  <a:pt x="5020838" y="1006754"/>
                  <a:pt x="5010620" y="1021561"/>
                </a:cubicBezTo>
                <a:cubicBezTo>
                  <a:pt x="5000404" y="1036369"/>
                  <a:pt x="4992214" y="1045640"/>
                  <a:pt x="4986048" y="1049375"/>
                </a:cubicBezTo>
                <a:cubicBezTo>
                  <a:pt x="4985957" y="1050680"/>
                  <a:pt x="4986138" y="1052390"/>
                  <a:pt x="4986588" y="1054506"/>
                </a:cubicBezTo>
                <a:cubicBezTo>
                  <a:pt x="4987038" y="1056621"/>
                  <a:pt x="4988298" y="1057791"/>
                  <a:pt x="4990369" y="1058016"/>
                </a:cubicBezTo>
                <a:lnTo>
                  <a:pt x="4994689" y="1058016"/>
                </a:lnTo>
                <a:cubicBezTo>
                  <a:pt x="4985552" y="1075254"/>
                  <a:pt x="4973581" y="1094787"/>
                  <a:pt x="4958774" y="1116615"/>
                </a:cubicBezTo>
                <a:cubicBezTo>
                  <a:pt x="4943965" y="1138443"/>
                  <a:pt x="4929295" y="1156355"/>
                  <a:pt x="4914756" y="1170353"/>
                </a:cubicBezTo>
                <a:lnTo>
                  <a:pt x="4906116" y="1168192"/>
                </a:lnTo>
                <a:cubicBezTo>
                  <a:pt x="4906206" y="1165942"/>
                  <a:pt x="4906026" y="1163962"/>
                  <a:pt x="4905576" y="1162252"/>
                </a:cubicBezTo>
                <a:cubicBezTo>
                  <a:pt x="4905125" y="1160541"/>
                  <a:pt x="4903865" y="1159641"/>
                  <a:pt x="4901796" y="1159551"/>
                </a:cubicBezTo>
                <a:cubicBezTo>
                  <a:pt x="4899590" y="1159776"/>
                  <a:pt x="4897519" y="1160946"/>
                  <a:pt x="4895585" y="1163061"/>
                </a:cubicBezTo>
                <a:cubicBezTo>
                  <a:pt x="4893649" y="1165177"/>
                  <a:pt x="4892118" y="1166887"/>
                  <a:pt x="4890993" y="1168192"/>
                </a:cubicBezTo>
                <a:cubicBezTo>
                  <a:pt x="4890048" y="1180434"/>
                  <a:pt x="4883838" y="1194296"/>
                  <a:pt x="4872361" y="1209779"/>
                </a:cubicBezTo>
                <a:cubicBezTo>
                  <a:pt x="4860883" y="1225261"/>
                  <a:pt x="4849812" y="1233722"/>
                  <a:pt x="4839145" y="1235162"/>
                </a:cubicBezTo>
                <a:cubicBezTo>
                  <a:pt x="4838695" y="1243173"/>
                  <a:pt x="4836896" y="1248754"/>
                  <a:pt x="4833745" y="1251905"/>
                </a:cubicBezTo>
                <a:cubicBezTo>
                  <a:pt x="4830594" y="1255055"/>
                  <a:pt x="4828793" y="1259556"/>
                  <a:pt x="4828343" y="1265407"/>
                </a:cubicBezTo>
                <a:cubicBezTo>
                  <a:pt x="4822629" y="1270582"/>
                  <a:pt x="4817317" y="1275893"/>
                  <a:pt x="4812412" y="1281339"/>
                </a:cubicBezTo>
                <a:cubicBezTo>
                  <a:pt x="4807506" y="1286785"/>
                  <a:pt x="4804895" y="1293716"/>
                  <a:pt x="4804580" y="1302132"/>
                </a:cubicBezTo>
                <a:lnTo>
                  <a:pt x="4785137" y="1315094"/>
                </a:lnTo>
                <a:lnTo>
                  <a:pt x="4767856" y="1351819"/>
                </a:lnTo>
                <a:lnTo>
                  <a:pt x="4750572" y="1364781"/>
                </a:lnTo>
                <a:cubicBezTo>
                  <a:pt x="4750932" y="1373782"/>
                  <a:pt x="4748052" y="1381703"/>
                  <a:pt x="4741932" y="1388545"/>
                </a:cubicBezTo>
                <a:cubicBezTo>
                  <a:pt x="4741842" y="1393901"/>
                  <a:pt x="4740401" y="1397771"/>
                  <a:pt x="4737611" y="1400156"/>
                </a:cubicBezTo>
                <a:cubicBezTo>
                  <a:pt x="4734820" y="1402542"/>
                  <a:pt x="4731221" y="1403712"/>
                  <a:pt x="4726810" y="1403667"/>
                </a:cubicBezTo>
                <a:lnTo>
                  <a:pt x="4724649" y="1403667"/>
                </a:lnTo>
                <a:cubicBezTo>
                  <a:pt x="4724695" y="1407132"/>
                  <a:pt x="4724063" y="1411003"/>
                  <a:pt x="4722758" y="1415279"/>
                </a:cubicBezTo>
                <a:cubicBezTo>
                  <a:pt x="4721453" y="1419554"/>
                  <a:pt x="4719203" y="1422885"/>
                  <a:pt x="4716007" y="1425270"/>
                </a:cubicBezTo>
                <a:cubicBezTo>
                  <a:pt x="4713847" y="1434091"/>
                  <a:pt x="4710607" y="1442912"/>
                  <a:pt x="4706287" y="1451734"/>
                </a:cubicBezTo>
                <a:cubicBezTo>
                  <a:pt x="4701966" y="1460555"/>
                  <a:pt x="4696565" y="1468296"/>
                  <a:pt x="4690084" y="1474957"/>
                </a:cubicBezTo>
                <a:cubicBezTo>
                  <a:pt x="4686888" y="1476128"/>
                  <a:pt x="4684639" y="1478108"/>
                  <a:pt x="4683332" y="1480898"/>
                </a:cubicBezTo>
                <a:cubicBezTo>
                  <a:pt x="4682028" y="1483689"/>
                  <a:pt x="4681398" y="1486749"/>
                  <a:pt x="4681443" y="1490080"/>
                </a:cubicBezTo>
                <a:lnTo>
                  <a:pt x="4670640" y="1496560"/>
                </a:lnTo>
                <a:lnTo>
                  <a:pt x="4664160" y="1479278"/>
                </a:lnTo>
                <a:cubicBezTo>
                  <a:pt x="4673747" y="1478603"/>
                  <a:pt x="4680497" y="1474012"/>
                  <a:pt x="4684413" y="1465506"/>
                </a:cubicBezTo>
                <a:cubicBezTo>
                  <a:pt x="4688329" y="1456999"/>
                  <a:pt x="4690218" y="1448628"/>
                  <a:pt x="4690084" y="1440392"/>
                </a:cubicBezTo>
                <a:lnTo>
                  <a:pt x="4709526" y="1427430"/>
                </a:lnTo>
                <a:cubicBezTo>
                  <a:pt x="4709662" y="1424910"/>
                  <a:pt x="4709392" y="1421850"/>
                  <a:pt x="4708716" y="1418249"/>
                </a:cubicBezTo>
                <a:cubicBezTo>
                  <a:pt x="4708042" y="1414649"/>
                  <a:pt x="4706151" y="1412668"/>
                  <a:pt x="4703045" y="1412308"/>
                </a:cubicBezTo>
                <a:cubicBezTo>
                  <a:pt x="4701966" y="1412443"/>
                  <a:pt x="4700886" y="1413253"/>
                  <a:pt x="4699805" y="1414738"/>
                </a:cubicBezTo>
                <a:cubicBezTo>
                  <a:pt x="4698726" y="1416223"/>
                  <a:pt x="4697645" y="1417574"/>
                  <a:pt x="4696565" y="1418789"/>
                </a:cubicBezTo>
                <a:cubicBezTo>
                  <a:pt x="4695305" y="1413343"/>
                  <a:pt x="4692423" y="1409113"/>
                  <a:pt x="4687924" y="1406097"/>
                </a:cubicBezTo>
                <a:cubicBezTo>
                  <a:pt x="4683422" y="1403081"/>
                  <a:pt x="4678382" y="1401551"/>
                  <a:pt x="4672801" y="1401506"/>
                </a:cubicBezTo>
                <a:cubicBezTo>
                  <a:pt x="4669606" y="1404882"/>
                  <a:pt x="4667356" y="1408932"/>
                  <a:pt x="4666051" y="1413658"/>
                </a:cubicBezTo>
                <a:cubicBezTo>
                  <a:pt x="4664745" y="1418384"/>
                  <a:pt x="4664116" y="1422975"/>
                  <a:pt x="4664160" y="1427430"/>
                </a:cubicBezTo>
                <a:cubicBezTo>
                  <a:pt x="4660875" y="1427700"/>
                  <a:pt x="4657723" y="1428780"/>
                  <a:pt x="4654708" y="1430671"/>
                </a:cubicBezTo>
                <a:cubicBezTo>
                  <a:pt x="4651694" y="1432561"/>
                  <a:pt x="4649083" y="1433641"/>
                  <a:pt x="4646878" y="1433911"/>
                </a:cubicBezTo>
                <a:cubicBezTo>
                  <a:pt x="4645842" y="1433686"/>
                  <a:pt x="4645213" y="1432516"/>
                  <a:pt x="4644987" y="1430401"/>
                </a:cubicBezTo>
                <a:cubicBezTo>
                  <a:pt x="4644763" y="1428285"/>
                  <a:pt x="4644673" y="1426575"/>
                  <a:pt x="4644718" y="1425270"/>
                </a:cubicBezTo>
                <a:cubicBezTo>
                  <a:pt x="4649937" y="1421084"/>
                  <a:pt x="4652459" y="1414873"/>
                  <a:pt x="4652278" y="1406637"/>
                </a:cubicBezTo>
                <a:cubicBezTo>
                  <a:pt x="4652099" y="1398401"/>
                  <a:pt x="4650299" y="1393811"/>
                  <a:pt x="4646878" y="1392865"/>
                </a:cubicBezTo>
                <a:cubicBezTo>
                  <a:pt x="4645842" y="1393090"/>
                  <a:pt x="4645213" y="1394260"/>
                  <a:pt x="4644987" y="1396376"/>
                </a:cubicBezTo>
                <a:cubicBezTo>
                  <a:pt x="4644763" y="1398491"/>
                  <a:pt x="4644673" y="1400201"/>
                  <a:pt x="4644718" y="1401506"/>
                </a:cubicBezTo>
                <a:lnTo>
                  <a:pt x="4636076" y="1410148"/>
                </a:lnTo>
                <a:lnTo>
                  <a:pt x="4636076" y="1425270"/>
                </a:lnTo>
                <a:lnTo>
                  <a:pt x="4646878" y="1453354"/>
                </a:lnTo>
                <a:cubicBezTo>
                  <a:pt x="4651738" y="1452409"/>
                  <a:pt x="4657140" y="1450519"/>
                  <a:pt x="4663080" y="1447683"/>
                </a:cubicBezTo>
                <a:cubicBezTo>
                  <a:pt x="4669021" y="1444848"/>
                  <a:pt x="4672261" y="1446738"/>
                  <a:pt x="4672801" y="1453354"/>
                </a:cubicBezTo>
                <a:cubicBezTo>
                  <a:pt x="4671632" y="1461681"/>
                  <a:pt x="4666951" y="1468791"/>
                  <a:pt x="4658760" y="1474687"/>
                </a:cubicBezTo>
                <a:cubicBezTo>
                  <a:pt x="4650568" y="1480583"/>
                  <a:pt x="4645887" y="1487154"/>
                  <a:pt x="4644718" y="1494400"/>
                </a:cubicBezTo>
                <a:cubicBezTo>
                  <a:pt x="4645078" y="1499351"/>
                  <a:pt x="4646518" y="1502952"/>
                  <a:pt x="4649038" y="1505201"/>
                </a:cubicBezTo>
                <a:cubicBezTo>
                  <a:pt x="4651559" y="1507452"/>
                  <a:pt x="4652998" y="1511053"/>
                  <a:pt x="4653359" y="1516003"/>
                </a:cubicBezTo>
                <a:lnTo>
                  <a:pt x="4625274" y="1557049"/>
                </a:lnTo>
                <a:lnTo>
                  <a:pt x="4607992" y="1533286"/>
                </a:lnTo>
                <a:lnTo>
                  <a:pt x="4590709" y="1552729"/>
                </a:lnTo>
                <a:cubicBezTo>
                  <a:pt x="4590890" y="1557049"/>
                  <a:pt x="4592689" y="1560290"/>
                  <a:pt x="4596111" y="1562450"/>
                </a:cubicBezTo>
                <a:cubicBezTo>
                  <a:pt x="4599530" y="1564611"/>
                  <a:pt x="4603491" y="1565690"/>
                  <a:pt x="4607992" y="1565690"/>
                </a:cubicBezTo>
                <a:cubicBezTo>
                  <a:pt x="4608442" y="1557004"/>
                  <a:pt x="4610242" y="1554934"/>
                  <a:pt x="4613393" y="1559479"/>
                </a:cubicBezTo>
                <a:cubicBezTo>
                  <a:pt x="4616544" y="1564025"/>
                  <a:pt x="4618344" y="1568976"/>
                  <a:pt x="4618793" y="1574332"/>
                </a:cubicBezTo>
                <a:cubicBezTo>
                  <a:pt x="4616454" y="1574197"/>
                  <a:pt x="4614112" y="1574467"/>
                  <a:pt x="4611773" y="1575142"/>
                </a:cubicBezTo>
                <a:cubicBezTo>
                  <a:pt x="4609432" y="1575817"/>
                  <a:pt x="4608171" y="1577707"/>
                  <a:pt x="4607992" y="1580813"/>
                </a:cubicBezTo>
                <a:cubicBezTo>
                  <a:pt x="4608081" y="1585043"/>
                  <a:pt x="4607361" y="1587923"/>
                  <a:pt x="4605832" y="1589454"/>
                </a:cubicBezTo>
                <a:cubicBezTo>
                  <a:pt x="4604301" y="1590984"/>
                  <a:pt x="4601421" y="1591704"/>
                  <a:pt x="4597191" y="1591614"/>
                </a:cubicBezTo>
                <a:cubicBezTo>
                  <a:pt x="4597326" y="1599535"/>
                  <a:pt x="4595975" y="1610157"/>
                  <a:pt x="4593139" y="1623479"/>
                </a:cubicBezTo>
                <a:cubicBezTo>
                  <a:pt x="4590304" y="1636801"/>
                  <a:pt x="4585174" y="1644182"/>
                  <a:pt x="4577747" y="1645622"/>
                </a:cubicBezTo>
                <a:lnTo>
                  <a:pt x="4573426" y="1645622"/>
                </a:lnTo>
                <a:cubicBezTo>
                  <a:pt x="4572976" y="1652643"/>
                  <a:pt x="4571177" y="1658044"/>
                  <a:pt x="4568026" y="1661825"/>
                </a:cubicBezTo>
                <a:cubicBezTo>
                  <a:pt x="4564875" y="1665605"/>
                  <a:pt x="4563076" y="1671006"/>
                  <a:pt x="4562626" y="1678027"/>
                </a:cubicBezTo>
                <a:cubicBezTo>
                  <a:pt x="4564020" y="1679062"/>
                  <a:pt x="4566091" y="1680232"/>
                  <a:pt x="4568836" y="1681537"/>
                </a:cubicBezTo>
                <a:cubicBezTo>
                  <a:pt x="4571582" y="1682843"/>
                  <a:pt x="4573111" y="1684553"/>
                  <a:pt x="4573426" y="1686668"/>
                </a:cubicBezTo>
                <a:cubicBezTo>
                  <a:pt x="4573202" y="1687703"/>
                  <a:pt x="4572032" y="1688333"/>
                  <a:pt x="4569917" y="1688559"/>
                </a:cubicBezTo>
                <a:cubicBezTo>
                  <a:pt x="4567802" y="1688783"/>
                  <a:pt x="4566091" y="1688873"/>
                  <a:pt x="4564786" y="1688828"/>
                </a:cubicBezTo>
                <a:cubicBezTo>
                  <a:pt x="4561139" y="1688513"/>
                  <a:pt x="4557090" y="1688604"/>
                  <a:pt x="4552634" y="1689099"/>
                </a:cubicBezTo>
                <a:cubicBezTo>
                  <a:pt x="4548179" y="1689593"/>
                  <a:pt x="4545747" y="1692384"/>
                  <a:pt x="4545342" y="1697469"/>
                </a:cubicBezTo>
                <a:lnTo>
                  <a:pt x="4530220" y="1714752"/>
                </a:lnTo>
                <a:cubicBezTo>
                  <a:pt x="4533416" y="1717093"/>
                  <a:pt x="4535667" y="1720513"/>
                  <a:pt x="4536972" y="1725014"/>
                </a:cubicBezTo>
                <a:cubicBezTo>
                  <a:pt x="4538277" y="1729514"/>
                  <a:pt x="4538906" y="1734015"/>
                  <a:pt x="4538861" y="1738516"/>
                </a:cubicBezTo>
                <a:cubicBezTo>
                  <a:pt x="4530626" y="1742026"/>
                  <a:pt x="4521175" y="1747427"/>
                  <a:pt x="4510508" y="1754718"/>
                </a:cubicBezTo>
                <a:cubicBezTo>
                  <a:pt x="4499842" y="1762009"/>
                  <a:pt x="4492010" y="1769570"/>
                  <a:pt x="4487015" y="1777401"/>
                </a:cubicBezTo>
                <a:cubicBezTo>
                  <a:pt x="4486653" y="1779922"/>
                  <a:pt x="4487375" y="1781362"/>
                  <a:pt x="4489174" y="1781722"/>
                </a:cubicBezTo>
                <a:cubicBezTo>
                  <a:pt x="4492506" y="1781452"/>
                  <a:pt x="4495566" y="1779831"/>
                  <a:pt x="4498356" y="1776861"/>
                </a:cubicBezTo>
                <a:cubicBezTo>
                  <a:pt x="4501147" y="1773891"/>
                  <a:pt x="4503127" y="1771190"/>
                  <a:pt x="4504297" y="1768760"/>
                </a:cubicBezTo>
                <a:cubicBezTo>
                  <a:pt x="4503937" y="1766240"/>
                  <a:pt x="4504656" y="1764800"/>
                  <a:pt x="4506457" y="1764440"/>
                </a:cubicBezTo>
                <a:cubicBezTo>
                  <a:pt x="4509923" y="1764755"/>
                  <a:pt x="4513253" y="1766825"/>
                  <a:pt x="4516449" y="1770650"/>
                </a:cubicBezTo>
                <a:cubicBezTo>
                  <a:pt x="4519644" y="1774476"/>
                  <a:pt x="4521354" y="1778166"/>
                  <a:pt x="4521580" y="1781722"/>
                </a:cubicBezTo>
                <a:cubicBezTo>
                  <a:pt x="4521444" y="1784918"/>
                  <a:pt x="4520094" y="1787168"/>
                  <a:pt x="4517528" y="1788473"/>
                </a:cubicBezTo>
                <a:cubicBezTo>
                  <a:pt x="4514963" y="1789778"/>
                  <a:pt x="4511993" y="1790408"/>
                  <a:pt x="4508618" y="1790363"/>
                </a:cubicBezTo>
                <a:lnTo>
                  <a:pt x="4491334" y="1833570"/>
                </a:lnTo>
                <a:lnTo>
                  <a:pt x="4484853" y="1833570"/>
                </a:lnTo>
                <a:cubicBezTo>
                  <a:pt x="4480713" y="1833525"/>
                  <a:pt x="4478193" y="1832534"/>
                  <a:pt x="4477292" y="1830599"/>
                </a:cubicBezTo>
                <a:cubicBezTo>
                  <a:pt x="4476392" y="1828664"/>
                  <a:pt x="4476032" y="1826053"/>
                  <a:pt x="4476213" y="1822768"/>
                </a:cubicBezTo>
                <a:lnTo>
                  <a:pt x="4458930" y="1805486"/>
                </a:lnTo>
                <a:cubicBezTo>
                  <a:pt x="4459876" y="1798105"/>
                  <a:pt x="4464466" y="1788023"/>
                  <a:pt x="4472703" y="1775241"/>
                </a:cubicBezTo>
                <a:cubicBezTo>
                  <a:pt x="4480939" y="1762459"/>
                  <a:pt x="4487149" y="1752378"/>
                  <a:pt x="4491334" y="1744997"/>
                </a:cubicBezTo>
                <a:cubicBezTo>
                  <a:pt x="4489355" y="1744816"/>
                  <a:pt x="4487914" y="1744096"/>
                  <a:pt x="4487015" y="1742836"/>
                </a:cubicBezTo>
                <a:cubicBezTo>
                  <a:pt x="4486113" y="1741576"/>
                  <a:pt x="4484674" y="1740856"/>
                  <a:pt x="4482694" y="1740676"/>
                </a:cubicBezTo>
                <a:cubicBezTo>
                  <a:pt x="4481523" y="1740721"/>
                  <a:pt x="4480084" y="1741171"/>
                  <a:pt x="4478374" y="1742026"/>
                </a:cubicBezTo>
                <a:cubicBezTo>
                  <a:pt x="4476663" y="1742881"/>
                  <a:pt x="4475222" y="1743872"/>
                  <a:pt x="4474053" y="1744997"/>
                </a:cubicBezTo>
                <a:cubicBezTo>
                  <a:pt x="4467752" y="1745402"/>
                  <a:pt x="4463611" y="1745132"/>
                  <a:pt x="4461631" y="1744187"/>
                </a:cubicBezTo>
                <a:cubicBezTo>
                  <a:pt x="4459651" y="1743241"/>
                  <a:pt x="4458751" y="1739191"/>
                  <a:pt x="4458930" y="1732035"/>
                </a:cubicBezTo>
                <a:lnTo>
                  <a:pt x="4471893" y="1712592"/>
                </a:lnTo>
                <a:cubicBezTo>
                  <a:pt x="4475403" y="1712637"/>
                  <a:pt x="4479184" y="1712007"/>
                  <a:pt x="4483233" y="1710701"/>
                </a:cubicBezTo>
                <a:cubicBezTo>
                  <a:pt x="4487285" y="1709396"/>
                  <a:pt x="4489985" y="1707146"/>
                  <a:pt x="4491334" y="1703951"/>
                </a:cubicBezTo>
                <a:cubicBezTo>
                  <a:pt x="4491155" y="1699540"/>
                  <a:pt x="4490434" y="1694859"/>
                  <a:pt x="4489174" y="1689909"/>
                </a:cubicBezTo>
                <a:cubicBezTo>
                  <a:pt x="4487914" y="1684958"/>
                  <a:pt x="4487194" y="1680277"/>
                  <a:pt x="4487015" y="1675867"/>
                </a:cubicBezTo>
                <a:cubicBezTo>
                  <a:pt x="4490210" y="1673526"/>
                  <a:pt x="4492460" y="1670106"/>
                  <a:pt x="4493765" y="1665605"/>
                </a:cubicBezTo>
                <a:cubicBezTo>
                  <a:pt x="4495071" y="1661104"/>
                  <a:pt x="4495700" y="1656604"/>
                  <a:pt x="4495655" y="1652103"/>
                </a:cubicBezTo>
                <a:lnTo>
                  <a:pt x="4476213" y="1669386"/>
                </a:lnTo>
                <a:cubicBezTo>
                  <a:pt x="4472476" y="1680952"/>
                  <a:pt x="4466986" y="1691303"/>
                  <a:pt x="4459739" y="1700440"/>
                </a:cubicBezTo>
                <a:cubicBezTo>
                  <a:pt x="4452494" y="1709576"/>
                  <a:pt x="4446463" y="1719388"/>
                  <a:pt x="4441648" y="1729874"/>
                </a:cubicBezTo>
                <a:cubicBezTo>
                  <a:pt x="4438361" y="1732170"/>
                  <a:pt x="4435212" y="1735140"/>
                  <a:pt x="4432197" y="1738786"/>
                </a:cubicBezTo>
                <a:cubicBezTo>
                  <a:pt x="4429181" y="1742431"/>
                  <a:pt x="4426571" y="1745942"/>
                  <a:pt x="4424365" y="1749317"/>
                </a:cubicBezTo>
                <a:cubicBezTo>
                  <a:pt x="4424456" y="1750622"/>
                  <a:pt x="4424275" y="1752333"/>
                  <a:pt x="4423824" y="1754448"/>
                </a:cubicBezTo>
                <a:cubicBezTo>
                  <a:pt x="4423374" y="1756563"/>
                  <a:pt x="4422114" y="1757733"/>
                  <a:pt x="4420044" y="1757958"/>
                </a:cubicBezTo>
                <a:lnTo>
                  <a:pt x="4415723" y="1757958"/>
                </a:lnTo>
                <a:cubicBezTo>
                  <a:pt x="4415769" y="1760569"/>
                  <a:pt x="4415138" y="1763990"/>
                  <a:pt x="4413834" y="1768220"/>
                </a:cubicBezTo>
                <a:cubicBezTo>
                  <a:pt x="4412529" y="1772450"/>
                  <a:pt x="4410278" y="1774791"/>
                  <a:pt x="4407082" y="1775241"/>
                </a:cubicBezTo>
                <a:cubicBezTo>
                  <a:pt x="4405655" y="1777081"/>
                  <a:pt x="4400108" y="1786122"/>
                  <a:pt x="4390440" y="1802365"/>
                </a:cubicBezTo>
                <a:cubicBezTo>
                  <a:pt x="4380772" y="1818607"/>
                  <a:pt x="4371223" y="1835330"/>
                  <a:pt x="4361795" y="1852532"/>
                </a:cubicBezTo>
                <a:cubicBezTo>
                  <a:pt x="4352368" y="1869735"/>
                  <a:pt x="4347301" y="1880696"/>
                  <a:pt x="4346594" y="1885417"/>
                </a:cubicBezTo>
                <a:cubicBezTo>
                  <a:pt x="4345513" y="1894509"/>
                  <a:pt x="4341192" y="1901709"/>
                  <a:pt x="4333632" y="1907020"/>
                </a:cubicBezTo>
                <a:cubicBezTo>
                  <a:pt x="4326071" y="1912331"/>
                  <a:pt x="4321750" y="1919532"/>
                  <a:pt x="4320669" y="1928623"/>
                </a:cubicBezTo>
                <a:cubicBezTo>
                  <a:pt x="4328951" y="1928893"/>
                  <a:pt x="4333991" y="1927813"/>
                  <a:pt x="4335792" y="1925383"/>
                </a:cubicBezTo>
                <a:cubicBezTo>
                  <a:pt x="4337593" y="1922953"/>
                  <a:pt x="4338312" y="1917552"/>
                  <a:pt x="4337953" y="1909181"/>
                </a:cubicBezTo>
                <a:lnTo>
                  <a:pt x="4355234" y="1889738"/>
                </a:lnTo>
                <a:cubicBezTo>
                  <a:pt x="4356315" y="1882897"/>
                  <a:pt x="4360636" y="1877676"/>
                  <a:pt x="4368196" y="1874075"/>
                </a:cubicBezTo>
                <a:cubicBezTo>
                  <a:pt x="4375757" y="1870475"/>
                  <a:pt x="4380078" y="1864174"/>
                  <a:pt x="4381159" y="1855172"/>
                </a:cubicBezTo>
                <a:cubicBezTo>
                  <a:pt x="4386604" y="1849592"/>
                  <a:pt x="4390835" y="1842931"/>
                  <a:pt x="4393850" y="1835190"/>
                </a:cubicBezTo>
                <a:cubicBezTo>
                  <a:pt x="4396865" y="1827449"/>
                  <a:pt x="4398395" y="1819707"/>
                  <a:pt x="4398440" y="1811966"/>
                </a:cubicBezTo>
                <a:cubicBezTo>
                  <a:pt x="4399162" y="1803595"/>
                  <a:pt x="4402041" y="1798734"/>
                  <a:pt x="4407082" y="1797384"/>
                </a:cubicBezTo>
                <a:cubicBezTo>
                  <a:pt x="4412124" y="1796034"/>
                  <a:pt x="4415004" y="1790093"/>
                  <a:pt x="4415723" y="1779562"/>
                </a:cubicBezTo>
                <a:lnTo>
                  <a:pt x="4433007" y="1751478"/>
                </a:lnTo>
                <a:cubicBezTo>
                  <a:pt x="4432962" y="1750262"/>
                  <a:pt x="4433052" y="1748912"/>
                  <a:pt x="4433276" y="1747427"/>
                </a:cubicBezTo>
                <a:cubicBezTo>
                  <a:pt x="4433502" y="1745942"/>
                  <a:pt x="4434131" y="1745132"/>
                  <a:pt x="4435167" y="1744997"/>
                </a:cubicBezTo>
                <a:cubicBezTo>
                  <a:pt x="4437416" y="1745402"/>
                  <a:pt x="4439398" y="1747292"/>
                  <a:pt x="4441108" y="1750667"/>
                </a:cubicBezTo>
                <a:cubicBezTo>
                  <a:pt x="4442818" y="1754043"/>
                  <a:pt x="4443718" y="1756473"/>
                  <a:pt x="4443807" y="1757958"/>
                </a:cubicBezTo>
                <a:cubicBezTo>
                  <a:pt x="4443268" y="1762729"/>
                  <a:pt x="4441108" y="1765069"/>
                  <a:pt x="4437328" y="1764979"/>
                </a:cubicBezTo>
                <a:cubicBezTo>
                  <a:pt x="4433547" y="1764890"/>
                  <a:pt x="4431387" y="1766150"/>
                  <a:pt x="4430846" y="1768760"/>
                </a:cubicBezTo>
                <a:cubicBezTo>
                  <a:pt x="4431025" y="1771055"/>
                  <a:pt x="4432287" y="1773486"/>
                  <a:pt x="4434627" y="1776051"/>
                </a:cubicBezTo>
                <a:cubicBezTo>
                  <a:pt x="4436966" y="1778616"/>
                  <a:pt x="4439307" y="1780507"/>
                  <a:pt x="4441648" y="1781722"/>
                </a:cubicBezTo>
                <a:lnTo>
                  <a:pt x="4424365" y="1790363"/>
                </a:lnTo>
                <a:cubicBezTo>
                  <a:pt x="4431387" y="1790724"/>
                  <a:pt x="4434086" y="1792704"/>
                  <a:pt x="4432466" y="1796304"/>
                </a:cubicBezTo>
                <a:cubicBezTo>
                  <a:pt x="4430846" y="1799905"/>
                  <a:pt x="4428145" y="1802965"/>
                  <a:pt x="4424365" y="1805486"/>
                </a:cubicBezTo>
                <a:cubicBezTo>
                  <a:pt x="4422114" y="1809851"/>
                  <a:pt x="4420135" y="1814622"/>
                  <a:pt x="4418425" y="1819797"/>
                </a:cubicBezTo>
                <a:cubicBezTo>
                  <a:pt x="4416715" y="1824973"/>
                  <a:pt x="4415814" y="1830284"/>
                  <a:pt x="4415723" y="1835730"/>
                </a:cubicBezTo>
                <a:cubicBezTo>
                  <a:pt x="4415678" y="1837980"/>
                  <a:pt x="4416309" y="1839960"/>
                  <a:pt x="4417615" y="1841671"/>
                </a:cubicBezTo>
                <a:cubicBezTo>
                  <a:pt x="4418918" y="1843381"/>
                  <a:pt x="4421169" y="1844281"/>
                  <a:pt x="4424365" y="1844371"/>
                </a:cubicBezTo>
                <a:cubicBezTo>
                  <a:pt x="4432826" y="1843651"/>
                  <a:pt x="4438588" y="1839150"/>
                  <a:pt x="4441648" y="1830869"/>
                </a:cubicBezTo>
                <a:cubicBezTo>
                  <a:pt x="4444709" y="1822588"/>
                  <a:pt x="4446148" y="1814847"/>
                  <a:pt x="4445969" y="1807646"/>
                </a:cubicBezTo>
                <a:lnTo>
                  <a:pt x="4463251" y="1824928"/>
                </a:lnTo>
                <a:lnTo>
                  <a:pt x="4467572" y="1853012"/>
                </a:lnTo>
                <a:cubicBezTo>
                  <a:pt x="4461900" y="1854093"/>
                  <a:pt x="4456500" y="1859493"/>
                  <a:pt x="4451369" y="1869215"/>
                </a:cubicBezTo>
                <a:cubicBezTo>
                  <a:pt x="4446239" y="1878936"/>
                  <a:pt x="4442997" y="1886497"/>
                  <a:pt x="4441648" y="1891898"/>
                </a:cubicBezTo>
                <a:cubicBezTo>
                  <a:pt x="4434536" y="1893833"/>
                  <a:pt x="4427155" y="1902924"/>
                  <a:pt x="4419504" y="1919172"/>
                </a:cubicBezTo>
                <a:cubicBezTo>
                  <a:pt x="4411853" y="1935419"/>
                  <a:pt x="4407713" y="1947211"/>
                  <a:pt x="4407082" y="1954547"/>
                </a:cubicBezTo>
                <a:lnTo>
                  <a:pt x="4387640" y="1965349"/>
                </a:lnTo>
                <a:cubicBezTo>
                  <a:pt x="4387009" y="1973765"/>
                  <a:pt x="4384489" y="1981776"/>
                  <a:pt x="4380078" y="1989382"/>
                </a:cubicBezTo>
                <a:cubicBezTo>
                  <a:pt x="4375668" y="1996989"/>
                  <a:pt x="4373148" y="2005540"/>
                  <a:pt x="4372517" y="2015036"/>
                </a:cubicBezTo>
                <a:cubicBezTo>
                  <a:pt x="4362661" y="2027008"/>
                  <a:pt x="4353209" y="2039790"/>
                  <a:pt x="4344164" y="2053382"/>
                </a:cubicBezTo>
                <a:cubicBezTo>
                  <a:pt x="4335116" y="2066974"/>
                  <a:pt x="4327286" y="2080836"/>
                  <a:pt x="4320669" y="2094968"/>
                </a:cubicBezTo>
                <a:cubicBezTo>
                  <a:pt x="4320040" y="2102574"/>
                  <a:pt x="4315900" y="2108425"/>
                  <a:pt x="4308247" y="2112520"/>
                </a:cubicBezTo>
                <a:cubicBezTo>
                  <a:pt x="4300596" y="2116616"/>
                  <a:pt x="4293215" y="2118686"/>
                  <a:pt x="4286105" y="2118731"/>
                </a:cubicBezTo>
                <a:cubicBezTo>
                  <a:pt x="4285519" y="2122332"/>
                  <a:pt x="4282910" y="2129713"/>
                  <a:pt x="4278273" y="2140874"/>
                </a:cubicBezTo>
                <a:cubicBezTo>
                  <a:pt x="4273637" y="2152036"/>
                  <a:pt x="4270488" y="2158337"/>
                  <a:pt x="4268823" y="2159777"/>
                </a:cubicBezTo>
                <a:cubicBezTo>
                  <a:pt x="4268013" y="2169904"/>
                  <a:pt x="4264772" y="2177195"/>
                  <a:pt x="4259100" y="2181650"/>
                </a:cubicBezTo>
                <a:cubicBezTo>
                  <a:pt x="4253429" y="2186106"/>
                  <a:pt x="4250189" y="2191777"/>
                  <a:pt x="4249380" y="2198663"/>
                </a:cubicBezTo>
                <a:lnTo>
                  <a:pt x="4234257" y="2222426"/>
                </a:lnTo>
                <a:cubicBezTo>
                  <a:pt x="4228811" y="2222336"/>
                  <a:pt x="4223500" y="2223057"/>
                  <a:pt x="4218325" y="2224587"/>
                </a:cubicBezTo>
                <a:cubicBezTo>
                  <a:pt x="4213150" y="2226117"/>
                  <a:pt x="4208379" y="2228997"/>
                  <a:pt x="4204013" y="2233228"/>
                </a:cubicBezTo>
                <a:cubicBezTo>
                  <a:pt x="4194382" y="2233588"/>
                  <a:pt x="4185019" y="2235028"/>
                  <a:pt x="4175929" y="2237549"/>
                </a:cubicBezTo>
                <a:cubicBezTo>
                  <a:pt x="4166838" y="2240069"/>
                  <a:pt x="4157476" y="2241509"/>
                  <a:pt x="4147844" y="2241869"/>
                </a:cubicBezTo>
                <a:lnTo>
                  <a:pt x="4134883" y="2256991"/>
                </a:lnTo>
                <a:cubicBezTo>
                  <a:pt x="4132542" y="2256991"/>
                  <a:pt x="4130202" y="2257532"/>
                  <a:pt x="4127861" y="2258612"/>
                </a:cubicBezTo>
                <a:cubicBezTo>
                  <a:pt x="4125522" y="2259692"/>
                  <a:pt x="4124262" y="2261312"/>
                  <a:pt x="4124081" y="2263473"/>
                </a:cubicBezTo>
                <a:lnTo>
                  <a:pt x="4124081" y="2265633"/>
                </a:lnTo>
                <a:cubicBezTo>
                  <a:pt x="4114360" y="2265903"/>
                  <a:pt x="4104638" y="2266983"/>
                  <a:pt x="4094917" y="2268873"/>
                </a:cubicBezTo>
                <a:cubicBezTo>
                  <a:pt x="4085196" y="2270764"/>
                  <a:pt x="4075473" y="2271843"/>
                  <a:pt x="4065752" y="2272114"/>
                </a:cubicBezTo>
                <a:cubicBezTo>
                  <a:pt x="4061521" y="2271979"/>
                  <a:pt x="4058642" y="2270628"/>
                  <a:pt x="4057112" y="2268063"/>
                </a:cubicBezTo>
                <a:cubicBezTo>
                  <a:pt x="4055581" y="2265498"/>
                  <a:pt x="4054861" y="2262528"/>
                  <a:pt x="4054950" y="2259152"/>
                </a:cubicBezTo>
                <a:cubicBezTo>
                  <a:pt x="4046039" y="2259287"/>
                  <a:pt x="4041180" y="2256316"/>
                  <a:pt x="4040369" y="2250241"/>
                </a:cubicBezTo>
                <a:cubicBezTo>
                  <a:pt x="4039558" y="2244165"/>
                  <a:pt x="4037938" y="2240654"/>
                  <a:pt x="4035508" y="2239709"/>
                </a:cubicBezTo>
                <a:cubicBezTo>
                  <a:pt x="4033303" y="2240024"/>
                  <a:pt x="4031233" y="2241554"/>
                  <a:pt x="4029298" y="2244299"/>
                </a:cubicBezTo>
                <a:cubicBezTo>
                  <a:pt x="4027362" y="2247045"/>
                  <a:pt x="4025832" y="2249115"/>
                  <a:pt x="4024706" y="2250511"/>
                </a:cubicBezTo>
                <a:cubicBezTo>
                  <a:pt x="4013994" y="2250781"/>
                  <a:pt x="4003554" y="2251861"/>
                  <a:pt x="3993383" y="2253751"/>
                </a:cubicBezTo>
                <a:cubicBezTo>
                  <a:pt x="3983210" y="2255641"/>
                  <a:pt x="3972770" y="2256722"/>
                  <a:pt x="3962058" y="2256991"/>
                </a:cubicBezTo>
                <a:cubicBezTo>
                  <a:pt x="3956432" y="2256452"/>
                  <a:pt x="3954181" y="2254291"/>
                  <a:pt x="3955307" y="2250511"/>
                </a:cubicBezTo>
                <a:cubicBezTo>
                  <a:pt x="3956432" y="2246730"/>
                  <a:pt x="3955801" y="2244570"/>
                  <a:pt x="3953417" y="2244030"/>
                </a:cubicBezTo>
                <a:cubicBezTo>
                  <a:pt x="3949951" y="2244659"/>
                  <a:pt x="3946080" y="2247720"/>
                  <a:pt x="3941804" y="2253211"/>
                </a:cubicBezTo>
                <a:cubicBezTo>
                  <a:pt x="3937529" y="2258702"/>
                  <a:pt x="3934199" y="2262842"/>
                  <a:pt x="3931812" y="2265633"/>
                </a:cubicBezTo>
                <a:cubicBezTo>
                  <a:pt x="3931228" y="2260412"/>
                  <a:pt x="3928077" y="2257352"/>
                  <a:pt x="3922361" y="2256452"/>
                </a:cubicBezTo>
                <a:cubicBezTo>
                  <a:pt x="3916646" y="2255552"/>
                  <a:pt x="3911875" y="2255731"/>
                  <a:pt x="3908050" y="2256991"/>
                </a:cubicBezTo>
                <a:cubicBezTo>
                  <a:pt x="3909400" y="2253346"/>
                  <a:pt x="3909939" y="2249295"/>
                  <a:pt x="3909669" y="2244840"/>
                </a:cubicBezTo>
                <a:cubicBezTo>
                  <a:pt x="3909400" y="2240384"/>
                  <a:pt x="3906699" y="2237954"/>
                  <a:pt x="3901568" y="2237549"/>
                </a:cubicBezTo>
                <a:lnTo>
                  <a:pt x="3888606" y="2222426"/>
                </a:lnTo>
                <a:cubicBezTo>
                  <a:pt x="3888787" y="2215855"/>
                  <a:pt x="3889506" y="2209015"/>
                  <a:pt x="3890768" y="2201903"/>
                </a:cubicBezTo>
                <a:cubicBezTo>
                  <a:pt x="3892028" y="2194792"/>
                  <a:pt x="3892747" y="2187951"/>
                  <a:pt x="3892927" y="2181380"/>
                </a:cubicBezTo>
                <a:lnTo>
                  <a:pt x="3875645" y="2170579"/>
                </a:lnTo>
                <a:lnTo>
                  <a:pt x="3858362" y="2138174"/>
                </a:lnTo>
                <a:cubicBezTo>
                  <a:pt x="3857147" y="2138264"/>
                  <a:pt x="3855797" y="2138084"/>
                  <a:pt x="3854312" y="2137634"/>
                </a:cubicBezTo>
                <a:cubicBezTo>
                  <a:pt x="3852826" y="2137184"/>
                  <a:pt x="3852017" y="2135924"/>
                  <a:pt x="3851881" y="2133853"/>
                </a:cubicBezTo>
                <a:cubicBezTo>
                  <a:pt x="3852512" y="2129713"/>
                  <a:pt x="3855032" y="2126112"/>
                  <a:pt x="3859443" y="2123052"/>
                </a:cubicBezTo>
                <a:cubicBezTo>
                  <a:pt x="3863852" y="2119991"/>
                  <a:pt x="3866373" y="2116391"/>
                  <a:pt x="3867004" y="2112250"/>
                </a:cubicBezTo>
                <a:cubicBezTo>
                  <a:pt x="3866913" y="2110180"/>
                  <a:pt x="3866013" y="2108920"/>
                  <a:pt x="3864303" y="2108470"/>
                </a:cubicBezTo>
                <a:cubicBezTo>
                  <a:pt x="3862592" y="2108020"/>
                  <a:pt x="3860613" y="2107840"/>
                  <a:pt x="3858362" y="2107930"/>
                </a:cubicBezTo>
                <a:lnTo>
                  <a:pt x="3847560" y="2090647"/>
                </a:lnTo>
                <a:cubicBezTo>
                  <a:pt x="3843329" y="2090422"/>
                  <a:pt x="3840450" y="2088712"/>
                  <a:pt x="3838920" y="2085517"/>
                </a:cubicBezTo>
                <a:cubicBezTo>
                  <a:pt x="3837389" y="2082321"/>
                  <a:pt x="3836669" y="2078991"/>
                  <a:pt x="3836760" y="2075525"/>
                </a:cubicBezTo>
                <a:lnTo>
                  <a:pt x="3838920" y="2064723"/>
                </a:lnTo>
                <a:cubicBezTo>
                  <a:pt x="3831865" y="2048748"/>
                  <a:pt x="3827251" y="2020930"/>
                  <a:pt x="3825077" y="1981271"/>
                </a:cubicBezTo>
                <a:cubicBezTo>
                  <a:pt x="3822904" y="1941612"/>
                  <a:pt x="3822291" y="1903873"/>
                  <a:pt x="3823237" y="1868055"/>
                </a:cubicBezTo>
                <a:cubicBezTo>
                  <a:pt x="3824184" y="1832236"/>
                  <a:pt x="3825811" y="1812100"/>
                  <a:pt x="3828118" y="1807646"/>
                </a:cubicBezTo>
                <a:cubicBezTo>
                  <a:pt x="3821997" y="1792163"/>
                  <a:pt x="3819117" y="1775601"/>
                  <a:pt x="3819477" y="1757958"/>
                </a:cubicBezTo>
                <a:lnTo>
                  <a:pt x="3821637" y="1684508"/>
                </a:lnTo>
                <a:lnTo>
                  <a:pt x="3812995" y="1667225"/>
                </a:lnTo>
                <a:cubicBezTo>
                  <a:pt x="3813355" y="1659529"/>
                  <a:pt x="3814796" y="1651698"/>
                  <a:pt x="3817316" y="1643732"/>
                </a:cubicBezTo>
                <a:cubicBezTo>
                  <a:pt x="3819836" y="1635766"/>
                  <a:pt x="3821277" y="1628475"/>
                  <a:pt x="3821637" y="1621859"/>
                </a:cubicBezTo>
                <a:cubicBezTo>
                  <a:pt x="3821637" y="1619518"/>
                  <a:pt x="3821096" y="1617178"/>
                  <a:pt x="3820017" y="1614838"/>
                </a:cubicBezTo>
                <a:cubicBezTo>
                  <a:pt x="3818936" y="1612497"/>
                  <a:pt x="3817316" y="1611237"/>
                  <a:pt x="3815156" y="1611057"/>
                </a:cubicBezTo>
                <a:cubicBezTo>
                  <a:pt x="3801519" y="1614478"/>
                  <a:pt x="3785047" y="1628160"/>
                  <a:pt x="3765739" y="1652103"/>
                </a:cubicBezTo>
                <a:cubicBezTo>
                  <a:pt x="3746431" y="1676046"/>
                  <a:pt x="3734820" y="1689729"/>
                  <a:pt x="3730903" y="1693149"/>
                </a:cubicBezTo>
                <a:cubicBezTo>
                  <a:pt x="3725818" y="1692879"/>
                  <a:pt x="3723028" y="1693419"/>
                  <a:pt x="3722533" y="1694769"/>
                </a:cubicBezTo>
                <a:cubicBezTo>
                  <a:pt x="3722038" y="1696119"/>
                  <a:pt x="3721947" y="1699900"/>
                  <a:pt x="3722262" y="1706111"/>
                </a:cubicBezTo>
                <a:cubicBezTo>
                  <a:pt x="3719067" y="1707371"/>
                  <a:pt x="3716817" y="1709711"/>
                  <a:pt x="3715511" y="1713132"/>
                </a:cubicBezTo>
                <a:cubicBezTo>
                  <a:pt x="3714206" y="1716552"/>
                  <a:pt x="3713575" y="1719973"/>
                  <a:pt x="3713620" y="1723393"/>
                </a:cubicBezTo>
                <a:lnTo>
                  <a:pt x="3698499" y="1738516"/>
                </a:lnTo>
                <a:cubicBezTo>
                  <a:pt x="3689948" y="1740316"/>
                  <a:pt x="3679506" y="1747517"/>
                  <a:pt x="3667174" y="1760119"/>
                </a:cubicBezTo>
                <a:cubicBezTo>
                  <a:pt x="3654843" y="1772721"/>
                  <a:pt x="3646561" y="1779922"/>
                  <a:pt x="3642330" y="1781722"/>
                </a:cubicBezTo>
                <a:cubicBezTo>
                  <a:pt x="3636525" y="1791579"/>
                  <a:pt x="3628694" y="1801030"/>
                  <a:pt x="3618837" y="1810076"/>
                </a:cubicBezTo>
                <a:cubicBezTo>
                  <a:pt x="3608981" y="1819123"/>
                  <a:pt x="3599529" y="1826954"/>
                  <a:pt x="3590482" y="1833570"/>
                </a:cubicBezTo>
                <a:lnTo>
                  <a:pt x="3590482" y="1848692"/>
                </a:lnTo>
                <a:lnTo>
                  <a:pt x="3581841" y="1853012"/>
                </a:lnTo>
                <a:cubicBezTo>
                  <a:pt x="3581886" y="1853373"/>
                  <a:pt x="3581797" y="1854813"/>
                  <a:pt x="3581571" y="1857333"/>
                </a:cubicBezTo>
                <a:cubicBezTo>
                  <a:pt x="3581347" y="1859854"/>
                  <a:pt x="3580716" y="1861293"/>
                  <a:pt x="3579682" y="1861654"/>
                </a:cubicBezTo>
                <a:cubicBezTo>
                  <a:pt x="3577565" y="1861429"/>
                  <a:pt x="3575857" y="1860259"/>
                  <a:pt x="3574552" y="1858143"/>
                </a:cubicBezTo>
                <a:cubicBezTo>
                  <a:pt x="3573246" y="1856028"/>
                  <a:pt x="3572075" y="1854317"/>
                  <a:pt x="3571041" y="1853012"/>
                </a:cubicBezTo>
                <a:cubicBezTo>
                  <a:pt x="3563524" y="1858548"/>
                  <a:pt x="3555872" y="1864219"/>
                  <a:pt x="3548086" y="1870025"/>
                </a:cubicBezTo>
                <a:cubicBezTo>
                  <a:pt x="3540301" y="1875831"/>
                  <a:pt x="3532110" y="1880962"/>
                  <a:pt x="3523514" y="1885417"/>
                </a:cubicBezTo>
                <a:lnTo>
                  <a:pt x="3519193" y="1909181"/>
                </a:lnTo>
                <a:cubicBezTo>
                  <a:pt x="3516942" y="1912466"/>
                  <a:pt x="3513881" y="1915077"/>
                  <a:pt x="3510012" y="1917012"/>
                </a:cubicBezTo>
                <a:cubicBezTo>
                  <a:pt x="3506140" y="1918947"/>
                  <a:pt x="3502000" y="1919937"/>
                  <a:pt x="3497590" y="1919982"/>
                </a:cubicBezTo>
                <a:lnTo>
                  <a:pt x="3493269" y="1909181"/>
                </a:lnTo>
                <a:cubicBezTo>
                  <a:pt x="3488318" y="1908821"/>
                  <a:pt x="3482556" y="1909001"/>
                  <a:pt x="3475986" y="1909721"/>
                </a:cubicBezTo>
                <a:cubicBezTo>
                  <a:pt x="3469415" y="1910441"/>
                  <a:pt x="3465815" y="1913861"/>
                  <a:pt x="3465184" y="1919982"/>
                </a:cubicBezTo>
                <a:cubicBezTo>
                  <a:pt x="3461764" y="1919937"/>
                  <a:pt x="3458343" y="1920567"/>
                  <a:pt x="3454922" y="1921872"/>
                </a:cubicBezTo>
                <a:cubicBezTo>
                  <a:pt x="3451502" y="1923178"/>
                  <a:pt x="3449163" y="1925428"/>
                  <a:pt x="3447903" y="1928623"/>
                </a:cubicBezTo>
                <a:cubicBezTo>
                  <a:pt x="3437775" y="1930694"/>
                  <a:pt x="3426704" y="1938975"/>
                  <a:pt x="3414687" y="1953467"/>
                </a:cubicBezTo>
                <a:cubicBezTo>
                  <a:pt x="3402670" y="1967959"/>
                  <a:pt x="3392139" y="1976240"/>
                  <a:pt x="3383092" y="1978311"/>
                </a:cubicBezTo>
                <a:cubicBezTo>
                  <a:pt x="3383138" y="1981686"/>
                  <a:pt x="3384128" y="1985197"/>
                  <a:pt x="3386063" y="1988842"/>
                </a:cubicBezTo>
                <a:cubicBezTo>
                  <a:pt x="3387999" y="1992488"/>
                  <a:pt x="3390609" y="1995458"/>
                  <a:pt x="3393895" y="1997753"/>
                </a:cubicBezTo>
                <a:cubicBezTo>
                  <a:pt x="3393804" y="1999059"/>
                  <a:pt x="3393985" y="2000769"/>
                  <a:pt x="3394435" y="2002884"/>
                </a:cubicBezTo>
                <a:cubicBezTo>
                  <a:pt x="3394885" y="2004999"/>
                  <a:pt x="3396145" y="2006170"/>
                  <a:pt x="3398215" y="2006395"/>
                </a:cubicBezTo>
                <a:cubicBezTo>
                  <a:pt x="3407217" y="2004685"/>
                  <a:pt x="3417297" y="1997844"/>
                  <a:pt x="3428459" y="1985872"/>
                </a:cubicBezTo>
                <a:cubicBezTo>
                  <a:pt x="3439621" y="1973900"/>
                  <a:pt x="3449702" y="1967059"/>
                  <a:pt x="3458703" y="1965349"/>
                </a:cubicBezTo>
                <a:cubicBezTo>
                  <a:pt x="3459739" y="1965484"/>
                  <a:pt x="3460368" y="1966294"/>
                  <a:pt x="3460594" y="1967779"/>
                </a:cubicBezTo>
                <a:cubicBezTo>
                  <a:pt x="3460818" y="1969264"/>
                  <a:pt x="3460909" y="1970615"/>
                  <a:pt x="3460863" y="1971830"/>
                </a:cubicBezTo>
                <a:lnTo>
                  <a:pt x="3383092" y="2047441"/>
                </a:lnTo>
                <a:cubicBezTo>
                  <a:pt x="3381787" y="2050547"/>
                  <a:pt x="3379538" y="2052437"/>
                  <a:pt x="3376342" y="2053112"/>
                </a:cubicBezTo>
                <a:cubicBezTo>
                  <a:pt x="3373147" y="2053787"/>
                  <a:pt x="3370356" y="2054057"/>
                  <a:pt x="3367971" y="2053922"/>
                </a:cubicBezTo>
                <a:cubicBezTo>
                  <a:pt x="3366890" y="2055227"/>
                  <a:pt x="3365811" y="2056937"/>
                  <a:pt x="3364730" y="2059053"/>
                </a:cubicBezTo>
                <a:cubicBezTo>
                  <a:pt x="3363650" y="2061168"/>
                  <a:pt x="3362569" y="2062338"/>
                  <a:pt x="3361490" y="2062563"/>
                </a:cubicBezTo>
                <a:cubicBezTo>
                  <a:pt x="3359418" y="2062338"/>
                  <a:pt x="3358158" y="2061168"/>
                  <a:pt x="3357708" y="2059053"/>
                </a:cubicBezTo>
                <a:cubicBezTo>
                  <a:pt x="3357258" y="2056937"/>
                  <a:pt x="3357079" y="2055227"/>
                  <a:pt x="3357169" y="2053922"/>
                </a:cubicBezTo>
                <a:cubicBezTo>
                  <a:pt x="3360995" y="2052797"/>
                  <a:pt x="3365766" y="2050726"/>
                  <a:pt x="3371480" y="2047711"/>
                </a:cubicBezTo>
                <a:cubicBezTo>
                  <a:pt x="3377197" y="2044696"/>
                  <a:pt x="3380348" y="2041005"/>
                  <a:pt x="3380932" y="2036639"/>
                </a:cubicBezTo>
                <a:cubicBezTo>
                  <a:pt x="3380842" y="2034524"/>
                  <a:pt x="3379941" y="2032814"/>
                  <a:pt x="3378233" y="2031509"/>
                </a:cubicBezTo>
                <a:cubicBezTo>
                  <a:pt x="3376521" y="2030203"/>
                  <a:pt x="3374541" y="2029033"/>
                  <a:pt x="3372292" y="2027998"/>
                </a:cubicBezTo>
                <a:cubicBezTo>
                  <a:pt x="3372292" y="2026693"/>
                  <a:pt x="3371751" y="2024983"/>
                  <a:pt x="3370670" y="2022867"/>
                </a:cubicBezTo>
                <a:cubicBezTo>
                  <a:pt x="3369591" y="2020752"/>
                  <a:pt x="3367971" y="2019582"/>
                  <a:pt x="3365811" y="2019357"/>
                </a:cubicBezTo>
                <a:lnTo>
                  <a:pt x="3365811" y="2023677"/>
                </a:lnTo>
                <a:lnTo>
                  <a:pt x="3352848" y="2038799"/>
                </a:lnTo>
                <a:cubicBezTo>
                  <a:pt x="3345467" y="2039475"/>
                  <a:pt x="3340246" y="2043526"/>
                  <a:pt x="3337185" y="2050952"/>
                </a:cubicBezTo>
                <a:cubicBezTo>
                  <a:pt x="3334126" y="2058378"/>
                  <a:pt x="3332145" y="2065128"/>
                  <a:pt x="3331244" y="2071204"/>
                </a:cubicBezTo>
                <a:cubicBezTo>
                  <a:pt x="3323910" y="2072330"/>
                  <a:pt x="3319139" y="2074940"/>
                  <a:pt x="3316933" y="2079036"/>
                </a:cubicBezTo>
                <a:cubicBezTo>
                  <a:pt x="3314728" y="2083131"/>
                  <a:pt x="3313737" y="2088442"/>
                  <a:pt x="3313963" y="2094968"/>
                </a:cubicBezTo>
                <a:cubicBezTo>
                  <a:pt x="3303385" y="2106084"/>
                  <a:pt x="3293214" y="2117876"/>
                  <a:pt x="3283448" y="2130343"/>
                </a:cubicBezTo>
                <a:cubicBezTo>
                  <a:pt x="3273682" y="2142810"/>
                  <a:pt x="3262970" y="2154061"/>
                  <a:pt x="3251313" y="2164098"/>
                </a:cubicBezTo>
                <a:lnTo>
                  <a:pt x="3227550" y="2157617"/>
                </a:lnTo>
                <a:lnTo>
                  <a:pt x="3242673" y="2172739"/>
                </a:lnTo>
                <a:lnTo>
                  <a:pt x="3218909" y="2174900"/>
                </a:lnTo>
                <a:lnTo>
                  <a:pt x="3208107" y="2181380"/>
                </a:lnTo>
                <a:lnTo>
                  <a:pt x="3188665" y="2209465"/>
                </a:lnTo>
                <a:cubicBezTo>
                  <a:pt x="3177053" y="2209060"/>
                  <a:pt x="3165171" y="2207709"/>
                  <a:pt x="3153019" y="2205414"/>
                </a:cubicBezTo>
                <a:cubicBezTo>
                  <a:pt x="3140868" y="2203118"/>
                  <a:pt x="3126825" y="2202308"/>
                  <a:pt x="3110892" y="2202984"/>
                </a:cubicBezTo>
                <a:cubicBezTo>
                  <a:pt x="3110937" y="2204199"/>
                  <a:pt x="3110848" y="2205549"/>
                  <a:pt x="3110622" y="2207034"/>
                </a:cubicBezTo>
                <a:cubicBezTo>
                  <a:pt x="3110398" y="2208519"/>
                  <a:pt x="3109767" y="2209330"/>
                  <a:pt x="3108733" y="2209465"/>
                </a:cubicBezTo>
                <a:cubicBezTo>
                  <a:pt x="3105132" y="2208655"/>
                  <a:pt x="3100992" y="2204874"/>
                  <a:pt x="3096310" y="2198123"/>
                </a:cubicBezTo>
                <a:cubicBezTo>
                  <a:pt x="3091630" y="2191372"/>
                  <a:pt x="3088569" y="2186511"/>
                  <a:pt x="3087129" y="2183541"/>
                </a:cubicBezTo>
                <a:lnTo>
                  <a:pt x="3067686" y="2179220"/>
                </a:lnTo>
                <a:lnTo>
                  <a:pt x="3054724" y="2157617"/>
                </a:lnTo>
                <a:cubicBezTo>
                  <a:pt x="3050493" y="2167428"/>
                  <a:pt x="3045993" y="2177510"/>
                  <a:pt x="3041222" y="2187861"/>
                </a:cubicBezTo>
                <a:cubicBezTo>
                  <a:pt x="3036451" y="2198213"/>
                  <a:pt x="3030870" y="2208294"/>
                  <a:pt x="3024480" y="2218106"/>
                </a:cubicBezTo>
                <a:cubicBezTo>
                  <a:pt x="3019214" y="2218736"/>
                  <a:pt x="3015703" y="2222336"/>
                  <a:pt x="3013948" y="2228907"/>
                </a:cubicBezTo>
                <a:cubicBezTo>
                  <a:pt x="3012193" y="2235478"/>
                  <a:pt x="3011382" y="2241239"/>
                  <a:pt x="3011518" y="2246190"/>
                </a:cubicBezTo>
                <a:cubicBezTo>
                  <a:pt x="2986359" y="2247405"/>
                  <a:pt x="2971327" y="2247135"/>
                  <a:pt x="2966421" y="2245380"/>
                </a:cubicBezTo>
                <a:cubicBezTo>
                  <a:pt x="2961515" y="2243625"/>
                  <a:pt x="2962146" y="2233093"/>
                  <a:pt x="2968311" y="2213785"/>
                </a:cubicBezTo>
                <a:cubicBezTo>
                  <a:pt x="2967006" y="2213740"/>
                  <a:pt x="2965296" y="2213830"/>
                  <a:pt x="2963181" y="2214055"/>
                </a:cubicBezTo>
                <a:cubicBezTo>
                  <a:pt x="2961066" y="2214280"/>
                  <a:pt x="2959895" y="2214910"/>
                  <a:pt x="2959671" y="2215946"/>
                </a:cubicBezTo>
                <a:cubicBezTo>
                  <a:pt x="2959715" y="2219051"/>
                  <a:pt x="2959085" y="2220941"/>
                  <a:pt x="2957780" y="2221616"/>
                </a:cubicBezTo>
                <a:cubicBezTo>
                  <a:pt x="2956475" y="2222292"/>
                  <a:pt x="2954224" y="2222561"/>
                  <a:pt x="2951029" y="2222426"/>
                </a:cubicBezTo>
                <a:cubicBezTo>
                  <a:pt x="2945493" y="2224677"/>
                  <a:pt x="2939822" y="2227737"/>
                  <a:pt x="2934016" y="2231608"/>
                </a:cubicBezTo>
                <a:cubicBezTo>
                  <a:pt x="2928210" y="2235478"/>
                  <a:pt x="2923080" y="2239619"/>
                  <a:pt x="2918624" y="2244030"/>
                </a:cubicBezTo>
                <a:cubicBezTo>
                  <a:pt x="2918714" y="2248350"/>
                  <a:pt x="2917994" y="2251591"/>
                  <a:pt x="2916464" y="2253751"/>
                </a:cubicBezTo>
                <a:cubicBezTo>
                  <a:pt x="2914934" y="2255911"/>
                  <a:pt x="2912053" y="2256991"/>
                  <a:pt x="2907823" y="2256991"/>
                </a:cubicBezTo>
                <a:lnTo>
                  <a:pt x="2890540" y="2256991"/>
                </a:lnTo>
                <a:lnTo>
                  <a:pt x="2873258" y="2274274"/>
                </a:lnTo>
                <a:lnTo>
                  <a:pt x="2847334" y="2265633"/>
                </a:lnTo>
                <a:cubicBezTo>
                  <a:pt x="2847289" y="2262168"/>
                  <a:pt x="2847919" y="2258297"/>
                  <a:pt x="2849224" y="2254021"/>
                </a:cubicBezTo>
                <a:cubicBezTo>
                  <a:pt x="2850529" y="2249746"/>
                  <a:pt x="2852779" y="2246415"/>
                  <a:pt x="2855975" y="2244030"/>
                </a:cubicBezTo>
                <a:lnTo>
                  <a:pt x="2838694" y="2202984"/>
                </a:lnTo>
                <a:cubicBezTo>
                  <a:pt x="2838422" y="2184891"/>
                  <a:pt x="2836262" y="2167608"/>
                  <a:pt x="2832211" y="2151136"/>
                </a:cubicBezTo>
                <a:cubicBezTo>
                  <a:pt x="2828161" y="2134664"/>
                  <a:pt x="2823840" y="2117381"/>
                  <a:pt x="2819249" y="2099288"/>
                </a:cubicBezTo>
                <a:cubicBezTo>
                  <a:pt x="2812409" y="2098928"/>
                  <a:pt x="2808808" y="2095328"/>
                  <a:pt x="2808448" y="2088487"/>
                </a:cubicBezTo>
                <a:lnTo>
                  <a:pt x="2808448" y="2084166"/>
                </a:lnTo>
                <a:lnTo>
                  <a:pt x="2795486" y="2071204"/>
                </a:lnTo>
                <a:lnTo>
                  <a:pt x="2795486" y="2051762"/>
                </a:lnTo>
                <a:cubicBezTo>
                  <a:pt x="2789680" y="2046451"/>
                  <a:pt x="2784009" y="2040870"/>
                  <a:pt x="2778473" y="2035019"/>
                </a:cubicBezTo>
                <a:cubicBezTo>
                  <a:pt x="2772938" y="2029168"/>
                  <a:pt x="2769967" y="2022507"/>
                  <a:pt x="2769562" y="2015036"/>
                </a:cubicBezTo>
                <a:cubicBezTo>
                  <a:pt x="2768977" y="2007610"/>
                  <a:pt x="2768527" y="1995458"/>
                  <a:pt x="2768212" y="1978581"/>
                </a:cubicBezTo>
                <a:cubicBezTo>
                  <a:pt x="2767897" y="1961703"/>
                  <a:pt x="2771228" y="1952252"/>
                  <a:pt x="2778204" y="1950227"/>
                </a:cubicBezTo>
                <a:lnTo>
                  <a:pt x="2780364" y="1950227"/>
                </a:lnTo>
                <a:cubicBezTo>
                  <a:pt x="2780634" y="1942711"/>
                  <a:pt x="2781715" y="1935059"/>
                  <a:pt x="2783604" y="1927273"/>
                </a:cubicBezTo>
                <a:cubicBezTo>
                  <a:pt x="2785495" y="1919487"/>
                  <a:pt x="2786574" y="1911296"/>
                  <a:pt x="2786845" y="1902700"/>
                </a:cubicBezTo>
                <a:lnTo>
                  <a:pt x="2795486" y="1894059"/>
                </a:lnTo>
                <a:cubicBezTo>
                  <a:pt x="2795711" y="1884652"/>
                  <a:pt x="2798501" y="1877541"/>
                  <a:pt x="2803857" y="1872725"/>
                </a:cubicBezTo>
                <a:cubicBezTo>
                  <a:pt x="2809213" y="1867909"/>
                  <a:pt x="2815784" y="1863499"/>
                  <a:pt x="2823570" y="1859493"/>
                </a:cubicBezTo>
                <a:lnTo>
                  <a:pt x="2840853" y="1816287"/>
                </a:lnTo>
                <a:lnTo>
                  <a:pt x="2840853" y="1790363"/>
                </a:lnTo>
                <a:cubicBezTo>
                  <a:pt x="2843013" y="1788563"/>
                  <a:pt x="2845173" y="1787843"/>
                  <a:pt x="2847334" y="1788203"/>
                </a:cubicBezTo>
                <a:cubicBezTo>
                  <a:pt x="2850529" y="1788518"/>
                  <a:pt x="2852779" y="1788428"/>
                  <a:pt x="2854084" y="1787933"/>
                </a:cubicBezTo>
                <a:cubicBezTo>
                  <a:pt x="2855390" y="1787438"/>
                  <a:pt x="2856020" y="1784647"/>
                  <a:pt x="2855975" y="1779562"/>
                </a:cubicBezTo>
                <a:cubicBezTo>
                  <a:pt x="2854039" y="1776771"/>
                  <a:pt x="2851430" y="1772631"/>
                  <a:pt x="2848144" y="1767140"/>
                </a:cubicBezTo>
                <a:cubicBezTo>
                  <a:pt x="2844858" y="1761649"/>
                  <a:pt x="2846028" y="1758589"/>
                  <a:pt x="2851654" y="1757958"/>
                </a:cubicBezTo>
                <a:lnTo>
                  <a:pt x="2866777" y="1742836"/>
                </a:lnTo>
                <a:cubicBezTo>
                  <a:pt x="2868847" y="1719253"/>
                  <a:pt x="2877128" y="1697290"/>
                  <a:pt x="2891621" y="1676946"/>
                </a:cubicBezTo>
                <a:cubicBezTo>
                  <a:pt x="2906112" y="1656604"/>
                  <a:pt x="2914393" y="1630320"/>
                  <a:pt x="2916464" y="1598095"/>
                </a:cubicBezTo>
                <a:cubicBezTo>
                  <a:pt x="2922584" y="1593415"/>
                  <a:pt x="2927625" y="1587654"/>
                  <a:pt x="2931586" y="1580813"/>
                </a:cubicBezTo>
                <a:cubicBezTo>
                  <a:pt x="2931361" y="1572082"/>
                  <a:pt x="2932351" y="1563620"/>
                  <a:pt x="2934556" y="1555429"/>
                </a:cubicBezTo>
                <a:cubicBezTo>
                  <a:pt x="2936762" y="1547238"/>
                  <a:pt x="2941532" y="1539857"/>
                  <a:pt x="2948868" y="1533286"/>
                </a:cubicBezTo>
                <a:lnTo>
                  <a:pt x="2966151" y="1487919"/>
                </a:lnTo>
                <a:cubicBezTo>
                  <a:pt x="2970292" y="1487559"/>
                  <a:pt x="2972812" y="1485579"/>
                  <a:pt x="2973712" y="1481978"/>
                </a:cubicBezTo>
                <a:cubicBezTo>
                  <a:pt x="2974613" y="1478377"/>
                  <a:pt x="2974972" y="1475317"/>
                  <a:pt x="2974792" y="1472797"/>
                </a:cubicBezTo>
                <a:cubicBezTo>
                  <a:pt x="2974477" y="1466136"/>
                  <a:pt x="2974567" y="1459475"/>
                  <a:pt x="2975063" y="1452814"/>
                </a:cubicBezTo>
                <a:cubicBezTo>
                  <a:pt x="2975557" y="1446153"/>
                  <a:pt x="2978348" y="1440572"/>
                  <a:pt x="2983433" y="1436071"/>
                </a:cubicBezTo>
                <a:cubicBezTo>
                  <a:pt x="2984243" y="1428150"/>
                  <a:pt x="2987484" y="1419149"/>
                  <a:pt x="2993155" y="1409068"/>
                </a:cubicBezTo>
                <a:cubicBezTo>
                  <a:pt x="2998826" y="1398986"/>
                  <a:pt x="3002066" y="1389985"/>
                  <a:pt x="3002876" y="1382064"/>
                </a:cubicBezTo>
                <a:cubicBezTo>
                  <a:pt x="3011024" y="1370227"/>
                  <a:pt x="3019034" y="1357715"/>
                  <a:pt x="3026910" y="1344528"/>
                </a:cubicBezTo>
                <a:cubicBezTo>
                  <a:pt x="3034786" y="1331341"/>
                  <a:pt x="3039017" y="1317209"/>
                  <a:pt x="3039602" y="1302132"/>
                </a:cubicBezTo>
                <a:cubicBezTo>
                  <a:pt x="3039693" y="1298757"/>
                  <a:pt x="3038971" y="1295786"/>
                  <a:pt x="3037441" y="1293220"/>
                </a:cubicBezTo>
                <a:cubicBezTo>
                  <a:pt x="3035911" y="1290655"/>
                  <a:pt x="3033031" y="1289305"/>
                  <a:pt x="3028800" y="1289170"/>
                </a:cubicBezTo>
                <a:lnTo>
                  <a:pt x="3028800" y="1278368"/>
                </a:lnTo>
                <a:cubicBezTo>
                  <a:pt x="3029970" y="1248304"/>
                  <a:pt x="3034651" y="1233902"/>
                  <a:pt x="3042842" y="1235162"/>
                </a:cubicBezTo>
                <a:cubicBezTo>
                  <a:pt x="3051033" y="1236423"/>
                  <a:pt x="3055714" y="1232822"/>
                  <a:pt x="3056884" y="1224361"/>
                </a:cubicBezTo>
                <a:lnTo>
                  <a:pt x="3056884" y="1217879"/>
                </a:lnTo>
                <a:cubicBezTo>
                  <a:pt x="3058324" y="1214324"/>
                  <a:pt x="3064085" y="1199292"/>
                  <a:pt x="3074167" y="1172783"/>
                </a:cubicBezTo>
                <a:cubicBezTo>
                  <a:pt x="3084248" y="1146274"/>
                  <a:pt x="3090009" y="1129622"/>
                  <a:pt x="3091449" y="1122826"/>
                </a:cubicBezTo>
                <a:cubicBezTo>
                  <a:pt x="3091180" y="1118820"/>
                  <a:pt x="3091180" y="1113329"/>
                  <a:pt x="3091449" y="1106353"/>
                </a:cubicBezTo>
                <a:cubicBezTo>
                  <a:pt x="3091719" y="1099378"/>
                  <a:pt x="3093880" y="1095507"/>
                  <a:pt x="3097930" y="1094742"/>
                </a:cubicBezTo>
                <a:lnTo>
                  <a:pt x="3100092" y="1094742"/>
                </a:lnTo>
                <a:cubicBezTo>
                  <a:pt x="3099506" y="1086145"/>
                  <a:pt x="3100137" y="1076334"/>
                  <a:pt x="3101981" y="1065307"/>
                </a:cubicBezTo>
                <a:cubicBezTo>
                  <a:pt x="3103827" y="1054280"/>
                  <a:pt x="3110398" y="1048250"/>
                  <a:pt x="3121694" y="1047215"/>
                </a:cubicBezTo>
                <a:cubicBezTo>
                  <a:pt x="3125429" y="1034298"/>
                  <a:pt x="3129840" y="1018545"/>
                  <a:pt x="3134925" y="999958"/>
                </a:cubicBezTo>
                <a:cubicBezTo>
                  <a:pt x="3140011" y="981370"/>
                  <a:pt x="3142803" y="966158"/>
                  <a:pt x="3143298" y="954321"/>
                </a:cubicBezTo>
                <a:cubicBezTo>
                  <a:pt x="3153469" y="955671"/>
                  <a:pt x="3159050" y="952431"/>
                  <a:pt x="3160039" y="944600"/>
                </a:cubicBezTo>
                <a:cubicBezTo>
                  <a:pt x="3161029" y="936769"/>
                  <a:pt x="3161210" y="929208"/>
                  <a:pt x="3160579" y="921916"/>
                </a:cubicBezTo>
                <a:lnTo>
                  <a:pt x="3173542" y="913275"/>
                </a:lnTo>
                <a:cubicBezTo>
                  <a:pt x="3173947" y="892392"/>
                  <a:pt x="3177458" y="870429"/>
                  <a:pt x="3184073" y="847386"/>
                </a:cubicBezTo>
                <a:cubicBezTo>
                  <a:pt x="3190690" y="824342"/>
                  <a:pt x="3197981" y="802379"/>
                  <a:pt x="3205946" y="781496"/>
                </a:cubicBezTo>
                <a:cubicBezTo>
                  <a:pt x="3205991" y="777041"/>
                  <a:pt x="3206982" y="772450"/>
                  <a:pt x="3208917" y="767724"/>
                </a:cubicBezTo>
                <a:cubicBezTo>
                  <a:pt x="3210853" y="762998"/>
                  <a:pt x="3213463" y="758948"/>
                  <a:pt x="3216748" y="755572"/>
                </a:cubicBezTo>
                <a:cubicBezTo>
                  <a:pt x="3216703" y="751161"/>
                  <a:pt x="3217334" y="746481"/>
                  <a:pt x="3218639" y="741530"/>
                </a:cubicBezTo>
                <a:cubicBezTo>
                  <a:pt x="3219944" y="736579"/>
                  <a:pt x="3222194" y="731898"/>
                  <a:pt x="3225390" y="727488"/>
                </a:cubicBezTo>
                <a:cubicBezTo>
                  <a:pt x="3225569" y="713536"/>
                  <a:pt x="3227910" y="700394"/>
                  <a:pt x="3232410" y="688062"/>
                </a:cubicBezTo>
                <a:cubicBezTo>
                  <a:pt x="3236912" y="675731"/>
                  <a:pt x="3242492" y="663668"/>
                  <a:pt x="3249152" y="651877"/>
                </a:cubicBezTo>
                <a:cubicBezTo>
                  <a:pt x="3249379" y="632389"/>
                  <a:pt x="3255409" y="614116"/>
                  <a:pt x="3267246" y="597059"/>
                </a:cubicBezTo>
                <a:cubicBezTo>
                  <a:pt x="3279082" y="580001"/>
                  <a:pt x="3295374" y="570910"/>
                  <a:pt x="3316123" y="569785"/>
                </a:cubicBezTo>
                <a:cubicBezTo>
                  <a:pt x="3317293" y="573341"/>
                  <a:pt x="3319273" y="577031"/>
                  <a:pt x="3322064" y="580856"/>
                </a:cubicBezTo>
                <a:cubicBezTo>
                  <a:pt x="3324853" y="584682"/>
                  <a:pt x="3327914" y="586753"/>
                  <a:pt x="3331244" y="587067"/>
                </a:cubicBezTo>
                <a:cubicBezTo>
                  <a:pt x="3334486" y="586977"/>
                  <a:pt x="3337185" y="586077"/>
                  <a:pt x="3339347" y="584367"/>
                </a:cubicBezTo>
                <a:cubicBezTo>
                  <a:pt x="3341506" y="582657"/>
                  <a:pt x="3343127" y="580676"/>
                  <a:pt x="3344207" y="578426"/>
                </a:cubicBezTo>
                <a:cubicBezTo>
                  <a:pt x="3348437" y="577166"/>
                  <a:pt x="3351319" y="574826"/>
                  <a:pt x="3352848" y="571405"/>
                </a:cubicBezTo>
                <a:cubicBezTo>
                  <a:pt x="3354378" y="567984"/>
                  <a:pt x="3355099" y="564564"/>
                  <a:pt x="3355009" y="561144"/>
                </a:cubicBezTo>
                <a:cubicBezTo>
                  <a:pt x="3360409" y="552367"/>
                  <a:pt x="3365271" y="542916"/>
                  <a:pt x="3369591" y="532789"/>
                </a:cubicBezTo>
                <a:cubicBezTo>
                  <a:pt x="3373912" y="522663"/>
                  <a:pt x="3377693" y="512672"/>
                  <a:pt x="3380932" y="502816"/>
                </a:cubicBezTo>
                <a:cubicBezTo>
                  <a:pt x="3387008" y="503895"/>
                  <a:pt x="3393759" y="506595"/>
                  <a:pt x="3401186" y="510916"/>
                </a:cubicBezTo>
                <a:cubicBezTo>
                  <a:pt x="3408612" y="515237"/>
                  <a:pt x="3412662" y="521178"/>
                  <a:pt x="3413336" y="528739"/>
                </a:cubicBezTo>
                <a:lnTo>
                  <a:pt x="3443582" y="526578"/>
                </a:lnTo>
                <a:cubicBezTo>
                  <a:pt x="3443222" y="518297"/>
                  <a:pt x="3443942" y="513256"/>
                  <a:pt x="3445742" y="511456"/>
                </a:cubicBezTo>
                <a:cubicBezTo>
                  <a:pt x="3447541" y="509656"/>
                  <a:pt x="3452583" y="508936"/>
                  <a:pt x="3460863" y="509296"/>
                </a:cubicBezTo>
                <a:cubicBezTo>
                  <a:pt x="3460818" y="508936"/>
                  <a:pt x="3460909" y="507496"/>
                  <a:pt x="3461134" y="504975"/>
                </a:cubicBezTo>
                <a:cubicBezTo>
                  <a:pt x="3461359" y="502455"/>
                  <a:pt x="3461990" y="501015"/>
                  <a:pt x="3463024" y="500655"/>
                </a:cubicBezTo>
                <a:cubicBezTo>
                  <a:pt x="3465184" y="501420"/>
                  <a:pt x="3466804" y="504750"/>
                  <a:pt x="3467885" y="510646"/>
                </a:cubicBezTo>
                <a:cubicBezTo>
                  <a:pt x="3468964" y="516542"/>
                  <a:pt x="3469505" y="520413"/>
                  <a:pt x="3469505" y="522258"/>
                </a:cubicBezTo>
                <a:cubicBezTo>
                  <a:pt x="3464734" y="526173"/>
                  <a:pt x="3461854" y="532925"/>
                  <a:pt x="3460863" y="542511"/>
                </a:cubicBezTo>
                <a:cubicBezTo>
                  <a:pt x="3459874" y="552097"/>
                  <a:pt x="3456993" y="560469"/>
                  <a:pt x="3452223" y="567625"/>
                </a:cubicBezTo>
                <a:lnTo>
                  <a:pt x="3452223" y="615152"/>
                </a:lnTo>
                <a:cubicBezTo>
                  <a:pt x="3453438" y="616457"/>
                  <a:pt x="3455328" y="618167"/>
                  <a:pt x="3457893" y="620282"/>
                </a:cubicBezTo>
                <a:cubicBezTo>
                  <a:pt x="3460458" y="622398"/>
                  <a:pt x="3462890" y="623567"/>
                  <a:pt x="3465184" y="623793"/>
                </a:cubicBezTo>
                <a:cubicBezTo>
                  <a:pt x="3467254" y="623567"/>
                  <a:pt x="3468516" y="622398"/>
                  <a:pt x="3468964" y="620282"/>
                </a:cubicBezTo>
                <a:cubicBezTo>
                  <a:pt x="3469415" y="618167"/>
                  <a:pt x="3469596" y="616457"/>
                  <a:pt x="3469505" y="615152"/>
                </a:cubicBezTo>
                <a:cubicBezTo>
                  <a:pt x="3472206" y="606150"/>
                  <a:pt x="3477606" y="596609"/>
                  <a:pt x="3485707" y="586527"/>
                </a:cubicBezTo>
                <a:cubicBezTo>
                  <a:pt x="3493808" y="576446"/>
                  <a:pt x="3501371" y="567984"/>
                  <a:pt x="3508391" y="561144"/>
                </a:cubicBezTo>
                <a:cubicBezTo>
                  <a:pt x="3514691" y="560964"/>
                  <a:pt x="3518833" y="561863"/>
                  <a:pt x="3520812" y="563844"/>
                </a:cubicBezTo>
                <a:cubicBezTo>
                  <a:pt x="3522794" y="565825"/>
                  <a:pt x="3523694" y="569965"/>
                  <a:pt x="3523514" y="576266"/>
                </a:cubicBezTo>
                <a:lnTo>
                  <a:pt x="3512711" y="584907"/>
                </a:lnTo>
                <a:lnTo>
                  <a:pt x="3512711" y="608670"/>
                </a:lnTo>
                <a:lnTo>
                  <a:pt x="3504070" y="619472"/>
                </a:lnTo>
                <a:cubicBezTo>
                  <a:pt x="3504115" y="622082"/>
                  <a:pt x="3503486" y="625503"/>
                  <a:pt x="3502181" y="629733"/>
                </a:cubicBezTo>
                <a:cubicBezTo>
                  <a:pt x="3500876" y="633964"/>
                  <a:pt x="3498624" y="636305"/>
                  <a:pt x="3495430" y="636754"/>
                </a:cubicBezTo>
                <a:cubicBezTo>
                  <a:pt x="3495339" y="638150"/>
                  <a:pt x="3495519" y="640220"/>
                  <a:pt x="3495969" y="642966"/>
                </a:cubicBezTo>
                <a:cubicBezTo>
                  <a:pt x="3496419" y="645711"/>
                  <a:pt x="3497679" y="647241"/>
                  <a:pt x="3499749" y="647556"/>
                </a:cubicBezTo>
                <a:cubicBezTo>
                  <a:pt x="3500876" y="647061"/>
                  <a:pt x="3501864" y="644811"/>
                  <a:pt x="3502719" y="640805"/>
                </a:cubicBezTo>
                <a:cubicBezTo>
                  <a:pt x="3503576" y="636800"/>
                  <a:pt x="3504026" y="634009"/>
                  <a:pt x="3504070" y="632434"/>
                </a:cubicBezTo>
                <a:lnTo>
                  <a:pt x="3523514" y="610831"/>
                </a:lnTo>
                <a:cubicBezTo>
                  <a:pt x="3524099" y="607365"/>
                  <a:pt x="3526708" y="600254"/>
                  <a:pt x="3531345" y="589498"/>
                </a:cubicBezTo>
                <a:cubicBezTo>
                  <a:pt x="3535981" y="578741"/>
                  <a:pt x="3539130" y="572170"/>
                  <a:pt x="3540797" y="569785"/>
                </a:cubicBezTo>
                <a:lnTo>
                  <a:pt x="3555918" y="569785"/>
                </a:lnTo>
                <a:lnTo>
                  <a:pt x="3568880" y="578426"/>
                </a:lnTo>
                <a:cubicBezTo>
                  <a:pt x="3569330" y="569740"/>
                  <a:pt x="3570050" y="559569"/>
                  <a:pt x="3571041" y="547911"/>
                </a:cubicBezTo>
                <a:cubicBezTo>
                  <a:pt x="3572031" y="536255"/>
                  <a:pt x="3577072" y="529864"/>
                  <a:pt x="3586162" y="528739"/>
                </a:cubicBezTo>
                <a:cubicBezTo>
                  <a:pt x="3588322" y="528964"/>
                  <a:pt x="3589943" y="530134"/>
                  <a:pt x="3591023" y="532249"/>
                </a:cubicBezTo>
                <a:cubicBezTo>
                  <a:pt x="3592104" y="534365"/>
                  <a:pt x="3592643" y="536075"/>
                  <a:pt x="3592643" y="537380"/>
                </a:cubicBezTo>
                <a:cubicBezTo>
                  <a:pt x="3592464" y="545076"/>
                  <a:pt x="3591204" y="552907"/>
                  <a:pt x="3588862" y="560874"/>
                </a:cubicBezTo>
                <a:cubicBezTo>
                  <a:pt x="3586523" y="568839"/>
                  <a:pt x="3584182" y="576131"/>
                  <a:pt x="3581841" y="582747"/>
                </a:cubicBezTo>
                <a:lnTo>
                  <a:pt x="3573201" y="587067"/>
                </a:lnTo>
                <a:cubicBezTo>
                  <a:pt x="3573470" y="594718"/>
                  <a:pt x="3573470" y="602640"/>
                  <a:pt x="3573201" y="610831"/>
                </a:cubicBezTo>
                <a:cubicBezTo>
                  <a:pt x="3572930" y="619022"/>
                  <a:pt x="3570769" y="626943"/>
                  <a:pt x="3566720" y="634595"/>
                </a:cubicBezTo>
                <a:cubicBezTo>
                  <a:pt x="3566450" y="639995"/>
                  <a:pt x="3565369" y="645396"/>
                  <a:pt x="3563480" y="650797"/>
                </a:cubicBezTo>
                <a:cubicBezTo>
                  <a:pt x="3561589" y="656197"/>
                  <a:pt x="3560508" y="661598"/>
                  <a:pt x="3560239" y="666999"/>
                </a:cubicBezTo>
                <a:cubicBezTo>
                  <a:pt x="3560419" y="670194"/>
                  <a:pt x="3561679" y="672445"/>
                  <a:pt x="3564019" y="673750"/>
                </a:cubicBezTo>
                <a:cubicBezTo>
                  <a:pt x="3566360" y="675055"/>
                  <a:pt x="3568699" y="675686"/>
                  <a:pt x="3571041" y="675640"/>
                </a:cubicBezTo>
                <a:cubicBezTo>
                  <a:pt x="3572436" y="679601"/>
                  <a:pt x="3574506" y="685722"/>
                  <a:pt x="3577250" y="694003"/>
                </a:cubicBezTo>
                <a:cubicBezTo>
                  <a:pt x="3579997" y="702284"/>
                  <a:pt x="3581526" y="708405"/>
                  <a:pt x="3581841" y="712366"/>
                </a:cubicBezTo>
                <a:lnTo>
                  <a:pt x="3566720" y="777175"/>
                </a:lnTo>
                <a:lnTo>
                  <a:pt x="3553757" y="787977"/>
                </a:lnTo>
                <a:lnTo>
                  <a:pt x="3555918" y="803099"/>
                </a:lnTo>
                <a:lnTo>
                  <a:pt x="3538636" y="885191"/>
                </a:lnTo>
                <a:lnTo>
                  <a:pt x="3529995" y="891672"/>
                </a:lnTo>
                <a:lnTo>
                  <a:pt x="3538636" y="902474"/>
                </a:lnTo>
                <a:cubicBezTo>
                  <a:pt x="3539896" y="906299"/>
                  <a:pt x="3540075" y="911070"/>
                  <a:pt x="3539175" y="916785"/>
                </a:cubicBezTo>
                <a:cubicBezTo>
                  <a:pt x="3538275" y="922501"/>
                  <a:pt x="3535214" y="925652"/>
                  <a:pt x="3529995" y="926237"/>
                </a:cubicBezTo>
                <a:cubicBezTo>
                  <a:pt x="3530040" y="927722"/>
                  <a:pt x="3529950" y="930153"/>
                  <a:pt x="3529724" y="933528"/>
                </a:cubicBezTo>
                <a:cubicBezTo>
                  <a:pt x="3529499" y="936903"/>
                  <a:pt x="3528868" y="938794"/>
                  <a:pt x="3527834" y="939199"/>
                </a:cubicBezTo>
                <a:cubicBezTo>
                  <a:pt x="3526664" y="938929"/>
                  <a:pt x="3524683" y="937849"/>
                  <a:pt x="3521894" y="935958"/>
                </a:cubicBezTo>
                <a:cubicBezTo>
                  <a:pt x="3519102" y="934068"/>
                  <a:pt x="3516042" y="932988"/>
                  <a:pt x="3512711" y="932718"/>
                </a:cubicBezTo>
                <a:lnTo>
                  <a:pt x="3504070" y="952161"/>
                </a:lnTo>
                <a:lnTo>
                  <a:pt x="3512711" y="960802"/>
                </a:lnTo>
                <a:lnTo>
                  <a:pt x="3512711" y="978084"/>
                </a:lnTo>
                <a:cubicBezTo>
                  <a:pt x="3509517" y="981460"/>
                  <a:pt x="3507266" y="985511"/>
                  <a:pt x="3505961" y="990237"/>
                </a:cubicBezTo>
                <a:cubicBezTo>
                  <a:pt x="3504656" y="994962"/>
                  <a:pt x="3504026" y="999553"/>
                  <a:pt x="3504070" y="1004008"/>
                </a:cubicBezTo>
                <a:cubicBezTo>
                  <a:pt x="3497769" y="1004639"/>
                  <a:pt x="3495249" y="1007159"/>
                  <a:pt x="3496509" y="1011570"/>
                </a:cubicBezTo>
                <a:cubicBezTo>
                  <a:pt x="3497769" y="1015980"/>
                  <a:pt x="3495249" y="1018500"/>
                  <a:pt x="3488949" y="1019131"/>
                </a:cubicBezTo>
                <a:cubicBezTo>
                  <a:pt x="3488813" y="1021381"/>
                  <a:pt x="3489083" y="1023361"/>
                  <a:pt x="3489759" y="1025071"/>
                </a:cubicBezTo>
                <a:cubicBezTo>
                  <a:pt x="3490433" y="1026782"/>
                  <a:pt x="3492324" y="1027682"/>
                  <a:pt x="3495430" y="1027772"/>
                </a:cubicBezTo>
                <a:cubicBezTo>
                  <a:pt x="3497679" y="1027592"/>
                  <a:pt x="3499660" y="1027952"/>
                  <a:pt x="3501371" y="1028852"/>
                </a:cubicBezTo>
                <a:cubicBezTo>
                  <a:pt x="3503081" y="1029752"/>
                  <a:pt x="3503981" y="1032273"/>
                  <a:pt x="3504070" y="1036414"/>
                </a:cubicBezTo>
                <a:cubicBezTo>
                  <a:pt x="3505286" y="1038663"/>
                  <a:pt x="3507176" y="1040644"/>
                  <a:pt x="3509741" y="1042354"/>
                </a:cubicBezTo>
                <a:cubicBezTo>
                  <a:pt x="3512306" y="1044064"/>
                  <a:pt x="3514736" y="1044965"/>
                  <a:pt x="3517032" y="1045055"/>
                </a:cubicBezTo>
                <a:cubicBezTo>
                  <a:pt x="3521084" y="1044739"/>
                  <a:pt x="3523242" y="1042669"/>
                  <a:pt x="3523514" y="1038843"/>
                </a:cubicBezTo>
                <a:cubicBezTo>
                  <a:pt x="3523783" y="1035018"/>
                  <a:pt x="3523783" y="1031327"/>
                  <a:pt x="3523514" y="1027772"/>
                </a:cubicBezTo>
                <a:cubicBezTo>
                  <a:pt x="3523694" y="1025252"/>
                  <a:pt x="3523332" y="1022191"/>
                  <a:pt x="3522432" y="1018590"/>
                </a:cubicBezTo>
                <a:cubicBezTo>
                  <a:pt x="3521534" y="1014990"/>
                  <a:pt x="3519012" y="1013010"/>
                  <a:pt x="3514872" y="1012650"/>
                </a:cubicBezTo>
                <a:cubicBezTo>
                  <a:pt x="3516403" y="1007474"/>
                  <a:pt x="3519822" y="997303"/>
                  <a:pt x="3525133" y="982135"/>
                </a:cubicBezTo>
                <a:cubicBezTo>
                  <a:pt x="3530445" y="966968"/>
                  <a:pt x="3534944" y="958417"/>
                  <a:pt x="3538636" y="956482"/>
                </a:cubicBezTo>
                <a:cubicBezTo>
                  <a:pt x="3540885" y="956437"/>
                  <a:pt x="3542867" y="957067"/>
                  <a:pt x="3544577" y="958372"/>
                </a:cubicBezTo>
                <a:cubicBezTo>
                  <a:pt x="3546287" y="959677"/>
                  <a:pt x="3547187" y="961927"/>
                  <a:pt x="3547276" y="965123"/>
                </a:cubicBezTo>
                <a:cubicBezTo>
                  <a:pt x="3546287" y="970209"/>
                  <a:pt x="3543946" y="980020"/>
                  <a:pt x="3540256" y="994557"/>
                </a:cubicBezTo>
                <a:cubicBezTo>
                  <a:pt x="3536566" y="1009094"/>
                  <a:pt x="3537465" y="1017285"/>
                  <a:pt x="3542957" y="1019131"/>
                </a:cubicBezTo>
                <a:cubicBezTo>
                  <a:pt x="3539806" y="1046225"/>
                  <a:pt x="3535845" y="1073588"/>
                  <a:pt x="3531074" y="1101222"/>
                </a:cubicBezTo>
                <a:cubicBezTo>
                  <a:pt x="3526303" y="1128856"/>
                  <a:pt x="3520183" y="1156221"/>
                  <a:pt x="3512711" y="1183315"/>
                </a:cubicBezTo>
                <a:cubicBezTo>
                  <a:pt x="3508572" y="1183765"/>
                  <a:pt x="3506051" y="1186105"/>
                  <a:pt x="3505151" y="1190336"/>
                </a:cubicBezTo>
                <a:cubicBezTo>
                  <a:pt x="3504251" y="1194567"/>
                  <a:pt x="3503890" y="1197986"/>
                  <a:pt x="3504070" y="1200597"/>
                </a:cubicBezTo>
                <a:cubicBezTo>
                  <a:pt x="3503710" y="1208698"/>
                  <a:pt x="3501731" y="1220580"/>
                  <a:pt x="3498129" y="1236242"/>
                </a:cubicBezTo>
                <a:cubicBezTo>
                  <a:pt x="3494529" y="1251905"/>
                  <a:pt x="3491469" y="1261626"/>
                  <a:pt x="3488949" y="1265407"/>
                </a:cubicBezTo>
                <a:cubicBezTo>
                  <a:pt x="3489399" y="1270447"/>
                  <a:pt x="3489578" y="1276568"/>
                  <a:pt x="3489489" y="1283769"/>
                </a:cubicBezTo>
                <a:cubicBezTo>
                  <a:pt x="3489399" y="1290970"/>
                  <a:pt x="3486338" y="1294931"/>
                  <a:pt x="3480307" y="1295651"/>
                </a:cubicBezTo>
                <a:cubicBezTo>
                  <a:pt x="3480126" y="1303257"/>
                  <a:pt x="3478327" y="1310728"/>
                  <a:pt x="3474907" y="1318065"/>
                </a:cubicBezTo>
                <a:cubicBezTo>
                  <a:pt x="3471486" y="1325400"/>
                  <a:pt x="3467526" y="1332331"/>
                  <a:pt x="3463024" y="1338857"/>
                </a:cubicBezTo>
                <a:cubicBezTo>
                  <a:pt x="3457488" y="1340207"/>
                  <a:pt x="3454518" y="1345609"/>
                  <a:pt x="3454113" y="1355060"/>
                </a:cubicBezTo>
                <a:cubicBezTo>
                  <a:pt x="3453708" y="1364511"/>
                  <a:pt x="3450197" y="1369912"/>
                  <a:pt x="3443582" y="1371262"/>
                </a:cubicBezTo>
                <a:cubicBezTo>
                  <a:pt x="3443492" y="1375628"/>
                  <a:pt x="3442591" y="1379858"/>
                  <a:pt x="3440881" y="1383954"/>
                </a:cubicBezTo>
                <a:cubicBezTo>
                  <a:pt x="3439171" y="1388050"/>
                  <a:pt x="3437191" y="1391740"/>
                  <a:pt x="3434941" y="1395026"/>
                </a:cubicBezTo>
                <a:cubicBezTo>
                  <a:pt x="3435031" y="1399571"/>
                  <a:pt x="3436470" y="1407222"/>
                  <a:pt x="3439261" y="1417979"/>
                </a:cubicBezTo>
                <a:cubicBezTo>
                  <a:pt x="3442051" y="1428735"/>
                  <a:pt x="3445652" y="1434766"/>
                  <a:pt x="3450063" y="1436071"/>
                </a:cubicBezTo>
                <a:lnTo>
                  <a:pt x="3452223" y="1433911"/>
                </a:lnTo>
                <a:lnTo>
                  <a:pt x="3491109" y="1401506"/>
                </a:lnTo>
                <a:cubicBezTo>
                  <a:pt x="3490028" y="1397006"/>
                  <a:pt x="3490569" y="1393045"/>
                  <a:pt x="3492729" y="1389625"/>
                </a:cubicBezTo>
                <a:cubicBezTo>
                  <a:pt x="3494889" y="1386204"/>
                  <a:pt x="3498670" y="1384404"/>
                  <a:pt x="3504070" y="1384224"/>
                </a:cubicBezTo>
                <a:cubicBezTo>
                  <a:pt x="3503710" y="1375223"/>
                  <a:pt x="3506590" y="1367301"/>
                  <a:pt x="3512711" y="1360461"/>
                </a:cubicBezTo>
                <a:lnTo>
                  <a:pt x="3532155" y="1366941"/>
                </a:lnTo>
                <a:lnTo>
                  <a:pt x="3536474" y="1332377"/>
                </a:lnTo>
                <a:lnTo>
                  <a:pt x="3547276" y="1312933"/>
                </a:lnTo>
                <a:cubicBezTo>
                  <a:pt x="3547187" y="1311718"/>
                  <a:pt x="3547366" y="1310368"/>
                  <a:pt x="3547817" y="1308883"/>
                </a:cubicBezTo>
                <a:cubicBezTo>
                  <a:pt x="3548267" y="1307398"/>
                  <a:pt x="3549527" y="1306588"/>
                  <a:pt x="3551597" y="1306453"/>
                </a:cubicBezTo>
                <a:cubicBezTo>
                  <a:pt x="3554794" y="1306543"/>
                  <a:pt x="3557583" y="1307443"/>
                  <a:pt x="3559969" y="1309153"/>
                </a:cubicBezTo>
                <a:cubicBezTo>
                  <a:pt x="3562354" y="1310863"/>
                  <a:pt x="3564605" y="1312844"/>
                  <a:pt x="3566720" y="1315094"/>
                </a:cubicBezTo>
                <a:lnTo>
                  <a:pt x="3599124" y="1284849"/>
                </a:lnTo>
                <a:cubicBezTo>
                  <a:pt x="3600294" y="1273958"/>
                  <a:pt x="3604976" y="1266036"/>
                  <a:pt x="3613166" y="1261086"/>
                </a:cubicBezTo>
                <a:lnTo>
                  <a:pt x="3616611" y="1255257"/>
                </a:lnTo>
                <a:lnTo>
                  <a:pt x="3618568" y="1254605"/>
                </a:lnTo>
                <a:lnTo>
                  <a:pt x="3618307" y="1252387"/>
                </a:lnTo>
                <a:lnTo>
                  <a:pt x="3627209" y="1237323"/>
                </a:lnTo>
                <a:lnTo>
                  <a:pt x="3679056" y="1174674"/>
                </a:lnTo>
                <a:cubicBezTo>
                  <a:pt x="3679010" y="1171208"/>
                  <a:pt x="3679642" y="1167338"/>
                  <a:pt x="3680947" y="1163061"/>
                </a:cubicBezTo>
                <a:cubicBezTo>
                  <a:pt x="3682252" y="1158786"/>
                  <a:pt x="3684503" y="1155456"/>
                  <a:pt x="3687697" y="1153070"/>
                </a:cubicBezTo>
                <a:cubicBezTo>
                  <a:pt x="3687562" y="1150730"/>
                  <a:pt x="3687833" y="1148389"/>
                  <a:pt x="3688507" y="1146049"/>
                </a:cubicBezTo>
                <a:cubicBezTo>
                  <a:pt x="3689183" y="1143708"/>
                  <a:pt x="3691072" y="1142448"/>
                  <a:pt x="3694179" y="1142269"/>
                </a:cubicBezTo>
                <a:cubicBezTo>
                  <a:pt x="3697599" y="1140783"/>
                  <a:pt x="3704259" y="1133493"/>
                  <a:pt x="3714161" y="1120396"/>
                </a:cubicBezTo>
                <a:cubicBezTo>
                  <a:pt x="3724062" y="1107299"/>
                  <a:pt x="3729643" y="1097307"/>
                  <a:pt x="3730903" y="1090421"/>
                </a:cubicBezTo>
                <a:lnTo>
                  <a:pt x="3741706" y="1073139"/>
                </a:lnTo>
                <a:cubicBezTo>
                  <a:pt x="3748502" y="1071428"/>
                  <a:pt x="3752732" y="1064587"/>
                  <a:pt x="3754397" y="1052615"/>
                </a:cubicBezTo>
                <a:cubicBezTo>
                  <a:pt x="3756062" y="1040644"/>
                  <a:pt x="3759753" y="1033803"/>
                  <a:pt x="3765468" y="1032093"/>
                </a:cubicBezTo>
                <a:lnTo>
                  <a:pt x="3776270" y="1019131"/>
                </a:lnTo>
                <a:cubicBezTo>
                  <a:pt x="3776270" y="1014720"/>
                  <a:pt x="3777351" y="1011120"/>
                  <a:pt x="3779510" y="1008329"/>
                </a:cubicBezTo>
                <a:cubicBezTo>
                  <a:pt x="3781672" y="1005539"/>
                  <a:pt x="3784912" y="1004098"/>
                  <a:pt x="3789233" y="1004008"/>
                </a:cubicBezTo>
                <a:lnTo>
                  <a:pt x="3793553" y="1004008"/>
                </a:lnTo>
                <a:lnTo>
                  <a:pt x="3804354" y="975925"/>
                </a:lnTo>
                <a:lnTo>
                  <a:pt x="3828118" y="965123"/>
                </a:lnTo>
                <a:cubicBezTo>
                  <a:pt x="3828569" y="960082"/>
                  <a:pt x="3830367" y="956122"/>
                  <a:pt x="3833518" y="953241"/>
                </a:cubicBezTo>
                <a:cubicBezTo>
                  <a:pt x="3836669" y="950361"/>
                  <a:pt x="3838470" y="946400"/>
                  <a:pt x="3838920" y="941359"/>
                </a:cubicBezTo>
                <a:lnTo>
                  <a:pt x="3856201" y="926237"/>
                </a:lnTo>
                <a:cubicBezTo>
                  <a:pt x="3865158" y="924797"/>
                  <a:pt x="3871548" y="919036"/>
                  <a:pt x="3875374" y="908954"/>
                </a:cubicBezTo>
                <a:cubicBezTo>
                  <a:pt x="3879200" y="898873"/>
                  <a:pt x="3885052" y="893113"/>
                  <a:pt x="3892927" y="891672"/>
                </a:cubicBezTo>
                <a:cubicBezTo>
                  <a:pt x="3894413" y="885371"/>
                  <a:pt x="3902244" y="874209"/>
                  <a:pt x="3916420" y="858187"/>
                </a:cubicBezTo>
                <a:cubicBezTo>
                  <a:pt x="3930597" y="842165"/>
                  <a:pt x="3942209" y="833163"/>
                  <a:pt x="3951256" y="831183"/>
                </a:cubicBezTo>
                <a:cubicBezTo>
                  <a:pt x="3951706" y="823127"/>
                  <a:pt x="3953507" y="817636"/>
                  <a:pt x="3956656" y="814711"/>
                </a:cubicBezTo>
                <a:cubicBezTo>
                  <a:pt x="3959807" y="811785"/>
                  <a:pt x="3961608" y="807915"/>
                  <a:pt x="3962058" y="803099"/>
                </a:cubicBezTo>
                <a:lnTo>
                  <a:pt x="3979340" y="783656"/>
                </a:lnTo>
                <a:cubicBezTo>
                  <a:pt x="3981455" y="780055"/>
                  <a:pt x="3990727" y="772675"/>
                  <a:pt x="4007153" y="761513"/>
                </a:cubicBezTo>
                <a:cubicBezTo>
                  <a:pt x="4023582" y="750351"/>
                  <a:pt x="4034474" y="744051"/>
                  <a:pt x="4039829" y="742610"/>
                </a:cubicBezTo>
                <a:cubicBezTo>
                  <a:pt x="4040279" y="748461"/>
                  <a:pt x="4042080" y="752962"/>
                  <a:pt x="4045229" y="756112"/>
                </a:cubicBezTo>
                <a:cubicBezTo>
                  <a:pt x="4048380" y="759263"/>
                  <a:pt x="4050181" y="764843"/>
                  <a:pt x="4050631" y="772855"/>
                </a:cubicBezTo>
                <a:lnTo>
                  <a:pt x="4057112" y="775015"/>
                </a:lnTo>
                <a:cubicBezTo>
                  <a:pt x="4059361" y="775060"/>
                  <a:pt x="4061342" y="774430"/>
                  <a:pt x="4063053" y="773125"/>
                </a:cubicBezTo>
                <a:cubicBezTo>
                  <a:pt x="4064763" y="771819"/>
                  <a:pt x="4065663" y="769569"/>
                  <a:pt x="4065752" y="766374"/>
                </a:cubicBezTo>
                <a:lnTo>
                  <a:pt x="4091677" y="762053"/>
                </a:lnTo>
                <a:cubicBezTo>
                  <a:pt x="4090596" y="766554"/>
                  <a:pt x="4091137" y="770514"/>
                  <a:pt x="4093297" y="773935"/>
                </a:cubicBezTo>
                <a:cubicBezTo>
                  <a:pt x="4095457" y="777355"/>
                  <a:pt x="4099238" y="779156"/>
                  <a:pt x="4104638" y="779335"/>
                </a:cubicBezTo>
                <a:cubicBezTo>
                  <a:pt x="4103603" y="783746"/>
                  <a:pt x="4104054" y="787347"/>
                  <a:pt x="4105988" y="790137"/>
                </a:cubicBezTo>
                <a:cubicBezTo>
                  <a:pt x="4107924" y="792928"/>
                  <a:pt x="4111074" y="794368"/>
                  <a:pt x="4115440" y="794457"/>
                </a:cubicBezTo>
                <a:lnTo>
                  <a:pt x="4137044" y="811740"/>
                </a:lnTo>
                <a:cubicBezTo>
                  <a:pt x="4153020" y="813000"/>
                  <a:pt x="4162652" y="819121"/>
                  <a:pt x="4165937" y="830103"/>
                </a:cubicBezTo>
                <a:cubicBezTo>
                  <a:pt x="4169222" y="841084"/>
                  <a:pt x="4173993" y="849366"/>
                  <a:pt x="4180250" y="854947"/>
                </a:cubicBezTo>
                <a:cubicBezTo>
                  <a:pt x="4179890" y="863948"/>
                  <a:pt x="4176289" y="871869"/>
                  <a:pt x="4169448" y="878710"/>
                </a:cubicBezTo>
                <a:cubicBezTo>
                  <a:pt x="4170527" y="885866"/>
                  <a:pt x="4175929" y="889917"/>
                  <a:pt x="4185650" y="890862"/>
                </a:cubicBezTo>
                <a:cubicBezTo>
                  <a:pt x="4195371" y="891807"/>
                  <a:pt x="4202933" y="892077"/>
                  <a:pt x="4208334" y="891672"/>
                </a:cubicBezTo>
                <a:lnTo>
                  <a:pt x="4212654" y="915436"/>
                </a:lnTo>
                <a:lnTo>
                  <a:pt x="4204013" y="930558"/>
                </a:lnTo>
                <a:cubicBezTo>
                  <a:pt x="4204282" y="936183"/>
                  <a:pt x="4204282" y="942215"/>
                  <a:pt x="4204013" y="948650"/>
                </a:cubicBezTo>
                <a:cubicBezTo>
                  <a:pt x="4203743" y="955086"/>
                  <a:pt x="4201583" y="960577"/>
                  <a:pt x="4197531" y="965123"/>
                </a:cubicBezTo>
                <a:lnTo>
                  <a:pt x="4197531" y="1008329"/>
                </a:lnTo>
                <a:cubicBezTo>
                  <a:pt x="4194337" y="1010624"/>
                  <a:pt x="4192086" y="1013595"/>
                  <a:pt x="4190781" y="1017240"/>
                </a:cubicBezTo>
                <a:cubicBezTo>
                  <a:pt x="4189476" y="1020886"/>
                  <a:pt x="4188846" y="1024396"/>
                  <a:pt x="4188890" y="1027772"/>
                </a:cubicBezTo>
                <a:cubicBezTo>
                  <a:pt x="4188846" y="1031192"/>
                  <a:pt x="4189476" y="1034613"/>
                  <a:pt x="4190781" y="1038033"/>
                </a:cubicBezTo>
                <a:cubicBezTo>
                  <a:pt x="4192086" y="1041454"/>
                  <a:pt x="4194337" y="1043794"/>
                  <a:pt x="4197531" y="1045055"/>
                </a:cubicBezTo>
                <a:cubicBezTo>
                  <a:pt x="4197441" y="1049420"/>
                  <a:pt x="4196541" y="1053651"/>
                  <a:pt x="4194832" y="1057746"/>
                </a:cubicBezTo>
                <a:cubicBezTo>
                  <a:pt x="4193122" y="1061842"/>
                  <a:pt x="4191140" y="1065533"/>
                  <a:pt x="4188890" y="1068818"/>
                </a:cubicBezTo>
                <a:lnTo>
                  <a:pt x="4188890" y="1135787"/>
                </a:lnTo>
                <a:cubicBezTo>
                  <a:pt x="4186641" y="1139163"/>
                  <a:pt x="4184659" y="1143214"/>
                  <a:pt x="4182949" y="1147940"/>
                </a:cubicBezTo>
                <a:cubicBezTo>
                  <a:pt x="4181239" y="1152665"/>
                  <a:pt x="4180339" y="1157256"/>
                  <a:pt x="4180250" y="1161711"/>
                </a:cubicBezTo>
                <a:cubicBezTo>
                  <a:pt x="4180520" y="1191820"/>
                  <a:pt x="4180520" y="1218554"/>
                  <a:pt x="4180250" y="1241913"/>
                </a:cubicBezTo>
                <a:cubicBezTo>
                  <a:pt x="4179979" y="1265272"/>
                  <a:pt x="4177818" y="1292546"/>
                  <a:pt x="4173769" y="1323735"/>
                </a:cubicBezTo>
                <a:cubicBezTo>
                  <a:pt x="4171248" y="1323375"/>
                  <a:pt x="4169808" y="1324095"/>
                  <a:pt x="4169448" y="1325896"/>
                </a:cubicBezTo>
                <a:cubicBezTo>
                  <a:pt x="4169898" y="1331161"/>
                  <a:pt x="4171699" y="1336292"/>
                  <a:pt x="4174848" y="1341287"/>
                </a:cubicBezTo>
                <a:cubicBezTo>
                  <a:pt x="4177999" y="1346283"/>
                  <a:pt x="4179800" y="1351954"/>
                  <a:pt x="4180250" y="1358300"/>
                </a:cubicBezTo>
                <a:cubicBezTo>
                  <a:pt x="4180069" y="1360461"/>
                  <a:pt x="4178809" y="1362081"/>
                  <a:pt x="4176468" y="1363161"/>
                </a:cubicBezTo>
                <a:cubicBezTo>
                  <a:pt x="4174129" y="1364241"/>
                  <a:pt x="4171789" y="1364781"/>
                  <a:pt x="4169448" y="1364781"/>
                </a:cubicBezTo>
                <a:lnTo>
                  <a:pt x="4167288" y="1401506"/>
                </a:lnTo>
                <a:cubicBezTo>
                  <a:pt x="4166073" y="1401461"/>
                  <a:pt x="4164723" y="1401551"/>
                  <a:pt x="4163236" y="1401776"/>
                </a:cubicBezTo>
                <a:cubicBezTo>
                  <a:pt x="4161752" y="1402002"/>
                  <a:pt x="4160942" y="1402632"/>
                  <a:pt x="4160806" y="1403667"/>
                </a:cubicBezTo>
                <a:cubicBezTo>
                  <a:pt x="4160897" y="1406862"/>
                  <a:pt x="4161797" y="1409653"/>
                  <a:pt x="4163507" y="1412038"/>
                </a:cubicBezTo>
                <a:cubicBezTo>
                  <a:pt x="4165218" y="1414423"/>
                  <a:pt x="4167197" y="1416674"/>
                  <a:pt x="4169448" y="1418789"/>
                </a:cubicBezTo>
                <a:cubicBezTo>
                  <a:pt x="4165037" y="1425360"/>
                  <a:pt x="4161437" y="1432741"/>
                  <a:pt x="4158646" y="1440932"/>
                </a:cubicBezTo>
                <a:cubicBezTo>
                  <a:pt x="4155856" y="1449123"/>
                  <a:pt x="4154416" y="1457585"/>
                  <a:pt x="4154325" y="1466316"/>
                </a:cubicBezTo>
                <a:cubicBezTo>
                  <a:pt x="4154191" y="1469196"/>
                  <a:pt x="4154461" y="1473697"/>
                  <a:pt x="4155135" y="1479818"/>
                </a:cubicBezTo>
                <a:cubicBezTo>
                  <a:pt x="4155811" y="1485939"/>
                  <a:pt x="4157701" y="1489359"/>
                  <a:pt x="4160806" y="1490080"/>
                </a:cubicBezTo>
                <a:cubicBezTo>
                  <a:pt x="4166838" y="1479818"/>
                  <a:pt x="4175298" y="1465776"/>
                  <a:pt x="4186190" y="1447953"/>
                </a:cubicBezTo>
                <a:cubicBezTo>
                  <a:pt x="4197082" y="1430131"/>
                  <a:pt x="4206623" y="1418249"/>
                  <a:pt x="4214815" y="1412308"/>
                </a:cubicBezTo>
                <a:cubicBezTo>
                  <a:pt x="4221656" y="1412668"/>
                  <a:pt x="4225255" y="1409788"/>
                  <a:pt x="4225617" y="1403667"/>
                </a:cubicBezTo>
                <a:lnTo>
                  <a:pt x="4225617" y="1392865"/>
                </a:lnTo>
                <a:cubicBezTo>
                  <a:pt x="4227911" y="1385124"/>
                  <a:pt x="4231422" y="1377383"/>
                  <a:pt x="4236148" y="1369642"/>
                </a:cubicBezTo>
                <a:cubicBezTo>
                  <a:pt x="4240874" y="1361901"/>
                  <a:pt x="4246004" y="1355240"/>
                  <a:pt x="4251540" y="1349659"/>
                </a:cubicBezTo>
                <a:cubicBezTo>
                  <a:pt x="4251764" y="1342008"/>
                  <a:pt x="4254015" y="1334627"/>
                  <a:pt x="4258290" y="1327516"/>
                </a:cubicBezTo>
                <a:cubicBezTo>
                  <a:pt x="4262566" y="1320404"/>
                  <a:pt x="4267518" y="1314104"/>
                  <a:pt x="4273142" y="1308613"/>
                </a:cubicBezTo>
                <a:lnTo>
                  <a:pt x="4290425" y="1306453"/>
                </a:lnTo>
                <a:lnTo>
                  <a:pt x="4290425" y="1291331"/>
                </a:lnTo>
                <a:cubicBezTo>
                  <a:pt x="4294927" y="1291375"/>
                  <a:pt x="4299427" y="1290745"/>
                  <a:pt x="4303928" y="1289440"/>
                </a:cubicBezTo>
                <a:cubicBezTo>
                  <a:pt x="4308428" y="1288135"/>
                  <a:pt x="4311849" y="1285885"/>
                  <a:pt x="4314188" y="1282689"/>
                </a:cubicBezTo>
                <a:cubicBezTo>
                  <a:pt x="4314640" y="1276973"/>
                  <a:pt x="4316439" y="1273822"/>
                  <a:pt x="4319590" y="1273238"/>
                </a:cubicBezTo>
                <a:cubicBezTo>
                  <a:pt x="4322739" y="1272652"/>
                  <a:pt x="4324540" y="1270042"/>
                  <a:pt x="4324990" y="1265407"/>
                </a:cubicBezTo>
                <a:lnTo>
                  <a:pt x="4333632" y="1254605"/>
                </a:lnTo>
                <a:cubicBezTo>
                  <a:pt x="4335072" y="1227151"/>
                  <a:pt x="4340832" y="1211309"/>
                  <a:pt x="4350915" y="1207078"/>
                </a:cubicBezTo>
                <a:cubicBezTo>
                  <a:pt x="4360996" y="1202847"/>
                  <a:pt x="4366757" y="1193486"/>
                  <a:pt x="4368196" y="1178994"/>
                </a:cubicBezTo>
                <a:cubicBezTo>
                  <a:pt x="4374003" y="1172693"/>
                  <a:pt x="4379673" y="1166392"/>
                  <a:pt x="4385210" y="1160091"/>
                </a:cubicBezTo>
                <a:cubicBezTo>
                  <a:pt x="4390746" y="1153790"/>
                  <a:pt x="4393716" y="1146409"/>
                  <a:pt x="4394121" y="1137948"/>
                </a:cubicBezTo>
                <a:lnTo>
                  <a:pt x="4411403" y="1116345"/>
                </a:lnTo>
                <a:cubicBezTo>
                  <a:pt x="4411764" y="1112474"/>
                  <a:pt x="4413203" y="1109954"/>
                  <a:pt x="4415723" y="1108784"/>
                </a:cubicBezTo>
                <a:cubicBezTo>
                  <a:pt x="4418244" y="1107614"/>
                  <a:pt x="4419685" y="1105093"/>
                  <a:pt x="4420044" y="1101222"/>
                </a:cubicBezTo>
                <a:cubicBezTo>
                  <a:pt x="4419954" y="1098972"/>
                  <a:pt x="4420135" y="1096992"/>
                  <a:pt x="4420585" y="1095282"/>
                </a:cubicBezTo>
                <a:cubicBezTo>
                  <a:pt x="4421035" y="1093571"/>
                  <a:pt x="4422295" y="1092671"/>
                  <a:pt x="4424365" y="1092581"/>
                </a:cubicBezTo>
                <a:cubicBezTo>
                  <a:pt x="4427605" y="1092806"/>
                  <a:pt x="4430306" y="1092896"/>
                  <a:pt x="4432466" y="1092851"/>
                </a:cubicBezTo>
                <a:cubicBezTo>
                  <a:pt x="4434627" y="1092806"/>
                  <a:pt x="4436246" y="1091276"/>
                  <a:pt x="4437328" y="1088261"/>
                </a:cubicBezTo>
                <a:cubicBezTo>
                  <a:pt x="4439577" y="1086776"/>
                  <a:pt x="4443178" y="1084345"/>
                  <a:pt x="4448128" y="1080969"/>
                </a:cubicBezTo>
                <a:cubicBezTo>
                  <a:pt x="4453080" y="1077594"/>
                  <a:pt x="4452358" y="1075704"/>
                  <a:pt x="4445969" y="1075299"/>
                </a:cubicBezTo>
                <a:lnTo>
                  <a:pt x="4441648" y="1049375"/>
                </a:lnTo>
                <a:cubicBezTo>
                  <a:pt x="4448804" y="1048655"/>
                  <a:pt x="4451775" y="1045774"/>
                  <a:pt x="4450559" y="1040734"/>
                </a:cubicBezTo>
                <a:cubicBezTo>
                  <a:pt x="4449344" y="1035693"/>
                  <a:pt x="4452854" y="1032812"/>
                  <a:pt x="4461090" y="1032093"/>
                </a:cubicBezTo>
                <a:cubicBezTo>
                  <a:pt x="4461450" y="1025971"/>
                  <a:pt x="4465051" y="1023091"/>
                  <a:pt x="4471893" y="1023451"/>
                </a:cubicBezTo>
                <a:cubicBezTo>
                  <a:pt x="4474772" y="1023271"/>
                  <a:pt x="4479274" y="1023631"/>
                  <a:pt x="4485393" y="1024532"/>
                </a:cubicBezTo>
                <a:cubicBezTo>
                  <a:pt x="4491515" y="1025431"/>
                  <a:pt x="4494936" y="1027952"/>
                  <a:pt x="4495655" y="1032093"/>
                </a:cubicBezTo>
                <a:lnTo>
                  <a:pt x="4495655" y="1034253"/>
                </a:lnTo>
                <a:lnTo>
                  <a:pt x="4508618" y="1025612"/>
                </a:lnTo>
                <a:cubicBezTo>
                  <a:pt x="4506187" y="1025881"/>
                  <a:pt x="4503487" y="1025881"/>
                  <a:pt x="4500516" y="1025612"/>
                </a:cubicBezTo>
                <a:cubicBezTo>
                  <a:pt x="4497546" y="1025341"/>
                  <a:pt x="4495926" y="1023181"/>
                  <a:pt x="4495655" y="1019131"/>
                </a:cubicBezTo>
                <a:cubicBezTo>
                  <a:pt x="4496060" y="1015620"/>
                  <a:pt x="4498491" y="1011300"/>
                  <a:pt x="4502946" y="1006169"/>
                </a:cubicBezTo>
                <a:cubicBezTo>
                  <a:pt x="4507403" y="1001038"/>
                  <a:pt x="4511452" y="996717"/>
                  <a:pt x="4515099" y="993207"/>
                </a:cubicBezTo>
                <a:cubicBezTo>
                  <a:pt x="4520544" y="991947"/>
                  <a:pt x="4524774" y="985826"/>
                  <a:pt x="4527790" y="974844"/>
                </a:cubicBezTo>
                <a:cubicBezTo>
                  <a:pt x="4530805" y="963863"/>
                  <a:pt x="4532335" y="955581"/>
                  <a:pt x="4532380" y="950000"/>
                </a:cubicBezTo>
                <a:lnTo>
                  <a:pt x="4541022" y="945680"/>
                </a:lnTo>
                <a:cubicBezTo>
                  <a:pt x="4540842" y="942304"/>
                  <a:pt x="4541202" y="939334"/>
                  <a:pt x="4542103" y="936769"/>
                </a:cubicBezTo>
                <a:cubicBezTo>
                  <a:pt x="4543003" y="934203"/>
                  <a:pt x="4545523" y="932853"/>
                  <a:pt x="4549663" y="932718"/>
                </a:cubicBezTo>
                <a:lnTo>
                  <a:pt x="4564786" y="932718"/>
                </a:lnTo>
                <a:lnTo>
                  <a:pt x="4564786" y="908954"/>
                </a:lnTo>
                <a:lnTo>
                  <a:pt x="4595030" y="874389"/>
                </a:lnTo>
                <a:cubicBezTo>
                  <a:pt x="4595840" y="866108"/>
                  <a:pt x="4599080" y="858907"/>
                  <a:pt x="4604751" y="852786"/>
                </a:cubicBezTo>
                <a:cubicBezTo>
                  <a:pt x="4610422" y="846665"/>
                  <a:pt x="4613662" y="839464"/>
                  <a:pt x="4614472" y="831183"/>
                </a:cubicBezTo>
                <a:lnTo>
                  <a:pt x="4614472" y="829023"/>
                </a:lnTo>
                <a:lnTo>
                  <a:pt x="4649038" y="796618"/>
                </a:lnTo>
                <a:lnTo>
                  <a:pt x="4653359" y="766374"/>
                </a:lnTo>
                <a:cubicBezTo>
                  <a:pt x="4661865" y="765743"/>
                  <a:pt x="4665915" y="763223"/>
                  <a:pt x="4665510" y="758812"/>
                </a:cubicBezTo>
                <a:cubicBezTo>
                  <a:pt x="4665105" y="754402"/>
                  <a:pt x="4667535" y="751882"/>
                  <a:pt x="4672801" y="751251"/>
                </a:cubicBezTo>
                <a:lnTo>
                  <a:pt x="4681443" y="740450"/>
                </a:lnTo>
                <a:lnTo>
                  <a:pt x="4698726" y="742610"/>
                </a:lnTo>
                <a:lnTo>
                  <a:pt x="4698726" y="723167"/>
                </a:lnTo>
                <a:cubicBezTo>
                  <a:pt x="4701920" y="719702"/>
                  <a:pt x="4704710" y="715292"/>
                  <a:pt x="4707097" y="709936"/>
                </a:cubicBezTo>
                <a:cubicBezTo>
                  <a:pt x="4709481" y="704580"/>
                  <a:pt x="4711732" y="699629"/>
                  <a:pt x="4713847" y="695083"/>
                </a:cubicBezTo>
                <a:cubicBezTo>
                  <a:pt x="4715512" y="695038"/>
                  <a:pt x="4718663" y="694588"/>
                  <a:pt x="4723299" y="693733"/>
                </a:cubicBezTo>
                <a:cubicBezTo>
                  <a:pt x="4727934" y="692878"/>
                  <a:pt x="4730544" y="691888"/>
                  <a:pt x="4731130" y="690762"/>
                </a:cubicBezTo>
                <a:cubicBezTo>
                  <a:pt x="4730544" y="687387"/>
                  <a:pt x="4729554" y="684417"/>
                  <a:pt x="4728160" y="681851"/>
                </a:cubicBezTo>
                <a:cubicBezTo>
                  <a:pt x="4726764" y="679286"/>
                  <a:pt x="4728475" y="677935"/>
                  <a:pt x="4733291" y="677801"/>
                </a:cubicBezTo>
                <a:lnTo>
                  <a:pt x="4752733" y="641075"/>
                </a:lnTo>
                <a:cubicBezTo>
                  <a:pt x="4754398" y="635494"/>
                  <a:pt x="4762410" y="625593"/>
                  <a:pt x="4776766" y="611371"/>
                </a:cubicBezTo>
                <a:cubicBezTo>
                  <a:pt x="4791124" y="597149"/>
                  <a:pt x="4801836" y="586167"/>
                  <a:pt x="4808902" y="578426"/>
                </a:cubicBezTo>
                <a:cubicBezTo>
                  <a:pt x="4808541" y="572305"/>
                  <a:pt x="4811421" y="569425"/>
                  <a:pt x="4817543" y="569785"/>
                </a:cubicBezTo>
                <a:cubicBezTo>
                  <a:pt x="4820828" y="569965"/>
                  <a:pt x="4823439" y="569605"/>
                  <a:pt x="4825373" y="568705"/>
                </a:cubicBezTo>
                <a:cubicBezTo>
                  <a:pt x="4827309" y="567805"/>
                  <a:pt x="4828298" y="565284"/>
                  <a:pt x="4828343" y="561144"/>
                </a:cubicBezTo>
                <a:lnTo>
                  <a:pt x="4836985" y="541701"/>
                </a:lnTo>
                <a:cubicBezTo>
                  <a:pt x="4842792" y="541476"/>
                  <a:pt x="4846302" y="540306"/>
                  <a:pt x="4847517" y="538190"/>
                </a:cubicBezTo>
                <a:cubicBezTo>
                  <a:pt x="4848733" y="536075"/>
                  <a:pt x="4851703" y="534365"/>
                  <a:pt x="4856429" y="533059"/>
                </a:cubicBezTo>
                <a:lnTo>
                  <a:pt x="4873710" y="511456"/>
                </a:lnTo>
                <a:cubicBezTo>
                  <a:pt x="4873666" y="511186"/>
                  <a:pt x="4873755" y="510106"/>
                  <a:pt x="4873981" y="508216"/>
                </a:cubicBezTo>
                <a:cubicBezTo>
                  <a:pt x="4874207" y="506325"/>
                  <a:pt x="4874836" y="505246"/>
                  <a:pt x="4875870" y="504975"/>
                </a:cubicBezTo>
                <a:cubicBezTo>
                  <a:pt x="4878976" y="505246"/>
                  <a:pt x="4880867" y="506866"/>
                  <a:pt x="4881541" y="509836"/>
                </a:cubicBezTo>
                <a:cubicBezTo>
                  <a:pt x="4882216" y="512807"/>
                  <a:pt x="4882487" y="515507"/>
                  <a:pt x="4882352" y="517937"/>
                </a:cubicBezTo>
                <a:lnTo>
                  <a:pt x="4867231" y="530899"/>
                </a:lnTo>
                <a:cubicBezTo>
                  <a:pt x="4868490" y="540351"/>
                  <a:pt x="4866509" y="548992"/>
                  <a:pt x="4861288" y="556823"/>
                </a:cubicBezTo>
                <a:cubicBezTo>
                  <a:pt x="4856069" y="564654"/>
                  <a:pt x="4853008" y="573296"/>
                  <a:pt x="4852108" y="582747"/>
                </a:cubicBezTo>
                <a:cubicBezTo>
                  <a:pt x="4843466" y="595348"/>
                  <a:pt x="4836985" y="609031"/>
                  <a:pt x="4832664" y="623793"/>
                </a:cubicBezTo>
                <a:cubicBezTo>
                  <a:pt x="4829470" y="625053"/>
                  <a:pt x="4827219" y="627393"/>
                  <a:pt x="4825913" y="630814"/>
                </a:cubicBezTo>
                <a:cubicBezTo>
                  <a:pt x="4824608" y="634234"/>
                  <a:pt x="4823979" y="637655"/>
                  <a:pt x="4824024" y="641075"/>
                </a:cubicBezTo>
                <a:cubicBezTo>
                  <a:pt x="4823214" y="646386"/>
                  <a:pt x="4819973" y="648726"/>
                  <a:pt x="4814301" y="648096"/>
                </a:cubicBezTo>
                <a:cubicBezTo>
                  <a:pt x="4808632" y="647466"/>
                  <a:pt x="4805390" y="650887"/>
                  <a:pt x="4804580" y="658358"/>
                </a:cubicBezTo>
                <a:lnTo>
                  <a:pt x="4789458" y="682121"/>
                </a:lnTo>
                <a:cubicBezTo>
                  <a:pt x="4789819" y="685227"/>
                  <a:pt x="4791799" y="687117"/>
                  <a:pt x="4795400" y="687792"/>
                </a:cubicBezTo>
                <a:cubicBezTo>
                  <a:pt x="4799000" y="688467"/>
                  <a:pt x="4802061" y="688737"/>
                  <a:pt x="4804580" y="688602"/>
                </a:cubicBezTo>
                <a:lnTo>
                  <a:pt x="4808902" y="688602"/>
                </a:lnTo>
                <a:cubicBezTo>
                  <a:pt x="4810207" y="685497"/>
                  <a:pt x="4812457" y="683606"/>
                  <a:pt x="4815652" y="682931"/>
                </a:cubicBezTo>
                <a:cubicBezTo>
                  <a:pt x="4818848" y="682257"/>
                  <a:pt x="4821638" y="681986"/>
                  <a:pt x="4824024" y="682121"/>
                </a:cubicBezTo>
                <a:cubicBezTo>
                  <a:pt x="4826454" y="674290"/>
                  <a:pt x="4830775" y="666189"/>
                  <a:pt x="4836985" y="657817"/>
                </a:cubicBezTo>
                <a:cubicBezTo>
                  <a:pt x="4843197" y="649447"/>
                  <a:pt x="4849678" y="642425"/>
                  <a:pt x="4856429" y="636754"/>
                </a:cubicBezTo>
                <a:lnTo>
                  <a:pt x="4867231" y="606510"/>
                </a:lnTo>
                <a:lnTo>
                  <a:pt x="4888833" y="606510"/>
                </a:lnTo>
                <a:lnTo>
                  <a:pt x="4919077" y="574106"/>
                </a:lnTo>
                <a:cubicBezTo>
                  <a:pt x="4918223" y="578426"/>
                  <a:pt x="4919393" y="581667"/>
                  <a:pt x="4922587" y="583827"/>
                </a:cubicBezTo>
                <a:cubicBezTo>
                  <a:pt x="4925784" y="585988"/>
                  <a:pt x="4929654" y="587067"/>
                  <a:pt x="4934200" y="587067"/>
                </a:cubicBezTo>
                <a:lnTo>
                  <a:pt x="4938521" y="587067"/>
                </a:lnTo>
                <a:cubicBezTo>
                  <a:pt x="4938611" y="580587"/>
                  <a:pt x="4940590" y="575726"/>
                  <a:pt x="4944461" y="572485"/>
                </a:cubicBezTo>
                <a:cubicBezTo>
                  <a:pt x="4948332" y="569244"/>
                  <a:pt x="4953553" y="567625"/>
                  <a:pt x="4960124" y="567625"/>
                </a:cubicBezTo>
                <a:lnTo>
                  <a:pt x="4966603" y="567625"/>
                </a:lnTo>
                <a:lnTo>
                  <a:pt x="4957964" y="552502"/>
                </a:lnTo>
                <a:cubicBezTo>
                  <a:pt x="4958548" y="551467"/>
                  <a:pt x="4961159" y="550837"/>
                  <a:pt x="4965794" y="550612"/>
                </a:cubicBezTo>
                <a:cubicBezTo>
                  <a:pt x="4970429" y="550387"/>
                  <a:pt x="4973581" y="550297"/>
                  <a:pt x="4975245" y="550342"/>
                </a:cubicBezTo>
                <a:lnTo>
                  <a:pt x="5001170" y="552502"/>
                </a:lnTo>
                <a:cubicBezTo>
                  <a:pt x="5001125" y="553988"/>
                  <a:pt x="5001214" y="556418"/>
                  <a:pt x="5001440" y="559793"/>
                </a:cubicBezTo>
                <a:cubicBezTo>
                  <a:pt x="5001664" y="563169"/>
                  <a:pt x="5002295" y="565059"/>
                  <a:pt x="5003329" y="565464"/>
                </a:cubicBezTo>
                <a:cubicBezTo>
                  <a:pt x="5006661" y="564564"/>
                  <a:pt x="5009720" y="560424"/>
                  <a:pt x="5012511" y="553043"/>
                </a:cubicBezTo>
                <a:cubicBezTo>
                  <a:pt x="5015302" y="545661"/>
                  <a:pt x="5017282" y="540440"/>
                  <a:pt x="5018452" y="537380"/>
                </a:cubicBezTo>
                <a:lnTo>
                  <a:pt x="5022773" y="533059"/>
                </a:lnTo>
                <a:lnTo>
                  <a:pt x="5027094" y="522258"/>
                </a:lnTo>
                <a:lnTo>
                  <a:pt x="5050856" y="509296"/>
                </a:lnTo>
                <a:cubicBezTo>
                  <a:pt x="5050496" y="506776"/>
                  <a:pt x="5051216" y="505335"/>
                  <a:pt x="5053017" y="504975"/>
                </a:cubicBezTo>
                <a:cubicBezTo>
                  <a:pt x="5056213" y="505065"/>
                  <a:pt x="5059002" y="505965"/>
                  <a:pt x="5061389" y="507676"/>
                </a:cubicBezTo>
                <a:cubicBezTo>
                  <a:pt x="5063773" y="509386"/>
                  <a:pt x="5066024" y="511366"/>
                  <a:pt x="5068140" y="513617"/>
                </a:cubicBezTo>
                <a:lnTo>
                  <a:pt x="5068140" y="487693"/>
                </a:lnTo>
                <a:cubicBezTo>
                  <a:pt x="5079256" y="484452"/>
                  <a:pt x="5086728" y="478512"/>
                  <a:pt x="5090553" y="469871"/>
                </a:cubicBezTo>
                <a:cubicBezTo>
                  <a:pt x="5094379" y="461229"/>
                  <a:pt x="5099148" y="456368"/>
                  <a:pt x="5104864" y="455288"/>
                </a:cubicBezTo>
                <a:lnTo>
                  <a:pt x="5107025" y="431525"/>
                </a:lnTo>
                <a:lnTo>
                  <a:pt x="5135108" y="431525"/>
                </a:lnTo>
                <a:lnTo>
                  <a:pt x="5148071" y="414242"/>
                </a:lnTo>
                <a:lnTo>
                  <a:pt x="5150231" y="414242"/>
                </a:lnTo>
                <a:cubicBezTo>
                  <a:pt x="5156353" y="414242"/>
                  <a:pt x="5159233" y="416403"/>
                  <a:pt x="5158873" y="420723"/>
                </a:cubicBezTo>
                <a:cubicBezTo>
                  <a:pt x="5158782" y="422928"/>
                  <a:pt x="5157882" y="424999"/>
                  <a:pt x="5156172" y="426934"/>
                </a:cubicBezTo>
                <a:cubicBezTo>
                  <a:pt x="5154462" y="428869"/>
                  <a:pt x="5152482" y="430399"/>
                  <a:pt x="5150231" y="431525"/>
                </a:cubicBezTo>
                <a:cubicBezTo>
                  <a:pt x="5149602" y="440076"/>
                  <a:pt x="5145460" y="446197"/>
                  <a:pt x="5137809" y="449887"/>
                </a:cubicBezTo>
                <a:cubicBezTo>
                  <a:pt x="5130159" y="453577"/>
                  <a:pt x="5122777" y="455378"/>
                  <a:pt x="5115667" y="455288"/>
                </a:cubicBezTo>
                <a:cubicBezTo>
                  <a:pt x="5116431" y="459249"/>
                  <a:pt x="5115981" y="462129"/>
                  <a:pt x="5114316" y="463929"/>
                </a:cubicBezTo>
                <a:cubicBezTo>
                  <a:pt x="5112651" y="465730"/>
                  <a:pt x="5111660" y="468610"/>
                  <a:pt x="5111346" y="472571"/>
                </a:cubicBezTo>
                <a:cubicBezTo>
                  <a:pt x="5110626" y="484318"/>
                  <a:pt x="5107746" y="492148"/>
                  <a:pt x="5102704" y="496064"/>
                </a:cubicBezTo>
                <a:cubicBezTo>
                  <a:pt x="5097664" y="499980"/>
                  <a:pt x="5094784" y="507271"/>
                  <a:pt x="5094064" y="517937"/>
                </a:cubicBezTo>
                <a:cubicBezTo>
                  <a:pt x="5092398" y="518162"/>
                  <a:pt x="5089246" y="519333"/>
                  <a:pt x="5084611" y="521448"/>
                </a:cubicBezTo>
                <a:cubicBezTo>
                  <a:pt x="5079976" y="523563"/>
                  <a:pt x="5077365" y="525273"/>
                  <a:pt x="5076781" y="526578"/>
                </a:cubicBezTo>
                <a:lnTo>
                  <a:pt x="5078941" y="526578"/>
                </a:lnTo>
                <a:lnTo>
                  <a:pt x="5111346" y="524418"/>
                </a:lnTo>
                <a:cubicBezTo>
                  <a:pt x="5111705" y="535580"/>
                  <a:pt x="5117467" y="541340"/>
                  <a:pt x="5128629" y="541701"/>
                </a:cubicBezTo>
                <a:cubicBezTo>
                  <a:pt x="5132004" y="541745"/>
                  <a:pt x="5135515" y="541116"/>
                  <a:pt x="5139160" y="539811"/>
                </a:cubicBezTo>
                <a:cubicBezTo>
                  <a:pt x="5142806" y="538505"/>
                  <a:pt x="5145775" y="536255"/>
                  <a:pt x="5148071" y="533059"/>
                </a:cubicBezTo>
                <a:lnTo>
                  <a:pt x="5156712" y="520098"/>
                </a:lnTo>
                <a:cubicBezTo>
                  <a:pt x="5157837" y="520278"/>
                  <a:pt x="5158828" y="521538"/>
                  <a:pt x="5159683" y="523878"/>
                </a:cubicBezTo>
                <a:cubicBezTo>
                  <a:pt x="5160538" y="526218"/>
                  <a:pt x="5160988" y="528559"/>
                  <a:pt x="5161033" y="530899"/>
                </a:cubicBezTo>
                <a:lnTo>
                  <a:pt x="5169675" y="537380"/>
                </a:lnTo>
                <a:cubicBezTo>
                  <a:pt x="5167514" y="538370"/>
                  <a:pt x="5165893" y="539091"/>
                  <a:pt x="5164814" y="539540"/>
                </a:cubicBezTo>
                <a:cubicBezTo>
                  <a:pt x="5163734" y="539990"/>
                  <a:pt x="5163194" y="540711"/>
                  <a:pt x="5163194" y="541701"/>
                </a:cubicBezTo>
                <a:cubicBezTo>
                  <a:pt x="5163194" y="546022"/>
                  <a:pt x="5165354" y="548182"/>
                  <a:pt x="5169675" y="548182"/>
                </a:cubicBezTo>
                <a:lnTo>
                  <a:pt x="5171835" y="548182"/>
                </a:lnTo>
                <a:lnTo>
                  <a:pt x="5173994" y="558983"/>
                </a:lnTo>
                <a:lnTo>
                  <a:pt x="5193438" y="563304"/>
                </a:lnTo>
                <a:cubicBezTo>
                  <a:pt x="5191503" y="555923"/>
                  <a:pt x="5192673" y="547461"/>
                  <a:pt x="5196949" y="537920"/>
                </a:cubicBezTo>
                <a:cubicBezTo>
                  <a:pt x="5201224" y="528379"/>
                  <a:pt x="5207255" y="523158"/>
                  <a:pt x="5215041" y="522258"/>
                </a:cubicBezTo>
                <a:lnTo>
                  <a:pt x="5221521" y="502816"/>
                </a:lnTo>
                <a:cubicBezTo>
                  <a:pt x="5228543" y="500970"/>
                  <a:pt x="5232864" y="499260"/>
                  <a:pt x="5234483" y="497684"/>
                </a:cubicBezTo>
                <a:cubicBezTo>
                  <a:pt x="5236105" y="496109"/>
                  <a:pt x="5238264" y="492779"/>
                  <a:pt x="5240965" y="487693"/>
                </a:cubicBezTo>
                <a:cubicBezTo>
                  <a:pt x="5245510" y="487783"/>
                  <a:pt x="5249921" y="487063"/>
                  <a:pt x="5254197" y="485533"/>
                </a:cubicBezTo>
                <a:cubicBezTo>
                  <a:pt x="5258472" y="484002"/>
                  <a:pt x="5261263" y="481122"/>
                  <a:pt x="5262567" y="476892"/>
                </a:cubicBezTo>
                <a:cubicBezTo>
                  <a:pt x="5272244" y="474101"/>
                  <a:pt x="5278276" y="469961"/>
                  <a:pt x="5280660" y="464470"/>
                </a:cubicBezTo>
                <a:cubicBezTo>
                  <a:pt x="5283046" y="458978"/>
                  <a:pt x="5288537" y="455918"/>
                  <a:pt x="5297132" y="455288"/>
                </a:cubicBezTo>
                <a:cubicBezTo>
                  <a:pt x="5302668" y="445657"/>
                  <a:pt x="5308879" y="436295"/>
                  <a:pt x="5315764" y="427204"/>
                </a:cubicBezTo>
                <a:cubicBezTo>
                  <a:pt x="5322651" y="418112"/>
                  <a:pt x="5329402" y="408751"/>
                  <a:pt x="5336018" y="399120"/>
                </a:cubicBezTo>
                <a:cubicBezTo>
                  <a:pt x="5353526" y="390749"/>
                  <a:pt x="5366037" y="381027"/>
                  <a:pt x="5373553" y="369955"/>
                </a:cubicBezTo>
                <a:cubicBezTo>
                  <a:pt x="5381069" y="358884"/>
                  <a:pt x="5388721" y="344842"/>
                  <a:pt x="5396507" y="327829"/>
                </a:cubicBezTo>
                <a:cubicBezTo>
                  <a:pt x="5398082" y="328009"/>
                  <a:pt x="5400872" y="328190"/>
                  <a:pt x="5404878" y="328370"/>
                </a:cubicBezTo>
                <a:cubicBezTo>
                  <a:pt x="5408883" y="328550"/>
                  <a:pt x="5411134" y="327649"/>
                  <a:pt x="5411629" y="325669"/>
                </a:cubicBezTo>
                <a:lnTo>
                  <a:pt x="5409469" y="317028"/>
                </a:lnTo>
                <a:lnTo>
                  <a:pt x="5426751" y="306226"/>
                </a:lnTo>
                <a:cubicBezTo>
                  <a:pt x="5426166" y="300780"/>
                  <a:pt x="5428416" y="296010"/>
                  <a:pt x="5433502" y="291914"/>
                </a:cubicBezTo>
                <a:cubicBezTo>
                  <a:pt x="5438588" y="287819"/>
                  <a:pt x="5443539" y="284668"/>
                  <a:pt x="5448354" y="282463"/>
                </a:cubicBezTo>
                <a:lnTo>
                  <a:pt x="5489400" y="224134"/>
                </a:lnTo>
                <a:cubicBezTo>
                  <a:pt x="5494486" y="221524"/>
                  <a:pt x="5502137" y="214323"/>
                  <a:pt x="5512354" y="202531"/>
                </a:cubicBezTo>
                <a:cubicBezTo>
                  <a:pt x="5522570" y="190739"/>
                  <a:pt x="5530761" y="183538"/>
                  <a:pt x="5536927" y="180928"/>
                </a:cubicBezTo>
                <a:close/>
                <a:moveTo>
                  <a:pt x="2122518" y="180928"/>
                </a:moveTo>
                <a:lnTo>
                  <a:pt x="2583822" y="196478"/>
                </a:lnTo>
                <a:cubicBezTo>
                  <a:pt x="2583174" y="202687"/>
                  <a:pt x="2585766" y="206466"/>
                  <a:pt x="2591598" y="207816"/>
                </a:cubicBezTo>
                <a:cubicBezTo>
                  <a:pt x="2597428" y="209165"/>
                  <a:pt x="2602612" y="209706"/>
                  <a:pt x="2607147" y="209435"/>
                </a:cubicBezTo>
                <a:cubicBezTo>
                  <a:pt x="2612870" y="209004"/>
                  <a:pt x="2622804" y="208572"/>
                  <a:pt x="2636950" y="208140"/>
                </a:cubicBezTo>
                <a:cubicBezTo>
                  <a:pt x="2651097" y="207708"/>
                  <a:pt x="2658439" y="209868"/>
                  <a:pt x="2658979" y="214618"/>
                </a:cubicBezTo>
                <a:lnTo>
                  <a:pt x="2824842" y="235351"/>
                </a:lnTo>
                <a:cubicBezTo>
                  <a:pt x="2823275" y="243126"/>
                  <a:pt x="2829646" y="246366"/>
                  <a:pt x="2843954" y="245070"/>
                </a:cubicBezTo>
                <a:cubicBezTo>
                  <a:pt x="2858261" y="243774"/>
                  <a:pt x="2866577" y="245718"/>
                  <a:pt x="2868898" y="250901"/>
                </a:cubicBezTo>
                <a:cubicBezTo>
                  <a:pt x="2868412" y="255976"/>
                  <a:pt x="2865496" y="259432"/>
                  <a:pt x="2860151" y="261267"/>
                </a:cubicBezTo>
                <a:cubicBezTo>
                  <a:pt x="2854806" y="263103"/>
                  <a:pt x="2849947" y="263967"/>
                  <a:pt x="2845574" y="263859"/>
                </a:cubicBezTo>
                <a:cubicBezTo>
                  <a:pt x="2839149" y="262887"/>
                  <a:pt x="2829970" y="260943"/>
                  <a:pt x="2818038" y="258028"/>
                </a:cubicBezTo>
                <a:cubicBezTo>
                  <a:pt x="2806106" y="255112"/>
                  <a:pt x="2798871" y="257056"/>
                  <a:pt x="2796333" y="263859"/>
                </a:cubicBezTo>
                <a:lnTo>
                  <a:pt x="2671936" y="258676"/>
                </a:lnTo>
                <a:lnTo>
                  <a:pt x="2648612" y="266450"/>
                </a:lnTo>
                <a:cubicBezTo>
                  <a:pt x="2648342" y="271634"/>
                  <a:pt x="2646291" y="275521"/>
                  <a:pt x="2642457" y="278113"/>
                </a:cubicBezTo>
                <a:cubicBezTo>
                  <a:pt x="2638623" y="280704"/>
                  <a:pt x="2634628" y="282000"/>
                  <a:pt x="2630472" y="282000"/>
                </a:cubicBezTo>
                <a:lnTo>
                  <a:pt x="2617513" y="279409"/>
                </a:lnTo>
                <a:cubicBezTo>
                  <a:pt x="2618593" y="274333"/>
                  <a:pt x="2617729" y="270878"/>
                  <a:pt x="2614921" y="269042"/>
                </a:cubicBezTo>
                <a:cubicBezTo>
                  <a:pt x="2612114" y="267207"/>
                  <a:pt x="2608659" y="266343"/>
                  <a:pt x="2604555" y="266450"/>
                </a:cubicBezTo>
                <a:cubicBezTo>
                  <a:pt x="2600074" y="266181"/>
                  <a:pt x="2594782" y="266073"/>
                  <a:pt x="2588682" y="266126"/>
                </a:cubicBezTo>
                <a:cubicBezTo>
                  <a:pt x="2582580" y="266181"/>
                  <a:pt x="2579233" y="268016"/>
                  <a:pt x="2578639" y="271634"/>
                </a:cubicBezTo>
                <a:cubicBezTo>
                  <a:pt x="2579071" y="276817"/>
                  <a:pt x="2580799" y="282000"/>
                  <a:pt x="2583822" y="287183"/>
                </a:cubicBezTo>
                <a:cubicBezTo>
                  <a:pt x="2583714" y="289883"/>
                  <a:pt x="2582634" y="292258"/>
                  <a:pt x="2580583" y="294310"/>
                </a:cubicBezTo>
                <a:cubicBezTo>
                  <a:pt x="2578531" y="296362"/>
                  <a:pt x="2576156" y="297442"/>
                  <a:pt x="2573456" y="297550"/>
                </a:cubicBezTo>
                <a:lnTo>
                  <a:pt x="2568273" y="294958"/>
                </a:lnTo>
                <a:cubicBezTo>
                  <a:pt x="2569730" y="287399"/>
                  <a:pt x="2569406" y="282432"/>
                  <a:pt x="2567301" y="280056"/>
                </a:cubicBezTo>
                <a:cubicBezTo>
                  <a:pt x="2565195" y="277681"/>
                  <a:pt x="2560337" y="276601"/>
                  <a:pt x="2552724" y="276817"/>
                </a:cubicBezTo>
                <a:cubicBezTo>
                  <a:pt x="2547486" y="276925"/>
                  <a:pt x="2542411" y="278005"/>
                  <a:pt x="2537497" y="280056"/>
                </a:cubicBezTo>
                <a:cubicBezTo>
                  <a:pt x="2532584" y="282108"/>
                  <a:pt x="2528157" y="284484"/>
                  <a:pt x="2524215" y="287183"/>
                </a:cubicBezTo>
                <a:cubicBezTo>
                  <a:pt x="2517089" y="295282"/>
                  <a:pt x="2505427" y="299170"/>
                  <a:pt x="2489229" y="298846"/>
                </a:cubicBezTo>
                <a:cubicBezTo>
                  <a:pt x="2473031" y="298522"/>
                  <a:pt x="2463961" y="307592"/>
                  <a:pt x="2462017" y="326057"/>
                </a:cubicBezTo>
                <a:cubicBezTo>
                  <a:pt x="2461585" y="331672"/>
                  <a:pt x="2462449" y="338583"/>
                  <a:pt x="2464609" y="346790"/>
                </a:cubicBezTo>
                <a:lnTo>
                  <a:pt x="2498299" y="349382"/>
                </a:lnTo>
                <a:cubicBezTo>
                  <a:pt x="2496626" y="354889"/>
                  <a:pt x="2496086" y="360072"/>
                  <a:pt x="2496680" y="364931"/>
                </a:cubicBezTo>
                <a:cubicBezTo>
                  <a:pt x="2497274" y="369791"/>
                  <a:pt x="2501269" y="372382"/>
                  <a:pt x="2508666" y="372706"/>
                </a:cubicBezTo>
                <a:lnTo>
                  <a:pt x="2516442" y="372706"/>
                </a:lnTo>
                <a:cubicBezTo>
                  <a:pt x="2514875" y="378105"/>
                  <a:pt x="2511527" y="382856"/>
                  <a:pt x="2506398" y="386960"/>
                </a:cubicBezTo>
                <a:cubicBezTo>
                  <a:pt x="2501269" y="391063"/>
                  <a:pt x="2495978" y="393223"/>
                  <a:pt x="2490525" y="393439"/>
                </a:cubicBezTo>
                <a:cubicBezTo>
                  <a:pt x="2471088" y="393115"/>
                  <a:pt x="2451651" y="391819"/>
                  <a:pt x="2432214" y="389551"/>
                </a:cubicBezTo>
                <a:cubicBezTo>
                  <a:pt x="2412777" y="387284"/>
                  <a:pt x="2393340" y="385988"/>
                  <a:pt x="2373903" y="385664"/>
                </a:cubicBezTo>
                <a:lnTo>
                  <a:pt x="2371311" y="403805"/>
                </a:lnTo>
                <a:cubicBezTo>
                  <a:pt x="2373201" y="406019"/>
                  <a:pt x="2377197" y="410662"/>
                  <a:pt x="2383297" y="417735"/>
                </a:cubicBezTo>
                <a:cubicBezTo>
                  <a:pt x="2389398" y="424808"/>
                  <a:pt x="2394042" y="428803"/>
                  <a:pt x="2397228" y="429721"/>
                </a:cubicBezTo>
                <a:cubicBezTo>
                  <a:pt x="2400953" y="429344"/>
                  <a:pt x="2403221" y="427508"/>
                  <a:pt x="2404030" y="424214"/>
                </a:cubicBezTo>
                <a:cubicBezTo>
                  <a:pt x="2404841" y="420921"/>
                  <a:pt x="2405164" y="418437"/>
                  <a:pt x="2405002" y="416763"/>
                </a:cubicBezTo>
                <a:lnTo>
                  <a:pt x="2436102" y="419355"/>
                </a:lnTo>
                <a:cubicBezTo>
                  <a:pt x="2435399" y="428156"/>
                  <a:pt x="2434211" y="433878"/>
                  <a:pt x="2432538" y="436524"/>
                </a:cubicBezTo>
                <a:cubicBezTo>
                  <a:pt x="2430864" y="439170"/>
                  <a:pt x="2425141" y="440358"/>
                  <a:pt x="2415368" y="440087"/>
                </a:cubicBezTo>
                <a:lnTo>
                  <a:pt x="2363536" y="437496"/>
                </a:lnTo>
                <a:cubicBezTo>
                  <a:pt x="2358623" y="437658"/>
                  <a:pt x="2351604" y="439278"/>
                  <a:pt x="2342480" y="442355"/>
                </a:cubicBezTo>
                <a:cubicBezTo>
                  <a:pt x="2333355" y="445433"/>
                  <a:pt x="2328281" y="448996"/>
                  <a:pt x="2327254" y="453046"/>
                </a:cubicBezTo>
                <a:cubicBezTo>
                  <a:pt x="2327740" y="455529"/>
                  <a:pt x="2330007" y="457041"/>
                  <a:pt x="2334057" y="457581"/>
                </a:cubicBezTo>
                <a:cubicBezTo>
                  <a:pt x="2338107" y="458121"/>
                  <a:pt x="2341022" y="458337"/>
                  <a:pt x="2342804" y="458229"/>
                </a:cubicBezTo>
                <a:cubicBezTo>
                  <a:pt x="2364941" y="458391"/>
                  <a:pt x="2387402" y="459362"/>
                  <a:pt x="2410185" y="461144"/>
                </a:cubicBezTo>
                <a:cubicBezTo>
                  <a:pt x="2432970" y="462926"/>
                  <a:pt x="2455430" y="464546"/>
                  <a:pt x="2477568" y="466003"/>
                </a:cubicBezTo>
                <a:cubicBezTo>
                  <a:pt x="2477999" y="471187"/>
                  <a:pt x="2479726" y="473778"/>
                  <a:pt x="2482750" y="473778"/>
                </a:cubicBezTo>
                <a:cubicBezTo>
                  <a:pt x="2486691" y="473616"/>
                  <a:pt x="2489823" y="473940"/>
                  <a:pt x="2492144" y="474750"/>
                </a:cubicBezTo>
                <a:cubicBezTo>
                  <a:pt x="2494466" y="475560"/>
                  <a:pt x="2495654" y="477828"/>
                  <a:pt x="2495708" y="481553"/>
                </a:cubicBezTo>
                <a:cubicBezTo>
                  <a:pt x="2498193" y="503150"/>
                  <a:pt x="2508126" y="510492"/>
                  <a:pt x="2525512" y="503582"/>
                </a:cubicBezTo>
                <a:cubicBezTo>
                  <a:pt x="2542897" y="496671"/>
                  <a:pt x="2552831" y="501422"/>
                  <a:pt x="2555316" y="517835"/>
                </a:cubicBezTo>
                <a:cubicBezTo>
                  <a:pt x="2554019" y="537650"/>
                  <a:pt x="2548836" y="547261"/>
                  <a:pt x="2539765" y="546667"/>
                </a:cubicBezTo>
                <a:cubicBezTo>
                  <a:pt x="2530695" y="546073"/>
                  <a:pt x="2525512" y="548557"/>
                  <a:pt x="2524215" y="554118"/>
                </a:cubicBezTo>
                <a:cubicBezTo>
                  <a:pt x="2524972" y="556493"/>
                  <a:pt x="2531234" y="557573"/>
                  <a:pt x="2543005" y="557357"/>
                </a:cubicBezTo>
                <a:cubicBezTo>
                  <a:pt x="2554775" y="557141"/>
                  <a:pt x="2567516" y="556925"/>
                  <a:pt x="2581231" y="556710"/>
                </a:cubicBezTo>
                <a:cubicBezTo>
                  <a:pt x="2587277" y="557249"/>
                  <a:pt x="2592029" y="559409"/>
                  <a:pt x="2595484" y="563188"/>
                </a:cubicBezTo>
                <a:cubicBezTo>
                  <a:pt x="2598940" y="566968"/>
                  <a:pt x="2603691" y="569128"/>
                  <a:pt x="2609738" y="569668"/>
                </a:cubicBezTo>
                <a:lnTo>
                  <a:pt x="2614921" y="569668"/>
                </a:lnTo>
                <a:cubicBezTo>
                  <a:pt x="2614813" y="573393"/>
                  <a:pt x="2609198" y="575661"/>
                  <a:pt x="2598076" y="576470"/>
                </a:cubicBezTo>
                <a:cubicBezTo>
                  <a:pt x="2586954" y="577280"/>
                  <a:pt x="2570973" y="577604"/>
                  <a:pt x="2550131" y="577442"/>
                </a:cubicBezTo>
                <a:lnTo>
                  <a:pt x="2480158" y="577442"/>
                </a:lnTo>
                <a:cubicBezTo>
                  <a:pt x="2479942" y="581168"/>
                  <a:pt x="2478431" y="583435"/>
                  <a:pt x="2475623" y="584245"/>
                </a:cubicBezTo>
                <a:cubicBezTo>
                  <a:pt x="2472816" y="585055"/>
                  <a:pt x="2470008" y="585379"/>
                  <a:pt x="2467200" y="585217"/>
                </a:cubicBezTo>
                <a:cubicBezTo>
                  <a:pt x="2460667" y="584515"/>
                  <a:pt x="2451057" y="583327"/>
                  <a:pt x="2438369" y="581654"/>
                </a:cubicBezTo>
                <a:cubicBezTo>
                  <a:pt x="2425681" y="579980"/>
                  <a:pt x="2418014" y="582032"/>
                  <a:pt x="2415368" y="587809"/>
                </a:cubicBezTo>
                <a:cubicBezTo>
                  <a:pt x="2406244" y="590616"/>
                  <a:pt x="2396634" y="593424"/>
                  <a:pt x="2386537" y="596231"/>
                </a:cubicBezTo>
                <a:cubicBezTo>
                  <a:pt x="2376441" y="599039"/>
                  <a:pt x="2366182" y="600551"/>
                  <a:pt x="2355761" y="600767"/>
                </a:cubicBezTo>
                <a:lnTo>
                  <a:pt x="2350578" y="600767"/>
                </a:lnTo>
                <a:lnTo>
                  <a:pt x="2327254" y="611133"/>
                </a:lnTo>
                <a:lnTo>
                  <a:pt x="2293563" y="611133"/>
                </a:lnTo>
                <a:lnTo>
                  <a:pt x="2283198" y="621499"/>
                </a:lnTo>
                <a:lnTo>
                  <a:pt x="2254690" y="613724"/>
                </a:lnTo>
                <a:cubicBezTo>
                  <a:pt x="2236656" y="619717"/>
                  <a:pt x="2214411" y="621985"/>
                  <a:pt x="2187956" y="620528"/>
                </a:cubicBezTo>
                <a:cubicBezTo>
                  <a:pt x="2161500" y="619070"/>
                  <a:pt x="2137960" y="616802"/>
                  <a:pt x="2117335" y="613724"/>
                </a:cubicBezTo>
                <a:cubicBezTo>
                  <a:pt x="2117335" y="616586"/>
                  <a:pt x="2116687" y="619933"/>
                  <a:pt x="2115391" y="623767"/>
                </a:cubicBezTo>
                <a:cubicBezTo>
                  <a:pt x="2114096" y="627600"/>
                  <a:pt x="2112152" y="630300"/>
                  <a:pt x="2109560" y="631866"/>
                </a:cubicBezTo>
                <a:cubicBezTo>
                  <a:pt x="2106968" y="631542"/>
                  <a:pt x="2103729" y="630246"/>
                  <a:pt x="2099841" y="627978"/>
                </a:cubicBezTo>
                <a:cubicBezTo>
                  <a:pt x="2095954" y="625711"/>
                  <a:pt x="2091420" y="624415"/>
                  <a:pt x="2086236" y="624091"/>
                </a:cubicBezTo>
                <a:cubicBezTo>
                  <a:pt x="2083374" y="627924"/>
                  <a:pt x="2079379" y="630624"/>
                  <a:pt x="2074249" y="632190"/>
                </a:cubicBezTo>
                <a:cubicBezTo>
                  <a:pt x="2069120" y="633755"/>
                  <a:pt x="2064477" y="634511"/>
                  <a:pt x="2060320" y="634457"/>
                </a:cubicBezTo>
                <a:lnTo>
                  <a:pt x="2042178" y="621499"/>
                </a:lnTo>
                <a:cubicBezTo>
                  <a:pt x="2040073" y="621499"/>
                  <a:pt x="2035862" y="622147"/>
                  <a:pt x="2029545" y="623443"/>
                </a:cubicBezTo>
                <a:cubicBezTo>
                  <a:pt x="2023228" y="624739"/>
                  <a:pt x="2019664" y="626683"/>
                  <a:pt x="2018854" y="629274"/>
                </a:cubicBezTo>
                <a:cubicBezTo>
                  <a:pt x="2019232" y="630516"/>
                  <a:pt x="2021068" y="631272"/>
                  <a:pt x="2024361" y="631542"/>
                </a:cubicBezTo>
                <a:cubicBezTo>
                  <a:pt x="2027655" y="631812"/>
                  <a:pt x="2030139" y="631919"/>
                  <a:pt x="2031812" y="631866"/>
                </a:cubicBezTo>
                <a:cubicBezTo>
                  <a:pt x="2033486" y="633216"/>
                  <a:pt x="2035969" y="635051"/>
                  <a:pt x="2039263" y="637373"/>
                </a:cubicBezTo>
                <a:cubicBezTo>
                  <a:pt x="2042557" y="639695"/>
                  <a:pt x="2044392" y="642178"/>
                  <a:pt x="2044770" y="644824"/>
                </a:cubicBezTo>
                <a:lnTo>
                  <a:pt x="2016264" y="644824"/>
                </a:lnTo>
                <a:cubicBezTo>
                  <a:pt x="2016264" y="647523"/>
                  <a:pt x="2015615" y="649899"/>
                  <a:pt x="2014319" y="651951"/>
                </a:cubicBezTo>
                <a:cubicBezTo>
                  <a:pt x="2013023" y="654002"/>
                  <a:pt x="2011079" y="655082"/>
                  <a:pt x="2008488" y="655190"/>
                </a:cubicBezTo>
                <a:cubicBezTo>
                  <a:pt x="2004655" y="655082"/>
                  <a:pt x="2001307" y="654002"/>
                  <a:pt x="1998445" y="651951"/>
                </a:cubicBezTo>
                <a:cubicBezTo>
                  <a:pt x="1995584" y="649899"/>
                  <a:pt x="1992884" y="647523"/>
                  <a:pt x="1990347" y="644824"/>
                </a:cubicBezTo>
                <a:cubicBezTo>
                  <a:pt x="1990185" y="640774"/>
                  <a:pt x="1988565" y="637211"/>
                  <a:pt x="1985487" y="634133"/>
                </a:cubicBezTo>
                <a:cubicBezTo>
                  <a:pt x="1982411" y="631056"/>
                  <a:pt x="1978846" y="629436"/>
                  <a:pt x="1974798" y="629274"/>
                </a:cubicBezTo>
                <a:cubicBezTo>
                  <a:pt x="1971989" y="629274"/>
                  <a:pt x="1969183" y="629922"/>
                  <a:pt x="1966374" y="631218"/>
                </a:cubicBezTo>
                <a:cubicBezTo>
                  <a:pt x="1963568" y="632514"/>
                  <a:pt x="1962055" y="634457"/>
                  <a:pt x="1961839" y="637049"/>
                </a:cubicBezTo>
                <a:cubicBezTo>
                  <a:pt x="1962217" y="639533"/>
                  <a:pt x="1964052" y="641044"/>
                  <a:pt x="1967346" y="641584"/>
                </a:cubicBezTo>
                <a:cubicBezTo>
                  <a:pt x="1970640" y="642124"/>
                  <a:pt x="1973123" y="642340"/>
                  <a:pt x="1974798" y="642232"/>
                </a:cubicBezTo>
                <a:lnTo>
                  <a:pt x="1977390" y="657782"/>
                </a:lnTo>
                <a:lnTo>
                  <a:pt x="1935924" y="660373"/>
                </a:lnTo>
                <a:cubicBezTo>
                  <a:pt x="1933062" y="664207"/>
                  <a:pt x="1929066" y="666906"/>
                  <a:pt x="1923937" y="668472"/>
                </a:cubicBezTo>
                <a:cubicBezTo>
                  <a:pt x="1918808" y="670038"/>
                  <a:pt x="1914165" y="670794"/>
                  <a:pt x="1910007" y="670740"/>
                </a:cubicBezTo>
                <a:lnTo>
                  <a:pt x="1889274" y="662965"/>
                </a:lnTo>
                <a:cubicBezTo>
                  <a:pt x="1889274" y="664423"/>
                  <a:pt x="1888626" y="666042"/>
                  <a:pt x="1887331" y="667824"/>
                </a:cubicBezTo>
                <a:cubicBezTo>
                  <a:pt x="1886035" y="669606"/>
                  <a:pt x="1884091" y="670578"/>
                  <a:pt x="1881500" y="670740"/>
                </a:cubicBezTo>
                <a:cubicBezTo>
                  <a:pt x="1877613" y="670632"/>
                  <a:pt x="1874372" y="669552"/>
                  <a:pt x="1871781" y="667500"/>
                </a:cubicBezTo>
                <a:cubicBezTo>
                  <a:pt x="1869189" y="665448"/>
                  <a:pt x="1867246" y="663073"/>
                  <a:pt x="1865950" y="660373"/>
                </a:cubicBezTo>
                <a:cubicBezTo>
                  <a:pt x="1864168" y="665665"/>
                  <a:pt x="1859957" y="669984"/>
                  <a:pt x="1853316" y="673331"/>
                </a:cubicBezTo>
                <a:cubicBezTo>
                  <a:pt x="1846675" y="676679"/>
                  <a:pt x="1840520" y="678406"/>
                  <a:pt x="1834851" y="678515"/>
                </a:cubicBezTo>
                <a:lnTo>
                  <a:pt x="1806343" y="675923"/>
                </a:lnTo>
                <a:lnTo>
                  <a:pt x="1783020" y="694064"/>
                </a:lnTo>
                <a:cubicBezTo>
                  <a:pt x="1785286" y="701839"/>
                  <a:pt x="1795654" y="707670"/>
                  <a:pt x="1814118" y="711557"/>
                </a:cubicBezTo>
                <a:cubicBezTo>
                  <a:pt x="1832583" y="715445"/>
                  <a:pt x="1845541" y="717388"/>
                  <a:pt x="1852992" y="717388"/>
                </a:cubicBezTo>
                <a:cubicBezTo>
                  <a:pt x="1856717" y="723004"/>
                  <a:pt x="1860929" y="728619"/>
                  <a:pt x="1865626" y="734234"/>
                </a:cubicBezTo>
                <a:cubicBezTo>
                  <a:pt x="1870323" y="739849"/>
                  <a:pt x="1876478" y="742872"/>
                  <a:pt x="1884091" y="743304"/>
                </a:cubicBezTo>
                <a:lnTo>
                  <a:pt x="1904824" y="753671"/>
                </a:lnTo>
                <a:lnTo>
                  <a:pt x="1917782" y="774404"/>
                </a:lnTo>
                <a:lnTo>
                  <a:pt x="1941106" y="756262"/>
                </a:lnTo>
                <a:cubicBezTo>
                  <a:pt x="1947639" y="759880"/>
                  <a:pt x="1952714" y="763659"/>
                  <a:pt x="1956332" y="767600"/>
                </a:cubicBezTo>
                <a:cubicBezTo>
                  <a:pt x="1959949" y="771542"/>
                  <a:pt x="1961786" y="777265"/>
                  <a:pt x="1961839" y="784770"/>
                </a:cubicBezTo>
                <a:lnTo>
                  <a:pt x="1961839" y="789953"/>
                </a:lnTo>
                <a:lnTo>
                  <a:pt x="2008488" y="805503"/>
                </a:lnTo>
                <a:cubicBezTo>
                  <a:pt x="2011187" y="796324"/>
                  <a:pt x="2018746" y="793949"/>
                  <a:pt x="2031164" y="798376"/>
                </a:cubicBezTo>
                <a:cubicBezTo>
                  <a:pt x="2043582" y="802803"/>
                  <a:pt x="2052437" y="806906"/>
                  <a:pt x="2057728" y="810686"/>
                </a:cubicBezTo>
                <a:cubicBezTo>
                  <a:pt x="2054813" y="811982"/>
                  <a:pt x="2051573" y="813925"/>
                  <a:pt x="2048009" y="816517"/>
                </a:cubicBezTo>
                <a:cubicBezTo>
                  <a:pt x="2044446" y="819108"/>
                  <a:pt x="2042502" y="822348"/>
                  <a:pt x="2042178" y="826236"/>
                </a:cubicBezTo>
                <a:cubicBezTo>
                  <a:pt x="2042449" y="827477"/>
                  <a:pt x="2043852" y="828233"/>
                  <a:pt x="2046390" y="828503"/>
                </a:cubicBezTo>
                <a:cubicBezTo>
                  <a:pt x="2048928" y="828773"/>
                  <a:pt x="2050979" y="828881"/>
                  <a:pt x="2052546" y="828827"/>
                </a:cubicBezTo>
                <a:lnTo>
                  <a:pt x="2078461" y="841785"/>
                </a:lnTo>
                <a:cubicBezTo>
                  <a:pt x="2078192" y="848372"/>
                  <a:pt x="2081322" y="851395"/>
                  <a:pt x="2087855" y="850855"/>
                </a:cubicBezTo>
                <a:cubicBezTo>
                  <a:pt x="2094388" y="850316"/>
                  <a:pt x="2098168" y="853339"/>
                  <a:pt x="2099193" y="859926"/>
                </a:cubicBezTo>
                <a:lnTo>
                  <a:pt x="2099193" y="862518"/>
                </a:lnTo>
                <a:cubicBezTo>
                  <a:pt x="2105836" y="861654"/>
                  <a:pt x="2109398" y="858199"/>
                  <a:pt x="2109884" y="852152"/>
                </a:cubicBezTo>
                <a:cubicBezTo>
                  <a:pt x="2110370" y="846104"/>
                  <a:pt x="2114581" y="842649"/>
                  <a:pt x="2122518" y="841785"/>
                </a:cubicBezTo>
                <a:lnTo>
                  <a:pt x="2138068" y="862518"/>
                </a:lnTo>
                <a:lnTo>
                  <a:pt x="2117335" y="867701"/>
                </a:lnTo>
                <a:cubicBezTo>
                  <a:pt x="2118037" y="870185"/>
                  <a:pt x="2121168" y="871696"/>
                  <a:pt x="2126729" y="872236"/>
                </a:cubicBezTo>
                <a:cubicBezTo>
                  <a:pt x="2132290" y="872776"/>
                  <a:pt x="2136070" y="872992"/>
                  <a:pt x="2138068" y="872884"/>
                </a:cubicBezTo>
                <a:lnTo>
                  <a:pt x="2174350" y="896208"/>
                </a:lnTo>
                <a:lnTo>
                  <a:pt x="2202858" y="901392"/>
                </a:lnTo>
                <a:cubicBezTo>
                  <a:pt x="2202533" y="903012"/>
                  <a:pt x="2201886" y="905603"/>
                  <a:pt x="2200914" y="909167"/>
                </a:cubicBezTo>
                <a:cubicBezTo>
                  <a:pt x="2199942" y="912730"/>
                  <a:pt x="2200590" y="915322"/>
                  <a:pt x="2202858" y="916941"/>
                </a:cubicBezTo>
                <a:cubicBezTo>
                  <a:pt x="2205773" y="916888"/>
                  <a:pt x="2209013" y="917643"/>
                  <a:pt x="2212576" y="919209"/>
                </a:cubicBezTo>
                <a:cubicBezTo>
                  <a:pt x="2216139" y="920775"/>
                  <a:pt x="2218084" y="923474"/>
                  <a:pt x="2218407" y="927308"/>
                </a:cubicBezTo>
                <a:lnTo>
                  <a:pt x="2246916" y="929899"/>
                </a:lnTo>
                <a:lnTo>
                  <a:pt x="2259873" y="955815"/>
                </a:lnTo>
                <a:lnTo>
                  <a:pt x="2288380" y="960999"/>
                </a:lnTo>
                <a:lnTo>
                  <a:pt x="2301338" y="986914"/>
                </a:lnTo>
                <a:lnTo>
                  <a:pt x="2329846" y="986914"/>
                </a:lnTo>
                <a:lnTo>
                  <a:pt x="2340212" y="1007647"/>
                </a:lnTo>
                <a:cubicBezTo>
                  <a:pt x="2348419" y="1008079"/>
                  <a:pt x="2352739" y="1012399"/>
                  <a:pt x="2353170" y="1020605"/>
                </a:cubicBezTo>
                <a:lnTo>
                  <a:pt x="2353170" y="1025788"/>
                </a:lnTo>
                <a:cubicBezTo>
                  <a:pt x="2365858" y="1027624"/>
                  <a:pt x="2376765" y="1033023"/>
                  <a:pt x="2385889" y="1041986"/>
                </a:cubicBezTo>
                <a:cubicBezTo>
                  <a:pt x="2395014" y="1050949"/>
                  <a:pt x="2403976" y="1060235"/>
                  <a:pt x="2412777" y="1069846"/>
                </a:cubicBezTo>
                <a:cubicBezTo>
                  <a:pt x="2413479" y="1078916"/>
                  <a:pt x="2420498" y="1084100"/>
                  <a:pt x="2433834" y="1085395"/>
                </a:cubicBezTo>
                <a:cubicBezTo>
                  <a:pt x="2447169" y="1086691"/>
                  <a:pt x="2454836" y="1091874"/>
                  <a:pt x="2456834" y="1100945"/>
                </a:cubicBezTo>
                <a:lnTo>
                  <a:pt x="2456834" y="1103536"/>
                </a:lnTo>
                <a:cubicBezTo>
                  <a:pt x="2467147" y="1111419"/>
                  <a:pt x="2476325" y="1120274"/>
                  <a:pt x="2484371" y="1130100"/>
                </a:cubicBezTo>
                <a:cubicBezTo>
                  <a:pt x="2492414" y="1139927"/>
                  <a:pt x="2499649" y="1150077"/>
                  <a:pt x="2506074" y="1160551"/>
                </a:cubicBezTo>
                <a:lnTo>
                  <a:pt x="2508666" y="1176101"/>
                </a:lnTo>
                <a:lnTo>
                  <a:pt x="2511258" y="1176101"/>
                </a:lnTo>
                <a:lnTo>
                  <a:pt x="2519032" y="1191651"/>
                </a:lnTo>
                <a:cubicBezTo>
                  <a:pt x="2522110" y="1184578"/>
                  <a:pt x="2526969" y="1182526"/>
                  <a:pt x="2533610" y="1185496"/>
                </a:cubicBezTo>
                <a:cubicBezTo>
                  <a:pt x="2540251" y="1188465"/>
                  <a:pt x="2545758" y="1192244"/>
                  <a:pt x="2550131" y="1196834"/>
                </a:cubicBezTo>
                <a:cubicBezTo>
                  <a:pt x="2549107" y="1200505"/>
                  <a:pt x="2549214" y="1203529"/>
                  <a:pt x="2550455" y="1205905"/>
                </a:cubicBezTo>
                <a:cubicBezTo>
                  <a:pt x="2551697" y="1208280"/>
                  <a:pt x="2552453" y="1211303"/>
                  <a:pt x="2552724" y="1214975"/>
                </a:cubicBezTo>
                <a:cubicBezTo>
                  <a:pt x="2552615" y="1221400"/>
                  <a:pt x="2551536" y="1227339"/>
                  <a:pt x="2549483" y="1232792"/>
                </a:cubicBezTo>
                <a:cubicBezTo>
                  <a:pt x="2547432" y="1238245"/>
                  <a:pt x="2545056" y="1243537"/>
                  <a:pt x="2542357" y="1248666"/>
                </a:cubicBezTo>
                <a:lnTo>
                  <a:pt x="2521624" y="1253849"/>
                </a:lnTo>
                <a:lnTo>
                  <a:pt x="2542357" y="1279765"/>
                </a:lnTo>
                <a:cubicBezTo>
                  <a:pt x="2541655" y="1288241"/>
                  <a:pt x="2541762" y="1301092"/>
                  <a:pt x="2542682" y="1318315"/>
                </a:cubicBezTo>
                <a:cubicBezTo>
                  <a:pt x="2543598" y="1335538"/>
                  <a:pt x="2549538" y="1345149"/>
                  <a:pt x="2560498" y="1347146"/>
                </a:cubicBezTo>
                <a:lnTo>
                  <a:pt x="2563090" y="1357513"/>
                </a:lnTo>
                <a:cubicBezTo>
                  <a:pt x="2563521" y="1364855"/>
                  <a:pt x="2560066" y="1368311"/>
                  <a:pt x="2552724" y="1367879"/>
                </a:cubicBezTo>
                <a:cubicBezTo>
                  <a:pt x="2553587" y="1378569"/>
                  <a:pt x="2557042" y="1385049"/>
                  <a:pt x="2563090" y="1387316"/>
                </a:cubicBezTo>
                <a:cubicBezTo>
                  <a:pt x="2569138" y="1389584"/>
                  <a:pt x="2572592" y="1393471"/>
                  <a:pt x="2573456" y="1398978"/>
                </a:cubicBezTo>
                <a:lnTo>
                  <a:pt x="2583822" y="1422303"/>
                </a:lnTo>
                <a:cubicBezTo>
                  <a:pt x="2584254" y="1429646"/>
                  <a:pt x="2580799" y="1433101"/>
                  <a:pt x="2573456" y="1432669"/>
                </a:cubicBezTo>
                <a:cubicBezTo>
                  <a:pt x="2568273" y="1432669"/>
                  <a:pt x="2565681" y="1435260"/>
                  <a:pt x="2565681" y="1440444"/>
                </a:cubicBezTo>
                <a:cubicBezTo>
                  <a:pt x="2566275" y="1446383"/>
                  <a:pt x="2566383" y="1453294"/>
                  <a:pt x="2566005" y="1461177"/>
                </a:cubicBezTo>
                <a:cubicBezTo>
                  <a:pt x="2565627" y="1469059"/>
                  <a:pt x="2561200" y="1473379"/>
                  <a:pt x="2552724" y="1474135"/>
                </a:cubicBezTo>
                <a:cubicBezTo>
                  <a:pt x="2553263" y="1479587"/>
                  <a:pt x="2555423" y="1482287"/>
                  <a:pt x="2559202" y="1482233"/>
                </a:cubicBezTo>
                <a:cubicBezTo>
                  <a:pt x="2562982" y="1482179"/>
                  <a:pt x="2565141" y="1485527"/>
                  <a:pt x="2565681" y="1492276"/>
                </a:cubicBezTo>
                <a:cubicBezTo>
                  <a:pt x="2557690" y="1507286"/>
                  <a:pt x="2548404" y="1527154"/>
                  <a:pt x="2537821" y="1551882"/>
                </a:cubicBezTo>
                <a:cubicBezTo>
                  <a:pt x="2527239" y="1576610"/>
                  <a:pt x="2516657" y="1593888"/>
                  <a:pt x="2506074" y="1603714"/>
                </a:cubicBezTo>
                <a:cubicBezTo>
                  <a:pt x="2511527" y="1628065"/>
                  <a:pt x="2512283" y="1641562"/>
                  <a:pt x="2508342" y="1644208"/>
                </a:cubicBezTo>
                <a:cubicBezTo>
                  <a:pt x="2504402" y="1646854"/>
                  <a:pt x="2501917" y="1655816"/>
                  <a:pt x="2500891" y="1671096"/>
                </a:cubicBezTo>
                <a:cubicBezTo>
                  <a:pt x="2497058" y="1681570"/>
                  <a:pt x="2492414" y="1691721"/>
                  <a:pt x="2486961" y="1701547"/>
                </a:cubicBezTo>
                <a:cubicBezTo>
                  <a:pt x="2481508" y="1711374"/>
                  <a:pt x="2474921" y="1720228"/>
                  <a:pt x="2467200" y="1728111"/>
                </a:cubicBezTo>
                <a:cubicBezTo>
                  <a:pt x="2466445" y="1734104"/>
                  <a:pt x="2463421" y="1738963"/>
                  <a:pt x="2458131" y="1742689"/>
                </a:cubicBezTo>
                <a:cubicBezTo>
                  <a:pt x="2452839" y="1746414"/>
                  <a:pt x="2449815" y="1751921"/>
                  <a:pt x="2449059" y="1759210"/>
                </a:cubicBezTo>
                <a:lnTo>
                  <a:pt x="2438694" y="1766985"/>
                </a:lnTo>
                <a:lnTo>
                  <a:pt x="2423143" y="1759210"/>
                </a:lnTo>
                <a:cubicBezTo>
                  <a:pt x="2422819" y="1755377"/>
                  <a:pt x="2420875" y="1752677"/>
                  <a:pt x="2417312" y="1751111"/>
                </a:cubicBezTo>
                <a:cubicBezTo>
                  <a:pt x="2413749" y="1749545"/>
                  <a:pt x="2410509" y="1748790"/>
                  <a:pt x="2407594" y="1748844"/>
                </a:cubicBezTo>
                <a:cubicBezTo>
                  <a:pt x="2408997" y="1754243"/>
                  <a:pt x="2408781" y="1758994"/>
                  <a:pt x="2406946" y="1763097"/>
                </a:cubicBezTo>
                <a:cubicBezTo>
                  <a:pt x="2405110" y="1767201"/>
                  <a:pt x="2401008" y="1769361"/>
                  <a:pt x="2394636" y="1769577"/>
                </a:cubicBezTo>
                <a:cubicBezTo>
                  <a:pt x="2394205" y="1777784"/>
                  <a:pt x="2389884" y="1782103"/>
                  <a:pt x="2381677" y="1782534"/>
                </a:cubicBezTo>
                <a:lnTo>
                  <a:pt x="2376494" y="1782534"/>
                </a:lnTo>
                <a:cubicBezTo>
                  <a:pt x="2373795" y="1785450"/>
                  <a:pt x="2370124" y="1788689"/>
                  <a:pt x="2365480" y="1792253"/>
                </a:cubicBezTo>
                <a:cubicBezTo>
                  <a:pt x="2360837" y="1795817"/>
                  <a:pt x="2355870" y="1797760"/>
                  <a:pt x="2350578" y="1798084"/>
                </a:cubicBezTo>
                <a:cubicBezTo>
                  <a:pt x="2348095" y="1797814"/>
                  <a:pt x="2346583" y="1796410"/>
                  <a:pt x="2346043" y="1793873"/>
                </a:cubicBezTo>
                <a:cubicBezTo>
                  <a:pt x="2345504" y="1791335"/>
                  <a:pt x="2345287" y="1789284"/>
                  <a:pt x="2345395" y="1787718"/>
                </a:cubicBezTo>
                <a:cubicBezTo>
                  <a:pt x="2350794" y="1787610"/>
                  <a:pt x="2355546" y="1785882"/>
                  <a:pt x="2359649" y="1782534"/>
                </a:cubicBezTo>
                <a:cubicBezTo>
                  <a:pt x="2363753" y="1779187"/>
                  <a:pt x="2365912" y="1774868"/>
                  <a:pt x="2366128" y="1769577"/>
                </a:cubicBezTo>
                <a:cubicBezTo>
                  <a:pt x="2360891" y="1769847"/>
                  <a:pt x="2356463" y="1771898"/>
                  <a:pt x="2352846" y="1775732"/>
                </a:cubicBezTo>
                <a:cubicBezTo>
                  <a:pt x="2349228" y="1779565"/>
                  <a:pt x="2346745" y="1783560"/>
                  <a:pt x="2345395" y="1787718"/>
                </a:cubicBezTo>
                <a:cubicBezTo>
                  <a:pt x="2342697" y="1787664"/>
                  <a:pt x="2340321" y="1788420"/>
                  <a:pt x="2338268" y="1789986"/>
                </a:cubicBezTo>
                <a:cubicBezTo>
                  <a:pt x="2336217" y="1791551"/>
                  <a:pt x="2335137" y="1794251"/>
                  <a:pt x="2335029" y="1798084"/>
                </a:cubicBezTo>
                <a:cubicBezTo>
                  <a:pt x="2334975" y="1800784"/>
                  <a:pt x="2335731" y="1803159"/>
                  <a:pt x="2337297" y="1805211"/>
                </a:cubicBezTo>
                <a:cubicBezTo>
                  <a:pt x="2338862" y="1807263"/>
                  <a:pt x="2341562" y="1808343"/>
                  <a:pt x="2345395" y="1808450"/>
                </a:cubicBezTo>
                <a:lnTo>
                  <a:pt x="2355761" y="1818817"/>
                </a:lnTo>
                <a:cubicBezTo>
                  <a:pt x="2362618" y="1812878"/>
                  <a:pt x="2370935" y="1805967"/>
                  <a:pt x="2380706" y="1798084"/>
                </a:cubicBezTo>
                <a:cubicBezTo>
                  <a:pt x="2390478" y="1790201"/>
                  <a:pt x="2399441" y="1785882"/>
                  <a:pt x="2407594" y="1785126"/>
                </a:cubicBezTo>
                <a:cubicBezTo>
                  <a:pt x="2411427" y="1785450"/>
                  <a:pt x="2414126" y="1787394"/>
                  <a:pt x="2415692" y="1790957"/>
                </a:cubicBezTo>
                <a:cubicBezTo>
                  <a:pt x="2417258" y="1794521"/>
                  <a:pt x="2418014" y="1797760"/>
                  <a:pt x="2417960" y="1800676"/>
                </a:cubicBezTo>
                <a:cubicBezTo>
                  <a:pt x="2416232" y="1807641"/>
                  <a:pt x="2409321" y="1812500"/>
                  <a:pt x="2397228" y="1815254"/>
                </a:cubicBezTo>
                <a:cubicBezTo>
                  <a:pt x="2385133" y="1818007"/>
                  <a:pt x="2378222" y="1823514"/>
                  <a:pt x="2376494" y="1831775"/>
                </a:cubicBezTo>
                <a:lnTo>
                  <a:pt x="2355761" y="1847325"/>
                </a:lnTo>
                <a:cubicBezTo>
                  <a:pt x="2339618" y="1845813"/>
                  <a:pt x="2325258" y="1843653"/>
                  <a:pt x="2312677" y="1840846"/>
                </a:cubicBezTo>
                <a:cubicBezTo>
                  <a:pt x="2300096" y="1838038"/>
                  <a:pt x="2285087" y="1843653"/>
                  <a:pt x="2267647" y="1857691"/>
                </a:cubicBezTo>
                <a:cubicBezTo>
                  <a:pt x="2257119" y="1852562"/>
                  <a:pt x="2251612" y="1853102"/>
                  <a:pt x="2251126" y="1859311"/>
                </a:cubicBezTo>
                <a:cubicBezTo>
                  <a:pt x="2250640" y="1865520"/>
                  <a:pt x="2248372" y="1869299"/>
                  <a:pt x="2244324" y="1870649"/>
                </a:cubicBezTo>
                <a:cubicBezTo>
                  <a:pt x="2241301" y="1870541"/>
                  <a:pt x="2237628" y="1869461"/>
                  <a:pt x="2233309" y="1867409"/>
                </a:cubicBezTo>
                <a:cubicBezTo>
                  <a:pt x="2228989" y="1865358"/>
                  <a:pt x="2226614" y="1862982"/>
                  <a:pt x="2226182" y="1860282"/>
                </a:cubicBezTo>
                <a:cubicBezTo>
                  <a:pt x="2226506" y="1859041"/>
                  <a:pt x="2227801" y="1858285"/>
                  <a:pt x="2230069" y="1858015"/>
                </a:cubicBezTo>
                <a:cubicBezTo>
                  <a:pt x="2232337" y="1857745"/>
                  <a:pt x="2233633" y="1857637"/>
                  <a:pt x="2233957" y="1857691"/>
                </a:cubicBezTo>
                <a:cubicBezTo>
                  <a:pt x="2236872" y="1856233"/>
                  <a:pt x="2240112" y="1853965"/>
                  <a:pt x="2243675" y="1850888"/>
                </a:cubicBezTo>
                <a:cubicBezTo>
                  <a:pt x="2247239" y="1847810"/>
                  <a:pt x="2249182" y="1844895"/>
                  <a:pt x="2249506" y="1842141"/>
                </a:cubicBezTo>
                <a:cubicBezTo>
                  <a:pt x="2249074" y="1839982"/>
                  <a:pt x="2247347" y="1839118"/>
                  <a:pt x="2244324" y="1839550"/>
                </a:cubicBezTo>
                <a:lnTo>
                  <a:pt x="2236548" y="1829183"/>
                </a:lnTo>
                <a:cubicBezTo>
                  <a:pt x="2232013" y="1829615"/>
                  <a:pt x="2229421" y="1831343"/>
                  <a:pt x="2228774" y="1834366"/>
                </a:cubicBezTo>
                <a:cubicBezTo>
                  <a:pt x="2228126" y="1837390"/>
                  <a:pt x="2225534" y="1839118"/>
                  <a:pt x="2220999" y="1839550"/>
                </a:cubicBezTo>
                <a:cubicBezTo>
                  <a:pt x="2211065" y="1844301"/>
                  <a:pt x="2202425" y="1850348"/>
                  <a:pt x="2195083" y="1857691"/>
                </a:cubicBezTo>
                <a:cubicBezTo>
                  <a:pt x="2194759" y="1863954"/>
                  <a:pt x="2193463" y="1869569"/>
                  <a:pt x="2191195" y="1874536"/>
                </a:cubicBezTo>
                <a:cubicBezTo>
                  <a:pt x="2188928" y="1879503"/>
                  <a:pt x="2187632" y="1885119"/>
                  <a:pt x="2187308" y="1891381"/>
                </a:cubicBezTo>
                <a:cubicBezTo>
                  <a:pt x="2193463" y="1890950"/>
                  <a:pt x="2198647" y="1889222"/>
                  <a:pt x="2202858" y="1886198"/>
                </a:cubicBezTo>
                <a:cubicBezTo>
                  <a:pt x="2207069" y="1883175"/>
                  <a:pt x="2212252" y="1881447"/>
                  <a:pt x="2218407" y="1881015"/>
                </a:cubicBezTo>
                <a:lnTo>
                  <a:pt x="2218407" y="1896565"/>
                </a:lnTo>
                <a:cubicBezTo>
                  <a:pt x="2218407" y="1902882"/>
                  <a:pt x="2217111" y="1907093"/>
                  <a:pt x="2214520" y="1909199"/>
                </a:cubicBezTo>
                <a:cubicBezTo>
                  <a:pt x="2211928" y="1911304"/>
                  <a:pt x="2208042" y="1912277"/>
                  <a:pt x="2202858" y="1912114"/>
                </a:cubicBezTo>
                <a:cubicBezTo>
                  <a:pt x="2198808" y="1912168"/>
                  <a:pt x="2194597" y="1911413"/>
                  <a:pt x="2190223" y="1909847"/>
                </a:cubicBezTo>
                <a:cubicBezTo>
                  <a:pt x="2185850" y="1908281"/>
                  <a:pt x="2182286" y="1905582"/>
                  <a:pt x="2179533" y="1901748"/>
                </a:cubicBezTo>
                <a:lnTo>
                  <a:pt x="2176941" y="1922481"/>
                </a:lnTo>
                <a:lnTo>
                  <a:pt x="2158800" y="1922481"/>
                </a:lnTo>
                <a:cubicBezTo>
                  <a:pt x="2157344" y="1930256"/>
                  <a:pt x="2149892" y="1936087"/>
                  <a:pt x="2136448" y="1939974"/>
                </a:cubicBezTo>
                <a:cubicBezTo>
                  <a:pt x="2123004" y="1943862"/>
                  <a:pt x="2112314" y="1945805"/>
                  <a:pt x="2104377" y="1945805"/>
                </a:cubicBezTo>
                <a:cubicBezTo>
                  <a:pt x="2104593" y="1950988"/>
                  <a:pt x="2104161" y="1954876"/>
                  <a:pt x="2103081" y="1957467"/>
                </a:cubicBezTo>
                <a:cubicBezTo>
                  <a:pt x="2102001" y="1960059"/>
                  <a:pt x="2098978" y="1961355"/>
                  <a:pt x="2094010" y="1961355"/>
                </a:cubicBezTo>
                <a:cubicBezTo>
                  <a:pt x="2089745" y="1961031"/>
                  <a:pt x="2085318" y="1961031"/>
                  <a:pt x="2080729" y="1961355"/>
                </a:cubicBezTo>
                <a:cubicBezTo>
                  <a:pt x="2076139" y="1961679"/>
                  <a:pt x="2073656" y="1964270"/>
                  <a:pt x="2073277" y="1969130"/>
                </a:cubicBezTo>
                <a:cubicBezTo>
                  <a:pt x="2072792" y="1979496"/>
                  <a:pt x="2069229" y="1984031"/>
                  <a:pt x="2062588" y="1982735"/>
                </a:cubicBezTo>
                <a:cubicBezTo>
                  <a:pt x="2055946" y="1981440"/>
                  <a:pt x="2049144" y="1982087"/>
                  <a:pt x="2042178" y="1984679"/>
                </a:cubicBezTo>
                <a:cubicBezTo>
                  <a:pt x="2043151" y="1988566"/>
                  <a:pt x="2047685" y="1991806"/>
                  <a:pt x="2055785" y="1994398"/>
                </a:cubicBezTo>
                <a:cubicBezTo>
                  <a:pt x="2063883" y="1996989"/>
                  <a:pt x="2069714" y="1998933"/>
                  <a:pt x="2073277" y="2000229"/>
                </a:cubicBezTo>
                <a:cubicBezTo>
                  <a:pt x="2075006" y="1990564"/>
                  <a:pt x="2081917" y="1987865"/>
                  <a:pt x="2094010" y="1992130"/>
                </a:cubicBezTo>
                <a:cubicBezTo>
                  <a:pt x="2106105" y="1996396"/>
                  <a:pt x="2113016" y="2003414"/>
                  <a:pt x="2114743" y="2013187"/>
                </a:cubicBezTo>
                <a:cubicBezTo>
                  <a:pt x="2110154" y="2011567"/>
                  <a:pt x="2104431" y="2010919"/>
                  <a:pt x="2097574" y="2011243"/>
                </a:cubicBezTo>
                <a:cubicBezTo>
                  <a:pt x="2090717" y="2011567"/>
                  <a:pt x="2086938" y="2014807"/>
                  <a:pt x="2086236" y="2020962"/>
                </a:cubicBezTo>
                <a:lnTo>
                  <a:pt x="2052546" y="2013187"/>
                </a:lnTo>
                <a:lnTo>
                  <a:pt x="2034404" y="2020962"/>
                </a:lnTo>
                <a:lnTo>
                  <a:pt x="2018854" y="2002820"/>
                </a:lnTo>
                <a:cubicBezTo>
                  <a:pt x="2017990" y="2010379"/>
                  <a:pt x="2014535" y="2013403"/>
                  <a:pt x="2008488" y="2011891"/>
                </a:cubicBezTo>
                <a:cubicBezTo>
                  <a:pt x="2002442" y="2010379"/>
                  <a:pt x="1998985" y="2013403"/>
                  <a:pt x="1998122" y="2020962"/>
                </a:cubicBezTo>
                <a:lnTo>
                  <a:pt x="1987755" y="2026145"/>
                </a:lnTo>
                <a:cubicBezTo>
                  <a:pt x="1987701" y="2027602"/>
                  <a:pt x="1987809" y="2029222"/>
                  <a:pt x="1988079" y="2031004"/>
                </a:cubicBezTo>
                <a:cubicBezTo>
                  <a:pt x="1988349" y="2032786"/>
                  <a:pt x="1989105" y="2033757"/>
                  <a:pt x="1990347" y="2033919"/>
                </a:cubicBezTo>
                <a:cubicBezTo>
                  <a:pt x="1991804" y="2033541"/>
                  <a:pt x="1993424" y="2031706"/>
                  <a:pt x="1995206" y="2028412"/>
                </a:cubicBezTo>
                <a:cubicBezTo>
                  <a:pt x="1996987" y="2025119"/>
                  <a:pt x="1997960" y="2022635"/>
                  <a:pt x="1998122" y="2020962"/>
                </a:cubicBezTo>
                <a:lnTo>
                  <a:pt x="2018854" y="2028736"/>
                </a:lnTo>
                <a:cubicBezTo>
                  <a:pt x="2017936" y="2033919"/>
                  <a:pt x="2013293" y="2037807"/>
                  <a:pt x="2004924" y="2040398"/>
                </a:cubicBezTo>
                <a:cubicBezTo>
                  <a:pt x="1996556" y="2042990"/>
                  <a:pt x="1989968" y="2044286"/>
                  <a:pt x="1985163" y="2044286"/>
                </a:cubicBezTo>
                <a:lnTo>
                  <a:pt x="1969614" y="2033919"/>
                </a:lnTo>
                <a:cubicBezTo>
                  <a:pt x="1963459" y="2041154"/>
                  <a:pt x="1953740" y="2044826"/>
                  <a:pt x="1940458" y="2044934"/>
                </a:cubicBezTo>
                <a:cubicBezTo>
                  <a:pt x="1927177" y="2045042"/>
                  <a:pt x="1916162" y="2044826"/>
                  <a:pt x="1907416" y="2044286"/>
                </a:cubicBezTo>
                <a:lnTo>
                  <a:pt x="1899642" y="2062427"/>
                </a:lnTo>
                <a:cubicBezTo>
                  <a:pt x="1904230" y="2063129"/>
                  <a:pt x="1900883" y="2066260"/>
                  <a:pt x="1889598" y="2071822"/>
                </a:cubicBezTo>
                <a:cubicBezTo>
                  <a:pt x="1878314" y="2077383"/>
                  <a:pt x="1870431" y="2081162"/>
                  <a:pt x="1865950" y="2083160"/>
                </a:cubicBezTo>
                <a:cubicBezTo>
                  <a:pt x="1865410" y="2083106"/>
                  <a:pt x="1863250" y="2083214"/>
                  <a:pt x="1859471" y="2083484"/>
                </a:cubicBezTo>
                <a:cubicBezTo>
                  <a:pt x="1855691" y="2083754"/>
                  <a:pt x="1853532" y="2084510"/>
                  <a:pt x="1852992" y="2085751"/>
                </a:cubicBezTo>
                <a:cubicBezTo>
                  <a:pt x="1854287" y="2088289"/>
                  <a:pt x="1859471" y="2090341"/>
                  <a:pt x="1868541" y="2091907"/>
                </a:cubicBezTo>
                <a:cubicBezTo>
                  <a:pt x="1877613" y="2093472"/>
                  <a:pt x="1882795" y="2094876"/>
                  <a:pt x="1884091" y="2096118"/>
                </a:cubicBezTo>
                <a:cubicBezTo>
                  <a:pt x="1883497" y="2097521"/>
                  <a:pt x="1880799" y="2099250"/>
                  <a:pt x="1875993" y="2101301"/>
                </a:cubicBezTo>
                <a:cubicBezTo>
                  <a:pt x="1871187" y="2103353"/>
                  <a:pt x="1867839" y="2105081"/>
                  <a:pt x="1865950" y="2106484"/>
                </a:cubicBezTo>
                <a:cubicBezTo>
                  <a:pt x="1863143" y="2106484"/>
                  <a:pt x="1860335" y="2107132"/>
                  <a:pt x="1857527" y="2108428"/>
                </a:cubicBezTo>
                <a:cubicBezTo>
                  <a:pt x="1854720" y="2109724"/>
                  <a:pt x="1853208" y="2111667"/>
                  <a:pt x="1852992" y="2114259"/>
                </a:cubicBezTo>
                <a:lnTo>
                  <a:pt x="1852992" y="2116850"/>
                </a:lnTo>
                <a:cubicBezTo>
                  <a:pt x="1848942" y="2113017"/>
                  <a:pt x="1844083" y="2110317"/>
                  <a:pt x="1838414" y="2108752"/>
                </a:cubicBezTo>
                <a:cubicBezTo>
                  <a:pt x="1832745" y="2107186"/>
                  <a:pt x="1827238" y="2106430"/>
                  <a:pt x="1821894" y="2106484"/>
                </a:cubicBezTo>
                <a:cubicBezTo>
                  <a:pt x="1814172" y="2110479"/>
                  <a:pt x="1806290" y="2114151"/>
                  <a:pt x="1798245" y="2117499"/>
                </a:cubicBezTo>
                <a:cubicBezTo>
                  <a:pt x="1790200" y="2120846"/>
                  <a:pt x="1781669" y="2123221"/>
                  <a:pt x="1772653" y="2124625"/>
                </a:cubicBezTo>
                <a:lnTo>
                  <a:pt x="1780427" y="2116850"/>
                </a:lnTo>
                <a:lnTo>
                  <a:pt x="1772653" y="2088343"/>
                </a:lnTo>
                <a:cubicBezTo>
                  <a:pt x="1792575" y="2080838"/>
                  <a:pt x="1810393" y="2071875"/>
                  <a:pt x="1826104" y="2061455"/>
                </a:cubicBezTo>
                <a:cubicBezTo>
                  <a:pt x="1841816" y="2051035"/>
                  <a:pt x="1860281" y="2045312"/>
                  <a:pt x="1881500" y="2044286"/>
                </a:cubicBezTo>
                <a:cubicBezTo>
                  <a:pt x="1886953" y="2035107"/>
                  <a:pt x="1894188" y="2026900"/>
                  <a:pt x="1903204" y="2019666"/>
                </a:cubicBezTo>
                <a:cubicBezTo>
                  <a:pt x="1912221" y="2012431"/>
                  <a:pt x="1921399" y="2006815"/>
                  <a:pt x="1930740" y="2002820"/>
                </a:cubicBezTo>
                <a:cubicBezTo>
                  <a:pt x="1933763" y="2003252"/>
                  <a:pt x="1935491" y="2002388"/>
                  <a:pt x="1935924" y="2000229"/>
                </a:cubicBezTo>
                <a:cubicBezTo>
                  <a:pt x="1935707" y="1996396"/>
                  <a:pt x="1934195" y="1993048"/>
                  <a:pt x="1931388" y="1990186"/>
                </a:cubicBezTo>
                <a:cubicBezTo>
                  <a:pt x="1928580" y="1987325"/>
                  <a:pt x="1925773" y="1984625"/>
                  <a:pt x="1922965" y="1982087"/>
                </a:cubicBezTo>
                <a:cubicBezTo>
                  <a:pt x="1920158" y="1985921"/>
                  <a:pt x="1916054" y="1988620"/>
                  <a:pt x="1910655" y="1990186"/>
                </a:cubicBezTo>
                <a:cubicBezTo>
                  <a:pt x="1905257" y="1991752"/>
                  <a:pt x="1899857" y="1992508"/>
                  <a:pt x="1894457" y="1992454"/>
                </a:cubicBezTo>
                <a:lnTo>
                  <a:pt x="1873725" y="2013187"/>
                </a:lnTo>
                <a:lnTo>
                  <a:pt x="1811526" y="2013187"/>
                </a:lnTo>
                <a:cubicBezTo>
                  <a:pt x="1812930" y="2014591"/>
                  <a:pt x="1818545" y="2016318"/>
                  <a:pt x="1828372" y="2018370"/>
                </a:cubicBezTo>
                <a:cubicBezTo>
                  <a:pt x="1838198" y="2020422"/>
                  <a:pt x="1843813" y="2022150"/>
                  <a:pt x="1845217" y="2023553"/>
                </a:cubicBezTo>
                <a:cubicBezTo>
                  <a:pt x="1842356" y="2030842"/>
                  <a:pt x="1828642" y="2038941"/>
                  <a:pt x="1804076" y="2047849"/>
                </a:cubicBezTo>
                <a:cubicBezTo>
                  <a:pt x="1779510" y="2056758"/>
                  <a:pt x="1761260" y="2061617"/>
                  <a:pt x="1749328" y="2062427"/>
                </a:cubicBezTo>
                <a:lnTo>
                  <a:pt x="1731187" y="2083160"/>
                </a:lnTo>
                <a:cubicBezTo>
                  <a:pt x="1731349" y="2080460"/>
                  <a:pt x="1731025" y="2078085"/>
                  <a:pt x="1730215" y="2076033"/>
                </a:cubicBezTo>
                <a:cubicBezTo>
                  <a:pt x="1729405" y="2073981"/>
                  <a:pt x="1727138" y="2072901"/>
                  <a:pt x="1723412" y="2072793"/>
                </a:cubicBezTo>
                <a:cubicBezTo>
                  <a:pt x="1718931" y="2073711"/>
                  <a:pt x="1712992" y="2078355"/>
                  <a:pt x="1705595" y="2086724"/>
                </a:cubicBezTo>
                <a:cubicBezTo>
                  <a:pt x="1698198" y="2095092"/>
                  <a:pt x="1692907" y="2101679"/>
                  <a:pt x="1689721" y="2106484"/>
                </a:cubicBezTo>
                <a:cubicBezTo>
                  <a:pt x="1686698" y="2106052"/>
                  <a:pt x="1684970" y="2106916"/>
                  <a:pt x="1684538" y="2109076"/>
                </a:cubicBezTo>
                <a:cubicBezTo>
                  <a:pt x="1685024" y="2111775"/>
                  <a:pt x="1687292" y="2114151"/>
                  <a:pt x="1691341" y="2116202"/>
                </a:cubicBezTo>
                <a:cubicBezTo>
                  <a:pt x="1695390" y="2118254"/>
                  <a:pt x="1698306" y="2119335"/>
                  <a:pt x="1700088" y="2119442"/>
                </a:cubicBezTo>
                <a:cubicBezTo>
                  <a:pt x="1702679" y="2119550"/>
                  <a:pt x="1704623" y="2119335"/>
                  <a:pt x="1705919" y="2118794"/>
                </a:cubicBezTo>
                <a:cubicBezTo>
                  <a:pt x="1707215" y="2118254"/>
                  <a:pt x="1707864" y="2116743"/>
                  <a:pt x="1707864" y="2114259"/>
                </a:cubicBezTo>
                <a:lnTo>
                  <a:pt x="1744146" y="2093526"/>
                </a:lnTo>
                <a:cubicBezTo>
                  <a:pt x="1747061" y="2093364"/>
                  <a:pt x="1750300" y="2093688"/>
                  <a:pt x="1753863" y="2094498"/>
                </a:cubicBezTo>
                <a:cubicBezTo>
                  <a:pt x="1757427" y="2095308"/>
                  <a:pt x="1759371" y="2097576"/>
                  <a:pt x="1759694" y="2101301"/>
                </a:cubicBezTo>
                <a:cubicBezTo>
                  <a:pt x="1759587" y="2104054"/>
                  <a:pt x="1758507" y="2106970"/>
                  <a:pt x="1756455" y="2110047"/>
                </a:cubicBezTo>
                <a:cubicBezTo>
                  <a:pt x="1754403" y="2113125"/>
                  <a:pt x="1752028" y="2115393"/>
                  <a:pt x="1749328" y="2116850"/>
                </a:cubicBezTo>
                <a:cubicBezTo>
                  <a:pt x="1749976" y="2120576"/>
                  <a:pt x="1753216" y="2122844"/>
                  <a:pt x="1759047" y="2123654"/>
                </a:cubicBezTo>
                <a:cubicBezTo>
                  <a:pt x="1764878" y="2124463"/>
                  <a:pt x="1769413" y="2124787"/>
                  <a:pt x="1772653" y="2124625"/>
                </a:cubicBezTo>
                <a:cubicBezTo>
                  <a:pt x="1772275" y="2129592"/>
                  <a:pt x="1769792" y="2132616"/>
                  <a:pt x="1765202" y="2133696"/>
                </a:cubicBezTo>
                <a:cubicBezTo>
                  <a:pt x="1760613" y="2134776"/>
                  <a:pt x="1756186" y="2135208"/>
                  <a:pt x="1751919" y="2134992"/>
                </a:cubicBezTo>
                <a:lnTo>
                  <a:pt x="1741553" y="2134992"/>
                </a:lnTo>
                <a:cubicBezTo>
                  <a:pt x="1738746" y="2136342"/>
                  <a:pt x="1735939" y="2138177"/>
                  <a:pt x="1733131" y="2140499"/>
                </a:cubicBezTo>
                <a:cubicBezTo>
                  <a:pt x="1730324" y="2142820"/>
                  <a:pt x="1728811" y="2145304"/>
                  <a:pt x="1728595" y="2147949"/>
                </a:cubicBezTo>
                <a:cubicBezTo>
                  <a:pt x="1728919" y="2151675"/>
                  <a:pt x="1730863" y="2153943"/>
                  <a:pt x="1734426" y="2154753"/>
                </a:cubicBezTo>
                <a:cubicBezTo>
                  <a:pt x="1737990" y="2155562"/>
                  <a:pt x="1741229" y="2155887"/>
                  <a:pt x="1744146" y="2155724"/>
                </a:cubicBezTo>
                <a:lnTo>
                  <a:pt x="1749328" y="2184232"/>
                </a:lnTo>
                <a:cubicBezTo>
                  <a:pt x="1744037" y="2182990"/>
                  <a:pt x="1739717" y="2183530"/>
                  <a:pt x="1736370" y="2185852"/>
                </a:cubicBezTo>
                <a:cubicBezTo>
                  <a:pt x="1733022" y="2188173"/>
                  <a:pt x="1731295" y="2191953"/>
                  <a:pt x="1731187" y="2197190"/>
                </a:cubicBezTo>
                <a:lnTo>
                  <a:pt x="1676763" y="2207557"/>
                </a:lnTo>
                <a:cubicBezTo>
                  <a:pt x="1679571" y="2206099"/>
                  <a:pt x="1682378" y="2203831"/>
                  <a:pt x="1685186" y="2200754"/>
                </a:cubicBezTo>
                <a:cubicBezTo>
                  <a:pt x="1687994" y="2197676"/>
                  <a:pt x="1689506" y="2194761"/>
                  <a:pt x="1689721" y="2192007"/>
                </a:cubicBezTo>
                <a:cubicBezTo>
                  <a:pt x="1688749" y="2187742"/>
                  <a:pt x="1684862" y="2185906"/>
                  <a:pt x="1678059" y="2186500"/>
                </a:cubicBezTo>
                <a:cubicBezTo>
                  <a:pt x="1671256" y="2187093"/>
                  <a:pt x="1667369" y="2184610"/>
                  <a:pt x="1666398" y="2179049"/>
                </a:cubicBezTo>
                <a:cubicBezTo>
                  <a:pt x="1666559" y="2176403"/>
                  <a:pt x="1667531" y="2173919"/>
                  <a:pt x="1669312" y="2171598"/>
                </a:cubicBezTo>
                <a:cubicBezTo>
                  <a:pt x="1671094" y="2169276"/>
                  <a:pt x="1672714" y="2167441"/>
                  <a:pt x="1674172" y="2166091"/>
                </a:cubicBezTo>
                <a:lnTo>
                  <a:pt x="1650848" y="2176457"/>
                </a:lnTo>
                <a:cubicBezTo>
                  <a:pt x="1643991" y="2175864"/>
                  <a:pt x="1637620" y="2175755"/>
                  <a:pt x="1631734" y="2176133"/>
                </a:cubicBezTo>
                <a:cubicBezTo>
                  <a:pt x="1625849" y="2176511"/>
                  <a:pt x="1622718" y="2180939"/>
                  <a:pt x="1622340" y="2189416"/>
                </a:cubicBezTo>
                <a:cubicBezTo>
                  <a:pt x="1624499" y="2191305"/>
                  <a:pt x="1627307" y="2194652"/>
                  <a:pt x="1630763" y="2199458"/>
                </a:cubicBezTo>
                <a:cubicBezTo>
                  <a:pt x="1634218" y="2204263"/>
                  <a:pt x="1633139" y="2206963"/>
                  <a:pt x="1627524" y="2207557"/>
                </a:cubicBezTo>
                <a:cubicBezTo>
                  <a:pt x="1620180" y="2214899"/>
                  <a:pt x="1611542" y="2218355"/>
                  <a:pt x="1601607" y="2217923"/>
                </a:cubicBezTo>
                <a:lnTo>
                  <a:pt x="1593834" y="2197190"/>
                </a:lnTo>
                <a:cubicBezTo>
                  <a:pt x="1595722" y="2197298"/>
                  <a:pt x="1599069" y="2197082"/>
                  <a:pt x="1603876" y="2196542"/>
                </a:cubicBezTo>
                <a:cubicBezTo>
                  <a:pt x="1608680" y="2196002"/>
                  <a:pt x="1611380" y="2194490"/>
                  <a:pt x="1611973" y="2192007"/>
                </a:cubicBezTo>
                <a:cubicBezTo>
                  <a:pt x="1611487" y="2189523"/>
                  <a:pt x="1609220" y="2188011"/>
                  <a:pt x="1605171" y="2187471"/>
                </a:cubicBezTo>
                <a:cubicBezTo>
                  <a:pt x="1601121" y="2186932"/>
                  <a:pt x="1598205" y="2186716"/>
                  <a:pt x="1596424" y="2186824"/>
                </a:cubicBezTo>
                <a:cubicBezTo>
                  <a:pt x="1591133" y="2186932"/>
                  <a:pt x="1586815" y="2188659"/>
                  <a:pt x="1583466" y="2192007"/>
                </a:cubicBezTo>
                <a:cubicBezTo>
                  <a:pt x="1580119" y="2195354"/>
                  <a:pt x="1578391" y="2199674"/>
                  <a:pt x="1578283" y="2204965"/>
                </a:cubicBezTo>
                <a:lnTo>
                  <a:pt x="1578283" y="2207557"/>
                </a:lnTo>
                <a:lnTo>
                  <a:pt x="1542000" y="2212739"/>
                </a:lnTo>
                <a:cubicBezTo>
                  <a:pt x="1541838" y="2215223"/>
                  <a:pt x="1540866" y="2216735"/>
                  <a:pt x="1539085" y="2217275"/>
                </a:cubicBezTo>
                <a:cubicBezTo>
                  <a:pt x="1537303" y="2217815"/>
                  <a:pt x="1535683" y="2218031"/>
                  <a:pt x="1534226" y="2217923"/>
                </a:cubicBezTo>
                <a:cubicBezTo>
                  <a:pt x="1516354" y="2218787"/>
                  <a:pt x="1508688" y="2222242"/>
                  <a:pt x="1511225" y="2228289"/>
                </a:cubicBezTo>
                <a:cubicBezTo>
                  <a:pt x="1513763" y="2234336"/>
                  <a:pt x="1509336" y="2237791"/>
                  <a:pt x="1497943" y="2238656"/>
                </a:cubicBezTo>
                <a:lnTo>
                  <a:pt x="1474620" y="2236064"/>
                </a:lnTo>
                <a:cubicBezTo>
                  <a:pt x="1472891" y="2240329"/>
                  <a:pt x="1464685" y="2244757"/>
                  <a:pt x="1449998" y="2249346"/>
                </a:cubicBezTo>
                <a:cubicBezTo>
                  <a:pt x="1435313" y="2253935"/>
                  <a:pt x="1424516" y="2256419"/>
                  <a:pt x="1417604" y="2256797"/>
                </a:cubicBezTo>
                <a:lnTo>
                  <a:pt x="1404646" y="2267163"/>
                </a:lnTo>
                <a:cubicBezTo>
                  <a:pt x="1394443" y="2266677"/>
                  <a:pt x="1383103" y="2267001"/>
                  <a:pt x="1370632" y="2268135"/>
                </a:cubicBezTo>
                <a:cubicBezTo>
                  <a:pt x="1358159" y="2269269"/>
                  <a:pt x="1351356" y="2274128"/>
                  <a:pt x="1350222" y="2282713"/>
                </a:cubicBezTo>
                <a:lnTo>
                  <a:pt x="1350222" y="2287896"/>
                </a:lnTo>
                <a:cubicBezTo>
                  <a:pt x="1344499" y="2287248"/>
                  <a:pt x="1338452" y="2286600"/>
                  <a:pt x="1332081" y="2285952"/>
                </a:cubicBezTo>
                <a:cubicBezTo>
                  <a:pt x="1325710" y="2285304"/>
                  <a:pt x="1322254" y="2288544"/>
                  <a:pt x="1321714" y="2295671"/>
                </a:cubicBezTo>
                <a:lnTo>
                  <a:pt x="1267291" y="2306037"/>
                </a:lnTo>
                <a:cubicBezTo>
                  <a:pt x="1246288" y="2322775"/>
                  <a:pt x="1219617" y="2334652"/>
                  <a:pt x="1187275" y="2341671"/>
                </a:cubicBezTo>
                <a:cubicBezTo>
                  <a:pt x="1154934" y="2348690"/>
                  <a:pt x="1126319" y="2351498"/>
                  <a:pt x="1101429" y="2350094"/>
                </a:cubicBezTo>
                <a:cubicBezTo>
                  <a:pt x="1091224" y="2358571"/>
                  <a:pt x="1081182" y="2362998"/>
                  <a:pt x="1071301" y="2363376"/>
                </a:cubicBezTo>
                <a:cubicBezTo>
                  <a:pt x="1061421" y="2363754"/>
                  <a:pt x="1050730" y="2363646"/>
                  <a:pt x="1039230" y="2363052"/>
                </a:cubicBezTo>
                <a:lnTo>
                  <a:pt x="1013316" y="2373418"/>
                </a:lnTo>
                <a:cubicBezTo>
                  <a:pt x="997873" y="2373742"/>
                  <a:pt x="982755" y="2375039"/>
                  <a:pt x="967961" y="2377306"/>
                </a:cubicBezTo>
                <a:cubicBezTo>
                  <a:pt x="953168" y="2379574"/>
                  <a:pt x="938050" y="2380870"/>
                  <a:pt x="922608" y="2381193"/>
                </a:cubicBezTo>
                <a:cubicBezTo>
                  <a:pt x="919855" y="2385027"/>
                  <a:pt x="916292" y="2387726"/>
                  <a:pt x="911918" y="2389292"/>
                </a:cubicBezTo>
                <a:cubicBezTo>
                  <a:pt x="907545" y="2390858"/>
                  <a:pt x="903334" y="2391614"/>
                  <a:pt x="899284" y="2391560"/>
                </a:cubicBezTo>
                <a:cubicBezTo>
                  <a:pt x="877796" y="2392424"/>
                  <a:pt x="858574" y="2395879"/>
                  <a:pt x="841621" y="2401926"/>
                </a:cubicBezTo>
                <a:cubicBezTo>
                  <a:pt x="824668" y="2407973"/>
                  <a:pt x="806743" y="2411429"/>
                  <a:pt x="787846" y="2412293"/>
                </a:cubicBezTo>
                <a:cubicBezTo>
                  <a:pt x="751563" y="2411698"/>
                  <a:pt x="715281" y="2409647"/>
                  <a:pt x="678999" y="2406138"/>
                </a:cubicBezTo>
                <a:cubicBezTo>
                  <a:pt x="642716" y="2402628"/>
                  <a:pt x="606433" y="2401224"/>
                  <a:pt x="570151" y="2401926"/>
                </a:cubicBezTo>
                <a:cubicBezTo>
                  <a:pt x="568424" y="2409485"/>
                  <a:pt x="560217" y="2414452"/>
                  <a:pt x="545531" y="2416828"/>
                </a:cubicBezTo>
                <a:cubicBezTo>
                  <a:pt x="530845" y="2419204"/>
                  <a:pt x="520047" y="2420283"/>
                  <a:pt x="513136" y="2420067"/>
                </a:cubicBezTo>
                <a:cubicBezTo>
                  <a:pt x="501852" y="2418880"/>
                  <a:pt x="496561" y="2414128"/>
                  <a:pt x="497263" y="2405814"/>
                </a:cubicBezTo>
                <a:cubicBezTo>
                  <a:pt x="497965" y="2397499"/>
                  <a:pt x="494617" y="2392748"/>
                  <a:pt x="487220" y="2391560"/>
                </a:cubicBezTo>
                <a:cubicBezTo>
                  <a:pt x="483549" y="2392531"/>
                  <a:pt x="477286" y="2395123"/>
                  <a:pt x="468431" y="2399334"/>
                </a:cubicBezTo>
                <a:cubicBezTo>
                  <a:pt x="459576" y="2403546"/>
                  <a:pt x="454609" y="2403546"/>
                  <a:pt x="453529" y="2399334"/>
                </a:cubicBezTo>
                <a:cubicBezTo>
                  <a:pt x="453583" y="2395339"/>
                  <a:pt x="454123" y="2391020"/>
                  <a:pt x="455149" y="2386376"/>
                </a:cubicBezTo>
                <a:cubicBezTo>
                  <a:pt x="456175" y="2381733"/>
                  <a:pt x="457363" y="2377414"/>
                  <a:pt x="458712" y="2373418"/>
                </a:cubicBezTo>
                <a:cubicBezTo>
                  <a:pt x="469295" y="2372554"/>
                  <a:pt x="486356" y="2371043"/>
                  <a:pt x="509896" y="2368883"/>
                </a:cubicBezTo>
                <a:cubicBezTo>
                  <a:pt x="533437" y="2366723"/>
                  <a:pt x="546611" y="2361325"/>
                  <a:pt x="549418" y="2352686"/>
                </a:cubicBezTo>
                <a:cubicBezTo>
                  <a:pt x="549365" y="2347611"/>
                  <a:pt x="550120" y="2344155"/>
                  <a:pt x="551686" y="2342319"/>
                </a:cubicBezTo>
                <a:cubicBezTo>
                  <a:pt x="553252" y="2340483"/>
                  <a:pt x="555951" y="2339620"/>
                  <a:pt x="559785" y="2339728"/>
                </a:cubicBezTo>
                <a:cubicBezTo>
                  <a:pt x="569179" y="2339890"/>
                  <a:pt x="579546" y="2340861"/>
                  <a:pt x="590884" y="2342643"/>
                </a:cubicBezTo>
                <a:cubicBezTo>
                  <a:pt x="602223" y="2344425"/>
                  <a:pt x="612589" y="2346045"/>
                  <a:pt x="621983" y="2347503"/>
                </a:cubicBezTo>
                <a:lnTo>
                  <a:pt x="681590" y="2329362"/>
                </a:lnTo>
                <a:lnTo>
                  <a:pt x="689365" y="2316403"/>
                </a:lnTo>
                <a:lnTo>
                  <a:pt x="710098" y="2316403"/>
                </a:lnTo>
                <a:cubicBezTo>
                  <a:pt x="717224" y="2309979"/>
                  <a:pt x="735366" y="2305335"/>
                  <a:pt x="764521" y="2302473"/>
                </a:cubicBezTo>
                <a:cubicBezTo>
                  <a:pt x="793677" y="2299612"/>
                  <a:pt x="814409" y="2298208"/>
                  <a:pt x="826720" y="2298262"/>
                </a:cubicBezTo>
                <a:cubicBezTo>
                  <a:pt x="829473" y="2294429"/>
                  <a:pt x="833037" y="2291729"/>
                  <a:pt x="837410" y="2290164"/>
                </a:cubicBezTo>
                <a:cubicBezTo>
                  <a:pt x="841783" y="2288597"/>
                  <a:pt x="845994" y="2287842"/>
                  <a:pt x="850044" y="2287896"/>
                </a:cubicBezTo>
                <a:cubicBezTo>
                  <a:pt x="850908" y="2279095"/>
                  <a:pt x="854363" y="2275316"/>
                  <a:pt x="860410" y="2276558"/>
                </a:cubicBezTo>
                <a:cubicBezTo>
                  <a:pt x="866457" y="2277800"/>
                  <a:pt x="869913" y="2274668"/>
                  <a:pt x="870777" y="2267163"/>
                </a:cubicBezTo>
                <a:cubicBezTo>
                  <a:pt x="844861" y="2277368"/>
                  <a:pt x="814409" y="2282875"/>
                  <a:pt x="779423" y="2283685"/>
                </a:cubicBezTo>
                <a:cubicBezTo>
                  <a:pt x="744436" y="2284494"/>
                  <a:pt x="720464" y="2289354"/>
                  <a:pt x="707506" y="2298262"/>
                </a:cubicBezTo>
                <a:cubicBezTo>
                  <a:pt x="703403" y="2298100"/>
                  <a:pt x="698651" y="2298424"/>
                  <a:pt x="693252" y="2299234"/>
                </a:cubicBezTo>
                <a:cubicBezTo>
                  <a:pt x="687853" y="2300044"/>
                  <a:pt x="683102" y="2302311"/>
                  <a:pt x="678999" y="2306037"/>
                </a:cubicBezTo>
                <a:lnTo>
                  <a:pt x="650491" y="2298262"/>
                </a:lnTo>
                <a:cubicBezTo>
                  <a:pt x="626735" y="2310788"/>
                  <a:pt x="601683" y="2316836"/>
                  <a:pt x="575334" y="2316403"/>
                </a:cubicBezTo>
                <a:cubicBezTo>
                  <a:pt x="569612" y="2315972"/>
                  <a:pt x="563565" y="2316187"/>
                  <a:pt x="557193" y="2317051"/>
                </a:cubicBezTo>
                <a:cubicBezTo>
                  <a:pt x="550822" y="2317915"/>
                  <a:pt x="547367" y="2322019"/>
                  <a:pt x="546827" y="2329362"/>
                </a:cubicBezTo>
                <a:cubicBezTo>
                  <a:pt x="519723" y="2330225"/>
                  <a:pt x="492943" y="2333681"/>
                  <a:pt x="466487" y="2339728"/>
                </a:cubicBezTo>
                <a:cubicBezTo>
                  <a:pt x="440031" y="2345775"/>
                  <a:pt x="413252" y="2349230"/>
                  <a:pt x="386148" y="2350094"/>
                </a:cubicBezTo>
                <a:cubicBezTo>
                  <a:pt x="381990" y="2359705"/>
                  <a:pt x="372164" y="2364456"/>
                  <a:pt x="356669" y="2364348"/>
                </a:cubicBezTo>
                <a:cubicBezTo>
                  <a:pt x="341173" y="2364240"/>
                  <a:pt x="329403" y="2363808"/>
                  <a:pt x="321358" y="2363052"/>
                </a:cubicBezTo>
                <a:cubicBezTo>
                  <a:pt x="321034" y="2366885"/>
                  <a:pt x="319090" y="2369585"/>
                  <a:pt x="315527" y="2371151"/>
                </a:cubicBezTo>
                <a:cubicBezTo>
                  <a:pt x="311964" y="2372717"/>
                  <a:pt x="308724" y="2373472"/>
                  <a:pt x="305809" y="2373418"/>
                </a:cubicBezTo>
                <a:cubicBezTo>
                  <a:pt x="299977" y="2372771"/>
                  <a:pt x="293498" y="2372123"/>
                  <a:pt x="286372" y="2371475"/>
                </a:cubicBezTo>
                <a:cubicBezTo>
                  <a:pt x="279244" y="2370827"/>
                  <a:pt x="275357" y="2374066"/>
                  <a:pt x="274709" y="2381193"/>
                </a:cubicBezTo>
                <a:lnTo>
                  <a:pt x="57015" y="2394151"/>
                </a:lnTo>
                <a:cubicBezTo>
                  <a:pt x="57123" y="2396743"/>
                  <a:pt x="56907" y="2398686"/>
                  <a:pt x="56367" y="2399982"/>
                </a:cubicBezTo>
                <a:cubicBezTo>
                  <a:pt x="55827" y="2401278"/>
                  <a:pt x="54316" y="2401926"/>
                  <a:pt x="51832" y="2401926"/>
                </a:cubicBezTo>
                <a:cubicBezTo>
                  <a:pt x="47675" y="2401656"/>
                  <a:pt x="43679" y="2399605"/>
                  <a:pt x="39846" y="2395771"/>
                </a:cubicBezTo>
                <a:cubicBezTo>
                  <a:pt x="36012" y="2391938"/>
                  <a:pt x="33961" y="2387942"/>
                  <a:pt x="33691" y="2383785"/>
                </a:cubicBezTo>
                <a:cubicBezTo>
                  <a:pt x="35364" y="2376550"/>
                  <a:pt x="43031" y="2372879"/>
                  <a:pt x="56691" y="2372771"/>
                </a:cubicBezTo>
                <a:cubicBezTo>
                  <a:pt x="70351" y="2372663"/>
                  <a:pt x="79962" y="2372879"/>
                  <a:pt x="85522" y="2373418"/>
                </a:cubicBezTo>
                <a:cubicBezTo>
                  <a:pt x="86062" y="2368451"/>
                  <a:pt x="88870" y="2365428"/>
                  <a:pt x="93945" y="2364348"/>
                </a:cubicBezTo>
                <a:cubicBezTo>
                  <a:pt x="99021" y="2363268"/>
                  <a:pt x="103124" y="2362836"/>
                  <a:pt x="106256" y="2363052"/>
                </a:cubicBezTo>
                <a:cubicBezTo>
                  <a:pt x="127960" y="2360461"/>
                  <a:pt x="148693" y="2357221"/>
                  <a:pt x="168454" y="2353334"/>
                </a:cubicBezTo>
                <a:cubicBezTo>
                  <a:pt x="188215" y="2349446"/>
                  <a:pt x="208948" y="2344911"/>
                  <a:pt x="230652" y="2339728"/>
                </a:cubicBezTo>
                <a:cubicBezTo>
                  <a:pt x="233892" y="2339998"/>
                  <a:pt x="238427" y="2340105"/>
                  <a:pt x="244258" y="2340052"/>
                </a:cubicBezTo>
                <a:cubicBezTo>
                  <a:pt x="250089" y="2339998"/>
                  <a:pt x="253328" y="2338162"/>
                  <a:pt x="253976" y="2334545"/>
                </a:cubicBezTo>
                <a:cubicBezTo>
                  <a:pt x="253328" y="2330657"/>
                  <a:pt x="250737" y="2326770"/>
                  <a:pt x="246202" y="2322882"/>
                </a:cubicBezTo>
                <a:cubicBezTo>
                  <a:pt x="241666" y="2318995"/>
                  <a:pt x="239075" y="2315108"/>
                  <a:pt x="238427" y="2311220"/>
                </a:cubicBezTo>
                <a:cubicBezTo>
                  <a:pt x="238427" y="2305605"/>
                  <a:pt x="241018" y="2301286"/>
                  <a:pt x="246202" y="2298262"/>
                </a:cubicBezTo>
                <a:cubicBezTo>
                  <a:pt x="275789" y="2297398"/>
                  <a:pt x="304081" y="2293943"/>
                  <a:pt x="331077" y="2287896"/>
                </a:cubicBezTo>
                <a:cubicBezTo>
                  <a:pt x="358072" y="2281849"/>
                  <a:pt x="385068" y="2278393"/>
                  <a:pt x="412064" y="2277530"/>
                </a:cubicBezTo>
                <a:lnTo>
                  <a:pt x="435388" y="2264571"/>
                </a:lnTo>
                <a:lnTo>
                  <a:pt x="463896" y="2267163"/>
                </a:lnTo>
                <a:lnTo>
                  <a:pt x="515728" y="2246430"/>
                </a:lnTo>
                <a:lnTo>
                  <a:pt x="520911" y="2236064"/>
                </a:lnTo>
                <a:cubicBezTo>
                  <a:pt x="530143" y="2237198"/>
                  <a:pt x="539538" y="2236874"/>
                  <a:pt x="549095" y="2235092"/>
                </a:cubicBezTo>
                <a:cubicBezTo>
                  <a:pt x="558651" y="2233310"/>
                  <a:pt x="567398" y="2231043"/>
                  <a:pt x="575334" y="2228289"/>
                </a:cubicBezTo>
                <a:cubicBezTo>
                  <a:pt x="574795" y="2232177"/>
                  <a:pt x="576522" y="2234120"/>
                  <a:pt x="580518" y="2234120"/>
                </a:cubicBezTo>
                <a:cubicBezTo>
                  <a:pt x="584513" y="2234120"/>
                  <a:pt x="586241" y="2232177"/>
                  <a:pt x="585701" y="2228289"/>
                </a:cubicBezTo>
                <a:lnTo>
                  <a:pt x="585701" y="2207557"/>
                </a:lnTo>
                <a:cubicBezTo>
                  <a:pt x="594933" y="2208096"/>
                  <a:pt x="604328" y="2210256"/>
                  <a:pt x="613885" y="2214035"/>
                </a:cubicBezTo>
                <a:cubicBezTo>
                  <a:pt x="623441" y="2217815"/>
                  <a:pt x="632187" y="2219975"/>
                  <a:pt x="640124" y="2220515"/>
                </a:cubicBezTo>
                <a:cubicBezTo>
                  <a:pt x="655350" y="2219651"/>
                  <a:pt x="663773" y="2216195"/>
                  <a:pt x="665393" y="2210148"/>
                </a:cubicBezTo>
                <a:cubicBezTo>
                  <a:pt x="667012" y="2204101"/>
                  <a:pt x="671548" y="2200645"/>
                  <a:pt x="678999" y="2199782"/>
                </a:cubicBezTo>
                <a:lnTo>
                  <a:pt x="697140" y="2189416"/>
                </a:lnTo>
                <a:cubicBezTo>
                  <a:pt x="710853" y="2188119"/>
                  <a:pt x="726835" y="2182936"/>
                  <a:pt x="745084" y="2173866"/>
                </a:cubicBezTo>
                <a:cubicBezTo>
                  <a:pt x="763334" y="2164795"/>
                  <a:pt x="779315" y="2159612"/>
                  <a:pt x="793029" y="2158316"/>
                </a:cubicBezTo>
                <a:cubicBezTo>
                  <a:pt x="794595" y="2158370"/>
                  <a:pt x="796646" y="2158262"/>
                  <a:pt x="799184" y="2157992"/>
                </a:cubicBezTo>
                <a:cubicBezTo>
                  <a:pt x="801721" y="2157722"/>
                  <a:pt x="803125" y="2156967"/>
                  <a:pt x="803395" y="2155724"/>
                </a:cubicBezTo>
                <a:cubicBezTo>
                  <a:pt x="802801" y="2151999"/>
                  <a:pt x="800102" y="2149732"/>
                  <a:pt x="795296" y="2148922"/>
                </a:cubicBezTo>
                <a:cubicBezTo>
                  <a:pt x="790491" y="2148112"/>
                  <a:pt x="787144" y="2147788"/>
                  <a:pt x="785254" y="2147949"/>
                </a:cubicBezTo>
                <a:lnTo>
                  <a:pt x="748971" y="2147949"/>
                </a:lnTo>
                <a:cubicBezTo>
                  <a:pt x="746812" y="2160584"/>
                  <a:pt x="736878" y="2167063"/>
                  <a:pt x="719168" y="2167386"/>
                </a:cubicBezTo>
                <a:cubicBezTo>
                  <a:pt x="701459" y="2167710"/>
                  <a:pt x="688933" y="2171598"/>
                  <a:pt x="681590" y="2179049"/>
                </a:cubicBezTo>
                <a:cubicBezTo>
                  <a:pt x="672843" y="2178671"/>
                  <a:pt x="665716" y="2178779"/>
                  <a:pt x="660209" y="2179373"/>
                </a:cubicBezTo>
                <a:cubicBezTo>
                  <a:pt x="654702" y="2179967"/>
                  <a:pt x="648871" y="2183314"/>
                  <a:pt x="642716" y="2189416"/>
                </a:cubicBezTo>
                <a:cubicBezTo>
                  <a:pt x="614478" y="2190279"/>
                  <a:pt x="589966" y="2193735"/>
                  <a:pt x="569179" y="2199782"/>
                </a:cubicBezTo>
                <a:cubicBezTo>
                  <a:pt x="548393" y="2205828"/>
                  <a:pt x="529712" y="2209284"/>
                  <a:pt x="513136" y="2210148"/>
                </a:cubicBezTo>
                <a:cubicBezTo>
                  <a:pt x="507791" y="2210040"/>
                  <a:pt x="502284" y="2208960"/>
                  <a:pt x="496615" y="2206908"/>
                </a:cubicBezTo>
                <a:cubicBezTo>
                  <a:pt x="490946" y="2204857"/>
                  <a:pt x="486086" y="2202481"/>
                  <a:pt x="482037" y="2199782"/>
                </a:cubicBezTo>
                <a:cubicBezTo>
                  <a:pt x="470051" y="2200645"/>
                  <a:pt x="461628" y="2204101"/>
                  <a:pt x="456769" y="2210148"/>
                </a:cubicBezTo>
                <a:cubicBezTo>
                  <a:pt x="451910" y="2216195"/>
                  <a:pt x="444783" y="2219651"/>
                  <a:pt x="435388" y="2220515"/>
                </a:cubicBezTo>
                <a:cubicBezTo>
                  <a:pt x="430745" y="2220244"/>
                  <a:pt x="423834" y="2218841"/>
                  <a:pt x="414656" y="2216303"/>
                </a:cubicBezTo>
                <a:cubicBezTo>
                  <a:pt x="405477" y="2213766"/>
                  <a:pt x="398566" y="2211714"/>
                  <a:pt x="393923" y="2210148"/>
                </a:cubicBezTo>
                <a:cubicBezTo>
                  <a:pt x="386364" y="2208852"/>
                  <a:pt x="382692" y="2212092"/>
                  <a:pt x="382909" y="2219866"/>
                </a:cubicBezTo>
                <a:cubicBezTo>
                  <a:pt x="383124" y="2227641"/>
                  <a:pt x="378157" y="2232177"/>
                  <a:pt x="368007" y="2233472"/>
                </a:cubicBezTo>
                <a:cubicBezTo>
                  <a:pt x="360232" y="2233256"/>
                  <a:pt x="352457" y="2231745"/>
                  <a:pt x="344682" y="2228937"/>
                </a:cubicBezTo>
                <a:cubicBezTo>
                  <a:pt x="336908" y="2226130"/>
                  <a:pt x="329133" y="2223322"/>
                  <a:pt x="321358" y="2220515"/>
                </a:cubicBezTo>
                <a:cubicBezTo>
                  <a:pt x="320116" y="2222080"/>
                  <a:pt x="318712" y="2224132"/>
                  <a:pt x="317147" y="2226670"/>
                </a:cubicBezTo>
                <a:cubicBezTo>
                  <a:pt x="315581" y="2229207"/>
                  <a:pt x="313529" y="2230611"/>
                  <a:pt x="310992" y="2230881"/>
                </a:cubicBezTo>
                <a:cubicBezTo>
                  <a:pt x="309750" y="2230611"/>
                  <a:pt x="308994" y="2229207"/>
                  <a:pt x="308724" y="2226670"/>
                </a:cubicBezTo>
                <a:cubicBezTo>
                  <a:pt x="308454" y="2224132"/>
                  <a:pt x="308346" y="2222080"/>
                  <a:pt x="308400" y="2220515"/>
                </a:cubicBezTo>
                <a:cubicBezTo>
                  <a:pt x="296738" y="2219975"/>
                  <a:pt x="285076" y="2217815"/>
                  <a:pt x="273413" y="2214035"/>
                </a:cubicBezTo>
                <a:cubicBezTo>
                  <a:pt x="261751" y="2210256"/>
                  <a:pt x="250089" y="2208096"/>
                  <a:pt x="238427" y="2207557"/>
                </a:cubicBezTo>
                <a:lnTo>
                  <a:pt x="251385" y="2199782"/>
                </a:lnTo>
                <a:cubicBezTo>
                  <a:pt x="256784" y="2199835"/>
                  <a:pt x="262183" y="2199080"/>
                  <a:pt x="267582" y="2197514"/>
                </a:cubicBezTo>
                <a:cubicBezTo>
                  <a:pt x="272982" y="2195948"/>
                  <a:pt x="277085" y="2193249"/>
                  <a:pt x="279893" y="2189416"/>
                </a:cubicBezTo>
                <a:cubicBezTo>
                  <a:pt x="284050" y="2192007"/>
                  <a:pt x="288045" y="2192655"/>
                  <a:pt x="291879" y="2191359"/>
                </a:cubicBezTo>
                <a:cubicBezTo>
                  <a:pt x="295712" y="2190063"/>
                  <a:pt x="297764" y="2186824"/>
                  <a:pt x="298034" y="2181640"/>
                </a:cubicBezTo>
                <a:lnTo>
                  <a:pt x="331725" y="2189416"/>
                </a:lnTo>
                <a:cubicBezTo>
                  <a:pt x="348678" y="2186932"/>
                  <a:pt x="365955" y="2184124"/>
                  <a:pt x="383556" y="2180993"/>
                </a:cubicBezTo>
                <a:cubicBezTo>
                  <a:pt x="401158" y="2177861"/>
                  <a:pt x="418435" y="2173757"/>
                  <a:pt x="435388" y="2168683"/>
                </a:cubicBezTo>
                <a:cubicBezTo>
                  <a:pt x="435442" y="2163067"/>
                  <a:pt x="434038" y="2157452"/>
                  <a:pt x="431177" y="2151837"/>
                </a:cubicBezTo>
                <a:cubicBezTo>
                  <a:pt x="428315" y="2146222"/>
                  <a:pt x="423672" y="2143198"/>
                  <a:pt x="417247" y="2142766"/>
                </a:cubicBezTo>
                <a:cubicBezTo>
                  <a:pt x="416383" y="2132778"/>
                  <a:pt x="412928" y="2128135"/>
                  <a:pt x="406881" y="2128837"/>
                </a:cubicBezTo>
                <a:cubicBezTo>
                  <a:pt x="400834" y="2129539"/>
                  <a:pt x="397378" y="2125543"/>
                  <a:pt x="396514" y="2116850"/>
                </a:cubicBezTo>
                <a:lnTo>
                  <a:pt x="352457" y="2116850"/>
                </a:lnTo>
                <a:lnTo>
                  <a:pt x="360232" y="2096118"/>
                </a:lnTo>
                <a:cubicBezTo>
                  <a:pt x="370868" y="2095254"/>
                  <a:pt x="374864" y="2091799"/>
                  <a:pt x="372218" y="2085751"/>
                </a:cubicBezTo>
                <a:cubicBezTo>
                  <a:pt x="369572" y="2079704"/>
                  <a:pt x="381990" y="2076249"/>
                  <a:pt x="409472" y="2075385"/>
                </a:cubicBezTo>
                <a:lnTo>
                  <a:pt x="419839" y="2067610"/>
                </a:lnTo>
                <a:cubicBezTo>
                  <a:pt x="426480" y="2067664"/>
                  <a:pt x="433283" y="2066908"/>
                  <a:pt x="440248" y="2065342"/>
                </a:cubicBezTo>
                <a:cubicBezTo>
                  <a:pt x="447212" y="2063777"/>
                  <a:pt x="453367" y="2061077"/>
                  <a:pt x="458712" y="2057244"/>
                </a:cubicBezTo>
                <a:cubicBezTo>
                  <a:pt x="477987" y="2055084"/>
                  <a:pt x="503580" y="2046445"/>
                  <a:pt x="535489" y="2031328"/>
                </a:cubicBezTo>
                <a:cubicBezTo>
                  <a:pt x="567398" y="2016210"/>
                  <a:pt x="598821" y="2007572"/>
                  <a:pt x="629758" y="2005412"/>
                </a:cubicBezTo>
                <a:lnTo>
                  <a:pt x="632349" y="1997637"/>
                </a:lnTo>
                <a:cubicBezTo>
                  <a:pt x="638775" y="1997907"/>
                  <a:pt x="647953" y="1997367"/>
                  <a:pt x="659885" y="1996017"/>
                </a:cubicBezTo>
                <a:cubicBezTo>
                  <a:pt x="671818" y="1994668"/>
                  <a:pt x="679052" y="1990888"/>
                  <a:pt x="681590" y="1984679"/>
                </a:cubicBezTo>
                <a:cubicBezTo>
                  <a:pt x="685585" y="1984733"/>
                  <a:pt x="689257" y="1983977"/>
                  <a:pt x="692604" y="1982411"/>
                </a:cubicBezTo>
                <a:cubicBezTo>
                  <a:pt x="695952" y="1980846"/>
                  <a:pt x="698327" y="1978146"/>
                  <a:pt x="699731" y="1974313"/>
                </a:cubicBezTo>
                <a:lnTo>
                  <a:pt x="725647" y="1974313"/>
                </a:lnTo>
                <a:lnTo>
                  <a:pt x="733422" y="1966538"/>
                </a:lnTo>
                <a:lnTo>
                  <a:pt x="756746" y="1966538"/>
                </a:lnTo>
                <a:lnTo>
                  <a:pt x="761930" y="1956171"/>
                </a:lnTo>
                <a:cubicBezTo>
                  <a:pt x="764629" y="1956171"/>
                  <a:pt x="767005" y="1955524"/>
                  <a:pt x="769056" y="1954228"/>
                </a:cubicBezTo>
                <a:cubicBezTo>
                  <a:pt x="771108" y="1952932"/>
                  <a:pt x="772188" y="1950988"/>
                  <a:pt x="772296" y="1948397"/>
                </a:cubicBezTo>
                <a:cubicBezTo>
                  <a:pt x="774725" y="1940190"/>
                  <a:pt x="786064" y="1932631"/>
                  <a:pt x="806311" y="1925720"/>
                </a:cubicBezTo>
                <a:cubicBezTo>
                  <a:pt x="826558" y="1918809"/>
                  <a:pt x="841135" y="1915138"/>
                  <a:pt x="850044" y="1914706"/>
                </a:cubicBezTo>
                <a:cubicBezTo>
                  <a:pt x="855281" y="1914814"/>
                  <a:pt x="860357" y="1915894"/>
                  <a:pt x="865270" y="1917946"/>
                </a:cubicBezTo>
                <a:cubicBezTo>
                  <a:pt x="870183" y="1919997"/>
                  <a:pt x="874610" y="1922373"/>
                  <a:pt x="878552" y="1925072"/>
                </a:cubicBezTo>
                <a:lnTo>
                  <a:pt x="904468" y="1912114"/>
                </a:lnTo>
                <a:cubicBezTo>
                  <a:pt x="904629" y="1908281"/>
                  <a:pt x="906249" y="1905582"/>
                  <a:pt x="909327" y="1904016"/>
                </a:cubicBezTo>
                <a:cubicBezTo>
                  <a:pt x="912404" y="1902450"/>
                  <a:pt x="915968" y="1901694"/>
                  <a:pt x="920017" y="1901748"/>
                </a:cubicBezTo>
                <a:lnTo>
                  <a:pt x="925200" y="1901748"/>
                </a:lnTo>
                <a:cubicBezTo>
                  <a:pt x="925092" y="1899858"/>
                  <a:pt x="925308" y="1896511"/>
                  <a:pt x="925848" y="1891706"/>
                </a:cubicBezTo>
                <a:cubicBezTo>
                  <a:pt x="926388" y="1886900"/>
                  <a:pt x="927900" y="1884201"/>
                  <a:pt x="930383" y="1883607"/>
                </a:cubicBezTo>
                <a:cubicBezTo>
                  <a:pt x="933029" y="1883823"/>
                  <a:pt x="935513" y="1885335"/>
                  <a:pt x="937834" y="1888142"/>
                </a:cubicBezTo>
                <a:cubicBezTo>
                  <a:pt x="940156" y="1890950"/>
                  <a:pt x="941991" y="1893757"/>
                  <a:pt x="943341" y="1896565"/>
                </a:cubicBezTo>
                <a:cubicBezTo>
                  <a:pt x="955975" y="1895917"/>
                  <a:pt x="967638" y="1893325"/>
                  <a:pt x="978328" y="1888790"/>
                </a:cubicBezTo>
                <a:cubicBezTo>
                  <a:pt x="989018" y="1884255"/>
                  <a:pt x="1000681" y="1881663"/>
                  <a:pt x="1013316" y="1881015"/>
                </a:cubicBezTo>
                <a:cubicBezTo>
                  <a:pt x="1017958" y="1873781"/>
                  <a:pt x="1025517" y="1870109"/>
                  <a:pt x="1035992" y="1870001"/>
                </a:cubicBezTo>
                <a:cubicBezTo>
                  <a:pt x="1046465" y="1869893"/>
                  <a:pt x="1055320" y="1870109"/>
                  <a:pt x="1062555" y="1870649"/>
                </a:cubicBezTo>
                <a:lnTo>
                  <a:pt x="1065146" y="1862874"/>
                </a:lnTo>
                <a:cubicBezTo>
                  <a:pt x="1069196" y="1862928"/>
                  <a:pt x="1073407" y="1862172"/>
                  <a:pt x="1077781" y="1860606"/>
                </a:cubicBezTo>
                <a:cubicBezTo>
                  <a:pt x="1082154" y="1859041"/>
                  <a:pt x="1085717" y="1856341"/>
                  <a:pt x="1088472" y="1852508"/>
                </a:cubicBezTo>
                <a:cubicBezTo>
                  <a:pt x="1097973" y="1851212"/>
                  <a:pt x="1115251" y="1846029"/>
                  <a:pt x="1140303" y="1836958"/>
                </a:cubicBezTo>
                <a:cubicBezTo>
                  <a:pt x="1165355" y="1827888"/>
                  <a:pt x="1180040" y="1822704"/>
                  <a:pt x="1184360" y="1821409"/>
                </a:cubicBezTo>
                <a:lnTo>
                  <a:pt x="1192135" y="1811042"/>
                </a:lnTo>
                <a:lnTo>
                  <a:pt x="1215459" y="1811042"/>
                </a:lnTo>
                <a:cubicBezTo>
                  <a:pt x="1216971" y="1807209"/>
                  <a:pt x="1219779" y="1804509"/>
                  <a:pt x="1223882" y="1802943"/>
                </a:cubicBezTo>
                <a:cubicBezTo>
                  <a:pt x="1227985" y="1801378"/>
                  <a:pt x="1232088" y="1800622"/>
                  <a:pt x="1236192" y="1800676"/>
                </a:cubicBezTo>
                <a:cubicBezTo>
                  <a:pt x="1237866" y="1796950"/>
                  <a:pt x="1240998" y="1794683"/>
                  <a:pt x="1245586" y="1793873"/>
                </a:cubicBezTo>
                <a:cubicBezTo>
                  <a:pt x="1250177" y="1793063"/>
                  <a:pt x="1253955" y="1792739"/>
                  <a:pt x="1256925" y="1792901"/>
                </a:cubicBezTo>
                <a:lnTo>
                  <a:pt x="1259516" y="1782534"/>
                </a:lnTo>
                <a:cubicBezTo>
                  <a:pt x="1279439" y="1781671"/>
                  <a:pt x="1295960" y="1778215"/>
                  <a:pt x="1309082" y="1772168"/>
                </a:cubicBezTo>
                <a:cubicBezTo>
                  <a:pt x="1322200" y="1766121"/>
                  <a:pt x="1336779" y="1762666"/>
                  <a:pt x="1352814" y="1761802"/>
                </a:cubicBezTo>
                <a:lnTo>
                  <a:pt x="1357998" y="1751435"/>
                </a:lnTo>
                <a:lnTo>
                  <a:pt x="1381321" y="1751435"/>
                </a:lnTo>
                <a:lnTo>
                  <a:pt x="1396872" y="1730703"/>
                </a:lnTo>
                <a:lnTo>
                  <a:pt x="1446111" y="1717745"/>
                </a:lnTo>
                <a:cubicBezTo>
                  <a:pt x="1446273" y="1712669"/>
                  <a:pt x="1447893" y="1709214"/>
                  <a:pt x="1450971" y="1707379"/>
                </a:cubicBezTo>
                <a:cubicBezTo>
                  <a:pt x="1454048" y="1705543"/>
                  <a:pt x="1457611" y="1704679"/>
                  <a:pt x="1461661" y="1704787"/>
                </a:cubicBezTo>
                <a:lnTo>
                  <a:pt x="1466844" y="1704787"/>
                </a:lnTo>
                <a:cubicBezTo>
                  <a:pt x="1467006" y="1698362"/>
                  <a:pt x="1469274" y="1693718"/>
                  <a:pt x="1473647" y="1690857"/>
                </a:cubicBezTo>
                <a:cubicBezTo>
                  <a:pt x="1478020" y="1687995"/>
                  <a:pt x="1483527" y="1686592"/>
                  <a:pt x="1490168" y="1686646"/>
                </a:cubicBezTo>
                <a:cubicBezTo>
                  <a:pt x="1496971" y="1686376"/>
                  <a:pt x="1507338" y="1683676"/>
                  <a:pt x="1521267" y="1678547"/>
                </a:cubicBezTo>
                <a:cubicBezTo>
                  <a:pt x="1535197" y="1673418"/>
                  <a:pt x="1542973" y="1667478"/>
                  <a:pt x="1544592" y="1660729"/>
                </a:cubicBezTo>
                <a:cubicBezTo>
                  <a:pt x="1553716" y="1657976"/>
                  <a:pt x="1562679" y="1654412"/>
                  <a:pt x="1571480" y="1650039"/>
                </a:cubicBezTo>
                <a:cubicBezTo>
                  <a:pt x="1580281" y="1645666"/>
                  <a:pt x="1588595" y="1641455"/>
                  <a:pt x="1596424" y="1637405"/>
                </a:cubicBezTo>
                <a:cubicBezTo>
                  <a:pt x="1602363" y="1636973"/>
                  <a:pt x="1607330" y="1635246"/>
                  <a:pt x="1611326" y="1632222"/>
                </a:cubicBezTo>
                <a:cubicBezTo>
                  <a:pt x="1615321" y="1629198"/>
                  <a:pt x="1621584" y="1627471"/>
                  <a:pt x="1630116" y="1627039"/>
                </a:cubicBezTo>
                <a:cubicBezTo>
                  <a:pt x="1631789" y="1623313"/>
                  <a:pt x="1634920" y="1621046"/>
                  <a:pt x="1639509" y="1620236"/>
                </a:cubicBezTo>
                <a:cubicBezTo>
                  <a:pt x="1644098" y="1619426"/>
                  <a:pt x="1647878" y="1619102"/>
                  <a:pt x="1650848" y="1619264"/>
                </a:cubicBezTo>
                <a:lnTo>
                  <a:pt x="1666398" y="1601123"/>
                </a:lnTo>
                <a:lnTo>
                  <a:pt x="1689721" y="1588165"/>
                </a:lnTo>
                <a:cubicBezTo>
                  <a:pt x="1698846" y="1587301"/>
                  <a:pt x="1705866" y="1581902"/>
                  <a:pt x="1710778" y="1571967"/>
                </a:cubicBezTo>
                <a:cubicBezTo>
                  <a:pt x="1715691" y="1562033"/>
                  <a:pt x="1718175" y="1552746"/>
                  <a:pt x="1718229" y="1544108"/>
                </a:cubicBezTo>
                <a:lnTo>
                  <a:pt x="1738962" y="1533742"/>
                </a:lnTo>
                <a:cubicBezTo>
                  <a:pt x="1765094" y="1532985"/>
                  <a:pt x="1776324" y="1529962"/>
                  <a:pt x="1772653" y="1524671"/>
                </a:cubicBezTo>
                <a:cubicBezTo>
                  <a:pt x="1768981" y="1519380"/>
                  <a:pt x="1772437" y="1516356"/>
                  <a:pt x="1783020" y="1515600"/>
                </a:cubicBezTo>
                <a:cubicBezTo>
                  <a:pt x="1781777" y="1511443"/>
                  <a:pt x="1782317" y="1507447"/>
                  <a:pt x="1784639" y="1503614"/>
                </a:cubicBezTo>
                <a:cubicBezTo>
                  <a:pt x="1786960" y="1499781"/>
                  <a:pt x="1790739" y="1497729"/>
                  <a:pt x="1795977" y="1497459"/>
                </a:cubicBezTo>
                <a:lnTo>
                  <a:pt x="1816710" y="1476727"/>
                </a:lnTo>
                <a:cubicBezTo>
                  <a:pt x="1817142" y="1471975"/>
                  <a:pt x="1818869" y="1468520"/>
                  <a:pt x="1821894" y="1466360"/>
                </a:cubicBezTo>
                <a:cubicBezTo>
                  <a:pt x="1824916" y="1464200"/>
                  <a:pt x="1826644" y="1460745"/>
                  <a:pt x="1827076" y="1455994"/>
                </a:cubicBezTo>
                <a:lnTo>
                  <a:pt x="1845217" y="1432669"/>
                </a:lnTo>
                <a:cubicBezTo>
                  <a:pt x="1845109" y="1431103"/>
                  <a:pt x="1845325" y="1429052"/>
                  <a:pt x="1845865" y="1426514"/>
                </a:cubicBezTo>
                <a:cubicBezTo>
                  <a:pt x="1846405" y="1423977"/>
                  <a:pt x="1847917" y="1422572"/>
                  <a:pt x="1850400" y="1422303"/>
                </a:cubicBezTo>
                <a:cubicBezTo>
                  <a:pt x="1854234" y="1422519"/>
                  <a:pt x="1857582" y="1424031"/>
                  <a:pt x="1860443" y="1426838"/>
                </a:cubicBezTo>
                <a:cubicBezTo>
                  <a:pt x="1863305" y="1429646"/>
                  <a:pt x="1866004" y="1432453"/>
                  <a:pt x="1868541" y="1435260"/>
                </a:cubicBezTo>
                <a:cubicBezTo>
                  <a:pt x="1874859" y="1429970"/>
                  <a:pt x="1879718" y="1423707"/>
                  <a:pt x="1883119" y="1416472"/>
                </a:cubicBezTo>
                <a:cubicBezTo>
                  <a:pt x="1886521" y="1409237"/>
                  <a:pt x="1889436" y="1401678"/>
                  <a:pt x="1891866" y="1393795"/>
                </a:cubicBezTo>
                <a:lnTo>
                  <a:pt x="1897050" y="1391203"/>
                </a:lnTo>
                <a:cubicBezTo>
                  <a:pt x="1894295" y="1382187"/>
                  <a:pt x="1890732" y="1373656"/>
                  <a:pt x="1886359" y="1365611"/>
                </a:cubicBezTo>
                <a:cubicBezTo>
                  <a:pt x="1881987" y="1357567"/>
                  <a:pt x="1877774" y="1349684"/>
                  <a:pt x="1873725" y="1341963"/>
                </a:cubicBezTo>
                <a:cubicBezTo>
                  <a:pt x="1869891" y="1340505"/>
                  <a:pt x="1867192" y="1338238"/>
                  <a:pt x="1865626" y="1335160"/>
                </a:cubicBezTo>
                <a:cubicBezTo>
                  <a:pt x="1864060" y="1332083"/>
                  <a:pt x="1863305" y="1329167"/>
                  <a:pt x="1863358" y="1326414"/>
                </a:cubicBezTo>
                <a:lnTo>
                  <a:pt x="1863358" y="1321230"/>
                </a:lnTo>
                <a:lnTo>
                  <a:pt x="1806343" y="1300498"/>
                </a:lnTo>
                <a:cubicBezTo>
                  <a:pt x="1798784" y="1297258"/>
                  <a:pt x="1791874" y="1292723"/>
                  <a:pt x="1785610" y="1286892"/>
                </a:cubicBezTo>
                <a:cubicBezTo>
                  <a:pt x="1779347" y="1281061"/>
                  <a:pt x="1772437" y="1277821"/>
                  <a:pt x="1764878" y="1277173"/>
                </a:cubicBezTo>
                <a:lnTo>
                  <a:pt x="1749328" y="1266807"/>
                </a:lnTo>
                <a:cubicBezTo>
                  <a:pt x="1729675" y="1263081"/>
                  <a:pt x="1710022" y="1254335"/>
                  <a:pt x="1690369" y="1240567"/>
                </a:cubicBezTo>
                <a:cubicBezTo>
                  <a:pt x="1670716" y="1226799"/>
                  <a:pt x="1652359" y="1214813"/>
                  <a:pt x="1635298" y="1204608"/>
                </a:cubicBezTo>
                <a:cubicBezTo>
                  <a:pt x="1635137" y="1196942"/>
                  <a:pt x="1624446" y="1190895"/>
                  <a:pt x="1603227" y="1186468"/>
                </a:cubicBezTo>
                <a:cubicBezTo>
                  <a:pt x="1582008" y="1182040"/>
                  <a:pt x="1566782" y="1178585"/>
                  <a:pt x="1557550" y="1176101"/>
                </a:cubicBezTo>
                <a:lnTo>
                  <a:pt x="1542000" y="1152776"/>
                </a:lnTo>
                <a:cubicBezTo>
                  <a:pt x="1541028" y="1146783"/>
                  <a:pt x="1537141" y="1143220"/>
                  <a:pt x="1530338" y="1142086"/>
                </a:cubicBezTo>
                <a:cubicBezTo>
                  <a:pt x="1523536" y="1140952"/>
                  <a:pt x="1519648" y="1139333"/>
                  <a:pt x="1518676" y="1137227"/>
                </a:cubicBezTo>
                <a:cubicBezTo>
                  <a:pt x="1519378" y="1135715"/>
                  <a:pt x="1522509" y="1133555"/>
                  <a:pt x="1528071" y="1130748"/>
                </a:cubicBezTo>
                <a:cubicBezTo>
                  <a:pt x="1533631" y="1127941"/>
                  <a:pt x="1537411" y="1125781"/>
                  <a:pt x="1539409" y="1124269"/>
                </a:cubicBezTo>
                <a:cubicBezTo>
                  <a:pt x="1544755" y="1126807"/>
                  <a:pt x="1550261" y="1129506"/>
                  <a:pt x="1555930" y="1132368"/>
                </a:cubicBezTo>
                <a:cubicBezTo>
                  <a:pt x="1561599" y="1135229"/>
                  <a:pt x="1566458" y="1138577"/>
                  <a:pt x="1570508" y="1142410"/>
                </a:cubicBezTo>
                <a:lnTo>
                  <a:pt x="1609382" y="1145002"/>
                </a:lnTo>
                <a:lnTo>
                  <a:pt x="1630116" y="1134636"/>
                </a:lnTo>
                <a:cubicBezTo>
                  <a:pt x="1626875" y="1121300"/>
                  <a:pt x="1616509" y="1114280"/>
                  <a:pt x="1599016" y="1113579"/>
                </a:cubicBezTo>
                <a:cubicBezTo>
                  <a:pt x="1581522" y="1112877"/>
                  <a:pt x="1568564" y="1112985"/>
                  <a:pt x="1560142" y="1113903"/>
                </a:cubicBezTo>
                <a:lnTo>
                  <a:pt x="1547183" y="1093170"/>
                </a:lnTo>
                <a:cubicBezTo>
                  <a:pt x="1546914" y="1082642"/>
                  <a:pt x="1541623" y="1075839"/>
                  <a:pt x="1531310" y="1072761"/>
                </a:cubicBezTo>
                <a:cubicBezTo>
                  <a:pt x="1520998" y="1069683"/>
                  <a:pt x="1515058" y="1063529"/>
                  <a:pt x="1513494" y="1054296"/>
                </a:cubicBezTo>
                <a:lnTo>
                  <a:pt x="1513494" y="1051705"/>
                </a:lnTo>
                <a:cubicBezTo>
                  <a:pt x="1509174" y="1051920"/>
                  <a:pt x="1504206" y="1051489"/>
                  <a:pt x="1498591" y="1050408"/>
                </a:cubicBezTo>
                <a:cubicBezTo>
                  <a:pt x="1492976" y="1049329"/>
                  <a:pt x="1489304" y="1046305"/>
                  <a:pt x="1487577" y="1041338"/>
                </a:cubicBezTo>
                <a:cubicBezTo>
                  <a:pt x="1477265" y="1033131"/>
                  <a:pt x="1466142" y="1025572"/>
                  <a:pt x="1454210" y="1018661"/>
                </a:cubicBezTo>
                <a:cubicBezTo>
                  <a:pt x="1442278" y="1011751"/>
                  <a:pt x="1429212" y="1008079"/>
                  <a:pt x="1415012" y="1007647"/>
                </a:cubicBezTo>
                <a:cubicBezTo>
                  <a:pt x="1414256" y="1000304"/>
                  <a:pt x="1409937" y="996201"/>
                  <a:pt x="1402054" y="995337"/>
                </a:cubicBezTo>
                <a:cubicBezTo>
                  <a:pt x="1394171" y="994473"/>
                  <a:pt x="1387260" y="994257"/>
                  <a:pt x="1381321" y="994689"/>
                </a:cubicBezTo>
                <a:lnTo>
                  <a:pt x="1378730" y="984322"/>
                </a:lnTo>
                <a:lnTo>
                  <a:pt x="1370955" y="994689"/>
                </a:lnTo>
                <a:lnTo>
                  <a:pt x="1394280" y="1007647"/>
                </a:lnTo>
                <a:cubicBezTo>
                  <a:pt x="1396817" y="1013154"/>
                  <a:pt x="1400164" y="1018338"/>
                  <a:pt x="1404321" y="1023197"/>
                </a:cubicBezTo>
                <a:cubicBezTo>
                  <a:pt x="1408479" y="1028056"/>
                  <a:pt x="1413770" y="1030648"/>
                  <a:pt x="1420196" y="1030972"/>
                </a:cubicBezTo>
                <a:cubicBezTo>
                  <a:pt x="1423328" y="1030540"/>
                  <a:pt x="1427430" y="1030108"/>
                  <a:pt x="1432505" y="1029676"/>
                </a:cubicBezTo>
                <a:cubicBezTo>
                  <a:pt x="1437581" y="1029244"/>
                  <a:pt x="1440388" y="1031404"/>
                  <a:pt x="1440928" y="1036155"/>
                </a:cubicBezTo>
                <a:lnTo>
                  <a:pt x="1440928" y="1038746"/>
                </a:lnTo>
                <a:cubicBezTo>
                  <a:pt x="1445949" y="1038422"/>
                  <a:pt x="1453401" y="1038422"/>
                  <a:pt x="1463281" y="1038746"/>
                </a:cubicBezTo>
                <a:cubicBezTo>
                  <a:pt x="1473161" y="1039070"/>
                  <a:pt x="1478668" y="1041662"/>
                  <a:pt x="1479802" y="1046522"/>
                </a:cubicBezTo>
                <a:lnTo>
                  <a:pt x="1477212" y="1051705"/>
                </a:lnTo>
                <a:lnTo>
                  <a:pt x="1487577" y="1062071"/>
                </a:lnTo>
                <a:lnTo>
                  <a:pt x="1513494" y="1062071"/>
                </a:lnTo>
                <a:cubicBezTo>
                  <a:pt x="1514735" y="1064771"/>
                  <a:pt x="1515490" y="1067794"/>
                  <a:pt x="1515760" y="1071141"/>
                </a:cubicBezTo>
                <a:cubicBezTo>
                  <a:pt x="1516030" y="1074489"/>
                  <a:pt x="1516139" y="1077512"/>
                  <a:pt x="1516084" y="1080212"/>
                </a:cubicBezTo>
                <a:lnTo>
                  <a:pt x="1516084" y="1090578"/>
                </a:lnTo>
                <a:lnTo>
                  <a:pt x="1490168" y="1080212"/>
                </a:lnTo>
                <a:cubicBezTo>
                  <a:pt x="1490384" y="1087177"/>
                  <a:pt x="1489304" y="1093980"/>
                  <a:pt x="1486929" y="1100621"/>
                </a:cubicBezTo>
                <a:cubicBezTo>
                  <a:pt x="1484553" y="1107261"/>
                  <a:pt x="1479586" y="1110825"/>
                  <a:pt x="1472027" y="1111311"/>
                </a:cubicBezTo>
                <a:cubicBezTo>
                  <a:pt x="1469005" y="1108072"/>
                  <a:pt x="1460149" y="1103536"/>
                  <a:pt x="1445464" y="1097705"/>
                </a:cubicBezTo>
                <a:cubicBezTo>
                  <a:pt x="1430778" y="1091874"/>
                  <a:pt x="1420627" y="1088635"/>
                  <a:pt x="1415012" y="1087987"/>
                </a:cubicBezTo>
                <a:cubicBezTo>
                  <a:pt x="1418846" y="1073085"/>
                  <a:pt x="1413122" y="1065958"/>
                  <a:pt x="1397843" y="1066606"/>
                </a:cubicBezTo>
                <a:cubicBezTo>
                  <a:pt x="1382563" y="1067254"/>
                  <a:pt x="1373600" y="1064015"/>
                  <a:pt x="1370955" y="1056888"/>
                </a:cubicBezTo>
                <a:lnTo>
                  <a:pt x="1332081" y="1028380"/>
                </a:lnTo>
                <a:lnTo>
                  <a:pt x="1357998" y="1005056"/>
                </a:lnTo>
                <a:cubicBezTo>
                  <a:pt x="1347685" y="998631"/>
                  <a:pt x="1333323" y="993987"/>
                  <a:pt x="1314913" y="991126"/>
                </a:cubicBezTo>
                <a:cubicBezTo>
                  <a:pt x="1296500" y="988264"/>
                  <a:pt x="1281491" y="986860"/>
                  <a:pt x="1269883" y="986914"/>
                </a:cubicBezTo>
                <a:cubicBezTo>
                  <a:pt x="1261838" y="978168"/>
                  <a:pt x="1253307" y="970393"/>
                  <a:pt x="1244291" y="963590"/>
                </a:cubicBezTo>
                <a:cubicBezTo>
                  <a:pt x="1235274" y="956787"/>
                  <a:pt x="1227391" y="949012"/>
                  <a:pt x="1220642" y="940266"/>
                </a:cubicBezTo>
                <a:cubicBezTo>
                  <a:pt x="1215999" y="940697"/>
                  <a:pt x="1212975" y="942425"/>
                  <a:pt x="1211572" y="945449"/>
                </a:cubicBezTo>
                <a:cubicBezTo>
                  <a:pt x="1210168" y="948472"/>
                  <a:pt x="1207145" y="950200"/>
                  <a:pt x="1202501" y="950632"/>
                </a:cubicBezTo>
                <a:lnTo>
                  <a:pt x="1184360" y="927308"/>
                </a:lnTo>
                <a:cubicBezTo>
                  <a:pt x="1182902" y="927416"/>
                  <a:pt x="1181283" y="927200"/>
                  <a:pt x="1179501" y="926660"/>
                </a:cubicBezTo>
                <a:cubicBezTo>
                  <a:pt x="1177719" y="926120"/>
                  <a:pt x="1176747" y="924608"/>
                  <a:pt x="1176585" y="922124"/>
                </a:cubicBezTo>
                <a:cubicBezTo>
                  <a:pt x="1176693" y="919371"/>
                  <a:pt x="1177773" y="916455"/>
                  <a:pt x="1179825" y="913378"/>
                </a:cubicBezTo>
                <a:cubicBezTo>
                  <a:pt x="1181877" y="910300"/>
                  <a:pt x="1184252" y="908033"/>
                  <a:pt x="1186952" y="906575"/>
                </a:cubicBezTo>
                <a:cubicBezTo>
                  <a:pt x="1182902" y="903983"/>
                  <a:pt x="1179338" y="900744"/>
                  <a:pt x="1176262" y="896856"/>
                </a:cubicBezTo>
                <a:cubicBezTo>
                  <a:pt x="1173184" y="892969"/>
                  <a:pt x="1171564" y="888434"/>
                  <a:pt x="1171402" y="883251"/>
                </a:cubicBezTo>
                <a:lnTo>
                  <a:pt x="1171402" y="880659"/>
                </a:lnTo>
                <a:cubicBezTo>
                  <a:pt x="1167461" y="877905"/>
                  <a:pt x="1164329" y="874342"/>
                  <a:pt x="1162007" y="869969"/>
                </a:cubicBezTo>
                <a:cubicBezTo>
                  <a:pt x="1159686" y="865595"/>
                  <a:pt x="1158498" y="861384"/>
                  <a:pt x="1158444" y="857335"/>
                </a:cubicBezTo>
                <a:lnTo>
                  <a:pt x="1158444" y="852152"/>
                </a:lnTo>
                <a:cubicBezTo>
                  <a:pt x="1155637" y="854689"/>
                  <a:pt x="1152829" y="857388"/>
                  <a:pt x="1150022" y="860250"/>
                </a:cubicBezTo>
                <a:cubicBezTo>
                  <a:pt x="1147214" y="863112"/>
                  <a:pt x="1145702" y="866459"/>
                  <a:pt x="1145486" y="870292"/>
                </a:cubicBezTo>
                <a:cubicBezTo>
                  <a:pt x="1145918" y="872452"/>
                  <a:pt x="1147646" y="873316"/>
                  <a:pt x="1150669" y="872884"/>
                </a:cubicBezTo>
                <a:lnTo>
                  <a:pt x="1168810" y="891025"/>
                </a:lnTo>
                <a:lnTo>
                  <a:pt x="1168810" y="914350"/>
                </a:lnTo>
                <a:lnTo>
                  <a:pt x="1150669" y="891025"/>
                </a:lnTo>
                <a:cubicBezTo>
                  <a:pt x="1144082" y="890755"/>
                  <a:pt x="1141059" y="889352"/>
                  <a:pt x="1141599" y="886814"/>
                </a:cubicBezTo>
                <a:cubicBezTo>
                  <a:pt x="1142138" y="884277"/>
                  <a:pt x="1139115" y="882225"/>
                  <a:pt x="1132528" y="880659"/>
                </a:cubicBezTo>
                <a:cubicBezTo>
                  <a:pt x="1129828" y="880659"/>
                  <a:pt x="1127453" y="880011"/>
                  <a:pt x="1125401" y="878715"/>
                </a:cubicBezTo>
                <a:cubicBezTo>
                  <a:pt x="1123349" y="877420"/>
                  <a:pt x="1122270" y="875475"/>
                  <a:pt x="1122162" y="872884"/>
                </a:cubicBezTo>
                <a:cubicBezTo>
                  <a:pt x="1122485" y="868943"/>
                  <a:pt x="1122485" y="865811"/>
                  <a:pt x="1122162" y="863490"/>
                </a:cubicBezTo>
                <a:cubicBezTo>
                  <a:pt x="1121837" y="861168"/>
                  <a:pt x="1119246" y="859980"/>
                  <a:pt x="1114387" y="859926"/>
                </a:cubicBezTo>
                <a:cubicBezTo>
                  <a:pt x="1113955" y="856687"/>
                  <a:pt x="1112227" y="850855"/>
                  <a:pt x="1109204" y="842433"/>
                </a:cubicBezTo>
                <a:cubicBezTo>
                  <a:pt x="1106180" y="834010"/>
                  <a:pt x="1104452" y="826883"/>
                  <a:pt x="1104021" y="821053"/>
                </a:cubicBezTo>
                <a:lnTo>
                  <a:pt x="1106612" y="808094"/>
                </a:lnTo>
                <a:lnTo>
                  <a:pt x="1085879" y="797728"/>
                </a:lnTo>
                <a:cubicBezTo>
                  <a:pt x="1087284" y="793463"/>
                  <a:pt x="1087715" y="788387"/>
                  <a:pt x="1087175" y="782502"/>
                </a:cubicBezTo>
                <a:cubicBezTo>
                  <a:pt x="1086635" y="776617"/>
                  <a:pt x="1084476" y="772190"/>
                  <a:pt x="1080696" y="769221"/>
                </a:cubicBezTo>
                <a:lnTo>
                  <a:pt x="1065146" y="740713"/>
                </a:lnTo>
                <a:cubicBezTo>
                  <a:pt x="1065308" y="727647"/>
                  <a:pt x="1066280" y="714257"/>
                  <a:pt x="1068062" y="700543"/>
                </a:cubicBezTo>
                <a:cubicBezTo>
                  <a:pt x="1069845" y="686829"/>
                  <a:pt x="1071463" y="673439"/>
                  <a:pt x="1072921" y="660373"/>
                </a:cubicBezTo>
                <a:lnTo>
                  <a:pt x="1083288" y="647415"/>
                </a:lnTo>
                <a:cubicBezTo>
                  <a:pt x="1084261" y="642502"/>
                  <a:pt x="1088795" y="632892"/>
                  <a:pt x="1096893" y="618584"/>
                </a:cubicBezTo>
                <a:cubicBezTo>
                  <a:pt x="1104992" y="604276"/>
                  <a:pt x="1110823" y="591426"/>
                  <a:pt x="1114387" y="580034"/>
                </a:cubicBezTo>
                <a:cubicBezTo>
                  <a:pt x="1115413" y="575876"/>
                  <a:pt x="1116601" y="571233"/>
                  <a:pt x="1117951" y="566104"/>
                </a:cubicBezTo>
                <a:cubicBezTo>
                  <a:pt x="1119300" y="560975"/>
                  <a:pt x="1122432" y="556979"/>
                  <a:pt x="1127346" y="554118"/>
                </a:cubicBezTo>
                <a:lnTo>
                  <a:pt x="1142894" y="530793"/>
                </a:lnTo>
                <a:cubicBezTo>
                  <a:pt x="1148131" y="530686"/>
                  <a:pt x="1153208" y="529606"/>
                  <a:pt x="1158120" y="527554"/>
                </a:cubicBezTo>
                <a:cubicBezTo>
                  <a:pt x="1163033" y="525502"/>
                  <a:pt x="1167461" y="523127"/>
                  <a:pt x="1171402" y="520427"/>
                </a:cubicBezTo>
                <a:lnTo>
                  <a:pt x="1153261" y="507469"/>
                </a:lnTo>
                <a:cubicBezTo>
                  <a:pt x="1157040" y="507469"/>
                  <a:pt x="1163735" y="506821"/>
                  <a:pt x="1173345" y="505525"/>
                </a:cubicBezTo>
                <a:cubicBezTo>
                  <a:pt x="1182956" y="504230"/>
                  <a:pt x="1188355" y="502286"/>
                  <a:pt x="1189543" y="499694"/>
                </a:cubicBezTo>
                <a:lnTo>
                  <a:pt x="1184360" y="499694"/>
                </a:lnTo>
                <a:cubicBezTo>
                  <a:pt x="1194456" y="486412"/>
                  <a:pt x="1206658" y="475398"/>
                  <a:pt x="1220966" y="466652"/>
                </a:cubicBezTo>
                <a:cubicBezTo>
                  <a:pt x="1235274" y="457905"/>
                  <a:pt x="1245533" y="445594"/>
                  <a:pt x="1251742" y="429721"/>
                </a:cubicBezTo>
                <a:cubicBezTo>
                  <a:pt x="1262702" y="428965"/>
                  <a:pt x="1271232" y="425942"/>
                  <a:pt x="1277334" y="420651"/>
                </a:cubicBezTo>
                <a:cubicBezTo>
                  <a:pt x="1283434" y="415359"/>
                  <a:pt x="1291317" y="412336"/>
                  <a:pt x="1300982" y="411580"/>
                </a:cubicBezTo>
                <a:lnTo>
                  <a:pt x="1324306" y="388256"/>
                </a:lnTo>
                <a:cubicBezTo>
                  <a:pt x="1337588" y="384206"/>
                  <a:pt x="1351195" y="378051"/>
                  <a:pt x="1365124" y="369791"/>
                </a:cubicBezTo>
                <a:cubicBezTo>
                  <a:pt x="1379054" y="361530"/>
                  <a:pt x="1391364" y="352135"/>
                  <a:pt x="1402054" y="341607"/>
                </a:cubicBezTo>
                <a:cubicBezTo>
                  <a:pt x="1408371" y="339987"/>
                  <a:pt x="1425541" y="335452"/>
                  <a:pt x="1453562" y="328001"/>
                </a:cubicBezTo>
                <a:cubicBezTo>
                  <a:pt x="1481584" y="320550"/>
                  <a:pt x="1498105" y="312127"/>
                  <a:pt x="1503126" y="302733"/>
                </a:cubicBezTo>
                <a:cubicBezTo>
                  <a:pt x="1509443" y="303543"/>
                  <a:pt x="1515598" y="302571"/>
                  <a:pt x="1521591" y="299817"/>
                </a:cubicBezTo>
                <a:cubicBezTo>
                  <a:pt x="1527585" y="297064"/>
                  <a:pt x="1534388" y="295444"/>
                  <a:pt x="1542000" y="294958"/>
                </a:cubicBezTo>
                <a:cubicBezTo>
                  <a:pt x="1543296" y="292961"/>
                  <a:pt x="1549127" y="289181"/>
                  <a:pt x="1559494" y="283620"/>
                </a:cubicBezTo>
                <a:cubicBezTo>
                  <a:pt x="1569860" y="278059"/>
                  <a:pt x="1576987" y="274927"/>
                  <a:pt x="1580874" y="274225"/>
                </a:cubicBezTo>
                <a:cubicBezTo>
                  <a:pt x="1582332" y="283782"/>
                  <a:pt x="1594318" y="284106"/>
                  <a:pt x="1616833" y="275197"/>
                </a:cubicBezTo>
                <a:cubicBezTo>
                  <a:pt x="1639347" y="266288"/>
                  <a:pt x="1655869" y="260781"/>
                  <a:pt x="1666398" y="258676"/>
                </a:cubicBezTo>
                <a:cubicBezTo>
                  <a:pt x="1669312" y="258676"/>
                  <a:pt x="1672552" y="258028"/>
                  <a:pt x="1676116" y="256732"/>
                </a:cubicBezTo>
                <a:cubicBezTo>
                  <a:pt x="1679679" y="255436"/>
                  <a:pt x="1681624" y="253493"/>
                  <a:pt x="1681947" y="250901"/>
                </a:cubicBezTo>
                <a:lnTo>
                  <a:pt x="1681947" y="248309"/>
                </a:lnTo>
                <a:lnTo>
                  <a:pt x="1759694" y="250901"/>
                </a:lnTo>
                <a:lnTo>
                  <a:pt x="1780427" y="237943"/>
                </a:lnTo>
                <a:cubicBezTo>
                  <a:pt x="1786960" y="238267"/>
                  <a:pt x="1793331" y="238267"/>
                  <a:pt x="1799540" y="237943"/>
                </a:cubicBezTo>
                <a:cubicBezTo>
                  <a:pt x="1805749" y="237619"/>
                  <a:pt x="1811472" y="235027"/>
                  <a:pt x="1816710" y="230168"/>
                </a:cubicBezTo>
                <a:cubicBezTo>
                  <a:pt x="1828533" y="229467"/>
                  <a:pt x="1840520" y="225687"/>
                  <a:pt x="1852668" y="218830"/>
                </a:cubicBezTo>
                <a:cubicBezTo>
                  <a:pt x="1864816" y="211973"/>
                  <a:pt x="1876154" y="206250"/>
                  <a:pt x="1886683" y="201661"/>
                </a:cubicBezTo>
                <a:lnTo>
                  <a:pt x="1922965" y="204252"/>
                </a:lnTo>
                <a:cubicBezTo>
                  <a:pt x="1928472" y="192590"/>
                  <a:pt x="1943374" y="188055"/>
                  <a:pt x="1967670" y="190647"/>
                </a:cubicBezTo>
                <a:cubicBezTo>
                  <a:pt x="1991966" y="193238"/>
                  <a:pt x="2008164" y="195182"/>
                  <a:pt x="2016264" y="196478"/>
                </a:cubicBezTo>
                <a:lnTo>
                  <a:pt x="2036995" y="186111"/>
                </a:lnTo>
                <a:lnTo>
                  <a:pt x="2047362" y="199069"/>
                </a:lnTo>
                <a:lnTo>
                  <a:pt x="2057728" y="199069"/>
                </a:lnTo>
                <a:cubicBezTo>
                  <a:pt x="2059294" y="191186"/>
                  <a:pt x="2067825" y="187515"/>
                  <a:pt x="2083320" y="188055"/>
                </a:cubicBezTo>
                <a:cubicBezTo>
                  <a:pt x="2098816" y="188595"/>
                  <a:pt x="2111881" y="186219"/>
                  <a:pt x="2122518" y="180928"/>
                </a:cubicBezTo>
                <a:close/>
                <a:moveTo>
                  <a:pt x="8975349" y="0"/>
                </a:moveTo>
                <a:lnTo>
                  <a:pt x="8983991" y="0"/>
                </a:lnTo>
                <a:lnTo>
                  <a:pt x="8942944" y="62649"/>
                </a:lnTo>
                <a:cubicBezTo>
                  <a:pt x="8942899" y="77502"/>
                  <a:pt x="8933808" y="97484"/>
                  <a:pt x="8915670" y="122598"/>
                </a:cubicBezTo>
                <a:cubicBezTo>
                  <a:pt x="8897533" y="147712"/>
                  <a:pt x="8883581" y="166615"/>
                  <a:pt x="8873814" y="179307"/>
                </a:cubicBezTo>
                <a:lnTo>
                  <a:pt x="8875975" y="179307"/>
                </a:lnTo>
                <a:cubicBezTo>
                  <a:pt x="8886596" y="177371"/>
                  <a:pt x="8893977" y="169900"/>
                  <a:pt x="8898118" y="156893"/>
                </a:cubicBezTo>
                <a:cubicBezTo>
                  <a:pt x="8902259" y="143886"/>
                  <a:pt x="8910720" y="136955"/>
                  <a:pt x="8923502" y="136100"/>
                </a:cubicBezTo>
                <a:lnTo>
                  <a:pt x="8934303" y="131779"/>
                </a:lnTo>
                <a:cubicBezTo>
                  <a:pt x="8930838" y="135020"/>
                  <a:pt x="8927507" y="138800"/>
                  <a:pt x="8924312" y="143121"/>
                </a:cubicBezTo>
                <a:cubicBezTo>
                  <a:pt x="8921116" y="147442"/>
                  <a:pt x="8919406" y="152302"/>
                  <a:pt x="8919181" y="157703"/>
                </a:cubicBezTo>
                <a:lnTo>
                  <a:pt x="8919181" y="159864"/>
                </a:lnTo>
                <a:lnTo>
                  <a:pt x="8906219" y="174986"/>
                </a:lnTo>
                <a:lnTo>
                  <a:pt x="8910540" y="181467"/>
                </a:lnTo>
                <a:lnTo>
                  <a:pt x="8904059" y="194429"/>
                </a:lnTo>
                <a:lnTo>
                  <a:pt x="8904059" y="205230"/>
                </a:lnTo>
                <a:lnTo>
                  <a:pt x="8880295" y="235475"/>
                </a:lnTo>
                <a:lnTo>
                  <a:pt x="8878135" y="261399"/>
                </a:lnTo>
                <a:lnTo>
                  <a:pt x="8852211" y="278681"/>
                </a:lnTo>
                <a:cubicBezTo>
                  <a:pt x="8847621" y="287412"/>
                  <a:pt x="8845460" y="296414"/>
                  <a:pt x="8845730" y="305685"/>
                </a:cubicBezTo>
                <a:cubicBezTo>
                  <a:pt x="8846000" y="314956"/>
                  <a:pt x="8843840" y="323958"/>
                  <a:pt x="8839249" y="332689"/>
                </a:cubicBezTo>
                <a:lnTo>
                  <a:pt x="8839249" y="347811"/>
                </a:lnTo>
                <a:lnTo>
                  <a:pt x="8843570" y="339170"/>
                </a:lnTo>
                <a:cubicBezTo>
                  <a:pt x="8851806" y="340790"/>
                  <a:pt x="8857477" y="335930"/>
                  <a:pt x="8860582" y="324588"/>
                </a:cubicBezTo>
                <a:cubicBezTo>
                  <a:pt x="8863688" y="313246"/>
                  <a:pt x="8866658" y="305145"/>
                  <a:pt x="8869494" y="300284"/>
                </a:cubicBezTo>
                <a:lnTo>
                  <a:pt x="8867334" y="291643"/>
                </a:lnTo>
                <a:lnTo>
                  <a:pt x="8871654" y="278681"/>
                </a:lnTo>
                <a:cubicBezTo>
                  <a:pt x="8874984" y="278726"/>
                  <a:pt x="8878585" y="278636"/>
                  <a:pt x="8882456" y="278411"/>
                </a:cubicBezTo>
                <a:cubicBezTo>
                  <a:pt x="8886326" y="278186"/>
                  <a:pt x="8889927" y="277556"/>
                  <a:pt x="8893257" y="276521"/>
                </a:cubicBezTo>
                <a:cubicBezTo>
                  <a:pt x="8902214" y="263694"/>
                  <a:pt x="8916165" y="245602"/>
                  <a:pt x="8935113" y="222243"/>
                </a:cubicBezTo>
                <a:cubicBezTo>
                  <a:pt x="8954061" y="198884"/>
                  <a:pt x="8969634" y="182412"/>
                  <a:pt x="8981830" y="172826"/>
                </a:cubicBezTo>
                <a:cubicBezTo>
                  <a:pt x="8985701" y="166435"/>
                  <a:pt x="8993082" y="154913"/>
                  <a:pt x="9003973" y="138260"/>
                </a:cubicBezTo>
                <a:cubicBezTo>
                  <a:pt x="9014865" y="121608"/>
                  <a:pt x="9025487" y="112247"/>
                  <a:pt x="9035838" y="110176"/>
                </a:cubicBezTo>
                <a:lnTo>
                  <a:pt x="9037998" y="112337"/>
                </a:lnTo>
                <a:cubicBezTo>
                  <a:pt x="9037368" y="117062"/>
                  <a:pt x="9034308" y="122733"/>
                  <a:pt x="9028817" y="129349"/>
                </a:cubicBezTo>
                <a:cubicBezTo>
                  <a:pt x="9023326" y="135965"/>
                  <a:pt x="9019185" y="141096"/>
                  <a:pt x="9016395" y="144742"/>
                </a:cubicBezTo>
                <a:cubicBezTo>
                  <a:pt x="9016890" y="151087"/>
                  <a:pt x="9014280" y="159999"/>
                  <a:pt x="9008564" y="171476"/>
                </a:cubicBezTo>
                <a:cubicBezTo>
                  <a:pt x="9002848" y="182952"/>
                  <a:pt x="8997538" y="191323"/>
                  <a:pt x="8992632" y="196589"/>
                </a:cubicBezTo>
                <a:cubicBezTo>
                  <a:pt x="9000778" y="198570"/>
                  <a:pt x="9001768" y="203250"/>
                  <a:pt x="8995602" y="210631"/>
                </a:cubicBezTo>
                <a:cubicBezTo>
                  <a:pt x="8989436" y="218012"/>
                  <a:pt x="8985566" y="222693"/>
                  <a:pt x="8983991" y="224673"/>
                </a:cubicBezTo>
                <a:cubicBezTo>
                  <a:pt x="8984125" y="225708"/>
                  <a:pt x="8984936" y="226338"/>
                  <a:pt x="8986421" y="226563"/>
                </a:cubicBezTo>
                <a:cubicBezTo>
                  <a:pt x="8987906" y="226788"/>
                  <a:pt x="8989256" y="226878"/>
                  <a:pt x="8990472" y="226833"/>
                </a:cubicBezTo>
                <a:cubicBezTo>
                  <a:pt x="8990832" y="235475"/>
                  <a:pt x="8990112" y="244116"/>
                  <a:pt x="8988311" y="252757"/>
                </a:cubicBezTo>
                <a:cubicBezTo>
                  <a:pt x="8990741" y="252712"/>
                  <a:pt x="8993442" y="253342"/>
                  <a:pt x="8996412" y="254648"/>
                </a:cubicBezTo>
                <a:cubicBezTo>
                  <a:pt x="8999383" y="255953"/>
                  <a:pt x="9001003" y="258203"/>
                  <a:pt x="9001273" y="261399"/>
                </a:cubicBezTo>
                <a:lnTo>
                  <a:pt x="8981830" y="283002"/>
                </a:lnTo>
                <a:lnTo>
                  <a:pt x="8979670" y="289482"/>
                </a:lnTo>
                <a:lnTo>
                  <a:pt x="8979670" y="291643"/>
                </a:lnTo>
                <a:lnTo>
                  <a:pt x="8996952" y="270040"/>
                </a:lnTo>
                <a:lnTo>
                  <a:pt x="9007754" y="267880"/>
                </a:lnTo>
                <a:cubicBezTo>
                  <a:pt x="9007574" y="266844"/>
                  <a:pt x="9006854" y="266215"/>
                  <a:pt x="9005594" y="265989"/>
                </a:cubicBezTo>
                <a:cubicBezTo>
                  <a:pt x="9004333" y="265764"/>
                  <a:pt x="9003613" y="265674"/>
                  <a:pt x="9003433" y="265719"/>
                </a:cubicBezTo>
                <a:lnTo>
                  <a:pt x="9014235" y="252757"/>
                </a:lnTo>
                <a:cubicBezTo>
                  <a:pt x="9020086" y="253793"/>
                  <a:pt x="9023506" y="254963"/>
                  <a:pt x="9024496" y="256268"/>
                </a:cubicBezTo>
                <a:cubicBezTo>
                  <a:pt x="9025487" y="257573"/>
                  <a:pt x="9027827" y="259283"/>
                  <a:pt x="9031517" y="261399"/>
                </a:cubicBezTo>
                <a:lnTo>
                  <a:pt x="9050960" y="259238"/>
                </a:lnTo>
                <a:cubicBezTo>
                  <a:pt x="9055686" y="261354"/>
                  <a:pt x="9061357" y="263604"/>
                  <a:pt x="9067973" y="265989"/>
                </a:cubicBezTo>
                <a:cubicBezTo>
                  <a:pt x="9074589" y="268375"/>
                  <a:pt x="9079719" y="271165"/>
                  <a:pt x="9083365" y="274360"/>
                </a:cubicBezTo>
                <a:lnTo>
                  <a:pt x="9063922" y="298124"/>
                </a:lnTo>
                <a:cubicBezTo>
                  <a:pt x="9068378" y="299294"/>
                  <a:pt x="9075669" y="301275"/>
                  <a:pt x="9085796" y="304065"/>
                </a:cubicBezTo>
                <a:cubicBezTo>
                  <a:pt x="9095922" y="306855"/>
                  <a:pt x="9101593" y="309916"/>
                  <a:pt x="9102808" y="313246"/>
                </a:cubicBezTo>
                <a:cubicBezTo>
                  <a:pt x="9102448" y="315406"/>
                  <a:pt x="9101008" y="317567"/>
                  <a:pt x="9098488" y="319727"/>
                </a:cubicBezTo>
                <a:lnTo>
                  <a:pt x="9096327" y="324048"/>
                </a:lnTo>
                <a:cubicBezTo>
                  <a:pt x="9129407" y="316982"/>
                  <a:pt x="9168023" y="313291"/>
                  <a:pt x="9212174" y="312976"/>
                </a:cubicBezTo>
                <a:cubicBezTo>
                  <a:pt x="9256326" y="312661"/>
                  <a:pt x="9295481" y="312751"/>
                  <a:pt x="9329641" y="313246"/>
                </a:cubicBezTo>
                <a:lnTo>
                  <a:pt x="9565116" y="313246"/>
                </a:lnTo>
                <a:cubicBezTo>
                  <a:pt x="9578708" y="313966"/>
                  <a:pt x="9594190" y="316847"/>
                  <a:pt x="9611563" y="321888"/>
                </a:cubicBezTo>
                <a:cubicBezTo>
                  <a:pt x="9628936" y="326928"/>
                  <a:pt x="9644417" y="329808"/>
                  <a:pt x="9658010" y="330529"/>
                </a:cubicBezTo>
                <a:cubicBezTo>
                  <a:pt x="9668304" y="330129"/>
                  <a:pt x="9687081" y="329008"/>
                  <a:pt x="9714338" y="327168"/>
                </a:cubicBezTo>
                <a:cubicBezTo>
                  <a:pt x="9741595" y="325328"/>
                  <a:pt x="9767412" y="325168"/>
                  <a:pt x="9791789" y="326688"/>
                </a:cubicBezTo>
                <a:cubicBezTo>
                  <a:pt x="9816166" y="328209"/>
                  <a:pt x="9829182" y="333809"/>
                  <a:pt x="9830835" y="343490"/>
                </a:cubicBezTo>
                <a:lnTo>
                  <a:pt x="9830835" y="347811"/>
                </a:lnTo>
                <a:cubicBezTo>
                  <a:pt x="9854598" y="347811"/>
                  <a:pt x="9878362" y="345651"/>
                  <a:pt x="9902125" y="341330"/>
                </a:cubicBezTo>
                <a:cubicBezTo>
                  <a:pt x="9902215" y="343490"/>
                  <a:pt x="9903115" y="345111"/>
                  <a:pt x="9904826" y="346191"/>
                </a:cubicBezTo>
                <a:cubicBezTo>
                  <a:pt x="9906536" y="347271"/>
                  <a:pt x="9908516" y="347811"/>
                  <a:pt x="9910766" y="347811"/>
                </a:cubicBezTo>
                <a:cubicBezTo>
                  <a:pt x="9916303" y="347721"/>
                  <a:pt x="9921973" y="346821"/>
                  <a:pt x="9927779" y="345111"/>
                </a:cubicBezTo>
                <a:cubicBezTo>
                  <a:pt x="9933585" y="343400"/>
                  <a:pt x="9938716" y="341420"/>
                  <a:pt x="9943172" y="339170"/>
                </a:cubicBezTo>
                <a:cubicBezTo>
                  <a:pt x="9943532" y="343941"/>
                  <a:pt x="9944972" y="346821"/>
                  <a:pt x="9947492" y="347811"/>
                </a:cubicBezTo>
                <a:cubicBezTo>
                  <a:pt x="9950013" y="348801"/>
                  <a:pt x="9951452" y="351682"/>
                  <a:pt x="9951813" y="356453"/>
                </a:cubicBezTo>
                <a:cubicBezTo>
                  <a:pt x="9941461" y="356227"/>
                  <a:pt x="9928139" y="356137"/>
                  <a:pt x="9911847" y="356182"/>
                </a:cubicBezTo>
                <a:cubicBezTo>
                  <a:pt x="9895554" y="356227"/>
                  <a:pt x="9886553" y="357758"/>
                  <a:pt x="9884843" y="360773"/>
                </a:cubicBezTo>
                <a:cubicBezTo>
                  <a:pt x="9885428" y="362843"/>
                  <a:pt x="9888038" y="364104"/>
                  <a:pt x="9892674" y="364554"/>
                </a:cubicBezTo>
                <a:cubicBezTo>
                  <a:pt x="9897309" y="365004"/>
                  <a:pt x="9900460" y="365184"/>
                  <a:pt x="9902125" y="365094"/>
                </a:cubicBezTo>
                <a:cubicBezTo>
                  <a:pt x="9902305" y="372115"/>
                  <a:pt x="9903566" y="374815"/>
                  <a:pt x="9905906" y="373195"/>
                </a:cubicBezTo>
                <a:cubicBezTo>
                  <a:pt x="9908246" y="371575"/>
                  <a:pt x="9910587" y="368874"/>
                  <a:pt x="9912927" y="365094"/>
                </a:cubicBezTo>
                <a:cubicBezTo>
                  <a:pt x="9915132" y="367344"/>
                  <a:pt x="9917742" y="369324"/>
                  <a:pt x="9920758" y="371035"/>
                </a:cubicBezTo>
                <a:cubicBezTo>
                  <a:pt x="9923774" y="372745"/>
                  <a:pt x="9926924" y="373645"/>
                  <a:pt x="9930209" y="373735"/>
                </a:cubicBezTo>
                <a:cubicBezTo>
                  <a:pt x="9932730" y="373375"/>
                  <a:pt x="9934170" y="371935"/>
                  <a:pt x="9934530" y="369414"/>
                </a:cubicBezTo>
                <a:cubicBezTo>
                  <a:pt x="9942046" y="368784"/>
                  <a:pt x="9954558" y="367884"/>
                  <a:pt x="9972066" y="366714"/>
                </a:cubicBezTo>
                <a:cubicBezTo>
                  <a:pt x="9989573" y="365544"/>
                  <a:pt x="9999384" y="367884"/>
                  <a:pt x="10001500" y="373735"/>
                </a:cubicBezTo>
                <a:cubicBezTo>
                  <a:pt x="9998710" y="376256"/>
                  <a:pt x="9996190" y="379316"/>
                  <a:pt x="9993939" y="382916"/>
                </a:cubicBezTo>
                <a:cubicBezTo>
                  <a:pt x="9991689" y="386517"/>
                  <a:pt x="9993489" y="388497"/>
                  <a:pt x="9999340" y="388857"/>
                </a:cubicBezTo>
                <a:lnTo>
                  <a:pt x="9997180" y="397499"/>
                </a:lnTo>
                <a:lnTo>
                  <a:pt x="9982057" y="397499"/>
                </a:lnTo>
                <a:cubicBezTo>
                  <a:pt x="9979762" y="394303"/>
                  <a:pt x="9976791" y="392053"/>
                  <a:pt x="9973146" y="390747"/>
                </a:cubicBezTo>
                <a:cubicBezTo>
                  <a:pt x="9969500" y="389442"/>
                  <a:pt x="9965990" y="388812"/>
                  <a:pt x="9962614" y="388857"/>
                </a:cubicBezTo>
                <a:cubicBezTo>
                  <a:pt x="9959194" y="388812"/>
                  <a:pt x="9955773" y="389442"/>
                  <a:pt x="9952352" y="390747"/>
                </a:cubicBezTo>
                <a:cubicBezTo>
                  <a:pt x="9948932" y="392053"/>
                  <a:pt x="9946592" y="394303"/>
                  <a:pt x="9945332" y="397499"/>
                </a:cubicBezTo>
                <a:lnTo>
                  <a:pt x="9908606" y="397499"/>
                </a:lnTo>
                <a:cubicBezTo>
                  <a:pt x="9899471" y="391271"/>
                  <a:pt x="9882696" y="387644"/>
                  <a:pt x="9858279" y="386617"/>
                </a:cubicBezTo>
                <a:cubicBezTo>
                  <a:pt x="9833862" y="385590"/>
                  <a:pt x="9809085" y="385644"/>
                  <a:pt x="9783948" y="386777"/>
                </a:cubicBezTo>
                <a:cubicBezTo>
                  <a:pt x="9758811" y="387910"/>
                  <a:pt x="9740595" y="388604"/>
                  <a:pt x="9729300" y="388857"/>
                </a:cubicBezTo>
                <a:lnTo>
                  <a:pt x="9694735" y="406140"/>
                </a:lnTo>
                <a:cubicBezTo>
                  <a:pt x="9688884" y="404655"/>
                  <a:pt x="9679523" y="403845"/>
                  <a:pt x="9666651" y="403710"/>
                </a:cubicBezTo>
                <a:cubicBezTo>
                  <a:pt x="9653779" y="403574"/>
                  <a:pt x="9646578" y="406545"/>
                  <a:pt x="9645048" y="412621"/>
                </a:cubicBezTo>
                <a:cubicBezTo>
                  <a:pt x="9640637" y="411586"/>
                  <a:pt x="9637037" y="412036"/>
                  <a:pt x="9634246" y="413971"/>
                </a:cubicBezTo>
                <a:cubicBezTo>
                  <a:pt x="9631456" y="415906"/>
                  <a:pt x="9630015" y="419057"/>
                  <a:pt x="9629925" y="423422"/>
                </a:cubicBezTo>
                <a:cubicBezTo>
                  <a:pt x="9634336" y="425448"/>
                  <a:pt x="9639016" y="426798"/>
                  <a:pt x="9643967" y="427473"/>
                </a:cubicBezTo>
                <a:cubicBezTo>
                  <a:pt x="9648918" y="428148"/>
                  <a:pt x="9653599" y="428958"/>
                  <a:pt x="9658010" y="429903"/>
                </a:cubicBezTo>
                <a:lnTo>
                  <a:pt x="9679613" y="425583"/>
                </a:lnTo>
                <a:lnTo>
                  <a:pt x="9688254" y="438544"/>
                </a:lnTo>
                <a:cubicBezTo>
                  <a:pt x="9688389" y="440885"/>
                  <a:pt x="9688119" y="443225"/>
                  <a:pt x="9687444" y="445565"/>
                </a:cubicBezTo>
                <a:cubicBezTo>
                  <a:pt x="9686768" y="447906"/>
                  <a:pt x="9684879" y="449166"/>
                  <a:pt x="9681773" y="449346"/>
                </a:cubicBezTo>
                <a:cubicBezTo>
                  <a:pt x="9677542" y="448896"/>
                  <a:pt x="9673582" y="447096"/>
                  <a:pt x="9669891" y="443945"/>
                </a:cubicBezTo>
                <a:cubicBezTo>
                  <a:pt x="9666201" y="440795"/>
                  <a:pt x="9662240" y="438994"/>
                  <a:pt x="9658010" y="438544"/>
                </a:cubicBezTo>
                <a:cubicBezTo>
                  <a:pt x="9655939" y="438770"/>
                  <a:pt x="9654679" y="439940"/>
                  <a:pt x="9654229" y="442055"/>
                </a:cubicBezTo>
                <a:cubicBezTo>
                  <a:pt x="9653779" y="444171"/>
                  <a:pt x="9653599" y="445881"/>
                  <a:pt x="9653689" y="447186"/>
                </a:cubicBezTo>
                <a:lnTo>
                  <a:pt x="9556475" y="447186"/>
                </a:lnTo>
                <a:cubicBezTo>
                  <a:pt x="9545313" y="451147"/>
                  <a:pt x="9535231" y="456187"/>
                  <a:pt x="9526230" y="462308"/>
                </a:cubicBezTo>
                <a:lnTo>
                  <a:pt x="9424695" y="462308"/>
                </a:lnTo>
                <a:lnTo>
                  <a:pt x="9413894" y="479591"/>
                </a:lnTo>
                <a:cubicBezTo>
                  <a:pt x="9412768" y="478196"/>
                  <a:pt x="9411238" y="476125"/>
                  <a:pt x="9409303" y="473380"/>
                </a:cubicBezTo>
                <a:cubicBezTo>
                  <a:pt x="9407368" y="470634"/>
                  <a:pt x="9405298" y="469104"/>
                  <a:pt x="9403092" y="468789"/>
                </a:cubicBezTo>
                <a:cubicBezTo>
                  <a:pt x="9401022" y="469104"/>
                  <a:pt x="9399762" y="470634"/>
                  <a:pt x="9399311" y="473380"/>
                </a:cubicBezTo>
                <a:cubicBezTo>
                  <a:pt x="9398861" y="476125"/>
                  <a:pt x="9398682" y="478196"/>
                  <a:pt x="9398772" y="479591"/>
                </a:cubicBezTo>
                <a:lnTo>
                  <a:pt x="9370688" y="483911"/>
                </a:lnTo>
                <a:lnTo>
                  <a:pt x="9364206" y="486072"/>
                </a:lnTo>
                <a:cubicBezTo>
                  <a:pt x="9364656" y="487107"/>
                  <a:pt x="9366997" y="487737"/>
                  <a:pt x="9371227" y="487962"/>
                </a:cubicBezTo>
                <a:cubicBezTo>
                  <a:pt x="9375458" y="488187"/>
                  <a:pt x="9378879" y="488277"/>
                  <a:pt x="9381489" y="488232"/>
                </a:cubicBezTo>
                <a:lnTo>
                  <a:pt x="9411733" y="488232"/>
                </a:lnTo>
                <a:lnTo>
                  <a:pt x="9411733" y="490392"/>
                </a:lnTo>
                <a:cubicBezTo>
                  <a:pt x="9410338" y="498854"/>
                  <a:pt x="9402867" y="504614"/>
                  <a:pt x="9389320" y="507675"/>
                </a:cubicBezTo>
                <a:cubicBezTo>
                  <a:pt x="9375773" y="510735"/>
                  <a:pt x="9364522" y="512175"/>
                  <a:pt x="9355565" y="511995"/>
                </a:cubicBezTo>
                <a:cubicBezTo>
                  <a:pt x="9351830" y="511545"/>
                  <a:pt x="9340398" y="511365"/>
                  <a:pt x="9321270" y="511455"/>
                </a:cubicBezTo>
                <a:cubicBezTo>
                  <a:pt x="9302142" y="511545"/>
                  <a:pt x="9291251" y="514606"/>
                  <a:pt x="9288595" y="520637"/>
                </a:cubicBezTo>
                <a:lnTo>
                  <a:pt x="9234587" y="520637"/>
                </a:lnTo>
                <a:cubicBezTo>
                  <a:pt x="9236748" y="529143"/>
                  <a:pt x="9246469" y="531573"/>
                  <a:pt x="9263752" y="527928"/>
                </a:cubicBezTo>
                <a:cubicBezTo>
                  <a:pt x="9281034" y="524282"/>
                  <a:pt x="9292916" y="521852"/>
                  <a:pt x="9299397" y="520637"/>
                </a:cubicBezTo>
                <a:cubicBezTo>
                  <a:pt x="9308308" y="520186"/>
                  <a:pt x="9317490" y="520007"/>
                  <a:pt x="9326941" y="520096"/>
                </a:cubicBezTo>
                <a:cubicBezTo>
                  <a:pt x="9336392" y="520186"/>
                  <a:pt x="9344493" y="523247"/>
                  <a:pt x="9351244" y="529278"/>
                </a:cubicBezTo>
                <a:cubicBezTo>
                  <a:pt x="9360966" y="528918"/>
                  <a:pt x="9370688" y="527478"/>
                  <a:pt x="9380409" y="524957"/>
                </a:cubicBezTo>
                <a:cubicBezTo>
                  <a:pt x="9390130" y="522437"/>
                  <a:pt x="9399852" y="520997"/>
                  <a:pt x="9409573" y="520637"/>
                </a:cubicBezTo>
                <a:cubicBezTo>
                  <a:pt x="9412093" y="520997"/>
                  <a:pt x="9413534" y="520277"/>
                  <a:pt x="9413894" y="518476"/>
                </a:cubicBezTo>
                <a:cubicBezTo>
                  <a:pt x="9413939" y="515371"/>
                  <a:pt x="9414929" y="513481"/>
                  <a:pt x="9416864" y="512806"/>
                </a:cubicBezTo>
                <a:cubicBezTo>
                  <a:pt x="9418799" y="512131"/>
                  <a:pt x="9421410" y="511860"/>
                  <a:pt x="9424695" y="511995"/>
                </a:cubicBezTo>
                <a:cubicBezTo>
                  <a:pt x="9430411" y="511681"/>
                  <a:pt x="9436802" y="511770"/>
                  <a:pt x="9443868" y="512265"/>
                </a:cubicBezTo>
                <a:cubicBezTo>
                  <a:pt x="9450934" y="512760"/>
                  <a:pt x="9456785" y="515551"/>
                  <a:pt x="9461420" y="520637"/>
                </a:cubicBezTo>
                <a:cubicBezTo>
                  <a:pt x="9454940" y="524012"/>
                  <a:pt x="9448999" y="528063"/>
                  <a:pt x="9443598" y="532789"/>
                </a:cubicBezTo>
                <a:cubicBezTo>
                  <a:pt x="9438198" y="537514"/>
                  <a:pt x="9433336" y="542105"/>
                  <a:pt x="9429016" y="546560"/>
                </a:cubicBezTo>
                <a:cubicBezTo>
                  <a:pt x="9422625" y="546920"/>
                  <a:pt x="9416504" y="548361"/>
                  <a:pt x="9410653" y="550881"/>
                </a:cubicBezTo>
                <a:cubicBezTo>
                  <a:pt x="9404802" y="553401"/>
                  <a:pt x="9398682" y="554842"/>
                  <a:pt x="9392290" y="555202"/>
                </a:cubicBezTo>
                <a:cubicBezTo>
                  <a:pt x="9384819" y="554482"/>
                  <a:pt x="9375998" y="554301"/>
                  <a:pt x="9365826" y="554662"/>
                </a:cubicBezTo>
                <a:cubicBezTo>
                  <a:pt x="9355655" y="555022"/>
                  <a:pt x="9350074" y="560243"/>
                  <a:pt x="9349084" y="570324"/>
                </a:cubicBezTo>
                <a:cubicBezTo>
                  <a:pt x="9362446" y="570298"/>
                  <a:pt x="9385410" y="569631"/>
                  <a:pt x="9417974" y="568324"/>
                </a:cubicBezTo>
                <a:cubicBezTo>
                  <a:pt x="9450539" y="567017"/>
                  <a:pt x="9481664" y="565230"/>
                  <a:pt x="9511348" y="562963"/>
                </a:cubicBezTo>
                <a:cubicBezTo>
                  <a:pt x="9541032" y="560696"/>
                  <a:pt x="9558235" y="558109"/>
                  <a:pt x="9562956" y="555202"/>
                </a:cubicBezTo>
                <a:cubicBezTo>
                  <a:pt x="9563090" y="552006"/>
                  <a:pt x="9564441" y="549756"/>
                  <a:pt x="9567006" y="548451"/>
                </a:cubicBezTo>
                <a:cubicBezTo>
                  <a:pt x="9569572" y="547146"/>
                  <a:pt x="9572542" y="546515"/>
                  <a:pt x="9575917" y="546560"/>
                </a:cubicBezTo>
                <a:lnTo>
                  <a:pt x="9582398" y="546560"/>
                </a:lnTo>
                <a:cubicBezTo>
                  <a:pt x="9584829" y="550206"/>
                  <a:pt x="9587529" y="552636"/>
                  <a:pt x="9590500" y="553851"/>
                </a:cubicBezTo>
                <a:cubicBezTo>
                  <a:pt x="9593470" y="555067"/>
                  <a:pt x="9595090" y="552636"/>
                  <a:pt x="9595360" y="546560"/>
                </a:cubicBezTo>
                <a:lnTo>
                  <a:pt x="9612643" y="553041"/>
                </a:lnTo>
                <a:lnTo>
                  <a:pt x="9612643" y="561683"/>
                </a:lnTo>
                <a:cubicBezTo>
                  <a:pt x="9611742" y="568659"/>
                  <a:pt x="9607062" y="571989"/>
                  <a:pt x="9598600" y="571674"/>
                </a:cubicBezTo>
                <a:cubicBezTo>
                  <a:pt x="9590140" y="571359"/>
                  <a:pt x="9583298" y="570909"/>
                  <a:pt x="9578078" y="570324"/>
                </a:cubicBezTo>
                <a:lnTo>
                  <a:pt x="9565116" y="578965"/>
                </a:lnTo>
                <a:lnTo>
                  <a:pt x="9539192" y="583286"/>
                </a:lnTo>
                <a:lnTo>
                  <a:pt x="9571597" y="596248"/>
                </a:lnTo>
                <a:lnTo>
                  <a:pt x="9642888" y="596248"/>
                </a:lnTo>
                <a:lnTo>
                  <a:pt x="9655849" y="587606"/>
                </a:lnTo>
                <a:cubicBezTo>
                  <a:pt x="9657064" y="587651"/>
                  <a:pt x="9658415" y="587562"/>
                  <a:pt x="9659900" y="587336"/>
                </a:cubicBezTo>
                <a:cubicBezTo>
                  <a:pt x="9661385" y="587112"/>
                  <a:pt x="9662195" y="586481"/>
                  <a:pt x="9662330" y="585446"/>
                </a:cubicBezTo>
                <a:cubicBezTo>
                  <a:pt x="9662285" y="582341"/>
                  <a:pt x="9662915" y="580451"/>
                  <a:pt x="9664221" y="579775"/>
                </a:cubicBezTo>
                <a:cubicBezTo>
                  <a:pt x="9665526" y="579100"/>
                  <a:pt x="9667776" y="578830"/>
                  <a:pt x="9670972" y="578965"/>
                </a:cubicBezTo>
                <a:cubicBezTo>
                  <a:pt x="9677497" y="578786"/>
                  <a:pt x="9683888" y="579145"/>
                  <a:pt x="9690144" y="580046"/>
                </a:cubicBezTo>
                <a:cubicBezTo>
                  <a:pt x="9696400" y="580946"/>
                  <a:pt x="9702251" y="583466"/>
                  <a:pt x="9707697" y="587606"/>
                </a:cubicBezTo>
                <a:cubicBezTo>
                  <a:pt x="9711702" y="586346"/>
                  <a:pt x="9717193" y="586166"/>
                  <a:pt x="9724169" y="587067"/>
                </a:cubicBezTo>
                <a:cubicBezTo>
                  <a:pt x="9731145" y="587967"/>
                  <a:pt x="9735016" y="591027"/>
                  <a:pt x="9735781" y="596248"/>
                </a:cubicBezTo>
                <a:cubicBezTo>
                  <a:pt x="9736141" y="603089"/>
                  <a:pt x="9733260" y="606689"/>
                  <a:pt x="9727140" y="607049"/>
                </a:cubicBezTo>
                <a:lnTo>
                  <a:pt x="9709857" y="604889"/>
                </a:lnTo>
                <a:lnTo>
                  <a:pt x="9701216" y="613530"/>
                </a:lnTo>
                <a:cubicBezTo>
                  <a:pt x="9687354" y="612180"/>
                  <a:pt x="9667011" y="610560"/>
                  <a:pt x="9640187" y="608669"/>
                </a:cubicBezTo>
                <a:cubicBezTo>
                  <a:pt x="9613363" y="606779"/>
                  <a:pt x="9598421" y="612720"/>
                  <a:pt x="9595360" y="626492"/>
                </a:cubicBezTo>
                <a:lnTo>
                  <a:pt x="9582398" y="639454"/>
                </a:lnTo>
                <a:cubicBezTo>
                  <a:pt x="9564711" y="639139"/>
                  <a:pt x="9546618" y="641389"/>
                  <a:pt x="9528120" y="646205"/>
                </a:cubicBezTo>
                <a:cubicBezTo>
                  <a:pt x="9509622" y="651021"/>
                  <a:pt x="9493150" y="653811"/>
                  <a:pt x="9478703" y="654577"/>
                </a:cubicBezTo>
                <a:cubicBezTo>
                  <a:pt x="9472717" y="654217"/>
                  <a:pt x="9468486" y="652776"/>
                  <a:pt x="9466011" y="650256"/>
                </a:cubicBezTo>
                <a:cubicBezTo>
                  <a:pt x="9463536" y="647735"/>
                  <a:pt x="9459845" y="646296"/>
                  <a:pt x="9454940" y="645935"/>
                </a:cubicBezTo>
                <a:lnTo>
                  <a:pt x="9437657" y="661057"/>
                </a:lnTo>
                <a:cubicBezTo>
                  <a:pt x="9433202" y="660247"/>
                  <a:pt x="9425910" y="658627"/>
                  <a:pt x="9415784" y="656197"/>
                </a:cubicBezTo>
                <a:cubicBezTo>
                  <a:pt x="9405658" y="653766"/>
                  <a:pt x="9399987" y="655387"/>
                  <a:pt x="9398772" y="661057"/>
                </a:cubicBezTo>
                <a:cubicBezTo>
                  <a:pt x="9384369" y="660337"/>
                  <a:pt x="9360246" y="659617"/>
                  <a:pt x="9326401" y="658897"/>
                </a:cubicBezTo>
                <a:cubicBezTo>
                  <a:pt x="9292556" y="658177"/>
                  <a:pt x="9270593" y="661777"/>
                  <a:pt x="9260511" y="669698"/>
                </a:cubicBezTo>
                <a:cubicBezTo>
                  <a:pt x="9254030" y="669248"/>
                  <a:pt x="9244849" y="669069"/>
                  <a:pt x="9232967" y="669158"/>
                </a:cubicBezTo>
                <a:cubicBezTo>
                  <a:pt x="9221085" y="669248"/>
                  <a:pt x="9212984" y="672309"/>
                  <a:pt x="9208663" y="678340"/>
                </a:cubicBezTo>
                <a:cubicBezTo>
                  <a:pt x="9192056" y="678655"/>
                  <a:pt x="9177204" y="680185"/>
                  <a:pt x="9164107" y="682931"/>
                </a:cubicBezTo>
                <a:cubicBezTo>
                  <a:pt x="9151010" y="685676"/>
                  <a:pt x="9135618" y="687746"/>
                  <a:pt x="9117930" y="689141"/>
                </a:cubicBezTo>
                <a:lnTo>
                  <a:pt x="9100648" y="697783"/>
                </a:lnTo>
                <a:cubicBezTo>
                  <a:pt x="9075534" y="696613"/>
                  <a:pt x="9059332" y="699493"/>
                  <a:pt x="9052040" y="706424"/>
                </a:cubicBezTo>
                <a:cubicBezTo>
                  <a:pt x="9044749" y="713355"/>
                  <a:pt x="9041509" y="731358"/>
                  <a:pt x="9042319" y="760432"/>
                </a:cubicBezTo>
                <a:lnTo>
                  <a:pt x="9033678" y="764752"/>
                </a:lnTo>
                <a:lnTo>
                  <a:pt x="9025037" y="777715"/>
                </a:lnTo>
                <a:cubicBezTo>
                  <a:pt x="9025082" y="781180"/>
                  <a:pt x="9024451" y="785050"/>
                  <a:pt x="9023146" y="789326"/>
                </a:cubicBezTo>
                <a:cubicBezTo>
                  <a:pt x="9021841" y="793602"/>
                  <a:pt x="9019591" y="796932"/>
                  <a:pt x="9016395" y="799318"/>
                </a:cubicBezTo>
                <a:lnTo>
                  <a:pt x="9007754" y="814440"/>
                </a:lnTo>
                <a:cubicBezTo>
                  <a:pt x="9007889" y="817815"/>
                  <a:pt x="9007619" y="821326"/>
                  <a:pt x="9006944" y="824971"/>
                </a:cubicBezTo>
                <a:cubicBezTo>
                  <a:pt x="9006269" y="828617"/>
                  <a:pt x="9004379" y="831587"/>
                  <a:pt x="9001273" y="833883"/>
                </a:cubicBezTo>
                <a:cubicBezTo>
                  <a:pt x="9001273" y="842524"/>
                  <a:pt x="8996952" y="846845"/>
                  <a:pt x="8988311" y="846845"/>
                </a:cubicBezTo>
                <a:lnTo>
                  <a:pt x="8983991" y="846845"/>
                </a:lnTo>
                <a:cubicBezTo>
                  <a:pt x="8971029" y="865073"/>
                  <a:pt x="8961847" y="886406"/>
                  <a:pt x="8956446" y="910844"/>
                </a:cubicBezTo>
                <a:cubicBezTo>
                  <a:pt x="8951046" y="935282"/>
                  <a:pt x="8936464" y="957156"/>
                  <a:pt x="8912700" y="976464"/>
                </a:cubicBezTo>
                <a:cubicBezTo>
                  <a:pt x="8918551" y="976734"/>
                  <a:pt x="8920351" y="978354"/>
                  <a:pt x="8918101" y="981324"/>
                </a:cubicBezTo>
                <a:cubicBezTo>
                  <a:pt x="8915851" y="984295"/>
                  <a:pt x="8913330" y="986995"/>
                  <a:pt x="8910540" y="989426"/>
                </a:cubicBezTo>
                <a:cubicBezTo>
                  <a:pt x="8910990" y="994376"/>
                  <a:pt x="8911170" y="1000137"/>
                  <a:pt x="8911080" y="1006708"/>
                </a:cubicBezTo>
                <a:cubicBezTo>
                  <a:pt x="8910990" y="1013279"/>
                  <a:pt x="8907929" y="1016880"/>
                  <a:pt x="8901899" y="1017510"/>
                </a:cubicBezTo>
                <a:cubicBezTo>
                  <a:pt x="8898928" y="1034972"/>
                  <a:pt x="8887046" y="1057296"/>
                  <a:pt x="8866253" y="1084479"/>
                </a:cubicBezTo>
                <a:cubicBezTo>
                  <a:pt x="8845460" y="1111664"/>
                  <a:pt x="8833579" y="1136147"/>
                  <a:pt x="8830608" y="1157931"/>
                </a:cubicBezTo>
                <a:cubicBezTo>
                  <a:pt x="8829348" y="1165627"/>
                  <a:pt x="8826468" y="1172917"/>
                  <a:pt x="8821967" y="1179804"/>
                </a:cubicBezTo>
                <a:cubicBezTo>
                  <a:pt x="8817466" y="1186690"/>
                  <a:pt x="8812425" y="1192360"/>
                  <a:pt x="8806845" y="1196816"/>
                </a:cubicBezTo>
                <a:cubicBezTo>
                  <a:pt x="8806709" y="1203252"/>
                  <a:pt x="8804279" y="1211444"/>
                  <a:pt x="8799553" y="1221390"/>
                </a:cubicBezTo>
                <a:cubicBezTo>
                  <a:pt x="8794828" y="1231336"/>
                  <a:pt x="8788617" y="1236827"/>
                  <a:pt x="8780921" y="1237862"/>
                </a:cubicBezTo>
                <a:lnTo>
                  <a:pt x="8770120" y="1252984"/>
                </a:lnTo>
                <a:lnTo>
                  <a:pt x="8765798" y="1276748"/>
                </a:lnTo>
                <a:cubicBezTo>
                  <a:pt x="8760083" y="1280033"/>
                  <a:pt x="8754772" y="1284264"/>
                  <a:pt x="8749866" y="1289440"/>
                </a:cubicBezTo>
                <a:cubicBezTo>
                  <a:pt x="8744960" y="1294616"/>
                  <a:pt x="8742350" y="1300466"/>
                  <a:pt x="8742035" y="1306992"/>
                </a:cubicBezTo>
                <a:cubicBezTo>
                  <a:pt x="8738840" y="1309287"/>
                  <a:pt x="8736589" y="1312258"/>
                  <a:pt x="8735284" y="1315903"/>
                </a:cubicBezTo>
                <a:cubicBezTo>
                  <a:pt x="8733979" y="1319549"/>
                  <a:pt x="8733349" y="1323060"/>
                  <a:pt x="8733394" y="1326435"/>
                </a:cubicBezTo>
                <a:cubicBezTo>
                  <a:pt x="8733799" y="1332826"/>
                  <a:pt x="8733529" y="1337326"/>
                  <a:pt x="8732584" y="1339937"/>
                </a:cubicBezTo>
                <a:cubicBezTo>
                  <a:pt x="8731638" y="1342547"/>
                  <a:pt x="8727588" y="1343808"/>
                  <a:pt x="8720432" y="1343718"/>
                </a:cubicBezTo>
                <a:cubicBezTo>
                  <a:pt x="8713771" y="1347183"/>
                  <a:pt x="8709270" y="1362936"/>
                  <a:pt x="8706930" y="1390975"/>
                </a:cubicBezTo>
                <a:cubicBezTo>
                  <a:pt x="8704590" y="1419014"/>
                  <a:pt x="8699009" y="1438547"/>
                  <a:pt x="8690188" y="1449573"/>
                </a:cubicBezTo>
                <a:cubicBezTo>
                  <a:pt x="8686227" y="1462175"/>
                  <a:pt x="8681186" y="1473696"/>
                  <a:pt x="8675065" y="1484139"/>
                </a:cubicBezTo>
                <a:cubicBezTo>
                  <a:pt x="8671870" y="1485399"/>
                  <a:pt x="8669619" y="1487739"/>
                  <a:pt x="8668314" y="1491159"/>
                </a:cubicBezTo>
                <a:cubicBezTo>
                  <a:pt x="8667009" y="1494580"/>
                  <a:pt x="8666379" y="1498000"/>
                  <a:pt x="8666424" y="1501421"/>
                </a:cubicBezTo>
                <a:lnTo>
                  <a:pt x="8655623" y="1518703"/>
                </a:lnTo>
                <a:lnTo>
                  <a:pt x="8638340" y="1527345"/>
                </a:lnTo>
                <a:cubicBezTo>
                  <a:pt x="8637125" y="1527254"/>
                  <a:pt x="8635775" y="1527435"/>
                  <a:pt x="8634289" y="1527885"/>
                </a:cubicBezTo>
                <a:cubicBezTo>
                  <a:pt x="8632804" y="1528335"/>
                  <a:pt x="8631994" y="1529595"/>
                  <a:pt x="8631859" y="1531665"/>
                </a:cubicBezTo>
                <a:cubicBezTo>
                  <a:pt x="8631949" y="1534861"/>
                  <a:pt x="8632849" y="1537651"/>
                  <a:pt x="8634559" y="1540036"/>
                </a:cubicBezTo>
                <a:cubicBezTo>
                  <a:pt x="8636270" y="1542422"/>
                  <a:pt x="8638250" y="1544672"/>
                  <a:pt x="8640500" y="1546788"/>
                </a:cubicBezTo>
                <a:cubicBezTo>
                  <a:pt x="8637530" y="1555699"/>
                  <a:pt x="8631049" y="1570281"/>
                  <a:pt x="8621058" y="1590534"/>
                </a:cubicBezTo>
                <a:cubicBezTo>
                  <a:pt x="8611066" y="1610787"/>
                  <a:pt x="8602425" y="1622129"/>
                  <a:pt x="8595134" y="1624559"/>
                </a:cubicBezTo>
                <a:lnTo>
                  <a:pt x="8595134" y="1648322"/>
                </a:lnTo>
                <a:lnTo>
                  <a:pt x="8580011" y="1637521"/>
                </a:lnTo>
                <a:cubicBezTo>
                  <a:pt x="8580191" y="1633200"/>
                  <a:pt x="8579832" y="1629960"/>
                  <a:pt x="8578931" y="1627799"/>
                </a:cubicBezTo>
                <a:cubicBezTo>
                  <a:pt x="8578031" y="1625639"/>
                  <a:pt x="8575510" y="1624559"/>
                  <a:pt x="8571370" y="1624559"/>
                </a:cubicBezTo>
                <a:lnTo>
                  <a:pt x="8564889" y="1624559"/>
                </a:lnTo>
                <a:cubicBezTo>
                  <a:pt x="8564529" y="1635000"/>
                  <a:pt x="8563089" y="1637341"/>
                  <a:pt x="8560568" y="1631580"/>
                </a:cubicBezTo>
                <a:cubicBezTo>
                  <a:pt x="8558048" y="1625819"/>
                  <a:pt x="8556608" y="1620598"/>
                  <a:pt x="8556248" y="1615918"/>
                </a:cubicBezTo>
                <a:lnTo>
                  <a:pt x="8580011" y="1611597"/>
                </a:lnTo>
                <a:lnTo>
                  <a:pt x="8616737" y="1535986"/>
                </a:lnTo>
                <a:cubicBezTo>
                  <a:pt x="8611066" y="1535761"/>
                  <a:pt x="8609986" y="1534590"/>
                  <a:pt x="8613496" y="1532475"/>
                </a:cubicBezTo>
                <a:cubicBezTo>
                  <a:pt x="8617007" y="1530360"/>
                  <a:pt x="8620247" y="1528650"/>
                  <a:pt x="8623218" y="1527345"/>
                </a:cubicBezTo>
                <a:cubicBezTo>
                  <a:pt x="8627493" y="1516453"/>
                  <a:pt x="8631904" y="1505291"/>
                  <a:pt x="8636450" y="1493860"/>
                </a:cubicBezTo>
                <a:cubicBezTo>
                  <a:pt x="8640995" y="1482428"/>
                  <a:pt x="8645946" y="1471266"/>
                  <a:pt x="8651302" y="1460375"/>
                </a:cubicBezTo>
                <a:cubicBezTo>
                  <a:pt x="8663318" y="1459520"/>
                  <a:pt x="8668989" y="1453669"/>
                  <a:pt x="8668314" y="1442822"/>
                </a:cubicBezTo>
                <a:cubicBezTo>
                  <a:pt x="8667639" y="1431976"/>
                  <a:pt x="8666289" y="1421264"/>
                  <a:pt x="8664264" y="1410687"/>
                </a:cubicBezTo>
                <a:cubicBezTo>
                  <a:pt x="8661788" y="1408167"/>
                  <a:pt x="8660258" y="1405107"/>
                  <a:pt x="8659673" y="1401506"/>
                </a:cubicBezTo>
                <a:cubicBezTo>
                  <a:pt x="8659088" y="1397906"/>
                  <a:pt x="8661338" y="1395925"/>
                  <a:pt x="8666424" y="1395565"/>
                </a:cubicBezTo>
                <a:cubicBezTo>
                  <a:pt x="8665299" y="1392010"/>
                  <a:pt x="8665389" y="1388319"/>
                  <a:pt x="8666694" y="1384494"/>
                </a:cubicBezTo>
                <a:cubicBezTo>
                  <a:pt x="8667999" y="1380668"/>
                  <a:pt x="8670790" y="1378598"/>
                  <a:pt x="8675065" y="1378283"/>
                </a:cubicBezTo>
                <a:lnTo>
                  <a:pt x="8683707" y="1386924"/>
                </a:lnTo>
                <a:cubicBezTo>
                  <a:pt x="8679206" y="1381793"/>
                  <a:pt x="8675245" y="1376933"/>
                  <a:pt x="8671825" y="1372342"/>
                </a:cubicBezTo>
                <a:cubicBezTo>
                  <a:pt x="8668404" y="1367751"/>
                  <a:pt x="8666604" y="1361811"/>
                  <a:pt x="8666424" y="1354519"/>
                </a:cubicBezTo>
                <a:lnTo>
                  <a:pt x="8681546" y="1335077"/>
                </a:lnTo>
                <a:lnTo>
                  <a:pt x="8698829" y="1341557"/>
                </a:lnTo>
                <a:cubicBezTo>
                  <a:pt x="8699189" y="1336247"/>
                  <a:pt x="8700629" y="1331206"/>
                  <a:pt x="8703149" y="1326435"/>
                </a:cubicBezTo>
                <a:cubicBezTo>
                  <a:pt x="8705670" y="1321664"/>
                  <a:pt x="8707110" y="1316624"/>
                  <a:pt x="8707470" y="1311313"/>
                </a:cubicBezTo>
                <a:lnTo>
                  <a:pt x="8722592" y="1294030"/>
                </a:lnTo>
                <a:cubicBezTo>
                  <a:pt x="8722412" y="1292365"/>
                  <a:pt x="8721692" y="1289215"/>
                  <a:pt x="8720432" y="1284579"/>
                </a:cubicBezTo>
                <a:cubicBezTo>
                  <a:pt x="8719172" y="1279943"/>
                  <a:pt x="8718451" y="1277333"/>
                  <a:pt x="8718272" y="1276748"/>
                </a:cubicBezTo>
                <a:cubicBezTo>
                  <a:pt x="8717237" y="1277198"/>
                  <a:pt x="8716607" y="1278998"/>
                  <a:pt x="8716381" y="1282149"/>
                </a:cubicBezTo>
                <a:cubicBezTo>
                  <a:pt x="8716157" y="1285299"/>
                  <a:pt x="8716066" y="1287099"/>
                  <a:pt x="8716111" y="1287549"/>
                </a:cubicBezTo>
                <a:lnTo>
                  <a:pt x="8694508" y="1302671"/>
                </a:lnTo>
                <a:cubicBezTo>
                  <a:pt x="8687667" y="1302311"/>
                  <a:pt x="8684067" y="1305192"/>
                  <a:pt x="8683707" y="1311313"/>
                </a:cubicBezTo>
                <a:lnTo>
                  <a:pt x="8683707" y="1319954"/>
                </a:lnTo>
                <a:cubicBezTo>
                  <a:pt x="8681456" y="1319819"/>
                  <a:pt x="8679476" y="1320089"/>
                  <a:pt x="8677765" y="1320764"/>
                </a:cubicBezTo>
                <a:cubicBezTo>
                  <a:pt x="8676055" y="1321440"/>
                  <a:pt x="8675155" y="1323330"/>
                  <a:pt x="8675065" y="1326435"/>
                </a:cubicBezTo>
                <a:cubicBezTo>
                  <a:pt x="8675426" y="1332556"/>
                  <a:pt x="8672545" y="1335437"/>
                  <a:pt x="8666424" y="1335077"/>
                </a:cubicBezTo>
                <a:cubicBezTo>
                  <a:pt x="8666064" y="1340207"/>
                  <a:pt x="8664624" y="1344528"/>
                  <a:pt x="8662103" y="1348038"/>
                </a:cubicBezTo>
                <a:cubicBezTo>
                  <a:pt x="8659583" y="1351549"/>
                  <a:pt x="8658143" y="1355869"/>
                  <a:pt x="8657783" y="1361000"/>
                </a:cubicBezTo>
                <a:cubicBezTo>
                  <a:pt x="8650762" y="1362710"/>
                  <a:pt x="8647521" y="1369551"/>
                  <a:pt x="8648061" y="1381523"/>
                </a:cubicBezTo>
                <a:cubicBezTo>
                  <a:pt x="8648602" y="1393495"/>
                  <a:pt x="8643201" y="1400336"/>
                  <a:pt x="8631859" y="1402046"/>
                </a:cubicBezTo>
                <a:cubicBezTo>
                  <a:pt x="8627583" y="1408662"/>
                  <a:pt x="8624253" y="1415953"/>
                  <a:pt x="8621868" y="1423919"/>
                </a:cubicBezTo>
                <a:cubicBezTo>
                  <a:pt x="8619482" y="1431886"/>
                  <a:pt x="8617772" y="1439717"/>
                  <a:pt x="8616737" y="1447413"/>
                </a:cubicBezTo>
                <a:cubicBezTo>
                  <a:pt x="8611786" y="1452273"/>
                  <a:pt x="8608726" y="1459294"/>
                  <a:pt x="8607555" y="1468476"/>
                </a:cubicBezTo>
                <a:cubicBezTo>
                  <a:pt x="8606385" y="1477657"/>
                  <a:pt x="8604405" y="1485759"/>
                  <a:pt x="8601615" y="1492780"/>
                </a:cubicBezTo>
                <a:lnTo>
                  <a:pt x="8592973" y="1499261"/>
                </a:lnTo>
                <a:cubicBezTo>
                  <a:pt x="8591713" y="1504706"/>
                  <a:pt x="8589373" y="1510017"/>
                  <a:pt x="8585952" y="1515193"/>
                </a:cubicBezTo>
                <a:cubicBezTo>
                  <a:pt x="8582532" y="1520369"/>
                  <a:pt x="8579111" y="1525139"/>
                  <a:pt x="8575691" y="1529505"/>
                </a:cubicBezTo>
                <a:cubicBezTo>
                  <a:pt x="8577356" y="1530765"/>
                  <a:pt x="8580506" y="1532565"/>
                  <a:pt x="8585142" y="1534906"/>
                </a:cubicBezTo>
                <a:cubicBezTo>
                  <a:pt x="8589778" y="1537246"/>
                  <a:pt x="8592388" y="1539046"/>
                  <a:pt x="8592973" y="1540306"/>
                </a:cubicBezTo>
                <a:cubicBezTo>
                  <a:pt x="8592793" y="1541342"/>
                  <a:pt x="8592073" y="1541972"/>
                  <a:pt x="8590813" y="1542197"/>
                </a:cubicBezTo>
                <a:cubicBezTo>
                  <a:pt x="8589553" y="1542422"/>
                  <a:pt x="8588833" y="1542512"/>
                  <a:pt x="8588652" y="1542467"/>
                </a:cubicBezTo>
                <a:lnTo>
                  <a:pt x="8536805" y="1615918"/>
                </a:lnTo>
                <a:cubicBezTo>
                  <a:pt x="8530639" y="1616637"/>
                  <a:pt x="8528389" y="1619518"/>
                  <a:pt x="8530054" y="1624559"/>
                </a:cubicBezTo>
                <a:cubicBezTo>
                  <a:pt x="8531719" y="1629600"/>
                  <a:pt x="8528929" y="1632480"/>
                  <a:pt x="8521683" y="1633200"/>
                </a:cubicBezTo>
                <a:lnTo>
                  <a:pt x="8538965" y="1635361"/>
                </a:lnTo>
                <a:lnTo>
                  <a:pt x="8547606" y="1646162"/>
                </a:lnTo>
                <a:cubicBezTo>
                  <a:pt x="8547471" y="1650393"/>
                  <a:pt x="8546122" y="1653273"/>
                  <a:pt x="8543556" y="1654803"/>
                </a:cubicBezTo>
                <a:cubicBezTo>
                  <a:pt x="8540990" y="1656334"/>
                  <a:pt x="8538020" y="1657054"/>
                  <a:pt x="8534645" y="1656964"/>
                </a:cubicBezTo>
                <a:lnTo>
                  <a:pt x="8532485" y="1656964"/>
                </a:lnTo>
                <a:cubicBezTo>
                  <a:pt x="8533790" y="1661734"/>
                  <a:pt x="8533879" y="1666775"/>
                  <a:pt x="8532754" y="1672086"/>
                </a:cubicBezTo>
                <a:cubicBezTo>
                  <a:pt x="8531629" y="1677397"/>
                  <a:pt x="8527939" y="1680277"/>
                  <a:pt x="8521683" y="1680727"/>
                </a:cubicBezTo>
                <a:lnTo>
                  <a:pt x="8530324" y="1689368"/>
                </a:lnTo>
                <a:cubicBezTo>
                  <a:pt x="8530864" y="1683337"/>
                  <a:pt x="8534105" y="1680277"/>
                  <a:pt x="8540045" y="1680187"/>
                </a:cubicBezTo>
                <a:cubicBezTo>
                  <a:pt x="8545986" y="1680097"/>
                  <a:pt x="8551387" y="1680277"/>
                  <a:pt x="8556248" y="1680727"/>
                </a:cubicBezTo>
                <a:lnTo>
                  <a:pt x="8571370" y="1674246"/>
                </a:lnTo>
                <a:cubicBezTo>
                  <a:pt x="8571370" y="1677712"/>
                  <a:pt x="8570830" y="1681582"/>
                  <a:pt x="8569750" y="1685858"/>
                </a:cubicBezTo>
                <a:cubicBezTo>
                  <a:pt x="8568670" y="1690134"/>
                  <a:pt x="8567050" y="1693464"/>
                  <a:pt x="8564889" y="1695850"/>
                </a:cubicBezTo>
                <a:lnTo>
                  <a:pt x="8558408" y="1715292"/>
                </a:lnTo>
                <a:cubicBezTo>
                  <a:pt x="8557103" y="1715247"/>
                  <a:pt x="8555393" y="1715337"/>
                  <a:pt x="8553277" y="1715562"/>
                </a:cubicBezTo>
                <a:cubicBezTo>
                  <a:pt x="8551162" y="1715787"/>
                  <a:pt x="8549992" y="1716417"/>
                  <a:pt x="8549767" y="1717452"/>
                </a:cubicBezTo>
                <a:cubicBezTo>
                  <a:pt x="8549902" y="1718668"/>
                  <a:pt x="8550712" y="1720018"/>
                  <a:pt x="8552197" y="1721503"/>
                </a:cubicBezTo>
                <a:cubicBezTo>
                  <a:pt x="8553682" y="1722988"/>
                  <a:pt x="8555033" y="1723798"/>
                  <a:pt x="8556248" y="1723934"/>
                </a:cubicBezTo>
                <a:lnTo>
                  <a:pt x="8547606" y="1743376"/>
                </a:lnTo>
                <a:lnTo>
                  <a:pt x="8547606" y="1760659"/>
                </a:lnTo>
                <a:lnTo>
                  <a:pt x="8538965" y="1769300"/>
                </a:lnTo>
                <a:cubicBezTo>
                  <a:pt x="8533250" y="1771145"/>
                  <a:pt x="8530099" y="1776096"/>
                  <a:pt x="8529514" y="1784152"/>
                </a:cubicBezTo>
                <a:cubicBezTo>
                  <a:pt x="8528929" y="1792209"/>
                  <a:pt x="8526319" y="1798780"/>
                  <a:pt x="8521683" y="1803865"/>
                </a:cubicBezTo>
                <a:cubicBezTo>
                  <a:pt x="8521773" y="1805170"/>
                  <a:pt x="8521592" y="1806881"/>
                  <a:pt x="8521142" y="1808996"/>
                </a:cubicBezTo>
                <a:cubicBezTo>
                  <a:pt x="8520692" y="1811111"/>
                  <a:pt x="8519432" y="1812281"/>
                  <a:pt x="8517362" y="1812506"/>
                </a:cubicBezTo>
                <a:cubicBezTo>
                  <a:pt x="8513987" y="1811831"/>
                  <a:pt x="8511016" y="1808321"/>
                  <a:pt x="8508451" y="1801975"/>
                </a:cubicBezTo>
                <a:cubicBezTo>
                  <a:pt x="8505885" y="1795629"/>
                  <a:pt x="8504535" y="1790498"/>
                  <a:pt x="8504400" y="1786583"/>
                </a:cubicBezTo>
                <a:cubicBezTo>
                  <a:pt x="8513852" y="1777941"/>
                  <a:pt x="8516552" y="1770380"/>
                  <a:pt x="8512501" y="1763899"/>
                </a:cubicBezTo>
                <a:cubicBezTo>
                  <a:pt x="8508451" y="1757418"/>
                  <a:pt x="8505751" y="1752017"/>
                  <a:pt x="8504400" y="1747697"/>
                </a:cubicBezTo>
                <a:cubicBezTo>
                  <a:pt x="8504040" y="1747742"/>
                  <a:pt x="8502600" y="1747652"/>
                  <a:pt x="8500080" y="1747427"/>
                </a:cubicBezTo>
                <a:cubicBezTo>
                  <a:pt x="8497559" y="1747202"/>
                  <a:pt x="8496119" y="1746572"/>
                  <a:pt x="8495759" y="1745537"/>
                </a:cubicBezTo>
                <a:cubicBezTo>
                  <a:pt x="8495984" y="1744457"/>
                  <a:pt x="8497154" y="1743376"/>
                  <a:pt x="8499269" y="1742296"/>
                </a:cubicBezTo>
                <a:cubicBezTo>
                  <a:pt x="8501384" y="1741216"/>
                  <a:pt x="8503095" y="1740136"/>
                  <a:pt x="8504400" y="1739056"/>
                </a:cubicBezTo>
                <a:cubicBezTo>
                  <a:pt x="8504625" y="1735860"/>
                  <a:pt x="8506335" y="1733610"/>
                  <a:pt x="8509531" y="1732304"/>
                </a:cubicBezTo>
                <a:cubicBezTo>
                  <a:pt x="8512727" y="1730999"/>
                  <a:pt x="8516057" y="1730369"/>
                  <a:pt x="8519522" y="1730415"/>
                </a:cubicBezTo>
                <a:lnTo>
                  <a:pt x="8530324" y="1732575"/>
                </a:lnTo>
                <a:cubicBezTo>
                  <a:pt x="8529604" y="1725239"/>
                  <a:pt x="8526724" y="1722088"/>
                  <a:pt x="8521683" y="1723123"/>
                </a:cubicBezTo>
                <a:cubicBezTo>
                  <a:pt x="8516642" y="1724158"/>
                  <a:pt x="8513761" y="1721548"/>
                  <a:pt x="8513042" y="1715292"/>
                </a:cubicBezTo>
                <a:lnTo>
                  <a:pt x="8504400" y="1717452"/>
                </a:lnTo>
                <a:cubicBezTo>
                  <a:pt x="8504805" y="1723753"/>
                  <a:pt x="8504535" y="1727894"/>
                  <a:pt x="8503590" y="1729874"/>
                </a:cubicBezTo>
                <a:cubicBezTo>
                  <a:pt x="8502645" y="1731854"/>
                  <a:pt x="8498594" y="1732754"/>
                  <a:pt x="8491438" y="1732575"/>
                </a:cubicBezTo>
                <a:lnTo>
                  <a:pt x="8478476" y="1754178"/>
                </a:lnTo>
                <a:lnTo>
                  <a:pt x="8480637" y="1773621"/>
                </a:lnTo>
                <a:cubicBezTo>
                  <a:pt x="8484777" y="1774116"/>
                  <a:pt x="8487298" y="1776906"/>
                  <a:pt x="8488198" y="1781992"/>
                </a:cubicBezTo>
                <a:cubicBezTo>
                  <a:pt x="8489098" y="1787078"/>
                  <a:pt x="8489458" y="1791488"/>
                  <a:pt x="8489278" y="1795224"/>
                </a:cubicBezTo>
                <a:cubicBezTo>
                  <a:pt x="8489368" y="1797924"/>
                  <a:pt x="8489188" y="1801705"/>
                  <a:pt x="8488738" y="1806566"/>
                </a:cubicBezTo>
                <a:cubicBezTo>
                  <a:pt x="8488288" y="1811426"/>
                  <a:pt x="8487028" y="1814127"/>
                  <a:pt x="8484957" y="1814667"/>
                </a:cubicBezTo>
                <a:cubicBezTo>
                  <a:pt x="8480637" y="1814667"/>
                  <a:pt x="8476316" y="1812506"/>
                  <a:pt x="8471996" y="1808186"/>
                </a:cubicBezTo>
                <a:lnTo>
                  <a:pt x="8491438" y="1842751"/>
                </a:lnTo>
                <a:cubicBezTo>
                  <a:pt x="8491303" y="1844821"/>
                  <a:pt x="8490493" y="1846081"/>
                  <a:pt x="8489008" y="1846532"/>
                </a:cubicBezTo>
                <a:cubicBezTo>
                  <a:pt x="8487523" y="1846982"/>
                  <a:pt x="8486172" y="1847161"/>
                  <a:pt x="8484957" y="1847072"/>
                </a:cubicBezTo>
                <a:cubicBezTo>
                  <a:pt x="8479332" y="1845946"/>
                  <a:pt x="8474381" y="1843876"/>
                  <a:pt x="8470105" y="1840861"/>
                </a:cubicBezTo>
                <a:cubicBezTo>
                  <a:pt x="8465830" y="1837845"/>
                  <a:pt x="8463579" y="1840635"/>
                  <a:pt x="8463354" y="1849232"/>
                </a:cubicBezTo>
                <a:cubicBezTo>
                  <a:pt x="8457954" y="1857468"/>
                  <a:pt x="8453632" y="1868000"/>
                  <a:pt x="8450392" y="1880827"/>
                </a:cubicBezTo>
                <a:cubicBezTo>
                  <a:pt x="8447152" y="1893653"/>
                  <a:pt x="8444991" y="1904725"/>
                  <a:pt x="8443911" y="1914041"/>
                </a:cubicBezTo>
                <a:lnTo>
                  <a:pt x="8433110" y="1918362"/>
                </a:lnTo>
                <a:cubicBezTo>
                  <a:pt x="8433920" y="1919577"/>
                  <a:pt x="8433380" y="1920927"/>
                  <a:pt x="8431489" y="1922413"/>
                </a:cubicBezTo>
                <a:cubicBezTo>
                  <a:pt x="8429599" y="1923898"/>
                  <a:pt x="8427979" y="1924708"/>
                  <a:pt x="8426629" y="1924843"/>
                </a:cubicBezTo>
                <a:lnTo>
                  <a:pt x="8422308" y="1948606"/>
                </a:lnTo>
                <a:lnTo>
                  <a:pt x="8413667" y="1961568"/>
                </a:lnTo>
                <a:lnTo>
                  <a:pt x="8407186" y="1963729"/>
                </a:lnTo>
                <a:lnTo>
                  <a:pt x="8405025" y="1974530"/>
                </a:lnTo>
                <a:cubicBezTo>
                  <a:pt x="8405566" y="1982047"/>
                  <a:pt x="8406106" y="1989158"/>
                  <a:pt x="8406646" y="1995863"/>
                </a:cubicBezTo>
                <a:cubicBezTo>
                  <a:pt x="8407186" y="2002569"/>
                  <a:pt x="8404486" y="2009140"/>
                  <a:pt x="8398545" y="2015576"/>
                </a:cubicBezTo>
                <a:cubicBezTo>
                  <a:pt x="8398185" y="2021562"/>
                  <a:pt x="8396744" y="2025793"/>
                  <a:pt x="8394224" y="2028268"/>
                </a:cubicBezTo>
                <a:cubicBezTo>
                  <a:pt x="8391704" y="2030744"/>
                  <a:pt x="8390263" y="2034434"/>
                  <a:pt x="8389903" y="2039340"/>
                </a:cubicBezTo>
                <a:cubicBezTo>
                  <a:pt x="8385178" y="2044966"/>
                  <a:pt x="8380047" y="2051537"/>
                  <a:pt x="8374511" y="2059053"/>
                </a:cubicBezTo>
                <a:cubicBezTo>
                  <a:pt x="8368975" y="2066569"/>
                  <a:pt x="8365465" y="2073680"/>
                  <a:pt x="8363980" y="2080386"/>
                </a:cubicBezTo>
                <a:cubicBezTo>
                  <a:pt x="8362359" y="2101179"/>
                  <a:pt x="8355878" y="2115761"/>
                  <a:pt x="8344536" y="2124132"/>
                </a:cubicBezTo>
                <a:cubicBezTo>
                  <a:pt x="8333195" y="2132503"/>
                  <a:pt x="8326714" y="2146006"/>
                  <a:pt x="8325094" y="2164638"/>
                </a:cubicBezTo>
                <a:cubicBezTo>
                  <a:pt x="8324734" y="2169544"/>
                  <a:pt x="8323294" y="2173235"/>
                  <a:pt x="8320773" y="2175710"/>
                </a:cubicBezTo>
                <a:cubicBezTo>
                  <a:pt x="8318253" y="2178185"/>
                  <a:pt x="8316813" y="2182416"/>
                  <a:pt x="8316452" y="2188402"/>
                </a:cubicBezTo>
                <a:cubicBezTo>
                  <a:pt x="8316588" y="2191822"/>
                  <a:pt x="8316318" y="2195783"/>
                  <a:pt x="8315642" y="2200284"/>
                </a:cubicBezTo>
                <a:cubicBezTo>
                  <a:pt x="8314967" y="2204784"/>
                  <a:pt x="8313077" y="2208745"/>
                  <a:pt x="8309971" y="2212165"/>
                </a:cubicBezTo>
                <a:cubicBezTo>
                  <a:pt x="8308621" y="2221752"/>
                  <a:pt x="8303221" y="2234984"/>
                  <a:pt x="8293769" y="2251861"/>
                </a:cubicBezTo>
                <a:cubicBezTo>
                  <a:pt x="8284318" y="2268739"/>
                  <a:pt x="8278917" y="2283591"/>
                  <a:pt x="8277567" y="2296418"/>
                </a:cubicBezTo>
                <a:lnTo>
                  <a:pt x="8253803" y="2305059"/>
                </a:lnTo>
                <a:cubicBezTo>
                  <a:pt x="8243812" y="2303619"/>
                  <a:pt x="8240572" y="2297858"/>
                  <a:pt x="8244082" y="2287776"/>
                </a:cubicBezTo>
                <a:cubicBezTo>
                  <a:pt x="8247592" y="2277695"/>
                  <a:pt x="8240031" y="2271934"/>
                  <a:pt x="8221398" y="2270494"/>
                </a:cubicBezTo>
                <a:cubicBezTo>
                  <a:pt x="8217753" y="2270899"/>
                  <a:pt x="8213703" y="2271169"/>
                  <a:pt x="8209247" y="2271304"/>
                </a:cubicBezTo>
                <a:cubicBezTo>
                  <a:pt x="8204791" y="2271439"/>
                  <a:pt x="8202361" y="2269009"/>
                  <a:pt x="8201956" y="2264013"/>
                </a:cubicBezTo>
                <a:cubicBezTo>
                  <a:pt x="8207177" y="2263518"/>
                  <a:pt x="8210237" y="2260727"/>
                  <a:pt x="8211137" y="2255642"/>
                </a:cubicBezTo>
                <a:cubicBezTo>
                  <a:pt x="8212037" y="2250556"/>
                  <a:pt x="8211857" y="2246145"/>
                  <a:pt x="8210597" y="2242410"/>
                </a:cubicBezTo>
                <a:lnTo>
                  <a:pt x="8217078" y="2227287"/>
                </a:lnTo>
                <a:cubicBezTo>
                  <a:pt x="8217978" y="2225037"/>
                  <a:pt x="8217798" y="2223057"/>
                  <a:pt x="8216538" y="2221347"/>
                </a:cubicBezTo>
                <a:cubicBezTo>
                  <a:pt x="8215278" y="2219636"/>
                  <a:pt x="8214017" y="2218736"/>
                  <a:pt x="8212757" y="2218646"/>
                </a:cubicBezTo>
                <a:cubicBezTo>
                  <a:pt x="8217438" y="2206044"/>
                  <a:pt x="8222119" y="2190742"/>
                  <a:pt x="8226799" y="2172740"/>
                </a:cubicBezTo>
                <a:cubicBezTo>
                  <a:pt x="8231480" y="2154737"/>
                  <a:pt x="8234000" y="2138354"/>
                  <a:pt x="8234361" y="2123592"/>
                </a:cubicBezTo>
                <a:lnTo>
                  <a:pt x="8240841" y="2108470"/>
                </a:lnTo>
                <a:lnTo>
                  <a:pt x="8227880" y="2097668"/>
                </a:lnTo>
                <a:lnTo>
                  <a:pt x="8227880" y="2106310"/>
                </a:lnTo>
                <a:cubicBezTo>
                  <a:pt x="8224684" y="2106445"/>
                  <a:pt x="8222434" y="2107795"/>
                  <a:pt x="8221129" y="2110360"/>
                </a:cubicBezTo>
                <a:cubicBezTo>
                  <a:pt x="8219823" y="2112925"/>
                  <a:pt x="8219193" y="2115896"/>
                  <a:pt x="8219238" y="2119272"/>
                </a:cubicBezTo>
                <a:cubicBezTo>
                  <a:pt x="8218878" y="2125617"/>
                  <a:pt x="8217438" y="2131288"/>
                  <a:pt x="8214918" y="2136284"/>
                </a:cubicBezTo>
                <a:cubicBezTo>
                  <a:pt x="8212397" y="2141280"/>
                  <a:pt x="8210957" y="2146411"/>
                  <a:pt x="8210597" y="2151677"/>
                </a:cubicBezTo>
                <a:lnTo>
                  <a:pt x="8201956" y="2168959"/>
                </a:lnTo>
                <a:lnTo>
                  <a:pt x="8201956" y="2188402"/>
                </a:lnTo>
                <a:lnTo>
                  <a:pt x="8193314" y="2197043"/>
                </a:lnTo>
                <a:lnTo>
                  <a:pt x="8188994" y="2212165"/>
                </a:lnTo>
                <a:lnTo>
                  <a:pt x="8178192" y="2220806"/>
                </a:lnTo>
                <a:cubicBezTo>
                  <a:pt x="8176122" y="2228413"/>
                  <a:pt x="8173782" y="2235884"/>
                  <a:pt x="8171171" y="2243220"/>
                </a:cubicBezTo>
                <a:cubicBezTo>
                  <a:pt x="8168561" y="2250556"/>
                  <a:pt x="8165141" y="2257487"/>
                  <a:pt x="8160910" y="2264013"/>
                </a:cubicBezTo>
                <a:cubicBezTo>
                  <a:pt x="8160955" y="2267478"/>
                  <a:pt x="8160325" y="2271349"/>
                  <a:pt x="8159020" y="2275624"/>
                </a:cubicBezTo>
                <a:cubicBezTo>
                  <a:pt x="8157714" y="2279900"/>
                  <a:pt x="8155464" y="2283231"/>
                  <a:pt x="8152268" y="2285616"/>
                </a:cubicBezTo>
                <a:cubicBezTo>
                  <a:pt x="8146643" y="2296238"/>
                  <a:pt x="8140612" y="2306319"/>
                  <a:pt x="8134176" y="2315860"/>
                </a:cubicBezTo>
                <a:cubicBezTo>
                  <a:pt x="8127740" y="2325402"/>
                  <a:pt x="8122249" y="2335483"/>
                  <a:pt x="8117703" y="2346105"/>
                </a:cubicBezTo>
                <a:cubicBezTo>
                  <a:pt x="8115543" y="2346015"/>
                  <a:pt x="8113923" y="2346195"/>
                  <a:pt x="8112843" y="2346645"/>
                </a:cubicBezTo>
                <a:cubicBezTo>
                  <a:pt x="8111762" y="2347095"/>
                  <a:pt x="8111223" y="2348355"/>
                  <a:pt x="8111223" y="2350425"/>
                </a:cubicBezTo>
                <a:cubicBezTo>
                  <a:pt x="8111402" y="2353711"/>
                  <a:pt x="8111042" y="2356321"/>
                  <a:pt x="8110142" y="2358257"/>
                </a:cubicBezTo>
                <a:cubicBezTo>
                  <a:pt x="8109242" y="2360192"/>
                  <a:pt x="8106722" y="2361182"/>
                  <a:pt x="8102581" y="2361227"/>
                </a:cubicBezTo>
                <a:cubicBezTo>
                  <a:pt x="8102941" y="2370228"/>
                  <a:pt x="8100061" y="2378149"/>
                  <a:pt x="8093940" y="2384991"/>
                </a:cubicBezTo>
                <a:cubicBezTo>
                  <a:pt x="8094210" y="2392101"/>
                  <a:pt x="8093130" y="2399482"/>
                  <a:pt x="8090699" y="2407134"/>
                </a:cubicBezTo>
                <a:cubicBezTo>
                  <a:pt x="8088269" y="2414785"/>
                  <a:pt x="8082868" y="2418926"/>
                  <a:pt x="8074497" y="2419556"/>
                </a:cubicBezTo>
                <a:cubicBezTo>
                  <a:pt x="8075037" y="2422526"/>
                  <a:pt x="8076117" y="2427387"/>
                  <a:pt x="8077738" y="2434138"/>
                </a:cubicBezTo>
                <a:cubicBezTo>
                  <a:pt x="8079358" y="2440889"/>
                  <a:pt x="8078278" y="2444669"/>
                  <a:pt x="8074497" y="2445480"/>
                </a:cubicBezTo>
                <a:cubicBezTo>
                  <a:pt x="8072337" y="2445389"/>
                  <a:pt x="8070176" y="2444489"/>
                  <a:pt x="8068016" y="2442779"/>
                </a:cubicBezTo>
                <a:cubicBezTo>
                  <a:pt x="8065856" y="2441069"/>
                  <a:pt x="8063695" y="2439088"/>
                  <a:pt x="8061535" y="2436838"/>
                </a:cubicBezTo>
                <a:lnTo>
                  <a:pt x="8061535" y="2413074"/>
                </a:lnTo>
                <a:lnTo>
                  <a:pt x="8078818" y="2393632"/>
                </a:lnTo>
                <a:cubicBezTo>
                  <a:pt x="8079178" y="2385080"/>
                  <a:pt x="8080618" y="2376799"/>
                  <a:pt x="8083138" y="2368788"/>
                </a:cubicBezTo>
                <a:cubicBezTo>
                  <a:pt x="8085659" y="2360777"/>
                  <a:pt x="8087099" y="2352496"/>
                  <a:pt x="8087459" y="2343945"/>
                </a:cubicBezTo>
                <a:cubicBezTo>
                  <a:pt x="8093580" y="2330623"/>
                  <a:pt x="8098620" y="2316220"/>
                  <a:pt x="8102581" y="2300738"/>
                </a:cubicBezTo>
                <a:cubicBezTo>
                  <a:pt x="8105777" y="2298353"/>
                  <a:pt x="8108027" y="2295022"/>
                  <a:pt x="8109332" y="2290746"/>
                </a:cubicBezTo>
                <a:cubicBezTo>
                  <a:pt x="8110637" y="2286471"/>
                  <a:pt x="8111268" y="2282600"/>
                  <a:pt x="8111223" y="2279135"/>
                </a:cubicBezTo>
                <a:cubicBezTo>
                  <a:pt x="8113473" y="2279135"/>
                  <a:pt x="8115453" y="2278595"/>
                  <a:pt x="8117163" y="2277515"/>
                </a:cubicBezTo>
                <a:cubicBezTo>
                  <a:pt x="8118873" y="2276434"/>
                  <a:pt x="8119774" y="2274814"/>
                  <a:pt x="8119864" y="2272654"/>
                </a:cubicBezTo>
                <a:lnTo>
                  <a:pt x="8119864" y="2268334"/>
                </a:lnTo>
                <a:lnTo>
                  <a:pt x="8104741" y="2268334"/>
                </a:lnTo>
                <a:lnTo>
                  <a:pt x="8100421" y="2240250"/>
                </a:lnTo>
                <a:cubicBezTo>
                  <a:pt x="8103121" y="2237099"/>
                  <a:pt x="8105822" y="2231518"/>
                  <a:pt x="8108522" y="2223507"/>
                </a:cubicBezTo>
                <a:cubicBezTo>
                  <a:pt x="8111223" y="2215496"/>
                  <a:pt x="8110682" y="2210995"/>
                  <a:pt x="8106902" y="2210005"/>
                </a:cubicBezTo>
                <a:cubicBezTo>
                  <a:pt x="8104607" y="2210590"/>
                  <a:pt x="8102176" y="2213200"/>
                  <a:pt x="8099611" y="2217836"/>
                </a:cubicBezTo>
                <a:cubicBezTo>
                  <a:pt x="8097045" y="2222472"/>
                  <a:pt x="8095155" y="2225622"/>
                  <a:pt x="8093940" y="2227287"/>
                </a:cubicBezTo>
                <a:cubicBezTo>
                  <a:pt x="8090565" y="2227377"/>
                  <a:pt x="8087054" y="2226657"/>
                  <a:pt x="8083408" y="2225127"/>
                </a:cubicBezTo>
                <a:cubicBezTo>
                  <a:pt x="8079763" y="2223597"/>
                  <a:pt x="8076792" y="2220716"/>
                  <a:pt x="8074497" y="2216486"/>
                </a:cubicBezTo>
                <a:cubicBezTo>
                  <a:pt x="8074767" y="2208789"/>
                  <a:pt x="8077468" y="2195558"/>
                  <a:pt x="8082598" y="2176790"/>
                </a:cubicBezTo>
                <a:cubicBezTo>
                  <a:pt x="8087729" y="2158022"/>
                  <a:pt x="8093670" y="2147491"/>
                  <a:pt x="8100421" y="2145195"/>
                </a:cubicBezTo>
                <a:cubicBezTo>
                  <a:pt x="8100646" y="2137634"/>
                  <a:pt x="8101816" y="2130073"/>
                  <a:pt x="8103931" y="2122512"/>
                </a:cubicBezTo>
                <a:cubicBezTo>
                  <a:pt x="8106046" y="2114951"/>
                  <a:pt x="8107757" y="2107390"/>
                  <a:pt x="8109062" y="2099829"/>
                </a:cubicBezTo>
                <a:lnTo>
                  <a:pt x="8093940" y="2130073"/>
                </a:lnTo>
                <a:cubicBezTo>
                  <a:pt x="8088269" y="2131513"/>
                  <a:pt x="8085028" y="2137274"/>
                  <a:pt x="8084218" y="2147356"/>
                </a:cubicBezTo>
                <a:cubicBezTo>
                  <a:pt x="8083408" y="2157437"/>
                  <a:pt x="8080168" y="2163198"/>
                  <a:pt x="8074497" y="2164638"/>
                </a:cubicBezTo>
                <a:lnTo>
                  <a:pt x="8052894" y="2210005"/>
                </a:lnTo>
                <a:cubicBezTo>
                  <a:pt x="8052894" y="2214416"/>
                  <a:pt x="8051814" y="2218016"/>
                  <a:pt x="8049653" y="2220806"/>
                </a:cubicBezTo>
                <a:cubicBezTo>
                  <a:pt x="8047493" y="2223597"/>
                  <a:pt x="8044252" y="2225037"/>
                  <a:pt x="8039932" y="2225127"/>
                </a:cubicBezTo>
                <a:lnTo>
                  <a:pt x="8035611" y="2225127"/>
                </a:lnTo>
                <a:cubicBezTo>
                  <a:pt x="8035701" y="2226612"/>
                  <a:pt x="8035521" y="2229042"/>
                  <a:pt x="8035071" y="2232418"/>
                </a:cubicBezTo>
                <a:cubicBezTo>
                  <a:pt x="8034621" y="2235794"/>
                  <a:pt x="8033361" y="2237684"/>
                  <a:pt x="8031291" y="2238089"/>
                </a:cubicBezTo>
                <a:cubicBezTo>
                  <a:pt x="8030255" y="2237729"/>
                  <a:pt x="8029626" y="2236289"/>
                  <a:pt x="8029400" y="2233768"/>
                </a:cubicBezTo>
                <a:cubicBezTo>
                  <a:pt x="8029176" y="2231248"/>
                  <a:pt x="8029085" y="2229808"/>
                  <a:pt x="8029130" y="2229448"/>
                </a:cubicBezTo>
                <a:cubicBezTo>
                  <a:pt x="8017294" y="2231293"/>
                  <a:pt x="8008562" y="2240564"/>
                  <a:pt x="8002937" y="2257262"/>
                </a:cubicBezTo>
                <a:cubicBezTo>
                  <a:pt x="7997310" y="2273959"/>
                  <a:pt x="7994520" y="2287011"/>
                  <a:pt x="7994565" y="2296418"/>
                </a:cubicBezTo>
                <a:cubicBezTo>
                  <a:pt x="7985654" y="2304699"/>
                  <a:pt x="7980793" y="2312980"/>
                  <a:pt x="7979983" y="2321261"/>
                </a:cubicBezTo>
                <a:cubicBezTo>
                  <a:pt x="7979173" y="2329542"/>
                  <a:pt x="7977553" y="2339984"/>
                  <a:pt x="7975122" y="2352586"/>
                </a:cubicBezTo>
                <a:cubicBezTo>
                  <a:pt x="7968191" y="2353036"/>
                  <a:pt x="7961530" y="2356457"/>
                  <a:pt x="7955140" y="2362847"/>
                </a:cubicBezTo>
                <a:cubicBezTo>
                  <a:pt x="7948748" y="2369238"/>
                  <a:pt x="7945328" y="2375899"/>
                  <a:pt x="7944878" y="2382830"/>
                </a:cubicBezTo>
                <a:cubicBezTo>
                  <a:pt x="7941277" y="2387871"/>
                  <a:pt x="7939297" y="2393992"/>
                  <a:pt x="7938937" y="2401193"/>
                </a:cubicBezTo>
                <a:cubicBezTo>
                  <a:pt x="7938577" y="2408394"/>
                  <a:pt x="7935516" y="2412354"/>
                  <a:pt x="7929756" y="2413074"/>
                </a:cubicBezTo>
                <a:cubicBezTo>
                  <a:pt x="7921835" y="2413660"/>
                  <a:pt x="7918234" y="2417890"/>
                  <a:pt x="7918954" y="2425767"/>
                </a:cubicBezTo>
                <a:cubicBezTo>
                  <a:pt x="7919675" y="2433643"/>
                  <a:pt x="7920394" y="2441654"/>
                  <a:pt x="7921114" y="2449800"/>
                </a:cubicBezTo>
                <a:cubicBezTo>
                  <a:pt x="7914588" y="2455606"/>
                  <a:pt x="7911438" y="2462897"/>
                  <a:pt x="7911663" y="2471673"/>
                </a:cubicBezTo>
                <a:cubicBezTo>
                  <a:pt x="7911888" y="2480450"/>
                  <a:pt x="7909278" y="2488281"/>
                  <a:pt x="7903832" y="2495167"/>
                </a:cubicBezTo>
                <a:lnTo>
                  <a:pt x="7886549" y="2499487"/>
                </a:lnTo>
                <a:cubicBezTo>
                  <a:pt x="7886594" y="2498002"/>
                  <a:pt x="7886504" y="2495572"/>
                  <a:pt x="7886280" y="2492196"/>
                </a:cubicBezTo>
                <a:cubicBezTo>
                  <a:pt x="7886054" y="2488821"/>
                  <a:pt x="7885424" y="2486930"/>
                  <a:pt x="7884389" y="2486526"/>
                </a:cubicBezTo>
                <a:cubicBezTo>
                  <a:pt x="7883174" y="2487021"/>
                  <a:pt x="7881824" y="2489271"/>
                  <a:pt x="7880338" y="2493277"/>
                </a:cubicBezTo>
                <a:cubicBezTo>
                  <a:pt x="7878853" y="2497282"/>
                  <a:pt x="7878043" y="2500072"/>
                  <a:pt x="7877908" y="2501648"/>
                </a:cubicBezTo>
                <a:lnTo>
                  <a:pt x="7871427" y="2529732"/>
                </a:lnTo>
                <a:cubicBezTo>
                  <a:pt x="7866296" y="2534863"/>
                  <a:pt x="7861976" y="2546204"/>
                  <a:pt x="7858465" y="2563757"/>
                </a:cubicBezTo>
                <a:cubicBezTo>
                  <a:pt x="7854955" y="2581310"/>
                  <a:pt x="7850634" y="2593731"/>
                  <a:pt x="7845503" y="2601022"/>
                </a:cubicBezTo>
                <a:cubicBezTo>
                  <a:pt x="7836997" y="2598727"/>
                  <a:pt x="7834567" y="2588195"/>
                  <a:pt x="7838212" y="2569428"/>
                </a:cubicBezTo>
                <a:cubicBezTo>
                  <a:pt x="7841858" y="2550660"/>
                  <a:pt x="7844288" y="2537428"/>
                  <a:pt x="7845503" y="2529732"/>
                </a:cubicBezTo>
                <a:lnTo>
                  <a:pt x="7836862" y="2523251"/>
                </a:lnTo>
                <a:lnTo>
                  <a:pt x="7836862" y="2508129"/>
                </a:lnTo>
                <a:cubicBezTo>
                  <a:pt x="7841948" y="2496382"/>
                  <a:pt x="7844738" y="2484770"/>
                  <a:pt x="7845233" y="2473293"/>
                </a:cubicBezTo>
                <a:cubicBezTo>
                  <a:pt x="7845728" y="2461817"/>
                  <a:pt x="7845818" y="2449665"/>
                  <a:pt x="7845503" y="2436838"/>
                </a:cubicBezTo>
                <a:lnTo>
                  <a:pt x="7862786" y="2419556"/>
                </a:lnTo>
                <a:cubicBezTo>
                  <a:pt x="7862426" y="2415505"/>
                  <a:pt x="7860985" y="2411185"/>
                  <a:pt x="7858465" y="2406594"/>
                </a:cubicBezTo>
                <a:cubicBezTo>
                  <a:pt x="7855945" y="2402003"/>
                  <a:pt x="7854505" y="2395522"/>
                  <a:pt x="7854145" y="2387151"/>
                </a:cubicBezTo>
                <a:lnTo>
                  <a:pt x="7862786" y="2378509"/>
                </a:lnTo>
                <a:cubicBezTo>
                  <a:pt x="7861436" y="2371849"/>
                  <a:pt x="7858736" y="2363567"/>
                  <a:pt x="7854685" y="2353666"/>
                </a:cubicBezTo>
                <a:cubicBezTo>
                  <a:pt x="7850634" y="2343765"/>
                  <a:pt x="7853335" y="2333323"/>
                  <a:pt x="7862786" y="2322341"/>
                </a:cubicBezTo>
                <a:lnTo>
                  <a:pt x="7856305" y="2305059"/>
                </a:lnTo>
                <a:lnTo>
                  <a:pt x="7869267" y="2292097"/>
                </a:lnTo>
                <a:cubicBezTo>
                  <a:pt x="7866477" y="2289667"/>
                  <a:pt x="7863956" y="2286966"/>
                  <a:pt x="7861706" y="2283996"/>
                </a:cubicBezTo>
                <a:cubicBezTo>
                  <a:pt x="7859455" y="2281026"/>
                  <a:pt x="7861256" y="2279405"/>
                  <a:pt x="7867106" y="2279135"/>
                </a:cubicBezTo>
                <a:cubicBezTo>
                  <a:pt x="7867242" y="2272519"/>
                  <a:pt x="7868592" y="2265768"/>
                  <a:pt x="7871157" y="2258882"/>
                </a:cubicBezTo>
                <a:cubicBezTo>
                  <a:pt x="7873722" y="2251996"/>
                  <a:pt x="7876693" y="2245785"/>
                  <a:pt x="7880069" y="2240250"/>
                </a:cubicBezTo>
                <a:cubicBezTo>
                  <a:pt x="7880338" y="2232823"/>
                  <a:pt x="7881419" y="2225532"/>
                  <a:pt x="7883309" y="2218376"/>
                </a:cubicBezTo>
                <a:cubicBezTo>
                  <a:pt x="7885199" y="2211220"/>
                  <a:pt x="7886280" y="2203389"/>
                  <a:pt x="7886549" y="2194883"/>
                </a:cubicBezTo>
                <a:lnTo>
                  <a:pt x="7895191" y="2186241"/>
                </a:lnTo>
                <a:lnTo>
                  <a:pt x="7895191" y="2166798"/>
                </a:lnTo>
                <a:lnTo>
                  <a:pt x="7903832" y="2158157"/>
                </a:lnTo>
                <a:lnTo>
                  <a:pt x="7910313" y="2130073"/>
                </a:lnTo>
                <a:lnTo>
                  <a:pt x="7921114" y="2114951"/>
                </a:lnTo>
                <a:cubicBezTo>
                  <a:pt x="7921474" y="2110810"/>
                  <a:pt x="7922915" y="2107210"/>
                  <a:pt x="7925435" y="2104149"/>
                </a:cubicBezTo>
                <a:cubicBezTo>
                  <a:pt x="7927956" y="2101089"/>
                  <a:pt x="7929396" y="2097488"/>
                  <a:pt x="7929756" y="2093348"/>
                </a:cubicBezTo>
                <a:cubicBezTo>
                  <a:pt x="7936732" y="2088307"/>
                  <a:pt x="7940062" y="2077325"/>
                  <a:pt x="7939747" y="2060403"/>
                </a:cubicBezTo>
                <a:cubicBezTo>
                  <a:pt x="7939432" y="2043481"/>
                  <a:pt x="7938982" y="2031419"/>
                  <a:pt x="7938397" y="2024218"/>
                </a:cubicBezTo>
                <a:lnTo>
                  <a:pt x="7944878" y="2017736"/>
                </a:lnTo>
                <a:cubicBezTo>
                  <a:pt x="7948839" y="2007925"/>
                  <a:pt x="7952259" y="1997844"/>
                  <a:pt x="7955140" y="1987492"/>
                </a:cubicBezTo>
                <a:cubicBezTo>
                  <a:pt x="7958020" y="1977141"/>
                  <a:pt x="7962521" y="1967059"/>
                  <a:pt x="7968642" y="1957248"/>
                </a:cubicBezTo>
                <a:lnTo>
                  <a:pt x="7970802" y="1957248"/>
                </a:lnTo>
                <a:cubicBezTo>
                  <a:pt x="7972107" y="1949912"/>
                  <a:pt x="7973817" y="1942981"/>
                  <a:pt x="7975932" y="1936455"/>
                </a:cubicBezTo>
                <a:cubicBezTo>
                  <a:pt x="7978048" y="1929929"/>
                  <a:pt x="7979218" y="1922458"/>
                  <a:pt x="7979443" y="1914041"/>
                </a:cubicBezTo>
                <a:lnTo>
                  <a:pt x="7990245" y="1914041"/>
                </a:lnTo>
                <a:lnTo>
                  <a:pt x="7992405" y="1911881"/>
                </a:lnTo>
                <a:cubicBezTo>
                  <a:pt x="7993485" y="1885957"/>
                  <a:pt x="7997806" y="1865434"/>
                  <a:pt x="8005367" y="1850312"/>
                </a:cubicBezTo>
                <a:cubicBezTo>
                  <a:pt x="8012928" y="1835190"/>
                  <a:pt x="8017249" y="1825468"/>
                  <a:pt x="8018329" y="1821148"/>
                </a:cubicBezTo>
                <a:cubicBezTo>
                  <a:pt x="8023684" y="1813451"/>
                  <a:pt x="8027555" y="1805080"/>
                  <a:pt x="8029940" y="1796034"/>
                </a:cubicBezTo>
                <a:cubicBezTo>
                  <a:pt x="8032326" y="1786988"/>
                  <a:pt x="8033496" y="1778076"/>
                  <a:pt x="8033451" y="1769300"/>
                </a:cubicBezTo>
                <a:cubicBezTo>
                  <a:pt x="8040292" y="1756698"/>
                  <a:pt x="8046053" y="1743016"/>
                  <a:pt x="8050734" y="1728254"/>
                </a:cubicBezTo>
                <a:cubicBezTo>
                  <a:pt x="8057124" y="1724294"/>
                  <a:pt x="8060005" y="1718173"/>
                  <a:pt x="8059375" y="1709892"/>
                </a:cubicBezTo>
                <a:cubicBezTo>
                  <a:pt x="8058745" y="1701610"/>
                  <a:pt x="8061625" y="1695489"/>
                  <a:pt x="8068016" y="1691528"/>
                </a:cubicBezTo>
                <a:cubicBezTo>
                  <a:pt x="8068376" y="1687388"/>
                  <a:pt x="8069816" y="1683788"/>
                  <a:pt x="8072337" y="1680727"/>
                </a:cubicBezTo>
                <a:cubicBezTo>
                  <a:pt x="8074857" y="1677667"/>
                  <a:pt x="8076297" y="1674066"/>
                  <a:pt x="8076657" y="1669926"/>
                </a:cubicBezTo>
                <a:cubicBezTo>
                  <a:pt x="8080978" y="1663084"/>
                  <a:pt x="8083138" y="1655163"/>
                  <a:pt x="8083138" y="1646162"/>
                </a:cubicBezTo>
                <a:cubicBezTo>
                  <a:pt x="8086334" y="1643776"/>
                  <a:pt x="8088584" y="1640446"/>
                  <a:pt x="8089889" y="1636171"/>
                </a:cubicBezTo>
                <a:cubicBezTo>
                  <a:pt x="8091194" y="1631895"/>
                  <a:pt x="8091825" y="1628024"/>
                  <a:pt x="8091780" y="1624559"/>
                </a:cubicBezTo>
                <a:cubicBezTo>
                  <a:pt x="8094030" y="1624559"/>
                  <a:pt x="8096010" y="1624018"/>
                  <a:pt x="8097720" y="1622939"/>
                </a:cubicBezTo>
                <a:cubicBezTo>
                  <a:pt x="8099430" y="1621858"/>
                  <a:pt x="8100331" y="1620238"/>
                  <a:pt x="8100421" y="1618078"/>
                </a:cubicBezTo>
                <a:cubicBezTo>
                  <a:pt x="8100241" y="1614792"/>
                  <a:pt x="8100601" y="1612182"/>
                  <a:pt x="8101501" y="1610247"/>
                </a:cubicBezTo>
                <a:cubicBezTo>
                  <a:pt x="8102401" y="1608311"/>
                  <a:pt x="8104921" y="1607322"/>
                  <a:pt x="8109062" y="1607276"/>
                </a:cubicBezTo>
                <a:cubicBezTo>
                  <a:pt x="8110412" y="1596250"/>
                  <a:pt x="8117433" y="1576717"/>
                  <a:pt x="8130125" y="1548678"/>
                </a:cubicBezTo>
                <a:cubicBezTo>
                  <a:pt x="8142817" y="1520638"/>
                  <a:pt x="8153078" y="1504886"/>
                  <a:pt x="8160910" y="1501421"/>
                </a:cubicBezTo>
                <a:cubicBezTo>
                  <a:pt x="8161630" y="1490484"/>
                  <a:pt x="8164510" y="1479412"/>
                  <a:pt x="8169551" y="1468206"/>
                </a:cubicBezTo>
                <a:cubicBezTo>
                  <a:pt x="8174592" y="1456999"/>
                  <a:pt x="8177472" y="1446467"/>
                  <a:pt x="8178192" y="1436611"/>
                </a:cubicBezTo>
                <a:lnTo>
                  <a:pt x="8186833" y="1417168"/>
                </a:lnTo>
                <a:cubicBezTo>
                  <a:pt x="8190029" y="1415908"/>
                  <a:pt x="8192279" y="1413568"/>
                  <a:pt x="8193585" y="1410147"/>
                </a:cubicBezTo>
                <a:cubicBezTo>
                  <a:pt x="8194890" y="1406727"/>
                  <a:pt x="8195520" y="1403306"/>
                  <a:pt x="8195475" y="1399886"/>
                </a:cubicBezTo>
                <a:lnTo>
                  <a:pt x="8201956" y="1391244"/>
                </a:lnTo>
                <a:cubicBezTo>
                  <a:pt x="8203396" y="1370902"/>
                  <a:pt x="8209157" y="1352179"/>
                  <a:pt x="8219238" y="1335077"/>
                </a:cubicBezTo>
                <a:cubicBezTo>
                  <a:pt x="8229320" y="1317974"/>
                  <a:pt x="8235081" y="1301411"/>
                  <a:pt x="8236521" y="1285389"/>
                </a:cubicBezTo>
                <a:cubicBezTo>
                  <a:pt x="8241201" y="1279268"/>
                  <a:pt x="8246962" y="1274227"/>
                  <a:pt x="8253803" y="1270267"/>
                </a:cubicBezTo>
                <a:cubicBezTo>
                  <a:pt x="8255153" y="1257935"/>
                  <a:pt x="8260554" y="1246413"/>
                  <a:pt x="8270006" y="1235702"/>
                </a:cubicBezTo>
                <a:cubicBezTo>
                  <a:pt x="8279457" y="1224990"/>
                  <a:pt x="8284858" y="1217789"/>
                  <a:pt x="8286208" y="1214098"/>
                </a:cubicBezTo>
                <a:cubicBezTo>
                  <a:pt x="8289404" y="1211804"/>
                  <a:pt x="8291654" y="1208833"/>
                  <a:pt x="8292959" y="1205187"/>
                </a:cubicBezTo>
                <a:cubicBezTo>
                  <a:pt x="8294264" y="1201542"/>
                  <a:pt x="8294895" y="1198031"/>
                  <a:pt x="8294850" y="1194656"/>
                </a:cubicBezTo>
                <a:cubicBezTo>
                  <a:pt x="8297100" y="1194746"/>
                  <a:pt x="8299080" y="1194566"/>
                  <a:pt x="8300790" y="1194116"/>
                </a:cubicBezTo>
                <a:cubicBezTo>
                  <a:pt x="8302500" y="1193666"/>
                  <a:pt x="8303401" y="1192405"/>
                  <a:pt x="8303491" y="1190335"/>
                </a:cubicBezTo>
                <a:cubicBezTo>
                  <a:pt x="8303310" y="1186104"/>
                  <a:pt x="8303671" y="1183224"/>
                  <a:pt x="8304571" y="1181694"/>
                </a:cubicBezTo>
                <a:cubicBezTo>
                  <a:pt x="8305471" y="1180164"/>
                  <a:pt x="8307991" y="1179444"/>
                  <a:pt x="8312132" y="1179533"/>
                </a:cubicBezTo>
                <a:lnTo>
                  <a:pt x="8314292" y="1153610"/>
                </a:lnTo>
                <a:lnTo>
                  <a:pt x="8318613" y="1144968"/>
                </a:lnTo>
                <a:cubicBezTo>
                  <a:pt x="8316137" y="1144923"/>
                  <a:pt x="8313527" y="1145554"/>
                  <a:pt x="8310782" y="1146859"/>
                </a:cubicBezTo>
                <a:cubicBezTo>
                  <a:pt x="8308036" y="1148164"/>
                  <a:pt x="8307046" y="1150415"/>
                  <a:pt x="8307811" y="1153610"/>
                </a:cubicBezTo>
                <a:cubicBezTo>
                  <a:pt x="8306776" y="1153520"/>
                  <a:pt x="8306146" y="1153159"/>
                  <a:pt x="8305921" y="1152530"/>
                </a:cubicBezTo>
                <a:cubicBezTo>
                  <a:pt x="8305696" y="1151899"/>
                  <a:pt x="8305606" y="1151539"/>
                  <a:pt x="8305651" y="1151449"/>
                </a:cubicBezTo>
                <a:cubicBezTo>
                  <a:pt x="8307046" y="1141008"/>
                  <a:pt x="8313977" y="1125165"/>
                  <a:pt x="8326444" y="1103922"/>
                </a:cubicBezTo>
                <a:cubicBezTo>
                  <a:pt x="8338911" y="1082679"/>
                  <a:pt x="8348542" y="1066837"/>
                  <a:pt x="8355338" y="1056395"/>
                </a:cubicBezTo>
                <a:cubicBezTo>
                  <a:pt x="8356058" y="1048159"/>
                  <a:pt x="8358939" y="1041408"/>
                  <a:pt x="8363980" y="1036142"/>
                </a:cubicBezTo>
                <a:cubicBezTo>
                  <a:pt x="8369020" y="1030876"/>
                  <a:pt x="8371901" y="1024666"/>
                  <a:pt x="8372621" y="1017510"/>
                </a:cubicBezTo>
                <a:lnTo>
                  <a:pt x="8396384" y="976464"/>
                </a:lnTo>
                <a:cubicBezTo>
                  <a:pt x="8397104" y="968182"/>
                  <a:pt x="8399985" y="960982"/>
                  <a:pt x="8405025" y="954861"/>
                </a:cubicBezTo>
                <a:cubicBezTo>
                  <a:pt x="8410066" y="948740"/>
                  <a:pt x="8412947" y="941538"/>
                  <a:pt x="8413667" y="933257"/>
                </a:cubicBezTo>
                <a:lnTo>
                  <a:pt x="8422308" y="915975"/>
                </a:lnTo>
                <a:cubicBezTo>
                  <a:pt x="8422038" y="913544"/>
                  <a:pt x="8422038" y="910844"/>
                  <a:pt x="8422308" y="907874"/>
                </a:cubicBezTo>
                <a:cubicBezTo>
                  <a:pt x="8422578" y="904903"/>
                  <a:pt x="8424738" y="903283"/>
                  <a:pt x="8428789" y="903013"/>
                </a:cubicBezTo>
                <a:lnTo>
                  <a:pt x="8437430" y="903013"/>
                </a:lnTo>
                <a:cubicBezTo>
                  <a:pt x="8437836" y="890951"/>
                  <a:pt x="8440806" y="882670"/>
                  <a:pt x="8446342" y="878169"/>
                </a:cubicBezTo>
                <a:cubicBezTo>
                  <a:pt x="8451878" y="873669"/>
                  <a:pt x="8457548" y="867548"/>
                  <a:pt x="8463354" y="859807"/>
                </a:cubicBezTo>
                <a:cubicBezTo>
                  <a:pt x="8464074" y="851615"/>
                  <a:pt x="8466955" y="844774"/>
                  <a:pt x="8471996" y="839283"/>
                </a:cubicBezTo>
                <a:cubicBezTo>
                  <a:pt x="8477036" y="833793"/>
                  <a:pt x="8479916" y="826952"/>
                  <a:pt x="8480637" y="818761"/>
                </a:cubicBezTo>
                <a:lnTo>
                  <a:pt x="8495759" y="810119"/>
                </a:lnTo>
                <a:cubicBezTo>
                  <a:pt x="8495399" y="801118"/>
                  <a:pt x="8498279" y="793197"/>
                  <a:pt x="8504400" y="786356"/>
                </a:cubicBezTo>
                <a:lnTo>
                  <a:pt x="8495759" y="773394"/>
                </a:lnTo>
                <a:lnTo>
                  <a:pt x="8459033" y="777715"/>
                </a:lnTo>
                <a:cubicBezTo>
                  <a:pt x="8457773" y="780910"/>
                  <a:pt x="8455433" y="783160"/>
                  <a:pt x="8452012" y="784465"/>
                </a:cubicBezTo>
                <a:cubicBezTo>
                  <a:pt x="8448592" y="785770"/>
                  <a:pt x="8445172" y="786401"/>
                  <a:pt x="8441751" y="786356"/>
                </a:cubicBezTo>
                <a:lnTo>
                  <a:pt x="8340216" y="786356"/>
                </a:lnTo>
                <a:cubicBezTo>
                  <a:pt x="8337876" y="789821"/>
                  <a:pt x="8334455" y="793152"/>
                  <a:pt x="8329955" y="796347"/>
                </a:cubicBezTo>
                <a:cubicBezTo>
                  <a:pt x="8325454" y="799543"/>
                  <a:pt x="8320953" y="801253"/>
                  <a:pt x="8316452" y="801478"/>
                </a:cubicBezTo>
                <a:cubicBezTo>
                  <a:pt x="8310736" y="800893"/>
                  <a:pt x="8298405" y="800443"/>
                  <a:pt x="8279457" y="800128"/>
                </a:cubicBezTo>
                <a:cubicBezTo>
                  <a:pt x="8260509" y="799813"/>
                  <a:pt x="8249798" y="803143"/>
                  <a:pt x="8247322" y="810119"/>
                </a:cubicBezTo>
                <a:lnTo>
                  <a:pt x="8232200" y="810119"/>
                </a:lnTo>
                <a:lnTo>
                  <a:pt x="8221398" y="827402"/>
                </a:lnTo>
                <a:lnTo>
                  <a:pt x="8214918" y="820921"/>
                </a:lnTo>
                <a:lnTo>
                  <a:pt x="8195475" y="825241"/>
                </a:lnTo>
                <a:lnTo>
                  <a:pt x="8193314" y="827402"/>
                </a:lnTo>
                <a:lnTo>
                  <a:pt x="8178192" y="827402"/>
                </a:lnTo>
                <a:cubicBezTo>
                  <a:pt x="8175987" y="827627"/>
                  <a:pt x="8174457" y="828797"/>
                  <a:pt x="8173601" y="830912"/>
                </a:cubicBezTo>
                <a:cubicBezTo>
                  <a:pt x="8172746" y="833028"/>
                  <a:pt x="8172836" y="834738"/>
                  <a:pt x="8173872" y="836043"/>
                </a:cubicBezTo>
                <a:lnTo>
                  <a:pt x="8132825" y="836043"/>
                </a:lnTo>
                <a:cubicBezTo>
                  <a:pt x="8132691" y="837348"/>
                  <a:pt x="8131880" y="839059"/>
                  <a:pt x="8130395" y="841174"/>
                </a:cubicBezTo>
                <a:cubicBezTo>
                  <a:pt x="8128910" y="843289"/>
                  <a:pt x="8127560" y="844459"/>
                  <a:pt x="8126345" y="844684"/>
                </a:cubicBezTo>
                <a:cubicBezTo>
                  <a:pt x="8125309" y="844459"/>
                  <a:pt x="8124679" y="843289"/>
                  <a:pt x="8124454" y="841174"/>
                </a:cubicBezTo>
                <a:cubicBezTo>
                  <a:pt x="8124229" y="839059"/>
                  <a:pt x="8124139" y="837348"/>
                  <a:pt x="8124184" y="836043"/>
                </a:cubicBezTo>
                <a:cubicBezTo>
                  <a:pt x="8120809" y="835998"/>
                  <a:pt x="8117298" y="836628"/>
                  <a:pt x="8113653" y="837933"/>
                </a:cubicBezTo>
                <a:cubicBezTo>
                  <a:pt x="8110007" y="839238"/>
                  <a:pt x="8107037" y="841489"/>
                  <a:pt x="8104741" y="844684"/>
                </a:cubicBezTo>
                <a:lnTo>
                  <a:pt x="8050734" y="846845"/>
                </a:lnTo>
                <a:cubicBezTo>
                  <a:pt x="8044252" y="846395"/>
                  <a:pt x="8032371" y="846215"/>
                  <a:pt x="8015088" y="846304"/>
                </a:cubicBezTo>
                <a:cubicBezTo>
                  <a:pt x="7997806" y="846395"/>
                  <a:pt x="7988084" y="849455"/>
                  <a:pt x="7985924" y="855486"/>
                </a:cubicBezTo>
                <a:cubicBezTo>
                  <a:pt x="7978183" y="854766"/>
                  <a:pt x="7968282" y="854586"/>
                  <a:pt x="7956220" y="854946"/>
                </a:cubicBezTo>
                <a:cubicBezTo>
                  <a:pt x="7944158" y="855306"/>
                  <a:pt x="7937497" y="860527"/>
                  <a:pt x="7936237" y="870608"/>
                </a:cubicBezTo>
                <a:cubicBezTo>
                  <a:pt x="7932591" y="869348"/>
                  <a:pt x="7928540" y="869168"/>
                  <a:pt x="7924085" y="870068"/>
                </a:cubicBezTo>
                <a:cubicBezTo>
                  <a:pt x="7919629" y="870968"/>
                  <a:pt x="7917199" y="874029"/>
                  <a:pt x="7916794" y="879249"/>
                </a:cubicBezTo>
                <a:lnTo>
                  <a:pt x="7880069" y="879249"/>
                </a:lnTo>
                <a:cubicBezTo>
                  <a:pt x="7878988" y="880555"/>
                  <a:pt x="7877908" y="882265"/>
                  <a:pt x="7876828" y="884381"/>
                </a:cubicBezTo>
                <a:cubicBezTo>
                  <a:pt x="7875748" y="886496"/>
                  <a:pt x="7874668" y="887666"/>
                  <a:pt x="7873588" y="887891"/>
                </a:cubicBezTo>
                <a:cubicBezTo>
                  <a:pt x="7872552" y="887530"/>
                  <a:pt x="7871922" y="886091"/>
                  <a:pt x="7871697" y="883570"/>
                </a:cubicBezTo>
                <a:cubicBezTo>
                  <a:pt x="7871472" y="881050"/>
                  <a:pt x="7871382" y="879609"/>
                  <a:pt x="7871427" y="879249"/>
                </a:cubicBezTo>
                <a:cubicBezTo>
                  <a:pt x="7864586" y="879249"/>
                  <a:pt x="7858825" y="881410"/>
                  <a:pt x="7854145" y="885730"/>
                </a:cubicBezTo>
                <a:lnTo>
                  <a:pt x="7795816" y="885730"/>
                </a:lnTo>
                <a:lnTo>
                  <a:pt x="7789335" y="879249"/>
                </a:lnTo>
                <a:cubicBezTo>
                  <a:pt x="7780874" y="878889"/>
                  <a:pt x="7772953" y="877449"/>
                  <a:pt x="7765572" y="874929"/>
                </a:cubicBezTo>
                <a:cubicBezTo>
                  <a:pt x="7758191" y="872408"/>
                  <a:pt x="7750269" y="870968"/>
                  <a:pt x="7741808" y="870608"/>
                </a:cubicBezTo>
                <a:cubicBezTo>
                  <a:pt x="7738523" y="871103"/>
                  <a:pt x="7731592" y="873354"/>
                  <a:pt x="7721015" y="877359"/>
                </a:cubicBezTo>
                <a:cubicBezTo>
                  <a:pt x="7710439" y="881365"/>
                  <a:pt x="7702968" y="884155"/>
                  <a:pt x="7698602" y="885730"/>
                </a:cubicBezTo>
                <a:lnTo>
                  <a:pt x="7687800" y="870608"/>
                </a:lnTo>
                <a:lnTo>
                  <a:pt x="7711564" y="870608"/>
                </a:lnTo>
                <a:cubicBezTo>
                  <a:pt x="7719215" y="865162"/>
                  <a:pt x="7727676" y="860392"/>
                  <a:pt x="7736947" y="856296"/>
                </a:cubicBezTo>
                <a:cubicBezTo>
                  <a:pt x="7746219" y="852201"/>
                  <a:pt x="7755760" y="849050"/>
                  <a:pt x="7765572" y="846845"/>
                </a:cubicBezTo>
                <a:cubicBezTo>
                  <a:pt x="7763411" y="836403"/>
                  <a:pt x="7767732" y="831362"/>
                  <a:pt x="7778534" y="831723"/>
                </a:cubicBezTo>
                <a:cubicBezTo>
                  <a:pt x="7788165" y="831182"/>
                  <a:pt x="7797526" y="829022"/>
                  <a:pt x="7806617" y="825241"/>
                </a:cubicBezTo>
                <a:cubicBezTo>
                  <a:pt x="7815709" y="821461"/>
                  <a:pt x="7825070" y="819301"/>
                  <a:pt x="7834702" y="818761"/>
                </a:cubicBezTo>
                <a:lnTo>
                  <a:pt x="7845503" y="810119"/>
                </a:lnTo>
                <a:cubicBezTo>
                  <a:pt x="7849734" y="809984"/>
                  <a:pt x="7852615" y="808634"/>
                  <a:pt x="7854145" y="806068"/>
                </a:cubicBezTo>
                <a:cubicBezTo>
                  <a:pt x="7855675" y="803503"/>
                  <a:pt x="7856395" y="800533"/>
                  <a:pt x="7856305" y="797157"/>
                </a:cubicBezTo>
                <a:cubicBezTo>
                  <a:pt x="7857745" y="784736"/>
                  <a:pt x="7865667" y="776634"/>
                  <a:pt x="7880069" y="772854"/>
                </a:cubicBezTo>
                <a:cubicBezTo>
                  <a:pt x="7894471" y="769073"/>
                  <a:pt x="7906712" y="766373"/>
                  <a:pt x="7916794" y="764752"/>
                </a:cubicBezTo>
                <a:lnTo>
                  <a:pt x="7910313" y="749630"/>
                </a:lnTo>
                <a:cubicBezTo>
                  <a:pt x="7906848" y="749676"/>
                  <a:pt x="7902977" y="749045"/>
                  <a:pt x="7898701" y="747740"/>
                </a:cubicBezTo>
                <a:cubicBezTo>
                  <a:pt x="7894426" y="746435"/>
                  <a:pt x="7891095" y="744184"/>
                  <a:pt x="7888710" y="740989"/>
                </a:cubicBezTo>
                <a:lnTo>
                  <a:pt x="7856305" y="740989"/>
                </a:lnTo>
                <a:lnTo>
                  <a:pt x="7854145" y="723707"/>
                </a:lnTo>
                <a:cubicBezTo>
                  <a:pt x="7855450" y="723752"/>
                  <a:pt x="7857160" y="723662"/>
                  <a:pt x="7859275" y="723437"/>
                </a:cubicBezTo>
                <a:cubicBezTo>
                  <a:pt x="7861391" y="723211"/>
                  <a:pt x="7862561" y="722582"/>
                  <a:pt x="7862786" y="721546"/>
                </a:cubicBezTo>
                <a:cubicBezTo>
                  <a:pt x="7862471" y="719476"/>
                  <a:pt x="7860941" y="718216"/>
                  <a:pt x="7858195" y="717766"/>
                </a:cubicBezTo>
                <a:cubicBezTo>
                  <a:pt x="7855450" y="717316"/>
                  <a:pt x="7853380" y="717136"/>
                  <a:pt x="7851984" y="717226"/>
                </a:cubicBezTo>
                <a:cubicBezTo>
                  <a:pt x="7849464" y="717090"/>
                  <a:pt x="7846404" y="717360"/>
                  <a:pt x="7842803" y="718036"/>
                </a:cubicBezTo>
                <a:cubicBezTo>
                  <a:pt x="7839202" y="718711"/>
                  <a:pt x="7837222" y="720601"/>
                  <a:pt x="7836862" y="723707"/>
                </a:cubicBezTo>
                <a:lnTo>
                  <a:pt x="7808778" y="723707"/>
                </a:lnTo>
                <a:cubicBezTo>
                  <a:pt x="7809498" y="714705"/>
                  <a:pt x="7812378" y="710024"/>
                  <a:pt x="7817419" y="709664"/>
                </a:cubicBezTo>
                <a:cubicBezTo>
                  <a:pt x="7822460" y="709304"/>
                  <a:pt x="7825341" y="708945"/>
                  <a:pt x="7826060" y="708585"/>
                </a:cubicBezTo>
                <a:cubicBezTo>
                  <a:pt x="7825791" y="706289"/>
                  <a:pt x="7824170" y="703859"/>
                  <a:pt x="7821200" y="701293"/>
                </a:cubicBezTo>
                <a:cubicBezTo>
                  <a:pt x="7818229" y="698728"/>
                  <a:pt x="7815529" y="696837"/>
                  <a:pt x="7813099" y="695622"/>
                </a:cubicBezTo>
                <a:cubicBezTo>
                  <a:pt x="7810578" y="695262"/>
                  <a:pt x="7809138" y="693822"/>
                  <a:pt x="7808778" y="691302"/>
                </a:cubicBezTo>
                <a:cubicBezTo>
                  <a:pt x="7809408" y="686486"/>
                  <a:pt x="7812468" y="680455"/>
                  <a:pt x="7817960" y="673209"/>
                </a:cubicBezTo>
                <a:cubicBezTo>
                  <a:pt x="7823450" y="665963"/>
                  <a:pt x="7827591" y="660472"/>
                  <a:pt x="7830381" y="656737"/>
                </a:cubicBezTo>
                <a:lnTo>
                  <a:pt x="7847664" y="648095"/>
                </a:lnTo>
                <a:cubicBezTo>
                  <a:pt x="7847529" y="642740"/>
                  <a:pt x="7848339" y="638869"/>
                  <a:pt x="7850094" y="636484"/>
                </a:cubicBezTo>
                <a:cubicBezTo>
                  <a:pt x="7851849" y="634098"/>
                  <a:pt x="7855360" y="632928"/>
                  <a:pt x="7860625" y="632973"/>
                </a:cubicBezTo>
                <a:lnTo>
                  <a:pt x="7875748" y="626492"/>
                </a:lnTo>
                <a:cubicBezTo>
                  <a:pt x="7884389" y="625142"/>
                  <a:pt x="7889250" y="619741"/>
                  <a:pt x="7890330" y="610290"/>
                </a:cubicBezTo>
                <a:cubicBezTo>
                  <a:pt x="7891410" y="600838"/>
                  <a:pt x="7895191" y="595438"/>
                  <a:pt x="7901672" y="594088"/>
                </a:cubicBezTo>
                <a:cubicBezTo>
                  <a:pt x="7908828" y="588912"/>
                  <a:pt x="7918819" y="581981"/>
                  <a:pt x="7931646" y="573294"/>
                </a:cubicBezTo>
                <a:cubicBezTo>
                  <a:pt x="7944473" y="564608"/>
                  <a:pt x="7956084" y="559297"/>
                  <a:pt x="7966481" y="557362"/>
                </a:cubicBezTo>
                <a:cubicBezTo>
                  <a:pt x="7971702" y="557317"/>
                  <a:pt x="7978543" y="555787"/>
                  <a:pt x="7987004" y="552771"/>
                </a:cubicBezTo>
                <a:cubicBezTo>
                  <a:pt x="7995466" y="549756"/>
                  <a:pt x="8000146" y="545525"/>
                  <a:pt x="8001046" y="540080"/>
                </a:cubicBezTo>
                <a:cubicBezTo>
                  <a:pt x="8005817" y="540620"/>
                  <a:pt x="8010858" y="541160"/>
                  <a:pt x="8016168" y="541700"/>
                </a:cubicBezTo>
                <a:cubicBezTo>
                  <a:pt x="8021479" y="542240"/>
                  <a:pt x="8024360" y="539539"/>
                  <a:pt x="8024810" y="533599"/>
                </a:cubicBezTo>
                <a:cubicBezTo>
                  <a:pt x="8028140" y="532383"/>
                  <a:pt x="8031741" y="531033"/>
                  <a:pt x="8035611" y="529548"/>
                </a:cubicBezTo>
                <a:cubicBezTo>
                  <a:pt x="8039482" y="528063"/>
                  <a:pt x="8043082" y="527253"/>
                  <a:pt x="8046413" y="527117"/>
                </a:cubicBezTo>
                <a:cubicBezTo>
                  <a:pt x="8052669" y="526667"/>
                  <a:pt x="8067161" y="523787"/>
                  <a:pt x="8089889" y="518476"/>
                </a:cubicBezTo>
                <a:cubicBezTo>
                  <a:pt x="8112617" y="513166"/>
                  <a:pt x="8125489" y="508125"/>
                  <a:pt x="8128505" y="503354"/>
                </a:cubicBezTo>
                <a:cubicBezTo>
                  <a:pt x="8136876" y="502724"/>
                  <a:pt x="8144437" y="500204"/>
                  <a:pt x="8151188" y="495793"/>
                </a:cubicBezTo>
                <a:cubicBezTo>
                  <a:pt x="8157939" y="491382"/>
                  <a:pt x="8165500" y="488862"/>
                  <a:pt x="8173872" y="488232"/>
                </a:cubicBezTo>
                <a:lnTo>
                  <a:pt x="8188994" y="496873"/>
                </a:lnTo>
                <a:cubicBezTo>
                  <a:pt x="8192370" y="496918"/>
                  <a:pt x="8195880" y="496288"/>
                  <a:pt x="8199525" y="494983"/>
                </a:cubicBezTo>
                <a:cubicBezTo>
                  <a:pt x="8203171" y="493678"/>
                  <a:pt x="8206141" y="491427"/>
                  <a:pt x="8208437" y="488232"/>
                </a:cubicBezTo>
                <a:cubicBezTo>
                  <a:pt x="8215503" y="488727"/>
                  <a:pt x="8226214" y="488277"/>
                  <a:pt x="8240572" y="486882"/>
                </a:cubicBezTo>
                <a:cubicBezTo>
                  <a:pt x="8254929" y="485486"/>
                  <a:pt x="8262940" y="480175"/>
                  <a:pt x="8264605" y="470950"/>
                </a:cubicBezTo>
                <a:cubicBezTo>
                  <a:pt x="8269466" y="471534"/>
                  <a:pt x="8274866" y="471985"/>
                  <a:pt x="8280807" y="472299"/>
                </a:cubicBezTo>
                <a:cubicBezTo>
                  <a:pt x="8286748" y="472615"/>
                  <a:pt x="8289989" y="469284"/>
                  <a:pt x="8290528" y="462308"/>
                </a:cubicBezTo>
                <a:cubicBezTo>
                  <a:pt x="8293859" y="461093"/>
                  <a:pt x="8297460" y="459743"/>
                  <a:pt x="8301330" y="458257"/>
                </a:cubicBezTo>
                <a:cubicBezTo>
                  <a:pt x="8305201" y="456772"/>
                  <a:pt x="8308801" y="455962"/>
                  <a:pt x="8312132" y="455827"/>
                </a:cubicBezTo>
                <a:cubicBezTo>
                  <a:pt x="8319603" y="454612"/>
                  <a:pt x="8335445" y="451642"/>
                  <a:pt x="8359659" y="446916"/>
                </a:cubicBezTo>
                <a:cubicBezTo>
                  <a:pt x="8383873" y="442190"/>
                  <a:pt x="8397554" y="436519"/>
                  <a:pt x="8400705" y="429903"/>
                </a:cubicBezTo>
                <a:cubicBezTo>
                  <a:pt x="8409256" y="429273"/>
                  <a:pt x="8417538" y="426753"/>
                  <a:pt x="8425548" y="422342"/>
                </a:cubicBezTo>
                <a:cubicBezTo>
                  <a:pt x="8433560" y="417931"/>
                  <a:pt x="8441841" y="415411"/>
                  <a:pt x="8450392" y="414781"/>
                </a:cubicBezTo>
                <a:cubicBezTo>
                  <a:pt x="8454218" y="421127"/>
                  <a:pt x="8460069" y="424097"/>
                  <a:pt x="8467945" y="423692"/>
                </a:cubicBezTo>
                <a:cubicBezTo>
                  <a:pt x="8475821" y="423287"/>
                  <a:pt x="8482212" y="420317"/>
                  <a:pt x="8487118" y="414781"/>
                </a:cubicBezTo>
                <a:cubicBezTo>
                  <a:pt x="8498866" y="414434"/>
                  <a:pt x="8520736" y="411287"/>
                  <a:pt x="8552727" y="405340"/>
                </a:cubicBezTo>
                <a:cubicBezTo>
                  <a:pt x="8584719" y="399392"/>
                  <a:pt x="8616830" y="392725"/>
                  <a:pt x="8649062" y="385337"/>
                </a:cubicBezTo>
                <a:cubicBezTo>
                  <a:pt x="8681293" y="377949"/>
                  <a:pt x="8703643" y="371922"/>
                  <a:pt x="8716111" y="367254"/>
                </a:cubicBezTo>
                <a:lnTo>
                  <a:pt x="8765798" y="302445"/>
                </a:lnTo>
                <a:cubicBezTo>
                  <a:pt x="8764898" y="299024"/>
                  <a:pt x="8765078" y="295064"/>
                  <a:pt x="8766339" y="290563"/>
                </a:cubicBezTo>
                <a:cubicBezTo>
                  <a:pt x="8767599" y="286062"/>
                  <a:pt x="8768859" y="282101"/>
                  <a:pt x="8770120" y="278681"/>
                </a:cubicBezTo>
                <a:lnTo>
                  <a:pt x="8856532" y="162024"/>
                </a:lnTo>
                <a:cubicBezTo>
                  <a:pt x="8873229" y="138395"/>
                  <a:pt x="8892222" y="110041"/>
                  <a:pt x="8913510" y="76961"/>
                </a:cubicBezTo>
                <a:cubicBezTo>
                  <a:pt x="8934798" y="43882"/>
                  <a:pt x="8955411" y="18228"/>
                  <a:pt x="8975349" y="0"/>
                </a:cubicBezTo>
                <a:close/>
              </a:path>
            </a:pathLst>
          </a:custGeom>
          <a:effectLst/>
        </p:spPr>
        <p:txBody>
          <a:bodyPr wrap="square">
            <a:noAutofit/>
          </a:bodyPr>
          <a:lstStyle/>
          <a:p>
            <a:endParaRPr lang="en-US" dirty="0"/>
          </a:p>
        </p:txBody>
      </p:sp>
    </p:spTree>
    <p:extLst>
      <p:ext uri="{BB962C8B-B14F-4D97-AF65-F5344CB8AC3E}">
        <p14:creationId xmlns:p14="http://schemas.microsoft.com/office/powerpoint/2010/main" val="254634285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A81445-0BAD-D977-5B8D-B62FC290032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21DFC637-AD2F-198A-E10D-24441E318EF1}"/>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1E132498-E637-2037-A863-8B5F9CC5EFB9}"/>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6F87BA53-7603-0F1A-57F8-92F73AD34C1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5595FA6-B2AB-36FA-9053-95F2164350E6}"/>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241988129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E64A57-284C-B5A6-E8D4-FB125E47DEB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7E8E906A-43BB-7DFA-0D1F-D3B39C7A6EF5}"/>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8D8FC62-08B5-7B4F-9243-B78C0EF70B38}"/>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90678849-539A-C9FE-3AB0-6640639D7D7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1DE1223-86FA-3B69-3F00-0F50A7463786}"/>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272866989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9C8A3F-E220-6F6A-C251-57C89D499839}"/>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51A87969-3ECA-A90A-E16D-EEB2F355F6E5}"/>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C388FBAA-5A5A-3D91-3C54-4707AEDE2798}"/>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82414BB4-CF04-6EA1-A008-EAE1C5BDA77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7A64FD4-0BDF-6E24-6964-1CA33BA6A725}"/>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116537689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A5621-F5B6-D412-15D0-9DE9B6CAE7D4}"/>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CE351C9A-AE61-A8FF-183E-290E9923C8D5}"/>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FA514823-D5C1-FC1F-DF90-5043D1111E4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794C4789-0651-7B2E-AEE9-5D32E74A8CD4}"/>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6" name="Footer Placeholder 5">
            <a:extLst>
              <a:ext uri="{FF2B5EF4-FFF2-40B4-BE49-F238E27FC236}">
                <a16:creationId xmlns:a16="http://schemas.microsoft.com/office/drawing/2014/main" id="{A0F23F3E-76B6-93D8-C846-1C0ED80CB436}"/>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0727ECC-29B4-A186-47C9-3B3D27E6F0D9}"/>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187803373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72388B-1D8B-9ACB-38C0-7483A75E87F6}"/>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2E33914A-70BF-E67A-8391-DCCBB2F4003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32EE557-9D33-193B-EA67-E7ACFB254032}"/>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655E897D-0387-9F64-EFAC-3252070C755C}"/>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A880E3CF-6DE8-1994-EE3B-B7329F4E2141}"/>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677530B1-8E47-ABF8-AB29-F64C765E29A0}"/>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8" name="Footer Placeholder 7">
            <a:extLst>
              <a:ext uri="{FF2B5EF4-FFF2-40B4-BE49-F238E27FC236}">
                <a16:creationId xmlns:a16="http://schemas.microsoft.com/office/drawing/2014/main" id="{3D182F85-3A39-BE93-52DD-BD209ED15F56}"/>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7BF0A836-0D4B-0AB2-DA58-300EC0B24440}"/>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3649320071"/>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2D47291-7338-F739-5D35-B2F8936E4D0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8E6F807A-FF42-C441-958D-A29044614FAF}"/>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4" name="Footer Placeholder 3">
            <a:extLst>
              <a:ext uri="{FF2B5EF4-FFF2-40B4-BE49-F238E27FC236}">
                <a16:creationId xmlns:a16="http://schemas.microsoft.com/office/drawing/2014/main" id="{F6F46D75-A793-FACB-F445-74A943E3E095}"/>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2B6BF9A0-8611-940B-2792-52C7CF6A9E96}"/>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413477269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D71B855C-CC83-AC77-DBD5-C224AA2FDD46}"/>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3" name="Footer Placeholder 2">
            <a:extLst>
              <a:ext uri="{FF2B5EF4-FFF2-40B4-BE49-F238E27FC236}">
                <a16:creationId xmlns:a16="http://schemas.microsoft.com/office/drawing/2014/main" id="{F688CFC2-8F96-2C01-F2C5-C1D6DF786ABC}"/>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8B7C750F-15A4-F6ED-EF6B-D98897EB3AE2}"/>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84751701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9C8A3F-E220-6F6A-C251-57C89D499839}"/>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51A87969-3ECA-A90A-E16D-EEB2F355F6E5}"/>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C388FBAA-5A5A-3D91-3C54-4707AEDE2798}"/>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82414BB4-CF04-6EA1-A008-EAE1C5BDA77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7A64FD4-0BDF-6E24-6964-1CA33BA6A725}"/>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241338502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21D010-0D1B-F00A-9F61-78BE2B4BF63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97AFDB4C-DF54-B98D-FB6A-4E52C5A59A5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7EDF7A21-54B7-45BA-CBD2-A8C42A4AB0C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54AB4DA7-7E60-DDB5-77D6-951F6ADD869F}"/>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6" name="Footer Placeholder 5">
            <a:extLst>
              <a:ext uri="{FF2B5EF4-FFF2-40B4-BE49-F238E27FC236}">
                <a16:creationId xmlns:a16="http://schemas.microsoft.com/office/drawing/2014/main" id="{4A20187B-65DF-9216-6D40-D508DCB3216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A479F07-685F-3B88-08CF-F4A181F510D2}"/>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174582891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3458F2-8EC1-E24E-6DF1-F3FE9FCB499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8DD18019-1645-4AF4-560E-270FD3095EC6}"/>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EAC43FA3-BF3A-12E7-0459-CF79BCDE634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1CC226B-0C31-51AF-C8A5-A33F15E7F74E}"/>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6" name="Footer Placeholder 5">
            <a:extLst>
              <a:ext uri="{FF2B5EF4-FFF2-40B4-BE49-F238E27FC236}">
                <a16:creationId xmlns:a16="http://schemas.microsoft.com/office/drawing/2014/main" id="{EB83A895-1BDB-6E8C-175D-BB65F9B9763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7C8FC204-CF4F-52B7-A359-45DF507F4816}"/>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42591978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D7845B-74DD-4944-BEC2-6FCAA6532164}"/>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E02AD3F6-CA2D-1882-339F-AD84FCDE4CB2}"/>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B2FB78B-83C6-187F-22D5-585989258B6C}"/>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549DC4B3-3C09-9D7B-7653-CFC62C1CA221}"/>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53198D1-A76B-FF37-6271-B9858D005D08}"/>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255552722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A2D929D4-9258-0C24-46C2-6DF6CEE09BFF}"/>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812FB1A7-C514-E3F0-85B2-5D594C51E316}"/>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F7A1C39-8449-2461-3684-7B6E10B6D7D7}"/>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B98D8DE4-E7F8-19E8-D850-71DF9F2213C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DB5B99A-E292-350E-A4CD-377D45BFFB83}"/>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406886678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2_Saeed Faal New 6">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122A31E9-4B15-0935-1856-8B1DC776793B}"/>
              </a:ext>
            </a:extLst>
          </p:cNvPr>
          <p:cNvSpPr>
            <a:spLocks noGrp="1"/>
          </p:cNvSpPr>
          <p:nvPr>
            <p:ph type="pic" sz="quarter" idx="10"/>
          </p:nvPr>
        </p:nvSpPr>
        <p:spPr>
          <a:xfrm>
            <a:off x="0" y="0"/>
            <a:ext cx="12192000" cy="3429000"/>
          </a:xfrm>
          <a:noFill/>
        </p:spPr>
        <p:txBody>
          <a:bodyPr/>
          <a:lstStyle/>
          <a:p>
            <a:endParaRPr lang="en-US"/>
          </a:p>
        </p:txBody>
      </p:sp>
    </p:spTree>
    <p:extLst>
      <p:ext uri="{BB962C8B-B14F-4D97-AF65-F5344CB8AC3E}">
        <p14:creationId xmlns:p14="http://schemas.microsoft.com/office/powerpoint/2010/main" val="4054780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5000" decel="75000" fill="hold" grpId="0" nodeType="with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000" fill="hold"/>
                                        <p:tgtEl>
                                          <p:spTgt spid="7"/>
                                        </p:tgtEl>
                                        <p:attrNameLst>
                                          <p:attrName>ppt_x</p:attrName>
                                        </p:attrNameLst>
                                      </p:cBhvr>
                                      <p:tavLst>
                                        <p:tav tm="0">
                                          <p:val>
                                            <p:strVal val="#ppt_x"/>
                                          </p:val>
                                        </p:tav>
                                        <p:tav tm="100000">
                                          <p:val>
                                            <p:strVal val="#ppt_x"/>
                                          </p:val>
                                        </p:tav>
                                      </p:tavLst>
                                    </p:anim>
                                    <p:anim calcmode="lin" valueType="num">
                                      <p:cBhvr additive="base">
                                        <p:cTn id="8" dur="2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Saeed Faal No animation">
    <p:bg>
      <p:bgPr>
        <a:solidFill>
          <a:schemeClr val="bg1"/>
        </a:solidFill>
        <a:effectLst/>
      </p:bgPr>
    </p:bg>
    <p:spTree>
      <p:nvGrpSpPr>
        <p:cNvPr id="1" name=""/>
        <p:cNvGrpSpPr/>
        <p:nvPr/>
      </p:nvGrpSpPr>
      <p:grpSpPr>
        <a:xfrm>
          <a:off x="0" y="0"/>
          <a:ext cx="0" cy="0"/>
          <a:chOff x="0" y="0"/>
          <a:chExt cx="0" cy="0"/>
        </a:xfrm>
      </p:grpSpPr>
      <p:sp>
        <p:nvSpPr>
          <p:cNvPr id="2" name="Picture Placeholder 6">
            <a:extLst>
              <a:ext uri="{FF2B5EF4-FFF2-40B4-BE49-F238E27FC236}">
                <a16:creationId xmlns:a16="http://schemas.microsoft.com/office/drawing/2014/main" id="{2883AC44-CCEA-651B-4CEE-50608D1819FA}"/>
              </a:ext>
            </a:extLst>
          </p:cNvPr>
          <p:cNvSpPr>
            <a:spLocks noGrp="1"/>
          </p:cNvSpPr>
          <p:nvPr>
            <p:ph type="pic" sz="quarter" idx="10"/>
          </p:nvPr>
        </p:nvSpPr>
        <p:spPr>
          <a:xfrm>
            <a:off x="0" y="0"/>
            <a:ext cx="12192000" cy="3429000"/>
          </a:xfrm>
          <a:noFill/>
        </p:spPr>
        <p:txBody>
          <a:bodyPr/>
          <a:lstStyle/>
          <a:p>
            <a:endParaRPr lang="en-US"/>
          </a:p>
        </p:txBody>
      </p:sp>
    </p:spTree>
    <p:extLst>
      <p:ext uri="{BB962C8B-B14F-4D97-AF65-F5344CB8AC3E}">
        <p14:creationId xmlns:p14="http://schemas.microsoft.com/office/powerpoint/2010/main" val="222325060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Saeed Faal full">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122A31E9-4B15-0935-1856-8B1DC776793B}"/>
              </a:ext>
            </a:extLst>
          </p:cNvPr>
          <p:cNvSpPr>
            <a:spLocks noGrp="1"/>
          </p:cNvSpPr>
          <p:nvPr>
            <p:ph type="pic" sz="quarter" idx="10"/>
          </p:nvPr>
        </p:nvSpPr>
        <p:spPr>
          <a:xfrm>
            <a:off x="0" y="0"/>
            <a:ext cx="12192000" cy="6858000"/>
          </a:xfrm>
          <a:noFill/>
        </p:spPr>
        <p:txBody>
          <a:bodyPr/>
          <a:lstStyle/>
          <a:p>
            <a:endParaRPr lang="en-US"/>
          </a:p>
        </p:txBody>
      </p:sp>
    </p:spTree>
    <p:extLst>
      <p:ext uri="{BB962C8B-B14F-4D97-AF65-F5344CB8AC3E}">
        <p14:creationId xmlns:p14="http://schemas.microsoft.com/office/powerpoint/2010/main" val="37652893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5000" decel="75000" fill="hold" grpId="0" nodeType="with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000" fill="hold"/>
                                        <p:tgtEl>
                                          <p:spTgt spid="7"/>
                                        </p:tgtEl>
                                        <p:attrNameLst>
                                          <p:attrName>ppt_x</p:attrName>
                                        </p:attrNameLst>
                                      </p:cBhvr>
                                      <p:tavLst>
                                        <p:tav tm="0">
                                          <p:val>
                                            <p:strVal val="#ppt_x"/>
                                          </p:val>
                                        </p:tav>
                                        <p:tav tm="100000">
                                          <p:val>
                                            <p:strVal val="#ppt_x"/>
                                          </p:val>
                                        </p:tav>
                                      </p:tavLst>
                                    </p:anim>
                                    <p:anim calcmode="lin" valueType="num">
                                      <p:cBhvr additive="base">
                                        <p:cTn id="8" dur="2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_Saeed Faal full No animation">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122A31E9-4B15-0935-1856-8B1DC776793B}"/>
              </a:ext>
            </a:extLst>
          </p:cNvPr>
          <p:cNvSpPr>
            <a:spLocks noGrp="1"/>
          </p:cNvSpPr>
          <p:nvPr>
            <p:ph type="pic" sz="quarter" idx="10"/>
          </p:nvPr>
        </p:nvSpPr>
        <p:spPr>
          <a:xfrm>
            <a:off x="0" y="0"/>
            <a:ext cx="12192000" cy="6858000"/>
          </a:xfrm>
          <a:noFill/>
        </p:spPr>
        <p:txBody>
          <a:bodyPr/>
          <a:lstStyle/>
          <a:p>
            <a:endParaRPr lang="en-US"/>
          </a:p>
        </p:txBody>
      </p:sp>
    </p:spTree>
    <p:extLst>
      <p:ext uri="{BB962C8B-B14F-4D97-AF65-F5344CB8AC3E}">
        <p14:creationId xmlns:p14="http://schemas.microsoft.com/office/powerpoint/2010/main" val="238115285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_Saeed Faal full No animation">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122A31E9-4B15-0935-1856-8B1DC776793B}"/>
              </a:ext>
            </a:extLst>
          </p:cNvPr>
          <p:cNvSpPr>
            <a:spLocks noGrp="1"/>
          </p:cNvSpPr>
          <p:nvPr>
            <p:ph type="pic" sz="quarter" idx="10"/>
          </p:nvPr>
        </p:nvSpPr>
        <p:spPr>
          <a:xfrm>
            <a:off x="0" y="0"/>
            <a:ext cx="12192000" cy="6858000"/>
          </a:xfrm>
          <a:noFill/>
        </p:spPr>
        <p:txBody>
          <a:bodyPr/>
          <a:lstStyle/>
          <a:p>
            <a:endParaRPr lang="en-US"/>
          </a:p>
        </p:txBody>
      </p:sp>
      <p:pic>
        <p:nvPicPr>
          <p:cNvPr id="4" name="Saeed Faal">
            <a:extLst>
              <a:ext uri="{FF2B5EF4-FFF2-40B4-BE49-F238E27FC236}">
                <a16:creationId xmlns:a16="http://schemas.microsoft.com/office/drawing/2014/main" id="{2225D8F8-EBF0-1C14-5FCA-4F431A90918A}"/>
              </a:ext>
            </a:extLst>
          </p:cNvPr>
          <p:cNvPicPr/>
          <p:nvPr userDrawn="1"/>
        </p:nvPicPr>
        <p:blipFill>
          <a:blip r:embed="rId2">
            <a:extLst>
              <a:ext uri="{28A0092B-C50C-407E-A947-70E740481C1C}">
                <a14:useLocalDpi xmlns:a14="http://schemas.microsoft.com/office/drawing/2010/main" val="0"/>
              </a:ext>
            </a:extLst>
          </a:blip>
          <a:stretch>
            <a:fillRect/>
          </a:stretch>
        </p:blipFill>
        <p:spPr>
          <a:xfrm>
            <a:off x="7802552" y="1456436"/>
            <a:ext cx="2612004" cy="5207000"/>
          </a:xfrm>
          <a:prstGeom prst="rect">
            <a:avLst/>
          </a:prstGeom>
        </p:spPr>
      </p:pic>
      <p:sp>
        <p:nvSpPr>
          <p:cNvPr id="5" name="Freeform: Shape 4">
            <a:extLst>
              <a:ext uri="{FF2B5EF4-FFF2-40B4-BE49-F238E27FC236}">
                <a16:creationId xmlns:a16="http://schemas.microsoft.com/office/drawing/2014/main" id="{C53DEEBF-E0F0-B8DB-1FF4-807407DF95C7}"/>
              </a:ext>
            </a:extLst>
          </p:cNvPr>
          <p:cNvSpPr/>
          <p:nvPr userDrawn="1"/>
        </p:nvSpPr>
        <p:spPr>
          <a:xfrm>
            <a:off x="8036014" y="1723727"/>
            <a:ext cx="2189154" cy="4695158"/>
          </a:xfrm>
          <a:custGeom>
            <a:avLst/>
            <a:gdLst>
              <a:gd name="connsiteX0" fmla="*/ 976468 w 2531995"/>
              <a:gd name="connsiteY0" fmla="*/ 68218 h 5430464"/>
              <a:gd name="connsiteX1" fmla="*/ 859863 w 2531995"/>
              <a:gd name="connsiteY1" fmla="*/ 184823 h 5430464"/>
              <a:gd name="connsiteX2" fmla="*/ 976468 w 2531995"/>
              <a:gd name="connsiteY2" fmla="*/ 301429 h 5430464"/>
              <a:gd name="connsiteX3" fmla="*/ 1549181 w 2531995"/>
              <a:gd name="connsiteY3" fmla="*/ 301429 h 5430464"/>
              <a:gd name="connsiteX4" fmla="*/ 1665786 w 2531995"/>
              <a:gd name="connsiteY4" fmla="*/ 184823 h 5430464"/>
              <a:gd name="connsiteX5" fmla="*/ 1549181 w 2531995"/>
              <a:gd name="connsiteY5" fmla="*/ 68218 h 5430464"/>
              <a:gd name="connsiteX6" fmla="*/ 328400 w 2531995"/>
              <a:gd name="connsiteY6" fmla="*/ 0 h 5430464"/>
              <a:gd name="connsiteX7" fmla="*/ 2203595 w 2531995"/>
              <a:gd name="connsiteY7" fmla="*/ 0 h 5430464"/>
              <a:gd name="connsiteX8" fmla="*/ 2531995 w 2531995"/>
              <a:gd name="connsiteY8" fmla="*/ 328400 h 5430464"/>
              <a:gd name="connsiteX9" fmla="*/ 2531995 w 2531995"/>
              <a:gd name="connsiteY9" fmla="*/ 5102064 h 5430464"/>
              <a:gd name="connsiteX10" fmla="*/ 2203595 w 2531995"/>
              <a:gd name="connsiteY10" fmla="*/ 5430464 h 5430464"/>
              <a:gd name="connsiteX11" fmla="*/ 328400 w 2531995"/>
              <a:gd name="connsiteY11" fmla="*/ 5430464 h 5430464"/>
              <a:gd name="connsiteX12" fmla="*/ 0 w 2531995"/>
              <a:gd name="connsiteY12" fmla="*/ 5102064 h 5430464"/>
              <a:gd name="connsiteX13" fmla="*/ 0 w 2531995"/>
              <a:gd name="connsiteY13" fmla="*/ 328400 h 5430464"/>
              <a:gd name="connsiteX14" fmla="*/ 328400 w 2531995"/>
              <a:gd name="connsiteY14" fmla="*/ 0 h 543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31995" h="5430464">
                <a:moveTo>
                  <a:pt x="976468" y="68218"/>
                </a:moveTo>
                <a:cubicBezTo>
                  <a:pt x="912068" y="68218"/>
                  <a:pt x="859863" y="120424"/>
                  <a:pt x="859863" y="184823"/>
                </a:cubicBezTo>
                <a:cubicBezTo>
                  <a:pt x="859863" y="249223"/>
                  <a:pt x="912068" y="301429"/>
                  <a:pt x="976468" y="301429"/>
                </a:cubicBezTo>
                <a:lnTo>
                  <a:pt x="1549181" y="301429"/>
                </a:lnTo>
                <a:cubicBezTo>
                  <a:pt x="1613580" y="301429"/>
                  <a:pt x="1665786" y="249223"/>
                  <a:pt x="1665786" y="184823"/>
                </a:cubicBezTo>
                <a:cubicBezTo>
                  <a:pt x="1665786" y="120424"/>
                  <a:pt x="1613580" y="68218"/>
                  <a:pt x="1549181" y="68218"/>
                </a:cubicBezTo>
                <a:close/>
                <a:moveTo>
                  <a:pt x="328400" y="0"/>
                </a:moveTo>
                <a:lnTo>
                  <a:pt x="2203595" y="0"/>
                </a:lnTo>
                <a:cubicBezTo>
                  <a:pt x="2384965" y="0"/>
                  <a:pt x="2531995" y="147030"/>
                  <a:pt x="2531995" y="328400"/>
                </a:cubicBezTo>
                <a:lnTo>
                  <a:pt x="2531995" y="5102064"/>
                </a:lnTo>
                <a:cubicBezTo>
                  <a:pt x="2531995" y="5283434"/>
                  <a:pt x="2384965" y="5430464"/>
                  <a:pt x="2203595" y="5430464"/>
                </a:cubicBezTo>
                <a:lnTo>
                  <a:pt x="328400" y="5430464"/>
                </a:lnTo>
                <a:cubicBezTo>
                  <a:pt x="147030" y="5430464"/>
                  <a:pt x="0" y="5283434"/>
                  <a:pt x="0" y="5102064"/>
                </a:cubicBezTo>
                <a:lnTo>
                  <a:pt x="0" y="328400"/>
                </a:lnTo>
                <a:cubicBezTo>
                  <a:pt x="0" y="147030"/>
                  <a:pt x="147030" y="0"/>
                  <a:pt x="328400"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6" name="Picture Placeholder 14">
            <a:extLst>
              <a:ext uri="{FF2B5EF4-FFF2-40B4-BE49-F238E27FC236}">
                <a16:creationId xmlns:a16="http://schemas.microsoft.com/office/drawing/2014/main" id="{F32708E9-A476-AAD8-0EA0-9706A87C9C3E}"/>
              </a:ext>
            </a:extLst>
          </p:cNvPr>
          <p:cNvSpPr>
            <a:spLocks noGrp="1"/>
          </p:cNvSpPr>
          <p:nvPr>
            <p:ph type="pic" sz="quarter" idx="11"/>
          </p:nvPr>
        </p:nvSpPr>
        <p:spPr>
          <a:xfrm>
            <a:off x="8036014" y="1723727"/>
            <a:ext cx="2189154" cy="4695158"/>
          </a:xfrm>
          <a:custGeom>
            <a:avLst/>
            <a:gdLst>
              <a:gd name="connsiteX0" fmla="*/ 976468 w 2531995"/>
              <a:gd name="connsiteY0" fmla="*/ 68218 h 5430464"/>
              <a:gd name="connsiteX1" fmla="*/ 859863 w 2531995"/>
              <a:gd name="connsiteY1" fmla="*/ 184823 h 5430464"/>
              <a:gd name="connsiteX2" fmla="*/ 976468 w 2531995"/>
              <a:gd name="connsiteY2" fmla="*/ 301429 h 5430464"/>
              <a:gd name="connsiteX3" fmla="*/ 1549181 w 2531995"/>
              <a:gd name="connsiteY3" fmla="*/ 301429 h 5430464"/>
              <a:gd name="connsiteX4" fmla="*/ 1665786 w 2531995"/>
              <a:gd name="connsiteY4" fmla="*/ 184823 h 5430464"/>
              <a:gd name="connsiteX5" fmla="*/ 1549181 w 2531995"/>
              <a:gd name="connsiteY5" fmla="*/ 68218 h 5430464"/>
              <a:gd name="connsiteX6" fmla="*/ 328400 w 2531995"/>
              <a:gd name="connsiteY6" fmla="*/ 0 h 5430464"/>
              <a:gd name="connsiteX7" fmla="*/ 2203595 w 2531995"/>
              <a:gd name="connsiteY7" fmla="*/ 0 h 5430464"/>
              <a:gd name="connsiteX8" fmla="*/ 2531995 w 2531995"/>
              <a:gd name="connsiteY8" fmla="*/ 328400 h 5430464"/>
              <a:gd name="connsiteX9" fmla="*/ 2531995 w 2531995"/>
              <a:gd name="connsiteY9" fmla="*/ 5102064 h 5430464"/>
              <a:gd name="connsiteX10" fmla="*/ 2203595 w 2531995"/>
              <a:gd name="connsiteY10" fmla="*/ 5430464 h 5430464"/>
              <a:gd name="connsiteX11" fmla="*/ 328400 w 2531995"/>
              <a:gd name="connsiteY11" fmla="*/ 5430464 h 5430464"/>
              <a:gd name="connsiteX12" fmla="*/ 0 w 2531995"/>
              <a:gd name="connsiteY12" fmla="*/ 5102064 h 5430464"/>
              <a:gd name="connsiteX13" fmla="*/ 0 w 2531995"/>
              <a:gd name="connsiteY13" fmla="*/ 328400 h 5430464"/>
              <a:gd name="connsiteX14" fmla="*/ 328400 w 2531995"/>
              <a:gd name="connsiteY14" fmla="*/ 0 h 543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31995" h="5430464">
                <a:moveTo>
                  <a:pt x="976468" y="68218"/>
                </a:moveTo>
                <a:cubicBezTo>
                  <a:pt x="912068" y="68218"/>
                  <a:pt x="859863" y="120424"/>
                  <a:pt x="859863" y="184823"/>
                </a:cubicBezTo>
                <a:cubicBezTo>
                  <a:pt x="859863" y="249223"/>
                  <a:pt x="912068" y="301429"/>
                  <a:pt x="976468" y="301429"/>
                </a:cubicBezTo>
                <a:lnTo>
                  <a:pt x="1549181" y="301429"/>
                </a:lnTo>
                <a:cubicBezTo>
                  <a:pt x="1613580" y="301429"/>
                  <a:pt x="1665786" y="249223"/>
                  <a:pt x="1665786" y="184823"/>
                </a:cubicBezTo>
                <a:cubicBezTo>
                  <a:pt x="1665786" y="120424"/>
                  <a:pt x="1613580" y="68218"/>
                  <a:pt x="1549181" y="68218"/>
                </a:cubicBezTo>
                <a:close/>
                <a:moveTo>
                  <a:pt x="328400" y="0"/>
                </a:moveTo>
                <a:lnTo>
                  <a:pt x="2203595" y="0"/>
                </a:lnTo>
                <a:cubicBezTo>
                  <a:pt x="2384965" y="0"/>
                  <a:pt x="2531995" y="147030"/>
                  <a:pt x="2531995" y="328400"/>
                </a:cubicBezTo>
                <a:lnTo>
                  <a:pt x="2531995" y="5102064"/>
                </a:lnTo>
                <a:cubicBezTo>
                  <a:pt x="2531995" y="5283434"/>
                  <a:pt x="2384965" y="5430464"/>
                  <a:pt x="2203595" y="5430464"/>
                </a:cubicBezTo>
                <a:lnTo>
                  <a:pt x="328400" y="5430464"/>
                </a:lnTo>
                <a:cubicBezTo>
                  <a:pt x="147030" y="5430464"/>
                  <a:pt x="0" y="5283434"/>
                  <a:pt x="0" y="5102064"/>
                </a:cubicBezTo>
                <a:lnTo>
                  <a:pt x="0" y="328400"/>
                </a:lnTo>
                <a:cubicBezTo>
                  <a:pt x="0" y="147030"/>
                  <a:pt x="147030" y="0"/>
                  <a:pt x="328400" y="0"/>
                </a:cubicBezTo>
                <a:close/>
              </a:path>
            </a:pathLst>
          </a:custGeom>
        </p:spPr>
        <p:txBody>
          <a:bodyPr wrap="square">
            <a:noAutofit/>
          </a:bodyPr>
          <a:lstStyle/>
          <a:p>
            <a:endParaRPr lang="en-US" dirty="0"/>
          </a:p>
        </p:txBody>
      </p:sp>
    </p:spTree>
    <p:extLst>
      <p:ext uri="{BB962C8B-B14F-4D97-AF65-F5344CB8AC3E}">
        <p14:creationId xmlns:p14="http://schemas.microsoft.com/office/powerpoint/2010/main" val="2626469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nodePh="1">
                                  <p:stCondLst>
                                    <p:cond delay="1500"/>
                                  </p:stCondLst>
                                  <p:endCondLst>
                                    <p:cond evt="begin" delay="0">
                                      <p:tn val="5"/>
                                    </p:cond>
                                  </p:end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1_Saeed 2 Faal">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FC5E227B-E02C-960A-9E70-A03700761F58}"/>
              </a:ext>
            </a:extLst>
          </p:cNvPr>
          <p:cNvSpPr>
            <a:spLocks noGrp="1"/>
          </p:cNvSpPr>
          <p:nvPr>
            <p:ph type="pic" sz="quarter" idx="10" hasCustomPrompt="1"/>
          </p:nvPr>
        </p:nvSpPr>
        <p:spPr>
          <a:xfrm>
            <a:off x="3331855" y="617220"/>
            <a:ext cx="2635349" cy="5623560"/>
          </a:xfrm>
          <a:custGeom>
            <a:avLst/>
            <a:gdLst>
              <a:gd name="connsiteX0" fmla="*/ 0 w 2635349"/>
              <a:gd name="connsiteY0" fmla="*/ 0 h 5809540"/>
              <a:gd name="connsiteX1" fmla="*/ 2635349 w 2635349"/>
              <a:gd name="connsiteY1" fmla="*/ 0 h 5809540"/>
              <a:gd name="connsiteX2" fmla="*/ 2635349 w 2635349"/>
              <a:gd name="connsiteY2" fmla="*/ 5809540 h 5809540"/>
              <a:gd name="connsiteX3" fmla="*/ 0 w 2635349"/>
              <a:gd name="connsiteY3" fmla="*/ 5809540 h 5809540"/>
            </a:gdLst>
            <a:ahLst/>
            <a:cxnLst>
              <a:cxn ang="0">
                <a:pos x="connsiteX0" y="connsiteY0"/>
              </a:cxn>
              <a:cxn ang="0">
                <a:pos x="connsiteX1" y="connsiteY1"/>
              </a:cxn>
              <a:cxn ang="0">
                <a:pos x="connsiteX2" y="connsiteY2"/>
              </a:cxn>
              <a:cxn ang="0">
                <a:pos x="connsiteX3" y="connsiteY3"/>
              </a:cxn>
            </a:cxnLst>
            <a:rect l="l" t="t" r="r" b="b"/>
            <a:pathLst>
              <a:path w="2635349" h="5809540">
                <a:moveTo>
                  <a:pt x="0" y="0"/>
                </a:moveTo>
                <a:lnTo>
                  <a:pt x="2635349" y="0"/>
                </a:lnTo>
                <a:lnTo>
                  <a:pt x="2635349" y="5809540"/>
                </a:lnTo>
                <a:lnTo>
                  <a:pt x="0" y="5809540"/>
                </a:lnTo>
                <a:close/>
              </a:path>
            </a:pathLst>
          </a:custGeom>
        </p:spPr>
        <p:txBody>
          <a:bodyPr wrap="square">
            <a:noAutofit/>
          </a:body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lang="en-US" dirty="0"/>
              <a:t>Please send your picture to the back after you add it </a:t>
            </a:r>
          </a:p>
          <a:p>
            <a:endParaRPr lang="en-US" dirty="0"/>
          </a:p>
        </p:txBody>
      </p:sp>
      <p:sp>
        <p:nvSpPr>
          <p:cNvPr id="4" name="Picture Placeholder 11">
            <a:extLst>
              <a:ext uri="{FF2B5EF4-FFF2-40B4-BE49-F238E27FC236}">
                <a16:creationId xmlns:a16="http://schemas.microsoft.com/office/drawing/2014/main" id="{EB9FE0DC-FDA1-93F3-56EB-E7B880A41B6C}"/>
              </a:ext>
            </a:extLst>
          </p:cNvPr>
          <p:cNvSpPr>
            <a:spLocks noGrp="1"/>
          </p:cNvSpPr>
          <p:nvPr>
            <p:ph type="pic" sz="quarter" idx="13" hasCustomPrompt="1"/>
          </p:nvPr>
        </p:nvSpPr>
        <p:spPr>
          <a:xfrm>
            <a:off x="6310254" y="617220"/>
            <a:ext cx="2635349" cy="5623560"/>
          </a:xfrm>
          <a:custGeom>
            <a:avLst/>
            <a:gdLst>
              <a:gd name="connsiteX0" fmla="*/ 0 w 2635349"/>
              <a:gd name="connsiteY0" fmla="*/ 0 h 5809540"/>
              <a:gd name="connsiteX1" fmla="*/ 2635349 w 2635349"/>
              <a:gd name="connsiteY1" fmla="*/ 0 h 5809540"/>
              <a:gd name="connsiteX2" fmla="*/ 2635349 w 2635349"/>
              <a:gd name="connsiteY2" fmla="*/ 5809540 h 5809540"/>
              <a:gd name="connsiteX3" fmla="*/ 0 w 2635349"/>
              <a:gd name="connsiteY3" fmla="*/ 5809540 h 5809540"/>
            </a:gdLst>
            <a:ahLst/>
            <a:cxnLst>
              <a:cxn ang="0">
                <a:pos x="connsiteX0" y="connsiteY0"/>
              </a:cxn>
              <a:cxn ang="0">
                <a:pos x="connsiteX1" y="connsiteY1"/>
              </a:cxn>
              <a:cxn ang="0">
                <a:pos x="connsiteX2" y="connsiteY2"/>
              </a:cxn>
              <a:cxn ang="0">
                <a:pos x="connsiteX3" y="connsiteY3"/>
              </a:cxn>
            </a:cxnLst>
            <a:rect l="l" t="t" r="r" b="b"/>
            <a:pathLst>
              <a:path w="2635349" h="5809540">
                <a:moveTo>
                  <a:pt x="0" y="0"/>
                </a:moveTo>
                <a:lnTo>
                  <a:pt x="2635349" y="0"/>
                </a:lnTo>
                <a:lnTo>
                  <a:pt x="2635349" y="5809540"/>
                </a:lnTo>
                <a:lnTo>
                  <a:pt x="0" y="5809540"/>
                </a:lnTo>
                <a:close/>
              </a:path>
            </a:pathLst>
          </a:custGeom>
        </p:spPr>
        <p:txBody>
          <a:bodyPr wrap="square">
            <a:noAutofit/>
          </a:bodyPr>
          <a:lstStyle>
            <a:lvl1pPr rtl="0">
              <a:defRPr/>
            </a:lvl1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lang="en-US" dirty="0"/>
              <a:t>Please send your picture to the back after you add it </a:t>
            </a:r>
          </a:p>
          <a:p>
            <a:endParaRPr lang="en-US" dirty="0"/>
          </a:p>
        </p:txBody>
      </p:sp>
    </p:spTree>
    <p:extLst>
      <p:ext uri="{BB962C8B-B14F-4D97-AF65-F5344CB8AC3E}">
        <p14:creationId xmlns:p14="http://schemas.microsoft.com/office/powerpoint/2010/main" val="1408191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1+#ppt_w/2"/>
                                          </p:val>
                                        </p:tav>
                                        <p:tav tm="100000">
                                          <p:val>
                                            <p:strVal val="#ppt_x"/>
                                          </p:val>
                                        </p:tav>
                                      </p:tavLst>
                                    </p:anim>
                                    <p:anim calcmode="lin" valueType="num">
                                      <p:cBhvr additive="base">
                                        <p:cTn id="8" dur="15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0-#ppt_w/2"/>
                                          </p:val>
                                        </p:tav>
                                        <p:tav tm="100000">
                                          <p:val>
                                            <p:strVal val="#ppt_x"/>
                                          </p:val>
                                        </p:tav>
                                      </p:tavLst>
                                    </p:anim>
                                    <p:anim calcmode="lin" valueType="num">
                                      <p:cBhvr additive="base">
                                        <p:cTn id="12" dur="1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5A5621-F5B6-D412-15D0-9DE9B6CAE7D4}"/>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CE351C9A-AE61-A8FF-183E-290E9923C8D5}"/>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FA514823-D5C1-FC1F-DF90-5043D1111E4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794C4789-0651-7B2E-AEE9-5D32E74A8CD4}"/>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6" name="Footer Placeholder 5">
            <a:extLst>
              <a:ext uri="{FF2B5EF4-FFF2-40B4-BE49-F238E27FC236}">
                <a16:creationId xmlns:a16="http://schemas.microsoft.com/office/drawing/2014/main" id="{A0F23F3E-76B6-93D8-C846-1C0ED80CB436}"/>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0727ECC-29B4-A186-47C9-3B3D27E6F0D9}"/>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207358135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Saeed Faal">
    <p:bg>
      <p:bgPr>
        <a:solidFill>
          <a:schemeClr val="bg1">
            <a:lumMod val="65000"/>
          </a:schemeClr>
        </a:solidFill>
        <a:effectLst/>
      </p:bgPr>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F1841ED6-AEA6-D5FB-FB2F-3238FD62C96F}"/>
              </a:ext>
            </a:extLst>
          </p:cNvPr>
          <p:cNvSpPr>
            <a:spLocks noGrp="1"/>
          </p:cNvSpPr>
          <p:nvPr>
            <p:ph type="pic" sz="quarter" idx="10"/>
          </p:nvPr>
        </p:nvSpPr>
        <p:spPr>
          <a:xfrm>
            <a:off x="0" y="524826"/>
            <a:ext cx="12192000" cy="6333174"/>
          </a:xfrm>
          <a:custGeom>
            <a:avLst/>
            <a:gdLst>
              <a:gd name="connsiteX0" fmla="*/ 753013 w 12192000"/>
              <a:gd name="connsiteY0" fmla="*/ 0 h 6333174"/>
              <a:gd name="connsiteX1" fmla="*/ 4037343 w 12192000"/>
              <a:gd name="connsiteY1" fmla="*/ 0 h 6333174"/>
              <a:gd name="connsiteX2" fmla="*/ 4312518 w 12192000"/>
              <a:gd name="connsiteY2" fmla="*/ 275175 h 6333174"/>
              <a:gd name="connsiteX3" fmla="*/ 4312518 w 12192000"/>
              <a:gd name="connsiteY3" fmla="*/ 556489 h 6333174"/>
              <a:gd name="connsiteX4" fmla="*/ 12192000 w 12192000"/>
              <a:gd name="connsiteY4" fmla="*/ 556489 h 6333174"/>
              <a:gd name="connsiteX5" fmla="*/ 12192000 w 12192000"/>
              <a:gd name="connsiteY5" fmla="*/ 6333174 h 6333174"/>
              <a:gd name="connsiteX6" fmla="*/ 0 w 12192000"/>
              <a:gd name="connsiteY6" fmla="*/ 6333174 h 6333174"/>
              <a:gd name="connsiteX7" fmla="*/ 0 w 12192000"/>
              <a:gd name="connsiteY7" fmla="*/ 556489 h 6333174"/>
              <a:gd name="connsiteX8" fmla="*/ 477838 w 12192000"/>
              <a:gd name="connsiteY8" fmla="*/ 556489 h 6333174"/>
              <a:gd name="connsiteX9" fmla="*/ 477838 w 12192000"/>
              <a:gd name="connsiteY9" fmla="*/ 275175 h 6333174"/>
              <a:gd name="connsiteX10" fmla="*/ 753013 w 12192000"/>
              <a:gd name="connsiteY10" fmla="*/ 0 h 6333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000" h="6333174">
                <a:moveTo>
                  <a:pt x="753013" y="0"/>
                </a:moveTo>
                <a:lnTo>
                  <a:pt x="4037343" y="0"/>
                </a:lnTo>
                <a:cubicBezTo>
                  <a:pt x="4189318" y="0"/>
                  <a:pt x="4312518" y="123200"/>
                  <a:pt x="4312518" y="275175"/>
                </a:cubicBezTo>
                <a:lnTo>
                  <a:pt x="4312518" y="556489"/>
                </a:lnTo>
                <a:lnTo>
                  <a:pt x="12192000" y="556489"/>
                </a:lnTo>
                <a:lnTo>
                  <a:pt x="12192000" y="6333174"/>
                </a:lnTo>
                <a:lnTo>
                  <a:pt x="0" y="6333174"/>
                </a:lnTo>
                <a:lnTo>
                  <a:pt x="0" y="556489"/>
                </a:lnTo>
                <a:lnTo>
                  <a:pt x="477838" y="556489"/>
                </a:lnTo>
                <a:lnTo>
                  <a:pt x="477838" y="275175"/>
                </a:lnTo>
                <a:cubicBezTo>
                  <a:pt x="477838" y="123200"/>
                  <a:pt x="601038" y="0"/>
                  <a:pt x="753013"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44283311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Saeed Faal New 3">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0411D64D-7D3C-0C4D-FD50-70572F582AF9}"/>
              </a:ext>
            </a:extLst>
          </p:cNvPr>
          <p:cNvSpPr>
            <a:spLocks noGrp="1"/>
          </p:cNvSpPr>
          <p:nvPr>
            <p:ph type="pic" sz="quarter" idx="10"/>
          </p:nvPr>
        </p:nvSpPr>
        <p:spPr>
          <a:xfrm>
            <a:off x="4406900" y="1460500"/>
            <a:ext cx="6502400" cy="4368800"/>
          </a:xfrm>
          <a:effectLst>
            <a:outerShdw blurRad="317500" dist="152400" dir="8100000" algn="tr" rotWithShape="0">
              <a:srgbClr val="000F2E">
                <a:alpha val="40000"/>
              </a:srgbClr>
            </a:outerShdw>
          </a:effectLst>
        </p:spPr>
        <p:txBody>
          <a:bodyPr/>
          <a:lstStyle/>
          <a:p>
            <a:endParaRPr lang="en-US" dirty="0"/>
          </a:p>
        </p:txBody>
      </p:sp>
    </p:spTree>
    <p:extLst>
      <p:ext uri="{BB962C8B-B14F-4D97-AF65-F5344CB8AC3E}">
        <p14:creationId xmlns:p14="http://schemas.microsoft.com/office/powerpoint/2010/main" val="1640355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72" fill="hold" grpId="0" nodeType="withEffect" nodePh="1">
                                  <p:stCondLst>
                                    <p:cond delay="25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strVal val="2/3*#ppt_w"/>
                                          </p:val>
                                        </p:tav>
                                        <p:tav tm="100000">
                                          <p:val>
                                            <p:strVal val="#ppt_w"/>
                                          </p:val>
                                        </p:tav>
                                      </p:tavLst>
                                    </p:anim>
                                    <p:anim calcmode="lin" valueType="num">
                                      <p:cBhvr>
                                        <p:cTn id="8" dur="500" fill="hold"/>
                                        <p:tgtEl>
                                          <p:spTgt spid="7"/>
                                        </p:tgtEl>
                                        <p:attrNameLst>
                                          <p:attrName>ppt_h</p:attrName>
                                        </p:attrNameLst>
                                      </p:cBhvr>
                                      <p:tavLst>
                                        <p:tav tm="0">
                                          <p:val>
                                            <p:strVal val="2/3*#ppt_h"/>
                                          </p:val>
                                        </p:tav>
                                        <p:tav tm="100000">
                                          <p:val>
                                            <p:strVal val="#ppt_h"/>
                                          </p:val>
                                        </p:tav>
                                      </p:tavLst>
                                    </p:anim>
                                  </p:childTnLst>
                                </p:cTn>
                              </p:par>
                              <p:par>
                                <p:cTn id="9" presetID="42" presetClass="path" presetSubtype="0" accel="49333" decel="50667" fill="hold" grpId="1" nodeType="withEffect" nodePh="1">
                                  <p:stCondLst>
                                    <p:cond delay="250"/>
                                  </p:stCondLst>
                                  <p:endCondLst>
                                    <p:cond evt="begin" delay="0">
                                      <p:tn val="9"/>
                                    </p:cond>
                                  </p:endCondLst>
                                  <p:childTnLst>
                                    <p:animMotion origin="layout" path="M -1.25E-6 -4.5679E-6 L -1.25E-6 0.07238 " pathEditMode="relative" rAng="0" ptsTypes="AA">
                                      <p:cBhvr>
                                        <p:cTn id="10" dur="1000" spd="-100000" fill="hold"/>
                                        <p:tgtEl>
                                          <p:spTgt spid="7"/>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7" grpId="1"/>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1_Title Slide">
    <p:bg>
      <p:bgPr>
        <a:solidFill>
          <a:schemeClr val="bg1"/>
        </a:solidFill>
        <a:effectLst/>
      </p:bgPr>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E10D40D7-A455-F04D-1999-569CF36D66C5}"/>
              </a:ext>
            </a:extLst>
          </p:cNvPr>
          <p:cNvSpPr>
            <a:spLocks noGrp="1" noRot="1" noMove="1" noResize="1" noEditPoints="1" noAdjustHandles="1" noChangeArrowheads="1" noChangeShapeType="1"/>
          </p:cNvSpPr>
          <p:nvPr userDrawn="1"/>
        </p:nvSpPr>
        <p:spPr>
          <a:xfrm>
            <a:off x="7988300" y="1168400"/>
            <a:ext cx="2806700" cy="4508500"/>
          </a:xfrm>
          <a:prstGeom prst="rect">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49120758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2_Saeed Faal 39">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B304EFAF-B74C-0CEE-02C6-2BD1A34D4050}"/>
              </a:ext>
            </a:extLst>
          </p:cNvPr>
          <p:cNvSpPr/>
          <p:nvPr userDrawn="1"/>
        </p:nvSpPr>
        <p:spPr>
          <a:xfrm>
            <a:off x="1081063" y="548540"/>
            <a:ext cx="10029875" cy="5760920"/>
          </a:xfrm>
          <a:prstGeom prst="rect">
            <a:avLst/>
          </a:prstGeom>
          <a:solidFill>
            <a:schemeClr val="bg1"/>
          </a:solidFill>
          <a:ln>
            <a:noFill/>
          </a:ln>
          <a:effectLst>
            <a:outerShdw blurRad="444500" dist="317500" dir="5400000" algn="tl" rotWithShape="0">
              <a:srgbClr val="000F2E">
                <a:alpha val="29804"/>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638AC902-1C2B-E416-B51B-5157EC982F97}"/>
              </a:ext>
            </a:extLst>
          </p:cNvPr>
          <p:cNvGrpSpPr/>
          <p:nvPr userDrawn="1"/>
        </p:nvGrpSpPr>
        <p:grpSpPr>
          <a:xfrm>
            <a:off x="6816834" y="523757"/>
            <a:ext cx="4437155" cy="5785703"/>
            <a:chOff x="6816834" y="523757"/>
            <a:chExt cx="4437155" cy="5785703"/>
          </a:xfrm>
        </p:grpSpPr>
        <p:pic>
          <p:nvPicPr>
            <p:cNvPr id="7" name="Tab">
              <a:extLst>
                <a:ext uri="{FF2B5EF4-FFF2-40B4-BE49-F238E27FC236}">
                  <a16:creationId xmlns:a16="http://schemas.microsoft.com/office/drawing/2014/main" id="{E6E74CD7-F13F-C754-BA53-CB283CE34B7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816834" y="523757"/>
              <a:ext cx="4437155" cy="5785703"/>
            </a:xfrm>
            <a:prstGeom prst="rect">
              <a:avLst/>
            </a:prstGeom>
            <a:effectLst>
              <a:outerShdw blurRad="317500" dist="152400" dir="8100000" algn="tr" rotWithShape="0">
                <a:prstClr val="black">
                  <a:alpha val="40000"/>
                </a:prstClr>
              </a:outerShdw>
            </a:effectLst>
          </p:spPr>
        </p:pic>
        <p:sp>
          <p:nvSpPr>
            <p:cNvPr id="6" name="Freeform: Shape 5">
              <a:extLst>
                <a:ext uri="{FF2B5EF4-FFF2-40B4-BE49-F238E27FC236}">
                  <a16:creationId xmlns:a16="http://schemas.microsoft.com/office/drawing/2014/main" id="{BFE6CE8D-77D7-AEBE-4FF9-67568BFA2E90}"/>
                </a:ext>
              </a:extLst>
            </p:cNvPr>
            <p:cNvSpPr/>
            <p:nvPr userDrawn="1"/>
          </p:nvSpPr>
          <p:spPr>
            <a:xfrm>
              <a:off x="6968705" y="678597"/>
              <a:ext cx="4142232" cy="5486400"/>
            </a:xfrm>
            <a:custGeom>
              <a:avLst/>
              <a:gdLst>
                <a:gd name="connsiteX0" fmla="*/ 135534 w 4142232"/>
                <a:gd name="connsiteY0" fmla="*/ 0 h 5486400"/>
                <a:gd name="connsiteX1" fmla="*/ 4006698 w 4142232"/>
                <a:gd name="connsiteY1" fmla="*/ 0 h 5486400"/>
                <a:gd name="connsiteX2" fmla="*/ 4142232 w 4142232"/>
                <a:gd name="connsiteY2" fmla="*/ 135534 h 5486400"/>
                <a:gd name="connsiteX3" fmla="*/ 4142232 w 4142232"/>
                <a:gd name="connsiteY3" fmla="*/ 5350866 h 5486400"/>
                <a:gd name="connsiteX4" fmla="*/ 4006698 w 4142232"/>
                <a:gd name="connsiteY4" fmla="*/ 5486400 h 5486400"/>
                <a:gd name="connsiteX5" fmla="*/ 135534 w 4142232"/>
                <a:gd name="connsiteY5" fmla="*/ 5486400 h 5486400"/>
                <a:gd name="connsiteX6" fmla="*/ 0 w 4142232"/>
                <a:gd name="connsiteY6" fmla="*/ 5350866 h 5486400"/>
                <a:gd name="connsiteX7" fmla="*/ 0 w 4142232"/>
                <a:gd name="connsiteY7" fmla="*/ 135534 h 5486400"/>
                <a:gd name="connsiteX8" fmla="*/ 135534 w 4142232"/>
                <a:gd name="connsiteY8"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2232" h="5486400">
                  <a:moveTo>
                    <a:pt x="135534" y="0"/>
                  </a:moveTo>
                  <a:lnTo>
                    <a:pt x="4006698" y="0"/>
                  </a:lnTo>
                  <a:cubicBezTo>
                    <a:pt x="4081551" y="0"/>
                    <a:pt x="4142232" y="60681"/>
                    <a:pt x="4142232" y="135534"/>
                  </a:cubicBezTo>
                  <a:lnTo>
                    <a:pt x="4142232" y="5350866"/>
                  </a:lnTo>
                  <a:cubicBezTo>
                    <a:pt x="4142232" y="5425719"/>
                    <a:pt x="4081551" y="5486400"/>
                    <a:pt x="4006698" y="5486400"/>
                  </a:cubicBezTo>
                  <a:lnTo>
                    <a:pt x="135534" y="5486400"/>
                  </a:lnTo>
                  <a:cubicBezTo>
                    <a:pt x="60681" y="5486400"/>
                    <a:pt x="0" y="5425719"/>
                    <a:pt x="0" y="5350866"/>
                  </a:cubicBezTo>
                  <a:lnTo>
                    <a:pt x="0" y="135534"/>
                  </a:lnTo>
                  <a:cubicBezTo>
                    <a:pt x="0" y="60681"/>
                    <a:pt x="60681" y="0"/>
                    <a:pt x="135534"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3" name="Picture Placeholder 2">
            <a:extLst>
              <a:ext uri="{FF2B5EF4-FFF2-40B4-BE49-F238E27FC236}">
                <a16:creationId xmlns:a16="http://schemas.microsoft.com/office/drawing/2014/main" id="{ED97B510-FEF7-AFF7-AF0A-AE9D14ABA7B9}"/>
              </a:ext>
            </a:extLst>
          </p:cNvPr>
          <p:cNvSpPr>
            <a:spLocks noGrp="1"/>
          </p:cNvSpPr>
          <p:nvPr>
            <p:ph type="pic" sz="quarter" idx="10"/>
          </p:nvPr>
        </p:nvSpPr>
        <p:spPr>
          <a:xfrm>
            <a:off x="6968705" y="678597"/>
            <a:ext cx="4142232" cy="5486400"/>
          </a:xfrm>
          <a:custGeom>
            <a:avLst/>
            <a:gdLst>
              <a:gd name="connsiteX0" fmla="*/ 135534 w 4142232"/>
              <a:gd name="connsiteY0" fmla="*/ 0 h 5486400"/>
              <a:gd name="connsiteX1" fmla="*/ 4006698 w 4142232"/>
              <a:gd name="connsiteY1" fmla="*/ 0 h 5486400"/>
              <a:gd name="connsiteX2" fmla="*/ 4142232 w 4142232"/>
              <a:gd name="connsiteY2" fmla="*/ 135534 h 5486400"/>
              <a:gd name="connsiteX3" fmla="*/ 4142232 w 4142232"/>
              <a:gd name="connsiteY3" fmla="*/ 5350866 h 5486400"/>
              <a:gd name="connsiteX4" fmla="*/ 4006698 w 4142232"/>
              <a:gd name="connsiteY4" fmla="*/ 5486400 h 5486400"/>
              <a:gd name="connsiteX5" fmla="*/ 135534 w 4142232"/>
              <a:gd name="connsiteY5" fmla="*/ 5486400 h 5486400"/>
              <a:gd name="connsiteX6" fmla="*/ 0 w 4142232"/>
              <a:gd name="connsiteY6" fmla="*/ 5350866 h 5486400"/>
              <a:gd name="connsiteX7" fmla="*/ 0 w 4142232"/>
              <a:gd name="connsiteY7" fmla="*/ 135534 h 5486400"/>
              <a:gd name="connsiteX8" fmla="*/ 135534 w 4142232"/>
              <a:gd name="connsiteY8"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2232" h="5486400">
                <a:moveTo>
                  <a:pt x="135534" y="0"/>
                </a:moveTo>
                <a:lnTo>
                  <a:pt x="4006698" y="0"/>
                </a:lnTo>
                <a:cubicBezTo>
                  <a:pt x="4081551" y="0"/>
                  <a:pt x="4142232" y="60681"/>
                  <a:pt x="4142232" y="135534"/>
                </a:cubicBezTo>
                <a:lnTo>
                  <a:pt x="4142232" y="5350866"/>
                </a:lnTo>
                <a:cubicBezTo>
                  <a:pt x="4142232" y="5425719"/>
                  <a:pt x="4081551" y="5486400"/>
                  <a:pt x="4006698" y="5486400"/>
                </a:cubicBezTo>
                <a:lnTo>
                  <a:pt x="135534" y="5486400"/>
                </a:lnTo>
                <a:cubicBezTo>
                  <a:pt x="60681" y="5486400"/>
                  <a:pt x="0" y="5425719"/>
                  <a:pt x="0" y="5350866"/>
                </a:cubicBezTo>
                <a:lnTo>
                  <a:pt x="0" y="135534"/>
                </a:lnTo>
                <a:cubicBezTo>
                  <a:pt x="0" y="60681"/>
                  <a:pt x="60681" y="0"/>
                  <a:pt x="135534" y="0"/>
                </a:cubicBezTo>
                <a:close/>
              </a:path>
            </a:pathLst>
          </a:custGeom>
          <a:solidFill>
            <a:schemeClr val="tx1"/>
          </a:solidFill>
          <a:ln>
            <a:noFill/>
          </a:ln>
        </p:spPr>
        <p:txBody>
          <a:bodyPr wrap="square">
            <a:noAutofit/>
          </a:bodyPr>
          <a:lstStyle>
            <a:lvl1pPr rtl="0">
              <a:defRPr/>
            </a:lvl1pPr>
          </a:lstStyle>
          <a:p>
            <a:endParaRPr lang="en-US"/>
          </a:p>
        </p:txBody>
      </p:sp>
    </p:spTree>
    <p:extLst>
      <p:ext uri="{BB962C8B-B14F-4D97-AF65-F5344CB8AC3E}">
        <p14:creationId xmlns:p14="http://schemas.microsoft.com/office/powerpoint/2010/main" val="14749336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500"/>
                                        <p:tgtEl>
                                          <p:spTgt spid="8"/>
                                        </p:tgtEl>
                                      </p:cBhvr>
                                    </p:animEffect>
                                  </p:childTnLst>
                                </p:cTn>
                              </p:par>
                              <p:par>
                                <p:cTn id="8" presetID="2" presetClass="entr" presetSubtype="2" decel="10000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 calcmode="lin" valueType="num">
                                      <p:cBhvr additive="base">
                                        <p:cTn id="10" dur="1500" fill="hold"/>
                                        <p:tgtEl>
                                          <p:spTgt spid="9"/>
                                        </p:tgtEl>
                                        <p:attrNameLst>
                                          <p:attrName>ppt_x</p:attrName>
                                        </p:attrNameLst>
                                      </p:cBhvr>
                                      <p:tavLst>
                                        <p:tav tm="0">
                                          <p:val>
                                            <p:strVal val="1+#ppt_w/2"/>
                                          </p:val>
                                        </p:tav>
                                        <p:tav tm="100000">
                                          <p:val>
                                            <p:strVal val="#ppt_x"/>
                                          </p:val>
                                        </p:tav>
                                      </p:tavLst>
                                    </p:anim>
                                    <p:anim calcmode="lin" valueType="num">
                                      <p:cBhvr additive="base">
                                        <p:cTn id="11" dur="1500" fill="hold"/>
                                        <p:tgtEl>
                                          <p:spTgt spid="9"/>
                                        </p:tgtEl>
                                        <p:attrNameLst>
                                          <p:attrName>ppt_y</p:attrName>
                                        </p:attrNameLst>
                                      </p:cBhvr>
                                      <p:tavLst>
                                        <p:tav tm="0">
                                          <p:val>
                                            <p:strVal val="#ppt_y"/>
                                          </p:val>
                                        </p:tav>
                                        <p:tav tm="100000">
                                          <p:val>
                                            <p:strVal val="#ppt_y"/>
                                          </p:val>
                                        </p:tav>
                                      </p:tavLst>
                                    </p:anim>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3" grpId="0" animBg="1"/>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4_Saeed Faal 39">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0E538FAA-BFA0-B23F-F78A-7BB842C1C21E}"/>
              </a:ext>
            </a:extLst>
          </p:cNvPr>
          <p:cNvSpPr/>
          <p:nvPr userDrawn="1"/>
        </p:nvSpPr>
        <p:spPr>
          <a:xfrm>
            <a:off x="1" y="548539"/>
            <a:ext cx="10998200" cy="5760921"/>
          </a:xfrm>
          <a:prstGeom prst="rect">
            <a:avLst/>
          </a:prstGeom>
          <a:solidFill>
            <a:schemeClr val="bg1"/>
          </a:solidFill>
          <a:ln>
            <a:noFill/>
          </a:ln>
          <a:effectLst>
            <a:outerShdw blurRad="635000" dist="444500" dir="2700000" algn="tl" rotWithShape="0">
              <a:srgbClr val="002060">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638AC902-1C2B-E416-B51B-5157EC982F97}"/>
              </a:ext>
            </a:extLst>
          </p:cNvPr>
          <p:cNvGrpSpPr/>
          <p:nvPr userDrawn="1"/>
        </p:nvGrpSpPr>
        <p:grpSpPr>
          <a:xfrm>
            <a:off x="6816834" y="523757"/>
            <a:ext cx="4437155" cy="5785703"/>
            <a:chOff x="6816834" y="523757"/>
            <a:chExt cx="4437155" cy="5785703"/>
          </a:xfrm>
        </p:grpSpPr>
        <p:pic>
          <p:nvPicPr>
            <p:cNvPr id="7" name="Tab">
              <a:extLst>
                <a:ext uri="{FF2B5EF4-FFF2-40B4-BE49-F238E27FC236}">
                  <a16:creationId xmlns:a16="http://schemas.microsoft.com/office/drawing/2014/main" id="{E6E74CD7-F13F-C754-BA53-CB283CE34B7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816834" y="523757"/>
              <a:ext cx="4437155" cy="5785703"/>
            </a:xfrm>
            <a:prstGeom prst="rect">
              <a:avLst/>
            </a:prstGeom>
            <a:effectLst>
              <a:outerShdw blurRad="317500" dist="152400" dir="8100000" algn="tr" rotWithShape="0">
                <a:prstClr val="black">
                  <a:alpha val="40000"/>
                </a:prstClr>
              </a:outerShdw>
            </a:effectLst>
          </p:spPr>
        </p:pic>
        <p:sp>
          <p:nvSpPr>
            <p:cNvPr id="6" name="Freeform: Shape 5">
              <a:extLst>
                <a:ext uri="{FF2B5EF4-FFF2-40B4-BE49-F238E27FC236}">
                  <a16:creationId xmlns:a16="http://schemas.microsoft.com/office/drawing/2014/main" id="{BFE6CE8D-77D7-AEBE-4FF9-67568BFA2E90}"/>
                </a:ext>
              </a:extLst>
            </p:cNvPr>
            <p:cNvSpPr/>
            <p:nvPr userDrawn="1"/>
          </p:nvSpPr>
          <p:spPr>
            <a:xfrm>
              <a:off x="6968705" y="678597"/>
              <a:ext cx="4142232" cy="5486400"/>
            </a:xfrm>
            <a:custGeom>
              <a:avLst/>
              <a:gdLst>
                <a:gd name="connsiteX0" fmla="*/ 135534 w 4142232"/>
                <a:gd name="connsiteY0" fmla="*/ 0 h 5486400"/>
                <a:gd name="connsiteX1" fmla="*/ 4006698 w 4142232"/>
                <a:gd name="connsiteY1" fmla="*/ 0 h 5486400"/>
                <a:gd name="connsiteX2" fmla="*/ 4142232 w 4142232"/>
                <a:gd name="connsiteY2" fmla="*/ 135534 h 5486400"/>
                <a:gd name="connsiteX3" fmla="*/ 4142232 w 4142232"/>
                <a:gd name="connsiteY3" fmla="*/ 5350866 h 5486400"/>
                <a:gd name="connsiteX4" fmla="*/ 4006698 w 4142232"/>
                <a:gd name="connsiteY4" fmla="*/ 5486400 h 5486400"/>
                <a:gd name="connsiteX5" fmla="*/ 135534 w 4142232"/>
                <a:gd name="connsiteY5" fmla="*/ 5486400 h 5486400"/>
                <a:gd name="connsiteX6" fmla="*/ 0 w 4142232"/>
                <a:gd name="connsiteY6" fmla="*/ 5350866 h 5486400"/>
                <a:gd name="connsiteX7" fmla="*/ 0 w 4142232"/>
                <a:gd name="connsiteY7" fmla="*/ 135534 h 5486400"/>
                <a:gd name="connsiteX8" fmla="*/ 135534 w 4142232"/>
                <a:gd name="connsiteY8"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2232" h="5486400">
                  <a:moveTo>
                    <a:pt x="135534" y="0"/>
                  </a:moveTo>
                  <a:lnTo>
                    <a:pt x="4006698" y="0"/>
                  </a:lnTo>
                  <a:cubicBezTo>
                    <a:pt x="4081551" y="0"/>
                    <a:pt x="4142232" y="60681"/>
                    <a:pt x="4142232" y="135534"/>
                  </a:cubicBezTo>
                  <a:lnTo>
                    <a:pt x="4142232" y="5350866"/>
                  </a:lnTo>
                  <a:cubicBezTo>
                    <a:pt x="4142232" y="5425719"/>
                    <a:pt x="4081551" y="5486400"/>
                    <a:pt x="4006698" y="5486400"/>
                  </a:cubicBezTo>
                  <a:lnTo>
                    <a:pt x="135534" y="5486400"/>
                  </a:lnTo>
                  <a:cubicBezTo>
                    <a:pt x="60681" y="5486400"/>
                    <a:pt x="0" y="5425719"/>
                    <a:pt x="0" y="5350866"/>
                  </a:cubicBezTo>
                  <a:lnTo>
                    <a:pt x="0" y="135534"/>
                  </a:lnTo>
                  <a:cubicBezTo>
                    <a:pt x="0" y="60681"/>
                    <a:pt x="60681" y="0"/>
                    <a:pt x="135534"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Tree>
    <p:extLst>
      <p:ext uri="{BB962C8B-B14F-4D97-AF65-F5344CB8AC3E}">
        <p14:creationId xmlns:p14="http://schemas.microsoft.com/office/powerpoint/2010/main" val="4948919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500"/>
                                        <p:tgtEl>
                                          <p:spTgt spid="10"/>
                                        </p:tgtEl>
                                      </p:cBhvr>
                                    </p:animEffect>
                                  </p:childTnLst>
                                </p:cTn>
                              </p:par>
                              <p:par>
                                <p:cTn id="8" presetID="2" presetClass="entr" presetSubtype="2" decel="10000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 calcmode="lin" valueType="num">
                                      <p:cBhvr additive="base">
                                        <p:cTn id="10" dur="1500" fill="hold"/>
                                        <p:tgtEl>
                                          <p:spTgt spid="9"/>
                                        </p:tgtEl>
                                        <p:attrNameLst>
                                          <p:attrName>ppt_x</p:attrName>
                                        </p:attrNameLst>
                                      </p:cBhvr>
                                      <p:tavLst>
                                        <p:tav tm="0">
                                          <p:val>
                                            <p:strVal val="1+#ppt_w/2"/>
                                          </p:val>
                                        </p:tav>
                                        <p:tav tm="100000">
                                          <p:val>
                                            <p:strVal val="#ppt_x"/>
                                          </p:val>
                                        </p:tav>
                                      </p:tavLst>
                                    </p:anim>
                                    <p:anim calcmode="lin" valueType="num">
                                      <p:cBhvr additive="base">
                                        <p:cTn id="11" dur="1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5_Saeed Faal 40">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79DA0158-08D2-B570-1EF2-55347BFAFF55}"/>
              </a:ext>
            </a:extLst>
          </p:cNvPr>
          <p:cNvSpPr/>
          <p:nvPr userDrawn="1"/>
        </p:nvSpPr>
        <p:spPr>
          <a:xfrm>
            <a:off x="0" y="284896"/>
            <a:ext cx="11977342" cy="6273802"/>
          </a:xfrm>
          <a:prstGeom prst="rect">
            <a:avLst/>
          </a:prstGeom>
          <a:solidFill>
            <a:schemeClr val="bg1"/>
          </a:solidFill>
          <a:ln>
            <a:noFill/>
          </a:ln>
          <a:effectLst>
            <a:outerShdw blurRad="635000" dist="444500" dir="2700000" algn="tl" rotWithShape="0">
              <a:srgbClr val="002060">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638AC902-1C2B-E416-B51B-5157EC982F97}"/>
              </a:ext>
            </a:extLst>
          </p:cNvPr>
          <p:cNvGrpSpPr/>
          <p:nvPr userDrawn="1"/>
        </p:nvGrpSpPr>
        <p:grpSpPr>
          <a:xfrm>
            <a:off x="6816834" y="523757"/>
            <a:ext cx="4437155" cy="5785703"/>
            <a:chOff x="6816834" y="523757"/>
            <a:chExt cx="4437155" cy="5785703"/>
          </a:xfrm>
        </p:grpSpPr>
        <p:pic>
          <p:nvPicPr>
            <p:cNvPr id="7" name="Tab">
              <a:extLst>
                <a:ext uri="{FF2B5EF4-FFF2-40B4-BE49-F238E27FC236}">
                  <a16:creationId xmlns:a16="http://schemas.microsoft.com/office/drawing/2014/main" id="{E6E74CD7-F13F-C754-BA53-CB283CE34B7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816834" y="523757"/>
              <a:ext cx="4437155" cy="5785703"/>
            </a:xfrm>
            <a:prstGeom prst="rect">
              <a:avLst/>
            </a:prstGeom>
            <a:effectLst>
              <a:outerShdw blurRad="317500" dist="152400" dir="8100000" algn="tr" rotWithShape="0">
                <a:prstClr val="black">
                  <a:alpha val="40000"/>
                </a:prstClr>
              </a:outerShdw>
            </a:effectLst>
          </p:spPr>
        </p:pic>
        <p:sp>
          <p:nvSpPr>
            <p:cNvPr id="6" name="Freeform: Shape 5">
              <a:extLst>
                <a:ext uri="{FF2B5EF4-FFF2-40B4-BE49-F238E27FC236}">
                  <a16:creationId xmlns:a16="http://schemas.microsoft.com/office/drawing/2014/main" id="{BFE6CE8D-77D7-AEBE-4FF9-67568BFA2E90}"/>
                </a:ext>
              </a:extLst>
            </p:cNvPr>
            <p:cNvSpPr/>
            <p:nvPr userDrawn="1"/>
          </p:nvSpPr>
          <p:spPr>
            <a:xfrm>
              <a:off x="6968705" y="678597"/>
              <a:ext cx="4142232" cy="5486400"/>
            </a:xfrm>
            <a:custGeom>
              <a:avLst/>
              <a:gdLst>
                <a:gd name="connsiteX0" fmla="*/ 135534 w 4142232"/>
                <a:gd name="connsiteY0" fmla="*/ 0 h 5486400"/>
                <a:gd name="connsiteX1" fmla="*/ 4006698 w 4142232"/>
                <a:gd name="connsiteY1" fmla="*/ 0 h 5486400"/>
                <a:gd name="connsiteX2" fmla="*/ 4142232 w 4142232"/>
                <a:gd name="connsiteY2" fmla="*/ 135534 h 5486400"/>
                <a:gd name="connsiteX3" fmla="*/ 4142232 w 4142232"/>
                <a:gd name="connsiteY3" fmla="*/ 5350866 h 5486400"/>
                <a:gd name="connsiteX4" fmla="*/ 4006698 w 4142232"/>
                <a:gd name="connsiteY4" fmla="*/ 5486400 h 5486400"/>
                <a:gd name="connsiteX5" fmla="*/ 135534 w 4142232"/>
                <a:gd name="connsiteY5" fmla="*/ 5486400 h 5486400"/>
                <a:gd name="connsiteX6" fmla="*/ 0 w 4142232"/>
                <a:gd name="connsiteY6" fmla="*/ 5350866 h 5486400"/>
                <a:gd name="connsiteX7" fmla="*/ 0 w 4142232"/>
                <a:gd name="connsiteY7" fmla="*/ 135534 h 5486400"/>
                <a:gd name="connsiteX8" fmla="*/ 135534 w 4142232"/>
                <a:gd name="connsiteY8"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2232" h="5486400">
                  <a:moveTo>
                    <a:pt x="135534" y="0"/>
                  </a:moveTo>
                  <a:lnTo>
                    <a:pt x="4006698" y="0"/>
                  </a:lnTo>
                  <a:cubicBezTo>
                    <a:pt x="4081551" y="0"/>
                    <a:pt x="4142232" y="60681"/>
                    <a:pt x="4142232" y="135534"/>
                  </a:cubicBezTo>
                  <a:lnTo>
                    <a:pt x="4142232" y="5350866"/>
                  </a:lnTo>
                  <a:cubicBezTo>
                    <a:pt x="4142232" y="5425719"/>
                    <a:pt x="4081551" y="5486400"/>
                    <a:pt x="4006698" y="5486400"/>
                  </a:cubicBezTo>
                  <a:lnTo>
                    <a:pt x="135534" y="5486400"/>
                  </a:lnTo>
                  <a:cubicBezTo>
                    <a:pt x="60681" y="5486400"/>
                    <a:pt x="0" y="5425719"/>
                    <a:pt x="0" y="5350866"/>
                  </a:cubicBezTo>
                  <a:lnTo>
                    <a:pt x="0" y="135534"/>
                  </a:lnTo>
                  <a:cubicBezTo>
                    <a:pt x="0" y="60681"/>
                    <a:pt x="60681" y="0"/>
                    <a:pt x="135534"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Tree>
    <p:extLst>
      <p:ext uri="{BB962C8B-B14F-4D97-AF65-F5344CB8AC3E}">
        <p14:creationId xmlns:p14="http://schemas.microsoft.com/office/powerpoint/2010/main" val="3426110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6_Saeed Faal 40">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79DA0158-08D2-B570-1EF2-55347BFAFF55}"/>
              </a:ext>
            </a:extLst>
          </p:cNvPr>
          <p:cNvSpPr/>
          <p:nvPr userDrawn="1"/>
        </p:nvSpPr>
        <p:spPr>
          <a:xfrm>
            <a:off x="0" y="284896"/>
            <a:ext cx="11977342" cy="6273802"/>
          </a:xfrm>
          <a:prstGeom prst="rect">
            <a:avLst/>
          </a:prstGeom>
          <a:solidFill>
            <a:schemeClr val="bg1"/>
          </a:solidFill>
          <a:ln>
            <a:noFill/>
          </a:ln>
          <a:effectLst>
            <a:outerShdw blurRad="635000" dist="444500" dir="2700000" algn="tl" rotWithShape="0">
              <a:srgbClr val="002060">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9" name="Group 8">
            <a:extLst>
              <a:ext uri="{FF2B5EF4-FFF2-40B4-BE49-F238E27FC236}">
                <a16:creationId xmlns:a16="http://schemas.microsoft.com/office/drawing/2014/main" id="{638AC902-1C2B-E416-B51B-5157EC982F97}"/>
              </a:ext>
            </a:extLst>
          </p:cNvPr>
          <p:cNvGrpSpPr/>
          <p:nvPr userDrawn="1"/>
        </p:nvGrpSpPr>
        <p:grpSpPr>
          <a:xfrm>
            <a:off x="6816834" y="523757"/>
            <a:ext cx="4437155" cy="5785703"/>
            <a:chOff x="6816834" y="523757"/>
            <a:chExt cx="4437155" cy="5785703"/>
          </a:xfrm>
        </p:grpSpPr>
        <p:pic>
          <p:nvPicPr>
            <p:cNvPr id="7" name="Tab">
              <a:extLst>
                <a:ext uri="{FF2B5EF4-FFF2-40B4-BE49-F238E27FC236}">
                  <a16:creationId xmlns:a16="http://schemas.microsoft.com/office/drawing/2014/main" id="{E6E74CD7-F13F-C754-BA53-CB283CE34B7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816834" y="523757"/>
              <a:ext cx="4437155" cy="5785703"/>
            </a:xfrm>
            <a:prstGeom prst="rect">
              <a:avLst/>
            </a:prstGeom>
            <a:effectLst>
              <a:outerShdw blurRad="317500" dist="152400" dir="8100000" algn="tr" rotWithShape="0">
                <a:prstClr val="black">
                  <a:alpha val="40000"/>
                </a:prstClr>
              </a:outerShdw>
            </a:effectLst>
          </p:spPr>
        </p:pic>
        <p:sp>
          <p:nvSpPr>
            <p:cNvPr id="6" name="Freeform: Shape 5">
              <a:extLst>
                <a:ext uri="{FF2B5EF4-FFF2-40B4-BE49-F238E27FC236}">
                  <a16:creationId xmlns:a16="http://schemas.microsoft.com/office/drawing/2014/main" id="{BFE6CE8D-77D7-AEBE-4FF9-67568BFA2E90}"/>
                </a:ext>
              </a:extLst>
            </p:cNvPr>
            <p:cNvSpPr/>
            <p:nvPr userDrawn="1"/>
          </p:nvSpPr>
          <p:spPr>
            <a:xfrm>
              <a:off x="6968705" y="678597"/>
              <a:ext cx="4142232" cy="5486400"/>
            </a:xfrm>
            <a:custGeom>
              <a:avLst/>
              <a:gdLst>
                <a:gd name="connsiteX0" fmla="*/ 135534 w 4142232"/>
                <a:gd name="connsiteY0" fmla="*/ 0 h 5486400"/>
                <a:gd name="connsiteX1" fmla="*/ 4006698 w 4142232"/>
                <a:gd name="connsiteY1" fmla="*/ 0 h 5486400"/>
                <a:gd name="connsiteX2" fmla="*/ 4142232 w 4142232"/>
                <a:gd name="connsiteY2" fmla="*/ 135534 h 5486400"/>
                <a:gd name="connsiteX3" fmla="*/ 4142232 w 4142232"/>
                <a:gd name="connsiteY3" fmla="*/ 5350866 h 5486400"/>
                <a:gd name="connsiteX4" fmla="*/ 4006698 w 4142232"/>
                <a:gd name="connsiteY4" fmla="*/ 5486400 h 5486400"/>
                <a:gd name="connsiteX5" fmla="*/ 135534 w 4142232"/>
                <a:gd name="connsiteY5" fmla="*/ 5486400 h 5486400"/>
                <a:gd name="connsiteX6" fmla="*/ 0 w 4142232"/>
                <a:gd name="connsiteY6" fmla="*/ 5350866 h 5486400"/>
                <a:gd name="connsiteX7" fmla="*/ 0 w 4142232"/>
                <a:gd name="connsiteY7" fmla="*/ 135534 h 5486400"/>
                <a:gd name="connsiteX8" fmla="*/ 135534 w 4142232"/>
                <a:gd name="connsiteY8"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2232" h="5486400">
                  <a:moveTo>
                    <a:pt x="135534" y="0"/>
                  </a:moveTo>
                  <a:lnTo>
                    <a:pt x="4006698" y="0"/>
                  </a:lnTo>
                  <a:cubicBezTo>
                    <a:pt x="4081551" y="0"/>
                    <a:pt x="4142232" y="60681"/>
                    <a:pt x="4142232" y="135534"/>
                  </a:cubicBezTo>
                  <a:lnTo>
                    <a:pt x="4142232" y="5350866"/>
                  </a:lnTo>
                  <a:cubicBezTo>
                    <a:pt x="4142232" y="5425719"/>
                    <a:pt x="4081551" y="5486400"/>
                    <a:pt x="4006698" y="5486400"/>
                  </a:cubicBezTo>
                  <a:lnTo>
                    <a:pt x="135534" y="5486400"/>
                  </a:lnTo>
                  <a:cubicBezTo>
                    <a:pt x="60681" y="5486400"/>
                    <a:pt x="0" y="5425719"/>
                    <a:pt x="0" y="5350866"/>
                  </a:cubicBezTo>
                  <a:lnTo>
                    <a:pt x="0" y="135534"/>
                  </a:lnTo>
                  <a:cubicBezTo>
                    <a:pt x="0" y="60681"/>
                    <a:pt x="60681" y="0"/>
                    <a:pt x="135534"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Tree>
    <p:extLst>
      <p:ext uri="{BB962C8B-B14F-4D97-AF65-F5344CB8AC3E}">
        <p14:creationId xmlns:p14="http://schemas.microsoft.com/office/powerpoint/2010/main" val="1827206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6_Saeed Faal 41">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638AC902-1C2B-E416-B51B-5157EC982F97}"/>
              </a:ext>
            </a:extLst>
          </p:cNvPr>
          <p:cNvGrpSpPr/>
          <p:nvPr userDrawn="1"/>
        </p:nvGrpSpPr>
        <p:grpSpPr>
          <a:xfrm>
            <a:off x="6816834" y="523757"/>
            <a:ext cx="4437155" cy="5785703"/>
            <a:chOff x="6816834" y="523757"/>
            <a:chExt cx="4437155" cy="5785703"/>
          </a:xfrm>
        </p:grpSpPr>
        <p:pic>
          <p:nvPicPr>
            <p:cNvPr id="7" name="Tab">
              <a:extLst>
                <a:ext uri="{FF2B5EF4-FFF2-40B4-BE49-F238E27FC236}">
                  <a16:creationId xmlns:a16="http://schemas.microsoft.com/office/drawing/2014/main" id="{E6E74CD7-F13F-C754-BA53-CB283CE34B7D}"/>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816834" y="523757"/>
              <a:ext cx="4437155" cy="5785703"/>
            </a:xfrm>
            <a:prstGeom prst="rect">
              <a:avLst/>
            </a:prstGeom>
            <a:effectLst>
              <a:outerShdw blurRad="317500" dist="152400" dir="8100000" algn="tr" rotWithShape="0">
                <a:prstClr val="black">
                  <a:alpha val="40000"/>
                </a:prstClr>
              </a:outerShdw>
            </a:effectLst>
          </p:spPr>
        </p:pic>
        <p:sp>
          <p:nvSpPr>
            <p:cNvPr id="6" name="Freeform: Shape 5">
              <a:extLst>
                <a:ext uri="{FF2B5EF4-FFF2-40B4-BE49-F238E27FC236}">
                  <a16:creationId xmlns:a16="http://schemas.microsoft.com/office/drawing/2014/main" id="{BFE6CE8D-77D7-AEBE-4FF9-67568BFA2E90}"/>
                </a:ext>
              </a:extLst>
            </p:cNvPr>
            <p:cNvSpPr/>
            <p:nvPr userDrawn="1"/>
          </p:nvSpPr>
          <p:spPr>
            <a:xfrm>
              <a:off x="6968705" y="678597"/>
              <a:ext cx="4142232" cy="5486400"/>
            </a:xfrm>
            <a:custGeom>
              <a:avLst/>
              <a:gdLst>
                <a:gd name="connsiteX0" fmla="*/ 135534 w 4142232"/>
                <a:gd name="connsiteY0" fmla="*/ 0 h 5486400"/>
                <a:gd name="connsiteX1" fmla="*/ 4006698 w 4142232"/>
                <a:gd name="connsiteY1" fmla="*/ 0 h 5486400"/>
                <a:gd name="connsiteX2" fmla="*/ 4142232 w 4142232"/>
                <a:gd name="connsiteY2" fmla="*/ 135534 h 5486400"/>
                <a:gd name="connsiteX3" fmla="*/ 4142232 w 4142232"/>
                <a:gd name="connsiteY3" fmla="*/ 5350866 h 5486400"/>
                <a:gd name="connsiteX4" fmla="*/ 4006698 w 4142232"/>
                <a:gd name="connsiteY4" fmla="*/ 5486400 h 5486400"/>
                <a:gd name="connsiteX5" fmla="*/ 135534 w 4142232"/>
                <a:gd name="connsiteY5" fmla="*/ 5486400 h 5486400"/>
                <a:gd name="connsiteX6" fmla="*/ 0 w 4142232"/>
                <a:gd name="connsiteY6" fmla="*/ 5350866 h 5486400"/>
                <a:gd name="connsiteX7" fmla="*/ 0 w 4142232"/>
                <a:gd name="connsiteY7" fmla="*/ 135534 h 5486400"/>
                <a:gd name="connsiteX8" fmla="*/ 135534 w 4142232"/>
                <a:gd name="connsiteY8" fmla="*/ 0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42232" h="5486400">
                  <a:moveTo>
                    <a:pt x="135534" y="0"/>
                  </a:moveTo>
                  <a:lnTo>
                    <a:pt x="4006698" y="0"/>
                  </a:lnTo>
                  <a:cubicBezTo>
                    <a:pt x="4081551" y="0"/>
                    <a:pt x="4142232" y="60681"/>
                    <a:pt x="4142232" y="135534"/>
                  </a:cubicBezTo>
                  <a:lnTo>
                    <a:pt x="4142232" y="5350866"/>
                  </a:lnTo>
                  <a:cubicBezTo>
                    <a:pt x="4142232" y="5425719"/>
                    <a:pt x="4081551" y="5486400"/>
                    <a:pt x="4006698" y="5486400"/>
                  </a:cubicBezTo>
                  <a:lnTo>
                    <a:pt x="135534" y="5486400"/>
                  </a:lnTo>
                  <a:cubicBezTo>
                    <a:pt x="60681" y="5486400"/>
                    <a:pt x="0" y="5425719"/>
                    <a:pt x="0" y="5350866"/>
                  </a:cubicBezTo>
                  <a:lnTo>
                    <a:pt x="0" y="135534"/>
                  </a:lnTo>
                  <a:cubicBezTo>
                    <a:pt x="0" y="60681"/>
                    <a:pt x="60681" y="0"/>
                    <a:pt x="135534" y="0"/>
                  </a:cubicBezTo>
                  <a:close/>
                </a:path>
              </a:pathLst>
            </a:cu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Tree>
    <p:extLst>
      <p:ext uri="{BB962C8B-B14F-4D97-AF65-F5344CB8AC3E}">
        <p14:creationId xmlns:p14="http://schemas.microsoft.com/office/powerpoint/2010/main" val="11004129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1_Saeed Faal 39">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C854051F-24F6-DE9A-245C-D3C8A93D2FE7}"/>
              </a:ext>
            </a:extLst>
          </p:cNvPr>
          <p:cNvGrpSpPr/>
          <p:nvPr userDrawn="1"/>
        </p:nvGrpSpPr>
        <p:grpSpPr>
          <a:xfrm>
            <a:off x="3378200" y="454771"/>
            <a:ext cx="9264776" cy="5948458"/>
            <a:chOff x="2540000" y="454771"/>
            <a:chExt cx="9264776" cy="5948458"/>
          </a:xfrm>
        </p:grpSpPr>
        <p:pic>
          <p:nvPicPr>
            <p:cNvPr id="2" name="Tab">
              <a:extLst>
                <a:ext uri="{FF2B5EF4-FFF2-40B4-BE49-F238E27FC236}">
                  <a16:creationId xmlns:a16="http://schemas.microsoft.com/office/drawing/2014/main" id="{D299F365-2D44-0A93-14E0-920BC95F5A0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16200000" flipH="1">
              <a:off x="4198159" y="-1203388"/>
              <a:ext cx="5948458" cy="9264776"/>
            </a:xfrm>
            <a:prstGeom prst="rect">
              <a:avLst/>
            </a:prstGeom>
            <a:effectLst>
              <a:outerShdw blurRad="317500" dist="152400" dir="8100000" algn="tr" rotWithShape="0">
                <a:prstClr val="black">
                  <a:alpha val="40000"/>
                </a:prstClr>
              </a:outerShdw>
            </a:effectLst>
          </p:spPr>
        </p:pic>
        <p:sp>
          <p:nvSpPr>
            <p:cNvPr id="3" name="Freeform: Shape 2">
              <a:extLst>
                <a:ext uri="{FF2B5EF4-FFF2-40B4-BE49-F238E27FC236}">
                  <a16:creationId xmlns:a16="http://schemas.microsoft.com/office/drawing/2014/main" id="{05BB764C-C90B-54A6-CC98-C0CF99CE4AE8}"/>
                </a:ext>
              </a:extLst>
            </p:cNvPr>
            <p:cNvSpPr/>
            <p:nvPr userDrawn="1"/>
          </p:nvSpPr>
          <p:spPr>
            <a:xfrm flipH="1">
              <a:off x="2778750" y="644744"/>
              <a:ext cx="8787275" cy="5568512"/>
            </a:xfrm>
            <a:custGeom>
              <a:avLst/>
              <a:gdLst>
                <a:gd name="connsiteX0" fmla="*/ 217731 w 7356568"/>
                <a:gd name="connsiteY0" fmla="*/ 0 h 5568512"/>
                <a:gd name="connsiteX1" fmla="*/ 5164654 w 7356568"/>
                <a:gd name="connsiteY1" fmla="*/ 0 h 5568512"/>
                <a:gd name="connsiteX2" fmla="*/ 7138838 w 7356568"/>
                <a:gd name="connsiteY2" fmla="*/ 0 h 5568512"/>
                <a:gd name="connsiteX3" fmla="*/ 7182718 w 7356568"/>
                <a:gd name="connsiteY3" fmla="*/ 4424 h 5568512"/>
                <a:gd name="connsiteX4" fmla="*/ 7212433 w 7356568"/>
                <a:gd name="connsiteY4" fmla="*/ 13649 h 5568512"/>
                <a:gd name="connsiteX5" fmla="*/ 7223588 w 7356568"/>
                <a:gd name="connsiteY5" fmla="*/ 17112 h 5568512"/>
                <a:gd name="connsiteX6" fmla="*/ 7223589 w 7356568"/>
                <a:gd name="connsiteY6" fmla="*/ 17112 h 5568512"/>
                <a:gd name="connsiteX7" fmla="*/ 7225647 w 7356568"/>
                <a:gd name="connsiteY7" fmla="*/ 18229 h 5568512"/>
                <a:gd name="connsiteX8" fmla="*/ 7260573 w 7356568"/>
                <a:gd name="connsiteY8" fmla="*/ 37186 h 5568512"/>
                <a:gd name="connsiteX9" fmla="*/ 7356567 w 7356568"/>
                <a:gd name="connsiteY9" fmla="*/ 217730 h 5568512"/>
                <a:gd name="connsiteX10" fmla="*/ 7356567 w 7356568"/>
                <a:gd name="connsiteY10" fmla="*/ 217731 h 5568512"/>
                <a:gd name="connsiteX11" fmla="*/ 7356568 w 7356568"/>
                <a:gd name="connsiteY11" fmla="*/ 5350784 h 5568512"/>
                <a:gd name="connsiteX12" fmla="*/ 7138838 w 7356568"/>
                <a:gd name="connsiteY12" fmla="*/ 5568512 h 5568512"/>
                <a:gd name="connsiteX13" fmla="*/ 2191914 w 7356568"/>
                <a:gd name="connsiteY13" fmla="*/ 5568512 h 5568512"/>
                <a:gd name="connsiteX14" fmla="*/ 217729 w 7356568"/>
                <a:gd name="connsiteY14" fmla="*/ 5568512 h 5568512"/>
                <a:gd name="connsiteX15" fmla="*/ 0 w 7356568"/>
                <a:gd name="connsiteY15" fmla="*/ 5350784 h 5568512"/>
                <a:gd name="connsiteX16" fmla="*/ 0 w 7356568"/>
                <a:gd name="connsiteY16" fmla="*/ 498066 h 5568512"/>
                <a:gd name="connsiteX17" fmla="*/ 0 w 7356568"/>
                <a:gd name="connsiteY17" fmla="*/ 217730 h 5568512"/>
                <a:gd name="connsiteX18" fmla="*/ 217731 w 7356568"/>
                <a:gd name="connsiteY18" fmla="*/ 0 h 5568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56568" h="5568512">
                  <a:moveTo>
                    <a:pt x="217731" y="0"/>
                  </a:moveTo>
                  <a:lnTo>
                    <a:pt x="5164654" y="0"/>
                  </a:lnTo>
                  <a:lnTo>
                    <a:pt x="7138838" y="0"/>
                  </a:lnTo>
                  <a:cubicBezTo>
                    <a:pt x="7153869" y="0"/>
                    <a:pt x="7168546" y="1525"/>
                    <a:pt x="7182718" y="4424"/>
                  </a:cubicBezTo>
                  <a:lnTo>
                    <a:pt x="7212433" y="13649"/>
                  </a:lnTo>
                  <a:lnTo>
                    <a:pt x="7223588" y="17112"/>
                  </a:lnTo>
                  <a:lnTo>
                    <a:pt x="7223589" y="17112"/>
                  </a:lnTo>
                  <a:lnTo>
                    <a:pt x="7225647" y="18229"/>
                  </a:lnTo>
                  <a:lnTo>
                    <a:pt x="7260573" y="37186"/>
                  </a:lnTo>
                  <a:cubicBezTo>
                    <a:pt x="7318489" y="76314"/>
                    <a:pt x="7356567" y="142575"/>
                    <a:pt x="7356567" y="217730"/>
                  </a:cubicBezTo>
                  <a:lnTo>
                    <a:pt x="7356567" y="217731"/>
                  </a:lnTo>
                  <a:lnTo>
                    <a:pt x="7356568" y="5350784"/>
                  </a:lnTo>
                  <a:cubicBezTo>
                    <a:pt x="7356568" y="5471032"/>
                    <a:pt x="7259086" y="5568512"/>
                    <a:pt x="7138838" y="5568512"/>
                  </a:cubicBezTo>
                  <a:lnTo>
                    <a:pt x="2191914" y="5568512"/>
                  </a:lnTo>
                  <a:lnTo>
                    <a:pt x="217729" y="5568512"/>
                  </a:lnTo>
                  <a:cubicBezTo>
                    <a:pt x="97483" y="5568512"/>
                    <a:pt x="0" y="5471032"/>
                    <a:pt x="0" y="5350784"/>
                  </a:cubicBezTo>
                  <a:lnTo>
                    <a:pt x="0" y="498066"/>
                  </a:lnTo>
                  <a:lnTo>
                    <a:pt x="0" y="217730"/>
                  </a:lnTo>
                  <a:cubicBezTo>
                    <a:pt x="1" y="97482"/>
                    <a:pt x="97483" y="0"/>
                    <a:pt x="217731"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Tree>
    <p:extLst>
      <p:ext uri="{BB962C8B-B14F-4D97-AF65-F5344CB8AC3E}">
        <p14:creationId xmlns:p14="http://schemas.microsoft.com/office/powerpoint/2010/main" val="3896768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1+#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1_Title Slide 145">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755829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72388B-1D8B-9ACB-38C0-7483A75E87F6}"/>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2E33914A-70BF-E67A-8391-DCCBB2F4003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32EE557-9D33-193B-EA67-E7ACFB254032}"/>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655E897D-0387-9F64-EFAC-3252070C755C}"/>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A880E3CF-6DE8-1994-EE3B-B7329F4E2141}"/>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677530B1-8E47-ABF8-AB29-F64C765E29A0}"/>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8" name="Footer Placeholder 7">
            <a:extLst>
              <a:ext uri="{FF2B5EF4-FFF2-40B4-BE49-F238E27FC236}">
                <a16:creationId xmlns:a16="http://schemas.microsoft.com/office/drawing/2014/main" id="{3D182F85-3A39-BE93-52DD-BD209ED15F56}"/>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7BF0A836-0D4B-0AB2-DA58-300EC0B24440}"/>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5455089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Saeed Faal New 2">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BDB5E2F7-DAF4-97D6-E112-9C91FE356B1B}"/>
              </a:ext>
            </a:extLst>
          </p:cNvPr>
          <p:cNvSpPr>
            <a:spLocks noGrp="1"/>
          </p:cNvSpPr>
          <p:nvPr>
            <p:ph type="pic" sz="quarter" idx="10"/>
          </p:nvPr>
        </p:nvSpPr>
        <p:spPr>
          <a:xfrm>
            <a:off x="6096000" y="0"/>
            <a:ext cx="3048000" cy="6858000"/>
          </a:xfrm>
          <a:custGeom>
            <a:avLst/>
            <a:gdLst>
              <a:gd name="connsiteX0" fmla="*/ 0 w 3048000"/>
              <a:gd name="connsiteY0" fmla="*/ 0 h 6858000"/>
              <a:gd name="connsiteX1" fmla="*/ 3048000 w 3048000"/>
              <a:gd name="connsiteY1" fmla="*/ 0 h 6858000"/>
              <a:gd name="connsiteX2" fmla="*/ 3048000 w 3048000"/>
              <a:gd name="connsiteY2" fmla="*/ 6858000 h 6858000"/>
              <a:gd name="connsiteX3" fmla="*/ 0 w 3048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3048000" h="6858000">
                <a:moveTo>
                  <a:pt x="0" y="0"/>
                </a:moveTo>
                <a:lnTo>
                  <a:pt x="3048000" y="0"/>
                </a:lnTo>
                <a:lnTo>
                  <a:pt x="3048000" y="6858000"/>
                </a:lnTo>
                <a:lnTo>
                  <a:pt x="0" y="6858000"/>
                </a:lnTo>
                <a:close/>
              </a:path>
            </a:pathLst>
          </a:custGeom>
          <a:effectLst>
            <a:outerShdw blurRad="317500" dist="152400" dir="10800000" algn="r" rotWithShape="0">
              <a:srgbClr val="000F2E">
                <a:alpha val="40000"/>
              </a:srgbClr>
            </a:outerShdw>
          </a:effectLst>
        </p:spPr>
        <p:txBody>
          <a:bodyPr wrap="square">
            <a:noAutofit/>
          </a:bodyPr>
          <a:lstStyle/>
          <a:p>
            <a:endParaRPr lang="en-US" dirty="0"/>
          </a:p>
        </p:txBody>
      </p:sp>
    </p:spTree>
    <p:extLst>
      <p:ext uri="{BB962C8B-B14F-4D97-AF65-F5344CB8AC3E}">
        <p14:creationId xmlns:p14="http://schemas.microsoft.com/office/powerpoint/2010/main" val="14583854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withEffect" nodePh="1">
                                  <p:stCondLst>
                                    <p:cond delay="0"/>
                                  </p:stCondLst>
                                  <p:endCondLst>
                                    <p:cond evt="begin" delay="0">
                                      <p:tn val="5"/>
                                    </p:cond>
                                  </p:end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000" fill="hold"/>
                                        <p:tgtEl>
                                          <p:spTgt spid="12"/>
                                        </p:tgtEl>
                                        <p:attrNameLst>
                                          <p:attrName>ppt_x</p:attrName>
                                        </p:attrNameLst>
                                      </p:cBhvr>
                                      <p:tavLst>
                                        <p:tav tm="0">
                                          <p:val>
                                            <p:strVal val="#ppt_x"/>
                                          </p:val>
                                        </p:tav>
                                        <p:tav tm="100000">
                                          <p:val>
                                            <p:strVal val="#ppt_x"/>
                                          </p:val>
                                        </p:tav>
                                      </p:tavLst>
                                    </p:anim>
                                    <p:anim calcmode="lin" valueType="num">
                                      <p:cBhvr additive="base">
                                        <p:cTn id="8" dur="10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1_Saeed Faal New 2">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BDB5E2F7-DAF4-97D6-E112-9C91FE356B1B}"/>
              </a:ext>
            </a:extLst>
          </p:cNvPr>
          <p:cNvSpPr>
            <a:spLocks noGrp="1"/>
          </p:cNvSpPr>
          <p:nvPr>
            <p:ph type="pic" sz="quarter" idx="10"/>
          </p:nvPr>
        </p:nvSpPr>
        <p:spPr>
          <a:xfrm>
            <a:off x="6096000" y="0"/>
            <a:ext cx="6096000" cy="6858000"/>
          </a:xfrm>
          <a:custGeom>
            <a:avLst/>
            <a:gdLst>
              <a:gd name="connsiteX0" fmla="*/ 0 w 3048000"/>
              <a:gd name="connsiteY0" fmla="*/ 0 h 6858000"/>
              <a:gd name="connsiteX1" fmla="*/ 3048000 w 3048000"/>
              <a:gd name="connsiteY1" fmla="*/ 0 h 6858000"/>
              <a:gd name="connsiteX2" fmla="*/ 3048000 w 3048000"/>
              <a:gd name="connsiteY2" fmla="*/ 6858000 h 6858000"/>
              <a:gd name="connsiteX3" fmla="*/ 0 w 3048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3048000" h="6858000">
                <a:moveTo>
                  <a:pt x="0" y="0"/>
                </a:moveTo>
                <a:lnTo>
                  <a:pt x="3048000" y="0"/>
                </a:lnTo>
                <a:lnTo>
                  <a:pt x="3048000" y="6858000"/>
                </a:lnTo>
                <a:lnTo>
                  <a:pt x="0" y="6858000"/>
                </a:lnTo>
                <a:close/>
              </a:path>
            </a:pathLst>
          </a:custGeom>
          <a:effectLst>
            <a:outerShdw blurRad="317500" dist="152400" dir="10800000" algn="r" rotWithShape="0">
              <a:srgbClr val="000F2E">
                <a:alpha val="40000"/>
              </a:srgbClr>
            </a:outerShdw>
          </a:effectLst>
        </p:spPr>
        <p:txBody>
          <a:bodyPr wrap="square">
            <a:noAutofit/>
          </a:bodyPr>
          <a:lstStyle/>
          <a:p>
            <a:endParaRPr lang="en-US" dirty="0"/>
          </a:p>
        </p:txBody>
      </p:sp>
    </p:spTree>
    <p:extLst>
      <p:ext uri="{BB962C8B-B14F-4D97-AF65-F5344CB8AC3E}">
        <p14:creationId xmlns:p14="http://schemas.microsoft.com/office/powerpoint/2010/main" val="237080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grpId="0" nodeType="withEffect" nodePh="1">
                                  <p:stCondLst>
                                    <p:cond delay="0"/>
                                  </p:stCondLst>
                                  <p:endCondLst>
                                    <p:cond evt="begin" delay="0">
                                      <p:tn val="5"/>
                                    </p:cond>
                                  </p:end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000" fill="hold"/>
                                        <p:tgtEl>
                                          <p:spTgt spid="12"/>
                                        </p:tgtEl>
                                        <p:attrNameLst>
                                          <p:attrName>ppt_x</p:attrName>
                                        </p:attrNameLst>
                                      </p:cBhvr>
                                      <p:tavLst>
                                        <p:tav tm="0">
                                          <p:val>
                                            <p:strVal val="#ppt_x"/>
                                          </p:val>
                                        </p:tav>
                                        <p:tav tm="100000">
                                          <p:val>
                                            <p:strVal val="#ppt_x"/>
                                          </p:val>
                                        </p:tav>
                                      </p:tavLst>
                                    </p:anim>
                                    <p:anim calcmode="lin" valueType="num">
                                      <p:cBhvr additive="base">
                                        <p:cTn id="8" dur="10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1_Saeed Faal SWOT">
    <p:bg>
      <p:bgPr>
        <a:solidFill>
          <a:schemeClr val="bg1"/>
        </a:solidFill>
        <a:effectLst/>
      </p:bgPr>
    </p:bg>
    <p:spTree>
      <p:nvGrpSpPr>
        <p:cNvPr id="1" name=""/>
        <p:cNvGrpSpPr/>
        <p:nvPr/>
      </p:nvGrpSpPr>
      <p:grpSpPr>
        <a:xfrm>
          <a:off x="0" y="0"/>
          <a:ext cx="0" cy="0"/>
          <a:chOff x="0" y="0"/>
          <a:chExt cx="0" cy="0"/>
        </a:xfrm>
      </p:grpSpPr>
      <p:sp>
        <p:nvSpPr>
          <p:cNvPr id="36" name="Picture Placeholder 35">
            <a:extLst>
              <a:ext uri="{FF2B5EF4-FFF2-40B4-BE49-F238E27FC236}">
                <a16:creationId xmlns:a16="http://schemas.microsoft.com/office/drawing/2014/main" id="{ACFE45E8-DD28-E050-CEC6-54A471D96CAA}"/>
              </a:ext>
            </a:extLst>
          </p:cNvPr>
          <p:cNvSpPr>
            <a:spLocks noGrp="1"/>
          </p:cNvSpPr>
          <p:nvPr>
            <p:ph type="pic" sz="quarter" idx="10"/>
          </p:nvPr>
        </p:nvSpPr>
        <p:spPr>
          <a:xfrm>
            <a:off x="1095250" y="383479"/>
            <a:ext cx="10001500" cy="2601022"/>
          </a:xfrm>
          <a:custGeom>
            <a:avLst/>
            <a:gdLst>
              <a:gd name="connsiteX0" fmla="*/ 7886549 w 10001500"/>
              <a:gd name="connsiteY0" fmla="*/ 2471403 h 2601022"/>
              <a:gd name="connsiteX1" fmla="*/ 7887900 w 10001500"/>
              <a:gd name="connsiteY1" fmla="*/ 2476534 h 2601022"/>
              <a:gd name="connsiteX2" fmla="*/ 7890870 w 10001500"/>
              <a:gd name="connsiteY2" fmla="*/ 2480045 h 2601022"/>
              <a:gd name="connsiteX3" fmla="*/ 7894651 w 10001500"/>
              <a:gd name="connsiteY3" fmla="*/ 2477614 h 2601022"/>
              <a:gd name="connsiteX4" fmla="*/ 7895191 w 10001500"/>
              <a:gd name="connsiteY4" fmla="*/ 2473563 h 2601022"/>
              <a:gd name="connsiteX5" fmla="*/ 559785 w 10001500"/>
              <a:gd name="connsiteY5" fmla="*/ 2373418 h 2601022"/>
              <a:gd name="connsiteX6" fmla="*/ 537756 w 10001500"/>
              <a:gd name="connsiteY6" fmla="*/ 2382489 h 2601022"/>
              <a:gd name="connsiteX7" fmla="*/ 515728 w 10001500"/>
              <a:gd name="connsiteY7" fmla="*/ 2391560 h 2601022"/>
              <a:gd name="connsiteX8" fmla="*/ 565292 w 10001500"/>
              <a:gd name="connsiteY8" fmla="*/ 2390264 h 2601022"/>
              <a:gd name="connsiteX9" fmla="*/ 609025 w 10001500"/>
              <a:gd name="connsiteY9" fmla="*/ 2373418 h 2601022"/>
              <a:gd name="connsiteX10" fmla="*/ 621983 w 10001500"/>
              <a:gd name="connsiteY10" fmla="*/ 2363052 h 2601022"/>
              <a:gd name="connsiteX11" fmla="*/ 635589 w 10001500"/>
              <a:gd name="connsiteY11" fmla="*/ 2369207 h 2601022"/>
              <a:gd name="connsiteX12" fmla="*/ 653083 w 10001500"/>
              <a:gd name="connsiteY12" fmla="*/ 2365644 h 2601022"/>
              <a:gd name="connsiteX13" fmla="*/ 6222413 w 10001500"/>
              <a:gd name="connsiteY13" fmla="*/ 2308641 h 2601022"/>
              <a:gd name="connsiteX14" fmla="*/ 6209455 w 10001500"/>
              <a:gd name="connsiteY14" fmla="*/ 2316415 h 2601022"/>
              <a:gd name="connsiteX15" fmla="*/ 6203300 w 10001500"/>
              <a:gd name="connsiteY15" fmla="*/ 2315768 h 2601022"/>
              <a:gd name="connsiteX16" fmla="*/ 6199089 w 10001500"/>
              <a:gd name="connsiteY16" fmla="*/ 2319007 h 2601022"/>
              <a:gd name="connsiteX17" fmla="*/ 6200708 w 10001500"/>
              <a:gd name="connsiteY17" fmla="*/ 2323866 h 2601022"/>
              <a:gd name="connsiteX18" fmla="*/ 6204272 w 10001500"/>
              <a:gd name="connsiteY18" fmla="*/ 2326782 h 2601022"/>
              <a:gd name="connsiteX19" fmla="*/ 6209455 w 10001500"/>
              <a:gd name="connsiteY19" fmla="*/ 2321599 h 2601022"/>
              <a:gd name="connsiteX20" fmla="*/ 362824 w 10001500"/>
              <a:gd name="connsiteY20" fmla="*/ 2308629 h 2601022"/>
              <a:gd name="connsiteX21" fmla="*/ 378373 w 10001500"/>
              <a:gd name="connsiteY21" fmla="*/ 2321586 h 2601022"/>
              <a:gd name="connsiteX22" fmla="*/ 389064 w 10001500"/>
              <a:gd name="connsiteY22" fmla="*/ 2318023 h 2601022"/>
              <a:gd name="connsiteX23" fmla="*/ 393923 w 10001500"/>
              <a:gd name="connsiteY23" fmla="*/ 2308629 h 2601022"/>
              <a:gd name="connsiteX24" fmla="*/ 6263878 w 10001500"/>
              <a:gd name="connsiteY24" fmla="*/ 2295683 h 2601022"/>
              <a:gd name="connsiteX25" fmla="*/ 6261287 w 10001500"/>
              <a:gd name="connsiteY25" fmla="*/ 2298275 h 2601022"/>
              <a:gd name="connsiteX26" fmla="*/ 6261611 w 10001500"/>
              <a:gd name="connsiteY26" fmla="*/ 2303134 h 2601022"/>
              <a:gd name="connsiteX27" fmla="*/ 6263878 w 10001500"/>
              <a:gd name="connsiteY27" fmla="*/ 2306049 h 2601022"/>
              <a:gd name="connsiteX28" fmla="*/ 6271653 w 10001500"/>
              <a:gd name="connsiteY28" fmla="*/ 2306049 h 2601022"/>
              <a:gd name="connsiteX29" fmla="*/ 6269710 w 10001500"/>
              <a:gd name="connsiteY29" fmla="*/ 2298922 h 2601022"/>
              <a:gd name="connsiteX30" fmla="*/ 6263878 w 10001500"/>
              <a:gd name="connsiteY30" fmla="*/ 2295683 h 2601022"/>
              <a:gd name="connsiteX31" fmla="*/ 6341627 w 10001500"/>
              <a:gd name="connsiteY31" fmla="*/ 2261992 h 2601022"/>
              <a:gd name="connsiteX32" fmla="*/ 6341627 w 10001500"/>
              <a:gd name="connsiteY32" fmla="*/ 2264584 h 2601022"/>
              <a:gd name="connsiteX33" fmla="*/ 6346810 w 10001500"/>
              <a:gd name="connsiteY33" fmla="*/ 2272358 h 2601022"/>
              <a:gd name="connsiteX34" fmla="*/ 6351993 w 10001500"/>
              <a:gd name="connsiteY34" fmla="*/ 2267176 h 2601022"/>
              <a:gd name="connsiteX35" fmla="*/ 6346810 w 10001500"/>
              <a:gd name="connsiteY35" fmla="*/ 2261992 h 2601022"/>
              <a:gd name="connsiteX36" fmla="*/ 8251643 w 10001500"/>
              <a:gd name="connsiteY36" fmla="*/ 2246730 h 2601022"/>
              <a:gd name="connsiteX37" fmla="*/ 8253263 w 10001500"/>
              <a:gd name="connsiteY37" fmla="*/ 2252671 h 2601022"/>
              <a:gd name="connsiteX38" fmla="*/ 8258124 w 10001500"/>
              <a:gd name="connsiteY38" fmla="*/ 2255371 h 2601022"/>
              <a:gd name="connsiteX39" fmla="*/ 8260284 w 10001500"/>
              <a:gd name="connsiteY39" fmla="*/ 2251051 h 2601022"/>
              <a:gd name="connsiteX40" fmla="*/ 8258664 w 10001500"/>
              <a:gd name="connsiteY40" fmla="*/ 2247271 h 2601022"/>
              <a:gd name="connsiteX41" fmla="*/ 8253803 w 10001500"/>
              <a:gd name="connsiteY41" fmla="*/ 2246730 h 2601022"/>
              <a:gd name="connsiteX42" fmla="*/ 181412 w 10001500"/>
              <a:gd name="connsiteY42" fmla="*/ 2217923 h 2601022"/>
              <a:gd name="connsiteX43" fmla="*/ 194370 w 10001500"/>
              <a:gd name="connsiteY43" fmla="*/ 2220515 h 2601022"/>
              <a:gd name="connsiteX44" fmla="*/ 186595 w 10001500"/>
              <a:gd name="connsiteY44" fmla="*/ 2228289 h 2601022"/>
              <a:gd name="connsiteX45" fmla="*/ 179144 w 10001500"/>
              <a:gd name="connsiteY45" fmla="*/ 2226346 h 2601022"/>
              <a:gd name="connsiteX46" fmla="*/ 173637 w 10001500"/>
              <a:gd name="connsiteY46" fmla="*/ 2220515 h 2601022"/>
              <a:gd name="connsiteX47" fmla="*/ 176552 w 10001500"/>
              <a:gd name="connsiteY47" fmla="*/ 2218247 h 2601022"/>
              <a:gd name="connsiteX48" fmla="*/ 181412 w 10001500"/>
              <a:gd name="connsiteY48" fmla="*/ 2217923 h 2601022"/>
              <a:gd name="connsiteX49" fmla="*/ 222877 w 10001500"/>
              <a:gd name="connsiteY49" fmla="*/ 2212739 h 2601022"/>
              <a:gd name="connsiteX50" fmla="*/ 204736 w 10001500"/>
              <a:gd name="connsiteY50" fmla="*/ 2220515 h 2601022"/>
              <a:gd name="connsiteX51" fmla="*/ 213807 w 10001500"/>
              <a:gd name="connsiteY51" fmla="*/ 2215655 h 2601022"/>
              <a:gd name="connsiteX52" fmla="*/ 222877 w 10001500"/>
              <a:gd name="connsiteY52" fmla="*/ 2212739 h 2601022"/>
              <a:gd name="connsiteX53" fmla="*/ 971849 w 10001500"/>
              <a:gd name="connsiteY53" fmla="*/ 2210148 h 2601022"/>
              <a:gd name="connsiteX54" fmla="*/ 979624 w 10001500"/>
              <a:gd name="connsiteY54" fmla="*/ 2220515 h 2601022"/>
              <a:gd name="connsiteX55" fmla="*/ 986751 w 10001500"/>
              <a:gd name="connsiteY55" fmla="*/ 2218571 h 2601022"/>
              <a:gd name="connsiteX56" fmla="*/ 989990 w 10001500"/>
              <a:gd name="connsiteY56" fmla="*/ 2212739 h 2601022"/>
              <a:gd name="connsiteX57" fmla="*/ 238427 w 10001500"/>
              <a:gd name="connsiteY57" fmla="*/ 2207557 h 2601022"/>
              <a:gd name="connsiteX58" fmla="*/ 222877 w 10001500"/>
              <a:gd name="connsiteY58" fmla="*/ 2212739 h 2601022"/>
              <a:gd name="connsiteX59" fmla="*/ 229680 w 10001500"/>
              <a:gd name="connsiteY59" fmla="*/ 2208204 h 2601022"/>
              <a:gd name="connsiteX60" fmla="*/ 238427 w 10001500"/>
              <a:gd name="connsiteY60" fmla="*/ 2207557 h 2601022"/>
              <a:gd name="connsiteX61" fmla="*/ 6471206 w 10001500"/>
              <a:gd name="connsiteY61" fmla="*/ 2204977 h 2601022"/>
              <a:gd name="connsiteX62" fmla="*/ 6471206 w 10001500"/>
              <a:gd name="connsiteY62" fmla="*/ 2207568 h 2601022"/>
              <a:gd name="connsiteX63" fmla="*/ 6471854 w 10001500"/>
              <a:gd name="connsiteY63" fmla="*/ 2212428 h 2601022"/>
              <a:gd name="connsiteX64" fmla="*/ 6476390 w 10001500"/>
              <a:gd name="connsiteY64" fmla="*/ 2215343 h 2601022"/>
              <a:gd name="connsiteX65" fmla="*/ 6479953 w 10001500"/>
              <a:gd name="connsiteY65" fmla="*/ 2212428 h 2601022"/>
              <a:gd name="connsiteX66" fmla="*/ 6481573 w 10001500"/>
              <a:gd name="connsiteY66" fmla="*/ 2207568 h 2601022"/>
              <a:gd name="connsiteX67" fmla="*/ 1407237 w 10001500"/>
              <a:gd name="connsiteY67" fmla="*/ 2197190 h 2601022"/>
              <a:gd name="connsiteX68" fmla="*/ 1404970 w 10001500"/>
              <a:gd name="connsiteY68" fmla="*/ 2202373 h 2601022"/>
              <a:gd name="connsiteX69" fmla="*/ 1404646 w 10001500"/>
              <a:gd name="connsiteY69" fmla="*/ 2207557 h 2601022"/>
              <a:gd name="connsiteX70" fmla="*/ 1357998 w 10001500"/>
              <a:gd name="connsiteY70" fmla="*/ 2223754 h 2601022"/>
              <a:gd name="connsiteX71" fmla="*/ 1311348 w 10001500"/>
              <a:gd name="connsiteY71" fmla="*/ 2236064 h 2601022"/>
              <a:gd name="connsiteX72" fmla="*/ 1311348 w 10001500"/>
              <a:gd name="connsiteY72" fmla="*/ 2238656 h 2601022"/>
              <a:gd name="connsiteX73" fmla="*/ 1311996 w 10001500"/>
              <a:gd name="connsiteY73" fmla="*/ 2245783 h 2601022"/>
              <a:gd name="connsiteX74" fmla="*/ 1316531 w 10001500"/>
              <a:gd name="connsiteY74" fmla="*/ 2249022 h 2601022"/>
              <a:gd name="connsiteX75" fmla="*/ 1321714 w 10001500"/>
              <a:gd name="connsiteY75" fmla="*/ 2246430 h 2601022"/>
              <a:gd name="connsiteX76" fmla="*/ 1359941 w 10001500"/>
              <a:gd name="connsiteY76" fmla="*/ 2226022 h 2601022"/>
              <a:gd name="connsiteX77" fmla="*/ 1409829 w 10001500"/>
              <a:gd name="connsiteY77" fmla="*/ 2207557 h 2601022"/>
              <a:gd name="connsiteX78" fmla="*/ 1408533 w 10001500"/>
              <a:gd name="connsiteY78" fmla="*/ 2201402 h 2601022"/>
              <a:gd name="connsiteX79" fmla="*/ 1407237 w 10001500"/>
              <a:gd name="connsiteY79" fmla="*/ 2197190 h 2601022"/>
              <a:gd name="connsiteX80" fmla="*/ 4160806 w 10001500"/>
              <a:gd name="connsiteY80" fmla="*/ 2196502 h 2601022"/>
              <a:gd name="connsiteX81" fmla="*/ 4161347 w 10001500"/>
              <a:gd name="connsiteY81" fmla="*/ 2209194 h 2601022"/>
              <a:gd name="connsiteX82" fmla="*/ 4171609 w 10001500"/>
              <a:gd name="connsiteY82" fmla="*/ 2213785 h 2601022"/>
              <a:gd name="connsiteX83" fmla="*/ 4180250 w 10001500"/>
              <a:gd name="connsiteY83" fmla="*/ 2213785 h 2601022"/>
              <a:gd name="connsiteX84" fmla="*/ 1469436 w 10001500"/>
              <a:gd name="connsiteY84" fmla="*/ 2186824 h 2601022"/>
              <a:gd name="connsiteX85" fmla="*/ 1477212 w 10001500"/>
              <a:gd name="connsiteY85" fmla="*/ 2197190 h 2601022"/>
              <a:gd name="connsiteX86" fmla="*/ 1484337 w 10001500"/>
              <a:gd name="connsiteY86" fmla="*/ 2195246 h 2601022"/>
              <a:gd name="connsiteX87" fmla="*/ 1487577 w 10001500"/>
              <a:gd name="connsiteY87" fmla="*/ 2189416 h 2601022"/>
              <a:gd name="connsiteX88" fmla="*/ 8268926 w 10001500"/>
              <a:gd name="connsiteY88" fmla="*/ 2181921 h 2601022"/>
              <a:gd name="connsiteX89" fmla="*/ 8261905 w 10001500"/>
              <a:gd name="connsiteY89" fmla="*/ 2189752 h 2601022"/>
              <a:gd name="connsiteX90" fmla="*/ 8258124 w 10001500"/>
              <a:gd name="connsiteY90" fmla="*/ 2199203 h 2601022"/>
              <a:gd name="connsiteX91" fmla="*/ 8262984 w 10001500"/>
              <a:gd name="connsiteY91" fmla="*/ 2204874 h 2601022"/>
              <a:gd name="connsiteX92" fmla="*/ 8271086 w 10001500"/>
              <a:gd name="connsiteY92" fmla="*/ 2205684 h 2601022"/>
              <a:gd name="connsiteX93" fmla="*/ 8275137 w 10001500"/>
              <a:gd name="connsiteY93" fmla="*/ 2205144 h 2601022"/>
              <a:gd name="connsiteX94" fmla="*/ 8277567 w 10001500"/>
              <a:gd name="connsiteY94" fmla="*/ 2201363 h 2601022"/>
              <a:gd name="connsiteX95" fmla="*/ 8274866 w 10001500"/>
              <a:gd name="connsiteY95" fmla="*/ 2190832 h 2601022"/>
              <a:gd name="connsiteX96" fmla="*/ 8268926 w 10001500"/>
              <a:gd name="connsiteY96" fmla="*/ 2181921 h 2601022"/>
              <a:gd name="connsiteX97" fmla="*/ 6507489 w 10001500"/>
              <a:gd name="connsiteY97" fmla="*/ 2179061 h 2601022"/>
              <a:gd name="connsiteX98" fmla="*/ 6512672 w 10001500"/>
              <a:gd name="connsiteY98" fmla="*/ 2192019 h 2601022"/>
              <a:gd name="connsiteX99" fmla="*/ 6517855 w 10001500"/>
              <a:gd name="connsiteY99" fmla="*/ 2192019 h 2601022"/>
              <a:gd name="connsiteX100" fmla="*/ 6513644 w 10001500"/>
              <a:gd name="connsiteY100" fmla="*/ 2184568 h 2601022"/>
              <a:gd name="connsiteX101" fmla="*/ 6507489 w 10001500"/>
              <a:gd name="connsiteY101" fmla="*/ 2179061 h 2601022"/>
              <a:gd name="connsiteX102" fmla="*/ 1083288 w 10001500"/>
              <a:gd name="connsiteY102" fmla="*/ 2171274 h 2601022"/>
              <a:gd name="connsiteX103" fmla="*/ 1081020 w 10001500"/>
              <a:gd name="connsiteY103" fmla="*/ 2174190 h 2601022"/>
              <a:gd name="connsiteX104" fmla="*/ 1080696 w 10001500"/>
              <a:gd name="connsiteY104" fmla="*/ 2179049 h 2601022"/>
              <a:gd name="connsiteX105" fmla="*/ 1015906 w 10001500"/>
              <a:gd name="connsiteY105" fmla="*/ 2204965 h 2601022"/>
              <a:gd name="connsiteX106" fmla="*/ 1026597 w 10001500"/>
              <a:gd name="connsiteY106" fmla="*/ 2209500 h 2601022"/>
              <a:gd name="connsiteX107" fmla="*/ 1039230 w 10001500"/>
              <a:gd name="connsiteY107" fmla="*/ 2210148 h 2601022"/>
              <a:gd name="connsiteX108" fmla="*/ 1072921 w 10001500"/>
              <a:gd name="connsiteY108" fmla="*/ 2189416 h 2601022"/>
              <a:gd name="connsiteX109" fmla="*/ 1082640 w 10001500"/>
              <a:gd name="connsiteY109" fmla="*/ 2187148 h 2601022"/>
              <a:gd name="connsiteX110" fmla="*/ 1088472 w 10001500"/>
              <a:gd name="connsiteY110" fmla="*/ 2179049 h 2601022"/>
              <a:gd name="connsiteX111" fmla="*/ 1087823 w 10001500"/>
              <a:gd name="connsiteY111" fmla="*/ 2174190 h 2601022"/>
              <a:gd name="connsiteX112" fmla="*/ 1083288 w 10001500"/>
              <a:gd name="connsiteY112" fmla="*/ 2171274 h 2601022"/>
              <a:gd name="connsiteX113" fmla="*/ 8124184 w 10001500"/>
              <a:gd name="connsiteY113" fmla="*/ 2171119 h 2601022"/>
              <a:gd name="connsiteX114" fmla="*/ 8120134 w 10001500"/>
              <a:gd name="connsiteY114" fmla="*/ 2177870 h 2601022"/>
              <a:gd name="connsiteX115" fmla="*/ 8117703 w 10001500"/>
              <a:gd name="connsiteY115" fmla="*/ 2186241 h 2601022"/>
              <a:gd name="connsiteX116" fmla="*/ 8111762 w 10001500"/>
              <a:gd name="connsiteY116" fmla="*/ 2188132 h 2601022"/>
              <a:gd name="connsiteX117" fmla="*/ 8109062 w 10001500"/>
              <a:gd name="connsiteY117" fmla="*/ 2194883 h 2601022"/>
              <a:gd name="connsiteX118" fmla="*/ 8110412 w 10001500"/>
              <a:gd name="connsiteY118" fmla="*/ 2198933 h 2601022"/>
              <a:gd name="connsiteX119" fmla="*/ 8113383 w 10001500"/>
              <a:gd name="connsiteY119" fmla="*/ 2201363 h 2601022"/>
              <a:gd name="connsiteX120" fmla="*/ 8117163 w 10001500"/>
              <a:gd name="connsiteY120" fmla="*/ 2195693 h 2601022"/>
              <a:gd name="connsiteX121" fmla="*/ 8117703 w 10001500"/>
              <a:gd name="connsiteY121" fmla="*/ 2188402 h 2601022"/>
              <a:gd name="connsiteX122" fmla="*/ 8124184 w 10001500"/>
              <a:gd name="connsiteY122" fmla="*/ 2175440 h 2601022"/>
              <a:gd name="connsiteX123" fmla="*/ 3197306 w 10001500"/>
              <a:gd name="connsiteY123" fmla="*/ 2157617 h 2601022"/>
              <a:gd name="connsiteX124" fmla="*/ 3194334 w 10001500"/>
              <a:gd name="connsiteY124" fmla="*/ 2158697 h 2601022"/>
              <a:gd name="connsiteX125" fmla="*/ 3192985 w 10001500"/>
              <a:gd name="connsiteY125" fmla="*/ 2159777 h 2601022"/>
              <a:gd name="connsiteX126" fmla="*/ 3193524 w 10001500"/>
              <a:gd name="connsiteY126" fmla="*/ 2164908 h 2601022"/>
              <a:gd name="connsiteX127" fmla="*/ 3197306 w 10001500"/>
              <a:gd name="connsiteY127" fmla="*/ 2168418 h 2601022"/>
              <a:gd name="connsiteX128" fmla="*/ 3199196 w 10001500"/>
              <a:gd name="connsiteY128" fmla="*/ 2165988 h 2601022"/>
              <a:gd name="connsiteX129" fmla="*/ 3199465 w 10001500"/>
              <a:gd name="connsiteY129" fmla="*/ 2161938 h 2601022"/>
              <a:gd name="connsiteX130" fmla="*/ 3197306 w 10001500"/>
              <a:gd name="connsiteY130" fmla="*/ 2157617 h 2601022"/>
              <a:gd name="connsiteX131" fmla="*/ 4160806 w 10001500"/>
              <a:gd name="connsiteY131" fmla="*/ 2155457 h 2601022"/>
              <a:gd name="connsiteX132" fmla="*/ 4162426 w 10001500"/>
              <a:gd name="connsiteY132" fmla="*/ 2164908 h 2601022"/>
              <a:gd name="connsiteX133" fmla="*/ 4167288 w 10001500"/>
              <a:gd name="connsiteY133" fmla="*/ 2172739 h 2601022"/>
              <a:gd name="connsiteX134" fmla="*/ 4169177 w 10001500"/>
              <a:gd name="connsiteY134" fmla="*/ 2168149 h 2601022"/>
              <a:gd name="connsiteX135" fmla="*/ 4169448 w 10001500"/>
              <a:gd name="connsiteY135" fmla="*/ 2161938 h 2601022"/>
              <a:gd name="connsiteX136" fmla="*/ 4174848 w 10001500"/>
              <a:gd name="connsiteY136" fmla="*/ 2161668 h 2601022"/>
              <a:gd name="connsiteX137" fmla="*/ 4180250 w 10001500"/>
              <a:gd name="connsiteY137" fmla="*/ 2159777 h 2601022"/>
              <a:gd name="connsiteX138" fmla="*/ 4172149 w 10001500"/>
              <a:gd name="connsiteY138" fmla="*/ 2157617 h 2601022"/>
              <a:gd name="connsiteX139" fmla="*/ 4160806 w 10001500"/>
              <a:gd name="connsiteY139" fmla="*/ 2155457 h 2601022"/>
              <a:gd name="connsiteX140" fmla="*/ 1565325 w 10001500"/>
              <a:gd name="connsiteY140" fmla="*/ 2145358 h 2601022"/>
              <a:gd name="connsiteX141" fmla="*/ 1562733 w 10001500"/>
              <a:gd name="connsiteY141" fmla="*/ 2146654 h 2601022"/>
              <a:gd name="connsiteX142" fmla="*/ 1560142 w 10001500"/>
              <a:gd name="connsiteY142" fmla="*/ 2147949 h 2601022"/>
              <a:gd name="connsiteX143" fmla="*/ 1561761 w 10001500"/>
              <a:gd name="connsiteY143" fmla="*/ 2154105 h 2601022"/>
              <a:gd name="connsiteX144" fmla="*/ 1565325 w 10001500"/>
              <a:gd name="connsiteY144" fmla="*/ 2158316 h 2601022"/>
              <a:gd name="connsiteX145" fmla="*/ 1569860 w 10001500"/>
              <a:gd name="connsiteY145" fmla="*/ 2155400 h 2601022"/>
              <a:gd name="connsiteX146" fmla="*/ 1570508 w 10001500"/>
              <a:gd name="connsiteY146" fmla="*/ 2150541 h 2601022"/>
              <a:gd name="connsiteX147" fmla="*/ 1565325 w 10001500"/>
              <a:gd name="connsiteY147" fmla="*/ 2145358 h 2601022"/>
              <a:gd name="connsiteX148" fmla="*/ 4204013 w 10001500"/>
              <a:gd name="connsiteY148" fmla="*/ 2144655 h 2601022"/>
              <a:gd name="connsiteX149" fmla="*/ 4208334 w 10001500"/>
              <a:gd name="connsiteY149" fmla="*/ 2153296 h 2601022"/>
              <a:gd name="connsiteX150" fmla="*/ 4212114 w 10001500"/>
              <a:gd name="connsiteY150" fmla="*/ 2150866 h 2601022"/>
              <a:gd name="connsiteX151" fmla="*/ 4212654 w 10001500"/>
              <a:gd name="connsiteY151" fmla="*/ 2146816 h 2601022"/>
              <a:gd name="connsiteX152" fmla="*/ 4188890 w 10001500"/>
              <a:gd name="connsiteY152" fmla="*/ 2144655 h 2601022"/>
              <a:gd name="connsiteX153" fmla="*/ 4184569 w 10001500"/>
              <a:gd name="connsiteY153" fmla="*/ 2165178 h 2601022"/>
              <a:gd name="connsiteX154" fmla="*/ 4180250 w 10001500"/>
              <a:gd name="connsiteY154" fmla="*/ 2185701 h 2601022"/>
              <a:gd name="connsiteX155" fmla="*/ 4188890 w 10001500"/>
              <a:gd name="connsiteY155" fmla="*/ 2194342 h 2601022"/>
              <a:gd name="connsiteX156" fmla="*/ 4204013 w 10001500"/>
              <a:gd name="connsiteY156" fmla="*/ 2170579 h 2601022"/>
              <a:gd name="connsiteX157" fmla="*/ 4200773 w 10001500"/>
              <a:gd name="connsiteY157" fmla="*/ 2162748 h 2601022"/>
              <a:gd name="connsiteX158" fmla="*/ 4197531 w 10001500"/>
              <a:gd name="connsiteY158" fmla="*/ 2153296 h 2601022"/>
              <a:gd name="connsiteX159" fmla="*/ 8292689 w 10001500"/>
              <a:gd name="connsiteY159" fmla="*/ 2140875 h 2601022"/>
              <a:gd name="connsiteX160" fmla="*/ 8292689 w 10001500"/>
              <a:gd name="connsiteY160" fmla="*/ 2158157 h 2601022"/>
              <a:gd name="connsiteX161" fmla="*/ 8301330 w 10001500"/>
              <a:gd name="connsiteY161" fmla="*/ 2162478 h 2601022"/>
              <a:gd name="connsiteX162" fmla="*/ 8301330 w 10001500"/>
              <a:gd name="connsiteY162" fmla="*/ 2145195 h 2601022"/>
              <a:gd name="connsiteX163" fmla="*/ 458712 w 10001500"/>
              <a:gd name="connsiteY163" fmla="*/ 2140175 h 2601022"/>
              <a:gd name="connsiteX164" fmla="*/ 471023 w 10001500"/>
              <a:gd name="connsiteY164" fmla="*/ 2146330 h 2601022"/>
              <a:gd name="connsiteX165" fmla="*/ 487220 w 10001500"/>
              <a:gd name="connsiteY165" fmla="*/ 2142766 h 2601022"/>
              <a:gd name="connsiteX166" fmla="*/ 8301330 w 10001500"/>
              <a:gd name="connsiteY166" fmla="*/ 2123592 h 2601022"/>
              <a:gd name="connsiteX167" fmla="*/ 8301600 w 10001500"/>
              <a:gd name="connsiteY167" fmla="*/ 2127643 h 2601022"/>
              <a:gd name="connsiteX168" fmla="*/ 8303491 w 10001500"/>
              <a:gd name="connsiteY168" fmla="*/ 2130073 h 2601022"/>
              <a:gd name="connsiteX169" fmla="*/ 8309971 w 10001500"/>
              <a:gd name="connsiteY169" fmla="*/ 2130073 h 2601022"/>
              <a:gd name="connsiteX170" fmla="*/ 8307271 w 10001500"/>
              <a:gd name="connsiteY170" fmla="*/ 2125212 h 2601022"/>
              <a:gd name="connsiteX171" fmla="*/ 8301330 w 10001500"/>
              <a:gd name="connsiteY171" fmla="*/ 2123592 h 2601022"/>
              <a:gd name="connsiteX172" fmla="*/ 3238352 w 10001500"/>
              <a:gd name="connsiteY172" fmla="*/ 2123052 h 2601022"/>
              <a:gd name="connsiteX173" fmla="*/ 3227010 w 10001500"/>
              <a:gd name="connsiteY173" fmla="*/ 2129263 h 2601022"/>
              <a:gd name="connsiteX174" fmla="*/ 3218909 w 10001500"/>
              <a:gd name="connsiteY174" fmla="*/ 2140335 h 2601022"/>
              <a:gd name="connsiteX175" fmla="*/ 3204326 w 10001500"/>
              <a:gd name="connsiteY175" fmla="*/ 2141955 h 2601022"/>
              <a:gd name="connsiteX176" fmla="*/ 3192985 w 10001500"/>
              <a:gd name="connsiteY176" fmla="*/ 2146816 h 2601022"/>
              <a:gd name="connsiteX177" fmla="*/ 3198386 w 10001500"/>
              <a:gd name="connsiteY177" fmla="*/ 2148705 h 2601022"/>
              <a:gd name="connsiteX178" fmla="*/ 3203786 w 10001500"/>
              <a:gd name="connsiteY178" fmla="*/ 2148976 h 2601022"/>
              <a:gd name="connsiteX179" fmla="*/ 3207566 w 10001500"/>
              <a:gd name="connsiteY179" fmla="*/ 2155997 h 2601022"/>
              <a:gd name="connsiteX180" fmla="*/ 3214588 w 10001500"/>
              <a:gd name="connsiteY180" fmla="*/ 2159777 h 2601022"/>
              <a:gd name="connsiteX181" fmla="*/ 3218909 w 10001500"/>
              <a:gd name="connsiteY181" fmla="*/ 2157617 h 2601022"/>
              <a:gd name="connsiteX182" fmla="*/ 3216207 w 10001500"/>
              <a:gd name="connsiteY182" fmla="*/ 2146545 h 2601022"/>
              <a:gd name="connsiteX183" fmla="*/ 3223230 w 10001500"/>
              <a:gd name="connsiteY183" fmla="*/ 2140335 h 2601022"/>
              <a:gd name="connsiteX184" fmla="*/ 3242673 w 10001500"/>
              <a:gd name="connsiteY184" fmla="*/ 2125212 h 2601022"/>
              <a:gd name="connsiteX185" fmla="*/ 1811526 w 10001500"/>
              <a:gd name="connsiteY185" fmla="*/ 2116850 h 2601022"/>
              <a:gd name="connsiteX186" fmla="*/ 1842625 w 10001500"/>
              <a:gd name="connsiteY186" fmla="*/ 2116850 h 2601022"/>
              <a:gd name="connsiteX187" fmla="*/ 1834851 w 10001500"/>
              <a:gd name="connsiteY187" fmla="*/ 2134992 h 2601022"/>
              <a:gd name="connsiteX188" fmla="*/ 1812822 w 10001500"/>
              <a:gd name="connsiteY188" fmla="*/ 2145358 h 2601022"/>
              <a:gd name="connsiteX189" fmla="*/ 1790794 w 10001500"/>
              <a:gd name="connsiteY189" fmla="*/ 2155724 h 2601022"/>
              <a:gd name="connsiteX190" fmla="*/ 1780427 w 10001500"/>
              <a:gd name="connsiteY190" fmla="*/ 2160908 h 2601022"/>
              <a:gd name="connsiteX191" fmla="*/ 1773625 w 10001500"/>
              <a:gd name="connsiteY191" fmla="*/ 2153781 h 2601022"/>
              <a:gd name="connsiteX192" fmla="*/ 1772653 w 10001500"/>
              <a:gd name="connsiteY192" fmla="*/ 2142766 h 2601022"/>
              <a:gd name="connsiteX193" fmla="*/ 1796949 w 10001500"/>
              <a:gd name="connsiteY193" fmla="*/ 2135640 h 2601022"/>
              <a:gd name="connsiteX194" fmla="*/ 1811526 w 10001500"/>
              <a:gd name="connsiteY194" fmla="*/ 2116850 h 2601022"/>
              <a:gd name="connsiteX195" fmla="*/ 243610 w 10001500"/>
              <a:gd name="connsiteY195" fmla="*/ 2116850 h 2601022"/>
              <a:gd name="connsiteX196" fmla="*/ 352457 w 10001500"/>
              <a:gd name="connsiteY196" fmla="*/ 2116850 h 2601022"/>
              <a:gd name="connsiteX197" fmla="*/ 346302 w 10001500"/>
              <a:gd name="connsiteY197" fmla="*/ 2127217 h 2601022"/>
              <a:gd name="connsiteX198" fmla="*/ 334316 w 10001500"/>
              <a:gd name="connsiteY198" fmla="*/ 2129809 h 2601022"/>
              <a:gd name="connsiteX199" fmla="*/ 331725 w 10001500"/>
              <a:gd name="connsiteY199" fmla="*/ 2129809 h 2601022"/>
              <a:gd name="connsiteX200" fmla="*/ 305809 w 10001500"/>
              <a:gd name="connsiteY200" fmla="*/ 2142766 h 2601022"/>
              <a:gd name="connsiteX201" fmla="*/ 279893 w 10001500"/>
              <a:gd name="connsiteY201" fmla="*/ 2140175 h 2601022"/>
              <a:gd name="connsiteX202" fmla="*/ 233243 w 10001500"/>
              <a:gd name="connsiteY202" fmla="*/ 2158316 h 2601022"/>
              <a:gd name="connsiteX203" fmla="*/ 182059 w 10001500"/>
              <a:gd name="connsiteY203" fmla="*/ 2156372 h 2601022"/>
              <a:gd name="connsiteX204" fmla="*/ 142538 w 10001500"/>
              <a:gd name="connsiteY204" fmla="*/ 2166091 h 2601022"/>
              <a:gd name="connsiteX205" fmla="*/ 142538 w 10001500"/>
              <a:gd name="connsiteY205" fmla="*/ 2168683 h 2601022"/>
              <a:gd name="connsiteX206" fmla="*/ 12958 w 10001500"/>
              <a:gd name="connsiteY206" fmla="*/ 2168683 h 2601022"/>
              <a:gd name="connsiteX207" fmla="*/ 5507 w 10001500"/>
              <a:gd name="connsiteY207" fmla="*/ 2168358 h 2601022"/>
              <a:gd name="connsiteX208" fmla="*/ 0 w 10001500"/>
              <a:gd name="connsiteY208" fmla="*/ 2166091 h 2601022"/>
              <a:gd name="connsiteX209" fmla="*/ 41369 w 10001500"/>
              <a:gd name="connsiteY209" fmla="*/ 2149197 h 2601022"/>
              <a:gd name="connsiteX210" fmla="*/ 123629 w 10001500"/>
              <a:gd name="connsiteY210" fmla="*/ 2144974 h 2601022"/>
              <a:gd name="connsiteX211" fmla="*/ 184003 w 10001500"/>
              <a:gd name="connsiteY211" fmla="*/ 2129809 h 2601022"/>
              <a:gd name="connsiteX212" fmla="*/ 233243 w 10001500"/>
              <a:gd name="connsiteY212" fmla="*/ 2129809 h 2601022"/>
              <a:gd name="connsiteX213" fmla="*/ 1630116 w 10001500"/>
              <a:gd name="connsiteY213" fmla="*/ 2114259 h 2601022"/>
              <a:gd name="connsiteX214" fmla="*/ 1624284 w 10001500"/>
              <a:gd name="connsiteY214" fmla="*/ 2117499 h 2601022"/>
              <a:gd name="connsiteX215" fmla="*/ 1622340 w 10001500"/>
              <a:gd name="connsiteY215" fmla="*/ 2124625 h 2601022"/>
              <a:gd name="connsiteX216" fmla="*/ 1601931 w 10001500"/>
              <a:gd name="connsiteY216" fmla="*/ 2130780 h 2601022"/>
              <a:gd name="connsiteX217" fmla="*/ 1583466 w 10001500"/>
              <a:gd name="connsiteY217" fmla="*/ 2142766 h 2601022"/>
              <a:gd name="connsiteX218" fmla="*/ 1606790 w 10001500"/>
              <a:gd name="connsiteY218" fmla="*/ 2134992 h 2601022"/>
              <a:gd name="connsiteX219" fmla="*/ 1623635 w 10001500"/>
              <a:gd name="connsiteY219" fmla="*/ 2128837 h 2601022"/>
              <a:gd name="connsiteX220" fmla="*/ 1640481 w 10001500"/>
              <a:gd name="connsiteY220" fmla="*/ 2124625 h 2601022"/>
              <a:gd name="connsiteX221" fmla="*/ 1645664 w 10001500"/>
              <a:gd name="connsiteY221" fmla="*/ 2122033 h 2601022"/>
              <a:gd name="connsiteX222" fmla="*/ 1639833 w 10001500"/>
              <a:gd name="connsiteY222" fmla="*/ 2116202 h 2601022"/>
              <a:gd name="connsiteX223" fmla="*/ 1630116 w 10001500"/>
              <a:gd name="connsiteY223" fmla="*/ 2114259 h 2601022"/>
              <a:gd name="connsiteX224" fmla="*/ 2970472 w 10001500"/>
              <a:gd name="connsiteY224" fmla="*/ 2110090 h 2601022"/>
              <a:gd name="connsiteX225" fmla="*/ 2971012 w 10001500"/>
              <a:gd name="connsiteY225" fmla="*/ 2115221 h 2601022"/>
              <a:gd name="connsiteX226" fmla="*/ 2974792 w 10001500"/>
              <a:gd name="connsiteY226" fmla="*/ 2118731 h 2601022"/>
              <a:gd name="connsiteX227" fmla="*/ 2981273 w 10001500"/>
              <a:gd name="connsiteY227" fmla="*/ 2118731 h 2601022"/>
              <a:gd name="connsiteX228" fmla="*/ 2977493 w 10001500"/>
              <a:gd name="connsiteY228" fmla="*/ 2111980 h 2601022"/>
              <a:gd name="connsiteX229" fmla="*/ 2970472 w 10001500"/>
              <a:gd name="connsiteY229" fmla="*/ 2110090 h 2601022"/>
              <a:gd name="connsiteX230" fmla="*/ 3242673 w 10001500"/>
              <a:gd name="connsiteY230" fmla="*/ 2097128 h 2601022"/>
              <a:gd name="connsiteX231" fmla="*/ 3249152 w 10001500"/>
              <a:gd name="connsiteY231" fmla="*/ 2103609 h 2601022"/>
              <a:gd name="connsiteX232" fmla="*/ 3262115 w 10001500"/>
              <a:gd name="connsiteY232" fmla="*/ 2099288 h 2601022"/>
              <a:gd name="connsiteX233" fmla="*/ 8320773 w 10001500"/>
              <a:gd name="connsiteY233" fmla="*/ 2091188 h 2601022"/>
              <a:gd name="connsiteX234" fmla="*/ 8316993 w 10001500"/>
              <a:gd name="connsiteY234" fmla="*/ 2097938 h 2601022"/>
              <a:gd name="connsiteX235" fmla="*/ 8316452 w 10001500"/>
              <a:gd name="connsiteY235" fmla="*/ 2106310 h 2601022"/>
              <a:gd name="connsiteX236" fmla="*/ 8313212 w 10001500"/>
              <a:gd name="connsiteY236" fmla="*/ 2106580 h 2601022"/>
              <a:gd name="connsiteX237" fmla="*/ 8309971 w 10001500"/>
              <a:gd name="connsiteY237" fmla="*/ 2108470 h 2601022"/>
              <a:gd name="connsiteX238" fmla="*/ 8312402 w 10001500"/>
              <a:gd name="connsiteY238" fmla="*/ 2111710 h 2601022"/>
              <a:gd name="connsiteX239" fmla="*/ 8316452 w 10001500"/>
              <a:gd name="connsiteY239" fmla="*/ 2114951 h 2601022"/>
              <a:gd name="connsiteX240" fmla="*/ 8325094 w 10001500"/>
              <a:gd name="connsiteY240" fmla="*/ 2104149 h 2601022"/>
              <a:gd name="connsiteX241" fmla="*/ 8324554 w 10001500"/>
              <a:gd name="connsiteY241" fmla="*/ 2096858 h 2601022"/>
              <a:gd name="connsiteX242" fmla="*/ 8320773 w 10001500"/>
              <a:gd name="connsiteY242" fmla="*/ 2091188 h 2601022"/>
              <a:gd name="connsiteX243" fmla="*/ 523502 w 10001500"/>
              <a:gd name="connsiteY243" fmla="*/ 2088343 h 2601022"/>
              <a:gd name="connsiteX244" fmla="*/ 521235 w 10001500"/>
              <a:gd name="connsiteY244" fmla="*/ 2091258 h 2601022"/>
              <a:gd name="connsiteX245" fmla="*/ 520911 w 10001500"/>
              <a:gd name="connsiteY245" fmla="*/ 2096118 h 2601022"/>
              <a:gd name="connsiteX246" fmla="*/ 488516 w 10001500"/>
              <a:gd name="connsiteY246" fmla="*/ 2101301 h 2601022"/>
              <a:gd name="connsiteX247" fmla="*/ 456121 w 10001500"/>
              <a:gd name="connsiteY247" fmla="*/ 2106484 h 2601022"/>
              <a:gd name="connsiteX248" fmla="*/ 440895 w 10001500"/>
              <a:gd name="connsiteY248" fmla="*/ 2108428 h 2601022"/>
              <a:gd name="connsiteX249" fmla="*/ 427613 w 10001500"/>
              <a:gd name="connsiteY249" fmla="*/ 2114259 h 2601022"/>
              <a:gd name="connsiteX250" fmla="*/ 434417 w 10001500"/>
              <a:gd name="connsiteY250" fmla="*/ 2116527 h 2601022"/>
              <a:gd name="connsiteX251" fmla="*/ 443163 w 10001500"/>
              <a:gd name="connsiteY251" fmla="*/ 2116850 h 2601022"/>
              <a:gd name="connsiteX252" fmla="*/ 487220 w 10001500"/>
              <a:gd name="connsiteY252" fmla="*/ 2116850 h 2601022"/>
              <a:gd name="connsiteX253" fmla="*/ 502770 w 10001500"/>
              <a:gd name="connsiteY253" fmla="*/ 2106484 h 2601022"/>
              <a:gd name="connsiteX254" fmla="*/ 517348 w 10001500"/>
              <a:gd name="connsiteY254" fmla="*/ 2102921 h 2601022"/>
              <a:gd name="connsiteX255" fmla="*/ 526094 w 10001500"/>
              <a:gd name="connsiteY255" fmla="*/ 2093526 h 2601022"/>
              <a:gd name="connsiteX256" fmla="*/ 523502 w 10001500"/>
              <a:gd name="connsiteY256" fmla="*/ 2088343 h 2601022"/>
              <a:gd name="connsiteX257" fmla="*/ 974440 w 10001500"/>
              <a:gd name="connsiteY257" fmla="*/ 2083160 h 2601022"/>
              <a:gd name="connsiteX258" fmla="*/ 961483 w 10001500"/>
              <a:gd name="connsiteY258" fmla="*/ 2092555 h 2601022"/>
              <a:gd name="connsiteX259" fmla="*/ 948524 w 10001500"/>
              <a:gd name="connsiteY259" fmla="*/ 2103893 h 2601022"/>
              <a:gd name="connsiteX260" fmla="*/ 923581 w 10001500"/>
              <a:gd name="connsiteY260" fmla="*/ 2099357 h 2601022"/>
              <a:gd name="connsiteX261" fmla="*/ 904468 w 10001500"/>
              <a:gd name="connsiteY261" fmla="*/ 2106484 h 2601022"/>
              <a:gd name="connsiteX262" fmla="*/ 915806 w 10001500"/>
              <a:gd name="connsiteY262" fmla="*/ 2106808 h 2601022"/>
              <a:gd name="connsiteX263" fmla="*/ 925200 w 10001500"/>
              <a:gd name="connsiteY263" fmla="*/ 2109076 h 2601022"/>
              <a:gd name="connsiteX264" fmla="*/ 909003 w 10001500"/>
              <a:gd name="connsiteY264" fmla="*/ 2114907 h 2601022"/>
              <a:gd name="connsiteX265" fmla="*/ 888918 w 10001500"/>
              <a:gd name="connsiteY265" fmla="*/ 2116850 h 2601022"/>
              <a:gd name="connsiteX266" fmla="*/ 862354 w 10001500"/>
              <a:gd name="connsiteY266" fmla="*/ 2128513 h 2601022"/>
              <a:gd name="connsiteX267" fmla="*/ 839678 w 10001500"/>
              <a:gd name="connsiteY267" fmla="*/ 2140175 h 2601022"/>
              <a:gd name="connsiteX268" fmla="*/ 821537 w 10001500"/>
              <a:gd name="connsiteY268" fmla="*/ 2155724 h 2601022"/>
              <a:gd name="connsiteX269" fmla="*/ 873045 w 10001500"/>
              <a:gd name="connsiteY269" fmla="*/ 2135964 h 2601022"/>
              <a:gd name="connsiteX270" fmla="*/ 930383 w 10001500"/>
              <a:gd name="connsiteY270" fmla="*/ 2129809 h 2601022"/>
              <a:gd name="connsiteX271" fmla="*/ 953060 w 10001500"/>
              <a:gd name="connsiteY271" fmla="*/ 2116527 h 2601022"/>
              <a:gd name="connsiteX272" fmla="*/ 979624 w 10001500"/>
              <a:gd name="connsiteY272" fmla="*/ 2109076 h 2601022"/>
              <a:gd name="connsiteX273" fmla="*/ 979624 w 10001500"/>
              <a:gd name="connsiteY273" fmla="*/ 2098710 h 2601022"/>
              <a:gd name="connsiteX274" fmla="*/ 978976 w 10001500"/>
              <a:gd name="connsiteY274" fmla="*/ 2089963 h 2601022"/>
              <a:gd name="connsiteX275" fmla="*/ 974440 w 10001500"/>
              <a:gd name="connsiteY275" fmla="*/ 2083160 h 2601022"/>
              <a:gd name="connsiteX276" fmla="*/ 570151 w 10001500"/>
              <a:gd name="connsiteY276" fmla="*/ 2077977 h 2601022"/>
              <a:gd name="connsiteX277" fmla="*/ 571771 w 10001500"/>
              <a:gd name="connsiteY277" fmla="*/ 2084132 h 2601022"/>
              <a:gd name="connsiteX278" fmla="*/ 575334 w 10001500"/>
              <a:gd name="connsiteY278" fmla="*/ 2088343 h 2601022"/>
              <a:gd name="connsiteX279" fmla="*/ 579870 w 10001500"/>
              <a:gd name="connsiteY279" fmla="*/ 2085427 h 2601022"/>
              <a:gd name="connsiteX280" fmla="*/ 580518 w 10001500"/>
              <a:gd name="connsiteY280" fmla="*/ 2080568 h 2601022"/>
              <a:gd name="connsiteX281" fmla="*/ 4301227 w 10001500"/>
              <a:gd name="connsiteY281" fmla="*/ 2077686 h 2601022"/>
              <a:gd name="connsiteX282" fmla="*/ 4293665 w 10001500"/>
              <a:gd name="connsiteY282" fmla="*/ 2082816 h 2601022"/>
              <a:gd name="connsiteX283" fmla="*/ 4292586 w 10001500"/>
              <a:gd name="connsiteY283" fmla="*/ 2092807 h 2601022"/>
              <a:gd name="connsiteX284" fmla="*/ 4292586 w 10001500"/>
              <a:gd name="connsiteY284" fmla="*/ 2101449 h 2601022"/>
              <a:gd name="connsiteX285" fmla="*/ 4288265 w 10001500"/>
              <a:gd name="connsiteY285" fmla="*/ 2101719 h 2601022"/>
              <a:gd name="connsiteX286" fmla="*/ 4283944 w 10001500"/>
              <a:gd name="connsiteY286" fmla="*/ 2103609 h 2601022"/>
              <a:gd name="connsiteX287" fmla="*/ 4287455 w 10001500"/>
              <a:gd name="connsiteY287" fmla="*/ 2106580 h 2601022"/>
              <a:gd name="connsiteX288" fmla="*/ 4292586 w 10001500"/>
              <a:gd name="connsiteY288" fmla="*/ 2107930 h 2601022"/>
              <a:gd name="connsiteX289" fmla="*/ 4303388 w 10001500"/>
              <a:gd name="connsiteY289" fmla="*/ 2094968 h 2601022"/>
              <a:gd name="connsiteX290" fmla="*/ 4309329 w 10001500"/>
              <a:gd name="connsiteY290" fmla="*/ 2093077 h 2601022"/>
              <a:gd name="connsiteX291" fmla="*/ 4312029 w 10001500"/>
              <a:gd name="connsiteY291" fmla="*/ 2086327 h 2601022"/>
              <a:gd name="connsiteX292" fmla="*/ 4301227 w 10001500"/>
              <a:gd name="connsiteY292" fmla="*/ 2077686 h 2601022"/>
              <a:gd name="connsiteX293" fmla="*/ 4249380 w 10001500"/>
              <a:gd name="connsiteY293" fmla="*/ 2069044 h 2601022"/>
              <a:gd name="connsiteX294" fmla="*/ 4249380 w 10001500"/>
              <a:gd name="connsiteY294" fmla="*/ 2092807 h 2601022"/>
              <a:gd name="connsiteX295" fmla="*/ 4268823 w 10001500"/>
              <a:gd name="connsiteY295" fmla="*/ 2090647 h 2601022"/>
              <a:gd name="connsiteX296" fmla="*/ 4268823 w 10001500"/>
              <a:gd name="connsiteY296" fmla="*/ 2069044 h 2601022"/>
              <a:gd name="connsiteX297" fmla="*/ 3281557 w 10001500"/>
              <a:gd name="connsiteY297" fmla="*/ 2058242 h 2601022"/>
              <a:gd name="connsiteX298" fmla="*/ 3279668 w 10001500"/>
              <a:gd name="connsiteY298" fmla="*/ 2063913 h 2601022"/>
              <a:gd name="connsiteX299" fmla="*/ 3279398 w 10001500"/>
              <a:gd name="connsiteY299" fmla="*/ 2071204 h 2601022"/>
              <a:gd name="connsiteX300" fmla="*/ 3274267 w 10001500"/>
              <a:gd name="connsiteY300" fmla="*/ 2071474 h 2601022"/>
              <a:gd name="connsiteX301" fmla="*/ 3270757 w 10001500"/>
              <a:gd name="connsiteY301" fmla="*/ 2073364 h 2601022"/>
              <a:gd name="connsiteX302" fmla="*/ 3273186 w 10001500"/>
              <a:gd name="connsiteY302" fmla="*/ 2076335 h 2601022"/>
              <a:gd name="connsiteX303" fmla="*/ 3277238 w 10001500"/>
              <a:gd name="connsiteY303" fmla="*/ 2077686 h 2601022"/>
              <a:gd name="connsiteX304" fmla="*/ 3281557 w 10001500"/>
              <a:gd name="connsiteY304" fmla="*/ 2075255 h 2601022"/>
              <a:gd name="connsiteX305" fmla="*/ 3285878 w 10001500"/>
              <a:gd name="connsiteY305" fmla="*/ 2071204 h 2601022"/>
              <a:gd name="connsiteX306" fmla="*/ 3284527 w 10001500"/>
              <a:gd name="connsiteY306" fmla="*/ 2063913 h 2601022"/>
              <a:gd name="connsiteX307" fmla="*/ 3281557 w 10001500"/>
              <a:gd name="connsiteY307" fmla="*/ 2058242 h 2601022"/>
              <a:gd name="connsiteX308" fmla="*/ 1104021 w 10001500"/>
              <a:gd name="connsiteY308" fmla="*/ 2039103 h 2601022"/>
              <a:gd name="connsiteX309" fmla="*/ 1080696 w 10001500"/>
              <a:gd name="connsiteY309" fmla="*/ 2057244 h 2601022"/>
              <a:gd name="connsiteX310" fmla="*/ 1053484 w 10001500"/>
              <a:gd name="connsiteY310" fmla="*/ 2051737 h 2601022"/>
              <a:gd name="connsiteX311" fmla="*/ 1026273 w 10001500"/>
              <a:gd name="connsiteY311" fmla="*/ 2067610 h 2601022"/>
              <a:gd name="connsiteX312" fmla="*/ 1019469 w 10001500"/>
              <a:gd name="connsiteY312" fmla="*/ 2064371 h 2601022"/>
              <a:gd name="connsiteX313" fmla="*/ 1018498 w 10001500"/>
              <a:gd name="connsiteY313" fmla="*/ 2057244 h 2601022"/>
              <a:gd name="connsiteX314" fmla="*/ 1021090 w 10001500"/>
              <a:gd name="connsiteY314" fmla="*/ 2044286 h 2601022"/>
              <a:gd name="connsiteX315" fmla="*/ 1013316 w 10001500"/>
              <a:gd name="connsiteY315" fmla="*/ 2041694 h 2601022"/>
              <a:gd name="connsiteX316" fmla="*/ 1001976 w 10001500"/>
              <a:gd name="connsiteY316" fmla="*/ 2050765 h 2601022"/>
              <a:gd name="connsiteX317" fmla="*/ 1000357 w 10001500"/>
              <a:gd name="connsiteY317" fmla="*/ 2067610 h 2601022"/>
              <a:gd name="connsiteX318" fmla="*/ 1004568 w 10001500"/>
              <a:gd name="connsiteY318" fmla="*/ 2099033 h 2601022"/>
              <a:gd name="connsiteX319" fmla="*/ 1026273 w 10001500"/>
              <a:gd name="connsiteY319" fmla="*/ 2116850 h 2601022"/>
              <a:gd name="connsiteX320" fmla="*/ 1036963 w 10001500"/>
              <a:gd name="connsiteY320" fmla="*/ 2108752 h 2601022"/>
              <a:gd name="connsiteX321" fmla="*/ 1049598 w 10001500"/>
              <a:gd name="connsiteY321" fmla="*/ 2106484 h 2601022"/>
              <a:gd name="connsiteX322" fmla="*/ 1045709 w 10001500"/>
              <a:gd name="connsiteY322" fmla="*/ 2089963 h 2601022"/>
              <a:gd name="connsiteX323" fmla="*/ 1049598 w 10001500"/>
              <a:gd name="connsiteY323" fmla="*/ 2075385 h 2601022"/>
              <a:gd name="connsiteX324" fmla="*/ 1057048 w 10001500"/>
              <a:gd name="connsiteY324" fmla="*/ 2078624 h 2601022"/>
              <a:gd name="connsiteX325" fmla="*/ 1062555 w 10001500"/>
              <a:gd name="connsiteY325" fmla="*/ 2085751 h 2601022"/>
              <a:gd name="connsiteX326" fmla="*/ 1063203 w 10001500"/>
              <a:gd name="connsiteY326" fmla="*/ 2091907 h 2601022"/>
              <a:gd name="connsiteX327" fmla="*/ 1067738 w 10001500"/>
              <a:gd name="connsiteY327" fmla="*/ 2096118 h 2601022"/>
              <a:gd name="connsiteX328" fmla="*/ 1075189 w 10001500"/>
              <a:gd name="connsiteY328" fmla="*/ 2092878 h 2601022"/>
              <a:gd name="connsiteX329" fmla="*/ 1080696 w 10001500"/>
              <a:gd name="connsiteY329" fmla="*/ 2085751 h 2601022"/>
              <a:gd name="connsiteX330" fmla="*/ 1106612 w 10001500"/>
              <a:gd name="connsiteY330" fmla="*/ 2106484 h 2601022"/>
              <a:gd name="connsiteX331" fmla="*/ 1116654 w 10001500"/>
              <a:gd name="connsiteY331" fmla="*/ 2102597 h 2601022"/>
              <a:gd name="connsiteX332" fmla="*/ 1124753 w 10001500"/>
              <a:gd name="connsiteY332" fmla="*/ 2098710 h 2601022"/>
              <a:gd name="connsiteX333" fmla="*/ 1122162 w 10001500"/>
              <a:gd name="connsiteY333" fmla="*/ 2096442 h 2601022"/>
              <a:gd name="connsiteX334" fmla="*/ 1119570 w 10001500"/>
              <a:gd name="connsiteY334" fmla="*/ 2096118 h 2601022"/>
              <a:gd name="connsiteX335" fmla="*/ 1106936 w 10001500"/>
              <a:gd name="connsiteY335" fmla="*/ 2093850 h 2601022"/>
              <a:gd name="connsiteX336" fmla="*/ 1096245 w 10001500"/>
              <a:gd name="connsiteY336" fmla="*/ 2085751 h 2601022"/>
              <a:gd name="connsiteX337" fmla="*/ 1088795 w 10001500"/>
              <a:gd name="connsiteY337" fmla="*/ 2085103 h 2601022"/>
              <a:gd name="connsiteX338" fmla="*/ 1083288 w 10001500"/>
              <a:gd name="connsiteY338" fmla="*/ 2080568 h 2601022"/>
              <a:gd name="connsiteX339" fmla="*/ 1091711 w 10001500"/>
              <a:gd name="connsiteY339" fmla="*/ 2073117 h 2601022"/>
              <a:gd name="connsiteX340" fmla="*/ 1104021 w 10001500"/>
              <a:gd name="connsiteY340" fmla="*/ 2067610 h 2601022"/>
              <a:gd name="connsiteX341" fmla="*/ 1140303 w 10001500"/>
              <a:gd name="connsiteY341" fmla="*/ 2041694 h 2601022"/>
              <a:gd name="connsiteX342" fmla="*/ 1118274 w 10001500"/>
              <a:gd name="connsiteY342" fmla="*/ 2050117 h 2601022"/>
              <a:gd name="connsiteX343" fmla="*/ 1104021 w 10001500"/>
              <a:gd name="connsiteY343" fmla="*/ 2039103 h 2601022"/>
              <a:gd name="connsiteX344" fmla="*/ 3294519 w 10001500"/>
              <a:gd name="connsiteY344" fmla="*/ 2038799 h 2601022"/>
              <a:gd name="connsiteX345" fmla="*/ 3296139 w 10001500"/>
              <a:gd name="connsiteY345" fmla="*/ 2044741 h 2601022"/>
              <a:gd name="connsiteX346" fmla="*/ 3301001 w 10001500"/>
              <a:gd name="connsiteY346" fmla="*/ 2047441 h 2601022"/>
              <a:gd name="connsiteX347" fmla="*/ 3303971 w 10001500"/>
              <a:gd name="connsiteY347" fmla="*/ 2045010 h 2601022"/>
              <a:gd name="connsiteX348" fmla="*/ 3305322 w 10001500"/>
              <a:gd name="connsiteY348" fmla="*/ 2040960 h 2601022"/>
              <a:gd name="connsiteX349" fmla="*/ 1166220 w 10001500"/>
              <a:gd name="connsiteY349" fmla="*/ 2026145 h 2601022"/>
              <a:gd name="connsiteX350" fmla="*/ 1167838 w 10001500"/>
              <a:gd name="connsiteY350" fmla="*/ 2032300 h 2601022"/>
              <a:gd name="connsiteX351" fmla="*/ 1171402 w 10001500"/>
              <a:gd name="connsiteY351" fmla="*/ 2036511 h 2601022"/>
              <a:gd name="connsiteX352" fmla="*/ 1175937 w 10001500"/>
              <a:gd name="connsiteY352" fmla="*/ 2033595 h 2601022"/>
              <a:gd name="connsiteX353" fmla="*/ 1176585 w 10001500"/>
              <a:gd name="connsiteY353" fmla="*/ 2028736 h 2601022"/>
              <a:gd name="connsiteX354" fmla="*/ 1072921 w 10001500"/>
              <a:gd name="connsiteY354" fmla="*/ 2026145 h 2601022"/>
              <a:gd name="connsiteX355" fmla="*/ 1073569 w 10001500"/>
              <a:gd name="connsiteY355" fmla="*/ 2032300 h 2601022"/>
              <a:gd name="connsiteX356" fmla="*/ 1078105 w 10001500"/>
              <a:gd name="connsiteY356" fmla="*/ 2036511 h 2601022"/>
              <a:gd name="connsiteX357" fmla="*/ 1080372 w 10001500"/>
              <a:gd name="connsiteY357" fmla="*/ 2033595 h 2601022"/>
              <a:gd name="connsiteX358" fmla="*/ 1080696 w 10001500"/>
              <a:gd name="connsiteY358" fmla="*/ 2028736 h 2601022"/>
              <a:gd name="connsiteX359" fmla="*/ 1759694 w 10001500"/>
              <a:gd name="connsiteY359" fmla="*/ 2023553 h 2601022"/>
              <a:gd name="connsiteX360" fmla="*/ 1767469 w 10001500"/>
              <a:gd name="connsiteY360" fmla="*/ 2033919 h 2601022"/>
              <a:gd name="connsiteX361" fmla="*/ 1772004 w 10001500"/>
              <a:gd name="connsiteY361" fmla="*/ 2031004 h 2601022"/>
              <a:gd name="connsiteX362" fmla="*/ 1772653 w 10001500"/>
              <a:gd name="connsiteY362" fmla="*/ 2026145 h 2601022"/>
              <a:gd name="connsiteX363" fmla="*/ 3322604 w 10001500"/>
              <a:gd name="connsiteY363" fmla="*/ 2021517 h 2601022"/>
              <a:gd name="connsiteX364" fmla="*/ 3323143 w 10001500"/>
              <a:gd name="connsiteY364" fmla="*/ 2029888 h 2601022"/>
              <a:gd name="connsiteX365" fmla="*/ 3326925 w 10001500"/>
              <a:gd name="connsiteY365" fmla="*/ 2036639 h 2601022"/>
              <a:gd name="connsiteX366" fmla="*/ 3329894 w 10001500"/>
              <a:gd name="connsiteY366" fmla="*/ 2033129 h 2601022"/>
              <a:gd name="connsiteX367" fmla="*/ 3331244 w 10001500"/>
              <a:gd name="connsiteY367" fmla="*/ 2027998 h 2601022"/>
              <a:gd name="connsiteX368" fmla="*/ 3336646 w 10001500"/>
              <a:gd name="connsiteY368" fmla="*/ 2027728 h 2601022"/>
              <a:gd name="connsiteX369" fmla="*/ 3342046 w 10001500"/>
              <a:gd name="connsiteY369" fmla="*/ 2025838 h 2601022"/>
              <a:gd name="connsiteX370" fmla="*/ 5426793 w 10001500"/>
              <a:gd name="connsiteY370" fmla="*/ 2018382 h 2601022"/>
              <a:gd name="connsiteX371" fmla="*/ 5424202 w 10001500"/>
              <a:gd name="connsiteY371" fmla="*/ 2028748 h 2601022"/>
              <a:gd name="connsiteX372" fmla="*/ 5437160 w 10001500"/>
              <a:gd name="connsiteY372" fmla="*/ 2072806 h 2601022"/>
              <a:gd name="connsiteX373" fmla="*/ 5450118 w 10001500"/>
              <a:gd name="connsiteY373" fmla="*/ 2101313 h 2601022"/>
              <a:gd name="connsiteX374" fmla="*/ 5447526 w 10001500"/>
              <a:gd name="connsiteY374" fmla="*/ 2111679 h 2601022"/>
              <a:gd name="connsiteX375" fmla="*/ 5455301 w 10001500"/>
              <a:gd name="connsiteY375" fmla="*/ 2141483 h 2601022"/>
              <a:gd name="connsiteX376" fmla="*/ 5478625 w 10001500"/>
              <a:gd name="connsiteY376" fmla="*/ 2155737 h 2601022"/>
              <a:gd name="connsiteX377" fmla="*/ 5483808 w 10001500"/>
              <a:gd name="connsiteY377" fmla="*/ 2150553 h 2601022"/>
              <a:gd name="connsiteX378" fmla="*/ 5480893 w 10001500"/>
              <a:gd name="connsiteY378" fmla="*/ 2145694 h 2601022"/>
              <a:gd name="connsiteX379" fmla="*/ 5476034 w 10001500"/>
              <a:gd name="connsiteY379" fmla="*/ 2142779 h 2601022"/>
              <a:gd name="connsiteX380" fmla="*/ 5434568 w 10001500"/>
              <a:gd name="connsiteY380" fmla="*/ 2031340 h 2601022"/>
              <a:gd name="connsiteX381" fmla="*/ 5428737 w 10001500"/>
              <a:gd name="connsiteY381" fmla="*/ 2029072 h 2601022"/>
              <a:gd name="connsiteX382" fmla="*/ 5426793 w 10001500"/>
              <a:gd name="connsiteY382" fmla="*/ 2020974 h 2601022"/>
              <a:gd name="connsiteX383" fmla="*/ 1104021 w 10001500"/>
              <a:gd name="connsiteY383" fmla="*/ 2015778 h 2601022"/>
              <a:gd name="connsiteX384" fmla="*/ 1105964 w 10001500"/>
              <a:gd name="connsiteY384" fmla="*/ 2022905 h 2601022"/>
              <a:gd name="connsiteX385" fmla="*/ 1111795 w 10001500"/>
              <a:gd name="connsiteY385" fmla="*/ 2026145 h 2601022"/>
              <a:gd name="connsiteX386" fmla="*/ 1114387 w 10001500"/>
              <a:gd name="connsiteY386" fmla="*/ 2020962 h 2601022"/>
              <a:gd name="connsiteX387" fmla="*/ 1112443 w 10001500"/>
              <a:gd name="connsiteY387" fmla="*/ 2016426 h 2601022"/>
              <a:gd name="connsiteX388" fmla="*/ 1106612 w 10001500"/>
              <a:gd name="connsiteY388" fmla="*/ 2015778 h 2601022"/>
              <a:gd name="connsiteX389" fmla="*/ 2909983 w 10001500"/>
              <a:gd name="connsiteY389" fmla="*/ 1999914 h 2601022"/>
              <a:gd name="connsiteX390" fmla="*/ 2909173 w 10001500"/>
              <a:gd name="connsiteY390" fmla="*/ 2009905 h 2601022"/>
              <a:gd name="connsiteX391" fmla="*/ 2916464 w 10001500"/>
              <a:gd name="connsiteY391" fmla="*/ 2015036 h 2601022"/>
              <a:gd name="connsiteX392" fmla="*/ 3337725 w 10001500"/>
              <a:gd name="connsiteY392" fmla="*/ 1984792 h 2601022"/>
              <a:gd name="connsiteX393" fmla="*/ 3331785 w 10001500"/>
              <a:gd name="connsiteY393" fmla="*/ 1991002 h 2601022"/>
              <a:gd name="connsiteX394" fmla="*/ 3329084 w 10001500"/>
              <a:gd name="connsiteY394" fmla="*/ 2002074 h 2601022"/>
              <a:gd name="connsiteX395" fmla="*/ 3335565 w 10001500"/>
              <a:gd name="connsiteY395" fmla="*/ 1993433 h 2601022"/>
              <a:gd name="connsiteX396" fmla="*/ 3342856 w 10001500"/>
              <a:gd name="connsiteY396" fmla="*/ 1992893 h 2601022"/>
              <a:gd name="connsiteX397" fmla="*/ 3348528 w 10001500"/>
              <a:gd name="connsiteY397" fmla="*/ 1989112 h 2601022"/>
              <a:gd name="connsiteX398" fmla="*/ 3343937 w 10001500"/>
              <a:gd name="connsiteY398" fmla="*/ 1985332 h 2601022"/>
              <a:gd name="connsiteX399" fmla="*/ 3337725 w 10001500"/>
              <a:gd name="connsiteY399" fmla="*/ 1984792 h 2601022"/>
              <a:gd name="connsiteX400" fmla="*/ 1969614 w 10001500"/>
              <a:gd name="connsiteY400" fmla="*/ 1984679 h 2601022"/>
              <a:gd name="connsiteX401" fmla="*/ 1969614 w 10001500"/>
              <a:gd name="connsiteY401" fmla="*/ 2002820 h 2601022"/>
              <a:gd name="connsiteX402" fmla="*/ 1987755 w 10001500"/>
              <a:gd name="connsiteY402" fmla="*/ 2000229 h 2601022"/>
              <a:gd name="connsiteX403" fmla="*/ 1241375 w 10001500"/>
              <a:gd name="connsiteY403" fmla="*/ 1984679 h 2601022"/>
              <a:gd name="connsiteX404" fmla="*/ 1234248 w 10001500"/>
              <a:gd name="connsiteY404" fmla="*/ 1995370 h 2601022"/>
              <a:gd name="connsiteX405" fmla="*/ 1231009 w 10001500"/>
              <a:gd name="connsiteY405" fmla="*/ 2008003 h 2601022"/>
              <a:gd name="connsiteX406" fmla="*/ 1238783 w 10001500"/>
              <a:gd name="connsiteY406" fmla="*/ 2015778 h 2601022"/>
              <a:gd name="connsiteX407" fmla="*/ 1262108 w 10001500"/>
              <a:gd name="connsiteY407" fmla="*/ 2005412 h 2601022"/>
              <a:gd name="connsiteX408" fmla="*/ 1285432 w 10001500"/>
              <a:gd name="connsiteY408" fmla="*/ 1995046 h 2601022"/>
              <a:gd name="connsiteX409" fmla="*/ 1278305 w 10001500"/>
              <a:gd name="connsiteY409" fmla="*/ 1986947 h 2601022"/>
              <a:gd name="connsiteX410" fmla="*/ 1267291 w 10001500"/>
              <a:gd name="connsiteY410" fmla="*/ 1984679 h 2601022"/>
              <a:gd name="connsiteX411" fmla="*/ 1261460 w 10001500"/>
              <a:gd name="connsiteY411" fmla="*/ 1992778 h 2601022"/>
              <a:gd name="connsiteX412" fmla="*/ 1251742 w 10001500"/>
              <a:gd name="connsiteY412" fmla="*/ 1995046 h 2601022"/>
              <a:gd name="connsiteX413" fmla="*/ 1868541 w 10001500"/>
              <a:gd name="connsiteY413" fmla="*/ 1982087 h 2601022"/>
              <a:gd name="connsiteX414" fmla="*/ 1865950 w 10001500"/>
              <a:gd name="connsiteY414" fmla="*/ 1983383 h 2601022"/>
              <a:gd name="connsiteX415" fmla="*/ 1863358 w 10001500"/>
              <a:gd name="connsiteY415" fmla="*/ 1984679 h 2601022"/>
              <a:gd name="connsiteX416" fmla="*/ 1864978 w 10001500"/>
              <a:gd name="connsiteY416" fmla="*/ 1990834 h 2601022"/>
              <a:gd name="connsiteX417" fmla="*/ 1868541 w 10001500"/>
              <a:gd name="connsiteY417" fmla="*/ 1995046 h 2601022"/>
              <a:gd name="connsiteX418" fmla="*/ 1873077 w 10001500"/>
              <a:gd name="connsiteY418" fmla="*/ 1992130 h 2601022"/>
              <a:gd name="connsiteX419" fmla="*/ 1873725 w 10001500"/>
              <a:gd name="connsiteY419" fmla="*/ 1987271 h 2601022"/>
              <a:gd name="connsiteX420" fmla="*/ 1868541 w 10001500"/>
              <a:gd name="connsiteY420" fmla="*/ 1982087 h 2601022"/>
              <a:gd name="connsiteX421" fmla="*/ 3478147 w 10001500"/>
              <a:gd name="connsiteY421" fmla="*/ 1948066 h 2601022"/>
              <a:gd name="connsiteX422" fmla="*/ 3478147 w 10001500"/>
              <a:gd name="connsiteY422" fmla="*/ 1956708 h 2601022"/>
              <a:gd name="connsiteX423" fmla="*/ 3476256 w 10001500"/>
              <a:gd name="connsiteY423" fmla="*/ 1962379 h 2601022"/>
              <a:gd name="connsiteX424" fmla="*/ 3469505 w 10001500"/>
              <a:gd name="connsiteY424" fmla="*/ 1963189 h 2601022"/>
              <a:gd name="connsiteX425" fmla="*/ 3460863 w 10001500"/>
              <a:gd name="connsiteY425" fmla="*/ 1963189 h 2601022"/>
              <a:gd name="connsiteX426" fmla="*/ 2161392 w 10001500"/>
              <a:gd name="connsiteY426" fmla="*/ 1943214 h 2601022"/>
              <a:gd name="connsiteX427" fmla="*/ 2166576 w 10001500"/>
              <a:gd name="connsiteY427" fmla="*/ 1948397 h 2601022"/>
              <a:gd name="connsiteX428" fmla="*/ 2163336 w 10001500"/>
              <a:gd name="connsiteY428" fmla="*/ 1961031 h 2601022"/>
              <a:gd name="connsiteX429" fmla="*/ 2156209 w 10001500"/>
              <a:gd name="connsiteY429" fmla="*/ 1971721 h 2601022"/>
              <a:gd name="connsiteX430" fmla="*/ 2135476 w 10001500"/>
              <a:gd name="connsiteY430" fmla="*/ 1976904 h 2601022"/>
              <a:gd name="connsiteX431" fmla="*/ 2114743 w 10001500"/>
              <a:gd name="connsiteY431" fmla="*/ 1982087 h 2601022"/>
              <a:gd name="connsiteX432" fmla="*/ 2138068 w 10001500"/>
              <a:gd name="connsiteY432" fmla="*/ 1961355 h 2601022"/>
              <a:gd name="connsiteX433" fmla="*/ 2151674 w 10001500"/>
              <a:gd name="connsiteY433" fmla="*/ 1956171 h 2601022"/>
              <a:gd name="connsiteX434" fmla="*/ 2161392 w 10001500"/>
              <a:gd name="connsiteY434" fmla="*/ 1943214 h 2601022"/>
              <a:gd name="connsiteX435" fmla="*/ 4320669 w 10001500"/>
              <a:gd name="connsiteY435" fmla="*/ 1939425 h 2601022"/>
              <a:gd name="connsiteX436" fmla="*/ 4293937 w 10001500"/>
              <a:gd name="connsiteY436" fmla="*/ 1969669 h 2601022"/>
              <a:gd name="connsiteX437" fmla="*/ 4268823 w 10001500"/>
              <a:gd name="connsiteY437" fmla="*/ 1999914 h 2601022"/>
              <a:gd name="connsiteX438" fmla="*/ 4259100 w 10001500"/>
              <a:gd name="connsiteY438" fmla="*/ 2011796 h 2601022"/>
              <a:gd name="connsiteX439" fmla="*/ 4249380 w 10001500"/>
              <a:gd name="connsiteY439" fmla="*/ 2023677 h 2601022"/>
              <a:gd name="connsiteX440" fmla="*/ 4243439 w 10001500"/>
              <a:gd name="connsiteY440" fmla="*/ 2024487 h 2601022"/>
              <a:gd name="connsiteX441" fmla="*/ 4240738 w 10001500"/>
              <a:gd name="connsiteY441" fmla="*/ 2030158 h 2601022"/>
              <a:gd name="connsiteX442" fmla="*/ 4232098 w 10001500"/>
              <a:gd name="connsiteY442" fmla="*/ 2038799 h 2601022"/>
              <a:gd name="connsiteX443" fmla="*/ 4223456 w 10001500"/>
              <a:gd name="connsiteY443" fmla="*/ 2056082 h 2601022"/>
              <a:gd name="connsiteX444" fmla="*/ 4229397 w 10001500"/>
              <a:gd name="connsiteY444" fmla="*/ 2068504 h 2601022"/>
              <a:gd name="connsiteX445" fmla="*/ 4225617 w 10001500"/>
              <a:gd name="connsiteY445" fmla="*/ 2077686 h 2601022"/>
              <a:gd name="connsiteX446" fmla="*/ 4223456 w 10001500"/>
              <a:gd name="connsiteY446" fmla="*/ 2099288 h 2601022"/>
              <a:gd name="connsiteX447" fmla="*/ 4212654 w 10001500"/>
              <a:gd name="connsiteY447" fmla="*/ 2110090 h 2601022"/>
              <a:gd name="connsiteX448" fmla="*/ 4223456 w 10001500"/>
              <a:gd name="connsiteY448" fmla="*/ 2112250 h 2601022"/>
              <a:gd name="connsiteX449" fmla="*/ 4223726 w 10001500"/>
              <a:gd name="connsiteY449" fmla="*/ 2114411 h 2601022"/>
              <a:gd name="connsiteX450" fmla="*/ 4225617 w 10001500"/>
              <a:gd name="connsiteY450" fmla="*/ 2116571 h 2601022"/>
              <a:gd name="connsiteX451" fmla="*/ 4227777 w 10001500"/>
              <a:gd name="connsiteY451" fmla="*/ 2111980 h 2601022"/>
              <a:gd name="connsiteX452" fmla="*/ 4229936 w 10001500"/>
              <a:gd name="connsiteY452" fmla="*/ 2105769 h 2601022"/>
              <a:gd name="connsiteX453" fmla="*/ 4238848 w 10001500"/>
              <a:gd name="connsiteY453" fmla="*/ 2077145 h 2601022"/>
              <a:gd name="connsiteX454" fmla="*/ 4249380 w 10001500"/>
              <a:gd name="connsiteY454" fmla="*/ 2051762 h 2601022"/>
              <a:gd name="connsiteX455" fmla="*/ 4265851 w 10001500"/>
              <a:gd name="connsiteY455" fmla="*/ 2033939 h 2601022"/>
              <a:gd name="connsiteX456" fmla="*/ 4277463 w 10001500"/>
              <a:gd name="connsiteY456" fmla="*/ 2012876 h 2601022"/>
              <a:gd name="connsiteX457" fmla="*/ 4277734 w 10001500"/>
              <a:gd name="connsiteY457" fmla="*/ 2010715 h 2601022"/>
              <a:gd name="connsiteX458" fmla="*/ 4279623 w 10001500"/>
              <a:gd name="connsiteY458" fmla="*/ 2008555 h 2601022"/>
              <a:gd name="connsiteX459" fmla="*/ 4283675 w 10001500"/>
              <a:gd name="connsiteY459" fmla="*/ 2014226 h 2601022"/>
              <a:gd name="connsiteX460" fmla="*/ 4286105 w 10001500"/>
              <a:gd name="connsiteY460" fmla="*/ 2021517 h 2601022"/>
              <a:gd name="connsiteX461" fmla="*/ 4301768 w 10001500"/>
              <a:gd name="connsiteY461" fmla="*/ 1998023 h 2601022"/>
              <a:gd name="connsiteX462" fmla="*/ 4320669 w 10001500"/>
              <a:gd name="connsiteY462" fmla="*/ 1976150 h 2601022"/>
              <a:gd name="connsiteX463" fmla="*/ 4324990 w 10001500"/>
              <a:gd name="connsiteY463" fmla="*/ 1961028 h 2601022"/>
              <a:gd name="connsiteX464" fmla="*/ 4329311 w 10001500"/>
              <a:gd name="connsiteY464" fmla="*/ 1945906 h 2601022"/>
              <a:gd name="connsiteX465" fmla="*/ 4326610 w 10001500"/>
              <a:gd name="connsiteY465" fmla="*/ 1941045 h 2601022"/>
              <a:gd name="connsiteX466" fmla="*/ 4320669 w 10001500"/>
              <a:gd name="connsiteY466" fmla="*/ 1939425 h 2601022"/>
              <a:gd name="connsiteX467" fmla="*/ 2875419 w 10001500"/>
              <a:gd name="connsiteY467" fmla="*/ 1922143 h 2601022"/>
              <a:gd name="connsiteX468" fmla="*/ 2877308 w 10001500"/>
              <a:gd name="connsiteY468" fmla="*/ 1927813 h 2601022"/>
              <a:gd name="connsiteX469" fmla="*/ 2884059 w 10001500"/>
              <a:gd name="connsiteY469" fmla="*/ 1928623 h 2601022"/>
              <a:gd name="connsiteX470" fmla="*/ 2877578 w 10001500"/>
              <a:gd name="connsiteY470" fmla="*/ 1922143 h 2601022"/>
              <a:gd name="connsiteX471" fmla="*/ 6313119 w 10001500"/>
              <a:gd name="connsiteY471" fmla="*/ 1919901 h 2601022"/>
              <a:gd name="connsiteX472" fmla="*/ 6302105 w 10001500"/>
              <a:gd name="connsiteY472" fmla="*/ 1921845 h 2601022"/>
              <a:gd name="connsiteX473" fmla="*/ 6294978 w 10001500"/>
              <a:gd name="connsiteY473" fmla="*/ 1927676 h 2601022"/>
              <a:gd name="connsiteX474" fmla="*/ 6279428 w 10001500"/>
              <a:gd name="connsiteY474" fmla="*/ 1925085 h 2601022"/>
              <a:gd name="connsiteX475" fmla="*/ 6272949 w 10001500"/>
              <a:gd name="connsiteY475" fmla="*/ 1926705 h 2601022"/>
              <a:gd name="connsiteX476" fmla="*/ 6266470 w 10001500"/>
              <a:gd name="connsiteY476" fmla="*/ 1930268 h 2601022"/>
              <a:gd name="connsiteX477" fmla="*/ 6256104 w 10001500"/>
              <a:gd name="connsiteY477" fmla="*/ 1929620 h 2601022"/>
              <a:gd name="connsiteX478" fmla="*/ 6245737 w 10001500"/>
              <a:gd name="connsiteY478" fmla="*/ 1932860 h 2601022"/>
              <a:gd name="connsiteX479" fmla="*/ 6225005 w 10001500"/>
              <a:gd name="connsiteY479" fmla="*/ 1940634 h 2601022"/>
              <a:gd name="connsiteX480" fmla="*/ 6198117 w 10001500"/>
              <a:gd name="connsiteY480" fmla="*/ 1936099 h 2601022"/>
              <a:gd name="connsiteX481" fmla="*/ 6188722 w 10001500"/>
              <a:gd name="connsiteY481" fmla="*/ 1958775 h 2601022"/>
              <a:gd name="connsiteX482" fmla="*/ 6191314 w 10001500"/>
              <a:gd name="connsiteY482" fmla="*/ 1963959 h 2601022"/>
              <a:gd name="connsiteX483" fmla="*/ 6210103 w 10001500"/>
              <a:gd name="connsiteY483" fmla="*/ 1960719 h 2601022"/>
              <a:gd name="connsiteX484" fmla="*/ 6225005 w 10001500"/>
              <a:gd name="connsiteY484" fmla="*/ 1969142 h 2601022"/>
              <a:gd name="connsiteX485" fmla="*/ 6221117 w 10001500"/>
              <a:gd name="connsiteY485" fmla="*/ 1971409 h 2601022"/>
              <a:gd name="connsiteX486" fmla="*/ 6217230 w 10001500"/>
              <a:gd name="connsiteY486" fmla="*/ 1971733 h 2601022"/>
              <a:gd name="connsiteX487" fmla="*/ 6203624 w 10001500"/>
              <a:gd name="connsiteY487" fmla="*/ 1976268 h 2601022"/>
              <a:gd name="connsiteX488" fmla="*/ 6201680 w 10001500"/>
              <a:gd name="connsiteY488" fmla="*/ 1992466 h 2601022"/>
              <a:gd name="connsiteX489" fmla="*/ 6201680 w 10001500"/>
              <a:gd name="connsiteY489" fmla="*/ 1997649 h 2601022"/>
              <a:gd name="connsiteX490" fmla="*/ 6178356 w 10001500"/>
              <a:gd name="connsiteY490" fmla="*/ 1976916 h 2601022"/>
              <a:gd name="connsiteX491" fmla="*/ 6171229 w 10001500"/>
              <a:gd name="connsiteY491" fmla="*/ 1988903 h 2601022"/>
              <a:gd name="connsiteX492" fmla="*/ 6167990 w 10001500"/>
              <a:gd name="connsiteY492" fmla="*/ 2002832 h 2601022"/>
              <a:gd name="connsiteX493" fmla="*/ 6174469 w 10001500"/>
              <a:gd name="connsiteY493" fmla="*/ 2013199 h 2601022"/>
              <a:gd name="connsiteX494" fmla="*/ 6188722 w 10001500"/>
              <a:gd name="connsiteY494" fmla="*/ 2015791 h 2601022"/>
              <a:gd name="connsiteX495" fmla="*/ 6209455 w 10001500"/>
              <a:gd name="connsiteY495" fmla="*/ 2012551 h 2601022"/>
              <a:gd name="connsiteX496" fmla="*/ 6230188 w 10001500"/>
              <a:gd name="connsiteY496" fmla="*/ 2005424 h 2601022"/>
              <a:gd name="connsiteX497" fmla="*/ 6234723 w 10001500"/>
              <a:gd name="connsiteY497" fmla="*/ 1990199 h 2601022"/>
              <a:gd name="connsiteX498" fmla="*/ 6243146 w 10001500"/>
              <a:gd name="connsiteY498" fmla="*/ 1976916 h 2601022"/>
              <a:gd name="connsiteX499" fmla="*/ 6261935 w 10001500"/>
              <a:gd name="connsiteY499" fmla="*/ 1981452 h 2601022"/>
              <a:gd name="connsiteX500" fmla="*/ 6276837 w 10001500"/>
              <a:gd name="connsiteY500" fmla="*/ 1974325 h 2601022"/>
              <a:gd name="connsiteX501" fmla="*/ 6302752 w 10001500"/>
              <a:gd name="connsiteY501" fmla="*/ 1958775 h 2601022"/>
              <a:gd name="connsiteX502" fmla="*/ 6289470 w 10001500"/>
              <a:gd name="connsiteY502" fmla="*/ 1957480 h 2601022"/>
              <a:gd name="connsiteX503" fmla="*/ 6282020 w 10001500"/>
              <a:gd name="connsiteY503" fmla="*/ 1948409 h 2601022"/>
              <a:gd name="connsiteX504" fmla="*/ 6282668 w 10001500"/>
              <a:gd name="connsiteY504" fmla="*/ 1939986 h 2601022"/>
              <a:gd name="connsiteX505" fmla="*/ 6287203 w 10001500"/>
              <a:gd name="connsiteY505" fmla="*/ 1935451 h 2601022"/>
              <a:gd name="connsiteX506" fmla="*/ 6294978 w 10001500"/>
              <a:gd name="connsiteY506" fmla="*/ 1927676 h 2601022"/>
              <a:gd name="connsiteX507" fmla="*/ 6305344 w 10001500"/>
              <a:gd name="connsiteY507" fmla="*/ 1930268 h 2601022"/>
              <a:gd name="connsiteX508" fmla="*/ 6313767 w 10001500"/>
              <a:gd name="connsiteY508" fmla="*/ 1928000 h 2601022"/>
              <a:gd name="connsiteX509" fmla="*/ 6318302 w 10001500"/>
              <a:gd name="connsiteY509" fmla="*/ 1919901 h 2601022"/>
              <a:gd name="connsiteX510" fmla="*/ 3443582 w 10001500"/>
              <a:gd name="connsiteY510" fmla="*/ 1894059 h 2601022"/>
              <a:gd name="connsiteX511" fmla="*/ 3454922 w 10001500"/>
              <a:gd name="connsiteY511" fmla="*/ 1899189 h 2601022"/>
              <a:gd name="connsiteX512" fmla="*/ 3469505 w 10001500"/>
              <a:gd name="connsiteY512" fmla="*/ 1896219 h 2601022"/>
              <a:gd name="connsiteX513" fmla="*/ 2884059 w 10001500"/>
              <a:gd name="connsiteY513" fmla="*/ 1887578 h 2601022"/>
              <a:gd name="connsiteX514" fmla="*/ 2884599 w 10001500"/>
              <a:gd name="connsiteY514" fmla="*/ 1892708 h 2601022"/>
              <a:gd name="connsiteX515" fmla="*/ 2888379 w 10001500"/>
              <a:gd name="connsiteY515" fmla="*/ 1896219 h 2601022"/>
              <a:gd name="connsiteX516" fmla="*/ 2890540 w 10001500"/>
              <a:gd name="connsiteY516" fmla="*/ 1891898 h 2601022"/>
              <a:gd name="connsiteX517" fmla="*/ 2890000 w 10001500"/>
              <a:gd name="connsiteY517" fmla="*/ 1888927 h 2601022"/>
              <a:gd name="connsiteX518" fmla="*/ 2886219 w 10001500"/>
              <a:gd name="connsiteY518" fmla="*/ 1887578 h 2601022"/>
              <a:gd name="connsiteX519" fmla="*/ 8150108 w 10001500"/>
              <a:gd name="connsiteY519" fmla="*/ 1881637 h 2601022"/>
              <a:gd name="connsiteX520" fmla="*/ 8150378 w 10001500"/>
              <a:gd name="connsiteY520" fmla="*/ 1885687 h 2601022"/>
              <a:gd name="connsiteX521" fmla="*/ 8152268 w 10001500"/>
              <a:gd name="connsiteY521" fmla="*/ 1888118 h 2601022"/>
              <a:gd name="connsiteX522" fmla="*/ 8158749 w 10001500"/>
              <a:gd name="connsiteY522" fmla="*/ 1888118 h 2601022"/>
              <a:gd name="connsiteX523" fmla="*/ 8156049 w 10001500"/>
              <a:gd name="connsiteY523" fmla="*/ 1883257 h 2601022"/>
              <a:gd name="connsiteX524" fmla="*/ 8150108 w 10001500"/>
              <a:gd name="connsiteY524" fmla="*/ 1881637 h 2601022"/>
              <a:gd name="connsiteX525" fmla="*/ 1072921 w 10001500"/>
              <a:gd name="connsiteY525" fmla="*/ 1881015 h 2601022"/>
              <a:gd name="connsiteX526" fmla="*/ 1080696 w 10001500"/>
              <a:gd name="connsiteY526" fmla="*/ 1896565 h 2601022"/>
              <a:gd name="connsiteX527" fmla="*/ 1088795 w 10001500"/>
              <a:gd name="connsiteY527" fmla="*/ 1892030 h 2601022"/>
              <a:gd name="connsiteX528" fmla="*/ 1091062 w 10001500"/>
              <a:gd name="connsiteY528" fmla="*/ 1883607 h 2601022"/>
              <a:gd name="connsiteX529" fmla="*/ 8471996 w 10001500"/>
              <a:gd name="connsiteY529" fmla="*/ 1879476 h 2601022"/>
              <a:gd name="connsiteX530" fmla="*/ 8477936 w 10001500"/>
              <a:gd name="connsiteY530" fmla="*/ 1888387 h 2601022"/>
              <a:gd name="connsiteX531" fmla="*/ 8480637 w 10001500"/>
              <a:gd name="connsiteY531" fmla="*/ 1898919 h 2601022"/>
              <a:gd name="connsiteX532" fmla="*/ 8477936 w 10001500"/>
              <a:gd name="connsiteY532" fmla="*/ 1903780 h 2601022"/>
              <a:gd name="connsiteX533" fmla="*/ 8471996 w 10001500"/>
              <a:gd name="connsiteY533" fmla="*/ 1905400 h 2601022"/>
              <a:gd name="connsiteX534" fmla="*/ 8467945 w 10001500"/>
              <a:gd name="connsiteY534" fmla="*/ 1895679 h 2601022"/>
              <a:gd name="connsiteX535" fmla="*/ 8465514 w 10001500"/>
              <a:gd name="connsiteY535" fmla="*/ 1885957 h 2601022"/>
              <a:gd name="connsiteX536" fmla="*/ 8467135 w 10001500"/>
              <a:gd name="connsiteY536" fmla="*/ 1881906 h 2601022"/>
              <a:gd name="connsiteX537" fmla="*/ 8471996 w 10001500"/>
              <a:gd name="connsiteY537" fmla="*/ 1879476 h 2601022"/>
              <a:gd name="connsiteX538" fmla="*/ 8132825 w 10001500"/>
              <a:gd name="connsiteY538" fmla="*/ 1879476 h 2601022"/>
              <a:gd name="connsiteX539" fmla="*/ 8128775 w 10001500"/>
              <a:gd name="connsiteY539" fmla="*/ 1885957 h 2601022"/>
              <a:gd name="connsiteX540" fmla="*/ 8126345 w 10001500"/>
              <a:gd name="connsiteY540" fmla="*/ 1892438 h 2601022"/>
              <a:gd name="connsiteX541" fmla="*/ 8128775 w 10001500"/>
              <a:gd name="connsiteY541" fmla="*/ 1896219 h 2601022"/>
              <a:gd name="connsiteX542" fmla="*/ 8132825 w 10001500"/>
              <a:gd name="connsiteY542" fmla="*/ 1896759 h 2601022"/>
              <a:gd name="connsiteX543" fmla="*/ 8137957 w 10001500"/>
              <a:gd name="connsiteY543" fmla="*/ 1896219 h 2601022"/>
              <a:gd name="connsiteX544" fmla="*/ 8141467 w 10001500"/>
              <a:gd name="connsiteY544" fmla="*/ 1892438 h 2601022"/>
              <a:gd name="connsiteX545" fmla="*/ 8138767 w 10001500"/>
              <a:gd name="connsiteY545" fmla="*/ 1885147 h 2601022"/>
              <a:gd name="connsiteX546" fmla="*/ 8132825 w 10001500"/>
              <a:gd name="connsiteY546" fmla="*/ 1879476 h 2601022"/>
              <a:gd name="connsiteX547" fmla="*/ 4381159 w 10001500"/>
              <a:gd name="connsiteY547" fmla="*/ 1876776 h 2601022"/>
              <a:gd name="connsiteX548" fmla="*/ 4381699 w 10001500"/>
              <a:gd name="connsiteY548" fmla="*/ 1881906 h 2601022"/>
              <a:gd name="connsiteX549" fmla="*/ 4385480 w 10001500"/>
              <a:gd name="connsiteY549" fmla="*/ 1885417 h 2601022"/>
              <a:gd name="connsiteX550" fmla="*/ 4387369 w 10001500"/>
              <a:gd name="connsiteY550" fmla="*/ 1882987 h 2601022"/>
              <a:gd name="connsiteX551" fmla="*/ 4387640 w 10001500"/>
              <a:gd name="connsiteY551" fmla="*/ 1878936 h 2601022"/>
              <a:gd name="connsiteX552" fmla="*/ 3504070 w 10001500"/>
              <a:gd name="connsiteY552" fmla="*/ 1861654 h 2601022"/>
              <a:gd name="connsiteX553" fmla="*/ 3505420 w 10001500"/>
              <a:gd name="connsiteY553" fmla="*/ 1866784 h 2601022"/>
              <a:gd name="connsiteX554" fmla="*/ 3508391 w 10001500"/>
              <a:gd name="connsiteY554" fmla="*/ 1870295 h 2601022"/>
              <a:gd name="connsiteX555" fmla="*/ 3512171 w 10001500"/>
              <a:gd name="connsiteY555" fmla="*/ 1867864 h 2601022"/>
              <a:gd name="connsiteX556" fmla="*/ 3512711 w 10001500"/>
              <a:gd name="connsiteY556" fmla="*/ 1863814 h 2601022"/>
              <a:gd name="connsiteX557" fmla="*/ 6377909 w 10001500"/>
              <a:gd name="connsiteY557" fmla="*/ 1860295 h 2601022"/>
              <a:gd name="connsiteX558" fmla="*/ 6377909 w 10001500"/>
              <a:gd name="connsiteY558" fmla="*/ 1862886 h 2601022"/>
              <a:gd name="connsiteX559" fmla="*/ 6378557 w 10001500"/>
              <a:gd name="connsiteY559" fmla="*/ 1867746 h 2601022"/>
              <a:gd name="connsiteX560" fmla="*/ 6383092 w 10001500"/>
              <a:gd name="connsiteY560" fmla="*/ 1870661 h 2601022"/>
              <a:gd name="connsiteX561" fmla="*/ 6386655 w 10001500"/>
              <a:gd name="connsiteY561" fmla="*/ 1867746 h 2601022"/>
              <a:gd name="connsiteX562" fmla="*/ 6388275 w 10001500"/>
              <a:gd name="connsiteY562" fmla="*/ 1862886 h 2601022"/>
              <a:gd name="connsiteX563" fmla="*/ 8478476 w 10001500"/>
              <a:gd name="connsiteY563" fmla="*/ 1855713 h 2601022"/>
              <a:gd name="connsiteX564" fmla="*/ 8480366 w 10001500"/>
              <a:gd name="connsiteY564" fmla="*/ 1860033 h 2601022"/>
              <a:gd name="connsiteX565" fmla="*/ 8480637 w 10001500"/>
              <a:gd name="connsiteY565" fmla="*/ 1864354 h 2601022"/>
              <a:gd name="connsiteX566" fmla="*/ 8485767 w 10001500"/>
              <a:gd name="connsiteY566" fmla="*/ 1864894 h 2601022"/>
              <a:gd name="connsiteX567" fmla="*/ 8489278 w 10001500"/>
              <a:gd name="connsiteY567" fmla="*/ 1868675 h 2601022"/>
              <a:gd name="connsiteX568" fmla="*/ 8483067 w 10001500"/>
              <a:gd name="connsiteY568" fmla="*/ 1877316 h 2601022"/>
              <a:gd name="connsiteX569" fmla="*/ 8471996 w 10001500"/>
              <a:gd name="connsiteY569" fmla="*/ 1879476 h 2601022"/>
              <a:gd name="connsiteX570" fmla="*/ 8475236 w 10001500"/>
              <a:gd name="connsiteY570" fmla="*/ 1865975 h 2601022"/>
              <a:gd name="connsiteX571" fmla="*/ 8478476 w 10001500"/>
              <a:gd name="connsiteY571" fmla="*/ 1855713 h 2601022"/>
              <a:gd name="connsiteX572" fmla="*/ 2899181 w 10001500"/>
              <a:gd name="connsiteY572" fmla="*/ 1853012 h 2601022"/>
              <a:gd name="connsiteX573" fmla="*/ 2900801 w 10001500"/>
              <a:gd name="connsiteY573" fmla="*/ 1858953 h 2601022"/>
              <a:gd name="connsiteX574" fmla="*/ 2905662 w 10001500"/>
              <a:gd name="connsiteY574" fmla="*/ 1861654 h 2601022"/>
              <a:gd name="connsiteX575" fmla="*/ 2908633 w 10001500"/>
              <a:gd name="connsiteY575" fmla="*/ 1859223 h 2601022"/>
              <a:gd name="connsiteX576" fmla="*/ 2909983 w 10001500"/>
              <a:gd name="connsiteY576" fmla="*/ 1855172 h 2601022"/>
              <a:gd name="connsiteX577" fmla="*/ 5413836 w 10001500"/>
              <a:gd name="connsiteY577" fmla="*/ 1839562 h 2601022"/>
              <a:gd name="connsiteX578" fmla="*/ 5413836 w 10001500"/>
              <a:gd name="connsiteY578" fmla="*/ 1842153 h 2601022"/>
              <a:gd name="connsiteX579" fmla="*/ 5414483 w 10001500"/>
              <a:gd name="connsiteY579" fmla="*/ 1847013 h 2601022"/>
              <a:gd name="connsiteX580" fmla="*/ 5419019 w 10001500"/>
              <a:gd name="connsiteY580" fmla="*/ 1849928 h 2601022"/>
              <a:gd name="connsiteX581" fmla="*/ 5421286 w 10001500"/>
              <a:gd name="connsiteY581" fmla="*/ 1847013 h 2601022"/>
              <a:gd name="connsiteX582" fmla="*/ 5421610 w 10001500"/>
              <a:gd name="connsiteY582" fmla="*/ 1842153 h 2601022"/>
              <a:gd name="connsiteX583" fmla="*/ 5416427 w 10001500"/>
              <a:gd name="connsiteY583" fmla="*/ 1839562 h 2601022"/>
              <a:gd name="connsiteX584" fmla="*/ 2169168 w 10001500"/>
              <a:gd name="connsiteY584" fmla="*/ 1839550 h 2601022"/>
              <a:gd name="connsiteX585" fmla="*/ 2158476 w 10001500"/>
              <a:gd name="connsiteY585" fmla="*/ 1846353 h 2601022"/>
              <a:gd name="connsiteX586" fmla="*/ 2145842 w 10001500"/>
              <a:gd name="connsiteY586" fmla="*/ 1847325 h 2601022"/>
              <a:gd name="connsiteX587" fmla="*/ 2132884 w 10001500"/>
              <a:gd name="connsiteY587" fmla="*/ 1873241 h 2601022"/>
              <a:gd name="connsiteX588" fmla="*/ 2112152 w 10001500"/>
              <a:gd name="connsiteY588" fmla="*/ 1873241 h 2601022"/>
              <a:gd name="connsiteX589" fmla="*/ 2099193 w 10001500"/>
              <a:gd name="connsiteY589" fmla="*/ 1881015 h 2601022"/>
              <a:gd name="connsiteX590" fmla="*/ 2095630 w 10001500"/>
              <a:gd name="connsiteY590" fmla="*/ 1889114 h 2601022"/>
              <a:gd name="connsiteX591" fmla="*/ 2086236 w 10001500"/>
              <a:gd name="connsiteY591" fmla="*/ 1891381 h 2601022"/>
              <a:gd name="connsiteX592" fmla="*/ 2047362 w 10001500"/>
              <a:gd name="connsiteY592" fmla="*/ 1912439 h 2601022"/>
              <a:gd name="connsiteX593" fmla="*/ 2000713 w 10001500"/>
              <a:gd name="connsiteY593" fmla="*/ 1935439 h 2601022"/>
              <a:gd name="connsiteX594" fmla="*/ 2014319 w 10001500"/>
              <a:gd name="connsiteY594" fmla="*/ 1942242 h 2601022"/>
              <a:gd name="connsiteX595" fmla="*/ 2031812 w 10001500"/>
              <a:gd name="connsiteY595" fmla="*/ 1943214 h 2601022"/>
              <a:gd name="connsiteX596" fmla="*/ 2026953 w 10001500"/>
              <a:gd name="connsiteY596" fmla="*/ 1951312 h 2601022"/>
              <a:gd name="connsiteX597" fmla="*/ 2016264 w 10001500"/>
              <a:gd name="connsiteY597" fmla="*/ 1953580 h 2601022"/>
              <a:gd name="connsiteX598" fmla="*/ 2011079 w 10001500"/>
              <a:gd name="connsiteY598" fmla="*/ 1953580 h 2601022"/>
              <a:gd name="connsiteX599" fmla="*/ 2001685 w 10001500"/>
              <a:gd name="connsiteY599" fmla="*/ 1964594 h 2601022"/>
              <a:gd name="connsiteX600" fmla="*/ 1998122 w 10001500"/>
              <a:gd name="connsiteY600" fmla="*/ 1979496 h 2601022"/>
              <a:gd name="connsiteX601" fmla="*/ 2003305 w 10001500"/>
              <a:gd name="connsiteY601" fmla="*/ 1984679 h 2601022"/>
              <a:gd name="connsiteX602" fmla="*/ 2027601 w 10001500"/>
              <a:gd name="connsiteY602" fmla="*/ 1975932 h 2601022"/>
              <a:gd name="connsiteX603" fmla="*/ 2049953 w 10001500"/>
              <a:gd name="connsiteY603" fmla="*/ 1961355 h 2601022"/>
              <a:gd name="connsiteX604" fmla="*/ 2068094 w 10001500"/>
              <a:gd name="connsiteY604" fmla="*/ 1951960 h 2601022"/>
              <a:gd name="connsiteX605" fmla="*/ 2078461 w 10001500"/>
              <a:gd name="connsiteY605" fmla="*/ 1932847 h 2601022"/>
              <a:gd name="connsiteX606" fmla="*/ 2082672 w 10001500"/>
              <a:gd name="connsiteY606" fmla="*/ 1918270 h 2601022"/>
              <a:gd name="connsiteX607" fmla="*/ 2104377 w 10001500"/>
              <a:gd name="connsiteY607" fmla="*/ 1901748 h 2601022"/>
              <a:gd name="connsiteX608" fmla="*/ 2128673 w 10001500"/>
              <a:gd name="connsiteY608" fmla="*/ 1891381 h 2601022"/>
              <a:gd name="connsiteX609" fmla="*/ 2151025 w 10001500"/>
              <a:gd name="connsiteY609" fmla="*/ 1881015 h 2601022"/>
              <a:gd name="connsiteX610" fmla="*/ 2158153 w 10001500"/>
              <a:gd name="connsiteY610" fmla="*/ 1874212 h 2601022"/>
              <a:gd name="connsiteX611" fmla="*/ 2169168 w 10001500"/>
              <a:gd name="connsiteY611" fmla="*/ 1873241 h 2601022"/>
              <a:gd name="connsiteX612" fmla="*/ 2187308 w 10001500"/>
              <a:gd name="connsiteY612" fmla="*/ 1852508 h 2601022"/>
              <a:gd name="connsiteX613" fmla="*/ 3478147 w 10001500"/>
              <a:gd name="connsiteY613" fmla="*/ 1827089 h 2601022"/>
              <a:gd name="connsiteX614" fmla="*/ 3469505 w 10001500"/>
              <a:gd name="connsiteY614" fmla="*/ 1834920 h 2601022"/>
              <a:gd name="connsiteX615" fmla="*/ 3460863 w 10001500"/>
              <a:gd name="connsiteY615" fmla="*/ 1844371 h 2601022"/>
              <a:gd name="connsiteX616" fmla="*/ 3478147 w 10001500"/>
              <a:gd name="connsiteY616" fmla="*/ 1853012 h 2601022"/>
              <a:gd name="connsiteX617" fmla="*/ 3480036 w 10001500"/>
              <a:gd name="connsiteY617" fmla="*/ 1844911 h 2601022"/>
              <a:gd name="connsiteX618" fmla="*/ 3486788 w 10001500"/>
              <a:gd name="connsiteY618" fmla="*/ 1840050 h 2601022"/>
              <a:gd name="connsiteX619" fmla="*/ 8195475 w 10001500"/>
              <a:gd name="connsiteY619" fmla="*/ 1818988 h 2601022"/>
              <a:gd name="connsiteX620" fmla="*/ 8181432 w 10001500"/>
              <a:gd name="connsiteY620" fmla="*/ 1840321 h 2601022"/>
              <a:gd name="connsiteX621" fmla="*/ 8173872 w 10001500"/>
              <a:gd name="connsiteY621" fmla="*/ 1866514 h 2601022"/>
              <a:gd name="connsiteX622" fmla="*/ 8174411 w 10001500"/>
              <a:gd name="connsiteY622" fmla="*/ 1871375 h 2601022"/>
              <a:gd name="connsiteX623" fmla="*/ 8178192 w 10001500"/>
              <a:gd name="connsiteY623" fmla="*/ 1872996 h 2601022"/>
              <a:gd name="connsiteX624" fmla="*/ 8191154 w 10001500"/>
              <a:gd name="connsiteY624" fmla="*/ 1848962 h 2601022"/>
              <a:gd name="connsiteX625" fmla="*/ 8197635 w 10001500"/>
              <a:gd name="connsiteY625" fmla="*/ 1823308 h 2601022"/>
              <a:gd name="connsiteX626" fmla="*/ 8195475 w 10001500"/>
              <a:gd name="connsiteY626" fmla="*/ 1818988 h 2601022"/>
              <a:gd name="connsiteX627" fmla="*/ 2324662 w 10001500"/>
              <a:gd name="connsiteY627" fmla="*/ 1818817 h 2601022"/>
              <a:gd name="connsiteX628" fmla="*/ 2332437 w 10001500"/>
              <a:gd name="connsiteY628" fmla="*/ 1826592 h 2601022"/>
              <a:gd name="connsiteX629" fmla="*/ 2335029 w 10001500"/>
              <a:gd name="connsiteY629" fmla="*/ 1826592 h 2601022"/>
              <a:gd name="connsiteX630" fmla="*/ 2331790 w 10001500"/>
              <a:gd name="connsiteY630" fmla="*/ 1820761 h 2601022"/>
              <a:gd name="connsiteX631" fmla="*/ 2324662 w 10001500"/>
              <a:gd name="connsiteY631" fmla="*/ 1818817 h 2601022"/>
              <a:gd name="connsiteX632" fmla="*/ 6357176 w 10001500"/>
              <a:gd name="connsiteY632" fmla="*/ 1800688 h 2601022"/>
              <a:gd name="connsiteX633" fmla="*/ 6362359 w 10001500"/>
              <a:gd name="connsiteY633" fmla="*/ 1800688 h 2601022"/>
              <a:gd name="connsiteX634" fmla="*/ 6354584 w 10001500"/>
              <a:gd name="connsiteY634" fmla="*/ 1811054 h 2601022"/>
              <a:gd name="connsiteX635" fmla="*/ 6346810 w 10001500"/>
              <a:gd name="connsiteY635" fmla="*/ 1821421 h 2601022"/>
              <a:gd name="connsiteX636" fmla="*/ 6350697 w 10001500"/>
              <a:gd name="connsiteY636" fmla="*/ 1826280 h 2601022"/>
              <a:gd name="connsiteX637" fmla="*/ 6339035 w 10001500"/>
              <a:gd name="connsiteY637" fmla="*/ 1829196 h 2601022"/>
              <a:gd name="connsiteX638" fmla="*/ 6328668 w 10001500"/>
              <a:gd name="connsiteY638" fmla="*/ 1805871 h 2601022"/>
              <a:gd name="connsiteX639" fmla="*/ 6342922 w 10001500"/>
              <a:gd name="connsiteY639" fmla="*/ 1805223 h 2601022"/>
              <a:gd name="connsiteX640" fmla="*/ 6357176 w 10001500"/>
              <a:gd name="connsiteY640" fmla="*/ 1800688 h 2601022"/>
              <a:gd name="connsiteX641" fmla="*/ 2909983 w 10001500"/>
              <a:gd name="connsiteY641" fmla="*/ 1790363 h 2601022"/>
              <a:gd name="connsiteX642" fmla="*/ 2907823 w 10001500"/>
              <a:gd name="connsiteY642" fmla="*/ 1801165 h 2601022"/>
              <a:gd name="connsiteX643" fmla="*/ 2911603 w 10001500"/>
              <a:gd name="connsiteY643" fmla="*/ 1804945 h 2601022"/>
              <a:gd name="connsiteX644" fmla="*/ 2918624 w 10001500"/>
              <a:gd name="connsiteY644" fmla="*/ 1805486 h 2601022"/>
              <a:gd name="connsiteX645" fmla="*/ 5411244 w 10001500"/>
              <a:gd name="connsiteY645" fmla="*/ 1787730 h 2601022"/>
              <a:gd name="connsiteX646" fmla="*/ 5412863 w 10001500"/>
              <a:gd name="connsiteY646" fmla="*/ 1792589 h 2601022"/>
              <a:gd name="connsiteX647" fmla="*/ 5416427 w 10001500"/>
              <a:gd name="connsiteY647" fmla="*/ 1795505 h 2601022"/>
              <a:gd name="connsiteX648" fmla="*/ 5421610 w 10001500"/>
              <a:gd name="connsiteY648" fmla="*/ 1790322 h 2601022"/>
              <a:gd name="connsiteX649" fmla="*/ 4385480 w 10001500"/>
              <a:gd name="connsiteY649" fmla="*/ 1773081 h 2601022"/>
              <a:gd name="connsiteX650" fmla="*/ 4382509 w 10001500"/>
              <a:gd name="connsiteY650" fmla="*/ 1774161 h 2601022"/>
              <a:gd name="connsiteX651" fmla="*/ 4381159 w 10001500"/>
              <a:gd name="connsiteY651" fmla="*/ 1775241 h 2601022"/>
              <a:gd name="connsiteX652" fmla="*/ 4382509 w 10001500"/>
              <a:gd name="connsiteY652" fmla="*/ 1779292 h 2601022"/>
              <a:gd name="connsiteX653" fmla="*/ 4385480 w 10001500"/>
              <a:gd name="connsiteY653" fmla="*/ 1781722 h 2601022"/>
              <a:gd name="connsiteX654" fmla="*/ 4387640 w 10001500"/>
              <a:gd name="connsiteY654" fmla="*/ 1777401 h 2601022"/>
              <a:gd name="connsiteX655" fmla="*/ 4385480 w 10001500"/>
              <a:gd name="connsiteY655" fmla="*/ 1773081 h 2601022"/>
              <a:gd name="connsiteX656" fmla="*/ 6541179 w 10001500"/>
              <a:gd name="connsiteY656" fmla="*/ 1766998 h 2601022"/>
              <a:gd name="connsiteX657" fmla="*/ 6532757 w 10001500"/>
              <a:gd name="connsiteY657" fmla="*/ 1772505 h 2601022"/>
              <a:gd name="connsiteX658" fmla="*/ 6528221 w 10001500"/>
              <a:gd name="connsiteY658" fmla="*/ 1779955 h 2601022"/>
              <a:gd name="connsiteX659" fmla="*/ 6533729 w 10001500"/>
              <a:gd name="connsiteY659" fmla="*/ 1784491 h 2601022"/>
              <a:gd name="connsiteX660" fmla="*/ 6541179 w 10001500"/>
              <a:gd name="connsiteY660" fmla="*/ 1785138 h 2601022"/>
              <a:gd name="connsiteX661" fmla="*/ 6546362 w 10001500"/>
              <a:gd name="connsiteY661" fmla="*/ 1782547 h 2601022"/>
              <a:gd name="connsiteX662" fmla="*/ 6541179 w 10001500"/>
              <a:gd name="connsiteY662" fmla="*/ 1766998 h 2601022"/>
              <a:gd name="connsiteX663" fmla="*/ 8208437 w 10001500"/>
              <a:gd name="connsiteY663" fmla="*/ 1764979 h 2601022"/>
              <a:gd name="connsiteX664" fmla="*/ 8202496 w 10001500"/>
              <a:gd name="connsiteY664" fmla="*/ 1777131 h 2601022"/>
              <a:gd name="connsiteX665" fmla="*/ 8199796 w 10001500"/>
              <a:gd name="connsiteY665" fmla="*/ 1790903 h 2601022"/>
              <a:gd name="connsiteX666" fmla="*/ 8200335 w 10001500"/>
              <a:gd name="connsiteY666" fmla="*/ 1798194 h 2601022"/>
              <a:gd name="connsiteX667" fmla="*/ 8204116 w 10001500"/>
              <a:gd name="connsiteY667" fmla="*/ 1803865 h 2601022"/>
              <a:gd name="connsiteX668" fmla="*/ 8207897 w 10001500"/>
              <a:gd name="connsiteY668" fmla="*/ 1800355 h 2601022"/>
              <a:gd name="connsiteX669" fmla="*/ 8208437 w 10001500"/>
              <a:gd name="connsiteY669" fmla="*/ 1795224 h 2601022"/>
              <a:gd name="connsiteX670" fmla="*/ 8220048 w 10001500"/>
              <a:gd name="connsiteY670" fmla="*/ 1790633 h 2601022"/>
              <a:gd name="connsiteX671" fmla="*/ 8223559 w 10001500"/>
              <a:gd name="connsiteY671" fmla="*/ 1777941 h 2601022"/>
              <a:gd name="connsiteX672" fmla="*/ 8191154 w 10001500"/>
              <a:gd name="connsiteY672" fmla="*/ 1739056 h 2601022"/>
              <a:gd name="connsiteX673" fmla="*/ 8182513 w 10001500"/>
              <a:gd name="connsiteY673" fmla="*/ 1756338 h 2601022"/>
              <a:gd name="connsiteX674" fmla="*/ 8180622 w 10001500"/>
              <a:gd name="connsiteY674" fmla="*/ 1765520 h 2601022"/>
              <a:gd name="connsiteX675" fmla="*/ 8173872 w 10001500"/>
              <a:gd name="connsiteY675" fmla="*/ 1771460 h 2601022"/>
              <a:gd name="connsiteX676" fmla="*/ 8160910 w 10001500"/>
              <a:gd name="connsiteY676" fmla="*/ 1764979 h 2601022"/>
              <a:gd name="connsiteX677" fmla="*/ 8158749 w 10001500"/>
              <a:gd name="connsiteY677" fmla="*/ 1786583 h 2601022"/>
              <a:gd name="connsiteX678" fmla="*/ 8161990 w 10001500"/>
              <a:gd name="connsiteY678" fmla="*/ 1796304 h 2601022"/>
              <a:gd name="connsiteX679" fmla="*/ 8165230 w 10001500"/>
              <a:gd name="connsiteY679" fmla="*/ 1806025 h 2601022"/>
              <a:gd name="connsiteX680" fmla="*/ 8158749 w 10001500"/>
              <a:gd name="connsiteY680" fmla="*/ 1821148 h 2601022"/>
              <a:gd name="connsiteX681" fmla="*/ 8150108 w 10001500"/>
              <a:gd name="connsiteY681" fmla="*/ 1823308 h 2601022"/>
              <a:gd name="connsiteX682" fmla="*/ 8148218 w 10001500"/>
              <a:gd name="connsiteY682" fmla="*/ 1834920 h 2601022"/>
              <a:gd name="connsiteX683" fmla="*/ 8141467 w 10001500"/>
              <a:gd name="connsiteY683" fmla="*/ 1844911 h 2601022"/>
              <a:gd name="connsiteX684" fmla="*/ 8150108 w 10001500"/>
              <a:gd name="connsiteY684" fmla="*/ 1849232 h 2601022"/>
              <a:gd name="connsiteX685" fmla="*/ 8163070 w 10001500"/>
              <a:gd name="connsiteY685" fmla="*/ 1821148 h 2601022"/>
              <a:gd name="connsiteX686" fmla="*/ 8169551 w 10001500"/>
              <a:gd name="connsiteY686" fmla="*/ 1814667 h 2601022"/>
              <a:gd name="connsiteX687" fmla="*/ 8181163 w 10001500"/>
              <a:gd name="connsiteY687" fmla="*/ 1777671 h 2601022"/>
              <a:gd name="connsiteX688" fmla="*/ 8191154 w 10001500"/>
              <a:gd name="connsiteY688" fmla="*/ 1739056 h 2601022"/>
              <a:gd name="connsiteX689" fmla="*/ 8234361 w 10001500"/>
              <a:gd name="connsiteY689" fmla="*/ 1698010 h 2601022"/>
              <a:gd name="connsiteX690" fmla="*/ 8228150 w 10001500"/>
              <a:gd name="connsiteY690" fmla="*/ 1705841 h 2601022"/>
              <a:gd name="connsiteX691" fmla="*/ 8223559 w 10001500"/>
              <a:gd name="connsiteY691" fmla="*/ 1715292 h 2601022"/>
              <a:gd name="connsiteX692" fmla="*/ 8238681 w 10001500"/>
              <a:gd name="connsiteY692" fmla="*/ 1732575 h 2601022"/>
              <a:gd name="connsiteX693" fmla="*/ 8238681 w 10001500"/>
              <a:gd name="connsiteY693" fmla="*/ 1721773 h 2601022"/>
              <a:gd name="connsiteX694" fmla="*/ 8238141 w 10001500"/>
              <a:gd name="connsiteY694" fmla="*/ 1709081 h 2601022"/>
              <a:gd name="connsiteX695" fmla="*/ 8234361 w 10001500"/>
              <a:gd name="connsiteY695" fmla="*/ 1698010 h 2601022"/>
              <a:gd name="connsiteX696" fmla="*/ 8186833 w 10001500"/>
              <a:gd name="connsiteY696" fmla="*/ 1698010 h 2601022"/>
              <a:gd name="connsiteX697" fmla="*/ 8184673 w 10001500"/>
              <a:gd name="connsiteY697" fmla="*/ 1699090 h 2601022"/>
              <a:gd name="connsiteX698" fmla="*/ 8182513 w 10001500"/>
              <a:gd name="connsiteY698" fmla="*/ 1700170 h 2601022"/>
              <a:gd name="connsiteX699" fmla="*/ 8183863 w 10001500"/>
              <a:gd name="connsiteY699" fmla="*/ 1705301 h 2601022"/>
              <a:gd name="connsiteX700" fmla="*/ 8186833 w 10001500"/>
              <a:gd name="connsiteY700" fmla="*/ 1708811 h 2601022"/>
              <a:gd name="connsiteX701" fmla="*/ 8190614 w 10001500"/>
              <a:gd name="connsiteY701" fmla="*/ 1706381 h 2601022"/>
              <a:gd name="connsiteX702" fmla="*/ 8191154 w 10001500"/>
              <a:gd name="connsiteY702" fmla="*/ 1702330 h 2601022"/>
              <a:gd name="connsiteX703" fmla="*/ 8186833 w 10001500"/>
              <a:gd name="connsiteY703" fmla="*/ 1698010 h 2601022"/>
              <a:gd name="connsiteX704" fmla="*/ 8208437 w 10001500"/>
              <a:gd name="connsiteY704" fmla="*/ 1682887 h 2601022"/>
              <a:gd name="connsiteX705" fmla="*/ 8209787 w 10001500"/>
              <a:gd name="connsiteY705" fmla="*/ 1688018 h 2601022"/>
              <a:gd name="connsiteX706" fmla="*/ 8212757 w 10001500"/>
              <a:gd name="connsiteY706" fmla="*/ 1691528 h 2601022"/>
              <a:gd name="connsiteX707" fmla="*/ 8216538 w 10001500"/>
              <a:gd name="connsiteY707" fmla="*/ 1689098 h 2601022"/>
              <a:gd name="connsiteX708" fmla="*/ 8217078 w 10001500"/>
              <a:gd name="connsiteY708" fmla="*/ 1685048 h 2601022"/>
              <a:gd name="connsiteX709" fmla="*/ 5429385 w 10001500"/>
              <a:gd name="connsiteY709" fmla="*/ 1671108 h 2601022"/>
              <a:gd name="connsiteX710" fmla="*/ 5426793 w 10001500"/>
              <a:gd name="connsiteY710" fmla="*/ 1673700 h 2601022"/>
              <a:gd name="connsiteX711" fmla="*/ 5419667 w 10001500"/>
              <a:gd name="connsiteY711" fmla="*/ 1679207 h 2601022"/>
              <a:gd name="connsiteX712" fmla="*/ 5416427 w 10001500"/>
              <a:gd name="connsiteY712" fmla="*/ 1686658 h 2601022"/>
              <a:gd name="connsiteX713" fmla="*/ 5418047 w 10001500"/>
              <a:gd name="connsiteY713" fmla="*/ 1691841 h 2601022"/>
              <a:gd name="connsiteX714" fmla="*/ 5421610 w 10001500"/>
              <a:gd name="connsiteY714" fmla="*/ 1697024 h 2601022"/>
              <a:gd name="connsiteX715" fmla="*/ 5416427 w 10001500"/>
              <a:gd name="connsiteY715" fmla="*/ 1756631 h 2601022"/>
              <a:gd name="connsiteX716" fmla="*/ 5429385 w 10001500"/>
              <a:gd name="connsiteY716" fmla="*/ 1741081 h 2601022"/>
              <a:gd name="connsiteX717" fmla="*/ 5424202 w 10001500"/>
              <a:gd name="connsiteY717" fmla="*/ 1730715 h 2601022"/>
              <a:gd name="connsiteX718" fmla="*/ 5429061 w 10001500"/>
              <a:gd name="connsiteY718" fmla="*/ 1705771 h 2601022"/>
              <a:gd name="connsiteX719" fmla="*/ 5431977 w 10001500"/>
              <a:gd name="connsiteY719" fmla="*/ 1678883 h 2601022"/>
              <a:gd name="connsiteX720" fmla="*/ 5431653 w 10001500"/>
              <a:gd name="connsiteY720" fmla="*/ 1674996 h 2601022"/>
              <a:gd name="connsiteX721" fmla="*/ 5429385 w 10001500"/>
              <a:gd name="connsiteY721" fmla="*/ 1671108 h 2601022"/>
              <a:gd name="connsiteX722" fmla="*/ 8217078 w 10001500"/>
              <a:gd name="connsiteY722" fmla="*/ 1665605 h 2601022"/>
              <a:gd name="connsiteX723" fmla="*/ 8217618 w 10001500"/>
              <a:gd name="connsiteY723" fmla="*/ 1670736 h 2601022"/>
              <a:gd name="connsiteX724" fmla="*/ 8221398 w 10001500"/>
              <a:gd name="connsiteY724" fmla="*/ 1674246 h 2601022"/>
              <a:gd name="connsiteX725" fmla="*/ 8223289 w 10001500"/>
              <a:gd name="connsiteY725" fmla="*/ 1671816 h 2601022"/>
              <a:gd name="connsiteX726" fmla="*/ 8223559 w 10001500"/>
              <a:gd name="connsiteY726" fmla="*/ 1667765 h 2601022"/>
              <a:gd name="connsiteX727" fmla="*/ 8199796 w 10001500"/>
              <a:gd name="connsiteY727" fmla="*/ 1665605 h 2601022"/>
              <a:gd name="connsiteX728" fmla="*/ 8201145 w 10001500"/>
              <a:gd name="connsiteY728" fmla="*/ 1670736 h 2601022"/>
              <a:gd name="connsiteX729" fmla="*/ 8204116 w 10001500"/>
              <a:gd name="connsiteY729" fmla="*/ 1674246 h 2601022"/>
              <a:gd name="connsiteX730" fmla="*/ 8207897 w 10001500"/>
              <a:gd name="connsiteY730" fmla="*/ 1671816 h 2601022"/>
              <a:gd name="connsiteX731" fmla="*/ 8208437 w 10001500"/>
              <a:gd name="connsiteY731" fmla="*/ 1667765 h 2601022"/>
              <a:gd name="connsiteX732" fmla="*/ 4582067 w 10001500"/>
              <a:gd name="connsiteY732" fmla="*/ 1652103 h 2601022"/>
              <a:gd name="connsiteX733" fmla="*/ 4596111 w 10001500"/>
              <a:gd name="connsiteY733" fmla="*/ 1665335 h 2601022"/>
              <a:gd name="connsiteX734" fmla="*/ 4597191 w 10001500"/>
              <a:gd name="connsiteY734" fmla="*/ 1686668 h 2601022"/>
              <a:gd name="connsiteX735" fmla="*/ 4590709 w 10001500"/>
              <a:gd name="connsiteY735" fmla="*/ 1688828 h 2601022"/>
              <a:gd name="connsiteX736" fmla="*/ 4582067 w 10001500"/>
              <a:gd name="connsiteY736" fmla="*/ 1678027 h 2601022"/>
              <a:gd name="connsiteX737" fmla="*/ 6725183 w 10001500"/>
              <a:gd name="connsiteY737" fmla="*/ 1647784 h 2601022"/>
              <a:gd name="connsiteX738" fmla="*/ 6709309 w 10001500"/>
              <a:gd name="connsiteY738" fmla="*/ 1656207 h 2601022"/>
              <a:gd name="connsiteX739" fmla="*/ 6691492 w 10001500"/>
              <a:gd name="connsiteY739" fmla="*/ 1660742 h 2601022"/>
              <a:gd name="connsiteX740" fmla="*/ 6687928 w 10001500"/>
              <a:gd name="connsiteY740" fmla="*/ 1674672 h 2601022"/>
              <a:gd name="connsiteX741" fmla="*/ 6678534 w 10001500"/>
              <a:gd name="connsiteY741" fmla="*/ 1686658 h 2601022"/>
              <a:gd name="connsiteX742" fmla="*/ 6697323 w 10001500"/>
              <a:gd name="connsiteY742" fmla="*/ 1675644 h 2601022"/>
              <a:gd name="connsiteX743" fmla="*/ 6712224 w 10001500"/>
              <a:gd name="connsiteY743" fmla="*/ 1660742 h 2601022"/>
              <a:gd name="connsiteX744" fmla="*/ 6720647 w 10001500"/>
              <a:gd name="connsiteY744" fmla="*/ 1657178 h 2601022"/>
              <a:gd name="connsiteX745" fmla="*/ 6725183 w 10001500"/>
              <a:gd name="connsiteY745" fmla="*/ 1647784 h 2601022"/>
              <a:gd name="connsiteX746" fmla="*/ 6605969 w 10001500"/>
              <a:gd name="connsiteY746" fmla="*/ 1642600 h 2601022"/>
              <a:gd name="connsiteX747" fmla="*/ 6613744 w 10001500"/>
              <a:gd name="connsiteY747" fmla="*/ 1642600 h 2601022"/>
              <a:gd name="connsiteX748" fmla="*/ 6607913 w 10001500"/>
              <a:gd name="connsiteY748" fmla="*/ 1652319 h 2601022"/>
              <a:gd name="connsiteX749" fmla="*/ 6598194 w 10001500"/>
              <a:gd name="connsiteY749" fmla="*/ 1658150 h 2601022"/>
              <a:gd name="connsiteX750" fmla="*/ 6587828 w 10001500"/>
              <a:gd name="connsiteY750" fmla="*/ 1668516 h 2601022"/>
              <a:gd name="connsiteX751" fmla="*/ 6586208 w 10001500"/>
              <a:gd name="connsiteY751" fmla="*/ 1659770 h 2601022"/>
              <a:gd name="connsiteX752" fmla="*/ 6582645 w 10001500"/>
              <a:gd name="connsiteY752" fmla="*/ 1652967 h 2601022"/>
              <a:gd name="connsiteX753" fmla="*/ 6582645 w 10001500"/>
              <a:gd name="connsiteY753" fmla="*/ 1647784 h 2601022"/>
              <a:gd name="connsiteX754" fmla="*/ 6593335 w 10001500"/>
              <a:gd name="connsiteY754" fmla="*/ 1643248 h 2601022"/>
              <a:gd name="connsiteX755" fmla="*/ 6605969 w 10001500"/>
              <a:gd name="connsiteY755" fmla="*/ 1642600 h 2601022"/>
              <a:gd name="connsiteX756" fmla="*/ 4487015 w 10001500"/>
              <a:gd name="connsiteY756" fmla="*/ 1634820 h 2601022"/>
              <a:gd name="connsiteX757" fmla="*/ 4495655 w 10001500"/>
              <a:gd name="connsiteY757" fmla="*/ 1643462 h 2601022"/>
              <a:gd name="connsiteX758" fmla="*/ 4501596 w 10001500"/>
              <a:gd name="connsiteY758" fmla="*/ 1641841 h 2601022"/>
              <a:gd name="connsiteX759" fmla="*/ 4504297 w 10001500"/>
              <a:gd name="connsiteY759" fmla="*/ 1636981 h 2601022"/>
              <a:gd name="connsiteX760" fmla="*/ 5424202 w 10001500"/>
              <a:gd name="connsiteY760" fmla="*/ 1632234 h 2601022"/>
              <a:gd name="connsiteX761" fmla="*/ 5420962 w 10001500"/>
              <a:gd name="connsiteY761" fmla="*/ 1644544 h 2601022"/>
              <a:gd name="connsiteX762" fmla="*/ 5429385 w 10001500"/>
              <a:gd name="connsiteY762" fmla="*/ 1652967 h 2601022"/>
              <a:gd name="connsiteX763" fmla="*/ 4566946 w 10001500"/>
              <a:gd name="connsiteY763" fmla="*/ 1617538 h 2601022"/>
              <a:gd name="connsiteX764" fmla="*/ 4557224 w 10001500"/>
              <a:gd name="connsiteY764" fmla="*/ 1619968 h 2601022"/>
              <a:gd name="connsiteX765" fmla="*/ 4553984 w 10001500"/>
              <a:gd name="connsiteY765" fmla="*/ 1630500 h 2601022"/>
              <a:gd name="connsiteX766" fmla="*/ 4553984 w 10001500"/>
              <a:gd name="connsiteY766" fmla="*/ 1643462 h 2601022"/>
              <a:gd name="connsiteX767" fmla="*/ 4541291 w 10001500"/>
              <a:gd name="connsiteY767" fmla="*/ 1647782 h 2601022"/>
              <a:gd name="connsiteX768" fmla="*/ 4530220 w 10001500"/>
              <a:gd name="connsiteY768" fmla="*/ 1652103 h 2601022"/>
              <a:gd name="connsiteX769" fmla="*/ 4524820 w 10001500"/>
              <a:gd name="connsiteY769" fmla="*/ 1666685 h 2601022"/>
              <a:gd name="connsiteX770" fmla="*/ 4519419 w 10001500"/>
              <a:gd name="connsiteY770" fmla="*/ 1678027 h 2601022"/>
              <a:gd name="connsiteX771" fmla="*/ 4511857 w 10001500"/>
              <a:gd name="connsiteY771" fmla="*/ 1682078 h 2601022"/>
              <a:gd name="connsiteX772" fmla="*/ 4510778 w 10001500"/>
              <a:gd name="connsiteY772" fmla="*/ 1690989 h 2601022"/>
              <a:gd name="connsiteX773" fmla="*/ 4510778 w 10001500"/>
              <a:gd name="connsiteY773" fmla="*/ 1706111 h 2601022"/>
              <a:gd name="connsiteX774" fmla="*/ 4529141 w 10001500"/>
              <a:gd name="connsiteY774" fmla="*/ 1684778 h 2601022"/>
              <a:gd name="connsiteX775" fmla="*/ 4541022 w 10001500"/>
              <a:gd name="connsiteY775" fmla="*/ 1658584 h 2601022"/>
              <a:gd name="connsiteX776" fmla="*/ 4561276 w 10001500"/>
              <a:gd name="connsiteY776" fmla="*/ 1642652 h 2601022"/>
              <a:gd name="connsiteX777" fmla="*/ 4573426 w 10001500"/>
              <a:gd name="connsiteY777" fmla="*/ 1621859 h 2601022"/>
              <a:gd name="connsiteX778" fmla="*/ 4570996 w 10001500"/>
              <a:gd name="connsiteY778" fmla="*/ 1618078 h 2601022"/>
              <a:gd name="connsiteX779" fmla="*/ 4566946 w 10001500"/>
              <a:gd name="connsiteY779" fmla="*/ 1617538 h 2601022"/>
              <a:gd name="connsiteX780" fmla="*/ 3728743 w 10001500"/>
              <a:gd name="connsiteY780" fmla="*/ 1617538 h 2601022"/>
              <a:gd name="connsiteX781" fmla="*/ 3713620 w 10001500"/>
              <a:gd name="connsiteY781" fmla="*/ 1626179 h 2601022"/>
              <a:gd name="connsiteX782" fmla="*/ 3694179 w 10001500"/>
              <a:gd name="connsiteY782" fmla="*/ 1619698 h 2601022"/>
              <a:gd name="connsiteX783" fmla="*/ 3689317 w 10001500"/>
              <a:gd name="connsiteY783" fmla="*/ 1628610 h 2601022"/>
              <a:gd name="connsiteX784" fmla="*/ 3687697 w 10001500"/>
              <a:gd name="connsiteY784" fmla="*/ 1639141 h 2601022"/>
              <a:gd name="connsiteX785" fmla="*/ 3680947 w 10001500"/>
              <a:gd name="connsiteY785" fmla="*/ 1646162 h 2601022"/>
              <a:gd name="connsiteX786" fmla="*/ 3679056 w 10001500"/>
              <a:gd name="connsiteY786" fmla="*/ 1656424 h 2601022"/>
              <a:gd name="connsiteX787" fmla="*/ 3666095 w 10001500"/>
              <a:gd name="connsiteY787" fmla="*/ 1669386 h 2601022"/>
              <a:gd name="connsiteX788" fmla="*/ 3635580 w 10001500"/>
              <a:gd name="connsiteY788" fmla="*/ 1700170 h 2601022"/>
              <a:gd name="connsiteX789" fmla="*/ 3609926 w 10001500"/>
              <a:gd name="connsiteY789" fmla="*/ 1727714 h 2601022"/>
              <a:gd name="connsiteX790" fmla="*/ 3611005 w 10001500"/>
              <a:gd name="connsiteY790" fmla="*/ 1729604 h 2601022"/>
              <a:gd name="connsiteX791" fmla="*/ 3612086 w 10001500"/>
              <a:gd name="connsiteY791" fmla="*/ 1729874 h 2601022"/>
              <a:gd name="connsiteX792" fmla="*/ 3615867 w 10001500"/>
              <a:gd name="connsiteY792" fmla="*/ 1734195 h 2601022"/>
              <a:gd name="connsiteX793" fmla="*/ 3603445 w 10001500"/>
              <a:gd name="connsiteY793" fmla="*/ 1738516 h 2601022"/>
              <a:gd name="connsiteX794" fmla="*/ 3599124 w 10001500"/>
              <a:gd name="connsiteY794" fmla="*/ 1753638 h 2601022"/>
              <a:gd name="connsiteX795" fmla="*/ 3576441 w 10001500"/>
              <a:gd name="connsiteY795" fmla="*/ 1763359 h 2601022"/>
              <a:gd name="connsiteX796" fmla="*/ 3566720 w 10001500"/>
              <a:gd name="connsiteY796" fmla="*/ 1786042 h 2601022"/>
              <a:gd name="connsiteX797" fmla="*/ 3549437 w 10001500"/>
              <a:gd name="connsiteY797" fmla="*/ 1800085 h 2601022"/>
              <a:gd name="connsiteX798" fmla="*/ 3532155 w 10001500"/>
              <a:gd name="connsiteY798" fmla="*/ 1814127 h 2601022"/>
              <a:gd name="connsiteX799" fmla="*/ 3512711 w 10001500"/>
              <a:gd name="connsiteY799" fmla="*/ 1824928 h 2601022"/>
              <a:gd name="connsiteX800" fmla="*/ 3527834 w 10001500"/>
              <a:gd name="connsiteY800" fmla="*/ 1844371 h 2601022"/>
              <a:gd name="connsiteX801" fmla="*/ 3538096 w 10001500"/>
              <a:gd name="connsiteY801" fmla="*/ 1834650 h 2601022"/>
              <a:gd name="connsiteX802" fmla="*/ 3545116 w 10001500"/>
              <a:gd name="connsiteY802" fmla="*/ 1824928 h 2601022"/>
              <a:gd name="connsiteX803" fmla="*/ 3555918 w 10001500"/>
              <a:gd name="connsiteY803" fmla="*/ 1807646 h 2601022"/>
              <a:gd name="connsiteX804" fmla="*/ 3567799 w 10001500"/>
              <a:gd name="connsiteY804" fmla="*/ 1799005 h 2601022"/>
              <a:gd name="connsiteX805" fmla="*/ 3579682 w 10001500"/>
              <a:gd name="connsiteY805" fmla="*/ 1790363 h 2601022"/>
              <a:gd name="connsiteX806" fmla="*/ 3609926 w 10001500"/>
              <a:gd name="connsiteY806" fmla="*/ 1753638 h 2601022"/>
              <a:gd name="connsiteX807" fmla="*/ 3613976 w 10001500"/>
              <a:gd name="connsiteY807" fmla="*/ 1746887 h 2601022"/>
              <a:gd name="connsiteX808" fmla="*/ 3622888 w 10001500"/>
              <a:gd name="connsiteY808" fmla="*/ 1744997 h 2601022"/>
              <a:gd name="connsiteX809" fmla="*/ 3627209 w 10001500"/>
              <a:gd name="connsiteY809" fmla="*/ 1744997 h 2601022"/>
              <a:gd name="connsiteX810" fmla="*/ 3631530 w 10001500"/>
              <a:gd name="connsiteY810" fmla="*/ 1729874 h 2601022"/>
              <a:gd name="connsiteX811" fmla="*/ 3630449 w 10001500"/>
              <a:gd name="connsiteY811" fmla="*/ 1725554 h 2601022"/>
              <a:gd name="connsiteX812" fmla="*/ 3642330 w 10001500"/>
              <a:gd name="connsiteY812" fmla="*/ 1721233 h 2601022"/>
              <a:gd name="connsiteX813" fmla="*/ 3653133 w 10001500"/>
              <a:gd name="connsiteY813" fmla="*/ 1699630 h 2601022"/>
              <a:gd name="connsiteX814" fmla="*/ 3665824 w 10001500"/>
              <a:gd name="connsiteY814" fmla="*/ 1696930 h 2601022"/>
              <a:gd name="connsiteX815" fmla="*/ 3670414 w 10001500"/>
              <a:gd name="connsiteY815" fmla="*/ 1684508 h 2601022"/>
              <a:gd name="connsiteX816" fmla="*/ 3682297 w 10001500"/>
              <a:gd name="connsiteY816" fmla="*/ 1672896 h 2601022"/>
              <a:gd name="connsiteX817" fmla="*/ 3694179 w 10001500"/>
              <a:gd name="connsiteY817" fmla="*/ 1662904 h 2601022"/>
              <a:gd name="connsiteX818" fmla="*/ 3714702 w 10001500"/>
              <a:gd name="connsiteY818" fmla="*/ 1643462 h 2601022"/>
              <a:gd name="connsiteX819" fmla="*/ 3728743 w 10001500"/>
              <a:gd name="connsiteY819" fmla="*/ 1617538 h 2601022"/>
              <a:gd name="connsiteX820" fmla="*/ 6655209 w 10001500"/>
              <a:gd name="connsiteY820" fmla="*/ 1601135 h 2601022"/>
              <a:gd name="connsiteX821" fmla="*/ 6670759 w 10001500"/>
              <a:gd name="connsiteY821" fmla="*/ 1616685 h 2601022"/>
              <a:gd name="connsiteX822" fmla="*/ 6667520 w 10001500"/>
              <a:gd name="connsiteY822" fmla="*/ 1621220 h 2601022"/>
              <a:gd name="connsiteX823" fmla="*/ 6660392 w 10001500"/>
              <a:gd name="connsiteY823" fmla="*/ 1621868 h 2601022"/>
              <a:gd name="connsiteX824" fmla="*/ 6655209 w 10001500"/>
              <a:gd name="connsiteY824" fmla="*/ 1621868 h 2601022"/>
              <a:gd name="connsiteX825" fmla="*/ 6634476 w 10001500"/>
              <a:gd name="connsiteY825" fmla="*/ 1647784 h 2601022"/>
              <a:gd name="connsiteX826" fmla="*/ 6625730 w 10001500"/>
              <a:gd name="connsiteY826" fmla="*/ 1645840 h 2601022"/>
              <a:gd name="connsiteX827" fmla="*/ 6618927 w 10001500"/>
              <a:gd name="connsiteY827" fmla="*/ 1640009 h 2601022"/>
              <a:gd name="connsiteX828" fmla="*/ 6635124 w 10001500"/>
              <a:gd name="connsiteY828" fmla="*/ 1621544 h 2601022"/>
              <a:gd name="connsiteX829" fmla="*/ 6655209 w 10001500"/>
              <a:gd name="connsiteY829" fmla="*/ 1601135 h 2601022"/>
              <a:gd name="connsiteX830" fmla="*/ 4553984 w 10001500"/>
              <a:gd name="connsiteY830" fmla="*/ 1582973 h 2601022"/>
              <a:gd name="connsiteX831" fmla="*/ 4555334 w 10001500"/>
              <a:gd name="connsiteY831" fmla="*/ 1588104 h 2601022"/>
              <a:gd name="connsiteX832" fmla="*/ 4558305 w 10001500"/>
              <a:gd name="connsiteY832" fmla="*/ 1591614 h 2601022"/>
              <a:gd name="connsiteX833" fmla="*/ 4562085 w 10001500"/>
              <a:gd name="connsiteY833" fmla="*/ 1589184 h 2601022"/>
              <a:gd name="connsiteX834" fmla="*/ 4562626 w 10001500"/>
              <a:gd name="connsiteY834" fmla="*/ 1585133 h 2601022"/>
              <a:gd name="connsiteX835" fmla="*/ 3307482 w 10001500"/>
              <a:gd name="connsiteY835" fmla="*/ 1580813 h 2601022"/>
              <a:gd name="connsiteX836" fmla="*/ 3306131 w 10001500"/>
              <a:gd name="connsiteY836" fmla="*/ 1581893 h 2601022"/>
              <a:gd name="connsiteX837" fmla="*/ 3303161 w 10001500"/>
              <a:gd name="connsiteY837" fmla="*/ 1582973 h 2601022"/>
              <a:gd name="connsiteX838" fmla="*/ 3304512 w 10001500"/>
              <a:gd name="connsiteY838" fmla="*/ 1587024 h 2601022"/>
              <a:gd name="connsiteX839" fmla="*/ 3307482 w 10001500"/>
              <a:gd name="connsiteY839" fmla="*/ 1589454 h 2601022"/>
              <a:gd name="connsiteX840" fmla="*/ 3311803 w 10001500"/>
              <a:gd name="connsiteY840" fmla="*/ 1585133 h 2601022"/>
              <a:gd name="connsiteX841" fmla="*/ 3307482 w 10001500"/>
              <a:gd name="connsiteY841" fmla="*/ 1580813 h 2601022"/>
              <a:gd name="connsiteX842" fmla="*/ 5452709 w 10001500"/>
              <a:gd name="connsiteY842" fmla="*/ 1572628 h 2601022"/>
              <a:gd name="connsiteX843" fmla="*/ 5450118 w 10001500"/>
              <a:gd name="connsiteY843" fmla="*/ 1577811 h 2601022"/>
              <a:gd name="connsiteX844" fmla="*/ 5454329 w 10001500"/>
              <a:gd name="connsiteY844" fmla="*/ 1582670 h 2601022"/>
              <a:gd name="connsiteX845" fmla="*/ 5460484 w 10001500"/>
              <a:gd name="connsiteY845" fmla="*/ 1585585 h 2601022"/>
              <a:gd name="connsiteX846" fmla="*/ 5460484 w 10001500"/>
              <a:gd name="connsiteY846" fmla="*/ 1582994 h 2601022"/>
              <a:gd name="connsiteX847" fmla="*/ 5457569 w 10001500"/>
              <a:gd name="connsiteY847" fmla="*/ 1576839 h 2601022"/>
              <a:gd name="connsiteX848" fmla="*/ 5452709 w 10001500"/>
              <a:gd name="connsiteY848" fmla="*/ 1572628 h 2601022"/>
              <a:gd name="connsiteX849" fmla="*/ 4543182 w 10001500"/>
              <a:gd name="connsiteY849" fmla="*/ 1565690 h 2601022"/>
              <a:gd name="connsiteX850" fmla="*/ 4540212 w 10001500"/>
              <a:gd name="connsiteY850" fmla="*/ 1566771 h 2601022"/>
              <a:gd name="connsiteX851" fmla="*/ 4538861 w 10001500"/>
              <a:gd name="connsiteY851" fmla="*/ 1567851 h 2601022"/>
              <a:gd name="connsiteX852" fmla="*/ 4540212 w 10001500"/>
              <a:gd name="connsiteY852" fmla="*/ 1571901 h 2601022"/>
              <a:gd name="connsiteX853" fmla="*/ 4543182 w 10001500"/>
              <a:gd name="connsiteY853" fmla="*/ 1574332 h 2601022"/>
              <a:gd name="connsiteX854" fmla="*/ 4545342 w 10001500"/>
              <a:gd name="connsiteY854" fmla="*/ 1570011 h 2601022"/>
              <a:gd name="connsiteX855" fmla="*/ 4543182 w 10001500"/>
              <a:gd name="connsiteY855" fmla="*/ 1565690 h 2601022"/>
              <a:gd name="connsiteX856" fmla="*/ 4636076 w 10001500"/>
              <a:gd name="connsiteY856" fmla="*/ 1557049 h 2601022"/>
              <a:gd name="connsiteX857" fmla="*/ 4651197 w 10001500"/>
              <a:gd name="connsiteY857" fmla="*/ 1565690 h 2601022"/>
              <a:gd name="connsiteX858" fmla="*/ 4647957 w 10001500"/>
              <a:gd name="connsiteY858" fmla="*/ 1580543 h 2601022"/>
              <a:gd name="connsiteX859" fmla="*/ 4644718 w 10001500"/>
              <a:gd name="connsiteY859" fmla="*/ 1593775 h 2601022"/>
              <a:gd name="connsiteX860" fmla="*/ 4629595 w 10001500"/>
              <a:gd name="connsiteY860" fmla="*/ 1598095 h 2601022"/>
              <a:gd name="connsiteX861" fmla="*/ 4627434 w 10001500"/>
              <a:gd name="connsiteY861" fmla="*/ 1580813 h 2601022"/>
              <a:gd name="connsiteX862" fmla="*/ 4577747 w 10001500"/>
              <a:gd name="connsiteY862" fmla="*/ 1557049 h 2601022"/>
              <a:gd name="connsiteX863" fmla="*/ 4575588 w 10001500"/>
              <a:gd name="connsiteY863" fmla="*/ 1558129 h 2601022"/>
              <a:gd name="connsiteX864" fmla="*/ 4573426 w 10001500"/>
              <a:gd name="connsiteY864" fmla="*/ 1559210 h 2601022"/>
              <a:gd name="connsiteX865" fmla="*/ 4574777 w 10001500"/>
              <a:gd name="connsiteY865" fmla="*/ 1564340 h 2601022"/>
              <a:gd name="connsiteX866" fmla="*/ 4577747 w 10001500"/>
              <a:gd name="connsiteY866" fmla="*/ 1567851 h 2601022"/>
              <a:gd name="connsiteX867" fmla="*/ 4581527 w 10001500"/>
              <a:gd name="connsiteY867" fmla="*/ 1565420 h 2601022"/>
              <a:gd name="connsiteX868" fmla="*/ 4582067 w 10001500"/>
              <a:gd name="connsiteY868" fmla="*/ 1561370 h 2601022"/>
              <a:gd name="connsiteX869" fmla="*/ 4577747 w 10001500"/>
              <a:gd name="connsiteY869" fmla="*/ 1557049 h 2601022"/>
              <a:gd name="connsiteX870" fmla="*/ 6722591 w 10001500"/>
              <a:gd name="connsiteY870" fmla="*/ 1551895 h 2601022"/>
              <a:gd name="connsiteX871" fmla="*/ 6713197 w 10001500"/>
              <a:gd name="connsiteY871" fmla="*/ 1555458 h 2601022"/>
              <a:gd name="connsiteX872" fmla="*/ 6701858 w 10001500"/>
              <a:gd name="connsiteY872" fmla="*/ 1557078 h 2601022"/>
              <a:gd name="connsiteX873" fmla="*/ 6693759 w 10001500"/>
              <a:gd name="connsiteY873" fmla="*/ 1571656 h 2601022"/>
              <a:gd name="connsiteX874" fmla="*/ 6683717 w 10001500"/>
              <a:gd name="connsiteY874" fmla="*/ 1588177 h 2601022"/>
              <a:gd name="connsiteX875" fmla="*/ 6663632 w 10001500"/>
              <a:gd name="connsiteY875" fmla="*/ 1591416 h 2601022"/>
              <a:gd name="connsiteX876" fmla="*/ 6647435 w 10001500"/>
              <a:gd name="connsiteY876" fmla="*/ 1598544 h 2601022"/>
              <a:gd name="connsiteX877" fmla="*/ 6634476 w 10001500"/>
              <a:gd name="connsiteY877" fmla="*/ 1595952 h 2601022"/>
              <a:gd name="connsiteX878" fmla="*/ 6619251 w 10001500"/>
              <a:gd name="connsiteY878" fmla="*/ 1621544 h 2601022"/>
              <a:gd name="connsiteX879" fmla="*/ 6590420 w 10001500"/>
              <a:gd name="connsiteY879" fmla="*/ 1629643 h 2601022"/>
              <a:gd name="connsiteX880" fmla="*/ 6574870 w 10001500"/>
              <a:gd name="connsiteY880" fmla="*/ 1634826 h 2601022"/>
              <a:gd name="connsiteX881" fmla="*/ 6569687 w 10001500"/>
              <a:gd name="connsiteY881" fmla="*/ 1627051 h 2601022"/>
              <a:gd name="connsiteX882" fmla="*/ 6564504 w 10001500"/>
              <a:gd name="connsiteY882" fmla="*/ 1634826 h 2601022"/>
              <a:gd name="connsiteX883" fmla="*/ 6517855 w 10001500"/>
              <a:gd name="connsiteY883" fmla="*/ 1668516 h 2601022"/>
              <a:gd name="connsiteX884" fmla="*/ 6512672 w 10001500"/>
              <a:gd name="connsiteY884" fmla="*/ 1699616 h 2601022"/>
              <a:gd name="connsiteX885" fmla="*/ 6533405 w 10001500"/>
              <a:gd name="connsiteY885" fmla="*/ 1691841 h 2601022"/>
              <a:gd name="connsiteX886" fmla="*/ 6538264 w 10001500"/>
              <a:gd name="connsiteY886" fmla="*/ 1693461 h 2601022"/>
              <a:gd name="connsiteX887" fmla="*/ 6541179 w 10001500"/>
              <a:gd name="connsiteY887" fmla="*/ 1697024 h 2601022"/>
              <a:gd name="connsiteX888" fmla="*/ 6524334 w 10001500"/>
              <a:gd name="connsiteY888" fmla="*/ 1719053 h 2601022"/>
              <a:gd name="connsiteX889" fmla="*/ 6499714 w 10001500"/>
              <a:gd name="connsiteY889" fmla="*/ 1733306 h 2601022"/>
              <a:gd name="connsiteX890" fmla="*/ 6486756 w 10001500"/>
              <a:gd name="connsiteY890" fmla="*/ 1730715 h 2601022"/>
              <a:gd name="connsiteX891" fmla="*/ 6445290 w 10001500"/>
              <a:gd name="connsiteY891" fmla="*/ 1769589 h 2601022"/>
              <a:gd name="connsiteX892" fmla="*/ 6440431 w 10001500"/>
              <a:gd name="connsiteY892" fmla="*/ 1767969 h 2601022"/>
              <a:gd name="connsiteX893" fmla="*/ 6437515 w 10001500"/>
              <a:gd name="connsiteY893" fmla="*/ 1764406 h 2601022"/>
              <a:gd name="connsiteX894" fmla="*/ 6443346 w 10001500"/>
              <a:gd name="connsiteY894" fmla="*/ 1754687 h 2601022"/>
              <a:gd name="connsiteX895" fmla="*/ 6453065 w 10001500"/>
              <a:gd name="connsiteY895" fmla="*/ 1748856 h 2601022"/>
              <a:gd name="connsiteX896" fmla="*/ 6460840 w 10001500"/>
              <a:gd name="connsiteY896" fmla="*/ 1728123 h 2601022"/>
              <a:gd name="connsiteX897" fmla="*/ 6456629 w 10001500"/>
              <a:gd name="connsiteY897" fmla="*/ 1720673 h 2601022"/>
              <a:gd name="connsiteX898" fmla="*/ 6450474 w 10001500"/>
              <a:gd name="connsiteY898" fmla="*/ 1715165 h 2601022"/>
              <a:gd name="connsiteX899" fmla="*/ 6447882 w 10001500"/>
              <a:gd name="connsiteY899" fmla="*/ 1720348 h 2601022"/>
              <a:gd name="connsiteX900" fmla="*/ 6401233 w 10001500"/>
              <a:gd name="connsiteY900" fmla="*/ 1743673 h 2601022"/>
              <a:gd name="connsiteX901" fmla="*/ 6378881 w 10001500"/>
              <a:gd name="connsiteY901" fmla="*/ 1760518 h 2601022"/>
              <a:gd name="connsiteX902" fmla="*/ 6354584 w 10001500"/>
              <a:gd name="connsiteY902" fmla="*/ 1777364 h 2601022"/>
              <a:gd name="connsiteX903" fmla="*/ 6307936 w 10001500"/>
              <a:gd name="connsiteY903" fmla="*/ 1792914 h 2601022"/>
              <a:gd name="connsiteX904" fmla="*/ 6297569 w 10001500"/>
              <a:gd name="connsiteY904" fmla="*/ 1813646 h 2601022"/>
              <a:gd name="connsiteX905" fmla="*/ 6308584 w 10001500"/>
              <a:gd name="connsiteY905" fmla="*/ 1821745 h 2601022"/>
              <a:gd name="connsiteX906" fmla="*/ 6315711 w 10001500"/>
              <a:gd name="connsiteY906" fmla="*/ 1831787 h 2601022"/>
              <a:gd name="connsiteX907" fmla="*/ 6310528 w 10001500"/>
              <a:gd name="connsiteY907" fmla="*/ 1834379 h 2601022"/>
              <a:gd name="connsiteX908" fmla="*/ 6295302 w 10001500"/>
              <a:gd name="connsiteY908" fmla="*/ 1836970 h 2601022"/>
              <a:gd name="connsiteX909" fmla="*/ 6282020 w 10001500"/>
              <a:gd name="connsiteY909" fmla="*/ 1839562 h 2601022"/>
              <a:gd name="connsiteX910" fmla="*/ 6280400 w 10001500"/>
              <a:gd name="connsiteY910" fmla="*/ 1844421 h 2601022"/>
              <a:gd name="connsiteX911" fmla="*/ 6276837 w 10001500"/>
              <a:gd name="connsiteY911" fmla="*/ 1847337 h 2601022"/>
              <a:gd name="connsiteX912" fmla="*/ 6271330 w 10001500"/>
              <a:gd name="connsiteY912" fmla="*/ 1842153 h 2601022"/>
              <a:gd name="connsiteX913" fmla="*/ 6263878 w 10001500"/>
              <a:gd name="connsiteY913" fmla="*/ 1836970 h 2601022"/>
              <a:gd name="connsiteX914" fmla="*/ 6261611 w 10001500"/>
              <a:gd name="connsiteY914" fmla="*/ 1839562 h 2601022"/>
              <a:gd name="connsiteX915" fmla="*/ 6261287 w 10001500"/>
              <a:gd name="connsiteY915" fmla="*/ 1842153 h 2601022"/>
              <a:gd name="connsiteX916" fmla="*/ 6269062 w 10001500"/>
              <a:gd name="connsiteY916" fmla="*/ 1847337 h 2601022"/>
              <a:gd name="connsiteX917" fmla="*/ 6267118 w 10001500"/>
              <a:gd name="connsiteY917" fmla="*/ 1853492 h 2601022"/>
              <a:gd name="connsiteX918" fmla="*/ 6261287 w 10001500"/>
              <a:gd name="connsiteY918" fmla="*/ 1857703 h 2601022"/>
              <a:gd name="connsiteX919" fmla="*/ 6258695 w 10001500"/>
              <a:gd name="connsiteY919" fmla="*/ 1857703 h 2601022"/>
              <a:gd name="connsiteX920" fmla="*/ 6237962 w 10001500"/>
              <a:gd name="connsiteY920" fmla="*/ 1860295 h 2601022"/>
              <a:gd name="connsiteX921" fmla="*/ 6222413 w 10001500"/>
              <a:gd name="connsiteY921" fmla="*/ 1870661 h 2601022"/>
              <a:gd name="connsiteX922" fmla="*/ 6199089 w 10001500"/>
              <a:gd name="connsiteY922" fmla="*/ 1865478 h 2601022"/>
              <a:gd name="connsiteX923" fmla="*/ 6188399 w 10001500"/>
              <a:gd name="connsiteY923" fmla="*/ 1870337 h 2601022"/>
              <a:gd name="connsiteX924" fmla="*/ 6183539 w 10001500"/>
              <a:gd name="connsiteY924" fmla="*/ 1881028 h 2601022"/>
              <a:gd name="connsiteX925" fmla="*/ 6190990 w 10001500"/>
              <a:gd name="connsiteY925" fmla="*/ 1888478 h 2601022"/>
              <a:gd name="connsiteX926" fmla="*/ 6188722 w 10001500"/>
              <a:gd name="connsiteY926" fmla="*/ 1893985 h 2601022"/>
              <a:gd name="connsiteX927" fmla="*/ 6149848 w 10001500"/>
              <a:gd name="connsiteY927" fmla="*/ 1893014 h 2601022"/>
              <a:gd name="connsiteX928" fmla="*/ 6110975 w 10001500"/>
              <a:gd name="connsiteY928" fmla="*/ 1893985 h 2601022"/>
              <a:gd name="connsiteX929" fmla="*/ 6092833 w 10001500"/>
              <a:gd name="connsiteY929" fmla="*/ 1896577 h 2601022"/>
              <a:gd name="connsiteX930" fmla="*/ 6085383 w 10001500"/>
              <a:gd name="connsiteY930" fmla="*/ 1896901 h 2601022"/>
              <a:gd name="connsiteX931" fmla="*/ 6079876 w 10001500"/>
              <a:gd name="connsiteY931" fmla="*/ 1899169 h 2601022"/>
              <a:gd name="connsiteX932" fmla="*/ 6083763 w 10001500"/>
              <a:gd name="connsiteY932" fmla="*/ 1901436 h 2601022"/>
              <a:gd name="connsiteX933" fmla="*/ 6087650 w 10001500"/>
              <a:gd name="connsiteY933" fmla="*/ 1901760 h 2601022"/>
              <a:gd name="connsiteX934" fmla="*/ 6066917 w 10001500"/>
              <a:gd name="connsiteY934" fmla="*/ 1908887 h 2601022"/>
              <a:gd name="connsiteX935" fmla="*/ 6046185 w 10001500"/>
              <a:gd name="connsiteY935" fmla="*/ 1912127 h 2601022"/>
              <a:gd name="connsiteX936" fmla="*/ 6026424 w 10001500"/>
              <a:gd name="connsiteY936" fmla="*/ 1897549 h 2601022"/>
              <a:gd name="connsiteX937" fmla="*/ 6004719 w 10001500"/>
              <a:gd name="connsiteY937" fmla="*/ 1888802 h 2601022"/>
              <a:gd name="connsiteX938" fmla="*/ 5999536 w 10001500"/>
              <a:gd name="connsiteY938" fmla="*/ 1891394 h 2601022"/>
              <a:gd name="connsiteX939" fmla="*/ 5976212 w 10001500"/>
              <a:gd name="connsiteY939" fmla="*/ 1909535 h 2601022"/>
              <a:gd name="connsiteX940" fmla="*/ 5991761 w 10001500"/>
              <a:gd name="connsiteY940" fmla="*/ 1919901 h 2601022"/>
              <a:gd name="connsiteX941" fmla="*/ 5993705 w 10001500"/>
              <a:gd name="connsiteY941" fmla="*/ 1933831 h 2601022"/>
              <a:gd name="connsiteX942" fmla="*/ 6007311 w 10001500"/>
              <a:gd name="connsiteY942" fmla="*/ 1938043 h 2601022"/>
              <a:gd name="connsiteX943" fmla="*/ 6009902 w 10001500"/>
              <a:gd name="connsiteY943" fmla="*/ 1938043 h 2601022"/>
              <a:gd name="connsiteX944" fmla="*/ 6046832 w 10001500"/>
              <a:gd name="connsiteY944" fmla="*/ 1915690 h 2601022"/>
              <a:gd name="connsiteX945" fmla="*/ 6103200 w 10001500"/>
              <a:gd name="connsiteY945" fmla="*/ 1922493 h 2601022"/>
              <a:gd name="connsiteX946" fmla="*/ 6126524 w 10001500"/>
              <a:gd name="connsiteY946" fmla="*/ 1917310 h 2601022"/>
              <a:gd name="connsiteX947" fmla="*/ 6132355 w 10001500"/>
              <a:gd name="connsiteY947" fmla="*/ 1917958 h 2601022"/>
              <a:gd name="connsiteX948" fmla="*/ 6134299 w 10001500"/>
              <a:gd name="connsiteY948" fmla="*/ 1922493 h 2601022"/>
              <a:gd name="connsiteX949" fmla="*/ 6134299 w 10001500"/>
              <a:gd name="connsiteY949" fmla="*/ 1925085 h 2601022"/>
              <a:gd name="connsiteX950" fmla="*/ 6174469 w 10001500"/>
              <a:gd name="connsiteY950" fmla="*/ 1918930 h 2601022"/>
              <a:gd name="connsiteX951" fmla="*/ 6214638 w 10001500"/>
              <a:gd name="connsiteY951" fmla="*/ 1922493 h 2601022"/>
              <a:gd name="connsiteX952" fmla="*/ 6224681 w 10001500"/>
              <a:gd name="connsiteY952" fmla="*/ 1908887 h 2601022"/>
              <a:gd name="connsiteX953" fmla="*/ 6240554 w 10001500"/>
              <a:gd name="connsiteY953" fmla="*/ 1899169 h 2601022"/>
              <a:gd name="connsiteX954" fmla="*/ 6266470 w 10001500"/>
              <a:gd name="connsiteY954" fmla="*/ 1899169 h 2601022"/>
              <a:gd name="connsiteX955" fmla="*/ 6280400 w 10001500"/>
              <a:gd name="connsiteY955" fmla="*/ 1899816 h 2601022"/>
              <a:gd name="connsiteX956" fmla="*/ 6292386 w 10001500"/>
              <a:gd name="connsiteY956" fmla="*/ 1896577 h 2601022"/>
              <a:gd name="connsiteX957" fmla="*/ 6288175 w 10001500"/>
              <a:gd name="connsiteY957" fmla="*/ 1893014 h 2601022"/>
              <a:gd name="connsiteX958" fmla="*/ 6282020 w 10001500"/>
              <a:gd name="connsiteY958" fmla="*/ 1891394 h 2601022"/>
              <a:gd name="connsiteX959" fmla="*/ 6297569 w 10001500"/>
              <a:gd name="connsiteY959" fmla="*/ 1873253 h 2601022"/>
              <a:gd name="connsiteX960" fmla="*/ 6321218 w 10001500"/>
              <a:gd name="connsiteY960" fmla="*/ 1868717 h 2601022"/>
              <a:gd name="connsiteX961" fmla="*/ 6339035 w 10001500"/>
              <a:gd name="connsiteY961" fmla="*/ 1852520 h 2601022"/>
              <a:gd name="connsiteX962" fmla="*/ 6370134 w 10001500"/>
              <a:gd name="connsiteY962" fmla="*/ 1844745 h 2601022"/>
              <a:gd name="connsiteX963" fmla="*/ 6400081 w 10001500"/>
              <a:gd name="connsiteY963" fmla="*/ 1822573 h 2601022"/>
              <a:gd name="connsiteX964" fmla="*/ 6457672 w 10001500"/>
              <a:gd name="connsiteY964" fmla="*/ 1781395 h 2601022"/>
              <a:gd name="connsiteX965" fmla="*/ 6494530 w 10001500"/>
              <a:gd name="connsiteY965" fmla="*/ 1759223 h 2601022"/>
              <a:gd name="connsiteX966" fmla="*/ 6499714 w 10001500"/>
              <a:gd name="connsiteY966" fmla="*/ 1759223 h 2601022"/>
              <a:gd name="connsiteX967" fmla="*/ 6532433 w 10001500"/>
              <a:gd name="connsiteY967" fmla="*/ 1743349 h 2601022"/>
              <a:gd name="connsiteX968" fmla="*/ 6559321 w 10001500"/>
              <a:gd name="connsiteY968" fmla="*/ 1717757 h 2601022"/>
              <a:gd name="connsiteX969" fmla="*/ 6555109 w 10001500"/>
              <a:gd name="connsiteY969" fmla="*/ 1705447 h 2601022"/>
              <a:gd name="connsiteX970" fmla="*/ 6564504 w 10001500"/>
              <a:gd name="connsiteY970" fmla="*/ 1689249 h 2601022"/>
              <a:gd name="connsiteX971" fmla="*/ 6631885 w 10001500"/>
              <a:gd name="connsiteY971" fmla="*/ 1658150 h 2601022"/>
              <a:gd name="connsiteX972" fmla="*/ 6640632 w 10001500"/>
              <a:gd name="connsiteY972" fmla="*/ 1645192 h 2601022"/>
              <a:gd name="connsiteX973" fmla="*/ 6655209 w 10001500"/>
              <a:gd name="connsiteY973" fmla="*/ 1640009 h 2601022"/>
              <a:gd name="connsiteX974" fmla="*/ 6670759 w 10001500"/>
              <a:gd name="connsiteY974" fmla="*/ 1627051 h 2601022"/>
              <a:gd name="connsiteX975" fmla="*/ 6677886 w 10001500"/>
              <a:gd name="connsiteY975" fmla="*/ 1625107 h 2601022"/>
              <a:gd name="connsiteX976" fmla="*/ 6681125 w 10001500"/>
              <a:gd name="connsiteY976" fmla="*/ 1619276 h 2601022"/>
              <a:gd name="connsiteX977" fmla="*/ 6678210 w 10001500"/>
              <a:gd name="connsiteY977" fmla="*/ 1607938 h 2601022"/>
              <a:gd name="connsiteX978" fmla="*/ 6673351 w 10001500"/>
              <a:gd name="connsiteY978" fmla="*/ 1598544 h 2601022"/>
              <a:gd name="connsiteX979" fmla="*/ 6706069 w 10001500"/>
              <a:gd name="connsiteY979" fmla="*/ 1579430 h 2601022"/>
              <a:gd name="connsiteX980" fmla="*/ 6732957 w 10001500"/>
              <a:gd name="connsiteY980" fmla="*/ 1554486 h 2601022"/>
              <a:gd name="connsiteX981" fmla="*/ 1816710 w 10001500"/>
              <a:gd name="connsiteY981" fmla="*/ 1546699 h 2601022"/>
              <a:gd name="connsiteX982" fmla="*/ 1818329 w 10001500"/>
              <a:gd name="connsiteY982" fmla="*/ 1552854 h 2601022"/>
              <a:gd name="connsiteX983" fmla="*/ 1821894 w 10001500"/>
              <a:gd name="connsiteY983" fmla="*/ 1557066 h 2601022"/>
              <a:gd name="connsiteX984" fmla="*/ 1826428 w 10001500"/>
              <a:gd name="connsiteY984" fmla="*/ 1554150 h 2601022"/>
              <a:gd name="connsiteX985" fmla="*/ 1827076 w 10001500"/>
              <a:gd name="connsiteY985" fmla="*/ 1549291 h 2601022"/>
              <a:gd name="connsiteX986" fmla="*/ 6872904 w 10001500"/>
              <a:gd name="connsiteY986" fmla="*/ 1538937 h 2601022"/>
              <a:gd name="connsiteX987" fmla="*/ 6848931 w 10001500"/>
              <a:gd name="connsiteY987" fmla="*/ 1556430 h 2601022"/>
              <a:gd name="connsiteX988" fmla="*/ 6828846 w 10001500"/>
              <a:gd name="connsiteY988" fmla="*/ 1585585 h 2601022"/>
              <a:gd name="connsiteX989" fmla="*/ 6826255 w 10001500"/>
              <a:gd name="connsiteY989" fmla="*/ 1593360 h 2601022"/>
              <a:gd name="connsiteX990" fmla="*/ 6825283 w 10001500"/>
              <a:gd name="connsiteY990" fmla="*/ 1594656 h 2601022"/>
              <a:gd name="connsiteX991" fmla="*/ 6826255 w 10001500"/>
              <a:gd name="connsiteY991" fmla="*/ 1595952 h 2601022"/>
              <a:gd name="connsiteX992" fmla="*/ 6821072 w 10001500"/>
              <a:gd name="connsiteY992" fmla="*/ 1595952 h 2601022"/>
              <a:gd name="connsiteX993" fmla="*/ 6812973 w 10001500"/>
              <a:gd name="connsiteY993" fmla="*/ 1605994 h 2601022"/>
              <a:gd name="connsiteX994" fmla="*/ 6802930 w 10001500"/>
              <a:gd name="connsiteY994" fmla="*/ 1614093 h 2601022"/>
              <a:gd name="connsiteX995" fmla="*/ 6797423 w 10001500"/>
              <a:gd name="connsiteY995" fmla="*/ 1618629 h 2601022"/>
              <a:gd name="connsiteX996" fmla="*/ 6789972 w 10001500"/>
              <a:gd name="connsiteY996" fmla="*/ 1619276 h 2601022"/>
              <a:gd name="connsiteX997" fmla="*/ 6779606 w 10001500"/>
              <a:gd name="connsiteY997" fmla="*/ 1616685 h 2601022"/>
              <a:gd name="connsiteX998" fmla="*/ 6766972 w 10001500"/>
              <a:gd name="connsiteY998" fmla="*/ 1637741 h 2601022"/>
              <a:gd name="connsiteX999" fmla="*/ 6748507 w 10001500"/>
              <a:gd name="connsiteY999" fmla="*/ 1652967 h 2601022"/>
              <a:gd name="connsiteX1000" fmla="*/ 6732633 w 10001500"/>
              <a:gd name="connsiteY1000" fmla="*/ 1659122 h 2601022"/>
              <a:gd name="connsiteX1001" fmla="*/ 6722591 w 10001500"/>
              <a:gd name="connsiteY1001" fmla="*/ 1671108 h 2601022"/>
              <a:gd name="connsiteX1002" fmla="*/ 6728422 w 10001500"/>
              <a:gd name="connsiteY1002" fmla="*/ 1679207 h 2601022"/>
              <a:gd name="connsiteX1003" fmla="*/ 6738140 w 10001500"/>
              <a:gd name="connsiteY1003" fmla="*/ 1681475 h 2601022"/>
              <a:gd name="connsiteX1004" fmla="*/ 6774099 w 10001500"/>
              <a:gd name="connsiteY1004" fmla="*/ 1646164 h 2601022"/>
              <a:gd name="connsiteX1005" fmla="*/ 6815889 w 10001500"/>
              <a:gd name="connsiteY1005" fmla="*/ 1616685 h 2601022"/>
              <a:gd name="connsiteX1006" fmla="*/ 6826255 w 10001500"/>
              <a:gd name="connsiteY1006" fmla="*/ 1595952 h 2601022"/>
              <a:gd name="connsiteX1007" fmla="*/ 6831438 w 10001500"/>
              <a:gd name="connsiteY1007" fmla="*/ 1595952 h 2601022"/>
              <a:gd name="connsiteX1008" fmla="*/ 6836621 w 10001500"/>
              <a:gd name="connsiteY1008" fmla="*/ 1585585 h 2601022"/>
              <a:gd name="connsiteX1009" fmla="*/ 6859945 w 10001500"/>
              <a:gd name="connsiteY1009" fmla="*/ 1572628 h 2601022"/>
              <a:gd name="connsiteX1010" fmla="*/ 6868692 w 10001500"/>
              <a:gd name="connsiteY1010" fmla="*/ 1561937 h 2601022"/>
              <a:gd name="connsiteX1011" fmla="*/ 6875495 w 10001500"/>
              <a:gd name="connsiteY1011" fmla="*/ 1541529 h 2601022"/>
              <a:gd name="connsiteX1012" fmla="*/ 6875171 w 10001500"/>
              <a:gd name="connsiteY1012" fmla="*/ 1540232 h 2601022"/>
              <a:gd name="connsiteX1013" fmla="*/ 6872904 w 10001500"/>
              <a:gd name="connsiteY1013" fmla="*/ 1538937 h 2601022"/>
              <a:gd name="connsiteX1014" fmla="*/ 3378771 w 10001500"/>
              <a:gd name="connsiteY1014" fmla="*/ 1531125 h 2601022"/>
              <a:gd name="connsiteX1015" fmla="*/ 3381473 w 10001500"/>
              <a:gd name="connsiteY1015" fmla="*/ 1535986 h 2601022"/>
              <a:gd name="connsiteX1016" fmla="*/ 3387413 w 10001500"/>
              <a:gd name="connsiteY1016" fmla="*/ 1537606 h 2601022"/>
              <a:gd name="connsiteX1017" fmla="*/ 3400376 w 10001500"/>
              <a:gd name="connsiteY1017" fmla="*/ 1535446 h 2601022"/>
              <a:gd name="connsiteX1018" fmla="*/ 3337725 w 10001500"/>
              <a:gd name="connsiteY1018" fmla="*/ 1528965 h 2601022"/>
              <a:gd name="connsiteX1019" fmla="*/ 3339076 w 10001500"/>
              <a:gd name="connsiteY1019" fmla="*/ 1534096 h 2601022"/>
              <a:gd name="connsiteX1020" fmla="*/ 3342046 w 10001500"/>
              <a:gd name="connsiteY1020" fmla="*/ 1537606 h 2601022"/>
              <a:gd name="connsiteX1021" fmla="*/ 3343937 w 10001500"/>
              <a:gd name="connsiteY1021" fmla="*/ 1535176 h 2601022"/>
              <a:gd name="connsiteX1022" fmla="*/ 3344207 w 10001500"/>
              <a:gd name="connsiteY1022" fmla="*/ 1531125 h 2601022"/>
              <a:gd name="connsiteX1023" fmla="*/ 4266662 w 10001500"/>
              <a:gd name="connsiteY1023" fmla="*/ 1524644 h 2601022"/>
              <a:gd name="connsiteX1024" fmla="*/ 4270712 w 10001500"/>
              <a:gd name="connsiteY1024" fmla="*/ 1539767 h 2601022"/>
              <a:gd name="connsiteX1025" fmla="*/ 4286105 w 10001500"/>
              <a:gd name="connsiteY1025" fmla="*/ 1541927 h 2601022"/>
              <a:gd name="connsiteX1026" fmla="*/ 4286105 w 10001500"/>
              <a:gd name="connsiteY1026" fmla="*/ 1524644 h 2601022"/>
              <a:gd name="connsiteX1027" fmla="*/ 2449059 w 10001500"/>
              <a:gd name="connsiteY1027" fmla="*/ 1520783 h 2601022"/>
              <a:gd name="connsiteX1028" fmla="*/ 2440960 w 10001500"/>
              <a:gd name="connsiteY1028" fmla="*/ 1530502 h 2601022"/>
              <a:gd name="connsiteX1029" fmla="*/ 2438694 w 10001500"/>
              <a:gd name="connsiteY1029" fmla="*/ 1544108 h 2601022"/>
              <a:gd name="connsiteX1030" fmla="*/ 2443876 w 10001500"/>
              <a:gd name="connsiteY1030" fmla="*/ 1564841 h 2601022"/>
              <a:gd name="connsiteX1031" fmla="*/ 2449059 w 10001500"/>
              <a:gd name="connsiteY1031" fmla="*/ 1585573 h 2601022"/>
              <a:gd name="connsiteX1032" fmla="*/ 2432538 w 10001500"/>
              <a:gd name="connsiteY1032" fmla="*/ 1587841 h 2601022"/>
              <a:gd name="connsiteX1033" fmla="*/ 2417960 w 10001500"/>
              <a:gd name="connsiteY1033" fmla="*/ 1595940 h 2601022"/>
              <a:gd name="connsiteX1034" fmla="*/ 2410185 w 10001500"/>
              <a:gd name="connsiteY1034" fmla="*/ 1585573 h 2601022"/>
              <a:gd name="connsiteX1035" fmla="*/ 2407594 w 10001500"/>
              <a:gd name="connsiteY1035" fmla="*/ 1595940 h 2601022"/>
              <a:gd name="connsiteX1036" fmla="*/ 2400467 w 10001500"/>
              <a:gd name="connsiteY1036" fmla="*/ 1596588 h 2601022"/>
              <a:gd name="connsiteX1037" fmla="*/ 2397228 w 10001500"/>
              <a:gd name="connsiteY1037" fmla="*/ 1601123 h 2601022"/>
              <a:gd name="connsiteX1038" fmla="*/ 2394636 w 10001500"/>
              <a:gd name="connsiteY1038" fmla="*/ 1611489 h 2601022"/>
              <a:gd name="connsiteX1039" fmla="*/ 2384269 w 10001500"/>
              <a:gd name="connsiteY1039" fmla="*/ 1614081 h 2601022"/>
              <a:gd name="connsiteX1040" fmla="*/ 2375199 w 10001500"/>
              <a:gd name="connsiteY1040" fmla="*/ 1625095 h 2601022"/>
              <a:gd name="connsiteX1041" fmla="*/ 2366128 w 10001500"/>
              <a:gd name="connsiteY1041" fmla="*/ 1639997 h 2601022"/>
              <a:gd name="connsiteX1042" fmla="*/ 2344101 w 10001500"/>
              <a:gd name="connsiteY1042" fmla="*/ 1675307 h 2601022"/>
              <a:gd name="connsiteX1043" fmla="*/ 2314296 w 10001500"/>
              <a:gd name="connsiteY1043" fmla="*/ 1704787 h 2601022"/>
              <a:gd name="connsiteX1044" fmla="*/ 2324662 w 10001500"/>
              <a:gd name="connsiteY1044" fmla="*/ 1709970 h 2601022"/>
              <a:gd name="connsiteX1045" fmla="*/ 2333733 w 10001500"/>
              <a:gd name="connsiteY1045" fmla="*/ 1711589 h 2601022"/>
              <a:gd name="connsiteX1046" fmla="*/ 2335029 w 10001500"/>
              <a:gd name="connsiteY1046" fmla="*/ 1722928 h 2601022"/>
              <a:gd name="connsiteX1047" fmla="*/ 2303930 w 10001500"/>
              <a:gd name="connsiteY1047" fmla="*/ 1732646 h 2601022"/>
              <a:gd name="connsiteX1048" fmla="*/ 2272831 w 10001500"/>
              <a:gd name="connsiteY1048" fmla="*/ 1738478 h 2601022"/>
              <a:gd name="connsiteX1049" fmla="*/ 2267647 w 10001500"/>
              <a:gd name="connsiteY1049" fmla="*/ 1764394 h 2601022"/>
              <a:gd name="connsiteX1050" fmla="*/ 2296155 w 10001500"/>
              <a:gd name="connsiteY1050" fmla="*/ 1759210 h 2601022"/>
              <a:gd name="connsiteX1051" fmla="*/ 2313324 w 10001500"/>
              <a:gd name="connsiteY1051" fmla="*/ 1759858 h 2601022"/>
              <a:gd name="connsiteX1052" fmla="*/ 2324662 w 10001500"/>
              <a:gd name="connsiteY1052" fmla="*/ 1748844 h 2601022"/>
              <a:gd name="connsiteX1053" fmla="*/ 2335029 w 10001500"/>
              <a:gd name="connsiteY1053" fmla="*/ 1743661 h 2601022"/>
              <a:gd name="connsiteX1054" fmla="*/ 2352846 w 10001500"/>
              <a:gd name="connsiteY1054" fmla="*/ 1724224 h 2601022"/>
              <a:gd name="connsiteX1055" fmla="*/ 2376494 w 10001500"/>
              <a:gd name="connsiteY1055" fmla="*/ 1689237 h 2601022"/>
              <a:gd name="connsiteX1056" fmla="*/ 2438694 w 10001500"/>
              <a:gd name="connsiteY1056" fmla="*/ 1655546 h 2601022"/>
              <a:gd name="connsiteX1057" fmla="*/ 2443876 w 10001500"/>
              <a:gd name="connsiteY1057" fmla="*/ 1645504 h 2601022"/>
              <a:gd name="connsiteX1058" fmla="*/ 2449059 w 10001500"/>
              <a:gd name="connsiteY1058" fmla="*/ 1637405 h 2601022"/>
              <a:gd name="connsiteX1059" fmla="*/ 2440960 w 10001500"/>
              <a:gd name="connsiteY1059" fmla="*/ 1633842 h 2601022"/>
              <a:gd name="connsiteX1060" fmla="*/ 2438694 w 10001500"/>
              <a:gd name="connsiteY1060" fmla="*/ 1624447 h 2601022"/>
              <a:gd name="connsiteX1061" fmla="*/ 2428974 w 10001500"/>
              <a:gd name="connsiteY1061" fmla="*/ 1623475 h 2601022"/>
              <a:gd name="connsiteX1062" fmla="*/ 2423143 w 10001500"/>
              <a:gd name="connsiteY1062" fmla="*/ 1616672 h 2601022"/>
              <a:gd name="connsiteX1063" fmla="*/ 2431242 w 10001500"/>
              <a:gd name="connsiteY1063" fmla="*/ 1600151 h 2601022"/>
              <a:gd name="connsiteX1064" fmla="*/ 2449059 w 10001500"/>
              <a:gd name="connsiteY1064" fmla="*/ 1585573 h 2601022"/>
              <a:gd name="connsiteX1065" fmla="*/ 2454243 w 10001500"/>
              <a:gd name="connsiteY1065" fmla="*/ 1581362 h 2601022"/>
              <a:gd name="connsiteX1066" fmla="*/ 2459426 w 10001500"/>
              <a:gd name="connsiteY1066" fmla="*/ 1575207 h 2601022"/>
              <a:gd name="connsiteX1067" fmla="*/ 2466552 w 10001500"/>
              <a:gd name="connsiteY1067" fmla="*/ 1573263 h 2601022"/>
              <a:gd name="connsiteX1068" fmla="*/ 2469792 w 10001500"/>
              <a:gd name="connsiteY1068" fmla="*/ 1567432 h 2601022"/>
              <a:gd name="connsiteX1069" fmla="*/ 2465257 w 10001500"/>
              <a:gd name="connsiteY1069" fmla="*/ 1550911 h 2601022"/>
              <a:gd name="connsiteX1070" fmla="*/ 2456834 w 10001500"/>
              <a:gd name="connsiteY1070" fmla="*/ 1536333 h 2601022"/>
              <a:gd name="connsiteX1071" fmla="*/ 2455862 w 10001500"/>
              <a:gd name="connsiteY1071" fmla="*/ 1526614 h 2601022"/>
              <a:gd name="connsiteX1072" fmla="*/ 2449059 w 10001500"/>
              <a:gd name="connsiteY1072" fmla="*/ 1520783 h 2601022"/>
              <a:gd name="connsiteX1073" fmla="*/ 1845217 w 10001500"/>
              <a:gd name="connsiteY1073" fmla="*/ 1515600 h 2601022"/>
              <a:gd name="connsiteX1074" fmla="*/ 1836147 w 10001500"/>
              <a:gd name="connsiteY1074" fmla="*/ 1516896 h 2601022"/>
              <a:gd name="connsiteX1075" fmla="*/ 1834851 w 10001500"/>
              <a:gd name="connsiteY1075" fmla="*/ 1525966 h 2601022"/>
              <a:gd name="connsiteX1076" fmla="*/ 1841978 w 10001500"/>
              <a:gd name="connsiteY1076" fmla="*/ 1522727 h 2601022"/>
              <a:gd name="connsiteX1077" fmla="*/ 1845217 w 10001500"/>
              <a:gd name="connsiteY1077" fmla="*/ 1515600 h 2601022"/>
              <a:gd name="connsiteX1078" fmla="*/ 6898820 w 10001500"/>
              <a:gd name="connsiteY1078" fmla="*/ 1502654 h 2601022"/>
              <a:gd name="connsiteX1079" fmla="*/ 6893636 w 10001500"/>
              <a:gd name="connsiteY1079" fmla="*/ 1505246 h 2601022"/>
              <a:gd name="connsiteX1080" fmla="*/ 6893636 w 10001500"/>
              <a:gd name="connsiteY1080" fmla="*/ 1507838 h 2601022"/>
              <a:gd name="connsiteX1081" fmla="*/ 6894284 w 10001500"/>
              <a:gd name="connsiteY1081" fmla="*/ 1512697 h 2601022"/>
              <a:gd name="connsiteX1082" fmla="*/ 6898820 w 10001500"/>
              <a:gd name="connsiteY1082" fmla="*/ 1515613 h 2601022"/>
              <a:gd name="connsiteX1083" fmla="*/ 6902383 w 10001500"/>
              <a:gd name="connsiteY1083" fmla="*/ 1512697 h 2601022"/>
              <a:gd name="connsiteX1084" fmla="*/ 6904003 w 10001500"/>
              <a:gd name="connsiteY1084" fmla="*/ 1507838 h 2601022"/>
              <a:gd name="connsiteX1085" fmla="*/ 6898820 w 10001500"/>
              <a:gd name="connsiteY1085" fmla="*/ 1502654 h 2601022"/>
              <a:gd name="connsiteX1086" fmla="*/ 8312132 w 10001500"/>
              <a:gd name="connsiteY1086" fmla="*/ 1501421 h 2601022"/>
              <a:gd name="connsiteX1087" fmla="*/ 8312132 w 10001500"/>
              <a:gd name="connsiteY1087" fmla="*/ 1510062 h 2601022"/>
              <a:gd name="connsiteX1088" fmla="*/ 8307811 w 10001500"/>
              <a:gd name="connsiteY1088" fmla="*/ 1518703 h 2601022"/>
              <a:gd name="connsiteX1089" fmla="*/ 8314292 w 10001500"/>
              <a:gd name="connsiteY1089" fmla="*/ 1510062 h 2601022"/>
              <a:gd name="connsiteX1090" fmla="*/ 8314022 w 10001500"/>
              <a:gd name="connsiteY1090" fmla="*/ 1505741 h 2601022"/>
              <a:gd name="connsiteX1091" fmla="*/ 8312132 w 10001500"/>
              <a:gd name="connsiteY1091" fmla="*/ 1501421 h 2601022"/>
              <a:gd name="connsiteX1092" fmla="*/ 1845217 w 10001500"/>
              <a:gd name="connsiteY1092" fmla="*/ 1497459 h 2601022"/>
              <a:gd name="connsiteX1093" fmla="*/ 1845865 w 10001500"/>
              <a:gd name="connsiteY1093" fmla="*/ 1502319 h 2601022"/>
              <a:gd name="connsiteX1094" fmla="*/ 1850400 w 10001500"/>
              <a:gd name="connsiteY1094" fmla="*/ 1505234 h 2601022"/>
              <a:gd name="connsiteX1095" fmla="*/ 1855584 w 10001500"/>
              <a:gd name="connsiteY1095" fmla="*/ 1505234 h 2601022"/>
              <a:gd name="connsiteX1096" fmla="*/ 1852344 w 10001500"/>
              <a:gd name="connsiteY1096" fmla="*/ 1499403 h 2601022"/>
              <a:gd name="connsiteX1097" fmla="*/ 1845217 w 10001500"/>
              <a:gd name="connsiteY1097" fmla="*/ 1497459 h 2601022"/>
              <a:gd name="connsiteX1098" fmla="*/ 4681443 w 10001500"/>
              <a:gd name="connsiteY1098" fmla="*/ 1496560 h 2601022"/>
              <a:gd name="connsiteX1099" fmla="*/ 4691435 w 10001500"/>
              <a:gd name="connsiteY1099" fmla="*/ 1497641 h 2601022"/>
              <a:gd name="connsiteX1100" fmla="*/ 4696565 w 10001500"/>
              <a:gd name="connsiteY1100" fmla="*/ 1505201 h 2601022"/>
              <a:gd name="connsiteX1101" fmla="*/ 4693324 w 10001500"/>
              <a:gd name="connsiteY1101" fmla="*/ 1518433 h 2601022"/>
              <a:gd name="connsiteX1102" fmla="*/ 4690084 w 10001500"/>
              <a:gd name="connsiteY1102" fmla="*/ 1533286 h 2601022"/>
              <a:gd name="connsiteX1103" fmla="*/ 4677932 w 10001500"/>
              <a:gd name="connsiteY1103" fmla="*/ 1530045 h 2601022"/>
              <a:gd name="connsiteX1104" fmla="*/ 4670640 w 10001500"/>
              <a:gd name="connsiteY1104" fmla="*/ 1520324 h 2601022"/>
              <a:gd name="connsiteX1105" fmla="*/ 4681443 w 10001500"/>
              <a:gd name="connsiteY1105" fmla="*/ 1496560 h 2601022"/>
              <a:gd name="connsiteX1106" fmla="*/ 4618793 w 10001500"/>
              <a:gd name="connsiteY1106" fmla="*/ 1496560 h 2601022"/>
              <a:gd name="connsiteX1107" fmla="*/ 4620143 w 10001500"/>
              <a:gd name="connsiteY1107" fmla="*/ 1501692 h 2601022"/>
              <a:gd name="connsiteX1108" fmla="*/ 4623114 w 10001500"/>
              <a:gd name="connsiteY1108" fmla="*/ 1505201 h 2601022"/>
              <a:gd name="connsiteX1109" fmla="*/ 4626894 w 10001500"/>
              <a:gd name="connsiteY1109" fmla="*/ 1502771 h 2601022"/>
              <a:gd name="connsiteX1110" fmla="*/ 4627434 w 10001500"/>
              <a:gd name="connsiteY1110" fmla="*/ 1498721 h 2601022"/>
              <a:gd name="connsiteX1111" fmla="*/ 8625378 w 10001500"/>
              <a:gd name="connsiteY1111" fmla="*/ 1484139 h 2601022"/>
              <a:gd name="connsiteX1112" fmla="*/ 8630239 w 10001500"/>
              <a:gd name="connsiteY1112" fmla="*/ 1486838 h 2601022"/>
              <a:gd name="connsiteX1113" fmla="*/ 8631859 w 10001500"/>
              <a:gd name="connsiteY1113" fmla="*/ 1492780 h 2601022"/>
              <a:gd name="connsiteX1114" fmla="*/ 8616737 w 10001500"/>
              <a:gd name="connsiteY1114" fmla="*/ 1497100 h 2601022"/>
              <a:gd name="connsiteX1115" fmla="*/ 8618627 w 10001500"/>
              <a:gd name="connsiteY1115" fmla="*/ 1488999 h 2601022"/>
              <a:gd name="connsiteX1116" fmla="*/ 8625378 w 10001500"/>
              <a:gd name="connsiteY1116" fmla="*/ 1484139 h 2601022"/>
              <a:gd name="connsiteX1117" fmla="*/ 8318613 w 10001500"/>
              <a:gd name="connsiteY1117" fmla="*/ 1477657 h 2601022"/>
              <a:gd name="connsiteX1118" fmla="*/ 8319963 w 10001500"/>
              <a:gd name="connsiteY1118" fmla="*/ 1482788 h 2601022"/>
              <a:gd name="connsiteX1119" fmla="*/ 8322934 w 10001500"/>
              <a:gd name="connsiteY1119" fmla="*/ 1486299 h 2601022"/>
              <a:gd name="connsiteX1120" fmla="*/ 8326714 w 10001500"/>
              <a:gd name="connsiteY1120" fmla="*/ 1483868 h 2601022"/>
              <a:gd name="connsiteX1121" fmla="*/ 8327254 w 10001500"/>
              <a:gd name="connsiteY1121" fmla="*/ 1479817 h 2601022"/>
              <a:gd name="connsiteX1122" fmla="*/ 1881500 w 10001500"/>
              <a:gd name="connsiteY1122" fmla="*/ 1476727 h 2601022"/>
              <a:gd name="connsiteX1123" fmla="*/ 1878908 w 10001500"/>
              <a:gd name="connsiteY1123" fmla="*/ 1478022 h 2601022"/>
              <a:gd name="connsiteX1124" fmla="*/ 1876316 w 10001500"/>
              <a:gd name="connsiteY1124" fmla="*/ 1479318 h 2601022"/>
              <a:gd name="connsiteX1125" fmla="*/ 1877936 w 10001500"/>
              <a:gd name="connsiteY1125" fmla="*/ 1485473 h 2601022"/>
              <a:gd name="connsiteX1126" fmla="*/ 1881500 w 10001500"/>
              <a:gd name="connsiteY1126" fmla="*/ 1489684 h 2601022"/>
              <a:gd name="connsiteX1127" fmla="*/ 1886035 w 10001500"/>
              <a:gd name="connsiteY1127" fmla="*/ 1486769 h 2601022"/>
              <a:gd name="connsiteX1128" fmla="*/ 1886683 w 10001500"/>
              <a:gd name="connsiteY1128" fmla="*/ 1481910 h 2601022"/>
              <a:gd name="connsiteX1129" fmla="*/ 1881500 w 10001500"/>
              <a:gd name="connsiteY1129" fmla="*/ 1476727 h 2601022"/>
              <a:gd name="connsiteX1130" fmla="*/ 2594190 w 10001500"/>
              <a:gd name="connsiteY1130" fmla="*/ 1463768 h 2601022"/>
              <a:gd name="connsiteX1131" fmla="*/ 2596780 w 10001500"/>
              <a:gd name="connsiteY1131" fmla="*/ 1515600 h 2601022"/>
              <a:gd name="connsiteX1132" fmla="*/ 2595484 w 10001500"/>
              <a:gd name="connsiteY1132" fmla="*/ 1536981 h 2601022"/>
              <a:gd name="connsiteX1133" fmla="*/ 2586414 w 10001500"/>
              <a:gd name="connsiteY1133" fmla="*/ 1554474 h 2601022"/>
              <a:gd name="connsiteX1134" fmla="*/ 2575076 w 10001500"/>
              <a:gd name="connsiteY1134" fmla="*/ 1547023 h 2601022"/>
              <a:gd name="connsiteX1135" fmla="*/ 2573456 w 10001500"/>
              <a:gd name="connsiteY1135" fmla="*/ 1533742 h 2601022"/>
              <a:gd name="connsiteX1136" fmla="*/ 2579935 w 10001500"/>
              <a:gd name="connsiteY1136" fmla="*/ 1493896 h 2601022"/>
              <a:gd name="connsiteX1137" fmla="*/ 2594190 w 10001500"/>
              <a:gd name="connsiteY1137" fmla="*/ 1463768 h 2601022"/>
              <a:gd name="connsiteX1138" fmla="*/ 4597191 w 10001500"/>
              <a:gd name="connsiteY1138" fmla="*/ 1457675 h 2601022"/>
              <a:gd name="connsiteX1139" fmla="*/ 4590709 w 10001500"/>
              <a:gd name="connsiteY1139" fmla="*/ 1461995 h 2601022"/>
              <a:gd name="connsiteX1140" fmla="*/ 4568836 w 10001500"/>
              <a:gd name="connsiteY1140" fmla="*/ 1483599 h 2601022"/>
              <a:gd name="connsiteX1141" fmla="*/ 4545342 w 10001500"/>
              <a:gd name="connsiteY1141" fmla="*/ 1505201 h 2601022"/>
              <a:gd name="connsiteX1142" fmla="*/ 4537782 w 10001500"/>
              <a:gd name="connsiteY1142" fmla="*/ 1533556 h 2601022"/>
              <a:gd name="connsiteX1143" fmla="*/ 4530220 w 10001500"/>
              <a:gd name="connsiteY1143" fmla="*/ 1557049 h 2601022"/>
              <a:gd name="connsiteX1144" fmla="*/ 4541022 w 10001500"/>
              <a:gd name="connsiteY1144" fmla="*/ 1550568 h 2601022"/>
              <a:gd name="connsiteX1145" fmla="*/ 4554794 w 10001500"/>
              <a:gd name="connsiteY1145" fmla="*/ 1527885 h 2601022"/>
              <a:gd name="connsiteX1146" fmla="*/ 4573426 w 10001500"/>
              <a:gd name="connsiteY1146" fmla="*/ 1505201 h 2601022"/>
              <a:gd name="connsiteX1147" fmla="*/ 4578828 w 10001500"/>
              <a:gd name="connsiteY1147" fmla="*/ 1489269 h 2601022"/>
              <a:gd name="connsiteX1148" fmla="*/ 4590709 w 10001500"/>
              <a:gd name="connsiteY1148" fmla="*/ 1474957 h 2601022"/>
              <a:gd name="connsiteX1149" fmla="*/ 4592870 w 10001500"/>
              <a:gd name="connsiteY1149" fmla="*/ 1461995 h 2601022"/>
              <a:gd name="connsiteX1150" fmla="*/ 3426299 w 10001500"/>
              <a:gd name="connsiteY1150" fmla="*/ 1455514 h 2601022"/>
              <a:gd name="connsiteX1151" fmla="*/ 3417657 w 10001500"/>
              <a:gd name="connsiteY1151" fmla="*/ 1461995 h 2601022"/>
              <a:gd name="connsiteX1152" fmla="*/ 3409017 w 10001500"/>
              <a:gd name="connsiteY1152" fmla="*/ 1468476 h 2601022"/>
              <a:gd name="connsiteX1153" fmla="*/ 3402265 w 10001500"/>
              <a:gd name="connsiteY1153" fmla="*/ 1475497 h 2601022"/>
              <a:gd name="connsiteX1154" fmla="*/ 3400376 w 10001500"/>
              <a:gd name="connsiteY1154" fmla="*/ 1485759 h 2601022"/>
              <a:gd name="connsiteX1155" fmla="*/ 3400376 w 10001500"/>
              <a:gd name="connsiteY1155" fmla="*/ 1503041 h 2601022"/>
              <a:gd name="connsiteX1156" fmla="*/ 3409017 w 10001500"/>
              <a:gd name="connsiteY1156" fmla="*/ 1511683 h 2601022"/>
              <a:gd name="connsiteX1157" fmla="*/ 3413608 w 10001500"/>
              <a:gd name="connsiteY1157" fmla="*/ 1494940 h 2601022"/>
              <a:gd name="connsiteX1158" fmla="*/ 3426299 w 10001500"/>
              <a:gd name="connsiteY1158" fmla="*/ 1481438 h 2601022"/>
              <a:gd name="connsiteX1159" fmla="*/ 3437101 w 10001500"/>
              <a:gd name="connsiteY1159" fmla="*/ 1468476 h 2601022"/>
              <a:gd name="connsiteX1160" fmla="*/ 8342376 w 10001500"/>
              <a:gd name="connsiteY1160" fmla="*/ 1453894 h 2601022"/>
              <a:gd name="connsiteX1161" fmla="*/ 8343997 w 10001500"/>
              <a:gd name="connsiteY1161" fmla="*/ 1457674 h 2601022"/>
              <a:gd name="connsiteX1162" fmla="*/ 8348858 w 10001500"/>
              <a:gd name="connsiteY1162" fmla="*/ 1458215 h 2601022"/>
              <a:gd name="connsiteX1163" fmla="*/ 8351018 w 10001500"/>
              <a:gd name="connsiteY1163" fmla="*/ 1458215 h 2601022"/>
              <a:gd name="connsiteX1164" fmla="*/ 8349397 w 10001500"/>
              <a:gd name="connsiteY1164" fmla="*/ 1454434 h 2601022"/>
              <a:gd name="connsiteX1165" fmla="*/ 8344536 w 10001500"/>
              <a:gd name="connsiteY1165" fmla="*/ 1453894 h 2601022"/>
              <a:gd name="connsiteX1166" fmla="*/ 8351018 w 10001500"/>
              <a:gd name="connsiteY1166" fmla="*/ 1436611 h 2601022"/>
              <a:gd name="connsiteX1167" fmla="*/ 8351558 w 10001500"/>
              <a:gd name="connsiteY1167" fmla="*/ 1440662 h 2601022"/>
              <a:gd name="connsiteX1168" fmla="*/ 8355338 w 10001500"/>
              <a:gd name="connsiteY1168" fmla="*/ 1443092 h 2601022"/>
              <a:gd name="connsiteX1169" fmla="*/ 8359659 w 10001500"/>
              <a:gd name="connsiteY1169" fmla="*/ 1443092 h 2601022"/>
              <a:gd name="connsiteX1170" fmla="*/ 8356958 w 10001500"/>
              <a:gd name="connsiteY1170" fmla="*/ 1438231 h 2601022"/>
              <a:gd name="connsiteX1171" fmla="*/ 8351018 w 10001500"/>
              <a:gd name="connsiteY1171" fmla="*/ 1436611 h 2601022"/>
              <a:gd name="connsiteX1172" fmla="*/ 4716007 w 10001500"/>
              <a:gd name="connsiteY1172" fmla="*/ 1436071 h 2601022"/>
              <a:gd name="connsiteX1173" fmla="*/ 4733291 w 10001500"/>
              <a:gd name="connsiteY1173" fmla="*/ 1455514 h 2601022"/>
              <a:gd name="connsiteX1174" fmla="*/ 4728970 w 10001500"/>
              <a:gd name="connsiteY1174" fmla="*/ 1470367 h 2601022"/>
              <a:gd name="connsiteX1175" fmla="*/ 4724649 w 10001500"/>
              <a:gd name="connsiteY1175" fmla="*/ 1483599 h 2601022"/>
              <a:gd name="connsiteX1176" fmla="*/ 4720328 w 10001500"/>
              <a:gd name="connsiteY1176" fmla="*/ 1483599 h 2601022"/>
              <a:gd name="connsiteX1177" fmla="*/ 4709526 w 10001500"/>
              <a:gd name="connsiteY1177" fmla="*/ 1474957 h 2601022"/>
              <a:gd name="connsiteX1178" fmla="*/ 4712768 w 10001500"/>
              <a:gd name="connsiteY1178" fmla="*/ 1455514 h 2601022"/>
              <a:gd name="connsiteX1179" fmla="*/ 4716007 w 10001500"/>
              <a:gd name="connsiteY1179" fmla="*/ 1436071 h 2601022"/>
              <a:gd name="connsiteX1180" fmla="*/ 4355234 w 10001500"/>
              <a:gd name="connsiteY1180" fmla="*/ 1429591 h 2601022"/>
              <a:gd name="connsiteX1181" fmla="*/ 4340113 w 10001500"/>
              <a:gd name="connsiteY1181" fmla="*/ 1431751 h 2601022"/>
              <a:gd name="connsiteX1182" fmla="*/ 4327150 w 10001500"/>
              <a:gd name="connsiteY1182" fmla="*/ 1455514 h 2601022"/>
              <a:gd name="connsiteX1183" fmla="*/ 4329311 w 10001500"/>
              <a:gd name="connsiteY1183" fmla="*/ 1464156 h 2601022"/>
              <a:gd name="connsiteX1184" fmla="*/ 4338493 w 10001500"/>
              <a:gd name="connsiteY1184" fmla="*/ 1462265 h 2601022"/>
              <a:gd name="connsiteX1185" fmla="*/ 4344434 w 10001500"/>
              <a:gd name="connsiteY1185" fmla="*/ 1455514 h 2601022"/>
              <a:gd name="connsiteX1186" fmla="*/ 4357666 w 10001500"/>
              <a:gd name="connsiteY1186" fmla="*/ 1449033 h 2601022"/>
              <a:gd name="connsiteX1187" fmla="*/ 4366036 w 10001500"/>
              <a:gd name="connsiteY1187" fmla="*/ 1436071 h 2601022"/>
              <a:gd name="connsiteX1188" fmla="*/ 4362256 w 10001500"/>
              <a:gd name="connsiteY1188" fmla="*/ 1430401 h 2601022"/>
              <a:gd name="connsiteX1189" fmla="*/ 4355234 w 10001500"/>
              <a:gd name="connsiteY1189" fmla="*/ 1429591 h 2601022"/>
              <a:gd name="connsiteX1190" fmla="*/ 3339886 w 10001500"/>
              <a:gd name="connsiteY1190" fmla="*/ 1416629 h 2601022"/>
              <a:gd name="connsiteX1191" fmla="*/ 3335565 w 10001500"/>
              <a:gd name="connsiteY1191" fmla="*/ 1423110 h 2601022"/>
              <a:gd name="connsiteX1192" fmla="*/ 3338807 w 10001500"/>
              <a:gd name="connsiteY1192" fmla="*/ 1436071 h 2601022"/>
              <a:gd name="connsiteX1193" fmla="*/ 3329084 w 10001500"/>
              <a:gd name="connsiteY1193" fmla="*/ 1442553 h 2601022"/>
              <a:gd name="connsiteX1194" fmla="*/ 3326925 w 10001500"/>
              <a:gd name="connsiteY1194" fmla="*/ 1449033 h 2601022"/>
              <a:gd name="connsiteX1195" fmla="*/ 3330705 w 10001500"/>
              <a:gd name="connsiteY1195" fmla="*/ 1459565 h 2601022"/>
              <a:gd name="connsiteX1196" fmla="*/ 3337725 w 10001500"/>
              <a:gd name="connsiteY1196" fmla="*/ 1468476 h 2601022"/>
              <a:gd name="connsiteX1197" fmla="*/ 3322604 w 10001500"/>
              <a:gd name="connsiteY1197" fmla="*/ 1472527 h 2601022"/>
              <a:gd name="connsiteX1198" fmla="*/ 3320444 w 10001500"/>
              <a:gd name="connsiteY1198" fmla="*/ 1487919 h 2601022"/>
              <a:gd name="connsiteX1199" fmla="*/ 3322064 w 10001500"/>
              <a:gd name="connsiteY1199" fmla="*/ 1500341 h 2601022"/>
              <a:gd name="connsiteX1200" fmla="*/ 3333405 w 10001500"/>
              <a:gd name="connsiteY1200" fmla="*/ 1503041 h 2601022"/>
              <a:gd name="connsiteX1201" fmla="*/ 3344207 w 10001500"/>
              <a:gd name="connsiteY1201" fmla="*/ 1477117 h 2601022"/>
              <a:gd name="connsiteX1202" fmla="*/ 3339347 w 10001500"/>
              <a:gd name="connsiteY1202" fmla="*/ 1470636 h 2601022"/>
              <a:gd name="connsiteX1203" fmla="*/ 3344207 w 10001500"/>
              <a:gd name="connsiteY1203" fmla="*/ 1457675 h 2601022"/>
              <a:gd name="connsiteX1204" fmla="*/ 3357169 w 10001500"/>
              <a:gd name="connsiteY1204" fmla="*/ 1442553 h 2601022"/>
              <a:gd name="connsiteX1205" fmla="*/ 3352579 w 10001500"/>
              <a:gd name="connsiteY1205" fmla="*/ 1426350 h 2601022"/>
              <a:gd name="connsiteX1206" fmla="*/ 3339886 w 10001500"/>
              <a:gd name="connsiteY1206" fmla="*/ 1416629 h 2601022"/>
              <a:gd name="connsiteX1207" fmla="*/ 2552724 w 10001500"/>
              <a:gd name="connsiteY1207" fmla="*/ 1411936 h 2601022"/>
              <a:gd name="connsiteX1208" fmla="*/ 2560498 w 10001500"/>
              <a:gd name="connsiteY1208" fmla="*/ 1422303 h 2601022"/>
              <a:gd name="connsiteX1209" fmla="*/ 2565033 w 10001500"/>
              <a:gd name="connsiteY1209" fmla="*/ 1419387 h 2601022"/>
              <a:gd name="connsiteX1210" fmla="*/ 2565681 w 10001500"/>
              <a:gd name="connsiteY1210" fmla="*/ 1414528 h 2601022"/>
              <a:gd name="connsiteX1211" fmla="*/ 5488992 w 10001500"/>
              <a:gd name="connsiteY1211" fmla="*/ 1404174 h 2601022"/>
              <a:gd name="connsiteX1212" fmla="*/ 5477330 w 10001500"/>
              <a:gd name="connsiteY1212" fmla="*/ 1439161 h 2601022"/>
              <a:gd name="connsiteX1213" fmla="*/ 5465667 w 10001500"/>
              <a:gd name="connsiteY1213" fmla="*/ 1474147 h 2601022"/>
              <a:gd name="connsiteX1214" fmla="*/ 5464047 w 10001500"/>
              <a:gd name="connsiteY1214" fmla="*/ 1481598 h 2601022"/>
              <a:gd name="connsiteX1215" fmla="*/ 5460484 w 10001500"/>
              <a:gd name="connsiteY1215" fmla="*/ 1487105 h 2601022"/>
              <a:gd name="connsiteX1216" fmla="*/ 5451737 w 10001500"/>
              <a:gd name="connsiteY1216" fmla="*/ 1471555 h 2601022"/>
              <a:gd name="connsiteX1217" fmla="*/ 5437160 w 10001500"/>
              <a:gd name="connsiteY1217" fmla="*/ 1456006 h 2601022"/>
              <a:gd name="connsiteX1218" fmla="*/ 5430033 w 10001500"/>
              <a:gd name="connsiteY1218" fmla="*/ 1483217 h 2601022"/>
              <a:gd name="connsiteX1219" fmla="*/ 5419019 w 10001500"/>
              <a:gd name="connsiteY1219" fmla="*/ 1510429 h 2601022"/>
              <a:gd name="connsiteX1220" fmla="*/ 5447526 w 10001500"/>
              <a:gd name="connsiteY1220" fmla="*/ 1513021 h 2601022"/>
              <a:gd name="connsiteX1221" fmla="*/ 5449470 w 10001500"/>
              <a:gd name="connsiteY1221" fmla="*/ 1505570 h 2601022"/>
              <a:gd name="connsiteX1222" fmla="*/ 5455301 w 10001500"/>
              <a:gd name="connsiteY1222" fmla="*/ 1500063 h 2601022"/>
              <a:gd name="connsiteX1223" fmla="*/ 5457569 w 10001500"/>
              <a:gd name="connsiteY1223" fmla="*/ 1502978 h 2601022"/>
              <a:gd name="connsiteX1224" fmla="*/ 5457892 w 10001500"/>
              <a:gd name="connsiteY1224" fmla="*/ 1507838 h 2601022"/>
              <a:gd name="connsiteX1225" fmla="*/ 5453033 w 10001500"/>
              <a:gd name="connsiteY1225" fmla="*/ 1526951 h 2601022"/>
              <a:gd name="connsiteX1226" fmla="*/ 5442343 w 10001500"/>
              <a:gd name="connsiteY1226" fmla="*/ 1544120 h 2601022"/>
              <a:gd name="connsiteX1227" fmla="*/ 5453357 w 10001500"/>
              <a:gd name="connsiteY1227" fmla="*/ 1554486 h 2601022"/>
              <a:gd name="connsiteX1228" fmla="*/ 5468259 w 10001500"/>
              <a:gd name="connsiteY1228" fmla="*/ 1557078 h 2601022"/>
              <a:gd name="connsiteX1229" fmla="*/ 5491583 w 10001500"/>
              <a:gd name="connsiteY1229" fmla="*/ 1507838 h 2601022"/>
              <a:gd name="connsiteX1230" fmla="*/ 5476034 w 10001500"/>
              <a:gd name="connsiteY1230" fmla="*/ 1492288 h 2601022"/>
              <a:gd name="connsiteX1231" fmla="*/ 5481865 w 10001500"/>
              <a:gd name="connsiteY1231" fmla="*/ 1466696 h 2601022"/>
              <a:gd name="connsiteX1232" fmla="*/ 5491583 w 10001500"/>
              <a:gd name="connsiteY1232" fmla="*/ 1443048 h 2601022"/>
              <a:gd name="connsiteX1233" fmla="*/ 5504541 w 10001500"/>
              <a:gd name="connsiteY1233" fmla="*/ 1424907 h 2601022"/>
              <a:gd name="connsiteX1234" fmla="*/ 5507133 w 10001500"/>
              <a:gd name="connsiteY1234" fmla="*/ 1406766 h 2601022"/>
              <a:gd name="connsiteX1235" fmla="*/ 4143523 w 10001500"/>
              <a:gd name="connsiteY1235" fmla="*/ 1403667 h 2601022"/>
              <a:gd name="connsiteX1236" fmla="*/ 4143523 w 10001500"/>
              <a:gd name="connsiteY1236" fmla="*/ 1420950 h 2601022"/>
              <a:gd name="connsiteX1237" fmla="*/ 4152165 w 10001500"/>
              <a:gd name="connsiteY1237" fmla="*/ 1425270 h 2601022"/>
              <a:gd name="connsiteX1238" fmla="*/ 4152165 w 10001500"/>
              <a:gd name="connsiteY1238" fmla="*/ 1407987 h 2601022"/>
              <a:gd name="connsiteX1239" fmla="*/ 8361819 w 10001500"/>
              <a:gd name="connsiteY1239" fmla="*/ 1399886 h 2601022"/>
              <a:gd name="connsiteX1240" fmla="*/ 8360739 w 10001500"/>
              <a:gd name="connsiteY1240" fmla="*/ 1401236 h 2601022"/>
              <a:gd name="connsiteX1241" fmla="*/ 8359659 w 10001500"/>
              <a:gd name="connsiteY1241" fmla="*/ 1404207 h 2601022"/>
              <a:gd name="connsiteX1242" fmla="*/ 8359659 w 10001500"/>
              <a:gd name="connsiteY1242" fmla="*/ 1425810 h 2601022"/>
              <a:gd name="connsiteX1243" fmla="*/ 8370460 w 10001500"/>
              <a:gd name="connsiteY1243" fmla="*/ 1419328 h 2601022"/>
              <a:gd name="connsiteX1244" fmla="*/ 8375591 w 10001500"/>
              <a:gd name="connsiteY1244" fmla="*/ 1418789 h 2601022"/>
              <a:gd name="connsiteX1245" fmla="*/ 8379102 w 10001500"/>
              <a:gd name="connsiteY1245" fmla="*/ 1415008 h 2601022"/>
              <a:gd name="connsiteX1246" fmla="*/ 8372891 w 10001500"/>
              <a:gd name="connsiteY1246" fmla="*/ 1405017 h 2601022"/>
              <a:gd name="connsiteX1247" fmla="*/ 8361819 w 10001500"/>
              <a:gd name="connsiteY1247" fmla="*/ 1399886 h 2601022"/>
              <a:gd name="connsiteX1248" fmla="*/ 4759214 w 10001500"/>
              <a:gd name="connsiteY1248" fmla="*/ 1384224 h 2601022"/>
              <a:gd name="connsiteX1249" fmla="*/ 4773526 w 10001500"/>
              <a:gd name="connsiteY1249" fmla="*/ 1392325 h 2601022"/>
              <a:gd name="connsiteX1250" fmla="*/ 4776497 w 10001500"/>
              <a:gd name="connsiteY1250" fmla="*/ 1410148 h 2601022"/>
              <a:gd name="connsiteX1251" fmla="*/ 4762994 w 10001500"/>
              <a:gd name="connsiteY1251" fmla="*/ 1407447 h 2601022"/>
              <a:gd name="connsiteX1252" fmla="*/ 4759214 w 10001500"/>
              <a:gd name="connsiteY1252" fmla="*/ 1395026 h 2601022"/>
              <a:gd name="connsiteX1253" fmla="*/ 7010258 w 10001500"/>
              <a:gd name="connsiteY1253" fmla="*/ 1380849 h 2601022"/>
              <a:gd name="connsiteX1254" fmla="*/ 7007667 w 10001500"/>
              <a:gd name="connsiteY1254" fmla="*/ 1386033 h 2601022"/>
              <a:gd name="connsiteX1255" fmla="*/ 7012850 w 10001500"/>
              <a:gd name="connsiteY1255" fmla="*/ 1391216 h 2601022"/>
              <a:gd name="connsiteX1256" fmla="*/ 7016413 w 10001500"/>
              <a:gd name="connsiteY1256" fmla="*/ 1388300 h 2601022"/>
              <a:gd name="connsiteX1257" fmla="*/ 7018033 w 10001500"/>
              <a:gd name="connsiteY1257" fmla="*/ 1383441 h 2601022"/>
              <a:gd name="connsiteX1258" fmla="*/ 8688027 w 10001500"/>
              <a:gd name="connsiteY1258" fmla="*/ 1361000 h 2601022"/>
              <a:gd name="connsiteX1259" fmla="*/ 8685057 w 10001500"/>
              <a:gd name="connsiteY1259" fmla="*/ 1362080 h 2601022"/>
              <a:gd name="connsiteX1260" fmla="*/ 8683707 w 10001500"/>
              <a:gd name="connsiteY1260" fmla="*/ 1363160 h 2601022"/>
              <a:gd name="connsiteX1261" fmla="*/ 8684246 w 10001500"/>
              <a:gd name="connsiteY1261" fmla="*/ 1368291 h 2601022"/>
              <a:gd name="connsiteX1262" fmla="*/ 8688027 w 10001500"/>
              <a:gd name="connsiteY1262" fmla="*/ 1371802 h 2601022"/>
              <a:gd name="connsiteX1263" fmla="*/ 8689918 w 10001500"/>
              <a:gd name="connsiteY1263" fmla="*/ 1369371 h 2601022"/>
              <a:gd name="connsiteX1264" fmla="*/ 8690188 w 10001500"/>
              <a:gd name="connsiteY1264" fmla="*/ 1365321 h 2601022"/>
              <a:gd name="connsiteX1265" fmla="*/ 8688027 w 10001500"/>
              <a:gd name="connsiteY1265" fmla="*/ 1361000 h 2601022"/>
              <a:gd name="connsiteX1266" fmla="*/ 7018033 w 10001500"/>
              <a:gd name="connsiteY1266" fmla="*/ 1360117 h 2601022"/>
              <a:gd name="connsiteX1267" fmla="*/ 7012850 w 10001500"/>
              <a:gd name="connsiteY1267" fmla="*/ 1362708 h 2601022"/>
              <a:gd name="connsiteX1268" fmla="*/ 7012850 w 10001500"/>
              <a:gd name="connsiteY1268" fmla="*/ 1365300 h 2601022"/>
              <a:gd name="connsiteX1269" fmla="*/ 7013498 w 10001500"/>
              <a:gd name="connsiteY1269" fmla="*/ 1370159 h 2601022"/>
              <a:gd name="connsiteX1270" fmla="*/ 7018033 w 10001500"/>
              <a:gd name="connsiteY1270" fmla="*/ 1373075 h 2601022"/>
              <a:gd name="connsiteX1271" fmla="*/ 7021596 w 10001500"/>
              <a:gd name="connsiteY1271" fmla="*/ 1370159 h 2601022"/>
              <a:gd name="connsiteX1272" fmla="*/ 7023216 w 10001500"/>
              <a:gd name="connsiteY1272" fmla="*/ 1365300 h 2601022"/>
              <a:gd name="connsiteX1273" fmla="*/ 7018033 w 10001500"/>
              <a:gd name="connsiteY1273" fmla="*/ 1360117 h 2601022"/>
              <a:gd name="connsiteX1274" fmla="*/ 4672801 w 10001500"/>
              <a:gd name="connsiteY1274" fmla="*/ 1358300 h 2601022"/>
              <a:gd name="connsiteX1275" fmla="*/ 4674152 w 10001500"/>
              <a:gd name="connsiteY1275" fmla="*/ 1363431 h 2601022"/>
              <a:gd name="connsiteX1276" fmla="*/ 4677122 w 10001500"/>
              <a:gd name="connsiteY1276" fmla="*/ 1366941 h 2601022"/>
              <a:gd name="connsiteX1277" fmla="*/ 4680902 w 10001500"/>
              <a:gd name="connsiteY1277" fmla="*/ 1364511 h 2601022"/>
              <a:gd name="connsiteX1278" fmla="*/ 4681443 w 10001500"/>
              <a:gd name="connsiteY1278" fmla="*/ 1360461 h 2601022"/>
              <a:gd name="connsiteX1279" fmla="*/ 6940285 w 10001500"/>
              <a:gd name="connsiteY1279" fmla="*/ 1344567 h 2601022"/>
              <a:gd name="connsiteX1280" fmla="*/ 6937693 w 10001500"/>
              <a:gd name="connsiteY1280" fmla="*/ 1345863 h 2601022"/>
              <a:gd name="connsiteX1281" fmla="*/ 6935102 w 10001500"/>
              <a:gd name="connsiteY1281" fmla="*/ 1347159 h 2601022"/>
              <a:gd name="connsiteX1282" fmla="*/ 6935750 w 10001500"/>
              <a:gd name="connsiteY1282" fmla="*/ 1353314 h 2601022"/>
              <a:gd name="connsiteX1283" fmla="*/ 6940285 w 10001500"/>
              <a:gd name="connsiteY1283" fmla="*/ 1357525 h 2601022"/>
              <a:gd name="connsiteX1284" fmla="*/ 6943848 w 10001500"/>
              <a:gd name="connsiteY1284" fmla="*/ 1354609 h 2601022"/>
              <a:gd name="connsiteX1285" fmla="*/ 6945468 w 10001500"/>
              <a:gd name="connsiteY1285" fmla="*/ 1349750 h 2601022"/>
              <a:gd name="connsiteX1286" fmla="*/ 6940285 w 10001500"/>
              <a:gd name="connsiteY1286" fmla="*/ 1344567 h 2601022"/>
              <a:gd name="connsiteX1287" fmla="*/ 4681443 w 10001500"/>
              <a:gd name="connsiteY1287" fmla="*/ 1341018 h 2601022"/>
              <a:gd name="connsiteX1288" fmla="*/ 4682793 w 10001500"/>
              <a:gd name="connsiteY1288" fmla="*/ 1346148 h 2601022"/>
              <a:gd name="connsiteX1289" fmla="*/ 4685763 w 10001500"/>
              <a:gd name="connsiteY1289" fmla="*/ 1349659 h 2601022"/>
              <a:gd name="connsiteX1290" fmla="*/ 4689544 w 10001500"/>
              <a:gd name="connsiteY1290" fmla="*/ 1347229 h 2601022"/>
              <a:gd name="connsiteX1291" fmla="*/ 4690084 w 10001500"/>
              <a:gd name="connsiteY1291" fmla="*/ 1343178 h 2601022"/>
              <a:gd name="connsiteX1292" fmla="*/ 4152165 w 10001500"/>
              <a:gd name="connsiteY1292" fmla="*/ 1341018 h 2601022"/>
              <a:gd name="connsiteX1293" fmla="*/ 4150004 w 10001500"/>
              <a:gd name="connsiteY1293" fmla="*/ 1362621 h 2601022"/>
              <a:gd name="connsiteX1294" fmla="*/ 4151086 w 10001500"/>
              <a:gd name="connsiteY1294" fmla="*/ 1375042 h 2601022"/>
              <a:gd name="connsiteX1295" fmla="*/ 4158646 w 10001500"/>
              <a:gd name="connsiteY1295" fmla="*/ 1384224 h 2601022"/>
              <a:gd name="connsiteX1296" fmla="*/ 4160806 w 10001500"/>
              <a:gd name="connsiteY1296" fmla="*/ 1360461 h 2601022"/>
              <a:gd name="connsiteX1297" fmla="*/ 4160806 w 10001500"/>
              <a:gd name="connsiteY1297" fmla="*/ 1347498 h 2601022"/>
              <a:gd name="connsiteX1298" fmla="*/ 4134883 w 10001500"/>
              <a:gd name="connsiteY1298" fmla="*/ 1341018 h 2601022"/>
              <a:gd name="connsiteX1299" fmla="*/ 4124081 w 10001500"/>
              <a:gd name="connsiteY1299" fmla="*/ 1364781 h 2601022"/>
              <a:gd name="connsiteX1300" fmla="*/ 4126242 w 10001500"/>
              <a:gd name="connsiteY1300" fmla="*/ 1392865 h 2601022"/>
              <a:gd name="connsiteX1301" fmla="*/ 4137044 w 10001500"/>
              <a:gd name="connsiteY1301" fmla="*/ 1369102 h 2601022"/>
              <a:gd name="connsiteX1302" fmla="*/ 4136772 w 10001500"/>
              <a:gd name="connsiteY1302" fmla="*/ 1355060 h 2601022"/>
              <a:gd name="connsiteX1303" fmla="*/ 4134883 w 10001500"/>
              <a:gd name="connsiteY1303" fmla="*/ 1341018 h 2601022"/>
              <a:gd name="connsiteX1304" fmla="*/ 3555918 w 10001500"/>
              <a:gd name="connsiteY1304" fmla="*/ 1323735 h 2601022"/>
              <a:gd name="connsiteX1305" fmla="*/ 3555918 w 10001500"/>
              <a:gd name="connsiteY1305" fmla="*/ 1330216 h 2601022"/>
              <a:gd name="connsiteX1306" fmla="*/ 3558888 w 10001500"/>
              <a:gd name="connsiteY1306" fmla="*/ 1338857 h 2601022"/>
              <a:gd name="connsiteX1307" fmla="*/ 3566720 w 10001500"/>
              <a:gd name="connsiteY1307" fmla="*/ 1341018 h 2601022"/>
              <a:gd name="connsiteX1308" fmla="*/ 6932510 w 10001500"/>
              <a:gd name="connsiteY1308" fmla="*/ 1313468 h 2601022"/>
              <a:gd name="connsiteX1309" fmla="*/ 6919552 w 10001500"/>
              <a:gd name="connsiteY1309" fmla="*/ 1331609 h 2601022"/>
              <a:gd name="connsiteX1310" fmla="*/ 6906918 w 10001500"/>
              <a:gd name="connsiteY1310" fmla="*/ 1332581 h 2601022"/>
              <a:gd name="connsiteX1311" fmla="*/ 6904003 w 10001500"/>
              <a:gd name="connsiteY1311" fmla="*/ 1347159 h 2601022"/>
              <a:gd name="connsiteX1312" fmla="*/ 6891045 w 10001500"/>
              <a:gd name="connsiteY1312" fmla="*/ 1357525 h 2601022"/>
              <a:gd name="connsiteX1313" fmla="*/ 6914369 w 10001500"/>
              <a:gd name="connsiteY1313" fmla="*/ 1347159 h 2601022"/>
              <a:gd name="connsiteX1314" fmla="*/ 6924412 w 10001500"/>
              <a:gd name="connsiteY1314" fmla="*/ 1331285 h 2601022"/>
              <a:gd name="connsiteX1315" fmla="*/ 6932510 w 10001500"/>
              <a:gd name="connsiteY1315" fmla="*/ 1313468 h 2601022"/>
              <a:gd name="connsiteX1316" fmla="*/ 3370130 w 10001500"/>
              <a:gd name="connsiteY1316" fmla="*/ 1304292 h 2601022"/>
              <a:gd name="connsiteX1317" fmla="*/ 3363650 w 10001500"/>
              <a:gd name="connsiteY1317" fmla="*/ 1338857 h 2601022"/>
              <a:gd name="connsiteX1318" fmla="*/ 3356359 w 10001500"/>
              <a:gd name="connsiteY1318" fmla="*/ 1339128 h 2601022"/>
              <a:gd name="connsiteX1319" fmla="*/ 3350688 w 10001500"/>
              <a:gd name="connsiteY1319" fmla="*/ 1341018 h 2601022"/>
              <a:gd name="connsiteX1320" fmla="*/ 3358789 w 10001500"/>
              <a:gd name="connsiteY1320" fmla="*/ 1348309 h 2601022"/>
              <a:gd name="connsiteX1321" fmla="*/ 3370130 w 10001500"/>
              <a:gd name="connsiteY1321" fmla="*/ 1353979 h 2601022"/>
              <a:gd name="connsiteX1322" fmla="*/ 3380932 w 10001500"/>
              <a:gd name="connsiteY1322" fmla="*/ 1342098 h 2601022"/>
              <a:gd name="connsiteX1323" fmla="*/ 3391734 w 10001500"/>
              <a:gd name="connsiteY1323" fmla="*/ 1330216 h 2601022"/>
              <a:gd name="connsiteX1324" fmla="*/ 3384173 w 10001500"/>
              <a:gd name="connsiteY1324" fmla="*/ 1314824 h 2601022"/>
              <a:gd name="connsiteX1325" fmla="*/ 3370130 w 10001500"/>
              <a:gd name="connsiteY1325" fmla="*/ 1304292 h 2601022"/>
              <a:gd name="connsiteX1326" fmla="*/ 3417657 w 10001500"/>
              <a:gd name="connsiteY1326" fmla="*/ 1295651 h 2601022"/>
              <a:gd name="connsiteX1327" fmla="*/ 3409017 w 10001500"/>
              <a:gd name="connsiteY1327" fmla="*/ 1299972 h 2601022"/>
              <a:gd name="connsiteX1328" fmla="*/ 3409017 w 10001500"/>
              <a:gd name="connsiteY1328" fmla="*/ 1323735 h 2601022"/>
              <a:gd name="connsiteX1329" fmla="*/ 3400376 w 10001500"/>
              <a:gd name="connsiteY1329" fmla="*/ 1332377 h 2601022"/>
              <a:gd name="connsiteX1330" fmla="*/ 3400376 w 10001500"/>
              <a:gd name="connsiteY1330" fmla="*/ 1356140 h 2601022"/>
              <a:gd name="connsiteX1331" fmla="*/ 3396055 w 10001500"/>
              <a:gd name="connsiteY1331" fmla="*/ 1364781 h 2601022"/>
              <a:gd name="connsiteX1332" fmla="*/ 3404696 w 10001500"/>
              <a:gd name="connsiteY1332" fmla="*/ 1356140 h 2601022"/>
              <a:gd name="connsiteX1333" fmla="*/ 3417657 w 10001500"/>
              <a:gd name="connsiteY1333" fmla="*/ 1377743 h 2601022"/>
              <a:gd name="connsiteX1334" fmla="*/ 3417928 w 10001500"/>
              <a:gd name="connsiteY1334" fmla="*/ 1379903 h 2601022"/>
              <a:gd name="connsiteX1335" fmla="*/ 3419818 w 10001500"/>
              <a:gd name="connsiteY1335" fmla="*/ 1382064 h 2601022"/>
              <a:gd name="connsiteX1336" fmla="*/ 3431970 w 10001500"/>
              <a:gd name="connsiteY1336" fmla="*/ 1360461 h 2601022"/>
              <a:gd name="connsiteX1337" fmla="*/ 3426299 w 10001500"/>
              <a:gd name="connsiteY1337" fmla="*/ 1338857 h 2601022"/>
              <a:gd name="connsiteX1338" fmla="*/ 3425758 w 10001500"/>
              <a:gd name="connsiteY1338" fmla="*/ 1323465 h 2601022"/>
              <a:gd name="connsiteX1339" fmla="*/ 3434941 w 10001500"/>
              <a:gd name="connsiteY1339" fmla="*/ 1312933 h 2601022"/>
              <a:gd name="connsiteX1340" fmla="*/ 5579698 w 10001500"/>
              <a:gd name="connsiteY1340" fmla="*/ 1292735 h 2601022"/>
              <a:gd name="connsiteX1341" fmla="*/ 5577106 w 10001500"/>
              <a:gd name="connsiteY1341" fmla="*/ 1295327 h 2601022"/>
              <a:gd name="connsiteX1342" fmla="*/ 5577106 w 10001500"/>
              <a:gd name="connsiteY1342" fmla="*/ 1308285 h 2601022"/>
              <a:gd name="connsiteX1343" fmla="*/ 5580345 w 10001500"/>
              <a:gd name="connsiteY1343" fmla="*/ 1316384 h 2601022"/>
              <a:gd name="connsiteX1344" fmla="*/ 5587472 w 10001500"/>
              <a:gd name="connsiteY1344" fmla="*/ 1318651 h 2601022"/>
              <a:gd name="connsiteX1345" fmla="*/ 5584557 w 10001500"/>
              <a:gd name="connsiteY1345" fmla="*/ 1303750 h 2601022"/>
              <a:gd name="connsiteX1346" fmla="*/ 5579698 w 10001500"/>
              <a:gd name="connsiteY1346" fmla="*/ 1292735 h 2601022"/>
              <a:gd name="connsiteX1347" fmla="*/ 4126242 w 10001500"/>
              <a:gd name="connsiteY1347" fmla="*/ 1289170 h 2601022"/>
              <a:gd name="connsiteX1348" fmla="*/ 4126242 w 10001500"/>
              <a:gd name="connsiteY1348" fmla="*/ 1299972 h 2601022"/>
              <a:gd name="connsiteX1349" fmla="*/ 4130022 w 10001500"/>
              <a:gd name="connsiteY1349" fmla="*/ 1305643 h 2601022"/>
              <a:gd name="connsiteX1350" fmla="*/ 4137044 w 10001500"/>
              <a:gd name="connsiteY1350" fmla="*/ 1306453 h 2601022"/>
              <a:gd name="connsiteX1351" fmla="*/ 2573456 w 10001500"/>
              <a:gd name="connsiteY1351" fmla="*/ 1287540 h 2601022"/>
              <a:gd name="connsiteX1352" fmla="*/ 2588034 w 10001500"/>
              <a:gd name="connsiteY1352" fmla="*/ 1291427 h 2601022"/>
              <a:gd name="connsiteX1353" fmla="*/ 2596780 w 10001500"/>
              <a:gd name="connsiteY1353" fmla="*/ 1303089 h 2601022"/>
              <a:gd name="connsiteX1354" fmla="*/ 2594190 w 10001500"/>
              <a:gd name="connsiteY1354" fmla="*/ 1326414 h 2601022"/>
              <a:gd name="connsiteX1355" fmla="*/ 2583822 w 10001500"/>
              <a:gd name="connsiteY1355" fmla="*/ 1329005 h 2601022"/>
              <a:gd name="connsiteX1356" fmla="*/ 2576696 w 10001500"/>
              <a:gd name="connsiteY1356" fmla="*/ 1326737 h 2601022"/>
              <a:gd name="connsiteX1357" fmla="*/ 2573456 w 10001500"/>
              <a:gd name="connsiteY1357" fmla="*/ 1318639 h 2601022"/>
              <a:gd name="connsiteX1358" fmla="*/ 5553782 w 10001500"/>
              <a:gd name="connsiteY1358" fmla="*/ 1269411 h 2601022"/>
              <a:gd name="connsiteX1359" fmla="*/ 5539528 w 10001500"/>
              <a:gd name="connsiteY1359" fmla="*/ 1293059 h 2601022"/>
              <a:gd name="connsiteX1360" fmla="*/ 5525274 w 10001500"/>
              <a:gd name="connsiteY1360" fmla="*/ 1318651 h 2601022"/>
              <a:gd name="connsiteX1361" fmla="*/ 5508105 w 10001500"/>
              <a:gd name="connsiteY1361" fmla="*/ 1330637 h 2601022"/>
              <a:gd name="connsiteX1362" fmla="*/ 5496767 w 10001500"/>
              <a:gd name="connsiteY1362" fmla="*/ 1344567 h 2601022"/>
              <a:gd name="connsiteX1363" fmla="*/ 5501302 w 10001500"/>
              <a:gd name="connsiteY1363" fmla="*/ 1352666 h 2601022"/>
              <a:gd name="connsiteX1364" fmla="*/ 5509724 w 10001500"/>
              <a:gd name="connsiteY1364" fmla="*/ 1354933 h 2601022"/>
              <a:gd name="connsiteX1365" fmla="*/ 5535640 w 10001500"/>
              <a:gd name="connsiteY1365" fmla="*/ 1339384 h 2601022"/>
              <a:gd name="connsiteX1366" fmla="*/ 5546007 w 10001500"/>
              <a:gd name="connsiteY1366" fmla="*/ 1310876 h 2601022"/>
              <a:gd name="connsiteX1367" fmla="*/ 5561880 w 10001500"/>
              <a:gd name="connsiteY1367" fmla="*/ 1303425 h 2601022"/>
              <a:gd name="connsiteX1368" fmla="*/ 5571923 w 10001500"/>
              <a:gd name="connsiteY1368" fmla="*/ 1290144 h 2601022"/>
              <a:gd name="connsiteX1369" fmla="*/ 1868541 w 10001500"/>
              <a:gd name="connsiteY1369" fmla="*/ 1269399 h 2601022"/>
              <a:gd name="connsiteX1370" fmla="*/ 1861415 w 10001500"/>
              <a:gd name="connsiteY1370" fmla="*/ 1278793 h 2601022"/>
              <a:gd name="connsiteX1371" fmla="*/ 1858176 w 10001500"/>
              <a:gd name="connsiteY1371" fmla="*/ 1290131 h 2601022"/>
              <a:gd name="connsiteX1372" fmla="*/ 1865950 w 10001500"/>
              <a:gd name="connsiteY1372" fmla="*/ 1308273 h 2601022"/>
              <a:gd name="connsiteX1373" fmla="*/ 1883444 w 10001500"/>
              <a:gd name="connsiteY1373" fmla="*/ 1323174 h 2601022"/>
              <a:gd name="connsiteX1374" fmla="*/ 1897050 w 10001500"/>
              <a:gd name="connsiteY1374" fmla="*/ 1341963 h 2601022"/>
              <a:gd name="connsiteX1375" fmla="*/ 1909035 w 10001500"/>
              <a:gd name="connsiteY1375" fmla="*/ 1362048 h 2601022"/>
              <a:gd name="connsiteX1376" fmla="*/ 1930740 w 10001500"/>
              <a:gd name="connsiteY1376" fmla="*/ 1378245 h 2601022"/>
              <a:gd name="connsiteX1377" fmla="*/ 1941106 w 10001500"/>
              <a:gd name="connsiteY1377" fmla="*/ 1373062 h 2601022"/>
              <a:gd name="connsiteX1378" fmla="*/ 1930416 w 10001500"/>
              <a:gd name="connsiteY1378" fmla="*/ 1355569 h 2601022"/>
              <a:gd name="connsiteX1379" fmla="*/ 1917782 w 10001500"/>
              <a:gd name="connsiteY1379" fmla="*/ 1341963 h 2601022"/>
              <a:gd name="connsiteX1380" fmla="*/ 1911627 w 10001500"/>
              <a:gd name="connsiteY1380" fmla="*/ 1341315 h 2601022"/>
              <a:gd name="connsiteX1381" fmla="*/ 1907416 w 10001500"/>
              <a:gd name="connsiteY1381" fmla="*/ 1336780 h 2601022"/>
              <a:gd name="connsiteX1382" fmla="*/ 1908387 w 10001500"/>
              <a:gd name="connsiteY1382" fmla="*/ 1327385 h 2601022"/>
              <a:gd name="connsiteX1383" fmla="*/ 1899642 w 10001500"/>
              <a:gd name="connsiteY1383" fmla="*/ 1323822 h 2601022"/>
              <a:gd name="connsiteX1384" fmla="*/ 1868541 w 10001500"/>
              <a:gd name="connsiteY1384" fmla="*/ 1279765 h 2601022"/>
              <a:gd name="connsiteX1385" fmla="*/ 1869513 w 10001500"/>
              <a:gd name="connsiteY1385" fmla="*/ 1274582 h 2601022"/>
              <a:gd name="connsiteX1386" fmla="*/ 1868541 w 10001500"/>
              <a:gd name="connsiteY1386" fmla="*/ 1269399 h 2601022"/>
              <a:gd name="connsiteX1387" fmla="*/ 8688027 w 10001500"/>
              <a:gd name="connsiteY1387" fmla="*/ 1268106 h 2601022"/>
              <a:gd name="connsiteX1388" fmla="*/ 8683707 w 10001500"/>
              <a:gd name="connsiteY1388" fmla="*/ 1272427 h 2601022"/>
              <a:gd name="connsiteX1389" fmla="*/ 8685057 w 10001500"/>
              <a:gd name="connsiteY1389" fmla="*/ 1284039 h 2601022"/>
              <a:gd name="connsiteX1390" fmla="*/ 8688027 w 10001500"/>
              <a:gd name="connsiteY1390" fmla="*/ 1294030 h 2601022"/>
              <a:gd name="connsiteX1391" fmla="*/ 8689918 w 10001500"/>
              <a:gd name="connsiteY1391" fmla="*/ 1289710 h 2601022"/>
              <a:gd name="connsiteX1392" fmla="*/ 8690188 w 10001500"/>
              <a:gd name="connsiteY1392" fmla="*/ 1285389 h 2601022"/>
              <a:gd name="connsiteX1393" fmla="*/ 8697478 w 10001500"/>
              <a:gd name="connsiteY1393" fmla="*/ 1284849 h 2601022"/>
              <a:gd name="connsiteX1394" fmla="*/ 8703149 w 10001500"/>
              <a:gd name="connsiteY1394" fmla="*/ 1281069 h 2601022"/>
              <a:gd name="connsiteX1395" fmla="*/ 8697209 w 10001500"/>
              <a:gd name="connsiteY1395" fmla="*/ 1272157 h 2601022"/>
              <a:gd name="connsiteX1396" fmla="*/ 8688027 w 10001500"/>
              <a:gd name="connsiteY1396" fmla="*/ 1268106 h 2601022"/>
              <a:gd name="connsiteX1397" fmla="*/ 4495655 w 10001500"/>
              <a:gd name="connsiteY1397" fmla="*/ 1267567 h 2601022"/>
              <a:gd name="connsiteX1398" fmla="*/ 4497815 w 10001500"/>
              <a:gd name="connsiteY1398" fmla="*/ 1271888 h 2601022"/>
              <a:gd name="connsiteX1399" fmla="*/ 4504297 w 10001500"/>
              <a:gd name="connsiteY1399" fmla="*/ 1271888 h 2601022"/>
              <a:gd name="connsiteX1400" fmla="*/ 4502677 w 10001500"/>
              <a:gd name="connsiteY1400" fmla="*/ 1268107 h 2601022"/>
              <a:gd name="connsiteX1401" fmla="*/ 4497815 w 10001500"/>
              <a:gd name="connsiteY1401" fmla="*/ 1267567 h 2601022"/>
              <a:gd name="connsiteX1402" fmla="*/ 2565681 w 10001500"/>
              <a:gd name="connsiteY1402" fmla="*/ 1259032 h 2601022"/>
              <a:gd name="connsiteX1403" fmla="*/ 2576696 w 10001500"/>
              <a:gd name="connsiteY1403" fmla="*/ 1266159 h 2601022"/>
              <a:gd name="connsiteX1404" fmla="*/ 2583822 w 10001500"/>
              <a:gd name="connsiteY1404" fmla="*/ 1277173 h 2601022"/>
              <a:gd name="connsiteX1405" fmla="*/ 2579611 w 10001500"/>
              <a:gd name="connsiteY1405" fmla="*/ 1279441 h 2601022"/>
              <a:gd name="connsiteX1406" fmla="*/ 2573456 w 10001500"/>
              <a:gd name="connsiteY1406" fmla="*/ 1279765 h 2601022"/>
              <a:gd name="connsiteX1407" fmla="*/ 2563413 w 10001500"/>
              <a:gd name="connsiteY1407" fmla="*/ 1279441 h 2601022"/>
              <a:gd name="connsiteX1408" fmla="*/ 2555316 w 10001500"/>
              <a:gd name="connsiteY1408" fmla="*/ 1277173 h 2601022"/>
              <a:gd name="connsiteX1409" fmla="*/ 2560498 w 10001500"/>
              <a:gd name="connsiteY1409" fmla="*/ 1269074 h 2601022"/>
              <a:gd name="connsiteX1410" fmla="*/ 2565681 w 10001500"/>
              <a:gd name="connsiteY1410" fmla="*/ 1259032 h 2601022"/>
              <a:gd name="connsiteX1411" fmla="*/ 4487015 w 10001500"/>
              <a:gd name="connsiteY1411" fmla="*/ 1248124 h 2601022"/>
              <a:gd name="connsiteX1412" fmla="*/ 4491334 w 10001500"/>
              <a:gd name="connsiteY1412" fmla="*/ 1256765 h 2601022"/>
              <a:gd name="connsiteX1413" fmla="*/ 4495116 w 10001500"/>
              <a:gd name="connsiteY1413" fmla="*/ 1254335 h 2601022"/>
              <a:gd name="connsiteX1414" fmla="*/ 4495655 w 10001500"/>
              <a:gd name="connsiteY1414" fmla="*/ 1250284 h 2601022"/>
              <a:gd name="connsiteX1415" fmla="*/ 8625378 w 10001500"/>
              <a:gd name="connsiteY1415" fmla="*/ 1246504 h 2601022"/>
              <a:gd name="connsiteX1416" fmla="*/ 8618897 w 10001500"/>
              <a:gd name="connsiteY1416" fmla="*/ 1270267 h 2601022"/>
              <a:gd name="connsiteX1417" fmla="*/ 8630779 w 10001500"/>
              <a:gd name="connsiteY1417" fmla="*/ 1274588 h 2601022"/>
              <a:gd name="connsiteX1418" fmla="*/ 8636180 w 10001500"/>
              <a:gd name="connsiteY1418" fmla="*/ 1285389 h 2601022"/>
              <a:gd name="connsiteX1419" fmla="*/ 8645091 w 10001500"/>
              <a:gd name="connsiteY1419" fmla="*/ 1283229 h 2601022"/>
              <a:gd name="connsiteX1420" fmla="*/ 8649142 w 10001500"/>
              <a:gd name="connsiteY1420" fmla="*/ 1274588 h 2601022"/>
              <a:gd name="connsiteX1421" fmla="*/ 8649142 w 10001500"/>
              <a:gd name="connsiteY1421" fmla="*/ 1261625 h 2601022"/>
              <a:gd name="connsiteX1422" fmla="*/ 4716007 w 10001500"/>
              <a:gd name="connsiteY1422" fmla="*/ 1245964 h 2601022"/>
              <a:gd name="connsiteX1423" fmla="*/ 4720328 w 10001500"/>
              <a:gd name="connsiteY1423" fmla="*/ 1254605 h 2601022"/>
              <a:gd name="connsiteX1424" fmla="*/ 4724108 w 10001500"/>
              <a:gd name="connsiteY1424" fmla="*/ 1252175 h 2601022"/>
              <a:gd name="connsiteX1425" fmla="*/ 4724649 w 10001500"/>
              <a:gd name="connsiteY1425" fmla="*/ 1248124 h 2601022"/>
              <a:gd name="connsiteX1426" fmla="*/ 3609926 w 10001500"/>
              <a:gd name="connsiteY1426" fmla="*/ 1239483 h 2601022"/>
              <a:gd name="connsiteX1427" fmla="*/ 3617487 w 10001500"/>
              <a:gd name="connsiteY1427" fmla="*/ 1245423 h 2601022"/>
              <a:gd name="connsiteX1428" fmla="*/ 3618307 w 10001500"/>
              <a:gd name="connsiteY1428" fmla="*/ 1252387 h 2601022"/>
              <a:gd name="connsiteX1429" fmla="*/ 3616611 w 10001500"/>
              <a:gd name="connsiteY1429" fmla="*/ 1255257 h 2601022"/>
              <a:gd name="connsiteX1430" fmla="*/ 3608845 w 10001500"/>
              <a:gd name="connsiteY1430" fmla="*/ 1257845 h 2601022"/>
              <a:gd name="connsiteX1431" fmla="*/ 3599124 w 10001500"/>
              <a:gd name="connsiteY1431" fmla="*/ 1261086 h 2601022"/>
              <a:gd name="connsiteX1432" fmla="*/ 3599124 w 10001500"/>
              <a:gd name="connsiteY1432" fmla="*/ 1254605 h 2601022"/>
              <a:gd name="connsiteX1433" fmla="*/ 8733394 w 10001500"/>
              <a:gd name="connsiteY1433" fmla="*/ 1237862 h 2601022"/>
              <a:gd name="connsiteX1434" fmla="*/ 8733394 w 10001500"/>
              <a:gd name="connsiteY1434" fmla="*/ 1246504 h 2601022"/>
              <a:gd name="connsiteX1435" fmla="*/ 8736094 w 10001500"/>
              <a:gd name="connsiteY1435" fmla="*/ 1252174 h 2601022"/>
              <a:gd name="connsiteX1436" fmla="*/ 8742035 w 10001500"/>
              <a:gd name="connsiteY1436" fmla="*/ 1252984 h 2601022"/>
              <a:gd name="connsiteX1437" fmla="*/ 6976567 w 10001500"/>
              <a:gd name="connsiteY1437" fmla="*/ 1227946 h 2601022"/>
              <a:gd name="connsiteX1438" fmla="*/ 6969440 w 10001500"/>
              <a:gd name="connsiteY1438" fmla="*/ 1242524 h 2601022"/>
              <a:gd name="connsiteX1439" fmla="*/ 6966201 w 10001500"/>
              <a:gd name="connsiteY1439" fmla="*/ 1259045 h 2601022"/>
              <a:gd name="connsiteX1440" fmla="*/ 6955511 w 10001500"/>
              <a:gd name="connsiteY1440" fmla="*/ 1260340 h 2601022"/>
              <a:gd name="connsiteX1441" fmla="*/ 6950651 w 10001500"/>
              <a:gd name="connsiteY1441" fmla="*/ 1269411 h 2601022"/>
              <a:gd name="connsiteX1442" fmla="*/ 6937693 w 10001500"/>
              <a:gd name="connsiteY1442" fmla="*/ 1287552 h 2601022"/>
              <a:gd name="connsiteX1443" fmla="*/ 6935102 w 10001500"/>
              <a:gd name="connsiteY1443" fmla="*/ 1300510 h 2601022"/>
              <a:gd name="connsiteX1444" fmla="*/ 6935750 w 10001500"/>
              <a:gd name="connsiteY1444" fmla="*/ 1303101 h 2601022"/>
              <a:gd name="connsiteX1445" fmla="*/ 6940285 w 10001500"/>
              <a:gd name="connsiteY1445" fmla="*/ 1305693 h 2601022"/>
              <a:gd name="connsiteX1446" fmla="*/ 6946764 w 10001500"/>
              <a:gd name="connsiteY1446" fmla="*/ 1295327 h 2601022"/>
              <a:gd name="connsiteX1447" fmla="*/ 6953243 w 10001500"/>
              <a:gd name="connsiteY1447" fmla="*/ 1284960 h 2601022"/>
              <a:gd name="connsiteX1448" fmla="*/ 6955835 w 10001500"/>
              <a:gd name="connsiteY1448" fmla="*/ 1285285 h 2601022"/>
              <a:gd name="connsiteX1449" fmla="*/ 6958426 w 10001500"/>
              <a:gd name="connsiteY1449" fmla="*/ 1287552 h 2601022"/>
              <a:gd name="connsiteX1450" fmla="*/ 6969440 w 10001500"/>
              <a:gd name="connsiteY1450" fmla="*/ 1258721 h 2601022"/>
              <a:gd name="connsiteX1451" fmla="*/ 6976567 w 10001500"/>
              <a:gd name="connsiteY1451" fmla="*/ 1227946 h 2601022"/>
              <a:gd name="connsiteX1452" fmla="*/ 4143523 w 10001500"/>
              <a:gd name="connsiteY1452" fmla="*/ 1222200 h 2601022"/>
              <a:gd name="connsiteX1453" fmla="*/ 4140283 w 10001500"/>
              <a:gd name="connsiteY1453" fmla="*/ 1230032 h 2601022"/>
              <a:gd name="connsiteX1454" fmla="*/ 4137044 w 10001500"/>
              <a:gd name="connsiteY1454" fmla="*/ 1239483 h 2601022"/>
              <a:gd name="connsiteX1455" fmla="*/ 4137044 w 10001500"/>
              <a:gd name="connsiteY1455" fmla="*/ 1252445 h 2601022"/>
              <a:gd name="connsiteX1456" fmla="*/ 4138394 w 10001500"/>
              <a:gd name="connsiteY1456" fmla="*/ 1262976 h 2601022"/>
              <a:gd name="connsiteX1457" fmla="*/ 4141364 w 10001500"/>
              <a:gd name="connsiteY1457" fmla="*/ 1271888 h 2601022"/>
              <a:gd name="connsiteX1458" fmla="*/ 4143254 w 10001500"/>
              <a:gd name="connsiteY1458" fmla="*/ 1268377 h 2601022"/>
              <a:gd name="connsiteX1459" fmla="*/ 4143523 w 10001500"/>
              <a:gd name="connsiteY1459" fmla="*/ 1263246 h 2601022"/>
              <a:gd name="connsiteX1460" fmla="*/ 4157026 w 10001500"/>
              <a:gd name="connsiteY1460" fmla="*/ 1258656 h 2601022"/>
              <a:gd name="connsiteX1461" fmla="*/ 4160806 w 10001500"/>
              <a:gd name="connsiteY1461" fmla="*/ 1245964 h 2601022"/>
              <a:gd name="connsiteX1462" fmla="*/ 4159997 w 10001500"/>
              <a:gd name="connsiteY1462" fmla="*/ 1230032 h 2601022"/>
              <a:gd name="connsiteX1463" fmla="*/ 4147844 w 10001500"/>
              <a:gd name="connsiteY1463" fmla="*/ 1222200 h 2601022"/>
              <a:gd name="connsiteX1464" fmla="*/ 7090598 w 10001500"/>
              <a:gd name="connsiteY1464" fmla="*/ 1220170 h 2601022"/>
              <a:gd name="connsiteX1465" fmla="*/ 7090598 w 10001500"/>
              <a:gd name="connsiteY1465" fmla="*/ 1222762 h 2601022"/>
              <a:gd name="connsiteX1466" fmla="*/ 7091245 w 10001500"/>
              <a:gd name="connsiteY1466" fmla="*/ 1227622 h 2601022"/>
              <a:gd name="connsiteX1467" fmla="*/ 7095781 w 10001500"/>
              <a:gd name="connsiteY1467" fmla="*/ 1230537 h 2601022"/>
              <a:gd name="connsiteX1468" fmla="*/ 7098372 w 10001500"/>
              <a:gd name="connsiteY1468" fmla="*/ 1225354 h 2601022"/>
              <a:gd name="connsiteX1469" fmla="*/ 7098372 w 10001500"/>
              <a:gd name="connsiteY1469" fmla="*/ 1222762 h 2601022"/>
              <a:gd name="connsiteX1470" fmla="*/ 7095457 w 10001500"/>
              <a:gd name="connsiteY1470" fmla="*/ 1220494 h 2601022"/>
              <a:gd name="connsiteX1471" fmla="*/ 7090598 w 10001500"/>
              <a:gd name="connsiteY1471" fmla="*/ 1220170 h 2601022"/>
              <a:gd name="connsiteX1472" fmla="*/ 5603022 w 10001500"/>
              <a:gd name="connsiteY1472" fmla="*/ 1220170 h 2601022"/>
              <a:gd name="connsiteX1473" fmla="*/ 5595247 w 10001500"/>
              <a:gd name="connsiteY1473" fmla="*/ 1237016 h 2601022"/>
              <a:gd name="connsiteX1474" fmla="*/ 5587472 w 10001500"/>
              <a:gd name="connsiteY1474" fmla="*/ 1253862 h 2601022"/>
              <a:gd name="connsiteX1475" fmla="*/ 5579050 w 10001500"/>
              <a:gd name="connsiteY1475" fmla="*/ 1254509 h 2601022"/>
              <a:gd name="connsiteX1476" fmla="*/ 5574514 w 10001500"/>
              <a:gd name="connsiteY1476" fmla="*/ 1259045 h 2601022"/>
              <a:gd name="connsiteX1477" fmla="*/ 5579374 w 10001500"/>
              <a:gd name="connsiteY1477" fmla="*/ 1271031 h 2601022"/>
              <a:gd name="connsiteX1478" fmla="*/ 5590064 w 10001500"/>
              <a:gd name="connsiteY1478" fmla="*/ 1277186 h 2601022"/>
              <a:gd name="connsiteX1479" fmla="*/ 5605614 w 10001500"/>
              <a:gd name="connsiteY1479" fmla="*/ 1253214 h 2601022"/>
              <a:gd name="connsiteX1480" fmla="*/ 5621163 w 10001500"/>
              <a:gd name="connsiteY1480" fmla="*/ 1225354 h 2601022"/>
              <a:gd name="connsiteX1481" fmla="*/ 8778761 w 10001500"/>
              <a:gd name="connsiteY1481" fmla="*/ 1211938 h 2601022"/>
              <a:gd name="connsiteX1482" fmla="*/ 8775790 w 10001500"/>
              <a:gd name="connsiteY1482" fmla="*/ 1213019 h 2601022"/>
              <a:gd name="connsiteX1483" fmla="*/ 8774440 w 10001500"/>
              <a:gd name="connsiteY1483" fmla="*/ 1214098 h 2601022"/>
              <a:gd name="connsiteX1484" fmla="*/ 8775790 w 10001500"/>
              <a:gd name="connsiteY1484" fmla="*/ 1218149 h 2601022"/>
              <a:gd name="connsiteX1485" fmla="*/ 8778761 w 10001500"/>
              <a:gd name="connsiteY1485" fmla="*/ 1220580 h 2601022"/>
              <a:gd name="connsiteX1486" fmla="*/ 8780921 w 10001500"/>
              <a:gd name="connsiteY1486" fmla="*/ 1216259 h 2601022"/>
              <a:gd name="connsiteX1487" fmla="*/ 8778761 w 10001500"/>
              <a:gd name="connsiteY1487" fmla="*/ 1211938 h 2601022"/>
              <a:gd name="connsiteX1488" fmla="*/ 4750572 w 10001500"/>
              <a:gd name="connsiteY1488" fmla="*/ 1202758 h 2601022"/>
              <a:gd name="connsiteX1489" fmla="*/ 4751922 w 10001500"/>
              <a:gd name="connsiteY1489" fmla="*/ 1207888 h 2601022"/>
              <a:gd name="connsiteX1490" fmla="*/ 4754893 w 10001500"/>
              <a:gd name="connsiteY1490" fmla="*/ 1211399 h 2601022"/>
              <a:gd name="connsiteX1491" fmla="*/ 4758673 w 10001500"/>
              <a:gd name="connsiteY1491" fmla="*/ 1208969 h 2601022"/>
              <a:gd name="connsiteX1492" fmla="*/ 4759214 w 10001500"/>
              <a:gd name="connsiteY1492" fmla="*/ 1204918 h 2601022"/>
              <a:gd name="connsiteX1493" fmla="*/ 5626346 w 10001500"/>
              <a:gd name="connsiteY1493" fmla="*/ 1202030 h 2601022"/>
              <a:gd name="connsiteX1494" fmla="*/ 5630234 w 10001500"/>
              <a:gd name="connsiteY1494" fmla="*/ 1208185 h 2601022"/>
              <a:gd name="connsiteX1495" fmla="*/ 5634121 w 10001500"/>
              <a:gd name="connsiteY1495" fmla="*/ 1212396 h 2601022"/>
              <a:gd name="connsiteX1496" fmla="*/ 5636713 w 10001500"/>
              <a:gd name="connsiteY1496" fmla="*/ 1207213 h 2601022"/>
              <a:gd name="connsiteX1497" fmla="*/ 5633473 w 10001500"/>
              <a:gd name="connsiteY1497" fmla="*/ 1202677 h 2601022"/>
              <a:gd name="connsiteX1498" fmla="*/ 5626346 w 10001500"/>
              <a:gd name="connsiteY1498" fmla="*/ 1202030 h 2601022"/>
              <a:gd name="connsiteX1499" fmla="*/ 8742035 w 10001500"/>
              <a:gd name="connsiteY1499" fmla="*/ 1196816 h 2601022"/>
              <a:gd name="connsiteX1500" fmla="*/ 8742035 w 10001500"/>
              <a:gd name="connsiteY1500" fmla="*/ 1218419 h 2601022"/>
              <a:gd name="connsiteX1501" fmla="*/ 8748516 w 10001500"/>
              <a:gd name="connsiteY1501" fmla="*/ 1227061 h 2601022"/>
              <a:gd name="connsiteX1502" fmla="*/ 8748516 w 10001500"/>
              <a:gd name="connsiteY1502" fmla="*/ 1211938 h 2601022"/>
              <a:gd name="connsiteX1503" fmla="*/ 8780921 w 10001500"/>
              <a:gd name="connsiteY1503" fmla="*/ 1188175 h 2601022"/>
              <a:gd name="connsiteX1504" fmla="*/ 8782271 w 10001500"/>
              <a:gd name="connsiteY1504" fmla="*/ 1193306 h 2601022"/>
              <a:gd name="connsiteX1505" fmla="*/ 8785241 w 10001500"/>
              <a:gd name="connsiteY1505" fmla="*/ 1196816 h 2601022"/>
              <a:gd name="connsiteX1506" fmla="*/ 8789022 w 10001500"/>
              <a:gd name="connsiteY1506" fmla="*/ 1194386 h 2601022"/>
              <a:gd name="connsiteX1507" fmla="*/ 8789562 w 10001500"/>
              <a:gd name="connsiteY1507" fmla="*/ 1190335 h 2601022"/>
              <a:gd name="connsiteX1508" fmla="*/ 7142429 w 10001500"/>
              <a:gd name="connsiteY1508" fmla="*/ 1186480 h 2601022"/>
              <a:gd name="connsiteX1509" fmla="*/ 7138866 w 10001500"/>
              <a:gd name="connsiteY1509" fmla="*/ 1191663 h 2601022"/>
              <a:gd name="connsiteX1510" fmla="*/ 7137246 w 10001500"/>
              <a:gd name="connsiteY1510" fmla="*/ 1196846 h 2601022"/>
              <a:gd name="connsiteX1511" fmla="*/ 7114894 w 10001500"/>
              <a:gd name="connsiteY1511" fmla="*/ 1217255 h 2601022"/>
              <a:gd name="connsiteX1512" fmla="*/ 7106147 w 10001500"/>
              <a:gd name="connsiteY1512" fmla="*/ 1251270 h 2601022"/>
              <a:gd name="connsiteX1513" fmla="*/ 7072456 w 10001500"/>
              <a:gd name="connsiteY1513" fmla="*/ 1266819 h 2601022"/>
              <a:gd name="connsiteX1514" fmla="*/ 7062738 w 10001500"/>
              <a:gd name="connsiteY1514" fmla="*/ 1294679 h 2601022"/>
              <a:gd name="connsiteX1515" fmla="*/ 7041357 w 10001500"/>
              <a:gd name="connsiteY1515" fmla="*/ 1334201 h 2601022"/>
              <a:gd name="connsiteX1516" fmla="*/ 7041681 w 10001500"/>
              <a:gd name="connsiteY1516" fmla="*/ 1340680 h 2601022"/>
              <a:gd name="connsiteX1517" fmla="*/ 7043949 w 10001500"/>
              <a:gd name="connsiteY1517" fmla="*/ 1347159 h 2601022"/>
              <a:gd name="connsiteX1518" fmla="*/ 7047512 w 10001500"/>
              <a:gd name="connsiteY1518" fmla="*/ 1344243 h 2601022"/>
              <a:gd name="connsiteX1519" fmla="*/ 7049132 w 10001500"/>
              <a:gd name="connsiteY1519" fmla="*/ 1339384 h 2601022"/>
              <a:gd name="connsiteX1520" fmla="*/ 7063061 w 10001500"/>
              <a:gd name="connsiteY1520" fmla="*/ 1317679 h 2601022"/>
              <a:gd name="connsiteX1521" fmla="*/ 7075048 w 10001500"/>
              <a:gd name="connsiteY1521" fmla="*/ 1297918 h 2601022"/>
              <a:gd name="connsiteX1522" fmla="*/ 7084443 w 10001500"/>
              <a:gd name="connsiteY1522" fmla="*/ 1290792 h 2601022"/>
              <a:gd name="connsiteX1523" fmla="*/ 7088006 w 10001500"/>
              <a:gd name="connsiteY1523" fmla="*/ 1279777 h 2601022"/>
              <a:gd name="connsiteX1524" fmla="*/ 7099992 w 10001500"/>
              <a:gd name="connsiteY1524" fmla="*/ 1268763 h 2601022"/>
              <a:gd name="connsiteX1525" fmla="*/ 7106147 w 10001500"/>
              <a:gd name="connsiteY1525" fmla="*/ 1253862 h 2601022"/>
              <a:gd name="connsiteX1526" fmla="*/ 7116513 w 10001500"/>
              <a:gd name="connsiteY1526" fmla="*/ 1243495 h 2601022"/>
              <a:gd name="connsiteX1527" fmla="*/ 7118781 w 10001500"/>
              <a:gd name="connsiteY1527" fmla="*/ 1233777 h 2601022"/>
              <a:gd name="connsiteX1528" fmla="*/ 7126880 w 10001500"/>
              <a:gd name="connsiteY1528" fmla="*/ 1227946 h 2601022"/>
              <a:gd name="connsiteX1529" fmla="*/ 7129471 w 10001500"/>
              <a:gd name="connsiteY1529" fmla="*/ 1227946 h 2601022"/>
              <a:gd name="connsiteX1530" fmla="*/ 7132063 w 10001500"/>
              <a:gd name="connsiteY1530" fmla="*/ 1210776 h 2601022"/>
              <a:gd name="connsiteX1531" fmla="*/ 7142429 w 10001500"/>
              <a:gd name="connsiteY1531" fmla="*/ 1199438 h 2601022"/>
              <a:gd name="connsiteX1532" fmla="*/ 7145021 w 10001500"/>
              <a:gd name="connsiteY1532" fmla="*/ 1199438 h 2601022"/>
              <a:gd name="connsiteX1533" fmla="*/ 7143725 w 10001500"/>
              <a:gd name="connsiteY1533" fmla="*/ 1191987 h 2601022"/>
              <a:gd name="connsiteX1534" fmla="*/ 7142429 w 10001500"/>
              <a:gd name="connsiteY1534" fmla="*/ 1186480 h 2601022"/>
              <a:gd name="connsiteX1535" fmla="*/ 1793385 w 10001500"/>
              <a:gd name="connsiteY1535" fmla="*/ 1183876 h 2601022"/>
              <a:gd name="connsiteX1536" fmla="*/ 1784963 w 10001500"/>
              <a:gd name="connsiteY1536" fmla="*/ 1191975 h 2601022"/>
              <a:gd name="connsiteX1537" fmla="*/ 1780427 w 10001500"/>
              <a:gd name="connsiteY1537" fmla="*/ 1202017 h 2601022"/>
              <a:gd name="connsiteX1538" fmla="*/ 1799540 w 10001500"/>
              <a:gd name="connsiteY1538" fmla="*/ 1210116 h 2601022"/>
              <a:gd name="connsiteX1539" fmla="*/ 1816710 w 10001500"/>
              <a:gd name="connsiteY1539" fmla="*/ 1220158 h 2601022"/>
              <a:gd name="connsiteX1540" fmla="*/ 1842625 w 10001500"/>
              <a:gd name="connsiteY1540" fmla="*/ 1227933 h 2601022"/>
              <a:gd name="connsiteX1541" fmla="*/ 1851696 w 10001500"/>
              <a:gd name="connsiteY1541" fmla="*/ 1244454 h 2601022"/>
              <a:gd name="connsiteX1542" fmla="*/ 1868541 w 10001500"/>
              <a:gd name="connsiteY1542" fmla="*/ 1251258 h 2601022"/>
              <a:gd name="connsiteX1543" fmla="*/ 1873725 w 10001500"/>
              <a:gd name="connsiteY1543" fmla="*/ 1248666 h 2601022"/>
              <a:gd name="connsiteX1544" fmla="*/ 1861091 w 10001500"/>
              <a:gd name="connsiteY1544" fmla="*/ 1228257 h 2601022"/>
              <a:gd name="connsiteX1545" fmla="*/ 1842625 w 10001500"/>
              <a:gd name="connsiteY1545" fmla="*/ 1209792 h 2601022"/>
              <a:gd name="connsiteX1546" fmla="*/ 1816062 w 10001500"/>
              <a:gd name="connsiteY1546" fmla="*/ 1200721 h 2601022"/>
              <a:gd name="connsiteX1547" fmla="*/ 1793385 w 10001500"/>
              <a:gd name="connsiteY1547" fmla="*/ 1183876 h 2601022"/>
              <a:gd name="connsiteX1548" fmla="*/ 1705272 w 10001500"/>
              <a:gd name="connsiteY1548" fmla="*/ 1170918 h 2601022"/>
              <a:gd name="connsiteX1549" fmla="*/ 1703651 w 10001500"/>
              <a:gd name="connsiteY1549" fmla="*/ 1172214 h 2601022"/>
              <a:gd name="connsiteX1550" fmla="*/ 1700088 w 10001500"/>
              <a:gd name="connsiteY1550" fmla="*/ 1173509 h 2601022"/>
              <a:gd name="connsiteX1551" fmla="*/ 1700088 w 10001500"/>
              <a:gd name="connsiteY1551" fmla="*/ 1176101 h 2601022"/>
              <a:gd name="connsiteX1552" fmla="*/ 1700735 w 10001500"/>
              <a:gd name="connsiteY1552" fmla="*/ 1180960 h 2601022"/>
              <a:gd name="connsiteX1553" fmla="*/ 1705272 w 10001500"/>
              <a:gd name="connsiteY1553" fmla="*/ 1183876 h 2601022"/>
              <a:gd name="connsiteX1554" fmla="*/ 1708834 w 10001500"/>
              <a:gd name="connsiteY1554" fmla="*/ 1180960 h 2601022"/>
              <a:gd name="connsiteX1555" fmla="*/ 1710454 w 10001500"/>
              <a:gd name="connsiteY1555" fmla="*/ 1176101 h 2601022"/>
              <a:gd name="connsiteX1556" fmla="*/ 1709806 w 10001500"/>
              <a:gd name="connsiteY1556" fmla="*/ 1172538 h 2601022"/>
              <a:gd name="connsiteX1557" fmla="*/ 1705272 w 10001500"/>
              <a:gd name="connsiteY1557" fmla="*/ 1170918 h 2601022"/>
              <a:gd name="connsiteX1558" fmla="*/ 8802524 w 10001500"/>
              <a:gd name="connsiteY1558" fmla="*/ 1162251 h 2601022"/>
              <a:gd name="connsiteX1559" fmla="*/ 8800364 w 10001500"/>
              <a:gd name="connsiteY1559" fmla="*/ 1163331 h 2601022"/>
              <a:gd name="connsiteX1560" fmla="*/ 8798204 w 10001500"/>
              <a:gd name="connsiteY1560" fmla="*/ 1164412 h 2601022"/>
              <a:gd name="connsiteX1561" fmla="*/ 8799553 w 10001500"/>
              <a:gd name="connsiteY1561" fmla="*/ 1169542 h 2601022"/>
              <a:gd name="connsiteX1562" fmla="*/ 8802524 w 10001500"/>
              <a:gd name="connsiteY1562" fmla="*/ 1173053 h 2601022"/>
              <a:gd name="connsiteX1563" fmla="*/ 8806305 w 10001500"/>
              <a:gd name="connsiteY1563" fmla="*/ 1170622 h 2601022"/>
              <a:gd name="connsiteX1564" fmla="*/ 8806845 w 10001500"/>
              <a:gd name="connsiteY1564" fmla="*/ 1166572 h 2601022"/>
              <a:gd name="connsiteX1565" fmla="*/ 8802524 w 10001500"/>
              <a:gd name="connsiteY1565" fmla="*/ 1162251 h 2601022"/>
              <a:gd name="connsiteX1566" fmla="*/ 4811062 w 10001500"/>
              <a:gd name="connsiteY1566" fmla="*/ 1161711 h 2601022"/>
              <a:gd name="connsiteX1567" fmla="*/ 4804580 w 10001500"/>
              <a:gd name="connsiteY1567" fmla="*/ 1168192 h 2601022"/>
              <a:gd name="connsiteX1568" fmla="*/ 4786218 w 10001500"/>
              <a:gd name="connsiteY1568" fmla="*/ 1180614 h 2601022"/>
              <a:gd name="connsiteX1569" fmla="*/ 4780816 w 10001500"/>
              <a:gd name="connsiteY1569" fmla="*/ 1202758 h 2601022"/>
              <a:gd name="connsiteX1570" fmla="*/ 4767856 w 10001500"/>
              <a:gd name="connsiteY1570" fmla="*/ 1220040 h 2601022"/>
              <a:gd name="connsiteX1571" fmla="*/ 4764614 w 10001500"/>
              <a:gd name="connsiteY1571" fmla="*/ 1228951 h 2601022"/>
              <a:gd name="connsiteX1572" fmla="*/ 4754893 w 10001500"/>
              <a:gd name="connsiteY1572" fmla="*/ 1233002 h 2601022"/>
              <a:gd name="connsiteX1573" fmla="*/ 4750572 w 10001500"/>
              <a:gd name="connsiteY1573" fmla="*/ 1233002 h 2601022"/>
              <a:gd name="connsiteX1574" fmla="*/ 4733291 w 10001500"/>
              <a:gd name="connsiteY1574" fmla="*/ 1259736 h 2601022"/>
              <a:gd name="connsiteX1575" fmla="*/ 4716007 w 10001500"/>
              <a:gd name="connsiteY1575" fmla="*/ 1291331 h 2601022"/>
              <a:gd name="connsiteX1576" fmla="*/ 4709526 w 10001500"/>
              <a:gd name="connsiteY1576" fmla="*/ 1315094 h 2601022"/>
              <a:gd name="connsiteX1577" fmla="*/ 4703585 w 10001500"/>
              <a:gd name="connsiteY1577" fmla="*/ 1316714 h 2601022"/>
              <a:gd name="connsiteX1578" fmla="*/ 4700886 w 10001500"/>
              <a:gd name="connsiteY1578" fmla="*/ 1321575 h 2601022"/>
              <a:gd name="connsiteX1579" fmla="*/ 4705207 w 10001500"/>
              <a:gd name="connsiteY1579" fmla="*/ 1332377 h 2601022"/>
              <a:gd name="connsiteX1580" fmla="*/ 4709526 w 10001500"/>
              <a:gd name="connsiteY1580" fmla="*/ 1356140 h 2601022"/>
              <a:gd name="connsiteX1581" fmla="*/ 4727889 w 10001500"/>
              <a:gd name="connsiteY1581" fmla="*/ 1353710 h 2601022"/>
              <a:gd name="connsiteX1582" fmla="*/ 4733291 w 10001500"/>
              <a:gd name="connsiteY1582" fmla="*/ 1336697 h 2601022"/>
              <a:gd name="connsiteX1583" fmla="*/ 4746253 w 10001500"/>
              <a:gd name="connsiteY1583" fmla="*/ 1304292 h 2601022"/>
              <a:gd name="connsiteX1584" fmla="*/ 4759214 w 10001500"/>
              <a:gd name="connsiteY1584" fmla="*/ 1278368 h 2601022"/>
              <a:gd name="connsiteX1585" fmla="*/ 4765966 w 10001500"/>
              <a:gd name="connsiteY1585" fmla="*/ 1269457 h 2601022"/>
              <a:gd name="connsiteX1586" fmla="*/ 4767856 w 10001500"/>
              <a:gd name="connsiteY1586" fmla="*/ 1258926 h 2601022"/>
              <a:gd name="connsiteX1587" fmla="*/ 4785137 w 10001500"/>
              <a:gd name="connsiteY1587" fmla="*/ 1243803 h 2601022"/>
              <a:gd name="connsiteX1588" fmla="*/ 4802420 w 10001500"/>
              <a:gd name="connsiteY1588" fmla="*/ 1223281 h 2601022"/>
              <a:gd name="connsiteX1589" fmla="*/ 4819703 w 10001500"/>
              <a:gd name="connsiteY1589" fmla="*/ 1196276 h 2601022"/>
              <a:gd name="connsiteX1590" fmla="*/ 4808902 w 10001500"/>
              <a:gd name="connsiteY1590" fmla="*/ 1187095 h 2601022"/>
              <a:gd name="connsiteX1591" fmla="*/ 4804580 w 10001500"/>
              <a:gd name="connsiteY1591" fmla="*/ 1174674 h 2601022"/>
              <a:gd name="connsiteX1592" fmla="*/ 4807822 w 10001500"/>
              <a:gd name="connsiteY1592" fmla="*/ 1168192 h 2601022"/>
              <a:gd name="connsiteX1593" fmla="*/ 4811062 w 10001500"/>
              <a:gd name="connsiteY1593" fmla="*/ 1161711 h 2601022"/>
              <a:gd name="connsiteX1594" fmla="*/ 1681947 w 10001500"/>
              <a:gd name="connsiteY1594" fmla="*/ 1160551 h 2601022"/>
              <a:gd name="connsiteX1595" fmla="*/ 1681947 w 10001500"/>
              <a:gd name="connsiteY1595" fmla="*/ 1165735 h 2601022"/>
              <a:gd name="connsiteX1596" fmla="*/ 1684538 w 10001500"/>
              <a:gd name="connsiteY1596" fmla="*/ 1170918 h 2601022"/>
              <a:gd name="connsiteX1597" fmla="*/ 1689074 w 10001500"/>
              <a:gd name="connsiteY1597" fmla="*/ 1168002 h 2601022"/>
              <a:gd name="connsiteX1598" fmla="*/ 1689721 w 10001500"/>
              <a:gd name="connsiteY1598" fmla="*/ 1163143 h 2601022"/>
              <a:gd name="connsiteX1599" fmla="*/ 4906116 w 10001500"/>
              <a:gd name="connsiteY1599" fmla="*/ 1144429 h 2601022"/>
              <a:gd name="connsiteX1600" fmla="*/ 4907466 w 10001500"/>
              <a:gd name="connsiteY1600" fmla="*/ 1149560 h 2601022"/>
              <a:gd name="connsiteX1601" fmla="*/ 4910437 w 10001500"/>
              <a:gd name="connsiteY1601" fmla="*/ 1153070 h 2601022"/>
              <a:gd name="connsiteX1602" fmla="*/ 4914217 w 10001500"/>
              <a:gd name="connsiteY1602" fmla="*/ 1150640 h 2601022"/>
              <a:gd name="connsiteX1603" fmla="*/ 4914756 w 10001500"/>
              <a:gd name="connsiteY1603" fmla="*/ 1146589 h 2601022"/>
              <a:gd name="connsiteX1604" fmla="*/ 3480307 w 10001500"/>
              <a:gd name="connsiteY1604" fmla="*/ 1129307 h 2601022"/>
              <a:gd name="connsiteX1605" fmla="*/ 3464374 w 10001500"/>
              <a:gd name="connsiteY1605" fmla="*/ 1178184 h 2601022"/>
              <a:gd name="connsiteX1606" fmla="*/ 3450063 w 10001500"/>
              <a:gd name="connsiteY1606" fmla="*/ 1235162 h 2601022"/>
              <a:gd name="connsiteX1607" fmla="*/ 3451412 w 10001500"/>
              <a:gd name="connsiteY1607" fmla="*/ 1249474 h 2601022"/>
              <a:gd name="connsiteX1608" fmla="*/ 3460863 w 10001500"/>
              <a:gd name="connsiteY1608" fmla="*/ 1258926 h 2601022"/>
              <a:gd name="connsiteX1609" fmla="*/ 3456543 w 10001500"/>
              <a:gd name="connsiteY1609" fmla="*/ 1278368 h 2601022"/>
              <a:gd name="connsiteX1610" fmla="*/ 3460863 w 10001500"/>
              <a:gd name="connsiteY1610" fmla="*/ 1283499 h 2601022"/>
              <a:gd name="connsiteX1611" fmla="*/ 3465184 w 10001500"/>
              <a:gd name="connsiteY1611" fmla="*/ 1287009 h 2601022"/>
              <a:gd name="connsiteX1612" fmla="*/ 3468964 w 10001500"/>
              <a:gd name="connsiteY1612" fmla="*/ 1284579 h 2601022"/>
              <a:gd name="connsiteX1613" fmla="*/ 3469505 w 10001500"/>
              <a:gd name="connsiteY1613" fmla="*/ 1280529 h 2601022"/>
              <a:gd name="connsiteX1614" fmla="*/ 3480307 w 10001500"/>
              <a:gd name="connsiteY1614" fmla="*/ 1214639 h 2601022"/>
              <a:gd name="connsiteX1615" fmla="*/ 3497590 w 10001500"/>
              <a:gd name="connsiteY1615" fmla="*/ 1148749 h 2601022"/>
              <a:gd name="connsiteX1616" fmla="*/ 3501640 w 10001500"/>
              <a:gd name="connsiteY1616" fmla="*/ 1148480 h 2601022"/>
              <a:gd name="connsiteX1617" fmla="*/ 3504070 w 10001500"/>
              <a:gd name="connsiteY1617" fmla="*/ 1146589 h 2601022"/>
              <a:gd name="connsiteX1618" fmla="*/ 3493808 w 10001500"/>
              <a:gd name="connsiteY1618" fmla="*/ 1137138 h 2601022"/>
              <a:gd name="connsiteX1619" fmla="*/ 3480307 w 10001500"/>
              <a:gd name="connsiteY1619" fmla="*/ 1129307 h 2601022"/>
              <a:gd name="connsiteX1620" fmla="*/ 1676763 w 10001500"/>
              <a:gd name="connsiteY1620" fmla="*/ 1126861 h 2601022"/>
              <a:gd name="connsiteX1621" fmla="*/ 1677411 w 10001500"/>
              <a:gd name="connsiteY1621" fmla="*/ 1133016 h 2601022"/>
              <a:gd name="connsiteX1622" fmla="*/ 1681947 w 10001500"/>
              <a:gd name="connsiteY1622" fmla="*/ 1137227 h 2601022"/>
              <a:gd name="connsiteX1623" fmla="*/ 1684538 w 10001500"/>
              <a:gd name="connsiteY1623" fmla="*/ 1132044 h 2601022"/>
              <a:gd name="connsiteX1624" fmla="*/ 3409017 w 10001500"/>
              <a:gd name="connsiteY1624" fmla="*/ 1122826 h 2601022"/>
              <a:gd name="connsiteX1625" fmla="*/ 3409017 w 10001500"/>
              <a:gd name="connsiteY1625" fmla="*/ 1146589 h 2601022"/>
              <a:gd name="connsiteX1626" fmla="*/ 3402265 w 10001500"/>
              <a:gd name="connsiteY1626" fmla="*/ 1149560 h 2601022"/>
              <a:gd name="connsiteX1627" fmla="*/ 3400376 w 10001500"/>
              <a:gd name="connsiteY1627" fmla="*/ 1157391 h 2601022"/>
              <a:gd name="connsiteX1628" fmla="*/ 3400376 w 10001500"/>
              <a:gd name="connsiteY1628" fmla="*/ 1176834 h 2601022"/>
              <a:gd name="connsiteX1629" fmla="*/ 3417657 w 10001500"/>
              <a:gd name="connsiteY1629" fmla="*/ 1183315 h 2601022"/>
              <a:gd name="connsiteX1630" fmla="*/ 3421978 w 10001500"/>
              <a:gd name="connsiteY1630" fmla="*/ 1167112 h 2601022"/>
              <a:gd name="connsiteX1631" fmla="*/ 3426299 w 10001500"/>
              <a:gd name="connsiteY1631" fmla="*/ 1150910 h 2601022"/>
              <a:gd name="connsiteX1632" fmla="*/ 3424138 w 10001500"/>
              <a:gd name="connsiteY1632" fmla="*/ 1129307 h 2601022"/>
              <a:gd name="connsiteX1633" fmla="*/ 1663805 w 10001500"/>
              <a:gd name="connsiteY1633" fmla="*/ 1116494 h 2601022"/>
              <a:gd name="connsiteX1634" fmla="*/ 1662510 w 10001500"/>
              <a:gd name="connsiteY1634" fmla="*/ 1120382 h 2601022"/>
              <a:gd name="connsiteX1635" fmla="*/ 1661214 w 10001500"/>
              <a:gd name="connsiteY1635" fmla="*/ 1124269 h 2601022"/>
              <a:gd name="connsiteX1636" fmla="*/ 1663805 w 10001500"/>
              <a:gd name="connsiteY1636" fmla="*/ 1126861 h 2601022"/>
              <a:gd name="connsiteX1637" fmla="*/ 1668341 w 10001500"/>
              <a:gd name="connsiteY1637" fmla="*/ 1123945 h 2601022"/>
              <a:gd name="connsiteX1638" fmla="*/ 1668988 w 10001500"/>
              <a:gd name="connsiteY1638" fmla="*/ 1119086 h 2601022"/>
              <a:gd name="connsiteX1639" fmla="*/ 1666398 w 10001500"/>
              <a:gd name="connsiteY1639" fmla="*/ 1116494 h 2601022"/>
              <a:gd name="connsiteX1640" fmla="*/ 3488949 w 10001500"/>
              <a:gd name="connsiteY1640" fmla="*/ 1114185 h 2601022"/>
              <a:gd name="connsiteX1641" fmla="*/ 3490299 w 10001500"/>
              <a:gd name="connsiteY1641" fmla="*/ 1118235 h 2601022"/>
              <a:gd name="connsiteX1642" fmla="*/ 3493269 w 10001500"/>
              <a:gd name="connsiteY1642" fmla="*/ 1120666 h 2601022"/>
              <a:gd name="connsiteX1643" fmla="*/ 3495159 w 10001500"/>
              <a:gd name="connsiteY1643" fmla="*/ 1119585 h 2601022"/>
              <a:gd name="connsiteX1644" fmla="*/ 3495430 w 10001500"/>
              <a:gd name="connsiteY1644" fmla="*/ 1118505 h 2601022"/>
              <a:gd name="connsiteX1645" fmla="*/ 3491109 w 10001500"/>
              <a:gd name="connsiteY1645" fmla="*/ 1114185 h 2601022"/>
              <a:gd name="connsiteX1646" fmla="*/ 1650848 w 10001500"/>
              <a:gd name="connsiteY1646" fmla="*/ 1106128 h 2601022"/>
              <a:gd name="connsiteX1647" fmla="*/ 1643073 w 10001500"/>
              <a:gd name="connsiteY1647" fmla="*/ 1108720 h 2601022"/>
              <a:gd name="connsiteX1648" fmla="*/ 1643073 w 10001500"/>
              <a:gd name="connsiteY1648" fmla="*/ 1111311 h 2601022"/>
              <a:gd name="connsiteX1649" fmla="*/ 1643720 w 10001500"/>
              <a:gd name="connsiteY1649" fmla="*/ 1116170 h 2601022"/>
              <a:gd name="connsiteX1650" fmla="*/ 1648256 w 10001500"/>
              <a:gd name="connsiteY1650" fmla="*/ 1119086 h 2601022"/>
              <a:gd name="connsiteX1651" fmla="*/ 1651819 w 10001500"/>
              <a:gd name="connsiteY1651" fmla="*/ 1115846 h 2601022"/>
              <a:gd name="connsiteX1652" fmla="*/ 1653439 w 10001500"/>
              <a:gd name="connsiteY1652" fmla="*/ 1108720 h 2601022"/>
              <a:gd name="connsiteX1653" fmla="*/ 1653115 w 10001500"/>
              <a:gd name="connsiteY1653" fmla="*/ 1107423 h 2601022"/>
              <a:gd name="connsiteX1654" fmla="*/ 1650848 w 10001500"/>
              <a:gd name="connsiteY1654" fmla="*/ 1106128 h 2601022"/>
              <a:gd name="connsiteX1655" fmla="*/ 4882352 w 10001500"/>
              <a:gd name="connsiteY1655" fmla="*/ 1105543 h 2601022"/>
              <a:gd name="connsiteX1656" fmla="*/ 4862910 w 10001500"/>
              <a:gd name="connsiteY1656" fmla="*/ 1120125 h 2601022"/>
              <a:gd name="connsiteX1657" fmla="*/ 4856429 w 10001500"/>
              <a:gd name="connsiteY1657" fmla="*/ 1144429 h 2601022"/>
              <a:gd name="connsiteX1658" fmla="*/ 4852108 w 10001500"/>
              <a:gd name="connsiteY1658" fmla="*/ 1144699 h 2601022"/>
              <a:gd name="connsiteX1659" fmla="*/ 4847787 w 10001500"/>
              <a:gd name="connsiteY1659" fmla="*/ 1146589 h 2601022"/>
              <a:gd name="connsiteX1660" fmla="*/ 4851298 w 10001500"/>
              <a:gd name="connsiteY1660" fmla="*/ 1150640 h 2601022"/>
              <a:gd name="connsiteX1661" fmla="*/ 4856429 w 10001500"/>
              <a:gd name="connsiteY1661" fmla="*/ 1153070 h 2601022"/>
              <a:gd name="connsiteX1662" fmla="*/ 4846436 w 10001500"/>
              <a:gd name="connsiteY1662" fmla="*/ 1188175 h 2601022"/>
              <a:gd name="connsiteX1663" fmla="*/ 4828343 w 10001500"/>
              <a:gd name="connsiteY1663" fmla="*/ 1220040 h 2601022"/>
              <a:gd name="connsiteX1664" fmla="*/ 4811062 w 10001500"/>
              <a:gd name="connsiteY1664" fmla="*/ 1228681 h 2601022"/>
              <a:gd name="connsiteX1665" fmla="*/ 4812681 w 10001500"/>
              <a:gd name="connsiteY1665" fmla="*/ 1237053 h 2601022"/>
              <a:gd name="connsiteX1666" fmla="*/ 4817543 w 10001500"/>
              <a:gd name="connsiteY1666" fmla="*/ 1243803 h 2601022"/>
              <a:gd name="connsiteX1667" fmla="*/ 4819434 w 10001500"/>
              <a:gd name="connsiteY1667" fmla="*/ 1240293 h 2601022"/>
              <a:gd name="connsiteX1668" fmla="*/ 4819703 w 10001500"/>
              <a:gd name="connsiteY1668" fmla="*/ 1235162 h 2601022"/>
              <a:gd name="connsiteX1669" fmla="*/ 4854268 w 10001500"/>
              <a:gd name="connsiteY1669" fmla="*/ 1193306 h 2601022"/>
              <a:gd name="connsiteX1670" fmla="*/ 4882352 w 10001500"/>
              <a:gd name="connsiteY1670" fmla="*/ 1146589 h 2601022"/>
              <a:gd name="connsiteX1671" fmla="*/ 4889104 w 10001500"/>
              <a:gd name="connsiteY1671" fmla="*/ 1143619 h 2601022"/>
              <a:gd name="connsiteX1672" fmla="*/ 4890993 w 10001500"/>
              <a:gd name="connsiteY1672" fmla="*/ 1135787 h 2601022"/>
              <a:gd name="connsiteX1673" fmla="*/ 4882352 w 10001500"/>
              <a:gd name="connsiteY1673" fmla="*/ 1135787 h 2601022"/>
              <a:gd name="connsiteX1674" fmla="*/ 4867231 w 10001500"/>
              <a:gd name="connsiteY1674" fmla="*/ 1150910 h 2601022"/>
              <a:gd name="connsiteX1675" fmla="*/ 4875601 w 10001500"/>
              <a:gd name="connsiteY1675" fmla="*/ 1128227 h 2601022"/>
              <a:gd name="connsiteX1676" fmla="*/ 4882352 w 10001500"/>
              <a:gd name="connsiteY1676" fmla="*/ 1105543 h 2601022"/>
              <a:gd name="connsiteX1677" fmla="*/ 7093189 w 10001500"/>
              <a:gd name="connsiteY1677" fmla="*/ 1103549 h 2601022"/>
              <a:gd name="connsiteX1678" fmla="*/ 7089950 w 10001500"/>
              <a:gd name="connsiteY1678" fmla="*/ 1119423 h 2601022"/>
              <a:gd name="connsiteX1679" fmla="*/ 7098372 w 10001500"/>
              <a:gd name="connsiteY1679" fmla="*/ 1129465 h 2601022"/>
              <a:gd name="connsiteX1680" fmla="*/ 4152165 w 10001500"/>
              <a:gd name="connsiteY1680" fmla="*/ 1090421 h 2601022"/>
              <a:gd name="connsiteX1681" fmla="*/ 4150004 w 10001500"/>
              <a:gd name="connsiteY1681" fmla="*/ 1116345 h 2601022"/>
              <a:gd name="connsiteX1682" fmla="*/ 4152165 w 10001500"/>
              <a:gd name="connsiteY1682" fmla="*/ 1128227 h 2601022"/>
              <a:gd name="connsiteX1683" fmla="*/ 4160806 w 10001500"/>
              <a:gd name="connsiteY1683" fmla="*/ 1133628 h 2601022"/>
              <a:gd name="connsiteX1684" fmla="*/ 4160806 w 10001500"/>
              <a:gd name="connsiteY1684" fmla="*/ 1094742 h 2601022"/>
              <a:gd name="connsiteX1685" fmla="*/ 5623754 w 10001500"/>
              <a:gd name="connsiteY1685" fmla="*/ 1082816 h 2601022"/>
              <a:gd name="connsiteX1686" fmla="*/ 5634445 w 10001500"/>
              <a:gd name="connsiteY1686" fmla="*/ 1086703 h 2601022"/>
              <a:gd name="connsiteX1687" fmla="*/ 5639304 w 10001500"/>
              <a:gd name="connsiteY1687" fmla="*/ 1098366 h 2601022"/>
              <a:gd name="connsiteX1688" fmla="*/ 5632501 w 10001500"/>
              <a:gd name="connsiteY1688" fmla="*/ 1116183 h 2601022"/>
              <a:gd name="connsiteX1689" fmla="*/ 5623754 w 10001500"/>
              <a:gd name="connsiteY1689" fmla="*/ 1132056 h 2601022"/>
              <a:gd name="connsiteX1690" fmla="*/ 5615980 w 10001500"/>
              <a:gd name="connsiteY1690" fmla="*/ 1152789 h 2601022"/>
              <a:gd name="connsiteX1691" fmla="*/ 5607881 w 10001500"/>
              <a:gd name="connsiteY1691" fmla="*/ 1147606 h 2601022"/>
              <a:gd name="connsiteX1692" fmla="*/ 5597839 w 10001500"/>
              <a:gd name="connsiteY1692" fmla="*/ 1142423 h 2601022"/>
              <a:gd name="connsiteX1693" fmla="*/ 7054315 w 10001500"/>
              <a:gd name="connsiteY1693" fmla="*/ 1056900 h 2601022"/>
              <a:gd name="connsiteX1694" fmla="*/ 7049132 w 10001500"/>
              <a:gd name="connsiteY1694" fmla="*/ 1080224 h 2601022"/>
              <a:gd name="connsiteX1695" fmla="*/ 7059498 w 10001500"/>
              <a:gd name="connsiteY1695" fmla="*/ 1082816 h 2601022"/>
              <a:gd name="connsiteX1696" fmla="*/ 7062090 w 10001500"/>
              <a:gd name="connsiteY1696" fmla="*/ 1064675 h 2601022"/>
              <a:gd name="connsiteX1697" fmla="*/ 1562733 w 10001500"/>
              <a:gd name="connsiteY1697" fmla="*/ 1054296 h 2601022"/>
              <a:gd name="connsiteX1698" fmla="*/ 1554958 w 10001500"/>
              <a:gd name="connsiteY1698" fmla="*/ 1064662 h 2601022"/>
              <a:gd name="connsiteX1699" fmla="*/ 1573748 w 10001500"/>
              <a:gd name="connsiteY1699" fmla="*/ 1093170 h 2601022"/>
              <a:gd name="connsiteX1700" fmla="*/ 1604199 w 10001500"/>
              <a:gd name="connsiteY1700" fmla="*/ 1106128 h 2601022"/>
              <a:gd name="connsiteX1701" fmla="*/ 1613593 w 10001500"/>
              <a:gd name="connsiteY1701" fmla="*/ 1102888 h 2601022"/>
              <a:gd name="connsiteX1702" fmla="*/ 1617157 w 10001500"/>
              <a:gd name="connsiteY1702" fmla="*/ 1095761 h 2601022"/>
              <a:gd name="connsiteX1703" fmla="*/ 1622340 w 10001500"/>
              <a:gd name="connsiteY1703" fmla="*/ 1095438 h 2601022"/>
              <a:gd name="connsiteX1704" fmla="*/ 1627524 w 10001500"/>
              <a:gd name="connsiteY1704" fmla="*/ 1093170 h 2601022"/>
              <a:gd name="connsiteX1705" fmla="*/ 1623313 w 10001500"/>
              <a:gd name="connsiteY1705" fmla="*/ 1089606 h 2601022"/>
              <a:gd name="connsiteX1706" fmla="*/ 1617157 w 10001500"/>
              <a:gd name="connsiteY1706" fmla="*/ 1087987 h 2601022"/>
              <a:gd name="connsiteX1707" fmla="*/ 1608087 w 10001500"/>
              <a:gd name="connsiteY1707" fmla="*/ 1093170 h 2601022"/>
              <a:gd name="connsiteX1708" fmla="*/ 1599016 w 10001500"/>
              <a:gd name="connsiteY1708" fmla="*/ 1082804 h 2601022"/>
              <a:gd name="connsiteX1709" fmla="*/ 1577959 w 10001500"/>
              <a:gd name="connsiteY1709" fmla="*/ 1073409 h 2601022"/>
              <a:gd name="connsiteX1710" fmla="*/ 1562733 w 10001500"/>
              <a:gd name="connsiteY1710" fmla="*/ 1054296 h 2601022"/>
              <a:gd name="connsiteX1711" fmla="*/ 4467572 w 10001500"/>
              <a:gd name="connsiteY1711" fmla="*/ 1051535 h 2601022"/>
              <a:gd name="connsiteX1712" fmla="*/ 4468112 w 10001500"/>
              <a:gd name="connsiteY1712" fmla="*/ 1055586 h 2601022"/>
              <a:gd name="connsiteX1713" fmla="*/ 4471893 w 10001500"/>
              <a:gd name="connsiteY1713" fmla="*/ 1058016 h 2601022"/>
              <a:gd name="connsiteX1714" fmla="*/ 4476213 w 10001500"/>
              <a:gd name="connsiteY1714" fmla="*/ 1058016 h 2601022"/>
              <a:gd name="connsiteX1715" fmla="*/ 4473512 w 10001500"/>
              <a:gd name="connsiteY1715" fmla="*/ 1053156 h 2601022"/>
              <a:gd name="connsiteX1716" fmla="*/ 4467572 w 10001500"/>
              <a:gd name="connsiteY1716" fmla="*/ 1051535 h 2601022"/>
              <a:gd name="connsiteX1717" fmla="*/ 8875975 w 10001500"/>
              <a:gd name="connsiteY1717" fmla="*/ 1045594 h 2601022"/>
              <a:gd name="connsiteX1718" fmla="*/ 8867334 w 10001500"/>
              <a:gd name="connsiteY1718" fmla="*/ 1052075 h 2601022"/>
              <a:gd name="connsiteX1719" fmla="*/ 8840329 w 10001500"/>
              <a:gd name="connsiteY1719" fmla="*/ 1081779 h 2601022"/>
              <a:gd name="connsiteX1720" fmla="*/ 8819806 w 10001500"/>
              <a:gd name="connsiteY1720" fmla="*/ 1121205 h 2601022"/>
              <a:gd name="connsiteX1721" fmla="*/ 8806845 w 10001500"/>
              <a:gd name="connsiteY1721" fmla="*/ 1129846 h 2601022"/>
              <a:gd name="connsiteX1722" fmla="*/ 8803604 w 10001500"/>
              <a:gd name="connsiteY1722" fmla="*/ 1137947 h 2601022"/>
              <a:gd name="connsiteX1723" fmla="*/ 8800364 w 10001500"/>
              <a:gd name="connsiteY1723" fmla="*/ 1142808 h 2601022"/>
              <a:gd name="connsiteX1724" fmla="*/ 8805495 w 10001500"/>
              <a:gd name="connsiteY1724" fmla="*/ 1144698 h 2601022"/>
              <a:gd name="connsiteX1725" fmla="*/ 8815486 w 10001500"/>
              <a:gd name="connsiteY1725" fmla="*/ 1144968 h 2601022"/>
              <a:gd name="connsiteX1726" fmla="*/ 8819806 w 10001500"/>
              <a:gd name="connsiteY1726" fmla="*/ 1129846 h 2601022"/>
              <a:gd name="connsiteX1727" fmla="*/ 8830608 w 10001500"/>
              <a:gd name="connsiteY1727" fmla="*/ 1121205 h 2601022"/>
              <a:gd name="connsiteX1728" fmla="*/ 8849241 w 10001500"/>
              <a:gd name="connsiteY1728" fmla="*/ 1082589 h 2601022"/>
              <a:gd name="connsiteX1729" fmla="*/ 8875975 w 10001500"/>
              <a:gd name="connsiteY1729" fmla="*/ 1045594 h 2601022"/>
              <a:gd name="connsiteX1730" fmla="*/ 1562733 w 10001500"/>
              <a:gd name="connsiteY1730" fmla="*/ 1033563 h 2601022"/>
              <a:gd name="connsiteX1731" fmla="*/ 1560142 w 10001500"/>
              <a:gd name="connsiteY1731" fmla="*/ 1034859 h 2601022"/>
              <a:gd name="connsiteX1732" fmla="*/ 1557550 w 10001500"/>
              <a:gd name="connsiteY1732" fmla="*/ 1036155 h 2601022"/>
              <a:gd name="connsiteX1733" fmla="*/ 1557550 w 10001500"/>
              <a:gd name="connsiteY1733" fmla="*/ 1041338 h 2601022"/>
              <a:gd name="connsiteX1734" fmla="*/ 1557874 w 10001500"/>
              <a:gd name="connsiteY1734" fmla="*/ 1043929 h 2601022"/>
              <a:gd name="connsiteX1735" fmla="*/ 1560142 w 10001500"/>
              <a:gd name="connsiteY1735" fmla="*/ 1046522 h 2601022"/>
              <a:gd name="connsiteX1736" fmla="*/ 1563705 w 10001500"/>
              <a:gd name="connsiteY1736" fmla="*/ 1043605 h 2601022"/>
              <a:gd name="connsiteX1737" fmla="*/ 1565325 w 10001500"/>
              <a:gd name="connsiteY1737" fmla="*/ 1038746 h 2601022"/>
              <a:gd name="connsiteX1738" fmla="*/ 1562733 w 10001500"/>
              <a:gd name="connsiteY1738" fmla="*/ 1033563 h 2601022"/>
              <a:gd name="connsiteX1739" fmla="*/ 3320444 w 10001500"/>
              <a:gd name="connsiteY1739" fmla="*/ 1029932 h 2601022"/>
              <a:gd name="connsiteX1740" fmla="*/ 3320714 w 10001500"/>
              <a:gd name="connsiteY1740" fmla="*/ 1033983 h 2601022"/>
              <a:gd name="connsiteX1741" fmla="*/ 3322604 w 10001500"/>
              <a:gd name="connsiteY1741" fmla="*/ 1036414 h 2601022"/>
              <a:gd name="connsiteX1742" fmla="*/ 3329084 w 10001500"/>
              <a:gd name="connsiteY1742" fmla="*/ 1036414 h 2601022"/>
              <a:gd name="connsiteX1743" fmla="*/ 3326385 w 10001500"/>
              <a:gd name="connsiteY1743" fmla="*/ 1031552 h 2601022"/>
              <a:gd name="connsiteX1744" fmla="*/ 3320444 w 10001500"/>
              <a:gd name="connsiteY1744" fmla="*/ 1029932 h 2601022"/>
              <a:gd name="connsiteX1745" fmla="*/ 3434941 w 10001500"/>
              <a:gd name="connsiteY1745" fmla="*/ 1021291 h 2601022"/>
              <a:gd name="connsiteX1746" fmla="*/ 3434941 w 10001500"/>
              <a:gd name="connsiteY1746" fmla="*/ 1036414 h 2601022"/>
              <a:gd name="connsiteX1747" fmla="*/ 3440341 w 10001500"/>
              <a:gd name="connsiteY1747" fmla="*/ 1043974 h 2601022"/>
              <a:gd name="connsiteX1748" fmla="*/ 3452223 w 10001500"/>
              <a:gd name="connsiteY1748" fmla="*/ 1045055 h 2601022"/>
              <a:gd name="connsiteX1749" fmla="*/ 3450063 w 10001500"/>
              <a:gd name="connsiteY1749" fmla="*/ 1027772 h 2601022"/>
              <a:gd name="connsiteX1750" fmla="*/ 7142429 w 10001500"/>
              <a:gd name="connsiteY1750" fmla="*/ 1010251 h 2601022"/>
              <a:gd name="connsiteX1751" fmla="*/ 7140161 w 10001500"/>
              <a:gd name="connsiteY1751" fmla="*/ 1022561 h 2601022"/>
              <a:gd name="connsiteX1752" fmla="*/ 7147613 w 10001500"/>
              <a:gd name="connsiteY1752" fmla="*/ 1030984 h 2601022"/>
              <a:gd name="connsiteX1753" fmla="*/ 4942841 w 10001500"/>
              <a:gd name="connsiteY1753" fmla="*/ 997527 h 2601022"/>
              <a:gd name="connsiteX1754" fmla="*/ 4942841 w 10001500"/>
              <a:gd name="connsiteY1754" fmla="*/ 1001848 h 2601022"/>
              <a:gd name="connsiteX1755" fmla="*/ 4936901 w 10001500"/>
              <a:gd name="connsiteY1755" fmla="*/ 1008599 h 2601022"/>
              <a:gd name="connsiteX1756" fmla="*/ 4934200 w 10001500"/>
              <a:gd name="connsiteY1756" fmla="*/ 1016971 h 2601022"/>
              <a:gd name="connsiteX1757" fmla="*/ 4936901 w 10001500"/>
              <a:gd name="connsiteY1757" fmla="*/ 1020751 h 2601022"/>
              <a:gd name="connsiteX1758" fmla="*/ 4942841 w 10001500"/>
              <a:gd name="connsiteY1758" fmla="*/ 1021291 h 2601022"/>
              <a:gd name="connsiteX1759" fmla="*/ 4944461 w 10001500"/>
              <a:gd name="connsiteY1759" fmla="*/ 1014270 h 2601022"/>
              <a:gd name="connsiteX1760" fmla="*/ 4949322 w 10001500"/>
              <a:gd name="connsiteY1760" fmla="*/ 1010489 h 2601022"/>
              <a:gd name="connsiteX1761" fmla="*/ 4951483 w 10001500"/>
              <a:gd name="connsiteY1761" fmla="*/ 1010489 h 2601022"/>
              <a:gd name="connsiteX1762" fmla="*/ 4947972 w 10001500"/>
              <a:gd name="connsiteY1762" fmla="*/ 1003198 h 2601022"/>
              <a:gd name="connsiteX1763" fmla="*/ 4942841 w 10001500"/>
              <a:gd name="connsiteY1763" fmla="*/ 997527 h 2601022"/>
              <a:gd name="connsiteX1764" fmla="*/ 7145021 w 10001500"/>
              <a:gd name="connsiteY1764" fmla="*/ 989518 h 2601022"/>
              <a:gd name="connsiteX1765" fmla="*/ 7146965 w 10001500"/>
              <a:gd name="connsiteY1765" fmla="*/ 995674 h 2601022"/>
              <a:gd name="connsiteX1766" fmla="*/ 7152796 w 10001500"/>
              <a:gd name="connsiteY1766" fmla="*/ 999885 h 2601022"/>
              <a:gd name="connsiteX1767" fmla="*/ 7154091 w 10001500"/>
              <a:gd name="connsiteY1767" fmla="*/ 999561 h 2601022"/>
              <a:gd name="connsiteX1768" fmla="*/ 7155387 w 10001500"/>
              <a:gd name="connsiteY1768" fmla="*/ 997293 h 2601022"/>
              <a:gd name="connsiteX1769" fmla="*/ 7152148 w 10001500"/>
              <a:gd name="connsiteY1769" fmla="*/ 991462 h 2601022"/>
              <a:gd name="connsiteX1770" fmla="*/ 7145021 w 10001500"/>
              <a:gd name="connsiteY1770" fmla="*/ 989518 h 2601022"/>
              <a:gd name="connsiteX1771" fmla="*/ 3547276 w 10001500"/>
              <a:gd name="connsiteY1771" fmla="*/ 982405 h 2601022"/>
              <a:gd name="connsiteX1772" fmla="*/ 3558078 w 10001500"/>
              <a:gd name="connsiteY1772" fmla="*/ 997527 h 2601022"/>
              <a:gd name="connsiteX1773" fmla="*/ 3556727 w 10001500"/>
              <a:gd name="connsiteY1773" fmla="*/ 1008329 h 2601022"/>
              <a:gd name="connsiteX1774" fmla="*/ 3553757 w 10001500"/>
              <a:gd name="connsiteY1774" fmla="*/ 1019131 h 2601022"/>
              <a:gd name="connsiteX1775" fmla="*/ 5763701 w 10001500"/>
              <a:gd name="connsiteY1775" fmla="*/ 976561 h 2601022"/>
              <a:gd name="connsiteX1776" fmla="*/ 5761109 w 10001500"/>
              <a:gd name="connsiteY1776" fmla="*/ 986927 h 2601022"/>
              <a:gd name="connsiteX1777" fmla="*/ 5744588 w 10001500"/>
              <a:gd name="connsiteY1777" fmla="*/ 983363 h 2601022"/>
              <a:gd name="connsiteX1778" fmla="*/ 5737785 w 10001500"/>
              <a:gd name="connsiteY1778" fmla="*/ 997293 h 2601022"/>
              <a:gd name="connsiteX1779" fmla="*/ 5739729 w 10001500"/>
              <a:gd name="connsiteY1779" fmla="*/ 1006040 h 2601022"/>
              <a:gd name="connsiteX1780" fmla="*/ 5745560 w 10001500"/>
              <a:gd name="connsiteY1780" fmla="*/ 1012843 h 2601022"/>
              <a:gd name="connsiteX1781" fmla="*/ 5748151 w 10001500"/>
              <a:gd name="connsiteY1781" fmla="*/ 1007660 h 2601022"/>
              <a:gd name="connsiteX1782" fmla="*/ 5766292 w 10001500"/>
              <a:gd name="connsiteY1782" fmla="*/ 986927 h 2601022"/>
              <a:gd name="connsiteX1783" fmla="*/ 5765968 w 10001500"/>
              <a:gd name="connsiteY1783" fmla="*/ 980772 h 2601022"/>
              <a:gd name="connsiteX1784" fmla="*/ 5763701 w 10001500"/>
              <a:gd name="connsiteY1784" fmla="*/ 976561 h 2601022"/>
              <a:gd name="connsiteX1785" fmla="*/ 7316066 w 10001500"/>
              <a:gd name="connsiteY1785" fmla="*/ 950645 h 2601022"/>
              <a:gd name="connsiteX1786" fmla="*/ 7313799 w 10001500"/>
              <a:gd name="connsiteY1786" fmla="*/ 954856 h 2601022"/>
              <a:gd name="connsiteX1787" fmla="*/ 7313475 w 10001500"/>
              <a:gd name="connsiteY1787" fmla="*/ 961011 h 2601022"/>
              <a:gd name="connsiteX1788" fmla="*/ 7314446 w 10001500"/>
              <a:gd name="connsiteY1788" fmla="*/ 969433 h 2601022"/>
              <a:gd name="connsiteX1789" fmla="*/ 7321249 w 10001500"/>
              <a:gd name="connsiteY1789" fmla="*/ 973969 h 2601022"/>
              <a:gd name="connsiteX1790" fmla="*/ 7321249 w 10001500"/>
              <a:gd name="connsiteY1790" fmla="*/ 966194 h 2601022"/>
              <a:gd name="connsiteX1791" fmla="*/ 7320601 w 10001500"/>
              <a:gd name="connsiteY1791" fmla="*/ 957448 h 2601022"/>
              <a:gd name="connsiteX1792" fmla="*/ 7316066 w 10001500"/>
              <a:gd name="connsiteY1792" fmla="*/ 950645 h 2601022"/>
              <a:gd name="connsiteX1793" fmla="*/ 4716007 w 10001500"/>
              <a:gd name="connsiteY1793" fmla="*/ 950000 h 2601022"/>
              <a:gd name="connsiteX1794" fmla="*/ 4711148 w 10001500"/>
              <a:gd name="connsiteY1794" fmla="*/ 958912 h 2601022"/>
              <a:gd name="connsiteX1795" fmla="*/ 4709526 w 10001500"/>
              <a:gd name="connsiteY1795" fmla="*/ 969443 h 2601022"/>
              <a:gd name="connsiteX1796" fmla="*/ 4713847 w 10001500"/>
              <a:gd name="connsiteY1796" fmla="*/ 958642 h 2601022"/>
              <a:gd name="connsiteX1797" fmla="*/ 4717358 w 10001500"/>
              <a:gd name="connsiteY1797" fmla="*/ 953511 h 2601022"/>
              <a:gd name="connsiteX1798" fmla="*/ 4716007 w 10001500"/>
              <a:gd name="connsiteY1798" fmla="*/ 950000 h 2601022"/>
              <a:gd name="connsiteX1799" fmla="*/ 3488949 w 10001500"/>
              <a:gd name="connsiteY1799" fmla="*/ 950000 h 2601022"/>
              <a:gd name="connsiteX1800" fmla="*/ 3489489 w 10001500"/>
              <a:gd name="connsiteY1800" fmla="*/ 955131 h 2601022"/>
              <a:gd name="connsiteX1801" fmla="*/ 3493269 w 10001500"/>
              <a:gd name="connsiteY1801" fmla="*/ 958642 h 2601022"/>
              <a:gd name="connsiteX1802" fmla="*/ 3495430 w 10001500"/>
              <a:gd name="connsiteY1802" fmla="*/ 954321 h 2601022"/>
              <a:gd name="connsiteX1803" fmla="*/ 3491109 w 10001500"/>
              <a:gd name="connsiteY1803" fmla="*/ 950000 h 2601022"/>
              <a:gd name="connsiteX1804" fmla="*/ 4960124 w 10001500"/>
              <a:gd name="connsiteY1804" fmla="*/ 947840 h 2601022"/>
              <a:gd name="connsiteX1805" fmla="*/ 4955803 w 10001500"/>
              <a:gd name="connsiteY1805" fmla="*/ 952161 h 2601022"/>
              <a:gd name="connsiteX1806" fmla="*/ 4947162 w 10001500"/>
              <a:gd name="connsiteY1806" fmla="*/ 962962 h 2601022"/>
              <a:gd name="connsiteX1807" fmla="*/ 4968764 w 10001500"/>
              <a:gd name="connsiteY1807" fmla="*/ 962962 h 2601022"/>
              <a:gd name="connsiteX1808" fmla="*/ 4971735 w 10001500"/>
              <a:gd name="connsiteY1808" fmla="*/ 962422 h 2601022"/>
              <a:gd name="connsiteX1809" fmla="*/ 4973085 w 10001500"/>
              <a:gd name="connsiteY1809" fmla="*/ 958642 h 2601022"/>
              <a:gd name="connsiteX1810" fmla="*/ 4968225 w 10001500"/>
              <a:gd name="connsiteY1810" fmla="*/ 951621 h 2601022"/>
              <a:gd name="connsiteX1811" fmla="*/ 4960124 w 10001500"/>
              <a:gd name="connsiteY1811" fmla="*/ 947840 h 2601022"/>
              <a:gd name="connsiteX1812" fmla="*/ 1396872 w 10001500"/>
              <a:gd name="connsiteY1812" fmla="*/ 945449 h 2601022"/>
              <a:gd name="connsiteX1813" fmla="*/ 1396872 w 10001500"/>
              <a:gd name="connsiteY1813" fmla="*/ 948040 h 2601022"/>
              <a:gd name="connsiteX1814" fmla="*/ 1402703 w 10001500"/>
              <a:gd name="connsiteY1814" fmla="*/ 953872 h 2601022"/>
              <a:gd name="connsiteX1815" fmla="*/ 1412421 w 10001500"/>
              <a:gd name="connsiteY1815" fmla="*/ 955815 h 2601022"/>
              <a:gd name="connsiteX1816" fmla="*/ 1419872 w 10001500"/>
              <a:gd name="connsiteY1816" fmla="*/ 955168 h 2601022"/>
              <a:gd name="connsiteX1817" fmla="*/ 1425379 w 10001500"/>
              <a:gd name="connsiteY1817" fmla="*/ 950632 h 2601022"/>
              <a:gd name="connsiteX1818" fmla="*/ 8886776 w 10001500"/>
              <a:gd name="connsiteY1818" fmla="*/ 933257 h 2601022"/>
              <a:gd name="connsiteX1819" fmla="*/ 8879756 w 10001500"/>
              <a:gd name="connsiteY1819" fmla="*/ 942439 h 2601022"/>
              <a:gd name="connsiteX1820" fmla="*/ 8875975 w 10001500"/>
              <a:gd name="connsiteY1820" fmla="*/ 954861 h 2601022"/>
              <a:gd name="connsiteX1821" fmla="*/ 8882456 w 10001500"/>
              <a:gd name="connsiteY1821" fmla="*/ 965392 h 2601022"/>
              <a:gd name="connsiteX1822" fmla="*/ 8895418 w 10001500"/>
              <a:gd name="connsiteY1822" fmla="*/ 967822 h 2601022"/>
              <a:gd name="connsiteX1823" fmla="*/ 8901358 w 10001500"/>
              <a:gd name="connsiteY1823" fmla="*/ 965932 h 2601022"/>
              <a:gd name="connsiteX1824" fmla="*/ 8904059 w 10001500"/>
              <a:gd name="connsiteY1824" fmla="*/ 959181 h 2601022"/>
              <a:gd name="connsiteX1825" fmla="*/ 8898658 w 10001500"/>
              <a:gd name="connsiteY1825" fmla="*/ 943789 h 2601022"/>
              <a:gd name="connsiteX1826" fmla="*/ 8886776 w 10001500"/>
              <a:gd name="connsiteY1826" fmla="*/ 933257 h 2601022"/>
              <a:gd name="connsiteX1827" fmla="*/ 4759214 w 10001500"/>
              <a:gd name="connsiteY1827" fmla="*/ 902474 h 2601022"/>
              <a:gd name="connsiteX1828" fmla="*/ 4760834 w 10001500"/>
              <a:gd name="connsiteY1828" fmla="*/ 907604 h 2601022"/>
              <a:gd name="connsiteX1829" fmla="*/ 4765695 w 10001500"/>
              <a:gd name="connsiteY1829" fmla="*/ 911115 h 2601022"/>
              <a:gd name="connsiteX1830" fmla="*/ 4769475 w 10001500"/>
              <a:gd name="connsiteY1830" fmla="*/ 909765 h 2601022"/>
              <a:gd name="connsiteX1831" fmla="*/ 4770016 w 10001500"/>
              <a:gd name="connsiteY1831" fmla="*/ 906794 h 2601022"/>
              <a:gd name="connsiteX1832" fmla="*/ 4767315 w 10001500"/>
              <a:gd name="connsiteY1832" fmla="*/ 903014 h 2601022"/>
              <a:gd name="connsiteX1833" fmla="*/ 4761374 w 10001500"/>
              <a:gd name="connsiteY1833" fmla="*/ 902474 h 2601022"/>
              <a:gd name="connsiteX1834" fmla="*/ 8893257 w 10001500"/>
              <a:gd name="connsiteY1834" fmla="*/ 894372 h 2601022"/>
              <a:gd name="connsiteX1835" fmla="*/ 8891367 w 10001500"/>
              <a:gd name="connsiteY1835" fmla="*/ 907874 h 2601022"/>
              <a:gd name="connsiteX1836" fmla="*/ 8884616 w 10001500"/>
              <a:gd name="connsiteY1836" fmla="*/ 918135 h 2601022"/>
              <a:gd name="connsiteX1837" fmla="*/ 8901899 w 10001500"/>
              <a:gd name="connsiteY1837" fmla="*/ 922456 h 2601022"/>
              <a:gd name="connsiteX1838" fmla="*/ 8919181 w 10001500"/>
              <a:gd name="connsiteY1838" fmla="*/ 903013 h 2601022"/>
              <a:gd name="connsiteX1839" fmla="*/ 5859590 w 10001500"/>
              <a:gd name="connsiteY1839" fmla="*/ 893630 h 2601022"/>
              <a:gd name="connsiteX1840" fmla="*/ 5859590 w 10001500"/>
              <a:gd name="connsiteY1840" fmla="*/ 903996 h 2601022"/>
              <a:gd name="connsiteX1841" fmla="*/ 5859914 w 10001500"/>
              <a:gd name="connsiteY1841" fmla="*/ 914039 h 2601022"/>
              <a:gd name="connsiteX1842" fmla="*/ 5862182 w 10001500"/>
              <a:gd name="connsiteY1842" fmla="*/ 922137 h 2601022"/>
              <a:gd name="connsiteX1843" fmla="*/ 5864449 w 10001500"/>
              <a:gd name="connsiteY1843" fmla="*/ 916954 h 2601022"/>
              <a:gd name="connsiteX1844" fmla="*/ 5864773 w 10001500"/>
              <a:gd name="connsiteY1844" fmla="*/ 911770 h 2601022"/>
              <a:gd name="connsiteX1845" fmla="*/ 5872548 w 10001500"/>
              <a:gd name="connsiteY1845" fmla="*/ 912742 h 2601022"/>
              <a:gd name="connsiteX1846" fmla="*/ 5880322 w 10001500"/>
              <a:gd name="connsiteY1846" fmla="*/ 911770 h 2601022"/>
              <a:gd name="connsiteX1847" fmla="*/ 5871900 w 10001500"/>
              <a:gd name="connsiteY1847" fmla="*/ 901728 h 2601022"/>
              <a:gd name="connsiteX1848" fmla="*/ 5859590 w 10001500"/>
              <a:gd name="connsiteY1848" fmla="*/ 893630 h 2601022"/>
              <a:gd name="connsiteX1849" fmla="*/ 1233600 w 10001500"/>
              <a:gd name="connsiteY1849" fmla="*/ 893617 h 2601022"/>
              <a:gd name="connsiteX1850" fmla="*/ 1212867 w 10001500"/>
              <a:gd name="connsiteY1850" fmla="*/ 911758 h 2601022"/>
              <a:gd name="connsiteX1851" fmla="*/ 1218051 w 10001500"/>
              <a:gd name="connsiteY1851" fmla="*/ 924716 h 2601022"/>
              <a:gd name="connsiteX1852" fmla="*/ 1231009 w 10001500"/>
              <a:gd name="connsiteY1852" fmla="*/ 929899 h 2601022"/>
              <a:gd name="connsiteX1853" fmla="*/ 1246558 w 10001500"/>
              <a:gd name="connsiteY1853" fmla="*/ 916941 h 2601022"/>
              <a:gd name="connsiteX1854" fmla="*/ 1258544 w 10001500"/>
              <a:gd name="connsiteY1854" fmla="*/ 920829 h 2601022"/>
              <a:gd name="connsiteX1855" fmla="*/ 1264699 w 10001500"/>
              <a:gd name="connsiteY1855" fmla="*/ 932491 h 2601022"/>
              <a:gd name="connsiteX1856" fmla="*/ 1303250 w 10001500"/>
              <a:gd name="connsiteY1856" fmla="*/ 958083 h 2601022"/>
              <a:gd name="connsiteX1857" fmla="*/ 1347630 w 10001500"/>
              <a:gd name="connsiteY1857" fmla="*/ 973956 h 2601022"/>
              <a:gd name="connsiteX1858" fmla="*/ 1346659 w 10001500"/>
              <a:gd name="connsiteY1858" fmla="*/ 979139 h 2601022"/>
              <a:gd name="connsiteX1859" fmla="*/ 1347630 w 10001500"/>
              <a:gd name="connsiteY1859" fmla="*/ 984322 h 2601022"/>
              <a:gd name="connsiteX1860" fmla="*/ 1352490 w 10001500"/>
              <a:gd name="connsiteY1860" fmla="*/ 980112 h 2601022"/>
              <a:gd name="connsiteX1861" fmla="*/ 1355405 w 10001500"/>
              <a:gd name="connsiteY1861" fmla="*/ 973956 h 2601022"/>
              <a:gd name="connsiteX1862" fmla="*/ 1345039 w 10001500"/>
              <a:gd name="connsiteY1862" fmla="*/ 963590 h 2601022"/>
              <a:gd name="connsiteX1863" fmla="*/ 1345687 w 10001500"/>
              <a:gd name="connsiteY1863" fmla="*/ 950956 h 2601022"/>
              <a:gd name="connsiteX1864" fmla="*/ 1342447 w 10001500"/>
              <a:gd name="connsiteY1864" fmla="*/ 940266 h 2601022"/>
              <a:gd name="connsiteX1865" fmla="*/ 1330785 w 10001500"/>
              <a:gd name="connsiteY1865" fmla="*/ 946745 h 2601022"/>
              <a:gd name="connsiteX1866" fmla="*/ 1319124 w 10001500"/>
              <a:gd name="connsiteY1866" fmla="*/ 953223 h 2601022"/>
              <a:gd name="connsiteX1867" fmla="*/ 1316531 w 10001500"/>
              <a:gd name="connsiteY1867" fmla="*/ 950632 h 2601022"/>
              <a:gd name="connsiteX1868" fmla="*/ 1316531 w 10001500"/>
              <a:gd name="connsiteY1868" fmla="*/ 945449 h 2601022"/>
              <a:gd name="connsiteX1869" fmla="*/ 1285432 w 10001500"/>
              <a:gd name="connsiteY1869" fmla="*/ 919533 h 2601022"/>
              <a:gd name="connsiteX1870" fmla="*/ 1278305 w 10001500"/>
              <a:gd name="connsiteY1870" fmla="*/ 916293 h 2601022"/>
              <a:gd name="connsiteX1871" fmla="*/ 1275066 w 10001500"/>
              <a:gd name="connsiteY1871" fmla="*/ 909167 h 2601022"/>
              <a:gd name="connsiteX1872" fmla="*/ 1275066 w 10001500"/>
              <a:gd name="connsiteY1872" fmla="*/ 903983 h 2601022"/>
              <a:gd name="connsiteX1873" fmla="*/ 7108738 w 10001500"/>
              <a:gd name="connsiteY1873" fmla="*/ 867714 h 2601022"/>
              <a:gd name="connsiteX1874" fmla="*/ 7099020 w 10001500"/>
              <a:gd name="connsiteY1874" fmla="*/ 916954 h 2601022"/>
              <a:gd name="connsiteX1875" fmla="*/ 7093189 w 10001500"/>
              <a:gd name="connsiteY1875" fmla="*/ 966194 h 2601022"/>
              <a:gd name="connsiteX1876" fmla="*/ 7092541 w 10001500"/>
              <a:gd name="connsiteY1876" fmla="*/ 974941 h 2601022"/>
              <a:gd name="connsiteX1877" fmla="*/ 7095781 w 10001500"/>
              <a:gd name="connsiteY1877" fmla="*/ 981744 h 2601022"/>
              <a:gd name="connsiteX1878" fmla="*/ 7104851 w 10001500"/>
              <a:gd name="connsiteY1878" fmla="*/ 945138 h 2601022"/>
              <a:gd name="connsiteX1879" fmla="*/ 7121697 w 10001500"/>
              <a:gd name="connsiteY1879" fmla="*/ 914362 h 2601022"/>
              <a:gd name="connsiteX1880" fmla="*/ 7126880 w 10001500"/>
              <a:gd name="connsiteY1880" fmla="*/ 888446 h 2601022"/>
              <a:gd name="connsiteX1881" fmla="*/ 3355009 w 10001500"/>
              <a:gd name="connsiteY1881" fmla="*/ 863588 h 2601022"/>
              <a:gd name="connsiteX1882" fmla="*/ 3356359 w 10001500"/>
              <a:gd name="connsiteY1882" fmla="*/ 868718 h 2601022"/>
              <a:gd name="connsiteX1883" fmla="*/ 3359330 w 10001500"/>
              <a:gd name="connsiteY1883" fmla="*/ 872229 h 2601022"/>
              <a:gd name="connsiteX1884" fmla="*/ 3363110 w 10001500"/>
              <a:gd name="connsiteY1884" fmla="*/ 870879 h 2601022"/>
              <a:gd name="connsiteX1885" fmla="*/ 3363650 w 10001500"/>
              <a:gd name="connsiteY1885" fmla="*/ 867909 h 2601022"/>
              <a:gd name="connsiteX1886" fmla="*/ 3359330 w 10001500"/>
              <a:gd name="connsiteY1886" fmla="*/ 863588 h 2601022"/>
              <a:gd name="connsiteX1887" fmla="*/ 8938624 w 10001500"/>
              <a:gd name="connsiteY1887" fmla="*/ 851165 h 2601022"/>
              <a:gd name="connsiteX1888" fmla="*/ 8935653 w 10001500"/>
              <a:gd name="connsiteY1888" fmla="*/ 852245 h 2601022"/>
              <a:gd name="connsiteX1889" fmla="*/ 8934303 w 10001500"/>
              <a:gd name="connsiteY1889" fmla="*/ 853325 h 2601022"/>
              <a:gd name="connsiteX1890" fmla="*/ 8934303 w 10001500"/>
              <a:gd name="connsiteY1890" fmla="*/ 859807 h 2601022"/>
              <a:gd name="connsiteX1891" fmla="*/ 8929173 w 10001500"/>
              <a:gd name="connsiteY1891" fmla="*/ 858186 h 2601022"/>
              <a:gd name="connsiteX1892" fmla="*/ 8925662 w 10001500"/>
              <a:gd name="connsiteY1892" fmla="*/ 853325 h 2601022"/>
              <a:gd name="connsiteX1893" fmla="*/ 8910540 w 10001500"/>
              <a:gd name="connsiteY1893" fmla="*/ 861967 h 2601022"/>
              <a:gd name="connsiteX1894" fmla="*/ 8901899 w 10001500"/>
              <a:gd name="connsiteY1894" fmla="*/ 872768 h 2601022"/>
              <a:gd name="connsiteX1895" fmla="*/ 8905139 w 10001500"/>
              <a:gd name="connsiteY1895" fmla="*/ 883570 h 2601022"/>
              <a:gd name="connsiteX1896" fmla="*/ 8914860 w 10001500"/>
              <a:gd name="connsiteY1896" fmla="*/ 887891 h 2601022"/>
              <a:gd name="connsiteX1897" fmla="*/ 8925662 w 10001500"/>
              <a:gd name="connsiteY1897" fmla="*/ 877089 h 2601022"/>
              <a:gd name="connsiteX1898" fmla="*/ 8934033 w 10001500"/>
              <a:gd name="connsiteY1898" fmla="*/ 877629 h 2601022"/>
              <a:gd name="connsiteX1899" fmla="*/ 8940784 w 10001500"/>
              <a:gd name="connsiteY1899" fmla="*/ 874929 h 2601022"/>
              <a:gd name="connsiteX1900" fmla="*/ 8937544 w 10001500"/>
              <a:gd name="connsiteY1900" fmla="*/ 868178 h 2601022"/>
              <a:gd name="connsiteX1901" fmla="*/ 8934303 w 10001500"/>
              <a:gd name="connsiteY1901" fmla="*/ 859807 h 2601022"/>
              <a:gd name="connsiteX1902" fmla="*/ 8939434 w 10001500"/>
              <a:gd name="connsiteY1902" fmla="*/ 859267 h 2601022"/>
              <a:gd name="connsiteX1903" fmla="*/ 8942944 w 10001500"/>
              <a:gd name="connsiteY1903" fmla="*/ 855486 h 2601022"/>
              <a:gd name="connsiteX1904" fmla="*/ 8938624 w 10001500"/>
              <a:gd name="connsiteY1904" fmla="*/ 851165 h 2601022"/>
              <a:gd name="connsiteX1905" fmla="*/ 3566720 w 10001500"/>
              <a:gd name="connsiteY1905" fmla="*/ 846305 h 2601022"/>
              <a:gd name="connsiteX1906" fmla="*/ 3577791 w 10001500"/>
              <a:gd name="connsiteY1906" fmla="*/ 850356 h 2601022"/>
              <a:gd name="connsiteX1907" fmla="*/ 3584003 w 10001500"/>
              <a:gd name="connsiteY1907" fmla="*/ 859267 h 2601022"/>
              <a:gd name="connsiteX1908" fmla="*/ 3578332 w 10001500"/>
              <a:gd name="connsiteY1908" fmla="*/ 882221 h 2601022"/>
              <a:gd name="connsiteX1909" fmla="*/ 3571041 w 10001500"/>
              <a:gd name="connsiteY1909" fmla="*/ 900313 h 2601022"/>
              <a:gd name="connsiteX1910" fmla="*/ 3558888 w 10001500"/>
              <a:gd name="connsiteY1910" fmla="*/ 895183 h 2601022"/>
              <a:gd name="connsiteX1911" fmla="*/ 3551597 w 10001500"/>
              <a:gd name="connsiteY1911" fmla="*/ 885191 h 2601022"/>
              <a:gd name="connsiteX1912" fmla="*/ 3555108 w 10001500"/>
              <a:gd name="connsiteY1912" fmla="*/ 881410 h 2601022"/>
              <a:gd name="connsiteX1913" fmla="*/ 3560239 w 10001500"/>
              <a:gd name="connsiteY1913" fmla="*/ 880870 h 2601022"/>
              <a:gd name="connsiteX1914" fmla="*/ 1254333 w 10001500"/>
              <a:gd name="connsiteY1914" fmla="*/ 844376 h 2601022"/>
              <a:gd name="connsiteX1915" fmla="*/ 1254333 w 10001500"/>
              <a:gd name="connsiteY1915" fmla="*/ 846968 h 2601022"/>
              <a:gd name="connsiteX1916" fmla="*/ 1263405 w 10001500"/>
              <a:gd name="connsiteY1916" fmla="*/ 874180 h 2601022"/>
              <a:gd name="connsiteX1917" fmla="*/ 1288024 w 10001500"/>
              <a:gd name="connsiteY1917" fmla="*/ 885842 h 2601022"/>
              <a:gd name="connsiteX1918" fmla="*/ 1288024 w 10001500"/>
              <a:gd name="connsiteY1918" fmla="*/ 878068 h 2601022"/>
              <a:gd name="connsiteX1919" fmla="*/ 1282842 w 10001500"/>
              <a:gd name="connsiteY1919" fmla="*/ 854743 h 2601022"/>
              <a:gd name="connsiteX1920" fmla="*/ 4834824 w 10001500"/>
              <a:gd name="connsiteY1920" fmla="*/ 820381 h 2601022"/>
              <a:gd name="connsiteX1921" fmla="*/ 4802420 w 10001500"/>
              <a:gd name="connsiteY1921" fmla="*/ 852786 h 2601022"/>
              <a:gd name="connsiteX1922" fmla="*/ 4789458 w 10001500"/>
              <a:gd name="connsiteY1922" fmla="*/ 885191 h 2601022"/>
              <a:gd name="connsiteX1923" fmla="*/ 4785137 w 10001500"/>
              <a:gd name="connsiteY1923" fmla="*/ 885191 h 2601022"/>
              <a:gd name="connsiteX1924" fmla="*/ 4789458 w 10001500"/>
              <a:gd name="connsiteY1924" fmla="*/ 887351 h 2601022"/>
              <a:gd name="connsiteX1925" fmla="*/ 4804580 w 10001500"/>
              <a:gd name="connsiteY1925" fmla="*/ 889511 h 2601022"/>
              <a:gd name="connsiteX1926" fmla="*/ 4805931 w 10001500"/>
              <a:gd name="connsiteY1926" fmla="*/ 874659 h 2601022"/>
              <a:gd name="connsiteX1927" fmla="*/ 4808902 w 10001500"/>
              <a:gd name="connsiteY1927" fmla="*/ 861428 h 2601022"/>
              <a:gd name="connsiteX1928" fmla="*/ 4815923 w 10001500"/>
              <a:gd name="connsiteY1928" fmla="*/ 859807 h 2601022"/>
              <a:gd name="connsiteX1929" fmla="*/ 4819703 w 10001500"/>
              <a:gd name="connsiteY1929" fmla="*/ 854947 h 2601022"/>
              <a:gd name="connsiteX1930" fmla="*/ 4820513 w 10001500"/>
              <a:gd name="connsiteY1930" fmla="*/ 847925 h 2601022"/>
              <a:gd name="connsiteX1931" fmla="*/ 4826184 w 10001500"/>
              <a:gd name="connsiteY1931" fmla="*/ 844145 h 2601022"/>
              <a:gd name="connsiteX1932" fmla="*/ 4828343 w 10001500"/>
              <a:gd name="connsiteY1932" fmla="*/ 844145 h 2601022"/>
              <a:gd name="connsiteX1933" fmla="*/ 4833204 w 10001500"/>
              <a:gd name="connsiteY1933" fmla="*/ 835234 h 2601022"/>
              <a:gd name="connsiteX1934" fmla="*/ 4834824 w 10001500"/>
              <a:gd name="connsiteY1934" fmla="*/ 824702 h 2601022"/>
              <a:gd name="connsiteX1935" fmla="*/ 3542957 w 10001500"/>
              <a:gd name="connsiteY1935" fmla="*/ 796618 h 2601022"/>
              <a:gd name="connsiteX1936" fmla="*/ 3535664 w 10001500"/>
              <a:gd name="connsiteY1936" fmla="*/ 801479 h 2601022"/>
              <a:gd name="connsiteX1937" fmla="*/ 3529995 w 10001500"/>
              <a:gd name="connsiteY1937" fmla="*/ 809580 h 2601022"/>
              <a:gd name="connsiteX1938" fmla="*/ 3539446 w 10001500"/>
              <a:gd name="connsiteY1938" fmla="*/ 807150 h 2601022"/>
              <a:gd name="connsiteX1939" fmla="*/ 3547276 w 10001500"/>
              <a:gd name="connsiteY1939" fmla="*/ 803099 h 2601022"/>
              <a:gd name="connsiteX1940" fmla="*/ 3540797 w 10001500"/>
              <a:gd name="connsiteY1940" fmla="*/ 803099 h 2601022"/>
              <a:gd name="connsiteX1941" fmla="*/ 3365811 w 10001500"/>
              <a:gd name="connsiteY1941" fmla="*/ 794457 h 2601022"/>
              <a:gd name="connsiteX1942" fmla="*/ 3360409 w 10001500"/>
              <a:gd name="connsiteY1942" fmla="*/ 802019 h 2601022"/>
              <a:gd name="connsiteX1943" fmla="*/ 3361490 w 10001500"/>
              <a:gd name="connsiteY1943" fmla="*/ 809580 h 2601022"/>
              <a:gd name="connsiteX1944" fmla="*/ 3365811 w 10001500"/>
              <a:gd name="connsiteY1944" fmla="*/ 803099 h 2601022"/>
              <a:gd name="connsiteX1945" fmla="*/ 3368781 w 10001500"/>
              <a:gd name="connsiteY1945" fmla="*/ 802559 h 2601022"/>
              <a:gd name="connsiteX1946" fmla="*/ 3370130 w 10001500"/>
              <a:gd name="connsiteY1946" fmla="*/ 798779 h 2601022"/>
              <a:gd name="connsiteX1947" fmla="*/ 3369591 w 10001500"/>
              <a:gd name="connsiteY1947" fmla="*/ 795808 h 2601022"/>
              <a:gd name="connsiteX1948" fmla="*/ 3365811 w 10001500"/>
              <a:gd name="connsiteY1948" fmla="*/ 794457 h 2601022"/>
              <a:gd name="connsiteX1949" fmla="*/ 8949426 w 10001500"/>
              <a:gd name="connsiteY1949" fmla="*/ 792837 h 2601022"/>
              <a:gd name="connsiteX1950" fmla="*/ 8943754 w 10001500"/>
              <a:gd name="connsiteY1950" fmla="*/ 795537 h 2601022"/>
              <a:gd name="connsiteX1951" fmla="*/ 8942944 w 10001500"/>
              <a:gd name="connsiteY1951" fmla="*/ 801478 h 2601022"/>
              <a:gd name="connsiteX1952" fmla="*/ 8937004 w 10001500"/>
              <a:gd name="connsiteY1952" fmla="*/ 802288 h 2601022"/>
              <a:gd name="connsiteX1953" fmla="*/ 8934303 w 10001500"/>
              <a:gd name="connsiteY1953" fmla="*/ 807959 h 2601022"/>
              <a:gd name="connsiteX1954" fmla="*/ 8940514 w 10001500"/>
              <a:gd name="connsiteY1954" fmla="*/ 815790 h 2601022"/>
              <a:gd name="connsiteX1955" fmla="*/ 8951586 w 10001500"/>
              <a:gd name="connsiteY1955" fmla="*/ 818761 h 2601022"/>
              <a:gd name="connsiteX1956" fmla="*/ 8960227 w 10001500"/>
              <a:gd name="connsiteY1956" fmla="*/ 823081 h 2601022"/>
              <a:gd name="connsiteX1957" fmla="*/ 8951586 w 10001500"/>
              <a:gd name="connsiteY1957" fmla="*/ 816600 h 2601022"/>
              <a:gd name="connsiteX1958" fmla="*/ 8964548 w 10001500"/>
              <a:gd name="connsiteY1958" fmla="*/ 801478 h 2601022"/>
              <a:gd name="connsiteX1959" fmla="*/ 8956986 w 10001500"/>
              <a:gd name="connsiteY1959" fmla="*/ 795537 h 2601022"/>
              <a:gd name="connsiteX1960" fmla="*/ 8949426 w 10001500"/>
              <a:gd name="connsiteY1960" fmla="*/ 792837 h 2601022"/>
              <a:gd name="connsiteX1961" fmla="*/ 1197318 w 10001500"/>
              <a:gd name="connsiteY1961" fmla="*/ 792545 h 2601022"/>
              <a:gd name="connsiteX1962" fmla="*/ 1197318 w 10001500"/>
              <a:gd name="connsiteY1962" fmla="*/ 821053 h 2601022"/>
              <a:gd name="connsiteX1963" fmla="*/ 1186952 w 10001500"/>
              <a:gd name="connsiteY1963" fmla="*/ 841785 h 2601022"/>
              <a:gd name="connsiteX1964" fmla="*/ 1198614 w 10001500"/>
              <a:gd name="connsiteY1964" fmla="*/ 845997 h 2601022"/>
              <a:gd name="connsiteX1965" fmla="*/ 1210276 w 10001500"/>
              <a:gd name="connsiteY1965" fmla="*/ 852152 h 2601022"/>
              <a:gd name="connsiteX1966" fmla="*/ 1217079 w 10001500"/>
              <a:gd name="connsiteY1966" fmla="*/ 861870 h 2601022"/>
              <a:gd name="connsiteX1967" fmla="*/ 1225826 w 10001500"/>
              <a:gd name="connsiteY1967" fmla="*/ 867701 h 2601022"/>
              <a:gd name="connsiteX1968" fmla="*/ 1233600 w 10001500"/>
              <a:gd name="connsiteY1968" fmla="*/ 865109 h 2601022"/>
              <a:gd name="connsiteX1969" fmla="*/ 1225826 w 10001500"/>
              <a:gd name="connsiteY1969" fmla="*/ 844376 h 2601022"/>
              <a:gd name="connsiteX1970" fmla="*/ 1217403 w 10001500"/>
              <a:gd name="connsiteY1970" fmla="*/ 844376 h 2601022"/>
              <a:gd name="connsiteX1971" fmla="*/ 1212867 w 10001500"/>
              <a:gd name="connsiteY1971" fmla="*/ 836602 h 2601022"/>
              <a:gd name="connsiteX1972" fmla="*/ 1212867 w 10001500"/>
              <a:gd name="connsiteY1972" fmla="*/ 834010 h 2601022"/>
              <a:gd name="connsiteX1973" fmla="*/ 1215783 w 10001500"/>
              <a:gd name="connsiteY1973" fmla="*/ 814249 h 2601022"/>
              <a:gd name="connsiteX1974" fmla="*/ 1197318 w 10001500"/>
              <a:gd name="connsiteY1974" fmla="*/ 792545 h 2601022"/>
              <a:gd name="connsiteX1975" fmla="*/ 4813222 w 10001500"/>
              <a:gd name="connsiteY1975" fmla="*/ 785817 h 2601022"/>
              <a:gd name="connsiteX1976" fmla="*/ 4814842 w 10001500"/>
              <a:gd name="connsiteY1976" fmla="*/ 791758 h 2601022"/>
              <a:gd name="connsiteX1977" fmla="*/ 4819703 w 10001500"/>
              <a:gd name="connsiteY1977" fmla="*/ 794457 h 2601022"/>
              <a:gd name="connsiteX1978" fmla="*/ 4824024 w 10001500"/>
              <a:gd name="connsiteY1978" fmla="*/ 790137 h 2601022"/>
              <a:gd name="connsiteX1979" fmla="*/ 4821593 w 10001500"/>
              <a:gd name="connsiteY1979" fmla="*/ 786357 h 2601022"/>
              <a:gd name="connsiteX1980" fmla="*/ 4817543 w 10001500"/>
              <a:gd name="connsiteY1980" fmla="*/ 785817 h 2601022"/>
              <a:gd name="connsiteX1981" fmla="*/ 7139838 w 10001500"/>
              <a:gd name="connsiteY1981" fmla="*/ 782191 h 2601022"/>
              <a:gd name="connsiteX1982" fmla="*/ 7141458 w 10001500"/>
              <a:gd name="connsiteY1982" fmla="*/ 787050 h 2601022"/>
              <a:gd name="connsiteX1983" fmla="*/ 7145021 w 10001500"/>
              <a:gd name="connsiteY1983" fmla="*/ 789966 h 2601022"/>
              <a:gd name="connsiteX1984" fmla="*/ 7146317 w 10001500"/>
              <a:gd name="connsiteY1984" fmla="*/ 788346 h 2601022"/>
              <a:gd name="connsiteX1985" fmla="*/ 7147613 w 10001500"/>
              <a:gd name="connsiteY1985" fmla="*/ 784783 h 2601022"/>
              <a:gd name="connsiteX1986" fmla="*/ 5035735 w 10001500"/>
              <a:gd name="connsiteY1986" fmla="*/ 781496 h 2601022"/>
              <a:gd name="connsiteX1987" fmla="*/ 5031415 w 10001500"/>
              <a:gd name="connsiteY1987" fmla="*/ 790137 h 2601022"/>
              <a:gd name="connsiteX1988" fmla="*/ 5026284 w 10001500"/>
              <a:gd name="connsiteY1988" fmla="*/ 791488 h 2601022"/>
              <a:gd name="connsiteX1989" fmla="*/ 5022773 w 10001500"/>
              <a:gd name="connsiteY1989" fmla="*/ 794457 h 2601022"/>
              <a:gd name="connsiteX1990" fmla="*/ 5027094 w 10001500"/>
              <a:gd name="connsiteY1990" fmla="*/ 798779 h 2601022"/>
              <a:gd name="connsiteX1991" fmla="*/ 5030874 w 10001500"/>
              <a:gd name="connsiteY1991" fmla="*/ 796348 h 2601022"/>
              <a:gd name="connsiteX1992" fmla="*/ 5031415 w 10001500"/>
              <a:gd name="connsiteY1992" fmla="*/ 792297 h 2601022"/>
              <a:gd name="connsiteX1993" fmla="*/ 5037626 w 10001500"/>
              <a:gd name="connsiteY1993" fmla="*/ 788787 h 2601022"/>
              <a:gd name="connsiteX1994" fmla="*/ 5042216 w 10001500"/>
              <a:gd name="connsiteY1994" fmla="*/ 783656 h 2601022"/>
              <a:gd name="connsiteX1995" fmla="*/ 5038975 w 10001500"/>
              <a:gd name="connsiteY1995" fmla="*/ 781766 h 2601022"/>
              <a:gd name="connsiteX1996" fmla="*/ 5035735 w 10001500"/>
              <a:gd name="connsiteY1996" fmla="*/ 781496 h 2601022"/>
              <a:gd name="connsiteX1997" fmla="*/ 1163627 w 10001500"/>
              <a:gd name="connsiteY1997" fmla="*/ 771812 h 2601022"/>
              <a:gd name="connsiteX1998" fmla="*/ 1163627 w 10001500"/>
              <a:gd name="connsiteY1998" fmla="*/ 779587 h 2601022"/>
              <a:gd name="connsiteX1999" fmla="*/ 1165895 w 10001500"/>
              <a:gd name="connsiteY1999" fmla="*/ 789953 h 2601022"/>
              <a:gd name="connsiteX2000" fmla="*/ 1166220 w 10001500"/>
              <a:gd name="connsiteY2000" fmla="*/ 800320 h 2601022"/>
              <a:gd name="connsiteX2001" fmla="*/ 1159092 w 10001500"/>
              <a:gd name="connsiteY2001" fmla="*/ 802263 h 2601022"/>
              <a:gd name="connsiteX2002" fmla="*/ 1155852 w 10001500"/>
              <a:gd name="connsiteY2002" fmla="*/ 808094 h 2601022"/>
              <a:gd name="connsiteX2003" fmla="*/ 1161036 w 10001500"/>
              <a:gd name="connsiteY2003" fmla="*/ 821053 h 2601022"/>
              <a:gd name="connsiteX2004" fmla="*/ 1177233 w 10001500"/>
              <a:gd name="connsiteY2004" fmla="*/ 801292 h 2601022"/>
              <a:gd name="connsiteX2005" fmla="*/ 1181768 w 10001500"/>
              <a:gd name="connsiteY2005" fmla="*/ 771812 h 2601022"/>
              <a:gd name="connsiteX2006" fmla="*/ 8951586 w 10001500"/>
              <a:gd name="connsiteY2006" fmla="*/ 771234 h 2601022"/>
              <a:gd name="connsiteX2007" fmla="*/ 8958067 w 10001500"/>
              <a:gd name="connsiteY2007" fmla="*/ 777715 h 2601022"/>
              <a:gd name="connsiteX2008" fmla="*/ 8966708 w 10001500"/>
              <a:gd name="connsiteY2008" fmla="*/ 777715 h 2601022"/>
              <a:gd name="connsiteX2009" fmla="*/ 8964007 w 10001500"/>
              <a:gd name="connsiteY2009" fmla="*/ 772854 h 2601022"/>
              <a:gd name="connsiteX2010" fmla="*/ 8958067 w 10001500"/>
              <a:gd name="connsiteY2010" fmla="*/ 771234 h 2601022"/>
              <a:gd name="connsiteX2011" fmla="*/ 3419818 w 10001500"/>
              <a:gd name="connsiteY2011" fmla="*/ 762053 h 2601022"/>
              <a:gd name="connsiteX2012" fmla="*/ 3416578 w 10001500"/>
              <a:gd name="connsiteY2012" fmla="*/ 763133 h 2601022"/>
              <a:gd name="connsiteX2013" fmla="*/ 3413336 w 10001500"/>
              <a:gd name="connsiteY2013" fmla="*/ 764213 h 2601022"/>
              <a:gd name="connsiteX2014" fmla="*/ 3419818 w 10001500"/>
              <a:gd name="connsiteY2014" fmla="*/ 770694 h 2601022"/>
              <a:gd name="connsiteX2015" fmla="*/ 3424138 w 10001500"/>
              <a:gd name="connsiteY2015" fmla="*/ 766374 h 2601022"/>
              <a:gd name="connsiteX2016" fmla="*/ 3419818 w 10001500"/>
              <a:gd name="connsiteY2016" fmla="*/ 762053 h 2601022"/>
              <a:gd name="connsiteX2017" fmla="*/ 5184796 w 10001500"/>
              <a:gd name="connsiteY2017" fmla="*/ 759892 h 2601022"/>
              <a:gd name="connsiteX2018" fmla="*/ 5189117 w 10001500"/>
              <a:gd name="connsiteY2018" fmla="*/ 759892 h 2601022"/>
              <a:gd name="connsiteX2019" fmla="*/ 5158873 w 10001500"/>
              <a:gd name="connsiteY2019" fmla="*/ 794457 h 2601022"/>
              <a:gd name="connsiteX2020" fmla="*/ 5158873 w 10001500"/>
              <a:gd name="connsiteY2020" fmla="*/ 790137 h 2601022"/>
              <a:gd name="connsiteX2021" fmla="*/ 5166164 w 10001500"/>
              <a:gd name="connsiteY2021" fmla="*/ 769344 h 2601022"/>
              <a:gd name="connsiteX2022" fmla="*/ 5184796 w 10001500"/>
              <a:gd name="connsiteY2022" fmla="*/ 759892 h 2601022"/>
              <a:gd name="connsiteX2023" fmla="*/ 4880191 w 10001500"/>
              <a:gd name="connsiteY2023" fmla="*/ 736129 h 2601022"/>
              <a:gd name="connsiteX2024" fmla="*/ 4880191 w 10001500"/>
              <a:gd name="connsiteY2024" fmla="*/ 744771 h 2601022"/>
              <a:gd name="connsiteX2025" fmla="*/ 4863720 w 10001500"/>
              <a:gd name="connsiteY2025" fmla="*/ 756652 h 2601022"/>
              <a:gd name="connsiteX2026" fmla="*/ 4845626 w 10001500"/>
              <a:gd name="connsiteY2026" fmla="*/ 768534 h 2601022"/>
              <a:gd name="connsiteX2027" fmla="*/ 4841306 w 10001500"/>
              <a:gd name="connsiteY2027" fmla="*/ 785817 h 2601022"/>
              <a:gd name="connsiteX2028" fmla="*/ 4848597 w 10001500"/>
              <a:gd name="connsiteY2028" fmla="*/ 792837 h 2601022"/>
              <a:gd name="connsiteX2029" fmla="*/ 4841306 w 10001500"/>
              <a:gd name="connsiteY2029" fmla="*/ 803099 h 2601022"/>
              <a:gd name="connsiteX2030" fmla="*/ 4847787 w 10001500"/>
              <a:gd name="connsiteY2030" fmla="*/ 803099 h 2601022"/>
              <a:gd name="connsiteX2031" fmla="*/ 4857239 w 10001500"/>
              <a:gd name="connsiteY2031" fmla="*/ 798508 h 2601022"/>
              <a:gd name="connsiteX2032" fmla="*/ 4858589 w 10001500"/>
              <a:gd name="connsiteY2032" fmla="*/ 785817 h 2601022"/>
              <a:gd name="connsiteX2033" fmla="*/ 4884512 w 10001500"/>
              <a:gd name="connsiteY2033" fmla="*/ 744771 h 2601022"/>
              <a:gd name="connsiteX2034" fmla="*/ 4883162 w 10001500"/>
              <a:gd name="connsiteY2034" fmla="*/ 739640 h 2601022"/>
              <a:gd name="connsiteX2035" fmla="*/ 4880191 w 10001500"/>
              <a:gd name="connsiteY2035" fmla="*/ 736129 h 2601022"/>
              <a:gd name="connsiteX2036" fmla="*/ 1150669 w 10001500"/>
              <a:gd name="connsiteY2036" fmla="*/ 722571 h 2601022"/>
              <a:gd name="connsiteX2037" fmla="*/ 1148077 w 10001500"/>
              <a:gd name="connsiteY2037" fmla="*/ 735530 h 2601022"/>
              <a:gd name="connsiteX2038" fmla="*/ 1150022 w 10001500"/>
              <a:gd name="connsiteY2038" fmla="*/ 748487 h 2601022"/>
              <a:gd name="connsiteX2039" fmla="*/ 1155852 w 10001500"/>
              <a:gd name="connsiteY2039" fmla="*/ 761446 h 2601022"/>
              <a:gd name="connsiteX2040" fmla="*/ 1163627 w 10001500"/>
              <a:gd name="connsiteY2040" fmla="*/ 753671 h 2601022"/>
              <a:gd name="connsiteX2041" fmla="*/ 1159092 w 10001500"/>
              <a:gd name="connsiteY2041" fmla="*/ 737149 h 2601022"/>
              <a:gd name="connsiteX2042" fmla="*/ 1150669 w 10001500"/>
              <a:gd name="connsiteY2042" fmla="*/ 722571 h 2601022"/>
              <a:gd name="connsiteX2043" fmla="*/ 8975349 w 10001500"/>
              <a:gd name="connsiteY2043" fmla="*/ 719386 h 2601022"/>
              <a:gd name="connsiteX2044" fmla="*/ 8960227 w 10001500"/>
              <a:gd name="connsiteY2044" fmla="*/ 743149 h 2601022"/>
              <a:gd name="connsiteX2045" fmla="*/ 8963468 w 10001500"/>
              <a:gd name="connsiteY2045" fmla="*/ 751791 h 2601022"/>
              <a:gd name="connsiteX2046" fmla="*/ 8973189 w 10001500"/>
              <a:gd name="connsiteY2046" fmla="*/ 753951 h 2601022"/>
              <a:gd name="connsiteX2047" fmla="*/ 8984530 w 10001500"/>
              <a:gd name="connsiteY2047" fmla="*/ 753951 h 2601022"/>
              <a:gd name="connsiteX2048" fmla="*/ 8992632 w 10001500"/>
              <a:gd name="connsiteY2048" fmla="*/ 747470 h 2601022"/>
              <a:gd name="connsiteX2049" fmla="*/ 8986421 w 10001500"/>
              <a:gd name="connsiteY2049" fmla="*/ 731808 h 2601022"/>
              <a:gd name="connsiteX2050" fmla="*/ 8975349 w 10001500"/>
              <a:gd name="connsiteY2050" fmla="*/ 719386 h 2601022"/>
              <a:gd name="connsiteX2051" fmla="*/ 9016395 w 10001500"/>
              <a:gd name="connsiteY2051" fmla="*/ 712905 h 2601022"/>
              <a:gd name="connsiteX2052" fmla="*/ 9013155 w 10001500"/>
              <a:gd name="connsiteY2052" fmla="*/ 723707 h 2601022"/>
              <a:gd name="connsiteX2053" fmla="*/ 9009914 w 10001500"/>
              <a:gd name="connsiteY2053" fmla="*/ 734508 h 2601022"/>
              <a:gd name="connsiteX2054" fmla="*/ 9013425 w 10001500"/>
              <a:gd name="connsiteY2054" fmla="*/ 736398 h 2601022"/>
              <a:gd name="connsiteX2055" fmla="*/ 9018556 w 10001500"/>
              <a:gd name="connsiteY2055" fmla="*/ 736668 h 2601022"/>
              <a:gd name="connsiteX2056" fmla="*/ 9024496 w 10001500"/>
              <a:gd name="connsiteY2056" fmla="*/ 735858 h 2601022"/>
              <a:gd name="connsiteX2057" fmla="*/ 9027197 w 10001500"/>
              <a:gd name="connsiteY2057" fmla="*/ 730187 h 2601022"/>
              <a:gd name="connsiteX2058" fmla="*/ 9023416 w 10001500"/>
              <a:gd name="connsiteY2058" fmla="*/ 720736 h 2601022"/>
              <a:gd name="connsiteX2059" fmla="*/ 9016395 w 10001500"/>
              <a:gd name="connsiteY2059" fmla="*/ 712905 h 2601022"/>
              <a:gd name="connsiteX2060" fmla="*/ 7880069 w 10001500"/>
              <a:gd name="connsiteY2060" fmla="*/ 710745 h 2601022"/>
              <a:gd name="connsiteX2061" fmla="*/ 7881419 w 10001500"/>
              <a:gd name="connsiteY2061" fmla="*/ 714795 h 2601022"/>
              <a:gd name="connsiteX2062" fmla="*/ 7884389 w 10001500"/>
              <a:gd name="connsiteY2062" fmla="*/ 717226 h 2601022"/>
              <a:gd name="connsiteX2063" fmla="*/ 7895191 w 10001500"/>
              <a:gd name="connsiteY2063" fmla="*/ 712905 h 2601022"/>
              <a:gd name="connsiteX2064" fmla="*/ 7049132 w 10001500"/>
              <a:gd name="connsiteY2064" fmla="*/ 709626 h 2601022"/>
              <a:gd name="connsiteX2065" fmla="*/ 7064681 w 10001500"/>
              <a:gd name="connsiteY2065" fmla="*/ 722584 h 2601022"/>
              <a:gd name="connsiteX2066" fmla="*/ 7072456 w 10001500"/>
              <a:gd name="connsiteY2066" fmla="*/ 725176 h 2601022"/>
              <a:gd name="connsiteX2067" fmla="*/ 7064358 w 10001500"/>
              <a:gd name="connsiteY2067" fmla="*/ 734570 h 2601022"/>
              <a:gd name="connsiteX2068" fmla="*/ 7054315 w 10001500"/>
              <a:gd name="connsiteY2068" fmla="*/ 745909 h 2601022"/>
              <a:gd name="connsiteX2069" fmla="*/ 7036174 w 10001500"/>
              <a:gd name="connsiteY2069" fmla="*/ 756275 h 2601022"/>
              <a:gd name="connsiteX2070" fmla="*/ 7916794 w 10001500"/>
              <a:gd name="connsiteY2070" fmla="*/ 702103 h 2601022"/>
              <a:gd name="connsiteX2071" fmla="*/ 7919494 w 10001500"/>
              <a:gd name="connsiteY2071" fmla="*/ 708044 h 2601022"/>
              <a:gd name="connsiteX2072" fmla="*/ 7925435 w 10001500"/>
              <a:gd name="connsiteY2072" fmla="*/ 710745 h 2601022"/>
              <a:gd name="connsiteX2073" fmla="*/ 7931376 w 10001500"/>
              <a:gd name="connsiteY2073" fmla="*/ 709124 h 2601022"/>
              <a:gd name="connsiteX2074" fmla="*/ 7934077 w 10001500"/>
              <a:gd name="connsiteY2074" fmla="*/ 704263 h 2601022"/>
              <a:gd name="connsiteX2075" fmla="*/ 3555918 w 10001500"/>
              <a:gd name="connsiteY2075" fmla="*/ 692923 h 2601022"/>
              <a:gd name="connsiteX2076" fmla="*/ 3557538 w 10001500"/>
              <a:gd name="connsiteY2076" fmla="*/ 698864 h 2601022"/>
              <a:gd name="connsiteX2077" fmla="*/ 3562399 w 10001500"/>
              <a:gd name="connsiteY2077" fmla="*/ 701564 h 2601022"/>
              <a:gd name="connsiteX2078" fmla="*/ 3565369 w 10001500"/>
              <a:gd name="connsiteY2078" fmla="*/ 699134 h 2601022"/>
              <a:gd name="connsiteX2079" fmla="*/ 3566720 w 10001500"/>
              <a:gd name="connsiteY2079" fmla="*/ 695083 h 2601022"/>
              <a:gd name="connsiteX2080" fmla="*/ 4906116 w 10001500"/>
              <a:gd name="connsiteY2080" fmla="*/ 686442 h 2601022"/>
              <a:gd name="connsiteX2081" fmla="*/ 4907466 w 10001500"/>
              <a:gd name="connsiteY2081" fmla="*/ 691573 h 2601022"/>
              <a:gd name="connsiteX2082" fmla="*/ 4910437 w 10001500"/>
              <a:gd name="connsiteY2082" fmla="*/ 695083 h 2601022"/>
              <a:gd name="connsiteX2083" fmla="*/ 4914217 w 10001500"/>
              <a:gd name="connsiteY2083" fmla="*/ 692653 h 2601022"/>
              <a:gd name="connsiteX2084" fmla="*/ 4914756 w 10001500"/>
              <a:gd name="connsiteY2084" fmla="*/ 688602 h 2601022"/>
              <a:gd name="connsiteX2085" fmla="*/ 6650026 w 10001500"/>
              <a:gd name="connsiteY2085" fmla="*/ 686302 h 2601022"/>
              <a:gd name="connsiteX2086" fmla="*/ 6647435 w 10001500"/>
              <a:gd name="connsiteY2086" fmla="*/ 694077 h 2601022"/>
              <a:gd name="connsiteX2087" fmla="*/ 6651646 w 10001500"/>
              <a:gd name="connsiteY2087" fmla="*/ 697640 h 2601022"/>
              <a:gd name="connsiteX2088" fmla="*/ 6657801 w 10001500"/>
              <a:gd name="connsiteY2088" fmla="*/ 699260 h 2601022"/>
              <a:gd name="connsiteX2089" fmla="*/ 6657801 w 10001500"/>
              <a:gd name="connsiteY2089" fmla="*/ 696668 h 2601022"/>
              <a:gd name="connsiteX2090" fmla="*/ 6655857 w 10001500"/>
              <a:gd name="connsiteY2090" fmla="*/ 689541 h 2601022"/>
              <a:gd name="connsiteX2091" fmla="*/ 6650026 w 10001500"/>
              <a:gd name="connsiteY2091" fmla="*/ 686302 h 2601022"/>
              <a:gd name="connsiteX2092" fmla="*/ 1741553 w 10001500"/>
              <a:gd name="connsiteY2092" fmla="*/ 683698 h 2601022"/>
              <a:gd name="connsiteX2093" fmla="*/ 1741553 w 10001500"/>
              <a:gd name="connsiteY2093" fmla="*/ 686289 h 2601022"/>
              <a:gd name="connsiteX2094" fmla="*/ 1746736 w 10001500"/>
              <a:gd name="connsiteY2094" fmla="*/ 707022 h 2601022"/>
              <a:gd name="connsiteX2095" fmla="*/ 1764878 w 10001500"/>
              <a:gd name="connsiteY2095" fmla="*/ 688881 h 2601022"/>
              <a:gd name="connsiteX2096" fmla="*/ 4899635 w 10001500"/>
              <a:gd name="connsiteY2096" fmla="*/ 660519 h 2601022"/>
              <a:gd name="connsiteX2097" fmla="*/ 4901796 w 10001500"/>
              <a:gd name="connsiteY2097" fmla="*/ 668079 h 2601022"/>
              <a:gd name="connsiteX2098" fmla="*/ 4910437 w 10001500"/>
              <a:gd name="connsiteY2098" fmla="*/ 669159 h 2601022"/>
              <a:gd name="connsiteX2099" fmla="*/ 4906655 w 10001500"/>
              <a:gd name="connsiteY2099" fmla="*/ 662408 h 2601022"/>
              <a:gd name="connsiteX2100" fmla="*/ 4899635 w 10001500"/>
              <a:gd name="connsiteY2100" fmla="*/ 660519 h 2601022"/>
              <a:gd name="connsiteX2101" fmla="*/ 1150669 w 10001500"/>
              <a:gd name="connsiteY2101" fmla="*/ 655190 h 2601022"/>
              <a:gd name="connsiteX2102" fmla="*/ 1149373 w 10001500"/>
              <a:gd name="connsiteY2102" fmla="*/ 660697 h 2601022"/>
              <a:gd name="connsiteX2103" fmla="*/ 1148077 w 10001500"/>
              <a:gd name="connsiteY2103" fmla="*/ 668148 h 2601022"/>
              <a:gd name="connsiteX2104" fmla="*/ 1155205 w 10001500"/>
              <a:gd name="connsiteY2104" fmla="*/ 674951 h 2601022"/>
              <a:gd name="connsiteX2105" fmla="*/ 1166220 w 10001500"/>
              <a:gd name="connsiteY2105" fmla="*/ 675923 h 2601022"/>
              <a:gd name="connsiteX2106" fmla="*/ 1171402 w 10001500"/>
              <a:gd name="connsiteY2106" fmla="*/ 657782 h 2601022"/>
              <a:gd name="connsiteX2107" fmla="*/ 4927718 w 10001500"/>
              <a:gd name="connsiteY2107" fmla="*/ 654037 h 2601022"/>
              <a:gd name="connsiteX2108" fmla="*/ 4924479 w 10001500"/>
              <a:gd name="connsiteY2108" fmla="*/ 664839 h 2601022"/>
              <a:gd name="connsiteX2109" fmla="*/ 4921237 w 10001500"/>
              <a:gd name="connsiteY2109" fmla="*/ 675640 h 2601022"/>
              <a:gd name="connsiteX2110" fmla="*/ 4924748 w 10001500"/>
              <a:gd name="connsiteY2110" fmla="*/ 677531 h 2601022"/>
              <a:gd name="connsiteX2111" fmla="*/ 4929879 w 10001500"/>
              <a:gd name="connsiteY2111" fmla="*/ 677801 h 2601022"/>
              <a:gd name="connsiteX2112" fmla="*/ 4935819 w 10001500"/>
              <a:gd name="connsiteY2112" fmla="*/ 676181 h 2601022"/>
              <a:gd name="connsiteX2113" fmla="*/ 4938521 w 10001500"/>
              <a:gd name="connsiteY2113" fmla="*/ 671320 h 2601022"/>
              <a:gd name="connsiteX2114" fmla="*/ 4934740 w 10001500"/>
              <a:gd name="connsiteY2114" fmla="*/ 661868 h 2601022"/>
              <a:gd name="connsiteX2115" fmla="*/ 4927718 w 10001500"/>
              <a:gd name="connsiteY2115" fmla="*/ 654037 h 2601022"/>
              <a:gd name="connsiteX2116" fmla="*/ 3454384 w 10001500"/>
              <a:gd name="connsiteY2116" fmla="*/ 647556 h 2601022"/>
              <a:gd name="connsiteX2117" fmla="*/ 3440071 w 10001500"/>
              <a:gd name="connsiteY2117" fmla="*/ 666999 h 2601022"/>
              <a:gd name="connsiteX2118" fmla="*/ 3430620 w 10001500"/>
              <a:gd name="connsiteY2118" fmla="*/ 692923 h 2601022"/>
              <a:gd name="connsiteX2119" fmla="*/ 3426568 w 10001500"/>
              <a:gd name="connsiteY2119" fmla="*/ 693463 h 2601022"/>
              <a:gd name="connsiteX2120" fmla="*/ 3424138 w 10001500"/>
              <a:gd name="connsiteY2120" fmla="*/ 697243 h 2601022"/>
              <a:gd name="connsiteX2121" fmla="*/ 3428730 w 10001500"/>
              <a:gd name="connsiteY2121" fmla="*/ 703455 h 2601022"/>
              <a:gd name="connsiteX2122" fmla="*/ 3434941 w 10001500"/>
              <a:gd name="connsiteY2122" fmla="*/ 708045 h 2601022"/>
              <a:gd name="connsiteX2123" fmla="*/ 3440881 w 10001500"/>
              <a:gd name="connsiteY2123" fmla="*/ 706425 h 2601022"/>
              <a:gd name="connsiteX2124" fmla="*/ 3443582 w 10001500"/>
              <a:gd name="connsiteY2124" fmla="*/ 701564 h 2601022"/>
              <a:gd name="connsiteX2125" fmla="*/ 3443042 w 10001500"/>
              <a:gd name="connsiteY2125" fmla="*/ 689682 h 2601022"/>
              <a:gd name="connsiteX2126" fmla="*/ 3452223 w 10001500"/>
              <a:gd name="connsiteY2126" fmla="*/ 684282 h 2601022"/>
              <a:gd name="connsiteX2127" fmla="*/ 3456543 w 10001500"/>
              <a:gd name="connsiteY2127" fmla="*/ 654037 h 2601022"/>
              <a:gd name="connsiteX2128" fmla="*/ 3456273 w 10001500"/>
              <a:gd name="connsiteY2128" fmla="*/ 649987 h 2601022"/>
              <a:gd name="connsiteX2129" fmla="*/ 3454384 w 10001500"/>
              <a:gd name="connsiteY2129" fmla="*/ 647556 h 2601022"/>
              <a:gd name="connsiteX2130" fmla="*/ 1124753 w 10001500"/>
              <a:gd name="connsiteY2130" fmla="*/ 634457 h 2601022"/>
              <a:gd name="connsiteX2131" fmla="*/ 1089119 w 10001500"/>
              <a:gd name="connsiteY2131" fmla="*/ 667824 h 2601022"/>
              <a:gd name="connsiteX2132" fmla="*/ 1080696 w 10001500"/>
              <a:gd name="connsiteY2132" fmla="*/ 722571 h 2601022"/>
              <a:gd name="connsiteX2133" fmla="*/ 1080372 w 10001500"/>
              <a:gd name="connsiteY2133" fmla="*/ 732290 h 2601022"/>
              <a:gd name="connsiteX2134" fmla="*/ 1085879 w 10001500"/>
              <a:gd name="connsiteY2134" fmla="*/ 738121 h 2601022"/>
              <a:gd name="connsiteX2135" fmla="*/ 1087499 w 10001500"/>
              <a:gd name="connsiteY2135" fmla="*/ 748487 h 2601022"/>
              <a:gd name="connsiteX2136" fmla="*/ 1091062 w 10001500"/>
              <a:gd name="connsiteY2136" fmla="*/ 758854 h 2601022"/>
              <a:gd name="connsiteX2137" fmla="*/ 1091062 w 10001500"/>
              <a:gd name="connsiteY2137" fmla="*/ 764037 h 2601022"/>
              <a:gd name="connsiteX2138" fmla="*/ 1104021 w 10001500"/>
              <a:gd name="connsiteY2138" fmla="*/ 748487 h 2601022"/>
              <a:gd name="connsiteX2139" fmla="*/ 1104021 w 10001500"/>
              <a:gd name="connsiteY2139" fmla="*/ 743304 h 2601022"/>
              <a:gd name="connsiteX2140" fmla="*/ 1096245 w 10001500"/>
              <a:gd name="connsiteY2140" fmla="*/ 736501 h 2601022"/>
              <a:gd name="connsiteX2141" fmla="*/ 1088472 w 10001500"/>
              <a:gd name="connsiteY2141" fmla="*/ 727755 h 2601022"/>
              <a:gd name="connsiteX2142" fmla="*/ 1105640 w 10001500"/>
              <a:gd name="connsiteY2142" fmla="*/ 677219 h 2601022"/>
              <a:gd name="connsiteX2143" fmla="*/ 1124753 w 10001500"/>
              <a:gd name="connsiteY2143" fmla="*/ 634457 h 2601022"/>
              <a:gd name="connsiteX2144" fmla="*/ 5126468 w 10001500"/>
              <a:gd name="connsiteY2144" fmla="*/ 628114 h 2601022"/>
              <a:gd name="connsiteX2145" fmla="*/ 5094064 w 10001500"/>
              <a:gd name="connsiteY2145" fmla="*/ 656197 h 2601022"/>
              <a:gd name="connsiteX2146" fmla="*/ 5091902 w 10001500"/>
              <a:gd name="connsiteY2146" fmla="*/ 679691 h 2601022"/>
              <a:gd name="connsiteX2147" fmla="*/ 5083262 w 10001500"/>
              <a:gd name="connsiteY2147" fmla="*/ 701564 h 2601022"/>
              <a:gd name="connsiteX2148" fmla="*/ 5075431 w 10001500"/>
              <a:gd name="connsiteY2148" fmla="*/ 702644 h 2601022"/>
              <a:gd name="connsiteX2149" fmla="*/ 5072460 w 10001500"/>
              <a:gd name="connsiteY2149" fmla="*/ 710206 h 2601022"/>
              <a:gd name="connsiteX2150" fmla="*/ 5065438 w 10001500"/>
              <a:gd name="connsiteY2150" fmla="*/ 723977 h 2601022"/>
              <a:gd name="connsiteX2151" fmla="*/ 5055177 w 10001500"/>
              <a:gd name="connsiteY2151" fmla="*/ 736129 h 2601022"/>
              <a:gd name="connsiteX2152" fmla="*/ 5067330 w 10001500"/>
              <a:gd name="connsiteY2152" fmla="*/ 731269 h 2601022"/>
              <a:gd name="connsiteX2153" fmla="*/ 5081101 w 10001500"/>
              <a:gd name="connsiteY2153" fmla="*/ 729648 h 2601022"/>
              <a:gd name="connsiteX2154" fmla="*/ 5098383 w 10001500"/>
              <a:gd name="connsiteY2154" fmla="*/ 708045 h 2601022"/>
              <a:gd name="connsiteX2155" fmla="*/ 5100275 w 10001500"/>
              <a:gd name="connsiteY2155" fmla="*/ 697784 h 2601022"/>
              <a:gd name="connsiteX2156" fmla="*/ 5107025 w 10001500"/>
              <a:gd name="connsiteY2156" fmla="*/ 690762 h 2601022"/>
              <a:gd name="connsiteX2157" fmla="*/ 5110266 w 10001500"/>
              <a:gd name="connsiteY2157" fmla="*/ 682121 h 2601022"/>
              <a:gd name="connsiteX2158" fmla="*/ 5113506 w 10001500"/>
              <a:gd name="connsiteY2158" fmla="*/ 673480 h 2601022"/>
              <a:gd name="connsiteX2159" fmla="*/ 5111346 w 10001500"/>
              <a:gd name="connsiteY2159" fmla="*/ 664839 h 2601022"/>
              <a:gd name="connsiteX2160" fmla="*/ 5124308 w 10001500"/>
              <a:gd name="connsiteY2160" fmla="*/ 660519 h 2601022"/>
              <a:gd name="connsiteX2161" fmla="*/ 5137269 w 10001500"/>
              <a:gd name="connsiteY2161" fmla="*/ 656197 h 2601022"/>
              <a:gd name="connsiteX2162" fmla="*/ 5137269 w 10001500"/>
              <a:gd name="connsiteY2162" fmla="*/ 654037 h 2601022"/>
              <a:gd name="connsiteX2163" fmla="*/ 5135108 w 10001500"/>
              <a:gd name="connsiteY2163" fmla="*/ 645396 h 2601022"/>
              <a:gd name="connsiteX2164" fmla="*/ 6823663 w 10001500"/>
              <a:gd name="connsiteY2164" fmla="*/ 605963 h 2601022"/>
              <a:gd name="connsiteX2165" fmla="*/ 6813297 w 10001500"/>
              <a:gd name="connsiteY2165" fmla="*/ 613737 h 2601022"/>
              <a:gd name="connsiteX2166" fmla="*/ 6828846 w 10001500"/>
              <a:gd name="connsiteY2166" fmla="*/ 631878 h 2601022"/>
              <a:gd name="connsiteX2167" fmla="*/ 6779606 w 10001500"/>
              <a:gd name="connsiteY2167" fmla="*/ 644836 h 2601022"/>
              <a:gd name="connsiteX2168" fmla="*/ 6756606 w 10001500"/>
              <a:gd name="connsiteY2168" fmla="*/ 662978 h 2601022"/>
              <a:gd name="connsiteX2169" fmla="*/ 6735549 w 10001500"/>
              <a:gd name="connsiteY2169" fmla="*/ 681118 h 2601022"/>
              <a:gd name="connsiteX2170" fmla="*/ 6688900 w 10001500"/>
              <a:gd name="connsiteY2170" fmla="*/ 696668 h 2601022"/>
              <a:gd name="connsiteX2171" fmla="*/ 6669463 w 10001500"/>
              <a:gd name="connsiteY2171" fmla="*/ 720317 h 2601022"/>
              <a:gd name="connsiteX2172" fmla="*/ 6650026 w 10001500"/>
              <a:gd name="connsiteY2172" fmla="*/ 738134 h 2601022"/>
              <a:gd name="connsiteX2173" fmla="*/ 6660069 w 10001500"/>
              <a:gd name="connsiteY2173" fmla="*/ 731655 h 2601022"/>
              <a:gd name="connsiteX2174" fmla="*/ 6668167 w 10001500"/>
              <a:gd name="connsiteY2174" fmla="*/ 732951 h 2601022"/>
              <a:gd name="connsiteX2175" fmla="*/ 6668167 w 10001500"/>
              <a:gd name="connsiteY2175" fmla="*/ 738134 h 2601022"/>
              <a:gd name="connsiteX2176" fmla="*/ 6696675 w 10001500"/>
              <a:gd name="connsiteY2176" fmla="*/ 751092 h 2601022"/>
              <a:gd name="connsiteX2177" fmla="*/ 6712224 w 10001500"/>
              <a:gd name="connsiteY2177" fmla="*/ 740725 h 2601022"/>
              <a:gd name="connsiteX2178" fmla="*/ 6718380 w 10001500"/>
              <a:gd name="connsiteY2178" fmla="*/ 742669 h 2601022"/>
              <a:gd name="connsiteX2179" fmla="*/ 6722591 w 10001500"/>
              <a:gd name="connsiteY2179" fmla="*/ 748501 h 2601022"/>
              <a:gd name="connsiteX2180" fmla="*/ 6716760 w 10001500"/>
              <a:gd name="connsiteY2180" fmla="*/ 759515 h 2601022"/>
              <a:gd name="connsiteX2181" fmla="*/ 6707041 w 10001500"/>
              <a:gd name="connsiteY2181" fmla="*/ 766641 h 2601022"/>
              <a:gd name="connsiteX2182" fmla="*/ 6679830 w 10001500"/>
              <a:gd name="connsiteY2182" fmla="*/ 774416 h 2601022"/>
              <a:gd name="connsiteX2183" fmla="*/ 6660392 w 10001500"/>
              <a:gd name="connsiteY2183" fmla="*/ 789966 h 2601022"/>
              <a:gd name="connsiteX2184" fmla="*/ 6634153 w 10001500"/>
              <a:gd name="connsiteY2184" fmla="*/ 797740 h 2601022"/>
              <a:gd name="connsiteX2185" fmla="*/ 6613744 w 10001500"/>
              <a:gd name="connsiteY2185" fmla="*/ 813290 h 2601022"/>
              <a:gd name="connsiteX2186" fmla="*/ 6566771 w 10001500"/>
              <a:gd name="connsiteY2186" fmla="*/ 834023 h 2601022"/>
              <a:gd name="connsiteX2187" fmla="*/ 6525630 w 10001500"/>
              <a:gd name="connsiteY2187" fmla="*/ 862531 h 2601022"/>
              <a:gd name="connsiteX2188" fmla="*/ 6480925 w 10001500"/>
              <a:gd name="connsiteY2188" fmla="*/ 903996 h 2601022"/>
              <a:gd name="connsiteX2189" fmla="*/ 6440107 w 10001500"/>
              <a:gd name="connsiteY2189" fmla="*/ 937687 h 2601022"/>
              <a:gd name="connsiteX2190" fmla="*/ 6415487 w 10001500"/>
              <a:gd name="connsiteY2190" fmla="*/ 948701 h 2601022"/>
              <a:gd name="connsiteX2191" fmla="*/ 6398642 w 10001500"/>
              <a:gd name="connsiteY2191" fmla="*/ 971377 h 2601022"/>
              <a:gd name="connsiteX2192" fmla="*/ 6333852 w 10001500"/>
              <a:gd name="connsiteY2192" fmla="*/ 1024505 h 2601022"/>
              <a:gd name="connsiteX2193" fmla="*/ 6276837 w 10001500"/>
              <a:gd name="connsiteY2193" fmla="*/ 1069858 h 2601022"/>
              <a:gd name="connsiteX2194" fmla="*/ 6258047 w 10001500"/>
              <a:gd name="connsiteY2194" fmla="*/ 1085731 h 2601022"/>
              <a:gd name="connsiteX2195" fmla="*/ 6235371 w 10001500"/>
              <a:gd name="connsiteY2195" fmla="*/ 1103549 h 2601022"/>
              <a:gd name="connsiteX2196" fmla="*/ 6232779 w 10001500"/>
              <a:gd name="connsiteY2196" fmla="*/ 1103549 h 2601022"/>
              <a:gd name="connsiteX2197" fmla="*/ 6198441 w 10001500"/>
              <a:gd name="connsiteY2197" fmla="*/ 1150522 h 2601022"/>
              <a:gd name="connsiteX2198" fmla="*/ 6167990 w 10001500"/>
              <a:gd name="connsiteY2198" fmla="*/ 1176114 h 2601022"/>
              <a:gd name="connsiteX2199" fmla="*/ 6097045 w 10001500"/>
              <a:gd name="connsiteY2199" fmla="*/ 1259045 h 2601022"/>
              <a:gd name="connsiteX2200" fmla="*/ 6035818 w 10001500"/>
              <a:gd name="connsiteY2200" fmla="*/ 1349750 h 2601022"/>
              <a:gd name="connsiteX2201" fmla="*/ 6022860 w 10001500"/>
              <a:gd name="connsiteY2201" fmla="*/ 1352342 h 2601022"/>
              <a:gd name="connsiteX2202" fmla="*/ 6013142 w 10001500"/>
              <a:gd name="connsiteY2202" fmla="*/ 1371131 h 2601022"/>
              <a:gd name="connsiteX2203" fmla="*/ 5999536 w 10001500"/>
              <a:gd name="connsiteY2203" fmla="*/ 1386033 h 2601022"/>
              <a:gd name="connsiteX2204" fmla="*/ 5993705 w 10001500"/>
              <a:gd name="connsiteY2204" fmla="*/ 1398019 h 2601022"/>
              <a:gd name="connsiteX2205" fmla="*/ 5983986 w 10001500"/>
              <a:gd name="connsiteY2205" fmla="*/ 1404174 h 2601022"/>
              <a:gd name="connsiteX2206" fmla="*/ 5976212 w 10001500"/>
              <a:gd name="connsiteY2206" fmla="*/ 1430090 h 2601022"/>
              <a:gd name="connsiteX2207" fmla="*/ 5954831 w 10001500"/>
              <a:gd name="connsiteY2207" fmla="*/ 1455358 h 2601022"/>
              <a:gd name="connsiteX2208" fmla="*/ 5937338 w 10001500"/>
              <a:gd name="connsiteY2208" fmla="*/ 1484514 h 2601022"/>
              <a:gd name="connsiteX2209" fmla="*/ 5923408 w 10001500"/>
              <a:gd name="connsiteY2209" fmla="*/ 1524683 h 2601022"/>
              <a:gd name="connsiteX2210" fmla="*/ 5911422 w 10001500"/>
              <a:gd name="connsiteY2210" fmla="*/ 1564853 h 2601022"/>
              <a:gd name="connsiteX2211" fmla="*/ 5919197 w 10001500"/>
              <a:gd name="connsiteY2211" fmla="*/ 1582994 h 2601022"/>
              <a:gd name="connsiteX2212" fmla="*/ 5913041 w 10001500"/>
              <a:gd name="connsiteY2212" fmla="*/ 1603079 h 2601022"/>
              <a:gd name="connsiteX2213" fmla="*/ 5901055 w 10001500"/>
              <a:gd name="connsiteY2213" fmla="*/ 1619276 h 2601022"/>
              <a:gd name="connsiteX2214" fmla="*/ 5885506 w 10001500"/>
              <a:gd name="connsiteY2214" fmla="*/ 1640009 h 2601022"/>
              <a:gd name="connsiteX2215" fmla="*/ 5893281 w 10001500"/>
              <a:gd name="connsiteY2215" fmla="*/ 1663333 h 2601022"/>
              <a:gd name="connsiteX2216" fmla="*/ 5899112 w 10001500"/>
              <a:gd name="connsiteY2216" fmla="*/ 1668516 h 2601022"/>
              <a:gd name="connsiteX2217" fmla="*/ 5901055 w 10001500"/>
              <a:gd name="connsiteY2217" fmla="*/ 1673700 h 2601022"/>
              <a:gd name="connsiteX2218" fmla="*/ 5892308 w 10001500"/>
              <a:gd name="connsiteY2218" fmla="*/ 1711602 h 2601022"/>
              <a:gd name="connsiteX2219" fmla="*/ 5908830 w 10001500"/>
              <a:gd name="connsiteY2219" fmla="*/ 1735898 h 2601022"/>
              <a:gd name="connsiteX2220" fmla="*/ 5914661 w 10001500"/>
              <a:gd name="connsiteY2220" fmla="*/ 1763110 h 2601022"/>
              <a:gd name="connsiteX2221" fmla="*/ 5924380 w 10001500"/>
              <a:gd name="connsiteY2221" fmla="*/ 1790322 h 2601022"/>
              <a:gd name="connsiteX2222" fmla="*/ 5924704 w 10001500"/>
              <a:gd name="connsiteY2222" fmla="*/ 1808463 h 2601022"/>
              <a:gd name="connsiteX2223" fmla="*/ 5926971 w 10001500"/>
              <a:gd name="connsiteY2223" fmla="*/ 1826604 h 2601022"/>
              <a:gd name="connsiteX2224" fmla="*/ 5934422 w 10001500"/>
              <a:gd name="connsiteY2224" fmla="*/ 1820125 h 2601022"/>
              <a:gd name="connsiteX2225" fmla="*/ 5939929 w 10001500"/>
              <a:gd name="connsiteY2225" fmla="*/ 1821421 h 2601022"/>
              <a:gd name="connsiteX2226" fmla="*/ 5937338 w 10001500"/>
              <a:gd name="connsiteY2226" fmla="*/ 1831787 h 2601022"/>
              <a:gd name="connsiteX2227" fmla="*/ 5963254 w 10001500"/>
              <a:gd name="connsiteY2227" fmla="*/ 1826604 h 2601022"/>
              <a:gd name="connsiteX2228" fmla="*/ 5962606 w 10001500"/>
              <a:gd name="connsiteY2228" fmla="*/ 1832759 h 2601022"/>
              <a:gd name="connsiteX2229" fmla="*/ 5965845 w 10001500"/>
              <a:gd name="connsiteY2229" fmla="*/ 1836970 h 2601022"/>
              <a:gd name="connsiteX2230" fmla="*/ 5973296 w 10001500"/>
              <a:gd name="connsiteY2230" fmla="*/ 1834055 h 2601022"/>
              <a:gd name="connsiteX2231" fmla="*/ 5978803 w 10001500"/>
              <a:gd name="connsiteY2231" fmla="*/ 1829196 h 2601022"/>
              <a:gd name="connsiteX2232" fmla="*/ 5986578 w 10001500"/>
              <a:gd name="connsiteY2232" fmla="*/ 1849928 h 2601022"/>
              <a:gd name="connsiteX2233" fmla="*/ 6025452 w 10001500"/>
              <a:gd name="connsiteY2233" fmla="*/ 1855112 h 2601022"/>
              <a:gd name="connsiteX2234" fmla="*/ 6046185 w 10001500"/>
              <a:gd name="connsiteY2234" fmla="*/ 1842153 h 2601022"/>
              <a:gd name="connsiteX2235" fmla="*/ 6076960 w 10001500"/>
              <a:gd name="connsiteY2235" fmla="*/ 1846689 h 2601022"/>
              <a:gd name="connsiteX2236" fmla="*/ 6105791 w 10001500"/>
              <a:gd name="connsiteY2236" fmla="*/ 1855112 h 2601022"/>
              <a:gd name="connsiteX2237" fmla="*/ 6111298 w 10001500"/>
              <a:gd name="connsiteY2237" fmla="*/ 1863534 h 2601022"/>
              <a:gd name="connsiteX2238" fmla="*/ 6118749 w 10001500"/>
              <a:gd name="connsiteY2238" fmla="*/ 1868069 h 2601022"/>
              <a:gd name="connsiteX2239" fmla="*/ 6124580 w 10001500"/>
              <a:gd name="connsiteY2239" fmla="*/ 1863858 h 2601022"/>
              <a:gd name="connsiteX2240" fmla="*/ 6126524 w 10001500"/>
              <a:gd name="connsiteY2240" fmla="*/ 1857703 h 2601022"/>
              <a:gd name="connsiteX2241" fmla="*/ 6196497 w 10001500"/>
              <a:gd name="connsiteY2241" fmla="*/ 1821421 h 2601022"/>
              <a:gd name="connsiteX2242" fmla="*/ 6210427 w 10001500"/>
              <a:gd name="connsiteY2242" fmla="*/ 1815914 h 2601022"/>
              <a:gd name="connsiteX2243" fmla="*/ 6222413 w 10001500"/>
              <a:gd name="connsiteY2243" fmla="*/ 1808463 h 2601022"/>
              <a:gd name="connsiteX2244" fmla="*/ 6241850 w 10001500"/>
              <a:gd name="connsiteY2244" fmla="*/ 1811378 h 2601022"/>
              <a:gd name="connsiteX2245" fmla="*/ 6261287 w 10001500"/>
              <a:gd name="connsiteY2245" fmla="*/ 1816238 h 2601022"/>
              <a:gd name="connsiteX2246" fmla="*/ 6294978 w 10001500"/>
              <a:gd name="connsiteY2246" fmla="*/ 1772181 h 2601022"/>
              <a:gd name="connsiteX2247" fmla="*/ 6341627 w 10001500"/>
              <a:gd name="connsiteY2247" fmla="*/ 1748856 h 2601022"/>
              <a:gd name="connsiteX2248" fmla="*/ 6364951 w 10001500"/>
              <a:gd name="connsiteY2248" fmla="*/ 1751448 h 2601022"/>
              <a:gd name="connsiteX2249" fmla="*/ 6391191 w 10001500"/>
              <a:gd name="connsiteY2249" fmla="*/ 1729743 h 2601022"/>
              <a:gd name="connsiteX2250" fmla="*/ 6419374 w 10001500"/>
              <a:gd name="connsiteY2250" fmla="*/ 1709982 h 2601022"/>
              <a:gd name="connsiteX2251" fmla="*/ 6440107 w 10001500"/>
              <a:gd name="connsiteY2251" fmla="*/ 1704799 h 2601022"/>
              <a:gd name="connsiteX2252" fmla="*/ 6466347 w 10001500"/>
              <a:gd name="connsiteY2252" fmla="*/ 1692813 h 2601022"/>
              <a:gd name="connsiteX2253" fmla="*/ 6486756 w 10001500"/>
              <a:gd name="connsiteY2253" fmla="*/ 1671108 h 2601022"/>
              <a:gd name="connsiteX2254" fmla="*/ 6508460 w 10001500"/>
              <a:gd name="connsiteY2254" fmla="*/ 1656207 h 2601022"/>
              <a:gd name="connsiteX2255" fmla="*/ 6528221 w 10001500"/>
              <a:gd name="connsiteY2255" fmla="*/ 1637417 h 2601022"/>
              <a:gd name="connsiteX2256" fmla="*/ 6576814 w 10001500"/>
              <a:gd name="connsiteY2256" fmla="*/ 1608910 h 2601022"/>
              <a:gd name="connsiteX2257" fmla="*/ 6621519 w 10001500"/>
              <a:gd name="connsiteY2257" fmla="*/ 1572628 h 2601022"/>
              <a:gd name="connsiteX2258" fmla="*/ 6645167 w 10001500"/>
              <a:gd name="connsiteY2258" fmla="*/ 1560317 h 2601022"/>
              <a:gd name="connsiteX2259" fmla="*/ 6670759 w 10001500"/>
              <a:gd name="connsiteY2259" fmla="*/ 1544120 h 2601022"/>
              <a:gd name="connsiteX2260" fmla="*/ 6673351 w 10001500"/>
              <a:gd name="connsiteY2260" fmla="*/ 1544120 h 2601022"/>
              <a:gd name="connsiteX2261" fmla="*/ 6674970 w 10001500"/>
              <a:gd name="connsiteY2261" fmla="*/ 1538937 h 2601022"/>
              <a:gd name="connsiteX2262" fmla="*/ 6678534 w 10001500"/>
              <a:gd name="connsiteY2262" fmla="*/ 1533754 h 2601022"/>
              <a:gd name="connsiteX2263" fmla="*/ 6684365 w 10001500"/>
              <a:gd name="connsiteY2263" fmla="*/ 1537965 h 2601022"/>
              <a:gd name="connsiteX2264" fmla="*/ 6686308 w 10001500"/>
              <a:gd name="connsiteY2264" fmla="*/ 1544120 h 2601022"/>
              <a:gd name="connsiteX2265" fmla="*/ 6704450 w 10001500"/>
              <a:gd name="connsiteY2265" fmla="*/ 1546712 h 2601022"/>
              <a:gd name="connsiteX2266" fmla="*/ 6712224 w 10001500"/>
              <a:gd name="connsiteY2266" fmla="*/ 1528570 h 2601022"/>
              <a:gd name="connsiteX2267" fmla="*/ 6719999 w 10001500"/>
              <a:gd name="connsiteY2267" fmla="*/ 1520796 h 2601022"/>
              <a:gd name="connsiteX2268" fmla="*/ 6720647 w 10001500"/>
              <a:gd name="connsiteY2268" fmla="*/ 1514640 h 2601022"/>
              <a:gd name="connsiteX2269" fmla="*/ 6725183 w 10001500"/>
              <a:gd name="connsiteY2269" fmla="*/ 1510429 h 2601022"/>
              <a:gd name="connsiteX2270" fmla="*/ 6727774 w 10001500"/>
              <a:gd name="connsiteY2270" fmla="*/ 1510429 h 2601022"/>
              <a:gd name="connsiteX2271" fmla="*/ 6748507 w 10001500"/>
              <a:gd name="connsiteY2271" fmla="*/ 1492288 h 2601022"/>
              <a:gd name="connsiteX2272" fmla="*/ 6753366 w 10001500"/>
              <a:gd name="connsiteY2272" fmla="*/ 1477386 h 2601022"/>
              <a:gd name="connsiteX2273" fmla="*/ 6764056 w 10001500"/>
              <a:gd name="connsiteY2273" fmla="*/ 1466372 h 2601022"/>
              <a:gd name="connsiteX2274" fmla="*/ 6767620 w 10001500"/>
              <a:gd name="connsiteY2274" fmla="*/ 1468964 h 2601022"/>
              <a:gd name="connsiteX2275" fmla="*/ 6769239 w 10001500"/>
              <a:gd name="connsiteY2275" fmla="*/ 1471555 h 2601022"/>
              <a:gd name="connsiteX2276" fmla="*/ 6766972 w 10001500"/>
              <a:gd name="connsiteY2276" fmla="*/ 1487105 h 2601022"/>
              <a:gd name="connsiteX2277" fmla="*/ 6774423 w 10001500"/>
              <a:gd name="connsiteY2277" fmla="*/ 1494880 h 2601022"/>
              <a:gd name="connsiteX2278" fmla="*/ 6784789 w 10001500"/>
              <a:gd name="connsiteY2278" fmla="*/ 1494880 h 2601022"/>
              <a:gd name="connsiteX2279" fmla="*/ 6836621 w 10001500"/>
              <a:gd name="connsiteY2279" fmla="*/ 1427498 h 2601022"/>
              <a:gd name="connsiteX2280" fmla="*/ 6849579 w 10001500"/>
              <a:gd name="connsiteY2280" fmla="*/ 1419723 h 2601022"/>
              <a:gd name="connsiteX2281" fmla="*/ 6849579 w 10001500"/>
              <a:gd name="connsiteY2281" fmla="*/ 1414540 h 2601022"/>
              <a:gd name="connsiteX2282" fmla="*/ 6841805 w 10001500"/>
              <a:gd name="connsiteY2282" fmla="*/ 1406766 h 2601022"/>
              <a:gd name="connsiteX2283" fmla="*/ 6880678 w 10001500"/>
              <a:gd name="connsiteY2283" fmla="*/ 1334201 h 2601022"/>
              <a:gd name="connsiteX2284" fmla="*/ 6888453 w 10001500"/>
              <a:gd name="connsiteY2284" fmla="*/ 1329017 h 2601022"/>
              <a:gd name="connsiteX2285" fmla="*/ 6885537 w 10001500"/>
              <a:gd name="connsiteY2285" fmla="*/ 1318975 h 2601022"/>
              <a:gd name="connsiteX2286" fmla="*/ 6880678 w 10001500"/>
              <a:gd name="connsiteY2286" fmla="*/ 1310876 h 2601022"/>
              <a:gd name="connsiteX2287" fmla="*/ 6895904 w 10001500"/>
              <a:gd name="connsiteY2287" fmla="*/ 1288848 h 2601022"/>
              <a:gd name="connsiteX2288" fmla="*/ 6909186 w 10001500"/>
              <a:gd name="connsiteY2288" fmla="*/ 1266819 h 2601022"/>
              <a:gd name="connsiteX2289" fmla="*/ 6918256 w 10001500"/>
              <a:gd name="connsiteY2289" fmla="*/ 1251270 h 2601022"/>
              <a:gd name="connsiteX2290" fmla="*/ 6927327 w 10001500"/>
              <a:gd name="connsiteY2290" fmla="*/ 1235720 h 2601022"/>
              <a:gd name="connsiteX2291" fmla="*/ 6937045 w 10001500"/>
              <a:gd name="connsiteY2291" fmla="*/ 1223410 h 2601022"/>
              <a:gd name="connsiteX2292" fmla="*/ 6942876 w 10001500"/>
              <a:gd name="connsiteY2292" fmla="*/ 1207213 h 2601022"/>
              <a:gd name="connsiteX2293" fmla="*/ 6953243 w 10001500"/>
              <a:gd name="connsiteY2293" fmla="*/ 1203325 h 2601022"/>
              <a:gd name="connsiteX2294" fmla="*/ 6955835 w 10001500"/>
              <a:gd name="connsiteY2294" fmla="*/ 1191663 h 2601022"/>
              <a:gd name="connsiteX2295" fmla="*/ 6955835 w 10001500"/>
              <a:gd name="connsiteY2295" fmla="*/ 1189071 h 2601022"/>
              <a:gd name="connsiteX2296" fmla="*/ 6966201 w 10001500"/>
              <a:gd name="connsiteY2296" fmla="*/ 1165423 h 2601022"/>
              <a:gd name="connsiteX2297" fmla="*/ 6984342 w 10001500"/>
              <a:gd name="connsiteY2297" fmla="*/ 1147606 h 2601022"/>
              <a:gd name="connsiteX2298" fmla="*/ 7007667 w 10001500"/>
              <a:gd name="connsiteY2298" fmla="*/ 1098366 h 2601022"/>
              <a:gd name="connsiteX2299" fmla="*/ 7026779 w 10001500"/>
              <a:gd name="connsiteY2299" fmla="*/ 1075689 h 2601022"/>
              <a:gd name="connsiteX2300" fmla="*/ 7036174 w 10001500"/>
              <a:gd name="connsiteY2300" fmla="*/ 1041350 h 2601022"/>
              <a:gd name="connsiteX2301" fmla="*/ 7057483 w 10001500"/>
              <a:gd name="connsiteY2301" fmla="*/ 1011979 h 2601022"/>
              <a:gd name="connsiteX2302" fmla="*/ 7073608 w 10001500"/>
              <a:gd name="connsiteY2302" fmla="*/ 948053 h 2601022"/>
              <a:gd name="connsiteX2303" fmla="*/ 7082822 w 10001500"/>
              <a:gd name="connsiteY2303" fmla="*/ 901404 h 2601022"/>
              <a:gd name="connsiteX2304" fmla="*/ 7104851 w 10001500"/>
              <a:gd name="connsiteY2304" fmla="*/ 824628 h 2601022"/>
              <a:gd name="connsiteX2305" fmla="*/ 7126880 w 10001500"/>
              <a:gd name="connsiteY2305" fmla="*/ 745909 h 2601022"/>
              <a:gd name="connsiteX2306" fmla="*/ 7108414 w 10001500"/>
              <a:gd name="connsiteY2306" fmla="*/ 708007 h 2601022"/>
              <a:gd name="connsiteX2307" fmla="*/ 7080231 w 10001500"/>
              <a:gd name="connsiteY2307" fmla="*/ 683710 h 2601022"/>
              <a:gd name="connsiteX2308" fmla="*/ 7071808 w 10001500"/>
              <a:gd name="connsiteY2308" fmla="*/ 686950 h 2601022"/>
              <a:gd name="connsiteX2309" fmla="*/ 7067273 w 10001500"/>
              <a:gd name="connsiteY2309" fmla="*/ 694077 h 2601022"/>
              <a:gd name="connsiteX2310" fmla="*/ 7031315 w 10001500"/>
              <a:gd name="connsiteY2310" fmla="*/ 671400 h 2601022"/>
              <a:gd name="connsiteX2311" fmla="*/ 6997300 w 10001500"/>
              <a:gd name="connsiteY2311" fmla="*/ 652611 h 2601022"/>
              <a:gd name="connsiteX2312" fmla="*/ 6986610 w 10001500"/>
              <a:gd name="connsiteY2312" fmla="*/ 658118 h 2601022"/>
              <a:gd name="connsiteX2313" fmla="*/ 6958426 w 10001500"/>
              <a:gd name="connsiteY2313" fmla="*/ 650019 h 2601022"/>
              <a:gd name="connsiteX2314" fmla="*/ 6953243 w 10001500"/>
              <a:gd name="connsiteY2314" fmla="*/ 631878 h 2601022"/>
              <a:gd name="connsiteX2315" fmla="*/ 6945468 w 10001500"/>
              <a:gd name="connsiteY2315" fmla="*/ 629287 h 2601022"/>
              <a:gd name="connsiteX2316" fmla="*/ 6929919 w 10001500"/>
              <a:gd name="connsiteY2316" fmla="*/ 637062 h 2601022"/>
              <a:gd name="connsiteX2317" fmla="*/ 6909186 w 10001500"/>
              <a:gd name="connsiteY2317" fmla="*/ 621512 h 2601022"/>
              <a:gd name="connsiteX2318" fmla="*/ 6896228 w 10001500"/>
              <a:gd name="connsiteY2318" fmla="*/ 626695 h 2601022"/>
              <a:gd name="connsiteX2319" fmla="*/ 6876791 w 10001500"/>
              <a:gd name="connsiteY2319" fmla="*/ 623456 h 2601022"/>
              <a:gd name="connsiteX2320" fmla="*/ 6857354 w 10001500"/>
              <a:gd name="connsiteY2320" fmla="*/ 624104 h 2601022"/>
              <a:gd name="connsiteX2321" fmla="*/ 5740376 w 10001500"/>
              <a:gd name="connsiteY2321" fmla="*/ 600779 h 2601022"/>
              <a:gd name="connsiteX2322" fmla="*/ 5737785 w 10001500"/>
              <a:gd name="connsiteY2322" fmla="*/ 601103 h 2601022"/>
              <a:gd name="connsiteX2323" fmla="*/ 5735193 w 10001500"/>
              <a:gd name="connsiteY2323" fmla="*/ 603371 h 2601022"/>
              <a:gd name="connsiteX2324" fmla="*/ 5737785 w 10001500"/>
              <a:gd name="connsiteY2324" fmla="*/ 605963 h 2601022"/>
              <a:gd name="connsiteX2325" fmla="*/ 5740376 w 10001500"/>
              <a:gd name="connsiteY2325" fmla="*/ 600779 h 2601022"/>
              <a:gd name="connsiteX2326" fmla="*/ 3283717 w 10001500"/>
              <a:gd name="connsiteY2326" fmla="*/ 600029 h 2601022"/>
              <a:gd name="connsiteX2327" fmla="*/ 3283717 w 10001500"/>
              <a:gd name="connsiteY2327" fmla="*/ 619472 h 2601022"/>
              <a:gd name="connsiteX2328" fmla="*/ 3292359 w 10001500"/>
              <a:gd name="connsiteY2328" fmla="*/ 621632 h 2601022"/>
              <a:gd name="connsiteX2329" fmla="*/ 3292359 w 10001500"/>
              <a:gd name="connsiteY2329" fmla="*/ 604350 h 2601022"/>
              <a:gd name="connsiteX2330" fmla="*/ 9282114 w 10001500"/>
              <a:gd name="connsiteY2330" fmla="*/ 572484 h 2601022"/>
              <a:gd name="connsiteX2331" fmla="*/ 9288595 w 10001500"/>
              <a:gd name="connsiteY2331" fmla="*/ 578965 h 2601022"/>
              <a:gd name="connsiteX2332" fmla="*/ 9292916 w 10001500"/>
              <a:gd name="connsiteY2332" fmla="*/ 578695 h 2601022"/>
              <a:gd name="connsiteX2333" fmla="*/ 9297236 w 10001500"/>
              <a:gd name="connsiteY2333" fmla="*/ 576805 h 2601022"/>
              <a:gd name="connsiteX2334" fmla="*/ 9294536 w 10001500"/>
              <a:gd name="connsiteY2334" fmla="*/ 573025 h 2601022"/>
              <a:gd name="connsiteX2335" fmla="*/ 9288595 w 10001500"/>
              <a:gd name="connsiteY2335" fmla="*/ 572484 h 2601022"/>
              <a:gd name="connsiteX2336" fmla="*/ 5158873 w 10001500"/>
              <a:gd name="connsiteY2336" fmla="*/ 569785 h 2601022"/>
              <a:gd name="connsiteX2337" fmla="*/ 5146721 w 10001500"/>
              <a:gd name="connsiteY2337" fmla="*/ 595709 h 2601022"/>
              <a:gd name="connsiteX2338" fmla="*/ 5139429 w 10001500"/>
              <a:gd name="connsiteY2338" fmla="*/ 621632 h 2601022"/>
              <a:gd name="connsiteX2339" fmla="*/ 5143750 w 10001500"/>
              <a:gd name="connsiteY2339" fmla="*/ 623793 h 2601022"/>
              <a:gd name="connsiteX2340" fmla="*/ 5154552 w 10001500"/>
              <a:gd name="connsiteY2340" fmla="*/ 623793 h 2601022"/>
              <a:gd name="connsiteX2341" fmla="*/ 5178315 w 10001500"/>
              <a:gd name="connsiteY2341" fmla="*/ 593548 h 2601022"/>
              <a:gd name="connsiteX2342" fmla="*/ 4986048 w 10001500"/>
              <a:gd name="connsiteY2342" fmla="*/ 569785 h 2601022"/>
              <a:gd name="connsiteX2343" fmla="*/ 4984157 w 10001500"/>
              <a:gd name="connsiteY2343" fmla="*/ 573296 h 2601022"/>
              <a:gd name="connsiteX2344" fmla="*/ 4983887 w 10001500"/>
              <a:gd name="connsiteY2344" fmla="*/ 578426 h 2601022"/>
              <a:gd name="connsiteX2345" fmla="*/ 4966603 w 10001500"/>
              <a:gd name="connsiteY2345" fmla="*/ 584907 h 2601022"/>
              <a:gd name="connsiteX2346" fmla="*/ 4953643 w 10001500"/>
              <a:gd name="connsiteY2346" fmla="*/ 580587 h 2601022"/>
              <a:gd name="connsiteX2347" fmla="*/ 4949322 w 10001500"/>
              <a:gd name="connsiteY2347" fmla="*/ 604350 h 2601022"/>
              <a:gd name="connsiteX2348" fmla="*/ 4932039 w 10001500"/>
              <a:gd name="connsiteY2348" fmla="*/ 632434 h 2601022"/>
              <a:gd name="connsiteX2349" fmla="*/ 4936360 w 10001500"/>
              <a:gd name="connsiteY2349" fmla="*/ 641075 h 2601022"/>
              <a:gd name="connsiteX2350" fmla="*/ 4962285 w 10001500"/>
              <a:gd name="connsiteY2350" fmla="*/ 638915 h 2601022"/>
              <a:gd name="connsiteX2351" fmla="*/ 4970924 w 10001500"/>
              <a:gd name="connsiteY2351" fmla="*/ 628384 h 2601022"/>
              <a:gd name="connsiteX2352" fmla="*/ 4986048 w 10001500"/>
              <a:gd name="connsiteY2352" fmla="*/ 619472 h 2601022"/>
              <a:gd name="connsiteX2353" fmla="*/ 4988208 w 10001500"/>
              <a:gd name="connsiteY2353" fmla="*/ 612991 h 2601022"/>
              <a:gd name="connsiteX2354" fmla="*/ 4984157 w 10001500"/>
              <a:gd name="connsiteY2354" fmla="*/ 600299 h 2601022"/>
              <a:gd name="connsiteX2355" fmla="*/ 4975245 w 10001500"/>
              <a:gd name="connsiteY2355" fmla="*/ 589228 h 2601022"/>
              <a:gd name="connsiteX2356" fmla="*/ 4986048 w 10001500"/>
              <a:gd name="connsiteY2356" fmla="*/ 578426 h 2601022"/>
              <a:gd name="connsiteX2357" fmla="*/ 4992798 w 10001500"/>
              <a:gd name="connsiteY2357" fmla="*/ 582747 h 2601022"/>
              <a:gd name="connsiteX2358" fmla="*/ 5001170 w 10001500"/>
              <a:gd name="connsiteY2358" fmla="*/ 587067 h 2601022"/>
              <a:gd name="connsiteX2359" fmla="*/ 4995228 w 10001500"/>
              <a:gd name="connsiteY2359" fmla="*/ 576806 h 2601022"/>
              <a:gd name="connsiteX2360" fmla="*/ 4986048 w 10001500"/>
              <a:gd name="connsiteY2360" fmla="*/ 569785 h 2601022"/>
              <a:gd name="connsiteX2361" fmla="*/ 5825899 w 10001500"/>
              <a:gd name="connsiteY2361" fmla="*/ 569680 h 2601022"/>
              <a:gd name="connsiteX2362" fmla="*/ 5805167 w 10001500"/>
              <a:gd name="connsiteY2362" fmla="*/ 577455 h 2601022"/>
              <a:gd name="connsiteX2363" fmla="*/ 5789616 w 10001500"/>
              <a:gd name="connsiteY2363" fmla="*/ 574863 h 2601022"/>
              <a:gd name="connsiteX2364" fmla="*/ 5745560 w 10001500"/>
              <a:gd name="connsiteY2364" fmla="*/ 595596 h 2601022"/>
              <a:gd name="connsiteX2365" fmla="*/ 5761109 w 10001500"/>
              <a:gd name="connsiteY2365" fmla="*/ 600779 h 2601022"/>
              <a:gd name="connsiteX2366" fmla="*/ 5784433 w 10001500"/>
              <a:gd name="connsiteY2366" fmla="*/ 587821 h 2601022"/>
              <a:gd name="connsiteX2367" fmla="*/ 5791237 w 10001500"/>
              <a:gd name="connsiteY2367" fmla="*/ 581990 h 2601022"/>
              <a:gd name="connsiteX2368" fmla="*/ 5799983 w 10001500"/>
              <a:gd name="connsiteY2368" fmla="*/ 580047 h 2601022"/>
              <a:gd name="connsiteX2369" fmla="*/ 5805167 w 10001500"/>
              <a:gd name="connsiteY2369" fmla="*/ 580371 h 2601022"/>
              <a:gd name="connsiteX2370" fmla="*/ 5810350 w 10001500"/>
              <a:gd name="connsiteY2370" fmla="*/ 582638 h 2601022"/>
              <a:gd name="connsiteX2371" fmla="*/ 9323160 w 10001500"/>
              <a:gd name="connsiteY2371" fmla="*/ 563843 h 2601022"/>
              <a:gd name="connsiteX2372" fmla="*/ 9324511 w 10001500"/>
              <a:gd name="connsiteY2372" fmla="*/ 568974 h 2601022"/>
              <a:gd name="connsiteX2373" fmla="*/ 9327481 w 10001500"/>
              <a:gd name="connsiteY2373" fmla="*/ 572484 h 2601022"/>
              <a:gd name="connsiteX2374" fmla="*/ 9331262 w 10001500"/>
              <a:gd name="connsiteY2374" fmla="*/ 570054 h 2601022"/>
              <a:gd name="connsiteX2375" fmla="*/ 9331802 w 10001500"/>
              <a:gd name="connsiteY2375" fmla="*/ 566004 h 2601022"/>
              <a:gd name="connsiteX2376" fmla="*/ 6390867 w 10001500"/>
              <a:gd name="connsiteY2376" fmla="*/ 559314 h 2601022"/>
              <a:gd name="connsiteX2377" fmla="*/ 6398642 w 10001500"/>
              <a:gd name="connsiteY2377" fmla="*/ 564497 h 2601022"/>
              <a:gd name="connsiteX2378" fmla="*/ 6403825 w 10001500"/>
              <a:gd name="connsiteY2378" fmla="*/ 559314 h 2601022"/>
              <a:gd name="connsiteX2379" fmla="*/ 5851815 w 10001500"/>
              <a:gd name="connsiteY2379" fmla="*/ 551539 h 2601022"/>
              <a:gd name="connsiteX2380" fmla="*/ 5849223 w 10001500"/>
              <a:gd name="connsiteY2380" fmla="*/ 554131 h 2601022"/>
              <a:gd name="connsiteX2381" fmla="*/ 5862182 w 10001500"/>
              <a:gd name="connsiteY2381" fmla="*/ 556722 h 2601022"/>
              <a:gd name="connsiteX2382" fmla="*/ 5867365 w 10001500"/>
              <a:gd name="connsiteY2382" fmla="*/ 551539 h 2601022"/>
              <a:gd name="connsiteX2383" fmla="*/ 5858618 w 10001500"/>
              <a:gd name="connsiteY2383" fmla="*/ 553483 h 2601022"/>
              <a:gd name="connsiteX2384" fmla="*/ 5851815 w 10001500"/>
              <a:gd name="connsiteY2384" fmla="*/ 551539 h 2601022"/>
              <a:gd name="connsiteX2385" fmla="*/ 8992416 w 10001500"/>
              <a:gd name="connsiteY2385" fmla="*/ 548505 h 2601022"/>
              <a:gd name="connsiteX2386" fmla="*/ 8992632 w 10001500"/>
              <a:gd name="connsiteY2386" fmla="*/ 548721 h 2601022"/>
              <a:gd name="connsiteX2387" fmla="*/ 8994792 w 10001500"/>
              <a:gd name="connsiteY2387" fmla="*/ 548721 h 2601022"/>
              <a:gd name="connsiteX2388" fmla="*/ 5911422 w 10001500"/>
              <a:gd name="connsiteY2388" fmla="*/ 535989 h 2601022"/>
              <a:gd name="connsiteX2389" fmla="*/ 5908830 w 10001500"/>
              <a:gd name="connsiteY2389" fmla="*/ 538581 h 2601022"/>
              <a:gd name="connsiteX2390" fmla="*/ 5916605 w 10001500"/>
              <a:gd name="connsiteY2390" fmla="*/ 541172 h 2601022"/>
              <a:gd name="connsiteX2391" fmla="*/ 5921788 w 10001500"/>
              <a:gd name="connsiteY2391" fmla="*/ 538581 h 2601022"/>
              <a:gd name="connsiteX2392" fmla="*/ 5916605 w 10001500"/>
              <a:gd name="connsiteY2392" fmla="*/ 536313 h 2601022"/>
              <a:gd name="connsiteX2393" fmla="*/ 5911422 w 10001500"/>
              <a:gd name="connsiteY2393" fmla="*/ 535989 h 2601022"/>
              <a:gd name="connsiteX2394" fmla="*/ 9066082 w 10001500"/>
              <a:gd name="connsiteY2394" fmla="*/ 531438 h 2601022"/>
              <a:gd name="connsiteX2395" fmla="*/ 9062032 w 10001500"/>
              <a:gd name="connsiteY2395" fmla="*/ 536029 h 2601022"/>
              <a:gd name="connsiteX2396" fmla="*/ 9059602 w 10001500"/>
              <a:gd name="connsiteY2396" fmla="*/ 542240 h 2601022"/>
              <a:gd name="connsiteX2397" fmla="*/ 9063112 w 10001500"/>
              <a:gd name="connsiteY2397" fmla="*/ 546020 h 2601022"/>
              <a:gd name="connsiteX2398" fmla="*/ 9068243 w 10001500"/>
              <a:gd name="connsiteY2398" fmla="*/ 546560 h 2601022"/>
              <a:gd name="connsiteX2399" fmla="*/ 9109289 w 10001500"/>
              <a:gd name="connsiteY2399" fmla="*/ 544400 h 2601022"/>
              <a:gd name="connsiteX2400" fmla="*/ 9108749 w 10001500"/>
              <a:gd name="connsiteY2400" fmla="*/ 537109 h 2601022"/>
              <a:gd name="connsiteX2401" fmla="*/ 9104968 w 10001500"/>
              <a:gd name="connsiteY2401" fmla="*/ 531438 h 2601022"/>
              <a:gd name="connsiteX2402" fmla="*/ 9102808 w 10001500"/>
              <a:gd name="connsiteY2402" fmla="*/ 531438 h 2601022"/>
              <a:gd name="connsiteX2403" fmla="*/ 9098488 w 10001500"/>
              <a:gd name="connsiteY2403" fmla="*/ 533869 h 2601022"/>
              <a:gd name="connsiteX2404" fmla="*/ 9094166 w 10001500"/>
              <a:gd name="connsiteY2404" fmla="*/ 537919 h 2601022"/>
              <a:gd name="connsiteX2405" fmla="*/ 9141694 w 10001500"/>
              <a:gd name="connsiteY2405" fmla="*/ 520637 h 2601022"/>
              <a:gd name="connsiteX2406" fmla="*/ 9134943 w 10001500"/>
              <a:gd name="connsiteY2406" fmla="*/ 524417 h 2601022"/>
              <a:gd name="connsiteX2407" fmla="*/ 9133052 w 10001500"/>
              <a:gd name="connsiteY2407" fmla="*/ 531438 h 2601022"/>
              <a:gd name="connsiteX2408" fmla="*/ 9133052 w 10001500"/>
              <a:gd name="connsiteY2408" fmla="*/ 537919 h 2601022"/>
              <a:gd name="connsiteX2409" fmla="*/ 9129002 w 10001500"/>
              <a:gd name="connsiteY2409" fmla="*/ 538189 h 2601022"/>
              <a:gd name="connsiteX2410" fmla="*/ 9126572 w 10001500"/>
              <a:gd name="connsiteY2410" fmla="*/ 540080 h 2601022"/>
              <a:gd name="connsiteX2411" fmla="*/ 9129002 w 10001500"/>
              <a:gd name="connsiteY2411" fmla="*/ 543050 h 2601022"/>
              <a:gd name="connsiteX2412" fmla="*/ 9133052 w 10001500"/>
              <a:gd name="connsiteY2412" fmla="*/ 544400 h 2601022"/>
              <a:gd name="connsiteX2413" fmla="*/ 9139803 w 10001500"/>
              <a:gd name="connsiteY2413" fmla="*/ 540349 h 2601022"/>
              <a:gd name="connsiteX2414" fmla="*/ 9141694 w 10001500"/>
              <a:gd name="connsiteY2414" fmla="*/ 531438 h 2601022"/>
              <a:gd name="connsiteX2415" fmla="*/ 9146824 w 10001500"/>
              <a:gd name="connsiteY2415" fmla="*/ 527928 h 2601022"/>
              <a:gd name="connsiteX2416" fmla="*/ 9150335 w 10001500"/>
              <a:gd name="connsiteY2416" fmla="*/ 522797 h 2601022"/>
              <a:gd name="connsiteX2417" fmla="*/ 9146824 w 10001500"/>
              <a:gd name="connsiteY2417" fmla="*/ 520907 h 2601022"/>
              <a:gd name="connsiteX2418" fmla="*/ 9141694 w 10001500"/>
              <a:gd name="connsiteY2418" fmla="*/ 520637 h 2601022"/>
              <a:gd name="connsiteX2419" fmla="*/ 5180475 w 10001500"/>
              <a:gd name="connsiteY2419" fmla="*/ 504975 h 2601022"/>
              <a:gd name="connsiteX2420" fmla="*/ 5191008 w 10001500"/>
              <a:gd name="connsiteY2420" fmla="*/ 506866 h 2601022"/>
              <a:gd name="connsiteX2421" fmla="*/ 5199919 w 10001500"/>
              <a:gd name="connsiteY2421" fmla="*/ 513617 h 2601022"/>
              <a:gd name="connsiteX2422" fmla="*/ 5193707 w 10001500"/>
              <a:gd name="connsiteY2422" fmla="*/ 524418 h 2601022"/>
              <a:gd name="connsiteX2423" fmla="*/ 5182636 w 10001500"/>
              <a:gd name="connsiteY2423" fmla="*/ 528739 h 2601022"/>
              <a:gd name="connsiteX2424" fmla="*/ 5183447 w 10001500"/>
              <a:gd name="connsiteY2424" fmla="*/ 533059 h 2601022"/>
              <a:gd name="connsiteX2425" fmla="*/ 5182636 w 10001500"/>
              <a:gd name="connsiteY2425" fmla="*/ 537380 h 2601022"/>
              <a:gd name="connsiteX2426" fmla="*/ 5177776 w 10001500"/>
              <a:gd name="connsiteY2426" fmla="*/ 529279 h 2601022"/>
              <a:gd name="connsiteX2427" fmla="*/ 5176156 w 10001500"/>
              <a:gd name="connsiteY2427" fmla="*/ 517937 h 2601022"/>
              <a:gd name="connsiteX2428" fmla="*/ 5178315 w 10001500"/>
              <a:gd name="connsiteY2428" fmla="*/ 512267 h 2601022"/>
              <a:gd name="connsiteX2429" fmla="*/ 5180475 w 10001500"/>
              <a:gd name="connsiteY2429" fmla="*/ 504975 h 2601022"/>
              <a:gd name="connsiteX2430" fmla="*/ 2381677 w 10001500"/>
              <a:gd name="connsiteY2430" fmla="*/ 491919 h 2601022"/>
              <a:gd name="connsiteX2431" fmla="*/ 2412777 w 10001500"/>
              <a:gd name="connsiteY2431" fmla="*/ 499694 h 2601022"/>
              <a:gd name="connsiteX2432" fmla="*/ 2418932 w 10001500"/>
              <a:gd name="connsiteY2432" fmla="*/ 500666 h 2601022"/>
              <a:gd name="connsiteX2433" fmla="*/ 2423143 w 10001500"/>
              <a:gd name="connsiteY2433" fmla="*/ 499694 h 2601022"/>
              <a:gd name="connsiteX2434" fmla="*/ 2415368 w 10001500"/>
              <a:gd name="connsiteY2434" fmla="*/ 497102 h 2601022"/>
              <a:gd name="connsiteX2435" fmla="*/ 6033227 w 10001500"/>
              <a:gd name="connsiteY2435" fmla="*/ 432325 h 2601022"/>
              <a:gd name="connsiteX2436" fmla="*/ 6011846 w 10001500"/>
              <a:gd name="connsiteY2436" fmla="*/ 441396 h 2601022"/>
              <a:gd name="connsiteX2437" fmla="*/ 5994353 w 10001500"/>
              <a:gd name="connsiteY2437" fmla="*/ 458241 h 2601022"/>
              <a:gd name="connsiteX2438" fmla="*/ 6017677 w 10001500"/>
              <a:gd name="connsiteY2438" fmla="*/ 453058 h 2601022"/>
              <a:gd name="connsiteX2439" fmla="*/ 6031283 w 10001500"/>
              <a:gd name="connsiteY2439" fmla="*/ 452410 h 2601022"/>
              <a:gd name="connsiteX2440" fmla="*/ 6041001 w 10001500"/>
              <a:gd name="connsiteY2440" fmla="*/ 447875 h 2601022"/>
              <a:gd name="connsiteX2441" fmla="*/ 6043593 w 10001500"/>
              <a:gd name="connsiteY2441" fmla="*/ 434917 h 2601022"/>
              <a:gd name="connsiteX2442" fmla="*/ 6033227 w 10001500"/>
              <a:gd name="connsiteY2442" fmla="*/ 432325 h 2601022"/>
              <a:gd name="connsiteX2443" fmla="*/ 2184716 w 10001500"/>
              <a:gd name="connsiteY2443" fmla="*/ 432313 h 2601022"/>
              <a:gd name="connsiteX2444" fmla="*/ 2180829 w 10001500"/>
              <a:gd name="connsiteY2444" fmla="*/ 432637 h 2601022"/>
              <a:gd name="connsiteX2445" fmla="*/ 2176941 w 10001500"/>
              <a:gd name="connsiteY2445" fmla="*/ 434904 h 2601022"/>
              <a:gd name="connsiteX2446" fmla="*/ 2179533 w 10001500"/>
              <a:gd name="connsiteY2446" fmla="*/ 442679 h 2601022"/>
              <a:gd name="connsiteX2447" fmla="*/ 2257281 w 10001500"/>
              <a:gd name="connsiteY2447" fmla="*/ 447863 h 2601022"/>
              <a:gd name="connsiteX2448" fmla="*/ 2278661 w 10001500"/>
              <a:gd name="connsiteY2448" fmla="*/ 446567 h 2601022"/>
              <a:gd name="connsiteX2449" fmla="*/ 2296155 w 10001500"/>
              <a:gd name="connsiteY2449" fmla="*/ 437496 h 2601022"/>
              <a:gd name="connsiteX2450" fmla="*/ 2240436 w 10001500"/>
              <a:gd name="connsiteY2450" fmla="*/ 433933 h 2601022"/>
              <a:gd name="connsiteX2451" fmla="*/ 2184716 w 10001500"/>
              <a:gd name="connsiteY2451" fmla="*/ 432313 h 2601022"/>
              <a:gd name="connsiteX2452" fmla="*/ 9703376 w 10001500"/>
              <a:gd name="connsiteY2452" fmla="*/ 414781 h 2601022"/>
              <a:gd name="connsiteX2453" fmla="*/ 9711748 w 10001500"/>
              <a:gd name="connsiteY2453" fmla="*/ 419102 h 2601022"/>
              <a:gd name="connsiteX2454" fmla="*/ 9718498 w 10001500"/>
              <a:gd name="connsiteY2454" fmla="*/ 423422 h 2601022"/>
              <a:gd name="connsiteX2455" fmla="*/ 9712018 w 10001500"/>
              <a:gd name="connsiteY2455" fmla="*/ 438544 h 2601022"/>
              <a:gd name="connsiteX2456" fmla="*/ 9703376 w 10001500"/>
              <a:gd name="connsiteY2456" fmla="*/ 434224 h 2601022"/>
              <a:gd name="connsiteX2457" fmla="*/ 9694735 w 10001500"/>
              <a:gd name="connsiteY2457" fmla="*/ 429903 h 2601022"/>
              <a:gd name="connsiteX2458" fmla="*/ 9701486 w 10001500"/>
              <a:gd name="connsiteY2458" fmla="*/ 423963 h 2601022"/>
              <a:gd name="connsiteX2459" fmla="*/ 9703376 w 10001500"/>
              <a:gd name="connsiteY2459" fmla="*/ 414781 h 2601022"/>
              <a:gd name="connsiteX2460" fmla="*/ 6090242 w 10001500"/>
              <a:gd name="connsiteY2460" fmla="*/ 409001 h 2601022"/>
              <a:gd name="connsiteX2461" fmla="*/ 6082467 w 10001500"/>
              <a:gd name="connsiteY2461" fmla="*/ 411593 h 2601022"/>
              <a:gd name="connsiteX2462" fmla="*/ 6083115 w 10001500"/>
              <a:gd name="connsiteY2462" fmla="*/ 417748 h 2601022"/>
              <a:gd name="connsiteX2463" fmla="*/ 6087650 w 10001500"/>
              <a:gd name="connsiteY2463" fmla="*/ 421959 h 2601022"/>
              <a:gd name="connsiteX2464" fmla="*/ 6090242 w 10001500"/>
              <a:gd name="connsiteY2464" fmla="*/ 416776 h 2601022"/>
              <a:gd name="connsiteX2465" fmla="*/ 6098016 w 10001500"/>
              <a:gd name="connsiteY2465" fmla="*/ 409001 h 2601022"/>
              <a:gd name="connsiteX2466" fmla="*/ 6206863 w 10001500"/>
              <a:gd name="connsiteY2466" fmla="*/ 364944 h 2601022"/>
              <a:gd name="connsiteX2467" fmla="*/ 6196497 w 10001500"/>
              <a:gd name="connsiteY2467" fmla="*/ 373043 h 2601022"/>
              <a:gd name="connsiteX2468" fmla="*/ 6186131 w 10001500"/>
              <a:gd name="connsiteY2468" fmla="*/ 383085 h 2601022"/>
              <a:gd name="connsiteX2469" fmla="*/ 6165398 w 10001500"/>
              <a:gd name="connsiteY2469" fmla="*/ 390536 h 2601022"/>
              <a:gd name="connsiteX2470" fmla="*/ 6144665 w 10001500"/>
              <a:gd name="connsiteY2470" fmla="*/ 396043 h 2601022"/>
              <a:gd name="connsiteX2471" fmla="*/ 6167990 w 10001500"/>
              <a:gd name="connsiteY2471" fmla="*/ 398635 h 2601022"/>
              <a:gd name="connsiteX2472" fmla="*/ 6179976 w 10001500"/>
              <a:gd name="connsiteY2472" fmla="*/ 386973 h 2601022"/>
              <a:gd name="connsiteX2473" fmla="*/ 6201680 w 10001500"/>
              <a:gd name="connsiteY2473" fmla="*/ 383085 h 2601022"/>
              <a:gd name="connsiteX2474" fmla="*/ 6204272 w 10001500"/>
              <a:gd name="connsiteY2474" fmla="*/ 380494 h 2601022"/>
              <a:gd name="connsiteX2475" fmla="*/ 6211723 w 10001500"/>
              <a:gd name="connsiteY2475" fmla="*/ 377254 h 2601022"/>
              <a:gd name="connsiteX2476" fmla="*/ 6217230 w 10001500"/>
              <a:gd name="connsiteY2476" fmla="*/ 370127 h 2601022"/>
              <a:gd name="connsiteX2477" fmla="*/ 6213019 w 10001500"/>
              <a:gd name="connsiteY2477" fmla="*/ 366564 h 2601022"/>
              <a:gd name="connsiteX2478" fmla="*/ 6206863 w 10001500"/>
              <a:gd name="connsiteY2478" fmla="*/ 364944 h 2601022"/>
              <a:gd name="connsiteX2479" fmla="*/ 6828846 w 10001500"/>
              <a:gd name="connsiteY2479" fmla="*/ 209448 h 2601022"/>
              <a:gd name="connsiteX2480" fmla="*/ 6846663 w 10001500"/>
              <a:gd name="connsiteY2480" fmla="*/ 214308 h 2601022"/>
              <a:gd name="connsiteX2481" fmla="*/ 6862537 w 10001500"/>
              <a:gd name="connsiteY2481" fmla="*/ 209448 h 2601022"/>
              <a:gd name="connsiteX2482" fmla="*/ 6904003 w 10001500"/>
              <a:gd name="connsiteY2482" fmla="*/ 217223 h 2601022"/>
              <a:gd name="connsiteX2483" fmla="*/ 6916960 w 10001500"/>
              <a:gd name="connsiteY2483" fmla="*/ 209448 h 2601022"/>
              <a:gd name="connsiteX2484" fmla="*/ 6976891 w 10001500"/>
              <a:gd name="connsiteY2484" fmla="*/ 219815 h 2601022"/>
              <a:gd name="connsiteX2485" fmla="*/ 7038766 w 10001500"/>
              <a:gd name="connsiteY2485" fmla="*/ 230181 h 2601022"/>
              <a:gd name="connsiteX2486" fmla="*/ 7089626 w 10001500"/>
              <a:gd name="connsiteY2486" fmla="*/ 236012 h 2601022"/>
              <a:gd name="connsiteX2487" fmla="*/ 7142429 w 10001500"/>
              <a:gd name="connsiteY2487" fmla="*/ 253505 h 2601022"/>
              <a:gd name="connsiteX2488" fmla="*/ 7162514 w 10001500"/>
              <a:gd name="connsiteY2488" fmla="*/ 270999 h 2601022"/>
              <a:gd name="connsiteX2489" fmla="*/ 7194261 w 10001500"/>
              <a:gd name="connsiteY2489" fmla="*/ 276830 h 2601022"/>
              <a:gd name="connsiteX2490" fmla="*/ 7240262 w 10001500"/>
              <a:gd name="connsiteY2490" fmla="*/ 297563 h 2601022"/>
              <a:gd name="connsiteX2491" fmla="*/ 7282375 w 10001500"/>
              <a:gd name="connsiteY2491" fmla="*/ 326070 h 2601022"/>
              <a:gd name="connsiteX2492" fmla="*/ 7295333 w 10001500"/>
              <a:gd name="connsiteY2492" fmla="*/ 332225 h 2601022"/>
              <a:gd name="connsiteX2493" fmla="*/ 7308291 w 10001500"/>
              <a:gd name="connsiteY2493" fmla="*/ 336436 h 2601022"/>
              <a:gd name="connsiteX2494" fmla="*/ 7326432 w 10001500"/>
              <a:gd name="connsiteY2494" fmla="*/ 336436 h 2601022"/>
              <a:gd name="connsiteX2495" fmla="*/ 7375349 w 10001500"/>
              <a:gd name="connsiteY2495" fmla="*/ 366888 h 2601022"/>
              <a:gd name="connsiteX2496" fmla="*/ 7414546 w 10001500"/>
              <a:gd name="connsiteY2496" fmla="*/ 409001 h 2601022"/>
              <a:gd name="connsiteX2497" fmla="*/ 7425237 w 10001500"/>
              <a:gd name="connsiteY2497" fmla="*/ 430058 h 2601022"/>
              <a:gd name="connsiteX2498" fmla="*/ 7445646 w 10001500"/>
              <a:gd name="connsiteY2498" fmla="*/ 445284 h 2601022"/>
              <a:gd name="connsiteX2499" fmla="*/ 7453745 w 10001500"/>
              <a:gd name="connsiteY2499" fmla="*/ 454354 h 2601022"/>
              <a:gd name="connsiteX2500" fmla="*/ 7463787 w 10001500"/>
              <a:gd name="connsiteY2500" fmla="*/ 463425 h 2601022"/>
              <a:gd name="connsiteX2501" fmla="*/ 7463787 w 10001500"/>
              <a:gd name="connsiteY2501" fmla="*/ 466017 h 2601022"/>
              <a:gd name="connsiteX2502" fmla="*/ 7472858 w 10001500"/>
              <a:gd name="connsiteY2502" fmla="*/ 473791 h 2601022"/>
              <a:gd name="connsiteX2503" fmla="*/ 7481928 w 10001500"/>
              <a:gd name="connsiteY2503" fmla="*/ 481566 h 2601022"/>
              <a:gd name="connsiteX2504" fmla="*/ 7502661 w 10001500"/>
              <a:gd name="connsiteY2504" fmla="*/ 525623 h 2601022"/>
              <a:gd name="connsiteX2505" fmla="*/ 7514647 w 10001500"/>
              <a:gd name="connsiteY2505" fmla="*/ 530482 h 2601022"/>
              <a:gd name="connsiteX2506" fmla="*/ 7520802 w 10001500"/>
              <a:gd name="connsiteY2506" fmla="*/ 541172 h 2601022"/>
              <a:gd name="connsiteX2507" fmla="*/ 7520802 w 10001500"/>
              <a:gd name="connsiteY2507" fmla="*/ 546356 h 2601022"/>
              <a:gd name="connsiteX2508" fmla="*/ 7532788 w 10001500"/>
              <a:gd name="connsiteY2508" fmla="*/ 565793 h 2601022"/>
              <a:gd name="connsiteX2509" fmla="*/ 7538944 w 10001500"/>
              <a:gd name="connsiteY2509" fmla="*/ 585230 h 2601022"/>
              <a:gd name="connsiteX2510" fmla="*/ 7536352 w 10001500"/>
              <a:gd name="connsiteY2510" fmla="*/ 595596 h 2601022"/>
              <a:gd name="connsiteX2511" fmla="*/ 7554493 w 10001500"/>
              <a:gd name="connsiteY2511" fmla="*/ 616329 h 2601022"/>
              <a:gd name="connsiteX2512" fmla="*/ 7566479 w 10001500"/>
              <a:gd name="connsiteY2512" fmla="*/ 666865 h 2601022"/>
              <a:gd name="connsiteX2513" fmla="*/ 7580409 w 10001500"/>
              <a:gd name="connsiteY2513" fmla="*/ 732951 h 2601022"/>
              <a:gd name="connsiteX2514" fmla="*/ 7579113 w 10001500"/>
              <a:gd name="connsiteY2514" fmla="*/ 748501 h 2601022"/>
              <a:gd name="connsiteX2515" fmla="*/ 7577817 w 10001500"/>
              <a:gd name="connsiteY2515" fmla="*/ 764050 h 2601022"/>
              <a:gd name="connsiteX2516" fmla="*/ 7579113 w 10001500"/>
              <a:gd name="connsiteY2516" fmla="*/ 775712 h 2601022"/>
              <a:gd name="connsiteX2517" fmla="*/ 7580409 w 10001500"/>
              <a:gd name="connsiteY2517" fmla="*/ 787374 h 2601022"/>
              <a:gd name="connsiteX2518" fmla="*/ 7590775 w 10001500"/>
              <a:gd name="connsiteY2518" fmla="*/ 792557 h 2601022"/>
              <a:gd name="connsiteX2519" fmla="*/ 7580409 w 10001500"/>
              <a:gd name="connsiteY2519" fmla="*/ 797740 h 2601022"/>
              <a:gd name="connsiteX2520" fmla="*/ 7577817 w 10001500"/>
              <a:gd name="connsiteY2520" fmla="*/ 810699 h 2601022"/>
              <a:gd name="connsiteX2521" fmla="*/ 7582677 w 10001500"/>
              <a:gd name="connsiteY2521" fmla="*/ 839206 h 2601022"/>
              <a:gd name="connsiteX2522" fmla="*/ 7585592 w 10001500"/>
              <a:gd name="connsiteY2522" fmla="*/ 867714 h 2601022"/>
              <a:gd name="connsiteX2523" fmla="*/ 7590775 w 10001500"/>
              <a:gd name="connsiteY2523" fmla="*/ 885855 h 2601022"/>
              <a:gd name="connsiteX2524" fmla="*/ 7569394 w 10001500"/>
              <a:gd name="connsiteY2524" fmla="*/ 1011547 h 2601022"/>
              <a:gd name="connsiteX2525" fmla="*/ 7544126 w 10001500"/>
              <a:gd name="connsiteY2525" fmla="*/ 1137239 h 2601022"/>
              <a:gd name="connsiteX2526" fmla="*/ 7517562 w 10001500"/>
              <a:gd name="connsiteY2526" fmla="*/ 1170931 h 2601022"/>
              <a:gd name="connsiteX2527" fmla="*/ 7502661 w 10001500"/>
              <a:gd name="connsiteY2527" fmla="*/ 1220170 h 2601022"/>
              <a:gd name="connsiteX2528" fmla="*/ 7479337 w 10001500"/>
              <a:gd name="connsiteY2528" fmla="*/ 1268115 h 2601022"/>
              <a:gd name="connsiteX2529" fmla="*/ 7456012 w 10001500"/>
              <a:gd name="connsiteY2529" fmla="*/ 1316060 h 2601022"/>
              <a:gd name="connsiteX2530" fmla="*/ 7427505 w 10001500"/>
              <a:gd name="connsiteY2530" fmla="*/ 1360117 h 2601022"/>
              <a:gd name="connsiteX2531" fmla="*/ 7414546 w 10001500"/>
              <a:gd name="connsiteY2531" fmla="*/ 1365300 h 2601022"/>
              <a:gd name="connsiteX2532" fmla="*/ 7410659 w 10001500"/>
              <a:gd name="connsiteY2532" fmla="*/ 1394455 h 2601022"/>
              <a:gd name="connsiteX2533" fmla="*/ 7398997 w 10001500"/>
              <a:gd name="connsiteY2533" fmla="*/ 1419723 h 2601022"/>
              <a:gd name="connsiteX2534" fmla="*/ 7395758 w 10001500"/>
              <a:gd name="connsiteY2534" fmla="*/ 1414216 h 2601022"/>
              <a:gd name="connsiteX2535" fmla="*/ 7396406 w 10001500"/>
              <a:gd name="connsiteY2535" fmla="*/ 1406766 h 2601022"/>
              <a:gd name="connsiteX2536" fmla="*/ 7393814 w 10001500"/>
              <a:gd name="connsiteY2536" fmla="*/ 1406766 h 2601022"/>
              <a:gd name="connsiteX2537" fmla="*/ 7388631 w 10001500"/>
              <a:gd name="connsiteY2537" fmla="*/ 1411949 h 2601022"/>
              <a:gd name="connsiteX2538" fmla="*/ 7393814 w 10001500"/>
              <a:gd name="connsiteY2538" fmla="*/ 1427498 h 2601022"/>
              <a:gd name="connsiteX2539" fmla="*/ 7390575 w 10001500"/>
              <a:gd name="connsiteY2539" fmla="*/ 1434301 h 2601022"/>
              <a:gd name="connsiteX2540" fmla="*/ 7383447 w 10001500"/>
              <a:gd name="connsiteY2540" fmla="*/ 1435273 h 2601022"/>
              <a:gd name="connsiteX2541" fmla="*/ 7373081 w 10001500"/>
              <a:gd name="connsiteY2541" fmla="*/ 1435273 h 2601022"/>
              <a:gd name="connsiteX2542" fmla="*/ 7373081 w 10001500"/>
              <a:gd name="connsiteY2542" fmla="*/ 1437865 h 2601022"/>
              <a:gd name="connsiteX2543" fmla="*/ 7376968 w 10001500"/>
              <a:gd name="connsiteY2543" fmla="*/ 1445963 h 2601022"/>
              <a:gd name="connsiteX2544" fmla="*/ 7380856 w 10001500"/>
              <a:gd name="connsiteY2544" fmla="*/ 1456006 h 2601022"/>
              <a:gd name="connsiteX2545" fmla="*/ 7360123 w 10001500"/>
              <a:gd name="connsiteY2545" fmla="*/ 1463781 h 2601022"/>
              <a:gd name="connsiteX2546" fmla="*/ 7362067 w 10001500"/>
              <a:gd name="connsiteY2546" fmla="*/ 1467344 h 2601022"/>
              <a:gd name="connsiteX2547" fmla="*/ 7352348 w 10001500"/>
              <a:gd name="connsiteY2547" fmla="*/ 1468964 h 2601022"/>
              <a:gd name="connsiteX2548" fmla="*/ 7351376 w 10001500"/>
              <a:gd name="connsiteY2548" fmla="*/ 1486457 h 2601022"/>
              <a:gd name="connsiteX2549" fmla="*/ 7344574 w 10001500"/>
              <a:gd name="connsiteY2549" fmla="*/ 1500063 h 2601022"/>
              <a:gd name="connsiteX2550" fmla="*/ 7342306 w 10001500"/>
              <a:gd name="connsiteY2550" fmla="*/ 1495852 h 2601022"/>
              <a:gd name="connsiteX2551" fmla="*/ 7341982 w 10001500"/>
              <a:gd name="connsiteY2551" fmla="*/ 1489697 h 2601022"/>
              <a:gd name="connsiteX2552" fmla="*/ 7321249 w 10001500"/>
              <a:gd name="connsiteY2552" fmla="*/ 1510429 h 2601022"/>
              <a:gd name="connsiteX2553" fmla="*/ 7304404 w 10001500"/>
              <a:gd name="connsiteY2553" fmla="*/ 1534725 h 2601022"/>
              <a:gd name="connsiteX2554" fmla="*/ 7287559 w 10001500"/>
              <a:gd name="connsiteY2554" fmla="*/ 1557078 h 2601022"/>
              <a:gd name="connsiteX2555" fmla="*/ 7264235 w 10001500"/>
              <a:gd name="connsiteY2555" fmla="*/ 1577811 h 2601022"/>
              <a:gd name="connsiteX2556" fmla="*/ 7256460 w 10001500"/>
              <a:gd name="connsiteY2556" fmla="*/ 1608910 h 2601022"/>
              <a:gd name="connsiteX2557" fmla="*/ 7244797 w 10001500"/>
              <a:gd name="connsiteY2557" fmla="*/ 1611501 h 2601022"/>
              <a:gd name="connsiteX2558" fmla="*/ 7240910 w 10001500"/>
              <a:gd name="connsiteY2558" fmla="*/ 1621868 h 2601022"/>
              <a:gd name="connsiteX2559" fmla="*/ 7240910 w 10001500"/>
              <a:gd name="connsiteY2559" fmla="*/ 1624460 h 2601022"/>
              <a:gd name="connsiteX2560" fmla="*/ 7198797 w 10001500"/>
              <a:gd name="connsiteY2560" fmla="*/ 1679531 h 2601022"/>
              <a:gd name="connsiteX2561" fmla="*/ 7160570 w 10001500"/>
              <a:gd name="connsiteY2561" fmla="*/ 1738490 h 2601022"/>
              <a:gd name="connsiteX2562" fmla="*/ 7142429 w 10001500"/>
              <a:gd name="connsiteY2562" fmla="*/ 1743673 h 2601022"/>
              <a:gd name="connsiteX2563" fmla="*/ 7136274 w 10001500"/>
              <a:gd name="connsiteY2563" fmla="*/ 1758251 h 2601022"/>
              <a:gd name="connsiteX2564" fmla="*/ 7124288 w 10001500"/>
              <a:gd name="connsiteY2564" fmla="*/ 1766998 h 2601022"/>
              <a:gd name="connsiteX2565" fmla="*/ 7116513 w 10001500"/>
              <a:gd name="connsiteY2565" fmla="*/ 1781251 h 2601022"/>
              <a:gd name="connsiteX2566" fmla="*/ 7108738 w 10001500"/>
              <a:gd name="connsiteY2566" fmla="*/ 1795505 h 2601022"/>
              <a:gd name="connsiteX2567" fmla="*/ 7059498 w 10001500"/>
              <a:gd name="connsiteY2567" fmla="*/ 1840534 h 2601022"/>
              <a:gd name="connsiteX2568" fmla="*/ 7010258 w 10001500"/>
              <a:gd name="connsiteY2568" fmla="*/ 1883619 h 2601022"/>
              <a:gd name="connsiteX2569" fmla="*/ 6988553 w 10001500"/>
              <a:gd name="connsiteY2569" fmla="*/ 1898197 h 2601022"/>
              <a:gd name="connsiteX2570" fmla="*/ 6968792 w 10001500"/>
              <a:gd name="connsiteY2570" fmla="*/ 1914718 h 2601022"/>
              <a:gd name="connsiteX2571" fmla="*/ 6963609 w 10001500"/>
              <a:gd name="connsiteY2571" fmla="*/ 1914718 h 2601022"/>
              <a:gd name="connsiteX2572" fmla="*/ 6922144 w 10001500"/>
              <a:gd name="connsiteY2572" fmla="*/ 1948409 h 2601022"/>
              <a:gd name="connsiteX2573" fmla="*/ 6918580 w 10001500"/>
              <a:gd name="connsiteY2573" fmla="*/ 1960395 h 2601022"/>
              <a:gd name="connsiteX2574" fmla="*/ 6909186 w 10001500"/>
              <a:gd name="connsiteY2574" fmla="*/ 1966550 h 2601022"/>
              <a:gd name="connsiteX2575" fmla="*/ 6904003 w 10001500"/>
              <a:gd name="connsiteY2575" fmla="*/ 1966550 h 2601022"/>
              <a:gd name="connsiteX2576" fmla="*/ 6895256 w 10001500"/>
              <a:gd name="connsiteY2576" fmla="*/ 1979508 h 2601022"/>
              <a:gd name="connsiteX2577" fmla="*/ 6880678 w 10001500"/>
              <a:gd name="connsiteY2577" fmla="*/ 1984691 h 2601022"/>
              <a:gd name="connsiteX2578" fmla="*/ 6834030 w 10001500"/>
              <a:gd name="connsiteY2578" fmla="*/ 2018382 h 2601022"/>
              <a:gd name="connsiteX2579" fmla="*/ 6818480 w 10001500"/>
              <a:gd name="connsiteY2579" fmla="*/ 2033932 h 2601022"/>
              <a:gd name="connsiteX2580" fmla="*/ 6784465 w 10001500"/>
              <a:gd name="connsiteY2580" fmla="*/ 2060496 h 2601022"/>
              <a:gd name="connsiteX2581" fmla="*/ 6748507 w 10001500"/>
              <a:gd name="connsiteY2581" fmla="*/ 2083172 h 2601022"/>
              <a:gd name="connsiteX2582" fmla="*/ 6718380 w 10001500"/>
              <a:gd name="connsiteY2582" fmla="*/ 2109088 h 2601022"/>
              <a:gd name="connsiteX2583" fmla="*/ 6686308 w 10001500"/>
              <a:gd name="connsiteY2583" fmla="*/ 2135004 h 2601022"/>
              <a:gd name="connsiteX2584" fmla="*/ 6668167 w 10001500"/>
              <a:gd name="connsiteY2584" fmla="*/ 2150553 h 2601022"/>
              <a:gd name="connsiteX2585" fmla="*/ 6624110 w 10001500"/>
              <a:gd name="connsiteY2585" fmla="*/ 2160920 h 2601022"/>
              <a:gd name="connsiteX2586" fmla="*/ 6600786 w 10001500"/>
              <a:gd name="connsiteY2586" fmla="*/ 2176469 h 2601022"/>
              <a:gd name="connsiteX2587" fmla="*/ 6597546 w 10001500"/>
              <a:gd name="connsiteY2587" fmla="*/ 2183596 h 2601022"/>
              <a:gd name="connsiteX2588" fmla="*/ 6590420 w 10001500"/>
              <a:gd name="connsiteY2588" fmla="*/ 2186836 h 2601022"/>
              <a:gd name="connsiteX2589" fmla="*/ 6576814 w 10001500"/>
              <a:gd name="connsiteY2589" fmla="*/ 2184568 h 2601022"/>
              <a:gd name="connsiteX2590" fmla="*/ 6567095 w 10001500"/>
              <a:gd name="connsiteY2590" fmla="*/ 2192019 h 2601022"/>
              <a:gd name="connsiteX2591" fmla="*/ 6543771 w 10001500"/>
              <a:gd name="connsiteY2591" fmla="*/ 2197202 h 2601022"/>
              <a:gd name="connsiteX2592" fmla="*/ 6537616 w 10001500"/>
              <a:gd name="connsiteY2592" fmla="*/ 2211456 h 2601022"/>
              <a:gd name="connsiteX2593" fmla="*/ 6525630 w 10001500"/>
              <a:gd name="connsiteY2593" fmla="*/ 2217935 h 2601022"/>
              <a:gd name="connsiteX2594" fmla="*/ 6520446 w 10001500"/>
              <a:gd name="connsiteY2594" fmla="*/ 2217935 h 2601022"/>
              <a:gd name="connsiteX2595" fmla="*/ 6512672 w 10001500"/>
              <a:gd name="connsiteY2595" fmla="*/ 2241259 h 2601022"/>
              <a:gd name="connsiteX2596" fmla="*/ 6495178 w 10001500"/>
              <a:gd name="connsiteY2596" fmla="*/ 2250978 h 2601022"/>
              <a:gd name="connsiteX2597" fmla="*/ 6481573 w 10001500"/>
              <a:gd name="connsiteY2597" fmla="*/ 2256809 h 2601022"/>
              <a:gd name="connsiteX2598" fmla="*/ 6478333 w 10001500"/>
              <a:gd name="connsiteY2598" fmla="*/ 2262640 h 2601022"/>
              <a:gd name="connsiteX2599" fmla="*/ 6471206 w 10001500"/>
              <a:gd name="connsiteY2599" fmla="*/ 2264584 h 2601022"/>
              <a:gd name="connsiteX2600" fmla="*/ 6458248 w 10001500"/>
              <a:gd name="connsiteY2600" fmla="*/ 2261992 h 2601022"/>
              <a:gd name="connsiteX2601" fmla="*/ 6434924 w 10001500"/>
              <a:gd name="connsiteY2601" fmla="*/ 2277542 h 2601022"/>
              <a:gd name="connsiteX2602" fmla="*/ 6420022 w 10001500"/>
              <a:gd name="connsiteY2602" fmla="*/ 2275598 h 2601022"/>
              <a:gd name="connsiteX2603" fmla="*/ 6409008 w 10001500"/>
              <a:gd name="connsiteY2603" fmla="*/ 2285316 h 2601022"/>
              <a:gd name="connsiteX2604" fmla="*/ 6383092 w 10001500"/>
              <a:gd name="connsiteY2604" fmla="*/ 2298275 h 2601022"/>
              <a:gd name="connsiteX2605" fmla="*/ 6369810 w 10001500"/>
              <a:gd name="connsiteY2605" fmla="*/ 2297627 h 2601022"/>
              <a:gd name="connsiteX2606" fmla="*/ 6362359 w 10001500"/>
              <a:gd name="connsiteY2606" fmla="*/ 2308641 h 2601022"/>
              <a:gd name="connsiteX2607" fmla="*/ 6351345 w 10001500"/>
              <a:gd name="connsiteY2607" fmla="*/ 2313176 h 2601022"/>
              <a:gd name="connsiteX2608" fmla="*/ 6344218 w 10001500"/>
              <a:gd name="connsiteY2608" fmla="*/ 2321599 h 2601022"/>
              <a:gd name="connsiteX2609" fmla="*/ 6299837 w 10001500"/>
              <a:gd name="connsiteY2609" fmla="*/ 2331317 h 2601022"/>
              <a:gd name="connsiteX2610" fmla="*/ 6253512 w 10001500"/>
              <a:gd name="connsiteY2610" fmla="*/ 2344923 h 2601022"/>
              <a:gd name="connsiteX2611" fmla="*/ 6243470 w 10001500"/>
              <a:gd name="connsiteY2611" fmla="*/ 2338768 h 2601022"/>
              <a:gd name="connsiteX2612" fmla="*/ 6227596 w 10001500"/>
              <a:gd name="connsiteY2612" fmla="*/ 2350106 h 2601022"/>
              <a:gd name="connsiteX2613" fmla="*/ 6197793 w 10001500"/>
              <a:gd name="connsiteY2613" fmla="*/ 2358205 h 2601022"/>
              <a:gd name="connsiteX2614" fmla="*/ 6167990 w 10001500"/>
              <a:gd name="connsiteY2614" fmla="*/ 2368247 h 2601022"/>
              <a:gd name="connsiteX2615" fmla="*/ 6157300 w 10001500"/>
              <a:gd name="connsiteY2615" fmla="*/ 2365656 h 2601022"/>
              <a:gd name="connsiteX2616" fmla="*/ 6152440 w 10001500"/>
              <a:gd name="connsiteY2616" fmla="*/ 2355290 h 2601022"/>
              <a:gd name="connsiteX2617" fmla="*/ 6153088 w 10001500"/>
              <a:gd name="connsiteY2617" fmla="*/ 2350430 h 2601022"/>
              <a:gd name="connsiteX2618" fmla="*/ 6149848 w 10001500"/>
              <a:gd name="connsiteY2618" fmla="*/ 2347515 h 2601022"/>
              <a:gd name="connsiteX2619" fmla="*/ 6131059 w 10001500"/>
              <a:gd name="connsiteY2619" fmla="*/ 2353346 h 2601022"/>
              <a:gd name="connsiteX2620" fmla="*/ 6116158 w 10001500"/>
              <a:gd name="connsiteY2620" fmla="*/ 2363064 h 2601022"/>
              <a:gd name="connsiteX2621" fmla="*/ 6097045 w 10001500"/>
              <a:gd name="connsiteY2621" fmla="*/ 2363388 h 2601022"/>
              <a:gd name="connsiteX2622" fmla="*/ 6079876 w 10001500"/>
              <a:gd name="connsiteY2622" fmla="*/ 2373430 h 2601022"/>
              <a:gd name="connsiteX2623" fmla="*/ 6056551 w 10001500"/>
              <a:gd name="connsiteY2623" fmla="*/ 2365656 h 2601022"/>
              <a:gd name="connsiteX2624" fmla="*/ 6046185 w 10001500"/>
              <a:gd name="connsiteY2624" fmla="*/ 2376022 h 2601022"/>
              <a:gd name="connsiteX2625" fmla="*/ 6033227 w 10001500"/>
              <a:gd name="connsiteY2625" fmla="*/ 2370839 h 2601022"/>
              <a:gd name="connsiteX2626" fmla="*/ 6012494 w 10001500"/>
              <a:gd name="connsiteY2626" fmla="*/ 2391572 h 2601022"/>
              <a:gd name="connsiteX2627" fmla="*/ 5992733 w 10001500"/>
              <a:gd name="connsiteY2627" fmla="*/ 2381529 h 2601022"/>
              <a:gd name="connsiteX2628" fmla="*/ 5971029 w 10001500"/>
              <a:gd name="connsiteY2628" fmla="*/ 2373430 h 2601022"/>
              <a:gd name="connsiteX2629" fmla="*/ 5965198 w 10001500"/>
              <a:gd name="connsiteY2629" fmla="*/ 2379261 h 2601022"/>
              <a:gd name="connsiteX2630" fmla="*/ 5963254 w 10001500"/>
              <a:gd name="connsiteY2630" fmla="*/ 2388980 h 2601022"/>
              <a:gd name="connsiteX2631" fmla="*/ 5924380 w 10001500"/>
              <a:gd name="connsiteY2631" fmla="*/ 2386065 h 2601022"/>
              <a:gd name="connsiteX2632" fmla="*/ 5893281 w 10001500"/>
              <a:gd name="connsiteY2632" fmla="*/ 2365656 h 2601022"/>
              <a:gd name="connsiteX2633" fmla="*/ 5855378 w 10001500"/>
              <a:gd name="connsiteY2633" fmla="*/ 2371811 h 2601022"/>
              <a:gd name="connsiteX2634" fmla="*/ 5807758 w 10001500"/>
              <a:gd name="connsiteY2634" fmla="*/ 2360473 h 2601022"/>
              <a:gd name="connsiteX2635" fmla="*/ 5702798 w 10001500"/>
              <a:gd name="connsiteY2635" fmla="*/ 2332613 h 2601022"/>
              <a:gd name="connsiteX2636" fmla="*/ 5597839 w 10001500"/>
              <a:gd name="connsiteY2636" fmla="*/ 2308641 h 2601022"/>
              <a:gd name="connsiteX2637" fmla="*/ 5587472 w 10001500"/>
              <a:gd name="connsiteY2637" fmla="*/ 2282725 h 2601022"/>
              <a:gd name="connsiteX2638" fmla="*/ 5502274 w 10001500"/>
              <a:gd name="connsiteY2638" fmla="*/ 2226034 h 2601022"/>
              <a:gd name="connsiteX2639" fmla="*/ 5450118 w 10001500"/>
              <a:gd name="connsiteY2639" fmla="*/ 2179061 h 2601022"/>
              <a:gd name="connsiteX2640" fmla="*/ 5421610 w 10001500"/>
              <a:gd name="connsiteY2640" fmla="*/ 2117835 h 2601022"/>
              <a:gd name="connsiteX2641" fmla="*/ 5385328 w 10001500"/>
              <a:gd name="connsiteY2641" fmla="*/ 2062439 h 2601022"/>
              <a:gd name="connsiteX2642" fmla="*/ 5356821 w 10001500"/>
              <a:gd name="connsiteY2642" fmla="*/ 2054664 h 2601022"/>
              <a:gd name="connsiteX2643" fmla="*/ 5358440 w 10001500"/>
              <a:gd name="connsiteY2643" fmla="*/ 2042030 h 2601022"/>
              <a:gd name="connsiteX2644" fmla="*/ 5354229 w 10001500"/>
              <a:gd name="connsiteY2644" fmla="*/ 2031340 h 2601022"/>
              <a:gd name="connsiteX2645" fmla="*/ 5353257 w 10001500"/>
              <a:gd name="connsiteY2645" fmla="*/ 2020326 h 2601022"/>
              <a:gd name="connsiteX2646" fmla="*/ 5346454 w 10001500"/>
              <a:gd name="connsiteY2646" fmla="*/ 2013199 h 2601022"/>
              <a:gd name="connsiteX2647" fmla="*/ 5343862 w 10001500"/>
              <a:gd name="connsiteY2647" fmla="*/ 1984691 h 2601022"/>
              <a:gd name="connsiteX2648" fmla="*/ 5330905 w 10001500"/>
              <a:gd name="connsiteY2648" fmla="*/ 1940634 h 2601022"/>
              <a:gd name="connsiteX2649" fmla="*/ 5335763 w 10001500"/>
              <a:gd name="connsiteY2649" fmla="*/ 1931239 h 2601022"/>
              <a:gd name="connsiteX2650" fmla="*/ 5346454 w 10001500"/>
              <a:gd name="connsiteY2650" fmla="*/ 1927676 h 2601022"/>
              <a:gd name="connsiteX2651" fmla="*/ 5349046 w 10001500"/>
              <a:gd name="connsiteY2651" fmla="*/ 1927676 h 2601022"/>
              <a:gd name="connsiteX2652" fmla="*/ 5356172 w 10001500"/>
              <a:gd name="connsiteY2652" fmla="*/ 1911803 h 2601022"/>
              <a:gd name="connsiteX2653" fmla="*/ 5359412 w 10001500"/>
              <a:gd name="connsiteY2653" fmla="*/ 1893985 h 2601022"/>
              <a:gd name="connsiteX2654" fmla="*/ 5346454 w 10001500"/>
              <a:gd name="connsiteY2654" fmla="*/ 1860295 h 2601022"/>
              <a:gd name="connsiteX2655" fmla="*/ 5346778 w 10001500"/>
              <a:gd name="connsiteY2655" fmla="*/ 1850576 h 2601022"/>
              <a:gd name="connsiteX2656" fmla="*/ 5341271 w 10001500"/>
              <a:gd name="connsiteY2656" fmla="*/ 1844745 h 2601022"/>
              <a:gd name="connsiteX2657" fmla="*/ 5324101 w 10001500"/>
              <a:gd name="connsiteY2657" fmla="*/ 1848956 h 2601022"/>
              <a:gd name="connsiteX2658" fmla="*/ 5312763 w 10001500"/>
              <a:gd name="connsiteY2658" fmla="*/ 1847337 h 2601022"/>
              <a:gd name="connsiteX2659" fmla="*/ 5315679 w 10001500"/>
              <a:gd name="connsiteY2659" fmla="*/ 1820125 h 2601022"/>
              <a:gd name="connsiteX2660" fmla="*/ 5320538 w 10001500"/>
              <a:gd name="connsiteY2660" fmla="*/ 1792914 h 2601022"/>
              <a:gd name="connsiteX2661" fmla="*/ 5330905 w 10001500"/>
              <a:gd name="connsiteY2661" fmla="*/ 1787730 h 2601022"/>
              <a:gd name="connsiteX2662" fmla="*/ 5323130 w 10001500"/>
              <a:gd name="connsiteY2662" fmla="*/ 1772181 h 2601022"/>
              <a:gd name="connsiteX2663" fmla="*/ 5359088 w 10001500"/>
              <a:gd name="connsiteY2663" fmla="*/ 1625755 h 2601022"/>
              <a:gd name="connsiteX2664" fmla="*/ 5400877 w 10001500"/>
              <a:gd name="connsiteY2664" fmla="*/ 1487105 h 2601022"/>
              <a:gd name="connsiteX2665" fmla="*/ 5418047 w 10001500"/>
              <a:gd name="connsiteY2665" fmla="*/ 1446611 h 2601022"/>
              <a:gd name="connsiteX2666" fmla="*/ 5437160 w 10001500"/>
              <a:gd name="connsiteY2666" fmla="*/ 1404174 h 2601022"/>
              <a:gd name="connsiteX2667" fmla="*/ 5439752 w 10001500"/>
              <a:gd name="connsiteY2667" fmla="*/ 1388624 h 2601022"/>
              <a:gd name="connsiteX2668" fmla="*/ 5450118 w 10001500"/>
              <a:gd name="connsiteY2668" fmla="*/ 1383441 h 2601022"/>
              <a:gd name="connsiteX2669" fmla="*/ 5456273 w 10001500"/>
              <a:gd name="connsiteY2669" fmla="*/ 1367244 h 2601022"/>
              <a:gd name="connsiteX2670" fmla="*/ 5468259 w 10001500"/>
              <a:gd name="connsiteY2670" fmla="*/ 1354933 h 2601022"/>
              <a:gd name="connsiteX2671" fmla="*/ 5469231 w 10001500"/>
              <a:gd name="connsiteY2671" fmla="*/ 1345215 h 2601022"/>
              <a:gd name="connsiteX2672" fmla="*/ 5476034 w 10001500"/>
              <a:gd name="connsiteY2672" fmla="*/ 1339384 h 2601022"/>
              <a:gd name="connsiteX2673" fmla="*/ 5481217 w 10001500"/>
              <a:gd name="connsiteY2673" fmla="*/ 1339384 h 2601022"/>
              <a:gd name="connsiteX2674" fmla="*/ 5487048 w 10001500"/>
              <a:gd name="connsiteY2674" fmla="*/ 1323186 h 2601022"/>
              <a:gd name="connsiteX2675" fmla="*/ 5496767 w 10001500"/>
              <a:gd name="connsiteY2675" fmla="*/ 1310876 h 2601022"/>
              <a:gd name="connsiteX2676" fmla="*/ 5486400 w 10001500"/>
              <a:gd name="connsiteY2676" fmla="*/ 1292735 h 2601022"/>
              <a:gd name="connsiteX2677" fmla="*/ 5488992 w 10001500"/>
              <a:gd name="connsiteY2677" fmla="*/ 1276862 h 2601022"/>
              <a:gd name="connsiteX2678" fmla="*/ 5499358 w 10001500"/>
              <a:gd name="connsiteY2678" fmla="*/ 1266819 h 2601022"/>
              <a:gd name="connsiteX2679" fmla="*/ 5521062 w 10001500"/>
              <a:gd name="connsiteY2679" fmla="*/ 1244791 h 2601022"/>
              <a:gd name="connsiteX2680" fmla="*/ 5540823 w 10001500"/>
              <a:gd name="connsiteY2680" fmla="*/ 1222762 h 2601022"/>
              <a:gd name="connsiteX2681" fmla="*/ 5543415 w 10001500"/>
              <a:gd name="connsiteY2681" fmla="*/ 1222762 h 2601022"/>
              <a:gd name="connsiteX2682" fmla="*/ 5551190 w 10001500"/>
              <a:gd name="connsiteY2682" fmla="*/ 1181297 h 2601022"/>
              <a:gd name="connsiteX2683" fmla="*/ 5574514 w 10001500"/>
              <a:gd name="connsiteY2683" fmla="*/ 1168339 h 2601022"/>
              <a:gd name="connsiteX2684" fmla="*/ 5582289 w 10001500"/>
              <a:gd name="connsiteY2684" fmla="*/ 1137239 h 2601022"/>
              <a:gd name="connsiteX2685" fmla="*/ 5590712 w 10001500"/>
              <a:gd name="connsiteY2685" fmla="*/ 1139508 h 2601022"/>
              <a:gd name="connsiteX2686" fmla="*/ 5595247 w 10001500"/>
              <a:gd name="connsiteY2686" fmla="*/ 1147606 h 2601022"/>
              <a:gd name="connsiteX2687" fmla="*/ 5592331 w 10001500"/>
              <a:gd name="connsiteY2687" fmla="*/ 1151170 h 2601022"/>
              <a:gd name="connsiteX2688" fmla="*/ 5587472 w 10001500"/>
              <a:gd name="connsiteY2688" fmla="*/ 1152789 h 2601022"/>
              <a:gd name="connsiteX2689" fmla="*/ 5590388 w 10001500"/>
              <a:gd name="connsiteY2689" fmla="*/ 1167367 h 2601022"/>
              <a:gd name="connsiteX2690" fmla="*/ 5603022 w 10001500"/>
              <a:gd name="connsiteY2690" fmla="*/ 1176114 h 2601022"/>
              <a:gd name="connsiteX2691" fmla="*/ 5602374 w 10001500"/>
              <a:gd name="connsiteY2691" fmla="*/ 1183564 h 2601022"/>
              <a:gd name="connsiteX2692" fmla="*/ 5605614 w 10001500"/>
              <a:gd name="connsiteY2692" fmla="*/ 1189071 h 2601022"/>
              <a:gd name="connsiteX2693" fmla="*/ 5615656 w 10001500"/>
              <a:gd name="connsiteY2693" fmla="*/ 1184860 h 2601022"/>
              <a:gd name="connsiteX2694" fmla="*/ 5623754 w 10001500"/>
              <a:gd name="connsiteY2694" fmla="*/ 1178705 h 2601022"/>
              <a:gd name="connsiteX2695" fmla="*/ 5635093 w 10001500"/>
              <a:gd name="connsiteY2695" fmla="*/ 1165747 h 2601022"/>
              <a:gd name="connsiteX2696" fmla="*/ 5636713 w 10001500"/>
              <a:gd name="connsiteY2696" fmla="*/ 1145014 h 2601022"/>
              <a:gd name="connsiteX2697" fmla="*/ 5654854 w 10001500"/>
              <a:gd name="connsiteY2697" fmla="*/ 1119099 h 2601022"/>
              <a:gd name="connsiteX2698" fmla="*/ 5664248 w 10001500"/>
              <a:gd name="connsiteY2698" fmla="*/ 1114239 h 2601022"/>
              <a:gd name="connsiteX2699" fmla="*/ 5667812 w 10001500"/>
              <a:gd name="connsiteY2699" fmla="*/ 1103549 h 2601022"/>
              <a:gd name="connsiteX2700" fmla="*/ 5685953 w 10001500"/>
              <a:gd name="connsiteY2700" fmla="*/ 1064999 h 2601022"/>
              <a:gd name="connsiteX2701" fmla="*/ 5711869 w 10001500"/>
              <a:gd name="connsiteY2701" fmla="*/ 1028393 h 2601022"/>
              <a:gd name="connsiteX2702" fmla="*/ 5702151 w 10001500"/>
              <a:gd name="connsiteY2702" fmla="*/ 1026125 h 2601022"/>
              <a:gd name="connsiteX2703" fmla="*/ 5696319 w 10001500"/>
              <a:gd name="connsiteY2703" fmla="*/ 1018026 h 2601022"/>
              <a:gd name="connsiteX2704" fmla="*/ 5703122 w 10001500"/>
              <a:gd name="connsiteY2704" fmla="*/ 1002153 h 2601022"/>
              <a:gd name="connsiteX2705" fmla="*/ 5711869 w 10001500"/>
              <a:gd name="connsiteY2705" fmla="*/ 984335 h 2601022"/>
              <a:gd name="connsiteX2706" fmla="*/ 5748151 w 10001500"/>
              <a:gd name="connsiteY2706" fmla="*/ 950645 h 2601022"/>
              <a:gd name="connsiteX2707" fmla="*/ 5751715 w 10001500"/>
              <a:gd name="connsiteY2707" fmla="*/ 938659 h 2601022"/>
              <a:gd name="connsiteX2708" fmla="*/ 5761109 w 10001500"/>
              <a:gd name="connsiteY2708" fmla="*/ 932503 h 2601022"/>
              <a:gd name="connsiteX2709" fmla="*/ 5774067 w 10001500"/>
              <a:gd name="connsiteY2709" fmla="*/ 935095 h 2601022"/>
              <a:gd name="connsiteX2710" fmla="*/ 5789616 w 10001500"/>
              <a:gd name="connsiteY2710" fmla="*/ 916954 h 2601022"/>
              <a:gd name="connsiteX2711" fmla="*/ 5798363 w 10001500"/>
              <a:gd name="connsiteY2711" fmla="*/ 917602 h 2601022"/>
              <a:gd name="connsiteX2712" fmla="*/ 5805167 w 10001500"/>
              <a:gd name="connsiteY2712" fmla="*/ 914362 h 2601022"/>
              <a:gd name="connsiteX2713" fmla="*/ 5802251 w 10001500"/>
              <a:gd name="connsiteY2713" fmla="*/ 909827 h 2601022"/>
              <a:gd name="connsiteX2714" fmla="*/ 5797391 w 10001500"/>
              <a:gd name="connsiteY2714" fmla="*/ 909179 h 2601022"/>
              <a:gd name="connsiteX2715" fmla="*/ 5810350 w 10001500"/>
              <a:gd name="connsiteY2715" fmla="*/ 891038 h 2601022"/>
              <a:gd name="connsiteX2716" fmla="*/ 5832702 w 10001500"/>
              <a:gd name="connsiteY2716" fmla="*/ 876136 h 2601022"/>
              <a:gd name="connsiteX2717" fmla="*/ 5856998 w 10001500"/>
              <a:gd name="connsiteY2717" fmla="*/ 865122 h 2601022"/>
              <a:gd name="connsiteX2718" fmla="*/ 5872548 w 10001500"/>
              <a:gd name="connsiteY2718" fmla="*/ 839206 h 2601022"/>
              <a:gd name="connsiteX2719" fmla="*/ 5888098 w 10001500"/>
              <a:gd name="connsiteY2719" fmla="*/ 813290 h 2601022"/>
              <a:gd name="connsiteX2720" fmla="*/ 5908830 w 10001500"/>
              <a:gd name="connsiteY2720" fmla="*/ 802924 h 2601022"/>
              <a:gd name="connsiteX2721" fmla="*/ 5924380 w 10001500"/>
              <a:gd name="connsiteY2721" fmla="*/ 777008 h 2601022"/>
              <a:gd name="connsiteX2722" fmla="*/ 5935394 w 10001500"/>
              <a:gd name="connsiteY2722" fmla="*/ 771177 h 2601022"/>
              <a:gd name="connsiteX2723" fmla="*/ 5942521 w 10001500"/>
              <a:gd name="connsiteY2723" fmla="*/ 761458 h 2601022"/>
              <a:gd name="connsiteX2724" fmla="*/ 5945113 w 10001500"/>
              <a:gd name="connsiteY2724" fmla="*/ 761458 h 2601022"/>
              <a:gd name="connsiteX2725" fmla="*/ 5968437 w 10001500"/>
              <a:gd name="connsiteY2725" fmla="*/ 751092 h 2601022"/>
              <a:gd name="connsiteX2726" fmla="*/ 5983986 w 10001500"/>
              <a:gd name="connsiteY2726" fmla="*/ 738134 h 2601022"/>
              <a:gd name="connsiteX2727" fmla="*/ 5993057 w 10001500"/>
              <a:gd name="connsiteY2727" fmla="*/ 739754 h 2601022"/>
              <a:gd name="connsiteX2728" fmla="*/ 6002128 w 10001500"/>
              <a:gd name="connsiteY2728" fmla="*/ 743317 h 2601022"/>
              <a:gd name="connsiteX2729" fmla="*/ 5968113 w 10001500"/>
              <a:gd name="connsiteY2729" fmla="*/ 768909 h 2601022"/>
              <a:gd name="connsiteX2730" fmla="*/ 5932154 w 10001500"/>
              <a:gd name="connsiteY2730" fmla="*/ 792557 h 2601022"/>
              <a:gd name="connsiteX2731" fmla="*/ 5929563 w 10001500"/>
              <a:gd name="connsiteY2731" fmla="*/ 805515 h 2601022"/>
              <a:gd name="connsiteX2732" fmla="*/ 5931507 w 10001500"/>
              <a:gd name="connsiteY2732" fmla="*/ 810375 h 2601022"/>
              <a:gd name="connsiteX2733" fmla="*/ 5937338 w 10001500"/>
              <a:gd name="connsiteY2733" fmla="*/ 813290 h 2601022"/>
              <a:gd name="connsiteX2734" fmla="*/ 5951915 w 10001500"/>
              <a:gd name="connsiteY2734" fmla="*/ 806811 h 2601022"/>
              <a:gd name="connsiteX2735" fmla="*/ 5968437 w 10001500"/>
              <a:gd name="connsiteY2735" fmla="*/ 800332 h 2601022"/>
              <a:gd name="connsiteX2736" fmla="*/ 5971029 w 10001500"/>
              <a:gd name="connsiteY2736" fmla="*/ 800332 h 2601022"/>
              <a:gd name="connsiteX2737" fmla="*/ 6056551 w 10001500"/>
              <a:gd name="connsiteY2737" fmla="*/ 735542 h 2601022"/>
              <a:gd name="connsiteX2738" fmla="*/ 6081819 w 10001500"/>
              <a:gd name="connsiteY2738" fmla="*/ 724852 h 2601022"/>
              <a:gd name="connsiteX2739" fmla="*/ 6103200 w 10001500"/>
              <a:gd name="connsiteY2739" fmla="*/ 712218 h 2601022"/>
              <a:gd name="connsiteX2740" fmla="*/ 6108383 w 10001500"/>
              <a:gd name="connsiteY2740" fmla="*/ 712218 h 2601022"/>
              <a:gd name="connsiteX2741" fmla="*/ 6118101 w 10001500"/>
              <a:gd name="connsiteY2741" fmla="*/ 706387 h 2601022"/>
              <a:gd name="connsiteX2742" fmla="*/ 6123932 w 10001500"/>
              <a:gd name="connsiteY2742" fmla="*/ 696668 h 2601022"/>
              <a:gd name="connsiteX2743" fmla="*/ 6119721 w 10001500"/>
              <a:gd name="connsiteY2743" fmla="*/ 693105 h 2601022"/>
              <a:gd name="connsiteX2744" fmla="*/ 6113566 w 10001500"/>
              <a:gd name="connsiteY2744" fmla="*/ 691485 h 2601022"/>
              <a:gd name="connsiteX2745" fmla="*/ 6064326 w 10001500"/>
              <a:gd name="connsiteY2745" fmla="*/ 725176 h 2601022"/>
              <a:gd name="connsiteX2746" fmla="*/ 6058171 w 10001500"/>
              <a:gd name="connsiteY2746" fmla="*/ 723232 h 2601022"/>
              <a:gd name="connsiteX2747" fmla="*/ 6053960 w 10001500"/>
              <a:gd name="connsiteY2747" fmla="*/ 717401 h 2601022"/>
              <a:gd name="connsiteX2748" fmla="*/ 6059791 w 10001500"/>
              <a:gd name="connsiteY2748" fmla="*/ 707359 h 2601022"/>
              <a:gd name="connsiteX2749" fmla="*/ 6069509 w 10001500"/>
              <a:gd name="connsiteY2749" fmla="*/ 699260 h 2601022"/>
              <a:gd name="connsiteX2750" fmla="*/ 6093481 w 10001500"/>
              <a:gd name="connsiteY2750" fmla="*/ 682739 h 2601022"/>
              <a:gd name="connsiteX2751" fmla="*/ 6121341 w 10001500"/>
              <a:gd name="connsiteY2751" fmla="*/ 660386 h 2601022"/>
              <a:gd name="connsiteX2752" fmla="*/ 6162807 w 10001500"/>
              <a:gd name="connsiteY2752" fmla="*/ 637062 h 2601022"/>
              <a:gd name="connsiteX2753" fmla="*/ 6167990 w 10001500"/>
              <a:gd name="connsiteY2753" fmla="*/ 639005 h 2601022"/>
              <a:gd name="connsiteX2754" fmla="*/ 6173173 w 10001500"/>
              <a:gd name="connsiteY2754" fmla="*/ 637062 h 2601022"/>
              <a:gd name="connsiteX2755" fmla="*/ 6170257 w 10001500"/>
              <a:gd name="connsiteY2755" fmla="*/ 633174 h 2601022"/>
              <a:gd name="connsiteX2756" fmla="*/ 6165398 w 10001500"/>
              <a:gd name="connsiteY2756" fmla="*/ 629287 h 2601022"/>
              <a:gd name="connsiteX2757" fmla="*/ 6167342 w 10001500"/>
              <a:gd name="connsiteY2757" fmla="*/ 624427 h 2601022"/>
              <a:gd name="connsiteX2758" fmla="*/ 6173173 w 10001500"/>
              <a:gd name="connsiteY2758" fmla="*/ 621512 h 2601022"/>
              <a:gd name="connsiteX2759" fmla="*/ 6181920 w 10001500"/>
              <a:gd name="connsiteY2759" fmla="*/ 624104 h 2601022"/>
              <a:gd name="connsiteX2760" fmla="*/ 6188722 w 10001500"/>
              <a:gd name="connsiteY2760" fmla="*/ 618920 h 2601022"/>
              <a:gd name="connsiteX2761" fmla="*/ 6233752 w 10001500"/>
              <a:gd name="connsiteY2761" fmla="*/ 602399 h 2601022"/>
              <a:gd name="connsiteX2762" fmla="*/ 6276837 w 10001500"/>
              <a:gd name="connsiteY2762" fmla="*/ 580047 h 2601022"/>
              <a:gd name="connsiteX2763" fmla="*/ 6346810 w 10001500"/>
              <a:gd name="connsiteY2763" fmla="*/ 582638 h 2601022"/>
              <a:gd name="connsiteX2764" fmla="*/ 6377909 w 10001500"/>
              <a:gd name="connsiteY2764" fmla="*/ 561905 h 2601022"/>
              <a:gd name="connsiteX2765" fmla="*/ 6370134 w 10001500"/>
              <a:gd name="connsiteY2765" fmla="*/ 559314 h 2601022"/>
              <a:gd name="connsiteX2766" fmla="*/ 6328668 w 10001500"/>
              <a:gd name="connsiteY2766" fmla="*/ 567088 h 2601022"/>
              <a:gd name="connsiteX2767" fmla="*/ 6311823 w 10001500"/>
              <a:gd name="connsiteY2767" fmla="*/ 562553 h 2601022"/>
              <a:gd name="connsiteX2768" fmla="*/ 6294978 w 10001500"/>
              <a:gd name="connsiteY2768" fmla="*/ 561905 h 2601022"/>
              <a:gd name="connsiteX2769" fmla="*/ 6278456 w 10001500"/>
              <a:gd name="connsiteY2769" fmla="*/ 560286 h 2601022"/>
              <a:gd name="connsiteX2770" fmla="*/ 6263878 w 10001500"/>
              <a:gd name="connsiteY2770" fmla="*/ 564497 h 2601022"/>
              <a:gd name="connsiteX2771" fmla="*/ 6241850 w 10001500"/>
              <a:gd name="connsiteY2771" fmla="*/ 562553 h 2601022"/>
              <a:gd name="connsiteX2772" fmla="*/ 6219822 w 10001500"/>
              <a:gd name="connsiteY2772" fmla="*/ 572272 h 2601022"/>
              <a:gd name="connsiteX2773" fmla="*/ 6216582 w 10001500"/>
              <a:gd name="connsiteY2773" fmla="*/ 559962 h 2601022"/>
              <a:gd name="connsiteX2774" fmla="*/ 6209455 w 10001500"/>
              <a:gd name="connsiteY2774" fmla="*/ 551539 h 2601022"/>
              <a:gd name="connsiteX2775" fmla="*/ 6204596 w 10001500"/>
              <a:gd name="connsiteY2775" fmla="*/ 554455 h 2601022"/>
              <a:gd name="connsiteX2776" fmla="*/ 6201680 w 10001500"/>
              <a:gd name="connsiteY2776" fmla="*/ 559314 h 2601022"/>
              <a:gd name="connsiteX2777" fmla="*/ 6187103 w 10001500"/>
              <a:gd name="connsiteY2777" fmla="*/ 557694 h 2601022"/>
              <a:gd name="connsiteX2778" fmla="*/ 6178356 w 10001500"/>
              <a:gd name="connsiteY2778" fmla="*/ 569680 h 2601022"/>
              <a:gd name="connsiteX2779" fmla="*/ 6154384 w 10001500"/>
              <a:gd name="connsiteY2779" fmla="*/ 569032 h 2601022"/>
              <a:gd name="connsiteX2780" fmla="*/ 6134299 w 10001500"/>
              <a:gd name="connsiteY2780" fmla="*/ 580047 h 2601022"/>
              <a:gd name="connsiteX2781" fmla="*/ 6106115 w 10001500"/>
              <a:gd name="connsiteY2781" fmla="*/ 574539 h 2601022"/>
              <a:gd name="connsiteX2782" fmla="*/ 6079876 w 10001500"/>
              <a:gd name="connsiteY2782" fmla="*/ 574863 h 2601022"/>
              <a:gd name="connsiteX2783" fmla="*/ 6064974 w 10001500"/>
              <a:gd name="connsiteY2783" fmla="*/ 572272 h 2601022"/>
              <a:gd name="connsiteX2784" fmla="*/ 6053960 w 10001500"/>
              <a:gd name="connsiteY2784" fmla="*/ 577455 h 2601022"/>
              <a:gd name="connsiteX2785" fmla="*/ 6017677 w 10001500"/>
              <a:gd name="connsiteY2785" fmla="*/ 564497 h 2601022"/>
              <a:gd name="connsiteX2786" fmla="*/ 5998888 w 10001500"/>
              <a:gd name="connsiteY2786" fmla="*/ 573243 h 2601022"/>
              <a:gd name="connsiteX2787" fmla="*/ 5976212 w 10001500"/>
              <a:gd name="connsiteY2787" fmla="*/ 572272 h 2601022"/>
              <a:gd name="connsiteX2788" fmla="*/ 5965522 w 10001500"/>
              <a:gd name="connsiteY2788" fmla="*/ 571948 h 2601022"/>
              <a:gd name="connsiteX2789" fmla="*/ 5952887 w 10001500"/>
              <a:gd name="connsiteY2789" fmla="*/ 569680 h 2601022"/>
              <a:gd name="connsiteX2790" fmla="*/ 5929563 w 10001500"/>
              <a:gd name="connsiteY2790" fmla="*/ 590413 h 2601022"/>
              <a:gd name="connsiteX2791" fmla="*/ 5901055 w 10001500"/>
              <a:gd name="connsiteY2791" fmla="*/ 595596 h 2601022"/>
              <a:gd name="connsiteX2792" fmla="*/ 5885506 w 10001500"/>
              <a:gd name="connsiteY2792" fmla="*/ 590413 h 2601022"/>
              <a:gd name="connsiteX2793" fmla="*/ 5874491 w 10001500"/>
              <a:gd name="connsiteY2793" fmla="*/ 588469 h 2601022"/>
              <a:gd name="connsiteX2794" fmla="*/ 5867365 w 10001500"/>
              <a:gd name="connsiteY2794" fmla="*/ 598188 h 2601022"/>
              <a:gd name="connsiteX2795" fmla="*/ 5841773 w 10001500"/>
              <a:gd name="connsiteY2795" fmla="*/ 601427 h 2601022"/>
              <a:gd name="connsiteX2796" fmla="*/ 5818124 w 10001500"/>
              <a:gd name="connsiteY2796" fmla="*/ 616329 h 2601022"/>
              <a:gd name="connsiteX2797" fmla="*/ 5784758 w 10001500"/>
              <a:gd name="connsiteY2797" fmla="*/ 614709 h 2601022"/>
              <a:gd name="connsiteX2798" fmla="*/ 5761109 w 10001500"/>
              <a:gd name="connsiteY2798" fmla="*/ 634470 h 2601022"/>
              <a:gd name="connsiteX2799" fmla="*/ 5729362 w 10001500"/>
              <a:gd name="connsiteY2799" fmla="*/ 638357 h 2601022"/>
              <a:gd name="connsiteX2800" fmla="*/ 5701502 w 10001500"/>
              <a:gd name="connsiteY2800" fmla="*/ 657795 h 2601022"/>
              <a:gd name="connsiteX2801" fmla="*/ 5680770 w 10001500"/>
              <a:gd name="connsiteY2801" fmla="*/ 647428 h 2601022"/>
              <a:gd name="connsiteX2802" fmla="*/ 5701502 w 10001500"/>
              <a:gd name="connsiteY2802" fmla="*/ 621512 h 2601022"/>
              <a:gd name="connsiteX2803" fmla="*/ 5732601 w 10001500"/>
              <a:gd name="connsiteY2803" fmla="*/ 603371 h 2601022"/>
              <a:gd name="connsiteX2804" fmla="*/ 5717052 w 10001500"/>
              <a:gd name="connsiteY2804" fmla="*/ 600779 h 2601022"/>
              <a:gd name="connsiteX2805" fmla="*/ 5697939 w 10001500"/>
              <a:gd name="connsiteY2805" fmla="*/ 609526 h 2601022"/>
              <a:gd name="connsiteX2806" fmla="*/ 5680770 w 10001500"/>
              <a:gd name="connsiteY2806" fmla="*/ 624104 h 2601022"/>
              <a:gd name="connsiteX2807" fmla="*/ 5651938 w 10001500"/>
              <a:gd name="connsiteY2807" fmla="*/ 631231 h 2601022"/>
              <a:gd name="connsiteX2808" fmla="*/ 5628938 w 10001500"/>
              <a:gd name="connsiteY2808" fmla="*/ 650019 h 2601022"/>
              <a:gd name="connsiteX2809" fmla="*/ 5608205 w 10001500"/>
              <a:gd name="connsiteY2809" fmla="*/ 644836 h 2601022"/>
              <a:gd name="connsiteX2810" fmla="*/ 5626346 w 10001500"/>
              <a:gd name="connsiteY2810" fmla="*/ 621836 h 2601022"/>
              <a:gd name="connsiteX2811" fmla="*/ 5652262 w 10001500"/>
              <a:gd name="connsiteY2811" fmla="*/ 608554 h 2601022"/>
              <a:gd name="connsiteX2812" fmla="*/ 5654854 w 10001500"/>
              <a:gd name="connsiteY2812" fmla="*/ 608554 h 2601022"/>
              <a:gd name="connsiteX2813" fmla="*/ 5685305 w 10001500"/>
              <a:gd name="connsiteY2813" fmla="*/ 592356 h 2601022"/>
              <a:gd name="connsiteX2814" fmla="*/ 5711869 w 10001500"/>
              <a:gd name="connsiteY2814" fmla="*/ 580047 h 2601022"/>
              <a:gd name="connsiteX2815" fmla="*/ 5717052 w 10001500"/>
              <a:gd name="connsiteY2815" fmla="*/ 580047 h 2601022"/>
              <a:gd name="connsiteX2816" fmla="*/ 5735841 w 10001500"/>
              <a:gd name="connsiteY2816" fmla="*/ 563201 h 2601022"/>
              <a:gd name="connsiteX2817" fmla="*/ 5758517 w 10001500"/>
              <a:gd name="connsiteY2817" fmla="*/ 554131 h 2601022"/>
              <a:gd name="connsiteX2818" fmla="*/ 5763701 w 10001500"/>
              <a:gd name="connsiteY2818" fmla="*/ 554131 h 2601022"/>
              <a:gd name="connsiteX2819" fmla="*/ 5781194 w 10001500"/>
              <a:gd name="connsiteY2819" fmla="*/ 541172 h 2601022"/>
              <a:gd name="connsiteX2820" fmla="*/ 5802575 w 10001500"/>
              <a:gd name="connsiteY2820" fmla="*/ 535989 h 2601022"/>
              <a:gd name="connsiteX2821" fmla="*/ 5810350 w 10001500"/>
              <a:gd name="connsiteY2821" fmla="*/ 535989 h 2601022"/>
              <a:gd name="connsiteX2822" fmla="*/ 5825899 w 10001500"/>
              <a:gd name="connsiteY2822" fmla="*/ 517848 h 2601022"/>
              <a:gd name="connsiteX2823" fmla="*/ 5838857 w 10001500"/>
              <a:gd name="connsiteY2823" fmla="*/ 520440 h 2601022"/>
              <a:gd name="connsiteX2824" fmla="*/ 5844040 w 10001500"/>
              <a:gd name="connsiteY2824" fmla="*/ 510073 h 2601022"/>
              <a:gd name="connsiteX2825" fmla="*/ 5862182 w 10001500"/>
              <a:gd name="connsiteY2825" fmla="*/ 515256 h 2601022"/>
              <a:gd name="connsiteX2826" fmla="*/ 5864773 w 10001500"/>
              <a:gd name="connsiteY2826" fmla="*/ 502299 h 2601022"/>
              <a:gd name="connsiteX2827" fmla="*/ 5872548 w 10001500"/>
              <a:gd name="connsiteY2827" fmla="*/ 499707 h 2601022"/>
              <a:gd name="connsiteX2828" fmla="*/ 5884534 w 10001500"/>
              <a:gd name="connsiteY2828" fmla="*/ 502947 h 2601022"/>
              <a:gd name="connsiteX2829" fmla="*/ 5890689 w 10001500"/>
              <a:gd name="connsiteY2829" fmla="*/ 486749 h 2601022"/>
              <a:gd name="connsiteX2830" fmla="*/ 5931183 w 10001500"/>
              <a:gd name="connsiteY2830" fmla="*/ 479946 h 2601022"/>
              <a:gd name="connsiteX2831" fmla="*/ 5973620 w 10001500"/>
              <a:gd name="connsiteY2831" fmla="*/ 463425 h 2601022"/>
              <a:gd name="connsiteX2832" fmla="*/ 5939929 w 10001500"/>
              <a:gd name="connsiteY2832" fmla="*/ 476383 h 2601022"/>
              <a:gd name="connsiteX2833" fmla="*/ 5927943 w 10001500"/>
              <a:gd name="connsiteY2833" fmla="*/ 470876 h 2601022"/>
              <a:gd name="connsiteX2834" fmla="*/ 5914013 w 10001500"/>
              <a:gd name="connsiteY2834" fmla="*/ 471200 h 2601022"/>
              <a:gd name="connsiteX2835" fmla="*/ 5908830 w 10001500"/>
              <a:gd name="connsiteY2835" fmla="*/ 442692 h 2601022"/>
              <a:gd name="connsiteX2836" fmla="*/ 5903647 w 10001500"/>
              <a:gd name="connsiteY2836" fmla="*/ 442692 h 2601022"/>
              <a:gd name="connsiteX2837" fmla="*/ 5879999 w 10001500"/>
              <a:gd name="connsiteY2837" fmla="*/ 454354 h 2601022"/>
              <a:gd name="connsiteX2838" fmla="*/ 5862182 w 10001500"/>
              <a:gd name="connsiteY2838" fmla="*/ 473791 h 2601022"/>
              <a:gd name="connsiteX2839" fmla="*/ 5834969 w 10001500"/>
              <a:gd name="connsiteY2839" fmla="*/ 481242 h 2601022"/>
              <a:gd name="connsiteX2840" fmla="*/ 5807758 w 10001500"/>
              <a:gd name="connsiteY2840" fmla="*/ 486749 h 2601022"/>
              <a:gd name="connsiteX2841" fmla="*/ 5793180 w 10001500"/>
              <a:gd name="connsiteY2841" fmla="*/ 486749 h 2601022"/>
              <a:gd name="connsiteX2842" fmla="*/ 5784433 w 10001500"/>
              <a:gd name="connsiteY2842" fmla="*/ 478974 h 2601022"/>
              <a:gd name="connsiteX2843" fmla="*/ 5787025 w 10001500"/>
              <a:gd name="connsiteY2843" fmla="*/ 468608 h 2601022"/>
              <a:gd name="connsiteX2844" fmla="*/ 5837237 w 10001500"/>
              <a:gd name="connsiteY2844" fmla="*/ 457594 h 2601022"/>
              <a:gd name="connsiteX2845" fmla="*/ 5877731 w 10001500"/>
              <a:gd name="connsiteY2845" fmla="*/ 427142 h 2601022"/>
              <a:gd name="connsiteX2846" fmla="*/ 5899436 w 10001500"/>
              <a:gd name="connsiteY2846" fmla="*/ 414509 h 2601022"/>
              <a:gd name="connsiteX2847" fmla="*/ 5926971 w 10001500"/>
              <a:gd name="connsiteY2847" fmla="*/ 411593 h 2601022"/>
              <a:gd name="connsiteX2848" fmla="*/ 5942521 w 10001500"/>
              <a:gd name="connsiteY2848" fmla="*/ 393452 h 2601022"/>
              <a:gd name="connsiteX2849" fmla="*/ 5955479 w 10001500"/>
              <a:gd name="connsiteY2849" fmla="*/ 416776 h 2601022"/>
              <a:gd name="connsiteX2850" fmla="*/ 5947704 w 10001500"/>
              <a:gd name="connsiteY2850" fmla="*/ 416776 h 2601022"/>
              <a:gd name="connsiteX2851" fmla="*/ 5945113 w 10001500"/>
              <a:gd name="connsiteY2851" fmla="*/ 419368 h 2601022"/>
              <a:gd name="connsiteX2852" fmla="*/ 5945436 w 10001500"/>
              <a:gd name="connsiteY2852" fmla="*/ 424227 h 2601022"/>
              <a:gd name="connsiteX2853" fmla="*/ 5947704 w 10001500"/>
              <a:gd name="connsiteY2853" fmla="*/ 427142 h 2601022"/>
              <a:gd name="connsiteX2854" fmla="*/ 5949972 w 10001500"/>
              <a:gd name="connsiteY2854" fmla="*/ 424551 h 2601022"/>
              <a:gd name="connsiteX2855" fmla="*/ 5950296 w 10001500"/>
              <a:gd name="connsiteY2855" fmla="*/ 421959 h 2601022"/>
              <a:gd name="connsiteX2856" fmla="*/ 5955479 w 10001500"/>
              <a:gd name="connsiteY2856" fmla="*/ 416776 h 2601022"/>
              <a:gd name="connsiteX2857" fmla="*/ 5976212 w 10001500"/>
              <a:gd name="connsiteY2857" fmla="*/ 401226 h 2601022"/>
              <a:gd name="connsiteX2858" fmla="*/ 6020269 w 10001500"/>
              <a:gd name="connsiteY2858" fmla="*/ 398635 h 2601022"/>
              <a:gd name="connsiteX2859" fmla="*/ 6105791 w 10001500"/>
              <a:gd name="connsiteY2859" fmla="*/ 354578 h 2601022"/>
              <a:gd name="connsiteX2860" fmla="*/ 6140778 w 10001500"/>
              <a:gd name="connsiteY2860" fmla="*/ 346479 h 2601022"/>
              <a:gd name="connsiteX2861" fmla="*/ 6167990 w 10001500"/>
              <a:gd name="connsiteY2861" fmla="*/ 336436 h 2601022"/>
              <a:gd name="connsiteX2862" fmla="*/ 6180624 w 10001500"/>
              <a:gd name="connsiteY2862" fmla="*/ 335788 h 2601022"/>
              <a:gd name="connsiteX2863" fmla="*/ 6191314 w 10001500"/>
              <a:gd name="connsiteY2863" fmla="*/ 331253 h 2601022"/>
              <a:gd name="connsiteX2864" fmla="*/ 6253512 w 10001500"/>
              <a:gd name="connsiteY2864" fmla="*/ 313112 h 2601022"/>
              <a:gd name="connsiteX2865" fmla="*/ 6261287 w 10001500"/>
              <a:gd name="connsiteY2865" fmla="*/ 300154 h 2601022"/>
              <a:gd name="connsiteX2866" fmla="*/ 6274245 w 10001500"/>
              <a:gd name="connsiteY2866" fmla="*/ 318295 h 2601022"/>
              <a:gd name="connsiteX2867" fmla="*/ 6315711 w 10001500"/>
              <a:gd name="connsiteY2867" fmla="*/ 313112 h 2601022"/>
              <a:gd name="connsiteX2868" fmla="*/ 6337091 w 10001500"/>
              <a:gd name="connsiteY2868" fmla="*/ 301774 h 2601022"/>
              <a:gd name="connsiteX2869" fmla="*/ 6362359 w 10001500"/>
              <a:gd name="connsiteY2869" fmla="*/ 300154 h 2601022"/>
              <a:gd name="connsiteX2870" fmla="*/ 6369810 w 10001500"/>
              <a:gd name="connsiteY2870" fmla="*/ 295943 h 2601022"/>
              <a:gd name="connsiteX2871" fmla="*/ 6375317 w 10001500"/>
              <a:gd name="connsiteY2871" fmla="*/ 289788 h 2601022"/>
              <a:gd name="connsiteX2872" fmla="*/ 6372401 w 10001500"/>
              <a:gd name="connsiteY2872" fmla="*/ 286224 h 2601022"/>
              <a:gd name="connsiteX2873" fmla="*/ 6367543 w 10001500"/>
              <a:gd name="connsiteY2873" fmla="*/ 284604 h 2601022"/>
              <a:gd name="connsiteX2874" fmla="*/ 6383092 w 10001500"/>
              <a:gd name="connsiteY2874" fmla="*/ 274238 h 2601022"/>
              <a:gd name="connsiteX2875" fmla="*/ 6405121 w 10001500"/>
              <a:gd name="connsiteY2875" fmla="*/ 274238 h 2601022"/>
              <a:gd name="connsiteX2876" fmla="*/ 6427149 w 10001500"/>
              <a:gd name="connsiteY2876" fmla="*/ 266463 h 2601022"/>
              <a:gd name="connsiteX2877" fmla="*/ 6443994 w 10001500"/>
              <a:gd name="connsiteY2877" fmla="*/ 266463 h 2601022"/>
              <a:gd name="connsiteX2878" fmla="*/ 6453065 w 10001500"/>
              <a:gd name="connsiteY2878" fmla="*/ 258688 h 2601022"/>
              <a:gd name="connsiteX2879" fmla="*/ 6465699 w 10001500"/>
              <a:gd name="connsiteY2879" fmla="*/ 259985 h 2601022"/>
              <a:gd name="connsiteX2880" fmla="*/ 6476390 w 10001500"/>
              <a:gd name="connsiteY2880" fmla="*/ 253505 h 2601022"/>
              <a:gd name="connsiteX2881" fmla="*/ 6501982 w 10001500"/>
              <a:gd name="connsiteY2881" fmla="*/ 249294 h 2601022"/>
              <a:gd name="connsiteX2882" fmla="*/ 6525630 w 10001500"/>
              <a:gd name="connsiteY2882" fmla="*/ 243139 h 2601022"/>
              <a:gd name="connsiteX2883" fmla="*/ 6540855 w 10001500"/>
              <a:gd name="connsiteY2883" fmla="*/ 244435 h 2601022"/>
              <a:gd name="connsiteX2884" fmla="*/ 6554137 w 10001500"/>
              <a:gd name="connsiteY2884" fmla="*/ 237956 h 2601022"/>
              <a:gd name="connsiteX2885" fmla="*/ 6572278 w 10001500"/>
              <a:gd name="connsiteY2885" fmla="*/ 230181 h 2601022"/>
              <a:gd name="connsiteX2886" fmla="*/ 6582321 w 10001500"/>
              <a:gd name="connsiteY2886" fmla="*/ 231801 h 2601022"/>
              <a:gd name="connsiteX2887" fmla="*/ 6590420 w 10001500"/>
              <a:gd name="connsiteY2887" fmla="*/ 227589 h 2601022"/>
              <a:gd name="connsiteX2888" fmla="*/ 6618927 w 10001500"/>
              <a:gd name="connsiteY2888" fmla="*/ 219815 h 2601022"/>
              <a:gd name="connsiteX2889" fmla="*/ 6632533 w 10001500"/>
              <a:gd name="connsiteY2889" fmla="*/ 221110 h 2601022"/>
              <a:gd name="connsiteX2890" fmla="*/ 6642251 w 10001500"/>
              <a:gd name="connsiteY2890" fmla="*/ 214632 h 2601022"/>
              <a:gd name="connsiteX2891" fmla="*/ 6703874 w 10001500"/>
              <a:gd name="connsiteY2891" fmla="*/ 217319 h 2601022"/>
              <a:gd name="connsiteX2892" fmla="*/ 6782774 w 10001500"/>
              <a:gd name="connsiteY2892" fmla="*/ 218855 h 2601022"/>
              <a:gd name="connsiteX2893" fmla="*/ 6828846 w 10001500"/>
              <a:gd name="connsiteY2893" fmla="*/ 209448 h 2601022"/>
              <a:gd name="connsiteX2894" fmla="*/ 5536927 w 10001500"/>
              <a:gd name="connsiteY2894" fmla="*/ 180928 h 2601022"/>
              <a:gd name="connsiteX2895" fmla="*/ 5532607 w 10001500"/>
              <a:gd name="connsiteY2895" fmla="*/ 202531 h 2601022"/>
              <a:gd name="connsiteX2896" fmla="*/ 5513164 w 10001500"/>
              <a:gd name="connsiteY2896" fmla="*/ 211172 h 2601022"/>
              <a:gd name="connsiteX2897" fmla="*/ 5500743 w 10001500"/>
              <a:gd name="connsiteY2897" fmla="*/ 231695 h 2601022"/>
              <a:gd name="connsiteX2898" fmla="*/ 5485079 w 10001500"/>
              <a:gd name="connsiteY2898" fmla="*/ 252218 h 2601022"/>
              <a:gd name="connsiteX2899" fmla="*/ 5471308 w 10001500"/>
              <a:gd name="connsiteY2899" fmla="*/ 277332 h 2601022"/>
              <a:gd name="connsiteX2900" fmla="*/ 5459156 w 10001500"/>
              <a:gd name="connsiteY2900" fmla="*/ 297585 h 2601022"/>
              <a:gd name="connsiteX2901" fmla="*/ 5454835 w 10001500"/>
              <a:gd name="connsiteY2901" fmla="*/ 298935 h 2601022"/>
              <a:gd name="connsiteX2902" fmla="*/ 5450514 w 10001500"/>
              <a:gd name="connsiteY2902" fmla="*/ 301906 h 2601022"/>
              <a:gd name="connsiteX2903" fmla="*/ 5455106 w 10001500"/>
              <a:gd name="connsiteY2903" fmla="*/ 306767 h 2601022"/>
              <a:gd name="connsiteX2904" fmla="*/ 5461317 w 10001500"/>
              <a:gd name="connsiteY2904" fmla="*/ 308387 h 2601022"/>
              <a:gd name="connsiteX2905" fmla="*/ 5452675 w 10001500"/>
              <a:gd name="connsiteY2905" fmla="*/ 334311 h 2601022"/>
              <a:gd name="connsiteX2906" fmla="*/ 5449434 w 10001500"/>
              <a:gd name="connsiteY2906" fmla="*/ 345382 h 2601022"/>
              <a:gd name="connsiteX2907" fmla="*/ 5439713 w 10001500"/>
              <a:gd name="connsiteY2907" fmla="*/ 351593 h 2601022"/>
              <a:gd name="connsiteX2908" fmla="*/ 5428911 w 10001500"/>
              <a:gd name="connsiteY2908" fmla="*/ 368875 h 2601022"/>
              <a:gd name="connsiteX2909" fmla="*/ 5415950 w 10001500"/>
              <a:gd name="connsiteY2909" fmla="*/ 389669 h 2601022"/>
              <a:gd name="connsiteX2910" fmla="*/ 5390026 w 10001500"/>
              <a:gd name="connsiteY2910" fmla="*/ 399120 h 2601022"/>
              <a:gd name="connsiteX2911" fmla="*/ 5370584 w 10001500"/>
              <a:gd name="connsiteY2911" fmla="*/ 444486 h 2601022"/>
              <a:gd name="connsiteX2912" fmla="*/ 5356540 w 10001500"/>
              <a:gd name="connsiteY2912" fmla="*/ 462849 h 2601022"/>
              <a:gd name="connsiteX2913" fmla="*/ 5342498 w 10001500"/>
              <a:gd name="connsiteY2913" fmla="*/ 481212 h 2601022"/>
              <a:gd name="connsiteX2914" fmla="*/ 5342498 w 10001500"/>
              <a:gd name="connsiteY2914" fmla="*/ 483372 h 2601022"/>
              <a:gd name="connsiteX2915" fmla="*/ 5333858 w 10001500"/>
              <a:gd name="connsiteY2915" fmla="*/ 507136 h 2601022"/>
              <a:gd name="connsiteX2916" fmla="*/ 5324406 w 10001500"/>
              <a:gd name="connsiteY2916" fmla="*/ 511996 h 2601022"/>
              <a:gd name="connsiteX2917" fmla="*/ 5316575 w 10001500"/>
              <a:gd name="connsiteY2917" fmla="*/ 520098 h 2601022"/>
              <a:gd name="connsiteX2918" fmla="*/ 5315225 w 10001500"/>
              <a:gd name="connsiteY2918" fmla="*/ 531439 h 2601022"/>
              <a:gd name="connsiteX2919" fmla="*/ 5305774 w 10001500"/>
              <a:gd name="connsiteY2919" fmla="*/ 539540 h 2601022"/>
              <a:gd name="connsiteX2920" fmla="*/ 5299563 w 10001500"/>
              <a:gd name="connsiteY2920" fmla="*/ 548182 h 2601022"/>
              <a:gd name="connsiteX2921" fmla="*/ 5288492 w 10001500"/>
              <a:gd name="connsiteY2921" fmla="*/ 556823 h 2601022"/>
              <a:gd name="connsiteX2922" fmla="*/ 5292811 w 10001500"/>
              <a:gd name="connsiteY2922" fmla="*/ 582747 h 2601022"/>
              <a:gd name="connsiteX2923" fmla="*/ 5273369 w 10001500"/>
              <a:gd name="connsiteY2923" fmla="*/ 593548 h 2601022"/>
              <a:gd name="connsiteX2924" fmla="*/ 5270399 w 10001500"/>
              <a:gd name="connsiteY2924" fmla="*/ 594088 h 2601022"/>
              <a:gd name="connsiteX2925" fmla="*/ 5269048 w 10001500"/>
              <a:gd name="connsiteY2925" fmla="*/ 597869 h 2601022"/>
              <a:gd name="connsiteX2926" fmla="*/ 5269589 w 10001500"/>
              <a:gd name="connsiteY2926" fmla="*/ 605970 h 2601022"/>
              <a:gd name="connsiteX2927" fmla="*/ 5260408 w 10001500"/>
              <a:gd name="connsiteY2927" fmla="*/ 610831 h 2601022"/>
              <a:gd name="connsiteX2928" fmla="*/ 5243125 w 10001500"/>
              <a:gd name="connsiteY2928" fmla="*/ 628114 h 2601022"/>
              <a:gd name="connsiteX2929" fmla="*/ 5240965 w 10001500"/>
              <a:gd name="connsiteY2929" fmla="*/ 647556 h 2601022"/>
              <a:gd name="connsiteX2930" fmla="*/ 5209639 w 10001500"/>
              <a:gd name="connsiteY2930" fmla="*/ 678340 h 2601022"/>
              <a:gd name="connsiteX2931" fmla="*/ 5184796 w 10001500"/>
              <a:gd name="connsiteY2931" fmla="*/ 712366 h 2601022"/>
              <a:gd name="connsiteX2932" fmla="*/ 5187227 w 10001500"/>
              <a:gd name="connsiteY2932" fmla="*/ 732079 h 2601022"/>
              <a:gd name="connsiteX2933" fmla="*/ 5171835 w 10001500"/>
              <a:gd name="connsiteY2933" fmla="*/ 740450 h 2601022"/>
              <a:gd name="connsiteX2934" fmla="*/ 5169675 w 10001500"/>
              <a:gd name="connsiteY2934" fmla="*/ 740450 h 2601022"/>
              <a:gd name="connsiteX2935" fmla="*/ 5158873 w 10001500"/>
              <a:gd name="connsiteY2935" fmla="*/ 774475 h 2601022"/>
              <a:gd name="connsiteX2936" fmla="*/ 5141589 w 10001500"/>
              <a:gd name="connsiteY2936" fmla="*/ 805259 h 2601022"/>
              <a:gd name="connsiteX2937" fmla="*/ 5123768 w 10001500"/>
              <a:gd name="connsiteY2937" fmla="*/ 817411 h 2601022"/>
              <a:gd name="connsiteX2938" fmla="*/ 5115667 w 10001500"/>
              <a:gd name="connsiteY2938" fmla="*/ 837664 h 2601022"/>
              <a:gd name="connsiteX2939" fmla="*/ 5107025 w 10001500"/>
              <a:gd name="connsiteY2939" fmla="*/ 852786 h 2601022"/>
              <a:gd name="connsiteX2940" fmla="*/ 5103245 w 10001500"/>
              <a:gd name="connsiteY2940" fmla="*/ 865478 h 2601022"/>
              <a:gd name="connsiteX2941" fmla="*/ 5089743 w 10001500"/>
              <a:gd name="connsiteY2941" fmla="*/ 870069 h 2601022"/>
              <a:gd name="connsiteX2942" fmla="*/ 5063549 w 10001500"/>
              <a:gd name="connsiteY2942" fmla="*/ 910575 h 2601022"/>
              <a:gd name="connsiteX2943" fmla="*/ 5042216 w 10001500"/>
              <a:gd name="connsiteY2943" fmla="*/ 954321 h 2601022"/>
              <a:gd name="connsiteX2944" fmla="*/ 5030333 w 10001500"/>
              <a:gd name="connsiteY2944" fmla="*/ 955941 h 2601022"/>
              <a:gd name="connsiteX2945" fmla="*/ 5024933 w 10001500"/>
              <a:gd name="connsiteY2945" fmla="*/ 967283 h 2601022"/>
              <a:gd name="connsiteX2946" fmla="*/ 5031415 w 10001500"/>
              <a:gd name="connsiteY2946" fmla="*/ 978625 h 2601022"/>
              <a:gd name="connsiteX2947" fmla="*/ 5037895 w 10001500"/>
              <a:gd name="connsiteY2947" fmla="*/ 986726 h 2601022"/>
              <a:gd name="connsiteX2948" fmla="*/ 5035735 w 10001500"/>
              <a:gd name="connsiteY2948" fmla="*/ 988616 h 2601022"/>
              <a:gd name="connsiteX2949" fmla="*/ 5033575 w 10001500"/>
              <a:gd name="connsiteY2949" fmla="*/ 988886 h 2601022"/>
              <a:gd name="connsiteX2950" fmla="*/ 5010620 w 10001500"/>
              <a:gd name="connsiteY2950" fmla="*/ 1021561 h 2601022"/>
              <a:gd name="connsiteX2951" fmla="*/ 4986048 w 10001500"/>
              <a:gd name="connsiteY2951" fmla="*/ 1049375 h 2601022"/>
              <a:gd name="connsiteX2952" fmla="*/ 4986588 w 10001500"/>
              <a:gd name="connsiteY2952" fmla="*/ 1054506 h 2601022"/>
              <a:gd name="connsiteX2953" fmla="*/ 4990369 w 10001500"/>
              <a:gd name="connsiteY2953" fmla="*/ 1058016 h 2601022"/>
              <a:gd name="connsiteX2954" fmla="*/ 4994689 w 10001500"/>
              <a:gd name="connsiteY2954" fmla="*/ 1058016 h 2601022"/>
              <a:gd name="connsiteX2955" fmla="*/ 4958774 w 10001500"/>
              <a:gd name="connsiteY2955" fmla="*/ 1116615 h 2601022"/>
              <a:gd name="connsiteX2956" fmla="*/ 4914756 w 10001500"/>
              <a:gd name="connsiteY2956" fmla="*/ 1170353 h 2601022"/>
              <a:gd name="connsiteX2957" fmla="*/ 4906116 w 10001500"/>
              <a:gd name="connsiteY2957" fmla="*/ 1168192 h 2601022"/>
              <a:gd name="connsiteX2958" fmla="*/ 4905576 w 10001500"/>
              <a:gd name="connsiteY2958" fmla="*/ 1162252 h 2601022"/>
              <a:gd name="connsiteX2959" fmla="*/ 4901796 w 10001500"/>
              <a:gd name="connsiteY2959" fmla="*/ 1159551 h 2601022"/>
              <a:gd name="connsiteX2960" fmla="*/ 4895585 w 10001500"/>
              <a:gd name="connsiteY2960" fmla="*/ 1163061 h 2601022"/>
              <a:gd name="connsiteX2961" fmla="*/ 4890993 w 10001500"/>
              <a:gd name="connsiteY2961" fmla="*/ 1168192 h 2601022"/>
              <a:gd name="connsiteX2962" fmla="*/ 4872361 w 10001500"/>
              <a:gd name="connsiteY2962" fmla="*/ 1209779 h 2601022"/>
              <a:gd name="connsiteX2963" fmla="*/ 4839145 w 10001500"/>
              <a:gd name="connsiteY2963" fmla="*/ 1235162 h 2601022"/>
              <a:gd name="connsiteX2964" fmla="*/ 4833745 w 10001500"/>
              <a:gd name="connsiteY2964" fmla="*/ 1251905 h 2601022"/>
              <a:gd name="connsiteX2965" fmla="*/ 4828343 w 10001500"/>
              <a:gd name="connsiteY2965" fmla="*/ 1265407 h 2601022"/>
              <a:gd name="connsiteX2966" fmla="*/ 4812412 w 10001500"/>
              <a:gd name="connsiteY2966" fmla="*/ 1281339 h 2601022"/>
              <a:gd name="connsiteX2967" fmla="*/ 4804580 w 10001500"/>
              <a:gd name="connsiteY2967" fmla="*/ 1302132 h 2601022"/>
              <a:gd name="connsiteX2968" fmla="*/ 4785137 w 10001500"/>
              <a:gd name="connsiteY2968" fmla="*/ 1315094 h 2601022"/>
              <a:gd name="connsiteX2969" fmla="*/ 4767856 w 10001500"/>
              <a:gd name="connsiteY2969" fmla="*/ 1351819 h 2601022"/>
              <a:gd name="connsiteX2970" fmla="*/ 4750572 w 10001500"/>
              <a:gd name="connsiteY2970" fmla="*/ 1364781 h 2601022"/>
              <a:gd name="connsiteX2971" fmla="*/ 4741932 w 10001500"/>
              <a:gd name="connsiteY2971" fmla="*/ 1388545 h 2601022"/>
              <a:gd name="connsiteX2972" fmla="*/ 4737611 w 10001500"/>
              <a:gd name="connsiteY2972" fmla="*/ 1400156 h 2601022"/>
              <a:gd name="connsiteX2973" fmla="*/ 4726810 w 10001500"/>
              <a:gd name="connsiteY2973" fmla="*/ 1403667 h 2601022"/>
              <a:gd name="connsiteX2974" fmla="*/ 4724649 w 10001500"/>
              <a:gd name="connsiteY2974" fmla="*/ 1403667 h 2601022"/>
              <a:gd name="connsiteX2975" fmla="*/ 4722758 w 10001500"/>
              <a:gd name="connsiteY2975" fmla="*/ 1415279 h 2601022"/>
              <a:gd name="connsiteX2976" fmla="*/ 4716007 w 10001500"/>
              <a:gd name="connsiteY2976" fmla="*/ 1425270 h 2601022"/>
              <a:gd name="connsiteX2977" fmla="*/ 4706287 w 10001500"/>
              <a:gd name="connsiteY2977" fmla="*/ 1451734 h 2601022"/>
              <a:gd name="connsiteX2978" fmla="*/ 4690084 w 10001500"/>
              <a:gd name="connsiteY2978" fmla="*/ 1474957 h 2601022"/>
              <a:gd name="connsiteX2979" fmla="*/ 4683332 w 10001500"/>
              <a:gd name="connsiteY2979" fmla="*/ 1480898 h 2601022"/>
              <a:gd name="connsiteX2980" fmla="*/ 4681443 w 10001500"/>
              <a:gd name="connsiteY2980" fmla="*/ 1490080 h 2601022"/>
              <a:gd name="connsiteX2981" fmla="*/ 4670640 w 10001500"/>
              <a:gd name="connsiteY2981" fmla="*/ 1496560 h 2601022"/>
              <a:gd name="connsiteX2982" fmla="*/ 4664160 w 10001500"/>
              <a:gd name="connsiteY2982" fmla="*/ 1479278 h 2601022"/>
              <a:gd name="connsiteX2983" fmla="*/ 4684413 w 10001500"/>
              <a:gd name="connsiteY2983" fmla="*/ 1465506 h 2601022"/>
              <a:gd name="connsiteX2984" fmla="*/ 4690084 w 10001500"/>
              <a:gd name="connsiteY2984" fmla="*/ 1440392 h 2601022"/>
              <a:gd name="connsiteX2985" fmla="*/ 4709526 w 10001500"/>
              <a:gd name="connsiteY2985" fmla="*/ 1427430 h 2601022"/>
              <a:gd name="connsiteX2986" fmla="*/ 4708716 w 10001500"/>
              <a:gd name="connsiteY2986" fmla="*/ 1418249 h 2601022"/>
              <a:gd name="connsiteX2987" fmla="*/ 4703045 w 10001500"/>
              <a:gd name="connsiteY2987" fmla="*/ 1412308 h 2601022"/>
              <a:gd name="connsiteX2988" fmla="*/ 4699805 w 10001500"/>
              <a:gd name="connsiteY2988" fmla="*/ 1414738 h 2601022"/>
              <a:gd name="connsiteX2989" fmla="*/ 4696565 w 10001500"/>
              <a:gd name="connsiteY2989" fmla="*/ 1418789 h 2601022"/>
              <a:gd name="connsiteX2990" fmla="*/ 4687924 w 10001500"/>
              <a:gd name="connsiteY2990" fmla="*/ 1406097 h 2601022"/>
              <a:gd name="connsiteX2991" fmla="*/ 4672801 w 10001500"/>
              <a:gd name="connsiteY2991" fmla="*/ 1401506 h 2601022"/>
              <a:gd name="connsiteX2992" fmla="*/ 4666051 w 10001500"/>
              <a:gd name="connsiteY2992" fmla="*/ 1413658 h 2601022"/>
              <a:gd name="connsiteX2993" fmla="*/ 4664160 w 10001500"/>
              <a:gd name="connsiteY2993" fmla="*/ 1427430 h 2601022"/>
              <a:gd name="connsiteX2994" fmla="*/ 4654708 w 10001500"/>
              <a:gd name="connsiteY2994" fmla="*/ 1430671 h 2601022"/>
              <a:gd name="connsiteX2995" fmla="*/ 4646878 w 10001500"/>
              <a:gd name="connsiteY2995" fmla="*/ 1433911 h 2601022"/>
              <a:gd name="connsiteX2996" fmla="*/ 4644987 w 10001500"/>
              <a:gd name="connsiteY2996" fmla="*/ 1430401 h 2601022"/>
              <a:gd name="connsiteX2997" fmla="*/ 4644718 w 10001500"/>
              <a:gd name="connsiteY2997" fmla="*/ 1425270 h 2601022"/>
              <a:gd name="connsiteX2998" fmla="*/ 4652278 w 10001500"/>
              <a:gd name="connsiteY2998" fmla="*/ 1406637 h 2601022"/>
              <a:gd name="connsiteX2999" fmla="*/ 4646878 w 10001500"/>
              <a:gd name="connsiteY2999" fmla="*/ 1392865 h 2601022"/>
              <a:gd name="connsiteX3000" fmla="*/ 4644987 w 10001500"/>
              <a:gd name="connsiteY3000" fmla="*/ 1396376 h 2601022"/>
              <a:gd name="connsiteX3001" fmla="*/ 4644718 w 10001500"/>
              <a:gd name="connsiteY3001" fmla="*/ 1401506 h 2601022"/>
              <a:gd name="connsiteX3002" fmla="*/ 4636076 w 10001500"/>
              <a:gd name="connsiteY3002" fmla="*/ 1410148 h 2601022"/>
              <a:gd name="connsiteX3003" fmla="*/ 4636076 w 10001500"/>
              <a:gd name="connsiteY3003" fmla="*/ 1425270 h 2601022"/>
              <a:gd name="connsiteX3004" fmla="*/ 4646878 w 10001500"/>
              <a:gd name="connsiteY3004" fmla="*/ 1453354 h 2601022"/>
              <a:gd name="connsiteX3005" fmla="*/ 4663080 w 10001500"/>
              <a:gd name="connsiteY3005" fmla="*/ 1447683 h 2601022"/>
              <a:gd name="connsiteX3006" fmla="*/ 4672801 w 10001500"/>
              <a:gd name="connsiteY3006" fmla="*/ 1453354 h 2601022"/>
              <a:gd name="connsiteX3007" fmla="*/ 4658760 w 10001500"/>
              <a:gd name="connsiteY3007" fmla="*/ 1474687 h 2601022"/>
              <a:gd name="connsiteX3008" fmla="*/ 4644718 w 10001500"/>
              <a:gd name="connsiteY3008" fmla="*/ 1494400 h 2601022"/>
              <a:gd name="connsiteX3009" fmla="*/ 4649038 w 10001500"/>
              <a:gd name="connsiteY3009" fmla="*/ 1505201 h 2601022"/>
              <a:gd name="connsiteX3010" fmla="*/ 4653359 w 10001500"/>
              <a:gd name="connsiteY3010" fmla="*/ 1516003 h 2601022"/>
              <a:gd name="connsiteX3011" fmla="*/ 4625274 w 10001500"/>
              <a:gd name="connsiteY3011" fmla="*/ 1557049 h 2601022"/>
              <a:gd name="connsiteX3012" fmla="*/ 4607992 w 10001500"/>
              <a:gd name="connsiteY3012" fmla="*/ 1533286 h 2601022"/>
              <a:gd name="connsiteX3013" fmla="*/ 4590709 w 10001500"/>
              <a:gd name="connsiteY3013" fmla="*/ 1552729 h 2601022"/>
              <a:gd name="connsiteX3014" fmla="*/ 4596111 w 10001500"/>
              <a:gd name="connsiteY3014" fmla="*/ 1562450 h 2601022"/>
              <a:gd name="connsiteX3015" fmla="*/ 4607992 w 10001500"/>
              <a:gd name="connsiteY3015" fmla="*/ 1565690 h 2601022"/>
              <a:gd name="connsiteX3016" fmla="*/ 4613393 w 10001500"/>
              <a:gd name="connsiteY3016" fmla="*/ 1559479 h 2601022"/>
              <a:gd name="connsiteX3017" fmla="*/ 4618793 w 10001500"/>
              <a:gd name="connsiteY3017" fmla="*/ 1574332 h 2601022"/>
              <a:gd name="connsiteX3018" fmla="*/ 4611773 w 10001500"/>
              <a:gd name="connsiteY3018" fmla="*/ 1575142 h 2601022"/>
              <a:gd name="connsiteX3019" fmla="*/ 4607992 w 10001500"/>
              <a:gd name="connsiteY3019" fmla="*/ 1580813 h 2601022"/>
              <a:gd name="connsiteX3020" fmla="*/ 4605832 w 10001500"/>
              <a:gd name="connsiteY3020" fmla="*/ 1589454 h 2601022"/>
              <a:gd name="connsiteX3021" fmla="*/ 4597191 w 10001500"/>
              <a:gd name="connsiteY3021" fmla="*/ 1591614 h 2601022"/>
              <a:gd name="connsiteX3022" fmla="*/ 4593139 w 10001500"/>
              <a:gd name="connsiteY3022" fmla="*/ 1623479 h 2601022"/>
              <a:gd name="connsiteX3023" fmla="*/ 4577747 w 10001500"/>
              <a:gd name="connsiteY3023" fmla="*/ 1645622 h 2601022"/>
              <a:gd name="connsiteX3024" fmla="*/ 4573426 w 10001500"/>
              <a:gd name="connsiteY3024" fmla="*/ 1645622 h 2601022"/>
              <a:gd name="connsiteX3025" fmla="*/ 4568026 w 10001500"/>
              <a:gd name="connsiteY3025" fmla="*/ 1661825 h 2601022"/>
              <a:gd name="connsiteX3026" fmla="*/ 4562626 w 10001500"/>
              <a:gd name="connsiteY3026" fmla="*/ 1678027 h 2601022"/>
              <a:gd name="connsiteX3027" fmla="*/ 4568836 w 10001500"/>
              <a:gd name="connsiteY3027" fmla="*/ 1681537 h 2601022"/>
              <a:gd name="connsiteX3028" fmla="*/ 4573426 w 10001500"/>
              <a:gd name="connsiteY3028" fmla="*/ 1686668 h 2601022"/>
              <a:gd name="connsiteX3029" fmla="*/ 4569917 w 10001500"/>
              <a:gd name="connsiteY3029" fmla="*/ 1688559 h 2601022"/>
              <a:gd name="connsiteX3030" fmla="*/ 4564786 w 10001500"/>
              <a:gd name="connsiteY3030" fmla="*/ 1688828 h 2601022"/>
              <a:gd name="connsiteX3031" fmla="*/ 4552634 w 10001500"/>
              <a:gd name="connsiteY3031" fmla="*/ 1689099 h 2601022"/>
              <a:gd name="connsiteX3032" fmla="*/ 4545342 w 10001500"/>
              <a:gd name="connsiteY3032" fmla="*/ 1697469 h 2601022"/>
              <a:gd name="connsiteX3033" fmla="*/ 4530220 w 10001500"/>
              <a:gd name="connsiteY3033" fmla="*/ 1714752 h 2601022"/>
              <a:gd name="connsiteX3034" fmla="*/ 4536972 w 10001500"/>
              <a:gd name="connsiteY3034" fmla="*/ 1725014 h 2601022"/>
              <a:gd name="connsiteX3035" fmla="*/ 4538861 w 10001500"/>
              <a:gd name="connsiteY3035" fmla="*/ 1738516 h 2601022"/>
              <a:gd name="connsiteX3036" fmla="*/ 4510508 w 10001500"/>
              <a:gd name="connsiteY3036" fmla="*/ 1754718 h 2601022"/>
              <a:gd name="connsiteX3037" fmla="*/ 4487015 w 10001500"/>
              <a:gd name="connsiteY3037" fmla="*/ 1777401 h 2601022"/>
              <a:gd name="connsiteX3038" fmla="*/ 4489174 w 10001500"/>
              <a:gd name="connsiteY3038" fmla="*/ 1781722 h 2601022"/>
              <a:gd name="connsiteX3039" fmla="*/ 4498356 w 10001500"/>
              <a:gd name="connsiteY3039" fmla="*/ 1776861 h 2601022"/>
              <a:gd name="connsiteX3040" fmla="*/ 4504297 w 10001500"/>
              <a:gd name="connsiteY3040" fmla="*/ 1768760 h 2601022"/>
              <a:gd name="connsiteX3041" fmla="*/ 4506457 w 10001500"/>
              <a:gd name="connsiteY3041" fmla="*/ 1764440 h 2601022"/>
              <a:gd name="connsiteX3042" fmla="*/ 4516449 w 10001500"/>
              <a:gd name="connsiteY3042" fmla="*/ 1770650 h 2601022"/>
              <a:gd name="connsiteX3043" fmla="*/ 4521580 w 10001500"/>
              <a:gd name="connsiteY3043" fmla="*/ 1781722 h 2601022"/>
              <a:gd name="connsiteX3044" fmla="*/ 4517528 w 10001500"/>
              <a:gd name="connsiteY3044" fmla="*/ 1788473 h 2601022"/>
              <a:gd name="connsiteX3045" fmla="*/ 4508618 w 10001500"/>
              <a:gd name="connsiteY3045" fmla="*/ 1790363 h 2601022"/>
              <a:gd name="connsiteX3046" fmla="*/ 4491334 w 10001500"/>
              <a:gd name="connsiteY3046" fmla="*/ 1833570 h 2601022"/>
              <a:gd name="connsiteX3047" fmla="*/ 4484853 w 10001500"/>
              <a:gd name="connsiteY3047" fmla="*/ 1833570 h 2601022"/>
              <a:gd name="connsiteX3048" fmla="*/ 4477292 w 10001500"/>
              <a:gd name="connsiteY3048" fmla="*/ 1830599 h 2601022"/>
              <a:gd name="connsiteX3049" fmla="*/ 4476213 w 10001500"/>
              <a:gd name="connsiteY3049" fmla="*/ 1822768 h 2601022"/>
              <a:gd name="connsiteX3050" fmla="*/ 4458930 w 10001500"/>
              <a:gd name="connsiteY3050" fmla="*/ 1805486 h 2601022"/>
              <a:gd name="connsiteX3051" fmla="*/ 4472703 w 10001500"/>
              <a:gd name="connsiteY3051" fmla="*/ 1775241 h 2601022"/>
              <a:gd name="connsiteX3052" fmla="*/ 4491334 w 10001500"/>
              <a:gd name="connsiteY3052" fmla="*/ 1744997 h 2601022"/>
              <a:gd name="connsiteX3053" fmla="*/ 4487015 w 10001500"/>
              <a:gd name="connsiteY3053" fmla="*/ 1742836 h 2601022"/>
              <a:gd name="connsiteX3054" fmla="*/ 4482694 w 10001500"/>
              <a:gd name="connsiteY3054" fmla="*/ 1740676 h 2601022"/>
              <a:gd name="connsiteX3055" fmla="*/ 4478374 w 10001500"/>
              <a:gd name="connsiteY3055" fmla="*/ 1742026 h 2601022"/>
              <a:gd name="connsiteX3056" fmla="*/ 4474053 w 10001500"/>
              <a:gd name="connsiteY3056" fmla="*/ 1744997 h 2601022"/>
              <a:gd name="connsiteX3057" fmla="*/ 4461631 w 10001500"/>
              <a:gd name="connsiteY3057" fmla="*/ 1744187 h 2601022"/>
              <a:gd name="connsiteX3058" fmla="*/ 4458930 w 10001500"/>
              <a:gd name="connsiteY3058" fmla="*/ 1732035 h 2601022"/>
              <a:gd name="connsiteX3059" fmla="*/ 4471893 w 10001500"/>
              <a:gd name="connsiteY3059" fmla="*/ 1712592 h 2601022"/>
              <a:gd name="connsiteX3060" fmla="*/ 4483233 w 10001500"/>
              <a:gd name="connsiteY3060" fmla="*/ 1710701 h 2601022"/>
              <a:gd name="connsiteX3061" fmla="*/ 4491334 w 10001500"/>
              <a:gd name="connsiteY3061" fmla="*/ 1703951 h 2601022"/>
              <a:gd name="connsiteX3062" fmla="*/ 4489174 w 10001500"/>
              <a:gd name="connsiteY3062" fmla="*/ 1689909 h 2601022"/>
              <a:gd name="connsiteX3063" fmla="*/ 4487015 w 10001500"/>
              <a:gd name="connsiteY3063" fmla="*/ 1675867 h 2601022"/>
              <a:gd name="connsiteX3064" fmla="*/ 4493765 w 10001500"/>
              <a:gd name="connsiteY3064" fmla="*/ 1665605 h 2601022"/>
              <a:gd name="connsiteX3065" fmla="*/ 4495655 w 10001500"/>
              <a:gd name="connsiteY3065" fmla="*/ 1652103 h 2601022"/>
              <a:gd name="connsiteX3066" fmla="*/ 4476213 w 10001500"/>
              <a:gd name="connsiteY3066" fmla="*/ 1669386 h 2601022"/>
              <a:gd name="connsiteX3067" fmla="*/ 4459739 w 10001500"/>
              <a:gd name="connsiteY3067" fmla="*/ 1700440 h 2601022"/>
              <a:gd name="connsiteX3068" fmla="*/ 4441648 w 10001500"/>
              <a:gd name="connsiteY3068" fmla="*/ 1729874 h 2601022"/>
              <a:gd name="connsiteX3069" fmla="*/ 4432197 w 10001500"/>
              <a:gd name="connsiteY3069" fmla="*/ 1738786 h 2601022"/>
              <a:gd name="connsiteX3070" fmla="*/ 4424365 w 10001500"/>
              <a:gd name="connsiteY3070" fmla="*/ 1749317 h 2601022"/>
              <a:gd name="connsiteX3071" fmla="*/ 4423824 w 10001500"/>
              <a:gd name="connsiteY3071" fmla="*/ 1754448 h 2601022"/>
              <a:gd name="connsiteX3072" fmla="*/ 4420044 w 10001500"/>
              <a:gd name="connsiteY3072" fmla="*/ 1757958 h 2601022"/>
              <a:gd name="connsiteX3073" fmla="*/ 4415723 w 10001500"/>
              <a:gd name="connsiteY3073" fmla="*/ 1757958 h 2601022"/>
              <a:gd name="connsiteX3074" fmla="*/ 4413834 w 10001500"/>
              <a:gd name="connsiteY3074" fmla="*/ 1768220 h 2601022"/>
              <a:gd name="connsiteX3075" fmla="*/ 4407082 w 10001500"/>
              <a:gd name="connsiteY3075" fmla="*/ 1775241 h 2601022"/>
              <a:gd name="connsiteX3076" fmla="*/ 4390440 w 10001500"/>
              <a:gd name="connsiteY3076" fmla="*/ 1802365 h 2601022"/>
              <a:gd name="connsiteX3077" fmla="*/ 4361795 w 10001500"/>
              <a:gd name="connsiteY3077" fmla="*/ 1852532 h 2601022"/>
              <a:gd name="connsiteX3078" fmla="*/ 4346594 w 10001500"/>
              <a:gd name="connsiteY3078" fmla="*/ 1885417 h 2601022"/>
              <a:gd name="connsiteX3079" fmla="*/ 4333632 w 10001500"/>
              <a:gd name="connsiteY3079" fmla="*/ 1907020 h 2601022"/>
              <a:gd name="connsiteX3080" fmla="*/ 4320669 w 10001500"/>
              <a:gd name="connsiteY3080" fmla="*/ 1928623 h 2601022"/>
              <a:gd name="connsiteX3081" fmla="*/ 4335792 w 10001500"/>
              <a:gd name="connsiteY3081" fmla="*/ 1925383 h 2601022"/>
              <a:gd name="connsiteX3082" fmla="*/ 4337953 w 10001500"/>
              <a:gd name="connsiteY3082" fmla="*/ 1909181 h 2601022"/>
              <a:gd name="connsiteX3083" fmla="*/ 4355234 w 10001500"/>
              <a:gd name="connsiteY3083" fmla="*/ 1889738 h 2601022"/>
              <a:gd name="connsiteX3084" fmla="*/ 4368196 w 10001500"/>
              <a:gd name="connsiteY3084" fmla="*/ 1874075 h 2601022"/>
              <a:gd name="connsiteX3085" fmla="*/ 4381159 w 10001500"/>
              <a:gd name="connsiteY3085" fmla="*/ 1855172 h 2601022"/>
              <a:gd name="connsiteX3086" fmla="*/ 4393850 w 10001500"/>
              <a:gd name="connsiteY3086" fmla="*/ 1835190 h 2601022"/>
              <a:gd name="connsiteX3087" fmla="*/ 4398440 w 10001500"/>
              <a:gd name="connsiteY3087" fmla="*/ 1811966 h 2601022"/>
              <a:gd name="connsiteX3088" fmla="*/ 4407082 w 10001500"/>
              <a:gd name="connsiteY3088" fmla="*/ 1797384 h 2601022"/>
              <a:gd name="connsiteX3089" fmla="*/ 4415723 w 10001500"/>
              <a:gd name="connsiteY3089" fmla="*/ 1779562 h 2601022"/>
              <a:gd name="connsiteX3090" fmla="*/ 4433007 w 10001500"/>
              <a:gd name="connsiteY3090" fmla="*/ 1751478 h 2601022"/>
              <a:gd name="connsiteX3091" fmla="*/ 4433276 w 10001500"/>
              <a:gd name="connsiteY3091" fmla="*/ 1747427 h 2601022"/>
              <a:gd name="connsiteX3092" fmla="*/ 4435167 w 10001500"/>
              <a:gd name="connsiteY3092" fmla="*/ 1744997 h 2601022"/>
              <a:gd name="connsiteX3093" fmla="*/ 4441108 w 10001500"/>
              <a:gd name="connsiteY3093" fmla="*/ 1750667 h 2601022"/>
              <a:gd name="connsiteX3094" fmla="*/ 4443807 w 10001500"/>
              <a:gd name="connsiteY3094" fmla="*/ 1757958 h 2601022"/>
              <a:gd name="connsiteX3095" fmla="*/ 4437328 w 10001500"/>
              <a:gd name="connsiteY3095" fmla="*/ 1764979 h 2601022"/>
              <a:gd name="connsiteX3096" fmla="*/ 4430846 w 10001500"/>
              <a:gd name="connsiteY3096" fmla="*/ 1768760 h 2601022"/>
              <a:gd name="connsiteX3097" fmla="*/ 4434627 w 10001500"/>
              <a:gd name="connsiteY3097" fmla="*/ 1776051 h 2601022"/>
              <a:gd name="connsiteX3098" fmla="*/ 4441648 w 10001500"/>
              <a:gd name="connsiteY3098" fmla="*/ 1781722 h 2601022"/>
              <a:gd name="connsiteX3099" fmla="*/ 4424365 w 10001500"/>
              <a:gd name="connsiteY3099" fmla="*/ 1790363 h 2601022"/>
              <a:gd name="connsiteX3100" fmla="*/ 4432466 w 10001500"/>
              <a:gd name="connsiteY3100" fmla="*/ 1796304 h 2601022"/>
              <a:gd name="connsiteX3101" fmla="*/ 4424365 w 10001500"/>
              <a:gd name="connsiteY3101" fmla="*/ 1805486 h 2601022"/>
              <a:gd name="connsiteX3102" fmla="*/ 4418425 w 10001500"/>
              <a:gd name="connsiteY3102" fmla="*/ 1819797 h 2601022"/>
              <a:gd name="connsiteX3103" fmla="*/ 4415723 w 10001500"/>
              <a:gd name="connsiteY3103" fmla="*/ 1835730 h 2601022"/>
              <a:gd name="connsiteX3104" fmla="*/ 4417615 w 10001500"/>
              <a:gd name="connsiteY3104" fmla="*/ 1841671 h 2601022"/>
              <a:gd name="connsiteX3105" fmla="*/ 4424365 w 10001500"/>
              <a:gd name="connsiteY3105" fmla="*/ 1844371 h 2601022"/>
              <a:gd name="connsiteX3106" fmla="*/ 4441648 w 10001500"/>
              <a:gd name="connsiteY3106" fmla="*/ 1830869 h 2601022"/>
              <a:gd name="connsiteX3107" fmla="*/ 4445969 w 10001500"/>
              <a:gd name="connsiteY3107" fmla="*/ 1807646 h 2601022"/>
              <a:gd name="connsiteX3108" fmla="*/ 4463251 w 10001500"/>
              <a:gd name="connsiteY3108" fmla="*/ 1824928 h 2601022"/>
              <a:gd name="connsiteX3109" fmla="*/ 4467572 w 10001500"/>
              <a:gd name="connsiteY3109" fmla="*/ 1853012 h 2601022"/>
              <a:gd name="connsiteX3110" fmla="*/ 4451369 w 10001500"/>
              <a:gd name="connsiteY3110" fmla="*/ 1869215 h 2601022"/>
              <a:gd name="connsiteX3111" fmla="*/ 4441648 w 10001500"/>
              <a:gd name="connsiteY3111" fmla="*/ 1891898 h 2601022"/>
              <a:gd name="connsiteX3112" fmla="*/ 4419504 w 10001500"/>
              <a:gd name="connsiteY3112" fmla="*/ 1919172 h 2601022"/>
              <a:gd name="connsiteX3113" fmla="*/ 4407082 w 10001500"/>
              <a:gd name="connsiteY3113" fmla="*/ 1954547 h 2601022"/>
              <a:gd name="connsiteX3114" fmla="*/ 4387640 w 10001500"/>
              <a:gd name="connsiteY3114" fmla="*/ 1965349 h 2601022"/>
              <a:gd name="connsiteX3115" fmla="*/ 4380078 w 10001500"/>
              <a:gd name="connsiteY3115" fmla="*/ 1989382 h 2601022"/>
              <a:gd name="connsiteX3116" fmla="*/ 4372517 w 10001500"/>
              <a:gd name="connsiteY3116" fmla="*/ 2015036 h 2601022"/>
              <a:gd name="connsiteX3117" fmla="*/ 4344164 w 10001500"/>
              <a:gd name="connsiteY3117" fmla="*/ 2053382 h 2601022"/>
              <a:gd name="connsiteX3118" fmla="*/ 4320669 w 10001500"/>
              <a:gd name="connsiteY3118" fmla="*/ 2094968 h 2601022"/>
              <a:gd name="connsiteX3119" fmla="*/ 4308247 w 10001500"/>
              <a:gd name="connsiteY3119" fmla="*/ 2112520 h 2601022"/>
              <a:gd name="connsiteX3120" fmla="*/ 4286105 w 10001500"/>
              <a:gd name="connsiteY3120" fmla="*/ 2118731 h 2601022"/>
              <a:gd name="connsiteX3121" fmla="*/ 4278273 w 10001500"/>
              <a:gd name="connsiteY3121" fmla="*/ 2140874 h 2601022"/>
              <a:gd name="connsiteX3122" fmla="*/ 4268823 w 10001500"/>
              <a:gd name="connsiteY3122" fmla="*/ 2159777 h 2601022"/>
              <a:gd name="connsiteX3123" fmla="*/ 4259100 w 10001500"/>
              <a:gd name="connsiteY3123" fmla="*/ 2181650 h 2601022"/>
              <a:gd name="connsiteX3124" fmla="*/ 4249380 w 10001500"/>
              <a:gd name="connsiteY3124" fmla="*/ 2198663 h 2601022"/>
              <a:gd name="connsiteX3125" fmla="*/ 4234257 w 10001500"/>
              <a:gd name="connsiteY3125" fmla="*/ 2222426 h 2601022"/>
              <a:gd name="connsiteX3126" fmla="*/ 4218325 w 10001500"/>
              <a:gd name="connsiteY3126" fmla="*/ 2224587 h 2601022"/>
              <a:gd name="connsiteX3127" fmla="*/ 4204013 w 10001500"/>
              <a:gd name="connsiteY3127" fmla="*/ 2233228 h 2601022"/>
              <a:gd name="connsiteX3128" fmla="*/ 4175929 w 10001500"/>
              <a:gd name="connsiteY3128" fmla="*/ 2237549 h 2601022"/>
              <a:gd name="connsiteX3129" fmla="*/ 4147844 w 10001500"/>
              <a:gd name="connsiteY3129" fmla="*/ 2241869 h 2601022"/>
              <a:gd name="connsiteX3130" fmla="*/ 4134883 w 10001500"/>
              <a:gd name="connsiteY3130" fmla="*/ 2256991 h 2601022"/>
              <a:gd name="connsiteX3131" fmla="*/ 4127861 w 10001500"/>
              <a:gd name="connsiteY3131" fmla="*/ 2258612 h 2601022"/>
              <a:gd name="connsiteX3132" fmla="*/ 4124081 w 10001500"/>
              <a:gd name="connsiteY3132" fmla="*/ 2263473 h 2601022"/>
              <a:gd name="connsiteX3133" fmla="*/ 4124081 w 10001500"/>
              <a:gd name="connsiteY3133" fmla="*/ 2265633 h 2601022"/>
              <a:gd name="connsiteX3134" fmla="*/ 4094917 w 10001500"/>
              <a:gd name="connsiteY3134" fmla="*/ 2268873 h 2601022"/>
              <a:gd name="connsiteX3135" fmla="*/ 4065752 w 10001500"/>
              <a:gd name="connsiteY3135" fmla="*/ 2272114 h 2601022"/>
              <a:gd name="connsiteX3136" fmla="*/ 4057112 w 10001500"/>
              <a:gd name="connsiteY3136" fmla="*/ 2268063 h 2601022"/>
              <a:gd name="connsiteX3137" fmla="*/ 4054950 w 10001500"/>
              <a:gd name="connsiteY3137" fmla="*/ 2259152 h 2601022"/>
              <a:gd name="connsiteX3138" fmla="*/ 4040369 w 10001500"/>
              <a:gd name="connsiteY3138" fmla="*/ 2250241 h 2601022"/>
              <a:gd name="connsiteX3139" fmla="*/ 4035508 w 10001500"/>
              <a:gd name="connsiteY3139" fmla="*/ 2239709 h 2601022"/>
              <a:gd name="connsiteX3140" fmla="*/ 4029298 w 10001500"/>
              <a:gd name="connsiteY3140" fmla="*/ 2244299 h 2601022"/>
              <a:gd name="connsiteX3141" fmla="*/ 4024706 w 10001500"/>
              <a:gd name="connsiteY3141" fmla="*/ 2250511 h 2601022"/>
              <a:gd name="connsiteX3142" fmla="*/ 3993383 w 10001500"/>
              <a:gd name="connsiteY3142" fmla="*/ 2253751 h 2601022"/>
              <a:gd name="connsiteX3143" fmla="*/ 3962058 w 10001500"/>
              <a:gd name="connsiteY3143" fmla="*/ 2256991 h 2601022"/>
              <a:gd name="connsiteX3144" fmla="*/ 3955307 w 10001500"/>
              <a:gd name="connsiteY3144" fmla="*/ 2250511 h 2601022"/>
              <a:gd name="connsiteX3145" fmla="*/ 3953417 w 10001500"/>
              <a:gd name="connsiteY3145" fmla="*/ 2244030 h 2601022"/>
              <a:gd name="connsiteX3146" fmla="*/ 3941804 w 10001500"/>
              <a:gd name="connsiteY3146" fmla="*/ 2253211 h 2601022"/>
              <a:gd name="connsiteX3147" fmla="*/ 3931812 w 10001500"/>
              <a:gd name="connsiteY3147" fmla="*/ 2265633 h 2601022"/>
              <a:gd name="connsiteX3148" fmla="*/ 3922361 w 10001500"/>
              <a:gd name="connsiteY3148" fmla="*/ 2256452 h 2601022"/>
              <a:gd name="connsiteX3149" fmla="*/ 3908050 w 10001500"/>
              <a:gd name="connsiteY3149" fmla="*/ 2256991 h 2601022"/>
              <a:gd name="connsiteX3150" fmla="*/ 3909669 w 10001500"/>
              <a:gd name="connsiteY3150" fmla="*/ 2244840 h 2601022"/>
              <a:gd name="connsiteX3151" fmla="*/ 3901568 w 10001500"/>
              <a:gd name="connsiteY3151" fmla="*/ 2237549 h 2601022"/>
              <a:gd name="connsiteX3152" fmla="*/ 3888606 w 10001500"/>
              <a:gd name="connsiteY3152" fmla="*/ 2222426 h 2601022"/>
              <a:gd name="connsiteX3153" fmla="*/ 3890768 w 10001500"/>
              <a:gd name="connsiteY3153" fmla="*/ 2201903 h 2601022"/>
              <a:gd name="connsiteX3154" fmla="*/ 3892927 w 10001500"/>
              <a:gd name="connsiteY3154" fmla="*/ 2181380 h 2601022"/>
              <a:gd name="connsiteX3155" fmla="*/ 3875645 w 10001500"/>
              <a:gd name="connsiteY3155" fmla="*/ 2170579 h 2601022"/>
              <a:gd name="connsiteX3156" fmla="*/ 3858362 w 10001500"/>
              <a:gd name="connsiteY3156" fmla="*/ 2138174 h 2601022"/>
              <a:gd name="connsiteX3157" fmla="*/ 3854312 w 10001500"/>
              <a:gd name="connsiteY3157" fmla="*/ 2137634 h 2601022"/>
              <a:gd name="connsiteX3158" fmla="*/ 3851881 w 10001500"/>
              <a:gd name="connsiteY3158" fmla="*/ 2133853 h 2601022"/>
              <a:gd name="connsiteX3159" fmla="*/ 3859443 w 10001500"/>
              <a:gd name="connsiteY3159" fmla="*/ 2123052 h 2601022"/>
              <a:gd name="connsiteX3160" fmla="*/ 3867004 w 10001500"/>
              <a:gd name="connsiteY3160" fmla="*/ 2112250 h 2601022"/>
              <a:gd name="connsiteX3161" fmla="*/ 3864303 w 10001500"/>
              <a:gd name="connsiteY3161" fmla="*/ 2108470 h 2601022"/>
              <a:gd name="connsiteX3162" fmla="*/ 3858362 w 10001500"/>
              <a:gd name="connsiteY3162" fmla="*/ 2107930 h 2601022"/>
              <a:gd name="connsiteX3163" fmla="*/ 3847560 w 10001500"/>
              <a:gd name="connsiteY3163" fmla="*/ 2090647 h 2601022"/>
              <a:gd name="connsiteX3164" fmla="*/ 3838920 w 10001500"/>
              <a:gd name="connsiteY3164" fmla="*/ 2085517 h 2601022"/>
              <a:gd name="connsiteX3165" fmla="*/ 3836760 w 10001500"/>
              <a:gd name="connsiteY3165" fmla="*/ 2075525 h 2601022"/>
              <a:gd name="connsiteX3166" fmla="*/ 3838920 w 10001500"/>
              <a:gd name="connsiteY3166" fmla="*/ 2064723 h 2601022"/>
              <a:gd name="connsiteX3167" fmla="*/ 3825077 w 10001500"/>
              <a:gd name="connsiteY3167" fmla="*/ 1981271 h 2601022"/>
              <a:gd name="connsiteX3168" fmla="*/ 3823237 w 10001500"/>
              <a:gd name="connsiteY3168" fmla="*/ 1868055 h 2601022"/>
              <a:gd name="connsiteX3169" fmla="*/ 3828118 w 10001500"/>
              <a:gd name="connsiteY3169" fmla="*/ 1807646 h 2601022"/>
              <a:gd name="connsiteX3170" fmla="*/ 3819477 w 10001500"/>
              <a:gd name="connsiteY3170" fmla="*/ 1757958 h 2601022"/>
              <a:gd name="connsiteX3171" fmla="*/ 3821637 w 10001500"/>
              <a:gd name="connsiteY3171" fmla="*/ 1684508 h 2601022"/>
              <a:gd name="connsiteX3172" fmla="*/ 3812995 w 10001500"/>
              <a:gd name="connsiteY3172" fmla="*/ 1667225 h 2601022"/>
              <a:gd name="connsiteX3173" fmla="*/ 3817316 w 10001500"/>
              <a:gd name="connsiteY3173" fmla="*/ 1643732 h 2601022"/>
              <a:gd name="connsiteX3174" fmla="*/ 3821637 w 10001500"/>
              <a:gd name="connsiteY3174" fmla="*/ 1621859 h 2601022"/>
              <a:gd name="connsiteX3175" fmla="*/ 3820017 w 10001500"/>
              <a:gd name="connsiteY3175" fmla="*/ 1614838 h 2601022"/>
              <a:gd name="connsiteX3176" fmla="*/ 3815156 w 10001500"/>
              <a:gd name="connsiteY3176" fmla="*/ 1611057 h 2601022"/>
              <a:gd name="connsiteX3177" fmla="*/ 3765739 w 10001500"/>
              <a:gd name="connsiteY3177" fmla="*/ 1652103 h 2601022"/>
              <a:gd name="connsiteX3178" fmla="*/ 3730903 w 10001500"/>
              <a:gd name="connsiteY3178" fmla="*/ 1693149 h 2601022"/>
              <a:gd name="connsiteX3179" fmla="*/ 3722533 w 10001500"/>
              <a:gd name="connsiteY3179" fmla="*/ 1694769 h 2601022"/>
              <a:gd name="connsiteX3180" fmla="*/ 3722262 w 10001500"/>
              <a:gd name="connsiteY3180" fmla="*/ 1706111 h 2601022"/>
              <a:gd name="connsiteX3181" fmla="*/ 3715511 w 10001500"/>
              <a:gd name="connsiteY3181" fmla="*/ 1713132 h 2601022"/>
              <a:gd name="connsiteX3182" fmla="*/ 3713620 w 10001500"/>
              <a:gd name="connsiteY3182" fmla="*/ 1723393 h 2601022"/>
              <a:gd name="connsiteX3183" fmla="*/ 3698499 w 10001500"/>
              <a:gd name="connsiteY3183" fmla="*/ 1738516 h 2601022"/>
              <a:gd name="connsiteX3184" fmla="*/ 3667174 w 10001500"/>
              <a:gd name="connsiteY3184" fmla="*/ 1760119 h 2601022"/>
              <a:gd name="connsiteX3185" fmla="*/ 3642330 w 10001500"/>
              <a:gd name="connsiteY3185" fmla="*/ 1781722 h 2601022"/>
              <a:gd name="connsiteX3186" fmla="*/ 3618837 w 10001500"/>
              <a:gd name="connsiteY3186" fmla="*/ 1810076 h 2601022"/>
              <a:gd name="connsiteX3187" fmla="*/ 3590482 w 10001500"/>
              <a:gd name="connsiteY3187" fmla="*/ 1833570 h 2601022"/>
              <a:gd name="connsiteX3188" fmla="*/ 3590482 w 10001500"/>
              <a:gd name="connsiteY3188" fmla="*/ 1848692 h 2601022"/>
              <a:gd name="connsiteX3189" fmla="*/ 3581841 w 10001500"/>
              <a:gd name="connsiteY3189" fmla="*/ 1853012 h 2601022"/>
              <a:gd name="connsiteX3190" fmla="*/ 3581571 w 10001500"/>
              <a:gd name="connsiteY3190" fmla="*/ 1857333 h 2601022"/>
              <a:gd name="connsiteX3191" fmla="*/ 3579682 w 10001500"/>
              <a:gd name="connsiteY3191" fmla="*/ 1861654 h 2601022"/>
              <a:gd name="connsiteX3192" fmla="*/ 3574552 w 10001500"/>
              <a:gd name="connsiteY3192" fmla="*/ 1858143 h 2601022"/>
              <a:gd name="connsiteX3193" fmla="*/ 3571041 w 10001500"/>
              <a:gd name="connsiteY3193" fmla="*/ 1853012 h 2601022"/>
              <a:gd name="connsiteX3194" fmla="*/ 3548086 w 10001500"/>
              <a:gd name="connsiteY3194" fmla="*/ 1870025 h 2601022"/>
              <a:gd name="connsiteX3195" fmla="*/ 3523514 w 10001500"/>
              <a:gd name="connsiteY3195" fmla="*/ 1885417 h 2601022"/>
              <a:gd name="connsiteX3196" fmla="*/ 3519193 w 10001500"/>
              <a:gd name="connsiteY3196" fmla="*/ 1909181 h 2601022"/>
              <a:gd name="connsiteX3197" fmla="*/ 3510012 w 10001500"/>
              <a:gd name="connsiteY3197" fmla="*/ 1917012 h 2601022"/>
              <a:gd name="connsiteX3198" fmla="*/ 3497590 w 10001500"/>
              <a:gd name="connsiteY3198" fmla="*/ 1919982 h 2601022"/>
              <a:gd name="connsiteX3199" fmla="*/ 3493269 w 10001500"/>
              <a:gd name="connsiteY3199" fmla="*/ 1909181 h 2601022"/>
              <a:gd name="connsiteX3200" fmla="*/ 3475986 w 10001500"/>
              <a:gd name="connsiteY3200" fmla="*/ 1909721 h 2601022"/>
              <a:gd name="connsiteX3201" fmla="*/ 3465184 w 10001500"/>
              <a:gd name="connsiteY3201" fmla="*/ 1919982 h 2601022"/>
              <a:gd name="connsiteX3202" fmla="*/ 3454922 w 10001500"/>
              <a:gd name="connsiteY3202" fmla="*/ 1921872 h 2601022"/>
              <a:gd name="connsiteX3203" fmla="*/ 3447903 w 10001500"/>
              <a:gd name="connsiteY3203" fmla="*/ 1928623 h 2601022"/>
              <a:gd name="connsiteX3204" fmla="*/ 3414687 w 10001500"/>
              <a:gd name="connsiteY3204" fmla="*/ 1953467 h 2601022"/>
              <a:gd name="connsiteX3205" fmla="*/ 3383092 w 10001500"/>
              <a:gd name="connsiteY3205" fmla="*/ 1978311 h 2601022"/>
              <a:gd name="connsiteX3206" fmla="*/ 3386063 w 10001500"/>
              <a:gd name="connsiteY3206" fmla="*/ 1988842 h 2601022"/>
              <a:gd name="connsiteX3207" fmla="*/ 3393895 w 10001500"/>
              <a:gd name="connsiteY3207" fmla="*/ 1997753 h 2601022"/>
              <a:gd name="connsiteX3208" fmla="*/ 3394435 w 10001500"/>
              <a:gd name="connsiteY3208" fmla="*/ 2002884 h 2601022"/>
              <a:gd name="connsiteX3209" fmla="*/ 3398215 w 10001500"/>
              <a:gd name="connsiteY3209" fmla="*/ 2006395 h 2601022"/>
              <a:gd name="connsiteX3210" fmla="*/ 3428459 w 10001500"/>
              <a:gd name="connsiteY3210" fmla="*/ 1985872 h 2601022"/>
              <a:gd name="connsiteX3211" fmla="*/ 3458703 w 10001500"/>
              <a:gd name="connsiteY3211" fmla="*/ 1965349 h 2601022"/>
              <a:gd name="connsiteX3212" fmla="*/ 3460594 w 10001500"/>
              <a:gd name="connsiteY3212" fmla="*/ 1967779 h 2601022"/>
              <a:gd name="connsiteX3213" fmla="*/ 3460863 w 10001500"/>
              <a:gd name="connsiteY3213" fmla="*/ 1971830 h 2601022"/>
              <a:gd name="connsiteX3214" fmla="*/ 3383092 w 10001500"/>
              <a:gd name="connsiteY3214" fmla="*/ 2047441 h 2601022"/>
              <a:gd name="connsiteX3215" fmla="*/ 3376342 w 10001500"/>
              <a:gd name="connsiteY3215" fmla="*/ 2053112 h 2601022"/>
              <a:gd name="connsiteX3216" fmla="*/ 3367971 w 10001500"/>
              <a:gd name="connsiteY3216" fmla="*/ 2053922 h 2601022"/>
              <a:gd name="connsiteX3217" fmla="*/ 3364730 w 10001500"/>
              <a:gd name="connsiteY3217" fmla="*/ 2059053 h 2601022"/>
              <a:gd name="connsiteX3218" fmla="*/ 3361490 w 10001500"/>
              <a:gd name="connsiteY3218" fmla="*/ 2062563 h 2601022"/>
              <a:gd name="connsiteX3219" fmla="*/ 3357708 w 10001500"/>
              <a:gd name="connsiteY3219" fmla="*/ 2059053 h 2601022"/>
              <a:gd name="connsiteX3220" fmla="*/ 3357169 w 10001500"/>
              <a:gd name="connsiteY3220" fmla="*/ 2053922 h 2601022"/>
              <a:gd name="connsiteX3221" fmla="*/ 3371480 w 10001500"/>
              <a:gd name="connsiteY3221" fmla="*/ 2047711 h 2601022"/>
              <a:gd name="connsiteX3222" fmla="*/ 3380932 w 10001500"/>
              <a:gd name="connsiteY3222" fmla="*/ 2036639 h 2601022"/>
              <a:gd name="connsiteX3223" fmla="*/ 3378233 w 10001500"/>
              <a:gd name="connsiteY3223" fmla="*/ 2031509 h 2601022"/>
              <a:gd name="connsiteX3224" fmla="*/ 3372292 w 10001500"/>
              <a:gd name="connsiteY3224" fmla="*/ 2027998 h 2601022"/>
              <a:gd name="connsiteX3225" fmla="*/ 3370670 w 10001500"/>
              <a:gd name="connsiteY3225" fmla="*/ 2022867 h 2601022"/>
              <a:gd name="connsiteX3226" fmla="*/ 3365811 w 10001500"/>
              <a:gd name="connsiteY3226" fmla="*/ 2019357 h 2601022"/>
              <a:gd name="connsiteX3227" fmla="*/ 3365811 w 10001500"/>
              <a:gd name="connsiteY3227" fmla="*/ 2023677 h 2601022"/>
              <a:gd name="connsiteX3228" fmla="*/ 3352848 w 10001500"/>
              <a:gd name="connsiteY3228" fmla="*/ 2038799 h 2601022"/>
              <a:gd name="connsiteX3229" fmla="*/ 3337185 w 10001500"/>
              <a:gd name="connsiteY3229" fmla="*/ 2050952 h 2601022"/>
              <a:gd name="connsiteX3230" fmla="*/ 3331244 w 10001500"/>
              <a:gd name="connsiteY3230" fmla="*/ 2071204 h 2601022"/>
              <a:gd name="connsiteX3231" fmla="*/ 3316933 w 10001500"/>
              <a:gd name="connsiteY3231" fmla="*/ 2079036 h 2601022"/>
              <a:gd name="connsiteX3232" fmla="*/ 3313963 w 10001500"/>
              <a:gd name="connsiteY3232" fmla="*/ 2094968 h 2601022"/>
              <a:gd name="connsiteX3233" fmla="*/ 3283448 w 10001500"/>
              <a:gd name="connsiteY3233" fmla="*/ 2130343 h 2601022"/>
              <a:gd name="connsiteX3234" fmla="*/ 3251313 w 10001500"/>
              <a:gd name="connsiteY3234" fmla="*/ 2164098 h 2601022"/>
              <a:gd name="connsiteX3235" fmla="*/ 3227550 w 10001500"/>
              <a:gd name="connsiteY3235" fmla="*/ 2157617 h 2601022"/>
              <a:gd name="connsiteX3236" fmla="*/ 3242673 w 10001500"/>
              <a:gd name="connsiteY3236" fmla="*/ 2172739 h 2601022"/>
              <a:gd name="connsiteX3237" fmla="*/ 3218909 w 10001500"/>
              <a:gd name="connsiteY3237" fmla="*/ 2174900 h 2601022"/>
              <a:gd name="connsiteX3238" fmla="*/ 3208107 w 10001500"/>
              <a:gd name="connsiteY3238" fmla="*/ 2181380 h 2601022"/>
              <a:gd name="connsiteX3239" fmla="*/ 3188665 w 10001500"/>
              <a:gd name="connsiteY3239" fmla="*/ 2209465 h 2601022"/>
              <a:gd name="connsiteX3240" fmla="*/ 3153019 w 10001500"/>
              <a:gd name="connsiteY3240" fmla="*/ 2205414 h 2601022"/>
              <a:gd name="connsiteX3241" fmla="*/ 3110892 w 10001500"/>
              <a:gd name="connsiteY3241" fmla="*/ 2202984 h 2601022"/>
              <a:gd name="connsiteX3242" fmla="*/ 3110622 w 10001500"/>
              <a:gd name="connsiteY3242" fmla="*/ 2207034 h 2601022"/>
              <a:gd name="connsiteX3243" fmla="*/ 3108733 w 10001500"/>
              <a:gd name="connsiteY3243" fmla="*/ 2209465 h 2601022"/>
              <a:gd name="connsiteX3244" fmla="*/ 3096310 w 10001500"/>
              <a:gd name="connsiteY3244" fmla="*/ 2198123 h 2601022"/>
              <a:gd name="connsiteX3245" fmla="*/ 3087129 w 10001500"/>
              <a:gd name="connsiteY3245" fmla="*/ 2183541 h 2601022"/>
              <a:gd name="connsiteX3246" fmla="*/ 3067686 w 10001500"/>
              <a:gd name="connsiteY3246" fmla="*/ 2179220 h 2601022"/>
              <a:gd name="connsiteX3247" fmla="*/ 3054724 w 10001500"/>
              <a:gd name="connsiteY3247" fmla="*/ 2157617 h 2601022"/>
              <a:gd name="connsiteX3248" fmla="*/ 3041222 w 10001500"/>
              <a:gd name="connsiteY3248" fmla="*/ 2187861 h 2601022"/>
              <a:gd name="connsiteX3249" fmla="*/ 3024480 w 10001500"/>
              <a:gd name="connsiteY3249" fmla="*/ 2218106 h 2601022"/>
              <a:gd name="connsiteX3250" fmla="*/ 3013948 w 10001500"/>
              <a:gd name="connsiteY3250" fmla="*/ 2228907 h 2601022"/>
              <a:gd name="connsiteX3251" fmla="*/ 3011518 w 10001500"/>
              <a:gd name="connsiteY3251" fmla="*/ 2246190 h 2601022"/>
              <a:gd name="connsiteX3252" fmla="*/ 2966421 w 10001500"/>
              <a:gd name="connsiteY3252" fmla="*/ 2245380 h 2601022"/>
              <a:gd name="connsiteX3253" fmla="*/ 2968311 w 10001500"/>
              <a:gd name="connsiteY3253" fmla="*/ 2213785 h 2601022"/>
              <a:gd name="connsiteX3254" fmla="*/ 2963181 w 10001500"/>
              <a:gd name="connsiteY3254" fmla="*/ 2214055 h 2601022"/>
              <a:gd name="connsiteX3255" fmla="*/ 2959671 w 10001500"/>
              <a:gd name="connsiteY3255" fmla="*/ 2215946 h 2601022"/>
              <a:gd name="connsiteX3256" fmla="*/ 2957780 w 10001500"/>
              <a:gd name="connsiteY3256" fmla="*/ 2221616 h 2601022"/>
              <a:gd name="connsiteX3257" fmla="*/ 2951029 w 10001500"/>
              <a:gd name="connsiteY3257" fmla="*/ 2222426 h 2601022"/>
              <a:gd name="connsiteX3258" fmla="*/ 2934016 w 10001500"/>
              <a:gd name="connsiteY3258" fmla="*/ 2231608 h 2601022"/>
              <a:gd name="connsiteX3259" fmla="*/ 2918624 w 10001500"/>
              <a:gd name="connsiteY3259" fmla="*/ 2244030 h 2601022"/>
              <a:gd name="connsiteX3260" fmla="*/ 2916464 w 10001500"/>
              <a:gd name="connsiteY3260" fmla="*/ 2253751 h 2601022"/>
              <a:gd name="connsiteX3261" fmla="*/ 2907823 w 10001500"/>
              <a:gd name="connsiteY3261" fmla="*/ 2256991 h 2601022"/>
              <a:gd name="connsiteX3262" fmla="*/ 2890540 w 10001500"/>
              <a:gd name="connsiteY3262" fmla="*/ 2256991 h 2601022"/>
              <a:gd name="connsiteX3263" fmla="*/ 2873258 w 10001500"/>
              <a:gd name="connsiteY3263" fmla="*/ 2274274 h 2601022"/>
              <a:gd name="connsiteX3264" fmla="*/ 2847334 w 10001500"/>
              <a:gd name="connsiteY3264" fmla="*/ 2265633 h 2601022"/>
              <a:gd name="connsiteX3265" fmla="*/ 2849224 w 10001500"/>
              <a:gd name="connsiteY3265" fmla="*/ 2254021 h 2601022"/>
              <a:gd name="connsiteX3266" fmla="*/ 2855975 w 10001500"/>
              <a:gd name="connsiteY3266" fmla="*/ 2244030 h 2601022"/>
              <a:gd name="connsiteX3267" fmla="*/ 2838694 w 10001500"/>
              <a:gd name="connsiteY3267" fmla="*/ 2202984 h 2601022"/>
              <a:gd name="connsiteX3268" fmla="*/ 2832211 w 10001500"/>
              <a:gd name="connsiteY3268" fmla="*/ 2151136 h 2601022"/>
              <a:gd name="connsiteX3269" fmla="*/ 2819249 w 10001500"/>
              <a:gd name="connsiteY3269" fmla="*/ 2099288 h 2601022"/>
              <a:gd name="connsiteX3270" fmla="*/ 2808448 w 10001500"/>
              <a:gd name="connsiteY3270" fmla="*/ 2088487 h 2601022"/>
              <a:gd name="connsiteX3271" fmla="*/ 2808448 w 10001500"/>
              <a:gd name="connsiteY3271" fmla="*/ 2084166 h 2601022"/>
              <a:gd name="connsiteX3272" fmla="*/ 2795486 w 10001500"/>
              <a:gd name="connsiteY3272" fmla="*/ 2071204 h 2601022"/>
              <a:gd name="connsiteX3273" fmla="*/ 2795486 w 10001500"/>
              <a:gd name="connsiteY3273" fmla="*/ 2051762 h 2601022"/>
              <a:gd name="connsiteX3274" fmla="*/ 2778473 w 10001500"/>
              <a:gd name="connsiteY3274" fmla="*/ 2035019 h 2601022"/>
              <a:gd name="connsiteX3275" fmla="*/ 2769562 w 10001500"/>
              <a:gd name="connsiteY3275" fmla="*/ 2015036 h 2601022"/>
              <a:gd name="connsiteX3276" fmla="*/ 2768212 w 10001500"/>
              <a:gd name="connsiteY3276" fmla="*/ 1978581 h 2601022"/>
              <a:gd name="connsiteX3277" fmla="*/ 2778204 w 10001500"/>
              <a:gd name="connsiteY3277" fmla="*/ 1950227 h 2601022"/>
              <a:gd name="connsiteX3278" fmla="*/ 2780364 w 10001500"/>
              <a:gd name="connsiteY3278" fmla="*/ 1950227 h 2601022"/>
              <a:gd name="connsiteX3279" fmla="*/ 2783604 w 10001500"/>
              <a:gd name="connsiteY3279" fmla="*/ 1927273 h 2601022"/>
              <a:gd name="connsiteX3280" fmla="*/ 2786845 w 10001500"/>
              <a:gd name="connsiteY3280" fmla="*/ 1902700 h 2601022"/>
              <a:gd name="connsiteX3281" fmla="*/ 2795486 w 10001500"/>
              <a:gd name="connsiteY3281" fmla="*/ 1894059 h 2601022"/>
              <a:gd name="connsiteX3282" fmla="*/ 2803857 w 10001500"/>
              <a:gd name="connsiteY3282" fmla="*/ 1872725 h 2601022"/>
              <a:gd name="connsiteX3283" fmla="*/ 2823570 w 10001500"/>
              <a:gd name="connsiteY3283" fmla="*/ 1859493 h 2601022"/>
              <a:gd name="connsiteX3284" fmla="*/ 2840853 w 10001500"/>
              <a:gd name="connsiteY3284" fmla="*/ 1816287 h 2601022"/>
              <a:gd name="connsiteX3285" fmla="*/ 2840853 w 10001500"/>
              <a:gd name="connsiteY3285" fmla="*/ 1790363 h 2601022"/>
              <a:gd name="connsiteX3286" fmla="*/ 2847334 w 10001500"/>
              <a:gd name="connsiteY3286" fmla="*/ 1788203 h 2601022"/>
              <a:gd name="connsiteX3287" fmla="*/ 2854084 w 10001500"/>
              <a:gd name="connsiteY3287" fmla="*/ 1787933 h 2601022"/>
              <a:gd name="connsiteX3288" fmla="*/ 2855975 w 10001500"/>
              <a:gd name="connsiteY3288" fmla="*/ 1779562 h 2601022"/>
              <a:gd name="connsiteX3289" fmla="*/ 2848144 w 10001500"/>
              <a:gd name="connsiteY3289" fmla="*/ 1767140 h 2601022"/>
              <a:gd name="connsiteX3290" fmla="*/ 2851654 w 10001500"/>
              <a:gd name="connsiteY3290" fmla="*/ 1757958 h 2601022"/>
              <a:gd name="connsiteX3291" fmla="*/ 2866777 w 10001500"/>
              <a:gd name="connsiteY3291" fmla="*/ 1742836 h 2601022"/>
              <a:gd name="connsiteX3292" fmla="*/ 2891621 w 10001500"/>
              <a:gd name="connsiteY3292" fmla="*/ 1676946 h 2601022"/>
              <a:gd name="connsiteX3293" fmla="*/ 2916464 w 10001500"/>
              <a:gd name="connsiteY3293" fmla="*/ 1598095 h 2601022"/>
              <a:gd name="connsiteX3294" fmla="*/ 2931586 w 10001500"/>
              <a:gd name="connsiteY3294" fmla="*/ 1580813 h 2601022"/>
              <a:gd name="connsiteX3295" fmla="*/ 2934556 w 10001500"/>
              <a:gd name="connsiteY3295" fmla="*/ 1555429 h 2601022"/>
              <a:gd name="connsiteX3296" fmla="*/ 2948868 w 10001500"/>
              <a:gd name="connsiteY3296" fmla="*/ 1533286 h 2601022"/>
              <a:gd name="connsiteX3297" fmla="*/ 2966151 w 10001500"/>
              <a:gd name="connsiteY3297" fmla="*/ 1487919 h 2601022"/>
              <a:gd name="connsiteX3298" fmla="*/ 2973712 w 10001500"/>
              <a:gd name="connsiteY3298" fmla="*/ 1481978 h 2601022"/>
              <a:gd name="connsiteX3299" fmla="*/ 2974792 w 10001500"/>
              <a:gd name="connsiteY3299" fmla="*/ 1472797 h 2601022"/>
              <a:gd name="connsiteX3300" fmla="*/ 2975063 w 10001500"/>
              <a:gd name="connsiteY3300" fmla="*/ 1452814 h 2601022"/>
              <a:gd name="connsiteX3301" fmla="*/ 2983433 w 10001500"/>
              <a:gd name="connsiteY3301" fmla="*/ 1436071 h 2601022"/>
              <a:gd name="connsiteX3302" fmla="*/ 2993155 w 10001500"/>
              <a:gd name="connsiteY3302" fmla="*/ 1409068 h 2601022"/>
              <a:gd name="connsiteX3303" fmla="*/ 3002876 w 10001500"/>
              <a:gd name="connsiteY3303" fmla="*/ 1382064 h 2601022"/>
              <a:gd name="connsiteX3304" fmla="*/ 3026910 w 10001500"/>
              <a:gd name="connsiteY3304" fmla="*/ 1344528 h 2601022"/>
              <a:gd name="connsiteX3305" fmla="*/ 3039602 w 10001500"/>
              <a:gd name="connsiteY3305" fmla="*/ 1302132 h 2601022"/>
              <a:gd name="connsiteX3306" fmla="*/ 3037441 w 10001500"/>
              <a:gd name="connsiteY3306" fmla="*/ 1293220 h 2601022"/>
              <a:gd name="connsiteX3307" fmla="*/ 3028800 w 10001500"/>
              <a:gd name="connsiteY3307" fmla="*/ 1289170 h 2601022"/>
              <a:gd name="connsiteX3308" fmla="*/ 3028800 w 10001500"/>
              <a:gd name="connsiteY3308" fmla="*/ 1278368 h 2601022"/>
              <a:gd name="connsiteX3309" fmla="*/ 3042842 w 10001500"/>
              <a:gd name="connsiteY3309" fmla="*/ 1235162 h 2601022"/>
              <a:gd name="connsiteX3310" fmla="*/ 3056884 w 10001500"/>
              <a:gd name="connsiteY3310" fmla="*/ 1224361 h 2601022"/>
              <a:gd name="connsiteX3311" fmla="*/ 3056884 w 10001500"/>
              <a:gd name="connsiteY3311" fmla="*/ 1217879 h 2601022"/>
              <a:gd name="connsiteX3312" fmla="*/ 3074167 w 10001500"/>
              <a:gd name="connsiteY3312" fmla="*/ 1172783 h 2601022"/>
              <a:gd name="connsiteX3313" fmla="*/ 3091449 w 10001500"/>
              <a:gd name="connsiteY3313" fmla="*/ 1122826 h 2601022"/>
              <a:gd name="connsiteX3314" fmla="*/ 3091449 w 10001500"/>
              <a:gd name="connsiteY3314" fmla="*/ 1106353 h 2601022"/>
              <a:gd name="connsiteX3315" fmla="*/ 3097930 w 10001500"/>
              <a:gd name="connsiteY3315" fmla="*/ 1094742 h 2601022"/>
              <a:gd name="connsiteX3316" fmla="*/ 3100092 w 10001500"/>
              <a:gd name="connsiteY3316" fmla="*/ 1094742 h 2601022"/>
              <a:gd name="connsiteX3317" fmla="*/ 3101981 w 10001500"/>
              <a:gd name="connsiteY3317" fmla="*/ 1065307 h 2601022"/>
              <a:gd name="connsiteX3318" fmla="*/ 3121694 w 10001500"/>
              <a:gd name="connsiteY3318" fmla="*/ 1047215 h 2601022"/>
              <a:gd name="connsiteX3319" fmla="*/ 3134925 w 10001500"/>
              <a:gd name="connsiteY3319" fmla="*/ 999958 h 2601022"/>
              <a:gd name="connsiteX3320" fmla="*/ 3143298 w 10001500"/>
              <a:gd name="connsiteY3320" fmla="*/ 954321 h 2601022"/>
              <a:gd name="connsiteX3321" fmla="*/ 3160039 w 10001500"/>
              <a:gd name="connsiteY3321" fmla="*/ 944600 h 2601022"/>
              <a:gd name="connsiteX3322" fmla="*/ 3160579 w 10001500"/>
              <a:gd name="connsiteY3322" fmla="*/ 921916 h 2601022"/>
              <a:gd name="connsiteX3323" fmla="*/ 3173542 w 10001500"/>
              <a:gd name="connsiteY3323" fmla="*/ 913275 h 2601022"/>
              <a:gd name="connsiteX3324" fmla="*/ 3184073 w 10001500"/>
              <a:gd name="connsiteY3324" fmla="*/ 847386 h 2601022"/>
              <a:gd name="connsiteX3325" fmla="*/ 3205946 w 10001500"/>
              <a:gd name="connsiteY3325" fmla="*/ 781496 h 2601022"/>
              <a:gd name="connsiteX3326" fmla="*/ 3208917 w 10001500"/>
              <a:gd name="connsiteY3326" fmla="*/ 767724 h 2601022"/>
              <a:gd name="connsiteX3327" fmla="*/ 3216748 w 10001500"/>
              <a:gd name="connsiteY3327" fmla="*/ 755572 h 2601022"/>
              <a:gd name="connsiteX3328" fmla="*/ 3218639 w 10001500"/>
              <a:gd name="connsiteY3328" fmla="*/ 741530 h 2601022"/>
              <a:gd name="connsiteX3329" fmla="*/ 3225390 w 10001500"/>
              <a:gd name="connsiteY3329" fmla="*/ 727488 h 2601022"/>
              <a:gd name="connsiteX3330" fmla="*/ 3232410 w 10001500"/>
              <a:gd name="connsiteY3330" fmla="*/ 688062 h 2601022"/>
              <a:gd name="connsiteX3331" fmla="*/ 3249152 w 10001500"/>
              <a:gd name="connsiteY3331" fmla="*/ 651877 h 2601022"/>
              <a:gd name="connsiteX3332" fmla="*/ 3267246 w 10001500"/>
              <a:gd name="connsiteY3332" fmla="*/ 597059 h 2601022"/>
              <a:gd name="connsiteX3333" fmla="*/ 3316123 w 10001500"/>
              <a:gd name="connsiteY3333" fmla="*/ 569785 h 2601022"/>
              <a:gd name="connsiteX3334" fmla="*/ 3322064 w 10001500"/>
              <a:gd name="connsiteY3334" fmla="*/ 580856 h 2601022"/>
              <a:gd name="connsiteX3335" fmla="*/ 3331244 w 10001500"/>
              <a:gd name="connsiteY3335" fmla="*/ 587067 h 2601022"/>
              <a:gd name="connsiteX3336" fmla="*/ 3339347 w 10001500"/>
              <a:gd name="connsiteY3336" fmla="*/ 584367 h 2601022"/>
              <a:gd name="connsiteX3337" fmla="*/ 3344207 w 10001500"/>
              <a:gd name="connsiteY3337" fmla="*/ 578426 h 2601022"/>
              <a:gd name="connsiteX3338" fmla="*/ 3352848 w 10001500"/>
              <a:gd name="connsiteY3338" fmla="*/ 571405 h 2601022"/>
              <a:gd name="connsiteX3339" fmla="*/ 3355009 w 10001500"/>
              <a:gd name="connsiteY3339" fmla="*/ 561144 h 2601022"/>
              <a:gd name="connsiteX3340" fmla="*/ 3369591 w 10001500"/>
              <a:gd name="connsiteY3340" fmla="*/ 532789 h 2601022"/>
              <a:gd name="connsiteX3341" fmla="*/ 3380932 w 10001500"/>
              <a:gd name="connsiteY3341" fmla="*/ 502816 h 2601022"/>
              <a:gd name="connsiteX3342" fmla="*/ 3401186 w 10001500"/>
              <a:gd name="connsiteY3342" fmla="*/ 510916 h 2601022"/>
              <a:gd name="connsiteX3343" fmla="*/ 3413336 w 10001500"/>
              <a:gd name="connsiteY3343" fmla="*/ 528739 h 2601022"/>
              <a:gd name="connsiteX3344" fmla="*/ 3443582 w 10001500"/>
              <a:gd name="connsiteY3344" fmla="*/ 526578 h 2601022"/>
              <a:gd name="connsiteX3345" fmla="*/ 3445742 w 10001500"/>
              <a:gd name="connsiteY3345" fmla="*/ 511456 h 2601022"/>
              <a:gd name="connsiteX3346" fmla="*/ 3460863 w 10001500"/>
              <a:gd name="connsiteY3346" fmla="*/ 509296 h 2601022"/>
              <a:gd name="connsiteX3347" fmla="*/ 3461134 w 10001500"/>
              <a:gd name="connsiteY3347" fmla="*/ 504975 h 2601022"/>
              <a:gd name="connsiteX3348" fmla="*/ 3463024 w 10001500"/>
              <a:gd name="connsiteY3348" fmla="*/ 500655 h 2601022"/>
              <a:gd name="connsiteX3349" fmla="*/ 3467885 w 10001500"/>
              <a:gd name="connsiteY3349" fmla="*/ 510646 h 2601022"/>
              <a:gd name="connsiteX3350" fmla="*/ 3469505 w 10001500"/>
              <a:gd name="connsiteY3350" fmla="*/ 522258 h 2601022"/>
              <a:gd name="connsiteX3351" fmla="*/ 3460863 w 10001500"/>
              <a:gd name="connsiteY3351" fmla="*/ 542511 h 2601022"/>
              <a:gd name="connsiteX3352" fmla="*/ 3452223 w 10001500"/>
              <a:gd name="connsiteY3352" fmla="*/ 567625 h 2601022"/>
              <a:gd name="connsiteX3353" fmla="*/ 3452223 w 10001500"/>
              <a:gd name="connsiteY3353" fmla="*/ 615152 h 2601022"/>
              <a:gd name="connsiteX3354" fmla="*/ 3457893 w 10001500"/>
              <a:gd name="connsiteY3354" fmla="*/ 620282 h 2601022"/>
              <a:gd name="connsiteX3355" fmla="*/ 3465184 w 10001500"/>
              <a:gd name="connsiteY3355" fmla="*/ 623793 h 2601022"/>
              <a:gd name="connsiteX3356" fmla="*/ 3468964 w 10001500"/>
              <a:gd name="connsiteY3356" fmla="*/ 620282 h 2601022"/>
              <a:gd name="connsiteX3357" fmla="*/ 3469505 w 10001500"/>
              <a:gd name="connsiteY3357" fmla="*/ 615152 h 2601022"/>
              <a:gd name="connsiteX3358" fmla="*/ 3485707 w 10001500"/>
              <a:gd name="connsiteY3358" fmla="*/ 586527 h 2601022"/>
              <a:gd name="connsiteX3359" fmla="*/ 3508391 w 10001500"/>
              <a:gd name="connsiteY3359" fmla="*/ 561144 h 2601022"/>
              <a:gd name="connsiteX3360" fmla="*/ 3520812 w 10001500"/>
              <a:gd name="connsiteY3360" fmla="*/ 563844 h 2601022"/>
              <a:gd name="connsiteX3361" fmla="*/ 3523514 w 10001500"/>
              <a:gd name="connsiteY3361" fmla="*/ 576266 h 2601022"/>
              <a:gd name="connsiteX3362" fmla="*/ 3512711 w 10001500"/>
              <a:gd name="connsiteY3362" fmla="*/ 584907 h 2601022"/>
              <a:gd name="connsiteX3363" fmla="*/ 3512711 w 10001500"/>
              <a:gd name="connsiteY3363" fmla="*/ 608670 h 2601022"/>
              <a:gd name="connsiteX3364" fmla="*/ 3504070 w 10001500"/>
              <a:gd name="connsiteY3364" fmla="*/ 619472 h 2601022"/>
              <a:gd name="connsiteX3365" fmla="*/ 3502181 w 10001500"/>
              <a:gd name="connsiteY3365" fmla="*/ 629733 h 2601022"/>
              <a:gd name="connsiteX3366" fmla="*/ 3495430 w 10001500"/>
              <a:gd name="connsiteY3366" fmla="*/ 636754 h 2601022"/>
              <a:gd name="connsiteX3367" fmla="*/ 3495969 w 10001500"/>
              <a:gd name="connsiteY3367" fmla="*/ 642966 h 2601022"/>
              <a:gd name="connsiteX3368" fmla="*/ 3499749 w 10001500"/>
              <a:gd name="connsiteY3368" fmla="*/ 647556 h 2601022"/>
              <a:gd name="connsiteX3369" fmla="*/ 3502719 w 10001500"/>
              <a:gd name="connsiteY3369" fmla="*/ 640805 h 2601022"/>
              <a:gd name="connsiteX3370" fmla="*/ 3504070 w 10001500"/>
              <a:gd name="connsiteY3370" fmla="*/ 632434 h 2601022"/>
              <a:gd name="connsiteX3371" fmla="*/ 3523514 w 10001500"/>
              <a:gd name="connsiteY3371" fmla="*/ 610831 h 2601022"/>
              <a:gd name="connsiteX3372" fmla="*/ 3531345 w 10001500"/>
              <a:gd name="connsiteY3372" fmla="*/ 589498 h 2601022"/>
              <a:gd name="connsiteX3373" fmla="*/ 3540797 w 10001500"/>
              <a:gd name="connsiteY3373" fmla="*/ 569785 h 2601022"/>
              <a:gd name="connsiteX3374" fmla="*/ 3555918 w 10001500"/>
              <a:gd name="connsiteY3374" fmla="*/ 569785 h 2601022"/>
              <a:gd name="connsiteX3375" fmla="*/ 3568880 w 10001500"/>
              <a:gd name="connsiteY3375" fmla="*/ 578426 h 2601022"/>
              <a:gd name="connsiteX3376" fmla="*/ 3571041 w 10001500"/>
              <a:gd name="connsiteY3376" fmla="*/ 547911 h 2601022"/>
              <a:gd name="connsiteX3377" fmla="*/ 3586162 w 10001500"/>
              <a:gd name="connsiteY3377" fmla="*/ 528739 h 2601022"/>
              <a:gd name="connsiteX3378" fmla="*/ 3591023 w 10001500"/>
              <a:gd name="connsiteY3378" fmla="*/ 532249 h 2601022"/>
              <a:gd name="connsiteX3379" fmla="*/ 3592643 w 10001500"/>
              <a:gd name="connsiteY3379" fmla="*/ 537380 h 2601022"/>
              <a:gd name="connsiteX3380" fmla="*/ 3588862 w 10001500"/>
              <a:gd name="connsiteY3380" fmla="*/ 560874 h 2601022"/>
              <a:gd name="connsiteX3381" fmla="*/ 3581841 w 10001500"/>
              <a:gd name="connsiteY3381" fmla="*/ 582747 h 2601022"/>
              <a:gd name="connsiteX3382" fmla="*/ 3573201 w 10001500"/>
              <a:gd name="connsiteY3382" fmla="*/ 587067 h 2601022"/>
              <a:gd name="connsiteX3383" fmla="*/ 3573201 w 10001500"/>
              <a:gd name="connsiteY3383" fmla="*/ 610831 h 2601022"/>
              <a:gd name="connsiteX3384" fmla="*/ 3566720 w 10001500"/>
              <a:gd name="connsiteY3384" fmla="*/ 634595 h 2601022"/>
              <a:gd name="connsiteX3385" fmla="*/ 3563480 w 10001500"/>
              <a:gd name="connsiteY3385" fmla="*/ 650797 h 2601022"/>
              <a:gd name="connsiteX3386" fmla="*/ 3560239 w 10001500"/>
              <a:gd name="connsiteY3386" fmla="*/ 666999 h 2601022"/>
              <a:gd name="connsiteX3387" fmla="*/ 3564019 w 10001500"/>
              <a:gd name="connsiteY3387" fmla="*/ 673750 h 2601022"/>
              <a:gd name="connsiteX3388" fmla="*/ 3571041 w 10001500"/>
              <a:gd name="connsiteY3388" fmla="*/ 675640 h 2601022"/>
              <a:gd name="connsiteX3389" fmla="*/ 3577250 w 10001500"/>
              <a:gd name="connsiteY3389" fmla="*/ 694003 h 2601022"/>
              <a:gd name="connsiteX3390" fmla="*/ 3581841 w 10001500"/>
              <a:gd name="connsiteY3390" fmla="*/ 712366 h 2601022"/>
              <a:gd name="connsiteX3391" fmla="*/ 3566720 w 10001500"/>
              <a:gd name="connsiteY3391" fmla="*/ 777175 h 2601022"/>
              <a:gd name="connsiteX3392" fmla="*/ 3553757 w 10001500"/>
              <a:gd name="connsiteY3392" fmla="*/ 787977 h 2601022"/>
              <a:gd name="connsiteX3393" fmla="*/ 3555918 w 10001500"/>
              <a:gd name="connsiteY3393" fmla="*/ 803099 h 2601022"/>
              <a:gd name="connsiteX3394" fmla="*/ 3538636 w 10001500"/>
              <a:gd name="connsiteY3394" fmla="*/ 885191 h 2601022"/>
              <a:gd name="connsiteX3395" fmla="*/ 3529995 w 10001500"/>
              <a:gd name="connsiteY3395" fmla="*/ 891672 h 2601022"/>
              <a:gd name="connsiteX3396" fmla="*/ 3538636 w 10001500"/>
              <a:gd name="connsiteY3396" fmla="*/ 902474 h 2601022"/>
              <a:gd name="connsiteX3397" fmla="*/ 3539175 w 10001500"/>
              <a:gd name="connsiteY3397" fmla="*/ 916785 h 2601022"/>
              <a:gd name="connsiteX3398" fmla="*/ 3529995 w 10001500"/>
              <a:gd name="connsiteY3398" fmla="*/ 926237 h 2601022"/>
              <a:gd name="connsiteX3399" fmla="*/ 3529724 w 10001500"/>
              <a:gd name="connsiteY3399" fmla="*/ 933528 h 2601022"/>
              <a:gd name="connsiteX3400" fmla="*/ 3527834 w 10001500"/>
              <a:gd name="connsiteY3400" fmla="*/ 939199 h 2601022"/>
              <a:gd name="connsiteX3401" fmla="*/ 3521894 w 10001500"/>
              <a:gd name="connsiteY3401" fmla="*/ 935958 h 2601022"/>
              <a:gd name="connsiteX3402" fmla="*/ 3512711 w 10001500"/>
              <a:gd name="connsiteY3402" fmla="*/ 932718 h 2601022"/>
              <a:gd name="connsiteX3403" fmla="*/ 3504070 w 10001500"/>
              <a:gd name="connsiteY3403" fmla="*/ 952161 h 2601022"/>
              <a:gd name="connsiteX3404" fmla="*/ 3512711 w 10001500"/>
              <a:gd name="connsiteY3404" fmla="*/ 960802 h 2601022"/>
              <a:gd name="connsiteX3405" fmla="*/ 3512711 w 10001500"/>
              <a:gd name="connsiteY3405" fmla="*/ 978084 h 2601022"/>
              <a:gd name="connsiteX3406" fmla="*/ 3505961 w 10001500"/>
              <a:gd name="connsiteY3406" fmla="*/ 990237 h 2601022"/>
              <a:gd name="connsiteX3407" fmla="*/ 3504070 w 10001500"/>
              <a:gd name="connsiteY3407" fmla="*/ 1004008 h 2601022"/>
              <a:gd name="connsiteX3408" fmla="*/ 3496509 w 10001500"/>
              <a:gd name="connsiteY3408" fmla="*/ 1011570 h 2601022"/>
              <a:gd name="connsiteX3409" fmla="*/ 3488949 w 10001500"/>
              <a:gd name="connsiteY3409" fmla="*/ 1019131 h 2601022"/>
              <a:gd name="connsiteX3410" fmla="*/ 3489759 w 10001500"/>
              <a:gd name="connsiteY3410" fmla="*/ 1025071 h 2601022"/>
              <a:gd name="connsiteX3411" fmla="*/ 3495430 w 10001500"/>
              <a:gd name="connsiteY3411" fmla="*/ 1027772 h 2601022"/>
              <a:gd name="connsiteX3412" fmla="*/ 3501371 w 10001500"/>
              <a:gd name="connsiteY3412" fmla="*/ 1028852 h 2601022"/>
              <a:gd name="connsiteX3413" fmla="*/ 3504070 w 10001500"/>
              <a:gd name="connsiteY3413" fmla="*/ 1036414 h 2601022"/>
              <a:gd name="connsiteX3414" fmla="*/ 3509741 w 10001500"/>
              <a:gd name="connsiteY3414" fmla="*/ 1042354 h 2601022"/>
              <a:gd name="connsiteX3415" fmla="*/ 3517032 w 10001500"/>
              <a:gd name="connsiteY3415" fmla="*/ 1045055 h 2601022"/>
              <a:gd name="connsiteX3416" fmla="*/ 3523514 w 10001500"/>
              <a:gd name="connsiteY3416" fmla="*/ 1038843 h 2601022"/>
              <a:gd name="connsiteX3417" fmla="*/ 3523514 w 10001500"/>
              <a:gd name="connsiteY3417" fmla="*/ 1027772 h 2601022"/>
              <a:gd name="connsiteX3418" fmla="*/ 3522432 w 10001500"/>
              <a:gd name="connsiteY3418" fmla="*/ 1018590 h 2601022"/>
              <a:gd name="connsiteX3419" fmla="*/ 3514872 w 10001500"/>
              <a:gd name="connsiteY3419" fmla="*/ 1012650 h 2601022"/>
              <a:gd name="connsiteX3420" fmla="*/ 3525133 w 10001500"/>
              <a:gd name="connsiteY3420" fmla="*/ 982135 h 2601022"/>
              <a:gd name="connsiteX3421" fmla="*/ 3538636 w 10001500"/>
              <a:gd name="connsiteY3421" fmla="*/ 956482 h 2601022"/>
              <a:gd name="connsiteX3422" fmla="*/ 3544577 w 10001500"/>
              <a:gd name="connsiteY3422" fmla="*/ 958372 h 2601022"/>
              <a:gd name="connsiteX3423" fmla="*/ 3547276 w 10001500"/>
              <a:gd name="connsiteY3423" fmla="*/ 965123 h 2601022"/>
              <a:gd name="connsiteX3424" fmla="*/ 3540256 w 10001500"/>
              <a:gd name="connsiteY3424" fmla="*/ 994557 h 2601022"/>
              <a:gd name="connsiteX3425" fmla="*/ 3542957 w 10001500"/>
              <a:gd name="connsiteY3425" fmla="*/ 1019131 h 2601022"/>
              <a:gd name="connsiteX3426" fmla="*/ 3531074 w 10001500"/>
              <a:gd name="connsiteY3426" fmla="*/ 1101222 h 2601022"/>
              <a:gd name="connsiteX3427" fmla="*/ 3512711 w 10001500"/>
              <a:gd name="connsiteY3427" fmla="*/ 1183315 h 2601022"/>
              <a:gd name="connsiteX3428" fmla="*/ 3505151 w 10001500"/>
              <a:gd name="connsiteY3428" fmla="*/ 1190336 h 2601022"/>
              <a:gd name="connsiteX3429" fmla="*/ 3504070 w 10001500"/>
              <a:gd name="connsiteY3429" fmla="*/ 1200597 h 2601022"/>
              <a:gd name="connsiteX3430" fmla="*/ 3498129 w 10001500"/>
              <a:gd name="connsiteY3430" fmla="*/ 1236242 h 2601022"/>
              <a:gd name="connsiteX3431" fmla="*/ 3488949 w 10001500"/>
              <a:gd name="connsiteY3431" fmla="*/ 1265407 h 2601022"/>
              <a:gd name="connsiteX3432" fmla="*/ 3489489 w 10001500"/>
              <a:gd name="connsiteY3432" fmla="*/ 1283769 h 2601022"/>
              <a:gd name="connsiteX3433" fmla="*/ 3480307 w 10001500"/>
              <a:gd name="connsiteY3433" fmla="*/ 1295651 h 2601022"/>
              <a:gd name="connsiteX3434" fmla="*/ 3474907 w 10001500"/>
              <a:gd name="connsiteY3434" fmla="*/ 1318065 h 2601022"/>
              <a:gd name="connsiteX3435" fmla="*/ 3463024 w 10001500"/>
              <a:gd name="connsiteY3435" fmla="*/ 1338857 h 2601022"/>
              <a:gd name="connsiteX3436" fmla="*/ 3454113 w 10001500"/>
              <a:gd name="connsiteY3436" fmla="*/ 1355060 h 2601022"/>
              <a:gd name="connsiteX3437" fmla="*/ 3443582 w 10001500"/>
              <a:gd name="connsiteY3437" fmla="*/ 1371262 h 2601022"/>
              <a:gd name="connsiteX3438" fmla="*/ 3440881 w 10001500"/>
              <a:gd name="connsiteY3438" fmla="*/ 1383954 h 2601022"/>
              <a:gd name="connsiteX3439" fmla="*/ 3434941 w 10001500"/>
              <a:gd name="connsiteY3439" fmla="*/ 1395026 h 2601022"/>
              <a:gd name="connsiteX3440" fmla="*/ 3439261 w 10001500"/>
              <a:gd name="connsiteY3440" fmla="*/ 1417979 h 2601022"/>
              <a:gd name="connsiteX3441" fmla="*/ 3450063 w 10001500"/>
              <a:gd name="connsiteY3441" fmla="*/ 1436071 h 2601022"/>
              <a:gd name="connsiteX3442" fmla="*/ 3452223 w 10001500"/>
              <a:gd name="connsiteY3442" fmla="*/ 1433911 h 2601022"/>
              <a:gd name="connsiteX3443" fmla="*/ 3491109 w 10001500"/>
              <a:gd name="connsiteY3443" fmla="*/ 1401506 h 2601022"/>
              <a:gd name="connsiteX3444" fmla="*/ 3492729 w 10001500"/>
              <a:gd name="connsiteY3444" fmla="*/ 1389625 h 2601022"/>
              <a:gd name="connsiteX3445" fmla="*/ 3504070 w 10001500"/>
              <a:gd name="connsiteY3445" fmla="*/ 1384224 h 2601022"/>
              <a:gd name="connsiteX3446" fmla="*/ 3512711 w 10001500"/>
              <a:gd name="connsiteY3446" fmla="*/ 1360461 h 2601022"/>
              <a:gd name="connsiteX3447" fmla="*/ 3532155 w 10001500"/>
              <a:gd name="connsiteY3447" fmla="*/ 1366941 h 2601022"/>
              <a:gd name="connsiteX3448" fmla="*/ 3536474 w 10001500"/>
              <a:gd name="connsiteY3448" fmla="*/ 1332377 h 2601022"/>
              <a:gd name="connsiteX3449" fmla="*/ 3547276 w 10001500"/>
              <a:gd name="connsiteY3449" fmla="*/ 1312933 h 2601022"/>
              <a:gd name="connsiteX3450" fmla="*/ 3547817 w 10001500"/>
              <a:gd name="connsiteY3450" fmla="*/ 1308883 h 2601022"/>
              <a:gd name="connsiteX3451" fmla="*/ 3551597 w 10001500"/>
              <a:gd name="connsiteY3451" fmla="*/ 1306453 h 2601022"/>
              <a:gd name="connsiteX3452" fmla="*/ 3559969 w 10001500"/>
              <a:gd name="connsiteY3452" fmla="*/ 1309153 h 2601022"/>
              <a:gd name="connsiteX3453" fmla="*/ 3566720 w 10001500"/>
              <a:gd name="connsiteY3453" fmla="*/ 1315094 h 2601022"/>
              <a:gd name="connsiteX3454" fmla="*/ 3599124 w 10001500"/>
              <a:gd name="connsiteY3454" fmla="*/ 1284849 h 2601022"/>
              <a:gd name="connsiteX3455" fmla="*/ 3613166 w 10001500"/>
              <a:gd name="connsiteY3455" fmla="*/ 1261086 h 2601022"/>
              <a:gd name="connsiteX3456" fmla="*/ 3616611 w 10001500"/>
              <a:gd name="connsiteY3456" fmla="*/ 1255257 h 2601022"/>
              <a:gd name="connsiteX3457" fmla="*/ 3618568 w 10001500"/>
              <a:gd name="connsiteY3457" fmla="*/ 1254605 h 2601022"/>
              <a:gd name="connsiteX3458" fmla="*/ 3618307 w 10001500"/>
              <a:gd name="connsiteY3458" fmla="*/ 1252387 h 2601022"/>
              <a:gd name="connsiteX3459" fmla="*/ 3627209 w 10001500"/>
              <a:gd name="connsiteY3459" fmla="*/ 1237323 h 2601022"/>
              <a:gd name="connsiteX3460" fmla="*/ 3679056 w 10001500"/>
              <a:gd name="connsiteY3460" fmla="*/ 1174674 h 2601022"/>
              <a:gd name="connsiteX3461" fmla="*/ 3680947 w 10001500"/>
              <a:gd name="connsiteY3461" fmla="*/ 1163061 h 2601022"/>
              <a:gd name="connsiteX3462" fmla="*/ 3687697 w 10001500"/>
              <a:gd name="connsiteY3462" fmla="*/ 1153070 h 2601022"/>
              <a:gd name="connsiteX3463" fmla="*/ 3688507 w 10001500"/>
              <a:gd name="connsiteY3463" fmla="*/ 1146049 h 2601022"/>
              <a:gd name="connsiteX3464" fmla="*/ 3694179 w 10001500"/>
              <a:gd name="connsiteY3464" fmla="*/ 1142269 h 2601022"/>
              <a:gd name="connsiteX3465" fmla="*/ 3714161 w 10001500"/>
              <a:gd name="connsiteY3465" fmla="*/ 1120396 h 2601022"/>
              <a:gd name="connsiteX3466" fmla="*/ 3730903 w 10001500"/>
              <a:gd name="connsiteY3466" fmla="*/ 1090421 h 2601022"/>
              <a:gd name="connsiteX3467" fmla="*/ 3741706 w 10001500"/>
              <a:gd name="connsiteY3467" fmla="*/ 1073139 h 2601022"/>
              <a:gd name="connsiteX3468" fmla="*/ 3754397 w 10001500"/>
              <a:gd name="connsiteY3468" fmla="*/ 1052615 h 2601022"/>
              <a:gd name="connsiteX3469" fmla="*/ 3765468 w 10001500"/>
              <a:gd name="connsiteY3469" fmla="*/ 1032093 h 2601022"/>
              <a:gd name="connsiteX3470" fmla="*/ 3776270 w 10001500"/>
              <a:gd name="connsiteY3470" fmla="*/ 1019131 h 2601022"/>
              <a:gd name="connsiteX3471" fmla="*/ 3779510 w 10001500"/>
              <a:gd name="connsiteY3471" fmla="*/ 1008329 h 2601022"/>
              <a:gd name="connsiteX3472" fmla="*/ 3789233 w 10001500"/>
              <a:gd name="connsiteY3472" fmla="*/ 1004008 h 2601022"/>
              <a:gd name="connsiteX3473" fmla="*/ 3793553 w 10001500"/>
              <a:gd name="connsiteY3473" fmla="*/ 1004008 h 2601022"/>
              <a:gd name="connsiteX3474" fmla="*/ 3804354 w 10001500"/>
              <a:gd name="connsiteY3474" fmla="*/ 975925 h 2601022"/>
              <a:gd name="connsiteX3475" fmla="*/ 3828118 w 10001500"/>
              <a:gd name="connsiteY3475" fmla="*/ 965123 h 2601022"/>
              <a:gd name="connsiteX3476" fmla="*/ 3833518 w 10001500"/>
              <a:gd name="connsiteY3476" fmla="*/ 953241 h 2601022"/>
              <a:gd name="connsiteX3477" fmla="*/ 3838920 w 10001500"/>
              <a:gd name="connsiteY3477" fmla="*/ 941359 h 2601022"/>
              <a:gd name="connsiteX3478" fmla="*/ 3856201 w 10001500"/>
              <a:gd name="connsiteY3478" fmla="*/ 926237 h 2601022"/>
              <a:gd name="connsiteX3479" fmla="*/ 3875374 w 10001500"/>
              <a:gd name="connsiteY3479" fmla="*/ 908954 h 2601022"/>
              <a:gd name="connsiteX3480" fmla="*/ 3892927 w 10001500"/>
              <a:gd name="connsiteY3480" fmla="*/ 891672 h 2601022"/>
              <a:gd name="connsiteX3481" fmla="*/ 3916420 w 10001500"/>
              <a:gd name="connsiteY3481" fmla="*/ 858187 h 2601022"/>
              <a:gd name="connsiteX3482" fmla="*/ 3951256 w 10001500"/>
              <a:gd name="connsiteY3482" fmla="*/ 831183 h 2601022"/>
              <a:gd name="connsiteX3483" fmla="*/ 3956656 w 10001500"/>
              <a:gd name="connsiteY3483" fmla="*/ 814711 h 2601022"/>
              <a:gd name="connsiteX3484" fmla="*/ 3962058 w 10001500"/>
              <a:gd name="connsiteY3484" fmla="*/ 803099 h 2601022"/>
              <a:gd name="connsiteX3485" fmla="*/ 3979340 w 10001500"/>
              <a:gd name="connsiteY3485" fmla="*/ 783656 h 2601022"/>
              <a:gd name="connsiteX3486" fmla="*/ 4007153 w 10001500"/>
              <a:gd name="connsiteY3486" fmla="*/ 761513 h 2601022"/>
              <a:gd name="connsiteX3487" fmla="*/ 4039829 w 10001500"/>
              <a:gd name="connsiteY3487" fmla="*/ 742610 h 2601022"/>
              <a:gd name="connsiteX3488" fmla="*/ 4045229 w 10001500"/>
              <a:gd name="connsiteY3488" fmla="*/ 756112 h 2601022"/>
              <a:gd name="connsiteX3489" fmla="*/ 4050631 w 10001500"/>
              <a:gd name="connsiteY3489" fmla="*/ 772855 h 2601022"/>
              <a:gd name="connsiteX3490" fmla="*/ 4057112 w 10001500"/>
              <a:gd name="connsiteY3490" fmla="*/ 775015 h 2601022"/>
              <a:gd name="connsiteX3491" fmla="*/ 4063053 w 10001500"/>
              <a:gd name="connsiteY3491" fmla="*/ 773125 h 2601022"/>
              <a:gd name="connsiteX3492" fmla="*/ 4065752 w 10001500"/>
              <a:gd name="connsiteY3492" fmla="*/ 766374 h 2601022"/>
              <a:gd name="connsiteX3493" fmla="*/ 4091677 w 10001500"/>
              <a:gd name="connsiteY3493" fmla="*/ 762053 h 2601022"/>
              <a:gd name="connsiteX3494" fmla="*/ 4093297 w 10001500"/>
              <a:gd name="connsiteY3494" fmla="*/ 773935 h 2601022"/>
              <a:gd name="connsiteX3495" fmla="*/ 4104638 w 10001500"/>
              <a:gd name="connsiteY3495" fmla="*/ 779335 h 2601022"/>
              <a:gd name="connsiteX3496" fmla="*/ 4105988 w 10001500"/>
              <a:gd name="connsiteY3496" fmla="*/ 790137 h 2601022"/>
              <a:gd name="connsiteX3497" fmla="*/ 4115440 w 10001500"/>
              <a:gd name="connsiteY3497" fmla="*/ 794457 h 2601022"/>
              <a:gd name="connsiteX3498" fmla="*/ 4137044 w 10001500"/>
              <a:gd name="connsiteY3498" fmla="*/ 811740 h 2601022"/>
              <a:gd name="connsiteX3499" fmla="*/ 4165937 w 10001500"/>
              <a:gd name="connsiteY3499" fmla="*/ 830103 h 2601022"/>
              <a:gd name="connsiteX3500" fmla="*/ 4180250 w 10001500"/>
              <a:gd name="connsiteY3500" fmla="*/ 854947 h 2601022"/>
              <a:gd name="connsiteX3501" fmla="*/ 4169448 w 10001500"/>
              <a:gd name="connsiteY3501" fmla="*/ 878710 h 2601022"/>
              <a:gd name="connsiteX3502" fmla="*/ 4185650 w 10001500"/>
              <a:gd name="connsiteY3502" fmla="*/ 890862 h 2601022"/>
              <a:gd name="connsiteX3503" fmla="*/ 4208334 w 10001500"/>
              <a:gd name="connsiteY3503" fmla="*/ 891672 h 2601022"/>
              <a:gd name="connsiteX3504" fmla="*/ 4212654 w 10001500"/>
              <a:gd name="connsiteY3504" fmla="*/ 915436 h 2601022"/>
              <a:gd name="connsiteX3505" fmla="*/ 4204013 w 10001500"/>
              <a:gd name="connsiteY3505" fmla="*/ 930558 h 2601022"/>
              <a:gd name="connsiteX3506" fmla="*/ 4204013 w 10001500"/>
              <a:gd name="connsiteY3506" fmla="*/ 948650 h 2601022"/>
              <a:gd name="connsiteX3507" fmla="*/ 4197531 w 10001500"/>
              <a:gd name="connsiteY3507" fmla="*/ 965123 h 2601022"/>
              <a:gd name="connsiteX3508" fmla="*/ 4197531 w 10001500"/>
              <a:gd name="connsiteY3508" fmla="*/ 1008329 h 2601022"/>
              <a:gd name="connsiteX3509" fmla="*/ 4190781 w 10001500"/>
              <a:gd name="connsiteY3509" fmla="*/ 1017240 h 2601022"/>
              <a:gd name="connsiteX3510" fmla="*/ 4188890 w 10001500"/>
              <a:gd name="connsiteY3510" fmla="*/ 1027772 h 2601022"/>
              <a:gd name="connsiteX3511" fmla="*/ 4190781 w 10001500"/>
              <a:gd name="connsiteY3511" fmla="*/ 1038033 h 2601022"/>
              <a:gd name="connsiteX3512" fmla="*/ 4197531 w 10001500"/>
              <a:gd name="connsiteY3512" fmla="*/ 1045055 h 2601022"/>
              <a:gd name="connsiteX3513" fmla="*/ 4194832 w 10001500"/>
              <a:gd name="connsiteY3513" fmla="*/ 1057746 h 2601022"/>
              <a:gd name="connsiteX3514" fmla="*/ 4188890 w 10001500"/>
              <a:gd name="connsiteY3514" fmla="*/ 1068818 h 2601022"/>
              <a:gd name="connsiteX3515" fmla="*/ 4188890 w 10001500"/>
              <a:gd name="connsiteY3515" fmla="*/ 1135787 h 2601022"/>
              <a:gd name="connsiteX3516" fmla="*/ 4182949 w 10001500"/>
              <a:gd name="connsiteY3516" fmla="*/ 1147940 h 2601022"/>
              <a:gd name="connsiteX3517" fmla="*/ 4180250 w 10001500"/>
              <a:gd name="connsiteY3517" fmla="*/ 1161711 h 2601022"/>
              <a:gd name="connsiteX3518" fmla="*/ 4180250 w 10001500"/>
              <a:gd name="connsiteY3518" fmla="*/ 1241913 h 2601022"/>
              <a:gd name="connsiteX3519" fmla="*/ 4173769 w 10001500"/>
              <a:gd name="connsiteY3519" fmla="*/ 1323735 h 2601022"/>
              <a:gd name="connsiteX3520" fmla="*/ 4169448 w 10001500"/>
              <a:gd name="connsiteY3520" fmla="*/ 1325896 h 2601022"/>
              <a:gd name="connsiteX3521" fmla="*/ 4174848 w 10001500"/>
              <a:gd name="connsiteY3521" fmla="*/ 1341287 h 2601022"/>
              <a:gd name="connsiteX3522" fmla="*/ 4180250 w 10001500"/>
              <a:gd name="connsiteY3522" fmla="*/ 1358300 h 2601022"/>
              <a:gd name="connsiteX3523" fmla="*/ 4176468 w 10001500"/>
              <a:gd name="connsiteY3523" fmla="*/ 1363161 h 2601022"/>
              <a:gd name="connsiteX3524" fmla="*/ 4169448 w 10001500"/>
              <a:gd name="connsiteY3524" fmla="*/ 1364781 h 2601022"/>
              <a:gd name="connsiteX3525" fmla="*/ 4167288 w 10001500"/>
              <a:gd name="connsiteY3525" fmla="*/ 1401506 h 2601022"/>
              <a:gd name="connsiteX3526" fmla="*/ 4163236 w 10001500"/>
              <a:gd name="connsiteY3526" fmla="*/ 1401776 h 2601022"/>
              <a:gd name="connsiteX3527" fmla="*/ 4160806 w 10001500"/>
              <a:gd name="connsiteY3527" fmla="*/ 1403667 h 2601022"/>
              <a:gd name="connsiteX3528" fmla="*/ 4163507 w 10001500"/>
              <a:gd name="connsiteY3528" fmla="*/ 1412038 h 2601022"/>
              <a:gd name="connsiteX3529" fmla="*/ 4169448 w 10001500"/>
              <a:gd name="connsiteY3529" fmla="*/ 1418789 h 2601022"/>
              <a:gd name="connsiteX3530" fmla="*/ 4158646 w 10001500"/>
              <a:gd name="connsiteY3530" fmla="*/ 1440932 h 2601022"/>
              <a:gd name="connsiteX3531" fmla="*/ 4154325 w 10001500"/>
              <a:gd name="connsiteY3531" fmla="*/ 1466316 h 2601022"/>
              <a:gd name="connsiteX3532" fmla="*/ 4155135 w 10001500"/>
              <a:gd name="connsiteY3532" fmla="*/ 1479818 h 2601022"/>
              <a:gd name="connsiteX3533" fmla="*/ 4160806 w 10001500"/>
              <a:gd name="connsiteY3533" fmla="*/ 1490080 h 2601022"/>
              <a:gd name="connsiteX3534" fmla="*/ 4186190 w 10001500"/>
              <a:gd name="connsiteY3534" fmla="*/ 1447953 h 2601022"/>
              <a:gd name="connsiteX3535" fmla="*/ 4214815 w 10001500"/>
              <a:gd name="connsiteY3535" fmla="*/ 1412308 h 2601022"/>
              <a:gd name="connsiteX3536" fmla="*/ 4225617 w 10001500"/>
              <a:gd name="connsiteY3536" fmla="*/ 1403667 h 2601022"/>
              <a:gd name="connsiteX3537" fmla="*/ 4225617 w 10001500"/>
              <a:gd name="connsiteY3537" fmla="*/ 1392865 h 2601022"/>
              <a:gd name="connsiteX3538" fmla="*/ 4236148 w 10001500"/>
              <a:gd name="connsiteY3538" fmla="*/ 1369642 h 2601022"/>
              <a:gd name="connsiteX3539" fmla="*/ 4251540 w 10001500"/>
              <a:gd name="connsiteY3539" fmla="*/ 1349659 h 2601022"/>
              <a:gd name="connsiteX3540" fmla="*/ 4258290 w 10001500"/>
              <a:gd name="connsiteY3540" fmla="*/ 1327516 h 2601022"/>
              <a:gd name="connsiteX3541" fmla="*/ 4273142 w 10001500"/>
              <a:gd name="connsiteY3541" fmla="*/ 1308613 h 2601022"/>
              <a:gd name="connsiteX3542" fmla="*/ 4290425 w 10001500"/>
              <a:gd name="connsiteY3542" fmla="*/ 1306453 h 2601022"/>
              <a:gd name="connsiteX3543" fmla="*/ 4290425 w 10001500"/>
              <a:gd name="connsiteY3543" fmla="*/ 1291331 h 2601022"/>
              <a:gd name="connsiteX3544" fmla="*/ 4303928 w 10001500"/>
              <a:gd name="connsiteY3544" fmla="*/ 1289440 h 2601022"/>
              <a:gd name="connsiteX3545" fmla="*/ 4314188 w 10001500"/>
              <a:gd name="connsiteY3545" fmla="*/ 1282689 h 2601022"/>
              <a:gd name="connsiteX3546" fmla="*/ 4319590 w 10001500"/>
              <a:gd name="connsiteY3546" fmla="*/ 1273238 h 2601022"/>
              <a:gd name="connsiteX3547" fmla="*/ 4324990 w 10001500"/>
              <a:gd name="connsiteY3547" fmla="*/ 1265407 h 2601022"/>
              <a:gd name="connsiteX3548" fmla="*/ 4333632 w 10001500"/>
              <a:gd name="connsiteY3548" fmla="*/ 1254605 h 2601022"/>
              <a:gd name="connsiteX3549" fmla="*/ 4350915 w 10001500"/>
              <a:gd name="connsiteY3549" fmla="*/ 1207078 h 2601022"/>
              <a:gd name="connsiteX3550" fmla="*/ 4368196 w 10001500"/>
              <a:gd name="connsiteY3550" fmla="*/ 1178994 h 2601022"/>
              <a:gd name="connsiteX3551" fmla="*/ 4385210 w 10001500"/>
              <a:gd name="connsiteY3551" fmla="*/ 1160091 h 2601022"/>
              <a:gd name="connsiteX3552" fmla="*/ 4394121 w 10001500"/>
              <a:gd name="connsiteY3552" fmla="*/ 1137948 h 2601022"/>
              <a:gd name="connsiteX3553" fmla="*/ 4411403 w 10001500"/>
              <a:gd name="connsiteY3553" fmla="*/ 1116345 h 2601022"/>
              <a:gd name="connsiteX3554" fmla="*/ 4415723 w 10001500"/>
              <a:gd name="connsiteY3554" fmla="*/ 1108784 h 2601022"/>
              <a:gd name="connsiteX3555" fmla="*/ 4420044 w 10001500"/>
              <a:gd name="connsiteY3555" fmla="*/ 1101222 h 2601022"/>
              <a:gd name="connsiteX3556" fmla="*/ 4420585 w 10001500"/>
              <a:gd name="connsiteY3556" fmla="*/ 1095282 h 2601022"/>
              <a:gd name="connsiteX3557" fmla="*/ 4424365 w 10001500"/>
              <a:gd name="connsiteY3557" fmla="*/ 1092581 h 2601022"/>
              <a:gd name="connsiteX3558" fmla="*/ 4432466 w 10001500"/>
              <a:gd name="connsiteY3558" fmla="*/ 1092851 h 2601022"/>
              <a:gd name="connsiteX3559" fmla="*/ 4437328 w 10001500"/>
              <a:gd name="connsiteY3559" fmla="*/ 1088261 h 2601022"/>
              <a:gd name="connsiteX3560" fmla="*/ 4448128 w 10001500"/>
              <a:gd name="connsiteY3560" fmla="*/ 1080969 h 2601022"/>
              <a:gd name="connsiteX3561" fmla="*/ 4445969 w 10001500"/>
              <a:gd name="connsiteY3561" fmla="*/ 1075299 h 2601022"/>
              <a:gd name="connsiteX3562" fmla="*/ 4441648 w 10001500"/>
              <a:gd name="connsiteY3562" fmla="*/ 1049375 h 2601022"/>
              <a:gd name="connsiteX3563" fmla="*/ 4450559 w 10001500"/>
              <a:gd name="connsiteY3563" fmla="*/ 1040734 h 2601022"/>
              <a:gd name="connsiteX3564" fmla="*/ 4461090 w 10001500"/>
              <a:gd name="connsiteY3564" fmla="*/ 1032093 h 2601022"/>
              <a:gd name="connsiteX3565" fmla="*/ 4471893 w 10001500"/>
              <a:gd name="connsiteY3565" fmla="*/ 1023451 h 2601022"/>
              <a:gd name="connsiteX3566" fmla="*/ 4485393 w 10001500"/>
              <a:gd name="connsiteY3566" fmla="*/ 1024532 h 2601022"/>
              <a:gd name="connsiteX3567" fmla="*/ 4495655 w 10001500"/>
              <a:gd name="connsiteY3567" fmla="*/ 1032093 h 2601022"/>
              <a:gd name="connsiteX3568" fmla="*/ 4495655 w 10001500"/>
              <a:gd name="connsiteY3568" fmla="*/ 1034253 h 2601022"/>
              <a:gd name="connsiteX3569" fmla="*/ 4508618 w 10001500"/>
              <a:gd name="connsiteY3569" fmla="*/ 1025612 h 2601022"/>
              <a:gd name="connsiteX3570" fmla="*/ 4500516 w 10001500"/>
              <a:gd name="connsiteY3570" fmla="*/ 1025612 h 2601022"/>
              <a:gd name="connsiteX3571" fmla="*/ 4495655 w 10001500"/>
              <a:gd name="connsiteY3571" fmla="*/ 1019131 h 2601022"/>
              <a:gd name="connsiteX3572" fmla="*/ 4502946 w 10001500"/>
              <a:gd name="connsiteY3572" fmla="*/ 1006169 h 2601022"/>
              <a:gd name="connsiteX3573" fmla="*/ 4515099 w 10001500"/>
              <a:gd name="connsiteY3573" fmla="*/ 993207 h 2601022"/>
              <a:gd name="connsiteX3574" fmla="*/ 4527790 w 10001500"/>
              <a:gd name="connsiteY3574" fmla="*/ 974844 h 2601022"/>
              <a:gd name="connsiteX3575" fmla="*/ 4532380 w 10001500"/>
              <a:gd name="connsiteY3575" fmla="*/ 950000 h 2601022"/>
              <a:gd name="connsiteX3576" fmla="*/ 4541022 w 10001500"/>
              <a:gd name="connsiteY3576" fmla="*/ 945680 h 2601022"/>
              <a:gd name="connsiteX3577" fmla="*/ 4542103 w 10001500"/>
              <a:gd name="connsiteY3577" fmla="*/ 936769 h 2601022"/>
              <a:gd name="connsiteX3578" fmla="*/ 4549663 w 10001500"/>
              <a:gd name="connsiteY3578" fmla="*/ 932718 h 2601022"/>
              <a:gd name="connsiteX3579" fmla="*/ 4564786 w 10001500"/>
              <a:gd name="connsiteY3579" fmla="*/ 932718 h 2601022"/>
              <a:gd name="connsiteX3580" fmla="*/ 4564786 w 10001500"/>
              <a:gd name="connsiteY3580" fmla="*/ 908954 h 2601022"/>
              <a:gd name="connsiteX3581" fmla="*/ 4595030 w 10001500"/>
              <a:gd name="connsiteY3581" fmla="*/ 874389 h 2601022"/>
              <a:gd name="connsiteX3582" fmla="*/ 4604751 w 10001500"/>
              <a:gd name="connsiteY3582" fmla="*/ 852786 h 2601022"/>
              <a:gd name="connsiteX3583" fmla="*/ 4614472 w 10001500"/>
              <a:gd name="connsiteY3583" fmla="*/ 831183 h 2601022"/>
              <a:gd name="connsiteX3584" fmla="*/ 4614472 w 10001500"/>
              <a:gd name="connsiteY3584" fmla="*/ 829023 h 2601022"/>
              <a:gd name="connsiteX3585" fmla="*/ 4649038 w 10001500"/>
              <a:gd name="connsiteY3585" fmla="*/ 796618 h 2601022"/>
              <a:gd name="connsiteX3586" fmla="*/ 4653359 w 10001500"/>
              <a:gd name="connsiteY3586" fmla="*/ 766374 h 2601022"/>
              <a:gd name="connsiteX3587" fmla="*/ 4665510 w 10001500"/>
              <a:gd name="connsiteY3587" fmla="*/ 758812 h 2601022"/>
              <a:gd name="connsiteX3588" fmla="*/ 4672801 w 10001500"/>
              <a:gd name="connsiteY3588" fmla="*/ 751251 h 2601022"/>
              <a:gd name="connsiteX3589" fmla="*/ 4681443 w 10001500"/>
              <a:gd name="connsiteY3589" fmla="*/ 740450 h 2601022"/>
              <a:gd name="connsiteX3590" fmla="*/ 4698726 w 10001500"/>
              <a:gd name="connsiteY3590" fmla="*/ 742610 h 2601022"/>
              <a:gd name="connsiteX3591" fmla="*/ 4698726 w 10001500"/>
              <a:gd name="connsiteY3591" fmla="*/ 723167 h 2601022"/>
              <a:gd name="connsiteX3592" fmla="*/ 4707097 w 10001500"/>
              <a:gd name="connsiteY3592" fmla="*/ 709936 h 2601022"/>
              <a:gd name="connsiteX3593" fmla="*/ 4713847 w 10001500"/>
              <a:gd name="connsiteY3593" fmla="*/ 695083 h 2601022"/>
              <a:gd name="connsiteX3594" fmla="*/ 4723299 w 10001500"/>
              <a:gd name="connsiteY3594" fmla="*/ 693733 h 2601022"/>
              <a:gd name="connsiteX3595" fmla="*/ 4731130 w 10001500"/>
              <a:gd name="connsiteY3595" fmla="*/ 690762 h 2601022"/>
              <a:gd name="connsiteX3596" fmla="*/ 4728160 w 10001500"/>
              <a:gd name="connsiteY3596" fmla="*/ 681851 h 2601022"/>
              <a:gd name="connsiteX3597" fmla="*/ 4733291 w 10001500"/>
              <a:gd name="connsiteY3597" fmla="*/ 677801 h 2601022"/>
              <a:gd name="connsiteX3598" fmla="*/ 4752733 w 10001500"/>
              <a:gd name="connsiteY3598" fmla="*/ 641075 h 2601022"/>
              <a:gd name="connsiteX3599" fmla="*/ 4776766 w 10001500"/>
              <a:gd name="connsiteY3599" fmla="*/ 611371 h 2601022"/>
              <a:gd name="connsiteX3600" fmla="*/ 4808902 w 10001500"/>
              <a:gd name="connsiteY3600" fmla="*/ 578426 h 2601022"/>
              <a:gd name="connsiteX3601" fmla="*/ 4817543 w 10001500"/>
              <a:gd name="connsiteY3601" fmla="*/ 569785 h 2601022"/>
              <a:gd name="connsiteX3602" fmla="*/ 4825373 w 10001500"/>
              <a:gd name="connsiteY3602" fmla="*/ 568705 h 2601022"/>
              <a:gd name="connsiteX3603" fmla="*/ 4828343 w 10001500"/>
              <a:gd name="connsiteY3603" fmla="*/ 561144 h 2601022"/>
              <a:gd name="connsiteX3604" fmla="*/ 4836985 w 10001500"/>
              <a:gd name="connsiteY3604" fmla="*/ 541701 h 2601022"/>
              <a:gd name="connsiteX3605" fmla="*/ 4847517 w 10001500"/>
              <a:gd name="connsiteY3605" fmla="*/ 538190 h 2601022"/>
              <a:gd name="connsiteX3606" fmla="*/ 4856429 w 10001500"/>
              <a:gd name="connsiteY3606" fmla="*/ 533059 h 2601022"/>
              <a:gd name="connsiteX3607" fmla="*/ 4873710 w 10001500"/>
              <a:gd name="connsiteY3607" fmla="*/ 511456 h 2601022"/>
              <a:gd name="connsiteX3608" fmla="*/ 4873981 w 10001500"/>
              <a:gd name="connsiteY3608" fmla="*/ 508216 h 2601022"/>
              <a:gd name="connsiteX3609" fmla="*/ 4875870 w 10001500"/>
              <a:gd name="connsiteY3609" fmla="*/ 504975 h 2601022"/>
              <a:gd name="connsiteX3610" fmla="*/ 4881541 w 10001500"/>
              <a:gd name="connsiteY3610" fmla="*/ 509836 h 2601022"/>
              <a:gd name="connsiteX3611" fmla="*/ 4882352 w 10001500"/>
              <a:gd name="connsiteY3611" fmla="*/ 517937 h 2601022"/>
              <a:gd name="connsiteX3612" fmla="*/ 4867231 w 10001500"/>
              <a:gd name="connsiteY3612" fmla="*/ 530899 h 2601022"/>
              <a:gd name="connsiteX3613" fmla="*/ 4861288 w 10001500"/>
              <a:gd name="connsiteY3613" fmla="*/ 556823 h 2601022"/>
              <a:gd name="connsiteX3614" fmla="*/ 4852108 w 10001500"/>
              <a:gd name="connsiteY3614" fmla="*/ 582747 h 2601022"/>
              <a:gd name="connsiteX3615" fmla="*/ 4832664 w 10001500"/>
              <a:gd name="connsiteY3615" fmla="*/ 623793 h 2601022"/>
              <a:gd name="connsiteX3616" fmla="*/ 4825913 w 10001500"/>
              <a:gd name="connsiteY3616" fmla="*/ 630814 h 2601022"/>
              <a:gd name="connsiteX3617" fmla="*/ 4824024 w 10001500"/>
              <a:gd name="connsiteY3617" fmla="*/ 641075 h 2601022"/>
              <a:gd name="connsiteX3618" fmla="*/ 4814301 w 10001500"/>
              <a:gd name="connsiteY3618" fmla="*/ 648096 h 2601022"/>
              <a:gd name="connsiteX3619" fmla="*/ 4804580 w 10001500"/>
              <a:gd name="connsiteY3619" fmla="*/ 658358 h 2601022"/>
              <a:gd name="connsiteX3620" fmla="*/ 4789458 w 10001500"/>
              <a:gd name="connsiteY3620" fmla="*/ 682121 h 2601022"/>
              <a:gd name="connsiteX3621" fmla="*/ 4795400 w 10001500"/>
              <a:gd name="connsiteY3621" fmla="*/ 687792 h 2601022"/>
              <a:gd name="connsiteX3622" fmla="*/ 4804580 w 10001500"/>
              <a:gd name="connsiteY3622" fmla="*/ 688602 h 2601022"/>
              <a:gd name="connsiteX3623" fmla="*/ 4808902 w 10001500"/>
              <a:gd name="connsiteY3623" fmla="*/ 688602 h 2601022"/>
              <a:gd name="connsiteX3624" fmla="*/ 4815652 w 10001500"/>
              <a:gd name="connsiteY3624" fmla="*/ 682931 h 2601022"/>
              <a:gd name="connsiteX3625" fmla="*/ 4824024 w 10001500"/>
              <a:gd name="connsiteY3625" fmla="*/ 682121 h 2601022"/>
              <a:gd name="connsiteX3626" fmla="*/ 4836985 w 10001500"/>
              <a:gd name="connsiteY3626" fmla="*/ 657817 h 2601022"/>
              <a:gd name="connsiteX3627" fmla="*/ 4856429 w 10001500"/>
              <a:gd name="connsiteY3627" fmla="*/ 636754 h 2601022"/>
              <a:gd name="connsiteX3628" fmla="*/ 4867231 w 10001500"/>
              <a:gd name="connsiteY3628" fmla="*/ 606510 h 2601022"/>
              <a:gd name="connsiteX3629" fmla="*/ 4888833 w 10001500"/>
              <a:gd name="connsiteY3629" fmla="*/ 606510 h 2601022"/>
              <a:gd name="connsiteX3630" fmla="*/ 4919077 w 10001500"/>
              <a:gd name="connsiteY3630" fmla="*/ 574106 h 2601022"/>
              <a:gd name="connsiteX3631" fmla="*/ 4922587 w 10001500"/>
              <a:gd name="connsiteY3631" fmla="*/ 583827 h 2601022"/>
              <a:gd name="connsiteX3632" fmla="*/ 4934200 w 10001500"/>
              <a:gd name="connsiteY3632" fmla="*/ 587067 h 2601022"/>
              <a:gd name="connsiteX3633" fmla="*/ 4938521 w 10001500"/>
              <a:gd name="connsiteY3633" fmla="*/ 587067 h 2601022"/>
              <a:gd name="connsiteX3634" fmla="*/ 4944461 w 10001500"/>
              <a:gd name="connsiteY3634" fmla="*/ 572485 h 2601022"/>
              <a:gd name="connsiteX3635" fmla="*/ 4960124 w 10001500"/>
              <a:gd name="connsiteY3635" fmla="*/ 567625 h 2601022"/>
              <a:gd name="connsiteX3636" fmla="*/ 4966603 w 10001500"/>
              <a:gd name="connsiteY3636" fmla="*/ 567625 h 2601022"/>
              <a:gd name="connsiteX3637" fmla="*/ 4957964 w 10001500"/>
              <a:gd name="connsiteY3637" fmla="*/ 552502 h 2601022"/>
              <a:gd name="connsiteX3638" fmla="*/ 4965794 w 10001500"/>
              <a:gd name="connsiteY3638" fmla="*/ 550612 h 2601022"/>
              <a:gd name="connsiteX3639" fmla="*/ 4975245 w 10001500"/>
              <a:gd name="connsiteY3639" fmla="*/ 550342 h 2601022"/>
              <a:gd name="connsiteX3640" fmla="*/ 5001170 w 10001500"/>
              <a:gd name="connsiteY3640" fmla="*/ 552502 h 2601022"/>
              <a:gd name="connsiteX3641" fmla="*/ 5001440 w 10001500"/>
              <a:gd name="connsiteY3641" fmla="*/ 559793 h 2601022"/>
              <a:gd name="connsiteX3642" fmla="*/ 5003329 w 10001500"/>
              <a:gd name="connsiteY3642" fmla="*/ 565464 h 2601022"/>
              <a:gd name="connsiteX3643" fmla="*/ 5012511 w 10001500"/>
              <a:gd name="connsiteY3643" fmla="*/ 553043 h 2601022"/>
              <a:gd name="connsiteX3644" fmla="*/ 5018452 w 10001500"/>
              <a:gd name="connsiteY3644" fmla="*/ 537380 h 2601022"/>
              <a:gd name="connsiteX3645" fmla="*/ 5022773 w 10001500"/>
              <a:gd name="connsiteY3645" fmla="*/ 533059 h 2601022"/>
              <a:gd name="connsiteX3646" fmla="*/ 5027094 w 10001500"/>
              <a:gd name="connsiteY3646" fmla="*/ 522258 h 2601022"/>
              <a:gd name="connsiteX3647" fmla="*/ 5050856 w 10001500"/>
              <a:gd name="connsiteY3647" fmla="*/ 509296 h 2601022"/>
              <a:gd name="connsiteX3648" fmla="*/ 5053017 w 10001500"/>
              <a:gd name="connsiteY3648" fmla="*/ 504975 h 2601022"/>
              <a:gd name="connsiteX3649" fmla="*/ 5061389 w 10001500"/>
              <a:gd name="connsiteY3649" fmla="*/ 507676 h 2601022"/>
              <a:gd name="connsiteX3650" fmla="*/ 5068140 w 10001500"/>
              <a:gd name="connsiteY3650" fmla="*/ 513617 h 2601022"/>
              <a:gd name="connsiteX3651" fmla="*/ 5068140 w 10001500"/>
              <a:gd name="connsiteY3651" fmla="*/ 487693 h 2601022"/>
              <a:gd name="connsiteX3652" fmla="*/ 5090553 w 10001500"/>
              <a:gd name="connsiteY3652" fmla="*/ 469871 h 2601022"/>
              <a:gd name="connsiteX3653" fmla="*/ 5104864 w 10001500"/>
              <a:gd name="connsiteY3653" fmla="*/ 455288 h 2601022"/>
              <a:gd name="connsiteX3654" fmla="*/ 5107025 w 10001500"/>
              <a:gd name="connsiteY3654" fmla="*/ 431525 h 2601022"/>
              <a:gd name="connsiteX3655" fmla="*/ 5135108 w 10001500"/>
              <a:gd name="connsiteY3655" fmla="*/ 431525 h 2601022"/>
              <a:gd name="connsiteX3656" fmla="*/ 5148071 w 10001500"/>
              <a:gd name="connsiteY3656" fmla="*/ 414242 h 2601022"/>
              <a:gd name="connsiteX3657" fmla="*/ 5150231 w 10001500"/>
              <a:gd name="connsiteY3657" fmla="*/ 414242 h 2601022"/>
              <a:gd name="connsiteX3658" fmla="*/ 5158873 w 10001500"/>
              <a:gd name="connsiteY3658" fmla="*/ 420723 h 2601022"/>
              <a:gd name="connsiteX3659" fmla="*/ 5156172 w 10001500"/>
              <a:gd name="connsiteY3659" fmla="*/ 426934 h 2601022"/>
              <a:gd name="connsiteX3660" fmla="*/ 5150231 w 10001500"/>
              <a:gd name="connsiteY3660" fmla="*/ 431525 h 2601022"/>
              <a:gd name="connsiteX3661" fmla="*/ 5137809 w 10001500"/>
              <a:gd name="connsiteY3661" fmla="*/ 449887 h 2601022"/>
              <a:gd name="connsiteX3662" fmla="*/ 5115667 w 10001500"/>
              <a:gd name="connsiteY3662" fmla="*/ 455288 h 2601022"/>
              <a:gd name="connsiteX3663" fmla="*/ 5114316 w 10001500"/>
              <a:gd name="connsiteY3663" fmla="*/ 463929 h 2601022"/>
              <a:gd name="connsiteX3664" fmla="*/ 5111346 w 10001500"/>
              <a:gd name="connsiteY3664" fmla="*/ 472571 h 2601022"/>
              <a:gd name="connsiteX3665" fmla="*/ 5102704 w 10001500"/>
              <a:gd name="connsiteY3665" fmla="*/ 496064 h 2601022"/>
              <a:gd name="connsiteX3666" fmla="*/ 5094064 w 10001500"/>
              <a:gd name="connsiteY3666" fmla="*/ 517937 h 2601022"/>
              <a:gd name="connsiteX3667" fmla="*/ 5084611 w 10001500"/>
              <a:gd name="connsiteY3667" fmla="*/ 521448 h 2601022"/>
              <a:gd name="connsiteX3668" fmla="*/ 5076781 w 10001500"/>
              <a:gd name="connsiteY3668" fmla="*/ 526578 h 2601022"/>
              <a:gd name="connsiteX3669" fmla="*/ 5078941 w 10001500"/>
              <a:gd name="connsiteY3669" fmla="*/ 526578 h 2601022"/>
              <a:gd name="connsiteX3670" fmla="*/ 5111346 w 10001500"/>
              <a:gd name="connsiteY3670" fmla="*/ 524418 h 2601022"/>
              <a:gd name="connsiteX3671" fmla="*/ 5128629 w 10001500"/>
              <a:gd name="connsiteY3671" fmla="*/ 541701 h 2601022"/>
              <a:gd name="connsiteX3672" fmla="*/ 5139160 w 10001500"/>
              <a:gd name="connsiteY3672" fmla="*/ 539811 h 2601022"/>
              <a:gd name="connsiteX3673" fmla="*/ 5148071 w 10001500"/>
              <a:gd name="connsiteY3673" fmla="*/ 533059 h 2601022"/>
              <a:gd name="connsiteX3674" fmla="*/ 5156712 w 10001500"/>
              <a:gd name="connsiteY3674" fmla="*/ 520098 h 2601022"/>
              <a:gd name="connsiteX3675" fmla="*/ 5159683 w 10001500"/>
              <a:gd name="connsiteY3675" fmla="*/ 523878 h 2601022"/>
              <a:gd name="connsiteX3676" fmla="*/ 5161033 w 10001500"/>
              <a:gd name="connsiteY3676" fmla="*/ 530899 h 2601022"/>
              <a:gd name="connsiteX3677" fmla="*/ 5169675 w 10001500"/>
              <a:gd name="connsiteY3677" fmla="*/ 537380 h 2601022"/>
              <a:gd name="connsiteX3678" fmla="*/ 5164814 w 10001500"/>
              <a:gd name="connsiteY3678" fmla="*/ 539540 h 2601022"/>
              <a:gd name="connsiteX3679" fmla="*/ 5163194 w 10001500"/>
              <a:gd name="connsiteY3679" fmla="*/ 541701 h 2601022"/>
              <a:gd name="connsiteX3680" fmla="*/ 5169675 w 10001500"/>
              <a:gd name="connsiteY3680" fmla="*/ 548182 h 2601022"/>
              <a:gd name="connsiteX3681" fmla="*/ 5171835 w 10001500"/>
              <a:gd name="connsiteY3681" fmla="*/ 548182 h 2601022"/>
              <a:gd name="connsiteX3682" fmla="*/ 5173994 w 10001500"/>
              <a:gd name="connsiteY3682" fmla="*/ 558983 h 2601022"/>
              <a:gd name="connsiteX3683" fmla="*/ 5193438 w 10001500"/>
              <a:gd name="connsiteY3683" fmla="*/ 563304 h 2601022"/>
              <a:gd name="connsiteX3684" fmla="*/ 5196949 w 10001500"/>
              <a:gd name="connsiteY3684" fmla="*/ 537920 h 2601022"/>
              <a:gd name="connsiteX3685" fmla="*/ 5215041 w 10001500"/>
              <a:gd name="connsiteY3685" fmla="*/ 522258 h 2601022"/>
              <a:gd name="connsiteX3686" fmla="*/ 5221521 w 10001500"/>
              <a:gd name="connsiteY3686" fmla="*/ 502816 h 2601022"/>
              <a:gd name="connsiteX3687" fmla="*/ 5234483 w 10001500"/>
              <a:gd name="connsiteY3687" fmla="*/ 497684 h 2601022"/>
              <a:gd name="connsiteX3688" fmla="*/ 5240965 w 10001500"/>
              <a:gd name="connsiteY3688" fmla="*/ 487693 h 2601022"/>
              <a:gd name="connsiteX3689" fmla="*/ 5254197 w 10001500"/>
              <a:gd name="connsiteY3689" fmla="*/ 485533 h 2601022"/>
              <a:gd name="connsiteX3690" fmla="*/ 5262567 w 10001500"/>
              <a:gd name="connsiteY3690" fmla="*/ 476892 h 2601022"/>
              <a:gd name="connsiteX3691" fmla="*/ 5280660 w 10001500"/>
              <a:gd name="connsiteY3691" fmla="*/ 464470 h 2601022"/>
              <a:gd name="connsiteX3692" fmla="*/ 5297132 w 10001500"/>
              <a:gd name="connsiteY3692" fmla="*/ 455288 h 2601022"/>
              <a:gd name="connsiteX3693" fmla="*/ 5315764 w 10001500"/>
              <a:gd name="connsiteY3693" fmla="*/ 427204 h 2601022"/>
              <a:gd name="connsiteX3694" fmla="*/ 5336018 w 10001500"/>
              <a:gd name="connsiteY3694" fmla="*/ 399120 h 2601022"/>
              <a:gd name="connsiteX3695" fmla="*/ 5373553 w 10001500"/>
              <a:gd name="connsiteY3695" fmla="*/ 369955 h 2601022"/>
              <a:gd name="connsiteX3696" fmla="*/ 5396507 w 10001500"/>
              <a:gd name="connsiteY3696" fmla="*/ 327829 h 2601022"/>
              <a:gd name="connsiteX3697" fmla="*/ 5404878 w 10001500"/>
              <a:gd name="connsiteY3697" fmla="*/ 328370 h 2601022"/>
              <a:gd name="connsiteX3698" fmla="*/ 5411629 w 10001500"/>
              <a:gd name="connsiteY3698" fmla="*/ 325669 h 2601022"/>
              <a:gd name="connsiteX3699" fmla="*/ 5409469 w 10001500"/>
              <a:gd name="connsiteY3699" fmla="*/ 317028 h 2601022"/>
              <a:gd name="connsiteX3700" fmla="*/ 5426751 w 10001500"/>
              <a:gd name="connsiteY3700" fmla="*/ 306226 h 2601022"/>
              <a:gd name="connsiteX3701" fmla="*/ 5433502 w 10001500"/>
              <a:gd name="connsiteY3701" fmla="*/ 291914 h 2601022"/>
              <a:gd name="connsiteX3702" fmla="*/ 5448354 w 10001500"/>
              <a:gd name="connsiteY3702" fmla="*/ 282463 h 2601022"/>
              <a:gd name="connsiteX3703" fmla="*/ 5489400 w 10001500"/>
              <a:gd name="connsiteY3703" fmla="*/ 224134 h 2601022"/>
              <a:gd name="connsiteX3704" fmla="*/ 5512354 w 10001500"/>
              <a:gd name="connsiteY3704" fmla="*/ 202531 h 2601022"/>
              <a:gd name="connsiteX3705" fmla="*/ 5536927 w 10001500"/>
              <a:gd name="connsiteY3705" fmla="*/ 180928 h 2601022"/>
              <a:gd name="connsiteX3706" fmla="*/ 2122518 w 10001500"/>
              <a:gd name="connsiteY3706" fmla="*/ 180928 h 2601022"/>
              <a:gd name="connsiteX3707" fmla="*/ 2583822 w 10001500"/>
              <a:gd name="connsiteY3707" fmla="*/ 196478 h 2601022"/>
              <a:gd name="connsiteX3708" fmla="*/ 2591598 w 10001500"/>
              <a:gd name="connsiteY3708" fmla="*/ 207816 h 2601022"/>
              <a:gd name="connsiteX3709" fmla="*/ 2607147 w 10001500"/>
              <a:gd name="connsiteY3709" fmla="*/ 209435 h 2601022"/>
              <a:gd name="connsiteX3710" fmla="*/ 2636950 w 10001500"/>
              <a:gd name="connsiteY3710" fmla="*/ 208140 h 2601022"/>
              <a:gd name="connsiteX3711" fmla="*/ 2658979 w 10001500"/>
              <a:gd name="connsiteY3711" fmla="*/ 214618 h 2601022"/>
              <a:gd name="connsiteX3712" fmla="*/ 2824842 w 10001500"/>
              <a:gd name="connsiteY3712" fmla="*/ 235351 h 2601022"/>
              <a:gd name="connsiteX3713" fmla="*/ 2843954 w 10001500"/>
              <a:gd name="connsiteY3713" fmla="*/ 245070 h 2601022"/>
              <a:gd name="connsiteX3714" fmla="*/ 2868898 w 10001500"/>
              <a:gd name="connsiteY3714" fmla="*/ 250901 h 2601022"/>
              <a:gd name="connsiteX3715" fmla="*/ 2860151 w 10001500"/>
              <a:gd name="connsiteY3715" fmla="*/ 261267 h 2601022"/>
              <a:gd name="connsiteX3716" fmla="*/ 2845574 w 10001500"/>
              <a:gd name="connsiteY3716" fmla="*/ 263859 h 2601022"/>
              <a:gd name="connsiteX3717" fmla="*/ 2818038 w 10001500"/>
              <a:gd name="connsiteY3717" fmla="*/ 258028 h 2601022"/>
              <a:gd name="connsiteX3718" fmla="*/ 2796333 w 10001500"/>
              <a:gd name="connsiteY3718" fmla="*/ 263859 h 2601022"/>
              <a:gd name="connsiteX3719" fmla="*/ 2671936 w 10001500"/>
              <a:gd name="connsiteY3719" fmla="*/ 258676 h 2601022"/>
              <a:gd name="connsiteX3720" fmla="*/ 2648612 w 10001500"/>
              <a:gd name="connsiteY3720" fmla="*/ 266450 h 2601022"/>
              <a:gd name="connsiteX3721" fmla="*/ 2642457 w 10001500"/>
              <a:gd name="connsiteY3721" fmla="*/ 278113 h 2601022"/>
              <a:gd name="connsiteX3722" fmla="*/ 2630472 w 10001500"/>
              <a:gd name="connsiteY3722" fmla="*/ 282000 h 2601022"/>
              <a:gd name="connsiteX3723" fmla="*/ 2617513 w 10001500"/>
              <a:gd name="connsiteY3723" fmla="*/ 279409 h 2601022"/>
              <a:gd name="connsiteX3724" fmla="*/ 2614921 w 10001500"/>
              <a:gd name="connsiteY3724" fmla="*/ 269042 h 2601022"/>
              <a:gd name="connsiteX3725" fmla="*/ 2604555 w 10001500"/>
              <a:gd name="connsiteY3725" fmla="*/ 266450 h 2601022"/>
              <a:gd name="connsiteX3726" fmla="*/ 2588682 w 10001500"/>
              <a:gd name="connsiteY3726" fmla="*/ 266126 h 2601022"/>
              <a:gd name="connsiteX3727" fmla="*/ 2578639 w 10001500"/>
              <a:gd name="connsiteY3727" fmla="*/ 271634 h 2601022"/>
              <a:gd name="connsiteX3728" fmla="*/ 2583822 w 10001500"/>
              <a:gd name="connsiteY3728" fmla="*/ 287183 h 2601022"/>
              <a:gd name="connsiteX3729" fmla="*/ 2580583 w 10001500"/>
              <a:gd name="connsiteY3729" fmla="*/ 294310 h 2601022"/>
              <a:gd name="connsiteX3730" fmla="*/ 2573456 w 10001500"/>
              <a:gd name="connsiteY3730" fmla="*/ 297550 h 2601022"/>
              <a:gd name="connsiteX3731" fmla="*/ 2568273 w 10001500"/>
              <a:gd name="connsiteY3731" fmla="*/ 294958 h 2601022"/>
              <a:gd name="connsiteX3732" fmla="*/ 2567301 w 10001500"/>
              <a:gd name="connsiteY3732" fmla="*/ 280056 h 2601022"/>
              <a:gd name="connsiteX3733" fmla="*/ 2552724 w 10001500"/>
              <a:gd name="connsiteY3733" fmla="*/ 276817 h 2601022"/>
              <a:gd name="connsiteX3734" fmla="*/ 2537497 w 10001500"/>
              <a:gd name="connsiteY3734" fmla="*/ 280056 h 2601022"/>
              <a:gd name="connsiteX3735" fmla="*/ 2524215 w 10001500"/>
              <a:gd name="connsiteY3735" fmla="*/ 287183 h 2601022"/>
              <a:gd name="connsiteX3736" fmla="*/ 2489229 w 10001500"/>
              <a:gd name="connsiteY3736" fmla="*/ 298846 h 2601022"/>
              <a:gd name="connsiteX3737" fmla="*/ 2462017 w 10001500"/>
              <a:gd name="connsiteY3737" fmla="*/ 326057 h 2601022"/>
              <a:gd name="connsiteX3738" fmla="*/ 2464609 w 10001500"/>
              <a:gd name="connsiteY3738" fmla="*/ 346790 h 2601022"/>
              <a:gd name="connsiteX3739" fmla="*/ 2498299 w 10001500"/>
              <a:gd name="connsiteY3739" fmla="*/ 349382 h 2601022"/>
              <a:gd name="connsiteX3740" fmla="*/ 2496680 w 10001500"/>
              <a:gd name="connsiteY3740" fmla="*/ 364931 h 2601022"/>
              <a:gd name="connsiteX3741" fmla="*/ 2508666 w 10001500"/>
              <a:gd name="connsiteY3741" fmla="*/ 372706 h 2601022"/>
              <a:gd name="connsiteX3742" fmla="*/ 2516442 w 10001500"/>
              <a:gd name="connsiteY3742" fmla="*/ 372706 h 2601022"/>
              <a:gd name="connsiteX3743" fmla="*/ 2506398 w 10001500"/>
              <a:gd name="connsiteY3743" fmla="*/ 386960 h 2601022"/>
              <a:gd name="connsiteX3744" fmla="*/ 2490525 w 10001500"/>
              <a:gd name="connsiteY3744" fmla="*/ 393439 h 2601022"/>
              <a:gd name="connsiteX3745" fmla="*/ 2432214 w 10001500"/>
              <a:gd name="connsiteY3745" fmla="*/ 389551 h 2601022"/>
              <a:gd name="connsiteX3746" fmla="*/ 2373903 w 10001500"/>
              <a:gd name="connsiteY3746" fmla="*/ 385664 h 2601022"/>
              <a:gd name="connsiteX3747" fmla="*/ 2371311 w 10001500"/>
              <a:gd name="connsiteY3747" fmla="*/ 403805 h 2601022"/>
              <a:gd name="connsiteX3748" fmla="*/ 2383297 w 10001500"/>
              <a:gd name="connsiteY3748" fmla="*/ 417735 h 2601022"/>
              <a:gd name="connsiteX3749" fmla="*/ 2397228 w 10001500"/>
              <a:gd name="connsiteY3749" fmla="*/ 429721 h 2601022"/>
              <a:gd name="connsiteX3750" fmla="*/ 2404030 w 10001500"/>
              <a:gd name="connsiteY3750" fmla="*/ 424214 h 2601022"/>
              <a:gd name="connsiteX3751" fmla="*/ 2405002 w 10001500"/>
              <a:gd name="connsiteY3751" fmla="*/ 416763 h 2601022"/>
              <a:gd name="connsiteX3752" fmla="*/ 2436102 w 10001500"/>
              <a:gd name="connsiteY3752" fmla="*/ 419355 h 2601022"/>
              <a:gd name="connsiteX3753" fmla="*/ 2432538 w 10001500"/>
              <a:gd name="connsiteY3753" fmla="*/ 436524 h 2601022"/>
              <a:gd name="connsiteX3754" fmla="*/ 2415368 w 10001500"/>
              <a:gd name="connsiteY3754" fmla="*/ 440087 h 2601022"/>
              <a:gd name="connsiteX3755" fmla="*/ 2363536 w 10001500"/>
              <a:gd name="connsiteY3755" fmla="*/ 437496 h 2601022"/>
              <a:gd name="connsiteX3756" fmla="*/ 2342480 w 10001500"/>
              <a:gd name="connsiteY3756" fmla="*/ 442355 h 2601022"/>
              <a:gd name="connsiteX3757" fmla="*/ 2327254 w 10001500"/>
              <a:gd name="connsiteY3757" fmla="*/ 453046 h 2601022"/>
              <a:gd name="connsiteX3758" fmla="*/ 2334057 w 10001500"/>
              <a:gd name="connsiteY3758" fmla="*/ 457581 h 2601022"/>
              <a:gd name="connsiteX3759" fmla="*/ 2342804 w 10001500"/>
              <a:gd name="connsiteY3759" fmla="*/ 458229 h 2601022"/>
              <a:gd name="connsiteX3760" fmla="*/ 2410185 w 10001500"/>
              <a:gd name="connsiteY3760" fmla="*/ 461144 h 2601022"/>
              <a:gd name="connsiteX3761" fmla="*/ 2477568 w 10001500"/>
              <a:gd name="connsiteY3761" fmla="*/ 466003 h 2601022"/>
              <a:gd name="connsiteX3762" fmla="*/ 2482750 w 10001500"/>
              <a:gd name="connsiteY3762" fmla="*/ 473778 h 2601022"/>
              <a:gd name="connsiteX3763" fmla="*/ 2492144 w 10001500"/>
              <a:gd name="connsiteY3763" fmla="*/ 474750 h 2601022"/>
              <a:gd name="connsiteX3764" fmla="*/ 2495708 w 10001500"/>
              <a:gd name="connsiteY3764" fmla="*/ 481553 h 2601022"/>
              <a:gd name="connsiteX3765" fmla="*/ 2525512 w 10001500"/>
              <a:gd name="connsiteY3765" fmla="*/ 503582 h 2601022"/>
              <a:gd name="connsiteX3766" fmla="*/ 2555316 w 10001500"/>
              <a:gd name="connsiteY3766" fmla="*/ 517835 h 2601022"/>
              <a:gd name="connsiteX3767" fmla="*/ 2539765 w 10001500"/>
              <a:gd name="connsiteY3767" fmla="*/ 546667 h 2601022"/>
              <a:gd name="connsiteX3768" fmla="*/ 2524215 w 10001500"/>
              <a:gd name="connsiteY3768" fmla="*/ 554118 h 2601022"/>
              <a:gd name="connsiteX3769" fmla="*/ 2543005 w 10001500"/>
              <a:gd name="connsiteY3769" fmla="*/ 557357 h 2601022"/>
              <a:gd name="connsiteX3770" fmla="*/ 2581231 w 10001500"/>
              <a:gd name="connsiteY3770" fmla="*/ 556710 h 2601022"/>
              <a:gd name="connsiteX3771" fmla="*/ 2595484 w 10001500"/>
              <a:gd name="connsiteY3771" fmla="*/ 563188 h 2601022"/>
              <a:gd name="connsiteX3772" fmla="*/ 2609738 w 10001500"/>
              <a:gd name="connsiteY3772" fmla="*/ 569668 h 2601022"/>
              <a:gd name="connsiteX3773" fmla="*/ 2614921 w 10001500"/>
              <a:gd name="connsiteY3773" fmla="*/ 569668 h 2601022"/>
              <a:gd name="connsiteX3774" fmla="*/ 2598076 w 10001500"/>
              <a:gd name="connsiteY3774" fmla="*/ 576470 h 2601022"/>
              <a:gd name="connsiteX3775" fmla="*/ 2550131 w 10001500"/>
              <a:gd name="connsiteY3775" fmla="*/ 577442 h 2601022"/>
              <a:gd name="connsiteX3776" fmla="*/ 2480158 w 10001500"/>
              <a:gd name="connsiteY3776" fmla="*/ 577442 h 2601022"/>
              <a:gd name="connsiteX3777" fmla="*/ 2475623 w 10001500"/>
              <a:gd name="connsiteY3777" fmla="*/ 584245 h 2601022"/>
              <a:gd name="connsiteX3778" fmla="*/ 2467200 w 10001500"/>
              <a:gd name="connsiteY3778" fmla="*/ 585217 h 2601022"/>
              <a:gd name="connsiteX3779" fmla="*/ 2438369 w 10001500"/>
              <a:gd name="connsiteY3779" fmla="*/ 581654 h 2601022"/>
              <a:gd name="connsiteX3780" fmla="*/ 2415368 w 10001500"/>
              <a:gd name="connsiteY3780" fmla="*/ 587809 h 2601022"/>
              <a:gd name="connsiteX3781" fmla="*/ 2386537 w 10001500"/>
              <a:gd name="connsiteY3781" fmla="*/ 596231 h 2601022"/>
              <a:gd name="connsiteX3782" fmla="*/ 2355761 w 10001500"/>
              <a:gd name="connsiteY3782" fmla="*/ 600767 h 2601022"/>
              <a:gd name="connsiteX3783" fmla="*/ 2350578 w 10001500"/>
              <a:gd name="connsiteY3783" fmla="*/ 600767 h 2601022"/>
              <a:gd name="connsiteX3784" fmla="*/ 2327254 w 10001500"/>
              <a:gd name="connsiteY3784" fmla="*/ 611133 h 2601022"/>
              <a:gd name="connsiteX3785" fmla="*/ 2293563 w 10001500"/>
              <a:gd name="connsiteY3785" fmla="*/ 611133 h 2601022"/>
              <a:gd name="connsiteX3786" fmla="*/ 2283198 w 10001500"/>
              <a:gd name="connsiteY3786" fmla="*/ 621499 h 2601022"/>
              <a:gd name="connsiteX3787" fmla="*/ 2254690 w 10001500"/>
              <a:gd name="connsiteY3787" fmla="*/ 613724 h 2601022"/>
              <a:gd name="connsiteX3788" fmla="*/ 2187956 w 10001500"/>
              <a:gd name="connsiteY3788" fmla="*/ 620528 h 2601022"/>
              <a:gd name="connsiteX3789" fmla="*/ 2117335 w 10001500"/>
              <a:gd name="connsiteY3789" fmla="*/ 613724 h 2601022"/>
              <a:gd name="connsiteX3790" fmla="*/ 2115391 w 10001500"/>
              <a:gd name="connsiteY3790" fmla="*/ 623767 h 2601022"/>
              <a:gd name="connsiteX3791" fmla="*/ 2109560 w 10001500"/>
              <a:gd name="connsiteY3791" fmla="*/ 631866 h 2601022"/>
              <a:gd name="connsiteX3792" fmla="*/ 2099841 w 10001500"/>
              <a:gd name="connsiteY3792" fmla="*/ 627978 h 2601022"/>
              <a:gd name="connsiteX3793" fmla="*/ 2086236 w 10001500"/>
              <a:gd name="connsiteY3793" fmla="*/ 624091 h 2601022"/>
              <a:gd name="connsiteX3794" fmla="*/ 2074249 w 10001500"/>
              <a:gd name="connsiteY3794" fmla="*/ 632190 h 2601022"/>
              <a:gd name="connsiteX3795" fmla="*/ 2060320 w 10001500"/>
              <a:gd name="connsiteY3795" fmla="*/ 634457 h 2601022"/>
              <a:gd name="connsiteX3796" fmla="*/ 2042178 w 10001500"/>
              <a:gd name="connsiteY3796" fmla="*/ 621499 h 2601022"/>
              <a:gd name="connsiteX3797" fmla="*/ 2029545 w 10001500"/>
              <a:gd name="connsiteY3797" fmla="*/ 623443 h 2601022"/>
              <a:gd name="connsiteX3798" fmla="*/ 2018854 w 10001500"/>
              <a:gd name="connsiteY3798" fmla="*/ 629274 h 2601022"/>
              <a:gd name="connsiteX3799" fmla="*/ 2024361 w 10001500"/>
              <a:gd name="connsiteY3799" fmla="*/ 631542 h 2601022"/>
              <a:gd name="connsiteX3800" fmla="*/ 2031812 w 10001500"/>
              <a:gd name="connsiteY3800" fmla="*/ 631866 h 2601022"/>
              <a:gd name="connsiteX3801" fmla="*/ 2039263 w 10001500"/>
              <a:gd name="connsiteY3801" fmla="*/ 637373 h 2601022"/>
              <a:gd name="connsiteX3802" fmla="*/ 2044770 w 10001500"/>
              <a:gd name="connsiteY3802" fmla="*/ 644824 h 2601022"/>
              <a:gd name="connsiteX3803" fmla="*/ 2016264 w 10001500"/>
              <a:gd name="connsiteY3803" fmla="*/ 644824 h 2601022"/>
              <a:gd name="connsiteX3804" fmla="*/ 2014319 w 10001500"/>
              <a:gd name="connsiteY3804" fmla="*/ 651951 h 2601022"/>
              <a:gd name="connsiteX3805" fmla="*/ 2008488 w 10001500"/>
              <a:gd name="connsiteY3805" fmla="*/ 655190 h 2601022"/>
              <a:gd name="connsiteX3806" fmla="*/ 1998445 w 10001500"/>
              <a:gd name="connsiteY3806" fmla="*/ 651951 h 2601022"/>
              <a:gd name="connsiteX3807" fmla="*/ 1990347 w 10001500"/>
              <a:gd name="connsiteY3807" fmla="*/ 644824 h 2601022"/>
              <a:gd name="connsiteX3808" fmla="*/ 1985487 w 10001500"/>
              <a:gd name="connsiteY3808" fmla="*/ 634133 h 2601022"/>
              <a:gd name="connsiteX3809" fmla="*/ 1974798 w 10001500"/>
              <a:gd name="connsiteY3809" fmla="*/ 629274 h 2601022"/>
              <a:gd name="connsiteX3810" fmla="*/ 1966374 w 10001500"/>
              <a:gd name="connsiteY3810" fmla="*/ 631218 h 2601022"/>
              <a:gd name="connsiteX3811" fmla="*/ 1961839 w 10001500"/>
              <a:gd name="connsiteY3811" fmla="*/ 637049 h 2601022"/>
              <a:gd name="connsiteX3812" fmla="*/ 1967346 w 10001500"/>
              <a:gd name="connsiteY3812" fmla="*/ 641584 h 2601022"/>
              <a:gd name="connsiteX3813" fmla="*/ 1974798 w 10001500"/>
              <a:gd name="connsiteY3813" fmla="*/ 642232 h 2601022"/>
              <a:gd name="connsiteX3814" fmla="*/ 1977390 w 10001500"/>
              <a:gd name="connsiteY3814" fmla="*/ 657782 h 2601022"/>
              <a:gd name="connsiteX3815" fmla="*/ 1935924 w 10001500"/>
              <a:gd name="connsiteY3815" fmla="*/ 660373 h 2601022"/>
              <a:gd name="connsiteX3816" fmla="*/ 1923937 w 10001500"/>
              <a:gd name="connsiteY3816" fmla="*/ 668472 h 2601022"/>
              <a:gd name="connsiteX3817" fmla="*/ 1910007 w 10001500"/>
              <a:gd name="connsiteY3817" fmla="*/ 670740 h 2601022"/>
              <a:gd name="connsiteX3818" fmla="*/ 1889274 w 10001500"/>
              <a:gd name="connsiteY3818" fmla="*/ 662965 h 2601022"/>
              <a:gd name="connsiteX3819" fmla="*/ 1887331 w 10001500"/>
              <a:gd name="connsiteY3819" fmla="*/ 667824 h 2601022"/>
              <a:gd name="connsiteX3820" fmla="*/ 1881500 w 10001500"/>
              <a:gd name="connsiteY3820" fmla="*/ 670740 h 2601022"/>
              <a:gd name="connsiteX3821" fmla="*/ 1871781 w 10001500"/>
              <a:gd name="connsiteY3821" fmla="*/ 667500 h 2601022"/>
              <a:gd name="connsiteX3822" fmla="*/ 1865950 w 10001500"/>
              <a:gd name="connsiteY3822" fmla="*/ 660373 h 2601022"/>
              <a:gd name="connsiteX3823" fmla="*/ 1853316 w 10001500"/>
              <a:gd name="connsiteY3823" fmla="*/ 673331 h 2601022"/>
              <a:gd name="connsiteX3824" fmla="*/ 1834851 w 10001500"/>
              <a:gd name="connsiteY3824" fmla="*/ 678515 h 2601022"/>
              <a:gd name="connsiteX3825" fmla="*/ 1806343 w 10001500"/>
              <a:gd name="connsiteY3825" fmla="*/ 675923 h 2601022"/>
              <a:gd name="connsiteX3826" fmla="*/ 1783020 w 10001500"/>
              <a:gd name="connsiteY3826" fmla="*/ 694064 h 2601022"/>
              <a:gd name="connsiteX3827" fmla="*/ 1814118 w 10001500"/>
              <a:gd name="connsiteY3827" fmla="*/ 711557 h 2601022"/>
              <a:gd name="connsiteX3828" fmla="*/ 1852992 w 10001500"/>
              <a:gd name="connsiteY3828" fmla="*/ 717388 h 2601022"/>
              <a:gd name="connsiteX3829" fmla="*/ 1865626 w 10001500"/>
              <a:gd name="connsiteY3829" fmla="*/ 734234 h 2601022"/>
              <a:gd name="connsiteX3830" fmla="*/ 1884091 w 10001500"/>
              <a:gd name="connsiteY3830" fmla="*/ 743304 h 2601022"/>
              <a:gd name="connsiteX3831" fmla="*/ 1904824 w 10001500"/>
              <a:gd name="connsiteY3831" fmla="*/ 753671 h 2601022"/>
              <a:gd name="connsiteX3832" fmla="*/ 1917782 w 10001500"/>
              <a:gd name="connsiteY3832" fmla="*/ 774404 h 2601022"/>
              <a:gd name="connsiteX3833" fmla="*/ 1941106 w 10001500"/>
              <a:gd name="connsiteY3833" fmla="*/ 756262 h 2601022"/>
              <a:gd name="connsiteX3834" fmla="*/ 1956332 w 10001500"/>
              <a:gd name="connsiteY3834" fmla="*/ 767600 h 2601022"/>
              <a:gd name="connsiteX3835" fmla="*/ 1961839 w 10001500"/>
              <a:gd name="connsiteY3835" fmla="*/ 784770 h 2601022"/>
              <a:gd name="connsiteX3836" fmla="*/ 1961839 w 10001500"/>
              <a:gd name="connsiteY3836" fmla="*/ 789953 h 2601022"/>
              <a:gd name="connsiteX3837" fmla="*/ 2008488 w 10001500"/>
              <a:gd name="connsiteY3837" fmla="*/ 805503 h 2601022"/>
              <a:gd name="connsiteX3838" fmla="*/ 2031164 w 10001500"/>
              <a:gd name="connsiteY3838" fmla="*/ 798376 h 2601022"/>
              <a:gd name="connsiteX3839" fmla="*/ 2057728 w 10001500"/>
              <a:gd name="connsiteY3839" fmla="*/ 810686 h 2601022"/>
              <a:gd name="connsiteX3840" fmla="*/ 2048009 w 10001500"/>
              <a:gd name="connsiteY3840" fmla="*/ 816517 h 2601022"/>
              <a:gd name="connsiteX3841" fmla="*/ 2042178 w 10001500"/>
              <a:gd name="connsiteY3841" fmla="*/ 826236 h 2601022"/>
              <a:gd name="connsiteX3842" fmla="*/ 2046390 w 10001500"/>
              <a:gd name="connsiteY3842" fmla="*/ 828503 h 2601022"/>
              <a:gd name="connsiteX3843" fmla="*/ 2052546 w 10001500"/>
              <a:gd name="connsiteY3843" fmla="*/ 828827 h 2601022"/>
              <a:gd name="connsiteX3844" fmla="*/ 2078461 w 10001500"/>
              <a:gd name="connsiteY3844" fmla="*/ 841785 h 2601022"/>
              <a:gd name="connsiteX3845" fmla="*/ 2087855 w 10001500"/>
              <a:gd name="connsiteY3845" fmla="*/ 850855 h 2601022"/>
              <a:gd name="connsiteX3846" fmla="*/ 2099193 w 10001500"/>
              <a:gd name="connsiteY3846" fmla="*/ 859926 h 2601022"/>
              <a:gd name="connsiteX3847" fmla="*/ 2099193 w 10001500"/>
              <a:gd name="connsiteY3847" fmla="*/ 862518 h 2601022"/>
              <a:gd name="connsiteX3848" fmla="*/ 2109884 w 10001500"/>
              <a:gd name="connsiteY3848" fmla="*/ 852152 h 2601022"/>
              <a:gd name="connsiteX3849" fmla="*/ 2122518 w 10001500"/>
              <a:gd name="connsiteY3849" fmla="*/ 841785 h 2601022"/>
              <a:gd name="connsiteX3850" fmla="*/ 2138068 w 10001500"/>
              <a:gd name="connsiteY3850" fmla="*/ 862518 h 2601022"/>
              <a:gd name="connsiteX3851" fmla="*/ 2117335 w 10001500"/>
              <a:gd name="connsiteY3851" fmla="*/ 867701 h 2601022"/>
              <a:gd name="connsiteX3852" fmla="*/ 2126729 w 10001500"/>
              <a:gd name="connsiteY3852" fmla="*/ 872236 h 2601022"/>
              <a:gd name="connsiteX3853" fmla="*/ 2138068 w 10001500"/>
              <a:gd name="connsiteY3853" fmla="*/ 872884 h 2601022"/>
              <a:gd name="connsiteX3854" fmla="*/ 2174350 w 10001500"/>
              <a:gd name="connsiteY3854" fmla="*/ 896208 h 2601022"/>
              <a:gd name="connsiteX3855" fmla="*/ 2202858 w 10001500"/>
              <a:gd name="connsiteY3855" fmla="*/ 901392 h 2601022"/>
              <a:gd name="connsiteX3856" fmla="*/ 2200914 w 10001500"/>
              <a:gd name="connsiteY3856" fmla="*/ 909167 h 2601022"/>
              <a:gd name="connsiteX3857" fmla="*/ 2202858 w 10001500"/>
              <a:gd name="connsiteY3857" fmla="*/ 916941 h 2601022"/>
              <a:gd name="connsiteX3858" fmla="*/ 2212576 w 10001500"/>
              <a:gd name="connsiteY3858" fmla="*/ 919209 h 2601022"/>
              <a:gd name="connsiteX3859" fmla="*/ 2218407 w 10001500"/>
              <a:gd name="connsiteY3859" fmla="*/ 927308 h 2601022"/>
              <a:gd name="connsiteX3860" fmla="*/ 2246916 w 10001500"/>
              <a:gd name="connsiteY3860" fmla="*/ 929899 h 2601022"/>
              <a:gd name="connsiteX3861" fmla="*/ 2259873 w 10001500"/>
              <a:gd name="connsiteY3861" fmla="*/ 955815 h 2601022"/>
              <a:gd name="connsiteX3862" fmla="*/ 2288380 w 10001500"/>
              <a:gd name="connsiteY3862" fmla="*/ 960999 h 2601022"/>
              <a:gd name="connsiteX3863" fmla="*/ 2301338 w 10001500"/>
              <a:gd name="connsiteY3863" fmla="*/ 986914 h 2601022"/>
              <a:gd name="connsiteX3864" fmla="*/ 2329846 w 10001500"/>
              <a:gd name="connsiteY3864" fmla="*/ 986914 h 2601022"/>
              <a:gd name="connsiteX3865" fmla="*/ 2340212 w 10001500"/>
              <a:gd name="connsiteY3865" fmla="*/ 1007647 h 2601022"/>
              <a:gd name="connsiteX3866" fmla="*/ 2353170 w 10001500"/>
              <a:gd name="connsiteY3866" fmla="*/ 1020605 h 2601022"/>
              <a:gd name="connsiteX3867" fmla="*/ 2353170 w 10001500"/>
              <a:gd name="connsiteY3867" fmla="*/ 1025788 h 2601022"/>
              <a:gd name="connsiteX3868" fmla="*/ 2385889 w 10001500"/>
              <a:gd name="connsiteY3868" fmla="*/ 1041986 h 2601022"/>
              <a:gd name="connsiteX3869" fmla="*/ 2412777 w 10001500"/>
              <a:gd name="connsiteY3869" fmla="*/ 1069846 h 2601022"/>
              <a:gd name="connsiteX3870" fmla="*/ 2433834 w 10001500"/>
              <a:gd name="connsiteY3870" fmla="*/ 1085395 h 2601022"/>
              <a:gd name="connsiteX3871" fmla="*/ 2456834 w 10001500"/>
              <a:gd name="connsiteY3871" fmla="*/ 1100945 h 2601022"/>
              <a:gd name="connsiteX3872" fmla="*/ 2456834 w 10001500"/>
              <a:gd name="connsiteY3872" fmla="*/ 1103536 h 2601022"/>
              <a:gd name="connsiteX3873" fmla="*/ 2484371 w 10001500"/>
              <a:gd name="connsiteY3873" fmla="*/ 1130100 h 2601022"/>
              <a:gd name="connsiteX3874" fmla="*/ 2506074 w 10001500"/>
              <a:gd name="connsiteY3874" fmla="*/ 1160551 h 2601022"/>
              <a:gd name="connsiteX3875" fmla="*/ 2508666 w 10001500"/>
              <a:gd name="connsiteY3875" fmla="*/ 1176101 h 2601022"/>
              <a:gd name="connsiteX3876" fmla="*/ 2511258 w 10001500"/>
              <a:gd name="connsiteY3876" fmla="*/ 1176101 h 2601022"/>
              <a:gd name="connsiteX3877" fmla="*/ 2519032 w 10001500"/>
              <a:gd name="connsiteY3877" fmla="*/ 1191651 h 2601022"/>
              <a:gd name="connsiteX3878" fmla="*/ 2533610 w 10001500"/>
              <a:gd name="connsiteY3878" fmla="*/ 1185496 h 2601022"/>
              <a:gd name="connsiteX3879" fmla="*/ 2550131 w 10001500"/>
              <a:gd name="connsiteY3879" fmla="*/ 1196834 h 2601022"/>
              <a:gd name="connsiteX3880" fmla="*/ 2550455 w 10001500"/>
              <a:gd name="connsiteY3880" fmla="*/ 1205905 h 2601022"/>
              <a:gd name="connsiteX3881" fmla="*/ 2552724 w 10001500"/>
              <a:gd name="connsiteY3881" fmla="*/ 1214975 h 2601022"/>
              <a:gd name="connsiteX3882" fmla="*/ 2549483 w 10001500"/>
              <a:gd name="connsiteY3882" fmla="*/ 1232792 h 2601022"/>
              <a:gd name="connsiteX3883" fmla="*/ 2542357 w 10001500"/>
              <a:gd name="connsiteY3883" fmla="*/ 1248666 h 2601022"/>
              <a:gd name="connsiteX3884" fmla="*/ 2521624 w 10001500"/>
              <a:gd name="connsiteY3884" fmla="*/ 1253849 h 2601022"/>
              <a:gd name="connsiteX3885" fmla="*/ 2542357 w 10001500"/>
              <a:gd name="connsiteY3885" fmla="*/ 1279765 h 2601022"/>
              <a:gd name="connsiteX3886" fmla="*/ 2542682 w 10001500"/>
              <a:gd name="connsiteY3886" fmla="*/ 1318315 h 2601022"/>
              <a:gd name="connsiteX3887" fmla="*/ 2560498 w 10001500"/>
              <a:gd name="connsiteY3887" fmla="*/ 1347146 h 2601022"/>
              <a:gd name="connsiteX3888" fmla="*/ 2563090 w 10001500"/>
              <a:gd name="connsiteY3888" fmla="*/ 1357513 h 2601022"/>
              <a:gd name="connsiteX3889" fmla="*/ 2552724 w 10001500"/>
              <a:gd name="connsiteY3889" fmla="*/ 1367879 h 2601022"/>
              <a:gd name="connsiteX3890" fmla="*/ 2563090 w 10001500"/>
              <a:gd name="connsiteY3890" fmla="*/ 1387316 h 2601022"/>
              <a:gd name="connsiteX3891" fmla="*/ 2573456 w 10001500"/>
              <a:gd name="connsiteY3891" fmla="*/ 1398978 h 2601022"/>
              <a:gd name="connsiteX3892" fmla="*/ 2583822 w 10001500"/>
              <a:gd name="connsiteY3892" fmla="*/ 1422303 h 2601022"/>
              <a:gd name="connsiteX3893" fmla="*/ 2573456 w 10001500"/>
              <a:gd name="connsiteY3893" fmla="*/ 1432669 h 2601022"/>
              <a:gd name="connsiteX3894" fmla="*/ 2565681 w 10001500"/>
              <a:gd name="connsiteY3894" fmla="*/ 1440444 h 2601022"/>
              <a:gd name="connsiteX3895" fmla="*/ 2566005 w 10001500"/>
              <a:gd name="connsiteY3895" fmla="*/ 1461177 h 2601022"/>
              <a:gd name="connsiteX3896" fmla="*/ 2552724 w 10001500"/>
              <a:gd name="connsiteY3896" fmla="*/ 1474135 h 2601022"/>
              <a:gd name="connsiteX3897" fmla="*/ 2559202 w 10001500"/>
              <a:gd name="connsiteY3897" fmla="*/ 1482233 h 2601022"/>
              <a:gd name="connsiteX3898" fmla="*/ 2565681 w 10001500"/>
              <a:gd name="connsiteY3898" fmla="*/ 1492276 h 2601022"/>
              <a:gd name="connsiteX3899" fmla="*/ 2537821 w 10001500"/>
              <a:gd name="connsiteY3899" fmla="*/ 1551882 h 2601022"/>
              <a:gd name="connsiteX3900" fmla="*/ 2506074 w 10001500"/>
              <a:gd name="connsiteY3900" fmla="*/ 1603714 h 2601022"/>
              <a:gd name="connsiteX3901" fmla="*/ 2508342 w 10001500"/>
              <a:gd name="connsiteY3901" fmla="*/ 1644208 h 2601022"/>
              <a:gd name="connsiteX3902" fmla="*/ 2500891 w 10001500"/>
              <a:gd name="connsiteY3902" fmla="*/ 1671096 h 2601022"/>
              <a:gd name="connsiteX3903" fmla="*/ 2486961 w 10001500"/>
              <a:gd name="connsiteY3903" fmla="*/ 1701547 h 2601022"/>
              <a:gd name="connsiteX3904" fmla="*/ 2467200 w 10001500"/>
              <a:gd name="connsiteY3904" fmla="*/ 1728111 h 2601022"/>
              <a:gd name="connsiteX3905" fmla="*/ 2458131 w 10001500"/>
              <a:gd name="connsiteY3905" fmla="*/ 1742689 h 2601022"/>
              <a:gd name="connsiteX3906" fmla="*/ 2449059 w 10001500"/>
              <a:gd name="connsiteY3906" fmla="*/ 1759210 h 2601022"/>
              <a:gd name="connsiteX3907" fmla="*/ 2438694 w 10001500"/>
              <a:gd name="connsiteY3907" fmla="*/ 1766985 h 2601022"/>
              <a:gd name="connsiteX3908" fmla="*/ 2423143 w 10001500"/>
              <a:gd name="connsiteY3908" fmla="*/ 1759210 h 2601022"/>
              <a:gd name="connsiteX3909" fmla="*/ 2417312 w 10001500"/>
              <a:gd name="connsiteY3909" fmla="*/ 1751111 h 2601022"/>
              <a:gd name="connsiteX3910" fmla="*/ 2407594 w 10001500"/>
              <a:gd name="connsiteY3910" fmla="*/ 1748844 h 2601022"/>
              <a:gd name="connsiteX3911" fmla="*/ 2406946 w 10001500"/>
              <a:gd name="connsiteY3911" fmla="*/ 1763097 h 2601022"/>
              <a:gd name="connsiteX3912" fmla="*/ 2394636 w 10001500"/>
              <a:gd name="connsiteY3912" fmla="*/ 1769577 h 2601022"/>
              <a:gd name="connsiteX3913" fmla="*/ 2381677 w 10001500"/>
              <a:gd name="connsiteY3913" fmla="*/ 1782534 h 2601022"/>
              <a:gd name="connsiteX3914" fmla="*/ 2376494 w 10001500"/>
              <a:gd name="connsiteY3914" fmla="*/ 1782534 h 2601022"/>
              <a:gd name="connsiteX3915" fmla="*/ 2365480 w 10001500"/>
              <a:gd name="connsiteY3915" fmla="*/ 1792253 h 2601022"/>
              <a:gd name="connsiteX3916" fmla="*/ 2350578 w 10001500"/>
              <a:gd name="connsiteY3916" fmla="*/ 1798084 h 2601022"/>
              <a:gd name="connsiteX3917" fmla="*/ 2346043 w 10001500"/>
              <a:gd name="connsiteY3917" fmla="*/ 1793873 h 2601022"/>
              <a:gd name="connsiteX3918" fmla="*/ 2345395 w 10001500"/>
              <a:gd name="connsiteY3918" fmla="*/ 1787718 h 2601022"/>
              <a:gd name="connsiteX3919" fmla="*/ 2359649 w 10001500"/>
              <a:gd name="connsiteY3919" fmla="*/ 1782534 h 2601022"/>
              <a:gd name="connsiteX3920" fmla="*/ 2366128 w 10001500"/>
              <a:gd name="connsiteY3920" fmla="*/ 1769577 h 2601022"/>
              <a:gd name="connsiteX3921" fmla="*/ 2352846 w 10001500"/>
              <a:gd name="connsiteY3921" fmla="*/ 1775732 h 2601022"/>
              <a:gd name="connsiteX3922" fmla="*/ 2345395 w 10001500"/>
              <a:gd name="connsiteY3922" fmla="*/ 1787718 h 2601022"/>
              <a:gd name="connsiteX3923" fmla="*/ 2338268 w 10001500"/>
              <a:gd name="connsiteY3923" fmla="*/ 1789986 h 2601022"/>
              <a:gd name="connsiteX3924" fmla="*/ 2335029 w 10001500"/>
              <a:gd name="connsiteY3924" fmla="*/ 1798084 h 2601022"/>
              <a:gd name="connsiteX3925" fmla="*/ 2337297 w 10001500"/>
              <a:gd name="connsiteY3925" fmla="*/ 1805211 h 2601022"/>
              <a:gd name="connsiteX3926" fmla="*/ 2345395 w 10001500"/>
              <a:gd name="connsiteY3926" fmla="*/ 1808450 h 2601022"/>
              <a:gd name="connsiteX3927" fmla="*/ 2355761 w 10001500"/>
              <a:gd name="connsiteY3927" fmla="*/ 1818817 h 2601022"/>
              <a:gd name="connsiteX3928" fmla="*/ 2380706 w 10001500"/>
              <a:gd name="connsiteY3928" fmla="*/ 1798084 h 2601022"/>
              <a:gd name="connsiteX3929" fmla="*/ 2407594 w 10001500"/>
              <a:gd name="connsiteY3929" fmla="*/ 1785126 h 2601022"/>
              <a:gd name="connsiteX3930" fmla="*/ 2415692 w 10001500"/>
              <a:gd name="connsiteY3930" fmla="*/ 1790957 h 2601022"/>
              <a:gd name="connsiteX3931" fmla="*/ 2417960 w 10001500"/>
              <a:gd name="connsiteY3931" fmla="*/ 1800676 h 2601022"/>
              <a:gd name="connsiteX3932" fmla="*/ 2397228 w 10001500"/>
              <a:gd name="connsiteY3932" fmla="*/ 1815254 h 2601022"/>
              <a:gd name="connsiteX3933" fmla="*/ 2376494 w 10001500"/>
              <a:gd name="connsiteY3933" fmla="*/ 1831775 h 2601022"/>
              <a:gd name="connsiteX3934" fmla="*/ 2355761 w 10001500"/>
              <a:gd name="connsiteY3934" fmla="*/ 1847325 h 2601022"/>
              <a:gd name="connsiteX3935" fmla="*/ 2312677 w 10001500"/>
              <a:gd name="connsiteY3935" fmla="*/ 1840846 h 2601022"/>
              <a:gd name="connsiteX3936" fmla="*/ 2267647 w 10001500"/>
              <a:gd name="connsiteY3936" fmla="*/ 1857691 h 2601022"/>
              <a:gd name="connsiteX3937" fmla="*/ 2251126 w 10001500"/>
              <a:gd name="connsiteY3937" fmla="*/ 1859311 h 2601022"/>
              <a:gd name="connsiteX3938" fmla="*/ 2244324 w 10001500"/>
              <a:gd name="connsiteY3938" fmla="*/ 1870649 h 2601022"/>
              <a:gd name="connsiteX3939" fmla="*/ 2233309 w 10001500"/>
              <a:gd name="connsiteY3939" fmla="*/ 1867409 h 2601022"/>
              <a:gd name="connsiteX3940" fmla="*/ 2226182 w 10001500"/>
              <a:gd name="connsiteY3940" fmla="*/ 1860282 h 2601022"/>
              <a:gd name="connsiteX3941" fmla="*/ 2230069 w 10001500"/>
              <a:gd name="connsiteY3941" fmla="*/ 1858015 h 2601022"/>
              <a:gd name="connsiteX3942" fmla="*/ 2233957 w 10001500"/>
              <a:gd name="connsiteY3942" fmla="*/ 1857691 h 2601022"/>
              <a:gd name="connsiteX3943" fmla="*/ 2243675 w 10001500"/>
              <a:gd name="connsiteY3943" fmla="*/ 1850888 h 2601022"/>
              <a:gd name="connsiteX3944" fmla="*/ 2249506 w 10001500"/>
              <a:gd name="connsiteY3944" fmla="*/ 1842141 h 2601022"/>
              <a:gd name="connsiteX3945" fmla="*/ 2244324 w 10001500"/>
              <a:gd name="connsiteY3945" fmla="*/ 1839550 h 2601022"/>
              <a:gd name="connsiteX3946" fmla="*/ 2236548 w 10001500"/>
              <a:gd name="connsiteY3946" fmla="*/ 1829183 h 2601022"/>
              <a:gd name="connsiteX3947" fmla="*/ 2228774 w 10001500"/>
              <a:gd name="connsiteY3947" fmla="*/ 1834366 h 2601022"/>
              <a:gd name="connsiteX3948" fmla="*/ 2220999 w 10001500"/>
              <a:gd name="connsiteY3948" fmla="*/ 1839550 h 2601022"/>
              <a:gd name="connsiteX3949" fmla="*/ 2195083 w 10001500"/>
              <a:gd name="connsiteY3949" fmla="*/ 1857691 h 2601022"/>
              <a:gd name="connsiteX3950" fmla="*/ 2191195 w 10001500"/>
              <a:gd name="connsiteY3950" fmla="*/ 1874536 h 2601022"/>
              <a:gd name="connsiteX3951" fmla="*/ 2187308 w 10001500"/>
              <a:gd name="connsiteY3951" fmla="*/ 1891381 h 2601022"/>
              <a:gd name="connsiteX3952" fmla="*/ 2202858 w 10001500"/>
              <a:gd name="connsiteY3952" fmla="*/ 1886198 h 2601022"/>
              <a:gd name="connsiteX3953" fmla="*/ 2218407 w 10001500"/>
              <a:gd name="connsiteY3953" fmla="*/ 1881015 h 2601022"/>
              <a:gd name="connsiteX3954" fmla="*/ 2218407 w 10001500"/>
              <a:gd name="connsiteY3954" fmla="*/ 1896565 h 2601022"/>
              <a:gd name="connsiteX3955" fmla="*/ 2214520 w 10001500"/>
              <a:gd name="connsiteY3955" fmla="*/ 1909199 h 2601022"/>
              <a:gd name="connsiteX3956" fmla="*/ 2202858 w 10001500"/>
              <a:gd name="connsiteY3956" fmla="*/ 1912114 h 2601022"/>
              <a:gd name="connsiteX3957" fmla="*/ 2190223 w 10001500"/>
              <a:gd name="connsiteY3957" fmla="*/ 1909847 h 2601022"/>
              <a:gd name="connsiteX3958" fmla="*/ 2179533 w 10001500"/>
              <a:gd name="connsiteY3958" fmla="*/ 1901748 h 2601022"/>
              <a:gd name="connsiteX3959" fmla="*/ 2176941 w 10001500"/>
              <a:gd name="connsiteY3959" fmla="*/ 1922481 h 2601022"/>
              <a:gd name="connsiteX3960" fmla="*/ 2158800 w 10001500"/>
              <a:gd name="connsiteY3960" fmla="*/ 1922481 h 2601022"/>
              <a:gd name="connsiteX3961" fmla="*/ 2136448 w 10001500"/>
              <a:gd name="connsiteY3961" fmla="*/ 1939974 h 2601022"/>
              <a:gd name="connsiteX3962" fmla="*/ 2104377 w 10001500"/>
              <a:gd name="connsiteY3962" fmla="*/ 1945805 h 2601022"/>
              <a:gd name="connsiteX3963" fmla="*/ 2103081 w 10001500"/>
              <a:gd name="connsiteY3963" fmla="*/ 1957467 h 2601022"/>
              <a:gd name="connsiteX3964" fmla="*/ 2094010 w 10001500"/>
              <a:gd name="connsiteY3964" fmla="*/ 1961355 h 2601022"/>
              <a:gd name="connsiteX3965" fmla="*/ 2080729 w 10001500"/>
              <a:gd name="connsiteY3965" fmla="*/ 1961355 h 2601022"/>
              <a:gd name="connsiteX3966" fmla="*/ 2073277 w 10001500"/>
              <a:gd name="connsiteY3966" fmla="*/ 1969130 h 2601022"/>
              <a:gd name="connsiteX3967" fmla="*/ 2062588 w 10001500"/>
              <a:gd name="connsiteY3967" fmla="*/ 1982735 h 2601022"/>
              <a:gd name="connsiteX3968" fmla="*/ 2042178 w 10001500"/>
              <a:gd name="connsiteY3968" fmla="*/ 1984679 h 2601022"/>
              <a:gd name="connsiteX3969" fmla="*/ 2055785 w 10001500"/>
              <a:gd name="connsiteY3969" fmla="*/ 1994398 h 2601022"/>
              <a:gd name="connsiteX3970" fmla="*/ 2073277 w 10001500"/>
              <a:gd name="connsiteY3970" fmla="*/ 2000229 h 2601022"/>
              <a:gd name="connsiteX3971" fmla="*/ 2094010 w 10001500"/>
              <a:gd name="connsiteY3971" fmla="*/ 1992130 h 2601022"/>
              <a:gd name="connsiteX3972" fmla="*/ 2114743 w 10001500"/>
              <a:gd name="connsiteY3972" fmla="*/ 2013187 h 2601022"/>
              <a:gd name="connsiteX3973" fmla="*/ 2097574 w 10001500"/>
              <a:gd name="connsiteY3973" fmla="*/ 2011243 h 2601022"/>
              <a:gd name="connsiteX3974" fmla="*/ 2086236 w 10001500"/>
              <a:gd name="connsiteY3974" fmla="*/ 2020962 h 2601022"/>
              <a:gd name="connsiteX3975" fmla="*/ 2052546 w 10001500"/>
              <a:gd name="connsiteY3975" fmla="*/ 2013187 h 2601022"/>
              <a:gd name="connsiteX3976" fmla="*/ 2034404 w 10001500"/>
              <a:gd name="connsiteY3976" fmla="*/ 2020962 h 2601022"/>
              <a:gd name="connsiteX3977" fmla="*/ 2018854 w 10001500"/>
              <a:gd name="connsiteY3977" fmla="*/ 2002820 h 2601022"/>
              <a:gd name="connsiteX3978" fmla="*/ 2008488 w 10001500"/>
              <a:gd name="connsiteY3978" fmla="*/ 2011891 h 2601022"/>
              <a:gd name="connsiteX3979" fmla="*/ 1998122 w 10001500"/>
              <a:gd name="connsiteY3979" fmla="*/ 2020962 h 2601022"/>
              <a:gd name="connsiteX3980" fmla="*/ 1987755 w 10001500"/>
              <a:gd name="connsiteY3980" fmla="*/ 2026145 h 2601022"/>
              <a:gd name="connsiteX3981" fmla="*/ 1988079 w 10001500"/>
              <a:gd name="connsiteY3981" fmla="*/ 2031004 h 2601022"/>
              <a:gd name="connsiteX3982" fmla="*/ 1990347 w 10001500"/>
              <a:gd name="connsiteY3982" fmla="*/ 2033919 h 2601022"/>
              <a:gd name="connsiteX3983" fmla="*/ 1995206 w 10001500"/>
              <a:gd name="connsiteY3983" fmla="*/ 2028412 h 2601022"/>
              <a:gd name="connsiteX3984" fmla="*/ 1998122 w 10001500"/>
              <a:gd name="connsiteY3984" fmla="*/ 2020962 h 2601022"/>
              <a:gd name="connsiteX3985" fmla="*/ 2018854 w 10001500"/>
              <a:gd name="connsiteY3985" fmla="*/ 2028736 h 2601022"/>
              <a:gd name="connsiteX3986" fmla="*/ 2004924 w 10001500"/>
              <a:gd name="connsiteY3986" fmla="*/ 2040398 h 2601022"/>
              <a:gd name="connsiteX3987" fmla="*/ 1985163 w 10001500"/>
              <a:gd name="connsiteY3987" fmla="*/ 2044286 h 2601022"/>
              <a:gd name="connsiteX3988" fmla="*/ 1969614 w 10001500"/>
              <a:gd name="connsiteY3988" fmla="*/ 2033919 h 2601022"/>
              <a:gd name="connsiteX3989" fmla="*/ 1940458 w 10001500"/>
              <a:gd name="connsiteY3989" fmla="*/ 2044934 h 2601022"/>
              <a:gd name="connsiteX3990" fmla="*/ 1907416 w 10001500"/>
              <a:gd name="connsiteY3990" fmla="*/ 2044286 h 2601022"/>
              <a:gd name="connsiteX3991" fmla="*/ 1899642 w 10001500"/>
              <a:gd name="connsiteY3991" fmla="*/ 2062427 h 2601022"/>
              <a:gd name="connsiteX3992" fmla="*/ 1889598 w 10001500"/>
              <a:gd name="connsiteY3992" fmla="*/ 2071822 h 2601022"/>
              <a:gd name="connsiteX3993" fmla="*/ 1865950 w 10001500"/>
              <a:gd name="connsiteY3993" fmla="*/ 2083160 h 2601022"/>
              <a:gd name="connsiteX3994" fmla="*/ 1859471 w 10001500"/>
              <a:gd name="connsiteY3994" fmla="*/ 2083484 h 2601022"/>
              <a:gd name="connsiteX3995" fmla="*/ 1852992 w 10001500"/>
              <a:gd name="connsiteY3995" fmla="*/ 2085751 h 2601022"/>
              <a:gd name="connsiteX3996" fmla="*/ 1868541 w 10001500"/>
              <a:gd name="connsiteY3996" fmla="*/ 2091907 h 2601022"/>
              <a:gd name="connsiteX3997" fmla="*/ 1884091 w 10001500"/>
              <a:gd name="connsiteY3997" fmla="*/ 2096118 h 2601022"/>
              <a:gd name="connsiteX3998" fmla="*/ 1875993 w 10001500"/>
              <a:gd name="connsiteY3998" fmla="*/ 2101301 h 2601022"/>
              <a:gd name="connsiteX3999" fmla="*/ 1865950 w 10001500"/>
              <a:gd name="connsiteY3999" fmla="*/ 2106484 h 2601022"/>
              <a:gd name="connsiteX4000" fmla="*/ 1857527 w 10001500"/>
              <a:gd name="connsiteY4000" fmla="*/ 2108428 h 2601022"/>
              <a:gd name="connsiteX4001" fmla="*/ 1852992 w 10001500"/>
              <a:gd name="connsiteY4001" fmla="*/ 2114259 h 2601022"/>
              <a:gd name="connsiteX4002" fmla="*/ 1852992 w 10001500"/>
              <a:gd name="connsiteY4002" fmla="*/ 2116850 h 2601022"/>
              <a:gd name="connsiteX4003" fmla="*/ 1838414 w 10001500"/>
              <a:gd name="connsiteY4003" fmla="*/ 2108752 h 2601022"/>
              <a:gd name="connsiteX4004" fmla="*/ 1821894 w 10001500"/>
              <a:gd name="connsiteY4004" fmla="*/ 2106484 h 2601022"/>
              <a:gd name="connsiteX4005" fmla="*/ 1798245 w 10001500"/>
              <a:gd name="connsiteY4005" fmla="*/ 2117499 h 2601022"/>
              <a:gd name="connsiteX4006" fmla="*/ 1772653 w 10001500"/>
              <a:gd name="connsiteY4006" fmla="*/ 2124625 h 2601022"/>
              <a:gd name="connsiteX4007" fmla="*/ 1780427 w 10001500"/>
              <a:gd name="connsiteY4007" fmla="*/ 2116850 h 2601022"/>
              <a:gd name="connsiteX4008" fmla="*/ 1772653 w 10001500"/>
              <a:gd name="connsiteY4008" fmla="*/ 2088343 h 2601022"/>
              <a:gd name="connsiteX4009" fmla="*/ 1826104 w 10001500"/>
              <a:gd name="connsiteY4009" fmla="*/ 2061455 h 2601022"/>
              <a:gd name="connsiteX4010" fmla="*/ 1881500 w 10001500"/>
              <a:gd name="connsiteY4010" fmla="*/ 2044286 h 2601022"/>
              <a:gd name="connsiteX4011" fmla="*/ 1903204 w 10001500"/>
              <a:gd name="connsiteY4011" fmla="*/ 2019666 h 2601022"/>
              <a:gd name="connsiteX4012" fmla="*/ 1930740 w 10001500"/>
              <a:gd name="connsiteY4012" fmla="*/ 2002820 h 2601022"/>
              <a:gd name="connsiteX4013" fmla="*/ 1935924 w 10001500"/>
              <a:gd name="connsiteY4013" fmla="*/ 2000229 h 2601022"/>
              <a:gd name="connsiteX4014" fmla="*/ 1931388 w 10001500"/>
              <a:gd name="connsiteY4014" fmla="*/ 1990186 h 2601022"/>
              <a:gd name="connsiteX4015" fmla="*/ 1922965 w 10001500"/>
              <a:gd name="connsiteY4015" fmla="*/ 1982087 h 2601022"/>
              <a:gd name="connsiteX4016" fmla="*/ 1910655 w 10001500"/>
              <a:gd name="connsiteY4016" fmla="*/ 1990186 h 2601022"/>
              <a:gd name="connsiteX4017" fmla="*/ 1894457 w 10001500"/>
              <a:gd name="connsiteY4017" fmla="*/ 1992454 h 2601022"/>
              <a:gd name="connsiteX4018" fmla="*/ 1873725 w 10001500"/>
              <a:gd name="connsiteY4018" fmla="*/ 2013187 h 2601022"/>
              <a:gd name="connsiteX4019" fmla="*/ 1811526 w 10001500"/>
              <a:gd name="connsiteY4019" fmla="*/ 2013187 h 2601022"/>
              <a:gd name="connsiteX4020" fmla="*/ 1828372 w 10001500"/>
              <a:gd name="connsiteY4020" fmla="*/ 2018370 h 2601022"/>
              <a:gd name="connsiteX4021" fmla="*/ 1845217 w 10001500"/>
              <a:gd name="connsiteY4021" fmla="*/ 2023553 h 2601022"/>
              <a:gd name="connsiteX4022" fmla="*/ 1804076 w 10001500"/>
              <a:gd name="connsiteY4022" fmla="*/ 2047849 h 2601022"/>
              <a:gd name="connsiteX4023" fmla="*/ 1749328 w 10001500"/>
              <a:gd name="connsiteY4023" fmla="*/ 2062427 h 2601022"/>
              <a:gd name="connsiteX4024" fmla="*/ 1731187 w 10001500"/>
              <a:gd name="connsiteY4024" fmla="*/ 2083160 h 2601022"/>
              <a:gd name="connsiteX4025" fmla="*/ 1730215 w 10001500"/>
              <a:gd name="connsiteY4025" fmla="*/ 2076033 h 2601022"/>
              <a:gd name="connsiteX4026" fmla="*/ 1723412 w 10001500"/>
              <a:gd name="connsiteY4026" fmla="*/ 2072793 h 2601022"/>
              <a:gd name="connsiteX4027" fmla="*/ 1705595 w 10001500"/>
              <a:gd name="connsiteY4027" fmla="*/ 2086724 h 2601022"/>
              <a:gd name="connsiteX4028" fmla="*/ 1689721 w 10001500"/>
              <a:gd name="connsiteY4028" fmla="*/ 2106484 h 2601022"/>
              <a:gd name="connsiteX4029" fmla="*/ 1684538 w 10001500"/>
              <a:gd name="connsiteY4029" fmla="*/ 2109076 h 2601022"/>
              <a:gd name="connsiteX4030" fmla="*/ 1691341 w 10001500"/>
              <a:gd name="connsiteY4030" fmla="*/ 2116202 h 2601022"/>
              <a:gd name="connsiteX4031" fmla="*/ 1700088 w 10001500"/>
              <a:gd name="connsiteY4031" fmla="*/ 2119442 h 2601022"/>
              <a:gd name="connsiteX4032" fmla="*/ 1705919 w 10001500"/>
              <a:gd name="connsiteY4032" fmla="*/ 2118794 h 2601022"/>
              <a:gd name="connsiteX4033" fmla="*/ 1707864 w 10001500"/>
              <a:gd name="connsiteY4033" fmla="*/ 2114259 h 2601022"/>
              <a:gd name="connsiteX4034" fmla="*/ 1744146 w 10001500"/>
              <a:gd name="connsiteY4034" fmla="*/ 2093526 h 2601022"/>
              <a:gd name="connsiteX4035" fmla="*/ 1753863 w 10001500"/>
              <a:gd name="connsiteY4035" fmla="*/ 2094498 h 2601022"/>
              <a:gd name="connsiteX4036" fmla="*/ 1759694 w 10001500"/>
              <a:gd name="connsiteY4036" fmla="*/ 2101301 h 2601022"/>
              <a:gd name="connsiteX4037" fmla="*/ 1756455 w 10001500"/>
              <a:gd name="connsiteY4037" fmla="*/ 2110047 h 2601022"/>
              <a:gd name="connsiteX4038" fmla="*/ 1749328 w 10001500"/>
              <a:gd name="connsiteY4038" fmla="*/ 2116850 h 2601022"/>
              <a:gd name="connsiteX4039" fmla="*/ 1759047 w 10001500"/>
              <a:gd name="connsiteY4039" fmla="*/ 2123654 h 2601022"/>
              <a:gd name="connsiteX4040" fmla="*/ 1772653 w 10001500"/>
              <a:gd name="connsiteY4040" fmla="*/ 2124625 h 2601022"/>
              <a:gd name="connsiteX4041" fmla="*/ 1765202 w 10001500"/>
              <a:gd name="connsiteY4041" fmla="*/ 2133696 h 2601022"/>
              <a:gd name="connsiteX4042" fmla="*/ 1751919 w 10001500"/>
              <a:gd name="connsiteY4042" fmla="*/ 2134992 h 2601022"/>
              <a:gd name="connsiteX4043" fmla="*/ 1741553 w 10001500"/>
              <a:gd name="connsiteY4043" fmla="*/ 2134992 h 2601022"/>
              <a:gd name="connsiteX4044" fmla="*/ 1733131 w 10001500"/>
              <a:gd name="connsiteY4044" fmla="*/ 2140499 h 2601022"/>
              <a:gd name="connsiteX4045" fmla="*/ 1728595 w 10001500"/>
              <a:gd name="connsiteY4045" fmla="*/ 2147949 h 2601022"/>
              <a:gd name="connsiteX4046" fmla="*/ 1734426 w 10001500"/>
              <a:gd name="connsiteY4046" fmla="*/ 2154753 h 2601022"/>
              <a:gd name="connsiteX4047" fmla="*/ 1744146 w 10001500"/>
              <a:gd name="connsiteY4047" fmla="*/ 2155724 h 2601022"/>
              <a:gd name="connsiteX4048" fmla="*/ 1749328 w 10001500"/>
              <a:gd name="connsiteY4048" fmla="*/ 2184232 h 2601022"/>
              <a:gd name="connsiteX4049" fmla="*/ 1736370 w 10001500"/>
              <a:gd name="connsiteY4049" fmla="*/ 2185852 h 2601022"/>
              <a:gd name="connsiteX4050" fmla="*/ 1731187 w 10001500"/>
              <a:gd name="connsiteY4050" fmla="*/ 2197190 h 2601022"/>
              <a:gd name="connsiteX4051" fmla="*/ 1676763 w 10001500"/>
              <a:gd name="connsiteY4051" fmla="*/ 2207557 h 2601022"/>
              <a:gd name="connsiteX4052" fmla="*/ 1685186 w 10001500"/>
              <a:gd name="connsiteY4052" fmla="*/ 2200754 h 2601022"/>
              <a:gd name="connsiteX4053" fmla="*/ 1689721 w 10001500"/>
              <a:gd name="connsiteY4053" fmla="*/ 2192007 h 2601022"/>
              <a:gd name="connsiteX4054" fmla="*/ 1678059 w 10001500"/>
              <a:gd name="connsiteY4054" fmla="*/ 2186500 h 2601022"/>
              <a:gd name="connsiteX4055" fmla="*/ 1666398 w 10001500"/>
              <a:gd name="connsiteY4055" fmla="*/ 2179049 h 2601022"/>
              <a:gd name="connsiteX4056" fmla="*/ 1669312 w 10001500"/>
              <a:gd name="connsiteY4056" fmla="*/ 2171598 h 2601022"/>
              <a:gd name="connsiteX4057" fmla="*/ 1674172 w 10001500"/>
              <a:gd name="connsiteY4057" fmla="*/ 2166091 h 2601022"/>
              <a:gd name="connsiteX4058" fmla="*/ 1650848 w 10001500"/>
              <a:gd name="connsiteY4058" fmla="*/ 2176457 h 2601022"/>
              <a:gd name="connsiteX4059" fmla="*/ 1631734 w 10001500"/>
              <a:gd name="connsiteY4059" fmla="*/ 2176133 h 2601022"/>
              <a:gd name="connsiteX4060" fmla="*/ 1622340 w 10001500"/>
              <a:gd name="connsiteY4060" fmla="*/ 2189416 h 2601022"/>
              <a:gd name="connsiteX4061" fmla="*/ 1630763 w 10001500"/>
              <a:gd name="connsiteY4061" fmla="*/ 2199458 h 2601022"/>
              <a:gd name="connsiteX4062" fmla="*/ 1627524 w 10001500"/>
              <a:gd name="connsiteY4062" fmla="*/ 2207557 h 2601022"/>
              <a:gd name="connsiteX4063" fmla="*/ 1601607 w 10001500"/>
              <a:gd name="connsiteY4063" fmla="*/ 2217923 h 2601022"/>
              <a:gd name="connsiteX4064" fmla="*/ 1593834 w 10001500"/>
              <a:gd name="connsiteY4064" fmla="*/ 2197190 h 2601022"/>
              <a:gd name="connsiteX4065" fmla="*/ 1603876 w 10001500"/>
              <a:gd name="connsiteY4065" fmla="*/ 2196542 h 2601022"/>
              <a:gd name="connsiteX4066" fmla="*/ 1611973 w 10001500"/>
              <a:gd name="connsiteY4066" fmla="*/ 2192007 h 2601022"/>
              <a:gd name="connsiteX4067" fmla="*/ 1605171 w 10001500"/>
              <a:gd name="connsiteY4067" fmla="*/ 2187471 h 2601022"/>
              <a:gd name="connsiteX4068" fmla="*/ 1596424 w 10001500"/>
              <a:gd name="connsiteY4068" fmla="*/ 2186824 h 2601022"/>
              <a:gd name="connsiteX4069" fmla="*/ 1583466 w 10001500"/>
              <a:gd name="connsiteY4069" fmla="*/ 2192007 h 2601022"/>
              <a:gd name="connsiteX4070" fmla="*/ 1578283 w 10001500"/>
              <a:gd name="connsiteY4070" fmla="*/ 2204965 h 2601022"/>
              <a:gd name="connsiteX4071" fmla="*/ 1578283 w 10001500"/>
              <a:gd name="connsiteY4071" fmla="*/ 2207557 h 2601022"/>
              <a:gd name="connsiteX4072" fmla="*/ 1542000 w 10001500"/>
              <a:gd name="connsiteY4072" fmla="*/ 2212739 h 2601022"/>
              <a:gd name="connsiteX4073" fmla="*/ 1539085 w 10001500"/>
              <a:gd name="connsiteY4073" fmla="*/ 2217275 h 2601022"/>
              <a:gd name="connsiteX4074" fmla="*/ 1534226 w 10001500"/>
              <a:gd name="connsiteY4074" fmla="*/ 2217923 h 2601022"/>
              <a:gd name="connsiteX4075" fmla="*/ 1511225 w 10001500"/>
              <a:gd name="connsiteY4075" fmla="*/ 2228289 h 2601022"/>
              <a:gd name="connsiteX4076" fmla="*/ 1497943 w 10001500"/>
              <a:gd name="connsiteY4076" fmla="*/ 2238656 h 2601022"/>
              <a:gd name="connsiteX4077" fmla="*/ 1474620 w 10001500"/>
              <a:gd name="connsiteY4077" fmla="*/ 2236064 h 2601022"/>
              <a:gd name="connsiteX4078" fmla="*/ 1449998 w 10001500"/>
              <a:gd name="connsiteY4078" fmla="*/ 2249346 h 2601022"/>
              <a:gd name="connsiteX4079" fmla="*/ 1417604 w 10001500"/>
              <a:gd name="connsiteY4079" fmla="*/ 2256797 h 2601022"/>
              <a:gd name="connsiteX4080" fmla="*/ 1404646 w 10001500"/>
              <a:gd name="connsiteY4080" fmla="*/ 2267163 h 2601022"/>
              <a:gd name="connsiteX4081" fmla="*/ 1370632 w 10001500"/>
              <a:gd name="connsiteY4081" fmla="*/ 2268135 h 2601022"/>
              <a:gd name="connsiteX4082" fmla="*/ 1350222 w 10001500"/>
              <a:gd name="connsiteY4082" fmla="*/ 2282713 h 2601022"/>
              <a:gd name="connsiteX4083" fmla="*/ 1350222 w 10001500"/>
              <a:gd name="connsiteY4083" fmla="*/ 2287896 h 2601022"/>
              <a:gd name="connsiteX4084" fmla="*/ 1332081 w 10001500"/>
              <a:gd name="connsiteY4084" fmla="*/ 2285952 h 2601022"/>
              <a:gd name="connsiteX4085" fmla="*/ 1321714 w 10001500"/>
              <a:gd name="connsiteY4085" fmla="*/ 2295671 h 2601022"/>
              <a:gd name="connsiteX4086" fmla="*/ 1267291 w 10001500"/>
              <a:gd name="connsiteY4086" fmla="*/ 2306037 h 2601022"/>
              <a:gd name="connsiteX4087" fmla="*/ 1187275 w 10001500"/>
              <a:gd name="connsiteY4087" fmla="*/ 2341671 h 2601022"/>
              <a:gd name="connsiteX4088" fmla="*/ 1101429 w 10001500"/>
              <a:gd name="connsiteY4088" fmla="*/ 2350094 h 2601022"/>
              <a:gd name="connsiteX4089" fmla="*/ 1071301 w 10001500"/>
              <a:gd name="connsiteY4089" fmla="*/ 2363376 h 2601022"/>
              <a:gd name="connsiteX4090" fmla="*/ 1039230 w 10001500"/>
              <a:gd name="connsiteY4090" fmla="*/ 2363052 h 2601022"/>
              <a:gd name="connsiteX4091" fmla="*/ 1013316 w 10001500"/>
              <a:gd name="connsiteY4091" fmla="*/ 2373418 h 2601022"/>
              <a:gd name="connsiteX4092" fmla="*/ 967961 w 10001500"/>
              <a:gd name="connsiteY4092" fmla="*/ 2377306 h 2601022"/>
              <a:gd name="connsiteX4093" fmla="*/ 922608 w 10001500"/>
              <a:gd name="connsiteY4093" fmla="*/ 2381193 h 2601022"/>
              <a:gd name="connsiteX4094" fmla="*/ 911918 w 10001500"/>
              <a:gd name="connsiteY4094" fmla="*/ 2389292 h 2601022"/>
              <a:gd name="connsiteX4095" fmla="*/ 899284 w 10001500"/>
              <a:gd name="connsiteY4095" fmla="*/ 2391560 h 2601022"/>
              <a:gd name="connsiteX4096" fmla="*/ 841621 w 10001500"/>
              <a:gd name="connsiteY4096" fmla="*/ 2401926 h 2601022"/>
              <a:gd name="connsiteX4097" fmla="*/ 787846 w 10001500"/>
              <a:gd name="connsiteY4097" fmla="*/ 2412293 h 2601022"/>
              <a:gd name="connsiteX4098" fmla="*/ 678999 w 10001500"/>
              <a:gd name="connsiteY4098" fmla="*/ 2406138 h 2601022"/>
              <a:gd name="connsiteX4099" fmla="*/ 570151 w 10001500"/>
              <a:gd name="connsiteY4099" fmla="*/ 2401926 h 2601022"/>
              <a:gd name="connsiteX4100" fmla="*/ 545531 w 10001500"/>
              <a:gd name="connsiteY4100" fmla="*/ 2416828 h 2601022"/>
              <a:gd name="connsiteX4101" fmla="*/ 513136 w 10001500"/>
              <a:gd name="connsiteY4101" fmla="*/ 2420067 h 2601022"/>
              <a:gd name="connsiteX4102" fmla="*/ 497263 w 10001500"/>
              <a:gd name="connsiteY4102" fmla="*/ 2405814 h 2601022"/>
              <a:gd name="connsiteX4103" fmla="*/ 487220 w 10001500"/>
              <a:gd name="connsiteY4103" fmla="*/ 2391560 h 2601022"/>
              <a:gd name="connsiteX4104" fmla="*/ 468431 w 10001500"/>
              <a:gd name="connsiteY4104" fmla="*/ 2399334 h 2601022"/>
              <a:gd name="connsiteX4105" fmla="*/ 453529 w 10001500"/>
              <a:gd name="connsiteY4105" fmla="*/ 2399334 h 2601022"/>
              <a:gd name="connsiteX4106" fmla="*/ 455149 w 10001500"/>
              <a:gd name="connsiteY4106" fmla="*/ 2386376 h 2601022"/>
              <a:gd name="connsiteX4107" fmla="*/ 458712 w 10001500"/>
              <a:gd name="connsiteY4107" fmla="*/ 2373418 h 2601022"/>
              <a:gd name="connsiteX4108" fmla="*/ 509896 w 10001500"/>
              <a:gd name="connsiteY4108" fmla="*/ 2368883 h 2601022"/>
              <a:gd name="connsiteX4109" fmla="*/ 549418 w 10001500"/>
              <a:gd name="connsiteY4109" fmla="*/ 2352686 h 2601022"/>
              <a:gd name="connsiteX4110" fmla="*/ 551686 w 10001500"/>
              <a:gd name="connsiteY4110" fmla="*/ 2342319 h 2601022"/>
              <a:gd name="connsiteX4111" fmla="*/ 559785 w 10001500"/>
              <a:gd name="connsiteY4111" fmla="*/ 2339728 h 2601022"/>
              <a:gd name="connsiteX4112" fmla="*/ 590884 w 10001500"/>
              <a:gd name="connsiteY4112" fmla="*/ 2342643 h 2601022"/>
              <a:gd name="connsiteX4113" fmla="*/ 621983 w 10001500"/>
              <a:gd name="connsiteY4113" fmla="*/ 2347503 h 2601022"/>
              <a:gd name="connsiteX4114" fmla="*/ 681590 w 10001500"/>
              <a:gd name="connsiteY4114" fmla="*/ 2329362 h 2601022"/>
              <a:gd name="connsiteX4115" fmla="*/ 689365 w 10001500"/>
              <a:gd name="connsiteY4115" fmla="*/ 2316403 h 2601022"/>
              <a:gd name="connsiteX4116" fmla="*/ 710098 w 10001500"/>
              <a:gd name="connsiteY4116" fmla="*/ 2316403 h 2601022"/>
              <a:gd name="connsiteX4117" fmla="*/ 764521 w 10001500"/>
              <a:gd name="connsiteY4117" fmla="*/ 2302473 h 2601022"/>
              <a:gd name="connsiteX4118" fmla="*/ 826720 w 10001500"/>
              <a:gd name="connsiteY4118" fmla="*/ 2298262 h 2601022"/>
              <a:gd name="connsiteX4119" fmla="*/ 837410 w 10001500"/>
              <a:gd name="connsiteY4119" fmla="*/ 2290164 h 2601022"/>
              <a:gd name="connsiteX4120" fmla="*/ 850044 w 10001500"/>
              <a:gd name="connsiteY4120" fmla="*/ 2287896 h 2601022"/>
              <a:gd name="connsiteX4121" fmla="*/ 860410 w 10001500"/>
              <a:gd name="connsiteY4121" fmla="*/ 2276558 h 2601022"/>
              <a:gd name="connsiteX4122" fmla="*/ 870777 w 10001500"/>
              <a:gd name="connsiteY4122" fmla="*/ 2267163 h 2601022"/>
              <a:gd name="connsiteX4123" fmla="*/ 779423 w 10001500"/>
              <a:gd name="connsiteY4123" fmla="*/ 2283685 h 2601022"/>
              <a:gd name="connsiteX4124" fmla="*/ 707506 w 10001500"/>
              <a:gd name="connsiteY4124" fmla="*/ 2298262 h 2601022"/>
              <a:gd name="connsiteX4125" fmla="*/ 693252 w 10001500"/>
              <a:gd name="connsiteY4125" fmla="*/ 2299234 h 2601022"/>
              <a:gd name="connsiteX4126" fmla="*/ 678999 w 10001500"/>
              <a:gd name="connsiteY4126" fmla="*/ 2306037 h 2601022"/>
              <a:gd name="connsiteX4127" fmla="*/ 650491 w 10001500"/>
              <a:gd name="connsiteY4127" fmla="*/ 2298262 h 2601022"/>
              <a:gd name="connsiteX4128" fmla="*/ 575334 w 10001500"/>
              <a:gd name="connsiteY4128" fmla="*/ 2316403 h 2601022"/>
              <a:gd name="connsiteX4129" fmla="*/ 557193 w 10001500"/>
              <a:gd name="connsiteY4129" fmla="*/ 2317051 h 2601022"/>
              <a:gd name="connsiteX4130" fmla="*/ 546827 w 10001500"/>
              <a:gd name="connsiteY4130" fmla="*/ 2329362 h 2601022"/>
              <a:gd name="connsiteX4131" fmla="*/ 466487 w 10001500"/>
              <a:gd name="connsiteY4131" fmla="*/ 2339728 h 2601022"/>
              <a:gd name="connsiteX4132" fmla="*/ 386148 w 10001500"/>
              <a:gd name="connsiteY4132" fmla="*/ 2350094 h 2601022"/>
              <a:gd name="connsiteX4133" fmla="*/ 356669 w 10001500"/>
              <a:gd name="connsiteY4133" fmla="*/ 2364348 h 2601022"/>
              <a:gd name="connsiteX4134" fmla="*/ 321358 w 10001500"/>
              <a:gd name="connsiteY4134" fmla="*/ 2363052 h 2601022"/>
              <a:gd name="connsiteX4135" fmla="*/ 315527 w 10001500"/>
              <a:gd name="connsiteY4135" fmla="*/ 2371151 h 2601022"/>
              <a:gd name="connsiteX4136" fmla="*/ 305809 w 10001500"/>
              <a:gd name="connsiteY4136" fmla="*/ 2373418 h 2601022"/>
              <a:gd name="connsiteX4137" fmla="*/ 286372 w 10001500"/>
              <a:gd name="connsiteY4137" fmla="*/ 2371475 h 2601022"/>
              <a:gd name="connsiteX4138" fmla="*/ 274709 w 10001500"/>
              <a:gd name="connsiteY4138" fmla="*/ 2381193 h 2601022"/>
              <a:gd name="connsiteX4139" fmla="*/ 57015 w 10001500"/>
              <a:gd name="connsiteY4139" fmla="*/ 2394151 h 2601022"/>
              <a:gd name="connsiteX4140" fmla="*/ 56367 w 10001500"/>
              <a:gd name="connsiteY4140" fmla="*/ 2399982 h 2601022"/>
              <a:gd name="connsiteX4141" fmla="*/ 51832 w 10001500"/>
              <a:gd name="connsiteY4141" fmla="*/ 2401926 h 2601022"/>
              <a:gd name="connsiteX4142" fmla="*/ 39846 w 10001500"/>
              <a:gd name="connsiteY4142" fmla="*/ 2395771 h 2601022"/>
              <a:gd name="connsiteX4143" fmla="*/ 33691 w 10001500"/>
              <a:gd name="connsiteY4143" fmla="*/ 2383785 h 2601022"/>
              <a:gd name="connsiteX4144" fmla="*/ 56691 w 10001500"/>
              <a:gd name="connsiteY4144" fmla="*/ 2372771 h 2601022"/>
              <a:gd name="connsiteX4145" fmla="*/ 85522 w 10001500"/>
              <a:gd name="connsiteY4145" fmla="*/ 2373418 h 2601022"/>
              <a:gd name="connsiteX4146" fmla="*/ 93945 w 10001500"/>
              <a:gd name="connsiteY4146" fmla="*/ 2364348 h 2601022"/>
              <a:gd name="connsiteX4147" fmla="*/ 106256 w 10001500"/>
              <a:gd name="connsiteY4147" fmla="*/ 2363052 h 2601022"/>
              <a:gd name="connsiteX4148" fmla="*/ 168454 w 10001500"/>
              <a:gd name="connsiteY4148" fmla="*/ 2353334 h 2601022"/>
              <a:gd name="connsiteX4149" fmla="*/ 230652 w 10001500"/>
              <a:gd name="connsiteY4149" fmla="*/ 2339728 h 2601022"/>
              <a:gd name="connsiteX4150" fmla="*/ 244258 w 10001500"/>
              <a:gd name="connsiteY4150" fmla="*/ 2340052 h 2601022"/>
              <a:gd name="connsiteX4151" fmla="*/ 253976 w 10001500"/>
              <a:gd name="connsiteY4151" fmla="*/ 2334545 h 2601022"/>
              <a:gd name="connsiteX4152" fmla="*/ 246202 w 10001500"/>
              <a:gd name="connsiteY4152" fmla="*/ 2322882 h 2601022"/>
              <a:gd name="connsiteX4153" fmla="*/ 238427 w 10001500"/>
              <a:gd name="connsiteY4153" fmla="*/ 2311220 h 2601022"/>
              <a:gd name="connsiteX4154" fmla="*/ 246202 w 10001500"/>
              <a:gd name="connsiteY4154" fmla="*/ 2298262 h 2601022"/>
              <a:gd name="connsiteX4155" fmla="*/ 331077 w 10001500"/>
              <a:gd name="connsiteY4155" fmla="*/ 2287896 h 2601022"/>
              <a:gd name="connsiteX4156" fmla="*/ 412064 w 10001500"/>
              <a:gd name="connsiteY4156" fmla="*/ 2277530 h 2601022"/>
              <a:gd name="connsiteX4157" fmla="*/ 435388 w 10001500"/>
              <a:gd name="connsiteY4157" fmla="*/ 2264571 h 2601022"/>
              <a:gd name="connsiteX4158" fmla="*/ 463896 w 10001500"/>
              <a:gd name="connsiteY4158" fmla="*/ 2267163 h 2601022"/>
              <a:gd name="connsiteX4159" fmla="*/ 515728 w 10001500"/>
              <a:gd name="connsiteY4159" fmla="*/ 2246430 h 2601022"/>
              <a:gd name="connsiteX4160" fmla="*/ 520911 w 10001500"/>
              <a:gd name="connsiteY4160" fmla="*/ 2236064 h 2601022"/>
              <a:gd name="connsiteX4161" fmla="*/ 549095 w 10001500"/>
              <a:gd name="connsiteY4161" fmla="*/ 2235092 h 2601022"/>
              <a:gd name="connsiteX4162" fmla="*/ 575334 w 10001500"/>
              <a:gd name="connsiteY4162" fmla="*/ 2228289 h 2601022"/>
              <a:gd name="connsiteX4163" fmla="*/ 580518 w 10001500"/>
              <a:gd name="connsiteY4163" fmla="*/ 2234120 h 2601022"/>
              <a:gd name="connsiteX4164" fmla="*/ 585701 w 10001500"/>
              <a:gd name="connsiteY4164" fmla="*/ 2228289 h 2601022"/>
              <a:gd name="connsiteX4165" fmla="*/ 585701 w 10001500"/>
              <a:gd name="connsiteY4165" fmla="*/ 2207557 h 2601022"/>
              <a:gd name="connsiteX4166" fmla="*/ 613885 w 10001500"/>
              <a:gd name="connsiteY4166" fmla="*/ 2214035 h 2601022"/>
              <a:gd name="connsiteX4167" fmla="*/ 640124 w 10001500"/>
              <a:gd name="connsiteY4167" fmla="*/ 2220515 h 2601022"/>
              <a:gd name="connsiteX4168" fmla="*/ 665393 w 10001500"/>
              <a:gd name="connsiteY4168" fmla="*/ 2210148 h 2601022"/>
              <a:gd name="connsiteX4169" fmla="*/ 678999 w 10001500"/>
              <a:gd name="connsiteY4169" fmla="*/ 2199782 h 2601022"/>
              <a:gd name="connsiteX4170" fmla="*/ 697140 w 10001500"/>
              <a:gd name="connsiteY4170" fmla="*/ 2189416 h 2601022"/>
              <a:gd name="connsiteX4171" fmla="*/ 745084 w 10001500"/>
              <a:gd name="connsiteY4171" fmla="*/ 2173866 h 2601022"/>
              <a:gd name="connsiteX4172" fmla="*/ 793029 w 10001500"/>
              <a:gd name="connsiteY4172" fmla="*/ 2158316 h 2601022"/>
              <a:gd name="connsiteX4173" fmla="*/ 799184 w 10001500"/>
              <a:gd name="connsiteY4173" fmla="*/ 2157992 h 2601022"/>
              <a:gd name="connsiteX4174" fmla="*/ 803395 w 10001500"/>
              <a:gd name="connsiteY4174" fmla="*/ 2155724 h 2601022"/>
              <a:gd name="connsiteX4175" fmla="*/ 795296 w 10001500"/>
              <a:gd name="connsiteY4175" fmla="*/ 2148922 h 2601022"/>
              <a:gd name="connsiteX4176" fmla="*/ 785254 w 10001500"/>
              <a:gd name="connsiteY4176" fmla="*/ 2147949 h 2601022"/>
              <a:gd name="connsiteX4177" fmla="*/ 748971 w 10001500"/>
              <a:gd name="connsiteY4177" fmla="*/ 2147949 h 2601022"/>
              <a:gd name="connsiteX4178" fmla="*/ 719168 w 10001500"/>
              <a:gd name="connsiteY4178" fmla="*/ 2167386 h 2601022"/>
              <a:gd name="connsiteX4179" fmla="*/ 681590 w 10001500"/>
              <a:gd name="connsiteY4179" fmla="*/ 2179049 h 2601022"/>
              <a:gd name="connsiteX4180" fmla="*/ 660209 w 10001500"/>
              <a:gd name="connsiteY4180" fmla="*/ 2179373 h 2601022"/>
              <a:gd name="connsiteX4181" fmla="*/ 642716 w 10001500"/>
              <a:gd name="connsiteY4181" fmla="*/ 2189416 h 2601022"/>
              <a:gd name="connsiteX4182" fmla="*/ 569179 w 10001500"/>
              <a:gd name="connsiteY4182" fmla="*/ 2199782 h 2601022"/>
              <a:gd name="connsiteX4183" fmla="*/ 513136 w 10001500"/>
              <a:gd name="connsiteY4183" fmla="*/ 2210148 h 2601022"/>
              <a:gd name="connsiteX4184" fmla="*/ 496615 w 10001500"/>
              <a:gd name="connsiteY4184" fmla="*/ 2206908 h 2601022"/>
              <a:gd name="connsiteX4185" fmla="*/ 482037 w 10001500"/>
              <a:gd name="connsiteY4185" fmla="*/ 2199782 h 2601022"/>
              <a:gd name="connsiteX4186" fmla="*/ 456769 w 10001500"/>
              <a:gd name="connsiteY4186" fmla="*/ 2210148 h 2601022"/>
              <a:gd name="connsiteX4187" fmla="*/ 435388 w 10001500"/>
              <a:gd name="connsiteY4187" fmla="*/ 2220515 h 2601022"/>
              <a:gd name="connsiteX4188" fmla="*/ 414656 w 10001500"/>
              <a:gd name="connsiteY4188" fmla="*/ 2216303 h 2601022"/>
              <a:gd name="connsiteX4189" fmla="*/ 393923 w 10001500"/>
              <a:gd name="connsiteY4189" fmla="*/ 2210148 h 2601022"/>
              <a:gd name="connsiteX4190" fmla="*/ 382909 w 10001500"/>
              <a:gd name="connsiteY4190" fmla="*/ 2219866 h 2601022"/>
              <a:gd name="connsiteX4191" fmla="*/ 368007 w 10001500"/>
              <a:gd name="connsiteY4191" fmla="*/ 2233472 h 2601022"/>
              <a:gd name="connsiteX4192" fmla="*/ 344682 w 10001500"/>
              <a:gd name="connsiteY4192" fmla="*/ 2228937 h 2601022"/>
              <a:gd name="connsiteX4193" fmla="*/ 321358 w 10001500"/>
              <a:gd name="connsiteY4193" fmla="*/ 2220515 h 2601022"/>
              <a:gd name="connsiteX4194" fmla="*/ 317147 w 10001500"/>
              <a:gd name="connsiteY4194" fmla="*/ 2226670 h 2601022"/>
              <a:gd name="connsiteX4195" fmla="*/ 310992 w 10001500"/>
              <a:gd name="connsiteY4195" fmla="*/ 2230881 h 2601022"/>
              <a:gd name="connsiteX4196" fmla="*/ 308724 w 10001500"/>
              <a:gd name="connsiteY4196" fmla="*/ 2226670 h 2601022"/>
              <a:gd name="connsiteX4197" fmla="*/ 308400 w 10001500"/>
              <a:gd name="connsiteY4197" fmla="*/ 2220515 h 2601022"/>
              <a:gd name="connsiteX4198" fmla="*/ 273413 w 10001500"/>
              <a:gd name="connsiteY4198" fmla="*/ 2214035 h 2601022"/>
              <a:gd name="connsiteX4199" fmla="*/ 238427 w 10001500"/>
              <a:gd name="connsiteY4199" fmla="*/ 2207557 h 2601022"/>
              <a:gd name="connsiteX4200" fmla="*/ 251385 w 10001500"/>
              <a:gd name="connsiteY4200" fmla="*/ 2199782 h 2601022"/>
              <a:gd name="connsiteX4201" fmla="*/ 267582 w 10001500"/>
              <a:gd name="connsiteY4201" fmla="*/ 2197514 h 2601022"/>
              <a:gd name="connsiteX4202" fmla="*/ 279893 w 10001500"/>
              <a:gd name="connsiteY4202" fmla="*/ 2189416 h 2601022"/>
              <a:gd name="connsiteX4203" fmla="*/ 291879 w 10001500"/>
              <a:gd name="connsiteY4203" fmla="*/ 2191359 h 2601022"/>
              <a:gd name="connsiteX4204" fmla="*/ 298034 w 10001500"/>
              <a:gd name="connsiteY4204" fmla="*/ 2181640 h 2601022"/>
              <a:gd name="connsiteX4205" fmla="*/ 331725 w 10001500"/>
              <a:gd name="connsiteY4205" fmla="*/ 2189416 h 2601022"/>
              <a:gd name="connsiteX4206" fmla="*/ 383556 w 10001500"/>
              <a:gd name="connsiteY4206" fmla="*/ 2180993 h 2601022"/>
              <a:gd name="connsiteX4207" fmla="*/ 435388 w 10001500"/>
              <a:gd name="connsiteY4207" fmla="*/ 2168683 h 2601022"/>
              <a:gd name="connsiteX4208" fmla="*/ 431177 w 10001500"/>
              <a:gd name="connsiteY4208" fmla="*/ 2151837 h 2601022"/>
              <a:gd name="connsiteX4209" fmla="*/ 417247 w 10001500"/>
              <a:gd name="connsiteY4209" fmla="*/ 2142766 h 2601022"/>
              <a:gd name="connsiteX4210" fmla="*/ 406881 w 10001500"/>
              <a:gd name="connsiteY4210" fmla="*/ 2128837 h 2601022"/>
              <a:gd name="connsiteX4211" fmla="*/ 396514 w 10001500"/>
              <a:gd name="connsiteY4211" fmla="*/ 2116850 h 2601022"/>
              <a:gd name="connsiteX4212" fmla="*/ 352457 w 10001500"/>
              <a:gd name="connsiteY4212" fmla="*/ 2116850 h 2601022"/>
              <a:gd name="connsiteX4213" fmla="*/ 360232 w 10001500"/>
              <a:gd name="connsiteY4213" fmla="*/ 2096118 h 2601022"/>
              <a:gd name="connsiteX4214" fmla="*/ 372218 w 10001500"/>
              <a:gd name="connsiteY4214" fmla="*/ 2085751 h 2601022"/>
              <a:gd name="connsiteX4215" fmla="*/ 409472 w 10001500"/>
              <a:gd name="connsiteY4215" fmla="*/ 2075385 h 2601022"/>
              <a:gd name="connsiteX4216" fmla="*/ 419839 w 10001500"/>
              <a:gd name="connsiteY4216" fmla="*/ 2067610 h 2601022"/>
              <a:gd name="connsiteX4217" fmla="*/ 440248 w 10001500"/>
              <a:gd name="connsiteY4217" fmla="*/ 2065342 h 2601022"/>
              <a:gd name="connsiteX4218" fmla="*/ 458712 w 10001500"/>
              <a:gd name="connsiteY4218" fmla="*/ 2057244 h 2601022"/>
              <a:gd name="connsiteX4219" fmla="*/ 535489 w 10001500"/>
              <a:gd name="connsiteY4219" fmla="*/ 2031328 h 2601022"/>
              <a:gd name="connsiteX4220" fmla="*/ 629758 w 10001500"/>
              <a:gd name="connsiteY4220" fmla="*/ 2005412 h 2601022"/>
              <a:gd name="connsiteX4221" fmla="*/ 632349 w 10001500"/>
              <a:gd name="connsiteY4221" fmla="*/ 1997637 h 2601022"/>
              <a:gd name="connsiteX4222" fmla="*/ 659885 w 10001500"/>
              <a:gd name="connsiteY4222" fmla="*/ 1996017 h 2601022"/>
              <a:gd name="connsiteX4223" fmla="*/ 681590 w 10001500"/>
              <a:gd name="connsiteY4223" fmla="*/ 1984679 h 2601022"/>
              <a:gd name="connsiteX4224" fmla="*/ 692604 w 10001500"/>
              <a:gd name="connsiteY4224" fmla="*/ 1982411 h 2601022"/>
              <a:gd name="connsiteX4225" fmla="*/ 699731 w 10001500"/>
              <a:gd name="connsiteY4225" fmla="*/ 1974313 h 2601022"/>
              <a:gd name="connsiteX4226" fmla="*/ 725647 w 10001500"/>
              <a:gd name="connsiteY4226" fmla="*/ 1974313 h 2601022"/>
              <a:gd name="connsiteX4227" fmla="*/ 733422 w 10001500"/>
              <a:gd name="connsiteY4227" fmla="*/ 1966538 h 2601022"/>
              <a:gd name="connsiteX4228" fmla="*/ 756746 w 10001500"/>
              <a:gd name="connsiteY4228" fmla="*/ 1966538 h 2601022"/>
              <a:gd name="connsiteX4229" fmla="*/ 761930 w 10001500"/>
              <a:gd name="connsiteY4229" fmla="*/ 1956171 h 2601022"/>
              <a:gd name="connsiteX4230" fmla="*/ 769056 w 10001500"/>
              <a:gd name="connsiteY4230" fmla="*/ 1954228 h 2601022"/>
              <a:gd name="connsiteX4231" fmla="*/ 772296 w 10001500"/>
              <a:gd name="connsiteY4231" fmla="*/ 1948397 h 2601022"/>
              <a:gd name="connsiteX4232" fmla="*/ 806311 w 10001500"/>
              <a:gd name="connsiteY4232" fmla="*/ 1925720 h 2601022"/>
              <a:gd name="connsiteX4233" fmla="*/ 850044 w 10001500"/>
              <a:gd name="connsiteY4233" fmla="*/ 1914706 h 2601022"/>
              <a:gd name="connsiteX4234" fmla="*/ 865270 w 10001500"/>
              <a:gd name="connsiteY4234" fmla="*/ 1917946 h 2601022"/>
              <a:gd name="connsiteX4235" fmla="*/ 878552 w 10001500"/>
              <a:gd name="connsiteY4235" fmla="*/ 1925072 h 2601022"/>
              <a:gd name="connsiteX4236" fmla="*/ 904468 w 10001500"/>
              <a:gd name="connsiteY4236" fmla="*/ 1912114 h 2601022"/>
              <a:gd name="connsiteX4237" fmla="*/ 909327 w 10001500"/>
              <a:gd name="connsiteY4237" fmla="*/ 1904016 h 2601022"/>
              <a:gd name="connsiteX4238" fmla="*/ 920017 w 10001500"/>
              <a:gd name="connsiteY4238" fmla="*/ 1901748 h 2601022"/>
              <a:gd name="connsiteX4239" fmla="*/ 925200 w 10001500"/>
              <a:gd name="connsiteY4239" fmla="*/ 1901748 h 2601022"/>
              <a:gd name="connsiteX4240" fmla="*/ 925848 w 10001500"/>
              <a:gd name="connsiteY4240" fmla="*/ 1891706 h 2601022"/>
              <a:gd name="connsiteX4241" fmla="*/ 930383 w 10001500"/>
              <a:gd name="connsiteY4241" fmla="*/ 1883607 h 2601022"/>
              <a:gd name="connsiteX4242" fmla="*/ 937834 w 10001500"/>
              <a:gd name="connsiteY4242" fmla="*/ 1888142 h 2601022"/>
              <a:gd name="connsiteX4243" fmla="*/ 943341 w 10001500"/>
              <a:gd name="connsiteY4243" fmla="*/ 1896565 h 2601022"/>
              <a:gd name="connsiteX4244" fmla="*/ 978328 w 10001500"/>
              <a:gd name="connsiteY4244" fmla="*/ 1888790 h 2601022"/>
              <a:gd name="connsiteX4245" fmla="*/ 1013316 w 10001500"/>
              <a:gd name="connsiteY4245" fmla="*/ 1881015 h 2601022"/>
              <a:gd name="connsiteX4246" fmla="*/ 1035992 w 10001500"/>
              <a:gd name="connsiteY4246" fmla="*/ 1870001 h 2601022"/>
              <a:gd name="connsiteX4247" fmla="*/ 1062555 w 10001500"/>
              <a:gd name="connsiteY4247" fmla="*/ 1870649 h 2601022"/>
              <a:gd name="connsiteX4248" fmla="*/ 1065146 w 10001500"/>
              <a:gd name="connsiteY4248" fmla="*/ 1862874 h 2601022"/>
              <a:gd name="connsiteX4249" fmla="*/ 1077781 w 10001500"/>
              <a:gd name="connsiteY4249" fmla="*/ 1860606 h 2601022"/>
              <a:gd name="connsiteX4250" fmla="*/ 1088472 w 10001500"/>
              <a:gd name="connsiteY4250" fmla="*/ 1852508 h 2601022"/>
              <a:gd name="connsiteX4251" fmla="*/ 1140303 w 10001500"/>
              <a:gd name="connsiteY4251" fmla="*/ 1836958 h 2601022"/>
              <a:gd name="connsiteX4252" fmla="*/ 1184360 w 10001500"/>
              <a:gd name="connsiteY4252" fmla="*/ 1821409 h 2601022"/>
              <a:gd name="connsiteX4253" fmla="*/ 1192135 w 10001500"/>
              <a:gd name="connsiteY4253" fmla="*/ 1811042 h 2601022"/>
              <a:gd name="connsiteX4254" fmla="*/ 1215459 w 10001500"/>
              <a:gd name="connsiteY4254" fmla="*/ 1811042 h 2601022"/>
              <a:gd name="connsiteX4255" fmla="*/ 1223882 w 10001500"/>
              <a:gd name="connsiteY4255" fmla="*/ 1802943 h 2601022"/>
              <a:gd name="connsiteX4256" fmla="*/ 1236192 w 10001500"/>
              <a:gd name="connsiteY4256" fmla="*/ 1800676 h 2601022"/>
              <a:gd name="connsiteX4257" fmla="*/ 1245586 w 10001500"/>
              <a:gd name="connsiteY4257" fmla="*/ 1793873 h 2601022"/>
              <a:gd name="connsiteX4258" fmla="*/ 1256925 w 10001500"/>
              <a:gd name="connsiteY4258" fmla="*/ 1792901 h 2601022"/>
              <a:gd name="connsiteX4259" fmla="*/ 1259516 w 10001500"/>
              <a:gd name="connsiteY4259" fmla="*/ 1782534 h 2601022"/>
              <a:gd name="connsiteX4260" fmla="*/ 1309082 w 10001500"/>
              <a:gd name="connsiteY4260" fmla="*/ 1772168 h 2601022"/>
              <a:gd name="connsiteX4261" fmla="*/ 1352814 w 10001500"/>
              <a:gd name="connsiteY4261" fmla="*/ 1761802 h 2601022"/>
              <a:gd name="connsiteX4262" fmla="*/ 1357998 w 10001500"/>
              <a:gd name="connsiteY4262" fmla="*/ 1751435 h 2601022"/>
              <a:gd name="connsiteX4263" fmla="*/ 1381321 w 10001500"/>
              <a:gd name="connsiteY4263" fmla="*/ 1751435 h 2601022"/>
              <a:gd name="connsiteX4264" fmla="*/ 1396872 w 10001500"/>
              <a:gd name="connsiteY4264" fmla="*/ 1730703 h 2601022"/>
              <a:gd name="connsiteX4265" fmla="*/ 1446111 w 10001500"/>
              <a:gd name="connsiteY4265" fmla="*/ 1717745 h 2601022"/>
              <a:gd name="connsiteX4266" fmla="*/ 1450971 w 10001500"/>
              <a:gd name="connsiteY4266" fmla="*/ 1707379 h 2601022"/>
              <a:gd name="connsiteX4267" fmla="*/ 1461661 w 10001500"/>
              <a:gd name="connsiteY4267" fmla="*/ 1704787 h 2601022"/>
              <a:gd name="connsiteX4268" fmla="*/ 1466844 w 10001500"/>
              <a:gd name="connsiteY4268" fmla="*/ 1704787 h 2601022"/>
              <a:gd name="connsiteX4269" fmla="*/ 1473647 w 10001500"/>
              <a:gd name="connsiteY4269" fmla="*/ 1690857 h 2601022"/>
              <a:gd name="connsiteX4270" fmla="*/ 1490168 w 10001500"/>
              <a:gd name="connsiteY4270" fmla="*/ 1686646 h 2601022"/>
              <a:gd name="connsiteX4271" fmla="*/ 1521267 w 10001500"/>
              <a:gd name="connsiteY4271" fmla="*/ 1678547 h 2601022"/>
              <a:gd name="connsiteX4272" fmla="*/ 1544592 w 10001500"/>
              <a:gd name="connsiteY4272" fmla="*/ 1660729 h 2601022"/>
              <a:gd name="connsiteX4273" fmla="*/ 1571480 w 10001500"/>
              <a:gd name="connsiteY4273" fmla="*/ 1650039 h 2601022"/>
              <a:gd name="connsiteX4274" fmla="*/ 1596424 w 10001500"/>
              <a:gd name="connsiteY4274" fmla="*/ 1637405 h 2601022"/>
              <a:gd name="connsiteX4275" fmla="*/ 1611326 w 10001500"/>
              <a:gd name="connsiteY4275" fmla="*/ 1632222 h 2601022"/>
              <a:gd name="connsiteX4276" fmla="*/ 1630116 w 10001500"/>
              <a:gd name="connsiteY4276" fmla="*/ 1627039 h 2601022"/>
              <a:gd name="connsiteX4277" fmla="*/ 1639509 w 10001500"/>
              <a:gd name="connsiteY4277" fmla="*/ 1620236 h 2601022"/>
              <a:gd name="connsiteX4278" fmla="*/ 1650848 w 10001500"/>
              <a:gd name="connsiteY4278" fmla="*/ 1619264 h 2601022"/>
              <a:gd name="connsiteX4279" fmla="*/ 1666398 w 10001500"/>
              <a:gd name="connsiteY4279" fmla="*/ 1601123 h 2601022"/>
              <a:gd name="connsiteX4280" fmla="*/ 1689721 w 10001500"/>
              <a:gd name="connsiteY4280" fmla="*/ 1588165 h 2601022"/>
              <a:gd name="connsiteX4281" fmla="*/ 1710778 w 10001500"/>
              <a:gd name="connsiteY4281" fmla="*/ 1571967 h 2601022"/>
              <a:gd name="connsiteX4282" fmla="*/ 1718229 w 10001500"/>
              <a:gd name="connsiteY4282" fmla="*/ 1544108 h 2601022"/>
              <a:gd name="connsiteX4283" fmla="*/ 1738962 w 10001500"/>
              <a:gd name="connsiteY4283" fmla="*/ 1533742 h 2601022"/>
              <a:gd name="connsiteX4284" fmla="*/ 1772653 w 10001500"/>
              <a:gd name="connsiteY4284" fmla="*/ 1524671 h 2601022"/>
              <a:gd name="connsiteX4285" fmla="*/ 1783020 w 10001500"/>
              <a:gd name="connsiteY4285" fmla="*/ 1515600 h 2601022"/>
              <a:gd name="connsiteX4286" fmla="*/ 1784639 w 10001500"/>
              <a:gd name="connsiteY4286" fmla="*/ 1503614 h 2601022"/>
              <a:gd name="connsiteX4287" fmla="*/ 1795977 w 10001500"/>
              <a:gd name="connsiteY4287" fmla="*/ 1497459 h 2601022"/>
              <a:gd name="connsiteX4288" fmla="*/ 1816710 w 10001500"/>
              <a:gd name="connsiteY4288" fmla="*/ 1476727 h 2601022"/>
              <a:gd name="connsiteX4289" fmla="*/ 1821894 w 10001500"/>
              <a:gd name="connsiteY4289" fmla="*/ 1466360 h 2601022"/>
              <a:gd name="connsiteX4290" fmla="*/ 1827076 w 10001500"/>
              <a:gd name="connsiteY4290" fmla="*/ 1455994 h 2601022"/>
              <a:gd name="connsiteX4291" fmla="*/ 1845217 w 10001500"/>
              <a:gd name="connsiteY4291" fmla="*/ 1432669 h 2601022"/>
              <a:gd name="connsiteX4292" fmla="*/ 1845865 w 10001500"/>
              <a:gd name="connsiteY4292" fmla="*/ 1426514 h 2601022"/>
              <a:gd name="connsiteX4293" fmla="*/ 1850400 w 10001500"/>
              <a:gd name="connsiteY4293" fmla="*/ 1422303 h 2601022"/>
              <a:gd name="connsiteX4294" fmla="*/ 1860443 w 10001500"/>
              <a:gd name="connsiteY4294" fmla="*/ 1426838 h 2601022"/>
              <a:gd name="connsiteX4295" fmla="*/ 1868541 w 10001500"/>
              <a:gd name="connsiteY4295" fmla="*/ 1435260 h 2601022"/>
              <a:gd name="connsiteX4296" fmla="*/ 1883119 w 10001500"/>
              <a:gd name="connsiteY4296" fmla="*/ 1416472 h 2601022"/>
              <a:gd name="connsiteX4297" fmla="*/ 1891866 w 10001500"/>
              <a:gd name="connsiteY4297" fmla="*/ 1393795 h 2601022"/>
              <a:gd name="connsiteX4298" fmla="*/ 1897050 w 10001500"/>
              <a:gd name="connsiteY4298" fmla="*/ 1391203 h 2601022"/>
              <a:gd name="connsiteX4299" fmla="*/ 1886359 w 10001500"/>
              <a:gd name="connsiteY4299" fmla="*/ 1365611 h 2601022"/>
              <a:gd name="connsiteX4300" fmla="*/ 1873725 w 10001500"/>
              <a:gd name="connsiteY4300" fmla="*/ 1341963 h 2601022"/>
              <a:gd name="connsiteX4301" fmla="*/ 1865626 w 10001500"/>
              <a:gd name="connsiteY4301" fmla="*/ 1335160 h 2601022"/>
              <a:gd name="connsiteX4302" fmla="*/ 1863358 w 10001500"/>
              <a:gd name="connsiteY4302" fmla="*/ 1326414 h 2601022"/>
              <a:gd name="connsiteX4303" fmla="*/ 1863358 w 10001500"/>
              <a:gd name="connsiteY4303" fmla="*/ 1321230 h 2601022"/>
              <a:gd name="connsiteX4304" fmla="*/ 1806343 w 10001500"/>
              <a:gd name="connsiteY4304" fmla="*/ 1300498 h 2601022"/>
              <a:gd name="connsiteX4305" fmla="*/ 1785610 w 10001500"/>
              <a:gd name="connsiteY4305" fmla="*/ 1286892 h 2601022"/>
              <a:gd name="connsiteX4306" fmla="*/ 1764878 w 10001500"/>
              <a:gd name="connsiteY4306" fmla="*/ 1277173 h 2601022"/>
              <a:gd name="connsiteX4307" fmla="*/ 1749328 w 10001500"/>
              <a:gd name="connsiteY4307" fmla="*/ 1266807 h 2601022"/>
              <a:gd name="connsiteX4308" fmla="*/ 1690369 w 10001500"/>
              <a:gd name="connsiteY4308" fmla="*/ 1240567 h 2601022"/>
              <a:gd name="connsiteX4309" fmla="*/ 1635298 w 10001500"/>
              <a:gd name="connsiteY4309" fmla="*/ 1204608 h 2601022"/>
              <a:gd name="connsiteX4310" fmla="*/ 1603227 w 10001500"/>
              <a:gd name="connsiteY4310" fmla="*/ 1186468 h 2601022"/>
              <a:gd name="connsiteX4311" fmla="*/ 1557550 w 10001500"/>
              <a:gd name="connsiteY4311" fmla="*/ 1176101 h 2601022"/>
              <a:gd name="connsiteX4312" fmla="*/ 1542000 w 10001500"/>
              <a:gd name="connsiteY4312" fmla="*/ 1152776 h 2601022"/>
              <a:gd name="connsiteX4313" fmla="*/ 1530338 w 10001500"/>
              <a:gd name="connsiteY4313" fmla="*/ 1142086 h 2601022"/>
              <a:gd name="connsiteX4314" fmla="*/ 1518676 w 10001500"/>
              <a:gd name="connsiteY4314" fmla="*/ 1137227 h 2601022"/>
              <a:gd name="connsiteX4315" fmla="*/ 1528071 w 10001500"/>
              <a:gd name="connsiteY4315" fmla="*/ 1130748 h 2601022"/>
              <a:gd name="connsiteX4316" fmla="*/ 1539409 w 10001500"/>
              <a:gd name="connsiteY4316" fmla="*/ 1124269 h 2601022"/>
              <a:gd name="connsiteX4317" fmla="*/ 1555930 w 10001500"/>
              <a:gd name="connsiteY4317" fmla="*/ 1132368 h 2601022"/>
              <a:gd name="connsiteX4318" fmla="*/ 1570508 w 10001500"/>
              <a:gd name="connsiteY4318" fmla="*/ 1142410 h 2601022"/>
              <a:gd name="connsiteX4319" fmla="*/ 1609382 w 10001500"/>
              <a:gd name="connsiteY4319" fmla="*/ 1145002 h 2601022"/>
              <a:gd name="connsiteX4320" fmla="*/ 1630116 w 10001500"/>
              <a:gd name="connsiteY4320" fmla="*/ 1134636 h 2601022"/>
              <a:gd name="connsiteX4321" fmla="*/ 1599016 w 10001500"/>
              <a:gd name="connsiteY4321" fmla="*/ 1113579 h 2601022"/>
              <a:gd name="connsiteX4322" fmla="*/ 1560142 w 10001500"/>
              <a:gd name="connsiteY4322" fmla="*/ 1113903 h 2601022"/>
              <a:gd name="connsiteX4323" fmla="*/ 1547183 w 10001500"/>
              <a:gd name="connsiteY4323" fmla="*/ 1093170 h 2601022"/>
              <a:gd name="connsiteX4324" fmla="*/ 1531310 w 10001500"/>
              <a:gd name="connsiteY4324" fmla="*/ 1072761 h 2601022"/>
              <a:gd name="connsiteX4325" fmla="*/ 1513494 w 10001500"/>
              <a:gd name="connsiteY4325" fmla="*/ 1054296 h 2601022"/>
              <a:gd name="connsiteX4326" fmla="*/ 1513494 w 10001500"/>
              <a:gd name="connsiteY4326" fmla="*/ 1051705 h 2601022"/>
              <a:gd name="connsiteX4327" fmla="*/ 1498591 w 10001500"/>
              <a:gd name="connsiteY4327" fmla="*/ 1050408 h 2601022"/>
              <a:gd name="connsiteX4328" fmla="*/ 1487577 w 10001500"/>
              <a:gd name="connsiteY4328" fmla="*/ 1041338 h 2601022"/>
              <a:gd name="connsiteX4329" fmla="*/ 1454210 w 10001500"/>
              <a:gd name="connsiteY4329" fmla="*/ 1018661 h 2601022"/>
              <a:gd name="connsiteX4330" fmla="*/ 1415012 w 10001500"/>
              <a:gd name="connsiteY4330" fmla="*/ 1007647 h 2601022"/>
              <a:gd name="connsiteX4331" fmla="*/ 1402054 w 10001500"/>
              <a:gd name="connsiteY4331" fmla="*/ 995337 h 2601022"/>
              <a:gd name="connsiteX4332" fmla="*/ 1381321 w 10001500"/>
              <a:gd name="connsiteY4332" fmla="*/ 994689 h 2601022"/>
              <a:gd name="connsiteX4333" fmla="*/ 1378730 w 10001500"/>
              <a:gd name="connsiteY4333" fmla="*/ 984322 h 2601022"/>
              <a:gd name="connsiteX4334" fmla="*/ 1370955 w 10001500"/>
              <a:gd name="connsiteY4334" fmla="*/ 994689 h 2601022"/>
              <a:gd name="connsiteX4335" fmla="*/ 1394280 w 10001500"/>
              <a:gd name="connsiteY4335" fmla="*/ 1007647 h 2601022"/>
              <a:gd name="connsiteX4336" fmla="*/ 1404321 w 10001500"/>
              <a:gd name="connsiteY4336" fmla="*/ 1023197 h 2601022"/>
              <a:gd name="connsiteX4337" fmla="*/ 1420196 w 10001500"/>
              <a:gd name="connsiteY4337" fmla="*/ 1030972 h 2601022"/>
              <a:gd name="connsiteX4338" fmla="*/ 1432505 w 10001500"/>
              <a:gd name="connsiteY4338" fmla="*/ 1029676 h 2601022"/>
              <a:gd name="connsiteX4339" fmla="*/ 1440928 w 10001500"/>
              <a:gd name="connsiteY4339" fmla="*/ 1036155 h 2601022"/>
              <a:gd name="connsiteX4340" fmla="*/ 1440928 w 10001500"/>
              <a:gd name="connsiteY4340" fmla="*/ 1038746 h 2601022"/>
              <a:gd name="connsiteX4341" fmla="*/ 1463281 w 10001500"/>
              <a:gd name="connsiteY4341" fmla="*/ 1038746 h 2601022"/>
              <a:gd name="connsiteX4342" fmla="*/ 1479802 w 10001500"/>
              <a:gd name="connsiteY4342" fmla="*/ 1046522 h 2601022"/>
              <a:gd name="connsiteX4343" fmla="*/ 1477212 w 10001500"/>
              <a:gd name="connsiteY4343" fmla="*/ 1051705 h 2601022"/>
              <a:gd name="connsiteX4344" fmla="*/ 1487577 w 10001500"/>
              <a:gd name="connsiteY4344" fmla="*/ 1062071 h 2601022"/>
              <a:gd name="connsiteX4345" fmla="*/ 1513494 w 10001500"/>
              <a:gd name="connsiteY4345" fmla="*/ 1062071 h 2601022"/>
              <a:gd name="connsiteX4346" fmla="*/ 1515760 w 10001500"/>
              <a:gd name="connsiteY4346" fmla="*/ 1071141 h 2601022"/>
              <a:gd name="connsiteX4347" fmla="*/ 1516084 w 10001500"/>
              <a:gd name="connsiteY4347" fmla="*/ 1080212 h 2601022"/>
              <a:gd name="connsiteX4348" fmla="*/ 1516084 w 10001500"/>
              <a:gd name="connsiteY4348" fmla="*/ 1090578 h 2601022"/>
              <a:gd name="connsiteX4349" fmla="*/ 1490168 w 10001500"/>
              <a:gd name="connsiteY4349" fmla="*/ 1080212 h 2601022"/>
              <a:gd name="connsiteX4350" fmla="*/ 1486929 w 10001500"/>
              <a:gd name="connsiteY4350" fmla="*/ 1100621 h 2601022"/>
              <a:gd name="connsiteX4351" fmla="*/ 1472027 w 10001500"/>
              <a:gd name="connsiteY4351" fmla="*/ 1111311 h 2601022"/>
              <a:gd name="connsiteX4352" fmla="*/ 1445464 w 10001500"/>
              <a:gd name="connsiteY4352" fmla="*/ 1097705 h 2601022"/>
              <a:gd name="connsiteX4353" fmla="*/ 1415012 w 10001500"/>
              <a:gd name="connsiteY4353" fmla="*/ 1087987 h 2601022"/>
              <a:gd name="connsiteX4354" fmla="*/ 1397843 w 10001500"/>
              <a:gd name="connsiteY4354" fmla="*/ 1066606 h 2601022"/>
              <a:gd name="connsiteX4355" fmla="*/ 1370955 w 10001500"/>
              <a:gd name="connsiteY4355" fmla="*/ 1056888 h 2601022"/>
              <a:gd name="connsiteX4356" fmla="*/ 1332081 w 10001500"/>
              <a:gd name="connsiteY4356" fmla="*/ 1028380 h 2601022"/>
              <a:gd name="connsiteX4357" fmla="*/ 1357998 w 10001500"/>
              <a:gd name="connsiteY4357" fmla="*/ 1005056 h 2601022"/>
              <a:gd name="connsiteX4358" fmla="*/ 1314913 w 10001500"/>
              <a:gd name="connsiteY4358" fmla="*/ 991126 h 2601022"/>
              <a:gd name="connsiteX4359" fmla="*/ 1269883 w 10001500"/>
              <a:gd name="connsiteY4359" fmla="*/ 986914 h 2601022"/>
              <a:gd name="connsiteX4360" fmla="*/ 1244291 w 10001500"/>
              <a:gd name="connsiteY4360" fmla="*/ 963590 h 2601022"/>
              <a:gd name="connsiteX4361" fmla="*/ 1220642 w 10001500"/>
              <a:gd name="connsiteY4361" fmla="*/ 940266 h 2601022"/>
              <a:gd name="connsiteX4362" fmla="*/ 1211572 w 10001500"/>
              <a:gd name="connsiteY4362" fmla="*/ 945449 h 2601022"/>
              <a:gd name="connsiteX4363" fmla="*/ 1202501 w 10001500"/>
              <a:gd name="connsiteY4363" fmla="*/ 950632 h 2601022"/>
              <a:gd name="connsiteX4364" fmla="*/ 1184360 w 10001500"/>
              <a:gd name="connsiteY4364" fmla="*/ 927308 h 2601022"/>
              <a:gd name="connsiteX4365" fmla="*/ 1179501 w 10001500"/>
              <a:gd name="connsiteY4365" fmla="*/ 926660 h 2601022"/>
              <a:gd name="connsiteX4366" fmla="*/ 1176585 w 10001500"/>
              <a:gd name="connsiteY4366" fmla="*/ 922124 h 2601022"/>
              <a:gd name="connsiteX4367" fmla="*/ 1179825 w 10001500"/>
              <a:gd name="connsiteY4367" fmla="*/ 913378 h 2601022"/>
              <a:gd name="connsiteX4368" fmla="*/ 1186952 w 10001500"/>
              <a:gd name="connsiteY4368" fmla="*/ 906575 h 2601022"/>
              <a:gd name="connsiteX4369" fmla="*/ 1176262 w 10001500"/>
              <a:gd name="connsiteY4369" fmla="*/ 896856 h 2601022"/>
              <a:gd name="connsiteX4370" fmla="*/ 1171402 w 10001500"/>
              <a:gd name="connsiteY4370" fmla="*/ 883251 h 2601022"/>
              <a:gd name="connsiteX4371" fmla="*/ 1171402 w 10001500"/>
              <a:gd name="connsiteY4371" fmla="*/ 880659 h 2601022"/>
              <a:gd name="connsiteX4372" fmla="*/ 1162007 w 10001500"/>
              <a:gd name="connsiteY4372" fmla="*/ 869969 h 2601022"/>
              <a:gd name="connsiteX4373" fmla="*/ 1158444 w 10001500"/>
              <a:gd name="connsiteY4373" fmla="*/ 857335 h 2601022"/>
              <a:gd name="connsiteX4374" fmla="*/ 1158444 w 10001500"/>
              <a:gd name="connsiteY4374" fmla="*/ 852152 h 2601022"/>
              <a:gd name="connsiteX4375" fmla="*/ 1150022 w 10001500"/>
              <a:gd name="connsiteY4375" fmla="*/ 860250 h 2601022"/>
              <a:gd name="connsiteX4376" fmla="*/ 1145486 w 10001500"/>
              <a:gd name="connsiteY4376" fmla="*/ 870292 h 2601022"/>
              <a:gd name="connsiteX4377" fmla="*/ 1150669 w 10001500"/>
              <a:gd name="connsiteY4377" fmla="*/ 872884 h 2601022"/>
              <a:gd name="connsiteX4378" fmla="*/ 1168810 w 10001500"/>
              <a:gd name="connsiteY4378" fmla="*/ 891025 h 2601022"/>
              <a:gd name="connsiteX4379" fmla="*/ 1168810 w 10001500"/>
              <a:gd name="connsiteY4379" fmla="*/ 914350 h 2601022"/>
              <a:gd name="connsiteX4380" fmla="*/ 1150669 w 10001500"/>
              <a:gd name="connsiteY4380" fmla="*/ 891025 h 2601022"/>
              <a:gd name="connsiteX4381" fmla="*/ 1141599 w 10001500"/>
              <a:gd name="connsiteY4381" fmla="*/ 886814 h 2601022"/>
              <a:gd name="connsiteX4382" fmla="*/ 1132528 w 10001500"/>
              <a:gd name="connsiteY4382" fmla="*/ 880659 h 2601022"/>
              <a:gd name="connsiteX4383" fmla="*/ 1125401 w 10001500"/>
              <a:gd name="connsiteY4383" fmla="*/ 878715 h 2601022"/>
              <a:gd name="connsiteX4384" fmla="*/ 1122162 w 10001500"/>
              <a:gd name="connsiteY4384" fmla="*/ 872884 h 2601022"/>
              <a:gd name="connsiteX4385" fmla="*/ 1122162 w 10001500"/>
              <a:gd name="connsiteY4385" fmla="*/ 863490 h 2601022"/>
              <a:gd name="connsiteX4386" fmla="*/ 1114387 w 10001500"/>
              <a:gd name="connsiteY4386" fmla="*/ 859926 h 2601022"/>
              <a:gd name="connsiteX4387" fmla="*/ 1109204 w 10001500"/>
              <a:gd name="connsiteY4387" fmla="*/ 842433 h 2601022"/>
              <a:gd name="connsiteX4388" fmla="*/ 1104021 w 10001500"/>
              <a:gd name="connsiteY4388" fmla="*/ 821053 h 2601022"/>
              <a:gd name="connsiteX4389" fmla="*/ 1106612 w 10001500"/>
              <a:gd name="connsiteY4389" fmla="*/ 808094 h 2601022"/>
              <a:gd name="connsiteX4390" fmla="*/ 1085879 w 10001500"/>
              <a:gd name="connsiteY4390" fmla="*/ 797728 h 2601022"/>
              <a:gd name="connsiteX4391" fmla="*/ 1087175 w 10001500"/>
              <a:gd name="connsiteY4391" fmla="*/ 782502 h 2601022"/>
              <a:gd name="connsiteX4392" fmla="*/ 1080696 w 10001500"/>
              <a:gd name="connsiteY4392" fmla="*/ 769221 h 2601022"/>
              <a:gd name="connsiteX4393" fmla="*/ 1065146 w 10001500"/>
              <a:gd name="connsiteY4393" fmla="*/ 740713 h 2601022"/>
              <a:gd name="connsiteX4394" fmla="*/ 1068062 w 10001500"/>
              <a:gd name="connsiteY4394" fmla="*/ 700543 h 2601022"/>
              <a:gd name="connsiteX4395" fmla="*/ 1072921 w 10001500"/>
              <a:gd name="connsiteY4395" fmla="*/ 660373 h 2601022"/>
              <a:gd name="connsiteX4396" fmla="*/ 1083288 w 10001500"/>
              <a:gd name="connsiteY4396" fmla="*/ 647415 h 2601022"/>
              <a:gd name="connsiteX4397" fmla="*/ 1096893 w 10001500"/>
              <a:gd name="connsiteY4397" fmla="*/ 618584 h 2601022"/>
              <a:gd name="connsiteX4398" fmla="*/ 1114387 w 10001500"/>
              <a:gd name="connsiteY4398" fmla="*/ 580034 h 2601022"/>
              <a:gd name="connsiteX4399" fmla="*/ 1117951 w 10001500"/>
              <a:gd name="connsiteY4399" fmla="*/ 566104 h 2601022"/>
              <a:gd name="connsiteX4400" fmla="*/ 1127346 w 10001500"/>
              <a:gd name="connsiteY4400" fmla="*/ 554118 h 2601022"/>
              <a:gd name="connsiteX4401" fmla="*/ 1142894 w 10001500"/>
              <a:gd name="connsiteY4401" fmla="*/ 530793 h 2601022"/>
              <a:gd name="connsiteX4402" fmla="*/ 1158120 w 10001500"/>
              <a:gd name="connsiteY4402" fmla="*/ 527554 h 2601022"/>
              <a:gd name="connsiteX4403" fmla="*/ 1171402 w 10001500"/>
              <a:gd name="connsiteY4403" fmla="*/ 520427 h 2601022"/>
              <a:gd name="connsiteX4404" fmla="*/ 1153261 w 10001500"/>
              <a:gd name="connsiteY4404" fmla="*/ 507469 h 2601022"/>
              <a:gd name="connsiteX4405" fmla="*/ 1173345 w 10001500"/>
              <a:gd name="connsiteY4405" fmla="*/ 505525 h 2601022"/>
              <a:gd name="connsiteX4406" fmla="*/ 1189543 w 10001500"/>
              <a:gd name="connsiteY4406" fmla="*/ 499694 h 2601022"/>
              <a:gd name="connsiteX4407" fmla="*/ 1184360 w 10001500"/>
              <a:gd name="connsiteY4407" fmla="*/ 499694 h 2601022"/>
              <a:gd name="connsiteX4408" fmla="*/ 1220966 w 10001500"/>
              <a:gd name="connsiteY4408" fmla="*/ 466652 h 2601022"/>
              <a:gd name="connsiteX4409" fmla="*/ 1251742 w 10001500"/>
              <a:gd name="connsiteY4409" fmla="*/ 429721 h 2601022"/>
              <a:gd name="connsiteX4410" fmla="*/ 1277334 w 10001500"/>
              <a:gd name="connsiteY4410" fmla="*/ 420651 h 2601022"/>
              <a:gd name="connsiteX4411" fmla="*/ 1300982 w 10001500"/>
              <a:gd name="connsiteY4411" fmla="*/ 411580 h 2601022"/>
              <a:gd name="connsiteX4412" fmla="*/ 1324306 w 10001500"/>
              <a:gd name="connsiteY4412" fmla="*/ 388256 h 2601022"/>
              <a:gd name="connsiteX4413" fmla="*/ 1365124 w 10001500"/>
              <a:gd name="connsiteY4413" fmla="*/ 369791 h 2601022"/>
              <a:gd name="connsiteX4414" fmla="*/ 1402054 w 10001500"/>
              <a:gd name="connsiteY4414" fmla="*/ 341607 h 2601022"/>
              <a:gd name="connsiteX4415" fmla="*/ 1453562 w 10001500"/>
              <a:gd name="connsiteY4415" fmla="*/ 328001 h 2601022"/>
              <a:gd name="connsiteX4416" fmla="*/ 1503126 w 10001500"/>
              <a:gd name="connsiteY4416" fmla="*/ 302733 h 2601022"/>
              <a:gd name="connsiteX4417" fmla="*/ 1521591 w 10001500"/>
              <a:gd name="connsiteY4417" fmla="*/ 299817 h 2601022"/>
              <a:gd name="connsiteX4418" fmla="*/ 1542000 w 10001500"/>
              <a:gd name="connsiteY4418" fmla="*/ 294958 h 2601022"/>
              <a:gd name="connsiteX4419" fmla="*/ 1559494 w 10001500"/>
              <a:gd name="connsiteY4419" fmla="*/ 283620 h 2601022"/>
              <a:gd name="connsiteX4420" fmla="*/ 1580874 w 10001500"/>
              <a:gd name="connsiteY4420" fmla="*/ 274225 h 2601022"/>
              <a:gd name="connsiteX4421" fmla="*/ 1616833 w 10001500"/>
              <a:gd name="connsiteY4421" fmla="*/ 275197 h 2601022"/>
              <a:gd name="connsiteX4422" fmla="*/ 1666398 w 10001500"/>
              <a:gd name="connsiteY4422" fmla="*/ 258676 h 2601022"/>
              <a:gd name="connsiteX4423" fmla="*/ 1676116 w 10001500"/>
              <a:gd name="connsiteY4423" fmla="*/ 256732 h 2601022"/>
              <a:gd name="connsiteX4424" fmla="*/ 1681947 w 10001500"/>
              <a:gd name="connsiteY4424" fmla="*/ 250901 h 2601022"/>
              <a:gd name="connsiteX4425" fmla="*/ 1681947 w 10001500"/>
              <a:gd name="connsiteY4425" fmla="*/ 248309 h 2601022"/>
              <a:gd name="connsiteX4426" fmla="*/ 1759694 w 10001500"/>
              <a:gd name="connsiteY4426" fmla="*/ 250901 h 2601022"/>
              <a:gd name="connsiteX4427" fmla="*/ 1780427 w 10001500"/>
              <a:gd name="connsiteY4427" fmla="*/ 237943 h 2601022"/>
              <a:gd name="connsiteX4428" fmla="*/ 1799540 w 10001500"/>
              <a:gd name="connsiteY4428" fmla="*/ 237943 h 2601022"/>
              <a:gd name="connsiteX4429" fmla="*/ 1816710 w 10001500"/>
              <a:gd name="connsiteY4429" fmla="*/ 230168 h 2601022"/>
              <a:gd name="connsiteX4430" fmla="*/ 1852668 w 10001500"/>
              <a:gd name="connsiteY4430" fmla="*/ 218830 h 2601022"/>
              <a:gd name="connsiteX4431" fmla="*/ 1886683 w 10001500"/>
              <a:gd name="connsiteY4431" fmla="*/ 201661 h 2601022"/>
              <a:gd name="connsiteX4432" fmla="*/ 1922965 w 10001500"/>
              <a:gd name="connsiteY4432" fmla="*/ 204252 h 2601022"/>
              <a:gd name="connsiteX4433" fmla="*/ 1967670 w 10001500"/>
              <a:gd name="connsiteY4433" fmla="*/ 190647 h 2601022"/>
              <a:gd name="connsiteX4434" fmla="*/ 2016264 w 10001500"/>
              <a:gd name="connsiteY4434" fmla="*/ 196478 h 2601022"/>
              <a:gd name="connsiteX4435" fmla="*/ 2036995 w 10001500"/>
              <a:gd name="connsiteY4435" fmla="*/ 186111 h 2601022"/>
              <a:gd name="connsiteX4436" fmla="*/ 2047362 w 10001500"/>
              <a:gd name="connsiteY4436" fmla="*/ 199069 h 2601022"/>
              <a:gd name="connsiteX4437" fmla="*/ 2057728 w 10001500"/>
              <a:gd name="connsiteY4437" fmla="*/ 199069 h 2601022"/>
              <a:gd name="connsiteX4438" fmla="*/ 2083320 w 10001500"/>
              <a:gd name="connsiteY4438" fmla="*/ 188055 h 2601022"/>
              <a:gd name="connsiteX4439" fmla="*/ 2122518 w 10001500"/>
              <a:gd name="connsiteY4439" fmla="*/ 180928 h 2601022"/>
              <a:gd name="connsiteX4440" fmla="*/ 8975349 w 10001500"/>
              <a:gd name="connsiteY4440" fmla="*/ 0 h 2601022"/>
              <a:gd name="connsiteX4441" fmla="*/ 8983991 w 10001500"/>
              <a:gd name="connsiteY4441" fmla="*/ 0 h 2601022"/>
              <a:gd name="connsiteX4442" fmla="*/ 8942944 w 10001500"/>
              <a:gd name="connsiteY4442" fmla="*/ 62649 h 2601022"/>
              <a:gd name="connsiteX4443" fmla="*/ 8915670 w 10001500"/>
              <a:gd name="connsiteY4443" fmla="*/ 122598 h 2601022"/>
              <a:gd name="connsiteX4444" fmla="*/ 8873814 w 10001500"/>
              <a:gd name="connsiteY4444" fmla="*/ 179307 h 2601022"/>
              <a:gd name="connsiteX4445" fmla="*/ 8875975 w 10001500"/>
              <a:gd name="connsiteY4445" fmla="*/ 179307 h 2601022"/>
              <a:gd name="connsiteX4446" fmla="*/ 8898118 w 10001500"/>
              <a:gd name="connsiteY4446" fmla="*/ 156893 h 2601022"/>
              <a:gd name="connsiteX4447" fmla="*/ 8923502 w 10001500"/>
              <a:gd name="connsiteY4447" fmla="*/ 136100 h 2601022"/>
              <a:gd name="connsiteX4448" fmla="*/ 8934303 w 10001500"/>
              <a:gd name="connsiteY4448" fmla="*/ 131779 h 2601022"/>
              <a:gd name="connsiteX4449" fmla="*/ 8924312 w 10001500"/>
              <a:gd name="connsiteY4449" fmla="*/ 143121 h 2601022"/>
              <a:gd name="connsiteX4450" fmla="*/ 8919181 w 10001500"/>
              <a:gd name="connsiteY4450" fmla="*/ 157703 h 2601022"/>
              <a:gd name="connsiteX4451" fmla="*/ 8919181 w 10001500"/>
              <a:gd name="connsiteY4451" fmla="*/ 159864 h 2601022"/>
              <a:gd name="connsiteX4452" fmla="*/ 8906219 w 10001500"/>
              <a:gd name="connsiteY4452" fmla="*/ 174986 h 2601022"/>
              <a:gd name="connsiteX4453" fmla="*/ 8910540 w 10001500"/>
              <a:gd name="connsiteY4453" fmla="*/ 181467 h 2601022"/>
              <a:gd name="connsiteX4454" fmla="*/ 8904059 w 10001500"/>
              <a:gd name="connsiteY4454" fmla="*/ 194429 h 2601022"/>
              <a:gd name="connsiteX4455" fmla="*/ 8904059 w 10001500"/>
              <a:gd name="connsiteY4455" fmla="*/ 205230 h 2601022"/>
              <a:gd name="connsiteX4456" fmla="*/ 8880295 w 10001500"/>
              <a:gd name="connsiteY4456" fmla="*/ 235475 h 2601022"/>
              <a:gd name="connsiteX4457" fmla="*/ 8878135 w 10001500"/>
              <a:gd name="connsiteY4457" fmla="*/ 261399 h 2601022"/>
              <a:gd name="connsiteX4458" fmla="*/ 8852211 w 10001500"/>
              <a:gd name="connsiteY4458" fmla="*/ 278681 h 2601022"/>
              <a:gd name="connsiteX4459" fmla="*/ 8845730 w 10001500"/>
              <a:gd name="connsiteY4459" fmla="*/ 305685 h 2601022"/>
              <a:gd name="connsiteX4460" fmla="*/ 8839249 w 10001500"/>
              <a:gd name="connsiteY4460" fmla="*/ 332689 h 2601022"/>
              <a:gd name="connsiteX4461" fmla="*/ 8839249 w 10001500"/>
              <a:gd name="connsiteY4461" fmla="*/ 347811 h 2601022"/>
              <a:gd name="connsiteX4462" fmla="*/ 8843570 w 10001500"/>
              <a:gd name="connsiteY4462" fmla="*/ 339170 h 2601022"/>
              <a:gd name="connsiteX4463" fmla="*/ 8860582 w 10001500"/>
              <a:gd name="connsiteY4463" fmla="*/ 324588 h 2601022"/>
              <a:gd name="connsiteX4464" fmla="*/ 8869494 w 10001500"/>
              <a:gd name="connsiteY4464" fmla="*/ 300284 h 2601022"/>
              <a:gd name="connsiteX4465" fmla="*/ 8867334 w 10001500"/>
              <a:gd name="connsiteY4465" fmla="*/ 291643 h 2601022"/>
              <a:gd name="connsiteX4466" fmla="*/ 8871654 w 10001500"/>
              <a:gd name="connsiteY4466" fmla="*/ 278681 h 2601022"/>
              <a:gd name="connsiteX4467" fmla="*/ 8882456 w 10001500"/>
              <a:gd name="connsiteY4467" fmla="*/ 278411 h 2601022"/>
              <a:gd name="connsiteX4468" fmla="*/ 8893257 w 10001500"/>
              <a:gd name="connsiteY4468" fmla="*/ 276521 h 2601022"/>
              <a:gd name="connsiteX4469" fmla="*/ 8935113 w 10001500"/>
              <a:gd name="connsiteY4469" fmla="*/ 222243 h 2601022"/>
              <a:gd name="connsiteX4470" fmla="*/ 8981830 w 10001500"/>
              <a:gd name="connsiteY4470" fmla="*/ 172826 h 2601022"/>
              <a:gd name="connsiteX4471" fmla="*/ 9003973 w 10001500"/>
              <a:gd name="connsiteY4471" fmla="*/ 138260 h 2601022"/>
              <a:gd name="connsiteX4472" fmla="*/ 9035838 w 10001500"/>
              <a:gd name="connsiteY4472" fmla="*/ 110176 h 2601022"/>
              <a:gd name="connsiteX4473" fmla="*/ 9037998 w 10001500"/>
              <a:gd name="connsiteY4473" fmla="*/ 112337 h 2601022"/>
              <a:gd name="connsiteX4474" fmla="*/ 9028817 w 10001500"/>
              <a:gd name="connsiteY4474" fmla="*/ 129349 h 2601022"/>
              <a:gd name="connsiteX4475" fmla="*/ 9016395 w 10001500"/>
              <a:gd name="connsiteY4475" fmla="*/ 144742 h 2601022"/>
              <a:gd name="connsiteX4476" fmla="*/ 9008564 w 10001500"/>
              <a:gd name="connsiteY4476" fmla="*/ 171476 h 2601022"/>
              <a:gd name="connsiteX4477" fmla="*/ 8992632 w 10001500"/>
              <a:gd name="connsiteY4477" fmla="*/ 196589 h 2601022"/>
              <a:gd name="connsiteX4478" fmla="*/ 8995602 w 10001500"/>
              <a:gd name="connsiteY4478" fmla="*/ 210631 h 2601022"/>
              <a:gd name="connsiteX4479" fmla="*/ 8983991 w 10001500"/>
              <a:gd name="connsiteY4479" fmla="*/ 224673 h 2601022"/>
              <a:gd name="connsiteX4480" fmla="*/ 8986421 w 10001500"/>
              <a:gd name="connsiteY4480" fmla="*/ 226563 h 2601022"/>
              <a:gd name="connsiteX4481" fmla="*/ 8990472 w 10001500"/>
              <a:gd name="connsiteY4481" fmla="*/ 226833 h 2601022"/>
              <a:gd name="connsiteX4482" fmla="*/ 8988311 w 10001500"/>
              <a:gd name="connsiteY4482" fmla="*/ 252757 h 2601022"/>
              <a:gd name="connsiteX4483" fmla="*/ 8996412 w 10001500"/>
              <a:gd name="connsiteY4483" fmla="*/ 254648 h 2601022"/>
              <a:gd name="connsiteX4484" fmla="*/ 9001273 w 10001500"/>
              <a:gd name="connsiteY4484" fmla="*/ 261399 h 2601022"/>
              <a:gd name="connsiteX4485" fmla="*/ 8981830 w 10001500"/>
              <a:gd name="connsiteY4485" fmla="*/ 283002 h 2601022"/>
              <a:gd name="connsiteX4486" fmla="*/ 8979670 w 10001500"/>
              <a:gd name="connsiteY4486" fmla="*/ 289482 h 2601022"/>
              <a:gd name="connsiteX4487" fmla="*/ 8979670 w 10001500"/>
              <a:gd name="connsiteY4487" fmla="*/ 291643 h 2601022"/>
              <a:gd name="connsiteX4488" fmla="*/ 8996952 w 10001500"/>
              <a:gd name="connsiteY4488" fmla="*/ 270040 h 2601022"/>
              <a:gd name="connsiteX4489" fmla="*/ 9007754 w 10001500"/>
              <a:gd name="connsiteY4489" fmla="*/ 267880 h 2601022"/>
              <a:gd name="connsiteX4490" fmla="*/ 9005594 w 10001500"/>
              <a:gd name="connsiteY4490" fmla="*/ 265989 h 2601022"/>
              <a:gd name="connsiteX4491" fmla="*/ 9003433 w 10001500"/>
              <a:gd name="connsiteY4491" fmla="*/ 265719 h 2601022"/>
              <a:gd name="connsiteX4492" fmla="*/ 9014235 w 10001500"/>
              <a:gd name="connsiteY4492" fmla="*/ 252757 h 2601022"/>
              <a:gd name="connsiteX4493" fmla="*/ 9024496 w 10001500"/>
              <a:gd name="connsiteY4493" fmla="*/ 256268 h 2601022"/>
              <a:gd name="connsiteX4494" fmla="*/ 9031517 w 10001500"/>
              <a:gd name="connsiteY4494" fmla="*/ 261399 h 2601022"/>
              <a:gd name="connsiteX4495" fmla="*/ 9050960 w 10001500"/>
              <a:gd name="connsiteY4495" fmla="*/ 259238 h 2601022"/>
              <a:gd name="connsiteX4496" fmla="*/ 9067973 w 10001500"/>
              <a:gd name="connsiteY4496" fmla="*/ 265989 h 2601022"/>
              <a:gd name="connsiteX4497" fmla="*/ 9083365 w 10001500"/>
              <a:gd name="connsiteY4497" fmla="*/ 274360 h 2601022"/>
              <a:gd name="connsiteX4498" fmla="*/ 9063922 w 10001500"/>
              <a:gd name="connsiteY4498" fmla="*/ 298124 h 2601022"/>
              <a:gd name="connsiteX4499" fmla="*/ 9085796 w 10001500"/>
              <a:gd name="connsiteY4499" fmla="*/ 304065 h 2601022"/>
              <a:gd name="connsiteX4500" fmla="*/ 9102808 w 10001500"/>
              <a:gd name="connsiteY4500" fmla="*/ 313246 h 2601022"/>
              <a:gd name="connsiteX4501" fmla="*/ 9098488 w 10001500"/>
              <a:gd name="connsiteY4501" fmla="*/ 319727 h 2601022"/>
              <a:gd name="connsiteX4502" fmla="*/ 9096327 w 10001500"/>
              <a:gd name="connsiteY4502" fmla="*/ 324048 h 2601022"/>
              <a:gd name="connsiteX4503" fmla="*/ 9212174 w 10001500"/>
              <a:gd name="connsiteY4503" fmla="*/ 312976 h 2601022"/>
              <a:gd name="connsiteX4504" fmla="*/ 9329641 w 10001500"/>
              <a:gd name="connsiteY4504" fmla="*/ 313246 h 2601022"/>
              <a:gd name="connsiteX4505" fmla="*/ 9565116 w 10001500"/>
              <a:gd name="connsiteY4505" fmla="*/ 313246 h 2601022"/>
              <a:gd name="connsiteX4506" fmla="*/ 9611563 w 10001500"/>
              <a:gd name="connsiteY4506" fmla="*/ 321888 h 2601022"/>
              <a:gd name="connsiteX4507" fmla="*/ 9658010 w 10001500"/>
              <a:gd name="connsiteY4507" fmla="*/ 330529 h 2601022"/>
              <a:gd name="connsiteX4508" fmla="*/ 9714338 w 10001500"/>
              <a:gd name="connsiteY4508" fmla="*/ 327168 h 2601022"/>
              <a:gd name="connsiteX4509" fmla="*/ 9791789 w 10001500"/>
              <a:gd name="connsiteY4509" fmla="*/ 326688 h 2601022"/>
              <a:gd name="connsiteX4510" fmla="*/ 9830835 w 10001500"/>
              <a:gd name="connsiteY4510" fmla="*/ 343490 h 2601022"/>
              <a:gd name="connsiteX4511" fmla="*/ 9830835 w 10001500"/>
              <a:gd name="connsiteY4511" fmla="*/ 347811 h 2601022"/>
              <a:gd name="connsiteX4512" fmla="*/ 9902125 w 10001500"/>
              <a:gd name="connsiteY4512" fmla="*/ 341330 h 2601022"/>
              <a:gd name="connsiteX4513" fmla="*/ 9904826 w 10001500"/>
              <a:gd name="connsiteY4513" fmla="*/ 346191 h 2601022"/>
              <a:gd name="connsiteX4514" fmla="*/ 9910766 w 10001500"/>
              <a:gd name="connsiteY4514" fmla="*/ 347811 h 2601022"/>
              <a:gd name="connsiteX4515" fmla="*/ 9927779 w 10001500"/>
              <a:gd name="connsiteY4515" fmla="*/ 345111 h 2601022"/>
              <a:gd name="connsiteX4516" fmla="*/ 9943172 w 10001500"/>
              <a:gd name="connsiteY4516" fmla="*/ 339170 h 2601022"/>
              <a:gd name="connsiteX4517" fmla="*/ 9947492 w 10001500"/>
              <a:gd name="connsiteY4517" fmla="*/ 347811 h 2601022"/>
              <a:gd name="connsiteX4518" fmla="*/ 9951813 w 10001500"/>
              <a:gd name="connsiteY4518" fmla="*/ 356453 h 2601022"/>
              <a:gd name="connsiteX4519" fmla="*/ 9911847 w 10001500"/>
              <a:gd name="connsiteY4519" fmla="*/ 356182 h 2601022"/>
              <a:gd name="connsiteX4520" fmla="*/ 9884843 w 10001500"/>
              <a:gd name="connsiteY4520" fmla="*/ 360773 h 2601022"/>
              <a:gd name="connsiteX4521" fmla="*/ 9892674 w 10001500"/>
              <a:gd name="connsiteY4521" fmla="*/ 364554 h 2601022"/>
              <a:gd name="connsiteX4522" fmla="*/ 9902125 w 10001500"/>
              <a:gd name="connsiteY4522" fmla="*/ 365094 h 2601022"/>
              <a:gd name="connsiteX4523" fmla="*/ 9905906 w 10001500"/>
              <a:gd name="connsiteY4523" fmla="*/ 373195 h 2601022"/>
              <a:gd name="connsiteX4524" fmla="*/ 9912927 w 10001500"/>
              <a:gd name="connsiteY4524" fmla="*/ 365094 h 2601022"/>
              <a:gd name="connsiteX4525" fmla="*/ 9920758 w 10001500"/>
              <a:gd name="connsiteY4525" fmla="*/ 371035 h 2601022"/>
              <a:gd name="connsiteX4526" fmla="*/ 9930209 w 10001500"/>
              <a:gd name="connsiteY4526" fmla="*/ 373735 h 2601022"/>
              <a:gd name="connsiteX4527" fmla="*/ 9934530 w 10001500"/>
              <a:gd name="connsiteY4527" fmla="*/ 369414 h 2601022"/>
              <a:gd name="connsiteX4528" fmla="*/ 9972066 w 10001500"/>
              <a:gd name="connsiteY4528" fmla="*/ 366714 h 2601022"/>
              <a:gd name="connsiteX4529" fmla="*/ 10001500 w 10001500"/>
              <a:gd name="connsiteY4529" fmla="*/ 373735 h 2601022"/>
              <a:gd name="connsiteX4530" fmla="*/ 9993939 w 10001500"/>
              <a:gd name="connsiteY4530" fmla="*/ 382916 h 2601022"/>
              <a:gd name="connsiteX4531" fmla="*/ 9999340 w 10001500"/>
              <a:gd name="connsiteY4531" fmla="*/ 388857 h 2601022"/>
              <a:gd name="connsiteX4532" fmla="*/ 9997180 w 10001500"/>
              <a:gd name="connsiteY4532" fmla="*/ 397499 h 2601022"/>
              <a:gd name="connsiteX4533" fmla="*/ 9982057 w 10001500"/>
              <a:gd name="connsiteY4533" fmla="*/ 397499 h 2601022"/>
              <a:gd name="connsiteX4534" fmla="*/ 9973146 w 10001500"/>
              <a:gd name="connsiteY4534" fmla="*/ 390747 h 2601022"/>
              <a:gd name="connsiteX4535" fmla="*/ 9962614 w 10001500"/>
              <a:gd name="connsiteY4535" fmla="*/ 388857 h 2601022"/>
              <a:gd name="connsiteX4536" fmla="*/ 9952352 w 10001500"/>
              <a:gd name="connsiteY4536" fmla="*/ 390747 h 2601022"/>
              <a:gd name="connsiteX4537" fmla="*/ 9945332 w 10001500"/>
              <a:gd name="connsiteY4537" fmla="*/ 397499 h 2601022"/>
              <a:gd name="connsiteX4538" fmla="*/ 9908606 w 10001500"/>
              <a:gd name="connsiteY4538" fmla="*/ 397499 h 2601022"/>
              <a:gd name="connsiteX4539" fmla="*/ 9858279 w 10001500"/>
              <a:gd name="connsiteY4539" fmla="*/ 386617 h 2601022"/>
              <a:gd name="connsiteX4540" fmla="*/ 9783948 w 10001500"/>
              <a:gd name="connsiteY4540" fmla="*/ 386777 h 2601022"/>
              <a:gd name="connsiteX4541" fmla="*/ 9729300 w 10001500"/>
              <a:gd name="connsiteY4541" fmla="*/ 388857 h 2601022"/>
              <a:gd name="connsiteX4542" fmla="*/ 9694735 w 10001500"/>
              <a:gd name="connsiteY4542" fmla="*/ 406140 h 2601022"/>
              <a:gd name="connsiteX4543" fmla="*/ 9666651 w 10001500"/>
              <a:gd name="connsiteY4543" fmla="*/ 403710 h 2601022"/>
              <a:gd name="connsiteX4544" fmla="*/ 9645048 w 10001500"/>
              <a:gd name="connsiteY4544" fmla="*/ 412621 h 2601022"/>
              <a:gd name="connsiteX4545" fmla="*/ 9634246 w 10001500"/>
              <a:gd name="connsiteY4545" fmla="*/ 413971 h 2601022"/>
              <a:gd name="connsiteX4546" fmla="*/ 9629925 w 10001500"/>
              <a:gd name="connsiteY4546" fmla="*/ 423422 h 2601022"/>
              <a:gd name="connsiteX4547" fmla="*/ 9643967 w 10001500"/>
              <a:gd name="connsiteY4547" fmla="*/ 427473 h 2601022"/>
              <a:gd name="connsiteX4548" fmla="*/ 9658010 w 10001500"/>
              <a:gd name="connsiteY4548" fmla="*/ 429903 h 2601022"/>
              <a:gd name="connsiteX4549" fmla="*/ 9679613 w 10001500"/>
              <a:gd name="connsiteY4549" fmla="*/ 425583 h 2601022"/>
              <a:gd name="connsiteX4550" fmla="*/ 9688254 w 10001500"/>
              <a:gd name="connsiteY4550" fmla="*/ 438544 h 2601022"/>
              <a:gd name="connsiteX4551" fmla="*/ 9687444 w 10001500"/>
              <a:gd name="connsiteY4551" fmla="*/ 445565 h 2601022"/>
              <a:gd name="connsiteX4552" fmla="*/ 9681773 w 10001500"/>
              <a:gd name="connsiteY4552" fmla="*/ 449346 h 2601022"/>
              <a:gd name="connsiteX4553" fmla="*/ 9669891 w 10001500"/>
              <a:gd name="connsiteY4553" fmla="*/ 443945 h 2601022"/>
              <a:gd name="connsiteX4554" fmla="*/ 9658010 w 10001500"/>
              <a:gd name="connsiteY4554" fmla="*/ 438544 h 2601022"/>
              <a:gd name="connsiteX4555" fmla="*/ 9654229 w 10001500"/>
              <a:gd name="connsiteY4555" fmla="*/ 442055 h 2601022"/>
              <a:gd name="connsiteX4556" fmla="*/ 9653689 w 10001500"/>
              <a:gd name="connsiteY4556" fmla="*/ 447186 h 2601022"/>
              <a:gd name="connsiteX4557" fmla="*/ 9556475 w 10001500"/>
              <a:gd name="connsiteY4557" fmla="*/ 447186 h 2601022"/>
              <a:gd name="connsiteX4558" fmla="*/ 9526230 w 10001500"/>
              <a:gd name="connsiteY4558" fmla="*/ 462308 h 2601022"/>
              <a:gd name="connsiteX4559" fmla="*/ 9424695 w 10001500"/>
              <a:gd name="connsiteY4559" fmla="*/ 462308 h 2601022"/>
              <a:gd name="connsiteX4560" fmla="*/ 9413894 w 10001500"/>
              <a:gd name="connsiteY4560" fmla="*/ 479591 h 2601022"/>
              <a:gd name="connsiteX4561" fmla="*/ 9409303 w 10001500"/>
              <a:gd name="connsiteY4561" fmla="*/ 473380 h 2601022"/>
              <a:gd name="connsiteX4562" fmla="*/ 9403092 w 10001500"/>
              <a:gd name="connsiteY4562" fmla="*/ 468789 h 2601022"/>
              <a:gd name="connsiteX4563" fmla="*/ 9399311 w 10001500"/>
              <a:gd name="connsiteY4563" fmla="*/ 473380 h 2601022"/>
              <a:gd name="connsiteX4564" fmla="*/ 9398772 w 10001500"/>
              <a:gd name="connsiteY4564" fmla="*/ 479591 h 2601022"/>
              <a:gd name="connsiteX4565" fmla="*/ 9370688 w 10001500"/>
              <a:gd name="connsiteY4565" fmla="*/ 483911 h 2601022"/>
              <a:gd name="connsiteX4566" fmla="*/ 9364206 w 10001500"/>
              <a:gd name="connsiteY4566" fmla="*/ 486072 h 2601022"/>
              <a:gd name="connsiteX4567" fmla="*/ 9371227 w 10001500"/>
              <a:gd name="connsiteY4567" fmla="*/ 487962 h 2601022"/>
              <a:gd name="connsiteX4568" fmla="*/ 9381489 w 10001500"/>
              <a:gd name="connsiteY4568" fmla="*/ 488232 h 2601022"/>
              <a:gd name="connsiteX4569" fmla="*/ 9411733 w 10001500"/>
              <a:gd name="connsiteY4569" fmla="*/ 488232 h 2601022"/>
              <a:gd name="connsiteX4570" fmla="*/ 9411733 w 10001500"/>
              <a:gd name="connsiteY4570" fmla="*/ 490392 h 2601022"/>
              <a:gd name="connsiteX4571" fmla="*/ 9389320 w 10001500"/>
              <a:gd name="connsiteY4571" fmla="*/ 507675 h 2601022"/>
              <a:gd name="connsiteX4572" fmla="*/ 9355565 w 10001500"/>
              <a:gd name="connsiteY4572" fmla="*/ 511995 h 2601022"/>
              <a:gd name="connsiteX4573" fmla="*/ 9321270 w 10001500"/>
              <a:gd name="connsiteY4573" fmla="*/ 511455 h 2601022"/>
              <a:gd name="connsiteX4574" fmla="*/ 9288595 w 10001500"/>
              <a:gd name="connsiteY4574" fmla="*/ 520637 h 2601022"/>
              <a:gd name="connsiteX4575" fmla="*/ 9234587 w 10001500"/>
              <a:gd name="connsiteY4575" fmla="*/ 520637 h 2601022"/>
              <a:gd name="connsiteX4576" fmla="*/ 9263752 w 10001500"/>
              <a:gd name="connsiteY4576" fmla="*/ 527928 h 2601022"/>
              <a:gd name="connsiteX4577" fmla="*/ 9299397 w 10001500"/>
              <a:gd name="connsiteY4577" fmla="*/ 520637 h 2601022"/>
              <a:gd name="connsiteX4578" fmla="*/ 9326941 w 10001500"/>
              <a:gd name="connsiteY4578" fmla="*/ 520096 h 2601022"/>
              <a:gd name="connsiteX4579" fmla="*/ 9351244 w 10001500"/>
              <a:gd name="connsiteY4579" fmla="*/ 529278 h 2601022"/>
              <a:gd name="connsiteX4580" fmla="*/ 9380409 w 10001500"/>
              <a:gd name="connsiteY4580" fmla="*/ 524957 h 2601022"/>
              <a:gd name="connsiteX4581" fmla="*/ 9409573 w 10001500"/>
              <a:gd name="connsiteY4581" fmla="*/ 520637 h 2601022"/>
              <a:gd name="connsiteX4582" fmla="*/ 9413894 w 10001500"/>
              <a:gd name="connsiteY4582" fmla="*/ 518476 h 2601022"/>
              <a:gd name="connsiteX4583" fmla="*/ 9416864 w 10001500"/>
              <a:gd name="connsiteY4583" fmla="*/ 512806 h 2601022"/>
              <a:gd name="connsiteX4584" fmla="*/ 9424695 w 10001500"/>
              <a:gd name="connsiteY4584" fmla="*/ 511995 h 2601022"/>
              <a:gd name="connsiteX4585" fmla="*/ 9443868 w 10001500"/>
              <a:gd name="connsiteY4585" fmla="*/ 512265 h 2601022"/>
              <a:gd name="connsiteX4586" fmla="*/ 9461420 w 10001500"/>
              <a:gd name="connsiteY4586" fmla="*/ 520637 h 2601022"/>
              <a:gd name="connsiteX4587" fmla="*/ 9443598 w 10001500"/>
              <a:gd name="connsiteY4587" fmla="*/ 532789 h 2601022"/>
              <a:gd name="connsiteX4588" fmla="*/ 9429016 w 10001500"/>
              <a:gd name="connsiteY4588" fmla="*/ 546560 h 2601022"/>
              <a:gd name="connsiteX4589" fmla="*/ 9410653 w 10001500"/>
              <a:gd name="connsiteY4589" fmla="*/ 550881 h 2601022"/>
              <a:gd name="connsiteX4590" fmla="*/ 9392290 w 10001500"/>
              <a:gd name="connsiteY4590" fmla="*/ 555202 h 2601022"/>
              <a:gd name="connsiteX4591" fmla="*/ 9365826 w 10001500"/>
              <a:gd name="connsiteY4591" fmla="*/ 554662 h 2601022"/>
              <a:gd name="connsiteX4592" fmla="*/ 9349084 w 10001500"/>
              <a:gd name="connsiteY4592" fmla="*/ 570324 h 2601022"/>
              <a:gd name="connsiteX4593" fmla="*/ 9417974 w 10001500"/>
              <a:gd name="connsiteY4593" fmla="*/ 568324 h 2601022"/>
              <a:gd name="connsiteX4594" fmla="*/ 9511348 w 10001500"/>
              <a:gd name="connsiteY4594" fmla="*/ 562963 h 2601022"/>
              <a:gd name="connsiteX4595" fmla="*/ 9562956 w 10001500"/>
              <a:gd name="connsiteY4595" fmla="*/ 555202 h 2601022"/>
              <a:gd name="connsiteX4596" fmla="*/ 9567006 w 10001500"/>
              <a:gd name="connsiteY4596" fmla="*/ 548451 h 2601022"/>
              <a:gd name="connsiteX4597" fmla="*/ 9575917 w 10001500"/>
              <a:gd name="connsiteY4597" fmla="*/ 546560 h 2601022"/>
              <a:gd name="connsiteX4598" fmla="*/ 9582398 w 10001500"/>
              <a:gd name="connsiteY4598" fmla="*/ 546560 h 2601022"/>
              <a:gd name="connsiteX4599" fmla="*/ 9590500 w 10001500"/>
              <a:gd name="connsiteY4599" fmla="*/ 553851 h 2601022"/>
              <a:gd name="connsiteX4600" fmla="*/ 9595360 w 10001500"/>
              <a:gd name="connsiteY4600" fmla="*/ 546560 h 2601022"/>
              <a:gd name="connsiteX4601" fmla="*/ 9612643 w 10001500"/>
              <a:gd name="connsiteY4601" fmla="*/ 553041 h 2601022"/>
              <a:gd name="connsiteX4602" fmla="*/ 9612643 w 10001500"/>
              <a:gd name="connsiteY4602" fmla="*/ 561683 h 2601022"/>
              <a:gd name="connsiteX4603" fmla="*/ 9598600 w 10001500"/>
              <a:gd name="connsiteY4603" fmla="*/ 571674 h 2601022"/>
              <a:gd name="connsiteX4604" fmla="*/ 9578078 w 10001500"/>
              <a:gd name="connsiteY4604" fmla="*/ 570324 h 2601022"/>
              <a:gd name="connsiteX4605" fmla="*/ 9565116 w 10001500"/>
              <a:gd name="connsiteY4605" fmla="*/ 578965 h 2601022"/>
              <a:gd name="connsiteX4606" fmla="*/ 9539192 w 10001500"/>
              <a:gd name="connsiteY4606" fmla="*/ 583286 h 2601022"/>
              <a:gd name="connsiteX4607" fmla="*/ 9571597 w 10001500"/>
              <a:gd name="connsiteY4607" fmla="*/ 596248 h 2601022"/>
              <a:gd name="connsiteX4608" fmla="*/ 9642888 w 10001500"/>
              <a:gd name="connsiteY4608" fmla="*/ 596248 h 2601022"/>
              <a:gd name="connsiteX4609" fmla="*/ 9655849 w 10001500"/>
              <a:gd name="connsiteY4609" fmla="*/ 587606 h 2601022"/>
              <a:gd name="connsiteX4610" fmla="*/ 9659900 w 10001500"/>
              <a:gd name="connsiteY4610" fmla="*/ 587336 h 2601022"/>
              <a:gd name="connsiteX4611" fmla="*/ 9662330 w 10001500"/>
              <a:gd name="connsiteY4611" fmla="*/ 585446 h 2601022"/>
              <a:gd name="connsiteX4612" fmla="*/ 9664221 w 10001500"/>
              <a:gd name="connsiteY4612" fmla="*/ 579775 h 2601022"/>
              <a:gd name="connsiteX4613" fmla="*/ 9670972 w 10001500"/>
              <a:gd name="connsiteY4613" fmla="*/ 578965 h 2601022"/>
              <a:gd name="connsiteX4614" fmla="*/ 9690144 w 10001500"/>
              <a:gd name="connsiteY4614" fmla="*/ 580046 h 2601022"/>
              <a:gd name="connsiteX4615" fmla="*/ 9707697 w 10001500"/>
              <a:gd name="connsiteY4615" fmla="*/ 587606 h 2601022"/>
              <a:gd name="connsiteX4616" fmla="*/ 9724169 w 10001500"/>
              <a:gd name="connsiteY4616" fmla="*/ 587067 h 2601022"/>
              <a:gd name="connsiteX4617" fmla="*/ 9735781 w 10001500"/>
              <a:gd name="connsiteY4617" fmla="*/ 596248 h 2601022"/>
              <a:gd name="connsiteX4618" fmla="*/ 9727140 w 10001500"/>
              <a:gd name="connsiteY4618" fmla="*/ 607049 h 2601022"/>
              <a:gd name="connsiteX4619" fmla="*/ 9709857 w 10001500"/>
              <a:gd name="connsiteY4619" fmla="*/ 604889 h 2601022"/>
              <a:gd name="connsiteX4620" fmla="*/ 9701216 w 10001500"/>
              <a:gd name="connsiteY4620" fmla="*/ 613530 h 2601022"/>
              <a:gd name="connsiteX4621" fmla="*/ 9640187 w 10001500"/>
              <a:gd name="connsiteY4621" fmla="*/ 608669 h 2601022"/>
              <a:gd name="connsiteX4622" fmla="*/ 9595360 w 10001500"/>
              <a:gd name="connsiteY4622" fmla="*/ 626492 h 2601022"/>
              <a:gd name="connsiteX4623" fmla="*/ 9582398 w 10001500"/>
              <a:gd name="connsiteY4623" fmla="*/ 639454 h 2601022"/>
              <a:gd name="connsiteX4624" fmla="*/ 9528120 w 10001500"/>
              <a:gd name="connsiteY4624" fmla="*/ 646205 h 2601022"/>
              <a:gd name="connsiteX4625" fmla="*/ 9478703 w 10001500"/>
              <a:gd name="connsiteY4625" fmla="*/ 654577 h 2601022"/>
              <a:gd name="connsiteX4626" fmla="*/ 9466011 w 10001500"/>
              <a:gd name="connsiteY4626" fmla="*/ 650256 h 2601022"/>
              <a:gd name="connsiteX4627" fmla="*/ 9454940 w 10001500"/>
              <a:gd name="connsiteY4627" fmla="*/ 645935 h 2601022"/>
              <a:gd name="connsiteX4628" fmla="*/ 9437657 w 10001500"/>
              <a:gd name="connsiteY4628" fmla="*/ 661057 h 2601022"/>
              <a:gd name="connsiteX4629" fmla="*/ 9415784 w 10001500"/>
              <a:gd name="connsiteY4629" fmla="*/ 656197 h 2601022"/>
              <a:gd name="connsiteX4630" fmla="*/ 9398772 w 10001500"/>
              <a:gd name="connsiteY4630" fmla="*/ 661057 h 2601022"/>
              <a:gd name="connsiteX4631" fmla="*/ 9326401 w 10001500"/>
              <a:gd name="connsiteY4631" fmla="*/ 658897 h 2601022"/>
              <a:gd name="connsiteX4632" fmla="*/ 9260511 w 10001500"/>
              <a:gd name="connsiteY4632" fmla="*/ 669698 h 2601022"/>
              <a:gd name="connsiteX4633" fmla="*/ 9232967 w 10001500"/>
              <a:gd name="connsiteY4633" fmla="*/ 669158 h 2601022"/>
              <a:gd name="connsiteX4634" fmla="*/ 9208663 w 10001500"/>
              <a:gd name="connsiteY4634" fmla="*/ 678340 h 2601022"/>
              <a:gd name="connsiteX4635" fmla="*/ 9164107 w 10001500"/>
              <a:gd name="connsiteY4635" fmla="*/ 682931 h 2601022"/>
              <a:gd name="connsiteX4636" fmla="*/ 9117930 w 10001500"/>
              <a:gd name="connsiteY4636" fmla="*/ 689141 h 2601022"/>
              <a:gd name="connsiteX4637" fmla="*/ 9100648 w 10001500"/>
              <a:gd name="connsiteY4637" fmla="*/ 697783 h 2601022"/>
              <a:gd name="connsiteX4638" fmla="*/ 9052040 w 10001500"/>
              <a:gd name="connsiteY4638" fmla="*/ 706424 h 2601022"/>
              <a:gd name="connsiteX4639" fmla="*/ 9042319 w 10001500"/>
              <a:gd name="connsiteY4639" fmla="*/ 760432 h 2601022"/>
              <a:gd name="connsiteX4640" fmla="*/ 9033678 w 10001500"/>
              <a:gd name="connsiteY4640" fmla="*/ 764752 h 2601022"/>
              <a:gd name="connsiteX4641" fmla="*/ 9025037 w 10001500"/>
              <a:gd name="connsiteY4641" fmla="*/ 777715 h 2601022"/>
              <a:gd name="connsiteX4642" fmla="*/ 9023146 w 10001500"/>
              <a:gd name="connsiteY4642" fmla="*/ 789326 h 2601022"/>
              <a:gd name="connsiteX4643" fmla="*/ 9016395 w 10001500"/>
              <a:gd name="connsiteY4643" fmla="*/ 799318 h 2601022"/>
              <a:gd name="connsiteX4644" fmla="*/ 9007754 w 10001500"/>
              <a:gd name="connsiteY4644" fmla="*/ 814440 h 2601022"/>
              <a:gd name="connsiteX4645" fmla="*/ 9006944 w 10001500"/>
              <a:gd name="connsiteY4645" fmla="*/ 824971 h 2601022"/>
              <a:gd name="connsiteX4646" fmla="*/ 9001273 w 10001500"/>
              <a:gd name="connsiteY4646" fmla="*/ 833883 h 2601022"/>
              <a:gd name="connsiteX4647" fmla="*/ 8988311 w 10001500"/>
              <a:gd name="connsiteY4647" fmla="*/ 846845 h 2601022"/>
              <a:gd name="connsiteX4648" fmla="*/ 8983991 w 10001500"/>
              <a:gd name="connsiteY4648" fmla="*/ 846845 h 2601022"/>
              <a:gd name="connsiteX4649" fmla="*/ 8956446 w 10001500"/>
              <a:gd name="connsiteY4649" fmla="*/ 910844 h 2601022"/>
              <a:gd name="connsiteX4650" fmla="*/ 8912700 w 10001500"/>
              <a:gd name="connsiteY4650" fmla="*/ 976464 h 2601022"/>
              <a:gd name="connsiteX4651" fmla="*/ 8918101 w 10001500"/>
              <a:gd name="connsiteY4651" fmla="*/ 981324 h 2601022"/>
              <a:gd name="connsiteX4652" fmla="*/ 8910540 w 10001500"/>
              <a:gd name="connsiteY4652" fmla="*/ 989426 h 2601022"/>
              <a:gd name="connsiteX4653" fmla="*/ 8911080 w 10001500"/>
              <a:gd name="connsiteY4653" fmla="*/ 1006708 h 2601022"/>
              <a:gd name="connsiteX4654" fmla="*/ 8901899 w 10001500"/>
              <a:gd name="connsiteY4654" fmla="*/ 1017510 h 2601022"/>
              <a:gd name="connsiteX4655" fmla="*/ 8866253 w 10001500"/>
              <a:gd name="connsiteY4655" fmla="*/ 1084479 h 2601022"/>
              <a:gd name="connsiteX4656" fmla="*/ 8830608 w 10001500"/>
              <a:gd name="connsiteY4656" fmla="*/ 1157931 h 2601022"/>
              <a:gd name="connsiteX4657" fmla="*/ 8821967 w 10001500"/>
              <a:gd name="connsiteY4657" fmla="*/ 1179804 h 2601022"/>
              <a:gd name="connsiteX4658" fmla="*/ 8806845 w 10001500"/>
              <a:gd name="connsiteY4658" fmla="*/ 1196816 h 2601022"/>
              <a:gd name="connsiteX4659" fmla="*/ 8799553 w 10001500"/>
              <a:gd name="connsiteY4659" fmla="*/ 1221390 h 2601022"/>
              <a:gd name="connsiteX4660" fmla="*/ 8780921 w 10001500"/>
              <a:gd name="connsiteY4660" fmla="*/ 1237862 h 2601022"/>
              <a:gd name="connsiteX4661" fmla="*/ 8770120 w 10001500"/>
              <a:gd name="connsiteY4661" fmla="*/ 1252984 h 2601022"/>
              <a:gd name="connsiteX4662" fmla="*/ 8765798 w 10001500"/>
              <a:gd name="connsiteY4662" fmla="*/ 1276748 h 2601022"/>
              <a:gd name="connsiteX4663" fmla="*/ 8749866 w 10001500"/>
              <a:gd name="connsiteY4663" fmla="*/ 1289440 h 2601022"/>
              <a:gd name="connsiteX4664" fmla="*/ 8742035 w 10001500"/>
              <a:gd name="connsiteY4664" fmla="*/ 1306992 h 2601022"/>
              <a:gd name="connsiteX4665" fmla="*/ 8735284 w 10001500"/>
              <a:gd name="connsiteY4665" fmla="*/ 1315903 h 2601022"/>
              <a:gd name="connsiteX4666" fmla="*/ 8733394 w 10001500"/>
              <a:gd name="connsiteY4666" fmla="*/ 1326435 h 2601022"/>
              <a:gd name="connsiteX4667" fmla="*/ 8732584 w 10001500"/>
              <a:gd name="connsiteY4667" fmla="*/ 1339937 h 2601022"/>
              <a:gd name="connsiteX4668" fmla="*/ 8720432 w 10001500"/>
              <a:gd name="connsiteY4668" fmla="*/ 1343718 h 2601022"/>
              <a:gd name="connsiteX4669" fmla="*/ 8706930 w 10001500"/>
              <a:gd name="connsiteY4669" fmla="*/ 1390975 h 2601022"/>
              <a:gd name="connsiteX4670" fmla="*/ 8690188 w 10001500"/>
              <a:gd name="connsiteY4670" fmla="*/ 1449573 h 2601022"/>
              <a:gd name="connsiteX4671" fmla="*/ 8675065 w 10001500"/>
              <a:gd name="connsiteY4671" fmla="*/ 1484139 h 2601022"/>
              <a:gd name="connsiteX4672" fmla="*/ 8668314 w 10001500"/>
              <a:gd name="connsiteY4672" fmla="*/ 1491159 h 2601022"/>
              <a:gd name="connsiteX4673" fmla="*/ 8666424 w 10001500"/>
              <a:gd name="connsiteY4673" fmla="*/ 1501421 h 2601022"/>
              <a:gd name="connsiteX4674" fmla="*/ 8655623 w 10001500"/>
              <a:gd name="connsiteY4674" fmla="*/ 1518703 h 2601022"/>
              <a:gd name="connsiteX4675" fmla="*/ 8638340 w 10001500"/>
              <a:gd name="connsiteY4675" fmla="*/ 1527345 h 2601022"/>
              <a:gd name="connsiteX4676" fmla="*/ 8634289 w 10001500"/>
              <a:gd name="connsiteY4676" fmla="*/ 1527885 h 2601022"/>
              <a:gd name="connsiteX4677" fmla="*/ 8631859 w 10001500"/>
              <a:gd name="connsiteY4677" fmla="*/ 1531665 h 2601022"/>
              <a:gd name="connsiteX4678" fmla="*/ 8634559 w 10001500"/>
              <a:gd name="connsiteY4678" fmla="*/ 1540036 h 2601022"/>
              <a:gd name="connsiteX4679" fmla="*/ 8640500 w 10001500"/>
              <a:gd name="connsiteY4679" fmla="*/ 1546788 h 2601022"/>
              <a:gd name="connsiteX4680" fmla="*/ 8621058 w 10001500"/>
              <a:gd name="connsiteY4680" fmla="*/ 1590534 h 2601022"/>
              <a:gd name="connsiteX4681" fmla="*/ 8595134 w 10001500"/>
              <a:gd name="connsiteY4681" fmla="*/ 1624559 h 2601022"/>
              <a:gd name="connsiteX4682" fmla="*/ 8595134 w 10001500"/>
              <a:gd name="connsiteY4682" fmla="*/ 1648322 h 2601022"/>
              <a:gd name="connsiteX4683" fmla="*/ 8580011 w 10001500"/>
              <a:gd name="connsiteY4683" fmla="*/ 1637521 h 2601022"/>
              <a:gd name="connsiteX4684" fmla="*/ 8578931 w 10001500"/>
              <a:gd name="connsiteY4684" fmla="*/ 1627799 h 2601022"/>
              <a:gd name="connsiteX4685" fmla="*/ 8571370 w 10001500"/>
              <a:gd name="connsiteY4685" fmla="*/ 1624559 h 2601022"/>
              <a:gd name="connsiteX4686" fmla="*/ 8564889 w 10001500"/>
              <a:gd name="connsiteY4686" fmla="*/ 1624559 h 2601022"/>
              <a:gd name="connsiteX4687" fmla="*/ 8560568 w 10001500"/>
              <a:gd name="connsiteY4687" fmla="*/ 1631580 h 2601022"/>
              <a:gd name="connsiteX4688" fmla="*/ 8556248 w 10001500"/>
              <a:gd name="connsiteY4688" fmla="*/ 1615918 h 2601022"/>
              <a:gd name="connsiteX4689" fmla="*/ 8580011 w 10001500"/>
              <a:gd name="connsiteY4689" fmla="*/ 1611597 h 2601022"/>
              <a:gd name="connsiteX4690" fmla="*/ 8616737 w 10001500"/>
              <a:gd name="connsiteY4690" fmla="*/ 1535986 h 2601022"/>
              <a:gd name="connsiteX4691" fmla="*/ 8613496 w 10001500"/>
              <a:gd name="connsiteY4691" fmla="*/ 1532475 h 2601022"/>
              <a:gd name="connsiteX4692" fmla="*/ 8623218 w 10001500"/>
              <a:gd name="connsiteY4692" fmla="*/ 1527345 h 2601022"/>
              <a:gd name="connsiteX4693" fmla="*/ 8636450 w 10001500"/>
              <a:gd name="connsiteY4693" fmla="*/ 1493860 h 2601022"/>
              <a:gd name="connsiteX4694" fmla="*/ 8651302 w 10001500"/>
              <a:gd name="connsiteY4694" fmla="*/ 1460375 h 2601022"/>
              <a:gd name="connsiteX4695" fmla="*/ 8668314 w 10001500"/>
              <a:gd name="connsiteY4695" fmla="*/ 1442822 h 2601022"/>
              <a:gd name="connsiteX4696" fmla="*/ 8664264 w 10001500"/>
              <a:gd name="connsiteY4696" fmla="*/ 1410687 h 2601022"/>
              <a:gd name="connsiteX4697" fmla="*/ 8659673 w 10001500"/>
              <a:gd name="connsiteY4697" fmla="*/ 1401506 h 2601022"/>
              <a:gd name="connsiteX4698" fmla="*/ 8666424 w 10001500"/>
              <a:gd name="connsiteY4698" fmla="*/ 1395565 h 2601022"/>
              <a:gd name="connsiteX4699" fmla="*/ 8666694 w 10001500"/>
              <a:gd name="connsiteY4699" fmla="*/ 1384494 h 2601022"/>
              <a:gd name="connsiteX4700" fmla="*/ 8675065 w 10001500"/>
              <a:gd name="connsiteY4700" fmla="*/ 1378283 h 2601022"/>
              <a:gd name="connsiteX4701" fmla="*/ 8683707 w 10001500"/>
              <a:gd name="connsiteY4701" fmla="*/ 1386924 h 2601022"/>
              <a:gd name="connsiteX4702" fmla="*/ 8671825 w 10001500"/>
              <a:gd name="connsiteY4702" fmla="*/ 1372342 h 2601022"/>
              <a:gd name="connsiteX4703" fmla="*/ 8666424 w 10001500"/>
              <a:gd name="connsiteY4703" fmla="*/ 1354519 h 2601022"/>
              <a:gd name="connsiteX4704" fmla="*/ 8681546 w 10001500"/>
              <a:gd name="connsiteY4704" fmla="*/ 1335077 h 2601022"/>
              <a:gd name="connsiteX4705" fmla="*/ 8698829 w 10001500"/>
              <a:gd name="connsiteY4705" fmla="*/ 1341557 h 2601022"/>
              <a:gd name="connsiteX4706" fmla="*/ 8703149 w 10001500"/>
              <a:gd name="connsiteY4706" fmla="*/ 1326435 h 2601022"/>
              <a:gd name="connsiteX4707" fmla="*/ 8707470 w 10001500"/>
              <a:gd name="connsiteY4707" fmla="*/ 1311313 h 2601022"/>
              <a:gd name="connsiteX4708" fmla="*/ 8722592 w 10001500"/>
              <a:gd name="connsiteY4708" fmla="*/ 1294030 h 2601022"/>
              <a:gd name="connsiteX4709" fmla="*/ 8720432 w 10001500"/>
              <a:gd name="connsiteY4709" fmla="*/ 1284579 h 2601022"/>
              <a:gd name="connsiteX4710" fmla="*/ 8718272 w 10001500"/>
              <a:gd name="connsiteY4710" fmla="*/ 1276748 h 2601022"/>
              <a:gd name="connsiteX4711" fmla="*/ 8716381 w 10001500"/>
              <a:gd name="connsiteY4711" fmla="*/ 1282149 h 2601022"/>
              <a:gd name="connsiteX4712" fmla="*/ 8716111 w 10001500"/>
              <a:gd name="connsiteY4712" fmla="*/ 1287549 h 2601022"/>
              <a:gd name="connsiteX4713" fmla="*/ 8694508 w 10001500"/>
              <a:gd name="connsiteY4713" fmla="*/ 1302671 h 2601022"/>
              <a:gd name="connsiteX4714" fmla="*/ 8683707 w 10001500"/>
              <a:gd name="connsiteY4714" fmla="*/ 1311313 h 2601022"/>
              <a:gd name="connsiteX4715" fmla="*/ 8683707 w 10001500"/>
              <a:gd name="connsiteY4715" fmla="*/ 1319954 h 2601022"/>
              <a:gd name="connsiteX4716" fmla="*/ 8677765 w 10001500"/>
              <a:gd name="connsiteY4716" fmla="*/ 1320764 h 2601022"/>
              <a:gd name="connsiteX4717" fmla="*/ 8675065 w 10001500"/>
              <a:gd name="connsiteY4717" fmla="*/ 1326435 h 2601022"/>
              <a:gd name="connsiteX4718" fmla="*/ 8666424 w 10001500"/>
              <a:gd name="connsiteY4718" fmla="*/ 1335077 h 2601022"/>
              <a:gd name="connsiteX4719" fmla="*/ 8662103 w 10001500"/>
              <a:gd name="connsiteY4719" fmla="*/ 1348038 h 2601022"/>
              <a:gd name="connsiteX4720" fmla="*/ 8657783 w 10001500"/>
              <a:gd name="connsiteY4720" fmla="*/ 1361000 h 2601022"/>
              <a:gd name="connsiteX4721" fmla="*/ 8648061 w 10001500"/>
              <a:gd name="connsiteY4721" fmla="*/ 1381523 h 2601022"/>
              <a:gd name="connsiteX4722" fmla="*/ 8631859 w 10001500"/>
              <a:gd name="connsiteY4722" fmla="*/ 1402046 h 2601022"/>
              <a:gd name="connsiteX4723" fmla="*/ 8621868 w 10001500"/>
              <a:gd name="connsiteY4723" fmla="*/ 1423919 h 2601022"/>
              <a:gd name="connsiteX4724" fmla="*/ 8616737 w 10001500"/>
              <a:gd name="connsiteY4724" fmla="*/ 1447413 h 2601022"/>
              <a:gd name="connsiteX4725" fmla="*/ 8607555 w 10001500"/>
              <a:gd name="connsiteY4725" fmla="*/ 1468476 h 2601022"/>
              <a:gd name="connsiteX4726" fmla="*/ 8601615 w 10001500"/>
              <a:gd name="connsiteY4726" fmla="*/ 1492780 h 2601022"/>
              <a:gd name="connsiteX4727" fmla="*/ 8592973 w 10001500"/>
              <a:gd name="connsiteY4727" fmla="*/ 1499261 h 2601022"/>
              <a:gd name="connsiteX4728" fmla="*/ 8585952 w 10001500"/>
              <a:gd name="connsiteY4728" fmla="*/ 1515193 h 2601022"/>
              <a:gd name="connsiteX4729" fmla="*/ 8575691 w 10001500"/>
              <a:gd name="connsiteY4729" fmla="*/ 1529505 h 2601022"/>
              <a:gd name="connsiteX4730" fmla="*/ 8585142 w 10001500"/>
              <a:gd name="connsiteY4730" fmla="*/ 1534906 h 2601022"/>
              <a:gd name="connsiteX4731" fmla="*/ 8592973 w 10001500"/>
              <a:gd name="connsiteY4731" fmla="*/ 1540306 h 2601022"/>
              <a:gd name="connsiteX4732" fmla="*/ 8590813 w 10001500"/>
              <a:gd name="connsiteY4732" fmla="*/ 1542197 h 2601022"/>
              <a:gd name="connsiteX4733" fmla="*/ 8588652 w 10001500"/>
              <a:gd name="connsiteY4733" fmla="*/ 1542467 h 2601022"/>
              <a:gd name="connsiteX4734" fmla="*/ 8536805 w 10001500"/>
              <a:gd name="connsiteY4734" fmla="*/ 1615918 h 2601022"/>
              <a:gd name="connsiteX4735" fmla="*/ 8530054 w 10001500"/>
              <a:gd name="connsiteY4735" fmla="*/ 1624559 h 2601022"/>
              <a:gd name="connsiteX4736" fmla="*/ 8521683 w 10001500"/>
              <a:gd name="connsiteY4736" fmla="*/ 1633200 h 2601022"/>
              <a:gd name="connsiteX4737" fmla="*/ 8538965 w 10001500"/>
              <a:gd name="connsiteY4737" fmla="*/ 1635361 h 2601022"/>
              <a:gd name="connsiteX4738" fmla="*/ 8547606 w 10001500"/>
              <a:gd name="connsiteY4738" fmla="*/ 1646162 h 2601022"/>
              <a:gd name="connsiteX4739" fmla="*/ 8543556 w 10001500"/>
              <a:gd name="connsiteY4739" fmla="*/ 1654803 h 2601022"/>
              <a:gd name="connsiteX4740" fmla="*/ 8534645 w 10001500"/>
              <a:gd name="connsiteY4740" fmla="*/ 1656964 h 2601022"/>
              <a:gd name="connsiteX4741" fmla="*/ 8532485 w 10001500"/>
              <a:gd name="connsiteY4741" fmla="*/ 1656964 h 2601022"/>
              <a:gd name="connsiteX4742" fmla="*/ 8532754 w 10001500"/>
              <a:gd name="connsiteY4742" fmla="*/ 1672086 h 2601022"/>
              <a:gd name="connsiteX4743" fmla="*/ 8521683 w 10001500"/>
              <a:gd name="connsiteY4743" fmla="*/ 1680727 h 2601022"/>
              <a:gd name="connsiteX4744" fmla="*/ 8530324 w 10001500"/>
              <a:gd name="connsiteY4744" fmla="*/ 1689368 h 2601022"/>
              <a:gd name="connsiteX4745" fmla="*/ 8540045 w 10001500"/>
              <a:gd name="connsiteY4745" fmla="*/ 1680187 h 2601022"/>
              <a:gd name="connsiteX4746" fmla="*/ 8556248 w 10001500"/>
              <a:gd name="connsiteY4746" fmla="*/ 1680727 h 2601022"/>
              <a:gd name="connsiteX4747" fmla="*/ 8571370 w 10001500"/>
              <a:gd name="connsiteY4747" fmla="*/ 1674246 h 2601022"/>
              <a:gd name="connsiteX4748" fmla="*/ 8569750 w 10001500"/>
              <a:gd name="connsiteY4748" fmla="*/ 1685858 h 2601022"/>
              <a:gd name="connsiteX4749" fmla="*/ 8564889 w 10001500"/>
              <a:gd name="connsiteY4749" fmla="*/ 1695850 h 2601022"/>
              <a:gd name="connsiteX4750" fmla="*/ 8558408 w 10001500"/>
              <a:gd name="connsiteY4750" fmla="*/ 1715292 h 2601022"/>
              <a:gd name="connsiteX4751" fmla="*/ 8553277 w 10001500"/>
              <a:gd name="connsiteY4751" fmla="*/ 1715562 h 2601022"/>
              <a:gd name="connsiteX4752" fmla="*/ 8549767 w 10001500"/>
              <a:gd name="connsiteY4752" fmla="*/ 1717452 h 2601022"/>
              <a:gd name="connsiteX4753" fmla="*/ 8552197 w 10001500"/>
              <a:gd name="connsiteY4753" fmla="*/ 1721503 h 2601022"/>
              <a:gd name="connsiteX4754" fmla="*/ 8556248 w 10001500"/>
              <a:gd name="connsiteY4754" fmla="*/ 1723934 h 2601022"/>
              <a:gd name="connsiteX4755" fmla="*/ 8547606 w 10001500"/>
              <a:gd name="connsiteY4755" fmla="*/ 1743376 h 2601022"/>
              <a:gd name="connsiteX4756" fmla="*/ 8547606 w 10001500"/>
              <a:gd name="connsiteY4756" fmla="*/ 1760659 h 2601022"/>
              <a:gd name="connsiteX4757" fmla="*/ 8538965 w 10001500"/>
              <a:gd name="connsiteY4757" fmla="*/ 1769300 h 2601022"/>
              <a:gd name="connsiteX4758" fmla="*/ 8529514 w 10001500"/>
              <a:gd name="connsiteY4758" fmla="*/ 1784152 h 2601022"/>
              <a:gd name="connsiteX4759" fmla="*/ 8521683 w 10001500"/>
              <a:gd name="connsiteY4759" fmla="*/ 1803865 h 2601022"/>
              <a:gd name="connsiteX4760" fmla="*/ 8521142 w 10001500"/>
              <a:gd name="connsiteY4760" fmla="*/ 1808996 h 2601022"/>
              <a:gd name="connsiteX4761" fmla="*/ 8517362 w 10001500"/>
              <a:gd name="connsiteY4761" fmla="*/ 1812506 h 2601022"/>
              <a:gd name="connsiteX4762" fmla="*/ 8508451 w 10001500"/>
              <a:gd name="connsiteY4762" fmla="*/ 1801975 h 2601022"/>
              <a:gd name="connsiteX4763" fmla="*/ 8504400 w 10001500"/>
              <a:gd name="connsiteY4763" fmla="*/ 1786583 h 2601022"/>
              <a:gd name="connsiteX4764" fmla="*/ 8512501 w 10001500"/>
              <a:gd name="connsiteY4764" fmla="*/ 1763899 h 2601022"/>
              <a:gd name="connsiteX4765" fmla="*/ 8504400 w 10001500"/>
              <a:gd name="connsiteY4765" fmla="*/ 1747697 h 2601022"/>
              <a:gd name="connsiteX4766" fmla="*/ 8500080 w 10001500"/>
              <a:gd name="connsiteY4766" fmla="*/ 1747427 h 2601022"/>
              <a:gd name="connsiteX4767" fmla="*/ 8495759 w 10001500"/>
              <a:gd name="connsiteY4767" fmla="*/ 1745537 h 2601022"/>
              <a:gd name="connsiteX4768" fmla="*/ 8499269 w 10001500"/>
              <a:gd name="connsiteY4768" fmla="*/ 1742296 h 2601022"/>
              <a:gd name="connsiteX4769" fmla="*/ 8504400 w 10001500"/>
              <a:gd name="connsiteY4769" fmla="*/ 1739056 h 2601022"/>
              <a:gd name="connsiteX4770" fmla="*/ 8509531 w 10001500"/>
              <a:gd name="connsiteY4770" fmla="*/ 1732304 h 2601022"/>
              <a:gd name="connsiteX4771" fmla="*/ 8519522 w 10001500"/>
              <a:gd name="connsiteY4771" fmla="*/ 1730415 h 2601022"/>
              <a:gd name="connsiteX4772" fmla="*/ 8530324 w 10001500"/>
              <a:gd name="connsiteY4772" fmla="*/ 1732575 h 2601022"/>
              <a:gd name="connsiteX4773" fmla="*/ 8521683 w 10001500"/>
              <a:gd name="connsiteY4773" fmla="*/ 1723123 h 2601022"/>
              <a:gd name="connsiteX4774" fmla="*/ 8513042 w 10001500"/>
              <a:gd name="connsiteY4774" fmla="*/ 1715292 h 2601022"/>
              <a:gd name="connsiteX4775" fmla="*/ 8504400 w 10001500"/>
              <a:gd name="connsiteY4775" fmla="*/ 1717452 h 2601022"/>
              <a:gd name="connsiteX4776" fmla="*/ 8503590 w 10001500"/>
              <a:gd name="connsiteY4776" fmla="*/ 1729874 h 2601022"/>
              <a:gd name="connsiteX4777" fmla="*/ 8491438 w 10001500"/>
              <a:gd name="connsiteY4777" fmla="*/ 1732575 h 2601022"/>
              <a:gd name="connsiteX4778" fmla="*/ 8478476 w 10001500"/>
              <a:gd name="connsiteY4778" fmla="*/ 1754178 h 2601022"/>
              <a:gd name="connsiteX4779" fmla="*/ 8480637 w 10001500"/>
              <a:gd name="connsiteY4779" fmla="*/ 1773621 h 2601022"/>
              <a:gd name="connsiteX4780" fmla="*/ 8488198 w 10001500"/>
              <a:gd name="connsiteY4780" fmla="*/ 1781992 h 2601022"/>
              <a:gd name="connsiteX4781" fmla="*/ 8489278 w 10001500"/>
              <a:gd name="connsiteY4781" fmla="*/ 1795224 h 2601022"/>
              <a:gd name="connsiteX4782" fmla="*/ 8488738 w 10001500"/>
              <a:gd name="connsiteY4782" fmla="*/ 1806566 h 2601022"/>
              <a:gd name="connsiteX4783" fmla="*/ 8484957 w 10001500"/>
              <a:gd name="connsiteY4783" fmla="*/ 1814667 h 2601022"/>
              <a:gd name="connsiteX4784" fmla="*/ 8471996 w 10001500"/>
              <a:gd name="connsiteY4784" fmla="*/ 1808186 h 2601022"/>
              <a:gd name="connsiteX4785" fmla="*/ 8491438 w 10001500"/>
              <a:gd name="connsiteY4785" fmla="*/ 1842751 h 2601022"/>
              <a:gd name="connsiteX4786" fmla="*/ 8489008 w 10001500"/>
              <a:gd name="connsiteY4786" fmla="*/ 1846532 h 2601022"/>
              <a:gd name="connsiteX4787" fmla="*/ 8484957 w 10001500"/>
              <a:gd name="connsiteY4787" fmla="*/ 1847072 h 2601022"/>
              <a:gd name="connsiteX4788" fmla="*/ 8470105 w 10001500"/>
              <a:gd name="connsiteY4788" fmla="*/ 1840861 h 2601022"/>
              <a:gd name="connsiteX4789" fmla="*/ 8463354 w 10001500"/>
              <a:gd name="connsiteY4789" fmla="*/ 1849232 h 2601022"/>
              <a:gd name="connsiteX4790" fmla="*/ 8450392 w 10001500"/>
              <a:gd name="connsiteY4790" fmla="*/ 1880827 h 2601022"/>
              <a:gd name="connsiteX4791" fmla="*/ 8443911 w 10001500"/>
              <a:gd name="connsiteY4791" fmla="*/ 1914041 h 2601022"/>
              <a:gd name="connsiteX4792" fmla="*/ 8433110 w 10001500"/>
              <a:gd name="connsiteY4792" fmla="*/ 1918362 h 2601022"/>
              <a:gd name="connsiteX4793" fmla="*/ 8431489 w 10001500"/>
              <a:gd name="connsiteY4793" fmla="*/ 1922413 h 2601022"/>
              <a:gd name="connsiteX4794" fmla="*/ 8426629 w 10001500"/>
              <a:gd name="connsiteY4794" fmla="*/ 1924843 h 2601022"/>
              <a:gd name="connsiteX4795" fmla="*/ 8422308 w 10001500"/>
              <a:gd name="connsiteY4795" fmla="*/ 1948606 h 2601022"/>
              <a:gd name="connsiteX4796" fmla="*/ 8413667 w 10001500"/>
              <a:gd name="connsiteY4796" fmla="*/ 1961568 h 2601022"/>
              <a:gd name="connsiteX4797" fmla="*/ 8407186 w 10001500"/>
              <a:gd name="connsiteY4797" fmla="*/ 1963729 h 2601022"/>
              <a:gd name="connsiteX4798" fmla="*/ 8405025 w 10001500"/>
              <a:gd name="connsiteY4798" fmla="*/ 1974530 h 2601022"/>
              <a:gd name="connsiteX4799" fmla="*/ 8406646 w 10001500"/>
              <a:gd name="connsiteY4799" fmla="*/ 1995863 h 2601022"/>
              <a:gd name="connsiteX4800" fmla="*/ 8398545 w 10001500"/>
              <a:gd name="connsiteY4800" fmla="*/ 2015576 h 2601022"/>
              <a:gd name="connsiteX4801" fmla="*/ 8394224 w 10001500"/>
              <a:gd name="connsiteY4801" fmla="*/ 2028268 h 2601022"/>
              <a:gd name="connsiteX4802" fmla="*/ 8389903 w 10001500"/>
              <a:gd name="connsiteY4802" fmla="*/ 2039340 h 2601022"/>
              <a:gd name="connsiteX4803" fmla="*/ 8374511 w 10001500"/>
              <a:gd name="connsiteY4803" fmla="*/ 2059053 h 2601022"/>
              <a:gd name="connsiteX4804" fmla="*/ 8363980 w 10001500"/>
              <a:gd name="connsiteY4804" fmla="*/ 2080386 h 2601022"/>
              <a:gd name="connsiteX4805" fmla="*/ 8344536 w 10001500"/>
              <a:gd name="connsiteY4805" fmla="*/ 2124132 h 2601022"/>
              <a:gd name="connsiteX4806" fmla="*/ 8325094 w 10001500"/>
              <a:gd name="connsiteY4806" fmla="*/ 2164638 h 2601022"/>
              <a:gd name="connsiteX4807" fmla="*/ 8320773 w 10001500"/>
              <a:gd name="connsiteY4807" fmla="*/ 2175710 h 2601022"/>
              <a:gd name="connsiteX4808" fmla="*/ 8316452 w 10001500"/>
              <a:gd name="connsiteY4808" fmla="*/ 2188402 h 2601022"/>
              <a:gd name="connsiteX4809" fmla="*/ 8315642 w 10001500"/>
              <a:gd name="connsiteY4809" fmla="*/ 2200284 h 2601022"/>
              <a:gd name="connsiteX4810" fmla="*/ 8309971 w 10001500"/>
              <a:gd name="connsiteY4810" fmla="*/ 2212165 h 2601022"/>
              <a:gd name="connsiteX4811" fmla="*/ 8293769 w 10001500"/>
              <a:gd name="connsiteY4811" fmla="*/ 2251861 h 2601022"/>
              <a:gd name="connsiteX4812" fmla="*/ 8277567 w 10001500"/>
              <a:gd name="connsiteY4812" fmla="*/ 2296418 h 2601022"/>
              <a:gd name="connsiteX4813" fmla="*/ 8253803 w 10001500"/>
              <a:gd name="connsiteY4813" fmla="*/ 2305059 h 2601022"/>
              <a:gd name="connsiteX4814" fmla="*/ 8244082 w 10001500"/>
              <a:gd name="connsiteY4814" fmla="*/ 2287776 h 2601022"/>
              <a:gd name="connsiteX4815" fmla="*/ 8221398 w 10001500"/>
              <a:gd name="connsiteY4815" fmla="*/ 2270494 h 2601022"/>
              <a:gd name="connsiteX4816" fmla="*/ 8209247 w 10001500"/>
              <a:gd name="connsiteY4816" fmla="*/ 2271304 h 2601022"/>
              <a:gd name="connsiteX4817" fmla="*/ 8201956 w 10001500"/>
              <a:gd name="connsiteY4817" fmla="*/ 2264013 h 2601022"/>
              <a:gd name="connsiteX4818" fmla="*/ 8211137 w 10001500"/>
              <a:gd name="connsiteY4818" fmla="*/ 2255642 h 2601022"/>
              <a:gd name="connsiteX4819" fmla="*/ 8210597 w 10001500"/>
              <a:gd name="connsiteY4819" fmla="*/ 2242410 h 2601022"/>
              <a:gd name="connsiteX4820" fmla="*/ 8217078 w 10001500"/>
              <a:gd name="connsiteY4820" fmla="*/ 2227287 h 2601022"/>
              <a:gd name="connsiteX4821" fmla="*/ 8216538 w 10001500"/>
              <a:gd name="connsiteY4821" fmla="*/ 2221347 h 2601022"/>
              <a:gd name="connsiteX4822" fmla="*/ 8212757 w 10001500"/>
              <a:gd name="connsiteY4822" fmla="*/ 2218646 h 2601022"/>
              <a:gd name="connsiteX4823" fmla="*/ 8226799 w 10001500"/>
              <a:gd name="connsiteY4823" fmla="*/ 2172740 h 2601022"/>
              <a:gd name="connsiteX4824" fmla="*/ 8234361 w 10001500"/>
              <a:gd name="connsiteY4824" fmla="*/ 2123592 h 2601022"/>
              <a:gd name="connsiteX4825" fmla="*/ 8240841 w 10001500"/>
              <a:gd name="connsiteY4825" fmla="*/ 2108470 h 2601022"/>
              <a:gd name="connsiteX4826" fmla="*/ 8227880 w 10001500"/>
              <a:gd name="connsiteY4826" fmla="*/ 2097668 h 2601022"/>
              <a:gd name="connsiteX4827" fmla="*/ 8227880 w 10001500"/>
              <a:gd name="connsiteY4827" fmla="*/ 2106310 h 2601022"/>
              <a:gd name="connsiteX4828" fmla="*/ 8221129 w 10001500"/>
              <a:gd name="connsiteY4828" fmla="*/ 2110360 h 2601022"/>
              <a:gd name="connsiteX4829" fmla="*/ 8219238 w 10001500"/>
              <a:gd name="connsiteY4829" fmla="*/ 2119272 h 2601022"/>
              <a:gd name="connsiteX4830" fmla="*/ 8214918 w 10001500"/>
              <a:gd name="connsiteY4830" fmla="*/ 2136284 h 2601022"/>
              <a:gd name="connsiteX4831" fmla="*/ 8210597 w 10001500"/>
              <a:gd name="connsiteY4831" fmla="*/ 2151677 h 2601022"/>
              <a:gd name="connsiteX4832" fmla="*/ 8201956 w 10001500"/>
              <a:gd name="connsiteY4832" fmla="*/ 2168959 h 2601022"/>
              <a:gd name="connsiteX4833" fmla="*/ 8201956 w 10001500"/>
              <a:gd name="connsiteY4833" fmla="*/ 2188402 h 2601022"/>
              <a:gd name="connsiteX4834" fmla="*/ 8193314 w 10001500"/>
              <a:gd name="connsiteY4834" fmla="*/ 2197043 h 2601022"/>
              <a:gd name="connsiteX4835" fmla="*/ 8188994 w 10001500"/>
              <a:gd name="connsiteY4835" fmla="*/ 2212165 h 2601022"/>
              <a:gd name="connsiteX4836" fmla="*/ 8178192 w 10001500"/>
              <a:gd name="connsiteY4836" fmla="*/ 2220806 h 2601022"/>
              <a:gd name="connsiteX4837" fmla="*/ 8171171 w 10001500"/>
              <a:gd name="connsiteY4837" fmla="*/ 2243220 h 2601022"/>
              <a:gd name="connsiteX4838" fmla="*/ 8160910 w 10001500"/>
              <a:gd name="connsiteY4838" fmla="*/ 2264013 h 2601022"/>
              <a:gd name="connsiteX4839" fmla="*/ 8159020 w 10001500"/>
              <a:gd name="connsiteY4839" fmla="*/ 2275624 h 2601022"/>
              <a:gd name="connsiteX4840" fmla="*/ 8152268 w 10001500"/>
              <a:gd name="connsiteY4840" fmla="*/ 2285616 h 2601022"/>
              <a:gd name="connsiteX4841" fmla="*/ 8134176 w 10001500"/>
              <a:gd name="connsiteY4841" fmla="*/ 2315860 h 2601022"/>
              <a:gd name="connsiteX4842" fmla="*/ 8117703 w 10001500"/>
              <a:gd name="connsiteY4842" fmla="*/ 2346105 h 2601022"/>
              <a:gd name="connsiteX4843" fmla="*/ 8112843 w 10001500"/>
              <a:gd name="connsiteY4843" fmla="*/ 2346645 h 2601022"/>
              <a:gd name="connsiteX4844" fmla="*/ 8111223 w 10001500"/>
              <a:gd name="connsiteY4844" fmla="*/ 2350425 h 2601022"/>
              <a:gd name="connsiteX4845" fmla="*/ 8110142 w 10001500"/>
              <a:gd name="connsiteY4845" fmla="*/ 2358257 h 2601022"/>
              <a:gd name="connsiteX4846" fmla="*/ 8102581 w 10001500"/>
              <a:gd name="connsiteY4846" fmla="*/ 2361227 h 2601022"/>
              <a:gd name="connsiteX4847" fmla="*/ 8093940 w 10001500"/>
              <a:gd name="connsiteY4847" fmla="*/ 2384991 h 2601022"/>
              <a:gd name="connsiteX4848" fmla="*/ 8090699 w 10001500"/>
              <a:gd name="connsiteY4848" fmla="*/ 2407134 h 2601022"/>
              <a:gd name="connsiteX4849" fmla="*/ 8074497 w 10001500"/>
              <a:gd name="connsiteY4849" fmla="*/ 2419556 h 2601022"/>
              <a:gd name="connsiteX4850" fmla="*/ 8077738 w 10001500"/>
              <a:gd name="connsiteY4850" fmla="*/ 2434138 h 2601022"/>
              <a:gd name="connsiteX4851" fmla="*/ 8074497 w 10001500"/>
              <a:gd name="connsiteY4851" fmla="*/ 2445480 h 2601022"/>
              <a:gd name="connsiteX4852" fmla="*/ 8068016 w 10001500"/>
              <a:gd name="connsiteY4852" fmla="*/ 2442779 h 2601022"/>
              <a:gd name="connsiteX4853" fmla="*/ 8061535 w 10001500"/>
              <a:gd name="connsiteY4853" fmla="*/ 2436838 h 2601022"/>
              <a:gd name="connsiteX4854" fmla="*/ 8061535 w 10001500"/>
              <a:gd name="connsiteY4854" fmla="*/ 2413074 h 2601022"/>
              <a:gd name="connsiteX4855" fmla="*/ 8078818 w 10001500"/>
              <a:gd name="connsiteY4855" fmla="*/ 2393632 h 2601022"/>
              <a:gd name="connsiteX4856" fmla="*/ 8083138 w 10001500"/>
              <a:gd name="connsiteY4856" fmla="*/ 2368788 h 2601022"/>
              <a:gd name="connsiteX4857" fmla="*/ 8087459 w 10001500"/>
              <a:gd name="connsiteY4857" fmla="*/ 2343945 h 2601022"/>
              <a:gd name="connsiteX4858" fmla="*/ 8102581 w 10001500"/>
              <a:gd name="connsiteY4858" fmla="*/ 2300738 h 2601022"/>
              <a:gd name="connsiteX4859" fmla="*/ 8109332 w 10001500"/>
              <a:gd name="connsiteY4859" fmla="*/ 2290746 h 2601022"/>
              <a:gd name="connsiteX4860" fmla="*/ 8111223 w 10001500"/>
              <a:gd name="connsiteY4860" fmla="*/ 2279135 h 2601022"/>
              <a:gd name="connsiteX4861" fmla="*/ 8117163 w 10001500"/>
              <a:gd name="connsiteY4861" fmla="*/ 2277515 h 2601022"/>
              <a:gd name="connsiteX4862" fmla="*/ 8119864 w 10001500"/>
              <a:gd name="connsiteY4862" fmla="*/ 2272654 h 2601022"/>
              <a:gd name="connsiteX4863" fmla="*/ 8119864 w 10001500"/>
              <a:gd name="connsiteY4863" fmla="*/ 2268334 h 2601022"/>
              <a:gd name="connsiteX4864" fmla="*/ 8104741 w 10001500"/>
              <a:gd name="connsiteY4864" fmla="*/ 2268334 h 2601022"/>
              <a:gd name="connsiteX4865" fmla="*/ 8100421 w 10001500"/>
              <a:gd name="connsiteY4865" fmla="*/ 2240250 h 2601022"/>
              <a:gd name="connsiteX4866" fmla="*/ 8108522 w 10001500"/>
              <a:gd name="connsiteY4866" fmla="*/ 2223507 h 2601022"/>
              <a:gd name="connsiteX4867" fmla="*/ 8106902 w 10001500"/>
              <a:gd name="connsiteY4867" fmla="*/ 2210005 h 2601022"/>
              <a:gd name="connsiteX4868" fmla="*/ 8099611 w 10001500"/>
              <a:gd name="connsiteY4868" fmla="*/ 2217836 h 2601022"/>
              <a:gd name="connsiteX4869" fmla="*/ 8093940 w 10001500"/>
              <a:gd name="connsiteY4869" fmla="*/ 2227287 h 2601022"/>
              <a:gd name="connsiteX4870" fmla="*/ 8083408 w 10001500"/>
              <a:gd name="connsiteY4870" fmla="*/ 2225127 h 2601022"/>
              <a:gd name="connsiteX4871" fmla="*/ 8074497 w 10001500"/>
              <a:gd name="connsiteY4871" fmla="*/ 2216486 h 2601022"/>
              <a:gd name="connsiteX4872" fmla="*/ 8082598 w 10001500"/>
              <a:gd name="connsiteY4872" fmla="*/ 2176790 h 2601022"/>
              <a:gd name="connsiteX4873" fmla="*/ 8100421 w 10001500"/>
              <a:gd name="connsiteY4873" fmla="*/ 2145195 h 2601022"/>
              <a:gd name="connsiteX4874" fmla="*/ 8103931 w 10001500"/>
              <a:gd name="connsiteY4874" fmla="*/ 2122512 h 2601022"/>
              <a:gd name="connsiteX4875" fmla="*/ 8109062 w 10001500"/>
              <a:gd name="connsiteY4875" fmla="*/ 2099829 h 2601022"/>
              <a:gd name="connsiteX4876" fmla="*/ 8093940 w 10001500"/>
              <a:gd name="connsiteY4876" fmla="*/ 2130073 h 2601022"/>
              <a:gd name="connsiteX4877" fmla="*/ 8084218 w 10001500"/>
              <a:gd name="connsiteY4877" fmla="*/ 2147356 h 2601022"/>
              <a:gd name="connsiteX4878" fmla="*/ 8074497 w 10001500"/>
              <a:gd name="connsiteY4878" fmla="*/ 2164638 h 2601022"/>
              <a:gd name="connsiteX4879" fmla="*/ 8052894 w 10001500"/>
              <a:gd name="connsiteY4879" fmla="*/ 2210005 h 2601022"/>
              <a:gd name="connsiteX4880" fmla="*/ 8049653 w 10001500"/>
              <a:gd name="connsiteY4880" fmla="*/ 2220806 h 2601022"/>
              <a:gd name="connsiteX4881" fmla="*/ 8039932 w 10001500"/>
              <a:gd name="connsiteY4881" fmla="*/ 2225127 h 2601022"/>
              <a:gd name="connsiteX4882" fmla="*/ 8035611 w 10001500"/>
              <a:gd name="connsiteY4882" fmla="*/ 2225127 h 2601022"/>
              <a:gd name="connsiteX4883" fmla="*/ 8035071 w 10001500"/>
              <a:gd name="connsiteY4883" fmla="*/ 2232418 h 2601022"/>
              <a:gd name="connsiteX4884" fmla="*/ 8031291 w 10001500"/>
              <a:gd name="connsiteY4884" fmla="*/ 2238089 h 2601022"/>
              <a:gd name="connsiteX4885" fmla="*/ 8029400 w 10001500"/>
              <a:gd name="connsiteY4885" fmla="*/ 2233768 h 2601022"/>
              <a:gd name="connsiteX4886" fmla="*/ 8029130 w 10001500"/>
              <a:gd name="connsiteY4886" fmla="*/ 2229448 h 2601022"/>
              <a:gd name="connsiteX4887" fmla="*/ 8002937 w 10001500"/>
              <a:gd name="connsiteY4887" fmla="*/ 2257262 h 2601022"/>
              <a:gd name="connsiteX4888" fmla="*/ 7994565 w 10001500"/>
              <a:gd name="connsiteY4888" fmla="*/ 2296418 h 2601022"/>
              <a:gd name="connsiteX4889" fmla="*/ 7979983 w 10001500"/>
              <a:gd name="connsiteY4889" fmla="*/ 2321261 h 2601022"/>
              <a:gd name="connsiteX4890" fmla="*/ 7975122 w 10001500"/>
              <a:gd name="connsiteY4890" fmla="*/ 2352586 h 2601022"/>
              <a:gd name="connsiteX4891" fmla="*/ 7955140 w 10001500"/>
              <a:gd name="connsiteY4891" fmla="*/ 2362847 h 2601022"/>
              <a:gd name="connsiteX4892" fmla="*/ 7944878 w 10001500"/>
              <a:gd name="connsiteY4892" fmla="*/ 2382830 h 2601022"/>
              <a:gd name="connsiteX4893" fmla="*/ 7938937 w 10001500"/>
              <a:gd name="connsiteY4893" fmla="*/ 2401193 h 2601022"/>
              <a:gd name="connsiteX4894" fmla="*/ 7929756 w 10001500"/>
              <a:gd name="connsiteY4894" fmla="*/ 2413074 h 2601022"/>
              <a:gd name="connsiteX4895" fmla="*/ 7918954 w 10001500"/>
              <a:gd name="connsiteY4895" fmla="*/ 2425767 h 2601022"/>
              <a:gd name="connsiteX4896" fmla="*/ 7921114 w 10001500"/>
              <a:gd name="connsiteY4896" fmla="*/ 2449800 h 2601022"/>
              <a:gd name="connsiteX4897" fmla="*/ 7911663 w 10001500"/>
              <a:gd name="connsiteY4897" fmla="*/ 2471673 h 2601022"/>
              <a:gd name="connsiteX4898" fmla="*/ 7903832 w 10001500"/>
              <a:gd name="connsiteY4898" fmla="*/ 2495167 h 2601022"/>
              <a:gd name="connsiteX4899" fmla="*/ 7886549 w 10001500"/>
              <a:gd name="connsiteY4899" fmla="*/ 2499487 h 2601022"/>
              <a:gd name="connsiteX4900" fmla="*/ 7886280 w 10001500"/>
              <a:gd name="connsiteY4900" fmla="*/ 2492196 h 2601022"/>
              <a:gd name="connsiteX4901" fmla="*/ 7884389 w 10001500"/>
              <a:gd name="connsiteY4901" fmla="*/ 2486526 h 2601022"/>
              <a:gd name="connsiteX4902" fmla="*/ 7880338 w 10001500"/>
              <a:gd name="connsiteY4902" fmla="*/ 2493277 h 2601022"/>
              <a:gd name="connsiteX4903" fmla="*/ 7877908 w 10001500"/>
              <a:gd name="connsiteY4903" fmla="*/ 2501648 h 2601022"/>
              <a:gd name="connsiteX4904" fmla="*/ 7871427 w 10001500"/>
              <a:gd name="connsiteY4904" fmla="*/ 2529732 h 2601022"/>
              <a:gd name="connsiteX4905" fmla="*/ 7858465 w 10001500"/>
              <a:gd name="connsiteY4905" fmla="*/ 2563757 h 2601022"/>
              <a:gd name="connsiteX4906" fmla="*/ 7845503 w 10001500"/>
              <a:gd name="connsiteY4906" fmla="*/ 2601022 h 2601022"/>
              <a:gd name="connsiteX4907" fmla="*/ 7838212 w 10001500"/>
              <a:gd name="connsiteY4907" fmla="*/ 2569428 h 2601022"/>
              <a:gd name="connsiteX4908" fmla="*/ 7845503 w 10001500"/>
              <a:gd name="connsiteY4908" fmla="*/ 2529732 h 2601022"/>
              <a:gd name="connsiteX4909" fmla="*/ 7836862 w 10001500"/>
              <a:gd name="connsiteY4909" fmla="*/ 2523251 h 2601022"/>
              <a:gd name="connsiteX4910" fmla="*/ 7836862 w 10001500"/>
              <a:gd name="connsiteY4910" fmla="*/ 2508129 h 2601022"/>
              <a:gd name="connsiteX4911" fmla="*/ 7845233 w 10001500"/>
              <a:gd name="connsiteY4911" fmla="*/ 2473293 h 2601022"/>
              <a:gd name="connsiteX4912" fmla="*/ 7845503 w 10001500"/>
              <a:gd name="connsiteY4912" fmla="*/ 2436838 h 2601022"/>
              <a:gd name="connsiteX4913" fmla="*/ 7862786 w 10001500"/>
              <a:gd name="connsiteY4913" fmla="*/ 2419556 h 2601022"/>
              <a:gd name="connsiteX4914" fmla="*/ 7858465 w 10001500"/>
              <a:gd name="connsiteY4914" fmla="*/ 2406594 h 2601022"/>
              <a:gd name="connsiteX4915" fmla="*/ 7854145 w 10001500"/>
              <a:gd name="connsiteY4915" fmla="*/ 2387151 h 2601022"/>
              <a:gd name="connsiteX4916" fmla="*/ 7862786 w 10001500"/>
              <a:gd name="connsiteY4916" fmla="*/ 2378509 h 2601022"/>
              <a:gd name="connsiteX4917" fmla="*/ 7854685 w 10001500"/>
              <a:gd name="connsiteY4917" fmla="*/ 2353666 h 2601022"/>
              <a:gd name="connsiteX4918" fmla="*/ 7862786 w 10001500"/>
              <a:gd name="connsiteY4918" fmla="*/ 2322341 h 2601022"/>
              <a:gd name="connsiteX4919" fmla="*/ 7856305 w 10001500"/>
              <a:gd name="connsiteY4919" fmla="*/ 2305059 h 2601022"/>
              <a:gd name="connsiteX4920" fmla="*/ 7869267 w 10001500"/>
              <a:gd name="connsiteY4920" fmla="*/ 2292097 h 2601022"/>
              <a:gd name="connsiteX4921" fmla="*/ 7861706 w 10001500"/>
              <a:gd name="connsiteY4921" fmla="*/ 2283996 h 2601022"/>
              <a:gd name="connsiteX4922" fmla="*/ 7867106 w 10001500"/>
              <a:gd name="connsiteY4922" fmla="*/ 2279135 h 2601022"/>
              <a:gd name="connsiteX4923" fmla="*/ 7871157 w 10001500"/>
              <a:gd name="connsiteY4923" fmla="*/ 2258882 h 2601022"/>
              <a:gd name="connsiteX4924" fmla="*/ 7880069 w 10001500"/>
              <a:gd name="connsiteY4924" fmla="*/ 2240250 h 2601022"/>
              <a:gd name="connsiteX4925" fmla="*/ 7883309 w 10001500"/>
              <a:gd name="connsiteY4925" fmla="*/ 2218376 h 2601022"/>
              <a:gd name="connsiteX4926" fmla="*/ 7886549 w 10001500"/>
              <a:gd name="connsiteY4926" fmla="*/ 2194883 h 2601022"/>
              <a:gd name="connsiteX4927" fmla="*/ 7895191 w 10001500"/>
              <a:gd name="connsiteY4927" fmla="*/ 2186241 h 2601022"/>
              <a:gd name="connsiteX4928" fmla="*/ 7895191 w 10001500"/>
              <a:gd name="connsiteY4928" fmla="*/ 2166798 h 2601022"/>
              <a:gd name="connsiteX4929" fmla="*/ 7903832 w 10001500"/>
              <a:gd name="connsiteY4929" fmla="*/ 2158157 h 2601022"/>
              <a:gd name="connsiteX4930" fmla="*/ 7910313 w 10001500"/>
              <a:gd name="connsiteY4930" fmla="*/ 2130073 h 2601022"/>
              <a:gd name="connsiteX4931" fmla="*/ 7921114 w 10001500"/>
              <a:gd name="connsiteY4931" fmla="*/ 2114951 h 2601022"/>
              <a:gd name="connsiteX4932" fmla="*/ 7925435 w 10001500"/>
              <a:gd name="connsiteY4932" fmla="*/ 2104149 h 2601022"/>
              <a:gd name="connsiteX4933" fmla="*/ 7929756 w 10001500"/>
              <a:gd name="connsiteY4933" fmla="*/ 2093348 h 2601022"/>
              <a:gd name="connsiteX4934" fmla="*/ 7939747 w 10001500"/>
              <a:gd name="connsiteY4934" fmla="*/ 2060403 h 2601022"/>
              <a:gd name="connsiteX4935" fmla="*/ 7938397 w 10001500"/>
              <a:gd name="connsiteY4935" fmla="*/ 2024218 h 2601022"/>
              <a:gd name="connsiteX4936" fmla="*/ 7944878 w 10001500"/>
              <a:gd name="connsiteY4936" fmla="*/ 2017736 h 2601022"/>
              <a:gd name="connsiteX4937" fmla="*/ 7955140 w 10001500"/>
              <a:gd name="connsiteY4937" fmla="*/ 1987492 h 2601022"/>
              <a:gd name="connsiteX4938" fmla="*/ 7968642 w 10001500"/>
              <a:gd name="connsiteY4938" fmla="*/ 1957248 h 2601022"/>
              <a:gd name="connsiteX4939" fmla="*/ 7970802 w 10001500"/>
              <a:gd name="connsiteY4939" fmla="*/ 1957248 h 2601022"/>
              <a:gd name="connsiteX4940" fmla="*/ 7975932 w 10001500"/>
              <a:gd name="connsiteY4940" fmla="*/ 1936455 h 2601022"/>
              <a:gd name="connsiteX4941" fmla="*/ 7979443 w 10001500"/>
              <a:gd name="connsiteY4941" fmla="*/ 1914041 h 2601022"/>
              <a:gd name="connsiteX4942" fmla="*/ 7990245 w 10001500"/>
              <a:gd name="connsiteY4942" fmla="*/ 1914041 h 2601022"/>
              <a:gd name="connsiteX4943" fmla="*/ 7992405 w 10001500"/>
              <a:gd name="connsiteY4943" fmla="*/ 1911881 h 2601022"/>
              <a:gd name="connsiteX4944" fmla="*/ 8005367 w 10001500"/>
              <a:gd name="connsiteY4944" fmla="*/ 1850312 h 2601022"/>
              <a:gd name="connsiteX4945" fmla="*/ 8018329 w 10001500"/>
              <a:gd name="connsiteY4945" fmla="*/ 1821148 h 2601022"/>
              <a:gd name="connsiteX4946" fmla="*/ 8029940 w 10001500"/>
              <a:gd name="connsiteY4946" fmla="*/ 1796034 h 2601022"/>
              <a:gd name="connsiteX4947" fmla="*/ 8033451 w 10001500"/>
              <a:gd name="connsiteY4947" fmla="*/ 1769300 h 2601022"/>
              <a:gd name="connsiteX4948" fmla="*/ 8050734 w 10001500"/>
              <a:gd name="connsiteY4948" fmla="*/ 1728254 h 2601022"/>
              <a:gd name="connsiteX4949" fmla="*/ 8059375 w 10001500"/>
              <a:gd name="connsiteY4949" fmla="*/ 1709892 h 2601022"/>
              <a:gd name="connsiteX4950" fmla="*/ 8068016 w 10001500"/>
              <a:gd name="connsiteY4950" fmla="*/ 1691528 h 2601022"/>
              <a:gd name="connsiteX4951" fmla="*/ 8072337 w 10001500"/>
              <a:gd name="connsiteY4951" fmla="*/ 1680727 h 2601022"/>
              <a:gd name="connsiteX4952" fmla="*/ 8076657 w 10001500"/>
              <a:gd name="connsiteY4952" fmla="*/ 1669926 h 2601022"/>
              <a:gd name="connsiteX4953" fmla="*/ 8083138 w 10001500"/>
              <a:gd name="connsiteY4953" fmla="*/ 1646162 h 2601022"/>
              <a:gd name="connsiteX4954" fmla="*/ 8089889 w 10001500"/>
              <a:gd name="connsiteY4954" fmla="*/ 1636171 h 2601022"/>
              <a:gd name="connsiteX4955" fmla="*/ 8091780 w 10001500"/>
              <a:gd name="connsiteY4955" fmla="*/ 1624559 h 2601022"/>
              <a:gd name="connsiteX4956" fmla="*/ 8097720 w 10001500"/>
              <a:gd name="connsiteY4956" fmla="*/ 1622939 h 2601022"/>
              <a:gd name="connsiteX4957" fmla="*/ 8100421 w 10001500"/>
              <a:gd name="connsiteY4957" fmla="*/ 1618078 h 2601022"/>
              <a:gd name="connsiteX4958" fmla="*/ 8101501 w 10001500"/>
              <a:gd name="connsiteY4958" fmla="*/ 1610247 h 2601022"/>
              <a:gd name="connsiteX4959" fmla="*/ 8109062 w 10001500"/>
              <a:gd name="connsiteY4959" fmla="*/ 1607276 h 2601022"/>
              <a:gd name="connsiteX4960" fmla="*/ 8130125 w 10001500"/>
              <a:gd name="connsiteY4960" fmla="*/ 1548678 h 2601022"/>
              <a:gd name="connsiteX4961" fmla="*/ 8160910 w 10001500"/>
              <a:gd name="connsiteY4961" fmla="*/ 1501421 h 2601022"/>
              <a:gd name="connsiteX4962" fmla="*/ 8169551 w 10001500"/>
              <a:gd name="connsiteY4962" fmla="*/ 1468206 h 2601022"/>
              <a:gd name="connsiteX4963" fmla="*/ 8178192 w 10001500"/>
              <a:gd name="connsiteY4963" fmla="*/ 1436611 h 2601022"/>
              <a:gd name="connsiteX4964" fmla="*/ 8186833 w 10001500"/>
              <a:gd name="connsiteY4964" fmla="*/ 1417168 h 2601022"/>
              <a:gd name="connsiteX4965" fmla="*/ 8193585 w 10001500"/>
              <a:gd name="connsiteY4965" fmla="*/ 1410147 h 2601022"/>
              <a:gd name="connsiteX4966" fmla="*/ 8195475 w 10001500"/>
              <a:gd name="connsiteY4966" fmla="*/ 1399886 h 2601022"/>
              <a:gd name="connsiteX4967" fmla="*/ 8201956 w 10001500"/>
              <a:gd name="connsiteY4967" fmla="*/ 1391244 h 2601022"/>
              <a:gd name="connsiteX4968" fmla="*/ 8219238 w 10001500"/>
              <a:gd name="connsiteY4968" fmla="*/ 1335077 h 2601022"/>
              <a:gd name="connsiteX4969" fmla="*/ 8236521 w 10001500"/>
              <a:gd name="connsiteY4969" fmla="*/ 1285389 h 2601022"/>
              <a:gd name="connsiteX4970" fmla="*/ 8253803 w 10001500"/>
              <a:gd name="connsiteY4970" fmla="*/ 1270267 h 2601022"/>
              <a:gd name="connsiteX4971" fmla="*/ 8270006 w 10001500"/>
              <a:gd name="connsiteY4971" fmla="*/ 1235702 h 2601022"/>
              <a:gd name="connsiteX4972" fmla="*/ 8286208 w 10001500"/>
              <a:gd name="connsiteY4972" fmla="*/ 1214098 h 2601022"/>
              <a:gd name="connsiteX4973" fmla="*/ 8292959 w 10001500"/>
              <a:gd name="connsiteY4973" fmla="*/ 1205187 h 2601022"/>
              <a:gd name="connsiteX4974" fmla="*/ 8294850 w 10001500"/>
              <a:gd name="connsiteY4974" fmla="*/ 1194656 h 2601022"/>
              <a:gd name="connsiteX4975" fmla="*/ 8300790 w 10001500"/>
              <a:gd name="connsiteY4975" fmla="*/ 1194116 h 2601022"/>
              <a:gd name="connsiteX4976" fmla="*/ 8303491 w 10001500"/>
              <a:gd name="connsiteY4976" fmla="*/ 1190335 h 2601022"/>
              <a:gd name="connsiteX4977" fmla="*/ 8304571 w 10001500"/>
              <a:gd name="connsiteY4977" fmla="*/ 1181694 h 2601022"/>
              <a:gd name="connsiteX4978" fmla="*/ 8312132 w 10001500"/>
              <a:gd name="connsiteY4978" fmla="*/ 1179533 h 2601022"/>
              <a:gd name="connsiteX4979" fmla="*/ 8314292 w 10001500"/>
              <a:gd name="connsiteY4979" fmla="*/ 1153610 h 2601022"/>
              <a:gd name="connsiteX4980" fmla="*/ 8318613 w 10001500"/>
              <a:gd name="connsiteY4980" fmla="*/ 1144968 h 2601022"/>
              <a:gd name="connsiteX4981" fmla="*/ 8310782 w 10001500"/>
              <a:gd name="connsiteY4981" fmla="*/ 1146859 h 2601022"/>
              <a:gd name="connsiteX4982" fmla="*/ 8307811 w 10001500"/>
              <a:gd name="connsiteY4982" fmla="*/ 1153610 h 2601022"/>
              <a:gd name="connsiteX4983" fmla="*/ 8305921 w 10001500"/>
              <a:gd name="connsiteY4983" fmla="*/ 1152530 h 2601022"/>
              <a:gd name="connsiteX4984" fmla="*/ 8305651 w 10001500"/>
              <a:gd name="connsiteY4984" fmla="*/ 1151449 h 2601022"/>
              <a:gd name="connsiteX4985" fmla="*/ 8326444 w 10001500"/>
              <a:gd name="connsiteY4985" fmla="*/ 1103922 h 2601022"/>
              <a:gd name="connsiteX4986" fmla="*/ 8355338 w 10001500"/>
              <a:gd name="connsiteY4986" fmla="*/ 1056395 h 2601022"/>
              <a:gd name="connsiteX4987" fmla="*/ 8363980 w 10001500"/>
              <a:gd name="connsiteY4987" fmla="*/ 1036142 h 2601022"/>
              <a:gd name="connsiteX4988" fmla="*/ 8372621 w 10001500"/>
              <a:gd name="connsiteY4988" fmla="*/ 1017510 h 2601022"/>
              <a:gd name="connsiteX4989" fmla="*/ 8396384 w 10001500"/>
              <a:gd name="connsiteY4989" fmla="*/ 976464 h 2601022"/>
              <a:gd name="connsiteX4990" fmla="*/ 8405025 w 10001500"/>
              <a:gd name="connsiteY4990" fmla="*/ 954861 h 2601022"/>
              <a:gd name="connsiteX4991" fmla="*/ 8413667 w 10001500"/>
              <a:gd name="connsiteY4991" fmla="*/ 933257 h 2601022"/>
              <a:gd name="connsiteX4992" fmla="*/ 8422308 w 10001500"/>
              <a:gd name="connsiteY4992" fmla="*/ 915975 h 2601022"/>
              <a:gd name="connsiteX4993" fmla="*/ 8422308 w 10001500"/>
              <a:gd name="connsiteY4993" fmla="*/ 907874 h 2601022"/>
              <a:gd name="connsiteX4994" fmla="*/ 8428789 w 10001500"/>
              <a:gd name="connsiteY4994" fmla="*/ 903013 h 2601022"/>
              <a:gd name="connsiteX4995" fmla="*/ 8437430 w 10001500"/>
              <a:gd name="connsiteY4995" fmla="*/ 903013 h 2601022"/>
              <a:gd name="connsiteX4996" fmla="*/ 8446342 w 10001500"/>
              <a:gd name="connsiteY4996" fmla="*/ 878169 h 2601022"/>
              <a:gd name="connsiteX4997" fmla="*/ 8463354 w 10001500"/>
              <a:gd name="connsiteY4997" fmla="*/ 859807 h 2601022"/>
              <a:gd name="connsiteX4998" fmla="*/ 8471996 w 10001500"/>
              <a:gd name="connsiteY4998" fmla="*/ 839283 h 2601022"/>
              <a:gd name="connsiteX4999" fmla="*/ 8480637 w 10001500"/>
              <a:gd name="connsiteY4999" fmla="*/ 818761 h 2601022"/>
              <a:gd name="connsiteX5000" fmla="*/ 8495759 w 10001500"/>
              <a:gd name="connsiteY5000" fmla="*/ 810119 h 2601022"/>
              <a:gd name="connsiteX5001" fmla="*/ 8504400 w 10001500"/>
              <a:gd name="connsiteY5001" fmla="*/ 786356 h 2601022"/>
              <a:gd name="connsiteX5002" fmla="*/ 8495759 w 10001500"/>
              <a:gd name="connsiteY5002" fmla="*/ 773394 h 2601022"/>
              <a:gd name="connsiteX5003" fmla="*/ 8459033 w 10001500"/>
              <a:gd name="connsiteY5003" fmla="*/ 777715 h 2601022"/>
              <a:gd name="connsiteX5004" fmla="*/ 8452012 w 10001500"/>
              <a:gd name="connsiteY5004" fmla="*/ 784465 h 2601022"/>
              <a:gd name="connsiteX5005" fmla="*/ 8441751 w 10001500"/>
              <a:gd name="connsiteY5005" fmla="*/ 786356 h 2601022"/>
              <a:gd name="connsiteX5006" fmla="*/ 8340216 w 10001500"/>
              <a:gd name="connsiteY5006" fmla="*/ 786356 h 2601022"/>
              <a:gd name="connsiteX5007" fmla="*/ 8329955 w 10001500"/>
              <a:gd name="connsiteY5007" fmla="*/ 796347 h 2601022"/>
              <a:gd name="connsiteX5008" fmla="*/ 8316452 w 10001500"/>
              <a:gd name="connsiteY5008" fmla="*/ 801478 h 2601022"/>
              <a:gd name="connsiteX5009" fmla="*/ 8279457 w 10001500"/>
              <a:gd name="connsiteY5009" fmla="*/ 800128 h 2601022"/>
              <a:gd name="connsiteX5010" fmla="*/ 8247322 w 10001500"/>
              <a:gd name="connsiteY5010" fmla="*/ 810119 h 2601022"/>
              <a:gd name="connsiteX5011" fmla="*/ 8232200 w 10001500"/>
              <a:gd name="connsiteY5011" fmla="*/ 810119 h 2601022"/>
              <a:gd name="connsiteX5012" fmla="*/ 8221398 w 10001500"/>
              <a:gd name="connsiteY5012" fmla="*/ 827402 h 2601022"/>
              <a:gd name="connsiteX5013" fmla="*/ 8214918 w 10001500"/>
              <a:gd name="connsiteY5013" fmla="*/ 820921 h 2601022"/>
              <a:gd name="connsiteX5014" fmla="*/ 8195475 w 10001500"/>
              <a:gd name="connsiteY5014" fmla="*/ 825241 h 2601022"/>
              <a:gd name="connsiteX5015" fmla="*/ 8193314 w 10001500"/>
              <a:gd name="connsiteY5015" fmla="*/ 827402 h 2601022"/>
              <a:gd name="connsiteX5016" fmla="*/ 8178192 w 10001500"/>
              <a:gd name="connsiteY5016" fmla="*/ 827402 h 2601022"/>
              <a:gd name="connsiteX5017" fmla="*/ 8173601 w 10001500"/>
              <a:gd name="connsiteY5017" fmla="*/ 830912 h 2601022"/>
              <a:gd name="connsiteX5018" fmla="*/ 8173872 w 10001500"/>
              <a:gd name="connsiteY5018" fmla="*/ 836043 h 2601022"/>
              <a:gd name="connsiteX5019" fmla="*/ 8132825 w 10001500"/>
              <a:gd name="connsiteY5019" fmla="*/ 836043 h 2601022"/>
              <a:gd name="connsiteX5020" fmla="*/ 8130395 w 10001500"/>
              <a:gd name="connsiteY5020" fmla="*/ 841174 h 2601022"/>
              <a:gd name="connsiteX5021" fmla="*/ 8126345 w 10001500"/>
              <a:gd name="connsiteY5021" fmla="*/ 844684 h 2601022"/>
              <a:gd name="connsiteX5022" fmla="*/ 8124454 w 10001500"/>
              <a:gd name="connsiteY5022" fmla="*/ 841174 h 2601022"/>
              <a:gd name="connsiteX5023" fmla="*/ 8124184 w 10001500"/>
              <a:gd name="connsiteY5023" fmla="*/ 836043 h 2601022"/>
              <a:gd name="connsiteX5024" fmla="*/ 8113653 w 10001500"/>
              <a:gd name="connsiteY5024" fmla="*/ 837933 h 2601022"/>
              <a:gd name="connsiteX5025" fmla="*/ 8104741 w 10001500"/>
              <a:gd name="connsiteY5025" fmla="*/ 844684 h 2601022"/>
              <a:gd name="connsiteX5026" fmla="*/ 8050734 w 10001500"/>
              <a:gd name="connsiteY5026" fmla="*/ 846845 h 2601022"/>
              <a:gd name="connsiteX5027" fmla="*/ 8015088 w 10001500"/>
              <a:gd name="connsiteY5027" fmla="*/ 846304 h 2601022"/>
              <a:gd name="connsiteX5028" fmla="*/ 7985924 w 10001500"/>
              <a:gd name="connsiteY5028" fmla="*/ 855486 h 2601022"/>
              <a:gd name="connsiteX5029" fmla="*/ 7956220 w 10001500"/>
              <a:gd name="connsiteY5029" fmla="*/ 854946 h 2601022"/>
              <a:gd name="connsiteX5030" fmla="*/ 7936237 w 10001500"/>
              <a:gd name="connsiteY5030" fmla="*/ 870608 h 2601022"/>
              <a:gd name="connsiteX5031" fmla="*/ 7924085 w 10001500"/>
              <a:gd name="connsiteY5031" fmla="*/ 870068 h 2601022"/>
              <a:gd name="connsiteX5032" fmla="*/ 7916794 w 10001500"/>
              <a:gd name="connsiteY5032" fmla="*/ 879249 h 2601022"/>
              <a:gd name="connsiteX5033" fmla="*/ 7880069 w 10001500"/>
              <a:gd name="connsiteY5033" fmla="*/ 879249 h 2601022"/>
              <a:gd name="connsiteX5034" fmla="*/ 7876828 w 10001500"/>
              <a:gd name="connsiteY5034" fmla="*/ 884381 h 2601022"/>
              <a:gd name="connsiteX5035" fmla="*/ 7873588 w 10001500"/>
              <a:gd name="connsiteY5035" fmla="*/ 887891 h 2601022"/>
              <a:gd name="connsiteX5036" fmla="*/ 7871697 w 10001500"/>
              <a:gd name="connsiteY5036" fmla="*/ 883570 h 2601022"/>
              <a:gd name="connsiteX5037" fmla="*/ 7871427 w 10001500"/>
              <a:gd name="connsiteY5037" fmla="*/ 879249 h 2601022"/>
              <a:gd name="connsiteX5038" fmla="*/ 7854145 w 10001500"/>
              <a:gd name="connsiteY5038" fmla="*/ 885730 h 2601022"/>
              <a:gd name="connsiteX5039" fmla="*/ 7795816 w 10001500"/>
              <a:gd name="connsiteY5039" fmla="*/ 885730 h 2601022"/>
              <a:gd name="connsiteX5040" fmla="*/ 7789335 w 10001500"/>
              <a:gd name="connsiteY5040" fmla="*/ 879249 h 2601022"/>
              <a:gd name="connsiteX5041" fmla="*/ 7765572 w 10001500"/>
              <a:gd name="connsiteY5041" fmla="*/ 874929 h 2601022"/>
              <a:gd name="connsiteX5042" fmla="*/ 7741808 w 10001500"/>
              <a:gd name="connsiteY5042" fmla="*/ 870608 h 2601022"/>
              <a:gd name="connsiteX5043" fmla="*/ 7721015 w 10001500"/>
              <a:gd name="connsiteY5043" fmla="*/ 877359 h 2601022"/>
              <a:gd name="connsiteX5044" fmla="*/ 7698602 w 10001500"/>
              <a:gd name="connsiteY5044" fmla="*/ 885730 h 2601022"/>
              <a:gd name="connsiteX5045" fmla="*/ 7687800 w 10001500"/>
              <a:gd name="connsiteY5045" fmla="*/ 870608 h 2601022"/>
              <a:gd name="connsiteX5046" fmla="*/ 7711564 w 10001500"/>
              <a:gd name="connsiteY5046" fmla="*/ 870608 h 2601022"/>
              <a:gd name="connsiteX5047" fmla="*/ 7736947 w 10001500"/>
              <a:gd name="connsiteY5047" fmla="*/ 856296 h 2601022"/>
              <a:gd name="connsiteX5048" fmla="*/ 7765572 w 10001500"/>
              <a:gd name="connsiteY5048" fmla="*/ 846845 h 2601022"/>
              <a:gd name="connsiteX5049" fmla="*/ 7778534 w 10001500"/>
              <a:gd name="connsiteY5049" fmla="*/ 831723 h 2601022"/>
              <a:gd name="connsiteX5050" fmla="*/ 7806617 w 10001500"/>
              <a:gd name="connsiteY5050" fmla="*/ 825241 h 2601022"/>
              <a:gd name="connsiteX5051" fmla="*/ 7834702 w 10001500"/>
              <a:gd name="connsiteY5051" fmla="*/ 818761 h 2601022"/>
              <a:gd name="connsiteX5052" fmla="*/ 7845503 w 10001500"/>
              <a:gd name="connsiteY5052" fmla="*/ 810119 h 2601022"/>
              <a:gd name="connsiteX5053" fmla="*/ 7854145 w 10001500"/>
              <a:gd name="connsiteY5053" fmla="*/ 806068 h 2601022"/>
              <a:gd name="connsiteX5054" fmla="*/ 7856305 w 10001500"/>
              <a:gd name="connsiteY5054" fmla="*/ 797157 h 2601022"/>
              <a:gd name="connsiteX5055" fmla="*/ 7880069 w 10001500"/>
              <a:gd name="connsiteY5055" fmla="*/ 772854 h 2601022"/>
              <a:gd name="connsiteX5056" fmla="*/ 7916794 w 10001500"/>
              <a:gd name="connsiteY5056" fmla="*/ 764752 h 2601022"/>
              <a:gd name="connsiteX5057" fmla="*/ 7910313 w 10001500"/>
              <a:gd name="connsiteY5057" fmla="*/ 749630 h 2601022"/>
              <a:gd name="connsiteX5058" fmla="*/ 7898701 w 10001500"/>
              <a:gd name="connsiteY5058" fmla="*/ 747740 h 2601022"/>
              <a:gd name="connsiteX5059" fmla="*/ 7888710 w 10001500"/>
              <a:gd name="connsiteY5059" fmla="*/ 740989 h 2601022"/>
              <a:gd name="connsiteX5060" fmla="*/ 7856305 w 10001500"/>
              <a:gd name="connsiteY5060" fmla="*/ 740989 h 2601022"/>
              <a:gd name="connsiteX5061" fmla="*/ 7854145 w 10001500"/>
              <a:gd name="connsiteY5061" fmla="*/ 723707 h 2601022"/>
              <a:gd name="connsiteX5062" fmla="*/ 7859275 w 10001500"/>
              <a:gd name="connsiteY5062" fmla="*/ 723437 h 2601022"/>
              <a:gd name="connsiteX5063" fmla="*/ 7862786 w 10001500"/>
              <a:gd name="connsiteY5063" fmla="*/ 721546 h 2601022"/>
              <a:gd name="connsiteX5064" fmla="*/ 7858195 w 10001500"/>
              <a:gd name="connsiteY5064" fmla="*/ 717766 h 2601022"/>
              <a:gd name="connsiteX5065" fmla="*/ 7851984 w 10001500"/>
              <a:gd name="connsiteY5065" fmla="*/ 717226 h 2601022"/>
              <a:gd name="connsiteX5066" fmla="*/ 7842803 w 10001500"/>
              <a:gd name="connsiteY5066" fmla="*/ 718036 h 2601022"/>
              <a:gd name="connsiteX5067" fmla="*/ 7836862 w 10001500"/>
              <a:gd name="connsiteY5067" fmla="*/ 723707 h 2601022"/>
              <a:gd name="connsiteX5068" fmla="*/ 7808778 w 10001500"/>
              <a:gd name="connsiteY5068" fmla="*/ 723707 h 2601022"/>
              <a:gd name="connsiteX5069" fmla="*/ 7817419 w 10001500"/>
              <a:gd name="connsiteY5069" fmla="*/ 709664 h 2601022"/>
              <a:gd name="connsiteX5070" fmla="*/ 7826060 w 10001500"/>
              <a:gd name="connsiteY5070" fmla="*/ 708585 h 2601022"/>
              <a:gd name="connsiteX5071" fmla="*/ 7821200 w 10001500"/>
              <a:gd name="connsiteY5071" fmla="*/ 701293 h 2601022"/>
              <a:gd name="connsiteX5072" fmla="*/ 7813099 w 10001500"/>
              <a:gd name="connsiteY5072" fmla="*/ 695622 h 2601022"/>
              <a:gd name="connsiteX5073" fmla="*/ 7808778 w 10001500"/>
              <a:gd name="connsiteY5073" fmla="*/ 691302 h 2601022"/>
              <a:gd name="connsiteX5074" fmla="*/ 7817960 w 10001500"/>
              <a:gd name="connsiteY5074" fmla="*/ 673209 h 2601022"/>
              <a:gd name="connsiteX5075" fmla="*/ 7830381 w 10001500"/>
              <a:gd name="connsiteY5075" fmla="*/ 656737 h 2601022"/>
              <a:gd name="connsiteX5076" fmla="*/ 7847664 w 10001500"/>
              <a:gd name="connsiteY5076" fmla="*/ 648095 h 2601022"/>
              <a:gd name="connsiteX5077" fmla="*/ 7850094 w 10001500"/>
              <a:gd name="connsiteY5077" fmla="*/ 636484 h 2601022"/>
              <a:gd name="connsiteX5078" fmla="*/ 7860625 w 10001500"/>
              <a:gd name="connsiteY5078" fmla="*/ 632973 h 2601022"/>
              <a:gd name="connsiteX5079" fmla="*/ 7875748 w 10001500"/>
              <a:gd name="connsiteY5079" fmla="*/ 626492 h 2601022"/>
              <a:gd name="connsiteX5080" fmla="*/ 7890330 w 10001500"/>
              <a:gd name="connsiteY5080" fmla="*/ 610290 h 2601022"/>
              <a:gd name="connsiteX5081" fmla="*/ 7901672 w 10001500"/>
              <a:gd name="connsiteY5081" fmla="*/ 594088 h 2601022"/>
              <a:gd name="connsiteX5082" fmla="*/ 7931646 w 10001500"/>
              <a:gd name="connsiteY5082" fmla="*/ 573294 h 2601022"/>
              <a:gd name="connsiteX5083" fmla="*/ 7966481 w 10001500"/>
              <a:gd name="connsiteY5083" fmla="*/ 557362 h 2601022"/>
              <a:gd name="connsiteX5084" fmla="*/ 7987004 w 10001500"/>
              <a:gd name="connsiteY5084" fmla="*/ 552771 h 2601022"/>
              <a:gd name="connsiteX5085" fmla="*/ 8001046 w 10001500"/>
              <a:gd name="connsiteY5085" fmla="*/ 540080 h 2601022"/>
              <a:gd name="connsiteX5086" fmla="*/ 8016168 w 10001500"/>
              <a:gd name="connsiteY5086" fmla="*/ 541700 h 2601022"/>
              <a:gd name="connsiteX5087" fmla="*/ 8024810 w 10001500"/>
              <a:gd name="connsiteY5087" fmla="*/ 533599 h 2601022"/>
              <a:gd name="connsiteX5088" fmla="*/ 8035611 w 10001500"/>
              <a:gd name="connsiteY5088" fmla="*/ 529548 h 2601022"/>
              <a:gd name="connsiteX5089" fmla="*/ 8046413 w 10001500"/>
              <a:gd name="connsiteY5089" fmla="*/ 527117 h 2601022"/>
              <a:gd name="connsiteX5090" fmla="*/ 8089889 w 10001500"/>
              <a:gd name="connsiteY5090" fmla="*/ 518476 h 2601022"/>
              <a:gd name="connsiteX5091" fmla="*/ 8128505 w 10001500"/>
              <a:gd name="connsiteY5091" fmla="*/ 503354 h 2601022"/>
              <a:gd name="connsiteX5092" fmla="*/ 8151188 w 10001500"/>
              <a:gd name="connsiteY5092" fmla="*/ 495793 h 2601022"/>
              <a:gd name="connsiteX5093" fmla="*/ 8173872 w 10001500"/>
              <a:gd name="connsiteY5093" fmla="*/ 488232 h 2601022"/>
              <a:gd name="connsiteX5094" fmla="*/ 8188994 w 10001500"/>
              <a:gd name="connsiteY5094" fmla="*/ 496873 h 2601022"/>
              <a:gd name="connsiteX5095" fmla="*/ 8199525 w 10001500"/>
              <a:gd name="connsiteY5095" fmla="*/ 494983 h 2601022"/>
              <a:gd name="connsiteX5096" fmla="*/ 8208437 w 10001500"/>
              <a:gd name="connsiteY5096" fmla="*/ 488232 h 2601022"/>
              <a:gd name="connsiteX5097" fmla="*/ 8240572 w 10001500"/>
              <a:gd name="connsiteY5097" fmla="*/ 486882 h 2601022"/>
              <a:gd name="connsiteX5098" fmla="*/ 8264605 w 10001500"/>
              <a:gd name="connsiteY5098" fmla="*/ 470950 h 2601022"/>
              <a:gd name="connsiteX5099" fmla="*/ 8280807 w 10001500"/>
              <a:gd name="connsiteY5099" fmla="*/ 472299 h 2601022"/>
              <a:gd name="connsiteX5100" fmla="*/ 8290528 w 10001500"/>
              <a:gd name="connsiteY5100" fmla="*/ 462308 h 2601022"/>
              <a:gd name="connsiteX5101" fmla="*/ 8301330 w 10001500"/>
              <a:gd name="connsiteY5101" fmla="*/ 458257 h 2601022"/>
              <a:gd name="connsiteX5102" fmla="*/ 8312132 w 10001500"/>
              <a:gd name="connsiteY5102" fmla="*/ 455827 h 2601022"/>
              <a:gd name="connsiteX5103" fmla="*/ 8359659 w 10001500"/>
              <a:gd name="connsiteY5103" fmla="*/ 446916 h 2601022"/>
              <a:gd name="connsiteX5104" fmla="*/ 8400705 w 10001500"/>
              <a:gd name="connsiteY5104" fmla="*/ 429903 h 2601022"/>
              <a:gd name="connsiteX5105" fmla="*/ 8425548 w 10001500"/>
              <a:gd name="connsiteY5105" fmla="*/ 422342 h 2601022"/>
              <a:gd name="connsiteX5106" fmla="*/ 8450392 w 10001500"/>
              <a:gd name="connsiteY5106" fmla="*/ 414781 h 2601022"/>
              <a:gd name="connsiteX5107" fmla="*/ 8467945 w 10001500"/>
              <a:gd name="connsiteY5107" fmla="*/ 423692 h 2601022"/>
              <a:gd name="connsiteX5108" fmla="*/ 8487118 w 10001500"/>
              <a:gd name="connsiteY5108" fmla="*/ 414781 h 2601022"/>
              <a:gd name="connsiteX5109" fmla="*/ 8552727 w 10001500"/>
              <a:gd name="connsiteY5109" fmla="*/ 405340 h 2601022"/>
              <a:gd name="connsiteX5110" fmla="*/ 8649062 w 10001500"/>
              <a:gd name="connsiteY5110" fmla="*/ 385337 h 2601022"/>
              <a:gd name="connsiteX5111" fmla="*/ 8716111 w 10001500"/>
              <a:gd name="connsiteY5111" fmla="*/ 367254 h 2601022"/>
              <a:gd name="connsiteX5112" fmla="*/ 8765798 w 10001500"/>
              <a:gd name="connsiteY5112" fmla="*/ 302445 h 2601022"/>
              <a:gd name="connsiteX5113" fmla="*/ 8766339 w 10001500"/>
              <a:gd name="connsiteY5113" fmla="*/ 290563 h 2601022"/>
              <a:gd name="connsiteX5114" fmla="*/ 8770120 w 10001500"/>
              <a:gd name="connsiteY5114" fmla="*/ 278681 h 2601022"/>
              <a:gd name="connsiteX5115" fmla="*/ 8856532 w 10001500"/>
              <a:gd name="connsiteY5115" fmla="*/ 162024 h 2601022"/>
              <a:gd name="connsiteX5116" fmla="*/ 8913510 w 10001500"/>
              <a:gd name="connsiteY5116" fmla="*/ 76961 h 2601022"/>
              <a:gd name="connsiteX5117" fmla="*/ 8975349 w 10001500"/>
              <a:gd name="connsiteY5117" fmla="*/ 0 h 2601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Lst>
            <a:rect l="l" t="t" r="r" b="b"/>
            <a:pathLst>
              <a:path w="10001500" h="2601022">
                <a:moveTo>
                  <a:pt x="7886549" y="2471403"/>
                </a:moveTo>
                <a:cubicBezTo>
                  <a:pt x="7886594" y="2472708"/>
                  <a:pt x="7887045" y="2474419"/>
                  <a:pt x="7887900" y="2476534"/>
                </a:cubicBezTo>
                <a:cubicBezTo>
                  <a:pt x="7888755" y="2478649"/>
                  <a:pt x="7889745" y="2479819"/>
                  <a:pt x="7890870" y="2480045"/>
                </a:cubicBezTo>
                <a:cubicBezTo>
                  <a:pt x="7892941" y="2479910"/>
                  <a:pt x="7894201" y="2479099"/>
                  <a:pt x="7894651" y="2477614"/>
                </a:cubicBezTo>
                <a:cubicBezTo>
                  <a:pt x="7895101" y="2476129"/>
                  <a:pt x="7895281" y="2474779"/>
                  <a:pt x="7895191" y="2473563"/>
                </a:cubicBezTo>
                <a:close/>
                <a:moveTo>
                  <a:pt x="559785" y="2373418"/>
                </a:moveTo>
                <a:cubicBezTo>
                  <a:pt x="557949" y="2382921"/>
                  <a:pt x="550606" y="2385944"/>
                  <a:pt x="537756" y="2382489"/>
                </a:cubicBezTo>
                <a:cubicBezTo>
                  <a:pt x="524906" y="2379034"/>
                  <a:pt x="517564" y="2382057"/>
                  <a:pt x="515728" y="2391560"/>
                </a:cubicBezTo>
                <a:cubicBezTo>
                  <a:pt x="523017" y="2392100"/>
                  <a:pt x="539538" y="2391668"/>
                  <a:pt x="565292" y="2390264"/>
                </a:cubicBezTo>
                <a:cubicBezTo>
                  <a:pt x="591046" y="2388860"/>
                  <a:pt x="605624" y="2383245"/>
                  <a:pt x="609025" y="2373418"/>
                </a:cubicBezTo>
                <a:close/>
                <a:moveTo>
                  <a:pt x="621983" y="2363052"/>
                </a:moveTo>
                <a:cubicBezTo>
                  <a:pt x="622955" y="2367858"/>
                  <a:pt x="627491" y="2369909"/>
                  <a:pt x="635589" y="2369207"/>
                </a:cubicBezTo>
                <a:cubicBezTo>
                  <a:pt x="643688" y="2368506"/>
                  <a:pt x="649519" y="2367318"/>
                  <a:pt x="653083" y="2365644"/>
                </a:cubicBezTo>
                <a:close/>
                <a:moveTo>
                  <a:pt x="6222413" y="2308641"/>
                </a:moveTo>
                <a:lnTo>
                  <a:pt x="6209455" y="2316415"/>
                </a:lnTo>
                <a:cubicBezTo>
                  <a:pt x="6207889" y="2316199"/>
                  <a:pt x="6205838" y="2315984"/>
                  <a:pt x="6203300" y="2315768"/>
                </a:cubicBezTo>
                <a:cubicBezTo>
                  <a:pt x="6200763" y="2315551"/>
                  <a:pt x="6199359" y="2316632"/>
                  <a:pt x="6199089" y="2319007"/>
                </a:cubicBezTo>
                <a:cubicBezTo>
                  <a:pt x="6199143" y="2320465"/>
                  <a:pt x="6199682" y="2322085"/>
                  <a:pt x="6200708" y="2323866"/>
                </a:cubicBezTo>
                <a:cubicBezTo>
                  <a:pt x="6201734" y="2325648"/>
                  <a:pt x="6202922" y="2326620"/>
                  <a:pt x="6204272" y="2326782"/>
                </a:cubicBezTo>
                <a:cubicBezTo>
                  <a:pt x="6207295" y="2326350"/>
                  <a:pt x="6209023" y="2324622"/>
                  <a:pt x="6209455" y="2321599"/>
                </a:cubicBezTo>
                <a:close/>
                <a:moveTo>
                  <a:pt x="362824" y="2308629"/>
                </a:moveTo>
                <a:lnTo>
                  <a:pt x="378373" y="2321586"/>
                </a:lnTo>
                <a:cubicBezTo>
                  <a:pt x="382423" y="2321533"/>
                  <a:pt x="385986" y="2320345"/>
                  <a:pt x="389064" y="2318023"/>
                </a:cubicBezTo>
                <a:cubicBezTo>
                  <a:pt x="392141" y="2315701"/>
                  <a:pt x="393761" y="2312570"/>
                  <a:pt x="393923" y="2308629"/>
                </a:cubicBezTo>
                <a:close/>
                <a:moveTo>
                  <a:pt x="6263878" y="2295683"/>
                </a:moveTo>
                <a:lnTo>
                  <a:pt x="6261287" y="2298275"/>
                </a:lnTo>
                <a:cubicBezTo>
                  <a:pt x="6261233" y="2299732"/>
                  <a:pt x="6261341" y="2301352"/>
                  <a:pt x="6261611" y="2303134"/>
                </a:cubicBezTo>
                <a:cubicBezTo>
                  <a:pt x="6261881" y="2304915"/>
                  <a:pt x="6262637" y="2305887"/>
                  <a:pt x="6263878" y="2306049"/>
                </a:cubicBezTo>
                <a:lnTo>
                  <a:pt x="6271653" y="2306049"/>
                </a:lnTo>
                <a:cubicBezTo>
                  <a:pt x="6271653" y="2303350"/>
                  <a:pt x="6271006" y="2300974"/>
                  <a:pt x="6269710" y="2298922"/>
                </a:cubicBezTo>
                <a:cubicBezTo>
                  <a:pt x="6268414" y="2296870"/>
                  <a:pt x="6266470" y="2295791"/>
                  <a:pt x="6263878" y="2295683"/>
                </a:cubicBezTo>
                <a:close/>
                <a:moveTo>
                  <a:pt x="6341627" y="2261992"/>
                </a:moveTo>
                <a:lnTo>
                  <a:pt x="6341627" y="2264584"/>
                </a:lnTo>
                <a:cubicBezTo>
                  <a:pt x="6342058" y="2269767"/>
                  <a:pt x="6343786" y="2272358"/>
                  <a:pt x="6346810" y="2272358"/>
                </a:cubicBezTo>
                <a:cubicBezTo>
                  <a:pt x="6349833" y="2271926"/>
                  <a:pt x="6351561" y="2270199"/>
                  <a:pt x="6351993" y="2267176"/>
                </a:cubicBezTo>
                <a:cubicBezTo>
                  <a:pt x="6351561" y="2264152"/>
                  <a:pt x="6349833" y="2262424"/>
                  <a:pt x="6346810" y="2261992"/>
                </a:cubicBezTo>
                <a:close/>
                <a:moveTo>
                  <a:pt x="8251643" y="2246730"/>
                </a:moveTo>
                <a:cubicBezTo>
                  <a:pt x="8251643" y="2248981"/>
                  <a:pt x="8252183" y="2250961"/>
                  <a:pt x="8253263" y="2252671"/>
                </a:cubicBezTo>
                <a:cubicBezTo>
                  <a:pt x="8254343" y="2254381"/>
                  <a:pt x="8255963" y="2255281"/>
                  <a:pt x="8258124" y="2255371"/>
                </a:cubicBezTo>
                <a:cubicBezTo>
                  <a:pt x="8259924" y="2255011"/>
                  <a:pt x="8260644" y="2253571"/>
                  <a:pt x="8260284" y="2251051"/>
                </a:cubicBezTo>
                <a:cubicBezTo>
                  <a:pt x="8260284" y="2248981"/>
                  <a:pt x="8259744" y="2247721"/>
                  <a:pt x="8258664" y="2247271"/>
                </a:cubicBezTo>
                <a:cubicBezTo>
                  <a:pt x="8257584" y="2246821"/>
                  <a:pt x="8255963" y="2246640"/>
                  <a:pt x="8253803" y="2246730"/>
                </a:cubicBezTo>
                <a:close/>
                <a:moveTo>
                  <a:pt x="181412" y="2217923"/>
                </a:moveTo>
                <a:lnTo>
                  <a:pt x="194370" y="2220515"/>
                </a:lnTo>
                <a:cubicBezTo>
                  <a:pt x="194370" y="2225698"/>
                  <a:pt x="191778" y="2228289"/>
                  <a:pt x="186595" y="2228289"/>
                </a:cubicBezTo>
                <a:cubicBezTo>
                  <a:pt x="184921" y="2228289"/>
                  <a:pt x="182438" y="2227641"/>
                  <a:pt x="179144" y="2226346"/>
                </a:cubicBezTo>
                <a:cubicBezTo>
                  <a:pt x="175850" y="2225050"/>
                  <a:pt x="174015" y="2223106"/>
                  <a:pt x="173637" y="2220515"/>
                </a:cubicBezTo>
                <a:cubicBezTo>
                  <a:pt x="173799" y="2219272"/>
                  <a:pt x="174771" y="2218517"/>
                  <a:pt x="176552" y="2218247"/>
                </a:cubicBezTo>
                <a:cubicBezTo>
                  <a:pt x="178334" y="2217977"/>
                  <a:pt x="179954" y="2217869"/>
                  <a:pt x="181412" y="2217923"/>
                </a:cubicBezTo>
                <a:close/>
                <a:moveTo>
                  <a:pt x="222877" y="2212739"/>
                </a:moveTo>
                <a:cubicBezTo>
                  <a:pt x="218126" y="2217923"/>
                  <a:pt x="212079" y="2220515"/>
                  <a:pt x="204736" y="2220515"/>
                </a:cubicBezTo>
                <a:cubicBezTo>
                  <a:pt x="207436" y="2219056"/>
                  <a:pt x="210459" y="2217437"/>
                  <a:pt x="213807" y="2215655"/>
                </a:cubicBezTo>
                <a:cubicBezTo>
                  <a:pt x="217154" y="2213873"/>
                  <a:pt x="220177" y="2212901"/>
                  <a:pt x="222877" y="2212739"/>
                </a:cubicBezTo>
                <a:close/>
                <a:moveTo>
                  <a:pt x="971849" y="2210148"/>
                </a:moveTo>
                <a:lnTo>
                  <a:pt x="979624" y="2220515"/>
                </a:lnTo>
                <a:cubicBezTo>
                  <a:pt x="982323" y="2220515"/>
                  <a:pt x="984699" y="2219866"/>
                  <a:pt x="986751" y="2218571"/>
                </a:cubicBezTo>
                <a:cubicBezTo>
                  <a:pt x="988803" y="2217275"/>
                  <a:pt x="989882" y="2215331"/>
                  <a:pt x="989990" y="2212739"/>
                </a:cubicBezTo>
                <a:close/>
                <a:moveTo>
                  <a:pt x="238427" y="2207557"/>
                </a:moveTo>
                <a:cubicBezTo>
                  <a:pt x="233243" y="2210580"/>
                  <a:pt x="228060" y="2212308"/>
                  <a:pt x="222877" y="2212739"/>
                </a:cubicBezTo>
                <a:cubicBezTo>
                  <a:pt x="224335" y="2210256"/>
                  <a:pt x="226603" y="2208744"/>
                  <a:pt x="229680" y="2208204"/>
                </a:cubicBezTo>
                <a:cubicBezTo>
                  <a:pt x="232758" y="2207664"/>
                  <a:pt x="235673" y="2207449"/>
                  <a:pt x="238427" y="2207557"/>
                </a:cubicBezTo>
                <a:close/>
                <a:moveTo>
                  <a:pt x="6471206" y="2204977"/>
                </a:moveTo>
                <a:lnTo>
                  <a:pt x="6471206" y="2207568"/>
                </a:lnTo>
                <a:cubicBezTo>
                  <a:pt x="6471098" y="2209026"/>
                  <a:pt x="6471314" y="2210646"/>
                  <a:pt x="6471854" y="2212428"/>
                </a:cubicBezTo>
                <a:cubicBezTo>
                  <a:pt x="6472394" y="2214209"/>
                  <a:pt x="6473906" y="2215181"/>
                  <a:pt x="6476390" y="2215343"/>
                </a:cubicBezTo>
                <a:cubicBezTo>
                  <a:pt x="6477739" y="2215181"/>
                  <a:pt x="6478927" y="2214209"/>
                  <a:pt x="6479953" y="2212428"/>
                </a:cubicBezTo>
                <a:cubicBezTo>
                  <a:pt x="6480979" y="2210646"/>
                  <a:pt x="6481519" y="2209026"/>
                  <a:pt x="6481573" y="2207568"/>
                </a:cubicBezTo>
                <a:close/>
                <a:moveTo>
                  <a:pt x="1407237" y="2197190"/>
                </a:moveTo>
                <a:cubicBezTo>
                  <a:pt x="1405995" y="2197622"/>
                  <a:pt x="1405240" y="2199350"/>
                  <a:pt x="1404970" y="2202373"/>
                </a:cubicBezTo>
                <a:cubicBezTo>
                  <a:pt x="1404700" y="2205397"/>
                  <a:pt x="1404592" y="2207125"/>
                  <a:pt x="1404646" y="2207557"/>
                </a:cubicBezTo>
                <a:cubicBezTo>
                  <a:pt x="1389096" y="2212956"/>
                  <a:pt x="1373546" y="2218355"/>
                  <a:pt x="1357998" y="2223754"/>
                </a:cubicBezTo>
                <a:cubicBezTo>
                  <a:pt x="1342447" y="2229153"/>
                  <a:pt x="1326898" y="2233256"/>
                  <a:pt x="1311348" y="2236064"/>
                </a:cubicBezTo>
                <a:lnTo>
                  <a:pt x="1311348" y="2238656"/>
                </a:lnTo>
                <a:cubicBezTo>
                  <a:pt x="1311240" y="2241355"/>
                  <a:pt x="1311456" y="2243731"/>
                  <a:pt x="1311996" y="2245783"/>
                </a:cubicBezTo>
                <a:cubicBezTo>
                  <a:pt x="1312536" y="2247834"/>
                  <a:pt x="1314048" y="2248914"/>
                  <a:pt x="1316531" y="2249022"/>
                </a:cubicBezTo>
                <a:lnTo>
                  <a:pt x="1321714" y="2246430"/>
                </a:lnTo>
                <a:cubicBezTo>
                  <a:pt x="1321499" y="2240762"/>
                  <a:pt x="1334240" y="2233958"/>
                  <a:pt x="1359941" y="2226022"/>
                </a:cubicBezTo>
                <a:cubicBezTo>
                  <a:pt x="1385642" y="2218085"/>
                  <a:pt x="1402270" y="2211930"/>
                  <a:pt x="1409829" y="2207557"/>
                </a:cubicBezTo>
                <a:cubicBezTo>
                  <a:pt x="1409721" y="2205990"/>
                  <a:pt x="1409289" y="2203939"/>
                  <a:pt x="1408533" y="2201402"/>
                </a:cubicBezTo>
                <a:cubicBezTo>
                  <a:pt x="1407777" y="2198864"/>
                  <a:pt x="1407345" y="2197460"/>
                  <a:pt x="1407237" y="2197190"/>
                </a:cubicBezTo>
                <a:close/>
                <a:moveTo>
                  <a:pt x="4160806" y="2196502"/>
                </a:moveTo>
                <a:cubicBezTo>
                  <a:pt x="4160447" y="2201948"/>
                  <a:pt x="4160627" y="2206179"/>
                  <a:pt x="4161347" y="2209194"/>
                </a:cubicBezTo>
                <a:cubicBezTo>
                  <a:pt x="4162066" y="2212210"/>
                  <a:pt x="4165487" y="2213740"/>
                  <a:pt x="4171609" y="2213785"/>
                </a:cubicBezTo>
                <a:lnTo>
                  <a:pt x="4180250" y="2213785"/>
                </a:lnTo>
                <a:close/>
                <a:moveTo>
                  <a:pt x="1469436" y="2186824"/>
                </a:moveTo>
                <a:lnTo>
                  <a:pt x="1477212" y="2197190"/>
                </a:lnTo>
                <a:cubicBezTo>
                  <a:pt x="1479910" y="2197190"/>
                  <a:pt x="1482286" y="2196542"/>
                  <a:pt x="1484337" y="2195246"/>
                </a:cubicBezTo>
                <a:cubicBezTo>
                  <a:pt x="1486389" y="2193950"/>
                  <a:pt x="1487469" y="2192007"/>
                  <a:pt x="1487577" y="2189416"/>
                </a:cubicBezTo>
                <a:close/>
                <a:moveTo>
                  <a:pt x="8268926" y="2181921"/>
                </a:moveTo>
                <a:cubicBezTo>
                  <a:pt x="8266585" y="2184126"/>
                  <a:pt x="8264245" y="2186737"/>
                  <a:pt x="8261905" y="2189752"/>
                </a:cubicBezTo>
                <a:cubicBezTo>
                  <a:pt x="8259564" y="2192767"/>
                  <a:pt x="8258304" y="2195918"/>
                  <a:pt x="8258124" y="2199203"/>
                </a:cubicBezTo>
                <a:cubicBezTo>
                  <a:pt x="8258394" y="2202309"/>
                  <a:pt x="8260014" y="2204199"/>
                  <a:pt x="8262984" y="2204874"/>
                </a:cubicBezTo>
                <a:cubicBezTo>
                  <a:pt x="8265955" y="2205549"/>
                  <a:pt x="8268656" y="2205819"/>
                  <a:pt x="8271086" y="2205684"/>
                </a:cubicBezTo>
                <a:cubicBezTo>
                  <a:pt x="8272301" y="2205774"/>
                  <a:pt x="8273651" y="2205594"/>
                  <a:pt x="8275137" y="2205144"/>
                </a:cubicBezTo>
                <a:cubicBezTo>
                  <a:pt x="8276622" y="2204694"/>
                  <a:pt x="8277432" y="2203434"/>
                  <a:pt x="8277567" y="2201363"/>
                </a:cubicBezTo>
                <a:cubicBezTo>
                  <a:pt x="8277477" y="2197988"/>
                  <a:pt x="8276576" y="2194478"/>
                  <a:pt x="8274866" y="2190832"/>
                </a:cubicBezTo>
                <a:cubicBezTo>
                  <a:pt x="8273156" y="2187187"/>
                  <a:pt x="8271176" y="2184216"/>
                  <a:pt x="8268926" y="2181921"/>
                </a:cubicBezTo>
                <a:close/>
                <a:moveTo>
                  <a:pt x="6507489" y="2179061"/>
                </a:moveTo>
                <a:lnTo>
                  <a:pt x="6512672" y="2192019"/>
                </a:lnTo>
                <a:lnTo>
                  <a:pt x="6517855" y="2192019"/>
                </a:lnTo>
                <a:cubicBezTo>
                  <a:pt x="6517585" y="2189373"/>
                  <a:pt x="6516181" y="2186890"/>
                  <a:pt x="6513644" y="2184568"/>
                </a:cubicBezTo>
                <a:cubicBezTo>
                  <a:pt x="6511106" y="2182247"/>
                  <a:pt x="6509054" y="2180411"/>
                  <a:pt x="6507489" y="2179061"/>
                </a:cubicBezTo>
                <a:close/>
                <a:moveTo>
                  <a:pt x="1083288" y="2171274"/>
                </a:moveTo>
                <a:cubicBezTo>
                  <a:pt x="1082046" y="2171436"/>
                  <a:pt x="1081290" y="2172408"/>
                  <a:pt x="1081020" y="2174190"/>
                </a:cubicBezTo>
                <a:cubicBezTo>
                  <a:pt x="1080750" y="2175971"/>
                  <a:pt x="1080642" y="2177591"/>
                  <a:pt x="1080696" y="2179049"/>
                </a:cubicBezTo>
                <a:lnTo>
                  <a:pt x="1015906" y="2204965"/>
                </a:lnTo>
                <a:cubicBezTo>
                  <a:pt x="1016716" y="2207449"/>
                  <a:pt x="1020279" y="2208960"/>
                  <a:pt x="1026597" y="2209500"/>
                </a:cubicBezTo>
                <a:cubicBezTo>
                  <a:pt x="1032914" y="2210040"/>
                  <a:pt x="1037125" y="2210256"/>
                  <a:pt x="1039230" y="2210148"/>
                </a:cubicBezTo>
                <a:lnTo>
                  <a:pt x="1072921" y="2189416"/>
                </a:lnTo>
                <a:cubicBezTo>
                  <a:pt x="1075837" y="2189469"/>
                  <a:pt x="1079077" y="2188713"/>
                  <a:pt x="1082640" y="2187148"/>
                </a:cubicBezTo>
                <a:cubicBezTo>
                  <a:pt x="1086203" y="2185582"/>
                  <a:pt x="1088147" y="2182882"/>
                  <a:pt x="1088472" y="2179049"/>
                </a:cubicBezTo>
                <a:cubicBezTo>
                  <a:pt x="1088579" y="2177591"/>
                  <a:pt x="1088363" y="2175971"/>
                  <a:pt x="1087823" y="2174190"/>
                </a:cubicBezTo>
                <a:cubicBezTo>
                  <a:pt x="1087284" y="2172408"/>
                  <a:pt x="1085771" y="2171436"/>
                  <a:pt x="1083288" y="2171274"/>
                </a:cubicBezTo>
                <a:close/>
                <a:moveTo>
                  <a:pt x="8124184" y="2171119"/>
                </a:moveTo>
                <a:cubicBezTo>
                  <a:pt x="8122969" y="2171614"/>
                  <a:pt x="8121619" y="2173864"/>
                  <a:pt x="8120134" y="2177870"/>
                </a:cubicBezTo>
                <a:cubicBezTo>
                  <a:pt x="8118649" y="2181876"/>
                  <a:pt x="8117838" y="2184666"/>
                  <a:pt x="8117703" y="2186241"/>
                </a:cubicBezTo>
                <a:cubicBezTo>
                  <a:pt x="8115453" y="2186196"/>
                  <a:pt x="8113473" y="2186827"/>
                  <a:pt x="8111762" y="2188132"/>
                </a:cubicBezTo>
                <a:cubicBezTo>
                  <a:pt x="8110052" y="2189437"/>
                  <a:pt x="8109152" y="2191687"/>
                  <a:pt x="8109062" y="2194883"/>
                </a:cubicBezTo>
                <a:cubicBezTo>
                  <a:pt x="8109107" y="2196098"/>
                  <a:pt x="8109557" y="2197448"/>
                  <a:pt x="8110412" y="2198933"/>
                </a:cubicBezTo>
                <a:cubicBezTo>
                  <a:pt x="8111268" y="2200419"/>
                  <a:pt x="8112257" y="2201229"/>
                  <a:pt x="8113383" y="2201363"/>
                </a:cubicBezTo>
                <a:cubicBezTo>
                  <a:pt x="8115453" y="2200958"/>
                  <a:pt x="8116713" y="2199069"/>
                  <a:pt x="8117163" y="2195693"/>
                </a:cubicBezTo>
                <a:cubicBezTo>
                  <a:pt x="8117613" y="2192317"/>
                  <a:pt x="8117794" y="2189887"/>
                  <a:pt x="8117703" y="2188402"/>
                </a:cubicBezTo>
                <a:lnTo>
                  <a:pt x="8124184" y="2175440"/>
                </a:lnTo>
                <a:close/>
                <a:moveTo>
                  <a:pt x="3197306" y="2157617"/>
                </a:moveTo>
                <a:cubicBezTo>
                  <a:pt x="3196180" y="2157707"/>
                  <a:pt x="3195189" y="2158067"/>
                  <a:pt x="3194334" y="2158697"/>
                </a:cubicBezTo>
                <a:cubicBezTo>
                  <a:pt x="3193479" y="2159327"/>
                  <a:pt x="3193029" y="2159687"/>
                  <a:pt x="3192985" y="2159777"/>
                </a:cubicBezTo>
                <a:cubicBezTo>
                  <a:pt x="3192895" y="2161082"/>
                  <a:pt x="3193074" y="2162793"/>
                  <a:pt x="3193524" y="2164908"/>
                </a:cubicBezTo>
                <a:cubicBezTo>
                  <a:pt x="3193974" y="2167023"/>
                  <a:pt x="3195235" y="2168193"/>
                  <a:pt x="3197306" y="2168418"/>
                </a:cubicBezTo>
                <a:cubicBezTo>
                  <a:pt x="3198341" y="2168284"/>
                  <a:pt x="3198971" y="2167474"/>
                  <a:pt x="3199196" y="2165988"/>
                </a:cubicBezTo>
                <a:cubicBezTo>
                  <a:pt x="3199420" y="2164503"/>
                  <a:pt x="3199510" y="2163153"/>
                  <a:pt x="3199465" y="2161938"/>
                </a:cubicBezTo>
                <a:cubicBezTo>
                  <a:pt x="3199826" y="2159417"/>
                  <a:pt x="3199105" y="2157977"/>
                  <a:pt x="3197306" y="2157617"/>
                </a:cubicBezTo>
                <a:close/>
                <a:moveTo>
                  <a:pt x="4160806" y="2155457"/>
                </a:moveTo>
                <a:cubicBezTo>
                  <a:pt x="4160806" y="2157122"/>
                  <a:pt x="4161347" y="2160272"/>
                  <a:pt x="4162426" y="2164908"/>
                </a:cubicBezTo>
                <a:cubicBezTo>
                  <a:pt x="4163507" y="2169544"/>
                  <a:pt x="4165127" y="2172154"/>
                  <a:pt x="4167288" y="2172739"/>
                </a:cubicBezTo>
                <a:cubicBezTo>
                  <a:pt x="4168323" y="2172424"/>
                  <a:pt x="4168953" y="2170894"/>
                  <a:pt x="4169177" y="2168149"/>
                </a:cubicBezTo>
                <a:cubicBezTo>
                  <a:pt x="4169403" y="2165403"/>
                  <a:pt x="4169493" y="2163333"/>
                  <a:pt x="4169448" y="2161938"/>
                </a:cubicBezTo>
                <a:cubicBezTo>
                  <a:pt x="4169898" y="2161983"/>
                  <a:pt x="4171699" y="2161892"/>
                  <a:pt x="4174848" y="2161668"/>
                </a:cubicBezTo>
                <a:cubicBezTo>
                  <a:pt x="4177999" y="2161442"/>
                  <a:pt x="4179800" y="2160813"/>
                  <a:pt x="4180250" y="2159777"/>
                </a:cubicBezTo>
                <a:cubicBezTo>
                  <a:pt x="4179710" y="2159597"/>
                  <a:pt x="4177009" y="2158877"/>
                  <a:pt x="4172149" y="2157617"/>
                </a:cubicBezTo>
                <a:cubicBezTo>
                  <a:pt x="4167288" y="2156357"/>
                  <a:pt x="4163507" y="2155637"/>
                  <a:pt x="4160806" y="2155457"/>
                </a:cubicBezTo>
                <a:close/>
                <a:moveTo>
                  <a:pt x="1565325" y="2145358"/>
                </a:moveTo>
                <a:cubicBezTo>
                  <a:pt x="1564137" y="2145466"/>
                  <a:pt x="1563273" y="2145898"/>
                  <a:pt x="1562733" y="2146654"/>
                </a:cubicBezTo>
                <a:cubicBezTo>
                  <a:pt x="1562193" y="2147410"/>
                  <a:pt x="1561329" y="2147842"/>
                  <a:pt x="1560142" y="2147949"/>
                </a:cubicBezTo>
                <a:cubicBezTo>
                  <a:pt x="1560196" y="2149516"/>
                  <a:pt x="1560735" y="2151567"/>
                  <a:pt x="1561761" y="2154105"/>
                </a:cubicBezTo>
                <a:cubicBezTo>
                  <a:pt x="1562787" y="2156642"/>
                  <a:pt x="1563975" y="2158046"/>
                  <a:pt x="1565325" y="2158316"/>
                </a:cubicBezTo>
                <a:cubicBezTo>
                  <a:pt x="1567808" y="2158154"/>
                  <a:pt x="1569320" y="2157182"/>
                  <a:pt x="1569860" y="2155400"/>
                </a:cubicBezTo>
                <a:cubicBezTo>
                  <a:pt x="1570400" y="2153619"/>
                  <a:pt x="1570617" y="2151999"/>
                  <a:pt x="1570508" y="2150541"/>
                </a:cubicBezTo>
                <a:cubicBezTo>
                  <a:pt x="1570076" y="2147518"/>
                  <a:pt x="1568348" y="2145790"/>
                  <a:pt x="1565325" y="2145358"/>
                </a:cubicBezTo>
                <a:close/>
                <a:moveTo>
                  <a:pt x="4204013" y="2144655"/>
                </a:moveTo>
                <a:cubicBezTo>
                  <a:pt x="4204372" y="2148616"/>
                  <a:pt x="4205814" y="2151496"/>
                  <a:pt x="4208334" y="2153296"/>
                </a:cubicBezTo>
                <a:cubicBezTo>
                  <a:pt x="4210403" y="2153161"/>
                  <a:pt x="4211664" y="2152351"/>
                  <a:pt x="4212114" y="2150866"/>
                </a:cubicBezTo>
                <a:cubicBezTo>
                  <a:pt x="4212564" y="2149381"/>
                  <a:pt x="4212745" y="2148031"/>
                  <a:pt x="4212654" y="2146816"/>
                </a:cubicBezTo>
                <a:close/>
                <a:moveTo>
                  <a:pt x="4188890" y="2144655"/>
                </a:moveTo>
                <a:cubicBezTo>
                  <a:pt x="4188530" y="2152036"/>
                  <a:pt x="4187091" y="2158877"/>
                  <a:pt x="4184569" y="2165178"/>
                </a:cubicBezTo>
                <a:cubicBezTo>
                  <a:pt x="4182049" y="2171479"/>
                  <a:pt x="4180610" y="2178320"/>
                  <a:pt x="4180250" y="2185701"/>
                </a:cubicBezTo>
                <a:cubicBezTo>
                  <a:pt x="4179890" y="2191822"/>
                  <a:pt x="4182770" y="2194702"/>
                  <a:pt x="4188890" y="2194342"/>
                </a:cubicBezTo>
                <a:lnTo>
                  <a:pt x="4204013" y="2170579"/>
                </a:lnTo>
                <a:cubicBezTo>
                  <a:pt x="4203743" y="2166753"/>
                  <a:pt x="4202662" y="2164143"/>
                  <a:pt x="4200773" y="2162748"/>
                </a:cubicBezTo>
                <a:cubicBezTo>
                  <a:pt x="4198882" y="2161353"/>
                  <a:pt x="4197802" y="2158202"/>
                  <a:pt x="4197531" y="2153296"/>
                </a:cubicBezTo>
                <a:close/>
                <a:moveTo>
                  <a:pt x="8292689" y="2140875"/>
                </a:moveTo>
                <a:lnTo>
                  <a:pt x="8292689" y="2158157"/>
                </a:lnTo>
                <a:lnTo>
                  <a:pt x="8301330" y="2162478"/>
                </a:lnTo>
                <a:lnTo>
                  <a:pt x="8301330" y="2145195"/>
                </a:lnTo>
                <a:close/>
                <a:moveTo>
                  <a:pt x="458712" y="2140175"/>
                </a:moveTo>
                <a:cubicBezTo>
                  <a:pt x="459576" y="2144980"/>
                  <a:pt x="463680" y="2147032"/>
                  <a:pt x="471023" y="2146330"/>
                </a:cubicBezTo>
                <a:cubicBezTo>
                  <a:pt x="478366" y="2145628"/>
                  <a:pt x="483765" y="2144440"/>
                  <a:pt x="487220" y="2142766"/>
                </a:cubicBezTo>
                <a:close/>
                <a:moveTo>
                  <a:pt x="8301330" y="2123592"/>
                </a:moveTo>
                <a:cubicBezTo>
                  <a:pt x="8301285" y="2124807"/>
                  <a:pt x="8301375" y="2126158"/>
                  <a:pt x="8301600" y="2127643"/>
                </a:cubicBezTo>
                <a:cubicBezTo>
                  <a:pt x="8301826" y="2129128"/>
                  <a:pt x="8302455" y="2129938"/>
                  <a:pt x="8303491" y="2130073"/>
                </a:cubicBezTo>
                <a:lnTo>
                  <a:pt x="8309971" y="2130073"/>
                </a:lnTo>
                <a:cubicBezTo>
                  <a:pt x="8309881" y="2127913"/>
                  <a:pt x="8308982" y="2126293"/>
                  <a:pt x="8307271" y="2125212"/>
                </a:cubicBezTo>
                <a:cubicBezTo>
                  <a:pt x="8305561" y="2124132"/>
                  <a:pt x="8303581" y="2123592"/>
                  <a:pt x="8301330" y="2123592"/>
                </a:cubicBezTo>
                <a:close/>
                <a:moveTo>
                  <a:pt x="3238352" y="2123052"/>
                </a:moveTo>
                <a:cubicBezTo>
                  <a:pt x="3234031" y="2123367"/>
                  <a:pt x="3230251" y="2125437"/>
                  <a:pt x="3227010" y="2129263"/>
                </a:cubicBezTo>
                <a:cubicBezTo>
                  <a:pt x="3223770" y="2133088"/>
                  <a:pt x="3221069" y="2136779"/>
                  <a:pt x="3218909" y="2140335"/>
                </a:cubicBezTo>
                <a:cubicBezTo>
                  <a:pt x="3215939" y="2140335"/>
                  <a:pt x="3211077" y="2140874"/>
                  <a:pt x="3204326" y="2141955"/>
                </a:cubicBezTo>
                <a:cubicBezTo>
                  <a:pt x="3197576" y="2143035"/>
                  <a:pt x="3193795" y="2144655"/>
                  <a:pt x="3192985" y="2146816"/>
                </a:cubicBezTo>
                <a:cubicBezTo>
                  <a:pt x="3193434" y="2147850"/>
                  <a:pt x="3195235" y="2148481"/>
                  <a:pt x="3198386" y="2148705"/>
                </a:cubicBezTo>
                <a:cubicBezTo>
                  <a:pt x="3201537" y="2148931"/>
                  <a:pt x="3203336" y="2149021"/>
                  <a:pt x="3203786" y="2148976"/>
                </a:cubicBezTo>
                <a:cubicBezTo>
                  <a:pt x="3204777" y="2151316"/>
                  <a:pt x="3206037" y="2153656"/>
                  <a:pt x="3207566" y="2155997"/>
                </a:cubicBezTo>
                <a:cubicBezTo>
                  <a:pt x="3209098" y="2158337"/>
                  <a:pt x="3211437" y="2159597"/>
                  <a:pt x="3214588" y="2159777"/>
                </a:cubicBezTo>
                <a:lnTo>
                  <a:pt x="3218909" y="2157617"/>
                </a:lnTo>
                <a:cubicBezTo>
                  <a:pt x="3217468" y="2154061"/>
                  <a:pt x="3216567" y="2150371"/>
                  <a:pt x="3216207" y="2146545"/>
                </a:cubicBezTo>
                <a:cubicBezTo>
                  <a:pt x="3215848" y="2142720"/>
                  <a:pt x="3218189" y="2140650"/>
                  <a:pt x="3223230" y="2140335"/>
                </a:cubicBezTo>
                <a:lnTo>
                  <a:pt x="3242673" y="2125212"/>
                </a:lnTo>
                <a:close/>
                <a:moveTo>
                  <a:pt x="1811526" y="2116850"/>
                </a:moveTo>
                <a:lnTo>
                  <a:pt x="1842625" y="2116850"/>
                </a:lnTo>
                <a:lnTo>
                  <a:pt x="1834851" y="2134992"/>
                </a:lnTo>
                <a:cubicBezTo>
                  <a:pt x="1825240" y="2135856"/>
                  <a:pt x="1817897" y="2139311"/>
                  <a:pt x="1812822" y="2145358"/>
                </a:cubicBezTo>
                <a:cubicBezTo>
                  <a:pt x="1807747" y="2151405"/>
                  <a:pt x="1800404" y="2154860"/>
                  <a:pt x="1790794" y="2155724"/>
                </a:cubicBezTo>
                <a:lnTo>
                  <a:pt x="1780427" y="2160908"/>
                </a:lnTo>
                <a:cubicBezTo>
                  <a:pt x="1776702" y="2160476"/>
                  <a:pt x="1774434" y="2158100"/>
                  <a:pt x="1773625" y="2153781"/>
                </a:cubicBezTo>
                <a:cubicBezTo>
                  <a:pt x="1772815" y="2149461"/>
                  <a:pt x="1772490" y="2145790"/>
                  <a:pt x="1772653" y="2142766"/>
                </a:cubicBezTo>
                <a:cubicBezTo>
                  <a:pt x="1779941" y="2141687"/>
                  <a:pt x="1788041" y="2139311"/>
                  <a:pt x="1796949" y="2135640"/>
                </a:cubicBezTo>
                <a:cubicBezTo>
                  <a:pt x="1805857" y="2131968"/>
                  <a:pt x="1810717" y="2125705"/>
                  <a:pt x="1811526" y="2116850"/>
                </a:cubicBezTo>
                <a:close/>
                <a:moveTo>
                  <a:pt x="243610" y="2116850"/>
                </a:moveTo>
                <a:lnTo>
                  <a:pt x="352457" y="2116850"/>
                </a:lnTo>
                <a:cubicBezTo>
                  <a:pt x="352187" y="2121926"/>
                  <a:pt x="350136" y="2125381"/>
                  <a:pt x="346302" y="2127217"/>
                </a:cubicBezTo>
                <a:cubicBezTo>
                  <a:pt x="342468" y="2129053"/>
                  <a:pt x="338473" y="2129916"/>
                  <a:pt x="334316" y="2129809"/>
                </a:cubicBezTo>
                <a:lnTo>
                  <a:pt x="331725" y="2129809"/>
                </a:lnTo>
                <a:lnTo>
                  <a:pt x="305809" y="2142766"/>
                </a:lnTo>
                <a:lnTo>
                  <a:pt x="279893" y="2140175"/>
                </a:lnTo>
                <a:lnTo>
                  <a:pt x="233243" y="2158316"/>
                </a:lnTo>
                <a:cubicBezTo>
                  <a:pt x="222661" y="2157668"/>
                  <a:pt x="205600" y="2157020"/>
                  <a:pt x="182059" y="2156372"/>
                </a:cubicBezTo>
                <a:cubicBezTo>
                  <a:pt x="158519" y="2155724"/>
                  <a:pt x="145345" y="2158964"/>
                  <a:pt x="142538" y="2166091"/>
                </a:cubicBezTo>
                <a:lnTo>
                  <a:pt x="142538" y="2168683"/>
                </a:lnTo>
                <a:lnTo>
                  <a:pt x="12958" y="2168683"/>
                </a:lnTo>
                <a:cubicBezTo>
                  <a:pt x="11284" y="2168736"/>
                  <a:pt x="8801" y="2168629"/>
                  <a:pt x="5507" y="2168358"/>
                </a:cubicBezTo>
                <a:cubicBezTo>
                  <a:pt x="2214" y="2168089"/>
                  <a:pt x="378" y="2167333"/>
                  <a:pt x="0" y="2166091"/>
                </a:cubicBezTo>
                <a:cubicBezTo>
                  <a:pt x="1744" y="2156380"/>
                  <a:pt x="15533" y="2150749"/>
                  <a:pt x="41369" y="2149197"/>
                </a:cubicBezTo>
                <a:cubicBezTo>
                  <a:pt x="67205" y="2147646"/>
                  <a:pt x="94625" y="2146238"/>
                  <a:pt x="123629" y="2144974"/>
                </a:cubicBezTo>
                <a:cubicBezTo>
                  <a:pt x="152632" y="2143710"/>
                  <a:pt x="172757" y="2138655"/>
                  <a:pt x="184003" y="2129809"/>
                </a:cubicBezTo>
                <a:lnTo>
                  <a:pt x="233243" y="2129809"/>
                </a:lnTo>
                <a:close/>
                <a:moveTo>
                  <a:pt x="1630116" y="2114259"/>
                </a:moveTo>
                <a:cubicBezTo>
                  <a:pt x="1627524" y="2114367"/>
                  <a:pt x="1625580" y="2115447"/>
                  <a:pt x="1624284" y="2117499"/>
                </a:cubicBezTo>
                <a:cubicBezTo>
                  <a:pt x="1622988" y="2119550"/>
                  <a:pt x="1622340" y="2121926"/>
                  <a:pt x="1622340" y="2124625"/>
                </a:cubicBezTo>
                <a:cubicBezTo>
                  <a:pt x="1615700" y="2124895"/>
                  <a:pt x="1608897" y="2126947"/>
                  <a:pt x="1601931" y="2130780"/>
                </a:cubicBezTo>
                <a:cubicBezTo>
                  <a:pt x="1594966" y="2134614"/>
                  <a:pt x="1588811" y="2138609"/>
                  <a:pt x="1583466" y="2142766"/>
                </a:cubicBezTo>
                <a:lnTo>
                  <a:pt x="1606790" y="2134992"/>
                </a:lnTo>
                <a:cubicBezTo>
                  <a:pt x="1612081" y="2133426"/>
                  <a:pt x="1617697" y="2131374"/>
                  <a:pt x="1623635" y="2128837"/>
                </a:cubicBezTo>
                <a:cubicBezTo>
                  <a:pt x="1629575" y="2126299"/>
                  <a:pt x="1635190" y="2124895"/>
                  <a:pt x="1640481" y="2124625"/>
                </a:cubicBezTo>
                <a:cubicBezTo>
                  <a:pt x="1643505" y="2125057"/>
                  <a:pt x="1645232" y="2124193"/>
                  <a:pt x="1645664" y="2122033"/>
                </a:cubicBezTo>
                <a:cubicBezTo>
                  <a:pt x="1645340" y="2119442"/>
                  <a:pt x="1643397" y="2117499"/>
                  <a:pt x="1639833" y="2116202"/>
                </a:cubicBezTo>
                <a:cubicBezTo>
                  <a:pt x="1636270" y="2114907"/>
                  <a:pt x="1633030" y="2114259"/>
                  <a:pt x="1630116" y="2114259"/>
                </a:cubicBezTo>
                <a:close/>
                <a:moveTo>
                  <a:pt x="2970472" y="2110090"/>
                </a:moveTo>
                <a:cubicBezTo>
                  <a:pt x="2970383" y="2111395"/>
                  <a:pt x="2970562" y="2113106"/>
                  <a:pt x="2971012" y="2115221"/>
                </a:cubicBezTo>
                <a:cubicBezTo>
                  <a:pt x="2971462" y="2117336"/>
                  <a:pt x="2972722" y="2118506"/>
                  <a:pt x="2974792" y="2118731"/>
                </a:cubicBezTo>
                <a:lnTo>
                  <a:pt x="2981273" y="2118731"/>
                </a:lnTo>
                <a:cubicBezTo>
                  <a:pt x="2981093" y="2115536"/>
                  <a:pt x="2979833" y="2113285"/>
                  <a:pt x="2977493" y="2111980"/>
                </a:cubicBezTo>
                <a:cubicBezTo>
                  <a:pt x="2975152" y="2110675"/>
                  <a:pt x="2972812" y="2110045"/>
                  <a:pt x="2970472" y="2110090"/>
                </a:cubicBezTo>
                <a:close/>
                <a:moveTo>
                  <a:pt x="3242673" y="2097128"/>
                </a:moveTo>
                <a:cubicBezTo>
                  <a:pt x="3242673" y="2101449"/>
                  <a:pt x="3244832" y="2103609"/>
                  <a:pt x="3249152" y="2103609"/>
                </a:cubicBezTo>
                <a:cubicBezTo>
                  <a:pt x="3253473" y="2103249"/>
                  <a:pt x="3257794" y="2101809"/>
                  <a:pt x="3262115" y="2099288"/>
                </a:cubicBezTo>
                <a:close/>
                <a:moveTo>
                  <a:pt x="8320773" y="2091188"/>
                </a:moveTo>
                <a:cubicBezTo>
                  <a:pt x="8318703" y="2091683"/>
                  <a:pt x="8317443" y="2093933"/>
                  <a:pt x="8316993" y="2097938"/>
                </a:cubicBezTo>
                <a:cubicBezTo>
                  <a:pt x="8316542" y="2101944"/>
                  <a:pt x="8316363" y="2104734"/>
                  <a:pt x="8316452" y="2106310"/>
                </a:cubicBezTo>
                <a:cubicBezTo>
                  <a:pt x="8316182" y="2106265"/>
                  <a:pt x="8315102" y="2106355"/>
                  <a:pt x="8313212" y="2106580"/>
                </a:cubicBezTo>
                <a:cubicBezTo>
                  <a:pt x="8311322" y="2106805"/>
                  <a:pt x="8310242" y="2107435"/>
                  <a:pt x="8309971" y="2108470"/>
                </a:cubicBezTo>
                <a:cubicBezTo>
                  <a:pt x="8310107" y="2109550"/>
                  <a:pt x="8310917" y="2110630"/>
                  <a:pt x="8312402" y="2111710"/>
                </a:cubicBezTo>
                <a:cubicBezTo>
                  <a:pt x="8313887" y="2112790"/>
                  <a:pt x="8315237" y="2113871"/>
                  <a:pt x="8316452" y="2114951"/>
                </a:cubicBezTo>
                <a:lnTo>
                  <a:pt x="8325094" y="2104149"/>
                </a:lnTo>
                <a:cubicBezTo>
                  <a:pt x="8325184" y="2102664"/>
                  <a:pt x="8325004" y="2100234"/>
                  <a:pt x="8324554" y="2096858"/>
                </a:cubicBezTo>
                <a:cubicBezTo>
                  <a:pt x="8324104" y="2093483"/>
                  <a:pt x="8322844" y="2091593"/>
                  <a:pt x="8320773" y="2091188"/>
                </a:cubicBezTo>
                <a:close/>
                <a:moveTo>
                  <a:pt x="523502" y="2088343"/>
                </a:moveTo>
                <a:cubicBezTo>
                  <a:pt x="522261" y="2088505"/>
                  <a:pt x="521505" y="2089477"/>
                  <a:pt x="521235" y="2091258"/>
                </a:cubicBezTo>
                <a:cubicBezTo>
                  <a:pt x="520965" y="2093040"/>
                  <a:pt x="520857" y="2094660"/>
                  <a:pt x="520911" y="2096118"/>
                </a:cubicBezTo>
                <a:cubicBezTo>
                  <a:pt x="509465" y="2096550"/>
                  <a:pt x="498667" y="2098277"/>
                  <a:pt x="488516" y="2101301"/>
                </a:cubicBezTo>
                <a:cubicBezTo>
                  <a:pt x="478366" y="2104324"/>
                  <a:pt x="467567" y="2106052"/>
                  <a:pt x="456121" y="2106484"/>
                </a:cubicBezTo>
                <a:cubicBezTo>
                  <a:pt x="453799" y="2106484"/>
                  <a:pt x="448724" y="2107132"/>
                  <a:pt x="440895" y="2108428"/>
                </a:cubicBezTo>
                <a:cubicBezTo>
                  <a:pt x="433067" y="2109724"/>
                  <a:pt x="428639" y="2111667"/>
                  <a:pt x="427613" y="2114259"/>
                </a:cubicBezTo>
                <a:cubicBezTo>
                  <a:pt x="428099" y="2115500"/>
                  <a:pt x="430367" y="2116257"/>
                  <a:pt x="434417" y="2116527"/>
                </a:cubicBezTo>
                <a:cubicBezTo>
                  <a:pt x="438466" y="2116797"/>
                  <a:pt x="441381" y="2116905"/>
                  <a:pt x="443163" y="2116850"/>
                </a:cubicBezTo>
                <a:lnTo>
                  <a:pt x="487220" y="2116850"/>
                </a:lnTo>
                <a:lnTo>
                  <a:pt x="502770" y="2106484"/>
                </a:lnTo>
                <a:cubicBezTo>
                  <a:pt x="507143" y="2106430"/>
                  <a:pt x="512002" y="2105242"/>
                  <a:pt x="517348" y="2102921"/>
                </a:cubicBezTo>
                <a:cubicBezTo>
                  <a:pt x="522693" y="2100599"/>
                  <a:pt x="525608" y="2097467"/>
                  <a:pt x="526094" y="2093526"/>
                </a:cubicBezTo>
                <a:cubicBezTo>
                  <a:pt x="526526" y="2090503"/>
                  <a:pt x="525662" y="2088775"/>
                  <a:pt x="523502" y="2088343"/>
                </a:cubicBezTo>
                <a:close/>
                <a:moveTo>
                  <a:pt x="974440" y="2083160"/>
                </a:moveTo>
                <a:cubicBezTo>
                  <a:pt x="972389" y="2083862"/>
                  <a:pt x="968070" y="2086993"/>
                  <a:pt x="961483" y="2092555"/>
                </a:cubicBezTo>
                <a:cubicBezTo>
                  <a:pt x="954896" y="2098115"/>
                  <a:pt x="950576" y="2101895"/>
                  <a:pt x="948524" y="2103893"/>
                </a:cubicBezTo>
                <a:cubicBezTo>
                  <a:pt x="943288" y="2102057"/>
                  <a:pt x="934972" y="2100545"/>
                  <a:pt x="923581" y="2099357"/>
                </a:cubicBezTo>
                <a:cubicBezTo>
                  <a:pt x="912188" y="2098169"/>
                  <a:pt x="905817" y="2100545"/>
                  <a:pt x="904468" y="2106484"/>
                </a:cubicBezTo>
                <a:cubicBezTo>
                  <a:pt x="906465" y="2106430"/>
                  <a:pt x="910244" y="2106538"/>
                  <a:pt x="915806" y="2106808"/>
                </a:cubicBezTo>
                <a:cubicBezTo>
                  <a:pt x="921367" y="2107078"/>
                  <a:pt x="924498" y="2107834"/>
                  <a:pt x="925200" y="2109076"/>
                </a:cubicBezTo>
                <a:cubicBezTo>
                  <a:pt x="924013" y="2111667"/>
                  <a:pt x="918613" y="2113611"/>
                  <a:pt x="909003" y="2114907"/>
                </a:cubicBezTo>
                <a:cubicBezTo>
                  <a:pt x="899392" y="2116202"/>
                  <a:pt x="892697" y="2116850"/>
                  <a:pt x="888918" y="2116850"/>
                </a:cubicBezTo>
                <a:cubicBezTo>
                  <a:pt x="875852" y="2117823"/>
                  <a:pt x="866997" y="2121710"/>
                  <a:pt x="862354" y="2128513"/>
                </a:cubicBezTo>
                <a:cubicBezTo>
                  <a:pt x="857711" y="2135316"/>
                  <a:pt x="850152" y="2139203"/>
                  <a:pt x="839678" y="2140175"/>
                </a:cubicBezTo>
                <a:lnTo>
                  <a:pt x="821537" y="2155724"/>
                </a:lnTo>
                <a:cubicBezTo>
                  <a:pt x="843079" y="2146708"/>
                  <a:pt x="860248" y="2140121"/>
                  <a:pt x="873045" y="2135964"/>
                </a:cubicBezTo>
                <a:cubicBezTo>
                  <a:pt x="885840" y="2131806"/>
                  <a:pt x="904953" y="2129754"/>
                  <a:pt x="930383" y="2129809"/>
                </a:cubicBezTo>
                <a:cubicBezTo>
                  <a:pt x="935998" y="2123599"/>
                  <a:pt x="943557" y="2119172"/>
                  <a:pt x="953060" y="2116527"/>
                </a:cubicBezTo>
                <a:cubicBezTo>
                  <a:pt x="962562" y="2113881"/>
                  <a:pt x="971417" y="2111397"/>
                  <a:pt x="979624" y="2109076"/>
                </a:cubicBezTo>
                <a:lnTo>
                  <a:pt x="979624" y="2098710"/>
                </a:lnTo>
                <a:cubicBezTo>
                  <a:pt x="979732" y="2096928"/>
                  <a:pt x="979516" y="2094012"/>
                  <a:pt x="978976" y="2089963"/>
                </a:cubicBezTo>
                <a:cubicBezTo>
                  <a:pt x="978436" y="2085913"/>
                  <a:pt x="976924" y="2083646"/>
                  <a:pt x="974440" y="2083160"/>
                </a:cubicBezTo>
                <a:close/>
                <a:moveTo>
                  <a:pt x="570151" y="2077977"/>
                </a:moveTo>
                <a:cubicBezTo>
                  <a:pt x="570205" y="2079542"/>
                  <a:pt x="570745" y="2081594"/>
                  <a:pt x="571771" y="2084132"/>
                </a:cubicBezTo>
                <a:cubicBezTo>
                  <a:pt x="572797" y="2086669"/>
                  <a:pt x="573985" y="2088073"/>
                  <a:pt x="575334" y="2088343"/>
                </a:cubicBezTo>
                <a:cubicBezTo>
                  <a:pt x="577818" y="2088181"/>
                  <a:pt x="579330" y="2087209"/>
                  <a:pt x="579870" y="2085427"/>
                </a:cubicBezTo>
                <a:cubicBezTo>
                  <a:pt x="580410" y="2083646"/>
                  <a:pt x="580626" y="2082026"/>
                  <a:pt x="580518" y="2080568"/>
                </a:cubicBezTo>
                <a:close/>
                <a:moveTo>
                  <a:pt x="4301227" y="2077686"/>
                </a:moveTo>
                <a:cubicBezTo>
                  <a:pt x="4297087" y="2077910"/>
                  <a:pt x="4294565" y="2079620"/>
                  <a:pt x="4293665" y="2082816"/>
                </a:cubicBezTo>
                <a:cubicBezTo>
                  <a:pt x="4292766" y="2086012"/>
                  <a:pt x="4292405" y="2089342"/>
                  <a:pt x="4292586" y="2092807"/>
                </a:cubicBezTo>
                <a:lnTo>
                  <a:pt x="4292586" y="2101449"/>
                </a:lnTo>
                <a:cubicBezTo>
                  <a:pt x="4292226" y="2101404"/>
                  <a:pt x="4290785" y="2101494"/>
                  <a:pt x="4288265" y="2101719"/>
                </a:cubicBezTo>
                <a:cubicBezTo>
                  <a:pt x="4285745" y="2101944"/>
                  <a:pt x="4284304" y="2102574"/>
                  <a:pt x="4283944" y="2103609"/>
                </a:cubicBezTo>
                <a:cubicBezTo>
                  <a:pt x="4284170" y="2104734"/>
                  <a:pt x="4285340" y="2105725"/>
                  <a:pt x="4287455" y="2106580"/>
                </a:cubicBezTo>
                <a:cubicBezTo>
                  <a:pt x="4289570" y="2107435"/>
                  <a:pt x="4291281" y="2107885"/>
                  <a:pt x="4292586" y="2107930"/>
                </a:cubicBezTo>
                <a:lnTo>
                  <a:pt x="4303388" y="2094968"/>
                </a:lnTo>
                <a:cubicBezTo>
                  <a:pt x="4305637" y="2095013"/>
                  <a:pt x="4307618" y="2094383"/>
                  <a:pt x="4309329" y="2093077"/>
                </a:cubicBezTo>
                <a:cubicBezTo>
                  <a:pt x="4311039" y="2091772"/>
                  <a:pt x="4311939" y="2089522"/>
                  <a:pt x="4312029" y="2086327"/>
                </a:cubicBezTo>
                <a:cubicBezTo>
                  <a:pt x="4311668" y="2080206"/>
                  <a:pt x="4308069" y="2077325"/>
                  <a:pt x="4301227" y="2077686"/>
                </a:cubicBezTo>
                <a:close/>
                <a:moveTo>
                  <a:pt x="4249380" y="2069044"/>
                </a:moveTo>
                <a:lnTo>
                  <a:pt x="4249380" y="2092807"/>
                </a:lnTo>
                <a:lnTo>
                  <a:pt x="4268823" y="2090647"/>
                </a:lnTo>
                <a:lnTo>
                  <a:pt x="4268823" y="2069044"/>
                </a:lnTo>
                <a:close/>
                <a:moveTo>
                  <a:pt x="3281557" y="2058242"/>
                </a:moveTo>
                <a:cubicBezTo>
                  <a:pt x="3280523" y="2058647"/>
                  <a:pt x="3279892" y="2060538"/>
                  <a:pt x="3279668" y="2063913"/>
                </a:cubicBezTo>
                <a:cubicBezTo>
                  <a:pt x="3279442" y="2067289"/>
                  <a:pt x="3279353" y="2069719"/>
                  <a:pt x="3279398" y="2071204"/>
                </a:cubicBezTo>
                <a:cubicBezTo>
                  <a:pt x="3278093" y="2071159"/>
                  <a:pt x="3276382" y="2071249"/>
                  <a:pt x="3274267" y="2071474"/>
                </a:cubicBezTo>
                <a:cubicBezTo>
                  <a:pt x="3272152" y="2071699"/>
                  <a:pt x="3270981" y="2072330"/>
                  <a:pt x="3270757" y="2073364"/>
                </a:cubicBezTo>
                <a:cubicBezTo>
                  <a:pt x="3270892" y="2074490"/>
                  <a:pt x="3271702" y="2075480"/>
                  <a:pt x="3273186" y="2076335"/>
                </a:cubicBezTo>
                <a:cubicBezTo>
                  <a:pt x="3274672" y="2077190"/>
                  <a:pt x="3276023" y="2077640"/>
                  <a:pt x="3277238" y="2077686"/>
                </a:cubicBezTo>
                <a:cubicBezTo>
                  <a:pt x="3278408" y="2077550"/>
                  <a:pt x="3279848" y="2076740"/>
                  <a:pt x="3281557" y="2075255"/>
                </a:cubicBezTo>
                <a:cubicBezTo>
                  <a:pt x="3283267" y="2073770"/>
                  <a:pt x="3284708" y="2072420"/>
                  <a:pt x="3285878" y="2071204"/>
                </a:cubicBezTo>
                <a:cubicBezTo>
                  <a:pt x="3285834" y="2069719"/>
                  <a:pt x="3285384" y="2067289"/>
                  <a:pt x="3284527" y="2063913"/>
                </a:cubicBezTo>
                <a:cubicBezTo>
                  <a:pt x="3283672" y="2060538"/>
                  <a:pt x="3282684" y="2058647"/>
                  <a:pt x="3281557" y="2058242"/>
                </a:cubicBezTo>
                <a:close/>
                <a:moveTo>
                  <a:pt x="1104021" y="2039103"/>
                </a:moveTo>
                <a:lnTo>
                  <a:pt x="1080696" y="2057244"/>
                </a:lnTo>
                <a:cubicBezTo>
                  <a:pt x="1078430" y="2047147"/>
                  <a:pt x="1069358" y="2045312"/>
                  <a:pt x="1053484" y="2051737"/>
                </a:cubicBezTo>
                <a:cubicBezTo>
                  <a:pt x="1037611" y="2058161"/>
                  <a:pt x="1028540" y="2063453"/>
                  <a:pt x="1026273" y="2067610"/>
                </a:cubicBezTo>
                <a:cubicBezTo>
                  <a:pt x="1022547" y="2067502"/>
                  <a:pt x="1020279" y="2066422"/>
                  <a:pt x="1019469" y="2064371"/>
                </a:cubicBezTo>
                <a:cubicBezTo>
                  <a:pt x="1018660" y="2062319"/>
                  <a:pt x="1018337" y="2059944"/>
                  <a:pt x="1018498" y="2057244"/>
                </a:cubicBezTo>
                <a:lnTo>
                  <a:pt x="1021090" y="2044286"/>
                </a:lnTo>
                <a:lnTo>
                  <a:pt x="1013316" y="2041694"/>
                </a:lnTo>
                <a:cubicBezTo>
                  <a:pt x="1007105" y="2042126"/>
                  <a:pt x="1003327" y="2045150"/>
                  <a:pt x="1001976" y="2050765"/>
                </a:cubicBezTo>
                <a:cubicBezTo>
                  <a:pt x="1000627" y="2056380"/>
                  <a:pt x="1000086" y="2061995"/>
                  <a:pt x="1000357" y="2067610"/>
                </a:cubicBezTo>
                <a:cubicBezTo>
                  <a:pt x="999979" y="2077599"/>
                  <a:pt x="1001382" y="2088073"/>
                  <a:pt x="1004568" y="2099033"/>
                </a:cubicBezTo>
                <a:cubicBezTo>
                  <a:pt x="1007754" y="2109993"/>
                  <a:pt x="1014988" y="2115933"/>
                  <a:pt x="1026273" y="2116850"/>
                </a:cubicBezTo>
                <a:cubicBezTo>
                  <a:pt x="1029026" y="2113017"/>
                  <a:pt x="1032590" y="2110317"/>
                  <a:pt x="1036963" y="2108752"/>
                </a:cubicBezTo>
                <a:cubicBezTo>
                  <a:pt x="1041336" y="2107186"/>
                  <a:pt x="1045547" y="2106430"/>
                  <a:pt x="1049598" y="2106484"/>
                </a:cubicBezTo>
                <a:cubicBezTo>
                  <a:pt x="1048949" y="2104054"/>
                  <a:pt x="1047653" y="2098548"/>
                  <a:pt x="1045709" y="2089963"/>
                </a:cubicBezTo>
                <a:cubicBezTo>
                  <a:pt x="1043766" y="2081378"/>
                  <a:pt x="1045061" y="2076519"/>
                  <a:pt x="1049598" y="2075385"/>
                </a:cubicBezTo>
                <a:cubicBezTo>
                  <a:pt x="1052243" y="2075493"/>
                  <a:pt x="1054726" y="2076573"/>
                  <a:pt x="1057048" y="2078624"/>
                </a:cubicBezTo>
                <a:cubicBezTo>
                  <a:pt x="1059369" y="2080676"/>
                  <a:pt x="1061205" y="2083052"/>
                  <a:pt x="1062555" y="2085751"/>
                </a:cubicBezTo>
                <a:cubicBezTo>
                  <a:pt x="1062447" y="2087317"/>
                  <a:pt x="1062663" y="2089369"/>
                  <a:pt x="1063203" y="2091907"/>
                </a:cubicBezTo>
                <a:cubicBezTo>
                  <a:pt x="1063743" y="2094444"/>
                  <a:pt x="1065255" y="2095848"/>
                  <a:pt x="1067738" y="2096118"/>
                </a:cubicBezTo>
                <a:cubicBezTo>
                  <a:pt x="1070384" y="2096010"/>
                  <a:pt x="1072868" y="2094930"/>
                  <a:pt x="1075189" y="2092878"/>
                </a:cubicBezTo>
                <a:cubicBezTo>
                  <a:pt x="1077510" y="2090827"/>
                  <a:pt x="1079346" y="2088451"/>
                  <a:pt x="1080696" y="2085751"/>
                </a:cubicBezTo>
                <a:lnTo>
                  <a:pt x="1106612" y="2106484"/>
                </a:lnTo>
                <a:cubicBezTo>
                  <a:pt x="1108503" y="2106160"/>
                  <a:pt x="1111849" y="2104864"/>
                  <a:pt x="1116654" y="2102597"/>
                </a:cubicBezTo>
                <a:cubicBezTo>
                  <a:pt x="1121460" y="2100329"/>
                  <a:pt x="1124159" y="2099033"/>
                  <a:pt x="1124753" y="2098710"/>
                </a:cubicBezTo>
                <a:cubicBezTo>
                  <a:pt x="1124537" y="2097467"/>
                  <a:pt x="1123673" y="2096712"/>
                  <a:pt x="1122162" y="2096442"/>
                </a:cubicBezTo>
                <a:cubicBezTo>
                  <a:pt x="1120650" y="2096172"/>
                  <a:pt x="1119786" y="2096064"/>
                  <a:pt x="1119570" y="2096118"/>
                </a:cubicBezTo>
                <a:cubicBezTo>
                  <a:pt x="1115522" y="2096172"/>
                  <a:pt x="1111309" y="2095416"/>
                  <a:pt x="1106936" y="2093850"/>
                </a:cubicBezTo>
                <a:cubicBezTo>
                  <a:pt x="1102562" y="2092284"/>
                  <a:pt x="1098999" y="2089585"/>
                  <a:pt x="1096245" y="2085751"/>
                </a:cubicBezTo>
                <a:cubicBezTo>
                  <a:pt x="1094572" y="2085860"/>
                  <a:pt x="1092088" y="2085643"/>
                  <a:pt x="1088795" y="2085103"/>
                </a:cubicBezTo>
                <a:cubicBezTo>
                  <a:pt x="1085502" y="2084563"/>
                  <a:pt x="1083665" y="2083052"/>
                  <a:pt x="1083288" y="2080568"/>
                </a:cubicBezTo>
                <a:cubicBezTo>
                  <a:pt x="1083827" y="2077923"/>
                  <a:pt x="1086635" y="2075439"/>
                  <a:pt x="1091711" y="2073117"/>
                </a:cubicBezTo>
                <a:cubicBezTo>
                  <a:pt x="1096786" y="2070796"/>
                  <a:pt x="1100889" y="2068960"/>
                  <a:pt x="1104021" y="2067610"/>
                </a:cubicBezTo>
                <a:lnTo>
                  <a:pt x="1140303" y="2041694"/>
                </a:lnTo>
                <a:cubicBezTo>
                  <a:pt x="1134256" y="2046121"/>
                  <a:pt x="1126913" y="2048929"/>
                  <a:pt x="1118274" y="2050117"/>
                </a:cubicBezTo>
                <a:cubicBezTo>
                  <a:pt x="1109635" y="2051305"/>
                  <a:pt x="1104884" y="2047633"/>
                  <a:pt x="1104021" y="2039103"/>
                </a:cubicBezTo>
                <a:close/>
                <a:moveTo>
                  <a:pt x="3294519" y="2038799"/>
                </a:moveTo>
                <a:cubicBezTo>
                  <a:pt x="3294519" y="2041050"/>
                  <a:pt x="3295060" y="2043030"/>
                  <a:pt x="3296139" y="2044741"/>
                </a:cubicBezTo>
                <a:cubicBezTo>
                  <a:pt x="3297220" y="2046451"/>
                  <a:pt x="3298840" y="2047351"/>
                  <a:pt x="3301001" y="2047441"/>
                </a:cubicBezTo>
                <a:cubicBezTo>
                  <a:pt x="3302125" y="2047306"/>
                  <a:pt x="3303116" y="2046496"/>
                  <a:pt x="3303971" y="2045010"/>
                </a:cubicBezTo>
                <a:cubicBezTo>
                  <a:pt x="3304826" y="2043526"/>
                  <a:pt x="3305276" y="2042175"/>
                  <a:pt x="3305322" y="2040960"/>
                </a:cubicBezTo>
                <a:close/>
                <a:moveTo>
                  <a:pt x="1166220" y="2026145"/>
                </a:moveTo>
                <a:cubicBezTo>
                  <a:pt x="1166273" y="2027710"/>
                  <a:pt x="1166814" y="2029762"/>
                  <a:pt x="1167838" y="2032300"/>
                </a:cubicBezTo>
                <a:cubicBezTo>
                  <a:pt x="1168865" y="2034838"/>
                  <a:pt x="1170053" y="2036241"/>
                  <a:pt x="1171402" y="2036511"/>
                </a:cubicBezTo>
                <a:cubicBezTo>
                  <a:pt x="1173886" y="2036349"/>
                  <a:pt x="1175397" y="2035378"/>
                  <a:pt x="1175937" y="2033595"/>
                </a:cubicBezTo>
                <a:cubicBezTo>
                  <a:pt x="1176477" y="2031814"/>
                  <a:pt x="1176693" y="2030194"/>
                  <a:pt x="1176585" y="2028736"/>
                </a:cubicBezTo>
                <a:close/>
                <a:moveTo>
                  <a:pt x="1072921" y="2026145"/>
                </a:moveTo>
                <a:cubicBezTo>
                  <a:pt x="1072813" y="2027710"/>
                  <a:pt x="1073029" y="2029762"/>
                  <a:pt x="1073569" y="2032300"/>
                </a:cubicBezTo>
                <a:cubicBezTo>
                  <a:pt x="1074109" y="2034838"/>
                  <a:pt x="1075621" y="2036241"/>
                  <a:pt x="1078105" y="2036511"/>
                </a:cubicBezTo>
                <a:cubicBezTo>
                  <a:pt x="1079346" y="2036349"/>
                  <a:pt x="1080102" y="2035378"/>
                  <a:pt x="1080372" y="2033595"/>
                </a:cubicBezTo>
                <a:cubicBezTo>
                  <a:pt x="1080642" y="2031814"/>
                  <a:pt x="1080750" y="2030194"/>
                  <a:pt x="1080696" y="2028736"/>
                </a:cubicBezTo>
                <a:close/>
                <a:moveTo>
                  <a:pt x="1759694" y="2023553"/>
                </a:moveTo>
                <a:lnTo>
                  <a:pt x="1767469" y="2033919"/>
                </a:lnTo>
                <a:cubicBezTo>
                  <a:pt x="1769953" y="2033757"/>
                  <a:pt x="1771465" y="2032786"/>
                  <a:pt x="1772004" y="2031004"/>
                </a:cubicBezTo>
                <a:cubicBezTo>
                  <a:pt x="1772544" y="2029222"/>
                  <a:pt x="1772760" y="2027602"/>
                  <a:pt x="1772653" y="2026145"/>
                </a:cubicBezTo>
                <a:close/>
                <a:moveTo>
                  <a:pt x="3322604" y="2021517"/>
                </a:moveTo>
                <a:cubicBezTo>
                  <a:pt x="3322514" y="2023092"/>
                  <a:pt x="3322693" y="2025883"/>
                  <a:pt x="3323143" y="2029888"/>
                </a:cubicBezTo>
                <a:cubicBezTo>
                  <a:pt x="3323593" y="2033894"/>
                  <a:pt x="3324853" y="2036144"/>
                  <a:pt x="3326925" y="2036639"/>
                </a:cubicBezTo>
                <a:cubicBezTo>
                  <a:pt x="3328050" y="2036414"/>
                  <a:pt x="3329039" y="2035244"/>
                  <a:pt x="3329894" y="2033129"/>
                </a:cubicBezTo>
                <a:cubicBezTo>
                  <a:pt x="3330749" y="2031013"/>
                  <a:pt x="3331201" y="2029303"/>
                  <a:pt x="3331244" y="2027998"/>
                </a:cubicBezTo>
                <a:cubicBezTo>
                  <a:pt x="3331695" y="2028043"/>
                  <a:pt x="3333495" y="2027953"/>
                  <a:pt x="3336646" y="2027728"/>
                </a:cubicBezTo>
                <a:cubicBezTo>
                  <a:pt x="3339796" y="2027503"/>
                  <a:pt x="3341596" y="2026873"/>
                  <a:pt x="3342046" y="2025838"/>
                </a:cubicBezTo>
                <a:close/>
                <a:moveTo>
                  <a:pt x="5426793" y="2018382"/>
                </a:moveTo>
                <a:lnTo>
                  <a:pt x="5424202" y="2028748"/>
                </a:lnTo>
                <a:lnTo>
                  <a:pt x="5437160" y="2072806"/>
                </a:lnTo>
                <a:cubicBezTo>
                  <a:pt x="5445366" y="2081012"/>
                  <a:pt x="5449686" y="2090515"/>
                  <a:pt x="5450118" y="2101313"/>
                </a:cubicBezTo>
                <a:lnTo>
                  <a:pt x="5447526" y="2111679"/>
                </a:lnTo>
                <a:cubicBezTo>
                  <a:pt x="5449470" y="2122586"/>
                  <a:pt x="5452061" y="2132520"/>
                  <a:pt x="5455301" y="2141483"/>
                </a:cubicBezTo>
                <a:cubicBezTo>
                  <a:pt x="5458540" y="2150446"/>
                  <a:pt x="5466315" y="2155197"/>
                  <a:pt x="5478625" y="2155737"/>
                </a:cubicBezTo>
                <a:cubicBezTo>
                  <a:pt x="5481649" y="2155305"/>
                  <a:pt x="5483377" y="2153577"/>
                  <a:pt x="5483808" y="2150553"/>
                </a:cubicBezTo>
                <a:cubicBezTo>
                  <a:pt x="5483646" y="2148124"/>
                  <a:pt x="5482675" y="2146504"/>
                  <a:pt x="5480893" y="2145694"/>
                </a:cubicBezTo>
                <a:cubicBezTo>
                  <a:pt x="5479111" y="2144884"/>
                  <a:pt x="5477491" y="2143913"/>
                  <a:pt x="5476034" y="2142779"/>
                </a:cubicBezTo>
                <a:cubicBezTo>
                  <a:pt x="5458325" y="2106928"/>
                  <a:pt x="5444503" y="2069782"/>
                  <a:pt x="5434568" y="2031340"/>
                </a:cubicBezTo>
                <a:cubicBezTo>
                  <a:pt x="5431977" y="2032366"/>
                  <a:pt x="5430033" y="2031610"/>
                  <a:pt x="5428737" y="2029072"/>
                </a:cubicBezTo>
                <a:cubicBezTo>
                  <a:pt x="5427441" y="2026535"/>
                  <a:pt x="5426793" y="2023835"/>
                  <a:pt x="5426793" y="2020974"/>
                </a:cubicBezTo>
                <a:close/>
                <a:moveTo>
                  <a:pt x="1104021" y="2015778"/>
                </a:moveTo>
                <a:cubicBezTo>
                  <a:pt x="1104021" y="2018478"/>
                  <a:pt x="1104668" y="2020853"/>
                  <a:pt x="1105964" y="2022905"/>
                </a:cubicBezTo>
                <a:cubicBezTo>
                  <a:pt x="1107260" y="2024957"/>
                  <a:pt x="1109204" y="2026037"/>
                  <a:pt x="1111795" y="2026145"/>
                </a:cubicBezTo>
                <a:cubicBezTo>
                  <a:pt x="1113955" y="2025713"/>
                  <a:pt x="1114819" y="2023985"/>
                  <a:pt x="1114387" y="2020962"/>
                </a:cubicBezTo>
                <a:cubicBezTo>
                  <a:pt x="1114387" y="2018478"/>
                  <a:pt x="1113740" y="2016966"/>
                  <a:pt x="1112443" y="2016426"/>
                </a:cubicBezTo>
                <a:cubicBezTo>
                  <a:pt x="1111148" y="2015886"/>
                  <a:pt x="1109204" y="2015670"/>
                  <a:pt x="1106612" y="2015778"/>
                </a:cubicBezTo>
                <a:close/>
                <a:moveTo>
                  <a:pt x="2909983" y="1999914"/>
                </a:moveTo>
                <a:cubicBezTo>
                  <a:pt x="2908768" y="2003379"/>
                  <a:pt x="2908497" y="2006710"/>
                  <a:pt x="2909173" y="2009905"/>
                </a:cubicBezTo>
                <a:cubicBezTo>
                  <a:pt x="2909848" y="2013101"/>
                  <a:pt x="2912278" y="2014811"/>
                  <a:pt x="2916464" y="2015036"/>
                </a:cubicBezTo>
                <a:close/>
                <a:moveTo>
                  <a:pt x="3337725" y="1984792"/>
                </a:moveTo>
                <a:cubicBezTo>
                  <a:pt x="3334665" y="1985107"/>
                  <a:pt x="3332685" y="1987177"/>
                  <a:pt x="3331785" y="1991002"/>
                </a:cubicBezTo>
                <a:cubicBezTo>
                  <a:pt x="3330885" y="1994828"/>
                  <a:pt x="3329985" y="1998518"/>
                  <a:pt x="3329084" y="2002074"/>
                </a:cubicBezTo>
                <a:lnTo>
                  <a:pt x="3335565" y="1993433"/>
                </a:lnTo>
                <a:cubicBezTo>
                  <a:pt x="3337052" y="1993523"/>
                  <a:pt x="3339481" y="1993343"/>
                  <a:pt x="3342856" y="1992893"/>
                </a:cubicBezTo>
                <a:cubicBezTo>
                  <a:pt x="3346232" y="1992443"/>
                  <a:pt x="3348123" y="1991183"/>
                  <a:pt x="3348528" y="1989112"/>
                </a:cubicBezTo>
                <a:cubicBezTo>
                  <a:pt x="3348213" y="1987042"/>
                  <a:pt x="3346682" y="1985782"/>
                  <a:pt x="3343937" y="1985332"/>
                </a:cubicBezTo>
                <a:cubicBezTo>
                  <a:pt x="3341191" y="1984882"/>
                  <a:pt x="3339122" y="1984702"/>
                  <a:pt x="3337725" y="1984792"/>
                </a:cubicBezTo>
                <a:close/>
                <a:moveTo>
                  <a:pt x="1969614" y="1984679"/>
                </a:moveTo>
                <a:lnTo>
                  <a:pt x="1969614" y="2002820"/>
                </a:lnTo>
                <a:lnTo>
                  <a:pt x="1987755" y="2000229"/>
                </a:lnTo>
                <a:close/>
                <a:moveTo>
                  <a:pt x="1241375" y="1984679"/>
                </a:moveTo>
                <a:cubicBezTo>
                  <a:pt x="1238676" y="1987433"/>
                  <a:pt x="1236300" y="1990996"/>
                  <a:pt x="1234248" y="1995370"/>
                </a:cubicBezTo>
                <a:cubicBezTo>
                  <a:pt x="1232197" y="1999743"/>
                  <a:pt x="1231117" y="2003954"/>
                  <a:pt x="1231009" y="2008003"/>
                </a:cubicBezTo>
                <a:cubicBezTo>
                  <a:pt x="1231009" y="2013187"/>
                  <a:pt x="1233600" y="2015778"/>
                  <a:pt x="1238783" y="2015778"/>
                </a:cubicBezTo>
                <a:cubicBezTo>
                  <a:pt x="1240727" y="2007140"/>
                  <a:pt x="1248502" y="2003684"/>
                  <a:pt x="1262108" y="2005412"/>
                </a:cubicBezTo>
                <a:cubicBezTo>
                  <a:pt x="1275714" y="2007140"/>
                  <a:pt x="1283489" y="2003684"/>
                  <a:pt x="1285432" y="1995046"/>
                </a:cubicBezTo>
                <a:cubicBezTo>
                  <a:pt x="1285000" y="1991212"/>
                  <a:pt x="1282625" y="1988513"/>
                  <a:pt x="1278305" y="1986947"/>
                </a:cubicBezTo>
                <a:cubicBezTo>
                  <a:pt x="1273986" y="1985381"/>
                  <a:pt x="1270315" y="1984625"/>
                  <a:pt x="1267291" y="1984679"/>
                </a:cubicBezTo>
                <a:cubicBezTo>
                  <a:pt x="1266967" y="1988513"/>
                  <a:pt x="1265023" y="1991212"/>
                  <a:pt x="1261460" y="1992778"/>
                </a:cubicBezTo>
                <a:cubicBezTo>
                  <a:pt x="1257897" y="1994344"/>
                  <a:pt x="1254657" y="1995099"/>
                  <a:pt x="1251742" y="1995046"/>
                </a:cubicBezTo>
                <a:close/>
                <a:moveTo>
                  <a:pt x="1868541" y="1982087"/>
                </a:moveTo>
                <a:cubicBezTo>
                  <a:pt x="1867353" y="1982195"/>
                  <a:pt x="1866490" y="1982628"/>
                  <a:pt x="1865950" y="1983383"/>
                </a:cubicBezTo>
                <a:cubicBezTo>
                  <a:pt x="1865410" y="1984139"/>
                  <a:pt x="1864546" y="1984571"/>
                  <a:pt x="1863358" y="1984679"/>
                </a:cubicBezTo>
                <a:cubicBezTo>
                  <a:pt x="1863413" y="1986245"/>
                  <a:pt x="1863952" y="1988296"/>
                  <a:pt x="1864978" y="1990834"/>
                </a:cubicBezTo>
                <a:cubicBezTo>
                  <a:pt x="1866004" y="1993372"/>
                  <a:pt x="1867192" y="1994776"/>
                  <a:pt x="1868541" y="1995046"/>
                </a:cubicBezTo>
                <a:cubicBezTo>
                  <a:pt x="1871025" y="1994884"/>
                  <a:pt x="1872537" y="1993911"/>
                  <a:pt x="1873077" y="1992130"/>
                </a:cubicBezTo>
                <a:cubicBezTo>
                  <a:pt x="1873617" y="1990348"/>
                  <a:pt x="1873833" y="1988728"/>
                  <a:pt x="1873725" y="1987271"/>
                </a:cubicBezTo>
                <a:cubicBezTo>
                  <a:pt x="1873293" y="1984247"/>
                  <a:pt x="1871565" y="1982520"/>
                  <a:pt x="1868541" y="1982087"/>
                </a:cubicBezTo>
                <a:close/>
                <a:moveTo>
                  <a:pt x="3478147" y="1948066"/>
                </a:moveTo>
                <a:lnTo>
                  <a:pt x="3478147" y="1956708"/>
                </a:lnTo>
                <a:cubicBezTo>
                  <a:pt x="3478192" y="1959813"/>
                  <a:pt x="3477561" y="1961703"/>
                  <a:pt x="3476256" y="1962379"/>
                </a:cubicBezTo>
                <a:cubicBezTo>
                  <a:pt x="3474952" y="1963053"/>
                  <a:pt x="3472701" y="1963324"/>
                  <a:pt x="3469505" y="1963189"/>
                </a:cubicBezTo>
                <a:lnTo>
                  <a:pt x="3460863" y="1963189"/>
                </a:lnTo>
                <a:close/>
                <a:moveTo>
                  <a:pt x="2161392" y="1943214"/>
                </a:moveTo>
                <a:cubicBezTo>
                  <a:pt x="2164415" y="1943645"/>
                  <a:pt x="2166143" y="1945373"/>
                  <a:pt x="2166576" y="1948397"/>
                </a:cubicBezTo>
                <a:cubicBezTo>
                  <a:pt x="2166467" y="1952446"/>
                  <a:pt x="2165388" y="1956657"/>
                  <a:pt x="2163336" y="1961031"/>
                </a:cubicBezTo>
                <a:cubicBezTo>
                  <a:pt x="2161284" y="1965404"/>
                  <a:pt x="2158908" y="1968968"/>
                  <a:pt x="2156209" y="1971721"/>
                </a:cubicBezTo>
                <a:cubicBezTo>
                  <a:pt x="2148650" y="1972153"/>
                  <a:pt x="2141739" y="1973881"/>
                  <a:pt x="2135476" y="1976904"/>
                </a:cubicBezTo>
                <a:cubicBezTo>
                  <a:pt x="2129213" y="1979928"/>
                  <a:pt x="2122302" y="1981656"/>
                  <a:pt x="2114743" y="1982087"/>
                </a:cubicBezTo>
                <a:lnTo>
                  <a:pt x="2138068" y="1961355"/>
                </a:lnTo>
                <a:cubicBezTo>
                  <a:pt x="2143251" y="1961247"/>
                  <a:pt x="2147786" y="1959519"/>
                  <a:pt x="2151674" y="1956171"/>
                </a:cubicBezTo>
                <a:cubicBezTo>
                  <a:pt x="2155561" y="1952824"/>
                  <a:pt x="2158800" y="1948505"/>
                  <a:pt x="2161392" y="1943214"/>
                </a:cubicBezTo>
                <a:close/>
                <a:moveTo>
                  <a:pt x="4320669" y="1939425"/>
                </a:moveTo>
                <a:cubicBezTo>
                  <a:pt x="4311084" y="1949237"/>
                  <a:pt x="4302173" y="1959318"/>
                  <a:pt x="4293937" y="1969669"/>
                </a:cubicBezTo>
                <a:cubicBezTo>
                  <a:pt x="4285700" y="1980021"/>
                  <a:pt x="4277329" y="1990102"/>
                  <a:pt x="4268823" y="1999914"/>
                </a:cubicBezTo>
                <a:cubicBezTo>
                  <a:pt x="4268013" y="2005765"/>
                  <a:pt x="4264772" y="2009725"/>
                  <a:pt x="4259100" y="2011796"/>
                </a:cubicBezTo>
                <a:cubicBezTo>
                  <a:pt x="4253429" y="2013866"/>
                  <a:pt x="4250189" y="2017826"/>
                  <a:pt x="4249380" y="2023677"/>
                </a:cubicBezTo>
                <a:cubicBezTo>
                  <a:pt x="4247129" y="2023542"/>
                  <a:pt x="4245149" y="2023813"/>
                  <a:pt x="4243439" y="2024487"/>
                </a:cubicBezTo>
                <a:cubicBezTo>
                  <a:pt x="4241729" y="2025162"/>
                  <a:pt x="4240828" y="2027053"/>
                  <a:pt x="4240738" y="2030158"/>
                </a:cubicBezTo>
                <a:cubicBezTo>
                  <a:pt x="4241098" y="2036279"/>
                  <a:pt x="4238218" y="2039160"/>
                  <a:pt x="4232098" y="2038799"/>
                </a:cubicBezTo>
                <a:lnTo>
                  <a:pt x="4223456" y="2056082"/>
                </a:lnTo>
                <a:cubicBezTo>
                  <a:pt x="4225166" y="2058873"/>
                  <a:pt x="4227146" y="2063013"/>
                  <a:pt x="4229397" y="2068504"/>
                </a:cubicBezTo>
                <a:cubicBezTo>
                  <a:pt x="4231646" y="2073995"/>
                  <a:pt x="4230386" y="2077055"/>
                  <a:pt x="4225617" y="2077686"/>
                </a:cubicBezTo>
                <a:lnTo>
                  <a:pt x="4223456" y="2099288"/>
                </a:lnTo>
                <a:lnTo>
                  <a:pt x="4212654" y="2110090"/>
                </a:lnTo>
                <a:lnTo>
                  <a:pt x="4223456" y="2112250"/>
                </a:lnTo>
                <a:cubicBezTo>
                  <a:pt x="4223411" y="2112430"/>
                  <a:pt x="4223500" y="2113151"/>
                  <a:pt x="4223726" y="2114411"/>
                </a:cubicBezTo>
                <a:cubicBezTo>
                  <a:pt x="4223950" y="2115671"/>
                  <a:pt x="4224581" y="2116391"/>
                  <a:pt x="4225617" y="2116571"/>
                </a:cubicBezTo>
                <a:cubicBezTo>
                  <a:pt x="4225796" y="2116256"/>
                  <a:pt x="4226517" y="2114726"/>
                  <a:pt x="4227777" y="2111980"/>
                </a:cubicBezTo>
                <a:cubicBezTo>
                  <a:pt x="4229037" y="2109235"/>
                  <a:pt x="4229757" y="2107164"/>
                  <a:pt x="4229936" y="2105769"/>
                </a:cubicBezTo>
                <a:cubicBezTo>
                  <a:pt x="4237093" y="2098388"/>
                  <a:pt x="4240064" y="2088847"/>
                  <a:pt x="4238848" y="2077145"/>
                </a:cubicBezTo>
                <a:cubicBezTo>
                  <a:pt x="4237632" y="2065444"/>
                  <a:pt x="4241143" y="2056982"/>
                  <a:pt x="4249380" y="2051762"/>
                </a:cubicBezTo>
                <a:cubicBezTo>
                  <a:pt x="4255816" y="2047171"/>
                  <a:pt x="4261306" y="2041230"/>
                  <a:pt x="4265851" y="2033939"/>
                </a:cubicBezTo>
                <a:cubicBezTo>
                  <a:pt x="4270398" y="2026648"/>
                  <a:pt x="4274269" y="2019627"/>
                  <a:pt x="4277463" y="2012876"/>
                </a:cubicBezTo>
                <a:cubicBezTo>
                  <a:pt x="4277418" y="2012696"/>
                  <a:pt x="4277508" y="2011976"/>
                  <a:pt x="4277734" y="2010715"/>
                </a:cubicBezTo>
                <a:cubicBezTo>
                  <a:pt x="4277958" y="2009455"/>
                  <a:pt x="4278589" y="2008735"/>
                  <a:pt x="4279623" y="2008555"/>
                </a:cubicBezTo>
                <a:cubicBezTo>
                  <a:pt x="4280840" y="2008960"/>
                  <a:pt x="4282189" y="2010850"/>
                  <a:pt x="4283675" y="2014226"/>
                </a:cubicBezTo>
                <a:cubicBezTo>
                  <a:pt x="4285159" y="2017602"/>
                  <a:pt x="4285969" y="2020032"/>
                  <a:pt x="4286105" y="2021517"/>
                </a:cubicBezTo>
                <a:cubicBezTo>
                  <a:pt x="4290516" y="2013011"/>
                  <a:pt x="4295737" y="2005180"/>
                  <a:pt x="4301768" y="1998023"/>
                </a:cubicBezTo>
                <a:cubicBezTo>
                  <a:pt x="4307797" y="1990868"/>
                  <a:pt x="4314099" y="1983576"/>
                  <a:pt x="4320669" y="1976150"/>
                </a:cubicBezTo>
                <a:cubicBezTo>
                  <a:pt x="4321029" y="1970839"/>
                  <a:pt x="4322470" y="1965799"/>
                  <a:pt x="4324990" y="1961028"/>
                </a:cubicBezTo>
                <a:cubicBezTo>
                  <a:pt x="4327510" y="1956258"/>
                  <a:pt x="4328951" y="1951217"/>
                  <a:pt x="4329311" y="1945906"/>
                </a:cubicBezTo>
                <a:cubicBezTo>
                  <a:pt x="4329220" y="1943745"/>
                  <a:pt x="4328320" y="1942125"/>
                  <a:pt x="4326610" y="1941045"/>
                </a:cubicBezTo>
                <a:cubicBezTo>
                  <a:pt x="4324900" y="1939965"/>
                  <a:pt x="4322920" y="1939425"/>
                  <a:pt x="4320669" y="1939425"/>
                </a:cubicBezTo>
                <a:close/>
                <a:moveTo>
                  <a:pt x="2875419" y="1922143"/>
                </a:moveTo>
                <a:cubicBezTo>
                  <a:pt x="2875373" y="1925248"/>
                  <a:pt x="2876003" y="1927138"/>
                  <a:pt x="2877308" y="1927813"/>
                </a:cubicBezTo>
                <a:cubicBezTo>
                  <a:pt x="2878613" y="1928488"/>
                  <a:pt x="2880864" y="1928759"/>
                  <a:pt x="2884059" y="1928623"/>
                </a:cubicBezTo>
                <a:cubicBezTo>
                  <a:pt x="2884059" y="1924303"/>
                  <a:pt x="2881899" y="1922143"/>
                  <a:pt x="2877578" y="1922143"/>
                </a:cubicBezTo>
                <a:close/>
                <a:moveTo>
                  <a:pt x="6313119" y="1919901"/>
                </a:moveTo>
                <a:cubicBezTo>
                  <a:pt x="6309124" y="1919901"/>
                  <a:pt x="6305452" y="1920549"/>
                  <a:pt x="6302105" y="1921845"/>
                </a:cubicBezTo>
                <a:cubicBezTo>
                  <a:pt x="6298757" y="1923141"/>
                  <a:pt x="6296381" y="1925085"/>
                  <a:pt x="6294978" y="1927676"/>
                </a:cubicBezTo>
                <a:lnTo>
                  <a:pt x="6279428" y="1925085"/>
                </a:lnTo>
                <a:cubicBezTo>
                  <a:pt x="6277917" y="1925139"/>
                  <a:pt x="6275757" y="1925679"/>
                  <a:pt x="6272949" y="1926705"/>
                </a:cubicBezTo>
                <a:cubicBezTo>
                  <a:pt x="6270142" y="1927730"/>
                  <a:pt x="6267982" y="1928918"/>
                  <a:pt x="6266470" y="1930268"/>
                </a:cubicBezTo>
                <a:cubicBezTo>
                  <a:pt x="6263663" y="1930052"/>
                  <a:pt x="6260207" y="1929836"/>
                  <a:pt x="6256104" y="1929620"/>
                </a:cubicBezTo>
                <a:cubicBezTo>
                  <a:pt x="6252001" y="1929404"/>
                  <a:pt x="6248545" y="1930484"/>
                  <a:pt x="6245737" y="1932860"/>
                </a:cubicBezTo>
                <a:cubicBezTo>
                  <a:pt x="6237531" y="1932860"/>
                  <a:pt x="6230620" y="1935451"/>
                  <a:pt x="6225005" y="1940634"/>
                </a:cubicBezTo>
                <a:cubicBezTo>
                  <a:pt x="6213289" y="1936207"/>
                  <a:pt x="6204326" y="1934695"/>
                  <a:pt x="6198117" y="1936099"/>
                </a:cubicBezTo>
                <a:cubicBezTo>
                  <a:pt x="6191908" y="1937503"/>
                  <a:pt x="6188777" y="1945062"/>
                  <a:pt x="6188722" y="1958775"/>
                </a:cubicBezTo>
                <a:cubicBezTo>
                  <a:pt x="6188290" y="1961799"/>
                  <a:pt x="6189154" y="1963526"/>
                  <a:pt x="6191314" y="1963959"/>
                </a:cubicBezTo>
                <a:cubicBezTo>
                  <a:pt x="6194985" y="1963203"/>
                  <a:pt x="6201248" y="1962123"/>
                  <a:pt x="6210103" y="1960719"/>
                </a:cubicBezTo>
                <a:cubicBezTo>
                  <a:pt x="6218958" y="1959315"/>
                  <a:pt x="6223925" y="1962123"/>
                  <a:pt x="6225005" y="1969142"/>
                </a:cubicBezTo>
                <a:cubicBezTo>
                  <a:pt x="6224681" y="1970383"/>
                  <a:pt x="6223385" y="1971139"/>
                  <a:pt x="6221117" y="1971409"/>
                </a:cubicBezTo>
                <a:cubicBezTo>
                  <a:pt x="6218850" y="1971680"/>
                  <a:pt x="6217554" y="1971787"/>
                  <a:pt x="6217230" y="1971733"/>
                </a:cubicBezTo>
                <a:cubicBezTo>
                  <a:pt x="6209779" y="1971625"/>
                  <a:pt x="6205244" y="1973137"/>
                  <a:pt x="6203624" y="1976268"/>
                </a:cubicBezTo>
                <a:cubicBezTo>
                  <a:pt x="6202004" y="1979400"/>
                  <a:pt x="6201356" y="1984799"/>
                  <a:pt x="6201680" y="1992466"/>
                </a:cubicBezTo>
                <a:lnTo>
                  <a:pt x="6201680" y="1997649"/>
                </a:lnTo>
                <a:lnTo>
                  <a:pt x="6178356" y="1976916"/>
                </a:lnTo>
                <a:cubicBezTo>
                  <a:pt x="6175656" y="1977834"/>
                  <a:pt x="6173281" y="1981830"/>
                  <a:pt x="6171229" y="1988903"/>
                </a:cubicBezTo>
                <a:cubicBezTo>
                  <a:pt x="6169178" y="1995975"/>
                  <a:pt x="6168098" y="2000619"/>
                  <a:pt x="6167990" y="2002832"/>
                </a:cubicBezTo>
                <a:cubicBezTo>
                  <a:pt x="6168206" y="2007908"/>
                  <a:pt x="6170365" y="2011363"/>
                  <a:pt x="6174469" y="2013199"/>
                </a:cubicBezTo>
                <a:cubicBezTo>
                  <a:pt x="6178572" y="2015034"/>
                  <a:pt x="6183323" y="2015898"/>
                  <a:pt x="6188722" y="2015791"/>
                </a:cubicBezTo>
                <a:cubicBezTo>
                  <a:pt x="6195310" y="2015683"/>
                  <a:pt x="6202220" y="2014603"/>
                  <a:pt x="6209455" y="2012551"/>
                </a:cubicBezTo>
                <a:cubicBezTo>
                  <a:pt x="6216690" y="2010499"/>
                  <a:pt x="6223601" y="2008124"/>
                  <a:pt x="6230188" y="2005424"/>
                </a:cubicBezTo>
                <a:cubicBezTo>
                  <a:pt x="6231376" y="2000187"/>
                  <a:pt x="6232888" y="1995112"/>
                  <a:pt x="6234723" y="1990199"/>
                </a:cubicBezTo>
                <a:cubicBezTo>
                  <a:pt x="6236559" y="1985285"/>
                  <a:pt x="6239366" y="1980858"/>
                  <a:pt x="6243146" y="1976916"/>
                </a:cubicBezTo>
                <a:cubicBezTo>
                  <a:pt x="6247789" y="1978752"/>
                  <a:pt x="6254052" y="1980264"/>
                  <a:pt x="6261935" y="1981452"/>
                </a:cubicBezTo>
                <a:cubicBezTo>
                  <a:pt x="6269818" y="1982640"/>
                  <a:pt x="6274785" y="1980264"/>
                  <a:pt x="6276837" y="1974325"/>
                </a:cubicBezTo>
                <a:lnTo>
                  <a:pt x="6302752" y="1958775"/>
                </a:lnTo>
                <a:cubicBezTo>
                  <a:pt x="6298487" y="1958991"/>
                  <a:pt x="6294060" y="1958559"/>
                  <a:pt x="6289470" y="1957480"/>
                </a:cubicBezTo>
                <a:cubicBezTo>
                  <a:pt x="6284881" y="1956400"/>
                  <a:pt x="6282398" y="1953376"/>
                  <a:pt x="6282020" y="1948409"/>
                </a:cubicBezTo>
                <a:cubicBezTo>
                  <a:pt x="6281912" y="1945602"/>
                  <a:pt x="6282128" y="1942794"/>
                  <a:pt x="6282668" y="1939986"/>
                </a:cubicBezTo>
                <a:cubicBezTo>
                  <a:pt x="6283208" y="1937179"/>
                  <a:pt x="6284719" y="1935667"/>
                  <a:pt x="6287203" y="1935451"/>
                </a:cubicBezTo>
                <a:cubicBezTo>
                  <a:pt x="6292386" y="1935451"/>
                  <a:pt x="6294978" y="1932860"/>
                  <a:pt x="6294978" y="1927676"/>
                </a:cubicBezTo>
                <a:lnTo>
                  <a:pt x="6305344" y="1930268"/>
                </a:lnTo>
                <a:cubicBezTo>
                  <a:pt x="6308152" y="1930322"/>
                  <a:pt x="6310959" y="1929566"/>
                  <a:pt x="6313767" y="1928000"/>
                </a:cubicBezTo>
                <a:cubicBezTo>
                  <a:pt x="6316574" y="1926434"/>
                  <a:pt x="6318086" y="1923735"/>
                  <a:pt x="6318302" y="1919901"/>
                </a:cubicBezTo>
                <a:close/>
                <a:moveTo>
                  <a:pt x="3443582" y="1894059"/>
                </a:moveTo>
                <a:cubicBezTo>
                  <a:pt x="3444392" y="1898064"/>
                  <a:pt x="3448172" y="1899774"/>
                  <a:pt x="3454922" y="1899189"/>
                </a:cubicBezTo>
                <a:cubicBezTo>
                  <a:pt x="3461675" y="1898604"/>
                  <a:pt x="3466535" y="1897614"/>
                  <a:pt x="3469505" y="1896219"/>
                </a:cubicBezTo>
                <a:close/>
                <a:moveTo>
                  <a:pt x="2884059" y="1887578"/>
                </a:moveTo>
                <a:cubicBezTo>
                  <a:pt x="2883970" y="1888883"/>
                  <a:pt x="2884149" y="1890593"/>
                  <a:pt x="2884599" y="1892708"/>
                </a:cubicBezTo>
                <a:cubicBezTo>
                  <a:pt x="2885049" y="1894824"/>
                  <a:pt x="2886309" y="1895993"/>
                  <a:pt x="2888379" y="1896219"/>
                </a:cubicBezTo>
                <a:cubicBezTo>
                  <a:pt x="2890180" y="1895859"/>
                  <a:pt x="2890900" y="1894419"/>
                  <a:pt x="2890540" y="1891898"/>
                </a:cubicBezTo>
                <a:cubicBezTo>
                  <a:pt x="2890630" y="1890773"/>
                  <a:pt x="2890450" y="1889782"/>
                  <a:pt x="2890000" y="1888927"/>
                </a:cubicBezTo>
                <a:cubicBezTo>
                  <a:pt x="2889551" y="1888072"/>
                  <a:pt x="2888289" y="1887622"/>
                  <a:pt x="2886219" y="1887578"/>
                </a:cubicBezTo>
                <a:close/>
                <a:moveTo>
                  <a:pt x="8150108" y="1881637"/>
                </a:moveTo>
                <a:cubicBezTo>
                  <a:pt x="8150063" y="1882852"/>
                  <a:pt x="8150153" y="1884202"/>
                  <a:pt x="8150378" y="1885687"/>
                </a:cubicBezTo>
                <a:cubicBezTo>
                  <a:pt x="8150603" y="1887172"/>
                  <a:pt x="8151233" y="1887982"/>
                  <a:pt x="8152268" y="1888118"/>
                </a:cubicBezTo>
                <a:lnTo>
                  <a:pt x="8158749" y="1888118"/>
                </a:lnTo>
                <a:cubicBezTo>
                  <a:pt x="8158659" y="1885957"/>
                  <a:pt x="8157759" y="1884337"/>
                  <a:pt x="8156049" y="1883257"/>
                </a:cubicBezTo>
                <a:cubicBezTo>
                  <a:pt x="8154339" y="1882177"/>
                  <a:pt x="8152359" y="1881637"/>
                  <a:pt x="8150108" y="1881637"/>
                </a:cubicBezTo>
                <a:close/>
                <a:moveTo>
                  <a:pt x="1072921" y="1881015"/>
                </a:moveTo>
                <a:lnTo>
                  <a:pt x="1080696" y="1896565"/>
                </a:lnTo>
                <a:cubicBezTo>
                  <a:pt x="1084529" y="1896349"/>
                  <a:pt x="1087229" y="1894837"/>
                  <a:pt x="1088795" y="1892030"/>
                </a:cubicBezTo>
                <a:cubicBezTo>
                  <a:pt x="1090360" y="1889222"/>
                  <a:pt x="1091117" y="1886414"/>
                  <a:pt x="1091062" y="1883607"/>
                </a:cubicBezTo>
                <a:close/>
                <a:moveTo>
                  <a:pt x="8471996" y="1879476"/>
                </a:moveTo>
                <a:cubicBezTo>
                  <a:pt x="8474246" y="1881772"/>
                  <a:pt x="8476226" y="1884742"/>
                  <a:pt x="8477936" y="1888387"/>
                </a:cubicBezTo>
                <a:cubicBezTo>
                  <a:pt x="8479647" y="1892033"/>
                  <a:pt x="8480547" y="1895544"/>
                  <a:pt x="8480637" y="1898919"/>
                </a:cubicBezTo>
                <a:cubicBezTo>
                  <a:pt x="8480547" y="1901079"/>
                  <a:pt x="8479647" y="1902700"/>
                  <a:pt x="8477936" y="1903780"/>
                </a:cubicBezTo>
                <a:cubicBezTo>
                  <a:pt x="8476226" y="1904860"/>
                  <a:pt x="8474246" y="1905400"/>
                  <a:pt x="8471996" y="1905400"/>
                </a:cubicBezTo>
                <a:cubicBezTo>
                  <a:pt x="8470780" y="1902160"/>
                  <a:pt x="8469430" y="1898919"/>
                  <a:pt x="8467945" y="1895679"/>
                </a:cubicBezTo>
                <a:cubicBezTo>
                  <a:pt x="8466460" y="1892438"/>
                  <a:pt x="8465649" y="1889198"/>
                  <a:pt x="8465514" y="1885957"/>
                </a:cubicBezTo>
                <a:cubicBezTo>
                  <a:pt x="8465514" y="1884742"/>
                  <a:pt x="8466055" y="1883392"/>
                  <a:pt x="8467135" y="1881906"/>
                </a:cubicBezTo>
                <a:cubicBezTo>
                  <a:pt x="8468215" y="1880422"/>
                  <a:pt x="8469835" y="1879611"/>
                  <a:pt x="8471996" y="1879476"/>
                </a:cubicBezTo>
                <a:close/>
                <a:moveTo>
                  <a:pt x="8132825" y="1879476"/>
                </a:moveTo>
                <a:cubicBezTo>
                  <a:pt x="8131610" y="1881637"/>
                  <a:pt x="8130260" y="1883797"/>
                  <a:pt x="8128775" y="1885957"/>
                </a:cubicBezTo>
                <a:cubicBezTo>
                  <a:pt x="8127290" y="1888118"/>
                  <a:pt x="8126480" y="1890278"/>
                  <a:pt x="8126345" y="1892438"/>
                </a:cubicBezTo>
                <a:cubicBezTo>
                  <a:pt x="8126480" y="1894508"/>
                  <a:pt x="8127290" y="1895769"/>
                  <a:pt x="8128775" y="1896219"/>
                </a:cubicBezTo>
                <a:cubicBezTo>
                  <a:pt x="8130260" y="1896669"/>
                  <a:pt x="8131610" y="1896849"/>
                  <a:pt x="8132825" y="1896759"/>
                </a:cubicBezTo>
                <a:cubicBezTo>
                  <a:pt x="8134131" y="1896849"/>
                  <a:pt x="8135841" y="1896669"/>
                  <a:pt x="8137957" y="1896219"/>
                </a:cubicBezTo>
                <a:cubicBezTo>
                  <a:pt x="8140072" y="1895769"/>
                  <a:pt x="8141242" y="1894508"/>
                  <a:pt x="8141467" y="1892438"/>
                </a:cubicBezTo>
                <a:cubicBezTo>
                  <a:pt x="8141377" y="1890143"/>
                  <a:pt x="8140477" y="1887713"/>
                  <a:pt x="8138767" y="1885147"/>
                </a:cubicBezTo>
                <a:cubicBezTo>
                  <a:pt x="8137056" y="1882582"/>
                  <a:pt x="8135076" y="1880691"/>
                  <a:pt x="8132825" y="1879476"/>
                </a:cubicBezTo>
                <a:close/>
                <a:moveTo>
                  <a:pt x="4381159" y="1876776"/>
                </a:moveTo>
                <a:cubicBezTo>
                  <a:pt x="4381068" y="1878081"/>
                  <a:pt x="4381249" y="1879791"/>
                  <a:pt x="4381699" y="1881906"/>
                </a:cubicBezTo>
                <a:cubicBezTo>
                  <a:pt x="4382149" y="1884022"/>
                  <a:pt x="4383410" y="1885192"/>
                  <a:pt x="4385480" y="1885417"/>
                </a:cubicBezTo>
                <a:cubicBezTo>
                  <a:pt x="4386514" y="1885282"/>
                  <a:pt x="4387145" y="1884472"/>
                  <a:pt x="4387369" y="1882987"/>
                </a:cubicBezTo>
                <a:cubicBezTo>
                  <a:pt x="4387595" y="1881501"/>
                  <a:pt x="4387685" y="1880151"/>
                  <a:pt x="4387640" y="1878936"/>
                </a:cubicBezTo>
                <a:close/>
                <a:moveTo>
                  <a:pt x="3504070" y="1861654"/>
                </a:moveTo>
                <a:cubicBezTo>
                  <a:pt x="3504115" y="1862959"/>
                  <a:pt x="3504565" y="1864669"/>
                  <a:pt x="3505420" y="1866784"/>
                </a:cubicBezTo>
                <a:cubicBezTo>
                  <a:pt x="3506275" y="1868900"/>
                  <a:pt x="3507266" y="1870070"/>
                  <a:pt x="3508391" y="1870295"/>
                </a:cubicBezTo>
                <a:cubicBezTo>
                  <a:pt x="3510461" y="1870160"/>
                  <a:pt x="3511721" y="1869350"/>
                  <a:pt x="3512171" y="1867864"/>
                </a:cubicBezTo>
                <a:cubicBezTo>
                  <a:pt x="3512621" y="1866379"/>
                  <a:pt x="3512802" y="1865029"/>
                  <a:pt x="3512711" y="1863814"/>
                </a:cubicBezTo>
                <a:close/>
                <a:moveTo>
                  <a:pt x="6377909" y="1860295"/>
                </a:moveTo>
                <a:lnTo>
                  <a:pt x="6377909" y="1862886"/>
                </a:lnTo>
                <a:cubicBezTo>
                  <a:pt x="6377801" y="1864344"/>
                  <a:pt x="6378017" y="1865964"/>
                  <a:pt x="6378557" y="1867746"/>
                </a:cubicBezTo>
                <a:cubicBezTo>
                  <a:pt x="6379096" y="1869527"/>
                  <a:pt x="6380608" y="1870499"/>
                  <a:pt x="6383092" y="1870661"/>
                </a:cubicBezTo>
                <a:cubicBezTo>
                  <a:pt x="6384442" y="1870499"/>
                  <a:pt x="6385629" y="1869527"/>
                  <a:pt x="6386655" y="1867746"/>
                </a:cubicBezTo>
                <a:cubicBezTo>
                  <a:pt x="6387681" y="1865964"/>
                  <a:pt x="6388221" y="1864344"/>
                  <a:pt x="6388275" y="1862886"/>
                </a:cubicBezTo>
                <a:close/>
                <a:moveTo>
                  <a:pt x="8478476" y="1855713"/>
                </a:moveTo>
                <a:cubicBezTo>
                  <a:pt x="8479512" y="1856073"/>
                  <a:pt x="8480142" y="1857513"/>
                  <a:pt x="8480366" y="1860033"/>
                </a:cubicBezTo>
                <a:cubicBezTo>
                  <a:pt x="8480592" y="1862554"/>
                  <a:pt x="8480682" y="1863994"/>
                  <a:pt x="8480637" y="1864354"/>
                </a:cubicBezTo>
                <a:cubicBezTo>
                  <a:pt x="8481942" y="1864264"/>
                  <a:pt x="8483652" y="1864444"/>
                  <a:pt x="8485767" y="1864894"/>
                </a:cubicBezTo>
                <a:cubicBezTo>
                  <a:pt x="8487883" y="1865344"/>
                  <a:pt x="8489053" y="1866604"/>
                  <a:pt x="8489278" y="1868675"/>
                </a:cubicBezTo>
                <a:cubicBezTo>
                  <a:pt x="8488963" y="1872905"/>
                  <a:pt x="8486893" y="1875786"/>
                  <a:pt x="8483067" y="1877316"/>
                </a:cubicBezTo>
                <a:cubicBezTo>
                  <a:pt x="8479241" y="1878846"/>
                  <a:pt x="8475551" y="1879567"/>
                  <a:pt x="8471996" y="1879476"/>
                </a:cubicBezTo>
                <a:cubicBezTo>
                  <a:pt x="8472266" y="1876596"/>
                  <a:pt x="8473346" y="1872095"/>
                  <a:pt x="8475236" y="1865975"/>
                </a:cubicBezTo>
                <a:cubicBezTo>
                  <a:pt x="8477126" y="1859853"/>
                  <a:pt x="8478206" y="1856433"/>
                  <a:pt x="8478476" y="1855713"/>
                </a:cubicBezTo>
                <a:close/>
                <a:moveTo>
                  <a:pt x="2899181" y="1853012"/>
                </a:moveTo>
                <a:cubicBezTo>
                  <a:pt x="2899181" y="1855263"/>
                  <a:pt x="2899721" y="1857243"/>
                  <a:pt x="2900801" y="1858953"/>
                </a:cubicBezTo>
                <a:cubicBezTo>
                  <a:pt x="2901881" y="1860664"/>
                  <a:pt x="2903502" y="1861564"/>
                  <a:pt x="2905662" y="1861654"/>
                </a:cubicBezTo>
                <a:cubicBezTo>
                  <a:pt x="2906787" y="1861519"/>
                  <a:pt x="2907777" y="1860709"/>
                  <a:pt x="2908633" y="1859223"/>
                </a:cubicBezTo>
                <a:cubicBezTo>
                  <a:pt x="2909488" y="1857738"/>
                  <a:pt x="2909938" y="1856388"/>
                  <a:pt x="2909983" y="1855172"/>
                </a:cubicBezTo>
                <a:close/>
                <a:moveTo>
                  <a:pt x="5413836" y="1839562"/>
                </a:moveTo>
                <a:lnTo>
                  <a:pt x="5413836" y="1842153"/>
                </a:lnTo>
                <a:cubicBezTo>
                  <a:pt x="5413727" y="1843611"/>
                  <a:pt x="5413943" y="1845231"/>
                  <a:pt x="5414483" y="1847013"/>
                </a:cubicBezTo>
                <a:cubicBezTo>
                  <a:pt x="5415023" y="1848794"/>
                  <a:pt x="5416535" y="1849767"/>
                  <a:pt x="5419019" y="1849928"/>
                </a:cubicBezTo>
                <a:cubicBezTo>
                  <a:pt x="5420260" y="1849767"/>
                  <a:pt x="5421016" y="1848794"/>
                  <a:pt x="5421286" y="1847013"/>
                </a:cubicBezTo>
                <a:cubicBezTo>
                  <a:pt x="5421556" y="1845231"/>
                  <a:pt x="5421664" y="1843611"/>
                  <a:pt x="5421610" y="1842153"/>
                </a:cubicBezTo>
                <a:cubicBezTo>
                  <a:pt x="5421178" y="1839994"/>
                  <a:pt x="5419450" y="1839130"/>
                  <a:pt x="5416427" y="1839562"/>
                </a:cubicBezTo>
                <a:close/>
                <a:moveTo>
                  <a:pt x="2169168" y="1839550"/>
                </a:moveTo>
                <a:cubicBezTo>
                  <a:pt x="2167386" y="1843275"/>
                  <a:pt x="2163822" y="1845543"/>
                  <a:pt x="2158476" y="1846353"/>
                </a:cubicBezTo>
                <a:cubicBezTo>
                  <a:pt x="2153131" y="1847163"/>
                  <a:pt x="2148920" y="1847487"/>
                  <a:pt x="2145842" y="1847325"/>
                </a:cubicBezTo>
                <a:lnTo>
                  <a:pt x="2132884" y="1873241"/>
                </a:lnTo>
                <a:lnTo>
                  <a:pt x="2112152" y="1873241"/>
                </a:lnTo>
                <a:lnTo>
                  <a:pt x="2099193" y="1881015"/>
                </a:lnTo>
                <a:cubicBezTo>
                  <a:pt x="2100112" y="1884848"/>
                  <a:pt x="2098924" y="1887548"/>
                  <a:pt x="2095630" y="1889114"/>
                </a:cubicBezTo>
                <a:cubicBezTo>
                  <a:pt x="2092337" y="1890680"/>
                  <a:pt x="2089205" y="1891436"/>
                  <a:pt x="2086236" y="1891381"/>
                </a:cubicBezTo>
                <a:cubicBezTo>
                  <a:pt x="2077489" y="1899858"/>
                  <a:pt x="2064531" y="1906877"/>
                  <a:pt x="2047362" y="1912439"/>
                </a:cubicBezTo>
                <a:cubicBezTo>
                  <a:pt x="2030192" y="1917999"/>
                  <a:pt x="2014643" y="1925666"/>
                  <a:pt x="2000713" y="1935439"/>
                </a:cubicBezTo>
                <a:cubicBezTo>
                  <a:pt x="2001685" y="1939164"/>
                  <a:pt x="2006220" y="1941432"/>
                  <a:pt x="2014319" y="1942242"/>
                </a:cubicBezTo>
                <a:cubicBezTo>
                  <a:pt x="2022417" y="1943052"/>
                  <a:pt x="2028248" y="1943376"/>
                  <a:pt x="2031812" y="1943214"/>
                </a:cubicBezTo>
                <a:cubicBezTo>
                  <a:pt x="2031650" y="1947047"/>
                  <a:pt x="2030031" y="1949746"/>
                  <a:pt x="2026953" y="1951312"/>
                </a:cubicBezTo>
                <a:cubicBezTo>
                  <a:pt x="2023876" y="1952878"/>
                  <a:pt x="2020312" y="1953634"/>
                  <a:pt x="2016264" y="1953580"/>
                </a:cubicBezTo>
                <a:lnTo>
                  <a:pt x="2011079" y="1953580"/>
                </a:lnTo>
                <a:cubicBezTo>
                  <a:pt x="2007138" y="1956279"/>
                  <a:pt x="2004006" y="1959951"/>
                  <a:pt x="2001685" y="1964594"/>
                </a:cubicBezTo>
                <a:cubicBezTo>
                  <a:pt x="1999363" y="1969238"/>
                  <a:pt x="1998175" y="1974205"/>
                  <a:pt x="1998122" y="1979496"/>
                </a:cubicBezTo>
                <a:cubicBezTo>
                  <a:pt x="1998553" y="1982520"/>
                  <a:pt x="2000281" y="1984247"/>
                  <a:pt x="2003305" y="1984679"/>
                </a:cubicBezTo>
                <a:cubicBezTo>
                  <a:pt x="2010270" y="1984193"/>
                  <a:pt x="2018368" y="1981278"/>
                  <a:pt x="2027601" y="1975932"/>
                </a:cubicBezTo>
                <a:cubicBezTo>
                  <a:pt x="2036833" y="1970588"/>
                  <a:pt x="2044284" y="1965728"/>
                  <a:pt x="2049953" y="1961355"/>
                </a:cubicBezTo>
                <a:cubicBezTo>
                  <a:pt x="2057620" y="1960977"/>
                  <a:pt x="2063667" y="1957845"/>
                  <a:pt x="2068094" y="1951960"/>
                </a:cubicBezTo>
                <a:cubicBezTo>
                  <a:pt x="2072522" y="1946075"/>
                  <a:pt x="2075977" y="1939704"/>
                  <a:pt x="2078461" y="1932847"/>
                </a:cubicBezTo>
                <a:cubicBezTo>
                  <a:pt x="2070308" y="1931713"/>
                  <a:pt x="2071712" y="1926854"/>
                  <a:pt x="2082672" y="1918270"/>
                </a:cubicBezTo>
                <a:cubicBezTo>
                  <a:pt x="2093633" y="1909685"/>
                  <a:pt x="2100868" y="1904178"/>
                  <a:pt x="2104377" y="1901748"/>
                </a:cubicBezTo>
                <a:cubicBezTo>
                  <a:pt x="2116201" y="1900884"/>
                  <a:pt x="2124300" y="1897429"/>
                  <a:pt x="2128673" y="1891381"/>
                </a:cubicBezTo>
                <a:cubicBezTo>
                  <a:pt x="2133046" y="1885335"/>
                  <a:pt x="2140497" y="1881879"/>
                  <a:pt x="2151025" y="1881015"/>
                </a:cubicBezTo>
                <a:cubicBezTo>
                  <a:pt x="2151458" y="1877290"/>
                  <a:pt x="2153833" y="1875022"/>
                  <a:pt x="2158153" y="1874212"/>
                </a:cubicBezTo>
                <a:cubicBezTo>
                  <a:pt x="2162472" y="1873402"/>
                  <a:pt x="2166143" y="1873079"/>
                  <a:pt x="2169168" y="1873241"/>
                </a:cubicBezTo>
                <a:lnTo>
                  <a:pt x="2187308" y="1852508"/>
                </a:lnTo>
                <a:close/>
                <a:moveTo>
                  <a:pt x="3478147" y="1827089"/>
                </a:moveTo>
                <a:cubicBezTo>
                  <a:pt x="3477427" y="1833344"/>
                  <a:pt x="3474547" y="1835955"/>
                  <a:pt x="3469505" y="1834920"/>
                </a:cubicBezTo>
                <a:cubicBezTo>
                  <a:pt x="3464465" y="1833885"/>
                  <a:pt x="3461585" y="1837035"/>
                  <a:pt x="3460863" y="1844371"/>
                </a:cubicBezTo>
                <a:lnTo>
                  <a:pt x="3478147" y="1853012"/>
                </a:lnTo>
                <a:cubicBezTo>
                  <a:pt x="3478102" y="1850582"/>
                  <a:pt x="3478732" y="1847882"/>
                  <a:pt x="3480036" y="1844911"/>
                </a:cubicBezTo>
                <a:cubicBezTo>
                  <a:pt x="3481341" y="1841941"/>
                  <a:pt x="3483592" y="1840320"/>
                  <a:pt x="3486788" y="1840050"/>
                </a:cubicBezTo>
                <a:close/>
                <a:moveTo>
                  <a:pt x="8195475" y="1818988"/>
                </a:moveTo>
                <a:cubicBezTo>
                  <a:pt x="8190794" y="1820563"/>
                  <a:pt x="8186114" y="1827674"/>
                  <a:pt x="8181432" y="1840321"/>
                </a:cubicBezTo>
                <a:cubicBezTo>
                  <a:pt x="8176752" y="1852967"/>
                  <a:pt x="8174232" y="1861699"/>
                  <a:pt x="8173872" y="1866514"/>
                </a:cubicBezTo>
                <a:cubicBezTo>
                  <a:pt x="8173782" y="1868675"/>
                  <a:pt x="8173962" y="1870295"/>
                  <a:pt x="8174411" y="1871375"/>
                </a:cubicBezTo>
                <a:cubicBezTo>
                  <a:pt x="8174862" y="1872455"/>
                  <a:pt x="8176122" y="1872996"/>
                  <a:pt x="8178192" y="1872996"/>
                </a:cubicBezTo>
                <a:cubicBezTo>
                  <a:pt x="8182783" y="1865389"/>
                  <a:pt x="8187104" y="1857378"/>
                  <a:pt x="8191154" y="1848962"/>
                </a:cubicBezTo>
                <a:cubicBezTo>
                  <a:pt x="8195205" y="1840546"/>
                  <a:pt x="8197365" y="1831994"/>
                  <a:pt x="8197635" y="1823308"/>
                </a:cubicBezTo>
                <a:cubicBezTo>
                  <a:pt x="8197995" y="1820788"/>
                  <a:pt x="8197275" y="1819347"/>
                  <a:pt x="8195475" y="1818988"/>
                </a:cubicBezTo>
                <a:close/>
                <a:moveTo>
                  <a:pt x="2324662" y="1818817"/>
                </a:moveTo>
                <a:cubicBezTo>
                  <a:pt x="2324662" y="1824000"/>
                  <a:pt x="2327254" y="1826592"/>
                  <a:pt x="2332437" y="1826592"/>
                </a:cubicBezTo>
                <a:lnTo>
                  <a:pt x="2335029" y="1826592"/>
                </a:lnTo>
                <a:cubicBezTo>
                  <a:pt x="2334921" y="1824000"/>
                  <a:pt x="2333841" y="1822056"/>
                  <a:pt x="2331790" y="1820761"/>
                </a:cubicBezTo>
                <a:cubicBezTo>
                  <a:pt x="2329738" y="1819465"/>
                  <a:pt x="2327362" y="1818817"/>
                  <a:pt x="2324662" y="1818817"/>
                </a:cubicBezTo>
                <a:close/>
                <a:moveTo>
                  <a:pt x="6357176" y="1800688"/>
                </a:moveTo>
                <a:lnTo>
                  <a:pt x="6362359" y="1800688"/>
                </a:lnTo>
                <a:cubicBezTo>
                  <a:pt x="6360739" y="1806411"/>
                  <a:pt x="6358148" y="1809867"/>
                  <a:pt x="6354584" y="1811054"/>
                </a:cubicBezTo>
                <a:cubicBezTo>
                  <a:pt x="6351021" y="1812242"/>
                  <a:pt x="6348430" y="1815698"/>
                  <a:pt x="6346810" y="1821421"/>
                </a:cubicBezTo>
                <a:cubicBezTo>
                  <a:pt x="6353613" y="1822878"/>
                  <a:pt x="6354908" y="1824499"/>
                  <a:pt x="6350697" y="1826280"/>
                </a:cubicBezTo>
                <a:cubicBezTo>
                  <a:pt x="6346486" y="1828062"/>
                  <a:pt x="6342599" y="1829034"/>
                  <a:pt x="6339035" y="1829196"/>
                </a:cubicBezTo>
                <a:lnTo>
                  <a:pt x="6328668" y="1805871"/>
                </a:lnTo>
                <a:cubicBezTo>
                  <a:pt x="6333744" y="1807923"/>
                  <a:pt x="6338495" y="1807707"/>
                  <a:pt x="6342922" y="1805223"/>
                </a:cubicBezTo>
                <a:cubicBezTo>
                  <a:pt x="6347350" y="1802740"/>
                  <a:pt x="6352101" y="1801228"/>
                  <a:pt x="6357176" y="1800688"/>
                </a:cubicBezTo>
                <a:close/>
                <a:moveTo>
                  <a:pt x="2909983" y="1790363"/>
                </a:moveTo>
                <a:lnTo>
                  <a:pt x="2907823" y="1801165"/>
                </a:lnTo>
                <a:cubicBezTo>
                  <a:pt x="2908003" y="1803235"/>
                  <a:pt x="2909262" y="1804495"/>
                  <a:pt x="2911603" y="1804945"/>
                </a:cubicBezTo>
                <a:cubicBezTo>
                  <a:pt x="2913943" y="1805395"/>
                  <a:pt x="2916284" y="1805576"/>
                  <a:pt x="2918624" y="1805486"/>
                </a:cubicBezTo>
                <a:close/>
                <a:moveTo>
                  <a:pt x="5411244" y="1787730"/>
                </a:moveTo>
                <a:cubicBezTo>
                  <a:pt x="5411298" y="1789188"/>
                  <a:pt x="5411838" y="1790807"/>
                  <a:pt x="5412863" y="1792589"/>
                </a:cubicBezTo>
                <a:cubicBezTo>
                  <a:pt x="5413889" y="1794371"/>
                  <a:pt x="5415077" y="1795343"/>
                  <a:pt x="5416427" y="1795505"/>
                </a:cubicBezTo>
                <a:cubicBezTo>
                  <a:pt x="5419450" y="1795073"/>
                  <a:pt x="5421178" y="1793345"/>
                  <a:pt x="5421610" y="1790322"/>
                </a:cubicBezTo>
                <a:close/>
                <a:moveTo>
                  <a:pt x="4385480" y="1773081"/>
                </a:moveTo>
                <a:cubicBezTo>
                  <a:pt x="4384355" y="1773171"/>
                  <a:pt x="4383365" y="1773531"/>
                  <a:pt x="4382509" y="1774161"/>
                </a:cubicBezTo>
                <a:cubicBezTo>
                  <a:pt x="4381654" y="1774791"/>
                  <a:pt x="4381204" y="1775151"/>
                  <a:pt x="4381159" y="1775241"/>
                </a:cubicBezTo>
                <a:cubicBezTo>
                  <a:pt x="4381204" y="1776456"/>
                  <a:pt x="4381654" y="1777806"/>
                  <a:pt x="4382509" y="1779292"/>
                </a:cubicBezTo>
                <a:cubicBezTo>
                  <a:pt x="4383365" y="1780777"/>
                  <a:pt x="4384355" y="1781587"/>
                  <a:pt x="4385480" y="1781722"/>
                </a:cubicBezTo>
                <a:cubicBezTo>
                  <a:pt x="4387280" y="1781362"/>
                  <a:pt x="4388000" y="1779922"/>
                  <a:pt x="4387640" y="1777401"/>
                </a:cubicBezTo>
                <a:cubicBezTo>
                  <a:pt x="4388000" y="1774881"/>
                  <a:pt x="4387280" y="1773441"/>
                  <a:pt x="4385480" y="1773081"/>
                </a:cubicBezTo>
                <a:close/>
                <a:moveTo>
                  <a:pt x="6541179" y="1766998"/>
                </a:moveTo>
                <a:cubicBezTo>
                  <a:pt x="6538372" y="1768347"/>
                  <a:pt x="6535564" y="1770183"/>
                  <a:pt x="6532757" y="1772505"/>
                </a:cubicBezTo>
                <a:cubicBezTo>
                  <a:pt x="6529949" y="1774826"/>
                  <a:pt x="6528437" y="1777310"/>
                  <a:pt x="6528221" y="1779955"/>
                </a:cubicBezTo>
                <a:cubicBezTo>
                  <a:pt x="6528599" y="1782439"/>
                  <a:pt x="6530435" y="1783951"/>
                  <a:pt x="6533729" y="1784491"/>
                </a:cubicBezTo>
                <a:cubicBezTo>
                  <a:pt x="6537022" y="1785031"/>
                  <a:pt x="6539505" y="1785246"/>
                  <a:pt x="6541179" y="1785138"/>
                </a:cubicBezTo>
                <a:cubicBezTo>
                  <a:pt x="6544203" y="1785570"/>
                  <a:pt x="6545931" y="1784707"/>
                  <a:pt x="6546362" y="1782547"/>
                </a:cubicBezTo>
                <a:cubicBezTo>
                  <a:pt x="6545931" y="1777364"/>
                  <a:pt x="6544203" y="1772181"/>
                  <a:pt x="6541179" y="1766998"/>
                </a:cubicBezTo>
                <a:close/>
                <a:moveTo>
                  <a:pt x="8208437" y="1764979"/>
                </a:moveTo>
                <a:cubicBezTo>
                  <a:pt x="8206186" y="1768355"/>
                  <a:pt x="8204206" y="1772406"/>
                  <a:pt x="8202496" y="1777131"/>
                </a:cubicBezTo>
                <a:cubicBezTo>
                  <a:pt x="8200785" y="1781857"/>
                  <a:pt x="8199885" y="1786448"/>
                  <a:pt x="8199796" y="1790903"/>
                </a:cubicBezTo>
                <a:cubicBezTo>
                  <a:pt x="8199706" y="1792388"/>
                  <a:pt x="8199885" y="1794819"/>
                  <a:pt x="8200335" y="1798194"/>
                </a:cubicBezTo>
                <a:cubicBezTo>
                  <a:pt x="8200785" y="1801570"/>
                  <a:pt x="8202046" y="1803460"/>
                  <a:pt x="8204116" y="1803865"/>
                </a:cubicBezTo>
                <a:cubicBezTo>
                  <a:pt x="8206186" y="1803640"/>
                  <a:pt x="8207447" y="1802470"/>
                  <a:pt x="8207897" y="1800355"/>
                </a:cubicBezTo>
                <a:cubicBezTo>
                  <a:pt x="8208347" y="1798239"/>
                  <a:pt x="8208527" y="1796529"/>
                  <a:pt x="8208437" y="1795224"/>
                </a:cubicBezTo>
                <a:cubicBezTo>
                  <a:pt x="8213793" y="1795989"/>
                  <a:pt x="8217663" y="1794459"/>
                  <a:pt x="8220048" y="1790633"/>
                </a:cubicBezTo>
                <a:cubicBezTo>
                  <a:pt x="8222434" y="1786808"/>
                  <a:pt x="8223604" y="1782577"/>
                  <a:pt x="8223559" y="1777941"/>
                </a:cubicBezTo>
                <a:close/>
                <a:moveTo>
                  <a:pt x="8191154" y="1739056"/>
                </a:moveTo>
                <a:lnTo>
                  <a:pt x="8182513" y="1756338"/>
                </a:lnTo>
                <a:cubicBezTo>
                  <a:pt x="8182558" y="1759669"/>
                  <a:pt x="8181928" y="1762729"/>
                  <a:pt x="8180622" y="1765520"/>
                </a:cubicBezTo>
                <a:cubicBezTo>
                  <a:pt x="8179317" y="1768310"/>
                  <a:pt x="8177067" y="1770290"/>
                  <a:pt x="8173872" y="1771460"/>
                </a:cubicBezTo>
                <a:lnTo>
                  <a:pt x="8160910" y="1764979"/>
                </a:lnTo>
                <a:lnTo>
                  <a:pt x="8158749" y="1786583"/>
                </a:lnTo>
                <a:cubicBezTo>
                  <a:pt x="8159020" y="1790633"/>
                  <a:pt x="8160100" y="1793874"/>
                  <a:pt x="8161990" y="1796304"/>
                </a:cubicBezTo>
                <a:cubicBezTo>
                  <a:pt x="8163880" y="1798735"/>
                  <a:pt x="8164960" y="1801975"/>
                  <a:pt x="8165230" y="1806025"/>
                </a:cubicBezTo>
                <a:lnTo>
                  <a:pt x="8158749" y="1821148"/>
                </a:lnTo>
                <a:lnTo>
                  <a:pt x="8150108" y="1823308"/>
                </a:lnTo>
                <a:cubicBezTo>
                  <a:pt x="8150153" y="1826774"/>
                  <a:pt x="8149523" y="1830644"/>
                  <a:pt x="8148218" y="1834920"/>
                </a:cubicBezTo>
                <a:cubicBezTo>
                  <a:pt x="8146913" y="1839196"/>
                  <a:pt x="8144662" y="1842526"/>
                  <a:pt x="8141467" y="1844911"/>
                </a:cubicBezTo>
                <a:lnTo>
                  <a:pt x="8150108" y="1849232"/>
                </a:lnTo>
                <a:lnTo>
                  <a:pt x="8163070" y="1821148"/>
                </a:lnTo>
                <a:lnTo>
                  <a:pt x="8169551" y="1814667"/>
                </a:lnTo>
                <a:cubicBezTo>
                  <a:pt x="8173017" y="1801930"/>
                  <a:pt x="8176887" y="1789598"/>
                  <a:pt x="8181163" y="1777671"/>
                </a:cubicBezTo>
                <a:cubicBezTo>
                  <a:pt x="8185438" y="1765745"/>
                  <a:pt x="8188769" y="1752873"/>
                  <a:pt x="8191154" y="1739056"/>
                </a:cubicBezTo>
                <a:close/>
                <a:moveTo>
                  <a:pt x="8234361" y="1698010"/>
                </a:moveTo>
                <a:cubicBezTo>
                  <a:pt x="8232965" y="1698595"/>
                  <a:pt x="8230895" y="1701205"/>
                  <a:pt x="8228150" y="1705841"/>
                </a:cubicBezTo>
                <a:cubicBezTo>
                  <a:pt x="8225404" y="1710476"/>
                  <a:pt x="8223874" y="1713627"/>
                  <a:pt x="8223559" y="1715292"/>
                </a:cubicBezTo>
                <a:lnTo>
                  <a:pt x="8238681" y="1732575"/>
                </a:lnTo>
                <a:lnTo>
                  <a:pt x="8238681" y="1721773"/>
                </a:lnTo>
                <a:cubicBezTo>
                  <a:pt x="8238771" y="1719838"/>
                  <a:pt x="8238591" y="1715607"/>
                  <a:pt x="8238141" y="1709081"/>
                </a:cubicBezTo>
                <a:cubicBezTo>
                  <a:pt x="8237691" y="1702555"/>
                  <a:pt x="8236431" y="1698865"/>
                  <a:pt x="8234361" y="1698010"/>
                </a:cubicBezTo>
                <a:close/>
                <a:moveTo>
                  <a:pt x="8186833" y="1698010"/>
                </a:moveTo>
                <a:cubicBezTo>
                  <a:pt x="8185843" y="1698099"/>
                  <a:pt x="8185123" y="1698460"/>
                  <a:pt x="8184673" y="1699090"/>
                </a:cubicBezTo>
                <a:cubicBezTo>
                  <a:pt x="8184223" y="1699720"/>
                  <a:pt x="8183503" y="1700080"/>
                  <a:pt x="8182513" y="1700170"/>
                </a:cubicBezTo>
                <a:cubicBezTo>
                  <a:pt x="8182558" y="1701475"/>
                  <a:pt x="8183008" y="1703186"/>
                  <a:pt x="8183863" y="1705301"/>
                </a:cubicBezTo>
                <a:cubicBezTo>
                  <a:pt x="8184718" y="1707416"/>
                  <a:pt x="8185708" y="1708586"/>
                  <a:pt x="8186833" y="1708811"/>
                </a:cubicBezTo>
                <a:cubicBezTo>
                  <a:pt x="8188904" y="1708676"/>
                  <a:pt x="8190164" y="1707866"/>
                  <a:pt x="8190614" y="1706381"/>
                </a:cubicBezTo>
                <a:cubicBezTo>
                  <a:pt x="8191064" y="1704896"/>
                  <a:pt x="8191244" y="1703545"/>
                  <a:pt x="8191154" y="1702330"/>
                </a:cubicBezTo>
                <a:cubicBezTo>
                  <a:pt x="8190794" y="1699810"/>
                  <a:pt x="8189354" y="1698370"/>
                  <a:pt x="8186833" y="1698010"/>
                </a:cubicBezTo>
                <a:close/>
                <a:moveTo>
                  <a:pt x="8208437" y="1682887"/>
                </a:moveTo>
                <a:cubicBezTo>
                  <a:pt x="8208482" y="1684193"/>
                  <a:pt x="8208932" y="1685903"/>
                  <a:pt x="8209787" y="1688018"/>
                </a:cubicBezTo>
                <a:cubicBezTo>
                  <a:pt x="8210642" y="1690134"/>
                  <a:pt x="8211632" y="1691304"/>
                  <a:pt x="8212757" y="1691528"/>
                </a:cubicBezTo>
                <a:cubicBezTo>
                  <a:pt x="8214827" y="1691394"/>
                  <a:pt x="8216088" y="1690584"/>
                  <a:pt x="8216538" y="1689098"/>
                </a:cubicBezTo>
                <a:cubicBezTo>
                  <a:pt x="8216988" y="1687613"/>
                  <a:pt x="8217168" y="1686263"/>
                  <a:pt x="8217078" y="1685048"/>
                </a:cubicBezTo>
                <a:close/>
                <a:moveTo>
                  <a:pt x="5429385" y="1671108"/>
                </a:moveTo>
                <a:lnTo>
                  <a:pt x="5426793" y="1673700"/>
                </a:lnTo>
                <a:cubicBezTo>
                  <a:pt x="5424094" y="1675049"/>
                  <a:pt x="5421718" y="1676885"/>
                  <a:pt x="5419667" y="1679207"/>
                </a:cubicBezTo>
                <a:cubicBezTo>
                  <a:pt x="5417615" y="1681529"/>
                  <a:pt x="5416535" y="1684012"/>
                  <a:pt x="5416427" y="1686658"/>
                </a:cubicBezTo>
                <a:cubicBezTo>
                  <a:pt x="5416481" y="1688062"/>
                  <a:pt x="5417021" y="1689789"/>
                  <a:pt x="5418047" y="1691841"/>
                </a:cubicBezTo>
                <a:cubicBezTo>
                  <a:pt x="5419072" y="1693893"/>
                  <a:pt x="5420260" y="1695620"/>
                  <a:pt x="5421610" y="1697024"/>
                </a:cubicBezTo>
                <a:lnTo>
                  <a:pt x="5416427" y="1756631"/>
                </a:lnTo>
                <a:lnTo>
                  <a:pt x="5429385" y="1741081"/>
                </a:lnTo>
                <a:lnTo>
                  <a:pt x="5424202" y="1730715"/>
                </a:lnTo>
                <a:cubicBezTo>
                  <a:pt x="5425660" y="1722886"/>
                  <a:pt x="5427279" y="1714571"/>
                  <a:pt x="5429061" y="1705771"/>
                </a:cubicBezTo>
                <a:cubicBezTo>
                  <a:pt x="5430843" y="1696970"/>
                  <a:pt x="5431815" y="1688008"/>
                  <a:pt x="5431977" y="1678883"/>
                </a:cubicBezTo>
                <a:cubicBezTo>
                  <a:pt x="5432031" y="1678559"/>
                  <a:pt x="5431922" y="1677263"/>
                  <a:pt x="5431653" y="1674996"/>
                </a:cubicBezTo>
                <a:cubicBezTo>
                  <a:pt x="5431383" y="1672728"/>
                  <a:pt x="5430627" y="1671432"/>
                  <a:pt x="5429385" y="1671108"/>
                </a:cubicBezTo>
                <a:close/>
                <a:moveTo>
                  <a:pt x="8217078" y="1665605"/>
                </a:moveTo>
                <a:cubicBezTo>
                  <a:pt x="8216988" y="1666910"/>
                  <a:pt x="8217168" y="1668620"/>
                  <a:pt x="8217618" y="1670736"/>
                </a:cubicBezTo>
                <a:cubicBezTo>
                  <a:pt x="8218068" y="1672851"/>
                  <a:pt x="8219328" y="1674021"/>
                  <a:pt x="8221398" y="1674246"/>
                </a:cubicBezTo>
                <a:cubicBezTo>
                  <a:pt x="8222434" y="1674111"/>
                  <a:pt x="8223064" y="1673301"/>
                  <a:pt x="8223289" y="1671816"/>
                </a:cubicBezTo>
                <a:cubicBezTo>
                  <a:pt x="8223514" y="1670331"/>
                  <a:pt x="8223604" y="1668980"/>
                  <a:pt x="8223559" y="1667765"/>
                </a:cubicBezTo>
                <a:close/>
                <a:moveTo>
                  <a:pt x="8199796" y="1665605"/>
                </a:moveTo>
                <a:cubicBezTo>
                  <a:pt x="8199840" y="1666910"/>
                  <a:pt x="8200290" y="1668620"/>
                  <a:pt x="8201145" y="1670736"/>
                </a:cubicBezTo>
                <a:cubicBezTo>
                  <a:pt x="8202000" y="1672851"/>
                  <a:pt x="8202991" y="1674021"/>
                  <a:pt x="8204116" y="1674246"/>
                </a:cubicBezTo>
                <a:cubicBezTo>
                  <a:pt x="8206186" y="1674111"/>
                  <a:pt x="8207447" y="1673301"/>
                  <a:pt x="8207897" y="1671816"/>
                </a:cubicBezTo>
                <a:cubicBezTo>
                  <a:pt x="8208347" y="1670331"/>
                  <a:pt x="8208527" y="1668980"/>
                  <a:pt x="8208437" y="1667765"/>
                </a:cubicBezTo>
                <a:close/>
                <a:moveTo>
                  <a:pt x="4582067" y="1652103"/>
                </a:moveTo>
                <a:cubicBezTo>
                  <a:pt x="4590259" y="1652868"/>
                  <a:pt x="4594939" y="1657279"/>
                  <a:pt x="4596111" y="1665335"/>
                </a:cubicBezTo>
                <a:cubicBezTo>
                  <a:pt x="4597281" y="1673391"/>
                  <a:pt x="4597640" y="1680502"/>
                  <a:pt x="4597191" y="1686668"/>
                </a:cubicBezTo>
                <a:lnTo>
                  <a:pt x="4590709" y="1688828"/>
                </a:lnTo>
                <a:cubicBezTo>
                  <a:pt x="4584588" y="1688468"/>
                  <a:pt x="4581708" y="1684868"/>
                  <a:pt x="4582067" y="1678027"/>
                </a:cubicBezTo>
                <a:close/>
                <a:moveTo>
                  <a:pt x="6725183" y="1647784"/>
                </a:moveTo>
                <a:cubicBezTo>
                  <a:pt x="6721025" y="1651563"/>
                  <a:pt x="6715734" y="1654371"/>
                  <a:pt x="6709309" y="1656207"/>
                </a:cubicBezTo>
                <a:cubicBezTo>
                  <a:pt x="6702884" y="1658042"/>
                  <a:pt x="6696945" y="1659554"/>
                  <a:pt x="6691492" y="1660742"/>
                </a:cubicBezTo>
                <a:cubicBezTo>
                  <a:pt x="6691438" y="1664899"/>
                  <a:pt x="6690250" y="1669542"/>
                  <a:pt x="6687928" y="1674672"/>
                </a:cubicBezTo>
                <a:cubicBezTo>
                  <a:pt x="6685607" y="1679801"/>
                  <a:pt x="6682475" y="1683796"/>
                  <a:pt x="6678534" y="1686658"/>
                </a:cubicBezTo>
                <a:cubicBezTo>
                  <a:pt x="6685120" y="1684930"/>
                  <a:pt x="6691384" y="1681258"/>
                  <a:pt x="6697323" y="1675644"/>
                </a:cubicBezTo>
                <a:cubicBezTo>
                  <a:pt x="6703262" y="1670028"/>
                  <a:pt x="6708229" y="1665061"/>
                  <a:pt x="6712224" y="1660742"/>
                </a:cubicBezTo>
                <a:cubicBezTo>
                  <a:pt x="6716004" y="1661659"/>
                  <a:pt x="6718812" y="1660472"/>
                  <a:pt x="6720647" y="1657178"/>
                </a:cubicBezTo>
                <a:cubicBezTo>
                  <a:pt x="6722483" y="1653885"/>
                  <a:pt x="6723995" y="1650754"/>
                  <a:pt x="6725183" y="1647784"/>
                </a:cubicBezTo>
                <a:close/>
                <a:moveTo>
                  <a:pt x="6605969" y="1642600"/>
                </a:moveTo>
                <a:lnTo>
                  <a:pt x="6613744" y="1642600"/>
                </a:lnTo>
                <a:cubicBezTo>
                  <a:pt x="6612448" y="1645516"/>
                  <a:pt x="6610505" y="1648756"/>
                  <a:pt x="6607913" y="1652319"/>
                </a:cubicBezTo>
                <a:cubicBezTo>
                  <a:pt x="6605321" y="1655883"/>
                  <a:pt x="6602082" y="1657826"/>
                  <a:pt x="6598194" y="1658150"/>
                </a:cubicBezTo>
                <a:lnTo>
                  <a:pt x="6587828" y="1668516"/>
                </a:lnTo>
                <a:cubicBezTo>
                  <a:pt x="6588746" y="1663819"/>
                  <a:pt x="6588206" y="1660904"/>
                  <a:pt x="6586208" y="1659770"/>
                </a:cubicBezTo>
                <a:cubicBezTo>
                  <a:pt x="6584211" y="1658636"/>
                  <a:pt x="6583023" y="1656369"/>
                  <a:pt x="6582645" y="1652967"/>
                </a:cubicBezTo>
                <a:lnTo>
                  <a:pt x="6582645" y="1647784"/>
                </a:lnTo>
                <a:cubicBezTo>
                  <a:pt x="6585398" y="1645300"/>
                  <a:pt x="6588962" y="1643788"/>
                  <a:pt x="6593335" y="1643248"/>
                </a:cubicBezTo>
                <a:cubicBezTo>
                  <a:pt x="6597708" y="1642709"/>
                  <a:pt x="6601920" y="1642493"/>
                  <a:pt x="6605969" y="1642600"/>
                </a:cubicBezTo>
                <a:close/>
                <a:moveTo>
                  <a:pt x="4487015" y="1634820"/>
                </a:moveTo>
                <a:lnTo>
                  <a:pt x="4495655" y="1643462"/>
                </a:lnTo>
                <a:cubicBezTo>
                  <a:pt x="4497906" y="1643462"/>
                  <a:pt x="4499887" y="1642922"/>
                  <a:pt x="4501596" y="1641841"/>
                </a:cubicBezTo>
                <a:cubicBezTo>
                  <a:pt x="4503306" y="1640761"/>
                  <a:pt x="4504206" y="1639141"/>
                  <a:pt x="4504297" y="1636981"/>
                </a:cubicBezTo>
                <a:close/>
                <a:moveTo>
                  <a:pt x="5424202" y="1632234"/>
                </a:moveTo>
                <a:cubicBezTo>
                  <a:pt x="5422474" y="1637309"/>
                  <a:pt x="5421394" y="1641413"/>
                  <a:pt x="5420962" y="1644544"/>
                </a:cubicBezTo>
                <a:cubicBezTo>
                  <a:pt x="5420531" y="1647676"/>
                  <a:pt x="5423338" y="1650483"/>
                  <a:pt x="5429385" y="1652967"/>
                </a:cubicBezTo>
                <a:close/>
                <a:moveTo>
                  <a:pt x="4566946" y="1617538"/>
                </a:moveTo>
                <a:cubicBezTo>
                  <a:pt x="4562626" y="1617403"/>
                  <a:pt x="4559384" y="1618213"/>
                  <a:pt x="4557224" y="1619968"/>
                </a:cubicBezTo>
                <a:cubicBezTo>
                  <a:pt x="4555065" y="1621723"/>
                  <a:pt x="4553984" y="1625234"/>
                  <a:pt x="4553984" y="1630500"/>
                </a:cubicBezTo>
                <a:lnTo>
                  <a:pt x="4553984" y="1643462"/>
                </a:lnTo>
                <a:cubicBezTo>
                  <a:pt x="4548808" y="1643822"/>
                  <a:pt x="4544578" y="1645262"/>
                  <a:pt x="4541291" y="1647782"/>
                </a:cubicBezTo>
                <a:cubicBezTo>
                  <a:pt x="4538006" y="1650303"/>
                  <a:pt x="4534316" y="1651743"/>
                  <a:pt x="4530220" y="1652103"/>
                </a:cubicBezTo>
                <a:cubicBezTo>
                  <a:pt x="4529771" y="1659124"/>
                  <a:pt x="4527971" y="1663985"/>
                  <a:pt x="4524820" y="1666685"/>
                </a:cubicBezTo>
                <a:cubicBezTo>
                  <a:pt x="4521670" y="1669386"/>
                  <a:pt x="4519869" y="1673166"/>
                  <a:pt x="4519419" y="1678027"/>
                </a:cubicBezTo>
                <a:cubicBezTo>
                  <a:pt x="4515278" y="1678162"/>
                  <a:pt x="4512757" y="1679512"/>
                  <a:pt x="4511857" y="1682078"/>
                </a:cubicBezTo>
                <a:cubicBezTo>
                  <a:pt x="4510957" y="1684643"/>
                  <a:pt x="4510597" y="1687613"/>
                  <a:pt x="4510778" y="1690989"/>
                </a:cubicBezTo>
                <a:lnTo>
                  <a:pt x="4510778" y="1706111"/>
                </a:lnTo>
                <a:cubicBezTo>
                  <a:pt x="4517438" y="1700485"/>
                  <a:pt x="4523560" y="1693374"/>
                  <a:pt x="4529141" y="1684778"/>
                </a:cubicBezTo>
                <a:cubicBezTo>
                  <a:pt x="4534721" y="1676182"/>
                  <a:pt x="4538682" y="1667450"/>
                  <a:pt x="4541022" y="1658584"/>
                </a:cubicBezTo>
                <a:cubicBezTo>
                  <a:pt x="4547098" y="1654218"/>
                  <a:pt x="4553848" y="1648907"/>
                  <a:pt x="4561276" y="1642652"/>
                </a:cubicBezTo>
                <a:cubicBezTo>
                  <a:pt x="4568702" y="1636396"/>
                  <a:pt x="4572752" y="1629465"/>
                  <a:pt x="4573426" y="1621859"/>
                </a:cubicBezTo>
                <a:cubicBezTo>
                  <a:pt x="4573292" y="1619788"/>
                  <a:pt x="4572482" y="1618528"/>
                  <a:pt x="4570996" y="1618078"/>
                </a:cubicBezTo>
                <a:cubicBezTo>
                  <a:pt x="4569512" y="1617628"/>
                  <a:pt x="4568162" y="1617448"/>
                  <a:pt x="4566946" y="1617538"/>
                </a:cubicBezTo>
                <a:close/>
                <a:moveTo>
                  <a:pt x="3728743" y="1617538"/>
                </a:moveTo>
                <a:lnTo>
                  <a:pt x="3713620" y="1626179"/>
                </a:lnTo>
                <a:lnTo>
                  <a:pt x="3694179" y="1619698"/>
                </a:lnTo>
                <a:cubicBezTo>
                  <a:pt x="3692018" y="1621994"/>
                  <a:pt x="3690398" y="1624964"/>
                  <a:pt x="3689317" y="1628610"/>
                </a:cubicBezTo>
                <a:cubicBezTo>
                  <a:pt x="3688238" y="1632255"/>
                  <a:pt x="3687697" y="1635766"/>
                  <a:pt x="3687697" y="1639141"/>
                </a:cubicBezTo>
                <a:cubicBezTo>
                  <a:pt x="3684503" y="1640401"/>
                  <a:pt x="3682252" y="1642742"/>
                  <a:pt x="3680947" y="1646162"/>
                </a:cubicBezTo>
                <a:cubicBezTo>
                  <a:pt x="3679642" y="1649583"/>
                  <a:pt x="3679010" y="1653003"/>
                  <a:pt x="3679056" y="1656424"/>
                </a:cubicBezTo>
                <a:lnTo>
                  <a:pt x="3666095" y="1669386"/>
                </a:lnTo>
                <a:cubicBezTo>
                  <a:pt x="3660919" y="1674516"/>
                  <a:pt x="3650748" y="1684778"/>
                  <a:pt x="3635580" y="1700170"/>
                </a:cubicBezTo>
                <a:cubicBezTo>
                  <a:pt x="3620412" y="1715562"/>
                  <a:pt x="3611861" y="1724744"/>
                  <a:pt x="3609926" y="1727714"/>
                </a:cubicBezTo>
                <a:cubicBezTo>
                  <a:pt x="3610017" y="1728749"/>
                  <a:pt x="3610377" y="1729380"/>
                  <a:pt x="3611005" y="1729604"/>
                </a:cubicBezTo>
                <a:cubicBezTo>
                  <a:pt x="3611637" y="1729830"/>
                  <a:pt x="3611996" y="1729919"/>
                  <a:pt x="3612086" y="1729874"/>
                </a:cubicBezTo>
                <a:cubicBezTo>
                  <a:pt x="3618747" y="1730235"/>
                  <a:pt x="3620007" y="1731674"/>
                  <a:pt x="3615867" y="1734195"/>
                </a:cubicBezTo>
                <a:cubicBezTo>
                  <a:pt x="3611727" y="1736716"/>
                  <a:pt x="3607585" y="1738156"/>
                  <a:pt x="3603445" y="1738516"/>
                </a:cubicBezTo>
                <a:lnTo>
                  <a:pt x="3599124" y="1753638"/>
                </a:lnTo>
                <a:cubicBezTo>
                  <a:pt x="3590213" y="1753908"/>
                  <a:pt x="3582652" y="1757148"/>
                  <a:pt x="3576441" y="1763359"/>
                </a:cubicBezTo>
                <a:cubicBezTo>
                  <a:pt x="3570230" y="1769570"/>
                  <a:pt x="3566989" y="1777132"/>
                  <a:pt x="3566720" y="1786042"/>
                </a:cubicBezTo>
                <a:cubicBezTo>
                  <a:pt x="3565279" y="1792884"/>
                  <a:pt x="3559519" y="1797564"/>
                  <a:pt x="3549437" y="1800085"/>
                </a:cubicBezTo>
                <a:cubicBezTo>
                  <a:pt x="3539356" y="1802605"/>
                  <a:pt x="3533594" y="1807286"/>
                  <a:pt x="3532155" y="1814127"/>
                </a:cubicBezTo>
                <a:lnTo>
                  <a:pt x="3512711" y="1824928"/>
                </a:lnTo>
                <a:lnTo>
                  <a:pt x="3527834" y="1844371"/>
                </a:lnTo>
                <a:cubicBezTo>
                  <a:pt x="3535304" y="1843561"/>
                  <a:pt x="3538725" y="1840320"/>
                  <a:pt x="3538096" y="1834650"/>
                </a:cubicBezTo>
                <a:cubicBezTo>
                  <a:pt x="3537465" y="1828979"/>
                  <a:pt x="3539806" y="1825739"/>
                  <a:pt x="3545116" y="1824928"/>
                </a:cubicBezTo>
                <a:lnTo>
                  <a:pt x="3555918" y="1807646"/>
                </a:lnTo>
                <a:cubicBezTo>
                  <a:pt x="3561770" y="1806926"/>
                  <a:pt x="3565729" y="1804045"/>
                  <a:pt x="3567799" y="1799005"/>
                </a:cubicBezTo>
                <a:cubicBezTo>
                  <a:pt x="3569869" y="1793964"/>
                  <a:pt x="3573830" y="1791083"/>
                  <a:pt x="3579682" y="1790363"/>
                </a:cubicBezTo>
                <a:cubicBezTo>
                  <a:pt x="3588683" y="1777041"/>
                  <a:pt x="3598764" y="1764800"/>
                  <a:pt x="3609926" y="1753638"/>
                </a:cubicBezTo>
                <a:cubicBezTo>
                  <a:pt x="3610060" y="1750443"/>
                  <a:pt x="3611410" y="1748192"/>
                  <a:pt x="3613976" y="1746887"/>
                </a:cubicBezTo>
                <a:cubicBezTo>
                  <a:pt x="3616541" y="1745582"/>
                  <a:pt x="3619513" y="1744952"/>
                  <a:pt x="3622888" y="1744997"/>
                </a:cubicBezTo>
                <a:lnTo>
                  <a:pt x="3627209" y="1744997"/>
                </a:lnTo>
                <a:lnTo>
                  <a:pt x="3631530" y="1729874"/>
                </a:lnTo>
                <a:cubicBezTo>
                  <a:pt x="3625228" y="1729514"/>
                  <a:pt x="3624868" y="1728074"/>
                  <a:pt x="3630449" y="1725554"/>
                </a:cubicBezTo>
                <a:cubicBezTo>
                  <a:pt x="3636030" y="1723033"/>
                  <a:pt x="3639991" y="1721593"/>
                  <a:pt x="3642330" y="1721233"/>
                </a:cubicBezTo>
                <a:lnTo>
                  <a:pt x="3653133" y="1699630"/>
                </a:lnTo>
                <a:cubicBezTo>
                  <a:pt x="3658578" y="1700620"/>
                  <a:pt x="3662808" y="1699720"/>
                  <a:pt x="3665824" y="1696930"/>
                </a:cubicBezTo>
                <a:cubicBezTo>
                  <a:pt x="3668839" y="1694139"/>
                  <a:pt x="3670370" y="1689998"/>
                  <a:pt x="3670414" y="1684508"/>
                </a:cubicBezTo>
                <a:cubicBezTo>
                  <a:pt x="3671404" y="1677802"/>
                  <a:pt x="3675366" y="1673931"/>
                  <a:pt x="3682297" y="1672896"/>
                </a:cubicBezTo>
                <a:cubicBezTo>
                  <a:pt x="3689228" y="1671861"/>
                  <a:pt x="3693188" y="1668530"/>
                  <a:pt x="3694179" y="1662904"/>
                </a:cubicBezTo>
                <a:cubicBezTo>
                  <a:pt x="3701829" y="1657504"/>
                  <a:pt x="3708670" y="1651023"/>
                  <a:pt x="3714702" y="1643462"/>
                </a:cubicBezTo>
                <a:cubicBezTo>
                  <a:pt x="3720733" y="1635901"/>
                  <a:pt x="3725413" y="1627260"/>
                  <a:pt x="3728743" y="1617538"/>
                </a:cubicBezTo>
                <a:close/>
                <a:moveTo>
                  <a:pt x="6655209" y="1601135"/>
                </a:moveTo>
                <a:lnTo>
                  <a:pt x="6670759" y="1616685"/>
                </a:lnTo>
                <a:cubicBezTo>
                  <a:pt x="6670651" y="1619168"/>
                  <a:pt x="6669571" y="1620680"/>
                  <a:pt x="6667520" y="1621220"/>
                </a:cubicBezTo>
                <a:cubicBezTo>
                  <a:pt x="6665468" y="1621760"/>
                  <a:pt x="6663092" y="1621976"/>
                  <a:pt x="6660392" y="1621868"/>
                </a:cubicBezTo>
                <a:lnTo>
                  <a:pt x="6655209" y="1621868"/>
                </a:lnTo>
                <a:lnTo>
                  <a:pt x="6634476" y="1647784"/>
                </a:lnTo>
                <a:cubicBezTo>
                  <a:pt x="6632695" y="1647784"/>
                  <a:pt x="6629779" y="1647136"/>
                  <a:pt x="6625730" y="1645840"/>
                </a:cubicBezTo>
                <a:cubicBezTo>
                  <a:pt x="6621681" y="1644544"/>
                  <a:pt x="6619413" y="1642600"/>
                  <a:pt x="6618927" y="1640009"/>
                </a:cubicBezTo>
                <a:cubicBezTo>
                  <a:pt x="6620115" y="1634664"/>
                  <a:pt x="6625514" y="1628509"/>
                  <a:pt x="6635124" y="1621544"/>
                </a:cubicBezTo>
                <a:cubicBezTo>
                  <a:pt x="6644735" y="1614579"/>
                  <a:pt x="6651430" y="1607776"/>
                  <a:pt x="6655209" y="1601135"/>
                </a:cubicBezTo>
                <a:close/>
                <a:moveTo>
                  <a:pt x="4553984" y="1582973"/>
                </a:moveTo>
                <a:cubicBezTo>
                  <a:pt x="4554029" y="1584278"/>
                  <a:pt x="4554479" y="1585988"/>
                  <a:pt x="4555334" y="1588104"/>
                </a:cubicBezTo>
                <a:cubicBezTo>
                  <a:pt x="4556190" y="1590219"/>
                  <a:pt x="4557179" y="1591389"/>
                  <a:pt x="4558305" y="1591614"/>
                </a:cubicBezTo>
                <a:cubicBezTo>
                  <a:pt x="4560375" y="1591479"/>
                  <a:pt x="4561635" y="1590669"/>
                  <a:pt x="4562085" y="1589184"/>
                </a:cubicBezTo>
                <a:cubicBezTo>
                  <a:pt x="4562536" y="1587699"/>
                  <a:pt x="4562716" y="1586348"/>
                  <a:pt x="4562626" y="1585133"/>
                </a:cubicBezTo>
                <a:close/>
                <a:moveTo>
                  <a:pt x="3307482" y="1580813"/>
                </a:moveTo>
                <a:cubicBezTo>
                  <a:pt x="3307437" y="1580902"/>
                  <a:pt x="3306986" y="1581263"/>
                  <a:pt x="3306131" y="1581893"/>
                </a:cubicBezTo>
                <a:cubicBezTo>
                  <a:pt x="3305276" y="1582523"/>
                  <a:pt x="3304285" y="1582883"/>
                  <a:pt x="3303161" y="1582973"/>
                </a:cubicBezTo>
                <a:cubicBezTo>
                  <a:pt x="3303206" y="1584188"/>
                  <a:pt x="3303656" y="1585538"/>
                  <a:pt x="3304512" y="1587024"/>
                </a:cubicBezTo>
                <a:cubicBezTo>
                  <a:pt x="3305367" y="1588509"/>
                  <a:pt x="3306357" y="1589319"/>
                  <a:pt x="3307482" y="1589454"/>
                </a:cubicBezTo>
                <a:cubicBezTo>
                  <a:pt x="3310002" y="1589094"/>
                  <a:pt x="3311443" y="1587654"/>
                  <a:pt x="3311803" y="1585133"/>
                </a:cubicBezTo>
                <a:cubicBezTo>
                  <a:pt x="3311443" y="1582613"/>
                  <a:pt x="3310002" y="1581173"/>
                  <a:pt x="3307482" y="1580813"/>
                </a:cubicBezTo>
                <a:close/>
                <a:moveTo>
                  <a:pt x="5452709" y="1572628"/>
                </a:moveTo>
                <a:lnTo>
                  <a:pt x="5450118" y="1577811"/>
                </a:lnTo>
                <a:cubicBezTo>
                  <a:pt x="5450388" y="1580240"/>
                  <a:pt x="5451792" y="1581860"/>
                  <a:pt x="5454329" y="1582670"/>
                </a:cubicBezTo>
                <a:cubicBezTo>
                  <a:pt x="5456867" y="1583480"/>
                  <a:pt x="5458918" y="1584452"/>
                  <a:pt x="5460484" y="1585585"/>
                </a:cubicBezTo>
                <a:lnTo>
                  <a:pt x="5460484" y="1582994"/>
                </a:lnTo>
                <a:cubicBezTo>
                  <a:pt x="5460322" y="1580456"/>
                  <a:pt x="5459350" y="1578404"/>
                  <a:pt x="5457569" y="1576839"/>
                </a:cubicBezTo>
                <a:cubicBezTo>
                  <a:pt x="5455787" y="1575273"/>
                  <a:pt x="5454167" y="1573869"/>
                  <a:pt x="5452709" y="1572628"/>
                </a:cubicBezTo>
                <a:close/>
                <a:moveTo>
                  <a:pt x="4543182" y="1565690"/>
                </a:moveTo>
                <a:cubicBezTo>
                  <a:pt x="4542058" y="1565781"/>
                  <a:pt x="4541067" y="1566140"/>
                  <a:pt x="4540212" y="1566771"/>
                </a:cubicBezTo>
                <a:cubicBezTo>
                  <a:pt x="4539357" y="1567401"/>
                  <a:pt x="4538906" y="1567761"/>
                  <a:pt x="4538861" y="1567851"/>
                </a:cubicBezTo>
                <a:cubicBezTo>
                  <a:pt x="4538906" y="1569066"/>
                  <a:pt x="4539357" y="1570416"/>
                  <a:pt x="4540212" y="1571901"/>
                </a:cubicBezTo>
                <a:cubicBezTo>
                  <a:pt x="4541067" y="1573387"/>
                  <a:pt x="4542058" y="1574197"/>
                  <a:pt x="4543182" y="1574332"/>
                </a:cubicBezTo>
                <a:cubicBezTo>
                  <a:pt x="4544983" y="1573972"/>
                  <a:pt x="4545702" y="1572532"/>
                  <a:pt x="4545342" y="1570011"/>
                </a:cubicBezTo>
                <a:cubicBezTo>
                  <a:pt x="4545702" y="1567491"/>
                  <a:pt x="4544983" y="1566050"/>
                  <a:pt x="4543182" y="1565690"/>
                </a:cubicBezTo>
                <a:close/>
                <a:moveTo>
                  <a:pt x="4636076" y="1557049"/>
                </a:moveTo>
                <a:lnTo>
                  <a:pt x="4651197" y="1565690"/>
                </a:lnTo>
                <a:cubicBezTo>
                  <a:pt x="4650928" y="1571046"/>
                  <a:pt x="4649849" y="1575997"/>
                  <a:pt x="4647957" y="1580543"/>
                </a:cubicBezTo>
                <a:cubicBezTo>
                  <a:pt x="4646068" y="1585088"/>
                  <a:pt x="4644987" y="1589499"/>
                  <a:pt x="4644718" y="1593775"/>
                </a:cubicBezTo>
                <a:lnTo>
                  <a:pt x="4629595" y="1598095"/>
                </a:lnTo>
                <a:lnTo>
                  <a:pt x="4627434" y="1580813"/>
                </a:lnTo>
                <a:close/>
                <a:moveTo>
                  <a:pt x="4577747" y="1557049"/>
                </a:moveTo>
                <a:cubicBezTo>
                  <a:pt x="4576758" y="1557139"/>
                  <a:pt x="4576037" y="1557499"/>
                  <a:pt x="4575588" y="1558129"/>
                </a:cubicBezTo>
                <a:cubicBezTo>
                  <a:pt x="4575138" y="1558759"/>
                  <a:pt x="4574417" y="1559119"/>
                  <a:pt x="4573426" y="1559210"/>
                </a:cubicBezTo>
                <a:cubicBezTo>
                  <a:pt x="4573471" y="1560515"/>
                  <a:pt x="4573922" y="1562225"/>
                  <a:pt x="4574777" y="1564340"/>
                </a:cubicBezTo>
                <a:cubicBezTo>
                  <a:pt x="4575632" y="1566455"/>
                  <a:pt x="4576622" y="1567626"/>
                  <a:pt x="4577747" y="1567851"/>
                </a:cubicBezTo>
                <a:cubicBezTo>
                  <a:pt x="4579817" y="1567716"/>
                  <a:pt x="4581077" y="1566905"/>
                  <a:pt x="4581527" y="1565420"/>
                </a:cubicBezTo>
                <a:cubicBezTo>
                  <a:pt x="4581977" y="1563935"/>
                  <a:pt x="4582158" y="1562585"/>
                  <a:pt x="4582067" y="1561370"/>
                </a:cubicBezTo>
                <a:cubicBezTo>
                  <a:pt x="4581708" y="1558849"/>
                  <a:pt x="4580267" y="1557409"/>
                  <a:pt x="4577747" y="1557049"/>
                </a:cubicBezTo>
                <a:close/>
                <a:moveTo>
                  <a:pt x="6722591" y="1551895"/>
                </a:moveTo>
                <a:cubicBezTo>
                  <a:pt x="6718973" y="1552272"/>
                  <a:pt x="6715842" y="1553460"/>
                  <a:pt x="6713197" y="1555458"/>
                </a:cubicBezTo>
                <a:cubicBezTo>
                  <a:pt x="6710551" y="1557456"/>
                  <a:pt x="6706771" y="1557996"/>
                  <a:pt x="6701858" y="1557078"/>
                </a:cubicBezTo>
                <a:cubicBezTo>
                  <a:pt x="6700293" y="1562099"/>
                  <a:pt x="6697593" y="1566959"/>
                  <a:pt x="6693759" y="1571656"/>
                </a:cubicBezTo>
                <a:cubicBezTo>
                  <a:pt x="6689926" y="1576353"/>
                  <a:pt x="6686579" y="1581860"/>
                  <a:pt x="6683717" y="1588177"/>
                </a:cubicBezTo>
                <a:cubicBezTo>
                  <a:pt x="6674106" y="1586341"/>
                  <a:pt x="6667411" y="1587421"/>
                  <a:pt x="6663632" y="1591416"/>
                </a:cubicBezTo>
                <a:cubicBezTo>
                  <a:pt x="6659853" y="1595412"/>
                  <a:pt x="6654454" y="1597787"/>
                  <a:pt x="6647435" y="1598544"/>
                </a:cubicBezTo>
                <a:lnTo>
                  <a:pt x="6634476" y="1595952"/>
                </a:lnTo>
                <a:cubicBezTo>
                  <a:pt x="6631831" y="1606588"/>
                  <a:pt x="6626756" y="1615119"/>
                  <a:pt x="6619251" y="1621544"/>
                </a:cubicBezTo>
                <a:cubicBezTo>
                  <a:pt x="6611746" y="1627969"/>
                  <a:pt x="6602136" y="1630669"/>
                  <a:pt x="6590420" y="1629643"/>
                </a:cubicBezTo>
                <a:lnTo>
                  <a:pt x="6574870" y="1634826"/>
                </a:lnTo>
                <a:cubicBezTo>
                  <a:pt x="6573466" y="1630615"/>
                  <a:pt x="6571738" y="1628023"/>
                  <a:pt x="6569687" y="1627051"/>
                </a:cubicBezTo>
                <a:cubicBezTo>
                  <a:pt x="6567635" y="1626079"/>
                  <a:pt x="6565907" y="1628671"/>
                  <a:pt x="6564504" y="1634826"/>
                </a:cubicBezTo>
                <a:lnTo>
                  <a:pt x="6517855" y="1668516"/>
                </a:lnTo>
                <a:lnTo>
                  <a:pt x="6512672" y="1699616"/>
                </a:lnTo>
                <a:lnTo>
                  <a:pt x="6533405" y="1691841"/>
                </a:lnTo>
                <a:cubicBezTo>
                  <a:pt x="6534862" y="1691895"/>
                  <a:pt x="6536482" y="1692435"/>
                  <a:pt x="6538264" y="1693461"/>
                </a:cubicBezTo>
                <a:cubicBezTo>
                  <a:pt x="6540045" y="1694487"/>
                  <a:pt x="6541017" y="1695674"/>
                  <a:pt x="6541179" y="1697024"/>
                </a:cubicBezTo>
                <a:cubicBezTo>
                  <a:pt x="6540100" y="1703071"/>
                  <a:pt x="6534484" y="1710414"/>
                  <a:pt x="6524334" y="1719053"/>
                </a:cubicBezTo>
                <a:cubicBezTo>
                  <a:pt x="6514184" y="1727692"/>
                  <a:pt x="6505977" y="1732443"/>
                  <a:pt x="6499714" y="1733306"/>
                </a:cubicBezTo>
                <a:lnTo>
                  <a:pt x="6486756" y="1730715"/>
                </a:lnTo>
                <a:lnTo>
                  <a:pt x="6445290" y="1769589"/>
                </a:lnTo>
                <a:cubicBezTo>
                  <a:pt x="6443832" y="1769535"/>
                  <a:pt x="6442213" y="1768995"/>
                  <a:pt x="6440431" y="1767969"/>
                </a:cubicBezTo>
                <a:cubicBezTo>
                  <a:pt x="6438649" y="1766943"/>
                  <a:pt x="6437677" y="1765756"/>
                  <a:pt x="6437515" y="1764406"/>
                </a:cubicBezTo>
                <a:cubicBezTo>
                  <a:pt x="6437839" y="1760518"/>
                  <a:pt x="6439783" y="1757279"/>
                  <a:pt x="6443346" y="1754687"/>
                </a:cubicBezTo>
                <a:cubicBezTo>
                  <a:pt x="6446910" y="1752096"/>
                  <a:pt x="6450150" y="1750152"/>
                  <a:pt x="6453065" y="1748856"/>
                </a:cubicBezTo>
                <a:lnTo>
                  <a:pt x="6460840" y="1728123"/>
                </a:lnTo>
                <a:cubicBezTo>
                  <a:pt x="6459598" y="1726450"/>
                  <a:pt x="6458194" y="1723966"/>
                  <a:pt x="6456629" y="1720673"/>
                </a:cubicBezTo>
                <a:cubicBezTo>
                  <a:pt x="6455063" y="1717379"/>
                  <a:pt x="6453011" y="1715543"/>
                  <a:pt x="6450474" y="1715165"/>
                </a:cubicBezTo>
                <a:cubicBezTo>
                  <a:pt x="6448314" y="1715597"/>
                  <a:pt x="6447450" y="1717325"/>
                  <a:pt x="6447882" y="1720348"/>
                </a:cubicBezTo>
                <a:lnTo>
                  <a:pt x="6401233" y="1743673"/>
                </a:lnTo>
                <a:cubicBezTo>
                  <a:pt x="6398480" y="1751880"/>
                  <a:pt x="6391029" y="1757495"/>
                  <a:pt x="6378881" y="1760518"/>
                </a:cubicBezTo>
                <a:cubicBezTo>
                  <a:pt x="6366732" y="1763542"/>
                  <a:pt x="6358634" y="1769157"/>
                  <a:pt x="6354584" y="1777364"/>
                </a:cubicBezTo>
                <a:lnTo>
                  <a:pt x="6307936" y="1792914"/>
                </a:lnTo>
                <a:lnTo>
                  <a:pt x="6297569" y="1813646"/>
                </a:lnTo>
                <a:cubicBezTo>
                  <a:pt x="6300593" y="1815212"/>
                  <a:pt x="6304264" y="1817911"/>
                  <a:pt x="6308584" y="1821745"/>
                </a:cubicBezTo>
                <a:cubicBezTo>
                  <a:pt x="6312903" y="1825578"/>
                  <a:pt x="6315279" y="1828925"/>
                  <a:pt x="6315711" y="1831787"/>
                </a:cubicBezTo>
                <a:cubicBezTo>
                  <a:pt x="6315279" y="1833947"/>
                  <a:pt x="6313551" y="1834811"/>
                  <a:pt x="6310528" y="1834379"/>
                </a:cubicBezTo>
                <a:cubicBezTo>
                  <a:pt x="6306262" y="1834595"/>
                  <a:pt x="6301187" y="1835459"/>
                  <a:pt x="6295302" y="1836970"/>
                </a:cubicBezTo>
                <a:cubicBezTo>
                  <a:pt x="6289417" y="1838482"/>
                  <a:pt x="6284989" y="1839346"/>
                  <a:pt x="6282020" y="1839562"/>
                </a:cubicBezTo>
                <a:cubicBezTo>
                  <a:pt x="6281966" y="1841020"/>
                  <a:pt x="6281426" y="1842639"/>
                  <a:pt x="6280400" y="1844421"/>
                </a:cubicBezTo>
                <a:cubicBezTo>
                  <a:pt x="6279374" y="1846203"/>
                  <a:pt x="6278186" y="1847175"/>
                  <a:pt x="6276837" y="1847337"/>
                </a:cubicBezTo>
                <a:cubicBezTo>
                  <a:pt x="6274515" y="1846905"/>
                  <a:pt x="6272679" y="1845177"/>
                  <a:pt x="6271330" y="1842153"/>
                </a:cubicBezTo>
                <a:cubicBezTo>
                  <a:pt x="6269980" y="1839130"/>
                  <a:pt x="6267496" y="1837403"/>
                  <a:pt x="6263878" y="1836970"/>
                </a:cubicBezTo>
                <a:cubicBezTo>
                  <a:pt x="6262637" y="1837186"/>
                  <a:pt x="6261881" y="1838050"/>
                  <a:pt x="6261611" y="1839562"/>
                </a:cubicBezTo>
                <a:cubicBezTo>
                  <a:pt x="6261341" y="1841074"/>
                  <a:pt x="6261233" y="1841937"/>
                  <a:pt x="6261287" y="1842153"/>
                </a:cubicBezTo>
                <a:lnTo>
                  <a:pt x="6269062" y="1847337"/>
                </a:lnTo>
                <a:cubicBezTo>
                  <a:pt x="6269062" y="1848903"/>
                  <a:pt x="6268414" y="1850954"/>
                  <a:pt x="6267118" y="1853492"/>
                </a:cubicBezTo>
                <a:cubicBezTo>
                  <a:pt x="6265822" y="1856029"/>
                  <a:pt x="6263878" y="1857433"/>
                  <a:pt x="6261287" y="1857703"/>
                </a:cubicBezTo>
                <a:lnTo>
                  <a:pt x="6258695" y="1857703"/>
                </a:lnTo>
                <a:lnTo>
                  <a:pt x="6237962" y="1860295"/>
                </a:lnTo>
                <a:cubicBezTo>
                  <a:pt x="6235371" y="1867638"/>
                  <a:pt x="6230188" y="1871093"/>
                  <a:pt x="6222413" y="1870661"/>
                </a:cubicBezTo>
                <a:cubicBezTo>
                  <a:pt x="6214638" y="1870229"/>
                  <a:pt x="6206863" y="1868502"/>
                  <a:pt x="6199089" y="1865478"/>
                </a:cubicBezTo>
                <a:cubicBezTo>
                  <a:pt x="6194068" y="1865640"/>
                  <a:pt x="6190504" y="1867260"/>
                  <a:pt x="6188399" y="1870337"/>
                </a:cubicBezTo>
                <a:cubicBezTo>
                  <a:pt x="6186293" y="1873415"/>
                  <a:pt x="6184673" y="1876978"/>
                  <a:pt x="6183539" y="1881028"/>
                </a:cubicBezTo>
                <a:cubicBezTo>
                  <a:pt x="6185537" y="1882701"/>
                  <a:pt x="6188020" y="1885185"/>
                  <a:pt x="6190990" y="1888478"/>
                </a:cubicBezTo>
                <a:cubicBezTo>
                  <a:pt x="6193960" y="1891772"/>
                  <a:pt x="6193204" y="1893607"/>
                  <a:pt x="6188722" y="1893985"/>
                </a:cubicBezTo>
                <a:cubicBezTo>
                  <a:pt x="6175764" y="1893823"/>
                  <a:pt x="6162807" y="1893499"/>
                  <a:pt x="6149848" y="1893014"/>
                </a:cubicBezTo>
                <a:cubicBezTo>
                  <a:pt x="6136891" y="1892528"/>
                  <a:pt x="6123932" y="1892852"/>
                  <a:pt x="6110975" y="1893985"/>
                </a:cubicBezTo>
                <a:lnTo>
                  <a:pt x="6092833" y="1896577"/>
                </a:lnTo>
                <a:cubicBezTo>
                  <a:pt x="6091159" y="1896523"/>
                  <a:pt x="6088676" y="1896631"/>
                  <a:pt x="6085383" y="1896901"/>
                </a:cubicBezTo>
                <a:cubicBezTo>
                  <a:pt x="6082089" y="1897171"/>
                  <a:pt x="6080254" y="1897927"/>
                  <a:pt x="6079876" y="1899169"/>
                </a:cubicBezTo>
                <a:cubicBezTo>
                  <a:pt x="6080199" y="1900411"/>
                  <a:pt x="6081495" y="1901166"/>
                  <a:pt x="6083763" y="1901436"/>
                </a:cubicBezTo>
                <a:cubicBezTo>
                  <a:pt x="6086030" y="1901706"/>
                  <a:pt x="6087326" y="1901814"/>
                  <a:pt x="6087650" y="1901760"/>
                </a:cubicBezTo>
                <a:cubicBezTo>
                  <a:pt x="6081063" y="1904460"/>
                  <a:pt x="6074152" y="1906835"/>
                  <a:pt x="6066917" y="1908887"/>
                </a:cubicBezTo>
                <a:cubicBezTo>
                  <a:pt x="6059683" y="1910939"/>
                  <a:pt x="6052772" y="1912018"/>
                  <a:pt x="6046185" y="1912127"/>
                </a:cubicBezTo>
                <a:cubicBezTo>
                  <a:pt x="6040732" y="1907753"/>
                  <a:pt x="6034144" y="1902894"/>
                  <a:pt x="6026424" y="1897549"/>
                </a:cubicBezTo>
                <a:cubicBezTo>
                  <a:pt x="6018703" y="1892204"/>
                  <a:pt x="6011468" y="1889288"/>
                  <a:pt x="6004719" y="1888802"/>
                </a:cubicBezTo>
                <a:cubicBezTo>
                  <a:pt x="6001695" y="1888371"/>
                  <a:pt x="5999968" y="1889234"/>
                  <a:pt x="5999536" y="1891394"/>
                </a:cubicBezTo>
                <a:lnTo>
                  <a:pt x="5976212" y="1909535"/>
                </a:lnTo>
                <a:cubicBezTo>
                  <a:pt x="5986578" y="1906511"/>
                  <a:pt x="5991761" y="1909967"/>
                  <a:pt x="5991761" y="1919901"/>
                </a:cubicBezTo>
                <a:cubicBezTo>
                  <a:pt x="5991437" y="1926327"/>
                  <a:pt x="5992085" y="1930970"/>
                  <a:pt x="5993705" y="1933831"/>
                </a:cubicBezTo>
                <a:cubicBezTo>
                  <a:pt x="5995324" y="1936693"/>
                  <a:pt x="5999860" y="1938096"/>
                  <a:pt x="6007311" y="1938043"/>
                </a:cubicBezTo>
                <a:lnTo>
                  <a:pt x="6009902" y="1938043"/>
                </a:lnTo>
                <a:cubicBezTo>
                  <a:pt x="6014114" y="1920387"/>
                  <a:pt x="6026424" y="1912937"/>
                  <a:pt x="6046832" y="1915690"/>
                </a:cubicBezTo>
                <a:cubicBezTo>
                  <a:pt x="6067241" y="1918444"/>
                  <a:pt x="6086030" y="1920711"/>
                  <a:pt x="6103200" y="1922493"/>
                </a:cubicBezTo>
                <a:cubicBezTo>
                  <a:pt x="6110975" y="1919470"/>
                  <a:pt x="6118749" y="1917742"/>
                  <a:pt x="6126524" y="1917310"/>
                </a:cubicBezTo>
                <a:cubicBezTo>
                  <a:pt x="6129116" y="1917202"/>
                  <a:pt x="6131059" y="1917418"/>
                  <a:pt x="6132355" y="1917958"/>
                </a:cubicBezTo>
                <a:cubicBezTo>
                  <a:pt x="6133651" y="1918498"/>
                  <a:pt x="6134299" y="1920010"/>
                  <a:pt x="6134299" y="1922493"/>
                </a:cubicBezTo>
                <a:lnTo>
                  <a:pt x="6134299" y="1925085"/>
                </a:lnTo>
                <a:cubicBezTo>
                  <a:pt x="6145421" y="1922223"/>
                  <a:pt x="6158811" y="1920172"/>
                  <a:pt x="6174469" y="1918930"/>
                </a:cubicBezTo>
                <a:cubicBezTo>
                  <a:pt x="6190126" y="1917688"/>
                  <a:pt x="6203516" y="1918875"/>
                  <a:pt x="6214638" y="1922493"/>
                </a:cubicBezTo>
                <a:cubicBezTo>
                  <a:pt x="6216204" y="1917310"/>
                  <a:pt x="6219552" y="1912775"/>
                  <a:pt x="6224681" y="1908887"/>
                </a:cubicBezTo>
                <a:cubicBezTo>
                  <a:pt x="6229810" y="1905000"/>
                  <a:pt x="6235101" y="1901760"/>
                  <a:pt x="6240554" y="1899169"/>
                </a:cubicBezTo>
                <a:lnTo>
                  <a:pt x="6266470" y="1899169"/>
                </a:lnTo>
                <a:cubicBezTo>
                  <a:pt x="6268684" y="1899385"/>
                  <a:pt x="6273327" y="1899601"/>
                  <a:pt x="6280400" y="1899816"/>
                </a:cubicBezTo>
                <a:cubicBezTo>
                  <a:pt x="6287473" y="1900032"/>
                  <a:pt x="6291468" y="1898953"/>
                  <a:pt x="6292386" y="1896577"/>
                </a:cubicBezTo>
                <a:cubicBezTo>
                  <a:pt x="6292116" y="1895227"/>
                  <a:pt x="6290712" y="1894039"/>
                  <a:pt x="6288175" y="1893014"/>
                </a:cubicBezTo>
                <a:cubicBezTo>
                  <a:pt x="6285637" y="1891988"/>
                  <a:pt x="6283586" y="1891448"/>
                  <a:pt x="6282020" y="1891394"/>
                </a:cubicBezTo>
                <a:lnTo>
                  <a:pt x="6297569" y="1873253"/>
                </a:lnTo>
                <a:cubicBezTo>
                  <a:pt x="6308529" y="1873361"/>
                  <a:pt x="6316412" y="1871849"/>
                  <a:pt x="6321218" y="1868717"/>
                </a:cubicBezTo>
                <a:cubicBezTo>
                  <a:pt x="6326023" y="1865586"/>
                  <a:pt x="6331962" y="1860187"/>
                  <a:pt x="6339035" y="1852520"/>
                </a:cubicBezTo>
                <a:lnTo>
                  <a:pt x="6370134" y="1844745"/>
                </a:lnTo>
                <a:cubicBezTo>
                  <a:pt x="6371478" y="1843689"/>
                  <a:pt x="6381461" y="1836299"/>
                  <a:pt x="6400081" y="1822573"/>
                </a:cubicBezTo>
                <a:cubicBezTo>
                  <a:pt x="6418702" y="1808847"/>
                  <a:pt x="6437900" y="1795121"/>
                  <a:pt x="6457672" y="1781395"/>
                </a:cubicBezTo>
                <a:cubicBezTo>
                  <a:pt x="6477445" y="1767669"/>
                  <a:pt x="6489731" y="1760278"/>
                  <a:pt x="6494530" y="1759223"/>
                </a:cubicBezTo>
                <a:lnTo>
                  <a:pt x="6499714" y="1759223"/>
                </a:lnTo>
                <a:cubicBezTo>
                  <a:pt x="6511430" y="1756361"/>
                  <a:pt x="6522336" y="1751070"/>
                  <a:pt x="6532433" y="1743349"/>
                </a:cubicBezTo>
                <a:cubicBezTo>
                  <a:pt x="6542529" y="1735628"/>
                  <a:pt x="6551492" y="1727097"/>
                  <a:pt x="6559321" y="1717757"/>
                </a:cubicBezTo>
                <a:cubicBezTo>
                  <a:pt x="6552571" y="1715921"/>
                  <a:pt x="6551167" y="1711818"/>
                  <a:pt x="6555109" y="1705447"/>
                </a:cubicBezTo>
                <a:cubicBezTo>
                  <a:pt x="6559050" y="1699076"/>
                  <a:pt x="6562182" y="1693677"/>
                  <a:pt x="6564504" y="1689249"/>
                </a:cubicBezTo>
                <a:lnTo>
                  <a:pt x="6631885" y="1658150"/>
                </a:lnTo>
                <a:cubicBezTo>
                  <a:pt x="6633343" y="1652859"/>
                  <a:pt x="6636258" y="1648540"/>
                  <a:pt x="6640632" y="1645192"/>
                </a:cubicBezTo>
                <a:cubicBezTo>
                  <a:pt x="6645005" y="1641845"/>
                  <a:pt x="6649864" y="1640117"/>
                  <a:pt x="6655209" y="1640009"/>
                </a:cubicBezTo>
                <a:lnTo>
                  <a:pt x="6670759" y="1627051"/>
                </a:lnTo>
                <a:cubicBezTo>
                  <a:pt x="6673458" y="1627051"/>
                  <a:pt x="6675834" y="1626403"/>
                  <a:pt x="6677886" y="1625107"/>
                </a:cubicBezTo>
                <a:cubicBezTo>
                  <a:pt x="6679937" y="1623812"/>
                  <a:pt x="6681017" y="1621868"/>
                  <a:pt x="6681125" y="1619276"/>
                </a:cubicBezTo>
                <a:cubicBezTo>
                  <a:pt x="6680963" y="1615335"/>
                  <a:pt x="6679991" y="1611555"/>
                  <a:pt x="6678210" y="1607938"/>
                </a:cubicBezTo>
                <a:cubicBezTo>
                  <a:pt x="6676428" y="1604320"/>
                  <a:pt x="6674808" y="1601189"/>
                  <a:pt x="6673351" y="1598544"/>
                </a:cubicBezTo>
                <a:cubicBezTo>
                  <a:pt x="6684095" y="1593306"/>
                  <a:pt x="6695001" y="1586935"/>
                  <a:pt x="6706069" y="1579430"/>
                </a:cubicBezTo>
                <a:cubicBezTo>
                  <a:pt x="6717138" y="1571926"/>
                  <a:pt x="6726100" y="1563611"/>
                  <a:pt x="6732957" y="1554486"/>
                </a:cubicBezTo>
                <a:close/>
                <a:moveTo>
                  <a:pt x="1816710" y="1546699"/>
                </a:moveTo>
                <a:cubicBezTo>
                  <a:pt x="1816764" y="1548265"/>
                  <a:pt x="1817304" y="1550317"/>
                  <a:pt x="1818329" y="1552854"/>
                </a:cubicBezTo>
                <a:cubicBezTo>
                  <a:pt x="1819355" y="1555392"/>
                  <a:pt x="1820543" y="1556796"/>
                  <a:pt x="1821894" y="1557066"/>
                </a:cubicBezTo>
                <a:cubicBezTo>
                  <a:pt x="1824376" y="1556903"/>
                  <a:pt x="1825888" y="1555932"/>
                  <a:pt x="1826428" y="1554150"/>
                </a:cubicBezTo>
                <a:cubicBezTo>
                  <a:pt x="1826968" y="1552368"/>
                  <a:pt x="1827184" y="1550749"/>
                  <a:pt x="1827076" y="1549291"/>
                </a:cubicBezTo>
                <a:close/>
                <a:moveTo>
                  <a:pt x="6872904" y="1538937"/>
                </a:moveTo>
                <a:cubicBezTo>
                  <a:pt x="6862969" y="1539908"/>
                  <a:pt x="6854978" y="1545740"/>
                  <a:pt x="6848931" y="1556430"/>
                </a:cubicBezTo>
                <a:cubicBezTo>
                  <a:pt x="6842884" y="1567121"/>
                  <a:pt x="6836189" y="1576839"/>
                  <a:pt x="6828846" y="1585585"/>
                </a:cubicBezTo>
                <a:lnTo>
                  <a:pt x="6826255" y="1593360"/>
                </a:lnTo>
                <a:cubicBezTo>
                  <a:pt x="6826093" y="1593468"/>
                  <a:pt x="6825769" y="1593901"/>
                  <a:pt x="6825283" y="1594656"/>
                </a:cubicBezTo>
                <a:cubicBezTo>
                  <a:pt x="6824797" y="1595412"/>
                  <a:pt x="6825121" y="1595844"/>
                  <a:pt x="6826255" y="1595952"/>
                </a:cubicBezTo>
                <a:lnTo>
                  <a:pt x="6821072" y="1595952"/>
                </a:lnTo>
                <a:cubicBezTo>
                  <a:pt x="6815618" y="1596870"/>
                  <a:pt x="6812919" y="1600217"/>
                  <a:pt x="6812973" y="1605994"/>
                </a:cubicBezTo>
                <a:cubicBezTo>
                  <a:pt x="6813027" y="1611772"/>
                  <a:pt x="6809680" y="1614471"/>
                  <a:pt x="6802930" y="1614093"/>
                </a:cubicBezTo>
                <a:cubicBezTo>
                  <a:pt x="6801581" y="1616577"/>
                  <a:pt x="6799745" y="1618088"/>
                  <a:pt x="6797423" y="1618629"/>
                </a:cubicBezTo>
                <a:cubicBezTo>
                  <a:pt x="6795102" y="1619168"/>
                  <a:pt x="6792618" y="1619384"/>
                  <a:pt x="6789972" y="1619276"/>
                </a:cubicBezTo>
                <a:lnTo>
                  <a:pt x="6779606" y="1616685"/>
                </a:lnTo>
                <a:cubicBezTo>
                  <a:pt x="6777824" y="1624514"/>
                  <a:pt x="6773613" y="1631533"/>
                  <a:pt x="6766972" y="1637741"/>
                </a:cubicBezTo>
                <a:cubicBezTo>
                  <a:pt x="6760331" y="1643950"/>
                  <a:pt x="6754176" y="1649026"/>
                  <a:pt x="6748507" y="1652967"/>
                </a:cubicBezTo>
                <a:cubicBezTo>
                  <a:pt x="6744026" y="1654209"/>
                  <a:pt x="6738734" y="1656261"/>
                  <a:pt x="6732633" y="1659122"/>
                </a:cubicBezTo>
                <a:cubicBezTo>
                  <a:pt x="6726532" y="1661983"/>
                  <a:pt x="6723185" y="1665979"/>
                  <a:pt x="6722591" y="1671108"/>
                </a:cubicBezTo>
                <a:cubicBezTo>
                  <a:pt x="6722915" y="1674942"/>
                  <a:pt x="6724859" y="1677641"/>
                  <a:pt x="6728422" y="1679207"/>
                </a:cubicBezTo>
                <a:cubicBezTo>
                  <a:pt x="6731985" y="1680773"/>
                  <a:pt x="6735225" y="1681529"/>
                  <a:pt x="6738140" y="1681475"/>
                </a:cubicBezTo>
                <a:cubicBezTo>
                  <a:pt x="6748669" y="1668571"/>
                  <a:pt x="6760655" y="1656800"/>
                  <a:pt x="6774099" y="1646164"/>
                </a:cubicBezTo>
                <a:cubicBezTo>
                  <a:pt x="6787543" y="1635528"/>
                  <a:pt x="6801473" y="1625701"/>
                  <a:pt x="6815889" y="1616685"/>
                </a:cubicBezTo>
                <a:lnTo>
                  <a:pt x="6826255" y="1595952"/>
                </a:lnTo>
                <a:lnTo>
                  <a:pt x="6831438" y="1595952"/>
                </a:lnTo>
                <a:lnTo>
                  <a:pt x="6836621" y="1585585"/>
                </a:lnTo>
                <a:lnTo>
                  <a:pt x="6859945" y="1572628"/>
                </a:lnTo>
                <a:cubicBezTo>
                  <a:pt x="6861727" y="1565339"/>
                  <a:pt x="6864643" y="1561775"/>
                  <a:pt x="6868692" y="1561937"/>
                </a:cubicBezTo>
                <a:cubicBezTo>
                  <a:pt x="6872742" y="1562099"/>
                  <a:pt x="6875009" y="1555296"/>
                  <a:pt x="6875495" y="1541529"/>
                </a:cubicBezTo>
                <a:cubicBezTo>
                  <a:pt x="6875549" y="1541420"/>
                  <a:pt x="6875441" y="1540989"/>
                  <a:pt x="6875171" y="1540232"/>
                </a:cubicBezTo>
                <a:cubicBezTo>
                  <a:pt x="6874901" y="1539477"/>
                  <a:pt x="6874145" y="1539045"/>
                  <a:pt x="6872904" y="1538937"/>
                </a:cubicBezTo>
                <a:close/>
                <a:moveTo>
                  <a:pt x="3378771" y="1531125"/>
                </a:moveTo>
                <a:cubicBezTo>
                  <a:pt x="3378862" y="1533286"/>
                  <a:pt x="3379763" y="1534906"/>
                  <a:pt x="3381473" y="1535986"/>
                </a:cubicBezTo>
                <a:cubicBezTo>
                  <a:pt x="3383183" y="1537067"/>
                  <a:pt x="3385163" y="1537606"/>
                  <a:pt x="3387413" y="1537606"/>
                </a:cubicBezTo>
                <a:cubicBezTo>
                  <a:pt x="3391734" y="1537967"/>
                  <a:pt x="3396055" y="1537246"/>
                  <a:pt x="3400376" y="1535446"/>
                </a:cubicBezTo>
                <a:close/>
                <a:moveTo>
                  <a:pt x="3337725" y="1528965"/>
                </a:moveTo>
                <a:cubicBezTo>
                  <a:pt x="3337771" y="1530270"/>
                  <a:pt x="3338221" y="1531981"/>
                  <a:pt x="3339076" y="1534096"/>
                </a:cubicBezTo>
                <a:cubicBezTo>
                  <a:pt x="3339931" y="1536211"/>
                  <a:pt x="3340922" y="1537381"/>
                  <a:pt x="3342046" y="1537606"/>
                </a:cubicBezTo>
                <a:cubicBezTo>
                  <a:pt x="3343082" y="1537471"/>
                  <a:pt x="3343711" y="1536661"/>
                  <a:pt x="3343937" y="1535176"/>
                </a:cubicBezTo>
                <a:cubicBezTo>
                  <a:pt x="3344161" y="1533691"/>
                  <a:pt x="3344252" y="1532341"/>
                  <a:pt x="3344207" y="1531125"/>
                </a:cubicBezTo>
                <a:close/>
                <a:moveTo>
                  <a:pt x="4266662" y="1524644"/>
                </a:moveTo>
                <a:cubicBezTo>
                  <a:pt x="4266527" y="1532926"/>
                  <a:pt x="4267877" y="1537967"/>
                  <a:pt x="4270712" y="1539767"/>
                </a:cubicBezTo>
                <a:cubicBezTo>
                  <a:pt x="4273547" y="1541567"/>
                  <a:pt x="4278678" y="1542287"/>
                  <a:pt x="4286105" y="1541927"/>
                </a:cubicBezTo>
                <a:lnTo>
                  <a:pt x="4286105" y="1524644"/>
                </a:lnTo>
                <a:close/>
                <a:moveTo>
                  <a:pt x="2449059" y="1520783"/>
                </a:moveTo>
                <a:cubicBezTo>
                  <a:pt x="2445226" y="1521431"/>
                  <a:pt x="2442527" y="1524671"/>
                  <a:pt x="2440960" y="1530502"/>
                </a:cubicBezTo>
                <a:cubicBezTo>
                  <a:pt x="2439394" y="1536333"/>
                  <a:pt x="2438639" y="1540868"/>
                  <a:pt x="2438694" y="1544108"/>
                </a:cubicBezTo>
                <a:cubicBezTo>
                  <a:pt x="2439125" y="1551667"/>
                  <a:pt x="2440853" y="1558577"/>
                  <a:pt x="2443876" y="1564841"/>
                </a:cubicBezTo>
                <a:cubicBezTo>
                  <a:pt x="2446901" y="1571103"/>
                  <a:pt x="2448627" y="1578014"/>
                  <a:pt x="2449059" y="1585573"/>
                </a:cubicBezTo>
                <a:cubicBezTo>
                  <a:pt x="2443715" y="1585519"/>
                  <a:pt x="2438207" y="1586275"/>
                  <a:pt x="2432538" y="1587841"/>
                </a:cubicBezTo>
                <a:cubicBezTo>
                  <a:pt x="2426868" y="1589407"/>
                  <a:pt x="2422009" y="1592106"/>
                  <a:pt x="2417960" y="1595940"/>
                </a:cubicBezTo>
                <a:lnTo>
                  <a:pt x="2410185" y="1585573"/>
                </a:lnTo>
                <a:lnTo>
                  <a:pt x="2407594" y="1595940"/>
                </a:lnTo>
                <a:cubicBezTo>
                  <a:pt x="2404894" y="1595831"/>
                  <a:pt x="2402518" y="1596047"/>
                  <a:pt x="2400467" y="1596588"/>
                </a:cubicBezTo>
                <a:cubicBezTo>
                  <a:pt x="2398415" y="1597128"/>
                  <a:pt x="2397335" y="1598639"/>
                  <a:pt x="2397228" y="1601123"/>
                </a:cubicBezTo>
                <a:cubicBezTo>
                  <a:pt x="2397335" y="1606198"/>
                  <a:pt x="2396471" y="1609653"/>
                  <a:pt x="2394636" y="1611489"/>
                </a:cubicBezTo>
                <a:cubicBezTo>
                  <a:pt x="2392800" y="1613325"/>
                  <a:pt x="2389345" y="1614189"/>
                  <a:pt x="2384269" y="1614081"/>
                </a:cubicBezTo>
                <a:cubicBezTo>
                  <a:pt x="2383514" y="1621639"/>
                  <a:pt x="2380490" y="1625311"/>
                  <a:pt x="2375199" y="1625095"/>
                </a:cubicBezTo>
                <a:cubicBezTo>
                  <a:pt x="2369907" y="1624879"/>
                  <a:pt x="2366884" y="1629846"/>
                  <a:pt x="2366128" y="1639997"/>
                </a:cubicBezTo>
                <a:cubicBezTo>
                  <a:pt x="2359758" y="1651929"/>
                  <a:pt x="2352414" y="1663699"/>
                  <a:pt x="2344101" y="1675307"/>
                </a:cubicBezTo>
                <a:cubicBezTo>
                  <a:pt x="2335785" y="1686916"/>
                  <a:pt x="2325850" y="1696742"/>
                  <a:pt x="2314296" y="1704787"/>
                </a:cubicBezTo>
                <a:cubicBezTo>
                  <a:pt x="2316457" y="1707810"/>
                  <a:pt x="2319911" y="1709538"/>
                  <a:pt x="2324662" y="1709970"/>
                </a:cubicBezTo>
                <a:cubicBezTo>
                  <a:pt x="2329630" y="1709700"/>
                  <a:pt x="2332655" y="1710240"/>
                  <a:pt x="2333733" y="1711589"/>
                </a:cubicBezTo>
                <a:cubicBezTo>
                  <a:pt x="2334813" y="1712939"/>
                  <a:pt x="2335245" y="1716719"/>
                  <a:pt x="2335029" y="1722928"/>
                </a:cubicBezTo>
                <a:cubicBezTo>
                  <a:pt x="2324662" y="1725843"/>
                  <a:pt x="2314296" y="1729083"/>
                  <a:pt x="2303930" y="1732646"/>
                </a:cubicBezTo>
                <a:cubicBezTo>
                  <a:pt x="2293563" y="1736210"/>
                  <a:pt x="2283198" y="1738154"/>
                  <a:pt x="2272831" y="1738478"/>
                </a:cubicBezTo>
                <a:lnTo>
                  <a:pt x="2267647" y="1764394"/>
                </a:lnTo>
                <a:lnTo>
                  <a:pt x="2296155" y="1759210"/>
                </a:lnTo>
                <a:cubicBezTo>
                  <a:pt x="2300744" y="1760722"/>
                  <a:pt x="2306468" y="1760938"/>
                  <a:pt x="2313324" y="1759858"/>
                </a:cubicBezTo>
                <a:cubicBezTo>
                  <a:pt x="2320181" y="1758778"/>
                  <a:pt x="2323961" y="1755107"/>
                  <a:pt x="2324662" y="1748844"/>
                </a:cubicBezTo>
                <a:lnTo>
                  <a:pt x="2335029" y="1743661"/>
                </a:lnTo>
                <a:cubicBezTo>
                  <a:pt x="2333355" y="1734914"/>
                  <a:pt x="2339294" y="1728435"/>
                  <a:pt x="2352846" y="1724224"/>
                </a:cubicBezTo>
                <a:cubicBezTo>
                  <a:pt x="2366398" y="1720012"/>
                  <a:pt x="2374281" y="1708350"/>
                  <a:pt x="2376494" y="1689237"/>
                </a:cubicBezTo>
                <a:cubicBezTo>
                  <a:pt x="2397228" y="1679302"/>
                  <a:pt x="2417960" y="1668073"/>
                  <a:pt x="2438694" y="1655546"/>
                </a:cubicBezTo>
                <a:cubicBezTo>
                  <a:pt x="2439125" y="1648798"/>
                  <a:pt x="2440853" y="1645450"/>
                  <a:pt x="2443876" y="1645504"/>
                </a:cubicBezTo>
                <a:cubicBezTo>
                  <a:pt x="2446901" y="1645558"/>
                  <a:pt x="2448627" y="1642858"/>
                  <a:pt x="2449059" y="1637405"/>
                </a:cubicBezTo>
                <a:cubicBezTo>
                  <a:pt x="2445226" y="1638323"/>
                  <a:pt x="2442527" y="1637135"/>
                  <a:pt x="2440960" y="1633842"/>
                </a:cubicBezTo>
                <a:cubicBezTo>
                  <a:pt x="2439394" y="1630548"/>
                  <a:pt x="2438639" y="1627417"/>
                  <a:pt x="2438694" y="1624447"/>
                </a:cubicBezTo>
                <a:cubicBezTo>
                  <a:pt x="2435777" y="1624609"/>
                  <a:pt x="2432538" y="1624285"/>
                  <a:pt x="2428974" y="1623475"/>
                </a:cubicBezTo>
                <a:cubicBezTo>
                  <a:pt x="2425411" y="1622665"/>
                  <a:pt x="2423467" y="1620398"/>
                  <a:pt x="2423143" y="1616672"/>
                </a:cubicBezTo>
                <a:cubicBezTo>
                  <a:pt x="2423413" y="1610356"/>
                  <a:pt x="2426113" y="1604849"/>
                  <a:pt x="2431242" y="1600151"/>
                </a:cubicBezTo>
                <a:cubicBezTo>
                  <a:pt x="2436372" y="1595454"/>
                  <a:pt x="2442310" y="1590595"/>
                  <a:pt x="2449059" y="1585573"/>
                </a:cubicBezTo>
                <a:cubicBezTo>
                  <a:pt x="2450463" y="1584331"/>
                  <a:pt x="2452191" y="1582928"/>
                  <a:pt x="2454243" y="1581362"/>
                </a:cubicBezTo>
                <a:cubicBezTo>
                  <a:pt x="2456294" y="1579796"/>
                  <a:pt x="2458022" y="1577745"/>
                  <a:pt x="2459426" y="1575207"/>
                </a:cubicBezTo>
                <a:cubicBezTo>
                  <a:pt x="2462125" y="1575207"/>
                  <a:pt x="2464501" y="1574559"/>
                  <a:pt x="2466552" y="1573263"/>
                </a:cubicBezTo>
                <a:cubicBezTo>
                  <a:pt x="2468604" y="1571967"/>
                  <a:pt x="2469684" y="1570024"/>
                  <a:pt x="2469792" y="1567432"/>
                </a:cubicBezTo>
                <a:cubicBezTo>
                  <a:pt x="2469576" y="1562087"/>
                  <a:pt x="2468064" y="1556580"/>
                  <a:pt x="2465257" y="1550911"/>
                </a:cubicBezTo>
                <a:cubicBezTo>
                  <a:pt x="2462449" y="1545242"/>
                  <a:pt x="2459641" y="1540382"/>
                  <a:pt x="2456834" y="1536333"/>
                </a:cubicBezTo>
                <a:cubicBezTo>
                  <a:pt x="2456996" y="1533418"/>
                  <a:pt x="2456672" y="1530178"/>
                  <a:pt x="2455862" y="1526614"/>
                </a:cubicBezTo>
                <a:cubicBezTo>
                  <a:pt x="2455052" y="1523051"/>
                  <a:pt x="2452784" y="1521107"/>
                  <a:pt x="2449059" y="1520783"/>
                </a:cubicBezTo>
                <a:close/>
                <a:moveTo>
                  <a:pt x="1845217" y="1515600"/>
                </a:moveTo>
                <a:cubicBezTo>
                  <a:pt x="1840250" y="1515384"/>
                  <a:pt x="1837226" y="1515816"/>
                  <a:pt x="1836147" y="1516896"/>
                </a:cubicBezTo>
                <a:cubicBezTo>
                  <a:pt x="1835067" y="1517976"/>
                  <a:pt x="1834635" y="1520999"/>
                  <a:pt x="1834851" y="1525966"/>
                </a:cubicBezTo>
                <a:cubicBezTo>
                  <a:pt x="1837551" y="1525859"/>
                  <a:pt x="1839926" y="1524779"/>
                  <a:pt x="1841978" y="1522727"/>
                </a:cubicBezTo>
                <a:cubicBezTo>
                  <a:pt x="1844029" y="1520676"/>
                  <a:pt x="1845109" y="1518300"/>
                  <a:pt x="1845217" y="1515600"/>
                </a:cubicBezTo>
                <a:close/>
                <a:moveTo>
                  <a:pt x="6898820" y="1502654"/>
                </a:moveTo>
                <a:lnTo>
                  <a:pt x="6893636" y="1505246"/>
                </a:lnTo>
                <a:lnTo>
                  <a:pt x="6893636" y="1507838"/>
                </a:lnTo>
                <a:cubicBezTo>
                  <a:pt x="6893528" y="1509295"/>
                  <a:pt x="6893744" y="1510915"/>
                  <a:pt x="6894284" y="1512697"/>
                </a:cubicBezTo>
                <a:cubicBezTo>
                  <a:pt x="6894824" y="1514478"/>
                  <a:pt x="6896336" y="1515451"/>
                  <a:pt x="6898820" y="1515613"/>
                </a:cubicBezTo>
                <a:cubicBezTo>
                  <a:pt x="6900169" y="1515451"/>
                  <a:pt x="6901357" y="1514478"/>
                  <a:pt x="6902383" y="1512697"/>
                </a:cubicBezTo>
                <a:cubicBezTo>
                  <a:pt x="6903409" y="1510915"/>
                  <a:pt x="6903949" y="1509295"/>
                  <a:pt x="6904003" y="1507838"/>
                </a:cubicBezTo>
                <a:cubicBezTo>
                  <a:pt x="6903570" y="1504814"/>
                  <a:pt x="6901843" y="1503087"/>
                  <a:pt x="6898820" y="1502654"/>
                </a:cubicBezTo>
                <a:close/>
                <a:moveTo>
                  <a:pt x="8312132" y="1501421"/>
                </a:moveTo>
                <a:lnTo>
                  <a:pt x="8312132" y="1510062"/>
                </a:lnTo>
                <a:lnTo>
                  <a:pt x="8307811" y="1518703"/>
                </a:lnTo>
                <a:lnTo>
                  <a:pt x="8314292" y="1510062"/>
                </a:lnTo>
                <a:cubicBezTo>
                  <a:pt x="8314337" y="1509702"/>
                  <a:pt x="8314247" y="1508262"/>
                  <a:pt x="8314022" y="1505741"/>
                </a:cubicBezTo>
                <a:cubicBezTo>
                  <a:pt x="8313797" y="1503221"/>
                  <a:pt x="8313167" y="1501781"/>
                  <a:pt x="8312132" y="1501421"/>
                </a:cubicBezTo>
                <a:close/>
                <a:moveTo>
                  <a:pt x="1845217" y="1497459"/>
                </a:moveTo>
                <a:cubicBezTo>
                  <a:pt x="1845109" y="1498917"/>
                  <a:pt x="1845325" y="1500536"/>
                  <a:pt x="1845865" y="1502319"/>
                </a:cubicBezTo>
                <a:cubicBezTo>
                  <a:pt x="1846405" y="1504100"/>
                  <a:pt x="1847917" y="1505072"/>
                  <a:pt x="1850400" y="1505234"/>
                </a:cubicBezTo>
                <a:lnTo>
                  <a:pt x="1855584" y="1505234"/>
                </a:lnTo>
                <a:cubicBezTo>
                  <a:pt x="1855475" y="1502642"/>
                  <a:pt x="1854396" y="1500698"/>
                  <a:pt x="1852344" y="1499403"/>
                </a:cubicBezTo>
                <a:cubicBezTo>
                  <a:pt x="1850292" y="1498107"/>
                  <a:pt x="1847917" y="1497459"/>
                  <a:pt x="1845217" y="1497459"/>
                </a:cubicBezTo>
                <a:close/>
                <a:moveTo>
                  <a:pt x="4681443" y="1496560"/>
                </a:moveTo>
                <a:cubicBezTo>
                  <a:pt x="4684909" y="1496380"/>
                  <a:pt x="4688239" y="1496741"/>
                  <a:pt x="4691435" y="1497641"/>
                </a:cubicBezTo>
                <a:cubicBezTo>
                  <a:pt x="4694629" y="1498540"/>
                  <a:pt x="4696340" y="1501061"/>
                  <a:pt x="4696565" y="1505201"/>
                </a:cubicBezTo>
                <a:cubicBezTo>
                  <a:pt x="4696294" y="1509478"/>
                  <a:pt x="4695215" y="1513888"/>
                  <a:pt x="4693324" y="1518433"/>
                </a:cubicBezTo>
                <a:cubicBezTo>
                  <a:pt x="4691435" y="1522979"/>
                  <a:pt x="4690354" y="1527930"/>
                  <a:pt x="4690084" y="1533286"/>
                </a:cubicBezTo>
                <a:cubicBezTo>
                  <a:pt x="4685628" y="1533286"/>
                  <a:pt x="4681578" y="1532206"/>
                  <a:pt x="4677932" y="1530045"/>
                </a:cubicBezTo>
                <a:cubicBezTo>
                  <a:pt x="4674287" y="1527885"/>
                  <a:pt x="4671855" y="1524644"/>
                  <a:pt x="4670640" y="1520324"/>
                </a:cubicBezTo>
                <a:cubicBezTo>
                  <a:pt x="4671000" y="1511322"/>
                  <a:pt x="4674602" y="1503401"/>
                  <a:pt x="4681443" y="1496560"/>
                </a:cubicBezTo>
                <a:close/>
                <a:moveTo>
                  <a:pt x="4618793" y="1496560"/>
                </a:moveTo>
                <a:cubicBezTo>
                  <a:pt x="4618838" y="1497865"/>
                  <a:pt x="4619288" y="1499576"/>
                  <a:pt x="4620143" y="1501692"/>
                </a:cubicBezTo>
                <a:cubicBezTo>
                  <a:pt x="4620998" y="1503807"/>
                  <a:pt x="4621989" y="1504977"/>
                  <a:pt x="4623114" y="1505201"/>
                </a:cubicBezTo>
                <a:cubicBezTo>
                  <a:pt x="4625185" y="1505067"/>
                  <a:pt x="4626445" y="1504257"/>
                  <a:pt x="4626894" y="1502771"/>
                </a:cubicBezTo>
                <a:cubicBezTo>
                  <a:pt x="4627344" y="1501286"/>
                  <a:pt x="4627525" y="1499936"/>
                  <a:pt x="4627434" y="1498721"/>
                </a:cubicBezTo>
                <a:close/>
                <a:moveTo>
                  <a:pt x="8625378" y="1484139"/>
                </a:moveTo>
                <a:cubicBezTo>
                  <a:pt x="8627539" y="1484228"/>
                  <a:pt x="8629159" y="1485128"/>
                  <a:pt x="8630239" y="1486838"/>
                </a:cubicBezTo>
                <a:cubicBezTo>
                  <a:pt x="8631319" y="1488549"/>
                  <a:pt x="8631859" y="1490529"/>
                  <a:pt x="8631859" y="1492780"/>
                </a:cubicBezTo>
                <a:lnTo>
                  <a:pt x="8616737" y="1497100"/>
                </a:lnTo>
                <a:cubicBezTo>
                  <a:pt x="8616692" y="1494670"/>
                  <a:pt x="8617322" y="1491969"/>
                  <a:pt x="8618627" y="1488999"/>
                </a:cubicBezTo>
                <a:cubicBezTo>
                  <a:pt x="8619932" y="1486028"/>
                  <a:pt x="8622183" y="1484408"/>
                  <a:pt x="8625378" y="1484139"/>
                </a:cubicBezTo>
                <a:close/>
                <a:moveTo>
                  <a:pt x="8318613" y="1477657"/>
                </a:moveTo>
                <a:cubicBezTo>
                  <a:pt x="8318658" y="1478962"/>
                  <a:pt x="8319108" y="1480673"/>
                  <a:pt x="8319963" y="1482788"/>
                </a:cubicBezTo>
                <a:cubicBezTo>
                  <a:pt x="8320818" y="1484903"/>
                  <a:pt x="8321808" y="1486074"/>
                  <a:pt x="8322934" y="1486299"/>
                </a:cubicBezTo>
                <a:cubicBezTo>
                  <a:pt x="8325004" y="1486164"/>
                  <a:pt x="8326264" y="1485354"/>
                  <a:pt x="8326714" y="1483868"/>
                </a:cubicBezTo>
                <a:cubicBezTo>
                  <a:pt x="8327164" y="1482383"/>
                  <a:pt x="8327344" y="1481033"/>
                  <a:pt x="8327254" y="1479817"/>
                </a:cubicBezTo>
                <a:close/>
                <a:moveTo>
                  <a:pt x="1881500" y="1476727"/>
                </a:moveTo>
                <a:cubicBezTo>
                  <a:pt x="1880312" y="1476834"/>
                  <a:pt x="1879448" y="1477266"/>
                  <a:pt x="1878908" y="1478022"/>
                </a:cubicBezTo>
                <a:cubicBezTo>
                  <a:pt x="1878368" y="1478778"/>
                  <a:pt x="1877504" y="1479210"/>
                  <a:pt x="1876316" y="1479318"/>
                </a:cubicBezTo>
                <a:cubicBezTo>
                  <a:pt x="1876370" y="1480884"/>
                  <a:pt x="1876910" y="1482935"/>
                  <a:pt x="1877936" y="1485473"/>
                </a:cubicBezTo>
                <a:cubicBezTo>
                  <a:pt x="1878962" y="1488010"/>
                  <a:pt x="1880150" y="1489414"/>
                  <a:pt x="1881500" y="1489684"/>
                </a:cubicBezTo>
                <a:cubicBezTo>
                  <a:pt x="1883983" y="1489522"/>
                  <a:pt x="1885495" y="1488550"/>
                  <a:pt x="1886035" y="1486769"/>
                </a:cubicBezTo>
                <a:cubicBezTo>
                  <a:pt x="1886575" y="1484987"/>
                  <a:pt x="1886791" y="1483367"/>
                  <a:pt x="1886683" y="1481910"/>
                </a:cubicBezTo>
                <a:cubicBezTo>
                  <a:pt x="1886251" y="1478886"/>
                  <a:pt x="1884523" y="1477158"/>
                  <a:pt x="1881500" y="1476727"/>
                </a:cubicBezTo>
                <a:close/>
                <a:moveTo>
                  <a:pt x="2594190" y="1463768"/>
                </a:moveTo>
                <a:lnTo>
                  <a:pt x="2596780" y="1515600"/>
                </a:lnTo>
                <a:cubicBezTo>
                  <a:pt x="2596996" y="1519488"/>
                  <a:pt x="2596564" y="1526614"/>
                  <a:pt x="2595484" y="1536981"/>
                </a:cubicBezTo>
                <a:cubicBezTo>
                  <a:pt x="2594405" y="1547347"/>
                  <a:pt x="2591381" y="1553178"/>
                  <a:pt x="2586414" y="1554474"/>
                </a:cubicBezTo>
                <a:cubicBezTo>
                  <a:pt x="2580205" y="1554096"/>
                  <a:pt x="2576425" y="1551613"/>
                  <a:pt x="2575076" y="1547023"/>
                </a:cubicBezTo>
                <a:cubicBezTo>
                  <a:pt x="2573726" y="1542434"/>
                  <a:pt x="2573186" y="1538006"/>
                  <a:pt x="2573456" y="1533742"/>
                </a:cubicBezTo>
                <a:cubicBezTo>
                  <a:pt x="2573672" y="1525157"/>
                  <a:pt x="2575832" y="1511874"/>
                  <a:pt x="2579935" y="1493896"/>
                </a:cubicBezTo>
                <a:cubicBezTo>
                  <a:pt x="2584038" y="1475916"/>
                  <a:pt x="2588789" y="1465874"/>
                  <a:pt x="2594190" y="1463768"/>
                </a:cubicBezTo>
                <a:close/>
                <a:moveTo>
                  <a:pt x="4597191" y="1457675"/>
                </a:moveTo>
                <a:lnTo>
                  <a:pt x="4590709" y="1461995"/>
                </a:lnTo>
                <a:cubicBezTo>
                  <a:pt x="4580043" y="1463796"/>
                  <a:pt x="4572752" y="1470996"/>
                  <a:pt x="4568836" y="1483599"/>
                </a:cubicBezTo>
                <a:cubicBezTo>
                  <a:pt x="4564920" y="1496200"/>
                  <a:pt x="4557090" y="1503401"/>
                  <a:pt x="4545342" y="1505201"/>
                </a:cubicBezTo>
                <a:cubicBezTo>
                  <a:pt x="4544713" y="1514248"/>
                  <a:pt x="4542193" y="1523699"/>
                  <a:pt x="4537782" y="1533556"/>
                </a:cubicBezTo>
                <a:cubicBezTo>
                  <a:pt x="4533371" y="1543412"/>
                  <a:pt x="4530851" y="1551243"/>
                  <a:pt x="4530220" y="1557049"/>
                </a:cubicBezTo>
                <a:lnTo>
                  <a:pt x="4541022" y="1550568"/>
                </a:lnTo>
                <a:cubicBezTo>
                  <a:pt x="4548449" y="1548678"/>
                  <a:pt x="4553039" y="1541117"/>
                  <a:pt x="4554794" y="1527885"/>
                </a:cubicBezTo>
                <a:cubicBezTo>
                  <a:pt x="4556550" y="1514653"/>
                  <a:pt x="4562760" y="1507092"/>
                  <a:pt x="4573426" y="1505201"/>
                </a:cubicBezTo>
                <a:cubicBezTo>
                  <a:pt x="4573607" y="1499756"/>
                  <a:pt x="4575407" y="1494445"/>
                  <a:pt x="4578828" y="1489269"/>
                </a:cubicBezTo>
                <a:cubicBezTo>
                  <a:pt x="4582249" y="1484093"/>
                  <a:pt x="4586209" y="1479323"/>
                  <a:pt x="4590709" y="1474957"/>
                </a:cubicBezTo>
                <a:cubicBezTo>
                  <a:pt x="4590350" y="1470636"/>
                  <a:pt x="4591069" y="1466316"/>
                  <a:pt x="4592870" y="1461995"/>
                </a:cubicBezTo>
                <a:close/>
                <a:moveTo>
                  <a:pt x="3426299" y="1455514"/>
                </a:moveTo>
                <a:cubicBezTo>
                  <a:pt x="3425579" y="1460915"/>
                  <a:pt x="3422699" y="1463076"/>
                  <a:pt x="3417657" y="1461995"/>
                </a:cubicBezTo>
                <a:cubicBezTo>
                  <a:pt x="3412617" y="1460915"/>
                  <a:pt x="3409737" y="1463076"/>
                  <a:pt x="3409017" y="1468476"/>
                </a:cubicBezTo>
                <a:cubicBezTo>
                  <a:pt x="3405821" y="1469736"/>
                  <a:pt x="3403570" y="1472077"/>
                  <a:pt x="3402265" y="1475497"/>
                </a:cubicBezTo>
                <a:cubicBezTo>
                  <a:pt x="3400960" y="1478918"/>
                  <a:pt x="3400331" y="1482338"/>
                  <a:pt x="3400376" y="1485759"/>
                </a:cubicBezTo>
                <a:lnTo>
                  <a:pt x="3400376" y="1503041"/>
                </a:lnTo>
                <a:lnTo>
                  <a:pt x="3409017" y="1511683"/>
                </a:lnTo>
                <a:cubicBezTo>
                  <a:pt x="3409061" y="1506101"/>
                  <a:pt x="3410592" y="1500521"/>
                  <a:pt x="3413608" y="1494940"/>
                </a:cubicBezTo>
                <a:cubicBezTo>
                  <a:pt x="3416623" y="1489359"/>
                  <a:pt x="3420854" y="1484859"/>
                  <a:pt x="3426299" y="1481438"/>
                </a:cubicBezTo>
                <a:lnTo>
                  <a:pt x="3437101" y="1468476"/>
                </a:lnTo>
                <a:close/>
                <a:moveTo>
                  <a:pt x="8342376" y="1453894"/>
                </a:moveTo>
                <a:cubicBezTo>
                  <a:pt x="8342376" y="1455964"/>
                  <a:pt x="8342916" y="1457224"/>
                  <a:pt x="8343997" y="1457674"/>
                </a:cubicBezTo>
                <a:cubicBezTo>
                  <a:pt x="8345077" y="1458124"/>
                  <a:pt x="8346697" y="1458304"/>
                  <a:pt x="8348858" y="1458215"/>
                </a:cubicBezTo>
                <a:lnTo>
                  <a:pt x="8351018" y="1458215"/>
                </a:lnTo>
                <a:cubicBezTo>
                  <a:pt x="8351018" y="1456144"/>
                  <a:pt x="8350478" y="1454884"/>
                  <a:pt x="8349397" y="1454434"/>
                </a:cubicBezTo>
                <a:cubicBezTo>
                  <a:pt x="8348317" y="1453984"/>
                  <a:pt x="8346697" y="1453804"/>
                  <a:pt x="8344536" y="1453894"/>
                </a:cubicBezTo>
                <a:close/>
                <a:moveTo>
                  <a:pt x="8351018" y="1436611"/>
                </a:moveTo>
                <a:cubicBezTo>
                  <a:pt x="8350928" y="1437826"/>
                  <a:pt x="8351107" y="1439177"/>
                  <a:pt x="8351558" y="1440662"/>
                </a:cubicBezTo>
                <a:cubicBezTo>
                  <a:pt x="8352008" y="1442147"/>
                  <a:pt x="8353268" y="1442957"/>
                  <a:pt x="8355338" y="1443092"/>
                </a:cubicBezTo>
                <a:lnTo>
                  <a:pt x="8359659" y="1443092"/>
                </a:lnTo>
                <a:cubicBezTo>
                  <a:pt x="8359569" y="1440932"/>
                  <a:pt x="8358669" y="1439312"/>
                  <a:pt x="8356958" y="1438231"/>
                </a:cubicBezTo>
                <a:cubicBezTo>
                  <a:pt x="8355248" y="1437152"/>
                  <a:pt x="8353268" y="1436611"/>
                  <a:pt x="8351018" y="1436611"/>
                </a:cubicBezTo>
                <a:close/>
                <a:moveTo>
                  <a:pt x="4716007" y="1436071"/>
                </a:moveTo>
                <a:lnTo>
                  <a:pt x="4733291" y="1455514"/>
                </a:lnTo>
                <a:cubicBezTo>
                  <a:pt x="4732931" y="1461681"/>
                  <a:pt x="4731490" y="1466631"/>
                  <a:pt x="4728970" y="1470367"/>
                </a:cubicBezTo>
                <a:cubicBezTo>
                  <a:pt x="4726450" y="1474102"/>
                  <a:pt x="4725009" y="1478513"/>
                  <a:pt x="4724649" y="1483599"/>
                </a:cubicBezTo>
                <a:lnTo>
                  <a:pt x="4720328" y="1483599"/>
                </a:lnTo>
                <a:cubicBezTo>
                  <a:pt x="4713487" y="1483959"/>
                  <a:pt x="4709888" y="1481078"/>
                  <a:pt x="4709526" y="1474957"/>
                </a:cubicBezTo>
                <a:cubicBezTo>
                  <a:pt x="4709797" y="1468476"/>
                  <a:pt x="4710877" y="1461995"/>
                  <a:pt x="4712768" y="1455514"/>
                </a:cubicBezTo>
                <a:cubicBezTo>
                  <a:pt x="4714657" y="1449033"/>
                  <a:pt x="4715738" y="1442553"/>
                  <a:pt x="4716007" y="1436071"/>
                </a:cubicBezTo>
                <a:close/>
                <a:moveTo>
                  <a:pt x="4355234" y="1429591"/>
                </a:moveTo>
                <a:lnTo>
                  <a:pt x="4340113" y="1431751"/>
                </a:lnTo>
                <a:lnTo>
                  <a:pt x="4327150" y="1455514"/>
                </a:lnTo>
                <a:lnTo>
                  <a:pt x="4329311" y="1464156"/>
                </a:lnTo>
                <a:cubicBezTo>
                  <a:pt x="4331831" y="1464201"/>
                  <a:pt x="4334892" y="1463571"/>
                  <a:pt x="4338493" y="1462265"/>
                </a:cubicBezTo>
                <a:cubicBezTo>
                  <a:pt x="4342093" y="1460960"/>
                  <a:pt x="4344072" y="1458710"/>
                  <a:pt x="4344434" y="1455514"/>
                </a:cubicBezTo>
                <a:cubicBezTo>
                  <a:pt x="4349788" y="1455244"/>
                  <a:pt x="4354200" y="1453084"/>
                  <a:pt x="4357666" y="1449033"/>
                </a:cubicBezTo>
                <a:cubicBezTo>
                  <a:pt x="4361131" y="1444983"/>
                  <a:pt x="4363921" y="1440662"/>
                  <a:pt x="4366036" y="1436071"/>
                </a:cubicBezTo>
                <a:cubicBezTo>
                  <a:pt x="4365857" y="1432966"/>
                  <a:pt x="4364597" y="1431076"/>
                  <a:pt x="4362256" y="1430401"/>
                </a:cubicBezTo>
                <a:cubicBezTo>
                  <a:pt x="4359916" y="1429726"/>
                  <a:pt x="4357575" y="1429455"/>
                  <a:pt x="4355234" y="1429591"/>
                </a:cubicBezTo>
                <a:close/>
                <a:moveTo>
                  <a:pt x="3339886" y="1416629"/>
                </a:moveTo>
                <a:cubicBezTo>
                  <a:pt x="3337366" y="1416629"/>
                  <a:pt x="3335925" y="1418789"/>
                  <a:pt x="3335565" y="1423110"/>
                </a:cubicBezTo>
                <a:cubicBezTo>
                  <a:pt x="3336375" y="1427700"/>
                  <a:pt x="3337456" y="1432021"/>
                  <a:pt x="3338807" y="1436071"/>
                </a:cubicBezTo>
                <a:cubicBezTo>
                  <a:pt x="3340157" y="1440122"/>
                  <a:pt x="3336916" y="1442283"/>
                  <a:pt x="3329084" y="1442553"/>
                </a:cubicBezTo>
                <a:lnTo>
                  <a:pt x="3326925" y="1449033"/>
                </a:lnTo>
                <a:cubicBezTo>
                  <a:pt x="3327104" y="1452409"/>
                  <a:pt x="3328364" y="1455919"/>
                  <a:pt x="3330705" y="1459565"/>
                </a:cubicBezTo>
                <a:cubicBezTo>
                  <a:pt x="3333045" y="1463210"/>
                  <a:pt x="3335386" y="1466181"/>
                  <a:pt x="3337725" y="1468476"/>
                </a:cubicBezTo>
                <a:cubicBezTo>
                  <a:pt x="3329445" y="1468341"/>
                  <a:pt x="3324403" y="1469691"/>
                  <a:pt x="3322604" y="1472527"/>
                </a:cubicBezTo>
                <a:cubicBezTo>
                  <a:pt x="3320804" y="1475362"/>
                  <a:pt x="3320083" y="1480493"/>
                  <a:pt x="3320444" y="1487919"/>
                </a:cubicBezTo>
                <a:cubicBezTo>
                  <a:pt x="3320173" y="1494220"/>
                  <a:pt x="3320714" y="1498361"/>
                  <a:pt x="3322064" y="1500341"/>
                </a:cubicBezTo>
                <a:cubicBezTo>
                  <a:pt x="3323415" y="1502321"/>
                  <a:pt x="3327195" y="1503222"/>
                  <a:pt x="3333405" y="1503041"/>
                </a:cubicBezTo>
                <a:lnTo>
                  <a:pt x="3344207" y="1477117"/>
                </a:lnTo>
                <a:cubicBezTo>
                  <a:pt x="3338536" y="1476847"/>
                  <a:pt x="3336916" y="1474687"/>
                  <a:pt x="3339347" y="1470636"/>
                </a:cubicBezTo>
                <a:cubicBezTo>
                  <a:pt x="3341777" y="1466586"/>
                  <a:pt x="3343397" y="1462265"/>
                  <a:pt x="3344207" y="1457675"/>
                </a:cubicBezTo>
                <a:lnTo>
                  <a:pt x="3357169" y="1442553"/>
                </a:lnTo>
                <a:cubicBezTo>
                  <a:pt x="3357124" y="1437692"/>
                  <a:pt x="3355593" y="1432291"/>
                  <a:pt x="3352579" y="1426350"/>
                </a:cubicBezTo>
                <a:cubicBezTo>
                  <a:pt x="3349563" y="1420409"/>
                  <a:pt x="3345333" y="1417169"/>
                  <a:pt x="3339886" y="1416629"/>
                </a:cubicBezTo>
                <a:close/>
                <a:moveTo>
                  <a:pt x="2552724" y="1411936"/>
                </a:moveTo>
                <a:lnTo>
                  <a:pt x="2560498" y="1422303"/>
                </a:lnTo>
                <a:cubicBezTo>
                  <a:pt x="2562982" y="1422141"/>
                  <a:pt x="2564494" y="1421169"/>
                  <a:pt x="2565033" y="1419387"/>
                </a:cubicBezTo>
                <a:cubicBezTo>
                  <a:pt x="2565573" y="1417605"/>
                  <a:pt x="2565789" y="1415986"/>
                  <a:pt x="2565681" y="1414528"/>
                </a:cubicBezTo>
                <a:close/>
                <a:moveTo>
                  <a:pt x="5488992" y="1404174"/>
                </a:moveTo>
                <a:cubicBezTo>
                  <a:pt x="5486076" y="1415836"/>
                  <a:pt x="5482189" y="1427498"/>
                  <a:pt x="5477330" y="1439161"/>
                </a:cubicBezTo>
                <a:cubicBezTo>
                  <a:pt x="5472470" y="1450822"/>
                  <a:pt x="5468583" y="1462485"/>
                  <a:pt x="5465667" y="1474147"/>
                </a:cubicBezTo>
                <a:cubicBezTo>
                  <a:pt x="5465613" y="1475821"/>
                  <a:pt x="5465073" y="1478304"/>
                  <a:pt x="5464047" y="1481598"/>
                </a:cubicBezTo>
                <a:cubicBezTo>
                  <a:pt x="5463022" y="1484891"/>
                  <a:pt x="5461834" y="1486727"/>
                  <a:pt x="5460484" y="1487105"/>
                </a:cubicBezTo>
                <a:cubicBezTo>
                  <a:pt x="5458054" y="1485809"/>
                  <a:pt x="5455139" y="1480626"/>
                  <a:pt x="5451737" y="1471555"/>
                </a:cubicBezTo>
                <a:cubicBezTo>
                  <a:pt x="5448336" y="1462485"/>
                  <a:pt x="5443477" y="1457301"/>
                  <a:pt x="5437160" y="1456006"/>
                </a:cubicBezTo>
                <a:cubicBezTo>
                  <a:pt x="5435756" y="1465076"/>
                  <a:pt x="5433381" y="1474147"/>
                  <a:pt x="5430033" y="1483217"/>
                </a:cubicBezTo>
                <a:cubicBezTo>
                  <a:pt x="5426686" y="1492288"/>
                  <a:pt x="5423014" y="1501359"/>
                  <a:pt x="5419019" y="1510429"/>
                </a:cubicBezTo>
                <a:lnTo>
                  <a:pt x="5447526" y="1513021"/>
                </a:lnTo>
                <a:cubicBezTo>
                  <a:pt x="5447526" y="1511347"/>
                  <a:pt x="5448174" y="1508864"/>
                  <a:pt x="5449470" y="1505570"/>
                </a:cubicBezTo>
                <a:cubicBezTo>
                  <a:pt x="5450766" y="1502276"/>
                  <a:pt x="5452709" y="1500441"/>
                  <a:pt x="5455301" y="1500063"/>
                </a:cubicBezTo>
                <a:cubicBezTo>
                  <a:pt x="5456543" y="1500225"/>
                  <a:pt x="5457299" y="1501197"/>
                  <a:pt x="5457569" y="1502978"/>
                </a:cubicBezTo>
                <a:cubicBezTo>
                  <a:pt x="5457838" y="1504760"/>
                  <a:pt x="5457947" y="1506380"/>
                  <a:pt x="5457892" y="1507838"/>
                </a:cubicBezTo>
                <a:cubicBezTo>
                  <a:pt x="5457731" y="1514371"/>
                  <a:pt x="5456111" y="1520742"/>
                  <a:pt x="5453033" y="1526951"/>
                </a:cubicBezTo>
                <a:cubicBezTo>
                  <a:pt x="5449956" y="1533160"/>
                  <a:pt x="5446392" y="1538883"/>
                  <a:pt x="5442343" y="1544120"/>
                </a:cubicBezTo>
                <a:cubicBezTo>
                  <a:pt x="5443099" y="1549195"/>
                  <a:pt x="5446770" y="1552650"/>
                  <a:pt x="5453357" y="1554486"/>
                </a:cubicBezTo>
                <a:cubicBezTo>
                  <a:pt x="5459944" y="1556322"/>
                  <a:pt x="5464911" y="1557186"/>
                  <a:pt x="5468259" y="1557078"/>
                </a:cubicBezTo>
                <a:lnTo>
                  <a:pt x="5491583" y="1507838"/>
                </a:lnTo>
                <a:lnTo>
                  <a:pt x="5476034" y="1492288"/>
                </a:lnTo>
                <a:cubicBezTo>
                  <a:pt x="5476358" y="1483272"/>
                  <a:pt x="5478301" y="1474741"/>
                  <a:pt x="5481865" y="1466696"/>
                </a:cubicBezTo>
                <a:cubicBezTo>
                  <a:pt x="5485428" y="1458651"/>
                  <a:pt x="5488668" y="1450768"/>
                  <a:pt x="5491583" y="1443048"/>
                </a:cubicBezTo>
                <a:lnTo>
                  <a:pt x="5504541" y="1424907"/>
                </a:lnTo>
                <a:lnTo>
                  <a:pt x="5507133" y="1406766"/>
                </a:lnTo>
                <a:close/>
                <a:moveTo>
                  <a:pt x="4143523" y="1403667"/>
                </a:moveTo>
                <a:lnTo>
                  <a:pt x="4143523" y="1420950"/>
                </a:lnTo>
                <a:lnTo>
                  <a:pt x="4152165" y="1425270"/>
                </a:lnTo>
                <a:lnTo>
                  <a:pt x="4152165" y="1407987"/>
                </a:lnTo>
                <a:close/>
                <a:moveTo>
                  <a:pt x="8361819" y="1399886"/>
                </a:moveTo>
                <a:cubicBezTo>
                  <a:pt x="8361729" y="1399931"/>
                  <a:pt x="8361369" y="1400381"/>
                  <a:pt x="8360739" y="1401236"/>
                </a:cubicBezTo>
                <a:cubicBezTo>
                  <a:pt x="8360109" y="1402091"/>
                  <a:pt x="8359749" y="1403081"/>
                  <a:pt x="8359659" y="1404207"/>
                </a:cubicBezTo>
                <a:lnTo>
                  <a:pt x="8359659" y="1425810"/>
                </a:lnTo>
                <a:lnTo>
                  <a:pt x="8370460" y="1419328"/>
                </a:lnTo>
                <a:cubicBezTo>
                  <a:pt x="8371766" y="1419419"/>
                  <a:pt x="8373476" y="1419239"/>
                  <a:pt x="8375591" y="1418789"/>
                </a:cubicBezTo>
                <a:cubicBezTo>
                  <a:pt x="8377707" y="1418339"/>
                  <a:pt x="8378877" y="1417078"/>
                  <a:pt x="8379102" y="1415008"/>
                </a:cubicBezTo>
                <a:cubicBezTo>
                  <a:pt x="8378787" y="1411542"/>
                  <a:pt x="8376716" y="1408212"/>
                  <a:pt x="8372891" y="1405017"/>
                </a:cubicBezTo>
                <a:cubicBezTo>
                  <a:pt x="8369065" y="1401821"/>
                  <a:pt x="8365375" y="1400111"/>
                  <a:pt x="8361819" y="1399886"/>
                </a:cubicBezTo>
                <a:close/>
                <a:moveTo>
                  <a:pt x="4759214" y="1384224"/>
                </a:moveTo>
                <a:cubicBezTo>
                  <a:pt x="4766550" y="1384494"/>
                  <a:pt x="4771321" y="1387195"/>
                  <a:pt x="4773526" y="1392325"/>
                </a:cubicBezTo>
                <a:cubicBezTo>
                  <a:pt x="4775732" y="1397456"/>
                  <a:pt x="4776721" y="1403397"/>
                  <a:pt x="4776497" y="1410148"/>
                </a:cubicBezTo>
                <a:cubicBezTo>
                  <a:pt x="4770106" y="1410328"/>
                  <a:pt x="4765604" y="1409428"/>
                  <a:pt x="4762994" y="1407447"/>
                </a:cubicBezTo>
                <a:cubicBezTo>
                  <a:pt x="4760385" y="1405467"/>
                  <a:pt x="4759123" y="1401327"/>
                  <a:pt x="4759214" y="1395026"/>
                </a:cubicBezTo>
                <a:close/>
                <a:moveTo>
                  <a:pt x="7010258" y="1380849"/>
                </a:moveTo>
                <a:lnTo>
                  <a:pt x="7007667" y="1386033"/>
                </a:lnTo>
                <a:cubicBezTo>
                  <a:pt x="7008098" y="1389056"/>
                  <a:pt x="7009826" y="1390784"/>
                  <a:pt x="7012850" y="1391216"/>
                </a:cubicBezTo>
                <a:cubicBezTo>
                  <a:pt x="7014199" y="1391054"/>
                  <a:pt x="7015387" y="1390082"/>
                  <a:pt x="7016413" y="1388300"/>
                </a:cubicBezTo>
                <a:cubicBezTo>
                  <a:pt x="7017439" y="1386519"/>
                  <a:pt x="7017979" y="1384899"/>
                  <a:pt x="7018033" y="1383441"/>
                </a:cubicBezTo>
                <a:close/>
                <a:moveTo>
                  <a:pt x="8688027" y="1361000"/>
                </a:moveTo>
                <a:cubicBezTo>
                  <a:pt x="8686902" y="1361090"/>
                  <a:pt x="8685912" y="1361450"/>
                  <a:pt x="8685057" y="1362080"/>
                </a:cubicBezTo>
                <a:cubicBezTo>
                  <a:pt x="8684202" y="1362710"/>
                  <a:pt x="8683752" y="1363071"/>
                  <a:pt x="8683707" y="1363160"/>
                </a:cubicBezTo>
                <a:cubicBezTo>
                  <a:pt x="8683617" y="1364465"/>
                  <a:pt x="8683796" y="1366176"/>
                  <a:pt x="8684246" y="1368291"/>
                </a:cubicBezTo>
                <a:cubicBezTo>
                  <a:pt x="8684696" y="1370407"/>
                  <a:pt x="8685957" y="1371577"/>
                  <a:pt x="8688027" y="1371802"/>
                </a:cubicBezTo>
                <a:cubicBezTo>
                  <a:pt x="8689062" y="1371667"/>
                  <a:pt x="8689692" y="1370857"/>
                  <a:pt x="8689918" y="1369371"/>
                </a:cubicBezTo>
                <a:cubicBezTo>
                  <a:pt x="8690142" y="1367886"/>
                  <a:pt x="8690233" y="1366536"/>
                  <a:pt x="8690188" y="1365321"/>
                </a:cubicBezTo>
                <a:cubicBezTo>
                  <a:pt x="8690547" y="1362800"/>
                  <a:pt x="8689828" y="1361361"/>
                  <a:pt x="8688027" y="1361000"/>
                </a:cubicBezTo>
                <a:close/>
                <a:moveTo>
                  <a:pt x="7018033" y="1360117"/>
                </a:moveTo>
                <a:lnTo>
                  <a:pt x="7012850" y="1362708"/>
                </a:lnTo>
                <a:lnTo>
                  <a:pt x="7012850" y="1365300"/>
                </a:lnTo>
                <a:cubicBezTo>
                  <a:pt x="7012741" y="1366758"/>
                  <a:pt x="7012958" y="1368377"/>
                  <a:pt x="7013498" y="1370159"/>
                </a:cubicBezTo>
                <a:cubicBezTo>
                  <a:pt x="7014038" y="1371941"/>
                  <a:pt x="7015549" y="1372913"/>
                  <a:pt x="7018033" y="1373075"/>
                </a:cubicBezTo>
                <a:cubicBezTo>
                  <a:pt x="7019383" y="1372913"/>
                  <a:pt x="7020571" y="1371941"/>
                  <a:pt x="7021596" y="1370159"/>
                </a:cubicBezTo>
                <a:cubicBezTo>
                  <a:pt x="7022622" y="1368377"/>
                  <a:pt x="7023162" y="1366758"/>
                  <a:pt x="7023216" y="1365300"/>
                </a:cubicBezTo>
                <a:cubicBezTo>
                  <a:pt x="7022784" y="1362277"/>
                  <a:pt x="7021056" y="1360549"/>
                  <a:pt x="7018033" y="1360117"/>
                </a:cubicBezTo>
                <a:close/>
                <a:moveTo>
                  <a:pt x="4672801" y="1358300"/>
                </a:moveTo>
                <a:cubicBezTo>
                  <a:pt x="4672846" y="1359605"/>
                  <a:pt x="4673297" y="1361316"/>
                  <a:pt x="4674152" y="1363431"/>
                </a:cubicBezTo>
                <a:cubicBezTo>
                  <a:pt x="4675007" y="1365546"/>
                  <a:pt x="4675997" y="1366716"/>
                  <a:pt x="4677122" y="1366941"/>
                </a:cubicBezTo>
                <a:cubicBezTo>
                  <a:pt x="4679192" y="1366806"/>
                  <a:pt x="4680452" y="1365996"/>
                  <a:pt x="4680902" y="1364511"/>
                </a:cubicBezTo>
                <a:cubicBezTo>
                  <a:pt x="4681352" y="1363026"/>
                  <a:pt x="4681533" y="1361676"/>
                  <a:pt x="4681443" y="1360461"/>
                </a:cubicBezTo>
                <a:close/>
                <a:moveTo>
                  <a:pt x="6940285" y="1344567"/>
                </a:moveTo>
                <a:cubicBezTo>
                  <a:pt x="6939097" y="1344675"/>
                  <a:pt x="6938233" y="1345107"/>
                  <a:pt x="6937693" y="1345863"/>
                </a:cubicBezTo>
                <a:cubicBezTo>
                  <a:pt x="6937153" y="1346619"/>
                  <a:pt x="6936290" y="1347051"/>
                  <a:pt x="6935102" y="1347159"/>
                </a:cubicBezTo>
                <a:cubicBezTo>
                  <a:pt x="6934994" y="1348725"/>
                  <a:pt x="6935210" y="1350776"/>
                  <a:pt x="6935750" y="1353314"/>
                </a:cubicBezTo>
                <a:cubicBezTo>
                  <a:pt x="6936290" y="1355852"/>
                  <a:pt x="6937802" y="1357255"/>
                  <a:pt x="6940285" y="1357525"/>
                </a:cubicBezTo>
                <a:cubicBezTo>
                  <a:pt x="6941635" y="1357363"/>
                  <a:pt x="6942822" y="1356392"/>
                  <a:pt x="6943848" y="1354609"/>
                </a:cubicBezTo>
                <a:cubicBezTo>
                  <a:pt x="6944874" y="1352828"/>
                  <a:pt x="6945414" y="1351208"/>
                  <a:pt x="6945468" y="1349750"/>
                </a:cubicBezTo>
                <a:cubicBezTo>
                  <a:pt x="6945036" y="1346727"/>
                  <a:pt x="6943309" y="1344999"/>
                  <a:pt x="6940285" y="1344567"/>
                </a:cubicBezTo>
                <a:close/>
                <a:moveTo>
                  <a:pt x="4681443" y="1341018"/>
                </a:moveTo>
                <a:cubicBezTo>
                  <a:pt x="4681488" y="1342323"/>
                  <a:pt x="4681938" y="1344033"/>
                  <a:pt x="4682793" y="1346148"/>
                </a:cubicBezTo>
                <a:cubicBezTo>
                  <a:pt x="4683648" y="1348263"/>
                  <a:pt x="4684639" y="1349434"/>
                  <a:pt x="4685763" y="1349659"/>
                </a:cubicBezTo>
                <a:cubicBezTo>
                  <a:pt x="4687834" y="1349524"/>
                  <a:pt x="4689094" y="1348714"/>
                  <a:pt x="4689544" y="1347229"/>
                </a:cubicBezTo>
                <a:cubicBezTo>
                  <a:pt x="4689994" y="1345743"/>
                  <a:pt x="4690175" y="1344393"/>
                  <a:pt x="4690084" y="1343178"/>
                </a:cubicBezTo>
                <a:close/>
                <a:moveTo>
                  <a:pt x="4152165" y="1341018"/>
                </a:moveTo>
                <a:lnTo>
                  <a:pt x="4150004" y="1362621"/>
                </a:lnTo>
                <a:cubicBezTo>
                  <a:pt x="4149826" y="1365411"/>
                  <a:pt x="4150185" y="1369552"/>
                  <a:pt x="4151086" y="1375042"/>
                </a:cubicBezTo>
                <a:cubicBezTo>
                  <a:pt x="4151986" y="1380533"/>
                  <a:pt x="4154506" y="1383594"/>
                  <a:pt x="4158646" y="1384224"/>
                </a:cubicBezTo>
                <a:lnTo>
                  <a:pt x="4160806" y="1360461"/>
                </a:lnTo>
                <a:lnTo>
                  <a:pt x="4160806" y="1347498"/>
                </a:lnTo>
                <a:close/>
                <a:moveTo>
                  <a:pt x="4134883" y="1341018"/>
                </a:moveTo>
                <a:lnTo>
                  <a:pt x="4124081" y="1364781"/>
                </a:lnTo>
                <a:lnTo>
                  <a:pt x="4126242" y="1392865"/>
                </a:lnTo>
                <a:lnTo>
                  <a:pt x="4137044" y="1369102"/>
                </a:lnTo>
                <a:cubicBezTo>
                  <a:pt x="4137089" y="1364691"/>
                  <a:pt x="4136999" y="1360011"/>
                  <a:pt x="4136772" y="1355060"/>
                </a:cubicBezTo>
                <a:cubicBezTo>
                  <a:pt x="4136548" y="1350109"/>
                  <a:pt x="4135917" y="1345428"/>
                  <a:pt x="4134883" y="1341018"/>
                </a:cubicBezTo>
                <a:close/>
                <a:moveTo>
                  <a:pt x="3555918" y="1323735"/>
                </a:moveTo>
                <a:lnTo>
                  <a:pt x="3555918" y="1330216"/>
                </a:lnTo>
                <a:cubicBezTo>
                  <a:pt x="3555963" y="1334447"/>
                  <a:pt x="3556954" y="1337327"/>
                  <a:pt x="3558888" y="1338857"/>
                </a:cubicBezTo>
                <a:cubicBezTo>
                  <a:pt x="3560824" y="1340388"/>
                  <a:pt x="3563435" y="1341108"/>
                  <a:pt x="3566720" y="1341018"/>
                </a:cubicBezTo>
                <a:close/>
                <a:moveTo>
                  <a:pt x="6932510" y="1313468"/>
                </a:moveTo>
                <a:lnTo>
                  <a:pt x="6919552" y="1331609"/>
                </a:lnTo>
                <a:cubicBezTo>
                  <a:pt x="6912263" y="1329179"/>
                  <a:pt x="6908052" y="1329504"/>
                  <a:pt x="6906918" y="1332581"/>
                </a:cubicBezTo>
                <a:cubicBezTo>
                  <a:pt x="6905784" y="1335659"/>
                  <a:pt x="6904813" y="1340518"/>
                  <a:pt x="6904003" y="1347159"/>
                </a:cubicBezTo>
                <a:lnTo>
                  <a:pt x="6891045" y="1357525"/>
                </a:lnTo>
                <a:lnTo>
                  <a:pt x="6914369" y="1347159"/>
                </a:lnTo>
                <a:cubicBezTo>
                  <a:pt x="6917231" y="1340086"/>
                  <a:pt x="6920578" y="1334795"/>
                  <a:pt x="6924412" y="1331285"/>
                </a:cubicBezTo>
                <a:cubicBezTo>
                  <a:pt x="6928245" y="1327776"/>
                  <a:pt x="6930945" y="1321836"/>
                  <a:pt x="6932510" y="1313468"/>
                </a:cubicBezTo>
                <a:close/>
                <a:moveTo>
                  <a:pt x="3370130" y="1304292"/>
                </a:moveTo>
                <a:lnTo>
                  <a:pt x="3363650" y="1338857"/>
                </a:lnTo>
                <a:cubicBezTo>
                  <a:pt x="3362164" y="1338812"/>
                  <a:pt x="3359735" y="1338902"/>
                  <a:pt x="3356359" y="1339128"/>
                </a:cubicBezTo>
                <a:cubicBezTo>
                  <a:pt x="3352984" y="1339352"/>
                  <a:pt x="3351093" y="1339982"/>
                  <a:pt x="3350688" y="1341018"/>
                </a:cubicBezTo>
                <a:cubicBezTo>
                  <a:pt x="3351228" y="1343313"/>
                  <a:pt x="3353928" y="1345743"/>
                  <a:pt x="3358789" y="1348309"/>
                </a:cubicBezTo>
                <a:cubicBezTo>
                  <a:pt x="3363650" y="1350874"/>
                  <a:pt x="3367431" y="1352764"/>
                  <a:pt x="3370130" y="1353979"/>
                </a:cubicBezTo>
                <a:cubicBezTo>
                  <a:pt x="3371030" y="1347319"/>
                  <a:pt x="3374632" y="1343358"/>
                  <a:pt x="3380932" y="1342098"/>
                </a:cubicBezTo>
                <a:cubicBezTo>
                  <a:pt x="3387234" y="1340837"/>
                  <a:pt x="3390834" y="1336877"/>
                  <a:pt x="3391734" y="1330216"/>
                </a:cubicBezTo>
                <a:cubicBezTo>
                  <a:pt x="3391375" y="1324680"/>
                  <a:pt x="3388854" y="1319549"/>
                  <a:pt x="3384173" y="1314824"/>
                </a:cubicBezTo>
                <a:cubicBezTo>
                  <a:pt x="3379491" y="1310098"/>
                  <a:pt x="3374812" y="1306588"/>
                  <a:pt x="3370130" y="1304292"/>
                </a:cubicBezTo>
                <a:close/>
                <a:moveTo>
                  <a:pt x="3417657" y="1295651"/>
                </a:moveTo>
                <a:lnTo>
                  <a:pt x="3409017" y="1299972"/>
                </a:lnTo>
                <a:lnTo>
                  <a:pt x="3409017" y="1323735"/>
                </a:lnTo>
                <a:lnTo>
                  <a:pt x="3400376" y="1332377"/>
                </a:lnTo>
                <a:lnTo>
                  <a:pt x="3400376" y="1356140"/>
                </a:lnTo>
                <a:lnTo>
                  <a:pt x="3396055" y="1364781"/>
                </a:lnTo>
                <a:lnTo>
                  <a:pt x="3404696" y="1356140"/>
                </a:lnTo>
                <a:lnTo>
                  <a:pt x="3417657" y="1377743"/>
                </a:lnTo>
                <a:cubicBezTo>
                  <a:pt x="3417612" y="1377923"/>
                  <a:pt x="3417702" y="1378643"/>
                  <a:pt x="3417928" y="1379903"/>
                </a:cubicBezTo>
                <a:cubicBezTo>
                  <a:pt x="3418152" y="1381163"/>
                  <a:pt x="3418783" y="1381884"/>
                  <a:pt x="3419818" y="1382064"/>
                </a:cubicBezTo>
                <a:cubicBezTo>
                  <a:pt x="3424004" y="1380264"/>
                  <a:pt x="3428054" y="1373062"/>
                  <a:pt x="3431970" y="1360461"/>
                </a:cubicBezTo>
                <a:cubicBezTo>
                  <a:pt x="3435886" y="1347859"/>
                  <a:pt x="3433995" y="1340658"/>
                  <a:pt x="3426299" y="1338857"/>
                </a:cubicBezTo>
                <a:cubicBezTo>
                  <a:pt x="3425039" y="1334942"/>
                  <a:pt x="3424858" y="1329811"/>
                  <a:pt x="3425758" y="1323465"/>
                </a:cubicBezTo>
                <a:cubicBezTo>
                  <a:pt x="3426658" y="1317119"/>
                  <a:pt x="3429719" y="1313609"/>
                  <a:pt x="3434941" y="1312933"/>
                </a:cubicBezTo>
                <a:close/>
                <a:moveTo>
                  <a:pt x="5579698" y="1292735"/>
                </a:moveTo>
                <a:lnTo>
                  <a:pt x="5577106" y="1295327"/>
                </a:lnTo>
                <a:lnTo>
                  <a:pt x="5577106" y="1308285"/>
                </a:lnTo>
                <a:cubicBezTo>
                  <a:pt x="5577214" y="1312118"/>
                  <a:pt x="5578294" y="1314818"/>
                  <a:pt x="5580345" y="1316384"/>
                </a:cubicBezTo>
                <a:cubicBezTo>
                  <a:pt x="5582397" y="1317950"/>
                  <a:pt x="5584772" y="1318705"/>
                  <a:pt x="5587472" y="1318651"/>
                </a:cubicBezTo>
                <a:cubicBezTo>
                  <a:pt x="5587310" y="1315303"/>
                  <a:pt x="5586338" y="1310336"/>
                  <a:pt x="5584557" y="1303750"/>
                </a:cubicBezTo>
                <a:cubicBezTo>
                  <a:pt x="5582775" y="1297163"/>
                  <a:pt x="5581155" y="1293491"/>
                  <a:pt x="5579698" y="1292735"/>
                </a:cubicBezTo>
                <a:close/>
                <a:moveTo>
                  <a:pt x="4126242" y="1289170"/>
                </a:moveTo>
                <a:lnTo>
                  <a:pt x="4126242" y="1299972"/>
                </a:lnTo>
                <a:cubicBezTo>
                  <a:pt x="4126421" y="1303077"/>
                  <a:pt x="4127681" y="1304968"/>
                  <a:pt x="4130022" y="1305643"/>
                </a:cubicBezTo>
                <a:cubicBezTo>
                  <a:pt x="4132363" y="1306317"/>
                  <a:pt x="4134702" y="1306588"/>
                  <a:pt x="4137044" y="1306453"/>
                </a:cubicBezTo>
                <a:close/>
                <a:moveTo>
                  <a:pt x="2573456" y="1287540"/>
                </a:moveTo>
                <a:cubicBezTo>
                  <a:pt x="2577829" y="1287540"/>
                  <a:pt x="2582689" y="1288835"/>
                  <a:pt x="2588034" y="1291427"/>
                </a:cubicBezTo>
                <a:cubicBezTo>
                  <a:pt x="2593380" y="1294019"/>
                  <a:pt x="2596294" y="1297906"/>
                  <a:pt x="2596780" y="1303089"/>
                </a:cubicBezTo>
                <a:lnTo>
                  <a:pt x="2594190" y="1326414"/>
                </a:lnTo>
                <a:lnTo>
                  <a:pt x="2583822" y="1329005"/>
                </a:lnTo>
                <a:cubicBezTo>
                  <a:pt x="2581123" y="1329059"/>
                  <a:pt x="2578747" y="1328303"/>
                  <a:pt x="2576696" y="1326737"/>
                </a:cubicBezTo>
                <a:cubicBezTo>
                  <a:pt x="2574644" y="1325172"/>
                  <a:pt x="2573565" y="1322472"/>
                  <a:pt x="2573456" y="1318639"/>
                </a:cubicBezTo>
                <a:close/>
                <a:moveTo>
                  <a:pt x="5553782" y="1269411"/>
                </a:moveTo>
                <a:cubicBezTo>
                  <a:pt x="5550650" y="1280047"/>
                  <a:pt x="5545899" y="1287930"/>
                  <a:pt x="5539528" y="1293059"/>
                </a:cubicBezTo>
                <a:cubicBezTo>
                  <a:pt x="5533157" y="1298189"/>
                  <a:pt x="5528405" y="1306719"/>
                  <a:pt x="5525274" y="1318651"/>
                </a:cubicBezTo>
                <a:cubicBezTo>
                  <a:pt x="5520685" y="1321513"/>
                  <a:pt x="5514962" y="1325508"/>
                  <a:pt x="5508105" y="1330637"/>
                </a:cubicBezTo>
                <a:cubicBezTo>
                  <a:pt x="5501248" y="1335767"/>
                  <a:pt x="5497468" y="1340410"/>
                  <a:pt x="5496767" y="1344567"/>
                </a:cubicBezTo>
                <a:cubicBezTo>
                  <a:pt x="5496982" y="1348401"/>
                  <a:pt x="5498494" y="1351100"/>
                  <a:pt x="5501302" y="1352666"/>
                </a:cubicBezTo>
                <a:cubicBezTo>
                  <a:pt x="5504109" y="1354232"/>
                  <a:pt x="5506917" y="1354987"/>
                  <a:pt x="5509724" y="1354933"/>
                </a:cubicBezTo>
                <a:lnTo>
                  <a:pt x="5535640" y="1339384"/>
                </a:lnTo>
                <a:lnTo>
                  <a:pt x="5546007" y="1310876"/>
                </a:lnTo>
                <a:cubicBezTo>
                  <a:pt x="5551460" y="1309527"/>
                  <a:pt x="5556751" y="1307043"/>
                  <a:pt x="5561880" y="1303425"/>
                </a:cubicBezTo>
                <a:cubicBezTo>
                  <a:pt x="5567010" y="1299808"/>
                  <a:pt x="5570357" y="1295381"/>
                  <a:pt x="5571923" y="1290144"/>
                </a:cubicBezTo>
                <a:close/>
                <a:moveTo>
                  <a:pt x="1868541" y="1269399"/>
                </a:moveTo>
                <a:cubicBezTo>
                  <a:pt x="1865842" y="1270101"/>
                  <a:pt x="1863466" y="1273232"/>
                  <a:pt x="1861415" y="1278793"/>
                </a:cubicBezTo>
                <a:cubicBezTo>
                  <a:pt x="1859363" y="1284355"/>
                  <a:pt x="1858283" y="1288133"/>
                  <a:pt x="1858176" y="1290131"/>
                </a:cubicBezTo>
                <a:lnTo>
                  <a:pt x="1865950" y="1308273"/>
                </a:lnTo>
                <a:cubicBezTo>
                  <a:pt x="1872429" y="1312268"/>
                  <a:pt x="1878260" y="1317235"/>
                  <a:pt x="1883444" y="1323174"/>
                </a:cubicBezTo>
                <a:cubicBezTo>
                  <a:pt x="1888626" y="1329113"/>
                  <a:pt x="1893162" y="1335376"/>
                  <a:pt x="1897050" y="1341963"/>
                </a:cubicBezTo>
                <a:cubicBezTo>
                  <a:pt x="1895699" y="1349630"/>
                  <a:pt x="1899695" y="1356325"/>
                  <a:pt x="1909035" y="1362048"/>
                </a:cubicBezTo>
                <a:cubicBezTo>
                  <a:pt x="1918376" y="1367771"/>
                  <a:pt x="1925611" y="1373170"/>
                  <a:pt x="1930740" y="1378245"/>
                </a:cubicBezTo>
                <a:lnTo>
                  <a:pt x="1941106" y="1373062"/>
                </a:lnTo>
                <a:cubicBezTo>
                  <a:pt x="1938353" y="1366583"/>
                  <a:pt x="1934789" y="1360752"/>
                  <a:pt x="1930416" y="1355569"/>
                </a:cubicBezTo>
                <a:cubicBezTo>
                  <a:pt x="1926043" y="1350386"/>
                  <a:pt x="1921831" y="1345850"/>
                  <a:pt x="1917782" y="1341963"/>
                </a:cubicBezTo>
                <a:cubicBezTo>
                  <a:pt x="1916216" y="1342071"/>
                  <a:pt x="1914165" y="1341855"/>
                  <a:pt x="1911627" y="1341315"/>
                </a:cubicBezTo>
                <a:cubicBezTo>
                  <a:pt x="1909090" y="1340775"/>
                  <a:pt x="1907686" y="1339263"/>
                  <a:pt x="1907416" y="1336780"/>
                </a:cubicBezTo>
                <a:cubicBezTo>
                  <a:pt x="1907902" y="1332839"/>
                  <a:pt x="1908225" y="1329707"/>
                  <a:pt x="1908387" y="1327385"/>
                </a:cubicBezTo>
                <a:cubicBezTo>
                  <a:pt x="1908549" y="1325064"/>
                  <a:pt x="1905634" y="1323876"/>
                  <a:pt x="1899642" y="1323822"/>
                </a:cubicBezTo>
                <a:lnTo>
                  <a:pt x="1868541" y="1279765"/>
                </a:lnTo>
                <a:cubicBezTo>
                  <a:pt x="1868703" y="1279333"/>
                  <a:pt x="1869028" y="1277605"/>
                  <a:pt x="1869513" y="1274582"/>
                </a:cubicBezTo>
                <a:cubicBezTo>
                  <a:pt x="1870000" y="1271558"/>
                  <a:pt x="1869675" y="1269831"/>
                  <a:pt x="1868541" y="1269399"/>
                </a:cubicBezTo>
                <a:close/>
                <a:moveTo>
                  <a:pt x="8688027" y="1268106"/>
                </a:moveTo>
                <a:cubicBezTo>
                  <a:pt x="8685507" y="1268466"/>
                  <a:pt x="8684067" y="1269907"/>
                  <a:pt x="8683707" y="1272427"/>
                </a:cubicBezTo>
                <a:cubicBezTo>
                  <a:pt x="8683752" y="1274272"/>
                  <a:pt x="8684202" y="1278143"/>
                  <a:pt x="8685057" y="1284039"/>
                </a:cubicBezTo>
                <a:cubicBezTo>
                  <a:pt x="8685912" y="1289935"/>
                  <a:pt x="8686902" y="1293265"/>
                  <a:pt x="8688027" y="1294030"/>
                </a:cubicBezTo>
                <a:cubicBezTo>
                  <a:pt x="8689062" y="1293670"/>
                  <a:pt x="8689692" y="1292230"/>
                  <a:pt x="8689918" y="1289710"/>
                </a:cubicBezTo>
                <a:cubicBezTo>
                  <a:pt x="8690142" y="1287189"/>
                  <a:pt x="8690233" y="1285749"/>
                  <a:pt x="8690188" y="1285389"/>
                </a:cubicBezTo>
                <a:cubicBezTo>
                  <a:pt x="8691672" y="1285479"/>
                  <a:pt x="8694103" y="1285299"/>
                  <a:pt x="8697478" y="1284849"/>
                </a:cubicBezTo>
                <a:cubicBezTo>
                  <a:pt x="8700854" y="1284399"/>
                  <a:pt x="8702744" y="1283139"/>
                  <a:pt x="8703149" y="1281069"/>
                </a:cubicBezTo>
                <a:cubicBezTo>
                  <a:pt x="8702789" y="1277693"/>
                  <a:pt x="8700809" y="1274722"/>
                  <a:pt x="8697209" y="1272157"/>
                </a:cubicBezTo>
                <a:cubicBezTo>
                  <a:pt x="8693608" y="1269592"/>
                  <a:pt x="8690547" y="1268242"/>
                  <a:pt x="8688027" y="1268106"/>
                </a:cubicBezTo>
                <a:close/>
                <a:moveTo>
                  <a:pt x="4495655" y="1267567"/>
                </a:moveTo>
                <a:cubicBezTo>
                  <a:pt x="4495295" y="1270087"/>
                  <a:pt x="4496015" y="1271528"/>
                  <a:pt x="4497815" y="1271888"/>
                </a:cubicBezTo>
                <a:lnTo>
                  <a:pt x="4504297" y="1271888"/>
                </a:lnTo>
                <a:cubicBezTo>
                  <a:pt x="4504297" y="1269817"/>
                  <a:pt x="4503756" y="1268557"/>
                  <a:pt x="4502677" y="1268107"/>
                </a:cubicBezTo>
                <a:cubicBezTo>
                  <a:pt x="4501596" y="1267657"/>
                  <a:pt x="4499976" y="1267477"/>
                  <a:pt x="4497815" y="1267567"/>
                </a:cubicBezTo>
                <a:close/>
                <a:moveTo>
                  <a:pt x="2565681" y="1259032"/>
                </a:moveTo>
                <a:cubicBezTo>
                  <a:pt x="2568704" y="1260436"/>
                  <a:pt x="2572376" y="1262812"/>
                  <a:pt x="2576696" y="1266159"/>
                </a:cubicBezTo>
                <a:cubicBezTo>
                  <a:pt x="2581015" y="1269506"/>
                  <a:pt x="2583391" y="1273178"/>
                  <a:pt x="2583822" y="1277173"/>
                </a:cubicBezTo>
                <a:cubicBezTo>
                  <a:pt x="2583552" y="1278415"/>
                  <a:pt x="2582150" y="1279171"/>
                  <a:pt x="2579611" y="1279441"/>
                </a:cubicBezTo>
                <a:cubicBezTo>
                  <a:pt x="2577073" y="1279711"/>
                  <a:pt x="2575022" y="1279819"/>
                  <a:pt x="2573456" y="1279765"/>
                </a:cubicBezTo>
                <a:cubicBezTo>
                  <a:pt x="2571567" y="1279819"/>
                  <a:pt x="2568219" y="1279711"/>
                  <a:pt x="2563413" y="1279441"/>
                </a:cubicBezTo>
                <a:cubicBezTo>
                  <a:pt x="2558608" y="1279171"/>
                  <a:pt x="2555910" y="1278415"/>
                  <a:pt x="2555316" y="1277173"/>
                </a:cubicBezTo>
                <a:cubicBezTo>
                  <a:pt x="2555747" y="1274636"/>
                  <a:pt x="2557475" y="1271936"/>
                  <a:pt x="2560498" y="1269074"/>
                </a:cubicBezTo>
                <a:cubicBezTo>
                  <a:pt x="2563521" y="1266213"/>
                  <a:pt x="2565249" y="1262865"/>
                  <a:pt x="2565681" y="1259032"/>
                </a:cubicBezTo>
                <a:close/>
                <a:moveTo>
                  <a:pt x="4487015" y="1248124"/>
                </a:moveTo>
                <a:cubicBezTo>
                  <a:pt x="4487375" y="1252085"/>
                  <a:pt x="4488814" y="1254965"/>
                  <a:pt x="4491334" y="1256765"/>
                </a:cubicBezTo>
                <a:cubicBezTo>
                  <a:pt x="4493406" y="1256630"/>
                  <a:pt x="4494666" y="1255820"/>
                  <a:pt x="4495116" y="1254335"/>
                </a:cubicBezTo>
                <a:cubicBezTo>
                  <a:pt x="4495566" y="1252850"/>
                  <a:pt x="4495745" y="1251499"/>
                  <a:pt x="4495655" y="1250284"/>
                </a:cubicBezTo>
                <a:close/>
                <a:moveTo>
                  <a:pt x="8625378" y="1246504"/>
                </a:moveTo>
                <a:lnTo>
                  <a:pt x="8618897" y="1270267"/>
                </a:lnTo>
                <a:cubicBezTo>
                  <a:pt x="8623398" y="1270357"/>
                  <a:pt x="8627358" y="1271797"/>
                  <a:pt x="8630779" y="1274588"/>
                </a:cubicBezTo>
                <a:cubicBezTo>
                  <a:pt x="8634199" y="1277378"/>
                  <a:pt x="8636000" y="1280979"/>
                  <a:pt x="8636180" y="1285389"/>
                </a:cubicBezTo>
                <a:cubicBezTo>
                  <a:pt x="8639555" y="1285479"/>
                  <a:pt x="8642526" y="1284759"/>
                  <a:pt x="8645091" y="1283229"/>
                </a:cubicBezTo>
                <a:cubicBezTo>
                  <a:pt x="8647656" y="1281698"/>
                  <a:pt x="8649007" y="1278818"/>
                  <a:pt x="8649142" y="1274588"/>
                </a:cubicBezTo>
                <a:lnTo>
                  <a:pt x="8649142" y="1261625"/>
                </a:lnTo>
                <a:close/>
                <a:moveTo>
                  <a:pt x="4716007" y="1245964"/>
                </a:moveTo>
                <a:cubicBezTo>
                  <a:pt x="4716367" y="1249924"/>
                  <a:pt x="4717808" y="1252804"/>
                  <a:pt x="4720328" y="1254605"/>
                </a:cubicBezTo>
                <a:cubicBezTo>
                  <a:pt x="4722398" y="1254470"/>
                  <a:pt x="4723658" y="1253660"/>
                  <a:pt x="4724108" y="1252175"/>
                </a:cubicBezTo>
                <a:cubicBezTo>
                  <a:pt x="4724559" y="1250689"/>
                  <a:pt x="4724740" y="1249340"/>
                  <a:pt x="4724649" y="1248124"/>
                </a:cubicBezTo>
                <a:close/>
                <a:moveTo>
                  <a:pt x="3609926" y="1239483"/>
                </a:moveTo>
                <a:cubicBezTo>
                  <a:pt x="3614066" y="1239843"/>
                  <a:pt x="3616588" y="1241823"/>
                  <a:pt x="3617487" y="1245423"/>
                </a:cubicBezTo>
                <a:lnTo>
                  <a:pt x="3618307" y="1252387"/>
                </a:lnTo>
                <a:lnTo>
                  <a:pt x="3616611" y="1255257"/>
                </a:lnTo>
                <a:lnTo>
                  <a:pt x="3608845" y="1257845"/>
                </a:lnTo>
                <a:cubicBezTo>
                  <a:pt x="3607225" y="1259736"/>
                  <a:pt x="3603985" y="1260816"/>
                  <a:pt x="3599124" y="1261086"/>
                </a:cubicBezTo>
                <a:lnTo>
                  <a:pt x="3599124" y="1254605"/>
                </a:lnTo>
                <a:close/>
                <a:moveTo>
                  <a:pt x="8733394" y="1237862"/>
                </a:moveTo>
                <a:lnTo>
                  <a:pt x="8733394" y="1246504"/>
                </a:lnTo>
                <a:cubicBezTo>
                  <a:pt x="8733484" y="1249609"/>
                  <a:pt x="8734384" y="1251499"/>
                  <a:pt x="8736094" y="1252174"/>
                </a:cubicBezTo>
                <a:cubicBezTo>
                  <a:pt x="8737804" y="1252849"/>
                  <a:pt x="8739785" y="1253119"/>
                  <a:pt x="8742035" y="1252984"/>
                </a:cubicBezTo>
                <a:close/>
                <a:moveTo>
                  <a:pt x="6976567" y="1227946"/>
                </a:moveTo>
                <a:cubicBezTo>
                  <a:pt x="6973868" y="1229079"/>
                  <a:pt x="6971492" y="1233939"/>
                  <a:pt x="6969440" y="1242524"/>
                </a:cubicBezTo>
                <a:cubicBezTo>
                  <a:pt x="6967389" y="1251108"/>
                  <a:pt x="6966309" y="1256615"/>
                  <a:pt x="6966201" y="1259045"/>
                </a:cubicBezTo>
                <a:cubicBezTo>
                  <a:pt x="6962152" y="1257857"/>
                  <a:pt x="6958588" y="1258289"/>
                  <a:pt x="6955511" y="1260340"/>
                </a:cubicBezTo>
                <a:cubicBezTo>
                  <a:pt x="6952433" y="1262392"/>
                  <a:pt x="6950813" y="1265416"/>
                  <a:pt x="6950651" y="1269411"/>
                </a:cubicBezTo>
                <a:lnTo>
                  <a:pt x="6937693" y="1287552"/>
                </a:lnTo>
                <a:lnTo>
                  <a:pt x="6935102" y="1300510"/>
                </a:lnTo>
                <a:cubicBezTo>
                  <a:pt x="6934994" y="1300726"/>
                  <a:pt x="6935210" y="1301590"/>
                  <a:pt x="6935750" y="1303101"/>
                </a:cubicBezTo>
                <a:cubicBezTo>
                  <a:pt x="6936290" y="1304613"/>
                  <a:pt x="6937802" y="1305477"/>
                  <a:pt x="6940285" y="1305693"/>
                </a:cubicBezTo>
                <a:cubicBezTo>
                  <a:pt x="6942769" y="1304829"/>
                  <a:pt x="6944928" y="1301374"/>
                  <a:pt x="6946764" y="1295327"/>
                </a:cubicBezTo>
                <a:cubicBezTo>
                  <a:pt x="6948600" y="1289280"/>
                  <a:pt x="6950759" y="1285825"/>
                  <a:pt x="6953243" y="1284960"/>
                </a:cubicBezTo>
                <a:cubicBezTo>
                  <a:pt x="6954431" y="1284906"/>
                  <a:pt x="6955295" y="1285015"/>
                  <a:pt x="6955835" y="1285285"/>
                </a:cubicBezTo>
                <a:cubicBezTo>
                  <a:pt x="6956374" y="1285554"/>
                  <a:pt x="6957238" y="1286311"/>
                  <a:pt x="6958426" y="1287552"/>
                </a:cubicBezTo>
                <a:cubicBezTo>
                  <a:pt x="6961450" y="1278428"/>
                  <a:pt x="6965121" y="1268817"/>
                  <a:pt x="6969440" y="1258721"/>
                </a:cubicBezTo>
                <a:cubicBezTo>
                  <a:pt x="6973759" y="1248624"/>
                  <a:pt x="6976135" y="1238366"/>
                  <a:pt x="6976567" y="1227946"/>
                </a:cubicBezTo>
                <a:close/>
                <a:moveTo>
                  <a:pt x="4143523" y="1222200"/>
                </a:moveTo>
                <a:cubicBezTo>
                  <a:pt x="4143254" y="1227646"/>
                  <a:pt x="4142174" y="1230256"/>
                  <a:pt x="4140283" y="1230032"/>
                </a:cubicBezTo>
                <a:cubicBezTo>
                  <a:pt x="4138394" y="1229807"/>
                  <a:pt x="4137313" y="1232957"/>
                  <a:pt x="4137044" y="1239483"/>
                </a:cubicBezTo>
                <a:lnTo>
                  <a:pt x="4137044" y="1252445"/>
                </a:lnTo>
                <a:cubicBezTo>
                  <a:pt x="4137089" y="1254200"/>
                  <a:pt x="4137539" y="1257710"/>
                  <a:pt x="4138394" y="1262976"/>
                </a:cubicBezTo>
                <a:cubicBezTo>
                  <a:pt x="4139249" y="1268242"/>
                  <a:pt x="4140238" y="1271213"/>
                  <a:pt x="4141364" y="1271888"/>
                </a:cubicBezTo>
                <a:cubicBezTo>
                  <a:pt x="4142399" y="1271662"/>
                  <a:pt x="4143029" y="1270492"/>
                  <a:pt x="4143254" y="1268377"/>
                </a:cubicBezTo>
                <a:cubicBezTo>
                  <a:pt x="4143478" y="1266262"/>
                  <a:pt x="4143570" y="1264552"/>
                  <a:pt x="4143523" y="1263246"/>
                </a:cubicBezTo>
                <a:cubicBezTo>
                  <a:pt x="4149914" y="1263201"/>
                  <a:pt x="4154416" y="1261671"/>
                  <a:pt x="4157026" y="1258656"/>
                </a:cubicBezTo>
                <a:cubicBezTo>
                  <a:pt x="4159637" y="1255640"/>
                  <a:pt x="4160897" y="1251410"/>
                  <a:pt x="4160806" y="1245964"/>
                </a:cubicBezTo>
                <a:cubicBezTo>
                  <a:pt x="4161211" y="1240248"/>
                  <a:pt x="4160942" y="1234937"/>
                  <a:pt x="4159997" y="1230032"/>
                </a:cubicBezTo>
                <a:cubicBezTo>
                  <a:pt x="4159051" y="1225126"/>
                  <a:pt x="4155001" y="1222515"/>
                  <a:pt x="4147844" y="1222200"/>
                </a:cubicBezTo>
                <a:close/>
                <a:moveTo>
                  <a:pt x="7090598" y="1220170"/>
                </a:moveTo>
                <a:lnTo>
                  <a:pt x="7090598" y="1222762"/>
                </a:lnTo>
                <a:cubicBezTo>
                  <a:pt x="7090489" y="1224220"/>
                  <a:pt x="7090705" y="1225840"/>
                  <a:pt x="7091245" y="1227622"/>
                </a:cubicBezTo>
                <a:cubicBezTo>
                  <a:pt x="7091785" y="1229403"/>
                  <a:pt x="7093297" y="1230375"/>
                  <a:pt x="7095781" y="1230537"/>
                </a:cubicBezTo>
                <a:cubicBezTo>
                  <a:pt x="7097940" y="1230105"/>
                  <a:pt x="7098804" y="1228377"/>
                  <a:pt x="7098372" y="1225354"/>
                </a:cubicBezTo>
                <a:lnTo>
                  <a:pt x="7098372" y="1222762"/>
                </a:lnTo>
                <a:cubicBezTo>
                  <a:pt x="7098210" y="1221520"/>
                  <a:pt x="7097238" y="1220765"/>
                  <a:pt x="7095457" y="1220494"/>
                </a:cubicBezTo>
                <a:cubicBezTo>
                  <a:pt x="7093675" y="1220225"/>
                  <a:pt x="7092055" y="1220117"/>
                  <a:pt x="7090598" y="1220170"/>
                </a:cubicBezTo>
                <a:close/>
                <a:moveTo>
                  <a:pt x="5603022" y="1220170"/>
                </a:moveTo>
                <a:cubicBezTo>
                  <a:pt x="5601402" y="1226434"/>
                  <a:pt x="5598810" y="1232049"/>
                  <a:pt x="5595247" y="1237016"/>
                </a:cubicBezTo>
                <a:cubicBezTo>
                  <a:pt x="5591684" y="1241983"/>
                  <a:pt x="5589092" y="1247598"/>
                  <a:pt x="5587472" y="1253862"/>
                </a:cubicBezTo>
                <a:cubicBezTo>
                  <a:pt x="5584665" y="1253753"/>
                  <a:pt x="5581857" y="1253969"/>
                  <a:pt x="5579050" y="1254509"/>
                </a:cubicBezTo>
                <a:cubicBezTo>
                  <a:pt x="5576242" y="1255049"/>
                  <a:pt x="5574730" y="1256561"/>
                  <a:pt x="5574514" y="1259045"/>
                </a:cubicBezTo>
                <a:cubicBezTo>
                  <a:pt x="5574676" y="1263202"/>
                  <a:pt x="5576296" y="1267197"/>
                  <a:pt x="5579374" y="1271031"/>
                </a:cubicBezTo>
                <a:cubicBezTo>
                  <a:pt x="5582451" y="1274864"/>
                  <a:pt x="5586015" y="1276916"/>
                  <a:pt x="5590064" y="1277186"/>
                </a:cubicBezTo>
                <a:cubicBezTo>
                  <a:pt x="5592331" y="1275350"/>
                  <a:pt x="5597515" y="1267359"/>
                  <a:pt x="5605614" y="1253214"/>
                </a:cubicBezTo>
                <a:cubicBezTo>
                  <a:pt x="5613712" y="1239067"/>
                  <a:pt x="5618895" y="1229781"/>
                  <a:pt x="5621163" y="1225354"/>
                </a:cubicBezTo>
                <a:close/>
                <a:moveTo>
                  <a:pt x="8778761" y="1211938"/>
                </a:moveTo>
                <a:cubicBezTo>
                  <a:pt x="8777635" y="1212028"/>
                  <a:pt x="8776645" y="1212388"/>
                  <a:pt x="8775790" y="1213019"/>
                </a:cubicBezTo>
                <a:cubicBezTo>
                  <a:pt x="8774935" y="1213649"/>
                  <a:pt x="8774485" y="1214009"/>
                  <a:pt x="8774440" y="1214098"/>
                </a:cubicBezTo>
                <a:cubicBezTo>
                  <a:pt x="8774485" y="1215314"/>
                  <a:pt x="8774935" y="1216664"/>
                  <a:pt x="8775790" y="1218149"/>
                </a:cubicBezTo>
                <a:cubicBezTo>
                  <a:pt x="8776645" y="1219634"/>
                  <a:pt x="8777635" y="1220445"/>
                  <a:pt x="8778761" y="1220580"/>
                </a:cubicBezTo>
                <a:cubicBezTo>
                  <a:pt x="8780561" y="1220220"/>
                  <a:pt x="8781281" y="1218780"/>
                  <a:pt x="8780921" y="1216259"/>
                </a:cubicBezTo>
                <a:cubicBezTo>
                  <a:pt x="8781281" y="1213738"/>
                  <a:pt x="8780561" y="1212299"/>
                  <a:pt x="8778761" y="1211938"/>
                </a:cubicBezTo>
                <a:close/>
                <a:moveTo>
                  <a:pt x="4750572" y="1202758"/>
                </a:moveTo>
                <a:cubicBezTo>
                  <a:pt x="4750617" y="1204063"/>
                  <a:pt x="4751067" y="1205773"/>
                  <a:pt x="4751922" y="1207888"/>
                </a:cubicBezTo>
                <a:cubicBezTo>
                  <a:pt x="4752778" y="1210003"/>
                  <a:pt x="4753769" y="1211173"/>
                  <a:pt x="4754893" y="1211399"/>
                </a:cubicBezTo>
                <a:cubicBezTo>
                  <a:pt x="4756963" y="1211263"/>
                  <a:pt x="4758223" y="1210454"/>
                  <a:pt x="4758673" y="1208969"/>
                </a:cubicBezTo>
                <a:cubicBezTo>
                  <a:pt x="4759123" y="1207483"/>
                  <a:pt x="4759304" y="1206133"/>
                  <a:pt x="4759214" y="1204918"/>
                </a:cubicBezTo>
                <a:close/>
                <a:moveTo>
                  <a:pt x="5626346" y="1202030"/>
                </a:moveTo>
                <a:cubicBezTo>
                  <a:pt x="5627642" y="1203595"/>
                  <a:pt x="5628938" y="1205647"/>
                  <a:pt x="5630234" y="1208185"/>
                </a:cubicBezTo>
                <a:cubicBezTo>
                  <a:pt x="5631529" y="1210722"/>
                  <a:pt x="5632825" y="1212126"/>
                  <a:pt x="5634121" y="1212396"/>
                </a:cubicBezTo>
                <a:cubicBezTo>
                  <a:pt x="5636280" y="1211964"/>
                  <a:pt x="5637144" y="1210236"/>
                  <a:pt x="5636713" y="1207213"/>
                </a:cubicBezTo>
                <a:cubicBezTo>
                  <a:pt x="5636604" y="1204729"/>
                  <a:pt x="5635525" y="1203217"/>
                  <a:pt x="5633473" y="1202677"/>
                </a:cubicBezTo>
                <a:cubicBezTo>
                  <a:pt x="5631421" y="1202137"/>
                  <a:pt x="5629046" y="1201921"/>
                  <a:pt x="5626346" y="1202030"/>
                </a:cubicBezTo>
                <a:close/>
                <a:moveTo>
                  <a:pt x="8742035" y="1196816"/>
                </a:moveTo>
                <a:lnTo>
                  <a:pt x="8742035" y="1218419"/>
                </a:lnTo>
                <a:lnTo>
                  <a:pt x="8748516" y="1227061"/>
                </a:lnTo>
                <a:lnTo>
                  <a:pt x="8748516" y="1211938"/>
                </a:lnTo>
                <a:close/>
                <a:moveTo>
                  <a:pt x="8780921" y="1188175"/>
                </a:moveTo>
                <a:cubicBezTo>
                  <a:pt x="8780966" y="1189480"/>
                  <a:pt x="8781416" y="1191190"/>
                  <a:pt x="8782271" y="1193306"/>
                </a:cubicBezTo>
                <a:cubicBezTo>
                  <a:pt x="8783126" y="1195421"/>
                  <a:pt x="8784116" y="1196591"/>
                  <a:pt x="8785241" y="1196816"/>
                </a:cubicBezTo>
                <a:cubicBezTo>
                  <a:pt x="8787312" y="1196681"/>
                  <a:pt x="8788572" y="1195871"/>
                  <a:pt x="8789022" y="1194386"/>
                </a:cubicBezTo>
                <a:cubicBezTo>
                  <a:pt x="8789472" y="1192901"/>
                  <a:pt x="8789652" y="1191550"/>
                  <a:pt x="8789562" y="1190335"/>
                </a:cubicBezTo>
                <a:close/>
                <a:moveTo>
                  <a:pt x="7142429" y="1186480"/>
                </a:moveTo>
                <a:cubicBezTo>
                  <a:pt x="7141080" y="1186912"/>
                  <a:pt x="7139892" y="1188640"/>
                  <a:pt x="7138866" y="1191663"/>
                </a:cubicBezTo>
                <a:cubicBezTo>
                  <a:pt x="7137840" y="1194687"/>
                  <a:pt x="7137300" y="1196414"/>
                  <a:pt x="7137246" y="1196846"/>
                </a:cubicBezTo>
                <a:cubicBezTo>
                  <a:pt x="7127042" y="1196037"/>
                  <a:pt x="7119591" y="1202839"/>
                  <a:pt x="7114894" y="1217255"/>
                </a:cubicBezTo>
                <a:cubicBezTo>
                  <a:pt x="7110196" y="1231671"/>
                  <a:pt x="7107281" y="1243009"/>
                  <a:pt x="7106147" y="1251270"/>
                </a:cubicBezTo>
                <a:lnTo>
                  <a:pt x="7072456" y="1266819"/>
                </a:lnTo>
                <a:cubicBezTo>
                  <a:pt x="7077963" y="1271571"/>
                  <a:pt x="7074724" y="1280857"/>
                  <a:pt x="7062738" y="1294679"/>
                </a:cubicBezTo>
                <a:cubicBezTo>
                  <a:pt x="7050752" y="1308501"/>
                  <a:pt x="7043625" y="1321675"/>
                  <a:pt x="7041357" y="1334201"/>
                </a:cubicBezTo>
                <a:cubicBezTo>
                  <a:pt x="7041303" y="1334741"/>
                  <a:pt x="7041411" y="1336900"/>
                  <a:pt x="7041681" y="1340680"/>
                </a:cubicBezTo>
                <a:cubicBezTo>
                  <a:pt x="7041951" y="1344459"/>
                  <a:pt x="7042707" y="1346619"/>
                  <a:pt x="7043949" y="1347159"/>
                </a:cubicBezTo>
                <a:cubicBezTo>
                  <a:pt x="7045299" y="1346997"/>
                  <a:pt x="7046487" y="1346025"/>
                  <a:pt x="7047512" y="1344243"/>
                </a:cubicBezTo>
                <a:cubicBezTo>
                  <a:pt x="7048538" y="1342461"/>
                  <a:pt x="7049078" y="1340842"/>
                  <a:pt x="7049132" y="1339384"/>
                </a:cubicBezTo>
                <a:cubicBezTo>
                  <a:pt x="7052318" y="1330691"/>
                  <a:pt x="7056961" y="1323457"/>
                  <a:pt x="7063061" y="1317679"/>
                </a:cubicBezTo>
                <a:cubicBezTo>
                  <a:pt x="7069163" y="1311902"/>
                  <a:pt x="7073158" y="1305315"/>
                  <a:pt x="7075048" y="1297918"/>
                </a:cubicBezTo>
                <a:cubicBezTo>
                  <a:pt x="7078989" y="1297487"/>
                  <a:pt x="7082121" y="1295111"/>
                  <a:pt x="7084443" y="1290792"/>
                </a:cubicBezTo>
                <a:cubicBezTo>
                  <a:pt x="7086764" y="1286473"/>
                  <a:pt x="7087952" y="1282801"/>
                  <a:pt x="7088006" y="1279777"/>
                </a:cubicBezTo>
                <a:cubicBezTo>
                  <a:pt x="7093135" y="1277078"/>
                  <a:pt x="7097130" y="1273406"/>
                  <a:pt x="7099992" y="1268763"/>
                </a:cubicBezTo>
                <a:cubicBezTo>
                  <a:pt x="7102854" y="1264120"/>
                  <a:pt x="7104905" y="1259152"/>
                  <a:pt x="7106147" y="1253862"/>
                </a:cubicBezTo>
                <a:lnTo>
                  <a:pt x="7116513" y="1243495"/>
                </a:lnTo>
                <a:cubicBezTo>
                  <a:pt x="7116459" y="1240579"/>
                  <a:pt x="7117215" y="1237340"/>
                  <a:pt x="7118781" y="1233777"/>
                </a:cubicBezTo>
                <a:cubicBezTo>
                  <a:pt x="7120347" y="1230213"/>
                  <a:pt x="7123046" y="1228269"/>
                  <a:pt x="7126880" y="1227946"/>
                </a:cubicBezTo>
                <a:lnTo>
                  <a:pt x="7129471" y="1227946"/>
                </a:lnTo>
                <a:cubicBezTo>
                  <a:pt x="7130335" y="1223356"/>
                  <a:pt x="7131199" y="1217633"/>
                  <a:pt x="7132063" y="1210776"/>
                </a:cubicBezTo>
                <a:cubicBezTo>
                  <a:pt x="7132927" y="1203919"/>
                  <a:pt x="7136382" y="1200140"/>
                  <a:pt x="7142429" y="1199438"/>
                </a:cubicBezTo>
                <a:lnTo>
                  <a:pt x="7145021" y="1199438"/>
                </a:lnTo>
                <a:cubicBezTo>
                  <a:pt x="7144913" y="1197764"/>
                  <a:pt x="7144481" y="1195281"/>
                  <a:pt x="7143725" y="1191987"/>
                </a:cubicBezTo>
                <a:cubicBezTo>
                  <a:pt x="7142969" y="1188693"/>
                  <a:pt x="7142537" y="1186858"/>
                  <a:pt x="7142429" y="1186480"/>
                </a:cubicBezTo>
                <a:close/>
                <a:moveTo>
                  <a:pt x="1793385" y="1183876"/>
                </a:moveTo>
                <a:cubicBezTo>
                  <a:pt x="1790577" y="1186413"/>
                  <a:pt x="1787770" y="1189113"/>
                  <a:pt x="1784963" y="1191975"/>
                </a:cubicBezTo>
                <a:cubicBezTo>
                  <a:pt x="1782155" y="1194836"/>
                  <a:pt x="1780644" y="1198184"/>
                  <a:pt x="1780427" y="1202017"/>
                </a:cubicBezTo>
                <a:cubicBezTo>
                  <a:pt x="1782101" y="1207470"/>
                  <a:pt x="1788472" y="1210170"/>
                  <a:pt x="1799540" y="1210116"/>
                </a:cubicBezTo>
                <a:cubicBezTo>
                  <a:pt x="1810609" y="1210062"/>
                  <a:pt x="1816332" y="1213409"/>
                  <a:pt x="1816710" y="1220158"/>
                </a:cubicBezTo>
                <a:lnTo>
                  <a:pt x="1842625" y="1227933"/>
                </a:lnTo>
                <a:cubicBezTo>
                  <a:pt x="1844029" y="1234574"/>
                  <a:pt x="1847053" y="1240081"/>
                  <a:pt x="1851696" y="1244454"/>
                </a:cubicBezTo>
                <a:cubicBezTo>
                  <a:pt x="1856339" y="1248828"/>
                  <a:pt x="1861956" y="1251096"/>
                  <a:pt x="1868541" y="1251258"/>
                </a:cubicBezTo>
                <a:cubicBezTo>
                  <a:pt x="1871565" y="1251689"/>
                  <a:pt x="1873293" y="1250826"/>
                  <a:pt x="1873725" y="1248666"/>
                </a:cubicBezTo>
                <a:cubicBezTo>
                  <a:pt x="1872915" y="1242997"/>
                  <a:pt x="1868703" y="1236194"/>
                  <a:pt x="1861091" y="1228257"/>
                </a:cubicBezTo>
                <a:cubicBezTo>
                  <a:pt x="1853478" y="1220320"/>
                  <a:pt x="1847323" y="1214165"/>
                  <a:pt x="1842625" y="1209792"/>
                </a:cubicBezTo>
                <a:cubicBezTo>
                  <a:pt x="1833447" y="1209360"/>
                  <a:pt x="1824592" y="1206336"/>
                  <a:pt x="1816062" y="1200721"/>
                </a:cubicBezTo>
                <a:cubicBezTo>
                  <a:pt x="1807531" y="1195106"/>
                  <a:pt x="1799972" y="1189491"/>
                  <a:pt x="1793385" y="1183876"/>
                </a:cubicBezTo>
                <a:close/>
                <a:moveTo>
                  <a:pt x="1705272" y="1170918"/>
                </a:moveTo>
                <a:cubicBezTo>
                  <a:pt x="1705217" y="1171026"/>
                  <a:pt x="1704678" y="1171458"/>
                  <a:pt x="1703651" y="1172214"/>
                </a:cubicBezTo>
                <a:cubicBezTo>
                  <a:pt x="1702625" y="1172970"/>
                  <a:pt x="1701437" y="1173401"/>
                  <a:pt x="1700088" y="1173509"/>
                </a:cubicBezTo>
                <a:lnTo>
                  <a:pt x="1700088" y="1176101"/>
                </a:lnTo>
                <a:cubicBezTo>
                  <a:pt x="1699980" y="1177559"/>
                  <a:pt x="1700196" y="1179178"/>
                  <a:pt x="1700735" y="1180960"/>
                </a:cubicBezTo>
                <a:cubicBezTo>
                  <a:pt x="1701275" y="1182742"/>
                  <a:pt x="1702787" y="1183714"/>
                  <a:pt x="1705272" y="1183876"/>
                </a:cubicBezTo>
                <a:cubicBezTo>
                  <a:pt x="1706621" y="1183714"/>
                  <a:pt x="1707808" y="1182742"/>
                  <a:pt x="1708834" y="1180960"/>
                </a:cubicBezTo>
                <a:cubicBezTo>
                  <a:pt x="1709860" y="1179178"/>
                  <a:pt x="1710400" y="1177559"/>
                  <a:pt x="1710454" y="1176101"/>
                </a:cubicBezTo>
                <a:cubicBezTo>
                  <a:pt x="1710562" y="1174751"/>
                  <a:pt x="1710346" y="1173563"/>
                  <a:pt x="1709806" y="1172538"/>
                </a:cubicBezTo>
                <a:cubicBezTo>
                  <a:pt x="1709266" y="1171512"/>
                  <a:pt x="1707754" y="1170972"/>
                  <a:pt x="1705272" y="1170918"/>
                </a:cubicBezTo>
                <a:close/>
                <a:moveTo>
                  <a:pt x="8802524" y="1162251"/>
                </a:moveTo>
                <a:cubicBezTo>
                  <a:pt x="8801534" y="1162341"/>
                  <a:pt x="8800814" y="1162701"/>
                  <a:pt x="8800364" y="1163331"/>
                </a:cubicBezTo>
                <a:cubicBezTo>
                  <a:pt x="8799914" y="1163961"/>
                  <a:pt x="8799193" y="1164321"/>
                  <a:pt x="8798204" y="1164412"/>
                </a:cubicBezTo>
                <a:cubicBezTo>
                  <a:pt x="8798248" y="1165717"/>
                  <a:pt x="8798698" y="1167427"/>
                  <a:pt x="8799553" y="1169542"/>
                </a:cubicBezTo>
                <a:cubicBezTo>
                  <a:pt x="8800409" y="1171657"/>
                  <a:pt x="8801399" y="1172828"/>
                  <a:pt x="8802524" y="1173053"/>
                </a:cubicBezTo>
                <a:cubicBezTo>
                  <a:pt x="8804594" y="1172917"/>
                  <a:pt x="8805854" y="1172107"/>
                  <a:pt x="8806305" y="1170622"/>
                </a:cubicBezTo>
                <a:cubicBezTo>
                  <a:pt x="8806755" y="1169137"/>
                  <a:pt x="8806934" y="1167787"/>
                  <a:pt x="8806845" y="1166572"/>
                </a:cubicBezTo>
                <a:cubicBezTo>
                  <a:pt x="8806484" y="1164052"/>
                  <a:pt x="8805044" y="1162611"/>
                  <a:pt x="8802524" y="1162251"/>
                </a:cubicBezTo>
                <a:close/>
                <a:moveTo>
                  <a:pt x="4811062" y="1161711"/>
                </a:moveTo>
                <a:lnTo>
                  <a:pt x="4804580" y="1168192"/>
                </a:lnTo>
                <a:cubicBezTo>
                  <a:pt x="4796029" y="1168822"/>
                  <a:pt x="4789908" y="1172963"/>
                  <a:pt x="4786218" y="1180614"/>
                </a:cubicBezTo>
                <a:cubicBezTo>
                  <a:pt x="4782528" y="1188266"/>
                  <a:pt x="4780728" y="1195646"/>
                  <a:pt x="4780816" y="1202758"/>
                </a:cubicBezTo>
                <a:lnTo>
                  <a:pt x="4767856" y="1220040"/>
                </a:lnTo>
                <a:cubicBezTo>
                  <a:pt x="4767856" y="1223416"/>
                  <a:pt x="4766776" y="1226386"/>
                  <a:pt x="4764614" y="1228951"/>
                </a:cubicBezTo>
                <a:cubicBezTo>
                  <a:pt x="4762455" y="1231517"/>
                  <a:pt x="4759214" y="1232867"/>
                  <a:pt x="4754893" y="1233002"/>
                </a:cubicBezTo>
                <a:lnTo>
                  <a:pt x="4750572" y="1233002"/>
                </a:lnTo>
                <a:cubicBezTo>
                  <a:pt x="4749133" y="1240698"/>
                  <a:pt x="4743371" y="1249609"/>
                  <a:pt x="4733291" y="1259736"/>
                </a:cubicBezTo>
                <a:cubicBezTo>
                  <a:pt x="4723208" y="1269862"/>
                  <a:pt x="4717448" y="1280394"/>
                  <a:pt x="4716007" y="1291331"/>
                </a:cubicBezTo>
                <a:cubicBezTo>
                  <a:pt x="4711686" y="1298171"/>
                  <a:pt x="4709526" y="1306093"/>
                  <a:pt x="4709526" y="1315094"/>
                </a:cubicBezTo>
                <a:cubicBezTo>
                  <a:pt x="4707277" y="1315094"/>
                  <a:pt x="4705296" y="1315634"/>
                  <a:pt x="4703585" y="1316714"/>
                </a:cubicBezTo>
                <a:cubicBezTo>
                  <a:pt x="4701875" y="1317794"/>
                  <a:pt x="4700975" y="1319414"/>
                  <a:pt x="4700886" y="1321575"/>
                </a:cubicBezTo>
                <a:cubicBezTo>
                  <a:pt x="4701246" y="1326256"/>
                  <a:pt x="4702685" y="1329856"/>
                  <a:pt x="4705207" y="1332377"/>
                </a:cubicBezTo>
                <a:lnTo>
                  <a:pt x="4709526" y="1356140"/>
                </a:lnTo>
                <a:cubicBezTo>
                  <a:pt x="4718077" y="1356545"/>
                  <a:pt x="4724199" y="1355734"/>
                  <a:pt x="4727889" y="1353710"/>
                </a:cubicBezTo>
                <a:cubicBezTo>
                  <a:pt x="4731580" y="1351684"/>
                  <a:pt x="4733381" y="1346013"/>
                  <a:pt x="4733291" y="1336697"/>
                </a:cubicBezTo>
                <a:cubicBezTo>
                  <a:pt x="4734370" y="1321575"/>
                  <a:pt x="4738691" y="1310773"/>
                  <a:pt x="4746253" y="1304292"/>
                </a:cubicBezTo>
                <a:cubicBezTo>
                  <a:pt x="4753814" y="1297811"/>
                  <a:pt x="4758134" y="1289170"/>
                  <a:pt x="4759214" y="1278368"/>
                </a:cubicBezTo>
                <a:cubicBezTo>
                  <a:pt x="4762410" y="1276073"/>
                  <a:pt x="4764659" y="1273103"/>
                  <a:pt x="4765966" y="1269457"/>
                </a:cubicBezTo>
                <a:cubicBezTo>
                  <a:pt x="4767270" y="1265812"/>
                  <a:pt x="4767901" y="1262301"/>
                  <a:pt x="4767856" y="1258926"/>
                </a:cubicBezTo>
                <a:lnTo>
                  <a:pt x="4785137" y="1243803"/>
                </a:lnTo>
                <a:cubicBezTo>
                  <a:pt x="4786578" y="1235882"/>
                  <a:pt x="4792339" y="1229041"/>
                  <a:pt x="4802420" y="1223281"/>
                </a:cubicBezTo>
                <a:cubicBezTo>
                  <a:pt x="4812502" y="1217520"/>
                  <a:pt x="4818262" y="1208518"/>
                  <a:pt x="4819703" y="1196276"/>
                </a:cubicBezTo>
                <a:cubicBezTo>
                  <a:pt x="4815292" y="1194026"/>
                  <a:pt x="4811691" y="1190966"/>
                  <a:pt x="4808902" y="1187095"/>
                </a:cubicBezTo>
                <a:cubicBezTo>
                  <a:pt x="4806110" y="1183225"/>
                  <a:pt x="4804671" y="1179084"/>
                  <a:pt x="4804580" y="1174674"/>
                </a:cubicBezTo>
                <a:cubicBezTo>
                  <a:pt x="4804850" y="1170893"/>
                  <a:pt x="4805931" y="1168732"/>
                  <a:pt x="4807822" y="1168192"/>
                </a:cubicBezTo>
                <a:cubicBezTo>
                  <a:pt x="4809711" y="1167652"/>
                  <a:pt x="4810792" y="1165492"/>
                  <a:pt x="4811062" y="1161711"/>
                </a:cubicBezTo>
                <a:close/>
                <a:moveTo>
                  <a:pt x="1681947" y="1160551"/>
                </a:moveTo>
                <a:lnTo>
                  <a:pt x="1681947" y="1165735"/>
                </a:lnTo>
                <a:cubicBezTo>
                  <a:pt x="1681514" y="1168758"/>
                  <a:pt x="1682378" y="1170486"/>
                  <a:pt x="1684538" y="1170918"/>
                </a:cubicBezTo>
                <a:cubicBezTo>
                  <a:pt x="1687022" y="1170756"/>
                  <a:pt x="1688533" y="1169784"/>
                  <a:pt x="1689074" y="1168002"/>
                </a:cubicBezTo>
                <a:cubicBezTo>
                  <a:pt x="1689613" y="1166221"/>
                  <a:pt x="1689829" y="1164601"/>
                  <a:pt x="1689721" y="1163143"/>
                </a:cubicBezTo>
                <a:close/>
                <a:moveTo>
                  <a:pt x="4906116" y="1144429"/>
                </a:moveTo>
                <a:cubicBezTo>
                  <a:pt x="4906161" y="1145734"/>
                  <a:pt x="4906611" y="1147444"/>
                  <a:pt x="4907466" y="1149560"/>
                </a:cubicBezTo>
                <a:cubicBezTo>
                  <a:pt x="4908321" y="1151675"/>
                  <a:pt x="4909311" y="1152845"/>
                  <a:pt x="4910437" y="1153070"/>
                </a:cubicBezTo>
                <a:cubicBezTo>
                  <a:pt x="4912507" y="1152935"/>
                  <a:pt x="4913767" y="1152125"/>
                  <a:pt x="4914217" y="1150640"/>
                </a:cubicBezTo>
                <a:cubicBezTo>
                  <a:pt x="4914667" y="1149155"/>
                  <a:pt x="4914846" y="1147804"/>
                  <a:pt x="4914756" y="1146589"/>
                </a:cubicBezTo>
                <a:close/>
                <a:moveTo>
                  <a:pt x="3480307" y="1129307"/>
                </a:moveTo>
                <a:cubicBezTo>
                  <a:pt x="3474052" y="1138713"/>
                  <a:pt x="3468741" y="1155006"/>
                  <a:pt x="3464374" y="1178184"/>
                </a:cubicBezTo>
                <a:cubicBezTo>
                  <a:pt x="3460008" y="1201362"/>
                  <a:pt x="3455239" y="1220355"/>
                  <a:pt x="3450063" y="1235162"/>
                </a:cubicBezTo>
                <a:cubicBezTo>
                  <a:pt x="3449837" y="1238988"/>
                  <a:pt x="3450287" y="1243758"/>
                  <a:pt x="3451412" y="1249474"/>
                </a:cubicBezTo>
                <a:cubicBezTo>
                  <a:pt x="3452538" y="1255190"/>
                  <a:pt x="3455689" y="1258340"/>
                  <a:pt x="3460863" y="1258926"/>
                </a:cubicBezTo>
                <a:lnTo>
                  <a:pt x="3456543" y="1278368"/>
                </a:lnTo>
                <a:cubicBezTo>
                  <a:pt x="3457714" y="1279674"/>
                  <a:pt x="3459153" y="1281384"/>
                  <a:pt x="3460863" y="1283499"/>
                </a:cubicBezTo>
                <a:cubicBezTo>
                  <a:pt x="3462574" y="1285615"/>
                  <a:pt x="3464015" y="1286785"/>
                  <a:pt x="3465184" y="1287009"/>
                </a:cubicBezTo>
                <a:cubicBezTo>
                  <a:pt x="3467254" y="1286875"/>
                  <a:pt x="3468516" y="1286064"/>
                  <a:pt x="3468964" y="1284579"/>
                </a:cubicBezTo>
                <a:cubicBezTo>
                  <a:pt x="3469415" y="1283094"/>
                  <a:pt x="3469596" y="1281744"/>
                  <a:pt x="3469505" y="1280529"/>
                </a:cubicBezTo>
                <a:cubicBezTo>
                  <a:pt x="3470136" y="1265317"/>
                  <a:pt x="3473736" y="1243353"/>
                  <a:pt x="3480307" y="1214639"/>
                </a:cubicBezTo>
                <a:cubicBezTo>
                  <a:pt x="3486879" y="1185925"/>
                  <a:pt x="3492639" y="1163962"/>
                  <a:pt x="3497590" y="1148749"/>
                </a:cubicBezTo>
                <a:cubicBezTo>
                  <a:pt x="3498805" y="1148795"/>
                  <a:pt x="3500154" y="1148704"/>
                  <a:pt x="3501640" y="1148480"/>
                </a:cubicBezTo>
                <a:cubicBezTo>
                  <a:pt x="3503126" y="1148255"/>
                  <a:pt x="3503936" y="1147624"/>
                  <a:pt x="3504070" y="1146589"/>
                </a:cubicBezTo>
                <a:cubicBezTo>
                  <a:pt x="3503350" y="1144114"/>
                  <a:pt x="3499930" y="1140964"/>
                  <a:pt x="3493808" y="1137138"/>
                </a:cubicBezTo>
                <a:cubicBezTo>
                  <a:pt x="3487689" y="1133312"/>
                  <a:pt x="3483187" y="1130702"/>
                  <a:pt x="3480307" y="1129307"/>
                </a:cubicBezTo>
                <a:close/>
                <a:moveTo>
                  <a:pt x="1676763" y="1126861"/>
                </a:moveTo>
                <a:cubicBezTo>
                  <a:pt x="1676655" y="1128426"/>
                  <a:pt x="1676871" y="1130478"/>
                  <a:pt x="1677411" y="1133016"/>
                </a:cubicBezTo>
                <a:cubicBezTo>
                  <a:pt x="1677951" y="1135553"/>
                  <a:pt x="1679463" y="1136957"/>
                  <a:pt x="1681947" y="1137227"/>
                </a:cubicBezTo>
                <a:cubicBezTo>
                  <a:pt x="1684106" y="1136795"/>
                  <a:pt x="1684970" y="1135067"/>
                  <a:pt x="1684538" y="1132044"/>
                </a:cubicBezTo>
                <a:close/>
                <a:moveTo>
                  <a:pt x="3409017" y="1122826"/>
                </a:moveTo>
                <a:lnTo>
                  <a:pt x="3409017" y="1146589"/>
                </a:lnTo>
                <a:cubicBezTo>
                  <a:pt x="3405821" y="1145824"/>
                  <a:pt x="3403570" y="1146814"/>
                  <a:pt x="3402265" y="1149560"/>
                </a:cubicBezTo>
                <a:cubicBezTo>
                  <a:pt x="3400960" y="1152305"/>
                  <a:pt x="3400331" y="1154915"/>
                  <a:pt x="3400376" y="1157391"/>
                </a:cubicBezTo>
                <a:lnTo>
                  <a:pt x="3400376" y="1176834"/>
                </a:lnTo>
                <a:lnTo>
                  <a:pt x="3417657" y="1183315"/>
                </a:lnTo>
                <a:cubicBezTo>
                  <a:pt x="3418017" y="1177103"/>
                  <a:pt x="3419458" y="1171703"/>
                  <a:pt x="3421978" y="1167112"/>
                </a:cubicBezTo>
                <a:cubicBezTo>
                  <a:pt x="3424498" y="1162521"/>
                  <a:pt x="3425939" y="1157121"/>
                  <a:pt x="3426299" y="1150910"/>
                </a:cubicBezTo>
                <a:lnTo>
                  <a:pt x="3424138" y="1129307"/>
                </a:lnTo>
                <a:close/>
                <a:moveTo>
                  <a:pt x="1663805" y="1116494"/>
                </a:moveTo>
                <a:cubicBezTo>
                  <a:pt x="1663697" y="1117790"/>
                  <a:pt x="1663265" y="1119086"/>
                  <a:pt x="1662510" y="1120382"/>
                </a:cubicBezTo>
                <a:cubicBezTo>
                  <a:pt x="1661753" y="1121677"/>
                  <a:pt x="1661322" y="1122974"/>
                  <a:pt x="1661214" y="1124269"/>
                </a:cubicBezTo>
                <a:lnTo>
                  <a:pt x="1663805" y="1126861"/>
                </a:lnTo>
                <a:cubicBezTo>
                  <a:pt x="1666289" y="1126698"/>
                  <a:pt x="1667802" y="1125727"/>
                  <a:pt x="1668341" y="1123945"/>
                </a:cubicBezTo>
                <a:cubicBezTo>
                  <a:pt x="1668881" y="1122163"/>
                  <a:pt x="1669097" y="1120544"/>
                  <a:pt x="1668988" y="1119086"/>
                </a:cubicBezTo>
                <a:cubicBezTo>
                  <a:pt x="1669421" y="1116926"/>
                  <a:pt x="1668557" y="1116062"/>
                  <a:pt x="1666398" y="1116494"/>
                </a:cubicBezTo>
                <a:close/>
                <a:moveTo>
                  <a:pt x="3488949" y="1114185"/>
                </a:moveTo>
                <a:cubicBezTo>
                  <a:pt x="3488994" y="1115400"/>
                  <a:pt x="3489442" y="1116750"/>
                  <a:pt x="3490299" y="1118235"/>
                </a:cubicBezTo>
                <a:cubicBezTo>
                  <a:pt x="3491154" y="1119720"/>
                  <a:pt x="3492143" y="1120530"/>
                  <a:pt x="3493269" y="1120666"/>
                </a:cubicBezTo>
                <a:cubicBezTo>
                  <a:pt x="3494304" y="1120575"/>
                  <a:pt x="3494934" y="1120215"/>
                  <a:pt x="3495159" y="1119585"/>
                </a:cubicBezTo>
                <a:cubicBezTo>
                  <a:pt x="3495384" y="1118955"/>
                  <a:pt x="3495475" y="1118595"/>
                  <a:pt x="3495430" y="1118505"/>
                </a:cubicBezTo>
                <a:cubicBezTo>
                  <a:pt x="3495070" y="1115985"/>
                  <a:pt x="3493629" y="1114545"/>
                  <a:pt x="3491109" y="1114185"/>
                </a:cubicBezTo>
                <a:close/>
                <a:moveTo>
                  <a:pt x="1650848" y="1106128"/>
                </a:moveTo>
                <a:lnTo>
                  <a:pt x="1643073" y="1108720"/>
                </a:lnTo>
                <a:lnTo>
                  <a:pt x="1643073" y="1111311"/>
                </a:lnTo>
                <a:cubicBezTo>
                  <a:pt x="1642965" y="1112769"/>
                  <a:pt x="1643181" y="1114389"/>
                  <a:pt x="1643720" y="1116170"/>
                </a:cubicBezTo>
                <a:cubicBezTo>
                  <a:pt x="1644260" y="1117952"/>
                  <a:pt x="1645773" y="1118924"/>
                  <a:pt x="1648256" y="1119086"/>
                </a:cubicBezTo>
                <a:cubicBezTo>
                  <a:pt x="1649606" y="1118978"/>
                  <a:pt x="1650794" y="1117898"/>
                  <a:pt x="1651819" y="1115846"/>
                </a:cubicBezTo>
                <a:cubicBezTo>
                  <a:pt x="1652845" y="1113795"/>
                  <a:pt x="1653386" y="1111419"/>
                  <a:pt x="1653439" y="1108720"/>
                </a:cubicBezTo>
                <a:cubicBezTo>
                  <a:pt x="1653493" y="1108611"/>
                  <a:pt x="1653386" y="1108180"/>
                  <a:pt x="1653115" y="1107423"/>
                </a:cubicBezTo>
                <a:cubicBezTo>
                  <a:pt x="1652845" y="1106668"/>
                  <a:pt x="1652089" y="1106236"/>
                  <a:pt x="1650848" y="1106128"/>
                </a:cubicBezTo>
                <a:close/>
                <a:moveTo>
                  <a:pt x="4882352" y="1105543"/>
                </a:moveTo>
                <a:cubicBezTo>
                  <a:pt x="4873710" y="1106353"/>
                  <a:pt x="4867231" y="1111214"/>
                  <a:pt x="4862910" y="1120125"/>
                </a:cubicBezTo>
                <a:cubicBezTo>
                  <a:pt x="4858589" y="1129037"/>
                  <a:pt x="4856429" y="1137138"/>
                  <a:pt x="4856429" y="1144429"/>
                </a:cubicBezTo>
                <a:cubicBezTo>
                  <a:pt x="4856069" y="1144384"/>
                  <a:pt x="4854628" y="1144474"/>
                  <a:pt x="4852108" y="1144699"/>
                </a:cubicBezTo>
                <a:cubicBezTo>
                  <a:pt x="4849587" y="1144924"/>
                  <a:pt x="4848147" y="1145554"/>
                  <a:pt x="4847787" y="1146589"/>
                </a:cubicBezTo>
                <a:cubicBezTo>
                  <a:pt x="4848011" y="1147804"/>
                  <a:pt x="4849183" y="1149155"/>
                  <a:pt x="4851298" y="1150640"/>
                </a:cubicBezTo>
                <a:cubicBezTo>
                  <a:pt x="4853413" y="1152125"/>
                  <a:pt x="4855123" y="1152935"/>
                  <a:pt x="4856429" y="1153070"/>
                </a:cubicBezTo>
                <a:cubicBezTo>
                  <a:pt x="4855933" y="1163422"/>
                  <a:pt x="4852603" y="1175124"/>
                  <a:pt x="4846436" y="1188175"/>
                </a:cubicBezTo>
                <a:cubicBezTo>
                  <a:pt x="4840271" y="1201227"/>
                  <a:pt x="4834241" y="1211849"/>
                  <a:pt x="4828343" y="1220040"/>
                </a:cubicBezTo>
                <a:lnTo>
                  <a:pt x="4811062" y="1228681"/>
                </a:lnTo>
                <a:cubicBezTo>
                  <a:pt x="4811062" y="1230256"/>
                  <a:pt x="4811602" y="1233047"/>
                  <a:pt x="4812681" y="1237053"/>
                </a:cubicBezTo>
                <a:cubicBezTo>
                  <a:pt x="4813762" y="1241058"/>
                  <a:pt x="4815383" y="1243308"/>
                  <a:pt x="4817543" y="1243803"/>
                </a:cubicBezTo>
                <a:cubicBezTo>
                  <a:pt x="4818577" y="1243578"/>
                  <a:pt x="4819208" y="1242408"/>
                  <a:pt x="4819434" y="1240293"/>
                </a:cubicBezTo>
                <a:cubicBezTo>
                  <a:pt x="4819658" y="1238178"/>
                  <a:pt x="4819748" y="1236468"/>
                  <a:pt x="4819703" y="1235162"/>
                </a:cubicBezTo>
                <a:cubicBezTo>
                  <a:pt x="4831765" y="1221345"/>
                  <a:pt x="4843287" y="1207393"/>
                  <a:pt x="4854268" y="1193306"/>
                </a:cubicBezTo>
                <a:cubicBezTo>
                  <a:pt x="4865249" y="1179219"/>
                  <a:pt x="4874612" y="1163647"/>
                  <a:pt x="4882352" y="1146589"/>
                </a:cubicBezTo>
                <a:cubicBezTo>
                  <a:pt x="4885548" y="1147354"/>
                  <a:pt x="4887799" y="1146364"/>
                  <a:pt x="4889104" y="1143619"/>
                </a:cubicBezTo>
                <a:cubicBezTo>
                  <a:pt x="4890409" y="1140873"/>
                  <a:pt x="4891039" y="1138263"/>
                  <a:pt x="4890993" y="1135787"/>
                </a:cubicBezTo>
                <a:lnTo>
                  <a:pt x="4882352" y="1135787"/>
                </a:lnTo>
                <a:lnTo>
                  <a:pt x="4867231" y="1150910"/>
                </a:lnTo>
                <a:cubicBezTo>
                  <a:pt x="4868805" y="1143349"/>
                  <a:pt x="4871595" y="1135787"/>
                  <a:pt x="4875601" y="1128227"/>
                </a:cubicBezTo>
                <a:cubicBezTo>
                  <a:pt x="4879607" y="1120666"/>
                  <a:pt x="4881856" y="1113104"/>
                  <a:pt x="4882352" y="1105543"/>
                </a:cubicBezTo>
                <a:close/>
                <a:moveTo>
                  <a:pt x="7093189" y="1103549"/>
                </a:moveTo>
                <a:cubicBezTo>
                  <a:pt x="7091461" y="1109002"/>
                  <a:pt x="7090381" y="1114293"/>
                  <a:pt x="7089950" y="1119423"/>
                </a:cubicBezTo>
                <a:cubicBezTo>
                  <a:pt x="7089517" y="1124552"/>
                  <a:pt x="7092325" y="1127899"/>
                  <a:pt x="7098372" y="1129465"/>
                </a:cubicBezTo>
                <a:close/>
                <a:moveTo>
                  <a:pt x="4152165" y="1090421"/>
                </a:moveTo>
                <a:lnTo>
                  <a:pt x="4150004" y="1116345"/>
                </a:lnTo>
                <a:cubicBezTo>
                  <a:pt x="4149914" y="1120845"/>
                  <a:pt x="4150636" y="1124806"/>
                  <a:pt x="4152165" y="1128227"/>
                </a:cubicBezTo>
                <a:cubicBezTo>
                  <a:pt x="4153696" y="1131647"/>
                  <a:pt x="4156576" y="1133447"/>
                  <a:pt x="4160806" y="1133628"/>
                </a:cubicBezTo>
                <a:lnTo>
                  <a:pt x="4160806" y="1094742"/>
                </a:lnTo>
                <a:close/>
                <a:moveTo>
                  <a:pt x="5623754" y="1082816"/>
                </a:moveTo>
                <a:cubicBezTo>
                  <a:pt x="5627804" y="1082816"/>
                  <a:pt x="5631368" y="1084112"/>
                  <a:pt x="5634445" y="1086703"/>
                </a:cubicBezTo>
                <a:cubicBezTo>
                  <a:pt x="5637522" y="1089295"/>
                  <a:pt x="5639142" y="1093183"/>
                  <a:pt x="5639304" y="1098366"/>
                </a:cubicBezTo>
                <a:cubicBezTo>
                  <a:pt x="5638818" y="1106734"/>
                  <a:pt x="5636551" y="1112673"/>
                  <a:pt x="5632501" y="1116183"/>
                </a:cubicBezTo>
                <a:cubicBezTo>
                  <a:pt x="5628452" y="1119692"/>
                  <a:pt x="5625537" y="1124983"/>
                  <a:pt x="5623754" y="1132056"/>
                </a:cubicBezTo>
                <a:cubicBezTo>
                  <a:pt x="5623754" y="1140263"/>
                  <a:pt x="5621163" y="1147174"/>
                  <a:pt x="5615980" y="1152789"/>
                </a:cubicBezTo>
                <a:cubicBezTo>
                  <a:pt x="5613442" y="1152357"/>
                  <a:pt x="5610743" y="1150629"/>
                  <a:pt x="5607881" y="1147606"/>
                </a:cubicBezTo>
                <a:cubicBezTo>
                  <a:pt x="5605019" y="1144582"/>
                  <a:pt x="5601672" y="1142855"/>
                  <a:pt x="5597839" y="1142423"/>
                </a:cubicBezTo>
                <a:close/>
                <a:moveTo>
                  <a:pt x="7054315" y="1056900"/>
                </a:moveTo>
                <a:lnTo>
                  <a:pt x="7049132" y="1080224"/>
                </a:lnTo>
                <a:lnTo>
                  <a:pt x="7059498" y="1082816"/>
                </a:lnTo>
                <a:lnTo>
                  <a:pt x="7062090" y="1064675"/>
                </a:lnTo>
                <a:close/>
                <a:moveTo>
                  <a:pt x="1562733" y="1054296"/>
                </a:moveTo>
                <a:cubicBezTo>
                  <a:pt x="1557550" y="1056455"/>
                  <a:pt x="1554958" y="1059911"/>
                  <a:pt x="1554958" y="1064662"/>
                </a:cubicBezTo>
                <a:cubicBezTo>
                  <a:pt x="1556038" y="1075461"/>
                  <a:pt x="1562301" y="1084963"/>
                  <a:pt x="1573748" y="1093170"/>
                </a:cubicBezTo>
                <a:cubicBezTo>
                  <a:pt x="1585194" y="1101377"/>
                  <a:pt x="1595344" y="1105696"/>
                  <a:pt x="1604199" y="1106128"/>
                </a:cubicBezTo>
                <a:cubicBezTo>
                  <a:pt x="1608140" y="1106020"/>
                  <a:pt x="1611271" y="1104940"/>
                  <a:pt x="1613593" y="1102888"/>
                </a:cubicBezTo>
                <a:cubicBezTo>
                  <a:pt x="1615915" y="1100837"/>
                  <a:pt x="1617102" y="1098461"/>
                  <a:pt x="1617157" y="1095761"/>
                </a:cubicBezTo>
                <a:cubicBezTo>
                  <a:pt x="1617589" y="1095816"/>
                  <a:pt x="1619316" y="1095708"/>
                  <a:pt x="1622340" y="1095438"/>
                </a:cubicBezTo>
                <a:cubicBezTo>
                  <a:pt x="1625363" y="1095168"/>
                  <a:pt x="1627091" y="1094412"/>
                  <a:pt x="1627524" y="1093170"/>
                </a:cubicBezTo>
                <a:cubicBezTo>
                  <a:pt x="1627253" y="1091820"/>
                  <a:pt x="1625849" y="1090632"/>
                  <a:pt x="1623313" y="1089606"/>
                </a:cubicBezTo>
                <a:cubicBezTo>
                  <a:pt x="1620774" y="1088581"/>
                  <a:pt x="1618722" y="1088041"/>
                  <a:pt x="1617157" y="1087987"/>
                </a:cubicBezTo>
                <a:cubicBezTo>
                  <a:pt x="1615429" y="1094898"/>
                  <a:pt x="1612406" y="1096625"/>
                  <a:pt x="1608087" y="1093170"/>
                </a:cubicBezTo>
                <a:cubicBezTo>
                  <a:pt x="1603767" y="1089714"/>
                  <a:pt x="1600743" y="1086259"/>
                  <a:pt x="1599016" y="1082804"/>
                </a:cubicBezTo>
                <a:cubicBezTo>
                  <a:pt x="1591186" y="1082426"/>
                  <a:pt x="1584168" y="1079294"/>
                  <a:pt x="1577959" y="1073409"/>
                </a:cubicBezTo>
                <a:cubicBezTo>
                  <a:pt x="1571750" y="1067524"/>
                  <a:pt x="1566675" y="1061153"/>
                  <a:pt x="1562733" y="1054296"/>
                </a:cubicBezTo>
                <a:close/>
                <a:moveTo>
                  <a:pt x="4467572" y="1051535"/>
                </a:moveTo>
                <a:cubicBezTo>
                  <a:pt x="4467481" y="1052751"/>
                  <a:pt x="4467662" y="1054101"/>
                  <a:pt x="4468112" y="1055586"/>
                </a:cubicBezTo>
                <a:cubicBezTo>
                  <a:pt x="4468562" y="1057071"/>
                  <a:pt x="4469822" y="1057881"/>
                  <a:pt x="4471893" y="1058016"/>
                </a:cubicBezTo>
                <a:lnTo>
                  <a:pt x="4476213" y="1058016"/>
                </a:lnTo>
                <a:cubicBezTo>
                  <a:pt x="4476123" y="1055856"/>
                  <a:pt x="4475222" y="1054236"/>
                  <a:pt x="4473512" y="1053156"/>
                </a:cubicBezTo>
                <a:cubicBezTo>
                  <a:pt x="4471802" y="1052076"/>
                  <a:pt x="4469822" y="1051535"/>
                  <a:pt x="4467572" y="1051535"/>
                </a:cubicBezTo>
                <a:close/>
                <a:moveTo>
                  <a:pt x="8875975" y="1045594"/>
                </a:moveTo>
                <a:lnTo>
                  <a:pt x="8867334" y="1052075"/>
                </a:lnTo>
                <a:cubicBezTo>
                  <a:pt x="8859142" y="1054145"/>
                  <a:pt x="8850141" y="1064047"/>
                  <a:pt x="8840329" y="1081779"/>
                </a:cubicBezTo>
                <a:cubicBezTo>
                  <a:pt x="8830518" y="1099512"/>
                  <a:pt x="8823677" y="1112654"/>
                  <a:pt x="8819806" y="1121205"/>
                </a:cubicBezTo>
                <a:lnTo>
                  <a:pt x="8806845" y="1129846"/>
                </a:lnTo>
                <a:cubicBezTo>
                  <a:pt x="8806574" y="1133087"/>
                  <a:pt x="8805495" y="1135787"/>
                  <a:pt x="8803604" y="1137947"/>
                </a:cubicBezTo>
                <a:cubicBezTo>
                  <a:pt x="8801714" y="1140107"/>
                  <a:pt x="8800634" y="1141728"/>
                  <a:pt x="8800364" y="1142808"/>
                </a:cubicBezTo>
                <a:cubicBezTo>
                  <a:pt x="8800589" y="1143843"/>
                  <a:pt x="8802299" y="1144473"/>
                  <a:pt x="8805495" y="1144698"/>
                </a:cubicBezTo>
                <a:cubicBezTo>
                  <a:pt x="8808690" y="1144923"/>
                  <a:pt x="8812020" y="1145014"/>
                  <a:pt x="8815486" y="1144968"/>
                </a:cubicBezTo>
                <a:lnTo>
                  <a:pt x="8819806" y="1129846"/>
                </a:lnTo>
                <a:lnTo>
                  <a:pt x="8830608" y="1121205"/>
                </a:lnTo>
                <a:cubicBezTo>
                  <a:pt x="8832633" y="1110628"/>
                  <a:pt x="8838844" y="1097757"/>
                  <a:pt x="8849241" y="1082589"/>
                </a:cubicBezTo>
                <a:cubicBezTo>
                  <a:pt x="8859637" y="1067422"/>
                  <a:pt x="8868549" y="1055090"/>
                  <a:pt x="8875975" y="1045594"/>
                </a:cubicBezTo>
                <a:close/>
                <a:moveTo>
                  <a:pt x="1562733" y="1033563"/>
                </a:moveTo>
                <a:cubicBezTo>
                  <a:pt x="1561546" y="1033671"/>
                  <a:pt x="1560682" y="1034103"/>
                  <a:pt x="1560142" y="1034859"/>
                </a:cubicBezTo>
                <a:cubicBezTo>
                  <a:pt x="1559601" y="1035615"/>
                  <a:pt x="1558738" y="1036047"/>
                  <a:pt x="1557550" y="1036155"/>
                </a:cubicBezTo>
                <a:lnTo>
                  <a:pt x="1557550" y="1041338"/>
                </a:lnTo>
                <a:cubicBezTo>
                  <a:pt x="1557496" y="1041554"/>
                  <a:pt x="1557604" y="1042418"/>
                  <a:pt x="1557874" y="1043929"/>
                </a:cubicBezTo>
                <a:cubicBezTo>
                  <a:pt x="1558144" y="1045441"/>
                  <a:pt x="1558899" y="1046305"/>
                  <a:pt x="1560142" y="1046522"/>
                </a:cubicBezTo>
                <a:cubicBezTo>
                  <a:pt x="1561491" y="1046359"/>
                  <a:pt x="1562679" y="1045387"/>
                  <a:pt x="1563705" y="1043605"/>
                </a:cubicBezTo>
                <a:cubicBezTo>
                  <a:pt x="1564731" y="1041824"/>
                  <a:pt x="1565271" y="1040204"/>
                  <a:pt x="1565325" y="1038746"/>
                </a:cubicBezTo>
                <a:cubicBezTo>
                  <a:pt x="1565756" y="1035723"/>
                  <a:pt x="1564893" y="1033995"/>
                  <a:pt x="1562733" y="1033563"/>
                </a:cubicBezTo>
                <a:close/>
                <a:moveTo>
                  <a:pt x="3320444" y="1029932"/>
                </a:moveTo>
                <a:cubicBezTo>
                  <a:pt x="3320399" y="1031147"/>
                  <a:pt x="3320489" y="1032498"/>
                  <a:pt x="3320714" y="1033983"/>
                </a:cubicBezTo>
                <a:cubicBezTo>
                  <a:pt x="3320938" y="1035468"/>
                  <a:pt x="3321569" y="1036278"/>
                  <a:pt x="3322604" y="1036414"/>
                </a:cubicBezTo>
                <a:lnTo>
                  <a:pt x="3329084" y="1036414"/>
                </a:lnTo>
                <a:cubicBezTo>
                  <a:pt x="3328995" y="1034253"/>
                  <a:pt x="3328095" y="1032633"/>
                  <a:pt x="3326385" y="1031552"/>
                </a:cubicBezTo>
                <a:cubicBezTo>
                  <a:pt x="3324675" y="1030472"/>
                  <a:pt x="3322693" y="1029932"/>
                  <a:pt x="3320444" y="1029932"/>
                </a:cubicBezTo>
                <a:close/>
                <a:moveTo>
                  <a:pt x="3434941" y="1021291"/>
                </a:moveTo>
                <a:lnTo>
                  <a:pt x="3434941" y="1036414"/>
                </a:lnTo>
                <a:cubicBezTo>
                  <a:pt x="3435119" y="1040554"/>
                  <a:pt x="3436920" y="1043074"/>
                  <a:pt x="3440341" y="1043974"/>
                </a:cubicBezTo>
                <a:cubicBezTo>
                  <a:pt x="3443761" y="1044874"/>
                  <a:pt x="3447722" y="1045234"/>
                  <a:pt x="3452223" y="1045055"/>
                </a:cubicBezTo>
                <a:lnTo>
                  <a:pt x="3450063" y="1027772"/>
                </a:lnTo>
                <a:close/>
                <a:moveTo>
                  <a:pt x="7142429" y="1010251"/>
                </a:moveTo>
                <a:cubicBezTo>
                  <a:pt x="7140863" y="1014355"/>
                  <a:pt x="7140108" y="1018458"/>
                  <a:pt x="7140161" y="1022561"/>
                </a:cubicBezTo>
                <a:cubicBezTo>
                  <a:pt x="7140216" y="1026665"/>
                  <a:pt x="7142699" y="1029472"/>
                  <a:pt x="7147613" y="1030984"/>
                </a:cubicBezTo>
                <a:close/>
                <a:moveTo>
                  <a:pt x="4942841" y="997527"/>
                </a:moveTo>
                <a:lnTo>
                  <a:pt x="4942841" y="1001848"/>
                </a:lnTo>
                <a:cubicBezTo>
                  <a:pt x="4940590" y="1003964"/>
                  <a:pt x="4938611" y="1006214"/>
                  <a:pt x="4936901" y="1008599"/>
                </a:cubicBezTo>
                <a:cubicBezTo>
                  <a:pt x="4935190" y="1010984"/>
                  <a:pt x="4934290" y="1013775"/>
                  <a:pt x="4934200" y="1016971"/>
                </a:cubicBezTo>
                <a:cubicBezTo>
                  <a:pt x="4934290" y="1019041"/>
                  <a:pt x="4935190" y="1020301"/>
                  <a:pt x="4936901" y="1020751"/>
                </a:cubicBezTo>
                <a:cubicBezTo>
                  <a:pt x="4938611" y="1021201"/>
                  <a:pt x="4940590" y="1021381"/>
                  <a:pt x="4942841" y="1021291"/>
                </a:cubicBezTo>
                <a:cubicBezTo>
                  <a:pt x="4942841" y="1018951"/>
                  <a:pt x="4943382" y="1016610"/>
                  <a:pt x="4944461" y="1014270"/>
                </a:cubicBezTo>
                <a:cubicBezTo>
                  <a:pt x="4945542" y="1011930"/>
                  <a:pt x="4947162" y="1010669"/>
                  <a:pt x="4949322" y="1010489"/>
                </a:cubicBezTo>
                <a:lnTo>
                  <a:pt x="4951483" y="1010489"/>
                </a:lnTo>
                <a:cubicBezTo>
                  <a:pt x="4950447" y="1009004"/>
                  <a:pt x="4949277" y="1006574"/>
                  <a:pt x="4947972" y="1003198"/>
                </a:cubicBezTo>
                <a:cubicBezTo>
                  <a:pt x="4946667" y="999823"/>
                  <a:pt x="4944957" y="997932"/>
                  <a:pt x="4942841" y="997527"/>
                </a:cubicBezTo>
                <a:close/>
                <a:moveTo>
                  <a:pt x="7145021" y="989518"/>
                </a:moveTo>
                <a:cubicBezTo>
                  <a:pt x="7145021" y="991084"/>
                  <a:pt x="7145669" y="993136"/>
                  <a:pt x="7146965" y="995674"/>
                </a:cubicBezTo>
                <a:cubicBezTo>
                  <a:pt x="7148260" y="998211"/>
                  <a:pt x="7150204" y="999615"/>
                  <a:pt x="7152796" y="999885"/>
                </a:cubicBezTo>
                <a:cubicBezTo>
                  <a:pt x="7152904" y="999939"/>
                  <a:pt x="7153336" y="999831"/>
                  <a:pt x="7154091" y="999561"/>
                </a:cubicBezTo>
                <a:cubicBezTo>
                  <a:pt x="7154848" y="999291"/>
                  <a:pt x="7155279" y="998535"/>
                  <a:pt x="7155387" y="997293"/>
                </a:cubicBezTo>
                <a:cubicBezTo>
                  <a:pt x="7155279" y="994702"/>
                  <a:pt x="7154199" y="992758"/>
                  <a:pt x="7152148" y="991462"/>
                </a:cubicBezTo>
                <a:cubicBezTo>
                  <a:pt x="7150096" y="990167"/>
                  <a:pt x="7147720" y="989518"/>
                  <a:pt x="7145021" y="989518"/>
                </a:cubicBezTo>
                <a:close/>
                <a:moveTo>
                  <a:pt x="3547276" y="982405"/>
                </a:moveTo>
                <a:lnTo>
                  <a:pt x="3558078" y="997527"/>
                </a:lnTo>
                <a:cubicBezTo>
                  <a:pt x="3558033" y="1000858"/>
                  <a:pt x="3557583" y="1004459"/>
                  <a:pt x="3556727" y="1008329"/>
                </a:cubicBezTo>
                <a:cubicBezTo>
                  <a:pt x="3555872" y="1012200"/>
                  <a:pt x="3554883" y="1015800"/>
                  <a:pt x="3553757" y="1019131"/>
                </a:cubicBezTo>
                <a:close/>
                <a:moveTo>
                  <a:pt x="5763701" y="976561"/>
                </a:moveTo>
                <a:lnTo>
                  <a:pt x="5761109" y="986927"/>
                </a:lnTo>
                <a:cubicBezTo>
                  <a:pt x="5754468" y="983958"/>
                  <a:pt x="5748961" y="982770"/>
                  <a:pt x="5744588" y="983363"/>
                </a:cubicBezTo>
                <a:cubicBezTo>
                  <a:pt x="5740214" y="983958"/>
                  <a:pt x="5737947" y="988601"/>
                  <a:pt x="5737785" y="997293"/>
                </a:cubicBezTo>
                <a:cubicBezTo>
                  <a:pt x="5737785" y="999075"/>
                  <a:pt x="5738433" y="1001991"/>
                  <a:pt x="5739729" y="1006040"/>
                </a:cubicBezTo>
                <a:cubicBezTo>
                  <a:pt x="5741024" y="1010089"/>
                  <a:pt x="5742968" y="1012357"/>
                  <a:pt x="5745560" y="1012843"/>
                </a:cubicBezTo>
                <a:lnTo>
                  <a:pt x="5748151" y="1007660"/>
                </a:lnTo>
                <a:lnTo>
                  <a:pt x="5766292" y="986927"/>
                </a:lnTo>
                <a:cubicBezTo>
                  <a:pt x="5766347" y="985361"/>
                  <a:pt x="5766238" y="983310"/>
                  <a:pt x="5765968" y="980772"/>
                </a:cubicBezTo>
                <a:cubicBezTo>
                  <a:pt x="5765699" y="978234"/>
                  <a:pt x="5764943" y="976830"/>
                  <a:pt x="5763701" y="976561"/>
                </a:cubicBezTo>
                <a:close/>
                <a:moveTo>
                  <a:pt x="7316066" y="950645"/>
                </a:moveTo>
                <a:cubicBezTo>
                  <a:pt x="7314824" y="950915"/>
                  <a:pt x="7314068" y="952318"/>
                  <a:pt x="7313799" y="954856"/>
                </a:cubicBezTo>
                <a:cubicBezTo>
                  <a:pt x="7313528" y="957393"/>
                  <a:pt x="7313421" y="959445"/>
                  <a:pt x="7313475" y="961011"/>
                </a:cubicBezTo>
                <a:cubicBezTo>
                  <a:pt x="7313313" y="963818"/>
                  <a:pt x="7313636" y="966626"/>
                  <a:pt x="7314446" y="969433"/>
                </a:cubicBezTo>
                <a:cubicBezTo>
                  <a:pt x="7315256" y="972241"/>
                  <a:pt x="7317524" y="973753"/>
                  <a:pt x="7321249" y="973969"/>
                </a:cubicBezTo>
                <a:lnTo>
                  <a:pt x="7321249" y="966194"/>
                </a:lnTo>
                <a:cubicBezTo>
                  <a:pt x="7321357" y="964413"/>
                  <a:pt x="7321141" y="961497"/>
                  <a:pt x="7320601" y="957448"/>
                </a:cubicBezTo>
                <a:cubicBezTo>
                  <a:pt x="7320061" y="953398"/>
                  <a:pt x="7318549" y="951131"/>
                  <a:pt x="7316066" y="950645"/>
                </a:cubicBezTo>
                <a:close/>
                <a:moveTo>
                  <a:pt x="4716007" y="950000"/>
                </a:moveTo>
                <a:cubicBezTo>
                  <a:pt x="4713847" y="950676"/>
                  <a:pt x="4712227" y="953646"/>
                  <a:pt x="4711148" y="958912"/>
                </a:cubicBezTo>
                <a:cubicBezTo>
                  <a:pt x="4710067" y="964177"/>
                  <a:pt x="4709526" y="967688"/>
                  <a:pt x="4709526" y="969443"/>
                </a:cubicBezTo>
                <a:lnTo>
                  <a:pt x="4713847" y="958642"/>
                </a:lnTo>
                <a:cubicBezTo>
                  <a:pt x="4715152" y="957337"/>
                  <a:pt x="4716322" y="955627"/>
                  <a:pt x="4717358" y="953511"/>
                </a:cubicBezTo>
                <a:cubicBezTo>
                  <a:pt x="4718392" y="951396"/>
                  <a:pt x="4717943" y="950226"/>
                  <a:pt x="4716007" y="950000"/>
                </a:cubicBezTo>
                <a:close/>
                <a:moveTo>
                  <a:pt x="3488949" y="950000"/>
                </a:moveTo>
                <a:cubicBezTo>
                  <a:pt x="3488859" y="951306"/>
                  <a:pt x="3489039" y="953016"/>
                  <a:pt x="3489489" y="955131"/>
                </a:cubicBezTo>
                <a:cubicBezTo>
                  <a:pt x="3489938" y="957247"/>
                  <a:pt x="3491198" y="958417"/>
                  <a:pt x="3493269" y="958642"/>
                </a:cubicBezTo>
                <a:cubicBezTo>
                  <a:pt x="3495070" y="958282"/>
                  <a:pt x="3495790" y="956842"/>
                  <a:pt x="3495430" y="954321"/>
                </a:cubicBezTo>
                <a:cubicBezTo>
                  <a:pt x="3495070" y="951800"/>
                  <a:pt x="3493629" y="950361"/>
                  <a:pt x="3491109" y="950000"/>
                </a:cubicBezTo>
                <a:close/>
                <a:moveTo>
                  <a:pt x="4960124" y="947840"/>
                </a:moveTo>
                <a:cubicBezTo>
                  <a:pt x="4957602" y="948200"/>
                  <a:pt x="4956164" y="949641"/>
                  <a:pt x="4955803" y="952161"/>
                </a:cubicBezTo>
                <a:lnTo>
                  <a:pt x="4947162" y="962962"/>
                </a:lnTo>
                <a:lnTo>
                  <a:pt x="4968764" y="962962"/>
                </a:lnTo>
                <a:cubicBezTo>
                  <a:pt x="4969890" y="963053"/>
                  <a:pt x="4970880" y="962872"/>
                  <a:pt x="4971735" y="962422"/>
                </a:cubicBezTo>
                <a:cubicBezTo>
                  <a:pt x="4972590" y="961972"/>
                  <a:pt x="4973040" y="960712"/>
                  <a:pt x="4973085" y="958642"/>
                </a:cubicBezTo>
                <a:cubicBezTo>
                  <a:pt x="4972816" y="956301"/>
                  <a:pt x="4971194" y="953961"/>
                  <a:pt x="4968225" y="951621"/>
                </a:cubicBezTo>
                <a:cubicBezTo>
                  <a:pt x="4965255" y="949280"/>
                  <a:pt x="4962554" y="948020"/>
                  <a:pt x="4960124" y="947840"/>
                </a:cubicBezTo>
                <a:close/>
                <a:moveTo>
                  <a:pt x="1396872" y="945449"/>
                </a:moveTo>
                <a:lnTo>
                  <a:pt x="1396872" y="948040"/>
                </a:lnTo>
                <a:cubicBezTo>
                  <a:pt x="1397195" y="950632"/>
                  <a:pt x="1399138" y="952576"/>
                  <a:pt x="1402703" y="953872"/>
                </a:cubicBezTo>
                <a:cubicBezTo>
                  <a:pt x="1406267" y="955168"/>
                  <a:pt x="1409506" y="955815"/>
                  <a:pt x="1412421" y="955815"/>
                </a:cubicBezTo>
                <a:cubicBezTo>
                  <a:pt x="1415066" y="955923"/>
                  <a:pt x="1417550" y="955707"/>
                  <a:pt x="1419872" y="955168"/>
                </a:cubicBezTo>
                <a:cubicBezTo>
                  <a:pt x="1422193" y="954627"/>
                  <a:pt x="1424029" y="953116"/>
                  <a:pt x="1425379" y="950632"/>
                </a:cubicBezTo>
                <a:close/>
                <a:moveTo>
                  <a:pt x="8886776" y="933257"/>
                </a:moveTo>
                <a:cubicBezTo>
                  <a:pt x="8884436" y="933888"/>
                  <a:pt x="8882096" y="936948"/>
                  <a:pt x="8879756" y="942439"/>
                </a:cubicBezTo>
                <a:cubicBezTo>
                  <a:pt x="8877415" y="947930"/>
                  <a:pt x="8876155" y="952070"/>
                  <a:pt x="8875975" y="954861"/>
                </a:cubicBezTo>
                <a:cubicBezTo>
                  <a:pt x="8876245" y="960126"/>
                  <a:pt x="8878405" y="963637"/>
                  <a:pt x="8882456" y="965392"/>
                </a:cubicBezTo>
                <a:cubicBezTo>
                  <a:pt x="8886506" y="967148"/>
                  <a:pt x="8890827" y="967958"/>
                  <a:pt x="8895418" y="967822"/>
                </a:cubicBezTo>
                <a:cubicBezTo>
                  <a:pt x="8897668" y="967867"/>
                  <a:pt x="8899648" y="967238"/>
                  <a:pt x="8901358" y="965932"/>
                </a:cubicBezTo>
                <a:cubicBezTo>
                  <a:pt x="8903069" y="964627"/>
                  <a:pt x="8903969" y="962377"/>
                  <a:pt x="8904059" y="959181"/>
                </a:cubicBezTo>
                <a:cubicBezTo>
                  <a:pt x="8903879" y="955266"/>
                  <a:pt x="8902078" y="950135"/>
                  <a:pt x="8898658" y="943789"/>
                </a:cubicBezTo>
                <a:cubicBezTo>
                  <a:pt x="8895237" y="937443"/>
                  <a:pt x="8891277" y="933932"/>
                  <a:pt x="8886776" y="933257"/>
                </a:cubicBezTo>
                <a:close/>
                <a:moveTo>
                  <a:pt x="4759214" y="902474"/>
                </a:moveTo>
                <a:cubicBezTo>
                  <a:pt x="4759214" y="903779"/>
                  <a:pt x="4759755" y="905489"/>
                  <a:pt x="4760834" y="907604"/>
                </a:cubicBezTo>
                <a:cubicBezTo>
                  <a:pt x="4761915" y="909719"/>
                  <a:pt x="4763535" y="910890"/>
                  <a:pt x="4765695" y="911115"/>
                </a:cubicBezTo>
                <a:cubicBezTo>
                  <a:pt x="4767765" y="911070"/>
                  <a:pt x="4769025" y="910619"/>
                  <a:pt x="4769475" y="909765"/>
                </a:cubicBezTo>
                <a:cubicBezTo>
                  <a:pt x="4769925" y="908909"/>
                  <a:pt x="4770106" y="907919"/>
                  <a:pt x="4770016" y="906794"/>
                </a:cubicBezTo>
                <a:cubicBezTo>
                  <a:pt x="4769925" y="904724"/>
                  <a:pt x="4769025" y="903464"/>
                  <a:pt x="4767315" y="903014"/>
                </a:cubicBezTo>
                <a:cubicBezTo>
                  <a:pt x="4765604" y="902564"/>
                  <a:pt x="4763625" y="902383"/>
                  <a:pt x="4761374" y="902474"/>
                </a:cubicBezTo>
                <a:close/>
                <a:moveTo>
                  <a:pt x="8893257" y="894372"/>
                </a:moveTo>
                <a:cubicBezTo>
                  <a:pt x="8893302" y="898872"/>
                  <a:pt x="8892672" y="903373"/>
                  <a:pt x="8891367" y="907874"/>
                </a:cubicBezTo>
                <a:cubicBezTo>
                  <a:pt x="8890062" y="912374"/>
                  <a:pt x="8887811" y="915795"/>
                  <a:pt x="8884616" y="918135"/>
                </a:cubicBezTo>
                <a:lnTo>
                  <a:pt x="8901899" y="922456"/>
                </a:lnTo>
                <a:lnTo>
                  <a:pt x="8919181" y="903013"/>
                </a:lnTo>
                <a:close/>
                <a:moveTo>
                  <a:pt x="5859590" y="893630"/>
                </a:moveTo>
                <a:lnTo>
                  <a:pt x="5859590" y="903996"/>
                </a:lnTo>
                <a:cubicBezTo>
                  <a:pt x="5859536" y="905885"/>
                  <a:pt x="5859644" y="909233"/>
                  <a:pt x="5859914" y="914039"/>
                </a:cubicBezTo>
                <a:cubicBezTo>
                  <a:pt x="5860183" y="918844"/>
                  <a:pt x="5860940" y="921543"/>
                  <a:pt x="5862182" y="922137"/>
                </a:cubicBezTo>
                <a:cubicBezTo>
                  <a:pt x="5863423" y="921705"/>
                  <a:pt x="5864179" y="919977"/>
                  <a:pt x="5864449" y="916954"/>
                </a:cubicBezTo>
                <a:cubicBezTo>
                  <a:pt x="5864719" y="913930"/>
                  <a:pt x="5864827" y="912203"/>
                  <a:pt x="5864773" y="911770"/>
                </a:cubicBezTo>
                <a:cubicBezTo>
                  <a:pt x="5865421" y="911932"/>
                  <a:pt x="5868013" y="912256"/>
                  <a:pt x="5872548" y="912742"/>
                </a:cubicBezTo>
                <a:cubicBezTo>
                  <a:pt x="5877083" y="913229"/>
                  <a:pt x="5879675" y="912904"/>
                  <a:pt x="5880322" y="911770"/>
                </a:cubicBezTo>
                <a:cubicBezTo>
                  <a:pt x="5879782" y="908909"/>
                  <a:pt x="5876975" y="905561"/>
                  <a:pt x="5871900" y="901728"/>
                </a:cubicBezTo>
                <a:cubicBezTo>
                  <a:pt x="5866825" y="897895"/>
                  <a:pt x="5862721" y="895195"/>
                  <a:pt x="5859590" y="893630"/>
                </a:cubicBezTo>
                <a:close/>
                <a:moveTo>
                  <a:pt x="1233600" y="893617"/>
                </a:moveTo>
                <a:lnTo>
                  <a:pt x="1212867" y="911758"/>
                </a:lnTo>
                <a:cubicBezTo>
                  <a:pt x="1212975" y="917049"/>
                  <a:pt x="1214703" y="921369"/>
                  <a:pt x="1218051" y="924716"/>
                </a:cubicBezTo>
                <a:cubicBezTo>
                  <a:pt x="1221398" y="928064"/>
                  <a:pt x="1225717" y="929791"/>
                  <a:pt x="1231009" y="929899"/>
                </a:cubicBezTo>
                <a:lnTo>
                  <a:pt x="1246558" y="916941"/>
                </a:lnTo>
                <a:cubicBezTo>
                  <a:pt x="1250716" y="916941"/>
                  <a:pt x="1254711" y="918237"/>
                  <a:pt x="1258544" y="920829"/>
                </a:cubicBezTo>
                <a:cubicBezTo>
                  <a:pt x="1262378" y="923421"/>
                  <a:pt x="1264430" y="927308"/>
                  <a:pt x="1264699" y="932491"/>
                </a:cubicBezTo>
                <a:cubicBezTo>
                  <a:pt x="1278360" y="939888"/>
                  <a:pt x="1291209" y="948418"/>
                  <a:pt x="1303250" y="958083"/>
                </a:cubicBezTo>
                <a:cubicBezTo>
                  <a:pt x="1315290" y="967748"/>
                  <a:pt x="1330083" y="973039"/>
                  <a:pt x="1347630" y="973956"/>
                </a:cubicBezTo>
                <a:cubicBezTo>
                  <a:pt x="1347468" y="974388"/>
                  <a:pt x="1347145" y="976116"/>
                  <a:pt x="1346659" y="979139"/>
                </a:cubicBezTo>
                <a:cubicBezTo>
                  <a:pt x="1346174" y="982163"/>
                  <a:pt x="1346497" y="983891"/>
                  <a:pt x="1347630" y="984322"/>
                </a:cubicBezTo>
                <a:cubicBezTo>
                  <a:pt x="1349088" y="984053"/>
                  <a:pt x="1350708" y="982649"/>
                  <a:pt x="1352490" y="980112"/>
                </a:cubicBezTo>
                <a:cubicBezTo>
                  <a:pt x="1354272" y="977574"/>
                  <a:pt x="1355243" y="975522"/>
                  <a:pt x="1355405" y="973956"/>
                </a:cubicBezTo>
                <a:lnTo>
                  <a:pt x="1345039" y="963590"/>
                </a:lnTo>
                <a:cubicBezTo>
                  <a:pt x="1345255" y="961484"/>
                  <a:pt x="1345471" y="957273"/>
                  <a:pt x="1345687" y="950956"/>
                </a:cubicBezTo>
                <a:cubicBezTo>
                  <a:pt x="1345903" y="944639"/>
                  <a:pt x="1344823" y="941076"/>
                  <a:pt x="1342447" y="940266"/>
                </a:cubicBezTo>
                <a:cubicBezTo>
                  <a:pt x="1338561" y="940806"/>
                  <a:pt x="1334673" y="942965"/>
                  <a:pt x="1330785" y="946745"/>
                </a:cubicBezTo>
                <a:cubicBezTo>
                  <a:pt x="1326898" y="950524"/>
                  <a:pt x="1323011" y="952684"/>
                  <a:pt x="1319124" y="953223"/>
                </a:cubicBezTo>
                <a:cubicBezTo>
                  <a:pt x="1316963" y="953656"/>
                  <a:pt x="1316099" y="952792"/>
                  <a:pt x="1316531" y="950632"/>
                </a:cubicBezTo>
                <a:lnTo>
                  <a:pt x="1316531" y="945449"/>
                </a:lnTo>
                <a:lnTo>
                  <a:pt x="1285432" y="919533"/>
                </a:lnTo>
                <a:cubicBezTo>
                  <a:pt x="1282732" y="919425"/>
                  <a:pt x="1280357" y="918345"/>
                  <a:pt x="1278305" y="916293"/>
                </a:cubicBezTo>
                <a:cubicBezTo>
                  <a:pt x="1276254" y="914242"/>
                  <a:pt x="1275174" y="911866"/>
                  <a:pt x="1275066" y="909167"/>
                </a:cubicBezTo>
                <a:lnTo>
                  <a:pt x="1275066" y="903983"/>
                </a:lnTo>
                <a:close/>
                <a:moveTo>
                  <a:pt x="7108738" y="867714"/>
                </a:moveTo>
                <a:cubicBezTo>
                  <a:pt x="7105823" y="884451"/>
                  <a:pt x="7102583" y="900864"/>
                  <a:pt x="7099020" y="916954"/>
                </a:cubicBezTo>
                <a:cubicBezTo>
                  <a:pt x="7095457" y="933043"/>
                  <a:pt x="7093513" y="949457"/>
                  <a:pt x="7093189" y="966194"/>
                </a:cubicBezTo>
                <a:cubicBezTo>
                  <a:pt x="7092973" y="968948"/>
                  <a:pt x="7092757" y="971863"/>
                  <a:pt x="7092541" y="974941"/>
                </a:cubicBezTo>
                <a:cubicBezTo>
                  <a:pt x="7092325" y="978018"/>
                  <a:pt x="7093405" y="980286"/>
                  <a:pt x="7095781" y="981744"/>
                </a:cubicBezTo>
                <a:cubicBezTo>
                  <a:pt x="7097184" y="974563"/>
                  <a:pt x="7100208" y="962361"/>
                  <a:pt x="7104851" y="945138"/>
                </a:cubicBezTo>
                <a:cubicBezTo>
                  <a:pt x="7109495" y="927914"/>
                  <a:pt x="7115109" y="917656"/>
                  <a:pt x="7121697" y="914362"/>
                </a:cubicBezTo>
                <a:lnTo>
                  <a:pt x="7126880" y="888446"/>
                </a:lnTo>
                <a:close/>
                <a:moveTo>
                  <a:pt x="3355009" y="863588"/>
                </a:moveTo>
                <a:cubicBezTo>
                  <a:pt x="3355054" y="864893"/>
                  <a:pt x="3355504" y="866603"/>
                  <a:pt x="3356359" y="868718"/>
                </a:cubicBezTo>
                <a:cubicBezTo>
                  <a:pt x="3357215" y="870834"/>
                  <a:pt x="3358203" y="872004"/>
                  <a:pt x="3359330" y="872229"/>
                </a:cubicBezTo>
                <a:cubicBezTo>
                  <a:pt x="3361400" y="872184"/>
                  <a:pt x="3362660" y="871734"/>
                  <a:pt x="3363110" y="870879"/>
                </a:cubicBezTo>
                <a:cubicBezTo>
                  <a:pt x="3363560" y="870024"/>
                  <a:pt x="3363739" y="869033"/>
                  <a:pt x="3363650" y="867909"/>
                </a:cubicBezTo>
                <a:cubicBezTo>
                  <a:pt x="3363289" y="865388"/>
                  <a:pt x="3361850" y="863948"/>
                  <a:pt x="3359330" y="863588"/>
                </a:cubicBezTo>
                <a:close/>
                <a:moveTo>
                  <a:pt x="8938624" y="851165"/>
                </a:moveTo>
                <a:cubicBezTo>
                  <a:pt x="8937499" y="851255"/>
                  <a:pt x="8936509" y="851615"/>
                  <a:pt x="8935653" y="852245"/>
                </a:cubicBezTo>
                <a:cubicBezTo>
                  <a:pt x="8934798" y="852875"/>
                  <a:pt x="8934348" y="853236"/>
                  <a:pt x="8934303" y="853325"/>
                </a:cubicBezTo>
                <a:lnTo>
                  <a:pt x="8934303" y="859807"/>
                </a:lnTo>
                <a:cubicBezTo>
                  <a:pt x="8932998" y="860617"/>
                  <a:pt x="8931288" y="860077"/>
                  <a:pt x="8929173" y="858186"/>
                </a:cubicBezTo>
                <a:cubicBezTo>
                  <a:pt x="8927057" y="856296"/>
                  <a:pt x="8925887" y="854676"/>
                  <a:pt x="8925662" y="853325"/>
                </a:cubicBezTo>
                <a:lnTo>
                  <a:pt x="8910540" y="861967"/>
                </a:lnTo>
                <a:lnTo>
                  <a:pt x="8901899" y="872768"/>
                </a:lnTo>
                <a:cubicBezTo>
                  <a:pt x="8901899" y="877179"/>
                  <a:pt x="8902978" y="880780"/>
                  <a:pt x="8905139" y="883570"/>
                </a:cubicBezTo>
                <a:cubicBezTo>
                  <a:pt x="8907300" y="886361"/>
                  <a:pt x="8910540" y="887801"/>
                  <a:pt x="8914860" y="887891"/>
                </a:cubicBezTo>
                <a:cubicBezTo>
                  <a:pt x="8921701" y="887530"/>
                  <a:pt x="8925302" y="883930"/>
                  <a:pt x="8925662" y="877089"/>
                </a:cubicBezTo>
                <a:cubicBezTo>
                  <a:pt x="8927237" y="877269"/>
                  <a:pt x="8930028" y="877449"/>
                  <a:pt x="8934033" y="877629"/>
                </a:cubicBezTo>
                <a:cubicBezTo>
                  <a:pt x="8938039" y="877809"/>
                  <a:pt x="8940289" y="876909"/>
                  <a:pt x="8940784" y="874929"/>
                </a:cubicBezTo>
                <a:cubicBezTo>
                  <a:pt x="8940514" y="872813"/>
                  <a:pt x="8939434" y="870563"/>
                  <a:pt x="8937544" y="868178"/>
                </a:cubicBezTo>
                <a:cubicBezTo>
                  <a:pt x="8935653" y="865793"/>
                  <a:pt x="8934573" y="863002"/>
                  <a:pt x="8934303" y="859807"/>
                </a:cubicBezTo>
                <a:cubicBezTo>
                  <a:pt x="8935608" y="859896"/>
                  <a:pt x="8937319" y="859717"/>
                  <a:pt x="8939434" y="859267"/>
                </a:cubicBezTo>
                <a:cubicBezTo>
                  <a:pt x="8941550" y="858817"/>
                  <a:pt x="8942720" y="857556"/>
                  <a:pt x="8942944" y="855486"/>
                </a:cubicBezTo>
                <a:cubicBezTo>
                  <a:pt x="8942584" y="852965"/>
                  <a:pt x="8941144" y="851525"/>
                  <a:pt x="8938624" y="851165"/>
                </a:cubicBezTo>
                <a:close/>
                <a:moveTo>
                  <a:pt x="3566720" y="846305"/>
                </a:moveTo>
                <a:cubicBezTo>
                  <a:pt x="3570274" y="846440"/>
                  <a:pt x="3573966" y="847791"/>
                  <a:pt x="3577791" y="850356"/>
                </a:cubicBezTo>
                <a:cubicBezTo>
                  <a:pt x="3581617" y="852921"/>
                  <a:pt x="3583687" y="855892"/>
                  <a:pt x="3584003" y="859267"/>
                </a:cubicBezTo>
                <a:cubicBezTo>
                  <a:pt x="3583598" y="863813"/>
                  <a:pt x="3581707" y="871464"/>
                  <a:pt x="3578332" y="882221"/>
                </a:cubicBezTo>
                <a:cubicBezTo>
                  <a:pt x="3574956" y="892977"/>
                  <a:pt x="3572525" y="899008"/>
                  <a:pt x="3571041" y="900313"/>
                </a:cubicBezTo>
                <a:cubicBezTo>
                  <a:pt x="3567394" y="900088"/>
                  <a:pt x="3563345" y="898378"/>
                  <a:pt x="3558888" y="895183"/>
                </a:cubicBezTo>
                <a:cubicBezTo>
                  <a:pt x="3554433" y="891987"/>
                  <a:pt x="3552002" y="888657"/>
                  <a:pt x="3551597" y="885191"/>
                </a:cubicBezTo>
                <a:cubicBezTo>
                  <a:pt x="3551823" y="883121"/>
                  <a:pt x="3552993" y="881861"/>
                  <a:pt x="3555108" y="881410"/>
                </a:cubicBezTo>
                <a:cubicBezTo>
                  <a:pt x="3557223" y="880960"/>
                  <a:pt x="3558933" y="880781"/>
                  <a:pt x="3560239" y="880870"/>
                </a:cubicBezTo>
                <a:close/>
                <a:moveTo>
                  <a:pt x="1254333" y="844376"/>
                </a:moveTo>
                <a:lnTo>
                  <a:pt x="1254333" y="846968"/>
                </a:lnTo>
                <a:cubicBezTo>
                  <a:pt x="1254441" y="858630"/>
                  <a:pt x="1257464" y="867701"/>
                  <a:pt x="1263405" y="874180"/>
                </a:cubicBezTo>
                <a:cubicBezTo>
                  <a:pt x="1269342" y="880659"/>
                  <a:pt x="1277549" y="884546"/>
                  <a:pt x="1288024" y="885842"/>
                </a:cubicBezTo>
                <a:lnTo>
                  <a:pt x="1288024" y="878068"/>
                </a:lnTo>
                <a:cubicBezTo>
                  <a:pt x="1287592" y="870292"/>
                  <a:pt x="1285864" y="862518"/>
                  <a:pt x="1282842" y="854743"/>
                </a:cubicBezTo>
                <a:close/>
                <a:moveTo>
                  <a:pt x="4834824" y="820381"/>
                </a:moveTo>
                <a:lnTo>
                  <a:pt x="4802420" y="852786"/>
                </a:lnTo>
                <a:lnTo>
                  <a:pt x="4789458" y="885191"/>
                </a:lnTo>
                <a:lnTo>
                  <a:pt x="4785137" y="885191"/>
                </a:lnTo>
                <a:lnTo>
                  <a:pt x="4789458" y="887351"/>
                </a:lnTo>
                <a:lnTo>
                  <a:pt x="4804580" y="889511"/>
                </a:lnTo>
                <a:cubicBezTo>
                  <a:pt x="4803816" y="883346"/>
                  <a:pt x="4804266" y="878395"/>
                  <a:pt x="4805931" y="874659"/>
                </a:cubicBezTo>
                <a:cubicBezTo>
                  <a:pt x="4807596" y="870924"/>
                  <a:pt x="4808587" y="866513"/>
                  <a:pt x="4808902" y="861428"/>
                </a:cubicBezTo>
                <a:cubicBezTo>
                  <a:pt x="4811242" y="861428"/>
                  <a:pt x="4813582" y="860887"/>
                  <a:pt x="4815923" y="859807"/>
                </a:cubicBezTo>
                <a:cubicBezTo>
                  <a:pt x="4818262" y="858727"/>
                  <a:pt x="4819522" y="857107"/>
                  <a:pt x="4819703" y="854947"/>
                </a:cubicBezTo>
                <a:cubicBezTo>
                  <a:pt x="4819568" y="852606"/>
                  <a:pt x="4819839" y="850266"/>
                  <a:pt x="4820513" y="847925"/>
                </a:cubicBezTo>
                <a:cubicBezTo>
                  <a:pt x="4821188" y="845585"/>
                  <a:pt x="4823079" y="844325"/>
                  <a:pt x="4826184" y="844145"/>
                </a:cubicBezTo>
                <a:lnTo>
                  <a:pt x="4828343" y="844145"/>
                </a:lnTo>
                <a:cubicBezTo>
                  <a:pt x="4830505" y="841850"/>
                  <a:pt x="4832125" y="838879"/>
                  <a:pt x="4833204" y="835234"/>
                </a:cubicBezTo>
                <a:cubicBezTo>
                  <a:pt x="4834286" y="831588"/>
                  <a:pt x="4834824" y="828078"/>
                  <a:pt x="4834824" y="824702"/>
                </a:cubicBezTo>
                <a:close/>
                <a:moveTo>
                  <a:pt x="3542957" y="796618"/>
                </a:moveTo>
                <a:cubicBezTo>
                  <a:pt x="3540661" y="797698"/>
                  <a:pt x="3538231" y="799318"/>
                  <a:pt x="3535664" y="801479"/>
                </a:cubicBezTo>
                <a:cubicBezTo>
                  <a:pt x="3533099" y="803639"/>
                  <a:pt x="3531210" y="806340"/>
                  <a:pt x="3529995" y="809580"/>
                </a:cubicBezTo>
                <a:cubicBezTo>
                  <a:pt x="3531660" y="809445"/>
                  <a:pt x="3534809" y="808635"/>
                  <a:pt x="3539446" y="807150"/>
                </a:cubicBezTo>
                <a:cubicBezTo>
                  <a:pt x="3544082" y="805664"/>
                  <a:pt x="3546692" y="804314"/>
                  <a:pt x="3547276" y="803099"/>
                </a:cubicBezTo>
                <a:lnTo>
                  <a:pt x="3540797" y="803099"/>
                </a:lnTo>
                <a:close/>
                <a:moveTo>
                  <a:pt x="3365811" y="794457"/>
                </a:moveTo>
                <a:cubicBezTo>
                  <a:pt x="3363470" y="795088"/>
                  <a:pt x="3361669" y="797608"/>
                  <a:pt x="3360409" y="802019"/>
                </a:cubicBezTo>
                <a:cubicBezTo>
                  <a:pt x="3359149" y="806429"/>
                  <a:pt x="3359508" y="808950"/>
                  <a:pt x="3361490" y="809580"/>
                </a:cubicBezTo>
                <a:lnTo>
                  <a:pt x="3365811" y="803099"/>
                </a:lnTo>
                <a:cubicBezTo>
                  <a:pt x="3366936" y="803189"/>
                  <a:pt x="3367926" y="803009"/>
                  <a:pt x="3368781" y="802559"/>
                </a:cubicBezTo>
                <a:cubicBezTo>
                  <a:pt x="3369636" y="802109"/>
                  <a:pt x="3370086" y="800849"/>
                  <a:pt x="3370130" y="798779"/>
                </a:cubicBezTo>
                <a:cubicBezTo>
                  <a:pt x="3370220" y="797654"/>
                  <a:pt x="3370041" y="796663"/>
                  <a:pt x="3369591" y="795808"/>
                </a:cubicBezTo>
                <a:cubicBezTo>
                  <a:pt x="3369141" y="794953"/>
                  <a:pt x="3367881" y="794503"/>
                  <a:pt x="3365811" y="794457"/>
                </a:cubicBezTo>
                <a:close/>
                <a:moveTo>
                  <a:pt x="8949426" y="792837"/>
                </a:moveTo>
                <a:cubicBezTo>
                  <a:pt x="8946320" y="792927"/>
                  <a:pt x="8944430" y="793827"/>
                  <a:pt x="8943754" y="795537"/>
                </a:cubicBezTo>
                <a:cubicBezTo>
                  <a:pt x="8943080" y="797247"/>
                  <a:pt x="8942810" y="799228"/>
                  <a:pt x="8942944" y="801478"/>
                </a:cubicBezTo>
                <a:cubicBezTo>
                  <a:pt x="8940694" y="801343"/>
                  <a:pt x="8938714" y="801613"/>
                  <a:pt x="8937004" y="802288"/>
                </a:cubicBezTo>
                <a:cubicBezTo>
                  <a:pt x="8935294" y="802963"/>
                  <a:pt x="8934393" y="804854"/>
                  <a:pt x="8934303" y="807959"/>
                </a:cubicBezTo>
                <a:cubicBezTo>
                  <a:pt x="8934618" y="811244"/>
                  <a:pt x="8936688" y="813855"/>
                  <a:pt x="8940514" y="815790"/>
                </a:cubicBezTo>
                <a:cubicBezTo>
                  <a:pt x="8944340" y="817726"/>
                  <a:pt x="8948030" y="818715"/>
                  <a:pt x="8951586" y="818761"/>
                </a:cubicBezTo>
                <a:lnTo>
                  <a:pt x="8960227" y="823081"/>
                </a:lnTo>
                <a:lnTo>
                  <a:pt x="8951586" y="816600"/>
                </a:lnTo>
                <a:lnTo>
                  <a:pt x="8964548" y="801478"/>
                </a:lnTo>
                <a:cubicBezTo>
                  <a:pt x="8962297" y="799228"/>
                  <a:pt x="8959777" y="797247"/>
                  <a:pt x="8956986" y="795537"/>
                </a:cubicBezTo>
                <a:cubicBezTo>
                  <a:pt x="8954196" y="793827"/>
                  <a:pt x="8951676" y="792927"/>
                  <a:pt x="8949426" y="792837"/>
                </a:cubicBezTo>
                <a:close/>
                <a:moveTo>
                  <a:pt x="1197318" y="792545"/>
                </a:moveTo>
                <a:lnTo>
                  <a:pt x="1197318" y="821053"/>
                </a:lnTo>
                <a:lnTo>
                  <a:pt x="1186952" y="841785"/>
                </a:lnTo>
                <a:cubicBezTo>
                  <a:pt x="1191811" y="842055"/>
                  <a:pt x="1195699" y="843459"/>
                  <a:pt x="1198614" y="845997"/>
                </a:cubicBezTo>
                <a:cubicBezTo>
                  <a:pt x="1201529" y="848534"/>
                  <a:pt x="1205417" y="850586"/>
                  <a:pt x="1210276" y="852152"/>
                </a:cubicBezTo>
                <a:cubicBezTo>
                  <a:pt x="1211734" y="855067"/>
                  <a:pt x="1214001" y="858306"/>
                  <a:pt x="1217079" y="861870"/>
                </a:cubicBezTo>
                <a:cubicBezTo>
                  <a:pt x="1220157" y="865433"/>
                  <a:pt x="1223072" y="867377"/>
                  <a:pt x="1225826" y="867701"/>
                </a:cubicBezTo>
                <a:lnTo>
                  <a:pt x="1233600" y="865109"/>
                </a:lnTo>
                <a:lnTo>
                  <a:pt x="1225826" y="844376"/>
                </a:lnTo>
                <a:cubicBezTo>
                  <a:pt x="1223018" y="845672"/>
                  <a:pt x="1220210" y="845672"/>
                  <a:pt x="1217403" y="844376"/>
                </a:cubicBezTo>
                <a:cubicBezTo>
                  <a:pt x="1214595" y="843081"/>
                  <a:pt x="1213084" y="840489"/>
                  <a:pt x="1212867" y="836602"/>
                </a:cubicBezTo>
                <a:lnTo>
                  <a:pt x="1212867" y="834010"/>
                </a:lnTo>
                <a:cubicBezTo>
                  <a:pt x="1223720" y="832445"/>
                  <a:pt x="1224692" y="825858"/>
                  <a:pt x="1215783" y="814249"/>
                </a:cubicBezTo>
                <a:cubicBezTo>
                  <a:pt x="1206874" y="802641"/>
                  <a:pt x="1200720" y="795406"/>
                  <a:pt x="1197318" y="792545"/>
                </a:cubicBezTo>
                <a:close/>
                <a:moveTo>
                  <a:pt x="4813222" y="785817"/>
                </a:moveTo>
                <a:cubicBezTo>
                  <a:pt x="4813222" y="788067"/>
                  <a:pt x="4813762" y="790047"/>
                  <a:pt x="4814842" y="791758"/>
                </a:cubicBezTo>
                <a:cubicBezTo>
                  <a:pt x="4815923" y="793468"/>
                  <a:pt x="4817543" y="794368"/>
                  <a:pt x="4819703" y="794457"/>
                </a:cubicBezTo>
                <a:cubicBezTo>
                  <a:pt x="4822224" y="794097"/>
                  <a:pt x="4823664" y="792658"/>
                  <a:pt x="4824024" y="790137"/>
                </a:cubicBezTo>
                <a:cubicBezTo>
                  <a:pt x="4823889" y="788067"/>
                  <a:pt x="4823079" y="786807"/>
                  <a:pt x="4821593" y="786357"/>
                </a:cubicBezTo>
                <a:cubicBezTo>
                  <a:pt x="4820108" y="785906"/>
                  <a:pt x="4818758" y="785726"/>
                  <a:pt x="4817543" y="785817"/>
                </a:cubicBezTo>
                <a:close/>
                <a:moveTo>
                  <a:pt x="7139838" y="782191"/>
                </a:moveTo>
                <a:cubicBezTo>
                  <a:pt x="7139892" y="783649"/>
                  <a:pt x="7140432" y="785269"/>
                  <a:pt x="7141458" y="787050"/>
                </a:cubicBezTo>
                <a:cubicBezTo>
                  <a:pt x="7142483" y="788832"/>
                  <a:pt x="7143671" y="789804"/>
                  <a:pt x="7145021" y="789966"/>
                </a:cubicBezTo>
                <a:cubicBezTo>
                  <a:pt x="7145129" y="789912"/>
                  <a:pt x="7145561" y="789372"/>
                  <a:pt x="7146317" y="788346"/>
                </a:cubicBezTo>
                <a:cubicBezTo>
                  <a:pt x="7147073" y="787320"/>
                  <a:pt x="7147505" y="786133"/>
                  <a:pt x="7147613" y="784783"/>
                </a:cubicBezTo>
                <a:close/>
                <a:moveTo>
                  <a:pt x="5035735" y="781496"/>
                </a:moveTo>
                <a:lnTo>
                  <a:pt x="5031415" y="790137"/>
                </a:lnTo>
                <a:cubicBezTo>
                  <a:pt x="5030109" y="790182"/>
                  <a:pt x="5028399" y="790632"/>
                  <a:pt x="5026284" y="791488"/>
                </a:cubicBezTo>
                <a:cubicBezTo>
                  <a:pt x="5024168" y="792342"/>
                  <a:pt x="5022997" y="793333"/>
                  <a:pt x="5022773" y="794457"/>
                </a:cubicBezTo>
                <a:cubicBezTo>
                  <a:pt x="5023132" y="796978"/>
                  <a:pt x="5024573" y="798419"/>
                  <a:pt x="5027094" y="798779"/>
                </a:cubicBezTo>
                <a:cubicBezTo>
                  <a:pt x="5029163" y="798643"/>
                  <a:pt x="5030423" y="797833"/>
                  <a:pt x="5030874" y="796348"/>
                </a:cubicBezTo>
                <a:cubicBezTo>
                  <a:pt x="5031324" y="794863"/>
                  <a:pt x="5031505" y="793513"/>
                  <a:pt x="5031415" y="792297"/>
                </a:cubicBezTo>
                <a:cubicBezTo>
                  <a:pt x="5032810" y="791262"/>
                  <a:pt x="5034880" y="790092"/>
                  <a:pt x="5037626" y="788787"/>
                </a:cubicBezTo>
                <a:cubicBezTo>
                  <a:pt x="5040370" y="787481"/>
                  <a:pt x="5041900" y="785772"/>
                  <a:pt x="5042216" y="783656"/>
                </a:cubicBezTo>
                <a:cubicBezTo>
                  <a:pt x="5041945" y="782621"/>
                  <a:pt x="5040866" y="781991"/>
                  <a:pt x="5038975" y="781766"/>
                </a:cubicBezTo>
                <a:cubicBezTo>
                  <a:pt x="5037085" y="781541"/>
                  <a:pt x="5036004" y="781451"/>
                  <a:pt x="5035735" y="781496"/>
                </a:cubicBezTo>
                <a:close/>
                <a:moveTo>
                  <a:pt x="1163627" y="771812"/>
                </a:moveTo>
                <a:lnTo>
                  <a:pt x="1163627" y="779587"/>
                </a:lnTo>
                <a:cubicBezTo>
                  <a:pt x="1163897" y="783366"/>
                  <a:pt x="1164653" y="786821"/>
                  <a:pt x="1165895" y="789953"/>
                </a:cubicBezTo>
                <a:cubicBezTo>
                  <a:pt x="1167136" y="793085"/>
                  <a:pt x="1167245" y="796540"/>
                  <a:pt x="1166220" y="800320"/>
                </a:cubicBezTo>
                <a:cubicBezTo>
                  <a:pt x="1163519" y="800320"/>
                  <a:pt x="1161143" y="800968"/>
                  <a:pt x="1159092" y="802263"/>
                </a:cubicBezTo>
                <a:cubicBezTo>
                  <a:pt x="1157040" y="803559"/>
                  <a:pt x="1155960" y="805503"/>
                  <a:pt x="1155852" y="808094"/>
                </a:cubicBezTo>
                <a:cubicBezTo>
                  <a:pt x="1156284" y="813710"/>
                  <a:pt x="1158012" y="818029"/>
                  <a:pt x="1161036" y="821053"/>
                </a:cubicBezTo>
                <a:cubicBezTo>
                  <a:pt x="1169674" y="819810"/>
                  <a:pt x="1175074" y="813223"/>
                  <a:pt x="1177233" y="801292"/>
                </a:cubicBezTo>
                <a:cubicBezTo>
                  <a:pt x="1179393" y="789359"/>
                  <a:pt x="1180904" y="779533"/>
                  <a:pt x="1181768" y="771812"/>
                </a:cubicBezTo>
                <a:close/>
                <a:moveTo>
                  <a:pt x="8951586" y="771234"/>
                </a:moveTo>
                <a:cubicBezTo>
                  <a:pt x="8951586" y="775554"/>
                  <a:pt x="8953746" y="777715"/>
                  <a:pt x="8958067" y="777715"/>
                </a:cubicBezTo>
                <a:lnTo>
                  <a:pt x="8966708" y="777715"/>
                </a:lnTo>
                <a:cubicBezTo>
                  <a:pt x="8966618" y="775554"/>
                  <a:pt x="8965718" y="773934"/>
                  <a:pt x="8964007" y="772854"/>
                </a:cubicBezTo>
                <a:cubicBezTo>
                  <a:pt x="8962297" y="771774"/>
                  <a:pt x="8960317" y="771234"/>
                  <a:pt x="8958067" y="771234"/>
                </a:cubicBezTo>
                <a:close/>
                <a:moveTo>
                  <a:pt x="3419818" y="762053"/>
                </a:moveTo>
                <a:cubicBezTo>
                  <a:pt x="3418738" y="762143"/>
                  <a:pt x="3417657" y="762503"/>
                  <a:pt x="3416578" y="763133"/>
                </a:cubicBezTo>
                <a:cubicBezTo>
                  <a:pt x="3415497" y="763763"/>
                  <a:pt x="3414418" y="764123"/>
                  <a:pt x="3413336" y="764213"/>
                </a:cubicBezTo>
                <a:cubicBezTo>
                  <a:pt x="3413336" y="768534"/>
                  <a:pt x="3415497" y="770694"/>
                  <a:pt x="3419818" y="770694"/>
                </a:cubicBezTo>
                <a:cubicBezTo>
                  <a:pt x="3422338" y="770334"/>
                  <a:pt x="3423779" y="768894"/>
                  <a:pt x="3424138" y="766374"/>
                </a:cubicBezTo>
                <a:cubicBezTo>
                  <a:pt x="3423779" y="763853"/>
                  <a:pt x="3422338" y="762413"/>
                  <a:pt x="3419818" y="762053"/>
                </a:cubicBezTo>
                <a:close/>
                <a:moveTo>
                  <a:pt x="5184796" y="759892"/>
                </a:moveTo>
                <a:lnTo>
                  <a:pt x="5189117" y="759892"/>
                </a:lnTo>
                <a:lnTo>
                  <a:pt x="5158873" y="794457"/>
                </a:lnTo>
                <a:lnTo>
                  <a:pt x="5158873" y="790137"/>
                </a:lnTo>
                <a:cubicBezTo>
                  <a:pt x="5159008" y="782261"/>
                  <a:pt x="5161438" y="775330"/>
                  <a:pt x="5166164" y="769344"/>
                </a:cubicBezTo>
                <a:cubicBezTo>
                  <a:pt x="5170890" y="763358"/>
                  <a:pt x="5177100" y="760208"/>
                  <a:pt x="5184796" y="759892"/>
                </a:cubicBezTo>
                <a:close/>
                <a:moveTo>
                  <a:pt x="4880191" y="736129"/>
                </a:moveTo>
                <a:lnTo>
                  <a:pt x="4880191" y="744771"/>
                </a:lnTo>
                <a:cubicBezTo>
                  <a:pt x="4873216" y="745761"/>
                  <a:pt x="4867724" y="749721"/>
                  <a:pt x="4863720" y="756652"/>
                </a:cubicBezTo>
                <a:cubicBezTo>
                  <a:pt x="4859713" y="763583"/>
                  <a:pt x="4853682" y="767544"/>
                  <a:pt x="4845626" y="768534"/>
                </a:cubicBezTo>
                <a:lnTo>
                  <a:pt x="4841306" y="785817"/>
                </a:lnTo>
                <a:cubicBezTo>
                  <a:pt x="4848192" y="786267"/>
                  <a:pt x="4850623" y="788607"/>
                  <a:pt x="4848597" y="792837"/>
                </a:cubicBezTo>
                <a:cubicBezTo>
                  <a:pt x="4846572" y="797068"/>
                  <a:pt x="4844142" y="800489"/>
                  <a:pt x="4841306" y="803099"/>
                </a:cubicBezTo>
                <a:lnTo>
                  <a:pt x="4847787" y="803099"/>
                </a:lnTo>
                <a:cubicBezTo>
                  <a:pt x="4852963" y="803054"/>
                  <a:pt x="4856114" y="801524"/>
                  <a:pt x="4857239" y="798508"/>
                </a:cubicBezTo>
                <a:cubicBezTo>
                  <a:pt x="4858363" y="795493"/>
                  <a:pt x="4858813" y="791262"/>
                  <a:pt x="4858589" y="785817"/>
                </a:cubicBezTo>
                <a:cubicBezTo>
                  <a:pt x="4869391" y="773215"/>
                  <a:pt x="4878031" y="759533"/>
                  <a:pt x="4884512" y="744771"/>
                </a:cubicBezTo>
                <a:cubicBezTo>
                  <a:pt x="4884467" y="743465"/>
                  <a:pt x="4884017" y="741755"/>
                  <a:pt x="4883162" y="739640"/>
                </a:cubicBezTo>
                <a:cubicBezTo>
                  <a:pt x="4882306" y="737524"/>
                  <a:pt x="4881317" y="736354"/>
                  <a:pt x="4880191" y="736129"/>
                </a:cubicBezTo>
                <a:close/>
                <a:moveTo>
                  <a:pt x="1150669" y="722571"/>
                </a:moveTo>
                <a:lnTo>
                  <a:pt x="1148077" y="735530"/>
                </a:lnTo>
                <a:cubicBezTo>
                  <a:pt x="1148077" y="739525"/>
                  <a:pt x="1148726" y="743844"/>
                  <a:pt x="1150022" y="748487"/>
                </a:cubicBezTo>
                <a:cubicBezTo>
                  <a:pt x="1151317" y="753131"/>
                  <a:pt x="1153261" y="757450"/>
                  <a:pt x="1155852" y="761446"/>
                </a:cubicBezTo>
                <a:cubicBezTo>
                  <a:pt x="1161036" y="761446"/>
                  <a:pt x="1163627" y="758854"/>
                  <a:pt x="1163627" y="753671"/>
                </a:cubicBezTo>
                <a:cubicBezTo>
                  <a:pt x="1163411" y="748325"/>
                  <a:pt x="1161900" y="742818"/>
                  <a:pt x="1159092" y="737149"/>
                </a:cubicBezTo>
                <a:cubicBezTo>
                  <a:pt x="1156284" y="731480"/>
                  <a:pt x="1153477" y="726621"/>
                  <a:pt x="1150669" y="722571"/>
                </a:cubicBezTo>
                <a:close/>
                <a:moveTo>
                  <a:pt x="8975349" y="719386"/>
                </a:moveTo>
                <a:lnTo>
                  <a:pt x="8960227" y="743149"/>
                </a:lnTo>
                <a:cubicBezTo>
                  <a:pt x="8960227" y="747380"/>
                  <a:pt x="8961307" y="750260"/>
                  <a:pt x="8963468" y="751791"/>
                </a:cubicBezTo>
                <a:cubicBezTo>
                  <a:pt x="8965628" y="753321"/>
                  <a:pt x="8968868" y="754041"/>
                  <a:pt x="8973189" y="753951"/>
                </a:cubicBezTo>
                <a:cubicBezTo>
                  <a:pt x="8975889" y="754221"/>
                  <a:pt x="8979670" y="754221"/>
                  <a:pt x="8984530" y="753951"/>
                </a:cubicBezTo>
                <a:cubicBezTo>
                  <a:pt x="8989391" y="753681"/>
                  <a:pt x="8992092" y="751521"/>
                  <a:pt x="8992632" y="747470"/>
                </a:cubicBezTo>
                <a:cubicBezTo>
                  <a:pt x="8992317" y="741979"/>
                  <a:pt x="8990246" y="736758"/>
                  <a:pt x="8986421" y="731808"/>
                </a:cubicBezTo>
                <a:cubicBezTo>
                  <a:pt x="8982595" y="726857"/>
                  <a:pt x="8978905" y="722716"/>
                  <a:pt x="8975349" y="719386"/>
                </a:cubicBezTo>
                <a:close/>
                <a:moveTo>
                  <a:pt x="9016395" y="712905"/>
                </a:moveTo>
                <a:cubicBezTo>
                  <a:pt x="9016125" y="717046"/>
                  <a:pt x="9015045" y="720646"/>
                  <a:pt x="9013155" y="723707"/>
                </a:cubicBezTo>
                <a:cubicBezTo>
                  <a:pt x="9011264" y="726767"/>
                  <a:pt x="9010184" y="730368"/>
                  <a:pt x="9009914" y="734508"/>
                </a:cubicBezTo>
                <a:cubicBezTo>
                  <a:pt x="9010139" y="735543"/>
                  <a:pt x="9011309" y="736173"/>
                  <a:pt x="9013425" y="736398"/>
                </a:cubicBezTo>
                <a:cubicBezTo>
                  <a:pt x="9015540" y="736624"/>
                  <a:pt x="9017251" y="736713"/>
                  <a:pt x="9018556" y="736668"/>
                </a:cubicBezTo>
                <a:cubicBezTo>
                  <a:pt x="9020806" y="736803"/>
                  <a:pt x="9022786" y="736534"/>
                  <a:pt x="9024496" y="735858"/>
                </a:cubicBezTo>
                <a:cubicBezTo>
                  <a:pt x="9026207" y="735183"/>
                  <a:pt x="9027107" y="733293"/>
                  <a:pt x="9027197" y="730187"/>
                </a:cubicBezTo>
                <a:cubicBezTo>
                  <a:pt x="9027017" y="726902"/>
                  <a:pt x="9025757" y="723752"/>
                  <a:pt x="9023416" y="720736"/>
                </a:cubicBezTo>
                <a:cubicBezTo>
                  <a:pt x="9021076" y="717721"/>
                  <a:pt x="9018736" y="715110"/>
                  <a:pt x="9016395" y="712905"/>
                </a:cubicBezTo>
                <a:close/>
                <a:moveTo>
                  <a:pt x="7880069" y="710745"/>
                </a:moveTo>
                <a:cubicBezTo>
                  <a:pt x="7880114" y="711960"/>
                  <a:pt x="7880564" y="713310"/>
                  <a:pt x="7881419" y="714795"/>
                </a:cubicBezTo>
                <a:cubicBezTo>
                  <a:pt x="7882274" y="716280"/>
                  <a:pt x="7883264" y="717090"/>
                  <a:pt x="7884389" y="717226"/>
                </a:cubicBezTo>
                <a:cubicBezTo>
                  <a:pt x="7889070" y="716866"/>
                  <a:pt x="7892670" y="715425"/>
                  <a:pt x="7895191" y="712905"/>
                </a:cubicBezTo>
                <a:close/>
                <a:moveTo>
                  <a:pt x="7049132" y="709626"/>
                </a:moveTo>
                <a:lnTo>
                  <a:pt x="7064681" y="722584"/>
                </a:lnTo>
                <a:lnTo>
                  <a:pt x="7072456" y="725176"/>
                </a:lnTo>
                <a:cubicBezTo>
                  <a:pt x="7071862" y="727821"/>
                  <a:pt x="7069163" y="730953"/>
                  <a:pt x="7064358" y="734570"/>
                </a:cubicBezTo>
                <a:cubicBezTo>
                  <a:pt x="7059552" y="738188"/>
                  <a:pt x="7056205" y="741967"/>
                  <a:pt x="7054315" y="745909"/>
                </a:cubicBezTo>
                <a:lnTo>
                  <a:pt x="7036174" y="756275"/>
                </a:lnTo>
                <a:close/>
                <a:moveTo>
                  <a:pt x="7916794" y="702103"/>
                </a:moveTo>
                <a:cubicBezTo>
                  <a:pt x="7916884" y="704354"/>
                  <a:pt x="7917784" y="706334"/>
                  <a:pt x="7919494" y="708044"/>
                </a:cubicBezTo>
                <a:cubicBezTo>
                  <a:pt x="7921204" y="709755"/>
                  <a:pt x="7923185" y="710655"/>
                  <a:pt x="7925435" y="710745"/>
                </a:cubicBezTo>
                <a:cubicBezTo>
                  <a:pt x="7927685" y="710745"/>
                  <a:pt x="7929666" y="710205"/>
                  <a:pt x="7931376" y="709124"/>
                </a:cubicBezTo>
                <a:cubicBezTo>
                  <a:pt x="7933086" y="708044"/>
                  <a:pt x="7933986" y="706424"/>
                  <a:pt x="7934077" y="704263"/>
                </a:cubicBezTo>
                <a:close/>
                <a:moveTo>
                  <a:pt x="3555918" y="692923"/>
                </a:moveTo>
                <a:cubicBezTo>
                  <a:pt x="3555918" y="695173"/>
                  <a:pt x="3556459" y="697154"/>
                  <a:pt x="3557538" y="698864"/>
                </a:cubicBezTo>
                <a:cubicBezTo>
                  <a:pt x="3558619" y="700574"/>
                  <a:pt x="3560239" y="701474"/>
                  <a:pt x="3562399" y="701564"/>
                </a:cubicBezTo>
                <a:cubicBezTo>
                  <a:pt x="3563524" y="701429"/>
                  <a:pt x="3564514" y="700619"/>
                  <a:pt x="3565369" y="699134"/>
                </a:cubicBezTo>
                <a:cubicBezTo>
                  <a:pt x="3566224" y="697648"/>
                  <a:pt x="3566675" y="696299"/>
                  <a:pt x="3566720" y="695083"/>
                </a:cubicBezTo>
                <a:close/>
                <a:moveTo>
                  <a:pt x="4906116" y="686442"/>
                </a:moveTo>
                <a:cubicBezTo>
                  <a:pt x="4906161" y="687747"/>
                  <a:pt x="4906611" y="689457"/>
                  <a:pt x="4907466" y="691573"/>
                </a:cubicBezTo>
                <a:cubicBezTo>
                  <a:pt x="4908321" y="693688"/>
                  <a:pt x="4909311" y="694858"/>
                  <a:pt x="4910437" y="695083"/>
                </a:cubicBezTo>
                <a:cubicBezTo>
                  <a:pt x="4912507" y="694948"/>
                  <a:pt x="4913767" y="694138"/>
                  <a:pt x="4914217" y="692653"/>
                </a:cubicBezTo>
                <a:cubicBezTo>
                  <a:pt x="4914667" y="691168"/>
                  <a:pt x="4914846" y="689818"/>
                  <a:pt x="4914756" y="688602"/>
                </a:cubicBezTo>
                <a:close/>
                <a:moveTo>
                  <a:pt x="6650026" y="686302"/>
                </a:moveTo>
                <a:lnTo>
                  <a:pt x="6647435" y="694077"/>
                </a:lnTo>
                <a:cubicBezTo>
                  <a:pt x="6647704" y="695426"/>
                  <a:pt x="6649108" y="696614"/>
                  <a:pt x="6651646" y="697640"/>
                </a:cubicBezTo>
                <a:cubicBezTo>
                  <a:pt x="6654183" y="698666"/>
                  <a:pt x="6656235" y="699206"/>
                  <a:pt x="6657801" y="699260"/>
                </a:cubicBezTo>
                <a:lnTo>
                  <a:pt x="6657801" y="696668"/>
                </a:lnTo>
                <a:cubicBezTo>
                  <a:pt x="6657801" y="693969"/>
                  <a:pt x="6657153" y="691593"/>
                  <a:pt x="6655857" y="689541"/>
                </a:cubicBezTo>
                <a:cubicBezTo>
                  <a:pt x="6654561" y="687489"/>
                  <a:pt x="6652618" y="686410"/>
                  <a:pt x="6650026" y="686302"/>
                </a:cubicBezTo>
                <a:close/>
                <a:moveTo>
                  <a:pt x="1741553" y="683698"/>
                </a:moveTo>
                <a:lnTo>
                  <a:pt x="1741553" y="686289"/>
                </a:lnTo>
                <a:lnTo>
                  <a:pt x="1746736" y="707022"/>
                </a:lnTo>
                <a:lnTo>
                  <a:pt x="1764878" y="688881"/>
                </a:lnTo>
                <a:close/>
                <a:moveTo>
                  <a:pt x="4899635" y="660519"/>
                </a:moveTo>
                <a:cubicBezTo>
                  <a:pt x="4899544" y="664659"/>
                  <a:pt x="4900264" y="667179"/>
                  <a:pt x="4901796" y="668079"/>
                </a:cubicBezTo>
                <a:cubicBezTo>
                  <a:pt x="4903325" y="668979"/>
                  <a:pt x="4906206" y="669339"/>
                  <a:pt x="4910437" y="669159"/>
                </a:cubicBezTo>
                <a:cubicBezTo>
                  <a:pt x="4910256" y="665964"/>
                  <a:pt x="4908996" y="663714"/>
                  <a:pt x="4906655" y="662408"/>
                </a:cubicBezTo>
                <a:cubicBezTo>
                  <a:pt x="4904316" y="661103"/>
                  <a:pt x="4901974" y="660473"/>
                  <a:pt x="4899635" y="660519"/>
                </a:cubicBezTo>
                <a:close/>
                <a:moveTo>
                  <a:pt x="1150669" y="655190"/>
                </a:moveTo>
                <a:cubicBezTo>
                  <a:pt x="1150561" y="656540"/>
                  <a:pt x="1150129" y="658376"/>
                  <a:pt x="1149373" y="660697"/>
                </a:cubicBezTo>
                <a:cubicBezTo>
                  <a:pt x="1148617" y="663019"/>
                  <a:pt x="1148187" y="665503"/>
                  <a:pt x="1148077" y="668148"/>
                </a:cubicBezTo>
                <a:cubicBezTo>
                  <a:pt x="1148510" y="671874"/>
                  <a:pt x="1150885" y="674141"/>
                  <a:pt x="1155205" y="674951"/>
                </a:cubicBezTo>
                <a:cubicBezTo>
                  <a:pt x="1159524" y="675761"/>
                  <a:pt x="1163195" y="676085"/>
                  <a:pt x="1166220" y="675923"/>
                </a:cubicBezTo>
                <a:lnTo>
                  <a:pt x="1171402" y="657782"/>
                </a:lnTo>
                <a:close/>
                <a:moveTo>
                  <a:pt x="4927718" y="654037"/>
                </a:moveTo>
                <a:cubicBezTo>
                  <a:pt x="4927449" y="658178"/>
                  <a:pt x="4926368" y="661779"/>
                  <a:pt x="4924479" y="664839"/>
                </a:cubicBezTo>
                <a:cubicBezTo>
                  <a:pt x="4922587" y="667899"/>
                  <a:pt x="4921508" y="671500"/>
                  <a:pt x="4921237" y="675640"/>
                </a:cubicBezTo>
                <a:cubicBezTo>
                  <a:pt x="4921463" y="676676"/>
                  <a:pt x="4922633" y="677306"/>
                  <a:pt x="4924748" y="677531"/>
                </a:cubicBezTo>
                <a:cubicBezTo>
                  <a:pt x="4926863" y="677756"/>
                  <a:pt x="4928574" y="677846"/>
                  <a:pt x="4929879" y="677801"/>
                </a:cubicBezTo>
                <a:cubicBezTo>
                  <a:pt x="4932130" y="677801"/>
                  <a:pt x="4934109" y="677261"/>
                  <a:pt x="4935819" y="676181"/>
                </a:cubicBezTo>
                <a:cubicBezTo>
                  <a:pt x="4937530" y="675100"/>
                  <a:pt x="4938430" y="673480"/>
                  <a:pt x="4938521" y="671320"/>
                </a:cubicBezTo>
                <a:cubicBezTo>
                  <a:pt x="4938340" y="668034"/>
                  <a:pt x="4937080" y="664884"/>
                  <a:pt x="4934740" y="661868"/>
                </a:cubicBezTo>
                <a:cubicBezTo>
                  <a:pt x="4932399" y="658853"/>
                  <a:pt x="4930059" y="656242"/>
                  <a:pt x="4927718" y="654037"/>
                </a:cubicBezTo>
                <a:close/>
                <a:moveTo>
                  <a:pt x="3454384" y="647556"/>
                </a:moveTo>
                <a:cubicBezTo>
                  <a:pt x="3450557" y="648907"/>
                  <a:pt x="3445787" y="655387"/>
                  <a:pt x="3440071" y="666999"/>
                </a:cubicBezTo>
                <a:cubicBezTo>
                  <a:pt x="3434354" y="678611"/>
                  <a:pt x="3431205" y="687252"/>
                  <a:pt x="3430620" y="692923"/>
                </a:cubicBezTo>
                <a:cubicBezTo>
                  <a:pt x="3429405" y="692833"/>
                  <a:pt x="3428054" y="693013"/>
                  <a:pt x="3426568" y="693463"/>
                </a:cubicBezTo>
                <a:cubicBezTo>
                  <a:pt x="3425084" y="693913"/>
                  <a:pt x="3424274" y="695173"/>
                  <a:pt x="3424138" y="697243"/>
                </a:cubicBezTo>
                <a:cubicBezTo>
                  <a:pt x="3424453" y="699449"/>
                  <a:pt x="3425985" y="701519"/>
                  <a:pt x="3428730" y="703455"/>
                </a:cubicBezTo>
                <a:cubicBezTo>
                  <a:pt x="3431475" y="705390"/>
                  <a:pt x="3433544" y="706920"/>
                  <a:pt x="3434941" y="708045"/>
                </a:cubicBezTo>
                <a:cubicBezTo>
                  <a:pt x="3437191" y="708045"/>
                  <a:pt x="3439171" y="707505"/>
                  <a:pt x="3440881" y="706425"/>
                </a:cubicBezTo>
                <a:cubicBezTo>
                  <a:pt x="3442591" y="705345"/>
                  <a:pt x="3443492" y="703725"/>
                  <a:pt x="3443582" y="701564"/>
                </a:cubicBezTo>
                <a:cubicBezTo>
                  <a:pt x="3443132" y="697064"/>
                  <a:pt x="3442951" y="693103"/>
                  <a:pt x="3443042" y="689682"/>
                </a:cubicBezTo>
                <a:cubicBezTo>
                  <a:pt x="3443132" y="686262"/>
                  <a:pt x="3446192" y="684462"/>
                  <a:pt x="3452223" y="684282"/>
                </a:cubicBezTo>
                <a:cubicBezTo>
                  <a:pt x="3454744" y="673120"/>
                  <a:pt x="3456183" y="663039"/>
                  <a:pt x="3456543" y="654037"/>
                </a:cubicBezTo>
                <a:cubicBezTo>
                  <a:pt x="3456588" y="652822"/>
                  <a:pt x="3456499" y="651472"/>
                  <a:pt x="3456273" y="649987"/>
                </a:cubicBezTo>
                <a:cubicBezTo>
                  <a:pt x="3456049" y="648501"/>
                  <a:pt x="3455418" y="647692"/>
                  <a:pt x="3454384" y="647556"/>
                </a:cubicBezTo>
                <a:close/>
                <a:moveTo>
                  <a:pt x="1124753" y="634457"/>
                </a:moveTo>
                <a:cubicBezTo>
                  <a:pt x="1107044" y="636347"/>
                  <a:pt x="1095166" y="647469"/>
                  <a:pt x="1089119" y="667824"/>
                </a:cubicBezTo>
                <a:cubicBezTo>
                  <a:pt x="1083072" y="688179"/>
                  <a:pt x="1080264" y="706428"/>
                  <a:pt x="1080696" y="722571"/>
                </a:cubicBezTo>
                <a:cubicBezTo>
                  <a:pt x="1080426" y="725487"/>
                  <a:pt x="1080318" y="728727"/>
                  <a:pt x="1080372" y="732290"/>
                </a:cubicBezTo>
                <a:cubicBezTo>
                  <a:pt x="1080426" y="735854"/>
                  <a:pt x="1082263" y="737797"/>
                  <a:pt x="1085879" y="738121"/>
                </a:cubicBezTo>
                <a:cubicBezTo>
                  <a:pt x="1084961" y="741901"/>
                  <a:pt x="1085502" y="745356"/>
                  <a:pt x="1087499" y="748487"/>
                </a:cubicBezTo>
                <a:cubicBezTo>
                  <a:pt x="1089497" y="751619"/>
                  <a:pt x="1090684" y="755075"/>
                  <a:pt x="1091062" y="758854"/>
                </a:cubicBezTo>
                <a:lnTo>
                  <a:pt x="1091062" y="764037"/>
                </a:lnTo>
                <a:lnTo>
                  <a:pt x="1104021" y="748487"/>
                </a:lnTo>
                <a:lnTo>
                  <a:pt x="1104021" y="743304"/>
                </a:lnTo>
                <a:cubicBezTo>
                  <a:pt x="1103373" y="738931"/>
                  <a:pt x="1100781" y="736663"/>
                  <a:pt x="1096245" y="736501"/>
                </a:cubicBezTo>
                <a:cubicBezTo>
                  <a:pt x="1091711" y="736340"/>
                  <a:pt x="1089119" y="733424"/>
                  <a:pt x="1088472" y="727755"/>
                </a:cubicBezTo>
                <a:cubicBezTo>
                  <a:pt x="1089821" y="708642"/>
                  <a:pt x="1095544" y="691796"/>
                  <a:pt x="1105640" y="677219"/>
                </a:cubicBezTo>
                <a:cubicBezTo>
                  <a:pt x="1115737" y="662641"/>
                  <a:pt x="1122108" y="648387"/>
                  <a:pt x="1124753" y="634457"/>
                </a:cubicBezTo>
                <a:close/>
                <a:moveTo>
                  <a:pt x="5126468" y="628114"/>
                </a:moveTo>
                <a:lnTo>
                  <a:pt x="5094064" y="656197"/>
                </a:lnTo>
                <a:cubicBezTo>
                  <a:pt x="5094963" y="663894"/>
                  <a:pt x="5094243" y="671725"/>
                  <a:pt x="5091902" y="679691"/>
                </a:cubicBezTo>
                <a:cubicBezTo>
                  <a:pt x="5089563" y="687657"/>
                  <a:pt x="5086683" y="694948"/>
                  <a:pt x="5083262" y="701564"/>
                </a:cubicBezTo>
                <a:cubicBezTo>
                  <a:pt x="5079976" y="700574"/>
                  <a:pt x="5077365" y="700934"/>
                  <a:pt x="5075431" y="702644"/>
                </a:cubicBezTo>
                <a:cubicBezTo>
                  <a:pt x="5073494" y="704354"/>
                  <a:pt x="5072505" y="706875"/>
                  <a:pt x="5072460" y="710206"/>
                </a:cubicBezTo>
                <a:cubicBezTo>
                  <a:pt x="5071200" y="714661"/>
                  <a:pt x="5068859" y="719252"/>
                  <a:pt x="5065438" y="723977"/>
                </a:cubicBezTo>
                <a:cubicBezTo>
                  <a:pt x="5062018" y="728703"/>
                  <a:pt x="5058597" y="732754"/>
                  <a:pt x="5055177" y="736129"/>
                </a:cubicBezTo>
                <a:cubicBezTo>
                  <a:pt x="5058552" y="733969"/>
                  <a:pt x="5062604" y="732348"/>
                  <a:pt x="5067330" y="731269"/>
                </a:cubicBezTo>
                <a:cubicBezTo>
                  <a:pt x="5072055" y="730188"/>
                  <a:pt x="5076645" y="729648"/>
                  <a:pt x="5081101" y="729648"/>
                </a:cubicBezTo>
                <a:lnTo>
                  <a:pt x="5098383" y="708045"/>
                </a:lnTo>
                <a:cubicBezTo>
                  <a:pt x="5098338" y="704624"/>
                  <a:pt x="5098969" y="701204"/>
                  <a:pt x="5100275" y="697784"/>
                </a:cubicBezTo>
                <a:cubicBezTo>
                  <a:pt x="5101580" y="694363"/>
                  <a:pt x="5103830" y="692023"/>
                  <a:pt x="5107025" y="690762"/>
                </a:cubicBezTo>
                <a:cubicBezTo>
                  <a:pt x="5107294" y="687613"/>
                  <a:pt x="5108376" y="684732"/>
                  <a:pt x="5110266" y="682121"/>
                </a:cubicBezTo>
                <a:cubicBezTo>
                  <a:pt x="5112156" y="679511"/>
                  <a:pt x="5113235" y="676630"/>
                  <a:pt x="5113506" y="673480"/>
                </a:cubicBezTo>
                <a:lnTo>
                  <a:pt x="5111346" y="664839"/>
                </a:lnTo>
                <a:cubicBezTo>
                  <a:pt x="5116477" y="664479"/>
                  <a:pt x="5120798" y="663039"/>
                  <a:pt x="5124308" y="660519"/>
                </a:cubicBezTo>
                <a:cubicBezTo>
                  <a:pt x="5127817" y="657998"/>
                  <a:pt x="5132138" y="656558"/>
                  <a:pt x="5137269" y="656197"/>
                </a:cubicBezTo>
                <a:lnTo>
                  <a:pt x="5137269" y="654037"/>
                </a:lnTo>
                <a:lnTo>
                  <a:pt x="5135108" y="645396"/>
                </a:lnTo>
                <a:close/>
                <a:moveTo>
                  <a:pt x="6823663" y="605963"/>
                </a:moveTo>
                <a:lnTo>
                  <a:pt x="6813297" y="613737"/>
                </a:lnTo>
                <a:lnTo>
                  <a:pt x="6828846" y="631878"/>
                </a:lnTo>
                <a:lnTo>
                  <a:pt x="6779606" y="644836"/>
                </a:lnTo>
                <a:cubicBezTo>
                  <a:pt x="6775665" y="653151"/>
                  <a:pt x="6767998" y="659198"/>
                  <a:pt x="6756606" y="662978"/>
                </a:cubicBezTo>
                <a:cubicBezTo>
                  <a:pt x="6745213" y="666757"/>
                  <a:pt x="6738194" y="672804"/>
                  <a:pt x="6735549" y="681118"/>
                </a:cubicBezTo>
                <a:lnTo>
                  <a:pt x="6688900" y="696668"/>
                </a:lnTo>
                <a:cubicBezTo>
                  <a:pt x="6685337" y="708600"/>
                  <a:pt x="6678858" y="716483"/>
                  <a:pt x="6669463" y="720317"/>
                </a:cubicBezTo>
                <a:cubicBezTo>
                  <a:pt x="6660069" y="724150"/>
                  <a:pt x="6653590" y="730089"/>
                  <a:pt x="6650026" y="738134"/>
                </a:cubicBezTo>
                <a:cubicBezTo>
                  <a:pt x="6651916" y="736299"/>
                  <a:pt x="6655263" y="734138"/>
                  <a:pt x="6660069" y="731655"/>
                </a:cubicBezTo>
                <a:cubicBezTo>
                  <a:pt x="6664874" y="729171"/>
                  <a:pt x="6667573" y="729603"/>
                  <a:pt x="6668167" y="732951"/>
                </a:cubicBezTo>
                <a:lnTo>
                  <a:pt x="6668167" y="738134"/>
                </a:lnTo>
                <a:lnTo>
                  <a:pt x="6696675" y="751092"/>
                </a:lnTo>
                <a:lnTo>
                  <a:pt x="6712224" y="740725"/>
                </a:lnTo>
                <a:cubicBezTo>
                  <a:pt x="6713790" y="740725"/>
                  <a:pt x="6715842" y="741373"/>
                  <a:pt x="6718380" y="742669"/>
                </a:cubicBezTo>
                <a:cubicBezTo>
                  <a:pt x="6720917" y="743965"/>
                  <a:pt x="6722321" y="745909"/>
                  <a:pt x="6722591" y="748501"/>
                </a:cubicBezTo>
                <a:cubicBezTo>
                  <a:pt x="6722267" y="752496"/>
                  <a:pt x="6720323" y="756167"/>
                  <a:pt x="6716760" y="759515"/>
                </a:cubicBezTo>
                <a:cubicBezTo>
                  <a:pt x="6713197" y="762862"/>
                  <a:pt x="6709957" y="765237"/>
                  <a:pt x="6707041" y="766641"/>
                </a:cubicBezTo>
                <a:cubicBezTo>
                  <a:pt x="6699590" y="767937"/>
                  <a:pt x="6690520" y="770529"/>
                  <a:pt x="6679830" y="774416"/>
                </a:cubicBezTo>
                <a:cubicBezTo>
                  <a:pt x="6669139" y="778303"/>
                  <a:pt x="6662660" y="783487"/>
                  <a:pt x="6660392" y="789966"/>
                </a:cubicBezTo>
                <a:cubicBezTo>
                  <a:pt x="6653104" y="791262"/>
                  <a:pt x="6644357" y="793853"/>
                  <a:pt x="6634153" y="797740"/>
                </a:cubicBezTo>
                <a:cubicBezTo>
                  <a:pt x="6623948" y="801628"/>
                  <a:pt x="6617145" y="806811"/>
                  <a:pt x="6613744" y="813290"/>
                </a:cubicBezTo>
                <a:cubicBezTo>
                  <a:pt x="6599868" y="819553"/>
                  <a:pt x="6584211" y="826464"/>
                  <a:pt x="6566771" y="834023"/>
                </a:cubicBezTo>
                <a:cubicBezTo>
                  <a:pt x="6549332" y="841582"/>
                  <a:pt x="6535618" y="851084"/>
                  <a:pt x="6525630" y="862531"/>
                </a:cubicBezTo>
                <a:cubicBezTo>
                  <a:pt x="6519799" y="872141"/>
                  <a:pt x="6504897" y="885963"/>
                  <a:pt x="6480925" y="903996"/>
                </a:cubicBezTo>
                <a:cubicBezTo>
                  <a:pt x="6456952" y="922029"/>
                  <a:pt x="6443346" y="933260"/>
                  <a:pt x="6440107" y="937687"/>
                </a:cubicBezTo>
                <a:cubicBezTo>
                  <a:pt x="6430928" y="937147"/>
                  <a:pt x="6422722" y="940818"/>
                  <a:pt x="6415487" y="948701"/>
                </a:cubicBezTo>
                <a:cubicBezTo>
                  <a:pt x="6408252" y="956584"/>
                  <a:pt x="6402637" y="964142"/>
                  <a:pt x="6398642" y="971377"/>
                </a:cubicBezTo>
                <a:cubicBezTo>
                  <a:pt x="6382228" y="982932"/>
                  <a:pt x="6360632" y="1000641"/>
                  <a:pt x="6333852" y="1024505"/>
                </a:cubicBezTo>
                <a:cubicBezTo>
                  <a:pt x="6307072" y="1048369"/>
                  <a:pt x="6288067" y="1063487"/>
                  <a:pt x="6276837" y="1069858"/>
                </a:cubicBezTo>
                <a:cubicBezTo>
                  <a:pt x="6269602" y="1070128"/>
                  <a:pt x="6263339" y="1075419"/>
                  <a:pt x="6258047" y="1085731"/>
                </a:cubicBezTo>
                <a:cubicBezTo>
                  <a:pt x="6252756" y="1096044"/>
                  <a:pt x="6245197" y="1101983"/>
                  <a:pt x="6235371" y="1103549"/>
                </a:cubicBezTo>
                <a:lnTo>
                  <a:pt x="6232779" y="1103549"/>
                </a:lnTo>
                <a:cubicBezTo>
                  <a:pt x="6227812" y="1121960"/>
                  <a:pt x="6216366" y="1137618"/>
                  <a:pt x="6198441" y="1150522"/>
                </a:cubicBezTo>
                <a:cubicBezTo>
                  <a:pt x="6180516" y="1163426"/>
                  <a:pt x="6170365" y="1171956"/>
                  <a:pt x="6167990" y="1176114"/>
                </a:cubicBezTo>
                <a:cubicBezTo>
                  <a:pt x="6141264" y="1202137"/>
                  <a:pt x="6117615" y="1229781"/>
                  <a:pt x="6097045" y="1259045"/>
                </a:cubicBezTo>
                <a:cubicBezTo>
                  <a:pt x="6076474" y="1288308"/>
                  <a:pt x="6056065" y="1318543"/>
                  <a:pt x="6035818" y="1349750"/>
                </a:cubicBezTo>
                <a:lnTo>
                  <a:pt x="6022860" y="1352342"/>
                </a:lnTo>
                <a:cubicBezTo>
                  <a:pt x="6021240" y="1358929"/>
                  <a:pt x="6018001" y="1365192"/>
                  <a:pt x="6013142" y="1371131"/>
                </a:cubicBezTo>
                <a:cubicBezTo>
                  <a:pt x="6008283" y="1377070"/>
                  <a:pt x="6003747" y="1382037"/>
                  <a:pt x="5999536" y="1386033"/>
                </a:cubicBezTo>
                <a:cubicBezTo>
                  <a:pt x="5998240" y="1390190"/>
                  <a:pt x="5996297" y="1394186"/>
                  <a:pt x="5993705" y="1398019"/>
                </a:cubicBezTo>
                <a:cubicBezTo>
                  <a:pt x="5991113" y="1401852"/>
                  <a:pt x="5987874" y="1403904"/>
                  <a:pt x="5983986" y="1404174"/>
                </a:cubicBezTo>
                <a:lnTo>
                  <a:pt x="5976212" y="1430090"/>
                </a:lnTo>
                <a:cubicBezTo>
                  <a:pt x="5969408" y="1435921"/>
                  <a:pt x="5962282" y="1444344"/>
                  <a:pt x="5954831" y="1455358"/>
                </a:cubicBezTo>
                <a:cubicBezTo>
                  <a:pt x="5947380" y="1466372"/>
                  <a:pt x="5941549" y="1476091"/>
                  <a:pt x="5937338" y="1484514"/>
                </a:cubicBezTo>
                <a:cubicBezTo>
                  <a:pt x="5934152" y="1498551"/>
                  <a:pt x="5929509" y="1511941"/>
                  <a:pt x="5923408" y="1524683"/>
                </a:cubicBezTo>
                <a:cubicBezTo>
                  <a:pt x="5917307" y="1537425"/>
                  <a:pt x="5913311" y="1550815"/>
                  <a:pt x="5911422" y="1564853"/>
                </a:cubicBezTo>
                <a:lnTo>
                  <a:pt x="5919197" y="1582994"/>
                </a:lnTo>
                <a:cubicBezTo>
                  <a:pt x="5916983" y="1588717"/>
                  <a:pt x="5914931" y="1595412"/>
                  <a:pt x="5913041" y="1603079"/>
                </a:cubicBezTo>
                <a:cubicBezTo>
                  <a:pt x="5911152" y="1610746"/>
                  <a:pt x="5907157" y="1616145"/>
                  <a:pt x="5901055" y="1619276"/>
                </a:cubicBezTo>
                <a:lnTo>
                  <a:pt x="5885506" y="1640009"/>
                </a:lnTo>
                <a:lnTo>
                  <a:pt x="5893281" y="1663333"/>
                </a:lnTo>
                <a:cubicBezTo>
                  <a:pt x="5895872" y="1664737"/>
                  <a:pt x="5897816" y="1666465"/>
                  <a:pt x="5899112" y="1668516"/>
                </a:cubicBezTo>
                <a:cubicBezTo>
                  <a:pt x="5900407" y="1670568"/>
                  <a:pt x="5901055" y="1672296"/>
                  <a:pt x="5901055" y="1673700"/>
                </a:cubicBezTo>
                <a:cubicBezTo>
                  <a:pt x="5899274" y="1684228"/>
                  <a:pt x="5896358" y="1696862"/>
                  <a:pt x="5892308" y="1711602"/>
                </a:cubicBezTo>
                <a:cubicBezTo>
                  <a:pt x="5888259" y="1726342"/>
                  <a:pt x="5893767" y="1734440"/>
                  <a:pt x="5908830" y="1735898"/>
                </a:cubicBezTo>
                <a:cubicBezTo>
                  <a:pt x="5907210" y="1746913"/>
                  <a:pt x="5909154" y="1755983"/>
                  <a:pt x="5914661" y="1763110"/>
                </a:cubicBezTo>
                <a:cubicBezTo>
                  <a:pt x="5920168" y="1770237"/>
                  <a:pt x="5923408" y="1779307"/>
                  <a:pt x="5924380" y="1790322"/>
                </a:cubicBezTo>
                <a:cubicBezTo>
                  <a:pt x="5924326" y="1796693"/>
                  <a:pt x="5924433" y="1802740"/>
                  <a:pt x="5924704" y="1808463"/>
                </a:cubicBezTo>
                <a:cubicBezTo>
                  <a:pt x="5924974" y="1814186"/>
                  <a:pt x="5925730" y="1820233"/>
                  <a:pt x="5926971" y="1826604"/>
                </a:cubicBezTo>
                <a:cubicBezTo>
                  <a:pt x="5928645" y="1824768"/>
                  <a:pt x="5931128" y="1822609"/>
                  <a:pt x="5934422" y="1820125"/>
                </a:cubicBezTo>
                <a:cubicBezTo>
                  <a:pt x="5937716" y="1817642"/>
                  <a:pt x="5939551" y="1818073"/>
                  <a:pt x="5939929" y="1821421"/>
                </a:cubicBezTo>
                <a:lnTo>
                  <a:pt x="5937338" y="1831787"/>
                </a:lnTo>
                <a:lnTo>
                  <a:pt x="5963254" y="1826604"/>
                </a:lnTo>
                <a:cubicBezTo>
                  <a:pt x="5963037" y="1828170"/>
                  <a:pt x="5962822" y="1830221"/>
                  <a:pt x="5962606" y="1832759"/>
                </a:cubicBezTo>
                <a:cubicBezTo>
                  <a:pt x="5962390" y="1835297"/>
                  <a:pt x="5963470" y="1836700"/>
                  <a:pt x="5965845" y="1836970"/>
                </a:cubicBezTo>
                <a:cubicBezTo>
                  <a:pt x="5968491" y="1836808"/>
                  <a:pt x="5970974" y="1835837"/>
                  <a:pt x="5973296" y="1834055"/>
                </a:cubicBezTo>
                <a:cubicBezTo>
                  <a:pt x="5975618" y="1832273"/>
                  <a:pt x="5977453" y="1830653"/>
                  <a:pt x="5978803" y="1829196"/>
                </a:cubicBezTo>
                <a:lnTo>
                  <a:pt x="5986578" y="1849928"/>
                </a:lnTo>
                <a:lnTo>
                  <a:pt x="6025452" y="1855112"/>
                </a:lnTo>
                <a:lnTo>
                  <a:pt x="6046185" y="1842153"/>
                </a:lnTo>
                <a:cubicBezTo>
                  <a:pt x="6056605" y="1842370"/>
                  <a:pt x="6066864" y="1843881"/>
                  <a:pt x="6076960" y="1846689"/>
                </a:cubicBezTo>
                <a:cubicBezTo>
                  <a:pt x="6087056" y="1849496"/>
                  <a:pt x="6096667" y="1852304"/>
                  <a:pt x="6105791" y="1855112"/>
                </a:cubicBezTo>
                <a:cubicBezTo>
                  <a:pt x="6107141" y="1857919"/>
                  <a:pt x="6108977" y="1860727"/>
                  <a:pt x="6111298" y="1863534"/>
                </a:cubicBezTo>
                <a:cubicBezTo>
                  <a:pt x="6113620" y="1866342"/>
                  <a:pt x="6116104" y="1867853"/>
                  <a:pt x="6118749" y="1868069"/>
                </a:cubicBezTo>
                <a:cubicBezTo>
                  <a:pt x="6121341" y="1867800"/>
                  <a:pt x="6123284" y="1866396"/>
                  <a:pt x="6124580" y="1863858"/>
                </a:cubicBezTo>
                <a:cubicBezTo>
                  <a:pt x="6125876" y="1861321"/>
                  <a:pt x="6126524" y="1859269"/>
                  <a:pt x="6126524" y="1857703"/>
                </a:cubicBezTo>
                <a:cubicBezTo>
                  <a:pt x="6149848" y="1846905"/>
                  <a:pt x="6173173" y="1834811"/>
                  <a:pt x="6196497" y="1821421"/>
                </a:cubicBezTo>
                <a:cubicBezTo>
                  <a:pt x="6202598" y="1822015"/>
                  <a:pt x="6207241" y="1820179"/>
                  <a:pt x="6210427" y="1815914"/>
                </a:cubicBezTo>
                <a:cubicBezTo>
                  <a:pt x="6213612" y="1811649"/>
                  <a:pt x="6217608" y="1809164"/>
                  <a:pt x="6222413" y="1808463"/>
                </a:cubicBezTo>
                <a:cubicBezTo>
                  <a:pt x="6228892" y="1808625"/>
                  <a:pt x="6235371" y="1809597"/>
                  <a:pt x="6241850" y="1811378"/>
                </a:cubicBezTo>
                <a:cubicBezTo>
                  <a:pt x="6248329" y="1813160"/>
                  <a:pt x="6254808" y="1814780"/>
                  <a:pt x="6261287" y="1816238"/>
                </a:cubicBezTo>
                <a:lnTo>
                  <a:pt x="6294978" y="1772181"/>
                </a:lnTo>
                <a:lnTo>
                  <a:pt x="6341627" y="1748856"/>
                </a:lnTo>
                <a:lnTo>
                  <a:pt x="6364951" y="1751448"/>
                </a:lnTo>
                <a:cubicBezTo>
                  <a:pt x="6371916" y="1743727"/>
                  <a:pt x="6380662" y="1736492"/>
                  <a:pt x="6391191" y="1729743"/>
                </a:cubicBezTo>
                <a:cubicBezTo>
                  <a:pt x="6401719" y="1722994"/>
                  <a:pt x="6411114" y="1716407"/>
                  <a:pt x="6419374" y="1709982"/>
                </a:cubicBezTo>
                <a:lnTo>
                  <a:pt x="6440107" y="1704799"/>
                </a:lnTo>
                <a:cubicBezTo>
                  <a:pt x="6448368" y="1705177"/>
                  <a:pt x="6457114" y="1701181"/>
                  <a:pt x="6466347" y="1692813"/>
                </a:cubicBezTo>
                <a:cubicBezTo>
                  <a:pt x="6475579" y="1684444"/>
                  <a:pt x="6482383" y="1677209"/>
                  <a:pt x="6486756" y="1671108"/>
                </a:cubicBezTo>
                <a:cubicBezTo>
                  <a:pt x="6493504" y="1669056"/>
                  <a:pt x="6500740" y="1664089"/>
                  <a:pt x="6508460" y="1656207"/>
                </a:cubicBezTo>
                <a:cubicBezTo>
                  <a:pt x="6516181" y="1648324"/>
                  <a:pt x="6522768" y="1642061"/>
                  <a:pt x="6528221" y="1637417"/>
                </a:cubicBezTo>
                <a:cubicBezTo>
                  <a:pt x="6537292" y="1637309"/>
                  <a:pt x="6553490" y="1627807"/>
                  <a:pt x="6576814" y="1608910"/>
                </a:cubicBezTo>
                <a:cubicBezTo>
                  <a:pt x="6600138" y="1590013"/>
                  <a:pt x="6615040" y="1577919"/>
                  <a:pt x="6621519" y="1572628"/>
                </a:cubicBezTo>
                <a:cubicBezTo>
                  <a:pt x="6629240" y="1573707"/>
                  <a:pt x="6637122" y="1569604"/>
                  <a:pt x="6645167" y="1560317"/>
                </a:cubicBezTo>
                <a:cubicBezTo>
                  <a:pt x="6653212" y="1551031"/>
                  <a:pt x="6661742" y="1545632"/>
                  <a:pt x="6670759" y="1544120"/>
                </a:cubicBezTo>
                <a:lnTo>
                  <a:pt x="6673351" y="1544120"/>
                </a:lnTo>
                <a:cubicBezTo>
                  <a:pt x="6673405" y="1543688"/>
                  <a:pt x="6673944" y="1541960"/>
                  <a:pt x="6674970" y="1538937"/>
                </a:cubicBezTo>
                <a:cubicBezTo>
                  <a:pt x="6675996" y="1535913"/>
                  <a:pt x="6677184" y="1534186"/>
                  <a:pt x="6678534" y="1533754"/>
                </a:cubicBezTo>
                <a:cubicBezTo>
                  <a:pt x="6681125" y="1534024"/>
                  <a:pt x="6683069" y="1535427"/>
                  <a:pt x="6684365" y="1537965"/>
                </a:cubicBezTo>
                <a:cubicBezTo>
                  <a:pt x="6685661" y="1540503"/>
                  <a:pt x="6686308" y="1542554"/>
                  <a:pt x="6686308" y="1544120"/>
                </a:cubicBezTo>
                <a:lnTo>
                  <a:pt x="6704450" y="1546712"/>
                </a:lnTo>
                <a:lnTo>
                  <a:pt x="6712224" y="1528570"/>
                </a:lnTo>
                <a:cubicBezTo>
                  <a:pt x="6717408" y="1528570"/>
                  <a:pt x="6719999" y="1525979"/>
                  <a:pt x="6719999" y="1520796"/>
                </a:cubicBezTo>
                <a:cubicBezTo>
                  <a:pt x="6719892" y="1519230"/>
                  <a:pt x="6720107" y="1517178"/>
                  <a:pt x="6720647" y="1514640"/>
                </a:cubicBezTo>
                <a:cubicBezTo>
                  <a:pt x="6721187" y="1512103"/>
                  <a:pt x="6722699" y="1510699"/>
                  <a:pt x="6725183" y="1510429"/>
                </a:cubicBezTo>
                <a:lnTo>
                  <a:pt x="6727774" y="1510429"/>
                </a:lnTo>
                <a:lnTo>
                  <a:pt x="6748507" y="1492288"/>
                </a:lnTo>
                <a:cubicBezTo>
                  <a:pt x="6748669" y="1488941"/>
                  <a:pt x="6750289" y="1483973"/>
                  <a:pt x="6753366" y="1477386"/>
                </a:cubicBezTo>
                <a:cubicBezTo>
                  <a:pt x="6756444" y="1470800"/>
                  <a:pt x="6760007" y="1467128"/>
                  <a:pt x="6764056" y="1466372"/>
                </a:cubicBezTo>
                <a:cubicBezTo>
                  <a:pt x="6765406" y="1466588"/>
                  <a:pt x="6766594" y="1467452"/>
                  <a:pt x="6767620" y="1468964"/>
                </a:cubicBezTo>
                <a:cubicBezTo>
                  <a:pt x="6768646" y="1470476"/>
                  <a:pt x="6769186" y="1471339"/>
                  <a:pt x="6769239" y="1471555"/>
                </a:cubicBezTo>
                <a:cubicBezTo>
                  <a:pt x="6768646" y="1477062"/>
                  <a:pt x="6767890" y="1482246"/>
                  <a:pt x="6766972" y="1487105"/>
                </a:cubicBezTo>
                <a:cubicBezTo>
                  <a:pt x="6766054" y="1491964"/>
                  <a:pt x="6768538" y="1494556"/>
                  <a:pt x="6774423" y="1494880"/>
                </a:cubicBezTo>
                <a:lnTo>
                  <a:pt x="6784789" y="1494880"/>
                </a:lnTo>
                <a:lnTo>
                  <a:pt x="6836621" y="1427498"/>
                </a:lnTo>
                <a:lnTo>
                  <a:pt x="6849579" y="1419723"/>
                </a:lnTo>
                <a:lnTo>
                  <a:pt x="6849579" y="1414540"/>
                </a:lnTo>
                <a:cubicBezTo>
                  <a:pt x="6849579" y="1409357"/>
                  <a:pt x="6846988" y="1406766"/>
                  <a:pt x="6841805" y="1406766"/>
                </a:cubicBezTo>
                <a:lnTo>
                  <a:pt x="6880678" y="1334201"/>
                </a:lnTo>
                <a:cubicBezTo>
                  <a:pt x="6885861" y="1333769"/>
                  <a:pt x="6888453" y="1332041"/>
                  <a:pt x="6888453" y="1329017"/>
                </a:cubicBezTo>
                <a:cubicBezTo>
                  <a:pt x="6888291" y="1325184"/>
                  <a:pt x="6887319" y="1321836"/>
                  <a:pt x="6885537" y="1318975"/>
                </a:cubicBezTo>
                <a:cubicBezTo>
                  <a:pt x="6883756" y="1316114"/>
                  <a:pt x="6882136" y="1313414"/>
                  <a:pt x="6880678" y="1310876"/>
                </a:cubicBezTo>
                <a:cubicBezTo>
                  <a:pt x="6886887" y="1304182"/>
                  <a:pt x="6891963" y="1296839"/>
                  <a:pt x="6895904" y="1288848"/>
                </a:cubicBezTo>
                <a:cubicBezTo>
                  <a:pt x="6899845" y="1280857"/>
                  <a:pt x="6904273" y="1273514"/>
                  <a:pt x="6909186" y="1266819"/>
                </a:cubicBezTo>
                <a:cubicBezTo>
                  <a:pt x="6910913" y="1260664"/>
                  <a:pt x="6913937" y="1255481"/>
                  <a:pt x="6918256" y="1251270"/>
                </a:cubicBezTo>
                <a:cubicBezTo>
                  <a:pt x="6922576" y="1247058"/>
                  <a:pt x="6925599" y="1241875"/>
                  <a:pt x="6927327" y="1235720"/>
                </a:cubicBezTo>
                <a:cubicBezTo>
                  <a:pt x="6931214" y="1232913"/>
                  <a:pt x="6934454" y="1228810"/>
                  <a:pt x="6937045" y="1223410"/>
                </a:cubicBezTo>
                <a:cubicBezTo>
                  <a:pt x="6939637" y="1218011"/>
                  <a:pt x="6941581" y="1212612"/>
                  <a:pt x="6942876" y="1207213"/>
                </a:cubicBezTo>
                <a:cubicBezTo>
                  <a:pt x="6947952" y="1208185"/>
                  <a:pt x="6951407" y="1206889"/>
                  <a:pt x="6953243" y="1203325"/>
                </a:cubicBezTo>
                <a:cubicBezTo>
                  <a:pt x="6955078" y="1199762"/>
                  <a:pt x="6955942" y="1195874"/>
                  <a:pt x="6955835" y="1191663"/>
                </a:cubicBezTo>
                <a:lnTo>
                  <a:pt x="6955835" y="1189071"/>
                </a:lnTo>
                <a:cubicBezTo>
                  <a:pt x="6958318" y="1181027"/>
                  <a:pt x="6961773" y="1173144"/>
                  <a:pt x="6966201" y="1165423"/>
                </a:cubicBezTo>
                <a:cubicBezTo>
                  <a:pt x="6970628" y="1157703"/>
                  <a:pt x="6976675" y="1151763"/>
                  <a:pt x="6984342" y="1147606"/>
                </a:cubicBezTo>
                <a:lnTo>
                  <a:pt x="7007667" y="1098366"/>
                </a:lnTo>
                <a:cubicBezTo>
                  <a:pt x="7015495" y="1098905"/>
                  <a:pt x="7021866" y="1091347"/>
                  <a:pt x="7026779" y="1075689"/>
                </a:cubicBezTo>
                <a:cubicBezTo>
                  <a:pt x="7031692" y="1060032"/>
                  <a:pt x="7034824" y="1048585"/>
                  <a:pt x="7036174" y="1041350"/>
                </a:cubicBezTo>
                <a:cubicBezTo>
                  <a:pt x="7043997" y="1041638"/>
                  <a:pt x="7051100" y="1031848"/>
                  <a:pt x="7057483" y="1011979"/>
                </a:cubicBezTo>
                <a:cubicBezTo>
                  <a:pt x="7063866" y="992110"/>
                  <a:pt x="7069241" y="970801"/>
                  <a:pt x="7073608" y="948053"/>
                </a:cubicBezTo>
                <a:cubicBezTo>
                  <a:pt x="7077975" y="925305"/>
                  <a:pt x="7081047" y="909755"/>
                  <a:pt x="7082822" y="901404"/>
                </a:cubicBezTo>
                <a:cubicBezTo>
                  <a:pt x="7089517" y="874679"/>
                  <a:pt x="7096860" y="849086"/>
                  <a:pt x="7104851" y="824628"/>
                </a:cubicBezTo>
                <a:cubicBezTo>
                  <a:pt x="7112842" y="800170"/>
                  <a:pt x="7120185" y="773930"/>
                  <a:pt x="7126880" y="745909"/>
                </a:cubicBezTo>
                <a:cubicBezTo>
                  <a:pt x="7122830" y="735380"/>
                  <a:pt x="7116675" y="722746"/>
                  <a:pt x="7108414" y="708007"/>
                </a:cubicBezTo>
                <a:cubicBezTo>
                  <a:pt x="7100154" y="693267"/>
                  <a:pt x="7090760" y="685168"/>
                  <a:pt x="7080231" y="683710"/>
                </a:cubicBezTo>
                <a:cubicBezTo>
                  <a:pt x="7076452" y="683818"/>
                  <a:pt x="7073644" y="684898"/>
                  <a:pt x="7071808" y="686950"/>
                </a:cubicBezTo>
                <a:cubicBezTo>
                  <a:pt x="7069973" y="689001"/>
                  <a:pt x="7068461" y="691377"/>
                  <a:pt x="7067273" y="694077"/>
                </a:cubicBezTo>
                <a:cubicBezTo>
                  <a:pt x="7060308" y="690081"/>
                  <a:pt x="7048322" y="682523"/>
                  <a:pt x="7031315" y="671400"/>
                </a:cubicBezTo>
                <a:cubicBezTo>
                  <a:pt x="7014307" y="660278"/>
                  <a:pt x="7002969" y="654015"/>
                  <a:pt x="6997300" y="652611"/>
                </a:cubicBezTo>
                <a:cubicBezTo>
                  <a:pt x="6991307" y="653637"/>
                  <a:pt x="6987744" y="655473"/>
                  <a:pt x="6986610" y="658118"/>
                </a:cubicBezTo>
                <a:cubicBezTo>
                  <a:pt x="6985476" y="660764"/>
                  <a:pt x="6976081" y="658064"/>
                  <a:pt x="6958426" y="650019"/>
                </a:cubicBezTo>
                <a:lnTo>
                  <a:pt x="6953243" y="631878"/>
                </a:lnTo>
                <a:lnTo>
                  <a:pt x="6945468" y="629287"/>
                </a:lnTo>
                <a:cubicBezTo>
                  <a:pt x="6937693" y="629287"/>
                  <a:pt x="6932510" y="631878"/>
                  <a:pt x="6929919" y="637062"/>
                </a:cubicBezTo>
                <a:lnTo>
                  <a:pt x="6909186" y="621512"/>
                </a:lnTo>
                <a:lnTo>
                  <a:pt x="6896228" y="626695"/>
                </a:lnTo>
                <a:cubicBezTo>
                  <a:pt x="6889749" y="625291"/>
                  <a:pt x="6883270" y="624212"/>
                  <a:pt x="6876791" y="623456"/>
                </a:cubicBezTo>
                <a:cubicBezTo>
                  <a:pt x="6870312" y="622700"/>
                  <a:pt x="6863833" y="622916"/>
                  <a:pt x="6857354" y="624104"/>
                </a:cubicBezTo>
                <a:close/>
                <a:moveTo>
                  <a:pt x="5740376" y="600779"/>
                </a:moveTo>
                <a:cubicBezTo>
                  <a:pt x="5739189" y="600725"/>
                  <a:pt x="5738325" y="600833"/>
                  <a:pt x="5737785" y="601103"/>
                </a:cubicBezTo>
                <a:cubicBezTo>
                  <a:pt x="5737245" y="601373"/>
                  <a:pt x="5736381" y="602129"/>
                  <a:pt x="5735193" y="603371"/>
                </a:cubicBezTo>
                <a:cubicBezTo>
                  <a:pt x="5734762" y="605530"/>
                  <a:pt x="5735625" y="606394"/>
                  <a:pt x="5737785" y="605963"/>
                </a:cubicBezTo>
                <a:cubicBezTo>
                  <a:pt x="5737353" y="602939"/>
                  <a:pt x="5738217" y="601211"/>
                  <a:pt x="5740376" y="600779"/>
                </a:cubicBezTo>
                <a:close/>
                <a:moveTo>
                  <a:pt x="3283717" y="600029"/>
                </a:moveTo>
                <a:lnTo>
                  <a:pt x="3283717" y="619472"/>
                </a:lnTo>
                <a:lnTo>
                  <a:pt x="3292359" y="621632"/>
                </a:lnTo>
                <a:lnTo>
                  <a:pt x="3292359" y="604350"/>
                </a:lnTo>
                <a:close/>
                <a:moveTo>
                  <a:pt x="9282114" y="572484"/>
                </a:moveTo>
                <a:cubicBezTo>
                  <a:pt x="9282114" y="576805"/>
                  <a:pt x="9284275" y="578965"/>
                  <a:pt x="9288595" y="578965"/>
                </a:cubicBezTo>
                <a:cubicBezTo>
                  <a:pt x="9289765" y="579010"/>
                  <a:pt x="9291206" y="578920"/>
                  <a:pt x="9292916" y="578695"/>
                </a:cubicBezTo>
                <a:cubicBezTo>
                  <a:pt x="9294626" y="578470"/>
                  <a:pt x="9296066" y="577840"/>
                  <a:pt x="9297236" y="576805"/>
                </a:cubicBezTo>
                <a:cubicBezTo>
                  <a:pt x="9297146" y="574735"/>
                  <a:pt x="9296246" y="573475"/>
                  <a:pt x="9294536" y="573025"/>
                </a:cubicBezTo>
                <a:cubicBezTo>
                  <a:pt x="9292826" y="572575"/>
                  <a:pt x="9290846" y="572394"/>
                  <a:pt x="9288595" y="572484"/>
                </a:cubicBezTo>
                <a:close/>
                <a:moveTo>
                  <a:pt x="5158873" y="569785"/>
                </a:moveTo>
                <a:cubicBezTo>
                  <a:pt x="5155226" y="578426"/>
                  <a:pt x="5151177" y="587067"/>
                  <a:pt x="5146721" y="595709"/>
                </a:cubicBezTo>
                <a:cubicBezTo>
                  <a:pt x="5142265" y="604350"/>
                  <a:pt x="5139834" y="612991"/>
                  <a:pt x="5139429" y="621632"/>
                </a:cubicBezTo>
                <a:cubicBezTo>
                  <a:pt x="5139789" y="623433"/>
                  <a:pt x="5141230" y="624153"/>
                  <a:pt x="5143750" y="623793"/>
                </a:cubicBezTo>
                <a:lnTo>
                  <a:pt x="5154552" y="623793"/>
                </a:lnTo>
                <a:lnTo>
                  <a:pt x="5178315" y="593548"/>
                </a:lnTo>
                <a:close/>
                <a:moveTo>
                  <a:pt x="4986048" y="569785"/>
                </a:moveTo>
                <a:cubicBezTo>
                  <a:pt x="4985012" y="570010"/>
                  <a:pt x="4984383" y="571180"/>
                  <a:pt x="4984157" y="573296"/>
                </a:cubicBezTo>
                <a:cubicBezTo>
                  <a:pt x="4983932" y="575410"/>
                  <a:pt x="4983842" y="577121"/>
                  <a:pt x="4983887" y="578426"/>
                </a:cubicBezTo>
                <a:lnTo>
                  <a:pt x="4966603" y="584907"/>
                </a:lnTo>
                <a:lnTo>
                  <a:pt x="4953643" y="580587"/>
                </a:lnTo>
                <a:lnTo>
                  <a:pt x="4949322" y="604350"/>
                </a:lnTo>
                <a:lnTo>
                  <a:pt x="4932039" y="632434"/>
                </a:lnTo>
                <a:lnTo>
                  <a:pt x="4936360" y="641075"/>
                </a:lnTo>
                <a:lnTo>
                  <a:pt x="4962285" y="638915"/>
                </a:lnTo>
                <a:cubicBezTo>
                  <a:pt x="4960303" y="632299"/>
                  <a:pt x="4963185" y="628789"/>
                  <a:pt x="4970924" y="628384"/>
                </a:cubicBezTo>
                <a:cubicBezTo>
                  <a:pt x="4978666" y="627978"/>
                  <a:pt x="4983708" y="625008"/>
                  <a:pt x="4986048" y="619472"/>
                </a:cubicBezTo>
                <a:cubicBezTo>
                  <a:pt x="4987848" y="617312"/>
                  <a:pt x="4988568" y="615152"/>
                  <a:pt x="4988208" y="612991"/>
                </a:cubicBezTo>
                <a:cubicBezTo>
                  <a:pt x="4988072" y="608626"/>
                  <a:pt x="4986722" y="604395"/>
                  <a:pt x="4984157" y="600299"/>
                </a:cubicBezTo>
                <a:cubicBezTo>
                  <a:pt x="4981591" y="596204"/>
                  <a:pt x="4978621" y="592513"/>
                  <a:pt x="4975245" y="589228"/>
                </a:cubicBezTo>
                <a:lnTo>
                  <a:pt x="4986048" y="578426"/>
                </a:lnTo>
                <a:cubicBezTo>
                  <a:pt x="4990593" y="578786"/>
                  <a:pt x="4992843" y="580227"/>
                  <a:pt x="4992798" y="582747"/>
                </a:cubicBezTo>
                <a:cubicBezTo>
                  <a:pt x="4992753" y="585267"/>
                  <a:pt x="4995544" y="586707"/>
                  <a:pt x="5001170" y="587067"/>
                </a:cubicBezTo>
                <a:cubicBezTo>
                  <a:pt x="4999999" y="584457"/>
                  <a:pt x="4998020" y="581037"/>
                  <a:pt x="4995228" y="576806"/>
                </a:cubicBezTo>
                <a:cubicBezTo>
                  <a:pt x="4992439" y="572575"/>
                  <a:pt x="4989378" y="570235"/>
                  <a:pt x="4986048" y="569785"/>
                </a:cubicBezTo>
                <a:close/>
                <a:moveTo>
                  <a:pt x="5825899" y="569680"/>
                </a:moveTo>
                <a:lnTo>
                  <a:pt x="5805167" y="577455"/>
                </a:lnTo>
                <a:lnTo>
                  <a:pt x="5789616" y="574863"/>
                </a:lnTo>
                <a:lnTo>
                  <a:pt x="5745560" y="595596"/>
                </a:lnTo>
                <a:lnTo>
                  <a:pt x="5761109" y="600779"/>
                </a:lnTo>
                <a:lnTo>
                  <a:pt x="5784433" y="587821"/>
                </a:lnTo>
                <a:cubicBezTo>
                  <a:pt x="5785891" y="585230"/>
                  <a:pt x="5788159" y="583286"/>
                  <a:pt x="5791237" y="581990"/>
                </a:cubicBezTo>
                <a:cubicBezTo>
                  <a:pt x="5794314" y="580694"/>
                  <a:pt x="5797230" y="580047"/>
                  <a:pt x="5799983" y="580047"/>
                </a:cubicBezTo>
                <a:cubicBezTo>
                  <a:pt x="5801387" y="579992"/>
                  <a:pt x="5803115" y="580100"/>
                  <a:pt x="5805167" y="580371"/>
                </a:cubicBezTo>
                <a:cubicBezTo>
                  <a:pt x="5807218" y="580640"/>
                  <a:pt x="5808946" y="581396"/>
                  <a:pt x="5810350" y="582638"/>
                </a:cubicBezTo>
                <a:close/>
                <a:moveTo>
                  <a:pt x="9323160" y="563843"/>
                </a:moveTo>
                <a:cubicBezTo>
                  <a:pt x="9323205" y="565148"/>
                  <a:pt x="9323656" y="566859"/>
                  <a:pt x="9324511" y="568974"/>
                </a:cubicBezTo>
                <a:cubicBezTo>
                  <a:pt x="9325366" y="571089"/>
                  <a:pt x="9326356" y="572259"/>
                  <a:pt x="9327481" y="572484"/>
                </a:cubicBezTo>
                <a:cubicBezTo>
                  <a:pt x="9329551" y="572349"/>
                  <a:pt x="9330812" y="571539"/>
                  <a:pt x="9331262" y="570054"/>
                </a:cubicBezTo>
                <a:cubicBezTo>
                  <a:pt x="9331712" y="568569"/>
                  <a:pt x="9331892" y="567219"/>
                  <a:pt x="9331802" y="566004"/>
                </a:cubicBezTo>
                <a:close/>
                <a:moveTo>
                  <a:pt x="6390867" y="559314"/>
                </a:moveTo>
                <a:cubicBezTo>
                  <a:pt x="6393459" y="562337"/>
                  <a:pt x="6396050" y="564065"/>
                  <a:pt x="6398642" y="564497"/>
                </a:cubicBezTo>
                <a:cubicBezTo>
                  <a:pt x="6401665" y="564065"/>
                  <a:pt x="6403393" y="562337"/>
                  <a:pt x="6403825" y="559314"/>
                </a:cubicBezTo>
                <a:close/>
                <a:moveTo>
                  <a:pt x="5851815" y="551539"/>
                </a:moveTo>
                <a:lnTo>
                  <a:pt x="5849223" y="554131"/>
                </a:lnTo>
                <a:cubicBezTo>
                  <a:pt x="5852247" y="553698"/>
                  <a:pt x="5856566" y="554562"/>
                  <a:pt x="5862182" y="556722"/>
                </a:cubicBezTo>
                <a:lnTo>
                  <a:pt x="5867365" y="551539"/>
                </a:lnTo>
                <a:cubicBezTo>
                  <a:pt x="5864611" y="552835"/>
                  <a:pt x="5861695" y="553483"/>
                  <a:pt x="5858618" y="553483"/>
                </a:cubicBezTo>
                <a:cubicBezTo>
                  <a:pt x="5855540" y="553483"/>
                  <a:pt x="5853273" y="552835"/>
                  <a:pt x="5851815" y="551539"/>
                </a:cubicBezTo>
                <a:close/>
                <a:moveTo>
                  <a:pt x="8992416" y="548505"/>
                </a:moveTo>
                <a:lnTo>
                  <a:pt x="8992632" y="548721"/>
                </a:lnTo>
                <a:lnTo>
                  <a:pt x="8994792" y="548721"/>
                </a:lnTo>
                <a:close/>
                <a:moveTo>
                  <a:pt x="5911422" y="535989"/>
                </a:moveTo>
                <a:lnTo>
                  <a:pt x="5908830" y="538581"/>
                </a:lnTo>
                <a:lnTo>
                  <a:pt x="5916605" y="541172"/>
                </a:lnTo>
                <a:lnTo>
                  <a:pt x="5921788" y="538581"/>
                </a:lnTo>
                <a:cubicBezTo>
                  <a:pt x="5920384" y="537339"/>
                  <a:pt x="5918657" y="536583"/>
                  <a:pt x="5916605" y="536313"/>
                </a:cubicBezTo>
                <a:cubicBezTo>
                  <a:pt x="5914553" y="536043"/>
                  <a:pt x="5912826" y="535936"/>
                  <a:pt x="5911422" y="535989"/>
                </a:cubicBezTo>
                <a:close/>
                <a:moveTo>
                  <a:pt x="9066082" y="531438"/>
                </a:moveTo>
                <a:cubicBezTo>
                  <a:pt x="9064867" y="532563"/>
                  <a:pt x="9063517" y="534094"/>
                  <a:pt x="9062032" y="536029"/>
                </a:cubicBezTo>
                <a:cubicBezTo>
                  <a:pt x="9060547" y="537964"/>
                  <a:pt x="9059737" y="540035"/>
                  <a:pt x="9059602" y="542240"/>
                </a:cubicBezTo>
                <a:cubicBezTo>
                  <a:pt x="9059827" y="544310"/>
                  <a:pt x="9060997" y="545570"/>
                  <a:pt x="9063112" y="546020"/>
                </a:cubicBezTo>
                <a:cubicBezTo>
                  <a:pt x="9065227" y="546470"/>
                  <a:pt x="9066938" y="546651"/>
                  <a:pt x="9068243" y="546560"/>
                </a:cubicBezTo>
                <a:lnTo>
                  <a:pt x="9109289" y="544400"/>
                </a:lnTo>
                <a:cubicBezTo>
                  <a:pt x="9109379" y="542915"/>
                  <a:pt x="9109199" y="540485"/>
                  <a:pt x="9108749" y="537109"/>
                </a:cubicBezTo>
                <a:cubicBezTo>
                  <a:pt x="9108299" y="533733"/>
                  <a:pt x="9107039" y="531843"/>
                  <a:pt x="9104968" y="531438"/>
                </a:cubicBezTo>
                <a:lnTo>
                  <a:pt x="9102808" y="531438"/>
                </a:lnTo>
                <a:cubicBezTo>
                  <a:pt x="9101638" y="531573"/>
                  <a:pt x="9100198" y="532383"/>
                  <a:pt x="9098488" y="533869"/>
                </a:cubicBezTo>
                <a:cubicBezTo>
                  <a:pt x="9096777" y="535354"/>
                  <a:pt x="9095337" y="536704"/>
                  <a:pt x="9094166" y="537919"/>
                </a:cubicBezTo>
                <a:close/>
                <a:moveTo>
                  <a:pt x="9141694" y="520637"/>
                </a:moveTo>
                <a:cubicBezTo>
                  <a:pt x="9138498" y="520817"/>
                  <a:pt x="9136248" y="522077"/>
                  <a:pt x="9134943" y="524417"/>
                </a:cubicBezTo>
                <a:cubicBezTo>
                  <a:pt x="9133637" y="526757"/>
                  <a:pt x="9133008" y="529098"/>
                  <a:pt x="9133052" y="531438"/>
                </a:cubicBezTo>
                <a:lnTo>
                  <a:pt x="9133052" y="537919"/>
                </a:lnTo>
                <a:cubicBezTo>
                  <a:pt x="9131837" y="537874"/>
                  <a:pt x="9130487" y="537964"/>
                  <a:pt x="9129002" y="538189"/>
                </a:cubicBezTo>
                <a:cubicBezTo>
                  <a:pt x="9127517" y="538414"/>
                  <a:pt x="9126706" y="539044"/>
                  <a:pt x="9126572" y="540080"/>
                </a:cubicBezTo>
                <a:cubicBezTo>
                  <a:pt x="9126706" y="541204"/>
                  <a:pt x="9127517" y="542195"/>
                  <a:pt x="9129002" y="543050"/>
                </a:cubicBezTo>
                <a:cubicBezTo>
                  <a:pt x="9130487" y="543905"/>
                  <a:pt x="9131837" y="544355"/>
                  <a:pt x="9133052" y="544400"/>
                </a:cubicBezTo>
                <a:cubicBezTo>
                  <a:pt x="9136248" y="544265"/>
                  <a:pt x="9138498" y="542915"/>
                  <a:pt x="9139803" y="540349"/>
                </a:cubicBezTo>
                <a:cubicBezTo>
                  <a:pt x="9141108" y="537784"/>
                  <a:pt x="9141739" y="534814"/>
                  <a:pt x="9141694" y="531438"/>
                </a:cubicBezTo>
                <a:cubicBezTo>
                  <a:pt x="9142999" y="530403"/>
                  <a:pt x="9144709" y="529233"/>
                  <a:pt x="9146824" y="527928"/>
                </a:cubicBezTo>
                <a:cubicBezTo>
                  <a:pt x="9148940" y="526623"/>
                  <a:pt x="9150110" y="524912"/>
                  <a:pt x="9150335" y="522797"/>
                </a:cubicBezTo>
                <a:cubicBezTo>
                  <a:pt x="9150110" y="521762"/>
                  <a:pt x="9148940" y="521132"/>
                  <a:pt x="9146824" y="520907"/>
                </a:cubicBezTo>
                <a:cubicBezTo>
                  <a:pt x="9144709" y="520682"/>
                  <a:pt x="9142999" y="520592"/>
                  <a:pt x="9141694" y="520637"/>
                </a:cubicBezTo>
                <a:close/>
                <a:moveTo>
                  <a:pt x="5180475" y="504975"/>
                </a:moveTo>
                <a:cubicBezTo>
                  <a:pt x="5183852" y="504931"/>
                  <a:pt x="5187361" y="505560"/>
                  <a:pt x="5191008" y="506866"/>
                </a:cubicBezTo>
                <a:cubicBezTo>
                  <a:pt x="5194652" y="508171"/>
                  <a:pt x="5197623" y="510421"/>
                  <a:pt x="5199919" y="513617"/>
                </a:cubicBezTo>
                <a:cubicBezTo>
                  <a:pt x="5199604" y="518028"/>
                  <a:pt x="5197534" y="521628"/>
                  <a:pt x="5193707" y="524418"/>
                </a:cubicBezTo>
                <a:cubicBezTo>
                  <a:pt x="5189881" y="527209"/>
                  <a:pt x="5186192" y="528649"/>
                  <a:pt x="5182636" y="528739"/>
                </a:cubicBezTo>
                <a:cubicBezTo>
                  <a:pt x="5182771" y="529099"/>
                  <a:pt x="5183041" y="530539"/>
                  <a:pt x="5183447" y="533059"/>
                </a:cubicBezTo>
                <a:cubicBezTo>
                  <a:pt x="5183852" y="535580"/>
                  <a:pt x="5183581" y="537020"/>
                  <a:pt x="5182636" y="537380"/>
                </a:cubicBezTo>
                <a:cubicBezTo>
                  <a:pt x="5180475" y="536840"/>
                  <a:pt x="5178855" y="534140"/>
                  <a:pt x="5177776" y="529279"/>
                </a:cubicBezTo>
                <a:cubicBezTo>
                  <a:pt x="5176695" y="524418"/>
                  <a:pt x="5176156" y="520637"/>
                  <a:pt x="5176156" y="517937"/>
                </a:cubicBezTo>
                <a:cubicBezTo>
                  <a:pt x="5176335" y="515912"/>
                  <a:pt x="5177055" y="514022"/>
                  <a:pt x="5178315" y="512267"/>
                </a:cubicBezTo>
                <a:cubicBezTo>
                  <a:pt x="5179575" y="510511"/>
                  <a:pt x="5180296" y="508081"/>
                  <a:pt x="5180475" y="504975"/>
                </a:cubicBezTo>
                <a:close/>
                <a:moveTo>
                  <a:pt x="2381677" y="491919"/>
                </a:moveTo>
                <a:lnTo>
                  <a:pt x="2412777" y="499694"/>
                </a:lnTo>
                <a:cubicBezTo>
                  <a:pt x="2414343" y="499856"/>
                  <a:pt x="2416394" y="500180"/>
                  <a:pt x="2418932" y="500666"/>
                </a:cubicBezTo>
                <a:cubicBezTo>
                  <a:pt x="2421470" y="501152"/>
                  <a:pt x="2422873" y="500828"/>
                  <a:pt x="2423143" y="499694"/>
                </a:cubicBezTo>
                <a:lnTo>
                  <a:pt x="2415368" y="497102"/>
                </a:lnTo>
                <a:close/>
                <a:moveTo>
                  <a:pt x="6033227" y="432325"/>
                </a:moveTo>
                <a:cubicBezTo>
                  <a:pt x="6025452" y="432757"/>
                  <a:pt x="6018325" y="435781"/>
                  <a:pt x="6011846" y="441396"/>
                </a:cubicBezTo>
                <a:cubicBezTo>
                  <a:pt x="6005367" y="447011"/>
                  <a:pt x="5999536" y="452626"/>
                  <a:pt x="5994353" y="458241"/>
                </a:cubicBezTo>
                <a:lnTo>
                  <a:pt x="6017677" y="453058"/>
                </a:lnTo>
                <a:cubicBezTo>
                  <a:pt x="6024804" y="455110"/>
                  <a:pt x="6029339" y="454894"/>
                  <a:pt x="6031283" y="452410"/>
                </a:cubicBezTo>
                <a:cubicBezTo>
                  <a:pt x="6033227" y="449927"/>
                  <a:pt x="6036466" y="448415"/>
                  <a:pt x="6041001" y="447875"/>
                </a:cubicBezTo>
                <a:lnTo>
                  <a:pt x="6043593" y="434917"/>
                </a:lnTo>
                <a:cubicBezTo>
                  <a:pt x="6041434" y="432757"/>
                  <a:pt x="6037978" y="431894"/>
                  <a:pt x="6033227" y="432325"/>
                </a:cubicBezTo>
                <a:close/>
                <a:moveTo>
                  <a:pt x="2184716" y="432313"/>
                </a:moveTo>
                <a:cubicBezTo>
                  <a:pt x="2184392" y="432259"/>
                  <a:pt x="2183097" y="432366"/>
                  <a:pt x="2180829" y="432637"/>
                </a:cubicBezTo>
                <a:cubicBezTo>
                  <a:pt x="2178561" y="432907"/>
                  <a:pt x="2177266" y="433663"/>
                  <a:pt x="2176941" y="434904"/>
                </a:cubicBezTo>
                <a:cubicBezTo>
                  <a:pt x="2176510" y="437496"/>
                  <a:pt x="2177375" y="440087"/>
                  <a:pt x="2179533" y="442679"/>
                </a:cubicBezTo>
                <a:cubicBezTo>
                  <a:pt x="2205450" y="445703"/>
                  <a:pt x="2231365" y="447430"/>
                  <a:pt x="2257281" y="447863"/>
                </a:cubicBezTo>
                <a:cubicBezTo>
                  <a:pt x="2262140" y="448079"/>
                  <a:pt x="2269267" y="447646"/>
                  <a:pt x="2278661" y="446567"/>
                </a:cubicBezTo>
                <a:cubicBezTo>
                  <a:pt x="2288056" y="445487"/>
                  <a:pt x="2293887" y="442463"/>
                  <a:pt x="2296155" y="437496"/>
                </a:cubicBezTo>
                <a:cubicBezTo>
                  <a:pt x="2277906" y="436146"/>
                  <a:pt x="2259334" y="434958"/>
                  <a:pt x="2240436" y="433933"/>
                </a:cubicBezTo>
                <a:cubicBezTo>
                  <a:pt x="2221539" y="432907"/>
                  <a:pt x="2202966" y="432366"/>
                  <a:pt x="2184716" y="432313"/>
                </a:cubicBezTo>
                <a:close/>
                <a:moveTo>
                  <a:pt x="9703376" y="414781"/>
                </a:moveTo>
                <a:cubicBezTo>
                  <a:pt x="9709002" y="415141"/>
                  <a:pt x="9711792" y="416582"/>
                  <a:pt x="9711748" y="419102"/>
                </a:cubicBezTo>
                <a:cubicBezTo>
                  <a:pt x="9711702" y="421622"/>
                  <a:pt x="9713952" y="423062"/>
                  <a:pt x="9718498" y="423422"/>
                </a:cubicBezTo>
                <a:lnTo>
                  <a:pt x="9712018" y="438544"/>
                </a:lnTo>
                <a:cubicBezTo>
                  <a:pt x="9707247" y="438184"/>
                  <a:pt x="9704366" y="436745"/>
                  <a:pt x="9703376" y="434224"/>
                </a:cubicBezTo>
                <a:cubicBezTo>
                  <a:pt x="9702386" y="431703"/>
                  <a:pt x="9699506" y="430263"/>
                  <a:pt x="9694735" y="429903"/>
                </a:cubicBezTo>
                <a:cubicBezTo>
                  <a:pt x="9697930" y="428733"/>
                  <a:pt x="9700181" y="426753"/>
                  <a:pt x="9701486" y="423963"/>
                </a:cubicBezTo>
                <a:cubicBezTo>
                  <a:pt x="9702791" y="421172"/>
                  <a:pt x="9703421" y="418112"/>
                  <a:pt x="9703376" y="414781"/>
                </a:cubicBezTo>
                <a:close/>
                <a:moveTo>
                  <a:pt x="6090242" y="409001"/>
                </a:moveTo>
                <a:lnTo>
                  <a:pt x="6082467" y="411593"/>
                </a:lnTo>
                <a:cubicBezTo>
                  <a:pt x="6082359" y="413159"/>
                  <a:pt x="6082575" y="415210"/>
                  <a:pt x="6083115" y="417748"/>
                </a:cubicBezTo>
                <a:cubicBezTo>
                  <a:pt x="6083655" y="420285"/>
                  <a:pt x="6085167" y="421689"/>
                  <a:pt x="6087650" y="421959"/>
                </a:cubicBezTo>
                <a:lnTo>
                  <a:pt x="6090242" y="416776"/>
                </a:lnTo>
                <a:lnTo>
                  <a:pt x="6098016" y="409001"/>
                </a:lnTo>
                <a:close/>
                <a:moveTo>
                  <a:pt x="6206863" y="364944"/>
                </a:moveTo>
                <a:cubicBezTo>
                  <a:pt x="6205028" y="372341"/>
                  <a:pt x="6201572" y="375041"/>
                  <a:pt x="6196497" y="373043"/>
                </a:cubicBezTo>
                <a:cubicBezTo>
                  <a:pt x="6191422" y="371045"/>
                  <a:pt x="6187966" y="374392"/>
                  <a:pt x="6186131" y="383085"/>
                </a:cubicBezTo>
                <a:cubicBezTo>
                  <a:pt x="6179544" y="385731"/>
                  <a:pt x="6172633" y="388215"/>
                  <a:pt x="6165398" y="390536"/>
                </a:cubicBezTo>
                <a:cubicBezTo>
                  <a:pt x="6158163" y="392858"/>
                  <a:pt x="6151252" y="394693"/>
                  <a:pt x="6144665" y="396043"/>
                </a:cubicBezTo>
                <a:lnTo>
                  <a:pt x="6167990" y="398635"/>
                </a:lnTo>
                <a:cubicBezTo>
                  <a:pt x="6166640" y="392480"/>
                  <a:pt x="6170635" y="388593"/>
                  <a:pt x="6179976" y="386973"/>
                </a:cubicBezTo>
                <a:cubicBezTo>
                  <a:pt x="6189316" y="385353"/>
                  <a:pt x="6196551" y="384057"/>
                  <a:pt x="6201680" y="383085"/>
                </a:cubicBezTo>
                <a:lnTo>
                  <a:pt x="6204272" y="380494"/>
                </a:lnTo>
                <a:cubicBezTo>
                  <a:pt x="6205946" y="380386"/>
                  <a:pt x="6208429" y="379306"/>
                  <a:pt x="6211723" y="377254"/>
                </a:cubicBezTo>
                <a:cubicBezTo>
                  <a:pt x="6215016" y="375203"/>
                  <a:pt x="6216852" y="372827"/>
                  <a:pt x="6217230" y="370127"/>
                </a:cubicBezTo>
                <a:cubicBezTo>
                  <a:pt x="6216960" y="368777"/>
                  <a:pt x="6215556" y="367589"/>
                  <a:pt x="6213019" y="366564"/>
                </a:cubicBezTo>
                <a:cubicBezTo>
                  <a:pt x="6210481" y="365538"/>
                  <a:pt x="6208429" y="364998"/>
                  <a:pt x="6206863" y="364944"/>
                </a:cubicBezTo>
                <a:close/>
                <a:moveTo>
                  <a:pt x="6828846" y="209448"/>
                </a:moveTo>
                <a:cubicBezTo>
                  <a:pt x="6835272" y="211230"/>
                  <a:pt x="6841210" y="212850"/>
                  <a:pt x="6846663" y="214308"/>
                </a:cubicBezTo>
                <a:cubicBezTo>
                  <a:pt x="6852117" y="215765"/>
                  <a:pt x="6857408" y="214146"/>
                  <a:pt x="6862537" y="209448"/>
                </a:cubicBezTo>
                <a:lnTo>
                  <a:pt x="6904003" y="217223"/>
                </a:lnTo>
                <a:cubicBezTo>
                  <a:pt x="6907026" y="212040"/>
                  <a:pt x="6911345" y="209448"/>
                  <a:pt x="6916960" y="209448"/>
                </a:cubicBezTo>
                <a:cubicBezTo>
                  <a:pt x="6936452" y="210312"/>
                  <a:pt x="6956428" y="213768"/>
                  <a:pt x="6976891" y="219815"/>
                </a:cubicBezTo>
                <a:cubicBezTo>
                  <a:pt x="6997354" y="225862"/>
                  <a:pt x="7017979" y="229317"/>
                  <a:pt x="7038766" y="230181"/>
                </a:cubicBezTo>
                <a:cubicBezTo>
                  <a:pt x="7058473" y="230181"/>
                  <a:pt x="7075426" y="232125"/>
                  <a:pt x="7089626" y="236012"/>
                </a:cubicBezTo>
                <a:cubicBezTo>
                  <a:pt x="7103826" y="239900"/>
                  <a:pt x="7121426" y="245731"/>
                  <a:pt x="7142429" y="253505"/>
                </a:cubicBezTo>
                <a:cubicBezTo>
                  <a:pt x="7141673" y="262252"/>
                  <a:pt x="7148368" y="268083"/>
                  <a:pt x="7162514" y="270999"/>
                </a:cubicBezTo>
                <a:cubicBezTo>
                  <a:pt x="7176660" y="273914"/>
                  <a:pt x="7187242" y="275858"/>
                  <a:pt x="7194261" y="276830"/>
                </a:cubicBezTo>
                <a:cubicBezTo>
                  <a:pt x="7209919" y="280177"/>
                  <a:pt x="7225253" y="287088"/>
                  <a:pt x="7240262" y="297563"/>
                </a:cubicBezTo>
                <a:cubicBezTo>
                  <a:pt x="7255272" y="308037"/>
                  <a:pt x="7269309" y="317539"/>
                  <a:pt x="7282375" y="326070"/>
                </a:cubicBezTo>
                <a:cubicBezTo>
                  <a:pt x="7286371" y="328608"/>
                  <a:pt x="7290690" y="330659"/>
                  <a:pt x="7295333" y="332225"/>
                </a:cubicBezTo>
                <a:cubicBezTo>
                  <a:pt x="7299976" y="333791"/>
                  <a:pt x="7304296" y="335195"/>
                  <a:pt x="7308291" y="336436"/>
                </a:cubicBezTo>
                <a:lnTo>
                  <a:pt x="7326432" y="336436"/>
                </a:lnTo>
                <a:cubicBezTo>
                  <a:pt x="7342576" y="343347"/>
                  <a:pt x="7358881" y="353498"/>
                  <a:pt x="7375349" y="366888"/>
                </a:cubicBezTo>
                <a:cubicBezTo>
                  <a:pt x="7391816" y="380277"/>
                  <a:pt x="7404882" y="394315"/>
                  <a:pt x="7414546" y="409001"/>
                </a:cubicBezTo>
                <a:cubicBezTo>
                  <a:pt x="7414061" y="415858"/>
                  <a:pt x="7417624" y="422877"/>
                  <a:pt x="7425237" y="430058"/>
                </a:cubicBezTo>
                <a:cubicBezTo>
                  <a:pt x="7432850" y="437239"/>
                  <a:pt x="7439653" y="442314"/>
                  <a:pt x="7445646" y="445284"/>
                </a:cubicBezTo>
                <a:cubicBezTo>
                  <a:pt x="7445268" y="451870"/>
                  <a:pt x="7447968" y="454894"/>
                  <a:pt x="7453745" y="454354"/>
                </a:cubicBezTo>
                <a:cubicBezTo>
                  <a:pt x="7459522" y="453814"/>
                  <a:pt x="7462869" y="456838"/>
                  <a:pt x="7463787" y="463425"/>
                </a:cubicBezTo>
                <a:lnTo>
                  <a:pt x="7463787" y="466017"/>
                </a:lnTo>
                <a:cubicBezTo>
                  <a:pt x="7468430" y="467636"/>
                  <a:pt x="7471454" y="470227"/>
                  <a:pt x="7472858" y="473791"/>
                </a:cubicBezTo>
                <a:cubicBezTo>
                  <a:pt x="7474261" y="477355"/>
                  <a:pt x="7477285" y="479946"/>
                  <a:pt x="7481928" y="481566"/>
                </a:cubicBezTo>
                <a:lnTo>
                  <a:pt x="7502661" y="525623"/>
                </a:lnTo>
                <a:cubicBezTo>
                  <a:pt x="7506818" y="525785"/>
                  <a:pt x="7510814" y="527405"/>
                  <a:pt x="7514647" y="530482"/>
                </a:cubicBezTo>
                <a:cubicBezTo>
                  <a:pt x="7518481" y="533560"/>
                  <a:pt x="7520532" y="537123"/>
                  <a:pt x="7520802" y="541172"/>
                </a:cubicBezTo>
                <a:lnTo>
                  <a:pt x="7520802" y="546356"/>
                </a:lnTo>
                <a:cubicBezTo>
                  <a:pt x="7524959" y="552835"/>
                  <a:pt x="7528955" y="559314"/>
                  <a:pt x="7532788" y="565793"/>
                </a:cubicBezTo>
                <a:cubicBezTo>
                  <a:pt x="7536622" y="572272"/>
                  <a:pt x="7538673" y="578751"/>
                  <a:pt x="7538944" y="585230"/>
                </a:cubicBezTo>
                <a:lnTo>
                  <a:pt x="7536352" y="595596"/>
                </a:lnTo>
                <a:lnTo>
                  <a:pt x="7554493" y="616329"/>
                </a:lnTo>
                <a:cubicBezTo>
                  <a:pt x="7554439" y="622808"/>
                  <a:pt x="7558434" y="639653"/>
                  <a:pt x="7566479" y="666865"/>
                </a:cubicBezTo>
                <a:cubicBezTo>
                  <a:pt x="7574524" y="694077"/>
                  <a:pt x="7579167" y="716105"/>
                  <a:pt x="7580409" y="732951"/>
                </a:cubicBezTo>
                <a:cubicBezTo>
                  <a:pt x="7580301" y="738134"/>
                  <a:pt x="7579869" y="743317"/>
                  <a:pt x="7579113" y="748501"/>
                </a:cubicBezTo>
                <a:cubicBezTo>
                  <a:pt x="7578357" y="753684"/>
                  <a:pt x="7577926" y="758867"/>
                  <a:pt x="7577817" y="764050"/>
                </a:cubicBezTo>
                <a:cubicBezTo>
                  <a:pt x="7579869" y="767937"/>
                  <a:pt x="7580301" y="771825"/>
                  <a:pt x="7579113" y="775712"/>
                </a:cubicBezTo>
                <a:cubicBezTo>
                  <a:pt x="7577926" y="779600"/>
                  <a:pt x="7578357" y="783487"/>
                  <a:pt x="7580409" y="787374"/>
                </a:cubicBezTo>
                <a:lnTo>
                  <a:pt x="7590775" y="792557"/>
                </a:lnTo>
                <a:cubicBezTo>
                  <a:pt x="7585700" y="791693"/>
                  <a:pt x="7582244" y="793421"/>
                  <a:pt x="7580409" y="797740"/>
                </a:cubicBezTo>
                <a:cubicBezTo>
                  <a:pt x="7578573" y="802060"/>
                  <a:pt x="7577709" y="806379"/>
                  <a:pt x="7577817" y="810699"/>
                </a:cubicBezTo>
                <a:cubicBezTo>
                  <a:pt x="7578303" y="818906"/>
                  <a:pt x="7579923" y="828408"/>
                  <a:pt x="7582677" y="839206"/>
                </a:cubicBezTo>
                <a:cubicBezTo>
                  <a:pt x="7585430" y="850005"/>
                  <a:pt x="7586402" y="859507"/>
                  <a:pt x="7585592" y="867714"/>
                </a:cubicBezTo>
                <a:lnTo>
                  <a:pt x="7590775" y="885855"/>
                </a:lnTo>
                <a:cubicBezTo>
                  <a:pt x="7585268" y="927428"/>
                  <a:pt x="7578141" y="969326"/>
                  <a:pt x="7569394" y="1011547"/>
                </a:cubicBezTo>
                <a:cubicBezTo>
                  <a:pt x="7560648" y="1053768"/>
                  <a:pt x="7552225" y="1095666"/>
                  <a:pt x="7544126" y="1137239"/>
                </a:cubicBezTo>
                <a:cubicBezTo>
                  <a:pt x="7533652" y="1136484"/>
                  <a:pt x="7524798" y="1147714"/>
                  <a:pt x="7517562" y="1170931"/>
                </a:cubicBezTo>
                <a:cubicBezTo>
                  <a:pt x="7510328" y="1194147"/>
                  <a:pt x="7505360" y="1210560"/>
                  <a:pt x="7502661" y="1220170"/>
                </a:cubicBezTo>
                <a:cubicBezTo>
                  <a:pt x="7495858" y="1236800"/>
                  <a:pt x="7488083" y="1252781"/>
                  <a:pt x="7479337" y="1268115"/>
                </a:cubicBezTo>
                <a:cubicBezTo>
                  <a:pt x="7470590" y="1283449"/>
                  <a:pt x="7462815" y="1299430"/>
                  <a:pt x="7456012" y="1316060"/>
                </a:cubicBezTo>
                <a:cubicBezTo>
                  <a:pt x="7442622" y="1329450"/>
                  <a:pt x="7433120" y="1344135"/>
                  <a:pt x="7427505" y="1360117"/>
                </a:cubicBezTo>
                <a:lnTo>
                  <a:pt x="7414546" y="1365300"/>
                </a:lnTo>
                <a:cubicBezTo>
                  <a:pt x="7414546" y="1369835"/>
                  <a:pt x="7413251" y="1379553"/>
                  <a:pt x="7410659" y="1394455"/>
                </a:cubicBezTo>
                <a:cubicBezTo>
                  <a:pt x="7408068" y="1409357"/>
                  <a:pt x="7404180" y="1417780"/>
                  <a:pt x="7398997" y="1419723"/>
                </a:cubicBezTo>
                <a:cubicBezTo>
                  <a:pt x="7396622" y="1419345"/>
                  <a:pt x="7395542" y="1417510"/>
                  <a:pt x="7395758" y="1414216"/>
                </a:cubicBezTo>
                <a:cubicBezTo>
                  <a:pt x="7395973" y="1410923"/>
                  <a:pt x="7396189" y="1408439"/>
                  <a:pt x="7396406" y="1406766"/>
                </a:cubicBezTo>
                <a:lnTo>
                  <a:pt x="7393814" y="1406766"/>
                </a:lnTo>
                <a:cubicBezTo>
                  <a:pt x="7390790" y="1407197"/>
                  <a:pt x="7389063" y="1408925"/>
                  <a:pt x="7388631" y="1411949"/>
                </a:cubicBezTo>
                <a:cubicBezTo>
                  <a:pt x="7389063" y="1417132"/>
                  <a:pt x="7390790" y="1422315"/>
                  <a:pt x="7393814" y="1427498"/>
                </a:cubicBezTo>
                <a:cubicBezTo>
                  <a:pt x="7393706" y="1431223"/>
                  <a:pt x="7392626" y="1433491"/>
                  <a:pt x="7390575" y="1434301"/>
                </a:cubicBezTo>
                <a:cubicBezTo>
                  <a:pt x="7388523" y="1435111"/>
                  <a:pt x="7386147" y="1435435"/>
                  <a:pt x="7383447" y="1435273"/>
                </a:cubicBezTo>
                <a:lnTo>
                  <a:pt x="7373081" y="1435273"/>
                </a:lnTo>
                <a:lnTo>
                  <a:pt x="7373081" y="1437865"/>
                </a:lnTo>
                <a:cubicBezTo>
                  <a:pt x="7373405" y="1442346"/>
                  <a:pt x="7374701" y="1445046"/>
                  <a:pt x="7376968" y="1445963"/>
                </a:cubicBezTo>
                <a:cubicBezTo>
                  <a:pt x="7379236" y="1446881"/>
                  <a:pt x="7380532" y="1450229"/>
                  <a:pt x="7380856" y="1456006"/>
                </a:cubicBezTo>
                <a:lnTo>
                  <a:pt x="7360123" y="1463781"/>
                </a:lnTo>
                <a:cubicBezTo>
                  <a:pt x="7365630" y="1465131"/>
                  <a:pt x="7366278" y="1466318"/>
                  <a:pt x="7362067" y="1467344"/>
                </a:cubicBezTo>
                <a:cubicBezTo>
                  <a:pt x="7357855" y="1468370"/>
                  <a:pt x="7354616" y="1468910"/>
                  <a:pt x="7352348" y="1468964"/>
                </a:cubicBezTo>
                <a:cubicBezTo>
                  <a:pt x="7352510" y="1472527"/>
                  <a:pt x="7352186" y="1478358"/>
                  <a:pt x="7351376" y="1486457"/>
                </a:cubicBezTo>
                <a:cubicBezTo>
                  <a:pt x="7350567" y="1494556"/>
                  <a:pt x="7348299" y="1499091"/>
                  <a:pt x="7344574" y="1500063"/>
                </a:cubicBezTo>
                <a:cubicBezTo>
                  <a:pt x="7343332" y="1499793"/>
                  <a:pt x="7342576" y="1498389"/>
                  <a:pt x="7342306" y="1495852"/>
                </a:cubicBezTo>
                <a:cubicBezTo>
                  <a:pt x="7342036" y="1493314"/>
                  <a:pt x="7341928" y="1491262"/>
                  <a:pt x="7341982" y="1489697"/>
                </a:cubicBezTo>
                <a:lnTo>
                  <a:pt x="7321249" y="1510429"/>
                </a:lnTo>
                <a:cubicBezTo>
                  <a:pt x="7317902" y="1520310"/>
                  <a:pt x="7312287" y="1528408"/>
                  <a:pt x="7304404" y="1534725"/>
                </a:cubicBezTo>
                <a:cubicBezTo>
                  <a:pt x="7296521" y="1541043"/>
                  <a:pt x="7290906" y="1548493"/>
                  <a:pt x="7287559" y="1557078"/>
                </a:cubicBezTo>
                <a:lnTo>
                  <a:pt x="7264235" y="1577811"/>
                </a:lnTo>
                <a:lnTo>
                  <a:pt x="7256460" y="1608910"/>
                </a:lnTo>
                <a:cubicBezTo>
                  <a:pt x="7251276" y="1607830"/>
                  <a:pt x="7247389" y="1608694"/>
                  <a:pt x="7244797" y="1611501"/>
                </a:cubicBezTo>
                <a:cubicBezTo>
                  <a:pt x="7242206" y="1614309"/>
                  <a:pt x="7240910" y="1617765"/>
                  <a:pt x="7240910" y="1621868"/>
                </a:cubicBezTo>
                <a:lnTo>
                  <a:pt x="7240910" y="1624460"/>
                </a:lnTo>
                <a:cubicBezTo>
                  <a:pt x="7225576" y="1640549"/>
                  <a:pt x="7211539" y="1658906"/>
                  <a:pt x="7198797" y="1679531"/>
                </a:cubicBezTo>
                <a:cubicBezTo>
                  <a:pt x="7186054" y="1700156"/>
                  <a:pt x="7173312" y="1719809"/>
                  <a:pt x="7160570" y="1738490"/>
                </a:cubicBezTo>
                <a:lnTo>
                  <a:pt x="7142429" y="1743673"/>
                </a:lnTo>
                <a:cubicBezTo>
                  <a:pt x="7141187" y="1749018"/>
                  <a:pt x="7139136" y="1753877"/>
                  <a:pt x="7136274" y="1758251"/>
                </a:cubicBezTo>
                <a:cubicBezTo>
                  <a:pt x="7133413" y="1762624"/>
                  <a:pt x="7129417" y="1765539"/>
                  <a:pt x="7124288" y="1766998"/>
                </a:cubicBezTo>
                <a:cubicBezTo>
                  <a:pt x="7122668" y="1773044"/>
                  <a:pt x="7120077" y="1777796"/>
                  <a:pt x="7116513" y="1781251"/>
                </a:cubicBezTo>
                <a:cubicBezTo>
                  <a:pt x="7112950" y="1784707"/>
                  <a:pt x="7110359" y="1789458"/>
                  <a:pt x="7108738" y="1795505"/>
                </a:cubicBezTo>
                <a:cubicBezTo>
                  <a:pt x="7090058" y="1808085"/>
                  <a:pt x="7073644" y="1823095"/>
                  <a:pt x="7059498" y="1840534"/>
                </a:cubicBezTo>
                <a:cubicBezTo>
                  <a:pt x="7045352" y="1857973"/>
                  <a:pt x="7028939" y="1872335"/>
                  <a:pt x="7010258" y="1883619"/>
                </a:cubicBezTo>
                <a:cubicBezTo>
                  <a:pt x="7000593" y="1883781"/>
                  <a:pt x="6993359" y="1888640"/>
                  <a:pt x="6988553" y="1898197"/>
                </a:cubicBezTo>
                <a:cubicBezTo>
                  <a:pt x="6983748" y="1907753"/>
                  <a:pt x="6977161" y="1913260"/>
                  <a:pt x="6968792" y="1914718"/>
                </a:cubicBezTo>
                <a:lnTo>
                  <a:pt x="6963609" y="1914718"/>
                </a:lnTo>
                <a:lnTo>
                  <a:pt x="6922144" y="1948409"/>
                </a:lnTo>
                <a:cubicBezTo>
                  <a:pt x="6922090" y="1952566"/>
                  <a:pt x="6920902" y="1956562"/>
                  <a:pt x="6918580" y="1960395"/>
                </a:cubicBezTo>
                <a:cubicBezTo>
                  <a:pt x="6916259" y="1964228"/>
                  <a:pt x="6913127" y="1966280"/>
                  <a:pt x="6909186" y="1966550"/>
                </a:cubicBezTo>
                <a:lnTo>
                  <a:pt x="6904003" y="1966550"/>
                </a:lnTo>
                <a:cubicBezTo>
                  <a:pt x="6902545" y="1971842"/>
                  <a:pt x="6899629" y="1976161"/>
                  <a:pt x="6895256" y="1979508"/>
                </a:cubicBezTo>
                <a:cubicBezTo>
                  <a:pt x="6890883" y="1982856"/>
                  <a:pt x="6886023" y="1984583"/>
                  <a:pt x="6880678" y="1984691"/>
                </a:cubicBezTo>
                <a:cubicBezTo>
                  <a:pt x="6865129" y="1994626"/>
                  <a:pt x="6849579" y="2005856"/>
                  <a:pt x="6834030" y="2018382"/>
                </a:cubicBezTo>
                <a:cubicBezTo>
                  <a:pt x="6831438" y="2026157"/>
                  <a:pt x="6826255" y="2031340"/>
                  <a:pt x="6818480" y="2033932"/>
                </a:cubicBezTo>
                <a:cubicBezTo>
                  <a:pt x="6807952" y="2044082"/>
                  <a:pt x="6796613" y="2052937"/>
                  <a:pt x="6784465" y="2060496"/>
                </a:cubicBezTo>
                <a:cubicBezTo>
                  <a:pt x="6772317" y="2068054"/>
                  <a:pt x="6760331" y="2075613"/>
                  <a:pt x="6748507" y="2083172"/>
                </a:cubicBezTo>
                <a:cubicBezTo>
                  <a:pt x="6743162" y="2096022"/>
                  <a:pt x="6733119" y="2104660"/>
                  <a:pt x="6718380" y="2109088"/>
                </a:cubicBezTo>
                <a:cubicBezTo>
                  <a:pt x="6703640" y="2113515"/>
                  <a:pt x="6692950" y="2122154"/>
                  <a:pt x="6686308" y="2135004"/>
                </a:cubicBezTo>
                <a:lnTo>
                  <a:pt x="6668167" y="2150553"/>
                </a:lnTo>
                <a:lnTo>
                  <a:pt x="6624110" y="2160920"/>
                </a:lnTo>
                <a:lnTo>
                  <a:pt x="6600786" y="2176469"/>
                </a:lnTo>
                <a:cubicBezTo>
                  <a:pt x="6600678" y="2179169"/>
                  <a:pt x="6599598" y="2181545"/>
                  <a:pt x="6597546" y="2183596"/>
                </a:cubicBezTo>
                <a:cubicBezTo>
                  <a:pt x="6595494" y="2185648"/>
                  <a:pt x="6593119" y="2186728"/>
                  <a:pt x="6590420" y="2186836"/>
                </a:cubicBezTo>
                <a:cubicBezTo>
                  <a:pt x="6586208" y="2186242"/>
                  <a:pt x="6581673" y="2185486"/>
                  <a:pt x="6576814" y="2184568"/>
                </a:cubicBezTo>
                <a:cubicBezTo>
                  <a:pt x="6571954" y="2183650"/>
                  <a:pt x="6568715" y="2186134"/>
                  <a:pt x="6567095" y="2192019"/>
                </a:cubicBezTo>
                <a:lnTo>
                  <a:pt x="6543771" y="2197202"/>
                </a:lnTo>
                <a:cubicBezTo>
                  <a:pt x="6542529" y="2202601"/>
                  <a:pt x="6540477" y="2207352"/>
                  <a:pt x="6537616" y="2211456"/>
                </a:cubicBezTo>
                <a:cubicBezTo>
                  <a:pt x="6534754" y="2215559"/>
                  <a:pt x="6530759" y="2217719"/>
                  <a:pt x="6525630" y="2217935"/>
                </a:cubicBezTo>
                <a:lnTo>
                  <a:pt x="6520446" y="2217935"/>
                </a:lnTo>
                <a:lnTo>
                  <a:pt x="6512672" y="2241259"/>
                </a:lnTo>
                <a:cubicBezTo>
                  <a:pt x="6502305" y="2241259"/>
                  <a:pt x="6496474" y="2244499"/>
                  <a:pt x="6495178" y="2250978"/>
                </a:cubicBezTo>
                <a:cubicBezTo>
                  <a:pt x="6493883" y="2257457"/>
                  <a:pt x="6489347" y="2259400"/>
                  <a:pt x="6481573" y="2256809"/>
                </a:cubicBezTo>
                <a:cubicBezTo>
                  <a:pt x="6481464" y="2259400"/>
                  <a:pt x="6480385" y="2261344"/>
                  <a:pt x="6478333" y="2262640"/>
                </a:cubicBezTo>
                <a:cubicBezTo>
                  <a:pt x="6476281" y="2263936"/>
                  <a:pt x="6473906" y="2264584"/>
                  <a:pt x="6471206" y="2264584"/>
                </a:cubicBezTo>
                <a:lnTo>
                  <a:pt x="6458248" y="2261992"/>
                </a:lnTo>
                <a:lnTo>
                  <a:pt x="6434924" y="2277542"/>
                </a:lnTo>
                <a:cubicBezTo>
                  <a:pt x="6430604" y="2275922"/>
                  <a:pt x="6425637" y="2275274"/>
                  <a:pt x="6420022" y="2275598"/>
                </a:cubicBezTo>
                <a:cubicBezTo>
                  <a:pt x="6414407" y="2275922"/>
                  <a:pt x="6410736" y="2279161"/>
                  <a:pt x="6409008" y="2285316"/>
                </a:cubicBezTo>
                <a:lnTo>
                  <a:pt x="6383092" y="2298275"/>
                </a:lnTo>
                <a:cubicBezTo>
                  <a:pt x="6377855" y="2295791"/>
                  <a:pt x="6373427" y="2295575"/>
                  <a:pt x="6369810" y="2297627"/>
                </a:cubicBezTo>
                <a:cubicBezTo>
                  <a:pt x="6366193" y="2299678"/>
                  <a:pt x="6363709" y="2303350"/>
                  <a:pt x="6362359" y="2308641"/>
                </a:cubicBezTo>
                <a:cubicBezTo>
                  <a:pt x="6354477" y="2306913"/>
                  <a:pt x="6350805" y="2308425"/>
                  <a:pt x="6351345" y="2313176"/>
                </a:cubicBezTo>
                <a:cubicBezTo>
                  <a:pt x="6351885" y="2317927"/>
                  <a:pt x="6349509" y="2320735"/>
                  <a:pt x="6344218" y="2321599"/>
                </a:cubicBezTo>
                <a:cubicBezTo>
                  <a:pt x="6330882" y="2322247"/>
                  <a:pt x="6316088" y="2325486"/>
                  <a:pt x="6299837" y="2331317"/>
                </a:cubicBezTo>
                <a:cubicBezTo>
                  <a:pt x="6283586" y="2337148"/>
                  <a:pt x="6268144" y="2341683"/>
                  <a:pt x="6253512" y="2344923"/>
                </a:cubicBezTo>
                <a:cubicBezTo>
                  <a:pt x="6253890" y="2336879"/>
                  <a:pt x="6250543" y="2334827"/>
                  <a:pt x="6243470" y="2338768"/>
                </a:cubicBezTo>
                <a:cubicBezTo>
                  <a:pt x="6236397" y="2342709"/>
                  <a:pt x="6231105" y="2346489"/>
                  <a:pt x="6227596" y="2350106"/>
                </a:cubicBezTo>
                <a:cubicBezTo>
                  <a:pt x="6217338" y="2349728"/>
                  <a:pt x="6207403" y="2352428"/>
                  <a:pt x="6197793" y="2358205"/>
                </a:cubicBezTo>
                <a:cubicBezTo>
                  <a:pt x="6188182" y="2363982"/>
                  <a:pt x="6178248" y="2367330"/>
                  <a:pt x="6167990" y="2368247"/>
                </a:cubicBezTo>
                <a:cubicBezTo>
                  <a:pt x="6163940" y="2368356"/>
                  <a:pt x="6160377" y="2367492"/>
                  <a:pt x="6157300" y="2365656"/>
                </a:cubicBezTo>
                <a:cubicBezTo>
                  <a:pt x="6154222" y="2363820"/>
                  <a:pt x="6152602" y="2360364"/>
                  <a:pt x="6152440" y="2355290"/>
                </a:cubicBezTo>
                <a:cubicBezTo>
                  <a:pt x="6152656" y="2353831"/>
                  <a:pt x="6152872" y="2352212"/>
                  <a:pt x="6153088" y="2350430"/>
                </a:cubicBezTo>
                <a:cubicBezTo>
                  <a:pt x="6153304" y="2348648"/>
                  <a:pt x="6152224" y="2347676"/>
                  <a:pt x="6149848" y="2347515"/>
                </a:cubicBezTo>
                <a:cubicBezTo>
                  <a:pt x="6143262" y="2347838"/>
                  <a:pt x="6136998" y="2349783"/>
                  <a:pt x="6131059" y="2353346"/>
                </a:cubicBezTo>
                <a:cubicBezTo>
                  <a:pt x="6125120" y="2356909"/>
                  <a:pt x="6120153" y="2360149"/>
                  <a:pt x="6116158" y="2363064"/>
                </a:cubicBezTo>
                <a:cubicBezTo>
                  <a:pt x="6109625" y="2360742"/>
                  <a:pt x="6103254" y="2360850"/>
                  <a:pt x="6097045" y="2363388"/>
                </a:cubicBezTo>
                <a:cubicBezTo>
                  <a:pt x="6090836" y="2365926"/>
                  <a:pt x="6085112" y="2369273"/>
                  <a:pt x="6079876" y="2373430"/>
                </a:cubicBezTo>
                <a:lnTo>
                  <a:pt x="6056551" y="2365656"/>
                </a:lnTo>
                <a:lnTo>
                  <a:pt x="6046185" y="2376022"/>
                </a:lnTo>
                <a:lnTo>
                  <a:pt x="6033227" y="2370839"/>
                </a:lnTo>
                <a:lnTo>
                  <a:pt x="6012494" y="2391572"/>
                </a:lnTo>
                <a:cubicBezTo>
                  <a:pt x="6006069" y="2389682"/>
                  <a:pt x="5999482" y="2386335"/>
                  <a:pt x="5992733" y="2381529"/>
                </a:cubicBezTo>
                <a:cubicBezTo>
                  <a:pt x="5985984" y="2376724"/>
                  <a:pt x="5978749" y="2374025"/>
                  <a:pt x="5971029" y="2373430"/>
                </a:cubicBezTo>
                <a:cubicBezTo>
                  <a:pt x="5968437" y="2373754"/>
                  <a:pt x="5966493" y="2375698"/>
                  <a:pt x="5965198" y="2379261"/>
                </a:cubicBezTo>
                <a:cubicBezTo>
                  <a:pt x="5963901" y="2382825"/>
                  <a:pt x="5963254" y="2386065"/>
                  <a:pt x="5963254" y="2388980"/>
                </a:cubicBezTo>
                <a:cubicBezTo>
                  <a:pt x="5949972" y="2389466"/>
                  <a:pt x="5937014" y="2388494"/>
                  <a:pt x="5924380" y="2386065"/>
                </a:cubicBezTo>
                <a:cubicBezTo>
                  <a:pt x="5911746" y="2383635"/>
                  <a:pt x="5901379" y="2376832"/>
                  <a:pt x="5893281" y="2365656"/>
                </a:cubicBezTo>
                <a:cubicBezTo>
                  <a:pt x="5890527" y="2374673"/>
                  <a:pt x="5877893" y="2376724"/>
                  <a:pt x="5855378" y="2371811"/>
                </a:cubicBezTo>
                <a:cubicBezTo>
                  <a:pt x="5832864" y="2366897"/>
                  <a:pt x="5816991" y="2363118"/>
                  <a:pt x="5807758" y="2360473"/>
                </a:cubicBezTo>
                <a:cubicBezTo>
                  <a:pt x="5773743" y="2352158"/>
                  <a:pt x="5738757" y="2342871"/>
                  <a:pt x="5702798" y="2332613"/>
                </a:cubicBezTo>
                <a:cubicBezTo>
                  <a:pt x="5666840" y="2322355"/>
                  <a:pt x="5631853" y="2314364"/>
                  <a:pt x="5597839" y="2308641"/>
                </a:cubicBezTo>
                <a:lnTo>
                  <a:pt x="5587472" y="2282725"/>
                </a:lnTo>
                <a:cubicBezTo>
                  <a:pt x="5549840" y="2270793"/>
                  <a:pt x="5521441" y="2251896"/>
                  <a:pt x="5502274" y="2226034"/>
                </a:cubicBezTo>
                <a:cubicBezTo>
                  <a:pt x="5483106" y="2200171"/>
                  <a:pt x="5465721" y="2184514"/>
                  <a:pt x="5450118" y="2179061"/>
                </a:cubicBezTo>
                <a:cubicBezTo>
                  <a:pt x="5440291" y="2157194"/>
                  <a:pt x="5430789" y="2136786"/>
                  <a:pt x="5421610" y="2117835"/>
                </a:cubicBezTo>
                <a:cubicBezTo>
                  <a:pt x="5412432" y="2098883"/>
                  <a:pt x="5400337" y="2080418"/>
                  <a:pt x="5385328" y="2062439"/>
                </a:cubicBezTo>
                <a:lnTo>
                  <a:pt x="5356821" y="2054664"/>
                </a:lnTo>
                <a:cubicBezTo>
                  <a:pt x="5357198" y="2051587"/>
                  <a:pt x="5357738" y="2047375"/>
                  <a:pt x="5358440" y="2042030"/>
                </a:cubicBezTo>
                <a:cubicBezTo>
                  <a:pt x="5359142" y="2036685"/>
                  <a:pt x="5357738" y="2033122"/>
                  <a:pt x="5354229" y="2031340"/>
                </a:cubicBezTo>
                <a:cubicBezTo>
                  <a:pt x="5354391" y="2028317"/>
                  <a:pt x="5354067" y="2024645"/>
                  <a:pt x="5353257" y="2020326"/>
                </a:cubicBezTo>
                <a:cubicBezTo>
                  <a:pt x="5352447" y="2016007"/>
                  <a:pt x="5350179" y="2013631"/>
                  <a:pt x="5346454" y="2013199"/>
                </a:cubicBezTo>
                <a:lnTo>
                  <a:pt x="5343862" y="1984691"/>
                </a:lnTo>
                <a:cubicBezTo>
                  <a:pt x="5335656" y="1971301"/>
                  <a:pt x="5331336" y="1956616"/>
                  <a:pt x="5330905" y="1940634"/>
                </a:cubicBezTo>
                <a:cubicBezTo>
                  <a:pt x="5331067" y="1936693"/>
                  <a:pt x="5332686" y="1933561"/>
                  <a:pt x="5335763" y="1931239"/>
                </a:cubicBezTo>
                <a:cubicBezTo>
                  <a:pt x="5338841" y="1928918"/>
                  <a:pt x="5342405" y="1927730"/>
                  <a:pt x="5346454" y="1927676"/>
                </a:cubicBezTo>
                <a:lnTo>
                  <a:pt x="5349046" y="1927676"/>
                </a:lnTo>
                <a:cubicBezTo>
                  <a:pt x="5351745" y="1922547"/>
                  <a:pt x="5354121" y="1917256"/>
                  <a:pt x="5356172" y="1911803"/>
                </a:cubicBezTo>
                <a:cubicBezTo>
                  <a:pt x="5358224" y="1906349"/>
                  <a:pt x="5359304" y="1900411"/>
                  <a:pt x="5359412" y="1893985"/>
                </a:cubicBezTo>
                <a:lnTo>
                  <a:pt x="5346454" y="1860295"/>
                </a:lnTo>
                <a:cubicBezTo>
                  <a:pt x="5346724" y="1857379"/>
                  <a:pt x="5346832" y="1854139"/>
                  <a:pt x="5346778" y="1850576"/>
                </a:cubicBezTo>
                <a:cubicBezTo>
                  <a:pt x="5346724" y="1847013"/>
                  <a:pt x="5344888" y="1845069"/>
                  <a:pt x="5341271" y="1844745"/>
                </a:cubicBezTo>
                <a:cubicBezTo>
                  <a:pt x="5336681" y="1845339"/>
                  <a:pt x="5330958" y="1846743"/>
                  <a:pt x="5324101" y="1848956"/>
                </a:cubicBezTo>
                <a:cubicBezTo>
                  <a:pt x="5317244" y="1851170"/>
                  <a:pt x="5313465" y="1850630"/>
                  <a:pt x="5312763" y="1847337"/>
                </a:cubicBezTo>
                <a:cubicBezTo>
                  <a:pt x="5312925" y="1838266"/>
                  <a:pt x="5313897" y="1829196"/>
                  <a:pt x="5315679" y="1820125"/>
                </a:cubicBezTo>
                <a:cubicBezTo>
                  <a:pt x="5317461" y="1811054"/>
                  <a:pt x="5319080" y="1801984"/>
                  <a:pt x="5320538" y="1792914"/>
                </a:cubicBezTo>
                <a:lnTo>
                  <a:pt x="5330905" y="1787730"/>
                </a:lnTo>
                <a:lnTo>
                  <a:pt x="5323130" y="1772181"/>
                </a:lnTo>
                <a:cubicBezTo>
                  <a:pt x="5334630" y="1720781"/>
                  <a:pt x="5346616" y="1671972"/>
                  <a:pt x="5359088" y="1625755"/>
                </a:cubicBezTo>
                <a:cubicBezTo>
                  <a:pt x="5371560" y="1579538"/>
                  <a:pt x="5385490" y="1533322"/>
                  <a:pt x="5400877" y="1487105"/>
                </a:cubicBezTo>
                <a:cubicBezTo>
                  <a:pt x="5410002" y="1476036"/>
                  <a:pt x="5415725" y="1462539"/>
                  <a:pt x="5418047" y="1446611"/>
                </a:cubicBezTo>
                <a:cubicBezTo>
                  <a:pt x="5420369" y="1430684"/>
                  <a:pt x="5426739" y="1416538"/>
                  <a:pt x="5437160" y="1404174"/>
                </a:cubicBezTo>
                <a:lnTo>
                  <a:pt x="5439752" y="1388624"/>
                </a:lnTo>
                <a:lnTo>
                  <a:pt x="5450118" y="1383441"/>
                </a:lnTo>
                <a:cubicBezTo>
                  <a:pt x="5451359" y="1378042"/>
                  <a:pt x="5453411" y="1372643"/>
                  <a:pt x="5456273" y="1367244"/>
                </a:cubicBezTo>
                <a:cubicBezTo>
                  <a:pt x="5459134" y="1361844"/>
                  <a:pt x="5463130" y="1357741"/>
                  <a:pt x="5468259" y="1354933"/>
                </a:cubicBezTo>
                <a:cubicBezTo>
                  <a:pt x="5468097" y="1352018"/>
                  <a:pt x="5468421" y="1348778"/>
                  <a:pt x="5469231" y="1345215"/>
                </a:cubicBezTo>
                <a:cubicBezTo>
                  <a:pt x="5470041" y="1341652"/>
                  <a:pt x="5472308" y="1339708"/>
                  <a:pt x="5476034" y="1339384"/>
                </a:cubicBezTo>
                <a:lnTo>
                  <a:pt x="5481217" y="1339384"/>
                </a:lnTo>
                <a:cubicBezTo>
                  <a:pt x="5482513" y="1333985"/>
                  <a:pt x="5484456" y="1328586"/>
                  <a:pt x="5487048" y="1323186"/>
                </a:cubicBezTo>
                <a:cubicBezTo>
                  <a:pt x="5489639" y="1317788"/>
                  <a:pt x="5492879" y="1313684"/>
                  <a:pt x="5496767" y="1310876"/>
                </a:cubicBezTo>
                <a:lnTo>
                  <a:pt x="5486400" y="1292735"/>
                </a:lnTo>
                <a:cubicBezTo>
                  <a:pt x="5486292" y="1288254"/>
                  <a:pt x="5487156" y="1282963"/>
                  <a:pt x="5488992" y="1276862"/>
                </a:cubicBezTo>
                <a:cubicBezTo>
                  <a:pt x="5490827" y="1270761"/>
                  <a:pt x="5494283" y="1267413"/>
                  <a:pt x="5499358" y="1266819"/>
                </a:cubicBezTo>
                <a:cubicBezTo>
                  <a:pt x="5513882" y="1264983"/>
                  <a:pt x="5521117" y="1257641"/>
                  <a:pt x="5521062" y="1244791"/>
                </a:cubicBezTo>
                <a:cubicBezTo>
                  <a:pt x="5521009" y="1231941"/>
                  <a:pt x="5527595" y="1224598"/>
                  <a:pt x="5540823" y="1222762"/>
                </a:cubicBezTo>
                <a:lnTo>
                  <a:pt x="5543415" y="1222762"/>
                </a:lnTo>
                <a:lnTo>
                  <a:pt x="5551190" y="1181297"/>
                </a:lnTo>
                <a:lnTo>
                  <a:pt x="5574514" y="1168339"/>
                </a:lnTo>
                <a:lnTo>
                  <a:pt x="5582289" y="1137239"/>
                </a:lnTo>
                <a:cubicBezTo>
                  <a:pt x="5585096" y="1137185"/>
                  <a:pt x="5587904" y="1137942"/>
                  <a:pt x="5590712" y="1139508"/>
                </a:cubicBezTo>
                <a:cubicBezTo>
                  <a:pt x="5593519" y="1141073"/>
                  <a:pt x="5595031" y="1143773"/>
                  <a:pt x="5595247" y="1147606"/>
                </a:cubicBezTo>
                <a:cubicBezTo>
                  <a:pt x="5595085" y="1148956"/>
                  <a:pt x="5594113" y="1150144"/>
                  <a:pt x="5592331" y="1151170"/>
                </a:cubicBezTo>
                <a:cubicBezTo>
                  <a:pt x="5590550" y="1152195"/>
                  <a:pt x="5588930" y="1152735"/>
                  <a:pt x="5587472" y="1152789"/>
                </a:cubicBezTo>
                <a:cubicBezTo>
                  <a:pt x="5586338" y="1158134"/>
                  <a:pt x="5587310" y="1162994"/>
                  <a:pt x="5590388" y="1167367"/>
                </a:cubicBezTo>
                <a:cubicBezTo>
                  <a:pt x="5593465" y="1171740"/>
                  <a:pt x="5597677" y="1174655"/>
                  <a:pt x="5603022" y="1176114"/>
                </a:cubicBezTo>
                <a:cubicBezTo>
                  <a:pt x="5602806" y="1177787"/>
                  <a:pt x="5602590" y="1180271"/>
                  <a:pt x="5602374" y="1183564"/>
                </a:cubicBezTo>
                <a:cubicBezTo>
                  <a:pt x="5602158" y="1186858"/>
                  <a:pt x="5603238" y="1188693"/>
                  <a:pt x="5605614" y="1189071"/>
                </a:cubicBezTo>
                <a:cubicBezTo>
                  <a:pt x="5609447" y="1188802"/>
                  <a:pt x="5612794" y="1187398"/>
                  <a:pt x="5615656" y="1184860"/>
                </a:cubicBezTo>
                <a:cubicBezTo>
                  <a:pt x="5618518" y="1182323"/>
                  <a:pt x="5621217" y="1180271"/>
                  <a:pt x="5623754" y="1178705"/>
                </a:cubicBezTo>
                <a:cubicBezTo>
                  <a:pt x="5629964" y="1179893"/>
                  <a:pt x="5633743" y="1175574"/>
                  <a:pt x="5635093" y="1165747"/>
                </a:cubicBezTo>
                <a:cubicBezTo>
                  <a:pt x="5636442" y="1155920"/>
                  <a:pt x="5636982" y="1149010"/>
                  <a:pt x="5636713" y="1145014"/>
                </a:cubicBezTo>
                <a:cubicBezTo>
                  <a:pt x="5641464" y="1135080"/>
                  <a:pt x="5647511" y="1126441"/>
                  <a:pt x="5654854" y="1119099"/>
                </a:cubicBezTo>
                <a:cubicBezTo>
                  <a:pt x="5658795" y="1119908"/>
                  <a:pt x="5661927" y="1118288"/>
                  <a:pt x="5664248" y="1114239"/>
                </a:cubicBezTo>
                <a:cubicBezTo>
                  <a:pt x="5666570" y="1110190"/>
                  <a:pt x="5667758" y="1106626"/>
                  <a:pt x="5667812" y="1103549"/>
                </a:cubicBezTo>
                <a:cubicBezTo>
                  <a:pt x="5670943" y="1089565"/>
                  <a:pt x="5676990" y="1076715"/>
                  <a:pt x="5685953" y="1064999"/>
                </a:cubicBezTo>
                <a:cubicBezTo>
                  <a:pt x="5694916" y="1053282"/>
                  <a:pt x="5703554" y="1041080"/>
                  <a:pt x="5711869" y="1028393"/>
                </a:cubicBezTo>
                <a:cubicBezTo>
                  <a:pt x="5708953" y="1028447"/>
                  <a:pt x="5705714" y="1027691"/>
                  <a:pt x="5702151" y="1026125"/>
                </a:cubicBezTo>
                <a:cubicBezTo>
                  <a:pt x="5698587" y="1024559"/>
                  <a:pt x="5696643" y="1021859"/>
                  <a:pt x="5696319" y="1018026"/>
                </a:cubicBezTo>
                <a:cubicBezTo>
                  <a:pt x="5696805" y="1012897"/>
                  <a:pt x="5699073" y="1007606"/>
                  <a:pt x="5703122" y="1002153"/>
                </a:cubicBezTo>
                <a:cubicBezTo>
                  <a:pt x="5707171" y="996699"/>
                  <a:pt x="5710087" y="990760"/>
                  <a:pt x="5711869" y="984335"/>
                </a:cubicBezTo>
                <a:cubicBezTo>
                  <a:pt x="5722667" y="971809"/>
                  <a:pt x="5734762" y="960579"/>
                  <a:pt x="5748151" y="950645"/>
                </a:cubicBezTo>
                <a:cubicBezTo>
                  <a:pt x="5749177" y="946487"/>
                  <a:pt x="5750365" y="942492"/>
                  <a:pt x="5751715" y="938659"/>
                </a:cubicBezTo>
                <a:cubicBezTo>
                  <a:pt x="5753064" y="934825"/>
                  <a:pt x="5756196" y="932774"/>
                  <a:pt x="5761109" y="932503"/>
                </a:cubicBezTo>
                <a:lnTo>
                  <a:pt x="5774067" y="935095"/>
                </a:lnTo>
                <a:lnTo>
                  <a:pt x="5789616" y="916954"/>
                </a:lnTo>
                <a:cubicBezTo>
                  <a:pt x="5791399" y="917170"/>
                  <a:pt x="5794314" y="917386"/>
                  <a:pt x="5798363" y="917602"/>
                </a:cubicBezTo>
                <a:cubicBezTo>
                  <a:pt x="5802413" y="917818"/>
                  <a:pt x="5804680" y="916738"/>
                  <a:pt x="5805167" y="914362"/>
                </a:cubicBezTo>
                <a:cubicBezTo>
                  <a:pt x="5805004" y="911879"/>
                  <a:pt x="5804032" y="910367"/>
                  <a:pt x="5802251" y="909827"/>
                </a:cubicBezTo>
                <a:cubicBezTo>
                  <a:pt x="5800469" y="909287"/>
                  <a:pt x="5798849" y="909071"/>
                  <a:pt x="5797391" y="909179"/>
                </a:cubicBezTo>
                <a:lnTo>
                  <a:pt x="5810350" y="891038"/>
                </a:lnTo>
                <a:cubicBezTo>
                  <a:pt x="5813103" y="880887"/>
                  <a:pt x="5820554" y="875920"/>
                  <a:pt x="5832702" y="876136"/>
                </a:cubicBezTo>
                <a:cubicBezTo>
                  <a:pt x="5844850" y="876352"/>
                  <a:pt x="5852949" y="872681"/>
                  <a:pt x="5856998" y="865122"/>
                </a:cubicBezTo>
                <a:cubicBezTo>
                  <a:pt x="5860238" y="855188"/>
                  <a:pt x="5865421" y="846549"/>
                  <a:pt x="5872548" y="839206"/>
                </a:cubicBezTo>
                <a:cubicBezTo>
                  <a:pt x="5879675" y="831863"/>
                  <a:pt x="5884858" y="823224"/>
                  <a:pt x="5888098" y="813290"/>
                </a:cubicBezTo>
                <a:lnTo>
                  <a:pt x="5908830" y="802924"/>
                </a:lnTo>
                <a:lnTo>
                  <a:pt x="5924380" y="777008"/>
                </a:lnTo>
                <a:cubicBezTo>
                  <a:pt x="5931290" y="778627"/>
                  <a:pt x="5934962" y="776684"/>
                  <a:pt x="5935394" y="771177"/>
                </a:cubicBezTo>
                <a:cubicBezTo>
                  <a:pt x="5935826" y="765670"/>
                  <a:pt x="5938201" y="762430"/>
                  <a:pt x="5942521" y="761458"/>
                </a:cubicBezTo>
                <a:lnTo>
                  <a:pt x="5945113" y="761458"/>
                </a:lnTo>
                <a:lnTo>
                  <a:pt x="5968437" y="751092"/>
                </a:lnTo>
                <a:cubicBezTo>
                  <a:pt x="5971029" y="742885"/>
                  <a:pt x="5976212" y="738566"/>
                  <a:pt x="5983986" y="738134"/>
                </a:cubicBezTo>
                <a:cubicBezTo>
                  <a:pt x="5986686" y="738188"/>
                  <a:pt x="5989709" y="738728"/>
                  <a:pt x="5993057" y="739754"/>
                </a:cubicBezTo>
                <a:cubicBezTo>
                  <a:pt x="5996404" y="740779"/>
                  <a:pt x="5999428" y="741967"/>
                  <a:pt x="6002128" y="743317"/>
                </a:cubicBezTo>
                <a:cubicBezTo>
                  <a:pt x="5991599" y="752334"/>
                  <a:pt x="5980261" y="760864"/>
                  <a:pt x="5968113" y="768909"/>
                </a:cubicBezTo>
                <a:cubicBezTo>
                  <a:pt x="5955965" y="776954"/>
                  <a:pt x="5943978" y="784836"/>
                  <a:pt x="5932154" y="792557"/>
                </a:cubicBezTo>
                <a:lnTo>
                  <a:pt x="5929563" y="805515"/>
                </a:lnTo>
                <a:cubicBezTo>
                  <a:pt x="5929563" y="806973"/>
                  <a:pt x="5930211" y="808593"/>
                  <a:pt x="5931507" y="810375"/>
                </a:cubicBezTo>
                <a:cubicBezTo>
                  <a:pt x="5932802" y="812156"/>
                  <a:pt x="5934746" y="813128"/>
                  <a:pt x="5937338" y="813290"/>
                </a:cubicBezTo>
                <a:cubicBezTo>
                  <a:pt x="5942359" y="812750"/>
                  <a:pt x="5947218" y="810590"/>
                  <a:pt x="5951915" y="806811"/>
                </a:cubicBezTo>
                <a:cubicBezTo>
                  <a:pt x="5956613" y="803031"/>
                  <a:pt x="5962120" y="800872"/>
                  <a:pt x="5968437" y="800332"/>
                </a:cubicBezTo>
                <a:lnTo>
                  <a:pt x="5971029" y="800332"/>
                </a:lnTo>
                <a:cubicBezTo>
                  <a:pt x="5999536" y="780031"/>
                  <a:pt x="6028044" y="758435"/>
                  <a:pt x="6056551" y="735542"/>
                </a:cubicBezTo>
                <a:cubicBezTo>
                  <a:pt x="6067565" y="735704"/>
                  <a:pt x="6075988" y="732141"/>
                  <a:pt x="6081819" y="724852"/>
                </a:cubicBezTo>
                <a:cubicBezTo>
                  <a:pt x="6087650" y="717563"/>
                  <a:pt x="6094777" y="713352"/>
                  <a:pt x="6103200" y="712218"/>
                </a:cubicBezTo>
                <a:lnTo>
                  <a:pt x="6108383" y="712218"/>
                </a:lnTo>
                <a:cubicBezTo>
                  <a:pt x="6111298" y="710922"/>
                  <a:pt x="6114538" y="708979"/>
                  <a:pt x="6118101" y="706387"/>
                </a:cubicBezTo>
                <a:cubicBezTo>
                  <a:pt x="6121665" y="703795"/>
                  <a:pt x="6123608" y="700556"/>
                  <a:pt x="6123932" y="696668"/>
                </a:cubicBezTo>
                <a:cubicBezTo>
                  <a:pt x="6123663" y="695319"/>
                  <a:pt x="6122259" y="694131"/>
                  <a:pt x="6119721" y="693105"/>
                </a:cubicBezTo>
                <a:cubicBezTo>
                  <a:pt x="6117184" y="692079"/>
                  <a:pt x="6115132" y="691539"/>
                  <a:pt x="6113566" y="691485"/>
                </a:cubicBezTo>
                <a:lnTo>
                  <a:pt x="6064326" y="725176"/>
                </a:lnTo>
                <a:cubicBezTo>
                  <a:pt x="6062760" y="725176"/>
                  <a:pt x="6060708" y="724528"/>
                  <a:pt x="6058171" y="723232"/>
                </a:cubicBezTo>
                <a:cubicBezTo>
                  <a:pt x="6055633" y="721936"/>
                  <a:pt x="6054229" y="719993"/>
                  <a:pt x="6053960" y="717401"/>
                </a:cubicBezTo>
                <a:cubicBezTo>
                  <a:pt x="6054283" y="713567"/>
                  <a:pt x="6056227" y="710220"/>
                  <a:pt x="6059791" y="707359"/>
                </a:cubicBezTo>
                <a:cubicBezTo>
                  <a:pt x="6063354" y="704497"/>
                  <a:pt x="6066593" y="701798"/>
                  <a:pt x="6069509" y="699260"/>
                </a:cubicBezTo>
                <a:cubicBezTo>
                  <a:pt x="6072317" y="692295"/>
                  <a:pt x="6080307" y="686788"/>
                  <a:pt x="6093481" y="682739"/>
                </a:cubicBezTo>
                <a:cubicBezTo>
                  <a:pt x="6106656" y="678689"/>
                  <a:pt x="6115942" y="671238"/>
                  <a:pt x="6121341" y="660386"/>
                </a:cubicBezTo>
                <a:lnTo>
                  <a:pt x="6162807" y="637062"/>
                </a:lnTo>
                <a:cubicBezTo>
                  <a:pt x="6163238" y="637386"/>
                  <a:pt x="6164966" y="638033"/>
                  <a:pt x="6167990" y="639005"/>
                </a:cubicBezTo>
                <a:cubicBezTo>
                  <a:pt x="6171013" y="639977"/>
                  <a:pt x="6172741" y="639329"/>
                  <a:pt x="6173173" y="637062"/>
                </a:cubicBezTo>
                <a:cubicBezTo>
                  <a:pt x="6173011" y="635766"/>
                  <a:pt x="6172039" y="634470"/>
                  <a:pt x="6170257" y="633174"/>
                </a:cubicBezTo>
                <a:cubicBezTo>
                  <a:pt x="6168476" y="631878"/>
                  <a:pt x="6166856" y="630583"/>
                  <a:pt x="6165398" y="629287"/>
                </a:cubicBezTo>
                <a:cubicBezTo>
                  <a:pt x="6165398" y="627829"/>
                  <a:pt x="6166046" y="626209"/>
                  <a:pt x="6167342" y="624427"/>
                </a:cubicBezTo>
                <a:cubicBezTo>
                  <a:pt x="6168638" y="622646"/>
                  <a:pt x="6170581" y="621674"/>
                  <a:pt x="6173173" y="621512"/>
                </a:cubicBezTo>
                <a:cubicBezTo>
                  <a:pt x="6175926" y="622052"/>
                  <a:pt x="6178842" y="622916"/>
                  <a:pt x="6181920" y="624104"/>
                </a:cubicBezTo>
                <a:cubicBezTo>
                  <a:pt x="6184997" y="625291"/>
                  <a:pt x="6187265" y="623564"/>
                  <a:pt x="6188722" y="618920"/>
                </a:cubicBezTo>
                <a:cubicBezTo>
                  <a:pt x="6202274" y="616815"/>
                  <a:pt x="6217284" y="611308"/>
                  <a:pt x="6233752" y="602399"/>
                </a:cubicBezTo>
                <a:cubicBezTo>
                  <a:pt x="6250219" y="593490"/>
                  <a:pt x="6264580" y="586040"/>
                  <a:pt x="6276837" y="580047"/>
                </a:cubicBezTo>
                <a:cubicBezTo>
                  <a:pt x="6300161" y="579614"/>
                  <a:pt x="6323485" y="580478"/>
                  <a:pt x="6346810" y="582638"/>
                </a:cubicBezTo>
                <a:cubicBezTo>
                  <a:pt x="6357176" y="577023"/>
                  <a:pt x="6367543" y="570112"/>
                  <a:pt x="6377909" y="561905"/>
                </a:cubicBezTo>
                <a:lnTo>
                  <a:pt x="6370134" y="559314"/>
                </a:lnTo>
                <a:lnTo>
                  <a:pt x="6328668" y="567088"/>
                </a:lnTo>
                <a:cubicBezTo>
                  <a:pt x="6323377" y="565577"/>
                  <a:pt x="6317762" y="564065"/>
                  <a:pt x="6311823" y="562553"/>
                </a:cubicBezTo>
                <a:cubicBezTo>
                  <a:pt x="6305884" y="561041"/>
                  <a:pt x="6300269" y="560826"/>
                  <a:pt x="6294978" y="561905"/>
                </a:cubicBezTo>
                <a:cubicBezTo>
                  <a:pt x="6289632" y="560555"/>
                  <a:pt x="6284125" y="560016"/>
                  <a:pt x="6278456" y="560286"/>
                </a:cubicBezTo>
                <a:cubicBezTo>
                  <a:pt x="6272787" y="560555"/>
                  <a:pt x="6267928" y="561959"/>
                  <a:pt x="6263878" y="564497"/>
                </a:cubicBezTo>
                <a:cubicBezTo>
                  <a:pt x="6257184" y="559962"/>
                  <a:pt x="6249841" y="559314"/>
                  <a:pt x="6241850" y="562553"/>
                </a:cubicBezTo>
                <a:cubicBezTo>
                  <a:pt x="6233859" y="565793"/>
                  <a:pt x="6226517" y="569032"/>
                  <a:pt x="6219822" y="572272"/>
                </a:cubicBezTo>
                <a:cubicBezTo>
                  <a:pt x="6219714" y="569140"/>
                  <a:pt x="6218634" y="565037"/>
                  <a:pt x="6216582" y="559962"/>
                </a:cubicBezTo>
                <a:cubicBezTo>
                  <a:pt x="6214531" y="554886"/>
                  <a:pt x="6212155" y="552079"/>
                  <a:pt x="6209455" y="551539"/>
                </a:cubicBezTo>
                <a:cubicBezTo>
                  <a:pt x="6207025" y="551701"/>
                  <a:pt x="6205406" y="552673"/>
                  <a:pt x="6204596" y="554455"/>
                </a:cubicBezTo>
                <a:cubicBezTo>
                  <a:pt x="6203786" y="556236"/>
                  <a:pt x="6202814" y="557856"/>
                  <a:pt x="6201680" y="559314"/>
                </a:cubicBezTo>
                <a:cubicBezTo>
                  <a:pt x="6196335" y="555696"/>
                  <a:pt x="6191476" y="555157"/>
                  <a:pt x="6187103" y="557694"/>
                </a:cubicBezTo>
                <a:cubicBezTo>
                  <a:pt x="6182729" y="560231"/>
                  <a:pt x="6179814" y="564227"/>
                  <a:pt x="6178356" y="569680"/>
                </a:cubicBezTo>
                <a:cubicBezTo>
                  <a:pt x="6172309" y="568168"/>
                  <a:pt x="6164318" y="567952"/>
                  <a:pt x="6154384" y="569032"/>
                </a:cubicBezTo>
                <a:cubicBezTo>
                  <a:pt x="6144450" y="570112"/>
                  <a:pt x="6137755" y="573783"/>
                  <a:pt x="6134299" y="580047"/>
                </a:cubicBezTo>
                <a:cubicBezTo>
                  <a:pt x="6129925" y="579345"/>
                  <a:pt x="6120531" y="577509"/>
                  <a:pt x="6106115" y="574539"/>
                </a:cubicBezTo>
                <a:cubicBezTo>
                  <a:pt x="6091699" y="571570"/>
                  <a:pt x="6082953" y="571678"/>
                  <a:pt x="6079876" y="574863"/>
                </a:cubicBezTo>
                <a:cubicBezTo>
                  <a:pt x="6073612" y="578211"/>
                  <a:pt x="6068645" y="577347"/>
                  <a:pt x="6064974" y="572272"/>
                </a:cubicBezTo>
                <a:cubicBezTo>
                  <a:pt x="6061302" y="567197"/>
                  <a:pt x="6057631" y="568924"/>
                  <a:pt x="6053960" y="577455"/>
                </a:cubicBezTo>
                <a:lnTo>
                  <a:pt x="6017677" y="564497"/>
                </a:lnTo>
                <a:cubicBezTo>
                  <a:pt x="6014330" y="569518"/>
                  <a:pt x="6008067" y="572434"/>
                  <a:pt x="5998888" y="573243"/>
                </a:cubicBezTo>
                <a:cubicBezTo>
                  <a:pt x="5989709" y="574054"/>
                  <a:pt x="5982151" y="573730"/>
                  <a:pt x="5976212" y="572272"/>
                </a:cubicBezTo>
                <a:cubicBezTo>
                  <a:pt x="5971514" y="569410"/>
                  <a:pt x="5967951" y="569302"/>
                  <a:pt x="5965522" y="571948"/>
                </a:cubicBezTo>
                <a:cubicBezTo>
                  <a:pt x="5963092" y="574593"/>
                  <a:pt x="5958880" y="573838"/>
                  <a:pt x="5952887" y="569680"/>
                </a:cubicBezTo>
                <a:lnTo>
                  <a:pt x="5929563" y="590413"/>
                </a:lnTo>
                <a:lnTo>
                  <a:pt x="5901055" y="595596"/>
                </a:lnTo>
                <a:lnTo>
                  <a:pt x="5885506" y="590413"/>
                </a:lnTo>
                <a:cubicBezTo>
                  <a:pt x="5881510" y="586849"/>
                  <a:pt x="5877839" y="586202"/>
                  <a:pt x="5874491" y="588469"/>
                </a:cubicBezTo>
                <a:cubicBezTo>
                  <a:pt x="5871144" y="590737"/>
                  <a:pt x="5868768" y="593976"/>
                  <a:pt x="5867365" y="598188"/>
                </a:cubicBezTo>
                <a:cubicBezTo>
                  <a:pt x="5860292" y="595056"/>
                  <a:pt x="5851761" y="596136"/>
                  <a:pt x="5841773" y="601427"/>
                </a:cubicBezTo>
                <a:cubicBezTo>
                  <a:pt x="5831784" y="606718"/>
                  <a:pt x="5823901" y="611686"/>
                  <a:pt x="5818124" y="616329"/>
                </a:cubicBezTo>
                <a:cubicBezTo>
                  <a:pt x="5799389" y="609472"/>
                  <a:pt x="5788267" y="608932"/>
                  <a:pt x="5784758" y="614709"/>
                </a:cubicBezTo>
                <a:cubicBezTo>
                  <a:pt x="5781248" y="620486"/>
                  <a:pt x="5773365" y="627073"/>
                  <a:pt x="5761109" y="634470"/>
                </a:cubicBezTo>
                <a:cubicBezTo>
                  <a:pt x="5750527" y="630259"/>
                  <a:pt x="5739945" y="631555"/>
                  <a:pt x="5729362" y="638357"/>
                </a:cubicBezTo>
                <a:cubicBezTo>
                  <a:pt x="5718780" y="645160"/>
                  <a:pt x="5709493" y="651639"/>
                  <a:pt x="5701502" y="657795"/>
                </a:cubicBezTo>
                <a:lnTo>
                  <a:pt x="5680770" y="647428"/>
                </a:lnTo>
                <a:lnTo>
                  <a:pt x="5701502" y="621512"/>
                </a:lnTo>
                <a:lnTo>
                  <a:pt x="5732601" y="603371"/>
                </a:lnTo>
                <a:lnTo>
                  <a:pt x="5717052" y="600779"/>
                </a:lnTo>
                <a:cubicBezTo>
                  <a:pt x="5709547" y="601265"/>
                  <a:pt x="5703176" y="604181"/>
                  <a:pt x="5697939" y="609526"/>
                </a:cubicBezTo>
                <a:cubicBezTo>
                  <a:pt x="5692702" y="614871"/>
                  <a:pt x="5686979" y="619730"/>
                  <a:pt x="5680770" y="624104"/>
                </a:cubicBezTo>
                <a:cubicBezTo>
                  <a:pt x="5669377" y="623240"/>
                  <a:pt x="5659767" y="625615"/>
                  <a:pt x="5651938" y="631231"/>
                </a:cubicBezTo>
                <a:cubicBezTo>
                  <a:pt x="5644110" y="636846"/>
                  <a:pt x="5636442" y="643109"/>
                  <a:pt x="5628938" y="650019"/>
                </a:cubicBezTo>
                <a:lnTo>
                  <a:pt x="5608205" y="644836"/>
                </a:lnTo>
                <a:cubicBezTo>
                  <a:pt x="5613280" y="637655"/>
                  <a:pt x="5619327" y="629989"/>
                  <a:pt x="5626346" y="621836"/>
                </a:cubicBezTo>
                <a:cubicBezTo>
                  <a:pt x="5633365" y="613683"/>
                  <a:pt x="5642004" y="609256"/>
                  <a:pt x="5652262" y="608554"/>
                </a:cubicBezTo>
                <a:lnTo>
                  <a:pt x="5654854" y="608554"/>
                </a:lnTo>
                <a:cubicBezTo>
                  <a:pt x="5665328" y="605099"/>
                  <a:pt x="5675479" y="599699"/>
                  <a:pt x="5685305" y="592356"/>
                </a:cubicBezTo>
                <a:cubicBezTo>
                  <a:pt x="5695131" y="585014"/>
                  <a:pt x="5703986" y="580910"/>
                  <a:pt x="5711869" y="580047"/>
                </a:cubicBezTo>
                <a:lnTo>
                  <a:pt x="5717052" y="580047"/>
                </a:lnTo>
                <a:cubicBezTo>
                  <a:pt x="5723315" y="574431"/>
                  <a:pt x="5729578" y="568816"/>
                  <a:pt x="5735841" y="563201"/>
                </a:cubicBezTo>
                <a:cubicBezTo>
                  <a:pt x="5742104" y="557586"/>
                  <a:pt x="5749663" y="554562"/>
                  <a:pt x="5758517" y="554131"/>
                </a:cubicBezTo>
                <a:lnTo>
                  <a:pt x="5763701" y="554131"/>
                </a:lnTo>
                <a:cubicBezTo>
                  <a:pt x="5769856" y="548839"/>
                  <a:pt x="5775687" y="544520"/>
                  <a:pt x="5781194" y="541172"/>
                </a:cubicBezTo>
                <a:cubicBezTo>
                  <a:pt x="5786701" y="537825"/>
                  <a:pt x="5793828" y="536098"/>
                  <a:pt x="5802575" y="535989"/>
                </a:cubicBezTo>
                <a:lnTo>
                  <a:pt x="5810350" y="535989"/>
                </a:lnTo>
                <a:lnTo>
                  <a:pt x="5825899" y="517848"/>
                </a:lnTo>
                <a:lnTo>
                  <a:pt x="5838857" y="520440"/>
                </a:lnTo>
                <a:lnTo>
                  <a:pt x="5844040" y="510073"/>
                </a:lnTo>
                <a:lnTo>
                  <a:pt x="5862182" y="515256"/>
                </a:lnTo>
                <a:lnTo>
                  <a:pt x="5864773" y="502299"/>
                </a:lnTo>
                <a:lnTo>
                  <a:pt x="5872548" y="499707"/>
                </a:lnTo>
                <a:cubicBezTo>
                  <a:pt x="5878649" y="500787"/>
                  <a:pt x="5882644" y="501867"/>
                  <a:pt x="5884534" y="502947"/>
                </a:cubicBezTo>
                <a:cubicBezTo>
                  <a:pt x="5886424" y="504026"/>
                  <a:pt x="5888475" y="498627"/>
                  <a:pt x="5890689" y="486749"/>
                </a:cubicBezTo>
                <a:cubicBezTo>
                  <a:pt x="5899814" y="488531"/>
                  <a:pt x="5913311" y="486263"/>
                  <a:pt x="5931183" y="479946"/>
                </a:cubicBezTo>
                <a:cubicBezTo>
                  <a:pt x="5949054" y="473629"/>
                  <a:pt x="5963199" y="468122"/>
                  <a:pt x="5973620" y="463425"/>
                </a:cubicBezTo>
                <a:lnTo>
                  <a:pt x="5939929" y="476383"/>
                </a:lnTo>
                <a:cubicBezTo>
                  <a:pt x="5936096" y="471793"/>
                  <a:pt x="5932100" y="469958"/>
                  <a:pt x="5927943" y="470876"/>
                </a:cubicBezTo>
                <a:cubicBezTo>
                  <a:pt x="5923786" y="471793"/>
                  <a:pt x="5919143" y="471901"/>
                  <a:pt x="5914013" y="471200"/>
                </a:cubicBezTo>
                <a:lnTo>
                  <a:pt x="5908830" y="442692"/>
                </a:lnTo>
                <a:lnTo>
                  <a:pt x="5903647" y="442692"/>
                </a:lnTo>
                <a:cubicBezTo>
                  <a:pt x="5894630" y="443340"/>
                  <a:pt x="5886748" y="447227"/>
                  <a:pt x="5879999" y="454354"/>
                </a:cubicBezTo>
                <a:cubicBezTo>
                  <a:pt x="5873249" y="461481"/>
                  <a:pt x="5867311" y="467960"/>
                  <a:pt x="5862182" y="473791"/>
                </a:cubicBezTo>
                <a:cubicBezTo>
                  <a:pt x="5853111" y="475465"/>
                  <a:pt x="5844040" y="477948"/>
                  <a:pt x="5834969" y="481242"/>
                </a:cubicBezTo>
                <a:cubicBezTo>
                  <a:pt x="5825899" y="484535"/>
                  <a:pt x="5816829" y="486371"/>
                  <a:pt x="5807758" y="486749"/>
                </a:cubicBezTo>
                <a:cubicBezTo>
                  <a:pt x="5803384" y="487073"/>
                  <a:pt x="5798525" y="487073"/>
                  <a:pt x="5793180" y="486749"/>
                </a:cubicBezTo>
                <a:cubicBezTo>
                  <a:pt x="5787835" y="486425"/>
                  <a:pt x="5784920" y="483833"/>
                  <a:pt x="5784433" y="478974"/>
                </a:cubicBezTo>
                <a:lnTo>
                  <a:pt x="5787025" y="468608"/>
                </a:lnTo>
                <a:cubicBezTo>
                  <a:pt x="5796473" y="467528"/>
                  <a:pt x="5813211" y="463857"/>
                  <a:pt x="5837237" y="457594"/>
                </a:cubicBezTo>
                <a:cubicBezTo>
                  <a:pt x="5861263" y="451330"/>
                  <a:pt x="5874761" y="441180"/>
                  <a:pt x="5877731" y="427142"/>
                </a:cubicBezTo>
                <a:cubicBezTo>
                  <a:pt x="5881241" y="420825"/>
                  <a:pt x="5888475" y="416614"/>
                  <a:pt x="5899436" y="414509"/>
                </a:cubicBezTo>
                <a:cubicBezTo>
                  <a:pt x="5910396" y="412402"/>
                  <a:pt x="5919574" y="411431"/>
                  <a:pt x="5926971" y="411593"/>
                </a:cubicBezTo>
                <a:lnTo>
                  <a:pt x="5942521" y="393452"/>
                </a:lnTo>
                <a:lnTo>
                  <a:pt x="5955479" y="416776"/>
                </a:lnTo>
                <a:lnTo>
                  <a:pt x="5947704" y="416776"/>
                </a:lnTo>
                <a:cubicBezTo>
                  <a:pt x="5945544" y="416344"/>
                  <a:pt x="5944680" y="417208"/>
                  <a:pt x="5945113" y="419368"/>
                </a:cubicBezTo>
                <a:cubicBezTo>
                  <a:pt x="5945058" y="420825"/>
                  <a:pt x="5945166" y="422445"/>
                  <a:pt x="5945436" y="424227"/>
                </a:cubicBezTo>
                <a:cubicBezTo>
                  <a:pt x="5945706" y="426009"/>
                  <a:pt x="5946462" y="426980"/>
                  <a:pt x="5947704" y="427142"/>
                </a:cubicBezTo>
                <a:cubicBezTo>
                  <a:pt x="5948946" y="426926"/>
                  <a:pt x="5949702" y="426063"/>
                  <a:pt x="5949972" y="424551"/>
                </a:cubicBezTo>
                <a:cubicBezTo>
                  <a:pt x="5950242" y="423039"/>
                  <a:pt x="5950349" y="422175"/>
                  <a:pt x="5950296" y="421959"/>
                </a:cubicBezTo>
                <a:lnTo>
                  <a:pt x="5955479" y="416776"/>
                </a:lnTo>
                <a:lnTo>
                  <a:pt x="5976212" y="401226"/>
                </a:lnTo>
                <a:lnTo>
                  <a:pt x="6020269" y="398635"/>
                </a:lnTo>
                <a:lnTo>
                  <a:pt x="6105791" y="354578"/>
                </a:lnTo>
                <a:cubicBezTo>
                  <a:pt x="6112918" y="353984"/>
                  <a:pt x="6124580" y="351284"/>
                  <a:pt x="6140778" y="346479"/>
                </a:cubicBezTo>
                <a:cubicBezTo>
                  <a:pt x="6156975" y="341674"/>
                  <a:pt x="6166046" y="338326"/>
                  <a:pt x="6167990" y="336436"/>
                </a:cubicBezTo>
                <a:cubicBezTo>
                  <a:pt x="6172039" y="336545"/>
                  <a:pt x="6176250" y="336328"/>
                  <a:pt x="6180624" y="335788"/>
                </a:cubicBezTo>
                <a:cubicBezTo>
                  <a:pt x="6184997" y="335249"/>
                  <a:pt x="6188561" y="333737"/>
                  <a:pt x="6191314" y="331253"/>
                </a:cubicBezTo>
                <a:lnTo>
                  <a:pt x="6253512" y="313112"/>
                </a:lnTo>
                <a:lnTo>
                  <a:pt x="6261287" y="300154"/>
                </a:lnTo>
                <a:lnTo>
                  <a:pt x="6274245" y="318295"/>
                </a:lnTo>
                <a:lnTo>
                  <a:pt x="6315711" y="313112"/>
                </a:lnTo>
                <a:cubicBezTo>
                  <a:pt x="6319274" y="306903"/>
                  <a:pt x="6326401" y="303124"/>
                  <a:pt x="6337091" y="301774"/>
                </a:cubicBezTo>
                <a:cubicBezTo>
                  <a:pt x="6347782" y="300424"/>
                  <a:pt x="6356204" y="299884"/>
                  <a:pt x="6362359" y="300154"/>
                </a:cubicBezTo>
                <a:cubicBezTo>
                  <a:pt x="6364033" y="298912"/>
                  <a:pt x="6366517" y="297509"/>
                  <a:pt x="6369810" y="295943"/>
                </a:cubicBezTo>
                <a:cubicBezTo>
                  <a:pt x="6373103" y="294377"/>
                  <a:pt x="6374939" y="292325"/>
                  <a:pt x="6375317" y="289788"/>
                </a:cubicBezTo>
                <a:cubicBezTo>
                  <a:pt x="6375155" y="288438"/>
                  <a:pt x="6374184" y="287250"/>
                  <a:pt x="6372401" y="286224"/>
                </a:cubicBezTo>
                <a:cubicBezTo>
                  <a:pt x="6370620" y="285199"/>
                  <a:pt x="6369000" y="284659"/>
                  <a:pt x="6367543" y="284604"/>
                </a:cubicBezTo>
                <a:lnTo>
                  <a:pt x="6383092" y="274238"/>
                </a:lnTo>
                <a:cubicBezTo>
                  <a:pt x="6389787" y="276506"/>
                  <a:pt x="6397130" y="276506"/>
                  <a:pt x="6405121" y="274238"/>
                </a:cubicBezTo>
                <a:cubicBezTo>
                  <a:pt x="6413111" y="271971"/>
                  <a:pt x="6420454" y="269379"/>
                  <a:pt x="6427149" y="266463"/>
                </a:cubicBezTo>
                <a:cubicBezTo>
                  <a:pt x="6437623" y="267759"/>
                  <a:pt x="6443239" y="267759"/>
                  <a:pt x="6443994" y="266463"/>
                </a:cubicBezTo>
                <a:cubicBezTo>
                  <a:pt x="6444750" y="265168"/>
                  <a:pt x="6447774" y="262576"/>
                  <a:pt x="6453065" y="258688"/>
                </a:cubicBezTo>
                <a:cubicBezTo>
                  <a:pt x="6457114" y="260092"/>
                  <a:pt x="6461326" y="260524"/>
                  <a:pt x="6465699" y="259985"/>
                </a:cubicBezTo>
                <a:cubicBezTo>
                  <a:pt x="6470072" y="259445"/>
                  <a:pt x="6473636" y="257285"/>
                  <a:pt x="6476390" y="253505"/>
                </a:cubicBezTo>
                <a:cubicBezTo>
                  <a:pt x="6485406" y="254207"/>
                  <a:pt x="6493937" y="252804"/>
                  <a:pt x="6501982" y="249294"/>
                </a:cubicBezTo>
                <a:cubicBezTo>
                  <a:pt x="6510026" y="245784"/>
                  <a:pt x="6517909" y="243733"/>
                  <a:pt x="6525630" y="243139"/>
                </a:cubicBezTo>
                <a:cubicBezTo>
                  <a:pt x="6530867" y="243571"/>
                  <a:pt x="6535942" y="244003"/>
                  <a:pt x="6540855" y="244435"/>
                </a:cubicBezTo>
                <a:cubicBezTo>
                  <a:pt x="6545769" y="244867"/>
                  <a:pt x="6550196" y="242707"/>
                  <a:pt x="6554137" y="237956"/>
                </a:cubicBezTo>
                <a:lnTo>
                  <a:pt x="6572278" y="230181"/>
                </a:lnTo>
                <a:cubicBezTo>
                  <a:pt x="6574168" y="230559"/>
                  <a:pt x="6577516" y="231099"/>
                  <a:pt x="6582321" y="231801"/>
                </a:cubicBezTo>
                <a:cubicBezTo>
                  <a:pt x="6587126" y="232503"/>
                  <a:pt x="6589826" y="231099"/>
                  <a:pt x="6590420" y="227589"/>
                </a:cubicBezTo>
                <a:cubicBezTo>
                  <a:pt x="6601218" y="227589"/>
                  <a:pt x="6610720" y="224998"/>
                  <a:pt x="6618927" y="219815"/>
                </a:cubicBezTo>
                <a:cubicBezTo>
                  <a:pt x="6622167" y="220247"/>
                  <a:pt x="6626702" y="220679"/>
                  <a:pt x="6632533" y="221110"/>
                </a:cubicBezTo>
                <a:cubicBezTo>
                  <a:pt x="6638364" y="221542"/>
                  <a:pt x="6641604" y="219383"/>
                  <a:pt x="6642251" y="214632"/>
                </a:cubicBezTo>
                <a:cubicBezTo>
                  <a:pt x="6655737" y="214903"/>
                  <a:pt x="6676278" y="215799"/>
                  <a:pt x="6703874" y="217319"/>
                </a:cubicBezTo>
                <a:cubicBezTo>
                  <a:pt x="6731470" y="218839"/>
                  <a:pt x="6757770" y="219351"/>
                  <a:pt x="6782774" y="218855"/>
                </a:cubicBezTo>
                <a:cubicBezTo>
                  <a:pt x="6807778" y="218359"/>
                  <a:pt x="6823135" y="215223"/>
                  <a:pt x="6828846" y="209448"/>
                </a:cubicBezTo>
                <a:close/>
                <a:moveTo>
                  <a:pt x="5536927" y="180928"/>
                </a:moveTo>
                <a:lnTo>
                  <a:pt x="5532607" y="202531"/>
                </a:lnTo>
                <a:lnTo>
                  <a:pt x="5513164" y="211172"/>
                </a:lnTo>
                <a:cubicBezTo>
                  <a:pt x="5513885" y="218554"/>
                  <a:pt x="5509743" y="225394"/>
                  <a:pt x="5500743" y="231695"/>
                </a:cubicBezTo>
                <a:cubicBezTo>
                  <a:pt x="5491741" y="237996"/>
                  <a:pt x="5486520" y="244837"/>
                  <a:pt x="5485079" y="252218"/>
                </a:cubicBezTo>
                <a:cubicBezTo>
                  <a:pt x="5483864" y="263425"/>
                  <a:pt x="5479273" y="271797"/>
                  <a:pt x="5471308" y="277332"/>
                </a:cubicBezTo>
                <a:cubicBezTo>
                  <a:pt x="5463342" y="282868"/>
                  <a:pt x="5459291" y="289619"/>
                  <a:pt x="5459156" y="297585"/>
                </a:cubicBezTo>
                <a:cubicBezTo>
                  <a:pt x="5458796" y="297630"/>
                  <a:pt x="5457355" y="298080"/>
                  <a:pt x="5454835" y="298935"/>
                </a:cubicBezTo>
                <a:cubicBezTo>
                  <a:pt x="5452315" y="299790"/>
                  <a:pt x="5450874" y="300780"/>
                  <a:pt x="5450514" y="301906"/>
                </a:cubicBezTo>
                <a:cubicBezTo>
                  <a:pt x="5450830" y="304066"/>
                  <a:pt x="5452360" y="305686"/>
                  <a:pt x="5455106" y="306767"/>
                </a:cubicBezTo>
                <a:cubicBezTo>
                  <a:pt x="5457851" y="307847"/>
                  <a:pt x="5459920" y="308387"/>
                  <a:pt x="5461317" y="308387"/>
                </a:cubicBezTo>
                <a:lnTo>
                  <a:pt x="5452675" y="334311"/>
                </a:lnTo>
                <a:cubicBezTo>
                  <a:pt x="5453486" y="338676"/>
                  <a:pt x="5452405" y="342366"/>
                  <a:pt x="5449434" y="345382"/>
                </a:cubicBezTo>
                <a:cubicBezTo>
                  <a:pt x="5446464" y="348398"/>
                  <a:pt x="5443223" y="350468"/>
                  <a:pt x="5439713" y="351593"/>
                </a:cubicBezTo>
                <a:lnTo>
                  <a:pt x="5428911" y="368875"/>
                </a:lnTo>
                <a:cubicBezTo>
                  <a:pt x="5429992" y="377562"/>
                  <a:pt x="5425671" y="384493"/>
                  <a:pt x="5415950" y="389669"/>
                </a:cubicBezTo>
                <a:cubicBezTo>
                  <a:pt x="5406228" y="394844"/>
                  <a:pt x="5397587" y="397995"/>
                  <a:pt x="5390026" y="399120"/>
                </a:cubicBezTo>
                <a:lnTo>
                  <a:pt x="5370584" y="444486"/>
                </a:lnTo>
                <a:cubicBezTo>
                  <a:pt x="5369414" y="451688"/>
                  <a:pt x="5364732" y="457809"/>
                  <a:pt x="5356540" y="462849"/>
                </a:cubicBezTo>
                <a:cubicBezTo>
                  <a:pt x="5348350" y="467890"/>
                  <a:pt x="5343669" y="474011"/>
                  <a:pt x="5342498" y="481212"/>
                </a:cubicBezTo>
                <a:lnTo>
                  <a:pt x="5342498" y="483372"/>
                </a:lnTo>
                <a:lnTo>
                  <a:pt x="5333858" y="507136"/>
                </a:lnTo>
                <a:cubicBezTo>
                  <a:pt x="5328952" y="507406"/>
                  <a:pt x="5325802" y="509026"/>
                  <a:pt x="5324406" y="511996"/>
                </a:cubicBezTo>
                <a:cubicBezTo>
                  <a:pt x="5323011" y="514967"/>
                  <a:pt x="5320400" y="517667"/>
                  <a:pt x="5316575" y="520098"/>
                </a:cubicBezTo>
                <a:cubicBezTo>
                  <a:pt x="5318420" y="524418"/>
                  <a:pt x="5317970" y="528199"/>
                  <a:pt x="5315225" y="531439"/>
                </a:cubicBezTo>
                <a:cubicBezTo>
                  <a:pt x="5312479" y="534680"/>
                  <a:pt x="5309329" y="537380"/>
                  <a:pt x="5305774" y="539540"/>
                </a:cubicBezTo>
                <a:cubicBezTo>
                  <a:pt x="5301408" y="540261"/>
                  <a:pt x="5299337" y="543141"/>
                  <a:pt x="5299563" y="548182"/>
                </a:cubicBezTo>
                <a:cubicBezTo>
                  <a:pt x="5299787" y="553222"/>
                  <a:pt x="5296097" y="556103"/>
                  <a:pt x="5288492" y="556823"/>
                </a:cubicBezTo>
                <a:lnTo>
                  <a:pt x="5292811" y="582747"/>
                </a:lnTo>
                <a:lnTo>
                  <a:pt x="5273369" y="593548"/>
                </a:lnTo>
                <a:cubicBezTo>
                  <a:pt x="5272244" y="593458"/>
                  <a:pt x="5271254" y="593638"/>
                  <a:pt x="5270399" y="594088"/>
                </a:cubicBezTo>
                <a:cubicBezTo>
                  <a:pt x="5269543" y="594538"/>
                  <a:pt x="5269093" y="595799"/>
                  <a:pt x="5269048" y="597869"/>
                </a:cubicBezTo>
                <a:cubicBezTo>
                  <a:pt x="5269498" y="601109"/>
                  <a:pt x="5269679" y="603810"/>
                  <a:pt x="5269589" y="605970"/>
                </a:cubicBezTo>
                <a:cubicBezTo>
                  <a:pt x="5269498" y="608131"/>
                  <a:pt x="5266438" y="609751"/>
                  <a:pt x="5260408" y="610831"/>
                </a:cubicBezTo>
                <a:lnTo>
                  <a:pt x="5243125" y="628114"/>
                </a:lnTo>
                <a:lnTo>
                  <a:pt x="5240965" y="647556"/>
                </a:lnTo>
                <a:cubicBezTo>
                  <a:pt x="5232414" y="654848"/>
                  <a:pt x="5221971" y="665109"/>
                  <a:pt x="5209639" y="678340"/>
                </a:cubicBezTo>
                <a:cubicBezTo>
                  <a:pt x="5197308" y="691573"/>
                  <a:pt x="5189026" y="702914"/>
                  <a:pt x="5184796" y="712366"/>
                </a:cubicBezTo>
                <a:cubicBezTo>
                  <a:pt x="5187361" y="720152"/>
                  <a:pt x="5188171" y="726723"/>
                  <a:pt x="5187227" y="732079"/>
                </a:cubicBezTo>
                <a:cubicBezTo>
                  <a:pt x="5186282" y="737435"/>
                  <a:pt x="5181151" y="740225"/>
                  <a:pt x="5171835" y="740450"/>
                </a:cubicBezTo>
                <a:lnTo>
                  <a:pt x="5169675" y="740450"/>
                </a:lnTo>
                <a:cubicBezTo>
                  <a:pt x="5169044" y="750711"/>
                  <a:pt x="5165444" y="762053"/>
                  <a:pt x="5158873" y="774475"/>
                </a:cubicBezTo>
                <a:cubicBezTo>
                  <a:pt x="5152301" y="786897"/>
                  <a:pt x="5146541" y="797158"/>
                  <a:pt x="5141589" y="805259"/>
                </a:cubicBezTo>
                <a:cubicBezTo>
                  <a:pt x="5135649" y="806744"/>
                  <a:pt x="5129708" y="810795"/>
                  <a:pt x="5123768" y="817411"/>
                </a:cubicBezTo>
                <a:cubicBezTo>
                  <a:pt x="5117827" y="824027"/>
                  <a:pt x="5115126" y="830778"/>
                  <a:pt x="5115667" y="837664"/>
                </a:cubicBezTo>
                <a:lnTo>
                  <a:pt x="5107025" y="852786"/>
                </a:lnTo>
                <a:cubicBezTo>
                  <a:pt x="5107925" y="858232"/>
                  <a:pt x="5106665" y="862463"/>
                  <a:pt x="5103245" y="865478"/>
                </a:cubicBezTo>
                <a:cubicBezTo>
                  <a:pt x="5099824" y="868493"/>
                  <a:pt x="5095324" y="870024"/>
                  <a:pt x="5089743" y="870069"/>
                </a:cubicBezTo>
                <a:cubicBezTo>
                  <a:pt x="5079256" y="881410"/>
                  <a:pt x="5070524" y="894913"/>
                  <a:pt x="5063549" y="910575"/>
                </a:cubicBezTo>
                <a:cubicBezTo>
                  <a:pt x="5056573" y="926237"/>
                  <a:pt x="5049462" y="940819"/>
                  <a:pt x="5042216" y="954321"/>
                </a:cubicBezTo>
                <a:cubicBezTo>
                  <a:pt x="5037715" y="953241"/>
                  <a:pt x="5033754" y="953781"/>
                  <a:pt x="5030333" y="955941"/>
                </a:cubicBezTo>
                <a:cubicBezTo>
                  <a:pt x="5026913" y="958102"/>
                  <a:pt x="5025112" y="961882"/>
                  <a:pt x="5024933" y="967283"/>
                </a:cubicBezTo>
                <a:cubicBezTo>
                  <a:pt x="5025473" y="971603"/>
                  <a:pt x="5027634" y="975384"/>
                  <a:pt x="5031415" y="978625"/>
                </a:cubicBezTo>
                <a:cubicBezTo>
                  <a:pt x="5035195" y="981865"/>
                  <a:pt x="5037355" y="984566"/>
                  <a:pt x="5037895" y="986726"/>
                </a:cubicBezTo>
                <a:cubicBezTo>
                  <a:pt x="5037715" y="987761"/>
                  <a:pt x="5036995" y="988391"/>
                  <a:pt x="5035735" y="988616"/>
                </a:cubicBezTo>
                <a:cubicBezTo>
                  <a:pt x="5034475" y="988841"/>
                  <a:pt x="5033754" y="988931"/>
                  <a:pt x="5033575" y="988886"/>
                </a:cubicBezTo>
                <a:cubicBezTo>
                  <a:pt x="5028489" y="995862"/>
                  <a:pt x="5020838" y="1006754"/>
                  <a:pt x="5010620" y="1021561"/>
                </a:cubicBezTo>
                <a:cubicBezTo>
                  <a:pt x="5000404" y="1036369"/>
                  <a:pt x="4992214" y="1045640"/>
                  <a:pt x="4986048" y="1049375"/>
                </a:cubicBezTo>
                <a:cubicBezTo>
                  <a:pt x="4985957" y="1050680"/>
                  <a:pt x="4986138" y="1052390"/>
                  <a:pt x="4986588" y="1054506"/>
                </a:cubicBezTo>
                <a:cubicBezTo>
                  <a:pt x="4987038" y="1056621"/>
                  <a:pt x="4988298" y="1057791"/>
                  <a:pt x="4990369" y="1058016"/>
                </a:cubicBezTo>
                <a:lnTo>
                  <a:pt x="4994689" y="1058016"/>
                </a:lnTo>
                <a:cubicBezTo>
                  <a:pt x="4985552" y="1075254"/>
                  <a:pt x="4973581" y="1094787"/>
                  <a:pt x="4958774" y="1116615"/>
                </a:cubicBezTo>
                <a:cubicBezTo>
                  <a:pt x="4943965" y="1138443"/>
                  <a:pt x="4929295" y="1156355"/>
                  <a:pt x="4914756" y="1170353"/>
                </a:cubicBezTo>
                <a:lnTo>
                  <a:pt x="4906116" y="1168192"/>
                </a:lnTo>
                <a:cubicBezTo>
                  <a:pt x="4906206" y="1165942"/>
                  <a:pt x="4906026" y="1163962"/>
                  <a:pt x="4905576" y="1162252"/>
                </a:cubicBezTo>
                <a:cubicBezTo>
                  <a:pt x="4905125" y="1160541"/>
                  <a:pt x="4903865" y="1159641"/>
                  <a:pt x="4901796" y="1159551"/>
                </a:cubicBezTo>
                <a:cubicBezTo>
                  <a:pt x="4899590" y="1159776"/>
                  <a:pt x="4897519" y="1160946"/>
                  <a:pt x="4895585" y="1163061"/>
                </a:cubicBezTo>
                <a:cubicBezTo>
                  <a:pt x="4893649" y="1165177"/>
                  <a:pt x="4892118" y="1166887"/>
                  <a:pt x="4890993" y="1168192"/>
                </a:cubicBezTo>
                <a:cubicBezTo>
                  <a:pt x="4890048" y="1180434"/>
                  <a:pt x="4883838" y="1194296"/>
                  <a:pt x="4872361" y="1209779"/>
                </a:cubicBezTo>
                <a:cubicBezTo>
                  <a:pt x="4860883" y="1225261"/>
                  <a:pt x="4849812" y="1233722"/>
                  <a:pt x="4839145" y="1235162"/>
                </a:cubicBezTo>
                <a:cubicBezTo>
                  <a:pt x="4838695" y="1243173"/>
                  <a:pt x="4836896" y="1248754"/>
                  <a:pt x="4833745" y="1251905"/>
                </a:cubicBezTo>
                <a:cubicBezTo>
                  <a:pt x="4830594" y="1255055"/>
                  <a:pt x="4828793" y="1259556"/>
                  <a:pt x="4828343" y="1265407"/>
                </a:cubicBezTo>
                <a:cubicBezTo>
                  <a:pt x="4822629" y="1270582"/>
                  <a:pt x="4817317" y="1275893"/>
                  <a:pt x="4812412" y="1281339"/>
                </a:cubicBezTo>
                <a:cubicBezTo>
                  <a:pt x="4807506" y="1286785"/>
                  <a:pt x="4804895" y="1293716"/>
                  <a:pt x="4804580" y="1302132"/>
                </a:cubicBezTo>
                <a:lnTo>
                  <a:pt x="4785137" y="1315094"/>
                </a:lnTo>
                <a:lnTo>
                  <a:pt x="4767856" y="1351819"/>
                </a:lnTo>
                <a:lnTo>
                  <a:pt x="4750572" y="1364781"/>
                </a:lnTo>
                <a:cubicBezTo>
                  <a:pt x="4750932" y="1373782"/>
                  <a:pt x="4748052" y="1381703"/>
                  <a:pt x="4741932" y="1388545"/>
                </a:cubicBezTo>
                <a:cubicBezTo>
                  <a:pt x="4741842" y="1393901"/>
                  <a:pt x="4740401" y="1397771"/>
                  <a:pt x="4737611" y="1400156"/>
                </a:cubicBezTo>
                <a:cubicBezTo>
                  <a:pt x="4734820" y="1402542"/>
                  <a:pt x="4731221" y="1403712"/>
                  <a:pt x="4726810" y="1403667"/>
                </a:cubicBezTo>
                <a:lnTo>
                  <a:pt x="4724649" y="1403667"/>
                </a:lnTo>
                <a:cubicBezTo>
                  <a:pt x="4724695" y="1407132"/>
                  <a:pt x="4724063" y="1411003"/>
                  <a:pt x="4722758" y="1415279"/>
                </a:cubicBezTo>
                <a:cubicBezTo>
                  <a:pt x="4721453" y="1419554"/>
                  <a:pt x="4719203" y="1422885"/>
                  <a:pt x="4716007" y="1425270"/>
                </a:cubicBezTo>
                <a:cubicBezTo>
                  <a:pt x="4713847" y="1434091"/>
                  <a:pt x="4710607" y="1442912"/>
                  <a:pt x="4706287" y="1451734"/>
                </a:cubicBezTo>
                <a:cubicBezTo>
                  <a:pt x="4701966" y="1460555"/>
                  <a:pt x="4696565" y="1468296"/>
                  <a:pt x="4690084" y="1474957"/>
                </a:cubicBezTo>
                <a:cubicBezTo>
                  <a:pt x="4686888" y="1476128"/>
                  <a:pt x="4684639" y="1478108"/>
                  <a:pt x="4683332" y="1480898"/>
                </a:cubicBezTo>
                <a:cubicBezTo>
                  <a:pt x="4682028" y="1483689"/>
                  <a:pt x="4681398" y="1486749"/>
                  <a:pt x="4681443" y="1490080"/>
                </a:cubicBezTo>
                <a:lnTo>
                  <a:pt x="4670640" y="1496560"/>
                </a:lnTo>
                <a:lnTo>
                  <a:pt x="4664160" y="1479278"/>
                </a:lnTo>
                <a:cubicBezTo>
                  <a:pt x="4673747" y="1478603"/>
                  <a:pt x="4680497" y="1474012"/>
                  <a:pt x="4684413" y="1465506"/>
                </a:cubicBezTo>
                <a:cubicBezTo>
                  <a:pt x="4688329" y="1456999"/>
                  <a:pt x="4690218" y="1448628"/>
                  <a:pt x="4690084" y="1440392"/>
                </a:cubicBezTo>
                <a:lnTo>
                  <a:pt x="4709526" y="1427430"/>
                </a:lnTo>
                <a:cubicBezTo>
                  <a:pt x="4709662" y="1424910"/>
                  <a:pt x="4709392" y="1421850"/>
                  <a:pt x="4708716" y="1418249"/>
                </a:cubicBezTo>
                <a:cubicBezTo>
                  <a:pt x="4708042" y="1414649"/>
                  <a:pt x="4706151" y="1412668"/>
                  <a:pt x="4703045" y="1412308"/>
                </a:cubicBezTo>
                <a:cubicBezTo>
                  <a:pt x="4701966" y="1412443"/>
                  <a:pt x="4700886" y="1413253"/>
                  <a:pt x="4699805" y="1414738"/>
                </a:cubicBezTo>
                <a:cubicBezTo>
                  <a:pt x="4698726" y="1416223"/>
                  <a:pt x="4697645" y="1417574"/>
                  <a:pt x="4696565" y="1418789"/>
                </a:cubicBezTo>
                <a:cubicBezTo>
                  <a:pt x="4695305" y="1413343"/>
                  <a:pt x="4692423" y="1409113"/>
                  <a:pt x="4687924" y="1406097"/>
                </a:cubicBezTo>
                <a:cubicBezTo>
                  <a:pt x="4683422" y="1403081"/>
                  <a:pt x="4678382" y="1401551"/>
                  <a:pt x="4672801" y="1401506"/>
                </a:cubicBezTo>
                <a:cubicBezTo>
                  <a:pt x="4669606" y="1404882"/>
                  <a:pt x="4667356" y="1408932"/>
                  <a:pt x="4666051" y="1413658"/>
                </a:cubicBezTo>
                <a:cubicBezTo>
                  <a:pt x="4664745" y="1418384"/>
                  <a:pt x="4664116" y="1422975"/>
                  <a:pt x="4664160" y="1427430"/>
                </a:cubicBezTo>
                <a:cubicBezTo>
                  <a:pt x="4660875" y="1427700"/>
                  <a:pt x="4657723" y="1428780"/>
                  <a:pt x="4654708" y="1430671"/>
                </a:cubicBezTo>
                <a:cubicBezTo>
                  <a:pt x="4651694" y="1432561"/>
                  <a:pt x="4649083" y="1433641"/>
                  <a:pt x="4646878" y="1433911"/>
                </a:cubicBezTo>
                <a:cubicBezTo>
                  <a:pt x="4645842" y="1433686"/>
                  <a:pt x="4645213" y="1432516"/>
                  <a:pt x="4644987" y="1430401"/>
                </a:cubicBezTo>
                <a:cubicBezTo>
                  <a:pt x="4644763" y="1428285"/>
                  <a:pt x="4644673" y="1426575"/>
                  <a:pt x="4644718" y="1425270"/>
                </a:cubicBezTo>
                <a:cubicBezTo>
                  <a:pt x="4649937" y="1421084"/>
                  <a:pt x="4652459" y="1414873"/>
                  <a:pt x="4652278" y="1406637"/>
                </a:cubicBezTo>
                <a:cubicBezTo>
                  <a:pt x="4652099" y="1398401"/>
                  <a:pt x="4650299" y="1393811"/>
                  <a:pt x="4646878" y="1392865"/>
                </a:cubicBezTo>
                <a:cubicBezTo>
                  <a:pt x="4645842" y="1393090"/>
                  <a:pt x="4645213" y="1394260"/>
                  <a:pt x="4644987" y="1396376"/>
                </a:cubicBezTo>
                <a:cubicBezTo>
                  <a:pt x="4644763" y="1398491"/>
                  <a:pt x="4644673" y="1400201"/>
                  <a:pt x="4644718" y="1401506"/>
                </a:cubicBezTo>
                <a:lnTo>
                  <a:pt x="4636076" y="1410148"/>
                </a:lnTo>
                <a:lnTo>
                  <a:pt x="4636076" y="1425270"/>
                </a:lnTo>
                <a:lnTo>
                  <a:pt x="4646878" y="1453354"/>
                </a:lnTo>
                <a:cubicBezTo>
                  <a:pt x="4651738" y="1452409"/>
                  <a:pt x="4657140" y="1450519"/>
                  <a:pt x="4663080" y="1447683"/>
                </a:cubicBezTo>
                <a:cubicBezTo>
                  <a:pt x="4669021" y="1444848"/>
                  <a:pt x="4672261" y="1446738"/>
                  <a:pt x="4672801" y="1453354"/>
                </a:cubicBezTo>
                <a:cubicBezTo>
                  <a:pt x="4671632" y="1461681"/>
                  <a:pt x="4666951" y="1468791"/>
                  <a:pt x="4658760" y="1474687"/>
                </a:cubicBezTo>
                <a:cubicBezTo>
                  <a:pt x="4650568" y="1480583"/>
                  <a:pt x="4645887" y="1487154"/>
                  <a:pt x="4644718" y="1494400"/>
                </a:cubicBezTo>
                <a:cubicBezTo>
                  <a:pt x="4645078" y="1499351"/>
                  <a:pt x="4646518" y="1502952"/>
                  <a:pt x="4649038" y="1505201"/>
                </a:cubicBezTo>
                <a:cubicBezTo>
                  <a:pt x="4651559" y="1507452"/>
                  <a:pt x="4652998" y="1511053"/>
                  <a:pt x="4653359" y="1516003"/>
                </a:cubicBezTo>
                <a:lnTo>
                  <a:pt x="4625274" y="1557049"/>
                </a:lnTo>
                <a:lnTo>
                  <a:pt x="4607992" y="1533286"/>
                </a:lnTo>
                <a:lnTo>
                  <a:pt x="4590709" y="1552729"/>
                </a:lnTo>
                <a:cubicBezTo>
                  <a:pt x="4590890" y="1557049"/>
                  <a:pt x="4592689" y="1560290"/>
                  <a:pt x="4596111" y="1562450"/>
                </a:cubicBezTo>
                <a:cubicBezTo>
                  <a:pt x="4599530" y="1564611"/>
                  <a:pt x="4603491" y="1565690"/>
                  <a:pt x="4607992" y="1565690"/>
                </a:cubicBezTo>
                <a:cubicBezTo>
                  <a:pt x="4608442" y="1557004"/>
                  <a:pt x="4610242" y="1554934"/>
                  <a:pt x="4613393" y="1559479"/>
                </a:cubicBezTo>
                <a:cubicBezTo>
                  <a:pt x="4616544" y="1564025"/>
                  <a:pt x="4618344" y="1568976"/>
                  <a:pt x="4618793" y="1574332"/>
                </a:cubicBezTo>
                <a:cubicBezTo>
                  <a:pt x="4616454" y="1574197"/>
                  <a:pt x="4614112" y="1574467"/>
                  <a:pt x="4611773" y="1575142"/>
                </a:cubicBezTo>
                <a:cubicBezTo>
                  <a:pt x="4609432" y="1575817"/>
                  <a:pt x="4608171" y="1577707"/>
                  <a:pt x="4607992" y="1580813"/>
                </a:cubicBezTo>
                <a:cubicBezTo>
                  <a:pt x="4608081" y="1585043"/>
                  <a:pt x="4607361" y="1587923"/>
                  <a:pt x="4605832" y="1589454"/>
                </a:cubicBezTo>
                <a:cubicBezTo>
                  <a:pt x="4604301" y="1590984"/>
                  <a:pt x="4601421" y="1591704"/>
                  <a:pt x="4597191" y="1591614"/>
                </a:cubicBezTo>
                <a:cubicBezTo>
                  <a:pt x="4597326" y="1599535"/>
                  <a:pt x="4595975" y="1610157"/>
                  <a:pt x="4593139" y="1623479"/>
                </a:cubicBezTo>
                <a:cubicBezTo>
                  <a:pt x="4590304" y="1636801"/>
                  <a:pt x="4585174" y="1644182"/>
                  <a:pt x="4577747" y="1645622"/>
                </a:cubicBezTo>
                <a:lnTo>
                  <a:pt x="4573426" y="1645622"/>
                </a:lnTo>
                <a:cubicBezTo>
                  <a:pt x="4572976" y="1652643"/>
                  <a:pt x="4571177" y="1658044"/>
                  <a:pt x="4568026" y="1661825"/>
                </a:cubicBezTo>
                <a:cubicBezTo>
                  <a:pt x="4564875" y="1665605"/>
                  <a:pt x="4563076" y="1671006"/>
                  <a:pt x="4562626" y="1678027"/>
                </a:cubicBezTo>
                <a:cubicBezTo>
                  <a:pt x="4564020" y="1679062"/>
                  <a:pt x="4566091" y="1680232"/>
                  <a:pt x="4568836" y="1681537"/>
                </a:cubicBezTo>
                <a:cubicBezTo>
                  <a:pt x="4571582" y="1682843"/>
                  <a:pt x="4573111" y="1684553"/>
                  <a:pt x="4573426" y="1686668"/>
                </a:cubicBezTo>
                <a:cubicBezTo>
                  <a:pt x="4573202" y="1687703"/>
                  <a:pt x="4572032" y="1688333"/>
                  <a:pt x="4569917" y="1688559"/>
                </a:cubicBezTo>
                <a:cubicBezTo>
                  <a:pt x="4567802" y="1688783"/>
                  <a:pt x="4566091" y="1688873"/>
                  <a:pt x="4564786" y="1688828"/>
                </a:cubicBezTo>
                <a:cubicBezTo>
                  <a:pt x="4561139" y="1688513"/>
                  <a:pt x="4557090" y="1688604"/>
                  <a:pt x="4552634" y="1689099"/>
                </a:cubicBezTo>
                <a:cubicBezTo>
                  <a:pt x="4548179" y="1689593"/>
                  <a:pt x="4545747" y="1692384"/>
                  <a:pt x="4545342" y="1697469"/>
                </a:cubicBezTo>
                <a:lnTo>
                  <a:pt x="4530220" y="1714752"/>
                </a:lnTo>
                <a:cubicBezTo>
                  <a:pt x="4533416" y="1717093"/>
                  <a:pt x="4535667" y="1720513"/>
                  <a:pt x="4536972" y="1725014"/>
                </a:cubicBezTo>
                <a:cubicBezTo>
                  <a:pt x="4538277" y="1729514"/>
                  <a:pt x="4538906" y="1734015"/>
                  <a:pt x="4538861" y="1738516"/>
                </a:cubicBezTo>
                <a:cubicBezTo>
                  <a:pt x="4530626" y="1742026"/>
                  <a:pt x="4521175" y="1747427"/>
                  <a:pt x="4510508" y="1754718"/>
                </a:cubicBezTo>
                <a:cubicBezTo>
                  <a:pt x="4499842" y="1762009"/>
                  <a:pt x="4492010" y="1769570"/>
                  <a:pt x="4487015" y="1777401"/>
                </a:cubicBezTo>
                <a:cubicBezTo>
                  <a:pt x="4486653" y="1779922"/>
                  <a:pt x="4487375" y="1781362"/>
                  <a:pt x="4489174" y="1781722"/>
                </a:cubicBezTo>
                <a:cubicBezTo>
                  <a:pt x="4492506" y="1781452"/>
                  <a:pt x="4495566" y="1779831"/>
                  <a:pt x="4498356" y="1776861"/>
                </a:cubicBezTo>
                <a:cubicBezTo>
                  <a:pt x="4501147" y="1773891"/>
                  <a:pt x="4503127" y="1771190"/>
                  <a:pt x="4504297" y="1768760"/>
                </a:cubicBezTo>
                <a:cubicBezTo>
                  <a:pt x="4503937" y="1766240"/>
                  <a:pt x="4504656" y="1764800"/>
                  <a:pt x="4506457" y="1764440"/>
                </a:cubicBezTo>
                <a:cubicBezTo>
                  <a:pt x="4509923" y="1764755"/>
                  <a:pt x="4513253" y="1766825"/>
                  <a:pt x="4516449" y="1770650"/>
                </a:cubicBezTo>
                <a:cubicBezTo>
                  <a:pt x="4519644" y="1774476"/>
                  <a:pt x="4521354" y="1778166"/>
                  <a:pt x="4521580" y="1781722"/>
                </a:cubicBezTo>
                <a:cubicBezTo>
                  <a:pt x="4521444" y="1784918"/>
                  <a:pt x="4520094" y="1787168"/>
                  <a:pt x="4517528" y="1788473"/>
                </a:cubicBezTo>
                <a:cubicBezTo>
                  <a:pt x="4514963" y="1789778"/>
                  <a:pt x="4511993" y="1790408"/>
                  <a:pt x="4508618" y="1790363"/>
                </a:cubicBezTo>
                <a:lnTo>
                  <a:pt x="4491334" y="1833570"/>
                </a:lnTo>
                <a:lnTo>
                  <a:pt x="4484853" y="1833570"/>
                </a:lnTo>
                <a:cubicBezTo>
                  <a:pt x="4480713" y="1833525"/>
                  <a:pt x="4478193" y="1832534"/>
                  <a:pt x="4477292" y="1830599"/>
                </a:cubicBezTo>
                <a:cubicBezTo>
                  <a:pt x="4476392" y="1828664"/>
                  <a:pt x="4476032" y="1826053"/>
                  <a:pt x="4476213" y="1822768"/>
                </a:cubicBezTo>
                <a:lnTo>
                  <a:pt x="4458930" y="1805486"/>
                </a:lnTo>
                <a:cubicBezTo>
                  <a:pt x="4459876" y="1798105"/>
                  <a:pt x="4464466" y="1788023"/>
                  <a:pt x="4472703" y="1775241"/>
                </a:cubicBezTo>
                <a:cubicBezTo>
                  <a:pt x="4480939" y="1762459"/>
                  <a:pt x="4487149" y="1752378"/>
                  <a:pt x="4491334" y="1744997"/>
                </a:cubicBezTo>
                <a:cubicBezTo>
                  <a:pt x="4489355" y="1744816"/>
                  <a:pt x="4487914" y="1744096"/>
                  <a:pt x="4487015" y="1742836"/>
                </a:cubicBezTo>
                <a:cubicBezTo>
                  <a:pt x="4486113" y="1741576"/>
                  <a:pt x="4484674" y="1740856"/>
                  <a:pt x="4482694" y="1740676"/>
                </a:cubicBezTo>
                <a:cubicBezTo>
                  <a:pt x="4481523" y="1740721"/>
                  <a:pt x="4480084" y="1741171"/>
                  <a:pt x="4478374" y="1742026"/>
                </a:cubicBezTo>
                <a:cubicBezTo>
                  <a:pt x="4476663" y="1742881"/>
                  <a:pt x="4475222" y="1743872"/>
                  <a:pt x="4474053" y="1744997"/>
                </a:cubicBezTo>
                <a:cubicBezTo>
                  <a:pt x="4467752" y="1745402"/>
                  <a:pt x="4463611" y="1745132"/>
                  <a:pt x="4461631" y="1744187"/>
                </a:cubicBezTo>
                <a:cubicBezTo>
                  <a:pt x="4459651" y="1743241"/>
                  <a:pt x="4458751" y="1739191"/>
                  <a:pt x="4458930" y="1732035"/>
                </a:cubicBezTo>
                <a:lnTo>
                  <a:pt x="4471893" y="1712592"/>
                </a:lnTo>
                <a:cubicBezTo>
                  <a:pt x="4475403" y="1712637"/>
                  <a:pt x="4479184" y="1712007"/>
                  <a:pt x="4483233" y="1710701"/>
                </a:cubicBezTo>
                <a:cubicBezTo>
                  <a:pt x="4487285" y="1709396"/>
                  <a:pt x="4489985" y="1707146"/>
                  <a:pt x="4491334" y="1703951"/>
                </a:cubicBezTo>
                <a:cubicBezTo>
                  <a:pt x="4491155" y="1699540"/>
                  <a:pt x="4490434" y="1694859"/>
                  <a:pt x="4489174" y="1689909"/>
                </a:cubicBezTo>
                <a:cubicBezTo>
                  <a:pt x="4487914" y="1684958"/>
                  <a:pt x="4487194" y="1680277"/>
                  <a:pt x="4487015" y="1675867"/>
                </a:cubicBezTo>
                <a:cubicBezTo>
                  <a:pt x="4490210" y="1673526"/>
                  <a:pt x="4492460" y="1670106"/>
                  <a:pt x="4493765" y="1665605"/>
                </a:cubicBezTo>
                <a:cubicBezTo>
                  <a:pt x="4495071" y="1661104"/>
                  <a:pt x="4495700" y="1656604"/>
                  <a:pt x="4495655" y="1652103"/>
                </a:cubicBezTo>
                <a:lnTo>
                  <a:pt x="4476213" y="1669386"/>
                </a:lnTo>
                <a:cubicBezTo>
                  <a:pt x="4472476" y="1680952"/>
                  <a:pt x="4466986" y="1691303"/>
                  <a:pt x="4459739" y="1700440"/>
                </a:cubicBezTo>
                <a:cubicBezTo>
                  <a:pt x="4452494" y="1709576"/>
                  <a:pt x="4446463" y="1719388"/>
                  <a:pt x="4441648" y="1729874"/>
                </a:cubicBezTo>
                <a:cubicBezTo>
                  <a:pt x="4438361" y="1732170"/>
                  <a:pt x="4435212" y="1735140"/>
                  <a:pt x="4432197" y="1738786"/>
                </a:cubicBezTo>
                <a:cubicBezTo>
                  <a:pt x="4429181" y="1742431"/>
                  <a:pt x="4426571" y="1745942"/>
                  <a:pt x="4424365" y="1749317"/>
                </a:cubicBezTo>
                <a:cubicBezTo>
                  <a:pt x="4424456" y="1750622"/>
                  <a:pt x="4424275" y="1752333"/>
                  <a:pt x="4423824" y="1754448"/>
                </a:cubicBezTo>
                <a:cubicBezTo>
                  <a:pt x="4423374" y="1756563"/>
                  <a:pt x="4422114" y="1757733"/>
                  <a:pt x="4420044" y="1757958"/>
                </a:cubicBezTo>
                <a:lnTo>
                  <a:pt x="4415723" y="1757958"/>
                </a:lnTo>
                <a:cubicBezTo>
                  <a:pt x="4415769" y="1760569"/>
                  <a:pt x="4415138" y="1763990"/>
                  <a:pt x="4413834" y="1768220"/>
                </a:cubicBezTo>
                <a:cubicBezTo>
                  <a:pt x="4412529" y="1772450"/>
                  <a:pt x="4410278" y="1774791"/>
                  <a:pt x="4407082" y="1775241"/>
                </a:cubicBezTo>
                <a:cubicBezTo>
                  <a:pt x="4405655" y="1777081"/>
                  <a:pt x="4400108" y="1786122"/>
                  <a:pt x="4390440" y="1802365"/>
                </a:cubicBezTo>
                <a:cubicBezTo>
                  <a:pt x="4380772" y="1818607"/>
                  <a:pt x="4371223" y="1835330"/>
                  <a:pt x="4361795" y="1852532"/>
                </a:cubicBezTo>
                <a:cubicBezTo>
                  <a:pt x="4352368" y="1869735"/>
                  <a:pt x="4347301" y="1880696"/>
                  <a:pt x="4346594" y="1885417"/>
                </a:cubicBezTo>
                <a:cubicBezTo>
                  <a:pt x="4345513" y="1894509"/>
                  <a:pt x="4341192" y="1901709"/>
                  <a:pt x="4333632" y="1907020"/>
                </a:cubicBezTo>
                <a:cubicBezTo>
                  <a:pt x="4326071" y="1912331"/>
                  <a:pt x="4321750" y="1919532"/>
                  <a:pt x="4320669" y="1928623"/>
                </a:cubicBezTo>
                <a:cubicBezTo>
                  <a:pt x="4328951" y="1928893"/>
                  <a:pt x="4333991" y="1927813"/>
                  <a:pt x="4335792" y="1925383"/>
                </a:cubicBezTo>
                <a:cubicBezTo>
                  <a:pt x="4337593" y="1922953"/>
                  <a:pt x="4338312" y="1917552"/>
                  <a:pt x="4337953" y="1909181"/>
                </a:cubicBezTo>
                <a:lnTo>
                  <a:pt x="4355234" y="1889738"/>
                </a:lnTo>
                <a:cubicBezTo>
                  <a:pt x="4356315" y="1882897"/>
                  <a:pt x="4360636" y="1877676"/>
                  <a:pt x="4368196" y="1874075"/>
                </a:cubicBezTo>
                <a:cubicBezTo>
                  <a:pt x="4375757" y="1870475"/>
                  <a:pt x="4380078" y="1864174"/>
                  <a:pt x="4381159" y="1855172"/>
                </a:cubicBezTo>
                <a:cubicBezTo>
                  <a:pt x="4386604" y="1849592"/>
                  <a:pt x="4390835" y="1842931"/>
                  <a:pt x="4393850" y="1835190"/>
                </a:cubicBezTo>
                <a:cubicBezTo>
                  <a:pt x="4396865" y="1827449"/>
                  <a:pt x="4398395" y="1819707"/>
                  <a:pt x="4398440" y="1811966"/>
                </a:cubicBezTo>
                <a:cubicBezTo>
                  <a:pt x="4399162" y="1803595"/>
                  <a:pt x="4402041" y="1798734"/>
                  <a:pt x="4407082" y="1797384"/>
                </a:cubicBezTo>
                <a:cubicBezTo>
                  <a:pt x="4412124" y="1796034"/>
                  <a:pt x="4415004" y="1790093"/>
                  <a:pt x="4415723" y="1779562"/>
                </a:cubicBezTo>
                <a:lnTo>
                  <a:pt x="4433007" y="1751478"/>
                </a:lnTo>
                <a:cubicBezTo>
                  <a:pt x="4432962" y="1750262"/>
                  <a:pt x="4433052" y="1748912"/>
                  <a:pt x="4433276" y="1747427"/>
                </a:cubicBezTo>
                <a:cubicBezTo>
                  <a:pt x="4433502" y="1745942"/>
                  <a:pt x="4434131" y="1745132"/>
                  <a:pt x="4435167" y="1744997"/>
                </a:cubicBezTo>
                <a:cubicBezTo>
                  <a:pt x="4437416" y="1745402"/>
                  <a:pt x="4439398" y="1747292"/>
                  <a:pt x="4441108" y="1750667"/>
                </a:cubicBezTo>
                <a:cubicBezTo>
                  <a:pt x="4442818" y="1754043"/>
                  <a:pt x="4443718" y="1756473"/>
                  <a:pt x="4443807" y="1757958"/>
                </a:cubicBezTo>
                <a:cubicBezTo>
                  <a:pt x="4443268" y="1762729"/>
                  <a:pt x="4441108" y="1765069"/>
                  <a:pt x="4437328" y="1764979"/>
                </a:cubicBezTo>
                <a:cubicBezTo>
                  <a:pt x="4433547" y="1764890"/>
                  <a:pt x="4431387" y="1766150"/>
                  <a:pt x="4430846" y="1768760"/>
                </a:cubicBezTo>
                <a:cubicBezTo>
                  <a:pt x="4431025" y="1771055"/>
                  <a:pt x="4432287" y="1773486"/>
                  <a:pt x="4434627" y="1776051"/>
                </a:cubicBezTo>
                <a:cubicBezTo>
                  <a:pt x="4436966" y="1778616"/>
                  <a:pt x="4439307" y="1780507"/>
                  <a:pt x="4441648" y="1781722"/>
                </a:cubicBezTo>
                <a:lnTo>
                  <a:pt x="4424365" y="1790363"/>
                </a:lnTo>
                <a:cubicBezTo>
                  <a:pt x="4431387" y="1790724"/>
                  <a:pt x="4434086" y="1792704"/>
                  <a:pt x="4432466" y="1796304"/>
                </a:cubicBezTo>
                <a:cubicBezTo>
                  <a:pt x="4430846" y="1799905"/>
                  <a:pt x="4428145" y="1802965"/>
                  <a:pt x="4424365" y="1805486"/>
                </a:cubicBezTo>
                <a:cubicBezTo>
                  <a:pt x="4422114" y="1809851"/>
                  <a:pt x="4420135" y="1814622"/>
                  <a:pt x="4418425" y="1819797"/>
                </a:cubicBezTo>
                <a:cubicBezTo>
                  <a:pt x="4416715" y="1824973"/>
                  <a:pt x="4415814" y="1830284"/>
                  <a:pt x="4415723" y="1835730"/>
                </a:cubicBezTo>
                <a:cubicBezTo>
                  <a:pt x="4415678" y="1837980"/>
                  <a:pt x="4416309" y="1839960"/>
                  <a:pt x="4417615" y="1841671"/>
                </a:cubicBezTo>
                <a:cubicBezTo>
                  <a:pt x="4418918" y="1843381"/>
                  <a:pt x="4421169" y="1844281"/>
                  <a:pt x="4424365" y="1844371"/>
                </a:cubicBezTo>
                <a:cubicBezTo>
                  <a:pt x="4432826" y="1843651"/>
                  <a:pt x="4438588" y="1839150"/>
                  <a:pt x="4441648" y="1830869"/>
                </a:cubicBezTo>
                <a:cubicBezTo>
                  <a:pt x="4444709" y="1822588"/>
                  <a:pt x="4446148" y="1814847"/>
                  <a:pt x="4445969" y="1807646"/>
                </a:cubicBezTo>
                <a:lnTo>
                  <a:pt x="4463251" y="1824928"/>
                </a:lnTo>
                <a:lnTo>
                  <a:pt x="4467572" y="1853012"/>
                </a:lnTo>
                <a:cubicBezTo>
                  <a:pt x="4461900" y="1854093"/>
                  <a:pt x="4456500" y="1859493"/>
                  <a:pt x="4451369" y="1869215"/>
                </a:cubicBezTo>
                <a:cubicBezTo>
                  <a:pt x="4446239" y="1878936"/>
                  <a:pt x="4442997" y="1886497"/>
                  <a:pt x="4441648" y="1891898"/>
                </a:cubicBezTo>
                <a:cubicBezTo>
                  <a:pt x="4434536" y="1893833"/>
                  <a:pt x="4427155" y="1902924"/>
                  <a:pt x="4419504" y="1919172"/>
                </a:cubicBezTo>
                <a:cubicBezTo>
                  <a:pt x="4411853" y="1935419"/>
                  <a:pt x="4407713" y="1947211"/>
                  <a:pt x="4407082" y="1954547"/>
                </a:cubicBezTo>
                <a:lnTo>
                  <a:pt x="4387640" y="1965349"/>
                </a:lnTo>
                <a:cubicBezTo>
                  <a:pt x="4387009" y="1973765"/>
                  <a:pt x="4384489" y="1981776"/>
                  <a:pt x="4380078" y="1989382"/>
                </a:cubicBezTo>
                <a:cubicBezTo>
                  <a:pt x="4375668" y="1996989"/>
                  <a:pt x="4373148" y="2005540"/>
                  <a:pt x="4372517" y="2015036"/>
                </a:cubicBezTo>
                <a:cubicBezTo>
                  <a:pt x="4362661" y="2027008"/>
                  <a:pt x="4353209" y="2039790"/>
                  <a:pt x="4344164" y="2053382"/>
                </a:cubicBezTo>
                <a:cubicBezTo>
                  <a:pt x="4335116" y="2066974"/>
                  <a:pt x="4327286" y="2080836"/>
                  <a:pt x="4320669" y="2094968"/>
                </a:cubicBezTo>
                <a:cubicBezTo>
                  <a:pt x="4320040" y="2102574"/>
                  <a:pt x="4315900" y="2108425"/>
                  <a:pt x="4308247" y="2112520"/>
                </a:cubicBezTo>
                <a:cubicBezTo>
                  <a:pt x="4300596" y="2116616"/>
                  <a:pt x="4293215" y="2118686"/>
                  <a:pt x="4286105" y="2118731"/>
                </a:cubicBezTo>
                <a:cubicBezTo>
                  <a:pt x="4285519" y="2122332"/>
                  <a:pt x="4282910" y="2129713"/>
                  <a:pt x="4278273" y="2140874"/>
                </a:cubicBezTo>
                <a:cubicBezTo>
                  <a:pt x="4273637" y="2152036"/>
                  <a:pt x="4270488" y="2158337"/>
                  <a:pt x="4268823" y="2159777"/>
                </a:cubicBezTo>
                <a:cubicBezTo>
                  <a:pt x="4268013" y="2169904"/>
                  <a:pt x="4264772" y="2177195"/>
                  <a:pt x="4259100" y="2181650"/>
                </a:cubicBezTo>
                <a:cubicBezTo>
                  <a:pt x="4253429" y="2186106"/>
                  <a:pt x="4250189" y="2191777"/>
                  <a:pt x="4249380" y="2198663"/>
                </a:cubicBezTo>
                <a:lnTo>
                  <a:pt x="4234257" y="2222426"/>
                </a:lnTo>
                <a:cubicBezTo>
                  <a:pt x="4228811" y="2222336"/>
                  <a:pt x="4223500" y="2223057"/>
                  <a:pt x="4218325" y="2224587"/>
                </a:cubicBezTo>
                <a:cubicBezTo>
                  <a:pt x="4213150" y="2226117"/>
                  <a:pt x="4208379" y="2228997"/>
                  <a:pt x="4204013" y="2233228"/>
                </a:cubicBezTo>
                <a:cubicBezTo>
                  <a:pt x="4194382" y="2233588"/>
                  <a:pt x="4185019" y="2235028"/>
                  <a:pt x="4175929" y="2237549"/>
                </a:cubicBezTo>
                <a:cubicBezTo>
                  <a:pt x="4166838" y="2240069"/>
                  <a:pt x="4157476" y="2241509"/>
                  <a:pt x="4147844" y="2241869"/>
                </a:cubicBezTo>
                <a:lnTo>
                  <a:pt x="4134883" y="2256991"/>
                </a:lnTo>
                <a:cubicBezTo>
                  <a:pt x="4132542" y="2256991"/>
                  <a:pt x="4130202" y="2257532"/>
                  <a:pt x="4127861" y="2258612"/>
                </a:cubicBezTo>
                <a:cubicBezTo>
                  <a:pt x="4125522" y="2259692"/>
                  <a:pt x="4124262" y="2261312"/>
                  <a:pt x="4124081" y="2263473"/>
                </a:cubicBezTo>
                <a:lnTo>
                  <a:pt x="4124081" y="2265633"/>
                </a:lnTo>
                <a:cubicBezTo>
                  <a:pt x="4114360" y="2265903"/>
                  <a:pt x="4104638" y="2266983"/>
                  <a:pt x="4094917" y="2268873"/>
                </a:cubicBezTo>
                <a:cubicBezTo>
                  <a:pt x="4085196" y="2270764"/>
                  <a:pt x="4075473" y="2271843"/>
                  <a:pt x="4065752" y="2272114"/>
                </a:cubicBezTo>
                <a:cubicBezTo>
                  <a:pt x="4061521" y="2271979"/>
                  <a:pt x="4058642" y="2270628"/>
                  <a:pt x="4057112" y="2268063"/>
                </a:cubicBezTo>
                <a:cubicBezTo>
                  <a:pt x="4055581" y="2265498"/>
                  <a:pt x="4054861" y="2262528"/>
                  <a:pt x="4054950" y="2259152"/>
                </a:cubicBezTo>
                <a:cubicBezTo>
                  <a:pt x="4046039" y="2259287"/>
                  <a:pt x="4041180" y="2256316"/>
                  <a:pt x="4040369" y="2250241"/>
                </a:cubicBezTo>
                <a:cubicBezTo>
                  <a:pt x="4039558" y="2244165"/>
                  <a:pt x="4037938" y="2240654"/>
                  <a:pt x="4035508" y="2239709"/>
                </a:cubicBezTo>
                <a:cubicBezTo>
                  <a:pt x="4033303" y="2240024"/>
                  <a:pt x="4031233" y="2241554"/>
                  <a:pt x="4029298" y="2244299"/>
                </a:cubicBezTo>
                <a:cubicBezTo>
                  <a:pt x="4027362" y="2247045"/>
                  <a:pt x="4025832" y="2249115"/>
                  <a:pt x="4024706" y="2250511"/>
                </a:cubicBezTo>
                <a:cubicBezTo>
                  <a:pt x="4013994" y="2250781"/>
                  <a:pt x="4003554" y="2251861"/>
                  <a:pt x="3993383" y="2253751"/>
                </a:cubicBezTo>
                <a:cubicBezTo>
                  <a:pt x="3983210" y="2255641"/>
                  <a:pt x="3972770" y="2256722"/>
                  <a:pt x="3962058" y="2256991"/>
                </a:cubicBezTo>
                <a:cubicBezTo>
                  <a:pt x="3956432" y="2256452"/>
                  <a:pt x="3954181" y="2254291"/>
                  <a:pt x="3955307" y="2250511"/>
                </a:cubicBezTo>
                <a:cubicBezTo>
                  <a:pt x="3956432" y="2246730"/>
                  <a:pt x="3955801" y="2244570"/>
                  <a:pt x="3953417" y="2244030"/>
                </a:cubicBezTo>
                <a:cubicBezTo>
                  <a:pt x="3949951" y="2244659"/>
                  <a:pt x="3946080" y="2247720"/>
                  <a:pt x="3941804" y="2253211"/>
                </a:cubicBezTo>
                <a:cubicBezTo>
                  <a:pt x="3937529" y="2258702"/>
                  <a:pt x="3934199" y="2262842"/>
                  <a:pt x="3931812" y="2265633"/>
                </a:cubicBezTo>
                <a:cubicBezTo>
                  <a:pt x="3931228" y="2260412"/>
                  <a:pt x="3928077" y="2257352"/>
                  <a:pt x="3922361" y="2256452"/>
                </a:cubicBezTo>
                <a:cubicBezTo>
                  <a:pt x="3916646" y="2255552"/>
                  <a:pt x="3911875" y="2255731"/>
                  <a:pt x="3908050" y="2256991"/>
                </a:cubicBezTo>
                <a:cubicBezTo>
                  <a:pt x="3909400" y="2253346"/>
                  <a:pt x="3909939" y="2249295"/>
                  <a:pt x="3909669" y="2244840"/>
                </a:cubicBezTo>
                <a:cubicBezTo>
                  <a:pt x="3909400" y="2240384"/>
                  <a:pt x="3906699" y="2237954"/>
                  <a:pt x="3901568" y="2237549"/>
                </a:cubicBezTo>
                <a:lnTo>
                  <a:pt x="3888606" y="2222426"/>
                </a:lnTo>
                <a:cubicBezTo>
                  <a:pt x="3888787" y="2215855"/>
                  <a:pt x="3889506" y="2209015"/>
                  <a:pt x="3890768" y="2201903"/>
                </a:cubicBezTo>
                <a:cubicBezTo>
                  <a:pt x="3892028" y="2194792"/>
                  <a:pt x="3892747" y="2187951"/>
                  <a:pt x="3892927" y="2181380"/>
                </a:cubicBezTo>
                <a:lnTo>
                  <a:pt x="3875645" y="2170579"/>
                </a:lnTo>
                <a:lnTo>
                  <a:pt x="3858362" y="2138174"/>
                </a:lnTo>
                <a:cubicBezTo>
                  <a:pt x="3857147" y="2138264"/>
                  <a:pt x="3855797" y="2138084"/>
                  <a:pt x="3854312" y="2137634"/>
                </a:cubicBezTo>
                <a:cubicBezTo>
                  <a:pt x="3852826" y="2137184"/>
                  <a:pt x="3852017" y="2135924"/>
                  <a:pt x="3851881" y="2133853"/>
                </a:cubicBezTo>
                <a:cubicBezTo>
                  <a:pt x="3852512" y="2129713"/>
                  <a:pt x="3855032" y="2126112"/>
                  <a:pt x="3859443" y="2123052"/>
                </a:cubicBezTo>
                <a:cubicBezTo>
                  <a:pt x="3863852" y="2119991"/>
                  <a:pt x="3866373" y="2116391"/>
                  <a:pt x="3867004" y="2112250"/>
                </a:cubicBezTo>
                <a:cubicBezTo>
                  <a:pt x="3866913" y="2110180"/>
                  <a:pt x="3866013" y="2108920"/>
                  <a:pt x="3864303" y="2108470"/>
                </a:cubicBezTo>
                <a:cubicBezTo>
                  <a:pt x="3862592" y="2108020"/>
                  <a:pt x="3860613" y="2107840"/>
                  <a:pt x="3858362" y="2107930"/>
                </a:cubicBezTo>
                <a:lnTo>
                  <a:pt x="3847560" y="2090647"/>
                </a:lnTo>
                <a:cubicBezTo>
                  <a:pt x="3843329" y="2090422"/>
                  <a:pt x="3840450" y="2088712"/>
                  <a:pt x="3838920" y="2085517"/>
                </a:cubicBezTo>
                <a:cubicBezTo>
                  <a:pt x="3837389" y="2082321"/>
                  <a:pt x="3836669" y="2078991"/>
                  <a:pt x="3836760" y="2075525"/>
                </a:cubicBezTo>
                <a:lnTo>
                  <a:pt x="3838920" y="2064723"/>
                </a:lnTo>
                <a:cubicBezTo>
                  <a:pt x="3831865" y="2048748"/>
                  <a:pt x="3827251" y="2020930"/>
                  <a:pt x="3825077" y="1981271"/>
                </a:cubicBezTo>
                <a:cubicBezTo>
                  <a:pt x="3822904" y="1941612"/>
                  <a:pt x="3822291" y="1903873"/>
                  <a:pt x="3823237" y="1868055"/>
                </a:cubicBezTo>
                <a:cubicBezTo>
                  <a:pt x="3824184" y="1832236"/>
                  <a:pt x="3825811" y="1812100"/>
                  <a:pt x="3828118" y="1807646"/>
                </a:cubicBezTo>
                <a:cubicBezTo>
                  <a:pt x="3821997" y="1792163"/>
                  <a:pt x="3819117" y="1775601"/>
                  <a:pt x="3819477" y="1757958"/>
                </a:cubicBezTo>
                <a:lnTo>
                  <a:pt x="3821637" y="1684508"/>
                </a:lnTo>
                <a:lnTo>
                  <a:pt x="3812995" y="1667225"/>
                </a:lnTo>
                <a:cubicBezTo>
                  <a:pt x="3813355" y="1659529"/>
                  <a:pt x="3814796" y="1651698"/>
                  <a:pt x="3817316" y="1643732"/>
                </a:cubicBezTo>
                <a:cubicBezTo>
                  <a:pt x="3819836" y="1635766"/>
                  <a:pt x="3821277" y="1628475"/>
                  <a:pt x="3821637" y="1621859"/>
                </a:cubicBezTo>
                <a:cubicBezTo>
                  <a:pt x="3821637" y="1619518"/>
                  <a:pt x="3821096" y="1617178"/>
                  <a:pt x="3820017" y="1614838"/>
                </a:cubicBezTo>
                <a:cubicBezTo>
                  <a:pt x="3818936" y="1612497"/>
                  <a:pt x="3817316" y="1611237"/>
                  <a:pt x="3815156" y="1611057"/>
                </a:cubicBezTo>
                <a:cubicBezTo>
                  <a:pt x="3801519" y="1614478"/>
                  <a:pt x="3785047" y="1628160"/>
                  <a:pt x="3765739" y="1652103"/>
                </a:cubicBezTo>
                <a:cubicBezTo>
                  <a:pt x="3746431" y="1676046"/>
                  <a:pt x="3734820" y="1689729"/>
                  <a:pt x="3730903" y="1693149"/>
                </a:cubicBezTo>
                <a:cubicBezTo>
                  <a:pt x="3725818" y="1692879"/>
                  <a:pt x="3723028" y="1693419"/>
                  <a:pt x="3722533" y="1694769"/>
                </a:cubicBezTo>
                <a:cubicBezTo>
                  <a:pt x="3722038" y="1696119"/>
                  <a:pt x="3721947" y="1699900"/>
                  <a:pt x="3722262" y="1706111"/>
                </a:cubicBezTo>
                <a:cubicBezTo>
                  <a:pt x="3719067" y="1707371"/>
                  <a:pt x="3716817" y="1709711"/>
                  <a:pt x="3715511" y="1713132"/>
                </a:cubicBezTo>
                <a:cubicBezTo>
                  <a:pt x="3714206" y="1716552"/>
                  <a:pt x="3713575" y="1719973"/>
                  <a:pt x="3713620" y="1723393"/>
                </a:cubicBezTo>
                <a:lnTo>
                  <a:pt x="3698499" y="1738516"/>
                </a:lnTo>
                <a:cubicBezTo>
                  <a:pt x="3689948" y="1740316"/>
                  <a:pt x="3679506" y="1747517"/>
                  <a:pt x="3667174" y="1760119"/>
                </a:cubicBezTo>
                <a:cubicBezTo>
                  <a:pt x="3654843" y="1772721"/>
                  <a:pt x="3646561" y="1779922"/>
                  <a:pt x="3642330" y="1781722"/>
                </a:cubicBezTo>
                <a:cubicBezTo>
                  <a:pt x="3636525" y="1791579"/>
                  <a:pt x="3628694" y="1801030"/>
                  <a:pt x="3618837" y="1810076"/>
                </a:cubicBezTo>
                <a:cubicBezTo>
                  <a:pt x="3608981" y="1819123"/>
                  <a:pt x="3599529" y="1826954"/>
                  <a:pt x="3590482" y="1833570"/>
                </a:cubicBezTo>
                <a:lnTo>
                  <a:pt x="3590482" y="1848692"/>
                </a:lnTo>
                <a:lnTo>
                  <a:pt x="3581841" y="1853012"/>
                </a:lnTo>
                <a:cubicBezTo>
                  <a:pt x="3581886" y="1853373"/>
                  <a:pt x="3581797" y="1854813"/>
                  <a:pt x="3581571" y="1857333"/>
                </a:cubicBezTo>
                <a:cubicBezTo>
                  <a:pt x="3581347" y="1859854"/>
                  <a:pt x="3580716" y="1861293"/>
                  <a:pt x="3579682" y="1861654"/>
                </a:cubicBezTo>
                <a:cubicBezTo>
                  <a:pt x="3577565" y="1861429"/>
                  <a:pt x="3575857" y="1860259"/>
                  <a:pt x="3574552" y="1858143"/>
                </a:cubicBezTo>
                <a:cubicBezTo>
                  <a:pt x="3573246" y="1856028"/>
                  <a:pt x="3572075" y="1854317"/>
                  <a:pt x="3571041" y="1853012"/>
                </a:cubicBezTo>
                <a:cubicBezTo>
                  <a:pt x="3563524" y="1858548"/>
                  <a:pt x="3555872" y="1864219"/>
                  <a:pt x="3548086" y="1870025"/>
                </a:cubicBezTo>
                <a:cubicBezTo>
                  <a:pt x="3540301" y="1875831"/>
                  <a:pt x="3532110" y="1880962"/>
                  <a:pt x="3523514" y="1885417"/>
                </a:cubicBezTo>
                <a:lnTo>
                  <a:pt x="3519193" y="1909181"/>
                </a:lnTo>
                <a:cubicBezTo>
                  <a:pt x="3516942" y="1912466"/>
                  <a:pt x="3513881" y="1915077"/>
                  <a:pt x="3510012" y="1917012"/>
                </a:cubicBezTo>
                <a:cubicBezTo>
                  <a:pt x="3506140" y="1918947"/>
                  <a:pt x="3502000" y="1919937"/>
                  <a:pt x="3497590" y="1919982"/>
                </a:cubicBezTo>
                <a:lnTo>
                  <a:pt x="3493269" y="1909181"/>
                </a:lnTo>
                <a:cubicBezTo>
                  <a:pt x="3488318" y="1908821"/>
                  <a:pt x="3482556" y="1909001"/>
                  <a:pt x="3475986" y="1909721"/>
                </a:cubicBezTo>
                <a:cubicBezTo>
                  <a:pt x="3469415" y="1910441"/>
                  <a:pt x="3465815" y="1913861"/>
                  <a:pt x="3465184" y="1919982"/>
                </a:cubicBezTo>
                <a:cubicBezTo>
                  <a:pt x="3461764" y="1919937"/>
                  <a:pt x="3458343" y="1920567"/>
                  <a:pt x="3454922" y="1921872"/>
                </a:cubicBezTo>
                <a:cubicBezTo>
                  <a:pt x="3451502" y="1923178"/>
                  <a:pt x="3449163" y="1925428"/>
                  <a:pt x="3447903" y="1928623"/>
                </a:cubicBezTo>
                <a:cubicBezTo>
                  <a:pt x="3437775" y="1930694"/>
                  <a:pt x="3426704" y="1938975"/>
                  <a:pt x="3414687" y="1953467"/>
                </a:cubicBezTo>
                <a:cubicBezTo>
                  <a:pt x="3402670" y="1967959"/>
                  <a:pt x="3392139" y="1976240"/>
                  <a:pt x="3383092" y="1978311"/>
                </a:cubicBezTo>
                <a:cubicBezTo>
                  <a:pt x="3383138" y="1981686"/>
                  <a:pt x="3384128" y="1985197"/>
                  <a:pt x="3386063" y="1988842"/>
                </a:cubicBezTo>
                <a:cubicBezTo>
                  <a:pt x="3387999" y="1992488"/>
                  <a:pt x="3390609" y="1995458"/>
                  <a:pt x="3393895" y="1997753"/>
                </a:cubicBezTo>
                <a:cubicBezTo>
                  <a:pt x="3393804" y="1999059"/>
                  <a:pt x="3393985" y="2000769"/>
                  <a:pt x="3394435" y="2002884"/>
                </a:cubicBezTo>
                <a:cubicBezTo>
                  <a:pt x="3394885" y="2004999"/>
                  <a:pt x="3396145" y="2006170"/>
                  <a:pt x="3398215" y="2006395"/>
                </a:cubicBezTo>
                <a:cubicBezTo>
                  <a:pt x="3407217" y="2004685"/>
                  <a:pt x="3417297" y="1997844"/>
                  <a:pt x="3428459" y="1985872"/>
                </a:cubicBezTo>
                <a:cubicBezTo>
                  <a:pt x="3439621" y="1973900"/>
                  <a:pt x="3449702" y="1967059"/>
                  <a:pt x="3458703" y="1965349"/>
                </a:cubicBezTo>
                <a:cubicBezTo>
                  <a:pt x="3459739" y="1965484"/>
                  <a:pt x="3460368" y="1966294"/>
                  <a:pt x="3460594" y="1967779"/>
                </a:cubicBezTo>
                <a:cubicBezTo>
                  <a:pt x="3460818" y="1969264"/>
                  <a:pt x="3460909" y="1970615"/>
                  <a:pt x="3460863" y="1971830"/>
                </a:cubicBezTo>
                <a:lnTo>
                  <a:pt x="3383092" y="2047441"/>
                </a:lnTo>
                <a:cubicBezTo>
                  <a:pt x="3381787" y="2050547"/>
                  <a:pt x="3379538" y="2052437"/>
                  <a:pt x="3376342" y="2053112"/>
                </a:cubicBezTo>
                <a:cubicBezTo>
                  <a:pt x="3373147" y="2053787"/>
                  <a:pt x="3370356" y="2054057"/>
                  <a:pt x="3367971" y="2053922"/>
                </a:cubicBezTo>
                <a:cubicBezTo>
                  <a:pt x="3366890" y="2055227"/>
                  <a:pt x="3365811" y="2056937"/>
                  <a:pt x="3364730" y="2059053"/>
                </a:cubicBezTo>
                <a:cubicBezTo>
                  <a:pt x="3363650" y="2061168"/>
                  <a:pt x="3362569" y="2062338"/>
                  <a:pt x="3361490" y="2062563"/>
                </a:cubicBezTo>
                <a:cubicBezTo>
                  <a:pt x="3359418" y="2062338"/>
                  <a:pt x="3358158" y="2061168"/>
                  <a:pt x="3357708" y="2059053"/>
                </a:cubicBezTo>
                <a:cubicBezTo>
                  <a:pt x="3357258" y="2056937"/>
                  <a:pt x="3357079" y="2055227"/>
                  <a:pt x="3357169" y="2053922"/>
                </a:cubicBezTo>
                <a:cubicBezTo>
                  <a:pt x="3360995" y="2052797"/>
                  <a:pt x="3365766" y="2050726"/>
                  <a:pt x="3371480" y="2047711"/>
                </a:cubicBezTo>
                <a:cubicBezTo>
                  <a:pt x="3377197" y="2044696"/>
                  <a:pt x="3380348" y="2041005"/>
                  <a:pt x="3380932" y="2036639"/>
                </a:cubicBezTo>
                <a:cubicBezTo>
                  <a:pt x="3380842" y="2034524"/>
                  <a:pt x="3379941" y="2032814"/>
                  <a:pt x="3378233" y="2031509"/>
                </a:cubicBezTo>
                <a:cubicBezTo>
                  <a:pt x="3376521" y="2030203"/>
                  <a:pt x="3374541" y="2029033"/>
                  <a:pt x="3372292" y="2027998"/>
                </a:cubicBezTo>
                <a:cubicBezTo>
                  <a:pt x="3372292" y="2026693"/>
                  <a:pt x="3371751" y="2024983"/>
                  <a:pt x="3370670" y="2022867"/>
                </a:cubicBezTo>
                <a:cubicBezTo>
                  <a:pt x="3369591" y="2020752"/>
                  <a:pt x="3367971" y="2019582"/>
                  <a:pt x="3365811" y="2019357"/>
                </a:cubicBezTo>
                <a:lnTo>
                  <a:pt x="3365811" y="2023677"/>
                </a:lnTo>
                <a:lnTo>
                  <a:pt x="3352848" y="2038799"/>
                </a:lnTo>
                <a:cubicBezTo>
                  <a:pt x="3345467" y="2039475"/>
                  <a:pt x="3340246" y="2043526"/>
                  <a:pt x="3337185" y="2050952"/>
                </a:cubicBezTo>
                <a:cubicBezTo>
                  <a:pt x="3334126" y="2058378"/>
                  <a:pt x="3332145" y="2065128"/>
                  <a:pt x="3331244" y="2071204"/>
                </a:cubicBezTo>
                <a:cubicBezTo>
                  <a:pt x="3323910" y="2072330"/>
                  <a:pt x="3319139" y="2074940"/>
                  <a:pt x="3316933" y="2079036"/>
                </a:cubicBezTo>
                <a:cubicBezTo>
                  <a:pt x="3314728" y="2083131"/>
                  <a:pt x="3313737" y="2088442"/>
                  <a:pt x="3313963" y="2094968"/>
                </a:cubicBezTo>
                <a:cubicBezTo>
                  <a:pt x="3303385" y="2106084"/>
                  <a:pt x="3293214" y="2117876"/>
                  <a:pt x="3283448" y="2130343"/>
                </a:cubicBezTo>
                <a:cubicBezTo>
                  <a:pt x="3273682" y="2142810"/>
                  <a:pt x="3262970" y="2154061"/>
                  <a:pt x="3251313" y="2164098"/>
                </a:cubicBezTo>
                <a:lnTo>
                  <a:pt x="3227550" y="2157617"/>
                </a:lnTo>
                <a:lnTo>
                  <a:pt x="3242673" y="2172739"/>
                </a:lnTo>
                <a:lnTo>
                  <a:pt x="3218909" y="2174900"/>
                </a:lnTo>
                <a:lnTo>
                  <a:pt x="3208107" y="2181380"/>
                </a:lnTo>
                <a:lnTo>
                  <a:pt x="3188665" y="2209465"/>
                </a:lnTo>
                <a:cubicBezTo>
                  <a:pt x="3177053" y="2209060"/>
                  <a:pt x="3165171" y="2207709"/>
                  <a:pt x="3153019" y="2205414"/>
                </a:cubicBezTo>
                <a:cubicBezTo>
                  <a:pt x="3140868" y="2203118"/>
                  <a:pt x="3126825" y="2202308"/>
                  <a:pt x="3110892" y="2202984"/>
                </a:cubicBezTo>
                <a:cubicBezTo>
                  <a:pt x="3110937" y="2204199"/>
                  <a:pt x="3110848" y="2205549"/>
                  <a:pt x="3110622" y="2207034"/>
                </a:cubicBezTo>
                <a:cubicBezTo>
                  <a:pt x="3110398" y="2208519"/>
                  <a:pt x="3109767" y="2209330"/>
                  <a:pt x="3108733" y="2209465"/>
                </a:cubicBezTo>
                <a:cubicBezTo>
                  <a:pt x="3105132" y="2208655"/>
                  <a:pt x="3100992" y="2204874"/>
                  <a:pt x="3096310" y="2198123"/>
                </a:cubicBezTo>
                <a:cubicBezTo>
                  <a:pt x="3091630" y="2191372"/>
                  <a:pt x="3088569" y="2186511"/>
                  <a:pt x="3087129" y="2183541"/>
                </a:cubicBezTo>
                <a:lnTo>
                  <a:pt x="3067686" y="2179220"/>
                </a:lnTo>
                <a:lnTo>
                  <a:pt x="3054724" y="2157617"/>
                </a:lnTo>
                <a:cubicBezTo>
                  <a:pt x="3050493" y="2167428"/>
                  <a:pt x="3045993" y="2177510"/>
                  <a:pt x="3041222" y="2187861"/>
                </a:cubicBezTo>
                <a:cubicBezTo>
                  <a:pt x="3036451" y="2198213"/>
                  <a:pt x="3030870" y="2208294"/>
                  <a:pt x="3024480" y="2218106"/>
                </a:cubicBezTo>
                <a:cubicBezTo>
                  <a:pt x="3019214" y="2218736"/>
                  <a:pt x="3015703" y="2222336"/>
                  <a:pt x="3013948" y="2228907"/>
                </a:cubicBezTo>
                <a:cubicBezTo>
                  <a:pt x="3012193" y="2235478"/>
                  <a:pt x="3011382" y="2241239"/>
                  <a:pt x="3011518" y="2246190"/>
                </a:cubicBezTo>
                <a:cubicBezTo>
                  <a:pt x="2986359" y="2247405"/>
                  <a:pt x="2971327" y="2247135"/>
                  <a:pt x="2966421" y="2245380"/>
                </a:cubicBezTo>
                <a:cubicBezTo>
                  <a:pt x="2961515" y="2243625"/>
                  <a:pt x="2962146" y="2233093"/>
                  <a:pt x="2968311" y="2213785"/>
                </a:cubicBezTo>
                <a:cubicBezTo>
                  <a:pt x="2967006" y="2213740"/>
                  <a:pt x="2965296" y="2213830"/>
                  <a:pt x="2963181" y="2214055"/>
                </a:cubicBezTo>
                <a:cubicBezTo>
                  <a:pt x="2961066" y="2214280"/>
                  <a:pt x="2959895" y="2214910"/>
                  <a:pt x="2959671" y="2215946"/>
                </a:cubicBezTo>
                <a:cubicBezTo>
                  <a:pt x="2959715" y="2219051"/>
                  <a:pt x="2959085" y="2220941"/>
                  <a:pt x="2957780" y="2221616"/>
                </a:cubicBezTo>
                <a:cubicBezTo>
                  <a:pt x="2956475" y="2222292"/>
                  <a:pt x="2954224" y="2222561"/>
                  <a:pt x="2951029" y="2222426"/>
                </a:cubicBezTo>
                <a:cubicBezTo>
                  <a:pt x="2945493" y="2224677"/>
                  <a:pt x="2939822" y="2227737"/>
                  <a:pt x="2934016" y="2231608"/>
                </a:cubicBezTo>
                <a:cubicBezTo>
                  <a:pt x="2928210" y="2235478"/>
                  <a:pt x="2923080" y="2239619"/>
                  <a:pt x="2918624" y="2244030"/>
                </a:cubicBezTo>
                <a:cubicBezTo>
                  <a:pt x="2918714" y="2248350"/>
                  <a:pt x="2917994" y="2251591"/>
                  <a:pt x="2916464" y="2253751"/>
                </a:cubicBezTo>
                <a:cubicBezTo>
                  <a:pt x="2914934" y="2255911"/>
                  <a:pt x="2912053" y="2256991"/>
                  <a:pt x="2907823" y="2256991"/>
                </a:cubicBezTo>
                <a:lnTo>
                  <a:pt x="2890540" y="2256991"/>
                </a:lnTo>
                <a:lnTo>
                  <a:pt x="2873258" y="2274274"/>
                </a:lnTo>
                <a:lnTo>
                  <a:pt x="2847334" y="2265633"/>
                </a:lnTo>
                <a:cubicBezTo>
                  <a:pt x="2847289" y="2262168"/>
                  <a:pt x="2847919" y="2258297"/>
                  <a:pt x="2849224" y="2254021"/>
                </a:cubicBezTo>
                <a:cubicBezTo>
                  <a:pt x="2850529" y="2249746"/>
                  <a:pt x="2852779" y="2246415"/>
                  <a:pt x="2855975" y="2244030"/>
                </a:cubicBezTo>
                <a:lnTo>
                  <a:pt x="2838694" y="2202984"/>
                </a:lnTo>
                <a:cubicBezTo>
                  <a:pt x="2838422" y="2184891"/>
                  <a:pt x="2836262" y="2167608"/>
                  <a:pt x="2832211" y="2151136"/>
                </a:cubicBezTo>
                <a:cubicBezTo>
                  <a:pt x="2828161" y="2134664"/>
                  <a:pt x="2823840" y="2117381"/>
                  <a:pt x="2819249" y="2099288"/>
                </a:cubicBezTo>
                <a:cubicBezTo>
                  <a:pt x="2812409" y="2098928"/>
                  <a:pt x="2808808" y="2095328"/>
                  <a:pt x="2808448" y="2088487"/>
                </a:cubicBezTo>
                <a:lnTo>
                  <a:pt x="2808448" y="2084166"/>
                </a:lnTo>
                <a:lnTo>
                  <a:pt x="2795486" y="2071204"/>
                </a:lnTo>
                <a:lnTo>
                  <a:pt x="2795486" y="2051762"/>
                </a:lnTo>
                <a:cubicBezTo>
                  <a:pt x="2789680" y="2046451"/>
                  <a:pt x="2784009" y="2040870"/>
                  <a:pt x="2778473" y="2035019"/>
                </a:cubicBezTo>
                <a:cubicBezTo>
                  <a:pt x="2772938" y="2029168"/>
                  <a:pt x="2769967" y="2022507"/>
                  <a:pt x="2769562" y="2015036"/>
                </a:cubicBezTo>
                <a:cubicBezTo>
                  <a:pt x="2768977" y="2007610"/>
                  <a:pt x="2768527" y="1995458"/>
                  <a:pt x="2768212" y="1978581"/>
                </a:cubicBezTo>
                <a:cubicBezTo>
                  <a:pt x="2767897" y="1961703"/>
                  <a:pt x="2771228" y="1952252"/>
                  <a:pt x="2778204" y="1950227"/>
                </a:cubicBezTo>
                <a:lnTo>
                  <a:pt x="2780364" y="1950227"/>
                </a:lnTo>
                <a:cubicBezTo>
                  <a:pt x="2780634" y="1942711"/>
                  <a:pt x="2781715" y="1935059"/>
                  <a:pt x="2783604" y="1927273"/>
                </a:cubicBezTo>
                <a:cubicBezTo>
                  <a:pt x="2785495" y="1919487"/>
                  <a:pt x="2786574" y="1911296"/>
                  <a:pt x="2786845" y="1902700"/>
                </a:cubicBezTo>
                <a:lnTo>
                  <a:pt x="2795486" y="1894059"/>
                </a:lnTo>
                <a:cubicBezTo>
                  <a:pt x="2795711" y="1884652"/>
                  <a:pt x="2798501" y="1877541"/>
                  <a:pt x="2803857" y="1872725"/>
                </a:cubicBezTo>
                <a:cubicBezTo>
                  <a:pt x="2809213" y="1867909"/>
                  <a:pt x="2815784" y="1863499"/>
                  <a:pt x="2823570" y="1859493"/>
                </a:cubicBezTo>
                <a:lnTo>
                  <a:pt x="2840853" y="1816287"/>
                </a:lnTo>
                <a:lnTo>
                  <a:pt x="2840853" y="1790363"/>
                </a:lnTo>
                <a:cubicBezTo>
                  <a:pt x="2843013" y="1788563"/>
                  <a:pt x="2845173" y="1787843"/>
                  <a:pt x="2847334" y="1788203"/>
                </a:cubicBezTo>
                <a:cubicBezTo>
                  <a:pt x="2850529" y="1788518"/>
                  <a:pt x="2852779" y="1788428"/>
                  <a:pt x="2854084" y="1787933"/>
                </a:cubicBezTo>
                <a:cubicBezTo>
                  <a:pt x="2855390" y="1787438"/>
                  <a:pt x="2856020" y="1784647"/>
                  <a:pt x="2855975" y="1779562"/>
                </a:cubicBezTo>
                <a:cubicBezTo>
                  <a:pt x="2854039" y="1776771"/>
                  <a:pt x="2851430" y="1772631"/>
                  <a:pt x="2848144" y="1767140"/>
                </a:cubicBezTo>
                <a:cubicBezTo>
                  <a:pt x="2844858" y="1761649"/>
                  <a:pt x="2846028" y="1758589"/>
                  <a:pt x="2851654" y="1757958"/>
                </a:cubicBezTo>
                <a:lnTo>
                  <a:pt x="2866777" y="1742836"/>
                </a:lnTo>
                <a:cubicBezTo>
                  <a:pt x="2868847" y="1719253"/>
                  <a:pt x="2877128" y="1697290"/>
                  <a:pt x="2891621" y="1676946"/>
                </a:cubicBezTo>
                <a:cubicBezTo>
                  <a:pt x="2906112" y="1656604"/>
                  <a:pt x="2914393" y="1630320"/>
                  <a:pt x="2916464" y="1598095"/>
                </a:cubicBezTo>
                <a:cubicBezTo>
                  <a:pt x="2922584" y="1593415"/>
                  <a:pt x="2927625" y="1587654"/>
                  <a:pt x="2931586" y="1580813"/>
                </a:cubicBezTo>
                <a:cubicBezTo>
                  <a:pt x="2931361" y="1572082"/>
                  <a:pt x="2932351" y="1563620"/>
                  <a:pt x="2934556" y="1555429"/>
                </a:cubicBezTo>
                <a:cubicBezTo>
                  <a:pt x="2936762" y="1547238"/>
                  <a:pt x="2941532" y="1539857"/>
                  <a:pt x="2948868" y="1533286"/>
                </a:cubicBezTo>
                <a:lnTo>
                  <a:pt x="2966151" y="1487919"/>
                </a:lnTo>
                <a:cubicBezTo>
                  <a:pt x="2970292" y="1487559"/>
                  <a:pt x="2972812" y="1485579"/>
                  <a:pt x="2973712" y="1481978"/>
                </a:cubicBezTo>
                <a:cubicBezTo>
                  <a:pt x="2974613" y="1478377"/>
                  <a:pt x="2974972" y="1475317"/>
                  <a:pt x="2974792" y="1472797"/>
                </a:cubicBezTo>
                <a:cubicBezTo>
                  <a:pt x="2974477" y="1466136"/>
                  <a:pt x="2974567" y="1459475"/>
                  <a:pt x="2975063" y="1452814"/>
                </a:cubicBezTo>
                <a:cubicBezTo>
                  <a:pt x="2975557" y="1446153"/>
                  <a:pt x="2978348" y="1440572"/>
                  <a:pt x="2983433" y="1436071"/>
                </a:cubicBezTo>
                <a:cubicBezTo>
                  <a:pt x="2984243" y="1428150"/>
                  <a:pt x="2987484" y="1419149"/>
                  <a:pt x="2993155" y="1409068"/>
                </a:cubicBezTo>
                <a:cubicBezTo>
                  <a:pt x="2998826" y="1398986"/>
                  <a:pt x="3002066" y="1389985"/>
                  <a:pt x="3002876" y="1382064"/>
                </a:cubicBezTo>
                <a:cubicBezTo>
                  <a:pt x="3011024" y="1370227"/>
                  <a:pt x="3019034" y="1357715"/>
                  <a:pt x="3026910" y="1344528"/>
                </a:cubicBezTo>
                <a:cubicBezTo>
                  <a:pt x="3034786" y="1331341"/>
                  <a:pt x="3039017" y="1317209"/>
                  <a:pt x="3039602" y="1302132"/>
                </a:cubicBezTo>
                <a:cubicBezTo>
                  <a:pt x="3039693" y="1298757"/>
                  <a:pt x="3038971" y="1295786"/>
                  <a:pt x="3037441" y="1293220"/>
                </a:cubicBezTo>
                <a:cubicBezTo>
                  <a:pt x="3035911" y="1290655"/>
                  <a:pt x="3033031" y="1289305"/>
                  <a:pt x="3028800" y="1289170"/>
                </a:cubicBezTo>
                <a:lnTo>
                  <a:pt x="3028800" y="1278368"/>
                </a:lnTo>
                <a:cubicBezTo>
                  <a:pt x="3029970" y="1248304"/>
                  <a:pt x="3034651" y="1233902"/>
                  <a:pt x="3042842" y="1235162"/>
                </a:cubicBezTo>
                <a:cubicBezTo>
                  <a:pt x="3051033" y="1236423"/>
                  <a:pt x="3055714" y="1232822"/>
                  <a:pt x="3056884" y="1224361"/>
                </a:cubicBezTo>
                <a:lnTo>
                  <a:pt x="3056884" y="1217879"/>
                </a:lnTo>
                <a:cubicBezTo>
                  <a:pt x="3058324" y="1214324"/>
                  <a:pt x="3064085" y="1199292"/>
                  <a:pt x="3074167" y="1172783"/>
                </a:cubicBezTo>
                <a:cubicBezTo>
                  <a:pt x="3084248" y="1146274"/>
                  <a:pt x="3090009" y="1129622"/>
                  <a:pt x="3091449" y="1122826"/>
                </a:cubicBezTo>
                <a:cubicBezTo>
                  <a:pt x="3091180" y="1118820"/>
                  <a:pt x="3091180" y="1113329"/>
                  <a:pt x="3091449" y="1106353"/>
                </a:cubicBezTo>
                <a:cubicBezTo>
                  <a:pt x="3091719" y="1099378"/>
                  <a:pt x="3093880" y="1095507"/>
                  <a:pt x="3097930" y="1094742"/>
                </a:cubicBezTo>
                <a:lnTo>
                  <a:pt x="3100092" y="1094742"/>
                </a:lnTo>
                <a:cubicBezTo>
                  <a:pt x="3099506" y="1086145"/>
                  <a:pt x="3100137" y="1076334"/>
                  <a:pt x="3101981" y="1065307"/>
                </a:cubicBezTo>
                <a:cubicBezTo>
                  <a:pt x="3103827" y="1054280"/>
                  <a:pt x="3110398" y="1048250"/>
                  <a:pt x="3121694" y="1047215"/>
                </a:cubicBezTo>
                <a:cubicBezTo>
                  <a:pt x="3125429" y="1034298"/>
                  <a:pt x="3129840" y="1018545"/>
                  <a:pt x="3134925" y="999958"/>
                </a:cubicBezTo>
                <a:cubicBezTo>
                  <a:pt x="3140011" y="981370"/>
                  <a:pt x="3142803" y="966158"/>
                  <a:pt x="3143298" y="954321"/>
                </a:cubicBezTo>
                <a:cubicBezTo>
                  <a:pt x="3153469" y="955671"/>
                  <a:pt x="3159050" y="952431"/>
                  <a:pt x="3160039" y="944600"/>
                </a:cubicBezTo>
                <a:cubicBezTo>
                  <a:pt x="3161029" y="936769"/>
                  <a:pt x="3161210" y="929208"/>
                  <a:pt x="3160579" y="921916"/>
                </a:cubicBezTo>
                <a:lnTo>
                  <a:pt x="3173542" y="913275"/>
                </a:lnTo>
                <a:cubicBezTo>
                  <a:pt x="3173947" y="892392"/>
                  <a:pt x="3177458" y="870429"/>
                  <a:pt x="3184073" y="847386"/>
                </a:cubicBezTo>
                <a:cubicBezTo>
                  <a:pt x="3190690" y="824342"/>
                  <a:pt x="3197981" y="802379"/>
                  <a:pt x="3205946" y="781496"/>
                </a:cubicBezTo>
                <a:cubicBezTo>
                  <a:pt x="3205991" y="777041"/>
                  <a:pt x="3206982" y="772450"/>
                  <a:pt x="3208917" y="767724"/>
                </a:cubicBezTo>
                <a:cubicBezTo>
                  <a:pt x="3210853" y="762998"/>
                  <a:pt x="3213463" y="758948"/>
                  <a:pt x="3216748" y="755572"/>
                </a:cubicBezTo>
                <a:cubicBezTo>
                  <a:pt x="3216703" y="751161"/>
                  <a:pt x="3217334" y="746481"/>
                  <a:pt x="3218639" y="741530"/>
                </a:cubicBezTo>
                <a:cubicBezTo>
                  <a:pt x="3219944" y="736579"/>
                  <a:pt x="3222194" y="731898"/>
                  <a:pt x="3225390" y="727488"/>
                </a:cubicBezTo>
                <a:cubicBezTo>
                  <a:pt x="3225569" y="713536"/>
                  <a:pt x="3227910" y="700394"/>
                  <a:pt x="3232410" y="688062"/>
                </a:cubicBezTo>
                <a:cubicBezTo>
                  <a:pt x="3236912" y="675731"/>
                  <a:pt x="3242492" y="663668"/>
                  <a:pt x="3249152" y="651877"/>
                </a:cubicBezTo>
                <a:cubicBezTo>
                  <a:pt x="3249379" y="632389"/>
                  <a:pt x="3255409" y="614116"/>
                  <a:pt x="3267246" y="597059"/>
                </a:cubicBezTo>
                <a:cubicBezTo>
                  <a:pt x="3279082" y="580001"/>
                  <a:pt x="3295374" y="570910"/>
                  <a:pt x="3316123" y="569785"/>
                </a:cubicBezTo>
                <a:cubicBezTo>
                  <a:pt x="3317293" y="573341"/>
                  <a:pt x="3319273" y="577031"/>
                  <a:pt x="3322064" y="580856"/>
                </a:cubicBezTo>
                <a:cubicBezTo>
                  <a:pt x="3324853" y="584682"/>
                  <a:pt x="3327914" y="586753"/>
                  <a:pt x="3331244" y="587067"/>
                </a:cubicBezTo>
                <a:cubicBezTo>
                  <a:pt x="3334486" y="586977"/>
                  <a:pt x="3337185" y="586077"/>
                  <a:pt x="3339347" y="584367"/>
                </a:cubicBezTo>
                <a:cubicBezTo>
                  <a:pt x="3341506" y="582657"/>
                  <a:pt x="3343127" y="580676"/>
                  <a:pt x="3344207" y="578426"/>
                </a:cubicBezTo>
                <a:cubicBezTo>
                  <a:pt x="3348437" y="577166"/>
                  <a:pt x="3351319" y="574826"/>
                  <a:pt x="3352848" y="571405"/>
                </a:cubicBezTo>
                <a:cubicBezTo>
                  <a:pt x="3354378" y="567984"/>
                  <a:pt x="3355099" y="564564"/>
                  <a:pt x="3355009" y="561144"/>
                </a:cubicBezTo>
                <a:cubicBezTo>
                  <a:pt x="3360409" y="552367"/>
                  <a:pt x="3365271" y="542916"/>
                  <a:pt x="3369591" y="532789"/>
                </a:cubicBezTo>
                <a:cubicBezTo>
                  <a:pt x="3373912" y="522663"/>
                  <a:pt x="3377693" y="512672"/>
                  <a:pt x="3380932" y="502816"/>
                </a:cubicBezTo>
                <a:cubicBezTo>
                  <a:pt x="3387008" y="503895"/>
                  <a:pt x="3393759" y="506595"/>
                  <a:pt x="3401186" y="510916"/>
                </a:cubicBezTo>
                <a:cubicBezTo>
                  <a:pt x="3408612" y="515237"/>
                  <a:pt x="3412662" y="521178"/>
                  <a:pt x="3413336" y="528739"/>
                </a:cubicBezTo>
                <a:lnTo>
                  <a:pt x="3443582" y="526578"/>
                </a:lnTo>
                <a:cubicBezTo>
                  <a:pt x="3443222" y="518297"/>
                  <a:pt x="3443942" y="513256"/>
                  <a:pt x="3445742" y="511456"/>
                </a:cubicBezTo>
                <a:cubicBezTo>
                  <a:pt x="3447541" y="509656"/>
                  <a:pt x="3452583" y="508936"/>
                  <a:pt x="3460863" y="509296"/>
                </a:cubicBezTo>
                <a:cubicBezTo>
                  <a:pt x="3460818" y="508936"/>
                  <a:pt x="3460909" y="507496"/>
                  <a:pt x="3461134" y="504975"/>
                </a:cubicBezTo>
                <a:cubicBezTo>
                  <a:pt x="3461359" y="502455"/>
                  <a:pt x="3461990" y="501015"/>
                  <a:pt x="3463024" y="500655"/>
                </a:cubicBezTo>
                <a:cubicBezTo>
                  <a:pt x="3465184" y="501420"/>
                  <a:pt x="3466804" y="504750"/>
                  <a:pt x="3467885" y="510646"/>
                </a:cubicBezTo>
                <a:cubicBezTo>
                  <a:pt x="3468964" y="516542"/>
                  <a:pt x="3469505" y="520413"/>
                  <a:pt x="3469505" y="522258"/>
                </a:cubicBezTo>
                <a:cubicBezTo>
                  <a:pt x="3464734" y="526173"/>
                  <a:pt x="3461854" y="532925"/>
                  <a:pt x="3460863" y="542511"/>
                </a:cubicBezTo>
                <a:cubicBezTo>
                  <a:pt x="3459874" y="552097"/>
                  <a:pt x="3456993" y="560469"/>
                  <a:pt x="3452223" y="567625"/>
                </a:cubicBezTo>
                <a:lnTo>
                  <a:pt x="3452223" y="615152"/>
                </a:lnTo>
                <a:cubicBezTo>
                  <a:pt x="3453438" y="616457"/>
                  <a:pt x="3455328" y="618167"/>
                  <a:pt x="3457893" y="620282"/>
                </a:cubicBezTo>
                <a:cubicBezTo>
                  <a:pt x="3460458" y="622398"/>
                  <a:pt x="3462890" y="623567"/>
                  <a:pt x="3465184" y="623793"/>
                </a:cubicBezTo>
                <a:cubicBezTo>
                  <a:pt x="3467254" y="623567"/>
                  <a:pt x="3468516" y="622398"/>
                  <a:pt x="3468964" y="620282"/>
                </a:cubicBezTo>
                <a:cubicBezTo>
                  <a:pt x="3469415" y="618167"/>
                  <a:pt x="3469596" y="616457"/>
                  <a:pt x="3469505" y="615152"/>
                </a:cubicBezTo>
                <a:cubicBezTo>
                  <a:pt x="3472206" y="606150"/>
                  <a:pt x="3477606" y="596609"/>
                  <a:pt x="3485707" y="586527"/>
                </a:cubicBezTo>
                <a:cubicBezTo>
                  <a:pt x="3493808" y="576446"/>
                  <a:pt x="3501371" y="567984"/>
                  <a:pt x="3508391" y="561144"/>
                </a:cubicBezTo>
                <a:cubicBezTo>
                  <a:pt x="3514691" y="560964"/>
                  <a:pt x="3518833" y="561863"/>
                  <a:pt x="3520812" y="563844"/>
                </a:cubicBezTo>
                <a:cubicBezTo>
                  <a:pt x="3522794" y="565825"/>
                  <a:pt x="3523694" y="569965"/>
                  <a:pt x="3523514" y="576266"/>
                </a:cubicBezTo>
                <a:lnTo>
                  <a:pt x="3512711" y="584907"/>
                </a:lnTo>
                <a:lnTo>
                  <a:pt x="3512711" y="608670"/>
                </a:lnTo>
                <a:lnTo>
                  <a:pt x="3504070" y="619472"/>
                </a:lnTo>
                <a:cubicBezTo>
                  <a:pt x="3504115" y="622082"/>
                  <a:pt x="3503486" y="625503"/>
                  <a:pt x="3502181" y="629733"/>
                </a:cubicBezTo>
                <a:cubicBezTo>
                  <a:pt x="3500876" y="633964"/>
                  <a:pt x="3498624" y="636305"/>
                  <a:pt x="3495430" y="636754"/>
                </a:cubicBezTo>
                <a:cubicBezTo>
                  <a:pt x="3495339" y="638150"/>
                  <a:pt x="3495519" y="640220"/>
                  <a:pt x="3495969" y="642966"/>
                </a:cubicBezTo>
                <a:cubicBezTo>
                  <a:pt x="3496419" y="645711"/>
                  <a:pt x="3497679" y="647241"/>
                  <a:pt x="3499749" y="647556"/>
                </a:cubicBezTo>
                <a:cubicBezTo>
                  <a:pt x="3500876" y="647061"/>
                  <a:pt x="3501864" y="644811"/>
                  <a:pt x="3502719" y="640805"/>
                </a:cubicBezTo>
                <a:cubicBezTo>
                  <a:pt x="3503576" y="636800"/>
                  <a:pt x="3504026" y="634009"/>
                  <a:pt x="3504070" y="632434"/>
                </a:cubicBezTo>
                <a:lnTo>
                  <a:pt x="3523514" y="610831"/>
                </a:lnTo>
                <a:cubicBezTo>
                  <a:pt x="3524099" y="607365"/>
                  <a:pt x="3526708" y="600254"/>
                  <a:pt x="3531345" y="589498"/>
                </a:cubicBezTo>
                <a:cubicBezTo>
                  <a:pt x="3535981" y="578741"/>
                  <a:pt x="3539130" y="572170"/>
                  <a:pt x="3540797" y="569785"/>
                </a:cubicBezTo>
                <a:lnTo>
                  <a:pt x="3555918" y="569785"/>
                </a:lnTo>
                <a:lnTo>
                  <a:pt x="3568880" y="578426"/>
                </a:lnTo>
                <a:cubicBezTo>
                  <a:pt x="3569330" y="569740"/>
                  <a:pt x="3570050" y="559569"/>
                  <a:pt x="3571041" y="547911"/>
                </a:cubicBezTo>
                <a:cubicBezTo>
                  <a:pt x="3572031" y="536255"/>
                  <a:pt x="3577072" y="529864"/>
                  <a:pt x="3586162" y="528739"/>
                </a:cubicBezTo>
                <a:cubicBezTo>
                  <a:pt x="3588322" y="528964"/>
                  <a:pt x="3589943" y="530134"/>
                  <a:pt x="3591023" y="532249"/>
                </a:cubicBezTo>
                <a:cubicBezTo>
                  <a:pt x="3592104" y="534365"/>
                  <a:pt x="3592643" y="536075"/>
                  <a:pt x="3592643" y="537380"/>
                </a:cubicBezTo>
                <a:cubicBezTo>
                  <a:pt x="3592464" y="545076"/>
                  <a:pt x="3591204" y="552907"/>
                  <a:pt x="3588862" y="560874"/>
                </a:cubicBezTo>
                <a:cubicBezTo>
                  <a:pt x="3586523" y="568839"/>
                  <a:pt x="3584182" y="576131"/>
                  <a:pt x="3581841" y="582747"/>
                </a:cubicBezTo>
                <a:lnTo>
                  <a:pt x="3573201" y="587067"/>
                </a:lnTo>
                <a:cubicBezTo>
                  <a:pt x="3573470" y="594718"/>
                  <a:pt x="3573470" y="602640"/>
                  <a:pt x="3573201" y="610831"/>
                </a:cubicBezTo>
                <a:cubicBezTo>
                  <a:pt x="3572930" y="619022"/>
                  <a:pt x="3570769" y="626943"/>
                  <a:pt x="3566720" y="634595"/>
                </a:cubicBezTo>
                <a:cubicBezTo>
                  <a:pt x="3566450" y="639995"/>
                  <a:pt x="3565369" y="645396"/>
                  <a:pt x="3563480" y="650797"/>
                </a:cubicBezTo>
                <a:cubicBezTo>
                  <a:pt x="3561589" y="656197"/>
                  <a:pt x="3560508" y="661598"/>
                  <a:pt x="3560239" y="666999"/>
                </a:cubicBezTo>
                <a:cubicBezTo>
                  <a:pt x="3560419" y="670194"/>
                  <a:pt x="3561679" y="672445"/>
                  <a:pt x="3564019" y="673750"/>
                </a:cubicBezTo>
                <a:cubicBezTo>
                  <a:pt x="3566360" y="675055"/>
                  <a:pt x="3568699" y="675686"/>
                  <a:pt x="3571041" y="675640"/>
                </a:cubicBezTo>
                <a:cubicBezTo>
                  <a:pt x="3572436" y="679601"/>
                  <a:pt x="3574506" y="685722"/>
                  <a:pt x="3577250" y="694003"/>
                </a:cubicBezTo>
                <a:cubicBezTo>
                  <a:pt x="3579997" y="702284"/>
                  <a:pt x="3581526" y="708405"/>
                  <a:pt x="3581841" y="712366"/>
                </a:cubicBezTo>
                <a:lnTo>
                  <a:pt x="3566720" y="777175"/>
                </a:lnTo>
                <a:lnTo>
                  <a:pt x="3553757" y="787977"/>
                </a:lnTo>
                <a:lnTo>
                  <a:pt x="3555918" y="803099"/>
                </a:lnTo>
                <a:lnTo>
                  <a:pt x="3538636" y="885191"/>
                </a:lnTo>
                <a:lnTo>
                  <a:pt x="3529995" y="891672"/>
                </a:lnTo>
                <a:lnTo>
                  <a:pt x="3538636" y="902474"/>
                </a:lnTo>
                <a:cubicBezTo>
                  <a:pt x="3539896" y="906299"/>
                  <a:pt x="3540075" y="911070"/>
                  <a:pt x="3539175" y="916785"/>
                </a:cubicBezTo>
                <a:cubicBezTo>
                  <a:pt x="3538275" y="922501"/>
                  <a:pt x="3535214" y="925652"/>
                  <a:pt x="3529995" y="926237"/>
                </a:cubicBezTo>
                <a:cubicBezTo>
                  <a:pt x="3530040" y="927722"/>
                  <a:pt x="3529950" y="930153"/>
                  <a:pt x="3529724" y="933528"/>
                </a:cubicBezTo>
                <a:cubicBezTo>
                  <a:pt x="3529499" y="936903"/>
                  <a:pt x="3528868" y="938794"/>
                  <a:pt x="3527834" y="939199"/>
                </a:cubicBezTo>
                <a:cubicBezTo>
                  <a:pt x="3526664" y="938929"/>
                  <a:pt x="3524683" y="937849"/>
                  <a:pt x="3521894" y="935958"/>
                </a:cubicBezTo>
                <a:cubicBezTo>
                  <a:pt x="3519102" y="934068"/>
                  <a:pt x="3516042" y="932988"/>
                  <a:pt x="3512711" y="932718"/>
                </a:cubicBezTo>
                <a:lnTo>
                  <a:pt x="3504070" y="952161"/>
                </a:lnTo>
                <a:lnTo>
                  <a:pt x="3512711" y="960802"/>
                </a:lnTo>
                <a:lnTo>
                  <a:pt x="3512711" y="978084"/>
                </a:lnTo>
                <a:cubicBezTo>
                  <a:pt x="3509517" y="981460"/>
                  <a:pt x="3507266" y="985511"/>
                  <a:pt x="3505961" y="990237"/>
                </a:cubicBezTo>
                <a:cubicBezTo>
                  <a:pt x="3504656" y="994962"/>
                  <a:pt x="3504026" y="999553"/>
                  <a:pt x="3504070" y="1004008"/>
                </a:cubicBezTo>
                <a:cubicBezTo>
                  <a:pt x="3497769" y="1004639"/>
                  <a:pt x="3495249" y="1007159"/>
                  <a:pt x="3496509" y="1011570"/>
                </a:cubicBezTo>
                <a:cubicBezTo>
                  <a:pt x="3497769" y="1015980"/>
                  <a:pt x="3495249" y="1018500"/>
                  <a:pt x="3488949" y="1019131"/>
                </a:cubicBezTo>
                <a:cubicBezTo>
                  <a:pt x="3488813" y="1021381"/>
                  <a:pt x="3489083" y="1023361"/>
                  <a:pt x="3489759" y="1025071"/>
                </a:cubicBezTo>
                <a:cubicBezTo>
                  <a:pt x="3490433" y="1026782"/>
                  <a:pt x="3492324" y="1027682"/>
                  <a:pt x="3495430" y="1027772"/>
                </a:cubicBezTo>
                <a:cubicBezTo>
                  <a:pt x="3497679" y="1027592"/>
                  <a:pt x="3499660" y="1027952"/>
                  <a:pt x="3501371" y="1028852"/>
                </a:cubicBezTo>
                <a:cubicBezTo>
                  <a:pt x="3503081" y="1029752"/>
                  <a:pt x="3503981" y="1032273"/>
                  <a:pt x="3504070" y="1036414"/>
                </a:cubicBezTo>
                <a:cubicBezTo>
                  <a:pt x="3505286" y="1038663"/>
                  <a:pt x="3507176" y="1040644"/>
                  <a:pt x="3509741" y="1042354"/>
                </a:cubicBezTo>
                <a:cubicBezTo>
                  <a:pt x="3512306" y="1044064"/>
                  <a:pt x="3514736" y="1044965"/>
                  <a:pt x="3517032" y="1045055"/>
                </a:cubicBezTo>
                <a:cubicBezTo>
                  <a:pt x="3521084" y="1044739"/>
                  <a:pt x="3523242" y="1042669"/>
                  <a:pt x="3523514" y="1038843"/>
                </a:cubicBezTo>
                <a:cubicBezTo>
                  <a:pt x="3523783" y="1035018"/>
                  <a:pt x="3523783" y="1031327"/>
                  <a:pt x="3523514" y="1027772"/>
                </a:cubicBezTo>
                <a:cubicBezTo>
                  <a:pt x="3523694" y="1025252"/>
                  <a:pt x="3523332" y="1022191"/>
                  <a:pt x="3522432" y="1018590"/>
                </a:cubicBezTo>
                <a:cubicBezTo>
                  <a:pt x="3521534" y="1014990"/>
                  <a:pt x="3519012" y="1013010"/>
                  <a:pt x="3514872" y="1012650"/>
                </a:cubicBezTo>
                <a:cubicBezTo>
                  <a:pt x="3516403" y="1007474"/>
                  <a:pt x="3519822" y="997303"/>
                  <a:pt x="3525133" y="982135"/>
                </a:cubicBezTo>
                <a:cubicBezTo>
                  <a:pt x="3530445" y="966968"/>
                  <a:pt x="3534944" y="958417"/>
                  <a:pt x="3538636" y="956482"/>
                </a:cubicBezTo>
                <a:cubicBezTo>
                  <a:pt x="3540885" y="956437"/>
                  <a:pt x="3542867" y="957067"/>
                  <a:pt x="3544577" y="958372"/>
                </a:cubicBezTo>
                <a:cubicBezTo>
                  <a:pt x="3546287" y="959677"/>
                  <a:pt x="3547187" y="961927"/>
                  <a:pt x="3547276" y="965123"/>
                </a:cubicBezTo>
                <a:cubicBezTo>
                  <a:pt x="3546287" y="970209"/>
                  <a:pt x="3543946" y="980020"/>
                  <a:pt x="3540256" y="994557"/>
                </a:cubicBezTo>
                <a:cubicBezTo>
                  <a:pt x="3536566" y="1009094"/>
                  <a:pt x="3537465" y="1017285"/>
                  <a:pt x="3542957" y="1019131"/>
                </a:cubicBezTo>
                <a:cubicBezTo>
                  <a:pt x="3539806" y="1046225"/>
                  <a:pt x="3535845" y="1073588"/>
                  <a:pt x="3531074" y="1101222"/>
                </a:cubicBezTo>
                <a:cubicBezTo>
                  <a:pt x="3526303" y="1128856"/>
                  <a:pt x="3520183" y="1156221"/>
                  <a:pt x="3512711" y="1183315"/>
                </a:cubicBezTo>
                <a:cubicBezTo>
                  <a:pt x="3508572" y="1183765"/>
                  <a:pt x="3506051" y="1186105"/>
                  <a:pt x="3505151" y="1190336"/>
                </a:cubicBezTo>
                <a:cubicBezTo>
                  <a:pt x="3504251" y="1194567"/>
                  <a:pt x="3503890" y="1197986"/>
                  <a:pt x="3504070" y="1200597"/>
                </a:cubicBezTo>
                <a:cubicBezTo>
                  <a:pt x="3503710" y="1208698"/>
                  <a:pt x="3501731" y="1220580"/>
                  <a:pt x="3498129" y="1236242"/>
                </a:cubicBezTo>
                <a:cubicBezTo>
                  <a:pt x="3494529" y="1251905"/>
                  <a:pt x="3491469" y="1261626"/>
                  <a:pt x="3488949" y="1265407"/>
                </a:cubicBezTo>
                <a:cubicBezTo>
                  <a:pt x="3489399" y="1270447"/>
                  <a:pt x="3489578" y="1276568"/>
                  <a:pt x="3489489" y="1283769"/>
                </a:cubicBezTo>
                <a:cubicBezTo>
                  <a:pt x="3489399" y="1290970"/>
                  <a:pt x="3486338" y="1294931"/>
                  <a:pt x="3480307" y="1295651"/>
                </a:cubicBezTo>
                <a:cubicBezTo>
                  <a:pt x="3480126" y="1303257"/>
                  <a:pt x="3478327" y="1310728"/>
                  <a:pt x="3474907" y="1318065"/>
                </a:cubicBezTo>
                <a:cubicBezTo>
                  <a:pt x="3471486" y="1325400"/>
                  <a:pt x="3467526" y="1332331"/>
                  <a:pt x="3463024" y="1338857"/>
                </a:cubicBezTo>
                <a:cubicBezTo>
                  <a:pt x="3457488" y="1340207"/>
                  <a:pt x="3454518" y="1345609"/>
                  <a:pt x="3454113" y="1355060"/>
                </a:cubicBezTo>
                <a:cubicBezTo>
                  <a:pt x="3453708" y="1364511"/>
                  <a:pt x="3450197" y="1369912"/>
                  <a:pt x="3443582" y="1371262"/>
                </a:cubicBezTo>
                <a:cubicBezTo>
                  <a:pt x="3443492" y="1375628"/>
                  <a:pt x="3442591" y="1379858"/>
                  <a:pt x="3440881" y="1383954"/>
                </a:cubicBezTo>
                <a:cubicBezTo>
                  <a:pt x="3439171" y="1388050"/>
                  <a:pt x="3437191" y="1391740"/>
                  <a:pt x="3434941" y="1395026"/>
                </a:cubicBezTo>
                <a:cubicBezTo>
                  <a:pt x="3435031" y="1399571"/>
                  <a:pt x="3436470" y="1407222"/>
                  <a:pt x="3439261" y="1417979"/>
                </a:cubicBezTo>
                <a:cubicBezTo>
                  <a:pt x="3442051" y="1428735"/>
                  <a:pt x="3445652" y="1434766"/>
                  <a:pt x="3450063" y="1436071"/>
                </a:cubicBezTo>
                <a:lnTo>
                  <a:pt x="3452223" y="1433911"/>
                </a:lnTo>
                <a:lnTo>
                  <a:pt x="3491109" y="1401506"/>
                </a:lnTo>
                <a:cubicBezTo>
                  <a:pt x="3490028" y="1397006"/>
                  <a:pt x="3490569" y="1393045"/>
                  <a:pt x="3492729" y="1389625"/>
                </a:cubicBezTo>
                <a:cubicBezTo>
                  <a:pt x="3494889" y="1386204"/>
                  <a:pt x="3498670" y="1384404"/>
                  <a:pt x="3504070" y="1384224"/>
                </a:cubicBezTo>
                <a:cubicBezTo>
                  <a:pt x="3503710" y="1375223"/>
                  <a:pt x="3506590" y="1367301"/>
                  <a:pt x="3512711" y="1360461"/>
                </a:cubicBezTo>
                <a:lnTo>
                  <a:pt x="3532155" y="1366941"/>
                </a:lnTo>
                <a:lnTo>
                  <a:pt x="3536474" y="1332377"/>
                </a:lnTo>
                <a:lnTo>
                  <a:pt x="3547276" y="1312933"/>
                </a:lnTo>
                <a:cubicBezTo>
                  <a:pt x="3547187" y="1311718"/>
                  <a:pt x="3547366" y="1310368"/>
                  <a:pt x="3547817" y="1308883"/>
                </a:cubicBezTo>
                <a:cubicBezTo>
                  <a:pt x="3548267" y="1307398"/>
                  <a:pt x="3549527" y="1306588"/>
                  <a:pt x="3551597" y="1306453"/>
                </a:cubicBezTo>
                <a:cubicBezTo>
                  <a:pt x="3554794" y="1306543"/>
                  <a:pt x="3557583" y="1307443"/>
                  <a:pt x="3559969" y="1309153"/>
                </a:cubicBezTo>
                <a:cubicBezTo>
                  <a:pt x="3562354" y="1310863"/>
                  <a:pt x="3564605" y="1312844"/>
                  <a:pt x="3566720" y="1315094"/>
                </a:cubicBezTo>
                <a:lnTo>
                  <a:pt x="3599124" y="1284849"/>
                </a:lnTo>
                <a:cubicBezTo>
                  <a:pt x="3600294" y="1273958"/>
                  <a:pt x="3604976" y="1266036"/>
                  <a:pt x="3613166" y="1261086"/>
                </a:cubicBezTo>
                <a:lnTo>
                  <a:pt x="3616611" y="1255257"/>
                </a:lnTo>
                <a:lnTo>
                  <a:pt x="3618568" y="1254605"/>
                </a:lnTo>
                <a:lnTo>
                  <a:pt x="3618307" y="1252387"/>
                </a:lnTo>
                <a:lnTo>
                  <a:pt x="3627209" y="1237323"/>
                </a:lnTo>
                <a:lnTo>
                  <a:pt x="3679056" y="1174674"/>
                </a:lnTo>
                <a:cubicBezTo>
                  <a:pt x="3679010" y="1171208"/>
                  <a:pt x="3679642" y="1167338"/>
                  <a:pt x="3680947" y="1163061"/>
                </a:cubicBezTo>
                <a:cubicBezTo>
                  <a:pt x="3682252" y="1158786"/>
                  <a:pt x="3684503" y="1155456"/>
                  <a:pt x="3687697" y="1153070"/>
                </a:cubicBezTo>
                <a:cubicBezTo>
                  <a:pt x="3687562" y="1150730"/>
                  <a:pt x="3687833" y="1148389"/>
                  <a:pt x="3688507" y="1146049"/>
                </a:cubicBezTo>
                <a:cubicBezTo>
                  <a:pt x="3689183" y="1143708"/>
                  <a:pt x="3691072" y="1142448"/>
                  <a:pt x="3694179" y="1142269"/>
                </a:cubicBezTo>
                <a:cubicBezTo>
                  <a:pt x="3697599" y="1140783"/>
                  <a:pt x="3704259" y="1133493"/>
                  <a:pt x="3714161" y="1120396"/>
                </a:cubicBezTo>
                <a:cubicBezTo>
                  <a:pt x="3724062" y="1107299"/>
                  <a:pt x="3729643" y="1097307"/>
                  <a:pt x="3730903" y="1090421"/>
                </a:cubicBezTo>
                <a:lnTo>
                  <a:pt x="3741706" y="1073139"/>
                </a:lnTo>
                <a:cubicBezTo>
                  <a:pt x="3748502" y="1071428"/>
                  <a:pt x="3752732" y="1064587"/>
                  <a:pt x="3754397" y="1052615"/>
                </a:cubicBezTo>
                <a:cubicBezTo>
                  <a:pt x="3756062" y="1040644"/>
                  <a:pt x="3759753" y="1033803"/>
                  <a:pt x="3765468" y="1032093"/>
                </a:cubicBezTo>
                <a:lnTo>
                  <a:pt x="3776270" y="1019131"/>
                </a:lnTo>
                <a:cubicBezTo>
                  <a:pt x="3776270" y="1014720"/>
                  <a:pt x="3777351" y="1011120"/>
                  <a:pt x="3779510" y="1008329"/>
                </a:cubicBezTo>
                <a:cubicBezTo>
                  <a:pt x="3781672" y="1005539"/>
                  <a:pt x="3784912" y="1004098"/>
                  <a:pt x="3789233" y="1004008"/>
                </a:cubicBezTo>
                <a:lnTo>
                  <a:pt x="3793553" y="1004008"/>
                </a:lnTo>
                <a:lnTo>
                  <a:pt x="3804354" y="975925"/>
                </a:lnTo>
                <a:lnTo>
                  <a:pt x="3828118" y="965123"/>
                </a:lnTo>
                <a:cubicBezTo>
                  <a:pt x="3828569" y="960082"/>
                  <a:pt x="3830367" y="956122"/>
                  <a:pt x="3833518" y="953241"/>
                </a:cubicBezTo>
                <a:cubicBezTo>
                  <a:pt x="3836669" y="950361"/>
                  <a:pt x="3838470" y="946400"/>
                  <a:pt x="3838920" y="941359"/>
                </a:cubicBezTo>
                <a:lnTo>
                  <a:pt x="3856201" y="926237"/>
                </a:lnTo>
                <a:cubicBezTo>
                  <a:pt x="3865158" y="924797"/>
                  <a:pt x="3871548" y="919036"/>
                  <a:pt x="3875374" y="908954"/>
                </a:cubicBezTo>
                <a:cubicBezTo>
                  <a:pt x="3879200" y="898873"/>
                  <a:pt x="3885052" y="893113"/>
                  <a:pt x="3892927" y="891672"/>
                </a:cubicBezTo>
                <a:cubicBezTo>
                  <a:pt x="3894413" y="885371"/>
                  <a:pt x="3902244" y="874209"/>
                  <a:pt x="3916420" y="858187"/>
                </a:cubicBezTo>
                <a:cubicBezTo>
                  <a:pt x="3930597" y="842165"/>
                  <a:pt x="3942209" y="833163"/>
                  <a:pt x="3951256" y="831183"/>
                </a:cubicBezTo>
                <a:cubicBezTo>
                  <a:pt x="3951706" y="823127"/>
                  <a:pt x="3953507" y="817636"/>
                  <a:pt x="3956656" y="814711"/>
                </a:cubicBezTo>
                <a:cubicBezTo>
                  <a:pt x="3959807" y="811785"/>
                  <a:pt x="3961608" y="807915"/>
                  <a:pt x="3962058" y="803099"/>
                </a:cubicBezTo>
                <a:lnTo>
                  <a:pt x="3979340" y="783656"/>
                </a:lnTo>
                <a:cubicBezTo>
                  <a:pt x="3981455" y="780055"/>
                  <a:pt x="3990727" y="772675"/>
                  <a:pt x="4007153" y="761513"/>
                </a:cubicBezTo>
                <a:cubicBezTo>
                  <a:pt x="4023582" y="750351"/>
                  <a:pt x="4034474" y="744051"/>
                  <a:pt x="4039829" y="742610"/>
                </a:cubicBezTo>
                <a:cubicBezTo>
                  <a:pt x="4040279" y="748461"/>
                  <a:pt x="4042080" y="752962"/>
                  <a:pt x="4045229" y="756112"/>
                </a:cubicBezTo>
                <a:cubicBezTo>
                  <a:pt x="4048380" y="759263"/>
                  <a:pt x="4050181" y="764843"/>
                  <a:pt x="4050631" y="772855"/>
                </a:cubicBezTo>
                <a:lnTo>
                  <a:pt x="4057112" y="775015"/>
                </a:lnTo>
                <a:cubicBezTo>
                  <a:pt x="4059361" y="775060"/>
                  <a:pt x="4061342" y="774430"/>
                  <a:pt x="4063053" y="773125"/>
                </a:cubicBezTo>
                <a:cubicBezTo>
                  <a:pt x="4064763" y="771819"/>
                  <a:pt x="4065663" y="769569"/>
                  <a:pt x="4065752" y="766374"/>
                </a:cubicBezTo>
                <a:lnTo>
                  <a:pt x="4091677" y="762053"/>
                </a:lnTo>
                <a:cubicBezTo>
                  <a:pt x="4090596" y="766554"/>
                  <a:pt x="4091137" y="770514"/>
                  <a:pt x="4093297" y="773935"/>
                </a:cubicBezTo>
                <a:cubicBezTo>
                  <a:pt x="4095457" y="777355"/>
                  <a:pt x="4099238" y="779156"/>
                  <a:pt x="4104638" y="779335"/>
                </a:cubicBezTo>
                <a:cubicBezTo>
                  <a:pt x="4103603" y="783746"/>
                  <a:pt x="4104054" y="787347"/>
                  <a:pt x="4105988" y="790137"/>
                </a:cubicBezTo>
                <a:cubicBezTo>
                  <a:pt x="4107924" y="792928"/>
                  <a:pt x="4111074" y="794368"/>
                  <a:pt x="4115440" y="794457"/>
                </a:cubicBezTo>
                <a:lnTo>
                  <a:pt x="4137044" y="811740"/>
                </a:lnTo>
                <a:cubicBezTo>
                  <a:pt x="4153020" y="813000"/>
                  <a:pt x="4162652" y="819121"/>
                  <a:pt x="4165937" y="830103"/>
                </a:cubicBezTo>
                <a:cubicBezTo>
                  <a:pt x="4169222" y="841084"/>
                  <a:pt x="4173993" y="849366"/>
                  <a:pt x="4180250" y="854947"/>
                </a:cubicBezTo>
                <a:cubicBezTo>
                  <a:pt x="4179890" y="863948"/>
                  <a:pt x="4176289" y="871869"/>
                  <a:pt x="4169448" y="878710"/>
                </a:cubicBezTo>
                <a:cubicBezTo>
                  <a:pt x="4170527" y="885866"/>
                  <a:pt x="4175929" y="889917"/>
                  <a:pt x="4185650" y="890862"/>
                </a:cubicBezTo>
                <a:cubicBezTo>
                  <a:pt x="4195371" y="891807"/>
                  <a:pt x="4202933" y="892077"/>
                  <a:pt x="4208334" y="891672"/>
                </a:cubicBezTo>
                <a:lnTo>
                  <a:pt x="4212654" y="915436"/>
                </a:lnTo>
                <a:lnTo>
                  <a:pt x="4204013" y="930558"/>
                </a:lnTo>
                <a:cubicBezTo>
                  <a:pt x="4204282" y="936183"/>
                  <a:pt x="4204282" y="942215"/>
                  <a:pt x="4204013" y="948650"/>
                </a:cubicBezTo>
                <a:cubicBezTo>
                  <a:pt x="4203743" y="955086"/>
                  <a:pt x="4201583" y="960577"/>
                  <a:pt x="4197531" y="965123"/>
                </a:cubicBezTo>
                <a:lnTo>
                  <a:pt x="4197531" y="1008329"/>
                </a:lnTo>
                <a:cubicBezTo>
                  <a:pt x="4194337" y="1010624"/>
                  <a:pt x="4192086" y="1013595"/>
                  <a:pt x="4190781" y="1017240"/>
                </a:cubicBezTo>
                <a:cubicBezTo>
                  <a:pt x="4189476" y="1020886"/>
                  <a:pt x="4188846" y="1024396"/>
                  <a:pt x="4188890" y="1027772"/>
                </a:cubicBezTo>
                <a:cubicBezTo>
                  <a:pt x="4188846" y="1031192"/>
                  <a:pt x="4189476" y="1034613"/>
                  <a:pt x="4190781" y="1038033"/>
                </a:cubicBezTo>
                <a:cubicBezTo>
                  <a:pt x="4192086" y="1041454"/>
                  <a:pt x="4194337" y="1043794"/>
                  <a:pt x="4197531" y="1045055"/>
                </a:cubicBezTo>
                <a:cubicBezTo>
                  <a:pt x="4197441" y="1049420"/>
                  <a:pt x="4196541" y="1053651"/>
                  <a:pt x="4194832" y="1057746"/>
                </a:cubicBezTo>
                <a:cubicBezTo>
                  <a:pt x="4193122" y="1061842"/>
                  <a:pt x="4191140" y="1065533"/>
                  <a:pt x="4188890" y="1068818"/>
                </a:cubicBezTo>
                <a:lnTo>
                  <a:pt x="4188890" y="1135787"/>
                </a:lnTo>
                <a:cubicBezTo>
                  <a:pt x="4186641" y="1139163"/>
                  <a:pt x="4184659" y="1143214"/>
                  <a:pt x="4182949" y="1147940"/>
                </a:cubicBezTo>
                <a:cubicBezTo>
                  <a:pt x="4181239" y="1152665"/>
                  <a:pt x="4180339" y="1157256"/>
                  <a:pt x="4180250" y="1161711"/>
                </a:cubicBezTo>
                <a:cubicBezTo>
                  <a:pt x="4180520" y="1191820"/>
                  <a:pt x="4180520" y="1218554"/>
                  <a:pt x="4180250" y="1241913"/>
                </a:cubicBezTo>
                <a:cubicBezTo>
                  <a:pt x="4179979" y="1265272"/>
                  <a:pt x="4177818" y="1292546"/>
                  <a:pt x="4173769" y="1323735"/>
                </a:cubicBezTo>
                <a:cubicBezTo>
                  <a:pt x="4171248" y="1323375"/>
                  <a:pt x="4169808" y="1324095"/>
                  <a:pt x="4169448" y="1325896"/>
                </a:cubicBezTo>
                <a:cubicBezTo>
                  <a:pt x="4169898" y="1331161"/>
                  <a:pt x="4171699" y="1336292"/>
                  <a:pt x="4174848" y="1341287"/>
                </a:cubicBezTo>
                <a:cubicBezTo>
                  <a:pt x="4177999" y="1346283"/>
                  <a:pt x="4179800" y="1351954"/>
                  <a:pt x="4180250" y="1358300"/>
                </a:cubicBezTo>
                <a:cubicBezTo>
                  <a:pt x="4180069" y="1360461"/>
                  <a:pt x="4178809" y="1362081"/>
                  <a:pt x="4176468" y="1363161"/>
                </a:cubicBezTo>
                <a:cubicBezTo>
                  <a:pt x="4174129" y="1364241"/>
                  <a:pt x="4171789" y="1364781"/>
                  <a:pt x="4169448" y="1364781"/>
                </a:cubicBezTo>
                <a:lnTo>
                  <a:pt x="4167288" y="1401506"/>
                </a:lnTo>
                <a:cubicBezTo>
                  <a:pt x="4166073" y="1401461"/>
                  <a:pt x="4164723" y="1401551"/>
                  <a:pt x="4163236" y="1401776"/>
                </a:cubicBezTo>
                <a:cubicBezTo>
                  <a:pt x="4161752" y="1402002"/>
                  <a:pt x="4160942" y="1402632"/>
                  <a:pt x="4160806" y="1403667"/>
                </a:cubicBezTo>
                <a:cubicBezTo>
                  <a:pt x="4160897" y="1406862"/>
                  <a:pt x="4161797" y="1409653"/>
                  <a:pt x="4163507" y="1412038"/>
                </a:cubicBezTo>
                <a:cubicBezTo>
                  <a:pt x="4165218" y="1414423"/>
                  <a:pt x="4167197" y="1416674"/>
                  <a:pt x="4169448" y="1418789"/>
                </a:cubicBezTo>
                <a:cubicBezTo>
                  <a:pt x="4165037" y="1425360"/>
                  <a:pt x="4161437" y="1432741"/>
                  <a:pt x="4158646" y="1440932"/>
                </a:cubicBezTo>
                <a:cubicBezTo>
                  <a:pt x="4155856" y="1449123"/>
                  <a:pt x="4154416" y="1457585"/>
                  <a:pt x="4154325" y="1466316"/>
                </a:cubicBezTo>
                <a:cubicBezTo>
                  <a:pt x="4154191" y="1469196"/>
                  <a:pt x="4154461" y="1473697"/>
                  <a:pt x="4155135" y="1479818"/>
                </a:cubicBezTo>
                <a:cubicBezTo>
                  <a:pt x="4155811" y="1485939"/>
                  <a:pt x="4157701" y="1489359"/>
                  <a:pt x="4160806" y="1490080"/>
                </a:cubicBezTo>
                <a:cubicBezTo>
                  <a:pt x="4166838" y="1479818"/>
                  <a:pt x="4175298" y="1465776"/>
                  <a:pt x="4186190" y="1447953"/>
                </a:cubicBezTo>
                <a:cubicBezTo>
                  <a:pt x="4197082" y="1430131"/>
                  <a:pt x="4206623" y="1418249"/>
                  <a:pt x="4214815" y="1412308"/>
                </a:cubicBezTo>
                <a:cubicBezTo>
                  <a:pt x="4221656" y="1412668"/>
                  <a:pt x="4225255" y="1409788"/>
                  <a:pt x="4225617" y="1403667"/>
                </a:cubicBezTo>
                <a:lnTo>
                  <a:pt x="4225617" y="1392865"/>
                </a:lnTo>
                <a:cubicBezTo>
                  <a:pt x="4227911" y="1385124"/>
                  <a:pt x="4231422" y="1377383"/>
                  <a:pt x="4236148" y="1369642"/>
                </a:cubicBezTo>
                <a:cubicBezTo>
                  <a:pt x="4240874" y="1361901"/>
                  <a:pt x="4246004" y="1355240"/>
                  <a:pt x="4251540" y="1349659"/>
                </a:cubicBezTo>
                <a:cubicBezTo>
                  <a:pt x="4251764" y="1342008"/>
                  <a:pt x="4254015" y="1334627"/>
                  <a:pt x="4258290" y="1327516"/>
                </a:cubicBezTo>
                <a:cubicBezTo>
                  <a:pt x="4262566" y="1320404"/>
                  <a:pt x="4267518" y="1314104"/>
                  <a:pt x="4273142" y="1308613"/>
                </a:cubicBezTo>
                <a:lnTo>
                  <a:pt x="4290425" y="1306453"/>
                </a:lnTo>
                <a:lnTo>
                  <a:pt x="4290425" y="1291331"/>
                </a:lnTo>
                <a:cubicBezTo>
                  <a:pt x="4294927" y="1291375"/>
                  <a:pt x="4299427" y="1290745"/>
                  <a:pt x="4303928" y="1289440"/>
                </a:cubicBezTo>
                <a:cubicBezTo>
                  <a:pt x="4308428" y="1288135"/>
                  <a:pt x="4311849" y="1285885"/>
                  <a:pt x="4314188" y="1282689"/>
                </a:cubicBezTo>
                <a:cubicBezTo>
                  <a:pt x="4314640" y="1276973"/>
                  <a:pt x="4316439" y="1273822"/>
                  <a:pt x="4319590" y="1273238"/>
                </a:cubicBezTo>
                <a:cubicBezTo>
                  <a:pt x="4322739" y="1272652"/>
                  <a:pt x="4324540" y="1270042"/>
                  <a:pt x="4324990" y="1265407"/>
                </a:cubicBezTo>
                <a:lnTo>
                  <a:pt x="4333632" y="1254605"/>
                </a:lnTo>
                <a:cubicBezTo>
                  <a:pt x="4335072" y="1227151"/>
                  <a:pt x="4340832" y="1211309"/>
                  <a:pt x="4350915" y="1207078"/>
                </a:cubicBezTo>
                <a:cubicBezTo>
                  <a:pt x="4360996" y="1202847"/>
                  <a:pt x="4366757" y="1193486"/>
                  <a:pt x="4368196" y="1178994"/>
                </a:cubicBezTo>
                <a:cubicBezTo>
                  <a:pt x="4374003" y="1172693"/>
                  <a:pt x="4379673" y="1166392"/>
                  <a:pt x="4385210" y="1160091"/>
                </a:cubicBezTo>
                <a:cubicBezTo>
                  <a:pt x="4390746" y="1153790"/>
                  <a:pt x="4393716" y="1146409"/>
                  <a:pt x="4394121" y="1137948"/>
                </a:cubicBezTo>
                <a:lnTo>
                  <a:pt x="4411403" y="1116345"/>
                </a:lnTo>
                <a:cubicBezTo>
                  <a:pt x="4411764" y="1112474"/>
                  <a:pt x="4413203" y="1109954"/>
                  <a:pt x="4415723" y="1108784"/>
                </a:cubicBezTo>
                <a:cubicBezTo>
                  <a:pt x="4418244" y="1107614"/>
                  <a:pt x="4419685" y="1105093"/>
                  <a:pt x="4420044" y="1101222"/>
                </a:cubicBezTo>
                <a:cubicBezTo>
                  <a:pt x="4419954" y="1098972"/>
                  <a:pt x="4420135" y="1096992"/>
                  <a:pt x="4420585" y="1095282"/>
                </a:cubicBezTo>
                <a:cubicBezTo>
                  <a:pt x="4421035" y="1093571"/>
                  <a:pt x="4422295" y="1092671"/>
                  <a:pt x="4424365" y="1092581"/>
                </a:cubicBezTo>
                <a:cubicBezTo>
                  <a:pt x="4427605" y="1092806"/>
                  <a:pt x="4430306" y="1092896"/>
                  <a:pt x="4432466" y="1092851"/>
                </a:cubicBezTo>
                <a:cubicBezTo>
                  <a:pt x="4434627" y="1092806"/>
                  <a:pt x="4436246" y="1091276"/>
                  <a:pt x="4437328" y="1088261"/>
                </a:cubicBezTo>
                <a:cubicBezTo>
                  <a:pt x="4439577" y="1086776"/>
                  <a:pt x="4443178" y="1084345"/>
                  <a:pt x="4448128" y="1080969"/>
                </a:cubicBezTo>
                <a:cubicBezTo>
                  <a:pt x="4453080" y="1077594"/>
                  <a:pt x="4452358" y="1075704"/>
                  <a:pt x="4445969" y="1075299"/>
                </a:cubicBezTo>
                <a:lnTo>
                  <a:pt x="4441648" y="1049375"/>
                </a:lnTo>
                <a:cubicBezTo>
                  <a:pt x="4448804" y="1048655"/>
                  <a:pt x="4451775" y="1045774"/>
                  <a:pt x="4450559" y="1040734"/>
                </a:cubicBezTo>
                <a:cubicBezTo>
                  <a:pt x="4449344" y="1035693"/>
                  <a:pt x="4452854" y="1032812"/>
                  <a:pt x="4461090" y="1032093"/>
                </a:cubicBezTo>
                <a:cubicBezTo>
                  <a:pt x="4461450" y="1025971"/>
                  <a:pt x="4465051" y="1023091"/>
                  <a:pt x="4471893" y="1023451"/>
                </a:cubicBezTo>
                <a:cubicBezTo>
                  <a:pt x="4474772" y="1023271"/>
                  <a:pt x="4479274" y="1023631"/>
                  <a:pt x="4485393" y="1024532"/>
                </a:cubicBezTo>
                <a:cubicBezTo>
                  <a:pt x="4491515" y="1025431"/>
                  <a:pt x="4494936" y="1027952"/>
                  <a:pt x="4495655" y="1032093"/>
                </a:cubicBezTo>
                <a:lnTo>
                  <a:pt x="4495655" y="1034253"/>
                </a:lnTo>
                <a:lnTo>
                  <a:pt x="4508618" y="1025612"/>
                </a:lnTo>
                <a:cubicBezTo>
                  <a:pt x="4506187" y="1025881"/>
                  <a:pt x="4503487" y="1025881"/>
                  <a:pt x="4500516" y="1025612"/>
                </a:cubicBezTo>
                <a:cubicBezTo>
                  <a:pt x="4497546" y="1025341"/>
                  <a:pt x="4495926" y="1023181"/>
                  <a:pt x="4495655" y="1019131"/>
                </a:cubicBezTo>
                <a:cubicBezTo>
                  <a:pt x="4496060" y="1015620"/>
                  <a:pt x="4498491" y="1011300"/>
                  <a:pt x="4502946" y="1006169"/>
                </a:cubicBezTo>
                <a:cubicBezTo>
                  <a:pt x="4507403" y="1001038"/>
                  <a:pt x="4511452" y="996717"/>
                  <a:pt x="4515099" y="993207"/>
                </a:cubicBezTo>
                <a:cubicBezTo>
                  <a:pt x="4520544" y="991947"/>
                  <a:pt x="4524774" y="985826"/>
                  <a:pt x="4527790" y="974844"/>
                </a:cubicBezTo>
                <a:cubicBezTo>
                  <a:pt x="4530805" y="963863"/>
                  <a:pt x="4532335" y="955581"/>
                  <a:pt x="4532380" y="950000"/>
                </a:cubicBezTo>
                <a:lnTo>
                  <a:pt x="4541022" y="945680"/>
                </a:lnTo>
                <a:cubicBezTo>
                  <a:pt x="4540842" y="942304"/>
                  <a:pt x="4541202" y="939334"/>
                  <a:pt x="4542103" y="936769"/>
                </a:cubicBezTo>
                <a:cubicBezTo>
                  <a:pt x="4543003" y="934203"/>
                  <a:pt x="4545523" y="932853"/>
                  <a:pt x="4549663" y="932718"/>
                </a:cubicBezTo>
                <a:lnTo>
                  <a:pt x="4564786" y="932718"/>
                </a:lnTo>
                <a:lnTo>
                  <a:pt x="4564786" y="908954"/>
                </a:lnTo>
                <a:lnTo>
                  <a:pt x="4595030" y="874389"/>
                </a:lnTo>
                <a:cubicBezTo>
                  <a:pt x="4595840" y="866108"/>
                  <a:pt x="4599080" y="858907"/>
                  <a:pt x="4604751" y="852786"/>
                </a:cubicBezTo>
                <a:cubicBezTo>
                  <a:pt x="4610422" y="846665"/>
                  <a:pt x="4613662" y="839464"/>
                  <a:pt x="4614472" y="831183"/>
                </a:cubicBezTo>
                <a:lnTo>
                  <a:pt x="4614472" y="829023"/>
                </a:lnTo>
                <a:lnTo>
                  <a:pt x="4649038" y="796618"/>
                </a:lnTo>
                <a:lnTo>
                  <a:pt x="4653359" y="766374"/>
                </a:lnTo>
                <a:cubicBezTo>
                  <a:pt x="4661865" y="765743"/>
                  <a:pt x="4665915" y="763223"/>
                  <a:pt x="4665510" y="758812"/>
                </a:cubicBezTo>
                <a:cubicBezTo>
                  <a:pt x="4665105" y="754402"/>
                  <a:pt x="4667535" y="751882"/>
                  <a:pt x="4672801" y="751251"/>
                </a:cubicBezTo>
                <a:lnTo>
                  <a:pt x="4681443" y="740450"/>
                </a:lnTo>
                <a:lnTo>
                  <a:pt x="4698726" y="742610"/>
                </a:lnTo>
                <a:lnTo>
                  <a:pt x="4698726" y="723167"/>
                </a:lnTo>
                <a:cubicBezTo>
                  <a:pt x="4701920" y="719702"/>
                  <a:pt x="4704710" y="715292"/>
                  <a:pt x="4707097" y="709936"/>
                </a:cubicBezTo>
                <a:cubicBezTo>
                  <a:pt x="4709481" y="704580"/>
                  <a:pt x="4711732" y="699629"/>
                  <a:pt x="4713847" y="695083"/>
                </a:cubicBezTo>
                <a:cubicBezTo>
                  <a:pt x="4715512" y="695038"/>
                  <a:pt x="4718663" y="694588"/>
                  <a:pt x="4723299" y="693733"/>
                </a:cubicBezTo>
                <a:cubicBezTo>
                  <a:pt x="4727934" y="692878"/>
                  <a:pt x="4730544" y="691888"/>
                  <a:pt x="4731130" y="690762"/>
                </a:cubicBezTo>
                <a:cubicBezTo>
                  <a:pt x="4730544" y="687387"/>
                  <a:pt x="4729554" y="684417"/>
                  <a:pt x="4728160" y="681851"/>
                </a:cubicBezTo>
                <a:cubicBezTo>
                  <a:pt x="4726764" y="679286"/>
                  <a:pt x="4728475" y="677935"/>
                  <a:pt x="4733291" y="677801"/>
                </a:cubicBezTo>
                <a:lnTo>
                  <a:pt x="4752733" y="641075"/>
                </a:lnTo>
                <a:cubicBezTo>
                  <a:pt x="4754398" y="635494"/>
                  <a:pt x="4762410" y="625593"/>
                  <a:pt x="4776766" y="611371"/>
                </a:cubicBezTo>
                <a:cubicBezTo>
                  <a:pt x="4791124" y="597149"/>
                  <a:pt x="4801836" y="586167"/>
                  <a:pt x="4808902" y="578426"/>
                </a:cubicBezTo>
                <a:cubicBezTo>
                  <a:pt x="4808541" y="572305"/>
                  <a:pt x="4811421" y="569425"/>
                  <a:pt x="4817543" y="569785"/>
                </a:cubicBezTo>
                <a:cubicBezTo>
                  <a:pt x="4820828" y="569965"/>
                  <a:pt x="4823439" y="569605"/>
                  <a:pt x="4825373" y="568705"/>
                </a:cubicBezTo>
                <a:cubicBezTo>
                  <a:pt x="4827309" y="567805"/>
                  <a:pt x="4828298" y="565284"/>
                  <a:pt x="4828343" y="561144"/>
                </a:cubicBezTo>
                <a:lnTo>
                  <a:pt x="4836985" y="541701"/>
                </a:lnTo>
                <a:cubicBezTo>
                  <a:pt x="4842792" y="541476"/>
                  <a:pt x="4846302" y="540306"/>
                  <a:pt x="4847517" y="538190"/>
                </a:cubicBezTo>
                <a:cubicBezTo>
                  <a:pt x="4848733" y="536075"/>
                  <a:pt x="4851703" y="534365"/>
                  <a:pt x="4856429" y="533059"/>
                </a:cubicBezTo>
                <a:lnTo>
                  <a:pt x="4873710" y="511456"/>
                </a:lnTo>
                <a:cubicBezTo>
                  <a:pt x="4873666" y="511186"/>
                  <a:pt x="4873755" y="510106"/>
                  <a:pt x="4873981" y="508216"/>
                </a:cubicBezTo>
                <a:cubicBezTo>
                  <a:pt x="4874207" y="506325"/>
                  <a:pt x="4874836" y="505246"/>
                  <a:pt x="4875870" y="504975"/>
                </a:cubicBezTo>
                <a:cubicBezTo>
                  <a:pt x="4878976" y="505246"/>
                  <a:pt x="4880867" y="506866"/>
                  <a:pt x="4881541" y="509836"/>
                </a:cubicBezTo>
                <a:cubicBezTo>
                  <a:pt x="4882216" y="512807"/>
                  <a:pt x="4882487" y="515507"/>
                  <a:pt x="4882352" y="517937"/>
                </a:cubicBezTo>
                <a:lnTo>
                  <a:pt x="4867231" y="530899"/>
                </a:lnTo>
                <a:cubicBezTo>
                  <a:pt x="4868490" y="540351"/>
                  <a:pt x="4866509" y="548992"/>
                  <a:pt x="4861288" y="556823"/>
                </a:cubicBezTo>
                <a:cubicBezTo>
                  <a:pt x="4856069" y="564654"/>
                  <a:pt x="4853008" y="573296"/>
                  <a:pt x="4852108" y="582747"/>
                </a:cubicBezTo>
                <a:cubicBezTo>
                  <a:pt x="4843466" y="595348"/>
                  <a:pt x="4836985" y="609031"/>
                  <a:pt x="4832664" y="623793"/>
                </a:cubicBezTo>
                <a:cubicBezTo>
                  <a:pt x="4829470" y="625053"/>
                  <a:pt x="4827219" y="627393"/>
                  <a:pt x="4825913" y="630814"/>
                </a:cubicBezTo>
                <a:cubicBezTo>
                  <a:pt x="4824608" y="634234"/>
                  <a:pt x="4823979" y="637655"/>
                  <a:pt x="4824024" y="641075"/>
                </a:cubicBezTo>
                <a:cubicBezTo>
                  <a:pt x="4823214" y="646386"/>
                  <a:pt x="4819973" y="648726"/>
                  <a:pt x="4814301" y="648096"/>
                </a:cubicBezTo>
                <a:cubicBezTo>
                  <a:pt x="4808632" y="647466"/>
                  <a:pt x="4805390" y="650887"/>
                  <a:pt x="4804580" y="658358"/>
                </a:cubicBezTo>
                <a:lnTo>
                  <a:pt x="4789458" y="682121"/>
                </a:lnTo>
                <a:cubicBezTo>
                  <a:pt x="4789819" y="685227"/>
                  <a:pt x="4791799" y="687117"/>
                  <a:pt x="4795400" y="687792"/>
                </a:cubicBezTo>
                <a:cubicBezTo>
                  <a:pt x="4799000" y="688467"/>
                  <a:pt x="4802061" y="688737"/>
                  <a:pt x="4804580" y="688602"/>
                </a:cubicBezTo>
                <a:lnTo>
                  <a:pt x="4808902" y="688602"/>
                </a:lnTo>
                <a:cubicBezTo>
                  <a:pt x="4810207" y="685497"/>
                  <a:pt x="4812457" y="683606"/>
                  <a:pt x="4815652" y="682931"/>
                </a:cubicBezTo>
                <a:cubicBezTo>
                  <a:pt x="4818848" y="682257"/>
                  <a:pt x="4821638" y="681986"/>
                  <a:pt x="4824024" y="682121"/>
                </a:cubicBezTo>
                <a:cubicBezTo>
                  <a:pt x="4826454" y="674290"/>
                  <a:pt x="4830775" y="666189"/>
                  <a:pt x="4836985" y="657817"/>
                </a:cubicBezTo>
                <a:cubicBezTo>
                  <a:pt x="4843197" y="649447"/>
                  <a:pt x="4849678" y="642425"/>
                  <a:pt x="4856429" y="636754"/>
                </a:cubicBezTo>
                <a:lnTo>
                  <a:pt x="4867231" y="606510"/>
                </a:lnTo>
                <a:lnTo>
                  <a:pt x="4888833" y="606510"/>
                </a:lnTo>
                <a:lnTo>
                  <a:pt x="4919077" y="574106"/>
                </a:lnTo>
                <a:cubicBezTo>
                  <a:pt x="4918223" y="578426"/>
                  <a:pt x="4919393" y="581667"/>
                  <a:pt x="4922587" y="583827"/>
                </a:cubicBezTo>
                <a:cubicBezTo>
                  <a:pt x="4925784" y="585988"/>
                  <a:pt x="4929654" y="587067"/>
                  <a:pt x="4934200" y="587067"/>
                </a:cubicBezTo>
                <a:lnTo>
                  <a:pt x="4938521" y="587067"/>
                </a:lnTo>
                <a:cubicBezTo>
                  <a:pt x="4938611" y="580587"/>
                  <a:pt x="4940590" y="575726"/>
                  <a:pt x="4944461" y="572485"/>
                </a:cubicBezTo>
                <a:cubicBezTo>
                  <a:pt x="4948332" y="569244"/>
                  <a:pt x="4953553" y="567625"/>
                  <a:pt x="4960124" y="567625"/>
                </a:cubicBezTo>
                <a:lnTo>
                  <a:pt x="4966603" y="567625"/>
                </a:lnTo>
                <a:lnTo>
                  <a:pt x="4957964" y="552502"/>
                </a:lnTo>
                <a:cubicBezTo>
                  <a:pt x="4958548" y="551467"/>
                  <a:pt x="4961159" y="550837"/>
                  <a:pt x="4965794" y="550612"/>
                </a:cubicBezTo>
                <a:cubicBezTo>
                  <a:pt x="4970429" y="550387"/>
                  <a:pt x="4973581" y="550297"/>
                  <a:pt x="4975245" y="550342"/>
                </a:cubicBezTo>
                <a:lnTo>
                  <a:pt x="5001170" y="552502"/>
                </a:lnTo>
                <a:cubicBezTo>
                  <a:pt x="5001125" y="553988"/>
                  <a:pt x="5001214" y="556418"/>
                  <a:pt x="5001440" y="559793"/>
                </a:cubicBezTo>
                <a:cubicBezTo>
                  <a:pt x="5001664" y="563169"/>
                  <a:pt x="5002295" y="565059"/>
                  <a:pt x="5003329" y="565464"/>
                </a:cubicBezTo>
                <a:cubicBezTo>
                  <a:pt x="5006661" y="564564"/>
                  <a:pt x="5009720" y="560424"/>
                  <a:pt x="5012511" y="553043"/>
                </a:cubicBezTo>
                <a:cubicBezTo>
                  <a:pt x="5015302" y="545661"/>
                  <a:pt x="5017282" y="540440"/>
                  <a:pt x="5018452" y="537380"/>
                </a:cubicBezTo>
                <a:lnTo>
                  <a:pt x="5022773" y="533059"/>
                </a:lnTo>
                <a:lnTo>
                  <a:pt x="5027094" y="522258"/>
                </a:lnTo>
                <a:lnTo>
                  <a:pt x="5050856" y="509296"/>
                </a:lnTo>
                <a:cubicBezTo>
                  <a:pt x="5050496" y="506776"/>
                  <a:pt x="5051216" y="505335"/>
                  <a:pt x="5053017" y="504975"/>
                </a:cubicBezTo>
                <a:cubicBezTo>
                  <a:pt x="5056213" y="505065"/>
                  <a:pt x="5059002" y="505965"/>
                  <a:pt x="5061389" y="507676"/>
                </a:cubicBezTo>
                <a:cubicBezTo>
                  <a:pt x="5063773" y="509386"/>
                  <a:pt x="5066024" y="511366"/>
                  <a:pt x="5068140" y="513617"/>
                </a:cubicBezTo>
                <a:lnTo>
                  <a:pt x="5068140" y="487693"/>
                </a:lnTo>
                <a:cubicBezTo>
                  <a:pt x="5079256" y="484452"/>
                  <a:pt x="5086728" y="478512"/>
                  <a:pt x="5090553" y="469871"/>
                </a:cubicBezTo>
                <a:cubicBezTo>
                  <a:pt x="5094379" y="461229"/>
                  <a:pt x="5099148" y="456368"/>
                  <a:pt x="5104864" y="455288"/>
                </a:cubicBezTo>
                <a:lnTo>
                  <a:pt x="5107025" y="431525"/>
                </a:lnTo>
                <a:lnTo>
                  <a:pt x="5135108" y="431525"/>
                </a:lnTo>
                <a:lnTo>
                  <a:pt x="5148071" y="414242"/>
                </a:lnTo>
                <a:lnTo>
                  <a:pt x="5150231" y="414242"/>
                </a:lnTo>
                <a:cubicBezTo>
                  <a:pt x="5156353" y="414242"/>
                  <a:pt x="5159233" y="416403"/>
                  <a:pt x="5158873" y="420723"/>
                </a:cubicBezTo>
                <a:cubicBezTo>
                  <a:pt x="5158782" y="422928"/>
                  <a:pt x="5157882" y="424999"/>
                  <a:pt x="5156172" y="426934"/>
                </a:cubicBezTo>
                <a:cubicBezTo>
                  <a:pt x="5154462" y="428869"/>
                  <a:pt x="5152482" y="430399"/>
                  <a:pt x="5150231" y="431525"/>
                </a:cubicBezTo>
                <a:cubicBezTo>
                  <a:pt x="5149602" y="440076"/>
                  <a:pt x="5145460" y="446197"/>
                  <a:pt x="5137809" y="449887"/>
                </a:cubicBezTo>
                <a:cubicBezTo>
                  <a:pt x="5130159" y="453577"/>
                  <a:pt x="5122777" y="455378"/>
                  <a:pt x="5115667" y="455288"/>
                </a:cubicBezTo>
                <a:cubicBezTo>
                  <a:pt x="5116431" y="459249"/>
                  <a:pt x="5115981" y="462129"/>
                  <a:pt x="5114316" y="463929"/>
                </a:cubicBezTo>
                <a:cubicBezTo>
                  <a:pt x="5112651" y="465730"/>
                  <a:pt x="5111660" y="468610"/>
                  <a:pt x="5111346" y="472571"/>
                </a:cubicBezTo>
                <a:cubicBezTo>
                  <a:pt x="5110626" y="484318"/>
                  <a:pt x="5107746" y="492148"/>
                  <a:pt x="5102704" y="496064"/>
                </a:cubicBezTo>
                <a:cubicBezTo>
                  <a:pt x="5097664" y="499980"/>
                  <a:pt x="5094784" y="507271"/>
                  <a:pt x="5094064" y="517937"/>
                </a:cubicBezTo>
                <a:cubicBezTo>
                  <a:pt x="5092398" y="518162"/>
                  <a:pt x="5089246" y="519333"/>
                  <a:pt x="5084611" y="521448"/>
                </a:cubicBezTo>
                <a:cubicBezTo>
                  <a:pt x="5079976" y="523563"/>
                  <a:pt x="5077365" y="525273"/>
                  <a:pt x="5076781" y="526578"/>
                </a:cubicBezTo>
                <a:lnTo>
                  <a:pt x="5078941" y="526578"/>
                </a:lnTo>
                <a:lnTo>
                  <a:pt x="5111346" y="524418"/>
                </a:lnTo>
                <a:cubicBezTo>
                  <a:pt x="5111705" y="535580"/>
                  <a:pt x="5117467" y="541340"/>
                  <a:pt x="5128629" y="541701"/>
                </a:cubicBezTo>
                <a:cubicBezTo>
                  <a:pt x="5132004" y="541745"/>
                  <a:pt x="5135515" y="541116"/>
                  <a:pt x="5139160" y="539811"/>
                </a:cubicBezTo>
                <a:cubicBezTo>
                  <a:pt x="5142806" y="538505"/>
                  <a:pt x="5145775" y="536255"/>
                  <a:pt x="5148071" y="533059"/>
                </a:cubicBezTo>
                <a:lnTo>
                  <a:pt x="5156712" y="520098"/>
                </a:lnTo>
                <a:cubicBezTo>
                  <a:pt x="5157837" y="520278"/>
                  <a:pt x="5158828" y="521538"/>
                  <a:pt x="5159683" y="523878"/>
                </a:cubicBezTo>
                <a:cubicBezTo>
                  <a:pt x="5160538" y="526218"/>
                  <a:pt x="5160988" y="528559"/>
                  <a:pt x="5161033" y="530899"/>
                </a:cubicBezTo>
                <a:lnTo>
                  <a:pt x="5169675" y="537380"/>
                </a:lnTo>
                <a:cubicBezTo>
                  <a:pt x="5167514" y="538370"/>
                  <a:pt x="5165893" y="539091"/>
                  <a:pt x="5164814" y="539540"/>
                </a:cubicBezTo>
                <a:cubicBezTo>
                  <a:pt x="5163734" y="539990"/>
                  <a:pt x="5163194" y="540711"/>
                  <a:pt x="5163194" y="541701"/>
                </a:cubicBezTo>
                <a:cubicBezTo>
                  <a:pt x="5163194" y="546022"/>
                  <a:pt x="5165354" y="548182"/>
                  <a:pt x="5169675" y="548182"/>
                </a:cubicBezTo>
                <a:lnTo>
                  <a:pt x="5171835" y="548182"/>
                </a:lnTo>
                <a:lnTo>
                  <a:pt x="5173994" y="558983"/>
                </a:lnTo>
                <a:lnTo>
                  <a:pt x="5193438" y="563304"/>
                </a:lnTo>
                <a:cubicBezTo>
                  <a:pt x="5191503" y="555923"/>
                  <a:pt x="5192673" y="547461"/>
                  <a:pt x="5196949" y="537920"/>
                </a:cubicBezTo>
                <a:cubicBezTo>
                  <a:pt x="5201224" y="528379"/>
                  <a:pt x="5207255" y="523158"/>
                  <a:pt x="5215041" y="522258"/>
                </a:cubicBezTo>
                <a:lnTo>
                  <a:pt x="5221521" y="502816"/>
                </a:lnTo>
                <a:cubicBezTo>
                  <a:pt x="5228543" y="500970"/>
                  <a:pt x="5232864" y="499260"/>
                  <a:pt x="5234483" y="497684"/>
                </a:cubicBezTo>
                <a:cubicBezTo>
                  <a:pt x="5236105" y="496109"/>
                  <a:pt x="5238264" y="492779"/>
                  <a:pt x="5240965" y="487693"/>
                </a:cubicBezTo>
                <a:cubicBezTo>
                  <a:pt x="5245510" y="487783"/>
                  <a:pt x="5249921" y="487063"/>
                  <a:pt x="5254197" y="485533"/>
                </a:cubicBezTo>
                <a:cubicBezTo>
                  <a:pt x="5258472" y="484002"/>
                  <a:pt x="5261263" y="481122"/>
                  <a:pt x="5262567" y="476892"/>
                </a:cubicBezTo>
                <a:cubicBezTo>
                  <a:pt x="5272244" y="474101"/>
                  <a:pt x="5278276" y="469961"/>
                  <a:pt x="5280660" y="464470"/>
                </a:cubicBezTo>
                <a:cubicBezTo>
                  <a:pt x="5283046" y="458978"/>
                  <a:pt x="5288537" y="455918"/>
                  <a:pt x="5297132" y="455288"/>
                </a:cubicBezTo>
                <a:cubicBezTo>
                  <a:pt x="5302668" y="445657"/>
                  <a:pt x="5308879" y="436295"/>
                  <a:pt x="5315764" y="427204"/>
                </a:cubicBezTo>
                <a:cubicBezTo>
                  <a:pt x="5322651" y="418112"/>
                  <a:pt x="5329402" y="408751"/>
                  <a:pt x="5336018" y="399120"/>
                </a:cubicBezTo>
                <a:cubicBezTo>
                  <a:pt x="5353526" y="390749"/>
                  <a:pt x="5366037" y="381027"/>
                  <a:pt x="5373553" y="369955"/>
                </a:cubicBezTo>
                <a:cubicBezTo>
                  <a:pt x="5381069" y="358884"/>
                  <a:pt x="5388721" y="344842"/>
                  <a:pt x="5396507" y="327829"/>
                </a:cubicBezTo>
                <a:cubicBezTo>
                  <a:pt x="5398082" y="328009"/>
                  <a:pt x="5400872" y="328190"/>
                  <a:pt x="5404878" y="328370"/>
                </a:cubicBezTo>
                <a:cubicBezTo>
                  <a:pt x="5408883" y="328550"/>
                  <a:pt x="5411134" y="327649"/>
                  <a:pt x="5411629" y="325669"/>
                </a:cubicBezTo>
                <a:lnTo>
                  <a:pt x="5409469" y="317028"/>
                </a:lnTo>
                <a:lnTo>
                  <a:pt x="5426751" y="306226"/>
                </a:lnTo>
                <a:cubicBezTo>
                  <a:pt x="5426166" y="300780"/>
                  <a:pt x="5428416" y="296010"/>
                  <a:pt x="5433502" y="291914"/>
                </a:cubicBezTo>
                <a:cubicBezTo>
                  <a:pt x="5438588" y="287819"/>
                  <a:pt x="5443539" y="284668"/>
                  <a:pt x="5448354" y="282463"/>
                </a:cubicBezTo>
                <a:lnTo>
                  <a:pt x="5489400" y="224134"/>
                </a:lnTo>
                <a:cubicBezTo>
                  <a:pt x="5494486" y="221524"/>
                  <a:pt x="5502137" y="214323"/>
                  <a:pt x="5512354" y="202531"/>
                </a:cubicBezTo>
                <a:cubicBezTo>
                  <a:pt x="5522570" y="190739"/>
                  <a:pt x="5530761" y="183538"/>
                  <a:pt x="5536927" y="180928"/>
                </a:cubicBezTo>
                <a:close/>
                <a:moveTo>
                  <a:pt x="2122518" y="180928"/>
                </a:moveTo>
                <a:lnTo>
                  <a:pt x="2583822" y="196478"/>
                </a:lnTo>
                <a:cubicBezTo>
                  <a:pt x="2583174" y="202687"/>
                  <a:pt x="2585766" y="206466"/>
                  <a:pt x="2591598" y="207816"/>
                </a:cubicBezTo>
                <a:cubicBezTo>
                  <a:pt x="2597428" y="209165"/>
                  <a:pt x="2602612" y="209706"/>
                  <a:pt x="2607147" y="209435"/>
                </a:cubicBezTo>
                <a:cubicBezTo>
                  <a:pt x="2612870" y="209004"/>
                  <a:pt x="2622804" y="208572"/>
                  <a:pt x="2636950" y="208140"/>
                </a:cubicBezTo>
                <a:cubicBezTo>
                  <a:pt x="2651097" y="207708"/>
                  <a:pt x="2658439" y="209868"/>
                  <a:pt x="2658979" y="214618"/>
                </a:cubicBezTo>
                <a:lnTo>
                  <a:pt x="2824842" y="235351"/>
                </a:lnTo>
                <a:cubicBezTo>
                  <a:pt x="2823275" y="243126"/>
                  <a:pt x="2829646" y="246366"/>
                  <a:pt x="2843954" y="245070"/>
                </a:cubicBezTo>
                <a:cubicBezTo>
                  <a:pt x="2858261" y="243774"/>
                  <a:pt x="2866577" y="245718"/>
                  <a:pt x="2868898" y="250901"/>
                </a:cubicBezTo>
                <a:cubicBezTo>
                  <a:pt x="2868412" y="255976"/>
                  <a:pt x="2865496" y="259432"/>
                  <a:pt x="2860151" y="261267"/>
                </a:cubicBezTo>
                <a:cubicBezTo>
                  <a:pt x="2854806" y="263103"/>
                  <a:pt x="2849947" y="263967"/>
                  <a:pt x="2845574" y="263859"/>
                </a:cubicBezTo>
                <a:cubicBezTo>
                  <a:pt x="2839149" y="262887"/>
                  <a:pt x="2829970" y="260943"/>
                  <a:pt x="2818038" y="258028"/>
                </a:cubicBezTo>
                <a:cubicBezTo>
                  <a:pt x="2806106" y="255112"/>
                  <a:pt x="2798871" y="257056"/>
                  <a:pt x="2796333" y="263859"/>
                </a:cubicBezTo>
                <a:lnTo>
                  <a:pt x="2671936" y="258676"/>
                </a:lnTo>
                <a:lnTo>
                  <a:pt x="2648612" y="266450"/>
                </a:lnTo>
                <a:cubicBezTo>
                  <a:pt x="2648342" y="271634"/>
                  <a:pt x="2646291" y="275521"/>
                  <a:pt x="2642457" y="278113"/>
                </a:cubicBezTo>
                <a:cubicBezTo>
                  <a:pt x="2638623" y="280704"/>
                  <a:pt x="2634628" y="282000"/>
                  <a:pt x="2630472" y="282000"/>
                </a:cubicBezTo>
                <a:lnTo>
                  <a:pt x="2617513" y="279409"/>
                </a:lnTo>
                <a:cubicBezTo>
                  <a:pt x="2618593" y="274333"/>
                  <a:pt x="2617729" y="270878"/>
                  <a:pt x="2614921" y="269042"/>
                </a:cubicBezTo>
                <a:cubicBezTo>
                  <a:pt x="2612114" y="267207"/>
                  <a:pt x="2608659" y="266343"/>
                  <a:pt x="2604555" y="266450"/>
                </a:cubicBezTo>
                <a:cubicBezTo>
                  <a:pt x="2600074" y="266181"/>
                  <a:pt x="2594782" y="266073"/>
                  <a:pt x="2588682" y="266126"/>
                </a:cubicBezTo>
                <a:cubicBezTo>
                  <a:pt x="2582580" y="266181"/>
                  <a:pt x="2579233" y="268016"/>
                  <a:pt x="2578639" y="271634"/>
                </a:cubicBezTo>
                <a:cubicBezTo>
                  <a:pt x="2579071" y="276817"/>
                  <a:pt x="2580799" y="282000"/>
                  <a:pt x="2583822" y="287183"/>
                </a:cubicBezTo>
                <a:cubicBezTo>
                  <a:pt x="2583714" y="289883"/>
                  <a:pt x="2582634" y="292258"/>
                  <a:pt x="2580583" y="294310"/>
                </a:cubicBezTo>
                <a:cubicBezTo>
                  <a:pt x="2578531" y="296362"/>
                  <a:pt x="2576156" y="297442"/>
                  <a:pt x="2573456" y="297550"/>
                </a:cubicBezTo>
                <a:lnTo>
                  <a:pt x="2568273" y="294958"/>
                </a:lnTo>
                <a:cubicBezTo>
                  <a:pt x="2569730" y="287399"/>
                  <a:pt x="2569406" y="282432"/>
                  <a:pt x="2567301" y="280056"/>
                </a:cubicBezTo>
                <a:cubicBezTo>
                  <a:pt x="2565195" y="277681"/>
                  <a:pt x="2560337" y="276601"/>
                  <a:pt x="2552724" y="276817"/>
                </a:cubicBezTo>
                <a:cubicBezTo>
                  <a:pt x="2547486" y="276925"/>
                  <a:pt x="2542411" y="278005"/>
                  <a:pt x="2537497" y="280056"/>
                </a:cubicBezTo>
                <a:cubicBezTo>
                  <a:pt x="2532584" y="282108"/>
                  <a:pt x="2528157" y="284484"/>
                  <a:pt x="2524215" y="287183"/>
                </a:cubicBezTo>
                <a:cubicBezTo>
                  <a:pt x="2517089" y="295282"/>
                  <a:pt x="2505427" y="299170"/>
                  <a:pt x="2489229" y="298846"/>
                </a:cubicBezTo>
                <a:cubicBezTo>
                  <a:pt x="2473031" y="298522"/>
                  <a:pt x="2463961" y="307592"/>
                  <a:pt x="2462017" y="326057"/>
                </a:cubicBezTo>
                <a:cubicBezTo>
                  <a:pt x="2461585" y="331672"/>
                  <a:pt x="2462449" y="338583"/>
                  <a:pt x="2464609" y="346790"/>
                </a:cubicBezTo>
                <a:lnTo>
                  <a:pt x="2498299" y="349382"/>
                </a:lnTo>
                <a:cubicBezTo>
                  <a:pt x="2496626" y="354889"/>
                  <a:pt x="2496086" y="360072"/>
                  <a:pt x="2496680" y="364931"/>
                </a:cubicBezTo>
                <a:cubicBezTo>
                  <a:pt x="2497274" y="369791"/>
                  <a:pt x="2501269" y="372382"/>
                  <a:pt x="2508666" y="372706"/>
                </a:cubicBezTo>
                <a:lnTo>
                  <a:pt x="2516442" y="372706"/>
                </a:lnTo>
                <a:cubicBezTo>
                  <a:pt x="2514875" y="378105"/>
                  <a:pt x="2511527" y="382856"/>
                  <a:pt x="2506398" y="386960"/>
                </a:cubicBezTo>
                <a:cubicBezTo>
                  <a:pt x="2501269" y="391063"/>
                  <a:pt x="2495978" y="393223"/>
                  <a:pt x="2490525" y="393439"/>
                </a:cubicBezTo>
                <a:cubicBezTo>
                  <a:pt x="2471088" y="393115"/>
                  <a:pt x="2451651" y="391819"/>
                  <a:pt x="2432214" y="389551"/>
                </a:cubicBezTo>
                <a:cubicBezTo>
                  <a:pt x="2412777" y="387284"/>
                  <a:pt x="2393340" y="385988"/>
                  <a:pt x="2373903" y="385664"/>
                </a:cubicBezTo>
                <a:lnTo>
                  <a:pt x="2371311" y="403805"/>
                </a:lnTo>
                <a:cubicBezTo>
                  <a:pt x="2373201" y="406019"/>
                  <a:pt x="2377197" y="410662"/>
                  <a:pt x="2383297" y="417735"/>
                </a:cubicBezTo>
                <a:cubicBezTo>
                  <a:pt x="2389398" y="424808"/>
                  <a:pt x="2394042" y="428803"/>
                  <a:pt x="2397228" y="429721"/>
                </a:cubicBezTo>
                <a:cubicBezTo>
                  <a:pt x="2400953" y="429344"/>
                  <a:pt x="2403221" y="427508"/>
                  <a:pt x="2404030" y="424214"/>
                </a:cubicBezTo>
                <a:cubicBezTo>
                  <a:pt x="2404841" y="420921"/>
                  <a:pt x="2405164" y="418437"/>
                  <a:pt x="2405002" y="416763"/>
                </a:cubicBezTo>
                <a:lnTo>
                  <a:pt x="2436102" y="419355"/>
                </a:lnTo>
                <a:cubicBezTo>
                  <a:pt x="2435399" y="428156"/>
                  <a:pt x="2434211" y="433878"/>
                  <a:pt x="2432538" y="436524"/>
                </a:cubicBezTo>
                <a:cubicBezTo>
                  <a:pt x="2430864" y="439170"/>
                  <a:pt x="2425141" y="440358"/>
                  <a:pt x="2415368" y="440087"/>
                </a:cubicBezTo>
                <a:lnTo>
                  <a:pt x="2363536" y="437496"/>
                </a:lnTo>
                <a:cubicBezTo>
                  <a:pt x="2358623" y="437658"/>
                  <a:pt x="2351604" y="439278"/>
                  <a:pt x="2342480" y="442355"/>
                </a:cubicBezTo>
                <a:cubicBezTo>
                  <a:pt x="2333355" y="445433"/>
                  <a:pt x="2328281" y="448996"/>
                  <a:pt x="2327254" y="453046"/>
                </a:cubicBezTo>
                <a:cubicBezTo>
                  <a:pt x="2327740" y="455529"/>
                  <a:pt x="2330007" y="457041"/>
                  <a:pt x="2334057" y="457581"/>
                </a:cubicBezTo>
                <a:cubicBezTo>
                  <a:pt x="2338107" y="458121"/>
                  <a:pt x="2341022" y="458337"/>
                  <a:pt x="2342804" y="458229"/>
                </a:cubicBezTo>
                <a:cubicBezTo>
                  <a:pt x="2364941" y="458391"/>
                  <a:pt x="2387402" y="459362"/>
                  <a:pt x="2410185" y="461144"/>
                </a:cubicBezTo>
                <a:cubicBezTo>
                  <a:pt x="2432970" y="462926"/>
                  <a:pt x="2455430" y="464546"/>
                  <a:pt x="2477568" y="466003"/>
                </a:cubicBezTo>
                <a:cubicBezTo>
                  <a:pt x="2477999" y="471187"/>
                  <a:pt x="2479726" y="473778"/>
                  <a:pt x="2482750" y="473778"/>
                </a:cubicBezTo>
                <a:cubicBezTo>
                  <a:pt x="2486691" y="473616"/>
                  <a:pt x="2489823" y="473940"/>
                  <a:pt x="2492144" y="474750"/>
                </a:cubicBezTo>
                <a:cubicBezTo>
                  <a:pt x="2494466" y="475560"/>
                  <a:pt x="2495654" y="477828"/>
                  <a:pt x="2495708" y="481553"/>
                </a:cubicBezTo>
                <a:cubicBezTo>
                  <a:pt x="2498193" y="503150"/>
                  <a:pt x="2508126" y="510492"/>
                  <a:pt x="2525512" y="503582"/>
                </a:cubicBezTo>
                <a:cubicBezTo>
                  <a:pt x="2542897" y="496671"/>
                  <a:pt x="2552831" y="501422"/>
                  <a:pt x="2555316" y="517835"/>
                </a:cubicBezTo>
                <a:cubicBezTo>
                  <a:pt x="2554019" y="537650"/>
                  <a:pt x="2548836" y="547261"/>
                  <a:pt x="2539765" y="546667"/>
                </a:cubicBezTo>
                <a:cubicBezTo>
                  <a:pt x="2530695" y="546073"/>
                  <a:pt x="2525512" y="548557"/>
                  <a:pt x="2524215" y="554118"/>
                </a:cubicBezTo>
                <a:cubicBezTo>
                  <a:pt x="2524972" y="556493"/>
                  <a:pt x="2531234" y="557573"/>
                  <a:pt x="2543005" y="557357"/>
                </a:cubicBezTo>
                <a:cubicBezTo>
                  <a:pt x="2554775" y="557141"/>
                  <a:pt x="2567516" y="556925"/>
                  <a:pt x="2581231" y="556710"/>
                </a:cubicBezTo>
                <a:cubicBezTo>
                  <a:pt x="2587277" y="557249"/>
                  <a:pt x="2592029" y="559409"/>
                  <a:pt x="2595484" y="563188"/>
                </a:cubicBezTo>
                <a:cubicBezTo>
                  <a:pt x="2598940" y="566968"/>
                  <a:pt x="2603691" y="569128"/>
                  <a:pt x="2609738" y="569668"/>
                </a:cubicBezTo>
                <a:lnTo>
                  <a:pt x="2614921" y="569668"/>
                </a:lnTo>
                <a:cubicBezTo>
                  <a:pt x="2614813" y="573393"/>
                  <a:pt x="2609198" y="575661"/>
                  <a:pt x="2598076" y="576470"/>
                </a:cubicBezTo>
                <a:cubicBezTo>
                  <a:pt x="2586954" y="577280"/>
                  <a:pt x="2570973" y="577604"/>
                  <a:pt x="2550131" y="577442"/>
                </a:cubicBezTo>
                <a:lnTo>
                  <a:pt x="2480158" y="577442"/>
                </a:lnTo>
                <a:cubicBezTo>
                  <a:pt x="2479942" y="581168"/>
                  <a:pt x="2478431" y="583435"/>
                  <a:pt x="2475623" y="584245"/>
                </a:cubicBezTo>
                <a:cubicBezTo>
                  <a:pt x="2472816" y="585055"/>
                  <a:pt x="2470008" y="585379"/>
                  <a:pt x="2467200" y="585217"/>
                </a:cubicBezTo>
                <a:cubicBezTo>
                  <a:pt x="2460667" y="584515"/>
                  <a:pt x="2451057" y="583327"/>
                  <a:pt x="2438369" y="581654"/>
                </a:cubicBezTo>
                <a:cubicBezTo>
                  <a:pt x="2425681" y="579980"/>
                  <a:pt x="2418014" y="582032"/>
                  <a:pt x="2415368" y="587809"/>
                </a:cubicBezTo>
                <a:cubicBezTo>
                  <a:pt x="2406244" y="590616"/>
                  <a:pt x="2396634" y="593424"/>
                  <a:pt x="2386537" y="596231"/>
                </a:cubicBezTo>
                <a:cubicBezTo>
                  <a:pt x="2376441" y="599039"/>
                  <a:pt x="2366182" y="600551"/>
                  <a:pt x="2355761" y="600767"/>
                </a:cubicBezTo>
                <a:lnTo>
                  <a:pt x="2350578" y="600767"/>
                </a:lnTo>
                <a:lnTo>
                  <a:pt x="2327254" y="611133"/>
                </a:lnTo>
                <a:lnTo>
                  <a:pt x="2293563" y="611133"/>
                </a:lnTo>
                <a:lnTo>
                  <a:pt x="2283198" y="621499"/>
                </a:lnTo>
                <a:lnTo>
                  <a:pt x="2254690" y="613724"/>
                </a:lnTo>
                <a:cubicBezTo>
                  <a:pt x="2236656" y="619717"/>
                  <a:pt x="2214411" y="621985"/>
                  <a:pt x="2187956" y="620528"/>
                </a:cubicBezTo>
                <a:cubicBezTo>
                  <a:pt x="2161500" y="619070"/>
                  <a:pt x="2137960" y="616802"/>
                  <a:pt x="2117335" y="613724"/>
                </a:cubicBezTo>
                <a:cubicBezTo>
                  <a:pt x="2117335" y="616586"/>
                  <a:pt x="2116687" y="619933"/>
                  <a:pt x="2115391" y="623767"/>
                </a:cubicBezTo>
                <a:cubicBezTo>
                  <a:pt x="2114096" y="627600"/>
                  <a:pt x="2112152" y="630300"/>
                  <a:pt x="2109560" y="631866"/>
                </a:cubicBezTo>
                <a:cubicBezTo>
                  <a:pt x="2106968" y="631542"/>
                  <a:pt x="2103729" y="630246"/>
                  <a:pt x="2099841" y="627978"/>
                </a:cubicBezTo>
                <a:cubicBezTo>
                  <a:pt x="2095954" y="625711"/>
                  <a:pt x="2091420" y="624415"/>
                  <a:pt x="2086236" y="624091"/>
                </a:cubicBezTo>
                <a:cubicBezTo>
                  <a:pt x="2083374" y="627924"/>
                  <a:pt x="2079379" y="630624"/>
                  <a:pt x="2074249" y="632190"/>
                </a:cubicBezTo>
                <a:cubicBezTo>
                  <a:pt x="2069120" y="633755"/>
                  <a:pt x="2064477" y="634511"/>
                  <a:pt x="2060320" y="634457"/>
                </a:cubicBezTo>
                <a:lnTo>
                  <a:pt x="2042178" y="621499"/>
                </a:lnTo>
                <a:cubicBezTo>
                  <a:pt x="2040073" y="621499"/>
                  <a:pt x="2035862" y="622147"/>
                  <a:pt x="2029545" y="623443"/>
                </a:cubicBezTo>
                <a:cubicBezTo>
                  <a:pt x="2023228" y="624739"/>
                  <a:pt x="2019664" y="626683"/>
                  <a:pt x="2018854" y="629274"/>
                </a:cubicBezTo>
                <a:cubicBezTo>
                  <a:pt x="2019232" y="630516"/>
                  <a:pt x="2021068" y="631272"/>
                  <a:pt x="2024361" y="631542"/>
                </a:cubicBezTo>
                <a:cubicBezTo>
                  <a:pt x="2027655" y="631812"/>
                  <a:pt x="2030139" y="631919"/>
                  <a:pt x="2031812" y="631866"/>
                </a:cubicBezTo>
                <a:cubicBezTo>
                  <a:pt x="2033486" y="633216"/>
                  <a:pt x="2035969" y="635051"/>
                  <a:pt x="2039263" y="637373"/>
                </a:cubicBezTo>
                <a:cubicBezTo>
                  <a:pt x="2042557" y="639695"/>
                  <a:pt x="2044392" y="642178"/>
                  <a:pt x="2044770" y="644824"/>
                </a:cubicBezTo>
                <a:lnTo>
                  <a:pt x="2016264" y="644824"/>
                </a:lnTo>
                <a:cubicBezTo>
                  <a:pt x="2016264" y="647523"/>
                  <a:pt x="2015615" y="649899"/>
                  <a:pt x="2014319" y="651951"/>
                </a:cubicBezTo>
                <a:cubicBezTo>
                  <a:pt x="2013023" y="654002"/>
                  <a:pt x="2011079" y="655082"/>
                  <a:pt x="2008488" y="655190"/>
                </a:cubicBezTo>
                <a:cubicBezTo>
                  <a:pt x="2004655" y="655082"/>
                  <a:pt x="2001307" y="654002"/>
                  <a:pt x="1998445" y="651951"/>
                </a:cubicBezTo>
                <a:cubicBezTo>
                  <a:pt x="1995584" y="649899"/>
                  <a:pt x="1992884" y="647523"/>
                  <a:pt x="1990347" y="644824"/>
                </a:cubicBezTo>
                <a:cubicBezTo>
                  <a:pt x="1990185" y="640774"/>
                  <a:pt x="1988565" y="637211"/>
                  <a:pt x="1985487" y="634133"/>
                </a:cubicBezTo>
                <a:cubicBezTo>
                  <a:pt x="1982411" y="631056"/>
                  <a:pt x="1978846" y="629436"/>
                  <a:pt x="1974798" y="629274"/>
                </a:cubicBezTo>
                <a:cubicBezTo>
                  <a:pt x="1971989" y="629274"/>
                  <a:pt x="1969183" y="629922"/>
                  <a:pt x="1966374" y="631218"/>
                </a:cubicBezTo>
                <a:cubicBezTo>
                  <a:pt x="1963568" y="632514"/>
                  <a:pt x="1962055" y="634457"/>
                  <a:pt x="1961839" y="637049"/>
                </a:cubicBezTo>
                <a:cubicBezTo>
                  <a:pt x="1962217" y="639533"/>
                  <a:pt x="1964052" y="641044"/>
                  <a:pt x="1967346" y="641584"/>
                </a:cubicBezTo>
                <a:cubicBezTo>
                  <a:pt x="1970640" y="642124"/>
                  <a:pt x="1973123" y="642340"/>
                  <a:pt x="1974798" y="642232"/>
                </a:cubicBezTo>
                <a:lnTo>
                  <a:pt x="1977390" y="657782"/>
                </a:lnTo>
                <a:lnTo>
                  <a:pt x="1935924" y="660373"/>
                </a:lnTo>
                <a:cubicBezTo>
                  <a:pt x="1933062" y="664207"/>
                  <a:pt x="1929066" y="666906"/>
                  <a:pt x="1923937" y="668472"/>
                </a:cubicBezTo>
                <a:cubicBezTo>
                  <a:pt x="1918808" y="670038"/>
                  <a:pt x="1914165" y="670794"/>
                  <a:pt x="1910007" y="670740"/>
                </a:cubicBezTo>
                <a:lnTo>
                  <a:pt x="1889274" y="662965"/>
                </a:lnTo>
                <a:cubicBezTo>
                  <a:pt x="1889274" y="664423"/>
                  <a:pt x="1888626" y="666042"/>
                  <a:pt x="1887331" y="667824"/>
                </a:cubicBezTo>
                <a:cubicBezTo>
                  <a:pt x="1886035" y="669606"/>
                  <a:pt x="1884091" y="670578"/>
                  <a:pt x="1881500" y="670740"/>
                </a:cubicBezTo>
                <a:cubicBezTo>
                  <a:pt x="1877613" y="670632"/>
                  <a:pt x="1874372" y="669552"/>
                  <a:pt x="1871781" y="667500"/>
                </a:cubicBezTo>
                <a:cubicBezTo>
                  <a:pt x="1869189" y="665448"/>
                  <a:pt x="1867246" y="663073"/>
                  <a:pt x="1865950" y="660373"/>
                </a:cubicBezTo>
                <a:cubicBezTo>
                  <a:pt x="1864168" y="665665"/>
                  <a:pt x="1859957" y="669984"/>
                  <a:pt x="1853316" y="673331"/>
                </a:cubicBezTo>
                <a:cubicBezTo>
                  <a:pt x="1846675" y="676679"/>
                  <a:pt x="1840520" y="678406"/>
                  <a:pt x="1834851" y="678515"/>
                </a:cubicBezTo>
                <a:lnTo>
                  <a:pt x="1806343" y="675923"/>
                </a:lnTo>
                <a:lnTo>
                  <a:pt x="1783020" y="694064"/>
                </a:lnTo>
                <a:cubicBezTo>
                  <a:pt x="1785286" y="701839"/>
                  <a:pt x="1795654" y="707670"/>
                  <a:pt x="1814118" y="711557"/>
                </a:cubicBezTo>
                <a:cubicBezTo>
                  <a:pt x="1832583" y="715445"/>
                  <a:pt x="1845541" y="717388"/>
                  <a:pt x="1852992" y="717388"/>
                </a:cubicBezTo>
                <a:cubicBezTo>
                  <a:pt x="1856717" y="723004"/>
                  <a:pt x="1860929" y="728619"/>
                  <a:pt x="1865626" y="734234"/>
                </a:cubicBezTo>
                <a:cubicBezTo>
                  <a:pt x="1870323" y="739849"/>
                  <a:pt x="1876478" y="742872"/>
                  <a:pt x="1884091" y="743304"/>
                </a:cubicBezTo>
                <a:lnTo>
                  <a:pt x="1904824" y="753671"/>
                </a:lnTo>
                <a:lnTo>
                  <a:pt x="1917782" y="774404"/>
                </a:lnTo>
                <a:lnTo>
                  <a:pt x="1941106" y="756262"/>
                </a:lnTo>
                <a:cubicBezTo>
                  <a:pt x="1947639" y="759880"/>
                  <a:pt x="1952714" y="763659"/>
                  <a:pt x="1956332" y="767600"/>
                </a:cubicBezTo>
                <a:cubicBezTo>
                  <a:pt x="1959949" y="771542"/>
                  <a:pt x="1961786" y="777265"/>
                  <a:pt x="1961839" y="784770"/>
                </a:cubicBezTo>
                <a:lnTo>
                  <a:pt x="1961839" y="789953"/>
                </a:lnTo>
                <a:lnTo>
                  <a:pt x="2008488" y="805503"/>
                </a:lnTo>
                <a:cubicBezTo>
                  <a:pt x="2011187" y="796324"/>
                  <a:pt x="2018746" y="793949"/>
                  <a:pt x="2031164" y="798376"/>
                </a:cubicBezTo>
                <a:cubicBezTo>
                  <a:pt x="2043582" y="802803"/>
                  <a:pt x="2052437" y="806906"/>
                  <a:pt x="2057728" y="810686"/>
                </a:cubicBezTo>
                <a:cubicBezTo>
                  <a:pt x="2054813" y="811982"/>
                  <a:pt x="2051573" y="813925"/>
                  <a:pt x="2048009" y="816517"/>
                </a:cubicBezTo>
                <a:cubicBezTo>
                  <a:pt x="2044446" y="819108"/>
                  <a:pt x="2042502" y="822348"/>
                  <a:pt x="2042178" y="826236"/>
                </a:cubicBezTo>
                <a:cubicBezTo>
                  <a:pt x="2042449" y="827477"/>
                  <a:pt x="2043852" y="828233"/>
                  <a:pt x="2046390" y="828503"/>
                </a:cubicBezTo>
                <a:cubicBezTo>
                  <a:pt x="2048928" y="828773"/>
                  <a:pt x="2050979" y="828881"/>
                  <a:pt x="2052546" y="828827"/>
                </a:cubicBezTo>
                <a:lnTo>
                  <a:pt x="2078461" y="841785"/>
                </a:lnTo>
                <a:cubicBezTo>
                  <a:pt x="2078192" y="848372"/>
                  <a:pt x="2081322" y="851395"/>
                  <a:pt x="2087855" y="850855"/>
                </a:cubicBezTo>
                <a:cubicBezTo>
                  <a:pt x="2094388" y="850316"/>
                  <a:pt x="2098168" y="853339"/>
                  <a:pt x="2099193" y="859926"/>
                </a:cubicBezTo>
                <a:lnTo>
                  <a:pt x="2099193" y="862518"/>
                </a:lnTo>
                <a:cubicBezTo>
                  <a:pt x="2105836" y="861654"/>
                  <a:pt x="2109398" y="858199"/>
                  <a:pt x="2109884" y="852152"/>
                </a:cubicBezTo>
                <a:cubicBezTo>
                  <a:pt x="2110370" y="846104"/>
                  <a:pt x="2114581" y="842649"/>
                  <a:pt x="2122518" y="841785"/>
                </a:cubicBezTo>
                <a:lnTo>
                  <a:pt x="2138068" y="862518"/>
                </a:lnTo>
                <a:lnTo>
                  <a:pt x="2117335" y="867701"/>
                </a:lnTo>
                <a:cubicBezTo>
                  <a:pt x="2118037" y="870185"/>
                  <a:pt x="2121168" y="871696"/>
                  <a:pt x="2126729" y="872236"/>
                </a:cubicBezTo>
                <a:cubicBezTo>
                  <a:pt x="2132290" y="872776"/>
                  <a:pt x="2136070" y="872992"/>
                  <a:pt x="2138068" y="872884"/>
                </a:cubicBezTo>
                <a:lnTo>
                  <a:pt x="2174350" y="896208"/>
                </a:lnTo>
                <a:lnTo>
                  <a:pt x="2202858" y="901392"/>
                </a:lnTo>
                <a:cubicBezTo>
                  <a:pt x="2202533" y="903012"/>
                  <a:pt x="2201886" y="905603"/>
                  <a:pt x="2200914" y="909167"/>
                </a:cubicBezTo>
                <a:cubicBezTo>
                  <a:pt x="2199942" y="912730"/>
                  <a:pt x="2200590" y="915322"/>
                  <a:pt x="2202858" y="916941"/>
                </a:cubicBezTo>
                <a:cubicBezTo>
                  <a:pt x="2205773" y="916888"/>
                  <a:pt x="2209013" y="917643"/>
                  <a:pt x="2212576" y="919209"/>
                </a:cubicBezTo>
                <a:cubicBezTo>
                  <a:pt x="2216139" y="920775"/>
                  <a:pt x="2218084" y="923474"/>
                  <a:pt x="2218407" y="927308"/>
                </a:cubicBezTo>
                <a:lnTo>
                  <a:pt x="2246916" y="929899"/>
                </a:lnTo>
                <a:lnTo>
                  <a:pt x="2259873" y="955815"/>
                </a:lnTo>
                <a:lnTo>
                  <a:pt x="2288380" y="960999"/>
                </a:lnTo>
                <a:lnTo>
                  <a:pt x="2301338" y="986914"/>
                </a:lnTo>
                <a:lnTo>
                  <a:pt x="2329846" y="986914"/>
                </a:lnTo>
                <a:lnTo>
                  <a:pt x="2340212" y="1007647"/>
                </a:lnTo>
                <a:cubicBezTo>
                  <a:pt x="2348419" y="1008079"/>
                  <a:pt x="2352739" y="1012399"/>
                  <a:pt x="2353170" y="1020605"/>
                </a:cubicBezTo>
                <a:lnTo>
                  <a:pt x="2353170" y="1025788"/>
                </a:lnTo>
                <a:cubicBezTo>
                  <a:pt x="2365858" y="1027624"/>
                  <a:pt x="2376765" y="1033023"/>
                  <a:pt x="2385889" y="1041986"/>
                </a:cubicBezTo>
                <a:cubicBezTo>
                  <a:pt x="2395014" y="1050949"/>
                  <a:pt x="2403976" y="1060235"/>
                  <a:pt x="2412777" y="1069846"/>
                </a:cubicBezTo>
                <a:cubicBezTo>
                  <a:pt x="2413479" y="1078916"/>
                  <a:pt x="2420498" y="1084100"/>
                  <a:pt x="2433834" y="1085395"/>
                </a:cubicBezTo>
                <a:cubicBezTo>
                  <a:pt x="2447169" y="1086691"/>
                  <a:pt x="2454836" y="1091874"/>
                  <a:pt x="2456834" y="1100945"/>
                </a:cubicBezTo>
                <a:lnTo>
                  <a:pt x="2456834" y="1103536"/>
                </a:lnTo>
                <a:cubicBezTo>
                  <a:pt x="2467147" y="1111419"/>
                  <a:pt x="2476325" y="1120274"/>
                  <a:pt x="2484371" y="1130100"/>
                </a:cubicBezTo>
                <a:cubicBezTo>
                  <a:pt x="2492414" y="1139927"/>
                  <a:pt x="2499649" y="1150077"/>
                  <a:pt x="2506074" y="1160551"/>
                </a:cubicBezTo>
                <a:lnTo>
                  <a:pt x="2508666" y="1176101"/>
                </a:lnTo>
                <a:lnTo>
                  <a:pt x="2511258" y="1176101"/>
                </a:lnTo>
                <a:lnTo>
                  <a:pt x="2519032" y="1191651"/>
                </a:lnTo>
                <a:cubicBezTo>
                  <a:pt x="2522110" y="1184578"/>
                  <a:pt x="2526969" y="1182526"/>
                  <a:pt x="2533610" y="1185496"/>
                </a:cubicBezTo>
                <a:cubicBezTo>
                  <a:pt x="2540251" y="1188465"/>
                  <a:pt x="2545758" y="1192244"/>
                  <a:pt x="2550131" y="1196834"/>
                </a:cubicBezTo>
                <a:cubicBezTo>
                  <a:pt x="2549107" y="1200505"/>
                  <a:pt x="2549214" y="1203529"/>
                  <a:pt x="2550455" y="1205905"/>
                </a:cubicBezTo>
                <a:cubicBezTo>
                  <a:pt x="2551697" y="1208280"/>
                  <a:pt x="2552453" y="1211303"/>
                  <a:pt x="2552724" y="1214975"/>
                </a:cubicBezTo>
                <a:cubicBezTo>
                  <a:pt x="2552615" y="1221400"/>
                  <a:pt x="2551536" y="1227339"/>
                  <a:pt x="2549483" y="1232792"/>
                </a:cubicBezTo>
                <a:cubicBezTo>
                  <a:pt x="2547432" y="1238245"/>
                  <a:pt x="2545056" y="1243537"/>
                  <a:pt x="2542357" y="1248666"/>
                </a:cubicBezTo>
                <a:lnTo>
                  <a:pt x="2521624" y="1253849"/>
                </a:lnTo>
                <a:lnTo>
                  <a:pt x="2542357" y="1279765"/>
                </a:lnTo>
                <a:cubicBezTo>
                  <a:pt x="2541655" y="1288241"/>
                  <a:pt x="2541762" y="1301092"/>
                  <a:pt x="2542682" y="1318315"/>
                </a:cubicBezTo>
                <a:cubicBezTo>
                  <a:pt x="2543598" y="1335538"/>
                  <a:pt x="2549538" y="1345149"/>
                  <a:pt x="2560498" y="1347146"/>
                </a:cubicBezTo>
                <a:lnTo>
                  <a:pt x="2563090" y="1357513"/>
                </a:lnTo>
                <a:cubicBezTo>
                  <a:pt x="2563521" y="1364855"/>
                  <a:pt x="2560066" y="1368311"/>
                  <a:pt x="2552724" y="1367879"/>
                </a:cubicBezTo>
                <a:cubicBezTo>
                  <a:pt x="2553587" y="1378569"/>
                  <a:pt x="2557042" y="1385049"/>
                  <a:pt x="2563090" y="1387316"/>
                </a:cubicBezTo>
                <a:cubicBezTo>
                  <a:pt x="2569138" y="1389584"/>
                  <a:pt x="2572592" y="1393471"/>
                  <a:pt x="2573456" y="1398978"/>
                </a:cubicBezTo>
                <a:lnTo>
                  <a:pt x="2583822" y="1422303"/>
                </a:lnTo>
                <a:cubicBezTo>
                  <a:pt x="2584254" y="1429646"/>
                  <a:pt x="2580799" y="1433101"/>
                  <a:pt x="2573456" y="1432669"/>
                </a:cubicBezTo>
                <a:cubicBezTo>
                  <a:pt x="2568273" y="1432669"/>
                  <a:pt x="2565681" y="1435260"/>
                  <a:pt x="2565681" y="1440444"/>
                </a:cubicBezTo>
                <a:cubicBezTo>
                  <a:pt x="2566275" y="1446383"/>
                  <a:pt x="2566383" y="1453294"/>
                  <a:pt x="2566005" y="1461177"/>
                </a:cubicBezTo>
                <a:cubicBezTo>
                  <a:pt x="2565627" y="1469059"/>
                  <a:pt x="2561200" y="1473379"/>
                  <a:pt x="2552724" y="1474135"/>
                </a:cubicBezTo>
                <a:cubicBezTo>
                  <a:pt x="2553263" y="1479587"/>
                  <a:pt x="2555423" y="1482287"/>
                  <a:pt x="2559202" y="1482233"/>
                </a:cubicBezTo>
                <a:cubicBezTo>
                  <a:pt x="2562982" y="1482179"/>
                  <a:pt x="2565141" y="1485527"/>
                  <a:pt x="2565681" y="1492276"/>
                </a:cubicBezTo>
                <a:cubicBezTo>
                  <a:pt x="2557690" y="1507286"/>
                  <a:pt x="2548404" y="1527154"/>
                  <a:pt x="2537821" y="1551882"/>
                </a:cubicBezTo>
                <a:cubicBezTo>
                  <a:pt x="2527239" y="1576610"/>
                  <a:pt x="2516657" y="1593888"/>
                  <a:pt x="2506074" y="1603714"/>
                </a:cubicBezTo>
                <a:cubicBezTo>
                  <a:pt x="2511527" y="1628065"/>
                  <a:pt x="2512283" y="1641562"/>
                  <a:pt x="2508342" y="1644208"/>
                </a:cubicBezTo>
                <a:cubicBezTo>
                  <a:pt x="2504402" y="1646854"/>
                  <a:pt x="2501917" y="1655816"/>
                  <a:pt x="2500891" y="1671096"/>
                </a:cubicBezTo>
                <a:cubicBezTo>
                  <a:pt x="2497058" y="1681570"/>
                  <a:pt x="2492414" y="1691721"/>
                  <a:pt x="2486961" y="1701547"/>
                </a:cubicBezTo>
                <a:cubicBezTo>
                  <a:pt x="2481508" y="1711374"/>
                  <a:pt x="2474921" y="1720228"/>
                  <a:pt x="2467200" y="1728111"/>
                </a:cubicBezTo>
                <a:cubicBezTo>
                  <a:pt x="2466445" y="1734104"/>
                  <a:pt x="2463421" y="1738963"/>
                  <a:pt x="2458131" y="1742689"/>
                </a:cubicBezTo>
                <a:cubicBezTo>
                  <a:pt x="2452839" y="1746414"/>
                  <a:pt x="2449815" y="1751921"/>
                  <a:pt x="2449059" y="1759210"/>
                </a:cubicBezTo>
                <a:lnTo>
                  <a:pt x="2438694" y="1766985"/>
                </a:lnTo>
                <a:lnTo>
                  <a:pt x="2423143" y="1759210"/>
                </a:lnTo>
                <a:cubicBezTo>
                  <a:pt x="2422819" y="1755377"/>
                  <a:pt x="2420875" y="1752677"/>
                  <a:pt x="2417312" y="1751111"/>
                </a:cubicBezTo>
                <a:cubicBezTo>
                  <a:pt x="2413749" y="1749545"/>
                  <a:pt x="2410509" y="1748790"/>
                  <a:pt x="2407594" y="1748844"/>
                </a:cubicBezTo>
                <a:cubicBezTo>
                  <a:pt x="2408997" y="1754243"/>
                  <a:pt x="2408781" y="1758994"/>
                  <a:pt x="2406946" y="1763097"/>
                </a:cubicBezTo>
                <a:cubicBezTo>
                  <a:pt x="2405110" y="1767201"/>
                  <a:pt x="2401008" y="1769361"/>
                  <a:pt x="2394636" y="1769577"/>
                </a:cubicBezTo>
                <a:cubicBezTo>
                  <a:pt x="2394205" y="1777784"/>
                  <a:pt x="2389884" y="1782103"/>
                  <a:pt x="2381677" y="1782534"/>
                </a:cubicBezTo>
                <a:lnTo>
                  <a:pt x="2376494" y="1782534"/>
                </a:lnTo>
                <a:cubicBezTo>
                  <a:pt x="2373795" y="1785450"/>
                  <a:pt x="2370124" y="1788689"/>
                  <a:pt x="2365480" y="1792253"/>
                </a:cubicBezTo>
                <a:cubicBezTo>
                  <a:pt x="2360837" y="1795817"/>
                  <a:pt x="2355870" y="1797760"/>
                  <a:pt x="2350578" y="1798084"/>
                </a:cubicBezTo>
                <a:cubicBezTo>
                  <a:pt x="2348095" y="1797814"/>
                  <a:pt x="2346583" y="1796410"/>
                  <a:pt x="2346043" y="1793873"/>
                </a:cubicBezTo>
                <a:cubicBezTo>
                  <a:pt x="2345504" y="1791335"/>
                  <a:pt x="2345287" y="1789284"/>
                  <a:pt x="2345395" y="1787718"/>
                </a:cubicBezTo>
                <a:cubicBezTo>
                  <a:pt x="2350794" y="1787610"/>
                  <a:pt x="2355546" y="1785882"/>
                  <a:pt x="2359649" y="1782534"/>
                </a:cubicBezTo>
                <a:cubicBezTo>
                  <a:pt x="2363753" y="1779187"/>
                  <a:pt x="2365912" y="1774868"/>
                  <a:pt x="2366128" y="1769577"/>
                </a:cubicBezTo>
                <a:cubicBezTo>
                  <a:pt x="2360891" y="1769847"/>
                  <a:pt x="2356463" y="1771898"/>
                  <a:pt x="2352846" y="1775732"/>
                </a:cubicBezTo>
                <a:cubicBezTo>
                  <a:pt x="2349228" y="1779565"/>
                  <a:pt x="2346745" y="1783560"/>
                  <a:pt x="2345395" y="1787718"/>
                </a:cubicBezTo>
                <a:cubicBezTo>
                  <a:pt x="2342697" y="1787664"/>
                  <a:pt x="2340321" y="1788420"/>
                  <a:pt x="2338268" y="1789986"/>
                </a:cubicBezTo>
                <a:cubicBezTo>
                  <a:pt x="2336217" y="1791551"/>
                  <a:pt x="2335137" y="1794251"/>
                  <a:pt x="2335029" y="1798084"/>
                </a:cubicBezTo>
                <a:cubicBezTo>
                  <a:pt x="2334975" y="1800784"/>
                  <a:pt x="2335731" y="1803159"/>
                  <a:pt x="2337297" y="1805211"/>
                </a:cubicBezTo>
                <a:cubicBezTo>
                  <a:pt x="2338862" y="1807263"/>
                  <a:pt x="2341562" y="1808343"/>
                  <a:pt x="2345395" y="1808450"/>
                </a:cubicBezTo>
                <a:lnTo>
                  <a:pt x="2355761" y="1818817"/>
                </a:lnTo>
                <a:cubicBezTo>
                  <a:pt x="2362618" y="1812878"/>
                  <a:pt x="2370935" y="1805967"/>
                  <a:pt x="2380706" y="1798084"/>
                </a:cubicBezTo>
                <a:cubicBezTo>
                  <a:pt x="2390478" y="1790201"/>
                  <a:pt x="2399441" y="1785882"/>
                  <a:pt x="2407594" y="1785126"/>
                </a:cubicBezTo>
                <a:cubicBezTo>
                  <a:pt x="2411427" y="1785450"/>
                  <a:pt x="2414126" y="1787394"/>
                  <a:pt x="2415692" y="1790957"/>
                </a:cubicBezTo>
                <a:cubicBezTo>
                  <a:pt x="2417258" y="1794521"/>
                  <a:pt x="2418014" y="1797760"/>
                  <a:pt x="2417960" y="1800676"/>
                </a:cubicBezTo>
                <a:cubicBezTo>
                  <a:pt x="2416232" y="1807641"/>
                  <a:pt x="2409321" y="1812500"/>
                  <a:pt x="2397228" y="1815254"/>
                </a:cubicBezTo>
                <a:cubicBezTo>
                  <a:pt x="2385133" y="1818007"/>
                  <a:pt x="2378222" y="1823514"/>
                  <a:pt x="2376494" y="1831775"/>
                </a:cubicBezTo>
                <a:lnTo>
                  <a:pt x="2355761" y="1847325"/>
                </a:lnTo>
                <a:cubicBezTo>
                  <a:pt x="2339618" y="1845813"/>
                  <a:pt x="2325258" y="1843653"/>
                  <a:pt x="2312677" y="1840846"/>
                </a:cubicBezTo>
                <a:cubicBezTo>
                  <a:pt x="2300096" y="1838038"/>
                  <a:pt x="2285087" y="1843653"/>
                  <a:pt x="2267647" y="1857691"/>
                </a:cubicBezTo>
                <a:cubicBezTo>
                  <a:pt x="2257119" y="1852562"/>
                  <a:pt x="2251612" y="1853102"/>
                  <a:pt x="2251126" y="1859311"/>
                </a:cubicBezTo>
                <a:cubicBezTo>
                  <a:pt x="2250640" y="1865520"/>
                  <a:pt x="2248372" y="1869299"/>
                  <a:pt x="2244324" y="1870649"/>
                </a:cubicBezTo>
                <a:cubicBezTo>
                  <a:pt x="2241301" y="1870541"/>
                  <a:pt x="2237628" y="1869461"/>
                  <a:pt x="2233309" y="1867409"/>
                </a:cubicBezTo>
                <a:cubicBezTo>
                  <a:pt x="2228989" y="1865358"/>
                  <a:pt x="2226614" y="1862982"/>
                  <a:pt x="2226182" y="1860282"/>
                </a:cubicBezTo>
                <a:cubicBezTo>
                  <a:pt x="2226506" y="1859041"/>
                  <a:pt x="2227801" y="1858285"/>
                  <a:pt x="2230069" y="1858015"/>
                </a:cubicBezTo>
                <a:cubicBezTo>
                  <a:pt x="2232337" y="1857745"/>
                  <a:pt x="2233633" y="1857637"/>
                  <a:pt x="2233957" y="1857691"/>
                </a:cubicBezTo>
                <a:cubicBezTo>
                  <a:pt x="2236872" y="1856233"/>
                  <a:pt x="2240112" y="1853965"/>
                  <a:pt x="2243675" y="1850888"/>
                </a:cubicBezTo>
                <a:cubicBezTo>
                  <a:pt x="2247239" y="1847810"/>
                  <a:pt x="2249182" y="1844895"/>
                  <a:pt x="2249506" y="1842141"/>
                </a:cubicBezTo>
                <a:cubicBezTo>
                  <a:pt x="2249074" y="1839982"/>
                  <a:pt x="2247347" y="1839118"/>
                  <a:pt x="2244324" y="1839550"/>
                </a:cubicBezTo>
                <a:lnTo>
                  <a:pt x="2236548" y="1829183"/>
                </a:lnTo>
                <a:cubicBezTo>
                  <a:pt x="2232013" y="1829615"/>
                  <a:pt x="2229421" y="1831343"/>
                  <a:pt x="2228774" y="1834366"/>
                </a:cubicBezTo>
                <a:cubicBezTo>
                  <a:pt x="2228126" y="1837390"/>
                  <a:pt x="2225534" y="1839118"/>
                  <a:pt x="2220999" y="1839550"/>
                </a:cubicBezTo>
                <a:cubicBezTo>
                  <a:pt x="2211065" y="1844301"/>
                  <a:pt x="2202425" y="1850348"/>
                  <a:pt x="2195083" y="1857691"/>
                </a:cubicBezTo>
                <a:cubicBezTo>
                  <a:pt x="2194759" y="1863954"/>
                  <a:pt x="2193463" y="1869569"/>
                  <a:pt x="2191195" y="1874536"/>
                </a:cubicBezTo>
                <a:cubicBezTo>
                  <a:pt x="2188928" y="1879503"/>
                  <a:pt x="2187632" y="1885119"/>
                  <a:pt x="2187308" y="1891381"/>
                </a:cubicBezTo>
                <a:cubicBezTo>
                  <a:pt x="2193463" y="1890950"/>
                  <a:pt x="2198647" y="1889222"/>
                  <a:pt x="2202858" y="1886198"/>
                </a:cubicBezTo>
                <a:cubicBezTo>
                  <a:pt x="2207069" y="1883175"/>
                  <a:pt x="2212252" y="1881447"/>
                  <a:pt x="2218407" y="1881015"/>
                </a:cubicBezTo>
                <a:lnTo>
                  <a:pt x="2218407" y="1896565"/>
                </a:lnTo>
                <a:cubicBezTo>
                  <a:pt x="2218407" y="1902882"/>
                  <a:pt x="2217111" y="1907093"/>
                  <a:pt x="2214520" y="1909199"/>
                </a:cubicBezTo>
                <a:cubicBezTo>
                  <a:pt x="2211928" y="1911304"/>
                  <a:pt x="2208042" y="1912277"/>
                  <a:pt x="2202858" y="1912114"/>
                </a:cubicBezTo>
                <a:cubicBezTo>
                  <a:pt x="2198808" y="1912168"/>
                  <a:pt x="2194597" y="1911413"/>
                  <a:pt x="2190223" y="1909847"/>
                </a:cubicBezTo>
                <a:cubicBezTo>
                  <a:pt x="2185850" y="1908281"/>
                  <a:pt x="2182286" y="1905582"/>
                  <a:pt x="2179533" y="1901748"/>
                </a:cubicBezTo>
                <a:lnTo>
                  <a:pt x="2176941" y="1922481"/>
                </a:lnTo>
                <a:lnTo>
                  <a:pt x="2158800" y="1922481"/>
                </a:lnTo>
                <a:cubicBezTo>
                  <a:pt x="2157344" y="1930256"/>
                  <a:pt x="2149892" y="1936087"/>
                  <a:pt x="2136448" y="1939974"/>
                </a:cubicBezTo>
                <a:cubicBezTo>
                  <a:pt x="2123004" y="1943862"/>
                  <a:pt x="2112314" y="1945805"/>
                  <a:pt x="2104377" y="1945805"/>
                </a:cubicBezTo>
                <a:cubicBezTo>
                  <a:pt x="2104593" y="1950988"/>
                  <a:pt x="2104161" y="1954876"/>
                  <a:pt x="2103081" y="1957467"/>
                </a:cubicBezTo>
                <a:cubicBezTo>
                  <a:pt x="2102001" y="1960059"/>
                  <a:pt x="2098978" y="1961355"/>
                  <a:pt x="2094010" y="1961355"/>
                </a:cubicBezTo>
                <a:cubicBezTo>
                  <a:pt x="2089745" y="1961031"/>
                  <a:pt x="2085318" y="1961031"/>
                  <a:pt x="2080729" y="1961355"/>
                </a:cubicBezTo>
                <a:cubicBezTo>
                  <a:pt x="2076139" y="1961679"/>
                  <a:pt x="2073656" y="1964270"/>
                  <a:pt x="2073277" y="1969130"/>
                </a:cubicBezTo>
                <a:cubicBezTo>
                  <a:pt x="2072792" y="1979496"/>
                  <a:pt x="2069229" y="1984031"/>
                  <a:pt x="2062588" y="1982735"/>
                </a:cubicBezTo>
                <a:cubicBezTo>
                  <a:pt x="2055946" y="1981440"/>
                  <a:pt x="2049144" y="1982087"/>
                  <a:pt x="2042178" y="1984679"/>
                </a:cubicBezTo>
                <a:cubicBezTo>
                  <a:pt x="2043151" y="1988566"/>
                  <a:pt x="2047685" y="1991806"/>
                  <a:pt x="2055785" y="1994398"/>
                </a:cubicBezTo>
                <a:cubicBezTo>
                  <a:pt x="2063883" y="1996989"/>
                  <a:pt x="2069714" y="1998933"/>
                  <a:pt x="2073277" y="2000229"/>
                </a:cubicBezTo>
                <a:cubicBezTo>
                  <a:pt x="2075006" y="1990564"/>
                  <a:pt x="2081917" y="1987865"/>
                  <a:pt x="2094010" y="1992130"/>
                </a:cubicBezTo>
                <a:cubicBezTo>
                  <a:pt x="2106105" y="1996396"/>
                  <a:pt x="2113016" y="2003414"/>
                  <a:pt x="2114743" y="2013187"/>
                </a:cubicBezTo>
                <a:cubicBezTo>
                  <a:pt x="2110154" y="2011567"/>
                  <a:pt x="2104431" y="2010919"/>
                  <a:pt x="2097574" y="2011243"/>
                </a:cubicBezTo>
                <a:cubicBezTo>
                  <a:pt x="2090717" y="2011567"/>
                  <a:pt x="2086938" y="2014807"/>
                  <a:pt x="2086236" y="2020962"/>
                </a:cubicBezTo>
                <a:lnTo>
                  <a:pt x="2052546" y="2013187"/>
                </a:lnTo>
                <a:lnTo>
                  <a:pt x="2034404" y="2020962"/>
                </a:lnTo>
                <a:lnTo>
                  <a:pt x="2018854" y="2002820"/>
                </a:lnTo>
                <a:cubicBezTo>
                  <a:pt x="2017990" y="2010379"/>
                  <a:pt x="2014535" y="2013403"/>
                  <a:pt x="2008488" y="2011891"/>
                </a:cubicBezTo>
                <a:cubicBezTo>
                  <a:pt x="2002442" y="2010379"/>
                  <a:pt x="1998985" y="2013403"/>
                  <a:pt x="1998122" y="2020962"/>
                </a:cubicBezTo>
                <a:lnTo>
                  <a:pt x="1987755" y="2026145"/>
                </a:lnTo>
                <a:cubicBezTo>
                  <a:pt x="1987701" y="2027602"/>
                  <a:pt x="1987809" y="2029222"/>
                  <a:pt x="1988079" y="2031004"/>
                </a:cubicBezTo>
                <a:cubicBezTo>
                  <a:pt x="1988349" y="2032786"/>
                  <a:pt x="1989105" y="2033757"/>
                  <a:pt x="1990347" y="2033919"/>
                </a:cubicBezTo>
                <a:cubicBezTo>
                  <a:pt x="1991804" y="2033541"/>
                  <a:pt x="1993424" y="2031706"/>
                  <a:pt x="1995206" y="2028412"/>
                </a:cubicBezTo>
                <a:cubicBezTo>
                  <a:pt x="1996987" y="2025119"/>
                  <a:pt x="1997960" y="2022635"/>
                  <a:pt x="1998122" y="2020962"/>
                </a:cubicBezTo>
                <a:lnTo>
                  <a:pt x="2018854" y="2028736"/>
                </a:lnTo>
                <a:cubicBezTo>
                  <a:pt x="2017936" y="2033919"/>
                  <a:pt x="2013293" y="2037807"/>
                  <a:pt x="2004924" y="2040398"/>
                </a:cubicBezTo>
                <a:cubicBezTo>
                  <a:pt x="1996556" y="2042990"/>
                  <a:pt x="1989968" y="2044286"/>
                  <a:pt x="1985163" y="2044286"/>
                </a:cubicBezTo>
                <a:lnTo>
                  <a:pt x="1969614" y="2033919"/>
                </a:lnTo>
                <a:cubicBezTo>
                  <a:pt x="1963459" y="2041154"/>
                  <a:pt x="1953740" y="2044826"/>
                  <a:pt x="1940458" y="2044934"/>
                </a:cubicBezTo>
                <a:cubicBezTo>
                  <a:pt x="1927177" y="2045042"/>
                  <a:pt x="1916162" y="2044826"/>
                  <a:pt x="1907416" y="2044286"/>
                </a:cubicBezTo>
                <a:lnTo>
                  <a:pt x="1899642" y="2062427"/>
                </a:lnTo>
                <a:cubicBezTo>
                  <a:pt x="1904230" y="2063129"/>
                  <a:pt x="1900883" y="2066260"/>
                  <a:pt x="1889598" y="2071822"/>
                </a:cubicBezTo>
                <a:cubicBezTo>
                  <a:pt x="1878314" y="2077383"/>
                  <a:pt x="1870431" y="2081162"/>
                  <a:pt x="1865950" y="2083160"/>
                </a:cubicBezTo>
                <a:cubicBezTo>
                  <a:pt x="1865410" y="2083106"/>
                  <a:pt x="1863250" y="2083214"/>
                  <a:pt x="1859471" y="2083484"/>
                </a:cubicBezTo>
                <a:cubicBezTo>
                  <a:pt x="1855691" y="2083754"/>
                  <a:pt x="1853532" y="2084510"/>
                  <a:pt x="1852992" y="2085751"/>
                </a:cubicBezTo>
                <a:cubicBezTo>
                  <a:pt x="1854287" y="2088289"/>
                  <a:pt x="1859471" y="2090341"/>
                  <a:pt x="1868541" y="2091907"/>
                </a:cubicBezTo>
                <a:cubicBezTo>
                  <a:pt x="1877613" y="2093472"/>
                  <a:pt x="1882795" y="2094876"/>
                  <a:pt x="1884091" y="2096118"/>
                </a:cubicBezTo>
                <a:cubicBezTo>
                  <a:pt x="1883497" y="2097521"/>
                  <a:pt x="1880799" y="2099250"/>
                  <a:pt x="1875993" y="2101301"/>
                </a:cubicBezTo>
                <a:cubicBezTo>
                  <a:pt x="1871187" y="2103353"/>
                  <a:pt x="1867839" y="2105081"/>
                  <a:pt x="1865950" y="2106484"/>
                </a:cubicBezTo>
                <a:cubicBezTo>
                  <a:pt x="1863143" y="2106484"/>
                  <a:pt x="1860335" y="2107132"/>
                  <a:pt x="1857527" y="2108428"/>
                </a:cubicBezTo>
                <a:cubicBezTo>
                  <a:pt x="1854720" y="2109724"/>
                  <a:pt x="1853208" y="2111667"/>
                  <a:pt x="1852992" y="2114259"/>
                </a:cubicBezTo>
                <a:lnTo>
                  <a:pt x="1852992" y="2116850"/>
                </a:lnTo>
                <a:cubicBezTo>
                  <a:pt x="1848942" y="2113017"/>
                  <a:pt x="1844083" y="2110317"/>
                  <a:pt x="1838414" y="2108752"/>
                </a:cubicBezTo>
                <a:cubicBezTo>
                  <a:pt x="1832745" y="2107186"/>
                  <a:pt x="1827238" y="2106430"/>
                  <a:pt x="1821894" y="2106484"/>
                </a:cubicBezTo>
                <a:cubicBezTo>
                  <a:pt x="1814172" y="2110479"/>
                  <a:pt x="1806290" y="2114151"/>
                  <a:pt x="1798245" y="2117499"/>
                </a:cubicBezTo>
                <a:cubicBezTo>
                  <a:pt x="1790200" y="2120846"/>
                  <a:pt x="1781669" y="2123221"/>
                  <a:pt x="1772653" y="2124625"/>
                </a:cubicBezTo>
                <a:lnTo>
                  <a:pt x="1780427" y="2116850"/>
                </a:lnTo>
                <a:lnTo>
                  <a:pt x="1772653" y="2088343"/>
                </a:lnTo>
                <a:cubicBezTo>
                  <a:pt x="1792575" y="2080838"/>
                  <a:pt x="1810393" y="2071875"/>
                  <a:pt x="1826104" y="2061455"/>
                </a:cubicBezTo>
                <a:cubicBezTo>
                  <a:pt x="1841816" y="2051035"/>
                  <a:pt x="1860281" y="2045312"/>
                  <a:pt x="1881500" y="2044286"/>
                </a:cubicBezTo>
                <a:cubicBezTo>
                  <a:pt x="1886953" y="2035107"/>
                  <a:pt x="1894188" y="2026900"/>
                  <a:pt x="1903204" y="2019666"/>
                </a:cubicBezTo>
                <a:cubicBezTo>
                  <a:pt x="1912221" y="2012431"/>
                  <a:pt x="1921399" y="2006815"/>
                  <a:pt x="1930740" y="2002820"/>
                </a:cubicBezTo>
                <a:cubicBezTo>
                  <a:pt x="1933763" y="2003252"/>
                  <a:pt x="1935491" y="2002388"/>
                  <a:pt x="1935924" y="2000229"/>
                </a:cubicBezTo>
                <a:cubicBezTo>
                  <a:pt x="1935707" y="1996396"/>
                  <a:pt x="1934195" y="1993048"/>
                  <a:pt x="1931388" y="1990186"/>
                </a:cubicBezTo>
                <a:cubicBezTo>
                  <a:pt x="1928580" y="1987325"/>
                  <a:pt x="1925773" y="1984625"/>
                  <a:pt x="1922965" y="1982087"/>
                </a:cubicBezTo>
                <a:cubicBezTo>
                  <a:pt x="1920158" y="1985921"/>
                  <a:pt x="1916054" y="1988620"/>
                  <a:pt x="1910655" y="1990186"/>
                </a:cubicBezTo>
                <a:cubicBezTo>
                  <a:pt x="1905257" y="1991752"/>
                  <a:pt x="1899857" y="1992508"/>
                  <a:pt x="1894457" y="1992454"/>
                </a:cubicBezTo>
                <a:lnTo>
                  <a:pt x="1873725" y="2013187"/>
                </a:lnTo>
                <a:lnTo>
                  <a:pt x="1811526" y="2013187"/>
                </a:lnTo>
                <a:cubicBezTo>
                  <a:pt x="1812930" y="2014591"/>
                  <a:pt x="1818545" y="2016318"/>
                  <a:pt x="1828372" y="2018370"/>
                </a:cubicBezTo>
                <a:cubicBezTo>
                  <a:pt x="1838198" y="2020422"/>
                  <a:pt x="1843813" y="2022150"/>
                  <a:pt x="1845217" y="2023553"/>
                </a:cubicBezTo>
                <a:cubicBezTo>
                  <a:pt x="1842356" y="2030842"/>
                  <a:pt x="1828642" y="2038941"/>
                  <a:pt x="1804076" y="2047849"/>
                </a:cubicBezTo>
                <a:cubicBezTo>
                  <a:pt x="1779510" y="2056758"/>
                  <a:pt x="1761260" y="2061617"/>
                  <a:pt x="1749328" y="2062427"/>
                </a:cubicBezTo>
                <a:lnTo>
                  <a:pt x="1731187" y="2083160"/>
                </a:lnTo>
                <a:cubicBezTo>
                  <a:pt x="1731349" y="2080460"/>
                  <a:pt x="1731025" y="2078085"/>
                  <a:pt x="1730215" y="2076033"/>
                </a:cubicBezTo>
                <a:cubicBezTo>
                  <a:pt x="1729405" y="2073981"/>
                  <a:pt x="1727138" y="2072901"/>
                  <a:pt x="1723412" y="2072793"/>
                </a:cubicBezTo>
                <a:cubicBezTo>
                  <a:pt x="1718931" y="2073711"/>
                  <a:pt x="1712992" y="2078355"/>
                  <a:pt x="1705595" y="2086724"/>
                </a:cubicBezTo>
                <a:cubicBezTo>
                  <a:pt x="1698198" y="2095092"/>
                  <a:pt x="1692907" y="2101679"/>
                  <a:pt x="1689721" y="2106484"/>
                </a:cubicBezTo>
                <a:cubicBezTo>
                  <a:pt x="1686698" y="2106052"/>
                  <a:pt x="1684970" y="2106916"/>
                  <a:pt x="1684538" y="2109076"/>
                </a:cubicBezTo>
                <a:cubicBezTo>
                  <a:pt x="1685024" y="2111775"/>
                  <a:pt x="1687292" y="2114151"/>
                  <a:pt x="1691341" y="2116202"/>
                </a:cubicBezTo>
                <a:cubicBezTo>
                  <a:pt x="1695390" y="2118254"/>
                  <a:pt x="1698306" y="2119335"/>
                  <a:pt x="1700088" y="2119442"/>
                </a:cubicBezTo>
                <a:cubicBezTo>
                  <a:pt x="1702679" y="2119550"/>
                  <a:pt x="1704623" y="2119335"/>
                  <a:pt x="1705919" y="2118794"/>
                </a:cubicBezTo>
                <a:cubicBezTo>
                  <a:pt x="1707215" y="2118254"/>
                  <a:pt x="1707864" y="2116743"/>
                  <a:pt x="1707864" y="2114259"/>
                </a:cubicBezTo>
                <a:lnTo>
                  <a:pt x="1744146" y="2093526"/>
                </a:lnTo>
                <a:cubicBezTo>
                  <a:pt x="1747061" y="2093364"/>
                  <a:pt x="1750300" y="2093688"/>
                  <a:pt x="1753863" y="2094498"/>
                </a:cubicBezTo>
                <a:cubicBezTo>
                  <a:pt x="1757427" y="2095308"/>
                  <a:pt x="1759371" y="2097576"/>
                  <a:pt x="1759694" y="2101301"/>
                </a:cubicBezTo>
                <a:cubicBezTo>
                  <a:pt x="1759587" y="2104054"/>
                  <a:pt x="1758507" y="2106970"/>
                  <a:pt x="1756455" y="2110047"/>
                </a:cubicBezTo>
                <a:cubicBezTo>
                  <a:pt x="1754403" y="2113125"/>
                  <a:pt x="1752028" y="2115393"/>
                  <a:pt x="1749328" y="2116850"/>
                </a:cubicBezTo>
                <a:cubicBezTo>
                  <a:pt x="1749976" y="2120576"/>
                  <a:pt x="1753216" y="2122844"/>
                  <a:pt x="1759047" y="2123654"/>
                </a:cubicBezTo>
                <a:cubicBezTo>
                  <a:pt x="1764878" y="2124463"/>
                  <a:pt x="1769413" y="2124787"/>
                  <a:pt x="1772653" y="2124625"/>
                </a:cubicBezTo>
                <a:cubicBezTo>
                  <a:pt x="1772275" y="2129592"/>
                  <a:pt x="1769792" y="2132616"/>
                  <a:pt x="1765202" y="2133696"/>
                </a:cubicBezTo>
                <a:cubicBezTo>
                  <a:pt x="1760613" y="2134776"/>
                  <a:pt x="1756186" y="2135208"/>
                  <a:pt x="1751919" y="2134992"/>
                </a:cubicBezTo>
                <a:lnTo>
                  <a:pt x="1741553" y="2134992"/>
                </a:lnTo>
                <a:cubicBezTo>
                  <a:pt x="1738746" y="2136342"/>
                  <a:pt x="1735939" y="2138177"/>
                  <a:pt x="1733131" y="2140499"/>
                </a:cubicBezTo>
                <a:cubicBezTo>
                  <a:pt x="1730324" y="2142820"/>
                  <a:pt x="1728811" y="2145304"/>
                  <a:pt x="1728595" y="2147949"/>
                </a:cubicBezTo>
                <a:cubicBezTo>
                  <a:pt x="1728919" y="2151675"/>
                  <a:pt x="1730863" y="2153943"/>
                  <a:pt x="1734426" y="2154753"/>
                </a:cubicBezTo>
                <a:cubicBezTo>
                  <a:pt x="1737990" y="2155562"/>
                  <a:pt x="1741229" y="2155887"/>
                  <a:pt x="1744146" y="2155724"/>
                </a:cubicBezTo>
                <a:lnTo>
                  <a:pt x="1749328" y="2184232"/>
                </a:lnTo>
                <a:cubicBezTo>
                  <a:pt x="1744037" y="2182990"/>
                  <a:pt x="1739717" y="2183530"/>
                  <a:pt x="1736370" y="2185852"/>
                </a:cubicBezTo>
                <a:cubicBezTo>
                  <a:pt x="1733022" y="2188173"/>
                  <a:pt x="1731295" y="2191953"/>
                  <a:pt x="1731187" y="2197190"/>
                </a:cubicBezTo>
                <a:lnTo>
                  <a:pt x="1676763" y="2207557"/>
                </a:lnTo>
                <a:cubicBezTo>
                  <a:pt x="1679571" y="2206099"/>
                  <a:pt x="1682378" y="2203831"/>
                  <a:pt x="1685186" y="2200754"/>
                </a:cubicBezTo>
                <a:cubicBezTo>
                  <a:pt x="1687994" y="2197676"/>
                  <a:pt x="1689506" y="2194761"/>
                  <a:pt x="1689721" y="2192007"/>
                </a:cubicBezTo>
                <a:cubicBezTo>
                  <a:pt x="1688749" y="2187742"/>
                  <a:pt x="1684862" y="2185906"/>
                  <a:pt x="1678059" y="2186500"/>
                </a:cubicBezTo>
                <a:cubicBezTo>
                  <a:pt x="1671256" y="2187093"/>
                  <a:pt x="1667369" y="2184610"/>
                  <a:pt x="1666398" y="2179049"/>
                </a:cubicBezTo>
                <a:cubicBezTo>
                  <a:pt x="1666559" y="2176403"/>
                  <a:pt x="1667531" y="2173919"/>
                  <a:pt x="1669312" y="2171598"/>
                </a:cubicBezTo>
                <a:cubicBezTo>
                  <a:pt x="1671094" y="2169276"/>
                  <a:pt x="1672714" y="2167441"/>
                  <a:pt x="1674172" y="2166091"/>
                </a:cubicBezTo>
                <a:lnTo>
                  <a:pt x="1650848" y="2176457"/>
                </a:lnTo>
                <a:cubicBezTo>
                  <a:pt x="1643991" y="2175864"/>
                  <a:pt x="1637620" y="2175755"/>
                  <a:pt x="1631734" y="2176133"/>
                </a:cubicBezTo>
                <a:cubicBezTo>
                  <a:pt x="1625849" y="2176511"/>
                  <a:pt x="1622718" y="2180939"/>
                  <a:pt x="1622340" y="2189416"/>
                </a:cubicBezTo>
                <a:cubicBezTo>
                  <a:pt x="1624499" y="2191305"/>
                  <a:pt x="1627307" y="2194652"/>
                  <a:pt x="1630763" y="2199458"/>
                </a:cubicBezTo>
                <a:cubicBezTo>
                  <a:pt x="1634218" y="2204263"/>
                  <a:pt x="1633139" y="2206963"/>
                  <a:pt x="1627524" y="2207557"/>
                </a:cubicBezTo>
                <a:cubicBezTo>
                  <a:pt x="1620180" y="2214899"/>
                  <a:pt x="1611542" y="2218355"/>
                  <a:pt x="1601607" y="2217923"/>
                </a:cubicBezTo>
                <a:lnTo>
                  <a:pt x="1593834" y="2197190"/>
                </a:lnTo>
                <a:cubicBezTo>
                  <a:pt x="1595722" y="2197298"/>
                  <a:pt x="1599069" y="2197082"/>
                  <a:pt x="1603876" y="2196542"/>
                </a:cubicBezTo>
                <a:cubicBezTo>
                  <a:pt x="1608680" y="2196002"/>
                  <a:pt x="1611380" y="2194490"/>
                  <a:pt x="1611973" y="2192007"/>
                </a:cubicBezTo>
                <a:cubicBezTo>
                  <a:pt x="1611487" y="2189523"/>
                  <a:pt x="1609220" y="2188011"/>
                  <a:pt x="1605171" y="2187471"/>
                </a:cubicBezTo>
                <a:cubicBezTo>
                  <a:pt x="1601121" y="2186932"/>
                  <a:pt x="1598205" y="2186716"/>
                  <a:pt x="1596424" y="2186824"/>
                </a:cubicBezTo>
                <a:cubicBezTo>
                  <a:pt x="1591133" y="2186932"/>
                  <a:pt x="1586815" y="2188659"/>
                  <a:pt x="1583466" y="2192007"/>
                </a:cubicBezTo>
                <a:cubicBezTo>
                  <a:pt x="1580119" y="2195354"/>
                  <a:pt x="1578391" y="2199674"/>
                  <a:pt x="1578283" y="2204965"/>
                </a:cubicBezTo>
                <a:lnTo>
                  <a:pt x="1578283" y="2207557"/>
                </a:lnTo>
                <a:lnTo>
                  <a:pt x="1542000" y="2212739"/>
                </a:lnTo>
                <a:cubicBezTo>
                  <a:pt x="1541838" y="2215223"/>
                  <a:pt x="1540866" y="2216735"/>
                  <a:pt x="1539085" y="2217275"/>
                </a:cubicBezTo>
                <a:cubicBezTo>
                  <a:pt x="1537303" y="2217815"/>
                  <a:pt x="1535683" y="2218031"/>
                  <a:pt x="1534226" y="2217923"/>
                </a:cubicBezTo>
                <a:cubicBezTo>
                  <a:pt x="1516354" y="2218787"/>
                  <a:pt x="1508688" y="2222242"/>
                  <a:pt x="1511225" y="2228289"/>
                </a:cubicBezTo>
                <a:cubicBezTo>
                  <a:pt x="1513763" y="2234336"/>
                  <a:pt x="1509336" y="2237791"/>
                  <a:pt x="1497943" y="2238656"/>
                </a:cubicBezTo>
                <a:lnTo>
                  <a:pt x="1474620" y="2236064"/>
                </a:lnTo>
                <a:cubicBezTo>
                  <a:pt x="1472891" y="2240329"/>
                  <a:pt x="1464685" y="2244757"/>
                  <a:pt x="1449998" y="2249346"/>
                </a:cubicBezTo>
                <a:cubicBezTo>
                  <a:pt x="1435313" y="2253935"/>
                  <a:pt x="1424516" y="2256419"/>
                  <a:pt x="1417604" y="2256797"/>
                </a:cubicBezTo>
                <a:lnTo>
                  <a:pt x="1404646" y="2267163"/>
                </a:lnTo>
                <a:cubicBezTo>
                  <a:pt x="1394443" y="2266677"/>
                  <a:pt x="1383103" y="2267001"/>
                  <a:pt x="1370632" y="2268135"/>
                </a:cubicBezTo>
                <a:cubicBezTo>
                  <a:pt x="1358159" y="2269269"/>
                  <a:pt x="1351356" y="2274128"/>
                  <a:pt x="1350222" y="2282713"/>
                </a:cubicBezTo>
                <a:lnTo>
                  <a:pt x="1350222" y="2287896"/>
                </a:lnTo>
                <a:cubicBezTo>
                  <a:pt x="1344499" y="2287248"/>
                  <a:pt x="1338452" y="2286600"/>
                  <a:pt x="1332081" y="2285952"/>
                </a:cubicBezTo>
                <a:cubicBezTo>
                  <a:pt x="1325710" y="2285304"/>
                  <a:pt x="1322254" y="2288544"/>
                  <a:pt x="1321714" y="2295671"/>
                </a:cubicBezTo>
                <a:lnTo>
                  <a:pt x="1267291" y="2306037"/>
                </a:lnTo>
                <a:cubicBezTo>
                  <a:pt x="1246288" y="2322775"/>
                  <a:pt x="1219617" y="2334652"/>
                  <a:pt x="1187275" y="2341671"/>
                </a:cubicBezTo>
                <a:cubicBezTo>
                  <a:pt x="1154934" y="2348690"/>
                  <a:pt x="1126319" y="2351498"/>
                  <a:pt x="1101429" y="2350094"/>
                </a:cubicBezTo>
                <a:cubicBezTo>
                  <a:pt x="1091224" y="2358571"/>
                  <a:pt x="1081182" y="2362998"/>
                  <a:pt x="1071301" y="2363376"/>
                </a:cubicBezTo>
                <a:cubicBezTo>
                  <a:pt x="1061421" y="2363754"/>
                  <a:pt x="1050730" y="2363646"/>
                  <a:pt x="1039230" y="2363052"/>
                </a:cubicBezTo>
                <a:lnTo>
                  <a:pt x="1013316" y="2373418"/>
                </a:lnTo>
                <a:cubicBezTo>
                  <a:pt x="997873" y="2373742"/>
                  <a:pt x="982755" y="2375039"/>
                  <a:pt x="967961" y="2377306"/>
                </a:cubicBezTo>
                <a:cubicBezTo>
                  <a:pt x="953168" y="2379574"/>
                  <a:pt x="938050" y="2380870"/>
                  <a:pt x="922608" y="2381193"/>
                </a:cubicBezTo>
                <a:cubicBezTo>
                  <a:pt x="919855" y="2385027"/>
                  <a:pt x="916292" y="2387726"/>
                  <a:pt x="911918" y="2389292"/>
                </a:cubicBezTo>
                <a:cubicBezTo>
                  <a:pt x="907545" y="2390858"/>
                  <a:pt x="903334" y="2391614"/>
                  <a:pt x="899284" y="2391560"/>
                </a:cubicBezTo>
                <a:cubicBezTo>
                  <a:pt x="877796" y="2392424"/>
                  <a:pt x="858574" y="2395879"/>
                  <a:pt x="841621" y="2401926"/>
                </a:cubicBezTo>
                <a:cubicBezTo>
                  <a:pt x="824668" y="2407973"/>
                  <a:pt x="806743" y="2411429"/>
                  <a:pt x="787846" y="2412293"/>
                </a:cubicBezTo>
                <a:cubicBezTo>
                  <a:pt x="751563" y="2411698"/>
                  <a:pt x="715281" y="2409647"/>
                  <a:pt x="678999" y="2406138"/>
                </a:cubicBezTo>
                <a:cubicBezTo>
                  <a:pt x="642716" y="2402628"/>
                  <a:pt x="606433" y="2401224"/>
                  <a:pt x="570151" y="2401926"/>
                </a:cubicBezTo>
                <a:cubicBezTo>
                  <a:pt x="568424" y="2409485"/>
                  <a:pt x="560217" y="2414452"/>
                  <a:pt x="545531" y="2416828"/>
                </a:cubicBezTo>
                <a:cubicBezTo>
                  <a:pt x="530845" y="2419204"/>
                  <a:pt x="520047" y="2420283"/>
                  <a:pt x="513136" y="2420067"/>
                </a:cubicBezTo>
                <a:cubicBezTo>
                  <a:pt x="501852" y="2418880"/>
                  <a:pt x="496561" y="2414128"/>
                  <a:pt x="497263" y="2405814"/>
                </a:cubicBezTo>
                <a:cubicBezTo>
                  <a:pt x="497965" y="2397499"/>
                  <a:pt x="494617" y="2392748"/>
                  <a:pt x="487220" y="2391560"/>
                </a:cubicBezTo>
                <a:cubicBezTo>
                  <a:pt x="483549" y="2392531"/>
                  <a:pt x="477286" y="2395123"/>
                  <a:pt x="468431" y="2399334"/>
                </a:cubicBezTo>
                <a:cubicBezTo>
                  <a:pt x="459576" y="2403546"/>
                  <a:pt x="454609" y="2403546"/>
                  <a:pt x="453529" y="2399334"/>
                </a:cubicBezTo>
                <a:cubicBezTo>
                  <a:pt x="453583" y="2395339"/>
                  <a:pt x="454123" y="2391020"/>
                  <a:pt x="455149" y="2386376"/>
                </a:cubicBezTo>
                <a:cubicBezTo>
                  <a:pt x="456175" y="2381733"/>
                  <a:pt x="457363" y="2377414"/>
                  <a:pt x="458712" y="2373418"/>
                </a:cubicBezTo>
                <a:cubicBezTo>
                  <a:pt x="469295" y="2372554"/>
                  <a:pt x="486356" y="2371043"/>
                  <a:pt x="509896" y="2368883"/>
                </a:cubicBezTo>
                <a:cubicBezTo>
                  <a:pt x="533437" y="2366723"/>
                  <a:pt x="546611" y="2361325"/>
                  <a:pt x="549418" y="2352686"/>
                </a:cubicBezTo>
                <a:cubicBezTo>
                  <a:pt x="549365" y="2347611"/>
                  <a:pt x="550120" y="2344155"/>
                  <a:pt x="551686" y="2342319"/>
                </a:cubicBezTo>
                <a:cubicBezTo>
                  <a:pt x="553252" y="2340483"/>
                  <a:pt x="555951" y="2339620"/>
                  <a:pt x="559785" y="2339728"/>
                </a:cubicBezTo>
                <a:cubicBezTo>
                  <a:pt x="569179" y="2339890"/>
                  <a:pt x="579546" y="2340861"/>
                  <a:pt x="590884" y="2342643"/>
                </a:cubicBezTo>
                <a:cubicBezTo>
                  <a:pt x="602223" y="2344425"/>
                  <a:pt x="612589" y="2346045"/>
                  <a:pt x="621983" y="2347503"/>
                </a:cubicBezTo>
                <a:lnTo>
                  <a:pt x="681590" y="2329362"/>
                </a:lnTo>
                <a:lnTo>
                  <a:pt x="689365" y="2316403"/>
                </a:lnTo>
                <a:lnTo>
                  <a:pt x="710098" y="2316403"/>
                </a:lnTo>
                <a:cubicBezTo>
                  <a:pt x="717224" y="2309979"/>
                  <a:pt x="735366" y="2305335"/>
                  <a:pt x="764521" y="2302473"/>
                </a:cubicBezTo>
                <a:cubicBezTo>
                  <a:pt x="793677" y="2299612"/>
                  <a:pt x="814409" y="2298208"/>
                  <a:pt x="826720" y="2298262"/>
                </a:cubicBezTo>
                <a:cubicBezTo>
                  <a:pt x="829473" y="2294429"/>
                  <a:pt x="833037" y="2291729"/>
                  <a:pt x="837410" y="2290164"/>
                </a:cubicBezTo>
                <a:cubicBezTo>
                  <a:pt x="841783" y="2288597"/>
                  <a:pt x="845994" y="2287842"/>
                  <a:pt x="850044" y="2287896"/>
                </a:cubicBezTo>
                <a:cubicBezTo>
                  <a:pt x="850908" y="2279095"/>
                  <a:pt x="854363" y="2275316"/>
                  <a:pt x="860410" y="2276558"/>
                </a:cubicBezTo>
                <a:cubicBezTo>
                  <a:pt x="866457" y="2277800"/>
                  <a:pt x="869913" y="2274668"/>
                  <a:pt x="870777" y="2267163"/>
                </a:cubicBezTo>
                <a:cubicBezTo>
                  <a:pt x="844861" y="2277368"/>
                  <a:pt x="814409" y="2282875"/>
                  <a:pt x="779423" y="2283685"/>
                </a:cubicBezTo>
                <a:cubicBezTo>
                  <a:pt x="744436" y="2284494"/>
                  <a:pt x="720464" y="2289354"/>
                  <a:pt x="707506" y="2298262"/>
                </a:cubicBezTo>
                <a:cubicBezTo>
                  <a:pt x="703403" y="2298100"/>
                  <a:pt x="698651" y="2298424"/>
                  <a:pt x="693252" y="2299234"/>
                </a:cubicBezTo>
                <a:cubicBezTo>
                  <a:pt x="687853" y="2300044"/>
                  <a:pt x="683102" y="2302311"/>
                  <a:pt x="678999" y="2306037"/>
                </a:cubicBezTo>
                <a:lnTo>
                  <a:pt x="650491" y="2298262"/>
                </a:lnTo>
                <a:cubicBezTo>
                  <a:pt x="626735" y="2310788"/>
                  <a:pt x="601683" y="2316836"/>
                  <a:pt x="575334" y="2316403"/>
                </a:cubicBezTo>
                <a:cubicBezTo>
                  <a:pt x="569612" y="2315972"/>
                  <a:pt x="563565" y="2316187"/>
                  <a:pt x="557193" y="2317051"/>
                </a:cubicBezTo>
                <a:cubicBezTo>
                  <a:pt x="550822" y="2317915"/>
                  <a:pt x="547367" y="2322019"/>
                  <a:pt x="546827" y="2329362"/>
                </a:cubicBezTo>
                <a:cubicBezTo>
                  <a:pt x="519723" y="2330225"/>
                  <a:pt x="492943" y="2333681"/>
                  <a:pt x="466487" y="2339728"/>
                </a:cubicBezTo>
                <a:cubicBezTo>
                  <a:pt x="440031" y="2345775"/>
                  <a:pt x="413252" y="2349230"/>
                  <a:pt x="386148" y="2350094"/>
                </a:cubicBezTo>
                <a:cubicBezTo>
                  <a:pt x="381990" y="2359705"/>
                  <a:pt x="372164" y="2364456"/>
                  <a:pt x="356669" y="2364348"/>
                </a:cubicBezTo>
                <a:cubicBezTo>
                  <a:pt x="341173" y="2364240"/>
                  <a:pt x="329403" y="2363808"/>
                  <a:pt x="321358" y="2363052"/>
                </a:cubicBezTo>
                <a:cubicBezTo>
                  <a:pt x="321034" y="2366885"/>
                  <a:pt x="319090" y="2369585"/>
                  <a:pt x="315527" y="2371151"/>
                </a:cubicBezTo>
                <a:cubicBezTo>
                  <a:pt x="311964" y="2372717"/>
                  <a:pt x="308724" y="2373472"/>
                  <a:pt x="305809" y="2373418"/>
                </a:cubicBezTo>
                <a:cubicBezTo>
                  <a:pt x="299977" y="2372771"/>
                  <a:pt x="293498" y="2372123"/>
                  <a:pt x="286372" y="2371475"/>
                </a:cubicBezTo>
                <a:cubicBezTo>
                  <a:pt x="279244" y="2370827"/>
                  <a:pt x="275357" y="2374066"/>
                  <a:pt x="274709" y="2381193"/>
                </a:cubicBezTo>
                <a:lnTo>
                  <a:pt x="57015" y="2394151"/>
                </a:lnTo>
                <a:cubicBezTo>
                  <a:pt x="57123" y="2396743"/>
                  <a:pt x="56907" y="2398686"/>
                  <a:pt x="56367" y="2399982"/>
                </a:cubicBezTo>
                <a:cubicBezTo>
                  <a:pt x="55827" y="2401278"/>
                  <a:pt x="54316" y="2401926"/>
                  <a:pt x="51832" y="2401926"/>
                </a:cubicBezTo>
                <a:cubicBezTo>
                  <a:pt x="47675" y="2401656"/>
                  <a:pt x="43679" y="2399605"/>
                  <a:pt x="39846" y="2395771"/>
                </a:cubicBezTo>
                <a:cubicBezTo>
                  <a:pt x="36012" y="2391938"/>
                  <a:pt x="33961" y="2387942"/>
                  <a:pt x="33691" y="2383785"/>
                </a:cubicBezTo>
                <a:cubicBezTo>
                  <a:pt x="35364" y="2376550"/>
                  <a:pt x="43031" y="2372879"/>
                  <a:pt x="56691" y="2372771"/>
                </a:cubicBezTo>
                <a:cubicBezTo>
                  <a:pt x="70351" y="2372663"/>
                  <a:pt x="79962" y="2372879"/>
                  <a:pt x="85522" y="2373418"/>
                </a:cubicBezTo>
                <a:cubicBezTo>
                  <a:pt x="86062" y="2368451"/>
                  <a:pt x="88870" y="2365428"/>
                  <a:pt x="93945" y="2364348"/>
                </a:cubicBezTo>
                <a:cubicBezTo>
                  <a:pt x="99021" y="2363268"/>
                  <a:pt x="103124" y="2362836"/>
                  <a:pt x="106256" y="2363052"/>
                </a:cubicBezTo>
                <a:cubicBezTo>
                  <a:pt x="127960" y="2360461"/>
                  <a:pt x="148693" y="2357221"/>
                  <a:pt x="168454" y="2353334"/>
                </a:cubicBezTo>
                <a:cubicBezTo>
                  <a:pt x="188215" y="2349446"/>
                  <a:pt x="208948" y="2344911"/>
                  <a:pt x="230652" y="2339728"/>
                </a:cubicBezTo>
                <a:cubicBezTo>
                  <a:pt x="233892" y="2339998"/>
                  <a:pt x="238427" y="2340105"/>
                  <a:pt x="244258" y="2340052"/>
                </a:cubicBezTo>
                <a:cubicBezTo>
                  <a:pt x="250089" y="2339998"/>
                  <a:pt x="253328" y="2338162"/>
                  <a:pt x="253976" y="2334545"/>
                </a:cubicBezTo>
                <a:cubicBezTo>
                  <a:pt x="253328" y="2330657"/>
                  <a:pt x="250737" y="2326770"/>
                  <a:pt x="246202" y="2322882"/>
                </a:cubicBezTo>
                <a:cubicBezTo>
                  <a:pt x="241666" y="2318995"/>
                  <a:pt x="239075" y="2315108"/>
                  <a:pt x="238427" y="2311220"/>
                </a:cubicBezTo>
                <a:cubicBezTo>
                  <a:pt x="238427" y="2305605"/>
                  <a:pt x="241018" y="2301286"/>
                  <a:pt x="246202" y="2298262"/>
                </a:cubicBezTo>
                <a:cubicBezTo>
                  <a:pt x="275789" y="2297398"/>
                  <a:pt x="304081" y="2293943"/>
                  <a:pt x="331077" y="2287896"/>
                </a:cubicBezTo>
                <a:cubicBezTo>
                  <a:pt x="358072" y="2281849"/>
                  <a:pt x="385068" y="2278393"/>
                  <a:pt x="412064" y="2277530"/>
                </a:cubicBezTo>
                <a:lnTo>
                  <a:pt x="435388" y="2264571"/>
                </a:lnTo>
                <a:lnTo>
                  <a:pt x="463896" y="2267163"/>
                </a:lnTo>
                <a:lnTo>
                  <a:pt x="515728" y="2246430"/>
                </a:lnTo>
                <a:lnTo>
                  <a:pt x="520911" y="2236064"/>
                </a:lnTo>
                <a:cubicBezTo>
                  <a:pt x="530143" y="2237198"/>
                  <a:pt x="539538" y="2236874"/>
                  <a:pt x="549095" y="2235092"/>
                </a:cubicBezTo>
                <a:cubicBezTo>
                  <a:pt x="558651" y="2233310"/>
                  <a:pt x="567398" y="2231043"/>
                  <a:pt x="575334" y="2228289"/>
                </a:cubicBezTo>
                <a:cubicBezTo>
                  <a:pt x="574795" y="2232177"/>
                  <a:pt x="576522" y="2234120"/>
                  <a:pt x="580518" y="2234120"/>
                </a:cubicBezTo>
                <a:cubicBezTo>
                  <a:pt x="584513" y="2234120"/>
                  <a:pt x="586241" y="2232177"/>
                  <a:pt x="585701" y="2228289"/>
                </a:cubicBezTo>
                <a:lnTo>
                  <a:pt x="585701" y="2207557"/>
                </a:lnTo>
                <a:cubicBezTo>
                  <a:pt x="594933" y="2208096"/>
                  <a:pt x="604328" y="2210256"/>
                  <a:pt x="613885" y="2214035"/>
                </a:cubicBezTo>
                <a:cubicBezTo>
                  <a:pt x="623441" y="2217815"/>
                  <a:pt x="632187" y="2219975"/>
                  <a:pt x="640124" y="2220515"/>
                </a:cubicBezTo>
                <a:cubicBezTo>
                  <a:pt x="655350" y="2219651"/>
                  <a:pt x="663773" y="2216195"/>
                  <a:pt x="665393" y="2210148"/>
                </a:cubicBezTo>
                <a:cubicBezTo>
                  <a:pt x="667012" y="2204101"/>
                  <a:pt x="671548" y="2200645"/>
                  <a:pt x="678999" y="2199782"/>
                </a:cubicBezTo>
                <a:lnTo>
                  <a:pt x="697140" y="2189416"/>
                </a:lnTo>
                <a:cubicBezTo>
                  <a:pt x="710853" y="2188119"/>
                  <a:pt x="726835" y="2182936"/>
                  <a:pt x="745084" y="2173866"/>
                </a:cubicBezTo>
                <a:cubicBezTo>
                  <a:pt x="763334" y="2164795"/>
                  <a:pt x="779315" y="2159612"/>
                  <a:pt x="793029" y="2158316"/>
                </a:cubicBezTo>
                <a:cubicBezTo>
                  <a:pt x="794595" y="2158370"/>
                  <a:pt x="796646" y="2158262"/>
                  <a:pt x="799184" y="2157992"/>
                </a:cubicBezTo>
                <a:cubicBezTo>
                  <a:pt x="801721" y="2157722"/>
                  <a:pt x="803125" y="2156967"/>
                  <a:pt x="803395" y="2155724"/>
                </a:cubicBezTo>
                <a:cubicBezTo>
                  <a:pt x="802801" y="2151999"/>
                  <a:pt x="800102" y="2149732"/>
                  <a:pt x="795296" y="2148922"/>
                </a:cubicBezTo>
                <a:cubicBezTo>
                  <a:pt x="790491" y="2148112"/>
                  <a:pt x="787144" y="2147788"/>
                  <a:pt x="785254" y="2147949"/>
                </a:cubicBezTo>
                <a:lnTo>
                  <a:pt x="748971" y="2147949"/>
                </a:lnTo>
                <a:cubicBezTo>
                  <a:pt x="746812" y="2160584"/>
                  <a:pt x="736878" y="2167063"/>
                  <a:pt x="719168" y="2167386"/>
                </a:cubicBezTo>
                <a:cubicBezTo>
                  <a:pt x="701459" y="2167710"/>
                  <a:pt x="688933" y="2171598"/>
                  <a:pt x="681590" y="2179049"/>
                </a:cubicBezTo>
                <a:cubicBezTo>
                  <a:pt x="672843" y="2178671"/>
                  <a:pt x="665716" y="2178779"/>
                  <a:pt x="660209" y="2179373"/>
                </a:cubicBezTo>
                <a:cubicBezTo>
                  <a:pt x="654702" y="2179967"/>
                  <a:pt x="648871" y="2183314"/>
                  <a:pt x="642716" y="2189416"/>
                </a:cubicBezTo>
                <a:cubicBezTo>
                  <a:pt x="614478" y="2190279"/>
                  <a:pt x="589966" y="2193735"/>
                  <a:pt x="569179" y="2199782"/>
                </a:cubicBezTo>
                <a:cubicBezTo>
                  <a:pt x="548393" y="2205828"/>
                  <a:pt x="529712" y="2209284"/>
                  <a:pt x="513136" y="2210148"/>
                </a:cubicBezTo>
                <a:cubicBezTo>
                  <a:pt x="507791" y="2210040"/>
                  <a:pt x="502284" y="2208960"/>
                  <a:pt x="496615" y="2206908"/>
                </a:cubicBezTo>
                <a:cubicBezTo>
                  <a:pt x="490946" y="2204857"/>
                  <a:pt x="486086" y="2202481"/>
                  <a:pt x="482037" y="2199782"/>
                </a:cubicBezTo>
                <a:cubicBezTo>
                  <a:pt x="470051" y="2200645"/>
                  <a:pt x="461628" y="2204101"/>
                  <a:pt x="456769" y="2210148"/>
                </a:cubicBezTo>
                <a:cubicBezTo>
                  <a:pt x="451910" y="2216195"/>
                  <a:pt x="444783" y="2219651"/>
                  <a:pt x="435388" y="2220515"/>
                </a:cubicBezTo>
                <a:cubicBezTo>
                  <a:pt x="430745" y="2220244"/>
                  <a:pt x="423834" y="2218841"/>
                  <a:pt x="414656" y="2216303"/>
                </a:cubicBezTo>
                <a:cubicBezTo>
                  <a:pt x="405477" y="2213766"/>
                  <a:pt x="398566" y="2211714"/>
                  <a:pt x="393923" y="2210148"/>
                </a:cubicBezTo>
                <a:cubicBezTo>
                  <a:pt x="386364" y="2208852"/>
                  <a:pt x="382692" y="2212092"/>
                  <a:pt x="382909" y="2219866"/>
                </a:cubicBezTo>
                <a:cubicBezTo>
                  <a:pt x="383124" y="2227641"/>
                  <a:pt x="378157" y="2232177"/>
                  <a:pt x="368007" y="2233472"/>
                </a:cubicBezTo>
                <a:cubicBezTo>
                  <a:pt x="360232" y="2233256"/>
                  <a:pt x="352457" y="2231745"/>
                  <a:pt x="344682" y="2228937"/>
                </a:cubicBezTo>
                <a:cubicBezTo>
                  <a:pt x="336908" y="2226130"/>
                  <a:pt x="329133" y="2223322"/>
                  <a:pt x="321358" y="2220515"/>
                </a:cubicBezTo>
                <a:cubicBezTo>
                  <a:pt x="320116" y="2222080"/>
                  <a:pt x="318712" y="2224132"/>
                  <a:pt x="317147" y="2226670"/>
                </a:cubicBezTo>
                <a:cubicBezTo>
                  <a:pt x="315581" y="2229207"/>
                  <a:pt x="313529" y="2230611"/>
                  <a:pt x="310992" y="2230881"/>
                </a:cubicBezTo>
                <a:cubicBezTo>
                  <a:pt x="309750" y="2230611"/>
                  <a:pt x="308994" y="2229207"/>
                  <a:pt x="308724" y="2226670"/>
                </a:cubicBezTo>
                <a:cubicBezTo>
                  <a:pt x="308454" y="2224132"/>
                  <a:pt x="308346" y="2222080"/>
                  <a:pt x="308400" y="2220515"/>
                </a:cubicBezTo>
                <a:cubicBezTo>
                  <a:pt x="296738" y="2219975"/>
                  <a:pt x="285076" y="2217815"/>
                  <a:pt x="273413" y="2214035"/>
                </a:cubicBezTo>
                <a:cubicBezTo>
                  <a:pt x="261751" y="2210256"/>
                  <a:pt x="250089" y="2208096"/>
                  <a:pt x="238427" y="2207557"/>
                </a:cubicBezTo>
                <a:lnTo>
                  <a:pt x="251385" y="2199782"/>
                </a:lnTo>
                <a:cubicBezTo>
                  <a:pt x="256784" y="2199835"/>
                  <a:pt x="262183" y="2199080"/>
                  <a:pt x="267582" y="2197514"/>
                </a:cubicBezTo>
                <a:cubicBezTo>
                  <a:pt x="272982" y="2195948"/>
                  <a:pt x="277085" y="2193249"/>
                  <a:pt x="279893" y="2189416"/>
                </a:cubicBezTo>
                <a:cubicBezTo>
                  <a:pt x="284050" y="2192007"/>
                  <a:pt x="288045" y="2192655"/>
                  <a:pt x="291879" y="2191359"/>
                </a:cubicBezTo>
                <a:cubicBezTo>
                  <a:pt x="295712" y="2190063"/>
                  <a:pt x="297764" y="2186824"/>
                  <a:pt x="298034" y="2181640"/>
                </a:cubicBezTo>
                <a:lnTo>
                  <a:pt x="331725" y="2189416"/>
                </a:lnTo>
                <a:cubicBezTo>
                  <a:pt x="348678" y="2186932"/>
                  <a:pt x="365955" y="2184124"/>
                  <a:pt x="383556" y="2180993"/>
                </a:cubicBezTo>
                <a:cubicBezTo>
                  <a:pt x="401158" y="2177861"/>
                  <a:pt x="418435" y="2173757"/>
                  <a:pt x="435388" y="2168683"/>
                </a:cubicBezTo>
                <a:cubicBezTo>
                  <a:pt x="435442" y="2163067"/>
                  <a:pt x="434038" y="2157452"/>
                  <a:pt x="431177" y="2151837"/>
                </a:cubicBezTo>
                <a:cubicBezTo>
                  <a:pt x="428315" y="2146222"/>
                  <a:pt x="423672" y="2143198"/>
                  <a:pt x="417247" y="2142766"/>
                </a:cubicBezTo>
                <a:cubicBezTo>
                  <a:pt x="416383" y="2132778"/>
                  <a:pt x="412928" y="2128135"/>
                  <a:pt x="406881" y="2128837"/>
                </a:cubicBezTo>
                <a:cubicBezTo>
                  <a:pt x="400834" y="2129539"/>
                  <a:pt x="397378" y="2125543"/>
                  <a:pt x="396514" y="2116850"/>
                </a:cubicBezTo>
                <a:lnTo>
                  <a:pt x="352457" y="2116850"/>
                </a:lnTo>
                <a:lnTo>
                  <a:pt x="360232" y="2096118"/>
                </a:lnTo>
                <a:cubicBezTo>
                  <a:pt x="370868" y="2095254"/>
                  <a:pt x="374864" y="2091799"/>
                  <a:pt x="372218" y="2085751"/>
                </a:cubicBezTo>
                <a:cubicBezTo>
                  <a:pt x="369572" y="2079704"/>
                  <a:pt x="381990" y="2076249"/>
                  <a:pt x="409472" y="2075385"/>
                </a:cubicBezTo>
                <a:lnTo>
                  <a:pt x="419839" y="2067610"/>
                </a:lnTo>
                <a:cubicBezTo>
                  <a:pt x="426480" y="2067664"/>
                  <a:pt x="433283" y="2066908"/>
                  <a:pt x="440248" y="2065342"/>
                </a:cubicBezTo>
                <a:cubicBezTo>
                  <a:pt x="447212" y="2063777"/>
                  <a:pt x="453367" y="2061077"/>
                  <a:pt x="458712" y="2057244"/>
                </a:cubicBezTo>
                <a:cubicBezTo>
                  <a:pt x="477987" y="2055084"/>
                  <a:pt x="503580" y="2046445"/>
                  <a:pt x="535489" y="2031328"/>
                </a:cubicBezTo>
                <a:cubicBezTo>
                  <a:pt x="567398" y="2016210"/>
                  <a:pt x="598821" y="2007572"/>
                  <a:pt x="629758" y="2005412"/>
                </a:cubicBezTo>
                <a:lnTo>
                  <a:pt x="632349" y="1997637"/>
                </a:lnTo>
                <a:cubicBezTo>
                  <a:pt x="638775" y="1997907"/>
                  <a:pt x="647953" y="1997367"/>
                  <a:pt x="659885" y="1996017"/>
                </a:cubicBezTo>
                <a:cubicBezTo>
                  <a:pt x="671818" y="1994668"/>
                  <a:pt x="679052" y="1990888"/>
                  <a:pt x="681590" y="1984679"/>
                </a:cubicBezTo>
                <a:cubicBezTo>
                  <a:pt x="685585" y="1984733"/>
                  <a:pt x="689257" y="1983977"/>
                  <a:pt x="692604" y="1982411"/>
                </a:cubicBezTo>
                <a:cubicBezTo>
                  <a:pt x="695952" y="1980846"/>
                  <a:pt x="698327" y="1978146"/>
                  <a:pt x="699731" y="1974313"/>
                </a:cubicBezTo>
                <a:lnTo>
                  <a:pt x="725647" y="1974313"/>
                </a:lnTo>
                <a:lnTo>
                  <a:pt x="733422" y="1966538"/>
                </a:lnTo>
                <a:lnTo>
                  <a:pt x="756746" y="1966538"/>
                </a:lnTo>
                <a:lnTo>
                  <a:pt x="761930" y="1956171"/>
                </a:lnTo>
                <a:cubicBezTo>
                  <a:pt x="764629" y="1956171"/>
                  <a:pt x="767005" y="1955524"/>
                  <a:pt x="769056" y="1954228"/>
                </a:cubicBezTo>
                <a:cubicBezTo>
                  <a:pt x="771108" y="1952932"/>
                  <a:pt x="772188" y="1950988"/>
                  <a:pt x="772296" y="1948397"/>
                </a:cubicBezTo>
                <a:cubicBezTo>
                  <a:pt x="774725" y="1940190"/>
                  <a:pt x="786064" y="1932631"/>
                  <a:pt x="806311" y="1925720"/>
                </a:cubicBezTo>
                <a:cubicBezTo>
                  <a:pt x="826558" y="1918809"/>
                  <a:pt x="841135" y="1915138"/>
                  <a:pt x="850044" y="1914706"/>
                </a:cubicBezTo>
                <a:cubicBezTo>
                  <a:pt x="855281" y="1914814"/>
                  <a:pt x="860357" y="1915894"/>
                  <a:pt x="865270" y="1917946"/>
                </a:cubicBezTo>
                <a:cubicBezTo>
                  <a:pt x="870183" y="1919997"/>
                  <a:pt x="874610" y="1922373"/>
                  <a:pt x="878552" y="1925072"/>
                </a:cubicBezTo>
                <a:lnTo>
                  <a:pt x="904468" y="1912114"/>
                </a:lnTo>
                <a:cubicBezTo>
                  <a:pt x="904629" y="1908281"/>
                  <a:pt x="906249" y="1905582"/>
                  <a:pt x="909327" y="1904016"/>
                </a:cubicBezTo>
                <a:cubicBezTo>
                  <a:pt x="912404" y="1902450"/>
                  <a:pt x="915968" y="1901694"/>
                  <a:pt x="920017" y="1901748"/>
                </a:cubicBezTo>
                <a:lnTo>
                  <a:pt x="925200" y="1901748"/>
                </a:lnTo>
                <a:cubicBezTo>
                  <a:pt x="925092" y="1899858"/>
                  <a:pt x="925308" y="1896511"/>
                  <a:pt x="925848" y="1891706"/>
                </a:cubicBezTo>
                <a:cubicBezTo>
                  <a:pt x="926388" y="1886900"/>
                  <a:pt x="927900" y="1884201"/>
                  <a:pt x="930383" y="1883607"/>
                </a:cubicBezTo>
                <a:cubicBezTo>
                  <a:pt x="933029" y="1883823"/>
                  <a:pt x="935513" y="1885335"/>
                  <a:pt x="937834" y="1888142"/>
                </a:cubicBezTo>
                <a:cubicBezTo>
                  <a:pt x="940156" y="1890950"/>
                  <a:pt x="941991" y="1893757"/>
                  <a:pt x="943341" y="1896565"/>
                </a:cubicBezTo>
                <a:cubicBezTo>
                  <a:pt x="955975" y="1895917"/>
                  <a:pt x="967638" y="1893325"/>
                  <a:pt x="978328" y="1888790"/>
                </a:cubicBezTo>
                <a:cubicBezTo>
                  <a:pt x="989018" y="1884255"/>
                  <a:pt x="1000681" y="1881663"/>
                  <a:pt x="1013316" y="1881015"/>
                </a:cubicBezTo>
                <a:cubicBezTo>
                  <a:pt x="1017958" y="1873781"/>
                  <a:pt x="1025517" y="1870109"/>
                  <a:pt x="1035992" y="1870001"/>
                </a:cubicBezTo>
                <a:cubicBezTo>
                  <a:pt x="1046465" y="1869893"/>
                  <a:pt x="1055320" y="1870109"/>
                  <a:pt x="1062555" y="1870649"/>
                </a:cubicBezTo>
                <a:lnTo>
                  <a:pt x="1065146" y="1862874"/>
                </a:lnTo>
                <a:cubicBezTo>
                  <a:pt x="1069196" y="1862928"/>
                  <a:pt x="1073407" y="1862172"/>
                  <a:pt x="1077781" y="1860606"/>
                </a:cubicBezTo>
                <a:cubicBezTo>
                  <a:pt x="1082154" y="1859041"/>
                  <a:pt x="1085717" y="1856341"/>
                  <a:pt x="1088472" y="1852508"/>
                </a:cubicBezTo>
                <a:cubicBezTo>
                  <a:pt x="1097973" y="1851212"/>
                  <a:pt x="1115251" y="1846029"/>
                  <a:pt x="1140303" y="1836958"/>
                </a:cubicBezTo>
                <a:cubicBezTo>
                  <a:pt x="1165355" y="1827888"/>
                  <a:pt x="1180040" y="1822704"/>
                  <a:pt x="1184360" y="1821409"/>
                </a:cubicBezTo>
                <a:lnTo>
                  <a:pt x="1192135" y="1811042"/>
                </a:lnTo>
                <a:lnTo>
                  <a:pt x="1215459" y="1811042"/>
                </a:lnTo>
                <a:cubicBezTo>
                  <a:pt x="1216971" y="1807209"/>
                  <a:pt x="1219779" y="1804509"/>
                  <a:pt x="1223882" y="1802943"/>
                </a:cubicBezTo>
                <a:cubicBezTo>
                  <a:pt x="1227985" y="1801378"/>
                  <a:pt x="1232088" y="1800622"/>
                  <a:pt x="1236192" y="1800676"/>
                </a:cubicBezTo>
                <a:cubicBezTo>
                  <a:pt x="1237866" y="1796950"/>
                  <a:pt x="1240998" y="1794683"/>
                  <a:pt x="1245586" y="1793873"/>
                </a:cubicBezTo>
                <a:cubicBezTo>
                  <a:pt x="1250177" y="1793063"/>
                  <a:pt x="1253955" y="1792739"/>
                  <a:pt x="1256925" y="1792901"/>
                </a:cubicBezTo>
                <a:lnTo>
                  <a:pt x="1259516" y="1782534"/>
                </a:lnTo>
                <a:cubicBezTo>
                  <a:pt x="1279439" y="1781671"/>
                  <a:pt x="1295960" y="1778215"/>
                  <a:pt x="1309082" y="1772168"/>
                </a:cubicBezTo>
                <a:cubicBezTo>
                  <a:pt x="1322200" y="1766121"/>
                  <a:pt x="1336779" y="1762666"/>
                  <a:pt x="1352814" y="1761802"/>
                </a:cubicBezTo>
                <a:lnTo>
                  <a:pt x="1357998" y="1751435"/>
                </a:lnTo>
                <a:lnTo>
                  <a:pt x="1381321" y="1751435"/>
                </a:lnTo>
                <a:lnTo>
                  <a:pt x="1396872" y="1730703"/>
                </a:lnTo>
                <a:lnTo>
                  <a:pt x="1446111" y="1717745"/>
                </a:lnTo>
                <a:cubicBezTo>
                  <a:pt x="1446273" y="1712669"/>
                  <a:pt x="1447893" y="1709214"/>
                  <a:pt x="1450971" y="1707379"/>
                </a:cubicBezTo>
                <a:cubicBezTo>
                  <a:pt x="1454048" y="1705543"/>
                  <a:pt x="1457611" y="1704679"/>
                  <a:pt x="1461661" y="1704787"/>
                </a:cubicBezTo>
                <a:lnTo>
                  <a:pt x="1466844" y="1704787"/>
                </a:lnTo>
                <a:cubicBezTo>
                  <a:pt x="1467006" y="1698362"/>
                  <a:pt x="1469274" y="1693718"/>
                  <a:pt x="1473647" y="1690857"/>
                </a:cubicBezTo>
                <a:cubicBezTo>
                  <a:pt x="1478020" y="1687995"/>
                  <a:pt x="1483527" y="1686592"/>
                  <a:pt x="1490168" y="1686646"/>
                </a:cubicBezTo>
                <a:cubicBezTo>
                  <a:pt x="1496971" y="1686376"/>
                  <a:pt x="1507338" y="1683676"/>
                  <a:pt x="1521267" y="1678547"/>
                </a:cubicBezTo>
                <a:cubicBezTo>
                  <a:pt x="1535197" y="1673418"/>
                  <a:pt x="1542973" y="1667478"/>
                  <a:pt x="1544592" y="1660729"/>
                </a:cubicBezTo>
                <a:cubicBezTo>
                  <a:pt x="1553716" y="1657976"/>
                  <a:pt x="1562679" y="1654412"/>
                  <a:pt x="1571480" y="1650039"/>
                </a:cubicBezTo>
                <a:cubicBezTo>
                  <a:pt x="1580281" y="1645666"/>
                  <a:pt x="1588595" y="1641455"/>
                  <a:pt x="1596424" y="1637405"/>
                </a:cubicBezTo>
                <a:cubicBezTo>
                  <a:pt x="1602363" y="1636973"/>
                  <a:pt x="1607330" y="1635246"/>
                  <a:pt x="1611326" y="1632222"/>
                </a:cubicBezTo>
                <a:cubicBezTo>
                  <a:pt x="1615321" y="1629198"/>
                  <a:pt x="1621584" y="1627471"/>
                  <a:pt x="1630116" y="1627039"/>
                </a:cubicBezTo>
                <a:cubicBezTo>
                  <a:pt x="1631789" y="1623313"/>
                  <a:pt x="1634920" y="1621046"/>
                  <a:pt x="1639509" y="1620236"/>
                </a:cubicBezTo>
                <a:cubicBezTo>
                  <a:pt x="1644098" y="1619426"/>
                  <a:pt x="1647878" y="1619102"/>
                  <a:pt x="1650848" y="1619264"/>
                </a:cubicBezTo>
                <a:lnTo>
                  <a:pt x="1666398" y="1601123"/>
                </a:lnTo>
                <a:lnTo>
                  <a:pt x="1689721" y="1588165"/>
                </a:lnTo>
                <a:cubicBezTo>
                  <a:pt x="1698846" y="1587301"/>
                  <a:pt x="1705866" y="1581902"/>
                  <a:pt x="1710778" y="1571967"/>
                </a:cubicBezTo>
                <a:cubicBezTo>
                  <a:pt x="1715691" y="1562033"/>
                  <a:pt x="1718175" y="1552746"/>
                  <a:pt x="1718229" y="1544108"/>
                </a:cubicBezTo>
                <a:lnTo>
                  <a:pt x="1738962" y="1533742"/>
                </a:lnTo>
                <a:cubicBezTo>
                  <a:pt x="1765094" y="1532985"/>
                  <a:pt x="1776324" y="1529962"/>
                  <a:pt x="1772653" y="1524671"/>
                </a:cubicBezTo>
                <a:cubicBezTo>
                  <a:pt x="1768981" y="1519380"/>
                  <a:pt x="1772437" y="1516356"/>
                  <a:pt x="1783020" y="1515600"/>
                </a:cubicBezTo>
                <a:cubicBezTo>
                  <a:pt x="1781777" y="1511443"/>
                  <a:pt x="1782317" y="1507447"/>
                  <a:pt x="1784639" y="1503614"/>
                </a:cubicBezTo>
                <a:cubicBezTo>
                  <a:pt x="1786960" y="1499781"/>
                  <a:pt x="1790739" y="1497729"/>
                  <a:pt x="1795977" y="1497459"/>
                </a:cubicBezTo>
                <a:lnTo>
                  <a:pt x="1816710" y="1476727"/>
                </a:lnTo>
                <a:cubicBezTo>
                  <a:pt x="1817142" y="1471975"/>
                  <a:pt x="1818869" y="1468520"/>
                  <a:pt x="1821894" y="1466360"/>
                </a:cubicBezTo>
                <a:cubicBezTo>
                  <a:pt x="1824916" y="1464200"/>
                  <a:pt x="1826644" y="1460745"/>
                  <a:pt x="1827076" y="1455994"/>
                </a:cubicBezTo>
                <a:lnTo>
                  <a:pt x="1845217" y="1432669"/>
                </a:lnTo>
                <a:cubicBezTo>
                  <a:pt x="1845109" y="1431103"/>
                  <a:pt x="1845325" y="1429052"/>
                  <a:pt x="1845865" y="1426514"/>
                </a:cubicBezTo>
                <a:cubicBezTo>
                  <a:pt x="1846405" y="1423977"/>
                  <a:pt x="1847917" y="1422572"/>
                  <a:pt x="1850400" y="1422303"/>
                </a:cubicBezTo>
                <a:cubicBezTo>
                  <a:pt x="1854234" y="1422519"/>
                  <a:pt x="1857582" y="1424031"/>
                  <a:pt x="1860443" y="1426838"/>
                </a:cubicBezTo>
                <a:cubicBezTo>
                  <a:pt x="1863305" y="1429646"/>
                  <a:pt x="1866004" y="1432453"/>
                  <a:pt x="1868541" y="1435260"/>
                </a:cubicBezTo>
                <a:cubicBezTo>
                  <a:pt x="1874859" y="1429970"/>
                  <a:pt x="1879718" y="1423707"/>
                  <a:pt x="1883119" y="1416472"/>
                </a:cubicBezTo>
                <a:cubicBezTo>
                  <a:pt x="1886521" y="1409237"/>
                  <a:pt x="1889436" y="1401678"/>
                  <a:pt x="1891866" y="1393795"/>
                </a:cubicBezTo>
                <a:lnTo>
                  <a:pt x="1897050" y="1391203"/>
                </a:lnTo>
                <a:cubicBezTo>
                  <a:pt x="1894295" y="1382187"/>
                  <a:pt x="1890732" y="1373656"/>
                  <a:pt x="1886359" y="1365611"/>
                </a:cubicBezTo>
                <a:cubicBezTo>
                  <a:pt x="1881987" y="1357567"/>
                  <a:pt x="1877774" y="1349684"/>
                  <a:pt x="1873725" y="1341963"/>
                </a:cubicBezTo>
                <a:cubicBezTo>
                  <a:pt x="1869891" y="1340505"/>
                  <a:pt x="1867192" y="1338238"/>
                  <a:pt x="1865626" y="1335160"/>
                </a:cubicBezTo>
                <a:cubicBezTo>
                  <a:pt x="1864060" y="1332083"/>
                  <a:pt x="1863305" y="1329167"/>
                  <a:pt x="1863358" y="1326414"/>
                </a:cubicBezTo>
                <a:lnTo>
                  <a:pt x="1863358" y="1321230"/>
                </a:lnTo>
                <a:lnTo>
                  <a:pt x="1806343" y="1300498"/>
                </a:lnTo>
                <a:cubicBezTo>
                  <a:pt x="1798784" y="1297258"/>
                  <a:pt x="1791874" y="1292723"/>
                  <a:pt x="1785610" y="1286892"/>
                </a:cubicBezTo>
                <a:cubicBezTo>
                  <a:pt x="1779347" y="1281061"/>
                  <a:pt x="1772437" y="1277821"/>
                  <a:pt x="1764878" y="1277173"/>
                </a:cubicBezTo>
                <a:lnTo>
                  <a:pt x="1749328" y="1266807"/>
                </a:lnTo>
                <a:cubicBezTo>
                  <a:pt x="1729675" y="1263081"/>
                  <a:pt x="1710022" y="1254335"/>
                  <a:pt x="1690369" y="1240567"/>
                </a:cubicBezTo>
                <a:cubicBezTo>
                  <a:pt x="1670716" y="1226799"/>
                  <a:pt x="1652359" y="1214813"/>
                  <a:pt x="1635298" y="1204608"/>
                </a:cubicBezTo>
                <a:cubicBezTo>
                  <a:pt x="1635137" y="1196942"/>
                  <a:pt x="1624446" y="1190895"/>
                  <a:pt x="1603227" y="1186468"/>
                </a:cubicBezTo>
                <a:cubicBezTo>
                  <a:pt x="1582008" y="1182040"/>
                  <a:pt x="1566782" y="1178585"/>
                  <a:pt x="1557550" y="1176101"/>
                </a:cubicBezTo>
                <a:lnTo>
                  <a:pt x="1542000" y="1152776"/>
                </a:lnTo>
                <a:cubicBezTo>
                  <a:pt x="1541028" y="1146783"/>
                  <a:pt x="1537141" y="1143220"/>
                  <a:pt x="1530338" y="1142086"/>
                </a:cubicBezTo>
                <a:cubicBezTo>
                  <a:pt x="1523536" y="1140952"/>
                  <a:pt x="1519648" y="1139333"/>
                  <a:pt x="1518676" y="1137227"/>
                </a:cubicBezTo>
                <a:cubicBezTo>
                  <a:pt x="1519378" y="1135715"/>
                  <a:pt x="1522509" y="1133555"/>
                  <a:pt x="1528071" y="1130748"/>
                </a:cubicBezTo>
                <a:cubicBezTo>
                  <a:pt x="1533631" y="1127941"/>
                  <a:pt x="1537411" y="1125781"/>
                  <a:pt x="1539409" y="1124269"/>
                </a:cubicBezTo>
                <a:cubicBezTo>
                  <a:pt x="1544755" y="1126807"/>
                  <a:pt x="1550261" y="1129506"/>
                  <a:pt x="1555930" y="1132368"/>
                </a:cubicBezTo>
                <a:cubicBezTo>
                  <a:pt x="1561599" y="1135229"/>
                  <a:pt x="1566458" y="1138577"/>
                  <a:pt x="1570508" y="1142410"/>
                </a:cubicBezTo>
                <a:lnTo>
                  <a:pt x="1609382" y="1145002"/>
                </a:lnTo>
                <a:lnTo>
                  <a:pt x="1630116" y="1134636"/>
                </a:lnTo>
                <a:cubicBezTo>
                  <a:pt x="1626875" y="1121300"/>
                  <a:pt x="1616509" y="1114280"/>
                  <a:pt x="1599016" y="1113579"/>
                </a:cubicBezTo>
                <a:cubicBezTo>
                  <a:pt x="1581522" y="1112877"/>
                  <a:pt x="1568564" y="1112985"/>
                  <a:pt x="1560142" y="1113903"/>
                </a:cubicBezTo>
                <a:lnTo>
                  <a:pt x="1547183" y="1093170"/>
                </a:lnTo>
                <a:cubicBezTo>
                  <a:pt x="1546914" y="1082642"/>
                  <a:pt x="1541623" y="1075839"/>
                  <a:pt x="1531310" y="1072761"/>
                </a:cubicBezTo>
                <a:cubicBezTo>
                  <a:pt x="1520998" y="1069683"/>
                  <a:pt x="1515058" y="1063529"/>
                  <a:pt x="1513494" y="1054296"/>
                </a:cubicBezTo>
                <a:lnTo>
                  <a:pt x="1513494" y="1051705"/>
                </a:lnTo>
                <a:cubicBezTo>
                  <a:pt x="1509174" y="1051920"/>
                  <a:pt x="1504206" y="1051489"/>
                  <a:pt x="1498591" y="1050408"/>
                </a:cubicBezTo>
                <a:cubicBezTo>
                  <a:pt x="1492976" y="1049329"/>
                  <a:pt x="1489304" y="1046305"/>
                  <a:pt x="1487577" y="1041338"/>
                </a:cubicBezTo>
                <a:cubicBezTo>
                  <a:pt x="1477265" y="1033131"/>
                  <a:pt x="1466142" y="1025572"/>
                  <a:pt x="1454210" y="1018661"/>
                </a:cubicBezTo>
                <a:cubicBezTo>
                  <a:pt x="1442278" y="1011751"/>
                  <a:pt x="1429212" y="1008079"/>
                  <a:pt x="1415012" y="1007647"/>
                </a:cubicBezTo>
                <a:cubicBezTo>
                  <a:pt x="1414256" y="1000304"/>
                  <a:pt x="1409937" y="996201"/>
                  <a:pt x="1402054" y="995337"/>
                </a:cubicBezTo>
                <a:cubicBezTo>
                  <a:pt x="1394171" y="994473"/>
                  <a:pt x="1387260" y="994257"/>
                  <a:pt x="1381321" y="994689"/>
                </a:cubicBezTo>
                <a:lnTo>
                  <a:pt x="1378730" y="984322"/>
                </a:lnTo>
                <a:lnTo>
                  <a:pt x="1370955" y="994689"/>
                </a:lnTo>
                <a:lnTo>
                  <a:pt x="1394280" y="1007647"/>
                </a:lnTo>
                <a:cubicBezTo>
                  <a:pt x="1396817" y="1013154"/>
                  <a:pt x="1400164" y="1018338"/>
                  <a:pt x="1404321" y="1023197"/>
                </a:cubicBezTo>
                <a:cubicBezTo>
                  <a:pt x="1408479" y="1028056"/>
                  <a:pt x="1413770" y="1030648"/>
                  <a:pt x="1420196" y="1030972"/>
                </a:cubicBezTo>
                <a:cubicBezTo>
                  <a:pt x="1423328" y="1030540"/>
                  <a:pt x="1427430" y="1030108"/>
                  <a:pt x="1432505" y="1029676"/>
                </a:cubicBezTo>
                <a:cubicBezTo>
                  <a:pt x="1437581" y="1029244"/>
                  <a:pt x="1440388" y="1031404"/>
                  <a:pt x="1440928" y="1036155"/>
                </a:cubicBezTo>
                <a:lnTo>
                  <a:pt x="1440928" y="1038746"/>
                </a:lnTo>
                <a:cubicBezTo>
                  <a:pt x="1445949" y="1038422"/>
                  <a:pt x="1453401" y="1038422"/>
                  <a:pt x="1463281" y="1038746"/>
                </a:cubicBezTo>
                <a:cubicBezTo>
                  <a:pt x="1473161" y="1039070"/>
                  <a:pt x="1478668" y="1041662"/>
                  <a:pt x="1479802" y="1046522"/>
                </a:cubicBezTo>
                <a:lnTo>
                  <a:pt x="1477212" y="1051705"/>
                </a:lnTo>
                <a:lnTo>
                  <a:pt x="1487577" y="1062071"/>
                </a:lnTo>
                <a:lnTo>
                  <a:pt x="1513494" y="1062071"/>
                </a:lnTo>
                <a:cubicBezTo>
                  <a:pt x="1514735" y="1064771"/>
                  <a:pt x="1515490" y="1067794"/>
                  <a:pt x="1515760" y="1071141"/>
                </a:cubicBezTo>
                <a:cubicBezTo>
                  <a:pt x="1516030" y="1074489"/>
                  <a:pt x="1516139" y="1077512"/>
                  <a:pt x="1516084" y="1080212"/>
                </a:cubicBezTo>
                <a:lnTo>
                  <a:pt x="1516084" y="1090578"/>
                </a:lnTo>
                <a:lnTo>
                  <a:pt x="1490168" y="1080212"/>
                </a:lnTo>
                <a:cubicBezTo>
                  <a:pt x="1490384" y="1087177"/>
                  <a:pt x="1489304" y="1093980"/>
                  <a:pt x="1486929" y="1100621"/>
                </a:cubicBezTo>
                <a:cubicBezTo>
                  <a:pt x="1484553" y="1107261"/>
                  <a:pt x="1479586" y="1110825"/>
                  <a:pt x="1472027" y="1111311"/>
                </a:cubicBezTo>
                <a:cubicBezTo>
                  <a:pt x="1469005" y="1108072"/>
                  <a:pt x="1460149" y="1103536"/>
                  <a:pt x="1445464" y="1097705"/>
                </a:cubicBezTo>
                <a:cubicBezTo>
                  <a:pt x="1430778" y="1091874"/>
                  <a:pt x="1420627" y="1088635"/>
                  <a:pt x="1415012" y="1087987"/>
                </a:cubicBezTo>
                <a:cubicBezTo>
                  <a:pt x="1418846" y="1073085"/>
                  <a:pt x="1413122" y="1065958"/>
                  <a:pt x="1397843" y="1066606"/>
                </a:cubicBezTo>
                <a:cubicBezTo>
                  <a:pt x="1382563" y="1067254"/>
                  <a:pt x="1373600" y="1064015"/>
                  <a:pt x="1370955" y="1056888"/>
                </a:cubicBezTo>
                <a:lnTo>
                  <a:pt x="1332081" y="1028380"/>
                </a:lnTo>
                <a:lnTo>
                  <a:pt x="1357998" y="1005056"/>
                </a:lnTo>
                <a:cubicBezTo>
                  <a:pt x="1347685" y="998631"/>
                  <a:pt x="1333323" y="993987"/>
                  <a:pt x="1314913" y="991126"/>
                </a:cubicBezTo>
                <a:cubicBezTo>
                  <a:pt x="1296500" y="988264"/>
                  <a:pt x="1281491" y="986860"/>
                  <a:pt x="1269883" y="986914"/>
                </a:cubicBezTo>
                <a:cubicBezTo>
                  <a:pt x="1261838" y="978168"/>
                  <a:pt x="1253307" y="970393"/>
                  <a:pt x="1244291" y="963590"/>
                </a:cubicBezTo>
                <a:cubicBezTo>
                  <a:pt x="1235274" y="956787"/>
                  <a:pt x="1227391" y="949012"/>
                  <a:pt x="1220642" y="940266"/>
                </a:cubicBezTo>
                <a:cubicBezTo>
                  <a:pt x="1215999" y="940697"/>
                  <a:pt x="1212975" y="942425"/>
                  <a:pt x="1211572" y="945449"/>
                </a:cubicBezTo>
                <a:cubicBezTo>
                  <a:pt x="1210168" y="948472"/>
                  <a:pt x="1207145" y="950200"/>
                  <a:pt x="1202501" y="950632"/>
                </a:cubicBezTo>
                <a:lnTo>
                  <a:pt x="1184360" y="927308"/>
                </a:lnTo>
                <a:cubicBezTo>
                  <a:pt x="1182902" y="927416"/>
                  <a:pt x="1181283" y="927200"/>
                  <a:pt x="1179501" y="926660"/>
                </a:cubicBezTo>
                <a:cubicBezTo>
                  <a:pt x="1177719" y="926120"/>
                  <a:pt x="1176747" y="924608"/>
                  <a:pt x="1176585" y="922124"/>
                </a:cubicBezTo>
                <a:cubicBezTo>
                  <a:pt x="1176693" y="919371"/>
                  <a:pt x="1177773" y="916455"/>
                  <a:pt x="1179825" y="913378"/>
                </a:cubicBezTo>
                <a:cubicBezTo>
                  <a:pt x="1181877" y="910300"/>
                  <a:pt x="1184252" y="908033"/>
                  <a:pt x="1186952" y="906575"/>
                </a:cubicBezTo>
                <a:cubicBezTo>
                  <a:pt x="1182902" y="903983"/>
                  <a:pt x="1179338" y="900744"/>
                  <a:pt x="1176262" y="896856"/>
                </a:cubicBezTo>
                <a:cubicBezTo>
                  <a:pt x="1173184" y="892969"/>
                  <a:pt x="1171564" y="888434"/>
                  <a:pt x="1171402" y="883251"/>
                </a:cubicBezTo>
                <a:lnTo>
                  <a:pt x="1171402" y="880659"/>
                </a:lnTo>
                <a:cubicBezTo>
                  <a:pt x="1167461" y="877905"/>
                  <a:pt x="1164329" y="874342"/>
                  <a:pt x="1162007" y="869969"/>
                </a:cubicBezTo>
                <a:cubicBezTo>
                  <a:pt x="1159686" y="865595"/>
                  <a:pt x="1158498" y="861384"/>
                  <a:pt x="1158444" y="857335"/>
                </a:cubicBezTo>
                <a:lnTo>
                  <a:pt x="1158444" y="852152"/>
                </a:lnTo>
                <a:cubicBezTo>
                  <a:pt x="1155637" y="854689"/>
                  <a:pt x="1152829" y="857388"/>
                  <a:pt x="1150022" y="860250"/>
                </a:cubicBezTo>
                <a:cubicBezTo>
                  <a:pt x="1147214" y="863112"/>
                  <a:pt x="1145702" y="866459"/>
                  <a:pt x="1145486" y="870292"/>
                </a:cubicBezTo>
                <a:cubicBezTo>
                  <a:pt x="1145918" y="872452"/>
                  <a:pt x="1147646" y="873316"/>
                  <a:pt x="1150669" y="872884"/>
                </a:cubicBezTo>
                <a:lnTo>
                  <a:pt x="1168810" y="891025"/>
                </a:lnTo>
                <a:lnTo>
                  <a:pt x="1168810" y="914350"/>
                </a:lnTo>
                <a:lnTo>
                  <a:pt x="1150669" y="891025"/>
                </a:lnTo>
                <a:cubicBezTo>
                  <a:pt x="1144082" y="890755"/>
                  <a:pt x="1141059" y="889352"/>
                  <a:pt x="1141599" y="886814"/>
                </a:cubicBezTo>
                <a:cubicBezTo>
                  <a:pt x="1142138" y="884277"/>
                  <a:pt x="1139115" y="882225"/>
                  <a:pt x="1132528" y="880659"/>
                </a:cubicBezTo>
                <a:cubicBezTo>
                  <a:pt x="1129828" y="880659"/>
                  <a:pt x="1127453" y="880011"/>
                  <a:pt x="1125401" y="878715"/>
                </a:cubicBezTo>
                <a:cubicBezTo>
                  <a:pt x="1123349" y="877420"/>
                  <a:pt x="1122270" y="875475"/>
                  <a:pt x="1122162" y="872884"/>
                </a:cubicBezTo>
                <a:cubicBezTo>
                  <a:pt x="1122485" y="868943"/>
                  <a:pt x="1122485" y="865811"/>
                  <a:pt x="1122162" y="863490"/>
                </a:cubicBezTo>
                <a:cubicBezTo>
                  <a:pt x="1121837" y="861168"/>
                  <a:pt x="1119246" y="859980"/>
                  <a:pt x="1114387" y="859926"/>
                </a:cubicBezTo>
                <a:cubicBezTo>
                  <a:pt x="1113955" y="856687"/>
                  <a:pt x="1112227" y="850855"/>
                  <a:pt x="1109204" y="842433"/>
                </a:cubicBezTo>
                <a:cubicBezTo>
                  <a:pt x="1106180" y="834010"/>
                  <a:pt x="1104452" y="826883"/>
                  <a:pt x="1104021" y="821053"/>
                </a:cubicBezTo>
                <a:lnTo>
                  <a:pt x="1106612" y="808094"/>
                </a:lnTo>
                <a:lnTo>
                  <a:pt x="1085879" y="797728"/>
                </a:lnTo>
                <a:cubicBezTo>
                  <a:pt x="1087284" y="793463"/>
                  <a:pt x="1087715" y="788387"/>
                  <a:pt x="1087175" y="782502"/>
                </a:cubicBezTo>
                <a:cubicBezTo>
                  <a:pt x="1086635" y="776617"/>
                  <a:pt x="1084476" y="772190"/>
                  <a:pt x="1080696" y="769221"/>
                </a:cubicBezTo>
                <a:lnTo>
                  <a:pt x="1065146" y="740713"/>
                </a:lnTo>
                <a:cubicBezTo>
                  <a:pt x="1065308" y="727647"/>
                  <a:pt x="1066280" y="714257"/>
                  <a:pt x="1068062" y="700543"/>
                </a:cubicBezTo>
                <a:cubicBezTo>
                  <a:pt x="1069845" y="686829"/>
                  <a:pt x="1071463" y="673439"/>
                  <a:pt x="1072921" y="660373"/>
                </a:cubicBezTo>
                <a:lnTo>
                  <a:pt x="1083288" y="647415"/>
                </a:lnTo>
                <a:cubicBezTo>
                  <a:pt x="1084261" y="642502"/>
                  <a:pt x="1088795" y="632892"/>
                  <a:pt x="1096893" y="618584"/>
                </a:cubicBezTo>
                <a:cubicBezTo>
                  <a:pt x="1104992" y="604276"/>
                  <a:pt x="1110823" y="591426"/>
                  <a:pt x="1114387" y="580034"/>
                </a:cubicBezTo>
                <a:cubicBezTo>
                  <a:pt x="1115413" y="575876"/>
                  <a:pt x="1116601" y="571233"/>
                  <a:pt x="1117951" y="566104"/>
                </a:cubicBezTo>
                <a:cubicBezTo>
                  <a:pt x="1119300" y="560975"/>
                  <a:pt x="1122432" y="556979"/>
                  <a:pt x="1127346" y="554118"/>
                </a:cubicBezTo>
                <a:lnTo>
                  <a:pt x="1142894" y="530793"/>
                </a:lnTo>
                <a:cubicBezTo>
                  <a:pt x="1148131" y="530686"/>
                  <a:pt x="1153208" y="529606"/>
                  <a:pt x="1158120" y="527554"/>
                </a:cubicBezTo>
                <a:cubicBezTo>
                  <a:pt x="1163033" y="525502"/>
                  <a:pt x="1167461" y="523127"/>
                  <a:pt x="1171402" y="520427"/>
                </a:cubicBezTo>
                <a:lnTo>
                  <a:pt x="1153261" y="507469"/>
                </a:lnTo>
                <a:cubicBezTo>
                  <a:pt x="1157040" y="507469"/>
                  <a:pt x="1163735" y="506821"/>
                  <a:pt x="1173345" y="505525"/>
                </a:cubicBezTo>
                <a:cubicBezTo>
                  <a:pt x="1182956" y="504230"/>
                  <a:pt x="1188355" y="502286"/>
                  <a:pt x="1189543" y="499694"/>
                </a:cubicBezTo>
                <a:lnTo>
                  <a:pt x="1184360" y="499694"/>
                </a:lnTo>
                <a:cubicBezTo>
                  <a:pt x="1194456" y="486412"/>
                  <a:pt x="1206658" y="475398"/>
                  <a:pt x="1220966" y="466652"/>
                </a:cubicBezTo>
                <a:cubicBezTo>
                  <a:pt x="1235274" y="457905"/>
                  <a:pt x="1245533" y="445594"/>
                  <a:pt x="1251742" y="429721"/>
                </a:cubicBezTo>
                <a:cubicBezTo>
                  <a:pt x="1262702" y="428965"/>
                  <a:pt x="1271232" y="425942"/>
                  <a:pt x="1277334" y="420651"/>
                </a:cubicBezTo>
                <a:cubicBezTo>
                  <a:pt x="1283434" y="415359"/>
                  <a:pt x="1291317" y="412336"/>
                  <a:pt x="1300982" y="411580"/>
                </a:cubicBezTo>
                <a:lnTo>
                  <a:pt x="1324306" y="388256"/>
                </a:lnTo>
                <a:cubicBezTo>
                  <a:pt x="1337588" y="384206"/>
                  <a:pt x="1351195" y="378051"/>
                  <a:pt x="1365124" y="369791"/>
                </a:cubicBezTo>
                <a:cubicBezTo>
                  <a:pt x="1379054" y="361530"/>
                  <a:pt x="1391364" y="352135"/>
                  <a:pt x="1402054" y="341607"/>
                </a:cubicBezTo>
                <a:cubicBezTo>
                  <a:pt x="1408371" y="339987"/>
                  <a:pt x="1425541" y="335452"/>
                  <a:pt x="1453562" y="328001"/>
                </a:cubicBezTo>
                <a:cubicBezTo>
                  <a:pt x="1481584" y="320550"/>
                  <a:pt x="1498105" y="312127"/>
                  <a:pt x="1503126" y="302733"/>
                </a:cubicBezTo>
                <a:cubicBezTo>
                  <a:pt x="1509443" y="303543"/>
                  <a:pt x="1515598" y="302571"/>
                  <a:pt x="1521591" y="299817"/>
                </a:cubicBezTo>
                <a:cubicBezTo>
                  <a:pt x="1527585" y="297064"/>
                  <a:pt x="1534388" y="295444"/>
                  <a:pt x="1542000" y="294958"/>
                </a:cubicBezTo>
                <a:cubicBezTo>
                  <a:pt x="1543296" y="292961"/>
                  <a:pt x="1549127" y="289181"/>
                  <a:pt x="1559494" y="283620"/>
                </a:cubicBezTo>
                <a:cubicBezTo>
                  <a:pt x="1569860" y="278059"/>
                  <a:pt x="1576987" y="274927"/>
                  <a:pt x="1580874" y="274225"/>
                </a:cubicBezTo>
                <a:cubicBezTo>
                  <a:pt x="1582332" y="283782"/>
                  <a:pt x="1594318" y="284106"/>
                  <a:pt x="1616833" y="275197"/>
                </a:cubicBezTo>
                <a:cubicBezTo>
                  <a:pt x="1639347" y="266288"/>
                  <a:pt x="1655869" y="260781"/>
                  <a:pt x="1666398" y="258676"/>
                </a:cubicBezTo>
                <a:cubicBezTo>
                  <a:pt x="1669312" y="258676"/>
                  <a:pt x="1672552" y="258028"/>
                  <a:pt x="1676116" y="256732"/>
                </a:cubicBezTo>
                <a:cubicBezTo>
                  <a:pt x="1679679" y="255436"/>
                  <a:pt x="1681624" y="253493"/>
                  <a:pt x="1681947" y="250901"/>
                </a:cubicBezTo>
                <a:lnTo>
                  <a:pt x="1681947" y="248309"/>
                </a:lnTo>
                <a:lnTo>
                  <a:pt x="1759694" y="250901"/>
                </a:lnTo>
                <a:lnTo>
                  <a:pt x="1780427" y="237943"/>
                </a:lnTo>
                <a:cubicBezTo>
                  <a:pt x="1786960" y="238267"/>
                  <a:pt x="1793331" y="238267"/>
                  <a:pt x="1799540" y="237943"/>
                </a:cubicBezTo>
                <a:cubicBezTo>
                  <a:pt x="1805749" y="237619"/>
                  <a:pt x="1811472" y="235027"/>
                  <a:pt x="1816710" y="230168"/>
                </a:cubicBezTo>
                <a:cubicBezTo>
                  <a:pt x="1828533" y="229467"/>
                  <a:pt x="1840520" y="225687"/>
                  <a:pt x="1852668" y="218830"/>
                </a:cubicBezTo>
                <a:cubicBezTo>
                  <a:pt x="1864816" y="211973"/>
                  <a:pt x="1876154" y="206250"/>
                  <a:pt x="1886683" y="201661"/>
                </a:cubicBezTo>
                <a:lnTo>
                  <a:pt x="1922965" y="204252"/>
                </a:lnTo>
                <a:cubicBezTo>
                  <a:pt x="1928472" y="192590"/>
                  <a:pt x="1943374" y="188055"/>
                  <a:pt x="1967670" y="190647"/>
                </a:cubicBezTo>
                <a:cubicBezTo>
                  <a:pt x="1991966" y="193238"/>
                  <a:pt x="2008164" y="195182"/>
                  <a:pt x="2016264" y="196478"/>
                </a:cubicBezTo>
                <a:lnTo>
                  <a:pt x="2036995" y="186111"/>
                </a:lnTo>
                <a:lnTo>
                  <a:pt x="2047362" y="199069"/>
                </a:lnTo>
                <a:lnTo>
                  <a:pt x="2057728" y="199069"/>
                </a:lnTo>
                <a:cubicBezTo>
                  <a:pt x="2059294" y="191186"/>
                  <a:pt x="2067825" y="187515"/>
                  <a:pt x="2083320" y="188055"/>
                </a:cubicBezTo>
                <a:cubicBezTo>
                  <a:pt x="2098816" y="188595"/>
                  <a:pt x="2111881" y="186219"/>
                  <a:pt x="2122518" y="180928"/>
                </a:cubicBezTo>
                <a:close/>
                <a:moveTo>
                  <a:pt x="8975349" y="0"/>
                </a:moveTo>
                <a:lnTo>
                  <a:pt x="8983991" y="0"/>
                </a:lnTo>
                <a:lnTo>
                  <a:pt x="8942944" y="62649"/>
                </a:lnTo>
                <a:cubicBezTo>
                  <a:pt x="8942899" y="77502"/>
                  <a:pt x="8933808" y="97484"/>
                  <a:pt x="8915670" y="122598"/>
                </a:cubicBezTo>
                <a:cubicBezTo>
                  <a:pt x="8897533" y="147712"/>
                  <a:pt x="8883581" y="166615"/>
                  <a:pt x="8873814" y="179307"/>
                </a:cubicBezTo>
                <a:lnTo>
                  <a:pt x="8875975" y="179307"/>
                </a:lnTo>
                <a:cubicBezTo>
                  <a:pt x="8886596" y="177371"/>
                  <a:pt x="8893977" y="169900"/>
                  <a:pt x="8898118" y="156893"/>
                </a:cubicBezTo>
                <a:cubicBezTo>
                  <a:pt x="8902259" y="143886"/>
                  <a:pt x="8910720" y="136955"/>
                  <a:pt x="8923502" y="136100"/>
                </a:cubicBezTo>
                <a:lnTo>
                  <a:pt x="8934303" y="131779"/>
                </a:lnTo>
                <a:cubicBezTo>
                  <a:pt x="8930838" y="135020"/>
                  <a:pt x="8927507" y="138800"/>
                  <a:pt x="8924312" y="143121"/>
                </a:cubicBezTo>
                <a:cubicBezTo>
                  <a:pt x="8921116" y="147442"/>
                  <a:pt x="8919406" y="152302"/>
                  <a:pt x="8919181" y="157703"/>
                </a:cubicBezTo>
                <a:lnTo>
                  <a:pt x="8919181" y="159864"/>
                </a:lnTo>
                <a:lnTo>
                  <a:pt x="8906219" y="174986"/>
                </a:lnTo>
                <a:lnTo>
                  <a:pt x="8910540" y="181467"/>
                </a:lnTo>
                <a:lnTo>
                  <a:pt x="8904059" y="194429"/>
                </a:lnTo>
                <a:lnTo>
                  <a:pt x="8904059" y="205230"/>
                </a:lnTo>
                <a:lnTo>
                  <a:pt x="8880295" y="235475"/>
                </a:lnTo>
                <a:lnTo>
                  <a:pt x="8878135" y="261399"/>
                </a:lnTo>
                <a:lnTo>
                  <a:pt x="8852211" y="278681"/>
                </a:lnTo>
                <a:cubicBezTo>
                  <a:pt x="8847621" y="287412"/>
                  <a:pt x="8845460" y="296414"/>
                  <a:pt x="8845730" y="305685"/>
                </a:cubicBezTo>
                <a:cubicBezTo>
                  <a:pt x="8846000" y="314956"/>
                  <a:pt x="8843840" y="323958"/>
                  <a:pt x="8839249" y="332689"/>
                </a:cubicBezTo>
                <a:lnTo>
                  <a:pt x="8839249" y="347811"/>
                </a:lnTo>
                <a:lnTo>
                  <a:pt x="8843570" y="339170"/>
                </a:lnTo>
                <a:cubicBezTo>
                  <a:pt x="8851806" y="340790"/>
                  <a:pt x="8857477" y="335930"/>
                  <a:pt x="8860582" y="324588"/>
                </a:cubicBezTo>
                <a:cubicBezTo>
                  <a:pt x="8863688" y="313246"/>
                  <a:pt x="8866658" y="305145"/>
                  <a:pt x="8869494" y="300284"/>
                </a:cubicBezTo>
                <a:lnTo>
                  <a:pt x="8867334" y="291643"/>
                </a:lnTo>
                <a:lnTo>
                  <a:pt x="8871654" y="278681"/>
                </a:lnTo>
                <a:cubicBezTo>
                  <a:pt x="8874984" y="278726"/>
                  <a:pt x="8878585" y="278636"/>
                  <a:pt x="8882456" y="278411"/>
                </a:cubicBezTo>
                <a:cubicBezTo>
                  <a:pt x="8886326" y="278186"/>
                  <a:pt x="8889927" y="277556"/>
                  <a:pt x="8893257" y="276521"/>
                </a:cubicBezTo>
                <a:cubicBezTo>
                  <a:pt x="8902214" y="263694"/>
                  <a:pt x="8916165" y="245602"/>
                  <a:pt x="8935113" y="222243"/>
                </a:cubicBezTo>
                <a:cubicBezTo>
                  <a:pt x="8954061" y="198884"/>
                  <a:pt x="8969634" y="182412"/>
                  <a:pt x="8981830" y="172826"/>
                </a:cubicBezTo>
                <a:cubicBezTo>
                  <a:pt x="8985701" y="166435"/>
                  <a:pt x="8993082" y="154913"/>
                  <a:pt x="9003973" y="138260"/>
                </a:cubicBezTo>
                <a:cubicBezTo>
                  <a:pt x="9014865" y="121608"/>
                  <a:pt x="9025487" y="112247"/>
                  <a:pt x="9035838" y="110176"/>
                </a:cubicBezTo>
                <a:lnTo>
                  <a:pt x="9037998" y="112337"/>
                </a:lnTo>
                <a:cubicBezTo>
                  <a:pt x="9037368" y="117062"/>
                  <a:pt x="9034308" y="122733"/>
                  <a:pt x="9028817" y="129349"/>
                </a:cubicBezTo>
                <a:cubicBezTo>
                  <a:pt x="9023326" y="135965"/>
                  <a:pt x="9019185" y="141096"/>
                  <a:pt x="9016395" y="144742"/>
                </a:cubicBezTo>
                <a:cubicBezTo>
                  <a:pt x="9016890" y="151087"/>
                  <a:pt x="9014280" y="159999"/>
                  <a:pt x="9008564" y="171476"/>
                </a:cubicBezTo>
                <a:cubicBezTo>
                  <a:pt x="9002848" y="182952"/>
                  <a:pt x="8997538" y="191323"/>
                  <a:pt x="8992632" y="196589"/>
                </a:cubicBezTo>
                <a:cubicBezTo>
                  <a:pt x="9000778" y="198570"/>
                  <a:pt x="9001768" y="203250"/>
                  <a:pt x="8995602" y="210631"/>
                </a:cubicBezTo>
                <a:cubicBezTo>
                  <a:pt x="8989436" y="218012"/>
                  <a:pt x="8985566" y="222693"/>
                  <a:pt x="8983991" y="224673"/>
                </a:cubicBezTo>
                <a:cubicBezTo>
                  <a:pt x="8984125" y="225708"/>
                  <a:pt x="8984936" y="226338"/>
                  <a:pt x="8986421" y="226563"/>
                </a:cubicBezTo>
                <a:cubicBezTo>
                  <a:pt x="8987906" y="226788"/>
                  <a:pt x="8989256" y="226878"/>
                  <a:pt x="8990472" y="226833"/>
                </a:cubicBezTo>
                <a:cubicBezTo>
                  <a:pt x="8990832" y="235475"/>
                  <a:pt x="8990112" y="244116"/>
                  <a:pt x="8988311" y="252757"/>
                </a:cubicBezTo>
                <a:cubicBezTo>
                  <a:pt x="8990741" y="252712"/>
                  <a:pt x="8993442" y="253342"/>
                  <a:pt x="8996412" y="254648"/>
                </a:cubicBezTo>
                <a:cubicBezTo>
                  <a:pt x="8999383" y="255953"/>
                  <a:pt x="9001003" y="258203"/>
                  <a:pt x="9001273" y="261399"/>
                </a:cubicBezTo>
                <a:lnTo>
                  <a:pt x="8981830" y="283002"/>
                </a:lnTo>
                <a:lnTo>
                  <a:pt x="8979670" y="289482"/>
                </a:lnTo>
                <a:lnTo>
                  <a:pt x="8979670" y="291643"/>
                </a:lnTo>
                <a:lnTo>
                  <a:pt x="8996952" y="270040"/>
                </a:lnTo>
                <a:lnTo>
                  <a:pt x="9007754" y="267880"/>
                </a:lnTo>
                <a:cubicBezTo>
                  <a:pt x="9007574" y="266844"/>
                  <a:pt x="9006854" y="266215"/>
                  <a:pt x="9005594" y="265989"/>
                </a:cubicBezTo>
                <a:cubicBezTo>
                  <a:pt x="9004333" y="265764"/>
                  <a:pt x="9003613" y="265674"/>
                  <a:pt x="9003433" y="265719"/>
                </a:cubicBezTo>
                <a:lnTo>
                  <a:pt x="9014235" y="252757"/>
                </a:lnTo>
                <a:cubicBezTo>
                  <a:pt x="9020086" y="253793"/>
                  <a:pt x="9023506" y="254963"/>
                  <a:pt x="9024496" y="256268"/>
                </a:cubicBezTo>
                <a:cubicBezTo>
                  <a:pt x="9025487" y="257573"/>
                  <a:pt x="9027827" y="259283"/>
                  <a:pt x="9031517" y="261399"/>
                </a:cubicBezTo>
                <a:lnTo>
                  <a:pt x="9050960" y="259238"/>
                </a:lnTo>
                <a:cubicBezTo>
                  <a:pt x="9055686" y="261354"/>
                  <a:pt x="9061357" y="263604"/>
                  <a:pt x="9067973" y="265989"/>
                </a:cubicBezTo>
                <a:cubicBezTo>
                  <a:pt x="9074589" y="268375"/>
                  <a:pt x="9079719" y="271165"/>
                  <a:pt x="9083365" y="274360"/>
                </a:cubicBezTo>
                <a:lnTo>
                  <a:pt x="9063922" y="298124"/>
                </a:lnTo>
                <a:cubicBezTo>
                  <a:pt x="9068378" y="299294"/>
                  <a:pt x="9075669" y="301275"/>
                  <a:pt x="9085796" y="304065"/>
                </a:cubicBezTo>
                <a:cubicBezTo>
                  <a:pt x="9095922" y="306855"/>
                  <a:pt x="9101593" y="309916"/>
                  <a:pt x="9102808" y="313246"/>
                </a:cubicBezTo>
                <a:cubicBezTo>
                  <a:pt x="9102448" y="315406"/>
                  <a:pt x="9101008" y="317567"/>
                  <a:pt x="9098488" y="319727"/>
                </a:cubicBezTo>
                <a:lnTo>
                  <a:pt x="9096327" y="324048"/>
                </a:lnTo>
                <a:cubicBezTo>
                  <a:pt x="9129407" y="316982"/>
                  <a:pt x="9168023" y="313291"/>
                  <a:pt x="9212174" y="312976"/>
                </a:cubicBezTo>
                <a:cubicBezTo>
                  <a:pt x="9256326" y="312661"/>
                  <a:pt x="9295481" y="312751"/>
                  <a:pt x="9329641" y="313246"/>
                </a:cubicBezTo>
                <a:lnTo>
                  <a:pt x="9565116" y="313246"/>
                </a:lnTo>
                <a:cubicBezTo>
                  <a:pt x="9578708" y="313966"/>
                  <a:pt x="9594190" y="316847"/>
                  <a:pt x="9611563" y="321888"/>
                </a:cubicBezTo>
                <a:cubicBezTo>
                  <a:pt x="9628936" y="326928"/>
                  <a:pt x="9644417" y="329808"/>
                  <a:pt x="9658010" y="330529"/>
                </a:cubicBezTo>
                <a:cubicBezTo>
                  <a:pt x="9668304" y="330129"/>
                  <a:pt x="9687081" y="329008"/>
                  <a:pt x="9714338" y="327168"/>
                </a:cubicBezTo>
                <a:cubicBezTo>
                  <a:pt x="9741595" y="325328"/>
                  <a:pt x="9767412" y="325168"/>
                  <a:pt x="9791789" y="326688"/>
                </a:cubicBezTo>
                <a:cubicBezTo>
                  <a:pt x="9816166" y="328209"/>
                  <a:pt x="9829182" y="333809"/>
                  <a:pt x="9830835" y="343490"/>
                </a:cubicBezTo>
                <a:lnTo>
                  <a:pt x="9830835" y="347811"/>
                </a:lnTo>
                <a:cubicBezTo>
                  <a:pt x="9854598" y="347811"/>
                  <a:pt x="9878362" y="345651"/>
                  <a:pt x="9902125" y="341330"/>
                </a:cubicBezTo>
                <a:cubicBezTo>
                  <a:pt x="9902215" y="343490"/>
                  <a:pt x="9903115" y="345111"/>
                  <a:pt x="9904826" y="346191"/>
                </a:cubicBezTo>
                <a:cubicBezTo>
                  <a:pt x="9906536" y="347271"/>
                  <a:pt x="9908516" y="347811"/>
                  <a:pt x="9910766" y="347811"/>
                </a:cubicBezTo>
                <a:cubicBezTo>
                  <a:pt x="9916303" y="347721"/>
                  <a:pt x="9921973" y="346821"/>
                  <a:pt x="9927779" y="345111"/>
                </a:cubicBezTo>
                <a:cubicBezTo>
                  <a:pt x="9933585" y="343400"/>
                  <a:pt x="9938716" y="341420"/>
                  <a:pt x="9943172" y="339170"/>
                </a:cubicBezTo>
                <a:cubicBezTo>
                  <a:pt x="9943532" y="343941"/>
                  <a:pt x="9944972" y="346821"/>
                  <a:pt x="9947492" y="347811"/>
                </a:cubicBezTo>
                <a:cubicBezTo>
                  <a:pt x="9950013" y="348801"/>
                  <a:pt x="9951452" y="351682"/>
                  <a:pt x="9951813" y="356453"/>
                </a:cubicBezTo>
                <a:cubicBezTo>
                  <a:pt x="9941461" y="356227"/>
                  <a:pt x="9928139" y="356137"/>
                  <a:pt x="9911847" y="356182"/>
                </a:cubicBezTo>
                <a:cubicBezTo>
                  <a:pt x="9895554" y="356227"/>
                  <a:pt x="9886553" y="357758"/>
                  <a:pt x="9884843" y="360773"/>
                </a:cubicBezTo>
                <a:cubicBezTo>
                  <a:pt x="9885428" y="362843"/>
                  <a:pt x="9888038" y="364104"/>
                  <a:pt x="9892674" y="364554"/>
                </a:cubicBezTo>
                <a:cubicBezTo>
                  <a:pt x="9897309" y="365004"/>
                  <a:pt x="9900460" y="365184"/>
                  <a:pt x="9902125" y="365094"/>
                </a:cubicBezTo>
                <a:cubicBezTo>
                  <a:pt x="9902305" y="372115"/>
                  <a:pt x="9903566" y="374815"/>
                  <a:pt x="9905906" y="373195"/>
                </a:cubicBezTo>
                <a:cubicBezTo>
                  <a:pt x="9908246" y="371575"/>
                  <a:pt x="9910587" y="368874"/>
                  <a:pt x="9912927" y="365094"/>
                </a:cubicBezTo>
                <a:cubicBezTo>
                  <a:pt x="9915132" y="367344"/>
                  <a:pt x="9917742" y="369324"/>
                  <a:pt x="9920758" y="371035"/>
                </a:cubicBezTo>
                <a:cubicBezTo>
                  <a:pt x="9923774" y="372745"/>
                  <a:pt x="9926924" y="373645"/>
                  <a:pt x="9930209" y="373735"/>
                </a:cubicBezTo>
                <a:cubicBezTo>
                  <a:pt x="9932730" y="373375"/>
                  <a:pt x="9934170" y="371935"/>
                  <a:pt x="9934530" y="369414"/>
                </a:cubicBezTo>
                <a:cubicBezTo>
                  <a:pt x="9942046" y="368784"/>
                  <a:pt x="9954558" y="367884"/>
                  <a:pt x="9972066" y="366714"/>
                </a:cubicBezTo>
                <a:cubicBezTo>
                  <a:pt x="9989573" y="365544"/>
                  <a:pt x="9999384" y="367884"/>
                  <a:pt x="10001500" y="373735"/>
                </a:cubicBezTo>
                <a:cubicBezTo>
                  <a:pt x="9998710" y="376256"/>
                  <a:pt x="9996190" y="379316"/>
                  <a:pt x="9993939" y="382916"/>
                </a:cubicBezTo>
                <a:cubicBezTo>
                  <a:pt x="9991689" y="386517"/>
                  <a:pt x="9993489" y="388497"/>
                  <a:pt x="9999340" y="388857"/>
                </a:cubicBezTo>
                <a:lnTo>
                  <a:pt x="9997180" y="397499"/>
                </a:lnTo>
                <a:lnTo>
                  <a:pt x="9982057" y="397499"/>
                </a:lnTo>
                <a:cubicBezTo>
                  <a:pt x="9979762" y="394303"/>
                  <a:pt x="9976791" y="392053"/>
                  <a:pt x="9973146" y="390747"/>
                </a:cubicBezTo>
                <a:cubicBezTo>
                  <a:pt x="9969500" y="389442"/>
                  <a:pt x="9965990" y="388812"/>
                  <a:pt x="9962614" y="388857"/>
                </a:cubicBezTo>
                <a:cubicBezTo>
                  <a:pt x="9959194" y="388812"/>
                  <a:pt x="9955773" y="389442"/>
                  <a:pt x="9952352" y="390747"/>
                </a:cubicBezTo>
                <a:cubicBezTo>
                  <a:pt x="9948932" y="392053"/>
                  <a:pt x="9946592" y="394303"/>
                  <a:pt x="9945332" y="397499"/>
                </a:cubicBezTo>
                <a:lnTo>
                  <a:pt x="9908606" y="397499"/>
                </a:lnTo>
                <a:cubicBezTo>
                  <a:pt x="9899471" y="391271"/>
                  <a:pt x="9882696" y="387644"/>
                  <a:pt x="9858279" y="386617"/>
                </a:cubicBezTo>
                <a:cubicBezTo>
                  <a:pt x="9833862" y="385590"/>
                  <a:pt x="9809085" y="385644"/>
                  <a:pt x="9783948" y="386777"/>
                </a:cubicBezTo>
                <a:cubicBezTo>
                  <a:pt x="9758811" y="387910"/>
                  <a:pt x="9740595" y="388604"/>
                  <a:pt x="9729300" y="388857"/>
                </a:cubicBezTo>
                <a:lnTo>
                  <a:pt x="9694735" y="406140"/>
                </a:lnTo>
                <a:cubicBezTo>
                  <a:pt x="9688884" y="404655"/>
                  <a:pt x="9679523" y="403845"/>
                  <a:pt x="9666651" y="403710"/>
                </a:cubicBezTo>
                <a:cubicBezTo>
                  <a:pt x="9653779" y="403574"/>
                  <a:pt x="9646578" y="406545"/>
                  <a:pt x="9645048" y="412621"/>
                </a:cubicBezTo>
                <a:cubicBezTo>
                  <a:pt x="9640637" y="411586"/>
                  <a:pt x="9637037" y="412036"/>
                  <a:pt x="9634246" y="413971"/>
                </a:cubicBezTo>
                <a:cubicBezTo>
                  <a:pt x="9631456" y="415906"/>
                  <a:pt x="9630015" y="419057"/>
                  <a:pt x="9629925" y="423422"/>
                </a:cubicBezTo>
                <a:cubicBezTo>
                  <a:pt x="9634336" y="425448"/>
                  <a:pt x="9639016" y="426798"/>
                  <a:pt x="9643967" y="427473"/>
                </a:cubicBezTo>
                <a:cubicBezTo>
                  <a:pt x="9648918" y="428148"/>
                  <a:pt x="9653599" y="428958"/>
                  <a:pt x="9658010" y="429903"/>
                </a:cubicBezTo>
                <a:lnTo>
                  <a:pt x="9679613" y="425583"/>
                </a:lnTo>
                <a:lnTo>
                  <a:pt x="9688254" y="438544"/>
                </a:lnTo>
                <a:cubicBezTo>
                  <a:pt x="9688389" y="440885"/>
                  <a:pt x="9688119" y="443225"/>
                  <a:pt x="9687444" y="445565"/>
                </a:cubicBezTo>
                <a:cubicBezTo>
                  <a:pt x="9686768" y="447906"/>
                  <a:pt x="9684879" y="449166"/>
                  <a:pt x="9681773" y="449346"/>
                </a:cubicBezTo>
                <a:cubicBezTo>
                  <a:pt x="9677542" y="448896"/>
                  <a:pt x="9673582" y="447096"/>
                  <a:pt x="9669891" y="443945"/>
                </a:cubicBezTo>
                <a:cubicBezTo>
                  <a:pt x="9666201" y="440795"/>
                  <a:pt x="9662240" y="438994"/>
                  <a:pt x="9658010" y="438544"/>
                </a:cubicBezTo>
                <a:cubicBezTo>
                  <a:pt x="9655939" y="438770"/>
                  <a:pt x="9654679" y="439940"/>
                  <a:pt x="9654229" y="442055"/>
                </a:cubicBezTo>
                <a:cubicBezTo>
                  <a:pt x="9653779" y="444171"/>
                  <a:pt x="9653599" y="445881"/>
                  <a:pt x="9653689" y="447186"/>
                </a:cubicBezTo>
                <a:lnTo>
                  <a:pt x="9556475" y="447186"/>
                </a:lnTo>
                <a:cubicBezTo>
                  <a:pt x="9545313" y="451147"/>
                  <a:pt x="9535231" y="456187"/>
                  <a:pt x="9526230" y="462308"/>
                </a:cubicBezTo>
                <a:lnTo>
                  <a:pt x="9424695" y="462308"/>
                </a:lnTo>
                <a:lnTo>
                  <a:pt x="9413894" y="479591"/>
                </a:lnTo>
                <a:cubicBezTo>
                  <a:pt x="9412768" y="478196"/>
                  <a:pt x="9411238" y="476125"/>
                  <a:pt x="9409303" y="473380"/>
                </a:cubicBezTo>
                <a:cubicBezTo>
                  <a:pt x="9407368" y="470634"/>
                  <a:pt x="9405298" y="469104"/>
                  <a:pt x="9403092" y="468789"/>
                </a:cubicBezTo>
                <a:cubicBezTo>
                  <a:pt x="9401022" y="469104"/>
                  <a:pt x="9399762" y="470634"/>
                  <a:pt x="9399311" y="473380"/>
                </a:cubicBezTo>
                <a:cubicBezTo>
                  <a:pt x="9398861" y="476125"/>
                  <a:pt x="9398682" y="478196"/>
                  <a:pt x="9398772" y="479591"/>
                </a:cubicBezTo>
                <a:lnTo>
                  <a:pt x="9370688" y="483911"/>
                </a:lnTo>
                <a:lnTo>
                  <a:pt x="9364206" y="486072"/>
                </a:lnTo>
                <a:cubicBezTo>
                  <a:pt x="9364656" y="487107"/>
                  <a:pt x="9366997" y="487737"/>
                  <a:pt x="9371227" y="487962"/>
                </a:cubicBezTo>
                <a:cubicBezTo>
                  <a:pt x="9375458" y="488187"/>
                  <a:pt x="9378879" y="488277"/>
                  <a:pt x="9381489" y="488232"/>
                </a:cubicBezTo>
                <a:lnTo>
                  <a:pt x="9411733" y="488232"/>
                </a:lnTo>
                <a:lnTo>
                  <a:pt x="9411733" y="490392"/>
                </a:lnTo>
                <a:cubicBezTo>
                  <a:pt x="9410338" y="498854"/>
                  <a:pt x="9402867" y="504614"/>
                  <a:pt x="9389320" y="507675"/>
                </a:cubicBezTo>
                <a:cubicBezTo>
                  <a:pt x="9375773" y="510735"/>
                  <a:pt x="9364522" y="512175"/>
                  <a:pt x="9355565" y="511995"/>
                </a:cubicBezTo>
                <a:cubicBezTo>
                  <a:pt x="9351830" y="511545"/>
                  <a:pt x="9340398" y="511365"/>
                  <a:pt x="9321270" y="511455"/>
                </a:cubicBezTo>
                <a:cubicBezTo>
                  <a:pt x="9302142" y="511545"/>
                  <a:pt x="9291251" y="514606"/>
                  <a:pt x="9288595" y="520637"/>
                </a:cubicBezTo>
                <a:lnTo>
                  <a:pt x="9234587" y="520637"/>
                </a:lnTo>
                <a:cubicBezTo>
                  <a:pt x="9236748" y="529143"/>
                  <a:pt x="9246469" y="531573"/>
                  <a:pt x="9263752" y="527928"/>
                </a:cubicBezTo>
                <a:cubicBezTo>
                  <a:pt x="9281034" y="524282"/>
                  <a:pt x="9292916" y="521852"/>
                  <a:pt x="9299397" y="520637"/>
                </a:cubicBezTo>
                <a:cubicBezTo>
                  <a:pt x="9308308" y="520186"/>
                  <a:pt x="9317490" y="520007"/>
                  <a:pt x="9326941" y="520096"/>
                </a:cubicBezTo>
                <a:cubicBezTo>
                  <a:pt x="9336392" y="520186"/>
                  <a:pt x="9344493" y="523247"/>
                  <a:pt x="9351244" y="529278"/>
                </a:cubicBezTo>
                <a:cubicBezTo>
                  <a:pt x="9360966" y="528918"/>
                  <a:pt x="9370688" y="527478"/>
                  <a:pt x="9380409" y="524957"/>
                </a:cubicBezTo>
                <a:cubicBezTo>
                  <a:pt x="9390130" y="522437"/>
                  <a:pt x="9399852" y="520997"/>
                  <a:pt x="9409573" y="520637"/>
                </a:cubicBezTo>
                <a:cubicBezTo>
                  <a:pt x="9412093" y="520997"/>
                  <a:pt x="9413534" y="520277"/>
                  <a:pt x="9413894" y="518476"/>
                </a:cubicBezTo>
                <a:cubicBezTo>
                  <a:pt x="9413939" y="515371"/>
                  <a:pt x="9414929" y="513481"/>
                  <a:pt x="9416864" y="512806"/>
                </a:cubicBezTo>
                <a:cubicBezTo>
                  <a:pt x="9418799" y="512131"/>
                  <a:pt x="9421410" y="511860"/>
                  <a:pt x="9424695" y="511995"/>
                </a:cubicBezTo>
                <a:cubicBezTo>
                  <a:pt x="9430411" y="511681"/>
                  <a:pt x="9436802" y="511770"/>
                  <a:pt x="9443868" y="512265"/>
                </a:cubicBezTo>
                <a:cubicBezTo>
                  <a:pt x="9450934" y="512760"/>
                  <a:pt x="9456785" y="515551"/>
                  <a:pt x="9461420" y="520637"/>
                </a:cubicBezTo>
                <a:cubicBezTo>
                  <a:pt x="9454940" y="524012"/>
                  <a:pt x="9448999" y="528063"/>
                  <a:pt x="9443598" y="532789"/>
                </a:cubicBezTo>
                <a:cubicBezTo>
                  <a:pt x="9438198" y="537514"/>
                  <a:pt x="9433336" y="542105"/>
                  <a:pt x="9429016" y="546560"/>
                </a:cubicBezTo>
                <a:cubicBezTo>
                  <a:pt x="9422625" y="546920"/>
                  <a:pt x="9416504" y="548361"/>
                  <a:pt x="9410653" y="550881"/>
                </a:cubicBezTo>
                <a:cubicBezTo>
                  <a:pt x="9404802" y="553401"/>
                  <a:pt x="9398682" y="554842"/>
                  <a:pt x="9392290" y="555202"/>
                </a:cubicBezTo>
                <a:cubicBezTo>
                  <a:pt x="9384819" y="554482"/>
                  <a:pt x="9375998" y="554301"/>
                  <a:pt x="9365826" y="554662"/>
                </a:cubicBezTo>
                <a:cubicBezTo>
                  <a:pt x="9355655" y="555022"/>
                  <a:pt x="9350074" y="560243"/>
                  <a:pt x="9349084" y="570324"/>
                </a:cubicBezTo>
                <a:cubicBezTo>
                  <a:pt x="9362446" y="570298"/>
                  <a:pt x="9385410" y="569631"/>
                  <a:pt x="9417974" y="568324"/>
                </a:cubicBezTo>
                <a:cubicBezTo>
                  <a:pt x="9450539" y="567017"/>
                  <a:pt x="9481664" y="565230"/>
                  <a:pt x="9511348" y="562963"/>
                </a:cubicBezTo>
                <a:cubicBezTo>
                  <a:pt x="9541032" y="560696"/>
                  <a:pt x="9558235" y="558109"/>
                  <a:pt x="9562956" y="555202"/>
                </a:cubicBezTo>
                <a:cubicBezTo>
                  <a:pt x="9563090" y="552006"/>
                  <a:pt x="9564441" y="549756"/>
                  <a:pt x="9567006" y="548451"/>
                </a:cubicBezTo>
                <a:cubicBezTo>
                  <a:pt x="9569572" y="547146"/>
                  <a:pt x="9572542" y="546515"/>
                  <a:pt x="9575917" y="546560"/>
                </a:cubicBezTo>
                <a:lnTo>
                  <a:pt x="9582398" y="546560"/>
                </a:lnTo>
                <a:cubicBezTo>
                  <a:pt x="9584829" y="550206"/>
                  <a:pt x="9587529" y="552636"/>
                  <a:pt x="9590500" y="553851"/>
                </a:cubicBezTo>
                <a:cubicBezTo>
                  <a:pt x="9593470" y="555067"/>
                  <a:pt x="9595090" y="552636"/>
                  <a:pt x="9595360" y="546560"/>
                </a:cubicBezTo>
                <a:lnTo>
                  <a:pt x="9612643" y="553041"/>
                </a:lnTo>
                <a:lnTo>
                  <a:pt x="9612643" y="561683"/>
                </a:lnTo>
                <a:cubicBezTo>
                  <a:pt x="9611742" y="568659"/>
                  <a:pt x="9607062" y="571989"/>
                  <a:pt x="9598600" y="571674"/>
                </a:cubicBezTo>
                <a:cubicBezTo>
                  <a:pt x="9590140" y="571359"/>
                  <a:pt x="9583298" y="570909"/>
                  <a:pt x="9578078" y="570324"/>
                </a:cubicBezTo>
                <a:lnTo>
                  <a:pt x="9565116" y="578965"/>
                </a:lnTo>
                <a:lnTo>
                  <a:pt x="9539192" y="583286"/>
                </a:lnTo>
                <a:lnTo>
                  <a:pt x="9571597" y="596248"/>
                </a:lnTo>
                <a:lnTo>
                  <a:pt x="9642888" y="596248"/>
                </a:lnTo>
                <a:lnTo>
                  <a:pt x="9655849" y="587606"/>
                </a:lnTo>
                <a:cubicBezTo>
                  <a:pt x="9657064" y="587651"/>
                  <a:pt x="9658415" y="587562"/>
                  <a:pt x="9659900" y="587336"/>
                </a:cubicBezTo>
                <a:cubicBezTo>
                  <a:pt x="9661385" y="587112"/>
                  <a:pt x="9662195" y="586481"/>
                  <a:pt x="9662330" y="585446"/>
                </a:cubicBezTo>
                <a:cubicBezTo>
                  <a:pt x="9662285" y="582341"/>
                  <a:pt x="9662915" y="580451"/>
                  <a:pt x="9664221" y="579775"/>
                </a:cubicBezTo>
                <a:cubicBezTo>
                  <a:pt x="9665526" y="579100"/>
                  <a:pt x="9667776" y="578830"/>
                  <a:pt x="9670972" y="578965"/>
                </a:cubicBezTo>
                <a:cubicBezTo>
                  <a:pt x="9677497" y="578786"/>
                  <a:pt x="9683888" y="579145"/>
                  <a:pt x="9690144" y="580046"/>
                </a:cubicBezTo>
                <a:cubicBezTo>
                  <a:pt x="9696400" y="580946"/>
                  <a:pt x="9702251" y="583466"/>
                  <a:pt x="9707697" y="587606"/>
                </a:cubicBezTo>
                <a:cubicBezTo>
                  <a:pt x="9711702" y="586346"/>
                  <a:pt x="9717193" y="586166"/>
                  <a:pt x="9724169" y="587067"/>
                </a:cubicBezTo>
                <a:cubicBezTo>
                  <a:pt x="9731145" y="587967"/>
                  <a:pt x="9735016" y="591027"/>
                  <a:pt x="9735781" y="596248"/>
                </a:cubicBezTo>
                <a:cubicBezTo>
                  <a:pt x="9736141" y="603089"/>
                  <a:pt x="9733260" y="606689"/>
                  <a:pt x="9727140" y="607049"/>
                </a:cubicBezTo>
                <a:lnTo>
                  <a:pt x="9709857" y="604889"/>
                </a:lnTo>
                <a:lnTo>
                  <a:pt x="9701216" y="613530"/>
                </a:lnTo>
                <a:cubicBezTo>
                  <a:pt x="9687354" y="612180"/>
                  <a:pt x="9667011" y="610560"/>
                  <a:pt x="9640187" y="608669"/>
                </a:cubicBezTo>
                <a:cubicBezTo>
                  <a:pt x="9613363" y="606779"/>
                  <a:pt x="9598421" y="612720"/>
                  <a:pt x="9595360" y="626492"/>
                </a:cubicBezTo>
                <a:lnTo>
                  <a:pt x="9582398" y="639454"/>
                </a:lnTo>
                <a:cubicBezTo>
                  <a:pt x="9564711" y="639139"/>
                  <a:pt x="9546618" y="641389"/>
                  <a:pt x="9528120" y="646205"/>
                </a:cubicBezTo>
                <a:cubicBezTo>
                  <a:pt x="9509622" y="651021"/>
                  <a:pt x="9493150" y="653811"/>
                  <a:pt x="9478703" y="654577"/>
                </a:cubicBezTo>
                <a:cubicBezTo>
                  <a:pt x="9472717" y="654217"/>
                  <a:pt x="9468486" y="652776"/>
                  <a:pt x="9466011" y="650256"/>
                </a:cubicBezTo>
                <a:cubicBezTo>
                  <a:pt x="9463536" y="647735"/>
                  <a:pt x="9459845" y="646296"/>
                  <a:pt x="9454940" y="645935"/>
                </a:cubicBezTo>
                <a:lnTo>
                  <a:pt x="9437657" y="661057"/>
                </a:lnTo>
                <a:cubicBezTo>
                  <a:pt x="9433202" y="660247"/>
                  <a:pt x="9425910" y="658627"/>
                  <a:pt x="9415784" y="656197"/>
                </a:cubicBezTo>
                <a:cubicBezTo>
                  <a:pt x="9405658" y="653766"/>
                  <a:pt x="9399987" y="655387"/>
                  <a:pt x="9398772" y="661057"/>
                </a:cubicBezTo>
                <a:cubicBezTo>
                  <a:pt x="9384369" y="660337"/>
                  <a:pt x="9360246" y="659617"/>
                  <a:pt x="9326401" y="658897"/>
                </a:cubicBezTo>
                <a:cubicBezTo>
                  <a:pt x="9292556" y="658177"/>
                  <a:pt x="9270593" y="661777"/>
                  <a:pt x="9260511" y="669698"/>
                </a:cubicBezTo>
                <a:cubicBezTo>
                  <a:pt x="9254030" y="669248"/>
                  <a:pt x="9244849" y="669069"/>
                  <a:pt x="9232967" y="669158"/>
                </a:cubicBezTo>
                <a:cubicBezTo>
                  <a:pt x="9221085" y="669248"/>
                  <a:pt x="9212984" y="672309"/>
                  <a:pt x="9208663" y="678340"/>
                </a:cubicBezTo>
                <a:cubicBezTo>
                  <a:pt x="9192056" y="678655"/>
                  <a:pt x="9177204" y="680185"/>
                  <a:pt x="9164107" y="682931"/>
                </a:cubicBezTo>
                <a:cubicBezTo>
                  <a:pt x="9151010" y="685676"/>
                  <a:pt x="9135618" y="687746"/>
                  <a:pt x="9117930" y="689141"/>
                </a:cubicBezTo>
                <a:lnTo>
                  <a:pt x="9100648" y="697783"/>
                </a:lnTo>
                <a:cubicBezTo>
                  <a:pt x="9075534" y="696613"/>
                  <a:pt x="9059332" y="699493"/>
                  <a:pt x="9052040" y="706424"/>
                </a:cubicBezTo>
                <a:cubicBezTo>
                  <a:pt x="9044749" y="713355"/>
                  <a:pt x="9041509" y="731358"/>
                  <a:pt x="9042319" y="760432"/>
                </a:cubicBezTo>
                <a:lnTo>
                  <a:pt x="9033678" y="764752"/>
                </a:lnTo>
                <a:lnTo>
                  <a:pt x="9025037" y="777715"/>
                </a:lnTo>
                <a:cubicBezTo>
                  <a:pt x="9025082" y="781180"/>
                  <a:pt x="9024451" y="785050"/>
                  <a:pt x="9023146" y="789326"/>
                </a:cubicBezTo>
                <a:cubicBezTo>
                  <a:pt x="9021841" y="793602"/>
                  <a:pt x="9019591" y="796932"/>
                  <a:pt x="9016395" y="799318"/>
                </a:cubicBezTo>
                <a:lnTo>
                  <a:pt x="9007754" y="814440"/>
                </a:lnTo>
                <a:cubicBezTo>
                  <a:pt x="9007889" y="817815"/>
                  <a:pt x="9007619" y="821326"/>
                  <a:pt x="9006944" y="824971"/>
                </a:cubicBezTo>
                <a:cubicBezTo>
                  <a:pt x="9006269" y="828617"/>
                  <a:pt x="9004379" y="831587"/>
                  <a:pt x="9001273" y="833883"/>
                </a:cubicBezTo>
                <a:cubicBezTo>
                  <a:pt x="9001273" y="842524"/>
                  <a:pt x="8996952" y="846845"/>
                  <a:pt x="8988311" y="846845"/>
                </a:cubicBezTo>
                <a:lnTo>
                  <a:pt x="8983991" y="846845"/>
                </a:lnTo>
                <a:cubicBezTo>
                  <a:pt x="8971029" y="865073"/>
                  <a:pt x="8961847" y="886406"/>
                  <a:pt x="8956446" y="910844"/>
                </a:cubicBezTo>
                <a:cubicBezTo>
                  <a:pt x="8951046" y="935282"/>
                  <a:pt x="8936464" y="957156"/>
                  <a:pt x="8912700" y="976464"/>
                </a:cubicBezTo>
                <a:cubicBezTo>
                  <a:pt x="8918551" y="976734"/>
                  <a:pt x="8920351" y="978354"/>
                  <a:pt x="8918101" y="981324"/>
                </a:cubicBezTo>
                <a:cubicBezTo>
                  <a:pt x="8915851" y="984295"/>
                  <a:pt x="8913330" y="986995"/>
                  <a:pt x="8910540" y="989426"/>
                </a:cubicBezTo>
                <a:cubicBezTo>
                  <a:pt x="8910990" y="994376"/>
                  <a:pt x="8911170" y="1000137"/>
                  <a:pt x="8911080" y="1006708"/>
                </a:cubicBezTo>
                <a:cubicBezTo>
                  <a:pt x="8910990" y="1013279"/>
                  <a:pt x="8907929" y="1016880"/>
                  <a:pt x="8901899" y="1017510"/>
                </a:cubicBezTo>
                <a:cubicBezTo>
                  <a:pt x="8898928" y="1034972"/>
                  <a:pt x="8887046" y="1057296"/>
                  <a:pt x="8866253" y="1084479"/>
                </a:cubicBezTo>
                <a:cubicBezTo>
                  <a:pt x="8845460" y="1111664"/>
                  <a:pt x="8833579" y="1136147"/>
                  <a:pt x="8830608" y="1157931"/>
                </a:cubicBezTo>
                <a:cubicBezTo>
                  <a:pt x="8829348" y="1165627"/>
                  <a:pt x="8826468" y="1172917"/>
                  <a:pt x="8821967" y="1179804"/>
                </a:cubicBezTo>
                <a:cubicBezTo>
                  <a:pt x="8817466" y="1186690"/>
                  <a:pt x="8812425" y="1192360"/>
                  <a:pt x="8806845" y="1196816"/>
                </a:cubicBezTo>
                <a:cubicBezTo>
                  <a:pt x="8806709" y="1203252"/>
                  <a:pt x="8804279" y="1211444"/>
                  <a:pt x="8799553" y="1221390"/>
                </a:cubicBezTo>
                <a:cubicBezTo>
                  <a:pt x="8794828" y="1231336"/>
                  <a:pt x="8788617" y="1236827"/>
                  <a:pt x="8780921" y="1237862"/>
                </a:cubicBezTo>
                <a:lnTo>
                  <a:pt x="8770120" y="1252984"/>
                </a:lnTo>
                <a:lnTo>
                  <a:pt x="8765798" y="1276748"/>
                </a:lnTo>
                <a:cubicBezTo>
                  <a:pt x="8760083" y="1280033"/>
                  <a:pt x="8754772" y="1284264"/>
                  <a:pt x="8749866" y="1289440"/>
                </a:cubicBezTo>
                <a:cubicBezTo>
                  <a:pt x="8744960" y="1294616"/>
                  <a:pt x="8742350" y="1300466"/>
                  <a:pt x="8742035" y="1306992"/>
                </a:cubicBezTo>
                <a:cubicBezTo>
                  <a:pt x="8738840" y="1309287"/>
                  <a:pt x="8736589" y="1312258"/>
                  <a:pt x="8735284" y="1315903"/>
                </a:cubicBezTo>
                <a:cubicBezTo>
                  <a:pt x="8733979" y="1319549"/>
                  <a:pt x="8733349" y="1323060"/>
                  <a:pt x="8733394" y="1326435"/>
                </a:cubicBezTo>
                <a:cubicBezTo>
                  <a:pt x="8733799" y="1332826"/>
                  <a:pt x="8733529" y="1337326"/>
                  <a:pt x="8732584" y="1339937"/>
                </a:cubicBezTo>
                <a:cubicBezTo>
                  <a:pt x="8731638" y="1342547"/>
                  <a:pt x="8727588" y="1343808"/>
                  <a:pt x="8720432" y="1343718"/>
                </a:cubicBezTo>
                <a:cubicBezTo>
                  <a:pt x="8713771" y="1347183"/>
                  <a:pt x="8709270" y="1362936"/>
                  <a:pt x="8706930" y="1390975"/>
                </a:cubicBezTo>
                <a:cubicBezTo>
                  <a:pt x="8704590" y="1419014"/>
                  <a:pt x="8699009" y="1438547"/>
                  <a:pt x="8690188" y="1449573"/>
                </a:cubicBezTo>
                <a:cubicBezTo>
                  <a:pt x="8686227" y="1462175"/>
                  <a:pt x="8681186" y="1473696"/>
                  <a:pt x="8675065" y="1484139"/>
                </a:cubicBezTo>
                <a:cubicBezTo>
                  <a:pt x="8671870" y="1485399"/>
                  <a:pt x="8669619" y="1487739"/>
                  <a:pt x="8668314" y="1491159"/>
                </a:cubicBezTo>
                <a:cubicBezTo>
                  <a:pt x="8667009" y="1494580"/>
                  <a:pt x="8666379" y="1498000"/>
                  <a:pt x="8666424" y="1501421"/>
                </a:cubicBezTo>
                <a:lnTo>
                  <a:pt x="8655623" y="1518703"/>
                </a:lnTo>
                <a:lnTo>
                  <a:pt x="8638340" y="1527345"/>
                </a:lnTo>
                <a:cubicBezTo>
                  <a:pt x="8637125" y="1527254"/>
                  <a:pt x="8635775" y="1527435"/>
                  <a:pt x="8634289" y="1527885"/>
                </a:cubicBezTo>
                <a:cubicBezTo>
                  <a:pt x="8632804" y="1528335"/>
                  <a:pt x="8631994" y="1529595"/>
                  <a:pt x="8631859" y="1531665"/>
                </a:cubicBezTo>
                <a:cubicBezTo>
                  <a:pt x="8631949" y="1534861"/>
                  <a:pt x="8632849" y="1537651"/>
                  <a:pt x="8634559" y="1540036"/>
                </a:cubicBezTo>
                <a:cubicBezTo>
                  <a:pt x="8636270" y="1542422"/>
                  <a:pt x="8638250" y="1544672"/>
                  <a:pt x="8640500" y="1546788"/>
                </a:cubicBezTo>
                <a:cubicBezTo>
                  <a:pt x="8637530" y="1555699"/>
                  <a:pt x="8631049" y="1570281"/>
                  <a:pt x="8621058" y="1590534"/>
                </a:cubicBezTo>
                <a:cubicBezTo>
                  <a:pt x="8611066" y="1610787"/>
                  <a:pt x="8602425" y="1622129"/>
                  <a:pt x="8595134" y="1624559"/>
                </a:cubicBezTo>
                <a:lnTo>
                  <a:pt x="8595134" y="1648322"/>
                </a:lnTo>
                <a:lnTo>
                  <a:pt x="8580011" y="1637521"/>
                </a:lnTo>
                <a:cubicBezTo>
                  <a:pt x="8580191" y="1633200"/>
                  <a:pt x="8579832" y="1629960"/>
                  <a:pt x="8578931" y="1627799"/>
                </a:cubicBezTo>
                <a:cubicBezTo>
                  <a:pt x="8578031" y="1625639"/>
                  <a:pt x="8575510" y="1624559"/>
                  <a:pt x="8571370" y="1624559"/>
                </a:cubicBezTo>
                <a:lnTo>
                  <a:pt x="8564889" y="1624559"/>
                </a:lnTo>
                <a:cubicBezTo>
                  <a:pt x="8564529" y="1635000"/>
                  <a:pt x="8563089" y="1637341"/>
                  <a:pt x="8560568" y="1631580"/>
                </a:cubicBezTo>
                <a:cubicBezTo>
                  <a:pt x="8558048" y="1625819"/>
                  <a:pt x="8556608" y="1620598"/>
                  <a:pt x="8556248" y="1615918"/>
                </a:cubicBezTo>
                <a:lnTo>
                  <a:pt x="8580011" y="1611597"/>
                </a:lnTo>
                <a:lnTo>
                  <a:pt x="8616737" y="1535986"/>
                </a:lnTo>
                <a:cubicBezTo>
                  <a:pt x="8611066" y="1535761"/>
                  <a:pt x="8609986" y="1534590"/>
                  <a:pt x="8613496" y="1532475"/>
                </a:cubicBezTo>
                <a:cubicBezTo>
                  <a:pt x="8617007" y="1530360"/>
                  <a:pt x="8620247" y="1528650"/>
                  <a:pt x="8623218" y="1527345"/>
                </a:cubicBezTo>
                <a:cubicBezTo>
                  <a:pt x="8627493" y="1516453"/>
                  <a:pt x="8631904" y="1505291"/>
                  <a:pt x="8636450" y="1493860"/>
                </a:cubicBezTo>
                <a:cubicBezTo>
                  <a:pt x="8640995" y="1482428"/>
                  <a:pt x="8645946" y="1471266"/>
                  <a:pt x="8651302" y="1460375"/>
                </a:cubicBezTo>
                <a:cubicBezTo>
                  <a:pt x="8663318" y="1459520"/>
                  <a:pt x="8668989" y="1453669"/>
                  <a:pt x="8668314" y="1442822"/>
                </a:cubicBezTo>
                <a:cubicBezTo>
                  <a:pt x="8667639" y="1431976"/>
                  <a:pt x="8666289" y="1421264"/>
                  <a:pt x="8664264" y="1410687"/>
                </a:cubicBezTo>
                <a:cubicBezTo>
                  <a:pt x="8661788" y="1408167"/>
                  <a:pt x="8660258" y="1405107"/>
                  <a:pt x="8659673" y="1401506"/>
                </a:cubicBezTo>
                <a:cubicBezTo>
                  <a:pt x="8659088" y="1397906"/>
                  <a:pt x="8661338" y="1395925"/>
                  <a:pt x="8666424" y="1395565"/>
                </a:cubicBezTo>
                <a:cubicBezTo>
                  <a:pt x="8665299" y="1392010"/>
                  <a:pt x="8665389" y="1388319"/>
                  <a:pt x="8666694" y="1384494"/>
                </a:cubicBezTo>
                <a:cubicBezTo>
                  <a:pt x="8667999" y="1380668"/>
                  <a:pt x="8670790" y="1378598"/>
                  <a:pt x="8675065" y="1378283"/>
                </a:cubicBezTo>
                <a:lnTo>
                  <a:pt x="8683707" y="1386924"/>
                </a:lnTo>
                <a:cubicBezTo>
                  <a:pt x="8679206" y="1381793"/>
                  <a:pt x="8675245" y="1376933"/>
                  <a:pt x="8671825" y="1372342"/>
                </a:cubicBezTo>
                <a:cubicBezTo>
                  <a:pt x="8668404" y="1367751"/>
                  <a:pt x="8666604" y="1361811"/>
                  <a:pt x="8666424" y="1354519"/>
                </a:cubicBezTo>
                <a:lnTo>
                  <a:pt x="8681546" y="1335077"/>
                </a:lnTo>
                <a:lnTo>
                  <a:pt x="8698829" y="1341557"/>
                </a:lnTo>
                <a:cubicBezTo>
                  <a:pt x="8699189" y="1336247"/>
                  <a:pt x="8700629" y="1331206"/>
                  <a:pt x="8703149" y="1326435"/>
                </a:cubicBezTo>
                <a:cubicBezTo>
                  <a:pt x="8705670" y="1321664"/>
                  <a:pt x="8707110" y="1316624"/>
                  <a:pt x="8707470" y="1311313"/>
                </a:cubicBezTo>
                <a:lnTo>
                  <a:pt x="8722592" y="1294030"/>
                </a:lnTo>
                <a:cubicBezTo>
                  <a:pt x="8722412" y="1292365"/>
                  <a:pt x="8721692" y="1289215"/>
                  <a:pt x="8720432" y="1284579"/>
                </a:cubicBezTo>
                <a:cubicBezTo>
                  <a:pt x="8719172" y="1279943"/>
                  <a:pt x="8718451" y="1277333"/>
                  <a:pt x="8718272" y="1276748"/>
                </a:cubicBezTo>
                <a:cubicBezTo>
                  <a:pt x="8717237" y="1277198"/>
                  <a:pt x="8716607" y="1278998"/>
                  <a:pt x="8716381" y="1282149"/>
                </a:cubicBezTo>
                <a:cubicBezTo>
                  <a:pt x="8716157" y="1285299"/>
                  <a:pt x="8716066" y="1287099"/>
                  <a:pt x="8716111" y="1287549"/>
                </a:cubicBezTo>
                <a:lnTo>
                  <a:pt x="8694508" y="1302671"/>
                </a:lnTo>
                <a:cubicBezTo>
                  <a:pt x="8687667" y="1302311"/>
                  <a:pt x="8684067" y="1305192"/>
                  <a:pt x="8683707" y="1311313"/>
                </a:cubicBezTo>
                <a:lnTo>
                  <a:pt x="8683707" y="1319954"/>
                </a:lnTo>
                <a:cubicBezTo>
                  <a:pt x="8681456" y="1319819"/>
                  <a:pt x="8679476" y="1320089"/>
                  <a:pt x="8677765" y="1320764"/>
                </a:cubicBezTo>
                <a:cubicBezTo>
                  <a:pt x="8676055" y="1321440"/>
                  <a:pt x="8675155" y="1323330"/>
                  <a:pt x="8675065" y="1326435"/>
                </a:cubicBezTo>
                <a:cubicBezTo>
                  <a:pt x="8675426" y="1332556"/>
                  <a:pt x="8672545" y="1335437"/>
                  <a:pt x="8666424" y="1335077"/>
                </a:cubicBezTo>
                <a:cubicBezTo>
                  <a:pt x="8666064" y="1340207"/>
                  <a:pt x="8664624" y="1344528"/>
                  <a:pt x="8662103" y="1348038"/>
                </a:cubicBezTo>
                <a:cubicBezTo>
                  <a:pt x="8659583" y="1351549"/>
                  <a:pt x="8658143" y="1355869"/>
                  <a:pt x="8657783" y="1361000"/>
                </a:cubicBezTo>
                <a:cubicBezTo>
                  <a:pt x="8650762" y="1362710"/>
                  <a:pt x="8647521" y="1369551"/>
                  <a:pt x="8648061" y="1381523"/>
                </a:cubicBezTo>
                <a:cubicBezTo>
                  <a:pt x="8648602" y="1393495"/>
                  <a:pt x="8643201" y="1400336"/>
                  <a:pt x="8631859" y="1402046"/>
                </a:cubicBezTo>
                <a:cubicBezTo>
                  <a:pt x="8627583" y="1408662"/>
                  <a:pt x="8624253" y="1415953"/>
                  <a:pt x="8621868" y="1423919"/>
                </a:cubicBezTo>
                <a:cubicBezTo>
                  <a:pt x="8619482" y="1431886"/>
                  <a:pt x="8617772" y="1439717"/>
                  <a:pt x="8616737" y="1447413"/>
                </a:cubicBezTo>
                <a:cubicBezTo>
                  <a:pt x="8611786" y="1452273"/>
                  <a:pt x="8608726" y="1459294"/>
                  <a:pt x="8607555" y="1468476"/>
                </a:cubicBezTo>
                <a:cubicBezTo>
                  <a:pt x="8606385" y="1477657"/>
                  <a:pt x="8604405" y="1485759"/>
                  <a:pt x="8601615" y="1492780"/>
                </a:cubicBezTo>
                <a:lnTo>
                  <a:pt x="8592973" y="1499261"/>
                </a:lnTo>
                <a:cubicBezTo>
                  <a:pt x="8591713" y="1504706"/>
                  <a:pt x="8589373" y="1510017"/>
                  <a:pt x="8585952" y="1515193"/>
                </a:cubicBezTo>
                <a:cubicBezTo>
                  <a:pt x="8582532" y="1520369"/>
                  <a:pt x="8579111" y="1525139"/>
                  <a:pt x="8575691" y="1529505"/>
                </a:cubicBezTo>
                <a:cubicBezTo>
                  <a:pt x="8577356" y="1530765"/>
                  <a:pt x="8580506" y="1532565"/>
                  <a:pt x="8585142" y="1534906"/>
                </a:cubicBezTo>
                <a:cubicBezTo>
                  <a:pt x="8589778" y="1537246"/>
                  <a:pt x="8592388" y="1539046"/>
                  <a:pt x="8592973" y="1540306"/>
                </a:cubicBezTo>
                <a:cubicBezTo>
                  <a:pt x="8592793" y="1541342"/>
                  <a:pt x="8592073" y="1541972"/>
                  <a:pt x="8590813" y="1542197"/>
                </a:cubicBezTo>
                <a:cubicBezTo>
                  <a:pt x="8589553" y="1542422"/>
                  <a:pt x="8588833" y="1542512"/>
                  <a:pt x="8588652" y="1542467"/>
                </a:cubicBezTo>
                <a:lnTo>
                  <a:pt x="8536805" y="1615918"/>
                </a:lnTo>
                <a:cubicBezTo>
                  <a:pt x="8530639" y="1616637"/>
                  <a:pt x="8528389" y="1619518"/>
                  <a:pt x="8530054" y="1624559"/>
                </a:cubicBezTo>
                <a:cubicBezTo>
                  <a:pt x="8531719" y="1629600"/>
                  <a:pt x="8528929" y="1632480"/>
                  <a:pt x="8521683" y="1633200"/>
                </a:cubicBezTo>
                <a:lnTo>
                  <a:pt x="8538965" y="1635361"/>
                </a:lnTo>
                <a:lnTo>
                  <a:pt x="8547606" y="1646162"/>
                </a:lnTo>
                <a:cubicBezTo>
                  <a:pt x="8547471" y="1650393"/>
                  <a:pt x="8546122" y="1653273"/>
                  <a:pt x="8543556" y="1654803"/>
                </a:cubicBezTo>
                <a:cubicBezTo>
                  <a:pt x="8540990" y="1656334"/>
                  <a:pt x="8538020" y="1657054"/>
                  <a:pt x="8534645" y="1656964"/>
                </a:cubicBezTo>
                <a:lnTo>
                  <a:pt x="8532485" y="1656964"/>
                </a:lnTo>
                <a:cubicBezTo>
                  <a:pt x="8533790" y="1661734"/>
                  <a:pt x="8533879" y="1666775"/>
                  <a:pt x="8532754" y="1672086"/>
                </a:cubicBezTo>
                <a:cubicBezTo>
                  <a:pt x="8531629" y="1677397"/>
                  <a:pt x="8527939" y="1680277"/>
                  <a:pt x="8521683" y="1680727"/>
                </a:cubicBezTo>
                <a:lnTo>
                  <a:pt x="8530324" y="1689368"/>
                </a:lnTo>
                <a:cubicBezTo>
                  <a:pt x="8530864" y="1683337"/>
                  <a:pt x="8534105" y="1680277"/>
                  <a:pt x="8540045" y="1680187"/>
                </a:cubicBezTo>
                <a:cubicBezTo>
                  <a:pt x="8545986" y="1680097"/>
                  <a:pt x="8551387" y="1680277"/>
                  <a:pt x="8556248" y="1680727"/>
                </a:cubicBezTo>
                <a:lnTo>
                  <a:pt x="8571370" y="1674246"/>
                </a:lnTo>
                <a:cubicBezTo>
                  <a:pt x="8571370" y="1677712"/>
                  <a:pt x="8570830" y="1681582"/>
                  <a:pt x="8569750" y="1685858"/>
                </a:cubicBezTo>
                <a:cubicBezTo>
                  <a:pt x="8568670" y="1690134"/>
                  <a:pt x="8567050" y="1693464"/>
                  <a:pt x="8564889" y="1695850"/>
                </a:cubicBezTo>
                <a:lnTo>
                  <a:pt x="8558408" y="1715292"/>
                </a:lnTo>
                <a:cubicBezTo>
                  <a:pt x="8557103" y="1715247"/>
                  <a:pt x="8555393" y="1715337"/>
                  <a:pt x="8553277" y="1715562"/>
                </a:cubicBezTo>
                <a:cubicBezTo>
                  <a:pt x="8551162" y="1715787"/>
                  <a:pt x="8549992" y="1716417"/>
                  <a:pt x="8549767" y="1717452"/>
                </a:cubicBezTo>
                <a:cubicBezTo>
                  <a:pt x="8549902" y="1718668"/>
                  <a:pt x="8550712" y="1720018"/>
                  <a:pt x="8552197" y="1721503"/>
                </a:cubicBezTo>
                <a:cubicBezTo>
                  <a:pt x="8553682" y="1722988"/>
                  <a:pt x="8555033" y="1723798"/>
                  <a:pt x="8556248" y="1723934"/>
                </a:cubicBezTo>
                <a:lnTo>
                  <a:pt x="8547606" y="1743376"/>
                </a:lnTo>
                <a:lnTo>
                  <a:pt x="8547606" y="1760659"/>
                </a:lnTo>
                <a:lnTo>
                  <a:pt x="8538965" y="1769300"/>
                </a:lnTo>
                <a:cubicBezTo>
                  <a:pt x="8533250" y="1771145"/>
                  <a:pt x="8530099" y="1776096"/>
                  <a:pt x="8529514" y="1784152"/>
                </a:cubicBezTo>
                <a:cubicBezTo>
                  <a:pt x="8528929" y="1792209"/>
                  <a:pt x="8526319" y="1798780"/>
                  <a:pt x="8521683" y="1803865"/>
                </a:cubicBezTo>
                <a:cubicBezTo>
                  <a:pt x="8521773" y="1805170"/>
                  <a:pt x="8521592" y="1806881"/>
                  <a:pt x="8521142" y="1808996"/>
                </a:cubicBezTo>
                <a:cubicBezTo>
                  <a:pt x="8520692" y="1811111"/>
                  <a:pt x="8519432" y="1812281"/>
                  <a:pt x="8517362" y="1812506"/>
                </a:cubicBezTo>
                <a:cubicBezTo>
                  <a:pt x="8513987" y="1811831"/>
                  <a:pt x="8511016" y="1808321"/>
                  <a:pt x="8508451" y="1801975"/>
                </a:cubicBezTo>
                <a:cubicBezTo>
                  <a:pt x="8505885" y="1795629"/>
                  <a:pt x="8504535" y="1790498"/>
                  <a:pt x="8504400" y="1786583"/>
                </a:cubicBezTo>
                <a:cubicBezTo>
                  <a:pt x="8513852" y="1777941"/>
                  <a:pt x="8516552" y="1770380"/>
                  <a:pt x="8512501" y="1763899"/>
                </a:cubicBezTo>
                <a:cubicBezTo>
                  <a:pt x="8508451" y="1757418"/>
                  <a:pt x="8505751" y="1752017"/>
                  <a:pt x="8504400" y="1747697"/>
                </a:cubicBezTo>
                <a:cubicBezTo>
                  <a:pt x="8504040" y="1747742"/>
                  <a:pt x="8502600" y="1747652"/>
                  <a:pt x="8500080" y="1747427"/>
                </a:cubicBezTo>
                <a:cubicBezTo>
                  <a:pt x="8497559" y="1747202"/>
                  <a:pt x="8496119" y="1746572"/>
                  <a:pt x="8495759" y="1745537"/>
                </a:cubicBezTo>
                <a:cubicBezTo>
                  <a:pt x="8495984" y="1744457"/>
                  <a:pt x="8497154" y="1743376"/>
                  <a:pt x="8499269" y="1742296"/>
                </a:cubicBezTo>
                <a:cubicBezTo>
                  <a:pt x="8501384" y="1741216"/>
                  <a:pt x="8503095" y="1740136"/>
                  <a:pt x="8504400" y="1739056"/>
                </a:cubicBezTo>
                <a:cubicBezTo>
                  <a:pt x="8504625" y="1735860"/>
                  <a:pt x="8506335" y="1733610"/>
                  <a:pt x="8509531" y="1732304"/>
                </a:cubicBezTo>
                <a:cubicBezTo>
                  <a:pt x="8512727" y="1730999"/>
                  <a:pt x="8516057" y="1730369"/>
                  <a:pt x="8519522" y="1730415"/>
                </a:cubicBezTo>
                <a:lnTo>
                  <a:pt x="8530324" y="1732575"/>
                </a:lnTo>
                <a:cubicBezTo>
                  <a:pt x="8529604" y="1725239"/>
                  <a:pt x="8526724" y="1722088"/>
                  <a:pt x="8521683" y="1723123"/>
                </a:cubicBezTo>
                <a:cubicBezTo>
                  <a:pt x="8516642" y="1724158"/>
                  <a:pt x="8513761" y="1721548"/>
                  <a:pt x="8513042" y="1715292"/>
                </a:cubicBezTo>
                <a:lnTo>
                  <a:pt x="8504400" y="1717452"/>
                </a:lnTo>
                <a:cubicBezTo>
                  <a:pt x="8504805" y="1723753"/>
                  <a:pt x="8504535" y="1727894"/>
                  <a:pt x="8503590" y="1729874"/>
                </a:cubicBezTo>
                <a:cubicBezTo>
                  <a:pt x="8502645" y="1731854"/>
                  <a:pt x="8498594" y="1732754"/>
                  <a:pt x="8491438" y="1732575"/>
                </a:cubicBezTo>
                <a:lnTo>
                  <a:pt x="8478476" y="1754178"/>
                </a:lnTo>
                <a:lnTo>
                  <a:pt x="8480637" y="1773621"/>
                </a:lnTo>
                <a:cubicBezTo>
                  <a:pt x="8484777" y="1774116"/>
                  <a:pt x="8487298" y="1776906"/>
                  <a:pt x="8488198" y="1781992"/>
                </a:cubicBezTo>
                <a:cubicBezTo>
                  <a:pt x="8489098" y="1787078"/>
                  <a:pt x="8489458" y="1791488"/>
                  <a:pt x="8489278" y="1795224"/>
                </a:cubicBezTo>
                <a:cubicBezTo>
                  <a:pt x="8489368" y="1797924"/>
                  <a:pt x="8489188" y="1801705"/>
                  <a:pt x="8488738" y="1806566"/>
                </a:cubicBezTo>
                <a:cubicBezTo>
                  <a:pt x="8488288" y="1811426"/>
                  <a:pt x="8487028" y="1814127"/>
                  <a:pt x="8484957" y="1814667"/>
                </a:cubicBezTo>
                <a:cubicBezTo>
                  <a:pt x="8480637" y="1814667"/>
                  <a:pt x="8476316" y="1812506"/>
                  <a:pt x="8471996" y="1808186"/>
                </a:cubicBezTo>
                <a:lnTo>
                  <a:pt x="8491438" y="1842751"/>
                </a:lnTo>
                <a:cubicBezTo>
                  <a:pt x="8491303" y="1844821"/>
                  <a:pt x="8490493" y="1846081"/>
                  <a:pt x="8489008" y="1846532"/>
                </a:cubicBezTo>
                <a:cubicBezTo>
                  <a:pt x="8487523" y="1846982"/>
                  <a:pt x="8486172" y="1847161"/>
                  <a:pt x="8484957" y="1847072"/>
                </a:cubicBezTo>
                <a:cubicBezTo>
                  <a:pt x="8479332" y="1845946"/>
                  <a:pt x="8474381" y="1843876"/>
                  <a:pt x="8470105" y="1840861"/>
                </a:cubicBezTo>
                <a:cubicBezTo>
                  <a:pt x="8465830" y="1837845"/>
                  <a:pt x="8463579" y="1840635"/>
                  <a:pt x="8463354" y="1849232"/>
                </a:cubicBezTo>
                <a:cubicBezTo>
                  <a:pt x="8457954" y="1857468"/>
                  <a:pt x="8453632" y="1868000"/>
                  <a:pt x="8450392" y="1880827"/>
                </a:cubicBezTo>
                <a:cubicBezTo>
                  <a:pt x="8447152" y="1893653"/>
                  <a:pt x="8444991" y="1904725"/>
                  <a:pt x="8443911" y="1914041"/>
                </a:cubicBezTo>
                <a:lnTo>
                  <a:pt x="8433110" y="1918362"/>
                </a:lnTo>
                <a:cubicBezTo>
                  <a:pt x="8433920" y="1919577"/>
                  <a:pt x="8433380" y="1920927"/>
                  <a:pt x="8431489" y="1922413"/>
                </a:cubicBezTo>
                <a:cubicBezTo>
                  <a:pt x="8429599" y="1923898"/>
                  <a:pt x="8427979" y="1924708"/>
                  <a:pt x="8426629" y="1924843"/>
                </a:cubicBezTo>
                <a:lnTo>
                  <a:pt x="8422308" y="1948606"/>
                </a:lnTo>
                <a:lnTo>
                  <a:pt x="8413667" y="1961568"/>
                </a:lnTo>
                <a:lnTo>
                  <a:pt x="8407186" y="1963729"/>
                </a:lnTo>
                <a:lnTo>
                  <a:pt x="8405025" y="1974530"/>
                </a:lnTo>
                <a:cubicBezTo>
                  <a:pt x="8405566" y="1982047"/>
                  <a:pt x="8406106" y="1989158"/>
                  <a:pt x="8406646" y="1995863"/>
                </a:cubicBezTo>
                <a:cubicBezTo>
                  <a:pt x="8407186" y="2002569"/>
                  <a:pt x="8404486" y="2009140"/>
                  <a:pt x="8398545" y="2015576"/>
                </a:cubicBezTo>
                <a:cubicBezTo>
                  <a:pt x="8398185" y="2021562"/>
                  <a:pt x="8396744" y="2025793"/>
                  <a:pt x="8394224" y="2028268"/>
                </a:cubicBezTo>
                <a:cubicBezTo>
                  <a:pt x="8391704" y="2030744"/>
                  <a:pt x="8390263" y="2034434"/>
                  <a:pt x="8389903" y="2039340"/>
                </a:cubicBezTo>
                <a:cubicBezTo>
                  <a:pt x="8385178" y="2044966"/>
                  <a:pt x="8380047" y="2051537"/>
                  <a:pt x="8374511" y="2059053"/>
                </a:cubicBezTo>
                <a:cubicBezTo>
                  <a:pt x="8368975" y="2066569"/>
                  <a:pt x="8365465" y="2073680"/>
                  <a:pt x="8363980" y="2080386"/>
                </a:cubicBezTo>
                <a:cubicBezTo>
                  <a:pt x="8362359" y="2101179"/>
                  <a:pt x="8355878" y="2115761"/>
                  <a:pt x="8344536" y="2124132"/>
                </a:cubicBezTo>
                <a:cubicBezTo>
                  <a:pt x="8333195" y="2132503"/>
                  <a:pt x="8326714" y="2146006"/>
                  <a:pt x="8325094" y="2164638"/>
                </a:cubicBezTo>
                <a:cubicBezTo>
                  <a:pt x="8324734" y="2169544"/>
                  <a:pt x="8323294" y="2173235"/>
                  <a:pt x="8320773" y="2175710"/>
                </a:cubicBezTo>
                <a:cubicBezTo>
                  <a:pt x="8318253" y="2178185"/>
                  <a:pt x="8316813" y="2182416"/>
                  <a:pt x="8316452" y="2188402"/>
                </a:cubicBezTo>
                <a:cubicBezTo>
                  <a:pt x="8316588" y="2191822"/>
                  <a:pt x="8316318" y="2195783"/>
                  <a:pt x="8315642" y="2200284"/>
                </a:cubicBezTo>
                <a:cubicBezTo>
                  <a:pt x="8314967" y="2204784"/>
                  <a:pt x="8313077" y="2208745"/>
                  <a:pt x="8309971" y="2212165"/>
                </a:cubicBezTo>
                <a:cubicBezTo>
                  <a:pt x="8308621" y="2221752"/>
                  <a:pt x="8303221" y="2234984"/>
                  <a:pt x="8293769" y="2251861"/>
                </a:cubicBezTo>
                <a:cubicBezTo>
                  <a:pt x="8284318" y="2268739"/>
                  <a:pt x="8278917" y="2283591"/>
                  <a:pt x="8277567" y="2296418"/>
                </a:cubicBezTo>
                <a:lnTo>
                  <a:pt x="8253803" y="2305059"/>
                </a:lnTo>
                <a:cubicBezTo>
                  <a:pt x="8243812" y="2303619"/>
                  <a:pt x="8240572" y="2297858"/>
                  <a:pt x="8244082" y="2287776"/>
                </a:cubicBezTo>
                <a:cubicBezTo>
                  <a:pt x="8247592" y="2277695"/>
                  <a:pt x="8240031" y="2271934"/>
                  <a:pt x="8221398" y="2270494"/>
                </a:cubicBezTo>
                <a:cubicBezTo>
                  <a:pt x="8217753" y="2270899"/>
                  <a:pt x="8213703" y="2271169"/>
                  <a:pt x="8209247" y="2271304"/>
                </a:cubicBezTo>
                <a:cubicBezTo>
                  <a:pt x="8204791" y="2271439"/>
                  <a:pt x="8202361" y="2269009"/>
                  <a:pt x="8201956" y="2264013"/>
                </a:cubicBezTo>
                <a:cubicBezTo>
                  <a:pt x="8207177" y="2263518"/>
                  <a:pt x="8210237" y="2260727"/>
                  <a:pt x="8211137" y="2255642"/>
                </a:cubicBezTo>
                <a:cubicBezTo>
                  <a:pt x="8212037" y="2250556"/>
                  <a:pt x="8211857" y="2246145"/>
                  <a:pt x="8210597" y="2242410"/>
                </a:cubicBezTo>
                <a:lnTo>
                  <a:pt x="8217078" y="2227287"/>
                </a:lnTo>
                <a:cubicBezTo>
                  <a:pt x="8217978" y="2225037"/>
                  <a:pt x="8217798" y="2223057"/>
                  <a:pt x="8216538" y="2221347"/>
                </a:cubicBezTo>
                <a:cubicBezTo>
                  <a:pt x="8215278" y="2219636"/>
                  <a:pt x="8214017" y="2218736"/>
                  <a:pt x="8212757" y="2218646"/>
                </a:cubicBezTo>
                <a:cubicBezTo>
                  <a:pt x="8217438" y="2206044"/>
                  <a:pt x="8222119" y="2190742"/>
                  <a:pt x="8226799" y="2172740"/>
                </a:cubicBezTo>
                <a:cubicBezTo>
                  <a:pt x="8231480" y="2154737"/>
                  <a:pt x="8234000" y="2138354"/>
                  <a:pt x="8234361" y="2123592"/>
                </a:cubicBezTo>
                <a:lnTo>
                  <a:pt x="8240841" y="2108470"/>
                </a:lnTo>
                <a:lnTo>
                  <a:pt x="8227880" y="2097668"/>
                </a:lnTo>
                <a:lnTo>
                  <a:pt x="8227880" y="2106310"/>
                </a:lnTo>
                <a:cubicBezTo>
                  <a:pt x="8224684" y="2106445"/>
                  <a:pt x="8222434" y="2107795"/>
                  <a:pt x="8221129" y="2110360"/>
                </a:cubicBezTo>
                <a:cubicBezTo>
                  <a:pt x="8219823" y="2112925"/>
                  <a:pt x="8219193" y="2115896"/>
                  <a:pt x="8219238" y="2119272"/>
                </a:cubicBezTo>
                <a:cubicBezTo>
                  <a:pt x="8218878" y="2125617"/>
                  <a:pt x="8217438" y="2131288"/>
                  <a:pt x="8214918" y="2136284"/>
                </a:cubicBezTo>
                <a:cubicBezTo>
                  <a:pt x="8212397" y="2141280"/>
                  <a:pt x="8210957" y="2146411"/>
                  <a:pt x="8210597" y="2151677"/>
                </a:cubicBezTo>
                <a:lnTo>
                  <a:pt x="8201956" y="2168959"/>
                </a:lnTo>
                <a:lnTo>
                  <a:pt x="8201956" y="2188402"/>
                </a:lnTo>
                <a:lnTo>
                  <a:pt x="8193314" y="2197043"/>
                </a:lnTo>
                <a:lnTo>
                  <a:pt x="8188994" y="2212165"/>
                </a:lnTo>
                <a:lnTo>
                  <a:pt x="8178192" y="2220806"/>
                </a:lnTo>
                <a:cubicBezTo>
                  <a:pt x="8176122" y="2228413"/>
                  <a:pt x="8173782" y="2235884"/>
                  <a:pt x="8171171" y="2243220"/>
                </a:cubicBezTo>
                <a:cubicBezTo>
                  <a:pt x="8168561" y="2250556"/>
                  <a:pt x="8165141" y="2257487"/>
                  <a:pt x="8160910" y="2264013"/>
                </a:cubicBezTo>
                <a:cubicBezTo>
                  <a:pt x="8160955" y="2267478"/>
                  <a:pt x="8160325" y="2271349"/>
                  <a:pt x="8159020" y="2275624"/>
                </a:cubicBezTo>
                <a:cubicBezTo>
                  <a:pt x="8157714" y="2279900"/>
                  <a:pt x="8155464" y="2283231"/>
                  <a:pt x="8152268" y="2285616"/>
                </a:cubicBezTo>
                <a:cubicBezTo>
                  <a:pt x="8146643" y="2296238"/>
                  <a:pt x="8140612" y="2306319"/>
                  <a:pt x="8134176" y="2315860"/>
                </a:cubicBezTo>
                <a:cubicBezTo>
                  <a:pt x="8127740" y="2325402"/>
                  <a:pt x="8122249" y="2335483"/>
                  <a:pt x="8117703" y="2346105"/>
                </a:cubicBezTo>
                <a:cubicBezTo>
                  <a:pt x="8115543" y="2346015"/>
                  <a:pt x="8113923" y="2346195"/>
                  <a:pt x="8112843" y="2346645"/>
                </a:cubicBezTo>
                <a:cubicBezTo>
                  <a:pt x="8111762" y="2347095"/>
                  <a:pt x="8111223" y="2348355"/>
                  <a:pt x="8111223" y="2350425"/>
                </a:cubicBezTo>
                <a:cubicBezTo>
                  <a:pt x="8111402" y="2353711"/>
                  <a:pt x="8111042" y="2356321"/>
                  <a:pt x="8110142" y="2358257"/>
                </a:cubicBezTo>
                <a:cubicBezTo>
                  <a:pt x="8109242" y="2360192"/>
                  <a:pt x="8106722" y="2361182"/>
                  <a:pt x="8102581" y="2361227"/>
                </a:cubicBezTo>
                <a:cubicBezTo>
                  <a:pt x="8102941" y="2370228"/>
                  <a:pt x="8100061" y="2378149"/>
                  <a:pt x="8093940" y="2384991"/>
                </a:cubicBezTo>
                <a:cubicBezTo>
                  <a:pt x="8094210" y="2392101"/>
                  <a:pt x="8093130" y="2399482"/>
                  <a:pt x="8090699" y="2407134"/>
                </a:cubicBezTo>
                <a:cubicBezTo>
                  <a:pt x="8088269" y="2414785"/>
                  <a:pt x="8082868" y="2418926"/>
                  <a:pt x="8074497" y="2419556"/>
                </a:cubicBezTo>
                <a:cubicBezTo>
                  <a:pt x="8075037" y="2422526"/>
                  <a:pt x="8076117" y="2427387"/>
                  <a:pt x="8077738" y="2434138"/>
                </a:cubicBezTo>
                <a:cubicBezTo>
                  <a:pt x="8079358" y="2440889"/>
                  <a:pt x="8078278" y="2444669"/>
                  <a:pt x="8074497" y="2445480"/>
                </a:cubicBezTo>
                <a:cubicBezTo>
                  <a:pt x="8072337" y="2445389"/>
                  <a:pt x="8070176" y="2444489"/>
                  <a:pt x="8068016" y="2442779"/>
                </a:cubicBezTo>
                <a:cubicBezTo>
                  <a:pt x="8065856" y="2441069"/>
                  <a:pt x="8063695" y="2439088"/>
                  <a:pt x="8061535" y="2436838"/>
                </a:cubicBezTo>
                <a:lnTo>
                  <a:pt x="8061535" y="2413074"/>
                </a:lnTo>
                <a:lnTo>
                  <a:pt x="8078818" y="2393632"/>
                </a:lnTo>
                <a:cubicBezTo>
                  <a:pt x="8079178" y="2385080"/>
                  <a:pt x="8080618" y="2376799"/>
                  <a:pt x="8083138" y="2368788"/>
                </a:cubicBezTo>
                <a:cubicBezTo>
                  <a:pt x="8085659" y="2360777"/>
                  <a:pt x="8087099" y="2352496"/>
                  <a:pt x="8087459" y="2343945"/>
                </a:cubicBezTo>
                <a:cubicBezTo>
                  <a:pt x="8093580" y="2330623"/>
                  <a:pt x="8098620" y="2316220"/>
                  <a:pt x="8102581" y="2300738"/>
                </a:cubicBezTo>
                <a:cubicBezTo>
                  <a:pt x="8105777" y="2298353"/>
                  <a:pt x="8108027" y="2295022"/>
                  <a:pt x="8109332" y="2290746"/>
                </a:cubicBezTo>
                <a:cubicBezTo>
                  <a:pt x="8110637" y="2286471"/>
                  <a:pt x="8111268" y="2282600"/>
                  <a:pt x="8111223" y="2279135"/>
                </a:cubicBezTo>
                <a:cubicBezTo>
                  <a:pt x="8113473" y="2279135"/>
                  <a:pt x="8115453" y="2278595"/>
                  <a:pt x="8117163" y="2277515"/>
                </a:cubicBezTo>
                <a:cubicBezTo>
                  <a:pt x="8118873" y="2276434"/>
                  <a:pt x="8119774" y="2274814"/>
                  <a:pt x="8119864" y="2272654"/>
                </a:cubicBezTo>
                <a:lnTo>
                  <a:pt x="8119864" y="2268334"/>
                </a:lnTo>
                <a:lnTo>
                  <a:pt x="8104741" y="2268334"/>
                </a:lnTo>
                <a:lnTo>
                  <a:pt x="8100421" y="2240250"/>
                </a:lnTo>
                <a:cubicBezTo>
                  <a:pt x="8103121" y="2237099"/>
                  <a:pt x="8105822" y="2231518"/>
                  <a:pt x="8108522" y="2223507"/>
                </a:cubicBezTo>
                <a:cubicBezTo>
                  <a:pt x="8111223" y="2215496"/>
                  <a:pt x="8110682" y="2210995"/>
                  <a:pt x="8106902" y="2210005"/>
                </a:cubicBezTo>
                <a:cubicBezTo>
                  <a:pt x="8104607" y="2210590"/>
                  <a:pt x="8102176" y="2213200"/>
                  <a:pt x="8099611" y="2217836"/>
                </a:cubicBezTo>
                <a:cubicBezTo>
                  <a:pt x="8097045" y="2222472"/>
                  <a:pt x="8095155" y="2225622"/>
                  <a:pt x="8093940" y="2227287"/>
                </a:cubicBezTo>
                <a:cubicBezTo>
                  <a:pt x="8090565" y="2227377"/>
                  <a:pt x="8087054" y="2226657"/>
                  <a:pt x="8083408" y="2225127"/>
                </a:cubicBezTo>
                <a:cubicBezTo>
                  <a:pt x="8079763" y="2223597"/>
                  <a:pt x="8076792" y="2220716"/>
                  <a:pt x="8074497" y="2216486"/>
                </a:cubicBezTo>
                <a:cubicBezTo>
                  <a:pt x="8074767" y="2208789"/>
                  <a:pt x="8077468" y="2195558"/>
                  <a:pt x="8082598" y="2176790"/>
                </a:cubicBezTo>
                <a:cubicBezTo>
                  <a:pt x="8087729" y="2158022"/>
                  <a:pt x="8093670" y="2147491"/>
                  <a:pt x="8100421" y="2145195"/>
                </a:cubicBezTo>
                <a:cubicBezTo>
                  <a:pt x="8100646" y="2137634"/>
                  <a:pt x="8101816" y="2130073"/>
                  <a:pt x="8103931" y="2122512"/>
                </a:cubicBezTo>
                <a:cubicBezTo>
                  <a:pt x="8106046" y="2114951"/>
                  <a:pt x="8107757" y="2107390"/>
                  <a:pt x="8109062" y="2099829"/>
                </a:cubicBezTo>
                <a:lnTo>
                  <a:pt x="8093940" y="2130073"/>
                </a:lnTo>
                <a:cubicBezTo>
                  <a:pt x="8088269" y="2131513"/>
                  <a:pt x="8085028" y="2137274"/>
                  <a:pt x="8084218" y="2147356"/>
                </a:cubicBezTo>
                <a:cubicBezTo>
                  <a:pt x="8083408" y="2157437"/>
                  <a:pt x="8080168" y="2163198"/>
                  <a:pt x="8074497" y="2164638"/>
                </a:cubicBezTo>
                <a:lnTo>
                  <a:pt x="8052894" y="2210005"/>
                </a:lnTo>
                <a:cubicBezTo>
                  <a:pt x="8052894" y="2214416"/>
                  <a:pt x="8051814" y="2218016"/>
                  <a:pt x="8049653" y="2220806"/>
                </a:cubicBezTo>
                <a:cubicBezTo>
                  <a:pt x="8047493" y="2223597"/>
                  <a:pt x="8044252" y="2225037"/>
                  <a:pt x="8039932" y="2225127"/>
                </a:cubicBezTo>
                <a:lnTo>
                  <a:pt x="8035611" y="2225127"/>
                </a:lnTo>
                <a:cubicBezTo>
                  <a:pt x="8035701" y="2226612"/>
                  <a:pt x="8035521" y="2229042"/>
                  <a:pt x="8035071" y="2232418"/>
                </a:cubicBezTo>
                <a:cubicBezTo>
                  <a:pt x="8034621" y="2235794"/>
                  <a:pt x="8033361" y="2237684"/>
                  <a:pt x="8031291" y="2238089"/>
                </a:cubicBezTo>
                <a:cubicBezTo>
                  <a:pt x="8030255" y="2237729"/>
                  <a:pt x="8029626" y="2236289"/>
                  <a:pt x="8029400" y="2233768"/>
                </a:cubicBezTo>
                <a:cubicBezTo>
                  <a:pt x="8029176" y="2231248"/>
                  <a:pt x="8029085" y="2229808"/>
                  <a:pt x="8029130" y="2229448"/>
                </a:cubicBezTo>
                <a:cubicBezTo>
                  <a:pt x="8017294" y="2231293"/>
                  <a:pt x="8008562" y="2240564"/>
                  <a:pt x="8002937" y="2257262"/>
                </a:cubicBezTo>
                <a:cubicBezTo>
                  <a:pt x="7997310" y="2273959"/>
                  <a:pt x="7994520" y="2287011"/>
                  <a:pt x="7994565" y="2296418"/>
                </a:cubicBezTo>
                <a:cubicBezTo>
                  <a:pt x="7985654" y="2304699"/>
                  <a:pt x="7980793" y="2312980"/>
                  <a:pt x="7979983" y="2321261"/>
                </a:cubicBezTo>
                <a:cubicBezTo>
                  <a:pt x="7979173" y="2329542"/>
                  <a:pt x="7977553" y="2339984"/>
                  <a:pt x="7975122" y="2352586"/>
                </a:cubicBezTo>
                <a:cubicBezTo>
                  <a:pt x="7968191" y="2353036"/>
                  <a:pt x="7961530" y="2356457"/>
                  <a:pt x="7955140" y="2362847"/>
                </a:cubicBezTo>
                <a:cubicBezTo>
                  <a:pt x="7948748" y="2369238"/>
                  <a:pt x="7945328" y="2375899"/>
                  <a:pt x="7944878" y="2382830"/>
                </a:cubicBezTo>
                <a:cubicBezTo>
                  <a:pt x="7941277" y="2387871"/>
                  <a:pt x="7939297" y="2393992"/>
                  <a:pt x="7938937" y="2401193"/>
                </a:cubicBezTo>
                <a:cubicBezTo>
                  <a:pt x="7938577" y="2408394"/>
                  <a:pt x="7935516" y="2412354"/>
                  <a:pt x="7929756" y="2413074"/>
                </a:cubicBezTo>
                <a:cubicBezTo>
                  <a:pt x="7921835" y="2413660"/>
                  <a:pt x="7918234" y="2417890"/>
                  <a:pt x="7918954" y="2425767"/>
                </a:cubicBezTo>
                <a:cubicBezTo>
                  <a:pt x="7919675" y="2433643"/>
                  <a:pt x="7920394" y="2441654"/>
                  <a:pt x="7921114" y="2449800"/>
                </a:cubicBezTo>
                <a:cubicBezTo>
                  <a:pt x="7914588" y="2455606"/>
                  <a:pt x="7911438" y="2462897"/>
                  <a:pt x="7911663" y="2471673"/>
                </a:cubicBezTo>
                <a:cubicBezTo>
                  <a:pt x="7911888" y="2480450"/>
                  <a:pt x="7909278" y="2488281"/>
                  <a:pt x="7903832" y="2495167"/>
                </a:cubicBezTo>
                <a:lnTo>
                  <a:pt x="7886549" y="2499487"/>
                </a:lnTo>
                <a:cubicBezTo>
                  <a:pt x="7886594" y="2498002"/>
                  <a:pt x="7886504" y="2495572"/>
                  <a:pt x="7886280" y="2492196"/>
                </a:cubicBezTo>
                <a:cubicBezTo>
                  <a:pt x="7886054" y="2488821"/>
                  <a:pt x="7885424" y="2486930"/>
                  <a:pt x="7884389" y="2486526"/>
                </a:cubicBezTo>
                <a:cubicBezTo>
                  <a:pt x="7883174" y="2487021"/>
                  <a:pt x="7881824" y="2489271"/>
                  <a:pt x="7880338" y="2493277"/>
                </a:cubicBezTo>
                <a:cubicBezTo>
                  <a:pt x="7878853" y="2497282"/>
                  <a:pt x="7878043" y="2500072"/>
                  <a:pt x="7877908" y="2501648"/>
                </a:cubicBezTo>
                <a:lnTo>
                  <a:pt x="7871427" y="2529732"/>
                </a:lnTo>
                <a:cubicBezTo>
                  <a:pt x="7866296" y="2534863"/>
                  <a:pt x="7861976" y="2546204"/>
                  <a:pt x="7858465" y="2563757"/>
                </a:cubicBezTo>
                <a:cubicBezTo>
                  <a:pt x="7854955" y="2581310"/>
                  <a:pt x="7850634" y="2593731"/>
                  <a:pt x="7845503" y="2601022"/>
                </a:cubicBezTo>
                <a:cubicBezTo>
                  <a:pt x="7836997" y="2598727"/>
                  <a:pt x="7834567" y="2588195"/>
                  <a:pt x="7838212" y="2569428"/>
                </a:cubicBezTo>
                <a:cubicBezTo>
                  <a:pt x="7841858" y="2550660"/>
                  <a:pt x="7844288" y="2537428"/>
                  <a:pt x="7845503" y="2529732"/>
                </a:cubicBezTo>
                <a:lnTo>
                  <a:pt x="7836862" y="2523251"/>
                </a:lnTo>
                <a:lnTo>
                  <a:pt x="7836862" y="2508129"/>
                </a:lnTo>
                <a:cubicBezTo>
                  <a:pt x="7841948" y="2496382"/>
                  <a:pt x="7844738" y="2484770"/>
                  <a:pt x="7845233" y="2473293"/>
                </a:cubicBezTo>
                <a:cubicBezTo>
                  <a:pt x="7845728" y="2461817"/>
                  <a:pt x="7845818" y="2449665"/>
                  <a:pt x="7845503" y="2436838"/>
                </a:cubicBezTo>
                <a:lnTo>
                  <a:pt x="7862786" y="2419556"/>
                </a:lnTo>
                <a:cubicBezTo>
                  <a:pt x="7862426" y="2415505"/>
                  <a:pt x="7860985" y="2411185"/>
                  <a:pt x="7858465" y="2406594"/>
                </a:cubicBezTo>
                <a:cubicBezTo>
                  <a:pt x="7855945" y="2402003"/>
                  <a:pt x="7854505" y="2395522"/>
                  <a:pt x="7854145" y="2387151"/>
                </a:cubicBezTo>
                <a:lnTo>
                  <a:pt x="7862786" y="2378509"/>
                </a:lnTo>
                <a:cubicBezTo>
                  <a:pt x="7861436" y="2371849"/>
                  <a:pt x="7858736" y="2363567"/>
                  <a:pt x="7854685" y="2353666"/>
                </a:cubicBezTo>
                <a:cubicBezTo>
                  <a:pt x="7850634" y="2343765"/>
                  <a:pt x="7853335" y="2333323"/>
                  <a:pt x="7862786" y="2322341"/>
                </a:cubicBezTo>
                <a:lnTo>
                  <a:pt x="7856305" y="2305059"/>
                </a:lnTo>
                <a:lnTo>
                  <a:pt x="7869267" y="2292097"/>
                </a:lnTo>
                <a:cubicBezTo>
                  <a:pt x="7866477" y="2289667"/>
                  <a:pt x="7863956" y="2286966"/>
                  <a:pt x="7861706" y="2283996"/>
                </a:cubicBezTo>
                <a:cubicBezTo>
                  <a:pt x="7859455" y="2281026"/>
                  <a:pt x="7861256" y="2279405"/>
                  <a:pt x="7867106" y="2279135"/>
                </a:cubicBezTo>
                <a:cubicBezTo>
                  <a:pt x="7867242" y="2272519"/>
                  <a:pt x="7868592" y="2265768"/>
                  <a:pt x="7871157" y="2258882"/>
                </a:cubicBezTo>
                <a:cubicBezTo>
                  <a:pt x="7873722" y="2251996"/>
                  <a:pt x="7876693" y="2245785"/>
                  <a:pt x="7880069" y="2240250"/>
                </a:cubicBezTo>
                <a:cubicBezTo>
                  <a:pt x="7880338" y="2232823"/>
                  <a:pt x="7881419" y="2225532"/>
                  <a:pt x="7883309" y="2218376"/>
                </a:cubicBezTo>
                <a:cubicBezTo>
                  <a:pt x="7885199" y="2211220"/>
                  <a:pt x="7886280" y="2203389"/>
                  <a:pt x="7886549" y="2194883"/>
                </a:cubicBezTo>
                <a:lnTo>
                  <a:pt x="7895191" y="2186241"/>
                </a:lnTo>
                <a:lnTo>
                  <a:pt x="7895191" y="2166798"/>
                </a:lnTo>
                <a:lnTo>
                  <a:pt x="7903832" y="2158157"/>
                </a:lnTo>
                <a:lnTo>
                  <a:pt x="7910313" y="2130073"/>
                </a:lnTo>
                <a:lnTo>
                  <a:pt x="7921114" y="2114951"/>
                </a:lnTo>
                <a:cubicBezTo>
                  <a:pt x="7921474" y="2110810"/>
                  <a:pt x="7922915" y="2107210"/>
                  <a:pt x="7925435" y="2104149"/>
                </a:cubicBezTo>
                <a:cubicBezTo>
                  <a:pt x="7927956" y="2101089"/>
                  <a:pt x="7929396" y="2097488"/>
                  <a:pt x="7929756" y="2093348"/>
                </a:cubicBezTo>
                <a:cubicBezTo>
                  <a:pt x="7936732" y="2088307"/>
                  <a:pt x="7940062" y="2077325"/>
                  <a:pt x="7939747" y="2060403"/>
                </a:cubicBezTo>
                <a:cubicBezTo>
                  <a:pt x="7939432" y="2043481"/>
                  <a:pt x="7938982" y="2031419"/>
                  <a:pt x="7938397" y="2024218"/>
                </a:cubicBezTo>
                <a:lnTo>
                  <a:pt x="7944878" y="2017736"/>
                </a:lnTo>
                <a:cubicBezTo>
                  <a:pt x="7948839" y="2007925"/>
                  <a:pt x="7952259" y="1997844"/>
                  <a:pt x="7955140" y="1987492"/>
                </a:cubicBezTo>
                <a:cubicBezTo>
                  <a:pt x="7958020" y="1977141"/>
                  <a:pt x="7962521" y="1967059"/>
                  <a:pt x="7968642" y="1957248"/>
                </a:cubicBezTo>
                <a:lnTo>
                  <a:pt x="7970802" y="1957248"/>
                </a:lnTo>
                <a:cubicBezTo>
                  <a:pt x="7972107" y="1949912"/>
                  <a:pt x="7973817" y="1942981"/>
                  <a:pt x="7975932" y="1936455"/>
                </a:cubicBezTo>
                <a:cubicBezTo>
                  <a:pt x="7978048" y="1929929"/>
                  <a:pt x="7979218" y="1922458"/>
                  <a:pt x="7979443" y="1914041"/>
                </a:cubicBezTo>
                <a:lnTo>
                  <a:pt x="7990245" y="1914041"/>
                </a:lnTo>
                <a:lnTo>
                  <a:pt x="7992405" y="1911881"/>
                </a:lnTo>
                <a:cubicBezTo>
                  <a:pt x="7993485" y="1885957"/>
                  <a:pt x="7997806" y="1865434"/>
                  <a:pt x="8005367" y="1850312"/>
                </a:cubicBezTo>
                <a:cubicBezTo>
                  <a:pt x="8012928" y="1835190"/>
                  <a:pt x="8017249" y="1825468"/>
                  <a:pt x="8018329" y="1821148"/>
                </a:cubicBezTo>
                <a:cubicBezTo>
                  <a:pt x="8023684" y="1813451"/>
                  <a:pt x="8027555" y="1805080"/>
                  <a:pt x="8029940" y="1796034"/>
                </a:cubicBezTo>
                <a:cubicBezTo>
                  <a:pt x="8032326" y="1786988"/>
                  <a:pt x="8033496" y="1778076"/>
                  <a:pt x="8033451" y="1769300"/>
                </a:cubicBezTo>
                <a:cubicBezTo>
                  <a:pt x="8040292" y="1756698"/>
                  <a:pt x="8046053" y="1743016"/>
                  <a:pt x="8050734" y="1728254"/>
                </a:cubicBezTo>
                <a:cubicBezTo>
                  <a:pt x="8057124" y="1724294"/>
                  <a:pt x="8060005" y="1718173"/>
                  <a:pt x="8059375" y="1709892"/>
                </a:cubicBezTo>
                <a:cubicBezTo>
                  <a:pt x="8058745" y="1701610"/>
                  <a:pt x="8061625" y="1695489"/>
                  <a:pt x="8068016" y="1691528"/>
                </a:cubicBezTo>
                <a:cubicBezTo>
                  <a:pt x="8068376" y="1687388"/>
                  <a:pt x="8069816" y="1683788"/>
                  <a:pt x="8072337" y="1680727"/>
                </a:cubicBezTo>
                <a:cubicBezTo>
                  <a:pt x="8074857" y="1677667"/>
                  <a:pt x="8076297" y="1674066"/>
                  <a:pt x="8076657" y="1669926"/>
                </a:cubicBezTo>
                <a:cubicBezTo>
                  <a:pt x="8080978" y="1663084"/>
                  <a:pt x="8083138" y="1655163"/>
                  <a:pt x="8083138" y="1646162"/>
                </a:cubicBezTo>
                <a:cubicBezTo>
                  <a:pt x="8086334" y="1643776"/>
                  <a:pt x="8088584" y="1640446"/>
                  <a:pt x="8089889" y="1636171"/>
                </a:cubicBezTo>
                <a:cubicBezTo>
                  <a:pt x="8091194" y="1631895"/>
                  <a:pt x="8091825" y="1628024"/>
                  <a:pt x="8091780" y="1624559"/>
                </a:cubicBezTo>
                <a:cubicBezTo>
                  <a:pt x="8094030" y="1624559"/>
                  <a:pt x="8096010" y="1624018"/>
                  <a:pt x="8097720" y="1622939"/>
                </a:cubicBezTo>
                <a:cubicBezTo>
                  <a:pt x="8099430" y="1621858"/>
                  <a:pt x="8100331" y="1620238"/>
                  <a:pt x="8100421" y="1618078"/>
                </a:cubicBezTo>
                <a:cubicBezTo>
                  <a:pt x="8100241" y="1614792"/>
                  <a:pt x="8100601" y="1612182"/>
                  <a:pt x="8101501" y="1610247"/>
                </a:cubicBezTo>
                <a:cubicBezTo>
                  <a:pt x="8102401" y="1608311"/>
                  <a:pt x="8104921" y="1607322"/>
                  <a:pt x="8109062" y="1607276"/>
                </a:cubicBezTo>
                <a:cubicBezTo>
                  <a:pt x="8110412" y="1596250"/>
                  <a:pt x="8117433" y="1576717"/>
                  <a:pt x="8130125" y="1548678"/>
                </a:cubicBezTo>
                <a:cubicBezTo>
                  <a:pt x="8142817" y="1520638"/>
                  <a:pt x="8153078" y="1504886"/>
                  <a:pt x="8160910" y="1501421"/>
                </a:cubicBezTo>
                <a:cubicBezTo>
                  <a:pt x="8161630" y="1490484"/>
                  <a:pt x="8164510" y="1479412"/>
                  <a:pt x="8169551" y="1468206"/>
                </a:cubicBezTo>
                <a:cubicBezTo>
                  <a:pt x="8174592" y="1456999"/>
                  <a:pt x="8177472" y="1446467"/>
                  <a:pt x="8178192" y="1436611"/>
                </a:cubicBezTo>
                <a:lnTo>
                  <a:pt x="8186833" y="1417168"/>
                </a:lnTo>
                <a:cubicBezTo>
                  <a:pt x="8190029" y="1415908"/>
                  <a:pt x="8192279" y="1413568"/>
                  <a:pt x="8193585" y="1410147"/>
                </a:cubicBezTo>
                <a:cubicBezTo>
                  <a:pt x="8194890" y="1406727"/>
                  <a:pt x="8195520" y="1403306"/>
                  <a:pt x="8195475" y="1399886"/>
                </a:cubicBezTo>
                <a:lnTo>
                  <a:pt x="8201956" y="1391244"/>
                </a:lnTo>
                <a:cubicBezTo>
                  <a:pt x="8203396" y="1370902"/>
                  <a:pt x="8209157" y="1352179"/>
                  <a:pt x="8219238" y="1335077"/>
                </a:cubicBezTo>
                <a:cubicBezTo>
                  <a:pt x="8229320" y="1317974"/>
                  <a:pt x="8235081" y="1301411"/>
                  <a:pt x="8236521" y="1285389"/>
                </a:cubicBezTo>
                <a:cubicBezTo>
                  <a:pt x="8241201" y="1279268"/>
                  <a:pt x="8246962" y="1274227"/>
                  <a:pt x="8253803" y="1270267"/>
                </a:cubicBezTo>
                <a:cubicBezTo>
                  <a:pt x="8255153" y="1257935"/>
                  <a:pt x="8260554" y="1246413"/>
                  <a:pt x="8270006" y="1235702"/>
                </a:cubicBezTo>
                <a:cubicBezTo>
                  <a:pt x="8279457" y="1224990"/>
                  <a:pt x="8284858" y="1217789"/>
                  <a:pt x="8286208" y="1214098"/>
                </a:cubicBezTo>
                <a:cubicBezTo>
                  <a:pt x="8289404" y="1211804"/>
                  <a:pt x="8291654" y="1208833"/>
                  <a:pt x="8292959" y="1205187"/>
                </a:cubicBezTo>
                <a:cubicBezTo>
                  <a:pt x="8294264" y="1201542"/>
                  <a:pt x="8294895" y="1198031"/>
                  <a:pt x="8294850" y="1194656"/>
                </a:cubicBezTo>
                <a:cubicBezTo>
                  <a:pt x="8297100" y="1194746"/>
                  <a:pt x="8299080" y="1194566"/>
                  <a:pt x="8300790" y="1194116"/>
                </a:cubicBezTo>
                <a:cubicBezTo>
                  <a:pt x="8302500" y="1193666"/>
                  <a:pt x="8303401" y="1192405"/>
                  <a:pt x="8303491" y="1190335"/>
                </a:cubicBezTo>
                <a:cubicBezTo>
                  <a:pt x="8303310" y="1186104"/>
                  <a:pt x="8303671" y="1183224"/>
                  <a:pt x="8304571" y="1181694"/>
                </a:cubicBezTo>
                <a:cubicBezTo>
                  <a:pt x="8305471" y="1180164"/>
                  <a:pt x="8307991" y="1179444"/>
                  <a:pt x="8312132" y="1179533"/>
                </a:cubicBezTo>
                <a:lnTo>
                  <a:pt x="8314292" y="1153610"/>
                </a:lnTo>
                <a:lnTo>
                  <a:pt x="8318613" y="1144968"/>
                </a:lnTo>
                <a:cubicBezTo>
                  <a:pt x="8316137" y="1144923"/>
                  <a:pt x="8313527" y="1145554"/>
                  <a:pt x="8310782" y="1146859"/>
                </a:cubicBezTo>
                <a:cubicBezTo>
                  <a:pt x="8308036" y="1148164"/>
                  <a:pt x="8307046" y="1150415"/>
                  <a:pt x="8307811" y="1153610"/>
                </a:cubicBezTo>
                <a:cubicBezTo>
                  <a:pt x="8306776" y="1153520"/>
                  <a:pt x="8306146" y="1153159"/>
                  <a:pt x="8305921" y="1152530"/>
                </a:cubicBezTo>
                <a:cubicBezTo>
                  <a:pt x="8305696" y="1151899"/>
                  <a:pt x="8305606" y="1151539"/>
                  <a:pt x="8305651" y="1151449"/>
                </a:cubicBezTo>
                <a:cubicBezTo>
                  <a:pt x="8307046" y="1141008"/>
                  <a:pt x="8313977" y="1125165"/>
                  <a:pt x="8326444" y="1103922"/>
                </a:cubicBezTo>
                <a:cubicBezTo>
                  <a:pt x="8338911" y="1082679"/>
                  <a:pt x="8348542" y="1066837"/>
                  <a:pt x="8355338" y="1056395"/>
                </a:cubicBezTo>
                <a:cubicBezTo>
                  <a:pt x="8356058" y="1048159"/>
                  <a:pt x="8358939" y="1041408"/>
                  <a:pt x="8363980" y="1036142"/>
                </a:cubicBezTo>
                <a:cubicBezTo>
                  <a:pt x="8369020" y="1030876"/>
                  <a:pt x="8371901" y="1024666"/>
                  <a:pt x="8372621" y="1017510"/>
                </a:cubicBezTo>
                <a:lnTo>
                  <a:pt x="8396384" y="976464"/>
                </a:lnTo>
                <a:cubicBezTo>
                  <a:pt x="8397104" y="968182"/>
                  <a:pt x="8399985" y="960982"/>
                  <a:pt x="8405025" y="954861"/>
                </a:cubicBezTo>
                <a:cubicBezTo>
                  <a:pt x="8410066" y="948740"/>
                  <a:pt x="8412947" y="941538"/>
                  <a:pt x="8413667" y="933257"/>
                </a:cubicBezTo>
                <a:lnTo>
                  <a:pt x="8422308" y="915975"/>
                </a:lnTo>
                <a:cubicBezTo>
                  <a:pt x="8422038" y="913544"/>
                  <a:pt x="8422038" y="910844"/>
                  <a:pt x="8422308" y="907874"/>
                </a:cubicBezTo>
                <a:cubicBezTo>
                  <a:pt x="8422578" y="904903"/>
                  <a:pt x="8424738" y="903283"/>
                  <a:pt x="8428789" y="903013"/>
                </a:cubicBezTo>
                <a:lnTo>
                  <a:pt x="8437430" y="903013"/>
                </a:lnTo>
                <a:cubicBezTo>
                  <a:pt x="8437836" y="890951"/>
                  <a:pt x="8440806" y="882670"/>
                  <a:pt x="8446342" y="878169"/>
                </a:cubicBezTo>
                <a:cubicBezTo>
                  <a:pt x="8451878" y="873669"/>
                  <a:pt x="8457548" y="867548"/>
                  <a:pt x="8463354" y="859807"/>
                </a:cubicBezTo>
                <a:cubicBezTo>
                  <a:pt x="8464074" y="851615"/>
                  <a:pt x="8466955" y="844774"/>
                  <a:pt x="8471996" y="839283"/>
                </a:cubicBezTo>
                <a:cubicBezTo>
                  <a:pt x="8477036" y="833793"/>
                  <a:pt x="8479916" y="826952"/>
                  <a:pt x="8480637" y="818761"/>
                </a:cubicBezTo>
                <a:lnTo>
                  <a:pt x="8495759" y="810119"/>
                </a:lnTo>
                <a:cubicBezTo>
                  <a:pt x="8495399" y="801118"/>
                  <a:pt x="8498279" y="793197"/>
                  <a:pt x="8504400" y="786356"/>
                </a:cubicBezTo>
                <a:lnTo>
                  <a:pt x="8495759" y="773394"/>
                </a:lnTo>
                <a:lnTo>
                  <a:pt x="8459033" y="777715"/>
                </a:lnTo>
                <a:cubicBezTo>
                  <a:pt x="8457773" y="780910"/>
                  <a:pt x="8455433" y="783160"/>
                  <a:pt x="8452012" y="784465"/>
                </a:cubicBezTo>
                <a:cubicBezTo>
                  <a:pt x="8448592" y="785770"/>
                  <a:pt x="8445172" y="786401"/>
                  <a:pt x="8441751" y="786356"/>
                </a:cubicBezTo>
                <a:lnTo>
                  <a:pt x="8340216" y="786356"/>
                </a:lnTo>
                <a:cubicBezTo>
                  <a:pt x="8337876" y="789821"/>
                  <a:pt x="8334455" y="793152"/>
                  <a:pt x="8329955" y="796347"/>
                </a:cubicBezTo>
                <a:cubicBezTo>
                  <a:pt x="8325454" y="799543"/>
                  <a:pt x="8320953" y="801253"/>
                  <a:pt x="8316452" y="801478"/>
                </a:cubicBezTo>
                <a:cubicBezTo>
                  <a:pt x="8310736" y="800893"/>
                  <a:pt x="8298405" y="800443"/>
                  <a:pt x="8279457" y="800128"/>
                </a:cubicBezTo>
                <a:cubicBezTo>
                  <a:pt x="8260509" y="799813"/>
                  <a:pt x="8249798" y="803143"/>
                  <a:pt x="8247322" y="810119"/>
                </a:cubicBezTo>
                <a:lnTo>
                  <a:pt x="8232200" y="810119"/>
                </a:lnTo>
                <a:lnTo>
                  <a:pt x="8221398" y="827402"/>
                </a:lnTo>
                <a:lnTo>
                  <a:pt x="8214918" y="820921"/>
                </a:lnTo>
                <a:lnTo>
                  <a:pt x="8195475" y="825241"/>
                </a:lnTo>
                <a:lnTo>
                  <a:pt x="8193314" y="827402"/>
                </a:lnTo>
                <a:lnTo>
                  <a:pt x="8178192" y="827402"/>
                </a:lnTo>
                <a:cubicBezTo>
                  <a:pt x="8175987" y="827627"/>
                  <a:pt x="8174457" y="828797"/>
                  <a:pt x="8173601" y="830912"/>
                </a:cubicBezTo>
                <a:cubicBezTo>
                  <a:pt x="8172746" y="833028"/>
                  <a:pt x="8172836" y="834738"/>
                  <a:pt x="8173872" y="836043"/>
                </a:cubicBezTo>
                <a:lnTo>
                  <a:pt x="8132825" y="836043"/>
                </a:lnTo>
                <a:cubicBezTo>
                  <a:pt x="8132691" y="837348"/>
                  <a:pt x="8131880" y="839059"/>
                  <a:pt x="8130395" y="841174"/>
                </a:cubicBezTo>
                <a:cubicBezTo>
                  <a:pt x="8128910" y="843289"/>
                  <a:pt x="8127560" y="844459"/>
                  <a:pt x="8126345" y="844684"/>
                </a:cubicBezTo>
                <a:cubicBezTo>
                  <a:pt x="8125309" y="844459"/>
                  <a:pt x="8124679" y="843289"/>
                  <a:pt x="8124454" y="841174"/>
                </a:cubicBezTo>
                <a:cubicBezTo>
                  <a:pt x="8124229" y="839059"/>
                  <a:pt x="8124139" y="837348"/>
                  <a:pt x="8124184" y="836043"/>
                </a:cubicBezTo>
                <a:cubicBezTo>
                  <a:pt x="8120809" y="835998"/>
                  <a:pt x="8117298" y="836628"/>
                  <a:pt x="8113653" y="837933"/>
                </a:cubicBezTo>
                <a:cubicBezTo>
                  <a:pt x="8110007" y="839238"/>
                  <a:pt x="8107037" y="841489"/>
                  <a:pt x="8104741" y="844684"/>
                </a:cubicBezTo>
                <a:lnTo>
                  <a:pt x="8050734" y="846845"/>
                </a:lnTo>
                <a:cubicBezTo>
                  <a:pt x="8044252" y="846395"/>
                  <a:pt x="8032371" y="846215"/>
                  <a:pt x="8015088" y="846304"/>
                </a:cubicBezTo>
                <a:cubicBezTo>
                  <a:pt x="7997806" y="846395"/>
                  <a:pt x="7988084" y="849455"/>
                  <a:pt x="7985924" y="855486"/>
                </a:cubicBezTo>
                <a:cubicBezTo>
                  <a:pt x="7978183" y="854766"/>
                  <a:pt x="7968282" y="854586"/>
                  <a:pt x="7956220" y="854946"/>
                </a:cubicBezTo>
                <a:cubicBezTo>
                  <a:pt x="7944158" y="855306"/>
                  <a:pt x="7937497" y="860527"/>
                  <a:pt x="7936237" y="870608"/>
                </a:cubicBezTo>
                <a:cubicBezTo>
                  <a:pt x="7932591" y="869348"/>
                  <a:pt x="7928540" y="869168"/>
                  <a:pt x="7924085" y="870068"/>
                </a:cubicBezTo>
                <a:cubicBezTo>
                  <a:pt x="7919629" y="870968"/>
                  <a:pt x="7917199" y="874029"/>
                  <a:pt x="7916794" y="879249"/>
                </a:cubicBezTo>
                <a:lnTo>
                  <a:pt x="7880069" y="879249"/>
                </a:lnTo>
                <a:cubicBezTo>
                  <a:pt x="7878988" y="880555"/>
                  <a:pt x="7877908" y="882265"/>
                  <a:pt x="7876828" y="884381"/>
                </a:cubicBezTo>
                <a:cubicBezTo>
                  <a:pt x="7875748" y="886496"/>
                  <a:pt x="7874668" y="887666"/>
                  <a:pt x="7873588" y="887891"/>
                </a:cubicBezTo>
                <a:cubicBezTo>
                  <a:pt x="7872552" y="887530"/>
                  <a:pt x="7871922" y="886091"/>
                  <a:pt x="7871697" y="883570"/>
                </a:cubicBezTo>
                <a:cubicBezTo>
                  <a:pt x="7871472" y="881050"/>
                  <a:pt x="7871382" y="879609"/>
                  <a:pt x="7871427" y="879249"/>
                </a:cubicBezTo>
                <a:cubicBezTo>
                  <a:pt x="7864586" y="879249"/>
                  <a:pt x="7858825" y="881410"/>
                  <a:pt x="7854145" y="885730"/>
                </a:cubicBezTo>
                <a:lnTo>
                  <a:pt x="7795816" y="885730"/>
                </a:lnTo>
                <a:lnTo>
                  <a:pt x="7789335" y="879249"/>
                </a:lnTo>
                <a:cubicBezTo>
                  <a:pt x="7780874" y="878889"/>
                  <a:pt x="7772953" y="877449"/>
                  <a:pt x="7765572" y="874929"/>
                </a:cubicBezTo>
                <a:cubicBezTo>
                  <a:pt x="7758191" y="872408"/>
                  <a:pt x="7750269" y="870968"/>
                  <a:pt x="7741808" y="870608"/>
                </a:cubicBezTo>
                <a:cubicBezTo>
                  <a:pt x="7738523" y="871103"/>
                  <a:pt x="7731592" y="873354"/>
                  <a:pt x="7721015" y="877359"/>
                </a:cubicBezTo>
                <a:cubicBezTo>
                  <a:pt x="7710439" y="881365"/>
                  <a:pt x="7702968" y="884155"/>
                  <a:pt x="7698602" y="885730"/>
                </a:cubicBezTo>
                <a:lnTo>
                  <a:pt x="7687800" y="870608"/>
                </a:lnTo>
                <a:lnTo>
                  <a:pt x="7711564" y="870608"/>
                </a:lnTo>
                <a:cubicBezTo>
                  <a:pt x="7719215" y="865162"/>
                  <a:pt x="7727676" y="860392"/>
                  <a:pt x="7736947" y="856296"/>
                </a:cubicBezTo>
                <a:cubicBezTo>
                  <a:pt x="7746219" y="852201"/>
                  <a:pt x="7755760" y="849050"/>
                  <a:pt x="7765572" y="846845"/>
                </a:cubicBezTo>
                <a:cubicBezTo>
                  <a:pt x="7763411" y="836403"/>
                  <a:pt x="7767732" y="831362"/>
                  <a:pt x="7778534" y="831723"/>
                </a:cubicBezTo>
                <a:cubicBezTo>
                  <a:pt x="7788165" y="831182"/>
                  <a:pt x="7797526" y="829022"/>
                  <a:pt x="7806617" y="825241"/>
                </a:cubicBezTo>
                <a:cubicBezTo>
                  <a:pt x="7815709" y="821461"/>
                  <a:pt x="7825070" y="819301"/>
                  <a:pt x="7834702" y="818761"/>
                </a:cubicBezTo>
                <a:lnTo>
                  <a:pt x="7845503" y="810119"/>
                </a:lnTo>
                <a:cubicBezTo>
                  <a:pt x="7849734" y="809984"/>
                  <a:pt x="7852615" y="808634"/>
                  <a:pt x="7854145" y="806068"/>
                </a:cubicBezTo>
                <a:cubicBezTo>
                  <a:pt x="7855675" y="803503"/>
                  <a:pt x="7856395" y="800533"/>
                  <a:pt x="7856305" y="797157"/>
                </a:cubicBezTo>
                <a:cubicBezTo>
                  <a:pt x="7857745" y="784736"/>
                  <a:pt x="7865667" y="776634"/>
                  <a:pt x="7880069" y="772854"/>
                </a:cubicBezTo>
                <a:cubicBezTo>
                  <a:pt x="7894471" y="769073"/>
                  <a:pt x="7906712" y="766373"/>
                  <a:pt x="7916794" y="764752"/>
                </a:cubicBezTo>
                <a:lnTo>
                  <a:pt x="7910313" y="749630"/>
                </a:lnTo>
                <a:cubicBezTo>
                  <a:pt x="7906848" y="749676"/>
                  <a:pt x="7902977" y="749045"/>
                  <a:pt x="7898701" y="747740"/>
                </a:cubicBezTo>
                <a:cubicBezTo>
                  <a:pt x="7894426" y="746435"/>
                  <a:pt x="7891095" y="744184"/>
                  <a:pt x="7888710" y="740989"/>
                </a:cubicBezTo>
                <a:lnTo>
                  <a:pt x="7856305" y="740989"/>
                </a:lnTo>
                <a:lnTo>
                  <a:pt x="7854145" y="723707"/>
                </a:lnTo>
                <a:cubicBezTo>
                  <a:pt x="7855450" y="723752"/>
                  <a:pt x="7857160" y="723662"/>
                  <a:pt x="7859275" y="723437"/>
                </a:cubicBezTo>
                <a:cubicBezTo>
                  <a:pt x="7861391" y="723211"/>
                  <a:pt x="7862561" y="722582"/>
                  <a:pt x="7862786" y="721546"/>
                </a:cubicBezTo>
                <a:cubicBezTo>
                  <a:pt x="7862471" y="719476"/>
                  <a:pt x="7860941" y="718216"/>
                  <a:pt x="7858195" y="717766"/>
                </a:cubicBezTo>
                <a:cubicBezTo>
                  <a:pt x="7855450" y="717316"/>
                  <a:pt x="7853380" y="717136"/>
                  <a:pt x="7851984" y="717226"/>
                </a:cubicBezTo>
                <a:cubicBezTo>
                  <a:pt x="7849464" y="717090"/>
                  <a:pt x="7846404" y="717360"/>
                  <a:pt x="7842803" y="718036"/>
                </a:cubicBezTo>
                <a:cubicBezTo>
                  <a:pt x="7839202" y="718711"/>
                  <a:pt x="7837222" y="720601"/>
                  <a:pt x="7836862" y="723707"/>
                </a:cubicBezTo>
                <a:lnTo>
                  <a:pt x="7808778" y="723707"/>
                </a:lnTo>
                <a:cubicBezTo>
                  <a:pt x="7809498" y="714705"/>
                  <a:pt x="7812378" y="710024"/>
                  <a:pt x="7817419" y="709664"/>
                </a:cubicBezTo>
                <a:cubicBezTo>
                  <a:pt x="7822460" y="709304"/>
                  <a:pt x="7825341" y="708945"/>
                  <a:pt x="7826060" y="708585"/>
                </a:cubicBezTo>
                <a:cubicBezTo>
                  <a:pt x="7825791" y="706289"/>
                  <a:pt x="7824170" y="703859"/>
                  <a:pt x="7821200" y="701293"/>
                </a:cubicBezTo>
                <a:cubicBezTo>
                  <a:pt x="7818229" y="698728"/>
                  <a:pt x="7815529" y="696837"/>
                  <a:pt x="7813099" y="695622"/>
                </a:cubicBezTo>
                <a:cubicBezTo>
                  <a:pt x="7810578" y="695262"/>
                  <a:pt x="7809138" y="693822"/>
                  <a:pt x="7808778" y="691302"/>
                </a:cubicBezTo>
                <a:cubicBezTo>
                  <a:pt x="7809408" y="686486"/>
                  <a:pt x="7812468" y="680455"/>
                  <a:pt x="7817960" y="673209"/>
                </a:cubicBezTo>
                <a:cubicBezTo>
                  <a:pt x="7823450" y="665963"/>
                  <a:pt x="7827591" y="660472"/>
                  <a:pt x="7830381" y="656737"/>
                </a:cubicBezTo>
                <a:lnTo>
                  <a:pt x="7847664" y="648095"/>
                </a:lnTo>
                <a:cubicBezTo>
                  <a:pt x="7847529" y="642740"/>
                  <a:pt x="7848339" y="638869"/>
                  <a:pt x="7850094" y="636484"/>
                </a:cubicBezTo>
                <a:cubicBezTo>
                  <a:pt x="7851849" y="634098"/>
                  <a:pt x="7855360" y="632928"/>
                  <a:pt x="7860625" y="632973"/>
                </a:cubicBezTo>
                <a:lnTo>
                  <a:pt x="7875748" y="626492"/>
                </a:lnTo>
                <a:cubicBezTo>
                  <a:pt x="7884389" y="625142"/>
                  <a:pt x="7889250" y="619741"/>
                  <a:pt x="7890330" y="610290"/>
                </a:cubicBezTo>
                <a:cubicBezTo>
                  <a:pt x="7891410" y="600838"/>
                  <a:pt x="7895191" y="595438"/>
                  <a:pt x="7901672" y="594088"/>
                </a:cubicBezTo>
                <a:cubicBezTo>
                  <a:pt x="7908828" y="588912"/>
                  <a:pt x="7918819" y="581981"/>
                  <a:pt x="7931646" y="573294"/>
                </a:cubicBezTo>
                <a:cubicBezTo>
                  <a:pt x="7944473" y="564608"/>
                  <a:pt x="7956084" y="559297"/>
                  <a:pt x="7966481" y="557362"/>
                </a:cubicBezTo>
                <a:cubicBezTo>
                  <a:pt x="7971702" y="557317"/>
                  <a:pt x="7978543" y="555787"/>
                  <a:pt x="7987004" y="552771"/>
                </a:cubicBezTo>
                <a:cubicBezTo>
                  <a:pt x="7995466" y="549756"/>
                  <a:pt x="8000146" y="545525"/>
                  <a:pt x="8001046" y="540080"/>
                </a:cubicBezTo>
                <a:cubicBezTo>
                  <a:pt x="8005817" y="540620"/>
                  <a:pt x="8010858" y="541160"/>
                  <a:pt x="8016168" y="541700"/>
                </a:cubicBezTo>
                <a:cubicBezTo>
                  <a:pt x="8021479" y="542240"/>
                  <a:pt x="8024360" y="539539"/>
                  <a:pt x="8024810" y="533599"/>
                </a:cubicBezTo>
                <a:cubicBezTo>
                  <a:pt x="8028140" y="532383"/>
                  <a:pt x="8031741" y="531033"/>
                  <a:pt x="8035611" y="529548"/>
                </a:cubicBezTo>
                <a:cubicBezTo>
                  <a:pt x="8039482" y="528063"/>
                  <a:pt x="8043082" y="527253"/>
                  <a:pt x="8046413" y="527117"/>
                </a:cubicBezTo>
                <a:cubicBezTo>
                  <a:pt x="8052669" y="526667"/>
                  <a:pt x="8067161" y="523787"/>
                  <a:pt x="8089889" y="518476"/>
                </a:cubicBezTo>
                <a:cubicBezTo>
                  <a:pt x="8112617" y="513166"/>
                  <a:pt x="8125489" y="508125"/>
                  <a:pt x="8128505" y="503354"/>
                </a:cubicBezTo>
                <a:cubicBezTo>
                  <a:pt x="8136876" y="502724"/>
                  <a:pt x="8144437" y="500204"/>
                  <a:pt x="8151188" y="495793"/>
                </a:cubicBezTo>
                <a:cubicBezTo>
                  <a:pt x="8157939" y="491382"/>
                  <a:pt x="8165500" y="488862"/>
                  <a:pt x="8173872" y="488232"/>
                </a:cubicBezTo>
                <a:lnTo>
                  <a:pt x="8188994" y="496873"/>
                </a:lnTo>
                <a:cubicBezTo>
                  <a:pt x="8192370" y="496918"/>
                  <a:pt x="8195880" y="496288"/>
                  <a:pt x="8199525" y="494983"/>
                </a:cubicBezTo>
                <a:cubicBezTo>
                  <a:pt x="8203171" y="493678"/>
                  <a:pt x="8206141" y="491427"/>
                  <a:pt x="8208437" y="488232"/>
                </a:cubicBezTo>
                <a:cubicBezTo>
                  <a:pt x="8215503" y="488727"/>
                  <a:pt x="8226214" y="488277"/>
                  <a:pt x="8240572" y="486882"/>
                </a:cubicBezTo>
                <a:cubicBezTo>
                  <a:pt x="8254929" y="485486"/>
                  <a:pt x="8262940" y="480175"/>
                  <a:pt x="8264605" y="470950"/>
                </a:cubicBezTo>
                <a:cubicBezTo>
                  <a:pt x="8269466" y="471534"/>
                  <a:pt x="8274866" y="471985"/>
                  <a:pt x="8280807" y="472299"/>
                </a:cubicBezTo>
                <a:cubicBezTo>
                  <a:pt x="8286748" y="472615"/>
                  <a:pt x="8289989" y="469284"/>
                  <a:pt x="8290528" y="462308"/>
                </a:cubicBezTo>
                <a:cubicBezTo>
                  <a:pt x="8293859" y="461093"/>
                  <a:pt x="8297460" y="459743"/>
                  <a:pt x="8301330" y="458257"/>
                </a:cubicBezTo>
                <a:cubicBezTo>
                  <a:pt x="8305201" y="456772"/>
                  <a:pt x="8308801" y="455962"/>
                  <a:pt x="8312132" y="455827"/>
                </a:cubicBezTo>
                <a:cubicBezTo>
                  <a:pt x="8319603" y="454612"/>
                  <a:pt x="8335445" y="451642"/>
                  <a:pt x="8359659" y="446916"/>
                </a:cubicBezTo>
                <a:cubicBezTo>
                  <a:pt x="8383873" y="442190"/>
                  <a:pt x="8397554" y="436519"/>
                  <a:pt x="8400705" y="429903"/>
                </a:cubicBezTo>
                <a:cubicBezTo>
                  <a:pt x="8409256" y="429273"/>
                  <a:pt x="8417538" y="426753"/>
                  <a:pt x="8425548" y="422342"/>
                </a:cubicBezTo>
                <a:cubicBezTo>
                  <a:pt x="8433560" y="417931"/>
                  <a:pt x="8441841" y="415411"/>
                  <a:pt x="8450392" y="414781"/>
                </a:cubicBezTo>
                <a:cubicBezTo>
                  <a:pt x="8454218" y="421127"/>
                  <a:pt x="8460069" y="424097"/>
                  <a:pt x="8467945" y="423692"/>
                </a:cubicBezTo>
                <a:cubicBezTo>
                  <a:pt x="8475821" y="423287"/>
                  <a:pt x="8482212" y="420317"/>
                  <a:pt x="8487118" y="414781"/>
                </a:cubicBezTo>
                <a:cubicBezTo>
                  <a:pt x="8498866" y="414434"/>
                  <a:pt x="8520736" y="411287"/>
                  <a:pt x="8552727" y="405340"/>
                </a:cubicBezTo>
                <a:cubicBezTo>
                  <a:pt x="8584719" y="399392"/>
                  <a:pt x="8616830" y="392725"/>
                  <a:pt x="8649062" y="385337"/>
                </a:cubicBezTo>
                <a:cubicBezTo>
                  <a:pt x="8681293" y="377949"/>
                  <a:pt x="8703643" y="371922"/>
                  <a:pt x="8716111" y="367254"/>
                </a:cubicBezTo>
                <a:lnTo>
                  <a:pt x="8765798" y="302445"/>
                </a:lnTo>
                <a:cubicBezTo>
                  <a:pt x="8764898" y="299024"/>
                  <a:pt x="8765078" y="295064"/>
                  <a:pt x="8766339" y="290563"/>
                </a:cubicBezTo>
                <a:cubicBezTo>
                  <a:pt x="8767599" y="286062"/>
                  <a:pt x="8768859" y="282101"/>
                  <a:pt x="8770120" y="278681"/>
                </a:cubicBezTo>
                <a:lnTo>
                  <a:pt x="8856532" y="162024"/>
                </a:lnTo>
                <a:cubicBezTo>
                  <a:pt x="8873229" y="138395"/>
                  <a:pt x="8892222" y="110041"/>
                  <a:pt x="8913510" y="76961"/>
                </a:cubicBezTo>
                <a:cubicBezTo>
                  <a:pt x="8934798" y="43882"/>
                  <a:pt x="8955411" y="18228"/>
                  <a:pt x="8975349" y="0"/>
                </a:cubicBezTo>
                <a:close/>
              </a:path>
            </a:pathLst>
          </a:custGeom>
          <a:effectLst/>
        </p:spPr>
        <p:txBody>
          <a:bodyPr wrap="square">
            <a:noAutofit/>
          </a:bodyPr>
          <a:lstStyle/>
          <a:p>
            <a:endParaRPr lang="en-US" dirty="0"/>
          </a:p>
        </p:txBody>
      </p:sp>
    </p:spTree>
    <p:extLst>
      <p:ext uri="{BB962C8B-B14F-4D97-AF65-F5344CB8AC3E}">
        <p14:creationId xmlns:p14="http://schemas.microsoft.com/office/powerpoint/2010/main" val="1598124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nodePh="1">
                                  <p:stCondLst>
                                    <p:cond delay="0"/>
                                  </p:stCondLst>
                                  <p:endCondLst>
                                    <p:cond evt="begin" delay="0">
                                      <p:tn val="5"/>
                                    </p:cond>
                                  </p:end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ppt_x"/>
                                          </p:val>
                                        </p:tav>
                                        <p:tav tm="100000">
                                          <p:val>
                                            <p:strVal val="#ppt_x"/>
                                          </p:val>
                                        </p:tav>
                                      </p:tavLst>
                                    </p:anim>
                                    <p:anim calcmode="lin" valueType="num">
                                      <p:cBhvr additive="base">
                                        <p:cTn id="8" dur="1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Lst>
  </p:timing>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2_Saeed Faal SWOT 111">
    <p:bg>
      <p:bgPr>
        <a:solidFill>
          <a:schemeClr val="bg1"/>
        </a:solidFill>
        <a:effectLst/>
      </p:bgPr>
    </p:bg>
    <p:spTree>
      <p:nvGrpSpPr>
        <p:cNvPr id="1" name=""/>
        <p:cNvGrpSpPr/>
        <p:nvPr/>
      </p:nvGrpSpPr>
      <p:grpSpPr>
        <a:xfrm>
          <a:off x="0" y="0"/>
          <a:ext cx="0" cy="0"/>
          <a:chOff x="0" y="0"/>
          <a:chExt cx="0" cy="0"/>
        </a:xfrm>
      </p:grpSpPr>
      <p:sp>
        <p:nvSpPr>
          <p:cNvPr id="36" name="Picture Placeholder 35">
            <a:extLst>
              <a:ext uri="{FF2B5EF4-FFF2-40B4-BE49-F238E27FC236}">
                <a16:creationId xmlns:a16="http://schemas.microsoft.com/office/drawing/2014/main" id="{ACFE45E8-DD28-E050-CEC6-54A471D96CAA}"/>
              </a:ext>
            </a:extLst>
          </p:cNvPr>
          <p:cNvSpPr>
            <a:spLocks noGrp="1"/>
          </p:cNvSpPr>
          <p:nvPr>
            <p:ph type="pic" sz="quarter" idx="10"/>
          </p:nvPr>
        </p:nvSpPr>
        <p:spPr>
          <a:xfrm>
            <a:off x="1095250" y="383479"/>
            <a:ext cx="10001500" cy="2601022"/>
          </a:xfrm>
          <a:custGeom>
            <a:avLst/>
            <a:gdLst>
              <a:gd name="connsiteX0" fmla="*/ 7886549 w 10001500"/>
              <a:gd name="connsiteY0" fmla="*/ 2471403 h 2601022"/>
              <a:gd name="connsiteX1" fmla="*/ 7887900 w 10001500"/>
              <a:gd name="connsiteY1" fmla="*/ 2476534 h 2601022"/>
              <a:gd name="connsiteX2" fmla="*/ 7890870 w 10001500"/>
              <a:gd name="connsiteY2" fmla="*/ 2480045 h 2601022"/>
              <a:gd name="connsiteX3" fmla="*/ 7894651 w 10001500"/>
              <a:gd name="connsiteY3" fmla="*/ 2477614 h 2601022"/>
              <a:gd name="connsiteX4" fmla="*/ 7895191 w 10001500"/>
              <a:gd name="connsiteY4" fmla="*/ 2473563 h 2601022"/>
              <a:gd name="connsiteX5" fmla="*/ 559785 w 10001500"/>
              <a:gd name="connsiteY5" fmla="*/ 2373418 h 2601022"/>
              <a:gd name="connsiteX6" fmla="*/ 537756 w 10001500"/>
              <a:gd name="connsiteY6" fmla="*/ 2382489 h 2601022"/>
              <a:gd name="connsiteX7" fmla="*/ 515728 w 10001500"/>
              <a:gd name="connsiteY7" fmla="*/ 2391560 h 2601022"/>
              <a:gd name="connsiteX8" fmla="*/ 565292 w 10001500"/>
              <a:gd name="connsiteY8" fmla="*/ 2390264 h 2601022"/>
              <a:gd name="connsiteX9" fmla="*/ 609025 w 10001500"/>
              <a:gd name="connsiteY9" fmla="*/ 2373418 h 2601022"/>
              <a:gd name="connsiteX10" fmla="*/ 621983 w 10001500"/>
              <a:gd name="connsiteY10" fmla="*/ 2363052 h 2601022"/>
              <a:gd name="connsiteX11" fmla="*/ 635589 w 10001500"/>
              <a:gd name="connsiteY11" fmla="*/ 2369207 h 2601022"/>
              <a:gd name="connsiteX12" fmla="*/ 653083 w 10001500"/>
              <a:gd name="connsiteY12" fmla="*/ 2365644 h 2601022"/>
              <a:gd name="connsiteX13" fmla="*/ 6222413 w 10001500"/>
              <a:gd name="connsiteY13" fmla="*/ 2308641 h 2601022"/>
              <a:gd name="connsiteX14" fmla="*/ 6209455 w 10001500"/>
              <a:gd name="connsiteY14" fmla="*/ 2316415 h 2601022"/>
              <a:gd name="connsiteX15" fmla="*/ 6203300 w 10001500"/>
              <a:gd name="connsiteY15" fmla="*/ 2315768 h 2601022"/>
              <a:gd name="connsiteX16" fmla="*/ 6199089 w 10001500"/>
              <a:gd name="connsiteY16" fmla="*/ 2319007 h 2601022"/>
              <a:gd name="connsiteX17" fmla="*/ 6200708 w 10001500"/>
              <a:gd name="connsiteY17" fmla="*/ 2323866 h 2601022"/>
              <a:gd name="connsiteX18" fmla="*/ 6204272 w 10001500"/>
              <a:gd name="connsiteY18" fmla="*/ 2326782 h 2601022"/>
              <a:gd name="connsiteX19" fmla="*/ 6209455 w 10001500"/>
              <a:gd name="connsiteY19" fmla="*/ 2321599 h 2601022"/>
              <a:gd name="connsiteX20" fmla="*/ 362824 w 10001500"/>
              <a:gd name="connsiteY20" fmla="*/ 2308629 h 2601022"/>
              <a:gd name="connsiteX21" fmla="*/ 378373 w 10001500"/>
              <a:gd name="connsiteY21" fmla="*/ 2321586 h 2601022"/>
              <a:gd name="connsiteX22" fmla="*/ 389064 w 10001500"/>
              <a:gd name="connsiteY22" fmla="*/ 2318023 h 2601022"/>
              <a:gd name="connsiteX23" fmla="*/ 393923 w 10001500"/>
              <a:gd name="connsiteY23" fmla="*/ 2308629 h 2601022"/>
              <a:gd name="connsiteX24" fmla="*/ 6263878 w 10001500"/>
              <a:gd name="connsiteY24" fmla="*/ 2295683 h 2601022"/>
              <a:gd name="connsiteX25" fmla="*/ 6261287 w 10001500"/>
              <a:gd name="connsiteY25" fmla="*/ 2298275 h 2601022"/>
              <a:gd name="connsiteX26" fmla="*/ 6261611 w 10001500"/>
              <a:gd name="connsiteY26" fmla="*/ 2303134 h 2601022"/>
              <a:gd name="connsiteX27" fmla="*/ 6263878 w 10001500"/>
              <a:gd name="connsiteY27" fmla="*/ 2306049 h 2601022"/>
              <a:gd name="connsiteX28" fmla="*/ 6271653 w 10001500"/>
              <a:gd name="connsiteY28" fmla="*/ 2306049 h 2601022"/>
              <a:gd name="connsiteX29" fmla="*/ 6269710 w 10001500"/>
              <a:gd name="connsiteY29" fmla="*/ 2298922 h 2601022"/>
              <a:gd name="connsiteX30" fmla="*/ 6263878 w 10001500"/>
              <a:gd name="connsiteY30" fmla="*/ 2295683 h 2601022"/>
              <a:gd name="connsiteX31" fmla="*/ 6341627 w 10001500"/>
              <a:gd name="connsiteY31" fmla="*/ 2261992 h 2601022"/>
              <a:gd name="connsiteX32" fmla="*/ 6341627 w 10001500"/>
              <a:gd name="connsiteY32" fmla="*/ 2264584 h 2601022"/>
              <a:gd name="connsiteX33" fmla="*/ 6346810 w 10001500"/>
              <a:gd name="connsiteY33" fmla="*/ 2272358 h 2601022"/>
              <a:gd name="connsiteX34" fmla="*/ 6351993 w 10001500"/>
              <a:gd name="connsiteY34" fmla="*/ 2267176 h 2601022"/>
              <a:gd name="connsiteX35" fmla="*/ 6346810 w 10001500"/>
              <a:gd name="connsiteY35" fmla="*/ 2261992 h 2601022"/>
              <a:gd name="connsiteX36" fmla="*/ 8251643 w 10001500"/>
              <a:gd name="connsiteY36" fmla="*/ 2246730 h 2601022"/>
              <a:gd name="connsiteX37" fmla="*/ 8253263 w 10001500"/>
              <a:gd name="connsiteY37" fmla="*/ 2252671 h 2601022"/>
              <a:gd name="connsiteX38" fmla="*/ 8258124 w 10001500"/>
              <a:gd name="connsiteY38" fmla="*/ 2255371 h 2601022"/>
              <a:gd name="connsiteX39" fmla="*/ 8260284 w 10001500"/>
              <a:gd name="connsiteY39" fmla="*/ 2251051 h 2601022"/>
              <a:gd name="connsiteX40" fmla="*/ 8258664 w 10001500"/>
              <a:gd name="connsiteY40" fmla="*/ 2247271 h 2601022"/>
              <a:gd name="connsiteX41" fmla="*/ 8253803 w 10001500"/>
              <a:gd name="connsiteY41" fmla="*/ 2246730 h 2601022"/>
              <a:gd name="connsiteX42" fmla="*/ 181412 w 10001500"/>
              <a:gd name="connsiteY42" fmla="*/ 2217923 h 2601022"/>
              <a:gd name="connsiteX43" fmla="*/ 194370 w 10001500"/>
              <a:gd name="connsiteY43" fmla="*/ 2220515 h 2601022"/>
              <a:gd name="connsiteX44" fmla="*/ 186595 w 10001500"/>
              <a:gd name="connsiteY44" fmla="*/ 2228289 h 2601022"/>
              <a:gd name="connsiteX45" fmla="*/ 179144 w 10001500"/>
              <a:gd name="connsiteY45" fmla="*/ 2226346 h 2601022"/>
              <a:gd name="connsiteX46" fmla="*/ 173637 w 10001500"/>
              <a:gd name="connsiteY46" fmla="*/ 2220515 h 2601022"/>
              <a:gd name="connsiteX47" fmla="*/ 176552 w 10001500"/>
              <a:gd name="connsiteY47" fmla="*/ 2218247 h 2601022"/>
              <a:gd name="connsiteX48" fmla="*/ 181412 w 10001500"/>
              <a:gd name="connsiteY48" fmla="*/ 2217923 h 2601022"/>
              <a:gd name="connsiteX49" fmla="*/ 222877 w 10001500"/>
              <a:gd name="connsiteY49" fmla="*/ 2212739 h 2601022"/>
              <a:gd name="connsiteX50" fmla="*/ 204736 w 10001500"/>
              <a:gd name="connsiteY50" fmla="*/ 2220515 h 2601022"/>
              <a:gd name="connsiteX51" fmla="*/ 213807 w 10001500"/>
              <a:gd name="connsiteY51" fmla="*/ 2215655 h 2601022"/>
              <a:gd name="connsiteX52" fmla="*/ 222877 w 10001500"/>
              <a:gd name="connsiteY52" fmla="*/ 2212739 h 2601022"/>
              <a:gd name="connsiteX53" fmla="*/ 971849 w 10001500"/>
              <a:gd name="connsiteY53" fmla="*/ 2210148 h 2601022"/>
              <a:gd name="connsiteX54" fmla="*/ 979624 w 10001500"/>
              <a:gd name="connsiteY54" fmla="*/ 2220515 h 2601022"/>
              <a:gd name="connsiteX55" fmla="*/ 986751 w 10001500"/>
              <a:gd name="connsiteY55" fmla="*/ 2218571 h 2601022"/>
              <a:gd name="connsiteX56" fmla="*/ 989990 w 10001500"/>
              <a:gd name="connsiteY56" fmla="*/ 2212739 h 2601022"/>
              <a:gd name="connsiteX57" fmla="*/ 238427 w 10001500"/>
              <a:gd name="connsiteY57" fmla="*/ 2207557 h 2601022"/>
              <a:gd name="connsiteX58" fmla="*/ 222877 w 10001500"/>
              <a:gd name="connsiteY58" fmla="*/ 2212739 h 2601022"/>
              <a:gd name="connsiteX59" fmla="*/ 229680 w 10001500"/>
              <a:gd name="connsiteY59" fmla="*/ 2208204 h 2601022"/>
              <a:gd name="connsiteX60" fmla="*/ 238427 w 10001500"/>
              <a:gd name="connsiteY60" fmla="*/ 2207557 h 2601022"/>
              <a:gd name="connsiteX61" fmla="*/ 6471206 w 10001500"/>
              <a:gd name="connsiteY61" fmla="*/ 2204977 h 2601022"/>
              <a:gd name="connsiteX62" fmla="*/ 6471206 w 10001500"/>
              <a:gd name="connsiteY62" fmla="*/ 2207568 h 2601022"/>
              <a:gd name="connsiteX63" fmla="*/ 6471854 w 10001500"/>
              <a:gd name="connsiteY63" fmla="*/ 2212428 h 2601022"/>
              <a:gd name="connsiteX64" fmla="*/ 6476390 w 10001500"/>
              <a:gd name="connsiteY64" fmla="*/ 2215343 h 2601022"/>
              <a:gd name="connsiteX65" fmla="*/ 6479953 w 10001500"/>
              <a:gd name="connsiteY65" fmla="*/ 2212428 h 2601022"/>
              <a:gd name="connsiteX66" fmla="*/ 6481573 w 10001500"/>
              <a:gd name="connsiteY66" fmla="*/ 2207568 h 2601022"/>
              <a:gd name="connsiteX67" fmla="*/ 1407237 w 10001500"/>
              <a:gd name="connsiteY67" fmla="*/ 2197190 h 2601022"/>
              <a:gd name="connsiteX68" fmla="*/ 1404970 w 10001500"/>
              <a:gd name="connsiteY68" fmla="*/ 2202373 h 2601022"/>
              <a:gd name="connsiteX69" fmla="*/ 1404646 w 10001500"/>
              <a:gd name="connsiteY69" fmla="*/ 2207557 h 2601022"/>
              <a:gd name="connsiteX70" fmla="*/ 1357998 w 10001500"/>
              <a:gd name="connsiteY70" fmla="*/ 2223754 h 2601022"/>
              <a:gd name="connsiteX71" fmla="*/ 1311348 w 10001500"/>
              <a:gd name="connsiteY71" fmla="*/ 2236064 h 2601022"/>
              <a:gd name="connsiteX72" fmla="*/ 1311348 w 10001500"/>
              <a:gd name="connsiteY72" fmla="*/ 2238656 h 2601022"/>
              <a:gd name="connsiteX73" fmla="*/ 1311996 w 10001500"/>
              <a:gd name="connsiteY73" fmla="*/ 2245783 h 2601022"/>
              <a:gd name="connsiteX74" fmla="*/ 1316531 w 10001500"/>
              <a:gd name="connsiteY74" fmla="*/ 2249022 h 2601022"/>
              <a:gd name="connsiteX75" fmla="*/ 1321714 w 10001500"/>
              <a:gd name="connsiteY75" fmla="*/ 2246430 h 2601022"/>
              <a:gd name="connsiteX76" fmla="*/ 1359941 w 10001500"/>
              <a:gd name="connsiteY76" fmla="*/ 2226022 h 2601022"/>
              <a:gd name="connsiteX77" fmla="*/ 1409829 w 10001500"/>
              <a:gd name="connsiteY77" fmla="*/ 2207557 h 2601022"/>
              <a:gd name="connsiteX78" fmla="*/ 1408533 w 10001500"/>
              <a:gd name="connsiteY78" fmla="*/ 2201402 h 2601022"/>
              <a:gd name="connsiteX79" fmla="*/ 1407237 w 10001500"/>
              <a:gd name="connsiteY79" fmla="*/ 2197190 h 2601022"/>
              <a:gd name="connsiteX80" fmla="*/ 4160806 w 10001500"/>
              <a:gd name="connsiteY80" fmla="*/ 2196502 h 2601022"/>
              <a:gd name="connsiteX81" fmla="*/ 4161347 w 10001500"/>
              <a:gd name="connsiteY81" fmla="*/ 2209194 h 2601022"/>
              <a:gd name="connsiteX82" fmla="*/ 4171609 w 10001500"/>
              <a:gd name="connsiteY82" fmla="*/ 2213785 h 2601022"/>
              <a:gd name="connsiteX83" fmla="*/ 4180250 w 10001500"/>
              <a:gd name="connsiteY83" fmla="*/ 2213785 h 2601022"/>
              <a:gd name="connsiteX84" fmla="*/ 1469436 w 10001500"/>
              <a:gd name="connsiteY84" fmla="*/ 2186824 h 2601022"/>
              <a:gd name="connsiteX85" fmla="*/ 1477212 w 10001500"/>
              <a:gd name="connsiteY85" fmla="*/ 2197190 h 2601022"/>
              <a:gd name="connsiteX86" fmla="*/ 1484337 w 10001500"/>
              <a:gd name="connsiteY86" fmla="*/ 2195246 h 2601022"/>
              <a:gd name="connsiteX87" fmla="*/ 1487577 w 10001500"/>
              <a:gd name="connsiteY87" fmla="*/ 2189416 h 2601022"/>
              <a:gd name="connsiteX88" fmla="*/ 8268926 w 10001500"/>
              <a:gd name="connsiteY88" fmla="*/ 2181921 h 2601022"/>
              <a:gd name="connsiteX89" fmla="*/ 8261905 w 10001500"/>
              <a:gd name="connsiteY89" fmla="*/ 2189752 h 2601022"/>
              <a:gd name="connsiteX90" fmla="*/ 8258124 w 10001500"/>
              <a:gd name="connsiteY90" fmla="*/ 2199203 h 2601022"/>
              <a:gd name="connsiteX91" fmla="*/ 8262984 w 10001500"/>
              <a:gd name="connsiteY91" fmla="*/ 2204874 h 2601022"/>
              <a:gd name="connsiteX92" fmla="*/ 8271086 w 10001500"/>
              <a:gd name="connsiteY92" fmla="*/ 2205684 h 2601022"/>
              <a:gd name="connsiteX93" fmla="*/ 8275137 w 10001500"/>
              <a:gd name="connsiteY93" fmla="*/ 2205144 h 2601022"/>
              <a:gd name="connsiteX94" fmla="*/ 8277567 w 10001500"/>
              <a:gd name="connsiteY94" fmla="*/ 2201363 h 2601022"/>
              <a:gd name="connsiteX95" fmla="*/ 8274866 w 10001500"/>
              <a:gd name="connsiteY95" fmla="*/ 2190832 h 2601022"/>
              <a:gd name="connsiteX96" fmla="*/ 8268926 w 10001500"/>
              <a:gd name="connsiteY96" fmla="*/ 2181921 h 2601022"/>
              <a:gd name="connsiteX97" fmla="*/ 6507489 w 10001500"/>
              <a:gd name="connsiteY97" fmla="*/ 2179061 h 2601022"/>
              <a:gd name="connsiteX98" fmla="*/ 6512672 w 10001500"/>
              <a:gd name="connsiteY98" fmla="*/ 2192019 h 2601022"/>
              <a:gd name="connsiteX99" fmla="*/ 6517855 w 10001500"/>
              <a:gd name="connsiteY99" fmla="*/ 2192019 h 2601022"/>
              <a:gd name="connsiteX100" fmla="*/ 6513644 w 10001500"/>
              <a:gd name="connsiteY100" fmla="*/ 2184568 h 2601022"/>
              <a:gd name="connsiteX101" fmla="*/ 6507489 w 10001500"/>
              <a:gd name="connsiteY101" fmla="*/ 2179061 h 2601022"/>
              <a:gd name="connsiteX102" fmla="*/ 1083288 w 10001500"/>
              <a:gd name="connsiteY102" fmla="*/ 2171274 h 2601022"/>
              <a:gd name="connsiteX103" fmla="*/ 1081020 w 10001500"/>
              <a:gd name="connsiteY103" fmla="*/ 2174190 h 2601022"/>
              <a:gd name="connsiteX104" fmla="*/ 1080696 w 10001500"/>
              <a:gd name="connsiteY104" fmla="*/ 2179049 h 2601022"/>
              <a:gd name="connsiteX105" fmla="*/ 1015906 w 10001500"/>
              <a:gd name="connsiteY105" fmla="*/ 2204965 h 2601022"/>
              <a:gd name="connsiteX106" fmla="*/ 1026597 w 10001500"/>
              <a:gd name="connsiteY106" fmla="*/ 2209500 h 2601022"/>
              <a:gd name="connsiteX107" fmla="*/ 1039230 w 10001500"/>
              <a:gd name="connsiteY107" fmla="*/ 2210148 h 2601022"/>
              <a:gd name="connsiteX108" fmla="*/ 1072921 w 10001500"/>
              <a:gd name="connsiteY108" fmla="*/ 2189416 h 2601022"/>
              <a:gd name="connsiteX109" fmla="*/ 1082640 w 10001500"/>
              <a:gd name="connsiteY109" fmla="*/ 2187148 h 2601022"/>
              <a:gd name="connsiteX110" fmla="*/ 1088472 w 10001500"/>
              <a:gd name="connsiteY110" fmla="*/ 2179049 h 2601022"/>
              <a:gd name="connsiteX111" fmla="*/ 1087823 w 10001500"/>
              <a:gd name="connsiteY111" fmla="*/ 2174190 h 2601022"/>
              <a:gd name="connsiteX112" fmla="*/ 1083288 w 10001500"/>
              <a:gd name="connsiteY112" fmla="*/ 2171274 h 2601022"/>
              <a:gd name="connsiteX113" fmla="*/ 8124184 w 10001500"/>
              <a:gd name="connsiteY113" fmla="*/ 2171119 h 2601022"/>
              <a:gd name="connsiteX114" fmla="*/ 8120134 w 10001500"/>
              <a:gd name="connsiteY114" fmla="*/ 2177870 h 2601022"/>
              <a:gd name="connsiteX115" fmla="*/ 8117703 w 10001500"/>
              <a:gd name="connsiteY115" fmla="*/ 2186241 h 2601022"/>
              <a:gd name="connsiteX116" fmla="*/ 8111762 w 10001500"/>
              <a:gd name="connsiteY116" fmla="*/ 2188132 h 2601022"/>
              <a:gd name="connsiteX117" fmla="*/ 8109062 w 10001500"/>
              <a:gd name="connsiteY117" fmla="*/ 2194883 h 2601022"/>
              <a:gd name="connsiteX118" fmla="*/ 8110412 w 10001500"/>
              <a:gd name="connsiteY118" fmla="*/ 2198933 h 2601022"/>
              <a:gd name="connsiteX119" fmla="*/ 8113383 w 10001500"/>
              <a:gd name="connsiteY119" fmla="*/ 2201363 h 2601022"/>
              <a:gd name="connsiteX120" fmla="*/ 8117163 w 10001500"/>
              <a:gd name="connsiteY120" fmla="*/ 2195693 h 2601022"/>
              <a:gd name="connsiteX121" fmla="*/ 8117703 w 10001500"/>
              <a:gd name="connsiteY121" fmla="*/ 2188402 h 2601022"/>
              <a:gd name="connsiteX122" fmla="*/ 8124184 w 10001500"/>
              <a:gd name="connsiteY122" fmla="*/ 2175440 h 2601022"/>
              <a:gd name="connsiteX123" fmla="*/ 3197306 w 10001500"/>
              <a:gd name="connsiteY123" fmla="*/ 2157617 h 2601022"/>
              <a:gd name="connsiteX124" fmla="*/ 3194334 w 10001500"/>
              <a:gd name="connsiteY124" fmla="*/ 2158697 h 2601022"/>
              <a:gd name="connsiteX125" fmla="*/ 3192985 w 10001500"/>
              <a:gd name="connsiteY125" fmla="*/ 2159777 h 2601022"/>
              <a:gd name="connsiteX126" fmla="*/ 3193524 w 10001500"/>
              <a:gd name="connsiteY126" fmla="*/ 2164908 h 2601022"/>
              <a:gd name="connsiteX127" fmla="*/ 3197306 w 10001500"/>
              <a:gd name="connsiteY127" fmla="*/ 2168418 h 2601022"/>
              <a:gd name="connsiteX128" fmla="*/ 3199196 w 10001500"/>
              <a:gd name="connsiteY128" fmla="*/ 2165988 h 2601022"/>
              <a:gd name="connsiteX129" fmla="*/ 3199465 w 10001500"/>
              <a:gd name="connsiteY129" fmla="*/ 2161938 h 2601022"/>
              <a:gd name="connsiteX130" fmla="*/ 3197306 w 10001500"/>
              <a:gd name="connsiteY130" fmla="*/ 2157617 h 2601022"/>
              <a:gd name="connsiteX131" fmla="*/ 4160806 w 10001500"/>
              <a:gd name="connsiteY131" fmla="*/ 2155457 h 2601022"/>
              <a:gd name="connsiteX132" fmla="*/ 4162426 w 10001500"/>
              <a:gd name="connsiteY132" fmla="*/ 2164908 h 2601022"/>
              <a:gd name="connsiteX133" fmla="*/ 4167288 w 10001500"/>
              <a:gd name="connsiteY133" fmla="*/ 2172739 h 2601022"/>
              <a:gd name="connsiteX134" fmla="*/ 4169177 w 10001500"/>
              <a:gd name="connsiteY134" fmla="*/ 2168149 h 2601022"/>
              <a:gd name="connsiteX135" fmla="*/ 4169448 w 10001500"/>
              <a:gd name="connsiteY135" fmla="*/ 2161938 h 2601022"/>
              <a:gd name="connsiteX136" fmla="*/ 4174848 w 10001500"/>
              <a:gd name="connsiteY136" fmla="*/ 2161668 h 2601022"/>
              <a:gd name="connsiteX137" fmla="*/ 4180250 w 10001500"/>
              <a:gd name="connsiteY137" fmla="*/ 2159777 h 2601022"/>
              <a:gd name="connsiteX138" fmla="*/ 4172149 w 10001500"/>
              <a:gd name="connsiteY138" fmla="*/ 2157617 h 2601022"/>
              <a:gd name="connsiteX139" fmla="*/ 4160806 w 10001500"/>
              <a:gd name="connsiteY139" fmla="*/ 2155457 h 2601022"/>
              <a:gd name="connsiteX140" fmla="*/ 1565325 w 10001500"/>
              <a:gd name="connsiteY140" fmla="*/ 2145358 h 2601022"/>
              <a:gd name="connsiteX141" fmla="*/ 1562733 w 10001500"/>
              <a:gd name="connsiteY141" fmla="*/ 2146654 h 2601022"/>
              <a:gd name="connsiteX142" fmla="*/ 1560142 w 10001500"/>
              <a:gd name="connsiteY142" fmla="*/ 2147949 h 2601022"/>
              <a:gd name="connsiteX143" fmla="*/ 1561761 w 10001500"/>
              <a:gd name="connsiteY143" fmla="*/ 2154105 h 2601022"/>
              <a:gd name="connsiteX144" fmla="*/ 1565325 w 10001500"/>
              <a:gd name="connsiteY144" fmla="*/ 2158316 h 2601022"/>
              <a:gd name="connsiteX145" fmla="*/ 1569860 w 10001500"/>
              <a:gd name="connsiteY145" fmla="*/ 2155400 h 2601022"/>
              <a:gd name="connsiteX146" fmla="*/ 1570508 w 10001500"/>
              <a:gd name="connsiteY146" fmla="*/ 2150541 h 2601022"/>
              <a:gd name="connsiteX147" fmla="*/ 1565325 w 10001500"/>
              <a:gd name="connsiteY147" fmla="*/ 2145358 h 2601022"/>
              <a:gd name="connsiteX148" fmla="*/ 4204013 w 10001500"/>
              <a:gd name="connsiteY148" fmla="*/ 2144655 h 2601022"/>
              <a:gd name="connsiteX149" fmla="*/ 4208334 w 10001500"/>
              <a:gd name="connsiteY149" fmla="*/ 2153296 h 2601022"/>
              <a:gd name="connsiteX150" fmla="*/ 4212114 w 10001500"/>
              <a:gd name="connsiteY150" fmla="*/ 2150866 h 2601022"/>
              <a:gd name="connsiteX151" fmla="*/ 4212654 w 10001500"/>
              <a:gd name="connsiteY151" fmla="*/ 2146816 h 2601022"/>
              <a:gd name="connsiteX152" fmla="*/ 4188890 w 10001500"/>
              <a:gd name="connsiteY152" fmla="*/ 2144655 h 2601022"/>
              <a:gd name="connsiteX153" fmla="*/ 4184569 w 10001500"/>
              <a:gd name="connsiteY153" fmla="*/ 2165178 h 2601022"/>
              <a:gd name="connsiteX154" fmla="*/ 4180250 w 10001500"/>
              <a:gd name="connsiteY154" fmla="*/ 2185701 h 2601022"/>
              <a:gd name="connsiteX155" fmla="*/ 4188890 w 10001500"/>
              <a:gd name="connsiteY155" fmla="*/ 2194342 h 2601022"/>
              <a:gd name="connsiteX156" fmla="*/ 4204013 w 10001500"/>
              <a:gd name="connsiteY156" fmla="*/ 2170579 h 2601022"/>
              <a:gd name="connsiteX157" fmla="*/ 4200773 w 10001500"/>
              <a:gd name="connsiteY157" fmla="*/ 2162748 h 2601022"/>
              <a:gd name="connsiteX158" fmla="*/ 4197531 w 10001500"/>
              <a:gd name="connsiteY158" fmla="*/ 2153296 h 2601022"/>
              <a:gd name="connsiteX159" fmla="*/ 8292689 w 10001500"/>
              <a:gd name="connsiteY159" fmla="*/ 2140875 h 2601022"/>
              <a:gd name="connsiteX160" fmla="*/ 8292689 w 10001500"/>
              <a:gd name="connsiteY160" fmla="*/ 2158157 h 2601022"/>
              <a:gd name="connsiteX161" fmla="*/ 8301330 w 10001500"/>
              <a:gd name="connsiteY161" fmla="*/ 2162478 h 2601022"/>
              <a:gd name="connsiteX162" fmla="*/ 8301330 w 10001500"/>
              <a:gd name="connsiteY162" fmla="*/ 2145195 h 2601022"/>
              <a:gd name="connsiteX163" fmla="*/ 458712 w 10001500"/>
              <a:gd name="connsiteY163" fmla="*/ 2140175 h 2601022"/>
              <a:gd name="connsiteX164" fmla="*/ 471023 w 10001500"/>
              <a:gd name="connsiteY164" fmla="*/ 2146330 h 2601022"/>
              <a:gd name="connsiteX165" fmla="*/ 487220 w 10001500"/>
              <a:gd name="connsiteY165" fmla="*/ 2142766 h 2601022"/>
              <a:gd name="connsiteX166" fmla="*/ 8301330 w 10001500"/>
              <a:gd name="connsiteY166" fmla="*/ 2123592 h 2601022"/>
              <a:gd name="connsiteX167" fmla="*/ 8301600 w 10001500"/>
              <a:gd name="connsiteY167" fmla="*/ 2127643 h 2601022"/>
              <a:gd name="connsiteX168" fmla="*/ 8303491 w 10001500"/>
              <a:gd name="connsiteY168" fmla="*/ 2130073 h 2601022"/>
              <a:gd name="connsiteX169" fmla="*/ 8309971 w 10001500"/>
              <a:gd name="connsiteY169" fmla="*/ 2130073 h 2601022"/>
              <a:gd name="connsiteX170" fmla="*/ 8307271 w 10001500"/>
              <a:gd name="connsiteY170" fmla="*/ 2125212 h 2601022"/>
              <a:gd name="connsiteX171" fmla="*/ 8301330 w 10001500"/>
              <a:gd name="connsiteY171" fmla="*/ 2123592 h 2601022"/>
              <a:gd name="connsiteX172" fmla="*/ 3238352 w 10001500"/>
              <a:gd name="connsiteY172" fmla="*/ 2123052 h 2601022"/>
              <a:gd name="connsiteX173" fmla="*/ 3227010 w 10001500"/>
              <a:gd name="connsiteY173" fmla="*/ 2129263 h 2601022"/>
              <a:gd name="connsiteX174" fmla="*/ 3218909 w 10001500"/>
              <a:gd name="connsiteY174" fmla="*/ 2140335 h 2601022"/>
              <a:gd name="connsiteX175" fmla="*/ 3204326 w 10001500"/>
              <a:gd name="connsiteY175" fmla="*/ 2141955 h 2601022"/>
              <a:gd name="connsiteX176" fmla="*/ 3192985 w 10001500"/>
              <a:gd name="connsiteY176" fmla="*/ 2146816 h 2601022"/>
              <a:gd name="connsiteX177" fmla="*/ 3198386 w 10001500"/>
              <a:gd name="connsiteY177" fmla="*/ 2148705 h 2601022"/>
              <a:gd name="connsiteX178" fmla="*/ 3203786 w 10001500"/>
              <a:gd name="connsiteY178" fmla="*/ 2148976 h 2601022"/>
              <a:gd name="connsiteX179" fmla="*/ 3207566 w 10001500"/>
              <a:gd name="connsiteY179" fmla="*/ 2155997 h 2601022"/>
              <a:gd name="connsiteX180" fmla="*/ 3214588 w 10001500"/>
              <a:gd name="connsiteY180" fmla="*/ 2159777 h 2601022"/>
              <a:gd name="connsiteX181" fmla="*/ 3218909 w 10001500"/>
              <a:gd name="connsiteY181" fmla="*/ 2157617 h 2601022"/>
              <a:gd name="connsiteX182" fmla="*/ 3216207 w 10001500"/>
              <a:gd name="connsiteY182" fmla="*/ 2146545 h 2601022"/>
              <a:gd name="connsiteX183" fmla="*/ 3223230 w 10001500"/>
              <a:gd name="connsiteY183" fmla="*/ 2140335 h 2601022"/>
              <a:gd name="connsiteX184" fmla="*/ 3242673 w 10001500"/>
              <a:gd name="connsiteY184" fmla="*/ 2125212 h 2601022"/>
              <a:gd name="connsiteX185" fmla="*/ 1811526 w 10001500"/>
              <a:gd name="connsiteY185" fmla="*/ 2116850 h 2601022"/>
              <a:gd name="connsiteX186" fmla="*/ 1842625 w 10001500"/>
              <a:gd name="connsiteY186" fmla="*/ 2116850 h 2601022"/>
              <a:gd name="connsiteX187" fmla="*/ 1834851 w 10001500"/>
              <a:gd name="connsiteY187" fmla="*/ 2134992 h 2601022"/>
              <a:gd name="connsiteX188" fmla="*/ 1812822 w 10001500"/>
              <a:gd name="connsiteY188" fmla="*/ 2145358 h 2601022"/>
              <a:gd name="connsiteX189" fmla="*/ 1790794 w 10001500"/>
              <a:gd name="connsiteY189" fmla="*/ 2155724 h 2601022"/>
              <a:gd name="connsiteX190" fmla="*/ 1780427 w 10001500"/>
              <a:gd name="connsiteY190" fmla="*/ 2160908 h 2601022"/>
              <a:gd name="connsiteX191" fmla="*/ 1773625 w 10001500"/>
              <a:gd name="connsiteY191" fmla="*/ 2153781 h 2601022"/>
              <a:gd name="connsiteX192" fmla="*/ 1772653 w 10001500"/>
              <a:gd name="connsiteY192" fmla="*/ 2142766 h 2601022"/>
              <a:gd name="connsiteX193" fmla="*/ 1796949 w 10001500"/>
              <a:gd name="connsiteY193" fmla="*/ 2135640 h 2601022"/>
              <a:gd name="connsiteX194" fmla="*/ 1811526 w 10001500"/>
              <a:gd name="connsiteY194" fmla="*/ 2116850 h 2601022"/>
              <a:gd name="connsiteX195" fmla="*/ 243610 w 10001500"/>
              <a:gd name="connsiteY195" fmla="*/ 2116850 h 2601022"/>
              <a:gd name="connsiteX196" fmla="*/ 352457 w 10001500"/>
              <a:gd name="connsiteY196" fmla="*/ 2116850 h 2601022"/>
              <a:gd name="connsiteX197" fmla="*/ 346302 w 10001500"/>
              <a:gd name="connsiteY197" fmla="*/ 2127217 h 2601022"/>
              <a:gd name="connsiteX198" fmla="*/ 334316 w 10001500"/>
              <a:gd name="connsiteY198" fmla="*/ 2129809 h 2601022"/>
              <a:gd name="connsiteX199" fmla="*/ 331725 w 10001500"/>
              <a:gd name="connsiteY199" fmla="*/ 2129809 h 2601022"/>
              <a:gd name="connsiteX200" fmla="*/ 305809 w 10001500"/>
              <a:gd name="connsiteY200" fmla="*/ 2142766 h 2601022"/>
              <a:gd name="connsiteX201" fmla="*/ 279893 w 10001500"/>
              <a:gd name="connsiteY201" fmla="*/ 2140175 h 2601022"/>
              <a:gd name="connsiteX202" fmla="*/ 233243 w 10001500"/>
              <a:gd name="connsiteY202" fmla="*/ 2158316 h 2601022"/>
              <a:gd name="connsiteX203" fmla="*/ 182059 w 10001500"/>
              <a:gd name="connsiteY203" fmla="*/ 2156372 h 2601022"/>
              <a:gd name="connsiteX204" fmla="*/ 142538 w 10001500"/>
              <a:gd name="connsiteY204" fmla="*/ 2166091 h 2601022"/>
              <a:gd name="connsiteX205" fmla="*/ 142538 w 10001500"/>
              <a:gd name="connsiteY205" fmla="*/ 2168683 h 2601022"/>
              <a:gd name="connsiteX206" fmla="*/ 12958 w 10001500"/>
              <a:gd name="connsiteY206" fmla="*/ 2168683 h 2601022"/>
              <a:gd name="connsiteX207" fmla="*/ 5507 w 10001500"/>
              <a:gd name="connsiteY207" fmla="*/ 2168358 h 2601022"/>
              <a:gd name="connsiteX208" fmla="*/ 0 w 10001500"/>
              <a:gd name="connsiteY208" fmla="*/ 2166091 h 2601022"/>
              <a:gd name="connsiteX209" fmla="*/ 41369 w 10001500"/>
              <a:gd name="connsiteY209" fmla="*/ 2149197 h 2601022"/>
              <a:gd name="connsiteX210" fmla="*/ 123629 w 10001500"/>
              <a:gd name="connsiteY210" fmla="*/ 2144974 h 2601022"/>
              <a:gd name="connsiteX211" fmla="*/ 184003 w 10001500"/>
              <a:gd name="connsiteY211" fmla="*/ 2129809 h 2601022"/>
              <a:gd name="connsiteX212" fmla="*/ 233243 w 10001500"/>
              <a:gd name="connsiteY212" fmla="*/ 2129809 h 2601022"/>
              <a:gd name="connsiteX213" fmla="*/ 1630116 w 10001500"/>
              <a:gd name="connsiteY213" fmla="*/ 2114259 h 2601022"/>
              <a:gd name="connsiteX214" fmla="*/ 1624284 w 10001500"/>
              <a:gd name="connsiteY214" fmla="*/ 2117499 h 2601022"/>
              <a:gd name="connsiteX215" fmla="*/ 1622340 w 10001500"/>
              <a:gd name="connsiteY215" fmla="*/ 2124625 h 2601022"/>
              <a:gd name="connsiteX216" fmla="*/ 1601931 w 10001500"/>
              <a:gd name="connsiteY216" fmla="*/ 2130780 h 2601022"/>
              <a:gd name="connsiteX217" fmla="*/ 1583466 w 10001500"/>
              <a:gd name="connsiteY217" fmla="*/ 2142766 h 2601022"/>
              <a:gd name="connsiteX218" fmla="*/ 1606790 w 10001500"/>
              <a:gd name="connsiteY218" fmla="*/ 2134992 h 2601022"/>
              <a:gd name="connsiteX219" fmla="*/ 1623635 w 10001500"/>
              <a:gd name="connsiteY219" fmla="*/ 2128837 h 2601022"/>
              <a:gd name="connsiteX220" fmla="*/ 1640481 w 10001500"/>
              <a:gd name="connsiteY220" fmla="*/ 2124625 h 2601022"/>
              <a:gd name="connsiteX221" fmla="*/ 1645664 w 10001500"/>
              <a:gd name="connsiteY221" fmla="*/ 2122033 h 2601022"/>
              <a:gd name="connsiteX222" fmla="*/ 1639833 w 10001500"/>
              <a:gd name="connsiteY222" fmla="*/ 2116202 h 2601022"/>
              <a:gd name="connsiteX223" fmla="*/ 1630116 w 10001500"/>
              <a:gd name="connsiteY223" fmla="*/ 2114259 h 2601022"/>
              <a:gd name="connsiteX224" fmla="*/ 2970472 w 10001500"/>
              <a:gd name="connsiteY224" fmla="*/ 2110090 h 2601022"/>
              <a:gd name="connsiteX225" fmla="*/ 2971012 w 10001500"/>
              <a:gd name="connsiteY225" fmla="*/ 2115221 h 2601022"/>
              <a:gd name="connsiteX226" fmla="*/ 2974792 w 10001500"/>
              <a:gd name="connsiteY226" fmla="*/ 2118731 h 2601022"/>
              <a:gd name="connsiteX227" fmla="*/ 2981273 w 10001500"/>
              <a:gd name="connsiteY227" fmla="*/ 2118731 h 2601022"/>
              <a:gd name="connsiteX228" fmla="*/ 2977493 w 10001500"/>
              <a:gd name="connsiteY228" fmla="*/ 2111980 h 2601022"/>
              <a:gd name="connsiteX229" fmla="*/ 2970472 w 10001500"/>
              <a:gd name="connsiteY229" fmla="*/ 2110090 h 2601022"/>
              <a:gd name="connsiteX230" fmla="*/ 3242673 w 10001500"/>
              <a:gd name="connsiteY230" fmla="*/ 2097128 h 2601022"/>
              <a:gd name="connsiteX231" fmla="*/ 3249152 w 10001500"/>
              <a:gd name="connsiteY231" fmla="*/ 2103609 h 2601022"/>
              <a:gd name="connsiteX232" fmla="*/ 3262115 w 10001500"/>
              <a:gd name="connsiteY232" fmla="*/ 2099288 h 2601022"/>
              <a:gd name="connsiteX233" fmla="*/ 8320773 w 10001500"/>
              <a:gd name="connsiteY233" fmla="*/ 2091188 h 2601022"/>
              <a:gd name="connsiteX234" fmla="*/ 8316993 w 10001500"/>
              <a:gd name="connsiteY234" fmla="*/ 2097938 h 2601022"/>
              <a:gd name="connsiteX235" fmla="*/ 8316452 w 10001500"/>
              <a:gd name="connsiteY235" fmla="*/ 2106310 h 2601022"/>
              <a:gd name="connsiteX236" fmla="*/ 8313212 w 10001500"/>
              <a:gd name="connsiteY236" fmla="*/ 2106580 h 2601022"/>
              <a:gd name="connsiteX237" fmla="*/ 8309971 w 10001500"/>
              <a:gd name="connsiteY237" fmla="*/ 2108470 h 2601022"/>
              <a:gd name="connsiteX238" fmla="*/ 8312402 w 10001500"/>
              <a:gd name="connsiteY238" fmla="*/ 2111710 h 2601022"/>
              <a:gd name="connsiteX239" fmla="*/ 8316452 w 10001500"/>
              <a:gd name="connsiteY239" fmla="*/ 2114951 h 2601022"/>
              <a:gd name="connsiteX240" fmla="*/ 8325094 w 10001500"/>
              <a:gd name="connsiteY240" fmla="*/ 2104149 h 2601022"/>
              <a:gd name="connsiteX241" fmla="*/ 8324554 w 10001500"/>
              <a:gd name="connsiteY241" fmla="*/ 2096858 h 2601022"/>
              <a:gd name="connsiteX242" fmla="*/ 8320773 w 10001500"/>
              <a:gd name="connsiteY242" fmla="*/ 2091188 h 2601022"/>
              <a:gd name="connsiteX243" fmla="*/ 523502 w 10001500"/>
              <a:gd name="connsiteY243" fmla="*/ 2088343 h 2601022"/>
              <a:gd name="connsiteX244" fmla="*/ 521235 w 10001500"/>
              <a:gd name="connsiteY244" fmla="*/ 2091258 h 2601022"/>
              <a:gd name="connsiteX245" fmla="*/ 520911 w 10001500"/>
              <a:gd name="connsiteY245" fmla="*/ 2096118 h 2601022"/>
              <a:gd name="connsiteX246" fmla="*/ 488516 w 10001500"/>
              <a:gd name="connsiteY246" fmla="*/ 2101301 h 2601022"/>
              <a:gd name="connsiteX247" fmla="*/ 456121 w 10001500"/>
              <a:gd name="connsiteY247" fmla="*/ 2106484 h 2601022"/>
              <a:gd name="connsiteX248" fmla="*/ 440895 w 10001500"/>
              <a:gd name="connsiteY248" fmla="*/ 2108428 h 2601022"/>
              <a:gd name="connsiteX249" fmla="*/ 427613 w 10001500"/>
              <a:gd name="connsiteY249" fmla="*/ 2114259 h 2601022"/>
              <a:gd name="connsiteX250" fmla="*/ 434417 w 10001500"/>
              <a:gd name="connsiteY250" fmla="*/ 2116527 h 2601022"/>
              <a:gd name="connsiteX251" fmla="*/ 443163 w 10001500"/>
              <a:gd name="connsiteY251" fmla="*/ 2116850 h 2601022"/>
              <a:gd name="connsiteX252" fmla="*/ 487220 w 10001500"/>
              <a:gd name="connsiteY252" fmla="*/ 2116850 h 2601022"/>
              <a:gd name="connsiteX253" fmla="*/ 502770 w 10001500"/>
              <a:gd name="connsiteY253" fmla="*/ 2106484 h 2601022"/>
              <a:gd name="connsiteX254" fmla="*/ 517348 w 10001500"/>
              <a:gd name="connsiteY254" fmla="*/ 2102921 h 2601022"/>
              <a:gd name="connsiteX255" fmla="*/ 526094 w 10001500"/>
              <a:gd name="connsiteY255" fmla="*/ 2093526 h 2601022"/>
              <a:gd name="connsiteX256" fmla="*/ 523502 w 10001500"/>
              <a:gd name="connsiteY256" fmla="*/ 2088343 h 2601022"/>
              <a:gd name="connsiteX257" fmla="*/ 974440 w 10001500"/>
              <a:gd name="connsiteY257" fmla="*/ 2083160 h 2601022"/>
              <a:gd name="connsiteX258" fmla="*/ 961483 w 10001500"/>
              <a:gd name="connsiteY258" fmla="*/ 2092555 h 2601022"/>
              <a:gd name="connsiteX259" fmla="*/ 948524 w 10001500"/>
              <a:gd name="connsiteY259" fmla="*/ 2103893 h 2601022"/>
              <a:gd name="connsiteX260" fmla="*/ 923581 w 10001500"/>
              <a:gd name="connsiteY260" fmla="*/ 2099357 h 2601022"/>
              <a:gd name="connsiteX261" fmla="*/ 904468 w 10001500"/>
              <a:gd name="connsiteY261" fmla="*/ 2106484 h 2601022"/>
              <a:gd name="connsiteX262" fmla="*/ 915806 w 10001500"/>
              <a:gd name="connsiteY262" fmla="*/ 2106808 h 2601022"/>
              <a:gd name="connsiteX263" fmla="*/ 925200 w 10001500"/>
              <a:gd name="connsiteY263" fmla="*/ 2109076 h 2601022"/>
              <a:gd name="connsiteX264" fmla="*/ 909003 w 10001500"/>
              <a:gd name="connsiteY264" fmla="*/ 2114907 h 2601022"/>
              <a:gd name="connsiteX265" fmla="*/ 888918 w 10001500"/>
              <a:gd name="connsiteY265" fmla="*/ 2116850 h 2601022"/>
              <a:gd name="connsiteX266" fmla="*/ 862354 w 10001500"/>
              <a:gd name="connsiteY266" fmla="*/ 2128513 h 2601022"/>
              <a:gd name="connsiteX267" fmla="*/ 839678 w 10001500"/>
              <a:gd name="connsiteY267" fmla="*/ 2140175 h 2601022"/>
              <a:gd name="connsiteX268" fmla="*/ 821537 w 10001500"/>
              <a:gd name="connsiteY268" fmla="*/ 2155724 h 2601022"/>
              <a:gd name="connsiteX269" fmla="*/ 873045 w 10001500"/>
              <a:gd name="connsiteY269" fmla="*/ 2135964 h 2601022"/>
              <a:gd name="connsiteX270" fmla="*/ 930383 w 10001500"/>
              <a:gd name="connsiteY270" fmla="*/ 2129809 h 2601022"/>
              <a:gd name="connsiteX271" fmla="*/ 953060 w 10001500"/>
              <a:gd name="connsiteY271" fmla="*/ 2116527 h 2601022"/>
              <a:gd name="connsiteX272" fmla="*/ 979624 w 10001500"/>
              <a:gd name="connsiteY272" fmla="*/ 2109076 h 2601022"/>
              <a:gd name="connsiteX273" fmla="*/ 979624 w 10001500"/>
              <a:gd name="connsiteY273" fmla="*/ 2098710 h 2601022"/>
              <a:gd name="connsiteX274" fmla="*/ 978976 w 10001500"/>
              <a:gd name="connsiteY274" fmla="*/ 2089963 h 2601022"/>
              <a:gd name="connsiteX275" fmla="*/ 974440 w 10001500"/>
              <a:gd name="connsiteY275" fmla="*/ 2083160 h 2601022"/>
              <a:gd name="connsiteX276" fmla="*/ 570151 w 10001500"/>
              <a:gd name="connsiteY276" fmla="*/ 2077977 h 2601022"/>
              <a:gd name="connsiteX277" fmla="*/ 571771 w 10001500"/>
              <a:gd name="connsiteY277" fmla="*/ 2084132 h 2601022"/>
              <a:gd name="connsiteX278" fmla="*/ 575334 w 10001500"/>
              <a:gd name="connsiteY278" fmla="*/ 2088343 h 2601022"/>
              <a:gd name="connsiteX279" fmla="*/ 579870 w 10001500"/>
              <a:gd name="connsiteY279" fmla="*/ 2085427 h 2601022"/>
              <a:gd name="connsiteX280" fmla="*/ 580518 w 10001500"/>
              <a:gd name="connsiteY280" fmla="*/ 2080568 h 2601022"/>
              <a:gd name="connsiteX281" fmla="*/ 4301227 w 10001500"/>
              <a:gd name="connsiteY281" fmla="*/ 2077686 h 2601022"/>
              <a:gd name="connsiteX282" fmla="*/ 4293665 w 10001500"/>
              <a:gd name="connsiteY282" fmla="*/ 2082816 h 2601022"/>
              <a:gd name="connsiteX283" fmla="*/ 4292586 w 10001500"/>
              <a:gd name="connsiteY283" fmla="*/ 2092807 h 2601022"/>
              <a:gd name="connsiteX284" fmla="*/ 4292586 w 10001500"/>
              <a:gd name="connsiteY284" fmla="*/ 2101449 h 2601022"/>
              <a:gd name="connsiteX285" fmla="*/ 4288265 w 10001500"/>
              <a:gd name="connsiteY285" fmla="*/ 2101719 h 2601022"/>
              <a:gd name="connsiteX286" fmla="*/ 4283944 w 10001500"/>
              <a:gd name="connsiteY286" fmla="*/ 2103609 h 2601022"/>
              <a:gd name="connsiteX287" fmla="*/ 4287455 w 10001500"/>
              <a:gd name="connsiteY287" fmla="*/ 2106580 h 2601022"/>
              <a:gd name="connsiteX288" fmla="*/ 4292586 w 10001500"/>
              <a:gd name="connsiteY288" fmla="*/ 2107930 h 2601022"/>
              <a:gd name="connsiteX289" fmla="*/ 4303388 w 10001500"/>
              <a:gd name="connsiteY289" fmla="*/ 2094968 h 2601022"/>
              <a:gd name="connsiteX290" fmla="*/ 4309329 w 10001500"/>
              <a:gd name="connsiteY290" fmla="*/ 2093077 h 2601022"/>
              <a:gd name="connsiteX291" fmla="*/ 4312029 w 10001500"/>
              <a:gd name="connsiteY291" fmla="*/ 2086327 h 2601022"/>
              <a:gd name="connsiteX292" fmla="*/ 4301227 w 10001500"/>
              <a:gd name="connsiteY292" fmla="*/ 2077686 h 2601022"/>
              <a:gd name="connsiteX293" fmla="*/ 4249380 w 10001500"/>
              <a:gd name="connsiteY293" fmla="*/ 2069044 h 2601022"/>
              <a:gd name="connsiteX294" fmla="*/ 4249380 w 10001500"/>
              <a:gd name="connsiteY294" fmla="*/ 2092807 h 2601022"/>
              <a:gd name="connsiteX295" fmla="*/ 4268823 w 10001500"/>
              <a:gd name="connsiteY295" fmla="*/ 2090647 h 2601022"/>
              <a:gd name="connsiteX296" fmla="*/ 4268823 w 10001500"/>
              <a:gd name="connsiteY296" fmla="*/ 2069044 h 2601022"/>
              <a:gd name="connsiteX297" fmla="*/ 3281557 w 10001500"/>
              <a:gd name="connsiteY297" fmla="*/ 2058242 h 2601022"/>
              <a:gd name="connsiteX298" fmla="*/ 3279668 w 10001500"/>
              <a:gd name="connsiteY298" fmla="*/ 2063913 h 2601022"/>
              <a:gd name="connsiteX299" fmla="*/ 3279398 w 10001500"/>
              <a:gd name="connsiteY299" fmla="*/ 2071204 h 2601022"/>
              <a:gd name="connsiteX300" fmla="*/ 3274267 w 10001500"/>
              <a:gd name="connsiteY300" fmla="*/ 2071474 h 2601022"/>
              <a:gd name="connsiteX301" fmla="*/ 3270757 w 10001500"/>
              <a:gd name="connsiteY301" fmla="*/ 2073364 h 2601022"/>
              <a:gd name="connsiteX302" fmla="*/ 3273186 w 10001500"/>
              <a:gd name="connsiteY302" fmla="*/ 2076335 h 2601022"/>
              <a:gd name="connsiteX303" fmla="*/ 3277238 w 10001500"/>
              <a:gd name="connsiteY303" fmla="*/ 2077686 h 2601022"/>
              <a:gd name="connsiteX304" fmla="*/ 3281557 w 10001500"/>
              <a:gd name="connsiteY304" fmla="*/ 2075255 h 2601022"/>
              <a:gd name="connsiteX305" fmla="*/ 3285878 w 10001500"/>
              <a:gd name="connsiteY305" fmla="*/ 2071204 h 2601022"/>
              <a:gd name="connsiteX306" fmla="*/ 3284527 w 10001500"/>
              <a:gd name="connsiteY306" fmla="*/ 2063913 h 2601022"/>
              <a:gd name="connsiteX307" fmla="*/ 3281557 w 10001500"/>
              <a:gd name="connsiteY307" fmla="*/ 2058242 h 2601022"/>
              <a:gd name="connsiteX308" fmla="*/ 1104021 w 10001500"/>
              <a:gd name="connsiteY308" fmla="*/ 2039103 h 2601022"/>
              <a:gd name="connsiteX309" fmla="*/ 1080696 w 10001500"/>
              <a:gd name="connsiteY309" fmla="*/ 2057244 h 2601022"/>
              <a:gd name="connsiteX310" fmla="*/ 1053484 w 10001500"/>
              <a:gd name="connsiteY310" fmla="*/ 2051737 h 2601022"/>
              <a:gd name="connsiteX311" fmla="*/ 1026273 w 10001500"/>
              <a:gd name="connsiteY311" fmla="*/ 2067610 h 2601022"/>
              <a:gd name="connsiteX312" fmla="*/ 1019469 w 10001500"/>
              <a:gd name="connsiteY312" fmla="*/ 2064371 h 2601022"/>
              <a:gd name="connsiteX313" fmla="*/ 1018498 w 10001500"/>
              <a:gd name="connsiteY313" fmla="*/ 2057244 h 2601022"/>
              <a:gd name="connsiteX314" fmla="*/ 1021090 w 10001500"/>
              <a:gd name="connsiteY314" fmla="*/ 2044286 h 2601022"/>
              <a:gd name="connsiteX315" fmla="*/ 1013316 w 10001500"/>
              <a:gd name="connsiteY315" fmla="*/ 2041694 h 2601022"/>
              <a:gd name="connsiteX316" fmla="*/ 1001976 w 10001500"/>
              <a:gd name="connsiteY316" fmla="*/ 2050765 h 2601022"/>
              <a:gd name="connsiteX317" fmla="*/ 1000357 w 10001500"/>
              <a:gd name="connsiteY317" fmla="*/ 2067610 h 2601022"/>
              <a:gd name="connsiteX318" fmla="*/ 1004568 w 10001500"/>
              <a:gd name="connsiteY318" fmla="*/ 2099033 h 2601022"/>
              <a:gd name="connsiteX319" fmla="*/ 1026273 w 10001500"/>
              <a:gd name="connsiteY319" fmla="*/ 2116850 h 2601022"/>
              <a:gd name="connsiteX320" fmla="*/ 1036963 w 10001500"/>
              <a:gd name="connsiteY320" fmla="*/ 2108752 h 2601022"/>
              <a:gd name="connsiteX321" fmla="*/ 1049598 w 10001500"/>
              <a:gd name="connsiteY321" fmla="*/ 2106484 h 2601022"/>
              <a:gd name="connsiteX322" fmla="*/ 1045709 w 10001500"/>
              <a:gd name="connsiteY322" fmla="*/ 2089963 h 2601022"/>
              <a:gd name="connsiteX323" fmla="*/ 1049598 w 10001500"/>
              <a:gd name="connsiteY323" fmla="*/ 2075385 h 2601022"/>
              <a:gd name="connsiteX324" fmla="*/ 1057048 w 10001500"/>
              <a:gd name="connsiteY324" fmla="*/ 2078624 h 2601022"/>
              <a:gd name="connsiteX325" fmla="*/ 1062555 w 10001500"/>
              <a:gd name="connsiteY325" fmla="*/ 2085751 h 2601022"/>
              <a:gd name="connsiteX326" fmla="*/ 1063203 w 10001500"/>
              <a:gd name="connsiteY326" fmla="*/ 2091907 h 2601022"/>
              <a:gd name="connsiteX327" fmla="*/ 1067738 w 10001500"/>
              <a:gd name="connsiteY327" fmla="*/ 2096118 h 2601022"/>
              <a:gd name="connsiteX328" fmla="*/ 1075189 w 10001500"/>
              <a:gd name="connsiteY328" fmla="*/ 2092878 h 2601022"/>
              <a:gd name="connsiteX329" fmla="*/ 1080696 w 10001500"/>
              <a:gd name="connsiteY329" fmla="*/ 2085751 h 2601022"/>
              <a:gd name="connsiteX330" fmla="*/ 1106612 w 10001500"/>
              <a:gd name="connsiteY330" fmla="*/ 2106484 h 2601022"/>
              <a:gd name="connsiteX331" fmla="*/ 1116654 w 10001500"/>
              <a:gd name="connsiteY331" fmla="*/ 2102597 h 2601022"/>
              <a:gd name="connsiteX332" fmla="*/ 1124753 w 10001500"/>
              <a:gd name="connsiteY332" fmla="*/ 2098710 h 2601022"/>
              <a:gd name="connsiteX333" fmla="*/ 1122162 w 10001500"/>
              <a:gd name="connsiteY333" fmla="*/ 2096442 h 2601022"/>
              <a:gd name="connsiteX334" fmla="*/ 1119570 w 10001500"/>
              <a:gd name="connsiteY334" fmla="*/ 2096118 h 2601022"/>
              <a:gd name="connsiteX335" fmla="*/ 1106936 w 10001500"/>
              <a:gd name="connsiteY335" fmla="*/ 2093850 h 2601022"/>
              <a:gd name="connsiteX336" fmla="*/ 1096245 w 10001500"/>
              <a:gd name="connsiteY336" fmla="*/ 2085751 h 2601022"/>
              <a:gd name="connsiteX337" fmla="*/ 1088795 w 10001500"/>
              <a:gd name="connsiteY337" fmla="*/ 2085103 h 2601022"/>
              <a:gd name="connsiteX338" fmla="*/ 1083288 w 10001500"/>
              <a:gd name="connsiteY338" fmla="*/ 2080568 h 2601022"/>
              <a:gd name="connsiteX339" fmla="*/ 1091711 w 10001500"/>
              <a:gd name="connsiteY339" fmla="*/ 2073117 h 2601022"/>
              <a:gd name="connsiteX340" fmla="*/ 1104021 w 10001500"/>
              <a:gd name="connsiteY340" fmla="*/ 2067610 h 2601022"/>
              <a:gd name="connsiteX341" fmla="*/ 1140303 w 10001500"/>
              <a:gd name="connsiteY341" fmla="*/ 2041694 h 2601022"/>
              <a:gd name="connsiteX342" fmla="*/ 1118274 w 10001500"/>
              <a:gd name="connsiteY342" fmla="*/ 2050117 h 2601022"/>
              <a:gd name="connsiteX343" fmla="*/ 1104021 w 10001500"/>
              <a:gd name="connsiteY343" fmla="*/ 2039103 h 2601022"/>
              <a:gd name="connsiteX344" fmla="*/ 3294519 w 10001500"/>
              <a:gd name="connsiteY344" fmla="*/ 2038799 h 2601022"/>
              <a:gd name="connsiteX345" fmla="*/ 3296139 w 10001500"/>
              <a:gd name="connsiteY345" fmla="*/ 2044741 h 2601022"/>
              <a:gd name="connsiteX346" fmla="*/ 3301001 w 10001500"/>
              <a:gd name="connsiteY346" fmla="*/ 2047441 h 2601022"/>
              <a:gd name="connsiteX347" fmla="*/ 3303971 w 10001500"/>
              <a:gd name="connsiteY347" fmla="*/ 2045010 h 2601022"/>
              <a:gd name="connsiteX348" fmla="*/ 3305322 w 10001500"/>
              <a:gd name="connsiteY348" fmla="*/ 2040960 h 2601022"/>
              <a:gd name="connsiteX349" fmla="*/ 1166220 w 10001500"/>
              <a:gd name="connsiteY349" fmla="*/ 2026145 h 2601022"/>
              <a:gd name="connsiteX350" fmla="*/ 1167838 w 10001500"/>
              <a:gd name="connsiteY350" fmla="*/ 2032300 h 2601022"/>
              <a:gd name="connsiteX351" fmla="*/ 1171402 w 10001500"/>
              <a:gd name="connsiteY351" fmla="*/ 2036511 h 2601022"/>
              <a:gd name="connsiteX352" fmla="*/ 1175937 w 10001500"/>
              <a:gd name="connsiteY352" fmla="*/ 2033595 h 2601022"/>
              <a:gd name="connsiteX353" fmla="*/ 1176585 w 10001500"/>
              <a:gd name="connsiteY353" fmla="*/ 2028736 h 2601022"/>
              <a:gd name="connsiteX354" fmla="*/ 1072921 w 10001500"/>
              <a:gd name="connsiteY354" fmla="*/ 2026145 h 2601022"/>
              <a:gd name="connsiteX355" fmla="*/ 1073569 w 10001500"/>
              <a:gd name="connsiteY355" fmla="*/ 2032300 h 2601022"/>
              <a:gd name="connsiteX356" fmla="*/ 1078105 w 10001500"/>
              <a:gd name="connsiteY356" fmla="*/ 2036511 h 2601022"/>
              <a:gd name="connsiteX357" fmla="*/ 1080372 w 10001500"/>
              <a:gd name="connsiteY357" fmla="*/ 2033595 h 2601022"/>
              <a:gd name="connsiteX358" fmla="*/ 1080696 w 10001500"/>
              <a:gd name="connsiteY358" fmla="*/ 2028736 h 2601022"/>
              <a:gd name="connsiteX359" fmla="*/ 1759694 w 10001500"/>
              <a:gd name="connsiteY359" fmla="*/ 2023553 h 2601022"/>
              <a:gd name="connsiteX360" fmla="*/ 1767469 w 10001500"/>
              <a:gd name="connsiteY360" fmla="*/ 2033919 h 2601022"/>
              <a:gd name="connsiteX361" fmla="*/ 1772004 w 10001500"/>
              <a:gd name="connsiteY361" fmla="*/ 2031004 h 2601022"/>
              <a:gd name="connsiteX362" fmla="*/ 1772653 w 10001500"/>
              <a:gd name="connsiteY362" fmla="*/ 2026145 h 2601022"/>
              <a:gd name="connsiteX363" fmla="*/ 3322604 w 10001500"/>
              <a:gd name="connsiteY363" fmla="*/ 2021517 h 2601022"/>
              <a:gd name="connsiteX364" fmla="*/ 3323143 w 10001500"/>
              <a:gd name="connsiteY364" fmla="*/ 2029888 h 2601022"/>
              <a:gd name="connsiteX365" fmla="*/ 3326925 w 10001500"/>
              <a:gd name="connsiteY365" fmla="*/ 2036639 h 2601022"/>
              <a:gd name="connsiteX366" fmla="*/ 3329894 w 10001500"/>
              <a:gd name="connsiteY366" fmla="*/ 2033129 h 2601022"/>
              <a:gd name="connsiteX367" fmla="*/ 3331244 w 10001500"/>
              <a:gd name="connsiteY367" fmla="*/ 2027998 h 2601022"/>
              <a:gd name="connsiteX368" fmla="*/ 3336646 w 10001500"/>
              <a:gd name="connsiteY368" fmla="*/ 2027728 h 2601022"/>
              <a:gd name="connsiteX369" fmla="*/ 3342046 w 10001500"/>
              <a:gd name="connsiteY369" fmla="*/ 2025838 h 2601022"/>
              <a:gd name="connsiteX370" fmla="*/ 5426793 w 10001500"/>
              <a:gd name="connsiteY370" fmla="*/ 2018382 h 2601022"/>
              <a:gd name="connsiteX371" fmla="*/ 5424202 w 10001500"/>
              <a:gd name="connsiteY371" fmla="*/ 2028748 h 2601022"/>
              <a:gd name="connsiteX372" fmla="*/ 5437160 w 10001500"/>
              <a:gd name="connsiteY372" fmla="*/ 2072806 h 2601022"/>
              <a:gd name="connsiteX373" fmla="*/ 5450118 w 10001500"/>
              <a:gd name="connsiteY373" fmla="*/ 2101313 h 2601022"/>
              <a:gd name="connsiteX374" fmla="*/ 5447526 w 10001500"/>
              <a:gd name="connsiteY374" fmla="*/ 2111679 h 2601022"/>
              <a:gd name="connsiteX375" fmla="*/ 5455301 w 10001500"/>
              <a:gd name="connsiteY375" fmla="*/ 2141483 h 2601022"/>
              <a:gd name="connsiteX376" fmla="*/ 5478625 w 10001500"/>
              <a:gd name="connsiteY376" fmla="*/ 2155737 h 2601022"/>
              <a:gd name="connsiteX377" fmla="*/ 5483808 w 10001500"/>
              <a:gd name="connsiteY377" fmla="*/ 2150553 h 2601022"/>
              <a:gd name="connsiteX378" fmla="*/ 5480893 w 10001500"/>
              <a:gd name="connsiteY378" fmla="*/ 2145694 h 2601022"/>
              <a:gd name="connsiteX379" fmla="*/ 5476034 w 10001500"/>
              <a:gd name="connsiteY379" fmla="*/ 2142779 h 2601022"/>
              <a:gd name="connsiteX380" fmla="*/ 5434568 w 10001500"/>
              <a:gd name="connsiteY380" fmla="*/ 2031340 h 2601022"/>
              <a:gd name="connsiteX381" fmla="*/ 5428737 w 10001500"/>
              <a:gd name="connsiteY381" fmla="*/ 2029072 h 2601022"/>
              <a:gd name="connsiteX382" fmla="*/ 5426793 w 10001500"/>
              <a:gd name="connsiteY382" fmla="*/ 2020974 h 2601022"/>
              <a:gd name="connsiteX383" fmla="*/ 1104021 w 10001500"/>
              <a:gd name="connsiteY383" fmla="*/ 2015778 h 2601022"/>
              <a:gd name="connsiteX384" fmla="*/ 1105964 w 10001500"/>
              <a:gd name="connsiteY384" fmla="*/ 2022905 h 2601022"/>
              <a:gd name="connsiteX385" fmla="*/ 1111795 w 10001500"/>
              <a:gd name="connsiteY385" fmla="*/ 2026145 h 2601022"/>
              <a:gd name="connsiteX386" fmla="*/ 1114387 w 10001500"/>
              <a:gd name="connsiteY386" fmla="*/ 2020962 h 2601022"/>
              <a:gd name="connsiteX387" fmla="*/ 1112443 w 10001500"/>
              <a:gd name="connsiteY387" fmla="*/ 2016426 h 2601022"/>
              <a:gd name="connsiteX388" fmla="*/ 1106612 w 10001500"/>
              <a:gd name="connsiteY388" fmla="*/ 2015778 h 2601022"/>
              <a:gd name="connsiteX389" fmla="*/ 2909983 w 10001500"/>
              <a:gd name="connsiteY389" fmla="*/ 1999914 h 2601022"/>
              <a:gd name="connsiteX390" fmla="*/ 2909173 w 10001500"/>
              <a:gd name="connsiteY390" fmla="*/ 2009905 h 2601022"/>
              <a:gd name="connsiteX391" fmla="*/ 2916464 w 10001500"/>
              <a:gd name="connsiteY391" fmla="*/ 2015036 h 2601022"/>
              <a:gd name="connsiteX392" fmla="*/ 3337725 w 10001500"/>
              <a:gd name="connsiteY392" fmla="*/ 1984792 h 2601022"/>
              <a:gd name="connsiteX393" fmla="*/ 3331785 w 10001500"/>
              <a:gd name="connsiteY393" fmla="*/ 1991002 h 2601022"/>
              <a:gd name="connsiteX394" fmla="*/ 3329084 w 10001500"/>
              <a:gd name="connsiteY394" fmla="*/ 2002074 h 2601022"/>
              <a:gd name="connsiteX395" fmla="*/ 3335565 w 10001500"/>
              <a:gd name="connsiteY395" fmla="*/ 1993433 h 2601022"/>
              <a:gd name="connsiteX396" fmla="*/ 3342856 w 10001500"/>
              <a:gd name="connsiteY396" fmla="*/ 1992893 h 2601022"/>
              <a:gd name="connsiteX397" fmla="*/ 3348528 w 10001500"/>
              <a:gd name="connsiteY397" fmla="*/ 1989112 h 2601022"/>
              <a:gd name="connsiteX398" fmla="*/ 3343937 w 10001500"/>
              <a:gd name="connsiteY398" fmla="*/ 1985332 h 2601022"/>
              <a:gd name="connsiteX399" fmla="*/ 3337725 w 10001500"/>
              <a:gd name="connsiteY399" fmla="*/ 1984792 h 2601022"/>
              <a:gd name="connsiteX400" fmla="*/ 1969614 w 10001500"/>
              <a:gd name="connsiteY400" fmla="*/ 1984679 h 2601022"/>
              <a:gd name="connsiteX401" fmla="*/ 1969614 w 10001500"/>
              <a:gd name="connsiteY401" fmla="*/ 2002820 h 2601022"/>
              <a:gd name="connsiteX402" fmla="*/ 1987755 w 10001500"/>
              <a:gd name="connsiteY402" fmla="*/ 2000229 h 2601022"/>
              <a:gd name="connsiteX403" fmla="*/ 1241375 w 10001500"/>
              <a:gd name="connsiteY403" fmla="*/ 1984679 h 2601022"/>
              <a:gd name="connsiteX404" fmla="*/ 1234248 w 10001500"/>
              <a:gd name="connsiteY404" fmla="*/ 1995370 h 2601022"/>
              <a:gd name="connsiteX405" fmla="*/ 1231009 w 10001500"/>
              <a:gd name="connsiteY405" fmla="*/ 2008003 h 2601022"/>
              <a:gd name="connsiteX406" fmla="*/ 1238783 w 10001500"/>
              <a:gd name="connsiteY406" fmla="*/ 2015778 h 2601022"/>
              <a:gd name="connsiteX407" fmla="*/ 1262108 w 10001500"/>
              <a:gd name="connsiteY407" fmla="*/ 2005412 h 2601022"/>
              <a:gd name="connsiteX408" fmla="*/ 1285432 w 10001500"/>
              <a:gd name="connsiteY408" fmla="*/ 1995046 h 2601022"/>
              <a:gd name="connsiteX409" fmla="*/ 1278305 w 10001500"/>
              <a:gd name="connsiteY409" fmla="*/ 1986947 h 2601022"/>
              <a:gd name="connsiteX410" fmla="*/ 1267291 w 10001500"/>
              <a:gd name="connsiteY410" fmla="*/ 1984679 h 2601022"/>
              <a:gd name="connsiteX411" fmla="*/ 1261460 w 10001500"/>
              <a:gd name="connsiteY411" fmla="*/ 1992778 h 2601022"/>
              <a:gd name="connsiteX412" fmla="*/ 1251742 w 10001500"/>
              <a:gd name="connsiteY412" fmla="*/ 1995046 h 2601022"/>
              <a:gd name="connsiteX413" fmla="*/ 1868541 w 10001500"/>
              <a:gd name="connsiteY413" fmla="*/ 1982087 h 2601022"/>
              <a:gd name="connsiteX414" fmla="*/ 1865950 w 10001500"/>
              <a:gd name="connsiteY414" fmla="*/ 1983383 h 2601022"/>
              <a:gd name="connsiteX415" fmla="*/ 1863358 w 10001500"/>
              <a:gd name="connsiteY415" fmla="*/ 1984679 h 2601022"/>
              <a:gd name="connsiteX416" fmla="*/ 1864978 w 10001500"/>
              <a:gd name="connsiteY416" fmla="*/ 1990834 h 2601022"/>
              <a:gd name="connsiteX417" fmla="*/ 1868541 w 10001500"/>
              <a:gd name="connsiteY417" fmla="*/ 1995046 h 2601022"/>
              <a:gd name="connsiteX418" fmla="*/ 1873077 w 10001500"/>
              <a:gd name="connsiteY418" fmla="*/ 1992130 h 2601022"/>
              <a:gd name="connsiteX419" fmla="*/ 1873725 w 10001500"/>
              <a:gd name="connsiteY419" fmla="*/ 1987271 h 2601022"/>
              <a:gd name="connsiteX420" fmla="*/ 1868541 w 10001500"/>
              <a:gd name="connsiteY420" fmla="*/ 1982087 h 2601022"/>
              <a:gd name="connsiteX421" fmla="*/ 3478147 w 10001500"/>
              <a:gd name="connsiteY421" fmla="*/ 1948066 h 2601022"/>
              <a:gd name="connsiteX422" fmla="*/ 3478147 w 10001500"/>
              <a:gd name="connsiteY422" fmla="*/ 1956708 h 2601022"/>
              <a:gd name="connsiteX423" fmla="*/ 3476256 w 10001500"/>
              <a:gd name="connsiteY423" fmla="*/ 1962379 h 2601022"/>
              <a:gd name="connsiteX424" fmla="*/ 3469505 w 10001500"/>
              <a:gd name="connsiteY424" fmla="*/ 1963189 h 2601022"/>
              <a:gd name="connsiteX425" fmla="*/ 3460863 w 10001500"/>
              <a:gd name="connsiteY425" fmla="*/ 1963189 h 2601022"/>
              <a:gd name="connsiteX426" fmla="*/ 2161392 w 10001500"/>
              <a:gd name="connsiteY426" fmla="*/ 1943214 h 2601022"/>
              <a:gd name="connsiteX427" fmla="*/ 2166576 w 10001500"/>
              <a:gd name="connsiteY427" fmla="*/ 1948397 h 2601022"/>
              <a:gd name="connsiteX428" fmla="*/ 2163336 w 10001500"/>
              <a:gd name="connsiteY428" fmla="*/ 1961031 h 2601022"/>
              <a:gd name="connsiteX429" fmla="*/ 2156209 w 10001500"/>
              <a:gd name="connsiteY429" fmla="*/ 1971721 h 2601022"/>
              <a:gd name="connsiteX430" fmla="*/ 2135476 w 10001500"/>
              <a:gd name="connsiteY430" fmla="*/ 1976904 h 2601022"/>
              <a:gd name="connsiteX431" fmla="*/ 2114743 w 10001500"/>
              <a:gd name="connsiteY431" fmla="*/ 1982087 h 2601022"/>
              <a:gd name="connsiteX432" fmla="*/ 2138068 w 10001500"/>
              <a:gd name="connsiteY432" fmla="*/ 1961355 h 2601022"/>
              <a:gd name="connsiteX433" fmla="*/ 2151674 w 10001500"/>
              <a:gd name="connsiteY433" fmla="*/ 1956171 h 2601022"/>
              <a:gd name="connsiteX434" fmla="*/ 2161392 w 10001500"/>
              <a:gd name="connsiteY434" fmla="*/ 1943214 h 2601022"/>
              <a:gd name="connsiteX435" fmla="*/ 4320669 w 10001500"/>
              <a:gd name="connsiteY435" fmla="*/ 1939425 h 2601022"/>
              <a:gd name="connsiteX436" fmla="*/ 4293937 w 10001500"/>
              <a:gd name="connsiteY436" fmla="*/ 1969669 h 2601022"/>
              <a:gd name="connsiteX437" fmla="*/ 4268823 w 10001500"/>
              <a:gd name="connsiteY437" fmla="*/ 1999914 h 2601022"/>
              <a:gd name="connsiteX438" fmla="*/ 4259100 w 10001500"/>
              <a:gd name="connsiteY438" fmla="*/ 2011796 h 2601022"/>
              <a:gd name="connsiteX439" fmla="*/ 4249380 w 10001500"/>
              <a:gd name="connsiteY439" fmla="*/ 2023677 h 2601022"/>
              <a:gd name="connsiteX440" fmla="*/ 4243439 w 10001500"/>
              <a:gd name="connsiteY440" fmla="*/ 2024487 h 2601022"/>
              <a:gd name="connsiteX441" fmla="*/ 4240738 w 10001500"/>
              <a:gd name="connsiteY441" fmla="*/ 2030158 h 2601022"/>
              <a:gd name="connsiteX442" fmla="*/ 4232098 w 10001500"/>
              <a:gd name="connsiteY442" fmla="*/ 2038799 h 2601022"/>
              <a:gd name="connsiteX443" fmla="*/ 4223456 w 10001500"/>
              <a:gd name="connsiteY443" fmla="*/ 2056082 h 2601022"/>
              <a:gd name="connsiteX444" fmla="*/ 4229397 w 10001500"/>
              <a:gd name="connsiteY444" fmla="*/ 2068504 h 2601022"/>
              <a:gd name="connsiteX445" fmla="*/ 4225617 w 10001500"/>
              <a:gd name="connsiteY445" fmla="*/ 2077686 h 2601022"/>
              <a:gd name="connsiteX446" fmla="*/ 4223456 w 10001500"/>
              <a:gd name="connsiteY446" fmla="*/ 2099288 h 2601022"/>
              <a:gd name="connsiteX447" fmla="*/ 4212654 w 10001500"/>
              <a:gd name="connsiteY447" fmla="*/ 2110090 h 2601022"/>
              <a:gd name="connsiteX448" fmla="*/ 4223456 w 10001500"/>
              <a:gd name="connsiteY448" fmla="*/ 2112250 h 2601022"/>
              <a:gd name="connsiteX449" fmla="*/ 4223726 w 10001500"/>
              <a:gd name="connsiteY449" fmla="*/ 2114411 h 2601022"/>
              <a:gd name="connsiteX450" fmla="*/ 4225617 w 10001500"/>
              <a:gd name="connsiteY450" fmla="*/ 2116571 h 2601022"/>
              <a:gd name="connsiteX451" fmla="*/ 4227777 w 10001500"/>
              <a:gd name="connsiteY451" fmla="*/ 2111980 h 2601022"/>
              <a:gd name="connsiteX452" fmla="*/ 4229936 w 10001500"/>
              <a:gd name="connsiteY452" fmla="*/ 2105769 h 2601022"/>
              <a:gd name="connsiteX453" fmla="*/ 4238848 w 10001500"/>
              <a:gd name="connsiteY453" fmla="*/ 2077145 h 2601022"/>
              <a:gd name="connsiteX454" fmla="*/ 4249380 w 10001500"/>
              <a:gd name="connsiteY454" fmla="*/ 2051762 h 2601022"/>
              <a:gd name="connsiteX455" fmla="*/ 4265851 w 10001500"/>
              <a:gd name="connsiteY455" fmla="*/ 2033939 h 2601022"/>
              <a:gd name="connsiteX456" fmla="*/ 4277463 w 10001500"/>
              <a:gd name="connsiteY456" fmla="*/ 2012876 h 2601022"/>
              <a:gd name="connsiteX457" fmla="*/ 4277734 w 10001500"/>
              <a:gd name="connsiteY457" fmla="*/ 2010715 h 2601022"/>
              <a:gd name="connsiteX458" fmla="*/ 4279623 w 10001500"/>
              <a:gd name="connsiteY458" fmla="*/ 2008555 h 2601022"/>
              <a:gd name="connsiteX459" fmla="*/ 4283675 w 10001500"/>
              <a:gd name="connsiteY459" fmla="*/ 2014226 h 2601022"/>
              <a:gd name="connsiteX460" fmla="*/ 4286105 w 10001500"/>
              <a:gd name="connsiteY460" fmla="*/ 2021517 h 2601022"/>
              <a:gd name="connsiteX461" fmla="*/ 4301768 w 10001500"/>
              <a:gd name="connsiteY461" fmla="*/ 1998023 h 2601022"/>
              <a:gd name="connsiteX462" fmla="*/ 4320669 w 10001500"/>
              <a:gd name="connsiteY462" fmla="*/ 1976150 h 2601022"/>
              <a:gd name="connsiteX463" fmla="*/ 4324990 w 10001500"/>
              <a:gd name="connsiteY463" fmla="*/ 1961028 h 2601022"/>
              <a:gd name="connsiteX464" fmla="*/ 4329311 w 10001500"/>
              <a:gd name="connsiteY464" fmla="*/ 1945906 h 2601022"/>
              <a:gd name="connsiteX465" fmla="*/ 4326610 w 10001500"/>
              <a:gd name="connsiteY465" fmla="*/ 1941045 h 2601022"/>
              <a:gd name="connsiteX466" fmla="*/ 4320669 w 10001500"/>
              <a:gd name="connsiteY466" fmla="*/ 1939425 h 2601022"/>
              <a:gd name="connsiteX467" fmla="*/ 2875419 w 10001500"/>
              <a:gd name="connsiteY467" fmla="*/ 1922143 h 2601022"/>
              <a:gd name="connsiteX468" fmla="*/ 2877308 w 10001500"/>
              <a:gd name="connsiteY468" fmla="*/ 1927813 h 2601022"/>
              <a:gd name="connsiteX469" fmla="*/ 2884059 w 10001500"/>
              <a:gd name="connsiteY469" fmla="*/ 1928623 h 2601022"/>
              <a:gd name="connsiteX470" fmla="*/ 2877578 w 10001500"/>
              <a:gd name="connsiteY470" fmla="*/ 1922143 h 2601022"/>
              <a:gd name="connsiteX471" fmla="*/ 6313119 w 10001500"/>
              <a:gd name="connsiteY471" fmla="*/ 1919901 h 2601022"/>
              <a:gd name="connsiteX472" fmla="*/ 6302105 w 10001500"/>
              <a:gd name="connsiteY472" fmla="*/ 1921845 h 2601022"/>
              <a:gd name="connsiteX473" fmla="*/ 6294978 w 10001500"/>
              <a:gd name="connsiteY473" fmla="*/ 1927676 h 2601022"/>
              <a:gd name="connsiteX474" fmla="*/ 6279428 w 10001500"/>
              <a:gd name="connsiteY474" fmla="*/ 1925085 h 2601022"/>
              <a:gd name="connsiteX475" fmla="*/ 6272949 w 10001500"/>
              <a:gd name="connsiteY475" fmla="*/ 1926705 h 2601022"/>
              <a:gd name="connsiteX476" fmla="*/ 6266470 w 10001500"/>
              <a:gd name="connsiteY476" fmla="*/ 1930268 h 2601022"/>
              <a:gd name="connsiteX477" fmla="*/ 6256104 w 10001500"/>
              <a:gd name="connsiteY477" fmla="*/ 1929620 h 2601022"/>
              <a:gd name="connsiteX478" fmla="*/ 6245737 w 10001500"/>
              <a:gd name="connsiteY478" fmla="*/ 1932860 h 2601022"/>
              <a:gd name="connsiteX479" fmla="*/ 6225005 w 10001500"/>
              <a:gd name="connsiteY479" fmla="*/ 1940634 h 2601022"/>
              <a:gd name="connsiteX480" fmla="*/ 6198117 w 10001500"/>
              <a:gd name="connsiteY480" fmla="*/ 1936099 h 2601022"/>
              <a:gd name="connsiteX481" fmla="*/ 6188722 w 10001500"/>
              <a:gd name="connsiteY481" fmla="*/ 1958775 h 2601022"/>
              <a:gd name="connsiteX482" fmla="*/ 6191314 w 10001500"/>
              <a:gd name="connsiteY482" fmla="*/ 1963959 h 2601022"/>
              <a:gd name="connsiteX483" fmla="*/ 6210103 w 10001500"/>
              <a:gd name="connsiteY483" fmla="*/ 1960719 h 2601022"/>
              <a:gd name="connsiteX484" fmla="*/ 6225005 w 10001500"/>
              <a:gd name="connsiteY484" fmla="*/ 1969142 h 2601022"/>
              <a:gd name="connsiteX485" fmla="*/ 6221117 w 10001500"/>
              <a:gd name="connsiteY485" fmla="*/ 1971409 h 2601022"/>
              <a:gd name="connsiteX486" fmla="*/ 6217230 w 10001500"/>
              <a:gd name="connsiteY486" fmla="*/ 1971733 h 2601022"/>
              <a:gd name="connsiteX487" fmla="*/ 6203624 w 10001500"/>
              <a:gd name="connsiteY487" fmla="*/ 1976268 h 2601022"/>
              <a:gd name="connsiteX488" fmla="*/ 6201680 w 10001500"/>
              <a:gd name="connsiteY488" fmla="*/ 1992466 h 2601022"/>
              <a:gd name="connsiteX489" fmla="*/ 6201680 w 10001500"/>
              <a:gd name="connsiteY489" fmla="*/ 1997649 h 2601022"/>
              <a:gd name="connsiteX490" fmla="*/ 6178356 w 10001500"/>
              <a:gd name="connsiteY490" fmla="*/ 1976916 h 2601022"/>
              <a:gd name="connsiteX491" fmla="*/ 6171229 w 10001500"/>
              <a:gd name="connsiteY491" fmla="*/ 1988903 h 2601022"/>
              <a:gd name="connsiteX492" fmla="*/ 6167990 w 10001500"/>
              <a:gd name="connsiteY492" fmla="*/ 2002832 h 2601022"/>
              <a:gd name="connsiteX493" fmla="*/ 6174469 w 10001500"/>
              <a:gd name="connsiteY493" fmla="*/ 2013199 h 2601022"/>
              <a:gd name="connsiteX494" fmla="*/ 6188722 w 10001500"/>
              <a:gd name="connsiteY494" fmla="*/ 2015791 h 2601022"/>
              <a:gd name="connsiteX495" fmla="*/ 6209455 w 10001500"/>
              <a:gd name="connsiteY495" fmla="*/ 2012551 h 2601022"/>
              <a:gd name="connsiteX496" fmla="*/ 6230188 w 10001500"/>
              <a:gd name="connsiteY496" fmla="*/ 2005424 h 2601022"/>
              <a:gd name="connsiteX497" fmla="*/ 6234723 w 10001500"/>
              <a:gd name="connsiteY497" fmla="*/ 1990199 h 2601022"/>
              <a:gd name="connsiteX498" fmla="*/ 6243146 w 10001500"/>
              <a:gd name="connsiteY498" fmla="*/ 1976916 h 2601022"/>
              <a:gd name="connsiteX499" fmla="*/ 6261935 w 10001500"/>
              <a:gd name="connsiteY499" fmla="*/ 1981452 h 2601022"/>
              <a:gd name="connsiteX500" fmla="*/ 6276837 w 10001500"/>
              <a:gd name="connsiteY500" fmla="*/ 1974325 h 2601022"/>
              <a:gd name="connsiteX501" fmla="*/ 6302752 w 10001500"/>
              <a:gd name="connsiteY501" fmla="*/ 1958775 h 2601022"/>
              <a:gd name="connsiteX502" fmla="*/ 6289470 w 10001500"/>
              <a:gd name="connsiteY502" fmla="*/ 1957480 h 2601022"/>
              <a:gd name="connsiteX503" fmla="*/ 6282020 w 10001500"/>
              <a:gd name="connsiteY503" fmla="*/ 1948409 h 2601022"/>
              <a:gd name="connsiteX504" fmla="*/ 6282668 w 10001500"/>
              <a:gd name="connsiteY504" fmla="*/ 1939986 h 2601022"/>
              <a:gd name="connsiteX505" fmla="*/ 6287203 w 10001500"/>
              <a:gd name="connsiteY505" fmla="*/ 1935451 h 2601022"/>
              <a:gd name="connsiteX506" fmla="*/ 6294978 w 10001500"/>
              <a:gd name="connsiteY506" fmla="*/ 1927676 h 2601022"/>
              <a:gd name="connsiteX507" fmla="*/ 6305344 w 10001500"/>
              <a:gd name="connsiteY507" fmla="*/ 1930268 h 2601022"/>
              <a:gd name="connsiteX508" fmla="*/ 6313767 w 10001500"/>
              <a:gd name="connsiteY508" fmla="*/ 1928000 h 2601022"/>
              <a:gd name="connsiteX509" fmla="*/ 6318302 w 10001500"/>
              <a:gd name="connsiteY509" fmla="*/ 1919901 h 2601022"/>
              <a:gd name="connsiteX510" fmla="*/ 3443582 w 10001500"/>
              <a:gd name="connsiteY510" fmla="*/ 1894059 h 2601022"/>
              <a:gd name="connsiteX511" fmla="*/ 3454922 w 10001500"/>
              <a:gd name="connsiteY511" fmla="*/ 1899189 h 2601022"/>
              <a:gd name="connsiteX512" fmla="*/ 3469505 w 10001500"/>
              <a:gd name="connsiteY512" fmla="*/ 1896219 h 2601022"/>
              <a:gd name="connsiteX513" fmla="*/ 2884059 w 10001500"/>
              <a:gd name="connsiteY513" fmla="*/ 1887578 h 2601022"/>
              <a:gd name="connsiteX514" fmla="*/ 2884599 w 10001500"/>
              <a:gd name="connsiteY514" fmla="*/ 1892708 h 2601022"/>
              <a:gd name="connsiteX515" fmla="*/ 2888379 w 10001500"/>
              <a:gd name="connsiteY515" fmla="*/ 1896219 h 2601022"/>
              <a:gd name="connsiteX516" fmla="*/ 2890540 w 10001500"/>
              <a:gd name="connsiteY516" fmla="*/ 1891898 h 2601022"/>
              <a:gd name="connsiteX517" fmla="*/ 2890000 w 10001500"/>
              <a:gd name="connsiteY517" fmla="*/ 1888927 h 2601022"/>
              <a:gd name="connsiteX518" fmla="*/ 2886219 w 10001500"/>
              <a:gd name="connsiteY518" fmla="*/ 1887578 h 2601022"/>
              <a:gd name="connsiteX519" fmla="*/ 8150108 w 10001500"/>
              <a:gd name="connsiteY519" fmla="*/ 1881637 h 2601022"/>
              <a:gd name="connsiteX520" fmla="*/ 8150378 w 10001500"/>
              <a:gd name="connsiteY520" fmla="*/ 1885687 h 2601022"/>
              <a:gd name="connsiteX521" fmla="*/ 8152268 w 10001500"/>
              <a:gd name="connsiteY521" fmla="*/ 1888118 h 2601022"/>
              <a:gd name="connsiteX522" fmla="*/ 8158749 w 10001500"/>
              <a:gd name="connsiteY522" fmla="*/ 1888118 h 2601022"/>
              <a:gd name="connsiteX523" fmla="*/ 8156049 w 10001500"/>
              <a:gd name="connsiteY523" fmla="*/ 1883257 h 2601022"/>
              <a:gd name="connsiteX524" fmla="*/ 8150108 w 10001500"/>
              <a:gd name="connsiteY524" fmla="*/ 1881637 h 2601022"/>
              <a:gd name="connsiteX525" fmla="*/ 1072921 w 10001500"/>
              <a:gd name="connsiteY525" fmla="*/ 1881015 h 2601022"/>
              <a:gd name="connsiteX526" fmla="*/ 1080696 w 10001500"/>
              <a:gd name="connsiteY526" fmla="*/ 1896565 h 2601022"/>
              <a:gd name="connsiteX527" fmla="*/ 1088795 w 10001500"/>
              <a:gd name="connsiteY527" fmla="*/ 1892030 h 2601022"/>
              <a:gd name="connsiteX528" fmla="*/ 1091062 w 10001500"/>
              <a:gd name="connsiteY528" fmla="*/ 1883607 h 2601022"/>
              <a:gd name="connsiteX529" fmla="*/ 8471996 w 10001500"/>
              <a:gd name="connsiteY529" fmla="*/ 1879476 h 2601022"/>
              <a:gd name="connsiteX530" fmla="*/ 8477936 w 10001500"/>
              <a:gd name="connsiteY530" fmla="*/ 1888387 h 2601022"/>
              <a:gd name="connsiteX531" fmla="*/ 8480637 w 10001500"/>
              <a:gd name="connsiteY531" fmla="*/ 1898919 h 2601022"/>
              <a:gd name="connsiteX532" fmla="*/ 8477936 w 10001500"/>
              <a:gd name="connsiteY532" fmla="*/ 1903780 h 2601022"/>
              <a:gd name="connsiteX533" fmla="*/ 8471996 w 10001500"/>
              <a:gd name="connsiteY533" fmla="*/ 1905400 h 2601022"/>
              <a:gd name="connsiteX534" fmla="*/ 8467945 w 10001500"/>
              <a:gd name="connsiteY534" fmla="*/ 1895679 h 2601022"/>
              <a:gd name="connsiteX535" fmla="*/ 8465514 w 10001500"/>
              <a:gd name="connsiteY535" fmla="*/ 1885957 h 2601022"/>
              <a:gd name="connsiteX536" fmla="*/ 8467135 w 10001500"/>
              <a:gd name="connsiteY536" fmla="*/ 1881906 h 2601022"/>
              <a:gd name="connsiteX537" fmla="*/ 8471996 w 10001500"/>
              <a:gd name="connsiteY537" fmla="*/ 1879476 h 2601022"/>
              <a:gd name="connsiteX538" fmla="*/ 8132825 w 10001500"/>
              <a:gd name="connsiteY538" fmla="*/ 1879476 h 2601022"/>
              <a:gd name="connsiteX539" fmla="*/ 8128775 w 10001500"/>
              <a:gd name="connsiteY539" fmla="*/ 1885957 h 2601022"/>
              <a:gd name="connsiteX540" fmla="*/ 8126345 w 10001500"/>
              <a:gd name="connsiteY540" fmla="*/ 1892438 h 2601022"/>
              <a:gd name="connsiteX541" fmla="*/ 8128775 w 10001500"/>
              <a:gd name="connsiteY541" fmla="*/ 1896219 h 2601022"/>
              <a:gd name="connsiteX542" fmla="*/ 8132825 w 10001500"/>
              <a:gd name="connsiteY542" fmla="*/ 1896759 h 2601022"/>
              <a:gd name="connsiteX543" fmla="*/ 8137957 w 10001500"/>
              <a:gd name="connsiteY543" fmla="*/ 1896219 h 2601022"/>
              <a:gd name="connsiteX544" fmla="*/ 8141467 w 10001500"/>
              <a:gd name="connsiteY544" fmla="*/ 1892438 h 2601022"/>
              <a:gd name="connsiteX545" fmla="*/ 8138767 w 10001500"/>
              <a:gd name="connsiteY545" fmla="*/ 1885147 h 2601022"/>
              <a:gd name="connsiteX546" fmla="*/ 8132825 w 10001500"/>
              <a:gd name="connsiteY546" fmla="*/ 1879476 h 2601022"/>
              <a:gd name="connsiteX547" fmla="*/ 4381159 w 10001500"/>
              <a:gd name="connsiteY547" fmla="*/ 1876776 h 2601022"/>
              <a:gd name="connsiteX548" fmla="*/ 4381699 w 10001500"/>
              <a:gd name="connsiteY548" fmla="*/ 1881906 h 2601022"/>
              <a:gd name="connsiteX549" fmla="*/ 4385480 w 10001500"/>
              <a:gd name="connsiteY549" fmla="*/ 1885417 h 2601022"/>
              <a:gd name="connsiteX550" fmla="*/ 4387369 w 10001500"/>
              <a:gd name="connsiteY550" fmla="*/ 1882987 h 2601022"/>
              <a:gd name="connsiteX551" fmla="*/ 4387640 w 10001500"/>
              <a:gd name="connsiteY551" fmla="*/ 1878936 h 2601022"/>
              <a:gd name="connsiteX552" fmla="*/ 3504070 w 10001500"/>
              <a:gd name="connsiteY552" fmla="*/ 1861654 h 2601022"/>
              <a:gd name="connsiteX553" fmla="*/ 3505420 w 10001500"/>
              <a:gd name="connsiteY553" fmla="*/ 1866784 h 2601022"/>
              <a:gd name="connsiteX554" fmla="*/ 3508391 w 10001500"/>
              <a:gd name="connsiteY554" fmla="*/ 1870295 h 2601022"/>
              <a:gd name="connsiteX555" fmla="*/ 3512171 w 10001500"/>
              <a:gd name="connsiteY555" fmla="*/ 1867864 h 2601022"/>
              <a:gd name="connsiteX556" fmla="*/ 3512711 w 10001500"/>
              <a:gd name="connsiteY556" fmla="*/ 1863814 h 2601022"/>
              <a:gd name="connsiteX557" fmla="*/ 6377909 w 10001500"/>
              <a:gd name="connsiteY557" fmla="*/ 1860295 h 2601022"/>
              <a:gd name="connsiteX558" fmla="*/ 6377909 w 10001500"/>
              <a:gd name="connsiteY558" fmla="*/ 1862886 h 2601022"/>
              <a:gd name="connsiteX559" fmla="*/ 6378557 w 10001500"/>
              <a:gd name="connsiteY559" fmla="*/ 1867746 h 2601022"/>
              <a:gd name="connsiteX560" fmla="*/ 6383092 w 10001500"/>
              <a:gd name="connsiteY560" fmla="*/ 1870661 h 2601022"/>
              <a:gd name="connsiteX561" fmla="*/ 6386655 w 10001500"/>
              <a:gd name="connsiteY561" fmla="*/ 1867746 h 2601022"/>
              <a:gd name="connsiteX562" fmla="*/ 6388275 w 10001500"/>
              <a:gd name="connsiteY562" fmla="*/ 1862886 h 2601022"/>
              <a:gd name="connsiteX563" fmla="*/ 8478476 w 10001500"/>
              <a:gd name="connsiteY563" fmla="*/ 1855713 h 2601022"/>
              <a:gd name="connsiteX564" fmla="*/ 8480366 w 10001500"/>
              <a:gd name="connsiteY564" fmla="*/ 1860033 h 2601022"/>
              <a:gd name="connsiteX565" fmla="*/ 8480637 w 10001500"/>
              <a:gd name="connsiteY565" fmla="*/ 1864354 h 2601022"/>
              <a:gd name="connsiteX566" fmla="*/ 8485767 w 10001500"/>
              <a:gd name="connsiteY566" fmla="*/ 1864894 h 2601022"/>
              <a:gd name="connsiteX567" fmla="*/ 8489278 w 10001500"/>
              <a:gd name="connsiteY567" fmla="*/ 1868675 h 2601022"/>
              <a:gd name="connsiteX568" fmla="*/ 8483067 w 10001500"/>
              <a:gd name="connsiteY568" fmla="*/ 1877316 h 2601022"/>
              <a:gd name="connsiteX569" fmla="*/ 8471996 w 10001500"/>
              <a:gd name="connsiteY569" fmla="*/ 1879476 h 2601022"/>
              <a:gd name="connsiteX570" fmla="*/ 8475236 w 10001500"/>
              <a:gd name="connsiteY570" fmla="*/ 1865975 h 2601022"/>
              <a:gd name="connsiteX571" fmla="*/ 8478476 w 10001500"/>
              <a:gd name="connsiteY571" fmla="*/ 1855713 h 2601022"/>
              <a:gd name="connsiteX572" fmla="*/ 2899181 w 10001500"/>
              <a:gd name="connsiteY572" fmla="*/ 1853012 h 2601022"/>
              <a:gd name="connsiteX573" fmla="*/ 2900801 w 10001500"/>
              <a:gd name="connsiteY573" fmla="*/ 1858953 h 2601022"/>
              <a:gd name="connsiteX574" fmla="*/ 2905662 w 10001500"/>
              <a:gd name="connsiteY574" fmla="*/ 1861654 h 2601022"/>
              <a:gd name="connsiteX575" fmla="*/ 2908633 w 10001500"/>
              <a:gd name="connsiteY575" fmla="*/ 1859223 h 2601022"/>
              <a:gd name="connsiteX576" fmla="*/ 2909983 w 10001500"/>
              <a:gd name="connsiteY576" fmla="*/ 1855172 h 2601022"/>
              <a:gd name="connsiteX577" fmla="*/ 5413836 w 10001500"/>
              <a:gd name="connsiteY577" fmla="*/ 1839562 h 2601022"/>
              <a:gd name="connsiteX578" fmla="*/ 5413836 w 10001500"/>
              <a:gd name="connsiteY578" fmla="*/ 1842153 h 2601022"/>
              <a:gd name="connsiteX579" fmla="*/ 5414483 w 10001500"/>
              <a:gd name="connsiteY579" fmla="*/ 1847013 h 2601022"/>
              <a:gd name="connsiteX580" fmla="*/ 5419019 w 10001500"/>
              <a:gd name="connsiteY580" fmla="*/ 1849928 h 2601022"/>
              <a:gd name="connsiteX581" fmla="*/ 5421286 w 10001500"/>
              <a:gd name="connsiteY581" fmla="*/ 1847013 h 2601022"/>
              <a:gd name="connsiteX582" fmla="*/ 5421610 w 10001500"/>
              <a:gd name="connsiteY582" fmla="*/ 1842153 h 2601022"/>
              <a:gd name="connsiteX583" fmla="*/ 5416427 w 10001500"/>
              <a:gd name="connsiteY583" fmla="*/ 1839562 h 2601022"/>
              <a:gd name="connsiteX584" fmla="*/ 2169168 w 10001500"/>
              <a:gd name="connsiteY584" fmla="*/ 1839550 h 2601022"/>
              <a:gd name="connsiteX585" fmla="*/ 2158476 w 10001500"/>
              <a:gd name="connsiteY585" fmla="*/ 1846353 h 2601022"/>
              <a:gd name="connsiteX586" fmla="*/ 2145842 w 10001500"/>
              <a:gd name="connsiteY586" fmla="*/ 1847325 h 2601022"/>
              <a:gd name="connsiteX587" fmla="*/ 2132884 w 10001500"/>
              <a:gd name="connsiteY587" fmla="*/ 1873241 h 2601022"/>
              <a:gd name="connsiteX588" fmla="*/ 2112152 w 10001500"/>
              <a:gd name="connsiteY588" fmla="*/ 1873241 h 2601022"/>
              <a:gd name="connsiteX589" fmla="*/ 2099193 w 10001500"/>
              <a:gd name="connsiteY589" fmla="*/ 1881015 h 2601022"/>
              <a:gd name="connsiteX590" fmla="*/ 2095630 w 10001500"/>
              <a:gd name="connsiteY590" fmla="*/ 1889114 h 2601022"/>
              <a:gd name="connsiteX591" fmla="*/ 2086236 w 10001500"/>
              <a:gd name="connsiteY591" fmla="*/ 1891381 h 2601022"/>
              <a:gd name="connsiteX592" fmla="*/ 2047362 w 10001500"/>
              <a:gd name="connsiteY592" fmla="*/ 1912439 h 2601022"/>
              <a:gd name="connsiteX593" fmla="*/ 2000713 w 10001500"/>
              <a:gd name="connsiteY593" fmla="*/ 1935439 h 2601022"/>
              <a:gd name="connsiteX594" fmla="*/ 2014319 w 10001500"/>
              <a:gd name="connsiteY594" fmla="*/ 1942242 h 2601022"/>
              <a:gd name="connsiteX595" fmla="*/ 2031812 w 10001500"/>
              <a:gd name="connsiteY595" fmla="*/ 1943214 h 2601022"/>
              <a:gd name="connsiteX596" fmla="*/ 2026953 w 10001500"/>
              <a:gd name="connsiteY596" fmla="*/ 1951312 h 2601022"/>
              <a:gd name="connsiteX597" fmla="*/ 2016264 w 10001500"/>
              <a:gd name="connsiteY597" fmla="*/ 1953580 h 2601022"/>
              <a:gd name="connsiteX598" fmla="*/ 2011079 w 10001500"/>
              <a:gd name="connsiteY598" fmla="*/ 1953580 h 2601022"/>
              <a:gd name="connsiteX599" fmla="*/ 2001685 w 10001500"/>
              <a:gd name="connsiteY599" fmla="*/ 1964594 h 2601022"/>
              <a:gd name="connsiteX600" fmla="*/ 1998122 w 10001500"/>
              <a:gd name="connsiteY600" fmla="*/ 1979496 h 2601022"/>
              <a:gd name="connsiteX601" fmla="*/ 2003305 w 10001500"/>
              <a:gd name="connsiteY601" fmla="*/ 1984679 h 2601022"/>
              <a:gd name="connsiteX602" fmla="*/ 2027601 w 10001500"/>
              <a:gd name="connsiteY602" fmla="*/ 1975932 h 2601022"/>
              <a:gd name="connsiteX603" fmla="*/ 2049953 w 10001500"/>
              <a:gd name="connsiteY603" fmla="*/ 1961355 h 2601022"/>
              <a:gd name="connsiteX604" fmla="*/ 2068094 w 10001500"/>
              <a:gd name="connsiteY604" fmla="*/ 1951960 h 2601022"/>
              <a:gd name="connsiteX605" fmla="*/ 2078461 w 10001500"/>
              <a:gd name="connsiteY605" fmla="*/ 1932847 h 2601022"/>
              <a:gd name="connsiteX606" fmla="*/ 2082672 w 10001500"/>
              <a:gd name="connsiteY606" fmla="*/ 1918270 h 2601022"/>
              <a:gd name="connsiteX607" fmla="*/ 2104377 w 10001500"/>
              <a:gd name="connsiteY607" fmla="*/ 1901748 h 2601022"/>
              <a:gd name="connsiteX608" fmla="*/ 2128673 w 10001500"/>
              <a:gd name="connsiteY608" fmla="*/ 1891381 h 2601022"/>
              <a:gd name="connsiteX609" fmla="*/ 2151025 w 10001500"/>
              <a:gd name="connsiteY609" fmla="*/ 1881015 h 2601022"/>
              <a:gd name="connsiteX610" fmla="*/ 2158153 w 10001500"/>
              <a:gd name="connsiteY610" fmla="*/ 1874212 h 2601022"/>
              <a:gd name="connsiteX611" fmla="*/ 2169168 w 10001500"/>
              <a:gd name="connsiteY611" fmla="*/ 1873241 h 2601022"/>
              <a:gd name="connsiteX612" fmla="*/ 2187308 w 10001500"/>
              <a:gd name="connsiteY612" fmla="*/ 1852508 h 2601022"/>
              <a:gd name="connsiteX613" fmla="*/ 3478147 w 10001500"/>
              <a:gd name="connsiteY613" fmla="*/ 1827089 h 2601022"/>
              <a:gd name="connsiteX614" fmla="*/ 3469505 w 10001500"/>
              <a:gd name="connsiteY614" fmla="*/ 1834920 h 2601022"/>
              <a:gd name="connsiteX615" fmla="*/ 3460863 w 10001500"/>
              <a:gd name="connsiteY615" fmla="*/ 1844371 h 2601022"/>
              <a:gd name="connsiteX616" fmla="*/ 3478147 w 10001500"/>
              <a:gd name="connsiteY616" fmla="*/ 1853012 h 2601022"/>
              <a:gd name="connsiteX617" fmla="*/ 3480036 w 10001500"/>
              <a:gd name="connsiteY617" fmla="*/ 1844911 h 2601022"/>
              <a:gd name="connsiteX618" fmla="*/ 3486788 w 10001500"/>
              <a:gd name="connsiteY618" fmla="*/ 1840050 h 2601022"/>
              <a:gd name="connsiteX619" fmla="*/ 8195475 w 10001500"/>
              <a:gd name="connsiteY619" fmla="*/ 1818988 h 2601022"/>
              <a:gd name="connsiteX620" fmla="*/ 8181432 w 10001500"/>
              <a:gd name="connsiteY620" fmla="*/ 1840321 h 2601022"/>
              <a:gd name="connsiteX621" fmla="*/ 8173872 w 10001500"/>
              <a:gd name="connsiteY621" fmla="*/ 1866514 h 2601022"/>
              <a:gd name="connsiteX622" fmla="*/ 8174411 w 10001500"/>
              <a:gd name="connsiteY622" fmla="*/ 1871375 h 2601022"/>
              <a:gd name="connsiteX623" fmla="*/ 8178192 w 10001500"/>
              <a:gd name="connsiteY623" fmla="*/ 1872996 h 2601022"/>
              <a:gd name="connsiteX624" fmla="*/ 8191154 w 10001500"/>
              <a:gd name="connsiteY624" fmla="*/ 1848962 h 2601022"/>
              <a:gd name="connsiteX625" fmla="*/ 8197635 w 10001500"/>
              <a:gd name="connsiteY625" fmla="*/ 1823308 h 2601022"/>
              <a:gd name="connsiteX626" fmla="*/ 8195475 w 10001500"/>
              <a:gd name="connsiteY626" fmla="*/ 1818988 h 2601022"/>
              <a:gd name="connsiteX627" fmla="*/ 2324662 w 10001500"/>
              <a:gd name="connsiteY627" fmla="*/ 1818817 h 2601022"/>
              <a:gd name="connsiteX628" fmla="*/ 2332437 w 10001500"/>
              <a:gd name="connsiteY628" fmla="*/ 1826592 h 2601022"/>
              <a:gd name="connsiteX629" fmla="*/ 2335029 w 10001500"/>
              <a:gd name="connsiteY629" fmla="*/ 1826592 h 2601022"/>
              <a:gd name="connsiteX630" fmla="*/ 2331790 w 10001500"/>
              <a:gd name="connsiteY630" fmla="*/ 1820761 h 2601022"/>
              <a:gd name="connsiteX631" fmla="*/ 2324662 w 10001500"/>
              <a:gd name="connsiteY631" fmla="*/ 1818817 h 2601022"/>
              <a:gd name="connsiteX632" fmla="*/ 6357176 w 10001500"/>
              <a:gd name="connsiteY632" fmla="*/ 1800688 h 2601022"/>
              <a:gd name="connsiteX633" fmla="*/ 6362359 w 10001500"/>
              <a:gd name="connsiteY633" fmla="*/ 1800688 h 2601022"/>
              <a:gd name="connsiteX634" fmla="*/ 6354584 w 10001500"/>
              <a:gd name="connsiteY634" fmla="*/ 1811054 h 2601022"/>
              <a:gd name="connsiteX635" fmla="*/ 6346810 w 10001500"/>
              <a:gd name="connsiteY635" fmla="*/ 1821421 h 2601022"/>
              <a:gd name="connsiteX636" fmla="*/ 6350697 w 10001500"/>
              <a:gd name="connsiteY636" fmla="*/ 1826280 h 2601022"/>
              <a:gd name="connsiteX637" fmla="*/ 6339035 w 10001500"/>
              <a:gd name="connsiteY637" fmla="*/ 1829196 h 2601022"/>
              <a:gd name="connsiteX638" fmla="*/ 6328668 w 10001500"/>
              <a:gd name="connsiteY638" fmla="*/ 1805871 h 2601022"/>
              <a:gd name="connsiteX639" fmla="*/ 6342922 w 10001500"/>
              <a:gd name="connsiteY639" fmla="*/ 1805223 h 2601022"/>
              <a:gd name="connsiteX640" fmla="*/ 6357176 w 10001500"/>
              <a:gd name="connsiteY640" fmla="*/ 1800688 h 2601022"/>
              <a:gd name="connsiteX641" fmla="*/ 2909983 w 10001500"/>
              <a:gd name="connsiteY641" fmla="*/ 1790363 h 2601022"/>
              <a:gd name="connsiteX642" fmla="*/ 2907823 w 10001500"/>
              <a:gd name="connsiteY642" fmla="*/ 1801165 h 2601022"/>
              <a:gd name="connsiteX643" fmla="*/ 2911603 w 10001500"/>
              <a:gd name="connsiteY643" fmla="*/ 1804945 h 2601022"/>
              <a:gd name="connsiteX644" fmla="*/ 2918624 w 10001500"/>
              <a:gd name="connsiteY644" fmla="*/ 1805486 h 2601022"/>
              <a:gd name="connsiteX645" fmla="*/ 5411244 w 10001500"/>
              <a:gd name="connsiteY645" fmla="*/ 1787730 h 2601022"/>
              <a:gd name="connsiteX646" fmla="*/ 5412863 w 10001500"/>
              <a:gd name="connsiteY646" fmla="*/ 1792589 h 2601022"/>
              <a:gd name="connsiteX647" fmla="*/ 5416427 w 10001500"/>
              <a:gd name="connsiteY647" fmla="*/ 1795505 h 2601022"/>
              <a:gd name="connsiteX648" fmla="*/ 5421610 w 10001500"/>
              <a:gd name="connsiteY648" fmla="*/ 1790322 h 2601022"/>
              <a:gd name="connsiteX649" fmla="*/ 4385480 w 10001500"/>
              <a:gd name="connsiteY649" fmla="*/ 1773081 h 2601022"/>
              <a:gd name="connsiteX650" fmla="*/ 4382509 w 10001500"/>
              <a:gd name="connsiteY650" fmla="*/ 1774161 h 2601022"/>
              <a:gd name="connsiteX651" fmla="*/ 4381159 w 10001500"/>
              <a:gd name="connsiteY651" fmla="*/ 1775241 h 2601022"/>
              <a:gd name="connsiteX652" fmla="*/ 4382509 w 10001500"/>
              <a:gd name="connsiteY652" fmla="*/ 1779292 h 2601022"/>
              <a:gd name="connsiteX653" fmla="*/ 4385480 w 10001500"/>
              <a:gd name="connsiteY653" fmla="*/ 1781722 h 2601022"/>
              <a:gd name="connsiteX654" fmla="*/ 4387640 w 10001500"/>
              <a:gd name="connsiteY654" fmla="*/ 1777401 h 2601022"/>
              <a:gd name="connsiteX655" fmla="*/ 4385480 w 10001500"/>
              <a:gd name="connsiteY655" fmla="*/ 1773081 h 2601022"/>
              <a:gd name="connsiteX656" fmla="*/ 6541179 w 10001500"/>
              <a:gd name="connsiteY656" fmla="*/ 1766998 h 2601022"/>
              <a:gd name="connsiteX657" fmla="*/ 6532757 w 10001500"/>
              <a:gd name="connsiteY657" fmla="*/ 1772505 h 2601022"/>
              <a:gd name="connsiteX658" fmla="*/ 6528221 w 10001500"/>
              <a:gd name="connsiteY658" fmla="*/ 1779955 h 2601022"/>
              <a:gd name="connsiteX659" fmla="*/ 6533729 w 10001500"/>
              <a:gd name="connsiteY659" fmla="*/ 1784491 h 2601022"/>
              <a:gd name="connsiteX660" fmla="*/ 6541179 w 10001500"/>
              <a:gd name="connsiteY660" fmla="*/ 1785138 h 2601022"/>
              <a:gd name="connsiteX661" fmla="*/ 6546362 w 10001500"/>
              <a:gd name="connsiteY661" fmla="*/ 1782547 h 2601022"/>
              <a:gd name="connsiteX662" fmla="*/ 6541179 w 10001500"/>
              <a:gd name="connsiteY662" fmla="*/ 1766998 h 2601022"/>
              <a:gd name="connsiteX663" fmla="*/ 8208437 w 10001500"/>
              <a:gd name="connsiteY663" fmla="*/ 1764979 h 2601022"/>
              <a:gd name="connsiteX664" fmla="*/ 8202496 w 10001500"/>
              <a:gd name="connsiteY664" fmla="*/ 1777131 h 2601022"/>
              <a:gd name="connsiteX665" fmla="*/ 8199796 w 10001500"/>
              <a:gd name="connsiteY665" fmla="*/ 1790903 h 2601022"/>
              <a:gd name="connsiteX666" fmla="*/ 8200335 w 10001500"/>
              <a:gd name="connsiteY666" fmla="*/ 1798194 h 2601022"/>
              <a:gd name="connsiteX667" fmla="*/ 8204116 w 10001500"/>
              <a:gd name="connsiteY667" fmla="*/ 1803865 h 2601022"/>
              <a:gd name="connsiteX668" fmla="*/ 8207897 w 10001500"/>
              <a:gd name="connsiteY668" fmla="*/ 1800355 h 2601022"/>
              <a:gd name="connsiteX669" fmla="*/ 8208437 w 10001500"/>
              <a:gd name="connsiteY669" fmla="*/ 1795224 h 2601022"/>
              <a:gd name="connsiteX670" fmla="*/ 8220048 w 10001500"/>
              <a:gd name="connsiteY670" fmla="*/ 1790633 h 2601022"/>
              <a:gd name="connsiteX671" fmla="*/ 8223559 w 10001500"/>
              <a:gd name="connsiteY671" fmla="*/ 1777941 h 2601022"/>
              <a:gd name="connsiteX672" fmla="*/ 8191154 w 10001500"/>
              <a:gd name="connsiteY672" fmla="*/ 1739056 h 2601022"/>
              <a:gd name="connsiteX673" fmla="*/ 8182513 w 10001500"/>
              <a:gd name="connsiteY673" fmla="*/ 1756338 h 2601022"/>
              <a:gd name="connsiteX674" fmla="*/ 8180622 w 10001500"/>
              <a:gd name="connsiteY674" fmla="*/ 1765520 h 2601022"/>
              <a:gd name="connsiteX675" fmla="*/ 8173872 w 10001500"/>
              <a:gd name="connsiteY675" fmla="*/ 1771460 h 2601022"/>
              <a:gd name="connsiteX676" fmla="*/ 8160910 w 10001500"/>
              <a:gd name="connsiteY676" fmla="*/ 1764979 h 2601022"/>
              <a:gd name="connsiteX677" fmla="*/ 8158749 w 10001500"/>
              <a:gd name="connsiteY677" fmla="*/ 1786583 h 2601022"/>
              <a:gd name="connsiteX678" fmla="*/ 8161990 w 10001500"/>
              <a:gd name="connsiteY678" fmla="*/ 1796304 h 2601022"/>
              <a:gd name="connsiteX679" fmla="*/ 8165230 w 10001500"/>
              <a:gd name="connsiteY679" fmla="*/ 1806025 h 2601022"/>
              <a:gd name="connsiteX680" fmla="*/ 8158749 w 10001500"/>
              <a:gd name="connsiteY680" fmla="*/ 1821148 h 2601022"/>
              <a:gd name="connsiteX681" fmla="*/ 8150108 w 10001500"/>
              <a:gd name="connsiteY681" fmla="*/ 1823308 h 2601022"/>
              <a:gd name="connsiteX682" fmla="*/ 8148218 w 10001500"/>
              <a:gd name="connsiteY682" fmla="*/ 1834920 h 2601022"/>
              <a:gd name="connsiteX683" fmla="*/ 8141467 w 10001500"/>
              <a:gd name="connsiteY683" fmla="*/ 1844911 h 2601022"/>
              <a:gd name="connsiteX684" fmla="*/ 8150108 w 10001500"/>
              <a:gd name="connsiteY684" fmla="*/ 1849232 h 2601022"/>
              <a:gd name="connsiteX685" fmla="*/ 8163070 w 10001500"/>
              <a:gd name="connsiteY685" fmla="*/ 1821148 h 2601022"/>
              <a:gd name="connsiteX686" fmla="*/ 8169551 w 10001500"/>
              <a:gd name="connsiteY686" fmla="*/ 1814667 h 2601022"/>
              <a:gd name="connsiteX687" fmla="*/ 8181163 w 10001500"/>
              <a:gd name="connsiteY687" fmla="*/ 1777671 h 2601022"/>
              <a:gd name="connsiteX688" fmla="*/ 8191154 w 10001500"/>
              <a:gd name="connsiteY688" fmla="*/ 1739056 h 2601022"/>
              <a:gd name="connsiteX689" fmla="*/ 8234361 w 10001500"/>
              <a:gd name="connsiteY689" fmla="*/ 1698010 h 2601022"/>
              <a:gd name="connsiteX690" fmla="*/ 8228150 w 10001500"/>
              <a:gd name="connsiteY690" fmla="*/ 1705841 h 2601022"/>
              <a:gd name="connsiteX691" fmla="*/ 8223559 w 10001500"/>
              <a:gd name="connsiteY691" fmla="*/ 1715292 h 2601022"/>
              <a:gd name="connsiteX692" fmla="*/ 8238681 w 10001500"/>
              <a:gd name="connsiteY692" fmla="*/ 1732575 h 2601022"/>
              <a:gd name="connsiteX693" fmla="*/ 8238681 w 10001500"/>
              <a:gd name="connsiteY693" fmla="*/ 1721773 h 2601022"/>
              <a:gd name="connsiteX694" fmla="*/ 8238141 w 10001500"/>
              <a:gd name="connsiteY694" fmla="*/ 1709081 h 2601022"/>
              <a:gd name="connsiteX695" fmla="*/ 8234361 w 10001500"/>
              <a:gd name="connsiteY695" fmla="*/ 1698010 h 2601022"/>
              <a:gd name="connsiteX696" fmla="*/ 8186833 w 10001500"/>
              <a:gd name="connsiteY696" fmla="*/ 1698010 h 2601022"/>
              <a:gd name="connsiteX697" fmla="*/ 8184673 w 10001500"/>
              <a:gd name="connsiteY697" fmla="*/ 1699090 h 2601022"/>
              <a:gd name="connsiteX698" fmla="*/ 8182513 w 10001500"/>
              <a:gd name="connsiteY698" fmla="*/ 1700170 h 2601022"/>
              <a:gd name="connsiteX699" fmla="*/ 8183863 w 10001500"/>
              <a:gd name="connsiteY699" fmla="*/ 1705301 h 2601022"/>
              <a:gd name="connsiteX700" fmla="*/ 8186833 w 10001500"/>
              <a:gd name="connsiteY700" fmla="*/ 1708811 h 2601022"/>
              <a:gd name="connsiteX701" fmla="*/ 8190614 w 10001500"/>
              <a:gd name="connsiteY701" fmla="*/ 1706381 h 2601022"/>
              <a:gd name="connsiteX702" fmla="*/ 8191154 w 10001500"/>
              <a:gd name="connsiteY702" fmla="*/ 1702330 h 2601022"/>
              <a:gd name="connsiteX703" fmla="*/ 8186833 w 10001500"/>
              <a:gd name="connsiteY703" fmla="*/ 1698010 h 2601022"/>
              <a:gd name="connsiteX704" fmla="*/ 8208437 w 10001500"/>
              <a:gd name="connsiteY704" fmla="*/ 1682887 h 2601022"/>
              <a:gd name="connsiteX705" fmla="*/ 8209787 w 10001500"/>
              <a:gd name="connsiteY705" fmla="*/ 1688018 h 2601022"/>
              <a:gd name="connsiteX706" fmla="*/ 8212757 w 10001500"/>
              <a:gd name="connsiteY706" fmla="*/ 1691528 h 2601022"/>
              <a:gd name="connsiteX707" fmla="*/ 8216538 w 10001500"/>
              <a:gd name="connsiteY707" fmla="*/ 1689098 h 2601022"/>
              <a:gd name="connsiteX708" fmla="*/ 8217078 w 10001500"/>
              <a:gd name="connsiteY708" fmla="*/ 1685048 h 2601022"/>
              <a:gd name="connsiteX709" fmla="*/ 5429385 w 10001500"/>
              <a:gd name="connsiteY709" fmla="*/ 1671108 h 2601022"/>
              <a:gd name="connsiteX710" fmla="*/ 5426793 w 10001500"/>
              <a:gd name="connsiteY710" fmla="*/ 1673700 h 2601022"/>
              <a:gd name="connsiteX711" fmla="*/ 5419667 w 10001500"/>
              <a:gd name="connsiteY711" fmla="*/ 1679207 h 2601022"/>
              <a:gd name="connsiteX712" fmla="*/ 5416427 w 10001500"/>
              <a:gd name="connsiteY712" fmla="*/ 1686658 h 2601022"/>
              <a:gd name="connsiteX713" fmla="*/ 5418047 w 10001500"/>
              <a:gd name="connsiteY713" fmla="*/ 1691841 h 2601022"/>
              <a:gd name="connsiteX714" fmla="*/ 5421610 w 10001500"/>
              <a:gd name="connsiteY714" fmla="*/ 1697024 h 2601022"/>
              <a:gd name="connsiteX715" fmla="*/ 5416427 w 10001500"/>
              <a:gd name="connsiteY715" fmla="*/ 1756631 h 2601022"/>
              <a:gd name="connsiteX716" fmla="*/ 5429385 w 10001500"/>
              <a:gd name="connsiteY716" fmla="*/ 1741081 h 2601022"/>
              <a:gd name="connsiteX717" fmla="*/ 5424202 w 10001500"/>
              <a:gd name="connsiteY717" fmla="*/ 1730715 h 2601022"/>
              <a:gd name="connsiteX718" fmla="*/ 5429061 w 10001500"/>
              <a:gd name="connsiteY718" fmla="*/ 1705771 h 2601022"/>
              <a:gd name="connsiteX719" fmla="*/ 5431977 w 10001500"/>
              <a:gd name="connsiteY719" fmla="*/ 1678883 h 2601022"/>
              <a:gd name="connsiteX720" fmla="*/ 5431653 w 10001500"/>
              <a:gd name="connsiteY720" fmla="*/ 1674996 h 2601022"/>
              <a:gd name="connsiteX721" fmla="*/ 5429385 w 10001500"/>
              <a:gd name="connsiteY721" fmla="*/ 1671108 h 2601022"/>
              <a:gd name="connsiteX722" fmla="*/ 8217078 w 10001500"/>
              <a:gd name="connsiteY722" fmla="*/ 1665605 h 2601022"/>
              <a:gd name="connsiteX723" fmla="*/ 8217618 w 10001500"/>
              <a:gd name="connsiteY723" fmla="*/ 1670736 h 2601022"/>
              <a:gd name="connsiteX724" fmla="*/ 8221398 w 10001500"/>
              <a:gd name="connsiteY724" fmla="*/ 1674246 h 2601022"/>
              <a:gd name="connsiteX725" fmla="*/ 8223289 w 10001500"/>
              <a:gd name="connsiteY725" fmla="*/ 1671816 h 2601022"/>
              <a:gd name="connsiteX726" fmla="*/ 8223559 w 10001500"/>
              <a:gd name="connsiteY726" fmla="*/ 1667765 h 2601022"/>
              <a:gd name="connsiteX727" fmla="*/ 8199796 w 10001500"/>
              <a:gd name="connsiteY727" fmla="*/ 1665605 h 2601022"/>
              <a:gd name="connsiteX728" fmla="*/ 8201145 w 10001500"/>
              <a:gd name="connsiteY728" fmla="*/ 1670736 h 2601022"/>
              <a:gd name="connsiteX729" fmla="*/ 8204116 w 10001500"/>
              <a:gd name="connsiteY729" fmla="*/ 1674246 h 2601022"/>
              <a:gd name="connsiteX730" fmla="*/ 8207897 w 10001500"/>
              <a:gd name="connsiteY730" fmla="*/ 1671816 h 2601022"/>
              <a:gd name="connsiteX731" fmla="*/ 8208437 w 10001500"/>
              <a:gd name="connsiteY731" fmla="*/ 1667765 h 2601022"/>
              <a:gd name="connsiteX732" fmla="*/ 4582067 w 10001500"/>
              <a:gd name="connsiteY732" fmla="*/ 1652103 h 2601022"/>
              <a:gd name="connsiteX733" fmla="*/ 4596111 w 10001500"/>
              <a:gd name="connsiteY733" fmla="*/ 1665335 h 2601022"/>
              <a:gd name="connsiteX734" fmla="*/ 4597191 w 10001500"/>
              <a:gd name="connsiteY734" fmla="*/ 1686668 h 2601022"/>
              <a:gd name="connsiteX735" fmla="*/ 4590709 w 10001500"/>
              <a:gd name="connsiteY735" fmla="*/ 1688828 h 2601022"/>
              <a:gd name="connsiteX736" fmla="*/ 4582067 w 10001500"/>
              <a:gd name="connsiteY736" fmla="*/ 1678027 h 2601022"/>
              <a:gd name="connsiteX737" fmla="*/ 6725183 w 10001500"/>
              <a:gd name="connsiteY737" fmla="*/ 1647784 h 2601022"/>
              <a:gd name="connsiteX738" fmla="*/ 6709309 w 10001500"/>
              <a:gd name="connsiteY738" fmla="*/ 1656207 h 2601022"/>
              <a:gd name="connsiteX739" fmla="*/ 6691492 w 10001500"/>
              <a:gd name="connsiteY739" fmla="*/ 1660742 h 2601022"/>
              <a:gd name="connsiteX740" fmla="*/ 6687928 w 10001500"/>
              <a:gd name="connsiteY740" fmla="*/ 1674672 h 2601022"/>
              <a:gd name="connsiteX741" fmla="*/ 6678534 w 10001500"/>
              <a:gd name="connsiteY741" fmla="*/ 1686658 h 2601022"/>
              <a:gd name="connsiteX742" fmla="*/ 6697323 w 10001500"/>
              <a:gd name="connsiteY742" fmla="*/ 1675644 h 2601022"/>
              <a:gd name="connsiteX743" fmla="*/ 6712224 w 10001500"/>
              <a:gd name="connsiteY743" fmla="*/ 1660742 h 2601022"/>
              <a:gd name="connsiteX744" fmla="*/ 6720647 w 10001500"/>
              <a:gd name="connsiteY744" fmla="*/ 1657178 h 2601022"/>
              <a:gd name="connsiteX745" fmla="*/ 6725183 w 10001500"/>
              <a:gd name="connsiteY745" fmla="*/ 1647784 h 2601022"/>
              <a:gd name="connsiteX746" fmla="*/ 6605969 w 10001500"/>
              <a:gd name="connsiteY746" fmla="*/ 1642600 h 2601022"/>
              <a:gd name="connsiteX747" fmla="*/ 6613744 w 10001500"/>
              <a:gd name="connsiteY747" fmla="*/ 1642600 h 2601022"/>
              <a:gd name="connsiteX748" fmla="*/ 6607913 w 10001500"/>
              <a:gd name="connsiteY748" fmla="*/ 1652319 h 2601022"/>
              <a:gd name="connsiteX749" fmla="*/ 6598194 w 10001500"/>
              <a:gd name="connsiteY749" fmla="*/ 1658150 h 2601022"/>
              <a:gd name="connsiteX750" fmla="*/ 6587828 w 10001500"/>
              <a:gd name="connsiteY750" fmla="*/ 1668516 h 2601022"/>
              <a:gd name="connsiteX751" fmla="*/ 6586208 w 10001500"/>
              <a:gd name="connsiteY751" fmla="*/ 1659770 h 2601022"/>
              <a:gd name="connsiteX752" fmla="*/ 6582645 w 10001500"/>
              <a:gd name="connsiteY752" fmla="*/ 1652967 h 2601022"/>
              <a:gd name="connsiteX753" fmla="*/ 6582645 w 10001500"/>
              <a:gd name="connsiteY753" fmla="*/ 1647784 h 2601022"/>
              <a:gd name="connsiteX754" fmla="*/ 6593335 w 10001500"/>
              <a:gd name="connsiteY754" fmla="*/ 1643248 h 2601022"/>
              <a:gd name="connsiteX755" fmla="*/ 6605969 w 10001500"/>
              <a:gd name="connsiteY755" fmla="*/ 1642600 h 2601022"/>
              <a:gd name="connsiteX756" fmla="*/ 4487015 w 10001500"/>
              <a:gd name="connsiteY756" fmla="*/ 1634820 h 2601022"/>
              <a:gd name="connsiteX757" fmla="*/ 4495655 w 10001500"/>
              <a:gd name="connsiteY757" fmla="*/ 1643462 h 2601022"/>
              <a:gd name="connsiteX758" fmla="*/ 4501596 w 10001500"/>
              <a:gd name="connsiteY758" fmla="*/ 1641841 h 2601022"/>
              <a:gd name="connsiteX759" fmla="*/ 4504297 w 10001500"/>
              <a:gd name="connsiteY759" fmla="*/ 1636981 h 2601022"/>
              <a:gd name="connsiteX760" fmla="*/ 5424202 w 10001500"/>
              <a:gd name="connsiteY760" fmla="*/ 1632234 h 2601022"/>
              <a:gd name="connsiteX761" fmla="*/ 5420962 w 10001500"/>
              <a:gd name="connsiteY761" fmla="*/ 1644544 h 2601022"/>
              <a:gd name="connsiteX762" fmla="*/ 5429385 w 10001500"/>
              <a:gd name="connsiteY762" fmla="*/ 1652967 h 2601022"/>
              <a:gd name="connsiteX763" fmla="*/ 4566946 w 10001500"/>
              <a:gd name="connsiteY763" fmla="*/ 1617538 h 2601022"/>
              <a:gd name="connsiteX764" fmla="*/ 4557224 w 10001500"/>
              <a:gd name="connsiteY764" fmla="*/ 1619968 h 2601022"/>
              <a:gd name="connsiteX765" fmla="*/ 4553984 w 10001500"/>
              <a:gd name="connsiteY765" fmla="*/ 1630500 h 2601022"/>
              <a:gd name="connsiteX766" fmla="*/ 4553984 w 10001500"/>
              <a:gd name="connsiteY766" fmla="*/ 1643462 h 2601022"/>
              <a:gd name="connsiteX767" fmla="*/ 4541291 w 10001500"/>
              <a:gd name="connsiteY767" fmla="*/ 1647782 h 2601022"/>
              <a:gd name="connsiteX768" fmla="*/ 4530220 w 10001500"/>
              <a:gd name="connsiteY768" fmla="*/ 1652103 h 2601022"/>
              <a:gd name="connsiteX769" fmla="*/ 4524820 w 10001500"/>
              <a:gd name="connsiteY769" fmla="*/ 1666685 h 2601022"/>
              <a:gd name="connsiteX770" fmla="*/ 4519419 w 10001500"/>
              <a:gd name="connsiteY770" fmla="*/ 1678027 h 2601022"/>
              <a:gd name="connsiteX771" fmla="*/ 4511857 w 10001500"/>
              <a:gd name="connsiteY771" fmla="*/ 1682078 h 2601022"/>
              <a:gd name="connsiteX772" fmla="*/ 4510778 w 10001500"/>
              <a:gd name="connsiteY772" fmla="*/ 1690989 h 2601022"/>
              <a:gd name="connsiteX773" fmla="*/ 4510778 w 10001500"/>
              <a:gd name="connsiteY773" fmla="*/ 1706111 h 2601022"/>
              <a:gd name="connsiteX774" fmla="*/ 4529141 w 10001500"/>
              <a:gd name="connsiteY774" fmla="*/ 1684778 h 2601022"/>
              <a:gd name="connsiteX775" fmla="*/ 4541022 w 10001500"/>
              <a:gd name="connsiteY775" fmla="*/ 1658584 h 2601022"/>
              <a:gd name="connsiteX776" fmla="*/ 4561276 w 10001500"/>
              <a:gd name="connsiteY776" fmla="*/ 1642652 h 2601022"/>
              <a:gd name="connsiteX777" fmla="*/ 4573426 w 10001500"/>
              <a:gd name="connsiteY777" fmla="*/ 1621859 h 2601022"/>
              <a:gd name="connsiteX778" fmla="*/ 4570996 w 10001500"/>
              <a:gd name="connsiteY778" fmla="*/ 1618078 h 2601022"/>
              <a:gd name="connsiteX779" fmla="*/ 4566946 w 10001500"/>
              <a:gd name="connsiteY779" fmla="*/ 1617538 h 2601022"/>
              <a:gd name="connsiteX780" fmla="*/ 3728743 w 10001500"/>
              <a:gd name="connsiteY780" fmla="*/ 1617538 h 2601022"/>
              <a:gd name="connsiteX781" fmla="*/ 3713620 w 10001500"/>
              <a:gd name="connsiteY781" fmla="*/ 1626179 h 2601022"/>
              <a:gd name="connsiteX782" fmla="*/ 3694179 w 10001500"/>
              <a:gd name="connsiteY782" fmla="*/ 1619698 h 2601022"/>
              <a:gd name="connsiteX783" fmla="*/ 3689317 w 10001500"/>
              <a:gd name="connsiteY783" fmla="*/ 1628610 h 2601022"/>
              <a:gd name="connsiteX784" fmla="*/ 3687697 w 10001500"/>
              <a:gd name="connsiteY784" fmla="*/ 1639141 h 2601022"/>
              <a:gd name="connsiteX785" fmla="*/ 3680947 w 10001500"/>
              <a:gd name="connsiteY785" fmla="*/ 1646162 h 2601022"/>
              <a:gd name="connsiteX786" fmla="*/ 3679056 w 10001500"/>
              <a:gd name="connsiteY786" fmla="*/ 1656424 h 2601022"/>
              <a:gd name="connsiteX787" fmla="*/ 3666095 w 10001500"/>
              <a:gd name="connsiteY787" fmla="*/ 1669386 h 2601022"/>
              <a:gd name="connsiteX788" fmla="*/ 3635580 w 10001500"/>
              <a:gd name="connsiteY788" fmla="*/ 1700170 h 2601022"/>
              <a:gd name="connsiteX789" fmla="*/ 3609926 w 10001500"/>
              <a:gd name="connsiteY789" fmla="*/ 1727714 h 2601022"/>
              <a:gd name="connsiteX790" fmla="*/ 3611005 w 10001500"/>
              <a:gd name="connsiteY790" fmla="*/ 1729604 h 2601022"/>
              <a:gd name="connsiteX791" fmla="*/ 3612086 w 10001500"/>
              <a:gd name="connsiteY791" fmla="*/ 1729874 h 2601022"/>
              <a:gd name="connsiteX792" fmla="*/ 3615867 w 10001500"/>
              <a:gd name="connsiteY792" fmla="*/ 1734195 h 2601022"/>
              <a:gd name="connsiteX793" fmla="*/ 3603445 w 10001500"/>
              <a:gd name="connsiteY793" fmla="*/ 1738516 h 2601022"/>
              <a:gd name="connsiteX794" fmla="*/ 3599124 w 10001500"/>
              <a:gd name="connsiteY794" fmla="*/ 1753638 h 2601022"/>
              <a:gd name="connsiteX795" fmla="*/ 3576441 w 10001500"/>
              <a:gd name="connsiteY795" fmla="*/ 1763359 h 2601022"/>
              <a:gd name="connsiteX796" fmla="*/ 3566720 w 10001500"/>
              <a:gd name="connsiteY796" fmla="*/ 1786042 h 2601022"/>
              <a:gd name="connsiteX797" fmla="*/ 3549437 w 10001500"/>
              <a:gd name="connsiteY797" fmla="*/ 1800085 h 2601022"/>
              <a:gd name="connsiteX798" fmla="*/ 3532155 w 10001500"/>
              <a:gd name="connsiteY798" fmla="*/ 1814127 h 2601022"/>
              <a:gd name="connsiteX799" fmla="*/ 3512711 w 10001500"/>
              <a:gd name="connsiteY799" fmla="*/ 1824928 h 2601022"/>
              <a:gd name="connsiteX800" fmla="*/ 3527834 w 10001500"/>
              <a:gd name="connsiteY800" fmla="*/ 1844371 h 2601022"/>
              <a:gd name="connsiteX801" fmla="*/ 3538096 w 10001500"/>
              <a:gd name="connsiteY801" fmla="*/ 1834650 h 2601022"/>
              <a:gd name="connsiteX802" fmla="*/ 3545116 w 10001500"/>
              <a:gd name="connsiteY802" fmla="*/ 1824928 h 2601022"/>
              <a:gd name="connsiteX803" fmla="*/ 3555918 w 10001500"/>
              <a:gd name="connsiteY803" fmla="*/ 1807646 h 2601022"/>
              <a:gd name="connsiteX804" fmla="*/ 3567799 w 10001500"/>
              <a:gd name="connsiteY804" fmla="*/ 1799005 h 2601022"/>
              <a:gd name="connsiteX805" fmla="*/ 3579682 w 10001500"/>
              <a:gd name="connsiteY805" fmla="*/ 1790363 h 2601022"/>
              <a:gd name="connsiteX806" fmla="*/ 3609926 w 10001500"/>
              <a:gd name="connsiteY806" fmla="*/ 1753638 h 2601022"/>
              <a:gd name="connsiteX807" fmla="*/ 3613976 w 10001500"/>
              <a:gd name="connsiteY807" fmla="*/ 1746887 h 2601022"/>
              <a:gd name="connsiteX808" fmla="*/ 3622888 w 10001500"/>
              <a:gd name="connsiteY808" fmla="*/ 1744997 h 2601022"/>
              <a:gd name="connsiteX809" fmla="*/ 3627209 w 10001500"/>
              <a:gd name="connsiteY809" fmla="*/ 1744997 h 2601022"/>
              <a:gd name="connsiteX810" fmla="*/ 3631530 w 10001500"/>
              <a:gd name="connsiteY810" fmla="*/ 1729874 h 2601022"/>
              <a:gd name="connsiteX811" fmla="*/ 3630449 w 10001500"/>
              <a:gd name="connsiteY811" fmla="*/ 1725554 h 2601022"/>
              <a:gd name="connsiteX812" fmla="*/ 3642330 w 10001500"/>
              <a:gd name="connsiteY812" fmla="*/ 1721233 h 2601022"/>
              <a:gd name="connsiteX813" fmla="*/ 3653133 w 10001500"/>
              <a:gd name="connsiteY813" fmla="*/ 1699630 h 2601022"/>
              <a:gd name="connsiteX814" fmla="*/ 3665824 w 10001500"/>
              <a:gd name="connsiteY814" fmla="*/ 1696930 h 2601022"/>
              <a:gd name="connsiteX815" fmla="*/ 3670414 w 10001500"/>
              <a:gd name="connsiteY815" fmla="*/ 1684508 h 2601022"/>
              <a:gd name="connsiteX816" fmla="*/ 3682297 w 10001500"/>
              <a:gd name="connsiteY816" fmla="*/ 1672896 h 2601022"/>
              <a:gd name="connsiteX817" fmla="*/ 3694179 w 10001500"/>
              <a:gd name="connsiteY817" fmla="*/ 1662904 h 2601022"/>
              <a:gd name="connsiteX818" fmla="*/ 3714702 w 10001500"/>
              <a:gd name="connsiteY818" fmla="*/ 1643462 h 2601022"/>
              <a:gd name="connsiteX819" fmla="*/ 3728743 w 10001500"/>
              <a:gd name="connsiteY819" fmla="*/ 1617538 h 2601022"/>
              <a:gd name="connsiteX820" fmla="*/ 6655209 w 10001500"/>
              <a:gd name="connsiteY820" fmla="*/ 1601135 h 2601022"/>
              <a:gd name="connsiteX821" fmla="*/ 6670759 w 10001500"/>
              <a:gd name="connsiteY821" fmla="*/ 1616685 h 2601022"/>
              <a:gd name="connsiteX822" fmla="*/ 6667520 w 10001500"/>
              <a:gd name="connsiteY822" fmla="*/ 1621220 h 2601022"/>
              <a:gd name="connsiteX823" fmla="*/ 6660392 w 10001500"/>
              <a:gd name="connsiteY823" fmla="*/ 1621868 h 2601022"/>
              <a:gd name="connsiteX824" fmla="*/ 6655209 w 10001500"/>
              <a:gd name="connsiteY824" fmla="*/ 1621868 h 2601022"/>
              <a:gd name="connsiteX825" fmla="*/ 6634476 w 10001500"/>
              <a:gd name="connsiteY825" fmla="*/ 1647784 h 2601022"/>
              <a:gd name="connsiteX826" fmla="*/ 6625730 w 10001500"/>
              <a:gd name="connsiteY826" fmla="*/ 1645840 h 2601022"/>
              <a:gd name="connsiteX827" fmla="*/ 6618927 w 10001500"/>
              <a:gd name="connsiteY827" fmla="*/ 1640009 h 2601022"/>
              <a:gd name="connsiteX828" fmla="*/ 6635124 w 10001500"/>
              <a:gd name="connsiteY828" fmla="*/ 1621544 h 2601022"/>
              <a:gd name="connsiteX829" fmla="*/ 6655209 w 10001500"/>
              <a:gd name="connsiteY829" fmla="*/ 1601135 h 2601022"/>
              <a:gd name="connsiteX830" fmla="*/ 4553984 w 10001500"/>
              <a:gd name="connsiteY830" fmla="*/ 1582973 h 2601022"/>
              <a:gd name="connsiteX831" fmla="*/ 4555334 w 10001500"/>
              <a:gd name="connsiteY831" fmla="*/ 1588104 h 2601022"/>
              <a:gd name="connsiteX832" fmla="*/ 4558305 w 10001500"/>
              <a:gd name="connsiteY832" fmla="*/ 1591614 h 2601022"/>
              <a:gd name="connsiteX833" fmla="*/ 4562085 w 10001500"/>
              <a:gd name="connsiteY833" fmla="*/ 1589184 h 2601022"/>
              <a:gd name="connsiteX834" fmla="*/ 4562626 w 10001500"/>
              <a:gd name="connsiteY834" fmla="*/ 1585133 h 2601022"/>
              <a:gd name="connsiteX835" fmla="*/ 3307482 w 10001500"/>
              <a:gd name="connsiteY835" fmla="*/ 1580813 h 2601022"/>
              <a:gd name="connsiteX836" fmla="*/ 3306131 w 10001500"/>
              <a:gd name="connsiteY836" fmla="*/ 1581893 h 2601022"/>
              <a:gd name="connsiteX837" fmla="*/ 3303161 w 10001500"/>
              <a:gd name="connsiteY837" fmla="*/ 1582973 h 2601022"/>
              <a:gd name="connsiteX838" fmla="*/ 3304512 w 10001500"/>
              <a:gd name="connsiteY838" fmla="*/ 1587024 h 2601022"/>
              <a:gd name="connsiteX839" fmla="*/ 3307482 w 10001500"/>
              <a:gd name="connsiteY839" fmla="*/ 1589454 h 2601022"/>
              <a:gd name="connsiteX840" fmla="*/ 3311803 w 10001500"/>
              <a:gd name="connsiteY840" fmla="*/ 1585133 h 2601022"/>
              <a:gd name="connsiteX841" fmla="*/ 3307482 w 10001500"/>
              <a:gd name="connsiteY841" fmla="*/ 1580813 h 2601022"/>
              <a:gd name="connsiteX842" fmla="*/ 5452709 w 10001500"/>
              <a:gd name="connsiteY842" fmla="*/ 1572628 h 2601022"/>
              <a:gd name="connsiteX843" fmla="*/ 5450118 w 10001500"/>
              <a:gd name="connsiteY843" fmla="*/ 1577811 h 2601022"/>
              <a:gd name="connsiteX844" fmla="*/ 5454329 w 10001500"/>
              <a:gd name="connsiteY844" fmla="*/ 1582670 h 2601022"/>
              <a:gd name="connsiteX845" fmla="*/ 5460484 w 10001500"/>
              <a:gd name="connsiteY845" fmla="*/ 1585585 h 2601022"/>
              <a:gd name="connsiteX846" fmla="*/ 5460484 w 10001500"/>
              <a:gd name="connsiteY846" fmla="*/ 1582994 h 2601022"/>
              <a:gd name="connsiteX847" fmla="*/ 5457569 w 10001500"/>
              <a:gd name="connsiteY847" fmla="*/ 1576839 h 2601022"/>
              <a:gd name="connsiteX848" fmla="*/ 5452709 w 10001500"/>
              <a:gd name="connsiteY848" fmla="*/ 1572628 h 2601022"/>
              <a:gd name="connsiteX849" fmla="*/ 4543182 w 10001500"/>
              <a:gd name="connsiteY849" fmla="*/ 1565690 h 2601022"/>
              <a:gd name="connsiteX850" fmla="*/ 4540212 w 10001500"/>
              <a:gd name="connsiteY850" fmla="*/ 1566771 h 2601022"/>
              <a:gd name="connsiteX851" fmla="*/ 4538861 w 10001500"/>
              <a:gd name="connsiteY851" fmla="*/ 1567851 h 2601022"/>
              <a:gd name="connsiteX852" fmla="*/ 4540212 w 10001500"/>
              <a:gd name="connsiteY852" fmla="*/ 1571901 h 2601022"/>
              <a:gd name="connsiteX853" fmla="*/ 4543182 w 10001500"/>
              <a:gd name="connsiteY853" fmla="*/ 1574332 h 2601022"/>
              <a:gd name="connsiteX854" fmla="*/ 4545342 w 10001500"/>
              <a:gd name="connsiteY854" fmla="*/ 1570011 h 2601022"/>
              <a:gd name="connsiteX855" fmla="*/ 4543182 w 10001500"/>
              <a:gd name="connsiteY855" fmla="*/ 1565690 h 2601022"/>
              <a:gd name="connsiteX856" fmla="*/ 4636076 w 10001500"/>
              <a:gd name="connsiteY856" fmla="*/ 1557049 h 2601022"/>
              <a:gd name="connsiteX857" fmla="*/ 4651197 w 10001500"/>
              <a:gd name="connsiteY857" fmla="*/ 1565690 h 2601022"/>
              <a:gd name="connsiteX858" fmla="*/ 4647957 w 10001500"/>
              <a:gd name="connsiteY858" fmla="*/ 1580543 h 2601022"/>
              <a:gd name="connsiteX859" fmla="*/ 4644718 w 10001500"/>
              <a:gd name="connsiteY859" fmla="*/ 1593775 h 2601022"/>
              <a:gd name="connsiteX860" fmla="*/ 4629595 w 10001500"/>
              <a:gd name="connsiteY860" fmla="*/ 1598095 h 2601022"/>
              <a:gd name="connsiteX861" fmla="*/ 4627434 w 10001500"/>
              <a:gd name="connsiteY861" fmla="*/ 1580813 h 2601022"/>
              <a:gd name="connsiteX862" fmla="*/ 4577747 w 10001500"/>
              <a:gd name="connsiteY862" fmla="*/ 1557049 h 2601022"/>
              <a:gd name="connsiteX863" fmla="*/ 4575588 w 10001500"/>
              <a:gd name="connsiteY863" fmla="*/ 1558129 h 2601022"/>
              <a:gd name="connsiteX864" fmla="*/ 4573426 w 10001500"/>
              <a:gd name="connsiteY864" fmla="*/ 1559210 h 2601022"/>
              <a:gd name="connsiteX865" fmla="*/ 4574777 w 10001500"/>
              <a:gd name="connsiteY865" fmla="*/ 1564340 h 2601022"/>
              <a:gd name="connsiteX866" fmla="*/ 4577747 w 10001500"/>
              <a:gd name="connsiteY866" fmla="*/ 1567851 h 2601022"/>
              <a:gd name="connsiteX867" fmla="*/ 4581527 w 10001500"/>
              <a:gd name="connsiteY867" fmla="*/ 1565420 h 2601022"/>
              <a:gd name="connsiteX868" fmla="*/ 4582067 w 10001500"/>
              <a:gd name="connsiteY868" fmla="*/ 1561370 h 2601022"/>
              <a:gd name="connsiteX869" fmla="*/ 4577747 w 10001500"/>
              <a:gd name="connsiteY869" fmla="*/ 1557049 h 2601022"/>
              <a:gd name="connsiteX870" fmla="*/ 6722591 w 10001500"/>
              <a:gd name="connsiteY870" fmla="*/ 1551895 h 2601022"/>
              <a:gd name="connsiteX871" fmla="*/ 6713197 w 10001500"/>
              <a:gd name="connsiteY871" fmla="*/ 1555458 h 2601022"/>
              <a:gd name="connsiteX872" fmla="*/ 6701858 w 10001500"/>
              <a:gd name="connsiteY872" fmla="*/ 1557078 h 2601022"/>
              <a:gd name="connsiteX873" fmla="*/ 6693759 w 10001500"/>
              <a:gd name="connsiteY873" fmla="*/ 1571656 h 2601022"/>
              <a:gd name="connsiteX874" fmla="*/ 6683717 w 10001500"/>
              <a:gd name="connsiteY874" fmla="*/ 1588177 h 2601022"/>
              <a:gd name="connsiteX875" fmla="*/ 6663632 w 10001500"/>
              <a:gd name="connsiteY875" fmla="*/ 1591416 h 2601022"/>
              <a:gd name="connsiteX876" fmla="*/ 6647435 w 10001500"/>
              <a:gd name="connsiteY876" fmla="*/ 1598544 h 2601022"/>
              <a:gd name="connsiteX877" fmla="*/ 6634476 w 10001500"/>
              <a:gd name="connsiteY877" fmla="*/ 1595952 h 2601022"/>
              <a:gd name="connsiteX878" fmla="*/ 6619251 w 10001500"/>
              <a:gd name="connsiteY878" fmla="*/ 1621544 h 2601022"/>
              <a:gd name="connsiteX879" fmla="*/ 6590420 w 10001500"/>
              <a:gd name="connsiteY879" fmla="*/ 1629643 h 2601022"/>
              <a:gd name="connsiteX880" fmla="*/ 6574870 w 10001500"/>
              <a:gd name="connsiteY880" fmla="*/ 1634826 h 2601022"/>
              <a:gd name="connsiteX881" fmla="*/ 6569687 w 10001500"/>
              <a:gd name="connsiteY881" fmla="*/ 1627051 h 2601022"/>
              <a:gd name="connsiteX882" fmla="*/ 6564504 w 10001500"/>
              <a:gd name="connsiteY882" fmla="*/ 1634826 h 2601022"/>
              <a:gd name="connsiteX883" fmla="*/ 6517855 w 10001500"/>
              <a:gd name="connsiteY883" fmla="*/ 1668516 h 2601022"/>
              <a:gd name="connsiteX884" fmla="*/ 6512672 w 10001500"/>
              <a:gd name="connsiteY884" fmla="*/ 1699616 h 2601022"/>
              <a:gd name="connsiteX885" fmla="*/ 6533405 w 10001500"/>
              <a:gd name="connsiteY885" fmla="*/ 1691841 h 2601022"/>
              <a:gd name="connsiteX886" fmla="*/ 6538264 w 10001500"/>
              <a:gd name="connsiteY886" fmla="*/ 1693461 h 2601022"/>
              <a:gd name="connsiteX887" fmla="*/ 6541179 w 10001500"/>
              <a:gd name="connsiteY887" fmla="*/ 1697024 h 2601022"/>
              <a:gd name="connsiteX888" fmla="*/ 6524334 w 10001500"/>
              <a:gd name="connsiteY888" fmla="*/ 1719053 h 2601022"/>
              <a:gd name="connsiteX889" fmla="*/ 6499714 w 10001500"/>
              <a:gd name="connsiteY889" fmla="*/ 1733306 h 2601022"/>
              <a:gd name="connsiteX890" fmla="*/ 6486756 w 10001500"/>
              <a:gd name="connsiteY890" fmla="*/ 1730715 h 2601022"/>
              <a:gd name="connsiteX891" fmla="*/ 6445290 w 10001500"/>
              <a:gd name="connsiteY891" fmla="*/ 1769589 h 2601022"/>
              <a:gd name="connsiteX892" fmla="*/ 6440431 w 10001500"/>
              <a:gd name="connsiteY892" fmla="*/ 1767969 h 2601022"/>
              <a:gd name="connsiteX893" fmla="*/ 6437515 w 10001500"/>
              <a:gd name="connsiteY893" fmla="*/ 1764406 h 2601022"/>
              <a:gd name="connsiteX894" fmla="*/ 6443346 w 10001500"/>
              <a:gd name="connsiteY894" fmla="*/ 1754687 h 2601022"/>
              <a:gd name="connsiteX895" fmla="*/ 6453065 w 10001500"/>
              <a:gd name="connsiteY895" fmla="*/ 1748856 h 2601022"/>
              <a:gd name="connsiteX896" fmla="*/ 6460840 w 10001500"/>
              <a:gd name="connsiteY896" fmla="*/ 1728123 h 2601022"/>
              <a:gd name="connsiteX897" fmla="*/ 6456629 w 10001500"/>
              <a:gd name="connsiteY897" fmla="*/ 1720673 h 2601022"/>
              <a:gd name="connsiteX898" fmla="*/ 6450474 w 10001500"/>
              <a:gd name="connsiteY898" fmla="*/ 1715165 h 2601022"/>
              <a:gd name="connsiteX899" fmla="*/ 6447882 w 10001500"/>
              <a:gd name="connsiteY899" fmla="*/ 1720348 h 2601022"/>
              <a:gd name="connsiteX900" fmla="*/ 6401233 w 10001500"/>
              <a:gd name="connsiteY900" fmla="*/ 1743673 h 2601022"/>
              <a:gd name="connsiteX901" fmla="*/ 6378881 w 10001500"/>
              <a:gd name="connsiteY901" fmla="*/ 1760518 h 2601022"/>
              <a:gd name="connsiteX902" fmla="*/ 6354584 w 10001500"/>
              <a:gd name="connsiteY902" fmla="*/ 1777364 h 2601022"/>
              <a:gd name="connsiteX903" fmla="*/ 6307936 w 10001500"/>
              <a:gd name="connsiteY903" fmla="*/ 1792914 h 2601022"/>
              <a:gd name="connsiteX904" fmla="*/ 6297569 w 10001500"/>
              <a:gd name="connsiteY904" fmla="*/ 1813646 h 2601022"/>
              <a:gd name="connsiteX905" fmla="*/ 6308584 w 10001500"/>
              <a:gd name="connsiteY905" fmla="*/ 1821745 h 2601022"/>
              <a:gd name="connsiteX906" fmla="*/ 6315711 w 10001500"/>
              <a:gd name="connsiteY906" fmla="*/ 1831787 h 2601022"/>
              <a:gd name="connsiteX907" fmla="*/ 6310528 w 10001500"/>
              <a:gd name="connsiteY907" fmla="*/ 1834379 h 2601022"/>
              <a:gd name="connsiteX908" fmla="*/ 6295302 w 10001500"/>
              <a:gd name="connsiteY908" fmla="*/ 1836970 h 2601022"/>
              <a:gd name="connsiteX909" fmla="*/ 6282020 w 10001500"/>
              <a:gd name="connsiteY909" fmla="*/ 1839562 h 2601022"/>
              <a:gd name="connsiteX910" fmla="*/ 6280400 w 10001500"/>
              <a:gd name="connsiteY910" fmla="*/ 1844421 h 2601022"/>
              <a:gd name="connsiteX911" fmla="*/ 6276837 w 10001500"/>
              <a:gd name="connsiteY911" fmla="*/ 1847337 h 2601022"/>
              <a:gd name="connsiteX912" fmla="*/ 6271330 w 10001500"/>
              <a:gd name="connsiteY912" fmla="*/ 1842153 h 2601022"/>
              <a:gd name="connsiteX913" fmla="*/ 6263878 w 10001500"/>
              <a:gd name="connsiteY913" fmla="*/ 1836970 h 2601022"/>
              <a:gd name="connsiteX914" fmla="*/ 6261611 w 10001500"/>
              <a:gd name="connsiteY914" fmla="*/ 1839562 h 2601022"/>
              <a:gd name="connsiteX915" fmla="*/ 6261287 w 10001500"/>
              <a:gd name="connsiteY915" fmla="*/ 1842153 h 2601022"/>
              <a:gd name="connsiteX916" fmla="*/ 6269062 w 10001500"/>
              <a:gd name="connsiteY916" fmla="*/ 1847337 h 2601022"/>
              <a:gd name="connsiteX917" fmla="*/ 6267118 w 10001500"/>
              <a:gd name="connsiteY917" fmla="*/ 1853492 h 2601022"/>
              <a:gd name="connsiteX918" fmla="*/ 6261287 w 10001500"/>
              <a:gd name="connsiteY918" fmla="*/ 1857703 h 2601022"/>
              <a:gd name="connsiteX919" fmla="*/ 6258695 w 10001500"/>
              <a:gd name="connsiteY919" fmla="*/ 1857703 h 2601022"/>
              <a:gd name="connsiteX920" fmla="*/ 6237962 w 10001500"/>
              <a:gd name="connsiteY920" fmla="*/ 1860295 h 2601022"/>
              <a:gd name="connsiteX921" fmla="*/ 6222413 w 10001500"/>
              <a:gd name="connsiteY921" fmla="*/ 1870661 h 2601022"/>
              <a:gd name="connsiteX922" fmla="*/ 6199089 w 10001500"/>
              <a:gd name="connsiteY922" fmla="*/ 1865478 h 2601022"/>
              <a:gd name="connsiteX923" fmla="*/ 6188399 w 10001500"/>
              <a:gd name="connsiteY923" fmla="*/ 1870337 h 2601022"/>
              <a:gd name="connsiteX924" fmla="*/ 6183539 w 10001500"/>
              <a:gd name="connsiteY924" fmla="*/ 1881028 h 2601022"/>
              <a:gd name="connsiteX925" fmla="*/ 6190990 w 10001500"/>
              <a:gd name="connsiteY925" fmla="*/ 1888478 h 2601022"/>
              <a:gd name="connsiteX926" fmla="*/ 6188722 w 10001500"/>
              <a:gd name="connsiteY926" fmla="*/ 1893985 h 2601022"/>
              <a:gd name="connsiteX927" fmla="*/ 6149848 w 10001500"/>
              <a:gd name="connsiteY927" fmla="*/ 1893014 h 2601022"/>
              <a:gd name="connsiteX928" fmla="*/ 6110975 w 10001500"/>
              <a:gd name="connsiteY928" fmla="*/ 1893985 h 2601022"/>
              <a:gd name="connsiteX929" fmla="*/ 6092833 w 10001500"/>
              <a:gd name="connsiteY929" fmla="*/ 1896577 h 2601022"/>
              <a:gd name="connsiteX930" fmla="*/ 6085383 w 10001500"/>
              <a:gd name="connsiteY930" fmla="*/ 1896901 h 2601022"/>
              <a:gd name="connsiteX931" fmla="*/ 6079876 w 10001500"/>
              <a:gd name="connsiteY931" fmla="*/ 1899169 h 2601022"/>
              <a:gd name="connsiteX932" fmla="*/ 6083763 w 10001500"/>
              <a:gd name="connsiteY932" fmla="*/ 1901436 h 2601022"/>
              <a:gd name="connsiteX933" fmla="*/ 6087650 w 10001500"/>
              <a:gd name="connsiteY933" fmla="*/ 1901760 h 2601022"/>
              <a:gd name="connsiteX934" fmla="*/ 6066917 w 10001500"/>
              <a:gd name="connsiteY934" fmla="*/ 1908887 h 2601022"/>
              <a:gd name="connsiteX935" fmla="*/ 6046185 w 10001500"/>
              <a:gd name="connsiteY935" fmla="*/ 1912127 h 2601022"/>
              <a:gd name="connsiteX936" fmla="*/ 6026424 w 10001500"/>
              <a:gd name="connsiteY936" fmla="*/ 1897549 h 2601022"/>
              <a:gd name="connsiteX937" fmla="*/ 6004719 w 10001500"/>
              <a:gd name="connsiteY937" fmla="*/ 1888802 h 2601022"/>
              <a:gd name="connsiteX938" fmla="*/ 5999536 w 10001500"/>
              <a:gd name="connsiteY938" fmla="*/ 1891394 h 2601022"/>
              <a:gd name="connsiteX939" fmla="*/ 5976212 w 10001500"/>
              <a:gd name="connsiteY939" fmla="*/ 1909535 h 2601022"/>
              <a:gd name="connsiteX940" fmla="*/ 5991761 w 10001500"/>
              <a:gd name="connsiteY940" fmla="*/ 1919901 h 2601022"/>
              <a:gd name="connsiteX941" fmla="*/ 5993705 w 10001500"/>
              <a:gd name="connsiteY941" fmla="*/ 1933831 h 2601022"/>
              <a:gd name="connsiteX942" fmla="*/ 6007311 w 10001500"/>
              <a:gd name="connsiteY942" fmla="*/ 1938043 h 2601022"/>
              <a:gd name="connsiteX943" fmla="*/ 6009902 w 10001500"/>
              <a:gd name="connsiteY943" fmla="*/ 1938043 h 2601022"/>
              <a:gd name="connsiteX944" fmla="*/ 6046832 w 10001500"/>
              <a:gd name="connsiteY944" fmla="*/ 1915690 h 2601022"/>
              <a:gd name="connsiteX945" fmla="*/ 6103200 w 10001500"/>
              <a:gd name="connsiteY945" fmla="*/ 1922493 h 2601022"/>
              <a:gd name="connsiteX946" fmla="*/ 6126524 w 10001500"/>
              <a:gd name="connsiteY946" fmla="*/ 1917310 h 2601022"/>
              <a:gd name="connsiteX947" fmla="*/ 6132355 w 10001500"/>
              <a:gd name="connsiteY947" fmla="*/ 1917958 h 2601022"/>
              <a:gd name="connsiteX948" fmla="*/ 6134299 w 10001500"/>
              <a:gd name="connsiteY948" fmla="*/ 1922493 h 2601022"/>
              <a:gd name="connsiteX949" fmla="*/ 6134299 w 10001500"/>
              <a:gd name="connsiteY949" fmla="*/ 1925085 h 2601022"/>
              <a:gd name="connsiteX950" fmla="*/ 6174469 w 10001500"/>
              <a:gd name="connsiteY950" fmla="*/ 1918930 h 2601022"/>
              <a:gd name="connsiteX951" fmla="*/ 6214638 w 10001500"/>
              <a:gd name="connsiteY951" fmla="*/ 1922493 h 2601022"/>
              <a:gd name="connsiteX952" fmla="*/ 6224681 w 10001500"/>
              <a:gd name="connsiteY952" fmla="*/ 1908887 h 2601022"/>
              <a:gd name="connsiteX953" fmla="*/ 6240554 w 10001500"/>
              <a:gd name="connsiteY953" fmla="*/ 1899169 h 2601022"/>
              <a:gd name="connsiteX954" fmla="*/ 6266470 w 10001500"/>
              <a:gd name="connsiteY954" fmla="*/ 1899169 h 2601022"/>
              <a:gd name="connsiteX955" fmla="*/ 6280400 w 10001500"/>
              <a:gd name="connsiteY955" fmla="*/ 1899816 h 2601022"/>
              <a:gd name="connsiteX956" fmla="*/ 6292386 w 10001500"/>
              <a:gd name="connsiteY956" fmla="*/ 1896577 h 2601022"/>
              <a:gd name="connsiteX957" fmla="*/ 6288175 w 10001500"/>
              <a:gd name="connsiteY957" fmla="*/ 1893014 h 2601022"/>
              <a:gd name="connsiteX958" fmla="*/ 6282020 w 10001500"/>
              <a:gd name="connsiteY958" fmla="*/ 1891394 h 2601022"/>
              <a:gd name="connsiteX959" fmla="*/ 6297569 w 10001500"/>
              <a:gd name="connsiteY959" fmla="*/ 1873253 h 2601022"/>
              <a:gd name="connsiteX960" fmla="*/ 6321218 w 10001500"/>
              <a:gd name="connsiteY960" fmla="*/ 1868717 h 2601022"/>
              <a:gd name="connsiteX961" fmla="*/ 6339035 w 10001500"/>
              <a:gd name="connsiteY961" fmla="*/ 1852520 h 2601022"/>
              <a:gd name="connsiteX962" fmla="*/ 6370134 w 10001500"/>
              <a:gd name="connsiteY962" fmla="*/ 1844745 h 2601022"/>
              <a:gd name="connsiteX963" fmla="*/ 6400081 w 10001500"/>
              <a:gd name="connsiteY963" fmla="*/ 1822573 h 2601022"/>
              <a:gd name="connsiteX964" fmla="*/ 6457672 w 10001500"/>
              <a:gd name="connsiteY964" fmla="*/ 1781395 h 2601022"/>
              <a:gd name="connsiteX965" fmla="*/ 6494530 w 10001500"/>
              <a:gd name="connsiteY965" fmla="*/ 1759223 h 2601022"/>
              <a:gd name="connsiteX966" fmla="*/ 6499714 w 10001500"/>
              <a:gd name="connsiteY966" fmla="*/ 1759223 h 2601022"/>
              <a:gd name="connsiteX967" fmla="*/ 6532433 w 10001500"/>
              <a:gd name="connsiteY967" fmla="*/ 1743349 h 2601022"/>
              <a:gd name="connsiteX968" fmla="*/ 6559321 w 10001500"/>
              <a:gd name="connsiteY968" fmla="*/ 1717757 h 2601022"/>
              <a:gd name="connsiteX969" fmla="*/ 6555109 w 10001500"/>
              <a:gd name="connsiteY969" fmla="*/ 1705447 h 2601022"/>
              <a:gd name="connsiteX970" fmla="*/ 6564504 w 10001500"/>
              <a:gd name="connsiteY970" fmla="*/ 1689249 h 2601022"/>
              <a:gd name="connsiteX971" fmla="*/ 6631885 w 10001500"/>
              <a:gd name="connsiteY971" fmla="*/ 1658150 h 2601022"/>
              <a:gd name="connsiteX972" fmla="*/ 6640632 w 10001500"/>
              <a:gd name="connsiteY972" fmla="*/ 1645192 h 2601022"/>
              <a:gd name="connsiteX973" fmla="*/ 6655209 w 10001500"/>
              <a:gd name="connsiteY973" fmla="*/ 1640009 h 2601022"/>
              <a:gd name="connsiteX974" fmla="*/ 6670759 w 10001500"/>
              <a:gd name="connsiteY974" fmla="*/ 1627051 h 2601022"/>
              <a:gd name="connsiteX975" fmla="*/ 6677886 w 10001500"/>
              <a:gd name="connsiteY975" fmla="*/ 1625107 h 2601022"/>
              <a:gd name="connsiteX976" fmla="*/ 6681125 w 10001500"/>
              <a:gd name="connsiteY976" fmla="*/ 1619276 h 2601022"/>
              <a:gd name="connsiteX977" fmla="*/ 6678210 w 10001500"/>
              <a:gd name="connsiteY977" fmla="*/ 1607938 h 2601022"/>
              <a:gd name="connsiteX978" fmla="*/ 6673351 w 10001500"/>
              <a:gd name="connsiteY978" fmla="*/ 1598544 h 2601022"/>
              <a:gd name="connsiteX979" fmla="*/ 6706069 w 10001500"/>
              <a:gd name="connsiteY979" fmla="*/ 1579430 h 2601022"/>
              <a:gd name="connsiteX980" fmla="*/ 6732957 w 10001500"/>
              <a:gd name="connsiteY980" fmla="*/ 1554486 h 2601022"/>
              <a:gd name="connsiteX981" fmla="*/ 1816710 w 10001500"/>
              <a:gd name="connsiteY981" fmla="*/ 1546699 h 2601022"/>
              <a:gd name="connsiteX982" fmla="*/ 1818329 w 10001500"/>
              <a:gd name="connsiteY982" fmla="*/ 1552854 h 2601022"/>
              <a:gd name="connsiteX983" fmla="*/ 1821894 w 10001500"/>
              <a:gd name="connsiteY983" fmla="*/ 1557066 h 2601022"/>
              <a:gd name="connsiteX984" fmla="*/ 1826428 w 10001500"/>
              <a:gd name="connsiteY984" fmla="*/ 1554150 h 2601022"/>
              <a:gd name="connsiteX985" fmla="*/ 1827076 w 10001500"/>
              <a:gd name="connsiteY985" fmla="*/ 1549291 h 2601022"/>
              <a:gd name="connsiteX986" fmla="*/ 6872904 w 10001500"/>
              <a:gd name="connsiteY986" fmla="*/ 1538937 h 2601022"/>
              <a:gd name="connsiteX987" fmla="*/ 6848931 w 10001500"/>
              <a:gd name="connsiteY987" fmla="*/ 1556430 h 2601022"/>
              <a:gd name="connsiteX988" fmla="*/ 6828846 w 10001500"/>
              <a:gd name="connsiteY988" fmla="*/ 1585585 h 2601022"/>
              <a:gd name="connsiteX989" fmla="*/ 6826255 w 10001500"/>
              <a:gd name="connsiteY989" fmla="*/ 1593360 h 2601022"/>
              <a:gd name="connsiteX990" fmla="*/ 6825283 w 10001500"/>
              <a:gd name="connsiteY990" fmla="*/ 1594656 h 2601022"/>
              <a:gd name="connsiteX991" fmla="*/ 6826255 w 10001500"/>
              <a:gd name="connsiteY991" fmla="*/ 1595952 h 2601022"/>
              <a:gd name="connsiteX992" fmla="*/ 6821072 w 10001500"/>
              <a:gd name="connsiteY992" fmla="*/ 1595952 h 2601022"/>
              <a:gd name="connsiteX993" fmla="*/ 6812973 w 10001500"/>
              <a:gd name="connsiteY993" fmla="*/ 1605994 h 2601022"/>
              <a:gd name="connsiteX994" fmla="*/ 6802930 w 10001500"/>
              <a:gd name="connsiteY994" fmla="*/ 1614093 h 2601022"/>
              <a:gd name="connsiteX995" fmla="*/ 6797423 w 10001500"/>
              <a:gd name="connsiteY995" fmla="*/ 1618629 h 2601022"/>
              <a:gd name="connsiteX996" fmla="*/ 6789972 w 10001500"/>
              <a:gd name="connsiteY996" fmla="*/ 1619276 h 2601022"/>
              <a:gd name="connsiteX997" fmla="*/ 6779606 w 10001500"/>
              <a:gd name="connsiteY997" fmla="*/ 1616685 h 2601022"/>
              <a:gd name="connsiteX998" fmla="*/ 6766972 w 10001500"/>
              <a:gd name="connsiteY998" fmla="*/ 1637741 h 2601022"/>
              <a:gd name="connsiteX999" fmla="*/ 6748507 w 10001500"/>
              <a:gd name="connsiteY999" fmla="*/ 1652967 h 2601022"/>
              <a:gd name="connsiteX1000" fmla="*/ 6732633 w 10001500"/>
              <a:gd name="connsiteY1000" fmla="*/ 1659122 h 2601022"/>
              <a:gd name="connsiteX1001" fmla="*/ 6722591 w 10001500"/>
              <a:gd name="connsiteY1001" fmla="*/ 1671108 h 2601022"/>
              <a:gd name="connsiteX1002" fmla="*/ 6728422 w 10001500"/>
              <a:gd name="connsiteY1002" fmla="*/ 1679207 h 2601022"/>
              <a:gd name="connsiteX1003" fmla="*/ 6738140 w 10001500"/>
              <a:gd name="connsiteY1003" fmla="*/ 1681475 h 2601022"/>
              <a:gd name="connsiteX1004" fmla="*/ 6774099 w 10001500"/>
              <a:gd name="connsiteY1004" fmla="*/ 1646164 h 2601022"/>
              <a:gd name="connsiteX1005" fmla="*/ 6815889 w 10001500"/>
              <a:gd name="connsiteY1005" fmla="*/ 1616685 h 2601022"/>
              <a:gd name="connsiteX1006" fmla="*/ 6826255 w 10001500"/>
              <a:gd name="connsiteY1006" fmla="*/ 1595952 h 2601022"/>
              <a:gd name="connsiteX1007" fmla="*/ 6831438 w 10001500"/>
              <a:gd name="connsiteY1007" fmla="*/ 1595952 h 2601022"/>
              <a:gd name="connsiteX1008" fmla="*/ 6836621 w 10001500"/>
              <a:gd name="connsiteY1008" fmla="*/ 1585585 h 2601022"/>
              <a:gd name="connsiteX1009" fmla="*/ 6859945 w 10001500"/>
              <a:gd name="connsiteY1009" fmla="*/ 1572628 h 2601022"/>
              <a:gd name="connsiteX1010" fmla="*/ 6868692 w 10001500"/>
              <a:gd name="connsiteY1010" fmla="*/ 1561937 h 2601022"/>
              <a:gd name="connsiteX1011" fmla="*/ 6875495 w 10001500"/>
              <a:gd name="connsiteY1011" fmla="*/ 1541529 h 2601022"/>
              <a:gd name="connsiteX1012" fmla="*/ 6875171 w 10001500"/>
              <a:gd name="connsiteY1012" fmla="*/ 1540232 h 2601022"/>
              <a:gd name="connsiteX1013" fmla="*/ 6872904 w 10001500"/>
              <a:gd name="connsiteY1013" fmla="*/ 1538937 h 2601022"/>
              <a:gd name="connsiteX1014" fmla="*/ 3378771 w 10001500"/>
              <a:gd name="connsiteY1014" fmla="*/ 1531125 h 2601022"/>
              <a:gd name="connsiteX1015" fmla="*/ 3381473 w 10001500"/>
              <a:gd name="connsiteY1015" fmla="*/ 1535986 h 2601022"/>
              <a:gd name="connsiteX1016" fmla="*/ 3387413 w 10001500"/>
              <a:gd name="connsiteY1016" fmla="*/ 1537606 h 2601022"/>
              <a:gd name="connsiteX1017" fmla="*/ 3400376 w 10001500"/>
              <a:gd name="connsiteY1017" fmla="*/ 1535446 h 2601022"/>
              <a:gd name="connsiteX1018" fmla="*/ 3337725 w 10001500"/>
              <a:gd name="connsiteY1018" fmla="*/ 1528965 h 2601022"/>
              <a:gd name="connsiteX1019" fmla="*/ 3339076 w 10001500"/>
              <a:gd name="connsiteY1019" fmla="*/ 1534096 h 2601022"/>
              <a:gd name="connsiteX1020" fmla="*/ 3342046 w 10001500"/>
              <a:gd name="connsiteY1020" fmla="*/ 1537606 h 2601022"/>
              <a:gd name="connsiteX1021" fmla="*/ 3343937 w 10001500"/>
              <a:gd name="connsiteY1021" fmla="*/ 1535176 h 2601022"/>
              <a:gd name="connsiteX1022" fmla="*/ 3344207 w 10001500"/>
              <a:gd name="connsiteY1022" fmla="*/ 1531125 h 2601022"/>
              <a:gd name="connsiteX1023" fmla="*/ 4266662 w 10001500"/>
              <a:gd name="connsiteY1023" fmla="*/ 1524644 h 2601022"/>
              <a:gd name="connsiteX1024" fmla="*/ 4270712 w 10001500"/>
              <a:gd name="connsiteY1024" fmla="*/ 1539767 h 2601022"/>
              <a:gd name="connsiteX1025" fmla="*/ 4286105 w 10001500"/>
              <a:gd name="connsiteY1025" fmla="*/ 1541927 h 2601022"/>
              <a:gd name="connsiteX1026" fmla="*/ 4286105 w 10001500"/>
              <a:gd name="connsiteY1026" fmla="*/ 1524644 h 2601022"/>
              <a:gd name="connsiteX1027" fmla="*/ 2449059 w 10001500"/>
              <a:gd name="connsiteY1027" fmla="*/ 1520783 h 2601022"/>
              <a:gd name="connsiteX1028" fmla="*/ 2440960 w 10001500"/>
              <a:gd name="connsiteY1028" fmla="*/ 1530502 h 2601022"/>
              <a:gd name="connsiteX1029" fmla="*/ 2438694 w 10001500"/>
              <a:gd name="connsiteY1029" fmla="*/ 1544108 h 2601022"/>
              <a:gd name="connsiteX1030" fmla="*/ 2443876 w 10001500"/>
              <a:gd name="connsiteY1030" fmla="*/ 1564841 h 2601022"/>
              <a:gd name="connsiteX1031" fmla="*/ 2449059 w 10001500"/>
              <a:gd name="connsiteY1031" fmla="*/ 1585573 h 2601022"/>
              <a:gd name="connsiteX1032" fmla="*/ 2432538 w 10001500"/>
              <a:gd name="connsiteY1032" fmla="*/ 1587841 h 2601022"/>
              <a:gd name="connsiteX1033" fmla="*/ 2417960 w 10001500"/>
              <a:gd name="connsiteY1033" fmla="*/ 1595940 h 2601022"/>
              <a:gd name="connsiteX1034" fmla="*/ 2410185 w 10001500"/>
              <a:gd name="connsiteY1034" fmla="*/ 1585573 h 2601022"/>
              <a:gd name="connsiteX1035" fmla="*/ 2407594 w 10001500"/>
              <a:gd name="connsiteY1035" fmla="*/ 1595940 h 2601022"/>
              <a:gd name="connsiteX1036" fmla="*/ 2400467 w 10001500"/>
              <a:gd name="connsiteY1036" fmla="*/ 1596588 h 2601022"/>
              <a:gd name="connsiteX1037" fmla="*/ 2397228 w 10001500"/>
              <a:gd name="connsiteY1037" fmla="*/ 1601123 h 2601022"/>
              <a:gd name="connsiteX1038" fmla="*/ 2394636 w 10001500"/>
              <a:gd name="connsiteY1038" fmla="*/ 1611489 h 2601022"/>
              <a:gd name="connsiteX1039" fmla="*/ 2384269 w 10001500"/>
              <a:gd name="connsiteY1039" fmla="*/ 1614081 h 2601022"/>
              <a:gd name="connsiteX1040" fmla="*/ 2375199 w 10001500"/>
              <a:gd name="connsiteY1040" fmla="*/ 1625095 h 2601022"/>
              <a:gd name="connsiteX1041" fmla="*/ 2366128 w 10001500"/>
              <a:gd name="connsiteY1041" fmla="*/ 1639997 h 2601022"/>
              <a:gd name="connsiteX1042" fmla="*/ 2344101 w 10001500"/>
              <a:gd name="connsiteY1042" fmla="*/ 1675307 h 2601022"/>
              <a:gd name="connsiteX1043" fmla="*/ 2314296 w 10001500"/>
              <a:gd name="connsiteY1043" fmla="*/ 1704787 h 2601022"/>
              <a:gd name="connsiteX1044" fmla="*/ 2324662 w 10001500"/>
              <a:gd name="connsiteY1044" fmla="*/ 1709970 h 2601022"/>
              <a:gd name="connsiteX1045" fmla="*/ 2333733 w 10001500"/>
              <a:gd name="connsiteY1045" fmla="*/ 1711589 h 2601022"/>
              <a:gd name="connsiteX1046" fmla="*/ 2335029 w 10001500"/>
              <a:gd name="connsiteY1046" fmla="*/ 1722928 h 2601022"/>
              <a:gd name="connsiteX1047" fmla="*/ 2303930 w 10001500"/>
              <a:gd name="connsiteY1047" fmla="*/ 1732646 h 2601022"/>
              <a:gd name="connsiteX1048" fmla="*/ 2272831 w 10001500"/>
              <a:gd name="connsiteY1048" fmla="*/ 1738478 h 2601022"/>
              <a:gd name="connsiteX1049" fmla="*/ 2267647 w 10001500"/>
              <a:gd name="connsiteY1049" fmla="*/ 1764394 h 2601022"/>
              <a:gd name="connsiteX1050" fmla="*/ 2296155 w 10001500"/>
              <a:gd name="connsiteY1050" fmla="*/ 1759210 h 2601022"/>
              <a:gd name="connsiteX1051" fmla="*/ 2313324 w 10001500"/>
              <a:gd name="connsiteY1051" fmla="*/ 1759858 h 2601022"/>
              <a:gd name="connsiteX1052" fmla="*/ 2324662 w 10001500"/>
              <a:gd name="connsiteY1052" fmla="*/ 1748844 h 2601022"/>
              <a:gd name="connsiteX1053" fmla="*/ 2335029 w 10001500"/>
              <a:gd name="connsiteY1053" fmla="*/ 1743661 h 2601022"/>
              <a:gd name="connsiteX1054" fmla="*/ 2352846 w 10001500"/>
              <a:gd name="connsiteY1054" fmla="*/ 1724224 h 2601022"/>
              <a:gd name="connsiteX1055" fmla="*/ 2376494 w 10001500"/>
              <a:gd name="connsiteY1055" fmla="*/ 1689237 h 2601022"/>
              <a:gd name="connsiteX1056" fmla="*/ 2438694 w 10001500"/>
              <a:gd name="connsiteY1056" fmla="*/ 1655546 h 2601022"/>
              <a:gd name="connsiteX1057" fmla="*/ 2443876 w 10001500"/>
              <a:gd name="connsiteY1057" fmla="*/ 1645504 h 2601022"/>
              <a:gd name="connsiteX1058" fmla="*/ 2449059 w 10001500"/>
              <a:gd name="connsiteY1058" fmla="*/ 1637405 h 2601022"/>
              <a:gd name="connsiteX1059" fmla="*/ 2440960 w 10001500"/>
              <a:gd name="connsiteY1059" fmla="*/ 1633842 h 2601022"/>
              <a:gd name="connsiteX1060" fmla="*/ 2438694 w 10001500"/>
              <a:gd name="connsiteY1060" fmla="*/ 1624447 h 2601022"/>
              <a:gd name="connsiteX1061" fmla="*/ 2428974 w 10001500"/>
              <a:gd name="connsiteY1061" fmla="*/ 1623475 h 2601022"/>
              <a:gd name="connsiteX1062" fmla="*/ 2423143 w 10001500"/>
              <a:gd name="connsiteY1062" fmla="*/ 1616672 h 2601022"/>
              <a:gd name="connsiteX1063" fmla="*/ 2431242 w 10001500"/>
              <a:gd name="connsiteY1063" fmla="*/ 1600151 h 2601022"/>
              <a:gd name="connsiteX1064" fmla="*/ 2449059 w 10001500"/>
              <a:gd name="connsiteY1064" fmla="*/ 1585573 h 2601022"/>
              <a:gd name="connsiteX1065" fmla="*/ 2454243 w 10001500"/>
              <a:gd name="connsiteY1065" fmla="*/ 1581362 h 2601022"/>
              <a:gd name="connsiteX1066" fmla="*/ 2459426 w 10001500"/>
              <a:gd name="connsiteY1066" fmla="*/ 1575207 h 2601022"/>
              <a:gd name="connsiteX1067" fmla="*/ 2466552 w 10001500"/>
              <a:gd name="connsiteY1067" fmla="*/ 1573263 h 2601022"/>
              <a:gd name="connsiteX1068" fmla="*/ 2469792 w 10001500"/>
              <a:gd name="connsiteY1068" fmla="*/ 1567432 h 2601022"/>
              <a:gd name="connsiteX1069" fmla="*/ 2465257 w 10001500"/>
              <a:gd name="connsiteY1069" fmla="*/ 1550911 h 2601022"/>
              <a:gd name="connsiteX1070" fmla="*/ 2456834 w 10001500"/>
              <a:gd name="connsiteY1070" fmla="*/ 1536333 h 2601022"/>
              <a:gd name="connsiteX1071" fmla="*/ 2455862 w 10001500"/>
              <a:gd name="connsiteY1071" fmla="*/ 1526614 h 2601022"/>
              <a:gd name="connsiteX1072" fmla="*/ 2449059 w 10001500"/>
              <a:gd name="connsiteY1072" fmla="*/ 1520783 h 2601022"/>
              <a:gd name="connsiteX1073" fmla="*/ 1845217 w 10001500"/>
              <a:gd name="connsiteY1073" fmla="*/ 1515600 h 2601022"/>
              <a:gd name="connsiteX1074" fmla="*/ 1836147 w 10001500"/>
              <a:gd name="connsiteY1074" fmla="*/ 1516896 h 2601022"/>
              <a:gd name="connsiteX1075" fmla="*/ 1834851 w 10001500"/>
              <a:gd name="connsiteY1075" fmla="*/ 1525966 h 2601022"/>
              <a:gd name="connsiteX1076" fmla="*/ 1841978 w 10001500"/>
              <a:gd name="connsiteY1076" fmla="*/ 1522727 h 2601022"/>
              <a:gd name="connsiteX1077" fmla="*/ 1845217 w 10001500"/>
              <a:gd name="connsiteY1077" fmla="*/ 1515600 h 2601022"/>
              <a:gd name="connsiteX1078" fmla="*/ 6898820 w 10001500"/>
              <a:gd name="connsiteY1078" fmla="*/ 1502654 h 2601022"/>
              <a:gd name="connsiteX1079" fmla="*/ 6893636 w 10001500"/>
              <a:gd name="connsiteY1079" fmla="*/ 1505246 h 2601022"/>
              <a:gd name="connsiteX1080" fmla="*/ 6893636 w 10001500"/>
              <a:gd name="connsiteY1080" fmla="*/ 1507838 h 2601022"/>
              <a:gd name="connsiteX1081" fmla="*/ 6894284 w 10001500"/>
              <a:gd name="connsiteY1081" fmla="*/ 1512697 h 2601022"/>
              <a:gd name="connsiteX1082" fmla="*/ 6898820 w 10001500"/>
              <a:gd name="connsiteY1082" fmla="*/ 1515613 h 2601022"/>
              <a:gd name="connsiteX1083" fmla="*/ 6902383 w 10001500"/>
              <a:gd name="connsiteY1083" fmla="*/ 1512697 h 2601022"/>
              <a:gd name="connsiteX1084" fmla="*/ 6904003 w 10001500"/>
              <a:gd name="connsiteY1084" fmla="*/ 1507838 h 2601022"/>
              <a:gd name="connsiteX1085" fmla="*/ 6898820 w 10001500"/>
              <a:gd name="connsiteY1085" fmla="*/ 1502654 h 2601022"/>
              <a:gd name="connsiteX1086" fmla="*/ 8312132 w 10001500"/>
              <a:gd name="connsiteY1086" fmla="*/ 1501421 h 2601022"/>
              <a:gd name="connsiteX1087" fmla="*/ 8312132 w 10001500"/>
              <a:gd name="connsiteY1087" fmla="*/ 1510062 h 2601022"/>
              <a:gd name="connsiteX1088" fmla="*/ 8307811 w 10001500"/>
              <a:gd name="connsiteY1088" fmla="*/ 1518703 h 2601022"/>
              <a:gd name="connsiteX1089" fmla="*/ 8314292 w 10001500"/>
              <a:gd name="connsiteY1089" fmla="*/ 1510062 h 2601022"/>
              <a:gd name="connsiteX1090" fmla="*/ 8314022 w 10001500"/>
              <a:gd name="connsiteY1090" fmla="*/ 1505741 h 2601022"/>
              <a:gd name="connsiteX1091" fmla="*/ 8312132 w 10001500"/>
              <a:gd name="connsiteY1091" fmla="*/ 1501421 h 2601022"/>
              <a:gd name="connsiteX1092" fmla="*/ 1845217 w 10001500"/>
              <a:gd name="connsiteY1092" fmla="*/ 1497459 h 2601022"/>
              <a:gd name="connsiteX1093" fmla="*/ 1845865 w 10001500"/>
              <a:gd name="connsiteY1093" fmla="*/ 1502319 h 2601022"/>
              <a:gd name="connsiteX1094" fmla="*/ 1850400 w 10001500"/>
              <a:gd name="connsiteY1094" fmla="*/ 1505234 h 2601022"/>
              <a:gd name="connsiteX1095" fmla="*/ 1855584 w 10001500"/>
              <a:gd name="connsiteY1095" fmla="*/ 1505234 h 2601022"/>
              <a:gd name="connsiteX1096" fmla="*/ 1852344 w 10001500"/>
              <a:gd name="connsiteY1096" fmla="*/ 1499403 h 2601022"/>
              <a:gd name="connsiteX1097" fmla="*/ 1845217 w 10001500"/>
              <a:gd name="connsiteY1097" fmla="*/ 1497459 h 2601022"/>
              <a:gd name="connsiteX1098" fmla="*/ 4681443 w 10001500"/>
              <a:gd name="connsiteY1098" fmla="*/ 1496560 h 2601022"/>
              <a:gd name="connsiteX1099" fmla="*/ 4691435 w 10001500"/>
              <a:gd name="connsiteY1099" fmla="*/ 1497641 h 2601022"/>
              <a:gd name="connsiteX1100" fmla="*/ 4696565 w 10001500"/>
              <a:gd name="connsiteY1100" fmla="*/ 1505201 h 2601022"/>
              <a:gd name="connsiteX1101" fmla="*/ 4693324 w 10001500"/>
              <a:gd name="connsiteY1101" fmla="*/ 1518433 h 2601022"/>
              <a:gd name="connsiteX1102" fmla="*/ 4690084 w 10001500"/>
              <a:gd name="connsiteY1102" fmla="*/ 1533286 h 2601022"/>
              <a:gd name="connsiteX1103" fmla="*/ 4677932 w 10001500"/>
              <a:gd name="connsiteY1103" fmla="*/ 1530045 h 2601022"/>
              <a:gd name="connsiteX1104" fmla="*/ 4670640 w 10001500"/>
              <a:gd name="connsiteY1104" fmla="*/ 1520324 h 2601022"/>
              <a:gd name="connsiteX1105" fmla="*/ 4681443 w 10001500"/>
              <a:gd name="connsiteY1105" fmla="*/ 1496560 h 2601022"/>
              <a:gd name="connsiteX1106" fmla="*/ 4618793 w 10001500"/>
              <a:gd name="connsiteY1106" fmla="*/ 1496560 h 2601022"/>
              <a:gd name="connsiteX1107" fmla="*/ 4620143 w 10001500"/>
              <a:gd name="connsiteY1107" fmla="*/ 1501692 h 2601022"/>
              <a:gd name="connsiteX1108" fmla="*/ 4623114 w 10001500"/>
              <a:gd name="connsiteY1108" fmla="*/ 1505201 h 2601022"/>
              <a:gd name="connsiteX1109" fmla="*/ 4626894 w 10001500"/>
              <a:gd name="connsiteY1109" fmla="*/ 1502771 h 2601022"/>
              <a:gd name="connsiteX1110" fmla="*/ 4627434 w 10001500"/>
              <a:gd name="connsiteY1110" fmla="*/ 1498721 h 2601022"/>
              <a:gd name="connsiteX1111" fmla="*/ 8625378 w 10001500"/>
              <a:gd name="connsiteY1111" fmla="*/ 1484139 h 2601022"/>
              <a:gd name="connsiteX1112" fmla="*/ 8630239 w 10001500"/>
              <a:gd name="connsiteY1112" fmla="*/ 1486838 h 2601022"/>
              <a:gd name="connsiteX1113" fmla="*/ 8631859 w 10001500"/>
              <a:gd name="connsiteY1113" fmla="*/ 1492780 h 2601022"/>
              <a:gd name="connsiteX1114" fmla="*/ 8616737 w 10001500"/>
              <a:gd name="connsiteY1114" fmla="*/ 1497100 h 2601022"/>
              <a:gd name="connsiteX1115" fmla="*/ 8618627 w 10001500"/>
              <a:gd name="connsiteY1115" fmla="*/ 1488999 h 2601022"/>
              <a:gd name="connsiteX1116" fmla="*/ 8625378 w 10001500"/>
              <a:gd name="connsiteY1116" fmla="*/ 1484139 h 2601022"/>
              <a:gd name="connsiteX1117" fmla="*/ 8318613 w 10001500"/>
              <a:gd name="connsiteY1117" fmla="*/ 1477657 h 2601022"/>
              <a:gd name="connsiteX1118" fmla="*/ 8319963 w 10001500"/>
              <a:gd name="connsiteY1118" fmla="*/ 1482788 h 2601022"/>
              <a:gd name="connsiteX1119" fmla="*/ 8322934 w 10001500"/>
              <a:gd name="connsiteY1119" fmla="*/ 1486299 h 2601022"/>
              <a:gd name="connsiteX1120" fmla="*/ 8326714 w 10001500"/>
              <a:gd name="connsiteY1120" fmla="*/ 1483868 h 2601022"/>
              <a:gd name="connsiteX1121" fmla="*/ 8327254 w 10001500"/>
              <a:gd name="connsiteY1121" fmla="*/ 1479817 h 2601022"/>
              <a:gd name="connsiteX1122" fmla="*/ 1881500 w 10001500"/>
              <a:gd name="connsiteY1122" fmla="*/ 1476727 h 2601022"/>
              <a:gd name="connsiteX1123" fmla="*/ 1878908 w 10001500"/>
              <a:gd name="connsiteY1123" fmla="*/ 1478022 h 2601022"/>
              <a:gd name="connsiteX1124" fmla="*/ 1876316 w 10001500"/>
              <a:gd name="connsiteY1124" fmla="*/ 1479318 h 2601022"/>
              <a:gd name="connsiteX1125" fmla="*/ 1877936 w 10001500"/>
              <a:gd name="connsiteY1125" fmla="*/ 1485473 h 2601022"/>
              <a:gd name="connsiteX1126" fmla="*/ 1881500 w 10001500"/>
              <a:gd name="connsiteY1126" fmla="*/ 1489684 h 2601022"/>
              <a:gd name="connsiteX1127" fmla="*/ 1886035 w 10001500"/>
              <a:gd name="connsiteY1127" fmla="*/ 1486769 h 2601022"/>
              <a:gd name="connsiteX1128" fmla="*/ 1886683 w 10001500"/>
              <a:gd name="connsiteY1128" fmla="*/ 1481910 h 2601022"/>
              <a:gd name="connsiteX1129" fmla="*/ 1881500 w 10001500"/>
              <a:gd name="connsiteY1129" fmla="*/ 1476727 h 2601022"/>
              <a:gd name="connsiteX1130" fmla="*/ 2594190 w 10001500"/>
              <a:gd name="connsiteY1130" fmla="*/ 1463768 h 2601022"/>
              <a:gd name="connsiteX1131" fmla="*/ 2596780 w 10001500"/>
              <a:gd name="connsiteY1131" fmla="*/ 1515600 h 2601022"/>
              <a:gd name="connsiteX1132" fmla="*/ 2595484 w 10001500"/>
              <a:gd name="connsiteY1132" fmla="*/ 1536981 h 2601022"/>
              <a:gd name="connsiteX1133" fmla="*/ 2586414 w 10001500"/>
              <a:gd name="connsiteY1133" fmla="*/ 1554474 h 2601022"/>
              <a:gd name="connsiteX1134" fmla="*/ 2575076 w 10001500"/>
              <a:gd name="connsiteY1134" fmla="*/ 1547023 h 2601022"/>
              <a:gd name="connsiteX1135" fmla="*/ 2573456 w 10001500"/>
              <a:gd name="connsiteY1135" fmla="*/ 1533742 h 2601022"/>
              <a:gd name="connsiteX1136" fmla="*/ 2579935 w 10001500"/>
              <a:gd name="connsiteY1136" fmla="*/ 1493896 h 2601022"/>
              <a:gd name="connsiteX1137" fmla="*/ 2594190 w 10001500"/>
              <a:gd name="connsiteY1137" fmla="*/ 1463768 h 2601022"/>
              <a:gd name="connsiteX1138" fmla="*/ 4597191 w 10001500"/>
              <a:gd name="connsiteY1138" fmla="*/ 1457675 h 2601022"/>
              <a:gd name="connsiteX1139" fmla="*/ 4590709 w 10001500"/>
              <a:gd name="connsiteY1139" fmla="*/ 1461995 h 2601022"/>
              <a:gd name="connsiteX1140" fmla="*/ 4568836 w 10001500"/>
              <a:gd name="connsiteY1140" fmla="*/ 1483599 h 2601022"/>
              <a:gd name="connsiteX1141" fmla="*/ 4545342 w 10001500"/>
              <a:gd name="connsiteY1141" fmla="*/ 1505201 h 2601022"/>
              <a:gd name="connsiteX1142" fmla="*/ 4537782 w 10001500"/>
              <a:gd name="connsiteY1142" fmla="*/ 1533556 h 2601022"/>
              <a:gd name="connsiteX1143" fmla="*/ 4530220 w 10001500"/>
              <a:gd name="connsiteY1143" fmla="*/ 1557049 h 2601022"/>
              <a:gd name="connsiteX1144" fmla="*/ 4541022 w 10001500"/>
              <a:gd name="connsiteY1144" fmla="*/ 1550568 h 2601022"/>
              <a:gd name="connsiteX1145" fmla="*/ 4554794 w 10001500"/>
              <a:gd name="connsiteY1145" fmla="*/ 1527885 h 2601022"/>
              <a:gd name="connsiteX1146" fmla="*/ 4573426 w 10001500"/>
              <a:gd name="connsiteY1146" fmla="*/ 1505201 h 2601022"/>
              <a:gd name="connsiteX1147" fmla="*/ 4578828 w 10001500"/>
              <a:gd name="connsiteY1147" fmla="*/ 1489269 h 2601022"/>
              <a:gd name="connsiteX1148" fmla="*/ 4590709 w 10001500"/>
              <a:gd name="connsiteY1148" fmla="*/ 1474957 h 2601022"/>
              <a:gd name="connsiteX1149" fmla="*/ 4592870 w 10001500"/>
              <a:gd name="connsiteY1149" fmla="*/ 1461995 h 2601022"/>
              <a:gd name="connsiteX1150" fmla="*/ 3426299 w 10001500"/>
              <a:gd name="connsiteY1150" fmla="*/ 1455514 h 2601022"/>
              <a:gd name="connsiteX1151" fmla="*/ 3417657 w 10001500"/>
              <a:gd name="connsiteY1151" fmla="*/ 1461995 h 2601022"/>
              <a:gd name="connsiteX1152" fmla="*/ 3409017 w 10001500"/>
              <a:gd name="connsiteY1152" fmla="*/ 1468476 h 2601022"/>
              <a:gd name="connsiteX1153" fmla="*/ 3402265 w 10001500"/>
              <a:gd name="connsiteY1153" fmla="*/ 1475497 h 2601022"/>
              <a:gd name="connsiteX1154" fmla="*/ 3400376 w 10001500"/>
              <a:gd name="connsiteY1154" fmla="*/ 1485759 h 2601022"/>
              <a:gd name="connsiteX1155" fmla="*/ 3400376 w 10001500"/>
              <a:gd name="connsiteY1155" fmla="*/ 1503041 h 2601022"/>
              <a:gd name="connsiteX1156" fmla="*/ 3409017 w 10001500"/>
              <a:gd name="connsiteY1156" fmla="*/ 1511683 h 2601022"/>
              <a:gd name="connsiteX1157" fmla="*/ 3413608 w 10001500"/>
              <a:gd name="connsiteY1157" fmla="*/ 1494940 h 2601022"/>
              <a:gd name="connsiteX1158" fmla="*/ 3426299 w 10001500"/>
              <a:gd name="connsiteY1158" fmla="*/ 1481438 h 2601022"/>
              <a:gd name="connsiteX1159" fmla="*/ 3437101 w 10001500"/>
              <a:gd name="connsiteY1159" fmla="*/ 1468476 h 2601022"/>
              <a:gd name="connsiteX1160" fmla="*/ 8342376 w 10001500"/>
              <a:gd name="connsiteY1160" fmla="*/ 1453894 h 2601022"/>
              <a:gd name="connsiteX1161" fmla="*/ 8343997 w 10001500"/>
              <a:gd name="connsiteY1161" fmla="*/ 1457674 h 2601022"/>
              <a:gd name="connsiteX1162" fmla="*/ 8348858 w 10001500"/>
              <a:gd name="connsiteY1162" fmla="*/ 1458215 h 2601022"/>
              <a:gd name="connsiteX1163" fmla="*/ 8351018 w 10001500"/>
              <a:gd name="connsiteY1163" fmla="*/ 1458215 h 2601022"/>
              <a:gd name="connsiteX1164" fmla="*/ 8349397 w 10001500"/>
              <a:gd name="connsiteY1164" fmla="*/ 1454434 h 2601022"/>
              <a:gd name="connsiteX1165" fmla="*/ 8344536 w 10001500"/>
              <a:gd name="connsiteY1165" fmla="*/ 1453894 h 2601022"/>
              <a:gd name="connsiteX1166" fmla="*/ 8351018 w 10001500"/>
              <a:gd name="connsiteY1166" fmla="*/ 1436611 h 2601022"/>
              <a:gd name="connsiteX1167" fmla="*/ 8351558 w 10001500"/>
              <a:gd name="connsiteY1167" fmla="*/ 1440662 h 2601022"/>
              <a:gd name="connsiteX1168" fmla="*/ 8355338 w 10001500"/>
              <a:gd name="connsiteY1168" fmla="*/ 1443092 h 2601022"/>
              <a:gd name="connsiteX1169" fmla="*/ 8359659 w 10001500"/>
              <a:gd name="connsiteY1169" fmla="*/ 1443092 h 2601022"/>
              <a:gd name="connsiteX1170" fmla="*/ 8356958 w 10001500"/>
              <a:gd name="connsiteY1170" fmla="*/ 1438231 h 2601022"/>
              <a:gd name="connsiteX1171" fmla="*/ 8351018 w 10001500"/>
              <a:gd name="connsiteY1171" fmla="*/ 1436611 h 2601022"/>
              <a:gd name="connsiteX1172" fmla="*/ 4716007 w 10001500"/>
              <a:gd name="connsiteY1172" fmla="*/ 1436071 h 2601022"/>
              <a:gd name="connsiteX1173" fmla="*/ 4733291 w 10001500"/>
              <a:gd name="connsiteY1173" fmla="*/ 1455514 h 2601022"/>
              <a:gd name="connsiteX1174" fmla="*/ 4728970 w 10001500"/>
              <a:gd name="connsiteY1174" fmla="*/ 1470367 h 2601022"/>
              <a:gd name="connsiteX1175" fmla="*/ 4724649 w 10001500"/>
              <a:gd name="connsiteY1175" fmla="*/ 1483599 h 2601022"/>
              <a:gd name="connsiteX1176" fmla="*/ 4720328 w 10001500"/>
              <a:gd name="connsiteY1176" fmla="*/ 1483599 h 2601022"/>
              <a:gd name="connsiteX1177" fmla="*/ 4709526 w 10001500"/>
              <a:gd name="connsiteY1177" fmla="*/ 1474957 h 2601022"/>
              <a:gd name="connsiteX1178" fmla="*/ 4712768 w 10001500"/>
              <a:gd name="connsiteY1178" fmla="*/ 1455514 h 2601022"/>
              <a:gd name="connsiteX1179" fmla="*/ 4716007 w 10001500"/>
              <a:gd name="connsiteY1179" fmla="*/ 1436071 h 2601022"/>
              <a:gd name="connsiteX1180" fmla="*/ 4355234 w 10001500"/>
              <a:gd name="connsiteY1180" fmla="*/ 1429591 h 2601022"/>
              <a:gd name="connsiteX1181" fmla="*/ 4340113 w 10001500"/>
              <a:gd name="connsiteY1181" fmla="*/ 1431751 h 2601022"/>
              <a:gd name="connsiteX1182" fmla="*/ 4327150 w 10001500"/>
              <a:gd name="connsiteY1182" fmla="*/ 1455514 h 2601022"/>
              <a:gd name="connsiteX1183" fmla="*/ 4329311 w 10001500"/>
              <a:gd name="connsiteY1183" fmla="*/ 1464156 h 2601022"/>
              <a:gd name="connsiteX1184" fmla="*/ 4338493 w 10001500"/>
              <a:gd name="connsiteY1184" fmla="*/ 1462265 h 2601022"/>
              <a:gd name="connsiteX1185" fmla="*/ 4344434 w 10001500"/>
              <a:gd name="connsiteY1185" fmla="*/ 1455514 h 2601022"/>
              <a:gd name="connsiteX1186" fmla="*/ 4357666 w 10001500"/>
              <a:gd name="connsiteY1186" fmla="*/ 1449033 h 2601022"/>
              <a:gd name="connsiteX1187" fmla="*/ 4366036 w 10001500"/>
              <a:gd name="connsiteY1187" fmla="*/ 1436071 h 2601022"/>
              <a:gd name="connsiteX1188" fmla="*/ 4362256 w 10001500"/>
              <a:gd name="connsiteY1188" fmla="*/ 1430401 h 2601022"/>
              <a:gd name="connsiteX1189" fmla="*/ 4355234 w 10001500"/>
              <a:gd name="connsiteY1189" fmla="*/ 1429591 h 2601022"/>
              <a:gd name="connsiteX1190" fmla="*/ 3339886 w 10001500"/>
              <a:gd name="connsiteY1190" fmla="*/ 1416629 h 2601022"/>
              <a:gd name="connsiteX1191" fmla="*/ 3335565 w 10001500"/>
              <a:gd name="connsiteY1191" fmla="*/ 1423110 h 2601022"/>
              <a:gd name="connsiteX1192" fmla="*/ 3338807 w 10001500"/>
              <a:gd name="connsiteY1192" fmla="*/ 1436071 h 2601022"/>
              <a:gd name="connsiteX1193" fmla="*/ 3329084 w 10001500"/>
              <a:gd name="connsiteY1193" fmla="*/ 1442553 h 2601022"/>
              <a:gd name="connsiteX1194" fmla="*/ 3326925 w 10001500"/>
              <a:gd name="connsiteY1194" fmla="*/ 1449033 h 2601022"/>
              <a:gd name="connsiteX1195" fmla="*/ 3330705 w 10001500"/>
              <a:gd name="connsiteY1195" fmla="*/ 1459565 h 2601022"/>
              <a:gd name="connsiteX1196" fmla="*/ 3337725 w 10001500"/>
              <a:gd name="connsiteY1196" fmla="*/ 1468476 h 2601022"/>
              <a:gd name="connsiteX1197" fmla="*/ 3322604 w 10001500"/>
              <a:gd name="connsiteY1197" fmla="*/ 1472527 h 2601022"/>
              <a:gd name="connsiteX1198" fmla="*/ 3320444 w 10001500"/>
              <a:gd name="connsiteY1198" fmla="*/ 1487919 h 2601022"/>
              <a:gd name="connsiteX1199" fmla="*/ 3322064 w 10001500"/>
              <a:gd name="connsiteY1199" fmla="*/ 1500341 h 2601022"/>
              <a:gd name="connsiteX1200" fmla="*/ 3333405 w 10001500"/>
              <a:gd name="connsiteY1200" fmla="*/ 1503041 h 2601022"/>
              <a:gd name="connsiteX1201" fmla="*/ 3344207 w 10001500"/>
              <a:gd name="connsiteY1201" fmla="*/ 1477117 h 2601022"/>
              <a:gd name="connsiteX1202" fmla="*/ 3339347 w 10001500"/>
              <a:gd name="connsiteY1202" fmla="*/ 1470636 h 2601022"/>
              <a:gd name="connsiteX1203" fmla="*/ 3344207 w 10001500"/>
              <a:gd name="connsiteY1203" fmla="*/ 1457675 h 2601022"/>
              <a:gd name="connsiteX1204" fmla="*/ 3357169 w 10001500"/>
              <a:gd name="connsiteY1204" fmla="*/ 1442553 h 2601022"/>
              <a:gd name="connsiteX1205" fmla="*/ 3352579 w 10001500"/>
              <a:gd name="connsiteY1205" fmla="*/ 1426350 h 2601022"/>
              <a:gd name="connsiteX1206" fmla="*/ 3339886 w 10001500"/>
              <a:gd name="connsiteY1206" fmla="*/ 1416629 h 2601022"/>
              <a:gd name="connsiteX1207" fmla="*/ 2552724 w 10001500"/>
              <a:gd name="connsiteY1207" fmla="*/ 1411936 h 2601022"/>
              <a:gd name="connsiteX1208" fmla="*/ 2560498 w 10001500"/>
              <a:gd name="connsiteY1208" fmla="*/ 1422303 h 2601022"/>
              <a:gd name="connsiteX1209" fmla="*/ 2565033 w 10001500"/>
              <a:gd name="connsiteY1209" fmla="*/ 1419387 h 2601022"/>
              <a:gd name="connsiteX1210" fmla="*/ 2565681 w 10001500"/>
              <a:gd name="connsiteY1210" fmla="*/ 1414528 h 2601022"/>
              <a:gd name="connsiteX1211" fmla="*/ 5488992 w 10001500"/>
              <a:gd name="connsiteY1211" fmla="*/ 1404174 h 2601022"/>
              <a:gd name="connsiteX1212" fmla="*/ 5477330 w 10001500"/>
              <a:gd name="connsiteY1212" fmla="*/ 1439161 h 2601022"/>
              <a:gd name="connsiteX1213" fmla="*/ 5465667 w 10001500"/>
              <a:gd name="connsiteY1213" fmla="*/ 1474147 h 2601022"/>
              <a:gd name="connsiteX1214" fmla="*/ 5464047 w 10001500"/>
              <a:gd name="connsiteY1214" fmla="*/ 1481598 h 2601022"/>
              <a:gd name="connsiteX1215" fmla="*/ 5460484 w 10001500"/>
              <a:gd name="connsiteY1215" fmla="*/ 1487105 h 2601022"/>
              <a:gd name="connsiteX1216" fmla="*/ 5451737 w 10001500"/>
              <a:gd name="connsiteY1216" fmla="*/ 1471555 h 2601022"/>
              <a:gd name="connsiteX1217" fmla="*/ 5437160 w 10001500"/>
              <a:gd name="connsiteY1217" fmla="*/ 1456006 h 2601022"/>
              <a:gd name="connsiteX1218" fmla="*/ 5430033 w 10001500"/>
              <a:gd name="connsiteY1218" fmla="*/ 1483217 h 2601022"/>
              <a:gd name="connsiteX1219" fmla="*/ 5419019 w 10001500"/>
              <a:gd name="connsiteY1219" fmla="*/ 1510429 h 2601022"/>
              <a:gd name="connsiteX1220" fmla="*/ 5447526 w 10001500"/>
              <a:gd name="connsiteY1220" fmla="*/ 1513021 h 2601022"/>
              <a:gd name="connsiteX1221" fmla="*/ 5449470 w 10001500"/>
              <a:gd name="connsiteY1221" fmla="*/ 1505570 h 2601022"/>
              <a:gd name="connsiteX1222" fmla="*/ 5455301 w 10001500"/>
              <a:gd name="connsiteY1222" fmla="*/ 1500063 h 2601022"/>
              <a:gd name="connsiteX1223" fmla="*/ 5457569 w 10001500"/>
              <a:gd name="connsiteY1223" fmla="*/ 1502978 h 2601022"/>
              <a:gd name="connsiteX1224" fmla="*/ 5457892 w 10001500"/>
              <a:gd name="connsiteY1224" fmla="*/ 1507838 h 2601022"/>
              <a:gd name="connsiteX1225" fmla="*/ 5453033 w 10001500"/>
              <a:gd name="connsiteY1225" fmla="*/ 1526951 h 2601022"/>
              <a:gd name="connsiteX1226" fmla="*/ 5442343 w 10001500"/>
              <a:gd name="connsiteY1226" fmla="*/ 1544120 h 2601022"/>
              <a:gd name="connsiteX1227" fmla="*/ 5453357 w 10001500"/>
              <a:gd name="connsiteY1227" fmla="*/ 1554486 h 2601022"/>
              <a:gd name="connsiteX1228" fmla="*/ 5468259 w 10001500"/>
              <a:gd name="connsiteY1228" fmla="*/ 1557078 h 2601022"/>
              <a:gd name="connsiteX1229" fmla="*/ 5491583 w 10001500"/>
              <a:gd name="connsiteY1229" fmla="*/ 1507838 h 2601022"/>
              <a:gd name="connsiteX1230" fmla="*/ 5476034 w 10001500"/>
              <a:gd name="connsiteY1230" fmla="*/ 1492288 h 2601022"/>
              <a:gd name="connsiteX1231" fmla="*/ 5481865 w 10001500"/>
              <a:gd name="connsiteY1231" fmla="*/ 1466696 h 2601022"/>
              <a:gd name="connsiteX1232" fmla="*/ 5491583 w 10001500"/>
              <a:gd name="connsiteY1232" fmla="*/ 1443048 h 2601022"/>
              <a:gd name="connsiteX1233" fmla="*/ 5504541 w 10001500"/>
              <a:gd name="connsiteY1233" fmla="*/ 1424907 h 2601022"/>
              <a:gd name="connsiteX1234" fmla="*/ 5507133 w 10001500"/>
              <a:gd name="connsiteY1234" fmla="*/ 1406766 h 2601022"/>
              <a:gd name="connsiteX1235" fmla="*/ 4143523 w 10001500"/>
              <a:gd name="connsiteY1235" fmla="*/ 1403667 h 2601022"/>
              <a:gd name="connsiteX1236" fmla="*/ 4143523 w 10001500"/>
              <a:gd name="connsiteY1236" fmla="*/ 1420950 h 2601022"/>
              <a:gd name="connsiteX1237" fmla="*/ 4152165 w 10001500"/>
              <a:gd name="connsiteY1237" fmla="*/ 1425270 h 2601022"/>
              <a:gd name="connsiteX1238" fmla="*/ 4152165 w 10001500"/>
              <a:gd name="connsiteY1238" fmla="*/ 1407987 h 2601022"/>
              <a:gd name="connsiteX1239" fmla="*/ 8361819 w 10001500"/>
              <a:gd name="connsiteY1239" fmla="*/ 1399886 h 2601022"/>
              <a:gd name="connsiteX1240" fmla="*/ 8360739 w 10001500"/>
              <a:gd name="connsiteY1240" fmla="*/ 1401236 h 2601022"/>
              <a:gd name="connsiteX1241" fmla="*/ 8359659 w 10001500"/>
              <a:gd name="connsiteY1241" fmla="*/ 1404207 h 2601022"/>
              <a:gd name="connsiteX1242" fmla="*/ 8359659 w 10001500"/>
              <a:gd name="connsiteY1242" fmla="*/ 1425810 h 2601022"/>
              <a:gd name="connsiteX1243" fmla="*/ 8370460 w 10001500"/>
              <a:gd name="connsiteY1243" fmla="*/ 1419328 h 2601022"/>
              <a:gd name="connsiteX1244" fmla="*/ 8375591 w 10001500"/>
              <a:gd name="connsiteY1244" fmla="*/ 1418789 h 2601022"/>
              <a:gd name="connsiteX1245" fmla="*/ 8379102 w 10001500"/>
              <a:gd name="connsiteY1245" fmla="*/ 1415008 h 2601022"/>
              <a:gd name="connsiteX1246" fmla="*/ 8372891 w 10001500"/>
              <a:gd name="connsiteY1246" fmla="*/ 1405017 h 2601022"/>
              <a:gd name="connsiteX1247" fmla="*/ 8361819 w 10001500"/>
              <a:gd name="connsiteY1247" fmla="*/ 1399886 h 2601022"/>
              <a:gd name="connsiteX1248" fmla="*/ 4759214 w 10001500"/>
              <a:gd name="connsiteY1248" fmla="*/ 1384224 h 2601022"/>
              <a:gd name="connsiteX1249" fmla="*/ 4773526 w 10001500"/>
              <a:gd name="connsiteY1249" fmla="*/ 1392325 h 2601022"/>
              <a:gd name="connsiteX1250" fmla="*/ 4776497 w 10001500"/>
              <a:gd name="connsiteY1250" fmla="*/ 1410148 h 2601022"/>
              <a:gd name="connsiteX1251" fmla="*/ 4762994 w 10001500"/>
              <a:gd name="connsiteY1251" fmla="*/ 1407447 h 2601022"/>
              <a:gd name="connsiteX1252" fmla="*/ 4759214 w 10001500"/>
              <a:gd name="connsiteY1252" fmla="*/ 1395026 h 2601022"/>
              <a:gd name="connsiteX1253" fmla="*/ 7010258 w 10001500"/>
              <a:gd name="connsiteY1253" fmla="*/ 1380849 h 2601022"/>
              <a:gd name="connsiteX1254" fmla="*/ 7007667 w 10001500"/>
              <a:gd name="connsiteY1254" fmla="*/ 1386033 h 2601022"/>
              <a:gd name="connsiteX1255" fmla="*/ 7012850 w 10001500"/>
              <a:gd name="connsiteY1255" fmla="*/ 1391216 h 2601022"/>
              <a:gd name="connsiteX1256" fmla="*/ 7016413 w 10001500"/>
              <a:gd name="connsiteY1256" fmla="*/ 1388300 h 2601022"/>
              <a:gd name="connsiteX1257" fmla="*/ 7018033 w 10001500"/>
              <a:gd name="connsiteY1257" fmla="*/ 1383441 h 2601022"/>
              <a:gd name="connsiteX1258" fmla="*/ 8688027 w 10001500"/>
              <a:gd name="connsiteY1258" fmla="*/ 1361000 h 2601022"/>
              <a:gd name="connsiteX1259" fmla="*/ 8685057 w 10001500"/>
              <a:gd name="connsiteY1259" fmla="*/ 1362080 h 2601022"/>
              <a:gd name="connsiteX1260" fmla="*/ 8683707 w 10001500"/>
              <a:gd name="connsiteY1260" fmla="*/ 1363160 h 2601022"/>
              <a:gd name="connsiteX1261" fmla="*/ 8684246 w 10001500"/>
              <a:gd name="connsiteY1261" fmla="*/ 1368291 h 2601022"/>
              <a:gd name="connsiteX1262" fmla="*/ 8688027 w 10001500"/>
              <a:gd name="connsiteY1262" fmla="*/ 1371802 h 2601022"/>
              <a:gd name="connsiteX1263" fmla="*/ 8689918 w 10001500"/>
              <a:gd name="connsiteY1263" fmla="*/ 1369371 h 2601022"/>
              <a:gd name="connsiteX1264" fmla="*/ 8690188 w 10001500"/>
              <a:gd name="connsiteY1264" fmla="*/ 1365321 h 2601022"/>
              <a:gd name="connsiteX1265" fmla="*/ 8688027 w 10001500"/>
              <a:gd name="connsiteY1265" fmla="*/ 1361000 h 2601022"/>
              <a:gd name="connsiteX1266" fmla="*/ 7018033 w 10001500"/>
              <a:gd name="connsiteY1266" fmla="*/ 1360117 h 2601022"/>
              <a:gd name="connsiteX1267" fmla="*/ 7012850 w 10001500"/>
              <a:gd name="connsiteY1267" fmla="*/ 1362708 h 2601022"/>
              <a:gd name="connsiteX1268" fmla="*/ 7012850 w 10001500"/>
              <a:gd name="connsiteY1268" fmla="*/ 1365300 h 2601022"/>
              <a:gd name="connsiteX1269" fmla="*/ 7013498 w 10001500"/>
              <a:gd name="connsiteY1269" fmla="*/ 1370159 h 2601022"/>
              <a:gd name="connsiteX1270" fmla="*/ 7018033 w 10001500"/>
              <a:gd name="connsiteY1270" fmla="*/ 1373075 h 2601022"/>
              <a:gd name="connsiteX1271" fmla="*/ 7021596 w 10001500"/>
              <a:gd name="connsiteY1271" fmla="*/ 1370159 h 2601022"/>
              <a:gd name="connsiteX1272" fmla="*/ 7023216 w 10001500"/>
              <a:gd name="connsiteY1272" fmla="*/ 1365300 h 2601022"/>
              <a:gd name="connsiteX1273" fmla="*/ 7018033 w 10001500"/>
              <a:gd name="connsiteY1273" fmla="*/ 1360117 h 2601022"/>
              <a:gd name="connsiteX1274" fmla="*/ 4672801 w 10001500"/>
              <a:gd name="connsiteY1274" fmla="*/ 1358300 h 2601022"/>
              <a:gd name="connsiteX1275" fmla="*/ 4674152 w 10001500"/>
              <a:gd name="connsiteY1275" fmla="*/ 1363431 h 2601022"/>
              <a:gd name="connsiteX1276" fmla="*/ 4677122 w 10001500"/>
              <a:gd name="connsiteY1276" fmla="*/ 1366941 h 2601022"/>
              <a:gd name="connsiteX1277" fmla="*/ 4680902 w 10001500"/>
              <a:gd name="connsiteY1277" fmla="*/ 1364511 h 2601022"/>
              <a:gd name="connsiteX1278" fmla="*/ 4681443 w 10001500"/>
              <a:gd name="connsiteY1278" fmla="*/ 1360461 h 2601022"/>
              <a:gd name="connsiteX1279" fmla="*/ 6940285 w 10001500"/>
              <a:gd name="connsiteY1279" fmla="*/ 1344567 h 2601022"/>
              <a:gd name="connsiteX1280" fmla="*/ 6937693 w 10001500"/>
              <a:gd name="connsiteY1280" fmla="*/ 1345863 h 2601022"/>
              <a:gd name="connsiteX1281" fmla="*/ 6935102 w 10001500"/>
              <a:gd name="connsiteY1281" fmla="*/ 1347159 h 2601022"/>
              <a:gd name="connsiteX1282" fmla="*/ 6935750 w 10001500"/>
              <a:gd name="connsiteY1282" fmla="*/ 1353314 h 2601022"/>
              <a:gd name="connsiteX1283" fmla="*/ 6940285 w 10001500"/>
              <a:gd name="connsiteY1283" fmla="*/ 1357525 h 2601022"/>
              <a:gd name="connsiteX1284" fmla="*/ 6943848 w 10001500"/>
              <a:gd name="connsiteY1284" fmla="*/ 1354609 h 2601022"/>
              <a:gd name="connsiteX1285" fmla="*/ 6945468 w 10001500"/>
              <a:gd name="connsiteY1285" fmla="*/ 1349750 h 2601022"/>
              <a:gd name="connsiteX1286" fmla="*/ 6940285 w 10001500"/>
              <a:gd name="connsiteY1286" fmla="*/ 1344567 h 2601022"/>
              <a:gd name="connsiteX1287" fmla="*/ 4681443 w 10001500"/>
              <a:gd name="connsiteY1287" fmla="*/ 1341018 h 2601022"/>
              <a:gd name="connsiteX1288" fmla="*/ 4682793 w 10001500"/>
              <a:gd name="connsiteY1288" fmla="*/ 1346148 h 2601022"/>
              <a:gd name="connsiteX1289" fmla="*/ 4685763 w 10001500"/>
              <a:gd name="connsiteY1289" fmla="*/ 1349659 h 2601022"/>
              <a:gd name="connsiteX1290" fmla="*/ 4689544 w 10001500"/>
              <a:gd name="connsiteY1290" fmla="*/ 1347229 h 2601022"/>
              <a:gd name="connsiteX1291" fmla="*/ 4690084 w 10001500"/>
              <a:gd name="connsiteY1291" fmla="*/ 1343178 h 2601022"/>
              <a:gd name="connsiteX1292" fmla="*/ 4152165 w 10001500"/>
              <a:gd name="connsiteY1292" fmla="*/ 1341018 h 2601022"/>
              <a:gd name="connsiteX1293" fmla="*/ 4150004 w 10001500"/>
              <a:gd name="connsiteY1293" fmla="*/ 1362621 h 2601022"/>
              <a:gd name="connsiteX1294" fmla="*/ 4151086 w 10001500"/>
              <a:gd name="connsiteY1294" fmla="*/ 1375042 h 2601022"/>
              <a:gd name="connsiteX1295" fmla="*/ 4158646 w 10001500"/>
              <a:gd name="connsiteY1295" fmla="*/ 1384224 h 2601022"/>
              <a:gd name="connsiteX1296" fmla="*/ 4160806 w 10001500"/>
              <a:gd name="connsiteY1296" fmla="*/ 1360461 h 2601022"/>
              <a:gd name="connsiteX1297" fmla="*/ 4160806 w 10001500"/>
              <a:gd name="connsiteY1297" fmla="*/ 1347498 h 2601022"/>
              <a:gd name="connsiteX1298" fmla="*/ 4134883 w 10001500"/>
              <a:gd name="connsiteY1298" fmla="*/ 1341018 h 2601022"/>
              <a:gd name="connsiteX1299" fmla="*/ 4124081 w 10001500"/>
              <a:gd name="connsiteY1299" fmla="*/ 1364781 h 2601022"/>
              <a:gd name="connsiteX1300" fmla="*/ 4126242 w 10001500"/>
              <a:gd name="connsiteY1300" fmla="*/ 1392865 h 2601022"/>
              <a:gd name="connsiteX1301" fmla="*/ 4137044 w 10001500"/>
              <a:gd name="connsiteY1301" fmla="*/ 1369102 h 2601022"/>
              <a:gd name="connsiteX1302" fmla="*/ 4136772 w 10001500"/>
              <a:gd name="connsiteY1302" fmla="*/ 1355060 h 2601022"/>
              <a:gd name="connsiteX1303" fmla="*/ 4134883 w 10001500"/>
              <a:gd name="connsiteY1303" fmla="*/ 1341018 h 2601022"/>
              <a:gd name="connsiteX1304" fmla="*/ 3555918 w 10001500"/>
              <a:gd name="connsiteY1304" fmla="*/ 1323735 h 2601022"/>
              <a:gd name="connsiteX1305" fmla="*/ 3555918 w 10001500"/>
              <a:gd name="connsiteY1305" fmla="*/ 1330216 h 2601022"/>
              <a:gd name="connsiteX1306" fmla="*/ 3558888 w 10001500"/>
              <a:gd name="connsiteY1306" fmla="*/ 1338857 h 2601022"/>
              <a:gd name="connsiteX1307" fmla="*/ 3566720 w 10001500"/>
              <a:gd name="connsiteY1307" fmla="*/ 1341018 h 2601022"/>
              <a:gd name="connsiteX1308" fmla="*/ 6932510 w 10001500"/>
              <a:gd name="connsiteY1308" fmla="*/ 1313468 h 2601022"/>
              <a:gd name="connsiteX1309" fmla="*/ 6919552 w 10001500"/>
              <a:gd name="connsiteY1309" fmla="*/ 1331609 h 2601022"/>
              <a:gd name="connsiteX1310" fmla="*/ 6906918 w 10001500"/>
              <a:gd name="connsiteY1310" fmla="*/ 1332581 h 2601022"/>
              <a:gd name="connsiteX1311" fmla="*/ 6904003 w 10001500"/>
              <a:gd name="connsiteY1311" fmla="*/ 1347159 h 2601022"/>
              <a:gd name="connsiteX1312" fmla="*/ 6891045 w 10001500"/>
              <a:gd name="connsiteY1312" fmla="*/ 1357525 h 2601022"/>
              <a:gd name="connsiteX1313" fmla="*/ 6914369 w 10001500"/>
              <a:gd name="connsiteY1313" fmla="*/ 1347159 h 2601022"/>
              <a:gd name="connsiteX1314" fmla="*/ 6924412 w 10001500"/>
              <a:gd name="connsiteY1314" fmla="*/ 1331285 h 2601022"/>
              <a:gd name="connsiteX1315" fmla="*/ 6932510 w 10001500"/>
              <a:gd name="connsiteY1315" fmla="*/ 1313468 h 2601022"/>
              <a:gd name="connsiteX1316" fmla="*/ 3370130 w 10001500"/>
              <a:gd name="connsiteY1316" fmla="*/ 1304292 h 2601022"/>
              <a:gd name="connsiteX1317" fmla="*/ 3363650 w 10001500"/>
              <a:gd name="connsiteY1317" fmla="*/ 1338857 h 2601022"/>
              <a:gd name="connsiteX1318" fmla="*/ 3356359 w 10001500"/>
              <a:gd name="connsiteY1318" fmla="*/ 1339128 h 2601022"/>
              <a:gd name="connsiteX1319" fmla="*/ 3350688 w 10001500"/>
              <a:gd name="connsiteY1319" fmla="*/ 1341018 h 2601022"/>
              <a:gd name="connsiteX1320" fmla="*/ 3358789 w 10001500"/>
              <a:gd name="connsiteY1320" fmla="*/ 1348309 h 2601022"/>
              <a:gd name="connsiteX1321" fmla="*/ 3370130 w 10001500"/>
              <a:gd name="connsiteY1321" fmla="*/ 1353979 h 2601022"/>
              <a:gd name="connsiteX1322" fmla="*/ 3380932 w 10001500"/>
              <a:gd name="connsiteY1322" fmla="*/ 1342098 h 2601022"/>
              <a:gd name="connsiteX1323" fmla="*/ 3391734 w 10001500"/>
              <a:gd name="connsiteY1323" fmla="*/ 1330216 h 2601022"/>
              <a:gd name="connsiteX1324" fmla="*/ 3384173 w 10001500"/>
              <a:gd name="connsiteY1324" fmla="*/ 1314824 h 2601022"/>
              <a:gd name="connsiteX1325" fmla="*/ 3370130 w 10001500"/>
              <a:gd name="connsiteY1325" fmla="*/ 1304292 h 2601022"/>
              <a:gd name="connsiteX1326" fmla="*/ 3417657 w 10001500"/>
              <a:gd name="connsiteY1326" fmla="*/ 1295651 h 2601022"/>
              <a:gd name="connsiteX1327" fmla="*/ 3409017 w 10001500"/>
              <a:gd name="connsiteY1327" fmla="*/ 1299972 h 2601022"/>
              <a:gd name="connsiteX1328" fmla="*/ 3409017 w 10001500"/>
              <a:gd name="connsiteY1328" fmla="*/ 1323735 h 2601022"/>
              <a:gd name="connsiteX1329" fmla="*/ 3400376 w 10001500"/>
              <a:gd name="connsiteY1329" fmla="*/ 1332377 h 2601022"/>
              <a:gd name="connsiteX1330" fmla="*/ 3400376 w 10001500"/>
              <a:gd name="connsiteY1330" fmla="*/ 1356140 h 2601022"/>
              <a:gd name="connsiteX1331" fmla="*/ 3396055 w 10001500"/>
              <a:gd name="connsiteY1331" fmla="*/ 1364781 h 2601022"/>
              <a:gd name="connsiteX1332" fmla="*/ 3404696 w 10001500"/>
              <a:gd name="connsiteY1332" fmla="*/ 1356140 h 2601022"/>
              <a:gd name="connsiteX1333" fmla="*/ 3417657 w 10001500"/>
              <a:gd name="connsiteY1333" fmla="*/ 1377743 h 2601022"/>
              <a:gd name="connsiteX1334" fmla="*/ 3417928 w 10001500"/>
              <a:gd name="connsiteY1334" fmla="*/ 1379903 h 2601022"/>
              <a:gd name="connsiteX1335" fmla="*/ 3419818 w 10001500"/>
              <a:gd name="connsiteY1335" fmla="*/ 1382064 h 2601022"/>
              <a:gd name="connsiteX1336" fmla="*/ 3431970 w 10001500"/>
              <a:gd name="connsiteY1336" fmla="*/ 1360461 h 2601022"/>
              <a:gd name="connsiteX1337" fmla="*/ 3426299 w 10001500"/>
              <a:gd name="connsiteY1337" fmla="*/ 1338857 h 2601022"/>
              <a:gd name="connsiteX1338" fmla="*/ 3425758 w 10001500"/>
              <a:gd name="connsiteY1338" fmla="*/ 1323465 h 2601022"/>
              <a:gd name="connsiteX1339" fmla="*/ 3434941 w 10001500"/>
              <a:gd name="connsiteY1339" fmla="*/ 1312933 h 2601022"/>
              <a:gd name="connsiteX1340" fmla="*/ 5579698 w 10001500"/>
              <a:gd name="connsiteY1340" fmla="*/ 1292735 h 2601022"/>
              <a:gd name="connsiteX1341" fmla="*/ 5577106 w 10001500"/>
              <a:gd name="connsiteY1341" fmla="*/ 1295327 h 2601022"/>
              <a:gd name="connsiteX1342" fmla="*/ 5577106 w 10001500"/>
              <a:gd name="connsiteY1342" fmla="*/ 1308285 h 2601022"/>
              <a:gd name="connsiteX1343" fmla="*/ 5580345 w 10001500"/>
              <a:gd name="connsiteY1343" fmla="*/ 1316384 h 2601022"/>
              <a:gd name="connsiteX1344" fmla="*/ 5587472 w 10001500"/>
              <a:gd name="connsiteY1344" fmla="*/ 1318651 h 2601022"/>
              <a:gd name="connsiteX1345" fmla="*/ 5584557 w 10001500"/>
              <a:gd name="connsiteY1345" fmla="*/ 1303750 h 2601022"/>
              <a:gd name="connsiteX1346" fmla="*/ 5579698 w 10001500"/>
              <a:gd name="connsiteY1346" fmla="*/ 1292735 h 2601022"/>
              <a:gd name="connsiteX1347" fmla="*/ 4126242 w 10001500"/>
              <a:gd name="connsiteY1347" fmla="*/ 1289170 h 2601022"/>
              <a:gd name="connsiteX1348" fmla="*/ 4126242 w 10001500"/>
              <a:gd name="connsiteY1348" fmla="*/ 1299972 h 2601022"/>
              <a:gd name="connsiteX1349" fmla="*/ 4130022 w 10001500"/>
              <a:gd name="connsiteY1349" fmla="*/ 1305643 h 2601022"/>
              <a:gd name="connsiteX1350" fmla="*/ 4137044 w 10001500"/>
              <a:gd name="connsiteY1350" fmla="*/ 1306453 h 2601022"/>
              <a:gd name="connsiteX1351" fmla="*/ 2573456 w 10001500"/>
              <a:gd name="connsiteY1351" fmla="*/ 1287540 h 2601022"/>
              <a:gd name="connsiteX1352" fmla="*/ 2588034 w 10001500"/>
              <a:gd name="connsiteY1352" fmla="*/ 1291427 h 2601022"/>
              <a:gd name="connsiteX1353" fmla="*/ 2596780 w 10001500"/>
              <a:gd name="connsiteY1353" fmla="*/ 1303089 h 2601022"/>
              <a:gd name="connsiteX1354" fmla="*/ 2594190 w 10001500"/>
              <a:gd name="connsiteY1354" fmla="*/ 1326414 h 2601022"/>
              <a:gd name="connsiteX1355" fmla="*/ 2583822 w 10001500"/>
              <a:gd name="connsiteY1355" fmla="*/ 1329005 h 2601022"/>
              <a:gd name="connsiteX1356" fmla="*/ 2576696 w 10001500"/>
              <a:gd name="connsiteY1356" fmla="*/ 1326737 h 2601022"/>
              <a:gd name="connsiteX1357" fmla="*/ 2573456 w 10001500"/>
              <a:gd name="connsiteY1357" fmla="*/ 1318639 h 2601022"/>
              <a:gd name="connsiteX1358" fmla="*/ 5553782 w 10001500"/>
              <a:gd name="connsiteY1358" fmla="*/ 1269411 h 2601022"/>
              <a:gd name="connsiteX1359" fmla="*/ 5539528 w 10001500"/>
              <a:gd name="connsiteY1359" fmla="*/ 1293059 h 2601022"/>
              <a:gd name="connsiteX1360" fmla="*/ 5525274 w 10001500"/>
              <a:gd name="connsiteY1360" fmla="*/ 1318651 h 2601022"/>
              <a:gd name="connsiteX1361" fmla="*/ 5508105 w 10001500"/>
              <a:gd name="connsiteY1361" fmla="*/ 1330637 h 2601022"/>
              <a:gd name="connsiteX1362" fmla="*/ 5496767 w 10001500"/>
              <a:gd name="connsiteY1362" fmla="*/ 1344567 h 2601022"/>
              <a:gd name="connsiteX1363" fmla="*/ 5501302 w 10001500"/>
              <a:gd name="connsiteY1363" fmla="*/ 1352666 h 2601022"/>
              <a:gd name="connsiteX1364" fmla="*/ 5509724 w 10001500"/>
              <a:gd name="connsiteY1364" fmla="*/ 1354933 h 2601022"/>
              <a:gd name="connsiteX1365" fmla="*/ 5535640 w 10001500"/>
              <a:gd name="connsiteY1365" fmla="*/ 1339384 h 2601022"/>
              <a:gd name="connsiteX1366" fmla="*/ 5546007 w 10001500"/>
              <a:gd name="connsiteY1366" fmla="*/ 1310876 h 2601022"/>
              <a:gd name="connsiteX1367" fmla="*/ 5561880 w 10001500"/>
              <a:gd name="connsiteY1367" fmla="*/ 1303425 h 2601022"/>
              <a:gd name="connsiteX1368" fmla="*/ 5571923 w 10001500"/>
              <a:gd name="connsiteY1368" fmla="*/ 1290144 h 2601022"/>
              <a:gd name="connsiteX1369" fmla="*/ 1868541 w 10001500"/>
              <a:gd name="connsiteY1369" fmla="*/ 1269399 h 2601022"/>
              <a:gd name="connsiteX1370" fmla="*/ 1861415 w 10001500"/>
              <a:gd name="connsiteY1370" fmla="*/ 1278793 h 2601022"/>
              <a:gd name="connsiteX1371" fmla="*/ 1858176 w 10001500"/>
              <a:gd name="connsiteY1371" fmla="*/ 1290131 h 2601022"/>
              <a:gd name="connsiteX1372" fmla="*/ 1865950 w 10001500"/>
              <a:gd name="connsiteY1372" fmla="*/ 1308273 h 2601022"/>
              <a:gd name="connsiteX1373" fmla="*/ 1883444 w 10001500"/>
              <a:gd name="connsiteY1373" fmla="*/ 1323174 h 2601022"/>
              <a:gd name="connsiteX1374" fmla="*/ 1897050 w 10001500"/>
              <a:gd name="connsiteY1374" fmla="*/ 1341963 h 2601022"/>
              <a:gd name="connsiteX1375" fmla="*/ 1909035 w 10001500"/>
              <a:gd name="connsiteY1375" fmla="*/ 1362048 h 2601022"/>
              <a:gd name="connsiteX1376" fmla="*/ 1930740 w 10001500"/>
              <a:gd name="connsiteY1376" fmla="*/ 1378245 h 2601022"/>
              <a:gd name="connsiteX1377" fmla="*/ 1941106 w 10001500"/>
              <a:gd name="connsiteY1377" fmla="*/ 1373062 h 2601022"/>
              <a:gd name="connsiteX1378" fmla="*/ 1930416 w 10001500"/>
              <a:gd name="connsiteY1378" fmla="*/ 1355569 h 2601022"/>
              <a:gd name="connsiteX1379" fmla="*/ 1917782 w 10001500"/>
              <a:gd name="connsiteY1379" fmla="*/ 1341963 h 2601022"/>
              <a:gd name="connsiteX1380" fmla="*/ 1911627 w 10001500"/>
              <a:gd name="connsiteY1380" fmla="*/ 1341315 h 2601022"/>
              <a:gd name="connsiteX1381" fmla="*/ 1907416 w 10001500"/>
              <a:gd name="connsiteY1381" fmla="*/ 1336780 h 2601022"/>
              <a:gd name="connsiteX1382" fmla="*/ 1908387 w 10001500"/>
              <a:gd name="connsiteY1382" fmla="*/ 1327385 h 2601022"/>
              <a:gd name="connsiteX1383" fmla="*/ 1899642 w 10001500"/>
              <a:gd name="connsiteY1383" fmla="*/ 1323822 h 2601022"/>
              <a:gd name="connsiteX1384" fmla="*/ 1868541 w 10001500"/>
              <a:gd name="connsiteY1384" fmla="*/ 1279765 h 2601022"/>
              <a:gd name="connsiteX1385" fmla="*/ 1869513 w 10001500"/>
              <a:gd name="connsiteY1385" fmla="*/ 1274582 h 2601022"/>
              <a:gd name="connsiteX1386" fmla="*/ 1868541 w 10001500"/>
              <a:gd name="connsiteY1386" fmla="*/ 1269399 h 2601022"/>
              <a:gd name="connsiteX1387" fmla="*/ 8688027 w 10001500"/>
              <a:gd name="connsiteY1387" fmla="*/ 1268106 h 2601022"/>
              <a:gd name="connsiteX1388" fmla="*/ 8683707 w 10001500"/>
              <a:gd name="connsiteY1388" fmla="*/ 1272427 h 2601022"/>
              <a:gd name="connsiteX1389" fmla="*/ 8685057 w 10001500"/>
              <a:gd name="connsiteY1389" fmla="*/ 1284039 h 2601022"/>
              <a:gd name="connsiteX1390" fmla="*/ 8688027 w 10001500"/>
              <a:gd name="connsiteY1390" fmla="*/ 1294030 h 2601022"/>
              <a:gd name="connsiteX1391" fmla="*/ 8689918 w 10001500"/>
              <a:gd name="connsiteY1391" fmla="*/ 1289710 h 2601022"/>
              <a:gd name="connsiteX1392" fmla="*/ 8690188 w 10001500"/>
              <a:gd name="connsiteY1392" fmla="*/ 1285389 h 2601022"/>
              <a:gd name="connsiteX1393" fmla="*/ 8697478 w 10001500"/>
              <a:gd name="connsiteY1393" fmla="*/ 1284849 h 2601022"/>
              <a:gd name="connsiteX1394" fmla="*/ 8703149 w 10001500"/>
              <a:gd name="connsiteY1394" fmla="*/ 1281069 h 2601022"/>
              <a:gd name="connsiteX1395" fmla="*/ 8697209 w 10001500"/>
              <a:gd name="connsiteY1395" fmla="*/ 1272157 h 2601022"/>
              <a:gd name="connsiteX1396" fmla="*/ 8688027 w 10001500"/>
              <a:gd name="connsiteY1396" fmla="*/ 1268106 h 2601022"/>
              <a:gd name="connsiteX1397" fmla="*/ 4495655 w 10001500"/>
              <a:gd name="connsiteY1397" fmla="*/ 1267567 h 2601022"/>
              <a:gd name="connsiteX1398" fmla="*/ 4497815 w 10001500"/>
              <a:gd name="connsiteY1398" fmla="*/ 1271888 h 2601022"/>
              <a:gd name="connsiteX1399" fmla="*/ 4504297 w 10001500"/>
              <a:gd name="connsiteY1399" fmla="*/ 1271888 h 2601022"/>
              <a:gd name="connsiteX1400" fmla="*/ 4502677 w 10001500"/>
              <a:gd name="connsiteY1400" fmla="*/ 1268107 h 2601022"/>
              <a:gd name="connsiteX1401" fmla="*/ 4497815 w 10001500"/>
              <a:gd name="connsiteY1401" fmla="*/ 1267567 h 2601022"/>
              <a:gd name="connsiteX1402" fmla="*/ 2565681 w 10001500"/>
              <a:gd name="connsiteY1402" fmla="*/ 1259032 h 2601022"/>
              <a:gd name="connsiteX1403" fmla="*/ 2576696 w 10001500"/>
              <a:gd name="connsiteY1403" fmla="*/ 1266159 h 2601022"/>
              <a:gd name="connsiteX1404" fmla="*/ 2583822 w 10001500"/>
              <a:gd name="connsiteY1404" fmla="*/ 1277173 h 2601022"/>
              <a:gd name="connsiteX1405" fmla="*/ 2579611 w 10001500"/>
              <a:gd name="connsiteY1405" fmla="*/ 1279441 h 2601022"/>
              <a:gd name="connsiteX1406" fmla="*/ 2573456 w 10001500"/>
              <a:gd name="connsiteY1406" fmla="*/ 1279765 h 2601022"/>
              <a:gd name="connsiteX1407" fmla="*/ 2563413 w 10001500"/>
              <a:gd name="connsiteY1407" fmla="*/ 1279441 h 2601022"/>
              <a:gd name="connsiteX1408" fmla="*/ 2555316 w 10001500"/>
              <a:gd name="connsiteY1408" fmla="*/ 1277173 h 2601022"/>
              <a:gd name="connsiteX1409" fmla="*/ 2560498 w 10001500"/>
              <a:gd name="connsiteY1409" fmla="*/ 1269074 h 2601022"/>
              <a:gd name="connsiteX1410" fmla="*/ 2565681 w 10001500"/>
              <a:gd name="connsiteY1410" fmla="*/ 1259032 h 2601022"/>
              <a:gd name="connsiteX1411" fmla="*/ 4487015 w 10001500"/>
              <a:gd name="connsiteY1411" fmla="*/ 1248124 h 2601022"/>
              <a:gd name="connsiteX1412" fmla="*/ 4491334 w 10001500"/>
              <a:gd name="connsiteY1412" fmla="*/ 1256765 h 2601022"/>
              <a:gd name="connsiteX1413" fmla="*/ 4495116 w 10001500"/>
              <a:gd name="connsiteY1413" fmla="*/ 1254335 h 2601022"/>
              <a:gd name="connsiteX1414" fmla="*/ 4495655 w 10001500"/>
              <a:gd name="connsiteY1414" fmla="*/ 1250284 h 2601022"/>
              <a:gd name="connsiteX1415" fmla="*/ 8625378 w 10001500"/>
              <a:gd name="connsiteY1415" fmla="*/ 1246504 h 2601022"/>
              <a:gd name="connsiteX1416" fmla="*/ 8618897 w 10001500"/>
              <a:gd name="connsiteY1416" fmla="*/ 1270267 h 2601022"/>
              <a:gd name="connsiteX1417" fmla="*/ 8630779 w 10001500"/>
              <a:gd name="connsiteY1417" fmla="*/ 1274588 h 2601022"/>
              <a:gd name="connsiteX1418" fmla="*/ 8636180 w 10001500"/>
              <a:gd name="connsiteY1418" fmla="*/ 1285389 h 2601022"/>
              <a:gd name="connsiteX1419" fmla="*/ 8645091 w 10001500"/>
              <a:gd name="connsiteY1419" fmla="*/ 1283229 h 2601022"/>
              <a:gd name="connsiteX1420" fmla="*/ 8649142 w 10001500"/>
              <a:gd name="connsiteY1420" fmla="*/ 1274588 h 2601022"/>
              <a:gd name="connsiteX1421" fmla="*/ 8649142 w 10001500"/>
              <a:gd name="connsiteY1421" fmla="*/ 1261625 h 2601022"/>
              <a:gd name="connsiteX1422" fmla="*/ 4716007 w 10001500"/>
              <a:gd name="connsiteY1422" fmla="*/ 1245964 h 2601022"/>
              <a:gd name="connsiteX1423" fmla="*/ 4720328 w 10001500"/>
              <a:gd name="connsiteY1423" fmla="*/ 1254605 h 2601022"/>
              <a:gd name="connsiteX1424" fmla="*/ 4724108 w 10001500"/>
              <a:gd name="connsiteY1424" fmla="*/ 1252175 h 2601022"/>
              <a:gd name="connsiteX1425" fmla="*/ 4724649 w 10001500"/>
              <a:gd name="connsiteY1425" fmla="*/ 1248124 h 2601022"/>
              <a:gd name="connsiteX1426" fmla="*/ 3609926 w 10001500"/>
              <a:gd name="connsiteY1426" fmla="*/ 1239483 h 2601022"/>
              <a:gd name="connsiteX1427" fmla="*/ 3617487 w 10001500"/>
              <a:gd name="connsiteY1427" fmla="*/ 1245423 h 2601022"/>
              <a:gd name="connsiteX1428" fmla="*/ 3618307 w 10001500"/>
              <a:gd name="connsiteY1428" fmla="*/ 1252387 h 2601022"/>
              <a:gd name="connsiteX1429" fmla="*/ 3616611 w 10001500"/>
              <a:gd name="connsiteY1429" fmla="*/ 1255257 h 2601022"/>
              <a:gd name="connsiteX1430" fmla="*/ 3608845 w 10001500"/>
              <a:gd name="connsiteY1430" fmla="*/ 1257845 h 2601022"/>
              <a:gd name="connsiteX1431" fmla="*/ 3599124 w 10001500"/>
              <a:gd name="connsiteY1431" fmla="*/ 1261086 h 2601022"/>
              <a:gd name="connsiteX1432" fmla="*/ 3599124 w 10001500"/>
              <a:gd name="connsiteY1432" fmla="*/ 1254605 h 2601022"/>
              <a:gd name="connsiteX1433" fmla="*/ 8733394 w 10001500"/>
              <a:gd name="connsiteY1433" fmla="*/ 1237862 h 2601022"/>
              <a:gd name="connsiteX1434" fmla="*/ 8733394 w 10001500"/>
              <a:gd name="connsiteY1434" fmla="*/ 1246504 h 2601022"/>
              <a:gd name="connsiteX1435" fmla="*/ 8736094 w 10001500"/>
              <a:gd name="connsiteY1435" fmla="*/ 1252174 h 2601022"/>
              <a:gd name="connsiteX1436" fmla="*/ 8742035 w 10001500"/>
              <a:gd name="connsiteY1436" fmla="*/ 1252984 h 2601022"/>
              <a:gd name="connsiteX1437" fmla="*/ 6976567 w 10001500"/>
              <a:gd name="connsiteY1437" fmla="*/ 1227946 h 2601022"/>
              <a:gd name="connsiteX1438" fmla="*/ 6969440 w 10001500"/>
              <a:gd name="connsiteY1438" fmla="*/ 1242524 h 2601022"/>
              <a:gd name="connsiteX1439" fmla="*/ 6966201 w 10001500"/>
              <a:gd name="connsiteY1439" fmla="*/ 1259045 h 2601022"/>
              <a:gd name="connsiteX1440" fmla="*/ 6955511 w 10001500"/>
              <a:gd name="connsiteY1440" fmla="*/ 1260340 h 2601022"/>
              <a:gd name="connsiteX1441" fmla="*/ 6950651 w 10001500"/>
              <a:gd name="connsiteY1441" fmla="*/ 1269411 h 2601022"/>
              <a:gd name="connsiteX1442" fmla="*/ 6937693 w 10001500"/>
              <a:gd name="connsiteY1442" fmla="*/ 1287552 h 2601022"/>
              <a:gd name="connsiteX1443" fmla="*/ 6935102 w 10001500"/>
              <a:gd name="connsiteY1443" fmla="*/ 1300510 h 2601022"/>
              <a:gd name="connsiteX1444" fmla="*/ 6935750 w 10001500"/>
              <a:gd name="connsiteY1444" fmla="*/ 1303101 h 2601022"/>
              <a:gd name="connsiteX1445" fmla="*/ 6940285 w 10001500"/>
              <a:gd name="connsiteY1445" fmla="*/ 1305693 h 2601022"/>
              <a:gd name="connsiteX1446" fmla="*/ 6946764 w 10001500"/>
              <a:gd name="connsiteY1446" fmla="*/ 1295327 h 2601022"/>
              <a:gd name="connsiteX1447" fmla="*/ 6953243 w 10001500"/>
              <a:gd name="connsiteY1447" fmla="*/ 1284960 h 2601022"/>
              <a:gd name="connsiteX1448" fmla="*/ 6955835 w 10001500"/>
              <a:gd name="connsiteY1448" fmla="*/ 1285285 h 2601022"/>
              <a:gd name="connsiteX1449" fmla="*/ 6958426 w 10001500"/>
              <a:gd name="connsiteY1449" fmla="*/ 1287552 h 2601022"/>
              <a:gd name="connsiteX1450" fmla="*/ 6969440 w 10001500"/>
              <a:gd name="connsiteY1450" fmla="*/ 1258721 h 2601022"/>
              <a:gd name="connsiteX1451" fmla="*/ 6976567 w 10001500"/>
              <a:gd name="connsiteY1451" fmla="*/ 1227946 h 2601022"/>
              <a:gd name="connsiteX1452" fmla="*/ 4143523 w 10001500"/>
              <a:gd name="connsiteY1452" fmla="*/ 1222200 h 2601022"/>
              <a:gd name="connsiteX1453" fmla="*/ 4140283 w 10001500"/>
              <a:gd name="connsiteY1453" fmla="*/ 1230032 h 2601022"/>
              <a:gd name="connsiteX1454" fmla="*/ 4137044 w 10001500"/>
              <a:gd name="connsiteY1454" fmla="*/ 1239483 h 2601022"/>
              <a:gd name="connsiteX1455" fmla="*/ 4137044 w 10001500"/>
              <a:gd name="connsiteY1455" fmla="*/ 1252445 h 2601022"/>
              <a:gd name="connsiteX1456" fmla="*/ 4138394 w 10001500"/>
              <a:gd name="connsiteY1456" fmla="*/ 1262976 h 2601022"/>
              <a:gd name="connsiteX1457" fmla="*/ 4141364 w 10001500"/>
              <a:gd name="connsiteY1457" fmla="*/ 1271888 h 2601022"/>
              <a:gd name="connsiteX1458" fmla="*/ 4143254 w 10001500"/>
              <a:gd name="connsiteY1458" fmla="*/ 1268377 h 2601022"/>
              <a:gd name="connsiteX1459" fmla="*/ 4143523 w 10001500"/>
              <a:gd name="connsiteY1459" fmla="*/ 1263246 h 2601022"/>
              <a:gd name="connsiteX1460" fmla="*/ 4157026 w 10001500"/>
              <a:gd name="connsiteY1460" fmla="*/ 1258656 h 2601022"/>
              <a:gd name="connsiteX1461" fmla="*/ 4160806 w 10001500"/>
              <a:gd name="connsiteY1461" fmla="*/ 1245964 h 2601022"/>
              <a:gd name="connsiteX1462" fmla="*/ 4159997 w 10001500"/>
              <a:gd name="connsiteY1462" fmla="*/ 1230032 h 2601022"/>
              <a:gd name="connsiteX1463" fmla="*/ 4147844 w 10001500"/>
              <a:gd name="connsiteY1463" fmla="*/ 1222200 h 2601022"/>
              <a:gd name="connsiteX1464" fmla="*/ 7090598 w 10001500"/>
              <a:gd name="connsiteY1464" fmla="*/ 1220170 h 2601022"/>
              <a:gd name="connsiteX1465" fmla="*/ 7090598 w 10001500"/>
              <a:gd name="connsiteY1465" fmla="*/ 1222762 h 2601022"/>
              <a:gd name="connsiteX1466" fmla="*/ 7091245 w 10001500"/>
              <a:gd name="connsiteY1466" fmla="*/ 1227622 h 2601022"/>
              <a:gd name="connsiteX1467" fmla="*/ 7095781 w 10001500"/>
              <a:gd name="connsiteY1467" fmla="*/ 1230537 h 2601022"/>
              <a:gd name="connsiteX1468" fmla="*/ 7098372 w 10001500"/>
              <a:gd name="connsiteY1468" fmla="*/ 1225354 h 2601022"/>
              <a:gd name="connsiteX1469" fmla="*/ 7098372 w 10001500"/>
              <a:gd name="connsiteY1469" fmla="*/ 1222762 h 2601022"/>
              <a:gd name="connsiteX1470" fmla="*/ 7095457 w 10001500"/>
              <a:gd name="connsiteY1470" fmla="*/ 1220494 h 2601022"/>
              <a:gd name="connsiteX1471" fmla="*/ 7090598 w 10001500"/>
              <a:gd name="connsiteY1471" fmla="*/ 1220170 h 2601022"/>
              <a:gd name="connsiteX1472" fmla="*/ 5603022 w 10001500"/>
              <a:gd name="connsiteY1472" fmla="*/ 1220170 h 2601022"/>
              <a:gd name="connsiteX1473" fmla="*/ 5595247 w 10001500"/>
              <a:gd name="connsiteY1473" fmla="*/ 1237016 h 2601022"/>
              <a:gd name="connsiteX1474" fmla="*/ 5587472 w 10001500"/>
              <a:gd name="connsiteY1474" fmla="*/ 1253862 h 2601022"/>
              <a:gd name="connsiteX1475" fmla="*/ 5579050 w 10001500"/>
              <a:gd name="connsiteY1475" fmla="*/ 1254509 h 2601022"/>
              <a:gd name="connsiteX1476" fmla="*/ 5574514 w 10001500"/>
              <a:gd name="connsiteY1476" fmla="*/ 1259045 h 2601022"/>
              <a:gd name="connsiteX1477" fmla="*/ 5579374 w 10001500"/>
              <a:gd name="connsiteY1477" fmla="*/ 1271031 h 2601022"/>
              <a:gd name="connsiteX1478" fmla="*/ 5590064 w 10001500"/>
              <a:gd name="connsiteY1478" fmla="*/ 1277186 h 2601022"/>
              <a:gd name="connsiteX1479" fmla="*/ 5605614 w 10001500"/>
              <a:gd name="connsiteY1479" fmla="*/ 1253214 h 2601022"/>
              <a:gd name="connsiteX1480" fmla="*/ 5621163 w 10001500"/>
              <a:gd name="connsiteY1480" fmla="*/ 1225354 h 2601022"/>
              <a:gd name="connsiteX1481" fmla="*/ 8778761 w 10001500"/>
              <a:gd name="connsiteY1481" fmla="*/ 1211938 h 2601022"/>
              <a:gd name="connsiteX1482" fmla="*/ 8775790 w 10001500"/>
              <a:gd name="connsiteY1482" fmla="*/ 1213019 h 2601022"/>
              <a:gd name="connsiteX1483" fmla="*/ 8774440 w 10001500"/>
              <a:gd name="connsiteY1483" fmla="*/ 1214098 h 2601022"/>
              <a:gd name="connsiteX1484" fmla="*/ 8775790 w 10001500"/>
              <a:gd name="connsiteY1484" fmla="*/ 1218149 h 2601022"/>
              <a:gd name="connsiteX1485" fmla="*/ 8778761 w 10001500"/>
              <a:gd name="connsiteY1485" fmla="*/ 1220580 h 2601022"/>
              <a:gd name="connsiteX1486" fmla="*/ 8780921 w 10001500"/>
              <a:gd name="connsiteY1486" fmla="*/ 1216259 h 2601022"/>
              <a:gd name="connsiteX1487" fmla="*/ 8778761 w 10001500"/>
              <a:gd name="connsiteY1487" fmla="*/ 1211938 h 2601022"/>
              <a:gd name="connsiteX1488" fmla="*/ 4750572 w 10001500"/>
              <a:gd name="connsiteY1488" fmla="*/ 1202758 h 2601022"/>
              <a:gd name="connsiteX1489" fmla="*/ 4751922 w 10001500"/>
              <a:gd name="connsiteY1489" fmla="*/ 1207888 h 2601022"/>
              <a:gd name="connsiteX1490" fmla="*/ 4754893 w 10001500"/>
              <a:gd name="connsiteY1490" fmla="*/ 1211399 h 2601022"/>
              <a:gd name="connsiteX1491" fmla="*/ 4758673 w 10001500"/>
              <a:gd name="connsiteY1491" fmla="*/ 1208969 h 2601022"/>
              <a:gd name="connsiteX1492" fmla="*/ 4759214 w 10001500"/>
              <a:gd name="connsiteY1492" fmla="*/ 1204918 h 2601022"/>
              <a:gd name="connsiteX1493" fmla="*/ 5626346 w 10001500"/>
              <a:gd name="connsiteY1493" fmla="*/ 1202030 h 2601022"/>
              <a:gd name="connsiteX1494" fmla="*/ 5630234 w 10001500"/>
              <a:gd name="connsiteY1494" fmla="*/ 1208185 h 2601022"/>
              <a:gd name="connsiteX1495" fmla="*/ 5634121 w 10001500"/>
              <a:gd name="connsiteY1495" fmla="*/ 1212396 h 2601022"/>
              <a:gd name="connsiteX1496" fmla="*/ 5636713 w 10001500"/>
              <a:gd name="connsiteY1496" fmla="*/ 1207213 h 2601022"/>
              <a:gd name="connsiteX1497" fmla="*/ 5633473 w 10001500"/>
              <a:gd name="connsiteY1497" fmla="*/ 1202677 h 2601022"/>
              <a:gd name="connsiteX1498" fmla="*/ 5626346 w 10001500"/>
              <a:gd name="connsiteY1498" fmla="*/ 1202030 h 2601022"/>
              <a:gd name="connsiteX1499" fmla="*/ 8742035 w 10001500"/>
              <a:gd name="connsiteY1499" fmla="*/ 1196816 h 2601022"/>
              <a:gd name="connsiteX1500" fmla="*/ 8742035 w 10001500"/>
              <a:gd name="connsiteY1500" fmla="*/ 1218419 h 2601022"/>
              <a:gd name="connsiteX1501" fmla="*/ 8748516 w 10001500"/>
              <a:gd name="connsiteY1501" fmla="*/ 1227061 h 2601022"/>
              <a:gd name="connsiteX1502" fmla="*/ 8748516 w 10001500"/>
              <a:gd name="connsiteY1502" fmla="*/ 1211938 h 2601022"/>
              <a:gd name="connsiteX1503" fmla="*/ 8780921 w 10001500"/>
              <a:gd name="connsiteY1503" fmla="*/ 1188175 h 2601022"/>
              <a:gd name="connsiteX1504" fmla="*/ 8782271 w 10001500"/>
              <a:gd name="connsiteY1504" fmla="*/ 1193306 h 2601022"/>
              <a:gd name="connsiteX1505" fmla="*/ 8785241 w 10001500"/>
              <a:gd name="connsiteY1505" fmla="*/ 1196816 h 2601022"/>
              <a:gd name="connsiteX1506" fmla="*/ 8789022 w 10001500"/>
              <a:gd name="connsiteY1506" fmla="*/ 1194386 h 2601022"/>
              <a:gd name="connsiteX1507" fmla="*/ 8789562 w 10001500"/>
              <a:gd name="connsiteY1507" fmla="*/ 1190335 h 2601022"/>
              <a:gd name="connsiteX1508" fmla="*/ 7142429 w 10001500"/>
              <a:gd name="connsiteY1508" fmla="*/ 1186480 h 2601022"/>
              <a:gd name="connsiteX1509" fmla="*/ 7138866 w 10001500"/>
              <a:gd name="connsiteY1509" fmla="*/ 1191663 h 2601022"/>
              <a:gd name="connsiteX1510" fmla="*/ 7137246 w 10001500"/>
              <a:gd name="connsiteY1510" fmla="*/ 1196846 h 2601022"/>
              <a:gd name="connsiteX1511" fmla="*/ 7114894 w 10001500"/>
              <a:gd name="connsiteY1511" fmla="*/ 1217255 h 2601022"/>
              <a:gd name="connsiteX1512" fmla="*/ 7106147 w 10001500"/>
              <a:gd name="connsiteY1512" fmla="*/ 1251270 h 2601022"/>
              <a:gd name="connsiteX1513" fmla="*/ 7072456 w 10001500"/>
              <a:gd name="connsiteY1513" fmla="*/ 1266819 h 2601022"/>
              <a:gd name="connsiteX1514" fmla="*/ 7062738 w 10001500"/>
              <a:gd name="connsiteY1514" fmla="*/ 1294679 h 2601022"/>
              <a:gd name="connsiteX1515" fmla="*/ 7041357 w 10001500"/>
              <a:gd name="connsiteY1515" fmla="*/ 1334201 h 2601022"/>
              <a:gd name="connsiteX1516" fmla="*/ 7041681 w 10001500"/>
              <a:gd name="connsiteY1516" fmla="*/ 1340680 h 2601022"/>
              <a:gd name="connsiteX1517" fmla="*/ 7043949 w 10001500"/>
              <a:gd name="connsiteY1517" fmla="*/ 1347159 h 2601022"/>
              <a:gd name="connsiteX1518" fmla="*/ 7047512 w 10001500"/>
              <a:gd name="connsiteY1518" fmla="*/ 1344243 h 2601022"/>
              <a:gd name="connsiteX1519" fmla="*/ 7049132 w 10001500"/>
              <a:gd name="connsiteY1519" fmla="*/ 1339384 h 2601022"/>
              <a:gd name="connsiteX1520" fmla="*/ 7063061 w 10001500"/>
              <a:gd name="connsiteY1520" fmla="*/ 1317679 h 2601022"/>
              <a:gd name="connsiteX1521" fmla="*/ 7075048 w 10001500"/>
              <a:gd name="connsiteY1521" fmla="*/ 1297918 h 2601022"/>
              <a:gd name="connsiteX1522" fmla="*/ 7084443 w 10001500"/>
              <a:gd name="connsiteY1522" fmla="*/ 1290792 h 2601022"/>
              <a:gd name="connsiteX1523" fmla="*/ 7088006 w 10001500"/>
              <a:gd name="connsiteY1523" fmla="*/ 1279777 h 2601022"/>
              <a:gd name="connsiteX1524" fmla="*/ 7099992 w 10001500"/>
              <a:gd name="connsiteY1524" fmla="*/ 1268763 h 2601022"/>
              <a:gd name="connsiteX1525" fmla="*/ 7106147 w 10001500"/>
              <a:gd name="connsiteY1525" fmla="*/ 1253862 h 2601022"/>
              <a:gd name="connsiteX1526" fmla="*/ 7116513 w 10001500"/>
              <a:gd name="connsiteY1526" fmla="*/ 1243495 h 2601022"/>
              <a:gd name="connsiteX1527" fmla="*/ 7118781 w 10001500"/>
              <a:gd name="connsiteY1527" fmla="*/ 1233777 h 2601022"/>
              <a:gd name="connsiteX1528" fmla="*/ 7126880 w 10001500"/>
              <a:gd name="connsiteY1528" fmla="*/ 1227946 h 2601022"/>
              <a:gd name="connsiteX1529" fmla="*/ 7129471 w 10001500"/>
              <a:gd name="connsiteY1529" fmla="*/ 1227946 h 2601022"/>
              <a:gd name="connsiteX1530" fmla="*/ 7132063 w 10001500"/>
              <a:gd name="connsiteY1530" fmla="*/ 1210776 h 2601022"/>
              <a:gd name="connsiteX1531" fmla="*/ 7142429 w 10001500"/>
              <a:gd name="connsiteY1531" fmla="*/ 1199438 h 2601022"/>
              <a:gd name="connsiteX1532" fmla="*/ 7145021 w 10001500"/>
              <a:gd name="connsiteY1532" fmla="*/ 1199438 h 2601022"/>
              <a:gd name="connsiteX1533" fmla="*/ 7143725 w 10001500"/>
              <a:gd name="connsiteY1533" fmla="*/ 1191987 h 2601022"/>
              <a:gd name="connsiteX1534" fmla="*/ 7142429 w 10001500"/>
              <a:gd name="connsiteY1534" fmla="*/ 1186480 h 2601022"/>
              <a:gd name="connsiteX1535" fmla="*/ 1793385 w 10001500"/>
              <a:gd name="connsiteY1535" fmla="*/ 1183876 h 2601022"/>
              <a:gd name="connsiteX1536" fmla="*/ 1784963 w 10001500"/>
              <a:gd name="connsiteY1536" fmla="*/ 1191975 h 2601022"/>
              <a:gd name="connsiteX1537" fmla="*/ 1780427 w 10001500"/>
              <a:gd name="connsiteY1537" fmla="*/ 1202017 h 2601022"/>
              <a:gd name="connsiteX1538" fmla="*/ 1799540 w 10001500"/>
              <a:gd name="connsiteY1538" fmla="*/ 1210116 h 2601022"/>
              <a:gd name="connsiteX1539" fmla="*/ 1816710 w 10001500"/>
              <a:gd name="connsiteY1539" fmla="*/ 1220158 h 2601022"/>
              <a:gd name="connsiteX1540" fmla="*/ 1842625 w 10001500"/>
              <a:gd name="connsiteY1540" fmla="*/ 1227933 h 2601022"/>
              <a:gd name="connsiteX1541" fmla="*/ 1851696 w 10001500"/>
              <a:gd name="connsiteY1541" fmla="*/ 1244454 h 2601022"/>
              <a:gd name="connsiteX1542" fmla="*/ 1868541 w 10001500"/>
              <a:gd name="connsiteY1542" fmla="*/ 1251258 h 2601022"/>
              <a:gd name="connsiteX1543" fmla="*/ 1873725 w 10001500"/>
              <a:gd name="connsiteY1543" fmla="*/ 1248666 h 2601022"/>
              <a:gd name="connsiteX1544" fmla="*/ 1861091 w 10001500"/>
              <a:gd name="connsiteY1544" fmla="*/ 1228257 h 2601022"/>
              <a:gd name="connsiteX1545" fmla="*/ 1842625 w 10001500"/>
              <a:gd name="connsiteY1545" fmla="*/ 1209792 h 2601022"/>
              <a:gd name="connsiteX1546" fmla="*/ 1816062 w 10001500"/>
              <a:gd name="connsiteY1546" fmla="*/ 1200721 h 2601022"/>
              <a:gd name="connsiteX1547" fmla="*/ 1793385 w 10001500"/>
              <a:gd name="connsiteY1547" fmla="*/ 1183876 h 2601022"/>
              <a:gd name="connsiteX1548" fmla="*/ 1705272 w 10001500"/>
              <a:gd name="connsiteY1548" fmla="*/ 1170918 h 2601022"/>
              <a:gd name="connsiteX1549" fmla="*/ 1703651 w 10001500"/>
              <a:gd name="connsiteY1549" fmla="*/ 1172214 h 2601022"/>
              <a:gd name="connsiteX1550" fmla="*/ 1700088 w 10001500"/>
              <a:gd name="connsiteY1550" fmla="*/ 1173509 h 2601022"/>
              <a:gd name="connsiteX1551" fmla="*/ 1700088 w 10001500"/>
              <a:gd name="connsiteY1551" fmla="*/ 1176101 h 2601022"/>
              <a:gd name="connsiteX1552" fmla="*/ 1700735 w 10001500"/>
              <a:gd name="connsiteY1552" fmla="*/ 1180960 h 2601022"/>
              <a:gd name="connsiteX1553" fmla="*/ 1705272 w 10001500"/>
              <a:gd name="connsiteY1553" fmla="*/ 1183876 h 2601022"/>
              <a:gd name="connsiteX1554" fmla="*/ 1708834 w 10001500"/>
              <a:gd name="connsiteY1554" fmla="*/ 1180960 h 2601022"/>
              <a:gd name="connsiteX1555" fmla="*/ 1710454 w 10001500"/>
              <a:gd name="connsiteY1555" fmla="*/ 1176101 h 2601022"/>
              <a:gd name="connsiteX1556" fmla="*/ 1709806 w 10001500"/>
              <a:gd name="connsiteY1556" fmla="*/ 1172538 h 2601022"/>
              <a:gd name="connsiteX1557" fmla="*/ 1705272 w 10001500"/>
              <a:gd name="connsiteY1557" fmla="*/ 1170918 h 2601022"/>
              <a:gd name="connsiteX1558" fmla="*/ 8802524 w 10001500"/>
              <a:gd name="connsiteY1558" fmla="*/ 1162251 h 2601022"/>
              <a:gd name="connsiteX1559" fmla="*/ 8800364 w 10001500"/>
              <a:gd name="connsiteY1559" fmla="*/ 1163331 h 2601022"/>
              <a:gd name="connsiteX1560" fmla="*/ 8798204 w 10001500"/>
              <a:gd name="connsiteY1560" fmla="*/ 1164412 h 2601022"/>
              <a:gd name="connsiteX1561" fmla="*/ 8799553 w 10001500"/>
              <a:gd name="connsiteY1561" fmla="*/ 1169542 h 2601022"/>
              <a:gd name="connsiteX1562" fmla="*/ 8802524 w 10001500"/>
              <a:gd name="connsiteY1562" fmla="*/ 1173053 h 2601022"/>
              <a:gd name="connsiteX1563" fmla="*/ 8806305 w 10001500"/>
              <a:gd name="connsiteY1563" fmla="*/ 1170622 h 2601022"/>
              <a:gd name="connsiteX1564" fmla="*/ 8806845 w 10001500"/>
              <a:gd name="connsiteY1564" fmla="*/ 1166572 h 2601022"/>
              <a:gd name="connsiteX1565" fmla="*/ 8802524 w 10001500"/>
              <a:gd name="connsiteY1565" fmla="*/ 1162251 h 2601022"/>
              <a:gd name="connsiteX1566" fmla="*/ 4811062 w 10001500"/>
              <a:gd name="connsiteY1566" fmla="*/ 1161711 h 2601022"/>
              <a:gd name="connsiteX1567" fmla="*/ 4804580 w 10001500"/>
              <a:gd name="connsiteY1567" fmla="*/ 1168192 h 2601022"/>
              <a:gd name="connsiteX1568" fmla="*/ 4786218 w 10001500"/>
              <a:gd name="connsiteY1568" fmla="*/ 1180614 h 2601022"/>
              <a:gd name="connsiteX1569" fmla="*/ 4780816 w 10001500"/>
              <a:gd name="connsiteY1569" fmla="*/ 1202758 h 2601022"/>
              <a:gd name="connsiteX1570" fmla="*/ 4767856 w 10001500"/>
              <a:gd name="connsiteY1570" fmla="*/ 1220040 h 2601022"/>
              <a:gd name="connsiteX1571" fmla="*/ 4764614 w 10001500"/>
              <a:gd name="connsiteY1571" fmla="*/ 1228951 h 2601022"/>
              <a:gd name="connsiteX1572" fmla="*/ 4754893 w 10001500"/>
              <a:gd name="connsiteY1572" fmla="*/ 1233002 h 2601022"/>
              <a:gd name="connsiteX1573" fmla="*/ 4750572 w 10001500"/>
              <a:gd name="connsiteY1573" fmla="*/ 1233002 h 2601022"/>
              <a:gd name="connsiteX1574" fmla="*/ 4733291 w 10001500"/>
              <a:gd name="connsiteY1574" fmla="*/ 1259736 h 2601022"/>
              <a:gd name="connsiteX1575" fmla="*/ 4716007 w 10001500"/>
              <a:gd name="connsiteY1575" fmla="*/ 1291331 h 2601022"/>
              <a:gd name="connsiteX1576" fmla="*/ 4709526 w 10001500"/>
              <a:gd name="connsiteY1576" fmla="*/ 1315094 h 2601022"/>
              <a:gd name="connsiteX1577" fmla="*/ 4703585 w 10001500"/>
              <a:gd name="connsiteY1577" fmla="*/ 1316714 h 2601022"/>
              <a:gd name="connsiteX1578" fmla="*/ 4700886 w 10001500"/>
              <a:gd name="connsiteY1578" fmla="*/ 1321575 h 2601022"/>
              <a:gd name="connsiteX1579" fmla="*/ 4705207 w 10001500"/>
              <a:gd name="connsiteY1579" fmla="*/ 1332377 h 2601022"/>
              <a:gd name="connsiteX1580" fmla="*/ 4709526 w 10001500"/>
              <a:gd name="connsiteY1580" fmla="*/ 1356140 h 2601022"/>
              <a:gd name="connsiteX1581" fmla="*/ 4727889 w 10001500"/>
              <a:gd name="connsiteY1581" fmla="*/ 1353710 h 2601022"/>
              <a:gd name="connsiteX1582" fmla="*/ 4733291 w 10001500"/>
              <a:gd name="connsiteY1582" fmla="*/ 1336697 h 2601022"/>
              <a:gd name="connsiteX1583" fmla="*/ 4746253 w 10001500"/>
              <a:gd name="connsiteY1583" fmla="*/ 1304292 h 2601022"/>
              <a:gd name="connsiteX1584" fmla="*/ 4759214 w 10001500"/>
              <a:gd name="connsiteY1584" fmla="*/ 1278368 h 2601022"/>
              <a:gd name="connsiteX1585" fmla="*/ 4765966 w 10001500"/>
              <a:gd name="connsiteY1585" fmla="*/ 1269457 h 2601022"/>
              <a:gd name="connsiteX1586" fmla="*/ 4767856 w 10001500"/>
              <a:gd name="connsiteY1586" fmla="*/ 1258926 h 2601022"/>
              <a:gd name="connsiteX1587" fmla="*/ 4785137 w 10001500"/>
              <a:gd name="connsiteY1587" fmla="*/ 1243803 h 2601022"/>
              <a:gd name="connsiteX1588" fmla="*/ 4802420 w 10001500"/>
              <a:gd name="connsiteY1588" fmla="*/ 1223281 h 2601022"/>
              <a:gd name="connsiteX1589" fmla="*/ 4819703 w 10001500"/>
              <a:gd name="connsiteY1589" fmla="*/ 1196276 h 2601022"/>
              <a:gd name="connsiteX1590" fmla="*/ 4808902 w 10001500"/>
              <a:gd name="connsiteY1590" fmla="*/ 1187095 h 2601022"/>
              <a:gd name="connsiteX1591" fmla="*/ 4804580 w 10001500"/>
              <a:gd name="connsiteY1591" fmla="*/ 1174674 h 2601022"/>
              <a:gd name="connsiteX1592" fmla="*/ 4807822 w 10001500"/>
              <a:gd name="connsiteY1592" fmla="*/ 1168192 h 2601022"/>
              <a:gd name="connsiteX1593" fmla="*/ 4811062 w 10001500"/>
              <a:gd name="connsiteY1593" fmla="*/ 1161711 h 2601022"/>
              <a:gd name="connsiteX1594" fmla="*/ 1681947 w 10001500"/>
              <a:gd name="connsiteY1594" fmla="*/ 1160551 h 2601022"/>
              <a:gd name="connsiteX1595" fmla="*/ 1681947 w 10001500"/>
              <a:gd name="connsiteY1595" fmla="*/ 1165735 h 2601022"/>
              <a:gd name="connsiteX1596" fmla="*/ 1684538 w 10001500"/>
              <a:gd name="connsiteY1596" fmla="*/ 1170918 h 2601022"/>
              <a:gd name="connsiteX1597" fmla="*/ 1689074 w 10001500"/>
              <a:gd name="connsiteY1597" fmla="*/ 1168002 h 2601022"/>
              <a:gd name="connsiteX1598" fmla="*/ 1689721 w 10001500"/>
              <a:gd name="connsiteY1598" fmla="*/ 1163143 h 2601022"/>
              <a:gd name="connsiteX1599" fmla="*/ 4906116 w 10001500"/>
              <a:gd name="connsiteY1599" fmla="*/ 1144429 h 2601022"/>
              <a:gd name="connsiteX1600" fmla="*/ 4907466 w 10001500"/>
              <a:gd name="connsiteY1600" fmla="*/ 1149560 h 2601022"/>
              <a:gd name="connsiteX1601" fmla="*/ 4910437 w 10001500"/>
              <a:gd name="connsiteY1601" fmla="*/ 1153070 h 2601022"/>
              <a:gd name="connsiteX1602" fmla="*/ 4914217 w 10001500"/>
              <a:gd name="connsiteY1602" fmla="*/ 1150640 h 2601022"/>
              <a:gd name="connsiteX1603" fmla="*/ 4914756 w 10001500"/>
              <a:gd name="connsiteY1603" fmla="*/ 1146589 h 2601022"/>
              <a:gd name="connsiteX1604" fmla="*/ 3480307 w 10001500"/>
              <a:gd name="connsiteY1604" fmla="*/ 1129307 h 2601022"/>
              <a:gd name="connsiteX1605" fmla="*/ 3464374 w 10001500"/>
              <a:gd name="connsiteY1605" fmla="*/ 1178184 h 2601022"/>
              <a:gd name="connsiteX1606" fmla="*/ 3450063 w 10001500"/>
              <a:gd name="connsiteY1606" fmla="*/ 1235162 h 2601022"/>
              <a:gd name="connsiteX1607" fmla="*/ 3451412 w 10001500"/>
              <a:gd name="connsiteY1607" fmla="*/ 1249474 h 2601022"/>
              <a:gd name="connsiteX1608" fmla="*/ 3460863 w 10001500"/>
              <a:gd name="connsiteY1608" fmla="*/ 1258926 h 2601022"/>
              <a:gd name="connsiteX1609" fmla="*/ 3456543 w 10001500"/>
              <a:gd name="connsiteY1609" fmla="*/ 1278368 h 2601022"/>
              <a:gd name="connsiteX1610" fmla="*/ 3460863 w 10001500"/>
              <a:gd name="connsiteY1610" fmla="*/ 1283499 h 2601022"/>
              <a:gd name="connsiteX1611" fmla="*/ 3465184 w 10001500"/>
              <a:gd name="connsiteY1611" fmla="*/ 1287009 h 2601022"/>
              <a:gd name="connsiteX1612" fmla="*/ 3468964 w 10001500"/>
              <a:gd name="connsiteY1612" fmla="*/ 1284579 h 2601022"/>
              <a:gd name="connsiteX1613" fmla="*/ 3469505 w 10001500"/>
              <a:gd name="connsiteY1613" fmla="*/ 1280529 h 2601022"/>
              <a:gd name="connsiteX1614" fmla="*/ 3480307 w 10001500"/>
              <a:gd name="connsiteY1614" fmla="*/ 1214639 h 2601022"/>
              <a:gd name="connsiteX1615" fmla="*/ 3497590 w 10001500"/>
              <a:gd name="connsiteY1615" fmla="*/ 1148749 h 2601022"/>
              <a:gd name="connsiteX1616" fmla="*/ 3501640 w 10001500"/>
              <a:gd name="connsiteY1616" fmla="*/ 1148480 h 2601022"/>
              <a:gd name="connsiteX1617" fmla="*/ 3504070 w 10001500"/>
              <a:gd name="connsiteY1617" fmla="*/ 1146589 h 2601022"/>
              <a:gd name="connsiteX1618" fmla="*/ 3493808 w 10001500"/>
              <a:gd name="connsiteY1618" fmla="*/ 1137138 h 2601022"/>
              <a:gd name="connsiteX1619" fmla="*/ 3480307 w 10001500"/>
              <a:gd name="connsiteY1619" fmla="*/ 1129307 h 2601022"/>
              <a:gd name="connsiteX1620" fmla="*/ 1676763 w 10001500"/>
              <a:gd name="connsiteY1620" fmla="*/ 1126861 h 2601022"/>
              <a:gd name="connsiteX1621" fmla="*/ 1677411 w 10001500"/>
              <a:gd name="connsiteY1621" fmla="*/ 1133016 h 2601022"/>
              <a:gd name="connsiteX1622" fmla="*/ 1681947 w 10001500"/>
              <a:gd name="connsiteY1622" fmla="*/ 1137227 h 2601022"/>
              <a:gd name="connsiteX1623" fmla="*/ 1684538 w 10001500"/>
              <a:gd name="connsiteY1623" fmla="*/ 1132044 h 2601022"/>
              <a:gd name="connsiteX1624" fmla="*/ 3409017 w 10001500"/>
              <a:gd name="connsiteY1624" fmla="*/ 1122826 h 2601022"/>
              <a:gd name="connsiteX1625" fmla="*/ 3409017 w 10001500"/>
              <a:gd name="connsiteY1625" fmla="*/ 1146589 h 2601022"/>
              <a:gd name="connsiteX1626" fmla="*/ 3402265 w 10001500"/>
              <a:gd name="connsiteY1626" fmla="*/ 1149560 h 2601022"/>
              <a:gd name="connsiteX1627" fmla="*/ 3400376 w 10001500"/>
              <a:gd name="connsiteY1627" fmla="*/ 1157391 h 2601022"/>
              <a:gd name="connsiteX1628" fmla="*/ 3400376 w 10001500"/>
              <a:gd name="connsiteY1628" fmla="*/ 1176834 h 2601022"/>
              <a:gd name="connsiteX1629" fmla="*/ 3417657 w 10001500"/>
              <a:gd name="connsiteY1629" fmla="*/ 1183315 h 2601022"/>
              <a:gd name="connsiteX1630" fmla="*/ 3421978 w 10001500"/>
              <a:gd name="connsiteY1630" fmla="*/ 1167112 h 2601022"/>
              <a:gd name="connsiteX1631" fmla="*/ 3426299 w 10001500"/>
              <a:gd name="connsiteY1631" fmla="*/ 1150910 h 2601022"/>
              <a:gd name="connsiteX1632" fmla="*/ 3424138 w 10001500"/>
              <a:gd name="connsiteY1632" fmla="*/ 1129307 h 2601022"/>
              <a:gd name="connsiteX1633" fmla="*/ 1663805 w 10001500"/>
              <a:gd name="connsiteY1633" fmla="*/ 1116494 h 2601022"/>
              <a:gd name="connsiteX1634" fmla="*/ 1662510 w 10001500"/>
              <a:gd name="connsiteY1634" fmla="*/ 1120382 h 2601022"/>
              <a:gd name="connsiteX1635" fmla="*/ 1661214 w 10001500"/>
              <a:gd name="connsiteY1635" fmla="*/ 1124269 h 2601022"/>
              <a:gd name="connsiteX1636" fmla="*/ 1663805 w 10001500"/>
              <a:gd name="connsiteY1636" fmla="*/ 1126861 h 2601022"/>
              <a:gd name="connsiteX1637" fmla="*/ 1668341 w 10001500"/>
              <a:gd name="connsiteY1637" fmla="*/ 1123945 h 2601022"/>
              <a:gd name="connsiteX1638" fmla="*/ 1668988 w 10001500"/>
              <a:gd name="connsiteY1638" fmla="*/ 1119086 h 2601022"/>
              <a:gd name="connsiteX1639" fmla="*/ 1666398 w 10001500"/>
              <a:gd name="connsiteY1639" fmla="*/ 1116494 h 2601022"/>
              <a:gd name="connsiteX1640" fmla="*/ 3488949 w 10001500"/>
              <a:gd name="connsiteY1640" fmla="*/ 1114185 h 2601022"/>
              <a:gd name="connsiteX1641" fmla="*/ 3490299 w 10001500"/>
              <a:gd name="connsiteY1641" fmla="*/ 1118235 h 2601022"/>
              <a:gd name="connsiteX1642" fmla="*/ 3493269 w 10001500"/>
              <a:gd name="connsiteY1642" fmla="*/ 1120666 h 2601022"/>
              <a:gd name="connsiteX1643" fmla="*/ 3495159 w 10001500"/>
              <a:gd name="connsiteY1643" fmla="*/ 1119585 h 2601022"/>
              <a:gd name="connsiteX1644" fmla="*/ 3495430 w 10001500"/>
              <a:gd name="connsiteY1644" fmla="*/ 1118505 h 2601022"/>
              <a:gd name="connsiteX1645" fmla="*/ 3491109 w 10001500"/>
              <a:gd name="connsiteY1645" fmla="*/ 1114185 h 2601022"/>
              <a:gd name="connsiteX1646" fmla="*/ 1650848 w 10001500"/>
              <a:gd name="connsiteY1646" fmla="*/ 1106128 h 2601022"/>
              <a:gd name="connsiteX1647" fmla="*/ 1643073 w 10001500"/>
              <a:gd name="connsiteY1647" fmla="*/ 1108720 h 2601022"/>
              <a:gd name="connsiteX1648" fmla="*/ 1643073 w 10001500"/>
              <a:gd name="connsiteY1648" fmla="*/ 1111311 h 2601022"/>
              <a:gd name="connsiteX1649" fmla="*/ 1643720 w 10001500"/>
              <a:gd name="connsiteY1649" fmla="*/ 1116170 h 2601022"/>
              <a:gd name="connsiteX1650" fmla="*/ 1648256 w 10001500"/>
              <a:gd name="connsiteY1650" fmla="*/ 1119086 h 2601022"/>
              <a:gd name="connsiteX1651" fmla="*/ 1651819 w 10001500"/>
              <a:gd name="connsiteY1651" fmla="*/ 1115846 h 2601022"/>
              <a:gd name="connsiteX1652" fmla="*/ 1653439 w 10001500"/>
              <a:gd name="connsiteY1652" fmla="*/ 1108720 h 2601022"/>
              <a:gd name="connsiteX1653" fmla="*/ 1653115 w 10001500"/>
              <a:gd name="connsiteY1653" fmla="*/ 1107423 h 2601022"/>
              <a:gd name="connsiteX1654" fmla="*/ 1650848 w 10001500"/>
              <a:gd name="connsiteY1654" fmla="*/ 1106128 h 2601022"/>
              <a:gd name="connsiteX1655" fmla="*/ 4882352 w 10001500"/>
              <a:gd name="connsiteY1655" fmla="*/ 1105543 h 2601022"/>
              <a:gd name="connsiteX1656" fmla="*/ 4862910 w 10001500"/>
              <a:gd name="connsiteY1656" fmla="*/ 1120125 h 2601022"/>
              <a:gd name="connsiteX1657" fmla="*/ 4856429 w 10001500"/>
              <a:gd name="connsiteY1657" fmla="*/ 1144429 h 2601022"/>
              <a:gd name="connsiteX1658" fmla="*/ 4852108 w 10001500"/>
              <a:gd name="connsiteY1658" fmla="*/ 1144699 h 2601022"/>
              <a:gd name="connsiteX1659" fmla="*/ 4847787 w 10001500"/>
              <a:gd name="connsiteY1659" fmla="*/ 1146589 h 2601022"/>
              <a:gd name="connsiteX1660" fmla="*/ 4851298 w 10001500"/>
              <a:gd name="connsiteY1660" fmla="*/ 1150640 h 2601022"/>
              <a:gd name="connsiteX1661" fmla="*/ 4856429 w 10001500"/>
              <a:gd name="connsiteY1661" fmla="*/ 1153070 h 2601022"/>
              <a:gd name="connsiteX1662" fmla="*/ 4846436 w 10001500"/>
              <a:gd name="connsiteY1662" fmla="*/ 1188175 h 2601022"/>
              <a:gd name="connsiteX1663" fmla="*/ 4828343 w 10001500"/>
              <a:gd name="connsiteY1663" fmla="*/ 1220040 h 2601022"/>
              <a:gd name="connsiteX1664" fmla="*/ 4811062 w 10001500"/>
              <a:gd name="connsiteY1664" fmla="*/ 1228681 h 2601022"/>
              <a:gd name="connsiteX1665" fmla="*/ 4812681 w 10001500"/>
              <a:gd name="connsiteY1665" fmla="*/ 1237053 h 2601022"/>
              <a:gd name="connsiteX1666" fmla="*/ 4817543 w 10001500"/>
              <a:gd name="connsiteY1666" fmla="*/ 1243803 h 2601022"/>
              <a:gd name="connsiteX1667" fmla="*/ 4819434 w 10001500"/>
              <a:gd name="connsiteY1667" fmla="*/ 1240293 h 2601022"/>
              <a:gd name="connsiteX1668" fmla="*/ 4819703 w 10001500"/>
              <a:gd name="connsiteY1668" fmla="*/ 1235162 h 2601022"/>
              <a:gd name="connsiteX1669" fmla="*/ 4854268 w 10001500"/>
              <a:gd name="connsiteY1669" fmla="*/ 1193306 h 2601022"/>
              <a:gd name="connsiteX1670" fmla="*/ 4882352 w 10001500"/>
              <a:gd name="connsiteY1670" fmla="*/ 1146589 h 2601022"/>
              <a:gd name="connsiteX1671" fmla="*/ 4889104 w 10001500"/>
              <a:gd name="connsiteY1671" fmla="*/ 1143619 h 2601022"/>
              <a:gd name="connsiteX1672" fmla="*/ 4890993 w 10001500"/>
              <a:gd name="connsiteY1672" fmla="*/ 1135787 h 2601022"/>
              <a:gd name="connsiteX1673" fmla="*/ 4882352 w 10001500"/>
              <a:gd name="connsiteY1673" fmla="*/ 1135787 h 2601022"/>
              <a:gd name="connsiteX1674" fmla="*/ 4867231 w 10001500"/>
              <a:gd name="connsiteY1674" fmla="*/ 1150910 h 2601022"/>
              <a:gd name="connsiteX1675" fmla="*/ 4875601 w 10001500"/>
              <a:gd name="connsiteY1675" fmla="*/ 1128227 h 2601022"/>
              <a:gd name="connsiteX1676" fmla="*/ 4882352 w 10001500"/>
              <a:gd name="connsiteY1676" fmla="*/ 1105543 h 2601022"/>
              <a:gd name="connsiteX1677" fmla="*/ 7093189 w 10001500"/>
              <a:gd name="connsiteY1677" fmla="*/ 1103549 h 2601022"/>
              <a:gd name="connsiteX1678" fmla="*/ 7089950 w 10001500"/>
              <a:gd name="connsiteY1678" fmla="*/ 1119423 h 2601022"/>
              <a:gd name="connsiteX1679" fmla="*/ 7098372 w 10001500"/>
              <a:gd name="connsiteY1679" fmla="*/ 1129465 h 2601022"/>
              <a:gd name="connsiteX1680" fmla="*/ 4152165 w 10001500"/>
              <a:gd name="connsiteY1680" fmla="*/ 1090421 h 2601022"/>
              <a:gd name="connsiteX1681" fmla="*/ 4150004 w 10001500"/>
              <a:gd name="connsiteY1681" fmla="*/ 1116345 h 2601022"/>
              <a:gd name="connsiteX1682" fmla="*/ 4152165 w 10001500"/>
              <a:gd name="connsiteY1682" fmla="*/ 1128227 h 2601022"/>
              <a:gd name="connsiteX1683" fmla="*/ 4160806 w 10001500"/>
              <a:gd name="connsiteY1683" fmla="*/ 1133628 h 2601022"/>
              <a:gd name="connsiteX1684" fmla="*/ 4160806 w 10001500"/>
              <a:gd name="connsiteY1684" fmla="*/ 1094742 h 2601022"/>
              <a:gd name="connsiteX1685" fmla="*/ 5623754 w 10001500"/>
              <a:gd name="connsiteY1685" fmla="*/ 1082816 h 2601022"/>
              <a:gd name="connsiteX1686" fmla="*/ 5634445 w 10001500"/>
              <a:gd name="connsiteY1686" fmla="*/ 1086703 h 2601022"/>
              <a:gd name="connsiteX1687" fmla="*/ 5639304 w 10001500"/>
              <a:gd name="connsiteY1687" fmla="*/ 1098366 h 2601022"/>
              <a:gd name="connsiteX1688" fmla="*/ 5632501 w 10001500"/>
              <a:gd name="connsiteY1688" fmla="*/ 1116183 h 2601022"/>
              <a:gd name="connsiteX1689" fmla="*/ 5623754 w 10001500"/>
              <a:gd name="connsiteY1689" fmla="*/ 1132056 h 2601022"/>
              <a:gd name="connsiteX1690" fmla="*/ 5615980 w 10001500"/>
              <a:gd name="connsiteY1690" fmla="*/ 1152789 h 2601022"/>
              <a:gd name="connsiteX1691" fmla="*/ 5607881 w 10001500"/>
              <a:gd name="connsiteY1691" fmla="*/ 1147606 h 2601022"/>
              <a:gd name="connsiteX1692" fmla="*/ 5597839 w 10001500"/>
              <a:gd name="connsiteY1692" fmla="*/ 1142423 h 2601022"/>
              <a:gd name="connsiteX1693" fmla="*/ 7054315 w 10001500"/>
              <a:gd name="connsiteY1693" fmla="*/ 1056900 h 2601022"/>
              <a:gd name="connsiteX1694" fmla="*/ 7049132 w 10001500"/>
              <a:gd name="connsiteY1694" fmla="*/ 1080224 h 2601022"/>
              <a:gd name="connsiteX1695" fmla="*/ 7059498 w 10001500"/>
              <a:gd name="connsiteY1695" fmla="*/ 1082816 h 2601022"/>
              <a:gd name="connsiteX1696" fmla="*/ 7062090 w 10001500"/>
              <a:gd name="connsiteY1696" fmla="*/ 1064675 h 2601022"/>
              <a:gd name="connsiteX1697" fmla="*/ 1562733 w 10001500"/>
              <a:gd name="connsiteY1697" fmla="*/ 1054296 h 2601022"/>
              <a:gd name="connsiteX1698" fmla="*/ 1554958 w 10001500"/>
              <a:gd name="connsiteY1698" fmla="*/ 1064662 h 2601022"/>
              <a:gd name="connsiteX1699" fmla="*/ 1573748 w 10001500"/>
              <a:gd name="connsiteY1699" fmla="*/ 1093170 h 2601022"/>
              <a:gd name="connsiteX1700" fmla="*/ 1604199 w 10001500"/>
              <a:gd name="connsiteY1700" fmla="*/ 1106128 h 2601022"/>
              <a:gd name="connsiteX1701" fmla="*/ 1613593 w 10001500"/>
              <a:gd name="connsiteY1701" fmla="*/ 1102888 h 2601022"/>
              <a:gd name="connsiteX1702" fmla="*/ 1617157 w 10001500"/>
              <a:gd name="connsiteY1702" fmla="*/ 1095761 h 2601022"/>
              <a:gd name="connsiteX1703" fmla="*/ 1622340 w 10001500"/>
              <a:gd name="connsiteY1703" fmla="*/ 1095438 h 2601022"/>
              <a:gd name="connsiteX1704" fmla="*/ 1627524 w 10001500"/>
              <a:gd name="connsiteY1704" fmla="*/ 1093170 h 2601022"/>
              <a:gd name="connsiteX1705" fmla="*/ 1623313 w 10001500"/>
              <a:gd name="connsiteY1705" fmla="*/ 1089606 h 2601022"/>
              <a:gd name="connsiteX1706" fmla="*/ 1617157 w 10001500"/>
              <a:gd name="connsiteY1706" fmla="*/ 1087987 h 2601022"/>
              <a:gd name="connsiteX1707" fmla="*/ 1608087 w 10001500"/>
              <a:gd name="connsiteY1707" fmla="*/ 1093170 h 2601022"/>
              <a:gd name="connsiteX1708" fmla="*/ 1599016 w 10001500"/>
              <a:gd name="connsiteY1708" fmla="*/ 1082804 h 2601022"/>
              <a:gd name="connsiteX1709" fmla="*/ 1577959 w 10001500"/>
              <a:gd name="connsiteY1709" fmla="*/ 1073409 h 2601022"/>
              <a:gd name="connsiteX1710" fmla="*/ 1562733 w 10001500"/>
              <a:gd name="connsiteY1710" fmla="*/ 1054296 h 2601022"/>
              <a:gd name="connsiteX1711" fmla="*/ 4467572 w 10001500"/>
              <a:gd name="connsiteY1711" fmla="*/ 1051535 h 2601022"/>
              <a:gd name="connsiteX1712" fmla="*/ 4468112 w 10001500"/>
              <a:gd name="connsiteY1712" fmla="*/ 1055586 h 2601022"/>
              <a:gd name="connsiteX1713" fmla="*/ 4471893 w 10001500"/>
              <a:gd name="connsiteY1713" fmla="*/ 1058016 h 2601022"/>
              <a:gd name="connsiteX1714" fmla="*/ 4476213 w 10001500"/>
              <a:gd name="connsiteY1714" fmla="*/ 1058016 h 2601022"/>
              <a:gd name="connsiteX1715" fmla="*/ 4473512 w 10001500"/>
              <a:gd name="connsiteY1715" fmla="*/ 1053156 h 2601022"/>
              <a:gd name="connsiteX1716" fmla="*/ 4467572 w 10001500"/>
              <a:gd name="connsiteY1716" fmla="*/ 1051535 h 2601022"/>
              <a:gd name="connsiteX1717" fmla="*/ 8875975 w 10001500"/>
              <a:gd name="connsiteY1717" fmla="*/ 1045594 h 2601022"/>
              <a:gd name="connsiteX1718" fmla="*/ 8867334 w 10001500"/>
              <a:gd name="connsiteY1718" fmla="*/ 1052075 h 2601022"/>
              <a:gd name="connsiteX1719" fmla="*/ 8840329 w 10001500"/>
              <a:gd name="connsiteY1719" fmla="*/ 1081779 h 2601022"/>
              <a:gd name="connsiteX1720" fmla="*/ 8819806 w 10001500"/>
              <a:gd name="connsiteY1720" fmla="*/ 1121205 h 2601022"/>
              <a:gd name="connsiteX1721" fmla="*/ 8806845 w 10001500"/>
              <a:gd name="connsiteY1721" fmla="*/ 1129846 h 2601022"/>
              <a:gd name="connsiteX1722" fmla="*/ 8803604 w 10001500"/>
              <a:gd name="connsiteY1722" fmla="*/ 1137947 h 2601022"/>
              <a:gd name="connsiteX1723" fmla="*/ 8800364 w 10001500"/>
              <a:gd name="connsiteY1723" fmla="*/ 1142808 h 2601022"/>
              <a:gd name="connsiteX1724" fmla="*/ 8805495 w 10001500"/>
              <a:gd name="connsiteY1724" fmla="*/ 1144698 h 2601022"/>
              <a:gd name="connsiteX1725" fmla="*/ 8815486 w 10001500"/>
              <a:gd name="connsiteY1725" fmla="*/ 1144968 h 2601022"/>
              <a:gd name="connsiteX1726" fmla="*/ 8819806 w 10001500"/>
              <a:gd name="connsiteY1726" fmla="*/ 1129846 h 2601022"/>
              <a:gd name="connsiteX1727" fmla="*/ 8830608 w 10001500"/>
              <a:gd name="connsiteY1727" fmla="*/ 1121205 h 2601022"/>
              <a:gd name="connsiteX1728" fmla="*/ 8849241 w 10001500"/>
              <a:gd name="connsiteY1728" fmla="*/ 1082589 h 2601022"/>
              <a:gd name="connsiteX1729" fmla="*/ 8875975 w 10001500"/>
              <a:gd name="connsiteY1729" fmla="*/ 1045594 h 2601022"/>
              <a:gd name="connsiteX1730" fmla="*/ 1562733 w 10001500"/>
              <a:gd name="connsiteY1730" fmla="*/ 1033563 h 2601022"/>
              <a:gd name="connsiteX1731" fmla="*/ 1560142 w 10001500"/>
              <a:gd name="connsiteY1731" fmla="*/ 1034859 h 2601022"/>
              <a:gd name="connsiteX1732" fmla="*/ 1557550 w 10001500"/>
              <a:gd name="connsiteY1732" fmla="*/ 1036155 h 2601022"/>
              <a:gd name="connsiteX1733" fmla="*/ 1557550 w 10001500"/>
              <a:gd name="connsiteY1733" fmla="*/ 1041338 h 2601022"/>
              <a:gd name="connsiteX1734" fmla="*/ 1557874 w 10001500"/>
              <a:gd name="connsiteY1734" fmla="*/ 1043929 h 2601022"/>
              <a:gd name="connsiteX1735" fmla="*/ 1560142 w 10001500"/>
              <a:gd name="connsiteY1735" fmla="*/ 1046522 h 2601022"/>
              <a:gd name="connsiteX1736" fmla="*/ 1563705 w 10001500"/>
              <a:gd name="connsiteY1736" fmla="*/ 1043605 h 2601022"/>
              <a:gd name="connsiteX1737" fmla="*/ 1565325 w 10001500"/>
              <a:gd name="connsiteY1737" fmla="*/ 1038746 h 2601022"/>
              <a:gd name="connsiteX1738" fmla="*/ 1562733 w 10001500"/>
              <a:gd name="connsiteY1738" fmla="*/ 1033563 h 2601022"/>
              <a:gd name="connsiteX1739" fmla="*/ 3320444 w 10001500"/>
              <a:gd name="connsiteY1739" fmla="*/ 1029932 h 2601022"/>
              <a:gd name="connsiteX1740" fmla="*/ 3320714 w 10001500"/>
              <a:gd name="connsiteY1740" fmla="*/ 1033983 h 2601022"/>
              <a:gd name="connsiteX1741" fmla="*/ 3322604 w 10001500"/>
              <a:gd name="connsiteY1741" fmla="*/ 1036414 h 2601022"/>
              <a:gd name="connsiteX1742" fmla="*/ 3329084 w 10001500"/>
              <a:gd name="connsiteY1742" fmla="*/ 1036414 h 2601022"/>
              <a:gd name="connsiteX1743" fmla="*/ 3326385 w 10001500"/>
              <a:gd name="connsiteY1743" fmla="*/ 1031552 h 2601022"/>
              <a:gd name="connsiteX1744" fmla="*/ 3320444 w 10001500"/>
              <a:gd name="connsiteY1744" fmla="*/ 1029932 h 2601022"/>
              <a:gd name="connsiteX1745" fmla="*/ 3434941 w 10001500"/>
              <a:gd name="connsiteY1745" fmla="*/ 1021291 h 2601022"/>
              <a:gd name="connsiteX1746" fmla="*/ 3434941 w 10001500"/>
              <a:gd name="connsiteY1746" fmla="*/ 1036414 h 2601022"/>
              <a:gd name="connsiteX1747" fmla="*/ 3440341 w 10001500"/>
              <a:gd name="connsiteY1747" fmla="*/ 1043974 h 2601022"/>
              <a:gd name="connsiteX1748" fmla="*/ 3452223 w 10001500"/>
              <a:gd name="connsiteY1748" fmla="*/ 1045055 h 2601022"/>
              <a:gd name="connsiteX1749" fmla="*/ 3450063 w 10001500"/>
              <a:gd name="connsiteY1749" fmla="*/ 1027772 h 2601022"/>
              <a:gd name="connsiteX1750" fmla="*/ 7142429 w 10001500"/>
              <a:gd name="connsiteY1750" fmla="*/ 1010251 h 2601022"/>
              <a:gd name="connsiteX1751" fmla="*/ 7140161 w 10001500"/>
              <a:gd name="connsiteY1751" fmla="*/ 1022561 h 2601022"/>
              <a:gd name="connsiteX1752" fmla="*/ 7147613 w 10001500"/>
              <a:gd name="connsiteY1752" fmla="*/ 1030984 h 2601022"/>
              <a:gd name="connsiteX1753" fmla="*/ 4942841 w 10001500"/>
              <a:gd name="connsiteY1753" fmla="*/ 997527 h 2601022"/>
              <a:gd name="connsiteX1754" fmla="*/ 4942841 w 10001500"/>
              <a:gd name="connsiteY1754" fmla="*/ 1001848 h 2601022"/>
              <a:gd name="connsiteX1755" fmla="*/ 4936901 w 10001500"/>
              <a:gd name="connsiteY1755" fmla="*/ 1008599 h 2601022"/>
              <a:gd name="connsiteX1756" fmla="*/ 4934200 w 10001500"/>
              <a:gd name="connsiteY1756" fmla="*/ 1016971 h 2601022"/>
              <a:gd name="connsiteX1757" fmla="*/ 4936901 w 10001500"/>
              <a:gd name="connsiteY1757" fmla="*/ 1020751 h 2601022"/>
              <a:gd name="connsiteX1758" fmla="*/ 4942841 w 10001500"/>
              <a:gd name="connsiteY1758" fmla="*/ 1021291 h 2601022"/>
              <a:gd name="connsiteX1759" fmla="*/ 4944461 w 10001500"/>
              <a:gd name="connsiteY1759" fmla="*/ 1014270 h 2601022"/>
              <a:gd name="connsiteX1760" fmla="*/ 4949322 w 10001500"/>
              <a:gd name="connsiteY1760" fmla="*/ 1010489 h 2601022"/>
              <a:gd name="connsiteX1761" fmla="*/ 4951483 w 10001500"/>
              <a:gd name="connsiteY1761" fmla="*/ 1010489 h 2601022"/>
              <a:gd name="connsiteX1762" fmla="*/ 4947972 w 10001500"/>
              <a:gd name="connsiteY1762" fmla="*/ 1003198 h 2601022"/>
              <a:gd name="connsiteX1763" fmla="*/ 4942841 w 10001500"/>
              <a:gd name="connsiteY1763" fmla="*/ 997527 h 2601022"/>
              <a:gd name="connsiteX1764" fmla="*/ 7145021 w 10001500"/>
              <a:gd name="connsiteY1764" fmla="*/ 989518 h 2601022"/>
              <a:gd name="connsiteX1765" fmla="*/ 7146965 w 10001500"/>
              <a:gd name="connsiteY1765" fmla="*/ 995674 h 2601022"/>
              <a:gd name="connsiteX1766" fmla="*/ 7152796 w 10001500"/>
              <a:gd name="connsiteY1766" fmla="*/ 999885 h 2601022"/>
              <a:gd name="connsiteX1767" fmla="*/ 7154091 w 10001500"/>
              <a:gd name="connsiteY1767" fmla="*/ 999561 h 2601022"/>
              <a:gd name="connsiteX1768" fmla="*/ 7155387 w 10001500"/>
              <a:gd name="connsiteY1768" fmla="*/ 997293 h 2601022"/>
              <a:gd name="connsiteX1769" fmla="*/ 7152148 w 10001500"/>
              <a:gd name="connsiteY1769" fmla="*/ 991462 h 2601022"/>
              <a:gd name="connsiteX1770" fmla="*/ 7145021 w 10001500"/>
              <a:gd name="connsiteY1770" fmla="*/ 989518 h 2601022"/>
              <a:gd name="connsiteX1771" fmla="*/ 3547276 w 10001500"/>
              <a:gd name="connsiteY1771" fmla="*/ 982405 h 2601022"/>
              <a:gd name="connsiteX1772" fmla="*/ 3558078 w 10001500"/>
              <a:gd name="connsiteY1772" fmla="*/ 997527 h 2601022"/>
              <a:gd name="connsiteX1773" fmla="*/ 3556727 w 10001500"/>
              <a:gd name="connsiteY1773" fmla="*/ 1008329 h 2601022"/>
              <a:gd name="connsiteX1774" fmla="*/ 3553757 w 10001500"/>
              <a:gd name="connsiteY1774" fmla="*/ 1019131 h 2601022"/>
              <a:gd name="connsiteX1775" fmla="*/ 5763701 w 10001500"/>
              <a:gd name="connsiteY1775" fmla="*/ 976561 h 2601022"/>
              <a:gd name="connsiteX1776" fmla="*/ 5761109 w 10001500"/>
              <a:gd name="connsiteY1776" fmla="*/ 986927 h 2601022"/>
              <a:gd name="connsiteX1777" fmla="*/ 5744588 w 10001500"/>
              <a:gd name="connsiteY1777" fmla="*/ 983363 h 2601022"/>
              <a:gd name="connsiteX1778" fmla="*/ 5737785 w 10001500"/>
              <a:gd name="connsiteY1778" fmla="*/ 997293 h 2601022"/>
              <a:gd name="connsiteX1779" fmla="*/ 5739729 w 10001500"/>
              <a:gd name="connsiteY1779" fmla="*/ 1006040 h 2601022"/>
              <a:gd name="connsiteX1780" fmla="*/ 5745560 w 10001500"/>
              <a:gd name="connsiteY1780" fmla="*/ 1012843 h 2601022"/>
              <a:gd name="connsiteX1781" fmla="*/ 5748151 w 10001500"/>
              <a:gd name="connsiteY1781" fmla="*/ 1007660 h 2601022"/>
              <a:gd name="connsiteX1782" fmla="*/ 5766292 w 10001500"/>
              <a:gd name="connsiteY1782" fmla="*/ 986927 h 2601022"/>
              <a:gd name="connsiteX1783" fmla="*/ 5765968 w 10001500"/>
              <a:gd name="connsiteY1783" fmla="*/ 980772 h 2601022"/>
              <a:gd name="connsiteX1784" fmla="*/ 5763701 w 10001500"/>
              <a:gd name="connsiteY1784" fmla="*/ 976561 h 2601022"/>
              <a:gd name="connsiteX1785" fmla="*/ 7316066 w 10001500"/>
              <a:gd name="connsiteY1785" fmla="*/ 950645 h 2601022"/>
              <a:gd name="connsiteX1786" fmla="*/ 7313799 w 10001500"/>
              <a:gd name="connsiteY1786" fmla="*/ 954856 h 2601022"/>
              <a:gd name="connsiteX1787" fmla="*/ 7313475 w 10001500"/>
              <a:gd name="connsiteY1787" fmla="*/ 961011 h 2601022"/>
              <a:gd name="connsiteX1788" fmla="*/ 7314446 w 10001500"/>
              <a:gd name="connsiteY1788" fmla="*/ 969433 h 2601022"/>
              <a:gd name="connsiteX1789" fmla="*/ 7321249 w 10001500"/>
              <a:gd name="connsiteY1789" fmla="*/ 973969 h 2601022"/>
              <a:gd name="connsiteX1790" fmla="*/ 7321249 w 10001500"/>
              <a:gd name="connsiteY1790" fmla="*/ 966194 h 2601022"/>
              <a:gd name="connsiteX1791" fmla="*/ 7320601 w 10001500"/>
              <a:gd name="connsiteY1791" fmla="*/ 957448 h 2601022"/>
              <a:gd name="connsiteX1792" fmla="*/ 7316066 w 10001500"/>
              <a:gd name="connsiteY1792" fmla="*/ 950645 h 2601022"/>
              <a:gd name="connsiteX1793" fmla="*/ 4716007 w 10001500"/>
              <a:gd name="connsiteY1793" fmla="*/ 950000 h 2601022"/>
              <a:gd name="connsiteX1794" fmla="*/ 4711148 w 10001500"/>
              <a:gd name="connsiteY1794" fmla="*/ 958912 h 2601022"/>
              <a:gd name="connsiteX1795" fmla="*/ 4709526 w 10001500"/>
              <a:gd name="connsiteY1795" fmla="*/ 969443 h 2601022"/>
              <a:gd name="connsiteX1796" fmla="*/ 4713847 w 10001500"/>
              <a:gd name="connsiteY1796" fmla="*/ 958642 h 2601022"/>
              <a:gd name="connsiteX1797" fmla="*/ 4717358 w 10001500"/>
              <a:gd name="connsiteY1797" fmla="*/ 953511 h 2601022"/>
              <a:gd name="connsiteX1798" fmla="*/ 4716007 w 10001500"/>
              <a:gd name="connsiteY1798" fmla="*/ 950000 h 2601022"/>
              <a:gd name="connsiteX1799" fmla="*/ 3488949 w 10001500"/>
              <a:gd name="connsiteY1799" fmla="*/ 950000 h 2601022"/>
              <a:gd name="connsiteX1800" fmla="*/ 3489489 w 10001500"/>
              <a:gd name="connsiteY1800" fmla="*/ 955131 h 2601022"/>
              <a:gd name="connsiteX1801" fmla="*/ 3493269 w 10001500"/>
              <a:gd name="connsiteY1801" fmla="*/ 958642 h 2601022"/>
              <a:gd name="connsiteX1802" fmla="*/ 3495430 w 10001500"/>
              <a:gd name="connsiteY1802" fmla="*/ 954321 h 2601022"/>
              <a:gd name="connsiteX1803" fmla="*/ 3491109 w 10001500"/>
              <a:gd name="connsiteY1803" fmla="*/ 950000 h 2601022"/>
              <a:gd name="connsiteX1804" fmla="*/ 4960124 w 10001500"/>
              <a:gd name="connsiteY1804" fmla="*/ 947840 h 2601022"/>
              <a:gd name="connsiteX1805" fmla="*/ 4955803 w 10001500"/>
              <a:gd name="connsiteY1805" fmla="*/ 952161 h 2601022"/>
              <a:gd name="connsiteX1806" fmla="*/ 4947162 w 10001500"/>
              <a:gd name="connsiteY1806" fmla="*/ 962962 h 2601022"/>
              <a:gd name="connsiteX1807" fmla="*/ 4968764 w 10001500"/>
              <a:gd name="connsiteY1807" fmla="*/ 962962 h 2601022"/>
              <a:gd name="connsiteX1808" fmla="*/ 4971735 w 10001500"/>
              <a:gd name="connsiteY1808" fmla="*/ 962422 h 2601022"/>
              <a:gd name="connsiteX1809" fmla="*/ 4973085 w 10001500"/>
              <a:gd name="connsiteY1809" fmla="*/ 958642 h 2601022"/>
              <a:gd name="connsiteX1810" fmla="*/ 4968225 w 10001500"/>
              <a:gd name="connsiteY1810" fmla="*/ 951621 h 2601022"/>
              <a:gd name="connsiteX1811" fmla="*/ 4960124 w 10001500"/>
              <a:gd name="connsiteY1811" fmla="*/ 947840 h 2601022"/>
              <a:gd name="connsiteX1812" fmla="*/ 1396872 w 10001500"/>
              <a:gd name="connsiteY1812" fmla="*/ 945449 h 2601022"/>
              <a:gd name="connsiteX1813" fmla="*/ 1396872 w 10001500"/>
              <a:gd name="connsiteY1813" fmla="*/ 948040 h 2601022"/>
              <a:gd name="connsiteX1814" fmla="*/ 1402703 w 10001500"/>
              <a:gd name="connsiteY1814" fmla="*/ 953872 h 2601022"/>
              <a:gd name="connsiteX1815" fmla="*/ 1412421 w 10001500"/>
              <a:gd name="connsiteY1815" fmla="*/ 955815 h 2601022"/>
              <a:gd name="connsiteX1816" fmla="*/ 1419872 w 10001500"/>
              <a:gd name="connsiteY1816" fmla="*/ 955168 h 2601022"/>
              <a:gd name="connsiteX1817" fmla="*/ 1425379 w 10001500"/>
              <a:gd name="connsiteY1817" fmla="*/ 950632 h 2601022"/>
              <a:gd name="connsiteX1818" fmla="*/ 8886776 w 10001500"/>
              <a:gd name="connsiteY1818" fmla="*/ 933257 h 2601022"/>
              <a:gd name="connsiteX1819" fmla="*/ 8879756 w 10001500"/>
              <a:gd name="connsiteY1819" fmla="*/ 942439 h 2601022"/>
              <a:gd name="connsiteX1820" fmla="*/ 8875975 w 10001500"/>
              <a:gd name="connsiteY1820" fmla="*/ 954861 h 2601022"/>
              <a:gd name="connsiteX1821" fmla="*/ 8882456 w 10001500"/>
              <a:gd name="connsiteY1821" fmla="*/ 965392 h 2601022"/>
              <a:gd name="connsiteX1822" fmla="*/ 8895418 w 10001500"/>
              <a:gd name="connsiteY1822" fmla="*/ 967822 h 2601022"/>
              <a:gd name="connsiteX1823" fmla="*/ 8901358 w 10001500"/>
              <a:gd name="connsiteY1823" fmla="*/ 965932 h 2601022"/>
              <a:gd name="connsiteX1824" fmla="*/ 8904059 w 10001500"/>
              <a:gd name="connsiteY1824" fmla="*/ 959181 h 2601022"/>
              <a:gd name="connsiteX1825" fmla="*/ 8898658 w 10001500"/>
              <a:gd name="connsiteY1825" fmla="*/ 943789 h 2601022"/>
              <a:gd name="connsiteX1826" fmla="*/ 8886776 w 10001500"/>
              <a:gd name="connsiteY1826" fmla="*/ 933257 h 2601022"/>
              <a:gd name="connsiteX1827" fmla="*/ 4759214 w 10001500"/>
              <a:gd name="connsiteY1827" fmla="*/ 902474 h 2601022"/>
              <a:gd name="connsiteX1828" fmla="*/ 4760834 w 10001500"/>
              <a:gd name="connsiteY1828" fmla="*/ 907604 h 2601022"/>
              <a:gd name="connsiteX1829" fmla="*/ 4765695 w 10001500"/>
              <a:gd name="connsiteY1829" fmla="*/ 911115 h 2601022"/>
              <a:gd name="connsiteX1830" fmla="*/ 4769475 w 10001500"/>
              <a:gd name="connsiteY1830" fmla="*/ 909765 h 2601022"/>
              <a:gd name="connsiteX1831" fmla="*/ 4770016 w 10001500"/>
              <a:gd name="connsiteY1831" fmla="*/ 906794 h 2601022"/>
              <a:gd name="connsiteX1832" fmla="*/ 4767315 w 10001500"/>
              <a:gd name="connsiteY1832" fmla="*/ 903014 h 2601022"/>
              <a:gd name="connsiteX1833" fmla="*/ 4761374 w 10001500"/>
              <a:gd name="connsiteY1833" fmla="*/ 902474 h 2601022"/>
              <a:gd name="connsiteX1834" fmla="*/ 8893257 w 10001500"/>
              <a:gd name="connsiteY1834" fmla="*/ 894372 h 2601022"/>
              <a:gd name="connsiteX1835" fmla="*/ 8891367 w 10001500"/>
              <a:gd name="connsiteY1835" fmla="*/ 907874 h 2601022"/>
              <a:gd name="connsiteX1836" fmla="*/ 8884616 w 10001500"/>
              <a:gd name="connsiteY1836" fmla="*/ 918135 h 2601022"/>
              <a:gd name="connsiteX1837" fmla="*/ 8901899 w 10001500"/>
              <a:gd name="connsiteY1837" fmla="*/ 922456 h 2601022"/>
              <a:gd name="connsiteX1838" fmla="*/ 8919181 w 10001500"/>
              <a:gd name="connsiteY1838" fmla="*/ 903013 h 2601022"/>
              <a:gd name="connsiteX1839" fmla="*/ 5859590 w 10001500"/>
              <a:gd name="connsiteY1839" fmla="*/ 893630 h 2601022"/>
              <a:gd name="connsiteX1840" fmla="*/ 5859590 w 10001500"/>
              <a:gd name="connsiteY1840" fmla="*/ 903996 h 2601022"/>
              <a:gd name="connsiteX1841" fmla="*/ 5859914 w 10001500"/>
              <a:gd name="connsiteY1841" fmla="*/ 914039 h 2601022"/>
              <a:gd name="connsiteX1842" fmla="*/ 5862182 w 10001500"/>
              <a:gd name="connsiteY1842" fmla="*/ 922137 h 2601022"/>
              <a:gd name="connsiteX1843" fmla="*/ 5864449 w 10001500"/>
              <a:gd name="connsiteY1843" fmla="*/ 916954 h 2601022"/>
              <a:gd name="connsiteX1844" fmla="*/ 5864773 w 10001500"/>
              <a:gd name="connsiteY1844" fmla="*/ 911770 h 2601022"/>
              <a:gd name="connsiteX1845" fmla="*/ 5872548 w 10001500"/>
              <a:gd name="connsiteY1845" fmla="*/ 912742 h 2601022"/>
              <a:gd name="connsiteX1846" fmla="*/ 5880322 w 10001500"/>
              <a:gd name="connsiteY1846" fmla="*/ 911770 h 2601022"/>
              <a:gd name="connsiteX1847" fmla="*/ 5871900 w 10001500"/>
              <a:gd name="connsiteY1847" fmla="*/ 901728 h 2601022"/>
              <a:gd name="connsiteX1848" fmla="*/ 5859590 w 10001500"/>
              <a:gd name="connsiteY1848" fmla="*/ 893630 h 2601022"/>
              <a:gd name="connsiteX1849" fmla="*/ 1233600 w 10001500"/>
              <a:gd name="connsiteY1849" fmla="*/ 893617 h 2601022"/>
              <a:gd name="connsiteX1850" fmla="*/ 1212867 w 10001500"/>
              <a:gd name="connsiteY1850" fmla="*/ 911758 h 2601022"/>
              <a:gd name="connsiteX1851" fmla="*/ 1218051 w 10001500"/>
              <a:gd name="connsiteY1851" fmla="*/ 924716 h 2601022"/>
              <a:gd name="connsiteX1852" fmla="*/ 1231009 w 10001500"/>
              <a:gd name="connsiteY1852" fmla="*/ 929899 h 2601022"/>
              <a:gd name="connsiteX1853" fmla="*/ 1246558 w 10001500"/>
              <a:gd name="connsiteY1853" fmla="*/ 916941 h 2601022"/>
              <a:gd name="connsiteX1854" fmla="*/ 1258544 w 10001500"/>
              <a:gd name="connsiteY1854" fmla="*/ 920829 h 2601022"/>
              <a:gd name="connsiteX1855" fmla="*/ 1264699 w 10001500"/>
              <a:gd name="connsiteY1855" fmla="*/ 932491 h 2601022"/>
              <a:gd name="connsiteX1856" fmla="*/ 1303250 w 10001500"/>
              <a:gd name="connsiteY1856" fmla="*/ 958083 h 2601022"/>
              <a:gd name="connsiteX1857" fmla="*/ 1347630 w 10001500"/>
              <a:gd name="connsiteY1857" fmla="*/ 973956 h 2601022"/>
              <a:gd name="connsiteX1858" fmla="*/ 1346659 w 10001500"/>
              <a:gd name="connsiteY1858" fmla="*/ 979139 h 2601022"/>
              <a:gd name="connsiteX1859" fmla="*/ 1347630 w 10001500"/>
              <a:gd name="connsiteY1859" fmla="*/ 984322 h 2601022"/>
              <a:gd name="connsiteX1860" fmla="*/ 1352490 w 10001500"/>
              <a:gd name="connsiteY1860" fmla="*/ 980112 h 2601022"/>
              <a:gd name="connsiteX1861" fmla="*/ 1355405 w 10001500"/>
              <a:gd name="connsiteY1861" fmla="*/ 973956 h 2601022"/>
              <a:gd name="connsiteX1862" fmla="*/ 1345039 w 10001500"/>
              <a:gd name="connsiteY1862" fmla="*/ 963590 h 2601022"/>
              <a:gd name="connsiteX1863" fmla="*/ 1345687 w 10001500"/>
              <a:gd name="connsiteY1863" fmla="*/ 950956 h 2601022"/>
              <a:gd name="connsiteX1864" fmla="*/ 1342447 w 10001500"/>
              <a:gd name="connsiteY1864" fmla="*/ 940266 h 2601022"/>
              <a:gd name="connsiteX1865" fmla="*/ 1330785 w 10001500"/>
              <a:gd name="connsiteY1865" fmla="*/ 946745 h 2601022"/>
              <a:gd name="connsiteX1866" fmla="*/ 1319124 w 10001500"/>
              <a:gd name="connsiteY1866" fmla="*/ 953223 h 2601022"/>
              <a:gd name="connsiteX1867" fmla="*/ 1316531 w 10001500"/>
              <a:gd name="connsiteY1867" fmla="*/ 950632 h 2601022"/>
              <a:gd name="connsiteX1868" fmla="*/ 1316531 w 10001500"/>
              <a:gd name="connsiteY1868" fmla="*/ 945449 h 2601022"/>
              <a:gd name="connsiteX1869" fmla="*/ 1285432 w 10001500"/>
              <a:gd name="connsiteY1869" fmla="*/ 919533 h 2601022"/>
              <a:gd name="connsiteX1870" fmla="*/ 1278305 w 10001500"/>
              <a:gd name="connsiteY1870" fmla="*/ 916293 h 2601022"/>
              <a:gd name="connsiteX1871" fmla="*/ 1275066 w 10001500"/>
              <a:gd name="connsiteY1871" fmla="*/ 909167 h 2601022"/>
              <a:gd name="connsiteX1872" fmla="*/ 1275066 w 10001500"/>
              <a:gd name="connsiteY1872" fmla="*/ 903983 h 2601022"/>
              <a:gd name="connsiteX1873" fmla="*/ 7108738 w 10001500"/>
              <a:gd name="connsiteY1873" fmla="*/ 867714 h 2601022"/>
              <a:gd name="connsiteX1874" fmla="*/ 7099020 w 10001500"/>
              <a:gd name="connsiteY1874" fmla="*/ 916954 h 2601022"/>
              <a:gd name="connsiteX1875" fmla="*/ 7093189 w 10001500"/>
              <a:gd name="connsiteY1875" fmla="*/ 966194 h 2601022"/>
              <a:gd name="connsiteX1876" fmla="*/ 7092541 w 10001500"/>
              <a:gd name="connsiteY1876" fmla="*/ 974941 h 2601022"/>
              <a:gd name="connsiteX1877" fmla="*/ 7095781 w 10001500"/>
              <a:gd name="connsiteY1877" fmla="*/ 981744 h 2601022"/>
              <a:gd name="connsiteX1878" fmla="*/ 7104851 w 10001500"/>
              <a:gd name="connsiteY1878" fmla="*/ 945138 h 2601022"/>
              <a:gd name="connsiteX1879" fmla="*/ 7121697 w 10001500"/>
              <a:gd name="connsiteY1879" fmla="*/ 914362 h 2601022"/>
              <a:gd name="connsiteX1880" fmla="*/ 7126880 w 10001500"/>
              <a:gd name="connsiteY1880" fmla="*/ 888446 h 2601022"/>
              <a:gd name="connsiteX1881" fmla="*/ 3355009 w 10001500"/>
              <a:gd name="connsiteY1881" fmla="*/ 863588 h 2601022"/>
              <a:gd name="connsiteX1882" fmla="*/ 3356359 w 10001500"/>
              <a:gd name="connsiteY1882" fmla="*/ 868718 h 2601022"/>
              <a:gd name="connsiteX1883" fmla="*/ 3359330 w 10001500"/>
              <a:gd name="connsiteY1883" fmla="*/ 872229 h 2601022"/>
              <a:gd name="connsiteX1884" fmla="*/ 3363110 w 10001500"/>
              <a:gd name="connsiteY1884" fmla="*/ 870879 h 2601022"/>
              <a:gd name="connsiteX1885" fmla="*/ 3363650 w 10001500"/>
              <a:gd name="connsiteY1885" fmla="*/ 867909 h 2601022"/>
              <a:gd name="connsiteX1886" fmla="*/ 3359330 w 10001500"/>
              <a:gd name="connsiteY1886" fmla="*/ 863588 h 2601022"/>
              <a:gd name="connsiteX1887" fmla="*/ 8938624 w 10001500"/>
              <a:gd name="connsiteY1887" fmla="*/ 851165 h 2601022"/>
              <a:gd name="connsiteX1888" fmla="*/ 8935653 w 10001500"/>
              <a:gd name="connsiteY1888" fmla="*/ 852245 h 2601022"/>
              <a:gd name="connsiteX1889" fmla="*/ 8934303 w 10001500"/>
              <a:gd name="connsiteY1889" fmla="*/ 853325 h 2601022"/>
              <a:gd name="connsiteX1890" fmla="*/ 8934303 w 10001500"/>
              <a:gd name="connsiteY1890" fmla="*/ 859807 h 2601022"/>
              <a:gd name="connsiteX1891" fmla="*/ 8929173 w 10001500"/>
              <a:gd name="connsiteY1891" fmla="*/ 858186 h 2601022"/>
              <a:gd name="connsiteX1892" fmla="*/ 8925662 w 10001500"/>
              <a:gd name="connsiteY1892" fmla="*/ 853325 h 2601022"/>
              <a:gd name="connsiteX1893" fmla="*/ 8910540 w 10001500"/>
              <a:gd name="connsiteY1893" fmla="*/ 861967 h 2601022"/>
              <a:gd name="connsiteX1894" fmla="*/ 8901899 w 10001500"/>
              <a:gd name="connsiteY1894" fmla="*/ 872768 h 2601022"/>
              <a:gd name="connsiteX1895" fmla="*/ 8905139 w 10001500"/>
              <a:gd name="connsiteY1895" fmla="*/ 883570 h 2601022"/>
              <a:gd name="connsiteX1896" fmla="*/ 8914860 w 10001500"/>
              <a:gd name="connsiteY1896" fmla="*/ 887891 h 2601022"/>
              <a:gd name="connsiteX1897" fmla="*/ 8925662 w 10001500"/>
              <a:gd name="connsiteY1897" fmla="*/ 877089 h 2601022"/>
              <a:gd name="connsiteX1898" fmla="*/ 8934033 w 10001500"/>
              <a:gd name="connsiteY1898" fmla="*/ 877629 h 2601022"/>
              <a:gd name="connsiteX1899" fmla="*/ 8940784 w 10001500"/>
              <a:gd name="connsiteY1899" fmla="*/ 874929 h 2601022"/>
              <a:gd name="connsiteX1900" fmla="*/ 8937544 w 10001500"/>
              <a:gd name="connsiteY1900" fmla="*/ 868178 h 2601022"/>
              <a:gd name="connsiteX1901" fmla="*/ 8934303 w 10001500"/>
              <a:gd name="connsiteY1901" fmla="*/ 859807 h 2601022"/>
              <a:gd name="connsiteX1902" fmla="*/ 8939434 w 10001500"/>
              <a:gd name="connsiteY1902" fmla="*/ 859267 h 2601022"/>
              <a:gd name="connsiteX1903" fmla="*/ 8942944 w 10001500"/>
              <a:gd name="connsiteY1903" fmla="*/ 855486 h 2601022"/>
              <a:gd name="connsiteX1904" fmla="*/ 8938624 w 10001500"/>
              <a:gd name="connsiteY1904" fmla="*/ 851165 h 2601022"/>
              <a:gd name="connsiteX1905" fmla="*/ 3566720 w 10001500"/>
              <a:gd name="connsiteY1905" fmla="*/ 846305 h 2601022"/>
              <a:gd name="connsiteX1906" fmla="*/ 3577791 w 10001500"/>
              <a:gd name="connsiteY1906" fmla="*/ 850356 h 2601022"/>
              <a:gd name="connsiteX1907" fmla="*/ 3584003 w 10001500"/>
              <a:gd name="connsiteY1907" fmla="*/ 859267 h 2601022"/>
              <a:gd name="connsiteX1908" fmla="*/ 3578332 w 10001500"/>
              <a:gd name="connsiteY1908" fmla="*/ 882221 h 2601022"/>
              <a:gd name="connsiteX1909" fmla="*/ 3571041 w 10001500"/>
              <a:gd name="connsiteY1909" fmla="*/ 900313 h 2601022"/>
              <a:gd name="connsiteX1910" fmla="*/ 3558888 w 10001500"/>
              <a:gd name="connsiteY1910" fmla="*/ 895183 h 2601022"/>
              <a:gd name="connsiteX1911" fmla="*/ 3551597 w 10001500"/>
              <a:gd name="connsiteY1911" fmla="*/ 885191 h 2601022"/>
              <a:gd name="connsiteX1912" fmla="*/ 3555108 w 10001500"/>
              <a:gd name="connsiteY1912" fmla="*/ 881410 h 2601022"/>
              <a:gd name="connsiteX1913" fmla="*/ 3560239 w 10001500"/>
              <a:gd name="connsiteY1913" fmla="*/ 880870 h 2601022"/>
              <a:gd name="connsiteX1914" fmla="*/ 1254333 w 10001500"/>
              <a:gd name="connsiteY1914" fmla="*/ 844376 h 2601022"/>
              <a:gd name="connsiteX1915" fmla="*/ 1254333 w 10001500"/>
              <a:gd name="connsiteY1915" fmla="*/ 846968 h 2601022"/>
              <a:gd name="connsiteX1916" fmla="*/ 1263405 w 10001500"/>
              <a:gd name="connsiteY1916" fmla="*/ 874180 h 2601022"/>
              <a:gd name="connsiteX1917" fmla="*/ 1288024 w 10001500"/>
              <a:gd name="connsiteY1917" fmla="*/ 885842 h 2601022"/>
              <a:gd name="connsiteX1918" fmla="*/ 1288024 w 10001500"/>
              <a:gd name="connsiteY1918" fmla="*/ 878068 h 2601022"/>
              <a:gd name="connsiteX1919" fmla="*/ 1282842 w 10001500"/>
              <a:gd name="connsiteY1919" fmla="*/ 854743 h 2601022"/>
              <a:gd name="connsiteX1920" fmla="*/ 4834824 w 10001500"/>
              <a:gd name="connsiteY1920" fmla="*/ 820381 h 2601022"/>
              <a:gd name="connsiteX1921" fmla="*/ 4802420 w 10001500"/>
              <a:gd name="connsiteY1921" fmla="*/ 852786 h 2601022"/>
              <a:gd name="connsiteX1922" fmla="*/ 4789458 w 10001500"/>
              <a:gd name="connsiteY1922" fmla="*/ 885191 h 2601022"/>
              <a:gd name="connsiteX1923" fmla="*/ 4785137 w 10001500"/>
              <a:gd name="connsiteY1923" fmla="*/ 885191 h 2601022"/>
              <a:gd name="connsiteX1924" fmla="*/ 4789458 w 10001500"/>
              <a:gd name="connsiteY1924" fmla="*/ 887351 h 2601022"/>
              <a:gd name="connsiteX1925" fmla="*/ 4804580 w 10001500"/>
              <a:gd name="connsiteY1925" fmla="*/ 889511 h 2601022"/>
              <a:gd name="connsiteX1926" fmla="*/ 4805931 w 10001500"/>
              <a:gd name="connsiteY1926" fmla="*/ 874659 h 2601022"/>
              <a:gd name="connsiteX1927" fmla="*/ 4808902 w 10001500"/>
              <a:gd name="connsiteY1927" fmla="*/ 861428 h 2601022"/>
              <a:gd name="connsiteX1928" fmla="*/ 4815923 w 10001500"/>
              <a:gd name="connsiteY1928" fmla="*/ 859807 h 2601022"/>
              <a:gd name="connsiteX1929" fmla="*/ 4819703 w 10001500"/>
              <a:gd name="connsiteY1929" fmla="*/ 854947 h 2601022"/>
              <a:gd name="connsiteX1930" fmla="*/ 4820513 w 10001500"/>
              <a:gd name="connsiteY1930" fmla="*/ 847925 h 2601022"/>
              <a:gd name="connsiteX1931" fmla="*/ 4826184 w 10001500"/>
              <a:gd name="connsiteY1931" fmla="*/ 844145 h 2601022"/>
              <a:gd name="connsiteX1932" fmla="*/ 4828343 w 10001500"/>
              <a:gd name="connsiteY1932" fmla="*/ 844145 h 2601022"/>
              <a:gd name="connsiteX1933" fmla="*/ 4833204 w 10001500"/>
              <a:gd name="connsiteY1933" fmla="*/ 835234 h 2601022"/>
              <a:gd name="connsiteX1934" fmla="*/ 4834824 w 10001500"/>
              <a:gd name="connsiteY1934" fmla="*/ 824702 h 2601022"/>
              <a:gd name="connsiteX1935" fmla="*/ 3542957 w 10001500"/>
              <a:gd name="connsiteY1935" fmla="*/ 796618 h 2601022"/>
              <a:gd name="connsiteX1936" fmla="*/ 3535664 w 10001500"/>
              <a:gd name="connsiteY1936" fmla="*/ 801479 h 2601022"/>
              <a:gd name="connsiteX1937" fmla="*/ 3529995 w 10001500"/>
              <a:gd name="connsiteY1937" fmla="*/ 809580 h 2601022"/>
              <a:gd name="connsiteX1938" fmla="*/ 3539446 w 10001500"/>
              <a:gd name="connsiteY1938" fmla="*/ 807150 h 2601022"/>
              <a:gd name="connsiteX1939" fmla="*/ 3547276 w 10001500"/>
              <a:gd name="connsiteY1939" fmla="*/ 803099 h 2601022"/>
              <a:gd name="connsiteX1940" fmla="*/ 3540797 w 10001500"/>
              <a:gd name="connsiteY1940" fmla="*/ 803099 h 2601022"/>
              <a:gd name="connsiteX1941" fmla="*/ 3365811 w 10001500"/>
              <a:gd name="connsiteY1941" fmla="*/ 794457 h 2601022"/>
              <a:gd name="connsiteX1942" fmla="*/ 3360409 w 10001500"/>
              <a:gd name="connsiteY1942" fmla="*/ 802019 h 2601022"/>
              <a:gd name="connsiteX1943" fmla="*/ 3361490 w 10001500"/>
              <a:gd name="connsiteY1943" fmla="*/ 809580 h 2601022"/>
              <a:gd name="connsiteX1944" fmla="*/ 3365811 w 10001500"/>
              <a:gd name="connsiteY1944" fmla="*/ 803099 h 2601022"/>
              <a:gd name="connsiteX1945" fmla="*/ 3368781 w 10001500"/>
              <a:gd name="connsiteY1945" fmla="*/ 802559 h 2601022"/>
              <a:gd name="connsiteX1946" fmla="*/ 3370130 w 10001500"/>
              <a:gd name="connsiteY1946" fmla="*/ 798779 h 2601022"/>
              <a:gd name="connsiteX1947" fmla="*/ 3369591 w 10001500"/>
              <a:gd name="connsiteY1947" fmla="*/ 795808 h 2601022"/>
              <a:gd name="connsiteX1948" fmla="*/ 3365811 w 10001500"/>
              <a:gd name="connsiteY1948" fmla="*/ 794457 h 2601022"/>
              <a:gd name="connsiteX1949" fmla="*/ 8949426 w 10001500"/>
              <a:gd name="connsiteY1949" fmla="*/ 792837 h 2601022"/>
              <a:gd name="connsiteX1950" fmla="*/ 8943754 w 10001500"/>
              <a:gd name="connsiteY1950" fmla="*/ 795537 h 2601022"/>
              <a:gd name="connsiteX1951" fmla="*/ 8942944 w 10001500"/>
              <a:gd name="connsiteY1951" fmla="*/ 801478 h 2601022"/>
              <a:gd name="connsiteX1952" fmla="*/ 8937004 w 10001500"/>
              <a:gd name="connsiteY1952" fmla="*/ 802288 h 2601022"/>
              <a:gd name="connsiteX1953" fmla="*/ 8934303 w 10001500"/>
              <a:gd name="connsiteY1953" fmla="*/ 807959 h 2601022"/>
              <a:gd name="connsiteX1954" fmla="*/ 8940514 w 10001500"/>
              <a:gd name="connsiteY1954" fmla="*/ 815790 h 2601022"/>
              <a:gd name="connsiteX1955" fmla="*/ 8951586 w 10001500"/>
              <a:gd name="connsiteY1955" fmla="*/ 818761 h 2601022"/>
              <a:gd name="connsiteX1956" fmla="*/ 8960227 w 10001500"/>
              <a:gd name="connsiteY1956" fmla="*/ 823081 h 2601022"/>
              <a:gd name="connsiteX1957" fmla="*/ 8951586 w 10001500"/>
              <a:gd name="connsiteY1957" fmla="*/ 816600 h 2601022"/>
              <a:gd name="connsiteX1958" fmla="*/ 8964548 w 10001500"/>
              <a:gd name="connsiteY1958" fmla="*/ 801478 h 2601022"/>
              <a:gd name="connsiteX1959" fmla="*/ 8956986 w 10001500"/>
              <a:gd name="connsiteY1959" fmla="*/ 795537 h 2601022"/>
              <a:gd name="connsiteX1960" fmla="*/ 8949426 w 10001500"/>
              <a:gd name="connsiteY1960" fmla="*/ 792837 h 2601022"/>
              <a:gd name="connsiteX1961" fmla="*/ 1197318 w 10001500"/>
              <a:gd name="connsiteY1961" fmla="*/ 792545 h 2601022"/>
              <a:gd name="connsiteX1962" fmla="*/ 1197318 w 10001500"/>
              <a:gd name="connsiteY1962" fmla="*/ 821053 h 2601022"/>
              <a:gd name="connsiteX1963" fmla="*/ 1186952 w 10001500"/>
              <a:gd name="connsiteY1963" fmla="*/ 841785 h 2601022"/>
              <a:gd name="connsiteX1964" fmla="*/ 1198614 w 10001500"/>
              <a:gd name="connsiteY1964" fmla="*/ 845997 h 2601022"/>
              <a:gd name="connsiteX1965" fmla="*/ 1210276 w 10001500"/>
              <a:gd name="connsiteY1965" fmla="*/ 852152 h 2601022"/>
              <a:gd name="connsiteX1966" fmla="*/ 1217079 w 10001500"/>
              <a:gd name="connsiteY1966" fmla="*/ 861870 h 2601022"/>
              <a:gd name="connsiteX1967" fmla="*/ 1225826 w 10001500"/>
              <a:gd name="connsiteY1967" fmla="*/ 867701 h 2601022"/>
              <a:gd name="connsiteX1968" fmla="*/ 1233600 w 10001500"/>
              <a:gd name="connsiteY1968" fmla="*/ 865109 h 2601022"/>
              <a:gd name="connsiteX1969" fmla="*/ 1225826 w 10001500"/>
              <a:gd name="connsiteY1969" fmla="*/ 844376 h 2601022"/>
              <a:gd name="connsiteX1970" fmla="*/ 1217403 w 10001500"/>
              <a:gd name="connsiteY1970" fmla="*/ 844376 h 2601022"/>
              <a:gd name="connsiteX1971" fmla="*/ 1212867 w 10001500"/>
              <a:gd name="connsiteY1971" fmla="*/ 836602 h 2601022"/>
              <a:gd name="connsiteX1972" fmla="*/ 1212867 w 10001500"/>
              <a:gd name="connsiteY1972" fmla="*/ 834010 h 2601022"/>
              <a:gd name="connsiteX1973" fmla="*/ 1215783 w 10001500"/>
              <a:gd name="connsiteY1973" fmla="*/ 814249 h 2601022"/>
              <a:gd name="connsiteX1974" fmla="*/ 1197318 w 10001500"/>
              <a:gd name="connsiteY1974" fmla="*/ 792545 h 2601022"/>
              <a:gd name="connsiteX1975" fmla="*/ 4813222 w 10001500"/>
              <a:gd name="connsiteY1975" fmla="*/ 785817 h 2601022"/>
              <a:gd name="connsiteX1976" fmla="*/ 4814842 w 10001500"/>
              <a:gd name="connsiteY1976" fmla="*/ 791758 h 2601022"/>
              <a:gd name="connsiteX1977" fmla="*/ 4819703 w 10001500"/>
              <a:gd name="connsiteY1977" fmla="*/ 794457 h 2601022"/>
              <a:gd name="connsiteX1978" fmla="*/ 4824024 w 10001500"/>
              <a:gd name="connsiteY1978" fmla="*/ 790137 h 2601022"/>
              <a:gd name="connsiteX1979" fmla="*/ 4821593 w 10001500"/>
              <a:gd name="connsiteY1979" fmla="*/ 786357 h 2601022"/>
              <a:gd name="connsiteX1980" fmla="*/ 4817543 w 10001500"/>
              <a:gd name="connsiteY1980" fmla="*/ 785817 h 2601022"/>
              <a:gd name="connsiteX1981" fmla="*/ 7139838 w 10001500"/>
              <a:gd name="connsiteY1981" fmla="*/ 782191 h 2601022"/>
              <a:gd name="connsiteX1982" fmla="*/ 7141458 w 10001500"/>
              <a:gd name="connsiteY1982" fmla="*/ 787050 h 2601022"/>
              <a:gd name="connsiteX1983" fmla="*/ 7145021 w 10001500"/>
              <a:gd name="connsiteY1983" fmla="*/ 789966 h 2601022"/>
              <a:gd name="connsiteX1984" fmla="*/ 7146317 w 10001500"/>
              <a:gd name="connsiteY1984" fmla="*/ 788346 h 2601022"/>
              <a:gd name="connsiteX1985" fmla="*/ 7147613 w 10001500"/>
              <a:gd name="connsiteY1985" fmla="*/ 784783 h 2601022"/>
              <a:gd name="connsiteX1986" fmla="*/ 5035735 w 10001500"/>
              <a:gd name="connsiteY1986" fmla="*/ 781496 h 2601022"/>
              <a:gd name="connsiteX1987" fmla="*/ 5031415 w 10001500"/>
              <a:gd name="connsiteY1987" fmla="*/ 790137 h 2601022"/>
              <a:gd name="connsiteX1988" fmla="*/ 5026284 w 10001500"/>
              <a:gd name="connsiteY1988" fmla="*/ 791488 h 2601022"/>
              <a:gd name="connsiteX1989" fmla="*/ 5022773 w 10001500"/>
              <a:gd name="connsiteY1989" fmla="*/ 794457 h 2601022"/>
              <a:gd name="connsiteX1990" fmla="*/ 5027094 w 10001500"/>
              <a:gd name="connsiteY1990" fmla="*/ 798779 h 2601022"/>
              <a:gd name="connsiteX1991" fmla="*/ 5030874 w 10001500"/>
              <a:gd name="connsiteY1991" fmla="*/ 796348 h 2601022"/>
              <a:gd name="connsiteX1992" fmla="*/ 5031415 w 10001500"/>
              <a:gd name="connsiteY1992" fmla="*/ 792297 h 2601022"/>
              <a:gd name="connsiteX1993" fmla="*/ 5037626 w 10001500"/>
              <a:gd name="connsiteY1993" fmla="*/ 788787 h 2601022"/>
              <a:gd name="connsiteX1994" fmla="*/ 5042216 w 10001500"/>
              <a:gd name="connsiteY1994" fmla="*/ 783656 h 2601022"/>
              <a:gd name="connsiteX1995" fmla="*/ 5038975 w 10001500"/>
              <a:gd name="connsiteY1995" fmla="*/ 781766 h 2601022"/>
              <a:gd name="connsiteX1996" fmla="*/ 5035735 w 10001500"/>
              <a:gd name="connsiteY1996" fmla="*/ 781496 h 2601022"/>
              <a:gd name="connsiteX1997" fmla="*/ 1163627 w 10001500"/>
              <a:gd name="connsiteY1997" fmla="*/ 771812 h 2601022"/>
              <a:gd name="connsiteX1998" fmla="*/ 1163627 w 10001500"/>
              <a:gd name="connsiteY1998" fmla="*/ 779587 h 2601022"/>
              <a:gd name="connsiteX1999" fmla="*/ 1165895 w 10001500"/>
              <a:gd name="connsiteY1999" fmla="*/ 789953 h 2601022"/>
              <a:gd name="connsiteX2000" fmla="*/ 1166220 w 10001500"/>
              <a:gd name="connsiteY2000" fmla="*/ 800320 h 2601022"/>
              <a:gd name="connsiteX2001" fmla="*/ 1159092 w 10001500"/>
              <a:gd name="connsiteY2001" fmla="*/ 802263 h 2601022"/>
              <a:gd name="connsiteX2002" fmla="*/ 1155852 w 10001500"/>
              <a:gd name="connsiteY2002" fmla="*/ 808094 h 2601022"/>
              <a:gd name="connsiteX2003" fmla="*/ 1161036 w 10001500"/>
              <a:gd name="connsiteY2003" fmla="*/ 821053 h 2601022"/>
              <a:gd name="connsiteX2004" fmla="*/ 1177233 w 10001500"/>
              <a:gd name="connsiteY2004" fmla="*/ 801292 h 2601022"/>
              <a:gd name="connsiteX2005" fmla="*/ 1181768 w 10001500"/>
              <a:gd name="connsiteY2005" fmla="*/ 771812 h 2601022"/>
              <a:gd name="connsiteX2006" fmla="*/ 8951586 w 10001500"/>
              <a:gd name="connsiteY2006" fmla="*/ 771234 h 2601022"/>
              <a:gd name="connsiteX2007" fmla="*/ 8958067 w 10001500"/>
              <a:gd name="connsiteY2007" fmla="*/ 777715 h 2601022"/>
              <a:gd name="connsiteX2008" fmla="*/ 8966708 w 10001500"/>
              <a:gd name="connsiteY2008" fmla="*/ 777715 h 2601022"/>
              <a:gd name="connsiteX2009" fmla="*/ 8964007 w 10001500"/>
              <a:gd name="connsiteY2009" fmla="*/ 772854 h 2601022"/>
              <a:gd name="connsiteX2010" fmla="*/ 8958067 w 10001500"/>
              <a:gd name="connsiteY2010" fmla="*/ 771234 h 2601022"/>
              <a:gd name="connsiteX2011" fmla="*/ 3419818 w 10001500"/>
              <a:gd name="connsiteY2011" fmla="*/ 762053 h 2601022"/>
              <a:gd name="connsiteX2012" fmla="*/ 3416578 w 10001500"/>
              <a:gd name="connsiteY2012" fmla="*/ 763133 h 2601022"/>
              <a:gd name="connsiteX2013" fmla="*/ 3413336 w 10001500"/>
              <a:gd name="connsiteY2013" fmla="*/ 764213 h 2601022"/>
              <a:gd name="connsiteX2014" fmla="*/ 3419818 w 10001500"/>
              <a:gd name="connsiteY2014" fmla="*/ 770694 h 2601022"/>
              <a:gd name="connsiteX2015" fmla="*/ 3424138 w 10001500"/>
              <a:gd name="connsiteY2015" fmla="*/ 766374 h 2601022"/>
              <a:gd name="connsiteX2016" fmla="*/ 3419818 w 10001500"/>
              <a:gd name="connsiteY2016" fmla="*/ 762053 h 2601022"/>
              <a:gd name="connsiteX2017" fmla="*/ 5184796 w 10001500"/>
              <a:gd name="connsiteY2017" fmla="*/ 759892 h 2601022"/>
              <a:gd name="connsiteX2018" fmla="*/ 5189117 w 10001500"/>
              <a:gd name="connsiteY2018" fmla="*/ 759892 h 2601022"/>
              <a:gd name="connsiteX2019" fmla="*/ 5158873 w 10001500"/>
              <a:gd name="connsiteY2019" fmla="*/ 794457 h 2601022"/>
              <a:gd name="connsiteX2020" fmla="*/ 5158873 w 10001500"/>
              <a:gd name="connsiteY2020" fmla="*/ 790137 h 2601022"/>
              <a:gd name="connsiteX2021" fmla="*/ 5166164 w 10001500"/>
              <a:gd name="connsiteY2021" fmla="*/ 769344 h 2601022"/>
              <a:gd name="connsiteX2022" fmla="*/ 5184796 w 10001500"/>
              <a:gd name="connsiteY2022" fmla="*/ 759892 h 2601022"/>
              <a:gd name="connsiteX2023" fmla="*/ 4880191 w 10001500"/>
              <a:gd name="connsiteY2023" fmla="*/ 736129 h 2601022"/>
              <a:gd name="connsiteX2024" fmla="*/ 4880191 w 10001500"/>
              <a:gd name="connsiteY2024" fmla="*/ 744771 h 2601022"/>
              <a:gd name="connsiteX2025" fmla="*/ 4863720 w 10001500"/>
              <a:gd name="connsiteY2025" fmla="*/ 756652 h 2601022"/>
              <a:gd name="connsiteX2026" fmla="*/ 4845626 w 10001500"/>
              <a:gd name="connsiteY2026" fmla="*/ 768534 h 2601022"/>
              <a:gd name="connsiteX2027" fmla="*/ 4841306 w 10001500"/>
              <a:gd name="connsiteY2027" fmla="*/ 785817 h 2601022"/>
              <a:gd name="connsiteX2028" fmla="*/ 4848597 w 10001500"/>
              <a:gd name="connsiteY2028" fmla="*/ 792837 h 2601022"/>
              <a:gd name="connsiteX2029" fmla="*/ 4841306 w 10001500"/>
              <a:gd name="connsiteY2029" fmla="*/ 803099 h 2601022"/>
              <a:gd name="connsiteX2030" fmla="*/ 4847787 w 10001500"/>
              <a:gd name="connsiteY2030" fmla="*/ 803099 h 2601022"/>
              <a:gd name="connsiteX2031" fmla="*/ 4857239 w 10001500"/>
              <a:gd name="connsiteY2031" fmla="*/ 798508 h 2601022"/>
              <a:gd name="connsiteX2032" fmla="*/ 4858589 w 10001500"/>
              <a:gd name="connsiteY2032" fmla="*/ 785817 h 2601022"/>
              <a:gd name="connsiteX2033" fmla="*/ 4884512 w 10001500"/>
              <a:gd name="connsiteY2033" fmla="*/ 744771 h 2601022"/>
              <a:gd name="connsiteX2034" fmla="*/ 4883162 w 10001500"/>
              <a:gd name="connsiteY2034" fmla="*/ 739640 h 2601022"/>
              <a:gd name="connsiteX2035" fmla="*/ 4880191 w 10001500"/>
              <a:gd name="connsiteY2035" fmla="*/ 736129 h 2601022"/>
              <a:gd name="connsiteX2036" fmla="*/ 1150669 w 10001500"/>
              <a:gd name="connsiteY2036" fmla="*/ 722571 h 2601022"/>
              <a:gd name="connsiteX2037" fmla="*/ 1148077 w 10001500"/>
              <a:gd name="connsiteY2037" fmla="*/ 735530 h 2601022"/>
              <a:gd name="connsiteX2038" fmla="*/ 1150022 w 10001500"/>
              <a:gd name="connsiteY2038" fmla="*/ 748487 h 2601022"/>
              <a:gd name="connsiteX2039" fmla="*/ 1155852 w 10001500"/>
              <a:gd name="connsiteY2039" fmla="*/ 761446 h 2601022"/>
              <a:gd name="connsiteX2040" fmla="*/ 1163627 w 10001500"/>
              <a:gd name="connsiteY2040" fmla="*/ 753671 h 2601022"/>
              <a:gd name="connsiteX2041" fmla="*/ 1159092 w 10001500"/>
              <a:gd name="connsiteY2041" fmla="*/ 737149 h 2601022"/>
              <a:gd name="connsiteX2042" fmla="*/ 1150669 w 10001500"/>
              <a:gd name="connsiteY2042" fmla="*/ 722571 h 2601022"/>
              <a:gd name="connsiteX2043" fmla="*/ 8975349 w 10001500"/>
              <a:gd name="connsiteY2043" fmla="*/ 719386 h 2601022"/>
              <a:gd name="connsiteX2044" fmla="*/ 8960227 w 10001500"/>
              <a:gd name="connsiteY2044" fmla="*/ 743149 h 2601022"/>
              <a:gd name="connsiteX2045" fmla="*/ 8963468 w 10001500"/>
              <a:gd name="connsiteY2045" fmla="*/ 751791 h 2601022"/>
              <a:gd name="connsiteX2046" fmla="*/ 8973189 w 10001500"/>
              <a:gd name="connsiteY2046" fmla="*/ 753951 h 2601022"/>
              <a:gd name="connsiteX2047" fmla="*/ 8984530 w 10001500"/>
              <a:gd name="connsiteY2047" fmla="*/ 753951 h 2601022"/>
              <a:gd name="connsiteX2048" fmla="*/ 8992632 w 10001500"/>
              <a:gd name="connsiteY2048" fmla="*/ 747470 h 2601022"/>
              <a:gd name="connsiteX2049" fmla="*/ 8986421 w 10001500"/>
              <a:gd name="connsiteY2049" fmla="*/ 731808 h 2601022"/>
              <a:gd name="connsiteX2050" fmla="*/ 8975349 w 10001500"/>
              <a:gd name="connsiteY2050" fmla="*/ 719386 h 2601022"/>
              <a:gd name="connsiteX2051" fmla="*/ 9016395 w 10001500"/>
              <a:gd name="connsiteY2051" fmla="*/ 712905 h 2601022"/>
              <a:gd name="connsiteX2052" fmla="*/ 9013155 w 10001500"/>
              <a:gd name="connsiteY2052" fmla="*/ 723707 h 2601022"/>
              <a:gd name="connsiteX2053" fmla="*/ 9009914 w 10001500"/>
              <a:gd name="connsiteY2053" fmla="*/ 734508 h 2601022"/>
              <a:gd name="connsiteX2054" fmla="*/ 9013425 w 10001500"/>
              <a:gd name="connsiteY2054" fmla="*/ 736398 h 2601022"/>
              <a:gd name="connsiteX2055" fmla="*/ 9018556 w 10001500"/>
              <a:gd name="connsiteY2055" fmla="*/ 736668 h 2601022"/>
              <a:gd name="connsiteX2056" fmla="*/ 9024496 w 10001500"/>
              <a:gd name="connsiteY2056" fmla="*/ 735858 h 2601022"/>
              <a:gd name="connsiteX2057" fmla="*/ 9027197 w 10001500"/>
              <a:gd name="connsiteY2057" fmla="*/ 730187 h 2601022"/>
              <a:gd name="connsiteX2058" fmla="*/ 9023416 w 10001500"/>
              <a:gd name="connsiteY2058" fmla="*/ 720736 h 2601022"/>
              <a:gd name="connsiteX2059" fmla="*/ 9016395 w 10001500"/>
              <a:gd name="connsiteY2059" fmla="*/ 712905 h 2601022"/>
              <a:gd name="connsiteX2060" fmla="*/ 7880069 w 10001500"/>
              <a:gd name="connsiteY2060" fmla="*/ 710745 h 2601022"/>
              <a:gd name="connsiteX2061" fmla="*/ 7881419 w 10001500"/>
              <a:gd name="connsiteY2061" fmla="*/ 714795 h 2601022"/>
              <a:gd name="connsiteX2062" fmla="*/ 7884389 w 10001500"/>
              <a:gd name="connsiteY2062" fmla="*/ 717226 h 2601022"/>
              <a:gd name="connsiteX2063" fmla="*/ 7895191 w 10001500"/>
              <a:gd name="connsiteY2063" fmla="*/ 712905 h 2601022"/>
              <a:gd name="connsiteX2064" fmla="*/ 7049132 w 10001500"/>
              <a:gd name="connsiteY2064" fmla="*/ 709626 h 2601022"/>
              <a:gd name="connsiteX2065" fmla="*/ 7064681 w 10001500"/>
              <a:gd name="connsiteY2065" fmla="*/ 722584 h 2601022"/>
              <a:gd name="connsiteX2066" fmla="*/ 7072456 w 10001500"/>
              <a:gd name="connsiteY2066" fmla="*/ 725176 h 2601022"/>
              <a:gd name="connsiteX2067" fmla="*/ 7064358 w 10001500"/>
              <a:gd name="connsiteY2067" fmla="*/ 734570 h 2601022"/>
              <a:gd name="connsiteX2068" fmla="*/ 7054315 w 10001500"/>
              <a:gd name="connsiteY2068" fmla="*/ 745909 h 2601022"/>
              <a:gd name="connsiteX2069" fmla="*/ 7036174 w 10001500"/>
              <a:gd name="connsiteY2069" fmla="*/ 756275 h 2601022"/>
              <a:gd name="connsiteX2070" fmla="*/ 7916794 w 10001500"/>
              <a:gd name="connsiteY2070" fmla="*/ 702103 h 2601022"/>
              <a:gd name="connsiteX2071" fmla="*/ 7919494 w 10001500"/>
              <a:gd name="connsiteY2071" fmla="*/ 708044 h 2601022"/>
              <a:gd name="connsiteX2072" fmla="*/ 7925435 w 10001500"/>
              <a:gd name="connsiteY2072" fmla="*/ 710745 h 2601022"/>
              <a:gd name="connsiteX2073" fmla="*/ 7931376 w 10001500"/>
              <a:gd name="connsiteY2073" fmla="*/ 709124 h 2601022"/>
              <a:gd name="connsiteX2074" fmla="*/ 7934077 w 10001500"/>
              <a:gd name="connsiteY2074" fmla="*/ 704263 h 2601022"/>
              <a:gd name="connsiteX2075" fmla="*/ 3555918 w 10001500"/>
              <a:gd name="connsiteY2075" fmla="*/ 692923 h 2601022"/>
              <a:gd name="connsiteX2076" fmla="*/ 3557538 w 10001500"/>
              <a:gd name="connsiteY2076" fmla="*/ 698864 h 2601022"/>
              <a:gd name="connsiteX2077" fmla="*/ 3562399 w 10001500"/>
              <a:gd name="connsiteY2077" fmla="*/ 701564 h 2601022"/>
              <a:gd name="connsiteX2078" fmla="*/ 3565369 w 10001500"/>
              <a:gd name="connsiteY2078" fmla="*/ 699134 h 2601022"/>
              <a:gd name="connsiteX2079" fmla="*/ 3566720 w 10001500"/>
              <a:gd name="connsiteY2079" fmla="*/ 695083 h 2601022"/>
              <a:gd name="connsiteX2080" fmla="*/ 4906116 w 10001500"/>
              <a:gd name="connsiteY2080" fmla="*/ 686442 h 2601022"/>
              <a:gd name="connsiteX2081" fmla="*/ 4907466 w 10001500"/>
              <a:gd name="connsiteY2081" fmla="*/ 691573 h 2601022"/>
              <a:gd name="connsiteX2082" fmla="*/ 4910437 w 10001500"/>
              <a:gd name="connsiteY2082" fmla="*/ 695083 h 2601022"/>
              <a:gd name="connsiteX2083" fmla="*/ 4914217 w 10001500"/>
              <a:gd name="connsiteY2083" fmla="*/ 692653 h 2601022"/>
              <a:gd name="connsiteX2084" fmla="*/ 4914756 w 10001500"/>
              <a:gd name="connsiteY2084" fmla="*/ 688602 h 2601022"/>
              <a:gd name="connsiteX2085" fmla="*/ 6650026 w 10001500"/>
              <a:gd name="connsiteY2085" fmla="*/ 686302 h 2601022"/>
              <a:gd name="connsiteX2086" fmla="*/ 6647435 w 10001500"/>
              <a:gd name="connsiteY2086" fmla="*/ 694077 h 2601022"/>
              <a:gd name="connsiteX2087" fmla="*/ 6651646 w 10001500"/>
              <a:gd name="connsiteY2087" fmla="*/ 697640 h 2601022"/>
              <a:gd name="connsiteX2088" fmla="*/ 6657801 w 10001500"/>
              <a:gd name="connsiteY2088" fmla="*/ 699260 h 2601022"/>
              <a:gd name="connsiteX2089" fmla="*/ 6657801 w 10001500"/>
              <a:gd name="connsiteY2089" fmla="*/ 696668 h 2601022"/>
              <a:gd name="connsiteX2090" fmla="*/ 6655857 w 10001500"/>
              <a:gd name="connsiteY2090" fmla="*/ 689541 h 2601022"/>
              <a:gd name="connsiteX2091" fmla="*/ 6650026 w 10001500"/>
              <a:gd name="connsiteY2091" fmla="*/ 686302 h 2601022"/>
              <a:gd name="connsiteX2092" fmla="*/ 1741553 w 10001500"/>
              <a:gd name="connsiteY2092" fmla="*/ 683698 h 2601022"/>
              <a:gd name="connsiteX2093" fmla="*/ 1741553 w 10001500"/>
              <a:gd name="connsiteY2093" fmla="*/ 686289 h 2601022"/>
              <a:gd name="connsiteX2094" fmla="*/ 1746736 w 10001500"/>
              <a:gd name="connsiteY2094" fmla="*/ 707022 h 2601022"/>
              <a:gd name="connsiteX2095" fmla="*/ 1764878 w 10001500"/>
              <a:gd name="connsiteY2095" fmla="*/ 688881 h 2601022"/>
              <a:gd name="connsiteX2096" fmla="*/ 4899635 w 10001500"/>
              <a:gd name="connsiteY2096" fmla="*/ 660519 h 2601022"/>
              <a:gd name="connsiteX2097" fmla="*/ 4901796 w 10001500"/>
              <a:gd name="connsiteY2097" fmla="*/ 668079 h 2601022"/>
              <a:gd name="connsiteX2098" fmla="*/ 4910437 w 10001500"/>
              <a:gd name="connsiteY2098" fmla="*/ 669159 h 2601022"/>
              <a:gd name="connsiteX2099" fmla="*/ 4906655 w 10001500"/>
              <a:gd name="connsiteY2099" fmla="*/ 662408 h 2601022"/>
              <a:gd name="connsiteX2100" fmla="*/ 4899635 w 10001500"/>
              <a:gd name="connsiteY2100" fmla="*/ 660519 h 2601022"/>
              <a:gd name="connsiteX2101" fmla="*/ 1150669 w 10001500"/>
              <a:gd name="connsiteY2101" fmla="*/ 655190 h 2601022"/>
              <a:gd name="connsiteX2102" fmla="*/ 1149373 w 10001500"/>
              <a:gd name="connsiteY2102" fmla="*/ 660697 h 2601022"/>
              <a:gd name="connsiteX2103" fmla="*/ 1148077 w 10001500"/>
              <a:gd name="connsiteY2103" fmla="*/ 668148 h 2601022"/>
              <a:gd name="connsiteX2104" fmla="*/ 1155205 w 10001500"/>
              <a:gd name="connsiteY2104" fmla="*/ 674951 h 2601022"/>
              <a:gd name="connsiteX2105" fmla="*/ 1166220 w 10001500"/>
              <a:gd name="connsiteY2105" fmla="*/ 675923 h 2601022"/>
              <a:gd name="connsiteX2106" fmla="*/ 1171402 w 10001500"/>
              <a:gd name="connsiteY2106" fmla="*/ 657782 h 2601022"/>
              <a:gd name="connsiteX2107" fmla="*/ 4927718 w 10001500"/>
              <a:gd name="connsiteY2107" fmla="*/ 654037 h 2601022"/>
              <a:gd name="connsiteX2108" fmla="*/ 4924479 w 10001500"/>
              <a:gd name="connsiteY2108" fmla="*/ 664839 h 2601022"/>
              <a:gd name="connsiteX2109" fmla="*/ 4921237 w 10001500"/>
              <a:gd name="connsiteY2109" fmla="*/ 675640 h 2601022"/>
              <a:gd name="connsiteX2110" fmla="*/ 4924748 w 10001500"/>
              <a:gd name="connsiteY2110" fmla="*/ 677531 h 2601022"/>
              <a:gd name="connsiteX2111" fmla="*/ 4929879 w 10001500"/>
              <a:gd name="connsiteY2111" fmla="*/ 677801 h 2601022"/>
              <a:gd name="connsiteX2112" fmla="*/ 4935819 w 10001500"/>
              <a:gd name="connsiteY2112" fmla="*/ 676181 h 2601022"/>
              <a:gd name="connsiteX2113" fmla="*/ 4938521 w 10001500"/>
              <a:gd name="connsiteY2113" fmla="*/ 671320 h 2601022"/>
              <a:gd name="connsiteX2114" fmla="*/ 4934740 w 10001500"/>
              <a:gd name="connsiteY2114" fmla="*/ 661868 h 2601022"/>
              <a:gd name="connsiteX2115" fmla="*/ 4927718 w 10001500"/>
              <a:gd name="connsiteY2115" fmla="*/ 654037 h 2601022"/>
              <a:gd name="connsiteX2116" fmla="*/ 3454384 w 10001500"/>
              <a:gd name="connsiteY2116" fmla="*/ 647556 h 2601022"/>
              <a:gd name="connsiteX2117" fmla="*/ 3440071 w 10001500"/>
              <a:gd name="connsiteY2117" fmla="*/ 666999 h 2601022"/>
              <a:gd name="connsiteX2118" fmla="*/ 3430620 w 10001500"/>
              <a:gd name="connsiteY2118" fmla="*/ 692923 h 2601022"/>
              <a:gd name="connsiteX2119" fmla="*/ 3426568 w 10001500"/>
              <a:gd name="connsiteY2119" fmla="*/ 693463 h 2601022"/>
              <a:gd name="connsiteX2120" fmla="*/ 3424138 w 10001500"/>
              <a:gd name="connsiteY2120" fmla="*/ 697243 h 2601022"/>
              <a:gd name="connsiteX2121" fmla="*/ 3428730 w 10001500"/>
              <a:gd name="connsiteY2121" fmla="*/ 703455 h 2601022"/>
              <a:gd name="connsiteX2122" fmla="*/ 3434941 w 10001500"/>
              <a:gd name="connsiteY2122" fmla="*/ 708045 h 2601022"/>
              <a:gd name="connsiteX2123" fmla="*/ 3440881 w 10001500"/>
              <a:gd name="connsiteY2123" fmla="*/ 706425 h 2601022"/>
              <a:gd name="connsiteX2124" fmla="*/ 3443582 w 10001500"/>
              <a:gd name="connsiteY2124" fmla="*/ 701564 h 2601022"/>
              <a:gd name="connsiteX2125" fmla="*/ 3443042 w 10001500"/>
              <a:gd name="connsiteY2125" fmla="*/ 689682 h 2601022"/>
              <a:gd name="connsiteX2126" fmla="*/ 3452223 w 10001500"/>
              <a:gd name="connsiteY2126" fmla="*/ 684282 h 2601022"/>
              <a:gd name="connsiteX2127" fmla="*/ 3456543 w 10001500"/>
              <a:gd name="connsiteY2127" fmla="*/ 654037 h 2601022"/>
              <a:gd name="connsiteX2128" fmla="*/ 3456273 w 10001500"/>
              <a:gd name="connsiteY2128" fmla="*/ 649987 h 2601022"/>
              <a:gd name="connsiteX2129" fmla="*/ 3454384 w 10001500"/>
              <a:gd name="connsiteY2129" fmla="*/ 647556 h 2601022"/>
              <a:gd name="connsiteX2130" fmla="*/ 1124753 w 10001500"/>
              <a:gd name="connsiteY2130" fmla="*/ 634457 h 2601022"/>
              <a:gd name="connsiteX2131" fmla="*/ 1089119 w 10001500"/>
              <a:gd name="connsiteY2131" fmla="*/ 667824 h 2601022"/>
              <a:gd name="connsiteX2132" fmla="*/ 1080696 w 10001500"/>
              <a:gd name="connsiteY2132" fmla="*/ 722571 h 2601022"/>
              <a:gd name="connsiteX2133" fmla="*/ 1080372 w 10001500"/>
              <a:gd name="connsiteY2133" fmla="*/ 732290 h 2601022"/>
              <a:gd name="connsiteX2134" fmla="*/ 1085879 w 10001500"/>
              <a:gd name="connsiteY2134" fmla="*/ 738121 h 2601022"/>
              <a:gd name="connsiteX2135" fmla="*/ 1087499 w 10001500"/>
              <a:gd name="connsiteY2135" fmla="*/ 748487 h 2601022"/>
              <a:gd name="connsiteX2136" fmla="*/ 1091062 w 10001500"/>
              <a:gd name="connsiteY2136" fmla="*/ 758854 h 2601022"/>
              <a:gd name="connsiteX2137" fmla="*/ 1091062 w 10001500"/>
              <a:gd name="connsiteY2137" fmla="*/ 764037 h 2601022"/>
              <a:gd name="connsiteX2138" fmla="*/ 1104021 w 10001500"/>
              <a:gd name="connsiteY2138" fmla="*/ 748487 h 2601022"/>
              <a:gd name="connsiteX2139" fmla="*/ 1104021 w 10001500"/>
              <a:gd name="connsiteY2139" fmla="*/ 743304 h 2601022"/>
              <a:gd name="connsiteX2140" fmla="*/ 1096245 w 10001500"/>
              <a:gd name="connsiteY2140" fmla="*/ 736501 h 2601022"/>
              <a:gd name="connsiteX2141" fmla="*/ 1088472 w 10001500"/>
              <a:gd name="connsiteY2141" fmla="*/ 727755 h 2601022"/>
              <a:gd name="connsiteX2142" fmla="*/ 1105640 w 10001500"/>
              <a:gd name="connsiteY2142" fmla="*/ 677219 h 2601022"/>
              <a:gd name="connsiteX2143" fmla="*/ 1124753 w 10001500"/>
              <a:gd name="connsiteY2143" fmla="*/ 634457 h 2601022"/>
              <a:gd name="connsiteX2144" fmla="*/ 5126468 w 10001500"/>
              <a:gd name="connsiteY2144" fmla="*/ 628114 h 2601022"/>
              <a:gd name="connsiteX2145" fmla="*/ 5094064 w 10001500"/>
              <a:gd name="connsiteY2145" fmla="*/ 656197 h 2601022"/>
              <a:gd name="connsiteX2146" fmla="*/ 5091902 w 10001500"/>
              <a:gd name="connsiteY2146" fmla="*/ 679691 h 2601022"/>
              <a:gd name="connsiteX2147" fmla="*/ 5083262 w 10001500"/>
              <a:gd name="connsiteY2147" fmla="*/ 701564 h 2601022"/>
              <a:gd name="connsiteX2148" fmla="*/ 5075431 w 10001500"/>
              <a:gd name="connsiteY2148" fmla="*/ 702644 h 2601022"/>
              <a:gd name="connsiteX2149" fmla="*/ 5072460 w 10001500"/>
              <a:gd name="connsiteY2149" fmla="*/ 710206 h 2601022"/>
              <a:gd name="connsiteX2150" fmla="*/ 5065438 w 10001500"/>
              <a:gd name="connsiteY2150" fmla="*/ 723977 h 2601022"/>
              <a:gd name="connsiteX2151" fmla="*/ 5055177 w 10001500"/>
              <a:gd name="connsiteY2151" fmla="*/ 736129 h 2601022"/>
              <a:gd name="connsiteX2152" fmla="*/ 5067330 w 10001500"/>
              <a:gd name="connsiteY2152" fmla="*/ 731269 h 2601022"/>
              <a:gd name="connsiteX2153" fmla="*/ 5081101 w 10001500"/>
              <a:gd name="connsiteY2153" fmla="*/ 729648 h 2601022"/>
              <a:gd name="connsiteX2154" fmla="*/ 5098383 w 10001500"/>
              <a:gd name="connsiteY2154" fmla="*/ 708045 h 2601022"/>
              <a:gd name="connsiteX2155" fmla="*/ 5100275 w 10001500"/>
              <a:gd name="connsiteY2155" fmla="*/ 697784 h 2601022"/>
              <a:gd name="connsiteX2156" fmla="*/ 5107025 w 10001500"/>
              <a:gd name="connsiteY2156" fmla="*/ 690762 h 2601022"/>
              <a:gd name="connsiteX2157" fmla="*/ 5110266 w 10001500"/>
              <a:gd name="connsiteY2157" fmla="*/ 682121 h 2601022"/>
              <a:gd name="connsiteX2158" fmla="*/ 5113506 w 10001500"/>
              <a:gd name="connsiteY2158" fmla="*/ 673480 h 2601022"/>
              <a:gd name="connsiteX2159" fmla="*/ 5111346 w 10001500"/>
              <a:gd name="connsiteY2159" fmla="*/ 664839 h 2601022"/>
              <a:gd name="connsiteX2160" fmla="*/ 5124308 w 10001500"/>
              <a:gd name="connsiteY2160" fmla="*/ 660519 h 2601022"/>
              <a:gd name="connsiteX2161" fmla="*/ 5137269 w 10001500"/>
              <a:gd name="connsiteY2161" fmla="*/ 656197 h 2601022"/>
              <a:gd name="connsiteX2162" fmla="*/ 5137269 w 10001500"/>
              <a:gd name="connsiteY2162" fmla="*/ 654037 h 2601022"/>
              <a:gd name="connsiteX2163" fmla="*/ 5135108 w 10001500"/>
              <a:gd name="connsiteY2163" fmla="*/ 645396 h 2601022"/>
              <a:gd name="connsiteX2164" fmla="*/ 6823663 w 10001500"/>
              <a:gd name="connsiteY2164" fmla="*/ 605963 h 2601022"/>
              <a:gd name="connsiteX2165" fmla="*/ 6813297 w 10001500"/>
              <a:gd name="connsiteY2165" fmla="*/ 613737 h 2601022"/>
              <a:gd name="connsiteX2166" fmla="*/ 6828846 w 10001500"/>
              <a:gd name="connsiteY2166" fmla="*/ 631878 h 2601022"/>
              <a:gd name="connsiteX2167" fmla="*/ 6779606 w 10001500"/>
              <a:gd name="connsiteY2167" fmla="*/ 644836 h 2601022"/>
              <a:gd name="connsiteX2168" fmla="*/ 6756606 w 10001500"/>
              <a:gd name="connsiteY2168" fmla="*/ 662978 h 2601022"/>
              <a:gd name="connsiteX2169" fmla="*/ 6735549 w 10001500"/>
              <a:gd name="connsiteY2169" fmla="*/ 681118 h 2601022"/>
              <a:gd name="connsiteX2170" fmla="*/ 6688900 w 10001500"/>
              <a:gd name="connsiteY2170" fmla="*/ 696668 h 2601022"/>
              <a:gd name="connsiteX2171" fmla="*/ 6669463 w 10001500"/>
              <a:gd name="connsiteY2171" fmla="*/ 720317 h 2601022"/>
              <a:gd name="connsiteX2172" fmla="*/ 6650026 w 10001500"/>
              <a:gd name="connsiteY2172" fmla="*/ 738134 h 2601022"/>
              <a:gd name="connsiteX2173" fmla="*/ 6660069 w 10001500"/>
              <a:gd name="connsiteY2173" fmla="*/ 731655 h 2601022"/>
              <a:gd name="connsiteX2174" fmla="*/ 6668167 w 10001500"/>
              <a:gd name="connsiteY2174" fmla="*/ 732951 h 2601022"/>
              <a:gd name="connsiteX2175" fmla="*/ 6668167 w 10001500"/>
              <a:gd name="connsiteY2175" fmla="*/ 738134 h 2601022"/>
              <a:gd name="connsiteX2176" fmla="*/ 6696675 w 10001500"/>
              <a:gd name="connsiteY2176" fmla="*/ 751092 h 2601022"/>
              <a:gd name="connsiteX2177" fmla="*/ 6712224 w 10001500"/>
              <a:gd name="connsiteY2177" fmla="*/ 740725 h 2601022"/>
              <a:gd name="connsiteX2178" fmla="*/ 6718380 w 10001500"/>
              <a:gd name="connsiteY2178" fmla="*/ 742669 h 2601022"/>
              <a:gd name="connsiteX2179" fmla="*/ 6722591 w 10001500"/>
              <a:gd name="connsiteY2179" fmla="*/ 748501 h 2601022"/>
              <a:gd name="connsiteX2180" fmla="*/ 6716760 w 10001500"/>
              <a:gd name="connsiteY2180" fmla="*/ 759515 h 2601022"/>
              <a:gd name="connsiteX2181" fmla="*/ 6707041 w 10001500"/>
              <a:gd name="connsiteY2181" fmla="*/ 766641 h 2601022"/>
              <a:gd name="connsiteX2182" fmla="*/ 6679830 w 10001500"/>
              <a:gd name="connsiteY2182" fmla="*/ 774416 h 2601022"/>
              <a:gd name="connsiteX2183" fmla="*/ 6660392 w 10001500"/>
              <a:gd name="connsiteY2183" fmla="*/ 789966 h 2601022"/>
              <a:gd name="connsiteX2184" fmla="*/ 6634153 w 10001500"/>
              <a:gd name="connsiteY2184" fmla="*/ 797740 h 2601022"/>
              <a:gd name="connsiteX2185" fmla="*/ 6613744 w 10001500"/>
              <a:gd name="connsiteY2185" fmla="*/ 813290 h 2601022"/>
              <a:gd name="connsiteX2186" fmla="*/ 6566771 w 10001500"/>
              <a:gd name="connsiteY2186" fmla="*/ 834023 h 2601022"/>
              <a:gd name="connsiteX2187" fmla="*/ 6525630 w 10001500"/>
              <a:gd name="connsiteY2187" fmla="*/ 862531 h 2601022"/>
              <a:gd name="connsiteX2188" fmla="*/ 6480925 w 10001500"/>
              <a:gd name="connsiteY2188" fmla="*/ 903996 h 2601022"/>
              <a:gd name="connsiteX2189" fmla="*/ 6440107 w 10001500"/>
              <a:gd name="connsiteY2189" fmla="*/ 937687 h 2601022"/>
              <a:gd name="connsiteX2190" fmla="*/ 6415487 w 10001500"/>
              <a:gd name="connsiteY2190" fmla="*/ 948701 h 2601022"/>
              <a:gd name="connsiteX2191" fmla="*/ 6398642 w 10001500"/>
              <a:gd name="connsiteY2191" fmla="*/ 971377 h 2601022"/>
              <a:gd name="connsiteX2192" fmla="*/ 6333852 w 10001500"/>
              <a:gd name="connsiteY2192" fmla="*/ 1024505 h 2601022"/>
              <a:gd name="connsiteX2193" fmla="*/ 6276837 w 10001500"/>
              <a:gd name="connsiteY2193" fmla="*/ 1069858 h 2601022"/>
              <a:gd name="connsiteX2194" fmla="*/ 6258047 w 10001500"/>
              <a:gd name="connsiteY2194" fmla="*/ 1085731 h 2601022"/>
              <a:gd name="connsiteX2195" fmla="*/ 6235371 w 10001500"/>
              <a:gd name="connsiteY2195" fmla="*/ 1103549 h 2601022"/>
              <a:gd name="connsiteX2196" fmla="*/ 6232779 w 10001500"/>
              <a:gd name="connsiteY2196" fmla="*/ 1103549 h 2601022"/>
              <a:gd name="connsiteX2197" fmla="*/ 6198441 w 10001500"/>
              <a:gd name="connsiteY2197" fmla="*/ 1150522 h 2601022"/>
              <a:gd name="connsiteX2198" fmla="*/ 6167990 w 10001500"/>
              <a:gd name="connsiteY2198" fmla="*/ 1176114 h 2601022"/>
              <a:gd name="connsiteX2199" fmla="*/ 6097045 w 10001500"/>
              <a:gd name="connsiteY2199" fmla="*/ 1259045 h 2601022"/>
              <a:gd name="connsiteX2200" fmla="*/ 6035818 w 10001500"/>
              <a:gd name="connsiteY2200" fmla="*/ 1349750 h 2601022"/>
              <a:gd name="connsiteX2201" fmla="*/ 6022860 w 10001500"/>
              <a:gd name="connsiteY2201" fmla="*/ 1352342 h 2601022"/>
              <a:gd name="connsiteX2202" fmla="*/ 6013142 w 10001500"/>
              <a:gd name="connsiteY2202" fmla="*/ 1371131 h 2601022"/>
              <a:gd name="connsiteX2203" fmla="*/ 5999536 w 10001500"/>
              <a:gd name="connsiteY2203" fmla="*/ 1386033 h 2601022"/>
              <a:gd name="connsiteX2204" fmla="*/ 5993705 w 10001500"/>
              <a:gd name="connsiteY2204" fmla="*/ 1398019 h 2601022"/>
              <a:gd name="connsiteX2205" fmla="*/ 5983986 w 10001500"/>
              <a:gd name="connsiteY2205" fmla="*/ 1404174 h 2601022"/>
              <a:gd name="connsiteX2206" fmla="*/ 5976212 w 10001500"/>
              <a:gd name="connsiteY2206" fmla="*/ 1430090 h 2601022"/>
              <a:gd name="connsiteX2207" fmla="*/ 5954831 w 10001500"/>
              <a:gd name="connsiteY2207" fmla="*/ 1455358 h 2601022"/>
              <a:gd name="connsiteX2208" fmla="*/ 5937338 w 10001500"/>
              <a:gd name="connsiteY2208" fmla="*/ 1484514 h 2601022"/>
              <a:gd name="connsiteX2209" fmla="*/ 5923408 w 10001500"/>
              <a:gd name="connsiteY2209" fmla="*/ 1524683 h 2601022"/>
              <a:gd name="connsiteX2210" fmla="*/ 5911422 w 10001500"/>
              <a:gd name="connsiteY2210" fmla="*/ 1564853 h 2601022"/>
              <a:gd name="connsiteX2211" fmla="*/ 5919197 w 10001500"/>
              <a:gd name="connsiteY2211" fmla="*/ 1582994 h 2601022"/>
              <a:gd name="connsiteX2212" fmla="*/ 5913041 w 10001500"/>
              <a:gd name="connsiteY2212" fmla="*/ 1603079 h 2601022"/>
              <a:gd name="connsiteX2213" fmla="*/ 5901055 w 10001500"/>
              <a:gd name="connsiteY2213" fmla="*/ 1619276 h 2601022"/>
              <a:gd name="connsiteX2214" fmla="*/ 5885506 w 10001500"/>
              <a:gd name="connsiteY2214" fmla="*/ 1640009 h 2601022"/>
              <a:gd name="connsiteX2215" fmla="*/ 5893281 w 10001500"/>
              <a:gd name="connsiteY2215" fmla="*/ 1663333 h 2601022"/>
              <a:gd name="connsiteX2216" fmla="*/ 5899112 w 10001500"/>
              <a:gd name="connsiteY2216" fmla="*/ 1668516 h 2601022"/>
              <a:gd name="connsiteX2217" fmla="*/ 5901055 w 10001500"/>
              <a:gd name="connsiteY2217" fmla="*/ 1673700 h 2601022"/>
              <a:gd name="connsiteX2218" fmla="*/ 5892308 w 10001500"/>
              <a:gd name="connsiteY2218" fmla="*/ 1711602 h 2601022"/>
              <a:gd name="connsiteX2219" fmla="*/ 5908830 w 10001500"/>
              <a:gd name="connsiteY2219" fmla="*/ 1735898 h 2601022"/>
              <a:gd name="connsiteX2220" fmla="*/ 5914661 w 10001500"/>
              <a:gd name="connsiteY2220" fmla="*/ 1763110 h 2601022"/>
              <a:gd name="connsiteX2221" fmla="*/ 5924380 w 10001500"/>
              <a:gd name="connsiteY2221" fmla="*/ 1790322 h 2601022"/>
              <a:gd name="connsiteX2222" fmla="*/ 5924704 w 10001500"/>
              <a:gd name="connsiteY2222" fmla="*/ 1808463 h 2601022"/>
              <a:gd name="connsiteX2223" fmla="*/ 5926971 w 10001500"/>
              <a:gd name="connsiteY2223" fmla="*/ 1826604 h 2601022"/>
              <a:gd name="connsiteX2224" fmla="*/ 5934422 w 10001500"/>
              <a:gd name="connsiteY2224" fmla="*/ 1820125 h 2601022"/>
              <a:gd name="connsiteX2225" fmla="*/ 5939929 w 10001500"/>
              <a:gd name="connsiteY2225" fmla="*/ 1821421 h 2601022"/>
              <a:gd name="connsiteX2226" fmla="*/ 5937338 w 10001500"/>
              <a:gd name="connsiteY2226" fmla="*/ 1831787 h 2601022"/>
              <a:gd name="connsiteX2227" fmla="*/ 5963254 w 10001500"/>
              <a:gd name="connsiteY2227" fmla="*/ 1826604 h 2601022"/>
              <a:gd name="connsiteX2228" fmla="*/ 5962606 w 10001500"/>
              <a:gd name="connsiteY2228" fmla="*/ 1832759 h 2601022"/>
              <a:gd name="connsiteX2229" fmla="*/ 5965845 w 10001500"/>
              <a:gd name="connsiteY2229" fmla="*/ 1836970 h 2601022"/>
              <a:gd name="connsiteX2230" fmla="*/ 5973296 w 10001500"/>
              <a:gd name="connsiteY2230" fmla="*/ 1834055 h 2601022"/>
              <a:gd name="connsiteX2231" fmla="*/ 5978803 w 10001500"/>
              <a:gd name="connsiteY2231" fmla="*/ 1829196 h 2601022"/>
              <a:gd name="connsiteX2232" fmla="*/ 5986578 w 10001500"/>
              <a:gd name="connsiteY2232" fmla="*/ 1849928 h 2601022"/>
              <a:gd name="connsiteX2233" fmla="*/ 6025452 w 10001500"/>
              <a:gd name="connsiteY2233" fmla="*/ 1855112 h 2601022"/>
              <a:gd name="connsiteX2234" fmla="*/ 6046185 w 10001500"/>
              <a:gd name="connsiteY2234" fmla="*/ 1842153 h 2601022"/>
              <a:gd name="connsiteX2235" fmla="*/ 6076960 w 10001500"/>
              <a:gd name="connsiteY2235" fmla="*/ 1846689 h 2601022"/>
              <a:gd name="connsiteX2236" fmla="*/ 6105791 w 10001500"/>
              <a:gd name="connsiteY2236" fmla="*/ 1855112 h 2601022"/>
              <a:gd name="connsiteX2237" fmla="*/ 6111298 w 10001500"/>
              <a:gd name="connsiteY2237" fmla="*/ 1863534 h 2601022"/>
              <a:gd name="connsiteX2238" fmla="*/ 6118749 w 10001500"/>
              <a:gd name="connsiteY2238" fmla="*/ 1868069 h 2601022"/>
              <a:gd name="connsiteX2239" fmla="*/ 6124580 w 10001500"/>
              <a:gd name="connsiteY2239" fmla="*/ 1863858 h 2601022"/>
              <a:gd name="connsiteX2240" fmla="*/ 6126524 w 10001500"/>
              <a:gd name="connsiteY2240" fmla="*/ 1857703 h 2601022"/>
              <a:gd name="connsiteX2241" fmla="*/ 6196497 w 10001500"/>
              <a:gd name="connsiteY2241" fmla="*/ 1821421 h 2601022"/>
              <a:gd name="connsiteX2242" fmla="*/ 6210427 w 10001500"/>
              <a:gd name="connsiteY2242" fmla="*/ 1815914 h 2601022"/>
              <a:gd name="connsiteX2243" fmla="*/ 6222413 w 10001500"/>
              <a:gd name="connsiteY2243" fmla="*/ 1808463 h 2601022"/>
              <a:gd name="connsiteX2244" fmla="*/ 6241850 w 10001500"/>
              <a:gd name="connsiteY2244" fmla="*/ 1811378 h 2601022"/>
              <a:gd name="connsiteX2245" fmla="*/ 6261287 w 10001500"/>
              <a:gd name="connsiteY2245" fmla="*/ 1816238 h 2601022"/>
              <a:gd name="connsiteX2246" fmla="*/ 6294978 w 10001500"/>
              <a:gd name="connsiteY2246" fmla="*/ 1772181 h 2601022"/>
              <a:gd name="connsiteX2247" fmla="*/ 6341627 w 10001500"/>
              <a:gd name="connsiteY2247" fmla="*/ 1748856 h 2601022"/>
              <a:gd name="connsiteX2248" fmla="*/ 6364951 w 10001500"/>
              <a:gd name="connsiteY2248" fmla="*/ 1751448 h 2601022"/>
              <a:gd name="connsiteX2249" fmla="*/ 6391191 w 10001500"/>
              <a:gd name="connsiteY2249" fmla="*/ 1729743 h 2601022"/>
              <a:gd name="connsiteX2250" fmla="*/ 6419374 w 10001500"/>
              <a:gd name="connsiteY2250" fmla="*/ 1709982 h 2601022"/>
              <a:gd name="connsiteX2251" fmla="*/ 6440107 w 10001500"/>
              <a:gd name="connsiteY2251" fmla="*/ 1704799 h 2601022"/>
              <a:gd name="connsiteX2252" fmla="*/ 6466347 w 10001500"/>
              <a:gd name="connsiteY2252" fmla="*/ 1692813 h 2601022"/>
              <a:gd name="connsiteX2253" fmla="*/ 6486756 w 10001500"/>
              <a:gd name="connsiteY2253" fmla="*/ 1671108 h 2601022"/>
              <a:gd name="connsiteX2254" fmla="*/ 6508460 w 10001500"/>
              <a:gd name="connsiteY2254" fmla="*/ 1656207 h 2601022"/>
              <a:gd name="connsiteX2255" fmla="*/ 6528221 w 10001500"/>
              <a:gd name="connsiteY2255" fmla="*/ 1637417 h 2601022"/>
              <a:gd name="connsiteX2256" fmla="*/ 6576814 w 10001500"/>
              <a:gd name="connsiteY2256" fmla="*/ 1608910 h 2601022"/>
              <a:gd name="connsiteX2257" fmla="*/ 6621519 w 10001500"/>
              <a:gd name="connsiteY2257" fmla="*/ 1572628 h 2601022"/>
              <a:gd name="connsiteX2258" fmla="*/ 6645167 w 10001500"/>
              <a:gd name="connsiteY2258" fmla="*/ 1560317 h 2601022"/>
              <a:gd name="connsiteX2259" fmla="*/ 6670759 w 10001500"/>
              <a:gd name="connsiteY2259" fmla="*/ 1544120 h 2601022"/>
              <a:gd name="connsiteX2260" fmla="*/ 6673351 w 10001500"/>
              <a:gd name="connsiteY2260" fmla="*/ 1544120 h 2601022"/>
              <a:gd name="connsiteX2261" fmla="*/ 6674970 w 10001500"/>
              <a:gd name="connsiteY2261" fmla="*/ 1538937 h 2601022"/>
              <a:gd name="connsiteX2262" fmla="*/ 6678534 w 10001500"/>
              <a:gd name="connsiteY2262" fmla="*/ 1533754 h 2601022"/>
              <a:gd name="connsiteX2263" fmla="*/ 6684365 w 10001500"/>
              <a:gd name="connsiteY2263" fmla="*/ 1537965 h 2601022"/>
              <a:gd name="connsiteX2264" fmla="*/ 6686308 w 10001500"/>
              <a:gd name="connsiteY2264" fmla="*/ 1544120 h 2601022"/>
              <a:gd name="connsiteX2265" fmla="*/ 6704450 w 10001500"/>
              <a:gd name="connsiteY2265" fmla="*/ 1546712 h 2601022"/>
              <a:gd name="connsiteX2266" fmla="*/ 6712224 w 10001500"/>
              <a:gd name="connsiteY2266" fmla="*/ 1528570 h 2601022"/>
              <a:gd name="connsiteX2267" fmla="*/ 6719999 w 10001500"/>
              <a:gd name="connsiteY2267" fmla="*/ 1520796 h 2601022"/>
              <a:gd name="connsiteX2268" fmla="*/ 6720647 w 10001500"/>
              <a:gd name="connsiteY2268" fmla="*/ 1514640 h 2601022"/>
              <a:gd name="connsiteX2269" fmla="*/ 6725183 w 10001500"/>
              <a:gd name="connsiteY2269" fmla="*/ 1510429 h 2601022"/>
              <a:gd name="connsiteX2270" fmla="*/ 6727774 w 10001500"/>
              <a:gd name="connsiteY2270" fmla="*/ 1510429 h 2601022"/>
              <a:gd name="connsiteX2271" fmla="*/ 6748507 w 10001500"/>
              <a:gd name="connsiteY2271" fmla="*/ 1492288 h 2601022"/>
              <a:gd name="connsiteX2272" fmla="*/ 6753366 w 10001500"/>
              <a:gd name="connsiteY2272" fmla="*/ 1477386 h 2601022"/>
              <a:gd name="connsiteX2273" fmla="*/ 6764056 w 10001500"/>
              <a:gd name="connsiteY2273" fmla="*/ 1466372 h 2601022"/>
              <a:gd name="connsiteX2274" fmla="*/ 6767620 w 10001500"/>
              <a:gd name="connsiteY2274" fmla="*/ 1468964 h 2601022"/>
              <a:gd name="connsiteX2275" fmla="*/ 6769239 w 10001500"/>
              <a:gd name="connsiteY2275" fmla="*/ 1471555 h 2601022"/>
              <a:gd name="connsiteX2276" fmla="*/ 6766972 w 10001500"/>
              <a:gd name="connsiteY2276" fmla="*/ 1487105 h 2601022"/>
              <a:gd name="connsiteX2277" fmla="*/ 6774423 w 10001500"/>
              <a:gd name="connsiteY2277" fmla="*/ 1494880 h 2601022"/>
              <a:gd name="connsiteX2278" fmla="*/ 6784789 w 10001500"/>
              <a:gd name="connsiteY2278" fmla="*/ 1494880 h 2601022"/>
              <a:gd name="connsiteX2279" fmla="*/ 6836621 w 10001500"/>
              <a:gd name="connsiteY2279" fmla="*/ 1427498 h 2601022"/>
              <a:gd name="connsiteX2280" fmla="*/ 6849579 w 10001500"/>
              <a:gd name="connsiteY2280" fmla="*/ 1419723 h 2601022"/>
              <a:gd name="connsiteX2281" fmla="*/ 6849579 w 10001500"/>
              <a:gd name="connsiteY2281" fmla="*/ 1414540 h 2601022"/>
              <a:gd name="connsiteX2282" fmla="*/ 6841805 w 10001500"/>
              <a:gd name="connsiteY2282" fmla="*/ 1406766 h 2601022"/>
              <a:gd name="connsiteX2283" fmla="*/ 6880678 w 10001500"/>
              <a:gd name="connsiteY2283" fmla="*/ 1334201 h 2601022"/>
              <a:gd name="connsiteX2284" fmla="*/ 6888453 w 10001500"/>
              <a:gd name="connsiteY2284" fmla="*/ 1329017 h 2601022"/>
              <a:gd name="connsiteX2285" fmla="*/ 6885537 w 10001500"/>
              <a:gd name="connsiteY2285" fmla="*/ 1318975 h 2601022"/>
              <a:gd name="connsiteX2286" fmla="*/ 6880678 w 10001500"/>
              <a:gd name="connsiteY2286" fmla="*/ 1310876 h 2601022"/>
              <a:gd name="connsiteX2287" fmla="*/ 6895904 w 10001500"/>
              <a:gd name="connsiteY2287" fmla="*/ 1288848 h 2601022"/>
              <a:gd name="connsiteX2288" fmla="*/ 6909186 w 10001500"/>
              <a:gd name="connsiteY2288" fmla="*/ 1266819 h 2601022"/>
              <a:gd name="connsiteX2289" fmla="*/ 6918256 w 10001500"/>
              <a:gd name="connsiteY2289" fmla="*/ 1251270 h 2601022"/>
              <a:gd name="connsiteX2290" fmla="*/ 6927327 w 10001500"/>
              <a:gd name="connsiteY2290" fmla="*/ 1235720 h 2601022"/>
              <a:gd name="connsiteX2291" fmla="*/ 6937045 w 10001500"/>
              <a:gd name="connsiteY2291" fmla="*/ 1223410 h 2601022"/>
              <a:gd name="connsiteX2292" fmla="*/ 6942876 w 10001500"/>
              <a:gd name="connsiteY2292" fmla="*/ 1207213 h 2601022"/>
              <a:gd name="connsiteX2293" fmla="*/ 6953243 w 10001500"/>
              <a:gd name="connsiteY2293" fmla="*/ 1203325 h 2601022"/>
              <a:gd name="connsiteX2294" fmla="*/ 6955835 w 10001500"/>
              <a:gd name="connsiteY2294" fmla="*/ 1191663 h 2601022"/>
              <a:gd name="connsiteX2295" fmla="*/ 6955835 w 10001500"/>
              <a:gd name="connsiteY2295" fmla="*/ 1189071 h 2601022"/>
              <a:gd name="connsiteX2296" fmla="*/ 6966201 w 10001500"/>
              <a:gd name="connsiteY2296" fmla="*/ 1165423 h 2601022"/>
              <a:gd name="connsiteX2297" fmla="*/ 6984342 w 10001500"/>
              <a:gd name="connsiteY2297" fmla="*/ 1147606 h 2601022"/>
              <a:gd name="connsiteX2298" fmla="*/ 7007667 w 10001500"/>
              <a:gd name="connsiteY2298" fmla="*/ 1098366 h 2601022"/>
              <a:gd name="connsiteX2299" fmla="*/ 7026779 w 10001500"/>
              <a:gd name="connsiteY2299" fmla="*/ 1075689 h 2601022"/>
              <a:gd name="connsiteX2300" fmla="*/ 7036174 w 10001500"/>
              <a:gd name="connsiteY2300" fmla="*/ 1041350 h 2601022"/>
              <a:gd name="connsiteX2301" fmla="*/ 7057483 w 10001500"/>
              <a:gd name="connsiteY2301" fmla="*/ 1011979 h 2601022"/>
              <a:gd name="connsiteX2302" fmla="*/ 7073608 w 10001500"/>
              <a:gd name="connsiteY2302" fmla="*/ 948053 h 2601022"/>
              <a:gd name="connsiteX2303" fmla="*/ 7082822 w 10001500"/>
              <a:gd name="connsiteY2303" fmla="*/ 901404 h 2601022"/>
              <a:gd name="connsiteX2304" fmla="*/ 7104851 w 10001500"/>
              <a:gd name="connsiteY2304" fmla="*/ 824628 h 2601022"/>
              <a:gd name="connsiteX2305" fmla="*/ 7126880 w 10001500"/>
              <a:gd name="connsiteY2305" fmla="*/ 745909 h 2601022"/>
              <a:gd name="connsiteX2306" fmla="*/ 7108414 w 10001500"/>
              <a:gd name="connsiteY2306" fmla="*/ 708007 h 2601022"/>
              <a:gd name="connsiteX2307" fmla="*/ 7080231 w 10001500"/>
              <a:gd name="connsiteY2307" fmla="*/ 683710 h 2601022"/>
              <a:gd name="connsiteX2308" fmla="*/ 7071808 w 10001500"/>
              <a:gd name="connsiteY2308" fmla="*/ 686950 h 2601022"/>
              <a:gd name="connsiteX2309" fmla="*/ 7067273 w 10001500"/>
              <a:gd name="connsiteY2309" fmla="*/ 694077 h 2601022"/>
              <a:gd name="connsiteX2310" fmla="*/ 7031315 w 10001500"/>
              <a:gd name="connsiteY2310" fmla="*/ 671400 h 2601022"/>
              <a:gd name="connsiteX2311" fmla="*/ 6997300 w 10001500"/>
              <a:gd name="connsiteY2311" fmla="*/ 652611 h 2601022"/>
              <a:gd name="connsiteX2312" fmla="*/ 6986610 w 10001500"/>
              <a:gd name="connsiteY2312" fmla="*/ 658118 h 2601022"/>
              <a:gd name="connsiteX2313" fmla="*/ 6958426 w 10001500"/>
              <a:gd name="connsiteY2313" fmla="*/ 650019 h 2601022"/>
              <a:gd name="connsiteX2314" fmla="*/ 6953243 w 10001500"/>
              <a:gd name="connsiteY2314" fmla="*/ 631878 h 2601022"/>
              <a:gd name="connsiteX2315" fmla="*/ 6945468 w 10001500"/>
              <a:gd name="connsiteY2315" fmla="*/ 629287 h 2601022"/>
              <a:gd name="connsiteX2316" fmla="*/ 6929919 w 10001500"/>
              <a:gd name="connsiteY2316" fmla="*/ 637062 h 2601022"/>
              <a:gd name="connsiteX2317" fmla="*/ 6909186 w 10001500"/>
              <a:gd name="connsiteY2317" fmla="*/ 621512 h 2601022"/>
              <a:gd name="connsiteX2318" fmla="*/ 6896228 w 10001500"/>
              <a:gd name="connsiteY2318" fmla="*/ 626695 h 2601022"/>
              <a:gd name="connsiteX2319" fmla="*/ 6876791 w 10001500"/>
              <a:gd name="connsiteY2319" fmla="*/ 623456 h 2601022"/>
              <a:gd name="connsiteX2320" fmla="*/ 6857354 w 10001500"/>
              <a:gd name="connsiteY2320" fmla="*/ 624104 h 2601022"/>
              <a:gd name="connsiteX2321" fmla="*/ 5740376 w 10001500"/>
              <a:gd name="connsiteY2321" fmla="*/ 600779 h 2601022"/>
              <a:gd name="connsiteX2322" fmla="*/ 5737785 w 10001500"/>
              <a:gd name="connsiteY2322" fmla="*/ 601103 h 2601022"/>
              <a:gd name="connsiteX2323" fmla="*/ 5735193 w 10001500"/>
              <a:gd name="connsiteY2323" fmla="*/ 603371 h 2601022"/>
              <a:gd name="connsiteX2324" fmla="*/ 5737785 w 10001500"/>
              <a:gd name="connsiteY2324" fmla="*/ 605963 h 2601022"/>
              <a:gd name="connsiteX2325" fmla="*/ 5740376 w 10001500"/>
              <a:gd name="connsiteY2325" fmla="*/ 600779 h 2601022"/>
              <a:gd name="connsiteX2326" fmla="*/ 3283717 w 10001500"/>
              <a:gd name="connsiteY2326" fmla="*/ 600029 h 2601022"/>
              <a:gd name="connsiteX2327" fmla="*/ 3283717 w 10001500"/>
              <a:gd name="connsiteY2327" fmla="*/ 619472 h 2601022"/>
              <a:gd name="connsiteX2328" fmla="*/ 3292359 w 10001500"/>
              <a:gd name="connsiteY2328" fmla="*/ 621632 h 2601022"/>
              <a:gd name="connsiteX2329" fmla="*/ 3292359 w 10001500"/>
              <a:gd name="connsiteY2329" fmla="*/ 604350 h 2601022"/>
              <a:gd name="connsiteX2330" fmla="*/ 9282114 w 10001500"/>
              <a:gd name="connsiteY2330" fmla="*/ 572484 h 2601022"/>
              <a:gd name="connsiteX2331" fmla="*/ 9288595 w 10001500"/>
              <a:gd name="connsiteY2331" fmla="*/ 578965 h 2601022"/>
              <a:gd name="connsiteX2332" fmla="*/ 9292916 w 10001500"/>
              <a:gd name="connsiteY2332" fmla="*/ 578695 h 2601022"/>
              <a:gd name="connsiteX2333" fmla="*/ 9297236 w 10001500"/>
              <a:gd name="connsiteY2333" fmla="*/ 576805 h 2601022"/>
              <a:gd name="connsiteX2334" fmla="*/ 9294536 w 10001500"/>
              <a:gd name="connsiteY2334" fmla="*/ 573025 h 2601022"/>
              <a:gd name="connsiteX2335" fmla="*/ 9288595 w 10001500"/>
              <a:gd name="connsiteY2335" fmla="*/ 572484 h 2601022"/>
              <a:gd name="connsiteX2336" fmla="*/ 5158873 w 10001500"/>
              <a:gd name="connsiteY2336" fmla="*/ 569785 h 2601022"/>
              <a:gd name="connsiteX2337" fmla="*/ 5146721 w 10001500"/>
              <a:gd name="connsiteY2337" fmla="*/ 595709 h 2601022"/>
              <a:gd name="connsiteX2338" fmla="*/ 5139429 w 10001500"/>
              <a:gd name="connsiteY2338" fmla="*/ 621632 h 2601022"/>
              <a:gd name="connsiteX2339" fmla="*/ 5143750 w 10001500"/>
              <a:gd name="connsiteY2339" fmla="*/ 623793 h 2601022"/>
              <a:gd name="connsiteX2340" fmla="*/ 5154552 w 10001500"/>
              <a:gd name="connsiteY2340" fmla="*/ 623793 h 2601022"/>
              <a:gd name="connsiteX2341" fmla="*/ 5178315 w 10001500"/>
              <a:gd name="connsiteY2341" fmla="*/ 593548 h 2601022"/>
              <a:gd name="connsiteX2342" fmla="*/ 4986048 w 10001500"/>
              <a:gd name="connsiteY2342" fmla="*/ 569785 h 2601022"/>
              <a:gd name="connsiteX2343" fmla="*/ 4984157 w 10001500"/>
              <a:gd name="connsiteY2343" fmla="*/ 573296 h 2601022"/>
              <a:gd name="connsiteX2344" fmla="*/ 4983887 w 10001500"/>
              <a:gd name="connsiteY2344" fmla="*/ 578426 h 2601022"/>
              <a:gd name="connsiteX2345" fmla="*/ 4966603 w 10001500"/>
              <a:gd name="connsiteY2345" fmla="*/ 584907 h 2601022"/>
              <a:gd name="connsiteX2346" fmla="*/ 4953643 w 10001500"/>
              <a:gd name="connsiteY2346" fmla="*/ 580587 h 2601022"/>
              <a:gd name="connsiteX2347" fmla="*/ 4949322 w 10001500"/>
              <a:gd name="connsiteY2347" fmla="*/ 604350 h 2601022"/>
              <a:gd name="connsiteX2348" fmla="*/ 4932039 w 10001500"/>
              <a:gd name="connsiteY2348" fmla="*/ 632434 h 2601022"/>
              <a:gd name="connsiteX2349" fmla="*/ 4936360 w 10001500"/>
              <a:gd name="connsiteY2349" fmla="*/ 641075 h 2601022"/>
              <a:gd name="connsiteX2350" fmla="*/ 4962285 w 10001500"/>
              <a:gd name="connsiteY2350" fmla="*/ 638915 h 2601022"/>
              <a:gd name="connsiteX2351" fmla="*/ 4970924 w 10001500"/>
              <a:gd name="connsiteY2351" fmla="*/ 628384 h 2601022"/>
              <a:gd name="connsiteX2352" fmla="*/ 4986048 w 10001500"/>
              <a:gd name="connsiteY2352" fmla="*/ 619472 h 2601022"/>
              <a:gd name="connsiteX2353" fmla="*/ 4988208 w 10001500"/>
              <a:gd name="connsiteY2353" fmla="*/ 612991 h 2601022"/>
              <a:gd name="connsiteX2354" fmla="*/ 4984157 w 10001500"/>
              <a:gd name="connsiteY2354" fmla="*/ 600299 h 2601022"/>
              <a:gd name="connsiteX2355" fmla="*/ 4975245 w 10001500"/>
              <a:gd name="connsiteY2355" fmla="*/ 589228 h 2601022"/>
              <a:gd name="connsiteX2356" fmla="*/ 4986048 w 10001500"/>
              <a:gd name="connsiteY2356" fmla="*/ 578426 h 2601022"/>
              <a:gd name="connsiteX2357" fmla="*/ 4992798 w 10001500"/>
              <a:gd name="connsiteY2357" fmla="*/ 582747 h 2601022"/>
              <a:gd name="connsiteX2358" fmla="*/ 5001170 w 10001500"/>
              <a:gd name="connsiteY2358" fmla="*/ 587067 h 2601022"/>
              <a:gd name="connsiteX2359" fmla="*/ 4995228 w 10001500"/>
              <a:gd name="connsiteY2359" fmla="*/ 576806 h 2601022"/>
              <a:gd name="connsiteX2360" fmla="*/ 4986048 w 10001500"/>
              <a:gd name="connsiteY2360" fmla="*/ 569785 h 2601022"/>
              <a:gd name="connsiteX2361" fmla="*/ 5825899 w 10001500"/>
              <a:gd name="connsiteY2361" fmla="*/ 569680 h 2601022"/>
              <a:gd name="connsiteX2362" fmla="*/ 5805167 w 10001500"/>
              <a:gd name="connsiteY2362" fmla="*/ 577455 h 2601022"/>
              <a:gd name="connsiteX2363" fmla="*/ 5789616 w 10001500"/>
              <a:gd name="connsiteY2363" fmla="*/ 574863 h 2601022"/>
              <a:gd name="connsiteX2364" fmla="*/ 5745560 w 10001500"/>
              <a:gd name="connsiteY2364" fmla="*/ 595596 h 2601022"/>
              <a:gd name="connsiteX2365" fmla="*/ 5761109 w 10001500"/>
              <a:gd name="connsiteY2365" fmla="*/ 600779 h 2601022"/>
              <a:gd name="connsiteX2366" fmla="*/ 5784433 w 10001500"/>
              <a:gd name="connsiteY2366" fmla="*/ 587821 h 2601022"/>
              <a:gd name="connsiteX2367" fmla="*/ 5791237 w 10001500"/>
              <a:gd name="connsiteY2367" fmla="*/ 581990 h 2601022"/>
              <a:gd name="connsiteX2368" fmla="*/ 5799983 w 10001500"/>
              <a:gd name="connsiteY2368" fmla="*/ 580047 h 2601022"/>
              <a:gd name="connsiteX2369" fmla="*/ 5805167 w 10001500"/>
              <a:gd name="connsiteY2369" fmla="*/ 580371 h 2601022"/>
              <a:gd name="connsiteX2370" fmla="*/ 5810350 w 10001500"/>
              <a:gd name="connsiteY2370" fmla="*/ 582638 h 2601022"/>
              <a:gd name="connsiteX2371" fmla="*/ 9323160 w 10001500"/>
              <a:gd name="connsiteY2371" fmla="*/ 563843 h 2601022"/>
              <a:gd name="connsiteX2372" fmla="*/ 9324511 w 10001500"/>
              <a:gd name="connsiteY2372" fmla="*/ 568974 h 2601022"/>
              <a:gd name="connsiteX2373" fmla="*/ 9327481 w 10001500"/>
              <a:gd name="connsiteY2373" fmla="*/ 572484 h 2601022"/>
              <a:gd name="connsiteX2374" fmla="*/ 9331262 w 10001500"/>
              <a:gd name="connsiteY2374" fmla="*/ 570054 h 2601022"/>
              <a:gd name="connsiteX2375" fmla="*/ 9331802 w 10001500"/>
              <a:gd name="connsiteY2375" fmla="*/ 566004 h 2601022"/>
              <a:gd name="connsiteX2376" fmla="*/ 6390867 w 10001500"/>
              <a:gd name="connsiteY2376" fmla="*/ 559314 h 2601022"/>
              <a:gd name="connsiteX2377" fmla="*/ 6398642 w 10001500"/>
              <a:gd name="connsiteY2377" fmla="*/ 564497 h 2601022"/>
              <a:gd name="connsiteX2378" fmla="*/ 6403825 w 10001500"/>
              <a:gd name="connsiteY2378" fmla="*/ 559314 h 2601022"/>
              <a:gd name="connsiteX2379" fmla="*/ 5851815 w 10001500"/>
              <a:gd name="connsiteY2379" fmla="*/ 551539 h 2601022"/>
              <a:gd name="connsiteX2380" fmla="*/ 5849223 w 10001500"/>
              <a:gd name="connsiteY2380" fmla="*/ 554131 h 2601022"/>
              <a:gd name="connsiteX2381" fmla="*/ 5862182 w 10001500"/>
              <a:gd name="connsiteY2381" fmla="*/ 556722 h 2601022"/>
              <a:gd name="connsiteX2382" fmla="*/ 5867365 w 10001500"/>
              <a:gd name="connsiteY2382" fmla="*/ 551539 h 2601022"/>
              <a:gd name="connsiteX2383" fmla="*/ 5858618 w 10001500"/>
              <a:gd name="connsiteY2383" fmla="*/ 553483 h 2601022"/>
              <a:gd name="connsiteX2384" fmla="*/ 5851815 w 10001500"/>
              <a:gd name="connsiteY2384" fmla="*/ 551539 h 2601022"/>
              <a:gd name="connsiteX2385" fmla="*/ 8992416 w 10001500"/>
              <a:gd name="connsiteY2385" fmla="*/ 548505 h 2601022"/>
              <a:gd name="connsiteX2386" fmla="*/ 8992632 w 10001500"/>
              <a:gd name="connsiteY2386" fmla="*/ 548721 h 2601022"/>
              <a:gd name="connsiteX2387" fmla="*/ 8994792 w 10001500"/>
              <a:gd name="connsiteY2387" fmla="*/ 548721 h 2601022"/>
              <a:gd name="connsiteX2388" fmla="*/ 5911422 w 10001500"/>
              <a:gd name="connsiteY2388" fmla="*/ 535989 h 2601022"/>
              <a:gd name="connsiteX2389" fmla="*/ 5908830 w 10001500"/>
              <a:gd name="connsiteY2389" fmla="*/ 538581 h 2601022"/>
              <a:gd name="connsiteX2390" fmla="*/ 5916605 w 10001500"/>
              <a:gd name="connsiteY2390" fmla="*/ 541172 h 2601022"/>
              <a:gd name="connsiteX2391" fmla="*/ 5921788 w 10001500"/>
              <a:gd name="connsiteY2391" fmla="*/ 538581 h 2601022"/>
              <a:gd name="connsiteX2392" fmla="*/ 5916605 w 10001500"/>
              <a:gd name="connsiteY2392" fmla="*/ 536313 h 2601022"/>
              <a:gd name="connsiteX2393" fmla="*/ 5911422 w 10001500"/>
              <a:gd name="connsiteY2393" fmla="*/ 535989 h 2601022"/>
              <a:gd name="connsiteX2394" fmla="*/ 9066082 w 10001500"/>
              <a:gd name="connsiteY2394" fmla="*/ 531438 h 2601022"/>
              <a:gd name="connsiteX2395" fmla="*/ 9062032 w 10001500"/>
              <a:gd name="connsiteY2395" fmla="*/ 536029 h 2601022"/>
              <a:gd name="connsiteX2396" fmla="*/ 9059602 w 10001500"/>
              <a:gd name="connsiteY2396" fmla="*/ 542240 h 2601022"/>
              <a:gd name="connsiteX2397" fmla="*/ 9063112 w 10001500"/>
              <a:gd name="connsiteY2397" fmla="*/ 546020 h 2601022"/>
              <a:gd name="connsiteX2398" fmla="*/ 9068243 w 10001500"/>
              <a:gd name="connsiteY2398" fmla="*/ 546560 h 2601022"/>
              <a:gd name="connsiteX2399" fmla="*/ 9109289 w 10001500"/>
              <a:gd name="connsiteY2399" fmla="*/ 544400 h 2601022"/>
              <a:gd name="connsiteX2400" fmla="*/ 9108749 w 10001500"/>
              <a:gd name="connsiteY2400" fmla="*/ 537109 h 2601022"/>
              <a:gd name="connsiteX2401" fmla="*/ 9104968 w 10001500"/>
              <a:gd name="connsiteY2401" fmla="*/ 531438 h 2601022"/>
              <a:gd name="connsiteX2402" fmla="*/ 9102808 w 10001500"/>
              <a:gd name="connsiteY2402" fmla="*/ 531438 h 2601022"/>
              <a:gd name="connsiteX2403" fmla="*/ 9098488 w 10001500"/>
              <a:gd name="connsiteY2403" fmla="*/ 533869 h 2601022"/>
              <a:gd name="connsiteX2404" fmla="*/ 9094166 w 10001500"/>
              <a:gd name="connsiteY2404" fmla="*/ 537919 h 2601022"/>
              <a:gd name="connsiteX2405" fmla="*/ 9141694 w 10001500"/>
              <a:gd name="connsiteY2405" fmla="*/ 520637 h 2601022"/>
              <a:gd name="connsiteX2406" fmla="*/ 9134943 w 10001500"/>
              <a:gd name="connsiteY2406" fmla="*/ 524417 h 2601022"/>
              <a:gd name="connsiteX2407" fmla="*/ 9133052 w 10001500"/>
              <a:gd name="connsiteY2407" fmla="*/ 531438 h 2601022"/>
              <a:gd name="connsiteX2408" fmla="*/ 9133052 w 10001500"/>
              <a:gd name="connsiteY2408" fmla="*/ 537919 h 2601022"/>
              <a:gd name="connsiteX2409" fmla="*/ 9129002 w 10001500"/>
              <a:gd name="connsiteY2409" fmla="*/ 538189 h 2601022"/>
              <a:gd name="connsiteX2410" fmla="*/ 9126572 w 10001500"/>
              <a:gd name="connsiteY2410" fmla="*/ 540080 h 2601022"/>
              <a:gd name="connsiteX2411" fmla="*/ 9129002 w 10001500"/>
              <a:gd name="connsiteY2411" fmla="*/ 543050 h 2601022"/>
              <a:gd name="connsiteX2412" fmla="*/ 9133052 w 10001500"/>
              <a:gd name="connsiteY2412" fmla="*/ 544400 h 2601022"/>
              <a:gd name="connsiteX2413" fmla="*/ 9139803 w 10001500"/>
              <a:gd name="connsiteY2413" fmla="*/ 540349 h 2601022"/>
              <a:gd name="connsiteX2414" fmla="*/ 9141694 w 10001500"/>
              <a:gd name="connsiteY2414" fmla="*/ 531438 h 2601022"/>
              <a:gd name="connsiteX2415" fmla="*/ 9146824 w 10001500"/>
              <a:gd name="connsiteY2415" fmla="*/ 527928 h 2601022"/>
              <a:gd name="connsiteX2416" fmla="*/ 9150335 w 10001500"/>
              <a:gd name="connsiteY2416" fmla="*/ 522797 h 2601022"/>
              <a:gd name="connsiteX2417" fmla="*/ 9146824 w 10001500"/>
              <a:gd name="connsiteY2417" fmla="*/ 520907 h 2601022"/>
              <a:gd name="connsiteX2418" fmla="*/ 9141694 w 10001500"/>
              <a:gd name="connsiteY2418" fmla="*/ 520637 h 2601022"/>
              <a:gd name="connsiteX2419" fmla="*/ 5180475 w 10001500"/>
              <a:gd name="connsiteY2419" fmla="*/ 504975 h 2601022"/>
              <a:gd name="connsiteX2420" fmla="*/ 5191008 w 10001500"/>
              <a:gd name="connsiteY2420" fmla="*/ 506866 h 2601022"/>
              <a:gd name="connsiteX2421" fmla="*/ 5199919 w 10001500"/>
              <a:gd name="connsiteY2421" fmla="*/ 513617 h 2601022"/>
              <a:gd name="connsiteX2422" fmla="*/ 5193707 w 10001500"/>
              <a:gd name="connsiteY2422" fmla="*/ 524418 h 2601022"/>
              <a:gd name="connsiteX2423" fmla="*/ 5182636 w 10001500"/>
              <a:gd name="connsiteY2423" fmla="*/ 528739 h 2601022"/>
              <a:gd name="connsiteX2424" fmla="*/ 5183447 w 10001500"/>
              <a:gd name="connsiteY2424" fmla="*/ 533059 h 2601022"/>
              <a:gd name="connsiteX2425" fmla="*/ 5182636 w 10001500"/>
              <a:gd name="connsiteY2425" fmla="*/ 537380 h 2601022"/>
              <a:gd name="connsiteX2426" fmla="*/ 5177776 w 10001500"/>
              <a:gd name="connsiteY2426" fmla="*/ 529279 h 2601022"/>
              <a:gd name="connsiteX2427" fmla="*/ 5176156 w 10001500"/>
              <a:gd name="connsiteY2427" fmla="*/ 517937 h 2601022"/>
              <a:gd name="connsiteX2428" fmla="*/ 5178315 w 10001500"/>
              <a:gd name="connsiteY2428" fmla="*/ 512267 h 2601022"/>
              <a:gd name="connsiteX2429" fmla="*/ 5180475 w 10001500"/>
              <a:gd name="connsiteY2429" fmla="*/ 504975 h 2601022"/>
              <a:gd name="connsiteX2430" fmla="*/ 2381677 w 10001500"/>
              <a:gd name="connsiteY2430" fmla="*/ 491919 h 2601022"/>
              <a:gd name="connsiteX2431" fmla="*/ 2412777 w 10001500"/>
              <a:gd name="connsiteY2431" fmla="*/ 499694 h 2601022"/>
              <a:gd name="connsiteX2432" fmla="*/ 2418932 w 10001500"/>
              <a:gd name="connsiteY2432" fmla="*/ 500666 h 2601022"/>
              <a:gd name="connsiteX2433" fmla="*/ 2423143 w 10001500"/>
              <a:gd name="connsiteY2433" fmla="*/ 499694 h 2601022"/>
              <a:gd name="connsiteX2434" fmla="*/ 2415368 w 10001500"/>
              <a:gd name="connsiteY2434" fmla="*/ 497102 h 2601022"/>
              <a:gd name="connsiteX2435" fmla="*/ 6033227 w 10001500"/>
              <a:gd name="connsiteY2435" fmla="*/ 432325 h 2601022"/>
              <a:gd name="connsiteX2436" fmla="*/ 6011846 w 10001500"/>
              <a:gd name="connsiteY2436" fmla="*/ 441396 h 2601022"/>
              <a:gd name="connsiteX2437" fmla="*/ 5994353 w 10001500"/>
              <a:gd name="connsiteY2437" fmla="*/ 458241 h 2601022"/>
              <a:gd name="connsiteX2438" fmla="*/ 6017677 w 10001500"/>
              <a:gd name="connsiteY2438" fmla="*/ 453058 h 2601022"/>
              <a:gd name="connsiteX2439" fmla="*/ 6031283 w 10001500"/>
              <a:gd name="connsiteY2439" fmla="*/ 452410 h 2601022"/>
              <a:gd name="connsiteX2440" fmla="*/ 6041001 w 10001500"/>
              <a:gd name="connsiteY2440" fmla="*/ 447875 h 2601022"/>
              <a:gd name="connsiteX2441" fmla="*/ 6043593 w 10001500"/>
              <a:gd name="connsiteY2441" fmla="*/ 434917 h 2601022"/>
              <a:gd name="connsiteX2442" fmla="*/ 6033227 w 10001500"/>
              <a:gd name="connsiteY2442" fmla="*/ 432325 h 2601022"/>
              <a:gd name="connsiteX2443" fmla="*/ 2184716 w 10001500"/>
              <a:gd name="connsiteY2443" fmla="*/ 432313 h 2601022"/>
              <a:gd name="connsiteX2444" fmla="*/ 2180829 w 10001500"/>
              <a:gd name="connsiteY2444" fmla="*/ 432637 h 2601022"/>
              <a:gd name="connsiteX2445" fmla="*/ 2176941 w 10001500"/>
              <a:gd name="connsiteY2445" fmla="*/ 434904 h 2601022"/>
              <a:gd name="connsiteX2446" fmla="*/ 2179533 w 10001500"/>
              <a:gd name="connsiteY2446" fmla="*/ 442679 h 2601022"/>
              <a:gd name="connsiteX2447" fmla="*/ 2257281 w 10001500"/>
              <a:gd name="connsiteY2447" fmla="*/ 447863 h 2601022"/>
              <a:gd name="connsiteX2448" fmla="*/ 2278661 w 10001500"/>
              <a:gd name="connsiteY2448" fmla="*/ 446567 h 2601022"/>
              <a:gd name="connsiteX2449" fmla="*/ 2296155 w 10001500"/>
              <a:gd name="connsiteY2449" fmla="*/ 437496 h 2601022"/>
              <a:gd name="connsiteX2450" fmla="*/ 2240436 w 10001500"/>
              <a:gd name="connsiteY2450" fmla="*/ 433933 h 2601022"/>
              <a:gd name="connsiteX2451" fmla="*/ 2184716 w 10001500"/>
              <a:gd name="connsiteY2451" fmla="*/ 432313 h 2601022"/>
              <a:gd name="connsiteX2452" fmla="*/ 9703376 w 10001500"/>
              <a:gd name="connsiteY2452" fmla="*/ 414781 h 2601022"/>
              <a:gd name="connsiteX2453" fmla="*/ 9711748 w 10001500"/>
              <a:gd name="connsiteY2453" fmla="*/ 419102 h 2601022"/>
              <a:gd name="connsiteX2454" fmla="*/ 9718498 w 10001500"/>
              <a:gd name="connsiteY2454" fmla="*/ 423422 h 2601022"/>
              <a:gd name="connsiteX2455" fmla="*/ 9712018 w 10001500"/>
              <a:gd name="connsiteY2455" fmla="*/ 438544 h 2601022"/>
              <a:gd name="connsiteX2456" fmla="*/ 9703376 w 10001500"/>
              <a:gd name="connsiteY2456" fmla="*/ 434224 h 2601022"/>
              <a:gd name="connsiteX2457" fmla="*/ 9694735 w 10001500"/>
              <a:gd name="connsiteY2457" fmla="*/ 429903 h 2601022"/>
              <a:gd name="connsiteX2458" fmla="*/ 9701486 w 10001500"/>
              <a:gd name="connsiteY2458" fmla="*/ 423963 h 2601022"/>
              <a:gd name="connsiteX2459" fmla="*/ 9703376 w 10001500"/>
              <a:gd name="connsiteY2459" fmla="*/ 414781 h 2601022"/>
              <a:gd name="connsiteX2460" fmla="*/ 6090242 w 10001500"/>
              <a:gd name="connsiteY2460" fmla="*/ 409001 h 2601022"/>
              <a:gd name="connsiteX2461" fmla="*/ 6082467 w 10001500"/>
              <a:gd name="connsiteY2461" fmla="*/ 411593 h 2601022"/>
              <a:gd name="connsiteX2462" fmla="*/ 6083115 w 10001500"/>
              <a:gd name="connsiteY2462" fmla="*/ 417748 h 2601022"/>
              <a:gd name="connsiteX2463" fmla="*/ 6087650 w 10001500"/>
              <a:gd name="connsiteY2463" fmla="*/ 421959 h 2601022"/>
              <a:gd name="connsiteX2464" fmla="*/ 6090242 w 10001500"/>
              <a:gd name="connsiteY2464" fmla="*/ 416776 h 2601022"/>
              <a:gd name="connsiteX2465" fmla="*/ 6098016 w 10001500"/>
              <a:gd name="connsiteY2465" fmla="*/ 409001 h 2601022"/>
              <a:gd name="connsiteX2466" fmla="*/ 6206863 w 10001500"/>
              <a:gd name="connsiteY2466" fmla="*/ 364944 h 2601022"/>
              <a:gd name="connsiteX2467" fmla="*/ 6196497 w 10001500"/>
              <a:gd name="connsiteY2467" fmla="*/ 373043 h 2601022"/>
              <a:gd name="connsiteX2468" fmla="*/ 6186131 w 10001500"/>
              <a:gd name="connsiteY2468" fmla="*/ 383085 h 2601022"/>
              <a:gd name="connsiteX2469" fmla="*/ 6165398 w 10001500"/>
              <a:gd name="connsiteY2469" fmla="*/ 390536 h 2601022"/>
              <a:gd name="connsiteX2470" fmla="*/ 6144665 w 10001500"/>
              <a:gd name="connsiteY2470" fmla="*/ 396043 h 2601022"/>
              <a:gd name="connsiteX2471" fmla="*/ 6167990 w 10001500"/>
              <a:gd name="connsiteY2471" fmla="*/ 398635 h 2601022"/>
              <a:gd name="connsiteX2472" fmla="*/ 6179976 w 10001500"/>
              <a:gd name="connsiteY2472" fmla="*/ 386973 h 2601022"/>
              <a:gd name="connsiteX2473" fmla="*/ 6201680 w 10001500"/>
              <a:gd name="connsiteY2473" fmla="*/ 383085 h 2601022"/>
              <a:gd name="connsiteX2474" fmla="*/ 6204272 w 10001500"/>
              <a:gd name="connsiteY2474" fmla="*/ 380494 h 2601022"/>
              <a:gd name="connsiteX2475" fmla="*/ 6211723 w 10001500"/>
              <a:gd name="connsiteY2475" fmla="*/ 377254 h 2601022"/>
              <a:gd name="connsiteX2476" fmla="*/ 6217230 w 10001500"/>
              <a:gd name="connsiteY2476" fmla="*/ 370127 h 2601022"/>
              <a:gd name="connsiteX2477" fmla="*/ 6213019 w 10001500"/>
              <a:gd name="connsiteY2477" fmla="*/ 366564 h 2601022"/>
              <a:gd name="connsiteX2478" fmla="*/ 6206863 w 10001500"/>
              <a:gd name="connsiteY2478" fmla="*/ 364944 h 2601022"/>
              <a:gd name="connsiteX2479" fmla="*/ 6828846 w 10001500"/>
              <a:gd name="connsiteY2479" fmla="*/ 209448 h 2601022"/>
              <a:gd name="connsiteX2480" fmla="*/ 6846663 w 10001500"/>
              <a:gd name="connsiteY2480" fmla="*/ 214308 h 2601022"/>
              <a:gd name="connsiteX2481" fmla="*/ 6862537 w 10001500"/>
              <a:gd name="connsiteY2481" fmla="*/ 209448 h 2601022"/>
              <a:gd name="connsiteX2482" fmla="*/ 6904003 w 10001500"/>
              <a:gd name="connsiteY2482" fmla="*/ 217223 h 2601022"/>
              <a:gd name="connsiteX2483" fmla="*/ 6916960 w 10001500"/>
              <a:gd name="connsiteY2483" fmla="*/ 209448 h 2601022"/>
              <a:gd name="connsiteX2484" fmla="*/ 6976891 w 10001500"/>
              <a:gd name="connsiteY2484" fmla="*/ 219815 h 2601022"/>
              <a:gd name="connsiteX2485" fmla="*/ 7038766 w 10001500"/>
              <a:gd name="connsiteY2485" fmla="*/ 230181 h 2601022"/>
              <a:gd name="connsiteX2486" fmla="*/ 7089626 w 10001500"/>
              <a:gd name="connsiteY2486" fmla="*/ 236012 h 2601022"/>
              <a:gd name="connsiteX2487" fmla="*/ 7142429 w 10001500"/>
              <a:gd name="connsiteY2487" fmla="*/ 253505 h 2601022"/>
              <a:gd name="connsiteX2488" fmla="*/ 7162514 w 10001500"/>
              <a:gd name="connsiteY2488" fmla="*/ 270999 h 2601022"/>
              <a:gd name="connsiteX2489" fmla="*/ 7194261 w 10001500"/>
              <a:gd name="connsiteY2489" fmla="*/ 276830 h 2601022"/>
              <a:gd name="connsiteX2490" fmla="*/ 7240262 w 10001500"/>
              <a:gd name="connsiteY2490" fmla="*/ 297563 h 2601022"/>
              <a:gd name="connsiteX2491" fmla="*/ 7282375 w 10001500"/>
              <a:gd name="connsiteY2491" fmla="*/ 326070 h 2601022"/>
              <a:gd name="connsiteX2492" fmla="*/ 7295333 w 10001500"/>
              <a:gd name="connsiteY2492" fmla="*/ 332225 h 2601022"/>
              <a:gd name="connsiteX2493" fmla="*/ 7308291 w 10001500"/>
              <a:gd name="connsiteY2493" fmla="*/ 336436 h 2601022"/>
              <a:gd name="connsiteX2494" fmla="*/ 7326432 w 10001500"/>
              <a:gd name="connsiteY2494" fmla="*/ 336436 h 2601022"/>
              <a:gd name="connsiteX2495" fmla="*/ 7375349 w 10001500"/>
              <a:gd name="connsiteY2495" fmla="*/ 366888 h 2601022"/>
              <a:gd name="connsiteX2496" fmla="*/ 7414546 w 10001500"/>
              <a:gd name="connsiteY2496" fmla="*/ 409001 h 2601022"/>
              <a:gd name="connsiteX2497" fmla="*/ 7425237 w 10001500"/>
              <a:gd name="connsiteY2497" fmla="*/ 430058 h 2601022"/>
              <a:gd name="connsiteX2498" fmla="*/ 7445646 w 10001500"/>
              <a:gd name="connsiteY2498" fmla="*/ 445284 h 2601022"/>
              <a:gd name="connsiteX2499" fmla="*/ 7453745 w 10001500"/>
              <a:gd name="connsiteY2499" fmla="*/ 454354 h 2601022"/>
              <a:gd name="connsiteX2500" fmla="*/ 7463787 w 10001500"/>
              <a:gd name="connsiteY2500" fmla="*/ 463425 h 2601022"/>
              <a:gd name="connsiteX2501" fmla="*/ 7463787 w 10001500"/>
              <a:gd name="connsiteY2501" fmla="*/ 466017 h 2601022"/>
              <a:gd name="connsiteX2502" fmla="*/ 7472858 w 10001500"/>
              <a:gd name="connsiteY2502" fmla="*/ 473791 h 2601022"/>
              <a:gd name="connsiteX2503" fmla="*/ 7481928 w 10001500"/>
              <a:gd name="connsiteY2503" fmla="*/ 481566 h 2601022"/>
              <a:gd name="connsiteX2504" fmla="*/ 7502661 w 10001500"/>
              <a:gd name="connsiteY2504" fmla="*/ 525623 h 2601022"/>
              <a:gd name="connsiteX2505" fmla="*/ 7514647 w 10001500"/>
              <a:gd name="connsiteY2505" fmla="*/ 530482 h 2601022"/>
              <a:gd name="connsiteX2506" fmla="*/ 7520802 w 10001500"/>
              <a:gd name="connsiteY2506" fmla="*/ 541172 h 2601022"/>
              <a:gd name="connsiteX2507" fmla="*/ 7520802 w 10001500"/>
              <a:gd name="connsiteY2507" fmla="*/ 546356 h 2601022"/>
              <a:gd name="connsiteX2508" fmla="*/ 7532788 w 10001500"/>
              <a:gd name="connsiteY2508" fmla="*/ 565793 h 2601022"/>
              <a:gd name="connsiteX2509" fmla="*/ 7538944 w 10001500"/>
              <a:gd name="connsiteY2509" fmla="*/ 585230 h 2601022"/>
              <a:gd name="connsiteX2510" fmla="*/ 7536352 w 10001500"/>
              <a:gd name="connsiteY2510" fmla="*/ 595596 h 2601022"/>
              <a:gd name="connsiteX2511" fmla="*/ 7554493 w 10001500"/>
              <a:gd name="connsiteY2511" fmla="*/ 616329 h 2601022"/>
              <a:gd name="connsiteX2512" fmla="*/ 7566479 w 10001500"/>
              <a:gd name="connsiteY2512" fmla="*/ 666865 h 2601022"/>
              <a:gd name="connsiteX2513" fmla="*/ 7580409 w 10001500"/>
              <a:gd name="connsiteY2513" fmla="*/ 732951 h 2601022"/>
              <a:gd name="connsiteX2514" fmla="*/ 7579113 w 10001500"/>
              <a:gd name="connsiteY2514" fmla="*/ 748501 h 2601022"/>
              <a:gd name="connsiteX2515" fmla="*/ 7577817 w 10001500"/>
              <a:gd name="connsiteY2515" fmla="*/ 764050 h 2601022"/>
              <a:gd name="connsiteX2516" fmla="*/ 7579113 w 10001500"/>
              <a:gd name="connsiteY2516" fmla="*/ 775712 h 2601022"/>
              <a:gd name="connsiteX2517" fmla="*/ 7580409 w 10001500"/>
              <a:gd name="connsiteY2517" fmla="*/ 787374 h 2601022"/>
              <a:gd name="connsiteX2518" fmla="*/ 7590775 w 10001500"/>
              <a:gd name="connsiteY2518" fmla="*/ 792557 h 2601022"/>
              <a:gd name="connsiteX2519" fmla="*/ 7580409 w 10001500"/>
              <a:gd name="connsiteY2519" fmla="*/ 797740 h 2601022"/>
              <a:gd name="connsiteX2520" fmla="*/ 7577817 w 10001500"/>
              <a:gd name="connsiteY2520" fmla="*/ 810699 h 2601022"/>
              <a:gd name="connsiteX2521" fmla="*/ 7582677 w 10001500"/>
              <a:gd name="connsiteY2521" fmla="*/ 839206 h 2601022"/>
              <a:gd name="connsiteX2522" fmla="*/ 7585592 w 10001500"/>
              <a:gd name="connsiteY2522" fmla="*/ 867714 h 2601022"/>
              <a:gd name="connsiteX2523" fmla="*/ 7590775 w 10001500"/>
              <a:gd name="connsiteY2523" fmla="*/ 885855 h 2601022"/>
              <a:gd name="connsiteX2524" fmla="*/ 7569394 w 10001500"/>
              <a:gd name="connsiteY2524" fmla="*/ 1011547 h 2601022"/>
              <a:gd name="connsiteX2525" fmla="*/ 7544126 w 10001500"/>
              <a:gd name="connsiteY2525" fmla="*/ 1137239 h 2601022"/>
              <a:gd name="connsiteX2526" fmla="*/ 7517562 w 10001500"/>
              <a:gd name="connsiteY2526" fmla="*/ 1170931 h 2601022"/>
              <a:gd name="connsiteX2527" fmla="*/ 7502661 w 10001500"/>
              <a:gd name="connsiteY2527" fmla="*/ 1220170 h 2601022"/>
              <a:gd name="connsiteX2528" fmla="*/ 7479337 w 10001500"/>
              <a:gd name="connsiteY2528" fmla="*/ 1268115 h 2601022"/>
              <a:gd name="connsiteX2529" fmla="*/ 7456012 w 10001500"/>
              <a:gd name="connsiteY2529" fmla="*/ 1316060 h 2601022"/>
              <a:gd name="connsiteX2530" fmla="*/ 7427505 w 10001500"/>
              <a:gd name="connsiteY2530" fmla="*/ 1360117 h 2601022"/>
              <a:gd name="connsiteX2531" fmla="*/ 7414546 w 10001500"/>
              <a:gd name="connsiteY2531" fmla="*/ 1365300 h 2601022"/>
              <a:gd name="connsiteX2532" fmla="*/ 7410659 w 10001500"/>
              <a:gd name="connsiteY2532" fmla="*/ 1394455 h 2601022"/>
              <a:gd name="connsiteX2533" fmla="*/ 7398997 w 10001500"/>
              <a:gd name="connsiteY2533" fmla="*/ 1419723 h 2601022"/>
              <a:gd name="connsiteX2534" fmla="*/ 7395758 w 10001500"/>
              <a:gd name="connsiteY2534" fmla="*/ 1414216 h 2601022"/>
              <a:gd name="connsiteX2535" fmla="*/ 7396406 w 10001500"/>
              <a:gd name="connsiteY2535" fmla="*/ 1406766 h 2601022"/>
              <a:gd name="connsiteX2536" fmla="*/ 7393814 w 10001500"/>
              <a:gd name="connsiteY2536" fmla="*/ 1406766 h 2601022"/>
              <a:gd name="connsiteX2537" fmla="*/ 7388631 w 10001500"/>
              <a:gd name="connsiteY2537" fmla="*/ 1411949 h 2601022"/>
              <a:gd name="connsiteX2538" fmla="*/ 7393814 w 10001500"/>
              <a:gd name="connsiteY2538" fmla="*/ 1427498 h 2601022"/>
              <a:gd name="connsiteX2539" fmla="*/ 7390575 w 10001500"/>
              <a:gd name="connsiteY2539" fmla="*/ 1434301 h 2601022"/>
              <a:gd name="connsiteX2540" fmla="*/ 7383447 w 10001500"/>
              <a:gd name="connsiteY2540" fmla="*/ 1435273 h 2601022"/>
              <a:gd name="connsiteX2541" fmla="*/ 7373081 w 10001500"/>
              <a:gd name="connsiteY2541" fmla="*/ 1435273 h 2601022"/>
              <a:gd name="connsiteX2542" fmla="*/ 7373081 w 10001500"/>
              <a:gd name="connsiteY2542" fmla="*/ 1437865 h 2601022"/>
              <a:gd name="connsiteX2543" fmla="*/ 7376968 w 10001500"/>
              <a:gd name="connsiteY2543" fmla="*/ 1445963 h 2601022"/>
              <a:gd name="connsiteX2544" fmla="*/ 7380856 w 10001500"/>
              <a:gd name="connsiteY2544" fmla="*/ 1456006 h 2601022"/>
              <a:gd name="connsiteX2545" fmla="*/ 7360123 w 10001500"/>
              <a:gd name="connsiteY2545" fmla="*/ 1463781 h 2601022"/>
              <a:gd name="connsiteX2546" fmla="*/ 7362067 w 10001500"/>
              <a:gd name="connsiteY2546" fmla="*/ 1467344 h 2601022"/>
              <a:gd name="connsiteX2547" fmla="*/ 7352348 w 10001500"/>
              <a:gd name="connsiteY2547" fmla="*/ 1468964 h 2601022"/>
              <a:gd name="connsiteX2548" fmla="*/ 7351376 w 10001500"/>
              <a:gd name="connsiteY2548" fmla="*/ 1486457 h 2601022"/>
              <a:gd name="connsiteX2549" fmla="*/ 7344574 w 10001500"/>
              <a:gd name="connsiteY2549" fmla="*/ 1500063 h 2601022"/>
              <a:gd name="connsiteX2550" fmla="*/ 7342306 w 10001500"/>
              <a:gd name="connsiteY2550" fmla="*/ 1495852 h 2601022"/>
              <a:gd name="connsiteX2551" fmla="*/ 7341982 w 10001500"/>
              <a:gd name="connsiteY2551" fmla="*/ 1489697 h 2601022"/>
              <a:gd name="connsiteX2552" fmla="*/ 7321249 w 10001500"/>
              <a:gd name="connsiteY2552" fmla="*/ 1510429 h 2601022"/>
              <a:gd name="connsiteX2553" fmla="*/ 7304404 w 10001500"/>
              <a:gd name="connsiteY2553" fmla="*/ 1534725 h 2601022"/>
              <a:gd name="connsiteX2554" fmla="*/ 7287559 w 10001500"/>
              <a:gd name="connsiteY2554" fmla="*/ 1557078 h 2601022"/>
              <a:gd name="connsiteX2555" fmla="*/ 7264235 w 10001500"/>
              <a:gd name="connsiteY2555" fmla="*/ 1577811 h 2601022"/>
              <a:gd name="connsiteX2556" fmla="*/ 7256460 w 10001500"/>
              <a:gd name="connsiteY2556" fmla="*/ 1608910 h 2601022"/>
              <a:gd name="connsiteX2557" fmla="*/ 7244797 w 10001500"/>
              <a:gd name="connsiteY2557" fmla="*/ 1611501 h 2601022"/>
              <a:gd name="connsiteX2558" fmla="*/ 7240910 w 10001500"/>
              <a:gd name="connsiteY2558" fmla="*/ 1621868 h 2601022"/>
              <a:gd name="connsiteX2559" fmla="*/ 7240910 w 10001500"/>
              <a:gd name="connsiteY2559" fmla="*/ 1624460 h 2601022"/>
              <a:gd name="connsiteX2560" fmla="*/ 7198797 w 10001500"/>
              <a:gd name="connsiteY2560" fmla="*/ 1679531 h 2601022"/>
              <a:gd name="connsiteX2561" fmla="*/ 7160570 w 10001500"/>
              <a:gd name="connsiteY2561" fmla="*/ 1738490 h 2601022"/>
              <a:gd name="connsiteX2562" fmla="*/ 7142429 w 10001500"/>
              <a:gd name="connsiteY2562" fmla="*/ 1743673 h 2601022"/>
              <a:gd name="connsiteX2563" fmla="*/ 7136274 w 10001500"/>
              <a:gd name="connsiteY2563" fmla="*/ 1758251 h 2601022"/>
              <a:gd name="connsiteX2564" fmla="*/ 7124288 w 10001500"/>
              <a:gd name="connsiteY2564" fmla="*/ 1766998 h 2601022"/>
              <a:gd name="connsiteX2565" fmla="*/ 7116513 w 10001500"/>
              <a:gd name="connsiteY2565" fmla="*/ 1781251 h 2601022"/>
              <a:gd name="connsiteX2566" fmla="*/ 7108738 w 10001500"/>
              <a:gd name="connsiteY2566" fmla="*/ 1795505 h 2601022"/>
              <a:gd name="connsiteX2567" fmla="*/ 7059498 w 10001500"/>
              <a:gd name="connsiteY2567" fmla="*/ 1840534 h 2601022"/>
              <a:gd name="connsiteX2568" fmla="*/ 7010258 w 10001500"/>
              <a:gd name="connsiteY2568" fmla="*/ 1883619 h 2601022"/>
              <a:gd name="connsiteX2569" fmla="*/ 6988553 w 10001500"/>
              <a:gd name="connsiteY2569" fmla="*/ 1898197 h 2601022"/>
              <a:gd name="connsiteX2570" fmla="*/ 6968792 w 10001500"/>
              <a:gd name="connsiteY2570" fmla="*/ 1914718 h 2601022"/>
              <a:gd name="connsiteX2571" fmla="*/ 6963609 w 10001500"/>
              <a:gd name="connsiteY2571" fmla="*/ 1914718 h 2601022"/>
              <a:gd name="connsiteX2572" fmla="*/ 6922144 w 10001500"/>
              <a:gd name="connsiteY2572" fmla="*/ 1948409 h 2601022"/>
              <a:gd name="connsiteX2573" fmla="*/ 6918580 w 10001500"/>
              <a:gd name="connsiteY2573" fmla="*/ 1960395 h 2601022"/>
              <a:gd name="connsiteX2574" fmla="*/ 6909186 w 10001500"/>
              <a:gd name="connsiteY2574" fmla="*/ 1966550 h 2601022"/>
              <a:gd name="connsiteX2575" fmla="*/ 6904003 w 10001500"/>
              <a:gd name="connsiteY2575" fmla="*/ 1966550 h 2601022"/>
              <a:gd name="connsiteX2576" fmla="*/ 6895256 w 10001500"/>
              <a:gd name="connsiteY2576" fmla="*/ 1979508 h 2601022"/>
              <a:gd name="connsiteX2577" fmla="*/ 6880678 w 10001500"/>
              <a:gd name="connsiteY2577" fmla="*/ 1984691 h 2601022"/>
              <a:gd name="connsiteX2578" fmla="*/ 6834030 w 10001500"/>
              <a:gd name="connsiteY2578" fmla="*/ 2018382 h 2601022"/>
              <a:gd name="connsiteX2579" fmla="*/ 6818480 w 10001500"/>
              <a:gd name="connsiteY2579" fmla="*/ 2033932 h 2601022"/>
              <a:gd name="connsiteX2580" fmla="*/ 6784465 w 10001500"/>
              <a:gd name="connsiteY2580" fmla="*/ 2060496 h 2601022"/>
              <a:gd name="connsiteX2581" fmla="*/ 6748507 w 10001500"/>
              <a:gd name="connsiteY2581" fmla="*/ 2083172 h 2601022"/>
              <a:gd name="connsiteX2582" fmla="*/ 6718380 w 10001500"/>
              <a:gd name="connsiteY2582" fmla="*/ 2109088 h 2601022"/>
              <a:gd name="connsiteX2583" fmla="*/ 6686308 w 10001500"/>
              <a:gd name="connsiteY2583" fmla="*/ 2135004 h 2601022"/>
              <a:gd name="connsiteX2584" fmla="*/ 6668167 w 10001500"/>
              <a:gd name="connsiteY2584" fmla="*/ 2150553 h 2601022"/>
              <a:gd name="connsiteX2585" fmla="*/ 6624110 w 10001500"/>
              <a:gd name="connsiteY2585" fmla="*/ 2160920 h 2601022"/>
              <a:gd name="connsiteX2586" fmla="*/ 6600786 w 10001500"/>
              <a:gd name="connsiteY2586" fmla="*/ 2176469 h 2601022"/>
              <a:gd name="connsiteX2587" fmla="*/ 6597546 w 10001500"/>
              <a:gd name="connsiteY2587" fmla="*/ 2183596 h 2601022"/>
              <a:gd name="connsiteX2588" fmla="*/ 6590420 w 10001500"/>
              <a:gd name="connsiteY2588" fmla="*/ 2186836 h 2601022"/>
              <a:gd name="connsiteX2589" fmla="*/ 6576814 w 10001500"/>
              <a:gd name="connsiteY2589" fmla="*/ 2184568 h 2601022"/>
              <a:gd name="connsiteX2590" fmla="*/ 6567095 w 10001500"/>
              <a:gd name="connsiteY2590" fmla="*/ 2192019 h 2601022"/>
              <a:gd name="connsiteX2591" fmla="*/ 6543771 w 10001500"/>
              <a:gd name="connsiteY2591" fmla="*/ 2197202 h 2601022"/>
              <a:gd name="connsiteX2592" fmla="*/ 6537616 w 10001500"/>
              <a:gd name="connsiteY2592" fmla="*/ 2211456 h 2601022"/>
              <a:gd name="connsiteX2593" fmla="*/ 6525630 w 10001500"/>
              <a:gd name="connsiteY2593" fmla="*/ 2217935 h 2601022"/>
              <a:gd name="connsiteX2594" fmla="*/ 6520446 w 10001500"/>
              <a:gd name="connsiteY2594" fmla="*/ 2217935 h 2601022"/>
              <a:gd name="connsiteX2595" fmla="*/ 6512672 w 10001500"/>
              <a:gd name="connsiteY2595" fmla="*/ 2241259 h 2601022"/>
              <a:gd name="connsiteX2596" fmla="*/ 6495178 w 10001500"/>
              <a:gd name="connsiteY2596" fmla="*/ 2250978 h 2601022"/>
              <a:gd name="connsiteX2597" fmla="*/ 6481573 w 10001500"/>
              <a:gd name="connsiteY2597" fmla="*/ 2256809 h 2601022"/>
              <a:gd name="connsiteX2598" fmla="*/ 6478333 w 10001500"/>
              <a:gd name="connsiteY2598" fmla="*/ 2262640 h 2601022"/>
              <a:gd name="connsiteX2599" fmla="*/ 6471206 w 10001500"/>
              <a:gd name="connsiteY2599" fmla="*/ 2264584 h 2601022"/>
              <a:gd name="connsiteX2600" fmla="*/ 6458248 w 10001500"/>
              <a:gd name="connsiteY2600" fmla="*/ 2261992 h 2601022"/>
              <a:gd name="connsiteX2601" fmla="*/ 6434924 w 10001500"/>
              <a:gd name="connsiteY2601" fmla="*/ 2277542 h 2601022"/>
              <a:gd name="connsiteX2602" fmla="*/ 6420022 w 10001500"/>
              <a:gd name="connsiteY2602" fmla="*/ 2275598 h 2601022"/>
              <a:gd name="connsiteX2603" fmla="*/ 6409008 w 10001500"/>
              <a:gd name="connsiteY2603" fmla="*/ 2285316 h 2601022"/>
              <a:gd name="connsiteX2604" fmla="*/ 6383092 w 10001500"/>
              <a:gd name="connsiteY2604" fmla="*/ 2298275 h 2601022"/>
              <a:gd name="connsiteX2605" fmla="*/ 6369810 w 10001500"/>
              <a:gd name="connsiteY2605" fmla="*/ 2297627 h 2601022"/>
              <a:gd name="connsiteX2606" fmla="*/ 6362359 w 10001500"/>
              <a:gd name="connsiteY2606" fmla="*/ 2308641 h 2601022"/>
              <a:gd name="connsiteX2607" fmla="*/ 6351345 w 10001500"/>
              <a:gd name="connsiteY2607" fmla="*/ 2313176 h 2601022"/>
              <a:gd name="connsiteX2608" fmla="*/ 6344218 w 10001500"/>
              <a:gd name="connsiteY2608" fmla="*/ 2321599 h 2601022"/>
              <a:gd name="connsiteX2609" fmla="*/ 6299837 w 10001500"/>
              <a:gd name="connsiteY2609" fmla="*/ 2331317 h 2601022"/>
              <a:gd name="connsiteX2610" fmla="*/ 6253512 w 10001500"/>
              <a:gd name="connsiteY2610" fmla="*/ 2344923 h 2601022"/>
              <a:gd name="connsiteX2611" fmla="*/ 6243470 w 10001500"/>
              <a:gd name="connsiteY2611" fmla="*/ 2338768 h 2601022"/>
              <a:gd name="connsiteX2612" fmla="*/ 6227596 w 10001500"/>
              <a:gd name="connsiteY2612" fmla="*/ 2350106 h 2601022"/>
              <a:gd name="connsiteX2613" fmla="*/ 6197793 w 10001500"/>
              <a:gd name="connsiteY2613" fmla="*/ 2358205 h 2601022"/>
              <a:gd name="connsiteX2614" fmla="*/ 6167990 w 10001500"/>
              <a:gd name="connsiteY2614" fmla="*/ 2368247 h 2601022"/>
              <a:gd name="connsiteX2615" fmla="*/ 6157300 w 10001500"/>
              <a:gd name="connsiteY2615" fmla="*/ 2365656 h 2601022"/>
              <a:gd name="connsiteX2616" fmla="*/ 6152440 w 10001500"/>
              <a:gd name="connsiteY2616" fmla="*/ 2355290 h 2601022"/>
              <a:gd name="connsiteX2617" fmla="*/ 6153088 w 10001500"/>
              <a:gd name="connsiteY2617" fmla="*/ 2350430 h 2601022"/>
              <a:gd name="connsiteX2618" fmla="*/ 6149848 w 10001500"/>
              <a:gd name="connsiteY2618" fmla="*/ 2347515 h 2601022"/>
              <a:gd name="connsiteX2619" fmla="*/ 6131059 w 10001500"/>
              <a:gd name="connsiteY2619" fmla="*/ 2353346 h 2601022"/>
              <a:gd name="connsiteX2620" fmla="*/ 6116158 w 10001500"/>
              <a:gd name="connsiteY2620" fmla="*/ 2363064 h 2601022"/>
              <a:gd name="connsiteX2621" fmla="*/ 6097045 w 10001500"/>
              <a:gd name="connsiteY2621" fmla="*/ 2363388 h 2601022"/>
              <a:gd name="connsiteX2622" fmla="*/ 6079876 w 10001500"/>
              <a:gd name="connsiteY2622" fmla="*/ 2373430 h 2601022"/>
              <a:gd name="connsiteX2623" fmla="*/ 6056551 w 10001500"/>
              <a:gd name="connsiteY2623" fmla="*/ 2365656 h 2601022"/>
              <a:gd name="connsiteX2624" fmla="*/ 6046185 w 10001500"/>
              <a:gd name="connsiteY2624" fmla="*/ 2376022 h 2601022"/>
              <a:gd name="connsiteX2625" fmla="*/ 6033227 w 10001500"/>
              <a:gd name="connsiteY2625" fmla="*/ 2370839 h 2601022"/>
              <a:gd name="connsiteX2626" fmla="*/ 6012494 w 10001500"/>
              <a:gd name="connsiteY2626" fmla="*/ 2391572 h 2601022"/>
              <a:gd name="connsiteX2627" fmla="*/ 5992733 w 10001500"/>
              <a:gd name="connsiteY2627" fmla="*/ 2381529 h 2601022"/>
              <a:gd name="connsiteX2628" fmla="*/ 5971029 w 10001500"/>
              <a:gd name="connsiteY2628" fmla="*/ 2373430 h 2601022"/>
              <a:gd name="connsiteX2629" fmla="*/ 5965198 w 10001500"/>
              <a:gd name="connsiteY2629" fmla="*/ 2379261 h 2601022"/>
              <a:gd name="connsiteX2630" fmla="*/ 5963254 w 10001500"/>
              <a:gd name="connsiteY2630" fmla="*/ 2388980 h 2601022"/>
              <a:gd name="connsiteX2631" fmla="*/ 5924380 w 10001500"/>
              <a:gd name="connsiteY2631" fmla="*/ 2386065 h 2601022"/>
              <a:gd name="connsiteX2632" fmla="*/ 5893281 w 10001500"/>
              <a:gd name="connsiteY2632" fmla="*/ 2365656 h 2601022"/>
              <a:gd name="connsiteX2633" fmla="*/ 5855378 w 10001500"/>
              <a:gd name="connsiteY2633" fmla="*/ 2371811 h 2601022"/>
              <a:gd name="connsiteX2634" fmla="*/ 5807758 w 10001500"/>
              <a:gd name="connsiteY2634" fmla="*/ 2360473 h 2601022"/>
              <a:gd name="connsiteX2635" fmla="*/ 5702798 w 10001500"/>
              <a:gd name="connsiteY2635" fmla="*/ 2332613 h 2601022"/>
              <a:gd name="connsiteX2636" fmla="*/ 5597839 w 10001500"/>
              <a:gd name="connsiteY2636" fmla="*/ 2308641 h 2601022"/>
              <a:gd name="connsiteX2637" fmla="*/ 5587472 w 10001500"/>
              <a:gd name="connsiteY2637" fmla="*/ 2282725 h 2601022"/>
              <a:gd name="connsiteX2638" fmla="*/ 5502274 w 10001500"/>
              <a:gd name="connsiteY2638" fmla="*/ 2226034 h 2601022"/>
              <a:gd name="connsiteX2639" fmla="*/ 5450118 w 10001500"/>
              <a:gd name="connsiteY2639" fmla="*/ 2179061 h 2601022"/>
              <a:gd name="connsiteX2640" fmla="*/ 5421610 w 10001500"/>
              <a:gd name="connsiteY2640" fmla="*/ 2117835 h 2601022"/>
              <a:gd name="connsiteX2641" fmla="*/ 5385328 w 10001500"/>
              <a:gd name="connsiteY2641" fmla="*/ 2062439 h 2601022"/>
              <a:gd name="connsiteX2642" fmla="*/ 5356821 w 10001500"/>
              <a:gd name="connsiteY2642" fmla="*/ 2054664 h 2601022"/>
              <a:gd name="connsiteX2643" fmla="*/ 5358440 w 10001500"/>
              <a:gd name="connsiteY2643" fmla="*/ 2042030 h 2601022"/>
              <a:gd name="connsiteX2644" fmla="*/ 5354229 w 10001500"/>
              <a:gd name="connsiteY2644" fmla="*/ 2031340 h 2601022"/>
              <a:gd name="connsiteX2645" fmla="*/ 5353257 w 10001500"/>
              <a:gd name="connsiteY2645" fmla="*/ 2020326 h 2601022"/>
              <a:gd name="connsiteX2646" fmla="*/ 5346454 w 10001500"/>
              <a:gd name="connsiteY2646" fmla="*/ 2013199 h 2601022"/>
              <a:gd name="connsiteX2647" fmla="*/ 5343862 w 10001500"/>
              <a:gd name="connsiteY2647" fmla="*/ 1984691 h 2601022"/>
              <a:gd name="connsiteX2648" fmla="*/ 5330905 w 10001500"/>
              <a:gd name="connsiteY2648" fmla="*/ 1940634 h 2601022"/>
              <a:gd name="connsiteX2649" fmla="*/ 5335763 w 10001500"/>
              <a:gd name="connsiteY2649" fmla="*/ 1931239 h 2601022"/>
              <a:gd name="connsiteX2650" fmla="*/ 5346454 w 10001500"/>
              <a:gd name="connsiteY2650" fmla="*/ 1927676 h 2601022"/>
              <a:gd name="connsiteX2651" fmla="*/ 5349046 w 10001500"/>
              <a:gd name="connsiteY2651" fmla="*/ 1927676 h 2601022"/>
              <a:gd name="connsiteX2652" fmla="*/ 5356172 w 10001500"/>
              <a:gd name="connsiteY2652" fmla="*/ 1911803 h 2601022"/>
              <a:gd name="connsiteX2653" fmla="*/ 5359412 w 10001500"/>
              <a:gd name="connsiteY2653" fmla="*/ 1893985 h 2601022"/>
              <a:gd name="connsiteX2654" fmla="*/ 5346454 w 10001500"/>
              <a:gd name="connsiteY2654" fmla="*/ 1860295 h 2601022"/>
              <a:gd name="connsiteX2655" fmla="*/ 5346778 w 10001500"/>
              <a:gd name="connsiteY2655" fmla="*/ 1850576 h 2601022"/>
              <a:gd name="connsiteX2656" fmla="*/ 5341271 w 10001500"/>
              <a:gd name="connsiteY2656" fmla="*/ 1844745 h 2601022"/>
              <a:gd name="connsiteX2657" fmla="*/ 5324101 w 10001500"/>
              <a:gd name="connsiteY2657" fmla="*/ 1848956 h 2601022"/>
              <a:gd name="connsiteX2658" fmla="*/ 5312763 w 10001500"/>
              <a:gd name="connsiteY2658" fmla="*/ 1847337 h 2601022"/>
              <a:gd name="connsiteX2659" fmla="*/ 5315679 w 10001500"/>
              <a:gd name="connsiteY2659" fmla="*/ 1820125 h 2601022"/>
              <a:gd name="connsiteX2660" fmla="*/ 5320538 w 10001500"/>
              <a:gd name="connsiteY2660" fmla="*/ 1792914 h 2601022"/>
              <a:gd name="connsiteX2661" fmla="*/ 5330905 w 10001500"/>
              <a:gd name="connsiteY2661" fmla="*/ 1787730 h 2601022"/>
              <a:gd name="connsiteX2662" fmla="*/ 5323130 w 10001500"/>
              <a:gd name="connsiteY2662" fmla="*/ 1772181 h 2601022"/>
              <a:gd name="connsiteX2663" fmla="*/ 5359088 w 10001500"/>
              <a:gd name="connsiteY2663" fmla="*/ 1625755 h 2601022"/>
              <a:gd name="connsiteX2664" fmla="*/ 5400877 w 10001500"/>
              <a:gd name="connsiteY2664" fmla="*/ 1487105 h 2601022"/>
              <a:gd name="connsiteX2665" fmla="*/ 5418047 w 10001500"/>
              <a:gd name="connsiteY2665" fmla="*/ 1446611 h 2601022"/>
              <a:gd name="connsiteX2666" fmla="*/ 5437160 w 10001500"/>
              <a:gd name="connsiteY2666" fmla="*/ 1404174 h 2601022"/>
              <a:gd name="connsiteX2667" fmla="*/ 5439752 w 10001500"/>
              <a:gd name="connsiteY2667" fmla="*/ 1388624 h 2601022"/>
              <a:gd name="connsiteX2668" fmla="*/ 5450118 w 10001500"/>
              <a:gd name="connsiteY2668" fmla="*/ 1383441 h 2601022"/>
              <a:gd name="connsiteX2669" fmla="*/ 5456273 w 10001500"/>
              <a:gd name="connsiteY2669" fmla="*/ 1367244 h 2601022"/>
              <a:gd name="connsiteX2670" fmla="*/ 5468259 w 10001500"/>
              <a:gd name="connsiteY2670" fmla="*/ 1354933 h 2601022"/>
              <a:gd name="connsiteX2671" fmla="*/ 5469231 w 10001500"/>
              <a:gd name="connsiteY2671" fmla="*/ 1345215 h 2601022"/>
              <a:gd name="connsiteX2672" fmla="*/ 5476034 w 10001500"/>
              <a:gd name="connsiteY2672" fmla="*/ 1339384 h 2601022"/>
              <a:gd name="connsiteX2673" fmla="*/ 5481217 w 10001500"/>
              <a:gd name="connsiteY2673" fmla="*/ 1339384 h 2601022"/>
              <a:gd name="connsiteX2674" fmla="*/ 5487048 w 10001500"/>
              <a:gd name="connsiteY2674" fmla="*/ 1323186 h 2601022"/>
              <a:gd name="connsiteX2675" fmla="*/ 5496767 w 10001500"/>
              <a:gd name="connsiteY2675" fmla="*/ 1310876 h 2601022"/>
              <a:gd name="connsiteX2676" fmla="*/ 5486400 w 10001500"/>
              <a:gd name="connsiteY2676" fmla="*/ 1292735 h 2601022"/>
              <a:gd name="connsiteX2677" fmla="*/ 5488992 w 10001500"/>
              <a:gd name="connsiteY2677" fmla="*/ 1276862 h 2601022"/>
              <a:gd name="connsiteX2678" fmla="*/ 5499358 w 10001500"/>
              <a:gd name="connsiteY2678" fmla="*/ 1266819 h 2601022"/>
              <a:gd name="connsiteX2679" fmla="*/ 5521062 w 10001500"/>
              <a:gd name="connsiteY2679" fmla="*/ 1244791 h 2601022"/>
              <a:gd name="connsiteX2680" fmla="*/ 5540823 w 10001500"/>
              <a:gd name="connsiteY2680" fmla="*/ 1222762 h 2601022"/>
              <a:gd name="connsiteX2681" fmla="*/ 5543415 w 10001500"/>
              <a:gd name="connsiteY2681" fmla="*/ 1222762 h 2601022"/>
              <a:gd name="connsiteX2682" fmla="*/ 5551190 w 10001500"/>
              <a:gd name="connsiteY2682" fmla="*/ 1181297 h 2601022"/>
              <a:gd name="connsiteX2683" fmla="*/ 5574514 w 10001500"/>
              <a:gd name="connsiteY2683" fmla="*/ 1168339 h 2601022"/>
              <a:gd name="connsiteX2684" fmla="*/ 5582289 w 10001500"/>
              <a:gd name="connsiteY2684" fmla="*/ 1137239 h 2601022"/>
              <a:gd name="connsiteX2685" fmla="*/ 5590712 w 10001500"/>
              <a:gd name="connsiteY2685" fmla="*/ 1139508 h 2601022"/>
              <a:gd name="connsiteX2686" fmla="*/ 5595247 w 10001500"/>
              <a:gd name="connsiteY2686" fmla="*/ 1147606 h 2601022"/>
              <a:gd name="connsiteX2687" fmla="*/ 5592331 w 10001500"/>
              <a:gd name="connsiteY2687" fmla="*/ 1151170 h 2601022"/>
              <a:gd name="connsiteX2688" fmla="*/ 5587472 w 10001500"/>
              <a:gd name="connsiteY2688" fmla="*/ 1152789 h 2601022"/>
              <a:gd name="connsiteX2689" fmla="*/ 5590388 w 10001500"/>
              <a:gd name="connsiteY2689" fmla="*/ 1167367 h 2601022"/>
              <a:gd name="connsiteX2690" fmla="*/ 5603022 w 10001500"/>
              <a:gd name="connsiteY2690" fmla="*/ 1176114 h 2601022"/>
              <a:gd name="connsiteX2691" fmla="*/ 5602374 w 10001500"/>
              <a:gd name="connsiteY2691" fmla="*/ 1183564 h 2601022"/>
              <a:gd name="connsiteX2692" fmla="*/ 5605614 w 10001500"/>
              <a:gd name="connsiteY2692" fmla="*/ 1189071 h 2601022"/>
              <a:gd name="connsiteX2693" fmla="*/ 5615656 w 10001500"/>
              <a:gd name="connsiteY2693" fmla="*/ 1184860 h 2601022"/>
              <a:gd name="connsiteX2694" fmla="*/ 5623754 w 10001500"/>
              <a:gd name="connsiteY2694" fmla="*/ 1178705 h 2601022"/>
              <a:gd name="connsiteX2695" fmla="*/ 5635093 w 10001500"/>
              <a:gd name="connsiteY2695" fmla="*/ 1165747 h 2601022"/>
              <a:gd name="connsiteX2696" fmla="*/ 5636713 w 10001500"/>
              <a:gd name="connsiteY2696" fmla="*/ 1145014 h 2601022"/>
              <a:gd name="connsiteX2697" fmla="*/ 5654854 w 10001500"/>
              <a:gd name="connsiteY2697" fmla="*/ 1119099 h 2601022"/>
              <a:gd name="connsiteX2698" fmla="*/ 5664248 w 10001500"/>
              <a:gd name="connsiteY2698" fmla="*/ 1114239 h 2601022"/>
              <a:gd name="connsiteX2699" fmla="*/ 5667812 w 10001500"/>
              <a:gd name="connsiteY2699" fmla="*/ 1103549 h 2601022"/>
              <a:gd name="connsiteX2700" fmla="*/ 5685953 w 10001500"/>
              <a:gd name="connsiteY2700" fmla="*/ 1064999 h 2601022"/>
              <a:gd name="connsiteX2701" fmla="*/ 5711869 w 10001500"/>
              <a:gd name="connsiteY2701" fmla="*/ 1028393 h 2601022"/>
              <a:gd name="connsiteX2702" fmla="*/ 5702151 w 10001500"/>
              <a:gd name="connsiteY2702" fmla="*/ 1026125 h 2601022"/>
              <a:gd name="connsiteX2703" fmla="*/ 5696319 w 10001500"/>
              <a:gd name="connsiteY2703" fmla="*/ 1018026 h 2601022"/>
              <a:gd name="connsiteX2704" fmla="*/ 5703122 w 10001500"/>
              <a:gd name="connsiteY2704" fmla="*/ 1002153 h 2601022"/>
              <a:gd name="connsiteX2705" fmla="*/ 5711869 w 10001500"/>
              <a:gd name="connsiteY2705" fmla="*/ 984335 h 2601022"/>
              <a:gd name="connsiteX2706" fmla="*/ 5748151 w 10001500"/>
              <a:gd name="connsiteY2706" fmla="*/ 950645 h 2601022"/>
              <a:gd name="connsiteX2707" fmla="*/ 5751715 w 10001500"/>
              <a:gd name="connsiteY2707" fmla="*/ 938659 h 2601022"/>
              <a:gd name="connsiteX2708" fmla="*/ 5761109 w 10001500"/>
              <a:gd name="connsiteY2708" fmla="*/ 932503 h 2601022"/>
              <a:gd name="connsiteX2709" fmla="*/ 5774067 w 10001500"/>
              <a:gd name="connsiteY2709" fmla="*/ 935095 h 2601022"/>
              <a:gd name="connsiteX2710" fmla="*/ 5789616 w 10001500"/>
              <a:gd name="connsiteY2710" fmla="*/ 916954 h 2601022"/>
              <a:gd name="connsiteX2711" fmla="*/ 5798363 w 10001500"/>
              <a:gd name="connsiteY2711" fmla="*/ 917602 h 2601022"/>
              <a:gd name="connsiteX2712" fmla="*/ 5805167 w 10001500"/>
              <a:gd name="connsiteY2712" fmla="*/ 914362 h 2601022"/>
              <a:gd name="connsiteX2713" fmla="*/ 5802251 w 10001500"/>
              <a:gd name="connsiteY2713" fmla="*/ 909827 h 2601022"/>
              <a:gd name="connsiteX2714" fmla="*/ 5797391 w 10001500"/>
              <a:gd name="connsiteY2714" fmla="*/ 909179 h 2601022"/>
              <a:gd name="connsiteX2715" fmla="*/ 5810350 w 10001500"/>
              <a:gd name="connsiteY2715" fmla="*/ 891038 h 2601022"/>
              <a:gd name="connsiteX2716" fmla="*/ 5832702 w 10001500"/>
              <a:gd name="connsiteY2716" fmla="*/ 876136 h 2601022"/>
              <a:gd name="connsiteX2717" fmla="*/ 5856998 w 10001500"/>
              <a:gd name="connsiteY2717" fmla="*/ 865122 h 2601022"/>
              <a:gd name="connsiteX2718" fmla="*/ 5872548 w 10001500"/>
              <a:gd name="connsiteY2718" fmla="*/ 839206 h 2601022"/>
              <a:gd name="connsiteX2719" fmla="*/ 5888098 w 10001500"/>
              <a:gd name="connsiteY2719" fmla="*/ 813290 h 2601022"/>
              <a:gd name="connsiteX2720" fmla="*/ 5908830 w 10001500"/>
              <a:gd name="connsiteY2720" fmla="*/ 802924 h 2601022"/>
              <a:gd name="connsiteX2721" fmla="*/ 5924380 w 10001500"/>
              <a:gd name="connsiteY2721" fmla="*/ 777008 h 2601022"/>
              <a:gd name="connsiteX2722" fmla="*/ 5935394 w 10001500"/>
              <a:gd name="connsiteY2722" fmla="*/ 771177 h 2601022"/>
              <a:gd name="connsiteX2723" fmla="*/ 5942521 w 10001500"/>
              <a:gd name="connsiteY2723" fmla="*/ 761458 h 2601022"/>
              <a:gd name="connsiteX2724" fmla="*/ 5945113 w 10001500"/>
              <a:gd name="connsiteY2724" fmla="*/ 761458 h 2601022"/>
              <a:gd name="connsiteX2725" fmla="*/ 5968437 w 10001500"/>
              <a:gd name="connsiteY2725" fmla="*/ 751092 h 2601022"/>
              <a:gd name="connsiteX2726" fmla="*/ 5983986 w 10001500"/>
              <a:gd name="connsiteY2726" fmla="*/ 738134 h 2601022"/>
              <a:gd name="connsiteX2727" fmla="*/ 5993057 w 10001500"/>
              <a:gd name="connsiteY2727" fmla="*/ 739754 h 2601022"/>
              <a:gd name="connsiteX2728" fmla="*/ 6002128 w 10001500"/>
              <a:gd name="connsiteY2728" fmla="*/ 743317 h 2601022"/>
              <a:gd name="connsiteX2729" fmla="*/ 5968113 w 10001500"/>
              <a:gd name="connsiteY2729" fmla="*/ 768909 h 2601022"/>
              <a:gd name="connsiteX2730" fmla="*/ 5932154 w 10001500"/>
              <a:gd name="connsiteY2730" fmla="*/ 792557 h 2601022"/>
              <a:gd name="connsiteX2731" fmla="*/ 5929563 w 10001500"/>
              <a:gd name="connsiteY2731" fmla="*/ 805515 h 2601022"/>
              <a:gd name="connsiteX2732" fmla="*/ 5931507 w 10001500"/>
              <a:gd name="connsiteY2732" fmla="*/ 810375 h 2601022"/>
              <a:gd name="connsiteX2733" fmla="*/ 5937338 w 10001500"/>
              <a:gd name="connsiteY2733" fmla="*/ 813290 h 2601022"/>
              <a:gd name="connsiteX2734" fmla="*/ 5951915 w 10001500"/>
              <a:gd name="connsiteY2734" fmla="*/ 806811 h 2601022"/>
              <a:gd name="connsiteX2735" fmla="*/ 5968437 w 10001500"/>
              <a:gd name="connsiteY2735" fmla="*/ 800332 h 2601022"/>
              <a:gd name="connsiteX2736" fmla="*/ 5971029 w 10001500"/>
              <a:gd name="connsiteY2736" fmla="*/ 800332 h 2601022"/>
              <a:gd name="connsiteX2737" fmla="*/ 6056551 w 10001500"/>
              <a:gd name="connsiteY2737" fmla="*/ 735542 h 2601022"/>
              <a:gd name="connsiteX2738" fmla="*/ 6081819 w 10001500"/>
              <a:gd name="connsiteY2738" fmla="*/ 724852 h 2601022"/>
              <a:gd name="connsiteX2739" fmla="*/ 6103200 w 10001500"/>
              <a:gd name="connsiteY2739" fmla="*/ 712218 h 2601022"/>
              <a:gd name="connsiteX2740" fmla="*/ 6108383 w 10001500"/>
              <a:gd name="connsiteY2740" fmla="*/ 712218 h 2601022"/>
              <a:gd name="connsiteX2741" fmla="*/ 6118101 w 10001500"/>
              <a:gd name="connsiteY2741" fmla="*/ 706387 h 2601022"/>
              <a:gd name="connsiteX2742" fmla="*/ 6123932 w 10001500"/>
              <a:gd name="connsiteY2742" fmla="*/ 696668 h 2601022"/>
              <a:gd name="connsiteX2743" fmla="*/ 6119721 w 10001500"/>
              <a:gd name="connsiteY2743" fmla="*/ 693105 h 2601022"/>
              <a:gd name="connsiteX2744" fmla="*/ 6113566 w 10001500"/>
              <a:gd name="connsiteY2744" fmla="*/ 691485 h 2601022"/>
              <a:gd name="connsiteX2745" fmla="*/ 6064326 w 10001500"/>
              <a:gd name="connsiteY2745" fmla="*/ 725176 h 2601022"/>
              <a:gd name="connsiteX2746" fmla="*/ 6058171 w 10001500"/>
              <a:gd name="connsiteY2746" fmla="*/ 723232 h 2601022"/>
              <a:gd name="connsiteX2747" fmla="*/ 6053960 w 10001500"/>
              <a:gd name="connsiteY2747" fmla="*/ 717401 h 2601022"/>
              <a:gd name="connsiteX2748" fmla="*/ 6059791 w 10001500"/>
              <a:gd name="connsiteY2748" fmla="*/ 707359 h 2601022"/>
              <a:gd name="connsiteX2749" fmla="*/ 6069509 w 10001500"/>
              <a:gd name="connsiteY2749" fmla="*/ 699260 h 2601022"/>
              <a:gd name="connsiteX2750" fmla="*/ 6093481 w 10001500"/>
              <a:gd name="connsiteY2750" fmla="*/ 682739 h 2601022"/>
              <a:gd name="connsiteX2751" fmla="*/ 6121341 w 10001500"/>
              <a:gd name="connsiteY2751" fmla="*/ 660386 h 2601022"/>
              <a:gd name="connsiteX2752" fmla="*/ 6162807 w 10001500"/>
              <a:gd name="connsiteY2752" fmla="*/ 637062 h 2601022"/>
              <a:gd name="connsiteX2753" fmla="*/ 6167990 w 10001500"/>
              <a:gd name="connsiteY2753" fmla="*/ 639005 h 2601022"/>
              <a:gd name="connsiteX2754" fmla="*/ 6173173 w 10001500"/>
              <a:gd name="connsiteY2754" fmla="*/ 637062 h 2601022"/>
              <a:gd name="connsiteX2755" fmla="*/ 6170257 w 10001500"/>
              <a:gd name="connsiteY2755" fmla="*/ 633174 h 2601022"/>
              <a:gd name="connsiteX2756" fmla="*/ 6165398 w 10001500"/>
              <a:gd name="connsiteY2756" fmla="*/ 629287 h 2601022"/>
              <a:gd name="connsiteX2757" fmla="*/ 6167342 w 10001500"/>
              <a:gd name="connsiteY2757" fmla="*/ 624427 h 2601022"/>
              <a:gd name="connsiteX2758" fmla="*/ 6173173 w 10001500"/>
              <a:gd name="connsiteY2758" fmla="*/ 621512 h 2601022"/>
              <a:gd name="connsiteX2759" fmla="*/ 6181920 w 10001500"/>
              <a:gd name="connsiteY2759" fmla="*/ 624104 h 2601022"/>
              <a:gd name="connsiteX2760" fmla="*/ 6188722 w 10001500"/>
              <a:gd name="connsiteY2760" fmla="*/ 618920 h 2601022"/>
              <a:gd name="connsiteX2761" fmla="*/ 6233752 w 10001500"/>
              <a:gd name="connsiteY2761" fmla="*/ 602399 h 2601022"/>
              <a:gd name="connsiteX2762" fmla="*/ 6276837 w 10001500"/>
              <a:gd name="connsiteY2762" fmla="*/ 580047 h 2601022"/>
              <a:gd name="connsiteX2763" fmla="*/ 6346810 w 10001500"/>
              <a:gd name="connsiteY2763" fmla="*/ 582638 h 2601022"/>
              <a:gd name="connsiteX2764" fmla="*/ 6377909 w 10001500"/>
              <a:gd name="connsiteY2764" fmla="*/ 561905 h 2601022"/>
              <a:gd name="connsiteX2765" fmla="*/ 6370134 w 10001500"/>
              <a:gd name="connsiteY2765" fmla="*/ 559314 h 2601022"/>
              <a:gd name="connsiteX2766" fmla="*/ 6328668 w 10001500"/>
              <a:gd name="connsiteY2766" fmla="*/ 567088 h 2601022"/>
              <a:gd name="connsiteX2767" fmla="*/ 6311823 w 10001500"/>
              <a:gd name="connsiteY2767" fmla="*/ 562553 h 2601022"/>
              <a:gd name="connsiteX2768" fmla="*/ 6294978 w 10001500"/>
              <a:gd name="connsiteY2768" fmla="*/ 561905 h 2601022"/>
              <a:gd name="connsiteX2769" fmla="*/ 6278456 w 10001500"/>
              <a:gd name="connsiteY2769" fmla="*/ 560286 h 2601022"/>
              <a:gd name="connsiteX2770" fmla="*/ 6263878 w 10001500"/>
              <a:gd name="connsiteY2770" fmla="*/ 564497 h 2601022"/>
              <a:gd name="connsiteX2771" fmla="*/ 6241850 w 10001500"/>
              <a:gd name="connsiteY2771" fmla="*/ 562553 h 2601022"/>
              <a:gd name="connsiteX2772" fmla="*/ 6219822 w 10001500"/>
              <a:gd name="connsiteY2772" fmla="*/ 572272 h 2601022"/>
              <a:gd name="connsiteX2773" fmla="*/ 6216582 w 10001500"/>
              <a:gd name="connsiteY2773" fmla="*/ 559962 h 2601022"/>
              <a:gd name="connsiteX2774" fmla="*/ 6209455 w 10001500"/>
              <a:gd name="connsiteY2774" fmla="*/ 551539 h 2601022"/>
              <a:gd name="connsiteX2775" fmla="*/ 6204596 w 10001500"/>
              <a:gd name="connsiteY2775" fmla="*/ 554455 h 2601022"/>
              <a:gd name="connsiteX2776" fmla="*/ 6201680 w 10001500"/>
              <a:gd name="connsiteY2776" fmla="*/ 559314 h 2601022"/>
              <a:gd name="connsiteX2777" fmla="*/ 6187103 w 10001500"/>
              <a:gd name="connsiteY2777" fmla="*/ 557694 h 2601022"/>
              <a:gd name="connsiteX2778" fmla="*/ 6178356 w 10001500"/>
              <a:gd name="connsiteY2778" fmla="*/ 569680 h 2601022"/>
              <a:gd name="connsiteX2779" fmla="*/ 6154384 w 10001500"/>
              <a:gd name="connsiteY2779" fmla="*/ 569032 h 2601022"/>
              <a:gd name="connsiteX2780" fmla="*/ 6134299 w 10001500"/>
              <a:gd name="connsiteY2780" fmla="*/ 580047 h 2601022"/>
              <a:gd name="connsiteX2781" fmla="*/ 6106115 w 10001500"/>
              <a:gd name="connsiteY2781" fmla="*/ 574539 h 2601022"/>
              <a:gd name="connsiteX2782" fmla="*/ 6079876 w 10001500"/>
              <a:gd name="connsiteY2782" fmla="*/ 574863 h 2601022"/>
              <a:gd name="connsiteX2783" fmla="*/ 6064974 w 10001500"/>
              <a:gd name="connsiteY2783" fmla="*/ 572272 h 2601022"/>
              <a:gd name="connsiteX2784" fmla="*/ 6053960 w 10001500"/>
              <a:gd name="connsiteY2784" fmla="*/ 577455 h 2601022"/>
              <a:gd name="connsiteX2785" fmla="*/ 6017677 w 10001500"/>
              <a:gd name="connsiteY2785" fmla="*/ 564497 h 2601022"/>
              <a:gd name="connsiteX2786" fmla="*/ 5998888 w 10001500"/>
              <a:gd name="connsiteY2786" fmla="*/ 573243 h 2601022"/>
              <a:gd name="connsiteX2787" fmla="*/ 5976212 w 10001500"/>
              <a:gd name="connsiteY2787" fmla="*/ 572272 h 2601022"/>
              <a:gd name="connsiteX2788" fmla="*/ 5965522 w 10001500"/>
              <a:gd name="connsiteY2788" fmla="*/ 571948 h 2601022"/>
              <a:gd name="connsiteX2789" fmla="*/ 5952887 w 10001500"/>
              <a:gd name="connsiteY2789" fmla="*/ 569680 h 2601022"/>
              <a:gd name="connsiteX2790" fmla="*/ 5929563 w 10001500"/>
              <a:gd name="connsiteY2790" fmla="*/ 590413 h 2601022"/>
              <a:gd name="connsiteX2791" fmla="*/ 5901055 w 10001500"/>
              <a:gd name="connsiteY2791" fmla="*/ 595596 h 2601022"/>
              <a:gd name="connsiteX2792" fmla="*/ 5885506 w 10001500"/>
              <a:gd name="connsiteY2792" fmla="*/ 590413 h 2601022"/>
              <a:gd name="connsiteX2793" fmla="*/ 5874491 w 10001500"/>
              <a:gd name="connsiteY2793" fmla="*/ 588469 h 2601022"/>
              <a:gd name="connsiteX2794" fmla="*/ 5867365 w 10001500"/>
              <a:gd name="connsiteY2794" fmla="*/ 598188 h 2601022"/>
              <a:gd name="connsiteX2795" fmla="*/ 5841773 w 10001500"/>
              <a:gd name="connsiteY2795" fmla="*/ 601427 h 2601022"/>
              <a:gd name="connsiteX2796" fmla="*/ 5818124 w 10001500"/>
              <a:gd name="connsiteY2796" fmla="*/ 616329 h 2601022"/>
              <a:gd name="connsiteX2797" fmla="*/ 5784758 w 10001500"/>
              <a:gd name="connsiteY2797" fmla="*/ 614709 h 2601022"/>
              <a:gd name="connsiteX2798" fmla="*/ 5761109 w 10001500"/>
              <a:gd name="connsiteY2798" fmla="*/ 634470 h 2601022"/>
              <a:gd name="connsiteX2799" fmla="*/ 5729362 w 10001500"/>
              <a:gd name="connsiteY2799" fmla="*/ 638357 h 2601022"/>
              <a:gd name="connsiteX2800" fmla="*/ 5701502 w 10001500"/>
              <a:gd name="connsiteY2800" fmla="*/ 657795 h 2601022"/>
              <a:gd name="connsiteX2801" fmla="*/ 5680770 w 10001500"/>
              <a:gd name="connsiteY2801" fmla="*/ 647428 h 2601022"/>
              <a:gd name="connsiteX2802" fmla="*/ 5701502 w 10001500"/>
              <a:gd name="connsiteY2802" fmla="*/ 621512 h 2601022"/>
              <a:gd name="connsiteX2803" fmla="*/ 5732601 w 10001500"/>
              <a:gd name="connsiteY2803" fmla="*/ 603371 h 2601022"/>
              <a:gd name="connsiteX2804" fmla="*/ 5717052 w 10001500"/>
              <a:gd name="connsiteY2804" fmla="*/ 600779 h 2601022"/>
              <a:gd name="connsiteX2805" fmla="*/ 5697939 w 10001500"/>
              <a:gd name="connsiteY2805" fmla="*/ 609526 h 2601022"/>
              <a:gd name="connsiteX2806" fmla="*/ 5680770 w 10001500"/>
              <a:gd name="connsiteY2806" fmla="*/ 624104 h 2601022"/>
              <a:gd name="connsiteX2807" fmla="*/ 5651938 w 10001500"/>
              <a:gd name="connsiteY2807" fmla="*/ 631231 h 2601022"/>
              <a:gd name="connsiteX2808" fmla="*/ 5628938 w 10001500"/>
              <a:gd name="connsiteY2808" fmla="*/ 650019 h 2601022"/>
              <a:gd name="connsiteX2809" fmla="*/ 5608205 w 10001500"/>
              <a:gd name="connsiteY2809" fmla="*/ 644836 h 2601022"/>
              <a:gd name="connsiteX2810" fmla="*/ 5626346 w 10001500"/>
              <a:gd name="connsiteY2810" fmla="*/ 621836 h 2601022"/>
              <a:gd name="connsiteX2811" fmla="*/ 5652262 w 10001500"/>
              <a:gd name="connsiteY2811" fmla="*/ 608554 h 2601022"/>
              <a:gd name="connsiteX2812" fmla="*/ 5654854 w 10001500"/>
              <a:gd name="connsiteY2812" fmla="*/ 608554 h 2601022"/>
              <a:gd name="connsiteX2813" fmla="*/ 5685305 w 10001500"/>
              <a:gd name="connsiteY2813" fmla="*/ 592356 h 2601022"/>
              <a:gd name="connsiteX2814" fmla="*/ 5711869 w 10001500"/>
              <a:gd name="connsiteY2814" fmla="*/ 580047 h 2601022"/>
              <a:gd name="connsiteX2815" fmla="*/ 5717052 w 10001500"/>
              <a:gd name="connsiteY2815" fmla="*/ 580047 h 2601022"/>
              <a:gd name="connsiteX2816" fmla="*/ 5735841 w 10001500"/>
              <a:gd name="connsiteY2816" fmla="*/ 563201 h 2601022"/>
              <a:gd name="connsiteX2817" fmla="*/ 5758517 w 10001500"/>
              <a:gd name="connsiteY2817" fmla="*/ 554131 h 2601022"/>
              <a:gd name="connsiteX2818" fmla="*/ 5763701 w 10001500"/>
              <a:gd name="connsiteY2818" fmla="*/ 554131 h 2601022"/>
              <a:gd name="connsiteX2819" fmla="*/ 5781194 w 10001500"/>
              <a:gd name="connsiteY2819" fmla="*/ 541172 h 2601022"/>
              <a:gd name="connsiteX2820" fmla="*/ 5802575 w 10001500"/>
              <a:gd name="connsiteY2820" fmla="*/ 535989 h 2601022"/>
              <a:gd name="connsiteX2821" fmla="*/ 5810350 w 10001500"/>
              <a:gd name="connsiteY2821" fmla="*/ 535989 h 2601022"/>
              <a:gd name="connsiteX2822" fmla="*/ 5825899 w 10001500"/>
              <a:gd name="connsiteY2822" fmla="*/ 517848 h 2601022"/>
              <a:gd name="connsiteX2823" fmla="*/ 5838857 w 10001500"/>
              <a:gd name="connsiteY2823" fmla="*/ 520440 h 2601022"/>
              <a:gd name="connsiteX2824" fmla="*/ 5844040 w 10001500"/>
              <a:gd name="connsiteY2824" fmla="*/ 510073 h 2601022"/>
              <a:gd name="connsiteX2825" fmla="*/ 5862182 w 10001500"/>
              <a:gd name="connsiteY2825" fmla="*/ 515256 h 2601022"/>
              <a:gd name="connsiteX2826" fmla="*/ 5864773 w 10001500"/>
              <a:gd name="connsiteY2826" fmla="*/ 502299 h 2601022"/>
              <a:gd name="connsiteX2827" fmla="*/ 5872548 w 10001500"/>
              <a:gd name="connsiteY2827" fmla="*/ 499707 h 2601022"/>
              <a:gd name="connsiteX2828" fmla="*/ 5884534 w 10001500"/>
              <a:gd name="connsiteY2828" fmla="*/ 502947 h 2601022"/>
              <a:gd name="connsiteX2829" fmla="*/ 5890689 w 10001500"/>
              <a:gd name="connsiteY2829" fmla="*/ 486749 h 2601022"/>
              <a:gd name="connsiteX2830" fmla="*/ 5931183 w 10001500"/>
              <a:gd name="connsiteY2830" fmla="*/ 479946 h 2601022"/>
              <a:gd name="connsiteX2831" fmla="*/ 5973620 w 10001500"/>
              <a:gd name="connsiteY2831" fmla="*/ 463425 h 2601022"/>
              <a:gd name="connsiteX2832" fmla="*/ 5939929 w 10001500"/>
              <a:gd name="connsiteY2832" fmla="*/ 476383 h 2601022"/>
              <a:gd name="connsiteX2833" fmla="*/ 5927943 w 10001500"/>
              <a:gd name="connsiteY2833" fmla="*/ 470876 h 2601022"/>
              <a:gd name="connsiteX2834" fmla="*/ 5914013 w 10001500"/>
              <a:gd name="connsiteY2834" fmla="*/ 471200 h 2601022"/>
              <a:gd name="connsiteX2835" fmla="*/ 5908830 w 10001500"/>
              <a:gd name="connsiteY2835" fmla="*/ 442692 h 2601022"/>
              <a:gd name="connsiteX2836" fmla="*/ 5903647 w 10001500"/>
              <a:gd name="connsiteY2836" fmla="*/ 442692 h 2601022"/>
              <a:gd name="connsiteX2837" fmla="*/ 5879999 w 10001500"/>
              <a:gd name="connsiteY2837" fmla="*/ 454354 h 2601022"/>
              <a:gd name="connsiteX2838" fmla="*/ 5862182 w 10001500"/>
              <a:gd name="connsiteY2838" fmla="*/ 473791 h 2601022"/>
              <a:gd name="connsiteX2839" fmla="*/ 5834969 w 10001500"/>
              <a:gd name="connsiteY2839" fmla="*/ 481242 h 2601022"/>
              <a:gd name="connsiteX2840" fmla="*/ 5807758 w 10001500"/>
              <a:gd name="connsiteY2840" fmla="*/ 486749 h 2601022"/>
              <a:gd name="connsiteX2841" fmla="*/ 5793180 w 10001500"/>
              <a:gd name="connsiteY2841" fmla="*/ 486749 h 2601022"/>
              <a:gd name="connsiteX2842" fmla="*/ 5784433 w 10001500"/>
              <a:gd name="connsiteY2842" fmla="*/ 478974 h 2601022"/>
              <a:gd name="connsiteX2843" fmla="*/ 5787025 w 10001500"/>
              <a:gd name="connsiteY2843" fmla="*/ 468608 h 2601022"/>
              <a:gd name="connsiteX2844" fmla="*/ 5837237 w 10001500"/>
              <a:gd name="connsiteY2844" fmla="*/ 457594 h 2601022"/>
              <a:gd name="connsiteX2845" fmla="*/ 5877731 w 10001500"/>
              <a:gd name="connsiteY2845" fmla="*/ 427142 h 2601022"/>
              <a:gd name="connsiteX2846" fmla="*/ 5899436 w 10001500"/>
              <a:gd name="connsiteY2846" fmla="*/ 414509 h 2601022"/>
              <a:gd name="connsiteX2847" fmla="*/ 5926971 w 10001500"/>
              <a:gd name="connsiteY2847" fmla="*/ 411593 h 2601022"/>
              <a:gd name="connsiteX2848" fmla="*/ 5942521 w 10001500"/>
              <a:gd name="connsiteY2848" fmla="*/ 393452 h 2601022"/>
              <a:gd name="connsiteX2849" fmla="*/ 5955479 w 10001500"/>
              <a:gd name="connsiteY2849" fmla="*/ 416776 h 2601022"/>
              <a:gd name="connsiteX2850" fmla="*/ 5947704 w 10001500"/>
              <a:gd name="connsiteY2850" fmla="*/ 416776 h 2601022"/>
              <a:gd name="connsiteX2851" fmla="*/ 5945113 w 10001500"/>
              <a:gd name="connsiteY2851" fmla="*/ 419368 h 2601022"/>
              <a:gd name="connsiteX2852" fmla="*/ 5945436 w 10001500"/>
              <a:gd name="connsiteY2852" fmla="*/ 424227 h 2601022"/>
              <a:gd name="connsiteX2853" fmla="*/ 5947704 w 10001500"/>
              <a:gd name="connsiteY2853" fmla="*/ 427142 h 2601022"/>
              <a:gd name="connsiteX2854" fmla="*/ 5949972 w 10001500"/>
              <a:gd name="connsiteY2854" fmla="*/ 424551 h 2601022"/>
              <a:gd name="connsiteX2855" fmla="*/ 5950296 w 10001500"/>
              <a:gd name="connsiteY2855" fmla="*/ 421959 h 2601022"/>
              <a:gd name="connsiteX2856" fmla="*/ 5955479 w 10001500"/>
              <a:gd name="connsiteY2856" fmla="*/ 416776 h 2601022"/>
              <a:gd name="connsiteX2857" fmla="*/ 5976212 w 10001500"/>
              <a:gd name="connsiteY2857" fmla="*/ 401226 h 2601022"/>
              <a:gd name="connsiteX2858" fmla="*/ 6020269 w 10001500"/>
              <a:gd name="connsiteY2858" fmla="*/ 398635 h 2601022"/>
              <a:gd name="connsiteX2859" fmla="*/ 6105791 w 10001500"/>
              <a:gd name="connsiteY2859" fmla="*/ 354578 h 2601022"/>
              <a:gd name="connsiteX2860" fmla="*/ 6140778 w 10001500"/>
              <a:gd name="connsiteY2860" fmla="*/ 346479 h 2601022"/>
              <a:gd name="connsiteX2861" fmla="*/ 6167990 w 10001500"/>
              <a:gd name="connsiteY2861" fmla="*/ 336436 h 2601022"/>
              <a:gd name="connsiteX2862" fmla="*/ 6180624 w 10001500"/>
              <a:gd name="connsiteY2862" fmla="*/ 335788 h 2601022"/>
              <a:gd name="connsiteX2863" fmla="*/ 6191314 w 10001500"/>
              <a:gd name="connsiteY2863" fmla="*/ 331253 h 2601022"/>
              <a:gd name="connsiteX2864" fmla="*/ 6253512 w 10001500"/>
              <a:gd name="connsiteY2864" fmla="*/ 313112 h 2601022"/>
              <a:gd name="connsiteX2865" fmla="*/ 6261287 w 10001500"/>
              <a:gd name="connsiteY2865" fmla="*/ 300154 h 2601022"/>
              <a:gd name="connsiteX2866" fmla="*/ 6274245 w 10001500"/>
              <a:gd name="connsiteY2866" fmla="*/ 318295 h 2601022"/>
              <a:gd name="connsiteX2867" fmla="*/ 6315711 w 10001500"/>
              <a:gd name="connsiteY2867" fmla="*/ 313112 h 2601022"/>
              <a:gd name="connsiteX2868" fmla="*/ 6337091 w 10001500"/>
              <a:gd name="connsiteY2868" fmla="*/ 301774 h 2601022"/>
              <a:gd name="connsiteX2869" fmla="*/ 6362359 w 10001500"/>
              <a:gd name="connsiteY2869" fmla="*/ 300154 h 2601022"/>
              <a:gd name="connsiteX2870" fmla="*/ 6369810 w 10001500"/>
              <a:gd name="connsiteY2870" fmla="*/ 295943 h 2601022"/>
              <a:gd name="connsiteX2871" fmla="*/ 6375317 w 10001500"/>
              <a:gd name="connsiteY2871" fmla="*/ 289788 h 2601022"/>
              <a:gd name="connsiteX2872" fmla="*/ 6372401 w 10001500"/>
              <a:gd name="connsiteY2872" fmla="*/ 286224 h 2601022"/>
              <a:gd name="connsiteX2873" fmla="*/ 6367543 w 10001500"/>
              <a:gd name="connsiteY2873" fmla="*/ 284604 h 2601022"/>
              <a:gd name="connsiteX2874" fmla="*/ 6383092 w 10001500"/>
              <a:gd name="connsiteY2874" fmla="*/ 274238 h 2601022"/>
              <a:gd name="connsiteX2875" fmla="*/ 6405121 w 10001500"/>
              <a:gd name="connsiteY2875" fmla="*/ 274238 h 2601022"/>
              <a:gd name="connsiteX2876" fmla="*/ 6427149 w 10001500"/>
              <a:gd name="connsiteY2876" fmla="*/ 266463 h 2601022"/>
              <a:gd name="connsiteX2877" fmla="*/ 6443994 w 10001500"/>
              <a:gd name="connsiteY2877" fmla="*/ 266463 h 2601022"/>
              <a:gd name="connsiteX2878" fmla="*/ 6453065 w 10001500"/>
              <a:gd name="connsiteY2878" fmla="*/ 258688 h 2601022"/>
              <a:gd name="connsiteX2879" fmla="*/ 6465699 w 10001500"/>
              <a:gd name="connsiteY2879" fmla="*/ 259985 h 2601022"/>
              <a:gd name="connsiteX2880" fmla="*/ 6476390 w 10001500"/>
              <a:gd name="connsiteY2880" fmla="*/ 253505 h 2601022"/>
              <a:gd name="connsiteX2881" fmla="*/ 6501982 w 10001500"/>
              <a:gd name="connsiteY2881" fmla="*/ 249294 h 2601022"/>
              <a:gd name="connsiteX2882" fmla="*/ 6525630 w 10001500"/>
              <a:gd name="connsiteY2882" fmla="*/ 243139 h 2601022"/>
              <a:gd name="connsiteX2883" fmla="*/ 6540855 w 10001500"/>
              <a:gd name="connsiteY2883" fmla="*/ 244435 h 2601022"/>
              <a:gd name="connsiteX2884" fmla="*/ 6554137 w 10001500"/>
              <a:gd name="connsiteY2884" fmla="*/ 237956 h 2601022"/>
              <a:gd name="connsiteX2885" fmla="*/ 6572278 w 10001500"/>
              <a:gd name="connsiteY2885" fmla="*/ 230181 h 2601022"/>
              <a:gd name="connsiteX2886" fmla="*/ 6582321 w 10001500"/>
              <a:gd name="connsiteY2886" fmla="*/ 231801 h 2601022"/>
              <a:gd name="connsiteX2887" fmla="*/ 6590420 w 10001500"/>
              <a:gd name="connsiteY2887" fmla="*/ 227589 h 2601022"/>
              <a:gd name="connsiteX2888" fmla="*/ 6618927 w 10001500"/>
              <a:gd name="connsiteY2888" fmla="*/ 219815 h 2601022"/>
              <a:gd name="connsiteX2889" fmla="*/ 6632533 w 10001500"/>
              <a:gd name="connsiteY2889" fmla="*/ 221110 h 2601022"/>
              <a:gd name="connsiteX2890" fmla="*/ 6642251 w 10001500"/>
              <a:gd name="connsiteY2890" fmla="*/ 214632 h 2601022"/>
              <a:gd name="connsiteX2891" fmla="*/ 6703874 w 10001500"/>
              <a:gd name="connsiteY2891" fmla="*/ 217319 h 2601022"/>
              <a:gd name="connsiteX2892" fmla="*/ 6782774 w 10001500"/>
              <a:gd name="connsiteY2892" fmla="*/ 218855 h 2601022"/>
              <a:gd name="connsiteX2893" fmla="*/ 6828846 w 10001500"/>
              <a:gd name="connsiteY2893" fmla="*/ 209448 h 2601022"/>
              <a:gd name="connsiteX2894" fmla="*/ 5536927 w 10001500"/>
              <a:gd name="connsiteY2894" fmla="*/ 180928 h 2601022"/>
              <a:gd name="connsiteX2895" fmla="*/ 5532607 w 10001500"/>
              <a:gd name="connsiteY2895" fmla="*/ 202531 h 2601022"/>
              <a:gd name="connsiteX2896" fmla="*/ 5513164 w 10001500"/>
              <a:gd name="connsiteY2896" fmla="*/ 211172 h 2601022"/>
              <a:gd name="connsiteX2897" fmla="*/ 5500743 w 10001500"/>
              <a:gd name="connsiteY2897" fmla="*/ 231695 h 2601022"/>
              <a:gd name="connsiteX2898" fmla="*/ 5485079 w 10001500"/>
              <a:gd name="connsiteY2898" fmla="*/ 252218 h 2601022"/>
              <a:gd name="connsiteX2899" fmla="*/ 5471308 w 10001500"/>
              <a:gd name="connsiteY2899" fmla="*/ 277332 h 2601022"/>
              <a:gd name="connsiteX2900" fmla="*/ 5459156 w 10001500"/>
              <a:gd name="connsiteY2900" fmla="*/ 297585 h 2601022"/>
              <a:gd name="connsiteX2901" fmla="*/ 5454835 w 10001500"/>
              <a:gd name="connsiteY2901" fmla="*/ 298935 h 2601022"/>
              <a:gd name="connsiteX2902" fmla="*/ 5450514 w 10001500"/>
              <a:gd name="connsiteY2902" fmla="*/ 301906 h 2601022"/>
              <a:gd name="connsiteX2903" fmla="*/ 5455106 w 10001500"/>
              <a:gd name="connsiteY2903" fmla="*/ 306767 h 2601022"/>
              <a:gd name="connsiteX2904" fmla="*/ 5461317 w 10001500"/>
              <a:gd name="connsiteY2904" fmla="*/ 308387 h 2601022"/>
              <a:gd name="connsiteX2905" fmla="*/ 5452675 w 10001500"/>
              <a:gd name="connsiteY2905" fmla="*/ 334311 h 2601022"/>
              <a:gd name="connsiteX2906" fmla="*/ 5449434 w 10001500"/>
              <a:gd name="connsiteY2906" fmla="*/ 345382 h 2601022"/>
              <a:gd name="connsiteX2907" fmla="*/ 5439713 w 10001500"/>
              <a:gd name="connsiteY2907" fmla="*/ 351593 h 2601022"/>
              <a:gd name="connsiteX2908" fmla="*/ 5428911 w 10001500"/>
              <a:gd name="connsiteY2908" fmla="*/ 368875 h 2601022"/>
              <a:gd name="connsiteX2909" fmla="*/ 5415950 w 10001500"/>
              <a:gd name="connsiteY2909" fmla="*/ 389669 h 2601022"/>
              <a:gd name="connsiteX2910" fmla="*/ 5390026 w 10001500"/>
              <a:gd name="connsiteY2910" fmla="*/ 399120 h 2601022"/>
              <a:gd name="connsiteX2911" fmla="*/ 5370584 w 10001500"/>
              <a:gd name="connsiteY2911" fmla="*/ 444486 h 2601022"/>
              <a:gd name="connsiteX2912" fmla="*/ 5356540 w 10001500"/>
              <a:gd name="connsiteY2912" fmla="*/ 462849 h 2601022"/>
              <a:gd name="connsiteX2913" fmla="*/ 5342498 w 10001500"/>
              <a:gd name="connsiteY2913" fmla="*/ 481212 h 2601022"/>
              <a:gd name="connsiteX2914" fmla="*/ 5342498 w 10001500"/>
              <a:gd name="connsiteY2914" fmla="*/ 483372 h 2601022"/>
              <a:gd name="connsiteX2915" fmla="*/ 5333858 w 10001500"/>
              <a:gd name="connsiteY2915" fmla="*/ 507136 h 2601022"/>
              <a:gd name="connsiteX2916" fmla="*/ 5324406 w 10001500"/>
              <a:gd name="connsiteY2916" fmla="*/ 511996 h 2601022"/>
              <a:gd name="connsiteX2917" fmla="*/ 5316575 w 10001500"/>
              <a:gd name="connsiteY2917" fmla="*/ 520098 h 2601022"/>
              <a:gd name="connsiteX2918" fmla="*/ 5315225 w 10001500"/>
              <a:gd name="connsiteY2918" fmla="*/ 531439 h 2601022"/>
              <a:gd name="connsiteX2919" fmla="*/ 5305774 w 10001500"/>
              <a:gd name="connsiteY2919" fmla="*/ 539540 h 2601022"/>
              <a:gd name="connsiteX2920" fmla="*/ 5299563 w 10001500"/>
              <a:gd name="connsiteY2920" fmla="*/ 548182 h 2601022"/>
              <a:gd name="connsiteX2921" fmla="*/ 5288492 w 10001500"/>
              <a:gd name="connsiteY2921" fmla="*/ 556823 h 2601022"/>
              <a:gd name="connsiteX2922" fmla="*/ 5292811 w 10001500"/>
              <a:gd name="connsiteY2922" fmla="*/ 582747 h 2601022"/>
              <a:gd name="connsiteX2923" fmla="*/ 5273369 w 10001500"/>
              <a:gd name="connsiteY2923" fmla="*/ 593548 h 2601022"/>
              <a:gd name="connsiteX2924" fmla="*/ 5270399 w 10001500"/>
              <a:gd name="connsiteY2924" fmla="*/ 594088 h 2601022"/>
              <a:gd name="connsiteX2925" fmla="*/ 5269048 w 10001500"/>
              <a:gd name="connsiteY2925" fmla="*/ 597869 h 2601022"/>
              <a:gd name="connsiteX2926" fmla="*/ 5269589 w 10001500"/>
              <a:gd name="connsiteY2926" fmla="*/ 605970 h 2601022"/>
              <a:gd name="connsiteX2927" fmla="*/ 5260408 w 10001500"/>
              <a:gd name="connsiteY2927" fmla="*/ 610831 h 2601022"/>
              <a:gd name="connsiteX2928" fmla="*/ 5243125 w 10001500"/>
              <a:gd name="connsiteY2928" fmla="*/ 628114 h 2601022"/>
              <a:gd name="connsiteX2929" fmla="*/ 5240965 w 10001500"/>
              <a:gd name="connsiteY2929" fmla="*/ 647556 h 2601022"/>
              <a:gd name="connsiteX2930" fmla="*/ 5209639 w 10001500"/>
              <a:gd name="connsiteY2930" fmla="*/ 678340 h 2601022"/>
              <a:gd name="connsiteX2931" fmla="*/ 5184796 w 10001500"/>
              <a:gd name="connsiteY2931" fmla="*/ 712366 h 2601022"/>
              <a:gd name="connsiteX2932" fmla="*/ 5187227 w 10001500"/>
              <a:gd name="connsiteY2932" fmla="*/ 732079 h 2601022"/>
              <a:gd name="connsiteX2933" fmla="*/ 5171835 w 10001500"/>
              <a:gd name="connsiteY2933" fmla="*/ 740450 h 2601022"/>
              <a:gd name="connsiteX2934" fmla="*/ 5169675 w 10001500"/>
              <a:gd name="connsiteY2934" fmla="*/ 740450 h 2601022"/>
              <a:gd name="connsiteX2935" fmla="*/ 5158873 w 10001500"/>
              <a:gd name="connsiteY2935" fmla="*/ 774475 h 2601022"/>
              <a:gd name="connsiteX2936" fmla="*/ 5141589 w 10001500"/>
              <a:gd name="connsiteY2936" fmla="*/ 805259 h 2601022"/>
              <a:gd name="connsiteX2937" fmla="*/ 5123768 w 10001500"/>
              <a:gd name="connsiteY2937" fmla="*/ 817411 h 2601022"/>
              <a:gd name="connsiteX2938" fmla="*/ 5115667 w 10001500"/>
              <a:gd name="connsiteY2938" fmla="*/ 837664 h 2601022"/>
              <a:gd name="connsiteX2939" fmla="*/ 5107025 w 10001500"/>
              <a:gd name="connsiteY2939" fmla="*/ 852786 h 2601022"/>
              <a:gd name="connsiteX2940" fmla="*/ 5103245 w 10001500"/>
              <a:gd name="connsiteY2940" fmla="*/ 865478 h 2601022"/>
              <a:gd name="connsiteX2941" fmla="*/ 5089743 w 10001500"/>
              <a:gd name="connsiteY2941" fmla="*/ 870069 h 2601022"/>
              <a:gd name="connsiteX2942" fmla="*/ 5063549 w 10001500"/>
              <a:gd name="connsiteY2942" fmla="*/ 910575 h 2601022"/>
              <a:gd name="connsiteX2943" fmla="*/ 5042216 w 10001500"/>
              <a:gd name="connsiteY2943" fmla="*/ 954321 h 2601022"/>
              <a:gd name="connsiteX2944" fmla="*/ 5030333 w 10001500"/>
              <a:gd name="connsiteY2944" fmla="*/ 955941 h 2601022"/>
              <a:gd name="connsiteX2945" fmla="*/ 5024933 w 10001500"/>
              <a:gd name="connsiteY2945" fmla="*/ 967283 h 2601022"/>
              <a:gd name="connsiteX2946" fmla="*/ 5031415 w 10001500"/>
              <a:gd name="connsiteY2946" fmla="*/ 978625 h 2601022"/>
              <a:gd name="connsiteX2947" fmla="*/ 5037895 w 10001500"/>
              <a:gd name="connsiteY2947" fmla="*/ 986726 h 2601022"/>
              <a:gd name="connsiteX2948" fmla="*/ 5035735 w 10001500"/>
              <a:gd name="connsiteY2948" fmla="*/ 988616 h 2601022"/>
              <a:gd name="connsiteX2949" fmla="*/ 5033575 w 10001500"/>
              <a:gd name="connsiteY2949" fmla="*/ 988886 h 2601022"/>
              <a:gd name="connsiteX2950" fmla="*/ 5010620 w 10001500"/>
              <a:gd name="connsiteY2950" fmla="*/ 1021561 h 2601022"/>
              <a:gd name="connsiteX2951" fmla="*/ 4986048 w 10001500"/>
              <a:gd name="connsiteY2951" fmla="*/ 1049375 h 2601022"/>
              <a:gd name="connsiteX2952" fmla="*/ 4986588 w 10001500"/>
              <a:gd name="connsiteY2952" fmla="*/ 1054506 h 2601022"/>
              <a:gd name="connsiteX2953" fmla="*/ 4990369 w 10001500"/>
              <a:gd name="connsiteY2953" fmla="*/ 1058016 h 2601022"/>
              <a:gd name="connsiteX2954" fmla="*/ 4994689 w 10001500"/>
              <a:gd name="connsiteY2954" fmla="*/ 1058016 h 2601022"/>
              <a:gd name="connsiteX2955" fmla="*/ 4958774 w 10001500"/>
              <a:gd name="connsiteY2955" fmla="*/ 1116615 h 2601022"/>
              <a:gd name="connsiteX2956" fmla="*/ 4914756 w 10001500"/>
              <a:gd name="connsiteY2956" fmla="*/ 1170353 h 2601022"/>
              <a:gd name="connsiteX2957" fmla="*/ 4906116 w 10001500"/>
              <a:gd name="connsiteY2957" fmla="*/ 1168192 h 2601022"/>
              <a:gd name="connsiteX2958" fmla="*/ 4905576 w 10001500"/>
              <a:gd name="connsiteY2958" fmla="*/ 1162252 h 2601022"/>
              <a:gd name="connsiteX2959" fmla="*/ 4901796 w 10001500"/>
              <a:gd name="connsiteY2959" fmla="*/ 1159551 h 2601022"/>
              <a:gd name="connsiteX2960" fmla="*/ 4895585 w 10001500"/>
              <a:gd name="connsiteY2960" fmla="*/ 1163061 h 2601022"/>
              <a:gd name="connsiteX2961" fmla="*/ 4890993 w 10001500"/>
              <a:gd name="connsiteY2961" fmla="*/ 1168192 h 2601022"/>
              <a:gd name="connsiteX2962" fmla="*/ 4872361 w 10001500"/>
              <a:gd name="connsiteY2962" fmla="*/ 1209779 h 2601022"/>
              <a:gd name="connsiteX2963" fmla="*/ 4839145 w 10001500"/>
              <a:gd name="connsiteY2963" fmla="*/ 1235162 h 2601022"/>
              <a:gd name="connsiteX2964" fmla="*/ 4833745 w 10001500"/>
              <a:gd name="connsiteY2964" fmla="*/ 1251905 h 2601022"/>
              <a:gd name="connsiteX2965" fmla="*/ 4828343 w 10001500"/>
              <a:gd name="connsiteY2965" fmla="*/ 1265407 h 2601022"/>
              <a:gd name="connsiteX2966" fmla="*/ 4812412 w 10001500"/>
              <a:gd name="connsiteY2966" fmla="*/ 1281339 h 2601022"/>
              <a:gd name="connsiteX2967" fmla="*/ 4804580 w 10001500"/>
              <a:gd name="connsiteY2967" fmla="*/ 1302132 h 2601022"/>
              <a:gd name="connsiteX2968" fmla="*/ 4785137 w 10001500"/>
              <a:gd name="connsiteY2968" fmla="*/ 1315094 h 2601022"/>
              <a:gd name="connsiteX2969" fmla="*/ 4767856 w 10001500"/>
              <a:gd name="connsiteY2969" fmla="*/ 1351819 h 2601022"/>
              <a:gd name="connsiteX2970" fmla="*/ 4750572 w 10001500"/>
              <a:gd name="connsiteY2970" fmla="*/ 1364781 h 2601022"/>
              <a:gd name="connsiteX2971" fmla="*/ 4741932 w 10001500"/>
              <a:gd name="connsiteY2971" fmla="*/ 1388545 h 2601022"/>
              <a:gd name="connsiteX2972" fmla="*/ 4737611 w 10001500"/>
              <a:gd name="connsiteY2972" fmla="*/ 1400156 h 2601022"/>
              <a:gd name="connsiteX2973" fmla="*/ 4726810 w 10001500"/>
              <a:gd name="connsiteY2973" fmla="*/ 1403667 h 2601022"/>
              <a:gd name="connsiteX2974" fmla="*/ 4724649 w 10001500"/>
              <a:gd name="connsiteY2974" fmla="*/ 1403667 h 2601022"/>
              <a:gd name="connsiteX2975" fmla="*/ 4722758 w 10001500"/>
              <a:gd name="connsiteY2975" fmla="*/ 1415279 h 2601022"/>
              <a:gd name="connsiteX2976" fmla="*/ 4716007 w 10001500"/>
              <a:gd name="connsiteY2976" fmla="*/ 1425270 h 2601022"/>
              <a:gd name="connsiteX2977" fmla="*/ 4706287 w 10001500"/>
              <a:gd name="connsiteY2977" fmla="*/ 1451734 h 2601022"/>
              <a:gd name="connsiteX2978" fmla="*/ 4690084 w 10001500"/>
              <a:gd name="connsiteY2978" fmla="*/ 1474957 h 2601022"/>
              <a:gd name="connsiteX2979" fmla="*/ 4683332 w 10001500"/>
              <a:gd name="connsiteY2979" fmla="*/ 1480898 h 2601022"/>
              <a:gd name="connsiteX2980" fmla="*/ 4681443 w 10001500"/>
              <a:gd name="connsiteY2980" fmla="*/ 1490080 h 2601022"/>
              <a:gd name="connsiteX2981" fmla="*/ 4670640 w 10001500"/>
              <a:gd name="connsiteY2981" fmla="*/ 1496560 h 2601022"/>
              <a:gd name="connsiteX2982" fmla="*/ 4664160 w 10001500"/>
              <a:gd name="connsiteY2982" fmla="*/ 1479278 h 2601022"/>
              <a:gd name="connsiteX2983" fmla="*/ 4684413 w 10001500"/>
              <a:gd name="connsiteY2983" fmla="*/ 1465506 h 2601022"/>
              <a:gd name="connsiteX2984" fmla="*/ 4690084 w 10001500"/>
              <a:gd name="connsiteY2984" fmla="*/ 1440392 h 2601022"/>
              <a:gd name="connsiteX2985" fmla="*/ 4709526 w 10001500"/>
              <a:gd name="connsiteY2985" fmla="*/ 1427430 h 2601022"/>
              <a:gd name="connsiteX2986" fmla="*/ 4708716 w 10001500"/>
              <a:gd name="connsiteY2986" fmla="*/ 1418249 h 2601022"/>
              <a:gd name="connsiteX2987" fmla="*/ 4703045 w 10001500"/>
              <a:gd name="connsiteY2987" fmla="*/ 1412308 h 2601022"/>
              <a:gd name="connsiteX2988" fmla="*/ 4699805 w 10001500"/>
              <a:gd name="connsiteY2988" fmla="*/ 1414738 h 2601022"/>
              <a:gd name="connsiteX2989" fmla="*/ 4696565 w 10001500"/>
              <a:gd name="connsiteY2989" fmla="*/ 1418789 h 2601022"/>
              <a:gd name="connsiteX2990" fmla="*/ 4687924 w 10001500"/>
              <a:gd name="connsiteY2990" fmla="*/ 1406097 h 2601022"/>
              <a:gd name="connsiteX2991" fmla="*/ 4672801 w 10001500"/>
              <a:gd name="connsiteY2991" fmla="*/ 1401506 h 2601022"/>
              <a:gd name="connsiteX2992" fmla="*/ 4666051 w 10001500"/>
              <a:gd name="connsiteY2992" fmla="*/ 1413658 h 2601022"/>
              <a:gd name="connsiteX2993" fmla="*/ 4664160 w 10001500"/>
              <a:gd name="connsiteY2993" fmla="*/ 1427430 h 2601022"/>
              <a:gd name="connsiteX2994" fmla="*/ 4654708 w 10001500"/>
              <a:gd name="connsiteY2994" fmla="*/ 1430671 h 2601022"/>
              <a:gd name="connsiteX2995" fmla="*/ 4646878 w 10001500"/>
              <a:gd name="connsiteY2995" fmla="*/ 1433911 h 2601022"/>
              <a:gd name="connsiteX2996" fmla="*/ 4644987 w 10001500"/>
              <a:gd name="connsiteY2996" fmla="*/ 1430401 h 2601022"/>
              <a:gd name="connsiteX2997" fmla="*/ 4644718 w 10001500"/>
              <a:gd name="connsiteY2997" fmla="*/ 1425270 h 2601022"/>
              <a:gd name="connsiteX2998" fmla="*/ 4652278 w 10001500"/>
              <a:gd name="connsiteY2998" fmla="*/ 1406637 h 2601022"/>
              <a:gd name="connsiteX2999" fmla="*/ 4646878 w 10001500"/>
              <a:gd name="connsiteY2999" fmla="*/ 1392865 h 2601022"/>
              <a:gd name="connsiteX3000" fmla="*/ 4644987 w 10001500"/>
              <a:gd name="connsiteY3000" fmla="*/ 1396376 h 2601022"/>
              <a:gd name="connsiteX3001" fmla="*/ 4644718 w 10001500"/>
              <a:gd name="connsiteY3001" fmla="*/ 1401506 h 2601022"/>
              <a:gd name="connsiteX3002" fmla="*/ 4636076 w 10001500"/>
              <a:gd name="connsiteY3002" fmla="*/ 1410148 h 2601022"/>
              <a:gd name="connsiteX3003" fmla="*/ 4636076 w 10001500"/>
              <a:gd name="connsiteY3003" fmla="*/ 1425270 h 2601022"/>
              <a:gd name="connsiteX3004" fmla="*/ 4646878 w 10001500"/>
              <a:gd name="connsiteY3004" fmla="*/ 1453354 h 2601022"/>
              <a:gd name="connsiteX3005" fmla="*/ 4663080 w 10001500"/>
              <a:gd name="connsiteY3005" fmla="*/ 1447683 h 2601022"/>
              <a:gd name="connsiteX3006" fmla="*/ 4672801 w 10001500"/>
              <a:gd name="connsiteY3006" fmla="*/ 1453354 h 2601022"/>
              <a:gd name="connsiteX3007" fmla="*/ 4658760 w 10001500"/>
              <a:gd name="connsiteY3007" fmla="*/ 1474687 h 2601022"/>
              <a:gd name="connsiteX3008" fmla="*/ 4644718 w 10001500"/>
              <a:gd name="connsiteY3008" fmla="*/ 1494400 h 2601022"/>
              <a:gd name="connsiteX3009" fmla="*/ 4649038 w 10001500"/>
              <a:gd name="connsiteY3009" fmla="*/ 1505201 h 2601022"/>
              <a:gd name="connsiteX3010" fmla="*/ 4653359 w 10001500"/>
              <a:gd name="connsiteY3010" fmla="*/ 1516003 h 2601022"/>
              <a:gd name="connsiteX3011" fmla="*/ 4625274 w 10001500"/>
              <a:gd name="connsiteY3011" fmla="*/ 1557049 h 2601022"/>
              <a:gd name="connsiteX3012" fmla="*/ 4607992 w 10001500"/>
              <a:gd name="connsiteY3012" fmla="*/ 1533286 h 2601022"/>
              <a:gd name="connsiteX3013" fmla="*/ 4590709 w 10001500"/>
              <a:gd name="connsiteY3013" fmla="*/ 1552729 h 2601022"/>
              <a:gd name="connsiteX3014" fmla="*/ 4596111 w 10001500"/>
              <a:gd name="connsiteY3014" fmla="*/ 1562450 h 2601022"/>
              <a:gd name="connsiteX3015" fmla="*/ 4607992 w 10001500"/>
              <a:gd name="connsiteY3015" fmla="*/ 1565690 h 2601022"/>
              <a:gd name="connsiteX3016" fmla="*/ 4613393 w 10001500"/>
              <a:gd name="connsiteY3016" fmla="*/ 1559479 h 2601022"/>
              <a:gd name="connsiteX3017" fmla="*/ 4618793 w 10001500"/>
              <a:gd name="connsiteY3017" fmla="*/ 1574332 h 2601022"/>
              <a:gd name="connsiteX3018" fmla="*/ 4611773 w 10001500"/>
              <a:gd name="connsiteY3018" fmla="*/ 1575142 h 2601022"/>
              <a:gd name="connsiteX3019" fmla="*/ 4607992 w 10001500"/>
              <a:gd name="connsiteY3019" fmla="*/ 1580813 h 2601022"/>
              <a:gd name="connsiteX3020" fmla="*/ 4605832 w 10001500"/>
              <a:gd name="connsiteY3020" fmla="*/ 1589454 h 2601022"/>
              <a:gd name="connsiteX3021" fmla="*/ 4597191 w 10001500"/>
              <a:gd name="connsiteY3021" fmla="*/ 1591614 h 2601022"/>
              <a:gd name="connsiteX3022" fmla="*/ 4593139 w 10001500"/>
              <a:gd name="connsiteY3022" fmla="*/ 1623479 h 2601022"/>
              <a:gd name="connsiteX3023" fmla="*/ 4577747 w 10001500"/>
              <a:gd name="connsiteY3023" fmla="*/ 1645622 h 2601022"/>
              <a:gd name="connsiteX3024" fmla="*/ 4573426 w 10001500"/>
              <a:gd name="connsiteY3024" fmla="*/ 1645622 h 2601022"/>
              <a:gd name="connsiteX3025" fmla="*/ 4568026 w 10001500"/>
              <a:gd name="connsiteY3025" fmla="*/ 1661825 h 2601022"/>
              <a:gd name="connsiteX3026" fmla="*/ 4562626 w 10001500"/>
              <a:gd name="connsiteY3026" fmla="*/ 1678027 h 2601022"/>
              <a:gd name="connsiteX3027" fmla="*/ 4568836 w 10001500"/>
              <a:gd name="connsiteY3027" fmla="*/ 1681537 h 2601022"/>
              <a:gd name="connsiteX3028" fmla="*/ 4573426 w 10001500"/>
              <a:gd name="connsiteY3028" fmla="*/ 1686668 h 2601022"/>
              <a:gd name="connsiteX3029" fmla="*/ 4569917 w 10001500"/>
              <a:gd name="connsiteY3029" fmla="*/ 1688559 h 2601022"/>
              <a:gd name="connsiteX3030" fmla="*/ 4564786 w 10001500"/>
              <a:gd name="connsiteY3030" fmla="*/ 1688828 h 2601022"/>
              <a:gd name="connsiteX3031" fmla="*/ 4552634 w 10001500"/>
              <a:gd name="connsiteY3031" fmla="*/ 1689099 h 2601022"/>
              <a:gd name="connsiteX3032" fmla="*/ 4545342 w 10001500"/>
              <a:gd name="connsiteY3032" fmla="*/ 1697469 h 2601022"/>
              <a:gd name="connsiteX3033" fmla="*/ 4530220 w 10001500"/>
              <a:gd name="connsiteY3033" fmla="*/ 1714752 h 2601022"/>
              <a:gd name="connsiteX3034" fmla="*/ 4536972 w 10001500"/>
              <a:gd name="connsiteY3034" fmla="*/ 1725014 h 2601022"/>
              <a:gd name="connsiteX3035" fmla="*/ 4538861 w 10001500"/>
              <a:gd name="connsiteY3035" fmla="*/ 1738516 h 2601022"/>
              <a:gd name="connsiteX3036" fmla="*/ 4510508 w 10001500"/>
              <a:gd name="connsiteY3036" fmla="*/ 1754718 h 2601022"/>
              <a:gd name="connsiteX3037" fmla="*/ 4487015 w 10001500"/>
              <a:gd name="connsiteY3037" fmla="*/ 1777401 h 2601022"/>
              <a:gd name="connsiteX3038" fmla="*/ 4489174 w 10001500"/>
              <a:gd name="connsiteY3038" fmla="*/ 1781722 h 2601022"/>
              <a:gd name="connsiteX3039" fmla="*/ 4498356 w 10001500"/>
              <a:gd name="connsiteY3039" fmla="*/ 1776861 h 2601022"/>
              <a:gd name="connsiteX3040" fmla="*/ 4504297 w 10001500"/>
              <a:gd name="connsiteY3040" fmla="*/ 1768760 h 2601022"/>
              <a:gd name="connsiteX3041" fmla="*/ 4506457 w 10001500"/>
              <a:gd name="connsiteY3041" fmla="*/ 1764440 h 2601022"/>
              <a:gd name="connsiteX3042" fmla="*/ 4516449 w 10001500"/>
              <a:gd name="connsiteY3042" fmla="*/ 1770650 h 2601022"/>
              <a:gd name="connsiteX3043" fmla="*/ 4521580 w 10001500"/>
              <a:gd name="connsiteY3043" fmla="*/ 1781722 h 2601022"/>
              <a:gd name="connsiteX3044" fmla="*/ 4517528 w 10001500"/>
              <a:gd name="connsiteY3044" fmla="*/ 1788473 h 2601022"/>
              <a:gd name="connsiteX3045" fmla="*/ 4508618 w 10001500"/>
              <a:gd name="connsiteY3045" fmla="*/ 1790363 h 2601022"/>
              <a:gd name="connsiteX3046" fmla="*/ 4491334 w 10001500"/>
              <a:gd name="connsiteY3046" fmla="*/ 1833570 h 2601022"/>
              <a:gd name="connsiteX3047" fmla="*/ 4484853 w 10001500"/>
              <a:gd name="connsiteY3047" fmla="*/ 1833570 h 2601022"/>
              <a:gd name="connsiteX3048" fmla="*/ 4477292 w 10001500"/>
              <a:gd name="connsiteY3048" fmla="*/ 1830599 h 2601022"/>
              <a:gd name="connsiteX3049" fmla="*/ 4476213 w 10001500"/>
              <a:gd name="connsiteY3049" fmla="*/ 1822768 h 2601022"/>
              <a:gd name="connsiteX3050" fmla="*/ 4458930 w 10001500"/>
              <a:gd name="connsiteY3050" fmla="*/ 1805486 h 2601022"/>
              <a:gd name="connsiteX3051" fmla="*/ 4472703 w 10001500"/>
              <a:gd name="connsiteY3051" fmla="*/ 1775241 h 2601022"/>
              <a:gd name="connsiteX3052" fmla="*/ 4491334 w 10001500"/>
              <a:gd name="connsiteY3052" fmla="*/ 1744997 h 2601022"/>
              <a:gd name="connsiteX3053" fmla="*/ 4487015 w 10001500"/>
              <a:gd name="connsiteY3053" fmla="*/ 1742836 h 2601022"/>
              <a:gd name="connsiteX3054" fmla="*/ 4482694 w 10001500"/>
              <a:gd name="connsiteY3054" fmla="*/ 1740676 h 2601022"/>
              <a:gd name="connsiteX3055" fmla="*/ 4478374 w 10001500"/>
              <a:gd name="connsiteY3055" fmla="*/ 1742026 h 2601022"/>
              <a:gd name="connsiteX3056" fmla="*/ 4474053 w 10001500"/>
              <a:gd name="connsiteY3056" fmla="*/ 1744997 h 2601022"/>
              <a:gd name="connsiteX3057" fmla="*/ 4461631 w 10001500"/>
              <a:gd name="connsiteY3057" fmla="*/ 1744187 h 2601022"/>
              <a:gd name="connsiteX3058" fmla="*/ 4458930 w 10001500"/>
              <a:gd name="connsiteY3058" fmla="*/ 1732035 h 2601022"/>
              <a:gd name="connsiteX3059" fmla="*/ 4471893 w 10001500"/>
              <a:gd name="connsiteY3059" fmla="*/ 1712592 h 2601022"/>
              <a:gd name="connsiteX3060" fmla="*/ 4483233 w 10001500"/>
              <a:gd name="connsiteY3060" fmla="*/ 1710701 h 2601022"/>
              <a:gd name="connsiteX3061" fmla="*/ 4491334 w 10001500"/>
              <a:gd name="connsiteY3061" fmla="*/ 1703951 h 2601022"/>
              <a:gd name="connsiteX3062" fmla="*/ 4489174 w 10001500"/>
              <a:gd name="connsiteY3062" fmla="*/ 1689909 h 2601022"/>
              <a:gd name="connsiteX3063" fmla="*/ 4487015 w 10001500"/>
              <a:gd name="connsiteY3063" fmla="*/ 1675867 h 2601022"/>
              <a:gd name="connsiteX3064" fmla="*/ 4493765 w 10001500"/>
              <a:gd name="connsiteY3064" fmla="*/ 1665605 h 2601022"/>
              <a:gd name="connsiteX3065" fmla="*/ 4495655 w 10001500"/>
              <a:gd name="connsiteY3065" fmla="*/ 1652103 h 2601022"/>
              <a:gd name="connsiteX3066" fmla="*/ 4476213 w 10001500"/>
              <a:gd name="connsiteY3066" fmla="*/ 1669386 h 2601022"/>
              <a:gd name="connsiteX3067" fmla="*/ 4459739 w 10001500"/>
              <a:gd name="connsiteY3067" fmla="*/ 1700440 h 2601022"/>
              <a:gd name="connsiteX3068" fmla="*/ 4441648 w 10001500"/>
              <a:gd name="connsiteY3068" fmla="*/ 1729874 h 2601022"/>
              <a:gd name="connsiteX3069" fmla="*/ 4432197 w 10001500"/>
              <a:gd name="connsiteY3069" fmla="*/ 1738786 h 2601022"/>
              <a:gd name="connsiteX3070" fmla="*/ 4424365 w 10001500"/>
              <a:gd name="connsiteY3070" fmla="*/ 1749317 h 2601022"/>
              <a:gd name="connsiteX3071" fmla="*/ 4423824 w 10001500"/>
              <a:gd name="connsiteY3071" fmla="*/ 1754448 h 2601022"/>
              <a:gd name="connsiteX3072" fmla="*/ 4420044 w 10001500"/>
              <a:gd name="connsiteY3072" fmla="*/ 1757958 h 2601022"/>
              <a:gd name="connsiteX3073" fmla="*/ 4415723 w 10001500"/>
              <a:gd name="connsiteY3073" fmla="*/ 1757958 h 2601022"/>
              <a:gd name="connsiteX3074" fmla="*/ 4413834 w 10001500"/>
              <a:gd name="connsiteY3074" fmla="*/ 1768220 h 2601022"/>
              <a:gd name="connsiteX3075" fmla="*/ 4407082 w 10001500"/>
              <a:gd name="connsiteY3075" fmla="*/ 1775241 h 2601022"/>
              <a:gd name="connsiteX3076" fmla="*/ 4390440 w 10001500"/>
              <a:gd name="connsiteY3076" fmla="*/ 1802365 h 2601022"/>
              <a:gd name="connsiteX3077" fmla="*/ 4361795 w 10001500"/>
              <a:gd name="connsiteY3077" fmla="*/ 1852532 h 2601022"/>
              <a:gd name="connsiteX3078" fmla="*/ 4346594 w 10001500"/>
              <a:gd name="connsiteY3078" fmla="*/ 1885417 h 2601022"/>
              <a:gd name="connsiteX3079" fmla="*/ 4333632 w 10001500"/>
              <a:gd name="connsiteY3079" fmla="*/ 1907020 h 2601022"/>
              <a:gd name="connsiteX3080" fmla="*/ 4320669 w 10001500"/>
              <a:gd name="connsiteY3080" fmla="*/ 1928623 h 2601022"/>
              <a:gd name="connsiteX3081" fmla="*/ 4335792 w 10001500"/>
              <a:gd name="connsiteY3081" fmla="*/ 1925383 h 2601022"/>
              <a:gd name="connsiteX3082" fmla="*/ 4337953 w 10001500"/>
              <a:gd name="connsiteY3082" fmla="*/ 1909181 h 2601022"/>
              <a:gd name="connsiteX3083" fmla="*/ 4355234 w 10001500"/>
              <a:gd name="connsiteY3083" fmla="*/ 1889738 h 2601022"/>
              <a:gd name="connsiteX3084" fmla="*/ 4368196 w 10001500"/>
              <a:gd name="connsiteY3084" fmla="*/ 1874075 h 2601022"/>
              <a:gd name="connsiteX3085" fmla="*/ 4381159 w 10001500"/>
              <a:gd name="connsiteY3085" fmla="*/ 1855172 h 2601022"/>
              <a:gd name="connsiteX3086" fmla="*/ 4393850 w 10001500"/>
              <a:gd name="connsiteY3086" fmla="*/ 1835190 h 2601022"/>
              <a:gd name="connsiteX3087" fmla="*/ 4398440 w 10001500"/>
              <a:gd name="connsiteY3087" fmla="*/ 1811966 h 2601022"/>
              <a:gd name="connsiteX3088" fmla="*/ 4407082 w 10001500"/>
              <a:gd name="connsiteY3088" fmla="*/ 1797384 h 2601022"/>
              <a:gd name="connsiteX3089" fmla="*/ 4415723 w 10001500"/>
              <a:gd name="connsiteY3089" fmla="*/ 1779562 h 2601022"/>
              <a:gd name="connsiteX3090" fmla="*/ 4433007 w 10001500"/>
              <a:gd name="connsiteY3090" fmla="*/ 1751478 h 2601022"/>
              <a:gd name="connsiteX3091" fmla="*/ 4433276 w 10001500"/>
              <a:gd name="connsiteY3091" fmla="*/ 1747427 h 2601022"/>
              <a:gd name="connsiteX3092" fmla="*/ 4435167 w 10001500"/>
              <a:gd name="connsiteY3092" fmla="*/ 1744997 h 2601022"/>
              <a:gd name="connsiteX3093" fmla="*/ 4441108 w 10001500"/>
              <a:gd name="connsiteY3093" fmla="*/ 1750667 h 2601022"/>
              <a:gd name="connsiteX3094" fmla="*/ 4443807 w 10001500"/>
              <a:gd name="connsiteY3094" fmla="*/ 1757958 h 2601022"/>
              <a:gd name="connsiteX3095" fmla="*/ 4437328 w 10001500"/>
              <a:gd name="connsiteY3095" fmla="*/ 1764979 h 2601022"/>
              <a:gd name="connsiteX3096" fmla="*/ 4430846 w 10001500"/>
              <a:gd name="connsiteY3096" fmla="*/ 1768760 h 2601022"/>
              <a:gd name="connsiteX3097" fmla="*/ 4434627 w 10001500"/>
              <a:gd name="connsiteY3097" fmla="*/ 1776051 h 2601022"/>
              <a:gd name="connsiteX3098" fmla="*/ 4441648 w 10001500"/>
              <a:gd name="connsiteY3098" fmla="*/ 1781722 h 2601022"/>
              <a:gd name="connsiteX3099" fmla="*/ 4424365 w 10001500"/>
              <a:gd name="connsiteY3099" fmla="*/ 1790363 h 2601022"/>
              <a:gd name="connsiteX3100" fmla="*/ 4432466 w 10001500"/>
              <a:gd name="connsiteY3100" fmla="*/ 1796304 h 2601022"/>
              <a:gd name="connsiteX3101" fmla="*/ 4424365 w 10001500"/>
              <a:gd name="connsiteY3101" fmla="*/ 1805486 h 2601022"/>
              <a:gd name="connsiteX3102" fmla="*/ 4418425 w 10001500"/>
              <a:gd name="connsiteY3102" fmla="*/ 1819797 h 2601022"/>
              <a:gd name="connsiteX3103" fmla="*/ 4415723 w 10001500"/>
              <a:gd name="connsiteY3103" fmla="*/ 1835730 h 2601022"/>
              <a:gd name="connsiteX3104" fmla="*/ 4417615 w 10001500"/>
              <a:gd name="connsiteY3104" fmla="*/ 1841671 h 2601022"/>
              <a:gd name="connsiteX3105" fmla="*/ 4424365 w 10001500"/>
              <a:gd name="connsiteY3105" fmla="*/ 1844371 h 2601022"/>
              <a:gd name="connsiteX3106" fmla="*/ 4441648 w 10001500"/>
              <a:gd name="connsiteY3106" fmla="*/ 1830869 h 2601022"/>
              <a:gd name="connsiteX3107" fmla="*/ 4445969 w 10001500"/>
              <a:gd name="connsiteY3107" fmla="*/ 1807646 h 2601022"/>
              <a:gd name="connsiteX3108" fmla="*/ 4463251 w 10001500"/>
              <a:gd name="connsiteY3108" fmla="*/ 1824928 h 2601022"/>
              <a:gd name="connsiteX3109" fmla="*/ 4467572 w 10001500"/>
              <a:gd name="connsiteY3109" fmla="*/ 1853012 h 2601022"/>
              <a:gd name="connsiteX3110" fmla="*/ 4451369 w 10001500"/>
              <a:gd name="connsiteY3110" fmla="*/ 1869215 h 2601022"/>
              <a:gd name="connsiteX3111" fmla="*/ 4441648 w 10001500"/>
              <a:gd name="connsiteY3111" fmla="*/ 1891898 h 2601022"/>
              <a:gd name="connsiteX3112" fmla="*/ 4419504 w 10001500"/>
              <a:gd name="connsiteY3112" fmla="*/ 1919172 h 2601022"/>
              <a:gd name="connsiteX3113" fmla="*/ 4407082 w 10001500"/>
              <a:gd name="connsiteY3113" fmla="*/ 1954547 h 2601022"/>
              <a:gd name="connsiteX3114" fmla="*/ 4387640 w 10001500"/>
              <a:gd name="connsiteY3114" fmla="*/ 1965349 h 2601022"/>
              <a:gd name="connsiteX3115" fmla="*/ 4380078 w 10001500"/>
              <a:gd name="connsiteY3115" fmla="*/ 1989382 h 2601022"/>
              <a:gd name="connsiteX3116" fmla="*/ 4372517 w 10001500"/>
              <a:gd name="connsiteY3116" fmla="*/ 2015036 h 2601022"/>
              <a:gd name="connsiteX3117" fmla="*/ 4344164 w 10001500"/>
              <a:gd name="connsiteY3117" fmla="*/ 2053382 h 2601022"/>
              <a:gd name="connsiteX3118" fmla="*/ 4320669 w 10001500"/>
              <a:gd name="connsiteY3118" fmla="*/ 2094968 h 2601022"/>
              <a:gd name="connsiteX3119" fmla="*/ 4308247 w 10001500"/>
              <a:gd name="connsiteY3119" fmla="*/ 2112520 h 2601022"/>
              <a:gd name="connsiteX3120" fmla="*/ 4286105 w 10001500"/>
              <a:gd name="connsiteY3120" fmla="*/ 2118731 h 2601022"/>
              <a:gd name="connsiteX3121" fmla="*/ 4278273 w 10001500"/>
              <a:gd name="connsiteY3121" fmla="*/ 2140874 h 2601022"/>
              <a:gd name="connsiteX3122" fmla="*/ 4268823 w 10001500"/>
              <a:gd name="connsiteY3122" fmla="*/ 2159777 h 2601022"/>
              <a:gd name="connsiteX3123" fmla="*/ 4259100 w 10001500"/>
              <a:gd name="connsiteY3123" fmla="*/ 2181650 h 2601022"/>
              <a:gd name="connsiteX3124" fmla="*/ 4249380 w 10001500"/>
              <a:gd name="connsiteY3124" fmla="*/ 2198663 h 2601022"/>
              <a:gd name="connsiteX3125" fmla="*/ 4234257 w 10001500"/>
              <a:gd name="connsiteY3125" fmla="*/ 2222426 h 2601022"/>
              <a:gd name="connsiteX3126" fmla="*/ 4218325 w 10001500"/>
              <a:gd name="connsiteY3126" fmla="*/ 2224587 h 2601022"/>
              <a:gd name="connsiteX3127" fmla="*/ 4204013 w 10001500"/>
              <a:gd name="connsiteY3127" fmla="*/ 2233228 h 2601022"/>
              <a:gd name="connsiteX3128" fmla="*/ 4175929 w 10001500"/>
              <a:gd name="connsiteY3128" fmla="*/ 2237549 h 2601022"/>
              <a:gd name="connsiteX3129" fmla="*/ 4147844 w 10001500"/>
              <a:gd name="connsiteY3129" fmla="*/ 2241869 h 2601022"/>
              <a:gd name="connsiteX3130" fmla="*/ 4134883 w 10001500"/>
              <a:gd name="connsiteY3130" fmla="*/ 2256991 h 2601022"/>
              <a:gd name="connsiteX3131" fmla="*/ 4127861 w 10001500"/>
              <a:gd name="connsiteY3131" fmla="*/ 2258612 h 2601022"/>
              <a:gd name="connsiteX3132" fmla="*/ 4124081 w 10001500"/>
              <a:gd name="connsiteY3132" fmla="*/ 2263473 h 2601022"/>
              <a:gd name="connsiteX3133" fmla="*/ 4124081 w 10001500"/>
              <a:gd name="connsiteY3133" fmla="*/ 2265633 h 2601022"/>
              <a:gd name="connsiteX3134" fmla="*/ 4094917 w 10001500"/>
              <a:gd name="connsiteY3134" fmla="*/ 2268873 h 2601022"/>
              <a:gd name="connsiteX3135" fmla="*/ 4065752 w 10001500"/>
              <a:gd name="connsiteY3135" fmla="*/ 2272114 h 2601022"/>
              <a:gd name="connsiteX3136" fmla="*/ 4057112 w 10001500"/>
              <a:gd name="connsiteY3136" fmla="*/ 2268063 h 2601022"/>
              <a:gd name="connsiteX3137" fmla="*/ 4054950 w 10001500"/>
              <a:gd name="connsiteY3137" fmla="*/ 2259152 h 2601022"/>
              <a:gd name="connsiteX3138" fmla="*/ 4040369 w 10001500"/>
              <a:gd name="connsiteY3138" fmla="*/ 2250241 h 2601022"/>
              <a:gd name="connsiteX3139" fmla="*/ 4035508 w 10001500"/>
              <a:gd name="connsiteY3139" fmla="*/ 2239709 h 2601022"/>
              <a:gd name="connsiteX3140" fmla="*/ 4029298 w 10001500"/>
              <a:gd name="connsiteY3140" fmla="*/ 2244299 h 2601022"/>
              <a:gd name="connsiteX3141" fmla="*/ 4024706 w 10001500"/>
              <a:gd name="connsiteY3141" fmla="*/ 2250511 h 2601022"/>
              <a:gd name="connsiteX3142" fmla="*/ 3993383 w 10001500"/>
              <a:gd name="connsiteY3142" fmla="*/ 2253751 h 2601022"/>
              <a:gd name="connsiteX3143" fmla="*/ 3962058 w 10001500"/>
              <a:gd name="connsiteY3143" fmla="*/ 2256991 h 2601022"/>
              <a:gd name="connsiteX3144" fmla="*/ 3955307 w 10001500"/>
              <a:gd name="connsiteY3144" fmla="*/ 2250511 h 2601022"/>
              <a:gd name="connsiteX3145" fmla="*/ 3953417 w 10001500"/>
              <a:gd name="connsiteY3145" fmla="*/ 2244030 h 2601022"/>
              <a:gd name="connsiteX3146" fmla="*/ 3941804 w 10001500"/>
              <a:gd name="connsiteY3146" fmla="*/ 2253211 h 2601022"/>
              <a:gd name="connsiteX3147" fmla="*/ 3931812 w 10001500"/>
              <a:gd name="connsiteY3147" fmla="*/ 2265633 h 2601022"/>
              <a:gd name="connsiteX3148" fmla="*/ 3922361 w 10001500"/>
              <a:gd name="connsiteY3148" fmla="*/ 2256452 h 2601022"/>
              <a:gd name="connsiteX3149" fmla="*/ 3908050 w 10001500"/>
              <a:gd name="connsiteY3149" fmla="*/ 2256991 h 2601022"/>
              <a:gd name="connsiteX3150" fmla="*/ 3909669 w 10001500"/>
              <a:gd name="connsiteY3150" fmla="*/ 2244840 h 2601022"/>
              <a:gd name="connsiteX3151" fmla="*/ 3901568 w 10001500"/>
              <a:gd name="connsiteY3151" fmla="*/ 2237549 h 2601022"/>
              <a:gd name="connsiteX3152" fmla="*/ 3888606 w 10001500"/>
              <a:gd name="connsiteY3152" fmla="*/ 2222426 h 2601022"/>
              <a:gd name="connsiteX3153" fmla="*/ 3890768 w 10001500"/>
              <a:gd name="connsiteY3153" fmla="*/ 2201903 h 2601022"/>
              <a:gd name="connsiteX3154" fmla="*/ 3892927 w 10001500"/>
              <a:gd name="connsiteY3154" fmla="*/ 2181380 h 2601022"/>
              <a:gd name="connsiteX3155" fmla="*/ 3875645 w 10001500"/>
              <a:gd name="connsiteY3155" fmla="*/ 2170579 h 2601022"/>
              <a:gd name="connsiteX3156" fmla="*/ 3858362 w 10001500"/>
              <a:gd name="connsiteY3156" fmla="*/ 2138174 h 2601022"/>
              <a:gd name="connsiteX3157" fmla="*/ 3854312 w 10001500"/>
              <a:gd name="connsiteY3157" fmla="*/ 2137634 h 2601022"/>
              <a:gd name="connsiteX3158" fmla="*/ 3851881 w 10001500"/>
              <a:gd name="connsiteY3158" fmla="*/ 2133853 h 2601022"/>
              <a:gd name="connsiteX3159" fmla="*/ 3859443 w 10001500"/>
              <a:gd name="connsiteY3159" fmla="*/ 2123052 h 2601022"/>
              <a:gd name="connsiteX3160" fmla="*/ 3867004 w 10001500"/>
              <a:gd name="connsiteY3160" fmla="*/ 2112250 h 2601022"/>
              <a:gd name="connsiteX3161" fmla="*/ 3864303 w 10001500"/>
              <a:gd name="connsiteY3161" fmla="*/ 2108470 h 2601022"/>
              <a:gd name="connsiteX3162" fmla="*/ 3858362 w 10001500"/>
              <a:gd name="connsiteY3162" fmla="*/ 2107930 h 2601022"/>
              <a:gd name="connsiteX3163" fmla="*/ 3847560 w 10001500"/>
              <a:gd name="connsiteY3163" fmla="*/ 2090647 h 2601022"/>
              <a:gd name="connsiteX3164" fmla="*/ 3838920 w 10001500"/>
              <a:gd name="connsiteY3164" fmla="*/ 2085517 h 2601022"/>
              <a:gd name="connsiteX3165" fmla="*/ 3836760 w 10001500"/>
              <a:gd name="connsiteY3165" fmla="*/ 2075525 h 2601022"/>
              <a:gd name="connsiteX3166" fmla="*/ 3838920 w 10001500"/>
              <a:gd name="connsiteY3166" fmla="*/ 2064723 h 2601022"/>
              <a:gd name="connsiteX3167" fmla="*/ 3825077 w 10001500"/>
              <a:gd name="connsiteY3167" fmla="*/ 1981271 h 2601022"/>
              <a:gd name="connsiteX3168" fmla="*/ 3823237 w 10001500"/>
              <a:gd name="connsiteY3168" fmla="*/ 1868055 h 2601022"/>
              <a:gd name="connsiteX3169" fmla="*/ 3828118 w 10001500"/>
              <a:gd name="connsiteY3169" fmla="*/ 1807646 h 2601022"/>
              <a:gd name="connsiteX3170" fmla="*/ 3819477 w 10001500"/>
              <a:gd name="connsiteY3170" fmla="*/ 1757958 h 2601022"/>
              <a:gd name="connsiteX3171" fmla="*/ 3821637 w 10001500"/>
              <a:gd name="connsiteY3171" fmla="*/ 1684508 h 2601022"/>
              <a:gd name="connsiteX3172" fmla="*/ 3812995 w 10001500"/>
              <a:gd name="connsiteY3172" fmla="*/ 1667225 h 2601022"/>
              <a:gd name="connsiteX3173" fmla="*/ 3817316 w 10001500"/>
              <a:gd name="connsiteY3173" fmla="*/ 1643732 h 2601022"/>
              <a:gd name="connsiteX3174" fmla="*/ 3821637 w 10001500"/>
              <a:gd name="connsiteY3174" fmla="*/ 1621859 h 2601022"/>
              <a:gd name="connsiteX3175" fmla="*/ 3820017 w 10001500"/>
              <a:gd name="connsiteY3175" fmla="*/ 1614838 h 2601022"/>
              <a:gd name="connsiteX3176" fmla="*/ 3815156 w 10001500"/>
              <a:gd name="connsiteY3176" fmla="*/ 1611057 h 2601022"/>
              <a:gd name="connsiteX3177" fmla="*/ 3765739 w 10001500"/>
              <a:gd name="connsiteY3177" fmla="*/ 1652103 h 2601022"/>
              <a:gd name="connsiteX3178" fmla="*/ 3730903 w 10001500"/>
              <a:gd name="connsiteY3178" fmla="*/ 1693149 h 2601022"/>
              <a:gd name="connsiteX3179" fmla="*/ 3722533 w 10001500"/>
              <a:gd name="connsiteY3179" fmla="*/ 1694769 h 2601022"/>
              <a:gd name="connsiteX3180" fmla="*/ 3722262 w 10001500"/>
              <a:gd name="connsiteY3180" fmla="*/ 1706111 h 2601022"/>
              <a:gd name="connsiteX3181" fmla="*/ 3715511 w 10001500"/>
              <a:gd name="connsiteY3181" fmla="*/ 1713132 h 2601022"/>
              <a:gd name="connsiteX3182" fmla="*/ 3713620 w 10001500"/>
              <a:gd name="connsiteY3182" fmla="*/ 1723393 h 2601022"/>
              <a:gd name="connsiteX3183" fmla="*/ 3698499 w 10001500"/>
              <a:gd name="connsiteY3183" fmla="*/ 1738516 h 2601022"/>
              <a:gd name="connsiteX3184" fmla="*/ 3667174 w 10001500"/>
              <a:gd name="connsiteY3184" fmla="*/ 1760119 h 2601022"/>
              <a:gd name="connsiteX3185" fmla="*/ 3642330 w 10001500"/>
              <a:gd name="connsiteY3185" fmla="*/ 1781722 h 2601022"/>
              <a:gd name="connsiteX3186" fmla="*/ 3618837 w 10001500"/>
              <a:gd name="connsiteY3186" fmla="*/ 1810076 h 2601022"/>
              <a:gd name="connsiteX3187" fmla="*/ 3590482 w 10001500"/>
              <a:gd name="connsiteY3187" fmla="*/ 1833570 h 2601022"/>
              <a:gd name="connsiteX3188" fmla="*/ 3590482 w 10001500"/>
              <a:gd name="connsiteY3188" fmla="*/ 1848692 h 2601022"/>
              <a:gd name="connsiteX3189" fmla="*/ 3581841 w 10001500"/>
              <a:gd name="connsiteY3189" fmla="*/ 1853012 h 2601022"/>
              <a:gd name="connsiteX3190" fmla="*/ 3581571 w 10001500"/>
              <a:gd name="connsiteY3190" fmla="*/ 1857333 h 2601022"/>
              <a:gd name="connsiteX3191" fmla="*/ 3579682 w 10001500"/>
              <a:gd name="connsiteY3191" fmla="*/ 1861654 h 2601022"/>
              <a:gd name="connsiteX3192" fmla="*/ 3574552 w 10001500"/>
              <a:gd name="connsiteY3192" fmla="*/ 1858143 h 2601022"/>
              <a:gd name="connsiteX3193" fmla="*/ 3571041 w 10001500"/>
              <a:gd name="connsiteY3193" fmla="*/ 1853012 h 2601022"/>
              <a:gd name="connsiteX3194" fmla="*/ 3548086 w 10001500"/>
              <a:gd name="connsiteY3194" fmla="*/ 1870025 h 2601022"/>
              <a:gd name="connsiteX3195" fmla="*/ 3523514 w 10001500"/>
              <a:gd name="connsiteY3195" fmla="*/ 1885417 h 2601022"/>
              <a:gd name="connsiteX3196" fmla="*/ 3519193 w 10001500"/>
              <a:gd name="connsiteY3196" fmla="*/ 1909181 h 2601022"/>
              <a:gd name="connsiteX3197" fmla="*/ 3510012 w 10001500"/>
              <a:gd name="connsiteY3197" fmla="*/ 1917012 h 2601022"/>
              <a:gd name="connsiteX3198" fmla="*/ 3497590 w 10001500"/>
              <a:gd name="connsiteY3198" fmla="*/ 1919982 h 2601022"/>
              <a:gd name="connsiteX3199" fmla="*/ 3493269 w 10001500"/>
              <a:gd name="connsiteY3199" fmla="*/ 1909181 h 2601022"/>
              <a:gd name="connsiteX3200" fmla="*/ 3475986 w 10001500"/>
              <a:gd name="connsiteY3200" fmla="*/ 1909721 h 2601022"/>
              <a:gd name="connsiteX3201" fmla="*/ 3465184 w 10001500"/>
              <a:gd name="connsiteY3201" fmla="*/ 1919982 h 2601022"/>
              <a:gd name="connsiteX3202" fmla="*/ 3454922 w 10001500"/>
              <a:gd name="connsiteY3202" fmla="*/ 1921872 h 2601022"/>
              <a:gd name="connsiteX3203" fmla="*/ 3447903 w 10001500"/>
              <a:gd name="connsiteY3203" fmla="*/ 1928623 h 2601022"/>
              <a:gd name="connsiteX3204" fmla="*/ 3414687 w 10001500"/>
              <a:gd name="connsiteY3204" fmla="*/ 1953467 h 2601022"/>
              <a:gd name="connsiteX3205" fmla="*/ 3383092 w 10001500"/>
              <a:gd name="connsiteY3205" fmla="*/ 1978311 h 2601022"/>
              <a:gd name="connsiteX3206" fmla="*/ 3386063 w 10001500"/>
              <a:gd name="connsiteY3206" fmla="*/ 1988842 h 2601022"/>
              <a:gd name="connsiteX3207" fmla="*/ 3393895 w 10001500"/>
              <a:gd name="connsiteY3207" fmla="*/ 1997753 h 2601022"/>
              <a:gd name="connsiteX3208" fmla="*/ 3394435 w 10001500"/>
              <a:gd name="connsiteY3208" fmla="*/ 2002884 h 2601022"/>
              <a:gd name="connsiteX3209" fmla="*/ 3398215 w 10001500"/>
              <a:gd name="connsiteY3209" fmla="*/ 2006395 h 2601022"/>
              <a:gd name="connsiteX3210" fmla="*/ 3428459 w 10001500"/>
              <a:gd name="connsiteY3210" fmla="*/ 1985872 h 2601022"/>
              <a:gd name="connsiteX3211" fmla="*/ 3458703 w 10001500"/>
              <a:gd name="connsiteY3211" fmla="*/ 1965349 h 2601022"/>
              <a:gd name="connsiteX3212" fmla="*/ 3460594 w 10001500"/>
              <a:gd name="connsiteY3212" fmla="*/ 1967779 h 2601022"/>
              <a:gd name="connsiteX3213" fmla="*/ 3460863 w 10001500"/>
              <a:gd name="connsiteY3213" fmla="*/ 1971830 h 2601022"/>
              <a:gd name="connsiteX3214" fmla="*/ 3383092 w 10001500"/>
              <a:gd name="connsiteY3214" fmla="*/ 2047441 h 2601022"/>
              <a:gd name="connsiteX3215" fmla="*/ 3376342 w 10001500"/>
              <a:gd name="connsiteY3215" fmla="*/ 2053112 h 2601022"/>
              <a:gd name="connsiteX3216" fmla="*/ 3367971 w 10001500"/>
              <a:gd name="connsiteY3216" fmla="*/ 2053922 h 2601022"/>
              <a:gd name="connsiteX3217" fmla="*/ 3364730 w 10001500"/>
              <a:gd name="connsiteY3217" fmla="*/ 2059053 h 2601022"/>
              <a:gd name="connsiteX3218" fmla="*/ 3361490 w 10001500"/>
              <a:gd name="connsiteY3218" fmla="*/ 2062563 h 2601022"/>
              <a:gd name="connsiteX3219" fmla="*/ 3357708 w 10001500"/>
              <a:gd name="connsiteY3219" fmla="*/ 2059053 h 2601022"/>
              <a:gd name="connsiteX3220" fmla="*/ 3357169 w 10001500"/>
              <a:gd name="connsiteY3220" fmla="*/ 2053922 h 2601022"/>
              <a:gd name="connsiteX3221" fmla="*/ 3371480 w 10001500"/>
              <a:gd name="connsiteY3221" fmla="*/ 2047711 h 2601022"/>
              <a:gd name="connsiteX3222" fmla="*/ 3380932 w 10001500"/>
              <a:gd name="connsiteY3222" fmla="*/ 2036639 h 2601022"/>
              <a:gd name="connsiteX3223" fmla="*/ 3378233 w 10001500"/>
              <a:gd name="connsiteY3223" fmla="*/ 2031509 h 2601022"/>
              <a:gd name="connsiteX3224" fmla="*/ 3372292 w 10001500"/>
              <a:gd name="connsiteY3224" fmla="*/ 2027998 h 2601022"/>
              <a:gd name="connsiteX3225" fmla="*/ 3370670 w 10001500"/>
              <a:gd name="connsiteY3225" fmla="*/ 2022867 h 2601022"/>
              <a:gd name="connsiteX3226" fmla="*/ 3365811 w 10001500"/>
              <a:gd name="connsiteY3226" fmla="*/ 2019357 h 2601022"/>
              <a:gd name="connsiteX3227" fmla="*/ 3365811 w 10001500"/>
              <a:gd name="connsiteY3227" fmla="*/ 2023677 h 2601022"/>
              <a:gd name="connsiteX3228" fmla="*/ 3352848 w 10001500"/>
              <a:gd name="connsiteY3228" fmla="*/ 2038799 h 2601022"/>
              <a:gd name="connsiteX3229" fmla="*/ 3337185 w 10001500"/>
              <a:gd name="connsiteY3229" fmla="*/ 2050952 h 2601022"/>
              <a:gd name="connsiteX3230" fmla="*/ 3331244 w 10001500"/>
              <a:gd name="connsiteY3230" fmla="*/ 2071204 h 2601022"/>
              <a:gd name="connsiteX3231" fmla="*/ 3316933 w 10001500"/>
              <a:gd name="connsiteY3231" fmla="*/ 2079036 h 2601022"/>
              <a:gd name="connsiteX3232" fmla="*/ 3313963 w 10001500"/>
              <a:gd name="connsiteY3232" fmla="*/ 2094968 h 2601022"/>
              <a:gd name="connsiteX3233" fmla="*/ 3283448 w 10001500"/>
              <a:gd name="connsiteY3233" fmla="*/ 2130343 h 2601022"/>
              <a:gd name="connsiteX3234" fmla="*/ 3251313 w 10001500"/>
              <a:gd name="connsiteY3234" fmla="*/ 2164098 h 2601022"/>
              <a:gd name="connsiteX3235" fmla="*/ 3227550 w 10001500"/>
              <a:gd name="connsiteY3235" fmla="*/ 2157617 h 2601022"/>
              <a:gd name="connsiteX3236" fmla="*/ 3242673 w 10001500"/>
              <a:gd name="connsiteY3236" fmla="*/ 2172739 h 2601022"/>
              <a:gd name="connsiteX3237" fmla="*/ 3218909 w 10001500"/>
              <a:gd name="connsiteY3237" fmla="*/ 2174900 h 2601022"/>
              <a:gd name="connsiteX3238" fmla="*/ 3208107 w 10001500"/>
              <a:gd name="connsiteY3238" fmla="*/ 2181380 h 2601022"/>
              <a:gd name="connsiteX3239" fmla="*/ 3188665 w 10001500"/>
              <a:gd name="connsiteY3239" fmla="*/ 2209465 h 2601022"/>
              <a:gd name="connsiteX3240" fmla="*/ 3153019 w 10001500"/>
              <a:gd name="connsiteY3240" fmla="*/ 2205414 h 2601022"/>
              <a:gd name="connsiteX3241" fmla="*/ 3110892 w 10001500"/>
              <a:gd name="connsiteY3241" fmla="*/ 2202984 h 2601022"/>
              <a:gd name="connsiteX3242" fmla="*/ 3110622 w 10001500"/>
              <a:gd name="connsiteY3242" fmla="*/ 2207034 h 2601022"/>
              <a:gd name="connsiteX3243" fmla="*/ 3108733 w 10001500"/>
              <a:gd name="connsiteY3243" fmla="*/ 2209465 h 2601022"/>
              <a:gd name="connsiteX3244" fmla="*/ 3096310 w 10001500"/>
              <a:gd name="connsiteY3244" fmla="*/ 2198123 h 2601022"/>
              <a:gd name="connsiteX3245" fmla="*/ 3087129 w 10001500"/>
              <a:gd name="connsiteY3245" fmla="*/ 2183541 h 2601022"/>
              <a:gd name="connsiteX3246" fmla="*/ 3067686 w 10001500"/>
              <a:gd name="connsiteY3246" fmla="*/ 2179220 h 2601022"/>
              <a:gd name="connsiteX3247" fmla="*/ 3054724 w 10001500"/>
              <a:gd name="connsiteY3247" fmla="*/ 2157617 h 2601022"/>
              <a:gd name="connsiteX3248" fmla="*/ 3041222 w 10001500"/>
              <a:gd name="connsiteY3248" fmla="*/ 2187861 h 2601022"/>
              <a:gd name="connsiteX3249" fmla="*/ 3024480 w 10001500"/>
              <a:gd name="connsiteY3249" fmla="*/ 2218106 h 2601022"/>
              <a:gd name="connsiteX3250" fmla="*/ 3013948 w 10001500"/>
              <a:gd name="connsiteY3250" fmla="*/ 2228907 h 2601022"/>
              <a:gd name="connsiteX3251" fmla="*/ 3011518 w 10001500"/>
              <a:gd name="connsiteY3251" fmla="*/ 2246190 h 2601022"/>
              <a:gd name="connsiteX3252" fmla="*/ 2966421 w 10001500"/>
              <a:gd name="connsiteY3252" fmla="*/ 2245380 h 2601022"/>
              <a:gd name="connsiteX3253" fmla="*/ 2968311 w 10001500"/>
              <a:gd name="connsiteY3253" fmla="*/ 2213785 h 2601022"/>
              <a:gd name="connsiteX3254" fmla="*/ 2963181 w 10001500"/>
              <a:gd name="connsiteY3254" fmla="*/ 2214055 h 2601022"/>
              <a:gd name="connsiteX3255" fmla="*/ 2959671 w 10001500"/>
              <a:gd name="connsiteY3255" fmla="*/ 2215946 h 2601022"/>
              <a:gd name="connsiteX3256" fmla="*/ 2957780 w 10001500"/>
              <a:gd name="connsiteY3256" fmla="*/ 2221616 h 2601022"/>
              <a:gd name="connsiteX3257" fmla="*/ 2951029 w 10001500"/>
              <a:gd name="connsiteY3257" fmla="*/ 2222426 h 2601022"/>
              <a:gd name="connsiteX3258" fmla="*/ 2934016 w 10001500"/>
              <a:gd name="connsiteY3258" fmla="*/ 2231608 h 2601022"/>
              <a:gd name="connsiteX3259" fmla="*/ 2918624 w 10001500"/>
              <a:gd name="connsiteY3259" fmla="*/ 2244030 h 2601022"/>
              <a:gd name="connsiteX3260" fmla="*/ 2916464 w 10001500"/>
              <a:gd name="connsiteY3260" fmla="*/ 2253751 h 2601022"/>
              <a:gd name="connsiteX3261" fmla="*/ 2907823 w 10001500"/>
              <a:gd name="connsiteY3261" fmla="*/ 2256991 h 2601022"/>
              <a:gd name="connsiteX3262" fmla="*/ 2890540 w 10001500"/>
              <a:gd name="connsiteY3262" fmla="*/ 2256991 h 2601022"/>
              <a:gd name="connsiteX3263" fmla="*/ 2873258 w 10001500"/>
              <a:gd name="connsiteY3263" fmla="*/ 2274274 h 2601022"/>
              <a:gd name="connsiteX3264" fmla="*/ 2847334 w 10001500"/>
              <a:gd name="connsiteY3264" fmla="*/ 2265633 h 2601022"/>
              <a:gd name="connsiteX3265" fmla="*/ 2849224 w 10001500"/>
              <a:gd name="connsiteY3265" fmla="*/ 2254021 h 2601022"/>
              <a:gd name="connsiteX3266" fmla="*/ 2855975 w 10001500"/>
              <a:gd name="connsiteY3266" fmla="*/ 2244030 h 2601022"/>
              <a:gd name="connsiteX3267" fmla="*/ 2838694 w 10001500"/>
              <a:gd name="connsiteY3267" fmla="*/ 2202984 h 2601022"/>
              <a:gd name="connsiteX3268" fmla="*/ 2832211 w 10001500"/>
              <a:gd name="connsiteY3268" fmla="*/ 2151136 h 2601022"/>
              <a:gd name="connsiteX3269" fmla="*/ 2819249 w 10001500"/>
              <a:gd name="connsiteY3269" fmla="*/ 2099288 h 2601022"/>
              <a:gd name="connsiteX3270" fmla="*/ 2808448 w 10001500"/>
              <a:gd name="connsiteY3270" fmla="*/ 2088487 h 2601022"/>
              <a:gd name="connsiteX3271" fmla="*/ 2808448 w 10001500"/>
              <a:gd name="connsiteY3271" fmla="*/ 2084166 h 2601022"/>
              <a:gd name="connsiteX3272" fmla="*/ 2795486 w 10001500"/>
              <a:gd name="connsiteY3272" fmla="*/ 2071204 h 2601022"/>
              <a:gd name="connsiteX3273" fmla="*/ 2795486 w 10001500"/>
              <a:gd name="connsiteY3273" fmla="*/ 2051762 h 2601022"/>
              <a:gd name="connsiteX3274" fmla="*/ 2778473 w 10001500"/>
              <a:gd name="connsiteY3274" fmla="*/ 2035019 h 2601022"/>
              <a:gd name="connsiteX3275" fmla="*/ 2769562 w 10001500"/>
              <a:gd name="connsiteY3275" fmla="*/ 2015036 h 2601022"/>
              <a:gd name="connsiteX3276" fmla="*/ 2768212 w 10001500"/>
              <a:gd name="connsiteY3276" fmla="*/ 1978581 h 2601022"/>
              <a:gd name="connsiteX3277" fmla="*/ 2778204 w 10001500"/>
              <a:gd name="connsiteY3277" fmla="*/ 1950227 h 2601022"/>
              <a:gd name="connsiteX3278" fmla="*/ 2780364 w 10001500"/>
              <a:gd name="connsiteY3278" fmla="*/ 1950227 h 2601022"/>
              <a:gd name="connsiteX3279" fmla="*/ 2783604 w 10001500"/>
              <a:gd name="connsiteY3279" fmla="*/ 1927273 h 2601022"/>
              <a:gd name="connsiteX3280" fmla="*/ 2786845 w 10001500"/>
              <a:gd name="connsiteY3280" fmla="*/ 1902700 h 2601022"/>
              <a:gd name="connsiteX3281" fmla="*/ 2795486 w 10001500"/>
              <a:gd name="connsiteY3281" fmla="*/ 1894059 h 2601022"/>
              <a:gd name="connsiteX3282" fmla="*/ 2803857 w 10001500"/>
              <a:gd name="connsiteY3282" fmla="*/ 1872725 h 2601022"/>
              <a:gd name="connsiteX3283" fmla="*/ 2823570 w 10001500"/>
              <a:gd name="connsiteY3283" fmla="*/ 1859493 h 2601022"/>
              <a:gd name="connsiteX3284" fmla="*/ 2840853 w 10001500"/>
              <a:gd name="connsiteY3284" fmla="*/ 1816287 h 2601022"/>
              <a:gd name="connsiteX3285" fmla="*/ 2840853 w 10001500"/>
              <a:gd name="connsiteY3285" fmla="*/ 1790363 h 2601022"/>
              <a:gd name="connsiteX3286" fmla="*/ 2847334 w 10001500"/>
              <a:gd name="connsiteY3286" fmla="*/ 1788203 h 2601022"/>
              <a:gd name="connsiteX3287" fmla="*/ 2854084 w 10001500"/>
              <a:gd name="connsiteY3287" fmla="*/ 1787933 h 2601022"/>
              <a:gd name="connsiteX3288" fmla="*/ 2855975 w 10001500"/>
              <a:gd name="connsiteY3288" fmla="*/ 1779562 h 2601022"/>
              <a:gd name="connsiteX3289" fmla="*/ 2848144 w 10001500"/>
              <a:gd name="connsiteY3289" fmla="*/ 1767140 h 2601022"/>
              <a:gd name="connsiteX3290" fmla="*/ 2851654 w 10001500"/>
              <a:gd name="connsiteY3290" fmla="*/ 1757958 h 2601022"/>
              <a:gd name="connsiteX3291" fmla="*/ 2866777 w 10001500"/>
              <a:gd name="connsiteY3291" fmla="*/ 1742836 h 2601022"/>
              <a:gd name="connsiteX3292" fmla="*/ 2891621 w 10001500"/>
              <a:gd name="connsiteY3292" fmla="*/ 1676946 h 2601022"/>
              <a:gd name="connsiteX3293" fmla="*/ 2916464 w 10001500"/>
              <a:gd name="connsiteY3293" fmla="*/ 1598095 h 2601022"/>
              <a:gd name="connsiteX3294" fmla="*/ 2931586 w 10001500"/>
              <a:gd name="connsiteY3294" fmla="*/ 1580813 h 2601022"/>
              <a:gd name="connsiteX3295" fmla="*/ 2934556 w 10001500"/>
              <a:gd name="connsiteY3295" fmla="*/ 1555429 h 2601022"/>
              <a:gd name="connsiteX3296" fmla="*/ 2948868 w 10001500"/>
              <a:gd name="connsiteY3296" fmla="*/ 1533286 h 2601022"/>
              <a:gd name="connsiteX3297" fmla="*/ 2966151 w 10001500"/>
              <a:gd name="connsiteY3297" fmla="*/ 1487919 h 2601022"/>
              <a:gd name="connsiteX3298" fmla="*/ 2973712 w 10001500"/>
              <a:gd name="connsiteY3298" fmla="*/ 1481978 h 2601022"/>
              <a:gd name="connsiteX3299" fmla="*/ 2974792 w 10001500"/>
              <a:gd name="connsiteY3299" fmla="*/ 1472797 h 2601022"/>
              <a:gd name="connsiteX3300" fmla="*/ 2975063 w 10001500"/>
              <a:gd name="connsiteY3300" fmla="*/ 1452814 h 2601022"/>
              <a:gd name="connsiteX3301" fmla="*/ 2983433 w 10001500"/>
              <a:gd name="connsiteY3301" fmla="*/ 1436071 h 2601022"/>
              <a:gd name="connsiteX3302" fmla="*/ 2993155 w 10001500"/>
              <a:gd name="connsiteY3302" fmla="*/ 1409068 h 2601022"/>
              <a:gd name="connsiteX3303" fmla="*/ 3002876 w 10001500"/>
              <a:gd name="connsiteY3303" fmla="*/ 1382064 h 2601022"/>
              <a:gd name="connsiteX3304" fmla="*/ 3026910 w 10001500"/>
              <a:gd name="connsiteY3304" fmla="*/ 1344528 h 2601022"/>
              <a:gd name="connsiteX3305" fmla="*/ 3039602 w 10001500"/>
              <a:gd name="connsiteY3305" fmla="*/ 1302132 h 2601022"/>
              <a:gd name="connsiteX3306" fmla="*/ 3037441 w 10001500"/>
              <a:gd name="connsiteY3306" fmla="*/ 1293220 h 2601022"/>
              <a:gd name="connsiteX3307" fmla="*/ 3028800 w 10001500"/>
              <a:gd name="connsiteY3307" fmla="*/ 1289170 h 2601022"/>
              <a:gd name="connsiteX3308" fmla="*/ 3028800 w 10001500"/>
              <a:gd name="connsiteY3308" fmla="*/ 1278368 h 2601022"/>
              <a:gd name="connsiteX3309" fmla="*/ 3042842 w 10001500"/>
              <a:gd name="connsiteY3309" fmla="*/ 1235162 h 2601022"/>
              <a:gd name="connsiteX3310" fmla="*/ 3056884 w 10001500"/>
              <a:gd name="connsiteY3310" fmla="*/ 1224361 h 2601022"/>
              <a:gd name="connsiteX3311" fmla="*/ 3056884 w 10001500"/>
              <a:gd name="connsiteY3311" fmla="*/ 1217879 h 2601022"/>
              <a:gd name="connsiteX3312" fmla="*/ 3074167 w 10001500"/>
              <a:gd name="connsiteY3312" fmla="*/ 1172783 h 2601022"/>
              <a:gd name="connsiteX3313" fmla="*/ 3091449 w 10001500"/>
              <a:gd name="connsiteY3313" fmla="*/ 1122826 h 2601022"/>
              <a:gd name="connsiteX3314" fmla="*/ 3091449 w 10001500"/>
              <a:gd name="connsiteY3314" fmla="*/ 1106353 h 2601022"/>
              <a:gd name="connsiteX3315" fmla="*/ 3097930 w 10001500"/>
              <a:gd name="connsiteY3315" fmla="*/ 1094742 h 2601022"/>
              <a:gd name="connsiteX3316" fmla="*/ 3100092 w 10001500"/>
              <a:gd name="connsiteY3316" fmla="*/ 1094742 h 2601022"/>
              <a:gd name="connsiteX3317" fmla="*/ 3101981 w 10001500"/>
              <a:gd name="connsiteY3317" fmla="*/ 1065307 h 2601022"/>
              <a:gd name="connsiteX3318" fmla="*/ 3121694 w 10001500"/>
              <a:gd name="connsiteY3318" fmla="*/ 1047215 h 2601022"/>
              <a:gd name="connsiteX3319" fmla="*/ 3134925 w 10001500"/>
              <a:gd name="connsiteY3319" fmla="*/ 999958 h 2601022"/>
              <a:gd name="connsiteX3320" fmla="*/ 3143298 w 10001500"/>
              <a:gd name="connsiteY3320" fmla="*/ 954321 h 2601022"/>
              <a:gd name="connsiteX3321" fmla="*/ 3160039 w 10001500"/>
              <a:gd name="connsiteY3321" fmla="*/ 944600 h 2601022"/>
              <a:gd name="connsiteX3322" fmla="*/ 3160579 w 10001500"/>
              <a:gd name="connsiteY3322" fmla="*/ 921916 h 2601022"/>
              <a:gd name="connsiteX3323" fmla="*/ 3173542 w 10001500"/>
              <a:gd name="connsiteY3323" fmla="*/ 913275 h 2601022"/>
              <a:gd name="connsiteX3324" fmla="*/ 3184073 w 10001500"/>
              <a:gd name="connsiteY3324" fmla="*/ 847386 h 2601022"/>
              <a:gd name="connsiteX3325" fmla="*/ 3205946 w 10001500"/>
              <a:gd name="connsiteY3325" fmla="*/ 781496 h 2601022"/>
              <a:gd name="connsiteX3326" fmla="*/ 3208917 w 10001500"/>
              <a:gd name="connsiteY3326" fmla="*/ 767724 h 2601022"/>
              <a:gd name="connsiteX3327" fmla="*/ 3216748 w 10001500"/>
              <a:gd name="connsiteY3327" fmla="*/ 755572 h 2601022"/>
              <a:gd name="connsiteX3328" fmla="*/ 3218639 w 10001500"/>
              <a:gd name="connsiteY3328" fmla="*/ 741530 h 2601022"/>
              <a:gd name="connsiteX3329" fmla="*/ 3225390 w 10001500"/>
              <a:gd name="connsiteY3329" fmla="*/ 727488 h 2601022"/>
              <a:gd name="connsiteX3330" fmla="*/ 3232410 w 10001500"/>
              <a:gd name="connsiteY3330" fmla="*/ 688062 h 2601022"/>
              <a:gd name="connsiteX3331" fmla="*/ 3249152 w 10001500"/>
              <a:gd name="connsiteY3331" fmla="*/ 651877 h 2601022"/>
              <a:gd name="connsiteX3332" fmla="*/ 3267246 w 10001500"/>
              <a:gd name="connsiteY3332" fmla="*/ 597059 h 2601022"/>
              <a:gd name="connsiteX3333" fmla="*/ 3316123 w 10001500"/>
              <a:gd name="connsiteY3333" fmla="*/ 569785 h 2601022"/>
              <a:gd name="connsiteX3334" fmla="*/ 3322064 w 10001500"/>
              <a:gd name="connsiteY3334" fmla="*/ 580856 h 2601022"/>
              <a:gd name="connsiteX3335" fmla="*/ 3331244 w 10001500"/>
              <a:gd name="connsiteY3335" fmla="*/ 587067 h 2601022"/>
              <a:gd name="connsiteX3336" fmla="*/ 3339347 w 10001500"/>
              <a:gd name="connsiteY3336" fmla="*/ 584367 h 2601022"/>
              <a:gd name="connsiteX3337" fmla="*/ 3344207 w 10001500"/>
              <a:gd name="connsiteY3337" fmla="*/ 578426 h 2601022"/>
              <a:gd name="connsiteX3338" fmla="*/ 3352848 w 10001500"/>
              <a:gd name="connsiteY3338" fmla="*/ 571405 h 2601022"/>
              <a:gd name="connsiteX3339" fmla="*/ 3355009 w 10001500"/>
              <a:gd name="connsiteY3339" fmla="*/ 561144 h 2601022"/>
              <a:gd name="connsiteX3340" fmla="*/ 3369591 w 10001500"/>
              <a:gd name="connsiteY3340" fmla="*/ 532789 h 2601022"/>
              <a:gd name="connsiteX3341" fmla="*/ 3380932 w 10001500"/>
              <a:gd name="connsiteY3341" fmla="*/ 502816 h 2601022"/>
              <a:gd name="connsiteX3342" fmla="*/ 3401186 w 10001500"/>
              <a:gd name="connsiteY3342" fmla="*/ 510916 h 2601022"/>
              <a:gd name="connsiteX3343" fmla="*/ 3413336 w 10001500"/>
              <a:gd name="connsiteY3343" fmla="*/ 528739 h 2601022"/>
              <a:gd name="connsiteX3344" fmla="*/ 3443582 w 10001500"/>
              <a:gd name="connsiteY3344" fmla="*/ 526578 h 2601022"/>
              <a:gd name="connsiteX3345" fmla="*/ 3445742 w 10001500"/>
              <a:gd name="connsiteY3345" fmla="*/ 511456 h 2601022"/>
              <a:gd name="connsiteX3346" fmla="*/ 3460863 w 10001500"/>
              <a:gd name="connsiteY3346" fmla="*/ 509296 h 2601022"/>
              <a:gd name="connsiteX3347" fmla="*/ 3461134 w 10001500"/>
              <a:gd name="connsiteY3347" fmla="*/ 504975 h 2601022"/>
              <a:gd name="connsiteX3348" fmla="*/ 3463024 w 10001500"/>
              <a:gd name="connsiteY3348" fmla="*/ 500655 h 2601022"/>
              <a:gd name="connsiteX3349" fmla="*/ 3467885 w 10001500"/>
              <a:gd name="connsiteY3349" fmla="*/ 510646 h 2601022"/>
              <a:gd name="connsiteX3350" fmla="*/ 3469505 w 10001500"/>
              <a:gd name="connsiteY3350" fmla="*/ 522258 h 2601022"/>
              <a:gd name="connsiteX3351" fmla="*/ 3460863 w 10001500"/>
              <a:gd name="connsiteY3351" fmla="*/ 542511 h 2601022"/>
              <a:gd name="connsiteX3352" fmla="*/ 3452223 w 10001500"/>
              <a:gd name="connsiteY3352" fmla="*/ 567625 h 2601022"/>
              <a:gd name="connsiteX3353" fmla="*/ 3452223 w 10001500"/>
              <a:gd name="connsiteY3353" fmla="*/ 615152 h 2601022"/>
              <a:gd name="connsiteX3354" fmla="*/ 3457893 w 10001500"/>
              <a:gd name="connsiteY3354" fmla="*/ 620282 h 2601022"/>
              <a:gd name="connsiteX3355" fmla="*/ 3465184 w 10001500"/>
              <a:gd name="connsiteY3355" fmla="*/ 623793 h 2601022"/>
              <a:gd name="connsiteX3356" fmla="*/ 3468964 w 10001500"/>
              <a:gd name="connsiteY3356" fmla="*/ 620282 h 2601022"/>
              <a:gd name="connsiteX3357" fmla="*/ 3469505 w 10001500"/>
              <a:gd name="connsiteY3357" fmla="*/ 615152 h 2601022"/>
              <a:gd name="connsiteX3358" fmla="*/ 3485707 w 10001500"/>
              <a:gd name="connsiteY3358" fmla="*/ 586527 h 2601022"/>
              <a:gd name="connsiteX3359" fmla="*/ 3508391 w 10001500"/>
              <a:gd name="connsiteY3359" fmla="*/ 561144 h 2601022"/>
              <a:gd name="connsiteX3360" fmla="*/ 3520812 w 10001500"/>
              <a:gd name="connsiteY3360" fmla="*/ 563844 h 2601022"/>
              <a:gd name="connsiteX3361" fmla="*/ 3523514 w 10001500"/>
              <a:gd name="connsiteY3361" fmla="*/ 576266 h 2601022"/>
              <a:gd name="connsiteX3362" fmla="*/ 3512711 w 10001500"/>
              <a:gd name="connsiteY3362" fmla="*/ 584907 h 2601022"/>
              <a:gd name="connsiteX3363" fmla="*/ 3512711 w 10001500"/>
              <a:gd name="connsiteY3363" fmla="*/ 608670 h 2601022"/>
              <a:gd name="connsiteX3364" fmla="*/ 3504070 w 10001500"/>
              <a:gd name="connsiteY3364" fmla="*/ 619472 h 2601022"/>
              <a:gd name="connsiteX3365" fmla="*/ 3502181 w 10001500"/>
              <a:gd name="connsiteY3365" fmla="*/ 629733 h 2601022"/>
              <a:gd name="connsiteX3366" fmla="*/ 3495430 w 10001500"/>
              <a:gd name="connsiteY3366" fmla="*/ 636754 h 2601022"/>
              <a:gd name="connsiteX3367" fmla="*/ 3495969 w 10001500"/>
              <a:gd name="connsiteY3367" fmla="*/ 642966 h 2601022"/>
              <a:gd name="connsiteX3368" fmla="*/ 3499749 w 10001500"/>
              <a:gd name="connsiteY3368" fmla="*/ 647556 h 2601022"/>
              <a:gd name="connsiteX3369" fmla="*/ 3502719 w 10001500"/>
              <a:gd name="connsiteY3369" fmla="*/ 640805 h 2601022"/>
              <a:gd name="connsiteX3370" fmla="*/ 3504070 w 10001500"/>
              <a:gd name="connsiteY3370" fmla="*/ 632434 h 2601022"/>
              <a:gd name="connsiteX3371" fmla="*/ 3523514 w 10001500"/>
              <a:gd name="connsiteY3371" fmla="*/ 610831 h 2601022"/>
              <a:gd name="connsiteX3372" fmla="*/ 3531345 w 10001500"/>
              <a:gd name="connsiteY3372" fmla="*/ 589498 h 2601022"/>
              <a:gd name="connsiteX3373" fmla="*/ 3540797 w 10001500"/>
              <a:gd name="connsiteY3373" fmla="*/ 569785 h 2601022"/>
              <a:gd name="connsiteX3374" fmla="*/ 3555918 w 10001500"/>
              <a:gd name="connsiteY3374" fmla="*/ 569785 h 2601022"/>
              <a:gd name="connsiteX3375" fmla="*/ 3568880 w 10001500"/>
              <a:gd name="connsiteY3375" fmla="*/ 578426 h 2601022"/>
              <a:gd name="connsiteX3376" fmla="*/ 3571041 w 10001500"/>
              <a:gd name="connsiteY3376" fmla="*/ 547911 h 2601022"/>
              <a:gd name="connsiteX3377" fmla="*/ 3586162 w 10001500"/>
              <a:gd name="connsiteY3377" fmla="*/ 528739 h 2601022"/>
              <a:gd name="connsiteX3378" fmla="*/ 3591023 w 10001500"/>
              <a:gd name="connsiteY3378" fmla="*/ 532249 h 2601022"/>
              <a:gd name="connsiteX3379" fmla="*/ 3592643 w 10001500"/>
              <a:gd name="connsiteY3379" fmla="*/ 537380 h 2601022"/>
              <a:gd name="connsiteX3380" fmla="*/ 3588862 w 10001500"/>
              <a:gd name="connsiteY3380" fmla="*/ 560874 h 2601022"/>
              <a:gd name="connsiteX3381" fmla="*/ 3581841 w 10001500"/>
              <a:gd name="connsiteY3381" fmla="*/ 582747 h 2601022"/>
              <a:gd name="connsiteX3382" fmla="*/ 3573201 w 10001500"/>
              <a:gd name="connsiteY3382" fmla="*/ 587067 h 2601022"/>
              <a:gd name="connsiteX3383" fmla="*/ 3573201 w 10001500"/>
              <a:gd name="connsiteY3383" fmla="*/ 610831 h 2601022"/>
              <a:gd name="connsiteX3384" fmla="*/ 3566720 w 10001500"/>
              <a:gd name="connsiteY3384" fmla="*/ 634595 h 2601022"/>
              <a:gd name="connsiteX3385" fmla="*/ 3563480 w 10001500"/>
              <a:gd name="connsiteY3385" fmla="*/ 650797 h 2601022"/>
              <a:gd name="connsiteX3386" fmla="*/ 3560239 w 10001500"/>
              <a:gd name="connsiteY3386" fmla="*/ 666999 h 2601022"/>
              <a:gd name="connsiteX3387" fmla="*/ 3564019 w 10001500"/>
              <a:gd name="connsiteY3387" fmla="*/ 673750 h 2601022"/>
              <a:gd name="connsiteX3388" fmla="*/ 3571041 w 10001500"/>
              <a:gd name="connsiteY3388" fmla="*/ 675640 h 2601022"/>
              <a:gd name="connsiteX3389" fmla="*/ 3577250 w 10001500"/>
              <a:gd name="connsiteY3389" fmla="*/ 694003 h 2601022"/>
              <a:gd name="connsiteX3390" fmla="*/ 3581841 w 10001500"/>
              <a:gd name="connsiteY3390" fmla="*/ 712366 h 2601022"/>
              <a:gd name="connsiteX3391" fmla="*/ 3566720 w 10001500"/>
              <a:gd name="connsiteY3391" fmla="*/ 777175 h 2601022"/>
              <a:gd name="connsiteX3392" fmla="*/ 3553757 w 10001500"/>
              <a:gd name="connsiteY3392" fmla="*/ 787977 h 2601022"/>
              <a:gd name="connsiteX3393" fmla="*/ 3555918 w 10001500"/>
              <a:gd name="connsiteY3393" fmla="*/ 803099 h 2601022"/>
              <a:gd name="connsiteX3394" fmla="*/ 3538636 w 10001500"/>
              <a:gd name="connsiteY3394" fmla="*/ 885191 h 2601022"/>
              <a:gd name="connsiteX3395" fmla="*/ 3529995 w 10001500"/>
              <a:gd name="connsiteY3395" fmla="*/ 891672 h 2601022"/>
              <a:gd name="connsiteX3396" fmla="*/ 3538636 w 10001500"/>
              <a:gd name="connsiteY3396" fmla="*/ 902474 h 2601022"/>
              <a:gd name="connsiteX3397" fmla="*/ 3539175 w 10001500"/>
              <a:gd name="connsiteY3397" fmla="*/ 916785 h 2601022"/>
              <a:gd name="connsiteX3398" fmla="*/ 3529995 w 10001500"/>
              <a:gd name="connsiteY3398" fmla="*/ 926237 h 2601022"/>
              <a:gd name="connsiteX3399" fmla="*/ 3529724 w 10001500"/>
              <a:gd name="connsiteY3399" fmla="*/ 933528 h 2601022"/>
              <a:gd name="connsiteX3400" fmla="*/ 3527834 w 10001500"/>
              <a:gd name="connsiteY3400" fmla="*/ 939199 h 2601022"/>
              <a:gd name="connsiteX3401" fmla="*/ 3521894 w 10001500"/>
              <a:gd name="connsiteY3401" fmla="*/ 935958 h 2601022"/>
              <a:gd name="connsiteX3402" fmla="*/ 3512711 w 10001500"/>
              <a:gd name="connsiteY3402" fmla="*/ 932718 h 2601022"/>
              <a:gd name="connsiteX3403" fmla="*/ 3504070 w 10001500"/>
              <a:gd name="connsiteY3403" fmla="*/ 952161 h 2601022"/>
              <a:gd name="connsiteX3404" fmla="*/ 3512711 w 10001500"/>
              <a:gd name="connsiteY3404" fmla="*/ 960802 h 2601022"/>
              <a:gd name="connsiteX3405" fmla="*/ 3512711 w 10001500"/>
              <a:gd name="connsiteY3405" fmla="*/ 978084 h 2601022"/>
              <a:gd name="connsiteX3406" fmla="*/ 3505961 w 10001500"/>
              <a:gd name="connsiteY3406" fmla="*/ 990237 h 2601022"/>
              <a:gd name="connsiteX3407" fmla="*/ 3504070 w 10001500"/>
              <a:gd name="connsiteY3407" fmla="*/ 1004008 h 2601022"/>
              <a:gd name="connsiteX3408" fmla="*/ 3496509 w 10001500"/>
              <a:gd name="connsiteY3408" fmla="*/ 1011570 h 2601022"/>
              <a:gd name="connsiteX3409" fmla="*/ 3488949 w 10001500"/>
              <a:gd name="connsiteY3409" fmla="*/ 1019131 h 2601022"/>
              <a:gd name="connsiteX3410" fmla="*/ 3489759 w 10001500"/>
              <a:gd name="connsiteY3410" fmla="*/ 1025071 h 2601022"/>
              <a:gd name="connsiteX3411" fmla="*/ 3495430 w 10001500"/>
              <a:gd name="connsiteY3411" fmla="*/ 1027772 h 2601022"/>
              <a:gd name="connsiteX3412" fmla="*/ 3501371 w 10001500"/>
              <a:gd name="connsiteY3412" fmla="*/ 1028852 h 2601022"/>
              <a:gd name="connsiteX3413" fmla="*/ 3504070 w 10001500"/>
              <a:gd name="connsiteY3413" fmla="*/ 1036414 h 2601022"/>
              <a:gd name="connsiteX3414" fmla="*/ 3509741 w 10001500"/>
              <a:gd name="connsiteY3414" fmla="*/ 1042354 h 2601022"/>
              <a:gd name="connsiteX3415" fmla="*/ 3517032 w 10001500"/>
              <a:gd name="connsiteY3415" fmla="*/ 1045055 h 2601022"/>
              <a:gd name="connsiteX3416" fmla="*/ 3523514 w 10001500"/>
              <a:gd name="connsiteY3416" fmla="*/ 1038843 h 2601022"/>
              <a:gd name="connsiteX3417" fmla="*/ 3523514 w 10001500"/>
              <a:gd name="connsiteY3417" fmla="*/ 1027772 h 2601022"/>
              <a:gd name="connsiteX3418" fmla="*/ 3522432 w 10001500"/>
              <a:gd name="connsiteY3418" fmla="*/ 1018590 h 2601022"/>
              <a:gd name="connsiteX3419" fmla="*/ 3514872 w 10001500"/>
              <a:gd name="connsiteY3419" fmla="*/ 1012650 h 2601022"/>
              <a:gd name="connsiteX3420" fmla="*/ 3525133 w 10001500"/>
              <a:gd name="connsiteY3420" fmla="*/ 982135 h 2601022"/>
              <a:gd name="connsiteX3421" fmla="*/ 3538636 w 10001500"/>
              <a:gd name="connsiteY3421" fmla="*/ 956482 h 2601022"/>
              <a:gd name="connsiteX3422" fmla="*/ 3544577 w 10001500"/>
              <a:gd name="connsiteY3422" fmla="*/ 958372 h 2601022"/>
              <a:gd name="connsiteX3423" fmla="*/ 3547276 w 10001500"/>
              <a:gd name="connsiteY3423" fmla="*/ 965123 h 2601022"/>
              <a:gd name="connsiteX3424" fmla="*/ 3540256 w 10001500"/>
              <a:gd name="connsiteY3424" fmla="*/ 994557 h 2601022"/>
              <a:gd name="connsiteX3425" fmla="*/ 3542957 w 10001500"/>
              <a:gd name="connsiteY3425" fmla="*/ 1019131 h 2601022"/>
              <a:gd name="connsiteX3426" fmla="*/ 3531074 w 10001500"/>
              <a:gd name="connsiteY3426" fmla="*/ 1101222 h 2601022"/>
              <a:gd name="connsiteX3427" fmla="*/ 3512711 w 10001500"/>
              <a:gd name="connsiteY3427" fmla="*/ 1183315 h 2601022"/>
              <a:gd name="connsiteX3428" fmla="*/ 3505151 w 10001500"/>
              <a:gd name="connsiteY3428" fmla="*/ 1190336 h 2601022"/>
              <a:gd name="connsiteX3429" fmla="*/ 3504070 w 10001500"/>
              <a:gd name="connsiteY3429" fmla="*/ 1200597 h 2601022"/>
              <a:gd name="connsiteX3430" fmla="*/ 3498129 w 10001500"/>
              <a:gd name="connsiteY3430" fmla="*/ 1236242 h 2601022"/>
              <a:gd name="connsiteX3431" fmla="*/ 3488949 w 10001500"/>
              <a:gd name="connsiteY3431" fmla="*/ 1265407 h 2601022"/>
              <a:gd name="connsiteX3432" fmla="*/ 3489489 w 10001500"/>
              <a:gd name="connsiteY3432" fmla="*/ 1283769 h 2601022"/>
              <a:gd name="connsiteX3433" fmla="*/ 3480307 w 10001500"/>
              <a:gd name="connsiteY3433" fmla="*/ 1295651 h 2601022"/>
              <a:gd name="connsiteX3434" fmla="*/ 3474907 w 10001500"/>
              <a:gd name="connsiteY3434" fmla="*/ 1318065 h 2601022"/>
              <a:gd name="connsiteX3435" fmla="*/ 3463024 w 10001500"/>
              <a:gd name="connsiteY3435" fmla="*/ 1338857 h 2601022"/>
              <a:gd name="connsiteX3436" fmla="*/ 3454113 w 10001500"/>
              <a:gd name="connsiteY3436" fmla="*/ 1355060 h 2601022"/>
              <a:gd name="connsiteX3437" fmla="*/ 3443582 w 10001500"/>
              <a:gd name="connsiteY3437" fmla="*/ 1371262 h 2601022"/>
              <a:gd name="connsiteX3438" fmla="*/ 3440881 w 10001500"/>
              <a:gd name="connsiteY3438" fmla="*/ 1383954 h 2601022"/>
              <a:gd name="connsiteX3439" fmla="*/ 3434941 w 10001500"/>
              <a:gd name="connsiteY3439" fmla="*/ 1395026 h 2601022"/>
              <a:gd name="connsiteX3440" fmla="*/ 3439261 w 10001500"/>
              <a:gd name="connsiteY3440" fmla="*/ 1417979 h 2601022"/>
              <a:gd name="connsiteX3441" fmla="*/ 3450063 w 10001500"/>
              <a:gd name="connsiteY3441" fmla="*/ 1436071 h 2601022"/>
              <a:gd name="connsiteX3442" fmla="*/ 3452223 w 10001500"/>
              <a:gd name="connsiteY3442" fmla="*/ 1433911 h 2601022"/>
              <a:gd name="connsiteX3443" fmla="*/ 3491109 w 10001500"/>
              <a:gd name="connsiteY3443" fmla="*/ 1401506 h 2601022"/>
              <a:gd name="connsiteX3444" fmla="*/ 3492729 w 10001500"/>
              <a:gd name="connsiteY3444" fmla="*/ 1389625 h 2601022"/>
              <a:gd name="connsiteX3445" fmla="*/ 3504070 w 10001500"/>
              <a:gd name="connsiteY3445" fmla="*/ 1384224 h 2601022"/>
              <a:gd name="connsiteX3446" fmla="*/ 3512711 w 10001500"/>
              <a:gd name="connsiteY3446" fmla="*/ 1360461 h 2601022"/>
              <a:gd name="connsiteX3447" fmla="*/ 3532155 w 10001500"/>
              <a:gd name="connsiteY3447" fmla="*/ 1366941 h 2601022"/>
              <a:gd name="connsiteX3448" fmla="*/ 3536474 w 10001500"/>
              <a:gd name="connsiteY3448" fmla="*/ 1332377 h 2601022"/>
              <a:gd name="connsiteX3449" fmla="*/ 3547276 w 10001500"/>
              <a:gd name="connsiteY3449" fmla="*/ 1312933 h 2601022"/>
              <a:gd name="connsiteX3450" fmla="*/ 3547817 w 10001500"/>
              <a:gd name="connsiteY3450" fmla="*/ 1308883 h 2601022"/>
              <a:gd name="connsiteX3451" fmla="*/ 3551597 w 10001500"/>
              <a:gd name="connsiteY3451" fmla="*/ 1306453 h 2601022"/>
              <a:gd name="connsiteX3452" fmla="*/ 3559969 w 10001500"/>
              <a:gd name="connsiteY3452" fmla="*/ 1309153 h 2601022"/>
              <a:gd name="connsiteX3453" fmla="*/ 3566720 w 10001500"/>
              <a:gd name="connsiteY3453" fmla="*/ 1315094 h 2601022"/>
              <a:gd name="connsiteX3454" fmla="*/ 3599124 w 10001500"/>
              <a:gd name="connsiteY3454" fmla="*/ 1284849 h 2601022"/>
              <a:gd name="connsiteX3455" fmla="*/ 3613166 w 10001500"/>
              <a:gd name="connsiteY3455" fmla="*/ 1261086 h 2601022"/>
              <a:gd name="connsiteX3456" fmla="*/ 3616611 w 10001500"/>
              <a:gd name="connsiteY3456" fmla="*/ 1255257 h 2601022"/>
              <a:gd name="connsiteX3457" fmla="*/ 3618568 w 10001500"/>
              <a:gd name="connsiteY3457" fmla="*/ 1254605 h 2601022"/>
              <a:gd name="connsiteX3458" fmla="*/ 3618307 w 10001500"/>
              <a:gd name="connsiteY3458" fmla="*/ 1252387 h 2601022"/>
              <a:gd name="connsiteX3459" fmla="*/ 3627209 w 10001500"/>
              <a:gd name="connsiteY3459" fmla="*/ 1237323 h 2601022"/>
              <a:gd name="connsiteX3460" fmla="*/ 3679056 w 10001500"/>
              <a:gd name="connsiteY3460" fmla="*/ 1174674 h 2601022"/>
              <a:gd name="connsiteX3461" fmla="*/ 3680947 w 10001500"/>
              <a:gd name="connsiteY3461" fmla="*/ 1163061 h 2601022"/>
              <a:gd name="connsiteX3462" fmla="*/ 3687697 w 10001500"/>
              <a:gd name="connsiteY3462" fmla="*/ 1153070 h 2601022"/>
              <a:gd name="connsiteX3463" fmla="*/ 3688507 w 10001500"/>
              <a:gd name="connsiteY3463" fmla="*/ 1146049 h 2601022"/>
              <a:gd name="connsiteX3464" fmla="*/ 3694179 w 10001500"/>
              <a:gd name="connsiteY3464" fmla="*/ 1142269 h 2601022"/>
              <a:gd name="connsiteX3465" fmla="*/ 3714161 w 10001500"/>
              <a:gd name="connsiteY3465" fmla="*/ 1120396 h 2601022"/>
              <a:gd name="connsiteX3466" fmla="*/ 3730903 w 10001500"/>
              <a:gd name="connsiteY3466" fmla="*/ 1090421 h 2601022"/>
              <a:gd name="connsiteX3467" fmla="*/ 3741706 w 10001500"/>
              <a:gd name="connsiteY3467" fmla="*/ 1073139 h 2601022"/>
              <a:gd name="connsiteX3468" fmla="*/ 3754397 w 10001500"/>
              <a:gd name="connsiteY3468" fmla="*/ 1052615 h 2601022"/>
              <a:gd name="connsiteX3469" fmla="*/ 3765468 w 10001500"/>
              <a:gd name="connsiteY3469" fmla="*/ 1032093 h 2601022"/>
              <a:gd name="connsiteX3470" fmla="*/ 3776270 w 10001500"/>
              <a:gd name="connsiteY3470" fmla="*/ 1019131 h 2601022"/>
              <a:gd name="connsiteX3471" fmla="*/ 3779510 w 10001500"/>
              <a:gd name="connsiteY3471" fmla="*/ 1008329 h 2601022"/>
              <a:gd name="connsiteX3472" fmla="*/ 3789233 w 10001500"/>
              <a:gd name="connsiteY3472" fmla="*/ 1004008 h 2601022"/>
              <a:gd name="connsiteX3473" fmla="*/ 3793553 w 10001500"/>
              <a:gd name="connsiteY3473" fmla="*/ 1004008 h 2601022"/>
              <a:gd name="connsiteX3474" fmla="*/ 3804354 w 10001500"/>
              <a:gd name="connsiteY3474" fmla="*/ 975925 h 2601022"/>
              <a:gd name="connsiteX3475" fmla="*/ 3828118 w 10001500"/>
              <a:gd name="connsiteY3475" fmla="*/ 965123 h 2601022"/>
              <a:gd name="connsiteX3476" fmla="*/ 3833518 w 10001500"/>
              <a:gd name="connsiteY3476" fmla="*/ 953241 h 2601022"/>
              <a:gd name="connsiteX3477" fmla="*/ 3838920 w 10001500"/>
              <a:gd name="connsiteY3477" fmla="*/ 941359 h 2601022"/>
              <a:gd name="connsiteX3478" fmla="*/ 3856201 w 10001500"/>
              <a:gd name="connsiteY3478" fmla="*/ 926237 h 2601022"/>
              <a:gd name="connsiteX3479" fmla="*/ 3875374 w 10001500"/>
              <a:gd name="connsiteY3479" fmla="*/ 908954 h 2601022"/>
              <a:gd name="connsiteX3480" fmla="*/ 3892927 w 10001500"/>
              <a:gd name="connsiteY3480" fmla="*/ 891672 h 2601022"/>
              <a:gd name="connsiteX3481" fmla="*/ 3916420 w 10001500"/>
              <a:gd name="connsiteY3481" fmla="*/ 858187 h 2601022"/>
              <a:gd name="connsiteX3482" fmla="*/ 3951256 w 10001500"/>
              <a:gd name="connsiteY3482" fmla="*/ 831183 h 2601022"/>
              <a:gd name="connsiteX3483" fmla="*/ 3956656 w 10001500"/>
              <a:gd name="connsiteY3483" fmla="*/ 814711 h 2601022"/>
              <a:gd name="connsiteX3484" fmla="*/ 3962058 w 10001500"/>
              <a:gd name="connsiteY3484" fmla="*/ 803099 h 2601022"/>
              <a:gd name="connsiteX3485" fmla="*/ 3979340 w 10001500"/>
              <a:gd name="connsiteY3485" fmla="*/ 783656 h 2601022"/>
              <a:gd name="connsiteX3486" fmla="*/ 4007153 w 10001500"/>
              <a:gd name="connsiteY3486" fmla="*/ 761513 h 2601022"/>
              <a:gd name="connsiteX3487" fmla="*/ 4039829 w 10001500"/>
              <a:gd name="connsiteY3487" fmla="*/ 742610 h 2601022"/>
              <a:gd name="connsiteX3488" fmla="*/ 4045229 w 10001500"/>
              <a:gd name="connsiteY3488" fmla="*/ 756112 h 2601022"/>
              <a:gd name="connsiteX3489" fmla="*/ 4050631 w 10001500"/>
              <a:gd name="connsiteY3489" fmla="*/ 772855 h 2601022"/>
              <a:gd name="connsiteX3490" fmla="*/ 4057112 w 10001500"/>
              <a:gd name="connsiteY3490" fmla="*/ 775015 h 2601022"/>
              <a:gd name="connsiteX3491" fmla="*/ 4063053 w 10001500"/>
              <a:gd name="connsiteY3491" fmla="*/ 773125 h 2601022"/>
              <a:gd name="connsiteX3492" fmla="*/ 4065752 w 10001500"/>
              <a:gd name="connsiteY3492" fmla="*/ 766374 h 2601022"/>
              <a:gd name="connsiteX3493" fmla="*/ 4091677 w 10001500"/>
              <a:gd name="connsiteY3493" fmla="*/ 762053 h 2601022"/>
              <a:gd name="connsiteX3494" fmla="*/ 4093297 w 10001500"/>
              <a:gd name="connsiteY3494" fmla="*/ 773935 h 2601022"/>
              <a:gd name="connsiteX3495" fmla="*/ 4104638 w 10001500"/>
              <a:gd name="connsiteY3495" fmla="*/ 779335 h 2601022"/>
              <a:gd name="connsiteX3496" fmla="*/ 4105988 w 10001500"/>
              <a:gd name="connsiteY3496" fmla="*/ 790137 h 2601022"/>
              <a:gd name="connsiteX3497" fmla="*/ 4115440 w 10001500"/>
              <a:gd name="connsiteY3497" fmla="*/ 794457 h 2601022"/>
              <a:gd name="connsiteX3498" fmla="*/ 4137044 w 10001500"/>
              <a:gd name="connsiteY3498" fmla="*/ 811740 h 2601022"/>
              <a:gd name="connsiteX3499" fmla="*/ 4165937 w 10001500"/>
              <a:gd name="connsiteY3499" fmla="*/ 830103 h 2601022"/>
              <a:gd name="connsiteX3500" fmla="*/ 4180250 w 10001500"/>
              <a:gd name="connsiteY3500" fmla="*/ 854947 h 2601022"/>
              <a:gd name="connsiteX3501" fmla="*/ 4169448 w 10001500"/>
              <a:gd name="connsiteY3501" fmla="*/ 878710 h 2601022"/>
              <a:gd name="connsiteX3502" fmla="*/ 4185650 w 10001500"/>
              <a:gd name="connsiteY3502" fmla="*/ 890862 h 2601022"/>
              <a:gd name="connsiteX3503" fmla="*/ 4208334 w 10001500"/>
              <a:gd name="connsiteY3503" fmla="*/ 891672 h 2601022"/>
              <a:gd name="connsiteX3504" fmla="*/ 4212654 w 10001500"/>
              <a:gd name="connsiteY3504" fmla="*/ 915436 h 2601022"/>
              <a:gd name="connsiteX3505" fmla="*/ 4204013 w 10001500"/>
              <a:gd name="connsiteY3505" fmla="*/ 930558 h 2601022"/>
              <a:gd name="connsiteX3506" fmla="*/ 4204013 w 10001500"/>
              <a:gd name="connsiteY3506" fmla="*/ 948650 h 2601022"/>
              <a:gd name="connsiteX3507" fmla="*/ 4197531 w 10001500"/>
              <a:gd name="connsiteY3507" fmla="*/ 965123 h 2601022"/>
              <a:gd name="connsiteX3508" fmla="*/ 4197531 w 10001500"/>
              <a:gd name="connsiteY3508" fmla="*/ 1008329 h 2601022"/>
              <a:gd name="connsiteX3509" fmla="*/ 4190781 w 10001500"/>
              <a:gd name="connsiteY3509" fmla="*/ 1017240 h 2601022"/>
              <a:gd name="connsiteX3510" fmla="*/ 4188890 w 10001500"/>
              <a:gd name="connsiteY3510" fmla="*/ 1027772 h 2601022"/>
              <a:gd name="connsiteX3511" fmla="*/ 4190781 w 10001500"/>
              <a:gd name="connsiteY3511" fmla="*/ 1038033 h 2601022"/>
              <a:gd name="connsiteX3512" fmla="*/ 4197531 w 10001500"/>
              <a:gd name="connsiteY3512" fmla="*/ 1045055 h 2601022"/>
              <a:gd name="connsiteX3513" fmla="*/ 4194832 w 10001500"/>
              <a:gd name="connsiteY3513" fmla="*/ 1057746 h 2601022"/>
              <a:gd name="connsiteX3514" fmla="*/ 4188890 w 10001500"/>
              <a:gd name="connsiteY3514" fmla="*/ 1068818 h 2601022"/>
              <a:gd name="connsiteX3515" fmla="*/ 4188890 w 10001500"/>
              <a:gd name="connsiteY3515" fmla="*/ 1135787 h 2601022"/>
              <a:gd name="connsiteX3516" fmla="*/ 4182949 w 10001500"/>
              <a:gd name="connsiteY3516" fmla="*/ 1147940 h 2601022"/>
              <a:gd name="connsiteX3517" fmla="*/ 4180250 w 10001500"/>
              <a:gd name="connsiteY3517" fmla="*/ 1161711 h 2601022"/>
              <a:gd name="connsiteX3518" fmla="*/ 4180250 w 10001500"/>
              <a:gd name="connsiteY3518" fmla="*/ 1241913 h 2601022"/>
              <a:gd name="connsiteX3519" fmla="*/ 4173769 w 10001500"/>
              <a:gd name="connsiteY3519" fmla="*/ 1323735 h 2601022"/>
              <a:gd name="connsiteX3520" fmla="*/ 4169448 w 10001500"/>
              <a:gd name="connsiteY3520" fmla="*/ 1325896 h 2601022"/>
              <a:gd name="connsiteX3521" fmla="*/ 4174848 w 10001500"/>
              <a:gd name="connsiteY3521" fmla="*/ 1341287 h 2601022"/>
              <a:gd name="connsiteX3522" fmla="*/ 4180250 w 10001500"/>
              <a:gd name="connsiteY3522" fmla="*/ 1358300 h 2601022"/>
              <a:gd name="connsiteX3523" fmla="*/ 4176468 w 10001500"/>
              <a:gd name="connsiteY3523" fmla="*/ 1363161 h 2601022"/>
              <a:gd name="connsiteX3524" fmla="*/ 4169448 w 10001500"/>
              <a:gd name="connsiteY3524" fmla="*/ 1364781 h 2601022"/>
              <a:gd name="connsiteX3525" fmla="*/ 4167288 w 10001500"/>
              <a:gd name="connsiteY3525" fmla="*/ 1401506 h 2601022"/>
              <a:gd name="connsiteX3526" fmla="*/ 4163236 w 10001500"/>
              <a:gd name="connsiteY3526" fmla="*/ 1401776 h 2601022"/>
              <a:gd name="connsiteX3527" fmla="*/ 4160806 w 10001500"/>
              <a:gd name="connsiteY3527" fmla="*/ 1403667 h 2601022"/>
              <a:gd name="connsiteX3528" fmla="*/ 4163507 w 10001500"/>
              <a:gd name="connsiteY3528" fmla="*/ 1412038 h 2601022"/>
              <a:gd name="connsiteX3529" fmla="*/ 4169448 w 10001500"/>
              <a:gd name="connsiteY3529" fmla="*/ 1418789 h 2601022"/>
              <a:gd name="connsiteX3530" fmla="*/ 4158646 w 10001500"/>
              <a:gd name="connsiteY3530" fmla="*/ 1440932 h 2601022"/>
              <a:gd name="connsiteX3531" fmla="*/ 4154325 w 10001500"/>
              <a:gd name="connsiteY3531" fmla="*/ 1466316 h 2601022"/>
              <a:gd name="connsiteX3532" fmla="*/ 4155135 w 10001500"/>
              <a:gd name="connsiteY3532" fmla="*/ 1479818 h 2601022"/>
              <a:gd name="connsiteX3533" fmla="*/ 4160806 w 10001500"/>
              <a:gd name="connsiteY3533" fmla="*/ 1490080 h 2601022"/>
              <a:gd name="connsiteX3534" fmla="*/ 4186190 w 10001500"/>
              <a:gd name="connsiteY3534" fmla="*/ 1447953 h 2601022"/>
              <a:gd name="connsiteX3535" fmla="*/ 4214815 w 10001500"/>
              <a:gd name="connsiteY3535" fmla="*/ 1412308 h 2601022"/>
              <a:gd name="connsiteX3536" fmla="*/ 4225617 w 10001500"/>
              <a:gd name="connsiteY3536" fmla="*/ 1403667 h 2601022"/>
              <a:gd name="connsiteX3537" fmla="*/ 4225617 w 10001500"/>
              <a:gd name="connsiteY3537" fmla="*/ 1392865 h 2601022"/>
              <a:gd name="connsiteX3538" fmla="*/ 4236148 w 10001500"/>
              <a:gd name="connsiteY3538" fmla="*/ 1369642 h 2601022"/>
              <a:gd name="connsiteX3539" fmla="*/ 4251540 w 10001500"/>
              <a:gd name="connsiteY3539" fmla="*/ 1349659 h 2601022"/>
              <a:gd name="connsiteX3540" fmla="*/ 4258290 w 10001500"/>
              <a:gd name="connsiteY3540" fmla="*/ 1327516 h 2601022"/>
              <a:gd name="connsiteX3541" fmla="*/ 4273142 w 10001500"/>
              <a:gd name="connsiteY3541" fmla="*/ 1308613 h 2601022"/>
              <a:gd name="connsiteX3542" fmla="*/ 4290425 w 10001500"/>
              <a:gd name="connsiteY3542" fmla="*/ 1306453 h 2601022"/>
              <a:gd name="connsiteX3543" fmla="*/ 4290425 w 10001500"/>
              <a:gd name="connsiteY3543" fmla="*/ 1291331 h 2601022"/>
              <a:gd name="connsiteX3544" fmla="*/ 4303928 w 10001500"/>
              <a:gd name="connsiteY3544" fmla="*/ 1289440 h 2601022"/>
              <a:gd name="connsiteX3545" fmla="*/ 4314188 w 10001500"/>
              <a:gd name="connsiteY3545" fmla="*/ 1282689 h 2601022"/>
              <a:gd name="connsiteX3546" fmla="*/ 4319590 w 10001500"/>
              <a:gd name="connsiteY3546" fmla="*/ 1273238 h 2601022"/>
              <a:gd name="connsiteX3547" fmla="*/ 4324990 w 10001500"/>
              <a:gd name="connsiteY3547" fmla="*/ 1265407 h 2601022"/>
              <a:gd name="connsiteX3548" fmla="*/ 4333632 w 10001500"/>
              <a:gd name="connsiteY3548" fmla="*/ 1254605 h 2601022"/>
              <a:gd name="connsiteX3549" fmla="*/ 4350915 w 10001500"/>
              <a:gd name="connsiteY3549" fmla="*/ 1207078 h 2601022"/>
              <a:gd name="connsiteX3550" fmla="*/ 4368196 w 10001500"/>
              <a:gd name="connsiteY3550" fmla="*/ 1178994 h 2601022"/>
              <a:gd name="connsiteX3551" fmla="*/ 4385210 w 10001500"/>
              <a:gd name="connsiteY3551" fmla="*/ 1160091 h 2601022"/>
              <a:gd name="connsiteX3552" fmla="*/ 4394121 w 10001500"/>
              <a:gd name="connsiteY3552" fmla="*/ 1137948 h 2601022"/>
              <a:gd name="connsiteX3553" fmla="*/ 4411403 w 10001500"/>
              <a:gd name="connsiteY3553" fmla="*/ 1116345 h 2601022"/>
              <a:gd name="connsiteX3554" fmla="*/ 4415723 w 10001500"/>
              <a:gd name="connsiteY3554" fmla="*/ 1108784 h 2601022"/>
              <a:gd name="connsiteX3555" fmla="*/ 4420044 w 10001500"/>
              <a:gd name="connsiteY3555" fmla="*/ 1101222 h 2601022"/>
              <a:gd name="connsiteX3556" fmla="*/ 4420585 w 10001500"/>
              <a:gd name="connsiteY3556" fmla="*/ 1095282 h 2601022"/>
              <a:gd name="connsiteX3557" fmla="*/ 4424365 w 10001500"/>
              <a:gd name="connsiteY3557" fmla="*/ 1092581 h 2601022"/>
              <a:gd name="connsiteX3558" fmla="*/ 4432466 w 10001500"/>
              <a:gd name="connsiteY3558" fmla="*/ 1092851 h 2601022"/>
              <a:gd name="connsiteX3559" fmla="*/ 4437328 w 10001500"/>
              <a:gd name="connsiteY3559" fmla="*/ 1088261 h 2601022"/>
              <a:gd name="connsiteX3560" fmla="*/ 4448128 w 10001500"/>
              <a:gd name="connsiteY3560" fmla="*/ 1080969 h 2601022"/>
              <a:gd name="connsiteX3561" fmla="*/ 4445969 w 10001500"/>
              <a:gd name="connsiteY3561" fmla="*/ 1075299 h 2601022"/>
              <a:gd name="connsiteX3562" fmla="*/ 4441648 w 10001500"/>
              <a:gd name="connsiteY3562" fmla="*/ 1049375 h 2601022"/>
              <a:gd name="connsiteX3563" fmla="*/ 4450559 w 10001500"/>
              <a:gd name="connsiteY3563" fmla="*/ 1040734 h 2601022"/>
              <a:gd name="connsiteX3564" fmla="*/ 4461090 w 10001500"/>
              <a:gd name="connsiteY3564" fmla="*/ 1032093 h 2601022"/>
              <a:gd name="connsiteX3565" fmla="*/ 4471893 w 10001500"/>
              <a:gd name="connsiteY3565" fmla="*/ 1023451 h 2601022"/>
              <a:gd name="connsiteX3566" fmla="*/ 4485393 w 10001500"/>
              <a:gd name="connsiteY3566" fmla="*/ 1024532 h 2601022"/>
              <a:gd name="connsiteX3567" fmla="*/ 4495655 w 10001500"/>
              <a:gd name="connsiteY3567" fmla="*/ 1032093 h 2601022"/>
              <a:gd name="connsiteX3568" fmla="*/ 4495655 w 10001500"/>
              <a:gd name="connsiteY3568" fmla="*/ 1034253 h 2601022"/>
              <a:gd name="connsiteX3569" fmla="*/ 4508618 w 10001500"/>
              <a:gd name="connsiteY3569" fmla="*/ 1025612 h 2601022"/>
              <a:gd name="connsiteX3570" fmla="*/ 4500516 w 10001500"/>
              <a:gd name="connsiteY3570" fmla="*/ 1025612 h 2601022"/>
              <a:gd name="connsiteX3571" fmla="*/ 4495655 w 10001500"/>
              <a:gd name="connsiteY3571" fmla="*/ 1019131 h 2601022"/>
              <a:gd name="connsiteX3572" fmla="*/ 4502946 w 10001500"/>
              <a:gd name="connsiteY3572" fmla="*/ 1006169 h 2601022"/>
              <a:gd name="connsiteX3573" fmla="*/ 4515099 w 10001500"/>
              <a:gd name="connsiteY3573" fmla="*/ 993207 h 2601022"/>
              <a:gd name="connsiteX3574" fmla="*/ 4527790 w 10001500"/>
              <a:gd name="connsiteY3574" fmla="*/ 974844 h 2601022"/>
              <a:gd name="connsiteX3575" fmla="*/ 4532380 w 10001500"/>
              <a:gd name="connsiteY3575" fmla="*/ 950000 h 2601022"/>
              <a:gd name="connsiteX3576" fmla="*/ 4541022 w 10001500"/>
              <a:gd name="connsiteY3576" fmla="*/ 945680 h 2601022"/>
              <a:gd name="connsiteX3577" fmla="*/ 4542103 w 10001500"/>
              <a:gd name="connsiteY3577" fmla="*/ 936769 h 2601022"/>
              <a:gd name="connsiteX3578" fmla="*/ 4549663 w 10001500"/>
              <a:gd name="connsiteY3578" fmla="*/ 932718 h 2601022"/>
              <a:gd name="connsiteX3579" fmla="*/ 4564786 w 10001500"/>
              <a:gd name="connsiteY3579" fmla="*/ 932718 h 2601022"/>
              <a:gd name="connsiteX3580" fmla="*/ 4564786 w 10001500"/>
              <a:gd name="connsiteY3580" fmla="*/ 908954 h 2601022"/>
              <a:gd name="connsiteX3581" fmla="*/ 4595030 w 10001500"/>
              <a:gd name="connsiteY3581" fmla="*/ 874389 h 2601022"/>
              <a:gd name="connsiteX3582" fmla="*/ 4604751 w 10001500"/>
              <a:gd name="connsiteY3582" fmla="*/ 852786 h 2601022"/>
              <a:gd name="connsiteX3583" fmla="*/ 4614472 w 10001500"/>
              <a:gd name="connsiteY3583" fmla="*/ 831183 h 2601022"/>
              <a:gd name="connsiteX3584" fmla="*/ 4614472 w 10001500"/>
              <a:gd name="connsiteY3584" fmla="*/ 829023 h 2601022"/>
              <a:gd name="connsiteX3585" fmla="*/ 4649038 w 10001500"/>
              <a:gd name="connsiteY3585" fmla="*/ 796618 h 2601022"/>
              <a:gd name="connsiteX3586" fmla="*/ 4653359 w 10001500"/>
              <a:gd name="connsiteY3586" fmla="*/ 766374 h 2601022"/>
              <a:gd name="connsiteX3587" fmla="*/ 4665510 w 10001500"/>
              <a:gd name="connsiteY3587" fmla="*/ 758812 h 2601022"/>
              <a:gd name="connsiteX3588" fmla="*/ 4672801 w 10001500"/>
              <a:gd name="connsiteY3588" fmla="*/ 751251 h 2601022"/>
              <a:gd name="connsiteX3589" fmla="*/ 4681443 w 10001500"/>
              <a:gd name="connsiteY3589" fmla="*/ 740450 h 2601022"/>
              <a:gd name="connsiteX3590" fmla="*/ 4698726 w 10001500"/>
              <a:gd name="connsiteY3590" fmla="*/ 742610 h 2601022"/>
              <a:gd name="connsiteX3591" fmla="*/ 4698726 w 10001500"/>
              <a:gd name="connsiteY3591" fmla="*/ 723167 h 2601022"/>
              <a:gd name="connsiteX3592" fmla="*/ 4707097 w 10001500"/>
              <a:gd name="connsiteY3592" fmla="*/ 709936 h 2601022"/>
              <a:gd name="connsiteX3593" fmla="*/ 4713847 w 10001500"/>
              <a:gd name="connsiteY3593" fmla="*/ 695083 h 2601022"/>
              <a:gd name="connsiteX3594" fmla="*/ 4723299 w 10001500"/>
              <a:gd name="connsiteY3594" fmla="*/ 693733 h 2601022"/>
              <a:gd name="connsiteX3595" fmla="*/ 4731130 w 10001500"/>
              <a:gd name="connsiteY3595" fmla="*/ 690762 h 2601022"/>
              <a:gd name="connsiteX3596" fmla="*/ 4728160 w 10001500"/>
              <a:gd name="connsiteY3596" fmla="*/ 681851 h 2601022"/>
              <a:gd name="connsiteX3597" fmla="*/ 4733291 w 10001500"/>
              <a:gd name="connsiteY3597" fmla="*/ 677801 h 2601022"/>
              <a:gd name="connsiteX3598" fmla="*/ 4752733 w 10001500"/>
              <a:gd name="connsiteY3598" fmla="*/ 641075 h 2601022"/>
              <a:gd name="connsiteX3599" fmla="*/ 4776766 w 10001500"/>
              <a:gd name="connsiteY3599" fmla="*/ 611371 h 2601022"/>
              <a:gd name="connsiteX3600" fmla="*/ 4808902 w 10001500"/>
              <a:gd name="connsiteY3600" fmla="*/ 578426 h 2601022"/>
              <a:gd name="connsiteX3601" fmla="*/ 4817543 w 10001500"/>
              <a:gd name="connsiteY3601" fmla="*/ 569785 h 2601022"/>
              <a:gd name="connsiteX3602" fmla="*/ 4825373 w 10001500"/>
              <a:gd name="connsiteY3602" fmla="*/ 568705 h 2601022"/>
              <a:gd name="connsiteX3603" fmla="*/ 4828343 w 10001500"/>
              <a:gd name="connsiteY3603" fmla="*/ 561144 h 2601022"/>
              <a:gd name="connsiteX3604" fmla="*/ 4836985 w 10001500"/>
              <a:gd name="connsiteY3604" fmla="*/ 541701 h 2601022"/>
              <a:gd name="connsiteX3605" fmla="*/ 4847517 w 10001500"/>
              <a:gd name="connsiteY3605" fmla="*/ 538190 h 2601022"/>
              <a:gd name="connsiteX3606" fmla="*/ 4856429 w 10001500"/>
              <a:gd name="connsiteY3606" fmla="*/ 533059 h 2601022"/>
              <a:gd name="connsiteX3607" fmla="*/ 4873710 w 10001500"/>
              <a:gd name="connsiteY3607" fmla="*/ 511456 h 2601022"/>
              <a:gd name="connsiteX3608" fmla="*/ 4873981 w 10001500"/>
              <a:gd name="connsiteY3608" fmla="*/ 508216 h 2601022"/>
              <a:gd name="connsiteX3609" fmla="*/ 4875870 w 10001500"/>
              <a:gd name="connsiteY3609" fmla="*/ 504975 h 2601022"/>
              <a:gd name="connsiteX3610" fmla="*/ 4881541 w 10001500"/>
              <a:gd name="connsiteY3610" fmla="*/ 509836 h 2601022"/>
              <a:gd name="connsiteX3611" fmla="*/ 4882352 w 10001500"/>
              <a:gd name="connsiteY3611" fmla="*/ 517937 h 2601022"/>
              <a:gd name="connsiteX3612" fmla="*/ 4867231 w 10001500"/>
              <a:gd name="connsiteY3612" fmla="*/ 530899 h 2601022"/>
              <a:gd name="connsiteX3613" fmla="*/ 4861288 w 10001500"/>
              <a:gd name="connsiteY3613" fmla="*/ 556823 h 2601022"/>
              <a:gd name="connsiteX3614" fmla="*/ 4852108 w 10001500"/>
              <a:gd name="connsiteY3614" fmla="*/ 582747 h 2601022"/>
              <a:gd name="connsiteX3615" fmla="*/ 4832664 w 10001500"/>
              <a:gd name="connsiteY3615" fmla="*/ 623793 h 2601022"/>
              <a:gd name="connsiteX3616" fmla="*/ 4825913 w 10001500"/>
              <a:gd name="connsiteY3616" fmla="*/ 630814 h 2601022"/>
              <a:gd name="connsiteX3617" fmla="*/ 4824024 w 10001500"/>
              <a:gd name="connsiteY3617" fmla="*/ 641075 h 2601022"/>
              <a:gd name="connsiteX3618" fmla="*/ 4814301 w 10001500"/>
              <a:gd name="connsiteY3618" fmla="*/ 648096 h 2601022"/>
              <a:gd name="connsiteX3619" fmla="*/ 4804580 w 10001500"/>
              <a:gd name="connsiteY3619" fmla="*/ 658358 h 2601022"/>
              <a:gd name="connsiteX3620" fmla="*/ 4789458 w 10001500"/>
              <a:gd name="connsiteY3620" fmla="*/ 682121 h 2601022"/>
              <a:gd name="connsiteX3621" fmla="*/ 4795400 w 10001500"/>
              <a:gd name="connsiteY3621" fmla="*/ 687792 h 2601022"/>
              <a:gd name="connsiteX3622" fmla="*/ 4804580 w 10001500"/>
              <a:gd name="connsiteY3622" fmla="*/ 688602 h 2601022"/>
              <a:gd name="connsiteX3623" fmla="*/ 4808902 w 10001500"/>
              <a:gd name="connsiteY3623" fmla="*/ 688602 h 2601022"/>
              <a:gd name="connsiteX3624" fmla="*/ 4815652 w 10001500"/>
              <a:gd name="connsiteY3624" fmla="*/ 682931 h 2601022"/>
              <a:gd name="connsiteX3625" fmla="*/ 4824024 w 10001500"/>
              <a:gd name="connsiteY3625" fmla="*/ 682121 h 2601022"/>
              <a:gd name="connsiteX3626" fmla="*/ 4836985 w 10001500"/>
              <a:gd name="connsiteY3626" fmla="*/ 657817 h 2601022"/>
              <a:gd name="connsiteX3627" fmla="*/ 4856429 w 10001500"/>
              <a:gd name="connsiteY3627" fmla="*/ 636754 h 2601022"/>
              <a:gd name="connsiteX3628" fmla="*/ 4867231 w 10001500"/>
              <a:gd name="connsiteY3628" fmla="*/ 606510 h 2601022"/>
              <a:gd name="connsiteX3629" fmla="*/ 4888833 w 10001500"/>
              <a:gd name="connsiteY3629" fmla="*/ 606510 h 2601022"/>
              <a:gd name="connsiteX3630" fmla="*/ 4919077 w 10001500"/>
              <a:gd name="connsiteY3630" fmla="*/ 574106 h 2601022"/>
              <a:gd name="connsiteX3631" fmla="*/ 4922587 w 10001500"/>
              <a:gd name="connsiteY3631" fmla="*/ 583827 h 2601022"/>
              <a:gd name="connsiteX3632" fmla="*/ 4934200 w 10001500"/>
              <a:gd name="connsiteY3632" fmla="*/ 587067 h 2601022"/>
              <a:gd name="connsiteX3633" fmla="*/ 4938521 w 10001500"/>
              <a:gd name="connsiteY3633" fmla="*/ 587067 h 2601022"/>
              <a:gd name="connsiteX3634" fmla="*/ 4944461 w 10001500"/>
              <a:gd name="connsiteY3634" fmla="*/ 572485 h 2601022"/>
              <a:gd name="connsiteX3635" fmla="*/ 4960124 w 10001500"/>
              <a:gd name="connsiteY3635" fmla="*/ 567625 h 2601022"/>
              <a:gd name="connsiteX3636" fmla="*/ 4966603 w 10001500"/>
              <a:gd name="connsiteY3636" fmla="*/ 567625 h 2601022"/>
              <a:gd name="connsiteX3637" fmla="*/ 4957964 w 10001500"/>
              <a:gd name="connsiteY3637" fmla="*/ 552502 h 2601022"/>
              <a:gd name="connsiteX3638" fmla="*/ 4965794 w 10001500"/>
              <a:gd name="connsiteY3638" fmla="*/ 550612 h 2601022"/>
              <a:gd name="connsiteX3639" fmla="*/ 4975245 w 10001500"/>
              <a:gd name="connsiteY3639" fmla="*/ 550342 h 2601022"/>
              <a:gd name="connsiteX3640" fmla="*/ 5001170 w 10001500"/>
              <a:gd name="connsiteY3640" fmla="*/ 552502 h 2601022"/>
              <a:gd name="connsiteX3641" fmla="*/ 5001440 w 10001500"/>
              <a:gd name="connsiteY3641" fmla="*/ 559793 h 2601022"/>
              <a:gd name="connsiteX3642" fmla="*/ 5003329 w 10001500"/>
              <a:gd name="connsiteY3642" fmla="*/ 565464 h 2601022"/>
              <a:gd name="connsiteX3643" fmla="*/ 5012511 w 10001500"/>
              <a:gd name="connsiteY3643" fmla="*/ 553043 h 2601022"/>
              <a:gd name="connsiteX3644" fmla="*/ 5018452 w 10001500"/>
              <a:gd name="connsiteY3644" fmla="*/ 537380 h 2601022"/>
              <a:gd name="connsiteX3645" fmla="*/ 5022773 w 10001500"/>
              <a:gd name="connsiteY3645" fmla="*/ 533059 h 2601022"/>
              <a:gd name="connsiteX3646" fmla="*/ 5027094 w 10001500"/>
              <a:gd name="connsiteY3646" fmla="*/ 522258 h 2601022"/>
              <a:gd name="connsiteX3647" fmla="*/ 5050856 w 10001500"/>
              <a:gd name="connsiteY3647" fmla="*/ 509296 h 2601022"/>
              <a:gd name="connsiteX3648" fmla="*/ 5053017 w 10001500"/>
              <a:gd name="connsiteY3648" fmla="*/ 504975 h 2601022"/>
              <a:gd name="connsiteX3649" fmla="*/ 5061389 w 10001500"/>
              <a:gd name="connsiteY3649" fmla="*/ 507676 h 2601022"/>
              <a:gd name="connsiteX3650" fmla="*/ 5068140 w 10001500"/>
              <a:gd name="connsiteY3650" fmla="*/ 513617 h 2601022"/>
              <a:gd name="connsiteX3651" fmla="*/ 5068140 w 10001500"/>
              <a:gd name="connsiteY3651" fmla="*/ 487693 h 2601022"/>
              <a:gd name="connsiteX3652" fmla="*/ 5090553 w 10001500"/>
              <a:gd name="connsiteY3652" fmla="*/ 469871 h 2601022"/>
              <a:gd name="connsiteX3653" fmla="*/ 5104864 w 10001500"/>
              <a:gd name="connsiteY3653" fmla="*/ 455288 h 2601022"/>
              <a:gd name="connsiteX3654" fmla="*/ 5107025 w 10001500"/>
              <a:gd name="connsiteY3654" fmla="*/ 431525 h 2601022"/>
              <a:gd name="connsiteX3655" fmla="*/ 5135108 w 10001500"/>
              <a:gd name="connsiteY3655" fmla="*/ 431525 h 2601022"/>
              <a:gd name="connsiteX3656" fmla="*/ 5148071 w 10001500"/>
              <a:gd name="connsiteY3656" fmla="*/ 414242 h 2601022"/>
              <a:gd name="connsiteX3657" fmla="*/ 5150231 w 10001500"/>
              <a:gd name="connsiteY3657" fmla="*/ 414242 h 2601022"/>
              <a:gd name="connsiteX3658" fmla="*/ 5158873 w 10001500"/>
              <a:gd name="connsiteY3658" fmla="*/ 420723 h 2601022"/>
              <a:gd name="connsiteX3659" fmla="*/ 5156172 w 10001500"/>
              <a:gd name="connsiteY3659" fmla="*/ 426934 h 2601022"/>
              <a:gd name="connsiteX3660" fmla="*/ 5150231 w 10001500"/>
              <a:gd name="connsiteY3660" fmla="*/ 431525 h 2601022"/>
              <a:gd name="connsiteX3661" fmla="*/ 5137809 w 10001500"/>
              <a:gd name="connsiteY3661" fmla="*/ 449887 h 2601022"/>
              <a:gd name="connsiteX3662" fmla="*/ 5115667 w 10001500"/>
              <a:gd name="connsiteY3662" fmla="*/ 455288 h 2601022"/>
              <a:gd name="connsiteX3663" fmla="*/ 5114316 w 10001500"/>
              <a:gd name="connsiteY3663" fmla="*/ 463929 h 2601022"/>
              <a:gd name="connsiteX3664" fmla="*/ 5111346 w 10001500"/>
              <a:gd name="connsiteY3664" fmla="*/ 472571 h 2601022"/>
              <a:gd name="connsiteX3665" fmla="*/ 5102704 w 10001500"/>
              <a:gd name="connsiteY3665" fmla="*/ 496064 h 2601022"/>
              <a:gd name="connsiteX3666" fmla="*/ 5094064 w 10001500"/>
              <a:gd name="connsiteY3666" fmla="*/ 517937 h 2601022"/>
              <a:gd name="connsiteX3667" fmla="*/ 5084611 w 10001500"/>
              <a:gd name="connsiteY3667" fmla="*/ 521448 h 2601022"/>
              <a:gd name="connsiteX3668" fmla="*/ 5076781 w 10001500"/>
              <a:gd name="connsiteY3668" fmla="*/ 526578 h 2601022"/>
              <a:gd name="connsiteX3669" fmla="*/ 5078941 w 10001500"/>
              <a:gd name="connsiteY3669" fmla="*/ 526578 h 2601022"/>
              <a:gd name="connsiteX3670" fmla="*/ 5111346 w 10001500"/>
              <a:gd name="connsiteY3670" fmla="*/ 524418 h 2601022"/>
              <a:gd name="connsiteX3671" fmla="*/ 5128629 w 10001500"/>
              <a:gd name="connsiteY3671" fmla="*/ 541701 h 2601022"/>
              <a:gd name="connsiteX3672" fmla="*/ 5139160 w 10001500"/>
              <a:gd name="connsiteY3672" fmla="*/ 539811 h 2601022"/>
              <a:gd name="connsiteX3673" fmla="*/ 5148071 w 10001500"/>
              <a:gd name="connsiteY3673" fmla="*/ 533059 h 2601022"/>
              <a:gd name="connsiteX3674" fmla="*/ 5156712 w 10001500"/>
              <a:gd name="connsiteY3674" fmla="*/ 520098 h 2601022"/>
              <a:gd name="connsiteX3675" fmla="*/ 5159683 w 10001500"/>
              <a:gd name="connsiteY3675" fmla="*/ 523878 h 2601022"/>
              <a:gd name="connsiteX3676" fmla="*/ 5161033 w 10001500"/>
              <a:gd name="connsiteY3676" fmla="*/ 530899 h 2601022"/>
              <a:gd name="connsiteX3677" fmla="*/ 5169675 w 10001500"/>
              <a:gd name="connsiteY3677" fmla="*/ 537380 h 2601022"/>
              <a:gd name="connsiteX3678" fmla="*/ 5164814 w 10001500"/>
              <a:gd name="connsiteY3678" fmla="*/ 539540 h 2601022"/>
              <a:gd name="connsiteX3679" fmla="*/ 5163194 w 10001500"/>
              <a:gd name="connsiteY3679" fmla="*/ 541701 h 2601022"/>
              <a:gd name="connsiteX3680" fmla="*/ 5169675 w 10001500"/>
              <a:gd name="connsiteY3680" fmla="*/ 548182 h 2601022"/>
              <a:gd name="connsiteX3681" fmla="*/ 5171835 w 10001500"/>
              <a:gd name="connsiteY3681" fmla="*/ 548182 h 2601022"/>
              <a:gd name="connsiteX3682" fmla="*/ 5173994 w 10001500"/>
              <a:gd name="connsiteY3682" fmla="*/ 558983 h 2601022"/>
              <a:gd name="connsiteX3683" fmla="*/ 5193438 w 10001500"/>
              <a:gd name="connsiteY3683" fmla="*/ 563304 h 2601022"/>
              <a:gd name="connsiteX3684" fmla="*/ 5196949 w 10001500"/>
              <a:gd name="connsiteY3684" fmla="*/ 537920 h 2601022"/>
              <a:gd name="connsiteX3685" fmla="*/ 5215041 w 10001500"/>
              <a:gd name="connsiteY3685" fmla="*/ 522258 h 2601022"/>
              <a:gd name="connsiteX3686" fmla="*/ 5221521 w 10001500"/>
              <a:gd name="connsiteY3686" fmla="*/ 502816 h 2601022"/>
              <a:gd name="connsiteX3687" fmla="*/ 5234483 w 10001500"/>
              <a:gd name="connsiteY3687" fmla="*/ 497684 h 2601022"/>
              <a:gd name="connsiteX3688" fmla="*/ 5240965 w 10001500"/>
              <a:gd name="connsiteY3688" fmla="*/ 487693 h 2601022"/>
              <a:gd name="connsiteX3689" fmla="*/ 5254197 w 10001500"/>
              <a:gd name="connsiteY3689" fmla="*/ 485533 h 2601022"/>
              <a:gd name="connsiteX3690" fmla="*/ 5262567 w 10001500"/>
              <a:gd name="connsiteY3690" fmla="*/ 476892 h 2601022"/>
              <a:gd name="connsiteX3691" fmla="*/ 5280660 w 10001500"/>
              <a:gd name="connsiteY3691" fmla="*/ 464470 h 2601022"/>
              <a:gd name="connsiteX3692" fmla="*/ 5297132 w 10001500"/>
              <a:gd name="connsiteY3692" fmla="*/ 455288 h 2601022"/>
              <a:gd name="connsiteX3693" fmla="*/ 5315764 w 10001500"/>
              <a:gd name="connsiteY3693" fmla="*/ 427204 h 2601022"/>
              <a:gd name="connsiteX3694" fmla="*/ 5336018 w 10001500"/>
              <a:gd name="connsiteY3694" fmla="*/ 399120 h 2601022"/>
              <a:gd name="connsiteX3695" fmla="*/ 5373553 w 10001500"/>
              <a:gd name="connsiteY3695" fmla="*/ 369955 h 2601022"/>
              <a:gd name="connsiteX3696" fmla="*/ 5396507 w 10001500"/>
              <a:gd name="connsiteY3696" fmla="*/ 327829 h 2601022"/>
              <a:gd name="connsiteX3697" fmla="*/ 5404878 w 10001500"/>
              <a:gd name="connsiteY3697" fmla="*/ 328370 h 2601022"/>
              <a:gd name="connsiteX3698" fmla="*/ 5411629 w 10001500"/>
              <a:gd name="connsiteY3698" fmla="*/ 325669 h 2601022"/>
              <a:gd name="connsiteX3699" fmla="*/ 5409469 w 10001500"/>
              <a:gd name="connsiteY3699" fmla="*/ 317028 h 2601022"/>
              <a:gd name="connsiteX3700" fmla="*/ 5426751 w 10001500"/>
              <a:gd name="connsiteY3700" fmla="*/ 306226 h 2601022"/>
              <a:gd name="connsiteX3701" fmla="*/ 5433502 w 10001500"/>
              <a:gd name="connsiteY3701" fmla="*/ 291914 h 2601022"/>
              <a:gd name="connsiteX3702" fmla="*/ 5448354 w 10001500"/>
              <a:gd name="connsiteY3702" fmla="*/ 282463 h 2601022"/>
              <a:gd name="connsiteX3703" fmla="*/ 5489400 w 10001500"/>
              <a:gd name="connsiteY3703" fmla="*/ 224134 h 2601022"/>
              <a:gd name="connsiteX3704" fmla="*/ 5512354 w 10001500"/>
              <a:gd name="connsiteY3704" fmla="*/ 202531 h 2601022"/>
              <a:gd name="connsiteX3705" fmla="*/ 5536927 w 10001500"/>
              <a:gd name="connsiteY3705" fmla="*/ 180928 h 2601022"/>
              <a:gd name="connsiteX3706" fmla="*/ 2122518 w 10001500"/>
              <a:gd name="connsiteY3706" fmla="*/ 180928 h 2601022"/>
              <a:gd name="connsiteX3707" fmla="*/ 2583822 w 10001500"/>
              <a:gd name="connsiteY3707" fmla="*/ 196478 h 2601022"/>
              <a:gd name="connsiteX3708" fmla="*/ 2591598 w 10001500"/>
              <a:gd name="connsiteY3708" fmla="*/ 207816 h 2601022"/>
              <a:gd name="connsiteX3709" fmla="*/ 2607147 w 10001500"/>
              <a:gd name="connsiteY3709" fmla="*/ 209435 h 2601022"/>
              <a:gd name="connsiteX3710" fmla="*/ 2636950 w 10001500"/>
              <a:gd name="connsiteY3710" fmla="*/ 208140 h 2601022"/>
              <a:gd name="connsiteX3711" fmla="*/ 2658979 w 10001500"/>
              <a:gd name="connsiteY3711" fmla="*/ 214618 h 2601022"/>
              <a:gd name="connsiteX3712" fmla="*/ 2824842 w 10001500"/>
              <a:gd name="connsiteY3712" fmla="*/ 235351 h 2601022"/>
              <a:gd name="connsiteX3713" fmla="*/ 2843954 w 10001500"/>
              <a:gd name="connsiteY3713" fmla="*/ 245070 h 2601022"/>
              <a:gd name="connsiteX3714" fmla="*/ 2868898 w 10001500"/>
              <a:gd name="connsiteY3714" fmla="*/ 250901 h 2601022"/>
              <a:gd name="connsiteX3715" fmla="*/ 2860151 w 10001500"/>
              <a:gd name="connsiteY3715" fmla="*/ 261267 h 2601022"/>
              <a:gd name="connsiteX3716" fmla="*/ 2845574 w 10001500"/>
              <a:gd name="connsiteY3716" fmla="*/ 263859 h 2601022"/>
              <a:gd name="connsiteX3717" fmla="*/ 2818038 w 10001500"/>
              <a:gd name="connsiteY3717" fmla="*/ 258028 h 2601022"/>
              <a:gd name="connsiteX3718" fmla="*/ 2796333 w 10001500"/>
              <a:gd name="connsiteY3718" fmla="*/ 263859 h 2601022"/>
              <a:gd name="connsiteX3719" fmla="*/ 2671936 w 10001500"/>
              <a:gd name="connsiteY3719" fmla="*/ 258676 h 2601022"/>
              <a:gd name="connsiteX3720" fmla="*/ 2648612 w 10001500"/>
              <a:gd name="connsiteY3720" fmla="*/ 266450 h 2601022"/>
              <a:gd name="connsiteX3721" fmla="*/ 2642457 w 10001500"/>
              <a:gd name="connsiteY3721" fmla="*/ 278113 h 2601022"/>
              <a:gd name="connsiteX3722" fmla="*/ 2630472 w 10001500"/>
              <a:gd name="connsiteY3722" fmla="*/ 282000 h 2601022"/>
              <a:gd name="connsiteX3723" fmla="*/ 2617513 w 10001500"/>
              <a:gd name="connsiteY3723" fmla="*/ 279409 h 2601022"/>
              <a:gd name="connsiteX3724" fmla="*/ 2614921 w 10001500"/>
              <a:gd name="connsiteY3724" fmla="*/ 269042 h 2601022"/>
              <a:gd name="connsiteX3725" fmla="*/ 2604555 w 10001500"/>
              <a:gd name="connsiteY3725" fmla="*/ 266450 h 2601022"/>
              <a:gd name="connsiteX3726" fmla="*/ 2588682 w 10001500"/>
              <a:gd name="connsiteY3726" fmla="*/ 266126 h 2601022"/>
              <a:gd name="connsiteX3727" fmla="*/ 2578639 w 10001500"/>
              <a:gd name="connsiteY3727" fmla="*/ 271634 h 2601022"/>
              <a:gd name="connsiteX3728" fmla="*/ 2583822 w 10001500"/>
              <a:gd name="connsiteY3728" fmla="*/ 287183 h 2601022"/>
              <a:gd name="connsiteX3729" fmla="*/ 2580583 w 10001500"/>
              <a:gd name="connsiteY3729" fmla="*/ 294310 h 2601022"/>
              <a:gd name="connsiteX3730" fmla="*/ 2573456 w 10001500"/>
              <a:gd name="connsiteY3730" fmla="*/ 297550 h 2601022"/>
              <a:gd name="connsiteX3731" fmla="*/ 2568273 w 10001500"/>
              <a:gd name="connsiteY3731" fmla="*/ 294958 h 2601022"/>
              <a:gd name="connsiteX3732" fmla="*/ 2567301 w 10001500"/>
              <a:gd name="connsiteY3732" fmla="*/ 280056 h 2601022"/>
              <a:gd name="connsiteX3733" fmla="*/ 2552724 w 10001500"/>
              <a:gd name="connsiteY3733" fmla="*/ 276817 h 2601022"/>
              <a:gd name="connsiteX3734" fmla="*/ 2537497 w 10001500"/>
              <a:gd name="connsiteY3734" fmla="*/ 280056 h 2601022"/>
              <a:gd name="connsiteX3735" fmla="*/ 2524215 w 10001500"/>
              <a:gd name="connsiteY3735" fmla="*/ 287183 h 2601022"/>
              <a:gd name="connsiteX3736" fmla="*/ 2489229 w 10001500"/>
              <a:gd name="connsiteY3736" fmla="*/ 298846 h 2601022"/>
              <a:gd name="connsiteX3737" fmla="*/ 2462017 w 10001500"/>
              <a:gd name="connsiteY3737" fmla="*/ 326057 h 2601022"/>
              <a:gd name="connsiteX3738" fmla="*/ 2464609 w 10001500"/>
              <a:gd name="connsiteY3738" fmla="*/ 346790 h 2601022"/>
              <a:gd name="connsiteX3739" fmla="*/ 2498299 w 10001500"/>
              <a:gd name="connsiteY3739" fmla="*/ 349382 h 2601022"/>
              <a:gd name="connsiteX3740" fmla="*/ 2496680 w 10001500"/>
              <a:gd name="connsiteY3740" fmla="*/ 364931 h 2601022"/>
              <a:gd name="connsiteX3741" fmla="*/ 2508666 w 10001500"/>
              <a:gd name="connsiteY3741" fmla="*/ 372706 h 2601022"/>
              <a:gd name="connsiteX3742" fmla="*/ 2516442 w 10001500"/>
              <a:gd name="connsiteY3742" fmla="*/ 372706 h 2601022"/>
              <a:gd name="connsiteX3743" fmla="*/ 2506398 w 10001500"/>
              <a:gd name="connsiteY3743" fmla="*/ 386960 h 2601022"/>
              <a:gd name="connsiteX3744" fmla="*/ 2490525 w 10001500"/>
              <a:gd name="connsiteY3744" fmla="*/ 393439 h 2601022"/>
              <a:gd name="connsiteX3745" fmla="*/ 2432214 w 10001500"/>
              <a:gd name="connsiteY3745" fmla="*/ 389551 h 2601022"/>
              <a:gd name="connsiteX3746" fmla="*/ 2373903 w 10001500"/>
              <a:gd name="connsiteY3746" fmla="*/ 385664 h 2601022"/>
              <a:gd name="connsiteX3747" fmla="*/ 2371311 w 10001500"/>
              <a:gd name="connsiteY3747" fmla="*/ 403805 h 2601022"/>
              <a:gd name="connsiteX3748" fmla="*/ 2383297 w 10001500"/>
              <a:gd name="connsiteY3748" fmla="*/ 417735 h 2601022"/>
              <a:gd name="connsiteX3749" fmla="*/ 2397228 w 10001500"/>
              <a:gd name="connsiteY3749" fmla="*/ 429721 h 2601022"/>
              <a:gd name="connsiteX3750" fmla="*/ 2404030 w 10001500"/>
              <a:gd name="connsiteY3750" fmla="*/ 424214 h 2601022"/>
              <a:gd name="connsiteX3751" fmla="*/ 2405002 w 10001500"/>
              <a:gd name="connsiteY3751" fmla="*/ 416763 h 2601022"/>
              <a:gd name="connsiteX3752" fmla="*/ 2436102 w 10001500"/>
              <a:gd name="connsiteY3752" fmla="*/ 419355 h 2601022"/>
              <a:gd name="connsiteX3753" fmla="*/ 2432538 w 10001500"/>
              <a:gd name="connsiteY3753" fmla="*/ 436524 h 2601022"/>
              <a:gd name="connsiteX3754" fmla="*/ 2415368 w 10001500"/>
              <a:gd name="connsiteY3754" fmla="*/ 440087 h 2601022"/>
              <a:gd name="connsiteX3755" fmla="*/ 2363536 w 10001500"/>
              <a:gd name="connsiteY3755" fmla="*/ 437496 h 2601022"/>
              <a:gd name="connsiteX3756" fmla="*/ 2342480 w 10001500"/>
              <a:gd name="connsiteY3756" fmla="*/ 442355 h 2601022"/>
              <a:gd name="connsiteX3757" fmla="*/ 2327254 w 10001500"/>
              <a:gd name="connsiteY3757" fmla="*/ 453046 h 2601022"/>
              <a:gd name="connsiteX3758" fmla="*/ 2334057 w 10001500"/>
              <a:gd name="connsiteY3758" fmla="*/ 457581 h 2601022"/>
              <a:gd name="connsiteX3759" fmla="*/ 2342804 w 10001500"/>
              <a:gd name="connsiteY3759" fmla="*/ 458229 h 2601022"/>
              <a:gd name="connsiteX3760" fmla="*/ 2410185 w 10001500"/>
              <a:gd name="connsiteY3760" fmla="*/ 461144 h 2601022"/>
              <a:gd name="connsiteX3761" fmla="*/ 2477568 w 10001500"/>
              <a:gd name="connsiteY3761" fmla="*/ 466003 h 2601022"/>
              <a:gd name="connsiteX3762" fmla="*/ 2482750 w 10001500"/>
              <a:gd name="connsiteY3762" fmla="*/ 473778 h 2601022"/>
              <a:gd name="connsiteX3763" fmla="*/ 2492144 w 10001500"/>
              <a:gd name="connsiteY3763" fmla="*/ 474750 h 2601022"/>
              <a:gd name="connsiteX3764" fmla="*/ 2495708 w 10001500"/>
              <a:gd name="connsiteY3764" fmla="*/ 481553 h 2601022"/>
              <a:gd name="connsiteX3765" fmla="*/ 2525512 w 10001500"/>
              <a:gd name="connsiteY3765" fmla="*/ 503582 h 2601022"/>
              <a:gd name="connsiteX3766" fmla="*/ 2555316 w 10001500"/>
              <a:gd name="connsiteY3766" fmla="*/ 517835 h 2601022"/>
              <a:gd name="connsiteX3767" fmla="*/ 2539765 w 10001500"/>
              <a:gd name="connsiteY3767" fmla="*/ 546667 h 2601022"/>
              <a:gd name="connsiteX3768" fmla="*/ 2524215 w 10001500"/>
              <a:gd name="connsiteY3768" fmla="*/ 554118 h 2601022"/>
              <a:gd name="connsiteX3769" fmla="*/ 2543005 w 10001500"/>
              <a:gd name="connsiteY3769" fmla="*/ 557357 h 2601022"/>
              <a:gd name="connsiteX3770" fmla="*/ 2581231 w 10001500"/>
              <a:gd name="connsiteY3770" fmla="*/ 556710 h 2601022"/>
              <a:gd name="connsiteX3771" fmla="*/ 2595484 w 10001500"/>
              <a:gd name="connsiteY3771" fmla="*/ 563188 h 2601022"/>
              <a:gd name="connsiteX3772" fmla="*/ 2609738 w 10001500"/>
              <a:gd name="connsiteY3772" fmla="*/ 569668 h 2601022"/>
              <a:gd name="connsiteX3773" fmla="*/ 2614921 w 10001500"/>
              <a:gd name="connsiteY3773" fmla="*/ 569668 h 2601022"/>
              <a:gd name="connsiteX3774" fmla="*/ 2598076 w 10001500"/>
              <a:gd name="connsiteY3774" fmla="*/ 576470 h 2601022"/>
              <a:gd name="connsiteX3775" fmla="*/ 2550131 w 10001500"/>
              <a:gd name="connsiteY3775" fmla="*/ 577442 h 2601022"/>
              <a:gd name="connsiteX3776" fmla="*/ 2480158 w 10001500"/>
              <a:gd name="connsiteY3776" fmla="*/ 577442 h 2601022"/>
              <a:gd name="connsiteX3777" fmla="*/ 2475623 w 10001500"/>
              <a:gd name="connsiteY3777" fmla="*/ 584245 h 2601022"/>
              <a:gd name="connsiteX3778" fmla="*/ 2467200 w 10001500"/>
              <a:gd name="connsiteY3778" fmla="*/ 585217 h 2601022"/>
              <a:gd name="connsiteX3779" fmla="*/ 2438369 w 10001500"/>
              <a:gd name="connsiteY3779" fmla="*/ 581654 h 2601022"/>
              <a:gd name="connsiteX3780" fmla="*/ 2415368 w 10001500"/>
              <a:gd name="connsiteY3780" fmla="*/ 587809 h 2601022"/>
              <a:gd name="connsiteX3781" fmla="*/ 2386537 w 10001500"/>
              <a:gd name="connsiteY3781" fmla="*/ 596231 h 2601022"/>
              <a:gd name="connsiteX3782" fmla="*/ 2355761 w 10001500"/>
              <a:gd name="connsiteY3782" fmla="*/ 600767 h 2601022"/>
              <a:gd name="connsiteX3783" fmla="*/ 2350578 w 10001500"/>
              <a:gd name="connsiteY3783" fmla="*/ 600767 h 2601022"/>
              <a:gd name="connsiteX3784" fmla="*/ 2327254 w 10001500"/>
              <a:gd name="connsiteY3784" fmla="*/ 611133 h 2601022"/>
              <a:gd name="connsiteX3785" fmla="*/ 2293563 w 10001500"/>
              <a:gd name="connsiteY3785" fmla="*/ 611133 h 2601022"/>
              <a:gd name="connsiteX3786" fmla="*/ 2283198 w 10001500"/>
              <a:gd name="connsiteY3786" fmla="*/ 621499 h 2601022"/>
              <a:gd name="connsiteX3787" fmla="*/ 2254690 w 10001500"/>
              <a:gd name="connsiteY3787" fmla="*/ 613724 h 2601022"/>
              <a:gd name="connsiteX3788" fmla="*/ 2187956 w 10001500"/>
              <a:gd name="connsiteY3788" fmla="*/ 620528 h 2601022"/>
              <a:gd name="connsiteX3789" fmla="*/ 2117335 w 10001500"/>
              <a:gd name="connsiteY3789" fmla="*/ 613724 h 2601022"/>
              <a:gd name="connsiteX3790" fmla="*/ 2115391 w 10001500"/>
              <a:gd name="connsiteY3790" fmla="*/ 623767 h 2601022"/>
              <a:gd name="connsiteX3791" fmla="*/ 2109560 w 10001500"/>
              <a:gd name="connsiteY3791" fmla="*/ 631866 h 2601022"/>
              <a:gd name="connsiteX3792" fmla="*/ 2099841 w 10001500"/>
              <a:gd name="connsiteY3792" fmla="*/ 627978 h 2601022"/>
              <a:gd name="connsiteX3793" fmla="*/ 2086236 w 10001500"/>
              <a:gd name="connsiteY3793" fmla="*/ 624091 h 2601022"/>
              <a:gd name="connsiteX3794" fmla="*/ 2074249 w 10001500"/>
              <a:gd name="connsiteY3794" fmla="*/ 632190 h 2601022"/>
              <a:gd name="connsiteX3795" fmla="*/ 2060320 w 10001500"/>
              <a:gd name="connsiteY3795" fmla="*/ 634457 h 2601022"/>
              <a:gd name="connsiteX3796" fmla="*/ 2042178 w 10001500"/>
              <a:gd name="connsiteY3796" fmla="*/ 621499 h 2601022"/>
              <a:gd name="connsiteX3797" fmla="*/ 2029545 w 10001500"/>
              <a:gd name="connsiteY3797" fmla="*/ 623443 h 2601022"/>
              <a:gd name="connsiteX3798" fmla="*/ 2018854 w 10001500"/>
              <a:gd name="connsiteY3798" fmla="*/ 629274 h 2601022"/>
              <a:gd name="connsiteX3799" fmla="*/ 2024361 w 10001500"/>
              <a:gd name="connsiteY3799" fmla="*/ 631542 h 2601022"/>
              <a:gd name="connsiteX3800" fmla="*/ 2031812 w 10001500"/>
              <a:gd name="connsiteY3800" fmla="*/ 631866 h 2601022"/>
              <a:gd name="connsiteX3801" fmla="*/ 2039263 w 10001500"/>
              <a:gd name="connsiteY3801" fmla="*/ 637373 h 2601022"/>
              <a:gd name="connsiteX3802" fmla="*/ 2044770 w 10001500"/>
              <a:gd name="connsiteY3802" fmla="*/ 644824 h 2601022"/>
              <a:gd name="connsiteX3803" fmla="*/ 2016264 w 10001500"/>
              <a:gd name="connsiteY3803" fmla="*/ 644824 h 2601022"/>
              <a:gd name="connsiteX3804" fmla="*/ 2014319 w 10001500"/>
              <a:gd name="connsiteY3804" fmla="*/ 651951 h 2601022"/>
              <a:gd name="connsiteX3805" fmla="*/ 2008488 w 10001500"/>
              <a:gd name="connsiteY3805" fmla="*/ 655190 h 2601022"/>
              <a:gd name="connsiteX3806" fmla="*/ 1998445 w 10001500"/>
              <a:gd name="connsiteY3806" fmla="*/ 651951 h 2601022"/>
              <a:gd name="connsiteX3807" fmla="*/ 1990347 w 10001500"/>
              <a:gd name="connsiteY3807" fmla="*/ 644824 h 2601022"/>
              <a:gd name="connsiteX3808" fmla="*/ 1985487 w 10001500"/>
              <a:gd name="connsiteY3808" fmla="*/ 634133 h 2601022"/>
              <a:gd name="connsiteX3809" fmla="*/ 1974798 w 10001500"/>
              <a:gd name="connsiteY3809" fmla="*/ 629274 h 2601022"/>
              <a:gd name="connsiteX3810" fmla="*/ 1966374 w 10001500"/>
              <a:gd name="connsiteY3810" fmla="*/ 631218 h 2601022"/>
              <a:gd name="connsiteX3811" fmla="*/ 1961839 w 10001500"/>
              <a:gd name="connsiteY3811" fmla="*/ 637049 h 2601022"/>
              <a:gd name="connsiteX3812" fmla="*/ 1967346 w 10001500"/>
              <a:gd name="connsiteY3812" fmla="*/ 641584 h 2601022"/>
              <a:gd name="connsiteX3813" fmla="*/ 1974798 w 10001500"/>
              <a:gd name="connsiteY3813" fmla="*/ 642232 h 2601022"/>
              <a:gd name="connsiteX3814" fmla="*/ 1977390 w 10001500"/>
              <a:gd name="connsiteY3814" fmla="*/ 657782 h 2601022"/>
              <a:gd name="connsiteX3815" fmla="*/ 1935924 w 10001500"/>
              <a:gd name="connsiteY3815" fmla="*/ 660373 h 2601022"/>
              <a:gd name="connsiteX3816" fmla="*/ 1923937 w 10001500"/>
              <a:gd name="connsiteY3816" fmla="*/ 668472 h 2601022"/>
              <a:gd name="connsiteX3817" fmla="*/ 1910007 w 10001500"/>
              <a:gd name="connsiteY3817" fmla="*/ 670740 h 2601022"/>
              <a:gd name="connsiteX3818" fmla="*/ 1889274 w 10001500"/>
              <a:gd name="connsiteY3818" fmla="*/ 662965 h 2601022"/>
              <a:gd name="connsiteX3819" fmla="*/ 1887331 w 10001500"/>
              <a:gd name="connsiteY3819" fmla="*/ 667824 h 2601022"/>
              <a:gd name="connsiteX3820" fmla="*/ 1881500 w 10001500"/>
              <a:gd name="connsiteY3820" fmla="*/ 670740 h 2601022"/>
              <a:gd name="connsiteX3821" fmla="*/ 1871781 w 10001500"/>
              <a:gd name="connsiteY3821" fmla="*/ 667500 h 2601022"/>
              <a:gd name="connsiteX3822" fmla="*/ 1865950 w 10001500"/>
              <a:gd name="connsiteY3822" fmla="*/ 660373 h 2601022"/>
              <a:gd name="connsiteX3823" fmla="*/ 1853316 w 10001500"/>
              <a:gd name="connsiteY3823" fmla="*/ 673331 h 2601022"/>
              <a:gd name="connsiteX3824" fmla="*/ 1834851 w 10001500"/>
              <a:gd name="connsiteY3824" fmla="*/ 678515 h 2601022"/>
              <a:gd name="connsiteX3825" fmla="*/ 1806343 w 10001500"/>
              <a:gd name="connsiteY3825" fmla="*/ 675923 h 2601022"/>
              <a:gd name="connsiteX3826" fmla="*/ 1783020 w 10001500"/>
              <a:gd name="connsiteY3826" fmla="*/ 694064 h 2601022"/>
              <a:gd name="connsiteX3827" fmla="*/ 1814118 w 10001500"/>
              <a:gd name="connsiteY3827" fmla="*/ 711557 h 2601022"/>
              <a:gd name="connsiteX3828" fmla="*/ 1852992 w 10001500"/>
              <a:gd name="connsiteY3828" fmla="*/ 717388 h 2601022"/>
              <a:gd name="connsiteX3829" fmla="*/ 1865626 w 10001500"/>
              <a:gd name="connsiteY3829" fmla="*/ 734234 h 2601022"/>
              <a:gd name="connsiteX3830" fmla="*/ 1884091 w 10001500"/>
              <a:gd name="connsiteY3830" fmla="*/ 743304 h 2601022"/>
              <a:gd name="connsiteX3831" fmla="*/ 1904824 w 10001500"/>
              <a:gd name="connsiteY3831" fmla="*/ 753671 h 2601022"/>
              <a:gd name="connsiteX3832" fmla="*/ 1917782 w 10001500"/>
              <a:gd name="connsiteY3832" fmla="*/ 774404 h 2601022"/>
              <a:gd name="connsiteX3833" fmla="*/ 1941106 w 10001500"/>
              <a:gd name="connsiteY3833" fmla="*/ 756262 h 2601022"/>
              <a:gd name="connsiteX3834" fmla="*/ 1956332 w 10001500"/>
              <a:gd name="connsiteY3834" fmla="*/ 767600 h 2601022"/>
              <a:gd name="connsiteX3835" fmla="*/ 1961839 w 10001500"/>
              <a:gd name="connsiteY3835" fmla="*/ 784770 h 2601022"/>
              <a:gd name="connsiteX3836" fmla="*/ 1961839 w 10001500"/>
              <a:gd name="connsiteY3836" fmla="*/ 789953 h 2601022"/>
              <a:gd name="connsiteX3837" fmla="*/ 2008488 w 10001500"/>
              <a:gd name="connsiteY3837" fmla="*/ 805503 h 2601022"/>
              <a:gd name="connsiteX3838" fmla="*/ 2031164 w 10001500"/>
              <a:gd name="connsiteY3838" fmla="*/ 798376 h 2601022"/>
              <a:gd name="connsiteX3839" fmla="*/ 2057728 w 10001500"/>
              <a:gd name="connsiteY3839" fmla="*/ 810686 h 2601022"/>
              <a:gd name="connsiteX3840" fmla="*/ 2048009 w 10001500"/>
              <a:gd name="connsiteY3840" fmla="*/ 816517 h 2601022"/>
              <a:gd name="connsiteX3841" fmla="*/ 2042178 w 10001500"/>
              <a:gd name="connsiteY3841" fmla="*/ 826236 h 2601022"/>
              <a:gd name="connsiteX3842" fmla="*/ 2046390 w 10001500"/>
              <a:gd name="connsiteY3842" fmla="*/ 828503 h 2601022"/>
              <a:gd name="connsiteX3843" fmla="*/ 2052546 w 10001500"/>
              <a:gd name="connsiteY3843" fmla="*/ 828827 h 2601022"/>
              <a:gd name="connsiteX3844" fmla="*/ 2078461 w 10001500"/>
              <a:gd name="connsiteY3844" fmla="*/ 841785 h 2601022"/>
              <a:gd name="connsiteX3845" fmla="*/ 2087855 w 10001500"/>
              <a:gd name="connsiteY3845" fmla="*/ 850855 h 2601022"/>
              <a:gd name="connsiteX3846" fmla="*/ 2099193 w 10001500"/>
              <a:gd name="connsiteY3846" fmla="*/ 859926 h 2601022"/>
              <a:gd name="connsiteX3847" fmla="*/ 2099193 w 10001500"/>
              <a:gd name="connsiteY3847" fmla="*/ 862518 h 2601022"/>
              <a:gd name="connsiteX3848" fmla="*/ 2109884 w 10001500"/>
              <a:gd name="connsiteY3848" fmla="*/ 852152 h 2601022"/>
              <a:gd name="connsiteX3849" fmla="*/ 2122518 w 10001500"/>
              <a:gd name="connsiteY3849" fmla="*/ 841785 h 2601022"/>
              <a:gd name="connsiteX3850" fmla="*/ 2138068 w 10001500"/>
              <a:gd name="connsiteY3850" fmla="*/ 862518 h 2601022"/>
              <a:gd name="connsiteX3851" fmla="*/ 2117335 w 10001500"/>
              <a:gd name="connsiteY3851" fmla="*/ 867701 h 2601022"/>
              <a:gd name="connsiteX3852" fmla="*/ 2126729 w 10001500"/>
              <a:gd name="connsiteY3852" fmla="*/ 872236 h 2601022"/>
              <a:gd name="connsiteX3853" fmla="*/ 2138068 w 10001500"/>
              <a:gd name="connsiteY3853" fmla="*/ 872884 h 2601022"/>
              <a:gd name="connsiteX3854" fmla="*/ 2174350 w 10001500"/>
              <a:gd name="connsiteY3854" fmla="*/ 896208 h 2601022"/>
              <a:gd name="connsiteX3855" fmla="*/ 2202858 w 10001500"/>
              <a:gd name="connsiteY3855" fmla="*/ 901392 h 2601022"/>
              <a:gd name="connsiteX3856" fmla="*/ 2200914 w 10001500"/>
              <a:gd name="connsiteY3856" fmla="*/ 909167 h 2601022"/>
              <a:gd name="connsiteX3857" fmla="*/ 2202858 w 10001500"/>
              <a:gd name="connsiteY3857" fmla="*/ 916941 h 2601022"/>
              <a:gd name="connsiteX3858" fmla="*/ 2212576 w 10001500"/>
              <a:gd name="connsiteY3858" fmla="*/ 919209 h 2601022"/>
              <a:gd name="connsiteX3859" fmla="*/ 2218407 w 10001500"/>
              <a:gd name="connsiteY3859" fmla="*/ 927308 h 2601022"/>
              <a:gd name="connsiteX3860" fmla="*/ 2246916 w 10001500"/>
              <a:gd name="connsiteY3860" fmla="*/ 929899 h 2601022"/>
              <a:gd name="connsiteX3861" fmla="*/ 2259873 w 10001500"/>
              <a:gd name="connsiteY3861" fmla="*/ 955815 h 2601022"/>
              <a:gd name="connsiteX3862" fmla="*/ 2288380 w 10001500"/>
              <a:gd name="connsiteY3862" fmla="*/ 960999 h 2601022"/>
              <a:gd name="connsiteX3863" fmla="*/ 2301338 w 10001500"/>
              <a:gd name="connsiteY3863" fmla="*/ 986914 h 2601022"/>
              <a:gd name="connsiteX3864" fmla="*/ 2329846 w 10001500"/>
              <a:gd name="connsiteY3864" fmla="*/ 986914 h 2601022"/>
              <a:gd name="connsiteX3865" fmla="*/ 2340212 w 10001500"/>
              <a:gd name="connsiteY3865" fmla="*/ 1007647 h 2601022"/>
              <a:gd name="connsiteX3866" fmla="*/ 2353170 w 10001500"/>
              <a:gd name="connsiteY3866" fmla="*/ 1020605 h 2601022"/>
              <a:gd name="connsiteX3867" fmla="*/ 2353170 w 10001500"/>
              <a:gd name="connsiteY3867" fmla="*/ 1025788 h 2601022"/>
              <a:gd name="connsiteX3868" fmla="*/ 2385889 w 10001500"/>
              <a:gd name="connsiteY3868" fmla="*/ 1041986 h 2601022"/>
              <a:gd name="connsiteX3869" fmla="*/ 2412777 w 10001500"/>
              <a:gd name="connsiteY3869" fmla="*/ 1069846 h 2601022"/>
              <a:gd name="connsiteX3870" fmla="*/ 2433834 w 10001500"/>
              <a:gd name="connsiteY3870" fmla="*/ 1085395 h 2601022"/>
              <a:gd name="connsiteX3871" fmla="*/ 2456834 w 10001500"/>
              <a:gd name="connsiteY3871" fmla="*/ 1100945 h 2601022"/>
              <a:gd name="connsiteX3872" fmla="*/ 2456834 w 10001500"/>
              <a:gd name="connsiteY3872" fmla="*/ 1103536 h 2601022"/>
              <a:gd name="connsiteX3873" fmla="*/ 2484371 w 10001500"/>
              <a:gd name="connsiteY3873" fmla="*/ 1130100 h 2601022"/>
              <a:gd name="connsiteX3874" fmla="*/ 2506074 w 10001500"/>
              <a:gd name="connsiteY3874" fmla="*/ 1160551 h 2601022"/>
              <a:gd name="connsiteX3875" fmla="*/ 2508666 w 10001500"/>
              <a:gd name="connsiteY3875" fmla="*/ 1176101 h 2601022"/>
              <a:gd name="connsiteX3876" fmla="*/ 2511258 w 10001500"/>
              <a:gd name="connsiteY3876" fmla="*/ 1176101 h 2601022"/>
              <a:gd name="connsiteX3877" fmla="*/ 2519032 w 10001500"/>
              <a:gd name="connsiteY3877" fmla="*/ 1191651 h 2601022"/>
              <a:gd name="connsiteX3878" fmla="*/ 2533610 w 10001500"/>
              <a:gd name="connsiteY3878" fmla="*/ 1185496 h 2601022"/>
              <a:gd name="connsiteX3879" fmla="*/ 2550131 w 10001500"/>
              <a:gd name="connsiteY3879" fmla="*/ 1196834 h 2601022"/>
              <a:gd name="connsiteX3880" fmla="*/ 2550455 w 10001500"/>
              <a:gd name="connsiteY3880" fmla="*/ 1205905 h 2601022"/>
              <a:gd name="connsiteX3881" fmla="*/ 2552724 w 10001500"/>
              <a:gd name="connsiteY3881" fmla="*/ 1214975 h 2601022"/>
              <a:gd name="connsiteX3882" fmla="*/ 2549483 w 10001500"/>
              <a:gd name="connsiteY3882" fmla="*/ 1232792 h 2601022"/>
              <a:gd name="connsiteX3883" fmla="*/ 2542357 w 10001500"/>
              <a:gd name="connsiteY3883" fmla="*/ 1248666 h 2601022"/>
              <a:gd name="connsiteX3884" fmla="*/ 2521624 w 10001500"/>
              <a:gd name="connsiteY3884" fmla="*/ 1253849 h 2601022"/>
              <a:gd name="connsiteX3885" fmla="*/ 2542357 w 10001500"/>
              <a:gd name="connsiteY3885" fmla="*/ 1279765 h 2601022"/>
              <a:gd name="connsiteX3886" fmla="*/ 2542682 w 10001500"/>
              <a:gd name="connsiteY3886" fmla="*/ 1318315 h 2601022"/>
              <a:gd name="connsiteX3887" fmla="*/ 2560498 w 10001500"/>
              <a:gd name="connsiteY3887" fmla="*/ 1347146 h 2601022"/>
              <a:gd name="connsiteX3888" fmla="*/ 2563090 w 10001500"/>
              <a:gd name="connsiteY3888" fmla="*/ 1357513 h 2601022"/>
              <a:gd name="connsiteX3889" fmla="*/ 2552724 w 10001500"/>
              <a:gd name="connsiteY3889" fmla="*/ 1367879 h 2601022"/>
              <a:gd name="connsiteX3890" fmla="*/ 2563090 w 10001500"/>
              <a:gd name="connsiteY3890" fmla="*/ 1387316 h 2601022"/>
              <a:gd name="connsiteX3891" fmla="*/ 2573456 w 10001500"/>
              <a:gd name="connsiteY3891" fmla="*/ 1398978 h 2601022"/>
              <a:gd name="connsiteX3892" fmla="*/ 2583822 w 10001500"/>
              <a:gd name="connsiteY3892" fmla="*/ 1422303 h 2601022"/>
              <a:gd name="connsiteX3893" fmla="*/ 2573456 w 10001500"/>
              <a:gd name="connsiteY3893" fmla="*/ 1432669 h 2601022"/>
              <a:gd name="connsiteX3894" fmla="*/ 2565681 w 10001500"/>
              <a:gd name="connsiteY3894" fmla="*/ 1440444 h 2601022"/>
              <a:gd name="connsiteX3895" fmla="*/ 2566005 w 10001500"/>
              <a:gd name="connsiteY3895" fmla="*/ 1461177 h 2601022"/>
              <a:gd name="connsiteX3896" fmla="*/ 2552724 w 10001500"/>
              <a:gd name="connsiteY3896" fmla="*/ 1474135 h 2601022"/>
              <a:gd name="connsiteX3897" fmla="*/ 2559202 w 10001500"/>
              <a:gd name="connsiteY3897" fmla="*/ 1482233 h 2601022"/>
              <a:gd name="connsiteX3898" fmla="*/ 2565681 w 10001500"/>
              <a:gd name="connsiteY3898" fmla="*/ 1492276 h 2601022"/>
              <a:gd name="connsiteX3899" fmla="*/ 2537821 w 10001500"/>
              <a:gd name="connsiteY3899" fmla="*/ 1551882 h 2601022"/>
              <a:gd name="connsiteX3900" fmla="*/ 2506074 w 10001500"/>
              <a:gd name="connsiteY3900" fmla="*/ 1603714 h 2601022"/>
              <a:gd name="connsiteX3901" fmla="*/ 2508342 w 10001500"/>
              <a:gd name="connsiteY3901" fmla="*/ 1644208 h 2601022"/>
              <a:gd name="connsiteX3902" fmla="*/ 2500891 w 10001500"/>
              <a:gd name="connsiteY3902" fmla="*/ 1671096 h 2601022"/>
              <a:gd name="connsiteX3903" fmla="*/ 2486961 w 10001500"/>
              <a:gd name="connsiteY3903" fmla="*/ 1701547 h 2601022"/>
              <a:gd name="connsiteX3904" fmla="*/ 2467200 w 10001500"/>
              <a:gd name="connsiteY3904" fmla="*/ 1728111 h 2601022"/>
              <a:gd name="connsiteX3905" fmla="*/ 2458131 w 10001500"/>
              <a:gd name="connsiteY3905" fmla="*/ 1742689 h 2601022"/>
              <a:gd name="connsiteX3906" fmla="*/ 2449059 w 10001500"/>
              <a:gd name="connsiteY3906" fmla="*/ 1759210 h 2601022"/>
              <a:gd name="connsiteX3907" fmla="*/ 2438694 w 10001500"/>
              <a:gd name="connsiteY3907" fmla="*/ 1766985 h 2601022"/>
              <a:gd name="connsiteX3908" fmla="*/ 2423143 w 10001500"/>
              <a:gd name="connsiteY3908" fmla="*/ 1759210 h 2601022"/>
              <a:gd name="connsiteX3909" fmla="*/ 2417312 w 10001500"/>
              <a:gd name="connsiteY3909" fmla="*/ 1751111 h 2601022"/>
              <a:gd name="connsiteX3910" fmla="*/ 2407594 w 10001500"/>
              <a:gd name="connsiteY3910" fmla="*/ 1748844 h 2601022"/>
              <a:gd name="connsiteX3911" fmla="*/ 2406946 w 10001500"/>
              <a:gd name="connsiteY3911" fmla="*/ 1763097 h 2601022"/>
              <a:gd name="connsiteX3912" fmla="*/ 2394636 w 10001500"/>
              <a:gd name="connsiteY3912" fmla="*/ 1769577 h 2601022"/>
              <a:gd name="connsiteX3913" fmla="*/ 2381677 w 10001500"/>
              <a:gd name="connsiteY3913" fmla="*/ 1782534 h 2601022"/>
              <a:gd name="connsiteX3914" fmla="*/ 2376494 w 10001500"/>
              <a:gd name="connsiteY3914" fmla="*/ 1782534 h 2601022"/>
              <a:gd name="connsiteX3915" fmla="*/ 2365480 w 10001500"/>
              <a:gd name="connsiteY3915" fmla="*/ 1792253 h 2601022"/>
              <a:gd name="connsiteX3916" fmla="*/ 2350578 w 10001500"/>
              <a:gd name="connsiteY3916" fmla="*/ 1798084 h 2601022"/>
              <a:gd name="connsiteX3917" fmla="*/ 2346043 w 10001500"/>
              <a:gd name="connsiteY3917" fmla="*/ 1793873 h 2601022"/>
              <a:gd name="connsiteX3918" fmla="*/ 2345395 w 10001500"/>
              <a:gd name="connsiteY3918" fmla="*/ 1787718 h 2601022"/>
              <a:gd name="connsiteX3919" fmla="*/ 2359649 w 10001500"/>
              <a:gd name="connsiteY3919" fmla="*/ 1782534 h 2601022"/>
              <a:gd name="connsiteX3920" fmla="*/ 2366128 w 10001500"/>
              <a:gd name="connsiteY3920" fmla="*/ 1769577 h 2601022"/>
              <a:gd name="connsiteX3921" fmla="*/ 2352846 w 10001500"/>
              <a:gd name="connsiteY3921" fmla="*/ 1775732 h 2601022"/>
              <a:gd name="connsiteX3922" fmla="*/ 2345395 w 10001500"/>
              <a:gd name="connsiteY3922" fmla="*/ 1787718 h 2601022"/>
              <a:gd name="connsiteX3923" fmla="*/ 2338268 w 10001500"/>
              <a:gd name="connsiteY3923" fmla="*/ 1789986 h 2601022"/>
              <a:gd name="connsiteX3924" fmla="*/ 2335029 w 10001500"/>
              <a:gd name="connsiteY3924" fmla="*/ 1798084 h 2601022"/>
              <a:gd name="connsiteX3925" fmla="*/ 2337297 w 10001500"/>
              <a:gd name="connsiteY3925" fmla="*/ 1805211 h 2601022"/>
              <a:gd name="connsiteX3926" fmla="*/ 2345395 w 10001500"/>
              <a:gd name="connsiteY3926" fmla="*/ 1808450 h 2601022"/>
              <a:gd name="connsiteX3927" fmla="*/ 2355761 w 10001500"/>
              <a:gd name="connsiteY3927" fmla="*/ 1818817 h 2601022"/>
              <a:gd name="connsiteX3928" fmla="*/ 2380706 w 10001500"/>
              <a:gd name="connsiteY3928" fmla="*/ 1798084 h 2601022"/>
              <a:gd name="connsiteX3929" fmla="*/ 2407594 w 10001500"/>
              <a:gd name="connsiteY3929" fmla="*/ 1785126 h 2601022"/>
              <a:gd name="connsiteX3930" fmla="*/ 2415692 w 10001500"/>
              <a:gd name="connsiteY3930" fmla="*/ 1790957 h 2601022"/>
              <a:gd name="connsiteX3931" fmla="*/ 2417960 w 10001500"/>
              <a:gd name="connsiteY3931" fmla="*/ 1800676 h 2601022"/>
              <a:gd name="connsiteX3932" fmla="*/ 2397228 w 10001500"/>
              <a:gd name="connsiteY3932" fmla="*/ 1815254 h 2601022"/>
              <a:gd name="connsiteX3933" fmla="*/ 2376494 w 10001500"/>
              <a:gd name="connsiteY3933" fmla="*/ 1831775 h 2601022"/>
              <a:gd name="connsiteX3934" fmla="*/ 2355761 w 10001500"/>
              <a:gd name="connsiteY3934" fmla="*/ 1847325 h 2601022"/>
              <a:gd name="connsiteX3935" fmla="*/ 2312677 w 10001500"/>
              <a:gd name="connsiteY3935" fmla="*/ 1840846 h 2601022"/>
              <a:gd name="connsiteX3936" fmla="*/ 2267647 w 10001500"/>
              <a:gd name="connsiteY3936" fmla="*/ 1857691 h 2601022"/>
              <a:gd name="connsiteX3937" fmla="*/ 2251126 w 10001500"/>
              <a:gd name="connsiteY3937" fmla="*/ 1859311 h 2601022"/>
              <a:gd name="connsiteX3938" fmla="*/ 2244324 w 10001500"/>
              <a:gd name="connsiteY3938" fmla="*/ 1870649 h 2601022"/>
              <a:gd name="connsiteX3939" fmla="*/ 2233309 w 10001500"/>
              <a:gd name="connsiteY3939" fmla="*/ 1867409 h 2601022"/>
              <a:gd name="connsiteX3940" fmla="*/ 2226182 w 10001500"/>
              <a:gd name="connsiteY3940" fmla="*/ 1860282 h 2601022"/>
              <a:gd name="connsiteX3941" fmla="*/ 2230069 w 10001500"/>
              <a:gd name="connsiteY3941" fmla="*/ 1858015 h 2601022"/>
              <a:gd name="connsiteX3942" fmla="*/ 2233957 w 10001500"/>
              <a:gd name="connsiteY3942" fmla="*/ 1857691 h 2601022"/>
              <a:gd name="connsiteX3943" fmla="*/ 2243675 w 10001500"/>
              <a:gd name="connsiteY3943" fmla="*/ 1850888 h 2601022"/>
              <a:gd name="connsiteX3944" fmla="*/ 2249506 w 10001500"/>
              <a:gd name="connsiteY3944" fmla="*/ 1842141 h 2601022"/>
              <a:gd name="connsiteX3945" fmla="*/ 2244324 w 10001500"/>
              <a:gd name="connsiteY3945" fmla="*/ 1839550 h 2601022"/>
              <a:gd name="connsiteX3946" fmla="*/ 2236548 w 10001500"/>
              <a:gd name="connsiteY3946" fmla="*/ 1829183 h 2601022"/>
              <a:gd name="connsiteX3947" fmla="*/ 2228774 w 10001500"/>
              <a:gd name="connsiteY3947" fmla="*/ 1834366 h 2601022"/>
              <a:gd name="connsiteX3948" fmla="*/ 2220999 w 10001500"/>
              <a:gd name="connsiteY3948" fmla="*/ 1839550 h 2601022"/>
              <a:gd name="connsiteX3949" fmla="*/ 2195083 w 10001500"/>
              <a:gd name="connsiteY3949" fmla="*/ 1857691 h 2601022"/>
              <a:gd name="connsiteX3950" fmla="*/ 2191195 w 10001500"/>
              <a:gd name="connsiteY3950" fmla="*/ 1874536 h 2601022"/>
              <a:gd name="connsiteX3951" fmla="*/ 2187308 w 10001500"/>
              <a:gd name="connsiteY3951" fmla="*/ 1891381 h 2601022"/>
              <a:gd name="connsiteX3952" fmla="*/ 2202858 w 10001500"/>
              <a:gd name="connsiteY3952" fmla="*/ 1886198 h 2601022"/>
              <a:gd name="connsiteX3953" fmla="*/ 2218407 w 10001500"/>
              <a:gd name="connsiteY3953" fmla="*/ 1881015 h 2601022"/>
              <a:gd name="connsiteX3954" fmla="*/ 2218407 w 10001500"/>
              <a:gd name="connsiteY3954" fmla="*/ 1896565 h 2601022"/>
              <a:gd name="connsiteX3955" fmla="*/ 2214520 w 10001500"/>
              <a:gd name="connsiteY3955" fmla="*/ 1909199 h 2601022"/>
              <a:gd name="connsiteX3956" fmla="*/ 2202858 w 10001500"/>
              <a:gd name="connsiteY3956" fmla="*/ 1912114 h 2601022"/>
              <a:gd name="connsiteX3957" fmla="*/ 2190223 w 10001500"/>
              <a:gd name="connsiteY3957" fmla="*/ 1909847 h 2601022"/>
              <a:gd name="connsiteX3958" fmla="*/ 2179533 w 10001500"/>
              <a:gd name="connsiteY3958" fmla="*/ 1901748 h 2601022"/>
              <a:gd name="connsiteX3959" fmla="*/ 2176941 w 10001500"/>
              <a:gd name="connsiteY3959" fmla="*/ 1922481 h 2601022"/>
              <a:gd name="connsiteX3960" fmla="*/ 2158800 w 10001500"/>
              <a:gd name="connsiteY3960" fmla="*/ 1922481 h 2601022"/>
              <a:gd name="connsiteX3961" fmla="*/ 2136448 w 10001500"/>
              <a:gd name="connsiteY3961" fmla="*/ 1939974 h 2601022"/>
              <a:gd name="connsiteX3962" fmla="*/ 2104377 w 10001500"/>
              <a:gd name="connsiteY3962" fmla="*/ 1945805 h 2601022"/>
              <a:gd name="connsiteX3963" fmla="*/ 2103081 w 10001500"/>
              <a:gd name="connsiteY3963" fmla="*/ 1957467 h 2601022"/>
              <a:gd name="connsiteX3964" fmla="*/ 2094010 w 10001500"/>
              <a:gd name="connsiteY3964" fmla="*/ 1961355 h 2601022"/>
              <a:gd name="connsiteX3965" fmla="*/ 2080729 w 10001500"/>
              <a:gd name="connsiteY3965" fmla="*/ 1961355 h 2601022"/>
              <a:gd name="connsiteX3966" fmla="*/ 2073277 w 10001500"/>
              <a:gd name="connsiteY3966" fmla="*/ 1969130 h 2601022"/>
              <a:gd name="connsiteX3967" fmla="*/ 2062588 w 10001500"/>
              <a:gd name="connsiteY3967" fmla="*/ 1982735 h 2601022"/>
              <a:gd name="connsiteX3968" fmla="*/ 2042178 w 10001500"/>
              <a:gd name="connsiteY3968" fmla="*/ 1984679 h 2601022"/>
              <a:gd name="connsiteX3969" fmla="*/ 2055785 w 10001500"/>
              <a:gd name="connsiteY3969" fmla="*/ 1994398 h 2601022"/>
              <a:gd name="connsiteX3970" fmla="*/ 2073277 w 10001500"/>
              <a:gd name="connsiteY3970" fmla="*/ 2000229 h 2601022"/>
              <a:gd name="connsiteX3971" fmla="*/ 2094010 w 10001500"/>
              <a:gd name="connsiteY3971" fmla="*/ 1992130 h 2601022"/>
              <a:gd name="connsiteX3972" fmla="*/ 2114743 w 10001500"/>
              <a:gd name="connsiteY3972" fmla="*/ 2013187 h 2601022"/>
              <a:gd name="connsiteX3973" fmla="*/ 2097574 w 10001500"/>
              <a:gd name="connsiteY3973" fmla="*/ 2011243 h 2601022"/>
              <a:gd name="connsiteX3974" fmla="*/ 2086236 w 10001500"/>
              <a:gd name="connsiteY3974" fmla="*/ 2020962 h 2601022"/>
              <a:gd name="connsiteX3975" fmla="*/ 2052546 w 10001500"/>
              <a:gd name="connsiteY3975" fmla="*/ 2013187 h 2601022"/>
              <a:gd name="connsiteX3976" fmla="*/ 2034404 w 10001500"/>
              <a:gd name="connsiteY3976" fmla="*/ 2020962 h 2601022"/>
              <a:gd name="connsiteX3977" fmla="*/ 2018854 w 10001500"/>
              <a:gd name="connsiteY3977" fmla="*/ 2002820 h 2601022"/>
              <a:gd name="connsiteX3978" fmla="*/ 2008488 w 10001500"/>
              <a:gd name="connsiteY3978" fmla="*/ 2011891 h 2601022"/>
              <a:gd name="connsiteX3979" fmla="*/ 1998122 w 10001500"/>
              <a:gd name="connsiteY3979" fmla="*/ 2020962 h 2601022"/>
              <a:gd name="connsiteX3980" fmla="*/ 1987755 w 10001500"/>
              <a:gd name="connsiteY3980" fmla="*/ 2026145 h 2601022"/>
              <a:gd name="connsiteX3981" fmla="*/ 1988079 w 10001500"/>
              <a:gd name="connsiteY3981" fmla="*/ 2031004 h 2601022"/>
              <a:gd name="connsiteX3982" fmla="*/ 1990347 w 10001500"/>
              <a:gd name="connsiteY3982" fmla="*/ 2033919 h 2601022"/>
              <a:gd name="connsiteX3983" fmla="*/ 1995206 w 10001500"/>
              <a:gd name="connsiteY3983" fmla="*/ 2028412 h 2601022"/>
              <a:gd name="connsiteX3984" fmla="*/ 1998122 w 10001500"/>
              <a:gd name="connsiteY3984" fmla="*/ 2020962 h 2601022"/>
              <a:gd name="connsiteX3985" fmla="*/ 2018854 w 10001500"/>
              <a:gd name="connsiteY3985" fmla="*/ 2028736 h 2601022"/>
              <a:gd name="connsiteX3986" fmla="*/ 2004924 w 10001500"/>
              <a:gd name="connsiteY3986" fmla="*/ 2040398 h 2601022"/>
              <a:gd name="connsiteX3987" fmla="*/ 1985163 w 10001500"/>
              <a:gd name="connsiteY3987" fmla="*/ 2044286 h 2601022"/>
              <a:gd name="connsiteX3988" fmla="*/ 1969614 w 10001500"/>
              <a:gd name="connsiteY3988" fmla="*/ 2033919 h 2601022"/>
              <a:gd name="connsiteX3989" fmla="*/ 1940458 w 10001500"/>
              <a:gd name="connsiteY3989" fmla="*/ 2044934 h 2601022"/>
              <a:gd name="connsiteX3990" fmla="*/ 1907416 w 10001500"/>
              <a:gd name="connsiteY3990" fmla="*/ 2044286 h 2601022"/>
              <a:gd name="connsiteX3991" fmla="*/ 1899642 w 10001500"/>
              <a:gd name="connsiteY3991" fmla="*/ 2062427 h 2601022"/>
              <a:gd name="connsiteX3992" fmla="*/ 1889598 w 10001500"/>
              <a:gd name="connsiteY3992" fmla="*/ 2071822 h 2601022"/>
              <a:gd name="connsiteX3993" fmla="*/ 1865950 w 10001500"/>
              <a:gd name="connsiteY3993" fmla="*/ 2083160 h 2601022"/>
              <a:gd name="connsiteX3994" fmla="*/ 1859471 w 10001500"/>
              <a:gd name="connsiteY3994" fmla="*/ 2083484 h 2601022"/>
              <a:gd name="connsiteX3995" fmla="*/ 1852992 w 10001500"/>
              <a:gd name="connsiteY3995" fmla="*/ 2085751 h 2601022"/>
              <a:gd name="connsiteX3996" fmla="*/ 1868541 w 10001500"/>
              <a:gd name="connsiteY3996" fmla="*/ 2091907 h 2601022"/>
              <a:gd name="connsiteX3997" fmla="*/ 1884091 w 10001500"/>
              <a:gd name="connsiteY3997" fmla="*/ 2096118 h 2601022"/>
              <a:gd name="connsiteX3998" fmla="*/ 1875993 w 10001500"/>
              <a:gd name="connsiteY3998" fmla="*/ 2101301 h 2601022"/>
              <a:gd name="connsiteX3999" fmla="*/ 1865950 w 10001500"/>
              <a:gd name="connsiteY3999" fmla="*/ 2106484 h 2601022"/>
              <a:gd name="connsiteX4000" fmla="*/ 1857527 w 10001500"/>
              <a:gd name="connsiteY4000" fmla="*/ 2108428 h 2601022"/>
              <a:gd name="connsiteX4001" fmla="*/ 1852992 w 10001500"/>
              <a:gd name="connsiteY4001" fmla="*/ 2114259 h 2601022"/>
              <a:gd name="connsiteX4002" fmla="*/ 1852992 w 10001500"/>
              <a:gd name="connsiteY4002" fmla="*/ 2116850 h 2601022"/>
              <a:gd name="connsiteX4003" fmla="*/ 1838414 w 10001500"/>
              <a:gd name="connsiteY4003" fmla="*/ 2108752 h 2601022"/>
              <a:gd name="connsiteX4004" fmla="*/ 1821894 w 10001500"/>
              <a:gd name="connsiteY4004" fmla="*/ 2106484 h 2601022"/>
              <a:gd name="connsiteX4005" fmla="*/ 1798245 w 10001500"/>
              <a:gd name="connsiteY4005" fmla="*/ 2117499 h 2601022"/>
              <a:gd name="connsiteX4006" fmla="*/ 1772653 w 10001500"/>
              <a:gd name="connsiteY4006" fmla="*/ 2124625 h 2601022"/>
              <a:gd name="connsiteX4007" fmla="*/ 1780427 w 10001500"/>
              <a:gd name="connsiteY4007" fmla="*/ 2116850 h 2601022"/>
              <a:gd name="connsiteX4008" fmla="*/ 1772653 w 10001500"/>
              <a:gd name="connsiteY4008" fmla="*/ 2088343 h 2601022"/>
              <a:gd name="connsiteX4009" fmla="*/ 1826104 w 10001500"/>
              <a:gd name="connsiteY4009" fmla="*/ 2061455 h 2601022"/>
              <a:gd name="connsiteX4010" fmla="*/ 1881500 w 10001500"/>
              <a:gd name="connsiteY4010" fmla="*/ 2044286 h 2601022"/>
              <a:gd name="connsiteX4011" fmla="*/ 1903204 w 10001500"/>
              <a:gd name="connsiteY4011" fmla="*/ 2019666 h 2601022"/>
              <a:gd name="connsiteX4012" fmla="*/ 1930740 w 10001500"/>
              <a:gd name="connsiteY4012" fmla="*/ 2002820 h 2601022"/>
              <a:gd name="connsiteX4013" fmla="*/ 1935924 w 10001500"/>
              <a:gd name="connsiteY4013" fmla="*/ 2000229 h 2601022"/>
              <a:gd name="connsiteX4014" fmla="*/ 1931388 w 10001500"/>
              <a:gd name="connsiteY4014" fmla="*/ 1990186 h 2601022"/>
              <a:gd name="connsiteX4015" fmla="*/ 1922965 w 10001500"/>
              <a:gd name="connsiteY4015" fmla="*/ 1982087 h 2601022"/>
              <a:gd name="connsiteX4016" fmla="*/ 1910655 w 10001500"/>
              <a:gd name="connsiteY4016" fmla="*/ 1990186 h 2601022"/>
              <a:gd name="connsiteX4017" fmla="*/ 1894457 w 10001500"/>
              <a:gd name="connsiteY4017" fmla="*/ 1992454 h 2601022"/>
              <a:gd name="connsiteX4018" fmla="*/ 1873725 w 10001500"/>
              <a:gd name="connsiteY4018" fmla="*/ 2013187 h 2601022"/>
              <a:gd name="connsiteX4019" fmla="*/ 1811526 w 10001500"/>
              <a:gd name="connsiteY4019" fmla="*/ 2013187 h 2601022"/>
              <a:gd name="connsiteX4020" fmla="*/ 1828372 w 10001500"/>
              <a:gd name="connsiteY4020" fmla="*/ 2018370 h 2601022"/>
              <a:gd name="connsiteX4021" fmla="*/ 1845217 w 10001500"/>
              <a:gd name="connsiteY4021" fmla="*/ 2023553 h 2601022"/>
              <a:gd name="connsiteX4022" fmla="*/ 1804076 w 10001500"/>
              <a:gd name="connsiteY4022" fmla="*/ 2047849 h 2601022"/>
              <a:gd name="connsiteX4023" fmla="*/ 1749328 w 10001500"/>
              <a:gd name="connsiteY4023" fmla="*/ 2062427 h 2601022"/>
              <a:gd name="connsiteX4024" fmla="*/ 1731187 w 10001500"/>
              <a:gd name="connsiteY4024" fmla="*/ 2083160 h 2601022"/>
              <a:gd name="connsiteX4025" fmla="*/ 1730215 w 10001500"/>
              <a:gd name="connsiteY4025" fmla="*/ 2076033 h 2601022"/>
              <a:gd name="connsiteX4026" fmla="*/ 1723412 w 10001500"/>
              <a:gd name="connsiteY4026" fmla="*/ 2072793 h 2601022"/>
              <a:gd name="connsiteX4027" fmla="*/ 1705595 w 10001500"/>
              <a:gd name="connsiteY4027" fmla="*/ 2086724 h 2601022"/>
              <a:gd name="connsiteX4028" fmla="*/ 1689721 w 10001500"/>
              <a:gd name="connsiteY4028" fmla="*/ 2106484 h 2601022"/>
              <a:gd name="connsiteX4029" fmla="*/ 1684538 w 10001500"/>
              <a:gd name="connsiteY4029" fmla="*/ 2109076 h 2601022"/>
              <a:gd name="connsiteX4030" fmla="*/ 1691341 w 10001500"/>
              <a:gd name="connsiteY4030" fmla="*/ 2116202 h 2601022"/>
              <a:gd name="connsiteX4031" fmla="*/ 1700088 w 10001500"/>
              <a:gd name="connsiteY4031" fmla="*/ 2119442 h 2601022"/>
              <a:gd name="connsiteX4032" fmla="*/ 1705919 w 10001500"/>
              <a:gd name="connsiteY4032" fmla="*/ 2118794 h 2601022"/>
              <a:gd name="connsiteX4033" fmla="*/ 1707864 w 10001500"/>
              <a:gd name="connsiteY4033" fmla="*/ 2114259 h 2601022"/>
              <a:gd name="connsiteX4034" fmla="*/ 1744146 w 10001500"/>
              <a:gd name="connsiteY4034" fmla="*/ 2093526 h 2601022"/>
              <a:gd name="connsiteX4035" fmla="*/ 1753863 w 10001500"/>
              <a:gd name="connsiteY4035" fmla="*/ 2094498 h 2601022"/>
              <a:gd name="connsiteX4036" fmla="*/ 1759694 w 10001500"/>
              <a:gd name="connsiteY4036" fmla="*/ 2101301 h 2601022"/>
              <a:gd name="connsiteX4037" fmla="*/ 1756455 w 10001500"/>
              <a:gd name="connsiteY4037" fmla="*/ 2110047 h 2601022"/>
              <a:gd name="connsiteX4038" fmla="*/ 1749328 w 10001500"/>
              <a:gd name="connsiteY4038" fmla="*/ 2116850 h 2601022"/>
              <a:gd name="connsiteX4039" fmla="*/ 1759047 w 10001500"/>
              <a:gd name="connsiteY4039" fmla="*/ 2123654 h 2601022"/>
              <a:gd name="connsiteX4040" fmla="*/ 1772653 w 10001500"/>
              <a:gd name="connsiteY4040" fmla="*/ 2124625 h 2601022"/>
              <a:gd name="connsiteX4041" fmla="*/ 1765202 w 10001500"/>
              <a:gd name="connsiteY4041" fmla="*/ 2133696 h 2601022"/>
              <a:gd name="connsiteX4042" fmla="*/ 1751919 w 10001500"/>
              <a:gd name="connsiteY4042" fmla="*/ 2134992 h 2601022"/>
              <a:gd name="connsiteX4043" fmla="*/ 1741553 w 10001500"/>
              <a:gd name="connsiteY4043" fmla="*/ 2134992 h 2601022"/>
              <a:gd name="connsiteX4044" fmla="*/ 1733131 w 10001500"/>
              <a:gd name="connsiteY4044" fmla="*/ 2140499 h 2601022"/>
              <a:gd name="connsiteX4045" fmla="*/ 1728595 w 10001500"/>
              <a:gd name="connsiteY4045" fmla="*/ 2147949 h 2601022"/>
              <a:gd name="connsiteX4046" fmla="*/ 1734426 w 10001500"/>
              <a:gd name="connsiteY4046" fmla="*/ 2154753 h 2601022"/>
              <a:gd name="connsiteX4047" fmla="*/ 1744146 w 10001500"/>
              <a:gd name="connsiteY4047" fmla="*/ 2155724 h 2601022"/>
              <a:gd name="connsiteX4048" fmla="*/ 1749328 w 10001500"/>
              <a:gd name="connsiteY4048" fmla="*/ 2184232 h 2601022"/>
              <a:gd name="connsiteX4049" fmla="*/ 1736370 w 10001500"/>
              <a:gd name="connsiteY4049" fmla="*/ 2185852 h 2601022"/>
              <a:gd name="connsiteX4050" fmla="*/ 1731187 w 10001500"/>
              <a:gd name="connsiteY4050" fmla="*/ 2197190 h 2601022"/>
              <a:gd name="connsiteX4051" fmla="*/ 1676763 w 10001500"/>
              <a:gd name="connsiteY4051" fmla="*/ 2207557 h 2601022"/>
              <a:gd name="connsiteX4052" fmla="*/ 1685186 w 10001500"/>
              <a:gd name="connsiteY4052" fmla="*/ 2200754 h 2601022"/>
              <a:gd name="connsiteX4053" fmla="*/ 1689721 w 10001500"/>
              <a:gd name="connsiteY4053" fmla="*/ 2192007 h 2601022"/>
              <a:gd name="connsiteX4054" fmla="*/ 1678059 w 10001500"/>
              <a:gd name="connsiteY4054" fmla="*/ 2186500 h 2601022"/>
              <a:gd name="connsiteX4055" fmla="*/ 1666398 w 10001500"/>
              <a:gd name="connsiteY4055" fmla="*/ 2179049 h 2601022"/>
              <a:gd name="connsiteX4056" fmla="*/ 1669312 w 10001500"/>
              <a:gd name="connsiteY4056" fmla="*/ 2171598 h 2601022"/>
              <a:gd name="connsiteX4057" fmla="*/ 1674172 w 10001500"/>
              <a:gd name="connsiteY4057" fmla="*/ 2166091 h 2601022"/>
              <a:gd name="connsiteX4058" fmla="*/ 1650848 w 10001500"/>
              <a:gd name="connsiteY4058" fmla="*/ 2176457 h 2601022"/>
              <a:gd name="connsiteX4059" fmla="*/ 1631734 w 10001500"/>
              <a:gd name="connsiteY4059" fmla="*/ 2176133 h 2601022"/>
              <a:gd name="connsiteX4060" fmla="*/ 1622340 w 10001500"/>
              <a:gd name="connsiteY4060" fmla="*/ 2189416 h 2601022"/>
              <a:gd name="connsiteX4061" fmla="*/ 1630763 w 10001500"/>
              <a:gd name="connsiteY4061" fmla="*/ 2199458 h 2601022"/>
              <a:gd name="connsiteX4062" fmla="*/ 1627524 w 10001500"/>
              <a:gd name="connsiteY4062" fmla="*/ 2207557 h 2601022"/>
              <a:gd name="connsiteX4063" fmla="*/ 1601607 w 10001500"/>
              <a:gd name="connsiteY4063" fmla="*/ 2217923 h 2601022"/>
              <a:gd name="connsiteX4064" fmla="*/ 1593834 w 10001500"/>
              <a:gd name="connsiteY4064" fmla="*/ 2197190 h 2601022"/>
              <a:gd name="connsiteX4065" fmla="*/ 1603876 w 10001500"/>
              <a:gd name="connsiteY4065" fmla="*/ 2196542 h 2601022"/>
              <a:gd name="connsiteX4066" fmla="*/ 1611973 w 10001500"/>
              <a:gd name="connsiteY4066" fmla="*/ 2192007 h 2601022"/>
              <a:gd name="connsiteX4067" fmla="*/ 1605171 w 10001500"/>
              <a:gd name="connsiteY4067" fmla="*/ 2187471 h 2601022"/>
              <a:gd name="connsiteX4068" fmla="*/ 1596424 w 10001500"/>
              <a:gd name="connsiteY4068" fmla="*/ 2186824 h 2601022"/>
              <a:gd name="connsiteX4069" fmla="*/ 1583466 w 10001500"/>
              <a:gd name="connsiteY4069" fmla="*/ 2192007 h 2601022"/>
              <a:gd name="connsiteX4070" fmla="*/ 1578283 w 10001500"/>
              <a:gd name="connsiteY4070" fmla="*/ 2204965 h 2601022"/>
              <a:gd name="connsiteX4071" fmla="*/ 1578283 w 10001500"/>
              <a:gd name="connsiteY4071" fmla="*/ 2207557 h 2601022"/>
              <a:gd name="connsiteX4072" fmla="*/ 1542000 w 10001500"/>
              <a:gd name="connsiteY4072" fmla="*/ 2212739 h 2601022"/>
              <a:gd name="connsiteX4073" fmla="*/ 1539085 w 10001500"/>
              <a:gd name="connsiteY4073" fmla="*/ 2217275 h 2601022"/>
              <a:gd name="connsiteX4074" fmla="*/ 1534226 w 10001500"/>
              <a:gd name="connsiteY4074" fmla="*/ 2217923 h 2601022"/>
              <a:gd name="connsiteX4075" fmla="*/ 1511225 w 10001500"/>
              <a:gd name="connsiteY4075" fmla="*/ 2228289 h 2601022"/>
              <a:gd name="connsiteX4076" fmla="*/ 1497943 w 10001500"/>
              <a:gd name="connsiteY4076" fmla="*/ 2238656 h 2601022"/>
              <a:gd name="connsiteX4077" fmla="*/ 1474620 w 10001500"/>
              <a:gd name="connsiteY4077" fmla="*/ 2236064 h 2601022"/>
              <a:gd name="connsiteX4078" fmla="*/ 1449998 w 10001500"/>
              <a:gd name="connsiteY4078" fmla="*/ 2249346 h 2601022"/>
              <a:gd name="connsiteX4079" fmla="*/ 1417604 w 10001500"/>
              <a:gd name="connsiteY4079" fmla="*/ 2256797 h 2601022"/>
              <a:gd name="connsiteX4080" fmla="*/ 1404646 w 10001500"/>
              <a:gd name="connsiteY4080" fmla="*/ 2267163 h 2601022"/>
              <a:gd name="connsiteX4081" fmla="*/ 1370632 w 10001500"/>
              <a:gd name="connsiteY4081" fmla="*/ 2268135 h 2601022"/>
              <a:gd name="connsiteX4082" fmla="*/ 1350222 w 10001500"/>
              <a:gd name="connsiteY4082" fmla="*/ 2282713 h 2601022"/>
              <a:gd name="connsiteX4083" fmla="*/ 1350222 w 10001500"/>
              <a:gd name="connsiteY4083" fmla="*/ 2287896 h 2601022"/>
              <a:gd name="connsiteX4084" fmla="*/ 1332081 w 10001500"/>
              <a:gd name="connsiteY4084" fmla="*/ 2285952 h 2601022"/>
              <a:gd name="connsiteX4085" fmla="*/ 1321714 w 10001500"/>
              <a:gd name="connsiteY4085" fmla="*/ 2295671 h 2601022"/>
              <a:gd name="connsiteX4086" fmla="*/ 1267291 w 10001500"/>
              <a:gd name="connsiteY4086" fmla="*/ 2306037 h 2601022"/>
              <a:gd name="connsiteX4087" fmla="*/ 1187275 w 10001500"/>
              <a:gd name="connsiteY4087" fmla="*/ 2341671 h 2601022"/>
              <a:gd name="connsiteX4088" fmla="*/ 1101429 w 10001500"/>
              <a:gd name="connsiteY4088" fmla="*/ 2350094 h 2601022"/>
              <a:gd name="connsiteX4089" fmla="*/ 1071301 w 10001500"/>
              <a:gd name="connsiteY4089" fmla="*/ 2363376 h 2601022"/>
              <a:gd name="connsiteX4090" fmla="*/ 1039230 w 10001500"/>
              <a:gd name="connsiteY4090" fmla="*/ 2363052 h 2601022"/>
              <a:gd name="connsiteX4091" fmla="*/ 1013316 w 10001500"/>
              <a:gd name="connsiteY4091" fmla="*/ 2373418 h 2601022"/>
              <a:gd name="connsiteX4092" fmla="*/ 967961 w 10001500"/>
              <a:gd name="connsiteY4092" fmla="*/ 2377306 h 2601022"/>
              <a:gd name="connsiteX4093" fmla="*/ 922608 w 10001500"/>
              <a:gd name="connsiteY4093" fmla="*/ 2381193 h 2601022"/>
              <a:gd name="connsiteX4094" fmla="*/ 911918 w 10001500"/>
              <a:gd name="connsiteY4094" fmla="*/ 2389292 h 2601022"/>
              <a:gd name="connsiteX4095" fmla="*/ 899284 w 10001500"/>
              <a:gd name="connsiteY4095" fmla="*/ 2391560 h 2601022"/>
              <a:gd name="connsiteX4096" fmla="*/ 841621 w 10001500"/>
              <a:gd name="connsiteY4096" fmla="*/ 2401926 h 2601022"/>
              <a:gd name="connsiteX4097" fmla="*/ 787846 w 10001500"/>
              <a:gd name="connsiteY4097" fmla="*/ 2412293 h 2601022"/>
              <a:gd name="connsiteX4098" fmla="*/ 678999 w 10001500"/>
              <a:gd name="connsiteY4098" fmla="*/ 2406138 h 2601022"/>
              <a:gd name="connsiteX4099" fmla="*/ 570151 w 10001500"/>
              <a:gd name="connsiteY4099" fmla="*/ 2401926 h 2601022"/>
              <a:gd name="connsiteX4100" fmla="*/ 545531 w 10001500"/>
              <a:gd name="connsiteY4100" fmla="*/ 2416828 h 2601022"/>
              <a:gd name="connsiteX4101" fmla="*/ 513136 w 10001500"/>
              <a:gd name="connsiteY4101" fmla="*/ 2420067 h 2601022"/>
              <a:gd name="connsiteX4102" fmla="*/ 497263 w 10001500"/>
              <a:gd name="connsiteY4102" fmla="*/ 2405814 h 2601022"/>
              <a:gd name="connsiteX4103" fmla="*/ 487220 w 10001500"/>
              <a:gd name="connsiteY4103" fmla="*/ 2391560 h 2601022"/>
              <a:gd name="connsiteX4104" fmla="*/ 468431 w 10001500"/>
              <a:gd name="connsiteY4104" fmla="*/ 2399334 h 2601022"/>
              <a:gd name="connsiteX4105" fmla="*/ 453529 w 10001500"/>
              <a:gd name="connsiteY4105" fmla="*/ 2399334 h 2601022"/>
              <a:gd name="connsiteX4106" fmla="*/ 455149 w 10001500"/>
              <a:gd name="connsiteY4106" fmla="*/ 2386376 h 2601022"/>
              <a:gd name="connsiteX4107" fmla="*/ 458712 w 10001500"/>
              <a:gd name="connsiteY4107" fmla="*/ 2373418 h 2601022"/>
              <a:gd name="connsiteX4108" fmla="*/ 509896 w 10001500"/>
              <a:gd name="connsiteY4108" fmla="*/ 2368883 h 2601022"/>
              <a:gd name="connsiteX4109" fmla="*/ 549418 w 10001500"/>
              <a:gd name="connsiteY4109" fmla="*/ 2352686 h 2601022"/>
              <a:gd name="connsiteX4110" fmla="*/ 551686 w 10001500"/>
              <a:gd name="connsiteY4110" fmla="*/ 2342319 h 2601022"/>
              <a:gd name="connsiteX4111" fmla="*/ 559785 w 10001500"/>
              <a:gd name="connsiteY4111" fmla="*/ 2339728 h 2601022"/>
              <a:gd name="connsiteX4112" fmla="*/ 590884 w 10001500"/>
              <a:gd name="connsiteY4112" fmla="*/ 2342643 h 2601022"/>
              <a:gd name="connsiteX4113" fmla="*/ 621983 w 10001500"/>
              <a:gd name="connsiteY4113" fmla="*/ 2347503 h 2601022"/>
              <a:gd name="connsiteX4114" fmla="*/ 681590 w 10001500"/>
              <a:gd name="connsiteY4114" fmla="*/ 2329362 h 2601022"/>
              <a:gd name="connsiteX4115" fmla="*/ 689365 w 10001500"/>
              <a:gd name="connsiteY4115" fmla="*/ 2316403 h 2601022"/>
              <a:gd name="connsiteX4116" fmla="*/ 710098 w 10001500"/>
              <a:gd name="connsiteY4116" fmla="*/ 2316403 h 2601022"/>
              <a:gd name="connsiteX4117" fmla="*/ 764521 w 10001500"/>
              <a:gd name="connsiteY4117" fmla="*/ 2302473 h 2601022"/>
              <a:gd name="connsiteX4118" fmla="*/ 826720 w 10001500"/>
              <a:gd name="connsiteY4118" fmla="*/ 2298262 h 2601022"/>
              <a:gd name="connsiteX4119" fmla="*/ 837410 w 10001500"/>
              <a:gd name="connsiteY4119" fmla="*/ 2290164 h 2601022"/>
              <a:gd name="connsiteX4120" fmla="*/ 850044 w 10001500"/>
              <a:gd name="connsiteY4120" fmla="*/ 2287896 h 2601022"/>
              <a:gd name="connsiteX4121" fmla="*/ 860410 w 10001500"/>
              <a:gd name="connsiteY4121" fmla="*/ 2276558 h 2601022"/>
              <a:gd name="connsiteX4122" fmla="*/ 870777 w 10001500"/>
              <a:gd name="connsiteY4122" fmla="*/ 2267163 h 2601022"/>
              <a:gd name="connsiteX4123" fmla="*/ 779423 w 10001500"/>
              <a:gd name="connsiteY4123" fmla="*/ 2283685 h 2601022"/>
              <a:gd name="connsiteX4124" fmla="*/ 707506 w 10001500"/>
              <a:gd name="connsiteY4124" fmla="*/ 2298262 h 2601022"/>
              <a:gd name="connsiteX4125" fmla="*/ 693252 w 10001500"/>
              <a:gd name="connsiteY4125" fmla="*/ 2299234 h 2601022"/>
              <a:gd name="connsiteX4126" fmla="*/ 678999 w 10001500"/>
              <a:gd name="connsiteY4126" fmla="*/ 2306037 h 2601022"/>
              <a:gd name="connsiteX4127" fmla="*/ 650491 w 10001500"/>
              <a:gd name="connsiteY4127" fmla="*/ 2298262 h 2601022"/>
              <a:gd name="connsiteX4128" fmla="*/ 575334 w 10001500"/>
              <a:gd name="connsiteY4128" fmla="*/ 2316403 h 2601022"/>
              <a:gd name="connsiteX4129" fmla="*/ 557193 w 10001500"/>
              <a:gd name="connsiteY4129" fmla="*/ 2317051 h 2601022"/>
              <a:gd name="connsiteX4130" fmla="*/ 546827 w 10001500"/>
              <a:gd name="connsiteY4130" fmla="*/ 2329362 h 2601022"/>
              <a:gd name="connsiteX4131" fmla="*/ 466487 w 10001500"/>
              <a:gd name="connsiteY4131" fmla="*/ 2339728 h 2601022"/>
              <a:gd name="connsiteX4132" fmla="*/ 386148 w 10001500"/>
              <a:gd name="connsiteY4132" fmla="*/ 2350094 h 2601022"/>
              <a:gd name="connsiteX4133" fmla="*/ 356669 w 10001500"/>
              <a:gd name="connsiteY4133" fmla="*/ 2364348 h 2601022"/>
              <a:gd name="connsiteX4134" fmla="*/ 321358 w 10001500"/>
              <a:gd name="connsiteY4134" fmla="*/ 2363052 h 2601022"/>
              <a:gd name="connsiteX4135" fmla="*/ 315527 w 10001500"/>
              <a:gd name="connsiteY4135" fmla="*/ 2371151 h 2601022"/>
              <a:gd name="connsiteX4136" fmla="*/ 305809 w 10001500"/>
              <a:gd name="connsiteY4136" fmla="*/ 2373418 h 2601022"/>
              <a:gd name="connsiteX4137" fmla="*/ 286372 w 10001500"/>
              <a:gd name="connsiteY4137" fmla="*/ 2371475 h 2601022"/>
              <a:gd name="connsiteX4138" fmla="*/ 274709 w 10001500"/>
              <a:gd name="connsiteY4138" fmla="*/ 2381193 h 2601022"/>
              <a:gd name="connsiteX4139" fmla="*/ 57015 w 10001500"/>
              <a:gd name="connsiteY4139" fmla="*/ 2394151 h 2601022"/>
              <a:gd name="connsiteX4140" fmla="*/ 56367 w 10001500"/>
              <a:gd name="connsiteY4140" fmla="*/ 2399982 h 2601022"/>
              <a:gd name="connsiteX4141" fmla="*/ 51832 w 10001500"/>
              <a:gd name="connsiteY4141" fmla="*/ 2401926 h 2601022"/>
              <a:gd name="connsiteX4142" fmla="*/ 39846 w 10001500"/>
              <a:gd name="connsiteY4142" fmla="*/ 2395771 h 2601022"/>
              <a:gd name="connsiteX4143" fmla="*/ 33691 w 10001500"/>
              <a:gd name="connsiteY4143" fmla="*/ 2383785 h 2601022"/>
              <a:gd name="connsiteX4144" fmla="*/ 56691 w 10001500"/>
              <a:gd name="connsiteY4144" fmla="*/ 2372771 h 2601022"/>
              <a:gd name="connsiteX4145" fmla="*/ 85522 w 10001500"/>
              <a:gd name="connsiteY4145" fmla="*/ 2373418 h 2601022"/>
              <a:gd name="connsiteX4146" fmla="*/ 93945 w 10001500"/>
              <a:gd name="connsiteY4146" fmla="*/ 2364348 h 2601022"/>
              <a:gd name="connsiteX4147" fmla="*/ 106256 w 10001500"/>
              <a:gd name="connsiteY4147" fmla="*/ 2363052 h 2601022"/>
              <a:gd name="connsiteX4148" fmla="*/ 168454 w 10001500"/>
              <a:gd name="connsiteY4148" fmla="*/ 2353334 h 2601022"/>
              <a:gd name="connsiteX4149" fmla="*/ 230652 w 10001500"/>
              <a:gd name="connsiteY4149" fmla="*/ 2339728 h 2601022"/>
              <a:gd name="connsiteX4150" fmla="*/ 244258 w 10001500"/>
              <a:gd name="connsiteY4150" fmla="*/ 2340052 h 2601022"/>
              <a:gd name="connsiteX4151" fmla="*/ 253976 w 10001500"/>
              <a:gd name="connsiteY4151" fmla="*/ 2334545 h 2601022"/>
              <a:gd name="connsiteX4152" fmla="*/ 246202 w 10001500"/>
              <a:gd name="connsiteY4152" fmla="*/ 2322882 h 2601022"/>
              <a:gd name="connsiteX4153" fmla="*/ 238427 w 10001500"/>
              <a:gd name="connsiteY4153" fmla="*/ 2311220 h 2601022"/>
              <a:gd name="connsiteX4154" fmla="*/ 246202 w 10001500"/>
              <a:gd name="connsiteY4154" fmla="*/ 2298262 h 2601022"/>
              <a:gd name="connsiteX4155" fmla="*/ 331077 w 10001500"/>
              <a:gd name="connsiteY4155" fmla="*/ 2287896 h 2601022"/>
              <a:gd name="connsiteX4156" fmla="*/ 412064 w 10001500"/>
              <a:gd name="connsiteY4156" fmla="*/ 2277530 h 2601022"/>
              <a:gd name="connsiteX4157" fmla="*/ 435388 w 10001500"/>
              <a:gd name="connsiteY4157" fmla="*/ 2264571 h 2601022"/>
              <a:gd name="connsiteX4158" fmla="*/ 463896 w 10001500"/>
              <a:gd name="connsiteY4158" fmla="*/ 2267163 h 2601022"/>
              <a:gd name="connsiteX4159" fmla="*/ 515728 w 10001500"/>
              <a:gd name="connsiteY4159" fmla="*/ 2246430 h 2601022"/>
              <a:gd name="connsiteX4160" fmla="*/ 520911 w 10001500"/>
              <a:gd name="connsiteY4160" fmla="*/ 2236064 h 2601022"/>
              <a:gd name="connsiteX4161" fmla="*/ 549095 w 10001500"/>
              <a:gd name="connsiteY4161" fmla="*/ 2235092 h 2601022"/>
              <a:gd name="connsiteX4162" fmla="*/ 575334 w 10001500"/>
              <a:gd name="connsiteY4162" fmla="*/ 2228289 h 2601022"/>
              <a:gd name="connsiteX4163" fmla="*/ 580518 w 10001500"/>
              <a:gd name="connsiteY4163" fmla="*/ 2234120 h 2601022"/>
              <a:gd name="connsiteX4164" fmla="*/ 585701 w 10001500"/>
              <a:gd name="connsiteY4164" fmla="*/ 2228289 h 2601022"/>
              <a:gd name="connsiteX4165" fmla="*/ 585701 w 10001500"/>
              <a:gd name="connsiteY4165" fmla="*/ 2207557 h 2601022"/>
              <a:gd name="connsiteX4166" fmla="*/ 613885 w 10001500"/>
              <a:gd name="connsiteY4166" fmla="*/ 2214035 h 2601022"/>
              <a:gd name="connsiteX4167" fmla="*/ 640124 w 10001500"/>
              <a:gd name="connsiteY4167" fmla="*/ 2220515 h 2601022"/>
              <a:gd name="connsiteX4168" fmla="*/ 665393 w 10001500"/>
              <a:gd name="connsiteY4168" fmla="*/ 2210148 h 2601022"/>
              <a:gd name="connsiteX4169" fmla="*/ 678999 w 10001500"/>
              <a:gd name="connsiteY4169" fmla="*/ 2199782 h 2601022"/>
              <a:gd name="connsiteX4170" fmla="*/ 697140 w 10001500"/>
              <a:gd name="connsiteY4170" fmla="*/ 2189416 h 2601022"/>
              <a:gd name="connsiteX4171" fmla="*/ 745084 w 10001500"/>
              <a:gd name="connsiteY4171" fmla="*/ 2173866 h 2601022"/>
              <a:gd name="connsiteX4172" fmla="*/ 793029 w 10001500"/>
              <a:gd name="connsiteY4172" fmla="*/ 2158316 h 2601022"/>
              <a:gd name="connsiteX4173" fmla="*/ 799184 w 10001500"/>
              <a:gd name="connsiteY4173" fmla="*/ 2157992 h 2601022"/>
              <a:gd name="connsiteX4174" fmla="*/ 803395 w 10001500"/>
              <a:gd name="connsiteY4174" fmla="*/ 2155724 h 2601022"/>
              <a:gd name="connsiteX4175" fmla="*/ 795296 w 10001500"/>
              <a:gd name="connsiteY4175" fmla="*/ 2148922 h 2601022"/>
              <a:gd name="connsiteX4176" fmla="*/ 785254 w 10001500"/>
              <a:gd name="connsiteY4176" fmla="*/ 2147949 h 2601022"/>
              <a:gd name="connsiteX4177" fmla="*/ 748971 w 10001500"/>
              <a:gd name="connsiteY4177" fmla="*/ 2147949 h 2601022"/>
              <a:gd name="connsiteX4178" fmla="*/ 719168 w 10001500"/>
              <a:gd name="connsiteY4178" fmla="*/ 2167386 h 2601022"/>
              <a:gd name="connsiteX4179" fmla="*/ 681590 w 10001500"/>
              <a:gd name="connsiteY4179" fmla="*/ 2179049 h 2601022"/>
              <a:gd name="connsiteX4180" fmla="*/ 660209 w 10001500"/>
              <a:gd name="connsiteY4180" fmla="*/ 2179373 h 2601022"/>
              <a:gd name="connsiteX4181" fmla="*/ 642716 w 10001500"/>
              <a:gd name="connsiteY4181" fmla="*/ 2189416 h 2601022"/>
              <a:gd name="connsiteX4182" fmla="*/ 569179 w 10001500"/>
              <a:gd name="connsiteY4182" fmla="*/ 2199782 h 2601022"/>
              <a:gd name="connsiteX4183" fmla="*/ 513136 w 10001500"/>
              <a:gd name="connsiteY4183" fmla="*/ 2210148 h 2601022"/>
              <a:gd name="connsiteX4184" fmla="*/ 496615 w 10001500"/>
              <a:gd name="connsiteY4184" fmla="*/ 2206908 h 2601022"/>
              <a:gd name="connsiteX4185" fmla="*/ 482037 w 10001500"/>
              <a:gd name="connsiteY4185" fmla="*/ 2199782 h 2601022"/>
              <a:gd name="connsiteX4186" fmla="*/ 456769 w 10001500"/>
              <a:gd name="connsiteY4186" fmla="*/ 2210148 h 2601022"/>
              <a:gd name="connsiteX4187" fmla="*/ 435388 w 10001500"/>
              <a:gd name="connsiteY4187" fmla="*/ 2220515 h 2601022"/>
              <a:gd name="connsiteX4188" fmla="*/ 414656 w 10001500"/>
              <a:gd name="connsiteY4188" fmla="*/ 2216303 h 2601022"/>
              <a:gd name="connsiteX4189" fmla="*/ 393923 w 10001500"/>
              <a:gd name="connsiteY4189" fmla="*/ 2210148 h 2601022"/>
              <a:gd name="connsiteX4190" fmla="*/ 382909 w 10001500"/>
              <a:gd name="connsiteY4190" fmla="*/ 2219866 h 2601022"/>
              <a:gd name="connsiteX4191" fmla="*/ 368007 w 10001500"/>
              <a:gd name="connsiteY4191" fmla="*/ 2233472 h 2601022"/>
              <a:gd name="connsiteX4192" fmla="*/ 344682 w 10001500"/>
              <a:gd name="connsiteY4192" fmla="*/ 2228937 h 2601022"/>
              <a:gd name="connsiteX4193" fmla="*/ 321358 w 10001500"/>
              <a:gd name="connsiteY4193" fmla="*/ 2220515 h 2601022"/>
              <a:gd name="connsiteX4194" fmla="*/ 317147 w 10001500"/>
              <a:gd name="connsiteY4194" fmla="*/ 2226670 h 2601022"/>
              <a:gd name="connsiteX4195" fmla="*/ 310992 w 10001500"/>
              <a:gd name="connsiteY4195" fmla="*/ 2230881 h 2601022"/>
              <a:gd name="connsiteX4196" fmla="*/ 308724 w 10001500"/>
              <a:gd name="connsiteY4196" fmla="*/ 2226670 h 2601022"/>
              <a:gd name="connsiteX4197" fmla="*/ 308400 w 10001500"/>
              <a:gd name="connsiteY4197" fmla="*/ 2220515 h 2601022"/>
              <a:gd name="connsiteX4198" fmla="*/ 273413 w 10001500"/>
              <a:gd name="connsiteY4198" fmla="*/ 2214035 h 2601022"/>
              <a:gd name="connsiteX4199" fmla="*/ 238427 w 10001500"/>
              <a:gd name="connsiteY4199" fmla="*/ 2207557 h 2601022"/>
              <a:gd name="connsiteX4200" fmla="*/ 251385 w 10001500"/>
              <a:gd name="connsiteY4200" fmla="*/ 2199782 h 2601022"/>
              <a:gd name="connsiteX4201" fmla="*/ 267582 w 10001500"/>
              <a:gd name="connsiteY4201" fmla="*/ 2197514 h 2601022"/>
              <a:gd name="connsiteX4202" fmla="*/ 279893 w 10001500"/>
              <a:gd name="connsiteY4202" fmla="*/ 2189416 h 2601022"/>
              <a:gd name="connsiteX4203" fmla="*/ 291879 w 10001500"/>
              <a:gd name="connsiteY4203" fmla="*/ 2191359 h 2601022"/>
              <a:gd name="connsiteX4204" fmla="*/ 298034 w 10001500"/>
              <a:gd name="connsiteY4204" fmla="*/ 2181640 h 2601022"/>
              <a:gd name="connsiteX4205" fmla="*/ 331725 w 10001500"/>
              <a:gd name="connsiteY4205" fmla="*/ 2189416 h 2601022"/>
              <a:gd name="connsiteX4206" fmla="*/ 383556 w 10001500"/>
              <a:gd name="connsiteY4206" fmla="*/ 2180993 h 2601022"/>
              <a:gd name="connsiteX4207" fmla="*/ 435388 w 10001500"/>
              <a:gd name="connsiteY4207" fmla="*/ 2168683 h 2601022"/>
              <a:gd name="connsiteX4208" fmla="*/ 431177 w 10001500"/>
              <a:gd name="connsiteY4208" fmla="*/ 2151837 h 2601022"/>
              <a:gd name="connsiteX4209" fmla="*/ 417247 w 10001500"/>
              <a:gd name="connsiteY4209" fmla="*/ 2142766 h 2601022"/>
              <a:gd name="connsiteX4210" fmla="*/ 406881 w 10001500"/>
              <a:gd name="connsiteY4210" fmla="*/ 2128837 h 2601022"/>
              <a:gd name="connsiteX4211" fmla="*/ 396514 w 10001500"/>
              <a:gd name="connsiteY4211" fmla="*/ 2116850 h 2601022"/>
              <a:gd name="connsiteX4212" fmla="*/ 352457 w 10001500"/>
              <a:gd name="connsiteY4212" fmla="*/ 2116850 h 2601022"/>
              <a:gd name="connsiteX4213" fmla="*/ 360232 w 10001500"/>
              <a:gd name="connsiteY4213" fmla="*/ 2096118 h 2601022"/>
              <a:gd name="connsiteX4214" fmla="*/ 372218 w 10001500"/>
              <a:gd name="connsiteY4214" fmla="*/ 2085751 h 2601022"/>
              <a:gd name="connsiteX4215" fmla="*/ 409472 w 10001500"/>
              <a:gd name="connsiteY4215" fmla="*/ 2075385 h 2601022"/>
              <a:gd name="connsiteX4216" fmla="*/ 419839 w 10001500"/>
              <a:gd name="connsiteY4216" fmla="*/ 2067610 h 2601022"/>
              <a:gd name="connsiteX4217" fmla="*/ 440248 w 10001500"/>
              <a:gd name="connsiteY4217" fmla="*/ 2065342 h 2601022"/>
              <a:gd name="connsiteX4218" fmla="*/ 458712 w 10001500"/>
              <a:gd name="connsiteY4218" fmla="*/ 2057244 h 2601022"/>
              <a:gd name="connsiteX4219" fmla="*/ 535489 w 10001500"/>
              <a:gd name="connsiteY4219" fmla="*/ 2031328 h 2601022"/>
              <a:gd name="connsiteX4220" fmla="*/ 629758 w 10001500"/>
              <a:gd name="connsiteY4220" fmla="*/ 2005412 h 2601022"/>
              <a:gd name="connsiteX4221" fmla="*/ 632349 w 10001500"/>
              <a:gd name="connsiteY4221" fmla="*/ 1997637 h 2601022"/>
              <a:gd name="connsiteX4222" fmla="*/ 659885 w 10001500"/>
              <a:gd name="connsiteY4222" fmla="*/ 1996017 h 2601022"/>
              <a:gd name="connsiteX4223" fmla="*/ 681590 w 10001500"/>
              <a:gd name="connsiteY4223" fmla="*/ 1984679 h 2601022"/>
              <a:gd name="connsiteX4224" fmla="*/ 692604 w 10001500"/>
              <a:gd name="connsiteY4224" fmla="*/ 1982411 h 2601022"/>
              <a:gd name="connsiteX4225" fmla="*/ 699731 w 10001500"/>
              <a:gd name="connsiteY4225" fmla="*/ 1974313 h 2601022"/>
              <a:gd name="connsiteX4226" fmla="*/ 725647 w 10001500"/>
              <a:gd name="connsiteY4226" fmla="*/ 1974313 h 2601022"/>
              <a:gd name="connsiteX4227" fmla="*/ 733422 w 10001500"/>
              <a:gd name="connsiteY4227" fmla="*/ 1966538 h 2601022"/>
              <a:gd name="connsiteX4228" fmla="*/ 756746 w 10001500"/>
              <a:gd name="connsiteY4228" fmla="*/ 1966538 h 2601022"/>
              <a:gd name="connsiteX4229" fmla="*/ 761930 w 10001500"/>
              <a:gd name="connsiteY4229" fmla="*/ 1956171 h 2601022"/>
              <a:gd name="connsiteX4230" fmla="*/ 769056 w 10001500"/>
              <a:gd name="connsiteY4230" fmla="*/ 1954228 h 2601022"/>
              <a:gd name="connsiteX4231" fmla="*/ 772296 w 10001500"/>
              <a:gd name="connsiteY4231" fmla="*/ 1948397 h 2601022"/>
              <a:gd name="connsiteX4232" fmla="*/ 806311 w 10001500"/>
              <a:gd name="connsiteY4232" fmla="*/ 1925720 h 2601022"/>
              <a:gd name="connsiteX4233" fmla="*/ 850044 w 10001500"/>
              <a:gd name="connsiteY4233" fmla="*/ 1914706 h 2601022"/>
              <a:gd name="connsiteX4234" fmla="*/ 865270 w 10001500"/>
              <a:gd name="connsiteY4234" fmla="*/ 1917946 h 2601022"/>
              <a:gd name="connsiteX4235" fmla="*/ 878552 w 10001500"/>
              <a:gd name="connsiteY4235" fmla="*/ 1925072 h 2601022"/>
              <a:gd name="connsiteX4236" fmla="*/ 904468 w 10001500"/>
              <a:gd name="connsiteY4236" fmla="*/ 1912114 h 2601022"/>
              <a:gd name="connsiteX4237" fmla="*/ 909327 w 10001500"/>
              <a:gd name="connsiteY4237" fmla="*/ 1904016 h 2601022"/>
              <a:gd name="connsiteX4238" fmla="*/ 920017 w 10001500"/>
              <a:gd name="connsiteY4238" fmla="*/ 1901748 h 2601022"/>
              <a:gd name="connsiteX4239" fmla="*/ 925200 w 10001500"/>
              <a:gd name="connsiteY4239" fmla="*/ 1901748 h 2601022"/>
              <a:gd name="connsiteX4240" fmla="*/ 925848 w 10001500"/>
              <a:gd name="connsiteY4240" fmla="*/ 1891706 h 2601022"/>
              <a:gd name="connsiteX4241" fmla="*/ 930383 w 10001500"/>
              <a:gd name="connsiteY4241" fmla="*/ 1883607 h 2601022"/>
              <a:gd name="connsiteX4242" fmla="*/ 937834 w 10001500"/>
              <a:gd name="connsiteY4242" fmla="*/ 1888142 h 2601022"/>
              <a:gd name="connsiteX4243" fmla="*/ 943341 w 10001500"/>
              <a:gd name="connsiteY4243" fmla="*/ 1896565 h 2601022"/>
              <a:gd name="connsiteX4244" fmla="*/ 978328 w 10001500"/>
              <a:gd name="connsiteY4244" fmla="*/ 1888790 h 2601022"/>
              <a:gd name="connsiteX4245" fmla="*/ 1013316 w 10001500"/>
              <a:gd name="connsiteY4245" fmla="*/ 1881015 h 2601022"/>
              <a:gd name="connsiteX4246" fmla="*/ 1035992 w 10001500"/>
              <a:gd name="connsiteY4246" fmla="*/ 1870001 h 2601022"/>
              <a:gd name="connsiteX4247" fmla="*/ 1062555 w 10001500"/>
              <a:gd name="connsiteY4247" fmla="*/ 1870649 h 2601022"/>
              <a:gd name="connsiteX4248" fmla="*/ 1065146 w 10001500"/>
              <a:gd name="connsiteY4248" fmla="*/ 1862874 h 2601022"/>
              <a:gd name="connsiteX4249" fmla="*/ 1077781 w 10001500"/>
              <a:gd name="connsiteY4249" fmla="*/ 1860606 h 2601022"/>
              <a:gd name="connsiteX4250" fmla="*/ 1088472 w 10001500"/>
              <a:gd name="connsiteY4250" fmla="*/ 1852508 h 2601022"/>
              <a:gd name="connsiteX4251" fmla="*/ 1140303 w 10001500"/>
              <a:gd name="connsiteY4251" fmla="*/ 1836958 h 2601022"/>
              <a:gd name="connsiteX4252" fmla="*/ 1184360 w 10001500"/>
              <a:gd name="connsiteY4252" fmla="*/ 1821409 h 2601022"/>
              <a:gd name="connsiteX4253" fmla="*/ 1192135 w 10001500"/>
              <a:gd name="connsiteY4253" fmla="*/ 1811042 h 2601022"/>
              <a:gd name="connsiteX4254" fmla="*/ 1215459 w 10001500"/>
              <a:gd name="connsiteY4254" fmla="*/ 1811042 h 2601022"/>
              <a:gd name="connsiteX4255" fmla="*/ 1223882 w 10001500"/>
              <a:gd name="connsiteY4255" fmla="*/ 1802943 h 2601022"/>
              <a:gd name="connsiteX4256" fmla="*/ 1236192 w 10001500"/>
              <a:gd name="connsiteY4256" fmla="*/ 1800676 h 2601022"/>
              <a:gd name="connsiteX4257" fmla="*/ 1245586 w 10001500"/>
              <a:gd name="connsiteY4257" fmla="*/ 1793873 h 2601022"/>
              <a:gd name="connsiteX4258" fmla="*/ 1256925 w 10001500"/>
              <a:gd name="connsiteY4258" fmla="*/ 1792901 h 2601022"/>
              <a:gd name="connsiteX4259" fmla="*/ 1259516 w 10001500"/>
              <a:gd name="connsiteY4259" fmla="*/ 1782534 h 2601022"/>
              <a:gd name="connsiteX4260" fmla="*/ 1309082 w 10001500"/>
              <a:gd name="connsiteY4260" fmla="*/ 1772168 h 2601022"/>
              <a:gd name="connsiteX4261" fmla="*/ 1352814 w 10001500"/>
              <a:gd name="connsiteY4261" fmla="*/ 1761802 h 2601022"/>
              <a:gd name="connsiteX4262" fmla="*/ 1357998 w 10001500"/>
              <a:gd name="connsiteY4262" fmla="*/ 1751435 h 2601022"/>
              <a:gd name="connsiteX4263" fmla="*/ 1381321 w 10001500"/>
              <a:gd name="connsiteY4263" fmla="*/ 1751435 h 2601022"/>
              <a:gd name="connsiteX4264" fmla="*/ 1396872 w 10001500"/>
              <a:gd name="connsiteY4264" fmla="*/ 1730703 h 2601022"/>
              <a:gd name="connsiteX4265" fmla="*/ 1446111 w 10001500"/>
              <a:gd name="connsiteY4265" fmla="*/ 1717745 h 2601022"/>
              <a:gd name="connsiteX4266" fmla="*/ 1450971 w 10001500"/>
              <a:gd name="connsiteY4266" fmla="*/ 1707379 h 2601022"/>
              <a:gd name="connsiteX4267" fmla="*/ 1461661 w 10001500"/>
              <a:gd name="connsiteY4267" fmla="*/ 1704787 h 2601022"/>
              <a:gd name="connsiteX4268" fmla="*/ 1466844 w 10001500"/>
              <a:gd name="connsiteY4268" fmla="*/ 1704787 h 2601022"/>
              <a:gd name="connsiteX4269" fmla="*/ 1473647 w 10001500"/>
              <a:gd name="connsiteY4269" fmla="*/ 1690857 h 2601022"/>
              <a:gd name="connsiteX4270" fmla="*/ 1490168 w 10001500"/>
              <a:gd name="connsiteY4270" fmla="*/ 1686646 h 2601022"/>
              <a:gd name="connsiteX4271" fmla="*/ 1521267 w 10001500"/>
              <a:gd name="connsiteY4271" fmla="*/ 1678547 h 2601022"/>
              <a:gd name="connsiteX4272" fmla="*/ 1544592 w 10001500"/>
              <a:gd name="connsiteY4272" fmla="*/ 1660729 h 2601022"/>
              <a:gd name="connsiteX4273" fmla="*/ 1571480 w 10001500"/>
              <a:gd name="connsiteY4273" fmla="*/ 1650039 h 2601022"/>
              <a:gd name="connsiteX4274" fmla="*/ 1596424 w 10001500"/>
              <a:gd name="connsiteY4274" fmla="*/ 1637405 h 2601022"/>
              <a:gd name="connsiteX4275" fmla="*/ 1611326 w 10001500"/>
              <a:gd name="connsiteY4275" fmla="*/ 1632222 h 2601022"/>
              <a:gd name="connsiteX4276" fmla="*/ 1630116 w 10001500"/>
              <a:gd name="connsiteY4276" fmla="*/ 1627039 h 2601022"/>
              <a:gd name="connsiteX4277" fmla="*/ 1639509 w 10001500"/>
              <a:gd name="connsiteY4277" fmla="*/ 1620236 h 2601022"/>
              <a:gd name="connsiteX4278" fmla="*/ 1650848 w 10001500"/>
              <a:gd name="connsiteY4278" fmla="*/ 1619264 h 2601022"/>
              <a:gd name="connsiteX4279" fmla="*/ 1666398 w 10001500"/>
              <a:gd name="connsiteY4279" fmla="*/ 1601123 h 2601022"/>
              <a:gd name="connsiteX4280" fmla="*/ 1689721 w 10001500"/>
              <a:gd name="connsiteY4280" fmla="*/ 1588165 h 2601022"/>
              <a:gd name="connsiteX4281" fmla="*/ 1710778 w 10001500"/>
              <a:gd name="connsiteY4281" fmla="*/ 1571967 h 2601022"/>
              <a:gd name="connsiteX4282" fmla="*/ 1718229 w 10001500"/>
              <a:gd name="connsiteY4282" fmla="*/ 1544108 h 2601022"/>
              <a:gd name="connsiteX4283" fmla="*/ 1738962 w 10001500"/>
              <a:gd name="connsiteY4283" fmla="*/ 1533742 h 2601022"/>
              <a:gd name="connsiteX4284" fmla="*/ 1772653 w 10001500"/>
              <a:gd name="connsiteY4284" fmla="*/ 1524671 h 2601022"/>
              <a:gd name="connsiteX4285" fmla="*/ 1783020 w 10001500"/>
              <a:gd name="connsiteY4285" fmla="*/ 1515600 h 2601022"/>
              <a:gd name="connsiteX4286" fmla="*/ 1784639 w 10001500"/>
              <a:gd name="connsiteY4286" fmla="*/ 1503614 h 2601022"/>
              <a:gd name="connsiteX4287" fmla="*/ 1795977 w 10001500"/>
              <a:gd name="connsiteY4287" fmla="*/ 1497459 h 2601022"/>
              <a:gd name="connsiteX4288" fmla="*/ 1816710 w 10001500"/>
              <a:gd name="connsiteY4288" fmla="*/ 1476727 h 2601022"/>
              <a:gd name="connsiteX4289" fmla="*/ 1821894 w 10001500"/>
              <a:gd name="connsiteY4289" fmla="*/ 1466360 h 2601022"/>
              <a:gd name="connsiteX4290" fmla="*/ 1827076 w 10001500"/>
              <a:gd name="connsiteY4290" fmla="*/ 1455994 h 2601022"/>
              <a:gd name="connsiteX4291" fmla="*/ 1845217 w 10001500"/>
              <a:gd name="connsiteY4291" fmla="*/ 1432669 h 2601022"/>
              <a:gd name="connsiteX4292" fmla="*/ 1845865 w 10001500"/>
              <a:gd name="connsiteY4292" fmla="*/ 1426514 h 2601022"/>
              <a:gd name="connsiteX4293" fmla="*/ 1850400 w 10001500"/>
              <a:gd name="connsiteY4293" fmla="*/ 1422303 h 2601022"/>
              <a:gd name="connsiteX4294" fmla="*/ 1860443 w 10001500"/>
              <a:gd name="connsiteY4294" fmla="*/ 1426838 h 2601022"/>
              <a:gd name="connsiteX4295" fmla="*/ 1868541 w 10001500"/>
              <a:gd name="connsiteY4295" fmla="*/ 1435260 h 2601022"/>
              <a:gd name="connsiteX4296" fmla="*/ 1883119 w 10001500"/>
              <a:gd name="connsiteY4296" fmla="*/ 1416472 h 2601022"/>
              <a:gd name="connsiteX4297" fmla="*/ 1891866 w 10001500"/>
              <a:gd name="connsiteY4297" fmla="*/ 1393795 h 2601022"/>
              <a:gd name="connsiteX4298" fmla="*/ 1897050 w 10001500"/>
              <a:gd name="connsiteY4298" fmla="*/ 1391203 h 2601022"/>
              <a:gd name="connsiteX4299" fmla="*/ 1886359 w 10001500"/>
              <a:gd name="connsiteY4299" fmla="*/ 1365611 h 2601022"/>
              <a:gd name="connsiteX4300" fmla="*/ 1873725 w 10001500"/>
              <a:gd name="connsiteY4300" fmla="*/ 1341963 h 2601022"/>
              <a:gd name="connsiteX4301" fmla="*/ 1865626 w 10001500"/>
              <a:gd name="connsiteY4301" fmla="*/ 1335160 h 2601022"/>
              <a:gd name="connsiteX4302" fmla="*/ 1863358 w 10001500"/>
              <a:gd name="connsiteY4302" fmla="*/ 1326414 h 2601022"/>
              <a:gd name="connsiteX4303" fmla="*/ 1863358 w 10001500"/>
              <a:gd name="connsiteY4303" fmla="*/ 1321230 h 2601022"/>
              <a:gd name="connsiteX4304" fmla="*/ 1806343 w 10001500"/>
              <a:gd name="connsiteY4304" fmla="*/ 1300498 h 2601022"/>
              <a:gd name="connsiteX4305" fmla="*/ 1785610 w 10001500"/>
              <a:gd name="connsiteY4305" fmla="*/ 1286892 h 2601022"/>
              <a:gd name="connsiteX4306" fmla="*/ 1764878 w 10001500"/>
              <a:gd name="connsiteY4306" fmla="*/ 1277173 h 2601022"/>
              <a:gd name="connsiteX4307" fmla="*/ 1749328 w 10001500"/>
              <a:gd name="connsiteY4307" fmla="*/ 1266807 h 2601022"/>
              <a:gd name="connsiteX4308" fmla="*/ 1690369 w 10001500"/>
              <a:gd name="connsiteY4308" fmla="*/ 1240567 h 2601022"/>
              <a:gd name="connsiteX4309" fmla="*/ 1635298 w 10001500"/>
              <a:gd name="connsiteY4309" fmla="*/ 1204608 h 2601022"/>
              <a:gd name="connsiteX4310" fmla="*/ 1603227 w 10001500"/>
              <a:gd name="connsiteY4310" fmla="*/ 1186468 h 2601022"/>
              <a:gd name="connsiteX4311" fmla="*/ 1557550 w 10001500"/>
              <a:gd name="connsiteY4311" fmla="*/ 1176101 h 2601022"/>
              <a:gd name="connsiteX4312" fmla="*/ 1542000 w 10001500"/>
              <a:gd name="connsiteY4312" fmla="*/ 1152776 h 2601022"/>
              <a:gd name="connsiteX4313" fmla="*/ 1530338 w 10001500"/>
              <a:gd name="connsiteY4313" fmla="*/ 1142086 h 2601022"/>
              <a:gd name="connsiteX4314" fmla="*/ 1518676 w 10001500"/>
              <a:gd name="connsiteY4314" fmla="*/ 1137227 h 2601022"/>
              <a:gd name="connsiteX4315" fmla="*/ 1528071 w 10001500"/>
              <a:gd name="connsiteY4315" fmla="*/ 1130748 h 2601022"/>
              <a:gd name="connsiteX4316" fmla="*/ 1539409 w 10001500"/>
              <a:gd name="connsiteY4316" fmla="*/ 1124269 h 2601022"/>
              <a:gd name="connsiteX4317" fmla="*/ 1555930 w 10001500"/>
              <a:gd name="connsiteY4317" fmla="*/ 1132368 h 2601022"/>
              <a:gd name="connsiteX4318" fmla="*/ 1570508 w 10001500"/>
              <a:gd name="connsiteY4318" fmla="*/ 1142410 h 2601022"/>
              <a:gd name="connsiteX4319" fmla="*/ 1609382 w 10001500"/>
              <a:gd name="connsiteY4319" fmla="*/ 1145002 h 2601022"/>
              <a:gd name="connsiteX4320" fmla="*/ 1630116 w 10001500"/>
              <a:gd name="connsiteY4320" fmla="*/ 1134636 h 2601022"/>
              <a:gd name="connsiteX4321" fmla="*/ 1599016 w 10001500"/>
              <a:gd name="connsiteY4321" fmla="*/ 1113579 h 2601022"/>
              <a:gd name="connsiteX4322" fmla="*/ 1560142 w 10001500"/>
              <a:gd name="connsiteY4322" fmla="*/ 1113903 h 2601022"/>
              <a:gd name="connsiteX4323" fmla="*/ 1547183 w 10001500"/>
              <a:gd name="connsiteY4323" fmla="*/ 1093170 h 2601022"/>
              <a:gd name="connsiteX4324" fmla="*/ 1531310 w 10001500"/>
              <a:gd name="connsiteY4324" fmla="*/ 1072761 h 2601022"/>
              <a:gd name="connsiteX4325" fmla="*/ 1513494 w 10001500"/>
              <a:gd name="connsiteY4325" fmla="*/ 1054296 h 2601022"/>
              <a:gd name="connsiteX4326" fmla="*/ 1513494 w 10001500"/>
              <a:gd name="connsiteY4326" fmla="*/ 1051705 h 2601022"/>
              <a:gd name="connsiteX4327" fmla="*/ 1498591 w 10001500"/>
              <a:gd name="connsiteY4327" fmla="*/ 1050408 h 2601022"/>
              <a:gd name="connsiteX4328" fmla="*/ 1487577 w 10001500"/>
              <a:gd name="connsiteY4328" fmla="*/ 1041338 h 2601022"/>
              <a:gd name="connsiteX4329" fmla="*/ 1454210 w 10001500"/>
              <a:gd name="connsiteY4329" fmla="*/ 1018661 h 2601022"/>
              <a:gd name="connsiteX4330" fmla="*/ 1415012 w 10001500"/>
              <a:gd name="connsiteY4330" fmla="*/ 1007647 h 2601022"/>
              <a:gd name="connsiteX4331" fmla="*/ 1402054 w 10001500"/>
              <a:gd name="connsiteY4331" fmla="*/ 995337 h 2601022"/>
              <a:gd name="connsiteX4332" fmla="*/ 1381321 w 10001500"/>
              <a:gd name="connsiteY4332" fmla="*/ 994689 h 2601022"/>
              <a:gd name="connsiteX4333" fmla="*/ 1378730 w 10001500"/>
              <a:gd name="connsiteY4333" fmla="*/ 984322 h 2601022"/>
              <a:gd name="connsiteX4334" fmla="*/ 1370955 w 10001500"/>
              <a:gd name="connsiteY4334" fmla="*/ 994689 h 2601022"/>
              <a:gd name="connsiteX4335" fmla="*/ 1394280 w 10001500"/>
              <a:gd name="connsiteY4335" fmla="*/ 1007647 h 2601022"/>
              <a:gd name="connsiteX4336" fmla="*/ 1404321 w 10001500"/>
              <a:gd name="connsiteY4336" fmla="*/ 1023197 h 2601022"/>
              <a:gd name="connsiteX4337" fmla="*/ 1420196 w 10001500"/>
              <a:gd name="connsiteY4337" fmla="*/ 1030972 h 2601022"/>
              <a:gd name="connsiteX4338" fmla="*/ 1432505 w 10001500"/>
              <a:gd name="connsiteY4338" fmla="*/ 1029676 h 2601022"/>
              <a:gd name="connsiteX4339" fmla="*/ 1440928 w 10001500"/>
              <a:gd name="connsiteY4339" fmla="*/ 1036155 h 2601022"/>
              <a:gd name="connsiteX4340" fmla="*/ 1440928 w 10001500"/>
              <a:gd name="connsiteY4340" fmla="*/ 1038746 h 2601022"/>
              <a:gd name="connsiteX4341" fmla="*/ 1463281 w 10001500"/>
              <a:gd name="connsiteY4341" fmla="*/ 1038746 h 2601022"/>
              <a:gd name="connsiteX4342" fmla="*/ 1479802 w 10001500"/>
              <a:gd name="connsiteY4342" fmla="*/ 1046522 h 2601022"/>
              <a:gd name="connsiteX4343" fmla="*/ 1477212 w 10001500"/>
              <a:gd name="connsiteY4343" fmla="*/ 1051705 h 2601022"/>
              <a:gd name="connsiteX4344" fmla="*/ 1487577 w 10001500"/>
              <a:gd name="connsiteY4344" fmla="*/ 1062071 h 2601022"/>
              <a:gd name="connsiteX4345" fmla="*/ 1513494 w 10001500"/>
              <a:gd name="connsiteY4345" fmla="*/ 1062071 h 2601022"/>
              <a:gd name="connsiteX4346" fmla="*/ 1515760 w 10001500"/>
              <a:gd name="connsiteY4346" fmla="*/ 1071141 h 2601022"/>
              <a:gd name="connsiteX4347" fmla="*/ 1516084 w 10001500"/>
              <a:gd name="connsiteY4347" fmla="*/ 1080212 h 2601022"/>
              <a:gd name="connsiteX4348" fmla="*/ 1516084 w 10001500"/>
              <a:gd name="connsiteY4348" fmla="*/ 1090578 h 2601022"/>
              <a:gd name="connsiteX4349" fmla="*/ 1490168 w 10001500"/>
              <a:gd name="connsiteY4349" fmla="*/ 1080212 h 2601022"/>
              <a:gd name="connsiteX4350" fmla="*/ 1486929 w 10001500"/>
              <a:gd name="connsiteY4350" fmla="*/ 1100621 h 2601022"/>
              <a:gd name="connsiteX4351" fmla="*/ 1472027 w 10001500"/>
              <a:gd name="connsiteY4351" fmla="*/ 1111311 h 2601022"/>
              <a:gd name="connsiteX4352" fmla="*/ 1445464 w 10001500"/>
              <a:gd name="connsiteY4352" fmla="*/ 1097705 h 2601022"/>
              <a:gd name="connsiteX4353" fmla="*/ 1415012 w 10001500"/>
              <a:gd name="connsiteY4353" fmla="*/ 1087987 h 2601022"/>
              <a:gd name="connsiteX4354" fmla="*/ 1397843 w 10001500"/>
              <a:gd name="connsiteY4354" fmla="*/ 1066606 h 2601022"/>
              <a:gd name="connsiteX4355" fmla="*/ 1370955 w 10001500"/>
              <a:gd name="connsiteY4355" fmla="*/ 1056888 h 2601022"/>
              <a:gd name="connsiteX4356" fmla="*/ 1332081 w 10001500"/>
              <a:gd name="connsiteY4356" fmla="*/ 1028380 h 2601022"/>
              <a:gd name="connsiteX4357" fmla="*/ 1357998 w 10001500"/>
              <a:gd name="connsiteY4357" fmla="*/ 1005056 h 2601022"/>
              <a:gd name="connsiteX4358" fmla="*/ 1314913 w 10001500"/>
              <a:gd name="connsiteY4358" fmla="*/ 991126 h 2601022"/>
              <a:gd name="connsiteX4359" fmla="*/ 1269883 w 10001500"/>
              <a:gd name="connsiteY4359" fmla="*/ 986914 h 2601022"/>
              <a:gd name="connsiteX4360" fmla="*/ 1244291 w 10001500"/>
              <a:gd name="connsiteY4360" fmla="*/ 963590 h 2601022"/>
              <a:gd name="connsiteX4361" fmla="*/ 1220642 w 10001500"/>
              <a:gd name="connsiteY4361" fmla="*/ 940266 h 2601022"/>
              <a:gd name="connsiteX4362" fmla="*/ 1211572 w 10001500"/>
              <a:gd name="connsiteY4362" fmla="*/ 945449 h 2601022"/>
              <a:gd name="connsiteX4363" fmla="*/ 1202501 w 10001500"/>
              <a:gd name="connsiteY4363" fmla="*/ 950632 h 2601022"/>
              <a:gd name="connsiteX4364" fmla="*/ 1184360 w 10001500"/>
              <a:gd name="connsiteY4364" fmla="*/ 927308 h 2601022"/>
              <a:gd name="connsiteX4365" fmla="*/ 1179501 w 10001500"/>
              <a:gd name="connsiteY4365" fmla="*/ 926660 h 2601022"/>
              <a:gd name="connsiteX4366" fmla="*/ 1176585 w 10001500"/>
              <a:gd name="connsiteY4366" fmla="*/ 922124 h 2601022"/>
              <a:gd name="connsiteX4367" fmla="*/ 1179825 w 10001500"/>
              <a:gd name="connsiteY4367" fmla="*/ 913378 h 2601022"/>
              <a:gd name="connsiteX4368" fmla="*/ 1186952 w 10001500"/>
              <a:gd name="connsiteY4368" fmla="*/ 906575 h 2601022"/>
              <a:gd name="connsiteX4369" fmla="*/ 1176262 w 10001500"/>
              <a:gd name="connsiteY4369" fmla="*/ 896856 h 2601022"/>
              <a:gd name="connsiteX4370" fmla="*/ 1171402 w 10001500"/>
              <a:gd name="connsiteY4370" fmla="*/ 883251 h 2601022"/>
              <a:gd name="connsiteX4371" fmla="*/ 1171402 w 10001500"/>
              <a:gd name="connsiteY4371" fmla="*/ 880659 h 2601022"/>
              <a:gd name="connsiteX4372" fmla="*/ 1162007 w 10001500"/>
              <a:gd name="connsiteY4372" fmla="*/ 869969 h 2601022"/>
              <a:gd name="connsiteX4373" fmla="*/ 1158444 w 10001500"/>
              <a:gd name="connsiteY4373" fmla="*/ 857335 h 2601022"/>
              <a:gd name="connsiteX4374" fmla="*/ 1158444 w 10001500"/>
              <a:gd name="connsiteY4374" fmla="*/ 852152 h 2601022"/>
              <a:gd name="connsiteX4375" fmla="*/ 1150022 w 10001500"/>
              <a:gd name="connsiteY4375" fmla="*/ 860250 h 2601022"/>
              <a:gd name="connsiteX4376" fmla="*/ 1145486 w 10001500"/>
              <a:gd name="connsiteY4376" fmla="*/ 870292 h 2601022"/>
              <a:gd name="connsiteX4377" fmla="*/ 1150669 w 10001500"/>
              <a:gd name="connsiteY4377" fmla="*/ 872884 h 2601022"/>
              <a:gd name="connsiteX4378" fmla="*/ 1168810 w 10001500"/>
              <a:gd name="connsiteY4378" fmla="*/ 891025 h 2601022"/>
              <a:gd name="connsiteX4379" fmla="*/ 1168810 w 10001500"/>
              <a:gd name="connsiteY4379" fmla="*/ 914350 h 2601022"/>
              <a:gd name="connsiteX4380" fmla="*/ 1150669 w 10001500"/>
              <a:gd name="connsiteY4380" fmla="*/ 891025 h 2601022"/>
              <a:gd name="connsiteX4381" fmla="*/ 1141599 w 10001500"/>
              <a:gd name="connsiteY4381" fmla="*/ 886814 h 2601022"/>
              <a:gd name="connsiteX4382" fmla="*/ 1132528 w 10001500"/>
              <a:gd name="connsiteY4382" fmla="*/ 880659 h 2601022"/>
              <a:gd name="connsiteX4383" fmla="*/ 1125401 w 10001500"/>
              <a:gd name="connsiteY4383" fmla="*/ 878715 h 2601022"/>
              <a:gd name="connsiteX4384" fmla="*/ 1122162 w 10001500"/>
              <a:gd name="connsiteY4384" fmla="*/ 872884 h 2601022"/>
              <a:gd name="connsiteX4385" fmla="*/ 1122162 w 10001500"/>
              <a:gd name="connsiteY4385" fmla="*/ 863490 h 2601022"/>
              <a:gd name="connsiteX4386" fmla="*/ 1114387 w 10001500"/>
              <a:gd name="connsiteY4386" fmla="*/ 859926 h 2601022"/>
              <a:gd name="connsiteX4387" fmla="*/ 1109204 w 10001500"/>
              <a:gd name="connsiteY4387" fmla="*/ 842433 h 2601022"/>
              <a:gd name="connsiteX4388" fmla="*/ 1104021 w 10001500"/>
              <a:gd name="connsiteY4388" fmla="*/ 821053 h 2601022"/>
              <a:gd name="connsiteX4389" fmla="*/ 1106612 w 10001500"/>
              <a:gd name="connsiteY4389" fmla="*/ 808094 h 2601022"/>
              <a:gd name="connsiteX4390" fmla="*/ 1085879 w 10001500"/>
              <a:gd name="connsiteY4390" fmla="*/ 797728 h 2601022"/>
              <a:gd name="connsiteX4391" fmla="*/ 1087175 w 10001500"/>
              <a:gd name="connsiteY4391" fmla="*/ 782502 h 2601022"/>
              <a:gd name="connsiteX4392" fmla="*/ 1080696 w 10001500"/>
              <a:gd name="connsiteY4392" fmla="*/ 769221 h 2601022"/>
              <a:gd name="connsiteX4393" fmla="*/ 1065146 w 10001500"/>
              <a:gd name="connsiteY4393" fmla="*/ 740713 h 2601022"/>
              <a:gd name="connsiteX4394" fmla="*/ 1068062 w 10001500"/>
              <a:gd name="connsiteY4394" fmla="*/ 700543 h 2601022"/>
              <a:gd name="connsiteX4395" fmla="*/ 1072921 w 10001500"/>
              <a:gd name="connsiteY4395" fmla="*/ 660373 h 2601022"/>
              <a:gd name="connsiteX4396" fmla="*/ 1083288 w 10001500"/>
              <a:gd name="connsiteY4396" fmla="*/ 647415 h 2601022"/>
              <a:gd name="connsiteX4397" fmla="*/ 1096893 w 10001500"/>
              <a:gd name="connsiteY4397" fmla="*/ 618584 h 2601022"/>
              <a:gd name="connsiteX4398" fmla="*/ 1114387 w 10001500"/>
              <a:gd name="connsiteY4398" fmla="*/ 580034 h 2601022"/>
              <a:gd name="connsiteX4399" fmla="*/ 1117951 w 10001500"/>
              <a:gd name="connsiteY4399" fmla="*/ 566104 h 2601022"/>
              <a:gd name="connsiteX4400" fmla="*/ 1127346 w 10001500"/>
              <a:gd name="connsiteY4400" fmla="*/ 554118 h 2601022"/>
              <a:gd name="connsiteX4401" fmla="*/ 1142894 w 10001500"/>
              <a:gd name="connsiteY4401" fmla="*/ 530793 h 2601022"/>
              <a:gd name="connsiteX4402" fmla="*/ 1158120 w 10001500"/>
              <a:gd name="connsiteY4402" fmla="*/ 527554 h 2601022"/>
              <a:gd name="connsiteX4403" fmla="*/ 1171402 w 10001500"/>
              <a:gd name="connsiteY4403" fmla="*/ 520427 h 2601022"/>
              <a:gd name="connsiteX4404" fmla="*/ 1153261 w 10001500"/>
              <a:gd name="connsiteY4404" fmla="*/ 507469 h 2601022"/>
              <a:gd name="connsiteX4405" fmla="*/ 1173345 w 10001500"/>
              <a:gd name="connsiteY4405" fmla="*/ 505525 h 2601022"/>
              <a:gd name="connsiteX4406" fmla="*/ 1189543 w 10001500"/>
              <a:gd name="connsiteY4406" fmla="*/ 499694 h 2601022"/>
              <a:gd name="connsiteX4407" fmla="*/ 1184360 w 10001500"/>
              <a:gd name="connsiteY4407" fmla="*/ 499694 h 2601022"/>
              <a:gd name="connsiteX4408" fmla="*/ 1220966 w 10001500"/>
              <a:gd name="connsiteY4408" fmla="*/ 466652 h 2601022"/>
              <a:gd name="connsiteX4409" fmla="*/ 1251742 w 10001500"/>
              <a:gd name="connsiteY4409" fmla="*/ 429721 h 2601022"/>
              <a:gd name="connsiteX4410" fmla="*/ 1277334 w 10001500"/>
              <a:gd name="connsiteY4410" fmla="*/ 420651 h 2601022"/>
              <a:gd name="connsiteX4411" fmla="*/ 1300982 w 10001500"/>
              <a:gd name="connsiteY4411" fmla="*/ 411580 h 2601022"/>
              <a:gd name="connsiteX4412" fmla="*/ 1324306 w 10001500"/>
              <a:gd name="connsiteY4412" fmla="*/ 388256 h 2601022"/>
              <a:gd name="connsiteX4413" fmla="*/ 1365124 w 10001500"/>
              <a:gd name="connsiteY4413" fmla="*/ 369791 h 2601022"/>
              <a:gd name="connsiteX4414" fmla="*/ 1402054 w 10001500"/>
              <a:gd name="connsiteY4414" fmla="*/ 341607 h 2601022"/>
              <a:gd name="connsiteX4415" fmla="*/ 1453562 w 10001500"/>
              <a:gd name="connsiteY4415" fmla="*/ 328001 h 2601022"/>
              <a:gd name="connsiteX4416" fmla="*/ 1503126 w 10001500"/>
              <a:gd name="connsiteY4416" fmla="*/ 302733 h 2601022"/>
              <a:gd name="connsiteX4417" fmla="*/ 1521591 w 10001500"/>
              <a:gd name="connsiteY4417" fmla="*/ 299817 h 2601022"/>
              <a:gd name="connsiteX4418" fmla="*/ 1542000 w 10001500"/>
              <a:gd name="connsiteY4418" fmla="*/ 294958 h 2601022"/>
              <a:gd name="connsiteX4419" fmla="*/ 1559494 w 10001500"/>
              <a:gd name="connsiteY4419" fmla="*/ 283620 h 2601022"/>
              <a:gd name="connsiteX4420" fmla="*/ 1580874 w 10001500"/>
              <a:gd name="connsiteY4420" fmla="*/ 274225 h 2601022"/>
              <a:gd name="connsiteX4421" fmla="*/ 1616833 w 10001500"/>
              <a:gd name="connsiteY4421" fmla="*/ 275197 h 2601022"/>
              <a:gd name="connsiteX4422" fmla="*/ 1666398 w 10001500"/>
              <a:gd name="connsiteY4422" fmla="*/ 258676 h 2601022"/>
              <a:gd name="connsiteX4423" fmla="*/ 1676116 w 10001500"/>
              <a:gd name="connsiteY4423" fmla="*/ 256732 h 2601022"/>
              <a:gd name="connsiteX4424" fmla="*/ 1681947 w 10001500"/>
              <a:gd name="connsiteY4424" fmla="*/ 250901 h 2601022"/>
              <a:gd name="connsiteX4425" fmla="*/ 1681947 w 10001500"/>
              <a:gd name="connsiteY4425" fmla="*/ 248309 h 2601022"/>
              <a:gd name="connsiteX4426" fmla="*/ 1759694 w 10001500"/>
              <a:gd name="connsiteY4426" fmla="*/ 250901 h 2601022"/>
              <a:gd name="connsiteX4427" fmla="*/ 1780427 w 10001500"/>
              <a:gd name="connsiteY4427" fmla="*/ 237943 h 2601022"/>
              <a:gd name="connsiteX4428" fmla="*/ 1799540 w 10001500"/>
              <a:gd name="connsiteY4428" fmla="*/ 237943 h 2601022"/>
              <a:gd name="connsiteX4429" fmla="*/ 1816710 w 10001500"/>
              <a:gd name="connsiteY4429" fmla="*/ 230168 h 2601022"/>
              <a:gd name="connsiteX4430" fmla="*/ 1852668 w 10001500"/>
              <a:gd name="connsiteY4430" fmla="*/ 218830 h 2601022"/>
              <a:gd name="connsiteX4431" fmla="*/ 1886683 w 10001500"/>
              <a:gd name="connsiteY4431" fmla="*/ 201661 h 2601022"/>
              <a:gd name="connsiteX4432" fmla="*/ 1922965 w 10001500"/>
              <a:gd name="connsiteY4432" fmla="*/ 204252 h 2601022"/>
              <a:gd name="connsiteX4433" fmla="*/ 1967670 w 10001500"/>
              <a:gd name="connsiteY4433" fmla="*/ 190647 h 2601022"/>
              <a:gd name="connsiteX4434" fmla="*/ 2016264 w 10001500"/>
              <a:gd name="connsiteY4434" fmla="*/ 196478 h 2601022"/>
              <a:gd name="connsiteX4435" fmla="*/ 2036995 w 10001500"/>
              <a:gd name="connsiteY4435" fmla="*/ 186111 h 2601022"/>
              <a:gd name="connsiteX4436" fmla="*/ 2047362 w 10001500"/>
              <a:gd name="connsiteY4436" fmla="*/ 199069 h 2601022"/>
              <a:gd name="connsiteX4437" fmla="*/ 2057728 w 10001500"/>
              <a:gd name="connsiteY4437" fmla="*/ 199069 h 2601022"/>
              <a:gd name="connsiteX4438" fmla="*/ 2083320 w 10001500"/>
              <a:gd name="connsiteY4438" fmla="*/ 188055 h 2601022"/>
              <a:gd name="connsiteX4439" fmla="*/ 2122518 w 10001500"/>
              <a:gd name="connsiteY4439" fmla="*/ 180928 h 2601022"/>
              <a:gd name="connsiteX4440" fmla="*/ 8975349 w 10001500"/>
              <a:gd name="connsiteY4440" fmla="*/ 0 h 2601022"/>
              <a:gd name="connsiteX4441" fmla="*/ 8983991 w 10001500"/>
              <a:gd name="connsiteY4441" fmla="*/ 0 h 2601022"/>
              <a:gd name="connsiteX4442" fmla="*/ 8942944 w 10001500"/>
              <a:gd name="connsiteY4442" fmla="*/ 62649 h 2601022"/>
              <a:gd name="connsiteX4443" fmla="*/ 8915670 w 10001500"/>
              <a:gd name="connsiteY4443" fmla="*/ 122598 h 2601022"/>
              <a:gd name="connsiteX4444" fmla="*/ 8873814 w 10001500"/>
              <a:gd name="connsiteY4444" fmla="*/ 179307 h 2601022"/>
              <a:gd name="connsiteX4445" fmla="*/ 8875975 w 10001500"/>
              <a:gd name="connsiteY4445" fmla="*/ 179307 h 2601022"/>
              <a:gd name="connsiteX4446" fmla="*/ 8898118 w 10001500"/>
              <a:gd name="connsiteY4446" fmla="*/ 156893 h 2601022"/>
              <a:gd name="connsiteX4447" fmla="*/ 8923502 w 10001500"/>
              <a:gd name="connsiteY4447" fmla="*/ 136100 h 2601022"/>
              <a:gd name="connsiteX4448" fmla="*/ 8934303 w 10001500"/>
              <a:gd name="connsiteY4448" fmla="*/ 131779 h 2601022"/>
              <a:gd name="connsiteX4449" fmla="*/ 8924312 w 10001500"/>
              <a:gd name="connsiteY4449" fmla="*/ 143121 h 2601022"/>
              <a:gd name="connsiteX4450" fmla="*/ 8919181 w 10001500"/>
              <a:gd name="connsiteY4450" fmla="*/ 157703 h 2601022"/>
              <a:gd name="connsiteX4451" fmla="*/ 8919181 w 10001500"/>
              <a:gd name="connsiteY4451" fmla="*/ 159864 h 2601022"/>
              <a:gd name="connsiteX4452" fmla="*/ 8906219 w 10001500"/>
              <a:gd name="connsiteY4452" fmla="*/ 174986 h 2601022"/>
              <a:gd name="connsiteX4453" fmla="*/ 8910540 w 10001500"/>
              <a:gd name="connsiteY4453" fmla="*/ 181467 h 2601022"/>
              <a:gd name="connsiteX4454" fmla="*/ 8904059 w 10001500"/>
              <a:gd name="connsiteY4454" fmla="*/ 194429 h 2601022"/>
              <a:gd name="connsiteX4455" fmla="*/ 8904059 w 10001500"/>
              <a:gd name="connsiteY4455" fmla="*/ 205230 h 2601022"/>
              <a:gd name="connsiteX4456" fmla="*/ 8880295 w 10001500"/>
              <a:gd name="connsiteY4456" fmla="*/ 235475 h 2601022"/>
              <a:gd name="connsiteX4457" fmla="*/ 8878135 w 10001500"/>
              <a:gd name="connsiteY4457" fmla="*/ 261399 h 2601022"/>
              <a:gd name="connsiteX4458" fmla="*/ 8852211 w 10001500"/>
              <a:gd name="connsiteY4458" fmla="*/ 278681 h 2601022"/>
              <a:gd name="connsiteX4459" fmla="*/ 8845730 w 10001500"/>
              <a:gd name="connsiteY4459" fmla="*/ 305685 h 2601022"/>
              <a:gd name="connsiteX4460" fmla="*/ 8839249 w 10001500"/>
              <a:gd name="connsiteY4460" fmla="*/ 332689 h 2601022"/>
              <a:gd name="connsiteX4461" fmla="*/ 8839249 w 10001500"/>
              <a:gd name="connsiteY4461" fmla="*/ 347811 h 2601022"/>
              <a:gd name="connsiteX4462" fmla="*/ 8843570 w 10001500"/>
              <a:gd name="connsiteY4462" fmla="*/ 339170 h 2601022"/>
              <a:gd name="connsiteX4463" fmla="*/ 8860582 w 10001500"/>
              <a:gd name="connsiteY4463" fmla="*/ 324588 h 2601022"/>
              <a:gd name="connsiteX4464" fmla="*/ 8869494 w 10001500"/>
              <a:gd name="connsiteY4464" fmla="*/ 300284 h 2601022"/>
              <a:gd name="connsiteX4465" fmla="*/ 8867334 w 10001500"/>
              <a:gd name="connsiteY4465" fmla="*/ 291643 h 2601022"/>
              <a:gd name="connsiteX4466" fmla="*/ 8871654 w 10001500"/>
              <a:gd name="connsiteY4466" fmla="*/ 278681 h 2601022"/>
              <a:gd name="connsiteX4467" fmla="*/ 8882456 w 10001500"/>
              <a:gd name="connsiteY4467" fmla="*/ 278411 h 2601022"/>
              <a:gd name="connsiteX4468" fmla="*/ 8893257 w 10001500"/>
              <a:gd name="connsiteY4468" fmla="*/ 276521 h 2601022"/>
              <a:gd name="connsiteX4469" fmla="*/ 8935113 w 10001500"/>
              <a:gd name="connsiteY4469" fmla="*/ 222243 h 2601022"/>
              <a:gd name="connsiteX4470" fmla="*/ 8981830 w 10001500"/>
              <a:gd name="connsiteY4470" fmla="*/ 172826 h 2601022"/>
              <a:gd name="connsiteX4471" fmla="*/ 9003973 w 10001500"/>
              <a:gd name="connsiteY4471" fmla="*/ 138260 h 2601022"/>
              <a:gd name="connsiteX4472" fmla="*/ 9035838 w 10001500"/>
              <a:gd name="connsiteY4472" fmla="*/ 110176 h 2601022"/>
              <a:gd name="connsiteX4473" fmla="*/ 9037998 w 10001500"/>
              <a:gd name="connsiteY4473" fmla="*/ 112337 h 2601022"/>
              <a:gd name="connsiteX4474" fmla="*/ 9028817 w 10001500"/>
              <a:gd name="connsiteY4474" fmla="*/ 129349 h 2601022"/>
              <a:gd name="connsiteX4475" fmla="*/ 9016395 w 10001500"/>
              <a:gd name="connsiteY4475" fmla="*/ 144742 h 2601022"/>
              <a:gd name="connsiteX4476" fmla="*/ 9008564 w 10001500"/>
              <a:gd name="connsiteY4476" fmla="*/ 171476 h 2601022"/>
              <a:gd name="connsiteX4477" fmla="*/ 8992632 w 10001500"/>
              <a:gd name="connsiteY4477" fmla="*/ 196589 h 2601022"/>
              <a:gd name="connsiteX4478" fmla="*/ 8995602 w 10001500"/>
              <a:gd name="connsiteY4478" fmla="*/ 210631 h 2601022"/>
              <a:gd name="connsiteX4479" fmla="*/ 8983991 w 10001500"/>
              <a:gd name="connsiteY4479" fmla="*/ 224673 h 2601022"/>
              <a:gd name="connsiteX4480" fmla="*/ 8986421 w 10001500"/>
              <a:gd name="connsiteY4480" fmla="*/ 226563 h 2601022"/>
              <a:gd name="connsiteX4481" fmla="*/ 8990472 w 10001500"/>
              <a:gd name="connsiteY4481" fmla="*/ 226833 h 2601022"/>
              <a:gd name="connsiteX4482" fmla="*/ 8988311 w 10001500"/>
              <a:gd name="connsiteY4482" fmla="*/ 252757 h 2601022"/>
              <a:gd name="connsiteX4483" fmla="*/ 8996412 w 10001500"/>
              <a:gd name="connsiteY4483" fmla="*/ 254648 h 2601022"/>
              <a:gd name="connsiteX4484" fmla="*/ 9001273 w 10001500"/>
              <a:gd name="connsiteY4484" fmla="*/ 261399 h 2601022"/>
              <a:gd name="connsiteX4485" fmla="*/ 8981830 w 10001500"/>
              <a:gd name="connsiteY4485" fmla="*/ 283002 h 2601022"/>
              <a:gd name="connsiteX4486" fmla="*/ 8979670 w 10001500"/>
              <a:gd name="connsiteY4486" fmla="*/ 289482 h 2601022"/>
              <a:gd name="connsiteX4487" fmla="*/ 8979670 w 10001500"/>
              <a:gd name="connsiteY4487" fmla="*/ 291643 h 2601022"/>
              <a:gd name="connsiteX4488" fmla="*/ 8996952 w 10001500"/>
              <a:gd name="connsiteY4488" fmla="*/ 270040 h 2601022"/>
              <a:gd name="connsiteX4489" fmla="*/ 9007754 w 10001500"/>
              <a:gd name="connsiteY4489" fmla="*/ 267880 h 2601022"/>
              <a:gd name="connsiteX4490" fmla="*/ 9005594 w 10001500"/>
              <a:gd name="connsiteY4490" fmla="*/ 265989 h 2601022"/>
              <a:gd name="connsiteX4491" fmla="*/ 9003433 w 10001500"/>
              <a:gd name="connsiteY4491" fmla="*/ 265719 h 2601022"/>
              <a:gd name="connsiteX4492" fmla="*/ 9014235 w 10001500"/>
              <a:gd name="connsiteY4492" fmla="*/ 252757 h 2601022"/>
              <a:gd name="connsiteX4493" fmla="*/ 9024496 w 10001500"/>
              <a:gd name="connsiteY4493" fmla="*/ 256268 h 2601022"/>
              <a:gd name="connsiteX4494" fmla="*/ 9031517 w 10001500"/>
              <a:gd name="connsiteY4494" fmla="*/ 261399 h 2601022"/>
              <a:gd name="connsiteX4495" fmla="*/ 9050960 w 10001500"/>
              <a:gd name="connsiteY4495" fmla="*/ 259238 h 2601022"/>
              <a:gd name="connsiteX4496" fmla="*/ 9067973 w 10001500"/>
              <a:gd name="connsiteY4496" fmla="*/ 265989 h 2601022"/>
              <a:gd name="connsiteX4497" fmla="*/ 9083365 w 10001500"/>
              <a:gd name="connsiteY4497" fmla="*/ 274360 h 2601022"/>
              <a:gd name="connsiteX4498" fmla="*/ 9063922 w 10001500"/>
              <a:gd name="connsiteY4498" fmla="*/ 298124 h 2601022"/>
              <a:gd name="connsiteX4499" fmla="*/ 9085796 w 10001500"/>
              <a:gd name="connsiteY4499" fmla="*/ 304065 h 2601022"/>
              <a:gd name="connsiteX4500" fmla="*/ 9102808 w 10001500"/>
              <a:gd name="connsiteY4500" fmla="*/ 313246 h 2601022"/>
              <a:gd name="connsiteX4501" fmla="*/ 9098488 w 10001500"/>
              <a:gd name="connsiteY4501" fmla="*/ 319727 h 2601022"/>
              <a:gd name="connsiteX4502" fmla="*/ 9096327 w 10001500"/>
              <a:gd name="connsiteY4502" fmla="*/ 324048 h 2601022"/>
              <a:gd name="connsiteX4503" fmla="*/ 9212174 w 10001500"/>
              <a:gd name="connsiteY4503" fmla="*/ 312976 h 2601022"/>
              <a:gd name="connsiteX4504" fmla="*/ 9329641 w 10001500"/>
              <a:gd name="connsiteY4504" fmla="*/ 313246 h 2601022"/>
              <a:gd name="connsiteX4505" fmla="*/ 9565116 w 10001500"/>
              <a:gd name="connsiteY4505" fmla="*/ 313246 h 2601022"/>
              <a:gd name="connsiteX4506" fmla="*/ 9611563 w 10001500"/>
              <a:gd name="connsiteY4506" fmla="*/ 321888 h 2601022"/>
              <a:gd name="connsiteX4507" fmla="*/ 9658010 w 10001500"/>
              <a:gd name="connsiteY4507" fmla="*/ 330529 h 2601022"/>
              <a:gd name="connsiteX4508" fmla="*/ 9714338 w 10001500"/>
              <a:gd name="connsiteY4508" fmla="*/ 327168 h 2601022"/>
              <a:gd name="connsiteX4509" fmla="*/ 9791789 w 10001500"/>
              <a:gd name="connsiteY4509" fmla="*/ 326688 h 2601022"/>
              <a:gd name="connsiteX4510" fmla="*/ 9830835 w 10001500"/>
              <a:gd name="connsiteY4510" fmla="*/ 343490 h 2601022"/>
              <a:gd name="connsiteX4511" fmla="*/ 9830835 w 10001500"/>
              <a:gd name="connsiteY4511" fmla="*/ 347811 h 2601022"/>
              <a:gd name="connsiteX4512" fmla="*/ 9902125 w 10001500"/>
              <a:gd name="connsiteY4512" fmla="*/ 341330 h 2601022"/>
              <a:gd name="connsiteX4513" fmla="*/ 9904826 w 10001500"/>
              <a:gd name="connsiteY4513" fmla="*/ 346191 h 2601022"/>
              <a:gd name="connsiteX4514" fmla="*/ 9910766 w 10001500"/>
              <a:gd name="connsiteY4514" fmla="*/ 347811 h 2601022"/>
              <a:gd name="connsiteX4515" fmla="*/ 9927779 w 10001500"/>
              <a:gd name="connsiteY4515" fmla="*/ 345111 h 2601022"/>
              <a:gd name="connsiteX4516" fmla="*/ 9943172 w 10001500"/>
              <a:gd name="connsiteY4516" fmla="*/ 339170 h 2601022"/>
              <a:gd name="connsiteX4517" fmla="*/ 9947492 w 10001500"/>
              <a:gd name="connsiteY4517" fmla="*/ 347811 h 2601022"/>
              <a:gd name="connsiteX4518" fmla="*/ 9951813 w 10001500"/>
              <a:gd name="connsiteY4518" fmla="*/ 356453 h 2601022"/>
              <a:gd name="connsiteX4519" fmla="*/ 9911847 w 10001500"/>
              <a:gd name="connsiteY4519" fmla="*/ 356182 h 2601022"/>
              <a:gd name="connsiteX4520" fmla="*/ 9884843 w 10001500"/>
              <a:gd name="connsiteY4520" fmla="*/ 360773 h 2601022"/>
              <a:gd name="connsiteX4521" fmla="*/ 9892674 w 10001500"/>
              <a:gd name="connsiteY4521" fmla="*/ 364554 h 2601022"/>
              <a:gd name="connsiteX4522" fmla="*/ 9902125 w 10001500"/>
              <a:gd name="connsiteY4522" fmla="*/ 365094 h 2601022"/>
              <a:gd name="connsiteX4523" fmla="*/ 9905906 w 10001500"/>
              <a:gd name="connsiteY4523" fmla="*/ 373195 h 2601022"/>
              <a:gd name="connsiteX4524" fmla="*/ 9912927 w 10001500"/>
              <a:gd name="connsiteY4524" fmla="*/ 365094 h 2601022"/>
              <a:gd name="connsiteX4525" fmla="*/ 9920758 w 10001500"/>
              <a:gd name="connsiteY4525" fmla="*/ 371035 h 2601022"/>
              <a:gd name="connsiteX4526" fmla="*/ 9930209 w 10001500"/>
              <a:gd name="connsiteY4526" fmla="*/ 373735 h 2601022"/>
              <a:gd name="connsiteX4527" fmla="*/ 9934530 w 10001500"/>
              <a:gd name="connsiteY4527" fmla="*/ 369414 h 2601022"/>
              <a:gd name="connsiteX4528" fmla="*/ 9972066 w 10001500"/>
              <a:gd name="connsiteY4528" fmla="*/ 366714 h 2601022"/>
              <a:gd name="connsiteX4529" fmla="*/ 10001500 w 10001500"/>
              <a:gd name="connsiteY4529" fmla="*/ 373735 h 2601022"/>
              <a:gd name="connsiteX4530" fmla="*/ 9993939 w 10001500"/>
              <a:gd name="connsiteY4530" fmla="*/ 382916 h 2601022"/>
              <a:gd name="connsiteX4531" fmla="*/ 9999340 w 10001500"/>
              <a:gd name="connsiteY4531" fmla="*/ 388857 h 2601022"/>
              <a:gd name="connsiteX4532" fmla="*/ 9997180 w 10001500"/>
              <a:gd name="connsiteY4532" fmla="*/ 397499 h 2601022"/>
              <a:gd name="connsiteX4533" fmla="*/ 9982057 w 10001500"/>
              <a:gd name="connsiteY4533" fmla="*/ 397499 h 2601022"/>
              <a:gd name="connsiteX4534" fmla="*/ 9973146 w 10001500"/>
              <a:gd name="connsiteY4534" fmla="*/ 390747 h 2601022"/>
              <a:gd name="connsiteX4535" fmla="*/ 9962614 w 10001500"/>
              <a:gd name="connsiteY4535" fmla="*/ 388857 h 2601022"/>
              <a:gd name="connsiteX4536" fmla="*/ 9952352 w 10001500"/>
              <a:gd name="connsiteY4536" fmla="*/ 390747 h 2601022"/>
              <a:gd name="connsiteX4537" fmla="*/ 9945332 w 10001500"/>
              <a:gd name="connsiteY4537" fmla="*/ 397499 h 2601022"/>
              <a:gd name="connsiteX4538" fmla="*/ 9908606 w 10001500"/>
              <a:gd name="connsiteY4538" fmla="*/ 397499 h 2601022"/>
              <a:gd name="connsiteX4539" fmla="*/ 9858279 w 10001500"/>
              <a:gd name="connsiteY4539" fmla="*/ 386617 h 2601022"/>
              <a:gd name="connsiteX4540" fmla="*/ 9783948 w 10001500"/>
              <a:gd name="connsiteY4540" fmla="*/ 386777 h 2601022"/>
              <a:gd name="connsiteX4541" fmla="*/ 9729300 w 10001500"/>
              <a:gd name="connsiteY4541" fmla="*/ 388857 h 2601022"/>
              <a:gd name="connsiteX4542" fmla="*/ 9694735 w 10001500"/>
              <a:gd name="connsiteY4542" fmla="*/ 406140 h 2601022"/>
              <a:gd name="connsiteX4543" fmla="*/ 9666651 w 10001500"/>
              <a:gd name="connsiteY4543" fmla="*/ 403710 h 2601022"/>
              <a:gd name="connsiteX4544" fmla="*/ 9645048 w 10001500"/>
              <a:gd name="connsiteY4544" fmla="*/ 412621 h 2601022"/>
              <a:gd name="connsiteX4545" fmla="*/ 9634246 w 10001500"/>
              <a:gd name="connsiteY4545" fmla="*/ 413971 h 2601022"/>
              <a:gd name="connsiteX4546" fmla="*/ 9629925 w 10001500"/>
              <a:gd name="connsiteY4546" fmla="*/ 423422 h 2601022"/>
              <a:gd name="connsiteX4547" fmla="*/ 9643967 w 10001500"/>
              <a:gd name="connsiteY4547" fmla="*/ 427473 h 2601022"/>
              <a:gd name="connsiteX4548" fmla="*/ 9658010 w 10001500"/>
              <a:gd name="connsiteY4548" fmla="*/ 429903 h 2601022"/>
              <a:gd name="connsiteX4549" fmla="*/ 9679613 w 10001500"/>
              <a:gd name="connsiteY4549" fmla="*/ 425583 h 2601022"/>
              <a:gd name="connsiteX4550" fmla="*/ 9688254 w 10001500"/>
              <a:gd name="connsiteY4550" fmla="*/ 438544 h 2601022"/>
              <a:gd name="connsiteX4551" fmla="*/ 9687444 w 10001500"/>
              <a:gd name="connsiteY4551" fmla="*/ 445565 h 2601022"/>
              <a:gd name="connsiteX4552" fmla="*/ 9681773 w 10001500"/>
              <a:gd name="connsiteY4552" fmla="*/ 449346 h 2601022"/>
              <a:gd name="connsiteX4553" fmla="*/ 9669891 w 10001500"/>
              <a:gd name="connsiteY4553" fmla="*/ 443945 h 2601022"/>
              <a:gd name="connsiteX4554" fmla="*/ 9658010 w 10001500"/>
              <a:gd name="connsiteY4554" fmla="*/ 438544 h 2601022"/>
              <a:gd name="connsiteX4555" fmla="*/ 9654229 w 10001500"/>
              <a:gd name="connsiteY4555" fmla="*/ 442055 h 2601022"/>
              <a:gd name="connsiteX4556" fmla="*/ 9653689 w 10001500"/>
              <a:gd name="connsiteY4556" fmla="*/ 447186 h 2601022"/>
              <a:gd name="connsiteX4557" fmla="*/ 9556475 w 10001500"/>
              <a:gd name="connsiteY4557" fmla="*/ 447186 h 2601022"/>
              <a:gd name="connsiteX4558" fmla="*/ 9526230 w 10001500"/>
              <a:gd name="connsiteY4558" fmla="*/ 462308 h 2601022"/>
              <a:gd name="connsiteX4559" fmla="*/ 9424695 w 10001500"/>
              <a:gd name="connsiteY4559" fmla="*/ 462308 h 2601022"/>
              <a:gd name="connsiteX4560" fmla="*/ 9413894 w 10001500"/>
              <a:gd name="connsiteY4560" fmla="*/ 479591 h 2601022"/>
              <a:gd name="connsiteX4561" fmla="*/ 9409303 w 10001500"/>
              <a:gd name="connsiteY4561" fmla="*/ 473380 h 2601022"/>
              <a:gd name="connsiteX4562" fmla="*/ 9403092 w 10001500"/>
              <a:gd name="connsiteY4562" fmla="*/ 468789 h 2601022"/>
              <a:gd name="connsiteX4563" fmla="*/ 9399311 w 10001500"/>
              <a:gd name="connsiteY4563" fmla="*/ 473380 h 2601022"/>
              <a:gd name="connsiteX4564" fmla="*/ 9398772 w 10001500"/>
              <a:gd name="connsiteY4564" fmla="*/ 479591 h 2601022"/>
              <a:gd name="connsiteX4565" fmla="*/ 9370688 w 10001500"/>
              <a:gd name="connsiteY4565" fmla="*/ 483911 h 2601022"/>
              <a:gd name="connsiteX4566" fmla="*/ 9364206 w 10001500"/>
              <a:gd name="connsiteY4566" fmla="*/ 486072 h 2601022"/>
              <a:gd name="connsiteX4567" fmla="*/ 9371227 w 10001500"/>
              <a:gd name="connsiteY4567" fmla="*/ 487962 h 2601022"/>
              <a:gd name="connsiteX4568" fmla="*/ 9381489 w 10001500"/>
              <a:gd name="connsiteY4568" fmla="*/ 488232 h 2601022"/>
              <a:gd name="connsiteX4569" fmla="*/ 9411733 w 10001500"/>
              <a:gd name="connsiteY4569" fmla="*/ 488232 h 2601022"/>
              <a:gd name="connsiteX4570" fmla="*/ 9411733 w 10001500"/>
              <a:gd name="connsiteY4570" fmla="*/ 490392 h 2601022"/>
              <a:gd name="connsiteX4571" fmla="*/ 9389320 w 10001500"/>
              <a:gd name="connsiteY4571" fmla="*/ 507675 h 2601022"/>
              <a:gd name="connsiteX4572" fmla="*/ 9355565 w 10001500"/>
              <a:gd name="connsiteY4572" fmla="*/ 511995 h 2601022"/>
              <a:gd name="connsiteX4573" fmla="*/ 9321270 w 10001500"/>
              <a:gd name="connsiteY4573" fmla="*/ 511455 h 2601022"/>
              <a:gd name="connsiteX4574" fmla="*/ 9288595 w 10001500"/>
              <a:gd name="connsiteY4574" fmla="*/ 520637 h 2601022"/>
              <a:gd name="connsiteX4575" fmla="*/ 9234587 w 10001500"/>
              <a:gd name="connsiteY4575" fmla="*/ 520637 h 2601022"/>
              <a:gd name="connsiteX4576" fmla="*/ 9263752 w 10001500"/>
              <a:gd name="connsiteY4576" fmla="*/ 527928 h 2601022"/>
              <a:gd name="connsiteX4577" fmla="*/ 9299397 w 10001500"/>
              <a:gd name="connsiteY4577" fmla="*/ 520637 h 2601022"/>
              <a:gd name="connsiteX4578" fmla="*/ 9326941 w 10001500"/>
              <a:gd name="connsiteY4578" fmla="*/ 520096 h 2601022"/>
              <a:gd name="connsiteX4579" fmla="*/ 9351244 w 10001500"/>
              <a:gd name="connsiteY4579" fmla="*/ 529278 h 2601022"/>
              <a:gd name="connsiteX4580" fmla="*/ 9380409 w 10001500"/>
              <a:gd name="connsiteY4580" fmla="*/ 524957 h 2601022"/>
              <a:gd name="connsiteX4581" fmla="*/ 9409573 w 10001500"/>
              <a:gd name="connsiteY4581" fmla="*/ 520637 h 2601022"/>
              <a:gd name="connsiteX4582" fmla="*/ 9413894 w 10001500"/>
              <a:gd name="connsiteY4582" fmla="*/ 518476 h 2601022"/>
              <a:gd name="connsiteX4583" fmla="*/ 9416864 w 10001500"/>
              <a:gd name="connsiteY4583" fmla="*/ 512806 h 2601022"/>
              <a:gd name="connsiteX4584" fmla="*/ 9424695 w 10001500"/>
              <a:gd name="connsiteY4584" fmla="*/ 511995 h 2601022"/>
              <a:gd name="connsiteX4585" fmla="*/ 9443868 w 10001500"/>
              <a:gd name="connsiteY4585" fmla="*/ 512265 h 2601022"/>
              <a:gd name="connsiteX4586" fmla="*/ 9461420 w 10001500"/>
              <a:gd name="connsiteY4586" fmla="*/ 520637 h 2601022"/>
              <a:gd name="connsiteX4587" fmla="*/ 9443598 w 10001500"/>
              <a:gd name="connsiteY4587" fmla="*/ 532789 h 2601022"/>
              <a:gd name="connsiteX4588" fmla="*/ 9429016 w 10001500"/>
              <a:gd name="connsiteY4588" fmla="*/ 546560 h 2601022"/>
              <a:gd name="connsiteX4589" fmla="*/ 9410653 w 10001500"/>
              <a:gd name="connsiteY4589" fmla="*/ 550881 h 2601022"/>
              <a:gd name="connsiteX4590" fmla="*/ 9392290 w 10001500"/>
              <a:gd name="connsiteY4590" fmla="*/ 555202 h 2601022"/>
              <a:gd name="connsiteX4591" fmla="*/ 9365826 w 10001500"/>
              <a:gd name="connsiteY4591" fmla="*/ 554662 h 2601022"/>
              <a:gd name="connsiteX4592" fmla="*/ 9349084 w 10001500"/>
              <a:gd name="connsiteY4592" fmla="*/ 570324 h 2601022"/>
              <a:gd name="connsiteX4593" fmla="*/ 9417974 w 10001500"/>
              <a:gd name="connsiteY4593" fmla="*/ 568324 h 2601022"/>
              <a:gd name="connsiteX4594" fmla="*/ 9511348 w 10001500"/>
              <a:gd name="connsiteY4594" fmla="*/ 562963 h 2601022"/>
              <a:gd name="connsiteX4595" fmla="*/ 9562956 w 10001500"/>
              <a:gd name="connsiteY4595" fmla="*/ 555202 h 2601022"/>
              <a:gd name="connsiteX4596" fmla="*/ 9567006 w 10001500"/>
              <a:gd name="connsiteY4596" fmla="*/ 548451 h 2601022"/>
              <a:gd name="connsiteX4597" fmla="*/ 9575917 w 10001500"/>
              <a:gd name="connsiteY4597" fmla="*/ 546560 h 2601022"/>
              <a:gd name="connsiteX4598" fmla="*/ 9582398 w 10001500"/>
              <a:gd name="connsiteY4598" fmla="*/ 546560 h 2601022"/>
              <a:gd name="connsiteX4599" fmla="*/ 9590500 w 10001500"/>
              <a:gd name="connsiteY4599" fmla="*/ 553851 h 2601022"/>
              <a:gd name="connsiteX4600" fmla="*/ 9595360 w 10001500"/>
              <a:gd name="connsiteY4600" fmla="*/ 546560 h 2601022"/>
              <a:gd name="connsiteX4601" fmla="*/ 9612643 w 10001500"/>
              <a:gd name="connsiteY4601" fmla="*/ 553041 h 2601022"/>
              <a:gd name="connsiteX4602" fmla="*/ 9612643 w 10001500"/>
              <a:gd name="connsiteY4602" fmla="*/ 561683 h 2601022"/>
              <a:gd name="connsiteX4603" fmla="*/ 9598600 w 10001500"/>
              <a:gd name="connsiteY4603" fmla="*/ 571674 h 2601022"/>
              <a:gd name="connsiteX4604" fmla="*/ 9578078 w 10001500"/>
              <a:gd name="connsiteY4604" fmla="*/ 570324 h 2601022"/>
              <a:gd name="connsiteX4605" fmla="*/ 9565116 w 10001500"/>
              <a:gd name="connsiteY4605" fmla="*/ 578965 h 2601022"/>
              <a:gd name="connsiteX4606" fmla="*/ 9539192 w 10001500"/>
              <a:gd name="connsiteY4606" fmla="*/ 583286 h 2601022"/>
              <a:gd name="connsiteX4607" fmla="*/ 9571597 w 10001500"/>
              <a:gd name="connsiteY4607" fmla="*/ 596248 h 2601022"/>
              <a:gd name="connsiteX4608" fmla="*/ 9642888 w 10001500"/>
              <a:gd name="connsiteY4608" fmla="*/ 596248 h 2601022"/>
              <a:gd name="connsiteX4609" fmla="*/ 9655849 w 10001500"/>
              <a:gd name="connsiteY4609" fmla="*/ 587606 h 2601022"/>
              <a:gd name="connsiteX4610" fmla="*/ 9659900 w 10001500"/>
              <a:gd name="connsiteY4610" fmla="*/ 587336 h 2601022"/>
              <a:gd name="connsiteX4611" fmla="*/ 9662330 w 10001500"/>
              <a:gd name="connsiteY4611" fmla="*/ 585446 h 2601022"/>
              <a:gd name="connsiteX4612" fmla="*/ 9664221 w 10001500"/>
              <a:gd name="connsiteY4612" fmla="*/ 579775 h 2601022"/>
              <a:gd name="connsiteX4613" fmla="*/ 9670972 w 10001500"/>
              <a:gd name="connsiteY4613" fmla="*/ 578965 h 2601022"/>
              <a:gd name="connsiteX4614" fmla="*/ 9690144 w 10001500"/>
              <a:gd name="connsiteY4614" fmla="*/ 580046 h 2601022"/>
              <a:gd name="connsiteX4615" fmla="*/ 9707697 w 10001500"/>
              <a:gd name="connsiteY4615" fmla="*/ 587606 h 2601022"/>
              <a:gd name="connsiteX4616" fmla="*/ 9724169 w 10001500"/>
              <a:gd name="connsiteY4616" fmla="*/ 587067 h 2601022"/>
              <a:gd name="connsiteX4617" fmla="*/ 9735781 w 10001500"/>
              <a:gd name="connsiteY4617" fmla="*/ 596248 h 2601022"/>
              <a:gd name="connsiteX4618" fmla="*/ 9727140 w 10001500"/>
              <a:gd name="connsiteY4618" fmla="*/ 607049 h 2601022"/>
              <a:gd name="connsiteX4619" fmla="*/ 9709857 w 10001500"/>
              <a:gd name="connsiteY4619" fmla="*/ 604889 h 2601022"/>
              <a:gd name="connsiteX4620" fmla="*/ 9701216 w 10001500"/>
              <a:gd name="connsiteY4620" fmla="*/ 613530 h 2601022"/>
              <a:gd name="connsiteX4621" fmla="*/ 9640187 w 10001500"/>
              <a:gd name="connsiteY4621" fmla="*/ 608669 h 2601022"/>
              <a:gd name="connsiteX4622" fmla="*/ 9595360 w 10001500"/>
              <a:gd name="connsiteY4622" fmla="*/ 626492 h 2601022"/>
              <a:gd name="connsiteX4623" fmla="*/ 9582398 w 10001500"/>
              <a:gd name="connsiteY4623" fmla="*/ 639454 h 2601022"/>
              <a:gd name="connsiteX4624" fmla="*/ 9528120 w 10001500"/>
              <a:gd name="connsiteY4624" fmla="*/ 646205 h 2601022"/>
              <a:gd name="connsiteX4625" fmla="*/ 9478703 w 10001500"/>
              <a:gd name="connsiteY4625" fmla="*/ 654577 h 2601022"/>
              <a:gd name="connsiteX4626" fmla="*/ 9466011 w 10001500"/>
              <a:gd name="connsiteY4626" fmla="*/ 650256 h 2601022"/>
              <a:gd name="connsiteX4627" fmla="*/ 9454940 w 10001500"/>
              <a:gd name="connsiteY4627" fmla="*/ 645935 h 2601022"/>
              <a:gd name="connsiteX4628" fmla="*/ 9437657 w 10001500"/>
              <a:gd name="connsiteY4628" fmla="*/ 661057 h 2601022"/>
              <a:gd name="connsiteX4629" fmla="*/ 9415784 w 10001500"/>
              <a:gd name="connsiteY4629" fmla="*/ 656197 h 2601022"/>
              <a:gd name="connsiteX4630" fmla="*/ 9398772 w 10001500"/>
              <a:gd name="connsiteY4630" fmla="*/ 661057 h 2601022"/>
              <a:gd name="connsiteX4631" fmla="*/ 9326401 w 10001500"/>
              <a:gd name="connsiteY4631" fmla="*/ 658897 h 2601022"/>
              <a:gd name="connsiteX4632" fmla="*/ 9260511 w 10001500"/>
              <a:gd name="connsiteY4632" fmla="*/ 669698 h 2601022"/>
              <a:gd name="connsiteX4633" fmla="*/ 9232967 w 10001500"/>
              <a:gd name="connsiteY4633" fmla="*/ 669158 h 2601022"/>
              <a:gd name="connsiteX4634" fmla="*/ 9208663 w 10001500"/>
              <a:gd name="connsiteY4634" fmla="*/ 678340 h 2601022"/>
              <a:gd name="connsiteX4635" fmla="*/ 9164107 w 10001500"/>
              <a:gd name="connsiteY4635" fmla="*/ 682931 h 2601022"/>
              <a:gd name="connsiteX4636" fmla="*/ 9117930 w 10001500"/>
              <a:gd name="connsiteY4636" fmla="*/ 689141 h 2601022"/>
              <a:gd name="connsiteX4637" fmla="*/ 9100648 w 10001500"/>
              <a:gd name="connsiteY4637" fmla="*/ 697783 h 2601022"/>
              <a:gd name="connsiteX4638" fmla="*/ 9052040 w 10001500"/>
              <a:gd name="connsiteY4638" fmla="*/ 706424 h 2601022"/>
              <a:gd name="connsiteX4639" fmla="*/ 9042319 w 10001500"/>
              <a:gd name="connsiteY4639" fmla="*/ 760432 h 2601022"/>
              <a:gd name="connsiteX4640" fmla="*/ 9033678 w 10001500"/>
              <a:gd name="connsiteY4640" fmla="*/ 764752 h 2601022"/>
              <a:gd name="connsiteX4641" fmla="*/ 9025037 w 10001500"/>
              <a:gd name="connsiteY4641" fmla="*/ 777715 h 2601022"/>
              <a:gd name="connsiteX4642" fmla="*/ 9023146 w 10001500"/>
              <a:gd name="connsiteY4642" fmla="*/ 789326 h 2601022"/>
              <a:gd name="connsiteX4643" fmla="*/ 9016395 w 10001500"/>
              <a:gd name="connsiteY4643" fmla="*/ 799318 h 2601022"/>
              <a:gd name="connsiteX4644" fmla="*/ 9007754 w 10001500"/>
              <a:gd name="connsiteY4644" fmla="*/ 814440 h 2601022"/>
              <a:gd name="connsiteX4645" fmla="*/ 9006944 w 10001500"/>
              <a:gd name="connsiteY4645" fmla="*/ 824971 h 2601022"/>
              <a:gd name="connsiteX4646" fmla="*/ 9001273 w 10001500"/>
              <a:gd name="connsiteY4646" fmla="*/ 833883 h 2601022"/>
              <a:gd name="connsiteX4647" fmla="*/ 8988311 w 10001500"/>
              <a:gd name="connsiteY4647" fmla="*/ 846845 h 2601022"/>
              <a:gd name="connsiteX4648" fmla="*/ 8983991 w 10001500"/>
              <a:gd name="connsiteY4648" fmla="*/ 846845 h 2601022"/>
              <a:gd name="connsiteX4649" fmla="*/ 8956446 w 10001500"/>
              <a:gd name="connsiteY4649" fmla="*/ 910844 h 2601022"/>
              <a:gd name="connsiteX4650" fmla="*/ 8912700 w 10001500"/>
              <a:gd name="connsiteY4650" fmla="*/ 976464 h 2601022"/>
              <a:gd name="connsiteX4651" fmla="*/ 8918101 w 10001500"/>
              <a:gd name="connsiteY4651" fmla="*/ 981324 h 2601022"/>
              <a:gd name="connsiteX4652" fmla="*/ 8910540 w 10001500"/>
              <a:gd name="connsiteY4652" fmla="*/ 989426 h 2601022"/>
              <a:gd name="connsiteX4653" fmla="*/ 8911080 w 10001500"/>
              <a:gd name="connsiteY4653" fmla="*/ 1006708 h 2601022"/>
              <a:gd name="connsiteX4654" fmla="*/ 8901899 w 10001500"/>
              <a:gd name="connsiteY4654" fmla="*/ 1017510 h 2601022"/>
              <a:gd name="connsiteX4655" fmla="*/ 8866253 w 10001500"/>
              <a:gd name="connsiteY4655" fmla="*/ 1084479 h 2601022"/>
              <a:gd name="connsiteX4656" fmla="*/ 8830608 w 10001500"/>
              <a:gd name="connsiteY4656" fmla="*/ 1157931 h 2601022"/>
              <a:gd name="connsiteX4657" fmla="*/ 8821967 w 10001500"/>
              <a:gd name="connsiteY4657" fmla="*/ 1179804 h 2601022"/>
              <a:gd name="connsiteX4658" fmla="*/ 8806845 w 10001500"/>
              <a:gd name="connsiteY4658" fmla="*/ 1196816 h 2601022"/>
              <a:gd name="connsiteX4659" fmla="*/ 8799553 w 10001500"/>
              <a:gd name="connsiteY4659" fmla="*/ 1221390 h 2601022"/>
              <a:gd name="connsiteX4660" fmla="*/ 8780921 w 10001500"/>
              <a:gd name="connsiteY4660" fmla="*/ 1237862 h 2601022"/>
              <a:gd name="connsiteX4661" fmla="*/ 8770120 w 10001500"/>
              <a:gd name="connsiteY4661" fmla="*/ 1252984 h 2601022"/>
              <a:gd name="connsiteX4662" fmla="*/ 8765798 w 10001500"/>
              <a:gd name="connsiteY4662" fmla="*/ 1276748 h 2601022"/>
              <a:gd name="connsiteX4663" fmla="*/ 8749866 w 10001500"/>
              <a:gd name="connsiteY4663" fmla="*/ 1289440 h 2601022"/>
              <a:gd name="connsiteX4664" fmla="*/ 8742035 w 10001500"/>
              <a:gd name="connsiteY4664" fmla="*/ 1306992 h 2601022"/>
              <a:gd name="connsiteX4665" fmla="*/ 8735284 w 10001500"/>
              <a:gd name="connsiteY4665" fmla="*/ 1315903 h 2601022"/>
              <a:gd name="connsiteX4666" fmla="*/ 8733394 w 10001500"/>
              <a:gd name="connsiteY4666" fmla="*/ 1326435 h 2601022"/>
              <a:gd name="connsiteX4667" fmla="*/ 8732584 w 10001500"/>
              <a:gd name="connsiteY4667" fmla="*/ 1339937 h 2601022"/>
              <a:gd name="connsiteX4668" fmla="*/ 8720432 w 10001500"/>
              <a:gd name="connsiteY4668" fmla="*/ 1343718 h 2601022"/>
              <a:gd name="connsiteX4669" fmla="*/ 8706930 w 10001500"/>
              <a:gd name="connsiteY4669" fmla="*/ 1390975 h 2601022"/>
              <a:gd name="connsiteX4670" fmla="*/ 8690188 w 10001500"/>
              <a:gd name="connsiteY4670" fmla="*/ 1449573 h 2601022"/>
              <a:gd name="connsiteX4671" fmla="*/ 8675065 w 10001500"/>
              <a:gd name="connsiteY4671" fmla="*/ 1484139 h 2601022"/>
              <a:gd name="connsiteX4672" fmla="*/ 8668314 w 10001500"/>
              <a:gd name="connsiteY4672" fmla="*/ 1491159 h 2601022"/>
              <a:gd name="connsiteX4673" fmla="*/ 8666424 w 10001500"/>
              <a:gd name="connsiteY4673" fmla="*/ 1501421 h 2601022"/>
              <a:gd name="connsiteX4674" fmla="*/ 8655623 w 10001500"/>
              <a:gd name="connsiteY4674" fmla="*/ 1518703 h 2601022"/>
              <a:gd name="connsiteX4675" fmla="*/ 8638340 w 10001500"/>
              <a:gd name="connsiteY4675" fmla="*/ 1527345 h 2601022"/>
              <a:gd name="connsiteX4676" fmla="*/ 8634289 w 10001500"/>
              <a:gd name="connsiteY4676" fmla="*/ 1527885 h 2601022"/>
              <a:gd name="connsiteX4677" fmla="*/ 8631859 w 10001500"/>
              <a:gd name="connsiteY4677" fmla="*/ 1531665 h 2601022"/>
              <a:gd name="connsiteX4678" fmla="*/ 8634559 w 10001500"/>
              <a:gd name="connsiteY4678" fmla="*/ 1540036 h 2601022"/>
              <a:gd name="connsiteX4679" fmla="*/ 8640500 w 10001500"/>
              <a:gd name="connsiteY4679" fmla="*/ 1546788 h 2601022"/>
              <a:gd name="connsiteX4680" fmla="*/ 8621058 w 10001500"/>
              <a:gd name="connsiteY4680" fmla="*/ 1590534 h 2601022"/>
              <a:gd name="connsiteX4681" fmla="*/ 8595134 w 10001500"/>
              <a:gd name="connsiteY4681" fmla="*/ 1624559 h 2601022"/>
              <a:gd name="connsiteX4682" fmla="*/ 8595134 w 10001500"/>
              <a:gd name="connsiteY4682" fmla="*/ 1648322 h 2601022"/>
              <a:gd name="connsiteX4683" fmla="*/ 8580011 w 10001500"/>
              <a:gd name="connsiteY4683" fmla="*/ 1637521 h 2601022"/>
              <a:gd name="connsiteX4684" fmla="*/ 8578931 w 10001500"/>
              <a:gd name="connsiteY4684" fmla="*/ 1627799 h 2601022"/>
              <a:gd name="connsiteX4685" fmla="*/ 8571370 w 10001500"/>
              <a:gd name="connsiteY4685" fmla="*/ 1624559 h 2601022"/>
              <a:gd name="connsiteX4686" fmla="*/ 8564889 w 10001500"/>
              <a:gd name="connsiteY4686" fmla="*/ 1624559 h 2601022"/>
              <a:gd name="connsiteX4687" fmla="*/ 8560568 w 10001500"/>
              <a:gd name="connsiteY4687" fmla="*/ 1631580 h 2601022"/>
              <a:gd name="connsiteX4688" fmla="*/ 8556248 w 10001500"/>
              <a:gd name="connsiteY4688" fmla="*/ 1615918 h 2601022"/>
              <a:gd name="connsiteX4689" fmla="*/ 8580011 w 10001500"/>
              <a:gd name="connsiteY4689" fmla="*/ 1611597 h 2601022"/>
              <a:gd name="connsiteX4690" fmla="*/ 8616737 w 10001500"/>
              <a:gd name="connsiteY4690" fmla="*/ 1535986 h 2601022"/>
              <a:gd name="connsiteX4691" fmla="*/ 8613496 w 10001500"/>
              <a:gd name="connsiteY4691" fmla="*/ 1532475 h 2601022"/>
              <a:gd name="connsiteX4692" fmla="*/ 8623218 w 10001500"/>
              <a:gd name="connsiteY4692" fmla="*/ 1527345 h 2601022"/>
              <a:gd name="connsiteX4693" fmla="*/ 8636450 w 10001500"/>
              <a:gd name="connsiteY4693" fmla="*/ 1493860 h 2601022"/>
              <a:gd name="connsiteX4694" fmla="*/ 8651302 w 10001500"/>
              <a:gd name="connsiteY4694" fmla="*/ 1460375 h 2601022"/>
              <a:gd name="connsiteX4695" fmla="*/ 8668314 w 10001500"/>
              <a:gd name="connsiteY4695" fmla="*/ 1442822 h 2601022"/>
              <a:gd name="connsiteX4696" fmla="*/ 8664264 w 10001500"/>
              <a:gd name="connsiteY4696" fmla="*/ 1410687 h 2601022"/>
              <a:gd name="connsiteX4697" fmla="*/ 8659673 w 10001500"/>
              <a:gd name="connsiteY4697" fmla="*/ 1401506 h 2601022"/>
              <a:gd name="connsiteX4698" fmla="*/ 8666424 w 10001500"/>
              <a:gd name="connsiteY4698" fmla="*/ 1395565 h 2601022"/>
              <a:gd name="connsiteX4699" fmla="*/ 8666694 w 10001500"/>
              <a:gd name="connsiteY4699" fmla="*/ 1384494 h 2601022"/>
              <a:gd name="connsiteX4700" fmla="*/ 8675065 w 10001500"/>
              <a:gd name="connsiteY4700" fmla="*/ 1378283 h 2601022"/>
              <a:gd name="connsiteX4701" fmla="*/ 8683707 w 10001500"/>
              <a:gd name="connsiteY4701" fmla="*/ 1386924 h 2601022"/>
              <a:gd name="connsiteX4702" fmla="*/ 8671825 w 10001500"/>
              <a:gd name="connsiteY4702" fmla="*/ 1372342 h 2601022"/>
              <a:gd name="connsiteX4703" fmla="*/ 8666424 w 10001500"/>
              <a:gd name="connsiteY4703" fmla="*/ 1354519 h 2601022"/>
              <a:gd name="connsiteX4704" fmla="*/ 8681546 w 10001500"/>
              <a:gd name="connsiteY4704" fmla="*/ 1335077 h 2601022"/>
              <a:gd name="connsiteX4705" fmla="*/ 8698829 w 10001500"/>
              <a:gd name="connsiteY4705" fmla="*/ 1341557 h 2601022"/>
              <a:gd name="connsiteX4706" fmla="*/ 8703149 w 10001500"/>
              <a:gd name="connsiteY4706" fmla="*/ 1326435 h 2601022"/>
              <a:gd name="connsiteX4707" fmla="*/ 8707470 w 10001500"/>
              <a:gd name="connsiteY4707" fmla="*/ 1311313 h 2601022"/>
              <a:gd name="connsiteX4708" fmla="*/ 8722592 w 10001500"/>
              <a:gd name="connsiteY4708" fmla="*/ 1294030 h 2601022"/>
              <a:gd name="connsiteX4709" fmla="*/ 8720432 w 10001500"/>
              <a:gd name="connsiteY4709" fmla="*/ 1284579 h 2601022"/>
              <a:gd name="connsiteX4710" fmla="*/ 8718272 w 10001500"/>
              <a:gd name="connsiteY4710" fmla="*/ 1276748 h 2601022"/>
              <a:gd name="connsiteX4711" fmla="*/ 8716381 w 10001500"/>
              <a:gd name="connsiteY4711" fmla="*/ 1282149 h 2601022"/>
              <a:gd name="connsiteX4712" fmla="*/ 8716111 w 10001500"/>
              <a:gd name="connsiteY4712" fmla="*/ 1287549 h 2601022"/>
              <a:gd name="connsiteX4713" fmla="*/ 8694508 w 10001500"/>
              <a:gd name="connsiteY4713" fmla="*/ 1302671 h 2601022"/>
              <a:gd name="connsiteX4714" fmla="*/ 8683707 w 10001500"/>
              <a:gd name="connsiteY4714" fmla="*/ 1311313 h 2601022"/>
              <a:gd name="connsiteX4715" fmla="*/ 8683707 w 10001500"/>
              <a:gd name="connsiteY4715" fmla="*/ 1319954 h 2601022"/>
              <a:gd name="connsiteX4716" fmla="*/ 8677765 w 10001500"/>
              <a:gd name="connsiteY4716" fmla="*/ 1320764 h 2601022"/>
              <a:gd name="connsiteX4717" fmla="*/ 8675065 w 10001500"/>
              <a:gd name="connsiteY4717" fmla="*/ 1326435 h 2601022"/>
              <a:gd name="connsiteX4718" fmla="*/ 8666424 w 10001500"/>
              <a:gd name="connsiteY4718" fmla="*/ 1335077 h 2601022"/>
              <a:gd name="connsiteX4719" fmla="*/ 8662103 w 10001500"/>
              <a:gd name="connsiteY4719" fmla="*/ 1348038 h 2601022"/>
              <a:gd name="connsiteX4720" fmla="*/ 8657783 w 10001500"/>
              <a:gd name="connsiteY4720" fmla="*/ 1361000 h 2601022"/>
              <a:gd name="connsiteX4721" fmla="*/ 8648061 w 10001500"/>
              <a:gd name="connsiteY4721" fmla="*/ 1381523 h 2601022"/>
              <a:gd name="connsiteX4722" fmla="*/ 8631859 w 10001500"/>
              <a:gd name="connsiteY4722" fmla="*/ 1402046 h 2601022"/>
              <a:gd name="connsiteX4723" fmla="*/ 8621868 w 10001500"/>
              <a:gd name="connsiteY4723" fmla="*/ 1423919 h 2601022"/>
              <a:gd name="connsiteX4724" fmla="*/ 8616737 w 10001500"/>
              <a:gd name="connsiteY4724" fmla="*/ 1447413 h 2601022"/>
              <a:gd name="connsiteX4725" fmla="*/ 8607555 w 10001500"/>
              <a:gd name="connsiteY4725" fmla="*/ 1468476 h 2601022"/>
              <a:gd name="connsiteX4726" fmla="*/ 8601615 w 10001500"/>
              <a:gd name="connsiteY4726" fmla="*/ 1492780 h 2601022"/>
              <a:gd name="connsiteX4727" fmla="*/ 8592973 w 10001500"/>
              <a:gd name="connsiteY4727" fmla="*/ 1499261 h 2601022"/>
              <a:gd name="connsiteX4728" fmla="*/ 8585952 w 10001500"/>
              <a:gd name="connsiteY4728" fmla="*/ 1515193 h 2601022"/>
              <a:gd name="connsiteX4729" fmla="*/ 8575691 w 10001500"/>
              <a:gd name="connsiteY4729" fmla="*/ 1529505 h 2601022"/>
              <a:gd name="connsiteX4730" fmla="*/ 8585142 w 10001500"/>
              <a:gd name="connsiteY4730" fmla="*/ 1534906 h 2601022"/>
              <a:gd name="connsiteX4731" fmla="*/ 8592973 w 10001500"/>
              <a:gd name="connsiteY4731" fmla="*/ 1540306 h 2601022"/>
              <a:gd name="connsiteX4732" fmla="*/ 8590813 w 10001500"/>
              <a:gd name="connsiteY4732" fmla="*/ 1542197 h 2601022"/>
              <a:gd name="connsiteX4733" fmla="*/ 8588652 w 10001500"/>
              <a:gd name="connsiteY4733" fmla="*/ 1542467 h 2601022"/>
              <a:gd name="connsiteX4734" fmla="*/ 8536805 w 10001500"/>
              <a:gd name="connsiteY4734" fmla="*/ 1615918 h 2601022"/>
              <a:gd name="connsiteX4735" fmla="*/ 8530054 w 10001500"/>
              <a:gd name="connsiteY4735" fmla="*/ 1624559 h 2601022"/>
              <a:gd name="connsiteX4736" fmla="*/ 8521683 w 10001500"/>
              <a:gd name="connsiteY4736" fmla="*/ 1633200 h 2601022"/>
              <a:gd name="connsiteX4737" fmla="*/ 8538965 w 10001500"/>
              <a:gd name="connsiteY4737" fmla="*/ 1635361 h 2601022"/>
              <a:gd name="connsiteX4738" fmla="*/ 8547606 w 10001500"/>
              <a:gd name="connsiteY4738" fmla="*/ 1646162 h 2601022"/>
              <a:gd name="connsiteX4739" fmla="*/ 8543556 w 10001500"/>
              <a:gd name="connsiteY4739" fmla="*/ 1654803 h 2601022"/>
              <a:gd name="connsiteX4740" fmla="*/ 8534645 w 10001500"/>
              <a:gd name="connsiteY4740" fmla="*/ 1656964 h 2601022"/>
              <a:gd name="connsiteX4741" fmla="*/ 8532485 w 10001500"/>
              <a:gd name="connsiteY4741" fmla="*/ 1656964 h 2601022"/>
              <a:gd name="connsiteX4742" fmla="*/ 8532754 w 10001500"/>
              <a:gd name="connsiteY4742" fmla="*/ 1672086 h 2601022"/>
              <a:gd name="connsiteX4743" fmla="*/ 8521683 w 10001500"/>
              <a:gd name="connsiteY4743" fmla="*/ 1680727 h 2601022"/>
              <a:gd name="connsiteX4744" fmla="*/ 8530324 w 10001500"/>
              <a:gd name="connsiteY4744" fmla="*/ 1689368 h 2601022"/>
              <a:gd name="connsiteX4745" fmla="*/ 8540045 w 10001500"/>
              <a:gd name="connsiteY4745" fmla="*/ 1680187 h 2601022"/>
              <a:gd name="connsiteX4746" fmla="*/ 8556248 w 10001500"/>
              <a:gd name="connsiteY4746" fmla="*/ 1680727 h 2601022"/>
              <a:gd name="connsiteX4747" fmla="*/ 8571370 w 10001500"/>
              <a:gd name="connsiteY4747" fmla="*/ 1674246 h 2601022"/>
              <a:gd name="connsiteX4748" fmla="*/ 8569750 w 10001500"/>
              <a:gd name="connsiteY4748" fmla="*/ 1685858 h 2601022"/>
              <a:gd name="connsiteX4749" fmla="*/ 8564889 w 10001500"/>
              <a:gd name="connsiteY4749" fmla="*/ 1695850 h 2601022"/>
              <a:gd name="connsiteX4750" fmla="*/ 8558408 w 10001500"/>
              <a:gd name="connsiteY4750" fmla="*/ 1715292 h 2601022"/>
              <a:gd name="connsiteX4751" fmla="*/ 8553277 w 10001500"/>
              <a:gd name="connsiteY4751" fmla="*/ 1715562 h 2601022"/>
              <a:gd name="connsiteX4752" fmla="*/ 8549767 w 10001500"/>
              <a:gd name="connsiteY4752" fmla="*/ 1717452 h 2601022"/>
              <a:gd name="connsiteX4753" fmla="*/ 8552197 w 10001500"/>
              <a:gd name="connsiteY4753" fmla="*/ 1721503 h 2601022"/>
              <a:gd name="connsiteX4754" fmla="*/ 8556248 w 10001500"/>
              <a:gd name="connsiteY4754" fmla="*/ 1723934 h 2601022"/>
              <a:gd name="connsiteX4755" fmla="*/ 8547606 w 10001500"/>
              <a:gd name="connsiteY4755" fmla="*/ 1743376 h 2601022"/>
              <a:gd name="connsiteX4756" fmla="*/ 8547606 w 10001500"/>
              <a:gd name="connsiteY4756" fmla="*/ 1760659 h 2601022"/>
              <a:gd name="connsiteX4757" fmla="*/ 8538965 w 10001500"/>
              <a:gd name="connsiteY4757" fmla="*/ 1769300 h 2601022"/>
              <a:gd name="connsiteX4758" fmla="*/ 8529514 w 10001500"/>
              <a:gd name="connsiteY4758" fmla="*/ 1784152 h 2601022"/>
              <a:gd name="connsiteX4759" fmla="*/ 8521683 w 10001500"/>
              <a:gd name="connsiteY4759" fmla="*/ 1803865 h 2601022"/>
              <a:gd name="connsiteX4760" fmla="*/ 8521142 w 10001500"/>
              <a:gd name="connsiteY4760" fmla="*/ 1808996 h 2601022"/>
              <a:gd name="connsiteX4761" fmla="*/ 8517362 w 10001500"/>
              <a:gd name="connsiteY4761" fmla="*/ 1812506 h 2601022"/>
              <a:gd name="connsiteX4762" fmla="*/ 8508451 w 10001500"/>
              <a:gd name="connsiteY4762" fmla="*/ 1801975 h 2601022"/>
              <a:gd name="connsiteX4763" fmla="*/ 8504400 w 10001500"/>
              <a:gd name="connsiteY4763" fmla="*/ 1786583 h 2601022"/>
              <a:gd name="connsiteX4764" fmla="*/ 8512501 w 10001500"/>
              <a:gd name="connsiteY4764" fmla="*/ 1763899 h 2601022"/>
              <a:gd name="connsiteX4765" fmla="*/ 8504400 w 10001500"/>
              <a:gd name="connsiteY4765" fmla="*/ 1747697 h 2601022"/>
              <a:gd name="connsiteX4766" fmla="*/ 8500080 w 10001500"/>
              <a:gd name="connsiteY4766" fmla="*/ 1747427 h 2601022"/>
              <a:gd name="connsiteX4767" fmla="*/ 8495759 w 10001500"/>
              <a:gd name="connsiteY4767" fmla="*/ 1745537 h 2601022"/>
              <a:gd name="connsiteX4768" fmla="*/ 8499269 w 10001500"/>
              <a:gd name="connsiteY4768" fmla="*/ 1742296 h 2601022"/>
              <a:gd name="connsiteX4769" fmla="*/ 8504400 w 10001500"/>
              <a:gd name="connsiteY4769" fmla="*/ 1739056 h 2601022"/>
              <a:gd name="connsiteX4770" fmla="*/ 8509531 w 10001500"/>
              <a:gd name="connsiteY4770" fmla="*/ 1732304 h 2601022"/>
              <a:gd name="connsiteX4771" fmla="*/ 8519522 w 10001500"/>
              <a:gd name="connsiteY4771" fmla="*/ 1730415 h 2601022"/>
              <a:gd name="connsiteX4772" fmla="*/ 8530324 w 10001500"/>
              <a:gd name="connsiteY4772" fmla="*/ 1732575 h 2601022"/>
              <a:gd name="connsiteX4773" fmla="*/ 8521683 w 10001500"/>
              <a:gd name="connsiteY4773" fmla="*/ 1723123 h 2601022"/>
              <a:gd name="connsiteX4774" fmla="*/ 8513042 w 10001500"/>
              <a:gd name="connsiteY4774" fmla="*/ 1715292 h 2601022"/>
              <a:gd name="connsiteX4775" fmla="*/ 8504400 w 10001500"/>
              <a:gd name="connsiteY4775" fmla="*/ 1717452 h 2601022"/>
              <a:gd name="connsiteX4776" fmla="*/ 8503590 w 10001500"/>
              <a:gd name="connsiteY4776" fmla="*/ 1729874 h 2601022"/>
              <a:gd name="connsiteX4777" fmla="*/ 8491438 w 10001500"/>
              <a:gd name="connsiteY4777" fmla="*/ 1732575 h 2601022"/>
              <a:gd name="connsiteX4778" fmla="*/ 8478476 w 10001500"/>
              <a:gd name="connsiteY4778" fmla="*/ 1754178 h 2601022"/>
              <a:gd name="connsiteX4779" fmla="*/ 8480637 w 10001500"/>
              <a:gd name="connsiteY4779" fmla="*/ 1773621 h 2601022"/>
              <a:gd name="connsiteX4780" fmla="*/ 8488198 w 10001500"/>
              <a:gd name="connsiteY4780" fmla="*/ 1781992 h 2601022"/>
              <a:gd name="connsiteX4781" fmla="*/ 8489278 w 10001500"/>
              <a:gd name="connsiteY4781" fmla="*/ 1795224 h 2601022"/>
              <a:gd name="connsiteX4782" fmla="*/ 8488738 w 10001500"/>
              <a:gd name="connsiteY4782" fmla="*/ 1806566 h 2601022"/>
              <a:gd name="connsiteX4783" fmla="*/ 8484957 w 10001500"/>
              <a:gd name="connsiteY4783" fmla="*/ 1814667 h 2601022"/>
              <a:gd name="connsiteX4784" fmla="*/ 8471996 w 10001500"/>
              <a:gd name="connsiteY4784" fmla="*/ 1808186 h 2601022"/>
              <a:gd name="connsiteX4785" fmla="*/ 8491438 w 10001500"/>
              <a:gd name="connsiteY4785" fmla="*/ 1842751 h 2601022"/>
              <a:gd name="connsiteX4786" fmla="*/ 8489008 w 10001500"/>
              <a:gd name="connsiteY4786" fmla="*/ 1846532 h 2601022"/>
              <a:gd name="connsiteX4787" fmla="*/ 8484957 w 10001500"/>
              <a:gd name="connsiteY4787" fmla="*/ 1847072 h 2601022"/>
              <a:gd name="connsiteX4788" fmla="*/ 8470105 w 10001500"/>
              <a:gd name="connsiteY4788" fmla="*/ 1840861 h 2601022"/>
              <a:gd name="connsiteX4789" fmla="*/ 8463354 w 10001500"/>
              <a:gd name="connsiteY4789" fmla="*/ 1849232 h 2601022"/>
              <a:gd name="connsiteX4790" fmla="*/ 8450392 w 10001500"/>
              <a:gd name="connsiteY4790" fmla="*/ 1880827 h 2601022"/>
              <a:gd name="connsiteX4791" fmla="*/ 8443911 w 10001500"/>
              <a:gd name="connsiteY4791" fmla="*/ 1914041 h 2601022"/>
              <a:gd name="connsiteX4792" fmla="*/ 8433110 w 10001500"/>
              <a:gd name="connsiteY4792" fmla="*/ 1918362 h 2601022"/>
              <a:gd name="connsiteX4793" fmla="*/ 8431489 w 10001500"/>
              <a:gd name="connsiteY4793" fmla="*/ 1922413 h 2601022"/>
              <a:gd name="connsiteX4794" fmla="*/ 8426629 w 10001500"/>
              <a:gd name="connsiteY4794" fmla="*/ 1924843 h 2601022"/>
              <a:gd name="connsiteX4795" fmla="*/ 8422308 w 10001500"/>
              <a:gd name="connsiteY4795" fmla="*/ 1948606 h 2601022"/>
              <a:gd name="connsiteX4796" fmla="*/ 8413667 w 10001500"/>
              <a:gd name="connsiteY4796" fmla="*/ 1961568 h 2601022"/>
              <a:gd name="connsiteX4797" fmla="*/ 8407186 w 10001500"/>
              <a:gd name="connsiteY4797" fmla="*/ 1963729 h 2601022"/>
              <a:gd name="connsiteX4798" fmla="*/ 8405025 w 10001500"/>
              <a:gd name="connsiteY4798" fmla="*/ 1974530 h 2601022"/>
              <a:gd name="connsiteX4799" fmla="*/ 8406646 w 10001500"/>
              <a:gd name="connsiteY4799" fmla="*/ 1995863 h 2601022"/>
              <a:gd name="connsiteX4800" fmla="*/ 8398545 w 10001500"/>
              <a:gd name="connsiteY4800" fmla="*/ 2015576 h 2601022"/>
              <a:gd name="connsiteX4801" fmla="*/ 8394224 w 10001500"/>
              <a:gd name="connsiteY4801" fmla="*/ 2028268 h 2601022"/>
              <a:gd name="connsiteX4802" fmla="*/ 8389903 w 10001500"/>
              <a:gd name="connsiteY4802" fmla="*/ 2039340 h 2601022"/>
              <a:gd name="connsiteX4803" fmla="*/ 8374511 w 10001500"/>
              <a:gd name="connsiteY4803" fmla="*/ 2059053 h 2601022"/>
              <a:gd name="connsiteX4804" fmla="*/ 8363980 w 10001500"/>
              <a:gd name="connsiteY4804" fmla="*/ 2080386 h 2601022"/>
              <a:gd name="connsiteX4805" fmla="*/ 8344536 w 10001500"/>
              <a:gd name="connsiteY4805" fmla="*/ 2124132 h 2601022"/>
              <a:gd name="connsiteX4806" fmla="*/ 8325094 w 10001500"/>
              <a:gd name="connsiteY4806" fmla="*/ 2164638 h 2601022"/>
              <a:gd name="connsiteX4807" fmla="*/ 8320773 w 10001500"/>
              <a:gd name="connsiteY4807" fmla="*/ 2175710 h 2601022"/>
              <a:gd name="connsiteX4808" fmla="*/ 8316452 w 10001500"/>
              <a:gd name="connsiteY4808" fmla="*/ 2188402 h 2601022"/>
              <a:gd name="connsiteX4809" fmla="*/ 8315642 w 10001500"/>
              <a:gd name="connsiteY4809" fmla="*/ 2200284 h 2601022"/>
              <a:gd name="connsiteX4810" fmla="*/ 8309971 w 10001500"/>
              <a:gd name="connsiteY4810" fmla="*/ 2212165 h 2601022"/>
              <a:gd name="connsiteX4811" fmla="*/ 8293769 w 10001500"/>
              <a:gd name="connsiteY4811" fmla="*/ 2251861 h 2601022"/>
              <a:gd name="connsiteX4812" fmla="*/ 8277567 w 10001500"/>
              <a:gd name="connsiteY4812" fmla="*/ 2296418 h 2601022"/>
              <a:gd name="connsiteX4813" fmla="*/ 8253803 w 10001500"/>
              <a:gd name="connsiteY4813" fmla="*/ 2305059 h 2601022"/>
              <a:gd name="connsiteX4814" fmla="*/ 8244082 w 10001500"/>
              <a:gd name="connsiteY4814" fmla="*/ 2287776 h 2601022"/>
              <a:gd name="connsiteX4815" fmla="*/ 8221398 w 10001500"/>
              <a:gd name="connsiteY4815" fmla="*/ 2270494 h 2601022"/>
              <a:gd name="connsiteX4816" fmla="*/ 8209247 w 10001500"/>
              <a:gd name="connsiteY4816" fmla="*/ 2271304 h 2601022"/>
              <a:gd name="connsiteX4817" fmla="*/ 8201956 w 10001500"/>
              <a:gd name="connsiteY4817" fmla="*/ 2264013 h 2601022"/>
              <a:gd name="connsiteX4818" fmla="*/ 8211137 w 10001500"/>
              <a:gd name="connsiteY4818" fmla="*/ 2255642 h 2601022"/>
              <a:gd name="connsiteX4819" fmla="*/ 8210597 w 10001500"/>
              <a:gd name="connsiteY4819" fmla="*/ 2242410 h 2601022"/>
              <a:gd name="connsiteX4820" fmla="*/ 8217078 w 10001500"/>
              <a:gd name="connsiteY4820" fmla="*/ 2227287 h 2601022"/>
              <a:gd name="connsiteX4821" fmla="*/ 8216538 w 10001500"/>
              <a:gd name="connsiteY4821" fmla="*/ 2221347 h 2601022"/>
              <a:gd name="connsiteX4822" fmla="*/ 8212757 w 10001500"/>
              <a:gd name="connsiteY4822" fmla="*/ 2218646 h 2601022"/>
              <a:gd name="connsiteX4823" fmla="*/ 8226799 w 10001500"/>
              <a:gd name="connsiteY4823" fmla="*/ 2172740 h 2601022"/>
              <a:gd name="connsiteX4824" fmla="*/ 8234361 w 10001500"/>
              <a:gd name="connsiteY4824" fmla="*/ 2123592 h 2601022"/>
              <a:gd name="connsiteX4825" fmla="*/ 8240841 w 10001500"/>
              <a:gd name="connsiteY4825" fmla="*/ 2108470 h 2601022"/>
              <a:gd name="connsiteX4826" fmla="*/ 8227880 w 10001500"/>
              <a:gd name="connsiteY4826" fmla="*/ 2097668 h 2601022"/>
              <a:gd name="connsiteX4827" fmla="*/ 8227880 w 10001500"/>
              <a:gd name="connsiteY4827" fmla="*/ 2106310 h 2601022"/>
              <a:gd name="connsiteX4828" fmla="*/ 8221129 w 10001500"/>
              <a:gd name="connsiteY4828" fmla="*/ 2110360 h 2601022"/>
              <a:gd name="connsiteX4829" fmla="*/ 8219238 w 10001500"/>
              <a:gd name="connsiteY4829" fmla="*/ 2119272 h 2601022"/>
              <a:gd name="connsiteX4830" fmla="*/ 8214918 w 10001500"/>
              <a:gd name="connsiteY4830" fmla="*/ 2136284 h 2601022"/>
              <a:gd name="connsiteX4831" fmla="*/ 8210597 w 10001500"/>
              <a:gd name="connsiteY4831" fmla="*/ 2151677 h 2601022"/>
              <a:gd name="connsiteX4832" fmla="*/ 8201956 w 10001500"/>
              <a:gd name="connsiteY4832" fmla="*/ 2168959 h 2601022"/>
              <a:gd name="connsiteX4833" fmla="*/ 8201956 w 10001500"/>
              <a:gd name="connsiteY4833" fmla="*/ 2188402 h 2601022"/>
              <a:gd name="connsiteX4834" fmla="*/ 8193314 w 10001500"/>
              <a:gd name="connsiteY4834" fmla="*/ 2197043 h 2601022"/>
              <a:gd name="connsiteX4835" fmla="*/ 8188994 w 10001500"/>
              <a:gd name="connsiteY4835" fmla="*/ 2212165 h 2601022"/>
              <a:gd name="connsiteX4836" fmla="*/ 8178192 w 10001500"/>
              <a:gd name="connsiteY4836" fmla="*/ 2220806 h 2601022"/>
              <a:gd name="connsiteX4837" fmla="*/ 8171171 w 10001500"/>
              <a:gd name="connsiteY4837" fmla="*/ 2243220 h 2601022"/>
              <a:gd name="connsiteX4838" fmla="*/ 8160910 w 10001500"/>
              <a:gd name="connsiteY4838" fmla="*/ 2264013 h 2601022"/>
              <a:gd name="connsiteX4839" fmla="*/ 8159020 w 10001500"/>
              <a:gd name="connsiteY4839" fmla="*/ 2275624 h 2601022"/>
              <a:gd name="connsiteX4840" fmla="*/ 8152268 w 10001500"/>
              <a:gd name="connsiteY4840" fmla="*/ 2285616 h 2601022"/>
              <a:gd name="connsiteX4841" fmla="*/ 8134176 w 10001500"/>
              <a:gd name="connsiteY4841" fmla="*/ 2315860 h 2601022"/>
              <a:gd name="connsiteX4842" fmla="*/ 8117703 w 10001500"/>
              <a:gd name="connsiteY4842" fmla="*/ 2346105 h 2601022"/>
              <a:gd name="connsiteX4843" fmla="*/ 8112843 w 10001500"/>
              <a:gd name="connsiteY4843" fmla="*/ 2346645 h 2601022"/>
              <a:gd name="connsiteX4844" fmla="*/ 8111223 w 10001500"/>
              <a:gd name="connsiteY4844" fmla="*/ 2350425 h 2601022"/>
              <a:gd name="connsiteX4845" fmla="*/ 8110142 w 10001500"/>
              <a:gd name="connsiteY4845" fmla="*/ 2358257 h 2601022"/>
              <a:gd name="connsiteX4846" fmla="*/ 8102581 w 10001500"/>
              <a:gd name="connsiteY4846" fmla="*/ 2361227 h 2601022"/>
              <a:gd name="connsiteX4847" fmla="*/ 8093940 w 10001500"/>
              <a:gd name="connsiteY4847" fmla="*/ 2384991 h 2601022"/>
              <a:gd name="connsiteX4848" fmla="*/ 8090699 w 10001500"/>
              <a:gd name="connsiteY4848" fmla="*/ 2407134 h 2601022"/>
              <a:gd name="connsiteX4849" fmla="*/ 8074497 w 10001500"/>
              <a:gd name="connsiteY4849" fmla="*/ 2419556 h 2601022"/>
              <a:gd name="connsiteX4850" fmla="*/ 8077738 w 10001500"/>
              <a:gd name="connsiteY4850" fmla="*/ 2434138 h 2601022"/>
              <a:gd name="connsiteX4851" fmla="*/ 8074497 w 10001500"/>
              <a:gd name="connsiteY4851" fmla="*/ 2445480 h 2601022"/>
              <a:gd name="connsiteX4852" fmla="*/ 8068016 w 10001500"/>
              <a:gd name="connsiteY4852" fmla="*/ 2442779 h 2601022"/>
              <a:gd name="connsiteX4853" fmla="*/ 8061535 w 10001500"/>
              <a:gd name="connsiteY4853" fmla="*/ 2436838 h 2601022"/>
              <a:gd name="connsiteX4854" fmla="*/ 8061535 w 10001500"/>
              <a:gd name="connsiteY4854" fmla="*/ 2413074 h 2601022"/>
              <a:gd name="connsiteX4855" fmla="*/ 8078818 w 10001500"/>
              <a:gd name="connsiteY4855" fmla="*/ 2393632 h 2601022"/>
              <a:gd name="connsiteX4856" fmla="*/ 8083138 w 10001500"/>
              <a:gd name="connsiteY4856" fmla="*/ 2368788 h 2601022"/>
              <a:gd name="connsiteX4857" fmla="*/ 8087459 w 10001500"/>
              <a:gd name="connsiteY4857" fmla="*/ 2343945 h 2601022"/>
              <a:gd name="connsiteX4858" fmla="*/ 8102581 w 10001500"/>
              <a:gd name="connsiteY4858" fmla="*/ 2300738 h 2601022"/>
              <a:gd name="connsiteX4859" fmla="*/ 8109332 w 10001500"/>
              <a:gd name="connsiteY4859" fmla="*/ 2290746 h 2601022"/>
              <a:gd name="connsiteX4860" fmla="*/ 8111223 w 10001500"/>
              <a:gd name="connsiteY4860" fmla="*/ 2279135 h 2601022"/>
              <a:gd name="connsiteX4861" fmla="*/ 8117163 w 10001500"/>
              <a:gd name="connsiteY4861" fmla="*/ 2277515 h 2601022"/>
              <a:gd name="connsiteX4862" fmla="*/ 8119864 w 10001500"/>
              <a:gd name="connsiteY4862" fmla="*/ 2272654 h 2601022"/>
              <a:gd name="connsiteX4863" fmla="*/ 8119864 w 10001500"/>
              <a:gd name="connsiteY4863" fmla="*/ 2268334 h 2601022"/>
              <a:gd name="connsiteX4864" fmla="*/ 8104741 w 10001500"/>
              <a:gd name="connsiteY4864" fmla="*/ 2268334 h 2601022"/>
              <a:gd name="connsiteX4865" fmla="*/ 8100421 w 10001500"/>
              <a:gd name="connsiteY4865" fmla="*/ 2240250 h 2601022"/>
              <a:gd name="connsiteX4866" fmla="*/ 8108522 w 10001500"/>
              <a:gd name="connsiteY4866" fmla="*/ 2223507 h 2601022"/>
              <a:gd name="connsiteX4867" fmla="*/ 8106902 w 10001500"/>
              <a:gd name="connsiteY4867" fmla="*/ 2210005 h 2601022"/>
              <a:gd name="connsiteX4868" fmla="*/ 8099611 w 10001500"/>
              <a:gd name="connsiteY4868" fmla="*/ 2217836 h 2601022"/>
              <a:gd name="connsiteX4869" fmla="*/ 8093940 w 10001500"/>
              <a:gd name="connsiteY4869" fmla="*/ 2227287 h 2601022"/>
              <a:gd name="connsiteX4870" fmla="*/ 8083408 w 10001500"/>
              <a:gd name="connsiteY4870" fmla="*/ 2225127 h 2601022"/>
              <a:gd name="connsiteX4871" fmla="*/ 8074497 w 10001500"/>
              <a:gd name="connsiteY4871" fmla="*/ 2216486 h 2601022"/>
              <a:gd name="connsiteX4872" fmla="*/ 8082598 w 10001500"/>
              <a:gd name="connsiteY4872" fmla="*/ 2176790 h 2601022"/>
              <a:gd name="connsiteX4873" fmla="*/ 8100421 w 10001500"/>
              <a:gd name="connsiteY4873" fmla="*/ 2145195 h 2601022"/>
              <a:gd name="connsiteX4874" fmla="*/ 8103931 w 10001500"/>
              <a:gd name="connsiteY4874" fmla="*/ 2122512 h 2601022"/>
              <a:gd name="connsiteX4875" fmla="*/ 8109062 w 10001500"/>
              <a:gd name="connsiteY4875" fmla="*/ 2099829 h 2601022"/>
              <a:gd name="connsiteX4876" fmla="*/ 8093940 w 10001500"/>
              <a:gd name="connsiteY4876" fmla="*/ 2130073 h 2601022"/>
              <a:gd name="connsiteX4877" fmla="*/ 8084218 w 10001500"/>
              <a:gd name="connsiteY4877" fmla="*/ 2147356 h 2601022"/>
              <a:gd name="connsiteX4878" fmla="*/ 8074497 w 10001500"/>
              <a:gd name="connsiteY4878" fmla="*/ 2164638 h 2601022"/>
              <a:gd name="connsiteX4879" fmla="*/ 8052894 w 10001500"/>
              <a:gd name="connsiteY4879" fmla="*/ 2210005 h 2601022"/>
              <a:gd name="connsiteX4880" fmla="*/ 8049653 w 10001500"/>
              <a:gd name="connsiteY4880" fmla="*/ 2220806 h 2601022"/>
              <a:gd name="connsiteX4881" fmla="*/ 8039932 w 10001500"/>
              <a:gd name="connsiteY4881" fmla="*/ 2225127 h 2601022"/>
              <a:gd name="connsiteX4882" fmla="*/ 8035611 w 10001500"/>
              <a:gd name="connsiteY4882" fmla="*/ 2225127 h 2601022"/>
              <a:gd name="connsiteX4883" fmla="*/ 8035071 w 10001500"/>
              <a:gd name="connsiteY4883" fmla="*/ 2232418 h 2601022"/>
              <a:gd name="connsiteX4884" fmla="*/ 8031291 w 10001500"/>
              <a:gd name="connsiteY4884" fmla="*/ 2238089 h 2601022"/>
              <a:gd name="connsiteX4885" fmla="*/ 8029400 w 10001500"/>
              <a:gd name="connsiteY4885" fmla="*/ 2233768 h 2601022"/>
              <a:gd name="connsiteX4886" fmla="*/ 8029130 w 10001500"/>
              <a:gd name="connsiteY4886" fmla="*/ 2229448 h 2601022"/>
              <a:gd name="connsiteX4887" fmla="*/ 8002937 w 10001500"/>
              <a:gd name="connsiteY4887" fmla="*/ 2257262 h 2601022"/>
              <a:gd name="connsiteX4888" fmla="*/ 7994565 w 10001500"/>
              <a:gd name="connsiteY4888" fmla="*/ 2296418 h 2601022"/>
              <a:gd name="connsiteX4889" fmla="*/ 7979983 w 10001500"/>
              <a:gd name="connsiteY4889" fmla="*/ 2321261 h 2601022"/>
              <a:gd name="connsiteX4890" fmla="*/ 7975122 w 10001500"/>
              <a:gd name="connsiteY4890" fmla="*/ 2352586 h 2601022"/>
              <a:gd name="connsiteX4891" fmla="*/ 7955140 w 10001500"/>
              <a:gd name="connsiteY4891" fmla="*/ 2362847 h 2601022"/>
              <a:gd name="connsiteX4892" fmla="*/ 7944878 w 10001500"/>
              <a:gd name="connsiteY4892" fmla="*/ 2382830 h 2601022"/>
              <a:gd name="connsiteX4893" fmla="*/ 7938937 w 10001500"/>
              <a:gd name="connsiteY4893" fmla="*/ 2401193 h 2601022"/>
              <a:gd name="connsiteX4894" fmla="*/ 7929756 w 10001500"/>
              <a:gd name="connsiteY4894" fmla="*/ 2413074 h 2601022"/>
              <a:gd name="connsiteX4895" fmla="*/ 7918954 w 10001500"/>
              <a:gd name="connsiteY4895" fmla="*/ 2425767 h 2601022"/>
              <a:gd name="connsiteX4896" fmla="*/ 7921114 w 10001500"/>
              <a:gd name="connsiteY4896" fmla="*/ 2449800 h 2601022"/>
              <a:gd name="connsiteX4897" fmla="*/ 7911663 w 10001500"/>
              <a:gd name="connsiteY4897" fmla="*/ 2471673 h 2601022"/>
              <a:gd name="connsiteX4898" fmla="*/ 7903832 w 10001500"/>
              <a:gd name="connsiteY4898" fmla="*/ 2495167 h 2601022"/>
              <a:gd name="connsiteX4899" fmla="*/ 7886549 w 10001500"/>
              <a:gd name="connsiteY4899" fmla="*/ 2499487 h 2601022"/>
              <a:gd name="connsiteX4900" fmla="*/ 7886280 w 10001500"/>
              <a:gd name="connsiteY4900" fmla="*/ 2492196 h 2601022"/>
              <a:gd name="connsiteX4901" fmla="*/ 7884389 w 10001500"/>
              <a:gd name="connsiteY4901" fmla="*/ 2486526 h 2601022"/>
              <a:gd name="connsiteX4902" fmla="*/ 7880338 w 10001500"/>
              <a:gd name="connsiteY4902" fmla="*/ 2493277 h 2601022"/>
              <a:gd name="connsiteX4903" fmla="*/ 7877908 w 10001500"/>
              <a:gd name="connsiteY4903" fmla="*/ 2501648 h 2601022"/>
              <a:gd name="connsiteX4904" fmla="*/ 7871427 w 10001500"/>
              <a:gd name="connsiteY4904" fmla="*/ 2529732 h 2601022"/>
              <a:gd name="connsiteX4905" fmla="*/ 7858465 w 10001500"/>
              <a:gd name="connsiteY4905" fmla="*/ 2563757 h 2601022"/>
              <a:gd name="connsiteX4906" fmla="*/ 7845503 w 10001500"/>
              <a:gd name="connsiteY4906" fmla="*/ 2601022 h 2601022"/>
              <a:gd name="connsiteX4907" fmla="*/ 7838212 w 10001500"/>
              <a:gd name="connsiteY4907" fmla="*/ 2569428 h 2601022"/>
              <a:gd name="connsiteX4908" fmla="*/ 7845503 w 10001500"/>
              <a:gd name="connsiteY4908" fmla="*/ 2529732 h 2601022"/>
              <a:gd name="connsiteX4909" fmla="*/ 7836862 w 10001500"/>
              <a:gd name="connsiteY4909" fmla="*/ 2523251 h 2601022"/>
              <a:gd name="connsiteX4910" fmla="*/ 7836862 w 10001500"/>
              <a:gd name="connsiteY4910" fmla="*/ 2508129 h 2601022"/>
              <a:gd name="connsiteX4911" fmla="*/ 7845233 w 10001500"/>
              <a:gd name="connsiteY4911" fmla="*/ 2473293 h 2601022"/>
              <a:gd name="connsiteX4912" fmla="*/ 7845503 w 10001500"/>
              <a:gd name="connsiteY4912" fmla="*/ 2436838 h 2601022"/>
              <a:gd name="connsiteX4913" fmla="*/ 7862786 w 10001500"/>
              <a:gd name="connsiteY4913" fmla="*/ 2419556 h 2601022"/>
              <a:gd name="connsiteX4914" fmla="*/ 7858465 w 10001500"/>
              <a:gd name="connsiteY4914" fmla="*/ 2406594 h 2601022"/>
              <a:gd name="connsiteX4915" fmla="*/ 7854145 w 10001500"/>
              <a:gd name="connsiteY4915" fmla="*/ 2387151 h 2601022"/>
              <a:gd name="connsiteX4916" fmla="*/ 7862786 w 10001500"/>
              <a:gd name="connsiteY4916" fmla="*/ 2378509 h 2601022"/>
              <a:gd name="connsiteX4917" fmla="*/ 7854685 w 10001500"/>
              <a:gd name="connsiteY4917" fmla="*/ 2353666 h 2601022"/>
              <a:gd name="connsiteX4918" fmla="*/ 7862786 w 10001500"/>
              <a:gd name="connsiteY4918" fmla="*/ 2322341 h 2601022"/>
              <a:gd name="connsiteX4919" fmla="*/ 7856305 w 10001500"/>
              <a:gd name="connsiteY4919" fmla="*/ 2305059 h 2601022"/>
              <a:gd name="connsiteX4920" fmla="*/ 7869267 w 10001500"/>
              <a:gd name="connsiteY4920" fmla="*/ 2292097 h 2601022"/>
              <a:gd name="connsiteX4921" fmla="*/ 7861706 w 10001500"/>
              <a:gd name="connsiteY4921" fmla="*/ 2283996 h 2601022"/>
              <a:gd name="connsiteX4922" fmla="*/ 7867106 w 10001500"/>
              <a:gd name="connsiteY4922" fmla="*/ 2279135 h 2601022"/>
              <a:gd name="connsiteX4923" fmla="*/ 7871157 w 10001500"/>
              <a:gd name="connsiteY4923" fmla="*/ 2258882 h 2601022"/>
              <a:gd name="connsiteX4924" fmla="*/ 7880069 w 10001500"/>
              <a:gd name="connsiteY4924" fmla="*/ 2240250 h 2601022"/>
              <a:gd name="connsiteX4925" fmla="*/ 7883309 w 10001500"/>
              <a:gd name="connsiteY4925" fmla="*/ 2218376 h 2601022"/>
              <a:gd name="connsiteX4926" fmla="*/ 7886549 w 10001500"/>
              <a:gd name="connsiteY4926" fmla="*/ 2194883 h 2601022"/>
              <a:gd name="connsiteX4927" fmla="*/ 7895191 w 10001500"/>
              <a:gd name="connsiteY4927" fmla="*/ 2186241 h 2601022"/>
              <a:gd name="connsiteX4928" fmla="*/ 7895191 w 10001500"/>
              <a:gd name="connsiteY4928" fmla="*/ 2166798 h 2601022"/>
              <a:gd name="connsiteX4929" fmla="*/ 7903832 w 10001500"/>
              <a:gd name="connsiteY4929" fmla="*/ 2158157 h 2601022"/>
              <a:gd name="connsiteX4930" fmla="*/ 7910313 w 10001500"/>
              <a:gd name="connsiteY4930" fmla="*/ 2130073 h 2601022"/>
              <a:gd name="connsiteX4931" fmla="*/ 7921114 w 10001500"/>
              <a:gd name="connsiteY4931" fmla="*/ 2114951 h 2601022"/>
              <a:gd name="connsiteX4932" fmla="*/ 7925435 w 10001500"/>
              <a:gd name="connsiteY4932" fmla="*/ 2104149 h 2601022"/>
              <a:gd name="connsiteX4933" fmla="*/ 7929756 w 10001500"/>
              <a:gd name="connsiteY4933" fmla="*/ 2093348 h 2601022"/>
              <a:gd name="connsiteX4934" fmla="*/ 7939747 w 10001500"/>
              <a:gd name="connsiteY4934" fmla="*/ 2060403 h 2601022"/>
              <a:gd name="connsiteX4935" fmla="*/ 7938397 w 10001500"/>
              <a:gd name="connsiteY4935" fmla="*/ 2024218 h 2601022"/>
              <a:gd name="connsiteX4936" fmla="*/ 7944878 w 10001500"/>
              <a:gd name="connsiteY4936" fmla="*/ 2017736 h 2601022"/>
              <a:gd name="connsiteX4937" fmla="*/ 7955140 w 10001500"/>
              <a:gd name="connsiteY4937" fmla="*/ 1987492 h 2601022"/>
              <a:gd name="connsiteX4938" fmla="*/ 7968642 w 10001500"/>
              <a:gd name="connsiteY4938" fmla="*/ 1957248 h 2601022"/>
              <a:gd name="connsiteX4939" fmla="*/ 7970802 w 10001500"/>
              <a:gd name="connsiteY4939" fmla="*/ 1957248 h 2601022"/>
              <a:gd name="connsiteX4940" fmla="*/ 7975932 w 10001500"/>
              <a:gd name="connsiteY4940" fmla="*/ 1936455 h 2601022"/>
              <a:gd name="connsiteX4941" fmla="*/ 7979443 w 10001500"/>
              <a:gd name="connsiteY4941" fmla="*/ 1914041 h 2601022"/>
              <a:gd name="connsiteX4942" fmla="*/ 7990245 w 10001500"/>
              <a:gd name="connsiteY4942" fmla="*/ 1914041 h 2601022"/>
              <a:gd name="connsiteX4943" fmla="*/ 7992405 w 10001500"/>
              <a:gd name="connsiteY4943" fmla="*/ 1911881 h 2601022"/>
              <a:gd name="connsiteX4944" fmla="*/ 8005367 w 10001500"/>
              <a:gd name="connsiteY4944" fmla="*/ 1850312 h 2601022"/>
              <a:gd name="connsiteX4945" fmla="*/ 8018329 w 10001500"/>
              <a:gd name="connsiteY4945" fmla="*/ 1821148 h 2601022"/>
              <a:gd name="connsiteX4946" fmla="*/ 8029940 w 10001500"/>
              <a:gd name="connsiteY4946" fmla="*/ 1796034 h 2601022"/>
              <a:gd name="connsiteX4947" fmla="*/ 8033451 w 10001500"/>
              <a:gd name="connsiteY4947" fmla="*/ 1769300 h 2601022"/>
              <a:gd name="connsiteX4948" fmla="*/ 8050734 w 10001500"/>
              <a:gd name="connsiteY4948" fmla="*/ 1728254 h 2601022"/>
              <a:gd name="connsiteX4949" fmla="*/ 8059375 w 10001500"/>
              <a:gd name="connsiteY4949" fmla="*/ 1709892 h 2601022"/>
              <a:gd name="connsiteX4950" fmla="*/ 8068016 w 10001500"/>
              <a:gd name="connsiteY4950" fmla="*/ 1691528 h 2601022"/>
              <a:gd name="connsiteX4951" fmla="*/ 8072337 w 10001500"/>
              <a:gd name="connsiteY4951" fmla="*/ 1680727 h 2601022"/>
              <a:gd name="connsiteX4952" fmla="*/ 8076657 w 10001500"/>
              <a:gd name="connsiteY4952" fmla="*/ 1669926 h 2601022"/>
              <a:gd name="connsiteX4953" fmla="*/ 8083138 w 10001500"/>
              <a:gd name="connsiteY4953" fmla="*/ 1646162 h 2601022"/>
              <a:gd name="connsiteX4954" fmla="*/ 8089889 w 10001500"/>
              <a:gd name="connsiteY4954" fmla="*/ 1636171 h 2601022"/>
              <a:gd name="connsiteX4955" fmla="*/ 8091780 w 10001500"/>
              <a:gd name="connsiteY4955" fmla="*/ 1624559 h 2601022"/>
              <a:gd name="connsiteX4956" fmla="*/ 8097720 w 10001500"/>
              <a:gd name="connsiteY4956" fmla="*/ 1622939 h 2601022"/>
              <a:gd name="connsiteX4957" fmla="*/ 8100421 w 10001500"/>
              <a:gd name="connsiteY4957" fmla="*/ 1618078 h 2601022"/>
              <a:gd name="connsiteX4958" fmla="*/ 8101501 w 10001500"/>
              <a:gd name="connsiteY4958" fmla="*/ 1610247 h 2601022"/>
              <a:gd name="connsiteX4959" fmla="*/ 8109062 w 10001500"/>
              <a:gd name="connsiteY4959" fmla="*/ 1607276 h 2601022"/>
              <a:gd name="connsiteX4960" fmla="*/ 8130125 w 10001500"/>
              <a:gd name="connsiteY4960" fmla="*/ 1548678 h 2601022"/>
              <a:gd name="connsiteX4961" fmla="*/ 8160910 w 10001500"/>
              <a:gd name="connsiteY4961" fmla="*/ 1501421 h 2601022"/>
              <a:gd name="connsiteX4962" fmla="*/ 8169551 w 10001500"/>
              <a:gd name="connsiteY4962" fmla="*/ 1468206 h 2601022"/>
              <a:gd name="connsiteX4963" fmla="*/ 8178192 w 10001500"/>
              <a:gd name="connsiteY4963" fmla="*/ 1436611 h 2601022"/>
              <a:gd name="connsiteX4964" fmla="*/ 8186833 w 10001500"/>
              <a:gd name="connsiteY4964" fmla="*/ 1417168 h 2601022"/>
              <a:gd name="connsiteX4965" fmla="*/ 8193585 w 10001500"/>
              <a:gd name="connsiteY4965" fmla="*/ 1410147 h 2601022"/>
              <a:gd name="connsiteX4966" fmla="*/ 8195475 w 10001500"/>
              <a:gd name="connsiteY4966" fmla="*/ 1399886 h 2601022"/>
              <a:gd name="connsiteX4967" fmla="*/ 8201956 w 10001500"/>
              <a:gd name="connsiteY4967" fmla="*/ 1391244 h 2601022"/>
              <a:gd name="connsiteX4968" fmla="*/ 8219238 w 10001500"/>
              <a:gd name="connsiteY4968" fmla="*/ 1335077 h 2601022"/>
              <a:gd name="connsiteX4969" fmla="*/ 8236521 w 10001500"/>
              <a:gd name="connsiteY4969" fmla="*/ 1285389 h 2601022"/>
              <a:gd name="connsiteX4970" fmla="*/ 8253803 w 10001500"/>
              <a:gd name="connsiteY4970" fmla="*/ 1270267 h 2601022"/>
              <a:gd name="connsiteX4971" fmla="*/ 8270006 w 10001500"/>
              <a:gd name="connsiteY4971" fmla="*/ 1235702 h 2601022"/>
              <a:gd name="connsiteX4972" fmla="*/ 8286208 w 10001500"/>
              <a:gd name="connsiteY4972" fmla="*/ 1214098 h 2601022"/>
              <a:gd name="connsiteX4973" fmla="*/ 8292959 w 10001500"/>
              <a:gd name="connsiteY4973" fmla="*/ 1205187 h 2601022"/>
              <a:gd name="connsiteX4974" fmla="*/ 8294850 w 10001500"/>
              <a:gd name="connsiteY4974" fmla="*/ 1194656 h 2601022"/>
              <a:gd name="connsiteX4975" fmla="*/ 8300790 w 10001500"/>
              <a:gd name="connsiteY4975" fmla="*/ 1194116 h 2601022"/>
              <a:gd name="connsiteX4976" fmla="*/ 8303491 w 10001500"/>
              <a:gd name="connsiteY4976" fmla="*/ 1190335 h 2601022"/>
              <a:gd name="connsiteX4977" fmla="*/ 8304571 w 10001500"/>
              <a:gd name="connsiteY4977" fmla="*/ 1181694 h 2601022"/>
              <a:gd name="connsiteX4978" fmla="*/ 8312132 w 10001500"/>
              <a:gd name="connsiteY4978" fmla="*/ 1179533 h 2601022"/>
              <a:gd name="connsiteX4979" fmla="*/ 8314292 w 10001500"/>
              <a:gd name="connsiteY4979" fmla="*/ 1153610 h 2601022"/>
              <a:gd name="connsiteX4980" fmla="*/ 8318613 w 10001500"/>
              <a:gd name="connsiteY4980" fmla="*/ 1144968 h 2601022"/>
              <a:gd name="connsiteX4981" fmla="*/ 8310782 w 10001500"/>
              <a:gd name="connsiteY4981" fmla="*/ 1146859 h 2601022"/>
              <a:gd name="connsiteX4982" fmla="*/ 8307811 w 10001500"/>
              <a:gd name="connsiteY4982" fmla="*/ 1153610 h 2601022"/>
              <a:gd name="connsiteX4983" fmla="*/ 8305921 w 10001500"/>
              <a:gd name="connsiteY4983" fmla="*/ 1152530 h 2601022"/>
              <a:gd name="connsiteX4984" fmla="*/ 8305651 w 10001500"/>
              <a:gd name="connsiteY4984" fmla="*/ 1151449 h 2601022"/>
              <a:gd name="connsiteX4985" fmla="*/ 8326444 w 10001500"/>
              <a:gd name="connsiteY4985" fmla="*/ 1103922 h 2601022"/>
              <a:gd name="connsiteX4986" fmla="*/ 8355338 w 10001500"/>
              <a:gd name="connsiteY4986" fmla="*/ 1056395 h 2601022"/>
              <a:gd name="connsiteX4987" fmla="*/ 8363980 w 10001500"/>
              <a:gd name="connsiteY4987" fmla="*/ 1036142 h 2601022"/>
              <a:gd name="connsiteX4988" fmla="*/ 8372621 w 10001500"/>
              <a:gd name="connsiteY4988" fmla="*/ 1017510 h 2601022"/>
              <a:gd name="connsiteX4989" fmla="*/ 8396384 w 10001500"/>
              <a:gd name="connsiteY4989" fmla="*/ 976464 h 2601022"/>
              <a:gd name="connsiteX4990" fmla="*/ 8405025 w 10001500"/>
              <a:gd name="connsiteY4990" fmla="*/ 954861 h 2601022"/>
              <a:gd name="connsiteX4991" fmla="*/ 8413667 w 10001500"/>
              <a:gd name="connsiteY4991" fmla="*/ 933257 h 2601022"/>
              <a:gd name="connsiteX4992" fmla="*/ 8422308 w 10001500"/>
              <a:gd name="connsiteY4992" fmla="*/ 915975 h 2601022"/>
              <a:gd name="connsiteX4993" fmla="*/ 8422308 w 10001500"/>
              <a:gd name="connsiteY4993" fmla="*/ 907874 h 2601022"/>
              <a:gd name="connsiteX4994" fmla="*/ 8428789 w 10001500"/>
              <a:gd name="connsiteY4994" fmla="*/ 903013 h 2601022"/>
              <a:gd name="connsiteX4995" fmla="*/ 8437430 w 10001500"/>
              <a:gd name="connsiteY4995" fmla="*/ 903013 h 2601022"/>
              <a:gd name="connsiteX4996" fmla="*/ 8446342 w 10001500"/>
              <a:gd name="connsiteY4996" fmla="*/ 878169 h 2601022"/>
              <a:gd name="connsiteX4997" fmla="*/ 8463354 w 10001500"/>
              <a:gd name="connsiteY4997" fmla="*/ 859807 h 2601022"/>
              <a:gd name="connsiteX4998" fmla="*/ 8471996 w 10001500"/>
              <a:gd name="connsiteY4998" fmla="*/ 839283 h 2601022"/>
              <a:gd name="connsiteX4999" fmla="*/ 8480637 w 10001500"/>
              <a:gd name="connsiteY4999" fmla="*/ 818761 h 2601022"/>
              <a:gd name="connsiteX5000" fmla="*/ 8495759 w 10001500"/>
              <a:gd name="connsiteY5000" fmla="*/ 810119 h 2601022"/>
              <a:gd name="connsiteX5001" fmla="*/ 8504400 w 10001500"/>
              <a:gd name="connsiteY5001" fmla="*/ 786356 h 2601022"/>
              <a:gd name="connsiteX5002" fmla="*/ 8495759 w 10001500"/>
              <a:gd name="connsiteY5002" fmla="*/ 773394 h 2601022"/>
              <a:gd name="connsiteX5003" fmla="*/ 8459033 w 10001500"/>
              <a:gd name="connsiteY5003" fmla="*/ 777715 h 2601022"/>
              <a:gd name="connsiteX5004" fmla="*/ 8452012 w 10001500"/>
              <a:gd name="connsiteY5004" fmla="*/ 784465 h 2601022"/>
              <a:gd name="connsiteX5005" fmla="*/ 8441751 w 10001500"/>
              <a:gd name="connsiteY5005" fmla="*/ 786356 h 2601022"/>
              <a:gd name="connsiteX5006" fmla="*/ 8340216 w 10001500"/>
              <a:gd name="connsiteY5006" fmla="*/ 786356 h 2601022"/>
              <a:gd name="connsiteX5007" fmla="*/ 8329955 w 10001500"/>
              <a:gd name="connsiteY5007" fmla="*/ 796347 h 2601022"/>
              <a:gd name="connsiteX5008" fmla="*/ 8316452 w 10001500"/>
              <a:gd name="connsiteY5008" fmla="*/ 801478 h 2601022"/>
              <a:gd name="connsiteX5009" fmla="*/ 8279457 w 10001500"/>
              <a:gd name="connsiteY5009" fmla="*/ 800128 h 2601022"/>
              <a:gd name="connsiteX5010" fmla="*/ 8247322 w 10001500"/>
              <a:gd name="connsiteY5010" fmla="*/ 810119 h 2601022"/>
              <a:gd name="connsiteX5011" fmla="*/ 8232200 w 10001500"/>
              <a:gd name="connsiteY5011" fmla="*/ 810119 h 2601022"/>
              <a:gd name="connsiteX5012" fmla="*/ 8221398 w 10001500"/>
              <a:gd name="connsiteY5012" fmla="*/ 827402 h 2601022"/>
              <a:gd name="connsiteX5013" fmla="*/ 8214918 w 10001500"/>
              <a:gd name="connsiteY5013" fmla="*/ 820921 h 2601022"/>
              <a:gd name="connsiteX5014" fmla="*/ 8195475 w 10001500"/>
              <a:gd name="connsiteY5014" fmla="*/ 825241 h 2601022"/>
              <a:gd name="connsiteX5015" fmla="*/ 8193314 w 10001500"/>
              <a:gd name="connsiteY5015" fmla="*/ 827402 h 2601022"/>
              <a:gd name="connsiteX5016" fmla="*/ 8178192 w 10001500"/>
              <a:gd name="connsiteY5016" fmla="*/ 827402 h 2601022"/>
              <a:gd name="connsiteX5017" fmla="*/ 8173601 w 10001500"/>
              <a:gd name="connsiteY5017" fmla="*/ 830912 h 2601022"/>
              <a:gd name="connsiteX5018" fmla="*/ 8173872 w 10001500"/>
              <a:gd name="connsiteY5018" fmla="*/ 836043 h 2601022"/>
              <a:gd name="connsiteX5019" fmla="*/ 8132825 w 10001500"/>
              <a:gd name="connsiteY5019" fmla="*/ 836043 h 2601022"/>
              <a:gd name="connsiteX5020" fmla="*/ 8130395 w 10001500"/>
              <a:gd name="connsiteY5020" fmla="*/ 841174 h 2601022"/>
              <a:gd name="connsiteX5021" fmla="*/ 8126345 w 10001500"/>
              <a:gd name="connsiteY5021" fmla="*/ 844684 h 2601022"/>
              <a:gd name="connsiteX5022" fmla="*/ 8124454 w 10001500"/>
              <a:gd name="connsiteY5022" fmla="*/ 841174 h 2601022"/>
              <a:gd name="connsiteX5023" fmla="*/ 8124184 w 10001500"/>
              <a:gd name="connsiteY5023" fmla="*/ 836043 h 2601022"/>
              <a:gd name="connsiteX5024" fmla="*/ 8113653 w 10001500"/>
              <a:gd name="connsiteY5024" fmla="*/ 837933 h 2601022"/>
              <a:gd name="connsiteX5025" fmla="*/ 8104741 w 10001500"/>
              <a:gd name="connsiteY5025" fmla="*/ 844684 h 2601022"/>
              <a:gd name="connsiteX5026" fmla="*/ 8050734 w 10001500"/>
              <a:gd name="connsiteY5026" fmla="*/ 846845 h 2601022"/>
              <a:gd name="connsiteX5027" fmla="*/ 8015088 w 10001500"/>
              <a:gd name="connsiteY5027" fmla="*/ 846304 h 2601022"/>
              <a:gd name="connsiteX5028" fmla="*/ 7985924 w 10001500"/>
              <a:gd name="connsiteY5028" fmla="*/ 855486 h 2601022"/>
              <a:gd name="connsiteX5029" fmla="*/ 7956220 w 10001500"/>
              <a:gd name="connsiteY5029" fmla="*/ 854946 h 2601022"/>
              <a:gd name="connsiteX5030" fmla="*/ 7936237 w 10001500"/>
              <a:gd name="connsiteY5030" fmla="*/ 870608 h 2601022"/>
              <a:gd name="connsiteX5031" fmla="*/ 7924085 w 10001500"/>
              <a:gd name="connsiteY5031" fmla="*/ 870068 h 2601022"/>
              <a:gd name="connsiteX5032" fmla="*/ 7916794 w 10001500"/>
              <a:gd name="connsiteY5032" fmla="*/ 879249 h 2601022"/>
              <a:gd name="connsiteX5033" fmla="*/ 7880069 w 10001500"/>
              <a:gd name="connsiteY5033" fmla="*/ 879249 h 2601022"/>
              <a:gd name="connsiteX5034" fmla="*/ 7876828 w 10001500"/>
              <a:gd name="connsiteY5034" fmla="*/ 884381 h 2601022"/>
              <a:gd name="connsiteX5035" fmla="*/ 7873588 w 10001500"/>
              <a:gd name="connsiteY5035" fmla="*/ 887891 h 2601022"/>
              <a:gd name="connsiteX5036" fmla="*/ 7871697 w 10001500"/>
              <a:gd name="connsiteY5036" fmla="*/ 883570 h 2601022"/>
              <a:gd name="connsiteX5037" fmla="*/ 7871427 w 10001500"/>
              <a:gd name="connsiteY5037" fmla="*/ 879249 h 2601022"/>
              <a:gd name="connsiteX5038" fmla="*/ 7854145 w 10001500"/>
              <a:gd name="connsiteY5038" fmla="*/ 885730 h 2601022"/>
              <a:gd name="connsiteX5039" fmla="*/ 7795816 w 10001500"/>
              <a:gd name="connsiteY5039" fmla="*/ 885730 h 2601022"/>
              <a:gd name="connsiteX5040" fmla="*/ 7789335 w 10001500"/>
              <a:gd name="connsiteY5040" fmla="*/ 879249 h 2601022"/>
              <a:gd name="connsiteX5041" fmla="*/ 7765572 w 10001500"/>
              <a:gd name="connsiteY5041" fmla="*/ 874929 h 2601022"/>
              <a:gd name="connsiteX5042" fmla="*/ 7741808 w 10001500"/>
              <a:gd name="connsiteY5042" fmla="*/ 870608 h 2601022"/>
              <a:gd name="connsiteX5043" fmla="*/ 7721015 w 10001500"/>
              <a:gd name="connsiteY5043" fmla="*/ 877359 h 2601022"/>
              <a:gd name="connsiteX5044" fmla="*/ 7698602 w 10001500"/>
              <a:gd name="connsiteY5044" fmla="*/ 885730 h 2601022"/>
              <a:gd name="connsiteX5045" fmla="*/ 7687800 w 10001500"/>
              <a:gd name="connsiteY5045" fmla="*/ 870608 h 2601022"/>
              <a:gd name="connsiteX5046" fmla="*/ 7711564 w 10001500"/>
              <a:gd name="connsiteY5046" fmla="*/ 870608 h 2601022"/>
              <a:gd name="connsiteX5047" fmla="*/ 7736947 w 10001500"/>
              <a:gd name="connsiteY5047" fmla="*/ 856296 h 2601022"/>
              <a:gd name="connsiteX5048" fmla="*/ 7765572 w 10001500"/>
              <a:gd name="connsiteY5048" fmla="*/ 846845 h 2601022"/>
              <a:gd name="connsiteX5049" fmla="*/ 7778534 w 10001500"/>
              <a:gd name="connsiteY5049" fmla="*/ 831723 h 2601022"/>
              <a:gd name="connsiteX5050" fmla="*/ 7806617 w 10001500"/>
              <a:gd name="connsiteY5050" fmla="*/ 825241 h 2601022"/>
              <a:gd name="connsiteX5051" fmla="*/ 7834702 w 10001500"/>
              <a:gd name="connsiteY5051" fmla="*/ 818761 h 2601022"/>
              <a:gd name="connsiteX5052" fmla="*/ 7845503 w 10001500"/>
              <a:gd name="connsiteY5052" fmla="*/ 810119 h 2601022"/>
              <a:gd name="connsiteX5053" fmla="*/ 7854145 w 10001500"/>
              <a:gd name="connsiteY5053" fmla="*/ 806068 h 2601022"/>
              <a:gd name="connsiteX5054" fmla="*/ 7856305 w 10001500"/>
              <a:gd name="connsiteY5054" fmla="*/ 797157 h 2601022"/>
              <a:gd name="connsiteX5055" fmla="*/ 7880069 w 10001500"/>
              <a:gd name="connsiteY5055" fmla="*/ 772854 h 2601022"/>
              <a:gd name="connsiteX5056" fmla="*/ 7916794 w 10001500"/>
              <a:gd name="connsiteY5056" fmla="*/ 764752 h 2601022"/>
              <a:gd name="connsiteX5057" fmla="*/ 7910313 w 10001500"/>
              <a:gd name="connsiteY5057" fmla="*/ 749630 h 2601022"/>
              <a:gd name="connsiteX5058" fmla="*/ 7898701 w 10001500"/>
              <a:gd name="connsiteY5058" fmla="*/ 747740 h 2601022"/>
              <a:gd name="connsiteX5059" fmla="*/ 7888710 w 10001500"/>
              <a:gd name="connsiteY5059" fmla="*/ 740989 h 2601022"/>
              <a:gd name="connsiteX5060" fmla="*/ 7856305 w 10001500"/>
              <a:gd name="connsiteY5060" fmla="*/ 740989 h 2601022"/>
              <a:gd name="connsiteX5061" fmla="*/ 7854145 w 10001500"/>
              <a:gd name="connsiteY5061" fmla="*/ 723707 h 2601022"/>
              <a:gd name="connsiteX5062" fmla="*/ 7859275 w 10001500"/>
              <a:gd name="connsiteY5062" fmla="*/ 723437 h 2601022"/>
              <a:gd name="connsiteX5063" fmla="*/ 7862786 w 10001500"/>
              <a:gd name="connsiteY5063" fmla="*/ 721546 h 2601022"/>
              <a:gd name="connsiteX5064" fmla="*/ 7858195 w 10001500"/>
              <a:gd name="connsiteY5064" fmla="*/ 717766 h 2601022"/>
              <a:gd name="connsiteX5065" fmla="*/ 7851984 w 10001500"/>
              <a:gd name="connsiteY5065" fmla="*/ 717226 h 2601022"/>
              <a:gd name="connsiteX5066" fmla="*/ 7842803 w 10001500"/>
              <a:gd name="connsiteY5066" fmla="*/ 718036 h 2601022"/>
              <a:gd name="connsiteX5067" fmla="*/ 7836862 w 10001500"/>
              <a:gd name="connsiteY5067" fmla="*/ 723707 h 2601022"/>
              <a:gd name="connsiteX5068" fmla="*/ 7808778 w 10001500"/>
              <a:gd name="connsiteY5068" fmla="*/ 723707 h 2601022"/>
              <a:gd name="connsiteX5069" fmla="*/ 7817419 w 10001500"/>
              <a:gd name="connsiteY5069" fmla="*/ 709664 h 2601022"/>
              <a:gd name="connsiteX5070" fmla="*/ 7826060 w 10001500"/>
              <a:gd name="connsiteY5070" fmla="*/ 708585 h 2601022"/>
              <a:gd name="connsiteX5071" fmla="*/ 7821200 w 10001500"/>
              <a:gd name="connsiteY5071" fmla="*/ 701293 h 2601022"/>
              <a:gd name="connsiteX5072" fmla="*/ 7813099 w 10001500"/>
              <a:gd name="connsiteY5072" fmla="*/ 695622 h 2601022"/>
              <a:gd name="connsiteX5073" fmla="*/ 7808778 w 10001500"/>
              <a:gd name="connsiteY5073" fmla="*/ 691302 h 2601022"/>
              <a:gd name="connsiteX5074" fmla="*/ 7817960 w 10001500"/>
              <a:gd name="connsiteY5074" fmla="*/ 673209 h 2601022"/>
              <a:gd name="connsiteX5075" fmla="*/ 7830381 w 10001500"/>
              <a:gd name="connsiteY5075" fmla="*/ 656737 h 2601022"/>
              <a:gd name="connsiteX5076" fmla="*/ 7847664 w 10001500"/>
              <a:gd name="connsiteY5076" fmla="*/ 648095 h 2601022"/>
              <a:gd name="connsiteX5077" fmla="*/ 7850094 w 10001500"/>
              <a:gd name="connsiteY5077" fmla="*/ 636484 h 2601022"/>
              <a:gd name="connsiteX5078" fmla="*/ 7860625 w 10001500"/>
              <a:gd name="connsiteY5078" fmla="*/ 632973 h 2601022"/>
              <a:gd name="connsiteX5079" fmla="*/ 7875748 w 10001500"/>
              <a:gd name="connsiteY5079" fmla="*/ 626492 h 2601022"/>
              <a:gd name="connsiteX5080" fmla="*/ 7890330 w 10001500"/>
              <a:gd name="connsiteY5080" fmla="*/ 610290 h 2601022"/>
              <a:gd name="connsiteX5081" fmla="*/ 7901672 w 10001500"/>
              <a:gd name="connsiteY5081" fmla="*/ 594088 h 2601022"/>
              <a:gd name="connsiteX5082" fmla="*/ 7931646 w 10001500"/>
              <a:gd name="connsiteY5082" fmla="*/ 573294 h 2601022"/>
              <a:gd name="connsiteX5083" fmla="*/ 7966481 w 10001500"/>
              <a:gd name="connsiteY5083" fmla="*/ 557362 h 2601022"/>
              <a:gd name="connsiteX5084" fmla="*/ 7987004 w 10001500"/>
              <a:gd name="connsiteY5084" fmla="*/ 552771 h 2601022"/>
              <a:gd name="connsiteX5085" fmla="*/ 8001046 w 10001500"/>
              <a:gd name="connsiteY5085" fmla="*/ 540080 h 2601022"/>
              <a:gd name="connsiteX5086" fmla="*/ 8016168 w 10001500"/>
              <a:gd name="connsiteY5086" fmla="*/ 541700 h 2601022"/>
              <a:gd name="connsiteX5087" fmla="*/ 8024810 w 10001500"/>
              <a:gd name="connsiteY5087" fmla="*/ 533599 h 2601022"/>
              <a:gd name="connsiteX5088" fmla="*/ 8035611 w 10001500"/>
              <a:gd name="connsiteY5088" fmla="*/ 529548 h 2601022"/>
              <a:gd name="connsiteX5089" fmla="*/ 8046413 w 10001500"/>
              <a:gd name="connsiteY5089" fmla="*/ 527117 h 2601022"/>
              <a:gd name="connsiteX5090" fmla="*/ 8089889 w 10001500"/>
              <a:gd name="connsiteY5090" fmla="*/ 518476 h 2601022"/>
              <a:gd name="connsiteX5091" fmla="*/ 8128505 w 10001500"/>
              <a:gd name="connsiteY5091" fmla="*/ 503354 h 2601022"/>
              <a:gd name="connsiteX5092" fmla="*/ 8151188 w 10001500"/>
              <a:gd name="connsiteY5092" fmla="*/ 495793 h 2601022"/>
              <a:gd name="connsiteX5093" fmla="*/ 8173872 w 10001500"/>
              <a:gd name="connsiteY5093" fmla="*/ 488232 h 2601022"/>
              <a:gd name="connsiteX5094" fmla="*/ 8188994 w 10001500"/>
              <a:gd name="connsiteY5094" fmla="*/ 496873 h 2601022"/>
              <a:gd name="connsiteX5095" fmla="*/ 8199525 w 10001500"/>
              <a:gd name="connsiteY5095" fmla="*/ 494983 h 2601022"/>
              <a:gd name="connsiteX5096" fmla="*/ 8208437 w 10001500"/>
              <a:gd name="connsiteY5096" fmla="*/ 488232 h 2601022"/>
              <a:gd name="connsiteX5097" fmla="*/ 8240572 w 10001500"/>
              <a:gd name="connsiteY5097" fmla="*/ 486882 h 2601022"/>
              <a:gd name="connsiteX5098" fmla="*/ 8264605 w 10001500"/>
              <a:gd name="connsiteY5098" fmla="*/ 470950 h 2601022"/>
              <a:gd name="connsiteX5099" fmla="*/ 8280807 w 10001500"/>
              <a:gd name="connsiteY5099" fmla="*/ 472299 h 2601022"/>
              <a:gd name="connsiteX5100" fmla="*/ 8290528 w 10001500"/>
              <a:gd name="connsiteY5100" fmla="*/ 462308 h 2601022"/>
              <a:gd name="connsiteX5101" fmla="*/ 8301330 w 10001500"/>
              <a:gd name="connsiteY5101" fmla="*/ 458257 h 2601022"/>
              <a:gd name="connsiteX5102" fmla="*/ 8312132 w 10001500"/>
              <a:gd name="connsiteY5102" fmla="*/ 455827 h 2601022"/>
              <a:gd name="connsiteX5103" fmla="*/ 8359659 w 10001500"/>
              <a:gd name="connsiteY5103" fmla="*/ 446916 h 2601022"/>
              <a:gd name="connsiteX5104" fmla="*/ 8400705 w 10001500"/>
              <a:gd name="connsiteY5104" fmla="*/ 429903 h 2601022"/>
              <a:gd name="connsiteX5105" fmla="*/ 8425548 w 10001500"/>
              <a:gd name="connsiteY5105" fmla="*/ 422342 h 2601022"/>
              <a:gd name="connsiteX5106" fmla="*/ 8450392 w 10001500"/>
              <a:gd name="connsiteY5106" fmla="*/ 414781 h 2601022"/>
              <a:gd name="connsiteX5107" fmla="*/ 8467945 w 10001500"/>
              <a:gd name="connsiteY5107" fmla="*/ 423692 h 2601022"/>
              <a:gd name="connsiteX5108" fmla="*/ 8487118 w 10001500"/>
              <a:gd name="connsiteY5108" fmla="*/ 414781 h 2601022"/>
              <a:gd name="connsiteX5109" fmla="*/ 8552727 w 10001500"/>
              <a:gd name="connsiteY5109" fmla="*/ 405340 h 2601022"/>
              <a:gd name="connsiteX5110" fmla="*/ 8649062 w 10001500"/>
              <a:gd name="connsiteY5110" fmla="*/ 385337 h 2601022"/>
              <a:gd name="connsiteX5111" fmla="*/ 8716111 w 10001500"/>
              <a:gd name="connsiteY5111" fmla="*/ 367254 h 2601022"/>
              <a:gd name="connsiteX5112" fmla="*/ 8765798 w 10001500"/>
              <a:gd name="connsiteY5112" fmla="*/ 302445 h 2601022"/>
              <a:gd name="connsiteX5113" fmla="*/ 8766339 w 10001500"/>
              <a:gd name="connsiteY5113" fmla="*/ 290563 h 2601022"/>
              <a:gd name="connsiteX5114" fmla="*/ 8770120 w 10001500"/>
              <a:gd name="connsiteY5114" fmla="*/ 278681 h 2601022"/>
              <a:gd name="connsiteX5115" fmla="*/ 8856532 w 10001500"/>
              <a:gd name="connsiteY5115" fmla="*/ 162024 h 2601022"/>
              <a:gd name="connsiteX5116" fmla="*/ 8913510 w 10001500"/>
              <a:gd name="connsiteY5116" fmla="*/ 76961 h 2601022"/>
              <a:gd name="connsiteX5117" fmla="*/ 8975349 w 10001500"/>
              <a:gd name="connsiteY5117" fmla="*/ 0 h 2601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Lst>
            <a:rect l="l" t="t" r="r" b="b"/>
            <a:pathLst>
              <a:path w="10001500" h="2601022">
                <a:moveTo>
                  <a:pt x="7886549" y="2471403"/>
                </a:moveTo>
                <a:cubicBezTo>
                  <a:pt x="7886594" y="2472708"/>
                  <a:pt x="7887045" y="2474419"/>
                  <a:pt x="7887900" y="2476534"/>
                </a:cubicBezTo>
                <a:cubicBezTo>
                  <a:pt x="7888755" y="2478649"/>
                  <a:pt x="7889745" y="2479819"/>
                  <a:pt x="7890870" y="2480045"/>
                </a:cubicBezTo>
                <a:cubicBezTo>
                  <a:pt x="7892941" y="2479910"/>
                  <a:pt x="7894201" y="2479099"/>
                  <a:pt x="7894651" y="2477614"/>
                </a:cubicBezTo>
                <a:cubicBezTo>
                  <a:pt x="7895101" y="2476129"/>
                  <a:pt x="7895281" y="2474779"/>
                  <a:pt x="7895191" y="2473563"/>
                </a:cubicBezTo>
                <a:close/>
                <a:moveTo>
                  <a:pt x="559785" y="2373418"/>
                </a:moveTo>
                <a:cubicBezTo>
                  <a:pt x="557949" y="2382921"/>
                  <a:pt x="550606" y="2385944"/>
                  <a:pt x="537756" y="2382489"/>
                </a:cubicBezTo>
                <a:cubicBezTo>
                  <a:pt x="524906" y="2379034"/>
                  <a:pt x="517564" y="2382057"/>
                  <a:pt x="515728" y="2391560"/>
                </a:cubicBezTo>
                <a:cubicBezTo>
                  <a:pt x="523017" y="2392100"/>
                  <a:pt x="539538" y="2391668"/>
                  <a:pt x="565292" y="2390264"/>
                </a:cubicBezTo>
                <a:cubicBezTo>
                  <a:pt x="591046" y="2388860"/>
                  <a:pt x="605624" y="2383245"/>
                  <a:pt x="609025" y="2373418"/>
                </a:cubicBezTo>
                <a:close/>
                <a:moveTo>
                  <a:pt x="621983" y="2363052"/>
                </a:moveTo>
                <a:cubicBezTo>
                  <a:pt x="622955" y="2367858"/>
                  <a:pt x="627491" y="2369909"/>
                  <a:pt x="635589" y="2369207"/>
                </a:cubicBezTo>
                <a:cubicBezTo>
                  <a:pt x="643688" y="2368506"/>
                  <a:pt x="649519" y="2367318"/>
                  <a:pt x="653083" y="2365644"/>
                </a:cubicBezTo>
                <a:close/>
                <a:moveTo>
                  <a:pt x="6222413" y="2308641"/>
                </a:moveTo>
                <a:lnTo>
                  <a:pt x="6209455" y="2316415"/>
                </a:lnTo>
                <a:cubicBezTo>
                  <a:pt x="6207889" y="2316199"/>
                  <a:pt x="6205838" y="2315984"/>
                  <a:pt x="6203300" y="2315768"/>
                </a:cubicBezTo>
                <a:cubicBezTo>
                  <a:pt x="6200763" y="2315551"/>
                  <a:pt x="6199359" y="2316632"/>
                  <a:pt x="6199089" y="2319007"/>
                </a:cubicBezTo>
                <a:cubicBezTo>
                  <a:pt x="6199143" y="2320465"/>
                  <a:pt x="6199682" y="2322085"/>
                  <a:pt x="6200708" y="2323866"/>
                </a:cubicBezTo>
                <a:cubicBezTo>
                  <a:pt x="6201734" y="2325648"/>
                  <a:pt x="6202922" y="2326620"/>
                  <a:pt x="6204272" y="2326782"/>
                </a:cubicBezTo>
                <a:cubicBezTo>
                  <a:pt x="6207295" y="2326350"/>
                  <a:pt x="6209023" y="2324622"/>
                  <a:pt x="6209455" y="2321599"/>
                </a:cubicBezTo>
                <a:close/>
                <a:moveTo>
                  <a:pt x="362824" y="2308629"/>
                </a:moveTo>
                <a:lnTo>
                  <a:pt x="378373" y="2321586"/>
                </a:lnTo>
                <a:cubicBezTo>
                  <a:pt x="382423" y="2321533"/>
                  <a:pt x="385986" y="2320345"/>
                  <a:pt x="389064" y="2318023"/>
                </a:cubicBezTo>
                <a:cubicBezTo>
                  <a:pt x="392141" y="2315701"/>
                  <a:pt x="393761" y="2312570"/>
                  <a:pt x="393923" y="2308629"/>
                </a:cubicBezTo>
                <a:close/>
                <a:moveTo>
                  <a:pt x="6263878" y="2295683"/>
                </a:moveTo>
                <a:lnTo>
                  <a:pt x="6261287" y="2298275"/>
                </a:lnTo>
                <a:cubicBezTo>
                  <a:pt x="6261233" y="2299732"/>
                  <a:pt x="6261341" y="2301352"/>
                  <a:pt x="6261611" y="2303134"/>
                </a:cubicBezTo>
                <a:cubicBezTo>
                  <a:pt x="6261881" y="2304915"/>
                  <a:pt x="6262637" y="2305887"/>
                  <a:pt x="6263878" y="2306049"/>
                </a:cubicBezTo>
                <a:lnTo>
                  <a:pt x="6271653" y="2306049"/>
                </a:lnTo>
                <a:cubicBezTo>
                  <a:pt x="6271653" y="2303350"/>
                  <a:pt x="6271006" y="2300974"/>
                  <a:pt x="6269710" y="2298922"/>
                </a:cubicBezTo>
                <a:cubicBezTo>
                  <a:pt x="6268414" y="2296870"/>
                  <a:pt x="6266470" y="2295791"/>
                  <a:pt x="6263878" y="2295683"/>
                </a:cubicBezTo>
                <a:close/>
                <a:moveTo>
                  <a:pt x="6341627" y="2261992"/>
                </a:moveTo>
                <a:lnTo>
                  <a:pt x="6341627" y="2264584"/>
                </a:lnTo>
                <a:cubicBezTo>
                  <a:pt x="6342058" y="2269767"/>
                  <a:pt x="6343786" y="2272358"/>
                  <a:pt x="6346810" y="2272358"/>
                </a:cubicBezTo>
                <a:cubicBezTo>
                  <a:pt x="6349833" y="2271926"/>
                  <a:pt x="6351561" y="2270199"/>
                  <a:pt x="6351993" y="2267176"/>
                </a:cubicBezTo>
                <a:cubicBezTo>
                  <a:pt x="6351561" y="2264152"/>
                  <a:pt x="6349833" y="2262424"/>
                  <a:pt x="6346810" y="2261992"/>
                </a:cubicBezTo>
                <a:close/>
                <a:moveTo>
                  <a:pt x="8251643" y="2246730"/>
                </a:moveTo>
                <a:cubicBezTo>
                  <a:pt x="8251643" y="2248981"/>
                  <a:pt x="8252183" y="2250961"/>
                  <a:pt x="8253263" y="2252671"/>
                </a:cubicBezTo>
                <a:cubicBezTo>
                  <a:pt x="8254343" y="2254381"/>
                  <a:pt x="8255963" y="2255281"/>
                  <a:pt x="8258124" y="2255371"/>
                </a:cubicBezTo>
                <a:cubicBezTo>
                  <a:pt x="8259924" y="2255011"/>
                  <a:pt x="8260644" y="2253571"/>
                  <a:pt x="8260284" y="2251051"/>
                </a:cubicBezTo>
                <a:cubicBezTo>
                  <a:pt x="8260284" y="2248981"/>
                  <a:pt x="8259744" y="2247721"/>
                  <a:pt x="8258664" y="2247271"/>
                </a:cubicBezTo>
                <a:cubicBezTo>
                  <a:pt x="8257584" y="2246821"/>
                  <a:pt x="8255963" y="2246640"/>
                  <a:pt x="8253803" y="2246730"/>
                </a:cubicBezTo>
                <a:close/>
                <a:moveTo>
                  <a:pt x="181412" y="2217923"/>
                </a:moveTo>
                <a:lnTo>
                  <a:pt x="194370" y="2220515"/>
                </a:lnTo>
                <a:cubicBezTo>
                  <a:pt x="194370" y="2225698"/>
                  <a:pt x="191778" y="2228289"/>
                  <a:pt x="186595" y="2228289"/>
                </a:cubicBezTo>
                <a:cubicBezTo>
                  <a:pt x="184921" y="2228289"/>
                  <a:pt x="182438" y="2227641"/>
                  <a:pt x="179144" y="2226346"/>
                </a:cubicBezTo>
                <a:cubicBezTo>
                  <a:pt x="175850" y="2225050"/>
                  <a:pt x="174015" y="2223106"/>
                  <a:pt x="173637" y="2220515"/>
                </a:cubicBezTo>
                <a:cubicBezTo>
                  <a:pt x="173799" y="2219272"/>
                  <a:pt x="174771" y="2218517"/>
                  <a:pt x="176552" y="2218247"/>
                </a:cubicBezTo>
                <a:cubicBezTo>
                  <a:pt x="178334" y="2217977"/>
                  <a:pt x="179954" y="2217869"/>
                  <a:pt x="181412" y="2217923"/>
                </a:cubicBezTo>
                <a:close/>
                <a:moveTo>
                  <a:pt x="222877" y="2212739"/>
                </a:moveTo>
                <a:cubicBezTo>
                  <a:pt x="218126" y="2217923"/>
                  <a:pt x="212079" y="2220515"/>
                  <a:pt x="204736" y="2220515"/>
                </a:cubicBezTo>
                <a:cubicBezTo>
                  <a:pt x="207436" y="2219056"/>
                  <a:pt x="210459" y="2217437"/>
                  <a:pt x="213807" y="2215655"/>
                </a:cubicBezTo>
                <a:cubicBezTo>
                  <a:pt x="217154" y="2213873"/>
                  <a:pt x="220177" y="2212901"/>
                  <a:pt x="222877" y="2212739"/>
                </a:cubicBezTo>
                <a:close/>
                <a:moveTo>
                  <a:pt x="971849" y="2210148"/>
                </a:moveTo>
                <a:lnTo>
                  <a:pt x="979624" y="2220515"/>
                </a:lnTo>
                <a:cubicBezTo>
                  <a:pt x="982323" y="2220515"/>
                  <a:pt x="984699" y="2219866"/>
                  <a:pt x="986751" y="2218571"/>
                </a:cubicBezTo>
                <a:cubicBezTo>
                  <a:pt x="988803" y="2217275"/>
                  <a:pt x="989882" y="2215331"/>
                  <a:pt x="989990" y="2212739"/>
                </a:cubicBezTo>
                <a:close/>
                <a:moveTo>
                  <a:pt x="238427" y="2207557"/>
                </a:moveTo>
                <a:cubicBezTo>
                  <a:pt x="233243" y="2210580"/>
                  <a:pt x="228060" y="2212308"/>
                  <a:pt x="222877" y="2212739"/>
                </a:cubicBezTo>
                <a:cubicBezTo>
                  <a:pt x="224335" y="2210256"/>
                  <a:pt x="226603" y="2208744"/>
                  <a:pt x="229680" y="2208204"/>
                </a:cubicBezTo>
                <a:cubicBezTo>
                  <a:pt x="232758" y="2207664"/>
                  <a:pt x="235673" y="2207449"/>
                  <a:pt x="238427" y="2207557"/>
                </a:cubicBezTo>
                <a:close/>
                <a:moveTo>
                  <a:pt x="6471206" y="2204977"/>
                </a:moveTo>
                <a:lnTo>
                  <a:pt x="6471206" y="2207568"/>
                </a:lnTo>
                <a:cubicBezTo>
                  <a:pt x="6471098" y="2209026"/>
                  <a:pt x="6471314" y="2210646"/>
                  <a:pt x="6471854" y="2212428"/>
                </a:cubicBezTo>
                <a:cubicBezTo>
                  <a:pt x="6472394" y="2214209"/>
                  <a:pt x="6473906" y="2215181"/>
                  <a:pt x="6476390" y="2215343"/>
                </a:cubicBezTo>
                <a:cubicBezTo>
                  <a:pt x="6477739" y="2215181"/>
                  <a:pt x="6478927" y="2214209"/>
                  <a:pt x="6479953" y="2212428"/>
                </a:cubicBezTo>
                <a:cubicBezTo>
                  <a:pt x="6480979" y="2210646"/>
                  <a:pt x="6481519" y="2209026"/>
                  <a:pt x="6481573" y="2207568"/>
                </a:cubicBezTo>
                <a:close/>
                <a:moveTo>
                  <a:pt x="1407237" y="2197190"/>
                </a:moveTo>
                <a:cubicBezTo>
                  <a:pt x="1405995" y="2197622"/>
                  <a:pt x="1405240" y="2199350"/>
                  <a:pt x="1404970" y="2202373"/>
                </a:cubicBezTo>
                <a:cubicBezTo>
                  <a:pt x="1404700" y="2205397"/>
                  <a:pt x="1404592" y="2207125"/>
                  <a:pt x="1404646" y="2207557"/>
                </a:cubicBezTo>
                <a:cubicBezTo>
                  <a:pt x="1389096" y="2212956"/>
                  <a:pt x="1373546" y="2218355"/>
                  <a:pt x="1357998" y="2223754"/>
                </a:cubicBezTo>
                <a:cubicBezTo>
                  <a:pt x="1342447" y="2229153"/>
                  <a:pt x="1326898" y="2233256"/>
                  <a:pt x="1311348" y="2236064"/>
                </a:cubicBezTo>
                <a:lnTo>
                  <a:pt x="1311348" y="2238656"/>
                </a:lnTo>
                <a:cubicBezTo>
                  <a:pt x="1311240" y="2241355"/>
                  <a:pt x="1311456" y="2243731"/>
                  <a:pt x="1311996" y="2245783"/>
                </a:cubicBezTo>
                <a:cubicBezTo>
                  <a:pt x="1312536" y="2247834"/>
                  <a:pt x="1314048" y="2248914"/>
                  <a:pt x="1316531" y="2249022"/>
                </a:cubicBezTo>
                <a:lnTo>
                  <a:pt x="1321714" y="2246430"/>
                </a:lnTo>
                <a:cubicBezTo>
                  <a:pt x="1321499" y="2240762"/>
                  <a:pt x="1334240" y="2233958"/>
                  <a:pt x="1359941" y="2226022"/>
                </a:cubicBezTo>
                <a:cubicBezTo>
                  <a:pt x="1385642" y="2218085"/>
                  <a:pt x="1402270" y="2211930"/>
                  <a:pt x="1409829" y="2207557"/>
                </a:cubicBezTo>
                <a:cubicBezTo>
                  <a:pt x="1409721" y="2205990"/>
                  <a:pt x="1409289" y="2203939"/>
                  <a:pt x="1408533" y="2201402"/>
                </a:cubicBezTo>
                <a:cubicBezTo>
                  <a:pt x="1407777" y="2198864"/>
                  <a:pt x="1407345" y="2197460"/>
                  <a:pt x="1407237" y="2197190"/>
                </a:cubicBezTo>
                <a:close/>
                <a:moveTo>
                  <a:pt x="4160806" y="2196502"/>
                </a:moveTo>
                <a:cubicBezTo>
                  <a:pt x="4160447" y="2201948"/>
                  <a:pt x="4160627" y="2206179"/>
                  <a:pt x="4161347" y="2209194"/>
                </a:cubicBezTo>
                <a:cubicBezTo>
                  <a:pt x="4162066" y="2212210"/>
                  <a:pt x="4165487" y="2213740"/>
                  <a:pt x="4171609" y="2213785"/>
                </a:cubicBezTo>
                <a:lnTo>
                  <a:pt x="4180250" y="2213785"/>
                </a:lnTo>
                <a:close/>
                <a:moveTo>
                  <a:pt x="1469436" y="2186824"/>
                </a:moveTo>
                <a:lnTo>
                  <a:pt x="1477212" y="2197190"/>
                </a:lnTo>
                <a:cubicBezTo>
                  <a:pt x="1479910" y="2197190"/>
                  <a:pt x="1482286" y="2196542"/>
                  <a:pt x="1484337" y="2195246"/>
                </a:cubicBezTo>
                <a:cubicBezTo>
                  <a:pt x="1486389" y="2193950"/>
                  <a:pt x="1487469" y="2192007"/>
                  <a:pt x="1487577" y="2189416"/>
                </a:cubicBezTo>
                <a:close/>
                <a:moveTo>
                  <a:pt x="8268926" y="2181921"/>
                </a:moveTo>
                <a:cubicBezTo>
                  <a:pt x="8266585" y="2184126"/>
                  <a:pt x="8264245" y="2186737"/>
                  <a:pt x="8261905" y="2189752"/>
                </a:cubicBezTo>
                <a:cubicBezTo>
                  <a:pt x="8259564" y="2192767"/>
                  <a:pt x="8258304" y="2195918"/>
                  <a:pt x="8258124" y="2199203"/>
                </a:cubicBezTo>
                <a:cubicBezTo>
                  <a:pt x="8258394" y="2202309"/>
                  <a:pt x="8260014" y="2204199"/>
                  <a:pt x="8262984" y="2204874"/>
                </a:cubicBezTo>
                <a:cubicBezTo>
                  <a:pt x="8265955" y="2205549"/>
                  <a:pt x="8268656" y="2205819"/>
                  <a:pt x="8271086" y="2205684"/>
                </a:cubicBezTo>
                <a:cubicBezTo>
                  <a:pt x="8272301" y="2205774"/>
                  <a:pt x="8273651" y="2205594"/>
                  <a:pt x="8275137" y="2205144"/>
                </a:cubicBezTo>
                <a:cubicBezTo>
                  <a:pt x="8276622" y="2204694"/>
                  <a:pt x="8277432" y="2203434"/>
                  <a:pt x="8277567" y="2201363"/>
                </a:cubicBezTo>
                <a:cubicBezTo>
                  <a:pt x="8277477" y="2197988"/>
                  <a:pt x="8276576" y="2194478"/>
                  <a:pt x="8274866" y="2190832"/>
                </a:cubicBezTo>
                <a:cubicBezTo>
                  <a:pt x="8273156" y="2187187"/>
                  <a:pt x="8271176" y="2184216"/>
                  <a:pt x="8268926" y="2181921"/>
                </a:cubicBezTo>
                <a:close/>
                <a:moveTo>
                  <a:pt x="6507489" y="2179061"/>
                </a:moveTo>
                <a:lnTo>
                  <a:pt x="6512672" y="2192019"/>
                </a:lnTo>
                <a:lnTo>
                  <a:pt x="6517855" y="2192019"/>
                </a:lnTo>
                <a:cubicBezTo>
                  <a:pt x="6517585" y="2189373"/>
                  <a:pt x="6516181" y="2186890"/>
                  <a:pt x="6513644" y="2184568"/>
                </a:cubicBezTo>
                <a:cubicBezTo>
                  <a:pt x="6511106" y="2182247"/>
                  <a:pt x="6509054" y="2180411"/>
                  <a:pt x="6507489" y="2179061"/>
                </a:cubicBezTo>
                <a:close/>
                <a:moveTo>
                  <a:pt x="1083288" y="2171274"/>
                </a:moveTo>
                <a:cubicBezTo>
                  <a:pt x="1082046" y="2171436"/>
                  <a:pt x="1081290" y="2172408"/>
                  <a:pt x="1081020" y="2174190"/>
                </a:cubicBezTo>
                <a:cubicBezTo>
                  <a:pt x="1080750" y="2175971"/>
                  <a:pt x="1080642" y="2177591"/>
                  <a:pt x="1080696" y="2179049"/>
                </a:cubicBezTo>
                <a:lnTo>
                  <a:pt x="1015906" y="2204965"/>
                </a:lnTo>
                <a:cubicBezTo>
                  <a:pt x="1016716" y="2207449"/>
                  <a:pt x="1020279" y="2208960"/>
                  <a:pt x="1026597" y="2209500"/>
                </a:cubicBezTo>
                <a:cubicBezTo>
                  <a:pt x="1032914" y="2210040"/>
                  <a:pt x="1037125" y="2210256"/>
                  <a:pt x="1039230" y="2210148"/>
                </a:cubicBezTo>
                <a:lnTo>
                  <a:pt x="1072921" y="2189416"/>
                </a:lnTo>
                <a:cubicBezTo>
                  <a:pt x="1075837" y="2189469"/>
                  <a:pt x="1079077" y="2188713"/>
                  <a:pt x="1082640" y="2187148"/>
                </a:cubicBezTo>
                <a:cubicBezTo>
                  <a:pt x="1086203" y="2185582"/>
                  <a:pt x="1088147" y="2182882"/>
                  <a:pt x="1088472" y="2179049"/>
                </a:cubicBezTo>
                <a:cubicBezTo>
                  <a:pt x="1088579" y="2177591"/>
                  <a:pt x="1088363" y="2175971"/>
                  <a:pt x="1087823" y="2174190"/>
                </a:cubicBezTo>
                <a:cubicBezTo>
                  <a:pt x="1087284" y="2172408"/>
                  <a:pt x="1085771" y="2171436"/>
                  <a:pt x="1083288" y="2171274"/>
                </a:cubicBezTo>
                <a:close/>
                <a:moveTo>
                  <a:pt x="8124184" y="2171119"/>
                </a:moveTo>
                <a:cubicBezTo>
                  <a:pt x="8122969" y="2171614"/>
                  <a:pt x="8121619" y="2173864"/>
                  <a:pt x="8120134" y="2177870"/>
                </a:cubicBezTo>
                <a:cubicBezTo>
                  <a:pt x="8118649" y="2181876"/>
                  <a:pt x="8117838" y="2184666"/>
                  <a:pt x="8117703" y="2186241"/>
                </a:cubicBezTo>
                <a:cubicBezTo>
                  <a:pt x="8115453" y="2186196"/>
                  <a:pt x="8113473" y="2186827"/>
                  <a:pt x="8111762" y="2188132"/>
                </a:cubicBezTo>
                <a:cubicBezTo>
                  <a:pt x="8110052" y="2189437"/>
                  <a:pt x="8109152" y="2191687"/>
                  <a:pt x="8109062" y="2194883"/>
                </a:cubicBezTo>
                <a:cubicBezTo>
                  <a:pt x="8109107" y="2196098"/>
                  <a:pt x="8109557" y="2197448"/>
                  <a:pt x="8110412" y="2198933"/>
                </a:cubicBezTo>
                <a:cubicBezTo>
                  <a:pt x="8111268" y="2200419"/>
                  <a:pt x="8112257" y="2201229"/>
                  <a:pt x="8113383" y="2201363"/>
                </a:cubicBezTo>
                <a:cubicBezTo>
                  <a:pt x="8115453" y="2200958"/>
                  <a:pt x="8116713" y="2199069"/>
                  <a:pt x="8117163" y="2195693"/>
                </a:cubicBezTo>
                <a:cubicBezTo>
                  <a:pt x="8117613" y="2192317"/>
                  <a:pt x="8117794" y="2189887"/>
                  <a:pt x="8117703" y="2188402"/>
                </a:cubicBezTo>
                <a:lnTo>
                  <a:pt x="8124184" y="2175440"/>
                </a:lnTo>
                <a:close/>
                <a:moveTo>
                  <a:pt x="3197306" y="2157617"/>
                </a:moveTo>
                <a:cubicBezTo>
                  <a:pt x="3196180" y="2157707"/>
                  <a:pt x="3195189" y="2158067"/>
                  <a:pt x="3194334" y="2158697"/>
                </a:cubicBezTo>
                <a:cubicBezTo>
                  <a:pt x="3193479" y="2159327"/>
                  <a:pt x="3193029" y="2159687"/>
                  <a:pt x="3192985" y="2159777"/>
                </a:cubicBezTo>
                <a:cubicBezTo>
                  <a:pt x="3192895" y="2161082"/>
                  <a:pt x="3193074" y="2162793"/>
                  <a:pt x="3193524" y="2164908"/>
                </a:cubicBezTo>
                <a:cubicBezTo>
                  <a:pt x="3193974" y="2167023"/>
                  <a:pt x="3195235" y="2168193"/>
                  <a:pt x="3197306" y="2168418"/>
                </a:cubicBezTo>
                <a:cubicBezTo>
                  <a:pt x="3198341" y="2168284"/>
                  <a:pt x="3198971" y="2167474"/>
                  <a:pt x="3199196" y="2165988"/>
                </a:cubicBezTo>
                <a:cubicBezTo>
                  <a:pt x="3199420" y="2164503"/>
                  <a:pt x="3199510" y="2163153"/>
                  <a:pt x="3199465" y="2161938"/>
                </a:cubicBezTo>
                <a:cubicBezTo>
                  <a:pt x="3199826" y="2159417"/>
                  <a:pt x="3199105" y="2157977"/>
                  <a:pt x="3197306" y="2157617"/>
                </a:cubicBezTo>
                <a:close/>
                <a:moveTo>
                  <a:pt x="4160806" y="2155457"/>
                </a:moveTo>
                <a:cubicBezTo>
                  <a:pt x="4160806" y="2157122"/>
                  <a:pt x="4161347" y="2160272"/>
                  <a:pt x="4162426" y="2164908"/>
                </a:cubicBezTo>
                <a:cubicBezTo>
                  <a:pt x="4163507" y="2169544"/>
                  <a:pt x="4165127" y="2172154"/>
                  <a:pt x="4167288" y="2172739"/>
                </a:cubicBezTo>
                <a:cubicBezTo>
                  <a:pt x="4168323" y="2172424"/>
                  <a:pt x="4168953" y="2170894"/>
                  <a:pt x="4169177" y="2168149"/>
                </a:cubicBezTo>
                <a:cubicBezTo>
                  <a:pt x="4169403" y="2165403"/>
                  <a:pt x="4169493" y="2163333"/>
                  <a:pt x="4169448" y="2161938"/>
                </a:cubicBezTo>
                <a:cubicBezTo>
                  <a:pt x="4169898" y="2161983"/>
                  <a:pt x="4171699" y="2161892"/>
                  <a:pt x="4174848" y="2161668"/>
                </a:cubicBezTo>
                <a:cubicBezTo>
                  <a:pt x="4177999" y="2161442"/>
                  <a:pt x="4179800" y="2160813"/>
                  <a:pt x="4180250" y="2159777"/>
                </a:cubicBezTo>
                <a:cubicBezTo>
                  <a:pt x="4179710" y="2159597"/>
                  <a:pt x="4177009" y="2158877"/>
                  <a:pt x="4172149" y="2157617"/>
                </a:cubicBezTo>
                <a:cubicBezTo>
                  <a:pt x="4167288" y="2156357"/>
                  <a:pt x="4163507" y="2155637"/>
                  <a:pt x="4160806" y="2155457"/>
                </a:cubicBezTo>
                <a:close/>
                <a:moveTo>
                  <a:pt x="1565325" y="2145358"/>
                </a:moveTo>
                <a:cubicBezTo>
                  <a:pt x="1564137" y="2145466"/>
                  <a:pt x="1563273" y="2145898"/>
                  <a:pt x="1562733" y="2146654"/>
                </a:cubicBezTo>
                <a:cubicBezTo>
                  <a:pt x="1562193" y="2147410"/>
                  <a:pt x="1561329" y="2147842"/>
                  <a:pt x="1560142" y="2147949"/>
                </a:cubicBezTo>
                <a:cubicBezTo>
                  <a:pt x="1560196" y="2149516"/>
                  <a:pt x="1560735" y="2151567"/>
                  <a:pt x="1561761" y="2154105"/>
                </a:cubicBezTo>
                <a:cubicBezTo>
                  <a:pt x="1562787" y="2156642"/>
                  <a:pt x="1563975" y="2158046"/>
                  <a:pt x="1565325" y="2158316"/>
                </a:cubicBezTo>
                <a:cubicBezTo>
                  <a:pt x="1567808" y="2158154"/>
                  <a:pt x="1569320" y="2157182"/>
                  <a:pt x="1569860" y="2155400"/>
                </a:cubicBezTo>
                <a:cubicBezTo>
                  <a:pt x="1570400" y="2153619"/>
                  <a:pt x="1570617" y="2151999"/>
                  <a:pt x="1570508" y="2150541"/>
                </a:cubicBezTo>
                <a:cubicBezTo>
                  <a:pt x="1570076" y="2147518"/>
                  <a:pt x="1568348" y="2145790"/>
                  <a:pt x="1565325" y="2145358"/>
                </a:cubicBezTo>
                <a:close/>
                <a:moveTo>
                  <a:pt x="4204013" y="2144655"/>
                </a:moveTo>
                <a:cubicBezTo>
                  <a:pt x="4204372" y="2148616"/>
                  <a:pt x="4205814" y="2151496"/>
                  <a:pt x="4208334" y="2153296"/>
                </a:cubicBezTo>
                <a:cubicBezTo>
                  <a:pt x="4210403" y="2153161"/>
                  <a:pt x="4211664" y="2152351"/>
                  <a:pt x="4212114" y="2150866"/>
                </a:cubicBezTo>
                <a:cubicBezTo>
                  <a:pt x="4212564" y="2149381"/>
                  <a:pt x="4212745" y="2148031"/>
                  <a:pt x="4212654" y="2146816"/>
                </a:cubicBezTo>
                <a:close/>
                <a:moveTo>
                  <a:pt x="4188890" y="2144655"/>
                </a:moveTo>
                <a:cubicBezTo>
                  <a:pt x="4188530" y="2152036"/>
                  <a:pt x="4187091" y="2158877"/>
                  <a:pt x="4184569" y="2165178"/>
                </a:cubicBezTo>
                <a:cubicBezTo>
                  <a:pt x="4182049" y="2171479"/>
                  <a:pt x="4180610" y="2178320"/>
                  <a:pt x="4180250" y="2185701"/>
                </a:cubicBezTo>
                <a:cubicBezTo>
                  <a:pt x="4179890" y="2191822"/>
                  <a:pt x="4182770" y="2194702"/>
                  <a:pt x="4188890" y="2194342"/>
                </a:cubicBezTo>
                <a:lnTo>
                  <a:pt x="4204013" y="2170579"/>
                </a:lnTo>
                <a:cubicBezTo>
                  <a:pt x="4203743" y="2166753"/>
                  <a:pt x="4202662" y="2164143"/>
                  <a:pt x="4200773" y="2162748"/>
                </a:cubicBezTo>
                <a:cubicBezTo>
                  <a:pt x="4198882" y="2161353"/>
                  <a:pt x="4197802" y="2158202"/>
                  <a:pt x="4197531" y="2153296"/>
                </a:cubicBezTo>
                <a:close/>
                <a:moveTo>
                  <a:pt x="8292689" y="2140875"/>
                </a:moveTo>
                <a:lnTo>
                  <a:pt x="8292689" y="2158157"/>
                </a:lnTo>
                <a:lnTo>
                  <a:pt x="8301330" y="2162478"/>
                </a:lnTo>
                <a:lnTo>
                  <a:pt x="8301330" y="2145195"/>
                </a:lnTo>
                <a:close/>
                <a:moveTo>
                  <a:pt x="458712" y="2140175"/>
                </a:moveTo>
                <a:cubicBezTo>
                  <a:pt x="459576" y="2144980"/>
                  <a:pt x="463680" y="2147032"/>
                  <a:pt x="471023" y="2146330"/>
                </a:cubicBezTo>
                <a:cubicBezTo>
                  <a:pt x="478366" y="2145628"/>
                  <a:pt x="483765" y="2144440"/>
                  <a:pt x="487220" y="2142766"/>
                </a:cubicBezTo>
                <a:close/>
                <a:moveTo>
                  <a:pt x="8301330" y="2123592"/>
                </a:moveTo>
                <a:cubicBezTo>
                  <a:pt x="8301285" y="2124807"/>
                  <a:pt x="8301375" y="2126158"/>
                  <a:pt x="8301600" y="2127643"/>
                </a:cubicBezTo>
                <a:cubicBezTo>
                  <a:pt x="8301826" y="2129128"/>
                  <a:pt x="8302455" y="2129938"/>
                  <a:pt x="8303491" y="2130073"/>
                </a:cubicBezTo>
                <a:lnTo>
                  <a:pt x="8309971" y="2130073"/>
                </a:lnTo>
                <a:cubicBezTo>
                  <a:pt x="8309881" y="2127913"/>
                  <a:pt x="8308982" y="2126293"/>
                  <a:pt x="8307271" y="2125212"/>
                </a:cubicBezTo>
                <a:cubicBezTo>
                  <a:pt x="8305561" y="2124132"/>
                  <a:pt x="8303581" y="2123592"/>
                  <a:pt x="8301330" y="2123592"/>
                </a:cubicBezTo>
                <a:close/>
                <a:moveTo>
                  <a:pt x="3238352" y="2123052"/>
                </a:moveTo>
                <a:cubicBezTo>
                  <a:pt x="3234031" y="2123367"/>
                  <a:pt x="3230251" y="2125437"/>
                  <a:pt x="3227010" y="2129263"/>
                </a:cubicBezTo>
                <a:cubicBezTo>
                  <a:pt x="3223770" y="2133088"/>
                  <a:pt x="3221069" y="2136779"/>
                  <a:pt x="3218909" y="2140335"/>
                </a:cubicBezTo>
                <a:cubicBezTo>
                  <a:pt x="3215939" y="2140335"/>
                  <a:pt x="3211077" y="2140874"/>
                  <a:pt x="3204326" y="2141955"/>
                </a:cubicBezTo>
                <a:cubicBezTo>
                  <a:pt x="3197576" y="2143035"/>
                  <a:pt x="3193795" y="2144655"/>
                  <a:pt x="3192985" y="2146816"/>
                </a:cubicBezTo>
                <a:cubicBezTo>
                  <a:pt x="3193434" y="2147850"/>
                  <a:pt x="3195235" y="2148481"/>
                  <a:pt x="3198386" y="2148705"/>
                </a:cubicBezTo>
                <a:cubicBezTo>
                  <a:pt x="3201537" y="2148931"/>
                  <a:pt x="3203336" y="2149021"/>
                  <a:pt x="3203786" y="2148976"/>
                </a:cubicBezTo>
                <a:cubicBezTo>
                  <a:pt x="3204777" y="2151316"/>
                  <a:pt x="3206037" y="2153656"/>
                  <a:pt x="3207566" y="2155997"/>
                </a:cubicBezTo>
                <a:cubicBezTo>
                  <a:pt x="3209098" y="2158337"/>
                  <a:pt x="3211437" y="2159597"/>
                  <a:pt x="3214588" y="2159777"/>
                </a:cubicBezTo>
                <a:lnTo>
                  <a:pt x="3218909" y="2157617"/>
                </a:lnTo>
                <a:cubicBezTo>
                  <a:pt x="3217468" y="2154061"/>
                  <a:pt x="3216567" y="2150371"/>
                  <a:pt x="3216207" y="2146545"/>
                </a:cubicBezTo>
                <a:cubicBezTo>
                  <a:pt x="3215848" y="2142720"/>
                  <a:pt x="3218189" y="2140650"/>
                  <a:pt x="3223230" y="2140335"/>
                </a:cubicBezTo>
                <a:lnTo>
                  <a:pt x="3242673" y="2125212"/>
                </a:lnTo>
                <a:close/>
                <a:moveTo>
                  <a:pt x="1811526" y="2116850"/>
                </a:moveTo>
                <a:lnTo>
                  <a:pt x="1842625" y="2116850"/>
                </a:lnTo>
                <a:lnTo>
                  <a:pt x="1834851" y="2134992"/>
                </a:lnTo>
                <a:cubicBezTo>
                  <a:pt x="1825240" y="2135856"/>
                  <a:pt x="1817897" y="2139311"/>
                  <a:pt x="1812822" y="2145358"/>
                </a:cubicBezTo>
                <a:cubicBezTo>
                  <a:pt x="1807747" y="2151405"/>
                  <a:pt x="1800404" y="2154860"/>
                  <a:pt x="1790794" y="2155724"/>
                </a:cubicBezTo>
                <a:lnTo>
                  <a:pt x="1780427" y="2160908"/>
                </a:lnTo>
                <a:cubicBezTo>
                  <a:pt x="1776702" y="2160476"/>
                  <a:pt x="1774434" y="2158100"/>
                  <a:pt x="1773625" y="2153781"/>
                </a:cubicBezTo>
                <a:cubicBezTo>
                  <a:pt x="1772815" y="2149461"/>
                  <a:pt x="1772490" y="2145790"/>
                  <a:pt x="1772653" y="2142766"/>
                </a:cubicBezTo>
                <a:cubicBezTo>
                  <a:pt x="1779941" y="2141687"/>
                  <a:pt x="1788041" y="2139311"/>
                  <a:pt x="1796949" y="2135640"/>
                </a:cubicBezTo>
                <a:cubicBezTo>
                  <a:pt x="1805857" y="2131968"/>
                  <a:pt x="1810717" y="2125705"/>
                  <a:pt x="1811526" y="2116850"/>
                </a:cubicBezTo>
                <a:close/>
                <a:moveTo>
                  <a:pt x="243610" y="2116850"/>
                </a:moveTo>
                <a:lnTo>
                  <a:pt x="352457" y="2116850"/>
                </a:lnTo>
                <a:cubicBezTo>
                  <a:pt x="352187" y="2121926"/>
                  <a:pt x="350136" y="2125381"/>
                  <a:pt x="346302" y="2127217"/>
                </a:cubicBezTo>
                <a:cubicBezTo>
                  <a:pt x="342468" y="2129053"/>
                  <a:pt x="338473" y="2129916"/>
                  <a:pt x="334316" y="2129809"/>
                </a:cubicBezTo>
                <a:lnTo>
                  <a:pt x="331725" y="2129809"/>
                </a:lnTo>
                <a:lnTo>
                  <a:pt x="305809" y="2142766"/>
                </a:lnTo>
                <a:lnTo>
                  <a:pt x="279893" y="2140175"/>
                </a:lnTo>
                <a:lnTo>
                  <a:pt x="233243" y="2158316"/>
                </a:lnTo>
                <a:cubicBezTo>
                  <a:pt x="222661" y="2157668"/>
                  <a:pt x="205600" y="2157020"/>
                  <a:pt x="182059" y="2156372"/>
                </a:cubicBezTo>
                <a:cubicBezTo>
                  <a:pt x="158519" y="2155724"/>
                  <a:pt x="145345" y="2158964"/>
                  <a:pt x="142538" y="2166091"/>
                </a:cubicBezTo>
                <a:lnTo>
                  <a:pt x="142538" y="2168683"/>
                </a:lnTo>
                <a:lnTo>
                  <a:pt x="12958" y="2168683"/>
                </a:lnTo>
                <a:cubicBezTo>
                  <a:pt x="11284" y="2168736"/>
                  <a:pt x="8801" y="2168629"/>
                  <a:pt x="5507" y="2168358"/>
                </a:cubicBezTo>
                <a:cubicBezTo>
                  <a:pt x="2214" y="2168089"/>
                  <a:pt x="378" y="2167333"/>
                  <a:pt x="0" y="2166091"/>
                </a:cubicBezTo>
                <a:cubicBezTo>
                  <a:pt x="1744" y="2156380"/>
                  <a:pt x="15533" y="2150749"/>
                  <a:pt x="41369" y="2149197"/>
                </a:cubicBezTo>
                <a:cubicBezTo>
                  <a:pt x="67205" y="2147646"/>
                  <a:pt x="94625" y="2146238"/>
                  <a:pt x="123629" y="2144974"/>
                </a:cubicBezTo>
                <a:cubicBezTo>
                  <a:pt x="152632" y="2143710"/>
                  <a:pt x="172757" y="2138655"/>
                  <a:pt x="184003" y="2129809"/>
                </a:cubicBezTo>
                <a:lnTo>
                  <a:pt x="233243" y="2129809"/>
                </a:lnTo>
                <a:close/>
                <a:moveTo>
                  <a:pt x="1630116" y="2114259"/>
                </a:moveTo>
                <a:cubicBezTo>
                  <a:pt x="1627524" y="2114367"/>
                  <a:pt x="1625580" y="2115447"/>
                  <a:pt x="1624284" y="2117499"/>
                </a:cubicBezTo>
                <a:cubicBezTo>
                  <a:pt x="1622988" y="2119550"/>
                  <a:pt x="1622340" y="2121926"/>
                  <a:pt x="1622340" y="2124625"/>
                </a:cubicBezTo>
                <a:cubicBezTo>
                  <a:pt x="1615700" y="2124895"/>
                  <a:pt x="1608897" y="2126947"/>
                  <a:pt x="1601931" y="2130780"/>
                </a:cubicBezTo>
                <a:cubicBezTo>
                  <a:pt x="1594966" y="2134614"/>
                  <a:pt x="1588811" y="2138609"/>
                  <a:pt x="1583466" y="2142766"/>
                </a:cubicBezTo>
                <a:lnTo>
                  <a:pt x="1606790" y="2134992"/>
                </a:lnTo>
                <a:cubicBezTo>
                  <a:pt x="1612081" y="2133426"/>
                  <a:pt x="1617697" y="2131374"/>
                  <a:pt x="1623635" y="2128837"/>
                </a:cubicBezTo>
                <a:cubicBezTo>
                  <a:pt x="1629575" y="2126299"/>
                  <a:pt x="1635190" y="2124895"/>
                  <a:pt x="1640481" y="2124625"/>
                </a:cubicBezTo>
                <a:cubicBezTo>
                  <a:pt x="1643505" y="2125057"/>
                  <a:pt x="1645232" y="2124193"/>
                  <a:pt x="1645664" y="2122033"/>
                </a:cubicBezTo>
                <a:cubicBezTo>
                  <a:pt x="1645340" y="2119442"/>
                  <a:pt x="1643397" y="2117499"/>
                  <a:pt x="1639833" y="2116202"/>
                </a:cubicBezTo>
                <a:cubicBezTo>
                  <a:pt x="1636270" y="2114907"/>
                  <a:pt x="1633030" y="2114259"/>
                  <a:pt x="1630116" y="2114259"/>
                </a:cubicBezTo>
                <a:close/>
                <a:moveTo>
                  <a:pt x="2970472" y="2110090"/>
                </a:moveTo>
                <a:cubicBezTo>
                  <a:pt x="2970383" y="2111395"/>
                  <a:pt x="2970562" y="2113106"/>
                  <a:pt x="2971012" y="2115221"/>
                </a:cubicBezTo>
                <a:cubicBezTo>
                  <a:pt x="2971462" y="2117336"/>
                  <a:pt x="2972722" y="2118506"/>
                  <a:pt x="2974792" y="2118731"/>
                </a:cubicBezTo>
                <a:lnTo>
                  <a:pt x="2981273" y="2118731"/>
                </a:lnTo>
                <a:cubicBezTo>
                  <a:pt x="2981093" y="2115536"/>
                  <a:pt x="2979833" y="2113285"/>
                  <a:pt x="2977493" y="2111980"/>
                </a:cubicBezTo>
                <a:cubicBezTo>
                  <a:pt x="2975152" y="2110675"/>
                  <a:pt x="2972812" y="2110045"/>
                  <a:pt x="2970472" y="2110090"/>
                </a:cubicBezTo>
                <a:close/>
                <a:moveTo>
                  <a:pt x="3242673" y="2097128"/>
                </a:moveTo>
                <a:cubicBezTo>
                  <a:pt x="3242673" y="2101449"/>
                  <a:pt x="3244832" y="2103609"/>
                  <a:pt x="3249152" y="2103609"/>
                </a:cubicBezTo>
                <a:cubicBezTo>
                  <a:pt x="3253473" y="2103249"/>
                  <a:pt x="3257794" y="2101809"/>
                  <a:pt x="3262115" y="2099288"/>
                </a:cubicBezTo>
                <a:close/>
                <a:moveTo>
                  <a:pt x="8320773" y="2091188"/>
                </a:moveTo>
                <a:cubicBezTo>
                  <a:pt x="8318703" y="2091683"/>
                  <a:pt x="8317443" y="2093933"/>
                  <a:pt x="8316993" y="2097938"/>
                </a:cubicBezTo>
                <a:cubicBezTo>
                  <a:pt x="8316542" y="2101944"/>
                  <a:pt x="8316363" y="2104734"/>
                  <a:pt x="8316452" y="2106310"/>
                </a:cubicBezTo>
                <a:cubicBezTo>
                  <a:pt x="8316182" y="2106265"/>
                  <a:pt x="8315102" y="2106355"/>
                  <a:pt x="8313212" y="2106580"/>
                </a:cubicBezTo>
                <a:cubicBezTo>
                  <a:pt x="8311322" y="2106805"/>
                  <a:pt x="8310242" y="2107435"/>
                  <a:pt x="8309971" y="2108470"/>
                </a:cubicBezTo>
                <a:cubicBezTo>
                  <a:pt x="8310107" y="2109550"/>
                  <a:pt x="8310917" y="2110630"/>
                  <a:pt x="8312402" y="2111710"/>
                </a:cubicBezTo>
                <a:cubicBezTo>
                  <a:pt x="8313887" y="2112790"/>
                  <a:pt x="8315237" y="2113871"/>
                  <a:pt x="8316452" y="2114951"/>
                </a:cubicBezTo>
                <a:lnTo>
                  <a:pt x="8325094" y="2104149"/>
                </a:lnTo>
                <a:cubicBezTo>
                  <a:pt x="8325184" y="2102664"/>
                  <a:pt x="8325004" y="2100234"/>
                  <a:pt x="8324554" y="2096858"/>
                </a:cubicBezTo>
                <a:cubicBezTo>
                  <a:pt x="8324104" y="2093483"/>
                  <a:pt x="8322844" y="2091593"/>
                  <a:pt x="8320773" y="2091188"/>
                </a:cubicBezTo>
                <a:close/>
                <a:moveTo>
                  <a:pt x="523502" y="2088343"/>
                </a:moveTo>
                <a:cubicBezTo>
                  <a:pt x="522261" y="2088505"/>
                  <a:pt x="521505" y="2089477"/>
                  <a:pt x="521235" y="2091258"/>
                </a:cubicBezTo>
                <a:cubicBezTo>
                  <a:pt x="520965" y="2093040"/>
                  <a:pt x="520857" y="2094660"/>
                  <a:pt x="520911" y="2096118"/>
                </a:cubicBezTo>
                <a:cubicBezTo>
                  <a:pt x="509465" y="2096550"/>
                  <a:pt x="498667" y="2098277"/>
                  <a:pt x="488516" y="2101301"/>
                </a:cubicBezTo>
                <a:cubicBezTo>
                  <a:pt x="478366" y="2104324"/>
                  <a:pt x="467567" y="2106052"/>
                  <a:pt x="456121" y="2106484"/>
                </a:cubicBezTo>
                <a:cubicBezTo>
                  <a:pt x="453799" y="2106484"/>
                  <a:pt x="448724" y="2107132"/>
                  <a:pt x="440895" y="2108428"/>
                </a:cubicBezTo>
                <a:cubicBezTo>
                  <a:pt x="433067" y="2109724"/>
                  <a:pt x="428639" y="2111667"/>
                  <a:pt x="427613" y="2114259"/>
                </a:cubicBezTo>
                <a:cubicBezTo>
                  <a:pt x="428099" y="2115500"/>
                  <a:pt x="430367" y="2116257"/>
                  <a:pt x="434417" y="2116527"/>
                </a:cubicBezTo>
                <a:cubicBezTo>
                  <a:pt x="438466" y="2116797"/>
                  <a:pt x="441381" y="2116905"/>
                  <a:pt x="443163" y="2116850"/>
                </a:cubicBezTo>
                <a:lnTo>
                  <a:pt x="487220" y="2116850"/>
                </a:lnTo>
                <a:lnTo>
                  <a:pt x="502770" y="2106484"/>
                </a:lnTo>
                <a:cubicBezTo>
                  <a:pt x="507143" y="2106430"/>
                  <a:pt x="512002" y="2105242"/>
                  <a:pt x="517348" y="2102921"/>
                </a:cubicBezTo>
                <a:cubicBezTo>
                  <a:pt x="522693" y="2100599"/>
                  <a:pt x="525608" y="2097467"/>
                  <a:pt x="526094" y="2093526"/>
                </a:cubicBezTo>
                <a:cubicBezTo>
                  <a:pt x="526526" y="2090503"/>
                  <a:pt x="525662" y="2088775"/>
                  <a:pt x="523502" y="2088343"/>
                </a:cubicBezTo>
                <a:close/>
                <a:moveTo>
                  <a:pt x="974440" y="2083160"/>
                </a:moveTo>
                <a:cubicBezTo>
                  <a:pt x="972389" y="2083862"/>
                  <a:pt x="968070" y="2086993"/>
                  <a:pt x="961483" y="2092555"/>
                </a:cubicBezTo>
                <a:cubicBezTo>
                  <a:pt x="954896" y="2098115"/>
                  <a:pt x="950576" y="2101895"/>
                  <a:pt x="948524" y="2103893"/>
                </a:cubicBezTo>
                <a:cubicBezTo>
                  <a:pt x="943288" y="2102057"/>
                  <a:pt x="934972" y="2100545"/>
                  <a:pt x="923581" y="2099357"/>
                </a:cubicBezTo>
                <a:cubicBezTo>
                  <a:pt x="912188" y="2098169"/>
                  <a:pt x="905817" y="2100545"/>
                  <a:pt x="904468" y="2106484"/>
                </a:cubicBezTo>
                <a:cubicBezTo>
                  <a:pt x="906465" y="2106430"/>
                  <a:pt x="910244" y="2106538"/>
                  <a:pt x="915806" y="2106808"/>
                </a:cubicBezTo>
                <a:cubicBezTo>
                  <a:pt x="921367" y="2107078"/>
                  <a:pt x="924498" y="2107834"/>
                  <a:pt x="925200" y="2109076"/>
                </a:cubicBezTo>
                <a:cubicBezTo>
                  <a:pt x="924013" y="2111667"/>
                  <a:pt x="918613" y="2113611"/>
                  <a:pt x="909003" y="2114907"/>
                </a:cubicBezTo>
                <a:cubicBezTo>
                  <a:pt x="899392" y="2116202"/>
                  <a:pt x="892697" y="2116850"/>
                  <a:pt x="888918" y="2116850"/>
                </a:cubicBezTo>
                <a:cubicBezTo>
                  <a:pt x="875852" y="2117823"/>
                  <a:pt x="866997" y="2121710"/>
                  <a:pt x="862354" y="2128513"/>
                </a:cubicBezTo>
                <a:cubicBezTo>
                  <a:pt x="857711" y="2135316"/>
                  <a:pt x="850152" y="2139203"/>
                  <a:pt x="839678" y="2140175"/>
                </a:cubicBezTo>
                <a:lnTo>
                  <a:pt x="821537" y="2155724"/>
                </a:lnTo>
                <a:cubicBezTo>
                  <a:pt x="843079" y="2146708"/>
                  <a:pt x="860248" y="2140121"/>
                  <a:pt x="873045" y="2135964"/>
                </a:cubicBezTo>
                <a:cubicBezTo>
                  <a:pt x="885840" y="2131806"/>
                  <a:pt x="904953" y="2129754"/>
                  <a:pt x="930383" y="2129809"/>
                </a:cubicBezTo>
                <a:cubicBezTo>
                  <a:pt x="935998" y="2123599"/>
                  <a:pt x="943557" y="2119172"/>
                  <a:pt x="953060" y="2116527"/>
                </a:cubicBezTo>
                <a:cubicBezTo>
                  <a:pt x="962562" y="2113881"/>
                  <a:pt x="971417" y="2111397"/>
                  <a:pt x="979624" y="2109076"/>
                </a:cubicBezTo>
                <a:lnTo>
                  <a:pt x="979624" y="2098710"/>
                </a:lnTo>
                <a:cubicBezTo>
                  <a:pt x="979732" y="2096928"/>
                  <a:pt x="979516" y="2094012"/>
                  <a:pt x="978976" y="2089963"/>
                </a:cubicBezTo>
                <a:cubicBezTo>
                  <a:pt x="978436" y="2085913"/>
                  <a:pt x="976924" y="2083646"/>
                  <a:pt x="974440" y="2083160"/>
                </a:cubicBezTo>
                <a:close/>
                <a:moveTo>
                  <a:pt x="570151" y="2077977"/>
                </a:moveTo>
                <a:cubicBezTo>
                  <a:pt x="570205" y="2079542"/>
                  <a:pt x="570745" y="2081594"/>
                  <a:pt x="571771" y="2084132"/>
                </a:cubicBezTo>
                <a:cubicBezTo>
                  <a:pt x="572797" y="2086669"/>
                  <a:pt x="573985" y="2088073"/>
                  <a:pt x="575334" y="2088343"/>
                </a:cubicBezTo>
                <a:cubicBezTo>
                  <a:pt x="577818" y="2088181"/>
                  <a:pt x="579330" y="2087209"/>
                  <a:pt x="579870" y="2085427"/>
                </a:cubicBezTo>
                <a:cubicBezTo>
                  <a:pt x="580410" y="2083646"/>
                  <a:pt x="580626" y="2082026"/>
                  <a:pt x="580518" y="2080568"/>
                </a:cubicBezTo>
                <a:close/>
                <a:moveTo>
                  <a:pt x="4301227" y="2077686"/>
                </a:moveTo>
                <a:cubicBezTo>
                  <a:pt x="4297087" y="2077910"/>
                  <a:pt x="4294565" y="2079620"/>
                  <a:pt x="4293665" y="2082816"/>
                </a:cubicBezTo>
                <a:cubicBezTo>
                  <a:pt x="4292766" y="2086012"/>
                  <a:pt x="4292405" y="2089342"/>
                  <a:pt x="4292586" y="2092807"/>
                </a:cubicBezTo>
                <a:lnTo>
                  <a:pt x="4292586" y="2101449"/>
                </a:lnTo>
                <a:cubicBezTo>
                  <a:pt x="4292226" y="2101404"/>
                  <a:pt x="4290785" y="2101494"/>
                  <a:pt x="4288265" y="2101719"/>
                </a:cubicBezTo>
                <a:cubicBezTo>
                  <a:pt x="4285745" y="2101944"/>
                  <a:pt x="4284304" y="2102574"/>
                  <a:pt x="4283944" y="2103609"/>
                </a:cubicBezTo>
                <a:cubicBezTo>
                  <a:pt x="4284170" y="2104734"/>
                  <a:pt x="4285340" y="2105725"/>
                  <a:pt x="4287455" y="2106580"/>
                </a:cubicBezTo>
                <a:cubicBezTo>
                  <a:pt x="4289570" y="2107435"/>
                  <a:pt x="4291281" y="2107885"/>
                  <a:pt x="4292586" y="2107930"/>
                </a:cubicBezTo>
                <a:lnTo>
                  <a:pt x="4303388" y="2094968"/>
                </a:lnTo>
                <a:cubicBezTo>
                  <a:pt x="4305637" y="2095013"/>
                  <a:pt x="4307618" y="2094383"/>
                  <a:pt x="4309329" y="2093077"/>
                </a:cubicBezTo>
                <a:cubicBezTo>
                  <a:pt x="4311039" y="2091772"/>
                  <a:pt x="4311939" y="2089522"/>
                  <a:pt x="4312029" y="2086327"/>
                </a:cubicBezTo>
                <a:cubicBezTo>
                  <a:pt x="4311668" y="2080206"/>
                  <a:pt x="4308069" y="2077325"/>
                  <a:pt x="4301227" y="2077686"/>
                </a:cubicBezTo>
                <a:close/>
                <a:moveTo>
                  <a:pt x="4249380" y="2069044"/>
                </a:moveTo>
                <a:lnTo>
                  <a:pt x="4249380" y="2092807"/>
                </a:lnTo>
                <a:lnTo>
                  <a:pt x="4268823" y="2090647"/>
                </a:lnTo>
                <a:lnTo>
                  <a:pt x="4268823" y="2069044"/>
                </a:lnTo>
                <a:close/>
                <a:moveTo>
                  <a:pt x="3281557" y="2058242"/>
                </a:moveTo>
                <a:cubicBezTo>
                  <a:pt x="3280523" y="2058647"/>
                  <a:pt x="3279892" y="2060538"/>
                  <a:pt x="3279668" y="2063913"/>
                </a:cubicBezTo>
                <a:cubicBezTo>
                  <a:pt x="3279442" y="2067289"/>
                  <a:pt x="3279353" y="2069719"/>
                  <a:pt x="3279398" y="2071204"/>
                </a:cubicBezTo>
                <a:cubicBezTo>
                  <a:pt x="3278093" y="2071159"/>
                  <a:pt x="3276382" y="2071249"/>
                  <a:pt x="3274267" y="2071474"/>
                </a:cubicBezTo>
                <a:cubicBezTo>
                  <a:pt x="3272152" y="2071699"/>
                  <a:pt x="3270981" y="2072330"/>
                  <a:pt x="3270757" y="2073364"/>
                </a:cubicBezTo>
                <a:cubicBezTo>
                  <a:pt x="3270892" y="2074490"/>
                  <a:pt x="3271702" y="2075480"/>
                  <a:pt x="3273186" y="2076335"/>
                </a:cubicBezTo>
                <a:cubicBezTo>
                  <a:pt x="3274672" y="2077190"/>
                  <a:pt x="3276023" y="2077640"/>
                  <a:pt x="3277238" y="2077686"/>
                </a:cubicBezTo>
                <a:cubicBezTo>
                  <a:pt x="3278408" y="2077550"/>
                  <a:pt x="3279848" y="2076740"/>
                  <a:pt x="3281557" y="2075255"/>
                </a:cubicBezTo>
                <a:cubicBezTo>
                  <a:pt x="3283267" y="2073770"/>
                  <a:pt x="3284708" y="2072420"/>
                  <a:pt x="3285878" y="2071204"/>
                </a:cubicBezTo>
                <a:cubicBezTo>
                  <a:pt x="3285834" y="2069719"/>
                  <a:pt x="3285384" y="2067289"/>
                  <a:pt x="3284527" y="2063913"/>
                </a:cubicBezTo>
                <a:cubicBezTo>
                  <a:pt x="3283672" y="2060538"/>
                  <a:pt x="3282684" y="2058647"/>
                  <a:pt x="3281557" y="2058242"/>
                </a:cubicBezTo>
                <a:close/>
                <a:moveTo>
                  <a:pt x="1104021" y="2039103"/>
                </a:moveTo>
                <a:lnTo>
                  <a:pt x="1080696" y="2057244"/>
                </a:lnTo>
                <a:cubicBezTo>
                  <a:pt x="1078430" y="2047147"/>
                  <a:pt x="1069358" y="2045312"/>
                  <a:pt x="1053484" y="2051737"/>
                </a:cubicBezTo>
                <a:cubicBezTo>
                  <a:pt x="1037611" y="2058161"/>
                  <a:pt x="1028540" y="2063453"/>
                  <a:pt x="1026273" y="2067610"/>
                </a:cubicBezTo>
                <a:cubicBezTo>
                  <a:pt x="1022547" y="2067502"/>
                  <a:pt x="1020279" y="2066422"/>
                  <a:pt x="1019469" y="2064371"/>
                </a:cubicBezTo>
                <a:cubicBezTo>
                  <a:pt x="1018660" y="2062319"/>
                  <a:pt x="1018337" y="2059944"/>
                  <a:pt x="1018498" y="2057244"/>
                </a:cubicBezTo>
                <a:lnTo>
                  <a:pt x="1021090" y="2044286"/>
                </a:lnTo>
                <a:lnTo>
                  <a:pt x="1013316" y="2041694"/>
                </a:lnTo>
                <a:cubicBezTo>
                  <a:pt x="1007105" y="2042126"/>
                  <a:pt x="1003327" y="2045150"/>
                  <a:pt x="1001976" y="2050765"/>
                </a:cubicBezTo>
                <a:cubicBezTo>
                  <a:pt x="1000627" y="2056380"/>
                  <a:pt x="1000086" y="2061995"/>
                  <a:pt x="1000357" y="2067610"/>
                </a:cubicBezTo>
                <a:cubicBezTo>
                  <a:pt x="999979" y="2077599"/>
                  <a:pt x="1001382" y="2088073"/>
                  <a:pt x="1004568" y="2099033"/>
                </a:cubicBezTo>
                <a:cubicBezTo>
                  <a:pt x="1007754" y="2109993"/>
                  <a:pt x="1014988" y="2115933"/>
                  <a:pt x="1026273" y="2116850"/>
                </a:cubicBezTo>
                <a:cubicBezTo>
                  <a:pt x="1029026" y="2113017"/>
                  <a:pt x="1032590" y="2110317"/>
                  <a:pt x="1036963" y="2108752"/>
                </a:cubicBezTo>
                <a:cubicBezTo>
                  <a:pt x="1041336" y="2107186"/>
                  <a:pt x="1045547" y="2106430"/>
                  <a:pt x="1049598" y="2106484"/>
                </a:cubicBezTo>
                <a:cubicBezTo>
                  <a:pt x="1048949" y="2104054"/>
                  <a:pt x="1047653" y="2098548"/>
                  <a:pt x="1045709" y="2089963"/>
                </a:cubicBezTo>
                <a:cubicBezTo>
                  <a:pt x="1043766" y="2081378"/>
                  <a:pt x="1045061" y="2076519"/>
                  <a:pt x="1049598" y="2075385"/>
                </a:cubicBezTo>
                <a:cubicBezTo>
                  <a:pt x="1052243" y="2075493"/>
                  <a:pt x="1054726" y="2076573"/>
                  <a:pt x="1057048" y="2078624"/>
                </a:cubicBezTo>
                <a:cubicBezTo>
                  <a:pt x="1059369" y="2080676"/>
                  <a:pt x="1061205" y="2083052"/>
                  <a:pt x="1062555" y="2085751"/>
                </a:cubicBezTo>
                <a:cubicBezTo>
                  <a:pt x="1062447" y="2087317"/>
                  <a:pt x="1062663" y="2089369"/>
                  <a:pt x="1063203" y="2091907"/>
                </a:cubicBezTo>
                <a:cubicBezTo>
                  <a:pt x="1063743" y="2094444"/>
                  <a:pt x="1065255" y="2095848"/>
                  <a:pt x="1067738" y="2096118"/>
                </a:cubicBezTo>
                <a:cubicBezTo>
                  <a:pt x="1070384" y="2096010"/>
                  <a:pt x="1072868" y="2094930"/>
                  <a:pt x="1075189" y="2092878"/>
                </a:cubicBezTo>
                <a:cubicBezTo>
                  <a:pt x="1077510" y="2090827"/>
                  <a:pt x="1079346" y="2088451"/>
                  <a:pt x="1080696" y="2085751"/>
                </a:cubicBezTo>
                <a:lnTo>
                  <a:pt x="1106612" y="2106484"/>
                </a:lnTo>
                <a:cubicBezTo>
                  <a:pt x="1108503" y="2106160"/>
                  <a:pt x="1111849" y="2104864"/>
                  <a:pt x="1116654" y="2102597"/>
                </a:cubicBezTo>
                <a:cubicBezTo>
                  <a:pt x="1121460" y="2100329"/>
                  <a:pt x="1124159" y="2099033"/>
                  <a:pt x="1124753" y="2098710"/>
                </a:cubicBezTo>
                <a:cubicBezTo>
                  <a:pt x="1124537" y="2097467"/>
                  <a:pt x="1123673" y="2096712"/>
                  <a:pt x="1122162" y="2096442"/>
                </a:cubicBezTo>
                <a:cubicBezTo>
                  <a:pt x="1120650" y="2096172"/>
                  <a:pt x="1119786" y="2096064"/>
                  <a:pt x="1119570" y="2096118"/>
                </a:cubicBezTo>
                <a:cubicBezTo>
                  <a:pt x="1115522" y="2096172"/>
                  <a:pt x="1111309" y="2095416"/>
                  <a:pt x="1106936" y="2093850"/>
                </a:cubicBezTo>
                <a:cubicBezTo>
                  <a:pt x="1102562" y="2092284"/>
                  <a:pt x="1098999" y="2089585"/>
                  <a:pt x="1096245" y="2085751"/>
                </a:cubicBezTo>
                <a:cubicBezTo>
                  <a:pt x="1094572" y="2085860"/>
                  <a:pt x="1092088" y="2085643"/>
                  <a:pt x="1088795" y="2085103"/>
                </a:cubicBezTo>
                <a:cubicBezTo>
                  <a:pt x="1085502" y="2084563"/>
                  <a:pt x="1083665" y="2083052"/>
                  <a:pt x="1083288" y="2080568"/>
                </a:cubicBezTo>
                <a:cubicBezTo>
                  <a:pt x="1083827" y="2077923"/>
                  <a:pt x="1086635" y="2075439"/>
                  <a:pt x="1091711" y="2073117"/>
                </a:cubicBezTo>
                <a:cubicBezTo>
                  <a:pt x="1096786" y="2070796"/>
                  <a:pt x="1100889" y="2068960"/>
                  <a:pt x="1104021" y="2067610"/>
                </a:cubicBezTo>
                <a:lnTo>
                  <a:pt x="1140303" y="2041694"/>
                </a:lnTo>
                <a:cubicBezTo>
                  <a:pt x="1134256" y="2046121"/>
                  <a:pt x="1126913" y="2048929"/>
                  <a:pt x="1118274" y="2050117"/>
                </a:cubicBezTo>
                <a:cubicBezTo>
                  <a:pt x="1109635" y="2051305"/>
                  <a:pt x="1104884" y="2047633"/>
                  <a:pt x="1104021" y="2039103"/>
                </a:cubicBezTo>
                <a:close/>
                <a:moveTo>
                  <a:pt x="3294519" y="2038799"/>
                </a:moveTo>
                <a:cubicBezTo>
                  <a:pt x="3294519" y="2041050"/>
                  <a:pt x="3295060" y="2043030"/>
                  <a:pt x="3296139" y="2044741"/>
                </a:cubicBezTo>
                <a:cubicBezTo>
                  <a:pt x="3297220" y="2046451"/>
                  <a:pt x="3298840" y="2047351"/>
                  <a:pt x="3301001" y="2047441"/>
                </a:cubicBezTo>
                <a:cubicBezTo>
                  <a:pt x="3302125" y="2047306"/>
                  <a:pt x="3303116" y="2046496"/>
                  <a:pt x="3303971" y="2045010"/>
                </a:cubicBezTo>
                <a:cubicBezTo>
                  <a:pt x="3304826" y="2043526"/>
                  <a:pt x="3305276" y="2042175"/>
                  <a:pt x="3305322" y="2040960"/>
                </a:cubicBezTo>
                <a:close/>
                <a:moveTo>
                  <a:pt x="1166220" y="2026145"/>
                </a:moveTo>
                <a:cubicBezTo>
                  <a:pt x="1166273" y="2027710"/>
                  <a:pt x="1166814" y="2029762"/>
                  <a:pt x="1167838" y="2032300"/>
                </a:cubicBezTo>
                <a:cubicBezTo>
                  <a:pt x="1168865" y="2034838"/>
                  <a:pt x="1170053" y="2036241"/>
                  <a:pt x="1171402" y="2036511"/>
                </a:cubicBezTo>
                <a:cubicBezTo>
                  <a:pt x="1173886" y="2036349"/>
                  <a:pt x="1175397" y="2035378"/>
                  <a:pt x="1175937" y="2033595"/>
                </a:cubicBezTo>
                <a:cubicBezTo>
                  <a:pt x="1176477" y="2031814"/>
                  <a:pt x="1176693" y="2030194"/>
                  <a:pt x="1176585" y="2028736"/>
                </a:cubicBezTo>
                <a:close/>
                <a:moveTo>
                  <a:pt x="1072921" y="2026145"/>
                </a:moveTo>
                <a:cubicBezTo>
                  <a:pt x="1072813" y="2027710"/>
                  <a:pt x="1073029" y="2029762"/>
                  <a:pt x="1073569" y="2032300"/>
                </a:cubicBezTo>
                <a:cubicBezTo>
                  <a:pt x="1074109" y="2034838"/>
                  <a:pt x="1075621" y="2036241"/>
                  <a:pt x="1078105" y="2036511"/>
                </a:cubicBezTo>
                <a:cubicBezTo>
                  <a:pt x="1079346" y="2036349"/>
                  <a:pt x="1080102" y="2035378"/>
                  <a:pt x="1080372" y="2033595"/>
                </a:cubicBezTo>
                <a:cubicBezTo>
                  <a:pt x="1080642" y="2031814"/>
                  <a:pt x="1080750" y="2030194"/>
                  <a:pt x="1080696" y="2028736"/>
                </a:cubicBezTo>
                <a:close/>
                <a:moveTo>
                  <a:pt x="1759694" y="2023553"/>
                </a:moveTo>
                <a:lnTo>
                  <a:pt x="1767469" y="2033919"/>
                </a:lnTo>
                <a:cubicBezTo>
                  <a:pt x="1769953" y="2033757"/>
                  <a:pt x="1771465" y="2032786"/>
                  <a:pt x="1772004" y="2031004"/>
                </a:cubicBezTo>
                <a:cubicBezTo>
                  <a:pt x="1772544" y="2029222"/>
                  <a:pt x="1772760" y="2027602"/>
                  <a:pt x="1772653" y="2026145"/>
                </a:cubicBezTo>
                <a:close/>
                <a:moveTo>
                  <a:pt x="3322604" y="2021517"/>
                </a:moveTo>
                <a:cubicBezTo>
                  <a:pt x="3322514" y="2023092"/>
                  <a:pt x="3322693" y="2025883"/>
                  <a:pt x="3323143" y="2029888"/>
                </a:cubicBezTo>
                <a:cubicBezTo>
                  <a:pt x="3323593" y="2033894"/>
                  <a:pt x="3324853" y="2036144"/>
                  <a:pt x="3326925" y="2036639"/>
                </a:cubicBezTo>
                <a:cubicBezTo>
                  <a:pt x="3328050" y="2036414"/>
                  <a:pt x="3329039" y="2035244"/>
                  <a:pt x="3329894" y="2033129"/>
                </a:cubicBezTo>
                <a:cubicBezTo>
                  <a:pt x="3330749" y="2031013"/>
                  <a:pt x="3331201" y="2029303"/>
                  <a:pt x="3331244" y="2027998"/>
                </a:cubicBezTo>
                <a:cubicBezTo>
                  <a:pt x="3331695" y="2028043"/>
                  <a:pt x="3333495" y="2027953"/>
                  <a:pt x="3336646" y="2027728"/>
                </a:cubicBezTo>
                <a:cubicBezTo>
                  <a:pt x="3339796" y="2027503"/>
                  <a:pt x="3341596" y="2026873"/>
                  <a:pt x="3342046" y="2025838"/>
                </a:cubicBezTo>
                <a:close/>
                <a:moveTo>
                  <a:pt x="5426793" y="2018382"/>
                </a:moveTo>
                <a:lnTo>
                  <a:pt x="5424202" y="2028748"/>
                </a:lnTo>
                <a:lnTo>
                  <a:pt x="5437160" y="2072806"/>
                </a:lnTo>
                <a:cubicBezTo>
                  <a:pt x="5445366" y="2081012"/>
                  <a:pt x="5449686" y="2090515"/>
                  <a:pt x="5450118" y="2101313"/>
                </a:cubicBezTo>
                <a:lnTo>
                  <a:pt x="5447526" y="2111679"/>
                </a:lnTo>
                <a:cubicBezTo>
                  <a:pt x="5449470" y="2122586"/>
                  <a:pt x="5452061" y="2132520"/>
                  <a:pt x="5455301" y="2141483"/>
                </a:cubicBezTo>
                <a:cubicBezTo>
                  <a:pt x="5458540" y="2150446"/>
                  <a:pt x="5466315" y="2155197"/>
                  <a:pt x="5478625" y="2155737"/>
                </a:cubicBezTo>
                <a:cubicBezTo>
                  <a:pt x="5481649" y="2155305"/>
                  <a:pt x="5483377" y="2153577"/>
                  <a:pt x="5483808" y="2150553"/>
                </a:cubicBezTo>
                <a:cubicBezTo>
                  <a:pt x="5483646" y="2148124"/>
                  <a:pt x="5482675" y="2146504"/>
                  <a:pt x="5480893" y="2145694"/>
                </a:cubicBezTo>
                <a:cubicBezTo>
                  <a:pt x="5479111" y="2144884"/>
                  <a:pt x="5477491" y="2143913"/>
                  <a:pt x="5476034" y="2142779"/>
                </a:cubicBezTo>
                <a:cubicBezTo>
                  <a:pt x="5458325" y="2106928"/>
                  <a:pt x="5444503" y="2069782"/>
                  <a:pt x="5434568" y="2031340"/>
                </a:cubicBezTo>
                <a:cubicBezTo>
                  <a:pt x="5431977" y="2032366"/>
                  <a:pt x="5430033" y="2031610"/>
                  <a:pt x="5428737" y="2029072"/>
                </a:cubicBezTo>
                <a:cubicBezTo>
                  <a:pt x="5427441" y="2026535"/>
                  <a:pt x="5426793" y="2023835"/>
                  <a:pt x="5426793" y="2020974"/>
                </a:cubicBezTo>
                <a:close/>
                <a:moveTo>
                  <a:pt x="1104021" y="2015778"/>
                </a:moveTo>
                <a:cubicBezTo>
                  <a:pt x="1104021" y="2018478"/>
                  <a:pt x="1104668" y="2020853"/>
                  <a:pt x="1105964" y="2022905"/>
                </a:cubicBezTo>
                <a:cubicBezTo>
                  <a:pt x="1107260" y="2024957"/>
                  <a:pt x="1109204" y="2026037"/>
                  <a:pt x="1111795" y="2026145"/>
                </a:cubicBezTo>
                <a:cubicBezTo>
                  <a:pt x="1113955" y="2025713"/>
                  <a:pt x="1114819" y="2023985"/>
                  <a:pt x="1114387" y="2020962"/>
                </a:cubicBezTo>
                <a:cubicBezTo>
                  <a:pt x="1114387" y="2018478"/>
                  <a:pt x="1113740" y="2016966"/>
                  <a:pt x="1112443" y="2016426"/>
                </a:cubicBezTo>
                <a:cubicBezTo>
                  <a:pt x="1111148" y="2015886"/>
                  <a:pt x="1109204" y="2015670"/>
                  <a:pt x="1106612" y="2015778"/>
                </a:cubicBezTo>
                <a:close/>
                <a:moveTo>
                  <a:pt x="2909983" y="1999914"/>
                </a:moveTo>
                <a:cubicBezTo>
                  <a:pt x="2908768" y="2003379"/>
                  <a:pt x="2908497" y="2006710"/>
                  <a:pt x="2909173" y="2009905"/>
                </a:cubicBezTo>
                <a:cubicBezTo>
                  <a:pt x="2909848" y="2013101"/>
                  <a:pt x="2912278" y="2014811"/>
                  <a:pt x="2916464" y="2015036"/>
                </a:cubicBezTo>
                <a:close/>
                <a:moveTo>
                  <a:pt x="3337725" y="1984792"/>
                </a:moveTo>
                <a:cubicBezTo>
                  <a:pt x="3334665" y="1985107"/>
                  <a:pt x="3332685" y="1987177"/>
                  <a:pt x="3331785" y="1991002"/>
                </a:cubicBezTo>
                <a:cubicBezTo>
                  <a:pt x="3330885" y="1994828"/>
                  <a:pt x="3329985" y="1998518"/>
                  <a:pt x="3329084" y="2002074"/>
                </a:cubicBezTo>
                <a:lnTo>
                  <a:pt x="3335565" y="1993433"/>
                </a:lnTo>
                <a:cubicBezTo>
                  <a:pt x="3337052" y="1993523"/>
                  <a:pt x="3339481" y="1993343"/>
                  <a:pt x="3342856" y="1992893"/>
                </a:cubicBezTo>
                <a:cubicBezTo>
                  <a:pt x="3346232" y="1992443"/>
                  <a:pt x="3348123" y="1991183"/>
                  <a:pt x="3348528" y="1989112"/>
                </a:cubicBezTo>
                <a:cubicBezTo>
                  <a:pt x="3348213" y="1987042"/>
                  <a:pt x="3346682" y="1985782"/>
                  <a:pt x="3343937" y="1985332"/>
                </a:cubicBezTo>
                <a:cubicBezTo>
                  <a:pt x="3341191" y="1984882"/>
                  <a:pt x="3339122" y="1984702"/>
                  <a:pt x="3337725" y="1984792"/>
                </a:cubicBezTo>
                <a:close/>
                <a:moveTo>
                  <a:pt x="1969614" y="1984679"/>
                </a:moveTo>
                <a:lnTo>
                  <a:pt x="1969614" y="2002820"/>
                </a:lnTo>
                <a:lnTo>
                  <a:pt x="1987755" y="2000229"/>
                </a:lnTo>
                <a:close/>
                <a:moveTo>
                  <a:pt x="1241375" y="1984679"/>
                </a:moveTo>
                <a:cubicBezTo>
                  <a:pt x="1238676" y="1987433"/>
                  <a:pt x="1236300" y="1990996"/>
                  <a:pt x="1234248" y="1995370"/>
                </a:cubicBezTo>
                <a:cubicBezTo>
                  <a:pt x="1232197" y="1999743"/>
                  <a:pt x="1231117" y="2003954"/>
                  <a:pt x="1231009" y="2008003"/>
                </a:cubicBezTo>
                <a:cubicBezTo>
                  <a:pt x="1231009" y="2013187"/>
                  <a:pt x="1233600" y="2015778"/>
                  <a:pt x="1238783" y="2015778"/>
                </a:cubicBezTo>
                <a:cubicBezTo>
                  <a:pt x="1240727" y="2007140"/>
                  <a:pt x="1248502" y="2003684"/>
                  <a:pt x="1262108" y="2005412"/>
                </a:cubicBezTo>
                <a:cubicBezTo>
                  <a:pt x="1275714" y="2007140"/>
                  <a:pt x="1283489" y="2003684"/>
                  <a:pt x="1285432" y="1995046"/>
                </a:cubicBezTo>
                <a:cubicBezTo>
                  <a:pt x="1285000" y="1991212"/>
                  <a:pt x="1282625" y="1988513"/>
                  <a:pt x="1278305" y="1986947"/>
                </a:cubicBezTo>
                <a:cubicBezTo>
                  <a:pt x="1273986" y="1985381"/>
                  <a:pt x="1270315" y="1984625"/>
                  <a:pt x="1267291" y="1984679"/>
                </a:cubicBezTo>
                <a:cubicBezTo>
                  <a:pt x="1266967" y="1988513"/>
                  <a:pt x="1265023" y="1991212"/>
                  <a:pt x="1261460" y="1992778"/>
                </a:cubicBezTo>
                <a:cubicBezTo>
                  <a:pt x="1257897" y="1994344"/>
                  <a:pt x="1254657" y="1995099"/>
                  <a:pt x="1251742" y="1995046"/>
                </a:cubicBezTo>
                <a:close/>
                <a:moveTo>
                  <a:pt x="1868541" y="1982087"/>
                </a:moveTo>
                <a:cubicBezTo>
                  <a:pt x="1867353" y="1982195"/>
                  <a:pt x="1866490" y="1982628"/>
                  <a:pt x="1865950" y="1983383"/>
                </a:cubicBezTo>
                <a:cubicBezTo>
                  <a:pt x="1865410" y="1984139"/>
                  <a:pt x="1864546" y="1984571"/>
                  <a:pt x="1863358" y="1984679"/>
                </a:cubicBezTo>
                <a:cubicBezTo>
                  <a:pt x="1863413" y="1986245"/>
                  <a:pt x="1863952" y="1988296"/>
                  <a:pt x="1864978" y="1990834"/>
                </a:cubicBezTo>
                <a:cubicBezTo>
                  <a:pt x="1866004" y="1993372"/>
                  <a:pt x="1867192" y="1994776"/>
                  <a:pt x="1868541" y="1995046"/>
                </a:cubicBezTo>
                <a:cubicBezTo>
                  <a:pt x="1871025" y="1994884"/>
                  <a:pt x="1872537" y="1993911"/>
                  <a:pt x="1873077" y="1992130"/>
                </a:cubicBezTo>
                <a:cubicBezTo>
                  <a:pt x="1873617" y="1990348"/>
                  <a:pt x="1873833" y="1988728"/>
                  <a:pt x="1873725" y="1987271"/>
                </a:cubicBezTo>
                <a:cubicBezTo>
                  <a:pt x="1873293" y="1984247"/>
                  <a:pt x="1871565" y="1982520"/>
                  <a:pt x="1868541" y="1982087"/>
                </a:cubicBezTo>
                <a:close/>
                <a:moveTo>
                  <a:pt x="3478147" y="1948066"/>
                </a:moveTo>
                <a:lnTo>
                  <a:pt x="3478147" y="1956708"/>
                </a:lnTo>
                <a:cubicBezTo>
                  <a:pt x="3478192" y="1959813"/>
                  <a:pt x="3477561" y="1961703"/>
                  <a:pt x="3476256" y="1962379"/>
                </a:cubicBezTo>
                <a:cubicBezTo>
                  <a:pt x="3474952" y="1963053"/>
                  <a:pt x="3472701" y="1963324"/>
                  <a:pt x="3469505" y="1963189"/>
                </a:cubicBezTo>
                <a:lnTo>
                  <a:pt x="3460863" y="1963189"/>
                </a:lnTo>
                <a:close/>
                <a:moveTo>
                  <a:pt x="2161392" y="1943214"/>
                </a:moveTo>
                <a:cubicBezTo>
                  <a:pt x="2164415" y="1943645"/>
                  <a:pt x="2166143" y="1945373"/>
                  <a:pt x="2166576" y="1948397"/>
                </a:cubicBezTo>
                <a:cubicBezTo>
                  <a:pt x="2166467" y="1952446"/>
                  <a:pt x="2165388" y="1956657"/>
                  <a:pt x="2163336" y="1961031"/>
                </a:cubicBezTo>
                <a:cubicBezTo>
                  <a:pt x="2161284" y="1965404"/>
                  <a:pt x="2158908" y="1968968"/>
                  <a:pt x="2156209" y="1971721"/>
                </a:cubicBezTo>
                <a:cubicBezTo>
                  <a:pt x="2148650" y="1972153"/>
                  <a:pt x="2141739" y="1973881"/>
                  <a:pt x="2135476" y="1976904"/>
                </a:cubicBezTo>
                <a:cubicBezTo>
                  <a:pt x="2129213" y="1979928"/>
                  <a:pt x="2122302" y="1981656"/>
                  <a:pt x="2114743" y="1982087"/>
                </a:cubicBezTo>
                <a:lnTo>
                  <a:pt x="2138068" y="1961355"/>
                </a:lnTo>
                <a:cubicBezTo>
                  <a:pt x="2143251" y="1961247"/>
                  <a:pt x="2147786" y="1959519"/>
                  <a:pt x="2151674" y="1956171"/>
                </a:cubicBezTo>
                <a:cubicBezTo>
                  <a:pt x="2155561" y="1952824"/>
                  <a:pt x="2158800" y="1948505"/>
                  <a:pt x="2161392" y="1943214"/>
                </a:cubicBezTo>
                <a:close/>
                <a:moveTo>
                  <a:pt x="4320669" y="1939425"/>
                </a:moveTo>
                <a:cubicBezTo>
                  <a:pt x="4311084" y="1949237"/>
                  <a:pt x="4302173" y="1959318"/>
                  <a:pt x="4293937" y="1969669"/>
                </a:cubicBezTo>
                <a:cubicBezTo>
                  <a:pt x="4285700" y="1980021"/>
                  <a:pt x="4277329" y="1990102"/>
                  <a:pt x="4268823" y="1999914"/>
                </a:cubicBezTo>
                <a:cubicBezTo>
                  <a:pt x="4268013" y="2005765"/>
                  <a:pt x="4264772" y="2009725"/>
                  <a:pt x="4259100" y="2011796"/>
                </a:cubicBezTo>
                <a:cubicBezTo>
                  <a:pt x="4253429" y="2013866"/>
                  <a:pt x="4250189" y="2017826"/>
                  <a:pt x="4249380" y="2023677"/>
                </a:cubicBezTo>
                <a:cubicBezTo>
                  <a:pt x="4247129" y="2023542"/>
                  <a:pt x="4245149" y="2023813"/>
                  <a:pt x="4243439" y="2024487"/>
                </a:cubicBezTo>
                <a:cubicBezTo>
                  <a:pt x="4241729" y="2025162"/>
                  <a:pt x="4240828" y="2027053"/>
                  <a:pt x="4240738" y="2030158"/>
                </a:cubicBezTo>
                <a:cubicBezTo>
                  <a:pt x="4241098" y="2036279"/>
                  <a:pt x="4238218" y="2039160"/>
                  <a:pt x="4232098" y="2038799"/>
                </a:cubicBezTo>
                <a:lnTo>
                  <a:pt x="4223456" y="2056082"/>
                </a:lnTo>
                <a:cubicBezTo>
                  <a:pt x="4225166" y="2058873"/>
                  <a:pt x="4227146" y="2063013"/>
                  <a:pt x="4229397" y="2068504"/>
                </a:cubicBezTo>
                <a:cubicBezTo>
                  <a:pt x="4231646" y="2073995"/>
                  <a:pt x="4230386" y="2077055"/>
                  <a:pt x="4225617" y="2077686"/>
                </a:cubicBezTo>
                <a:lnTo>
                  <a:pt x="4223456" y="2099288"/>
                </a:lnTo>
                <a:lnTo>
                  <a:pt x="4212654" y="2110090"/>
                </a:lnTo>
                <a:lnTo>
                  <a:pt x="4223456" y="2112250"/>
                </a:lnTo>
                <a:cubicBezTo>
                  <a:pt x="4223411" y="2112430"/>
                  <a:pt x="4223500" y="2113151"/>
                  <a:pt x="4223726" y="2114411"/>
                </a:cubicBezTo>
                <a:cubicBezTo>
                  <a:pt x="4223950" y="2115671"/>
                  <a:pt x="4224581" y="2116391"/>
                  <a:pt x="4225617" y="2116571"/>
                </a:cubicBezTo>
                <a:cubicBezTo>
                  <a:pt x="4225796" y="2116256"/>
                  <a:pt x="4226517" y="2114726"/>
                  <a:pt x="4227777" y="2111980"/>
                </a:cubicBezTo>
                <a:cubicBezTo>
                  <a:pt x="4229037" y="2109235"/>
                  <a:pt x="4229757" y="2107164"/>
                  <a:pt x="4229936" y="2105769"/>
                </a:cubicBezTo>
                <a:cubicBezTo>
                  <a:pt x="4237093" y="2098388"/>
                  <a:pt x="4240064" y="2088847"/>
                  <a:pt x="4238848" y="2077145"/>
                </a:cubicBezTo>
                <a:cubicBezTo>
                  <a:pt x="4237632" y="2065444"/>
                  <a:pt x="4241143" y="2056982"/>
                  <a:pt x="4249380" y="2051762"/>
                </a:cubicBezTo>
                <a:cubicBezTo>
                  <a:pt x="4255816" y="2047171"/>
                  <a:pt x="4261306" y="2041230"/>
                  <a:pt x="4265851" y="2033939"/>
                </a:cubicBezTo>
                <a:cubicBezTo>
                  <a:pt x="4270398" y="2026648"/>
                  <a:pt x="4274269" y="2019627"/>
                  <a:pt x="4277463" y="2012876"/>
                </a:cubicBezTo>
                <a:cubicBezTo>
                  <a:pt x="4277418" y="2012696"/>
                  <a:pt x="4277508" y="2011976"/>
                  <a:pt x="4277734" y="2010715"/>
                </a:cubicBezTo>
                <a:cubicBezTo>
                  <a:pt x="4277958" y="2009455"/>
                  <a:pt x="4278589" y="2008735"/>
                  <a:pt x="4279623" y="2008555"/>
                </a:cubicBezTo>
                <a:cubicBezTo>
                  <a:pt x="4280840" y="2008960"/>
                  <a:pt x="4282189" y="2010850"/>
                  <a:pt x="4283675" y="2014226"/>
                </a:cubicBezTo>
                <a:cubicBezTo>
                  <a:pt x="4285159" y="2017602"/>
                  <a:pt x="4285969" y="2020032"/>
                  <a:pt x="4286105" y="2021517"/>
                </a:cubicBezTo>
                <a:cubicBezTo>
                  <a:pt x="4290516" y="2013011"/>
                  <a:pt x="4295737" y="2005180"/>
                  <a:pt x="4301768" y="1998023"/>
                </a:cubicBezTo>
                <a:cubicBezTo>
                  <a:pt x="4307797" y="1990868"/>
                  <a:pt x="4314099" y="1983576"/>
                  <a:pt x="4320669" y="1976150"/>
                </a:cubicBezTo>
                <a:cubicBezTo>
                  <a:pt x="4321029" y="1970839"/>
                  <a:pt x="4322470" y="1965799"/>
                  <a:pt x="4324990" y="1961028"/>
                </a:cubicBezTo>
                <a:cubicBezTo>
                  <a:pt x="4327510" y="1956258"/>
                  <a:pt x="4328951" y="1951217"/>
                  <a:pt x="4329311" y="1945906"/>
                </a:cubicBezTo>
                <a:cubicBezTo>
                  <a:pt x="4329220" y="1943745"/>
                  <a:pt x="4328320" y="1942125"/>
                  <a:pt x="4326610" y="1941045"/>
                </a:cubicBezTo>
                <a:cubicBezTo>
                  <a:pt x="4324900" y="1939965"/>
                  <a:pt x="4322920" y="1939425"/>
                  <a:pt x="4320669" y="1939425"/>
                </a:cubicBezTo>
                <a:close/>
                <a:moveTo>
                  <a:pt x="2875419" y="1922143"/>
                </a:moveTo>
                <a:cubicBezTo>
                  <a:pt x="2875373" y="1925248"/>
                  <a:pt x="2876003" y="1927138"/>
                  <a:pt x="2877308" y="1927813"/>
                </a:cubicBezTo>
                <a:cubicBezTo>
                  <a:pt x="2878613" y="1928488"/>
                  <a:pt x="2880864" y="1928759"/>
                  <a:pt x="2884059" y="1928623"/>
                </a:cubicBezTo>
                <a:cubicBezTo>
                  <a:pt x="2884059" y="1924303"/>
                  <a:pt x="2881899" y="1922143"/>
                  <a:pt x="2877578" y="1922143"/>
                </a:cubicBezTo>
                <a:close/>
                <a:moveTo>
                  <a:pt x="6313119" y="1919901"/>
                </a:moveTo>
                <a:cubicBezTo>
                  <a:pt x="6309124" y="1919901"/>
                  <a:pt x="6305452" y="1920549"/>
                  <a:pt x="6302105" y="1921845"/>
                </a:cubicBezTo>
                <a:cubicBezTo>
                  <a:pt x="6298757" y="1923141"/>
                  <a:pt x="6296381" y="1925085"/>
                  <a:pt x="6294978" y="1927676"/>
                </a:cubicBezTo>
                <a:lnTo>
                  <a:pt x="6279428" y="1925085"/>
                </a:lnTo>
                <a:cubicBezTo>
                  <a:pt x="6277917" y="1925139"/>
                  <a:pt x="6275757" y="1925679"/>
                  <a:pt x="6272949" y="1926705"/>
                </a:cubicBezTo>
                <a:cubicBezTo>
                  <a:pt x="6270142" y="1927730"/>
                  <a:pt x="6267982" y="1928918"/>
                  <a:pt x="6266470" y="1930268"/>
                </a:cubicBezTo>
                <a:cubicBezTo>
                  <a:pt x="6263663" y="1930052"/>
                  <a:pt x="6260207" y="1929836"/>
                  <a:pt x="6256104" y="1929620"/>
                </a:cubicBezTo>
                <a:cubicBezTo>
                  <a:pt x="6252001" y="1929404"/>
                  <a:pt x="6248545" y="1930484"/>
                  <a:pt x="6245737" y="1932860"/>
                </a:cubicBezTo>
                <a:cubicBezTo>
                  <a:pt x="6237531" y="1932860"/>
                  <a:pt x="6230620" y="1935451"/>
                  <a:pt x="6225005" y="1940634"/>
                </a:cubicBezTo>
                <a:cubicBezTo>
                  <a:pt x="6213289" y="1936207"/>
                  <a:pt x="6204326" y="1934695"/>
                  <a:pt x="6198117" y="1936099"/>
                </a:cubicBezTo>
                <a:cubicBezTo>
                  <a:pt x="6191908" y="1937503"/>
                  <a:pt x="6188777" y="1945062"/>
                  <a:pt x="6188722" y="1958775"/>
                </a:cubicBezTo>
                <a:cubicBezTo>
                  <a:pt x="6188290" y="1961799"/>
                  <a:pt x="6189154" y="1963526"/>
                  <a:pt x="6191314" y="1963959"/>
                </a:cubicBezTo>
                <a:cubicBezTo>
                  <a:pt x="6194985" y="1963203"/>
                  <a:pt x="6201248" y="1962123"/>
                  <a:pt x="6210103" y="1960719"/>
                </a:cubicBezTo>
                <a:cubicBezTo>
                  <a:pt x="6218958" y="1959315"/>
                  <a:pt x="6223925" y="1962123"/>
                  <a:pt x="6225005" y="1969142"/>
                </a:cubicBezTo>
                <a:cubicBezTo>
                  <a:pt x="6224681" y="1970383"/>
                  <a:pt x="6223385" y="1971139"/>
                  <a:pt x="6221117" y="1971409"/>
                </a:cubicBezTo>
                <a:cubicBezTo>
                  <a:pt x="6218850" y="1971680"/>
                  <a:pt x="6217554" y="1971787"/>
                  <a:pt x="6217230" y="1971733"/>
                </a:cubicBezTo>
                <a:cubicBezTo>
                  <a:pt x="6209779" y="1971625"/>
                  <a:pt x="6205244" y="1973137"/>
                  <a:pt x="6203624" y="1976268"/>
                </a:cubicBezTo>
                <a:cubicBezTo>
                  <a:pt x="6202004" y="1979400"/>
                  <a:pt x="6201356" y="1984799"/>
                  <a:pt x="6201680" y="1992466"/>
                </a:cubicBezTo>
                <a:lnTo>
                  <a:pt x="6201680" y="1997649"/>
                </a:lnTo>
                <a:lnTo>
                  <a:pt x="6178356" y="1976916"/>
                </a:lnTo>
                <a:cubicBezTo>
                  <a:pt x="6175656" y="1977834"/>
                  <a:pt x="6173281" y="1981830"/>
                  <a:pt x="6171229" y="1988903"/>
                </a:cubicBezTo>
                <a:cubicBezTo>
                  <a:pt x="6169178" y="1995975"/>
                  <a:pt x="6168098" y="2000619"/>
                  <a:pt x="6167990" y="2002832"/>
                </a:cubicBezTo>
                <a:cubicBezTo>
                  <a:pt x="6168206" y="2007908"/>
                  <a:pt x="6170365" y="2011363"/>
                  <a:pt x="6174469" y="2013199"/>
                </a:cubicBezTo>
                <a:cubicBezTo>
                  <a:pt x="6178572" y="2015034"/>
                  <a:pt x="6183323" y="2015898"/>
                  <a:pt x="6188722" y="2015791"/>
                </a:cubicBezTo>
                <a:cubicBezTo>
                  <a:pt x="6195310" y="2015683"/>
                  <a:pt x="6202220" y="2014603"/>
                  <a:pt x="6209455" y="2012551"/>
                </a:cubicBezTo>
                <a:cubicBezTo>
                  <a:pt x="6216690" y="2010499"/>
                  <a:pt x="6223601" y="2008124"/>
                  <a:pt x="6230188" y="2005424"/>
                </a:cubicBezTo>
                <a:cubicBezTo>
                  <a:pt x="6231376" y="2000187"/>
                  <a:pt x="6232888" y="1995112"/>
                  <a:pt x="6234723" y="1990199"/>
                </a:cubicBezTo>
                <a:cubicBezTo>
                  <a:pt x="6236559" y="1985285"/>
                  <a:pt x="6239366" y="1980858"/>
                  <a:pt x="6243146" y="1976916"/>
                </a:cubicBezTo>
                <a:cubicBezTo>
                  <a:pt x="6247789" y="1978752"/>
                  <a:pt x="6254052" y="1980264"/>
                  <a:pt x="6261935" y="1981452"/>
                </a:cubicBezTo>
                <a:cubicBezTo>
                  <a:pt x="6269818" y="1982640"/>
                  <a:pt x="6274785" y="1980264"/>
                  <a:pt x="6276837" y="1974325"/>
                </a:cubicBezTo>
                <a:lnTo>
                  <a:pt x="6302752" y="1958775"/>
                </a:lnTo>
                <a:cubicBezTo>
                  <a:pt x="6298487" y="1958991"/>
                  <a:pt x="6294060" y="1958559"/>
                  <a:pt x="6289470" y="1957480"/>
                </a:cubicBezTo>
                <a:cubicBezTo>
                  <a:pt x="6284881" y="1956400"/>
                  <a:pt x="6282398" y="1953376"/>
                  <a:pt x="6282020" y="1948409"/>
                </a:cubicBezTo>
                <a:cubicBezTo>
                  <a:pt x="6281912" y="1945602"/>
                  <a:pt x="6282128" y="1942794"/>
                  <a:pt x="6282668" y="1939986"/>
                </a:cubicBezTo>
                <a:cubicBezTo>
                  <a:pt x="6283208" y="1937179"/>
                  <a:pt x="6284719" y="1935667"/>
                  <a:pt x="6287203" y="1935451"/>
                </a:cubicBezTo>
                <a:cubicBezTo>
                  <a:pt x="6292386" y="1935451"/>
                  <a:pt x="6294978" y="1932860"/>
                  <a:pt x="6294978" y="1927676"/>
                </a:cubicBezTo>
                <a:lnTo>
                  <a:pt x="6305344" y="1930268"/>
                </a:lnTo>
                <a:cubicBezTo>
                  <a:pt x="6308152" y="1930322"/>
                  <a:pt x="6310959" y="1929566"/>
                  <a:pt x="6313767" y="1928000"/>
                </a:cubicBezTo>
                <a:cubicBezTo>
                  <a:pt x="6316574" y="1926434"/>
                  <a:pt x="6318086" y="1923735"/>
                  <a:pt x="6318302" y="1919901"/>
                </a:cubicBezTo>
                <a:close/>
                <a:moveTo>
                  <a:pt x="3443582" y="1894059"/>
                </a:moveTo>
                <a:cubicBezTo>
                  <a:pt x="3444392" y="1898064"/>
                  <a:pt x="3448172" y="1899774"/>
                  <a:pt x="3454922" y="1899189"/>
                </a:cubicBezTo>
                <a:cubicBezTo>
                  <a:pt x="3461675" y="1898604"/>
                  <a:pt x="3466535" y="1897614"/>
                  <a:pt x="3469505" y="1896219"/>
                </a:cubicBezTo>
                <a:close/>
                <a:moveTo>
                  <a:pt x="2884059" y="1887578"/>
                </a:moveTo>
                <a:cubicBezTo>
                  <a:pt x="2883970" y="1888883"/>
                  <a:pt x="2884149" y="1890593"/>
                  <a:pt x="2884599" y="1892708"/>
                </a:cubicBezTo>
                <a:cubicBezTo>
                  <a:pt x="2885049" y="1894824"/>
                  <a:pt x="2886309" y="1895993"/>
                  <a:pt x="2888379" y="1896219"/>
                </a:cubicBezTo>
                <a:cubicBezTo>
                  <a:pt x="2890180" y="1895859"/>
                  <a:pt x="2890900" y="1894419"/>
                  <a:pt x="2890540" y="1891898"/>
                </a:cubicBezTo>
                <a:cubicBezTo>
                  <a:pt x="2890630" y="1890773"/>
                  <a:pt x="2890450" y="1889782"/>
                  <a:pt x="2890000" y="1888927"/>
                </a:cubicBezTo>
                <a:cubicBezTo>
                  <a:pt x="2889551" y="1888072"/>
                  <a:pt x="2888289" y="1887622"/>
                  <a:pt x="2886219" y="1887578"/>
                </a:cubicBezTo>
                <a:close/>
                <a:moveTo>
                  <a:pt x="8150108" y="1881637"/>
                </a:moveTo>
                <a:cubicBezTo>
                  <a:pt x="8150063" y="1882852"/>
                  <a:pt x="8150153" y="1884202"/>
                  <a:pt x="8150378" y="1885687"/>
                </a:cubicBezTo>
                <a:cubicBezTo>
                  <a:pt x="8150603" y="1887172"/>
                  <a:pt x="8151233" y="1887982"/>
                  <a:pt x="8152268" y="1888118"/>
                </a:cubicBezTo>
                <a:lnTo>
                  <a:pt x="8158749" y="1888118"/>
                </a:lnTo>
                <a:cubicBezTo>
                  <a:pt x="8158659" y="1885957"/>
                  <a:pt x="8157759" y="1884337"/>
                  <a:pt x="8156049" y="1883257"/>
                </a:cubicBezTo>
                <a:cubicBezTo>
                  <a:pt x="8154339" y="1882177"/>
                  <a:pt x="8152359" y="1881637"/>
                  <a:pt x="8150108" y="1881637"/>
                </a:cubicBezTo>
                <a:close/>
                <a:moveTo>
                  <a:pt x="1072921" y="1881015"/>
                </a:moveTo>
                <a:lnTo>
                  <a:pt x="1080696" y="1896565"/>
                </a:lnTo>
                <a:cubicBezTo>
                  <a:pt x="1084529" y="1896349"/>
                  <a:pt x="1087229" y="1894837"/>
                  <a:pt x="1088795" y="1892030"/>
                </a:cubicBezTo>
                <a:cubicBezTo>
                  <a:pt x="1090360" y="1889222"/>
                  <a:pt x="1091117" y="1886414"/>
                  <a:pt x="1091062" y="1883607"/>
                </a:cubicBezTo>
                <a:close/>
                <a:moveTo>
                  <a:pt x="8471996" y="1879476"/>
                </a:moveTo>
                <a:cubicBezTo>
                  <a:pt x="8474246" y="1881772"/>
                  <a:pt x="8476226" y="1884742"/>
                  <a:pt x="8477936" y="1888387"/>
                </a:cubicBezTo>
                <a:cubicBezTo>
                  <a:pt x="8479647" y="1892033"/>
                  <a:pt x="8480547" y="1895544"/>
                  <a:pt x="8480637" y="1898919"/>
                </a:cubicBezTo>
                <a:cubicBezTo>
                  <a:pt x="8480547" y="1901079"/>
                  <a:pt x="8479647" y="1902700"/>
                  <a:pt x="8477936" y="1903780"/>
                </a:cubicBezTo>
                <a:cubicBezTo>
                  <a:pt x="8476226" y="1904860"/>
                  <a:pt x="8474246" y="1905400"/>
                  <a:pt x="8471996" y="1905400"/>
                </a:cubicBezTo>
                <a:cubicBezTo>
                  <a:pt x="8470780" y="1902160"/>
                  <a:pt x="8469430" y="1898919"/>
                  <a:pt x="8467945" y="1895679"/>
                </a:cubicBezTo>
                <a:cubicBezTo>
                  <a:pt x="8466460" y="1892438"/>
                  <a:pt x="8465649" y="1889198"/>
                  <a:pt x="8465514" y="1885957"/>
                </a:cubicBezTo>
                <a:cubicBezTo>
                  <a:pt x="8465514" y="1884742"/>
                  <a:pt x="8466055" y="1883392"/>
                  <a:pt x="8467135" y="1881906"/>
                </a:cubicBezTo>
                <a:cubicBezTo>
                  <a:pt x="8468215" y="1880422"/>
                  <a:pt x="8469835" y="1879611"/>
                  <a:pt x="8471996" y="1879476"/>
                </a:cubicBezTo>
                <a:close/>
                <a:moveTo>
                  <a:pt x="8132825" y="1879476"/>
                </a:moveTo>
                <a:cubicBezTo>
                  <a:pt x="8131610" y="1881637"/>
                  <a:pt x="8130260" y="1883797"/>
                  <a:pt x="8128775" y="1885957"/>
                </a:cubicBezTo>
                <a:cubicBezTo>
                  <a:pt x="8127290" y="1888118"/>
                  <a:pt x="8126480" y="1890278"/>
                  <a:pt x="8126345" y="1892438"/>
                </a:cubicBezTo>
                <a:cubicBezTo>
                  <a:pt x="8126480" y="1894508"/>
                  <a:pt x="8127290" y="1895769"/>
                  <a:pt x="8128775" y="1896219"/>
                </a:cubicBezTo>
                <a:cubicBezTo>
                  <a:pt x="8130260" y="1896669"/>
                  <a:pt x="8131610" y="1896849"/>
                  <a:pt x="8132825" y="1896759"/>
                </a:cubicBezTo>
                <a:cubicBezTo>
                  <a:pt x="8134131" y="1896849"/>
                  <a:pt x="8135841" y="1896669"/>
                  <a:pt x="8137957" y="1896219"/>
                </a:cubicBezTo>
                <a:cubicBezTo>
                  <a:pt x="8140072" y="1895769"/>
                  <a:pt x="8141242" y="1894508"/>
                  <a:pt x="8141467" y="1892438"/>
                </a:cubicBezTo>
                <a:cubicBezTo>
                  <a:pt x="8141377" y="1890143"/>
                  <a:pt x="8140477" y="1887713"/>
                  <a:pt x="8138767" y="1885147"/>
                </a:cubicBezTo>
                <a:cubicBezTo>
                  <a:pt x="8137056" y="1882582"/>
                  <a:pt x="8135076" y="1880691"/>
                  <a:pt x="8132825" y="1879476"/>
                </a:cubicBezTo>
                <a:close/>
                <a:moveTo>
                  <a:pt x="4381159" y="1876776"/>
                </a:moveTo>
                <a:cubicBezTo>
                  <a:pt x="4381068" y="1878081"/>
                  <a:pt x="4381249" y="1879791"/>
                  <a:pt x="4381699" y="1881906"/>
                </a:cubicBezTo>
                <a:cubicBezTo>
                  <a:pt x="4382149" y="1884022"/>
                  <a:pt x="4383410" y="1885192"/>
                  <a:pt x="4385480" y="1885417"/>
                </a:cubicBezTo>
                <a:cubicBezTo>
                  <a:pt x="4386514" y="1885282"/>
                  <a:pt x="4387145" y="1884472"/>
                  <a:pt x="4387369" y="1882987"/>
                </a:cubicBezTo>
                <a:cubicBezTo>
                  <a:pt x="4387595" y="1881501"/>
                  <a:pt x="4387685" y="1880151"/>
                  <a:pt x="4387640" y="1878936"/>
                </a:cubicBezTo>
                <a:close/>
                <a:moveTo>
                  <a:pt x="3504070" y="1861654"/>
                </a:moveTo>
                <a:cubicBezTo>
                  <a:pt x="3504115" y="1862959"/>
                  <a:pt x="3504565" y="1864669"/>
                  <a:pt x="3505420" y="1866784"/>
                </a:cubicBezTo>
                <a:cubicBezTo>
                  <a:pt x="3506275" y="1868900"/>
                  <a:pt x="3507266" y="1870070"/>
                  <a:pt x="3508391" y="1870295"/>
                </a:cubicBezTo>
                <a:cubicBezTo>
                  <a:pt x="3510461" y="1870160"/>
                  <a:pt x="3511721" y="1869350"/>
                  <a:pt x="3512171" y="1867864"/>
                </a:cubicBezTo>
                <a:cubicBezTo>
                  <a:pt x="3512621" y="1866379"/>
                  <a:pt x="3512802" y="1865029"/>
                  <a:pt x="3512711" y="1863814"/>
                </a:cubicBezTo>
                <a:close/>
                <a:moveTo>
                  <a:pt x="6377909" y="1860295"/>
                </a:moveTo>
                <a:lnTo>
                  <a:pt x="6377909" y="1862886"/>
                </a:lnTo>
                <a:cubicBezTo>
                  <a:pt x="6377801" y="1864344"/>
                  <a:pt x="6378017" y="1865964"/>
                  <a:pt x="6378557" y="1867746"/>
                </a:cubicBezTo>
                <a:cubicBezTo>
                  <a:pt x="6379096" y="1869527"/>
                  <a:pt x="6380608" y="1870499"/>
                  <a:pt x="6383092" y="1870661"/>
                </a:cubicBezTo>
                <a:cubicBezTo>
                  <a:pt x="6384442" y="1870499"/>
                  <a:pt x="6385629" y="1869527"/>
                  <a:pt x="6386655" y="1867746"/>
                </a:cubicBezTo>
                <a:cubicBezTo>
                  <a:pt x="6387681" y="1865964"/>
                  <a:pt x="6388221" y="1864344"/>
                  <a:pt x="6388275" y="1862886"/>
                </a:cubicBezTo>
                <a:close/>
                <a:moveTo>
                  <a:pt x="8478476" y="1855713"/>
                </a:moveTo>
                <a:cubicBezTo>
                  <a:pt x="8479512" y="1856073"/>
                  <a:pt x="8480142" y="1857513"/>
                  <a:pt x="8480366" y="1860033"/>
                </a:cubicBezTo>
                <a:cubicBezTo>
                  <a:pt x="8480592" y="1862554"/>
                  <a:pt x="8480682" y="1863994"/>
                  <a:pt x="8480637" y="1864354"/>
                </a:cubicBezTo>
                <a:cubicBezTo>
                  <a:pt x="8481942" y="1864264"/>
                  <a:pt x="8483652" y="1864444"/>
                  <a:pt x="8485767" y="1864894"/>
                </a:cubicBezTo>
                <a:cubicBezTo>
                  <a:pt x="8487883" y="1865344"/>
                  <a:pt x="8489053" y="1866604"/>
                  <a:pt x="8489278" y="1868675"/>
                </a:cubicBezTo>
                <a:cubicBezTo>
                  <a:pt x="8488963" y="1872905"/>
                  <a:pt x="8486893" y="1875786"/>
                  <a:pt x="8483067" y="1877316"/>
                </a:cubicBezTo>
                <a:cubicBezTo>
                  <a:pt x="8479241" y="1878846"/>
                  <a:pt x="8475551" y="1879567"/>
                  <a:pt x="8471996" y="1879476"/>
                </a:cubicBezTo>
                <a:cubicBezTo>
                  <a:pt x="8472266" y="1876596"/>
                  <a:pt x="8473346" y="1872095"/>
                  <a:pt x="8475236" y="1865975"/>
                </a:cubicBezTo>
                <a:cubicBezTo>
                  <a:pt x="8477126" y="1859853"/>
                  <a:pt x="8478206" y="1856433"/>
                  <a:pt x="8478476" y="1855713"/>
                </a:cubicBezTo>
                <a:close/>
                <a:moveTo>
                  <a:pt x="2899181" y="1853012"/>
                </a:moveTo>
                <a:cubicBezTo>
                  <a:pt x="2899181" y="1855263"/>
                  <a:pt x="2899721" y="1857243"/>
                  <a:pt x="2900801" y="1858953"/>
                </a:cubicBezTo>
                <a:cubicBezTo>
                  <a:pt x="2901881" y="1860664"/>
                  <a:pt x="2903502" y="1861564"/>
                  <a:pt x="2905662" y="1861654"/>
                </a:cubicBezTo>
                <a:cubicBezTo>
                  <a:pt x="2906787" y="1861519"/>
                  <a:pt x="2907777" y="1860709"/>
                  <a:pt x="2908633" y="1859223"/>
                </a:cubicBezTo>
                <a:cubicBezTo>
                  <a:pt x="2909488" y="1857738"/>
                  <a:pt x="2909938" y="1856388"/>
                  <a:pt x="2909983" y="1855172"/>
                </a:cubicBezTo>
                <a:close/>
                <a:moveTo>
                  <a:pt x="5413836" y="1839562"/>
                </a:moveTo>
                <a:lnTo>
                  <a:pt x="5413836" y="1842153"/>
                </a:lnTo>
                <a:cubicBezTo>
                  <a:pt x="5413727" y="1843611"/>
                  <a:pt x="5413943" y="1845231"/>
                  <a:pt x="5414483" y="1847013"/>
                </a:cubicBezTo>
                <a:cubicBezTo>
                  <a:pt x="5415023" y="1848794"/>
                  <a:pt x="5416535" y="1849767"/>
                  <a:pt x="5419019" y="1849928"/>
                </a:cubicBezTo>
                <a:cubicBezTo>
                  <a:pt x="5420260" y="1849767"/>
                  <a:pt x="5421016" y="1848794"/>
                  <a:pt x="5421286" y="1847013"/>
                </a:cubicBezTo>
                <a:cubicBezTo>
                  <a:pt x="5421556" y="1845231"/>
                  <a:pt x="5421664" y="1843611"/>
                  <a:pt x="5421610" y="1842153"/>
                </a:cubicBezTo>
                <a:cubicBezTo>
                  <a:pt x="5421178" y="1839994"/>
                  <a:pt x="5419450" y="1839130"/>
                  <a:pt x="5416427" y="1839562"/>
                </a:cubicBezTo>
                <a:close/>
                <a:moveTo>
                  <a:pt x="2169168" y="1839550"/>
                </a:moveTo>
                <a:cubicBezTo>
                  <a:pt x="2167386" y="1843275"/>
                  <a:pt x="2163822" y="1845543"/>
                  <a:pt x="2158476" y="1846353"/>
                </a:cubicBezTo>
                <a:cubicBezTo>
                  <a:pt x="2153131" y="1847163"/>
                  <a:pt x="2148920" y="1847487"/>
                  <a:pt x="2145842" y="1847325"/>
                </a:cubicBezTo>
                <a:lnTo>
                  <a:pt x="2132884" y="1873241"/>
                </a:lnTo>
                <a:lnTo>
                  <a:pt x="2112152" y="1873241"/>
                </a:lnTo>
                <a:lnTo>
                  <a:pt x="2099193" y="1881015"/>
                </a:lnTo>
                <a:cubicBezTo>
                  <a:pt x="2100112" y="1884848"/>
                  <a:pt x="2098924" y="1887548"/>
                  <a:pt x="2095630" y="1889114"/>
                </a:cubicBezTo>
                <a:cubicBezTo>
                  <a:pt x="2092337" y="1890680"/>
                  <a:pt x="2089205" y="1891436"/>
                  <a:pt x="2086236" y="1891381"/>
                </a:cubicBezTo>
                <a:cubicBezTo>
                  <a:pt x="2077489" y="1899858"/>
                  <a:pt x="2064531" y="1906877"/>
                  <a:pt x="2047362" y="1912439"/>
                </a:cubicBezTo>
                <a:cubicBezTo>
                  <a:pt x="2030192" y="1917999"/>
                  <a:pt x="2014643" y="1925666"/>
                  <a:pt x="2000713" y="1935439"/>
                </a:cubicBezTo>
                <a:cubicBezTo>
                  <a:pt x="2001685" y="1939164"/>
                  <a:pt x="2006220" y="1941432"/>
                  <a:pt x="2014319" y="1942242"/>
                </a:cubicBezTo>
                <a:cubicBezTo>
                  <a:pt x="2022417" y="1943052"/>
                  <a:pt x="2028248" y="1943376"/>
                  <a:pt x="2031812" y="1943214"/>
                </a:cubicBezTo>
                <a:cubicBezTo>
                  <a:pt x="2031650" y="1947047"/>
                  <a:pt x="2030031" y="1949746"/>
                  <a:pt x="2026953" y="1951312"/>
                </a:cubicBezTo>
                <a:cubicBezTo>
                  <a:pt x="2023876" y="1952878"/>
                  <a:pt x="2020312" y="1953634"/>
                  <a:pt x="2016264" y="1953580"/>
                </a:cubicBezTo>
                <a:lnTo>
                  <a:pt x="2011079" y="1953580"/>
                </a:lnTo>
                <a:cubicBezTo>
                  <a:pt x="2007138" y="1956279"/>
                  <a:pt x="2004006" y="1959951"/>
                  <a:pt x="2001685" y="1964594"/>
                </a:cubicBezTo>
                <a:cubicBezTo>
                  <a:pt x="1999363" y="1969238"/>
                  <a:pt x="1998175" y="1974205"/>
                  <a:pt x="1998122" y="1979496"/>
                </a:cubicBezTo>
                <a:cubicBezTo>
                  <a:pt x="1998553" y="1982520"/>
                  <a:pt x="2000281" y="1984247"/>
                  <a:pt x="2003305" y="1984679"/>
                </a:cubicBezTo>
                <a:cubicBezTo>
                  <a:pt x="2010270" y="1984193"/>
                  <a:pt x="2018368" y="1981278"/>
                  <a:pt x="2027601" y="1975932"/>
                </a:cubicBezTo>
                <a:cubicBezTo>
                  <a:pt x="2036833" y="1970588"/>
                  <a:pt x="2044284" y="1965728"/>
                  <a:pt x="2049953" y="1961355"/>
                </a:cubicBezTo>
                <a:cubicBezTo>
                  <a:pt x="2057620" y="1960977"/>
                  <a:pt x="2063667" y="1957845"/>
                  <a:pt x="2068094" y="1951960"/>
                </a:cubicBezTo>
                <a:cubicBezTo>
                  <a:pt x="2072522" y="1946075"/>
                  <a:pt x="2075977" y="1939704"/>
                  <a:pt x="2078461" y="1932847"/>
                </a:cubicBezTo>
                <a:cubicBezTo>
                  <a:pt x="2070308" y="1931713"/>
                  <a:pt x="2071712" y="1926854"/>
                  <a:pt x="2082672" y="1918270"/>
                </a:cubicBezTo>
                <a:cubicBezTo>
                  <a:pt x="2093633" y="1909685"/>
                  <a:pt x="2100868" y="1904178"/>
                  <a:pt x="2104377" y="1901748"/>
                </a:cubicBezTo>
                <a:cubicBezTo>
                  <a:pt x="2116201" y="1900884"/>
                  <a:pt x="2124300" y="1897429"/>
                  <a:pt x="2128673" y="1891381"/>
                </a:cubicBezTo>
                <a:cubicBezTo>
                  <a:pt x="2133046" y="1885335"/>
                  <a:pt x="2140497" y="1881879"/>
                  <a:pt x="2151025" y="1881015"/>
                </a:cubicBezTo>
                <a:cubicBezTo>
                  <a:pt x="2151458" y="1877290"/>
                  <a:pt x="2153833" y="1875022"/>
                  <a:pt x="2158153" y="1874212"/>
                </a:cubicBezTo>
                <a:cubicBezTo>
                  <a:pt x="2162472" y="1873402"/>
                  <a:pt x="2166143" y="1873079"/>
                  <a:pt x="2169168" y="1873241"/>
                </a:cubicBezTo>
                <a:lnTo>
                  <a:pt x="2187308" y="1852508"/>
                </a:lnTo>
                <a:close/>
                <a:moveTo>
                  <a:pt x="3478147" y="1827089"/>
                </a:moveTo>
                <a:cubicBezTo>
                  <a:pt x="3477427" y="1833344"/>
                  <a:pt x="3474547" y="1835955"/>
                  <a:pt x="3469505" y="1834920"/>
                </a:cubicBezTo>
                <a:cubicBezTo>
                  <a:pt x="3464465" y="1833885"/>
                  <a:pt x="3461585" y="1837035"/>
                  <a:pt x="3460863" y="1844371"/>
                </a:cubicBezTo>
                <a:lnTo>
                  <a:pt x="3478147" y="1853012"/>
                </a:lnTo>
                <a:cubicBezTo>
                  <a:pt x="3478102" y="1850582"/>
                  <a:pt x="3478732" y="1847882"/>
                  <a:pt x="3480036" y="1844911"/>
                </a:cubicBezTo>
                <a:cubicBezTo>
                  <a:pt x="3481341" y="1841941"/>
                  <a:pt x="3483592" y="1840320"/>
                  <a:pt x="3486788" y="1840050"/>
                </a:cubicBezTo>
                <a:close/>
                <a:moveTo>
                  <a:pt x="8195475" y="1818988"/>
                </a:moveTo>
                <a:cubicBezTo>
                  <a:pt x="8190794" y="1820563"/>
                  <a:pt x="8186114" y="1827674"/>
                  <a:pt x="8181432" y="1840321"/>
                </a:cubicBezTo>
                <a:cubicBezTo>
                  <a:pt x="8176752" y="1852967"/>
                  <a:pt x="8174232" y="1861699"/>
                  <a:pt x="8173872" y="1866514"/>
                </a:cubicBezTo>
                <a:cubicBezTo>
                  <a:pt x="8173782" y="1868675"/>
                  <a:pt x="8173962" y="1870295"/>
                  <a:pt x="8174411" y="1871375"/>
                </a:cubicBezTo>
                <a:cubicBezTo>
                  <a:pt x="8174862" y="1872455"/>
                  <a:pt x="8176122" y="1872996"/>
                  <a:pt x="8178192" y="1872996"/>
                </a:cubicBezTo>
                <a:cubicBezTo>
                  <a:pt x="8182783" y="1865389"/>
                  <a:pt x="8187104" y="1857378"/>
                  <a:pt x="8191154" y="1848962"/>
                </a:cubicBezTo>
                <a:cubicBezTo>
                  <a:pt x="8195205" y="1840546"/>
                  <a:pt x="8197365" y="1831994"/>
                  <a:pt x="8197635" y="1823308"/>
                </a:cubicBezTo>
                <a:cubicBezTo>
                  <a:pt x="8197995" y="1820788"/>
                  <a:pt x="8197275" y="1819347"/>
                  <a:pt x="8195475" y="1818988"/>
                </a:cubicBezTo>
                <a:close/>
                <a:moveTo>
                  <a:pt x="2324662" y="1818817"/>
                </a:moveTo>
                <a:cubicBezTo>
                  <a:pt x="2324662" y="1824000"/>
                  <a:pt x="2327254" y="1826592"/>
                  <a:pt x="2332437" y="1826592"/>
                </a:cubicBezTo>
                <a:lnTo>
                  <a:pt x="2335029" y="1826592"/>
                </a:lnTo>
                <a:cubicBezTo>
                  <a:pt x="2334921" y="1824000"/>
                  <a:pt x="2333841" y="1822056"/>
                  <a:pt x="2331790" y="1820761"/>
                </a:cubicBezTo>
                <a:cubicBezTo>
                  <a:pt x="2329738" y="1819465"/>
                  <a:pt x="2327362" y="1818817"/>
                  <a:pt x="2324662" y="1818817"/>
                </a:cubicBezTo>
                <a:close/>
                <a:moveTo>
                  <a:pt x="6357176" y="1800688"/>
                </a:moveTo>
                <a:lnTo>
                  <a:pt x="6362359" y="1800688"/>
                </a:lnTo>
                <a:cubicBezTo>
                  <a:pt x="6360739" y="1806411"/>
                  <a:pt x="6358148" y="1809867"/>
                  <a:pt x="6354584" y="1811054"/>
                </a:cubicBezTo>
                <a:cubicBezTo>
                  <a:pt x="6351021" y="1812242"/>
                  <a:pt x="6348430" y="1815698"/>
                  <a:pt x="6346810" y="1821421"/>
                </a:cubicBezTo>
                <a:cubicBezTo>
                  <a:pt x="6353613" y="1822878"/>
                  <a:pt x="6354908" y="1824499"/>
                  <a:pt x="6350697" y="1826280"/>
                </a:cubicBezTo>
                <a:cubicBezTo>
                  <a:pt x="6346486" y="1828062"/>
                  <a:pt x="6342599" y="1829034"/>
                  <a:pt x="6339035" y="1829196"/>
                </a:cubicBezTo>
                <a:lnTo>
                  <a:pt x="6328668" y="1805871"/>
                </a:lnTo>
                <a:cubicBezTo>
                  <a:pt x="6333744" y="1807923"/>
                  <a:pt x="6338495" y="1807707"/>
                  <a:pt x="6342922" y="1805223"/>
                </a:cubicBezTo>
                <a:cubicBezTo>
                  <a:pt x="6347350" y="1802740"/>
                  <a:pt x="6352101" y="1801228"/>
                  <a:pt x="6357176" y="1800688"/>
                </a:cubicBezTo>
                <a:close/>
                <a:moveTo>
                  <a:pt x="2909983" y="1790363"/>
                </a:moveTo>
                <a:lnTo>
                  <a:pt x="2907823" y="1801165"/>
                </a:lnTo>
                <a:cubicBezTo>
                  <a:pt x="2908003" y="1803235"/>
                  <a:pt x="2909262" y="1804495"/>
                  <a:pt x="2911603" y="1804945"/>
                </a:cubicBezTo>
                <a:cubicBezTo>
                  <a:pt x="2913943" y="1805395"/>
                  <a:pt x="2916284" y="1805576"/>
                  <a:pt x="2918624" y="1805486"/>
                </a:cubicBezTo>
                <a:close/>
                <a:moveTo>
                  <a:pt x="5411244" y="1787730"/>
                </a:moveTo>
                <a:cubicBezTo>
                  <a:pt x="5411298" y="1789188"/>
                  <a:pt x="5411838" y="1790807"/>
                  <a:pt x="5412863" y="1792589"/>
                </a:cubicBezTo>
                <a:cubicBezTo>
                  <a:pt x="5413889" y="1794371"/>
                  <a:pt x="5415077" y="1795343"/>
                  <a:pt x="5416427" y="1795505"/>
                </a:cubicBezTo>
                <a:cubicBezTo>
                  <a:pt x="5419450" y="1795073"/>
                  <a:pt x="5421178" y="1793345"/>
                  <a:pt x="5421610" y="1790322"/>
                </a:cubicBezTo>
                <a:close/>
                <a:moveTo>
                  <a:pt x="4385480" y="1773081"/>
                </a:moveTo>
                <a:cubicBezTo>
                  <a:pt x="4384355" y="1773171"/>
                  <a:pt x="4383365" y="1773531"/>
                  <a:pt x="4382509" y="1774161"/>
                </a:cubicBezTo>
                <a:cubicBezTo>
                  <a:pt x="4381654" y="1774791"/>
                  <a:pt x="4381204" y="1775151"/>
                  <a:pt x="4381159" y="1775241"/>
                </a:cubicBezTo>
                <a:cubicBezTo>
                  <a:pt x="4381204" y="1776456"/>
                  <a:pt x="4381654" y="1777806"/>
                  <a:pt x="4382509" y="1779292"/>
                </a:cubicBezTo>
                <a:cubicBezTo>
                  <a:pt x="4383365" y="1780777"/>
                  <a:pt x="4384355" y="1781587"/>
                  <a:pt x="4385480" y="1781722"/>
                </a:cubicBezTo>
                <a:cubicBezTo>
                  <a:pt x="4387280" y="1781362"/>
                  <a:pt x="4388000" y="1779922"/>
                  <a:pt x="4387640" y="1777401"/>
                </a:cubicBezTo>
                <a:cubicBezTo>
                  <a:pt x="4388000" y="1774881"/>
                  <a:pt x="4387280" y="1773441"/>
                  <a:pt x="4385480" y="1773081"/>
                </a:cubicBezTo>
                <a:close/>
                <a:moveTo>
                  <a:pt x="6541179" y="1766998"/>
                </a:moveTo>
                <a:cubicBezTo>
                  <a:pt x="6538372" y="1768347"/>
                  <a:pt x="6535564" y="1770183"/>
                  <a:pt x="6532757" y="1772505"/>
                </a:cubicBezTo>
                <a:cubicBezTo>
                  <a:pt x="6529949" y="1774826"/>
                  <a:pt x="6528437" y="1777310"/>
                  <a:pt x="6528221" y="1779955"/>
                </a:cubicBezTo>
                <a:cubicBezTo>
                  <a:pt x="6528599" y="1782439"/>
                  <a:pt x="6530435" y="1783951"/>
                  <a:pt x="6533729" y="1784491"/>
                </a:cubicBezTo>
                <a:cubicBezTo>
                  <a:pt x="6537022" y="1785031"/>
                  <a:pt x="6539505" y="1785246"/>
                  <a:pt x="6541179" y="1785138"/>
                </a:cubicBezTo>
                <a:cubicBezTo>
                  <a:pt x="6544203" y="1785570"/>
                  <a:pt x="6545931" y="1784707"/>
                  <a:pt x="6546362" y="1782547"/>
                </a:cubicBezTo>
                <a:cubicBezTo>
                  <a:pt x="6545931" y="1777364"/>
                  <a:pt x="6544203" y="1772181"/>
                  <a:pt x="6541179" y="1766998"/>
                </a:cubicBezTo>
                <a:close/>
                <a:moveTo>
                  <a:pt x="8208437" y="1764979"/>
                </a:moveTo>
                <a:cubicBezTo>
                  <a:pt x="8206186" y="1768355"/>
                  <a:pt x="8204206" y="1772406"/>
                  <a:pt x="8202496" y="1777131"/>
                </a:cubicBezTo>
                <a:cubicBezTo>
                  <a:pt x="8200785" y="1781857"/>
                  <a:pt x="8199885" y="1786448"/>
                  <a:pt x="8199796" y="1790903"/>
                </a:cubicBezTo>
                <a:cubicBezTo>
                  <a:pt x="8199706" y="1792388"/>
                  <a:pt x="8199885" y="1794819"/>
                  <a:pt x="8200335" y="1798194"/>
                </a:cubicBezTo>
                <a:cubicBezTo>
                  <a:pt x="8200785" y="1801570"/>
                  <a:pt x="8202046" y="1803460"/>
                  <a:pt x="8204116" y="1803865"/>
                </a:cubicBezTo>
                <a:cubicBezTo>
                  <a:pt x="8206186" y="1803640"/>
                  <a:pt x="8207447" y="1802470"/>
                  <a:pt x="8207897" y="1800355"/>
                </a:cubicBezTo>
                <a:cubicBezTo>
                  <a:pt x="8208347" y="1798239"/>
                  <a:pt x="8208527" y="1796529"/>
                  <a:pt x="8208437" y="1795224"/>
                </a:cubicBezTo>
                <a:cubicBezTo>
                  <a:pt x="8213793" y="1795989"/>
                  <a:pt x="8217663" y="1794459"/>
                  <a:pt x="8220048" y="1790633"/>
                </a:cubicBezTo>
                <a:cubicBezTo>
                  <a:pt x="8222434" y="1786808"/>
                  <a:pt x="8223604" y="1782577"/>
                  <a:pt x="8223559" y="1777941"/>
                </a:cubicBezTo>
                <a:close/>
                <a:moveTo>
                  <a:pt x="8191154" y="1739056"/>
                </a:moveTo>
                <a:lnTo>
                  <a:pt x="8182513" y="1756338"/>
                </a:lnTo>
                <a:cubicBezTo>
                  <a:pt x="8182558" y="1759669"/>
                  <a:pt x="8181928" y="1762729"/>
                  <a:pt x="8180622" y="1765520"/>
                </a:cubicBezTo>
                <a:cubicBezTo>
                  <a:pt x="8179317" y="1768310"/>
                  <a:pt x="8177067" y="1770290"/>
                  <a:pt x="8173872" y="1771460"/>
                </a:cubicBezTo>
                <a:lnTo>
                  <a:pt x="8160910" y="1764979"/>
                </a:lnTo>
                <a:lnTo>
                  <a:pt x="8158749" y="1786583"/>
                </a:lnTo>
                <a:cubicBezTo>
                  <a:pt x="8159020" y="1790633"/>
                  <a:pt x="8160100" y="1793874"/>
                  <a:pt x="8161990" y="1796304"/>
                </a:cubicBezTo>
                <a:cubicBezTo>
                  <a:pt x="8163880" y="1798735"/>
                  <a:pt x="8164960" y="1801975"/>
                  <a:pt x="8165230" y="1806025"/>
                </a:cubicBezTo>
                <a:lnTo>
                  <a:pt x="8158749" y="1821148"/>
                </a:lnTo>
                <a:lnTo>
                  <a:pt x="8150108" y="1823308"/>
                </a:lnTo>
                <a:cubicBezTo>
                  <a:pt x="8150153" y="1826774"/>
                  <a:pt x="8149523" y="1830644"/>
                  <a:pt x="8148218" y="1834920"/>
                </a:cubicBezTo>
                <a:cubicBezTo>
                  <a:pt x="8146913" y="1839196"/>
                  <a:pt x="8144662" y="1842526"/>
                  <a:pt x="8141467" y="1844911"/>
                </a:cubicBezTo>
                <a:lnTo>
                  <a:pt x="8150108" y="1849232"/>
                </a:lnTo>
                <a:lnTo>
                  <a:pt x="8163070" y="1821148"/>
                </a:lnTo>
                <a:lnTo>
                  <a:pt x="8169551" y="1814667"/>
                </a:lnTo>
                <a:cubicBezTo>
                  <a:pt x="8173017" y="1801930"/>
                  <a:pt x="8176887" y="1789598"/>
                  <a:pt x="8181163" y="1777671"/>
                </a:cubicBezTo>
                <a:cubicBezTo>
                  <a:pt x="8185438" y="1765745"/>
                  <a:pt x="8188769" y="1752873"/>
                  <a:pt x="8191154" y="1739056"/>
                </a:cubicBezTo>
                <a:close/>
                <a:moveTo>
                  <a:pt x="8234361" y="1698010"/>
                </a:moveTo>
                <a:cubicBezTo>
                  <a:pt x="8232965" y="1698595"/>
                  <a:pt x="8230895" y="1701205"/>
                  <a:pt x="8228150" y="1705841"/>
                </a:cubicBezTo>
                <a:cubicBezTo>
                  <a:pt x="8225404" y="1710476"/>
                  <a:pt x="8223874" y="1713627"/>
                  <a:pt x="8223559" y="1715292"/>
                </a:cubicBezTo>
                <a:lnTo>
                  <a:pt x="8238681" y="1732575"/>
                </a:lnTo>
                <a:lnTo>
                  <a:pt x="8238681" y="1721773"/>
                </a:lnTo>
                <a:cubicBezTo>
                  <a:pt x="8238771" y="1719838"/>
                  <a:pt x="8238591" y="1715607"/>
                  <a:pt x="8238141" y="1709081"/>
                </a:cubicBezTo>
                <a:cubicBezTo>
                  <a:pt x="8237691" y="1702555"/>
                  <a:pt x="8236431" y="1698865"/>
                  <a:pt x="8234361" y="1698010"/>
                </a:cubicBezTo>
                <a:close/>
                <a:moveTo>
                  <a:pt x="8186833" y="1698010"/>
                </a:moveTo>
                <a:cubicBezTo>
                  <a:pt x="8185843" y="1698099"/>
                  <a:pt x="8185123" y="1698460"/>
                  <a:pt x="8184673" y="1699090"/>
                </a:cubicBezTo>
                <a:cubicBezTo>
                  <a:pt x="8184223" y="1699720"/>
                  <a:pt x="8183503" y="1700080"/>
                  <a:pt x="8182513" y="1700170"/>
                </a:cubicBezTo>
                <a:cubicBezTo>
                  <a:pt x="8182558" y="1701475"/>
                  <a:pt x="8183008" y="1703186"/>
                  <a:pt x="8183863" y="1705301"/>
                </a:cubicBezTo>
                <a:cubicBezTo>
                  <a:pt x="8184718" y="1707416"/>
                  <a:pt x="8185708" y="1708586"/>
                  <a:pt x="8186833" y="1708811"/>
                </a:cubicBezTo>
                <a:cubicBezTo>
                  <a:pt x="8188904" y="1708676"/>
                  <a:pt x="8190164" y="1707866"/>
                  <a:pt x="8190614" y="1706381"/>
                </a:cubicBezTo>
                <a:cubicBezTo>
                  <a:pt x="8191064" y="1704896"/>
                  <a:pt x="8191244" y="1703545"/>
                  <a:pt x="8191154" y="1702330"/>
                </a:cubicBezTo>
                <a:cubicBezTo>
                  <a:pt x="8190794" y="1699810"/>
                  <a:pt x="8189354" y="1698370"/>
                  <a:pt x="8186833" y="1698010"/>
                </a:cubicBezTo>
                <a:close/>
                <a:moveTo>
                  <a:pt x="8208437" y="1682887"/>
                </a:moveTo>
                <a:cubicBezTo>
                  <a:pt x="8208482" y="1684193"/>
                  <a:pt x="8208932" y="1685903"/>
                  <a:pt x="8209787" y="1688018"/>
                </a:cubicBezTo>
                <a:cubicBezTo>
                  <a:pt x="8210642" y="1690134"/>
                  <a:pt x="8211632" y="1691304"/>
                  <a:pt x="8212757" y="1691528"/>
                </a:cubicBezTo>
                <a:cubicBezTo>
                  <a:pt x="8214827" y="1691394"/>
                  <a:pt x="8216088" y="1690584"/>
                  <a:pt x="8216538" y="1689098"/>
                </a:cubicBezTo>
                <a:cubicBezTo>
                  <a:pt x="8216988" y="1687613"/>
                  <a:pt x="8217168" y="1686263"/>
                  <a:pt x="8217078" y="1685048"/>
                </a:cubicBezTo>
                <a:close/>
                <a:moveTo>
                  <a:pt x="5429385" y="1671108"/>
                </a:moveTo>
                <a:lnTo>
                  <a:pt x="5426793" y="1673700"/>
                </a:lnTo>
                <a:cubicBezTo>
                  <a:pt x="5424094" y="1675049"/>
                  <a:pt x="5421718" y="1676885"/>
                  <a:pt x="5419667" y="1679207"/>
                </a:cubicBezTo>
                <a:cubicBezTo>
                  <a:pt x="5417615" y="1681529"/>
                  <a:pt x="5416535" y="1684012"/>
                  <a:pt x="5416427" y="1686658"/>
                </a:cubicBezTo>
                <a:cubicBezTo>
                  <a:pt x="5416481" y="1688062"/>
                  <a:pt x="5417021" y="1689789"/>
                  <a:pt x="5418047" y="1691841"/>
                </a:cubicBezTo>
                <a:cubicBezTo>
                  <a:pt x="5419072" y="1693893"/>
                  <a:pt x="5420260" y="1695620"/>
                  <a:pt x="5421610" y="1697024"/>
                </a:cubicBezTo>
                <a:lnTo>
                  <a:pt x="5416427" y="1756631"/>
                </a:lnTo>
                <a:lnTo>
                  <a:pt x="5429385" y="1741081"/>
                </a:lnTo>
                <a:lnTo>
                  <a:pt x="5424202" y="1730715"/>
                </a:lnTo>
                <a:cubicBezTo>
                  <a:pt x="5425660" y="1722886"/>
                  <a:pt x="5427279" y="1714571"/>
                  <a:pt x="5429061" y="1705771"/>
                </a:cubicBezTo>
                <a:cubicBezTo>
                  <a:pt x="5430843" y="1696970"/>
                  <a:pt x="5431815" y="1688008"/>
                  <a:pt x="5431977" y="1678883"/>
                </a:cubicBezTo>
                <a:cubicBezTo>
                  <a:pt x="5432031" y="1678559"/>
                  <a:pt x="5431922" y="1677263"/>
                  <a:pt x="5431653" y="1674996"/>
                </a:cubicBezTo>
                <a:cubicBezTo>
                  <a:pt x="5431383" y="1672728"/>
                  <a:pt x="5430627" y="1671432"/>
                  <a:pt x="5429385" y="1671108"/>
                </a:cubicBezTo>
                <a:close/>
                <a:moveTo>
                  <a:pt x="8217078" y="1665605"/>
                </a:moveTo>
                <a:cubicBezTo>
                  <a:pt x="8216988" y="1666910"/>
                  <a:pt x="8217168" y="1668620"/>
                  <a:pt x="8217618" y="1670736"/>
                </a:cubicBezTo>
                <a:cubicBezTo>
                  <a:pt x="8218068" y="1672851"/>
                  <a:pt x="8219328" y="1674021"/>
                  <a:pt x="8221398" y="1674246"/>
                </a:cubicBezTo>
                <a:cubicBezTo>
                  <a:pt x="8222434" y="1674111"/>
                  <a:pt x="8223064" y="1673301"/>
                  <a:pt x="8223289" y="1671816"/>
                </a:cubicBezTo>
                <a:cubicBezTo>
                  <a:pt x="8223514" y="1670331"/>
                  <a:pt x="8223604" y="1668980"/>
                  <a:pt x="8223559" y="1667765"/>
                </a:cubicBezTo>
                <a:close/>
                <a:moveTo>
                  <a:pt x="8199796" y="1665605"/>
                </a:moveTo>
                <a:cubicBezTo>
                  <a:pt x="8199840" y="1666910"/>
                  <a:pt x="8200290" y="1668620"/>
                  <a:pt x="8201145" y="1670736"/>
                </a:cubicBezTo>
                <a:cubicBezTo>
                  <a:pt x="8202000" y="1672851"/>
                  <a:pt x="8202991" y="1674021"/>
                  <a:pt x="8204116" y="1674246"/>
                </a:cubicBezTo>
                <a:cubicBezTo>
                  <a:pt x="8206186" y="1674111"/>
                  <a:pt x="8207447" y="1673301"/>
                  <a:pt x="8207897" y="1671816"/>
                </a:cubicBezTo>
                <a:cubicBezTo>
                  <a:pt x="8208347" y="1670331"/>
                  <a:pt x="8208527" y="1668980"/>
                  <a:pt x="8208437" y="1667765"/>
                </a:cubicBezTo>
                <a:close/>
                <a:moveTo>
                  <a:pt x="4582067" y="1652103"/>
                </a:moveTo>
                <a:cubicBezTo>
                  <a:pt x="4590259" y="1652868"/>
                  <a:pt x="4594939" y="1657279"/>
                  <a:pt x="4596111" y="1665335"/>
                </a:cubicBezTo>
                <a:cubicBezTo>
                  <a:pt x="4597281" y="1673391"/>
                  <a:pt x="4597640" y="1680502"/>
                  <a:pt x="4597191" y="1686668"/>
                </a:cubicBezTo>
                <a:lnTo>
                  <a:pt x="4590709" y="1688828"/>
                </a:lnTo>
                <a:cubicBezTo>
                  <a:pt x="4584588" y="1688468"/>
                  <a:pt x="4581708" y="1684868"/>
                  <a:pt x="4582067" y="1678027"/>
                </a:cubicBezTo>
                <a:close/>
                <a:moveTo>
                  <a:pt x="6725183" y="1647784"/>
                </a:moveTo>
                <a:cubicBezTo>
                  <a:pt x="6721025" y="1651563"/>
                  <a:pt x="6715734" y="1654371"/>
                  <a:pt x="6709309" y="1656207"/>
                </a:cubicBezTo>
                <a:cubicBezTo>
                  <a:pt x="6702884" y="1658042"/>
                  <a:pt x="6696945" y="1659554"/>
                  <a:pt x="6691492" y="1660742"/>
                </a:cubicBezTo>
                <a:cubicBezTo>
                  <a:pt x="6691438" y="1664899"/>
                  <a:pt x="6690250" y="1669542"/>
                  <a:pt x="6687928" y="1674672"/>
                </a:cubicBezTo>
                <a:cubicBezTo>
                  <a:pt x="6685607" y="1679801"/>
                  <a:pt x="6682475" y="1683796"/>
                  <a:pt x="6678534" y="1686658"/>
                </a:cubicBezTo>
                <a:cubicBezTo>
                  <a:pt x="6685120" y="1684930"/>
                  <a:pt x="6691384" y="1681258"/>
                  <a:pt x="6697323" y="1675644"/>
                </a:cubicBezTo>
                <a:cubicBezTo>
                  <a:pt x="6703262" y="1670028"/>
                  <a:pt x="6708229" y="1665061"/>
                  <a:pt x="6712224" y="1660742"/>
                </a:cubicBezTo>
                <a:cubicBezTo>
                  <a:pt x="6716004" y="1661659"/>
                  <a:pt x="6718812" y="1660472"/>
                  <a:pt x="6720647" y="1657178"/>
                </a:cubicBezTo>
                <a:cubicBezTo>
                  <a:pt x="6722483" y="1653885"/>
                  <a:pt x="6723995" y="1650754"/>
                  <a:pt x="6725183" y="1647784"/>
                </a:cubicBezTo>
                <a:close/>
                <a:moveTo>
                  <a:pt x="6605969" y="1642600"/>
                </a:moveTo>
                <a:lnTo>
                  <a:pt x="6613744" y="1642600"/>
                </a:lnTo>
                <a:cubicBezTo>
                  <a:pt x="6612448" y="1645516"/>
                  <a:pt x="6610505" y="1648756"/>
                  <a:pt x="6607913" y="1652319"/>
                </a:cubicBezTo>
                <a:cubicBezTo>
                  <a:pt x="6605321" y="1655883"/>
                  <a:pt x="6602082" y="1657826"/>
                  <a:pt x="6598194" y="1658150"/>
                </a:cubicBezTo>
                <a:lnTo>
                  <a:pt x="6587828" y="1668516"/>
                </a:lnTo>
                <a:cubicBezTo>
                  <a:pt x="6588746" y="1663819"/>
                  <a:pt x="6588206" y="1660904"/>
                  <a:pt x="6586208" y="1659770"/>
                </a:cubicBezTo>
                <a:cubicBezTo>
                  <a:pt x="6584211" y="1658636"/>
                  <a:pt x="6583023" y="1656369"/>
                  <a:pt x="6582645" y="1652967"/>
                </a:cubicBezTo>
                <a:lnTo>
                  <a:pt x="6582645" y="1647784"/>
                </a:lnTo>
                <a:cubicBezTo>
                  <a:pt x="6585398" y="1645300"/>
                  <a:pt x="6588962" y="1643788"/>
                  <a:pt x="6593335" y="1643248"/>
                </a:cubicBezTo>
                <a:cubicBezTo>
                  <a:pt x="6597708" y="1642709"/>
                  <a:pt x="6601920" y="1642493"/>
                  <a:pt x="6605969" y="1642600"/>
                </a:cubicBezTo>
                <a:close/>
                <a:moveTo>
                  <a:pt x="4487015" y="1634820"/>
                </a:moveTo>
                <a:lnTo>
                  <a:pt x="4495655" y="1643462"/>
                </a:lnTo>
                <a:cubicBezTo>
                  <a:pt x="4497906" y="1643462"/>
                  <a:pt x="4499887" y="1642922"/>
                  <a:pt x="4501596" y="1641841"/>
                </a:cubicBezTo>
                <a:cubicBezTo>
                  <a:pt x="4503306" y="1640761"/>
                  <a:pt x="4504206" y="1639141"/>
                  <a:pt x="4504297" y="1636981"/>
                </a:cubicBezTo>
                <a:close/>
                <a:moveTo>
                  <a:pt x="5424202" y="1632234"/>
                </a:moveTo>
                <a:cubicBezTo>
                  <a:pt x="5422474" y="1637309"/>
                  <a:pt x="5421394" y="1641413"/>
                  <a:pt x="5420962" y="1644544"/>
                </a:cubicBezTo>
                <a:cubicBezTo>
                  <a:pt x="5420531" y="1647676"/>
                  <a:pt x="5423338" y="1650483"/>
                  <a:pt x="5429385" y="1652967"/>
                </a:cubicBezTo>
                <a:close/>
                <a:moveTo>
                  <a:pt x="4566946" y="1617538"/>
                </a:moveTo>
                <a:cubicBezTo>
                  <a:pt x="4562626" y="1617403"/>
                  <a:pt x="4559384" y="1618213"/>
                  <a:pt x="4557224" y="1619968"/>
                </a:cubicBezTo>
                <a:cubicBezTo>
                  <a:pt x="4555065" y="1621723"/>
                  <a:pt x="4553984" y="1625234"/>
                  <a:pt x="4553984" y="1630500"/>
                </a:cubicBezTo>
                <a:lnTo>
                  <a:pt x="4553984" y="1643462"/>
                </a:lnTo>
                <a:cubicBezTo>
                  <a:pt x="4548808" y="1643822"/>
                  <a:pt x="4544578" y="1645262"/>
                  <a:pt x="4541291" y="1647782"/>
                </a:cubicBezTo>
                <a:cubicBezTo>
                  <a:pt x="4538006" y="1650303"/>
                  <a:pt x="4534316" y="1651743"/>
                  <a:pt x="4530220" y="1652103"/>
                </a:cubicBezTo>
                <a:cubicBezTo>
                  <a:pt x="4529771" y="1659124"/>
                  <a:pt x="4527971" y="1663985"/>
                  <a:pt x="4524820" y="1666685"/>
                </a:cubicBezTo>
                <a:cubicBezTo>
                  <a:pt x="4521670" y="1669386"/>
                  <a:pt x="4519869" y="1673166"/>
                  <a:pt x="4519419" y="1678027"/>
                </a:cubicBezTo>
                <a:cubicBezTo>
                  <a:pt x="4515278" y="1678162"/>
                  <a:pt x="4512757" y="1679512"/>
                  <a:pt x="4511857" y="1682078"/>
                </a:cubicBezTo>
                <a:cubicBezTo>
                  <a:pt x="4510957" y="1684643"/>
                  <a:pt x="4510597" y="1687613"/>
                  <a:pt x="4510778" y="1690989"/>
                </a:cubicBezTo>
                <a:lnTo>
                  <a:pt x="4510778" y="1706111"/>
                </a:lnTo>
                <a:cubicBezTo>
                  <a:pt x="4517438" y="1700485"/>
                  <a:pt x="4523560" y="1693374"/>
                  <a:pt x="4529141" y="1684778"/>
                </a:cubicBezTo>
                <a:cubicBezTo>
                  <a:pt x="4534721" y="1676182"/>
                  <a:pt x="4538682" y="1667450"/>
                  <a:pt x="4541022" y="1658584"/>
                </a:cubicBezTo>
                <a:cubicBezTo>
                  <a:pt x="4547098" y="1654218"/>
                  <a:pt x="4553848" y="1648907"/>
                  <a:pt x="4561276" y="1642652"/>
                </a:cubicBezTo>
                <a:cubicBezTo>
                  <a:pt x="4568702" y="1636396"/>
                  <a:pt x="4572752" y="1629465"/>
                  <a:pt x="4573426" y="1621859"/>
                </a:cubicBezTo>
                <a:cubicBezTo>
                  <a:pt x="4573292" y="1619788"/>
                  <a:pt x="4572482" y="1618528"/>
                  <a:pt x="4570996" y="1618078"/>
                </a:cubicBezTo>
                <a:cubicBezTo>
                  <a:pt x="4569512" y="1617628"/>
                  <a:pt x="4568162" y="1617448"/>
                  <a:pt x="4566946" y="1617538"/>
                </a:cubicBezTo>
                <a:close/>
                <a:moveTo>
                  <a:pt x="3728743" y="1617538"/>
                </a:moveTo>
                <a:lnTo>
                  <a:pt x="3713620" y="1626179"/>
                </a:lnTo>
                <a:lnTo>
                  <a:pt x="3694179" y="1619698"/>
                </a:lnTo>
                <a:cubicBezTo>
                  <a:pt x="3692018" y="1621994"/>
                  <a:pt x="3690398" y="1624964"/>
                  <a:pt x="3689317" y="1628610"/>
                </a:cubicBezTo>
                <a:cubicBezTo>
                  <a:pt x="3688238" y="1632255"/>
                  <a:pt x="3687697" y="1635766"/>
                  <a:pt x="3687697" y="1639141"/>
                </a:cubicBezTo>
                <a:cubicBezTo>
                  <a:pt x="3684503" y="1640401"/>
                  <a:pt x="3682252" y="1642742"/>
                  <a:pt x="3680947" y="1646162"/>
                </a:cubicBezTo>
                <a:cubicBezTo>
                  <a:pt x="3679642" y="1649583"/>
                  <a:pt x="3679010" y="1653003"/>
                  <a:pt x="3679056" y="1656424"/>
                </a:cubicBezTo>
                <a:lnTo>
                  <a:pt x="3666095" y="1669386"/>
                </a:lnTo>
                <a:cubicBezTo>
                  <a:pt x="3660919" y="1674516"/>
                  <a:pt x="3650748" y="1684778"/>
                  <a:pt x="3635580" y="1700170"/>
                </a:cubicBezTo>
                <a:cubicBezTo>
                  <a:pt x="3620412" y="1715562"/>
                  <a:pt x="3611861" y="1724744"/>
                  <a:pt x="3609926" y="1727714"/>
                </a:cubicBezTo>
                <a:cubicBezTo>
                  <a:pt x="3610017" y="1728749"/>
                  <a:pt x="3610377" y="1729380"/>
                  <a:pt x="3611005" y="1729604"/>
                </a:cubicBezTo>
                <a:cubicBezTo>
                  <a:pt x="3611637" y="1729830"/>
                  <a:pt x="3611996" y="1729919"/>
                  <a:pt x="3612086" y="1729874"/>
                </a:cubicBezTo>
                <a:cubicBezTo>
                  <a:pt x="3618747" y="1730235"/>
                  <a:pt x="3620007" y="1731674"/>
                  <a:pt x="3615867" y="1734195"/>
                </a:cubicBezTo>
                <a:cubicBezTo>
                  <a:pt x="3611727" y="1736716"/>
                  <a:pt x="3607585" y="1738156"/>
                  <a:pt x="3603445" y="1738516"/>
                </a:cubicBezTo>
                <a:lnTo>
                  <a:pt x="3599124" y="1753638"/>
                </a:lnTo>
                <a:cubicBezTo>
                  <a:pt x="3590213" y="1753908"/>
                  <a:pt x="3582652" y="1757148"/>
                  <a:pt x="3576441" y="1763359"/>
                </a:cubicBezTo>
                <a:cubicBezTo>
                  <a:pt x="3570230" y="1769570"/>
                  <a:pt x="3566989" y="1777132"/>
                  <a:pt x="3566720" y="1786042"/>
                </a:cubicBezTo>
                <a:cubicBezTo>
                  <a:pt x="3565279" y="1792884"/>
                  <a:pt x="3559519" y="1797564"/>
                  <a:pt x="3549437" y="1800085"/>
                </a:cubicBezTo>
                <a:cubicBezTo>
                  <a:pt x="3539356" y="1802605"/>
                  <a:pt x="3533594" y="1807286"/>
                  <a:pt x="3532155" y="1814127"/>
                </a:cubicBezTo>
                <a:lnTo>
                  <a:pt x="3512711" y="1824928"/>
                </a:lnTo>
                <a:lnTo>
                  <a:pt x="3527834" y="1844371"/>
                </a:lnTo>
                <a:cubicBezTo>
                  <a:pt x="3535304" y="1843561"/>
                  <a:pt x="3538725" y="1840320"/>
                  <a:pt x="3538096" y="1834650"/>
                </a:cubicBezTo>
                <a:cubicBezTo>
                  <a:pt x="3537465" y="1828979"/>
                  <a:pt x="3539806" y="1825739"/>
                  <a:pt x="3545116" y="1824928"/>
                </a:cubicBezTo>
                <a:lnTo>
                  <a:pt x="3555918" y="1807646"/>
                </a:lnTo>
                <a:cubicBezTo>
                  <a:pt x="3561770" y="1806926"/>
                  <a:pt x="3565729" y="1804045"/>
                  <a:pt x="3567799" y="1799005"/>
                </a:cubicBezTo>
                <a:cubicBezTo>
                  <a:pt x="3569869" y="1793964"/>
                  <a:pt x="3573830" y="1791083"/>
                  <a:pt x="3579682" y="1790363"/>
                </a:cubicBezTo>
                <a:cubicBezTo>
                  <a:pt x="3588683" y="1777041"/>
                  <a:pt x="3598764" y="1764800"/>
                  <a:pt x="3609926" y="1753638"/>
                </a:cubicBezTo>
                <a:cubicBezTo>
                  <a:pt x="3610060" y="1750443"/>
                  <a:pt x="3611410" y="1748192"/>
                  <a:pt x="3613976" y="1746887"/>
                </a:cubicBezTo>
                <a:cubicBezTo>
                  <a:pt x="3616541" y="1745582"/>
                  <a:pt x="3619513" y="1744952"/>
                  <a:pt x="3622888" y="1744997"/>
                </a:cubicBezTo>
                <a:lnTo>
                  <a:pt x="3627209" y="1744997"/>
                </a:lnTo>
                <a:lnTo>
                  <a:pt x="3631530" y="1729874"/>
                </a:lnTo>
                <a:cubicBezTo>
                  <a:pt x="3625228" y="1729514"/>
                  <a:pt x="3624868" y="1728074"/>
                  <a:pt x="3630449" y="1725554"/>
                </a:cubicBezTo>
                <a:cubicBezTo>
                  <a:pt x="3636030" y="1723033"/>
                  <a:pt x="3639991" y="1721593"/>
                  <a:pt x="3642330" y="1721233"/>
                </a:cubicBezTo>
                <a:lnTo>
                  <a:pt x="3653133" y="1699630"/>
                </a:lnTo>
                <a:cubicBezTo>
                  <a:pt x="3658578" y="1700620"/>
                  <a:pt x="3662808" y="1699720"/>
                  <a:pt x="3665824" y="1696930"/>
                </a:cubicBezTo>
                <a:cubicBezTo>
                  <a:pt x="3668839" y="1694139"/>
                  <a:pt x="3670370" y="1689998"/>
                  <a:pt x="3670414" y="1684508"/>
                </a:cubicBezTo>
                <a:cubicBezTo>
                  <a:pt x="3671404" y="1677802"/>
                  <a:pt x="3675366" y="1673931"/>
                  <a:pt x="3682297" y="1672896"/>
                </a:cubicBezTo>
                <a:cubicBezTo>
                  <a:pt x="3689228" y="1671861"/>
                  <a:pt x="3693188" y="1668530"/>
                  <a:pt x="3694179" y="1662904"/>
                </a:cubicBezTo>
                <a:cubicBezTo>
                  <a:pt x="3701829" y="1657504"/>
                  <a:pt x="3708670" y="1651023"/>
                  <a:pt x="3714702" y="1643462"/>
                </a:cubicBezTo>
                <a:cubicBezTo>
                  <a:pt x="3720733" y="1635901"/>
                  <a:pt x="3725413" y="1627260"/>
                  <a:pt x="3728743" y="1617538"/>
                </a:cubicBezTo>
                <a:close/>
                <a:moveTo>
                  <a:pt x="6655209" y="1601135"/>
                </a:moveTo>
                <a:lnTo>
                  <a:pt x="6670759" y="1616685"/>
                </a:lnTo>
                <a:cubicBezTo>
                  <a:pt x="6670651" y="1619168"/>
                  <a:pt x="6669571" y="1620680"/>
                  <a:pt x="6667520" y="1621220"/>
                </a:cubicBezTo>
                <a:cubicBezTo>
                  <a:pt x="6665468" y="1621760"/>
                  <a:pt x="6663092" y="1621976"/>
                  <a:pt x="6660392" y="1621868"/>
                </a:cubicBezTo>
                <a:lnTo>
                  <a:pt x="6655209" y="1621868"/>
                </a:lnTo>
                <a:lnTo>
                  <a:pt x="6634476" y="1647784"/>
                </a:lnTo>
                <a:cubicBezTo>
                  <a:pt x="6632695" y="1647784"/>
                  <a:pt x="6629779" y="1647136"/>
                  <a:pt x="6625730" y="1645840"/>
                </a:cubicBezTo>
                <a:cubicBezTo>
                  <a:pt x="6621681" y="1644544"/>
                  <a:pt x="6619413" y="1642600"/>
                  <a:pt x="6618927" y="1640009"/>
                </a:cubicBezTo>
                <a:cubicBezTo>
                  <a:pt x="6620115" y="1634664"/>
                  <a:pt x="6625514" y="1628509"/>
                  <a:pt x="6635124" y="1621544"/>
                </a:cubicBezTo>
                <a:cubicBezTo>
                  <a:pt x="6644735" y="1614579"/>
                  <a:pt x="6651430" y="1607776"/>
                  <a:pt x="6655209" y="1601135"/>
                </a:cubicBezTo>
                <a:close/>
                <a:moveTo>
                  <a:pt x="4553984" y="1582973"/>
                </a:moveTo>
                <a:cubicBezTo>
                  <a:pt x="4554029" y="1584278"/>
                  <a:pt x="4554479" y="1585988"/>
                  <a:pt x="4555334" y="1588104"/>
                </a:cubicBezTo>
                <a:cubicBezTo>
                  <a:pt x="4556190" y="1590219"/>
                  <a:pt x="4557179" y="1591389"/>
                  <a:pt x="4558305" y="1591614"/>
                </a:cubicBezTo>
                <a:cubicBezTo>
                  <a:pt x="4560375" y="1591479"/>
                  <a:pt x="4561635" y="1590669"/>
                  <a:pt x="4562085" y="1589184"/>
                </a:cubicBezTo>
                <a:cubicBezTo>
                  <a:pt x="4562536" y="1587699"/>
                  <a:pt x="4562716" y="1586348"/>
                  <a:pt x="4562626" y="1585133"/>
                </a:cubicBezTo>
                <a:close/>
                <a:moveTo>
                  <a:pt x="3307482" y="1580813"/>
                </a:moveTo>
                <a:cubicBezTo>
                  <a:pt x="3307437" y="1580902"/>
                  <a:pt x="3306986" y="1581263"/>
                  <a:pt x="3306131" y="1581893"/>
                </a:cubicBezTo>
                <a:cubicBezTo>
                  <a:pt x="3305276" y="1582523"/>
                  <a:pt x="3304285" y="1582883"/>
                  <a:pt x="3303161" y="1582973"/>
                </a:cubicBezTo>
                <a:cubicBezTo>
                  <a:pt x="3303206" y="1584188"/>
                  <a:pt x="3303656" y="1585538"/>
                  <a:pt x="3304512" y="1587024"/>
                </a:cubicBezTo>
                <a:cubicBezTo>
                  <a:pt x="3305367" y="1588509"/>
                  <a:pt x="3306357" y="1589319"/>
                  <a:pt x="3307482" y="1589454"/>
                </a:cubicBezTo>
                <a:cubicBezTo>
                  <a:pt x="3310002" y="1589094"/>
                  <a:pt x="3311443" y="1587654"/>
                  <a:pt x="3311803" y="1585133"/>
                </a:cubicBezTo>
                <a:cubicBezTo>
                  <a:pt x="3311443" y="1582613"/>
                  <a:pt x="3310002" y="1581173"/>
                  <a:pt x="3307482" y="1580813"/>
                </a:cubicBezTo>
                <a:close/>
                <a:moveTo>
                  <a:pt x="5452709" y="1572628"/>
                </a:moveTo>
                <a:lnTo>
                  <a:pt x="5450118" y="1577811"/>
                </a:lnTo>
                <a:cubicBezTo>
                  <a:pt x="5450388" y="1580240"/>
                  <a:pt x="5451792" y="1581860"/>
                  <a:pt x="5454329" y="1582670"/>
                </a:cubicBezTo>
                <a:cubicBezTo>
                  <a:pt x="5456867" y="1583480"/>
                  <a:pt x="5458918" y="1584452"/>
                  <a:pt x="5460484" y="1585585"/>
                </a:cubicBezTo>
                <a:lnTo>
                  <a:pt x="5460484" y="1582994"/>
                </a:lnTo>
                <a:cubicBezTo>
                  <a:pt x="5460322" y="1580456"/>
                  <a:pt x="5459350" y="1578404"/>
                  <a:pt x="5457569" y="1576839"/>
                </a:cubicBezTo>
                <a:cubicBezTo>
                  <a:pt x="5455787" y="1575273"/>
                  <a:pt x="5454167" y="1573869"/>
                  <a:pt x="5452709" y="1572628"/>
                </a:cubicBezTo>
                <a:close/>
                <a:moveTo>
                  <a:pt x="4543182" y="1565690"/>
                </a:moveTo>
                <a:cubicBezTo>
                  <a:pt x="4542058" y="1565781"/>
                  <a:pt x="4541067" y="1566140"/>
                  <a:pt x="4540212" y="1566771"/>
                </a:cubicBezTo>
                <a:cubicBezTo>
                  <a:pt x="4539357" y="1567401"/>
                  <a:pt x="4538906" y="1567761"/>
                  <a:pt x="4538861" y="1567851"/>
                </a:cubicBezTo>
                <a:cubicBezTo>
                  <a:pt x="4538906" y="1569066"/>
                  <a:pt x="4539357" y="1570416"/>
                  <a:pt x="4540212" y="1571901"/>
                </a:cubicBezTo>
                <a:cubicBezTo>
                  <a:pt x="4541067" y="1573387"/>
                  <a:pt x="4542058" y="1574197"/>
                  <a:pt x="4543182" y="1574332"/>
                </a:cubicBezTo>
                <a:cubicBezTo>
                  <a:pt x="4544983" y="1573972"/>
                  <a:pt x="4545702" y="1572532"/>
                  <a:pt x="4545342" y="1570011"/>
                </a:cubicBezTo>
                <a:cubicBezTo>
                  <a:pt x="4545702" y="1567491"/>
                  <a:pt x="4544983" y="1566050"/>
                  <a:pt x="4543182" y="1565690"/>
                </a:cubicBezTo>
                <a:close/>
                <a:moveTo>
                  <a:pt x="4636076" y="1557049"/>
                </a:moveTo>
                <a:lnTo>
                  <a:pt x="4651197" y="1565690"/>
                </a:lnTo>
                <a:cubicBezTo>
                  <a:pt x="4650928" y="1571046"/>
                  <a:pt x="4649849" y="1575997"/>
                  <a:pt x="4647957" y="1580543"/>
                </a:cubicBezTo>
                <a:cubicBezTo>
                  <a:pt x="4646068" y="1585088"/>
                  <a:pt x="4644987" y="1589499"/>
                  <a:pt x="4644718" y="1593775"/>
                </a:cubicBezTo>
                <a:lnTo>
                  <a:pt x="4629595" y="1598095"/>
                </a:lnTo>
                <a:lnTo>
                  <a:pt x="4627434" y="1580813"/>
                </a:lnTo>
                <a:close/>
                <a:moveTo>
                  <a:pt x="4577747" y="1557049"/>
                </a:moveTo>
                <a:cubicBezTo>
                  <a:pt x="4576758" y="1557139"/>
                  <a:pt x="4576037" y="1557499"/>
                  <a:pt x="4575588" y="1558129"/>
                </a:cubicBezTo>
                <a:cubicBezTo>
                  <a:pt x="4575138" y="1558759"/>
                  <a:pt x="4574417" y="1559119"/>
                  <a:pt x="4573426" y="1559210"/>
                </a:cubicBezTo>
                <a:cubicBezTo>
                  <a:pt x="4573471" y="1560515"/>
                  <a:pt x="4573922" y="1562225"/>
                  <a:pt x="4574777" y="1564340"/>
                </a:cubicBezTo>
                <a:cubicBezTo>
                  <a:pt x="4575632" y="1566455"/>
                  <a:pt x="4576622" y="1567626"/>
                  <a:pt x="4577747" y="1567851"/>
                </a:cubicBezTo>
                <a:cubicBezTo>
                  <a:pt x="4579817" y="1567716"/>
                  <a:pt x="4581077" y="1566905"/>
                  <a:pt x="4581527" y="1565420"/>
                </a:cubicBezTo>
                <a:cubicBezTo>
                  <a:pt x="4581977" y="1563935"/>
                  <a:pt x="4582158" y="1562585"/>
                  <a:pt x="4582067" y="1561370"/>
                </a:cubicBezTo>
                <a:cubicBezTo>
                  <a:pt x="4581708" y="1558849"/>
                  <a:pt x="4580267" y="1557409"/>
                  <a:pt x="4577747" y="1557049"/>
                </a:cubicBezTo>
                <a:close/>
                <a:moveTo>
                  <a:pt x="6722591" y="1551895"/>
                </a:moveTo>
                <a:cubicBezTo>
                  <a:pt x="6718973" y="1552272"/>
                  <a:pt x="6715842" y="1553460"/>
                  <a:pt x="6713197" y="1555458"/>
                </a:cubicBezTo>
                <a:cubicBezTo>
                  <a:pt x="6710551" y="1557456"/>
                  <a:pt x="6706771" y="1557996"/>
                  <a:pt x="6701858" y="1557078"/>
                </a:cubicBezTo>
                <a:cubicBezTo>
                  <a:pt x="6700293" y="1562099"/>
                  <a:pt x="6697593" y="1566959"/>
                  <a:pt x="6693759" y="1571656"/>
                </a:cubicBezTo>
                <a:cubicBezTo>
                  <a:pt x="6689926" y="1576353"/>
                  <a:pt x="6686579" y="1581860"/>
                  <a:pt x="6683717" y="1588177"/>
                </a:cubicBezTo>
                <a:cubicBezTo>
                  <a:pt x="6674106" y="1586341"/>
                  <a:pt x="6667411" y="1587421"/>
                  <a:pt x="6663632" y="1591416"/>
                </a:cubicBezTo>
                <a:cubicBezTo>
                  <a:pt x="6659853" y="1595412"/>
                  <a:pt x="6654454" y="1597787"/>
                  <a:pt x="6647435" y="1598544"/>
                </a:cubicBezTo>
                <a:lnTo>
                  <a:pt x="6634476" y="1595952"/>
                </a:lnTo>
                <a:cubicBezTo>
                  <a:pt x="6631831" y="1606588"/>
                  <a:pt x="6626756" y="1615119"/>
                  <a:pt x="6619251" y="1621544"/>
                </a:cubicBezTo>
                <a:cubicBezTo>
                  <a:pt x="6611746" y="1627969"/>
                  <a:pt x="6602136" y="1630669"/>
                  <a:pt x="6590420" y="1629643"/>
                </a:cubicBezTo>
                <a:lnTo>
                  <a:pt x="6574870" y="1634826"/>
                </a:lnTo>
                <a:cubicBezTo>
                  <a:pt x="6573466" y="1630615"/>
                  <a:pt x="6571738" y="1628023"/>
                  <a:pt x="6569687" y="1627051"/>
                </a:cubicBezTo>
                <a:cubicBezTo>
                  <a:pt x="6567635" y="1626079"/>
                  <a:pt x="6565907" y="1628671"/>
                  <a:pt x="6564504" y="1634826"/>
                </a:cubicBezTo>
                <a:lnTo>
                  <a:pt x="6517855" y="1668516"/>
                </a:lnTo>
                <a:lnTo>
                  <a:pt x="6512672" y="1699616"/>
                </a:lnTo>
                <a:lnTo>
                  <a:pt x="6533405" y="1691841"/>
                </a:lnTo>
                <a:cubicBezTo>
                  <a:pt x="6534862" y="1691895"/>
                  <a:pt x="6536482" y="1692435"/>
                  <a:pt x="6538264" y="1693461"/>
                </a:cubicBezTo>
                <a:cubicBezTo>
                  <a:pt x="6540045" y="1694487"/>
                  <a:pt x="6541017" y="1695674"/>
                  <a:pt x="6541179" y="1697024"/>
                </a:cubicBezTo>
                <a:cubicBezTo>
                  <a:pt x="6540100" y="1703071"/>
                  <a:pt x="6534484" y="1710414"/>
                  <a:pt x="6524334" y="1719053"/>
                </a:cubicBezTo>
                <a:cubicBezTo>
                  <a:pt x="6514184" y="1727692"/>
                  <a:pt x="6505977" y="1732443"/>
                  <a:pt x="6499714" y="1733306"/>
                </a:cubicBezTo>
                <a:lnTo>
                  <a:pt x="6486756" y="1730715"/>
                </a:lnTo>
                <a:lnTo>
                  <a:pt x="6445290" y="1769589"/>
                </a:lnTo>
                <a:cubicBezTo>
                  <a:pt x="6443832" y="1769535"/>
                  <a:pt x="6442213" y="1768995"/>
                  <a:pt x="6440431" y="1767969"/>
                </a:cubicBezTo>
                <a:cubicBezTo>
                  <a:pt x="6438649" y="1766943"/>
                  <a:pt x="6437677" y="1765756"/>
                  <a:pt x="6437515" y="1764406"/>
                </a:cubicBezTo>
                <a:cubicBezTo>
                  <a:pt x="6437839" y="1760518"/>
                  <a:pt x="6439783" y="1757279"/>
                  <a:pt x="6443346" y="1754687"/>
                </a:cubicBezTo>
                <a:cubicBezTo>
                  <a:pt x="6446910" y="1752096"/>
                  <a:pt x="6450150" y="1750152"/>
                  <a:pt x="6453065" y="1748856"/>
                </a:cubicBezTo>
                <a:lnTo>
                  <a:pt x="6460840" y="1728123"/>
                </a:lnTo>
                <a:cubicBezTo>
                  <a:pt x="6459598" y="1726450"/>
                  <a:pt x="6458194" y="1723966"/>
                  <a:pt x="6456629" y="1720673"/>
                </a:cubicBezTo>
                <a:cubicBezTo>
                  <a:pt x="6455063" y="1717379"/>
                  <a:pt x="6453011" y="1715543"/>
                  <a:pt x="6450474" y="1715165"/>
                </a:cubicBezTo>
                <a:cubicBezTo>
                  <a:pt x="6448314" y="1715597"/>
                  <a:pt x="6447450" y="1717325"/>
                  <a:pt x="6447882" y="1720348"/>
                </a:cubicBezTo>
                <a:lnTo>
                  <a:pt x="6401233" y="1743673"/>
                </a:lnTo>
                <a:cubicBezTo>
                  <a:pt x="6398480" y="1751880"/>
                  <a:pt x="6391029" y="1757495"/>
                  <a:pt x="6378881" y="1760518"/>
                </a:cubicBezTo>
                <a:cubicBezTo>
                  <a:pt x="6366732" y="1763542"/>
                  <a:pt x="6358634" y="1769157"/>
                  <a:pt x="6354584" y="1777364"/>
                </a:cubicBezTo>
                <a:lnTo>
                  <a:pt x="6307936" y="1792914"/>
                </a:lnTo>
                <a:lnTo>
                  <a:pt x="6297569" y="1813646"/>
                </a:lnTo>
                <a:cubicBezTo>
                  <a:pt x="6300593" y="1815212"/>
                  <a:pt x="6304264" y="1817911"/>
                  <a:pt x="6308584" y="1821745"/>
                </a:cubicBezTo>
                <a:cubicBezTo>
                  <a:pt x="6312903" y="1825578"/>
                  <a:pt x="6315279" y="1828925"/>
                  <a:pt x="6315711" y="1831787"/>
                </a:cubicBezTo>
                <a:cubicBezTo>
                  <a:pt x="6315279" y="1833947"/>
                  <a:pt x="6313551" y="1834811"/>
                  <a:pt x="6310528" y="1834379"/>
                </a:cubicBezTo>
                <a:cubicBezTo>
                  <a:pt x="6306262" y="1834595"/>
                  <a:pt x="6301187" y="1835459"/>
                  <a:pt x="6295302" y="1836970"/>
                </a:cubicBezTo>
                <a:cubicBezTo>
                  <a:pt x="6289417" y="1838482"/>
                  <a:pt x="6284989" y="1839346"/>
                  <a:pt x="6282020" y="1839562"/>
                </a:cubicBezTo>
                <a:cubicBezTo>
                  <a:pt x="6281966" y="1841020"/>
                  <a:pt x="6281426" y="1842639"/>
                  <a:pt x="6280400" y="1844421"/>
                </a:cubicBezTo>
                <a:cubicBezTo>
                  <a:pt x="6279374" y="1846203"/>
                  <a:pt x="6278186" y="1847175"/>
                  <a:pt x="6276837" y="1847337"/>
                </a:cubicBezTo>
                <a:cubicBezTo>
                  <a:pt x="6274515" y="1846905"/>
                  <a:pt x="6272679" y="1845177"/>
                  <a:pt x="6271330" y="1842153"/>
                </a:cubicBezTo>
                <a:cubicBezTo>
                  <a:pt x="6269980" y="1839130"/>
                  <a:pt x="6267496" y="1837403"/>
                  <a:pt x="6263878" y="1836970"/>
                </a:cubicBezTo>
                <a:cubicBezTo>
                  <a:pt x="6262637" y="1837186"/>
                  <a:pt x="6261881" y="1838050"/>
                  <a:pt x="6261611" y="1839562"/>
                </a:cubicBezTo>
                <a:cubicBezTo>
                  <a:pt x="6261341" y="1841074"/>
                  <a:pt x="6261233" y="1841937"/>
                  <a:pt x="6261287" y="1842153"/>
                </a:cubicBezTo>
                <a:lnTo>
                  <a:pt x="6269062" y="1847337"/>
                </a:lnTo>
                <a:cubicBezTo>
                  <a:pt x="6269062" y="1848903"/>
                  <a:pt x="6268414" y="1850954"/>
                  <a:pt x="6267118" y="1853492"/>
                </a:cubicBezTo>
                <a:cubicBezTo>
                  <a:pt x="6265822" y="1856029"/>
                  <a:pt x="6263878" y="1857433"/>
                  <a:pt x="6261287" y="1857703"/>
                </a:cubicBezTo>
                <a:lnTo>
                  <a:pt x="6258695" y="1857703"/>
                </a:lnTo>
                <a:lnTo>
                  <a:pt x="6237962" y="1860295"/>
                </a:lnTo>
                <a:cubicBezTo>
                  <a:pt x="6235371" y="1867638"/>
                  <a:pt x="6230188" y="1871093"/>
                  <a:pt x="6222413" y="1870661"/>
                </a:cubicBezTo>
                <a:cubicBezTo>
                  <a:pt x="6214638" y="1870229"/>
                  <a:pt x="6206863" y="1868502"/>
                  <a:pt x="6199089" y="1865478"/>
                </a:cubicBezTo>
                <a:cubicBezTo>
                  <a:pt x="6194068" y="1865640"/>
                  <a:pt x="6190504" y="1867260"/>
                  <a:pt x="6188399" y="1870337"/>
                </a:cubicBezTo>
                <a:cubicBezTo>
                  <a:pt x="6186293" y="1873415"/>
                  <a:pt x="6184673" y="1876978"/>
                  <a:pt x="6183539" y="1881028"/>
                </a:cubicBezTo>
                <a:cubicBezTo>
                  <a:pt x="6185537" y="1882701"/>
                  <a:pt x="6188020" y="1885185"/>
                  <a:pt x="6190990" y="1888478"/>
                </a:cubicBezTo>
                <a:cubicBezTo>
                  <a:pt x="6193960" y="1891772"/>
                  <a:pt x="6193204" y="1893607"/>
                  <a:pt x="6188722" y="1893985"/>
                </a:cubicBezTo>
                <a:cubicBezTo>
                  <a:pt x="6175764" y="1893823"/>
                  <a:pt x="6162807" y="1893499"/>
                  <a:pt x="6149848" y="1893014"/>
                </a:cubicBezTo>
                <a:cubicBezTo>
                  <a:pt x="6136891" y="1892528"/>
                  <a:pt x="6123932" y="1892852"/>
                  <a:pt x="6110975" y="1893985"/>
                </a:cubicBezTo>
                <a:lnTo>
                  <a:pt x="6092833" y="1896577"/>
                </a:lnTo>
                <a:cubicBezTo>
                  <a:pt x="6091159" y="1896523"/>
                  <a:pt x="6088676" y="1896631"/>
                  <a:pt x="6085383" y="1896901"/>
                </a:cubicBezTo>
                <a:cubicBezTo>
                  <a:pt x="6082089" y="1897171"/>
                  <a:pt x="6080254" y="1897927"/>
                  <a:pt x="6079876" y="1899169"/>
                </a:cubicBezTo>
                <a:cubicBezTo>
                  <a:pt x="6080199" y="1900411"/>
                  <a:pt x="6081495" y="1901166"/>
                  <a:pt x="6083763" y="1901436"/>
                </a:cubicBezTo>
                <a:cubicBezTo>
                  <a:pt x="6086030" y="1901706"/>
                  <a:pt x="6087326" y="1901814"/>
                  <a:pt x="6087650" y="1901760"/>
                </a:cubicBezTo>
                <a:cubicBezTo>
                  <a:pt x="6081063" y="1904460"/>
                  <a:pt x="6074152" y="1906835"/>
                  <a:pt x="6066917" y="1908887"/>
                </a:cubicBezTo>
                <a:cubicBezTo>
                  <a:pt x="6059683" y="1910939"/>
                  <a:pt x="6052772" y="1912018"/>
                  <a:pt x="6046185" y="1912127"/>
                </a:cubicBezTo>
                <a:cubicBezTo>
                  <a:pt x="6040732" y="1907753"/>
                  <a:pt x="6034144" y="1902894"/>
                  <a:pt x="6026424" y="1897549"/>
                </a:cubicBezTo>
                <a:cubicBezTo>
                  <a:pt x="6018703" y="1892204"/>
                  <a:pt x="6011468" y="1889288"/>
                  <a:pt x="6004719" y="1888802"/>
                </a:cubicBezTo>
                <a:cubicBezTo>
                  <a:pt x="6001695" y="1888371"/>
                  <a:pt x="5999968" y="1889234"/>
                  <a:pt x="5999536" y="1891394"/>
                </a:cubicBezTo>
                <a:lnTo>
                  <a:pt x="5976212" y="1909535"/>
                </a:lnTo>
                <a:cubicBezTo>
                  <a:pt x="5986578" y="1906511"/>
                  <a:pt x="5991761" y="1909967"/>
                  <a:pt x="5991761" y="1919901"/>
                </a:cubicBezTo>
                <a:cubicBezTo>
                  <a:pt x="5991437" y="1926327"/>
                  <a:pt x="5992085" y="1930970"/>
                  <a:pt x="5993705" y="1933831"/>
                </a:cubicBezTo>
                <a:cubicBezTo>
                  <a:pt x="5995324" y="1936693"/>
                  <a:pt x="5999860" y="1938096"/>
                  <a:pt x="6007311" y="1938043"/>
                </a:cubicBezTo>
                <a:lnTo>
                  <a:pt x="6009902" y="1938043"/>
                </a:lnTo>
                <a:cubicBezTo>
                  <a:pt x="6014114" y="1920387"/>
                  <a:pt x="6026424" y="1912937"/>
                  <a:pt x="6046832" y="1915690"/>
                </a:cubicBezTo>
                <a:cubicBezTo>
                  <a:pt x="6067241" y="1918444"/>
                  <a:pt x="6086030" y="1920711"/>
                  <a:pt x="6103200" y="1922493"/>
                </a:cubicBezTo>
                <a:cubicBezTo>
                  <a:pt x="6110975" y="1919470"/>
                  <a:pt x="6118749" y="1917742"/>
                  <a:pt x="6126524" y="1917310"/>
                </a:cubicBezTo>
                <a:cubicBezTo>
                  <a:pt x="6129116" y="1917202"/>
                  <a:pt x="6131059" y="1917418"/>
                  <a:pt x="6132355" y="1917958"/>
                </a:cubicBezTo>
                <a:cubicBezTo>
                  <a:pt x="6133651" y="1918498"/>
                  <a:pt x="6134299" y="1920010"/>
                  <a:pt x="6134299" y="1922493"/>
                </a:cubicBezTo>
                <a:lnTo>
                  <a:pt x="6134299" y="1925085"/>
                </a:lnTo>
                <a:cubicBezTo>
                  <a:pt x="6145421" y="1922223"/>
                  <a:pt x="6158811" y="1920172"/>
                  <a:pt x="6174469" y="1918930"/>
                </a:cubicBezTo>
                <a:cubicBezTo>
                  <a:pt x="6190126" y="1917688"/>
                  <a:pt x="6203516" y="1918875"/>
                  <a:pt x="6214638" y="1922493"/>
                </a:cubicBezTo>
                <a:cubicBezTo>
                  <a:pt x="6216204" y="1917310"/>
                  <a:pt x="6219552" y="1912775"/>
                  <a:pt x="6224681" y="1908887"/>
                </a:cubicBezTo>
                <a:cubicBezTo>
                  <a:pt x="6229810" y="1905000"/>
                  <a:pt x="6235101" y="1901760"/>
                  <a:pt x="6240554" y="1899169"/>
                </a:cubicBezTo>
                <a:lnTo>
                  <a:pt x="6266470" y="1899169"/>
                </a:lnTo>
                <a:cubicBezTo>
                  <a:pt x="6268684" y="1899385"/>
                  <a:pt x="6273327" y="1899601"/>
                  <a:pt x="6280400" y="1899816"/>
                </a:cubicBezTo>
                <a:cubicBezTo>
                  <a:pt x="6287473" y="1900032"/>
                  <a:pt x="6291468" y="1898953"/>
                  <a:pt x="6292386" y="1896577"/>
                </a:cubicBezTo>
                <a:cubicBezTo>
                  <a:pt x="6292116" y="1895227"/>
                  <a:pt x="6290712" y="1894039"/>
                  <a:pt x="6288175" y="1893014"/>
                </a:cubicBezTo>
                <a:cubicBezTo>
                  <a:pt x="6285637" y="1891988"/>
                  <a:pt x="6283586" y="1891448"/>
                  <a:pt x="6282020" y="1891394"/>
                </a:cubicBezTo>
                <a:lnTo>
                  <a:pt x="6297569" y="1873253"/>
                </a:lnTo>
                <a:cubicBezTo>
                  <a:pt x="6308529" y="1873361"/>
                  <a:pt x="6316412" y="1871849"/>
                  <a:pt x="6321218" y="1868717"/>
                </a:cubicBezTo>
                <a:cubicBezTo>
                  <a:pt x="6326023" y="1865586"/>
                  <a:pt x="6331962" y="1860187"/>
                  <a:pt x="6339035" y="1852520"/>
                </a:cubicBezTo>
                <a:lnTo>
                  <a:pt x="6370134" y="1844745"/>
                </a:lnTo>
                <a:cubicBezTo>
                  <a:pt x="6371478" y="1843689"/>
                  <a:pt x="6381461" y="1836299"/>
                  <a:pt x="6400081" y="1822573"/>
                </a:cubicBezTo>
                <a:cubicBezTo>
                  <a:pt x="6418702" y="1808847"/>
                  <a:pt x="6437900" y="1795121"/>
                  <a:pt x="6457672" y="1781395"/>
                </a:cubicBezTo>
                <a:cubicBezTo>
                  <a:pt x="6477445" y="1767669"/>
                  <a:pt x="6489731" y="1760278"/>
                  <a:pt x="6494530" y="1759223"/>
                </a:cubicBezTo>
                <a:lnTo>
                  <a:pt x="6499714" y="1759223"/>
                </a:lnTo>
                <a:cubicBezTo>
                  <a:pt x="6511430" y="1756361"/>
                  <a:pt x="6522336" y="1751070"/>
                  <a:pt x="6532433" y="1743349"/>
                </a:cubicBezTo>
                <a:cubicBezTo>
                  <a:pt x="6542529" y="1735628"/>
                  <a:pt x="6551492" y="1727097"/>
                  <a:pt x="6559321" y="1717757"/>
                </a:cubicBezTo>
                <a:cubicBezTo>
                  <a:pt x="6552571" y="1715921"/>
                  <a:pt x="6551167" y="1711818"/>
                  <a:pt x="6555109" y="1705447"/>
                </a:cubicBezTo>
                <a:cubicBezTo>
                  <a:pt x="6559050" y="1699076"/>
                  <a:pt x="6562182" y="1693677"/>
                  <a:pt x="6564504" y="1689249"/>
                </a:cubicBezTo>
                <a:lnTo>
                  <a:pt x="6631885" y="1658150"/>
                </a:lnTo>
                <a:cubicBezTo>
                  <a:pt x="6633343" y="1652859"/>
                  <a:pt x="6636258" y="1648540"/>
                  <a:pt x="6640632" y="1645192"/>
                </a:cubicBezTo>
                <a:cubicBezTo>
                  <a:pt x="6645005" y="1641845"/>
                  <a:pt x="6649864" y="1640117"/>
                  <a:pt x="6655209" y="1640009"/>
                </a:cubicBezTo>
                <a:lnTo>
                  <a:pt x="6670759" y="1627051"/>
                </a:lnTo>
                <a:cubicBezTo>
                  <a:pt x="6673458" y="1627051"/>
                  <a:pt x="6675834" y="1626403"/>
                  <a:pt x="6677886" y="1625107"/>
                </a:cubicBezTo>
                <a:cubicBezTo>
                  <a:pt x="6679937" y="1623812"/>
                  <a:pt x="6681017" y="1621868"/>
                  <a:pt x="6681125" y="1619276"/>
                </a:cubicBezTo>
                <a:cubicBezTo>
                  <a:pt x="6680963" y="1615335"/>
                  <a:pt x="6679991" y="1611555"/>
                  <a:pt x="6678210" y="1607938"/>
                </a:cubicBezTo>
                <a:cubicBezTo>
                  <a:pt x="6676428" y="1604320"/>
                  <a:pt x="6674808" y="1601189"/>
                  <a:pt x="6673351" y="1598544"/>
                </a:cubicBezTo>
                <a:cubicBezTo>
                  <a:pt x="6684095" y="1593306"/>
                  <a:pt x="6695001" y="1586935"/>
                  <a:pt x="6706069" y="1579430"/>
                </a:cubicBezTo>
                <a:cubicBezTo>
                  <a:pt x="6717138" y="1571926"/>
                  <a:pt x="6726100" y="1563611"/>
                  <a:pt x="6732957" y="1554486"/>
                </a:cubicBezTo>
                <a:close/>
                <a:moveTo>
                  <a:pt x="1816710" y="1546699"/>
                </a:moveTo>
                <a:cubicBezTo>
                  <a:pt x="1816764" y="1548265"/>
                  <a:pt x="1817304" y="1550317"/>
                  <a:pt x="1818329" y="1552854"/>
                </a:cubicBezTo>
                <a:cubicBezTo>
                  <a:pt x="1819355" y="1555392"/>
                  <a:pt x="1820543" y="1556796"/>
                  <a:pt x="1821894" y="1557066"/>
                </a:cubicBezTo>
                <a:cubicBezTo>
                  <a:pt x="1824376" y="1556903"/>
                  <a:pt x="1825888" y="1555932"/>
                  <a:pt x="1826428" y="1554150"/>
                </a:cubicBezTo>
                <a:cubicBezTo>
                  <a:pt x="1826968" y="1552368"/>
                  <a:pt x="1827184" y="1550749"/>
                  <a:pt x="1827076" y="1549291"/>
                </a:cubicBezTo>
                <a:close/>
                <a:moveTo>
                  <a:pt x="6872904" y="1538937"/>
                </a:moveTo>
                <a:cubicBezTo>
                  <a:pt x="6862969" y="1539908"/>
                  <a:pt x="6854978" y="1545740"/>
                  <a:pt x="6848931" y="1556430"/>
                </a:cubicBezTo>
                <a:cubicBezTo>
                  <a:pt x="6842884" y="1567121"/>
                  <a:pt x="6836189" y="1576839"/>
                  <a:pt x="6828846" y="1585585"/>
                </a:cubicBezTo>
                <a:lnTo>
                  <a:pt x="6826255" y="1593360"/>
                </a:lnTo>
                <a:cubicBezTo>
                  <a:pt x="6826093" y="1593468"/>
                  <a:pt x="6825769" y="1593901"/>
                  <a:pt x="6825283" y="1594656"/>
                </a:cubicBezTo>
                <a:cubicBezTo>
                  <a:pt x="6824797" y="1595412"/>
                  <a:pt x="6825121" y="1595844"/>
                  <a:pt x="6826255" y="1595952"/>
                </a:cubicBezTo>
                <a:lnTo>
                  <a:pt x="6821072" y="1595952"/>
                </a:lnTo>
                <a:cubicBezTo>
                  <a:pt x="6815618" y="1596870"/>
                  <a:pt x="6812919" y="1600217"/>
                  <a:pt x="6812973" y="1605994"/>
                </a:cubicBezTo>
                <a:cubicBezTo>
                  <a:pt x="6813027" y="1611772"/>
                  <a:pt x="6809680" y="1614471"/>
                  <a:pt x="6802930" y="1614093"/>
                </a:cubicBezTo>
                <a:cubicBezTo>
                  <a:pt x="6801581" y="1616577"/>
                  <a:pt x="6799745" y="1618088"/>
                  <a:pt x="6797423" y="1618629"/>
                </a:cubicBezTo>
                <a:cubicBezTo>
                  <a:pt x="6795102" y="1619168"/>
                  <a:pt x="6792618" y="1619384"/>
                  <a:pt x="6789972" y="1619276"/>
                </a:cubicBezTo>
                <a:lnTo>
                  <a:pt x="6779606" y="1616685"/>
                </a:lnTo>
                <a:cubicBezTo>
                  <a:pt x="6777824" y="1624514"/>
                  <a:pt x="6773613" y="1631533"/>
                  <a:pt x="6766972" y="1637741"/>
                </a:cubicBezTo>
                <a:cubicBezTo>
                  <a:pt x="6760331" y="1643950"/>
                  <a:pt x="6754176" y="1649026"/>
                  <a:pt x="6748507" y="1652967"/>
                </a:cubicBezTo>
                <a:cubicBezTo>
                  <a:pt x="6744026" y="1654209"/>
                  <a:pt x="6738734" y="1656261"/>
                  <a:pt x="6732633" y="1659122"/>
                </a:cubicBezTo>
                <a:cubicBezTo>
                  <a:pt x="6726532" y="1661983"/>
                  <a:pt x="6723185" y="1665979"/>
                  <a:pt x="6722591" y="1671108"/>
                </a:cubicBezTo>
                <a:cubicBezTo>
                  <a:pt x="6722915" y="1674942"/>
                  <a:pt x="6724859" y="1677641"/>
                  <a:pt x="6728422" y="1679207"/>
                </a:cubicBezTo>
                <a:cubicBezTo>
                  <a:pt x="6731985" y="1680773"/>
                  <a:pt x="6735225" y="1681529"/>
                  <a:pt x="6738140" y="1681475"/>
                </a:cubicBezTo>
                <a:cubicBezTo>
                  <a:pt x="6748669" y="1668571"/>
                  <a:pt x="6760655" y="1656800"/>
                  <a:pt x="6774099" y="1646164"/>
                </a:cubicBezTo>
                <a:cubicBezTo>
                  <a:pt x="6787543" y="1635528"/>
                  <a:pt x="6801473" y="1625701"/>
                  <a:pt x="6815889" y="1616685"/>
                </a:cubicBezTo>
                <a:lnTo>
                  <a:pt x="6826255" y="1595952"/>
                </a:lnTo>
                <a:lnTo>
                  <a:pt x="6831438" y="1595952"/>
                </a:lnTo>
                <a:lnTo>
                  <a:pt x="6836621" y="1585585"/>
                </a:lnTo>
                <a:lnTo>
                  <a:pt x="6859945" y="1572628"/>
                </a:lnTo>
                <a:cubicBezTo>
                  <a:pt x="6861727" y="1565339"/>
                  <a:pt x="6864643" y="1561775"/>
                  <a:pt x="6868692" y="1561937"/>
                </a:cubicBezTo>
                <a:cubicBezTo>
                  <a:pt x="6872742" y="1562099"/>
                  <a:pt x="6875009" y="1555296"/>
                  <a:pt x="6875495" y="1541529"/>
                </a:cubicBezTo>
                <a:cubicBezTo>
                  <a:pt x="6875549" y="1541420"/>
                  <a:pt x="6875441" y="1540989"/>
                  <a:pt x="6875171" y="1540232"/>
                </a:cubicBezTo>
                <a:cubicBezTo>
                  <a:pt x="6874901" y="1539477"/>
                  <a:pt x="6874145" y="1539045"/>
                  <a:pt x="6872904" y="1538937"/>
                </a:cubicBezTo>
                <a:close/>
                <a:moveTo>
                  <a:pt x="3378771" y="1531125"/>
                </a:moveTo>
                <a:cubicBezTo>
                  <a:pt x="3378862" y="1533286"/>
                  <a:pt x="3379763" y="1534906"/>
                  <a:pt x="3381473" y="1535986"/>
                </a:cubicBezTo>
                <a:cubicBezTo>
                  <a:pt x="3383183" y="1537067"/>
                  <a:pt x="3385163" y="1537606"/>
                  <a:pt x="3387413" y="1537606"/>
                </a:cubicBezTo>
                <a:cubicBezTo>
                  <a:pt x="3391734" y="1537967"/>
                  <a:pt x="3396055" y="1537246"/>
                  <a:pt x="3400376" y="1535446"/>
                </a:cubicBezTo>
                <a:close/>
                <a:moveTo>
                  <a:pt x="3337725" y="1528965"/>
                </a:moveTo>
                <a:cubicBezTo>
                  <a:pt x="3337771" y="1530270"/>
                  <a:pt x="3338221" y="1531981"/>
                  <a:pt x="3339076" y="1534096"/>
                </a:cubicBezTo>
                <a:cubicBezTo>
                  <a:pt x="3339931" y="1536211"/>
                  <a:pt x="3340922" y="1537381"/>
                  <a:pt x="3342046" y="1537606"/>
                </a:cubicBezTo>
                <a:cubicBezTo>
                  <a:pt x="3343082" y="1537471"/>
                  <a:pt x="3343711" y="1536661"/>
                  <a:pt x="3343937" y="1535176"/>
                </a:cubicBezTo>
                <a:cubicBezTo>
                  <a:pt x="3344161" y="1533691"/>
                  <a:pt x="3344252" y="1532341"/>
                  <a:pt x="3344207" y="1531125"/>
                </a:cubicBezTo>
                <a:close/>
                <a:moveTo>
                  <a:pt x="4266662" y="1524644"/>
                </a:moveTo>
                <a:cubicBezTo>
                  <a:pt x="4266527" y="1532926"/>
                  <a:pt x="4267877" y="1537967"/>
                  <a:pt x="4270712" y="1539767"/>
                </a:cubicBezTo>
                <a:cubicBezTo>
                  <a:pt x="4273547" y="1541567"/>
                  <a:pt x="4278678" y="1542287"/>
                  <a:pt x="4286105" y="1541927"/>
                </a:cubicBezTo>
                <a:lnTo>
                  <a:pt x="4286105" y="1524644"/>
                </a:lnTo>
                <a:close/>
                <a:moveTo>
                  <a:pt x="2449059" y="1520783"/>
                </a:moveTo>
                <a:cubicBezTo>
                  <a:pt x="2445226" y="1521431"/>
                  <a:pt x="2442527" y="1524671"/>
                  <a:pt x="2440960" y="1530502"/>
                </a:cubicBezTo>
                <a:cubicBezTo>
                  <a:pt x="2439394" y="1536333"/>
                  <a:pt x="2438639" y="1540868"/>
                  <a:pt x="2438694" y="1544108"/>
                </a:cubicBezTo>
                <a:cubicBezTo>
                  <a:pt x="2439125" y="1551667"/>
                  <a:pt x="2440853" y="1558577"/>
                  <a:pt x="2443876" y="1564841"/>
                </a:cubicBezTo>
                <a:cubicBezTo>
                  <a:pt x="2446901" y="1571103"/>
                  <a:pt x="2448627" y="1578014"/>
                  <a:pt x="2449059" y="1585573"/>
                </a:cubicBezTo>
                <a:cubicBezTo>
                  <a:pt x="2443715" y="1585519"/>
                  <a:pt x="2438207" y="1586275"/>
                  <a:pt x="2432538" y="1587841"/>
                </a:cubicBezTo>
                <a:cubicBezTo>
                  <a:pt x="2426868" y="1589407"/>
                  <a:pt x="2422009" y="1592106"/>
                  <a:pt x="2417960" y="1595940"/>
                </a:cubicBezTo>
                <a:lnTo>
                  <a:pt x="2410185" y="1585573"/>
                </a:lnTo>
                <a:lnTo>
                  <a:pt x="2407594" y="1595940"/>
                </a:lnTo>
                <a:cubicBezTo>
                  <a:pt x="2404894" y="1595831"/>
                  <a:pt x="2402518" y="1596047"/>
                  <a:pt x="2400467" y="1596588"/>
                </a:cubicBezTo>
                <a:cubicBezTo>
                  <a:pt x="2398415" y="1597128"/>
                  <a:pt x="2397335" y="1598639"/>
                  <a:pt x="2397228" y="1601123"/>
                </a:cubicBezTo>
                <a:cubicBezTo>
                  <a:pt x="2397335" y="1606198"/>
                  <a:pt x="2396471" y="1609653"/>
                  <a:pt x="2394636" y="1611489"/>
                </a:cubicBezTo>
                <a:cubicBezTo>
                  <a:pt x="2392800" y="1613325"/>
                  <a:pt x="2389345" y="1614189"/>
                  <a:pt x="2384269" y="1614081"/>
                </a:cubicBezTo>
                <a:cubicBezTo>
                  <a:pt x="2383514" y="1621639"/>
                  <a:pt x="2380490" y="1625311"/>
                  <a:pt x="2375199" y="1625095"/>
                </a:cubicBezTo>
                <a:cubicBezTo>
                  <a:pt x="2369907" y="1624879"/>
                  <a:pt x="2366884" y="1629846"/>
                  <a:pt x="2366128" y="1639997"/>
                </a:cubicBezTo>
                <a:cubicBezTo>
                  <a:pt x="2359758" y="1651929"/>
                  <a:pt x="2352414" y="1663699"/>
                  <a:pt x="2344101" y="1675307"/>
                </a:cubicBezTo>
                <a:cubicBezTo>
                  <a:pt x="2335785" y="1686916"/>
                  <a:pt x="2325850" y="1696742"/>
                  <a:pt x="2314296" y="1704787"/>
                </a:cubicBezTo>
                <a:cubicBezTo>
                  <a:pt x="2316457" y="1707810"/>
                  <a:pt x="2319911" y="1709538"/>
                  <a:pt x="2324662" y="1709970"/>
                </a:cubicBezTo>
                <a:cubicBezTo>
                  <a:pt x="2329630" y="1709700"/>
                  <a:pt x="2332655" y="1710240"/>
                  <a:pt x="2333733" y="1711589"/>
                </a:cubicBezTo>
                <a:cubicBezTo>
                  <a:pt x="2334813" y="1712939"/>
                  <a:pt x="2335245" y="1716719"/>
                  <a:pt x="2335029" y="1722928"/>
                </a:cubicBezTo>
                <a:cubicBezTo>
                  <a:pt x="2324662" y="1725843"/>
                  <a:pt x="2314296" y="1729083"/>
                  <a:pt x="2303930" y="1732646"/>
                </a:cubicBezTo>
                <a:cubicBezTo>
                  <a:pt x="2293563" y="1736210"/>
                  <a:pt x="2283198" y="1738154"/>
                  <a:pt x="2272831" y="1738478"/>
                </a:cubicBezTo>
                <a:lnTo>
                  <a:pt x="2267647" y="1764394"/>
                </a:lnTo>
                <a:lnTo>
                  <a:pt x="2296155" y="1759210"/>
                </a:lnTo>
                <a:cubicBezTo>
                  <a:pt x="2300744" y="1760722"/>
                  <a:pt x="2306468" y="1760938"/>
                  <a:pt x="2313324" y="1759858"/>
                </a:cubicBezTo>
                <a:cubicBezTo>
                  <a:pt x="2320181" y="1758778"/>
                  <a:pt x="2323961" y="1755107"/>
                  <a:pt x="2324662" y="1748844"/>
                </a:cubicBezTo>
                <a:lnTo>
                  <a:pt x="2335029" y="1743661"/>
                </a:lnTo>
                <a:cubicBezTo>
                  <a:pt x="2333355" y="1734914"/>
                  <a:pt x="2339294" y="1728435"/>
                  <a:pt x="2352846" y="1724224"/>
                </a:cubicBezTo>
                <a:cubicBezTo>
                  <a:pt x="2366398" y="1720012"/>
                  <a:pt x="2374281" y="1708350"/>
                  <a:pt x="2376494" y="1689237"/>
                </a:cubicBezTo>
                <a:cubicBezTo>
                  <a:pt x="2397228" y="1679302"/>
                  <a:pt x="2417960" y="1668073"/>
                  <a:pt x="2438694" y="1655546"/>
                </a:cubicBezTo>
                <a:cubicBezTo>
                  <a:pt x="2439125" y="1648798"/>
                  <a:pt x="2440853" y="1645450"/>
                  <a:pt x="2443876" y="1645504"/>
                </a:cubicBezTo>
                <a:cubicBezTo>
                  <a:pt x="2446901" y="1645558"/>
                  <a:pt x="2448627" y="1642858"/>
                  <a:pt x="2449059" y="1637405"/>
                </a:cubicBezTo>
                <a:cubicBezTo>
                  <a:pt x="2445226" y="1638323"/>
                  <a:pt x="2442527" y="1637135"/>
                  <a:pt x="2440960" y="1633842"/>
                </a:cubicBezTo>
                <a:cubicBezTo>
                  <a:pt x="2439394" y="1630548"/>
                  <a:pt x="2438639" y="1627417"/>
                  <a:pt x="2438694" y="1624447"/>
                </a:cubicBezTo>
                <a:cubicBezTo>
                  <a:pt x="2435777" y="1624609"/>
                  <a:pt x="2432538" y="1624285"/>
                  <a:pt x="2428974" y="1623475"/>
                </a:cubicBezTo>
                <a:cubicBezTo>
                  <a:pt x="2425411" y="1622665"/>
                  <a:pt x="2423467" y="1620398"/>
                  <a:pt x="2423143" y="1616672"/>
                </a:cubicBezTo>
                <a:cubicBezTo>
                  <a:pt x="2423413" y="1610356"/>
                  <a:pt x="2426113" y="1604849"/>
                  <a:pt x="2431242" y="1600151"/>
                </a:cubicBezTo>
                <a:cubicBezTo>
                  <a:pt x="2436372" y="1595454"/>
                  <a:pt x="2442310" y="1590595"/>
                  <a:pt x="2449059" y="1585573"/>
                </a:cubicBezTo>
                <a:cubicBezTo>
                  <a:pt x="2450463" y="1584331"/>
                  <a:pt x="2452191" y="1582928"/>
                  <a:pt x="2454243" y="1581362"/>
                </a:cubicBezTo>
                <a:cubicBezTo>
                  <a:pt x="2456294" y="1579796"/>
                  <a:pt x="2458022" y="1577745"/>
                  <a:pt x="2459426" y="1575207"/>
                </a:cubicBezTo>
                <a:cubicBezTo>
                  <a:pt x="2462125" y="1575207"/>
                  <a:pt x="2464501" y="1574559"/>
                  <a:pt x="2466552" y="1573263"/>
                </a:cubicBezTo>
                <a:cubicBezTo>
                  <a:pt x="2468604" y="1571967"/>
                  <a:pt x="2469684" y="1570024"/>
                  <a:pt x="2469792" y="1567432"/>
                </a:cubicBezTo>
                <a:cubicBezTo>
                  <a:pt x="2469576" y="1562087"/>
                  <a:pt x="2468064" y="1556580"/>
                  <a:pt x="2465257" y="1550911"/>
                </a:cubicBezTo>
                <a:cubicBezTo>
                  <a:pt x="2462449" y="1545242"/>
                  <a:pt x="2459641" y="1540382"/>
                  <a:pt x="2456834" y="1536333"/>
                </a:cubicBezTo>
                <a:cubicBezTo>
                  <a:pt x="2456996" y="1533418"/>
                  <a:pt x="2456672" y="1530178"/>
                  <a:pt x="2455862" y="1526614"/>
                </a:cubicBezTo>
                <a:cubicBezTo>
                  <a:pt x="2455052" y="1523051"/>
                  <a:pt x="2452784" y="1521107"/>
                  <a:pt x="2449059" y="1520783"/>
                </a:cubicBezTo>
                <a:close/>
                <a:moveTo>
                  <a:pt x="1845217" y="1515600"/>
                </a:moveTo>
                <a:cubicBezTo>
                  <a:pt x="1840250" y="1515384"/>
                  <a:pt x="1837226" y="1515816"/>
                  <a:pt x="1836147" y="1516896"/>
                </a:cubicBezTo>
                <a:cubicBezTo>
                  <a:pt x="1835067" y="1517976"/>
                  <a:pt x="1834635" y="1520999"/>
                  <a:pt x="1834851" y="1525966"/>
                </a:cubicBezTo>
                <a:cubicBezTo>
                  <a:pt x="1837551" y="1525859"/>
                  <a:pt x="1839926" y="1524779"/>
                  <a:pt x="1841978" y="1522727"/>
                </a:cubicBezTo>
                <a:cubicBezTo>
                  <a:pt x="1844029" y="1520676"/>
                  <a:pt x="1845109" y="1518300"/>
                  <a:pt x="1845217" y="1515600"/>
                </a:cubicBezTo>
                <a:close/>
                <a:moveTo>
                  <a:pt x="6898820" y="1502654"/>
                </a:moveTo>
                <a:lnTo>
                  <a:pt x="6893636" y="1505246"/>
                </a:lnTo>
                <a:lnTo>
                  <a:pt x="6893636" y="1507838"/>
                </a:lnTo>
                <a:cubicBezTo>
                  <a:pt x="6893528" y="1509295"/>
                  <a:pt x="6893744" y="1510915"/>
                  <a:pt x="6894284" y="1512697"/>
                </a:cubicBezTo>
                <a:cubicBezTo>
                  <a:pt x="6894824" y="1514478"/>
                  <a:pt x="6896336" y="1515451"/>
                  <a:pt x="6898820" y="1515613"/>
                </a:cubicBezTo>
                <a:cubicBezTo>
                  <a:pt x="6900169" y="1515451"/>
                  <a:pt x="6901357" y="1514478"/>
                  <a:pt x="6902383" y="1512697"/>
                </a:cubicBezTo>
                <a:cubicBezTo>
                  <a:pt x="6903409" y="1510915"/>
                  <a:pt x="6903949" y="1509295"/>
                  <a:pt x="6904003" y="1507838"/>
                </a:cubicBezTo>
                <a:cubicBezTo>
                  <a:pt x="6903570" y="1504814"/>
                  <a:pt x="6901843" y="1503087"/>
                  <a:pt x="6898820" y="1502654"/>
                </a:cubicBezTo>
                <a:close/>
                <a:moveTo>
                  <a:pt x="8312132" y="1501421"/>
                </a:moveTo>
                <a:lnTo>
                  <a:pt x="8312132" y="1510062"/>
                </a:lnTo>
                <a:lnTo>
                  <a:pt x="8307811" y="1518703"/>
                </a:lnTo>
                <a:lnTo>
                  <a:pt x="8314292" y="1510062"/>
                </a:lnTo>
                <a:cubicBezTo>
                  <a:pt x="8314337" y="1509702"/>
                  <a:pt x="8314247" y="1508262"/>
                  <a:pt x="8314022" y="1505741"/>
                </a:cubicBezTo>
                <a:cubicBezTo>
                  <a:pt x="8313797" y="1503221"/>
                  <a:pt x="8313167" y="1501781"/>
                  <a:pt x="8312132" y="1501421"/>
                </a:cubicBezTo>
                <a:close/>
                <a:moveTo>
                  <a:pt x="1845217" y="1497459"/>
                </a:moveTo>
                <a:cubicBezTo>
                  <a:pt x="1845109" y="1498917"/>
                  <a:pt x="1845325" y="1500536"/>
                  <a:pt x="1845865" y="1502319"/>
                </a:cubicBezTo>
                <a:cubicBezTo>
                  <a:pt x="1846405" y="1504100"/>
                  <a:pt x="1847917" y="1505072"/>
                  <a:pt x="1850400" y="1505234"/>
                </a:cubicBezTo>
                <a:lnTo>
                  <a:pt x="1855584" y="1505234"/>
                </a:lnTo>
                <a:cubicBezTo>
                  <a:pt x="1855475" y="1502642"/>
                  <a:pt x="1854396" y="1500698"/>
                  <a:pt x="1852344" y="1499403"/>
                </a:cubicBezTo>
                <a:cubicBezTo>
                  <a:pt x="1850292" y="1498107"/>
                  <a:pt x="1847917" y="1497459"/>
                  <a:pt x="1845217" y="1497459"/>
                </a:cubicBezTo>
                <a:close/>
                <a:moveTo>
                  <a:pt x="4681443" y="1496560"/>
                </a:moveTo>
                <a:cubicBezTo>
                  <a:pt x="4684909" y="1496380"/>
                  <a:pt x="4688239" y="1496741"/>
                  <a:pt x="4691435" y="1497641"/>
                </a:cubicBezTo>
                <a:cubicBezTo>
                  <a:pt x="4694629" y="1498540"/>
                  <a:pt x="4696340" y="1501061"/>
                  <a:pt x="4696565" y="1505201"/>
                </a:cubicBezTo>
                <a:cubicBezTo>
                  <a:pt x="4696294" y="1509478"/>
                  <a:pt x="4695215" y="1513888"/>
                  <a:pt x="4693324" y="1518433"/>
                </a:cubicBezTo>
                <a:cubicBezTo>
                  <a:pt x="4691435" y="1522979"/>
                  <a:pt x="4690354" y="1527930"/>
                  <a:pt x="4690084" y="1533286"/>
                </a:cubicBezTo>
                <a:cubicBezTo>
                  <a:pt x="4685628" y="1533286"/>
                  <a:pt x="4681578" y="1532206"/>
                  <a:pt x="4677932" y="1530045"/>
                </a:cubicBezTo>
                <a:cubicBezTo>
                  <a:pt x="4674287" y="1527885"/>
                  <a:pt x="4671855" y="1524644"/>
                  <a:pt x="4670640" y="1520324"/>
                </a:cubicBezTo>
                <a:cubicBezTo>
                  <a:pt x="4671000" y="1511322"/>
                  <a:pt x="4674602" y="1503401"/>
                  <a:pt x="4681443" y="1496560"/>
                </a:cubicBezTo>
                <a:close/>
                <a:moveTo>
                  <a:pt x="4618793" y="1496560"/>
                </a:moveTo>
                <a:cubicBezTo>
                  <a:pt x="4618838" y="1497865"/>
                  <a:pt x="4619288" y="1499576"/>
                  <a:pt x="4620143" y="1501692"/>
                </a:cubicBezTo>
                <a:cubicBezTo>
                  <a:pt x="4620998" y="1503807"/>
                  <a:pt x="4621989" y="1504977"/>
                  <a:pt x="4623114" y="1505201"/>
                </a:cubicBezTo>
                <a:cubicBezTo>
                  <a:pt x="4625185" y="1505067"/>
                  <a:pt x="4626445" y="1504257"/>
                  <a:pt x="4626894" y="1502771"/>
                </a:cubicBezTo>
                <a:cubicBezTo>
                  <a:pt x="4627344" y="1501286"/>
                  <a:pt x="4627525" y="1499936"/>
                  <a:pt x="4627434" y="1498721"/>
                </a:cubicBezTo>
                <a:close/>
                <a:moveTo>
                  <a:pt x="8625378" y="1484139"/>
                </a:moveTo>
                <a:cubicBezTo>
                  <a:pt x="8627539" y="1484228"/>
                  <a:pt x="8629159" y="1485128"/>
                  <a:pt x="8630239" y="1486838"/>
                </a:cubicBezTo>
                <a:cubicBezTo>
                  <a:pt x="8631319" y="1488549"/>
                  <a:pt x="8631859" y="1490529"/>
                  <a:pt x="8631859" y="1492780"/>
                </a:cubicBezTo>
                <a:lnTo>
                  <a:pt x="8616737" y="1497100"/>
                </a:lnTo>
                <a:cubicBezTo>
                  <a:pt x="8616692" y="1494670"/>
                  <a:pt x="8617322" y="1491969"/>
                  <a:pt x="8618627" y="1488999"/>
                </a:cubicBezTo>
                <a:cubicBezTo>
                  <a:pt x="8619932" y="1486028"/>
                  <a:pt x="8622183" y="1484408"/>
                  <a:pt x="8625378" y="1484139"/>
                </a:cubicBezTo>
                <a:close/>
                <a:moveTo>
                  <a:pt x="8318613" y="1477657"/>
                </a:moveTo>
                <a:cubicBezTo>
                  <a:pt x="8318658" y="1478962"/>
                  <a:pt x="8319108" y="1480673"/>
                  <a:pt x="8319963" y="1482788"/>
                </a:cubicBezTo>
                <a:cubicBezTo>
                  <a:pt x="8320818" y="1484903"/>
                  <a:pt x="8321808" y="1486074"/>
                  <a:pt x="8322934" y="1486299"/>
                </a:cubicBezTo>
                <a:cubicBezTo>
                  <a:pt x="8325004" y="1486164"/>
                  <a:pt x="8326264" y="1485354"/>
                  <a:pt x="8326714" y="1483868"/>
                </a:cubicBezTo>
                <a:cubicBezTo>
                  <a:pt x="8327164" y="1482383"/>
                  <a:pt x="8327344" y="1481033"/>
                  <a:pt x="8327254" y="1479817"/>
                </a:cubicBezTo>
                <a:close/>
                <a:moveTo>
                  <a:pt x="1881500" y="1476727"/>
                </a:moveTo>
                <a:cubicBezTo>
                  <a:pt x="1880312" y="1476834"/>
                  <a:pt x="1879448" y="1477266"/>
                  <a:pt x="1878908" y="1478022"/>
                </a:cubicBezTo>
                <a:cubicBezTo>
                  <a:pt x="1878368" y="1478778"/>
                  <a:pt x="1877504" y="1479210"/>
                  <a:pt x="1876316" y="1479318"/>
                </a:cubicBezTo>
                <a:cubicBezTo>
                  <a:pt x="1876370" y="1480884"/>
                  <a:pt x="1876910" y="1482935"/>
                  <a:pt x="1877936" y="1485473"/>
                </a:cubicBezTo>
                <a:cubicBezTo>
                  <a:pt x="1878962" y="1488010"/>
                  <a:pt x="1880150" y="1489414"/>
                  <a:pt x="1881500" y="1489684"/>
                </a:cubicBezTo>
                <a:cubicBezTo>
                  <a:pt x="1883983" y="1489522"/>
                  <a:pt x="1885495" y="1488550"/>
                  <a:pt x="1886035" y="1486769"/>
                </a:cubicBezTo>
                <a:cubicBezTo>
                  <a:pt x="1886575" y="1484987"/>
                  <a:pt x="1886791" y="1483367"/>
                  <a:pt x="1886683" y="1481910"/>
                </a:cubicBezTo>
                <a:cubicBezTo>
                  <a:pt x="1886251" y="1478886"/>
                  <a:pt x="1884523" y="1477158"/>
                  <a:pt x="1881500" y="1476727"/>
                </a:cubicBezTo>
                <a:close/>
                <a:moveTo>
                  <a:pt x="2594190" y="1463768"/>
                </a:moveTo>
                <a:lnTo>
                  <a:pt x="2596780" y="1515600"/>
                </a:lnTo>
                <a:cubicBezTo>
                  <a:pt x="2596996" y="1519488"/>
                  <a:pt x="2596564" y="1526614"/>
                  <a:pt x="2595484" y="1536981"/>
                </a:cubicBezTo>
                <a:cubicBezTo>
                  <a:pt x="2594405" y="1547347"/>
                  <a:pt x="2591381" y="1553178"/>
                  <a:pt x="2586414" y="1554474"/>
                </a:cubicBezTo>
                <a:cubicBezTo>
                  <a:pt x="2580205" y="1554096"/>
                  <a:pt x="2576425" y="1551613"/>
                  <a:pt x="2575076" y="1547023"/>
                </a:cubicBezTo>
                <a:cubicBezTo>
                  <a:pt x="2573726" y="1542434"/>
                  <a:pt x="2573186" y="1538006"/>
                  <a:pt x="2573456" y="1533742"/>
                </a:cubicBezTo>
                <a:cubicBezTo>
                  <a:pt x="2573672" y="1525157"/>
                  <a:pt x="2575832" y="1511874"/>
                  <a:pt x="2579935" y="1493896"/>
                </a:cubicBezTo>
                <a:cubicBezTo>
                  <a:pt x="2584038" y="1475916"/>
                  <a:pt x="2588789" y="1465874"/>
                  <a:pt x="2594190" y="1463768"/>
                </a:cubicBezTo>
                <a:close/>
                <a:moveTo>
                  <a:pt x="4597191" y="1457675"/>
                </a:moveTo>
                <a:lnTo>
                  <a:pt x="4590709" y="1461995"/>
                </a:lnTo>
                <a:cubicBezTo>
                  <a:pt x="4580043" y="1463796"/>
                  <a:pt x="4572752" y="1470996"/>
                  <a:pt x="4568836" y="1483599"/>
                </a:cubicBezTo>
                <a:cubicBezTo>
                  <a:pt x="4564920" y="1496200"/>
                  <a:pt x="4557090" y="1503401"/>
                  <a:pt x="4545342" y="1505201"/>
                </a:cubicBezTo>
                <a:cubicBezTo>
                  <a:pt x="4544713" y="1514248"/>
                  <a:pt x="4542193" y="1523699"/>
                  <a:pt x="4537782" y="1533556"/>
                </a:cubicBezTo>
                <a:cubicBezTo>
                  <a:pt x="4533371" y="1543412"/>
                  <a:pt x="4530851" y="1551243"/>
                  <a:pt x="4530220" y="1557049"/>
                </a:cubicBezTo>
                <a:lnTo>
                  <a:pt x="4541022" y="1550568"/>
                </a:lnTo>
                <a:cubicBezTo>
                  <a:pt x="4548449" y="1548678"/>
                  <a:pt x="4553039" y="1541117"/>
                  <a:pt x="4554794" y="1527885"/>
                </a:cubicBezTo>
                <a:cubicBezTo>
                  <a:pt x="4556550" y="1514653"/>
                  <a:pt x="4562760" y="1507092"/>
                  <a:pt x="4573426" y="1505201"/>
                </a:cubicBezTo>
                <a:cubicBezTo>
                  <a:pt x="4573607" y="1499756"/>
                  <a:pt x="4575407" y="1494445"/>
                  <a:pt x="4578828" y="1489269"/>
                </a:cubicBezTo>
                <a:cubicBezTo>
                  <a:pt x="4582249" y="1484093"/>
                  <a:pt x="4586209" y="1479323"/>
                  <a:pt x="4590709" y="1474957"/>
                </a:cubicBezTo>
                <a:cubicBezTo>
                  <a:pt x="4590350" y="1470636"/>
                  <a:pt x="4591069" y="1466316"/>
                  <a:pt x="4592870" y="1461995"/>
                </a:cubicBezTo>
                <a:close/>
                <a:moveTo>
                  <a:pt x="3426299" y="1455514"/>
                </a:moveTo>
                <a:cubicBezTo>
                  <a:pt x="3425579" y="1460915"/>
                  <a:pt x="3422699" y="1463076"/>
                  <a:pt x="3417657" y="1461995"/>
                </a:cubicBezTo>
                <a:cubicBezTo>
                  <a:pt x="3412617" y="1460915"/>
                  <a:pt x="3409737" y="1463076"/>
                  <a:pt x="3409017" y="1468476"/>
                </a:cubicBezTo>
                <a:cubicBezTo>
                  <a:pt x="3405821" y="1469736"/>
                  <a:pt x="3403570" y="1472077"/>
                  <a:pt x="3402265" y="1475497"/>
                </a:cubicBezTo>
                <a:cubicBezTo>
                  <a:pt x="3400960" y="1478918"/>
                  <a:pt x="3400331" y="1482338"/>
                  <a:pt x="3400376" y="1485759"/>
                </a:cubicBezTo>
                <a:lnTo>
                  <a:pt x="3400376" y="1503041"/>
                </a:lnTo>
                <a:lnTo>
                  <a:pt x="3409017" y="1511683"/>
                </a:lnTo>
                <a:cubicBezTo>
                  <a:pt x="3409061" y="1506101"/>
                  <a:pt x="3410592" y="1500521"/>
                  <a:pt x="3413608" y="1494940"/>
                </a:cubicBezTo>
                <a:cubicBezTo>
                  <a:pt x="3416623" y="1489359"/>
                  <a:pt x="3420854" y="1484859"/>
                  <a:pt x="3426299" y="1481438"/>
                </a:cubicBezTo>
                <a:lnTo>
                  <a:pt x="3437101" y="1468476"/>
                </a:lnTo>
                <a:close/>
                <a:moveTo>
                  <a:pt x="8342376" y="1453894"/>
                </a:moveTo>
                <a:cubicBezTo>
                  <a:pt x="8342376" y="1455964"/>
                  <a:pt x="8342916" y="1457224"/>
                  <a:pt x="8343997" y="1457674"/>
                </a:cubicBezTo>
                <a:cubicBezTo>
                  <a:pt x="8345077" y="1458124"/>
                  <a:pt x="8346697" y="1458304"/>
                  <a:pt x="8348858" y="1458215"/>
                </a:cubicBezTo>
                <a:lnTo>
                  <a:pt x="8351018" y="1458215"/>
                </a:lnTo>
                <a:cubicBezTo>
                  <a:pt x="8351018" y="1456144"/>
                  <a:pt x="8350478" y="1454884"/>
                  <a:pt x="8349397" y="1454434"/>
                </a:cubicBezTo>
                <a:cubicBezTo>
                  <a:pt x="8348317" y="1453984"/>
                  <a:pt x="8346697" y="1453804"/>
                  <a:pt x="8344536" y="1453894"/>
                </a:cubicBezTo>
                <a:close/>
                <a:moveTo>
                  <a:pt x="8351018" y="1436611"/>
                </a:moveTo>
                <a:cubicBezTo>
                  <a:pt x="8350928" y="1437826"/>
                  <a:pt x="8351107" y="1439177"/>
                  <a:pt x="8351558" y="1440662"/>
                </a:cubicBezTo>
                <a:cubicBezTo>
                  <a:pt x="8352008" y="1442147"/>
                  <a:pt x="8353268" y="1442957"/>
                  <a:pt x="8355338" y="1443092"/>
                </a:cubicBezTo>
                <a:lnTo>
                  <a:pt x="8359659" y="1443092"/>
                </a:lnTo>
                <a:cubicBezTo>
                  <a:pt x="8359569" y="1440932"/>
                  <a:pt x="8358669" y="1439312"/>
                  <a:pt x="8356958" y="1438231"/>
                </a:cubicBezTo>
                <a:cubicBezTo>
                  <a:pt x="8355248" y="1437152"/>
                  <a:pt x="8353268" y="1436611"/>
                  <a:pt x="8351018" y="1436611"/>
                </a:cubicBezTo>
                <a:close/>
                <a:moveTo>
                  <a:pt x="4716007" y="1436071"/>
                </a:moveTo>
                <a:lnTo>
                  <a:pt x="4733291" y="1455514"/>
                </a:lnTo>
                <a:cubicBezTo>
                  <a:pt x="4732931" y="1461681"/>
                  <a:pt x="4731490" y="1466631"/>
                  <a:pt x="4728970" y="1470367"/>
                </a:cubicBezTo>
                <a:cubicBezTo>
                  <a:pt x="4726450" y="1474102"/>
                  <a:pt x="4725009" y="1478513"/>
                  <a:pt x="4724649" y="1483599"/>
                </a:cubicBezTo>
                <a:lnTo>
                  <a:pt x="4720328" y="1483599"/>
                </a:lnTo>
                <a:cubicBezTo>
                  <a:pt x="4713487" y="1483959"/>
                  <a:pt x="4709888" y="1481078"/>
                  <a:pt x="4709526" y="1474957"/>
                </a:cubicBezTo>
                <a:cubicBezTo>
                  <a:pt x="4709797" y="1468476"/>
                  <a:pt x="4710877" y="1461995"/>
                  <a:pt x="4712768" y="1455514"/>
                </a:cubicBezTo>
                <a:cubicBezTo>
                  <a:pt x="4714657" y="1449033"/>
                  <a:pt x="4715738" y="1442553"/>
                  <a:pt x="4716007" y="1436071"/>
                </a:cubicBezTo>
                <a:close/>
                <a:moveTo>
                  <a:pt x="4355234" y="1429591"/>
                </a:moveTo>
                <a:lnTo>
                  <a:pt x="4340113" y="1431751"/>
                </a:lnTo>
                <a:lnTo>
                  <a:pt x="4327150" y="1455514"/>
                </a:lnTo>
                <a:lnTo>
                  <a:pt x="4329311" y="1464156"/>
                </a:lnTo>
                <a:cubicBezTo>
                  <a:pt x="4331831" y="1464201"/>
                  <a:pt x="4334892" y="1463571"/>
                  <a:pt x="4338493" y="1462265"/>
                </a:cubicBezTo>
                <a:cubicBezTo>
                  <a:pt x="4342093" y="1460960"/>
                  <a:pt x="4344072" y="1458710"/>
                  <a:pt x="4344434" y="1455514"/>
                </a:cubicBezTo>
                <a:cubicBezTo>
                  <a:pt x="4349788" y="1455244"/>
                  <a:pt x="4354200" y="1453084"/>
                  <a:pt x="4357666" y="1449033"/>
                </a:cubicBezTo>
                <a:cubicBezTo>
                  <a:pt x="4361131" y="1444983"/>
                  <a:pt x="4363921" y="1440662"/>
                  <a:pt x="4366036" y="1436071"/>
                </a:cubicBezTo>
                <a:cubicBezTo>
                  <a:pt x="4365857" y="1432966"/>
                  <a:pt x="4364597" y="1431076"/>
                  <a:pt x="4362256" y="1430401"/>
                </a:cubicBezTo>
                <a:cubicBezTo>
                  <a:pt x="4359916" y="1429726"/>
                  <a:pt x="4357575" y="1429455"/>
                  <a:pt x="4355234" y="1429591"/>
                </a:cubicBezTo>
                <a:close/>
                <a:moveTo>
                  <a:pt x="3339886" y="1416629"/>
                </a:moveTo>
                <a:cubicBezTo>
                  <a:pt x="3337366" y="1416629"/>
                  <a:pt x="3335925" y="1418789"/>
                  <a:pt x="3335565" y="1423110"/>
                </a:cubicBezTo>
                <a:cubicBezTo>
                  <a:pt x="3336375" y="1427700"/>
                  <a:pt x="3337456" y="1432021"/>
                  <a:pt x="3338807" y="1436071"/>
                </a:cubicBezTo>
                <a:cubicBezTo>
                  <a:pt x="3340157" y="1440122"/>
                  <a:pt x="3336916" y="1442283"/>
                  <a:pt x="3329084" y="1442553"/>
                </a:cubicBezTo>
                <a:lnTo>
                  <a:pt x="3326925" y="1449033"/>
                </a:lnTo>
                <a:cubicBezTo>
                  <a:pt x="3327104" y="1452409"/>
                  <a:pt x="3328364" y="1455919"/>
                  <a:pt x="3330705" y="1459565"/>
                </a:cubicBezTo>
                <a:cubicBezTo>
                  <a:pt x="3333045" y="1463210"/>
                  <a:pt x="3335386" y="1466181"/>
                  <a:pt x="3337725" y="1468476"/>
                </a:cubicBezTo>
                <a:cubicBezTo>
                  <a:pt x="3329445" y="1468341"/>
                  <a:pt x="3324403" y="1469691"/>
                  <a:pt x="3322604" y="1472527"/>
                </a:cubicBezTo>
                <a:cubicBezTo>
                  <a:pt x="3320804" y="1475362"/>
                  <a:pt x="3320083" y="1480493"/>
                  <a:pt x="3320444" y="1487919"/>
                </a:cubicBezTo>
                <a:cubicBezTo>
                  <a:pt x="3320173" y="1494220"/>
                  <a:pt x="3320714" y="1498361"/>
                  <a:pt x="3322064" y="1500341"/>
                </a:cubicBezTo>
                <a:cubicBezTo>
                  <a:pt x="3323415" y="1502321"/>
                  <a:pt x="3327195" y="1503222"/>
                  <a:pt x="3333405" y="1503041"/>
                </a:cubicBezTo>
                <a:lnTo>
                  <a:pt x="3344207" y="1477117"/>
                </a:lnTo>
                <a:cubicBezTo>
                  <a:pt x="3338536" y="1476847"/>
                  <a:pt x="3336916" y="1474687"/>
                  <a:pt x="3339347" y="1470636"/>
                </a:cubicBezTo>
                <a:cubicBezTo>
                  <a:pt x="3341777" y="1466586"/>
                  <a:pt x="3343397" y="1462265"/>
                  <a:pt x="3344207" y="1457675"/>
                </a:cubicBezTo>
                <a:lnTo>
                  <a:pt x="3357169" y="1442553"/>
                </a:lnTo>
                <a:cubicBezTo>
                  <a:pt x="3357124" y="1437692"/>
                  <a:pt x="3355593" y="1432291"/>
                  <a:pt x="3352579" y="1426350"/>
                </a:cubicBezTo>
                <a:cubicBezTo>
                  <a:pt x="3349563" y="1420409"/>
                  <a:pt x="3345333" y="1417169"/>
                  <a:pt x="3339886" y="1416629"/>
                </a:cubicBezTo>
                <a:close/>
                <a:moveTo>
                  <a:pt x="2552724" y="1411936"/>
                </a:moveTo>
                <a:lnTo>
                  <a:pt x="2560498" y="1422303"/>
                </a:lnTo>
                <a:cubicBezTo>
                  <a:pt x="2562982" y="1422141"/>
                  <a:pt x="2564494" y="1421169"/>
                  <a:pt x="2565033" y="1419387"/>
                </a:cubicBezTo>
                <a:cubicBezTo>
                  <a:pt x="2565573" y="1417605"/>
                  <a:pt x="2565789" y="1415986"/>
                  <a:pt x="2565681" y="1414528"/>
                </a:cubicBezTo>
                <a:close/>
                <a:moveTo>
                  <a:pt x="5488992" y="1404174"/>
                </a:moveTo>
                <a:cubicBezTo>
                  <a:pt x="5486076" y="1415836"/>
                  <a:pt x="5482189" y="1427498"/>
                  <a:pt x="5477330" y="1439161"/>
                </a:cubicBezTo>
                <a:cubicBezTo>
                  <a:pt x="5472470" y="1450822"/>
                  <a:pt x="5468583" y="1462485"/>
                  <a:pt x="5465667" y="1474147"/>
                </a:cubicBezTo>
                <a:cubicBezTo>
                  <a:pt x="5465613" y="1475821"/>
                  <a:pt x="5465073" y="1478304"/>
                  <a:pt x="5464047" y="1481598"/>
                </a:cubicBezTo>
                <a:cubicBezTo>
                  <a:pt x="5463022" y="1484891"/>
                  <a:pt x="5461834" y="1486727"/>
                  <a:pt x="5460484" y="1487105"/>
                </a:cubicBezTo>
                <a:cubicBezTo>
                  <a:pt x="5458054" y="1485809"/>
                  <a:pt x="5455139" y="1480626"/>
                  <a:pt x="5451737" y="1471555"/>
                </a:cubicBezTo>
                <a:cubicBezTo>
                  <a:pt x="5448336" y="1462485"/>
                  <a:pt x="5443477" y="1457301"/>
                  <a:pt x="5437160" y="1456006"/>
                </a:cubicBezTo>
                <a:cubicBezTo>
                  <a:pt x="5435756" y="1465076"/>
                  <a:pt x="5433381" y="1474147"/>
                  <a:pt x="5430033" y="1483217"/>
                </a:cubicBezTo>
                <a:cubicBezTo>
                  <a:pt x="5426686" y="1492288"/>
                  <a:pt x="5423014" y="1501359"/>
                  <a:pt x="5419019" y="1510429"/>
                </a:cubicBezTo>
                <a:lnTo>
                  <a:pt x="5447526" y="1513021"/>
                </a:lnTo>
                <a:cubicBezTo>
                  <a:pt x="5447526" y="1511347"/>
                  <a:pt x="5448174" y="1508864"/>
                  <a:pt x="5449470" y="1505570"/>
                </a:cubicBezTo>
                <a:cubicBezTo>
                  <a:pt x="5450766" y="1502276"/>
                  <a:pt x="5452709" y="1500441"/>
                  <a:pt x="5455301" y="1500063"/>
                </a:cubicBezTo>
                <a:cubicBezTo>
                  <a:pt x="5456543" y="1500225"/>
                  <a:pt x="5457299" y="1501197"/>
                  <a:pt x="5457569" y="1502978"/>
                </a:cubicBezTo>
                <a:cubicBezTo>
                  <a:pt x="5457838" y="1504760"/>
                  <a:pt x="5457947" y="1506380"/>
                  <a:pt x="5457892" y="1507838"/>
                </a:cubicBezTo>
                <a:cubicBezTo>
                  <a:pt x="5457731" y="1514371"/>
                  <a:pt x="5456111" y="1520742"/>
                  <a:pt x="5453033" y="1526951"/>
                </a:cubicBezTo>
                <a:cubicBezTo>
                  <a:pt x="5449956" y="1533160"/>
                  <a:pt x="5446392" y="1538883"/>
                  <a:pt x="5442343" y="1544120"/>
                </a:cubicBezTo>
                <a:cubicBezTo>
                  <a:pt x="5443099" y="1549195"/>
                  <a:pt x="5446770" y="1552650"/>
                  <a:pt x="5453357" y="1554486"/>
                </a:cubicBezTo>
                <a:cubicBezTo>
                  <a:pt x="5459944" y="1556322"/>
                  <a:pt x="5464911" y="1557186"/>
                  <a:pt x="5468259" y="1557078"/>
                </a:cubicBezTo>
                <a:lnTo>
                  <a:pt x="5491583" y="1507838"/>
                </a:lnTo>
                <a:lnTo>
                  <a:pt x="5476034" y="1492288"/>
                </a:lnTo>
                <a:cubicBezTo>
                  <a:pt x="5476358" y="1483272"/>
                  <a:pt x="5478301" y="1474741"/>
                  <a:pt x="5481865" y="1466696"/>
                </a:cubicBezTo>
                <a:cubicBezTo>
                  <a:pt x="5485428" y="1458651"/>
                  <a:pt x="5488668" y="1450768"/>
                  <a:pt x="5491583" y="1443048"/>
                </a:cubicBezTo>
                <a:lnTo>
                  <a:pt x="5504541" y="1424907"/>
                </a:lnTo>
                <a:lnTo>
                  <a:pt x="5507133" y="1406766"/>
                </a:lnTo>
                <a:close/>
                <a:moveTo>
                  <a:pt x="4143523" y="1403667"/>
                </a:moveTo>
                <a:lnTo>
                  <a:pt x="4143523" y="1420950"/>
                </a:lnTo>
                <a:lnTo>
                  <a:pt x="4152165" y="1425270"/>
                </a:lnTo>
                <a:lnTo>
                  <a:pt x="4152165" y="1407987"/>
                </a:lnTo>
                <a:close/>
                <a:moveTo>
                  <a:pt x="8361819" y="1399886"/>
                </a:moveTo>
                <a:cubicBezTo>
                  <a:pt x="8361729" y="1399931"/>
                  <a:pt x="8361369" y="1400381"/>
                  <a:pt x="8360739" y="1401236"/>
                </a:cubicBezTo>
                <a:cubicBezTo>
                  <a:pt x="8360109" y="1402091"/>
                  <a:pt x="8359749" y="1403081"/>
                  <a:pt x="8359659" y="1404207"/>
                </a:cubicBezTo>
                <a:lnTo>
                  <a:pt x="8359659" y="1425810"/>
                </a:lnTo>
                <a:lnTo>
                  <a:pt x="8370460" y="1419328"/>
                </a:lnTo>
                <a:cubicBezTo>
                  <a:pt x="8371766" y="1419419"/>
                  <a:pt x="8373476" y="1419239"/>
                  <a:pt x="8375591" y="1418789"/>
                </a:cubicBezTo>
                <a:cubicBezTo>
                  <a:pt x="8377707" y="1418339"/>
                  <a:pt x="8378877" y="1417078"/>
                  <a:pt x="8379102" y="1415008"/>
                </a:cubicBezTo>
                <a:cubicBezTo>
                  <a:pt x="8378787" y="1411542"/>
                  <a:pt x="8376716" y="1408212"/>
                  <a:pt x="8372891" y="1405017"/>
                </a:cubicBezTo>
                <a:cubicBezTo>
                  <a:pt x="8369065" y="1401821"/>
                  <a:pt x="8365375" y="1400111"/>
                  <a:pt x="8361819" y="1399886"/>
                </a:cubicBezTo>
                <a:close/>
                <a:moveTo>
                  <a:pt x="4759214" y="1384224"/>
                </a:moveTo>
                <a:cubicBezTo>
                  <a:pt x="4766550" y="1384494"/>
                  <a:pt x="4771321" y="1387195"/>
                  <a:pt x="4773526" y="1392325"/>
                </a:cubicBezTo>
                <a:cubicBezTo>
                  <a:pt x="4775732" y="1397456"/>
                  <a:pt x="4776721" y="1403397"/>
                  <a:pt x="4776497" y="1410148"/>
                </a:cubicBezTo>
                <a:cubicBezTo>
                  <a:pt x="4770106" y="1410328"/>
                  <a:pt x="4765604" y="1409428"/>
                  <a:pt x="4762994" y="1407447"/>
                </a:cubicBezTo>
                <a:cubicBezTo>
                  <a:pt x="4760385" y="1405467"/>
                  <a:pt x="4759123" y="1401327"/>
                  <a:pt x="4759214" y="1395026"/>
                </a:cubicBezTo>
                <a:close/>
                <a:moveTo>
                  <a:pt x="7010258" y="1380849"/>
                </a:moveTo>
                <a:lnTo>
                  <a:pt x="7007667" y="1386033"/>
                </a:lnTo>
                <a:cubicBezTo>
                  <a:pt x="7008098" y="1389056"/>
                  <a:pt x="7009826" y="1390784"/>
                  <a:pt x="7012850" y="1391216"/>
                </a:cubicBezTo>
                <a:cubicBezTo>
                  <a:pt x="7014199" y="1391054"/>
                  <a:pt x="7015387" y="1390082"/>
                  <a:pt x="7016413" y="1388300"/>
                </a:cubicBezTo>
                <a:cubicBezTo>
                  <a:pt x="7017439" y="1386519"/>
                  <a:pt x="7017979" y="1384899"/>
                  <a:pt x="7018033" y="1383441"/>
                </a:cubicBezTo>
                <a:close/>
                <a:moveTo>
                  <a:pt x="8688027" y="1361000"/>
                </a:moveTo>
                <a:cubicBezTo>
                  <a:pt x="8686902" y="1361090"/>
                  <a:pt x="8685912" y="1361450"/>
                  <a:pt x="8685057" y="1362080"/>
                </a:cubicBezTo>
                <a:cubicBezTo>
                  <a:pt x="8684202" y="1362710"/>
                  <a:pt x="8683752" y="1363071"/>
                  <a:pt x="8683707" y="1363160"/>
                </a:cubicBezTo>
                <a:cubicBezTo>
                  <a:pt x="8683617" y="1364465"/>
                  <a:pt x="8683796" y="1366176"/>
                  <a:pt x="8684246" y="1368291"/>
                </a:cubicBezTo>
                <a:cubicBezTo>
                  <a:pt x="8684696" y="1370407"/>
                  <a:pt x="8685957" y="1371577"/>
                  <a:pt x="8688027" y="1371802"/>
                </a:cubicBezTo>
                <a:cubicBezTo>
                  <a:pt x="8689062" y="1371667"/>
                  <a:pt x="8689692" y="1370857"/>
                  <a:pt x="8689918" y="1369371"/>
                </a:cubicBezTo>
                <a:cubicBezTo>
                  <a:pt x="8690142" y="1367886"/>
                  <a:pt x="8690233" y="1366536"/>
                  <a:pt x="8690188" y="1365321"/>
                </a:cubicBezTo>
                <a:cubicBezTo>
                  <a:pt x="8690547" y="1362800"/>
                  <a:pt x="8689828" y="1361361"/>
                  <a:pt x="8688027" y="1361000"/>
                </a:cubicBezTo>
                <a:close/>
                <a:moveTo>
                  <a:pt x="7018033" y="1360117"/>
                </a:moveTo>
                <a:lnTo>
                  <a:pt x="7012850" y="1362708"/>
                </a:lnTo>
                <a:lnTo>
                  <a:pt x="7012850" y="1365300"/>
                </a:lnTo>
                <a:cubicBezTo>
                  <a:pt x="7012741" y="1366758"/>
                  <a:pt x="7012958" y="1368377"/>
                  <a:pt x="7013498" y="1370159"/>
                </a:cubicBezTo>
                <a:cubicBezTo>
                  <a:pt x="7014038" y="1371941"/>
                  <a:pt x="7015549" y="1372913"/>
                  <a:pt x="7018033" y="1373075"/>
                </a:cubicBezTo>
                <a:cubicBezTo>
                  <a:pt x="7019383" y="1372913"/>
                  <a:pt x="7020571" y="1371941"/>
                  <a:pt x="7021596" y="1370159"/>
                </a:cubicBezTo>
                <a:cubicBezTo>
                  <a:pt x="7022622" y="1368377"/>
                  <a:pt x="7023162" y="1366758"/>
                  <a:pt x="7023216" y="1365300"/>
                </a:cubicBezTo>
                <a:cubicBezTo>
                  <a:pt x="7022784" y="1362277"/>
                  <a:pt x="7021056" y="1360549"/>
                  <a:pt x="7018033" y="1360117"/>
                </a:cubicBezTo>
                <a:close/>
                <a:moveTo>
                  <a:pt x="4672801" y="1358300"/>
                </a:moveTo>
                <a:cubicBezTo>
                  <a:pt x="4672846" y="1359605"/>
                  <a:pt x="4673297" y="1361316"/>
                  <a:pt x="4674152" y="1363431"/>
                </a:cubicBezTo>
                <a:cubicBezTo>
                  <a:pt x="4675007" y="1365546"/>
                  <a:pt x="4675997" y="1366716"/>
                  <a:pt x="4677122" y="1366941"/>
                </a:cubicBezTo>
                <a:cubicBezTo>
                  <a:pt x="4679192" y="1366806"/>
                  <a:pt x="4680452" y="1365996"/>
                  <a:pt x="4680902" y="1364511"/>
                </a:cubicBezTo>
                <a:cubicBezTo>
                  <a:pt x="4681352" y="1363026"/>
                  <a:pt x="4681533" y="1361676"/>
                  <a:pt x="4681443" y="1360461"/>
                </a:cubicBezTo>
                <a:close/>
                <a:moveTo>
                  <a:pt x="6940285" y="1344567"/>
                </a:moveTo>
                <a:cubicBezTo>
                  <a:pt x="6939097" y="1344675"/>
                  <a:pt x="6938233" y="1345107"/>
                  <a:pt x="6937693" y="1345863"/>
                </a:cubicBezTo>
                <a:cubicBezTo>
                  <a:pt x="6937153" y="1346619"/>
                  <a:pt x="6936290" y="1347051"/>
                  <a:pt x="6935102" y="1347159"/>
                </a:cubicBezTo>
                <a:cubicBezTo>
                  <a:pt x="6934994" y="1348725"/>
                  <a:pt x="6935210" y="1350776"/>
                  <a:pt x="6935750" y="1353314"/>
                </a:cubicBezTo>
                <a:cubicBezTo>
                  <a:pt x="6936290" y="1355852"/>
                  <a:pt x="6937802" y="1357255"/>
                  <a:pt x="6940285" y="1357525"/>
                </a:cubicBezTo>
                <a:cubicBezTo>
                  <a:pt x="6941635" y="1357363"/>
                  <a:pt x="6942822" y="1356392"/>
                  <a:pt x="6943848" y="1354609"/>
                </a:cubicBezTo>
                <a:cubicBezTo>
                  <a:pt x="6944874" y="1352828"/>
                  <a:pt x="6945414" y="1351208"/>
                  <a:pt x="6945468" y="1349750"/>
                </a:cubicBezTo>
                <a:cubicBezTo>
                  <a:pt x="6945036" y="1346727"/>
                  <a:pt x="6943309" y="1344999"/>
                  <a:pt x="6940285" y="1344567"/>
                </a:cubicBezTo>
                <a:close/>
                <a:moveTo>
                  <a:pt x="4681443" y="1341018"/>
                </a:moveTo>
                <a:cubicBezTo>
                  <a:pt x="4681488" y="1342323"/>
                  <a:pt x="4681938" y="1344033"/>
                  <a:pt x="4682793" y="1346148"/>
                </a:cubicBezTo>
                <a:cubicBezTo>
                  <a:pt x="4683648" y="1348263"/>
                  <a:pt x="4684639" y="1349434"/>
                  <a:pt x="4685763" y="1349659"/>
                </a:cubicBezTo>
                <a:cubicBezTo>
                  <a:pt x="4687834" y="1349524"/>
                  <a:pt x="4689094" y="1348714"/>
                  <a:pt x="4689544" y="1347229"/>
                </a:cubicBezTo>
                <a:cubicBezTo>
                  <a:pt x="4689994" y="1345743"/>
                  <a:pt x="4690175" y="1344393"/>
                  <a:pt x="4690084" y="1343178"/>
                </a:cubicBezTo>
                <a:close/>
                <a:moveTo>
                  <a:pt x="4152165" y="1341018"/>
                </a:moveTo>
                <a:lnTo>
                  <a:pt x="4150004" y="1362621"/>
                </a:lnTo>
                <a:cubicBezTo>
                  <a:pt x="4149826" y="1365411"/>
                  <a:pt x="4150185" y="1369552"/>
                  <a:pt x="4151086" y="1375042"/>
                </a:cubicBezTo>
                <a:cubicBezTo>
                  <a:pt x="4151986" y="1380533"/>
                  <a:pt x="4154506" y="1383594"/>
                  <a:pt x="4158646" y="1384224"/>
                </a:cubicBezTo>
                <a:lnTo>
                  <a:pt x="4160806" y="1360461"/>
                </a:lnTo>
                <a:lnTo>
                  <a:pt x="4160806" y="1347498"/>
                </a:lnTo>
                <a:close/>
                <a:moveTo>
                  <a:pt x="4134883" y="1341018"/>
                </a:moveTo>
                <a:lnTo>
                  <a:pt x="4124081" y="1364781"/>
                </a:lnTo>
                <a:lnTo>
                  <a:pt x="4126242" y="1392865"/>
                </a:lnTo>
                <a:lnTo>
                  <a:pt x="4137044" y="1369102"/>
                </a:lnTo>
                <a:cubicBezTo>
                  <a:pt x="4137089" y="1364691"/>
                  <a:pt x="4136999" y="1360011"/>
                  <a:pt x="4136772" y="1355060"/>
                </a:cubicBezTo>
                <a:cubicBezTo>
                  <a:pt x="4136548" y="1350109"/>
                  <a:pt x="4135917" y="1345428"/>
                  <a:pt x="4134883" y="1341018"/>
                </a:cubicBezTo>
                <a:close/>
                <a:moveTo>
                  <a:pt x="3555918" y="1323735"/>
                </a:moveTo>
                <a:lnTo>
                  <a:pt x="3555918" y="1330216"/>
                </a:lnTo>
                <a:cubicBezTo>
                  <a:pt x="3555963" y="1334447"/>
                  <a:pt x="3556954" y="1337327"/>
                  <a:pt x="3558888" y="1338857"/>
                </a:cubicBezTo>
                <a:cubicBezTo>
                  <a:pt x="3560824" y="1340388"/>
                  <a:pt x="3563435" y="1341108"/>
                  <a:pt x="3566720" y="1341018"/>
                </a:cubicBezTo>
                <a:close/>
                <a:moveTo>
                  <a:pt x="6932510" y="1313468"/>
                </a:moveTo>
                <a:lnTo>
                  <a:pt x="6919552" y="1331609"/>
                </a:lnTo>
                <a:cubicBezTo>
                  <a:pt x="6912263" y="1329179"/>
                  <a:pt x="6908052" y="1329504"/>
                  <a:pt x="6906918" y="1332581"/>
                </a:cubicBezTo>
                <a:cubicBezTo>
                  <a:pt x="6905784" y="1335659"/>
                  <a:pt x="6904813" y="1340518"/>
                  <a:pt x="6904003" y="1347159"/>
                </a:cubicBezTo>
                <a:lnTo>
                  <a:pt x="6891045" y="1357525"/>
                </a:lnTo>
                <a:lnTo>
                  <a:pt x="6914369" y="1347159"/>
                </a:lnTo>
                <a:cubicBezTo>
                  <a:pt x="6917231" y="1340086"/>
                  <a:pt x="6920578" y="1334795"/>
                  <a:pt x="6924412" y="1331285"/>
                </a:cubicBezTo>
                <a:cubicBezTo>
                  <a:pt x="6928245" y="1327776"/>
                  <a:pt x="6930945" y="1321836"/>
                  <a:pt x="6932510" y="1313468"/>
                </a:cubicBezTo>
                <a:close/>
                <a:moveTo>
                  <a:pt x="3370130" y="1304292"/>
                </a:moveTo>
                <a:lnTo>
                  <a:pt x="3363650" y="1338857"/>
                </a:lnTo>
                <a:cubicBezTo>
                  <a:pt x="3362164" y="1338812"/>
                  <a:pt x="3359735" y="1338902"/>
                  <a:pt x="3356359" y="1339128"/>
                </a:cubicBezTo>
                <a:cubicBezTo>
                  <a:pt x="3352984" y="1339352"/>
                  <a:pt x="3351093" y="1339982"/>
                  <a:pt x="3350688" y="1341018"/>
                </a:cubicBezTo>
                <a:cubicBezTo>
                  <a:pt x="3351228" y="1343313"/>
                  <a:pt x="3353928" y="1345743"/>
                  <a:pt x="3358789" y="1348309"/>
                </a:cubicBezTo>
                <a:cubicBezTo>
                  <a:pt x="3363650" y="1350874"/>
                  <a:pt x="3367431" y="1352764"/>
                  <a:pt x="3370130" y="1353979"/>
                </a:cubicBezTo>
                <a:cubicBezTo>
                  <a:pt x="3371030" y="1347319"/>
                  <a:pt x="3374632" y="1343358"/>
                  <a:pt x="3380932" y="1342098"/>
                </a:cubicBezTo>
                <a:cubicBezTo>
                  <a:pt x="3387234" y="1340837"/>
                  <a:pt x="3390834" y="1336877"/>
                  <a:pt x="3391734" y="1330216"/>
                </a:cubicBezTo>
                <a:cubicBezTo>
                  <a:pt x="3391375" y="1324680"/>
                  <a:pt x="3388854" y="1319549"/>
                  <a:pt x="3384173" y="1314824"/>
                </a:cubicBezTo>
                <a:cubicBezTo>
                  <a:pt x="3379491" y="1310098"/>
                  <a:pt x="3374812" y="1306588"/>
                  <a:pt x="3370130" y="1304292"/>
                </a:cubicBezTo>
                <a:close/>
                <a:moveTo>
                  <a:pt x="3417657" y="1295651"/>
                </a:moveTo>
                <a:lnTo>
                  <a:pt x="3409017" y="1299972"/>
                </a:lnTo>
                <a:lnTo>
                  <a:pt x="3409017" y="1323735"/>
                </a:lnTo>
                <a:lnTo>
                  <a:pt x="3400376" y="1332377"/>
                </a:lnTo>
                <a:lnTo>
                  <a:pt x="3400376" y="1356140"/>
                </a:lnTo>
                <a:lnTo>
                  <a:pt x="3396055" y="1364781"/>
                </a:lnTo>
                <a:lnTo>
                  <a:pt x="3404696" y="1356140"/>
                </a:lnTo>
                <a:lnTo>
                  <a:pt x="3417657" y="1377743"/>
                </a:lnTo>
                <a:cubicBezTo>
                  <a:pt x="3417612" y="1377923"/>
                  <a:pt x="3417702" y="1378643"/>
                  <a:pt x="3417928" y="1379903"/>
                </a:cubicBezTo>
                <a:cubicBezTo>
                  <a:pt x="3418152" y="1381163"/>
                  <a:pt x="3418783" y="1381884"/>
                  <a:pt x="3419818" y="1382064"/>
                </a:cubicBezTo>
                <a:cubicBezTo>
                  <a:pt x="3424004" y="1380264"/>
                  <a:pt x="3428054" y="1373062"/>
                  <a:pt x="3431970" y="1360461"/>
                </a:cubicBezTo>
                <a:cubicBezTo>
                  <a:pt x="3435886" y="1347859"/>
                  <a:pt x="3433995" y="1340658"/>
                  <a:pt x="3426299" y="1338857"/>
                </a:cubicBezTo>
                <a:cubicBezTo>
                  <a:pt x="3425039" y="1334942"/>
                  <a:pt x="3424858" y="1329811"/>
                  <a:pt x="3425758" y="1323465"/>
                </a:cubicBezTo>
                <a:cubicBezTo>
                  <a:pt x="3426658" y="1317119"/>
                  <a:pt x="3429719" y="1313609"/>
                  <a:pt x="3434941" y="1312933"/>
                </a:cubicBezTo>
                <a:close/>
                <a:moveTo>
                  <a:pt x="5579698" y="1292735"/>
                </a:moveTo>
                <a:lnTo>
                  <a:pt x="5577106" y="1295327"/>
                </a:lnTo>
                <a:lnTo>
                  <a:pt x="5577106" y="1308285"/>
                </a:lnTo>
                <a:cubicBezTo>
                  <a:pt x="5577214" y="1312118"/>
                  <a:pt x="5578294" y="1314818"/>
                  <a:pt x="5580345" y="1316384"/>
                </a:cubicBezTo>
                <a:cubicBezTo>
                  <a:pt x="5582397" y="1317950"/>
                  <a:pt x="5584772" y="1318705"/>
                  <a:pt x="5587472" y="1318651"/>
                </a:cubicBezTo>
                <a:cubicBezTo>
                  <a:pt x="5587310" y="1315303"/>
                  <a:pt x="5586338" y="1310336"/>
                  <a:pt x="5584557" y="1303750"/>
                </a:cubicBezTo>
                <a:cubicBezTo>
                  <a:pt x="5582775" y="1297163"/>
                  <a:pt x="5581155" y="1293491"/>
                  <a:pt x="5579698" y="1292735"/>
                </a:cubicBezTo>
                <a:close/>
                <a:moveTo>
                  <a:pt x="4126242" y="1289170"/>
                </a:moveTo>
                <a:lnTo>
                  <a:pt x="4126242" y="1299972"/>
                </a:lnTo>
                <a:cubicBezTo>
                  <a:pt x="4126421" y="1303077"/>
                  <a:pt x="4127681" y="1304968"/>
                  <a:pt x="4130022" y="1305643"/>
                </a:cubicBezTo>
                <a:cubicBezTo>
                  <a:pt x="4132363" y="1306317"/>
                  <a:pt x="4134702" y="1306588"/>
                  <a:pt x="4137044" y="1306453"/>
                </a:cubicBezTo>
                <a:close/>
                <a:moveTo>
                  <a:pt x="2573456" y="1287540"/>
                </a:moveTo>
                <a:cubicBezTo>
                  <a:pt x="2577829" y="1287540"/>
                  <a:pt x="2582689" y="1288835"/>
                  <a:pt x="2588034" y="1291427"/>
                </a:cubicBezTo>
                <a:cubicBezTo>
                  <a:pt x="2593380" y="1294019"/>
                  <a:pt x="2596294" y="1297906"/>
                  <a:pt x="2596780" y="1303089"/>
                </a:cubicBezTo>
                <a:lnTo>
                  <a:pt x="2594190" y="1326414"/>
                </a:lnTo>
                <a:lnTo>
                  <a:pt x="2583822" y="1329005"/>
                </a:lnTo>
                <a:cubicBezTo>
                  <a:pt x="2581123" y="1329059"/>
                  <a:pt x="2578747" y="1328303"/>
                  <a:pt x="2576696" y="1326737"/>
                </a:cubicBezTo>
                <a:cubicBezTo>
                  <a:pt x="2574644" y="1325172"/>
                  <a:pt x="2573565" y="1322472"/>
                  <a:pt x="2573456" y="1318639"/>
                </a:cubicBezTo>
                <a:close/>
                <a:moveTo>
                  <a:pt x="5553782" y="1269411"/>
                </a:moveTo>
                <a:cubicBezTo>
                  <a:pt x="5550650" y="1280047"/>
                  <a:pt x="5545899" y="1287930"/>
                  <a:pt x="5539528" y="1293059"/>
                </a:cubicBezTo>
                <a:cubicBezTo>
                  <a:pt x="5533157" y="1298189"/>
                  <a:pt x="5528405" y="1306719"/>
                  <a:pt x="5525274" y="1318651"/>
                </a:cubicBezTo>
                <a:cubicBezTo>
                  <a:pt x="5520685" y="1321513"/>
                  <a:pt x="5514962" y="1325508"/>
                  <a:pt x="5508105" y="1330637"/>
                </a:cubicBezTo>
                <a:cubicBezTo>
                  <a:pt x="5501248" y="1335767"/>
                  <a:pt x="5497468" y="1340410"/>
                  <a:pt x="5496767" y="1344567"/>
                </a:cubicBezTo>
                <a:cubicBezTo>
                  <a:pt x="5496982" y="1348401"/>
                  <a:pt x="5498494" y="1351100"/>
                  <a:pt x="5501302" y="1352666"/>
                </a:cubicBezTo>
                <a:cubicBezTo>
                  <a:pt x="5504109" y="1354232"/>
                  <a:pt x="5506917" y="1354987"/>
                  <a:pt x="5509724" y="1354933"/>
                </a:cubicBezTo>
                <a:lnTo>
                  <a:pt x="5535640" y="1339384"/>
                </a:lnTo>
                <a:lnTo>
                  <a:pt x="5546007" y="1310876"/>
                </a:lnTo>
                <a:cubicBezTo>
                  <a:pt x="5551460" y="1309527"/>
                  <a:pt x="5556751" y="1307043"/>
                  <a:pt x="5561880" y="1303425"/>
                </a:cubicBezTo>
                <a:cubicBezTo>
                  <a:pt x="5567010" y="1299808"/>
                  <a:pt x="5570357" y="1295381"/>
                  <a:pt x="5571923" y="1290144"/>
                </a:cubicBezTo>
                <a:close/>
                <a:moveTo>
                  <a:pt x="1868541" y="1269399"/>
                </a:moveTo>
                <a:cubicBezTo>
                  <a:pt x="1865842" y="1270101"/>
                  <a:pt x="1863466" y="1273232"/>
                  <a:pt x="1861415" y="1278793"/>
                </a:cubicBezTo>
                <a:cubicBezTo>
                  <a:pt x="1859363" y="1284355"/>
                  <a:pt x="1858283" y="1288133"/>
                  <a:pt x="1858176" y="1290131"/>
                </a:cubicBezTo>
                <a:lnTo>
                  <a:pt x="1865950" y="1308273"/>
                </a:lnTo>
                <a:cubicBezTo>
                  <a:pt x="1872429" y="1312268"/>
                  <a:pt x="1878260" y="1317235"/>
                  <a:pt x="1883444" y="1323174"/>
                </a:cubicBezTo>
                <a:cubicBezTo>
                  <a:pt x="1888626" y="1329113"/>
                  <a:pt x="1893162" y="1335376"/>
                  <a:pt x="1897050" y="1341963"/>
                </a:cubicBezTo>
                <a:cubicBezTo>
                  <a:pt x="1895699" y="1349630"/>
                  <a:pt x="1899695" y="1356325"/>
                  <a:pt x="1909035" y="1362048"/>
                </a:cubicBezTo>
                <a:cubicBezTo>
                  <a:pt x="1918376" y="1367771"/>
                  <a:pt x="1925611" y="1373170"/>
                  <a:pt x="1930740" y="1378245"/>
                </a:cubicBezTo>
                <a:lnTo>
                  <a:pt x="1941106" y="1373062"/>
                </a:lnTo>
                <a:cubicBezTo>
                  <a:pt x="1938353" y="1366583"/>
                  <a:pt x="1934789" y="1360752"/>
                  <a:pt x="1930416" y="1355569"/>
                </a:cubicBezTo>
                <a:cubicBezTo>
                  <a:pt x="1926043" y="1350386"/>
                  <a:pt x="1921831" y="1345850"/>
                  <a:pt x="1917782" y="1341963"/>
                </a:cubicBezTo>
                <a:cubicBezTo>
                  <a:pt x="1916216" y="1342071"/>
                  <a:pt x="1914165" y="1341855"/>
                  <a:pt x="1911627" y="1341315"/>
                </a:cubicBezTo>
                <a:cubicBezTo>
                  <a:pt x="1909090" y="1340775"/>
                  <a:pt x="1907686" y="1339263"/>
                  <a:pt x="1907416" y="1336780"/>
                </a:cubicBezTo>
                <a:cubicBezTo>
                  <a:pt x="1907902" y="1332839"/>
                  <a:pt x="1908225" y="1329707"/>
                  <a:pt x="1908387" y="1327385"/>
                </a:cubicBezTo>
                <a:cubicBezTo>
                  <a:pt x="1908549" y="1325064"/>
                  <a:pt x="1905634" y="1323876"/>
                  <a:pt x="1899642" y="1323822"/>
                </a:cubicBezTo>
                <a:lnTo>
                  <a:pt x="1868541" y="1279765"/>
                </a:lnTo>
                <a:cubicBezTo>
                  <a:pt x="1868703" y="1279333"/>
                  <a:pt x="1869028" y="1277605"/>
                  <a:pt x="1869513" y="1274582"/>
                </a:cubicBezTo>
                <a:cubicBezTo>
                  <a:pt x="1870000" y="1271558"/>
                  <a:pt x="1869675" y="1269831"/>
                  <a:pt x="1868541" y="1269399"/>
                </a:cubicBezTo>
                <a:close/>
                <a:moveTo>
                  <a:pt x="8688027" y="1268106"/>
                </a:moveTo>
                <a:cubicBezTo>
                  <a:pt x="8685507" y="1268466"/>
                  <a:pt x="8684067" y="1269907"/>
                  <a:pt x="8683707" y="1272427"/>
                </a:cubicBezTo>
                <a:cubicBezTo>
                  <a:pt x="8683752" y="1274272"/>
                  <a:pt x="8684202" y="1278143"/>
                  <a:pt x="8685057" y="1284039"/>
                </a:cubicBezTo>
                <a:cubicBezTo>
                  <a:pt x="8685912" y="1289935"/>
                  <a:pt x="8686902" y="1293265"/>
                  <a:pt x="8688027" y="1294030"/>
                </a:cubicBezTo>
                <a:cubicBezTo>
                  <a:pt x="8689062" y="1293670"/>
                  <a:pt x="8689692" y="1292230"/>
                  <a:pt x="8689918" y="1289710"/>
                </a:cubicBezTo>
                <a:cubicBezTo>
                  <a:pt x="8690142" y="1287189"/>
                  <a:pt x="8690233" y="1285749"/>
                  <a:pt x="8690188" y="1285389"/>
                </a:cubicBezTo>
                <a:cubicBezTo>
                  <a:pt x="8691672" y="1285479"/>
                  <a:pt x="8694103" y="1285299"/>
                  <a:pt x="8697478" y="1284849"/>
                </a:cubicBezTo>
                <a:cubicBezTo>
                  <a:pt x="8700854" y="1284399"/>
                  <a:pt x="8702744" y="1283139"/>
                  <a:pt x="8703149" y="1281069"/>
                </a:cubicBezTo>
                <a:cubicBezTo>
                  <a:pt x="8702789" y="1277693"/>
                  <a:pt x="8700809" y="1274722"/>
                  <a:pt x="8697209" y="1272157"/>
                </a:cubicBezTo>
                <a:cubicBezTo>
                  <a:pt x="8693608" y="1269592"/>
                  <a:pt x="8690547" y="1268242"/>
                  <a:pt x="8688027" y="1268106"/>
                </a:cubicBezTo>
                <a:close/>
                <a:moveTo>
                  <a:pt x="4495655" y="1267567"/>
                </a:moveTo>
                <a:cubicBezTo>
                  <a:pt x="4495295" y="1270087"/>
                  <a:pt x="4496015" y="1271528"/>
                  <a:pt x="4497815" y="1271888"/>
                </a:cubicBezTo>
                <a:lnTo>
                  <a:pt x="4504297" y="1271888"/>
                </a:lnTo>
                <a:cubicBezTo>
                  <a:pt x="4504297" y="1269817"/>
                  <a:pt x="4503756" y="1268557"/>
                  <a:pt x="4502677" y="1268107"/>
                </a:cubicBezTo>
                <a:cubicBezTo>
                  <a:pt x="4501596" y="1267657"/>
                  <a:pt x="4499976" y="1267477"/>
                  <a:pt x="4497815" y="1267567"/>
                </a:cubicBezTo>
                <a:close/>
                <a:moveTo>
                  <a:pt x="2565681" y="1259032"/>
                </a:moveTo>
                <a:cubicBezTo>
                  <a:pt x="2568704" y="1260436"/>
                  <a:pt x="2572376" y="1262812"/>
                  <a:pt x="2576696" y="1266159"/>
                </a:cubicBezTo>
                <a:cubicBezTo>
                  <a:pt x="2581015" y="1269506"/>
                  <a:pt x="2583391" y="1273178"/>
                  <a:pt x="2583822" y="1277173"/>
                </a:cubicBezTo>
                <a:cubicBezTo>
                  <a:pt x="2583552" y="1278415"/>
                  <a:pt x="2582150" y="1279171"/>
                  <a:pt x="2579611" y="1279441"/>
                </a:cubicBezTo>
                <a:cubicBezTo>
                  <a:pt x="2577073" y="1279711"/>
                  <a:pt x="2575022" y="1279819"/>
                  <a:pt x="2573456" y="1279765"/>
                </a:cubicBezTo>
                <a:cubicBezTo>
                  <a:pt x="2571567" y="1279819"/>
                  <a:pt x="2568219" y="1279711"/>
                  <a:pt x="2563413" y="1279441"/>
                </a:cubicBezTo>
                <a:cubicBezTo>
                  <a:pt x="2558608" y="1279171"/>
                  <a:pt x="2555910" y="1278415"/>
                  <a:pt x="2555316" y="1277173"/>
                </a:cubicBezTo>
                <a:cubicBezTo>
                  <a:pt x="2555747" y="1274636"/>
                  <a:pt x="2557475" y="1271936"/>
                  <a:pt x="2560498" y="1269074"/>
                </a:cubicBezTo>
                <a:cubicBezTo>
                  <a:pt x="2563521" y="1266213"/>
                  <a:pt x="2565249" y="1262865"/>
                  <a:pt x="2565681" y="1259032"/>
                </a:cubicBezTo>
                <a:close/>
                <a:moveTo>
                  <a:pt x="4487015" y="1248124"/>
                </a:moveTo>
                <a:cubicBezTo>
                  <a:pt x="4487375" y="1252085"/>
                  <a:pt x="4488814" y="1254965"/>
                  <a:pt x="4491334" y="1256765"/>
                </a:cubicBezTo>
                <a:cubicBezTo>
                  <a:pt x="4493406" y="1256630"/>
                  <a:pt x="4494666" y="1255820"/>
                  <a:pt x="4495116" y="1254335"/>
                </a:cubicBezTo>
                <a:cubicBezTo>
                  <a:pt x="4495566" y="1252850"/>
                  <a:pt x="4495745" y="1251499"/>
                  <a:pt x="4495655" y="1250284"/>
                </a:cubicBezTo>
                <a:close/>
                <a:moveTo>
                  <a:pt x="8625378" y="1246504"/>
                </a:moveTo>
                <a:lnTo>
                  <a:pt x="8618897" y="1270267"/>
                </a:lnTo>
                <a:cubicBezTo>
                  <a:pt x="8623398" y="1270357"/>
                  <a:pt x="8627358" y="1271797"/>
                  <a:pt x="8630779" y="1274588"/>
                </a:cubicBezTo>
                <a:cubicBezTo>
                  <a:pt x="8634199" y="1277378"/>
                  <a:pt x="8636000" y="1280979"/>
                  <a:pt x="8636180" y="1285389"/>
                </a:cubicBezTo>
                <a:cubicBezTo>
                  <a:pt x="8639555" y="1285479"/>
                  <a:pt x="8642526" y="1284759"/>
                  <a:pt x="8645091" y="1283229"/>
                </a:cubicBezTo>
                <a:cubicBezTo>
                  <a:pt x="8647656" y="1281698"/>
                  <a:pt x="8649007" y="1278818"/>
                  <a:pt x="8649142" y="1274588"/>
                </a:cubicBezTo>
                <a:lnTo>
                  <a:pt x="8649142" y="1261625"/>
                </a:lnTo>
                <a:close/>
                <a:moveTo>
                  <a:pt x="4716007" y="1245964"/>
                </a:moveTo>
                <a:cubicBezTo>
                  <a:pt x="4716367" y="1249924"/>
                  <a:pt x="4717808" y="1252804"/>
                  <a:pt x="4720328" y="1254605"/>
                </a:cubicBezTo>
                <a:cubicBezTo>
                  <a:pt x="4722398" y="1254470"/>
                  <a:pt x="4723658" y="1253660"/>
                  <a:pt x="4724108" y="1252175"/>
                </a:cubicBezTo>
                <a:cubicBezTo>
                  <a:pt x="4724559" y="1250689"/>
                  <a:pt x="4724740" y="1249340"/>
                  <a:pt x="4724649" y="1248124"/>
                </a:cubicBezTo>
                <a:close/>
                <a:moveTo>
                  <a:pt x="3609926" y="1239483"/>
                </a:moveTo>
                <a:cubicBezTo>
                  <a:pt x="3614066" y="1239843"/>
                  <a:pt x="3616588" y="1241823"/>
                  <a:pt x="3617487" y="1245423"/>
                </a:cubicBezTo>
                <a:lnTo>
                  <a:pt x="3618307" y="1252387"/>
                </a:lnTo>
                <a:lnTo>
                  <a:pt x="3616611" y="1255257"/>
                </a:lnTo>
                <a:lnTo>
                  <a:pt x="3608845" y="1257845"/>
                </a:lnTo>
                <a:cubicBezTo>
                  <a:pt x="3607225" y="1259736"/>
                  <a:pt x="3603985" y="1260816"/>
                  <a:pt x="3599124" y="1261086"/>
                </a:cubicBezTo>
                <a:lnTo>
                  <a:pt x="3599124" y="1254605"/>
                </a:lnTo>
                <a:close/>
                <a:moveTo>
                  <a:pt x="8733394" y="1237862"/>
                </a:moveTo>
                <a:lnTo>
                  <a:pt x="8733394" y="1246504"/>
                </a:lnTo>
                <a:cubicBezTo>
                  <a:pt x="8733484" y="1249609"/>
                  <a:pt x="8734384" y="1251499"/>
                  <a:pt x="8736094" y="1252174"/>
                </a:cubicBezTo>
                <a:cubicBezTo>
                  <a:pt x="8737804" y="1252849"/>
                  <a:pt x="8739785" y="1253119"/>
                  <a:pt x="8742035" y="1252984"/>
                </a:cubicBezTo>
                <a:close/>
                <a:moveTo>
                  <a:pt x="6976567" y="1227946"/>
                </a:moveTo>
                <a:cubicBezTo>
                  <a:pt x="6973868" y="1229079"/>
                  <a:pt x="6971492" y="1233939"/>
                  <a:pt x="6969440" y="1242524"/>
                </a:cubicBezTo>
                <a:cubicBezTo>
                  <a:pt x="6967389" y="1251108"/>
                  <a:pt x="6966309" y="1256615"/>
                  <a:pt x="6966201" y="1259045"/>
                </a:cubicBezTo>
                <a:cubicBezTo>
                  <a:pt x="6962152" y="1257857"/>
                  <a:pt x="6958588" y="1258289"/>
                  <a:pt x="6955511" y="1260340"/>
                </a:cubicBezTo>
                <a:cubicBezTo>
                  <a:pt x="6952433" y="1262392"/>
                  <a:pt x="6950813" y="1265416"/>
                  <a:pt x="6950651" y="1269411"/>
                </a:cubicBezTo>
                <a:lnTo>
                  <a:pt x="6937693" y="1287552"/>
                </a:lnTo>
                <a:lnTo>
                  <a:pt x="6935102" y="1300510"/>
                </a:lnTo>
                <a:cubicBezTo>
                  <a:pt x="6934994" y="1300726"/>
                  <a:pt x="6935210" y="1301590"/>
                  <a:pt x="6935750" y="1303101"/>
                </a:cubicBezTo>
                <a:cubicBezTo>
                  <a:pt x="6936290" y="1304613"/>
                  <a:pt x="6937802" y="1305477"/>
                  <a:pt x="6940285" y="1305693"/>
                </a:cubicBezTo>
                <a:cubicBezTo>
                  <a:pt x="6942769" y="1304829"/>
                  <a:pt x="6944928" y="1301374"/>
                  <a:pt x="6946764" y="1295327"/>
                </a:cubicBezTo>
                <a:cubicBezTo>
                  <a:pt x="6948600" y="1289280"/>
                  <a:pt x="6950759" y="1285825"/>
                  <a:pt x="6953243" y="1284960"/>
                </a:cubicBezTo>
                <a:cubicBezTo>
                  <a:pt x="6954431" y="1284906"/>
                  <a:pt x="6955295" y="1285015"/>
                  <a:pt x="6955835" y="1285285"/>
                </a:cubicBezTo>
                <a:cubicBezTo>
                  <a:pt x="6956374" y="1285554"/>
                  <a:pt x="6957238" y="1286311"/>
                  <a:pt x="6958426" y="1287552"/>
                </a:cubicBezTo>
                <a:cubicBezTo>
                  <a:pt x="6961450" y="1278428"/>
                  <a:pt x="6965121" y="1268817"/>
                  <a:pt x="6969440" y="1258721"/>
                </a:cubicBezTo>
                <a:cubicBezTo>
                  <a:pt x="6973759" y="1248624"/>
                  <a:pt x="6976135" y="1238366"/>
                  <a:pt x="6976567" y="1227946"/>
                </a:cubicBezTo>
                <a:close/>
                <a:moveTo>
                  <a:pt x="4143523" y="1222200"/>
                </a:moveTo>
                <a:cubicBezTo>
                  <a:pt x="4143254" y="1227646"/>
                  <a:pt x="4142174" y="1230256"/>
                  <a:pt x="4140283" y="1230032"/>
                </a:cubicBezTo>
                <a:cubicBezTo>
                  <a:pt x="4138394" y="1229807"/>
                  <a:pt x="4137313" y="1232957"/>
                  <a:pt x="4137044" y="1239483"/>
                </a:cubicBezTo>
                <a:lnTo>
                  <a:pt x="4137044" y="1252445"/>
                </a:lnTo>
                <a:cubicBezTo>
                  <a:pt x="4137089" y="1254200"/>
                  <a:pt x="4137539" y="1257710"/>
                  <a:pt x="4138394" y="1262976"/>
                </a:cubicBezTo>
                <a:cubicBezTo>
                  <a:pt x="4139249" y="1268242"/>
                  <a:pt x="4140238" y="1271213"/>
                  <a:pt x="4141364" y="1271888"/>
                </a:cubicBezTo>
                <a:cubicBezTo>
                  <a:pt x="4142399" y="1271662"/>
                  <a:pt x="4143029" y="1270492"/>
                  <a:pt x="4143254" y="1268377"/>
                </a:cubicBezTo>
                <a:cubicBezTo>
                  <a:pt x="4143478" y="1266262"/>
                  <a:pt x="4143570" y="1264552"/>
                  <a:pt x="4143523" y="1263246"/>
                </a:cubicBezTo>
                <a:cubicBezTo>
                  <a:pt x="4149914" y="1263201"/>
                  <a:pt x="4154416" y="1261671"/>
                  <a:pt x="4157026" y="1258656"/>
                </a:cubicBezTo>
                <a:cubicBezTo>
                  <a:pt x="4159637" y="1255640"/>
                  <a:pt x="4160897" y="1251410"/>
                  <a:pt x="4160806" y="1245964"/>
                </a:cubicBezTo>
                <a:cubicBezTo>
                  <a:pt x="4161211" y="1240248"/>
                  <a:pt x="4160942" y="1234937"/>
                  <a:pt x="4159997" y="1230032"/>
                </a:cubicBezTo>
                <a:cubicBezTo>
                  <a:pt x="4159051" y="1225126"/>
                  <a:pt x="4155001" y="1222515"/>
                  <a:pt x="4147844" y="1222200"/>
                </a:cubicBezTo>
                <a:close/>
                <a:moveTo>
                  <a:pt x="7090598" y="1220170"/>
                </a:moveTo>
                <a:lnTo>
                  <a:pt x="7090598" y="1222762"/>
                </a:lnTo>
                <a:cubicBezTo>
                  <a:pt x="7090489" y="1224220"/>
                  <a:pt x="7090705" y="1225840"/>
                  <a:pt x="7091245" y="1227622"/>
                </a:cubicBezTo>
                <a:cubicBezTo>
                  <a:pt x="7091785" y="1229403"/>
                  <a:pt x="7093297" y="1230375"/>
                  <a:pt x="7095781" y="1230537"/>
                </a:cubicBezTo>
                <a:cubicBezTo>
                  <a:pt x="7097940" y="1230105"/>
                  <a:pt x="7098804" y="1228377"/>
                  <a:pt x="7098372" y="1225354"/>
                </a:cubicBezTo>
                <a:lnTo>
                  <a:pt x="7098372" y="1222762"/>
                </a:lnTo>
                <a:cubicBezTo>
                  <a:pt x="7098210" y="1221520"/>
                  <a:pt x="7097238" y="1220765"/>
                  <a:pt x="7095457" y="1220494"/>
                </a:cubicBezTo>
                <a:cubicBezTo>
                  <a:pt x="7093675" y="1220225"/>
                  <a:pt x="7092055" y="1220117"/>
                  <a:pt x="7090598" y="1220170"/>
                </a:cubicBezTo>
                <a:close/>
                <a:moveTo>
                  <a:pt x="5603022" y="1220170"/>
                </a:moveTo>
                <a:cubicBezTo>
                  <a:pt x="5601402" y="1226434"/>
                  <a:pt x="5598810" y="1232049"/>
                  <a:pt x="5595247" y="1237016"/>
                </a:cubicBezTo>
                <a:cubicBezTo>
                  <a:pt x="5591684" y="1241983"/>
                  <a:pt x="5589092" y="1247598"/>
                  <a:pt x="5587472" y="1253862"/>
                </a:cubicBezTo>
                <a:cubicBezTo>
                  <a:pt x="5584665" y="1253753"/>
                  <a:pt x="5581857" y="1253969"/>
                  <a:pt x="5579050" y="1254509"/>
                </a:cubicBezTo>
                <a:cubicBezTo>
                  <a:pt x="5576242" y="1255049"/>
                  <a:pt x="5574730" y="1256561"/>
                  <a:pt x="5574514" y="1259045"/>
                </a:cubicBezTo>
                <a:cubicBezTo>
                  <a:pt x="5574676" y="1263202"/>
                  <a:pt x="5576296" y="1267197"/>
                  <a:pt x="5579374" y="1271031"/>
                </a:cubicBezTo>
                <a:cubicBezTo>
                  <a:pt x="5582451" y="1274864"/>
                  <a:pt x="5586015" y="1276916"/>
                  <a:pt x="5590064" y="1277186"/>
                </a:cubicBezTo>
                <a:cubicBezTo>
                  <a:pt x="5592331" y="1275350"/>
                  <a:pt x="5597515" y="1267359"/>
                  <a:pt x="5605614" y="1253214"/>
                </a:cubicBezTo>
                <a:cubicBezTo>
                  <a:pt x="5613712" y="1239067"/>
                  <a:pt x="5618895" y="1229781"/>
                  <a:pt x="5621163" y="1225354"/>
                </a:cubicBezTo>
                <a:close/>
                <a:moveTo>
                  <a:pt x="8778761" y="1211938"/>
                </a:moveTo>
                <a:cubicBezTo>
                  <a:pt x="8777635" y="1212028"/>
                  <a:pt x="8776645" y="1212388"/>
                  <a:pt x="8775790" y="1213019"/>
                </a:cubicBezTo>
                <a:cubicBezTo>
                  <a:pt x="8774935" y="1213649"/>
                  <a:pt x="8774485" y="1214009"/>
                  <a:pt x="8774440" y="1214098"/>
                </a:cubicBezTo>
                <a:cubicBezTo>
                  <a:pt x="8774485" y="1215314"/>
                  <a:pt x="8774935" y="1216664"/>
                  <a:pt x="8775790" y="1218149"/>
                </a:cubicBezTo>
                <a:cubicBezTo>
                  <a:pt x="8776645" y="1219634"/>
                  <a:pt x="8777635" y="1220445"/>
                  <a:pt x="8778761" y="1220580"/>
                </a:cubicBezTo>
                <a:cubicBezTo>
                  <a:pt x="8780561" y="1220220"/>
                  <a:pt x="8781281" y="1218780"/>
                  <a:pt x="8780921" y="1216259"/>
                </a:cubicBezTo>
                <a:cubicBezTo>
                  <a:pt x="8781281" y="1213738"/>
                  <a:pt x="8780561" y="1212299"/>
                  <a:pt x="8778761" y="1211938"/>
                </a:cubicBezTo>
                <a:close/>
                <a:moveTo>
                  <a:pt x="4750572" y="1202758"/>
                </a:moveTo>
                <a:cubicBezTo>
                  <a:pt x="4750617" y="1204063"/>
                  <a:pt x="4751067" y="1205773"/>
                  <a:pt x="4751922" y="1207888"/>
                </a:cubicBezTo>
                <a:cubicBezTo>
                  <a:pt x="4752778" y="1210003"/>
                  <a:pt x="4753769" y="1211173"/>
                  <a:pt x="4754893" y="1211399"/>
                </a:cubicBezTo>
                <a:cubicBezTo>
                  <a:pt x="4756963" y="1211263"/>
                  <a:pt x="4758223" y="1210454"/>
                  <a:pt x="4758673" y="1208969"/>
                </a:cubicBezTo>
                <a:cubicBezTo>
                  <a:pt x="4759123" y="1207483"/>
                  <a:pt x="4759304" y="1206133"/>
                  <a:pt x="4759214" y="1204918"/>
                </a:cubicBezTo>
                <a:close/>
                <a:moveTo>
                  <a:pt x="5626346" y="1202030"/>
                </a:moveTo>
                <a:cubicBezTo>
                  <a:pt x="5627642" y="1203595"/>
                  <a:pt x="5628938" y="1205647"/>
                  <a:pt x="5630234" y="1208185"/>
                </a:cubicBezTo>
                <a:cubicBezTo>
                  <a:pt x="5631529" y="1210722"/>
                  <a:pt x="5632825" y="1212126"/>
                  <a:pt x="5634121" y="1212396"/>
                </a:cubicBezTo>
                <a:cubicBezTo>
                  <a:pt x="5636280" y="1211964"/>
                  <a:pt x="5637144" y="1210236"/>
                  <a:pt x="5636713" y="1207213"/>
                </a:cubicBezTo>
                <a:cubicBezTo>
                  <a:pt x="5636604" y="1204729"/>
                  <a:pt x="5635525" y="1203217"/>
                  <a:pt x="5633473" y="1202677"/>
                </a:cubicBezTo>
                <a:cubicBezTo>
                  <a:pt x="5631421" y="1202137"/>
                  <a:pt x="5629046" y="1201921"/>
                  <a:pt x="5626346" y="1202030"/>
                </a:cubicBezTo>
                <a:close/>
                <a:moveTo>
                  <a:pt x="8742035" y="1196816"/>
                </a:moveTo>
                <a:lnTo>
                  <a:pt x="8742035" y="1218419"/>
                </a:lnTo>
                <a:lnTo>
                  <a:pt x="8748516" y="1227061"/>
                </a:lnTo>
                <a:lnTo>
                  <a:pt x="8748516" y="1211938"/>
                </a:lnTo>
                <a:close/>
                <a:moveTo>
                  <a:pt x="8780921" y="1188175"/>
                </a:moveTo>
                <a:cubicBezTo>
                  <a:pt x="8780966" y="1189480"/>
                  <a:pt x="8781416" y="1191190"/>
                  <a:pt x="8782271" y="1193306"/>
                </a:cubicBezTo>
                <a:cubicBezTo>
                  <a:pt x="8783126" y="1195421"/>
                  <a:pt x="8784116" y="1196591"/>
                  <a:pt x="8785241" y="1196816"/>
                </a:cubicBezTo>
                <a:cubicBezTo>
                  <a:pt x="8787312" y="1196681"/>
                  <a:pt x="8788572" y="1195871"/>
                  <a:pt x="8789022" y="1194386"/>
                </a:cubicBezTo>
                <a:cubicBezTo>
                  <a:pt x="8789472" y="1192901"/>
                  <a:pt x="8789652" y="1191550"/>
                  <a:pt x="8789562" y="1190335"/>
                </a:cubicBezTo>
                <a:close/>
                <a:moveTo>
                  <a:pt x="7142429" y="1186480"/>
                </a:moveTo>
                <a:cubicBezTo>
                  <a:pt x="7141080" y="1186912"/>
                  <a:pt x="7139892" y="1188640"/>
                  <a:pt x="7138866" y="1191663"/>
                </a:cubicBezTo>
                <a:cubicBezTo>
                  <a:pt x="7137840" y="1194687"/>
                  <a:pt x="7137300" y="1196414"/>
                  <a:pt x="7137246" y="1196846"/>
                </a:cubicBezTo>
                <a:cubicBezTo>
                  <a:pt x="7127042" y="1196037"/>
                  <a:pt x="7119591" y="1202839"/>
                  <a:pt x="7114894" y="1217255"/>
                </a:cubicBezTo>
                <a:cubicBezTo>
                  <a:pt x="7110196" y="1231671"/>
                  <a:pt x="7107281" y="1243009"/>
                  <a:pt x="7106147" y="1251270"/>
                </a:cubicBezTo>
                <a:lnTo>
                  <a:pt x="7072456" y="1266819"/>
                </a:lnTo>
                <a:cubicBezTo>
                  <a:pt x="7077963" y="1271571"/>
                  <a:pt x="7074724" y="1280857"/>
                  <a:pt x="7062738" y="1294679"/>
                </a:cubicBezTo>
                <a:cubicBezTo>
                  <a:pt x="7050752" y="1308501"/>
                  <a:pt x="7043625" y="1321675"/>
                  <a:pt x="7041357" y="1334201"/>
                </a:cubicBezTo>
                <a:cubicBezTo>
                  <a:pt x="7041303" y="1334741"/>
                  <a:pt x="7041411" y="1336900"/>
                  <a:pt x="7041681" y="1340680"/>
                </a:cubicBezTo>
                <a:cubicBezTo>
                  <a:pt x="7041951" y="1344459"/>
                  <a:pt x="7042707" y="1346619"/>
                  <a:pt x="7043949" y="1347159"/>
                </a:cubicBezTo>
                <a:cubicBezTo>
                  <a:pt x="7045299" y="1346997"/>
                  <a:pt x="7046487" y="1346025"/>
                  <a:pt x="7047512" y="1344243"/>
                </a:cubicBezTo>
                <a:cubicBezTo>
                  <a:pt x="7048538" y="1342461"/>
                  <a:pt x="7049078" y="1340842"/>
                  <a:pt x="7049132" y="1339384"/>
                </a:cubicBezTo>
                <a:cubicBezTo>
                  <a:pt x="7052318" y="1330691"/>
                  <a:pt x="7056961" y="1323457"/>
                  <a:pt x="7063061" y="1317679"/>
                </a:cubicBezTo>
                <a:cubicBezTo>
                  <a:pt x="7069163" y="1311902"/>
                  <a:pt x="7073158" y="1305315"/>
                  <a:pt x="7075048" y="1297918"/>
                </a:cubicBezTo>
                <a:cubicBezTo>
                  <a:pt x="7078989" y="1297487"/>
                  <a:pt x="7082121" y="1295111"/>
                  <a:pt x="7084443" y="1290792"/>
                </a:cubicBezTo>
                <a:cubicBezTo>
                  <a:pt x="7086764" y="1286473"/>
                  <a:pt x="7087952" y="1282801"/>
                  <a:pt x="7088006" y="1279777"/>
                </a:cubicBezTo>
                <a:cubicBezTo>
                  <a:pt x="7093135" y="1277078"/>
                  <a:pt x="7097130" y="1273406"/>
                  <a:pt x="7099992" y="1268763"/>
                </a:cubicBezTo>
                <a:cubicBezTo>
                  <a:pt x="7102854" y="1264120"/>
                  <a:pt x="7104905" y="1259152"/>
                  <a:pt x="7106147" y="1253862"/>
                </a:cubicBezTo>
                <a:lnTo>
                  <a:pt x="7116513" y="1243495"/>
                </a:lnTo>
                <a:cubicBezTo>
                  <a:pt x="7116459" y="1240579"/>
                  <a:pt x="7117215" y="1237340"/>
                  <a:pt x="7118781" y="1233777"/>
                </a:cubicBezTo>
                <a:cubicBezTo>
                  <a:pt x="7120347" y="1230213"/>
                  <a:pt x="7123046" y="1228269"/>
                  <a:pt x="7126880" y="1227946"/>
                </a:cubicBezTo>
                <a:lnTo>
                  <a:pt x="7129471" y="1227946"/>
                </a:lnTo>
                <a:cubicBezTo>
                  <a:pt x="7130335" y="1223356"/>
                  <a:pt x="7131199" y="1217633"/>
                  <a:pt x="7132063" y="1210776"/>
                </a:cubicBezTo>
                <a:cubicBezTo>
                  <a:pt x="7132927" y="1203919"/>
                  <a:pt x="7136382" y="1200140"/>
                  <a:pt x="7142429" y="1199438"/>
                </a:cubicBezTo>
                <a:lnTo>
                  <a:pt x="7145021" y="1199438"/>
                </a:lnTo>
                <a:cubicBezTo>
                  <a:pt x="7144913" y="1197764"/>
                  <a:pt x="7144481" y="1195281"/>
                  <a:pt x="7143725" y="1191987"/>
                </a:cubicBezTo>
                <a:cubicBezTo>
                  <a:pt x="7142969" y="1188693"/>
                  <a:pt x="7142537" y="1186858"/>
                  <a:pt x="7142429" y="1186480"/>
                </a:cubicBezTo>
                <a:close/>
                <a:moveTo>
                  <a:pt x="1793385" y="1183876"/>
                </a:moveTo>
                <a:cubicBezTo>
                  <a:pt x="1790577" y="1186413"/>
                  <a:pt x="1787770" y="1189113"/>
                  <a:pt x="1784963" y="1191975"/>
                </a:cubicBezTo>
                <a:cubicBezTo>
                  <a:pt x="1782155" y="1194836"/>
                  <a:pt x="1780644" y="1198184"/>
                  <a:pt x="1780427" y="1202017"/>
                </a:cubicBezTo>
                <a:cubicBezTo>
                  <a:pt x="1782101" y="1207470"/>
                  <a:pt x="1788472" y="1210170"/>
                  <a:pt x="1799540" y="1210116"/>
                </a:cubicBezTo>
                <a:cubicBezTo>
                  <a:pt x="1810609" y="1210062"/>
                  <a:pt x="1816332" y="1213409"/>
                  <a:pt x="1816710" y="1220158"/>
                </a:cubicBezTo>
                <a:lnTo>
                  <a:pt x="1842625" y="1227933"/>
                </a:lnTo>
                <a:cubicBezTo>
                  <a:pt x="1844029" y="1234574"/>
                  <a:pt x="1847053" y="1240081"/>
                  <a:pt x="1851696" y="1244454"/>
                </a:cubicBezTo>
                <a:cubicBezTo>
                  <a:pt x="1856339" y="1248828"/>
                  <a:pt x="1861956" y="1251096"/>
                  <a:pt x="1868541" y="1251258"/>
                </a:cubicBezTo>
                <a:cubicBezTo>
                  <a:pt x="1871565" y="1251689"/>
                  <a:pt x="1873293" y="1250826"/>
                  <a:pt x="1873725" y="1248666"/>
                </a:cubicBezTo>
                <a:cubicBezTo>
                  <a:pt x="1872915" y="1242997"/>
                  <a:pt x="1868703" y="1236194"/>
                  <a:pt x="1861091" y="1228257"/>
                </a:cubicBezTo>
                <a:cubicBezTo>
                  <a:pt x="1853478" y="1220320"/>
                  <a:pt x="1847323" y="1214165"/>
                  <a:pt x="1842625" y="1209792"/>
                </a:cubicBezTo>
                <a:cubicBezTo>
                  <a:pt x="1833447" y="1209360"/>
                  <a:pt x="1824592" y="1206336"/>
                  <a:pt x="1816062" y="1200721"/>
                </a:cubicBezTo>
                <a:cubicBezTo>
                  <a:pt x="1807531" y="1195106"/>
                  <a:pt x="1799972" y="1189491"/>
                  <a:pt x="1793385" y="1183876"/>
                </a:cubicBezTo>
                <a:close/>
                <a:moveTo>
                  <a:pt x="1705272" y="1170918"/>
                </a:moveTo>
                <a:cubicBezTo>
                  <a:pt x="1705217" y="1171026"/>
                  <a:pt x="1704678" y="1171458"/>
                  <a:pt x="1703651" y="1172214"/>
                </a:cubicBezTo>
                <a:cubicBezTo>
                  <a:pt x="1702625" y="1172970"/>
                  <a:pt x="1701437" y="1173401"/>
                  <a:pt x="1700088" y="1173509"/>
                </a:cubicBezTo>
                <a:lnTo>
                  <a:pt x="1700088" y="1176101"/>
                </a:lnTo>
                <a:cubicBezTo>
                  <a:pt x="1699980" y="1177559"/>
                  <a:pt x="1700196" y="1179178"/>
                  <a:pt x="1700735" y="1180960"/>
                </a:cubicBezTo>
                <a:cubicBezTo>
                  <a:pt x="1701275" y="1182742"/>
                  <a:pt x="1702787" y="1183714"/>
                  <a:pt x="1705272" y="1183876"/>
                </a:cubicBezTo>
                <a:cubicBezTo>
                  <a:pt x="1706621" y="1183714"/>
                  <a:pt x="1707808" y="1182742"/>
                  <a:pt x="1708834" y="1180960"/>
                </a:cubicBezTo>
                <a:cubicBezTo>
                  <a:pt x="1709860" y="1179178"/>
                  <a:pt x="1710400" y="1177559"/>
                  <a:pt x="1710454" y="1176101"/>
                </a:cubicBezTo>
                <a:cubicBezTo>
                  <a:pt x="1710562" y="1174751"/>
                  <a:pt x="1710346" y="1173563"/>
                  <a:pt x="1709806" y="1172538"/>
                </a:cubicBezTo>
                <a:cubicBezTo>
                  <a:pt x="1709266" y="1171512"/>
                  <a:pt x="1707754" y="1170972"/>
                  <a:pt x="1705272" y="1170918"/>
                </a:cubicBezTo>
                <a:close/>
                <a:moveTo>
                  <a:pt x="8802524" y="1162251"/>
                </a:moveTo>
                <a:cubicBezTo>
                  <a:pt x="8801534" y="1162341"/>
                  <a:pt x="8800814" y="1162701"/>
                  <a:pt x="8800364" y="1163331"/>
                </a:cubicBezTo>
                <a:cubicBezTo>
                  <a:pt x="8799914" y="1163961"/>
                  <a:pt x="8799193" y="1164321"/>
                  <a:pt x="8798204" y="1164412"/>
                </a:cubicBezTo>
                <a:cubicBezTo>
                  <a:pt x="8798248" y="1165717"/>
                  <a:pt x="8798698" y="1167427"/>
                  <a:pt x="8799553" y="1169542"/>
                </a:cubicBezTo>
                <a:cubicBezTo>
                  <a:pt x="8800409" y="1171657"/>
                  <a:pt x="8801399" y="1172828"/>
                  <a:pt x="8802524" y="1173053"/>
                </a:cubicBezTo>
                <a:cubicBezTo>
                  <a:pt x="8804594" y="1172917"/>
                  <a:pt x="8805854" y="1172107"/>
                  <a:pt x="8806305" y="1170622"/>
                </a:cubicBezTo>
                <a:cubicBezTo>
                  <a:pt x="8806755" y="1169137"/>
                  <a:pt x="8806934" y="1167787"/>
                  <a:pt x="8806845" y="1166572"/>
                </a:cubicBezTo>
                <a:cubicBezTo>
                  <a:pt x="8806484" y="1164052"/>
                  <a:pt x="8805044" y="1162611"/>
                  <a:pt x="8802524" y="1162251"/>
                </a:cubicBezTo>
                <a:close/>
                <a:moveTo>
                  <a:pt x="4811062" y="1161711"/>
                </a:moveTo>
                <a:lnTo>
                  <a:pt x="4804580" y="1168192"/>
                </a:lnTo>
                <a:cubicBezTo>
                  <a:pt x="4796029" y="1168822"/>
                  <a:pt x="4789908" y="1172963"/>
                  <a:pt x="4786218" y="1180614"/>
                </a:cubicBezTo>
                <a:cubicBezTo>
                  <a:pt x="4782528" y="1188266"/>
                  <a:pt x="4780728" y="1195646"/>
                  <a:pt x="4780816" y="1202758"/>
                </a:cubicBezTo>
                <a:lnTo>
                  <a:pt x="4767856" y="1220040"/>
                </a:lnTo>
                <a:cubicBezTo>
                  <a:pt x="4767856" y="1223416"/>
                  <a:pt x="4766776" y="1226386"/>
                  <a:pt x="4764614" y="1228951"/>
                </a:cubicBezTo>
                <a:cubicBezTo>
                  <a:pt x="4762455" y="1231517"/>
                  <a:pt x="4759214" y="1232867"/>
                  <a:pt x="4754893" y="1233002"/>
                </a:cubicBezTo>
                <a:lnTo>
                  <a:pt x="4750572" y="1233002"/>
                </a:lnTo>
                <a:cubicBezTo>
                  <a:pt x="4749133" y="1240698"/>
                  <a:pt x="4743371" y="1249609"/>
                  <a:pt x="4733291" y="1259736"/>
                </a:cubicBezTo>
                <a:cubicBezTo>
                  <a:pt x="4723208" y="1269862"/>
                  <a:pt x="4717448" y="1280394"/>
                  <a:pt x="4716007" y="1291331"/>
                </a:cubicBezTo>
                <a:cubicBezTo>
                  <a:pt x="4711686" y="1298171"/>
                  <a:pt x="4709526" y="1306093"/>
                  <a:pt x="4709526" y="1315094"/>
                </a:cubicBezTo>
                <a:cubicBezTo>
                  <a:pt x="4707277" y="1315094"/>
                  <a:pt x="4705296" y="1315634"/>
                  <a:pt x="4703585" y="1316714"/>
                </a:cubicBezTo>
                <a:cubicBezTo>
                  <a:pt x="4701875" y="1317794"/>
                  <a:pt x="4700975" y="1319414"/>
                  <a:pt x="4700886" y="1321575"/>
                </a:cubicBezTo>
                <a:cubicBezTo>
                  <a:pt x="4701246" y="1326256"/>
                  <a:pt x="4702685" y="1329856"/>
                  <a:pt x="4705207" y="1332377"/>
                </a:cubicBezTo>
                <a:lnTo>
                  <a:pt x="4709526" y="1356140"/>
                </a:lnTo>
                <a:cubicBezTo>
                  <a:pt x="4718077" y="1356545"/>
                  <a:pt x="4724199" y="1355734"/>
                  <a:pt x="4727889" y="1353710"/>
                </a:cubicBezTo>
                <a:cubicBezTo>
                  <a:pt x="4731580" y="1351684"/>
                  <a:pt x="4733381" y="1346013"/>
                  <a:pt x="4733291" y="1336697"/>
                </a:cubicBezTo>
                <a:cubicBezTo>
                  <a:pt x="4734370" y="1321575"/>
                  <a:pt x="4738691" y="1310773"/>
                  <a:pt x="4746253" y="1304292"/>
                </a:cubicBezTo>
                <a:cubicBezTo>
                  <a:pt x="4753814" y="1297811"/>
                  <a:pt x="4758134" y="1289170"/>
                  <a:pt x="4759214" y="1278368"/>
                </a:cubicBezTo>
                <a:cubicBezTo>
                  <a:pt x="4762410" y="1276073"/>
                  <a:pt x="4764659" y="1273103"/>
                  <a:pt x="4765966" y="1269457"/>
                </a:cubicBezTo>
                <a:cubicBezTo>
                  <a:pt x="4767270" y="1265812"/>
                  <a:pt x="4767901" y="1262301"/>
                  <a:pt x="4767856" y="1258926"/>
                </a:cubicBezTo>
                <a:lnTo>
                  <a:pt x="4785137" y="1243803"/>
                </a:lnTo>
                <a:cubicBezTo>
                  <a:pt x="4786578" y="1235882"/>
                  <a:pt x="4792339" y="1229041"/>
                  <a:pt x="4802420" y="1223281"/>
                </a:cubicBezTo>
                <a:cubicBezTo>
                  <a:pt x="4812502" y="1217520"/>
                  <a:pt x="4818262" y="1208518"/>
                  <a:pt x="4819703" y="1196276"/>
                </a:cubicBezTo>
                <a:cubicBezTo>
                  <a:pt x="4815292" y="1194026"/>
                  <a:pt x="4811691" y="1190966"/>
                  <a:pt x="4808902" y="1187095"/>
                </a:cubicBezTo>
                <a:cubicBezTo>
                  <a:pt x="4806110" y="1183225"/>
                  <a:pt x="4804671" y="1179084"/>
                  <a:pt x="4804580" y="1174674"/>
                </a:cubicBezTo>
                <a:cubicBezTo>
                  <a:pt x="4804850" y="1170893"/>
                  <a:pt x="4805931" y="1168732"/>
                  <a:pt x="4807822" y="1168192"/>
                </a:cubicBezTo>
                <a:cubicBezTo>
                  <a:pt x="4809711" y="1167652"/>
                  <a:pt x="4810792" y="1165492"/>
                  <a:pt x="4811062" y="1161711"/>
                </a:cubicBezTo>
                <a:close/>
                <a:moveTo>
                  <a:pt x="1681947" y="1160551"/>
                </a:moveTo>
                <a:lnTo>
                  <a:pt x="1681947" y="1165735"/>
                </a:lnTo>
                <a:cubicBezTo>
                  <a:pt x="1681514" y="1168758"/>
                  <a:pt x="1682378" y="1170486"/>
                  <a:pt x="1684538" y="1170918"/>
                </a:cubicBezTo>
                <a:cubicBezTo>
                  <a:pt x="1687022" y="1170756"/>
                  <a:pt x="1688533" y="1169784"/>
                  <a:pt x="1689074" y="1168002"/>
                </a:cubicBezTo>
                <a:cubicBezTo>
                  <a:pt x="1689613" y="1166221"/>
                  <a:pt x="1689829" y="1164601"/>
                  <a:pt x="1689721" y="1163143"/>
                </a:cubicBezTo>
                <a:close/>
                <a:moveTo>
                  <a:pt x="4906116" y="1144429"/>
                </a:moveTo>
                <a:cubicBezTo>
                  <a:pt x="4906161" y="1145734"/>
                  <a:pt x="4906611" y="1147444"/>
                  <a:pt x="4907466" y="1149560"/>
                </a:cubicBezTo>
                <a:cubicBezTo>
                  <a:pt x="4908321" y="1151675"/>
                  <a:pt x="4909311" y="1152845"/>
                  <a:pt x="4910437" y="1153070"/>
                </a:cubicBezTo>
                <a:cubicBezTo>
                  <a:pt x="4912507" y="1152935"/>
                  <a:pt x="4913767" y="1152125"/>
                  <a:pt x="4914217" y="1150640"/>
                </a:cubicBezTo>
                <a:cubicBezTo>
                  <a:pt x="4914667" y="1149155"/>
                  <a:pt x="4914846" y="1147804"/>
                  <a:pt x="4914756" y="1146589"/>
                </a:cubicBezTo>
                <a:close/>
                <a:moveTo>
                  <a:pt x="3480307" y="1129307"/>
                </a:moveTo>
                <a:cubicBezTo>
                  <a:pt x="3474052" y="1138713"/>
                  <a:pt x="3468741" y="1155006"/>
                  <a:pt x="3464374" y="1178184"/>
                </a:cubicBezTo>
                <a:cubicBezTo>
                  <a:pt x="3460008" y="1201362"/>
                  <a:pt x="3455239" y="1220355"/>
                  <a:pt x="3450063" y="1235162"/>
                </a:cubicBezTo>
                <a:cubicBezTo>
                  <a:pt x="3449837" y="1238988"/>
                  <a:pt x="3450287" y="1243758"/>
                  <a:pt x="3451412" y="1249474"/>
                </a:cubicBezTo>
                <a:cubicBezTo>
                  <a:pt x="3452538" y="1255190"/>
                  <a:pt x="3455689" y="1258340"/>
                  <a:pt x="3460863" y="1258926"/>
                </a:cubicBezTo>
                <a:lnTo>
                  <a:pt x="3456543" y="1278368"/>
                </a:lnTo>
                <a:cubicBezTo>
                  <a:pt x="3457714" y="1279674"/>
                  <a:pt x="3459153" y="1281384"/>
                  <a:pt x="3460863" y="1283499"/>
                </a:cubicBezTo>
                <a:cubicBezTo>
                  <a:pt x="3462574" y="1285615"/>
                  <a:pt x="3464015" y="1286785"/>
                  <a:pt x="3465184" y="1287009"/>
                </a:cubicBezTo>
                <a:cubicBezTo>
                  <a:pt x="3467254" y="1286875"/>
                  <a:pt x="3468516" y="1286064"/>
                  <a:pt x="3468964" y="1284579"/>
                </a:cubicBezTo>
                <a:cubicBezTo>
                  <a:pt x="3469415" y="1283094"/>
                  <a:pt x="3469596" y="1281744"/>
                  <a:pt x="3469505" y="1280529"/>
                </a:cubicBezTo>
                <a:cubicBezTo>
                  <a:pt x="3470136" y="1265317"/>
                  <a:pt x="3473736" y="1243353"/>
                  <a:pt x="3480307" y="1214639"/>
                </a:cubicBezTo>
                <a:cubicBezTo>
                  <a:pt x="3486879" y="1185925"/>
                  <a:pt x="3492639" y="1163962"/>
                  <a:pt x="3497590" y="1148749"/>
                </a:cubicBezTo>
                <a:cubicBezTo>
                  <a:pt x="3498805" y="1148795"/>
                  <a:pt x="3500154" y="1148704"/>
                  <a:pt x="3501640" y="1148480"/>
                </a:cubicBezTo>
                <a:cubicBezTo>
                  <a:pt x="3503126" y="1148255"/>
                  <a:pt x="3503936" y="1147624"/>
                  <a:pt x="3504070" y="1146589"/>
                </a:cubicBezTo>
                <a:cubicBezTo>
                  <a:pt x="3503350" y="1144114"/>
                  <a:pt x="3499930" y="1140964"/>
                  <a:pt x="3493808" y="1137138"/>
                </a:cubicBezTo>
                <a:cubicBezTo>
                  <a:pt x="3487689" y="1133312"/>
                  <a:pt x="3483187" y="1130702"/>
                  <a:pt x="3480307" y="1129307"/>
                </a:cubicBezTo>
                <a:close/>
                <a:moveTo>
                  <a:pt x="1676763" y="1126861"/>
                </a:moveTo>
                <a:cubicBezTo>
                  <a:pt x="1676655" y="1128426"/>
                  <a:pt x="1676871" y="1130478"/>
                  <a:pt x="1677411" y="1133016"/>
                </a:cubicBezTo>
                <a:cubicBezTo>
                  <a:pt x="1677951" y="1135553"/>
                  <a:pt x="1679463" y="1136957"/>
                  <a:pt x="1681947" y="1137227"/>
                </a:cubicBezTo>
                <a:cubicBezTo>
                  <a:pt x="1684106" y="1136795"/>
                  <a:pt x="1684970" y="1135067"/>
                  <a:pt x="1684538" y="1132044"/>
                </a:cubicBezTo>
                <a:close/>
                <a:moveTo>
                  <a:pt x="3409017" y="1122826"/>
                </a:moveTo>
                <a:lnTo>
                  <a:pt x="3409017" y="1146589"/>
                </a:lnTo>
                <a:cubicBezTo>
                  <a:pt x="3405821" y="1145824"/>
                  <a:pt x="3403570" y="1146814"/>
                  <a:pt x="3402265" y="1149560"/>
                </a:cubicBezTo>
                <a:cubicBezTo>
                  <a:pt x="3400960" y="1152305"/>
                  <a:pt x="3400331" y="1154915"/>
                  <a:pt x="3400376" y="1157391"/>
                </a:cubicBezTo>
                <a:lnTo>
                  <a:pt x="3400376" y="1176834"/>
                </a:lnTo>
                <a:lnTo>
                  <a:pt x="3417657" y="1183315"/>
                </a:lnTo>
                <a:cubicBezTo>
                  <a:pt x="3418017" y="1177103"/>
                  <a:pt x="3419458" y="1171703"/>
                  <a:pt x="3421978" y="1167112"/>
                </a:cubicBezTo>
                <a:cubicBezTo>
                  <a:pt x="3424498" y="1162521"/>
                  <a:pt x="3425939" y="1157121"/>
                  <a:pt x="3426299" y="1150910"/>
                </a:cubicBezTo>
                <a:lnTo>
                  <a:pt x="3424138" y="1129307"/>
                </a:lnTo>
                <a:close/>
                <a:moveTo>
                  <a:pt x="1663805" y="1116494"/>
                </a:moveTo>
                <a:cubicBezTo>
                  <a:pt x="1663697" y="1117790"/>
                  <a:pt x="1663265" y="1119086"/>
                  <a:pt x="1662510" y="1120382"/>
                </a:cubicBezTo>
                <a:cubicBezTo>
                  <a:pt x="1661753" y="1121677"/>
                  <a:pt x="1661322" y="1122974"/>
                  <a:pt x="1661214" y="1124269"/>
                </a:cubicBezTo>
                <a:lnTo>
                  <a:pt x="1663805" y="1126861"/>
                </a:lnTo>
                <a:cubicBezTo>
                  <a:pt x="1666289" y="1126698"/>
                  <a:pt x="1667802" y="1125727"/>
                  <a:pt x="1668341" y="1123945"/>
                </a:cubicBezTo>
                <a:cubicBezTo>
                  <a:pt x="1668881" y="1122163"/>
                  <a:pt x="1669097" y="1120544"/>
                  <a:pt x="1668988" y="1119086"/>
                </a:cubicBezTo>
                <a:cubicBezTo>
                  <a:pt x="1669421" y="1116926"/>
                  <a:pt x="1668557" y="1116062"/>
                  <a:pt x="1666398" y="1116494"/>
                </a:cubicBezTo>
                <a:close/>
                <a:moveTo>
                  <a:pt x="3488949" y="1114185"/>
                </a:moveTo>
                <a:cubicBezTo>
                  <a:pt x="3488994" y="1115400"/>
                  <a:pt x="3489442" y="1116750"/>
                  <a:pt x="3490299" y="1118235"/>
                </a:cubicBezTo>
                <a:cubicBezTo>
                  <a:pt x="3491154" y="1119720"/>
                  <a:pt x="3492143" y="1120530"/>
                  <a:pt x="3493269" y="1120666"/>
                </a:cubicBezTo>
                <a:cubicBezTo>
                  <a:pt x="3494304" y="1120575"/>
                  <a:pt x="3494934" y="1120215"/>
                  <a:pt x="3495159" y="1119585"/>
                </a:cubicBezTo>
                <a:cubicBezTo>
                  <a:pt x="3495384" y="1118955"/>
                  <a:pt x="3495475" y="1118595"/>
                  <a:pt x="3495430" y="1118505"/>
                </a:cubicBezTo>
                <a:cubicBezTo>
                  <a:pt x="3495070" y="1115985"/>
                  <a:pt x="3493629" y="1114545"/>
                  <a:pt x="3491109" y="1114185"/>
                </a:cubicBezTo>
                <a:close/>
                <a:moveTo>
                  <a:pt x="1650848" y="1106128"/>
                </a:moveTo>
                <a:lnTo>
                  <a:pt x="1643073" y="1108720"/>
                </a:lnTo>
                <a:lnTo>
                  <a:pt x="1643073" y="1111311"/>
                </a:lnTo>
                <a:cubicBezTo>
                  <a:pt x="1642965" y="1112769"/>
                  <a:pt x="1643181" y="1114389"/>
                  <a:pt x="1643720" y="1116170"/>
                </a:cubicBezTo>
                <a:cubicBezTo>
                  <a:pt x="1644260" y="1117952"/>
                  <a:pt x="1645773" y="1118924"/>
                  <a:pt x="1648256" y="1119086"/>
                </a:cubicBezTo>
                <a:cubicBezTo>
                  <a:pt x="1649606" y="1118978"/>
                  <a:pt x="1650794" y="1117898"/>
                  <a:pt x="1651819" y="1115846"/>
                </a:cubicBezTo>
                <a:cubicBezTo>
                  <a:pt x="1652845" y="1113795"/>
                  <a:pt x="1653386" y="1111419"/>
                  <a:pt x="1653439" y="1108720"/>
                </a:cubicBezTo>
                <a:cubicBezTo>
                  <a:pt x="1653493" y="1108611"/>
                  <a:pt x="1653386" y="1108180"/>
                  <a:pt x="1653115" y="1107423"/>
                </a:cubicBezTo>
                <a:cubicBezTo>
                  <a:pt x="1652845" y="1106668"/>
                  <a:pt x="1652089" y="1106236"/>
                  <a:pt x="1650848" y="1106128"/>
                </a:cubicBezTo>
                <a:close/>
                <a:moveTo>
                  <a:pt x="4882352" y="1105543"/>
                </a:moveTo>
                <a:cubicBezTo>
                  <a:pt x="4873710" y="1106353"/>
                  <a:pt x="4867231" y="1111214"/>
                  <a:pt x="4862910" y="1120125"/>
                </a:cubicBezTo>
                <a:cubicBezTo>
                  <a:pt x="4858589" y="1129037"/>
                  <a:pt x="4856429" y="1137138"/>
                  <a:pt x="4856429" y="1144429"/>
                </a:cubicBezTo>
                <a:cubicBezTo>
                  <a:pt x="4856069" y="1144384"/>
                  <a:pt x="4854628" y="1144474"/>
                  <a:pt x="4852108" y="1144699"/>
                </a:cubicBezTo>
                <a:cubicBezTo>
                  <a:pt x="4849587" y="1144924"/>
                  <a:pt x="4848147" y="1145554"/>
                  <a:pt x="4847787" y="1146589"/>
                </a:cubicBezTo>
                <a:cubicBezTo>
                  <a:pt x="4848011" y="1147804"/>
                  <a:pt x="4849183" y="1149155"/>
                  <a:pt x="4851298" y="1150640"/>
                </a:cubicBezTo>
                <a:cubicBezTo>
                  <a:pt x="4853413" y="1152125"/>
                  <a:pt x="4855123" y="1152935"/>
                  <a:pt x="4856429" y="1153070"/>
                </a:cubicBezTo>
                <a:cubicBezTo>
                  <a:pt x="4855933" y="1163422"/>
                  <a:pt x="4852603" y="1175124"/>
                  <a:pt x="4846436" y="1188175"/>
                </a:cubicBezTo>
                <a:cubicBezTo>
                  <a:pt x="4840271" y="1201227"/>
                  <a:pt x="4834241" y="1211849"/>
                  <a:pt x="4828343" y="1220040"/>
                </a:cubicBezTo>
                <a:lnTo>
                  <a:pt x="4811062" y="1228681"/>
                </a:lnTo>
                <a:cubicBezTo>
                  <a:pt x="4811062" y="1230256"/>
                  <a:pt x="4811602" y="1233047"/>
                  <a:pt x="4812681" y="1237053"/>
                </a:cubicBezTo>
                <a:cubicBezTo>
                  <a:pt x="4813762" y="1241058"/>
                  <a:pt x="4815383" y="1243308"/>
                  <a:pt x="4817543" y="1243803"/>
                </a:cubicBezTo>
                <a:cubicBezTo>
                  <a:pt x="4818577" y="1243578"/>
                  <a:pt x="4819208" y="1242408"/>
                  <a:pt x="4819434" y="1240293"/>
                </a:cubicBezTo>
                <a:cubicBezTo>
                  <a:pt x="4819658" y="1238178"/>
                  <a:pt x="4819748" y="1236468"/>
                  <a:pt x="4819703" y="1235162"/>
                </a:cubicBezTo>
                <a:cubicBezTo>
                  <a:pt x="4831765" y="1221345"/>
                  <a:pt x="4843287" y="1207393"/>
                  <a:pt x="4854268" y="1193306"/>
                </a:cubicBezTo>
                <a:cubicBezTo>
                  <a:pt x="4865249" y="1179219"/>
                  <a:pt x="4874612" y="1163647"/>
                  <a:pt x="4882352" y="1146589"/>
                </a:cubicBezTo>
                <a:cubicBezTo>
                  <a:pt x="4885548" y="1147354"/>
                  <a:pt x="4887799" y="1146364"/>
                  <a:pt x="4889104" y="1143619"/>
                </a:cubicBezTo>
                <a:cubicBezTo>
                  <a:pt x="4890409" y="1140873"/>
                  <a:pt x="4891039" y="1138263"/>
                  <a:pt x="4890993" y="1135787"/>
                </a:cubicBezTo>
                <a:lnTo>
                  <a:pt x="4882352" y="1135787"/>
                </a:lnTo>
                <a:lnTo>
                  <a:pt x="4867231" y="1150910"/>
                </a:lnTo>
                <a:cubicBezTo>
                  <a:pt x="4868805" y="1143349"/>
                  <a:pt x="4871595" y="1135787"/>
                  <a:pt x="4875601" y="1128227"/>
                </a:cubicBezTo>
                <a:cubicBezTo>
                  <a:pt x="4879607" y="1120666"/>
                  <a:pt x="4881856" y="1113104"/>
                  <a:pt x="4882352" y="1105543"/>
                </a:cubicBezTo>
                <a:close/>
                <a:moveTo>
                  <a:pt x="7093189" y="1103549"/>
                </a:moveTo>
                <a:cubicBezTo>
                  <a:pt x="7091461" y="1109002"/>
                  <a:pt x="7090381" y="1114293"/>
                  <a:pt x="7089950" y="1119423"/>
                </a:cubicBezTo>
                <a:cubicBezTo>
                  <a:pt x="7089517" y="1124552"/>
                  <a:pt x="7092325" y="1127899"/>
                  <a:pt x="7098372" y="1129465"/>
                </a:cubicBezTo>
                <a:close/>
                <a:moveTo>
                  <a:pt x="4152165" y="1090421"/>
                </a:moveTo>
                <a:lnTo>
                  <a:pt x="4150004" y="1116345"/>
                </a:lnTo>
                <a:cubicBezTo>
                  <a:pt x="4149914" y="1120845"/>
                  <a:pt x="4150636" y="1124806"/>
                  <a:pt x="4152165" y="1128227"/>
                </a:cubicBezTo>
                <a:cubicBezTo>
                  <a:pt x="4153696" y="1131647"/>
                  <a:pt x="4156576" y="1133447"/>
                  <a:pt x="4160806" y="1133628"/>
                </a:cubicBezTo>
                <a:lnTo>
                  <a:pt x="4160806" y="1094742"/>
                </a:lnTo>
                <a:close/>
                <a:moveTo>
                  <a:pt x="5623754" y="1082816"/>
                </a:moveTo>
                <a:cubicBezTo>
                  <a:pt x="5627804" y="1082816"/>
                  <a:pt x="5631368" y="1084112"/>
                  <a:pt x="5634445" y="1086703"/>
                </a:cubicBezTo>
                <a:cubicBezTo>
                  <a:pt x="5637522" y="1089295"/>
                  <a:pt x="5639142" y="1093183"/>
                  <a:pt x="5639304" y="1098366"/>
                </a:cubicBezTo>
                <a:cubicBezTo>
                  <a:pt x="5638818" y="1106734"/>
                  <a:pt x="5636551" y="1112673"/>
                  <a:pt x="5632501" y="1116183"/>
                </a:cubicBezTo>
                <a:cubicBezTo>
                  <a:pt x="5628452" y="1119692"/>
                  <a:pt x="5625537" y="1124983"/>
                  <a:pt x="5623754" y="1132056"/>
                </a:cubicBezTo>
                <a:cubicBezTo>
                  <a:pt x="5623754" y="1140263"/>
                  <a:pt x="5621163" y="1147174"/>
                  <a:pt x="5615980" y="1152789"/>
                </a:cubicBezTo>
                <a:cubicBezTo>
                  <a:pt x="5613442" y="1152357"/>
                  <a:pt x="5610743" y="1150629"/>
                  <a:pt x="5607881" y="1147606"/>
                </a:cubicBezTo>
                <a:cubicBezTo>
                  <a:pt x="5605019" y="1144582"/>
                  <a:pt x="5601672" y="1142855"/>
                  <a:pt x="5597839" y="1142423"/>
                </a:cubicBezTo>
                <a:close/>
                <a:moveTo>
                  <a:pt x="7054315" y="1056900"/>
                </a:moveTo>
                <a:lnTo>
                  <a:pt x="7049132" y="1080224"/>
                </a:lnTo>
                <a:lnTo>
                  <a:pt x="7059498" y="1082816"/>
                </a:lnTo>
                <a:lnTo>
                  <a:pt x="7062090" y="1064675"/>
                </a:lnTo>
                <a:close/>
                <a:moveTo>
                  <a:pt x="1562733" y="1054296"/>
                </a:moveTo>
                <a:cubicBezTo>
                  <a:pt x="1557550" y="1056455"/>
                  <a:pt x="1554958" y="1059911"/>
                  <a:pt x="1554958" y="1064662"/>
                </a:cubicBezTo>
                <a:cubicBezTo>
                  <a:pt x="1556038" y="1075461"/>
                  <a:pt x="1562301" y="1084963"/>
                  <a:pt x="1573748" y="1093170"/>
                </a:cubicBezTo>
                <a:cubicBezTo>
                  <a:pt x="1585194" y="1101377"/>
                  <a:pt x="1595344" y="1105696"/>
                  <a:pt x="1604199" y="1106128"/>
                </a:cubicBezTo>
                <a:cubicBezTo>
                  <a:pt x="1608140" y="1106020"/>
                  <a:pt x="1611271" y="1104940"/>
                  <a:pt x="1613593" y="1102888"/>
                </a:cubicBezTo>
                <a:cubicBezTo>
                  <a:pt x="1615915" y="1100837"/>
                  <a:pt x="1617102" y="1098461"/>
                  <a:pt x="1617157" y="1095761"/>
                </a:cubicBezTo>
                <a:cubicBezTo>
                  <a:pt x="1617589" y="1095816"/>
                  <a:pt x="1619316" y="1095708"/>
                  <a:pt x="1622340" y="1095438"/>
                </a:cubicBezTo>
                <a:cubicBezTo>
                  <a:pt x="1625363" y="1095168"/>
                  <a:pt x="1627091" y="1094412"/>
                  <a:pt x="1627524" y="1093170"/>
                </a:cubicBezTo>
                <a:cubicBezTo>
                  <a:pt x="1627253" y="1091820"/>
                  <a:pt x="1625849" y="1090632"/>
                  <a:pt x="1623313" y="1089606"/>
                </a:cubicBezTo>
                <a:cubicBezTo>
                  <a:pt x="1620774" y="1088581"/>
                  <a:pt x="1618722" y="1088041"/>
                  <a:pt x="1617157" y="1087987"/>
                </a:cubicBezTo>
                <a:cubicBezTo>
                  <a:pt x="1615429" y="1094898"/>
                  <a:pt x="1612406" y="1096625"/>
                  <a:pt x="1608087" y="1093170"/>
                </a:cubicBezTo>
                <a:cubicBezTo>
                  <a:pt x="1603767" y="1089714"/>
                  <a:pt x="1600743" y="1086259"/>
                  <a:pt x="1599016" y="1082804"/>
                </a:cubicBezTo>
                <a:cubicBezTo>
                  <a:pt x="1591186" y="1082426"/>
                  <a:pt x="1584168" y="1079294"/>
                  <a:pt x="1577959" y="1073409"/>
                </a:cubicBezTo>
                <a:cubicBezTo>
                  <a:pt x="1571750" y="1067524"/>
                  <a:pt x="1566675" y="1061153"/>
                  <a:pt x="1562733" y="1054296"/>
                </a:cubicBezTo>
                <a:close/>
                <a:moveTo>
                  <a:pt x="4467572" y="1051535"/>
                </a:moveTo>
                <a:cubicBezTo>
                  <a:pt x="4467481" y="1052751"/>
                  <a:pt x="4467662" y="1054101"/>
                  <a:pt x="4468112" y="1055586"/>
                </a:cubicBezTo>
                <a:cubicBezTo>
                  <a:pt x="4468562" y="1057071"/>
                  <a:pt x="4469822" y="1057881"/>
                  <a:pt x="4471893" y="1058016"/>
                </a:cubicBezTo>
                <a:lnTo>
                  <a:pt x="4476213" y="1058016"/>
                </a:lnTo>
                <a:cubicBezTo>
                  <a:pt x="4476123" y="1055856"/>
                  <a:pt x="4475222" y="1054236"/>
                  <a:pt x="4473512" y="1053156"/>
                </a:cubicBezTo>
                <a:cubicBezTo>
                  <a:pt x="4471802" y="1052076"/>
                  <a:pt x="4469822" y="1051535"/>
                  <a:pt x="4467572" y="1051535"/>
                </a:cubicBezTo>
                <a:close/>
                <a:moveTo>
                  <a:pt x="8875975" y="1045594"/>
                </a:moveTo>
                <a:lnTo>
                  <a:pt x="8867334" y="1052075"/>
                </a:lnTo>
                <a:cubicBezTo>
                  <a:pt x="8859142" y="1054145"/>
                  <a:pt x="8850141" y="1064047"/>
                  <a:pt x="8840329" y="1081779"/>
                </a:cubicBezTo>
                <a:cubicBezTo>
                  <a:pt x="8830518" y="1099512"/>
                  <a:pt x="8823677" y="1112654"/>
                  <a:pt x="8819806" y="1121205"/>
                </a:cubicBezTo>
                <a:lnTo>
                  <a:pt x="8806845" y="1129846"/>
                </a:lnTo>
                <a:cubicBezTo>
                  <a:pt x="8806574" y="1133087"/>
                  <a:pt x="8805495" y="1135787"/>
                  <a:pt x="8803604" y="1137947"/>
                </a:cubicBezTo>
                <a:cubicBezTo>
                  <a:pt x="8801714" y="1140107"/>
                  <a:pt x="8800634" y="1141728"/>
                  <a:pt x="8800364" y="1142808"/>
                </a:cubicBezTo>
                <a:cubicBezTo>
                  <a:pt x="8800589" y="1143843"/>
                  <a:pt x="8802299" y="1144473"/>
                  <a:pt x="8805495" y="1144698"/>
                </a:cubicBezTo>
                <a:cubicBezTo>
                  <a:pt x="8808690" y="1144923"/>
                  <a:pt x="8812020" y="1145014"/>
                  <a:pt x="8815486" y="1144968"/>
                </a:cubicBezTo>
                <a:lnTo>
                  <a:pt x="8819806" y="1129846"/>
                </a:lnTo>
                <a:lnTo>
                  <a:pt x="8830608" y="1121205"/>
                </a:lnTo>
                <a:cubicBezTo>
                  <a:pt x="8832633" y="1110628"/>
                  <a:pt x="8838844" y="1097757"/>
                  <a:pt x="8849241" y="1082589"/>
                </a:cubicBezTo>
                <a:cubicBezTo>
                  <a:pt x="8859637" y="1067422"/>
                  <a:pt x="8868549" y="1055090"/>
                  <a:pt x="8875975" y="1045594"/>
                </a:cubicBezTo>
                <a:close/>
                <a:moveTo>
                  <a:pt x="1562733" y="1033563"/>
                </a:moveTo>
                <a:cubicBezTo>
                  <a:pt x="1561546" y="1033671"/>
                  <a:pt x="1560682" y="1034103"/>
                  <a:pt x="1560142" y="1034859"/>
                </a:cubicBezTo>
                <a:cubicBezTo>
                  <a:pt x="1559601" y="1035615"/>
                  <a:pt x="1558738" y="1036047"/>
                  <a:pt x="1557550" y="1036155"/>
                </a:cubicBezTo>
                <a:lnTo>
                  <a:pt x="1557550" y="1041338"/>
                </a:lnTo>
                <a:cubicBezTo>
                  <a:pt x="1557496" y="1041554"/>
                  <a:pt x="1557604" y="1042418"/>
                  <a:pt x="1557874" y="1043929"/>
                </a:cubicBezTo>
                <a:cubicBezTo>
                  <a:pt x="1558144" y="1045441"/>
                  <a:pt x="1558899" y="1046305"/>
                  <a:pt x="1560142" y="1046522"/>
                </a:cubicBezTo>
                <a:cubicBezTo>
                  <a:pt x="1561491" y="1046359"/>
                  <a:pt x="1562679" y="1045387"/>
                  <a:pt x="1563705" y="1043605"/>
                </a:cubicBezTo>
                <a:cubicBezTo>
                  <a:pt x="1564731" y="1041824"/>
                  <a:pt x="1565271" y="1040204"/>
                  <a:pt x="1565325" y="1038746"/>
                </a:cubicBezTo>
                <a:cubicBezTo>
                  <a:pt x="1565756" y="1035723"/>
                  <a:pt x="1564893" y="1033995"/>
                  <a:pt x="1562733" y="1033563"/>
                </a:cubicBezTo>
                <a:close/>
                <a:moveTo>
                  <a:pt x="3320444" y="1029932"/>
                </a:moveTo>
                <a:cubicBezTo>
                  <a:pt x="3320399" y="1031147"/>
                  <a:pt x="3320489" y="1032498"/>
                  <a:pt x="3320714" y="1033983"/>
                </a:cubicBezTo>
                <a:cubicBezTo>
                  <a:pt x="3320938" y="1035468"/>
                  <a:pt x="3321569" y="1036278"/>
                  <a:pt x="3322604" y="1036414"/>
                </a:cubicBezTo>
                <a:lnTo>
                  <a:pt x="3329084" y="1036414"/>
                </a:lnTo>
                <a:cubicBezTo>
                  <a:pt x="3328995" y="1034253"/>
                  <a:pt x="3328095" y="1032633"/>
                  <a:pt x="3326385" y="1031552"/>
                </a:cubicBezTo>
                <a:cubicBezTo>
                  <a:pt x="3324675" y="1030472"/>
                  <a:pt x="3322693" y="1029932"/>
                  <a:pt x="3320444" y="1029932"/>
                </a:cubicBezTo>
                <a:close/>
                <a:moveTo>
                  <a:pt x="3434941" y="1021291"/>
                </a:moveTo>
                <a:lnTo>
                  <a:pt x="3434941" y="1036414"/>
                </a:lnTo>
                <a:cubicBezTo>
                  <a:pt x="3435119" y="1040554"/>
                  <a:pt x="3436920" y="1043074"/>
                  <a:pt x="3440341" y="1043974"/>
                </a:cubicBezTo>
                <a:cubicBezTo>
                  <a:pt x="3443761" y="1044874"/>
                  <a:pt x="3447722" y="1045234"/>
                  <a:pt x="3452223" y="1045055"/>
                </a:cubicBezTo>
                <a:lnTo>
                  <a:pt x="3450063" y="1027772"/>
                </a:lnTo>
                <a:close/>
                <a:moveTo>
                  <a:pt x="7142429" y="1010251"/>
                </a:moveTo>
                <a:cubicBezTo>
                  <a:pt x="7140863" y="1014355"/>
                  <a:pt x="7140108" y="1018458"/>
                  <a:pt x="7140161" y="1022561"/>
                </a:cubicBezTo>
                <a:cubicBezTo>
                  <a:pt x="7140216" y="1026665"/>
                  <a:pt x="7142699" y="1029472"/>
                  <a:pt x="7147613" y="1030984"/>
                </a:cubicBezTo>
                <a:close/>
                <a:moveTo>
                  <a:pt x="4942841" y="997527"/>
                </a:moveTo>
                <a:lnTo>
                  <a:pt x="4942841" y="1001848"/>
                </a:lnTo>
                <a:cubicBezTo>
                  <a:pt x="4940590" y="1003964"/>
                  <a:pt x="4938611" y="1006214"/>
                  <a:pt x="4936901" y="1008599"/>
                </a:cubicBezTo>
                <a:cubicBezTo>
                  <a:pt x="4935190" y="1010984"/>
                  <a:pt x="4934290" y="1013775"/>
                  <a:pt x="4934200" y="1016971"/>
                </a:cubicBezTo>
                <a:cubicBezTo>
                  <a:pt x="4934290" y="1019041"/>
                  <a:pt x="4935190" y="1020301"/>
                  <a:pt x="4936901" y="1020751"/>
                </a:cubicBezTo>
                <a:cubicBezTo>
                  <a:pt x="4938611" y="1021201"/>
                  <a:pt x="4940590" y="1021381"/>
                  <a:pt x="4942841" y="1021291"/>
                </a:cubicBezTo>
                <a:cubicBezTo>
                  <a:pt x="4942841" y="1018951"/>
                  <a:pt x="4943382" y="1016610"/>
                  <a:pt x="4944461" y="1014270"/>
                </a:cubicBezTo>
                <a:cubicBezTo>
                  <a:pt x="4945542" y="1011930"/>
                  <a:pt x="4947162" y="1010669"/>
                  <a:pt x="4949322" y="1010489"/>
                </a:cubicBezTo>
                <a:lnTo>
                  <a:pt x="4951483" y="1010489"/>
                </a:lnTo>
                <a:cubicBezTo>
                  <a:pt x="4950447" y="1009004"/>
                  <a:pt x="4949277" y="1006574"/>
                  <a:pt x="4947972" y="1003198"/>
                </a:cubicBezTo>
                <a:cubicBezTo>
                  <a:pt x="4946667" y="999823"/>
                  <a:pt x="4944957" y="997932"/>
                  <a:pt x="4942841" y="997527"/>
                </a:cubicBezTo>
                <a:close/>
                <a:moveTo>
                  <a:pt x="7145021" y="989518"/>
                </a:moveTo>
                <a:cubicBezTo>
                  <a:pt x="7145021" y="991084"/>
                  <a:pt x="7145669" y="993136"/>
                  <a:pt x="7146965" y="995674"/>
                </a:cubicBezTo>
                <a:cubicBezTo>
                  <a:pt x="7148260" y="998211"/>
                  <a:pt x="7150204" y="999615"/>
                  <a:pt x="7152796" y="999885"/>
                </a:cubicBezTo>
                <a:cubicBezTo>
                  <a:pt x="7152904" y="999939"/>
                  <a:pt x="7153336" y="999831"/>
                  <a:pt x="7154091" y="999561"/>
                </a:cubicBezTo>
                <a:cubicBezTo>
                  <a:pt x="7154848" y="999291"/>
                  <a:pt x="7155279" y="998535"/>
                  <a:pt x="7155387" y="997293"/>
                </a:cubicBezTo>
                <a:cubicBezTo>
                  <a:pt x="7155279" y="994702"/>
                  <a:pt x="7154199" y="992758"/>
                  <a:pt x="7152148" y="991462"/>
                </a:cubicBezTo>
                <a:cubicBezTo>
                  <a:pt x="7150096" y="990167"/>
                  <a:pt x="7147720" y="989518"/>
                  <a:pt x="7145021" y="989518"/>
                </a:cubicBezTo>
                <a:close/>
                <a:moveTo>
                  <a:pt x="3547276" y="982405"/>
                </a:moveTo>
                <a:lnTo>
                  <a:pt x="3558078" y="997527"/>
                </a:lnTo>
                <a:cubicBezTo>
                  <a:pt x="3558033" y="1000858"/>
                  <a:pt x="3557583" y="1004459"/>
                  <a:pt x="3556727" y="1008329"/>
                </a:cubicBezTo>
                <a:cubicBezTo>
                  <a:pt x="3555872" y="1012200"/>
                  <a:pt x="3554883" y="1015800"/>
                  <a:pt x="3553757" y="1019131"/>
                </a:cubicBezTo>
                <a:close/>
                <a:moveTo>
                  <a:pt x="5763701" y="976561"/>
                </a:moveTo>
                <a:lnTo>
                  <a:pt x="5761109" y="986927"/>
                </a:lnTo>
                <a:cubicBezTo>
                  <a:pt x="5754468" y="983958"/>
                  <a:pt x="5748961" y="982770"/>
                  <a:pt x="5744588" y="983363"/>
                </a:cubicBezTo>
                <a:cubicBezTo>
                  <a:pt x="5740214" y="983958"/>
                  <a:pt x="5737947" y="988601"/>
                  <a:pt x="5737785" y="997293"/>
                </a:cubicBezTo>
                <a:cubicBezTo>
                  <a:pt x="5737785" y="999075"/>
                  <a:pt x="5738433" y="1001991"/>
                  <a:pt x="5739729" y="1006040"/>
                </a:cubicBezTo>
                <a:cubicBezTo>
                  <a:pt x="5741024" y="1010089"/>
                  <a:pt x="5742968" y="1012357"/>
                  <a:pt x="5745560" y="1012843"/>
                </a:cubicBezTo>
                <a:lnTo>
                  <a:pt x="5748151" y="1007660"/>
                </a:lnTo>
                <a:lnTo>
                  <a:pt x="5766292" y="986927"/>
                </a:lnTo>
                <a:cubicBezTo>
                  <a:pt x="5766347" y="985361"/>
                  <a:pt x="5766238" y="983310"/>
                  <a:pt x="5765968" y="980772"/>
                </a:cubicBezTo>
                <a:cubicBezTo>
                  <a:pt x="5765699" y="978234"/>
                  <a:pt x="5764943" y="976830"/>
                  <a:pt x="5763701" y="976561"/>
                </a:cubicBezTo>
                <a:close/>
                <a:moveTo>
                  <a:pt x="7316066" y="950645"/>
                </a:moveTo>
                <a:cubicBezTo>
                  <a:pt x="7314824" y="950915"/>
                  <a:pt x="7314068" y="952318"/>
                  <a:pt x="7313799" y="954856"/>
                </a:cubicBezTo>
                <a:cubicBezTo>
                  <a:pt x="7313528" y="957393"/>
                  <a:pt x="7313421" y="959445"/>
                  <a:pt x="7313475" y="961011"/>
                </a:cubicBezTo>
                <a:cubicBezTo>
                  <a:pt x="7313313" y="963818"/>
                  <a:pt x="7313636" y="966626"/>
                  <a:pt x="7314446" y="969433"/>
                </a:cubicBezTo>
                <a:cubicBezTo>
                  <a:pt x="7315256" y="972241"/>
                  <a:pt x="7317524" y="973753"/>
                  <a:pt x="7321249" y="973969"/>
                </a:cubicBezTo>
                <a:lnTo>
                  <a:pt x="7321249" y="966194"/>
                </a:lnTo>
                <a:cubicBezTo>
                  <a:pt x="7321357" y="964413"/>
                  <a:pt x="7321141" y="961497"/>
                  <a:pt x="7320601" y="957448"/>
                </a:cubicBezTo>
                <a:cubicBezTo>
                  <a:pt x="7320061" y="953398"/>
                  <a:pt x="7318549" y="951131"/>
                  <a:pt x="7316066" y="950645"/>
                </a:cubicBezTo>
                <a:close/>
                <a:moveTo>
                  <a:pt x="4716007" y="950000"/>
                </a:moveTo>
                <a:cubicBezTo>
                  <a:pt x="4713847" y="950676"/>
                  <a:pt x="4712227" y="953646"/>
                  <a:pt x="4711148" y="958912"/>
                </a:cubicBezTo>
                <a:cubicBezTo>
                  <a:pt x="4710067" y="964177"/>
                  <a:pt x="4709526" y="967688"/>
                  <a:pt x="4709526" y="969443"/>
                </a:cubicBezTo>
                <a:lnTo>
                  <a:pt x="4713847" y="958642"/>
                </a:lnTo>
                <a:cubicBezTo>
                  <a:pt x="4715152" y="957337"/>
                  <a:pt x="4716322" y="955627"/>
                  <a:pt x="4717358" y="953511"/>
                </a:cubicBezTo>
                <a:cubicBezTo>
                  <a:pt x="4718392" y="951396"/>
                  <a:pt x="4717943" y="950226"/>
                  <a:pt x="4716007" y="950000"/>
                </a:cubicBezTo>
                <a:close/>
                <a:moveTo>
                  <a:pt x="3488949" y="950000"/>
                </a:moveTo>
                <a:cubicBezTo>
                  <a:pt x="3488859" y="951306"/>
                  <a:pt x="3489039" y="953016"/>
                  <a:pt x="3489489" y="955131"/>
                </a:cubicBezTo>
                <a:cubicBezTo>
                  <a:pt x="3489938" y="957247"/>
                  <a:pt x="3491198" y="958417"/>
                  <a:pt x="3493269" y="958642"/>
                </a:cubicBezTo>
                <a:cubicBezTo>
                  <a:pt x="3495070" y="958282"/>
                  <a:pt x="3495790" y="956842"/>
                  <a:pt x="3495430" y="954321"/>
                </a:cubicBezTo>
                <a:cubicBezTo>
                  <a:pt x="3495070" y="951800"/>
                  <a:pt x="3493629" y="950361"/>
                  <a:pt x="3491109" y="950000"/>
                </a:cubicBezTo>
                <a:close/>
                <a:moveTo>
                  <a:pt x="4960124" y="947840"/>
                </a:moveTo>
                <a:cubicBezTo>
                  <a:pt x="4957602" y="948200"/>
                  <a:pt x="4956164" y="949641"/>
                  <a:pt x="4955803" y="952161"/>
                </a:cubicBezTo>
                <a:lnTo>
                  <a:pt x="4947162" y="962962"/>
                </a:lnTo>
                <a:lnTo>
                  <a:pt x="4968764" y="962962"/>
                </a:lnTo>
                <a:cubicBezTo>
                  <a:pt x="4969890" y="963053"/>
                  <a:pt x="4970880" y="962872"/>
                  <a:pt x="4971735" y="962422"/>
                </a:cubicBezTo>
                <a:cubicBezTo>
                  <a:pt x="4972590" y="961972"/>
                  <a:pt x="4973040" y="960712"/>
                  <a:pt x="4973085" y="958642"/>
                </a:cubicBezTo>
                <a:cubicBezTo>
                  <a:pt x="4972816" y="956301"/>
                  <a:pt x="4971194" y="953961"/>
                  <a:pt x="4968225" y="951621"/>
                </a:cubicBezTo>
                <a:cubicBezTo>
                  <a:pt x="4965255" y="949280"/>
                  <a:pt x="4962554" y="948020"/>
                  <a:pt x="4960124" y="947840"/>
                </a:cubicBezTo>
                <a:close/>
                <a:moveTo>
                  <a:pt x="1396872" y="945449"/>
                </a:moveTo>
                <a:lnTo>
                  <a:pt x="1396872" y="948040"/>
                </a:lnTo>
                <a:cubicBezTo>
                  <a:pt x="1397195" y="950632"/>
                  <a:pt x="1399138" y="952576"/>
                  <a:pt x="1402703" y="953872"/>
                </a:cubicBezTo>
                <a:cubicBezTo>
                  <a:pt x="1406267" y="955168"/>
                  <a:pt x="1409506" y="955815"/>
                  <a:pt x="1412421" y="955815"/>
                </a:cubicBezTo>
                <a:cubicBezTo>
                  <a:pt x="1415066" y="955923"/>
                  <a:pt x="1417550" y="955707"/>
                  <a:pt x="1419872" y="955168"/>
                </a:cubicBezTo>
                <a:cubicBezTo>
                  <a:pt x="1422193" y="954627"/>
                  <a:pt x="1424029" y="953116"/>
                  <a:pt x="1425379" y="950632"/>
                </a:cubicBezTo>
                <a:close/>
                <a:moveTo>
                  <a:pt x="8886776" y="933257"/>
                </a:moveTo>
                <a:cubicBezTo>
                  <a:pt x="8884436" y="933888"/>
                  <a:pt x="8882096" y="936948"/>
                  <a:pt x="8879756" y="942439"/>
                </a:cubicBezTo>
                <a:cubicBezTo>
                  <a:pt x="8877415" y="947930"/>
                  <a:pt x="8876155" y="952070"/>
                  <a:pt x="8875975" y="954861"/>
                </a:cubicBezTo>
                <a:cubicBezTo>
                  <a:pt x="8876245" y="960126"/>
                  <a:pt x="8878405" y="963637"/>
                  <a:pt x="8882456" y="965392"/>
                </a:cubicBezTo>
                <a:cubicBezTo>
                  <a:pt x="8886506" y="967148"/>
                  <a:pt x="8890827" y="967958"/>
                  <a:pt x="8895418" y="967822"/>
                </a:cubicBezTo>
                <a:cubicBezTo>
                  <a:pt x="8897668" y="967867"/>
                  <a:pt x="8899648" y="967238"/>
                  <a:pt x="8901358" y="965932"/>
                </a:cubicBezTo>
                <a:cubicBezTo>
                  <a:pt x="8903069" y="964627"/>
                  <a:pt x="8903969" y="962377"/>
                  <a:pt x="8904059" y="959181"/>
                </a:cubicBezTo>
                <a:cubicBezTo>
                  <a:pt x="8903879" y="955266"/>
                  <a:pt x="8902078" y="950135"/>
                  <a:pt x="8898658" y="943789"/>
                </a:cubicBezTo>
                <a:cubicBezTo>
                  <a:pt x="8895237" y="937443"/>
                  <a:pt x="8891277" y="933932"/>
                  <a:pt x="8886776" y="933257"/>
                </a:cubicBezTo>
                <a:close/>
                <a:moveTo>
                  <a:pt x="4759214" y="902474"/>
                </a:moveTo>
                <a:cubicBezTo>
                  <a:pt x="4759214" y="903779"/>
                  <a:pt x="4759755" y="905489"/>
                  <a:pt x="4760834" y="907604"/>
                </a:cubicBezTo>
                <a:cubicBezTo>
                  <a:pt x="4761915" y="909719"/>
                  <a:pt x="4763535" y="910890"/>
                  <a:pt x="4765695" y="911115"/>
                </a:cubicBezTo>
                <a:cubicBezTo>
                  <a:pt x="4767765" y="911070"/>
                  <a:pt x="4769025" y="910619"/>
                  <a:pt x="4769475" y="909765"/>
                </a:cubicBezTo>
                <a:cubicBezTo>
                  <a:pt x="4769925" y="908909"/>
                  <a:pt x="4770106" y="907919"/>
                  <a:pt x="4770016" y="906794"/>
                </a:cubicBezTo>
                <a:cubicBezTo>
                  <a:pt x="4769925" y="904724"/>
                  <a:pt x="4769025" y="903464"/>
                  <a:pt x="4767315" y="903014"/>
                </a:cubicBezTo>
                <a:cubicBezTo>
                  <a:pt x="4765604" y="902564"/>
                  <a:pt x="4763625" y="902383"/>
                  <a:pt x="4761374" y="902474"/>
                </a:cubicBezTo>
                <a:close/>
                <a:moveTo>
                  <a:pt x="8893257" y="894372"/>
                </a:moveTo>
                <a:cubicBezTo>
                  <a:pt x="8893302" y="898872"/>
                  <a:pt x="8892672" y="903373"/>
                  <a:pt x="8891367" y="907874"/>
                </a:cubicBezTo>
                <a:cubicBezTo>
                  <a:pt x="8890062" y="912374"/>
                  <a:pt x="8887811" y="915795"/>
                  <a:pt x="8884616" y="918135"/>
                </a:cubicBezTo>
                <a:lnTo>
                  <a:pt x="8901899" y="922456"/>
                </a:lnTo>
                <a:lnTo>
                  <a:pt x="8919181" y="903013"/>
                </a:lnTo>
                <a:close/>
                <a:moveTo>
                  <a:pt x="5859590" y="893630"/>
                </a:moveTo>
                <a:lnTo>
                  <a:pt x="5859590" y="903996"/>
                </a:lnTo>
                <a:cubicBezTo>
                  <a:pt x="5859536" y="905885"/>
                  <a:pt x="5859644" y="909233"/>
                  <a:pt x="5859914" y="914039"/>
                </a:cubicBezTo>
                <a:cubicBezTo>
                  <a:pt x="5860183" y="918844"/>
                  <a:pt x="5860940" y="921543"/>
                  <a:pt x="5862182" y="922137"/>
                </a:cubicBezTo>
                <a:cubicBezTo>
                  <a:pt x="5863423" y="921705"/>
                  <a:pt x="5864179" y="919977"/>
                  <a:pt x="5864449" y="916954"/>
                </a:cubicBezTo>
                <a:cubicBezTo>
                  <a:pt x="5864719" y="913930"/>
                  <a:pt x="5864827" y="912203"/>
                  <a:pt x="5864773" y="911770"/>
                </a:cubicBezTo>
                <a:cubicBezTo>
                  <a:pt x="5865421" y="911932"/>
                  <a:pt x="5868013" y="912256"/>
                  <a:pt x="5872548" y="912742"/>
                </a:cubicBezTo>
                <a:cubicBezTo>
                  <a:pt x="5877083" y="913229"/>
                  <a:pt x="5879675" y="912904"/>
                  <a:pt x="5880322" y="911770"/>
                </a:cubicBezTo>
                <a:cubicBezTo>
                  <a:pt x="5879782" y="908909"/>
                  <a:pt x="5876975" y="905561"/>
                  <a:pt x="5871900" y="901728"/>
                </a:cubicBezTo>
                <a:cubicBezTo>
                  <a:pt x="5866825" y="897895"/>
                  <a:pt x="5862721" y="895195"/>
                  <a:pt x="5859590" y="893630"/>
                </a:cubicBezTo>
                <a:close/>
                <a:moveTo>
                  <a:pt x="1233600" y="893617"/>
                </a:moveTo>
                <a:lnTo>
                  <a:pt x="1212867" y="911758"/>
                </a:lnTo>
                <a:cubicBezTo>
                  <a:pt x="1212975" y="917049"/>
                  <a:pt x="1214703" y="921369"/>
                  <a:pt x="1218051" y="924716"/>
                </a:cubicBezTo>
                <a:cubicBezTo>
                  <a:pt x="1221398" y="928064"/>
                  <a:pt x="1225717" y="929791"/>
                  <a:pt x="1231009" y="929899"/>
                </a:cubicBezTo>
                <a:lnTo>
                  <a:pt x="1246558" y="916941"/>
                </a:lnTo>
                <a:cubicBezTo>
                  <a:pt x="1250716" y="916941"/>
                  <a:pt x="1254711" y="918237"/>
                  <a:pt x="1258544" y="920829"/>
                </a:cubicBezTo>
                <a:cubicBezTo>
                  <a:pt x="1262378" y="923421"/>
                  <a:pt x="1264430" y="927308"/>
                  <a:pt x="1264699" y="932491"/>
                </a:cubicBezTo>
                <a:cubicBezTo>
                  <a:pt x="1278360" y="939888"/>
                  <a:pt x="1291209" y="948418"/>
                  <a:pt x="1303250" y="958083"/>
                </a:cubicBezTo>
                <a:cubicBezTo>
                  <a:pt x="1315290" y="967748"/>
                  <a:pt x="1330083" y="973039"/>
                  <a:pt x="1347630" y="973956"/>
                </a:cubicBezTo>
                <a:cubicBezTo>
                  <a:pt x="1347468" y="974388"/>
                  <a:pt x="1347145" y="976116"/>
                  <a:pt x="1346659" y="979139"/>
                </a:cubicBezTo>
                <a:cubicBezTo>
                  <a:pt x="1346174" y="982163"/>
                  <a:pt x="1346497" y="983891"/>
                  <a:pt x="1347630" y="984322"/>
                </a:cubicBezTo>
                <a:cubicBezTo>
                  <a:pt x="1349088" y="984053"/>
                  <a:pt x="1350708" y="982649"/>
                  <a:pt x="1352490" y="980112"/>
                </a:cubicBezTo>
                <a:cubicBezTo>
                  <a:pt x="1354272" y="977574"/>
                  <a:pt x="1355243" y="975522"/>
                  <a:pt x="1355405" y="973956"/>
                </a:cubicBezTo>
                <a:lnTo>
                  <a:pt x="1345039" y="963590"/>
                </a:lnTo>
                <a:cubicBezTo>
                  <a:pt x="1345255" y="961484"/>
                  <a:pt x="1345471" y="957273"/>
                  <a:pt x="1345687" y="950956"/>
                </a:cubicBezTo>
                <a:cubicBezTo>
                  <a:pt x="1345903" y="944639"/>
                  <a:pt x="1344823" y="941076"/>
                  <a:pt x="1342447" y="940266"/>
                </a:cubicBezTo>
                <a:cubicBezTo>
                  <a:pt x="1338561" y="940806"/>
                  <a:pt x="1334673" y="942965"/>
                  <a:pt x="1330785" y="946745"/>
                </a:cubicBezTo>
                <a:cubicBezTo>
                  <a:pt x="1326898" y="950524"/>
                  <a:pt x="1323011" y="952684"/>
                  <a:pt x="1319124" y="953223"/>
                </a:cubicBezTo>
                <a:cubicBezTo>
                  <a:pt x="1316963" y="953656"/>
                  <a:pt x="1316099" y="952792"/>
                  <a:pt x="1316531" y="950632"/>
                </a:cubicBezTo>
                <a:lnTo>
                  <a:pt x="1316531" y="945449"/>
                </a:lnTo>
                <a:lnTo>
                  <a:pt x="1285432" y="919533"/>
                </a:lnTo>
                <a:cubicBezTo>
                  <a:pt x="1282732" y="919425"/>
                  <a:pt x="1280357" y="918345"/>
                  <a:pt x="1278305" y="916293"/>
                </a:cubicBezTo>
                <a:cubicBezTo>
                  <a:pt x="1276254" y="914242"/>
                  <a:pt x="1275174" y="911866"/>
                  <a:pt x="1275066" y="909167"/>
                </a:cubicBezTo>
                <a:lnTo>
                  <a:pt x="1275066" y="903983"/>
                </a:lnTo>
                <a:close/>
                <a:moveTo>
                  <a:pt x="7108738" y="867714"/>
                </a:moveTo>
                <a:cubicBezTo>
                  <a:pt x="7105823" y="884451"/>
                  <a:pt x="7102583" y="900864"/>
                  <a:pt x="7099020" y="916954"/>
                </a:cubicBezTo>
                <a:cubicBezTo>
                  <a:pt x="7095457" y="933043"/>
                  <a:pt x="7093513" y="949457"/>
                  <a:pt x="7093189" y="966194"/>
                </a:cubicBezTo>
                <a:cubicBezTo>
                  <a:pt x="7092973" y="968948"/>
                  <a:pt x="7092757" y="971863"/>
                  <a:pt x="7092541" y="974941"/>
                </a:cubicBezTo>
                <a:cubicBezTo>
                  <a:pt x="7092325" y="978018"/>
                  <a:pt x="7093405" y="980286"/>
                  <a:pt x="7095781" y="981744"/>
                </a:cubicBezTo>
                <a:cubicBezTo>
                  <a:pt x="7097184" y="974563"/>
                  <a:pt x="7100208" y="962361"/>
                  <a:pt x="7104851" y="945138"/>
                </a:cubicBezTo>
                <a:cubicBezTo>
                  <a:pt x="7109495" y="927914"/>
                  <a:pt x="7115109" y="917656"/>
                  <a:pt x="7121697" y="914362"/>
                </a:cubicBezTo>
                <a:lnTo>
                  <a:pt x="7126880" y="888446"/>
                </a:lnTo>
                <a:close/>
                <a:moveTo>
                  <a:pt x="3355009" y="863588"/>
                </a:moveTo>
                <a:cubicBezTo>
                  <a:pt x="3355054" y="864893"/>
                  <a:pt x="3355504" y="866603"/>
                  <a:pt x="3356359" y="868718"/>
                </a:cubicBezTo>
                <a:cubicBezTo>
                  <a:pt x="3357215" y="870834"/>
                  <a:pt x="3358203" y="872004"/>
                  <a:pt x="3359330" y="872229"/>
                </a:cubicBezTo>
                <a:cubicBezTo>
                  <a:pt x="3361400" y="872184"/>
                  <a:pt x="3362660" y="871734"/>
                  <a:pt x="3363110" y="870879"/>
                </a:cubicBezTo>
                <a:cubicBezTo>
                  <a:pt x="3363560" y="870024"/>
                  <a:pt x="3363739" y="869033"/>
                  <a:pt x="3363650" y="867909"/>
                </a:cubicBezTo>
                <a:cubicBezTo>
                  <a:pt x="3363289" y="865388"/>
                  <a:pt x="3361850" y="863948"/>
                  <a:pt x="3359330" y="863588"/>
                </a:cubicBezTo>
                <a:close/>
                <a:moveTo>
                  <a:pt x="8938624" y="851165"/>
                </a:moveTo>
                <a:cubicBezTo>
                  <a:pt x="8937499" y="851255"/>
                  <a:pt x="8936509" y="851615"/>
                  <a:pt x="8935653" y="852245"/>
                </a:cubicBezTo>
                <a:cubicBezTo>
                  <a:pt x="8934798" y="852875"/>
                  <a:pt x="8934348" y="853236"/>
                  <a:pt x="8934303" y="853325"/>
                </a:cubicBezTo>
                <a:lnTo>
                  <a:pt x="8934303" y="859807"/>
                </a:lnTo>
                <a:cubicBezTo>
                  <a:pt x="8932998" y="860617"/>
                  <a:pt x="8931288" y="860077"/>
                  <a:pt x="8929173" y="858186"/>
                </a:cubicBezTo>
                <a:cubicBezTo>
                  <a:pt x="8927057" y="856296"/>
                  <a:pt x="8925887" y="854676"/>
                  <a:pt x="8925662" y="853325"/>
                </a:cubicBezTo>
                <a:lnTo>
                  <a:pt x="8910540" y="861967"/>
                </a:lnTo>
                <a:lnTo>
                  <a:pt x="8901899" y="872768"/>
                </a:lnTo>
                <a:cubicBezTo>
                  <a:pt x="8901899" y="877179"/>
                  <a:pt x="8902978" y="880780"/>
                  <a:pt x="8905139" y="883570"/>
                </a:cubicBezTo>
                <a:cubicBezTo>
                  <a:pt x="8907300" y="886361"/>
                  <a:pt x="8910540" y="887801"/>
                  <a:pt x="8914860" y="887891"/>
                </a:cubicBezTo>
                <a:cubicBezTo>
                  <a:pt x="8921701" y="887530"/>
                  <a:pt x="8925302" y="883930"/>
                  <a:pt x="8925662" y="877089"/>
                </a:cubicBezTo>
                <a:cubicBezTo>
                  <a:pt x="8927237" y="877269"/>
                  <a:pt x="8930028" y="877449"/>
                  <a:pt x="8934033" y="877629"/>
                </a:cubicBezTo>
                <a:cubicBezTo>
                  <a:pt x="8938039" y="877809"/>
                  <a:pt x="8940289" y="876909"/>
                  <a:pt x="8940784" y="874929"/>
                </a:cubicBezTo>
                <a:cubicBezTo>
                  <a:pt x="8940514" y="872813"/>
                  <a:pt x="8939434" y="870563"/>
                  <a:pt x="8937544" y="868178"/>
                </a:cubicBezTo>
                <a:cubicBezTo>
                  <a:pt x="8935653" y="865793"/>
                  <a:pt x="8934573" y="863002"/>
                  <a:pt x="8934303" y="859807"/>
                </a:cubicBezTo>
                <a:cubicBezTo>
                  <a:pt x="8935608" y="859896"/>
                  <a:pt x="8937319" y="859717"/>
                  <a:pt x="8939434" y="859267"/>
                </a:cubicBezTo>
                <a:cubicBezTo>
                  <a:pt x="8941550" y="858817"/>
                  <a:pt x="8942720" y="857556"/>
                  <a:pt x="8942944" y="855486"/>
                </a:cubicBezTo>
                <a:cubicBezTo>
                  <a:pt x="8942584" y="852965"/>
                  <a:pt x="8941144" y="851525"/>
                  <a:pt x="8938624" y="851165"/>
                </a:cubicBezTo>
                <a:close/>
                <a:moveTo>
                  <a:pt x="3566720" y="846305"/>
                </a:moveTo>
                <a:cubicBezTo>
                  <a:pt x="3570274" y="846440"/>
                  <a:pt x="3573966" y="847791"/>
                  <a:pt x="3577791" y="850356"/>
                </a:cubicBezTo>
                <a:cubicBezTo>
                  <a:pt x="3581617" y="852921"/>
                  <a:pt x="3583687" y="855892"/>
                  <a:pt x="3584003" y="859267"/>
                </a:cubicBezTo>
                <a:cubicBezTo>
                  <a:pt x="3583598" y="863813"/>
                  <a:pt x="3581707" y="871464"/>
                  <a:pt x="3578332" y="882221"/>
                </a:cubicBezTo>
                <a:cubicBezTo>
                  <a:pt x="3574956" y="892977"/>
                  <a:pt x="3572525" y="899008"/>
                  <a:pt x="3571041" y="900313"/>
                </a:cubicBezTo>
                <a:cubicBezTo>
                  <a:pt x="3567394" y="900088"/>
                  <a:pt x="3563345" y="898378"/>
                  <a:pt x="3558888" y="895183"/>
                </a:cubicBezTo>
                <a:cubicBezTo>
                  <a:pt x="3554433" y="891987"/>
                  <a:pt x="3552002" y="888657"/>
                  <a:pt x="3551597" y="885191"/>
                </a:cubicBezTo>
                <a:cubicBezTo>
                  <a:pt x="3551823" y="883121"/>
                  <a:pt x="3552993" y="881861"/>
                  <a:pt x="3555108" y="881410"/>
                </a:cubicBezTo>
                <a:cubicBezTo>
                  <a:pt x="3557223" y="880960"/>
                  <a:pt x="3558933" y="880781"/>
                  <a:pt x="3560239" y="880870"/>
                </a:cubicBezTo>
                <a:close/>
                <a:moveTo>
                  <a:pt x="1254333" y="844376"/>
                </a:moveTo>
                <a:lnTo>
                  <a:pt x="1254333" y="846968"/>
                </a:lnTo>
                <a:cubicBezTo>
                  <a:pt x="1254441" y="858630"/>
                  <a:pt x="1257464" y="867701"/>
                  <a:pt x="1263405" y="874180"/>
                </a:cubicBezTo>
                <a:cubicBezTo>
                  <a:pt x="1269342" y="880659"/>
                  <a:pt x="1277549" y="884546"/>
                  <a:pt x="1288024" y="885842"/>
                </a:cubicBezTo>
                <a:lnTo>
                  <a:pt x="1288024" y="878068"/>
                </a:lnTo>
                <a:cubicBezTo>
                  <a:pt x="1287592" y="870292"/>
                  <a:pt x="1285864" y="862518"/>
                  <a:pt x="1282842" y="854743"/>
                </a:cubicBezTo>
                <a:close/>
                <a:moveTo>
                  <a:pt x="4834824" y="820381"/>
                </a:moveTo>
                <a:lnTo>
                  <a:pt x="4802420" y="852786"/>
                </a:lnTo>
                <a:lnTo>
                  <a:pt x="4789458" y="885191"/>
                </a:lnTo>
                <a:lnTo>
                  <a:pt x="4785137" y="885191"/>
                </a:lnTo>
                <a:lnTo>
                  <a:pt x="4789458" y="887351"/>
                </a:lnTo>
                <a:lnTo>
                  <a:pt x="4804580" y="889511"/>
                </a:lnTo>
                <a:cubicBezTo>
                  <a:pt x="4803816" y="883346"/>
                  <a:pt x="4804266" y="878395"/>
                  <a:pt x="4805931" y="874659"/>
                </a:cubicBezTo>
                <a:cubicBezTo>
                  <a:pt x="4807596" y="870924"/>
                  <a:pt x="4808587" y="866513"/>
                  <a:pt x="4808902" y="861428"/>
                </a:cubicBezTo>
                <a:cubicBezTo>
                  <a:pt x="4811242" y="861428"/>
                  <a:pt x="4813582" y="860887"/>
                  <a:pt x="4815923" y="859807"/>
                </a:cubicBezTo>
                <a:cubicBezTo>
                  <a:pt x="4818262" y="858727"/>
                  <a:pt x="4819522" y="857107"/>
                  <a:pt x="4819703" y="854947"/>
                </a:cubicBezTo>
                <a:cubicBezTo>
                  <a:pt x="4819568" y="852606"/>
                  <a:pt x="4819839" y="850266"/>
                  <a:pt x="4820513" y="847925"/>
                </a:cubicBezTo>
                <a:cubicBezTo>
                  <a:pt x="4821188" y="845585"/>
                  <a:pt x="4823079" y="844325"/>
                  <a:pt x="4826184" y="844145"/>
                </a:cubicBezTo>
                <a:lnTo>
                  <a:pt x="4828343" y="844145"/>
                </a:lnTo>
                <a:cubicBezTo>
                  <a:pt x="4830505" y="841850"/>
                  <a:pt x="4832125" y="838879"/>
                  <a:pt x="4833204" y="835234"/>
                </a:cubicBezTo>
                <a:cubicBezTo>
                  <a:pt x="4834286" y="831588"/>
                  <a:pt x="4834824" y="828078"/>
                  <a:pt x="4834824" y="824702"/>
                </a:cubicBezTo>
                <a:close/>
                <a:moveTo>
                  <a:pt x="3542957" y="796618"/>
                </a:moveTo>
                <a:cubicBezTo>
                  <a:pt x="3540661" y="797698"/>
                  <a:pt x="3538231" y="799318"/>
                  <a:pt x="3535664" y="801479"/>
                </a:cubicBezTo>
                <a:cubicBezTo>
                  <a:pt x="3533099" y="803639"/>
                  <a:pt x="3531210" y="806340"/>
                  <a:pt x="3529995" y="809580"/>
                </a:cubicBezTo>
                <a:cubicBezTo>
                  <a:pt x="3531660" y="809445"/>
                  <a:pt x="3534809" y="808635"/>
                  <a:pt x="3539446" y="807150"/>
                </a:cubicBezTo>
                <a:cubicBezTo>
                  <a:pt x="3544082" y="805664"/>
                  <a:pt x="3546692" y="804314"/>
                  <a:pt x="3547276" y="803099"/>
                </a:cubicBezTo>
                <a:lnTo>
                  <a:pt x="3540797" y="803099"/>
                </a:lnTo>
                <a:close/>
                <a:moveTo>
                  <a:pt x="3365811" y="794457"/>
                </a:moveTo>
                <a:cubicBezTo>
                  <a:pt x="3363470" y="795088"/>
                  <a:pt x="3361669" y="797608"/>
                  <a:pt x="3360409" y="802019"/>
                </a:cubicBezTo>
                <a:cubicBezTo>
                  <a:pt x="3359149" y="806429"/>
                  <a:pt x="3359508" y="808950"/>
                  <a:pt x="3361490" y="809580"/>
                </a:cubicBezTo>
                <a:lnTo>
                  <a:pt x="3365811" y="803099"/>
                </a:lnTo>
                <a:cubicBezTo>
                  <a:pt x="3366936" y="803189"/>
                  <a:pt x="3367926" y="803009"/>
                  <a:pt x="3368781" y="802559"/>
                </a:cubicBezTo>
                <a:cubicBezTo>
                  <a:pt x="3369636" y="802109"/>
                  <a:pt x="3370086" y="800849"/>
                  <a:pt x="3370130" y="798779"/>
                </a:cubicBezTo>
                <a:cubicBezTo>
                  <a:pt x="3370220" y="797654"/>
                  <a:pt x="3370041" y="796663"/>
                  <a:pt x="3369591" y="795808"/>
                </a:cubicBezTo>
                <a:cubicBezTo>
                  <a:pt x="3369141" y="794953"/>
                  <a:pt x="3367881" y="794503"/>
                  <a:pt x="3365811" y="794457"/>
                </a:cubicBezTo>
                <a:close/>
                <a:moveTo>
                  <a:pt x="8949426" y="792837"/>
                </a:moveTo>
                <a:cubicBezTo>
                  <a:pt x="8946320" y="792927"/>
                  <a:pt x="8944430" y="793827"/>
                  <a:pt x="8943754" y="795537"/>
                </a:cubicBezTo>
                <a:cubicBezTo>
                  <a:pt x="8943080" y="797247"/>
                  <a:pt x="8942810" y="799228"/>
                  <a:pt x="8942944" y="801478"/>
                </a:cubicBezTo>
                <a:cubicBezTo>
                  <a:pt x="8940694" y="801343"/>
                  <a:pt x="8938714" y="801613"/>
                  <a:pt x="8937004" y="802288"/>
                </a:cubicBezTo>
                <a:cubicBezTo>
                  <a:pt x="8935294" y="802963"/>
                  <a:pt x="8934393" y="804854"/>
                  <a:pt x="8934303" y="807959"/>
                </a:cubicBezTo>
                <a:cubicBezTo>
                  <a:pt x="8934618" y="811244"/>
                  <a:pt x="8936688" y="813855"/>
                  <a:pt x="8940514" y="815790"/>
                </a:cubicBezTo>
                <a:cubicBezTo>
                  <a:pt x="8944340" y="817726"/>
                  <a:pt x="8948030" y="818715"/>
                  <a:pt x="8951586" y="818761"/>
                </a:cubicBezTo>
                <a:lnTo>
                  <a:pt x="8960227" y="823081"/>
                </a:lnTo>
                <a:lnTo>
                  <a:pt x="8951586" y="816600"/>
                </a:lnTo>
                <a:lnTo>
                  <a:pt x="8964548" y="801478"/>
                </a:lnTo>
                <a:cubicBezTo>
                  <a:pt x="8962297" y="799228"/>
                  <a:pt x="8959777" y="797247"/>
                  <a:pt x="8956986" y="795537"/>
                </a:cubicBezTo>
                <a:cubicBezTo>
                  <a:pt x="8954196" y="793827"/>
                  <a:pt x="8951676" y="792927"/>
                  <a:pt x="8949426" y="792837"/>
                </a:cubicBezTo>
                <a:close/>
                <a:moveTo>
                  <a:pt x="1197318" y="792545"/>
                </a:moveTo>
                <a:lnTo>
                  <a:pt x="1197318" y="821053"/>
                </a:lnTo>
                <a:lnTo>
                  <a:pt x="1186952" y="841785"/>
                </a:lnTo>
                <a:cubicBezTo>
                  <a:pt x="1191811" y="842055"/>
                  <a:pt x="1195699" y="843459"/>
                  <a:pt x="1198614" y="845997"/>
                </a:cubicBezTo>
                <a:cubicBezTo>
                  <a:pt x="1201529" y="848534"/>
                  <a:pt x="1205417" y="850586"/>
                  <a:pt x="1210276" y="852152"/>
                </a:cubicBezTo>
                <a:cubicBezTo>
                  <a:pt x="1211734" y="855067"/>
                  <a:pt x="1214001" y="858306"/>
                  <a:pt x="1217079" y="861870"/>
                </a:cubicBezTo>
                <a:cubicBezTo>
                  <a:pt x="1220157" y="865433"/>
                  <a:pt x="1223072" y="867377"/>
                  <a:pt x="1225826" y="867701"/>
                </a:cubicBezTo>
                <a:lnTo>
                  <a:pt x="1233600" y="865109"/>
                </a:lnTo>
                <a:lnTo>
                  <a:pt x="1225826" y="844376"/>
                </a:lnTo>
                <a:cubicBezTo>
                  <a:pt x="1223018" y="845672"/>
                  <a:pt x="1220210" y="845672"/>
                  <a:pt x="1217403" y="844376"/>
                </a:cubicBezTo>
                <a:cubicBezTo>
                  <a:pt x="1214595" y="843081"/>
                  <a:pt x="1213084" y="840489"/>
                  <a:pt x="1212867" y="836602"/>
                </a:cubicBezTo>
                <a:lnTo>
                  <a:pt x="1212867" y="834010"/>
                </a:lnTo>
                <a:cubicBezTo>
                  <a:pt x="1223720" y="832445"/>
                  <a:pt x="1224692" y="825858"/>
                  <a:pt x="1215783" y="814249"/>
                </a:cubicBezTo>
                <a:cubicBezTo>
                  <a:pt x="1206874" y="802641"/>
                  <a:pt x="1200720" y="795406"/>
                  <a:pt x="1197318" y="792545"/>
                </a:cubicBezTo>
                <a:close/>
                <a:moveTo>
                  <a:pt x="4813222" y="785817"/>
                </a:moveTo>
                <a:cubicBezTo>
                  <a:pt x="4813222" y="788067"/>
                  <a:pt x="4813762" y="790047"/>
                  <a:pt x="4814842" y="791758"/>
                </a:cubicBezTo>
                <a:cubicBezTo>
                  <a:pt x="4815923" y="793468"/>
                  <a:pt x="4817543" y="794368"/>
                  <a:pt x="4819703" y="794457"/>
                </a:cubicBezTo>
                <a:cubicBezTo>
                  <a:pt x="4822224" y="794097"/>
                  <a:pt x="4823664" y="792658"/>
                  <a:pt x="4824024" y="790137"/>
                </a:cubicBezTo>
                <a:cubicBezTo>
                  <a:pt x="4823889" y="788067"/>
                  <a:pt x="4823079" y="786807"/>
                  <a:pt x="4821593" y="786357"/>
                </a:cubicBezTo>
                <a:cubicBezTo>
                  <a:pt x="4820108" y="785906"/>
                  <a:pt x="4818758" y="785726"/>
                  <a:pt x="4817543" y="785817"/>
                </a:cubicBezTo>
                <a:close/>
                <a:moveTo>
                  <a:pt x="7139838" y="782191"/>
                </a:moveTo>
                <a:cubicBezTo>
                  <a:pt x="7139892" y="783649"/>
                  <a:pt x="7140432" y="785269"/>
                  <a:pt x="7141458" y="787050"/>
                </a:cubicBezTo>
                <a:cubicBezTo>
                  <a:pt x="7142483" y="788832"/>
                  <a:pt x="7143671" y="789804"/>
                  <a:pt x="7145021" y="789966"/>
                </a:cubicBezTo>
                <a:cubicBezTo>
                  <a:pt x="7145129" y="789912"/>
                  <a:pt x="7145561" y="789372"/>
                  <a:pt x="7146317" y="788346"/>
                </a:cubicBezTo>
                <a:cubicBezTo>
                  <a:pt x="7147073" y="787320"/>
                  <a:pt x="7147505" y="786133"/>
                  <a:pt x="7147613" y="784783"/>
                </a:cubicBezTo>
                <a:close/>
                <a:moveTo>
                  <a:pt x="5035735" y="781496"/>
                </a:moveTo>
                <a:lnTo>
                  <a:pt x="5031415" y="790137"/>
                </a:lnTo>
                <a:cubicBezTo>
                  <a:pt x="5030109" y="790182"/>
                  <a:pt x="5028399" y="790632"/>
                  <a:pt x="5026284" y="791488"/>
                </a:cubicBezTo>
                <a:cubicBezTo>
                  <a:pt x="5024168" y="792342"/>
                  <a:pt x="5022997" y="793333"/>
                  <a:pt x="5022773" y="794457"/>
                </a:cubicBezTo>
                <a:cubicBezTo>
                  <a:pt x="5023132" y="796978"/>
                  <a:pt x="5024573" y="798419"/>
                  <a:pt x="5027094" y="798779"/>
                </a:cubicBezTo>
                <a:cubicBezTo>
                  <a:pt x="5029163" y="798643"/>
                  <a:pt x="5030423" y="797833"/>
                  <a:pt x="5030874" y="796348"/>
                </a:cubicBezTo>
                <a:cubicBezTo>
                  <a:pt x="5031324" y="794863"/>
                  <a:pt x="5031505" y="793513"/>
                  <a:pt x="5031415" y="792297"/>
                </a:cubicBezTo>
                <a:cubicBezTo>
                  <a:pt x="5032810" y="791262"/>
                  <a:pt x="5034880" y="790092"/>
                  <a:pt x="5037626" y="788787"/>
                </a:cubicBezTo>
                <a:cubicBezTo>
                  <a:pt x="5040370" y="787481"/>
                  <a:pt x="5041900" y="785772"/>
                  <a:pt x="5042216" y="783656"/>
                </a:cubicBezTo>
                <a:cubicBezTo>
                  <a:pt x="5041945" y="782621"/>
                  <a:pt x="5040866" y="781991"/>
                  <a:pt x="5038975" y="781766"/>
                </a:cubicBezTo>
                <a:cubicBezTo>
                  <a:pt x="5037085" y="781541"/>
                  <a:pt x="5036004" y="781451"/>
                  <a:pt x="5035735" y="781496"/>
                </a:cubicBezTo>
                <a:close/>
                <a:moveTo>
                  <a:pt x="1163627" y="771812"/>
                </a:moveTo>
                <a:lnTo>
                  <a:pt x="1163627" y="779587"/>
                </a:lnTo>
                <a:cubicBezTo>
                  <a:pt x="1163897" y="783366"/>
                  <a:pt x="1164653" y="786821"/>
                  <a:pt x="1165895" y="789953"/>
                </a:cubicBezTo>
                <a:cubicBezTo>
                  <a:pt x="1167136" y="793085"/>
                  <a:pt x="1167245" y="796540"/>
                  <a:pt x="1166220" y="800320"/>
                </a:cubicBezTo>
                <a:cubicBezTo>
                  <a:pt x="1163519" y="800320"/>
                  <a:pt x="1161143" y="800968"/>
                  <a:pt x="1159092" y="802263"/>
                </a:cubicBezTo>
                <a:cubicBezTo>
                  <a:pt x="1157040" y="803559"/>
                  <a:pt x="1155960" y="805503"/>
                  <a:pt x="1155852" y="808094"/>
                </a:cubicBezTo>
                <a:cubicBezTo>
                  <a:pt x="1156284" y="813710"/>
                  <a:pt x="1158012" y="818029"/>
                  <a:pt x="1161036" y="821053"/>
                </a:cubicBezTo>
                <a:cubicBezTo>
                  <a:pt x="1169674" y="819810"/>
                  <a:pt x="1175074" y="813223"/>
                  <a:pt x="1177233" y="801292"/>
                </a:cubicBezTo>
                <a:cubicBezTo>
                  <a:pt x="1179393" y="789359"/>
                  <a:pt x="1180904" y="779533"/>
                  <a:pt x="1181768" y="771812"/>
                </a:cubicBezTo>
                <a:close/>
                <a:moveTo>
                  <a:pt x="8951586" y="771234"/>
                </a:moveTo>
                <a:cubicBezTo>
                  <a:pt x="8951586" y="775554"/>
                  <a:pt x="8953746" y="777715"/>
                  <a:pt x="8958067" y="777715"/>
                </a:cubicBezTo>
                <a:lnTo>
                  <a:pt x="8966708" y="777715"/>
                </a:lnTo>
                <a:cubicBezTo>
                  <a:pt x="8966618" y="775554"/>
                  <a:pt x="8965718" y="773934"/>
                  <a:pt x="8964007" y="772854"/>
                </a:cubicBezTo>
                <a:cubicBezTo>
                  <a:pt x="8962297" y="771774"/>
                  <a:pt x="8960317" y="771234"/>
                  <a:pt x="8958067" y="771234"/>
                </a:cubicBezTo>
                <a:close/>
                <a:moveTo>
                  <a:pt x="3419818" y="762053"/>
                </a:moveTo>
                <a:cubicBezTo>
                  <a:pt x="3418738" y="762143"/>
                  <a:pt x="3417657" y="762503"/>
                  <a:pt x="3416578" y="763133"/>
                </a:cubicBezTo>
                <a:cubicBezTo>
                  <a:pt x="3415497" y="763763"/>
                  <a:pt x="3414418" y="764123"/>
                  <a:pt x="3413336" y="764213"/>
                </a:cubicBezTo>
                <a:cubicBezTo>
                  <a:pt x="3413336" y="768534"/>
                  <a:pt x="3415497" y="770694"/>
                  <a:pt x="3419818" y="770694"/>
                </a:cubicBezTo>
                <a:cubicBezTo>
                  <a:pt x="3422338" y="770334"/>
                  <a:pt x="3423779" y="768894"/>
                  <a:pt x="3424138" y="766374"/>
                </a:cubicBezTo>
                <a:cubicBezTo>
                  <a:pt x="3423779" y="763853"/>
                  <a:pt x="3422338" y="762413"/>
                  <a:pt x="3419818" y="762053"/>
                </a:cubicBezTo>
                <a:close/>
                <a:moveTo>
                  <a:pt x="5184796" y="759892"/>
                </a:moveTo>
                <a:lnTo>
                  <a:pt x="5189117" y="759892"/>
                </a:lnTo>
                <a:lnTo>
                  <a:pt x="5158873" y="794457"/>
                </a:lnTo>
                <a:lnTo>
                  <a:pt x="5158873" y="790137"/>
                </a:lnTo>
                <a:cubicBezTo>
                  <a:pt x="5159008" y="782261"/>
                  <a:pt x="5161438" y="775330"/>
                  <a:pt x="5166164" y="769344"/>
                </a:cubicBezTo>
                <a:cubicBezTo>
                  <a:pt x="5170890" y="763358"/>
                  <a:pt x="5177100" y="760208"/>
                  <a:pt x="5184796" y="759892"/>
                </a:cubicBezTo>
                <a:close/>
                <a:moveTo>
                  <a:pt x="4880191" y="736129"/>
                </a:moveTo>
                <a:lnTo>
                  <a:pt x="4880191" y="744771"/>
                </a:lnTo>
                <a:cubicBezTo>
                  <a:pt x="4873216" y="745761"/>
                  <a:pt x="4867724" y="749721"/>
                  <a:pt x="4863720" y="756652"/>
                </a:cubicBezTo>
                <a:cubicBezTo>
                  <a:pt x="4859713" y="763583"/>
                  <a:pt x="4853682" y="767544"/>
                  <a:pt x="4845626" y="768534"/>
                </a:cubicBezTo>
                <a:lnTo>
                  <a:pt x="4841306" y="785817"/>
                </a:lnTo>
                <a:cubicBezTo>
                  <a:pt x="4848192" y="786267"/>
                  <a:pt x="4850623" y="788607"/>
                  <a:pt x="4848597" y="792837"/>
                </a:cubicBezTo>
                <a:cubicBezTo>
                  <a:pt x="4846572" y="797068"/>
                  <a:pt x="4844142" y="800489"/>
                  <a:pt x="4841306" y="803099"/>
                </a:cubicBezTo>
                <a:lnTo>
                  <a:pt x="4847787" y="803099"/>
                </a:lnTo>
                <a:cubicBezTo>
                  <a:pt x="4852963" y="803054"/>
                  <a:pt x="4856114" y="801524"/>
                  <a:pt x="4857239" y="798508"/>
                </a:cubicBezTo>
                <a:cubicBezTo>
                  <a:pt x="4858363" y="795493"/>
                  <a:pt x="4858813" y="791262"/>
                  <a:pt x="4858589" y="785817"/>
                </a:cubicBezTo>
                <a:cubicBezTo>
                  <a:pt x="4869391" y="773215"/>
                  <a:pt x="4878031" y="759533"/>
                  <a:pt x="4884512" y="744771"/>
                </a:cubicBezTo>
                <a:cubicBezTo>
                  <a:pt x="4884467" y="743465"/>
                  <a:pt x="4884017" y="741755"/>
                  <a:pt x="4883162" y="739640"/>
                </a:cubicBezTo>
                <a:cubicBezTo>
                  <a:pt x="4882306" y="737524"/>
                  <a:pt x="4881317" y="736354"/>
                  <a:pt x="4880191" y="736129"/>
                </a:cubicBezTo>
                <a:close/>
                <a:moveTo>
                  <a:pt x="1150669" y="722571"/>
                </a:moveTo>
                <a:lnTo>
                  <a:pt x="1148077" y="735530"/>
                </a:lnTo>
                <a:cubicBezTo>
                  <a:pt x="1148077" y="739525"/>
                  <a:pt x="1148726" y="743844"/>
                  <a:pt x="1150022" y="748487"/>
                </a:cubicBezTo>
                <a:cubicBezTo>
                  <a:pt x="1151317" y="753131"/>
                  <a:pt x="1153261" y="757450"/>
                  <a:pt x="1155852" y="761446"/>
                </a:cubicBezTo>
                <a:cubicBezTo>
                  <a:pt x="1161036" y="761446"/>
                  <a:pt x="1163627" y="758854"/>
                  <a:pt x="1163627" y="753671"/>
                </a:cubicBezTo>
                <a:cubicBezTo>
                  <a:pt x="1163411" y="748325"/>
                  <a:pt x="1161900" y="742818"/>
                  <a:pt x="1159092" y="737149"/>
                </a:cubicBezTo>
                <a:cubicBezTo>
                  <a:pt x="1156284" y="731480"/>
                  <a:pt x="1153477" y="726621"/>
                  <a:pt x="1150669" y="722571"/>
                </a:cubicBezTo>
                <a:close/>
                <a:moveTo>
                  <a:pt x="8975349" y="719386"/>
                </a:moveTo>
                <a:lnTo>
                  <a:pt x="8960227" y="743149"/>
                </a:lnTo>
                <a:cubicBezTo>
                  <a:pt x="8960227" y="747380"/>
                  <a:pt x="8961307" y="750260"/>
                  <a:pt x="8963468" y="751791"/>
                </a:cubicBezTo>
                <a:cubicBezTo>
                  <a:pt x="8965628" y="753321"/>
                  <a:pt x="8968868" y="754041"/>
                  <a:pt x="8973189" y="753951"/>
                </a:cubicBezTo>
                <a:cubicBezTo>
                  <a:pt x="8975889" y="754221"/>
                  <a:pt x="8979670" y="754221"/>
                  <a:pt x="8984530" y="753951"/>
                </a:cubicBezTo>
                <a:cubicBezTo>
                  <a:pt x="8989391" y="753681"/>
                  <a:pt x="8992092" y="751521"/>
                  <a:pt x="8992632" y="747470"/>
                </a:cubicBezTo>
                <a:cubicBezTo>
                  <a:pt x="8992317" y="741979"/>
                  <a:pt x="8990246" y="736758"/>
                  <a:pt x="8986421" y="731808"/>
                </a:cubicBezTo>
                <a:cubicBezTo>
                  <a:pt x="8982595" y="726857"/>
                  <a:pt x="8978905" y="722716"/>
                  <a:pt x="8975349" y="719386"/>
                </a:cubicBezTo>
                <a:close/>
                <a:moveTo>
                  <a:pt x="9016395" y="712905"/>
                </a:moveTo>
                <a:cubicBezTo>
                  <a:pt x="9016125" y="717046"/>
                  <a:pt x="9015045" y="720646"/>
                  <a:pt x="9013155" y="723707"/>
                </a:cubicBezTo>
                <a:cubicBezTo>
                  <a:pt x="9011264" y="726767"/>
                  <a:pt x="9010184" y="730368"/>
                  <a:pt x="9009914" y="734508"/>
                </a:cubicBezTo>
                <a:cubicBezTo>
                  <a:pt x="9010139" y="735543"/>
                  <a:pt x="9011309" y="736173"/>
                  <a:pt x="9013425" y="736398"/>
                </a:cubicBezTo>
                <a:cubicBezTo>
                  <a:pt x="9015540" y="736624"/>
                  <a:pt x="9017251" y="736713"/>
                  <a:pt x="9018556" y="736668"/>
                </a:cubicBezTo>
                <a:cubicBezTo>
                  <a:pt x="9020806" y="736803"/>
                  <a:pt x="9022786" y="736534"/>
                  <a:pt x="9024496" y="735858"/>
                </a:cubicBezTo>
                <a:cubicBezTo>
                  <a:pt x="9026207" y="735183"/>
                  <a:pt x="9027107" y="733293"/>
                  <a:pt x="9027197" y="730187"/>
                </a:cubicBezTo>
                <a:cubicBezTo>
                  <a:pt x="9027017" y="726902"/>
                  <a:pt x="9025757" y="723752"/>
                  <a:pt x="9023416" y="720736"/>
                </a:cubicBezTo>
                <a:cubicBezTo>
                  <a:pt x="9021076" y="717721"/>
                  <a:pt x="9018736" y="715110"/>
                  <a:pt x="9016395" y="712905"/>
                </a:cubicBezTo>
                <a:close/>
                <a:moveTo>
                  <a:pt x="7880069" y="710745"/>
                </a:moveTo>
                <a:cubicBezTo>
                  <a:pt x="7880114" y="711960"/>
                  <a:pt x="7880564" y="713310"/>
                  <a:pt x="7881419" y="714795"/>
                </a:cubicBezTo>
                <a:cubicBezTo>
                  <a:pt x="7882274" y="716280"/>
                  <a:pt x="7883264" y="717090"/>
                  <a:pt x="7884389" y="717226"/>
                </a:cubicBezTo>
                <a:cubicBezTo>
                  <a:pt x="7889070" y="716866"/>
                  <a:pt x="7892670" y="715425"/>
                  <a:pt x="7895191" y="712905"/>
                </a:cubicBezTo>
                <a:close/>
                <a:moveTo>
                  <a:pt x="7049132" y="709626"/>
                </a:moveTo>
                <a:lnTo>
                  <a:pt x="7064681" y="722584"/>
                </a:lnTo>
                <a:lnTo>
                  <a:pt x="7072456" y="725176"/>
                </a:lnTo>
                <a:cubicBezTo>
                  <a:pt x="7071862" y="727821"/>
                  <a:pt x="7069163" y="730953"/>
                  <a:pt x="7064358" y="734570"/>
                </a:cubicBezTo>
                <a:cubicBezTo>
                  <a:pt x="7059552" y="738188"/>
                  <a:pt x="7056205" y="741967"/>
                  <a:pt x="7054315" y="745909"/>
                </a:cubicBezTo>
                <a:lnTo>
                  <a:pt x="7036174" y="756275"/>
                </a:lnTo>
                <a:close/>
                <a:moveTo>
                  <a:pt x="7916794" y="702103"/>
                </a:moveTo>
                <a:cubicBezTo>
                  <a:pt x="7916884" y="704354"/>
                  <a:pt x="7917784" y="706334"/>
                  <a:pt x="7919494" y="708044"/>
                </a:cubicBezTo>
                <a:cubicBezTo>
                  <a:pt x="7921204" y="709755"/>
                  <a:pt x="7923185" y="710655"/>
                  <a:pt x="7925435" y="710745"/>
                </a:cubicBezTo>
                <a:cubicBezTo>
                  <a:pt x="7927685" y="710745"/>
                  <a:pt x="7929666" y="710205"/>
                  <a:pt x="7931376" y="709124"/>
                </a:cubicBezTo>
                <a:cubicBezTo>
                  <a:pt x="7933086" y="708044"/>
                  <a:pt x="7933986" y="706424"/>
                  <a:pt x="7934077" y="704263"/>
                </a:cubicBezTo>
                <a:close/>
                <a:moveTo>
                  <a:pt x="3555918" y="692923"/>
                </a:moveTo>
                <a:cubicBezTo>
                  <a:pt x="3555918" y="695173"/>
                  <a:pt x="3556459" y="697154"/>
                  <a:pt x="3557538" y="698864"/>
                </a:cubicBezTo>
                <a:cubicBezTo>
                  <a:pt x="3558619" y="700574"/>
                  <a:pt x="3560239" y="701474"/>
                  <a:pt x="3562399" y="701564"/>
                </a:cubicBezTo>
                <a:cubicBezTo>
                  <a:pt x="3563524" y="701429"/>
                  <a:pt x="3564514" y="700619"/>
                  <a:pt x="3565369" y="699134"/>
                </a:cubicBezTo>
                <a:cubicBezTo>
                  <a:pt x="3566224" y="697648"/>
                  <a:pt x="3566675" y="696299"/>
                  <a:pt x="3566720" y="695083"/>
                </a:cubicBezTo>
                <a:close/>
                <a:moveTo>
                  <a:pt x="4906116" y="686442"/>
                </a:moveTo>
                <a:cubicBezTo>
                  <a:pt x="4906161" y="687747"/>
                  <a:pt x="4906611" y="689457"/>
                  <a:pt x="4907466" y="691573"/>
                </a:cubicBezTo>
                <a:cubicBezTo>
                  <a:pt x="4908321" y="693688"/>
                  <a:pt x="4909311" y="694858"/>
                  <a:pt x="4910437" y="695083"/>
                </a:cubicBezTo>
                <a:cubicBezTo>
                  <a:pt x="4912507" y="694948"/>
                  <a:pt x="4913767" y="694138"/>
                  <a:pt x="4914217" y="692653"/>
                </a:cubicBezTo>
                <a:cubicBezTo>
                  <a:pt x="4914667" y="691168"/>
                  <a:pt x="4914846" y="689818"/>
                  <a:pt x="4914756" y="688602"/>
                </a:cubicBezTo>
                <a:close/>
                <a:moveTo>
                  <a:pt x="6650026" y="686302"/>
                </a:moveTo>
                <a:lnTo>
                  <a:pt x="6647435" y="694077"/>
                </a:lnTo>
                <a:cubicBezTo>
                  <a:pt x="6647704" y="695426"/>
                  <a:pt x="6649108" y="696614"/>
                  <a:pt x="6651646" y="697640"/>
                </a:cubicBezTo>
                <a:cubicBezTo>
                  <a:pt x="6654183" y="698666"/>
                  <a:pt x="6656235" y="699206"/>
                  <a:pt x="6657801" y="699260"/>
                </a:cubicBezTo>
                <a:lnTo>
                  <a:pt x="6657801" y="696668"/>
                </a:lnTo>
                <a:cubicBezTo>
                  <a:pt x="6657801" y="693969"/>
                  <a:pt x="6657153" y="691593"/>
                  <a:pt x="6655857" y="689541"/>
                </a:cubicBezTo>
                <a:cubicBezTo>
                  <a:pt x="6654561" y="687489"/>
                  <a:pt x="6652618" y="686410"/>
                  <a:pt x="6650026" y="686302"/>
                </a:cubicBezTo>
                <a:close/>
                <a:moveTo>
                  <a:pt x="1741553" y="683698"/>
                </a:moveTo>
                <a:lnTo>
                  <a:pt x="1741553" y="686289"/>
                </a:lnTo>
                <a:lnTo>
                  <a:pt x="1746736" y="707022"/>
                </a:lnTo>
                <a:lnTo>
                  <a:pt x="1764878" y="688881"/>
                </a:lnTo>
                <a:close/>
                <a:moveTo>
                  <a:pt x="4899635" y="660519"/>
                </a:moveTo>
                <a:cubicBezTo>
                  <a:pt x="4899544" y="664659"/>
                  <a:pt x="4900264" y="667179"/>
                  <a:pt x="4901796" y="668079"/>
                </a:cubicBezTo>
                <a:cubicBezTo>
                  <a:pt x="4903325" y="668979"/>
                  <a:pt x="4906206" y="669339"/>
                  <a:pt x="4910437" y="669159"/>
                </a:cubicBezTo>
                <a:cubicBezTo>
                  <a:pt x="4910256" y="665964"/>
                  <a:pt x="4908996" y="663714"/>
                  <a:pt x="4906655" y="662408"/>
                </a:cubicBezTo>
                <a:cubicBezTo>
                  <a:pt x="4904316" y="661103"/>
                  <a:pt x="4901974" y="660473"/>
                  <a:pt x="4899635" y="660519"/>
                </a:cubicBezTo>
                <a:close/>
                <a:moveTo>
                  <a:pt x="1150669" y="655190"/>
                </a:moveTo>
                <a:cubicBezTo>
                  <a:pt x="1150561" y="656540"/>
                  <a:pt x="1150129" y="658376"/>
                  <a:pt x="1149373" y="660697"/>
                </a:cubicBezTo>
                <a:cubicBezTo>
                  <a:pt x="1148617" y="663019"/>
                  <a:pt x="1148187" y="665503"/>
                  <a:pt x="1148077" y="668148"/>
                </a:cubicBezTo>
                <a:cubicBezTo>
                  <a:pt x="1148510" y="671874"/>
                  <a:pt x="1150885" y="674141"/>
                  <a:pt x="1155205" y="674951"/>
                </a:cubicBezTo>
                <a:cubicBezTo>
                  <a:pt x="1159524" y="675761"/>
                  <a:pt x="1163195" y="676085"/>
                  <a:pt x="1166220" y="675923"/>
                </a:cubicBezTo>
                <a:lnTo>
                  <a:pt x="1171402" y="657782"/>
                </a:lnTo>
                <a:close/>
                <a:moveTo>
                  <a:pt x="4927718" y="654037"/>
                </a:moveTo>
                <a:cubicBezTo>
                  <a:pt x="4927449" y="658178"/>
                  <a:pt x="4926368" y="661779"/>
                  <a:pt x="4924479" y="664839"/>
                </a:cubicBezTo>
                <a:cubicBezTo>
                  <a:pt x="4922587" y="667899"/>
                  <a:pt x="4921508" y="671500"/>
                  <a:pt x="4921237" y="675640"/>
                </a:cubicBezTo>
                <a:cubicBezTo>
                  <a:pt x="4921463" y="676676"/>
                  <a:pt x="4922633" y="677306"/>
                  <a:pt x="4924748" y="677531"/>
                </a:cubicBezTo>
                <a:cubicBezTo>
                  <a:pt x="4926863" y="677756"/>
                  <a:pt x="4928574" y="677846"/>
                  <a:pt x="4929879" y="677801"/>
                </a:cubicBezTo>
                <a:cubicBezTo>
                  <a:pt x="4932130" y="677801"/>
                  <a:pt x="4934109" y="677261"/>
                  <a:pt x="4935819" y="676181"/>
                </a:cubicBezTo>
                <a:cubicBezTo>
                  <a:pt x="4937530" y="675100"/>
                  <a:pt x="4938430" y="673480"/>
                  <a:pt x="4938521" y="671320"/>
                </a:cubicBezTo>
                <a:cubicBezTo>
                  <a:pt x="4938340" y="668034"/>
                  <a:pt x="4937080" y="664884"/>
                  <a:pt x="4934740" y="661868"/>
                </a:cubicBezTo>
                <a:cubicBezTo>
                  <a:pt x="4932399" y="658853"/>
                  <a:pt x="4930059" y="656242"/>
                  <a:pt x="4927718" y="654037"/>
                </a:cubicBezTo>
                <a:close/>
                <a:moveTo>
                  <a:pt x="3454384" y="647556"/>
                </a:moveTo>
                <a:cubicBezTo>
                  <a:pt x="3450557" y="648907"/>
                  <a:pt x="3445787" y="655387"/>
                  <a:pt x="3440071" y="666999"/>
                </a:cubicBezTo>
                <a:cubicBezTo>
                  <a:pt x="3434354" y="678611"/>
                  <a:pt x="3431205" y="687252"/>
                  <a:pt x="3430620" y="692923"/>
                </a:cubicBezTo>
                <a:cubicBezTo>
                  <a:pt x="3429405" y="692833"/>
                  <a:pt x="3428054" y="693013"/>
                  <a:pt x="3426568" y="693463"/>
                </a:cubicBezTo>
                <a:cubicBezTo>
                  <a:pt x="3425084" y="693913"/>
                  <a:pt x="3424274" y="695173"/>
                  <a:pt x="3424138" y="697243"/>
                </a:cubicBezTo>
                <a:cubicBezTo>
                  <a:pt x="3424453" y="699449"/>
                  <a:pt x="3425985" y="701519"/>
                  <a:pt x="3428730" y="703455"/>
                </a:cubicBezTo>
                <a:cubicBezTo>
                  <a:pt x="3431475" y="705390"/>
                  <a:pt x="3433544" y="706920"/>
                  <a:pt x="3434941" y="708045"/>
                </a:cubicBezTo>
                <a:cubicBezTo>
                  <a:pt x="3437191" y="708045"/>
                  <a:pt x="3439171" y="707505"/>
                  <a:pt x="3440881" y="706425"/>
                </a:cubicBezTo>
                <a:cubicBezTo>
                  <a:pt x="3442591" y="705345"/>
                  <a:pt x="3443492" y="703725"/>
                  <a:pt x="3443582" y="701564"/>
                </a:cubicBezTo>
                <a:cubicBezTo>
                  <a:pt x="3443132" y="697064"/>
                  <a:pt x="3442951" y="693103"/>
                  <a:pt x="3443042" y="689682"/>
                </a:cubicBezTo>
                <a:cubicBezTo>
                  <a:pt x="3443132" y="686262"/>
                  <a:pt x="3446192" y="684462"/>
                  <a:pt x="3452223" y="684282"/>
                </a:cubicBezTo>
                <a:cubicBezTo>
                  <a:pt x="3454744" y="673120"/>
                  <a:pt x="3456183" y="663039"/>
                  <a:pt x="3456543" y="654037"/>
                </a:cubicBezTo>
                <a:cubicBezTo>
                  <a:pt x="3456588" y="652822"/>
                  <a:pt x="3456499" y="651472"/>
                  <a:pt x="3456273" y="649987"/>
                </a:cubicBezTo>
                <a:cubicBezTo>
                  <a:pt x="3456049" y="648501"/>
                  <a:pt x="3455418" y="647692"/>
                  <a:pt x="3454384" y="647556"/>
                </a:cubicBezTo>
                <a:close/>
                <a:moveTo>
                  <a:pt x="1124753" y="634457"/>
                </a:moveTo>
                <a:cubicBezTo>
                  <a:pt x="1107044" y="636347"/>
                  <a:pt x="1095166" y="647469"/>
                  <a:pt x="1089119" y="667824"/>
                </a:cubicBezTo>
                <a:cubicBezTo>
                  <a:pt x="1083072" y="688179"/>
                  <a:pt x="1080264" y="706428"/>
                  <a:pt x="1080696" y="722571"/>
                </a:cubicBezTo>
                <a:cubicBezTo>
                  <a:pt x="1080426" y="725487"/>
                  <a:pt x="1080318" y="728727"/>
                  <a:pt x="1080372" y="732290"/>
                </a:cubicBezTo>
                <a:cubicBezTo>
                  <a:pt x="1080426" y="735854"/>
                  <a:pt x="1082263" y="737797"/>
                  <a:pt x="1085879" y="738121"/>
                </a:cubicBezTo>
                <a:cubicBezTo>
                  <a:pt x="1084961" y="741901"/>
                  <a:pt x="1085502" y="745356"/>
                  <a:pt x="1087499" y="748487"/>
                </a:cubicBezTo>
                <a:cubicBezTo>
                  <a:pt x="1089497" y="751619"/>
                  <a:pt x="1090684" y="755075"/>
                  <a:pt x="1091062" y="758854"/>
                </a:cubicBezTo>
                <a:lnTo>
                  <a:pt x="1091062" y="764037"/>
                </a:lnTo>
                <a:lnTo>
                  <a:pt x="1104021" y="748487"/>
                </a:lnTo>
                <a:lnTo>
                  <a:pt x="1104021" y="743304"/>
                </a:lnTo>
                <a:cubicBezTo>
                  <a:pt x="1103373" y="738931"/>
                  <a:pt x="1100781" y="736663"/>
                  <a:pt x="1096245" y="736501"/>
                </a:cubicBezTo>
                <a:cubicBezTo>
                  <a:pt x="1091711" y="736340"/>
                  <a:pt x="1089119" y="733424"/>
                  <a:pt x="1088472" y="727755"/>
                </a:cubicBezTo>
                <a:cubicBezTo>
                  <a:pt x="1089821" y="708642"/>
                  <a:pt x="1095544" y="691796"/>
                  <a:pt x="1105640" y="677219"/>
                </a:cubicBezTo>
                <a:cubicBezTo>
                  <a:pt x="1115737" y="662641"/>
                  <a:pt x="1122108" y="648387"/>
                  <a:pt x="1124753" y="634457"/>
                </a:cubicBezTo>
                <a:close/>
                <a:moveTo>
                  <a:pt x="5126468" y="628114"/>
                </a:moveTo>
                <a:lnTo>
                  <a:pt x="5094064" y="656197"/>
                </a:lnTo>
                <a:cubicBezTo>
                  <a:pt x="5094963" y="663894"/>
                  <a:pt x="5094243" y="671725"/>
                  <a:pt x="5091902" y="679691"/>
                </a:cubicBezTo>
                <a:cubicBezTo>
                  <a:pt x="5089563" y="687657"/>
                  <a:pt x="5086683" y="694948"/>
                  <a:pt x="5083262" y="701564"/>
                </a:cubicBezTo>
                <a:cubicBezTo>
                  <a:pt x="5079976" y="700574"/>
                  <a:pt x="5077365" y="700934"/>
                  <a:pt x="5075431" y="702644"/>
                </a:cubicBezTo>
                <a:cubicBezTo>
                  <a:pt x="5073494" y="704354"/>
                  <a:pt x="5072505" y="706875"/>
                  <a:pt x="5072460" y="710206"/>
                </a:cubicBezTo>
                <a:cubicBezTo>
                  <a:pt x="5071200" y="714661"/>
                  <a:pt x="5068859" y="719252"/>
                  <a:pt x="5065438" y="723977"/>
                </a:cubicBezTo>
                <a:cubicBezTo>
                  <a:pt x="5062018" y="728703"/>
                  <a:pt x="5058597" y="732754"/>
                  <a:pt x="5055177" y="736129"/>
                </a:cubicBezTo>
                <a:cubicBezTo>
                  <a:pt x="5058552" y="733969"/>
                  <a:pt x="5062604" y="732348"/>
                  <a:pt x="5067330" y="731269"/>
                </a:cubicBezTo>
                <a:cubicBezTo>
                  <a:pt x="5072055" y="730188"/>
                  <a:pt x="5076645" y="729648"/>
                  <a:pt x="5081101" y="729648"/>
                </a:cubicBezTo>
                <a:lnTo>
                  <a:pt x="5098383" y="708045"/>
                </a:lnTo>
                <a:cubicBezTo>
                  <a:pt x="5098338" y="704624"/>
                  <a:pt x="5098969" y="701204"/>
                  <a:pt x="5100275" y="697784"/>
                </a:cubicBezTo>
                <a:cubicBezTo>
                  <a:pt x="5101580" y="694363"/>
                  <a:pt x="5103830" y="692023"/>
                  <a:pt x="5107025" y="690762"/>
                </a:cubicBezTo>
                <a:cubicBezTo>
                  <a:pt x="5107294" y="687613"/>
                  <a:pt x="5108376" y="684732"/>
                  <a:pt x="5110266" y="682121"/>
                </a:cubicBezTo>
                <a:cubicBezTo>
                  <a:pt x="5112156" y="679511"/>
                  <a:pt x="5113235" y="676630"/>
                  <a:pt x="5113506" y="673480"/>
                </a:cubicBezTo>
                <a:lnTo>
                  <a:pt x="5111346" y="664839"/>
                </a:lnTo>
                <a:cubicBezTo>
                  <a:pt x="5116477" y="664479"/>
                  <a:pt x="5120798" y="663039"/>
                  <a:pt x="5124308" y="660519"/>
                </a:cubicBezTo>
                <a:cubicBezTo>
                  <a:pt x="5127817" y="657998"/>
                  <a:pt x="5132138" y="656558"/>
                  <a:pt x="5137269" y="656197"/>
                </a:cubicBezTo>
                <a:lnTo>
                  <a:pt x="5137269" y="654037"/>
                </a:lnTo>
                <a:lnTo>
                  <a:pt x="5135108" y="645396"/>
                </a:lnTo>
                <a:close/>
                <a:moveTo>
                  <a:pt x="6823663" y="605963"/>
                </a:moveTo>
                <a:lnTo>
                  <a:pt x="6813297" y="613737"/>
                </a:lnTo>
                <a:lnTo>
                  <a:pt x="6828846" y="631878"/>
                </a:lnTo>
                <a:lnTo>
                  <a:pt x="6779606" y="644836"/>
                </a:lnTo>
                <a:cubicBezTo>
                  <a:pt x="6775665" y="653151"/>
                  <a:pt x="6767998" y="659198"/>
                  <a:pt x="6756606" y="662978"/>
                </a:cubicBezTo>
                <a:cubicBezTo>
                  <a:pt x="6745213" y="666757"/>
                  <a:pt x="6738194" y="672804"/>
                  <a:pt x="6735549" y="681118"/>
                </a:cubicBezTo>
                <a:lnTo>
                  <a:pt x="6688900" y="696668"/>
                </a:lnTo>
                <a:cubicBezTo>
                  <a:pt x="6685337" y="708600"/>
                  <a:pt x="6678858" y="716483"/>
                  <a:pt x="6669463" y="720317"/>
                </a:cubicBezTo>
                <a:cubicBezTo>
                  <a:pt x="6660069" y="724150"/>
                  <a:pt x="6653590" y="730089"/>
                  <a:pt x="6650026" y="738134"/>
                </a:cubicBezTo>
                <a:cubicBezTo>
                  <a:pt x="6651916" y="736299"/>
                  <a:pt x="6655263" y="734138"/>
                  <a:pt x="6660069" y="731655"/>
                </a:cubicBezTo>
                <a:cubicBezTo>
                  <a:pt x="6664874" y="729171"/>
                  <a:pt x="6667573" y="729603"/>
                  <a:pt x="6668167" y="732951"/>
                </a:cubicBezTo>
                <a:lnTo>
                  <a:pt x="6668167" y="738134"/>
                </a:lnTo>
                <a:lnTo>
                  <a:pt x="6696675" y="751092"/>
                </a:lnTo>
                <a:lnTo>
                  <a:pt x="6712224" y="740725"/>
                </a:lnTo>
                <a:cubicBezTo>
                  <a:pt x="6713790" y="740725"/>
                  <a:pt x="6715842" y="741373"/>
                  <a:pt x="6718380" y="742669"/>
                </a:cubicBezTo>
                <a:cubicBezTo>
                  <a:pt x="6720917" y="743965"/>
                  <a:pt x="6722321" y="745909"/>
                  <a:pt x="6722591" y="748501"/>
                </a:cubicBezTo>
                <a:cubicBezTo>
                  <a:pt x="6722267" y="752496"/>
                  <a:pt x="6720323" y="756167"/>
                  <a:pt x="6716760" y="759515"/>
                </a:cubicBezTo>
                <a:cubicBezTo>
                  <a:pt x="6713197" y="762862"/>
                  <a:pt x="6709957" y="765237"/>
                  <a:pt x="6707041" y="766641"/>
                </a:cubicBezTo>
                <a:cubicBezTo>
                  <a:pt x="6699590" y="767937"/>
                  <a:pt x="6690520" y="770529"/>
                  <a:pt x="6679830" y="774416"/>
                </a:cubicBezTo>
                <a:cubicBezTo>
                  <a:pt x="6669139" y="778303"/>
                  <a:pt x="6662660" y="783487"/>
                  <a:pt x="6660392" y="789966"/>
                </a:cubicBezTo>
                <a:cubicBezTo>
                  <a:pt x="6653104" y="791262"/>
                  <a:pt x="6644357" y="793853"/>
                  <a:pt x="6634153" y="797740"/>
                </a:cubicBezTo>
                <a:cubicBezTo>
                  <a:pt x="6623948" y="801628"/>
                  <a:pt x="6617145" y="806811"/>
                  <a:pt x="6613744" y="813290"/>
                </a:cubicBezTo>
                <a:cubicBezTo>
                  <a:pt x="6599868" y="819553"/>
                  <a:pt x="6584211" y="826464"/>
                  <a:pt x="6566771" y="834023"/>
                </a:cubicBezTo>
                <a:cubicBezTo>
                  <a:pt x="6549332" y="841582"/>
                  <a:pt x="6535618" y="851084"/>
                  <a:pt x="6525630" y="862531"/>
                </a:cubicBezTo>
                <a:cubicBezTo>
                  <a:pt x="6519799" y="872141"/>
                  <a:pt x="6504897" y="885963"/>
                  <a:pt x="6480925" y="903996"/>
                </a:cubicBezTo>
                <a:cubicBezTo>
                  <a:pt x="6456952" y="922029"/>
                  <a:pt x="6443346" y="933260"/>
                  <a:pt x="6440107" y="937687"/>
                </a:cubicBezTo>
                <a:cubicBezTo>
                  <a:pt x="6430928" y="937147"/>
                  <a:pt x="6422722" y="940818"/>
                  <a:pt x="6415487" y="948701"/>
                </a:cubicBezTo>
                <a:cubicBezTo>
                  <a:pt x="6408252" y="956584"/>
                  <a:pt x="6402637" y="964142"/>
                  <a:pt x="6398642" y="971377"/>
                </a:cubicBezTo>
                <a:cubicBezTo>
                  <a:pt x="6382228" y="982932"/>
                  <a:pt x="6360632" y="1000641"/>
                  <a:pt x="6333852" y="1024505"/>
                </a:cubicBezTo>
                <a:cubicBezTo>
                  <a:pt x="6307072" y="1048369"/>
                  <a:pt x="6288067" y="1063487"/>
                  <a:pt x="6276837" y="1069858"/>
                </a:cubicBezTo>
                <a:cubicBezTo>
                  <a:pt x="6269602" y="1070128"/>
                  <a:pt x="6263339" y="1075419"/>
                  <a:pt x="6258047" y="1085731"/>
                </a:cubicBezTo>
                <a:cubicBezTo>
                  <a:pt x="6252756" y="1096044"/>
                  <a:pt x="6245197" y="1101983"/>
                  <a:pt x="6235371" y="1103549"/>
                </a:cubicBezTo>
                <a:lnTo>
                  <a:pt x="6232779" y="1103549"/>
                </a:lnTo>
                <a:cubicBezTo>
                  <a:pt x="6227812" y="1121960"/>
                  <a:pt x="6216366" y="1137618"/>
                  <a:pt x="6198441" y="1150522"/>
                </a:cubicBezTo>
                <a:cubicBezTo>
                  <a:pt x="6180516" y="1163426"/>
                  <a:pt x="6170365" y="1171956"/>
                  <a:pt x="6167990" y="1176114"/>
                </a:cubicBezTo>
                <a:cubicBezTo>
                  <a:pt x="6141264" y="1202137"/>
                  <a:pt x="6117615" y="1229781"/>
                  <a:pt x="6097045" y="1259045"/>
                </a:cubicBezTo>
                <a:cubicBezTo>
                  <a:pt x="6076474" y="1288308"/>
                  <a:pt x="6056065" y="1318543"/>
                  <a:pt x="6035818" y="1349750"/>
                </a:cubicBezTo>
                <a:lnTo>
                  <a:pt x="6022860" y="1352342"/>
                </a:lnTo>
                <a:cubicBezTo>
                  <a:pt x="6021240" y="1358929"/>
                  <a:pt x="6018001" y="1365192"/>
                  <a:pt x="6013142" y="1371131"/>
                </a:cubicBezTo>
                <a:cubicBezTo>
                  <a:pt x="6008283" y="1377070"/>
                  <a:pt x="6003747" y="1382037"/>
                  <a:pt x="5999536" y="1386033"/>
                </a:cubicBezTo>
                <a:cubicBezTo>
                  <a:pt x="5998240" y="1390190"/>
                  <a:pt x="5996297" y="1394186"/>
                  <a:pt x="5993705" y="1398019"/>
                </a:cubicBezTo>
                <a:cubicBezTo>
                  <a:pt x="5991113" y="1401852"/>
                  <a:pt x="5987874" y="1403904"/>
                  <a:pt x="5983986" y="1404174"/>
                </a:cubicBezTo>
                <a:lnTo>
                  <a:pt x="5976212" y="1430090"/>
                </a:lnTo>
                <a:cubicBezTo>
                  <a:pt x="5969408" y="1435921"/>
                  <a:pt x="5962282" y="1444344"/>
                  <a:pt x="5954831" y="1455358"/>
                </a:cubicBezTo>
                <a:cubicBezTo>
                  <a:pt x="5947380" y="1466372"/>
                  <a:pt x="5941549" y="1476091"/>
                  <a:pt x="5937338" y="1484514"/>
                </a:cubicBezTo>
                <a:cubicBezTo>
                  <a:pt x="5934152" y="1498551"/>
                  <a:pt x="5929509" y="1511941"/>
                  <a:pt x="5923408" y="1524683"/>
                </a:cubicBezTo>
                <a:cubicBezTo>
                  <a:pt x="5917307" y="1537425"/>
                  <a:pt x="5913311" y="1550815"/>
                  <a:pt x="5911422" y="1564853"/>
                </a:cubicBezTo>
                <a:lnTo>
                  <a:pt x="5919197" y="1582994"/>
                </a:lnTo>
                <a:cubicBezTo>
                  <a:pt x="5916983" y="1588717"/>
                  <a:pt x="5914931" y="1595412"/>
                  <a:pt x="5913041" y="1603079"/>
                </a:cubicBezTo>
                <a:cubicBezTo>
                  <a:pt x="5911152" y="1610746"/>
                  <a:pt x="5907157" y="1616145"/>
                  <a:pt x="5901055" y="1619276"/>
                </a:cubicBezTo>
                <a:lnTo>
                  <a:pt x="5885506" y="1640009"/>
                </a:lnTo>
                <a:lnTo>
                  <a:pt x="5893281" y="1663333"/>
                </a:lnTo>
                <a:cubicBezTo>
                  <a:pt x="5895872" y="1664737"/>
                  <a:pt x="5897816" y="1666465"/>
                  <a:pt x="5899112" y="1668516"/>
                </a:cubicBezTo>
                <a:cubicBezTo>
                  <a:pt x="5900407" y="1670568"/>
                  <a:pt x="5901055" y="1672296"/>
                  <a:pt x="5901055" y="1673700"/>
                </a:cubicBezTo>
                <a:cubicBezTo>
                  <a:pt x="5899274" y="1684228"/>
                  <a:pt x="5896358" y="1696862"/>
                  <a:pt x="5892308" y="1711602"/>
                </a:cubicBezTo>
                <a:cubicBezTo>
                  <a:pt x="5888259" y="1726342"/>
                  <a:pt x="5893767" y="1734440"/>
                  <a:pt x="5908830" y="1735898"/>
                </a:cubicBezTo>
                <a:cubicBezTo>
                  <a:pt x="5907210" y="1746913"/>
                  <a:pt x="5909154" y="1755983"/>
                  <a:pt x="5914661" y="1763110"/>
                </a:cubicBezTo>
                <a:cubicBezTo>
                  <a:pt x="5920168" y="1770237"/>
                  <a:pt x="5923408" y="1779307"/>
                  <a:pt x="5924380" y="1790322"/>
                </a:cubicBezTo>
                <a:cubicBezTo>
                  <a:pt x="5924326" y="1796693"/>
                  <a:pt x="5924433" y="1802740"/>
                  <a:pt x="5924704" y="1808463"/>
                </a:cubicBezTo>
                <a:cubicBezTo>
                  <a:pt x="5924974" y="1814186"/>
                  <a:pt x="5925730" y="1820233"/>
                  <a:pt x="5926971" y="1826604"/>
                </a:cubicBezTo>
                <a:cubicBezTo>
                  <a:pt x="5928645" y="1824768"/>
                  <a:pt x="5931128" y="1822609"/>
                  <a:pt x="5934422" y="1820125"/>
                </a:cubicBezTo>
                <a:cubicBezTo>
                  <a:pt x="5937716" y="1817642"/>
                  <a:pt x="5939551" y="1818073"/>
                  <a:pt x="5939929" y="1821421"/>
                </a:cubicBezTo>
                <a:lnTo>
                  <a:pt x="5937338" y="1831787"/>
                </a:lnTo>
                <a:lnTo>
                  <a:pt x="5963254" y="1826604"/>
                </a:lnTo>
                <a:cubicBezTo>
                  <a:pt x="5963037" y="1828170"/>
                  <a:pt x="5962822" y="1830221"/>
                  <a:pt x="5962606" y="1832759"/>
                </a:cubicBezTo>
                <a:cubicBezTo>
                  <a:pt x="5962390" y="1835297"/>
                  <a:pt x="5963470" y="1836700"/>
                  <a:pt x="5965845" y="1836970"/>
                </a:cubicBezTo>
                <a:cubicBezTo>
                  <a:pt x="5968491" y="1836808"/>
                  <a:pt x="5970974" y="1835837"/>
                  <a:pt x="5973296" y="1834055"/>
                </a:cubicBezTo>
                <a:cubicBezTo>
                  <a:pt x="5975618" y="1832273"/>
                  <a:pt x="5977453" y="1830653"/>
                  <a:pt x="5978803" y="1829196"/>
                </a:cubicBezTo>
                <a:lnTo>
                  <a:pt x="5986578" y="1849928"/>
                </a:lnTo>
                <a:lnTo>
                  <a:pt x="6025452" y="1855112"/>
                </a:lnTo>
                <a:lnTo>
                  <a:pt x="6046185" y="1842153"/>
                </a:lnTo>
                <a:cubicBezTo>
                  <a:pt x="6056605" y="1842370"/>
                  <a:pt x="6066864" y="1843881"/>
                  <a:pt x="6076960" y="1846689"/>
                </a:cubicBezTo>
                <a:cubicBezTo>
                  <a:pt x="6087056" y="1849496"/>
                  <a:pt x="6096667" y="1852304"/>
                  <a:pt x="6105791" y="1855112"/>
                </a:cubicBezTo>
                <a:cubicBezTo>
                  <a:pt x="6107141" y="1857919"/>
                  <a:pt x="6108977" y="1860727"/>
                  <a:pt x="6111298" y="1863534"/>
                </a:cubicBezTo>
                <a:cubicBezTo>
                  <a:pt x="6113620" y="1866342"/>
                  <a:pt x="6116104" y="1867853"/>
                  <a:pt x="6118749" y="1868069"/>
                </a:cubicBezTo>
                <a:cubicBezTo>
                  <a:pt x="6121341" y="1867800"/>
                  <a:pt x="6123284" y="1866396"/>
                  <a:pt x="6124580" y="1863858"/>
                </a:cubicBezTo>
                <a:cubicBezTo>
                  <a:pt x="6125876" y="1861321"/>
                  <a:pt x="6126524" y="1859269"/>
                  <a:pt x="6126524" y="1857703"/>
                </a:cubicBezTo>
                <a:cubicBezTo>
                  <a:pt x="6149848" y="1846905"/>
                  <a:pt x="6173173" y="1834811"/>
                  <a:pt x="6196497" y="1821421"/>
                </a:cubicBezTo>
                <a:cubicBezTo>
                  <a:pt x="6202598" y="1822015"/>
                  <a:pt x="6207241" y="1820179"/>
                  <a:pt x="6210427" y="1815914"/>
                </a:cubicBezTo>
                <a:cubicBezTo>
                  <a:pt x="6213612" y="1811649"/>
                  <a:pt x="6217608" y="1809164"/>
                  <a:pt x="6222413" y="1808463"/>
                </a:cubicBezTo>
                <a:cubicBezTo>
                  <a:pt x="6228892" y="1808625"/>
                  <a:pt x="6235371" y="1809597"/>
                  <a:pt x="6241850" y="1811378"/>
                </a:cubicBezTo>
                <a:cubicBezTo>
                  <a:pt x="6248329" y="1813160"/>
                  <a:pt x="6254808" y="1814780"/>
                  <a:pt x="6261287" y="1816238"/>
                </a:cubicBezTo>
                <a:lnTo>
                  <a:pt x="6294978" y="1772181"/>
                </a:lnTo>
                <a:lnTo>
                  <a:pt x="6341627" y="1748856"/>
                </a:lnTo>
                <a:lnTo>
                  <a:pt x="6364951" y="1751448"/>
                </a:lnTo>
                <a:cubicBezTo>
                  <a:pt x="6371916" y="1743727"/>
                  <a:pt x="6380662" y="1736492"/>
                  <a:pt x="6391191" y="1729743"/>
                </a:cubicBezTo>
                <a:cubicBezTo>
                  <a:pt x="6401719" y="1722994"/>
                  <a:pt x="6411114" y="1716407"/>
                  <a:pt x="6419374" y="1709982"/>
                </a:cubicBezTo>
                <a:lnTo>
                  <a:pt x="6440107" y="1704799"/>
                </a:lnTo>
                <a:cubicBezTo>
                  <a:pt x="6448368" y="1705177"/>
                  <a:pt x="6457114" y="1701181"/>
                  <a:pt x="6466347" y="1692813"/>
                </a:cubicBezTo>
                <a:cubicBezTo>
                  <a:pt x="6475579" y="1684444"/>
                  <a:pt x="6482383" y="1677209"/>
                  <a:pt x="6486756" y="1671108"/>
                </a:cubicBezTo>
                <a:cubicBezTo>
                  <a:pt x="6493504" y="1669056"/>
                  <a:pt x="6500740" y="1664089"/>
                  <a:pt x="6508460" y="1656207"/>
                </a:cubicBezTo>
                <a:cubicBezTo>
                  <a:pt x="6516181" y="1648324"/>
                  <a:pt x="6522768" y="1642061"/>
                  <a:pt x="6528221" y="1637417"/>
                </a:cubicBezTo>
                <a:cubicBezTo>
                  <a:pt x="6537292" y="1637309"/>
                  <a:pt x="6553490" y="1627807"/>
                  <a:pt x="6576814" y="1608910"/>
                </a:cubicBezTo>
                <a:cubicBezTo>
                  <a:pt x="6600138" y="1590013"/>
                  <a:pt x="6615040" y="1577919"/>
                  <a:pt x="6621519" y="1572628"/>
                </a:cubicBezTo>
                <a:cubicBezTo>
                  <a:pt x="6629240" y="1573707"/>
                  <a:pt x="6637122" y="1569604"/>
                  <a:pt x="6645167" y="1560317"/>
                </a:cubicBezTo>
                <a:cubicBezTo>
                  <a:pt x="6653212" y="1551031"/>
                  <a:pt x="6661742" y="1545632"/>
                  <a:pt x="6670759" y="1544120"/>
                </a:cubicBezTo>
                <a:lnTo>
                  <a:pt x="6673351" y="1544120"/>
                </a:lnTo>
                <a:cubicBezTo>
                  <a:pt x="6673405" y="1543688"/>
                  <a:pt x="6673944" y="1541960"/>
                  <a:pt x="6674970" y="1538937"/>
                </a:cubicBezTo>
                <a:cubicBezTo>
                  <a:pt x="6675996" y="1535913"/>
                  <a:pt x="6677184" y="1534186"/>
                  <a:pt x="6678534" y="1533754"/>
                </a:cubicBezTo>
                <a:cubicBezTo>
                  <a:pt x="6681125" y="1534024"/>
                  <a:pt x="6683069" y="1535427"/>
                  <a:pt x="6684365" y="1537965"/>
                </a:cubicBezTo>
                <a:cubicBezTo>
                  <a:pt x="6685661" y="1540503"/>
                  <a:pt x="6686308" y="1542554"/>
                  <a:pt x="6686308" y="1544120"/>
                </a:cubicBezTo>
                <a:lnTo>
                  <a:pt x="6704450" y="1546712"/>
                </a:lnTo>
                <a:lnTo>
                  <a:pt x="6712224" y="1528570"/>
                </a:lnTo>
                <a:cubicBezTo>
                  <a:pt x="6717408" y="1528570"/>
                  <a:pt x="6719999" y="1525979"/>
                  <a:pt x="6719999" y="1520796"/>
                </a:cubicBezTo>
                <a:cubicBezTo>
                  <a:pt x="6719892" y="1519230"/>
                  <a:pt x="6720107" y="1517178"/>
                  <a:pt x="6720647" y="1514640"/>
                </a:cubicBezTo>
                <a:cubicBezTo>
                  <a:pt x="6721187" y="1512103"/>
                  <a:pt x="6722699" y="1510699"/>
                  <a:pt x="6725183" y="1510429"/>
                </a:cubicBezTo>
                <a:lnTo>
                  <a:pt x="6727774" y="1510429"/>
                </a:lnTo>
                <a:lnTo>
                  <a:pt x="6748507" y="1492288"/>
                </a:lnTo>
                <a:cubicBezTo>
                  <a:pt x="6748669" y="1488941"/>
                  <a:pt x="6750289" y="1483973"/>
                  <a:pt x="6753366" y="1477386"/>
                </a:cubicBezTo>
                <a:cubicBezTo>
                  <a:pt x="6756444" y="1470800"/>
                  <a:pt x="6760007" y="1467128"/>
                  <a:pt x="6764056" y="1466372"/>
                </a:cubicBezTo>
                <a:cubicBezTo>
                  <a:pt x="6765406" y="1466588"/>
                  <a:pt x="6766594" y="1467452"/>
                  <a:pt x="6767620" y="1468964"/>
                </a:cubicBezTo>
                <a:cubicBezTo>
                  <a:pt x="6768646" y="1470476"/>
                  <a:pt x="6769186" y="1471339"/>
                  <a:pt x="6769239" y="1471555"/>
                </a:cubicBezTo>
                <a:cubicBezTo>
                  <a:pt x="6768646" y="1477062"/>
                  <a:pt x="6767890" y="1482246"/>
                  <a:pt x="6766972" y="1487105"/>
                </a:cubicBezTo>
                <a:cubicBezTo>
                  <a:pt x="6766054" y="1491964"/>
                  <a:pt x="6768538" y="1494556"/>
                  <a:pt x="6774423" y="1494880"/>
                </a:cubicBezTo>
                <a:lnTo>
                  <a:pt x="6784789" y="1494880"/>
                </a:lnTo>
                <a:lnTo>
                  <a:pt x="6836621" y="1427498"/>
                </a:lnTo>
                <a:lnTo>
                  <a:pt x="6849579" y="1419723"/>
                </a:lnTo>
                <a:lnTo>
                  <a:pt x="6849579" y="1414540"/>
                </a:lnTo>
                <a:cubicBezTo>
                  <a:pt x="6849579" y="1409357"/>
                  <a:pt x="6846988" y="1406766"/>
                  <a:pt x="6841805" y="1406766"/>
                </a:cubicBezTo>
                <a:lnTo>
                  <a:pt x="6880678" y="1334201"/>
                </a:lnTo>
                <a:cubicBezTo>
                  <a:pt x="6885861" y="1333769"/>
                  <a:pt x="6888453" y="1332041"/>
                  <a:pt x="6888453" y="1329017"/>
                </a:cubicBezTo>
                <a:cubicBezTo>
                  <a:pt x="6888291" y="1325184"/>
                  <a:pt x="6887319" y="1321836"/>
                  <a:pt x="6885537" y="1318975"/>
                </a:cubicBezTo>
                <a:cubicBezTo>
                  <a:pt x="6883756" y="1316114"/>
                  <a:pt x="6882136" y="1313414"/>
                  <a:pt x="6880678" y="1310876"/>
                </a:cubicBezTo>
                <a:cubicBezTo>
                  <a:pt x="6886887" y="1304182"/>
                  <a:pt x="6891963" y="1296839"/>
                  <a:pt x="6895904" y="1288848"/>
                </a:cubicBezTo>
                <a:cubicBezTo>
                  <a:pt x="6899845" y="1280857"/>
                  <a:pt x="6904273" y="1273514"/>
                  <a:pt x="6909186" y="1266819"/>
                </a:cubicBezTo>
                <a:cubicBezTo>
                  <a:pt x="6910913" y="1260664"/>
                  <a:pt x="6913937" y="1255481"/>
                  <a:pt x="6918256" y="1251270"/>
                </a:cubicBezTo>
                <a:cubicBezTo>
                  <a:pt x="6922576" y="1247058"/>
                  <a:pt x="6925599" y="1241875"/>
                  <a:pt x="6927327" y="1235720"/>
                </a:cubicBezTo>
                <a:cubicBezTo>
                  <a:pt x="6931214" y="1232913"/>
                  <a:pt x="6934454" y="1228810"/>
                  <a:pt x="6937045" y="1223410"/>
                </a:cubicBezTo>
                <a:cubicBezTo>
                  <a:pt x="6939637" y="1218011"/>
                  <a:pt x="6941581" y="1212612"/>
                  <a:pt x="6942876" y="1207213"/>
                </a:cubicBezTo>
                <a:cubicBezTo>
                  <a:pt x="6947952" y="1208185"/>
                  <a:pt x="6951407" y="1206889"/>
                  <a:pt x="6953243" y="1203325"/>
                </a:cubicBezTo>
                <a:cubicBezTo>
                  <a:pt x="6955078" y="1199762"/>
                  <a:pt x="6955942" y="1195874"/>
                  <a:pt x="6955835" y="1191663"/>
                </a:cubicBezTo>
                <a:lnTo>
                  <a:pt x="6955835" y="1189071"/>
                </a:lnTo>
                <a:cubicBezTo>
                  <a:pt x="6958318" y="1181027"/>
                  <a:pt x="6961773" y="1173144"/>
                  <a:pt x="6966201" y="1165423"/>
                </a:cubicBezTo>
                <a:cubicBezTo>
                  <a:pt x="6970628" y="1157703"/>
                  <a:pt x="6976675" y="1151763"/>
                  <a:pt x="6984342" y="1147606"/>
                </a:cubicBezTo>
                <a:lnTo>
                  <a:pt x="7007667" y="1098366"/>
                </a:lnTo>
                <a:cubicBezTo>
                  <a:pt x="7015495" y="1098905"/>
                  <a:pt x="7021866" y="1091347"/>
                  <a:pt x="7026779" y="1075689"/>
                </a:cubicBezTo>
                <a:cubicBezTo>
                  <a:pt x="7031692" y="1060032"/>
                  <a:pt x="7034824" y="1048585"/>
                  <a:pt x="7036174" y="1041350"/>
                </a:cubicBezTo>
                <a:cubicBezTo>
                  <a:pt x="7043997" y="1041638"/>
                  <a:pt x="7051100" y="1031848"/>
                  <a:pt x="7057483" y="1011979"/>
                </a:cubicBezTo>
                <a:cubicBezTo>
                  <a:pt x="7063866" y="992110"/>
                  <a:pt x="7069241" y="970801"/>
                  <a:pt x="7073608" y="948053"/>
                </a:cubicBezTo>
                <a:cubicBezTo>
                  <a:pt x="7077975" y="925305"/>
                  <a:pt x="7081047" y="909755"/>
                  <a:pt x="7082822" y="901404"/>
                </a:cubicBezTo>
                <a:cubicBezTo>
                  <a:pt x="7089517" y="874679"/>
                  <a:pt x="7096860" y="849086"/>
                  <a:pt x="7104851" y="824628"/>
                </a:cubicBezTo>
                <a:cubicBezTo>
                  <a:pt x="7112842" y="800170"/>
                  <a:pt x="7120185" y="773930"/>
                  <a:pt x="7126880" y="745909"/>
                </a:cubicBezTo>
                <a:cubicBezTo>
                  <a:pt x="7122830" y="735380"/>
                  <a:pt x="7116675" y="722746"/>
                  <a:pt x="7108414" y="708007"/>
                </a:cubicBezTo>
                <a:cubicBezTo>
                  <a:pt x="7100154" y="693267"/>
                  <a:pt x="7090760" y="685168"/>
                  <a:pt x="7080231" y="683710"/>
                </a:cubicBezTo>
                <a:cubicBezTo>
                  <a:pt x="7076452" y="683818"/>
                  <a:pt x="7073644" y="684898"/>
                  <a:pt x="7071808" y="686950"/>
                </a:cubicBezTo>
                <a:cubicBezTo>
                  <a:pt x="7069973" y="689001"/>
                  <a:pt x="7068461" y="691377"/>
                  <a:pt x="7067273" y="694077"/>
                </a:cubicBezTo>
                <a:cubicBezTo>
                  <a:pt x="7060308" y="690081"/>
                  <a:pt x="7048322" y="682523"/>
                  <a:pt x="7031315" y="671400"/>
                </a:cubicBezTo>
                <a:cubicBezTo>
                  <a:pt x="7014307" y="660278"/>
                  <a:pt x="7002969" y="654015"/>
                  <a:pt x="6997300" y="652611"/>
                </a:cubicBezTo>
                <a:cubicBezTo>
                  <a:pt x="6991307" y="653637"/>
                  <a:pt x="6987744" y="655473"/>
                  <a:pt x="6986610" y="658118"/>
                </a:cubicBezTo>
                <a:cubicBezTo>
                  <a:pt x="6985476" y="660764"/>
                  <a:pt x="6976081" y="658064"/>
                  <a:pt x="6958426" y="650019"/>
                </a:cubicBezTo>
                <a:lnTo>
                  <a:pt x="6953243" y="631878"/>
                </a:lnTo>
                <a:lnTo>
                  <a:pt x="6945468" y="629287"/>
                </a:lnTo>
                <a:cubicBezTo>
                  <a:pt x="6937693" y="629287"/>
                  <a:pt x="6932510" y="631878"/>
                  <a:pt x="6929919" y="637062"/>
                </a:cubicBezTo>
                <a:lnTo>
                  <a:pt x="6909186" y="621512"/>
                </a:lnTo>
                <a:lnTo>
                  <a:pt x="6896228" y="626695"/>
                </a:lnTo>
                <a:cubicBezTo>
                  <a:pt x="6889749" y="625291"/>
                  <a:pt x="6883270" y="624212"/>
                  <a:pt x="6876791" y="623456"/>
                </a:cubicBezTo>
                <a:cubicBezTo>
                  <a:pt x="6870312" y="622700"/>
                  <a:pt x="6863833" y="622916"/>
                  <a:pt x="6857354" y="624104"/>
                </a:cubicBezTo>
                <a:close/>
                <a:moveTo>
                  <a:pt x="5740376" y="600779"/>
                </a:moveTo>
                <a:cubicBezTo>
                  <a:pt x="5739189" y="600725"/>
                  <a:pt x="5738325" y="600833"/>
                  <a:pt x="5737785" y="601103"/>
                </a:cubicBezTo>
                <a:cubicBezTo>
                  <a:pt x="5737245" y="601373"/>
                  <a:pt x="5736381" y="602129"/>
                  <a:pt x="5735193" y="603371"/>
                </a:cubicBezTo>
                <a:cubicBezTo>
                  <a:pt x="5734762" y="605530"/>
                  <a:pt x="5735625" y="606394"/>
                  <a:pt x="5737785" y="605963"/>
                </a:cubicBezTo>
                <a:cubicBezTo>
                  <a:pt x="5737353" y="602939"/>
                  <a:pt x="5738217" y="601211"/>
                  <a:pt x="5740376" y="600779"/>
                </a:cubicBezTo>
                <a:close/>
                <a:moveTo>
                  <a:pt x="3283717" y="600029"/>
                </a:moveTo>
                <a:lnTo>
                  <a:pt x="3283717" y="619472"/>
                </a:lnTo>
                <a:lnTo>
                  <a:pt x="3292359" y="621632"/>
                </a:lnTo>
                <a:lnTo>
                  <a:pt x="3292359" y="604350"/>
                </a:lnTo>
                <a:close/>
                <a:moveTo>
                  <a:pt x="9282114" y="572484"/>
                </a:moveTo>
                <a:cubicBezTo>
                  <a:pt x="9282114" y="576805"/>
                  <a:pt x="9284275" y="578965"/>
                  <a:pt x="9288595" y="578965"/>
                </a:cubicBezTo>
                <a:cubicBezTo>
                  <a:pt x="9289765" y="579010"/>
                  <a:pt x="9291206" y="578920"/>
                  <a:pt x="9292916" y="578695"/>
                </a:cubicBezTo>
                <a:cubicBezTo>
                  <a:pt x="9294626" y="578470"/>
                  <a:pt x="9296066" y="577840"/>
                  <a:pt x="9297236" y="576805"/>
                </a:cubicBezTo>
                <a:cubicBezTo>
                  <a:pt x="9297146" y="574735"/>
                  <a:pt x="9296246" y="573475"/>
                  <a:pt x="9294536" y="573025"/>
                </a:cubicBezTo>
                <a:cubicBezTo>
                  <a:pt x="9292826" y="572575"/>
                  <a:pt x="9290846" y="572394"/>
                  <a:pt x="9288595" y="572484"/>
                </a:cubicBezTo>
                <a:close/>
                <a:moveTo>
                  <a:pt x="5158873" y="569785"/>
                </a:moveTo>
                <a:cubicBezTo>
                  <a:pt x="5155226" y="578426"/>
                  <a:pt x="5151177" y="587067"/>
                  <a:pt x="5146721" y="595709"/>
                </a:cubicBezTo>
                <a:cubicBezTo>
                  <a:pt x="5142265" y="604350"/>
                  <a:pt x="5139834" y="612991"/>
                  <a:pt x="5139429" y="621632"/>
                </a:cubicBezTo>
                <a:cubicBezTo>
                  <a:pt x="5139789" y="623433"/>
                  <a:pt x="5141230" y="624153"/>
                  <a:pt x="5143750" y="623793"/>
                </a:cubicBezTo>
                <a:lnTo>
                  <a:pt x="5154552" y="623793"/>
                </a:lnTo>
                <a:lnTo>
                  <a:pt x="5178315" y="593548"/>
                </a:lnTo>
                <a:close/>
                <a:moveTo>
                  <a:pt x="4986048" y="569785"/>
                </a:moveTo>
                <a:cubicBezTo>
                  <a:pt x="4985012" y="570010"/>
                  <a:pt x="4984383" y="571180"/>
                  <a:pt x="4984157" y="573296"/>
                </a:cubicBezTo>
                <a:cubicBezTo>
                  <a:pt x="4983932" y="575410"/>
                  <a:pt x="4983842" y="577121"/>
                  <a:pt x="4983887" y="578426"/>
                </a:cubicBezTo>
                <a:lnTo>
                  <a:pt x="4966603" y="584907"/>
                </a:lnTo>
                <a:lnTo>
                  <a:pt x="4953643" y="580587"/>
                </a:lnTo>
                <a:lnTo>
                  <a:pt x="4949322" y="604350"/>
                </a:lnTo>
                <a:lnTo>
                  <a:pt x="4932039" y="632434"/>
                </a:lnTo>
                <a:lnTo>
                  <a:pt x="4936360" y="641075"/>
                </a:lnTo>
                <a:lnTo>
                  <a:pt x="4962285" y="638915"/>
                </a:lnTo>
                <a:cubicBezTo>
                  <a:pt x="4960303" y="632299"/>
                  <a:pt x="4963185" y="628789"/>
                  <a:pt x="4970924" y="628384"/>
                </a:cubicBezTo>
                <a:cubicBezTo>
                  <a:pt x="4978666" y="627978"/>
                  <a:pt x="4983708" y="625008"/>
                  <a:pt x="4986048" y="619472"/>
                </a:cubicBezTo>
                <a:cubicBezTo>
                  <a:pt x="4987848" y="617312"/>
                  <a:pt x="4988568" y="615152"/>
                  <a:pt x="4988208" y="612991"/>
                </a:cubicBezTo>
                <a:cubicBezTo>
                  <a:pt x="4988072" y="608626"/>
                  <a:pt x="4986722" y="604395"/>
                  <a:pt x="4984157" y="600299"/>
                </a:cubicBezTo>
                <a:cubicBezTo>
                  <a:pt x="4981591" y="596204"/>
                  <a:pt x="4978621" y="592513"/>
                  <a:pt x="4975245" y="589228"/>
                </a:cubicBezTo>
                <a:lnTo>
                  <a:pt x="4986048" y="578426"/>
                </a:lnTo>
                <a:cubicBezTo>
                  <a:pt x="4990593" y="578786"/>
                  <a:pt x="4992843" y="580227"/>
                  <a:pt x="4992798" y="582747"/>
                </a:cubicBezTo>
                <a:cubicBezTo>
                  <a:pt x="4992753" y="585267"/>
                  <a:pt x="4995544" y="586707"/>
                  <a:pt x="5001170" y="587067"/>
                </a:cubicBezTo>
                <a:cubicBezTo>
                  <a:pt x="4999999" y="584457"/>
                  <a:pt x="4998020" y="581037"/>
                  <a:pt x="4995228" y="576806"/>
                </a:cubicBezTo>
                <a:cubicBezTo>
                  <a:pt x="4992439" y="572575"/>
                  <a:pt x="4989378" y="570235"/>
                  <a:pt x="4986048" y="569785"/>
                </a:cubicBezTo>
                <a:close/>
                <a:moveTo>
                  <a:pt x="5825899" y="569680"/>
                </a:moveTo>
                <a:lnTo>
                  <a:pt x="5805167" y="577455"/>
                </a:lnTo>
                <a:lnTo>
                  <a:pt x="5789616" y="574863"/>
                </a:lnTo>
                <a:lnTo>
                  <a:pt x="5745560" y="595596"/>
                </a:lnTo>
                <a:lnTo>
                  <a:pt x="5761109" y="600779"/>
                </a:lnTo>
                <a:lnTo>
                  <a:pt x="5784433" y="587821"/>
                </a:lnTo>
                <a:cubicBezTo>
                  <a:pt x="5785891" y="585230"/>
                  <a:pt x="5788159" y="583286"/>
                  <a:pt x="5791237" y="581990"/>
                </a:cubicBezTo>
                <a:cubicBezTo>
                  <a:pt x="5794314" y="580694"/>
                  <a:pt x="5797230" y="580047"/>
                  <a:pt x="5799983" y="580047"/>
                </a:cubicBezTo>
                <a:cubicBezTo>
                  <a:pt x="5801387" y="579992"/>
                  <a:pt x="5803115" y="580100"/>
                  <a:pt x="5805167" y="580371"/>
                </a:cubicBezTo>
                <a:cubicBezTo>
                  <a:pt x="5807218" y="580640"/>
                  <a:pt x="5808946" y="581396"/>
                  <a:pt x="5810350" y="582638"/>
                </a:cubicBezTo>
                <a:close/>
                <a:moveTo>
                  <a:pt x="9323160" y="563843"/>
                </a:moveTo>
                <a:cubicBezTo>
                  <a:pt x="9323205" y="565148"/>
                  <a:pt x="9323656" y="566859"/>
                  <a:pt x="9324511" y="568974"/>
                </a:cubicBezTo>
                <a:cubicBezTo>
                  <a:pt x="9325366" y="571089"/>
                  <a:pt x="9326356" y="572259"/>
                  <a:pt x="9327481" y="572484"/>
                </a:cubicBezTo>
                <a:cubicBezTo>
                  <a:pt x="9329551" y="572349"/>
                  <a:pt x="9330812" y="571539"/>
                  <a:pt x="9331262" y="570054"/>
                </a:cubicBezTo>
                <a:cubicBezTo>
                  <a:pt x="9331712" y="568569"/>
                  <a:pt x="9331892" y="567219"/>
                  <a:pt x="9331802" y="566004"/>
                </a:cubicBezTo>
                <a:close/>
                <a:moveTo>
                  <a:pt x="6390867" y="559314"/>
                </a:moveTo>
                <a:cubicBezTo>
                  <a:pt x="6393459" y="562337"/>
                  <a:pt x="6396050" y="564065"/>
                  <a:pt x="6398642" y="564497"/>
                </a:cubicBezTo>
                <a:cubicBezTo>
                  <a:pt x="6401665" y="564065"/>
                  <a:pt x="6403393" y="562337"/>
                  <a:pt x="6403825" y="559314"/>
                </a:cubicBezTo>
                <a:close/>
                <a:moveTo>
                  <a:pt x="5851815" y="551539"/>
                </a:moveTo>
                <a:lnTo>
                  <a:pt x="5849223" y="554131"/>
                </a:lnTo>
                <a:cubicBezTo>
                  <a:pt x="5852247" y="553698"/>
                  <a:pt x="5856566" y="554562"/>
                  <a:pt x="5862182" y="556722"/>
                </a:cubicBezTo>
                <a:lnTo>
                  <a:pt x="5867365" y="551539"/>
                </a:lnTo>
                <a:cubicBezTo>
                  <a:pt x="5864611" y="552835"/>
                  <a:pt x="5861695" y="553483"/>
                  <a:pt x="5858618" y="553483"/>
                </a:cubicBezTo>
                <a:cubicBezTo>
                  <a:pt x="5855540" y="553483"/>
                  <a:pt x="5853273" y="552835"/>
                  <a:pt x="5851815" y="551539"/>
                </a:cubicBezTo>
                <a:close/>
                <a:moveTo>
                  <a:pt x="8992416" y="548505"/>
                </a:moveTo>
                <a:lnTo>
                  <a:pt x="8992632" y="548721"/>
                </a:lnTo>
                <a:lnTo>
                  <a:pt x="8994792" y="548721"/>
                </a:lnTo>
                <a:close/>
                <a:moveTo>
                  <a:pt x="5911422" y="535989"/>
                </a:moveTo>
                <a:lnTo>
                  <a:pt x="5908830" y="538581"/>
                </a:lnTo>
                <a:lnTo>
                  <a:pt x="5916605" y="541172"/>
                </a:lnTo>
                <a:lnTo>
                  <a:pt x="5921788" y="538581"/>
                </a:lnTo>
                <a:cubicBezTo>
                  <a:pt x="5920384" y="537339"/>
                  <a:pt x="5918657" y="536583"/>
                  <a:pt x="5916605" y="536313"/>
                </a:cubicBezTo>
                <a:cubicBezTo>
                  <a:pt x="5914553" y="536043"/>
                  <a:pt x="5912826" y="535936"/>
                  <a:pt x="5911422" y="535989"/>
                </a:cubicBezTo>
                <a:close/>
                <a:moveTo>
                  <a:pt x="9066082" y="531438"/>
                </a:moveTo>
                <a:cubicBezTo>
                  <a:pt x="9064867" y="532563"/>
                  <a:pt x="9063517" y="534094"/>
                  <a:pt x="9062032" y="536029"/>
                </a:cubicBezTo>
                <a:cubicBezTo>
                  <a:pt x="9060547" y="537964"/>
                  <a:pt x="9059737" y="540035"/>
                  <a:pt x="9059602" y="542240"/>
                </a:cubicBezTo>
                <a:cubicBezTo>
                  <a:pt x="9059827" y="544310"/>
                  <a:pt x="9060997" y="545570"/>
                  <a:pt x="9063112" y="546020"/>
                </a:cubicBezTo>
                <a:cubicBezTo>
                  <a:pt x="9065227" y="546470"/>
                  <a:pt x="9066938" y="546651"/>
                  <a:pt x="9068243" y="546560"/>
                </a:cubicBezTo>
                <a:lnTo>
                  <a:pt x="9109289" y="544400"/>
                </a:lnTo>
                <a:cubicBezTo>
                  <a:pt x="9109379" y="542915"/>
                  <a:pt x="9109199" y="540485"/>
                  <a:pt x="9108749" y="537109"/>
                </a:cubicBezTo>
                <a:cubicBezTo>
                  <a:pt x="9108299" y="533733"/>
                  <a:pt x="9107039" y="531843"/>
                  <a:pt x="9104968" y="531438"/>
                </a:cubicBezTo>
                <a:lnTo>
                  <a:pt x="9102808" y="531438"/>
                </a:lnTo>
                <a:cubicBezTo>
                  <a:pt x="9101638" y="531573"/>
                  <a:pt x="9100198" y="532383"/>
                  <a:pt x="9098488" y="533869"/>
                </a:cubicBezTo>
                <a:cubicBezTo>
                  <a:pt x="9096777" y="535354"/>
                  <a:pt x="9095337" y="536704"/>
                  <a:pt x="9094166" y="537919"/>
                </a:cubicBezTo>
                <a:close/>
                <a:moveTo>
                  <a:pt x="9141694" y="520637"/>
                </a:moveTo>
                <a:cubicBezTo>
                  <a:pt x="9138498" y="520817"/>
                  <a:pt x="9136248" y="522077"/>
                  <a:pt x="9134943" y="524417"/>
                </a:cubicBezTo>
                <a:cubicBezTo>
                  <a:pt x="9133637" y="526757"/>
                  <a:pt x="9133008" y="529098"/>
                  <a:pt x="9133052" y="531438"/>
                </a:cubicBezTo>
                <a:lnTo>
                  <a:pt x="9133052" y="537919"/>
                </a:lnTo>
                <a:cubicBezTo>
                  <a:pt x="9131837" y="537874"/>
                  <a:pt x="9130487" y="537964"/>
                  <a:pt x="9129002" y="538189"/>
                </a:cubicBezTo>
                <a:cubicBezTo>
                  <a:pt x="9127517" y="538414"/>
                  <a:pt x="9126706" y="539044"/>
                  <a:pt x="9126572" y="540080"/>
                </a:cubicBezTo>
                <a:cubicBezTo>
                  <a:pt x="9126706" y="541204"/>
                  <a:pt x="9127517" y="542195"/>
                  <a:pt x="9129002" y="543050"/>
                </a:cubicBezTo>
                <a:cubicBezTo>
                  <a:pt x="9130487" y="543905"/>
                  <a:pt x="9131837" y="544355"/>
                  <a:pt x="9133052" y="544400"/>
                </a:cubicBezTo>
                <a:cubicBezTo>
                  <a:pt x="9136248" y="544265"/>
                  <a:pt x="9138498" y="542915"/>
                  <a:pt x="9139803" y="540349"/>
                </a:cubicBezTo>
                <a:cubicBezTo>
                  <a:pt x="9141108" y="537784"/>
                  <a:pt x="9141739" y="534814"/>
                  <a:pt x="9141694" y="531438"/>
                </a:cubicBezTo>
                <a:cubicBezTo>
                  <a:pt x="9142999" y="530403"/>
                  <a:pt x="9144709" y="529233"/>
                  <a:pt x="9146824" y="527928"/>
                </a:cubicBezTo>
                <a:cubicBezTo>
                  <a:pt x="9148940" y="526623"/>
                  <a:pt x="9150110" y="524912"/>
                  <a:pt x="9150335" y="522797"/>
                </a:cubicBezTo>
                <a:cubicBezTo>
                  <a:pt x="9150110" y="521762"/>
                  <a:pt x="9148940" y="521132"/>
                  <a:pt x="9146824" y="520907"/>
                </a:cubicBezTo>
                <a:cubicBezTo>
                  <a:pt x="9144709" y="520682"/>
                  <a:pt x="9142999" y="520592"/>
                  <a:pt x="9141694" y="520637"/>
                </a:cubicBezTo>
                <a:close/>
                <a:moveTo>
                  <a:pt x="5180475" y="504975"/>
                </a:moveTo>
                <a:cubicBezTo>
                  <a:pt x="5183852" y="504931"/>
                  <a:pt x="5187361" y="505560"/>
                  <a:pt x="5191008" y="506866"/>
                </a:cubicBezTo>
                <a:cubicBezTo>
                  <a:pt x="5194652" y="508171"/>
                  <a:pt x="5197623" y="510421"/>
                  <a:pt x="5199919" y="513617"/>
                </a:cubicBezTo>
                <a:cubicBezTo>
                  <a:pt x="5199604" y="518028"/>
                  <a:pt x="5197534" y="521628"/>
                  <a:pt x="5193707" y="524418"/>
                </a:cubicBezTo>
                <a:cubicBezTo>
                  <a:pt x="5189881" y="527209"/>
                  <a:pt x="5186192" y="528649"/>
                  <a:pt x="5182636" y="528739"/>
                </a:cubicBezTo>
                <a:cubicBezTo>
                  <a:pt x="5182771" y="529099"/>
                  <a:pt x="5183041" y="530539"/>
                  <a:pt x="5183447" y="533059"/>
                </a:cubicBezTo>
                <a:cubicBezTo>
                  <a:pt x="5183852" y="535580"/>
                  <a:pt x="5183581" y="537020"/>
                  <a:pt x="5182636" y="537380"/>
                </a:cubicBezTo>
                <a:cubicBezTo>
                  <a:pt x="5180475" y="536840"/>
                  <a:pt x="5178855" y="534140"/>
                  <a:pt x="5177776" y="529279"/>
                </a:cubicBezTo>
                <a:cubicBezTo>
                  <a:pt x="5176695" y="524418"/>
                  <a:pt x="5176156" y="520637"/>
                  <a:pt x="5176156" y="517937"/>
                </a:cubicBezTo>
                <a:cubicBezTo>
                  <a:pt x="5176335" y="515912"/>
                  <a:pt x="5177055" y="514022"/>
                  <a:pt x="5178315" y="512267"/>
                </a:cubicBezTo>
                <a:cubicBezTo>
                  <a:pt x="5179575" y="510511"/>
                  <a:pt x="5180296" y="508081"/>
                  <a:pt x="5180475" y="504975"/>
                </a:cubicBezTo>
                <a:close/>
                <a:moveTo>
                  <a:pt x="2381677" y="491919"/>
                </a:moveTo>
                <a:lnTo>
                  <a:pt x="2412777" y="499694"/>
                </a:lnTo>
                <a:cubicBezTo>
                  <a:pt x="2414343" y="499856"/>
                  <a:pt x="2416394" y="500180"/>
                  <a:pt x="2418932" y="500666"/>
                </a:cubicBezTo>
                <a:cubicBezTo>
                  <a:pt x="2421470" y="501152"/>
                  <a:pt x="2422873" y="500828"/>
                  <a:pt x="2423143" y="499694"/>
                </a:cubicBezTo>
                <a:lnTo>
                  <a:pt x="2415368" y="497102"/>
                </a:lnTo>
                <a:close/>
                <a:moveTo>
                  <a:pt x="6033227" y="432325"/>
                </a:moveTo>
                <a:cubicBezTo>
                  <a:pt x="6025452" y="432757"/>
                  <a:pt x="6018325" y="435781"/>
                  <a:pt x="6011846" y="441396"/>
                </a:cubicBezTo>
                <a:cubicBezTo>
                  <a:pt x="6005367" y="447011"/>
                  <a:pt x="5999536" y="452626"/>
                  <a:pt x="5994353" y="458241"/>
                </a:cubicBezTo>
                <a:lnTo>
                  <a:pt x="6017677" y="453058"/>
                </a:lnTo>
                <a:cubicBezTo>
                  <a:pt x="6024804" y="455110"/>
                  <a:pt x="6029339" y="454894"/>
                  <a:pt x="6031283" y="452410"/>
                </a:cubicBezTo>
                <a:cubicBezTo>
                  <a:pt x="6033227" y="449927"/>
                  <a:pt x="6036466" y="448415"/>
                  <a:pt x="6041001" y="447875"/>
                </a:cubicBezTo>
                <a:lnTo>
                  <a:pt x="6043593" y="434917"/>
                </a:lnTo>
                <a:cubicBezTo>
                  <a:pt x="6041434" y="432757"/>
                  <a:pt x="6037978" y="431894"/>
                  <a:pt x="6033227" y="432325"/>
                </a:cubicBezTo>
                <a:close/>
                <a:moveTo>
                  <a:pt x="2184716" y="432313"/>
                </a:moveTo>
                <a:cubicBezTo>
                  <a:pt x="2184392" y="432259"/>
                  <a:pt x="2183097" y="432366"/>
                  <a:pt x="2180829" y="432637"/>
                </a:cubicBezTo>
                <a:cubicBezTo>
                  <a:pt x="2178561" y="432907"/>
                  <a:pt x="2177266" y="433663"/>
                  <a:pt x="2176941" y="434904"/>
                </a:cubicBezTo>
                <a:cubicBezTo>
                  <a:pt x="2176510" y="437496"/>
                  <a:pt x="2177375" y="440087"/>
                  <a:pt x="2179533" y="442679"/>
                </a:cubicBezTo>
                <a:cubicBezTo>
                  <a:pt x="2205450" y="445703"/>
                  <a:pt x="2231365" y="447430"/>
                  <a:pt x="2257281" y="447863"/>
                </a:cubicBezTo>
                <a:cubicBezTo>
                  <a:pt x="2262140" y="448079"/>
                  <a:pt x="2269267" y="447646"/>
                  <a:pt x="2278661" y="446567"/>
                </a:cubicBezTo>
                <a:cubicBezTo>
                  <a:pt x="2288056" y="445487"/>
                  <a:pt x="2293887" y="442463"/>
                  <a:pt x="2296155" y="437496"/>
                </a:cubicBezTo>
                <a:cubicBezTo>
                  <a:pt x="2277906" y="436146"/>
                  <a:pt x="2259334" y="434958"/>
                  <a:pt x="2240436" y="433933"/>
                </a:cubicBezTo>
                <a:cubicBezTo>
                  <a:pt x="2221539" y="432907"/>
                  <a:pt x="2202966" y="432366"/>
                  <a:pt x="2184716" y="432313"/>
                </a:cubicBezTo>
                <a:close/>
                <a:moveTo>
                  <a:pt x="9703376" y="414781"/>
                </a:moveTo>
                <a:cubicBezTo>
                  <a:pt x="9709002" y="415141"/>
                  <a:pt x="9711792" y="416582"/>
                  <a:pt x="9711748" y="419102"/>
                </a:cubicBezTo>
                <a:cubicBezTo>
                  <a:pt x="9711702" y="421622"/>
                  <a:pt x="9713952" y="423062"/>
                  <a:pt x="9718498" y="423422"/>
                </a:cubicBezTo>
                <a:lnTo>
                  <a:pt x="9712018" y="438544"/>
                </a:lnTo>
                <a:cubicBezTo>
                  <a:pt x="9707247" y="438184"/>
                  <a:pt x="9704366" y="436745"/>
                  <a:pt x="9703376" y="434224"/>
                </a:cubicBezTo>
                <a:cubicBezTo>
                  <a:pt x="9702386" y="431703"/>
                  <a:pt x="9699506" y="430263"/>
                  <a:pt x="9694735" y="429903"/>
                </a:cubicBezTo>
                <a:cubicBezTo>
                  <a:pt x="9697930" y="428733"/>
                  <a:pt x="9700181" y="426753"/>
                  <a:pt x="9701486" y="423963"/>
                </a:cubicBezTo>
                <a:cubicBezTo>
                  <a:pt x="9702791" y="421172"/>
                  <a:pt x="9703421" y="418112"/>
                  <a:pt x="9703376" y="414781"/>
                </a:cubicBezTo>
                <a:close/>
                <a:moveTo>
                  <a:pt x="6090242" y="409001"/>
                </a:moveTo>
                <a:lnTo>
                  <a:pt x="6082467" y="411593"/>
                </a:lnTo>
                <a:cubicBezTo>
                  <a:pt x="6082359" y="413159"/>
                  <a:pt x="6082575" y="415210"/>
                  <a:pt x="6083115" y="417748"/>
                </a:cubicBezTo>
                <a:cubicBezTo>
                  <a:pt x="6083655" y="420285"/>
                  <a:pt x="6085167" y="421689"/>
                  <a:pt x="6087650" y="421959"/>
                </a:cubicBezTo>
                <a:lnTo>
                  <a:pt x="6090242" y="416776"/>
                </a:lnTo>
                <a:lnTo>
                  <a:pt x="6098016" y="409001"/>
                </a:lnTo>
                <a:close/>
                <a:moveTo>
                  <a:pt x="6206863" y="364944"/>
                </a:moveTo>
                <a:cubicBezTo>
                  <a:pt x="6205028" y="372341"/>
                  <a:pt x="6201572" y="375041"/>
                  <a:pt x="6196497" y="373043"/>
                </a:cubicBezTo>
                <a:cubicBezTo>
                  <a:pt x="6191422" y="371045"/>
                  <a:pt x="6187966" y="374392"/>
                  <a:pt x="6186131" y="383085"/>
                </a:cubicBezTo>
                <a:cubicBezTo>
                  <a:pt x="6179544" y="385731"/>
                  <a:pt x="6172633" y="388215"/>
                  <a:pt x="6165398" y="390536"/>
                </a:cubicBezTo>
                <a:cubicBezTo>
                  <a:pt x="6158163" y="392858"/>
                  <a:pt x="6151252" y="394693"/>
                  <a:pt x="6144665" y="396043"/>
                </a:cubicBezTo>
                <a:lnTo>
                  <a:pt x="6167990" y="398635"/>
                </a:lnTo>
                <a:cubicBezTo>
                  <a:pt x="6166640" y="392480"/>
                  <a:pt x="6170635" y="388593"/>
                  <a:pt x="6179976" y="386973"/>
                </a:cubicBezTo>
                <a:cubicBezTo>
                  <a:pt x="6189316" y="385353"/>
                  <a:pt x="6196551" y="384057"/>
                  <a:pt x="6201680" y="383085"/>
                </a:cubicBezTo>
                <a:lnTo>
                  <a:pt x="6204272" y="380494"/>
                </a:lnTo>
                <a:cubicBezTo>
                  <a:pt x="6205946" y="380386"/>
                  <a:pt x="6208429" y="379306"/>
                  <a:pt x="6211723" y="377254"/>
                </a:cubicBezTo>
                <a:cubicBezTo>
                  <a:pt x="6215016" y="375203"/>
                  <a:pt x="6216852" y="372827"/>
                  <a:pt x="6217230" y="370127"/>
                </a:cubicBezTo>
                <a:cubicBezTo>
                  <a:pt x="6216960" y="368777"/>
                  <a:pt x="6215556" y="367589"/>
                  <a:pt x="6213019" y="366564"/>
                </a:cubicBezTo>
                <a:cubicBezTo>
                  <a:pt x="6210481" y="365538"/>
                  <a:pt x="6208429" y="364998"/>
                  <a:pt x="6206863" y="364944"/>
                </a:cubicBezTo>
                <a:close/>
                <a:moveTo>
                  <a:pt x="6828846" y="209448"/>
                </a:moveTo>
                <a:cubicBezTo>
                  <a:pt x="6835272" y="211230"/>
                  <a:pt x="6841210" y="212850"/>
                  <a:pt x="6846663" y="214308"/>
                </a:cubicBezTo>
                <a:cubicBezTo>
                  <a:pt x="6852117" y="215765"/>
                  <a:pt x="6857408" y="214146"/>
                  <a:pt x="6862537" y="209448"/>
                </a:cubicBezTo>
                <a:lnTo>
                  <a:pt x="6904003" y="217223"/>
                </a:lnTo>
                <a:cubicBezTo>
                  <a:pt x="6907026" y="212040"/>
                  <a:pt x="6911345" y="209448"/>
                  <a:pt x="6916960" y="209448"/>
                </a:cubicBezTo>
                <a:cubicBezTo>
                  <a:pt x="6936452" y="210312"/>
                  <a:pt x="6956428" y="213768"/>
                  <a:pt x="6976891" y="219815"/>
                </a:cubicBezTo>
                <a:cubicBezTo>
                  <a:pt x="6997354" y="225862"/>
                  <a:pt x="7017979" y="229317"/>
                  <a:pt x="7038766" y="230181"/>
                </a:cubicBezTo>
                <a:cubicBezTo>
                  <a:pt x="7058473" y="230181"/>
                  <a:pt x="7075426" y="232125"/>
                  <a:pt x="7089626" y="236012"/>
                </a:cubicBezTo>
                <a:cubicBezTo>
                  <a:pt x="7103826" y="239900"/>
                  <a:pt x="7121426" y="245731"/>
                  <a:pt x="7142429" y="253505"/>
                </a:cubicBezTo>
                <a:cubicBezTo>
                  <a:pt x="7141673" y="262252"/>
                  <a:pt x="7148368" y="268083"/>
                  <a:pt x="7162514" y="270999"/>
                </a:cubicBezTo>
                <a:cubicBezTo>
                  <a:pt x="7176660" y="273914"/>
                  <a:pt x="7187242" y="275858"/>
                  <a:pt x="7194261" y="276830"/>
                </a:cubicBezTo>
                <a:cubicBezTo>
                  <a:pt x="7209919" y="280177"/>
                  <a:pt x="7225253" y="287088"/>
                  <a:pt x="7240262" y="297563"/>
                </a:cubicBezTo>
                <a:cubicBezTo>
                  <a:pt x="7255272" y="308037"/>
                  <a:pt x="7269309" y="317539"/>
                  <a:pt x="7282375" y="326070"/>
                </a:cubicBezTo>
                <a:cubicBezTo>
                  <a:pt x="7286371" y="328608"/>
                  <a:pt x="7290690" y="330659"/>
                  <a:pt x="7295333" y="332225"/>
                </a:cubicBezTo>
                <a:cubicBezTo>
                  <a:pt x="7299976" y="333791"/>
                  <a:pt x="7304296" y="335195"/>
                  <a:pt x="7308291" y="336436"/>
                </a:cubicBezTo>
                <a:lnTo>
                  <a:pt x="7326432" y="336436"/>
                </a:lnTo>
                <a:cubicBezTo>
                  <a:pt x="7342576" y="343347"/>
                  <a:pt x="7358881" y="353498"/>
                  <a:pt x="7375349" y="366888"/>
                </a:cubicBezTo>
                <a:cubicBezTo>
                  <a:pt x="7391816" y="380277"/>
                  <a:pt x="7404882" y="394315"/>
                  <a:pt x="7414546" y="409001"/>
                </a:cubicBezTo>
                <a:cubicBezTo>
                  <a:pt x="7414061" y="415858"/>
                  <a:pt x="7417624" y="422877"/>
                  <a:pt x="7425237" y="430058"/>
                </a:cubicBezTo>
                <a:cubicBezTo>
                  <a:pt x="7432850" y="437239"/>
                  <a:pt x="7439653" y="442314"/>
                  <a:pt x="7445646" y="445284"/>
                </a:cubicBezTo>
                <a:cubicBezTo>
                  <a:pt x="7445268" y="451870"/>
                  <a:pt x="7447968" y="454894"/>
                  <a:pt x="7453745" y="454354"/>
                </a:cubicBezTo>
                <a:cubicBezTo>
                  <a:pt x="7459522" y="453814"/>
                  <a:pt x="7462869" y="456838"/>
                  <a:pt x="7463787" y="463425"/>
                </a:cubicBezTo>
                <a:lnTo>
                  <a:pt x="7463787" y="466017"/>
                </a:lnTo>
                <a:cubicBezTo>
                  <a:pt x="7468430" y="467636"/>
                  <a:pt x="7471454" y="470227"/>
                  <a:pt x="7472858" y="473791"/>
                </a:cubicBezTo>
                <a:cubicBezTo>
                  <a:pt x="7474261" y="477355"/>
                  <a:pt x="7477285" y="479946"/>
                  <a:pt x="7481928" y="481566"/>
                </a:cubicBezTo>
                <a:lnTo>
                  <a:pt x="7502661" y="525623"/>
                </a:lnTo>
                <a:cubicBezTo>
                  <a:pt x="7506818" y="525785"/>
                  <a:pt x="7510814" y="527405"/>
                  <a:pt x="7514647" y="530482"/>
                </a:cubicBezTo>
                <a:cubicBezTo>
                  <a:pt x="7518481" y="533560"/>
                  <a:pt x="7520532" y="537123"/>
                  <a:pt x="7520802" y="541172"/>
                </a:cubicBezTo>
                <a:lnTo>
                  <a:pt x="7520802" y="546356"/>
                </a:lnTo>
                <a:cubicBezTo>
                  <a:pt x="7524959" y="552835"/>
                  <a:pt x="7528955" y="559314"/>
                  <a:pt x="7532788" y="565793"/>
                </a:cubicBezTo>
                <a:cubicBezTo>
                  <a:pt x="7536622" y="572272"/>
                  <a:pt x="7538673" y="578751"/>
                  <a:pt x="7538944" y="585230"/>
                </a:cubicBezTo>
                <a:lnTo>
                  <a:pt x="7536352" y="595596"/>
                </a:lnTo>
                <a:lnTo>
                  <a:pt x="7554493" y="616329"/>
                </a:lnTo>
                <a:cubicBezTo>
                  <a:pt x="7554439" y="622808"/>
                  <a:pt x="7558434" y="639653"/>
                  <a:pt x="7566479" y="666865"/>
                </a:cubicBezTo>
                <a:cubicBezTo>
                  <a:pt x="7574524" y="694077"/>
                  <a:pt x="7579167" y="716105"/>
                  <a:pt x="7580409" y="732951"/>
                </a:cubicBezTo>
                <a:cubicBezTo>
                  <a:pt x="7580301" y="738134"/>
                  <a:pt x="7579869" y="743317"/>
                  <a:pt x="7579113" y="748501"/>
                </a:cubicBezTo>
                <a:cubicBezTo>
                  <a:pt x="7578357" y="753684"/>
                  <a:pt x="7577926" y="758867"/>
                  <a:pt x="7577817" y="764050"/>
                </a:cubicBezTo>
                <a:cubicBezTo>
                  <a:pt x="7579869" y="767937"/>
                  <a:pt x="7580301" y="771825"/>
                  <a:pt x="7579113" y="775712"/>
                </a:cubicBezTo>
                <a:cubicBezTo>
                  <a:pt x="7577926" y="779600"/>
                  <a:pt x="7578357" y="783487"/>
                  <a:pt x="7580409" y="787374"/>
                </a:cubicBezTo>
                <a:lnTo>
                  <a:pt x="7590775" y="792557"/>
                </a:lnTo>
                <a:cubicBezTo>
                  <a:pt x="7585700" y="791693"/>
                  <a:pt x="7582244" y="793421"/>
                  <a:pt x="7580409" y="797740"/>
                </a:cubicBezTo>
                <a:cubicBezTo>
                  <a:pt x="7578573" y="802060"/>
                  <a:pt x="7577709" y="806379"/>
                  <a:pt x="7577817" y="810699"/>
                </a:cubicBezTo>
                <a:cubicBezTo>
                  <a:pt x="7578303" y="818906"/>
                  <a:pt x="7579923" y="828408"/>
                  <a:pt x="7582677" y="839206"/>
                </a:cubicBezTo>
                <a:cubicBezTo>
                  <a:pt x="7585430" y="850005"/>
                  <a:pt x="7586402" y="859507"/>
                  <a:pt x="7585592" y="867714"/>
                </a:cubicBezTo>
                <a:lnTo>
                  <a:pt x="7590775" y="885855"/>
                </a:lnTo>
                <a:cubicBezTo>
                  <a:pt x="7585268" y="927428"/>
                  <a:pt x="7578141" y="969326"/>
                  <a:pt x="7569394" y="1011547"/>
                </a:cubicBezTo>
                <a:cubicBezTo>
                  <a:pt x="7560648" y="1053768"/>
                  <a:pt x="7552225" y="1095666"/>
                  <a:pt x="7544126" y="1137239"/>
                </a:cubicBezTo>
                <a:cubicBezTo>
                  <a:pt x="7533652" y="1136484"/>
                  <a:pt x="7524798" y="1147714"/>
                  <a:pt x="7517562" y="1170931"/>
                </a:cubicBezTo>
                <a:cubicBezTo>
                  <a:pt x="7510328" y="1194147"/>
                  <a:pt x="7505360" y="1210560"/>
                  <a:pt x="7502661" y="1220170"/>
                </a:cubicBezTo>
                <a:cubicBezTo>
                  <a:pt x="7495858" y="1236800"/>
                  <a:pt x="7488083" y="1252781"/>
                  <a:pt x="7479337" y="1268115"/>
                </a:cubicBezTo>
                <a:cubicBezTo>
                  <a:pt x="7470590" y="1283449"/>
                  <a:pt x="7462815" y="1299430"/>
                  <a:pt x="7456012" y="1316060"/>
                </a:cubicBezTo>
                <a:cubicBezTo>
                  <a:pt x="7442622" y="1329450"/>
                  <a:pt x="7433120" y="1344135"/>
                  <a:pt x="7427505" y="1360117"/>
                </a:cubicBezTo>
                <a:lnTo>
                  <a:pt x="7414546" y="1365300"/>
                </a:lnTo>
                <a:cubicBezTo>
                  <a:pt x="7414546" y="1369835"/>
                  <a:pt x="7413251" y="1379553"/>
                  <a:pt x="7410659" y="1394455"/>
                </a:cubicBezTo>
                <a:cubicBezTo>
                  <a:pt x="7408068" y="1409357"/>
                  <a:pt x="7404180" y="1417780"/>
                  <a:pt x="7398997" y="1419723"/>
                </a:cubicBezTo>
                <a:cubicBezTo>
                  <a:pt x="7396622" y="1419345"/>
                  <a:pt x="7395542" y="1417510"/>
                  <a:pt x="7395758" y="1414216"/>
                </a:cubicBezTo>
                <a:cubicBezTo>
                  <a:pt x="7395973" y="1410923"/>
                  <a:pt x="7396189" y="1408439"/>
                  <a:pt x="7396406" y="1406766"/>
                </a:cubicBezTo>
                <a:lnTo>
                  <a:pt x="7393814" y="1406766"/>
                </a:lnTo>
                <a:cubicBezTo>
                  <a:pt x="7390790" y="1407197"/>
                  <a:pt x="7389063" y="1408925"/>
                  <a:pt x="7388631" y="1411949"/>
                </a:cubicBezTo>
                <a:cubicBezTo>
                  <a:pt x="7389063" y="1417132"/>
                  <a:pt x="7390790" y="1422315"/>
                  <a:pt x="7393814" y="1427498"/>
                </a:cubicBezTo>
                <a:cubicBezTo>
                  <a:pt x="7393706" y="1431223"/>
                  <a:pt x="7392626" y="1433491"/>
                  <a:pt x="7390575" y="1434301"/>
                </a:cubicBezTo>
                <a:cubicBezTo>
                  <a:pt x="7388523" y="1435111"/>
                  <a:pt x="7386147" y="1435435"/>
                  <a:pt x="7383447" y="1435273"/>
                </a:cubicBezTo>
                <a:lnTo>
                  <a:pt x="7373081" y="1435273"/>
                </a:lnTo>
                <a:lnTo>
                  <a:pt x="7373081" y="1437865"/>
                </a:lnTo>
                <a:cubicBezTo>
                  <a:pt x="7373405" y="1442346"/>
                  <a:pt x="7374701" y="1445046"/>
                  <a:pt x="7376968" y="1445963"/>
                </a:cubicBezTo>
                <a:cubicBezTo>
                  <a:pt x="7379236" y="1446881"/>
                  <a:pt x="7380532" y="1450229"/>
                  <a:pt x="7380856" y="1456006"/>
                </a:cubicBezTo>
                <a:lnTo>
                  <a:pt x="7360123" y="1463781"/>
                </a:lnTo>
                <a:cubicBezTo>
                  <a:pt x="7365630" y="1465131"/>
                  <a:pt x="7366278" y="1466318"/>
                  <a:pt x="7362067" y="1467344"/>
                </a:cubicBezTo>
                <a:cubicBezTo>
                  <a:pt x="7357855" y="1468370"/>
                  <a:pt x="7354616" y="1468910"/>
                  <a:pt x="7352348" y="1468964"/>
                </a:cubicBezTo>
                <a:cubicBezTo>
                  <a:pt x="7352510" y="1472527"/>
                  <a:pt x="7352186" y="1478358"/>
                  <a:pt x="7351376" y="1486457"/>
                </a:cubicBezTo>
                <a:cubicBezTo>
                  <a:pt x="7350567" y="1494556"/>
                  <a:pt x="7348299" y="1499091"/>
                  <a:pt x="7344574" y="1500063"/>
                </a:cubicBezTo>
                <a:cubicBezTo>
                  <a:pt x="7343332" y="1499793"/>
                  <a:pt x="7342576" y="1498389"/>
                  <a:pt x="7342306" y="1495852"/>
                </a:cubicBezTo>
                <a:cubicBezTo>
                  <a:pt x="7342036" y="1493314"/>
                  <a:pt x="7341928" y="1491262"/>
                  <a:pt x="7341982" y="1489697"/>
                </a:cubicBezTo>
                <a:lnTo>
                  <a:pt x="7321249" y="1510429"/>
                </a:lnTo>
                <a:cubicBezTo>
                  <a:pt x="7317902" y="1520310"/>
                  <a:pt x="7312287" y="1528408"/>
                  <a:pt x="7304404" y="1534725"/>
                </a:cubicBezTo>
                <a:cubicBezTo>
                  <a:pt x="7296521" y="1541043"/>
                  <a:pt x="7290906" y="1548493"/>
                  <a:pt x="7287559" y="1557078"/>
                </a:cubicBezTo>
                <a:lnTo>
                  <a:pt x="7264235" y="1577811"/>
                </a:lnTo>
                <a:lnTo>
                  <a:pt x="7256460" y="1608910"/>
                </a:lnTo>
                <a:cubicBezTo>
                  <a:pt x="7251276" y="1607830"/>
                  <a:pt x="7247389" y="1608694"/>
                  <a:pt x="7244797" y="1611501"/>
                </a:cubicBezTo>
                <a:cubicBezTo>
                  <a:pt x="7242206" y="1614309"/>
                  <a:pt x="7240910" y="1617765"/>
                  <a:pt x="7240910" y="1621868"/>
                </a:cubicBezTo>
                <a:lnTo>
                  <a:pt x="7240910" y="1624460"/>
                </a:lnTo>
                <a:cubicBezTo>
                  <a:pt x="7225576" y="1640549"/>
                  <a:pt x="7211539" y="1658906"/>
                  <a:pt x="7198797" y="1679531"/>
                </a:cubicBezTo>
                <a:cubicBezTo>
                  <a:pt x="7186054" y="1700156"/>
                  <a:pt x="7173312" y="1719809"/>
                  <a:pt x="7160570" y="1738490"/>
                </a:cubicBezTo>
                <a:lnTo>
                  <a:pt x="7142429" y="1743673"/>
                </a:lnTo>
                <a:cubicBezTo>
                  <a:pt x="7141187" y="1749018"/>
                  <a:pt x="7139136" y="1753877"/>
                  <a:pt x="7136274" y="1758251"/>
                </a:cubicBezTo>
                <a:cubicBezTo>
                  <a:pt x="7133413" y="1762624"/>
                  <a:pt x="7129417" y="1765539"/>
                  <a:pt x="7124288" y="1766998"/>
                </a:cubicBezTo>
                <a:cubicBezTo>
                  <a:pt x="7122668" y="1773044"/>
                  <a:pt x="7120077" y="1777796"/>
                  <a:pt x="7116513" y="1781251"/>
                </a:cubicBezTo>
                <a:cubicBezTo>
                  <a:pt x="7112950" y="1784707"/>
                  <a:pt x="7110359" y="1789458"/>
                  <a:pt x="7108738" y="1795505"/>
                </a:cubicBezTo>
                <a:cubicBezTo>
                  <a:pt x="7090058" y="1808085"/>
                  <a:pt x="7073644" y="1823095"/>
                  <a:pt x="7059498" y="1840534"/>
                </a:cubicBezTo>
                <a:cubicBezTo>
                  <a:pt x="7045352" y="1857973"/>
                  <a:pt x="7028939" y="1872335"/>
                  <a:pt x="7010258" y="1883619"/>
                </a:cubicBezTo>
                <a:cubicBezTo>
                  <a:pt x="7000593" y="1883781"/>
                  <a:pt x="6993359" y="1888640"/>
                  <a:pt x="6988553" y="1898197"/>
                </a:cubicBezTo>
                <a:cubicBezTo>
                  <a:pt x="6983748" y="1907753"/>
                  <a:pt x="6977161" y="1913260"/>
                  <a:pt x="6968792" y="1914718"/>
                </a:cubicBezTo>
                <a:lnTo>
                  <a:pt x="6963609" y="1914718"/>
                </a:lnTo>
                <a:lnTo>
                  <a:pt x="6922144" y="1948409"/>
                </a:lnTo>
                <a:cubicBezTo>
                  <a:pt x="6922090" y="1952566"/>
                  <a:pt x="6920902" y="1956562"/>
                  <a:pt x="6918580" y="1960395"/>
                </a:cubicBezTo>
                <a:cubicBezTo>
                  <a:pt x="6916259" y="1964228"/>
                  <a:pt x="6913127" y="1966280"/>
                  <a:pt x="6909186" y="1966550"/>
                </a:cubicBezTo>
                <a:lnTo>
                  <a:pt x="6904003" y="1966550"/>
                </a:lnTo>
                <a:cubicBezTo>
                  <a:pt x="6902545" y="1971842"/>
                  <a:pt x="6899629" y="1976161"/>
                  <a:pt x="6895256" y="1979508"/>
                </a:cubicBezTo>
                <a:cubicBezTo>
                  <a:pt x="6890883" y="1982856"/>
                  <a:pt x="6886023" y="1984583"/>
                  <a:pt x="6880678" y="1984691"/>
                </a:cubicBezTo>
                <a:cubicBezTo>
                  <a:pt x="6865129" y="1994626"/>
                  <a:pt x="6849579" y="2005856"/>
                  <a:pt x="6834030" y="2018382"/>
                </a:cubicBezTo>
                <a:cubicBezTo>
                  <a:pt x="6831438" y="2026157"/>
                  <a:pt x="6826255" y="2031340"/>
                  <a:pt x="6818480" y="2033932"/>
                </a:cubicBezTo>
                <a:cubicBezTo>
                  <a:pt x="6807952" y="2044082"/>
                  <a:pt x="6796613" y="2052937"/>
                  <a:pt x="6784465" y="2060496"/>
                </a:cubicBezTo>
                <a:cubicBezTo>
                  <a:pt x="6772317" y="2068054"/>
                  <a:pt x="6760331" y="2075613"/>
                  <a:pt x="6748507" y="2083172"/>
                </a:cubicBezTo>
                <a:cubicBezTo>
                  <a:pt x="6743162" y="2096022"/>
                  <a:pt x="6733119" y="2104660"/>
                  <a:pt x="6718380" y="2109088"/>
                </a:cubicBezTo>
                <a:cubicBezTo>
                  <a:pt x="6703640" y="2113515"/>
                  <a:pt x="6692950" y="2122154"/>
                  <a:pt x="6686308" y="2135004"/>
                </a:cubicBezTo>
                <a:lnTo>
                  <a:pt x="6668167" y="2150553"/>
                </a:lnTo>
                <a:lnTo>
                  <a:pt x="6624110" y="2160920"/>
                </a:lnTo>
                <a:lnTo>
                  <a:pt x="6600786" y="2176469"/>
                </a:lnTo>
                <a:cubicBezTo>
                  <a:pt x="6600678" y="2179169"/>
                  <a:pt x="6599598" y="2181545"/>
                  <a:pt x="6597546" y="2183596"/>
                </a:cubicBezTo>
                <a:cubicBezTo>
                  <a:pt x="6595494" y="2185648"/>
                  <a:pt x="6593119" y="2186728"/>
                  <a:pt x="6590420" y="2186836"/>
                </a:cubicBezTo>
                <a:cubicBezTo>
                  <a:pt x="6586208" y="2186242"/>
                  <a:pt x="6581673" y="2185486"/>
                  <a:pt x="6576814" y="2184568"/>
                </a:cubicBezTo>
                <a:cubicBezTo>
                  <a:pt x="6571954" y="2183650"/>
                  <a:pt x="6568715" y="2186134"/>
                  <a:pt x="6567095" y="2192019"/>
                </a:cubicBezTo>
                <a:lnTo>
                  <a:pt x="6543771" y="2197202"/>
                </a:lnTo>
                <a:cubicBezTo>
                  <a:pt x="6542529" y="2202601"/>
                  <a:pt x="6540477" y="2207352"/>
                  <a:pt x="6537616" y="2211456"/>
                </a:cubicBezTo>
                <a:cubicBezTo>
                  <a:pt x="6534754" y="2215559"/>
                  <a:pt x="6530759" y="2217719"/>
                  <a:pt x="6525630" y="2217935"/>
                </a:cubicBezTo>
                <a:lnTo>
                  <a:pt x="6520446" y="2217935"/>
                </a:lnTo>
                <a:lnTo>
                  <a:pt x="6512672" y="2241259"/>
                </a:lnTo>
                <a:cubicBezTo>
                  <a:pt x="6502305" y="2241259"/>
                  <a:pt x="6496474" y="2244499"/>
                  <a:pt x="6495178" y="2250978"/>
                </a:cubicBezTo>
                <a:cubicBezTo>
                  <a:pt x="6493883" y="2257457"/>
                  <a:pt x="6489347" y="2259400"/>
                  <a:pt x="6481573" y="2256809"/>
                </a:cubicBezTo>
                <a:cubicBezTo>
                  <a:pt x="6481464" y="2259400"/>
                  <a:pt x="6480385" y="2261344"/>
                  <a:pt x="6478333" y="2262640"/>
                </a:cubicBezTo>
                <a:cubicBezTo>
                  <a:pt x="6476281" y="2263936"/>
                  <a:pt x="6473906" y="2264584"/>
                  <a:pt x="6471206" y="2264584"/>
                </a:cubicBezTo>
                <a:lnTo>
                  <a:pt x="6458248" y="2261992"/>
                </a:lnTo>
                <a:lnTo>
                  <a:pt x="6434924" y="2277542"/>
                </a:lnTo>
                <a:cubicBezTo>
                  <a:pt x="6430604" y="2275922"/>
                  <a:pt x="6425637" y="2275274"/>
                  <a:pt x="6420022" y="2275598"/>
                </a:cubicBezTo>
                <a:cubicBezTo>
                  <a:pt x="6414407" y="2275922"/>
                  <a:pt x="6410736" y="2279161"/>
                  <a:pt x="6409008" y="2285316"/>
                </a:cubicBezTo>
                <a:lnTo>
                  <a:pt x="6383092" y="2298275"/>
                </a:lnTo>
                <a:cubicBezTo>
                  <a:pt x="6377855" y="2295791"/>
                  <a:pt x="6373427" y="2295575"/>
                  <a:pt x="6369810" y="2297627"/>
                </a:cubicBezTo>
                <a:cubicBezTo>
                  <a:pt x="6366193" y="2299678"/>
                  <a:pt x="6363709" y="2303350"/>
                  <a:pt x="6362359" y="2308641"/>
                </a:cubicBezTo>
                <a:cubicBezTo>
                  <a:pt x="6354477" y="2306913"/>
                  <a:pt x="6350805" y="2308425"/>
                  <a:pt x="6351345" y="2313176"/>
                </a:cubicBezTo>
                <a:cubicBezTo>
                  <a:pt x="6351885" y="2317927"/>
                  <a:pt x="6349509" y="2320735"/>
                  <a:pt x="6344218" y="2321599"/>
                </a:cubicBezTo>
                <a:cubicBezTo>
                  <a:pt x="6330882" y="2322247"/>
                  <a:pt x="6316088" y="2325486"/>
                  <a:pt x="6299837" y="2331317"/>
                </a:cubicBezTo>
                <a:cubicBezTo>
                  <a:pt x="6283586" y="2337148"/>
                  <a:pt x="6268144" y="2341683"/>
                  <a:pt x="6253512" y="2344923"/>
                </a:cubicBezTo>
                <a:cubicBezTo>
                  <a:pt x="6253890" y="2336879"/>
                  <a:pt x="6250543" y="2334827"/>
                  <a:pt x="6243470" y="2338768"/>
                </a:cubicBezTo>
                <a:cubicBezTo>
                  <a:pt x="6236397" y="2342709"/>
                  <a:pt x="6231105" y="2346489"/>
                  <a:pt x="6227596" y="2350106"/>
                </a:cubicBezTo>
                <a:cubicBezTo>
                  <a:pt x="6217338" y="2349728"/>
                  <a:pt x="6207403" y="2352428"/>
                  <a:pt x="6197793" y="2358205"/>
                </a:cubicBezTo>
                <a:cubicBezTo>
                  <a:pt x="6188182" y="2363982"/>
                  <a:pt x="6178248" y="2367330"/>
                  <a:pt x="6167990" y="2368247"/>
                </a:cubicBezTo>
                <a:cubicBezTo>
                  <a:pt x="6163940" y="2368356"/>
                  <a:pt x="6160377" y="2367492"/>
                  <a:pt x="6157300" y="2365656"/>
                </a:cubicBezTo>
                <a:cubicBezTo>
                  <a:pt x="6154222" y="2363820"/>
                  <a:pt x="6152602" y="2360364"/>
                  <a:pt x="6152440" y="2355290"/>
                </a:cubicBezTo>
                <a:cubicBezTo>
                  <a:pt x="6152656" y="2353831"/>
                  <a:pt x="6152872" y="2352212"/>
                  <a:pt x="6153088" y="2350430"/>
                </a:cubicBezTo>
                <a:cubicBezTo>
                  <a:pt x="6153304" y="2348648"/>
                  <a:pt x="6152224" y="2347676"/>
                  <a:pt x="6149848" y="2347515"/>
                </a:cubicBezTo>
                <a:cubicBezTo>
                  <a:pt x="6143262" y="2347838"/>
                  <a:pt x="6136998" y="2349783"/>
                  <a:pt x="6131059" y="2353346"/>
                </a:cubicBezTo>
                <a:cubicBezTo>
                  <a:pt x="6125120" y="2356909"/>
                  <a:pt x="6120153" y="2360149"/>
                  <a:pt x="6116158" y="2363064"/>
                </a:cubicBezTo>
                <a:cubicBezTo>
                  <a:pt x="6109625" y="2360742"/>
                  <a:pt x="6103254" y="2360850"/>
                  <a:pt x="6097045" y="2363388"/>
                </a:cubicBezTo>
                <a:cubicBezTo>
                  <a:pt x="6090836" y="2365926"/>
                  <a:pt x="6085112" y="2369273"/>
                  <a:pt x="6079876" y="2373430"/>
                </a:cubicBezTo>
                <a:lnTo>
                  <a:pt x="6056551" y="2365656"/>
                </a:lnTo>
                <a:lnTo>
                  <a:pt x="6046185" y="2376022"/>
                </a:lnTo>
                <a:lnTo>
                  <a:pt x="6033227" y="2370839"/>
                </a:lnTo>
                <a:lnTo>
                  <a:pt x="6012494" y="2391572"/>
                </a:lnTo>
                <a:cubicBezTo>
                  <a:pt x="6006069" y="2389682"/>
                  <a:pt x="5999482" y="2386335"/>
                  <a:pt x="5992733" y="2381529"/>
                </a:cubicBezTo>
                <a:cubicBezTo>
                  <a:pt x="5985984" y="2376724"/>
                  <a:pt x="5978749" y="2374025"/>
                  <a:pt x="5971029" y="2373430"/>
                </a:cubicBezTo>
                <a:cubicBezTo>
                  <a:pt x="5968437" y="2373754"/>
                  <a:pt x="5966493" y="2375698"/>
                  <a:pt x="5965198" y="2379261"/>
                </a:cubicBezTo>
                <a:cubicBezTo>
                  <a:pt x="5963901" y="2382825"/>
                  <a:pt x="5963254" y="2386065"/>
                  <a:pt x="5963254" y="2388980"/>
                </a:cubicBezTo>
                <a:cubicBezTo>
                  <a:pt x="5949972" y="2389466"/>
                  <a:pt x="5937014" y="2388494"/>
                  <a:pt x="5924380" y="2386065"/>
                </a:cubicBezTo>
                <a:cubicBezTo>
                  <a:pt x="5911746" y="2383635"/>
                  <a:pt x="5901379" y="2376832"/>
                  <a:pt x="5893281" y="2365656"/>
                </a:cubicBezTo>
                <a:cubicBezTo>
                  <a:pt x="5890527" y="2374673"/>
                  <a:pt x="5877893" y="2376724"/>
                  <a:pt x="5855378" y="2371811"/>
                </a:cubicBezTo>
                <a:cubicBezTo>
                  <a:pt x="5832864" y="2366897"/>
                  <a:pt x="5816991" y="2363118"/>
                  <a:pt x="5807758" y="2360473"/>
                </a:cubicBezTo>
                <a:cubicBezTo>
                  <a:pt x="5773743" y="2352158"/>
                  <a:pt x="5738757" y="2342871"/>
                  <a:pt x="5702798" y="2332613"/>
                </a:cubicBezTo>
                <a:cubicBezTo>
                  <a:pt x="5666840" y="2322355"/>
                  <a:pt x="5631853" y="2314364"/>
                  <a:pt x="5597839" y="2308641"/>
                </a:cubicBezTo>
                <a:lnTo>
                  <a:pt x="5587472" y="2282725"/>
                </a:lnTo>
                <a:cubicBezTo>
                  <a:pt x="5549840" y="2270793"/>
                  <a:pt x="5521441" y="2251896"/>
                  <a:pt x="5502274" y="2226034"/>
                </a:cubicBezTo>
                <a:cubicBezTo>
                  <a:pt x="5483106" y="2200171"/>
                  <a:pt x="5465721" y="2184514"/>
                  <a:pt x="5450118" y="2179061"/>
                </a:cubicBezTo>
                <a:cubicBezTo>
                  <a:pt x="5440291" y="2157194"/>
                  <a:pt x="5430789" y="2136786"/>
                  <a:pt x="5421610" y="2117835"/>
                </a:cubicBezTo>
                <a:cubicBezTo>
                  <a:pt x="5412432" y="2098883"/>
                  <a:pt x="5400337" y="2080418"/>
                  <a:pt x="5385328" y="2062439"/>
                </a:cubicBezTo>
                <a:lnTo>
                  <a:pt x="5356821" y="2054664"/>
                </a:lnTo>
                <a:cubicBezTo>
                  <a:pt x="5357198" y="2051587"/>
                  <a:pt x="5357738" y="2047375"/>
                  <a:pt x="5358440" y="2042030"/>
                </a:cubicBezTo>
                <a:cubicBezTo>
                  <a:pt x="5359142" y="2036685"/>
                  <a:pt x="5357738" y="2033122"/>
                  <a:pt x="5354229" y="2031340"/>
                </a:cubicBezTo>
                <a:cubicBezTo>
                  <a:pt x="5354391" y="2028317"/>
                  <a:pt x="5354067" y="2024645"/>
                  <a:pt x="5353257" y="2020326"/>
                </a:cubicBezTo>
                <a:cubicBezTo>
                  <a:pt x="5352447" y="2016007"/>
                  <a:pt x="5350179" y="2013631"/>
                  <a:pt x="5346454" y="2013199"/>
                </a:cubicBezTo>
                <a:lnTo>
                  <a:pt x="5343862" y="1984691"/>
                </a:lnTo>
                <a:cubicBezTo>
                  <a:pt x="5335656" y="1971301"/>
                  <a:pt x="5331336" y="1956616"/>
                  <a:pt x="5330905" y="1940634"/>
                </a:cubicBezTo>
                <a:cubicBezTo>
                  <a:pt x="5331067" y="1936693"/>
                  <a:pt x="5332686" y="1933561"/>
                  <a:pt x="5335763" y="1931239"/>
                </a:cubicBezTo>
                <a:cubicBezTo>
                  <a:pt x="5338841" y="1928918"/>
                  <a:pt x="5342405" y="1927730"/>
                  <a:pt x="5346454" y="1927676"/>
                </a:cubicBezTo>
                <a:lnTo>
                  <a:pt x="5349046" y="1927676"/>
                </a:lnTo>
                <a:cubicBezTo>
                  <a:pt x="5351745" y="1922547"/>
                  <a:pt x="5354121" y="1917256"/>
                  <a:pt x="5356172" y="1911803"/>
                </a:cubicBezTo>
                <a:cubicBezTo>
                  <a:pt x="5358224" y="1906349"/>
                  <a:pt x="5359304" y="1900411"/>
                  <a:pt x="5359412" y="1893985"/>
                </a:cubicBezTo>
                <a:lnTo>
                  <a:pt x="5346454" y="1860295"/>
                </a:lnTo>
                <a:cubicBezTo>
                  <a:pt x="5346724" y="1857379"/>
                  <a:pt x="5346832" y="1854139"/>
                  <a:pt x="5346778" y="1850576"/>
                </a:cubicBezTo>
                <a:cubicBezTo>
                  <a:pt x="5346724" y="1847013"/>
                  <a:pt x="5344888" y="1845069"/>
                  <a:pt x="5341271" y="1844745"/>
                </a:cubicBezTo>
                <a:cubicBezTo>
                  <a:pt x="5336681" y="1845339"/>
                  <a:pt x="5330958" y="1846743"/>
                  <a:pt x="5324101" y="1848956"/>
                </a:cubicBezTo>
                <a:cubicBezTo>
                  <a:pt x="5317244" y="1851170"/>
                  <a:pt x="5313465" y="1850630"/>
                  <a:pt x="5312763" y="1847337"/>
                </a:cubicBezTo>
                <a:cubicBezTo>
                  <a:pt x="5312925" y="1838266"/>
                  <a:pt x="5313897" y="1829196"/>
                  <a:pt x="5315679" y="1820125"/>
                </a:cubicBezTo>
                <a:cubicBezTo>
                  <a:pt x="5317461" y="1811054"/>
                  <a:pt x="5319080" y="1801984"/>
                  <a:pt x="5320538" y="1792914"/>
                </a:cubicBezTo>
                <a:lnTo>
                  <a:pt x="5330905" y="1787730"/>
                </a:lnTo>
                <a:lnTo>
                  <a:pt x="5323130" y="1772181"/>
                </a:lnTo>
                <a:cubicBezTo>
                  <a:pt x="5334630" y="1720781"/>
                  <a:pt x="5346616" y="1671972"/>
                  <a:pt x="5359088" y="1625755"/>
                </a:cubicBezTo>
                <a:cubicBezTo>
                  <a:pt x="5371560" y="1579538"/>
                  <a:pt x="5385490" y="1533322"/>
                  <a:pt x="5400877" y="1487105"/>
                </a:cubicBezTo>
                <a:cubicBezTo>
                  <a:pt x="5410002" y="1476036"/>
                  <a:pt x="5415725" y="1462539"/>
                  <a:pt x="5418047" y="1446611"/>
                </a:cubicBezTo>
                <a:cubicBezTo>
                  <a:pt x="5420369" y="1430684"/>
                  <a:pt x="5426739" y="1416538"/>
                  <a:pt x="5437160" y="1404174"/>
                </a:cubicBezTo>
                <a:lnTo>
                  <a:pt x="5439752" y="1388624"/>
                </a:lnTo>
                <a:lnTo>
                  <a:pt x="5450118" y="1383441"/>
                </a:lnTo>
                <a:cubicBezTo>
                  <a:pt x="5451359" y="1378042"/>
                  <a:pt x="5453411" y="1372643"/>
                  <a:pt x="5456273" y="1367244"/>
                </a:cubicBezTo>
                <a:cubicBezTo>
                  <a:pt x="5459134" y="1361844"/>
                  <a:pt x="5463130" y="1357741"/>
                  <a:pt x="5468259" y="1354933"/>
                </a:cubicBezTo>
                <a:cubicBezTo>
                  <a:pt x="5468097" y="1352018"/>
                  <a:pt x="5468421" y="1348778"/>
                  <a:pt x="5469231" y="1345215"/>
                </a:cubicBezTo>
                <a:cubicBezTo>
                  <a:pt x="5470041" y="1341652"/>
                  <a:pt x="5472308" y="1339708"/>
                  <a:pt x="5476034" y="1339384"/>
                </a:cubicBezTo>
                <a:lnTo>
                  <a:pt x="5481217" y="1339384"/>
                </a:lnTo>
                <a:cubicBezTo>
                  <a:pt x="5482513" y="1333985"/>
                  <a:pt x="5484456" y="1328586"/>
                  <a:pt x="5487048" y="1323186"/>
                </a:cubicBezTo>
                <a:cubicBezTo>
                  <a:pt x="5489639" y="1317788"/>
                  <a:pt x="5492879" y="1313684"/>
                  <a:pt x="5496767" y="1310876"/>
                </a:cubicBezTo>
                <a:lnTo>
                  <a:pt x="5486400" y="1292735"/>
                </a:lnTo>
                <a:cubicBezTo>
                  <a:pt x="5486292" y="1288254"/>
                  <a:pt x="5487156" y="1282963"/>
                  <a:pt x="5488992" y="1276862"/>
                </a:cubicBezTo>
                <a:cubicBezTo>
                  <a:pt x="5490827" y="1270761"/>
                  <a:pt x="5494283" y="1267413"/>
                  <a:pt x="5499358" y="1266819"/>
                </a:cubicBezTo>
                <a:cubicBezTo>
                  <a:pt x="5513882" y="1264983"/>
                  <a:pt x="5521117" y="1257641"/>
                  <a:pt x="5521062" y="1244791"/>
                </a:cubicBezTo>
                <a:cubicBezTo>
                  <a:pt x="5521009" y="1231941"/>
                  <a:pt x="5527595" y="1224598"/>
                  <a:pt x="5540823" y="1222762"/>
                </a:cubicBezTo>
                <a:lnTo>
                  <a:pt x="5543415" y="1222762"/>
                </a:lnTo>
                <a:lnTo>
                  <a:pt x="5551190" y="1181297"/>
                </a:lnTo>
                <a:lnTo>
                  <a:pt x="5574514" y="1168339"/>
                </a:lnTo>
                <a:lnTo>
                  <a:pt x="5582289" y="1137239"/>
                </a:lnTo>
                <a:cubicBezTo>
                  <a:pt x="5585096" y="1137185"/>
                  <a:pt x="5587904" y="1137942"/>
                  <a:pt x="5590712" y="1139508"/>
                </a:cubicBezTo>
                <a:cubicBezTo>
                  <a:pt x="5593519" y="1141073"/>
                  <a:pt x="5595031" y="1143773"/>
                  <a:pt x="5595247" y="1147606"/>
                </a:cubicBezTo>
                <a:cubicBezTo>
                  <a:pt x="5595085" y="1148956"/>
                  <a:pt x="5594113" y="1150144"/>
                  <a:pt x="5592331" y="1151170"/>
                </a:cubicBezTo>
                <a:cubicBezTo>
                  <a:pt x="5590550" y="1152195"/>
                  <a:pt x="5588930" y="1152735"/>
                  <a:pt x="5587472" y="1152789"/>
                </a:cubicBezTo>
                <a:cubicBezTo>
                  <a:pt x="5586338" y="1158134"/>
                  <a:pt x="5587310" y="1162994"/>
                  <a:pt x="5590388" y="1167367"/>
                </a:cubicBezTo>
                <a:cubicBezTo>
                  <a:pt x="5593465" y="1171740"/>
                  <a:pt x="5597677" y="1174655"/>
                  <a:pt x="5603022" y="1176114"/>
                </a:cubicBezTo>
                <a:cubicBezTo>
                  <a:pt x="5602806" y="1177787"/>
                  <a:pt x="5602590" y="1180271"/>
                  <a:pt x="5602374" y="1183564"/>
                </a:cubicBezTo>
                <a:cubicBezTo>
                  <a:pt x="5602158" y="1186858"/>
                  <a:pt x="5603238" y="1188693"/>
                  <a:pt x="5605614" y="1189071"/>
                </a:cubicBezTo>
                <a:cubicBezTo>
                  <a:pt x="5609447" y="1188802"/>
                  <a:pt x="5612794" y="1187398"/>
                  <a:pt x="5615656" y="1184860"/>
                </a:cubicBezTo>
                <a:cubicBezTo>
                  <a:pt x="5618518" y="1182323"/>
                  <a:pt x="5621217" y="1180271"/>
                  <a:pt x="5623754" y="1178705"/>
                </a:cubicBezTo>
                <a:cubicBezTo>
                  <a:pt x="5629964" y="1179893"/>
                  <a:pt x="5633743" y="1175574"/>
                  <a:pt x="5635093" y="1165747"/>
                </a:cubicBezTo>
                <a:cubicBezTo>
                  <a:pt x="5636442" y="1155920"/>
                  <a:pt x="5636982" y="1149010"/>
                  <a:pt x="5636713" y="1145014"/>
                </a:cubicBezTo>
                <a:cubicBezTo>
                  <a:pt x="5641464" y="1135080"/>
                  <a:pt x="5647511" y="1126441"/>
                  <a:pt x="5654854" y="1119099"/>
                </a:cubicBezTo>
                <a:cubicBezTo>
                  <a:pt x="5658795" y="1119908"/>
                  <a:pt x="5661927" y="1118288"/>
                  <a:pt x="5664248" y="1114239"/>
                </a:cubicBezTo>
                <a:cubicBezTo>
                  <a:pt x="5666570" y="1110190"/>
                  <a:pt x="5667758" y="1106626"/>
                  <a:pt x="5667812" y="1103549"/>
                </a:cubicBezTo>
                <a:cubicBezTo>
                  <a:pt x="5670943" y="1089565"/>
                  <a:pt x="5676990" y="1076715"/>
                  <a:pt x="5685953" y="1064999"/>
                </a:cubicBezTo>
                <a:cubicBezTo>
                  <a:pt x="5694916" y="1053282"/>
                  <a:pt x="5703554" y="1041080"/>
                  <a:pt x="5711869" y="1028393"/>
                </a:cubicBezTo>
                <a:cubicBezTo>
                  <a:pt x="5708953" y="1028447"/>
                  <a:pt x="5705714" y="1027691"/>
                  <a:pt x="5702151" y="1026125"/>
                </a:cubicBezTo>
                <a:cubicBezTo>
                  <a:pt x="5698587" y="1024559"/>
                  <a:pt x="5696643" y="1021859"/>
                  <a:pt x="5696319" y="1018026"/>
                </a:cubicBezTo>
                <a:cubicBezTo>
                  <a:pt x="5696805" y="1012897"/>
                  <a:pt x="5699073" y="1007606"/>
                  <a:pt x="5703122" y="1002153"/>
                </a:cubicBezTo>
                <a:cubicBezTo>
                  <a:pt x="5707171" y="996699"/>
                  <a:pt x="5710087" y="990760"/>
                  <a:pt x="5711869" y="984335"/>
                </a:cubicBezTo>
                <a:cubicBezTo>
                  <a:pt x="5722667" y="971809"/>
                  <a:pt x="5734762" y="960579"/>
                  <a:pt x="5748151" y="950645"/>
                </a:cubicBezTo>
                <a:cubicBezTo>
                  <a:pt x="5749177" y="946487"/>
                  <a:pt x="5750365" y="942492"/>
                  <a:pt x="5751715" y="938659"/>
                </a:cubicBezTo>
                <a:cubicBezTo>
                  <a:pt x="5753064" y="934825"/>
                  <a:pt x="5756196" y="932774"/>
                  <a:pt x="5761109" y="932503"/>
                </a:cubicBezTo>
                <a:lnTo>
                  <a:pt x="5774067" y="935095"/>
                </a:lnTo>
                <a:lnTo>
                  <a:pt x="5789616" y="916954"/>
                </a:lnTo>
                <a:cubicBezTo>
                  <a:pt x="5791399" y="917170"/>
                  <a:pt x="5794314" y="917386"/>
                  <a:pt x="5798363" y="917602"/>
                </a:cubicBezTo>
                <a:cubicBezTo>
                  <a:pt x="5802413" y="917818"/>
                  <a:pt x="5804680" y="916738"/>
                  <a:pt x="5805167" y="914362"/>
                </a:cubicBezTo>
                <a:cubicBezTo>
                  <a:pt x="5805004" y="911879"/>
                  <a:pt x="5804032" y="910367"/>
                  <a:pt x="5802251" y="909827"/>
                </a:cubicBezTo>
                <a:cubicBezTo>
                  <a:pt x="5800469" y="909287"/>
                  <a:pt x="5798849" y="909071"/>
                  <a:pt x="5797391" y="909179"/>
                </a:cubicBezTo>
                <a:lnTo>
                  <a:pt x="5810350" y="891038"/>
                </a:lnTo>
                <a:cubicBezTo>
                  <a:pt x="5813103" y="880887"/>
                  <a:pt x="5820554" y="875920"/>
                  <a:pt x="5832702" y="876136"/>
                </a:cubicBezTo>
                <a:cubicBezTo>
                  <a:pt x="5844850" y="876352"/>
                  <a:pt x="5852949" y="872681"/>
                  <a:pt x="5856998" y="865122"/>
                </a:cubicBezTo>
                <a:cubicBezTo>
                  <a:pt x="5860238" y="855188"/>
                  <a:pt x="5865421" y="846549"/>
                  <a:pt x="5872548" y="839206"/>
                </a:cubicBezTo>
                <a:cubicBezTo>
                  <a:pt x="5879675" y="831863"/>
                  <a:pt x="5884858" y="823224"/>
                  <a:pt x="5888098" y="813290"/>
                </a:cubicBezTo>
                <a:lnTo>
                  <a:pt x="5908830" y="802924"/>
                </a:lnTo>
                <a:lnTo>
                  <a:pt x="5924380" y="777008"/>
                </a:lnTo>
                <a:cubicBezTo>
                  <a:pt x="5931290" y="778627"/>
                  <a:pt x="5934962" y="776684"/>
                  <a:pt x="5935394" y="771177"/>
                </a:cubicBezTo>
                <a:cubicBezTo>
                  <a:pt x="5935826" y="765670"/>
                  <a:pt x="5938201" y="762430"/>
                  <a:pt x="5942521" y="761458"/>
                </a:cubicBezTo>
                <a:lnTo>
                  <a:pt x="5945113" y="761458"/>
                </a:lnTo>
                <a:lnTo>
                  <a:pt x="5968437" y="751092"/>
                </a:lnTo>
                <a:cubicBezTo>
                  <a:pt x="5971029" y="742885"/>
                  <a:pt x="5976212" y="738566"/>
                  <a:pt x="5983986" y="738134"/>
                </a:cubicBezTo>
                <a:cubicBezTo>
                  <a:pt x="5986686" y="738188"/>
                  <a:pt x="5989709" y="738728"/>
                  <a:pt x="5993057" y="739754"/>
                </a:cubicBezTo>
                <a:cubicBezTo>
                  <a:pt x="5996404" y="740779"/>
                  <a:pt x="5999428" y="741967"/>
                  <a:pt x="6002128" y="743317"/>
                </a:cubicBezTo>
                <a:cubicBezTo>
                  <a:pt x="5991599" y="752334"/>
                  <a:pt x="5980261" y="760864"/>
                  <a:pt x="5968113" y="768909"/>
                </a:cubicBezTo>
                <a:cubicBezTo>
                  <a:pt x="5955965" y="776954"/>
                  <a:pt x="5943978" y="784836"/>
                  <a:pt x="5932154" y="792557"/>
                </a:cubicBezTo>
                <a:lnTo>
                  <a:pt x="5929563" y="805515"/>
                </a:lnTo>
                <a:cubicBezTo>
                  <a:pt x="5929563" y="806973"/>
                  <a:pt x="5930211" y="808593"/>
                  <a:pt x="5931507" y="810375"/>
                </a:cubicBezTo>
                <a:cubicBezTo>
                  <a:pt x="5932802" y="812156"/>
                  <a:pt x="5934746" y="813128"/>
                  <a:pt x="5937338" y="813290"/>
                </a:cubicBezTo>
                <a:cubicBezTo>
                  <a:pt x="5942359" y="812750"/>
                  <a:pt x="5947218" y="810590"/>
                  <a:pt x="5951915" y="806811"/>
                </a:cubicBezTo>
                <a:cubicBezTo>
                  <a:pt x="5956613" y="803031"/>
                  <a:pt x="5962120" y="800872"/>
                  <a:pt x="5968437" y="800332"/>
                </a:cubicBezTo>
                <a:lnTo>
                  <a:pt x="5971029" y="800332"/>
                </a:lnTo>
                <a:cubicBezTo>
                  <a:pt x="5999536" y="780031"/>
                  <a:pt x="6028044" y="758435"/>
                  <a:pt x="6056551" y="735542"/>
                </a:cubicBezTo>
                <a:cubicBezTo>
                  <a:pt x="6067565" y="735704"/>
                  <a:pt x="6075988" y="732141"/>
                  <a:pt x="6081819" y="724852"/>
                </a:cubicBezTo>
                <a:cubicBezTo>
                  <a:pt x="6087650" y="717563"/>
                  <a:pt x="6094777" y="713352"/>
                  <a:pt x="6103200" y="712218"/>
                </a:cubicBezTo>
                <a:lnTo>
                  <a:pt x="6108383" y="712218"/>
                </a:lnTo>
                <a:cubicBezTo>
                  <a:pt x="6111298" y="710922"/>
                  <a:pt x="6114538" y="708979"/>
                  <a:pt x="6118101" y="706387"/>
                </a:cubicBezTo>
                <a:cubicBezTo>
                  <a:pt x="6121665" y="703795"/>
                  <a:pt x="6123608" y="700556"/>
                  <a:pt x="6123932" y="696668"/>
                </a:cubicBezTo>
                <a:cubicBezTo>
                  <a:pt x="6123663" y="695319"/>
                  <a:pt x="6122259" y="694131"/>
                  <a:pt x="6119721" y="693105"/>
                </a:cubicBezTo>
                <a:cubicBezTo>
                  <a:pt x="6117184" y="692079"/>
                  <a:pt x="6115132" y="691539"/>
                  <a:pt x="6113566" y="691485"/>
                </a:cubicBezTo>
                <a:lnTo>
                  <a:pt x="6064326" y="725176"/>
                </a:lnTo>
                <a:cubicBezTo>
                  <a:pt x="6062760" y="725176"/>
                  <a:pt x="6060708" y="724528"/>
                  <a:pt x="6058171" y="723232"/>
                </a:cubicBezTo>
                <a:cubicBezTo>
                  <a:pt x="6055633" y="721936"/>
                  <a:pt x="6054229" y="719993"/>
                  <a:pt x="6053960" y="717401"/>
                </a:cubicBezTo>
                <a:cubicBezTo>
                  <a:pt x="6054283" y="713567"/>
                  <a:pt x="6056227" y="710220"/>
                  <a:pt x="6059791" y="707359"/>
                </a:cubicBezTo>
                <a:cubicBezTo>
                  <a:pt x="6063354" y="704497"/>
                  <a:pt x="6066593" y="701798"/>
                  <a:pt x="6069509" y="699260"/>
                </a:cubicBezTo>
                <a:cubicBezTo>
                  <a:pt x="6072317" y="692295"/>
                  <a:pt x="6080307" y="686788"/>
                  <a:pt x="6093481" y="682739"/>
                </a:cubicBezTo>
                <a:cubicBezTo>
                  <a:pt x="6106656" y="678689"/>
                  <a:pt x="6115942" y="671238"/>
                  <a:pt x="6121341" y="660386"/>
                </a:cubicBezTo>
                <a:lnTo>
                  <a:pt x="6162807" y="637062"/>
                </a:lnTo>
                <a:cubicBezTo>
                  <a:pt x="6163238" y="637386"/>
                  <a:pt x="6164966" y="638033"/>
                  <a:pt x="6167990" y="639005"/>
                </a:cubicBezTo>
                <a:cubicBezTo>
                  <a:pt x="6171013" y="639977"/>
                  <a:pt x="6172741" y="639329"/>
                  <a:pt x="6173173" y="637062"/>
                </a:cubicBezTo>
                <a:cubicBezTo>
                  <a:pt x="6173011" y="635766"/>
                  <a:pt x="6172039" y="634470"/>
                  <a:pt x="6170257" y="633174"/>
                </a:cubicBezTo>
                <a:cubicBezTo>
                  <a:pt x="6168476" y="631878"/>
                  <a:pt x="6166856" y="630583"/>
                  <a:pt x="6165398" y="629287"/>
                </a:cubicBezTo>
                <a:cubicBezTo>
                  <a:pt x="6165398" y="627829"/>
                  <a:pt x="6166046" y="626209"/>
                  <a:pt x="6167342" y="624427"/>
                </a:cubicBezTo>
                <a:cubicBezTo>
                  <a:pt x="6168638" y="622646"/>
                  <a:pt x="6170581" y="621674"/>
                  <a:pt x="6173173" y="621512"/>
                </a:cubicBezTo>
                <a:cubicBezTo>
                  <a:pt x="6175926" y="622052"/>
                  <a:pt x="6178842" y="622916"/>
                  <a:pt x="6181920" y="624104"/>
                </a:cubicBezTo>
                <a:cubicBezTo>
                  <a:pt x="6184997" y="625291"/>
                  <a:pt x="6187265" y="623564"/>
                  <a:pt x="6188722" y="618920"/>
                </a:cubicBezTo>
                <a:cubicBezTo>
                  <a:pt x="6202274" y="616815"/>
                  <a:pt x="6217284" y="611308"/>
                  <a:pt x="6233752" y="602399"/>
                </a:cubicBezTo>
                <a:cubicBezTo>
                  <a:pt x="6250219" y="593490"/>
                  <a:pt x="6264580" y="586040"/>
                  <a:pt x="6276837" y="580047"/>
                </a:cubicBezTo>
                <a:cubicBezTo>
                  <a:pt x="6300161" y="579614"/>
                  <a:pt x="6323485" y="580478"/>
                  <a:pt x="6346810" y="582638"/>
                </a:cubicBezTo>
                <a:cubicBezTo>
                  <a:pt x="6357176" y="577023"/>
                  <a:pt x="6367543" y="570112"/>
                  <a:pt x="6377909" y="561905"/>
                </a:cubicBezTo>
                <a:lnTo>
                  <a:pt x="6370134" y="559314"/>
                </a:lnTo>
                <a:lnTo>
                  <a:pt x="6328668" y="567088"/>
                </a:lnTo>
                <a:cubicBezTo>
                  <a:pt x="6323377" y="565577"/>
                  <a:pt x="6317762" y="564065"/>
                  <a:pt x="6311823" y="562553"/>
                </a:cubicBezTo>
                <a:cubicBezTo>
                  <a:pt x="6305884" y="561041"/>
                  <a:pt x="6300269" y="560826"/>
                  <a:pt x="6294978" y="561905"/>
                </a:cubicBezTo>
                <a:cubicBezTo>
                  <a:pt x="6289632" y="560555"/>
                  <a:pt x="6284125" y="560016"/>
                  <a:pt x="6278456" y="560286"/>
                </a:cubicBezTo>
                <a:cubicBezTo>
                  <a:pt x="6272787" y="560555"/>
                  <a:pt x="6267928" y="561959"/>
                  <a:pt x="6263878" y="564497"/>
                </a:cubicBezTo>
                <a:cubicBezTo>
                  <a:pt x="6257184" y="559962"/>
                  <a:pt x="6249841" y="559314"/>
                  <a:pt x="6241850" y="562553"/>
                </a:cubicBezTo>
                <a:cubicBezTo>
                  <a:pt x="6233859" y="565793"/>
                  <a:pt x="6226517" y="569032"/>
                  <a:pt x="6219822" y="572272"/>
                </a:cubicBezTo>
                <a:cubicBezTo>
                  <a:pt x="6219714" y="569140"/>
                  <a:pt x="6218634" y="565037"/>
                  <a:pt x="6216582" y="559962"/>
                </a:cubicBezTo>
                <a:cubicBezTo>
                  <a:pt x="6214531" y="554886"/>
                  <a:pt x="6212155" y="552079"/>
                  <a:pt x="6209455" y="551539"/>
                </a:cubicBezTo>
                <a:cubicBezTo>
                  <a:pt x="6207025" y="551701"/>
                  <a:pt x="6205406" y="552673"/>
                  <a:pt x="6204596" y="554455"/>
                </a:cubicBezTo>
                <a:cubicBezTo>
                  <a:pt x="6203786" y="556236"/>
                  <a:pt x="6202814" y="557856"/>
                  <a:pt x="6201680" y="559314"/>
                </a:cubicBezTo>
                <a:cubicBezTo>
                  <a:pt x="6196335" y="555696"/>
                  <a:pt x="6191476" y="555157"/>
                  <a:pt x="6187103" y="557694"/>
                </a:cubicBezTo>
                <a:cubicBezTo>
                  <a:pt x="6182729" y="560231"/>
                  <a:pt x="6179814" y="564227"/>
                  <a:pt x="6178356" y="569680"/>
                </a:cubicBezTo>
                <a:cubicBezTo>
                  <a:pt x="6172309" y="568168"/>
                  <a:pt x="6164318" y="567952"/>
                  <a:pt x="6154384" y="569032"/>
                </a:cubicBezTo>
                <a:cubicBezTo>
                  <a:pt x="6144450" y="570112"/>
                  <a:pt x="6137755" y="573783"/>
                  <a:pt x="6134299" y="580047"/>
                </a:cubicBezTo>
                <a:cubicBezTo>
                  <a:pt x="6129925" y="579345"/>
                  <a:pt x="6120531" y="577509"/>
                  <a:pt x="6106115" y="574539"/>
                </a:cubicBezTo>
                <a:cubicBezTo>
                  <a:pt x="6091699" y="571570"/>
                  <a:pt x="6082953" y="571678"/>
                  <a:pt x="6079876" y="574863"/>
                </a:cubicBezTo>
                <a:cubicBezTo>
                  <a:pt x="6073612" y="578211"/>
                  <a:pt x="6068645" y="577347"/>
                  <a:pt x="6064974" y="572272"/>
                </a:cubicBezTo>
                <a:cubicBezTo>
                  <a:pt x="6061302" y="567197"/>
                  <a:pt x="6057631" y="568924"/>
                  <a:pt x="6053960" y="577455"/>
                </a:cubicBezTo>
                <a:lnTo>
                  <a:pt x="6017677" y="564497"/>
                </a:lnTo>
                <a:cubicBezTo>
                  <a:pt x="6014330" y="569518"/>
                  <a:pt x="6008067" y="572434"/>
                  <a:pt x="5998888" y="573243"/>
                </a:cubicBezTo>
                <a:cubicBezTo>
                  <a:pt x="5989709" y="574054"/>
                  <a:pt x="5982151" y="573730"/>
                  <a:pt x="5976212" y="572272"/>
                </a:cubicBezTo>
                <a:cubicBezTo>
                  <a:pt x="5971514" y="569410"/>
                  <a:pt x="5967951" y="569302"/>
                  <a:pt x="5965522" y="571948"/>
                </a:cubicBezTo>
                <a:cubicBezTo>
                  <a:pt x="5963092" y="574593"/>
                  <a:pt x="5958880" y="573838"/>
                  <a:pt x="5952887" y="569680"/>
                </a:cubicBezTo>
                <a:lnTo>
                  <a:pt x="5929563" y="590413"/>
                </a:lnTo>
                <a:lnTo>
                  <a:pt x="5901055" y="595596"/>
                </a:lnTo>
                <a:lnTo>
                  <a:pt x="5885506" y="590413"/>
                </a:lnTo>
                <a:cubicBezTo>
                  <a:pt x="5881510" y="586849"/>
                  <a:pt x="5877839" y="586202"/>
                  <a:pt x="5874491" y="588469"/>
                </a:cubicBezTo>
                <a:cubicBezTo>
                  <a:pt x="5871144" y="590737"/>
                  <a:pt x="5868768" y="593976"/>
                  <a:pt x="5867365" y="598188"/>
                </a:cubicBezTo>
                <a:cubicBezTo>
                  <a:pt x="5860292" y="595056"/>
                  <a:pt x="5851761" y="596136"/>
                  <a:pt x="5841773" y="601427"/>
                </a:cubicBezTo>
                <a:cubicBezTo>
                  <a:pt x="5831784" y="606718"/>
                  <a:pt x="5823901" y="611686"/>
                  <a:pt x="5818124" y="616329"/>
                </a:cubicBezTo>
                <a:cubicBezTo>
                  <a:pt x="5799389" y="609472"/>
                  <a:pt x="5788267" y="608932"/>
                  <a:pt x="5784758" y="614709"/>
                </a:cubicBezTo>
                <a:cubicBezTo>
                  <a:pt x="5781248" y="620486"/>
                  <a:pt x="5773365" y="627073"/>
                  <a:pt x="5761109" y="634470"/>
                </a:cubicBezTo>
                <a:cubicBezTo>
                  <a:pt x="5750527" y="630259"/>
                  <a:pt x="5739945" y="631555"/>
                  <a:pt x="5729362" y="638357"/>
                </a:cubicBezTo>
                <a:cubicBezTo>
                  <a:pt x="5718780" y="645160"/>
                  <a:pt x="5709493" y="651639"/>
                  <a:pt x="5701502" y="657795"/>
                </a:cubicBezTo>
                <a:lnTo>
                  <a:pt x="5680770" y="647428"/>
                </a:lnTo>
                <a:lnTo>
                  <a:pt x="5701502" y="621512"/>
                </a:lnTo>
                <a:lnTo>
                  <a:pt x="5732601" y="603371"/>
                </a:lnTo>
                <a:lnTo>
                  <a:pt x="5717052" y="600779"/>
                </a:lnTo>
                <a:cubicBezTo>
                  <a:pt x="5709547" y="601265"/>
                  <a:pt x="5703176" y="604181"/>
                  <a:pt x="5697939" y="609526"/>
                </a:cubicBezTo>
                <a:cubicBezTo>
                  <a:pt x="5692702" y="614871"/>
                  <a:pt x="5686979" y="619730"/>
                  <a:pt x="5680770" y="624104"/>
                </a:cubicBezTo>
                <a:cubicBezTo>
                  <a:pt x="5669377" y="623240"/>
                  <a:pt x="5659767" y="625615"/>
                  <a:pt x="5651938" y="631231"/>
                </a:cubicBezTo>
                <a:cubicBezTo>
                  <a:pt x="5644110" y="636846"/>
                  <a:pt x="5636442" y="643109"/>
                  <a:pt x="5628938" y="650019"/>
                </a:cubicBezTo>
                <a:lnTo>
                  <a:pt x="5608205" y="644836"/>
                </a:lnTo>
                <a:cubicBezTo>
                  <a:pt x="5613280" y="637655"/>
                  <a:pt x="5619327" y="629989"/>
                  <a:pt x="5626346" y="621836"/>
                </a:cubicBezTo>
                <a:cubicBezTo>
                  <a:pt x="5633365" y="613683"/>
                  <a:pt x="5642004" y="609256"/>
                  <a:pt x="5652262" y="608554"/>
                </a:cubicBezTo>
                <a:lnTo>
                  <a:pt x="5654854" y="608554"/>
                </a:lnTo>
                <a:cubicBezTo>
                  <a:pt x="5665328" y="605099"/>
                  <a:pt x="5675479" y="599699"/>
                  <a:pt x="5685305" y="592356"/>
                </a:cubicBezTo>
                <a:cubicBezTo>
                  <a:pt x="5695131" y="585014"/>
                  <a:pt x="5703986" y="580910"/>
                  <a:pt x="5711869" y="580047"/>
                </a:cubicBezTo>
                <a:lnTo>
                  <a:pt x="5717052" y="580047"/>
                </a:lnTo>
                <a:cubicBezTo>
                  <a:pt x="5723315" y="574431"/>
                  <a:pt x="5729578" y="568816"/>
                  <a:pt x="5735841" y="563201"/>
                </a:cubicBezTo>
                <a:cubicBezTo>
                  <a:pt x="5742104" y="557586"/>
                  <a:pt x="5749663" y="554562"/>
                  <a:pt x="5758517" y="554131"/>
                </a:cubicBezTo>
                <a:lnTo>
                  <a:pt x="5763701" y="554131"/>
                </a:lnTo>
                <a:cubicBezTo>
                  <a:pt x="5769856" y="548839"/>
                  <a:pt x="5775687" y="544520"/>
                  <a:pt x="5781194" y="541172"/>
                </a:cubicBezTo>
                <a:cubicBezTo>
                  <a:pt x="5786701" y="537825"/>
                  <a:pt x="5793828" y="536098"/>
                  <a:pt x="5802575" y="535989"/>
                </a:cubicBezTo>
                <a:lnTo>
                  <a:pt x="5810350" y="535989"/>
                </a:lnTo>
                <a:lnTo>
                  <a:pt x="5825899" y="517848"/>
                </a:lnTo>
                <a:lnTo>
                  <a:pt x="5838857" y="520440"/>
                </a:lnTo>
                <a:lnTo>
                  <a:pt x="5844040" y="510073"/>
                </a:lnTo>
                <a:lnTo>
                  <a:pt x="5862182" y="515256"/>
                </a:lnTo>
                <a:lnTo>
                  <a:pt x="5864773" y="502299"/>
                </a:lnTo>
                <a:lnTo>
                  <a:pt x="5872548" y="499707"/>
                </a:lnTo>
                <a:cubicBezTo>
                  <a:pt x="5878649" y="500787"/>
                  <a:pt x="5882644" y="501867"/>
                  <a:pt x="5884534" y="502947"/>
                </a:cubicBezTo>
                <a:cubicBezTo>
                  <a:pt x="5886424" y="504026"/>
                  <a:pt x="5888475" y="498627"/>
                  <a:pt x="5890689" y="486749"/>
                </a:cubicBezTo>
                <a:cubicBezTo>
                  <a:pt x="5899814" y="488531"/>
                  <a:pt x="5913311" y="486263"/>
                  <a:pt x="5931183" y="479946"/>
                </a:cubicBezTo>
                <a:cubicBezTo>
                  <a:pt x="5949054" y="473629"/>
                  <a:pt x="5963199" y="468122"/>
                  <a:pt x="5973620" y="463425"/>
                </a:cubicBezTo>
                <a:lnTo>
                  <a:pt x="5939929" y="476383"/>
                </a:lnTo>
                <a:cubicBezTo>
                  <a:pt x="5936096" y="471793"/>
                  <a:pt x="5932100" y="469958"/>
                  <a:pt x="5927943" y="470876"/>
                </a:cubicBezTo>
                <a:cubicBezTo>
                  <a:pt x="5923786" y="471793"/>
                  <a:pt x="5919143" y="471901"/>
                  <a:pt x="5914013" y="471200"/>
                </a:cubicBezTo>
                <a:lnTo>
                  <a:pt x="5908830" y="442692"/>
                </a:lnTo>
                <a:lnTo>
                  <a:pt x="5903647" y="442692"/>
                </a:lnTo>
                <a:cubicBezTo>
                  <a:pt x="5894630" y="443340"/>
                  <a:pt x="5886748" y="447227"/>
                  <a:pt x="5879999" y="454354"/>
                </a:cubicBezTo>
                <a:cubicBezTo>
                  <a:pt x="5873249" y="461481"/>
                  <a:pt x="5867311" y="467960"/>
                  <a:pt x="5862182" y="473791"/>
                </a:cubicBezTo>
                <a:cubicBezTo>
                  <a:pt x="5853111" y="475465"/>
                  <a:pt x="5844040" y="477948"/>
                  <a:pt x="5834969" y="481242"/>
                </a:cubicBezTo>
                <a:cubicBezTo>
                  <a:pt x="5825899" y="484535"/>
                  <a:pt x="5816829" y="486371"/>
                  <a:pt x="5807758" y="486749"/>
                </a:cubicBezTo>
                <a:cubicBezTo>
                  <a:pt x="5803384" y="487073"/>
                  <a:pt x="5798525" y="487073"/>
                  <a:pt x="5793180" y="486749"/>
                </a:cubicBezTo>
                <a:cubicBezTo>
                  <a:pt x="5787835" y="486425"/>
                  <a:pt x="5784920" y="483833"/>
                  <a:pt x="5784433" y="478974"/>
                </a:cubicBezTo>
                <a:lnTo>
                  <a:pt x="5787025" y="468608"/>
                </a:lnTo>
                <a:cubicBezTo>
                  <a:pt x="5796473" y="467528"/>
                  <a:pt x="5813211" y="463857"/>
                  <a:pt x="5837237" y="457594"/>
                </a:cubicBezTo>
                <a:cubicBezTo>
                  <a:pt x="5861263" y="451330"/>
                  <a:pt x="5874761" y="441180"/>
                  <a:pt x="5877731" y="427142"/>
                </a:cubicBezTo>
                <a:cubicBezTo>
                  <a:pt x="5881241" y="420825"/>
                  <a:pt x="5888475" y="416614"/>
                  <a:pt x="5899436" y="414509"/>
                </a:cubicBezTo>
                <a:cubicBezTo>
                  <a:pt x="5910396" y="412402"/>
                  <a:pt x="5919574" y="411431"/>
                  <a:pt x="5926971" y="411593"/>
                </a:cubicBezTo>
                <a:lnTo>
                  <a:pt x="5942521" y="393452"/>
                </a:lnTo>
                <a:lnTo>
                  <a:pt x="5955479" y="416776"/>
                </a:lnTo>
                <a:lnTo>
                  <a:pt x="5947704" y="416776"/>
                </a:lnTo>
                <a:cubicBezTo>
                  <a:pt x="5945544" y="416344"/>
                  <a:pt x="5944680" y="417208"/>
                  <a:pt x="5945113" y="419368"/>
                </a:cubicBezTo>
                <a:cubicBezTo>
                  <a:pt x="5945058" y="420825"/>
                  <a:pt x="5945166" y="422445"/>
                  <a:pt x="5945436" y="424227"/>
                </a:cubicBezTo>
                <a:cubicBezTo>
                  <a:pt x="5945706" y="426009"/>
                  <a:pt x="5946462" y="426980"/>
                  <a:pt x="5947704" y="427142"/>
                </a:cubicBezTo>
                <a:cubicBezTo>
                  <a:pt x="5948946" y="426926"/>
                  <a:pt x="5949702" y="426063"/>
                  <a:pt x="5949972" y="424551"/>
                </a:cubicBezTo>
                <a:cubicBezTo>
                  <a:pt x="5950242" y="423039"/>
                  <a:pt x="5950349" y="422175"/>
                  <a:pt x="5950296" y="421959"/>
                </a:cubicBezTo>
                <a:lnTo>
                  <a:pt x="5955479" y="416776"/>
                </a:lnTo>
                <a:lnTo>
                  <a:pt x="5976212" y="401226"/>
                </a:lnTo>
                <a:lnTo>
                  <a:pt x="6020269" y="398635"/>
                </a:lnTo>
                <a:lnTo>
                  <a:pt x="6105791" y="354578"/>
                </a:lnTo>
                <a:cubicBezTo>
                  <a:pt x="6112918" y="353984"/>
                  <a:pt x="6124580" y="351284"/>
                  <a:pt x="6140778" y="346479"/>
                </a:cubicBezTo>
                <a:cubicBezTo>
                  <a:pt x="6156975" y="341674"/>
                  <a:pt x="6166046" y="338326"/>
                  <a:pt x="6167990" y="336436"/>
                </a:cubicBezTo>
                <a:cubicBezTo>
                  <a:pt x="6172039" y="336545"/>
                  <a:pt x="6176250" y="336328"/>
                  <a:pt x="6180624" y="335788"/>
                </a:cubicBezTo>
                <a:cubicBezTo>
                  <a:pt x="6184997" y="335249"/>
                  <a:pt x="6188561" y="333737"/>
                  <a:pt x="6191314" y="331253"/>
                </a:cubicBezTo>
                <a:lnTo>
                  <a:pt x="6253512" y="313112"/>
                </a:lnTo>
                <a:lnTo>
                  <a:pt x="6261287" y="300154"/>
                </a:lnTo>
                <a:lnTo>
                  <a:pt x="6274245" y="318295"/>
                </a:lnTo>
                <a:lnTo>
                  <a:pt x="6315711" y="313112"/>
                </a:lnTo>
                <a:cubicBezTo>
                  <a:pt x="6319274" y="306903"/>
                  <a:pt x="6326401" y="303124"/>
                  <a:pt x="6337091" y="301774"/>
                </a:cubicBezTo>
                <a:cubicBezTo>
                  <a:pt x="6347782" y="300424"/>
                  <a:pt x="6356204" y="299884"/>
                  <a:pt x="6362359" y="300154"/>
                </a:cubicBezTo>
                <a:cubicBezTo>
                  <a:pt x="6364033" y="298912"/>
                  <a:pt x="6366517" y="297509"/>
                  <a:pt x="6369810" y="295943"/>
                </a:cubicBezTo>
                <a:cubicBezTo>
                  <a:pt x="6373103" y="294377"/>
                  <a:pt x="6374939" y="292325"/>
                  <a:pt x="6375317" y="289788"/>
                </a:cubicBezTo>
                <a:cubicBezTo>
                  <a:pt x="6375155" y="288438"/>
                  <a:pt x="6374184" y="287250"/>
                  <a:pt x="6372401" y="286224"/>
                </a:cubicBezTo>
                <a:cubicBezTo>
                  <a:pt x="6370620" y="285199"/>
                  <a:pt x="6369000" y="284659"/>
                  <a:pt x="6367543" y="284604"/>
                </a:cubicBezTo>
                <a:lnTo>
                  <a:pt x="6383092" y="274238"/>
                </a:lnTo>
                <a:cubicBezTo>
                  <a:pt x="6389787" y="276506"/>
                  <a:pt x="6397130" y="276506"/>
                  <a:pt x="6405121" y="274238"/>
                </a:cubicBezTo>
                <a:cubicBezTo>
                  <a:pt x="6413111" y="271971"/>
                  <a:pt x="6420454" y="269379"/>
                  <a:pt x="6427149" y="266463"/>
                </a:cubicBezTo>
                <a:cubicBezTo>
                  <a:pt x="6437623" y="267759"/>
                  <a:pt x="6443239" y="267759"/>
                  <a:pt x="6443994" y="266463"/>
                </a:cubicBezTo>
                <a:cubicBezTo>
                  <a:pt x="6444750" y="265168"/>
                  <a:pt x="6447774" y="262576"/>
                  <a:pt x="6453065" y="258688"/>
                </a:cubicBezTo>
                <a:cubicBezTo>
                  <a:pt x="6457114" y="260092"/>
                  <a:pt x="6461326" y="260524"/>
                  <a:pt x="6465699" y="259985"/>
                </a:cubicBezTo>
                <a:cubicBezTo>
                  <a:pt x="6470072" y="259445"/>
                  <a:pt x="6473636" y="257285"/>
                  <a:pt x="6476390" y="253505"/>
                </a:cubicBezTo>
                <a:cubicBezTo>
                  <a:pt x="6485406" y="254207"/>
                  <a:pt x="6493937" y="252804"/>
                  <a:pt x="6501982" y="249294"/>
                </a:cubicBezTo>
                <a:cubicBezTo>
                  <a:pt x="6510026" y="245784"/>
                  <a:pt x="6517909" y="243733"/>
                  <a:pt x="6525630" y="243139"/>
                </a:cubicBezTo>
                <a:cubicBezTo>
                  <a:pt x="6530867" y="243571"/>
                  <a:pt x="6535942" y="244003"/>
                  <a:pt x="6540855" y="244435"/>
                </a:cubicBezTo>
                <a:cubicBezTo>
                  <a:pt x="6545769" y="244867"/>
                  <a:pt x="6550196" y="242707"/>
                  <a:pt x="6554137" y="237956"/>
                </a:cubicBezTo>
                <a:lnTo>
                  <a:pt x="6572278" y="230181"/>
                </a:lnTo>
                <a:cubicBezTo>
                  <a:pt x="6574168" y="230559"/>
                  <a:pt x="6577516" y="231099"/>
                  <a:pt x="6582321" y="231801"/>
                </a:cubicBezTo>
                <a:cubicBezTo>
                  <a:pt x="6587126" y="232503"/>
                  <a:pt x="6589826" y="231099"/>
                  <a:pt x="6590420" y="227589"/>
                </a:cubicBezTo>
                <a:cubicBezTo>
                  <a:pt x="6601218" y="227589"/>
                  <a:pt x="6610720" y="224998"/>
                  <a:pt x="6618927" y="219815"/>
                </a:cubicBezTo>
                <a:cubicBezTo>
                  <a:pt x="6622167" y="220247"/>
                  <a:pt x="6626702" y="220679"/>
                  <a:pt x="6632533" y="221110"/>
                </a:cubicBezTo>
                <a:cubicBezTo>
                  <a:pt x="6638364" y="221542"/>
                  <a:pt x="6641604" y="219383"/>
                  <a:pt x="6642251" y="214632"/>
                </a:cubicBezTo>
                <a:cubicBezTo>
                  <a:pt x="6655737" y="214903"/>
                  <a:pt x="6676278" y="215799"/>
                  <a:pt x="6703874" y="217319"/>
                </a:cubicBezTo>
                <a:cubicBezTo>
                  <a:pt x="6731470" y="218839"/>
                  <a:pt x="6757770" y="219351"/>
                  <a:pt x="6782774" y="218855"/>
                </a:cubicBezTo>
                <a:cubicBezTo>
                  <a:pt x="6807778" y="218359"/>
                  <a:pt x="6823135" y="215223"/>
                  <a:pt x="6828846" y="209448"/>
                </a:cubicBezTo>
                <a:close/>
                <a:moveTo>
                  <a:pt x="5536927" y="180928"/>
                </a:moveTo>
                <a:lnTo>
                  <a:pt x="5532607" y="202531"/>
                </a:lnTo>
                <a:lnTo>
                  <a:pt x="5513164" y="211172"/>
                </a:lnTo>
                <a:cubicBezTo>
                  <a:pt x="5513885" y="218554"/>
                  <a:pt x="5509743" y="225394"/>
                  <a:pt x="5500743" y="231695"/>
                </a:cubicBezTo>
                <a:cubicBezTo>
                  <a:pt x="5491741" y="237996"/>
                  <a:pt x="5486520" y="244837"/>
                  <a:pt x="5485079" y="252218"/>
                </a:cubicBezTo>
                <a:cubicBezTo>
                  <a:pt x="5483864" y="263425"/>
                  <a:pt x="5479273" y="271797"/>
                  <a:pt x="5471308" y="277332"/>
                </a:cubicBezTo>
                <a:cubicBezTo>
                  <a:pt x="5463342" y="282868"/>
                  <a:pt x="5459291" y="289619"/>
                  <a:pt x="5459156" y="297585"/>
                </a:cubicBezTo>
                <a:cubicBezTo>
                  <a:pt x="5458796" y="297630"/>
                  <a:pt x="5457355" y="298080"/>
                  <a:pt x="5454835" y="298935"/>
                </a:cubicBezTo>
                <a:cubicBezTo>
                  <a:pt x="5452315" y="299790"/>
                  <a:pt x="5450874" y="300780"/>
                  <a:pt x="5450514" y="301906"/>
                </a:cubicBezTo>
                <a:cubicBezTo>
                  <a:pt x="5450830" y="304066"/>
                  <a:pt x="5452360" y="305686"/>
                  <a:pt x="5455106" y="306767"/>
                </a:cubicBezTo>
                <a:cubicBezTo>
                  <a:pt x="5457851" y="307847"/>
                  <a:pt x="5459920" y="308387"/>
                  <a:pt x="5461317" y="308387"/>
                </a:cubicBezTo>
                <a:lnTo>
                  <a:pt x="5452675" y="334311"/>
                </a:lnTo>
                <a:cubicBezTo>
                  <a:pt x="5453486" y="338676"/>
                  <a:pt x="5452405" y="342366"/>
                  <a:pt x="5449434" y="345382"/>
                </a:cubicBezTo>
                <a:cubicBezTo>
                  <a:pt x="5446464" y="348398"/>
                  <a:pt x="5443223" y="350468"/>
                  <a:pt x="5439713" y="351593"/>
                </a:cubicBezTo>
                <a:lnTo>
                  <a:pt x="5428911" y="368875"/>
                </a:lnTo>
                <a:cubicBezTo>
                  <a:pt x="5429992" y="377562"/>
                  <a:pt x="5425671" y="384493"/>
                  <a:pt x="5415950" y="389669"/>
                </a:cubicBezTo>
                <a:cubicBezTo>
                  <a:pt x="5406228" y="394844"/>
                  <a:pt x="5397587" y="397995"/>
                  <a:pt x="5390026" y="399120"/>
                </a:cubicBezTo>
                <a:lnTo>
                  <a:pt x="5370584" y="444486"/>
                </a:lnTo>
                <a:cubicBezTo>
                  <a:pt x="5369414" y="451688"/>
                  <a:pt x="5364732" y="457809"/>
                  <a:pt x="5356540" y="462849"/>
                </a:cubicBezTo>
                <a:cubicBezTo>
                  <a:pt x="5348350" y="467890"/>
                  <a:pt x="5343669" y="474011"/>
                  <a:pt x="5342498" y="481212"/>
                </a:cubicBezTo>
                <a:lnTo>
                  <a:pt x="5342498" y="483372"/>
                </a:lnTo>
                <a:lnTo>
                  <a:pt x="5333858" y="507136"/>
                </a:lnTo>
                <a:cubicBezTo>
                  <a:pt x="5328952" y="507406"/>
                  <a:pt x="5325802" y="509026"/>
                  <a:pt x="5324406" y="511996"/>
                </a:cubicBezTo>
                <a:cubicBezTo>
                  <a:pt x="5323011" y="514967"/>
                  <a:pt x="5320400" y="517667"/>
                  <a:pt x="5316575" y="520098"/>
                </a:cubicBezTo>
                <a:cubicBezTo>
                  <a:pt x="5318420" y="524418"/>
                  <a:pt x="5317970" y="528199"/>
                  <a:pt x="5315225" y="531439"/>
                </a:cubicBezTo>
                <a:cubicBezTo>
                  <a:pt x="5312479" y="534680"/>
                  <a:pt x="5309329" y="537380"/>
                  <a:pt x="5305774" y="539540"/>
                </a:cubicBezTo>
                <a:cubicBezTo>
                  <a:pt x="5301408" y="540261"/>
                  <a:pt x="5299337" y="543141"/>
                  <a:pt x="5299563" y="548182"/>
                </a:cubicBezTo>
                <a:cubicBezTo>
                  <a:pt x="5299787" y="553222"/>
                  <a:pt x="5296097" y="556103"/>
                  <a:pt x="5288492" y="556823"/>
                </a:cubicBezTo>
                <a:lnTo>
                  <a:pt x="5292811" y="582747"/>
                </a:lnTo>
                <a:lnTo>
                  <a:pt x="5273369" y="593548"/>
                </a:lnTo>
                <a:cubicBezTo>
                  <a:pt x="5272244" y="593458"/>
                  <a:pt x="5271254" y="593638"/>
                  <a:pt x="5270399" y="594088"/>
                </a:cubicBezTo>
                <a:cubicBezTo>
                  <a:pt x="5269543" y="594538"/>
                  <a:pt x="5269093" y="595799"/>
                  <a:pt x="5269048" y="597869"/>
                </a:cubicBezTo>
                <a:cubicBezTo>
                  <a:pt x="5269498" y="601109"/>
                  <a:pt x="5269679" y="603810"/>
                  <a:pt x="5269589" y="605970"/>
                </a:cubicBezTo>
                <a:cubicBezTo>
                  <a:pt x="5269498" y="608131"/>
                  <a:pt x="5266438" y="609751"/>
                  <a:pt x="5260408" y="610831"/>
                </a:cubicBezTo>
                <a:lnTo>
                  <a:pt x="5243125" y="628114"/>
                </a:lnTo>
                <a:lnTo>
                  <a:pt x="5240965" y="647556"/>
                </a:lnTo>
                <a:cubicBezTo>
                  <a:pt x="5232414" y="654848"/>
                  <a:pt x="5221971" y="665109"/>
                  <a:pt x="5209639" y="678340"/>
                </a:cubicBezTo>
                <a:cubicBezTo>
                  <a:pt x="5197308" y="691573"/>
                  <a:pt x="5189026" y="702914"/>
                  <a:pt x="5184796" y="712366"/>
                </a:cubicBezTo>
                <a:cubicBezTo>
                  <a:pt x="5187361" y="720152"/>
                  <a:pt x="5188171" y="726723"/>
                  <a:pt x="5187227" y="732079"/>
                </a:cubicBezTo>
                <a:cubicBezTo>
                  <a:pt x="5186282" y="737435"/>
                  <a:pt x="5181151" y="740225"/>
                  <a:pt x="5171835" y="740450"/>
                </a:cubicBezTo>
                <a:lnTo>
                  <a:pt x="5169675" y="740450"/>
                </a:lnTo>
                <a:cubicBezTo>
                  <a:pt x="5169044" y="750711"/>
                  <a:pt x="5165444" y="762053"/>
                  <a:pt x="5158873" y="774475"/>
                </a:cubicBezTo>
                <a:cubicBezTo>
                  <a:pt x="5152301" y="786897"/>
                  <a:pt x="5146541" y="797158"/>
                  <a:pt x="5141589" y="805259"/>
                </a:cubicBezTo>
                <a:cubicBezTo>
                  <a:pt x="5135649" y="806744"/>
                  <a:pt x="5129708" y="810795"/>
                  <a:pt x="5123768" y="817411"/>
                </a:cubicBezTo>
                <a:cubicBezTo>
                  <a:pt x="5117827" y="824027"/>
                  <a:pt x="5115126" y="830778"/>
                  <a:pt x="5115667" y="837664"/>
                </a:cubicBezTo>
                <a:lnTo>
                  <a:pt x="5107025" y="852786"/>
                </a:lnTo>
                <a:cubicBezTo>
                  <a:pt x="5107925" y="858232"/>
                  <a:pt x="5106665" y="862463"/>
                  <a:pt x="5103245" y="865478"/>
                </a:cubicBezTo>
                <a:cubicBezTo>
                  <a:pt x="5099824" y="868493"/>
                  <a:pt x="5095324" y="870024"/>
                  <a:pt x="5089743" y="870069"/>
                </a:cubicBezTo>
                <a:cubicBezTo>
                  <a:pt x="5079256" y="881410"/>
                  <a:pt x="5070524" y="894913"/>
                  <a:pt x="5063549" y="910575"/>
                </a:cubicBezTo>
                <a:cubicBezTo>
                  <a:pt x="5056573" y="926237"/>
                  <a:pt x="5049462" y="940819"/>
                  <a:pt x="5042216" y="954321"/>
                </a:cubicBezTo>
                <a:cubicBezTo>
                  <a:pt x="5037715" y="953241"/>
                  <a:pt x="5033754" y="953781"/>
                  <a:pt x="5030333" y="955941"/>
                </a:cubicBezTo>
                <a:cubicBezTo>
                  <a:pt x="5026913" y="958102"/>
                  <a:pt x="5025112" y="961882"/>
                  <a:pt x="5024933" y="967283"/>
                </a:cubicBezTo>
                <a:cubicBezTo>
                  <a:pt x="5025473" y="971603"/>
                  <a:pt x="5027634" y="975384"/>
                  <a:pt x="5031415" y="978625"/>
                </a:cubicBezTo>
                <a:cubicBezTo>
                  <a:pt x="5035195" y="981865"/>
                  <a:pt x="5037355" y="984566"/>
                  <a:pt x="5037895" y="986726"/>
                </a:cubicBezTo>
                <a:cubicBezTo>
                  <a:pt x="5037715" y="987761"/>
                  <a:pt x="5036995" y="988391"/>
                  <a:pt x="5035735" y="988616"/>
                </a:cubicBezTo>
                <a:cubicBezTo>
                  <a:pt x="5034475" y="988841"/>
                  <a:pt x="5033754" y="988931"/>
                  <a:pt x="5033575" y="988886"/>
                </a:cubicBezTo>
                <a:cubicBezTo>
                  <a:pt x="5028489" y="995862"/>
                  <a:pt x="5020838" y="1006754"/>
                  <a:pt x="5010620" y="1021561"/>
                </a:cubicBezTo>
                <a:cubicBezTo>
                  <a:pt x="5000404" y="1036369"/>
                  <a:pt x="4992214" y="1045640"/>
                  <a:pt x="4986048" y="1049375"/>
                </a:cubicBezTo>
                <a:cubicBezTo>
                  <a:pt x="4985957" y="1050680"/>
                  <a:pt x="4986138" y="1052390"/>
                  <a:pt x="4986588" y="1054506"/>
                </a:cubicBezTo>
                <a:cubicBezTo>
                  <a:pt x="4987038" y="1056621"/>
                  <a:pt x="4988298" y="1057791"/>
                  <a:pt x="4990369" y="1058016"/>
                </a:cubicBezTo>
                <a:lnTo>
                  <a:pt x="4994689" y="1058016"/>
                </a:lnTo>
                <a:cubicBezTo>
                  <a:pt x="4985552" y="1075254"/>
                  <a:pt x="4973581" y="1094787"/>
                  <a:pt x="4958774" y="1116615"/>
                </a:cubicBezTo>
                <a:cubicBezTo>
                  <a:pt x="4943965" y="1138443"/>
                  <a:pt x="4929295" y="1156355"/>
                  <a:pt x="4914756" y="1170353"/>
                </a:cubicBezTo>
                <a:lnTo>
                  <a:pt x="4906116" y="1168192"/>
                </a:lnTo>
                <a:cubicBezTo>
                  <a:pt x="4906206" y="1165942"/>
                  <a:pt x="4906026" y="1163962"/>
                  <a:pt x="4905576" y="1162252"/>
                </a:cubicBezTo>
                <a:cubicBezTo>
                  <a:pt x="4905125" y="1160541"/>
                  <a:pt x="4903865" y="1159641"/>
                  <a:pt x="4901796" y="1159551"/>
                </a:cubicBezTo>
                <a:cubicBezTo>
                  <a:pt x="4899590" y="1159776"/>
                  <a:pt x="4897519" y="1160946"/>
                  <a:pt x="4895585" y="1163061"/>
                </a:cubicBezTo>
                <a:cubicBezTo>
                  <a:pt x="4893649" y="1165177"/>
                  <a:pt x="4892118" y="1166887"/>
                  <a:pt x="4890993" y="1168192"/>
                </a:cubicBezTo>
                <a:cubicBezTo>
                  <a:pt x="4890048" y="1180434"/>
                  <a:pt x="4883838" y="1194296"/>
                  <a:pt x="4872361" y="1209779"/>
                </a:cubicBezTo>
                <a:cubicBezTo>
                  <a:pt x="4860883" y="1225261"/>
                  <a:pt x="4849812" y="1233722"/>
                  <a:pt x="4839145" y="1235162"/>
                </a:cubicBezTo>
                <a:cubicBezTo>
                  <a:pt x="4838695" y="1243173"/>
                  <a:pt x="4836896" y="1248754"/>
                  <a:pt x="4833745" y="1251905"/>
                </a:cubicBezTo>
                <a:cubicBezTo>
                  <a:pt x="4830594" y="1255055"/>
                  <a:pt x="4828793" y="1259556"/>
                  <a:pt x="4828343" y="1265407"/>
                </a:cubicBezTo>
                <a:cubicBezTo>
                  <a:pt x="4822629" y="1270582"/>
                  <a:pt x="4817317" y="1275893"/>
                  <a:pt x="4812412" y="1281339"/>
                </a:cubicBezTo>
                <a:cubicBezTo>
                  <a:pt x="4807506" y="1286785"/>
                  <a:pt x="4804895" y="1293716"/>
                  <a:pt x="4804580" y="1302132"/>
                </a:cubicBezTo>
                <a:lnTo>
                  <a:pt x="4785137" y="1315094"/>
                </a:lnTo>
                <a:lnTo>
                  <a:pt x="4767856" y="1351819"/>
                </a:lnTo>
                <a:lnTo>
                  <a:pt x="4750572" y="1364781"/>
                </a:lnTo>
                <a:cubicBezTo>
                  <a:pt x="4750932" y="1373782"/>
                  <a:pt x="4748052" y="1381703"/>
                  <a:pt x="4741932" y="1388545"/>
                </a:cubicBezTo>
                <a:cubicBezTo>
                  <a:pt x="4741842" y="1393901"/>
                  <a:pt x="4740401" y="1397771"/>
                  <a:pt x="4737611" y="1400156"/>
                </a:cubicBezTo>
                <a:cubicBezTo>
                  <a:pt x="4734820" y="1402542"/>
                  <a:pt x="4731221" y="1403712"/>
                  <a:pt x="4726810" y="1403667"/>
                </a:cubicBezTo>
                <a:lnTo>
                  <a:pt x="4724649" y="1403667"/>
                </a:lnTo>
                <a:cubicBezTo>
                  <a:pt x="4724695" y="1407132"/>
                  <a:pt x="4724063" y="1411003"/>
                  <a:pt x="4722758" y="1415279"/>
                </a:cubicBezTo>
                <a:cubicBezTo>
                  <a:pt x="4721453" y="1419554"/>
                  <a:pt x="4719203" y="1422885"/>
                  <a:pt x="4716007" y="1425270"/>
                </a:cubicBezTo>
                <a:cubicBezTo>
                  <a:pt x="4713847" y="1434091"/>
                  <a:pt x="4710607" y="1442912"/>
                  <a:pt x="4706287" y="1451734"/>
                </a:cubicBezTo>
                <a:cubicBezTo>
                  <a:pt x="4701966" y="1460555"/>
                  <a:pt x="4696565" y="1468296"/>
                  <a:pt x="4690084" y="1474957"/>
                </a:cubicBezTo>
                <a:cubicBezTo>
                  <a:pt x="4686888" y="1476128"/>
                  <a:pt x="4684639" y="1478108"/>
                  <a:pt x="4683332" y="1480898"/>
                </a:cubicBezTo>
                <a:cubicBezTo>
                  <a:pt x="4682028" y="1483689"/>
                  <a:pt x="4681398" y="1486749"/>
                  <a:pt x="4681443" y="1490080"/>
                </a:cubicBezTo>
                <a:lnTo>
                  <a:pt x="4670640" y="1496560"/>
                </a:lnTo>
                <a:lnTo>
                  <a:pt x="4664160" y="1479278"/>
                </a:lnTo>
                <a:cubicBezTo>
                  <a:pt x="4673747" y="1478603"/>
                  <a:pt x="4680497" y="1474012"/>
                  <a:pt x="4684413" y="1465506"/>
                </a:cubicBezTo>
                <a:cubicBezTo>
                  <a:pt x="4688329" y="1456999"/>
                  <a:pt x="4690218" y="1448628"/>
                  <a:pt x="4690084" y="1440392"/>
                </a:cubicBezTo>
                <a:lnTo>
                  <a:pt x="4709526" y="1427430"/>
                </a:lnTo>
                <a:cubicBezTo>
                  <a:pt x="4709662" y="1424910"/>
                  <a:pt x="4709392" y="1421850"/>
                  <a:pt x="4708716" y="1418249"/>
                </a:cubicBezTo>
                <a:cubicBezTo>
                  <a:pt x="4708042" y="1414649"/>
                  <a:pt x="4706151" y="1412668"/>
                  <a:pt x="4703045" y="1412308"/>
                </a:cubicBezTo>
                <a:cubicBezTo>
                  <a:pt x="4701966" y="1412443"/>
                  <a:pt x="4700886" y="1413253"/>
                  <a:pt x="4699805" y="1414738"/>
                </a:cubicBezTo>
                <a:cubicBezTo>
                  <a:pt x="4698726" y="1416223"/>
                  <a:pt x="4697645" y="1417574"/>
                  <a:pt x="4696565" y="1418789"/>
                </a:cubicBezTo>
                <a:cubicBezTo>
                  <a:pt x="4695305" y="1413343"/>
                  <a:pt x="4692423" y="1409113"/>
                  <a:pt x="4687924" y="1406097"/>
                </a:cubicBezTo>
                <a:cubicBezTo>
                  <a:pt x="4683422" y="1403081"/>
                  <a:pt x="4678382" y="1401551"/>
                  <a:pt x="4672801" y="1401506"/>
                </a:cubicBezTo>
                <a:cubicBezTo>
                  <a:pt x="4669606" y="1404882"/>
                  <a:pt x="4667356" y="1408932"/>
                  <a:pt x="4666051" y="1413658"/>
                </a:cubicBezTo>
                <a:cubicBezTo>
                  <a:pt x="4664745" y="1418384"/>
                  <a:pt x="4664116" y="1422975"/>
                  <a:pt x="4664160" y="1427430"/>
                </a:cubicBezTo>
                <a:cubicBezTo>
                  <a:pt x="4660875" y="1427700"/>
                  <a:pt x="4657723" y="1428780"/>
                  <a:pt x="4654708" y="1430671"/>
                </a:cubicBezTo>
                <a:cubicBezTo>
                  <a:pt x="4651694" y="1432561"/>
                  <a:pt x="4649083" y="1433641"/>
                  <a:pt x="4646878" y="1433911"/>
                </a:cubicBezTo>
                <a:cubicBezTo>
                  <a:pt x="4645842" y="1433686"/>
                  <a:pt x="4645213" y="1432516"/>
                  <a:pt x="4644987" y="1430401"/>
                </a:cubicBezTo>
                <a:cubicBezTo>
                  <a:pt x="4644763" y="1428285"/>
                  <a:pt x="4644673" y="1426575"/>
                  <a:pt x="4644718" y="1425270"/>
                </a:cubicBezTo>
                <a:cubicBezTo>
                  <a:pt x="4649937" y="1421084"/>
                  <a:pt x="4652459" y="1414873"/>
                  <a:pt x="4652278" y="1406637"/>
                </a:cubicBezTo>
                <a:cubicBezTo>
                  <a:pt x="4652099" y="1398401"/>
                  <a:pt x="4650299" y="1393811"/>
                  <a:pt x="4646878" y="1392865"/>
                </a:cubicBezTo>
                <a:cubicBezTo>
                  <a:pt x="4645842" y="1393090"/>
                  <a:pt x="4645213" y="1394260"/>
                  <a:pt x="4644987" y="1396376"/>
                </a:cubicBezTo>
                <a:cubicBezTo>
                  <a:pt x="4644763" y="1398491"/>
                  <a:pt x="4644673" y="1400201"/>
                  <a:pt x="4644718" y="1401506"/>
                </a:cubicBezTo>
                <a:lnTo>
                  <a:pt x="4636076" y="1410148"/>
                </a:lnTo>
                <a:lnTo>
                  <a:pt x="4636076" y="1425270"/>
                </a:lnTo>
                <a:lnTo>
                  <a:pt x="4646878" y="1453354"/>
                </a:lnTo>
                <a:cubicBezTo>
                  <a:pt x="4651738" y="1452409"/>
                  <a:pt x="4657140" y="1450519"/>
                  <a:pt x="4663080" y="1447683"/>
                </a:cubicBezTo>
                <a:cubicBezTo>
                  <a:pt x="4669021" y="1444848"/>
                  <a:pt x="4672261" y="1446738"/>
                  <a:pt x="4672801" y="1453354"/>
                </a:cubicBezTo>
                <a:cubicBezTo>
                  <a:pt x="4671632" y="1461681"/>
                  <a:pt x="4666951" y="1468791"/>
                  <a:pt x="4658760" y="1474687"/>
                </a:cubicBezTo>
                <a:cubicBezTo>
                  <a:pt x="4650568" y="1480583"/>
                  <a:pt x="4645887" y="1487154"/>
                  <a:pt x="4644718" y="1494400"/>
                </a:cubicBezTo>
                <a:cubicBezTo>
                  <a:pt x="4645078" y="1499351"/>
                  <a:pt x="4646518" y="1502952"/>
                  <a:pt x="4649038" y="1505201"/>
                </a:cubicBezTo>
                <a:cubicBezTo>
                  <a:pt x="4651559" y="1507452"/>
                  <a:pt x="4652998" y="1511053"/>
                  <a:pt x="4653359" y="1516003"/>
                </a:cubicBezTo>
                <a:lnTo>
                  <a:pt x="4625274" y="1557049"/>
                </a:lnTo>
                <a:lnTo>
                  <a:pt x="4607992" y="1533286"/>
                </a:lnTo>
                <a:lnTo>
                  <a:pt x="4590709" y="1552729"/>
                </a:lnTo>
                <a:cubicBezTo>
                  <a:pt x="4590890" y="1557049"/>
                  <a:pt x="4592689" y="1560290"/>
                  <a:pt x="4596111" y="1562450"/>
                </a:cubicBezTo>
                <a:cubicBezTo>
                  <a:pt x="4599530" y="1564611"/>
                  <a:pt x="4603491" y="1565690"/>
                  <a:pt x="4607992" y="1565690"/>
                </a:cubicBezTo>
                <a:cubicBezTo>
                  <a:pt x="4608442" y="1557004"/>
                  <a:pt x="4610242" y="1554934"/>
                  <a:pt x="4613393" y="1559479"/>
                </a:cubicBezTo>
                <a:cubicBezTo>
                  <a:pt x="4616544" y="1564025"/>
                  <a:pt x="4618344" y="1568976"/>
                  <a:pt x="4618793" y="1574332"/>
                </a:cubicBezTo>
                <a:cubicBezTo>
                  <a:pt x="4616454" y="1574197"/>
                  <a:pt x="4614112" y="1574467"/>
                  <a:pt x="4611773" y="1575142"/>
                </a:cubicBezTo>
                <a:cubicBezTo>
                  <a:pt x="4609432" y="1575817"/>
                  <a:pt x="4608171" y="1577707"/>
                  <a:pt x="4607992" y="1580813"/>
                </a:cubicBezTo>
                <a:cubicBezTo>
                  <a:pt x="4608081" y="1585043"/>
                  <a:pt x="4607361" y="1587923"/>
                  <a:pt x="4605832" y="1589454"/>
                </a:cubicBezTo>
                <a:cubicBezTo>
                  <a:pt x="4604301" y="1590984"/>
                  <a:pt x="4601421" y="1591704"/>
                  <a:pt x="4597191" y="1591614"/>
                </a:cubicBezTo>
                <a:cubicBezTo>
                  <a:pt x="4597326" y="1599535"/>
                  <a:pt x="4595975" y="1610157"/>
                  <a:pt x="4593139" y="1623479"/>
                </a:cubicBezTo>
                <a:cubicBezTo>
                  <a:pt x="4590304" y="1636801"/>
                  <a:pt x="4585174" y="1644182"/>
                  <a:pt x="4577747" y="1645622"/>
                </a:cubicBezTo>
                <a:lnTo>
                  <a:pt x="4573426" y="1645622"/>
                </a:lnTo>
                <a:cubicBezTo>
                  <a:pt x="4572976" y="1652643"/>
                  <a:pt x="4571177" y="1658044"/>
                  <a:pt x="4568026" y="1661825"/>
                </a:cubicBezTo>
                <a:cubicBezTo>
                  <a:pt x="4564875" y="1665605"/>
                  <a:pt x="4563076" y="1671006"/>
                  <a:pt x="4562626" y="1678027"/>
                </a:cubicBezTo>
                <a:cubicBezTo>
                  <a:pt x="4564020" y="1679062"/>
                  <a:pt x="4566091" y="1680232"/>
                  <a:pt x="4568836" y="1681537"/>
                </a:cubicBezTo>
                <a:cubicBezTo>
                  <a:pt x="4571582" y="1682843"/>
                  <a:pt x="4573111" y="1684553"/>
                  <a:pt x="4573426" y="1686668"/>
                </a:cubicBezTo>
                <a:cubicBezTo>
                  <a:pt x="4573202" y="1687703"/>
                  <a:pt x="4572032" y="1688333"/>
                  <a:pt x="4569917" y="1688559"/>
                </a:cubicBezTo>
                <a:cubicBezTo>
                  <a:pt x="4567802" y="1688783"/>
                  <a:pt x="4566091" y="1688873"/>
                  <a:pt x="4564786" y="1688828"/>
                </a:cubicBezTo>
                <a:cubicBezTo>
                  <a:pt x="4561139" y="1688513"/>
                  <a:pt x="4557090" y="1688604"/>
                  <a:pt x="4552634" y="1689099"/>
                </a:cubicBezTo>
                <a:cubicBezTo>
                  <a:pt x="4548179" y="1689593"/>
                  <a:pt x="4545747" y="1692384"/>
                  <a:pt x="4545342" y="1697469"/>
                </a:cubicBezTo>
                <a:lnTo>
                  <a:pt x="4530220" y="1714752"/>
                </a:lnTo>
                <a:cubicBezTo>
                  <a:pt x="4533416" y="1717093"/>
                  <a:pt x="4535667" y="1720513"/>
                  <a:pt x="4536972" y="1725014"/>
                </a:cubicBezTo>
                <a:cubicBezTo>
                  <a:pt x="4538277" y="1729514"/>
                  <a:pt x="4538906" y="1734015"/>
                  <a:pt x="4538861" y="1738516"/>
                </a:cubicBezTo>
                <a:cubicBezTo>
                  <a:pt x="4530626" y="1742026"/>
                  <a:pt x="4521175" y="1747427"/>
                  <a:pt x="4510508" y="1754718"/>
                </a:cubicBezTo>
                <a:cubicBezTo>
                  <a:pt x="4499842" y="1762009"/>
                  <a:pt x="4492010" y="1769570"/>
                  <a:pt x="4487015" y="1777401"/>
                </a:cubicBezTo>
                <a:cubicBezTo>
                  <a:pt x="4486653" y="1779922"/>
                  <a:pt x="4487375" y="1781362"/>
                  <a:pt x="4489174" y="1781722"/>
                </a:cubicBezTo>
                <a:cubicBezTo>
                  <a:pt x="4492506" y="1781452"/>
                  <a:pt x="4495566" y="1779831"/>
                  <a:pt x="4498356" y="1776861"/>
                </a:cubicBezTo>
                <a:cubicBezTo>
                  <a:pt x="4501147" y="1773891"/>
                  <a:pt x="4503127" y="1771190"/>
                  <a:pt x="4504297" y="1768760"/>
                </a:cubicBezTo>
                <a:cubicBezTo>
                  <a:pt x="4503937" y="1766240"/>
                  <a:pt x="4504656" y="1764800"/>
                  <a:pt x="4506457" y="1764440"/>
                </a:cubicBezTo>
                <a:cubicBezTo>
                  <a:pt x="4509923" y="1764755"/>
                  <a:pt x="4513253" y="1766825"/>
                  <a:pt x="4516449" y="1770650"/>
                </a:cubicBezTo>
                <a:cubicBezTo>
                  <a:pt x="4519644" y="1774476"/>
                  <a:pt x="4521354" y="1778166"/>
                  <a:pt x="4521580" y="1781722"/>
                </a:cubicBezTo>
                <a:cubicBezTo>
                  <a:pt x="4521444" y="1784918"/>
                  <a:pt x="4520094" y="1787168"/>
                  <a:pt x="4517528" y="1788473"/>
                </a:cubicBezTo>
                <a:cubicBezTo>
                  <a:pt x="4514963" y="1789778"/>
                  <a:pt x="4511993" y="1790408"/>
                  <a:pt x="4508618" y="1790363"/>
                </a:cubicBezTo>
                <a:lnTo>
                  <a:pt x="4491334" y="1833570"/>
                </a:lnTo>
                <a:lnTo>
                  <a:pt x="4484853" y="1833570"/>
                </a:lnTo>
                <a:cubicBezTo>
                  <a:pt x="4480713" y="1833525"/>
                  <a:pt x="4478193" y="1832534"/>
                  <a:pt x="4477292" y="1830599"/>
                </a:cubicBezTo>
                <a:cubicBezTo>
                  <a:pt x="4476392" y="1828664"/>
                  <a:pt x="4476032" y="1826053"/>
                  <a:pt x="4476213" y="1822768"/>
                </a:cubicBezTo>
                <a:lnTo>
                  <a:pt x="4458930" y="1805486"/>
                </a:lnTo>
                <a:cubicBezTo>
                  <a:pt x="4459876" y="1798105"/>
                  <a:pt x="4464466" y="1788023"/>
                  <a:pt x="4472703" y="1775241"/>
                </a:cubicBezTo>
                <a:cubicBezTo>
                  <a:pt x="4480939" y="1762459"/>
                  <a:pt x="4487149" y="1752378"/>
                  <a:pt x="4491334" y="1744997"/>
                </a:cubicBezTo>
                <a:cubicBezTo>
                  <a:pt x="4489355" y="1744816"/>
                  <a:pt x="4487914" y="1744096"/>
                  <a:pt x="4487015" y="1742836"/>
                </a:cubicBezTo>
                <a:cubicBezTo>
                  <a:pt x="4486113" y="1741576"/>
                  <a:pt x="4484674" y="1740856"/>
                  <a:pt x="4482694" y="1740676"/>
                </a:cubicBezTo>
                <a:cubicBezTo>
                  <a:pt x="4481523" y="1740721"/>
                  <a:pt x="4480084" y="1741171"/>
                  <a:pt x="4478374" y="1742026"/>
                </a:cubicBezTo>
                <a:cubicBezTo>
                  <a:pt x="4476663" y="1742881"/>
                  <a:pt x="4475222" y="1743872"/>
                  <a:pt x="4474053" y="1744997"/>
                </a:cubicBezTo>
                <a:cubicBezTo>
                  <a:pt x="4467752" y="1745402"/>
                  <a:pt x="4463611" y="1745132"/>
                  <a:pt x="4461631" y="1744187"/>
                </a:cubicBezTo>
                <a:cubicBezTo>
                  <a:pt x="4459651" y="1743241"/>
                  <a:pt x="4458751" y="1739191"/>
                  <a:pt x="4458930" y="1732035"/>
                </a:cubicBezTo>
                <a:lnTo>
                  <a:pt x="4471893" y="1712592"/>
                </a:lnTo>
                <a:cubicBezTo>
                  <a:pt x="4475403" y="1712637"/>
                  <a:pt x="4479184" y="1712007"/>
                  <a:pt x="4483233" y="1710701"/>
                </a:cubicBezTo>
                <a:cubicBezTo>
                  <a:pt x="4487285" y="1709396"/>
                  <a:pt x="4489985" y="1707146"/>
                  <a:pt x="4491334" y="1703951"/>
                </a:cubicBezTo>
                <a:cubicBezTo>
                  <a:pt x="4491155" y="1699540"/>
                  <a:pt x="4490434" y="1694859"/>
                  <a:pt x="4489174" y="1689909"/>
                </a:cubicBezTo>
                <a:cubicBezTo>
                  <a:pt x="4487914" y="1684958"/>
                  <a:pt x="4487194" y="1680277"/>
                  <a:pt x="4487015" y="1675867"/>
                </a:cubicBezTo>
                <a:cubicBezTo>
                  <a:pt x="4490210" y="1673526"/>
                  <a:pt x="4492460" y="1670106"/>
                  <a:pt x="4493765" y="1665605"/>
                </a:cubicBezTo>
                <a:cubicBezTo>
                  <a:pt x="4495071" y="1661104"/>
                  <a:pt x="4495700" y="1656604"/>
                  <a:pt x="4495655" y="1652103"/>
                </a:cubicBezTo>
                <a:lnTo>
                  <a:pt x="4476213" y="1669386"/>
                </a:lnTo>
                <a:cubicBezTo>
                  <a:pt x="4472476" y="1680952"/>
                  <a:pt x="4466986" y="1691303"/>
                  <a:pt x="4459739" y="1700440"/>
                </a:cubicBezTo>
                <a:cubicBezTo>
                  <a:pt x="4452494" y="1709576"/>
                  <a:pt x="4446463" y="1719388"/>
                  <a:pt x="4441648" y="1729874"/>
                </a:cubicBezTo>
                <a:cubicBezTo>
                  <a:pt x="4438361" y="1732170"/>
                  <a:pt x="4435212" y="1735140"/>
                  <a:pt x="4432197" y="1738786"/>
                </a:cubicBezTo>
                <a:cubicBezTo>
                  <a:pt x="4429181" y="1742431"/>
                  <a:pt x="4426571" y="1745942"/>
                  <a:pt x="4424365" y="1749317"/>
                </a:cubicBezTo>
                <a:cubicBezTo>
                  <a:pt x="4424456" y="1750622"/>
                  <a:pt x="4424275" y="1752333"/>
                  <a:pt x="4423824" y="1754448"/>
                </a:cubicBezTo>
                <a:cubicBezTo>
                  <a:pt x="4423374" y="1756563"/>
                  <a:pt x="4422114" y="1757733"/>
                  <a:pt x="4420044" y="1757958"/>
                </a:cubicBezTo>
                <a:lnTo>
                  <a:pt x="4415723" y="1757958"/>
                </a:lnTo>
                <a:cubicBezTo>
                  <a:pt x="4415769" y="1760569"/>
                  <a:pt x="4415138" y="1763990"/>
                  <a:pt x="4413834" y="1768220"/>
                </a:cubicBezTo>
                <a:cubicBezTo>
                  <a:pt x="4412529" y="1772450"/>
                  <a:pt x="4410278" y="1774791"/>
                  <a:pt x="4407082" y="1775241"/>
                </a:cubicBezTo>
                <a:cubicBezTo>
                  <a:pt x="4405655" y="1777081"/>
                  <a:pt x="4400108" y="1786122"/>
                  <a:pt x="4390440" y="1802365"/>
                </a:cubicBezTo>
                <a:cubicBezTo>
                  <a:pt x="4380772" y="1818607"/>
                  <a:pt x="4371223" y="1835330"/>
                  <a:pt x="4361795" y="1852532"/>
                </a:cubicBezTo>
                <a:cubicBezTo>
                  <a:pt x="4352368" y="1869735"/>
                  <a:pt x="4347301" y="1880696"/>
                  <a:pt x="4346594" y="1885417"/>
                </a:cubicBezTo>
                <a:cubicBezTo>
                  <a:pt x="4345513" y="1894509"/>
                  <a:pt x="4341192" y="1901709"/>
                  <a:pt x="4333632" y="1907020"/>
                </a:cubicBezTo>
                <a:cubicBezTo>
                  <a:pt x="4326071" y="1912331"/>
                  <a:pt x="4321750" y="1919532"/>
                  <a:pt x="4320669" y="1928623"/>
                </a:cubicBezTo>
                <a:cubicBezTo>
                  <a:pt x="4328951" y="1928893"/>
                  <a:pt x="4333991" y="1927813"/>
                  <a:pt x="4335792" y="1925383"/>
                </a:cubicBezTo>
                <a:cubicBezTo>
                  <a:pt x="4337593" y="1922953"/>
                  <a:pt x="4338312" y="1917552"/>
                  <a:pt x="4337953" y="1909181"/>
                </a:cubicBezTo>
                <a:lnTo>
                  <a:pt x="4355234" y="1889738"/>
                </a:lnTo>
                <a:cubicBezTo>
                  <a:pt x="4356315" y="1882897"/>
                  <a:pt x="4360636" y="1877676"/>
                  <a:pt x="4368196" y="1874075"/>
                </a:cubicBezTo>
                <a:cubicBezTo>
                  <a:pt x="4375757" y="1870475"/>
                  <a:pt x="4380078" y="1864174"/>
                  <a:pt x="4381159" y="1855172"/>
                </a:cubicBezTo>
                <a:cubicBezTo>
                  <a:pt x="4386604" y="1849592"/>
                  <a:pt x="4390835" y="1842931"/>
                  <a:pt x="4393850" y="1835190"/>
                </a:cubicBezTo>
                <a:cubicBezTo>
                  <a:pt x="4396865" y="1827449"/>
                  <a:pt x="4398395" y="1819707"/>
                  <a:pt x="4398440" y="1811966"/>
                </a:cubicBezTo>
                <a:cubicBezTo>
                  <a:pt x="4399162" y="1803595"/>
                  <a:pt x="4402041" y="1798734"/>
                  <a:pt x="4407082" y="1797384"/>
                </a:cubicBezTo>
                <a:cubicBezTo>
                  <a:pt x="4412124" y="1796034"/>
                  <a:pt x="4415004" y="1790093"/>
                  <a:pt x="4415723" y="1779562"/>
                </a:cubicBezTo>
                <a:lnTo>
                  <a:pt x="4433007" y="1751478"/>
                </a:lnTo>
                <a:cubicBezTo>
                  <a:pt x="4432962" y="1750262"/>
                  <a:pt x="4433052" y="1748912"/>
                  <a:pt x="4433276" y="1747427"/>
                </a:cubicBezTo>
                <a:cubicBezTo>
                  <a:pt x="4433502" y="1745942"/>
                  <a:pt x="4434131" y="1745132"/>
                  <a:pt x="4435167" y="1744997"/>
                </a:cubicBezTo>
                <a:cubicBezTo>
                  <a:pt x="4437416" y="1745402"/>
                  <a:pt x="4439398" y="1747292"/>
                  <a:pt x="4441108" y="1750667"/>
                </a:cubicBezTo>
                <a:cubicBezTo>
                  <a:pt x="4442818" y="1754043"/>
                  <a:pt x="4443718" y="1756473"/>
                  <a:pt x="4443807" y="1757958"/>
                </a:cubicBezTo>
                <a:cubicBezTo>
                  <a:pt x="4443268" y="1762729"/>
                  <a:pt x="4441108" y="1765069"/>
                  <a:pt x="4437328" y="1764979"/>
                </a:cubicBezTo>
                <a:cubicBezTo>
                  <a:pt x="4433547" y="1764890"/>
                  <a:pt x="4431387" y="1766150"/>
                  <a:pt x="4430846" y="1768760"/>
                </a:cubicBezTo>
                <a:cubicBezTo>
                  <a:pt x="4431025" y="1771055"/>
                  <a:pt x="4432287" y="1773486"/>
                  <a:pt x="4434627" y="1776051"/>
                </a:cubicBezTo>
                <a:cubicBezTo>
                  <a:pt x="4436966" y="1778616"/>
                  <a:pt x="4439307" y="1780507"/>
                  <a:pt x="4441648" y="1781722"/>
                </a:cubicBezTo>
                <a:lnTo>
                  <a:pt x="4424365" y="1790363"/>
                </a:lnTo>
                <a:cubicBezTo>
                  <a:pt x="4431387" y="1790724"/>
                  <a:pt x="4434086" y="1792704"/>
                  <a:pt x="4432466" y="1796304"/>
                </a:cubicBezTo>
                <a:cubicBezTo>
                  <a:pt x="4430846" y="1799905"/>
                  <a:pt x="4428145" y="1802965"/>
                  <a:pt x="4424365" y="1805486"/>
                </a:cubicBezTo>
                <a:cubicBezTo>
                  <a:pt x="4422114" y="1809851"/>
                  <a:pt x="4420135" y="1814622"/>
                  <a:pt x="4418425" y="1819797"/>
                </a:cubicBezTo>
                <a:cubicBezTo>
                  <a:pt x="4416715" y="1824973"/>
                  <a:pt x="4415814" y="1830284"/>
                  <a:pt x="4415723" y="1835730"/>
                </a:cubicBezTo>
                <a:cubicBezTo>
                  <a:pt x="4415678" y="1837980"/>
                  <a:pt x="4416309" y="1839960"/>
                  <a:pt x="4417615" y="1841671"/>
                </a:cubicBezTo>
                <a:cubicBezTo>
                  <a:pt x="4418918" y="1843381"/>
                  <a:pt x="4421169" y="1844281"/>
                  <a:pt x="4424365" y="1844371"/>
                </a:cubicBezTo>
                <a:cubicBezTo>
                  <a:pt x="4432826" y="1843651"/>
                  <a:pt x="4438588" y="1839150"/>
                  <a:pt x="4441648" y="1830869"/>
                </a:cubicBezTo>
                <a:cubicBezTo>
                  <a:pt x="4444709" y="1822588"/>
                  <a:pt x="4446148" y="1814847"/>
                  <a:pt x="4445969" y="1807646"/>
                </a:cubicBezTo>
                <a:lnTo>
                  <a:pt x="4463251" y="1824928"/>
                </a:lnTo>
                <a:lnTo>
                  <a:pt x="4467572" y="1853012"/>
                </a:lnTo>
                <a:cubicBezTo>
                  <a:pt x="4461900" y="1854093"/>
                  <a:pt x="4456500" y="1859493"/>
                  <a:pt x="4451369" y="1869215"/>
                </a:cubicBezTo>
                <a:cubicBezTo>
                  <a:pt x="4446239" y="1878936"/>
                  <a:pt x="4442997" y="1886497"/>
                  <a:pt x="4441648" y="1891898"/>
                </a:cubicBezTo>
                <a:cubicBezTo>
                  <a:pt x="4434536" y="1893833"/>
                  <a:pt x="4427155" y="1902924"/>
                  <a:pt x="4419504" y="1919172"/>
                </a:cubicBezTo>
                <a:cubicBezTo>
                  <a:pt x="4411853" y="1935419"/>
                  <a:pt x="4407713" y="1947211"/>
                  <a:pt x="4407082" y="1954547"/>
                </a:cubicBezTo>
                <a:lnTo>
                  <a:pt x="4387640" y="1965349"/>
                </a:lnTo>
                <a:cubicBezTo>
                  <a:pt x="4387009" y="1973765"/>
                  <a:pt x="4384489" y="1981776"/>
                  <a:pt x="4380078" y="1989382"/>
                </a:cubicBezTo>
                <a:cubicBezTo>
                  <a:pt x="4375668" y="1996989"/>
                  <a:pt x="4373148" y="2005540"/>
                  <a:pt x="4372517" y="2015036"/>
                </a:cubicBezTo>
                <a:cubicBezTo>
                  <a:pt x="4362661" y="2027008"/>
                  <a:pt x="4353209" y="2039790"/>
                  <a:pt x="4344164" y="2053382"/>
                </a:cubicBezTo>
                <a:cubicBezTo>
                  <a:pt x="4335116" y="2066974"/>
                  <a:pt x="4327286" y="2080836"/>
                  <a:pt x="4320669" y="2094968"/>
                </a:cubicBezTo>
                <a:cubicBezTo>
                  <a:pt x="4320040" y="2102574"/>
                  <a:pt x="4315900" y="2108425"/>
                  <a:pt x="4308247" y="2112520"/>
                </a:cubicBezTo>
                <a:cubicBezTo>
                  <a:pt x="4300596" y="2116616"/>
                  <a:pt x="4293215" y="2118686"/>
                  <a:pt x="4286105" y="2118731"/>
                </a:cubicBezTo>
                <a:cubicBezTo>
                  <a:pt x="4285519" y="2122332"/>
                  <a:pt x="4282910" y="2129713"/>
                  <a:pt x="4278273" y="2140874"/>
                </a:cubicBezTo>
                <a:cubicBezTo>
                  <a:pt x="4273637" y="2152036"/>
                  <a:pt x="4270488" y="2158337"/>
                  <a:pt x="4268823" y="2159777"/>
                </a:cubicBezTo>
                <a:cubicBezTo>
                  <a:pt x="4268013" y="2169904"/>
                  <a:pt x="4264772" y="2177195"/>
                  <a:pt x="4259100" y="2181650"/>
                </a:cubicBezTo>
                <a:cubicBezTo>
                  <a:pt x="4253429" y="2186106"/>
                  <a:pt x="4250189" y="2191777"/>
                  <a:pt x="4249380" y="2198663"/>
                </a:cubicBezTo>
                <a:lnTo>
                  <a:pt x="4234257" y="2222426"/>
                </a:lnTo>
                <a:cubicBezTo>
                  <a:pt x="4228811" y="2222336"/>
                  <a:pt x="4223500" y="2223057"/>
                  <a:pt x="4218325" y="2224587"/>
                </a:cubicBezTo>
                <a:cubicBezTo>
                  <a:pt x="4213150" y="2226117"/>
                  <a:pt x="4208379" y="2228997"/>
                  <a:pt x="4204013" y="2233228"/>
                </a:cubicBezTo>
                <a:cubicBezTo>
                  <a:pt x="4194382" y="2233588"/>
                  <a:pt x="4185019" y="2235028"/>
                  <a:pt x="4175929" y="2237549"/>
                </a:cubicBezTo>
                <a:cubicBezTo>
                  <a:pt x="4166838" y="2240069"/>
                  <a:pt x="4157476" y="2241509"/>
                  <a:pt x="4147844" y="2241869"/>
                </a:cubicBezTo>
                <a:lnTo>
                  <a:pt x="4134883" y="2256991"/>
                </a:lnTo>
                <a:cubicBezTo>
                  <a:pt x="4132542" y="2256991"/>
                  <a:pt x="4130202" y="2257532"/>
                  <a:pt x="4127861" y="2258612"/>
                </a:cubicBezTo>
                <a:cubicBezTo>
                  <a:pt x="4125522" y="2259692"/>
                  <a:pt x="4124262" y="2261312"/>
                  <a:pt x="4124081" y="2263473"/>
                </a:cubicBezTo>
                <a:lnTo>
                  <a:pt x="4124081" y="2265633"/>
                </a:lnTo>
                <a:cubicBezTo>
                  <a:pt x="4114360" y="2265903"/>
                  <a:pt x="4104638" y="2266983"/>
                  <a:pt x="4094917" y="2268873"/>
                </a:cubicBezTo>
                <a:cubicBezTo>
                  <a:pt x="4085196" y="2270764"/>
                  <a:pt x="4075473" y="2271843"/>
                  <a:pt x="4065752" y="2272114"/>
                </a:cubicBezTo>
                <a:cubicBezTo>
                  <a:pt x="4061521" y="2271979"/>
                  <a:pt x="4058642" y="2270628"/>
                  <a:pt x="4057112" y="2268063"/>
                </a:cubicBezTo>
                <a:cubicBezTo>
                  <a:pt x="4055581" y="2265498"/>
                  <a:pt x="4054861" y="2262528"/>
                  <a:pt x="4054950" y="2259152"/>
                </a:cubicBezTo>
                <a:cubicBezTo>
                  <a:pt x="4046039" y="2259287"/>
                  <a:pt x="4041180" y="2256316"/>
                  <a:pt x="4040369" y="2250241"/>
                </a:cubicBezTo>
                <a:cubicBezTo>
                  <a:pt x="4039558" y="2244165"/>
                  <a:pt x="4037938" y="2240654"/>
                  <a:pt x="4035508" y="2239709"/>
                </a:cubicBezTo>
                <a:cubicBezTo>
                  <a:pt x="4033303" y="2240024"/>
                  <a:pt x="4031233" y="2241554"/>
                  <a:pt x="4029298" y="2244299"/>
                </a:cubicBezTo>
                <a:cubicBezTo>
                  <a:pt x="4027362" y="2247045"/>
                  <a:pt x="4025832" y="2249115"/>
                  <a:pt x="4024706" y="2250511"/>
                </a:cubicBezTo>
                <a:cubicBezTo>
                  <a:pt x="4013994" y="2250781"/>
                  <a:pt x="4003554" y="2251861"/>
                  <a:pt x="3993383" y="2253751"/>
                </a:cubicBezTo>
                <a:cubicBezTo>
                  <a:pt x="3983210" y="2255641"/>
                  <a:pt x="3972770" y="2256722"/>
                  <a:pt x="3962058" y="2256991"/>
                </a:cubicBezTo>
                <a:cubicBezTo>
                  <a:pt x="3956432" y="2256452"/>
                  <a:pt x="3954181" y="2254291"/>
                  <a:pt x="3955307" y="2250511"/>
                </a:cubicBezTo>
                <a:cubicBezTo>
                  <a:pt x="3956432" y="2246730"/>
                  <a:pt x="3955801" y="2244570"/>
                  <a:pt x="3953417" y="2244030"/>
                </a:cubicBezTo>
                <a:cubicBezTo>
                  <a:pt x="3949951" y="2244659"/>
                  <a:pt x="3946080" y="2247720"/>
                  <a:pt x="3941804" y="2253211"/>
                </a:cubicBezTo>
                <a:cubicBezTo>
                  <a:pt x="3937529" y="2258702"/>
                  <a:pt x="3934199" y="2262842"/>
                  <a:pt x="3931812" y="2265633"/>
                </a:cubicBezTo>
                <a:cubicBezTo>
                  <a:pt x="3931228" y="2260412"/>
                  <a:pt x="3928077" y="2257352"/>
                  <a:pt x="3922361" y="2256452"/>
                </a:cubicBezTo>
                <a:cubicBezTo>
                  <a:pt x="3916646" y="2255552"/>
                  <a:pt x="3911875" y="2255731"/>
                  <a:pt x="3908050" y="2256991"/>
                </a:cubicBezTo>
                <a:cubicBezTo>
                  <a:pt x="3909400" y="2253346"/>
                  <a:pt x="3909939" y="2249295"/>
                  <a:pt x="3909669" y="2244840"/>
                </a:cubicBezTo>
                <a:cubicBezTo>
                  <a:pt x="3909400" y="2240384"/>
                  <a:pt x="3906699" y="2237954"/>
                  <a:pt x="3901568" y="2237549"/>
                </a:cubicBezTo>
                <a:lnTo>
                  <a:pt x="3888606" y="2222426"/>
                </a:lnTo>
                <a:cubicBezTo>
                  <a:pt x="3888787" y="2215855"/>
                  <a:pt x="3889506" y="2209015"/>
                  <a:pt x="3890768" y="2201903"/>
                </a:cubicBezTo>
                <a:cubicBezTo>
                  <a:pt x="3892028" y="2194792"/>
                  <a:pt x="3892747" y="2187951"/>
                  <a:pt x="3892927" y="2181380"/>
                </a:cubicBezTo>
                <a:lnTo>
                  <a:pt x="3875645" y="2170579"/>
                </a:lnTo>
                <a:lnTo>
                  <a:pt x="3858362" y="2138174"/>
                </a:lnTo>
                <a:cubicBezTo>
                  <a:pt x="3857147" y="2138264"/>
                  <a:pt x="3855797" y="2138084"/>
                  <a:pt x="3854312" y="2137634"/>
                </a:cubicBezTo>
                <a:cubicBezTo>
                  <a:pt x="3852826" y="2137184"/>
                  <a:pt x="3852017" y="2135924"/>
                  <a:pt x="3851881" y="2133853"/>
                </a:cubicBezTo>
                <a:cubicBezTo>
                  <a:pt x="3852512" y="2129713"/>
                  <a:pt x="3855032" y="2126112"/>
                  <a:pt x="3859443" y="2123052"/>
                </a:cubicBezTo>
                <a:cubicBezTo>
                  <a:pt x="3863852" y="2119991"/>
                  <a:pt x="3866373" y="2116391"/>
                  <a:pt x="3867004" y="2112250"/>
                </a:cubicBezTo>
                <a:cubicBezTo>
                  <a:pt x="3866913" y="2110180"/>
                  <a:pt x="3866013" y="2108920"/>
                  <a:pt x="3864303" y="2108470"/>
                </a:cubicBezTo>
                <a:cubicBezTo>
                  <a:pt x="3862592" y="2108020"/>
                  <a:pt x="3860613" y="2107840"/>
                  <a:pt x="3858362" y="2107930"/>
                </a:cubicBezTo>
                <a:lnTo>
                  <a:pt x="3847560" y="2090647"/>
                </a:lnTo>
                <a:cubicBezTo>
                  <a:pt x="3843329" y="2090422"/>
                  <a:pt x="3840450" y="2088712"/>
                  <a:pt x="3838920" y="2085517"/>
                </a:cubicBezTo>
                <a:cubicBezTo>
                  <a:pt x="3837389" y="2082321"/>
                  <a:pt x="3836669" y="2078991"/>
                  <a:pt x="3836760" y="2075525"/>
                </a:cubicBezTo>
                <a:lnTo>
                  <a:pt x="3838920" y="2064723"/>
                </a:lnTo>
                <a:cubicBezTo>
                  <a:pt x="3831865" y="2048748"/>
                  <a:pt x="3827251" y="2020930"/>
                  <a:pt x="3825077" y="1981271"/>
                </a:cubicBezTo>
                <a:cubicBezTo>
                  <a:pt x="3822904" y="1941612"/>
                  <a:pt x="3822291" y="1903873"/>
                  <a:pt x="3823237" y="1868055"/>
                </a:cubicBezTo>
                <a:cubicBezTo>
                  <a:pt x="3824184" y="1832236"/>
                  <a:pt x="3825811" y="1812100"/>
                  <a:pt x="3828118" y="1807646"/>
                </a:cubicBezTo>
                <a:cubicBezTo>
                  <a:pt x="3821997" y="1792163"/>
                  <a:pt x="3819117" y="1775601"/>
                  <a:pt x="3819477" y="1757958"/>
                </a:cubicBezTo>
                <a:lnTo>
                  <a:pt x="3821637" y="1684508"/>
                </a:lnTo>
                <a:lnTo>
                  <a:pt x="3812995" y="1667225"/>
                </a:lnTo>
                <a:cubicBezTo>
                  <a:pt x="3813355" y="1659529"/>
                  <a:pt x="3814796" y="1651698"/>
                  <a:pt x="3817316" y="1643732"/>
                </a:cubicBezTo>
                <a:cubicBezTo>
                  <a:pt x="3819836" y="1635766"/>
                  <a:pt x="3821277" y="1628475"/>
                  <a:pt x="3821637" y="1621859"/>
                </a:cubicBezTo>
                <a:cubicBezTo>
                  <a:pt x="3821637" y="1619518"/>
                  <a:pt x="3821096" y="1617178"/>
                  <a:pt x="3820017" y="1614838"/>
                </a:cubicBezTo>
                <a:cubicBezTo>
                  <a:pt x="3818936" y="1612497"/>
                  <a:pt x="3817316" y="1611237"/>
                  <a:pt x="3815156" y="1611057"/>
                </a:cubicBezTo>
                <a:cubicBezTo>
                  <a:pt x="3801519" y="1614478"/>
                  <a:pt x="3785047" y="1628160"/>
                  <a:pt x="3765739" y="1652103"/>
                </a:cubicBezTo>
                <a:cubicBezTo>
                  <a:pt x="3746431" y="1676046"/>
                  <a:pt x="3734820" y="1689729"/>
                  <a:pt x="3730903" y="1693149"/>
                </a:cubicBezTo>
                <a:cubicBezTo>
                  <a:pt x="3725818" y="1692879"/>
                  <a:pt x="3723028" y="1693419"/>
                  <a:pt x="3722533" y="1694769"/>
                </a:cubicBezTo>
                <a:cubicBezTo>
                  <a:pt x="3722038" y="1696119"/>
                  <a:pt x="3721947" y="1699900"/>
                  <a:pt x="3722262" y="1706111"/>
                </a:cubicBezTo>
                <a:cubicBezTo>
                  <a:pt x="3719067" y="1707371"/>
                  <a:pt x="3716817" y="1709711"/>
                  <a:pt x="3715511" y="1713132"/>
                </a:cubicBezTo>
                <a:cubicBezTo>
                  <a:pt x="3714206" y="1716552"/>
                  <a:pt x="3713575" y="1719973"/>
                  <a:pt x="3713620" y="1723393"/>
                </a:cubicBezTo>
                <a:lnTo>
                  <a:pt x="3698499" y="1738516"/>
                </a:lnTo>
                <a:cubicBezTo>
                  <a:pt x="3689948" y="1740316"/>
                  <a:pt x="3679506" y="1747517"/>
                  <a:pt x="3667174" y="1760119"/>
                </a:cubicBezTo>
                <a:cubicBezTo>
                  <a:pt x="3654843" y="1772721"/>
                  <a:pt x="3646561" y="1779922"/>
                  <a:pt x="3642330" y="1781722"/>
                </a:cubicBezTo>
                <a:cubicBezTo>
                  <a:pt x="3636525" y="1791579"/>
                  <a:pt x="3628694" y="1801030"/>
                  <a:pt x="3618837" y="1810076"/>
                </a:cubicBezTo>
                <a:cubicBezTo>
                  <a:pt x="3608981" y="1819123"/>
                  <a:pt x="3599529" y="1826954"/>
                  <a:pt x="3590482" y="1833570"/>
                </a:cubicBezTo>
                <a:lnTo>
                  <a:pt x="3590482" y="1848692"/>
                </a:lnTo>
                <a:lnTo>
                  <a:pt x="3581841" y="1853012"/>
                </a:lnTo>
                <a:cubicBezTo>
                  <a:pt x="3581886" y="1853373"/>
                  <a:pt x="3581797" y="1854813"/>
                  <a:pt x="3581571" y="1857333"/>
                </a:cubicBezTo>
                <a:cubicBezTo>
                  <a:pt x="3581347" y="1859854"/>
                  <a:pt x="3580716" y="1861293"/>
                  <a:pt x="3579682" y="1861654"/>
                </a:cubicBezTo>
                <a:cubicBezTo>
                  <a:pt x="3577565" y="1861429"/>
                  <a:pt x="3575857" y="1860259"/>
                  <a:pt x="3574552" y="1858143"/>
                </a:cubicBezTo>
                <a:cubicBezTo>
                  <a:pt x="3573246" y="1856028"/>
                  <a:pt x="3572075" y="1854317"/>
                  <a:pt x="3571041" y="1853012"/>
                </a:cubicBezTo>
                <a:cubicBezTo>
                  <a:pt x="3563524" y="1858548"/>
                  <a:pt x="3555872" y="1864219"/>
                  <a:pt x="3548086" y="1870025"/>
                </a:cubicBezTo>
                <a:cubicBezTo>
                  <a:pt x="3540301" y="1875831"/>
                  <a:pt x="3532110" y="1880962"/>
                  <a:pt x="3523514" y="1885417"/>
                </a:cubicBezTo>
                <a:lnTo>
                  <a:pt x="3519193" y="1909181"/>
                </a:lnTo>
                <a:cubicBezTo>
                  <a:pt x="3516942" y="1912466"/>
                  <a:pt x="3513881" y="1915077"/>
                  <a:pt x="3510012" y="1917012"/>
                </a:cubicBezTo>
                <a:cubicBezTo>
                  <a:pt x="3506140" y="1918947"/>
                  <a:pt x="3502000" y="1919937"/>
                  <a:pt x="3497590" y="1919982"/>
                </a:cubicBezTo>
                <a:lnTo>
                  <a:pt x="3493269" y="1909181"/>
                </a:lnTo>
                <a:cubicBezTo>
                  <a:pt x="3488318" y="1908821"/>
                  <a:pt x="3482556" y="1909001"/>
                  <a:pt x="3475986" y="1909721"/>
                </a:cubicBezTo>
                <a:cubicBezTo>
                  <a:pt x="3469415" y="1910441"/>
                  <a:pt x="3465815" y="1913861"/>
                  <a:pt x="3465184" y="1919982"/>
                </a:cubicBezTo>
                <a:cubicBezTo>
                  <a:pt x="3461764" y="1919937"/>
                  <a:pt x="3458343" y="1920567"/>
                  <a:pt x="3454922" y="1921872"/>
                </a:cubicBezTo>
                <a:cubicBezTo>
                  <a:pt x="3451502" y="1923178"/>
                  <a:pt x="3449163" y="1925428"/>
                  <a:pt x="3447903" y="1928623"/>
                </a:cubicBezTo>
                <a:cubicBezTo>
                  <a:pt x="3437775" y="1930694"/>
                  <a:pt x="3426704" y="1938975"/>
                  <a:pt x="3414687" y="1953467"/>
                </a:cubicBezTo>
                <a:cubicBezTo>
                  <a:pt x="3402670" y="1967959"/>
                  <a:pt x="3392139" y="1976240"/>
                  <a:pt x="3383092" y="1978311"/>
                </a:cubicBezTo>
                <a:cubicBezTo>
                  <a:pt x="3383138" y="1981686"/>
                  <a:pt x="3384128" y="1985197"/>
                  <a:pt x="3386063" y="1988842"/>
                </a:cubicBezTo>
                <a:cubicBezTo>
                  <a:pt x="3387999" y="1992488"/>
                  <a:pt x="3390609" y="1995458"/>
                  <a:pt x="3393895" y="1997753"/>
                </a:cubicBezTo>
                <a:cubicBezTo>
                  <a:pt x="3393804" y="1999059"/>
                  <a:pt x="3393985" y="2000769"/>
                  <a:pt x="3394435" y="2002884"/>
                </a:cubicBezTo>
                <a:cubicBezTo>
                  <a:pt x="3394885" y="2004999"/>
                  <a:pt x="3396145" y="2006170"/>
                  <a:pt x="3398215" y="2006395"/>
                </a:cubicBezTo>
                <a:cubicBezTo>
                  <a:pt x="3407217" y="2004685"/>
                  <a:pt x="3417297" y="1997844"/>
                  <a:pt x="3428459" y="1985872"/>
                </a:cubicBezTo>
                <a:cubicBezTo>
                  <a:pt x="3439621" y="1973900"/>
                  <a:pt x="3449702" y="1967059"/>
                  <a:pt x="3458703" y="1965349"/>
                </a:cubicBezTo>
                <a:cubicBezTo>
                  <a:pt x="3459739" y="1965484"/>
                  <a:pt x="3460368" y="1966294"/>
                  <a:pt x="3460594" y="1967779"/>
                </a:cubicBezTo>
                <a:cubicBezTo>
                  <a:pt x="3460818" y="1969264"/>
                  <a:pt x="3460909" y="1970615"/>
                  <a:pt x="3460863" y="1971830"/>
                </a:cubicBezTo>
                <a:lnTo>
                  <a:pt x="3383092" y="2047441"/>
                </a:lnTo>
                <a:cubicBezTo>
                  <a:pt x="3381787" y="2050547"/>
                  <a:pt x="3379538" y="2052437"/>
                  <a:pt x="3376342" y="2053112"/>
                </a:cubicBezTo>
                <a:cubicBezTo>
                  <a:pt x="3373147" y="2053787"/>
                  <a:pt x="3370356" y="2054057"/>
                  <a:pt x="3367971" y="2053922"/>
                </a:cubicBezTo>
                <a:cubicBezTo>
                  <a:pt x="3366890" y="2055227"/>
                  <a:pt x="3365811" y="2056937"/>
                  <a:pt x="3364730" y="2059053"/>
                </a:cubicBezTo>
                <a:cubicBezTo>
                  <a:pt x="3363650" y="2061168"/>
                  <a:pt x="3362569" y="2062338"/>
                  <a:pt x="3361490" y="2062563"/>
                </a:cubicBezTo>
                <a:cubicBezTo>
                  <a:pt x="3359418" y="2062338"/>
                  <a:pt x="3358158" y="2061168"/>
                  <a:pt x="3357708" y="2059053"/>
                </a:cubicBezTo>
                <a:cubicBezTo>
                  <a:pt x="3357258" y="2056937"/>
                  <a:pt x="3357079" y="2055227"/>
                  <a:pt x="3357169" y="2053922"/>
                </a:cubicBezTo>
                <a:cubicBezTo>
                  <a:pt x="3360995" y="2052797"/>
                  <a:pt x="3365766" y="2050726"/>
                  <a:pt x="3371480" y="2047711"/>
                </a:cubicBezTo>
                <a:cubicBezTo>
                  <a:pt x="3377197" y="2044696"/>
                  <a:pt x="3380348" y="2041005"/>
                  <a:pt x="3380932" y="2036639"/>
                </a:cubicBezTo>
                <a:cubicBezTo>
                  <a:pt x="3380842" y="2034524"/>
                  <a:pt x="3379941" y="2032814"/>
                  <a:pt x="3378233" y="2031509"/>
                </a:cubicBezTo>
                <a:cubicBezTo>
                  <a:pt x="3376521" y="2030203"/>
                  <a:pt x="3374541" y="2029033"/>
                  <a:pt x="3372292" y="2027998"/>
                </a:cubicBezTo>
                <a:cubicBezTo>
                  <a:pt x="3372292" y="2026693"/>
                  <a:pt x="3371751" y="2024983"/>
                  <a:pt x="3370670" y="2022867"/>
                </a:cubicBezTo>
                <a:cubicBezTo>
                  <a:pt x="3369591" y="2020752"/>
                  <a:pt x="3367971" y="2019582"/>
                  <a:pt x="3365811" y="2019357"/>
                </a:cubicBezTo>
                <a:lnTo>
                  <a:pt x="3365811" y="2023677"/>
                </a:lnTo>
                <a:lnTo>
                  <a:pt x="3352848" y="2038799"/>
                </a:lnTo>
                <a:cubicBezTo>
                  <a:pt x="3345467" y="2039475"/>
                  <a:pt x="3340246" y="2043526"/>
                  <a:pt x="3337185" y="2050952"/>
                </a:cubicBezTo>
                <a:cubicBezTo>
                  <a:pt x="3334126" y="2058378"/>
                  <a:pt x="3332145" y="2065128"/>
                  <a:pt x="3331244" y="2071204"/>
                </a:cubicBezTo>
                <a:cubicBezTo>
                  <a:pt x="3323910" y="2072330"/>
                  <a:pt x="3319139" y="2074940"/>
                  <a:pt x="3316933" y="2079036"/>
                </a:cubicBezTo>
                <a:cubicBezTo>
                  <a:pt x="3314728" y="2083131"/>
                  <a:pt x="3313737" y="2088442"/>
                  <a:pt x="3313963" y="2094968"/>
                </a:cubicBezTo>
                <a:cubicBezTo>
                  <a:pt x="3303385" y="2106084"/>
                  <a:pt x="3293214" y="2117876"/>
                  <a:pt x="3283448" y="2130343"/>
                </a:cubicBezTo>
                <a:cubicBezTo>
                  <a:pt x="3273682" y="2142810"/>
                  <a:pt x="3262970" y="2154061"/>
                  <a:pt x="3251313" y="2164098"/>
                </a:cubicBezTo>
                <a:lnTo>
                  <a:pt x="3227550" y="2157617"/>
                </a:lnTo>
                <a:lnTo>
                  <a:pt x="3242673" y="2172739"/>
                </a:lnTo>
                <a:lnTo>
                  <a:pt x="3218909" y="2174900"/>
                </a:lnTo>
                <a:lnTo>
                  <a:pt x="3208107" y="2181380"/>
                </a:lnTo>
                <a:lnTo>
                  <a:pt x="3188665" y="2209465"/>
                </a:lnTo>
                <a:cubicBezTo>
                  <a:pt x="3177053" y="2209060"/>
                  <a:pt x="3165171" y="2207709"/>
                  <a:pt x="3153019" y="2205414"/>
                </a:cubicBezTo>
                <a:cubicBezTo>
                  <a:pt x="3140868" y="2203118"/>
                  <a:pt x="3126825" y="2202308"/>
                  <a:pt x="3110892" y="2202984"/>
                </a:cubicBezTo>
                <a:cubicBezTo>
                  <a:pt x="3110937" y="2204199"/>
                  <a:pt x="3110848" y="2205549"/>
                  <a:pt x="3110622" y="2207034"/>
                </a:cubicBezTo>
                <a:cubicBezTo>
                  <a:pt x="3110398" y="2208519"/>
                  <a:pt x="3109767" y="2209330"/>
                  <a:pt x="3108733" y="2209465"/>
                </a:cubicBezTo>
                <a:cubicBezTo>
                  <a:pt x="3105132" y="2208655"/>
                  <a:pt x="3100992" y="2204874"/>
                  <a:pt x="3096310" y="2198123"/>
                </a:cubicBezTo>
                <a:cubicBezTo>
                  <a:pt x="3091630" y="2191372"/>
                  <a:pt x="3088569" y="2186511"/>
                  <a:pt x="3087129" y="2183541"/>
                </a:cubicBezTo>
                <a:lnTo>
                  <a:pt x="3067686" y="2179220"/>
                </a:lnTo>
                <a:lnTo>
                  <a:pt x="3054724" y="2157617"/>
                </a:lnTo>
                <a:cubicBezTo>
                  <a:pt x="3050493" y="2167428"/>
                  <a:pt x="3045993" y="2177510"/>
                  <a:pt x="3041222" y="2187861"/>
                </a:cubicBezTo>
                <a:cubicBezTo>
                  <a:pt x="3036451" y="2198213"/>
                  <a:pt x="3030870" y="2208294"/>
                  <a:pt x="3024480" y="2218106"/>
                </a:cubicBezTo>
                <a:cubicBezTo>
                  <a:pt x="3019214" y="2218736"/>
                  <a:pt x="3015703" y="2222336"/>
                  <a:pt x="3013948" y="2228907"/>
                </a:cubicBezTo>
                <a:cubicBezTo>
                  <a:pt x="3012193" y="2235478"/>
                  <a:pt x="3011382" y="2241239"/>
                  <a:pt x="3011518" y="2246190"/>
                </a:cubicBezTo>
                <a:cubicBezTo>
                  <a:pt x="2986359" y="2247405"/>
                  <a:pt x="2971327" y="2247135"/>
                  <a:pt x="2966421" y="2245380"/>
                </a:cubicBezTo>
                <a:cubicBezTo>
                  <a:pt x="2961515" y="2243625"/>
                  <a:pt x="2962146" y="2233093"/>
                  <a:pt x="2968311" y="2213785"/>
                </a:cubicBezTo>
                <a:cubicBezTo>
                  <a:pt x="2967006" y="2213740"/>
                  <a:pt x="2965296" y="2213830"/>
                  <a:pt x="2963181" y="2214055"/>
                </a:cubicBezTo>
                <a:cubicBezTo>
                  <a:pt x="2961066" y="2214280"/>
                  <a:pt x="2959895" y="2214910"/>
                  <a:pt x="2959671" y="2215946"/>
                </a:cubicBezTo>
                <a:cubicBezTo>
                  <a:pt x="2959715" y="2219051"/>
                  <a:pt x="2959085" y="2220941"/>
                  <a:pt x="2957780" y="2221616"/>
                </a:cubicBezTo>
                <a:cubicBezTo>
                  <a:pt x="2956475" y="2222292"/>
                  <a:pt x="2954224" y="2222561"/>
                  <a:pt x="2951029" y="2222426"/>
                </a:cubicBezTo>
                <a:cubicBezTo>
                  <a:pt x="2945493" y="2224677"/>
                  <a:pt x="2939822" y="2227737"/>
                  <a:pt x="2934016" y="2231608"/>
                </a:cubicBezTo>
                <a:cubicBezTo>
                  <a:pt x="2928210" y="2235478"/>
                  <a:pt x="2923080" y="2239619"/>
                  <a:pt x="2918624" y="2244030"/>
                </a:cubicBezTo>
                <a:cubicBezTo>
                  <a:pt x="2918714" y="2248350"/>
                  <a:pt x="2917994" y="2251591"/>
                  <a:pt x="2916464" y="2253751"/>
                </a:cubicBezTo>
                <a:cubicBezTo>
                  <a:pt x="2914934" y="2255911"/>
                  <a:pt x="2912053" y="2256991"/>
                  <a:pt x="2907823" y="2256991"/>
                </a:cubicBezTo>
                <a:lnTo>
                  <a:pt x="2890540" y="2256991"/>
                </a:lnTo>
                <a:lnTo>
                  <a:pt x="2873258" y="2274274"/>
                </a:lnTo>
                <a:lnTo>
                  <a:pt x="2847334" y="2265633"/>
                </a:lnTo>
                <a:cubicBezTo>
                  <a:pt x="2847289" y="2262168"/>
                  <a:pt x="2847919" y="2258297"/>
                  <a:pt x="2849224" y="2254021"/>
                </a:cubicBezTo>
                <a:cubicBezTo>
                  <a:pt x="2850529" y="2249746"/>
                  <a:pt x="2852779" y="2246415"/>
                  <a:pt x="2855975" y="2244030"/>
                </a:cubicBezTo>
                <a:lnTo>
                  <a:pt x="2838694" y="2202984"/>
                </a:lnTo>
                <a:cubicBezTo>
                  <a:pt x="2838422" y="2184891"/>
                  <a:pt x="2836262" y="2167608"/>
                  <a:pt x="2832211" y="2151136"/>
                </a:cubicBezTo>
                <a:cubicBezTo>
                  <a:pt x="2828161" y="2134664"/>
                  <a:pt x="2823840" y="2117381"/>
                  <a:pt x="2819249" y="2099288"/>
                </a:cubicBezTo>
                <a:cubicBezTo>
                  <a:pt x="2812409" y="2098928"/>
                  <a:pt x="2808808" y="2095328"/>
                  <a:pt x="2808448" y="2088487"/>
                </a:cubicBezTo>
                <a:lnTo>
                  <a:pt x="2808448" y="2084166"/>
                </a:lnTo>
                <a:lnTo>
                  <a:pt x="2795486" y="2071204"/>
                </a:lnTo>
                <a:lnTo>
                  <a:pt x="2795486" y="2051762"/>
                </a:lnTo>
                <a:cubicBezTo>
                  <a:pt x="2789680" y="2046451"/>
                  <a:pt x="2784009" y="2040870"/>
                  <a:pt x="2778473" y="2035019"/>
                </a:cubicBezTo>
                <a:cubicBezTo>
                  <a:pt x="2772938" y="2029168"/>
                  <a:pt x="2769967" y="2022507"/>
                  <a:pt x="2769562" y="2015036"/>
                </a:cubicBezTo>
                <a:cubicBezTo>
                  <a:pt x="2768977" y="2007610"/>
                  <a:pt x="2768527" y="1995458"/>
                  <a:pt x="2768212" y="1978581"/>
                </a:cubicBezTo>
                <a:cubicBezTo>
                  <a:pt x="2767897" y="1961703"/>
                  <a:pt x="2771228" y="1952252"/>
                  <a:pt x="2778204" y="1950227"/>
                </a:cubicBezTo>
                <a:lnTo>
                  <a:pt x="2780364" y="1950227"/>
                </a:lnTo>
                <a:cubicBezTo>
                  <a:pt x="2780634" y="1942711"/>
                  <a:pt x="2781715" y="1935059"/>
                  <a:pt x="2783604" y="1927273"/>
                </a:cubicBezTo>
                <a:cubicBezTo>
                  <a:pt x="2785495" y="1919487"/>
                  <a:pt x="2786574" y="1911296"/>
                  <a:pt x="2786845" y="1902700"/>
                </a:cubicBezTo>
                <a:lnTo>
                  <a:pt x="2795486" y="1894059"/>
                </a:lnTo>
                <a:cubicBezTo>
                  <a:pt x="2795711" y="1884652"/>
                  <a:pt x="2798501" y="1877541"/>
                  <a:pt x="2803857" y="1872725"/>
                </a:cubicBezTo>
                <a:cubicBezTo>
                  <a:pt x="2809213" y="1867909"/>
                  <a:pt x="2815784" y="1863499"/>
                  <a:pt x="2823570" y="1859493"/>
                </a:cubicBezTo>
                <a:lnTo>
                  <a:pt x="2840853" y="1816287"/>
                </a:lnTo>
                <a:lnTo>
                  <a:pt x="2840853" y="1790363"/>
                </a:lnTo>
                <a:cubicBezTo>
                  <a:pt x="2843013" y="1788563"/>
                  <a:pt x="2845173" y="1787843"/>
                  <a:pt x="2847334" y="1788203"/>
                </a:cubicBezTo>
                <a:cubicBezTo>
                  <a:pt x="2850529" y="1788518"/>
                  <a:pt x="2852779" y="1788428"/>
                  <a:pt x="2854084" y="1787933"/>
                </a:cubicBezTo>
                <a:cubicBezTo>
                  <a:pt x="2855390" y="1787438"/>
                  <a:pt x="2856020" y="1784647"/>
                  <a:pt x="2855975" y="1779562"/>
                </a:cubicBezTo>
                <a:cubicBezTo>
                  <a:pt x="2854039" y="1776771"/>
                  <a:pt x="2851430" y="1772631"/>
                  <a:pt x="2848144" y="1767140"/>
                </a:cubicBezTo>
                <a:cubicBezTo>
                  <a:pt x="2844858" y="1761649"/>
                  <a:pt x="2846028" y="1758589"/>
                  <a:pt x="2851654" y="1757958"/>
                </a:cubicBezTo>
                <a:lnTo>
                  <a:pt x="2866777" y="1742836"/>
                </a:lnTo>
                <a:cubicBezTo>
                  <a:pt x="2868847" y="1719253"/>
                  <a:pt x="2877128" y="1697290"/>
                  <a:pt x="2891621" y="1676946"/>
                </a:cubicBezTo>
                <a:cubicBezTo>
                  <a:pt x="2906112" y="1656604"/>
                  <a:pt x="2914393" y="1630320"/>
                  <a:pt x="2916464" y="1598095"/>
                </a:cubicBezTo>
                <a:cubicBezTo>
                  <a:pt x="2922584" y="1593415"/>
                  <a:pt x="2927625" y="1587654"/>
                  <a:pt x="2931586" y="1580813"/>
                </a:cubicBezTo>
                <a:cubicBezTo>
                  <a:pt x="2931361" y="1572082"/>
                  <a:pt x="2932351" y="1563620"/>
                  <a:pt x="2934556" y="1555429"/>
                </a:cubicBezTo>
                <a:cubicBezTo>
                  <a:pt x="2936762" y="1547238"/>
                  <a:pt x="2941532" y="1539857"/>
                  <a:pt x="2948868" y="1533286"/>
                </a:cubicBezTo>
                <a:lnTo>
                  <a:pt x="2966151" y="1487919"/>
                </a:lnTo>
                <a:cubicBezTo>
                  <a:pt x="2970292" y="1487559"/>
                  <a:pt x="2972812" y="1485579"/>
                  <a:pt x="2973712" y="1481978"/>
                </a:cubicBezTo>
                <a:cubicBezTo>
                  <a:pt x="2974613" y="1478377"/>
                  <a:pt x="2974972" y="1475317"/>
                  <a:pt x="2974792" y="1472797"/>
                </a:cubicBezTo>
                <a:cubicBezTo>
                  <a:pt x="2974477" y="1466136"/>
                  <a:pt x="2974567" y="1459475"/>
                  <a:pt x="2975063" y="1452814"/>
                </a:cubicBezTo>
                <a:cubicBezTo>
                  <a:pt x="2975557" y="1446153"/>
                  <a:pt x="2978348" y="1440572"/>
                  <a:pt x="2983433" y="1436071"/>
                </a:cubicBezTo>
                <a:cubicBezTo>
                  <a:pt x="2984243" y="1428150"/>
                  <a:pt x="2987484" y="1419149"/>
                  <a:pt x="2993155" y="1409068"/>
                </a:cubicBezTo>
                <a:cubicBezTo>
                  <a:pt x="2998826" y="1398986"/>
                  <a:pt x="3002066" y="1389985"/>
                  <a:pt x="3002876" y="1382064"/>
                </a:cubicBezTo>
                <a:cubicBezTo>
                  <a:pt x="3011024" y="1370227"/>
                  <a:pt x="3019034" y="1357715"/>
                  <a:pt x="3026910" y="1344528"/>
                </a:cubicBezTo>
                <a:cubicBezTo>
                  <a:pt x="3034786" y="1331341"/>
                  <a:pt x="3039017" y="1317209"/>
                  <a:pt x="3039602" y="1302132"/>
                </a:cubicBezTo>
                <a:cubicBezTo>
                  <a:pt x="3039693" y="1298757"/>
                  <a:pt x="3038971" y="1295786"/>
                  <a:pt x="3037441" y="1293220"/>
                </a:cubicBezTo>
                <a:cubicBezTo>
                  <a:pt x="3035911" y="1290655"/>
                  <a:pt x="3033031" y="1289305"/>
                  <a:pt x="3028800" y="1289170"/>
                </a:cubicBezTo>
                <a:lnTo>
                  <a:pt x="3028800" y="1278368"/>
                </a:lnTo>
                <a:cubicBezTo>
                  <a:pt x="3029970" y="1248304"/>
                  <a:pt x="3034651" y="1233902"/>
                  <a:pt x="3042842" y="1235162"/>
                </a:cubicBezTo>
                <a:cubicBezTo>
                  <a:pt x="3051033" y="1236423"/>
                  <a:pt x="3055714" y="1232822"/>
                  <a:pt x="3056884" y="1224361"/>
                </a:cubicBezTo>
                <a:lnTo>
                  <a:pt x="3056884" y="1217879"/>
                </a:lnTo>
                <a:cubicBezTo>
                  <a:pt x="3058324" y="1214324"/>
                  <a:pt x="3064085" y="1199292"/>
                  <a:pt x="3074167" y="1172783"/>
                </a:cubicBezTo>
                <a:cubicBezTo>
                  <a:pt x="3084248" y="1146274"/>
                  <a:pt x="3090009" y="1129622"/>
                  <a:pt x="3091449" y="1122826"/>
                </a:cubicBezTo>
                <a:cubicBezTo>
                  <a:pt x="3091180" y="1118820"/>
                  <a:pt x="3091180" y="1113329"/>
                  <a:pt x="3091449" y="1106353"/>
                </a:cubicBezTo>
                <a:cubicBezTo>
                  <a:pt x="3091719" y="1099378"/>
                  <a:pt x="3093880" y="1095507"/>
                  <a:pt x="3097930" y="1094742"/>
                </a:cubicBezTo>
                <a:lnTo>
                  <a:pt x="3100092" y="1094742"/>
                </a:lnTo>
                <a:cubicBezTo>
                  <a:pt x="3099506" y="1086145"/>
                  <a:pt x="3100137" y="1076334"/>
                  <a:pt x="3101981" y="1065307"/>
                </a:cubicBezTo>
                <a:cubicBezTo>
                  <a:pt x="3103827" y="1054280"/>
                  <a:pt x="3110398" y="1048250"/>
                  <a:pt x="3121694" y="1047215"/>
                </a:cubicBezTo>
                <a:cubicBezTo>
                  <a:pt x="3125429" y="1034298"/>
                  <a:pt x="3129840" y="1018545"/>
                  <a:pt x="3134925" y="999958"/>
                </a:cubicBezTo>
                <a:cubicBezTo>
                  <a:pt x="3140011" y="981370"/>
                  <a:pt x="3142803" y="966158"/>
                  <a:pt x="3143298" y="954321"/>
                </a:cubicBezTo>
                <a:cubicBezTo>
                  <a:pt x="3153469" y="955671"/>
                  <a:pt x="3159050" y="952431"/>
                  <a:pt x="3160039" y="944600"/>
                </a:cubicBezTo>
                <a:cubicBezTo>
                  <a:pt x="3161029" y="936769"/>
                  <a:pt x="3161210" y="929208"/>
                  <a:pt x="3160579" y="921916"/>
                </a:cubicBezTo>
                <a:lnTo>
                  <a:pt x="3173542" y="913275"/>
                </a:lnTo>
                <a:cubicBezTo>
                  <a:pt x="3173947" y="892392"/>
                  <a:pt x="3177458" y="870429"/>
                  <a:pt x="3184073" y="847386"/>
                </a:cubicBezTo>
                <a:cubicBezTo>
                  <a:pt x="3190690" y="824342"/>
                  <a:pt x="3197981" y="802379"/>
                  <a:pt x="3205946" y="781496"/>
                </a:cubicBezTo>
                <a:cubicBezTo>
                  <a:pt x="3205991" y="777041"/>
                  <a:pt x="3206982" y="772450"/>
                  <a:pt x="3208917" y="767724"/>
                </a:cubicBezTo>
                <a:cubicBezTo>
                  <a:pt x="3210853" y="762998"/>
                  <a:pt x="3213463" y="758948"/>
                  <a:pt x="3216748" y="755572"/>
                </a:cubicBezTo>
                <a:cubicBezTo>
                  <a:pt x="3216703" y="751161"/>
                  <a:pt x="3217334" y="746481"/>
                  <a:pt x="3218639" y="741530"/>
                </a:cubicBezTo>
                <a:cubicBezTo>
                  <a:pt x="3219944" y="736579"/>
                  <a:pt x="3222194" y="731898"/>
                  <a:pt x="3225390" y="727488"/>
                </a:cubicBezTo>
                <a:cubicBezTo>
                  <a:pt x="3225569" y="713536"/>
                  <a:pt x="3227910" y="700394"/>
                  <a:pt x="3232410" y="688062"/>
                </a:cubicBezTo>
                <a:cubicBezTo>
                  <a:pt x="3236912" y="675731"/>
                  <a:pt x="3242492" y="663668"/>
                  <a:pt x="3249152" y="651877"/>
                </a:cubicBezTo>
                <a:cubicBezTo>
                  <a:pt x="3249379" y="632389"/>
                  <a:pt x="3255409" y="614116"/>
                  <a:pt x="3267246" y="597059"/>
                </a:cubicBezTo>
                <a:cubicBezTo>
                  <a:pt x="3279082" y="580001"/>
                  <a:pt x="3295374" y="570910"/>
                  <a:pt x="3316123" y="569785"/>
                </a:cubicBezTo>
                <a:cubicBezTo>
                  <a:pt x="3317293" y="573341"/>
                  <a:pt x="3319273" y="577031"/>
                  <a:pt x="3322064" y="580856"/>
                </a:cubicBezTo>
                <a:cubicBezTo>
                  <a:pt x="3324853" y="584682"/>
                  <a:pt x="3327914" y="586753"/>
                  <a:pt x="3331244" y="587067"/>
                </a:cubicBezTo>
                <a:cubicBezTo>
                  <a:pt x="3334486" y="586977"/>
                  <a:pt x="3337185" y="586077"/>
                  <a:pt x="3339347" y="584367"/>
                </a:cubicBezTo>
                <a:cubicBezTo>
                  <a:pt x="3341506" y="582657"/>
                  <a:pt x="3343127" y="580676"/>
                  <a:pt x="3344207" y="578426"/>
                </a:cubicBezTo>
                <a:cubicBezTo>
                  <a:pt x="3348437" y="577166"/>
                  <a:pt x="3351319" y="574826"/>
                  <a:pt x="3352848" y="571405"/>
                </a:cubicBezTo>
                <a:cubicBezTo>
                  <a:pt x="3354378" y="567984"/>
                  <a:pt x="3355099" y="564564"/>
                  <a:pt x="3355009" y="561144"/>
                </a:cubicBezTo>
                <a:cubicBezTo>
                  <a:pt x="3360409" y="552367"/>
                  <a:pt x="3365271" y="542916"/>
                  <a:pt x="3369591" y="532789"/>
                </a:cubicBezTo>
                <a:cubicBezTo>
                  <a:pt x="3373912" y="522663"/>
                  <a:pt x="3377693" y="512672"/>
                  <a:pt x="3380932" y="502816"/>
                </a:cubicBezTo>
                <a:cubicBezTo>
                  <a:pt x="3387008" y="503895"/>
                  <a:pt x="3393759" y="506595"/>
                  <a:pt x="3401186" y="510916"/>
                </a:cubicBezTo>
                <a:cubicBezTo>
                  <a:pt x="3408612" y="515237"/>
                  <a:pt x="3412662" y="521178"/>
                  <a:pt x="3413336" y="528739"/>
                </a:cubicBezTo>
                <a:lnTo>
                  <a:pt x="3443582" y="526578"/>
                </a:lnTo>
                <a:cubicBezTo>
                  <a:pt x="3443222" y="518297"/>
                  <a:pt x="3443942" y="513256"/>
                  <a:pt x="3445742" y="511456"/>
                </a:cubicBezTo>
                <a:cubicBezTo>
                  <a:pt x="3447541" y="509656"/>
                  <a:pt x="3452583" y="508936"/>
                  <a:pt x="3460863" y="509296"/>
                </a:cubicBezTo>
                <a:cubicBezTo>
                  <a:pt x="3460818" y="508936"/>
                  <a:pt x="3460909" y="507496"/>
                  <a:pt x="3461134" y="504975"/>
                </a:cubicBezTo>
                <a:cubicBezTo>
                  <a:pt x="3461359" y="502455"/>
                  <a:pt x="3461990" y="501015"/>
                  <a:pt x="3463024" y="500655"/>
                </a:cubicBezTo>
                <a:cubicBezTo>
                  <a:pt x="3465184" y="501420"/>
                  <a:pt x="3466804" y="504750"/>
                  <a:pt x="3467885" y="510646"/>
                </a:cubicBezTo>
                <a:cubicBezTo>
                  <a:pt x="3468964" y="516542"/>
                  <a:pt x="3469505" y="520413"/>
                  <a:pt x="3469505" y="522258"/>
                </a:cubicBezTo>
                <a:cubicBezTo>
                  <a:pt x="3464734" y="526173"/>
                  <a:pt x="3461854" y="532925"/>
                  <a:pt x="3460863" y="542511"/>
                </a:cubicBezTo>
                <a:cubicBezTo>
                  <a:pt x="3459874" y="552097"/>
                  <a:pt x="3456993" y="560469"/>
                  <a:pt x="3452223" y="567625"/>
                </a:cubicBezTo>
                <a:lnTo>
                  <a:pt x="3452223" y="615152"/>
                </a:lnTo>
                <a:cubicBezTo>
                  <a:pt x="3453438" y="616457"/>
                  <a:pt x="3455328" y="618167"/>
                  <a:pt x="3457893" y="620282"/>
                </a:cubicBezTo>
                <a:cubicBezTo>
                  <a:pt x="3460458" y="622398"/>
                  <a:pt x="3462890" y="623567"/>
                  <a:pt x="3465184" y="623793"/>
                </a:cubicBezTo>
                <a:cubicBezTo>
                  <a:pt x="3467254" y="623567"/>
                  <a:pt x="3468516" y="622398"/>
                  <a:pt x="3468964" y="620282"/>
                </a:cubicBezTo>
                <a:cubicBezTo>
                  <a:pt x="3469415" y="618167"/>
                  <a:pt x="3469596" y="616457"/>
                  <a:pt x="3469505" y="615152"/>
                </a:cubicBezTo>
                <a:cubicBezTo>
                  <a:pt x="3472206" y="606150"/>
                  <a:pt x="3477606" y="596609"/>
                  <a:pt x="3485707" y="586527"/>
                </a:cubicBezTo>
                <a:cubicBezTo>
                  <a:pt x="3493808" y="576446"/>
                  <a:pt x="3501371" y="567984"/>
                  <a:pt x="3508391" y="561144"/>
                </a:cubicBezTo>
                <a:cubicBezTo>
                  <a:pt x="3514691" y="560964"/>
                  <a:pt x="3518833" y="561863"/>
                  <a:pt x="3520812" y="563844"/>
                </a:cubicBezTo>
                <a:cubicBezTo>
                  <a:pt x="3522794" y="565825"/>
                  <a:pt x="3523694" y="569965"/>
                  <a:pt x="3523514" y="576266"/>
                </a:cubicBezTo>
                <a:lnTo>
                  <a:pt x="3512711" y="584907"/>
                </a:lnTo>
                <a:lnTo>
                  <a:pt x="3512711" y="608670"/>
                </a:lnTo>
                <a:lnTo>
                  <a:pt x="3504070" y="619472"/>
                </a:lnTo>
                <a:cubicBezTo>
                  <a:pt x="3504115" y="622082"/>
                  <a:pt x="3503486" y="625503"/>
                  <a:pt x="3502181" y="629733"/>
                </a:cubicBezTo>
                <a:cubicBezTo>
                  <a:pt x="3500876" y="633964"/>
                  <a:pt x="3498624" y="636305"/>
                  <a:pt x="3495430" y="636754"/>
                </a:cubicBezTo>
                <a:cubicBezTo>
                  <a:pt x="3495339" y="638150"/>
                  <a:pt x="3495519" y="640220"/>
                  <a:pt x="3495969" y="642966"/>
                </a:cubicBezTo>
                <a:cubicBezTo>
                  <a:pt x="3496419" y="645711"/>
                  <a:pt x="3497679" y="647241"/>
                  <a:pt x="3499749" y="647556"/>
                </a:cubicBezTo>
                <a:cubicBezTo>
                  <a:pt x="3500876" y="647061"/>
                  <a:pt x="3501864" y="644811"/>
                  <a:pt x="3502719" y="640805"/>
                </a:cubicBezTo>
                <a:cubicBezTo>
                  <a:pt x="3503576" y="636800"/>
                  <a:pt x="3504026" y="634009"/>
                  <a:pt x="3504070" y="632434"/>
                </a:cubicBezTo>
                <a:lnTo>
                  <a:pt x="3523514" y="610831"/>
                </a:lnTo>
                <a:cubicBezTo>
                  <a:pt x="3524099" y="607365"/>
                  <a:pt x="3526708" y="600254"/>
                  <a:pt x="3531345" y="589498"/>
                </a:cubicBezTo>
                <a:cubicBezTo>
                  <a:pt x="3535981" y="578741"/>
                  <a:pt x="3539130" y="572170"/>
                  <a:pt x="3540797" y="569785"/>
                </a:cubicBezTo>
                <a:lnTo>
                  <a:pt x="3555918" y="569785"/>
                </a:lnTo>
                <a:lnTo>
                  <a:pt x="3568880" y="578426"/>
                </a:lnTo>
                <a:cubicBezTo>
                  <a:pt x="3569330" y="569740"/>
                  <a:pt x="3570050" y="559569"/>
                  <a:pt x="3571041" y="547911"/>
                </a:cubicBezTo>
                <a:cubicBezTo>
                  <a:pt x="3572031" y="536255"/>
                  <a:pt x="3577072" y="529864"/>
                  <a:pt x="3586162" y="528739"/>
                </a:cubicBezTo>
                <a:cubicBezTo>
                  <a:pt x="3588322" y="528964"/>
                  <a:pt x="3589943" y="530134"/>
                  <a:pt x="3591023" y="532249"/>
                </a:cubicBezTo>
                <a:cubicBezTo>
                  <a:pt x="3592104" y="534365"/>
                  <a:pt x="3592643" y="536075"/>
                  <a:pt x="3592643" y="537380"/>
                </a:cubicBezTo>
                <a:cubicBezTo>
                  <a:pt x="3592464" y="545076"/>
                  <a:pt x="3591204" y="552907"/>
                  <a:pt x="3588862" y="560874"/>
                </a:cubicBezTo>
                <a:cubicBezTo>
                  <a:pt x="3586523" y="568839"/>
                  <a:pt x="3584182" y="576131"/>
                  <a:pt x="3581841" y="582747"/>
                </a:cubicBezTo>
                <a:lnTo>
                  <a:pt x="3573201" y="587067"/>
                </a:lnTo>
                <a:cubicBezTo>
                  <a:pt x="3573470" y="594718"/>
                  <a:pt x="3573470" y="602640"/>
                  <a:pt x="3573201" y="610831"/>
                </a:cubicBezTo>
                <a:cubicBezTo>
                  <a:pt x="3572930" y="619022"/>
                  <a:pt x="3570769" y="626943"/>
                  <a:pt x="3566720" y="634595"/>
                </a:cubicBezTo>
                <a:cubicBezTo>
                  <a:pt x="3566450" y="639995"/>
                  <a:pt x="3565369" y="645396"/>
                  <a:pt x="3563480" y="650797"/>
                </a:cubicBezTo>
                <a:cubicBezTo>
                  <a:pt x="3561589" y="656197"/>
                  <a:pt x="3560508" y="661598"/>
                  <a:pt x="3560239" y="666999"/>
                </a:cubicBezTo>
                <a:cubicBezTo>
                  <a:pt x="3560419" y="670194"/>
                  <a:pt x="3561679" y="672445"/>
                  <a:pt x="3564019" y="673750"/>
                </a:cubicBezTo>
                <a:cubicBezTo>
                  <a:pt x="3566360" y="675055"/>
                  <a:pt x="3568699" y="675686"/>
                  <a:pt x="3571041" y="675640"/>
                </a:cubicBezTo>
                <a:cubicBezTo>
                  <a:pt x="3572436" y="679601"/>
                  <a:pt x="3574506" y="685722"/>
                  <a:pt x="3577250" y="694003"/>
                </a:cubicBezTo>
                <a:cubicBezTo>
                  <a:pt x="3579997" y="702284"/>
                  <a:pt x="3581526" y="708405"/>
                  <a:pt x="3581841" y="712366"/>
                </a:cubicBezTo>
                <a:lnTo>
                  <a:pt x="3566720" y="777175"/>
                </a:lnTo>
                <a:lnTo>
                  <a:pt x="3553757" y="787977"/>
                </a:lnTo>
                <a:lnTo>
                  <a:pt x="3555918" y="803099"/>
                </a:lnTo>
                <a:lnTo>
                  <a:pt x="3538636" y="885191"/>
                </a:lnTo>
                <a:lnTo>
                  <a:pt x="3529995" y="891672"/>
                </a:lnTo>
                <a:lnTo>
                  <a:pt x="3538636" y="902474"/>
                </a:lnTo>
                <a:cubicBezTo>
                  <a:pt x="3539896" y="906299"/>
                  <a:pt x="3540075" y="911070"/>
                  <a:pt x="3539175" y="916785"/>
                </a:cubicBezTo>
                <a:cubicBezTo>
                  <a:pt x="3538275" y="922501"/>
                  <a:pt x="3535214" y="925652"/>
                  <a:pt x="3529995" y="926237"/>
                </a:cubicBezTo>
                <a:cubicBezTo>
                  <a:pt x="3530040" y="927722"/>
                  <a:pt x="3529950" y="930153"/>
                  <a:pt x="3529724" y="933528"/>
                </a:cubicBezTo>
                <a:cubicBezTo>
                  <a:pt x="3529499" y="936903"/>
                  <a:pt x="3528868" y="938794"/>
                  <a:pt x="3527834" y="939199"/>
                </a:cubicBezTo>
                <a:cubicBezTo>
                  <a:pt x="3526664" y="938929"/>
                  <a:pt x="3524683" y="937849"/>
                  <a:pt x="3521894" y="935958"/>
                </a:cubicBezTo>
                <a:cubicBezTo>
                  <a:pt x="3519102" y="934068"/>
                  <a:pt x="3516042" y="932988"/>
                  <a:pt x="3512711" y="932718"/>
                </a:cubicBezTo>
                <a:lnTo>
                  <a:pt x="3504070" y="952161"/>
                </a:lnTo>
                <a:lnTo>
                  <a:pt x="3512711" y="960802"/>
                </a:lnTo>
                <a:lnTo>
                  <a:pt x="3512711" y="978084"/>
                </a:lnTo>
                <a:cubicBezTo>
                  <a:pt x="3509517" y="981460"/>
                  <a:pt x="3507266" y="985511"/>
                  <a:pt x="3505961" y="990237"/>
                </a:cubicBezTo>
                <a:cubicBezTo>
                  <a:pt x="3504656" y="994962"/>
                  <a:pt x="3504026" y="999553"/>
                  <a:pt x="3504070" y="1004008"/>
                </a:cubicBezTo>
                <a:cubicBezTo>
                  <a:pt x="3497769" y="1004639"/>
                  <a:pt x="3495249" y="1007159"/>
                  <a:pt x="3496509" y="1011570"/>
                </a:cubicBezTo>
                <a:cubicBezTo>
                  <a:pt x="3497769" y="1015980"/>
                  <a:pt x="3495249" y="1018500"/>
                  <a:pt x="3488949" y="1019131"/>
                </a:cubicBezTo>
                <a:cubicBezTo>
                  <a:pt x="3488813" y="1021381"/>
                  <a:pt x="3489083" y="1023361"/>
                  <a:pt x="3489759" y="1025071"/>
                </a:cubicBezTo>
                <a:cubicBezTo>
                  <a:pt x="3490433" y="1026782"/>
                  <a:pt x="3492324" y="1027682"/>
                  <a:pt x="3495430" y="1027772"/>
                </a:cubicBezTo>
                <a:cubicBezTo>
                  <a:pt x="3497679" y="1027592"/>
                  <a:pt x="3499660" y="1027952"/>
                  <a:pt x="3501371" y="1028852"/>
                </a:cubicBezTo>
                <a:cubicBezTo>
                  <a:pt x="3503081" y="1029752"/>
                  <a:pt x="3503981" y="1032273"/>
                  <a:pt x="3504070" y="1036414"/>
                </a:cubicBezTo>
                <a:cubicBezTo>
                  <a:pt x="3505286" y="1038663"/>
                  <a:pt x="3507176" y="1040644"/>
                  <a:pt x="3509741" y="1042354"/>
                </a:cubicBezTo>
                <a:cubicBezTo>
                  <a:pt x="3512306" y="1044064"/>
                  <a:pt x="3514736" y="1044965"/>
                  <a:pt x="3517032" y="1045055"/>
                </a:cubicBezTo>
                <a:cubicBezTo>
                  <a:pt x="3521084" y="1044739"/>
                  <a:pt x="3523242" y="1042669"/>
                  <a:pt x="3523514" y="1038843"/>
                </a:cubicBezTo>
                <a:cubicBezTo>
                  <a:pt x="3523783" y="1035018"/>
                  <a:pt x="3523783" y="1031327"/>
                  <a:pt x="3523514" y="1027772"/>
                </a:cubicBezTo>
                <a:cubicBezTo>
                  <a:pt x="3523694" y="1025252"/>
                  <a:pt x="3523332" y="1022191"/>
                  <a:pt x="3522432" y="1018590"/>
                </a:cubicBezTo>
                <a:cubicBezTo>
                  <a:pt x="3521534" y="1014990"/>
                  <a:pt x="3519012" y="1013010"/>
                  <a:pt x="3514872" y="1012650"/>
                </a:cubicBezTo>
                <a:cubicBezTo>
                  <a:pt x="3516403" y="1007474"/>
                  <a:pt x="3519822" y="997303"/>
                  <a:pt x="3525133" y="982135"/>
                </a:cubicBezTo>
                <a:cubicBezTo>
                  <a:pt x="3530445" y="966968"/>
                  <a:pt x="3534944" y="958417"/>
                  <a:pt x="3538636" y="956482"/>
                </a:cubicBezTo>
                <a:cubicBezTo>
                  <a:pt x="3540885" y="956437"/>
                  <a:pt x="3542867" y="957067"/>
                  <a:pt x="3544577" y="958372"/>
                </a:cubicBezTo>
                <a:cubicBezTo>
                  <a:pt x="3546287" y="959677"/>
                  <a:pt x="3547187" y="961927"/>
                  <a:pt x="3547276" y="965123"/>
                </a:cubicBezTo>
                <a:cubicBezTo>
                  <a:pt x="3546287" y="970209"/>
                  <a:pt x="3543946" y="980020"/>
                  <a:pt x="3540256" y="994557"/>
                </a:cubicBezTo>
                <a:cubicBezTo>
                  <a:pt x="3536566" y="1009094"/>
                  <a:pt x="3537465" y="1017285"/>
                  <a:pt x="3542957" y="1019131"/>
                </a:cubicBezTo>
                <a:cubicBezTo>
                  <a:pt x="3539806" y="1046225"/>
                  <a:pt x="3535845" y="1073588"/>
                  <a:pt x="3531074" y="1101222"/>
                </a:cubicBezTo>
                <a:cubicBezTo>
                  <a:pt x="3526303" y="1128856"/>
                  <a:pt x="3520183" y="1156221"/>
                  <a:pt x="3512711" y="1183315"/>
                </a:cubicBezTo>
                <a:cubicBezTo>
                  <a:pt x="3508572" y="1183765"/>
                  <a:pt x="3506051" y="1186105"/>
                  <a:pt x="3505151" y="1190336"/>
                </a:cubicBezTo>
                <a:cubicBezTo>
                  <a:pt x="3504251" y="1194567"/>
                  <a:pt x="3503890" y="1197986"/>
                  <a:pt x="3504070" y="1200597"/>
                </a:cubicBezTo>
                <a:cubicBezTo>
                  <a:pt x="3503710" y="1208698"/>
                  <a:pt x="3501731" y="1220580"/>
                  <a:pt x="3498129" y="1236242"/>
                </a:cubicBezTo>
                <a:cubicBezTo>
                  <a:pt x="3494529" y="1251905"/>
                  <a:pt x="3491469" y="1261626"/>
                  <a:pt x="3488949" y="1265407"/>
                </a:cubicBezTo>
                <a:cubicBezTo>
                  <a:pt x="3489399" y="1270447"/>
                  <a:pt x="3489578" y="1276568"/>
                  <a:pt x="3489489" y="1283769"/>
                </a:cubicBezTo>
                <a:cubicBezTo>
                  <a:pt x="3489399" y="1290970"/>
                  <a:pt x="3486338" y="1294931"/>
                  <a:pt x="3480307" y="1295651"/>
                </a:cubicBezTo>
                <a:cubicBezTo>
                  <a:pt x="3480126" y="1303257"/>
                  <a:pt x="3478327" y="1310728"/>
                  <a:pt x="3474907" y="1318065"/>
                </a:cubicBezTo>
                <a:cubicBezTo>
                  <a:pt x="3471486" y="1325400"/>
                  <a:pt x="3467526" y="1332331"/>
                  <a:pt x="3463024" y="1338857"/>
                </a:cubicBezTo>
                <a:cubicBezTo>
                  <a:pt x="3457488" y="1340207"/>
                  <a:pt x="3454518" y="1345609"/>
                  <a:pt x="3454113" y="1355060"/>
                </a:cubicBezTo>
                <a:cubicBezTo>
                  <a:pt x="3453708" y="1364511"/>
                  <a:pt x="3450197" y="1369912"/>
                  <a:pt x="3443582" y="1371262"/>
                </a:cubicBezTo>
                <a:cubicBezTo>
                  <a:pt x="3443492" y="1375628"/>
                  <a:pt x="3442591" y="1379858"/>
                  <a:pt x="3440881" y="1383954"/>
                </a:cubicBezTo>
                <a:cubicBezTo>
                  <a:pt x="3439171" y="1388050"/>
                  <a:pt x="3437191" y="1391740"/>
                  <a:pt x="3434941" y="1395026"/>
                </a:cubicBezTo>
                <a:cubicBezTo>
                  <a:pt x="3435031" y="1399571"/>
                  <a:pt x="3436470" y="1407222"/>
                  <a:pt x="3439261" y="1417979"/>
                </a:cubicBezTo>
                <a:cubicBezTo>
                  <a:pt x="3442051" y="1428735"/>
                  <a:pt x="3445652" y="1434766"/>
                  <a:pt x="3450063" y="1436071"/>
                </a:cubicBezTo>
                <a:lnTo>
                  <a:pt x="3452223" y="1433911"/>
                </a:lnTo>
                <a:lnTo>
                  <a:pt x="3491109" y="1401506"/>
                </a:lnTo>
                <a:cubicBezTo>
                  <a:pt x="3490028" y="1397006"/>
                  <a:pt x="3490569" y="1393045"/>
                  <a:pt x="3492729" y="1389625"/>
                </a:cubicBezTo>
                <a:cubicBezTo>
                  <a:pt x="3494889" y="1386204"/>
                  <a:pt x="3498670" y="1384404"/>
                  <a:pt x="3504070" y="1384224"/>
                </a:cubicBezTo>
                <a:cubicBezTo>
                  <a:pt x="3503710" y="1375223"/>
                  <a:pt x="3506590" y="1367301"/>
                  <a:pt x="3512711" y="1360461"/>
                </a:cubicBezTo>
                <a:lnTo>
                  <a:pt x="3532155" y="1366941"/>
                </a:lnTo>
                <a:lnTo>
                  <a:pt x="3536474" y="1332377"/>
                </a:lnTo>
                <a:lnTo>
                  <a:pt x="3547276" y="1312933"/>
                </a:lnTo>
                <a:cubicBezTo>
                  <a:pt x="3547187" y="1311718"/>
                  <a:pt x="3547366" y="1310368"/>
                  <a:pt x="3547817" y="1308883"/>
                </a:cubicBezTo>
                <a:cubicBezTo>
                  <a:pt x="3548267" y="1307398"/>
                  <a:pt x="3549527" y="1306588"/>
                  <a:pt x="3551597" y="1306453"/>
                </a:cubicBezTo>
                <a:cubicBezTo>
                  <a:pt x="3554794" y="1306543"/>
                  <a:pt x="3557583" y="1307443"/>
                  <a:pt x="3559969" y="1309153"/>
                </a:cubicBezTo>
                <a:cubicBezTo>
                  <a:pt x="3562354" y="1310863"/>
                  <a:pt x="3564605" y="1312844"/>
                  <a:pt x="3566720" y="1315094"/>
                </a:cubicBezTo>
                <a:lnTo>
                  <a:pt x="3599124" y="1284849"/>
                </a:lnTo>
                <a:cubicBezTo>
                  <a:pt x="3600294" y="1273958"/>
                  <a:pt x="3604976" y="1266036"/>
                  <a:pt x="3613166" y="1261086"/>
                </a:cubicBezTo>
                <a:lnTo>
                  <a:pt x="3616611" y="1255257"/>
                </a:lnTo>
                <a:lnTo>
                  <a:pt x="3618568" y="1254605"/>
                </a:lnTo>
                <a:lnTo>
                  <a:pt x="3618307" y="1252387"/>
                </a:lnTo>
                <a:lnTo>
                  <a:pt x="3627209" y="1237323"/>
                </a:lnTo>
                <a:lnTo>
                  <a:pt x="3679056" y="1174674"/>
                </a:lnTo>
                <a:cubicBezTo>
                  <a:pt x="3679010" y="1171208"/>
                  <a:pt x="3679642" y="1167338"/>
                  <a:pt x="3680947" y="1163061"/>
                </a:cubicBezTo>
                <a:cubicBezTo>
                  <a:pt x="3682252" y="1158786"/>
                  <a:pt x="3684503" y="1155456"/>
                  <a:pt x="3687697" y="1153070"/>
                </a:cubicBezTo>
                <a:cubicBezTo>
                  <a:pt x="3687562" y="1150730"/>
                  <a:pt x="3687833" y="1148389"/>
                  <a:pt x="3688507" y="1146049"/>
                </a:cubicBezTo>
                <a:cubicBezTo>
                  <a:pt x="3689183" y="1143708"/>
                  <a:pt x="3691072" y="1142448"/>
                  <a:pt x="3694179" y="1142269"/>
                </a:cubicBezTo>
                <a:cubicBezTo>
                  <a:pt x="3697599" y="1140783"/>
                  <a:pt x="3704259" y="1133493"/>
                  <a:pt x="3714161" y="1120396"/>
                </a:cubicBezTo>
                <a:cubicBezTo>
                  <a:pt x="3724062" y="1107299"/>
                  <a:pt x="3729643" y="1097307"/>
                  <a:pt x="3730903" y="1090421"/>
                </a:cubicBezTo>
                <a:lnTo>
                  <a:pt x="3741706" y="1073139"/>
                </a:lnTo>
                <a:cubicBezTo>
                  <a:pt x="3748502" y="1071428"/>
                  <a:pt x="3752732" y="1064587"/>
                  <a:pt x="3754397" y="1052615"/>
                </a:cubicBezTo>
                <a:cubicBezTo>
                  <a:pt x="3756062" y="1040644"/>
                  <a:pt x="3759753" y="1033803"/>
                  <a:pt x="3765468" y="1032093"/>
                </a:cubicBezTo>
                <a:lnTo>
                  <a:pt x="3776270" y="1019131"/>
                </a:lnTo>
                <a:cubicBezTo>
                  <a:pt x="3776270" y="1014720"/>
                  <a:pt x="3777351" y="1011120"/>
                  <a:pt x="3779510" y="1008329"/>
                </a:cubicBezTo>
                <a:cubicBezTo>
                  <a:pt x="3781672" y="1005539"/>
                  <a:pt x="3784912" y="1004098"/>
                  <a:pt x="3789233" y="1004008"/>
                </a:cubicBezTo>
                <a:lnTo>
                  <a:pt x="3793553" y="1004008"/>
                </a:lnTo>
                <a:lnTo>
                  <a:pt x="3804354" y="975925"/>
                </a:lnTo>
                <a:lnTo>
                  <a:pt x="3828118" y="965123"/>
                </a:lnTo>
                <a:cubicBezTo>
                  <a:pt x="3828569" y="960082"/>
                  <a:pt x="3830367" y="956122"/>
                  <a:pt x="3833518" y="953241"/>
                </a:cubicBezTo>
                <a:cubicBezTo>
                  <a:pt x="3836669" y="950361"/>
                  <a:pt x="3838470" y="946400"/>
                  <a:pt x="3838920" y="941359"/>
                </a:cubicBezTo>
                <a:lnTo>
                  <a:pt x="3856201" y="926237"/>
                </a:lnTo>
                <a:cubicBezTo>
                  <a:pt x="3865158" y="924797"/>
                  <a:pt x="3871548" y="919036"/>
                  <a:pt x="3875374" y="908954"/>
                </a:cubicBezTo>
                <a:cubicBezTo>
                  <a:pt x="3879200" y="898873"/>
                  <a:pt x="3885052" y="893113"/>
                  <a:pt x="3892927" y="891672"/>
                </a:cubicBezTo>
                <a:cubicBezTo>
                  <a:pt x="3894413" y="885371"/>
                  <a:pt x="3902244" y="874209"/>
                  <a:pt x="3916420" y="858187"/>
                </a:cubicBezTo>
                <a:cubicBezTo>
                  <a:pt x="3930597" y="842165"/>
                  <a:pt x="3942209" y="833163"/>
                  <a:pt x="3951256" y="831183"/>
                </a:cubicBezTo>
                <a:cubicBezTo>
                  <a:pt x="3951706" y="823127"/>
                  <a:pt x="3953507" y="817636"/>
                  <a:pt x="3956656" y="814711"/>
                </a:cubicBezTo>
                <a:cubicBezTo>
                  <a:pt x="3959807" y="811785"/>
                  <a:pt x="3961608" y="807915"/>
                  <a:pt x="3962058" y="803099"/>
                </a:cubicBezTo>
                <a:lnTo>
                  <a:pt x="3979340" y="783656"/>
                </a:lnTo>
                <a:cubicBezTo>
                  <a:pt x="3981455" y="780055"/>
                  <a:pt x="3990727" y="772675"/>
                  <a:pt x="4007153" y="761513"/>
                </a:cubicBezTo>
                <a:cubicBezTo>
                  <a:pt x="4023582" y="750351"/>
                  <a:pt x="4034474" y="744051"/>
                  <a:pt x="4039829" y="742610"/>
                </a:cubicBezTo>
                <a:cubicBezTo>
                  <a:pt x="4040279" y="748461"/>
                  <a:pt x="4042080" y="752962"/>
                  <a:pt x="4045229" y="756112"/>
                </a:cubicBezTo>
                <a:cubicBezTo>
                  <a:pt x="4048380" y="759263"/>
                  <a:pt x="4050181" y="764843"/>
                  <a:pt x="4050631" y="772855"/>
                </a:cubicBezTo>
                <a:lnTo>
                  <a:pt x="4057112" y="775015"/>
                </a:lnTo>
                <a:cubicBezTo>
                  <a:pt x="4059361" y="775060"/>
                  <a:pt x="4061342" y="774430"/>
                  <a:pt x="4063053" y="773125"/>
                </a:cubicBezTo>
                <a:cubicBezTo>
                  <a:pt x="4064763" y="771819"/>
                  <a:pt x="4065663" y="769569"/>
                  <a:pt x="4065752" y="766374"/>
                </a:cubicBezTo>
                <a:lnTo>
                  <a:pt x="4091677" y="762053"/>
                </a:lnTo>
                <a:cubicBezTo>
                  <a:pt x="4090596" y="766554"/>
                  <a:pt x="4091137" y="770514"/>
                  <a:pt x="4093297" y="773935"/>
                </a:cubicBezTo>
                <a:cubicBezTo>
                  <a:pt x="4095457" y="777355"/>
                  <a:pt x="4099238" y="779156"/>
                  <a:pt x="4104638" y="779335"/>
                </a:cubicBezTo>
                <a:cubicBezTo>
                  <a:pt x="4103603" y="783746"/>
                  <a:pt x="4104054" y="787347"/>
                  <a:pt x="4105988" y="790137"/>
                </a:cubicBezTo>
                <a:cubicBezTo>
                  <a:pt x="4107924" y="792928"/>
                  <a:pt x="4111074" y="794368"/>
                  <a:pt x="4115440" y="794457"/>
                </a:cubicBezTo>
                <a:lnTo>
                  <a:pt x="4137044" y="811740"/>
                </a:lnTo>
                <a:cubicBezTo>
                  <a:pt x="4153020" y="813000"/>
                  <a:pt x="4162652" y="819121"/>
                  <a:pt x="4165937" y="830103"/>
                </a:cubicBezTo>
                <a:cubicBezTo>
                  <a:pt x="4169222" y="841084"/>
                  <a:pt x="4173993" y="849366"/>
                  <a:pt x="4180250" y="854947"/>
                </a:cubicBezTo>
                <a:cubicBezTo>
                  <a:pt x="4179890" y="863948"/>
                  <a:pt x="4176289" y="871869"/>
                  <a:pt x="4169448" y="878710"/>
                </a:cubicBezTo>
                <a:cubicBezTo>
                  <a:pt x="4170527" y="885866"/>
                  <a:pt x="4175929" y="889917"/>
                  <a:pt x="4185650" y="890862"/>
                </a:cubicBezTo>
                <a:cubicBezTo>
                  <a:pt x="4195371" y="891807"/>
                  <a:pt x="4202933" y="892077"/>
                  <a:pt x="4208334" y="891672"/>
                </a:cubicBezTo>
                <a:lnTo>
                  <a:pt x="4212654" y="915436"/>
                </a:lnTo>
                <a:lnTo>
                  <a:pt x="4204013" y="930558"/>
                </a:lnTo>
                <a:cubicBezTo>
                  <a:pt x="4204282" y="936183"/>
                  <a:pt x="4204282" y="942215"/>
                  <a:pt x="4204013" y="948650"/>
                </a:cubicBezTo>
                <a:cubicBezTo>
                  <a:pt x="4203743" y="955086"/>
                  <a:pt x="4201583" y="960577"/>
                  <a:pt x="4197531" y="965123"/>
                </a:cubicBezTo>
                <a:lnTo>
                  <a:pt x="4197531" y="1008329"/>
                </a:lnTo>
                <a:cubicBezTo>
                  <a:pt x="4194337" y="1010624"/>
                  <a:pt x="4192086" y="1013595"/>
                  <a:pt x="4190781" y="1017240"/>
                </a:cubicBezTo>
                <a:cubicBezTo>
                  <a:pt x="4189476" y="1020886"/>
                  <a:pt x="4188846" y="1024396"/>
                  <a:pt x="4188890" y="1027772"/>
                </a:cubicBezTo>
                <a:cubicBezTo>
                  <a:pt x="4188846" y="1031192"/>
                  <a:pt x="4189476" y="1034613"/>
                  <a:pt x="4190781" y="1038033"/>
                </a:cubicBezTo>
                <a:cubicBezTo>
                  <a:pt x="4192086" y="1041454"/>
                  <a:pt x="4194337" y="1043794"/>
                  <a:pt x="4197531" y="1045055"/>
                </a:cubicBezTo>
                <a:cubicBezTo>
                  <a:pt x="4197441" y="1049420"/>
                  <a:pt x="4196541" y="1053651"/>
                  <a:pt x="4194832" y="1057746"/>
                </a:cubicBezTo>
                <a:cubicBezTo>
                  <a:pt x="4193122" y="1061842"/>
                  <a:pt x="4191140" y="1065533"/>
                  <a:pt x="4188890" y="1068818"/>
                </a:cubicBezTo>
                <a:lnTo>
                  <a:pt x="4188890" y="1135787"/>
                </a:lnTo>
                <a:cubicBezTo>
                  <a:pt x="4186641" y="1139163"/>
                  <a:pt x="4184659" y="1143214"/>
                  <a:pt x="4182949" y="1147940"/>
                </a:cubicBezTo>
                <a:cubicBezTo>
                  <a:pt x="4181239" y="1152665"/>
                  <a:pt x="4180339" y="1157256"/>
                  <a:pt x="4180250" y="1161711"/>
                </a:cubicBezTo>
                <a:cubicBezTo>
                  <a:pt x="4180520" y="1191820"/>
                  <a:pt x="4180520" y="1218554"/>
                  <a:pt x="4180250" y="1241913"/>
                </a:cubicBezTo>
                <a:cubicBezTo>
                  <a:pt x="4179979" y="1265272"/>
                  <a:pt x="4177818" y="1292546"/>
                  <a:pt x="4173769" y="1323735"/>
                </a:cubicBezTo>
                <a:cubicBezTo>
                  <a:pt x="4171248" y="1323375"/>
                  <a:pt x="4169808" y="1324095"/>
                  <a:pt x="4169448" y="1325896"/>
                </a:cubicBezTo>
                <a:cubicBezTo>
                  <a:pt x="4169898" y="1331161"/>
                  <a:pt x="4171699" y="1336292"/>
                  <a:pt x="4174848" y="1341287"/>
                </a:cubicBezTo>
                <a:cubicBezTo>
                  <a:pt x="4177999" y="1346283"/>
                  <a:pt x="4179800" y="1351954"/>
                  <a:pt x="4180250" y="1358300"/>
                </a:cubicBezTo>
                <a:cubicBezTo>
                  <a:pt x="4180069" y="1360461"/>
                  <a:pt x="4178809" y="1362081"/>
                  <a:pt x="4176468" y="1363161"/>
                </a:cubicBezTo>
                <a:cubicBezTo>
                  <a:pt x="4174129" y="1364241"/>
                  <a:pt x="4171789" y="1364781"/>
                  <a:pt x="4169448" y="1364781"/>
                </a:cubicBezTo>
                <a:lnTo>
                  <a:pt x="4167288" y="1401506"/>
                </a:lnTo>
                <a:cubicBezTo>
                  <a:pt x="4166073" y="1401461"/>
                  <a:pt x="4164723" y="1401551"/>
                  <a:pt x="4163236" y="1401776"/>
                </a:cubicBezTo>
                <a:cubicBezTo>
                  <a:pt x="4161752" y="1402002"/>
                  <a:pt x="4160942" y="1402632"/>
                  <a:pt x="4160806" y="1403667"/>
                </a:cubicBezTo>
                <a:cubicBezTo>
                  <a:pt x="4160897" y="1406862"/>
                  <a:pt x="4161797" y="1409653"/>
                  <a:pt x="4163507" y="1412038"/>
                </a:cubicBezTo>
                <a:cubicBezTo>
                  <a:pt x="4165218" y="1414423"/>
                  <a:pt x="4167197" y="1416674"/>
                  <a:pt x="4169448" y="1418789"/>
                </a:cubicBezTo>
                <a:cubicBezTo>
                  <a:pt x="4165037" y="1425360"/>
                  <a:pt x="4161437" y="1432741"/>
                  <a:pt x="4158646" y="1440932"/>
                </a:cubicBezTo>
                <a:cubicBezTo>
                  <a:pt x="4155856" y="1449123"/>
                  <a:pt x="4154416" y="1457585"/>
                  <a:pt x="4154325" y="1466316"/>
                </a:cubicBezTo>
                <a:cubicBezTo>
                  <a:pt x="4154191" y="1469196"/>
                  <a:pt x="4154461" y="1473697"/>
                  <a:pt x="4155135" y="1479818"/>
                </a:cubicBezTo>
                <a:cubicBezTo>
                  <a:pt x="4155811" y="1485939"/>
                  <a:pt x="4157701" y="1489359"/>
                  <a:pt x="4160806" y="1490080"/>
                </a:cubicBezTo>
                <a:cubicBezTo>
                  <a:pt x="4166838" y="1479818"/>
                  <a:pt x="4175298" y="1465776"/>
                  <a:pt x="4186190" y="1447953"/>
                </a:cubicBezTo>
                <a:cubicBezTo>
                  <a:pt x="4197082" y="1430131"/>
                  <a:pt x="4206623" y="1418249"/>
                  <a:pt x="4214815" y="1412308"/>
                </a:cubicBezTo>
                <a:cubicBezTo>
                  <a:pt x="4221656" y="1412668"/>
                  <a:pt x="4225255" y="1409788"/>
                  <a:pt x="4225617" y="1403667"/>
                </a:cubicBezTo>
                <a:lnTo>
                  <a:pt x="4225617" y="1392865"/>
                </a:lnTo>
                <a:cubicBezTo>
                  <a:pt x="4227911" y="1385124"/>
                  <a:pt x="4231422" y="1377383"/>
                  <a:pt x="4236148" y="1369642"/>
                </a:cubicBezTo>
                <a:cubicBezTo>
                  <a:pt x="4240874" y="1361901"/>
                  <a:pt x="4246004" y="1355240"/>
                  <a:pt x="4251540" y="1349659"/>
                </a:cubicBezTo>
                <a:cubicBezTo>
                  <a:pt x="4251764" y="1342008"/>
                  <a:pt x="4254015" y="1334627"/>
                  <a:pt x="4258290" y="1327516"/>
                </a:cubicBezTo>
                <a:cubicBezTo>
                  <a:pt x="4262566" y="1320404"/>
                  <a:pt x="4267518" y="1314104"/>
                  <a:pt x="4273142" y="1308613"/>
                </a:cubicBezTo>
                <a:lnTo>
                  <a:pt x="4290425" y="1306453"/>
                </a:lnTo>
                <a:lnTo>
                  <a:pt x="4290425" y="1291331"/>
                </a:lnTo>
                <a:cubicBezTo>
                  <a:pt x="4294927" y="1291375"/>
                  <a:pt x="4299427" y="1290745"/>
                  <a:pt x="4303928" y="1289440"/>
                </a:cubicBezTo>
                <a:cubicBezTo>
                  <a:pt x="4308428" y="1288135"/>
                  <a:pt x="4311849" y="1285885"/>
                  <a:pt x="4314188" y="1282689"/>
                </a:cubicBezTo>
                <a:cubicBezTo>
                  <a:pt x="4314640" y="1276973"/>
                  <a:pt x="4316439" y="1273822"/>
                  <a:pt x="4319590" y="1273238"/>
                </a:cubicBezTo>
                <a:cubicBezTo>
                  <a:pt x="4322739" y="1272652"/>
                  <a:pt x="4324540" y="1270042"/>
                  <a:pt x="4324990" y="1265407"/>
                </a:cubicBezTo>
                <a:lnTo>
                  <a:pt x="4333632" y="1254605"/>
                </a:lnTo>
                <a:cubicBezTo>
                  <a:pt x="4335072" y="1227151"/>
                  <a:pt x="4340832" y="1211309"/>
                  <a:pt x="4350915" y="1207078"/>
                </a:cubicBezTo>
                <a:cubicBezTo>
                  <a:pt x="4360996" y="1202847"/>
                  <a:pt x="4366757" y="1193486"/>
                  <a:pt x="4368196" y="1178994"/>
                </a:cubicBezTo>
                <a:cubicBezTo>
                  <a:pt x="4374003" y="1172693"/>
                  <a:pt x="4379673" y="1166392"/>
                  <a:pt x="4385210" y="1160091"/>
                </a:cubicBezTo>
                <a:cubicBezTo>
                  <a:pt x="4390746" y="1153790"/>
                  <a:pt x="4393716" y="1146409"/>
                  <a:pt x="4394121" y="1137948"/>
                </a:cubicBezTo>
                <a:lnTo>
                  <a:pt x="4411403" y="1116345"/>
                </a:lnTo>
                <a:cubicBezTo>
                  <a:pt x="4411764" y="1112474"/>
                  <a:pt x="4413203" y="1109954"/>
                  <a:pt x="4415723" y="1108784"/>
                </a:cubicBezTo>
                <a:cubicBezTo>
                  <a:pt x="4418244" y="1107614"/>
                  <a:pt x="4419685" y="1105093"/>
                  <a:pt x="4420044" y="1101222"/>
                </a:cubicBezTo>
                <a:cubicBezTo>
                  <a:pt x="4419954" y="1098972"/>
                  <a:pt x="4420135" y="1096992"/>
                  <a:pt x="4420585" y="1095282"/>
                </a:cubicBezTo>
                <a:cubicBezTo>
                  <a:pt x="4421035" y="1093571"/>
                  <a:pt x="4422295" y="1092671"/>
                  <a:pt x="4424365" y="1092581"/>
                </a:cubicBezTo>
                <a:cubicBezTo>
                  <a:pt x="4427605" y="1092806"/>
                  <a:pt x="4430306" y="1092896"/>
                  <a:pt x="4432466" y="1092851"/>
                </a:cubicBezTo>
                <a:cubicBezTo>
                  <a:pt x="4434627" y="1092806"/>
                  <a:pt x="4436246" y="1091276"/>
                  <a:pt x="4437328" y="1088261"/>
                </a:cubicBezTo>
                <a:cubicBezTo>
                  <a:pt x="4439577" y="1086776"/>
                  <a:pt x="4443178" y="1084345"/>
                  <a:pt x="4448128" y="1080969"/>
                </a:cubicBezTo>
                <a:cubicBezTo>
                  <a:pt x="4453080" y="1077594"/>
                  <a:pt x="4452358" y="1075704"/>
                  <a:pt x="4445969" y="1075299"/>
                </a:cubicBezTo>
                <a:lnTo>
                  <a:pt x="4441648" y="1049375"/>
                </a:lnTo>
                <a:cubicBezTo>
                  <a:pt x="4448804" y="1048655"/>
                  <a:pt x="4451775" y="1045774"/>
                  <a:pt x="4450559" y="1040734"/>
                </a:cubicBezTo>
                <a:cubicBezTo>
                  <a:pt x="4449344" y="1035693"/>
                  <a:pt x="4452854" y="1032812"/>
                  <a:pt x="4461090" y="1032093"/>
                </a:cubicBezTo>
                <a:cubicBezTo>
                  <a:pt x="4461450" y="1025971"/>
                  <a:pt x="4465051" y="1023091"/>
                  <a:pt x="4471893" y="1023451"/>
                </a:cubicBezTo>
                <a:cubicBezTo>
                  <a:pt x="4474772" y="1023271"/>
                  <a:pt x="4479274" y="1023631"/>
                  <a:pt x="4485393" y="1024532"/>
                </a:cubicBezTo>
                <a:cubicBezTo>
                  <a:pt x="4491515" y="1025431"/>
                  <a:pt x="4494936" y="1027952"/>
                  <a:pt x="4495655" y="1032093"/>
                </a:cubicBezTo>
                <a:lnTo>
                  <a:pt x="4495655" y="1034253"/>
                </a:lnTo>
                <a:lnTo>
                  <a:pt x="4508618" y="1025612"/>
                </a:lnTo>
                <a:cubicBezTo>
                  <a:pt x="4506187" y="1025881"/>
                  <a:pt x="4503487" y="1025881"/>
                  <a:pt x="4500516" y="1025612"/>
                </a:cubicBezTo>
                <a:cubicBezTo>
                  <a:pt x="4497546" y="1025341"/>
                  <a:pt x="4495926" y="1023181"/>
                  <a:pt x="4495655" y="1019131"/>
                </a:cubicBezTo>
                <a:cubicBezTo>
                  <a:pt x="4496060" y="1015620"/>
                  <a:pt x="4498491" y="1011300"/>
                  <a:pt x="4502946" y="1006169"/>
                </a:cubicBezTo>
                <a:cubicBezTo>
                  <a:pt x="4507403" y="1001038"/>
                  <a:pt x="4511452" y="996717"/>
                  <a:pt x="4515099" y="993207"/>
                </a:cubicBezTo>
                <a:cubicBezTo>
                  <a:pt x="4520544" y="991947"/>
                  <a:pt x="4524774" y="985826"/>
                  <a:pt x="4527790" y="974844"/>
                </a:cubicBezTo>
                <a:cubicBezTo>
                  <a:pt x="4530805" y="963863"/>
                  <a:pt x="4532335" y="955581"/>
                  <a:pt x="4532380" y="950000"/>
                </a:cubicBezTo>
                <a:lnTo>
                  <a:pt x="4541022" y="945680"/>
                </a:lnTo>
                <a:cubicBezTo>
                  <a:pt x="4540842" y="942304"/>
                  <a:pt x="4541202" y="939334"/>
                  <a:pt x="4542103" y="936769"/>
                </a:cubicBezTo>
                <a:cubicBezTo>
                  <a:pt x="4543003" y="934203"/>
                  <a:pt x="4545523" y="932853"/>
                  <a:pt x="4549663" y="932718"/>
                </a:cubicBezTo>
                <a:lnTo>
                  <a:pt x="4564786" y="932718"/>
                </a:lnTo>
                <a:lnTo>
                  <a:pt x="4564786" y="908954"/>
                </a:lnTo>
                <a:lnTo>
                  <a:pt x="4595030" y="874389"/>
                </a:lnTo>
                <a:cubicBezTo>
                  <a:pt x="4595840" y="866108"/>
                  <a:pt x="4599080" y="858907"/>
                  <a:pt x="4604751" y="852786"/>
                </a:cubicBezTo>
                <a:cubicBezTo>
                  <a:pt x="4610422" y="846665"/>
                  <a:pt x="4613662" y="839464"/>
                  <a:pt x="4614472" y="831183"/>
                </a:cubicBezTo>
                <a:lnTo>
                  <a:pt x="4614472" y="829023"/>
                </a:lnTo>
                <a:lnTo>
                  <a:pt x="4649038" y="796618"/>
                </a:lnTo>
                <a:lnTo>
                  <a:pt x="4653359" y="766374"/>
                </a:lnTo>
                <a:cubicBezTo>
                  <a:pt x="4661865" y="765743"/>
                  <a:pt x="4665915" y="763223"/>
                  <a:pt x="4665510" y="758812"/>
                </a:cubicBezTo>
                <a:cubicBezTo>
                  <a:pt x="4665105" y="754402"/>
                  <a:pt x="4667535" y="751882"/>
                  <a:pt x="4672801" y="751251"/>
                </a:cubicBezTo>
                <a:lnTo>
                  <a:pt x="4681443" y="740450"/>
                </a:lnTo>
                <a:lnTo>
                  <a:pt x="4698726" y="742610"/>
                </a:lnTo>
                <a:lnTo>
                  <a:pt x="4698726" y="723167"/>
                </a:lnTo>
                <a:cubicBezTo>
                  <a:pt x="4701920" y="719702"/>
                  <a:pt x="4704710" y="715292"/>
                  <a:pt x="4707097" y="709936"/>
                </a:cubicBezTo>
                <a:cubicBezTo>
                  <a:pt x="4709481" y="704580"/>
                  <a:pt x="4711732" y="699629"/>
                  <a:pt x="4713847" y="695083"/>
                </a:cubicBezTo>
                <a:cubicBezTo>
                  <a:pt x="4715512" y="695038"/>
                  <a:pt x="4718663" y="694588"/>
                  <a:pt x="4723299" y="693733"/>
                </a:cubicBezTo>
                <a:cubicBezTo>
                  <a:pt x="4727934" y="692878"/>
                  <a:pt x="4730544" y="691888"/>
                  <a:pt x="4731130" y="690762"/>
                </a:cubicBezTo>
                <a:cubicBezTo>
                  <a:pt x="4730544" y="687387"/>
                  <a:pt x="4729554" y="684417"/>
                  <a:pt x="4728160" y="681851"/>
                </a:cubicBezTo>
                <a:cubicBezTo>
                  <a:pt x="4726764" y="679286"/>
                  <a:pt x="4728475" y="677935"/>
                  <a:pt x="4733291" y="677801"/>
                </a:cubicBezTo>
                <a:lnTo>
                  <a:pt x="4752733" y="641075"/>
                </a:lnTo>
                <a:cubicBezTo>
                  <a:pt x="4754398" y="635494"/>
                  <a:pt x="4762410" y="625593"/>
                  <a:pt x="4776766" y="611371"/>
                </a:cubicBezTo>
                <a:cubicBezTo>
                  <a:pt x="4791124" y="597149"/>
                  <a:pt x="4801836" y="586167"/>
                  <a:pt x="4808902" y="578426"/>
                </a:cubicBezTo>
                <a:cubicBezTo>
                  <a:pt x="4808541" y="572305"/>
                  <a:pt x="4811421" y="569425"/>
                  <a:pt x="4817543" y="569785"/>
                </a:cubicBezTo>
                <a:cubicBezTo>
                  <a:pt x="4820828" y="569965"/>
                  <a:pt x="4823439" y="569605"/>
                  <a:pt x="4825373" y="568705"/>
                </a:cubicBezTo>
                <a:cubicBezTo>
                  <a:pt x="4827309" y="567805"/>
                  <a:pt x="4828298" y="565284"/>
                  <a:pt x="4828343" y="561144"/>
                </a:cubicBezTo>
                <a:lnTo>
                  <a:pt x="4836985" y="541701"/>
                </a:lnTo>
                <a:cubicBezTo>
                  <a:pt x="4842792" y="541476"/>
                  <a:pt x="4846302" y="540306"/>
                  <a:pt x="4847517" y="538190"/>
                </a:cubicBezTo>
                <a:cubicBezTo>
                  <a:pt x="4848733" y="536075"/>
                  <a:pt x="4851703" y="534365"/>
                  <a:pt x="4856429" y="533059"/>
                </a:cubicBezTo>
                <a:lnTo>
                  <a:pt x="4873710" y="511456"/>
                </a:lnTo>
                <a:cubicBezTo>
                  <a:pt x="4873666" y="511186"/>
                  <a:pt x="4873755" y="510106"/>
                  <a:pt x="4873981" y="508216"/>
                </a:cubicBezTo>
                <a:cubicBezTo>
                  <a:pt x="4874207" y="506325"/>
                  <a:pt x="4874836" y="505246"/>
                  <a:pt x="4875870" y="504975"/>
                </a:cubicBezTo>
                <a:cubicBezTo>
                  <a:pt x="4878976" y="505246"/>
                  <a:pt x="4880867" y="506866"/>
                  <a:pt x="4881541" y="509836"/>
                </a:cubicBezTo>
                <a:cubicBezTo>
                  <a:pt x="4882216" y="512807"/>
                  <a:pt x="4882487" y="515507"/>
                  <a:pt x="4882352" y="517937"/>
                </a:cubicBezTo>
                <a:lnTo>
                  <a:pt x="4867231" y="530899"/>
                </a:lnTo>
                <a:cubicBezTo>
                  <a:pt x="4868490" y="540351"/>
                  <a:pt x="4866509" y="548992"/>
                  <a:pt x="4861288" y="556823"/>
                </a:cubicBezTo>
                <a:cubicBezTo>
                  <a:pt x="4856069" y="564654"/>
                  <a:pt x="4853008" y="573296"/>
                  <a:pt x="4852108" y="582747"/>
                </a:cubicBezTo>
                <a:cubicBezTo>
                  <a:pt x="4843466" y="595348"/>
                  <a:pt x="4836985" y="609031"/>
                  <a:pt x="4832664" y="623793"/>
                </a:cubicBezTo>
                <a:cubicBezTo>
                  <a:pt x="4829470" y="625053"/>
                  <a:pt x="4827219" y="627393"/>
                  <a:pt x="4825913" y="630814"/>
                </a:cubicBezTo>
                <a:cubicBezTo>
                  <a:pt x="4824608" y="634234"/>
                  <a:pt x="4823979" y="637655"/>
                  <a:pt x="4824024" y="641075"/>
                </a:cubicBezTo>
                <a:cubicBezTo>
                  <a:pt x="4823214" y="646386"/>
                  <a:pt x="4819973" y="648726"/>
                  <a:pt x="4814301" y="648096"/>
                </a:cubicBezTo>
                <a:cubicBezTo>
                  <a:pt x="4808632" y="647466"/>
                  <a:pt x="4805390" y="650887"/>
                  <a:pt x="4804580" y="658358"/>
                </a:cubicBezTo>
                <a:lnTo>
                  <a:pt x="4789458" y="682121"/>
                </a:lnTo>
                <a:cubicBezTo>
                  <a:pt x="4789819" y="685227"/>
                  <a:pt x="4791799" y="687117"/>
                  <a:pt x="4795400" y="687792"/>
                </a:cubicBezTo>
                <a:cubicBezTo>
                  <a:pt x="4799000" y="688467"/>
                  <a:pt x="4802061" y="688737"/>
                  <a:pt x="4804580" y="688602"/>
                </a:cubicBezTo>
                <a:lnTo>
                  <a:pt x="4808902" y="688602"/>
                </a:lnTo>
                <a:cubicBezTo>
                  <a:pt x="4810207" y="685497"/>
                  <a:pt x="4812457" y="683606"/>
                  <a:pt x="4815652" y="682931"/>
                </a:cubicBezTo>
                <a:cubicBezTo>
                  <a:pt x="4818848" y="682257"/>
                  <a:pt x="4821638" y="681986"/>
                  <a:pt x="4824024" y="682121"/>
                </a:cubicBezTo>
                <a:cubicBezTo>
                  <a:pt x="4826454" y="674290"/>
                  <a:pt x="4830775" y="666189"/>
                  <a:pt x="4836985" y="657817"/>
                </a:cubicBezTo>
                <a:cubicBezTo>
                  <a:pt x="4843197" y="649447"/>
                  <a:pt x="4849678" y="642425"/>
                  <a:pt x="4856429" y="636754"/>
                </a:cubicBezTo>
                <a:lnTo>
                  <a:pt x="4867231" y="606510"/>
                </a:lnTo>
                <a:lnTo>
                  <a:pt x="4888833" y="606510"/>
                </a:lnTo>
                <a:lnTo>
                  <a:pt x="4919077" y="574106"/>
                </a:lnTo>
                <a:cubicBezTo>
                  <a:pt x="4918223" y="578426"/>
                  <a:pt x="4919393" y="581667"/>
                  <a:pt x="4922587" y="583827"/>
                </a:cubicBezTo>
                <a:cubicBezTo>
                  <a:pt x="4925784" y="585988"/>
                  <a:pt x="4929654" y="587067"/>
                  <a:pt x="4934200" y="587067"/>
                </a:cubicBezTo>
                <a:lnTo>
                  <a:pt x="4938521" y="587067"/>
                </a:lnTo>
                <a:cubicBezTo>
                  <a:pt x="4938611" y="580587"/>
                  <a:pt x="4940590" y="575726"/>
                  <a:pt x="4944461" y="572485"/>
                </a:cubicBezTo>
                <a:cubicBezTo>
                  <a:pt x="4948332" y="569244"/>
                  <a:pt x="4953553" y="567625"/>
                  <a:pt x="4960124" y="567625"/>
                </a:cubicBezTo>
                <a:lnTo>
                  <a:pt x="4966603" y="567625"/>
                </a:lnTo>
                <a:lnTo>
                  <a:pt x="4957964" y="552502"/>
                </a:lnTo>
                <a:cubicBezTo>
                  <a:pt x="4958548" y="551467"/>
                  <a:pt x="4961159" y="550837"/>
                  <a:pt x="4965794" y="550612"/>
                </a:cubicBezTo>
                <a:cubicBezTo>
                  <a:pt x="4970429" y="550387"/>
                  <a:pt x="4973581" y="550297"/>
                  <a:pt x="4975245" y="550342"/>
                </a:cubicBezTo>
                <a:lnTo>
                  <a:pt x="5001170" y="552502"/>
                </a:lnTo>
                <a:cubicBezTo>
                  <a:pt x="5001125" y="553988"/>
                  <a:pt x="5001214" y="556418"/>
                  <a:pt x="5001440" y="559793"/>
                </a:cubicBezTo>
                <a:cubicBezTo>
                  <a:pt x="5001664" y="563169"/>
                  <a:pt x="5002295" y="565059"/>
                  <a:pt x="5003329" y="565464"/>
                </a:cubicBezTo>
                <a:cubicBezTo>
                  <a:pt x="5006661" y="564564"/>
                  <a:pt x="5009720" y="560424"/>
                  <a:pt x="5012511" y="553043"/>
                </a:cubicBezTo>
                <a:cubicBezTo>
                  <a:pt x="5015302" y="545661"/>
                  <a:pt x="5017282" y="540440"/>
                  <a:pt x="5018452" y="537380"/>
                </a:cubicBezTo>
                <a:lnTo>
                  <a:pt x="5022773" y="533059"/>
                </a:lnTo>
                <a:lnTo>
                  <a:pt x="5027094" y="522258"/>
                </a:lnTo>
                <a:lnTo>
                  <a:pt x="5050856" y="509296"/>
                </a:lnTo>
                <a:cubicBezTo>
                  <a:pt x="5050496" y="506776"/>
                  <a:pt x="5051216" y="505335"/>
                  <a:pt x="5053017" y="504975"/>
                </a:cubicBezTo>
                <a:cubicBezTo>
                  <a:pt x="5056213" y="505065"/>
                  <a:pt x="5059002" y="505965"/>
                  <a:pt x="5061389" y="507676"/>
                </a:cubicBezTo>
                <a:cubicBezTo>
                  <a:pt x="5063773" y="509386"/>
                  <a:pt x="5066024" y="511366"/>
                  <a:pt x="5068140" y="513617"/>
                </a:cubicBezTo>
                <a:lnTo>
                  <a:pt x="5068140" y="487693"/>
                </a:lnTo>
                <a:cubicBezTo>
                  <a:pt x="5079256" y="484452"/>
                  <a:pt x="5086728" y="478512"/>
                  <a:pt x="5090553" y="469871"/>
                </a:cubicBezTo>
                <a:cubicBezTo>
                  <a:pt x="5094379" y="461229"/>
                  <a:pt x="5099148" y="456368"/>
                  <a:pt x="5104864" y="455288"/>
                </a:cubicBezTo>
                <a:lnTo>
                  <a:pt x="5107025" y="431525"/>
                </a:lnTo>
                <a:lnTo>
                  <a:pt x="5135108" y="431525"/>
                </a:lnTo>
                <a:lnTo>
                  <a:pt x="5148071" y="414242"/>
                </a:lnTo>
                <a:lnTo>
                  <a:pt x="5150231" y="414242"/>
                </a:lnTo>
                <a:cubicBezTo>
                  <a:pt x="5156353" y="414242"/>
                  <a:pt x="5159233" y="416403"/>
                  <a:pt x="5158873" y="420723"/>
                </a:cubicBezTo>
                <a:cubicBezTo>
                  <a:pt x="5158782" y="422928"/>
                  <a:pt x="5157882" y="424999"/>
                  <a:pt x="5156172" y="426934"/>
                </a:cubicBezTo>
                <a:cubicBezTo>
                  <a:pt x="5154462" y="428869"/>
                  <a:pt x="5152482" y="430399"/>
                  <a:pt x="5150231" y="431525"/>
                </a:cubicBezTo>
                <a:cubicBezTo>
                  <a:pt x="5149602" y="440076"/>
                  <a:pt x="5145460" y="446197"/>
                  <a:pt x="5137809" y="449887"/>
                </a:cubicBezTo>
                <a:cubicBezTo>
                  <a:pt x="5130159" y="453577"/>
                  <a:pt x="5122777" y="455378"/>
                  <a:pt x="5115667" y="455288"/>
                </a:cubicBezTo>
                <a:cubicBezTo>
                  <a:pt x="5116431" y="459249"/>
                  <a:pt x="5115981" y="462129"/>
                  <a:pt x="5114316" y="463929"/>
                </a:cubicBezTo>
                <a:cubicBezTo>
                  <a:pt x="5112651" y="465730"/>
                  <a:pt x="5111660" y="468610"/>
                  <a:pt x="5111346" y="472571"/>
                </a:cubicBezTo>
                <a:cubicBezTo>
                  <a:pt x="5110626" y="484318"/>
                  <a:pt x="5107746" y="492148"/>
                  <a:pt x="5102704" y="496064"/>
                </a:cubicBezTo>
                <a:cubicBezTo>
                  <a:pt x="5097664" y="499980"/>
                  <a:pt x="5094784" y="507271"/>
                  <a:pt x="5094064" y="517937"/>
                </a:cubicBezTo>
                <a:cubicBezTo>
                  <a:pt x="5092398" y="518162"/>
                  <a:pt x="5089246" y="519333"/>
                  <a:pt x="5084611" y="521448"/>
                </a:cubicBezTo>
                <a:cubicBezTo>
                  <a:pt x="5079976" y="523563"/>
                  <a:pt x="5077365" y="525273"/>
                  <a:pt x="5076781" y="526578"/>
                </a:cubicBezTo>
                <a:lnTo>
                  <a:pt x="5078941" y="526578"/>
                </a:lnTo>
                <a:lnTo>
                  <a:pt x="5111346" y="524418"/>
                </a:lnTo>
                <a:cubicBezTo>
                  <a:pt x="5111705" y="535580"/>
                  <a:pt x="5117467" y="541340"/>
                  <a:pt x="5128629" y="541701"/>
                </a:cubicBezTo>
                <a:cubicBezTo>
                  <a:pt x="5132004" y="541745"/>
                  <a:pt x="5135515" y="541116"/>
                  <a:pt x="5139160" y="539811"/>
                </a:cubicBezTo>
                <a:cubicBezTo>
                  <a:pt x="5142806" y="538505"/>
                  <a:pt x="5145775" y="536255"/>
                  <a:pt x="5148071" y="533059"/>
                </a:cubicBezTo>
                <a:lnTo>
                  <a:pt x="5156712" y="520098"/>
                </a:lnTo>
                <a:cubicBezTo>
                  <a:pt x="5157837" y="520278"/>
                  <a:pt x="5158828" y="521538"/>
                  <a:pt x="5159683" y="523878"/>
                </a:cubicBezTo>
                <a:cubicBezTo>
                  <a:pt x="5160538" y="526218"/>
                  <a:pt x="5160988" y="528559"/>
                  <a:pt x="5161033" y="530899"/>
                </a:cubicBezTo>
                <a:lnTo>
                  <a:pt x="5169675" y="537380"/>
                </a:lnTo>
                <a:cubicBezTo>
                  <a:pt x="5167514" y="538370"/>
                  <a:pt x="5165893" y="539091"/>
                  <a:pt x="5164814" y="539540"/>
                </a:cubicBezTo>
                <a:cubicBezTo>
                  <a:pt x="5163734" y="539990"/>
                  <a:pt x="5163194" y="540711"/>
                  <a:pt x="5163194" y="541701"/>
                </a:cubicBezTo>
                <a:cubicBezTo>
                  <a:pt x="5163194" y="546022"/>
                  <a:pt x="5165354" y="548182"/>
                  <a:pt x="5169675" y="548182"/>
                </a:cubicBezTo>
                <a:lnTo>
                  <a:pt x="5171835" y="548182"/>
                </a:lnTo>
                <a:lnTo>
                  <a:pt x="5173994" y="558983"/>
                </a:lnTo>
                <a:lnTo>
                  <a:pt x="5193438" y="563304"/>
                </a:lnTo>
                <a:cubicBezTo>
                  <a:pt x="5191503" y="555923"/>
                  <a:pt x="5192673" y="547461"/>
                  <a:pt x="5196949" y="537920"/>
                </a:cubicBezTo>
                <a:cubicBezTo>
                  <a:pt x="5201224" y="528379"/>
                  <a:pt x="5207255" y="523158"/>
                  <a:pt x="5215041" y="522258"/>
                </a:cubicBezTo>
                <a:lnTo>
                  <a:pt x="5221521" y="502816"/>
                </a:lnTo>
                <a:cubicBezTo>
                  <a:pt x="5228543" y="500970"/>
                  <a:pt x="5232864" y="499260"/>
                  <a:pt x="5234483" y="497684"/>
                </a:cubicBezTo>
                <a:cubicBezTo>
                  <a:pt x="5236105" y="496109"/>
                  <a:pt x="5238264" y="492779"/>
                  <a:pt x="5240965" y="487693"/>
                </a:cubicBezTo>
                <a:cubicBezTo>
                  <a:pt x="5245510" y="487783"/>
                  <a:pt x="5249921" y="487063"/>
                  <a:pt x="5254197" y="485533"/>
                </a:cubicBezTo>
                <a:cubicBezTo>
                  <a:pt x="5258472" y="484002"/>
                  <a:pt x="5261263" y="481122"/>
                  <a:pt x="5262567" y="476892"/>
                </a:cubicBezTo>
                <a:cubicBezTo>
                  <a:pt x="5272244" y="474101"/>
                  <a:pt x="5278276" y="469961"/>
                  <a:pt x="5280660" y="464470"/>
                </a:cubicBezTo>
                <a:cubicBezTo>
                  <a:pt x="5283046" y="458978"/>
                  <a:pt x="5288537" y="455918"/>
                  <a:pt x="5297132" y="455288"/>
                </a:cubicBezTo>
                <a:cubicBezTo>
                  <a:pt x="5302668" y="445657"/>
                  <a:pt x="5308879" y="436295"/>
                  <a:pt x="5315764" y="427204"/>
                </a:cubicBezTo>
                <a:cubicBezTo>
                  <a:pt x="5322651" y="418112"/>
                  <a:pt x="5329402" y="408751"/>
                  <a:pt x="5336018" y="399120"/>
                </a:cubicBezTo>
                <a:cubicBezTo>
                  <a:pt x="5353526" y="390749"/>
                  <a:pt x="5366037" y="381027"/>
                  <a:pt x="5373553" y="369955"/>
                </a:cubicBezTo>
                <a:cubicBezTo>
                  <a:pt x="5381069" y="358884"/>
                  <a:pt x="5388721" y="344842"/>
                  <a:pt x="5396507" y="327829"/>
                </a:cubicBezTo>
                <a:cubicBezTo>
                  <a:pt x="5398082" y="328009"/>
                  <a:pt x="5400872" y="328190"/>
                  <a:pt x="5404878" y="328370"/>
                </a:cubicBezTo>
                <a:cubicBezTo>
                  <a:pt x="5408883" y="328550"/>
                  <a:pt x="5411134" y="327649"/>
                  <a:pt x="5411629" y="325669"/>
                </a:cubicBezTo>
                <a:lnTo>
                  <a:pt x="5409469" y="317028"/>
                </a:lnTo>
                <a:lnTo>
                  <a:pt x="5426751" y="306226"/>
                </a:lnTo>
                <a:cubicBezTo>
                  <a:pt x="5426166" y="300780"/>
                  <a:pt x="5428416" y="296010"/>
                  <a:pt x="5433502" y="291914"/>
                </a:cubicBezTo>
                <a:cubicBezTo>
                  <a:pt x="5438588" y="287819"/>
                  <a:pt x="5443539" y="284668"/>
                  <a:pt x="5448354" y="282463"/>
                </a:cubicBezTo>
                <a:lnTo>
                  <a:pt x="5489400" y="224134"/>
                </a:lnTo>
                <a:cubicBezTo>
                  <a:pt x="5494486" y="221524"/>
                  <a:pt x="5502137" y="214323"/>
                  <a:pt x="5512354" y="202531"/>
                </a:cubicBezTo>
                <a:cubicBezTo>
                  <a:pt x="5522570" y="190739"/>
                  <a:pt x="5530761" y="183538"/>
                  <a:pt x="5536927" y="180928"/>
                </a:cubicBezTo>
                <a:close/>
                <a:moveTo>
                  <a:pt x="2122518" y="180928"/>
                </a:moveTo>
                <a:lnTo>
                  <a:pt x="2583822" y="196478"/>
                </a:lnTo>
                <a:cubicBezTo>
                  <a:pt x="2583174" y="202687"/>
                  <a:pt x="2585766" y="206466"/>
                  <a:pt x="2591598" y="207816"/>
                </a:cubicBezTo>
                <a:cubicBezTo>
                  <a:pt x="2597428" y="209165"/>
                  <a:pt x="2602612" y="209706"/>
                  <a:pt x="2607147" y="209435"/>
                </a:cubicBezTo>
                <a:cubicBezTo>
                  <a:pt x="2612870" y="209004"/>
                  <a:pt x="2622804" y="208572"/>
                  <a:pt x="2636950" y="208140"/>
                </a:cubicBezTo>
                <a:cubicBezTo>
                  <a:pt x="2651097" y="207708"/>
                  <a:pt x="2658439" y="209868"/>
                  <a:pt x="2658979" y="214618"/>
                </a:cubicBezTo>
                <a:lnTo>
                  <a:pt x="2824842" y="235351"/>
                </a:lnTo>
                <a:cubicBezTo>
                  <a:pt x="2823275" y="243126"/>
                  <a:pt x="2829646" y="246366"/>
                  <a:pt x="2843954" y="245070"/>
                </a:cubicBezTo>
                <a:cubicBezTo>
                  <a:pt x="2858261" y="243774"/>
                  <a:pt x="2866577" y="245718"/>
                  <a:pt x="2868898" y="250901"/>
                </a:cubicBezTo>
                <a:cubicBezTo>
                  <a:pt x="2868412" y="255976"/>
                  <a:pt x="2865496" y="259432"/>
                  <a:pt x="2860151" y="261267"/>
                </a:cubicBezTo>
                <a:cubicBezTo>
                  <a:pt x="2854806" y="263103"/>
                  <a:pt x="2849947" y="263967"/>
                  <a:pt x="2845574" y="263859"/>
                </a:cubicBezTo>
                <a:cubicBezTo>
                  <a:pt x="2839149" y="262887"/>
                  <a:pt x="2829970" y="260943"/>
                  <a:pt x="2818038" y="258028"/>
                </a:cubicBezTo>
                <a:cubicBezTo>
                  <a:pt x="2806106" y="255112"/>
                  <a:pt x="2798871" y="257056"/>
                  <a:pt x="2796333" y="263859"/>
                </a:cubicBezTo>
                <a:lnTo>
                  <a:pt x="2671936" y="258676"/>
                </a:lnTo>
                <a:lnTo>
                  <a:pt x="2648612" y="266450"/>
                </a:lnTo>
                <a:cubicBezTo>
                  <a:pt x="2648342" y="271634"/>
                  <a:pt x="2646291" y="275521"/>
                  <a:pt x="2642457" y="278113"/>
                </a:cubicBezTo>
                <a:cubicBezTo>
                  <a:pt x="2638623" y="280704"/>
                  <a:pt x="2634628" y="282000"/>
                  <a:pt x="2630472" y="282000"/>
                </a:cubicBezTo>
                <a:lnTo>
                  <a:pt x="2617513" y="279409"/>
                </a:lnTo>
                <a:cubicBezTo>
                  <a:pt x="2618593" y="274333"/>
                  <a:pt x="2617729" y="270878"/>
                  <a:pt x="2614921" y="269042"/>
                </a:cubicBezTo>
                <a:cubicBezTo>
                  <a:pt x="2612114" y="267207"/>
                  <a:pt x="2608659" y="266343"/>
                  <a:pt x="2604555" y="266450"/>
                </a:cubicBezTo>
                <a:cubicBezTo>
                  <a:pt x="2600074" y="266181"/>
                  <a:pt x="2594782" y="266073"/>
                  <a:pt x="2588682" y="266126"/>
                </a:cubicBezTo>
                <a:cubicBezTo>
                  <a:pt x="2582580" y="266181"/>
                  <a:pt x="2579233" y="268016"/>
                  <a:pt x="2578639" y="271634"/>
                </a:cubicBezTo>
                <a:cubicBezTo>
                  <a:pt x="2579071" y="276817"/>
                  <a:pt x="2580799" y="282000"/>
                  <a:pt x="2583822" y="287183"/>
                </a:cubicBezTo>
                <a:cubicBezTo>
                  <a:pt x="2583714" y="289883"/>
                  <a:pt x="2582634" y="292258"/>
                  <a:pt x="2580583" y="294310"/>
                </a:cubicBezTo>
                <a:cubicBezTo>
                  <a:pt x="2578531" y="296362"/>
                  <a:pt x="2576156" y="297442"/>
                  <a:pt x="2573456" y="297550"/>
                </a:cubicBezTo>
                <a:lnTo>
                  <a:pt x="2568273" y="294958"/>
                </a:lnTo>
                <a:cubicBezTo>
                  <a:pt x="2569730" y="287399"/>
                  <a:pt x="2569406" y="282432"/>
                  <a:pt x="2567301" y="280056"/>
                </a:cubicBezTo>
                <a:cubicBezTo>
                  <a:pt x="2565195" y="277681"/>
                  <a:pt x="2560337" y="276601"/>
                  <a:pt x="2552724" y="276817"/>
                </a:cubicBezTo>
                <a:cubicBezTo>
                  <a:pt x="2547486" y="276925"/>
                  <a:pt x="2542411" y="278005"/>
                  <a:pt x="2537497" y="280056"/>
                </a:cubicBezTo>
                <a:cubicBezTo>
                  <a:pt x="2532584" y="282108"/>
                  <a:pt x="2528157" y="284484"/>
                  <a:pt x="2524215" y="287183"/>
                </a:cubicBezTo>
                <a:cubicBezTo>
                  <a:pt x="2517089" y="295282"/>
                  <a:pt x="2505427" y="299170"/>
                  <a:pt x="2489229" y="298846"/>
                </a:cubicBezTo>
                <a:cubicBezTo>
                  <a:pt x="2473031" y="298522"/>
                  <a:pt x="2463961" y="307592"/>
                  <a:pt x="2462017" y="326057"/>
                </a:cubicBezTo>
                <a:cubicBezTo>
                  <a:pt x="2461585" y="331672"/>
                  <a:pt x="2462449" y="338583"/>
                  <a:pt x="2464609" y="346790"/>
                </a:cubicBezTo>
                <a:lnTo>
                  <a:pt x="2498299" y="349382"/>
                </a:lnTo>
                <a:cubicBezTo>
                  <a:pt x="2496626" y="354889"/>
                  <a:pt x="2496086" y="360072"/>
                  <a:pt x="2496680" y="364931"/>
                </a:cubicBezTo>
                <a:cubicBezTo>
                  <a:pt x="2497274" y="369791"/>
                  <a:pt x="2501269" y="372382"/>
                  <a:pt x="2508666" y="372706"/>
                </a:cubicBezTo>
                <a:lnTo>
                  <a:pt x="2516442" y="372706"/>
                </a:lnTo>
                <a:cubicBezTo>
                  <a:pt x="2514875" y="378105"/>
                  <a:pt x="2511527" y="382856"/>
                  <a:pt x="2506398" y="386960"/>
                </a:cubicBezTo>
                <a:cubicBezTo>
                  <a:pt x="2501269" y="391063"/>
                  <a:pt x="2495978" y="393223"/>
                  <a:pt x="2490525" y="393439"/>
                </a:cubicBezTo>
                <a:cubicBezTo>
                  <a:pt x="2471088" y="393115"/>
                  <a:pt x="2451651" y="391819"/>
                  <a:pt x="2432214" y="389551"/>
                </a:cubicBezTo>
                <a:cubicBezTo>
                  <a:pt x="2412777" y="387284"/>
                  <a:pt x="2393340" y="385988"/>
                  <a:pt x="2373903" y="385664"/>
                </a:cubicBezTo>
                <a:lnTo>
                  <a:pt x="2371311" y="403805"/>
                </a:lnTo>
                <a:cubicBezTo>
                  <a:pt x="2373201" y="406019"/>
                  <a:pt x="2377197" y="410662"/>
                  <a:pt x="2383297" y="417735"/>
                </a:cubicBezTo>
                <a:cubicBezTo>
                  <a:pt x="2389398" y="424808"/>
                  <a:pt x="2394042" y="428803"/>
                  <a:pt x="2397228" y="429721"/>
                </a:cubicBezTo>
                <a:cubicBezTo>
                  <a:pt x="2400953" y="429344"/>
                  <a:pt x="2403221" y="427508"/>
                  <a:pt x="2404030" y="424214"/>
                </a:cubicBezTo>
                <a:cubicBezTo>
                  <a:pt x="2404841" y="420921"/>
                  <a:pt x="2405164" y="418437"/>
                  <a:pt x="2405002" y="416763"/>
                </a:cubicBezTo>
                <a:lnTo>
                  <a:pt x="2436102" y="419355"/>
                </a:lnTo>
                <a:cubicBezTo>
                  <a:pt x="2435399" y="428156"/>
                  <a:pt x="2434211" y="433878"/>
                  <a:pt x="2432538" y="436524"/>
                </a:cubicBezTo>
                <a:cubicBezTo>
                  <a:pt x="2430864" y="439170"/>
                  <a:pt x="2425141" y="440358"/>
                  <a:pt x="2415368" y="440087"/>
                </a:cubicBezTo>
                <a:lnTo>
                  <a:pt x="2363536" y="437496"/>
                </a:lnTo>
                <a:cubicBezTo>
                  <a:pt x="2358623" y="437658"/>
                  <a:pt x="2351604" y="439278"/>
                  <a:pt x="2342480" y="442355"/>
                </a:cubicBezTo>
                <a:cubicBezTo>
                  <a:pt x="2333355" y="445433"/>
                  <a:pt x="2328281" y="448996"/>
                  <a:pt x="2327254" y="453046"/>
                </a:cubicBezTo>
                <a:cubicBezTo>
                  <a:pt x="2327740" y="455529"/>
                  <a:pt x="2330007" y="457041"/>
                  <a:pt x="2334057" y="457581"/>
                </a:cubicBezTo>
                <a:cubicBezTo>
                  <a:pt x="2338107" y="458121"/>
                  <a:pt x="2341022" y="458337"/>
                  <a:pt x="2342804" y="458229"/>
                </a:cubicBezTo>
                <a:cubicBezTo>
                  <a:pt x="2364941" y="458391"/>
                  <a:pt x="2387402" y="459362"/>
                  <a:pt x="2410185" y="461144"/>
                </a:cubicBezTo>
                <a:cubicBezTo>
                  <a:pt x="2432970" y="462926"/>
                  <a:pt x="2455430" y="464546"/>
                  <a:pt x="2477568" y="466003"/>
                </a:cubicBezTo>
                <a:cubicBezTo>
                  <a:pt x="2477999" y="471187"/>
                  <a:pt x="2479726" y="473778"/>
                  <a:pt x="2482750" y="473778"/>
                </a:cubicBezTo>
                <a:cubicBezTo>
                  <a:pt x="2486691" y="473616"/>
                  <a:pt x="2489823" y="473940"/>
                  <a:pt x="2492144" y="474750"/>
                </a:cubicBezTo>
                <a:cubicBezTo>
                  <a:pt x="2494466" y="475560"/>
                  <a:pt x="2495654" y="477828"/>
                  <a:pt x="2495708" y="481553"/>
                </a:cubicBezTo>
                <a:cubicBezTo>
                  <a:pt x="2498193" y="503150"/>
                  <a:pt x="2508126" y="510492"/>
                  <a:pt x="2525512" y="503582"/>
                </a:cubicBezTo>
                <a:cubicBezTo>
                  <a:pt x="2542897" y="496671"/>
                  <a:pt x="2552831" y="501422"/>
                  <a:pt x="2555316" y="517835"/>
                </a:cubicBezTo>
                <a:cubicBezTo>
                  <a:pt x="2554019" y="537650"/>
                  <a:pt x="2548836" y="547261"/>
                  <a:pt x="2539765" y="546667"/>
                </a:cubicBezTo>
                <a:cubicBezTo>
                  <a:pt x="2530695" y="546073"/>
                  <a:pt x="2525512" y="548557"/>
                  <a:pt x="2524215" y="554118"/>
                </a:cubicBezTo>
                <a:cubicBezTo>
                  <a:pt x="2524972" y="556493"/>
                  <a:pt x="2531234" y="557573"/>
                  <a:pt x="2543005" y="557357"/>
                </a:cubicBezTo>
                <a:cubicBezTo>
                  <a:pt x="2554775" y="557141"/>
                  <a:pt x="2567516" y="556925"/>
                  <a:pt x="2581231" y="556710"/>
                </a:cubicBezTo>
                <a:cubicBezTo>
                  <a:pt x="2587277" y="557249"/>
                  <a:pt x="2592029" y="559409"/>
                  <a:pt x="2595484" y="563188"/>
                </a:cubicBezTo>
                <a:cubicBezTo>
                  <a:pt x="2598940" y="566968"/>
                  <a:pt x="2603691" y="569128"/>
                  <a:pt x="2609738" y="569668"/>
                </a:cubicBezTo>
                <a:lnTo>
                  <a:pt x="2614921" y="569668"/>
                </a:lnTo>
                <a:cubicBezTo>
                  <a:pt x="2614813" y="573393"/>
                  <a:pt x="2609198" y="575661"/>
                  <a:pt x="2598076" y="576470"/>
                </a:cubicBezTo>
                <a:cubicBezTo>
                  <a:pt x="2586954" y="577280"/>
                  <a:pt x="2570973" y="577604"/>
                  <a:pt x="2550131" y="577442"/>
                </a:cubicBezTo>
                <a:lnTo>
                  <a:pt x="2480158" y="577442"/>
                </a:lnTo>
                <a:cubicBezTo>
                  <a:pt x="2479942" y="581168"/>
                  <a:pt x="2478431" y="583435"/>
                  <a:pt x="2475623" y="584245"/>
                </a:cubicBezTo>
                <a:cubicBezTo>
                  <a:pt x="2472816" y="585055"/>
                  <a:pt x="2470008" y="585379"/>
                  <a:pt x="2467200" y="585217"/>
                </a:cubicBezTo>
                <a:cubicBezTo>
                  <a:pt x="2460667" y="584515"/>
                  <a:pt x="2451057" y="583327"/>
                  <a:pt x="2438369" y="581654"/>
                </a:cubicBezTo>
                <a:cubicBezTo>
                  <a:pt x="2425681" y="579980"/>
                  <a:pt x="2418014" y="582032"/>
                  <a:pt x="2415368" y="587809"/>
                </a:cubicBezTo>
                <a:cubicBezTo>
                  <a:pt x="2406244" y="590616"/>
                  <a:pt x="2396634" y="593424"/>
                  <a:pt x="2386537" y="596231"/>
                </a:cubicBezTo>
                <a:cubicBezTo>
                  <a:pt x="2376441" y="599039"/>
                  <a:pt x="2366182" y="600551"/>
                  <a:pt x="2355761" y="600767"/>
                </a:cubicBezTo>
                <a:lnTo>
                  <a:pt x="2350578" y="600767"/>
                </a:lnTo>
                <a:lnTo>
                  <a:pt x="2327254" y="611133"/>
                </a:lnTo>
                <a:lnTo>
                  <a:pt x="2293563" y="611133"/>
                </a:lnTo>
                <a:lnTo>
                  <a:pt x="2283198" y="621499"/>
                </a:lnTo>
                <a:lnTo>
                  <a:pt x="2254690" y="613724"/>
                </a:lnTo>
                <a:cubicBezTo>
                  <a:pt x="2236656" y="619717"/>
                  <a:pt x="2214411" y="621985"/>
                  <a:pt x="2187956" y="620528"/>
                </a:cubicBezTo>
                <a:cubicBezTo>
                  <a:pt x="2161500" y="619070"/>
                  <a:pt x="2137960" y="616802"/>
                  <a:pt x="2117335" y="613724"/>
                </a:cubicBezTo>
                <a:cubicBezTo>
                  <a:pt x="2117335" y="616586"/>
                  <a:pt x="2116687" y="619933"/>
                  <a:pt x="2115391" y="623767"/>
                </a:cubicBezTo>
                <a:cubicBezTo>
                  <a:pt x="2114096" y="627600"/>
                  <a:pt x="2112152" y="630300"/>
                  <a:pt x="2109560" y="631866"/>
                </a:cubicBezTo>
                <a:cubicBezTo>
                  <a:pt x="2106968" y="631542"/>
                  <a:pt x="2103729" y="630246"/>
                  <a:pt x="2099841" y="627978"/>
                </a:cubicBezTo>
                <a:cubicBezTo>
                  <a:pt x="2095954" y="625711"/>
                  <a:pt x="2091420" y="624415"/>
                  <a:pt x="2086236" y="624091"/>
                </a:cubicBezTo>
                <a:cubicBezTo>
                  <a:pt x="2083374" y="627924"/>
                  <a:pt x="2079379" y="630624"/>
                  <a:pt x="2074249" y="632190"/>
                </a:cubicBezTo>
                <a:cubicBezTo>
                  <a:pt x="2069120" y="633755"/>
                  <a:pt x="2064477" y="634511"/>
                  <a:pt x="2060320" y="634457"/>
                </a:cubicBezTo>
                <a:lnTo>
                  <a:pt x="2042178" y="621499"/>
                </a:lnTo>
                <a:cubicBezTo>
                  <a:pt x="2040073" y="621499"/>
                  <a:pt x="2035862" y="622147"/>
                  <a:pt x="2029545" y="623443"/>
                </a:cubicBezTo>
                <a:cubicBezTo>
                  <a:pt x="2023228" y="624739"/>
                  <a:pt x="2019664" y="626683"/>
                  <a:pt x="2018854" y="629274"/>
                </a:cubicBezTo>
                <a:cubicBezTo>
                  <a:pt x="2019232" y="630516"/>
                  <a:pt x="2021068" y="631272"/>
                  <a:pt x="2024361" y="631542"/>
                </a:cubicBezTo>
                <a:cubicBezTo>
                  <a:pt x="2027655" y="631812"/>
                  <a:pt x="2030139" y="631919"/>
                  <a:pt x="2031812" y="631866"/>
                </a:cubicBezTo>
                <a:cubicBezTo>
                  <a:pt x="2033486" y="633216"/>
                  <a:pt x="2035969" y="635051"/>
                  <a:pt x="2039263" y="637373"/>
                </a:cubicBezTo>
                <a:cubicBezTo>
                  <a:pt x="2042557" y="639695"/>
                  <a:pt x="2044392" y="642178"/>
                  <a:pt x="2044770" y="644824"/>
                </a:cubicBezTo>
                <a:lnTo>
                  <a:pt x="2016264" y="644824"/>
                </a:lnTo>
                <a:cubicBezTo>
                  <a:pt x="2016264" y="647523"/>
                  <a:pt x="2015615" y="649899"/>
                  <a:pt x="2014319" y="651951"/>
                </a:cubicBezTo>
                <a:cubicBezTo>
                  <a:pt x="2013023" y="654002"/>
                  <a:pt x="2011079" y="655082"/>
                  <a:pt x="2008488" y="655190"/>
                </a:cubicBezTo>
                <a:cubicBezTo>
                  <a:pt x="2004655" y="655082"/>
                  <a:pt x="2001307" y="654002"/>
                  <a:pt x="1998445" y="651951"/>
                </a:cubicBezTo>
                <a:cubicBezTo>
                  <a:pt x="1995584" y="649899"/>
                  <a:pt x="1992884" y="647523"/>
                  <a:pt x="1990347" y="644824"/>
                </a:cubicBezTo>
                <a:cubicBezTo>
                  <a:pt x="1990185" y="640774"/>
                  <a:pt x="1988565" y="637211"/>
                  <a:pt x="1985487" y="634133"/>
                </a:cubicBezTo>
                <a:cubicBezTo>
                  <a:pt x="1982411" y="631056"/>
                  <a:pt x="1978846" y="629436"/>
                  <a:pt x="1974798" y="629274"/>
                </a:cubicBezTo>
                <a:cubicBezTo>
                  <a:pt x="1971989" y="629274"/>
                  <a:pt x="1969183" y="629922"/>
                  <a:pt x="1966374" y="631218"/>
                </a:cubicBezTo>
                <a:cubicBezTo>
                  <a:pt x="1963568" y="632514"/>
                  <a:pt x="1962055" y="634457"/>
                  <a:pt x="1961839" y="637049"/>
                </a:cubicBezTo>
                <a:cubicBezTo>
                  <a:pt x="1962217" y="639533"/>
                  <a:pt x="1964052" y="641044"/>
                  <a:pt x="1967346" y="641584"/>
                </a:cubicBezTo>
                <a:cubicBezTo>
                  <a:pt x="1970640" y="642124"/>
                  <a:pt x="1973123" y="642340"/>
                  <a:pt x="1974798" y="642232"/>
                </a:cubicBezTo>
                <a:lnTo>
                  <a:pt x="1977390" y="657782"/>
                </a:lnTo>
                <a:lnTo>
                  <a:pt x="1935924" y="660373"/>
                </a:lnTo>
                <a:cubicBezTo>
                  <a:pt x="1933062" y="664207"/>
                  <a:pt x="1929066" y="666906"/>
                  <a:pt x="1923937" y="668472"/>
                </a:cubicBezTo>
                <a:cubicBezTo>
                  <a:pt x="1918808" y="670038"/>
                  <a:pt x="1914165" y="670794"/>
                  <a:pt x="1910007" y="670740"/>
                </a:cubicBezTo>
                <a:lnTo>
                  <a:pt x="1889274" y="662965"/>
                </a:lnTo>
                <a:cubicBezTo>
                  <a:pt x="1889274" y="664423"/>
                  <a:pt x="1888626" y="666042"/>
                  <a:pt x="1887331" y="667824"/>
                </a:cubicBezTo>
                <a:cubicBezTo>
                  <a:pt x="1886035" y="669606"/>
                  <a:pt x="1884091" y="670578"/>
                  <a:pt x="1881500" y="670740"/>
                </a:cubicBezTo>
                <a:cubicBezTo>
                  <a:pt x="1877613" y="670632"/>
                  <a:pt x="1874372" y="669552"/>
                  <a:pt x="1871781" y="667500"/>
                </a:cubicBezTo>
                <a:cubicBezTo>
                  <a:pt x="1869189" y="665448"/>
                  <a:pt x="1867246" y="663073"/>
                  <a:pt x="1865950" y="660373"/>
                </a:cubicBezTo>
                <a:cubicBezTo>
                  <a:pt x="1864168" y="665665"/>
                  <a:pt x="1859957" y="669984"/>
                  <a:pt x="1853316" y="673331"/>
                </a:cubicBezTo>
                <a:cubicBezTo>
                  <a:pt x="1846675" y="676679"/>
                  <a:pt x="1840520" y="678406"/>
                  <a:pt x="1834851" y="678515"/>
                </a:cubicBezTo>
                <a:lnTo>
                  <a:pt x="1806343" y="675923"/>
                </a:lnTo>
                <a:lnTo>
                  <a:pt x="1783020" y="694064"/>
                </a:lnTo>
                <a:cubicBezTo>
                  <a:pt x="1785286" y="701839"/>
                  <a:pt x="1795654" y="707670"/>
                  <a:pt x="1814118" y="711557"/>
                </a:cubicBezTo>
                <a:cubicBezTo>
                  <a:pt x="1832583" y="715445"/>
                  <a:pt x="1845541" y="717388"/>
                  <a:pt x="1852992" y="717388"/>
                </a:cubicBezTo>
                <a:cubicBezTo>
                  <a:pt x="1856717" y="723004"/>
                  <a:pt x="1860929" y="728619"/>
                  <a:pt x="1865626" y="734234"/>
                </a:cubicBezTo>
                <a:cubicBezTo>
                  <a:pt x="1870323" y="739849"/>
                  <a:pt x="1876478" y="742872"/>
                  <a:pt x="1884091" y="743304"/>
                </a:cubicBezTo>
                <a:lnTo>
                  <a:pt x="1904824" y="753671"/>
                </a:lnTo>
                <a:lnTo>
                  <a:pt x="1917782" y="774404"/>
                </a:lnTo>
                <a:lnTo>
                  <a:pt x="1941106" y="756262"/>
                </a:lnTo>
                <a:cubicBezTo>
                  <a:pt x="1947639" y="759880"/>
                  <a:pt x="1952714" y="763659"/>
                  <a:pt x="1956332" y="767600"/>
                </a:cubicBezTo>
                <a:cubicBezTo>
                  <a:pt x="1959949" y="771542"/>
                  <a:pt x="1961786" y="777265"/>
                  <a:pt x="1961839" y="784770"/>
                </a:cubicBezTo>
                <a:lnTo>
                  <a:pt x="1961839" y="789953"/>
                </a:lnTo>
                <a:lnTo>
                  <a:pt x="2008488" y="805503"/>
                </a:lnTo>
                <a:cubicBezTo>
                  <a:pt x="2011187" y="796324"/>
                  <a:pt x="2018746" y="793949"/>
                  <a:pt x="2031164" y="798376"/>
                </a:cubicBezTo>
                <a:cubicBezTo>
                  <a:pt x="2043582" y="802803"/>
                  <a:pt x="2052437" y="806906"/>
                  <a:pt x="2057728" y="810686"/>
                </a:cubicBezTo>
                <a:cubicBezTo>
                  <a:pt x="2054813" y="811982"/>
                  <a:pt x="2051573" y="813925"/>
                  <a:pt x="2048009" y="816517"/>
                </a:cubicBezTo>
                <a:cubicBezTo>
                  <a:pt x="2044446" y="819108"/>
                  <a:pt x="2042502" y="822348"/>
                  <a:pt x="2042178" y="826236"/>
                </a:cubicBezTo>
                <a:cubicBezTo>
                  <a:pt x="2042449" y="827477"/>
                  <a:pt x="2043852" y="828233"/>
                  <a:pt x="2046390" y="828503"/>
                </a:cubicBezTo>
                <a:cubicBezTo>
                  <a:pt x="2048928" y="828773"/>
                  <a:pt x="2050979" y="828881"/>
                  <a:pt x="2052546" y="828827"/>
                </a:cubicBezTo>
                <a:lnTo>
                  <a:pt x="2078461" y="841785"/>
                </a:lnTo>
                <a:cubicBezTo>
                  <a:pt x="2078192" y="848372"/>
                  <a:pt x="2081322" y="851395"/>
                  <a:pt x="2087855" y="850855"/>
                </a:cubicBezTo>
                <a:cubicBezTo>
                  <a:pt x="2094388" y="850316"/>
                  <a:pt x="2098168" y="853339"/>
                  <a:pt x="2099193" y="859926"/>
                </a:cubicBezTo>
                <a:lnTo>
                  <a:pt x="2099193" y="862518"/>
                </a:lnTo>
                <a:cubicBezTo>
                  <a:pt x="2105836" y="861654"/>
                  <a:pt x="2109398" y="858199"/>
                  <a:pt x="2109884" y="852152"/>
                </a:cubicBezTo>
                <a:cubicBezTo>
                  <a:pt x="2110370" y="846104"/>
                  <a:pt x="2114581" y="842649"/>
                  <a:pt x="2122518" y="841785"/>
                </a:cubicBezTo>
                <a:lnTo>
                  <a:pt x="2138068" y="862518"/>
                </a:lnTo>
                <a:lnTo>
                  <a:pt x="2117335" y="867701"/>
                </a:lnTo>
                <a:cubicBezTo>
                  <a:pt x="2118037" y="870185"/>
                  <a:pt x="2121168" y="871696"/>
                  <a:pt x="2126729" y="872236"/>
                </a:cubicBezTo>
                <a:cubicBezTo>
                  <a:pt x="2132290" y="872776"/>
                  <a:pt x="2136070" y="872992"/>
                  <a:pt x="2138068" y="872884"/>
                </a:cubicBezTo>
                <a:lnTo>
                  <a:pt x="2174350" y="896208"/>
                </a:lnTo>
                <a:lnTo>
                  <a:pt x="2202858" y="901392"/>
                </a:lnTo>
                <a:cubicBezTo>
                  <a:pt x="2202533" y="903012"/>
                  <a:pt x="2201886" y="905603"/>
                  <a:pt x="2200914" y="909167"/>
                </a:cubicBezTo>
                <a:cubicBezTo>
                  <a:pt x="2199942" y="912730"/>
                  <a:pt x="2200590" y="915322"/>
                  <a:pt x="2202858" y="916941"/>
                </a:cubicBezTo>
                <a:cubicBezTo>
                  <a:pt x="2205773" y="916888"/>
                  <a:pt x="2209013" y="917643"/>
                  <a:pt x="2212576" y="919209"/>
                </a:cubicBezTo>
                <a:cubicBezTo>
                  <a:pt x="2216139" y="920775"/>
                  <a:pt x="2218084" y="923474"/>
                  <a:pt x="2218407" y="927308"/>
                </a:cubicBezTo>
                <a:lnTo>
                  <a:pt x="2246916" y="929899"/>
                </a:lnTo>
                <a:lnTo>
                  <a:pt x="2259873" y="955815"/>
                </a:lnTo>
                <a:lnTo>
                  <a:pt x="2288380" y="960999"/>
                </a:lnTo>
                <a:lnTo>
                  <a:pt x="2301338" y="986914"/>
                </a:lnTo>
                <a:lnTo>
                  <a:pt x="2329846" y="986914"/>
                </a:lnTo>
                <a:lnTo>
                  <a:pt x="2340212" y="1007647"/>
                </a:lnTo>
                <a:cubicBezTo>
                  <a:pt x="2348419" y="1008079"/>
                  <a:pt x="2352739" y="1012399"/>
                  <a:pt x="2353170" y="1020605"/>
                </a:cubicBezTo>
                <a:lnTo>
                  <a:pt x="2353170" y="1025788"/>
                </a:lnTo>
                <a:cubicBezTo>
                  <a:pt x="2365858" y="1027624"/>
                  <a:pt x="2376765" y="1033023"/>
                  <a:pt x="2385889" y="1041986"/>
                </a:cubicBezTo>
                <a:cubicBezTo>
                  <a:pt x="2395014" y="1050949"/>
                  <a:pt x="2403976" y="1060235"/>
                  <a:pt x="2412777" y="1069846"/>
                </a:cubicBezTo>
                <a:cubicBezTo>
                  <a:pt x="2413479" y="1078916"/>
                  <a:pt x="2420498" y="1084100"/>
                  <a:pt x="2433834" y="1085395"/>
                </a:cubicBezTo>
                <a:cubicBezTo>
                  <a:pt x="2447169" y="1086691"/>
                  <a:pt x="2454836" y="1091874"/>
                  <a:pt x="2456834" y="1100945"/>
                </a:cubicBezTo>
                <a:lnTo>
                  <a:pt x="2456834" y="1103536"/>
                </a:lnTo>
                <a:cubicBezTo>
                  <a:pt x="2467147" y="1111419"/>
                  <a:pt x="2476325" y="1120274"/>
                  <a:pt x="2484371" y="1130100"/>
                </a:cubicBezTo>
                <a:cubicBezTo>
                  <a:pt x="2492414" y="1139927"/>
                  <a:pt x="2499649" y="1150077"/>
                  <a:pt x="2506074" y="1160551"/>
                </a:cubicBezTo>
                <a:lnTo>
                  <a:pt x="2508666" y="1176101"/>
                </a:lnTo>
                <a:lnTo>
                  <a:pt x="2511258" y="1176101"/>
                </a:lnTo>
                <a:lnTo>
                  <a:pt x="2519032" y="1191651"/>
                </a:lnTo>
                <a:cubicBezTo>
                  <a:pt x="2522110" y="1184578"/>
                  <a:pt x="2526969" y="1182526"/>
                  <a:pt x="2533610" y="1185496"/>
                </a:cubicBezTo>
                <a:cubicBezTo>
                  <a:pt x="2540251" y="1188465"/>
                  <a:pt x="2545758" y="1192244"/>
                  <a:pt x="2550131" y="1196834"/>
                </a:cubicBezTo>
                <a:cubicBezTo>
                  <a:pt x="2549107" y="1200505"/>
                  <a:pt x="2549214" y="1203529"/>
                  <a:pt x="2550455" y="1205905"/>
                </a:cubicBezTo>
                <a:cubicBezTo>
                  <a:pt x="2551697" y="1208280"/>
                  <a:pt x="2552453" y="1211303"/>
                  <a:pt x="2552724" y="1214975"/>
                </a:cubicBezTo>
                <a:cubicBezTo>
                  <a:pt x="2552615" y="1221400"/>
                  <a:pt x="2551536" y="1227339"/>
                  <a:pt x="2549483" y="1232792"/>
                </a:cubicBezTo>
                <a:cubicBezTo>
                  <a:pt x="2547432" y="1238245"/>
                  <a:pt x="2545056" y="1243537"/>
                  <a:pt x="2542357" y="1248666"/>
                </a:cubicBezTo>
                <a:lnTo>
                  <a:pt x="2521624" y="1253849"/>
                </a:lnTo>
                <a:lnTo>
                  <a:pt x="2542357" y="1279765"/>
                </a:lnTo>
                <a:cubicBezTo>
                  <a:pt x="2541655" y="1288241"/>
                  <a:pt x="2541762" y="1301092"/>
                  <a:pt x="2542682" y="1318315"/>
                </a:cubicBezTo>
                <a:cubicBezTo>
                  <a:pt x="2543598" y="1335538"/>
                  <a:pt x="2549538" y="1345149"/>
                  <a:pt x="2560498" y="1347146"/>
                </a:cubicBezTo>
                <a:lnTo>
                  <a:pt x="2563090" y="1357513"/>
                </a:lnTo>
                <a:cubicBezTo>
                  <a:pt x="2563521" y="1364855"/>
                  <a:pt x="2560066" y="1368311"/>
                  <a:pt x="2552724" y="1367879"/>
                </a:cubicBezTo>
                <a:cubicBezTo>
                  <a:pt x="2553587" y="1378569"/>
                  <a:pt x="2557042" y="1385049"/>
                  <a:pt x="2563090" y="1387316"/>
                </a:cubicBezTo>
                <a:cubicBezTo>
                  <a:pt x="2569138" y="1389584"/>
                  <a:pt x="2572592" y="1393471"/>
                  <a:pt x="2573456" y="1398978"/>
                </a:cubicBezTo>
                <a:lnTo>
                  <a:pt x="2583822" y="1422303"/>
                </a:lnTo>
                <a:cubicBezTo>
                  <a:pt x="2584254" y="1429646"/>
                  <a:pt x="2580799" y="1433101"/>
                  <a:pt x="2573456" y="1432669"/>
                </a:cubicBezTo>
                <a:cubicBezTo>
                  <a:pt x="2568273" y="1432669"/>
                  <a:pt x="2565681" y="1435260"/>
                  <a:pt x="2565681" y="1440444"/>
                </a:cubicBezTo>
                <a:cubicBezTo>
                  <a:pt x="2566275" y="1446383"/>
                  <a:pt x="2566383" y="1453294"/>
                  <a:pt x="2566005" y="1461177"/>
                </a:cubicBezTo>
                <a:cubicBezTo>
                  <a:pt x="2565627" y="1469059"/>
                  <a:pt x="2561200" y="1473379"/>
                  <a:pt x="2552724" y="1474135"/>
                </a:cubicBezTo>
                <a:cubicBezTo>
                  <a:pt x="2553263" y="1479587"/>
                  <a:pt x="2555423" y="1482287"/>
                  <a:pt x="2559202" y="1482233"/>
                </a:cubicBezTo>
                <a:cubicBezTo>
                  <a:pt x="2562982" y="1482179"/>
                  <a:pt x="2565141" y="1485527"/>
                  <a:pt x="2565681" y="1492276"/>
                </a:cubicBezTo>
                <a:cubicBezTo>
                  <a:pt x="2557690" y="1507286"/>
                  <a:pt x="2548404" y="1527154"/>
                  <a:pt x="2537821" y="1551882"/>
                </a:cubicBezTo>
                <a:cubicBezTo>
                  <a:pt x="2527239" y="1576610"/>
                  <a:pt x="2516657" y="1593888"/>
                  <a:pt x="2506074" y="1603714"/>
                </a:cubicBezTo>
                <a:cubicBezTo>
                  <a:pt x="2511527" y="1628065"/>
                  <a:pt x="2512283" y="1641562"/>
                  <a:pt x="2508342" y="1644208"/>
                </a:cubicBezTo>
                <a:cubicBezTo>
                  <a:pt x="2504402" y="1646854"/>
                  <a:pt x="2501917" y="1655816"/>
                  <a:pt x="2500891" y="1671096"/>
                </a:cubicBezTo>
                <a:cubicBezTo>
                  <a:pt x="2497058" y="1681570"/>
                  <a:pt x="2492414" y="1691721"/>
                  <a:pt x="2486961" y="1701547"/>
                </a:cubicBezTo>
                <a:cubicBezTo>
                  <a:pt x="2481508" y="1711374"/>
                  <a:pt x="2474921" y="1720228"/>
                  <a:pt x="2467200" y="1728111"/>
                </a:cubicBezTo>
                <a:cubicBezTo>
                  <a:pt x="2466445" y="1734104"/>
                  <a:pt x="2463421" y="1738963"/>
                  <a:pt x="2458131" y="1742689"/>
                </a:cubicBezTo>
                <a:cubicBezTo>
                  <a:pt x="2452839" y="1746414"/>
                  <a:pt x="2449815" y="1751921"/>
                  <a:pt x="2449059" y="1759210"/>
                </a:cubicBezTo>
                <a:lnTo>
                  <a:pt x="2438694" y="1766985"/>
                </a:lnTo>
                <a:lnTo>
                  <a:pt x="2423143" y="1759210"/>
                </a:lnTo>
                <a:cubicBezTo>
                  <a:pt x="2422819" y="1755377"/>
                  <a:pt x="2420875" y="1752677"/>
                  <a:pt x="2417312" y="1751111"/>
                </a:cubicBezTo>
                <a:cubicBezTo>
                  <a:pt x="2413749" y="1749545"/>
                  <a:pt x="2410509" y="1748790"/>
                  <a:pt x="2407594" y="1748844"/>
                </a:cubicBezTo>
                <a:cubicBezTo>
                  <a:pt x="2408997" y="1754243"/>
                  <a:pt x="2408781" y="1758994"/>
                  <a:pt x="2406946" y="1763097"/>
                </a:cubicBezTo>
                <a:cubicBezTo>
                  <a:pt x="2405110" y="1767201"/>
                  <a:pt x="2401008" y="1769361"/>
                  <a:pt x="2394636" y="1769577"/>
                </a:cubicBezTo>
                <a:cubicBezTo>
                  <a:pt x="2394205" y="1777784"/>
                  <a:pt x="2389884" y="1782103"/>
                  <a:pt x="2381677" y="1782534"/>
                </a:cubicBezTo>
                <a:lnTo>
                  <a:pt x="2376494" y="1782534"/>
                </a:lnTo>
                <a:cubicBezTo>
                  <a:pt x="2373795" y="1785450"/>
                  <a:pt x="2370124" y="1788689"/>
                  <a:pt x="2365480" y="1792253"/>
                </a:cubicBezTo>
                <a:cubicBezTo>
                  <a:pt x="2360837" y="1795817"/>
                  <a:pt x="2355870" y="1797760"/>
                  <a:pt x="2350578" y="1798084"/>
                </a:cubicBezTo>
                <a:cubicBezTo>
                  <a:pt x="2348095" y="1797814"/>
                  <a:pt x="2346583" y="1796410"/>
                  <a:pt x="2346043" y="1793873"/>
                </a:cubicBezTo>
                <a:cubicBezTo>
                  <a:pt x="2345504" y="1791335"/>
                  <a:pt x="2345287" y="1789284"/>
                  <a:pt x="2345395" y="1787718"/>
                </a:cubicBezTo>
                <a:cubicBezTo>
                  <a:pt x="2350794" y="1787610"/>
                  <a:pt x="2355546" y="1785882"/>
                  <a:pt x="2359649" y="1782534"/>
                </a:cubicBezTo>
                <a:cubicBezTo>
                  <a:pt x="2363753" y="1779187"/>
                  <a:pt x="2365912" y="1774868"/>
                  <a:pt x="2366128" y="1769577"/>
                </a:cubicBezTo>
                <a:cubicBezTo>
                  <a:pt x="2360891" y="1769847"/>
                  <a:pt x="2356463" y="1771898"/>
                  <a:pt x="2352846" y="1775732"/>
                </a:cubicBezTo>
                <a:cubicBezTo>
                  <a:pt x="2349228" y="1779565"/>
                  <a:pt x="2346745" y="1783560"/>
                  <a:pt x="2345395" y="1787718"/>
                </a:cubicBezTo>
                <a:cubicBezTo>
                  <a:pt x="2342697" y="1787664"/>
                  <a:pt x="2340321" y="1788420"/>
                  <a:pt x="2338268" y="1789986"/>
                </a:cubicBezTo>
                <a:cubicBezTo>
                  <a:pt x="2336217" y="1791551"/>
                  <a:pt x="2335137" y="1794251"/>
                  <a:pt x="2335029" y="1798084"/>
                </a:cubicBezTo>
                <a:cubicBezTo>
                  <a:pt x="2334975" y="1800784"/>
                  <a:pt x="2335731" y="1803159"/>
                  <a:pt x="2337297" y="1805211"/>
                </a:cubicBezTo>
                <a:cubicBezTo>
                  <a:pt x="2338862" y="1807263"/>
                  <a:pt x="2341562" y="1808343"/>
                  <a:pt x="2345395" y="1808450"/>
                </a:cubicBezTo>
                <a:lnTo>
                  <a:pt x="2355761" y="1818817"/>
                </a:lnTo>
                <a:cubicBezTo>
                  <a:pt x="2362618" y="1812878"/>
                  <a:pt x="2370935" y="1805967"/>
                  <a:pt x="2380706" y="1798084"/>
                </a:cubicBezTo>
                <a:cubicBezTo>
                  <a:pt x="2390478" y="1790201"/>
                  <a:pt x="2399441" y="1785882"/>
                  <a:pt x="2407594" y="1785126"/>
                </a:cubicBezTo>
                <a:cubicBezTo>
                  <a:pt x="2411427" y="1785450"/>
                  <a:pt x="2414126" y="1787394"/>
                  <a:pt x="2415692" y="1790957"/>
                </a:cubicBezTo>
                <a:cubicBezTo>
                  <a:pt x="2417258" y="1794521"/>
                  <a:pt x="2418014" y="1797760"/>
                  <a:pt x="2417960" y="1800676"/>
                </a:cubicBezTo>
                <a:cubicBezTo>
                  <a:pt x="2416232" y="1807641"/>
                  <a:pt x="2409321" y="1812500"/>
                  <a:pt x="2397228" y="1815254"/>
                </a:cubicBezTo>
                <a:cubicBezTo>
                  <a:pt x="2385133" y="1818007"/>
                  <a:pt x="2378222" y="1823514"/>
                  <a:pt x="2376494" y="1831775"/>
                </a:cubicBezTo>
                <a:lnTo>
                  <a:pt x="2355761" y="1847325"/>
                </a:lnTo>
                <a:cubicBezTo>
                  <a:pt x="2339618" y="1845813"/>
                  <a:pt x="2325258" y="1843653"/>
                  <a:pt x="2312677" y="1840846"/>
                </a:cubicBezTo>
                <a:cubicBezTo>
                  <a:pt x="2300096" y="1838038"/>
                  <a:pt x="2285087" y="1843653"/>
                  <a:pt x="2267647" y="1857691"/>
                </a:cubicBezTo>
                <a:cubicBezTo>
                  <a:pt x="2257119" y="1852562"/>
                  <a:pt x="2251612" y="1853102"/>
                  <a:pt x="2251126" y="1859311"/>
                </a:cubicBezTo>
                <a:cubicBezTo>
                  <a:pt x="2250640" y="1865520"/>
                  <a:pt x="2248372" y="1869299"/>
                  <a:pt x="2244324" y="1870649"/>
                </a:cubicBezTo>
                <a:cubicBezTo>
                  <a:pt x="2241301" y="1870541"/>
                  <a:pt x="2237628" y="1869461"/>
                  <a:pt x="2233309" y="1867409"/>
                </a:cubicBezTo>
                <a:cubicBezTo>
                  <a:pt x="2228989" y="1865358"/>
                  <a:pt x="2226614" y="1862982"/>
                  <a:pt x="2226182" y="1860282"/>
                </a:cubicBezTo>
                <a:cubicBezTo>
                  <a:pt x="2226506" y="1859041"/>
                  <a:pt x="2227801" y="1858285"/>
                  <a:pt x="2230069" y="1858015"/>
                </a:cubicBezTo>
                <a:cubicBezTo>
                  <a:pt x="2232337" y="1857745"/>
                  <a:pt x="2233633" y="1857637"/>
                  <a:pt x="2233957" y="1857691"/>
                </a:cubicBezTo>
                <a:cubicBezTo>
                  <a:pt x="2236872" y="1856233"/>
                  <a:pt x="2240112" y="1853965"/>
                  <a:pt x="2243675" y="1850888"/>
                </a:cubicBezTo>
                <a:cubicBezTo>
                  <a:pt x="2247239" y="1847810"/>
                  <a:pt x="2249182" y="1844895"/>
                  <a:pt x="2249506" y="1842141"/>
                </a:cubicBezTo>
                <a:cubicBezTo>
                  <a:pt x="2249074" y="1839982"/>
                  <a:pt x="2247347" y="1839118"/>
                  <a:pt x="2244324" y="1839550"/>
                </a:cubicBezTo>
                <a:lnTo>
                  <a:pt x="2236548" y="1829183"/>
                </a:lnTo>
                <a:cubicBezTo>
                  <a:pt x="2232013" y="1829615"/>
                  <a:pt x="2229421" y="1831343"/>
                  <a:pt x="2228774" y="1834366"/>
                </a:cubicBezTo>
                <a:cubicBezTo>
                  <a:pt x="2228126" y="1837390"/>
                  <a:pt x="2225534" y="1839118"/>
                  <a:pt x="2220999" y="1839550"/>
                </a:cubicBezTo>
                <a:cubicBezTo>
                  <a:pt x="2211065" y="1844301"/>
                  <a:pt x="2202425" y="1850348"/>
                  <a:pt x="2195083" y="1857691"/>
                </a:cubicBezTo>
                <a:cubicBezTo>
                  <a:pt x="2194759" y="1863954"/>
                  <a:pt x="2193463" y="1869569"/>
                  <a:pt x="2191195" y="1874536"/>
                </a:cubicBezTo>
                <a:cubicBezTo>
                  <a:pt x="2188928" y="1879503"/>
                  <a:pt x="2187632" y="1885119"/>
                  <a:pt x="2187308" y="1891381"/>
                </a:cubicBezTo>
                <a:cubicBezTo>
                  <a:pt x="2193463" y="1890950"/>
                  <a:pt x="2198647" y="1889222"/>
                  <a:pt x="2202858" y="1886198"/>
                </a:cubicBezTo>
                <a:cubicBezTo>
                  <a:pt x="2207069" y="1883175"/>
                  <a:pt x="2212252" y="1881447"/>
                  <a:pt x="2218407" y="1881015"/>
                </a:cubicBezTo>
                <a:lnTo>
                  <a:pt x="2218407" y="1896565"/>
                </a:lnTo>
                <a:cubicBezTo>
                  <a:pt x="2218407" y="1902882"/>
                  <a:pt x="2217111" y="1907093"/>
                  <a:pt x="2214520" y="1909199"/>
                </a:cubicBezTo>
                <a:cubicBezTo>
                  <a:pt x="2211928" y="1911304"/>
                  <a:pt x="2208042" y="1912277"/>
                  <a:pt x="2202858" y="1912114"/>
                </a:cubicBezTo>
                <a:cubicBezTo>
                  <a:pt x="2198808" y="1912168"/>
                  <a:pt x="2194597" y="1911413"/>
                  <a:pt x="2190223" y="1909847"/>
                </a:cubicBezTo>
                <a:cubicBezTo>
                  <a:pt x="2185850" y="1908281"/>
                  <a:pt x="2182286" y="1905582"/>
                  <a:pt x="2179533" y="1901748"/>
                </a:cubicBezTo>
                <a:lnTo>
                  <a:pt x="2176941" y="1922481"/>
                </a:lnTo>
                <a:lnTo>
                  <a:pt x="2158800" y="1922481"/>
                </a:lnTo>
                <a:cubicBezTo>
                  <a:pt x="2157344" y="1930256"/>
                  <a:pt x="2149892" y="1936087"/>
                  <a:pt x="2136448" y="1939974"/>
                </a:cubicBezTo>
                <a:cubicBezTo>
                  <a:pt x="2123004" y="1943862"/>
                  <a:pt x="2112314" y="1945805"/>
                  <a:pt x="2104377" y="1945805"/>
                </a:cubicBezTo>
                <a:cubicBezTo>
                  <a:pt x="2104593" y="1950988"/>
                  <a:pt x="2104161" y="1954876"/>
                  <a:pt x="2103081" y="1957467"/>
                </a:cubicBezTo>
                <a:cubicBezTo>
                  <a:pt x="2102001" y="1960059"/>
                  <a:pt x="2098978" y="1961355"/>
                  <a:pt x="2094010" y="1961355"/>
                </a:cubicBezTo>
                <a:cubicBezTo>
                  <a:pt x="2089745" y="1961031"/>
                  <a:pt x="2085318" y="1961031"/>
                  <a:pt x="2080729" y="1961355"/>
                </a:cubicBezTo>
                <a:cubicBezTo>
                  <a:pt x="2076139" y="1961679"/>
                  <a:pt x="2073656" y="1964270"/>
                  <a:pt x="2073277" y="1969130"/>
                </a:cubicBezTo>
                <a:cubicBezTo>
                  <a:pt x="2072792" y="1979496"/>
                  <a:pt x="2069229" y="1984031"/>
                  <a:pt x="2062588" y="1982735"/>
                </a:cubicBezTo>
                <a:cubicBezTo>
                  <a:pt x="2055946" y="1981440"/>
                  <a:pt x="2049144" y="1982087"/>
                  <a:pt x="2042178" y="1984679"/>
                </a:cubicBezTo>
                <a:cubicBezTo>
                  <a:pt x="2043151" y="1988566"/>
                  <a:pt x="2047685" y="1991806"/>
                  <a:pt x="2055785" y="1994398"/>
                </a:cubicBezTo>
                <a:cubicBezTo>
                  <a:pt x="2063883" y="1996989"/>
                  <a:pt x="2069714" y="1998933"/>
                  <a:pt x="2073277" y="2000229"/>
                </a:cubicBezTo>
                <a:cubicBezTo>
                  <a:pt x="2075006" y="1990564"/>
                  <a:pt x="2081917" y="1987865"/>
                  <a:pt x="2094010" y="1992130"/>
                </a:cubicBezTo>
                <a:cubicBezTo>
                  <a:pt x="2106105" y="1996396"/>
                  <a:pt x="2113016" y="2003414"/>
                  <a:pt x="2114743" y="2013187"/>
                </a:cubicBezTo>
                <a:cubicBezTo>
                  <a:pt x="2110154" y="2011567"/>
                  <a:pt x="2104431" y="2010919"/>
                  <a:pt x="2097574" y="2011243"/>
                </a:cubicBezTo>
                <a:cubicBezTo>
                  <a:pt x="2090717" y="2011567"/>
                  <a:pt x="2086938" y="2014807"/>
                  <a:pt x="2086236" y="2020962"/>
                </a:cubicBezTo>
                <a:lnTo>
                  <a:pt x="2052546" y="2013187"/>
                </a:lnTo>
                <a:lnTo>
                  <a:pt x="2034404" y="2020962"/>
                </a:lnTo>
                <a:lnTo>
                  <a:pt x="2018854" y="2002820"/>
                </a:lnTo>
                <a:cubicBezTo>
                  <a:pt x="2017990" y="2010379"/>
                  <a:pt x="2014535" y="2013403"/>
                  <a:pt x="2008488" y="2011891"/>
                </a:cubicBezTo>
                <a:cubicBezTo>
                  <a:pt x="2002442" y="2010379"/>
                  <a:pt x="1998985" y="2013403"/>
                  <a:pt x="1998122" y="2020962"/>
                </a:cubicBezTo>
                <a:lnTo>
                  <a:pt x="1987755" y="2026145"/>
                </a:lnTo>
                <a:cubicBezTo>
                  <a:pt x="1987701" y="2027602"/>
                  <a:pt x="1987809" y="2029222"/>
                  <a:pt x="1988079" y="2031004"/>
                </a:cubicBezTo>
                <a:cubicBezTo>
                  <a:pt x="1988349" y="2032786"/>
                  <a:pt x="1989105" y="2033757"/>
                  <a:pt x="1990347" y="2033919"/>
                </a:cubicBezTo>
                <a:cubicBezTo>
                  <a:pt x="1991804" y="2033541"/>
                  <a:pt x="1993424" y="2031706"/>
                  <a:pt x="1995206" y="2028412"/>
                </a:cubicBezTo>
                <a:cubicBezTo>
                  <a:pt x="1996987" y="2025119"/>
                  <a:pt x="1997960" y="2022635"/>
                  <a:pt x="1998122" y="2020962"/>
                </a:cubicBezTo>
                <a:lnTo>
                  <a:pt x="2018854" y="2028736"/>
                </a:lnTo>
                <a:cubicBezTo>
                  <a:pt x="2017936" y="2033919"/>
                  <a:pt x="2013293" y="2037807"/>
                  <a:pt x="2004924" y="2040398"/>
                </a:cubicBezTo>
                <a:cubicBezTo>
                  <a:pt x="1996556" y="2042990"/>
                  <a:pt x="1989968" y="2044286"/>
                  <a:pt x="1985163" y="2044286"/>
                </a:cubicBezTo>
                <a:lnTo>
                  <a:pt x="1969614" y="2033919"/>
                </a:lnTo>
                <a:cubicBezTo>
                  <a:pt x="1963459" y="2041154"/>
                  <a:pt x="1953740" y="2044826"/>
                  <a:pt x="1940458" y="2044934"/>
                </a:cubicBezTo>
                <a:cubicBezTo>
                  <a:pt x="1927177" y="2045042"/>
                  <a:pt x="1916162" y="2044826"/>
                  <a:pt x="1907416" y="2044286"/>
                </a:cubicBezTo>
                <a:lnTo>
                  <a:pt x="1899642" y="2062427"/>
                </a:lnTo>
                <a:cubicBezTo>
                  <a:pt x="1904230" y="2063129"/>
                  <a:pt x="1900883" y="2066260"/>
                  <a:pt x="1889598" y="2071822"/>
                </a:cubicBezTo>
                <a:cubicBezTo>
                  <a:pt x="1878314" y="2077383"/>
                  <a:pt x="1870431" y="2081162"/>
                  <a:pt x="1865950" y="2083160"/>
                </a:cubicBezTo>
                <a:cubicBezTo>
                  <a:pt x="1865410" y="2083106"/>
                  <a:pt x="1863250" y="2083214"/>
                  <a:pt x="1859471" y="2083484"/>
                </a:cubicBezTo>
                <a:cubicBezTo>
                  <a:pt x="1855691" y="2083754"/>
                  <a:pt x="1853532" y="2084510"/>
                  <a:pt x="1852992" y="2085751"/>
                </a:cubicBezTo>
                <a:cubicBezTo>
                  <a:pt x="1854287" y="2088289"/>
                  <a:pt x="1859471" y="2090341"/>
                  <a:pt x="1868541" y="2091907"/>
                </a:cubicBezTo>
                <a:cubicBezTo>
                  <a:pt x="1877613" y="2093472"/>
                  <a:pt x="1882795" y="2094876"/>
                  <a:pt x="1884091" y="2096118"/>
                </a:cubicBezTo>
                <a:cubicBezTo>
                  <a:pt x="1883497" y="2097521"/>
                  <a:pt x="1880799" y="2099250"/>
                  <a:pt x="1875993" y="2101301"/>
                </a:cubicBezTo>
                <a:cubicBezTo>
                  <a:pt x="1871187" y="2103353"/>
                  <a:pt x="1867839" y="2105081"/>
                  <a:pt x="1865950" y="2106484"/>
                </a:cubicBezTo>
                <a:cubicBezTo>
                  <a:pt x="1863143" y="2106484"/>
                  <a:pt x="1860335" y="2107132"/>
                  <a:pt x="1857527" y="2108428"/>
                </a:cubicBezTo>
                <a:cubicBezTo>
                  <a:pt x="1854720" y="2109724"/>
                  <a:pt x="1853208" y="2111667"/>
                  <a:pt x="1852992" y="2114259"/>
                </a:cubicBezTo>
                <a:lnTo>
                  <a:pt x="1852992" y="2116850"/>
                </a:lnTo>
                <a:cubicBezTo>
                  <a:pt x="1848942" y="2113017"/>
                  <a:pt x="1844083" y="2110317"/>
                  <a:pt x="1838414" y="2108752"/>
                </a:cubicBezTo>
                <a:cubicBezTo>
                  <a:pt x="1832745" y="2107186"/>
                  <a:pt x="1827238" y="2106430"/>
                  <a:pt x="1821894" y="2106484"/>
                </a:cubicBezTo>
                <a:cubicBezTo>
                  <a:pt x="1814172" y="2110479"/>
                  <a:pt x="1806290" y="2114151"/>
                  <a:pt x="1798245" y="2117499"/>
                </a:cubicBezTo>
                <a:cubicBezTo>
                  <a:pt x="1790200" y="2120846"/>
                  <a:pt x="1781669" y="2123221"/>
                  <a:pt x="1772653" y="2124625"/>
                </a:cubicBezTo>
                <a:lnTo>
                  <a:pt x="1780427" y="2116850"/>
                </a:lnTo>
                <a:lnTo>
                  <a:pt x="1772653" y="2088343"/>
                </a:lnTo>
                <a:cubicBezTo>
                  <a:pt x="1792575" y="2080838"/>
                  <a:pt x="1810393" y="2071875"/>
                  <a:pt x="1826104" y="2061455"/>
                </a:cubicBezTo>
                <a:cubicBezTo>
                  <a:pt x="1841816" y="2051035"/>
                  <a:pt x="1860281" y="2045312"/>
                  <a:pt x="1881500" y="2044286"/>
                </a:cubicBezTo>
                <a:cubicBezTo>
                  <a:pt x="1886953" y="2035107"/>
                  <a:pt x="1894188" y="2026900"/>
                  <a:pt x="1903204" y="2019666"/>
                </a:cubicBezTo>
                <a:cubicBezTo>
                  <a:pt x="1912221" y="2012431"/>
                  <a:pt x="1921399" y="2006815"/>
                  <a:pt x="1930740" y="2002820"/>
                </a:cubicBezTo>
                <a:cubicBezTo>
                  <a:pt x="1933763" y="2003252"/>
                  <a:pt x="1935491" y="2002388"/>
                  <a:pt x="1935924" y="2000229"/>
                </a:cubicBezTo>
                <a:cubicBezTo>
                  <a:pt x="1935707" y="1996396"/>
                  <a:pt x="1934195" y="1993048"/>
                  <a:pt x="1931388" y="1990186"/>
                </a:cubicBezTo>
                <a:cubicBezTo>
                  <a:pt x="1928580" y="1987325"/>
                  <a:pt x="1925773" y="1984625"/>
                  <a:pt x="1922965" y="1982087"/>
                </a:cubicBezTo>
                <a:cubicBezTo>
                  <a:pt x="1920158" y="1985921"/>
                  <a:pt x="1916054" y="1988620"/>
                  <a:pt x="1910655" y="1990186"/>
                </a:cubicBezTo>
                <a:cubicBezTo>
                  <a:pt x="1905257" y="1991752"/>
                  <a:pt x="1899857" y="1992508"/>
                  <a:pt x="1894457" y="1992454"/>
                </a:cubicBezTo>
                <a:lnTo>
                  <a:pt x="1873725" y="2013187"/>
                </a:lnTo>
                <a:lnTo>
                  <a:pt x="1811526" y="2013187"/>
                </a:lnTo>
                <a:cubicBezTo>
                  <a:pt x="1812930" y="2014591"/>
                  <a:pt x="1818545" y="2016318"/>
                  <a:pt x="1828372" y="2018370"/>
                </a:cubicBezTo>
                <a:cubicBezTo>
                  <a:pt x="1838198" y="2020422"/>
                  <a:pt x="1843813" y="2022150"/>
                  <a:pt x="1845217" y="2023553"/>
                </a:cubicBezTo>
                <a:cubicBezTo>
                  <a:pt x="1842356" y="2030842"/>
                  <a:pt x="1828642" y="2038941"/>
                  <a:pt x="1804076" y="2047849"/>
                </a:cubicBezTo>
                <a:cubicBezTo>
                  <a:pt x="1779510" y="2056758"/>
                  <a:pt x="1761260" y="2061617"/>
                  <a:pt x="1749328" y="2062427"/>
                </a:cubicBezTo>
                <a:lnTo>
                  <a:pt x="1731187" y="2083160"/>
                </a:lnTo>
                <a:cubicBezTo>
                  <a:pt x="1731349" y="2080460"/>
                  <a:pt x="1731025" y="2078085"/>
                  <a:pt x="1730215" y="2076033"/>
                </a:cubicBezTo>
                <a:cubicBezTo>
                  <a:pt x="1729405" y="2073981"/>
                  <a:pt x="1727138" y="2072901"/>
                  <a:pt x="1723412" y="2072793"/>
                </a:cubicBezTo>
                <a:cubicBezTo>
                  <a:pt x="1718931" y="2073711"/>
                  <a:pt x="1712992" y="2078355"/>
                  <a:pt x="1705595" y="2086724"/>
                </a:cubicBezTo>
                <a:cubicBezTo>
                  <a:pt x="1698198" y="2095092"/>
                  <a:pt x="1692907" y="2101679"/>
                  <a:pt x="1689721" y="2106484"/>
                </a:cubicBezTo>
                <a:cubicBezTo>
                  <a:pt x="1686698" y="2106052"/>
                  <a:pt x="1684970" y="2106916"/>
                  <a:pt x="1684538" y="2109076"/>
                </a:cubicBezTo>
                <a:cubicBezTo>
                  <a:pt x="1685024" y="2111775"/>
                  <a:pt x="1687292" y="2114151"/>
                  <a:pt x="1691341" y="2116202"/>
                </a:cubicBezTo>
                <a:cubicBezTo>
                  <a:pt x="1695390" y="2118254"/>
                  <a:pt x="1698306" y="2119335"/>
                  <a:pt x="1700088" y="2119442"/>
                </a:cubicBezTo>
                <a:cubicBezTo>
                  <a:pt x="1702679" y="2119550"/>
                  <a:pt x="1704623" y="2119335"/>
                  <a:pt x="1705919" y="2118794"/>
                </a:cubicBezTo>
                <a:cubicBezTo>
                  <a:pt x="1707215" y="2118254"/>
                  <a:pt x="1707864" y="2116743"/>
                  <a:pt x="1707864" y="2114259"/>
                </a:cubicBezTo>
                <a:lnTo>
                  <a:pt x="1744146" y="2093526"/>
                </a:lnTo>
                <a:cubicBezTo>
                  <a:pt x="1747061" y="2093364"/>
                  <a:pt x="1750300" y="2093688"/>
                  <a:pt x="1753863" y="2094498"/>
                </a:cubicBezTo>
                <a:cubicBezTo>
                  <a:pt x="1757427" y="2095308"/>
                  <a:pt x="1759371" y="2097576"/>
                  <a:pt x="1759694" y="2101301"/>
                </a:cubicBezTo>
                <a:cubicBezTo>
                  <a:pt x="1759587" y="2104054"/>
                  <a:pt x="1758507" y="2106970"/>
                  <a:pt x="1756455" y="2110047"/>
                </a:cubicBezTo>
                <a:cubicBezTo>
                  <a:pt x="1754403" y="2113125"/>
                  <a:pt x="1752028" y="2115393"/>
                  <a:pt x="1749328" y="2116850"/>
                </a:cubicBezTo>
                <a:cubicBezTo>
                  <a:pt x="1749976" y="2120576"/>
                  <a:pt x="1753216" y="2122844"/>
                  <a:pt x="1759047" y="2123654"/>
                </a:cubicBezTo>
                <a:cubicBezTo>
                  <a:pt x="1764878" y="2124463"/>
                  <a:pt x="1769413" y="2124787"/>
                  <a:pt x="1772653" y="2124625"/>
                </a:cubicBezTo>
                <a:cubicBezTo>
                  <a:pt x="1772275" y="2129592"/>
                  <a:pt x="1769792" y="2132616"/>
                  <a:pt x="1765202" y="2133696"/>
                </a:cubicBezTo>
                <a:cubicBezTo>
                  <a:pt x="1760613" y="2134776"/>
                  <a:pt x="1756186" y="2135208"/>
                  <a:pt x="1751919" y="2134992"/>
                </a:cubicBezTo>
                <a:lnTo>
                  <a:pt x="1741553" y="2134992"/>
                </a:lnTo>
                <a:cubicBezTo>
                  <a:pt x="1738746" y="2136342"/>
                  <a:pt x="1735939" y="2138177"/>
                  <a:pt x="1733131" y="2140499"/>
                </a:cubicBezTo>
                <a:cubicBezTo>
                  <a:pt x="1730324" y="2142820"/>
                  <a:pt x="1728811" y="2145304"/>
                  <a:pt x="1728595" y="2147949"/>
                </a:cubicBezTo>
                <a:cubicBezTo>
                  <a:pt x="1728919" y="2151675"/>
                  <a:pt x="1730863" y="2153943"/>
                  <a:pt x="1734426" y="2154753"/>
                </a:cubicBezTo>
                <a:cubicBezTo>
                  <a:pt x="1737990" y="2155562"/>
                  <a:pt x="1741229" y="2155887"/>
                  <a:pt x="1744146" y="2155724"/>
                </a:cubicBezTo>
                <a:lnTo>
                  <a:pt x="1749328" y="2184232"/>
                </a:lnTo>
                <a:cubicBezTo>
                  <a:pt x="1744037" y="2182990"/>
                  <a:pt x="1739717" y="2183530"/>
                  <a:pt x="1736370" y="2185852"/>
                </a:cubicBezTo>
                <a:cubicBezTo>
                  <a:pt x="1733022" y="2188173"/>
                  <a:pt x="1731295" y="2191953"/>
                  <a:pt x="1731187" y="2197190"/>
                </a:cubicBezTo>
                <a:lnTo>
                  <a:pt x="1676763" y="2207557"/>
                </a:lnTo>
                <a:cubicBezTo>
                  <a:pt x="1679571" y="2206099"/>
                  <a:pt x="1682378" y="2203831"/>
                  <a:pt x="1685186" y="2200754"/>
                </a:cubicBezTo>
                <a:cubicBezTo>
                  <a:pt x="1687994" y="2197676"/>
                  <a:pt x="1689506" y="2194761"/>
                  <a:pt x="1689721" y="2192007"/>
                </a:cubicBezTo>
                <a:cubicBezTo>
                  <a:pt x="1688749" y="2187742"/>
                  <a:pt x="1684862" y="2185906"/>
                  <a:pt x="1678059" y="2186500"/>
                </a:cubicBezTo>
                <a:cubicBezTo>
                  <a:pt x="1671256" y="2187093"/>
                  <a:pt x="1667369" y="2184610"/>
                  <a:pt x="1666398" y="2179049"/>
                </a:cubicBezTo>
                <a:cubicBezTo>
                  <a:pt x="1666559" y="2176403"/>
                  <a:pt x="1667531" y="2173919"/>
                  <a:pt x="1669312" y="2171598"/>
                </a:cubicBezTo>
                <a:cubicBezTo>
                  <a:pt x="1671094" y="2169276"/>
                  <a:pt x="1672714" y="2167441"/>
                  <a:pt x="1674172" y="2166091"/>
                </a:cubicBezTo>
                <a:lnTo>
                  <a:pt x="1650848" y="2176457"/>
                </a:lnTo>
                <a:cubicBezTo>
                  <a:pt x="1643991" y="2175864"/>
                  <a:pt x="1637620" y="2175755"/>
                  <a:pt x="1631734" y="2176133"/>
                </a:cubicBezTo>
                <a:cubicBezTo>
                  <a:pt x="1625849" y="2176511"/>
                  <a:pt x="1622718" y="2180939"/>
                  <a:pt x="1622340" y="2189416"/>
                </a:cubicBezTo>
                <a:cubicBezTo>
                  <a:pt x="1624499" y="2191305"/>
                  <a:pt x="1627307" y="2194652"/>
                  <a:pt x="1630763" y="2199458"/>
                </a:cubicBezTo>
                <a:cubicBezTo>
                  <a:pt x="1634218" y="2204263"/>
                  <a:pt x="1633139" y="2206963"/>
                  <a:pt x="1627524" y="2207557"/>
                </a:cubicBezTo>
                <a:cubicBezTo>
                  <a:pt x="1620180" y="2214899"/>
                  <a:pt x="1611542" y="2218355"/>
                  <a:pt x="1601607" y="2217923"/>
                </a:cubicBezTo>
                <a:lnTo>
                  <a:pt x="1593834" y="2197190"/>
                </a:lnTo>
                <a:cubicBezTo>
                  <a:pt x="1595722" y="2197298"/>
                  <a:pt x="1599069" y="2197082"/>
                  <a:pt x="1603876" y="2196542"/>
                </a:cubicBezTo>
                <a:cubicBezTo>
                  <a:pt x="1608680" y="2196002"/>
                  <a:pt x="1611380" y="2194490"/>
                  <a:pt x="1611973" y="2192007"/>
                </a:cubicBezTo>
                <a:cubicBezTo>
                  <a:pt x="1611487" y="2189523"/>
                  <a:pt x="1609220" y="2188011"/>
                  <a:pt x="1605171" y="2187471"/>
                </a:cubicBezTo>
                <a:cubicBezTo>
                  <a:pt x="1601121" y="2186932"/>
                  <a:pt x="1598205" y="2186716"/>
                  <a:pt x="1596424" y="2186824"/>
                </a:cubicBezTo>
                <a:cubicBezTo>
                  <a:pt x="1591133" y="2186932"/>
                  <a:pt x="1586815" y="2188659"/>
                  <a:pt x="1583466" y="2192007"/>
                </a:cubicBezTo>
                <a:cubicBezTo>
                  <a:pt x="1580119" y="2195354"/>
                  <a:pt x="1578391" y="2199674"/>
                  <a:pt x="1578283" y="2204965"/>
                </a:cubicBezTo>
                <a:lnTo>
                  <a:pt x="1578283" y="2207557"/>
                </a:lnTo>
                <a:lnTo>
                  <a:pt x="1542000" y="2212739"/>
                </a:lnTo>
                <a:cubicBezTo>
                  <a:pt x="1541838" y="2215223"/>
                  <a:pt x="1540866" y="2216735"/>
                  <a:pt x="1539085" y="2217275"/>
                </a:cubicBezTo>
                <a:cubicBezTo>
                  <a:pt x="1537303" y="2217815"/>
                  <a:pt x="1535683" y="2218031"/>
                  <a:pt x="1534226" y="2217923"/>
                </a:cubicBezTo>
                <a:cubicBezTo>
                  <a:pt x="1516354" y="2218787"/>
                  <a:pt x="1508688" y="2222242"/>
                  <a:pt x="1511225" y="2228289"/>
                </a:cubicBezTo>
                <a:cubicBezTo>
                  <a:pt x="1513763" y="2234336"/>
                  <a:pt x="1509336" y="2237791"/>
                  <a:pt x="1497943" y="2238656"/>
                </a:cubicBezTo>
                <a:lnTo>
                  <a:pt x="1474620" y="2236064"/>
                </a:lnTo>
                <a:cubicBezTo>
                  <a:pt x="1472891" y="2240329"/>
                  <a:pt x="1464685" y="2244757"/>
                  <a:pt x="1449998" y="2249346"/>
                </a:cubicBezTo>
                <a:cubicBezTo>
                  <a:pt x="1435313" y="2253935"/>
                  <a:pt x="1424516" y="2256419"/>
                  <a:pt x="1417604" y="2256797"/>
                </a:cubicBezTo>
                <a:lnTo>
                  <a:pt x="1404646" y="2267163"/>
                </a:lnTo>
                <a:cubicBezTo>
                  <a:pt x="1394443" y="2266677"/>
                  <a:pt x="1383103" y="2267001"/>
                  <a:pt x="1370632" y="2268135"/>
                </a:cubicBezTo>
                <a:cubicBezTo>
                  <a:pt x="1358159" y="2269269"/>
                  <a:pt x="1351356" y="2274128"/>
                  <a:pt x="1350222" y="2282713"/>
                </a:cubicBezTo>
                <a:lnTo>
                  <a:pt x="1350222" y="2287896"/>
                </a:lnTo>
                <a:cubicBezTo>
                  <a:pt x="1344499" y="2287248"/>
                  <a:pt x="1338452" y="2286600"/>
                  <a:pt x="1332081" y="2285952"/>
                </a:cubicBezTo>
                <a:cubicBezTo>
                  <a:pt x="1325710" y="2285304"/>
                  <a:pt x="1322254" y="2288544"/>
                  <a:pt x="1321714" y="2295671"/>
                </a:cubicBezTo>
                <a:lnTo>
                  <a:pt x="1267291" y="2306037"/>
                </a:lnTo>
                <a:cubicBezTo>
                  <a:pt x="1246288" y="2322775"/>
                  <a:pt x="1219617" y="2334652"/>
                  <a:pt x="1187275" y="2341671"/>
                </a:cubicBezTo>
                <a:cubicBezTo>
                  <a:pt x="1154934" y="2348690"/>
                  <a:pt x="1126319" y="2351498"/>
                  <a:pt x="1101429" y="2350094"/>
                </a:cubicBezTo>
                <a:cubicBezTo>
                  <a:pt x="1091224" y="2358571"/>
                  <a:pt x="1081182" y="2362998"/>
                  <a:pt x="1071301" y="2363376"/>
                </a:cubicBezTo>
                <a:cubicBezTo>
                  <a:pt x="1061421" y="2363754"/>
                  <a:pt x="1050730" y="2363646"/>
                  <a:pt x="1039230" y="2363052"/>
                </a:cubicBezTo>
                <a:lnTo>
                  <a:pt x="1013316" y="2373418"/>
                </a:lnTo>
                <a:cubicBezTo>
                  <a:pt x="997873" y="2373742"/>
                  <a:pt x="982755" y="2375039"/>
                  <a:pt x="967961" y="2377306"/>
                </a:cubicBezTo>
                <a:cubicBezTo>
                  <a:pt x="953168" y="2379574"/>
                  <a:pt x="938050" y="2380870"/>
                  <a:pt x="922608" y="2381193"/>
                </a:cubicBezTo>
                <a:cubicBezTo>
                  <a:pt x="919855" y="2385027"/>
                  <a:pt x="916292" y="2387726"/>
                  <a:pt x="911918" y="2389292"/>
                </a:cubicBezTo>
                <a:cubicBezTo>
                  <a:pt x="907545" y="2390858"/>
                  <a:pt x="903334" y="2391614"/>
                  <a:pt x="899284" y="2391560"/>
                </a:cubicBezTo>
                <a:cubicBezTo>
                  <a:pt x="877796" y="2392424"/>
                  <a:pt x="858574" y="2395879"/>
                  <a:pt x="841621" y="2401926"/>
                </a:cubicBezTo>
                <a:cubicBezTo>
                  <a:pt x="824668" y="2407973"/>
                  <a:pt x="806743" y="2411429"/>
                  <a:pt x="787846" y="2412293"/>
                </a:cubicBezTo>
                <a:cubicBezTo>
                  <a:pt x="751563" y="2411698"/>
                  <a:pt x="715281" y="2409647"/>
                  <a:pt x="678999" y="2406138"/>
                </a:cubicBezTo>
                <a:cubicBezTo>
                  <a:pt x="642716" y="2402628"/>
                  <a:pt x="606433" y="2401224"/>
                  <a:pt x="570151" y="2401926"/>
                </a:cubicBezTo>
                <a:cubicBezTo>
                  <a:pt x="568424" y="2409485"/>
                  <a:pt x="560217" y="2414452"/>
                  <a:pt x="545531" y="2416828"/>
                </a:cubicBezTo>
                <a:cubicBezTo>
                  <a:pt x="530845" y="2419204"/>
                  <a:pt x="520047" y="2420283"/>
                  <a:pt x="513136" y="2420067"/>
                </a:cubicBezTo>
                <a:cubicBezTo>
                  <a:pt x="501852" y="2418880"/>
                  <a:pt x="496561" y="2414128"/>
                  <a:pt x="497263" y="2405814"/>
                </a:cubicBezTo>
                <a:cubicBezTo>
                  <a:pt x="497965" y="2397499"/>
                  <a:pt x="494617" y="2392748"/>
                  <a:pt x="487220" y="2391560"/>
                </a:cubicBezTo>
                <a:cubicBezTo>
                  <a:pt x="483549" y="2392531"/>
                  <a:pt x="477286" y="2395123"/>
                  <a:pt x="468431" y="2399334"/>
                </a:cubicBezTo>
                <a:cubicBezTo>
                  <a:pt x="459576" y="2403546"/>
                  <a:pt x="454609" y="2403546"/>
                  <a:pt x="453529" y="2399334"/>
                </a:cubicBezTo>
                <a:cubicBezTo>
                  <a:pt x="453583" y="2395339"/>
                  <a:pt x="454123" y="2391020"/>
                  <a:pt x="455149" y="2386376"/>
                </a:cubicBezTo>
                <a:cubicBezTo>
                  <a:pt x="456175" y="2381733"/>
                  <a:pt x="457363" y="2377414"/>
                  <a:pt x="458712" y="2373418"/>
                </a:cubicBezTo>
                <a:cubicBezTo>
                  <a:pt x="469295" y="2372554"/>
                  <a:pt x="486356" y="2371043"/>
                  <a:pt x="509896" y="2368883"/>
                </a:cubicBezTo>
                <a:cubicBezTo>
                  <a:pt x="533437" y="2366723"/>
                  <a:pt x="546611" y="2361325"/>
                  <a:pt x="549418" y="2352686"/>
                </a:cubicBezTo>
                <a:cubicBezTo>
                  <a:pt x="549365" y="2347611"/>
                  <a:pt x="550120" y="2344155"/>
                  <a:pt x="551686" y="2342319"/>
                </a:cubicBezTo>
                <a:cubicBezTo>
                  <a:pt x="553252" y="2340483"/>
                  <a:pt x="555951" y="2339620"/>
                  <a:pt x="559785" y="2339728"/>
                </a:cubicBezTo>
                <a:cubicBezTo>
                  <a:pt x="569179" y="2339890"/>
                  <a:pt x="579546" y="2340861"/>
                  <a:pt x="590884" y="2342643"/>
                </a:cubicBezTo>
                <a:cubicBezTo>
                  <a:pt x="602223" y="2344425"/>
                  <a:pt x="612589" y="2346045"/>
                  <a:pt x="621983" y="2347503"/>
                </a:cubicBezTo>
                <a:lnTo>
                  <a:pt x="681590" y="2329362"/>
                </a:lnTo>
                <a:lnTo>
                  <a:pt x="689365" y="2316403"/>
                </a:lnTo>
                <a:lnTo>
                  <a:pt x="710098" y="2316403"/>
                </a:lnTo>
                <a:cubicBezTo>
                  <a:pt x="717224" y="2309979"/>
                  <a:pt x="735366" y="2305335"/>
                  <a:pt x="764521" y="2302473"/>
                </a:cubicBezTo>
                <a:cubicBezTo>
                  <a:pt x="793677" y="2299612"/>
                  <a:pt x="814409" y="2298208"/>
                  <a:pt x="826720" y="2298262"/>
                </a:cubicBezTo>
                <a:cubicBezTo>
                  <a:pt x="829473" y="2294429"/>
                  <a:pt x="833037" y="2291729"/>
                  <a:pt x="837410" y="2290164"/>
                </a:cubicBezTo>
                <a:cubicBezTo>
                  <a:pt x="841783" y="2288597"/>
                  <a:pt x="845994" y="2287842"/>
                  <a:pt x="850044" y="2287896"/>
                </a:cubicBezTo>
                <a:cubicBezTo>
                  <a:pt x="850908" y="2279095"/>
                  <a:pt x="854363" y="2275316"/>
                  <a:pt x="860410" y="2276558"/>
                </a:cubicBezTo>
                <a:cubicBezTo>
                  <a:pt x="866457" y="2277800"/>
                  <a:pt x="869913" y="2274668"/>
                  <a:pt x="870777" y="2267163"/>
                </a:cubicBezTo>
                <a:cubicBezTo>
                  <a:pt x="844861" y="2277368"/>
                  <a:pt x="814409" y="2282875"/>
                  <a:pt x="779423" y="2283685"/>
                </a:cubicBezTo>
                <a:cubicBezTo>
                  <a:pt x="744436" y="2284494"/>
                  <a:pt x="720464" y="2289354"/>
                  <a:pt x="707506" y="2298262"/>
                </a:cubicBezTo>
                <a:cubicBezTo>
                  <a:pt x="703403" y="2298100"/>
                  <a:pt x="698651" y="2298424"/>
                  <a:pt x="693252" y="2299234"/>
                </a:cubicBezTo>
                <a:cubicBezTo>
                  <a:pt x="687853" y="2300044"/>
                  <a:pt x="683102" y="2302311"/>
                  <a:pt x="678999" y="2306037"/>
                </a:cubicBezTo>
                <a:lnTo>
                  <a:pt x="650491" y="2298262"/>
                </a:lnTo>
                <a:cubicBezTo>
                  <a:pt x="626735" y="2310788"/>
                  <a:pt x="601683" y="2316836"/>
                  <a:pt x="575334" y="2316403"/>
                </a:cubicBezTo>
                <a:cubicBezTo>
                  <a:pt x="569612" y="2315972"/>
                  <a:pt x="563565" y="2316187"/>
                  <a:pt x="557193" y="2317051"/>
                </a:cubicBezTo>
                <a:cubicBezTo>
                  <a:pt x="550822" y="2317915"/>
                  <a:pt x="547367" y="2322019"/>
                  <a:pt x="546827" y="2329362"/>
                </a:cubicBezTo>
                <a:cubicBezTo>
                  <a:pt x="519723" y="2330225"/>
                  <a:pt x="492943" y="2333681"/>
                  <a:pt x="466487" y="2339728"/>
                </a:cubicBezTo>
                <a:cubicBezTo>
                  <a:pt x="440031" y="2345775"/>
                  <a:pt x="413252" y="2349230"/>
                  <a:pt x="386148" y="2350094"/>
                </a:cubicBezTo>
                <a:cubicBezTo>
                  <a:pt x="381990" y="2359705"/>
                  <a:pt x="372164" y="2364456"/>
                  <a:pt x="356669" y="2364348"/>
                </a:cubicBezTo>
                <a:cubicBezTo>
                  <a:pt x="341173" y="2364240"/>
                  <a:pt x="329403" y="2363808"/>
                  <a:pt x="321358" y="2363052"/>
                </a:cubicBezTo>
                <a:cubicBezTo>
                  <a:pt x="321034" y="2366885"/>
                  <a:pt x="319090" y="2369585"/>
                  <a:pt x="315527" y="2371151"/>
                </a:cubicBezTo>
                <a:cubicBezTo>
                  <a:pt x="311964" y="2372717"/>
                  <a:pt x="308724" y="2373472"/>
                  <a:pt x="305809" y="2373418"/>
                </a:cubicBezTo>
                <a:cubicBezTo>
                  <a:pt x="299977" y="2372771"/>
                  <a:pt x="293498" y="2372123"/>
                  <a:pt x="286372" y="2371475"/>
                </a:cubicBezTo>
                <a:cubicBezTo>
                  <a:pt x="279244" y="2370827"/>
                  <a:pt x="275357" y="2374066"/>
                  <a:pt x="274709" y="2381193"/>
                </a:cubicBezTo>
                <a:lnTo>
                  <a:pt x="57015" y="2394151"/>
                </a:lnTo>
                <a:cubicBezTo>
                  <a:pt x="57123" y="2396743"/>
                  <a:pt x="56907" y="2398686"/>
                  <a:pt x="56367" y="2399982"/>
                </a:cubicBezTo>
                <a:cubicBezTo>
                  <a:pt x="55827" y="2401278"/>
                  <a:pt x="54316" y="2401926"/>
                  <a:pt x="51832" y="2401926"/>
                </a:cubicBezTo>
                <a:cubicBezTo>
                  <a:pt x="47675" y="2401656"/>
                  <a:pt x="43679" y="2399605"/>
                  <a:pt x="39846" y="2395771"/>
                </a:cubicBezTo>
                <a:cubicBezTo>
                  <a:pt x="36012" y="2391938"/>
                  <a:pt x="33961" y="2387942"/>
                  <a:pt x="33691" y="2383785"/>
                </a:cubicBezTo>
                <a:cubicBezTo>
                  <a:pt x="35364" y="2376550"/>
                  <a:pt x="43031" y="2372879"/>
                  <a:pt x="56691" y="2372771"/>
                </a:cubicBezTo>
                <a:cubicBezTo>
                  <a:pt x="70351" y="2372663"/>
                  <a:pt x="79962" y="2372879"/>
                  <a:pt x="85522" y="2373418"/>
                </a:cubicBezTo>
                <a:cubicBezTo>
                  <a:pt x="86062" y="2368451"/>
                  <a:pt x="88870" y="2365428"/>
                  <a:pt x="93945" y="2364348"/>
                </a:cubicBezTo>
                <a:cubicBezTo>
                  <a:pt x="99021" y="2363268"/>
                  <a:pt x="103124" y="2362836"/>
                  <a:pt x="106256" y="2363052"/>
                </a:cubicBezTo>
                <a:cubicBezTo>
                  <a:pt x="127960" y="2360461"/>
                  <a:pt x="148693" y="2357221"/>
                  <a:pt x="168454" y="2353334"/>
                </a:cubicBezTo>
                <a:cubicBezTo>
                  <a:pt x="188215" y="2349446"/>
                  <a:pt x="208948" y="2344911"/>
                  <a:pt x="230652" y="2339728"/>
                </a:cubicBezTo>
                <a:cubicBezTo>
                  <a:pt x="233892" y="2339998"/>
                  <a:pt x="238427" y="2340105"/>
                  <a:pt x="244258" y="2340052"/>
                </a:cubicBezTo>
                <a:cubicBezTo>
                  <a:pt x="250089" y="2339998"/>
                  <a:pt x="253328" y="2338162"/>
                  <a:pt x="253976" y="2334545"/>
                </a:cubicBezTo>
                <a:cubicBezTo>
                  <a:pt x="253328" y="2330657"/>
                  <a:pt x="250737" y="2326770"/>
                  <a:pt x="246202" y="2322882"/>
                </a:cubicBezTo>
                <a:cubicBezTo>
                  <a:pt x="241666" y="2318995"/>
                  <a:pt x="239075" y="2315108"/>
                  <a:pt x="238427" y="2311220"/>
                </a:cubicBezTo>
                <a:cubicBezTo>
                  <a:pt x="238427" y="2305605"/>
                  <a:pt x="241018" y="2301286"/>
                  <a:pt x="246202" y="2298262"/>
                </a:cubicBezTo>
                <a:cubicBezTo>
                  <a:pt x="275789" y="2297398"/>
                  <a:pt x="304081" y="2293943"/>
                  <a:pt x="331077" y="2287896"/>
                </a:cubicBezTo>
                <a:cubicBezTo>
                  <a:pt x="358072" y="2281849"/>
                  <a:pt x="385068" y="2278393"/>
                  <a:pt x="412064" y="2277530"/>
                </a:cubicBezTo>
                <a:lnTo>
                  <a:pt x="435388" y="2264571"/>
                </a:lnTo>
                <a:lnTo>
                  <a:pt x="463896" y="2267163"/>
                </a:lnTo>
                <a:lnTo>
                  <a:pt x="515728" y="2246430"/>
                </a:lnTo>
                <a:lnTo>
                  <a:pt x="520911" y="2236064"/>
                </a:lnTo>
                <a:cubicBezTo>
                  <a:pt x="530143" y="2237198"/>
                  <a:pt x="539538" y="2236874"/>
                  <a:pt x="549095" y="2235092"/>
                </a:cubicBezTo>
                <a:cubicBezTo>
                  <a:pt x="558651" y="2233310"/>
                  <a:pt x="567398" y="2231043"/>
                  <a:pt x="575334" y="2228289"/>
                </a:cubicBezTo>
                <a:cubicBezTo>
                  <a:pt x="574795" y="2232177"/>
                  <a:pt x="576522" y="2234120"/>
                  <a:pt x="580518" y="2234120"/>
                </a:cubicBezTo>
                <a:cubicBezTo>
                  <a:pt x="584513" y="2234120"/>
                  <a:pt x="586241" y="2232177"/>
                  <a:pt x="585701" y="2228289"/>
                </a:cubicBezTo>
                <a:lnTo>
                  <a:pt x="585701" y="2207557"/>
                </a:lnTo>
                <a:cubicBezTo>
                  <a:pt x="594933" y="2208096"/>
                  <a:pt x="604328" y="2210256"/>
                  <a:pt x="613885" y="2214035"/>
                </a:cubicBezTo>
                <a:cubicBezTo>
                  <a:pt x="623441" y="2217815"/>
                  <a:pt x="632187" y="2219975"/>
                  <a:pt x="640124" y="2220515"/>
                </a:cubicBezTo>
                <a:cubicBezTo>
                  <a:pt x="655350" y="2219651"/>
                  <a:pt x="663773" y="2216195"/>
                  <a:pt x="665393" y="2210148"/>
                </a:cubicBezTo>
                <a:cubicBezTo>
                  <a:pt x="667012" y="2204101"/>
                  <a:pt x="671548" y="2200645"/>
                  <a:pt x="678999" y="2199782"/>
                </a:cubicBezTo>
                <a:lnTo>
                  <a:pt x="697140" y="2189416"/>
                </a:lnTo>
                <a:cubicBezTo>
                  <a:pt x="710853" y="2188119"/>
                  <a:pt x="726835" y="2182936"/>
                  <a:pt x="745084" y="2173866"/>
                </a:cubicBezTo>
                <a:cubicBezTo>
                  <a:pt x="763334" y="2164795"/>
                  <a:pt x="779315" y="2159612"/>
                  <a:pt x="793029" y="2158316"/>
                </a:cubicBezTo>
                <a:cubicBezTo>
                  <a:pt x="794595" y="2158370"/>
                  <a:pt x="796646" y="2158262"/>
                  <a:pt x="799184" y="2157992"/>
                </a:cubicBezTo>
                <a:cubicBezTo>
                  <a:pt x="801721" y="2157722"/>
                  <a:pt x="803125" y="2156967"/>
                  <a:pt x="803395" y="2155724"/>
                </a:cubicBezTo>
                <a:cubicBezTo>
                  <a:pt x="802801" y="2151999"/>
                  <a:pt x="800102" y="2149732"/>
                  <a:pt x="795296" y="2148922"/>
                </a:cubicBezTo>
                <a:cubicBezTo>
                  <a:pt x="790491" y="2148112"/>
                  <a:pt x="787144" y="2147788"/>
                  <a:pt x="785254" y="2147949"/>
                </a:cubicBezTo>
                <a:lnTo>
                  <a:pt x="748971" y="2147949"/>
                </a:lnTo>
                <a:cubicBezTo>
                  <a:pt x="746812" y="2160584"/>
                  <a:pt x="736878" y="2167063"/>
                  <a:pt x="719168" y="2167386"/>
                </a:cubicBezTo>
                <a:cubicBezTo>
                  <a:pt x="701459" y="2167710"/>
                  <a:pt x="688933" y="2171598"/>
                  <a:pt x="681590" y="2179049"/>
                </a:cubicBezTo>
                <a:cubicBezTo>
                  <a:pt x="672843" y="2178671"/>
                  <a:pt x="665716" y="2178779"/>
                  <a:pt x="660209" y="2179373"/>
                </a:cubicBezTo>
                <a:cubicBezTo>
                  <a:pt x="654702" y="2179967"/>
                  <a:pt x="648871" y="2183314"/>
                  <a:pt x="642716" y="2189416"/>
                </a:cubicBezTo>
                <a:cubicBezTo>
                  <a:pt x="614478" y="2190279"/>
                  <a:pt x="589966" y="2193735"/>
                  <a:pt x="569179" y="2199782"/>
                </a:cubicBezTo>
                <a:cubicBezTo>
                  <a:pt x="548393" y="2205828"/>
                  <a:pt x="529712" y="2209284"/>
                  <a:pt x="513136" y="2210148"/>
                </a:cubicBezTo>
                <a:cubicBezTo>
                  <a:pt x="507791" y="2210040"/>
                  <a:pt x="502284" y="2208960"/>
                  <a:pt x="496615" y="2206908"/>
                </a:cubicBezTo>
                <a:cubicBezTo>
                  <a:pt x="490946" y="2204857"/>
                  <a:pt x="486086" y="2202481"/>
                  <a:pt x="482037" y="2199782"/>
                </a:cubicBezTo>
                <a:cubicBezTo>
                  <a:pt x="470051" y="2200645"/>
                  <a:pt x="461628" y="2204101"/>
                  <a:pt x="456769" y="2210148"/>
                </a:cubicBezTo>
                <a:cubicBezTo>
                  <a:pt x="451910" y="2216195"/>
                  <a:pt x="444783" y="2219651"/>
                  <a:pt x="435388" y="2220515"/>
                </a:cubicBezTo>
                <a:cubicBezTo>
                  <a:pt x="430745" y="2220244"/>
                  <a:pt x="423834" y="2218841"/>
                  <a:pt x="414656" y="2216303"/>
                </a:cubicBezTo>
                <a:cubicBezTo>
                  <a:pt x="405477" y="2213766"/>
                  <a:pt x="398566" y="2211714"/>
                  <a:pt x="393923" y="2210148"/>
                </a:cubicBezTo>
                <a:cubicBezTo>
                  <a:pt x="386364" y="2208852"/>
                  <a:pt x="382692" y="2212092"/>
                  <a:pt x="382909" y="2219866"/>
                </a:cubicBezTo>
                <a:cubicBezTo>
                  <a:pt x="383124" y="2227641"/>
                  <a:pt x="378157" y="2232177"/>
                  <a:pt x="368007" y="2233472"/>
                </a:cubicBezTo>
                <a:cubicBezTo>
                  <a:pt x="360232" y="2233256"/>
                  <a:pt x="352457" y="2231745"/>
                  <a:pt x="344682" y="2228937"/>
                </a:cubicBezTo>
                <a:cubicBezTo>
                  <a:pt x="336908" y="2226130"/>
                  <a:pt x="329133" y="2223322"/>
                  <a:pt x="321358" y="2220515"/>
                </a:cubicBezTo>
                <a:cubicBezTo>
                  <a:pt x="320116" y="2222080"/>
                  <a:pt x="318712" y="2224132"/>
                  <a:pt x="317147" y="2226670"/>
                </a:cubicBezTo>
                <a:cubicBezTo>
                  <a:pt x="315581" y="2229207"/>
                  <a:pt x="313529" y="2230611"/>
                  <a:pt x="310992" y="2230881"/>
                </a:cubicBezTo>
                <a:cubicBezTo>
                  <a:pt x="309750" y="2230611"/>
                  <a:pt x="308994" y="2229207"/>
                  <a:pt x="308724" y="2226670"/>
                </a:cubicBezTo>
                <a:cubicBezTo>
                  <a:pt x="308454" y="2224132"/>
                  <a:pt x="308346" y="2222080"/>
                  <a:pt x="308400" y="2220515"/>
                </a:cubicBezTo>
                <a:cubicBezTo>
                  <a:pt x="296738" y="2219975"/>
                  <a:pt x="285076" y="2217815"/>
                  <a:pt x="273413" y="2214035"/>
                </a:cubicBezTo>
                <a:cubicBezTo>
                  <a:pt x="261751" y="2210256"/>
                  <a:pt x="250089" y="2208096"/>
                  <a:pt x="238427" y="2207557"/>
                </a:cubicBezTo>
                <a:lnTo>
                  <a:pt x="251385" y="2199782"/>
                </a:lnTo>
                <a:cubicBezTo>
                  <a:pt x="256784" y="2199835"/>
                  <a:pt x="262183" y="2199080"/>
                  <a:pt x="267582" y="2197514"/>
                </a:cubicBezTo>
                <a:cubicBezTo>
                  <a:pt x="272982" y="2195948"/>
                  <a:pt x="277085" y="2193249"/>
                  <a:pt x="279893" y="2189416"/>
                </a:cubicBezTo>
                <a:cubicBezTo>
                  <a:pt x="284050" y="2192007"/>
                  <a:pt x="288045" y="2192655"/>
                  <a:pt x="291879" y="2191359"/>
                </a:cubicBezTo>
                <a:cubicBezTo>
                  <a:pt x="295712" y="2190063"/>
                  <a:pt x="297764" y="2186824"/>
                  <a:pt x="298034" y="2181640"/>
                </a:cubicBezTo>
                <a:lnTo>
                  <a:pt x="331725" y="2189416"/>
                </a:lnTo>
                <a:cubicBezTo>
                  <a:pt x="348678" y="2186932"/>
                  <a:pt x="365955" y="2184124"/>
                  <a:pt x="383556" y="2180993"/>
                </a:cubicBezTo>
                <a:cubicBezTo>
                  <a:pt x="401158" y="2177861"/>
                  <a:pt x="418435" y="2173757"/>
                  <a:pt x="435388" y="2168683"/>
                </a:cubicBezTo>
                <a:cubicBezTo>
                  <a:pt x="435442" y="2163067"/>
                  <a:pt x="434038" y="2157452"/>
                  <a:pt x="431177" y="2151837"/>
                </a:cubicBezTo>
                <a:cubicBezTo>
                  <a:pt x="428315" y="2146222"/>
                  <a:pt x="423672" y="2143198"/>
                  <a:pt x="417247" y="2142766"/>
                </a:cubicBezTo>
                <a:cubicBezTo>
                  <a:pt x="416383" y="2132778"/>
                  <a:pt x="412928" y="2128135"/>
                  <a:pt x="406881" y="2128837"/>
                </a:cubicBezTo>
                <a:cubicBezTo>
                  <a:pt x="400834" y="2129539"/>
                  <a:pt x="397378" y="2125543"/>
                  <a:pt x="396514" y="2116850"/>
                </a:cubicBezTo>
                <a:lnTo>
                  <a:pt x="352457" y="2116850"/>
                </a:lnTo>
                <a:lnTo>
                  <a:pt x="360232" y="2096118"/>
                </a:lnTo>
                <a:cubicBezTo>
                  <a:pt x="370868" y="2095254"/>
                  <a:pt x="374864" y="2091799"/>
                  <a:pt x="372218" y="2085751"/>
                </a:cubicBezTo>
                <a:cubicBezTo>
                  <a:pt x="369572" y="2079704"/>
                  <a:pt x="381990" y="2076249"/>
                  <a:pt x="409472" y="2075385"/>
                </a:cubicBezTo>
                <a:lnTo>
                  <a:pt x="419839" y="2067610"/>
                </a:lnTo>
                <a:cubicBezTo>
                  <a:pt x="426480" y="2067664"/>
                  <a:pt x="433283" y="2066908"/>
                  <a:pt x="440248" y="2065342"/>
                </a:cubicBezTo>
                <a:cubicBezTo>
                  <a:pt x="447212" y="2063777"/>
                  <a:pt x="453367" y="2061077"/>
                  <a:pt x="458712" y="2057244"/>
                </a:cubicBezTo>
                <a:cubicBezTo>
                  <a:pt x="477987" y="2055084"/>
                  <a:pt x="503580" y="2046445"/>
                  <a:pt x="535489" y="2031328"/>
                </a:cubicBezTo>
                <a:cubicBezTo>
                  <a:pt x="567398" y="2016210"/>
                  <a:pt x="598821" y="2007572"/>
                  <a:pt x="629758" y="2005412"/>
                </a:cubicBezTo>
                <a:lnTo>
                  <a:pt x="632349" y="1997637"/>
                </a:lnTo>
                <a:cubicBezTo>
                  <a:pt x="638775" y="1997907"/>
                  <a:pt x="647953" y="1997367"/>
                  <a:pt x="659885" y="1996017"/>
                </a:cubicBezTo>
                <a:cubicBezTo>
                  <a:pt x="671818" y="1994668"/>
                  <a:pt x="679052" y="1990888"/>
                  <a:pt x="681590" y="1984679"/>
                </a:cubicBezTo>
                <a:cubicBezTo>
                  <a:pt x="685585" y="1984733"/>
                  <a:pt x="689257" y="1983977"/>
                  <a:pt x="692604" y="1982411"/>
                </a:cubicBezTo>
                <a:cubicBezTo>
                  <a:pt x="695952" y="1980846"/>
                  <a:pt x="698327" y="1978146"/>
                  <a:pt x="699731" y="1974313"/>
                </a:cubicBezTo>
                <a:lnTo>
                  <a:pt x="725647" y="1974313"/>
                </a:lnTo>
                <a:lnTo>
                  <a:pt x="733422" y="1966538"/>
                </a:lnTo>
                <a:lnTo>
                  <a:pt x="756746" y="1966538"/>
                </a:lnTo>
                <a:lnTo>
                  <a:pt x="761930" y="1956171"/>
                </a:lnTo>
                <a:cubicBezTo>
                  <a:pt x="764629" y="1956171"/>
                  <a:pt x="767005" y="1955524"/>
                  <a:pt x="769056" y="1954228"/>
                </a:cubicBezTo>
                <a:cubicBezTo>
                  <a:pt x="771108" y="1952932"/>
                  <a:pt x="772188" y="1950988"/>
                  <a:pt x="772296" y="1948397"/>
                </a:cubicBezTo>
                <a:cubicBezTo>
                  <a:pt x="774725" y="1940190"/>
                  <a:pt x="786064" y="1932631"/>
                  <a:pt x="806311" y="1925720"/>
                </a:cubicBezTo>
                <a:cubicBezTo>
                  <a:pt x="826558" y="1918809"/>
                  <a:pt x="841135" y="1915138"/>
                  <a:pt x="850044" y="1914706"/>
                </a:cubicBezTo>
                <a:cubicBezTo>
                  <a:pt x="855281" y="1914814"/>
                  <a:pt x="860357" y="1915894"/>
                  <a:pt x="865270" y="1917946"/>
                </a:cubicBezTo>
                <a:cubicBezTo>
                  <a:pt x="870183" y="1919997"/>
                  <a:pt x="874610" y="1922373"/>
                  <a:pt x="878552" y="1925072"/>
                </a:cubicBezTo>
                <a:lnTo>
                  <a:pt x="904468" y="1912114"/>
                </a:lnTo>
                <a:cubicBezTo>
                  <a:pt x="904629" y="1908281"/>
                  <a:pt x="906249" y="1905582"/>
                  <a:pt x="909327" y="1904016"/>
                </a:cubicBezTo>
                <a:cubicBezTo>
                  <a:pt x="912404" y="1902450"/>
                  <a:pt x="915968" y="1901694"/>
                  <a:pt x="920017" y="1901748"/>
                </a:cubicBezTo>
                <a:lnTo>
                  <a:pt x="925200" y="1901748"/>
                </a:lnTo>
                <a:cubicBezTo>
                  <a:pt x="925092" y="1899858"/>
                  <a:pt x="925308" y="1896511"/>
                  <a:pt x="925848" y="1891706"/>
                </a:cubicBezTo>
                <a:cubicBezTo>
                  <a:pt x="926388" y="1886900"/>
                  <a:pt x="927900" y="1884201"/>
                  <a:pt x="930383" y="1883607"/>
                </a:cubicBezTo>
                <a:cubicBezTo>
                  <a:pt x="933029" y="1883823"/>
                  <a:pt x="935513" y="1885335"/>
                  <a:pt x="937834" y="1888142"/>
                </a:cubicBezTo>
                <a:cubicBezTo>
                  <a:pt x="940156" y="1890950"/>
                  <a:pt x="941991" y="1893757"/>
                  <a:pt x="943341" y="1896565"/>
                </a:cubicBezTo>
                <a:cubicBezTo>
                  <a:pt x="955975" y="1895917"/>
                  <a:pt x="967638" y="1893325"/>
                  <a:pt x="978328" y="1888790"/>
                </a:cubicBezTo>
                <a:cubicBezTo>
                  <a:pt x="989018" y="1884255"/>
                  <a:pt x="1000681" y="1881663"/>
                  <a:pt x="1013316" y="1881015"/>
                </a:cubicBezTo>
                <a:cubicBezTo>
                  <a:pt x="1017958" y="1873781"/>
                  <a:pt x="1025517" y="1870109"/>
                  <a:pt x="1035992" y="1870001"/>
                </a:cubicBezTo>
                <a:cubicBezTo>
                  <a:pt x="1046465" y="1869893"/>
                  <a:pt x="1055320" y="1870109"/>
                  <a:pt x="1062555" y="1870649"/>
                </a:cubicBezTo>
                <a:lnTo>
                  <a:pt x="1065146" y="1862874"/>
                </a:lnTo>
                <a:cubicBezTo>
                  <a:pt x="1069196" y="1862928"/>
                  <a:pt x="1073407" y="1862172"/>
                  <a:pt x="1077781" y="1860606"/>
                </a:cubicBezTo>
                <a:cubicBezTo>
                  <a:pt x="1082154" y="1859041"/>
                  <a:pt x="1085717" y="1856341"/>
                  <a:pt x="1088472" y="1852508"/>
                </a:cubicBezTo>
                <a:cubicBezTo>
                  <a:pt x="1097973" y="1851212"/>
                  <a:pt x="1115251" y="1846029"/>
                  <a:pt x="1140303" y="1836958"/>
                </a:cubicBezTo>
                <a:cubicBezTo>
                  <a:pt x="1165355" y="1827888"/>
                  <a:pt x="1180040" y="1822704"/>
                  <a:pt x="1184360" y="1821409"/>
                </a:cubicBezTo>
                <a:lnTo>
                  <a:pt x="1192135" y="1811042"/>
                </a:lnTo>
                <a:lnTo>
                  <a:pt x="1215459" y="1811042"/>
                </a:lnTo>
                <a:cubicBezTo>
                  <a:pt x="1216971" y="1807209"/>
                  <a:pt x="1219779" y="1804509"/>
                  <a:pt x="1223882" y="1802943"/>
                </a:cubicBezTo>
                <a:cubicBezTo>
                  <a:pt x="1227985" y="1801378"/>
                  <a:pt x="1232088" y="1800622"/>
                  <a:pt x="1236192" y="1800676"/>
                </a:cubicBezTo>
                <a:cubicBezTo>
                  <a:pt x="1237866" y="1796950"/>
                  <a:pt x="1240998" y="1794683"/>
                  <a:pt x="1245586" y="1793873"/>
                </a:cubicBezTo>
                <a:cubicBezTo>
                  <a:pt x="1250177" y="1793063"/>
                  <a:pt x="1253955" y="1792739"/>
                  <a:pt x="1256925" y="1792901"/>
                </a:cubicBezTo>
                <a:lnTo>
                  <a:pt x="1259516" y="1782534"/>
                </a:lnTo>
                <a:cubicBezTo>
                  <a:pt x="1279439" y="1781671"/>
                  <a:pt x="1295960" y="1778215"/>
                  <a:pt x="1309082" y="1772168"/>
                </a:cubicBezTo>
                <a:cubicBezTo>
                  <a:pt x="1322200" y="1766121"/>
                  <a:pt x="1336779" y="1762666"/>
                  <a:pt x="1352814" y="1761802"/>
                </a:cubicBezTo>
                <a:lnTo>
                  <a:pt x="1357998" y="1751435"/>
                </a:lnTo>
                <a:lnTo>
                  <a:pt x="1381321" y="1751435"/>
                </a:lnTo>
                <a:lnTo>
                  <a:pt x="1396872" y="1730703"/>
                </a:lnTo>
                <a:lnTo>
                  <a:pt x="1446111" y="1717745"/>
                </a:lnTo>
                <a:cubicBezTo>
                  <a:pt x="1446273" y="1712669"/>
                  <a:pt x="1447893" y="1709214"/>
                  <a:pt x="1450971" y="1707379"/>
                </a:cubicBezTo>
                <a:cubicBezTo>
                  <a:pt x="1454048" y="1705543"/>
                  <a:pt x="1457611" y="1704679"/>
                  <a:pt x="1461661" y="1704787"/>
                </a:cubicBezTo>
                <a:lnTo>
                  <a:pt x="1466844" y="1704787"/>
                </a:lnTo>
                <a:cubicBezTo>
                  <a:pt x="1467006" y="1698362"/>
                  <a:pt x="1469274" y="1693718"/>
                  <a:pt x="1473647" y="1690857"/>
                </a:cubicBezTo>
                <a:cubicBezTo>
                  <a:pt x="1478020" y="1687995"/>
                  <a:pt x="1483527" y="1686592"/>
                  <a:pt x="1490168" y="1686646"/>
                </a:cubicBezTo>
                <a:cubicBezTo>
                  <a:pt x="1496971" y="1686376"/>
                  <a:pt x="1507338" y="1683676"/>
                  <a:pt x="1521267" y="1678547"/>
                </a:cubicBezTo>
                <a:cubicBezTo>
                  <a:pt x="1535197" y="1673418"/>
                  <a:pt x="1542973" y="1667478"/>
                  <a:pt x="1544592" y="1660729"/>
                </a:cubicBezTo>
                <a:cubicBezTo>
                  <a:pt x="1553716" y="1657976"/>
                  <a:pt x="1562679" y="1654412"/>
                  <a:pt x="1571480" y="1650039"/>
                </a:cubicBezTo>
                <a:cubicBezTo>
                  <a:pt x="1580281" y="1645666"/>
                  <a:pt x="1588595" y="1641455"/>
                  <a:pt x="1596424" y="1637405"/>
                </a:cubicBezTo>
                <a:cubicBezTo>
                  <a:pt x="1602363" y="1636973"/>
                  <a:pt x="1607330" y="1635246"/>
                  <a:pt x="1611326" y="1632222"/>
                </a:cubicBezTo>
                <a:cubicBezTo>
                  <a:pt x="1615321" y="1629198"/>
                  <a:pt x="1621584" y="1627471"/>
                  <a:pt x="1630116" y="1627039"/>
                </a:cubicBezTo>
                <a:cubicBezTo>
                  <a:pt x="1631789" y="1623313"/>
                  <a:pt x="1634920" y="1621046"/>
                  <a:pt x="1639509" y="1620236"/>
                </a:cubicBezTo>
                <a:cubicBezTo>
                  <a:pt x="1644098" y="1619426"/>
                  <a:pt x="1647878" y="1619102"/>
                  <a:pt x="1650848" y="1619264"/>
                </a:cubicBezTo>
                <a:lnTo>
                  <a:pt x="1666398" y="1601123"/>
                </a:lnTo>
                <a:lnTo>
                  <a:pt x="1689721" y="1588165"/>
                </a:lnTo>
                <a:cubicBezTo>
                  <a:pt x="1698846" y="1587301"/>
                  <a:pt x="1705866" y="1581902"/>
                  <a:pt x="1710778" y="1571967"/>
                </a:cubicBezTo>
                <a:cubicBezTo>
                  <a:pt x="1715691" y="1562033"/>
                  <a:pt x="1718175" y="1552746"/>
                  <a:pt x="1718229" y="1544108"/>
                </a:cubicBezTo>
                <a:lnTo>
                  <a:pt x="1738962" y="1533742"/>
                </a:lnTo>
                <a:cubicBezTo>
                  <a:pt x="1765094" y="1532985"/>
                  <a:pt x="1776324" y="1529962"/>
                  <a:pt x="1772653" y="1524671"/>
                </a:cubicBezTo>
                <a:cubicBezTo>
                  <a:pt x="1768981" y="1519380"/>
                  <a:pt x="1772437" y="1516356"/>
                  <a:pt x="1783020" y="1515600"/>
                </a:cubicBezTo>
                <a:cubicBezTo>
                  <a:pt x="1781777" y="1511443"/>
                  <a:pt x="1782317" y="1507447"/>
                  <a:pt x="1784639" y="1503614"/>
                </a:cubicBezTo>
                <a:cubicBezTo>
                  <a:pt x="1786960" y="1499781"/>
                  <a:pt x="1790739" y="1497729"/>
                  <a:pt x="1795977" y="1497459"/>
                </a:cubicBezTo>
                <a:lnTo>
                  <a:pt x="1816710" y="1476727"/>
                </a:lnTo>
                <a:cubicBezTo>
                  <a:pt x="1817142" y="1471975"/>
                  <a:pt x="1818869" y="1468520"/>
                  <a:pt x="1821894" y="1466360"/>
                </a:cubicBezTo>
                <a:cubicBezTo>
                  <a:pt x="1824916" y="1464200"/>
                  <a:pt x="1826644" y="1460745"/>
                  <a:pt x="1827076" y="1455994"/>
                </a:cubicBezTo>
                <a:lnTo>
                  <a:pt x="1845217" y="1432669"/>
                </a:lnTo>
                <a:cubicBezTo>
                  <a:pt x="1845109" y="1431103"/>
                  <a:pt x="1845325" y="1429052"/>
                  <a:pt x="1845865" y="1426514"/>
                </a:cubicBezTo>
                <a:cubicBezTo>
                  <a:pt x="1846405" y="1423977"/>
                  <a:pt x="1847917" y="1422572"/>
                  <a:pt x="1850400" y="1422303"/>
                </a:cubicBezTo>
                <a:cubicBezTo>
                  <a:pt x="1854234" y="1422519"/>
                  <a:pt x="1857582" y="1424031"/>
                  <a:pt x="1860443" y="1426838"/>
                </a:cubicBezTo>
                <a:cubicBezTo>
                  <a:pt x="1863305" y="1429646"/>
                  <a:pt x="1866004" y="1432453"/>
                  <a:pt x="1868541" y="1435260"/>
                </a:cubicBezTo>
                <a:cubicBezTo>
                  <a:pt x="1874859" y="1429970"/>
                  <a:pt x="1879718" y="1423707"/>
                  <a:pt x="1883119" y="1416472"/>
                </a:cubicBezTo>
                <a:cubicBezTo>
                  <a:pt x="1886521" y="1409237"/>
                  <a:pt x="1889436" y="1401678"/>
                  <a:pt x="1891866" y="1393795"/>
                </a:cubicBezTo>
                <a:lnTo>
                  <a:pt x="1897050" y="1391203"/>
                </a:lnTo>
                <a:cubicBezTo>
                  <a:pt x="1894295" y="1382187"/>
                  <a:pt x="1890732" y="1373656"/>
                  <a:pt x="1886359" y="1365611"/>
                </a:cubicBezTo>
                <a:cubicBezTo>
                  <a:pt x="1881987" y="1357567"/>
                  <a:pt x="1877774" y="1349684"/>
                  <a:pt x="1873725" y="1341963"/>
                </a:cubicBezTo>
                <a:cubicBezTo>
                  <a:pt x="1869891" y="1340505"/>
                  <a:pt x="1867192" y="1338238"/>
                  <a:pt x="1865626" y="1335160"/>
                </a:cubicBezTo>
                <a:cubicBezTo>
                  <a:pt x="1864060" y="1332083"/>
                  <a:pt x="1863305" y="1329167"/>
                  <a:pt x="1863358" y="1326414"/>
                </a:cubicBezTo>
                <a:lnTo>
                  <a:pt x="1863358" y="1321230"/>
                </a:lnTo>
                <a:lnTo>
                  <a:pt x="1806343" y="1300498"/>
                </a:lnTo>
                <a:cubicBezTo>
                  <a:pt x="1798784" y="1297258"/>
                  <a:pt x="1791874" y="1292723"/>
                  <a:pt x="1785610" y="1286892"/>
                </a:cubicBezTo>
                <a:cubicBezTo>
                  <a:pt x="1779347" y="1281061"/>
                  <a:pt x="1772437" y="1277821"/>
                  <a:pt x="1764878" y="1277173"/>
                </a:cubicBezTo>
                <a:lnTo>
                  <a:pt x="1749328" y="1266807"/>
                </a:lnTo>
                <a:cubicBezTo>
                  <a:pt x="1729675" y="1263081"/>
                  <a:pt x="1710022" y="1254335"/>
                  <a:pt x="1690369" y="1240567"/>
                </a:cubicBezTo>
                <a:cubicBezTo>
                  <a:pt x="1670716" y="1226799"/>
                  <a:pt x="1652359" y="1214813"/>
                  <a:pt x="1635298" y="1204608"/>
                </a:cubicBezTo>
                <a:cubicBezTo>
                  <a:pt x="1635137" y="1196942"/>
                  <a:pt x="1624446" y="1190895"/>
                  <a:pt x="1603227" y="1186468"/>
                </a:cubicBezTo>
                <a:cubicBezTo>
                  <a:pt x="1582008" y="1182040"/>
                  <a:pt x="1566782" y="1178585"/>
                  <a:pt x="1557550" y="1176101"/>
                </a:cubicBezTo>
                <a:lnTo>
                  <a:pt x="1542000" y="1152776"/>
                </a:lnTo>
                <a:cubicBezTo>
                  <a:pt x="1541028" y="1146783"/>
                  <a:pt x="1537141" y="1143220"/>
                  <a:pt x="1530338" y="1142086"/>
                </a:cubicBezTo>
                <a:cubicBezTo>
                  <a:pt x="1523536" y="1140952"/>
                  <a:pt x="1519648" y="1139333"/>
                  <a:pt x="1518676" y="1137227"/>
                </a:cubicBezTo>
                <a:cubicBezTo>
                  <a:pt x="1519378" y="1135715"/>
                  <a:pt x="1522509" y="1133555"/>
                  <a:pt x="1528071" y="1130748"/>
                </a:cubicBezTo>
                <a:cubicBezTo>
                  <a:pt x="1533631" y="1127941"/>
                  <a:pt x="1537411" y="1125781"/>
                  <a:pt x="1539409" y="1124269"/>
                </a:cubicBezTo>
                <a:cubicBezTo>
                  <a:pt x="1544755" y="1126807"/>
                  <a:pt x="1550261" y="1129506"/>
                  <a:pt x="1555930" y="1132368"/>
                </a:cubicBezTo>
                <a:cubicBezTo>
                  <a:pt x="1561599" y="1135229"/>
                  <a:pt x="1566458" y="1138577"/>
                  <a:pt x="1570508" y="1142410"/>
                </a:cubicBezTo>
                <a:lnTo>
                  <a:pt x="1609382" y="1145002"/>
                </a:lnTo>
                <a:lnTo>
                  <a:pt x="1630116" y="1134636"/>
                </a:lnTo>
                <a:cubicBezTo>
                  <a:pt x="1626875" y="1121300"/>
                  <a:pt x="1616509" y="1114280"/>
                  <a:pt x="1599016" y="1113579"/>
                </a:cubicBezTo>
                <a:cubicBezTo>
                  <a:pt x="1581522" y="1112877"/>
                  <a:pt x="1568564" y="1112985"/>
                  <a:pt x="1560142" y="1113903"/>
                </a:cubicBezTo>
                <a:lnTo>
                  <a:pt x="1547183" y="1093170"/>
                </a:lnTo>
                <a:cubicBezTo>
                  <a:pt x="1546914" y="1082642"/>
                  <a:pt x="1541623" y="1075839"/>
                  <a:pt x="1531310" y="1072761"/>
                </a:cubicBezTo>
                <a:cubicBezTo>
                  <a:pt x="1520998" y="1069683"/>
                  <a:pt x="1515058" y="1063529"/>
                  <a:pt x="1513494" y="1054296"/>
                </a:cubicBezTo>
                <a:lnTo>
                  <a:pt x="1513494" y="1051705"/>
                </a:lnTo>
                <a:cubicBezTo>
                  <a:pt x="1509174" y="1051920"/>
                  <a:pt x="1504206" y="1051489"/>
                  <a:pt x="1498591" y="1050408"/>
                </a:cubicBezTo>
                <a:cubicBezTo>
                  <a:pt x="1492976" y="1049329"/>
                  <a:pt x="1489304" y="1046305"/>
                  <a:pt x="1487577" y="1041338"/>
                </a:cubicBezTo>
                <a:cubicBezTo>
                  <a:pt x="1477265" y="1033131"/>
                  <a:pt x="1466142" y="1025572"/>
                  <a:pt x="1454210" y="1018661"/>
                </a:cubicBezTo>
                <a:cubicBezTo>
                  <a:pt x="1442278" y="1011751"/>
                  <a:pt x="1429212" y="1008079"/>
                  <a:pt x="1415012" y="1007647"/>
                </a:cubicBezTo>
                <a:cubicBezTo>
                  <a:pt x="1414256" y="1000304"/>
                  <a:pt x="1409937" y="996201"/>
                  <a:pt x="1402054" y="995337"/>
                </a:cubicBezTo>
                <a:cubicBezTo>
                  <a:pt x="1394171" y="994473"/>
                  <a:pt x="1387260" y="994257"/>
                  <a:pt x="1381321" y="994689"/>
                </a:cubicBezTo>
                <a:lnTo>
                  <a:pt x="1378730" y="984322"/>
                </a:lnTo>
                <a:lnTo>
                  <a:pt x="1370955" y="994689"/>
                </a:lnTo>
                <a:lnTo>
                  <a:pt x="1394280" y="1007647"/>
                </a:lnTo>
                <a:cubicBezTo>
                  <a:pt x="1396817" y="1013154"/>
                  <a:pt x="1400164" y="1018338"/>
                  <a:pt x="1404321" y="1023197"/>
                </a:cubicBezTo>
                <a:cubicBezTo>
                  <a:pt x="1408479" y="1028056"/>
                  <a:pt x="1413770" y="1030648"/>
                  <a:pt x="1420196" y="1030972"/>
                </a:cubicBezTo>
                <a:cubicBezTo>
                  <a:pt x="1423328" y="1030540"/>
                  <a:pt x="1427430" y="1030108"/>
                  <a:pt x="1432505" y="1029676"/>
                </a:cubicBezTo>
                <a:cubicBezTo>
                  <a:pt x="1437581" y="1029244"/>
                  <a:pt x="1440388" y="1031404"/>
                  <a:pt x="1440928" y="1036155"/>
                </a:cubicBezTo>
                <a:lnTo>
                  <a:pt x="1440928" y="1038746"/>
                </a:lnTo>
                <a:cubicBezTo>
                  <a:pt x="1445949" y="1038422"/>
                  <a:pt x="1453401" y="1038422"/>
                  <a:pt x="1463281" y="1038746"/>
                </a:cubicBezTo>
                <a:cubicBezTo>
                  <a:pt x="1473161" y="1039070"/>
                  <a:pt x="1478668" y="1041662"/>
                  <a:pt x="1479802" y="1046522"/>
                </a:cubicBezTo>
                <a:lnTo>
                  <a:pt x="1477212" y="1051705"/>
                </a:lnTo>
                <a:lnTo>
                  <a:pt x="1487577" y="1062071"/>
                </a:lnTo>
                <a:lnTo>
                  <a:pt x="1513494" y="1062071"/>
                </a:lnTo>
                <a:cubicBezTo>
                  <a:pt x="1514735" y="1064771"/>
                  <a:pt x="1515490" y="1067794"/>
                  <a:pt x="1515760" y="1071141"/>
                </a:cubicBezTo>
                <a:cubicBezTo>
                  <a:pt x="1516030" y="1074489"/>
                  <a:pt x="1516139" y="1077512"/>
                  <a:pt x="1516084" y="1080212"/>
                </a:cubicBezTo>
                <a:lnTo>
                  <a:pt x="1516084" y="1090578"/>
                </a:lnTo>
                <a:lnTo>
                  <a:pt x="1490168" y="1080212"/>
                </a:lnTo>
                <a:cubicBezTo>
                  <a:pt x="1490384" y="1087177"/>
                  <a:pt x="1489304" y="1093980"/>
                  <a:pt x="1486929" y="1100621"/>
                </a:cubicBezTo>
                <a:cubicBezTo>
                  <a:pt x="1484553" y="1107261"/>
                  <a:pt x="1479586" y="1110825"/>
                  <a:pt x="1472027" y="1111311"/>
                </a:cubicBezTo>
                <a:cubicBezTo>
                  <a:pt x="1469005" y="1108072"/>
                  <a:pt x="1460149" y="1103536"/>
                  <a:pt x="1445464" y="1097705"/>
                </a:cubicBezTo>
                <a:cubicBezTo>
                  <a:pt x="1430778" y="1091874"/>
                  <a:pt x="1420627" y="1088635"/>
                  <a:pt x="1415012" y="1087987"/>
                </a:cubicBezTo>
                <a:cubicBezTo>
                  <a:pt x="1418846" y="1073085"/>
                  <a:pt x="1413122" y="1065958"/>
                  <a:pt x="1397843" y="1066606"/>
                </a:cubicBezTo>
                <a:cubicBezTo>
                  <a:pt x="1382563" y="1067254"/>
                  <a:pt x="1373600" y="1064015"/>
                  <a:pt x="1370955" y="1056888"/>
                </a:cubicBezTo>
                <a:lnTo>
                  <a:pt x="1332081" y="1028380"/>
                </a:lnTo>
                <a:lnTo>
                  <a:pt x="1357998" y="1005056"/>
                </a:lnTo>
                <a:cubicBezTo>
                  <a:pt x="1347685" y="998631"/>
                  <a:pt x="1333323" y="993987"/>
                  <a:pt x="1314913" y="991126"/>
                </a:cubicBezTo>
                <a:cubicBezTo>
                  <a:pt x="1296500" y="988264"/>
                  <a:pt x="1281491" y="986860"/>
                  <a:pt x="1269883" y="986914"/>
                </a:cubicBezTo>
                <a:cubicBezTo>
                  <a:pt x="1261838" y="978168"/>
                  <a:pt x="1253307" y="970393"/>
                  <a:pt x="1244291" y="963590"/>
                </a:cubicBezTo>
                <a:cubicBezTo>
                  <a:pt x="1235274" y="956787"/>
                  <a:pt x="1227391" y="949012"/>
                  <a:pt x="1220642" y="940266"/>
                </a:cubicBezTo>
                <a:cubicBezTo>
                  <a:pt x="1215999" y="940697"/>
                  <a:pt x="1212975" y="942425"/>
                  <a:pt x="1211572" y="945449"/>
                </a:cubicBezTo>
                <a:cubicBezTo>
                  <a:pt x="1210168" y="948472"/>
                  <a:pt x="1207145" y="950200"/>
                  <a:pt x="1202501" y="950632"/>
                </a:cubicBezTo>
                <a:lnTo>
                  <a:pt x="1184360" y="927308"/>
                </a:lnTo>
                <a:cubicBezTo>
                  <a:pt x="1182902" y="927416"/>
                  <a:pt x="1181283" y="927200"/>
                  <a:pt x="1179501" y="926660"/>
                </a:cubicBezTo>
                <a:cubicBezTo>
                  <a:pt x="1177719" y="926120"/>
                  <a:pt x="1176747" y="924608"/>
                  <a:pt x="1176585" y="922124"/>
                </a:cubicBezTo>
                <a:cubicBezTo>
                  <a:pt x="1176693" y="919371"/>
                  <a:pt x="1177773" y="916455"/>
                  <a:pt x="1179825" y="913378"/>
                </a:cubicBezTo>
                <a:cubicBezTo>
                  <a:pt x="1181877" y="910300"/>
                  <a:pt x="1184252" y="908033"/>
                  <a:pt x="1186952" y="906575"/>
                </a:cubicBezTo>
                <a:cubicBezTo>
                  <a:pt x="1182902" y="903983"/>
                  <a:pt x="1179338" y="900744"/>
                  <a:pt x="1176262" y="896856"/>
                </a:cubicBezTo>
                <a:cubicBezTo>
                  <a:pt x="1173184" y="892969"/>
                  <a:pt x="1171564" y="888434"/>
                  <a:pt x="1171402" y="883251"/>
                </a:cubicBezTo>
                <a:lnTo>
                  <a:pt x="1171402" y="880659"/>
                </a:lnTo>
                <a:cubicBezTo>
                  <a:pt x="1167461" y="877905"/>
                  <a:pt x="1164329" y="874342"/>
                  <a:pt x="1162007" y="869969"/>
                </a:cubicBezTo>
                <a:cubicBezTo>
                  <a:pt x="1159686" y="865595"/>
                  <a:pt x="1158498" y="861384"/>
                  <a:pt x="1158444" y="857335"/>
                </a:cubicBezTo>
                <a:lnTo>
                  <a:pt x="1158444" y="852152"/>
                </a:lnTo>
                <a:cubicBezTo>
                  <a:pt x="1155637" y="854689"/>
                  <a:pt x="1152829" y="857388"/>
                  <a:pt x="1150022" y="860250"/>
                </a:cubicBezTo>
                <a:cubicBezTo>
                  <a:pt x="1147214" y="863112"/>
                  <a:pt x="1145702" y="866459"/>
                  <a:pt x="1145486" y="870292"/>
                </a:cubicBezTo>
                <a:cubicBezTo>
                  <a:pt x="1145918" y="872452"/>
                  <a:pt x="1147646" y="873316"/>
                  <a:pt x="1150669" y="872884"/>
                </a:cubicBezTo>
                <a:lnTo>
                  <a:pt x="1168810" y="891025"/>
                </a:lnTo>
                <a:lnTo>
                  <a:pt x="1168810" y="914350"/>
                </a:lnTo>
                <a:lnTo>
                  <a:pt x="1150669" y="891025"/>
                </a:lnTo>
                <a:cubicBezTo>
                  <a:pt x="1144082" y="890755"/>
                  <a:pt x="1141059" y="889352"/>
                  <a:pt x="1141599" y="886814"/>
                </a:cubicBezTo>
                <a:cubicBezTo>
                  <a:pt x="1142138" y="884277"/>
                  <a:pt x="1139115" y="882225"/>
                  <a:pt x="1132528" y="880659"/>
                </a:cubicBezTo>
                <a:cubicBezTo>
                  <a:pt x="1129828" y="880659"/>
                  <a:pt x="1127453" y="880011"/>
                  <a:pt x="1125401" y="878715"/>
                </a:cubicBezTo>
                <a:cubicBezTo>
                  <a:pt x="1123349" y="877420"/>
                  <a:pt x="1122270" y="875475"/>
                  <a:pt x="1122162" y="872884"/>
                </a:cubicBezTo>
                <a:cubicBezTo>
                  <a:pt x="1122485" y="868943"/>
                  <a:pt x="1122485" y="865811"/>
                  <a:pt x="1122162" y="863490"/>
                </a:cubicBezTo>
                <a:cubicBezTo>
                  <a:pt x="1121837" y="861168"/>
                  <a:pt x="1119246" y="859980"/>
                  <a:pt x="1114387" y="859926"/>
                </a:cubicBezTo>
                <a:cubicBezTo>
                  <a:pt x="1113955" y="856687"/>
                  <a:pt x="1112227" y="850855"/>
                  <a:pt x="1109204" y="842433"/>
                </a:cubicBezTo>
                <a:cubicBezTo>
                  <a:pt x="1106180" y="834010"/>
                  <a:pt x="1104452" y="826883"/>
                  <a:pt x="1104021" y="821053"/>
                </a:cubicBezTo>
                <a:lnTo>
                  <a:pt x="1106612" y="808094"/>
                </a:lnTo>
                <a:lnTo>
                  <a:pt x="1085879" y="797728"/>
                </a:lnTo>
                <a:cubicBezTo>
                  <a:pt x="1087284" y="793463"/>
                  <a:pt x="1087715" y="788387"/>
                  <a:pt x="1087175" y="782502"/>
                </a:cubicBezTo>
                <a:cubicBezTo>
                  <a:pt x="1086635" y="776617"/>
                  <a:pt x="1084476" y="772190"/>
                  <a:pt x="1080696" y="769221"/>
                </a:cubicBezTo>
                <a:lnTo>
                  <a:pt x="1065146" y="740713"/>
                </a:lnTo>
                <a:cubicBezTo>
                  <a:pt x="1065308" y="727647"/>
                  <a:pt x="1066280" y="714257"/>
                  <a:pt x="1068062" y="700543"/>
                </a:cubicBezTo>
                <a:cubicBezTo>
                  <a:pt x="1069845" y="686829"/>
                  <a:pt x="1071463" y="673439"/>
                  <a:pt x="1072921" y="660373"/>
                </a:cubicBezTo>
                <a:lnTo>
                  <a:pt x="1083288" y="647415"/>
                </a:lnTo>
                <a:cubicBezTo>
                  <a:pt x="1084261" y="642502"/>
                  <a:pt x="1088795" y="632892"/>
                  <a:pt x="1096893" y="618584"/>
                </a:cubicBezTo>
                <a:cubicBezTo>
                  <a:pt x="1104992" y="604276"/>
                  <a:pt x="1110823" y="591426"/>
                  <a:pt x="1114387" y="580034"/>
                </a:cubicBezTo>
                <a:cubicBezTo>
                  <a:pt x="1115413" y="575876"/>
                  <a:pt x="1116601" y="571233"/>
                  <a:pt x="1117951" y="566104"/>
                </a:cubicBezTo>
                <a:cubicBezTo>
                  <a:pt x="1119300" y="560975"/>
                  <a:pt x="1122432" y="556979"/>
                  <a:pt x="1127346" y="554118"/>
                </a:cubicBezTo>
                <a:lnTo>
                  <a:pt x="1142894" y="530793"/>
                </a:lnTo>
                <a:cubicBezTo>
                  <a:pt x="1148131" y="530686"/>
                  <a:pt x="1153208" y="529606"/>
                  <a:pt x="1158120" y="527554"/>
                </a:cubicBezTo>
                <a:cubicBezTo>
                  <a:pt x="1163033" y="525502"/>
                  <a:pt x="1167461" y="523127"/>
                  <a:pt x="1171402" y="520427"/>
                </a:cubicBezTo>
                <a:lnTo>
                  <a:pt x="1153261" y="507469"/>
                </a:lnTo>
                <a:cubicBezTo>
                  <a:pt x="1157040" y="507469"/>
                  <a:pt x="1163735" y="506821"/>
                  <a:pt x="1173345" y="505525"/>
                </a:cubicBezTo>
                <a:cubicBezTo>
                  <a:pt x="1182956" y="504230"/>
                  <a:pt x="1188355" y="502286"/>
                  <a:pt x="1189543" y="499694"/>
                </a:cubicBezTo>
                <a:lnTo>
                  <a:pt x="1184360" y="499694"/>
                </a:lnTo>
                <a:cubicBezTo>
                  <a:pt x="1194456" y="486412"/>
                  <a:pt x="1206658" y="475398"/>
                  <a:pt x="1220966" y="466652"/>
                </a:cubicBezTo>
                <a:cubicBezTo>
                  <a:pt x="1235274" y="457905"/>
                  <a:pt x="1245533" y="445594"/>
                  <a:pt x="1251742" y="429721"/>
                </a:cubicBezTo>
                <a:cubicBezTo>
                  <a:pt x="1262702" y="428965"/>
                  <a:pt x="1271232" y="425942"/>
                  <a:pt x="1277334" y="420651"/>
                </a:cubicBezTo>
                <a:cubicBezTo>
                  <a:pt x="1283434" y="415359"/>
                  <a:pt x="1291317" y="412336"/>
                  <a:pt x="1300982" y="411580"/>
                </a:cubicBezTo>
                <a:lnTo>
                  <a:pt x="1324306" y="388256"/>
                </a:lnTo>
                <a:cubicBezTo>
                  <a:pt x="1337588" y="384206"/>
                  <a:pt x="1351195" y="378051"/>
                  <a:pt x="1365124" y="369791"/>
                </a:cubicBezTo>
                <a:cubicBezTo>
                  <a:pt x="1379054" y="361530"/>
                  <a:pt x="1391364" y="352135"/>
                  <a:pt x="1402054" y="341607"/>
                </a:cubicBezTo>
                <a:cubicBezTo>
                  <a:pt x="1408371" y="339987"/>
                  <a:pt x="1425541" y="335452"/>
                  <a:pt x="1453562" y="328001"/>
                </a:cubicBezTo>
                <a:cubicBezTo>
                  <a:pt x="1481584" y="320550"/>
                  <a:pt x="1498105" y="312127"/>
                  <a:pt x="1503126" y="302733"/>
                </a:cubicBezTo>
                <a:cubicBezTo>
                  <a:pt x="1509443" y="303543"/>
                  <a:pt x="1515598" y="302571"/>
                  <a:pt x="1521591" y="299817"/>
                </a:cubicBezTo>
                <a:cubicBezTo>
                  <a:pt x="1527585" y="297064"/>
                  <a:pt x="1534388" y="295444"/>
                  <a:pt x="1542000" y="294958"/>
                </a:cubicBezTo>
                <a:cubicBezTo>
                  <a:pt x="1543296" y="292961"/>
                  <a:pt x="1549127" y="289181"/>
                  <a:pt x="1559494" y="283620"/>
                </a:cubicBezTo>
                <a:cubicBezTo>
                  <a:pt x="1569860" y="278059"/>
                  <a:pt x="1576987" y="274927"/>
                  <a:pt x="1580874" y="274225"/>
                </a:cubicBezTo>
                <a:cubicBezTo>
                  <a:pt x="1582332" y="283782"/>
                  <a:pt x="1594318" y="284106"/>
                  <a:pt x="1616833" y="275197"/>
                </a:cubicBezTo>
                <a:cubicBezTo>
                  <a:pt x="1639347" y="266288"/>
                  <a:pt x="1655869" y="260781"/>
                  <a:pt x="1666398" y="258676"/>
                </a:cubicBezTo>
                <a:cubicBezTo>
                  <a:pt x="1669312" y="258676"/>
                  <a:pt x="1672552" y="258028"/>
                  <a:pt x="1676116" y="256732"/>
                </a:cubicBezTo>
                <a:cubicBezTo>
                  <a:pt x="1679679" y="255436"/>
                  <a:pt x="1681624" y="253493"/>
                  <a:pt x="1681947" y="250901"/>
                </a:cubicBezTo>
                <a:lnTo>
                  <a:pt x="1681947" y="248309"/>
                </a:lnTo>
                <a:lnTo>
                  <a:pt x="1759694" y="250901"/>
                </a:lnTo>
                <a:lnTo>
                  <a:pt x="1780427" y="237943"/>
                </a:lnTo>
                <a:cubicBezTo>
                  <a:pt x="1786960" y="238267"/>
                  <a:pt x="1793331" y="238267"/>
                  <a:pt x="1799540" y="237943"/>
                </a:cubicBezTo>
                <a:cubicBezTo>
                  <a:pt x="1805749" y="237619"/>
                  <a:pt x="1811472" y="235027"/>
                  <a:pt x="1816710" y="230168"/>
                </a:cubicBezTo>
                <a:cubicBezTo>
                  <a:pt x="1828533" y="229467"/>
                  <a:pt x="1840520" y="225687"/>
                  <a:pt x="1852668" y="218830"/>
                </a:cubicBezTo>
                <a:cubicBezTo>
                  <a:pt x="1864816" y="211973"/>
                  <a:pt x="1876154" y="206250"/>
                  <a:pt x="1886683" y="201661"/>
                </a:cubicBezTo>
                <a:lnTo>
                  <a:pt x="1922965" y="204252"/>
                </a:lnTo>
                <a:cubicBezTo>
                  <a:pt x="1928472" y="192590"/>
                  <a:pt x="1943374" y="188055"/>
                  <a:pt x="1967670" y="190647"/>
                </a:cubicBezTo>
                <a:cubicBezTo>
                  <a:pt x="1991966" y="193238"/>
                  <a:pt x="2008164" y="195182"/>
                  <a:pt x="2016264" y="196478"/>
                </a:cubicBezTo>
                <a:lnTo>
                  <a:pt x="2036995" y="186111"/>
                </a:lnTo>
                <a:lnTo>
                  <a:pt x="2047362" y="199069"/>
                </a:lnTo>
                <a:lnTo>
                  <a:pt x="2057728" y="199069"/>
                </a:lnTo>
                <a:cubicBezTo>
                  <a:pt x="2059294" y="191186"/>
                  <a:pt x="2067825" y="187515"/>
                  <a:pt x="2083320" y="188055"/>
                </a:cubicBezTo>
                <a:cubicBezTo>
                  <a:pt x="2098816" y="188595"/>
                  <a:pt x="2111881" y="186219"/>
                  <a:pt x="2122518" y="180928"/>
                </a:cubicBezTo>
                <a:close/>
                <a:moveTo>
                  <a:pt x="8975349" y="0"/>
                </a:moveTo>
                <a:lnTo>
                  <a:pt x="8983991" y="0"/>
                </a:lnTo>
                <a:lnTo>
                  <a:pt x="8942944" y="62649"/>
                </a:lnTo>
                <a:cubicBezTo>
                  <a:pt x="8942899" y="77502"/>
                  <a:pt x="8933808" y="97484"/>
                  <a:pt x="8915670" y="122598"/>
                </a:cubicBezTo>
                <a:cubicBezTo>
                  <a:pt x="8897533" y="147712"/>
                  <a:pt x="8883581" y="166615"/>
                  <a:pt x="8873814" y="179307"/>
                </a:cubicBezTo>
                <a:lnTo>
                  <a:pt x="8875975" y="179307"/>
                </a:lnTo>
                <a:cubicBezTo>
                  <a:pt x="8886596" y="177371"/>
                  <a:pt x="8893977" y="169900"/>
                  <a:pt x="8898118" y="156893"/>
                </a:cubicBezTo>
                <a:cubicBezTo>
                  <a:pt x="8902259" y="143886"/>
                  <a:pt x="8910720" y="136955"/>
                  <a:pt x="8923502" y="136100"/>
                </a:cubicBezTo>
                <a:lnTo>
                  <a:pt x="8934303" y="131779"/>
                </a:lnTo>
                <a:cubicBezTo>
                  <a:pt x="8930838" y="135020"/>
                  <a:pt x="8927507" y="138800"/>
                  <a:pt x="8924312" y="143121"/>
                </a:cubicBezTo>
                <a:cubicBezTo>
                  <a:pt x="8921116" y="147442"/>
                  <a:pt x="8919406" y="152302"/>
                  <a:pt x="8919181" y="157703"/>
                </a:cubicBezTo>
                <a:lnTo>
                  <a:pt x="8919181" y="159864"/>
                </a:lnTo>
                <a:lnTo>
                  <a:pt x="8906219" y="174986"/>
                </a:lnTo>
                <a:lnTo>
                  <a:pt x="8910540" y="181467"/>
                </a:lnTo>
                <a:lnTo>
                  <a:pt x="8904059" y="194429"/>
                </a:lnTo>
                <a:lnTo>
                  <a:pt x="8904059" y="205230"/>
                </a:lnTo>
                <a:lnTo>
                  <a:pt x="8880295" y="235475"/>
                </a:lnTo>
                <a:lnTo>
                  <a:pt x="8878135" y="261399"/>
                </a:lnTo>
                <a:lnTo>
                  <a:pt x="8852211" y="278681"/>
                </a:lnTo>
                <a:cubicBezTo>
                  <a:pt x="8847621" y="287412"/>
                  <a:pt x="8845460" y="296414"/>
                  <a:pt x="8845730" y="305685"/>
                </a:cubicBezTo>
                <a:cubicBezTo>
                  <a:pt x="8846000" y="314956"/>
                  <a:pt x="8843840" y="323958"/>
                  <a:pt x="8839249" y="332689"/>
                </a:cubicBezTo>
                <a:lnTo>
                  <a:pt x="8839249" y="347811"/>
                </a:lnTo>
                <a:lnTo>
                  <a:pt x="8843570" y="339170"/>
                </a:lnTo>
                <a:cubicBezTo>
                  <a:pt x="8851806" y="340790"/>
                  <a:pt x="8857477" y="335930"/>
                  <a:pt x="8860582" y="324588"/>
                </a:cubicBezTo>
                <a:cubicBezTo>
                  <a:pt x="8863688" y="313246"/>
                  <a:pt x="8866658" y="305145"/>
                  <a:pt x="8869494" y="300284"/>
                </a:cubicBezTo>
                <a:lnTo>
                  <a:pt x="8867334" y="291643"/>
                </a:lnTo>
                <a:lnTo>
                  <a:pt x="8871654" y="278681"/>
                </a:lnTo>
                <a:cubicBezTo>
                  <a:pt x="8874984" y="278726"/>
                  <a:pt x="8878585" y="278636"/>
                  <a:pt x="8882456" y="278411"/>
                </a:cubicBezTo>
                <a:cubicBezTo>
                  <a:pt x="8886326" y="278186"/>
                  <a:pt x="8889927" y="277556"/>
                  <a:pt x="8893257" y="276521"/>
                </a:cubicBezTo>
                <a:cubicBezTo>
                  <a:pt x="8902214" y="263694"/>
                  <a:pt x="8916165" y="245602"/>
                  <a:pt x="8935113" y="222243"/>
                </a:cubicBezTo>
                <a:cubicBezTo>
                  <a:pt x="8954061" y="198884"/>
                  <a:pt x="8969634" y="182412"/>
                  <a:pt x="8981830" y="172826"/>
                </a:cubicBezTo>
                <a:cubicBezTo>
                  <a:pt x="8985701" y="166435"/>
                  <a:pt x="8993082" y="154913"/>
                  <a:pt x="9003973" y="138260"/>
                </a:cubicBezTo>
                <a:cubicBezTo>
                  <a:pt x="9014865" y="121608"/>
                  <a:pt x="9025487" y="112247"/>
                  <a:pt x="9035838" y="110176"/>
                </a:cubicBezTo>
                <a:lnTo>
                  <a:pt x="9037998" y="112337"/>
                </a:lnTo>
                <a:cubicBezTo>
                  <a:pt x="9037368" y="117062"/>
                  <a:pt x="9034308" y="122733"/>
                  <a:pt x="9028817" y="129349"/>
                </a:cubicBezTo>
                <a:cubicBezTo>
                  <a:pt x="9023326" y="135965"/>
                  <a:pt x="9019185" y="141096"/>
                  <a:pt x="9016395" y="144742"/>
                </a:cubicBezTo>
                <a:cubicBezTo>
                  <a:pt x="9016890" y="151087"/>
                  <a:pt x="9014280" y="159999"/>
                  <a:pt x="9008564" y="171476"/>
                </a:cubicBezTo>
                <a:cubicBezTo>
                  <a:pt x="9002848" y="182952"/>
                  <a:pt x="8997538" y="191323"/>
                  <a:pt x="8992632" y="196589"/>
                </a:cubicBezTo>
                <a:cubicBezTo>
                  <a:pt x="9000778" y="198570"/>
                  <a:pt x="9001768" y="203250"/>
                  <a:pt x="8995602" y="210631"/>
                </a:cubicBezTo>
                <a:cubicBezTo>
                  <a:pt x="8989436" y="218012"/>
                  <a:pt x="8985566" y="222693"/>
                  <a:pt x="8983991" y="224673"/>
                </a:cubicBezTo>
                <a:cubicBezTo>
                  <a:pt x="8984125" y="225708"/>
                  <a:pt x="8984936" y="226338"/>
                  <a:pt x="8986421" y="226563"/>
                </a:cubicBezTo>
                <a:cubicBezTo>
                  <a:pt x="8987906" y="226788"/>
                  <a:pt x="8989256" y="226878"/>
                  <a:pt x="8990472" y="226833"/>
                </a:cubicBezTo>
                <a:cubicBezTo>
                  <a:pt x="8990832" y="235475"/>
                  <a:pt x="8990112" y="244116"/>
                  <a:pt x="8988311" y="252757"/>
                </a:cubicBezTo>
                <a:cubicBezTo>
                  <a:pt x="8990741" y="252712"/>
                  <a:pt x="8993442" y="253342"/>
                  <a:pt x="8996412" y="254648"/>
                </a:cubicBezTo>
                <a:cubicBezTo>
                  <a:pt x="8999383" y="255953"/>
                  <a:pt x="9001003" y="258203"/>
                  <a:pt x="9001273" y="261399"/>
                </a:cubicBezTo>
                <a:lnTo>
                  <a:pt x="8981830" y="283002"/>
                </a:lnTo>
                <a:lnTo>
                  <a:pt x="8979670" y="289482"/>
                </a:lnTo>
                <a:lnTo>
                  <a:pt x="8979670" y="291643"/>
                </a:lnTo>
                <a:lnTo>
                  <a:pt x="8996952" y="270040"/>
                </a:lnTo>
                <a:lnTo>
                  <a:pt x="9007754" y="267880"/>
                </a:lnTo>
                <a:cubicBezTo>
                  <a:pt x="9007574" y="266844"/>
                  <a:pt x="9006854" y="266215"/>
                  <a:pt x="9005594" y="265989"/>
                </a:cubicBezTo>
                <a:cubicBezTo>
                  <a:pt x="9004333" y="265764"/>
                  <a:pt x="9003613" y="265674"/>
                  <a:pt x="9003433" y="265719"/>
                </a:cubicBezTo>
                <a:lnTo>
                  <a:pt x="9014235" y="252757"/>
                </a:lnTo>
                <a:cubicBezTo>
                  <a:pt x="9020086" y="253793"/>
                  <a:pt x="9023506" y="254963"/>
                  <a:pt x="9024496" y="256268"/>
                </a:cubicBezTo>
                <a:cubicBezTo>
                  <a:pt x="9025487" y="257573"/>
                  <a:pt x="9027827" y="259283"/>
                  <a:pt x="9031517" y="261399"/>
                </a:cubicBezTo>
                <a:lnTo>
                  <a:pt x="9050960" y="259238"/>
                </a:lnTo>
                <a:cubicBezTo>
                  <a:pt x="9055686" y="261354"/>
                  <a:pt x="9061357" y="263604"/>
                  <a:pt x="9067973" y="265989"/>
                </a:cubicBezTo>
                <a:cubicBezTo>
                  <a:pt x="9074589" y="268375"/>
                  <a:pt x="9079719" y="271165"/>
                  <a:pt x="9083365" y="274360"/>
                </a:cubicBezTo>
                <a:lnTo>
                  <a:pt x="9063922" y="298124"/>
                </a:lnTo>
                <a:cubicBezTo>
                  <a:pt x="9068378" y="299294"/>
                  <a:pt x="9075669" y="301275"/>
                  <a:pt x="9085796" y="304065"/>
                </a:cubicBezTo>
                <a:cubicBezTo>
                  <a:pt x="9095922" y="306855"/>
                  <a:pt x="9101593" y="309916"/>
                  <a:pt x="9102808" y="313246"/>
                </a:cubicBezTo>
                <a:cubicBezTo>
                  <a:pt x="9102448" y="315406"/>
                  <a:pt x="9101008" y="317567"/>
                  <a:pt x="9098488" y="319727"/>
                </a:cubicBezTo>
                <a:lnTo>
                  <a:pt x="9096327" y="324048"/>
                </a:lnTo>
                <a:cubicBezTo>
                  <a:pt x="9129407" y="316982"/>
                  <a:pt x="9168023" y="313291"/>
                  <a:pt x="9212174" y="312976"/>
                </a:cubicBezTo>
                <a:cubicBezTo>
                  <a:pt x="9256326" y="312661"/>
                  <a:pt x="9295481" y="312751"/>
                  <a:pt x="9329641" y="313246"/>
                </a:cubicBezTo>
                <a:lnTo>
                  <a:pt x="9565116" y="313246"/>
                </a:lnTo>
                <a:cubicBezTo>
                  <a:pt x="9578708" y="313966"/>
                  <a:pt x="9594190" y="316847"/>
                  <a:pt x="9611563" y="321888"/>
                </a:cubicBezTo>
                <a:cubicBezTo>
                  <a:pt x="9628936" y="326928"/>
                  <a:pt x="9644417" y="329808"/>
                  <a:pt x="9658010" y="330529"/>
                </a:cubicBezTo>
                <a:cubicBezTo>
                  <a:pt x="9668304" y="330129"/>
                  <a:pt x="9687081" y="329008"/>
                  <a:pt x="9714338" y="327168"/>
                </a:cubicBezTo>
                <a:cubicBezTo>
                  <a:pt x="9741595" y="325328"/>
                  <a:pt x="9767412" y="325168"/>
                  <a:pt x="9791789" y="326688"/>
                </a:cubicBezTo>
                <a:cubicBezTo>
                  <a:pt x="9816166" y="328209"/>
                  <a:pt x="9829182" y="333809"/>
                  <a:pt x="9830835" y="343490"/>
                </a:cubicBezTo>
                <a:lnTo>
                  <a:pt x="9830835" y="347811"/>
                </a:lnTo>
                <a:cubicBezTo>
                  <a:pt x="9854598" y="347811"/>
                  <a:pt x="9878362" y="345651"/>
                  <a:pt x="9902125" y="341330"/>
                </a:cubicBezTo>
                <a:cubicBezTo>
                  <a:pt x="9902215" y="343490"/>
                  <a:pt x="9903115" y="345111"/>
                  <a:pt x="9904826" y="346191"/>
                </a:cubicBezTo>
                <a:cubicBezTo>
                  <a:pt x="9906536" y="347271"/>
                  <a:pt x="9908516" y="347811"/>
                  <a:pt x="9910766" y="347811"/>
                </a:cubicBezTo>
                <a:cubicBezTo>
                  <a:pt x="9916303" y="347721"/>
                  <a:pt x="9921973" y="346821"/>
                  <a:pt x="9927779" y="345111"/>
                </a:cubicBezTo>
                <a:cubicBezTo>
                  <a:pt x="9933585" y="343400"/>
                  <a:pt x="9938716" y="341420"/>
                  <a:pt x="9943172" y="339170"/>
                </a:cubicBezTo>
                <a:cubicBezTo>
                  <a:pt x="9943532" y="343941"/>
                  <a:pt x="9944972" y="346821"/>
                  <a:pt x="9947492" y="347811"/>
                </a:cubicBezTo>
                <a:cubicBezTo>
                  <a:pt x="9950013" y="348801"/>
                  <a:pt x="9951452" y="351682"/>
                  <a:pt x="9951813" y="356453"/>
                </a:cubicBezTo>
                <a:cubicBezTo>
                  <a:pt x="9941461" y="356227"/>
                  <a:pt x="9928139" y="356137"/>
                  <a:pt x="9911847" y="356182"/>
                </a:cubicBezTo>
                <a:cubicBezTo>
                  <a:pt x="9895554" y="356227"/>
                  <a:pt x="9886553" y="357758"/>
                  <a:pt x="9884843" y="360773"/>
                </a:cubicBezTo>
                <a:cubicBezTo>
                  <a:pt x="9885428" y="362843"/>
                  <a:pt x="9888038" y="364104"/>
                  <a:pt x="9892674" y="364554"/>
                </a:cubicBezTo>
                <a:cubicBezTo>
                  <a:pt x="9897309" y="365004"/>
                  <a:pt x="9900460" y="365184"/>
                  <a:pt x="9902125" y="365094"/>
                </a:cubicBezTo>
                <a:cubicBezTo>
                  <a:pt x="9902305" y="372115"/>
                  <a:pt x="9903566" y="374815"/>
                  <a:pt x="9905906" y="373195"/>
                </a:cubicBezTo>
                <a:cubicBezTo>
                  <a:pt x="9908246" y="371575"/>
                  <a:pt x="9910587" y="368874"/>
                  <a:pt x="9912927" y="365094"/>
                </a:cubicBezTo>
                <a:cubicBezTo>
                  <a:pt x="9915132" y="367344"/>
                  <a:pt x="9917742" y="369324"/>
                  <a:pt x="9920758" y="371035"/>
                </a:cubicBezTo>
                <a:cubicBezTo>
                  <a:pt x="9923774" y="372745"/>
                  <a:pt x="9926924" y="373645"/>
                  <a:pt x="9930209" y="373735"/>
                </a:cubicBezTo>
                <a:cubicBezTo>
                  <a:pt x="9932730" y="373375"/>
                  <a:pt x="9934170" y="371935"/>
                  <a:pt x="9934530" y="369414"/>
                </a:cubicBezTo>
                <a:cubicBezTo>
                  <a:pt x="9942046" y="368784"/>
                  <a:pt x="9954558" y="367884"/>
                  <a:pt x="9972066" y="366714"/>
                </a:cubicBezTo>
                <a:cubicBezTo>
                  <a:pt x="9989573" y="365544"/>
                  <a:pt x="9999384" y="367884"/>
                  <a:pt x="10001500" y="373735"/>
                </a:cubicBezTo>
                <a:cubicBezTo>
                  <a:pt x="9998710" y="376256"/>
                  <a:pt x="9996190" y="379316"/>
                  <a:pt x="9993939" y="382916"/>
                </a:cubicBezTo>
                <a:cubicBezTo>
                  <a:pt x="9991689" y="386517"/>
                  <a:pt x="9993489" y="388497"/>
                  <a:pt x="9999340" y="388857"/>
                </a:cubicBezTo>
                <a:lnTo>
                  <a:pt x="9997180" y="397499"/>
                </a:lnTo>
                <a:lnTo>
                  <a:pt x="9982057" y="397499"/>
                </a:lnTo>
                <a:cubicBezTo>
                  <a:pt x="9979762" y="394303"/>
                  <a:pt x="9976791" y="392053"/>
                  <a:pt x="9973146" y="390747"/>
                </a:cubicBezTo>
                <a:cubicBezTo>
                  <a:pt x="9969500" y="389442"/>
                  <a:pt x="9965990" y="388812"/>
                  <a:pt x="9962614" y="388857"/>
                </a:cubicBezTo>
                <a:cubicBezTo>
                  <a:pt x="9959194" y="388812"/>
                  <a:pt x="9955773" y="389442"/>
                  <a:pt x="9952352" y="390747"/>
                </a:cubicBezTo>
                <a:cubicBezTo>
                  <a:pt x="9948932" y="392053"/>
                  <a:pt x="9946592" y="394303"/>
                  <a:pt x="9945332" y="397499"/>
                </a:cubicBezTo>
                <a:lnTo>
                  <a:pt x="9908606" y="397499"/>
                </a:lnTo>
                <a:cubicBezTo>
                  <a:pt x="9899471" y="391271"/>
                  <a:pt x="9882696" y="387644"/>
                  <a:pt x="9858279" y="386617"/>
                </a:cubicBezTo>
                <a:cubicBezTo>
                  <a:pt x="9833862" y="385590"/>
                  <a:pt x="9809085" y="385644"/>
                  <a:pt x="9783948" y="386777"/>
                </a:cubicBezTo>
                <a:cubicBezTo>
                  <a:pt x="9758811" y="387910"/>
                  <a:pt x="9740595" y="388604"/>
                  <a:pt x="9729300" y="388857"/>
                </a:cubicBezTo>
                <a:lnTo>
                  <a:pt x="9694735" y="406140"/>
                </a:lnTo>
                <a:cubicBezTo>
                  <a:pt x="9688884" y="404655"/>
                  <a:pt x="9679523" y="403845"/>
                  <a:pt x="9666651" y="403710"/>
                </a:cubicBezTo>
                <a:cubicBezTo>
                  <a:pt x="9653779" y="403574"/>
                  <a:pt x="9646578" y="406545"/>
                  <a:pt x="9645048" y="412621"/>
                </a:cubicBezTo>
                <a:cubicBezTo>
                  <a:pt x="9640637" y="411586"/>
                  <a:pt x="9637037" y="412036"/>
                  <a:pt x="9634246" y="413971"/>
                </a:cubicBezTo>
                <a:cubicBezTo>
                  <a:pt x="9631456" y="415906"/>
                  <a:pt x="9630015" y="419057"/>
                  <a:pt x="9629925" y="423422"/>
                </a:cubicBezTo>
                <a:cubicBezTo>
                  <a:pt x="9634336" y="425448"/>
                  <a:pt x="9639016" y="426798"/>
                  <a:pt x="9643967" y="427473"/>
                </a:cubicBezTo>
                <a:cubicBezTo>
                  <a:pt x="9648918" y="428148"/>
                  <a:pt x="9653599" y="428958"/>
                  <a:pt x="9658010" y="429903"/>
                </a:cubicBezTo>
                <a:lnTo>
                  <a:pt x="9679613" y="425583"/>
                </a:lnTo>
                <a:lnTo>
                  <a:pt x="9688254" y="438544"/>
                </a:lnTo>
                <a:cubicBezTo>
                  <a:pt x="9688389" y="440885"/>
                  <a:pt x="9688119" y="443225"/>
                  <a:pt x="9687444" y="445565"/>
                </a:cubicBezTo>
                <a:cubicBezTo>
                  <a:pt x="9686768" y="447906"/>
                  <a:pt x="9684879" y="449166"/>
                  <a:pt x="9681773" y="449346"/>
                </a:cubicBezTo>
                <a:cubicBezTo>
                  <a:pt x="9677542" y="448896"/>
                  <a:pt x="9673582" y="447096"/>
                  <a:pt x="9669891" y="443945"/>
                </a:cubicBezTo>
                <a:cubicBezTo>
                  <a:pt x="9666201" y="440795"/>
                  <a:pt x="9662240" y="438994"/>
                  <a:pt x="9658010" y="438544"/>
                </a:cubicBezTo>
                <a:cubicBezTo>
                  <a:pt x="9655939" y="438770"/>
                  <a:pt x="9654679" y="439940"/>
                  <a:pt x="9654229" y="442055"/>
                </a:cubicBezTo>
                <a:cubicBezTo>
                  <a:pt x="9653779" y="444171"/>
                  <a:pt x="9653599" y="445881"/>
                  <a:pt x="9653689" y="447186"/>
                </a:cubicBezTo>
                <a:lnTo>
                  <a:pt x="9556475" y="447186"/>
                </a:lnTo>
                <a:cubicBezTo>
                  <a:pt x="9545313" y="451147"/>
                  <a:pt x="9535231" y="456187"/>
                  <a:pt x="9526230" y="462308"/>
                </a:cubicBezTo>
                <a:lnTo>
                  <a:pt x="9424695" y="462308"/>
                </a:lnTo>
                <a:lnTo>
                  <a:pt x="9413894" y="479591"/>
                </a:lnTo>
                <a:cubicBezTo>
                  <a:pt x="9412768" y="478196"/>
                  <a:pt x="9411238" y="476125"/>
                  <a:pt x="9409303" y="473380"/>
                </a:cubicBezTo>
                <a:cubicBezTo>
                  <a:pt x="9407368" y="470634"/>
                  <a:pt x="9405298" y="469104"/>
                  <a:pt x="9403092" y="468789"/>
                </a:cubicBezTo>
                <a:cubicBezTo>
                  <a:pt x="9401022" y="469104"/>
                  <a:pt x="9399762" y="470634"/>
                  <a:pt x="9399311" y="473380"/>
                </a:cubicBezTo>
                <a:cubicBezTo>
                  <a:pt x="9398861" y="476125"/>
                  <a:pt x="9398682" y="478196"/>
                  <a:pt x="9398772" y="479591"/>
                </a:cubicBezTo>
                <a:lnTo>
                  <a:pt x="9370688" y="483911"/>
                </a:lnTo>
                <a:lnTo>
                  <a:pt x="9364206" y="486072"/>
                </a:lnTo>
                <a:cubicBezTo>
                  <a:pt x="9364656" y="487107"/>
                  <a:pt x="9366997" y="487737"/>
                  <a:pt x="9371227" y="487962"/>
                </a:cubicBezTo>
                <a:cubicBezTo>
                  <a:pt x="9375458" y="488187"/>
                  <a:pt x="9378879" y="488277"/>
                  <a:pt x="9381489" y="488232"/>
                </a:cubicBezTo>
                <a:lnTo>
                  <a:pt x="9411733" y="488232"/>
                </a:lnTo>
                <a:lnTo>
                  <a:pt x="9411733" y="490392"/>
                </a:lnTo>
                <a:cubicBezTo>
                  <a:pt x="9410338" y="498854"/>
                  <a:pt x="9402867" y="504614"/>
                  <a:pt x="9389320" y="507675"/>
                </a:cubicBezTo>
                <a:cubicBezTo>
                  <a:pt x="9375773" y="510735"/>
                  <a:pt x="9364522" y="512175"/>
                  <a:pt x="9355565" y="511995"/>
                </a:cubicBezTo>
                <a:cubicBezTo>
                  <a:pt x="9351830" y="511545"/>
                  <a:pt x="9340398" y="511365"/>
                  <a:pt x="9321270" y="511455"/>
                </a:cubicBezTo>
                <a:cubicBezTo>
                  <a:pt x="9302142" y="511545"/>
                  <a:pt x="9291251" y="514606"/>
                  <a:pt x="9288595" y="520637"/>
                </a:cubicBezTo>
                <a:lnTo>
                  <a:pt x="9234587" y="520637"/>
                </a:lnTo>
                <a:cubicBezTo>
                  <a:pt x="9236748" y="529143"/>
                  <a:pt x="9246469" y="531573"/>
                  <a:pt x="9263752" y="527928"/>
                </a:cubicBezTo>
                <a:cubicBezTo>
                  <a:pt x="9281034" y="524282"/>
                  <a:pt x="9292916" y="521852"/>
                  <a:pt x="9299397" y="520637"/>
                </a:cubicBezTo>
                <a:cubicBezTo>
                  <a:pt x="9308308" y="520186"/>
                  <a:pt x="9317490" y="520007"/>
                  <a:pt x="9326941" y="520096"/>
                </a:cubicBezTo>
                <a:cubicBezTo>
                  <a:pt x="9336392" y="520186"/>
                  <a:pt x="9344493" y="523247"/>
                  <a:pt x="9351244" y="529278"/>
                </a:cubicBezTo>
                <a:cubicBezTo>
                  <a:pt x="9360966" y="528918"/>
                  <a:pt x="9370688" y="527478"/>
                  <a:pt x="9380409" y="524957"/>
                </a:cubicBezTo>
                <a:cubicBezTo>
                  <a:pt x="9390130" y="522437"/>
                  <a:pt x="9399852" y="520997"/>
                  <a:pt x="9409573" y="520637"/>
                </a:cubicBezTo>
                <a:cubicBezTo>
                  <a:pt x="9412093" y="520997"/>
                  <a:pt x="9413534" y="520277"/>
                  <a:pt x="9413894" y="518476"/>
                </a:cubicBezTo>
                <a:cubicBezTo>
                  <a:pt x="9413939" y="515371"/>
                  <a:pt x="9414929" y="513481"/>
                  <a:pt x="9416864" y="512806"/>
                </a:cubicBezTo>
                <a:cubicBezTo>
                  <a:pt x="9418799" y="512131"/>
                  <a:pt x="9421410" y="511860"/>
                  <a:pt x="9424695" y="511995"/>
                </a:cubicBezTo>
                <a:cubicBezTo>
                  <a:pt x="9430411" y="511681"/>
                  <a:pt x="9436802" y="511770"/>
                  <a:pt x="9443868" y="512265"/>
                </a:cubicBezTo>
                <a:cubicBezTo>
                  <a:pt x="9450934" y="512760"/>
                  <a:pt x="9456785" y="515551"/>
                  <a:pt x="9461420" y="520637"/>
                </a:cubicBezTo>
                <a:cubicBezTo>
                  <a:pt x="9454940" y="524012"/>
                  <a:pt x="9448999" y="528063"/>
                  <a:pt x="9443598" y="532789"/>
                </a:cubicBezTo>
                <a:cubicBezTo>
                  <a:pt x="9438198" y="537514"/>
                  <a:pt x="9433336" y="542105"/>
                  <a:pt x="9429016" y="546560"/>
                </a:cubicBezTo>
                <a:cubicBezTo>
                  <a:pt x="9422625" y="546920"/>
                  <a:pt x="9416504" y="548361"/>
                  <a:pt x="9410653" y="550881"/>
                </a:cubicBezTo>
                <a:cubicBezTo>
                  <a:pt x="9404802" y="553401"/>
                  <a:pt x="9398682" y="554842"/>
                  <a:pt x="9392290" y="555202"/>
                </a:cubicBezTo>
                <a:cubicBezTo>
                  <a:pt x="9384819" y="554482"/>
                  <a:pt x="9375998" y="554301"/>
                  <a:pt x="9365826" y="554662"/>
                </a:cubicBezTo>
                <a:cubicBezTo>
                  <a:pt x="9355655" y="555022"/>
                  <a:pt x="9350074" y="560243"/>
                  <a:pt x="9349084" y="570324"/>
                </a:cubicBezTo>
                <a:cubicBezTo>
                  <a:pt x="9362446" y="570298"/>
                  <a:pt x="9385410" y="569631"/>
                  <a:pt x="9417974" y="568324"/>
                </a:cubicBezTo>
                <a:cubicBezTo>
                  <a:pt x="9450539" y="567017"/>
                  <a:pt x="9481664" y="565230"/>
                  <a:pt x="9511348" y="562963"/>
                </a:cubicBezTo>
                <a:cubicBezTo>
                  <a:pt x="9541032" y="560696"/>
                  <a:pt x="9558235" y="558109"/>
                  <a:pt x="9562956" y="555202"/>
                </a:cubicBezTo>
                <a:cubicBezTo>
                  <a:pt x="9563090" y="552006"/>
                  <a:pt x="9564441" y="549756"/>
                  <a:pt x="9567006" y="548451"/>
                </a:cubicBezTo>
                <a:cubicBezTo>
                  <a:pt x="9569572" y="547146"/>
                  <a:pt x="9572542" y="546515"/>
                  <a:pt x="9575917" y="546560"/>
                </a:cubicBezTo>
                <a:lnTo>
                  <a:pt x="9582398" y="546560"/>
                </a:lnTo>
                <a:cubicBezTo>
                  <a:pt x="9584829" y="550206"/>
                  <a:pt x="9587529" y="552636"/>
                  <a:pt x="9590500" y="553851"/>
                </a:cubicBezTo>
                <a:cubicBezTo>
                  <a:pt x="9593470" y="555067"/>
                  <a:pt x="9595090" y="552636"/>
                  <a:pt x="9595360" y="546560"/>
                </a:cubicBezTo>
                <a:lnTo>
                  <a:pt x="9612643" y="553041"/>
                </a:lnTo>
                <a:lnTo>
                  <a:pt x="9612643" y="561683"/>
                </a:lnTo>
                <a:cubicBezTo>
                  <a:pt x="9611742" y="568659"/>
                  <a:pt x="9607062" y="571989"/>
                  <a:pt x="9598600" y="571674"/>
                </a:cubicBezTo>
                <a:cubicBezTo>
                  <a:pt x="9590140" y="571359"/>
                  <a:pt x="9583298" y="570909"/>
                  <a:pt x="9578078" y="570324"/>
                </a:cubicBezTo>
                <a:lnTo>
                  <a:pt x="9565116" y="578965"/>
                </a:lnTo>
                <a:lnTo>
                  <a:pt x="9539192" y="583286"/>
                </a:lnTo>
                <a:lnTo>
                  <a:pt x="9571597" y="596248"/>
                </a:lnTo>
                <a:lnTo>
                  <a:pt x="9642888" y="596248"/>
                </a:lnTo>
                <a:lnTo>
                  <a:pt x="9655849" y="587606"/>
                </a:lnTo>
                <a:cubicBezTo>
                  <a:pt x="9657064" y="587651"/>
                  <a:pt x="9658415" y="587562"/>
                  <a:pt x="9659900" y="587336"/>
                </a:cubicBezTo>
                <a:cubicBezTo>
                  <a:pt x="9661385" y="587112"/>
                  <a:pt x="9662195" y="586481"/>
                  <a:pt x="9662330" y="585446"/>
                </a:cubicBezTo>
                <a:cubicBezTo>
                  <a:pt x="9662285" y="582341"/>
                  <a:pt x="9662915" y="580451"/>
                  <a:pt x="9664221" y="579775"/>
                </a:cubicBezTo>
                <a:cubicBezTo>
                  <a:pt x="9665526" y="579100"/>
                  <a:pt x="9667776" y="578830"/>
                  <a:pt x="9670972" y="578965"/>
                </a:cubicBezTo>
                <a:cubicBezTo>
                  <a:pt x="9677497" y="578786"/>
                  <a:pt x="9683888" y="579145"/>
                  <a:pt x="9690144" y="580046"/>
                </a:cubicBezTo>
                <a:cubicBezTo>
                  <a:pt x="9696400" y="580946"/>
                  <a:pt x="9702251" y="583466"/>
                  <a:pt x="9707697" y="587606"/>
                </a:cubicBezTo>
                <a:cubicBezTo>
                  <a:pt x="9711702" y="586346"/>
                  <a:pt x="9717193" y="586166"/>
                  <a:pt x="9724169" y="587067"/>
                </a:cubicBezTo>
                <a:cubicBezTo>
                  <a:pt x="9731145" y="587967"/>
                  <a:pt x="9735016" y="591027"/>
                  <a:pt x="9735781" y="596248"/>
                </a:cubicBezTo>
                <a:cubicBezTo>
                  <a:pt x="9736141" y="603089"/>
                  <a:pt x="9733260" y="606689"/>
                  <a:pt x="9727140" y="607049"/>
                </a:cubicBezTo>
                <a:lnTo>
                  <a:pt x="9709857" y="604889"/>
                </a:lnTo>
                <a:lnTo>
                  <a:pt x="9701216" y="613530"/>
                </a:lnTo>
                <a:cubicBezTo>
                  <a:pt x="9687354" y="612180"/>
                  <a:pt x="9667011" y="610560"/>
                  <a:pt x="9640187" y="608669"/>
                </a:cubicBezTo>
                <a:cubicBezTo>
                  <a:pt x="9613363" y="606779"/>
                  <a:pt x="9598421" y="612720"/>
                  <a:pt x="9595360" y="626492"/>
                </a:cubicBezTo>
                <a:lnTo>
                  <a:pt x="9582398" y="639454"/>
                </a:lnTo>
                <a:cubicBezTo>
                  <a:pt x="9564711" y="639139"/>
                  <a:pt x="9546618" y="641389"/>
                  <a:pt x="9528120" y="646205"/>
                </a:cubicBezTo>
                <a:cubicBezTo>
                  <a:pt x="9509622" y="651021"/>
                  <a:pt x="9493150" y="653811"/>
                  <a:pt x="9478703" y="654577"/>
                </a:cubicBezTo>
                <a:cubicBezTo>
                  <a:pt x="9472717" y="654217"/>
                  <a:pt x="9468486" y="652776"/>
                  <a:pt x="9466011" y="650256"/>
                </a:cubicBezTo>
                <a:cubicBezTo>
                  <a:pt x="9463536" y="647735"/>
                  <a:pt x="9459845" y="646296"/>
                  <a:pt x="9454940" y="645935"/>
                </a:cubicBezTo>
                <a:lnTo>
                  <a:pt x="9437657" y="661057"/>
                </a:lnTo>
                <a:cubicBezTo>
                  <a:pt x="9433202" y="660247"/>
                  <a:pt x="9425910" y="658627"/>
                  <a:pt x="9415784" y="656197"/>
                </a:cubicBezTo>
                <a:cubicBezTo>
                  <a:pt x="9405658" y="653766"/>
                  <a:pt x="9399987" y="655387"/>
                  <a:pt x="9398772" y="661057"/>
                </a:cubicBezTo>
                <a:cubicBezTo>
                  <a:pt x="9384369" y="660337"/>
                  <a:pt x="9360246" y="659617"/>
                  <a:pt x="9326401" y="658897"/>
                </a:cubicBezTo>
                <a:cubicBezTo>
                  <a:pt x="9292556" y="658177"/>
                  <a:pt x="9270593" y="661777"/>
                  <a:pt x="9260511" y="669698"/>
                </a:cubicBezTo>
                <a:cubicBezTo>
                  <a:pt x="9254030" y="669248"/>
                  <a:pt x="9244849" y="669069"/>
                  <a:pt x="9232967" y="669158"/>
                </a:cubicBezTo>
                <a:cubicBezTo>
                  <a:pt x="9221085" y="669248"/>
                  <a:pt x="9212984" y="672309"/>
                  <a:pt x="9208663" y="678340"/>
                </a:cubicBezTo>
                <a:cubicBezTo>
                  <a:pt x="9192056" y="678655"/>
                  <a:pt x="9177204" y="680185"/>
                  <a:pt x="9164107" y="682931"/>
                </a:cubicBezTo>
                <a:cubicBezTo>
                  <a:pt x="9151010" y="685676"/>
                  <a:pt x="9135618" y="687746"/>
                  <a:pt x="9117930" y="689141"/>
                </a:cubicBezTo>
                <a:lnTo>
                  <a:pt x="9100648" y="697783"/>
                </a:lnTo>
                <a:cubicBezTo>
                  <a:pt x="9075534" y="696613"/>
                  <a:pt x="9059332" y="699493"/>
                  <a:pt x="9052040" y="706424"/>
                </a:cubicBezTo>
                <a:cubicBezTo>
                  <a:pt x="9044749" y="713355"/>
                  <a:pt x="9041509" y="731358"/>
                  <a:pt x="9042319" y="760432"/>
                </a:cubicBezTo>
                <a:lnTo>
                  <a:pt x="9033678" y="764752"/>
                </a:lnTo>
                <a:lnTo>
                  <a:pt x="9025037" y="777715"/>
                </a:lnTo>
                <a:cubicBezTo>
                  <a:pt x="9025082" y="781180"/>
                  <a:pt x="9024451" y="785050"/>
                  <a:pt x="9023146" y="789326"/>
                </a:cubicBezTo>
                <a:cubicBezTo>
                  <a:pt x="9021841" y="793602"/>
                  <a:pt x="9019591" y="796932"/>
                  <a:pt x="9016395" y="799318"/>
                </a:cubicBezTo>
                <a:lnTo>
                  <a:pt x="9007754" y="814440"/>
                </a:lnTo>
                <a:cubicBezTo>
                  <a:pt x="9007889" y="817815"/>
                  <a:pt x="9007619" y="821326"/>
                  <a:pt x="9006944" y="824971"/>
                </a:cubicBezTo>
                <a:cubicBezTo>
                  <a:pt x="9006269" y="828617"/>
                  <a:pt x="9004379" y="831587"/>
                  <a:pt x="9001273" y="833883"/>
                </a:cubicBezTo>
                <a:cubicBezTo>
                  <a:pt x="9001273" y="842524"/>
                  <a:pt x="8996952" y="846845"/>
                  <a:pt x="8988311" y="846845"/>
                </a:cubicBezTo>
                <a:lnTo>
                  <a:pt x="8983991" y="846845"/>
                </a:lnTo>
                <a:cubicBezTo>
                  <a:pt x="8971029" y="865073"/>
                  <a:pt x="8961847" y="886406"/>
                  <a:pt x="8956446" y="910844"/>
                </a:cubicBezTo>
                <a:cubicBezTo>
                  <a:pt x="8951046" y="935282"/>
                  <a:pt x="8936464" y="957156"/>
                  <a:pt x="8912700" y="976464"/>
                </a:cubicBezTo>
                <a:cubicBezTo>
                  <a:pt x="8918551" y="976734"/>
                  <a:pt x="8920351" y="978354"/>
                  <a:pt x="8918101" y="981324"/>
                </a:cubicBezTo>
                <a:cubicBezTo>
                  <a:pt x="8915851" y="984295"/>
                  <a:pt x="8913330" y="986995"/>
                  <a:pt x="8910540" y="989426"/>
                </a:cubicBezTo>
                <a:cubicBezTo>
                  <a:pt x="8910990" y="994376"/>
                  <a:pt x="8911170" y="1000137"/>
                  <a:pt x="8911080" y="1006708"/>
                </a:cubicBezTo>
                <a:cubicBezTo>
                  <a:pt x="8910990" y="1013279"/>
                  <a:pt x="8907929" y="1016880"/>
                  <a:pt x="8901899" y="1017510"/>
                </a:cubicBezTo>
                <a:cubicBezTo>
                  <a:pt x="8898928" y="1034972"/>
                  <a:pt x="8887046" y="1057296"/>
                  <a:pt x="8866253" y="1084479"/>
                </a:cubicBezTo>
                <a:cubicBezTo>
                  <a:pt x="8845460" y="1111664"/>
                  <a:pt x="8833579" y="1136147"/>
                  <a:pt x="8830608" y="1157931"/>
                </a:cubicBezTo>
                <a:cubicBezTo>
                  <a:pt x="8829348" y="1165627"/>
                  <a:pt x="8826468" y="1172917"/>
                  <a:pt x="8821967" y="1179804"/>
                </a:cubicBezTo>
                <a:cubicBezTo>
                  <a:pt x="8817466" y="1186690"/>
                  <a:pt x="8812425" y="1192360"/>
                  <a:pt x="8806845" y="1196816"/>
                </a:cubicBezTo>
                <a:cubicBezTo>
                  <a:pt x="8806709" y="1203252"/>
                  <a:pt x="8804279" y="1211444"/>
                  <a:pt x="8799553" y="1221390"/>
                </a:cubicBezTo>
                <a:cubicBezTo>
                  <a:pt x="8794828" y="1231336"/>
                  <a:pt x="8788617" y="1236827"/>
                  <a:pt x="8780921" y="1237862"/>
                </a:cubicBezTo>
                <a:lnTo>
                  <a:pt x="8770120" y="1252984"/>
                </a:lnTo>
                <a:lnTo>
                  <a:pt x="8765798" y="1276748"/>
                </a:lnTo>
                <a:cubicBezTo>
                  <a:pt x="8760083" y="1280033"/>
                  <a:pt x="8754772" y="1284264"/>
                  <a:pt x="8749866" y="1289440"/>
                </a:cubicBezTo>
                <a:cubicBezTo>
                  <a:pt x="8744960" y="1294616"/>
                  <a:pt x="8742350" y="1300466"/>
                  <a:pt x="8742035" y="1306992"/>
                </a:cubicBezTo>
                <a:cubicBezTo>
                  <a:pt x="8738840" y="1309287"/>
                  <a:pt x="8736589" y="1312258"/>
                  <a:pt x="8735284" y="1315903"/>
                </a:cubicBezTo>
                <a:cubicBezTo>
                  <a:pt x="8733979" y="1319549"/>
                  <a:pt x="8733349" y="1323060"/>
                  <a:pt x="8733394" y="1326435"/>
                </a:cubicBezTo>
                <a:cubicBezTo>
                  <a:pt x="8733799" y="1332826"/>
                  <a:pt x="8733529" y="1337326"/>
                  <a:pt x="8732584" y="1339937"/>
                </a:cubicBezTo>
                <a:cubicBezTo>
                  <a:pt x="8731638" y="1342547"/>
                  <a:pt x="8727588" y="1343808"/>
                  <a:pt x="8720432" y="1343718"/>
                </a:cubicBezTo>
                <a:cubicBezTo>
                  <a:pt x="8713771" y="1347183"/>
                  <a:pt x="8709270" y="1362936"/>
                  <a:pt x="8706930" y="1390975"/>
                </a:cubicBezTo>
                <a:cubicBezTo>
                  <a:pt x="8704590" y="1419014"/>
                  <a:pt x="8699009" y="1438547"/>
                  <a:pt x="8690188" y="1449573"/>
                </a:cubicBezTo>
                <a:cubicBezTo>
                  <a:pt x="8686227" y="1462175"/>
                  <a:pt x="8681186" y="1473696"/>
                  <a:pt x="8675065" y="1484139"/>
                </a:cubicBezTo>
                <a:cubicBezTo>
                  <a:pt x="8671870" y="1485399"/>
                  <a:pt x="8669619" y="1487739"/>
                  <a:pt x="8668314" y="1491159"/>
                </a:cubicBezTo>
                <a:cubicBezTo>
                  <a:pt x="8667009" y="1494580"/>
                  <a:pt x="8666379" y="1498000"/>
                  <a:pt x="8666424" y="1501421"/>
                </a:cubicBezTo>
                <a:lnTo>
                  <a:pt x="8655623" y="1518703"/>
                </a:lnTo>
                <a:lnTo>
                  <a:pt x="8638340" y="1527345"/>
                </a:lnTo>
                <a:cubicBezTo>
                  <a:pt x="8637125" y="1527254"/>
                  <a:pt x="8635775" y="1527435"/>
                  <a:pt x="8634289" y="1527885"/>
                </a:cubicBezTo>
                <a:cubicBezTo>
                  <a:pt x="8632804" y="1528335"/>
                  <a:pt x="8631994" y="1529595"/>
                  <a:pt x="8631859" y="1531665"/>
                </a:cubicBezTo>
                <a:cubicBezTo>
                  <a:pt x="8631949" y="1534861"/>
                  <a:pt x="8632849" y="1537651"/>
                  <a:pt x="8634559" y="1540036"/>
                </a:cubicBezTo>
                <a:cubicBezTo>
                  <a:pt x="8636270" y="1542422"/>
                  <a:pt x="8638250" y="1544672"/>
                  <a:pt x="8640500" y="1546788"/>
                </a:cubicBezTo>
                <a:cubicBezTo>
                  <a:pt x="8637530" y="1555699"/>
                  <a:pt x="8631049" y="1570281"/>
                  <a:pt x="8621058" y="1590534"/>
                </a:cubicBezTo>
                <a:cubicBezTo>
                  <a:pt x="8611066" y="1610787"/>
                  <a:pt x="8602425" y="1622129"/>
                  <a:pt x="8595134" y="1624559"/>
                </a:cubicBezTo>
                <a:lnTo>
                  <a:pt x="8595134" y="1648322"/>
                </a:lnTo>
                <a:lnTo>
                  <a:pt x="8580011" y="1637521"/>
                </a:lnTo>
                <a:cubicBezTo>
                  <a:pt x="8580191" y="1633200"/>
                  <a:pt x="8579832" y="1629960"/>
                  <a:pt x="8578931" y="1627799"/>
                </a:cubicBezTo>
                <a:cubicBezTo>
                  <a:pt x="8578031" y="1625639"/>
                  <a:pt x="8575510" y="1624559"/>
                  <a:pt x="8571370" y="1624559"/>
                </a:cubicBezTo>
                <a:lnTo>
                  <a:pt x="8564889" y="1624559"/>
                </a:lnTo>
                <a:cubicBezTo>
                  <a:pt x="8564529" y="1635000"/>
                  <a:pt x="8563089" y="1637341"/>
                  <a:pt x="8560568" y="1631580"/>
                </a:cubicBezTo>
                <a:cubicBezTo>
                  <a:pt x="8558048" y="1625819"/>
                  <a:pt x="8556608" y="1620598"/>
                  <a:pt x="8556248" y="1615918"/>
                </a:cubicBezTo>
                <a:lnTo>
                  <a:pt x="8580011" y="1611597"/>
                </a:lnTo>
                <a:lnTo>
                  <a:pt x="8616737" y="1535986"/>
                </a:lnTo>
                <a:cubicBezTo>
                  <a:pt x="8611066" y="1535761"/>
                  <a:pt x="8609986" y="1534590"/>
                  <a:pt x="8613496" y="1532475"/>
                </a:cubicBezTo>
                <a:cubicBezTo>
                  <a:pt x="8617007" y="1530360"/>
                  <a:pt x="8620247" y="1528650"/>
                  <a:pt x="8623218" y="1527345"/>
                </a:cubicBezTo>
                <a:cubicBezTo>
                  <a:pt x="8627493" y="1516453"/>
                  <a:pt x="8631904" y="1505291"/>
                  <a:pt x="8636450" y="1493860"/>
                </a:cubicBezTo>
                <a:cubicBezTo>
                  <a:pt x="8640995" y="1482428"/>
                  <a:pt x="8645946" y="1471266"/>
                  <a:pt x="8651302" y="1460375"/>
                </a:cubicBezTo>
                <a:cubicBezTo>
                  <a:pt x="8663318" y="1459520"/>
                  <a:pt x="8668989" y="1453669"/>
                  <a:pt x="8668314" y="1442822"/>
                </a:cubicBezTo>
                <a:cubicBezTo>
                  <a:pt x="8667639" y="1431976"/>
                  <a:pt x="8666289" y="1421264"/>
                  <a:pt x="8664264" y="1410687"/>
                </a:cubicBezTo>
                <a:cubicBezTo>
                  <a:pt x="8661788" y="1408167"/>
                  <a:pt x="8660258" y="1405107"/>
                  <a:pt x="8659673" y="1401506"/>
                </a:cubicBezTo>
                <a:cubicBezTo>
                  <a:pt x="8659088" y="1397906"/>
                  <a:pt x="8661338" y="1395925"/>
                  <a:pt x="8666424" y="1395565"/>
                </a:cubicBezTo>
                <a:cubicBezTo>
                  <a:pt x="8665299" y="1392010"/>
                  <a:pt x="8665389" y="1388319"/>
                  <a:pt x="8666694" y="1384494"/>
                </a:cubicBezTo>
                <a:cubicBezTo>
                  <a:pt x="8667999" y="1380668"/>
                  <a:pt x="8670790" y="1378598"/>
                  <a:pt x="8675065" y="1378283"/>
                </a:cubicBezTo>
                <a:lnTo>
                  <a:pt x="8683707" y="1386924"/>
                </a:lnTo>
                <a:cubicBezTo>
                  <a:pt x="8679206" y="1381793"/>
                  <a:pt x="8675245" y="1376933"/>
                  <a:pt x="8671825" y="1372342"/>
                </a:cubicBezTo>
                <a:cubicBezTo>
                  <a:pt x="8668404" y="1367751"/>
                  <a:pt x="8666604" y="1361811"/>
                  <a:pt x="8666424" y="1354519"/>
                </a:cubicBezTo>
                <a:lnTo>
                  <a:pt x="8681546" y="1335077"/>
                </a:lnTo>
                <a:lnTo>
                  <a:pt x="8698829" y="1341557"/>
                </a:lnTo>
                <a:cubicBezTo>
                  <a:pt x="8699189" y="1336247"/>
                  <a:pt x="8700629" y="1331206"/>
                  <a:pt x="8703149" y="1326435"/>
                </a:cubicBezTo>
                <a:cubicBezTo>
                  <a:pt x="8705670" y="1321664"/>
                  <a:pt x="8707110" y="1316624"/>
                  <a:pt x="8707470" y="1311313"/>
                </a:cubicBezTo>
                <a:lnTo>
                  <a:pt x="8722592" y="1294030"/>
                </a:lnTo>
                <a:cubicBezTo>
                  <a:pt x="8722412" y="1292365"/>
                  <a:pt x="8721692" y="1289215"/>
                  <a:pt x="8720432" y="1284579"/>
                </a:cubicBezTo>
                <a:cubicBezTo>
                  <a:pt x="8719172" y="1279943"/>
                  <a:pt x="8718451" y="1277333"/>
                  <a:pt x="8718272" y="1276748"/>
                </a:cubicBezTo>
                <a:cubicBezTo>
                  <a:pt x="8717237" y="1277198"/>
                  <a:pt x="8716607" y="1278998"/>
                  <a:pt x="8716381" y="1282149"/>
                </a:cubicBezTo>
                <a:cubicBezTo>
                  <a:pt x="8716157" y="1285299"/>
                  <a:pt x="8716066" y="1287099"/>
                  <a:pt x="8716111" y="1287549"/>
                </a:cubicBezTo>
                <a:lnTo>
                  <a:pt x="8694508" y="1302671"/>
                </a:lnTo>
                <a:cubicBezTo>
                  <a:pt x="8687667" y="1302311"/>
                  <a:pt x="8684067" y="1305192"/>
                  <a:pt x="8683707" y="1311313"/>
                </a:cubicBezTo>
                <a:lnTo>
                  <a:pt x="8683707" y="1319954"/>
                </a:lnTo>
                <a:cubicBezTo>
                  <a:pt x="8681456" y="1319819"/>
                  <a:pt x="8679476" y="1320089"/>
                  <a:pt x="8677765" y="1320764"/>
                </a:cubicBezTo>
                <a:cubicBezTo>
                  <a:pt x="8676055" y="1321440"/>
                  <a:pt x="8675155" y="1323330"/>
                  <a:pt x="8675065" y="1326435"/>
                </a:cubicBezTo>
                <a:cubicBezTo>
                  <a:pt x="8675426" y="1332556"/>
                  <a:pt x="8672545" y="1335437"/>
                  <a:pt x="8666424" y="1335077"/>
                </a:cubicBezTo>
                <a:cubicBezTo>
                  <a:pt x="8666064" y="1340207"/>
                  <a:pt x="8664624" y="1344528"/>
                  <a:pt x="8662103" y="1348038"/>
                </a:cubicBezTo>
                <a:cubicBezTo>
                  <a:pt x="8659583" y="1351549"/>
                  <a:pt x="8658143" y="1355869"/>
                  <a:pt x="8657783" y="1361000"/>
                </a:cubicBezTo>
                <a:cubicBezTo>
                  <a:pt x="8650762" y="1362710"/>
                  <a:pt x="8647521" y="1369551"/>
                  <a:pt x="8648061" y="1381523"/>
                </a:cubicBezTo>
                <a:cubicBezTo>
                  <a:pt x="8648602" y="1393495"/>
                  <a:pt x="8643201" y="1400336"/>
                  <a:pt x="8631859" y="1402046"/>
                </a:cubicBezTo>
                <a:cubicBezTo>
                  <a:pt x="8627583" y="1408662"/>
                  <a:pt x="8624253" y="1415953"/>
                  <a:pt x="8621868" y="1423919"/>
                </a:cubicBezTo>
                <a:cubicBezTo>
                  <a:pt x="8619482" y="1431886"/>
                  <a:pt x="8617772" y="1439717"/>
                  <a:pt x="8616737" y="1447413"/>
                </a:cubicBezTo>
                <a:cubicBezTo>
                  <a:pt x="8611786" y="1452273"/>
                  <a:pt x="8608726" y="1459294"/>
                  <a:pt x="8607555" y="1468476"/>
                </a:cubicBezTo>
                <a:cubicBezTo>
                  <a:pt x="8606385" y="1477657"/>
                  <a:pt x="8604405" y="1485759"/>
                  <a:pt x="8601615" y="1492780"/>
                </a:cubicBezTo>
                <a:lnTo>
                  <a:pt x="8592973" y="1499261"/>
                </a:lnTo>
                <a:cubicBezTo>
                  <a:pt x="8591713" y="1504706"/>
                  <a:pt x="8589373" y="1510017"/>
                  <a:pt x="8585952" y="1515193"/>
                </a:cubicBezTo>
                <a:cubicBezTo>
                  <a:pt x="8582532" y="1520369"/>
                  <a:pt x="8579111" y="1525139"/>
                  <a:pt x="8575691" y="1529505"/>
                </a:cubicBezTo>
                <a:cubicBezTo>
                  <a:pt x="8577356" y="1530765"/>
                  <a:pt x="8580506" y="1532565"/>
                  <a:pt x="8585142" y="1534906"/>
                </a:cubicBezTo>
                <a:cubicBezTo>
                  <a:pt x="8589778" y="1537246"/>
                  <a:pt x="8592388" y="1539046"/>
                  <a:pt x="8592973" y="1540306"/>
                </a:cubicBezTo>
                <a:cubicBezTo>
                  <a:pt x="8592793" y="1541342"/>
                  <a:pt x="8592073" y="1541972"/>
                  <a:pt x="8590813" y="1542197"/>
                </a:cubicBezTo>
                <a:cubicBezTo>
                  <a:pt x="8589553" y="1542422"/>
                  <a:pt x="8588833" y="1542512"/>
                  <a:pt x="8588652" y="1542467"/>
                </a:cubicBezTo>
                <a:lnTo>
                  <a:pt x="8536805" y="1615918"/>
                </a:lnTo>
                <a:cubicBezTo>
                  <a:pt x="8530639" y="1616637"/>
                  <a:pt x="8528389" y="1619518"/>
                  <a:pt x="8530054" y="1624559"/>
                </a:cubicBezTo>
                <a:cubicBezTo>
                  <a:pt x="8531719" y="1629600"/>
                  <a:pt x="8528929" y="1632480"/>
                  <a:pt x="8521683" y="1633200"/>
                </a:cubicBezTo>
                <a:lnTo>
                  <a:pt x="8538965" y="1635361"/>
                </a:lnTo>
                <a:lnTo>
                  <a:pt x="8547606" y="1646162"/>
                </a:lnTo>
                <a:cubicBezTo>
                  <a:pt x="8547471" y="1650393"/>
                  <a:pt x="8546122" y="1653273"/>
                  <a:pt x="8543556" y="1654803"/>
                </a:cubicBezTo>
                <a:cubicBezTo>
                  <a:pt x="8540990" y="1656334"/>
                  <a:pt x="8538020" y="1657054"/>
                  <a:pt x="8534645" y="1656964"/>
                </a:cubicBezTo>
                <a:lnTo>
                  <a:pt x="8532485" y="1656964"/>
                </a:lnTo>
                <a:cubicBezTo>
                  <a:pt x="8533790" y="1661734"/>
                  <a:pt x="8533879" y="1666775"/>
                  <a:pt x="8532754" y="1672086"/>
                </a:cubicBezTo>
                <a:cubicBezTo>
                  <a:pt x="8531629" y="1677397"/>
                  <a:pt x="8527939" y="1680277"/>
                  <a:pt x="8521683" y="1680727"/>
                </a:cubicBezTo>
                <a:lnTo>
                  <a:pt x="8530324" y="1689368"/>
                </a:lnTo>
                <a:cubicBezTo>
                  <a:pt x="8530864" y="1683337"/>
                  <a:pt x="8534105" y="1680277"/>
                  <a:pt x="8540045" y="1680187"/>
                </a:cubicBezTo>
                <a:cubicBezTo>
                  <a:pt x="8545986" y="1680097"/>
                  <a:pt x="8551387" y="1680277"/>
                  <a:pt x="8556248" y="1680727"/>
                </a:cubicBezTo>
                <a:lnTo>
                  <a:pt x="8571370" y="1674246"/>
                </a:lnTo>
                <a:cubicBezTo>
                  <a:pt x="8571370" y="1677712"/>
                  <a:pt x="8570830" y="1681582"/>
                  <a:pt x="8569750" y="1685858"/>
                </a:cubicBezTo>
                <a:cubicBezTo>
                  <a:pt x="8568670" y="1690134"/>
                  <a:pt x="8567050" y="1693464"/>
                  <a:pt x="8564889" y="1695850"/>
                </a:cubicBezTo>
                <a:lnTo>
                  <a:pt x="8558408" y="1715292"/>
                </a:lnTo>
                <a:cubicBezTo>
                  <a:pt x="8557103" y="1715247"/>
                  <a:pt x="8555393" y="1715337"/>
                  <a:pt x="8553277" y="1715562"/>
                </a:cubicBezTo>
                <a:cubicBezTo>
                  <a:pt x="8551162" y="1715787"/>
                  <a:pt x="8549992" y="1716417"/>
                  <a:pt x="8549767" y="1717452"/>
                </a:cubicBezTo>
                <a:cubicBezTo>
                  <a:pt x="8549902" y="1718668"/>
                  <a:pt x="8550712" y="1720018"/>
                  <a:pt x="8552197" y="1721503"/>
                </a:cubicBezTo>
                <a:cubicBezTo>
                  <a:pt x="8553682" y="1722988"/>
                  <a:pt x="8555033" y="1723798"/>
                  <a:pt x="8556248" y="1723934"/>
                </a:cubicBezTo>
                <a:lnTo>
                  <a:pt x="8547606" y="1743376"/>
                </a:lnTo>
                <a:lnTo>
                  <a:pt x="8547606" y="1760659"/>
                </a:lnTo>
                <a:lnTo>
                  <a:pt x="8538965" y="1769300"/>
                </a:lnTo>
                <a:cubicBezTo>
                  <a:pt x="8533250" y="1771145"/>
                  <a:pt x="8530099" y="1776096"/>
                  <a:pt x="8529514" y="1784152"/>
                </a:cubicBezTo>
                <a:cubicBezTo>
                  <a:pt x="8528929" y="1792209"/>
                  <a:pt x="8526319" y="1798780"/>
                  <a:pt x="8521683" y="1803865"/>
                </a:cubicBezTo>
                <a:cubicBezTo>
                  <a:pt x="8521773" y="1805170"/>
                  <a:pt x="8521592" y="1806881"/>
                  <a:pt x="8521142" y="1808996"/>
                </a:cubicBezTo>
                <a:cubicBezTo>
                  <a:pt x="8520692" y="1811111"/>
                  <a:pt x="8519432" y="1812281"/>
                  <a:pt x="8517362" y="1812506"/>
                </a:cubicBezTo>
                <a:cubicBezTo>
                  <a:pt x="8513987" y="1811831"/>
                  <a:pt x="8511016" y="1808321"/>
                  <a:pt x="8508451" y="1801975"/>
                </a:cubicBezTo>
                <a:cubicBezTo>
                  <a:pt x="8505885" y="1795629"/>
                  <a:pt x="8504535" y="1790498"/>
                  <a:pt x="8504400" y="1786583"/>
                </a:cubicBezTo>
                <a:cubicBezTo>
                  <a:pt x="8513852" y="1777941"/>
                  <a:pt x="8516552" y="1770380"/>
                  <a:pt x="8512501" y="1763899"/>
                </a:cubicBezTo>
                <a:cubicBezTo>
                  <a:pt x="8508451" y="1757418"/>
                  <a:pt x="8505751" y="1752017"/>
                  <a:pt x="8504400" y="1747697"/>
                </a:cubicBezTo>
                <a:cubicBezTo>
                  <a:pt x="8504040" y="1747742"/>
                  <a:pt x="8502600" y="1747652"/>
                  <a:pt x="8500080" y="1747427"/>
                </a:cubicBezTo>
                <a:cubicBezTo>
                  <a:pt x="8497559" y="1747202"/>
                  <a:pt x="8496119" y="1746572"/>
                  <a:pt x="8495759" y="1745537"/>
                </a:cubicBezTo>
                <a:cubicBezTo>
                  <a:pt x="8495984" y="1744457"/>
                  <a:pt x="8497154" y="1743376"/>
                  <a:pt x="8499269" y="1742296"/>
                </a:cubicBezTo>
                <a:cubicBezTo>
                  <a:pt x="8501384" y="1741216"/>
                  <a:pt x="8503095" y="1740136"/>
                  <a:pt x="8504400" y="1739056"/>
                </a:cubicBezTo>
                <a:cubicBezTo>
                  <a:pt x="8504625" y="1735860"/>
                  <a:pt x="8506335" y="1733610"/>
                  <a:pt x="8509531" y="1732304"/>
                </a:cubicBezTo>
                <a:cubicBezTo>
                  <a:pt x="8512727" y="1730999"/>
                  <a:pt x="8516057" y="1730369"/>
                  <a:pt x="8519522" y="1730415"/>
                </a:cubicBezTo>
                <a:lnTo>
                  <a:pt x="8530324" y="1732575"/>
                </a:lnTo>
                <a:cubicBezTo>
                  <a:pt x="8529604" y="1725239"/>
                  <a:pt x="8526724" y="1722088"/>
                  <a:pt x="8521683" y="1723123"/>
                </a:cubicBezTo>
                <a:cubicBezTo>
                  <a:pt x="8516642" y="1724158"/>
                  <a:pt x="8513761" y="1721548"/>
                  <a:pt x="8513042" y="1715292"/>
                </a:cubicBezTo>
                <a:lnTo>
                  <a:pt x="8504400" y="1717452"/>
                </a:lnTo>
                <a:cubicBezTo>
                  <a:pt x="8504805" y="1723753"/>
                  <a:pt x="8504535" y="1727894"/>
                  <a:pt x="8503590" y="1729874"/>
                </a:cubicBezTo>
                <a:cubicBezTo>
                  <a:pt x="8502645" y="1731854"/>
                  <a:pt x="8498594" y="1732754"/>
                  <a:pt x="8491438" y="1732575"/>
                </a:cubicBezTo>
                <a:lnTo>
                  <a:pt x="8478476" y="1754178"/>
                </a:lnTo>
                <a:lnTo>
                  <a:pt x="8480637" y="1773621"/>
                </a:lnTo>
                <a:cubicBezTo>
                  <a:pt x="8484777" y="1774116"/>
                  <a:pt x="8487298" y="1776906"/>
                  <a:pt x="8488198" y="1781992"/>
                </a:cubicBezTo>
                <a:cubicBezTo>
                  <a:pt x="8489098" y="1787078"/>
                  <a:pt x="8489458" y="1791488"/>
                  <a:pt x="8489278" y="1795224"/>
                </a:cubicBezTo>
                <a:cubicBezTo>
                  <a:pt x="8489368" y="1797924"/>
                  <a:pt x="8489188" y="1801705"/>
                  <a:pt x="8488738" y="1806566"/>
                </a:cubicBezTo>
                <a:cubicBezTo>
                  <a:pt x="8488288" y="1811426"/>
                  <a:pt x="8487028" y="1814127"/>
                  <a:pt x="8484957" y="1814667"/>
                </a:cubicBezTo>
                <a:cubicBezTo>
                  <a:pt x="8480637" y="1814667"/>
                  <a:pt x="8476316" y="1812506"/>
                  <a:pt x="8471996" y="1808186"/>
                </a:cubicBezTo>
                <a:lnTo>
                  <a:pt x="8491438" y="1842751"/>
                </a:lnTo>
                <a:cubicBezTo>
                  <a:pt x="8491303" y="1844821"/>
                  <a:pt x="8490493" y="1846081"/>
                  <a:pt x="8489008" y="1846532"/>
                </a:cubicBezTo>
                <a:cubicBezTo>
                  <a:pt x="8487523" y="1846982"/>
                  <a:pt x="8486172" y="1847161"/>
                  <a:pt x="8484957" y="1847072"/>
                </a:cubicBezTo>
                <a:cubicBezTo>
                  <a:pt x="8479332" y="1845946"/>
                  <a:pt x="8474381" y="1843876"/>
                  <a:pt x="8470105" y="1840861"/>
                </a:cubicBezTo>
                <a:cubicBezTo>
                  <a:pt x="8465830" y="1837845"/>
                  <a:pt x="8463579" y="1840635"/>
                  <a:pt x="8463354" y="1849232"/>
                </a:cubicBezTo>
                <a:cubicBezTo>
                  <a:pt x="8457954" y="1857468"/>
                  <a:pt x="8453632" y="1868000"/>
                  <a:pt x="8450392" y="1880827"/>
                </a:cubicBezTo>
                <a:cubicBezTo>
                  <a:pt x="8447152" y="1893653"/>
                  <a:pt x="8444991" y="1904725"/>
                  <a:pt x="8443911" y="1914041"/>
                </a:cubicBezTo>
                <a:lnTo>
                  <a:pt x="8433110" y="1918362"/>
                </a:lnTo>
                <a:cubicBezTo>
                  <a:pt x="8433920" y="1919577"/>
                  <a:pt x="8433380" y="1920927"/>
                  <a:pt x="8431489" y="1922413"/>
                </a:cubicBezTo>
                <a:cubicBezTo>
                  <a:pt x="8429599" y="1923898"/>
                  <a:pt x="8427979" y="1924708"/>
                  <a:pt x="8426629" y="1924843"/>
                </a:cubicBezTo>
                <a:lnTo>
                  <a:pt x="8422308" y="1948606"/>
                </a:lnTo>
                <a:lnTo>
                  <a:pt x="8413667" y="1961568"/>
                </a:lnTo>
                <a:lnTo>
                  <a:pt x="8407186" y="1963729"/>
                </a:lnTo>
                <a:lnTo>
                  <a:pt x="8405025" y="1974530"/>
                </a:lnTo>
                <a:cubicBezTo>
                  <a:pt x="8405566" y="1982047"/>
                  <a:pt x="8406106" y="1989158"/>
                  <a:pt x="8406646" y="1995863"/>
                </a:cubicBezTo>
                <a:cubicBezTo>
                  <a:pt x="8407186" y="2002569"/>
                  <a:pt x="8404486" y="2009140"/>
                  <a:pt x="8398545" y="2015576"/>
                </a:cubicBezTo>
                <a:cubicBezTo>
                  <a:pt x="8398185" y="2021562"/>
                  <a:pt x="8396744" y="2025793"/>
                  <a:pt x="8394224" y="2028268"/>
                </a:cubicBezTo>
                <a:cubicBezTo>
                  <a:pt x="8391704" y="2030744"/>
                  <a:pt x="8390263" y="2034434"/>
                  <a:pt x="8389903" y="2039340"/>
                </a:cubicBezTo>
                <a:cubicBezTo>
                  <a:pt x="8385178" y="2044966"/>
                  <a:pt x="8380047" y="2051537"/>
                  <a:pt x="8374511" y="2059053"/>
                </a:cubicBezTo>
                <a:cubicBezTo>
                  <a:pt x="8368975" y="2066569"/>
                  <a:pt x="8365465" y="2073680"/>
                  <a:pt x="8363980" y="2080386"/>
                </a:cubicBezTo>
                <a:cubicBezTo>
                  <a:pt x="8362359" y="2101179"/>
                  <a:pt x="8355878" y="2115761"/>
                  <a:pt x="8344536" y="2124132"/>
                </a:cubicBezTo>
                <a:cubicBezTo>
                  <a:pt x="8333195" y="2132503"/>
                  <a:pt x="8326714" y="2146006"/>
                  <a:pt x="8325094" y="2164638"/>
                </a:cubicBezTo>
                <a:cubicBezTo>
                  <a:pt x="8324734" y="2169544"/>
                  <a:pt x="8323294" y="2173235"/>
                  <a:pt x="8320773" y="2175710"/>
                </a:cubicBezTo>
                <a:cubicBezTo>
                  <a:pt x="8318253" y="2178185"/>
                  <a:pt x="8316813" y="2182416"/>
                  <a:pt x="8316452" y="2188402"/>
                </a:cubicBezTo>
                <a:cubicBezTo>
                  <a:pt x="8316588" y="2191822"/>
                  <a:pt x="8316318" y="2195783"/>
                  <a:pt x="8315642" y="2200284"/>
                </a:cubicBezTo>
                <a:cubicBezTo>
                  <a:pt x="8314967" y="2204784"/>
                  <a:pt x="8313077" y="2208745"/>
                  <a:pt x="8309971" y="2212165"/>
                </a:cubicBezTo>
                <a:cubicBezTo>
                  <a:pt x="8308621" y="2221752"/>
                  <a:pt x="8303221" y="2234984"/>
                  <a:pt x="8293769" y="2251861"/>
                </a:cubicBezTo>
                <a:cubicBezTo>
                  <a:pt x="8284318" y="2268739"/>
                  <a:pt x="8278917" y="2283591"/>
                  <a:pt x="8277567" y="2296418"/>
                </a:cubicBezTo>
                <a:lnTo>
                  <a:pt x="8253803" y="2305059"/>
                </a:lnTo>
                <a:cubicBezTo>
                  <a:pt x="8243812" y="2303619"/>
                  <a:pt x="8240572" y="2297858"/>
                  <a:pt x="8244082" y="2287776"/>
                </a:cubicBezTo>
                <a:cubicBezTo>
                  <a:pt x="8247592" y="2277695"/>
                  <a:pt x="8240031" y="2271934"/>
                  <a:pt x="8221398" y="2270494"/>
                </a:cubicBezTo>
                <a:cubicBezTo>
                  <a:pt x="8217753" y="2270899"/>
                  <a:pt x="8213703" y="2271169"/>
                  <a:pt x="8209247" y="2271304"/>
                </a:cubicBezTo>
                <a:cubicBezTo>
                  <a:pt x="8204791" y="2271439"/>
                  <a:pt x="8202361" y="2269009"/>
                  <a:pt x="8201956" y="2264013"/>
                </a:cubicBezTo>
                <a:cubicBezTo>
                  <a:pt x="8207177" y="2263518"/>
                  <a:pt x="8210237" y="2260727"/>
                  <a:pt x="8211137" y="2255642"/>
                </a:cubicBezTo>
                <a:cubicBezTo>
                  <a:pt x="8212037" y="2250556"/>
                  <a:pt x="8211857" y="2246145"/>
                  <a:pt x="8210597" y="2242410"/>
                </a:cubicBezTo>
                <a:lnTo>
                  <a:pt x="8217078" y="2227287"/>
                </a:lnTo>
                <a:cubicBezTo>
                  <a:pt x="8217978" y="2225037"/>
                  <a:pt x="8217798" y="2223057"/>
                  <a:pt x="8216538" y="2221347"/>
                </a:cubicBezTo>
                <a:cubicBezTo>
                  <a:pt x="8215278" y="2219636"/>
                  <a:pt x="8214017" y="2218736"/>
                  <a:pt x="8212757" y="2218646"/>
                </a:cubicBezTo>
                <a:cubicBezTo>
                  <a:pt x="8217438" y="2206044"/>
                  <a:pt x="8222119" y="2190742"/>
                  <a:pt x="8226799" y="2172740"/>
                </a:cubicBezTo>
                <a:cubicBezTo>
                  <a:pt x="8231480" y="2154737"/>
                  <a:pt x="8234000" y="2138354"/>
                  <a:pt x="8234361" y="2123592"/>
                </a:cubicBezTo>
                <a:lnTo>
                  <a:pt x="8240841" y="2108470"/>
                </a:lnTo>
                <a:lnTo>
                  <a:pt x="8227880" y="2097668"/>
                </a:lnTo>
                <a:lnTo>
                  <a:pt x="8227880" y="2106310"/>
                </a:lnTo>
                <a:cubicBezTo>
                  <a:pt x="8224684" y="2106445"/>
                  <a:pt x="8222434" y="2107795"/>
                  <a:pt x="8221129" y="2110360"/>
                </a:cubicBezTo>
                <a:cubicBezTo>
                  <a:pt x="8219823" y="2112925"/>
                  <a:pt x="8219193" y="2115896"/>
                  <a:pt x="8219238" y="2119272"/>
                </a:cubicBezTo>
                <a:cubicBezTo>
                  <a:pt x="8218878" y="2125617"/>
                  <a:pt x="8217438" y="2131288"/>
                  <a:pt x="8214918" y="2136284"/>
                </a:cubicBezTo>
                <a:cubicBezTo>
                  <a:pt x="8212397" y="2141280"/>
                  <a:pt x="8210957" y="2146411"/>
                  <a:pt x="8210597" y="2151677"/>
                </a:cubicBezTo>
                <a:lnTo>
                  <a:pt x="8201956" y="2168959"/>
                </a:lnTo>
                <a:lnTo>
                  <a:pt x="8201956" y="2188402"/>
                </a:lnTo>
                <a:lnTo>
                  <a:pt x="8193314" y="2197043"/>
                </a:lnTo>
                <a:lnTo>
                  <a:pt x="8188994" y="2212165"/>
                </a:lnTo>
                <a:lnTo>
                  <a:pt x="8178192" y="2220806"/>
                </a:lnTo>
                <a:cubicBezTo>
                  <a:pt x="8176122" y="2228413"/>
                  <a:pt x="8173782" y="2235884"/>
                  <a:pt x="8171171" y="2243220"/>
                </a:cubicBezTo>
                <a:cubicBezTo>
                  <a:pt x="8168561" y="2250556"/>
                  <a:pt x="8165141" y="2257487"/>
                  <a:pt x="8160910" y="2264013"/>
                </a:cubicBezTo>
                <a:cubicBezTo>
                  <a:pt x="8160955" y="2267478"/>
                  <a:pt x="8160325" y="2271349"/>
                  <a:pt x="8159020" y="2275624"/>
                </a:cubicBezTo>
                <a:cubicBezTo>
                  <a:pt x="8157714" y="2279900"/>
                  <a:pt x="8155464" y="2283231"/>
                  <a:pt x="8152268" y="2285616"/>
                </a:cubicBezTo>
                <a:cubicBezTo>
                  <a:pt x="8146643" y="2296238"/>
                  <a:pt x="8140612" y="2306319"/>
                  <a:pt x="8134176" y="2315860"/>
                </a:cubicBezTo>
                <a:cubicBezTo>
                  <a:pt x="8127740" y="2325402"/>
                  <a:pt x="8122249" y="2335483"/>
                  <a:pt x="8117703" y="2346105"/>
                </a:cubicBezTo>
                <a:cubicBezTo>
                  <a:pt x="8115543" y="2346015"/>
                  <a:pt x="8113923" y="2346195"/>
                  <a:pt x="8112843" y="2346645"/>
                </a:cubicBezTo>
                <a:cubicBezTo>
                  <a:pt x="8111762" y="2347095"/>
                  <a:pt x="8111223" y="2348355"/>
                  <a:pt x="8111223" y="2350425"/>
                </a:cubicBezTo>
                <a:cubicBezTo>
                  <a:pt x="8111402" y="2353711"/>
                  <a:pt x="8111042" y="2356321"/>
                  <a:pt x="8110142" y="2358257"/>
                </a:cubicBezTo>
                <a:cubicBezTo>
                  <a:pt x="8109242" y="2360192"/>
                  <a:pt x="8106722" y="2361182"/>
                  <a:pt x="8102581" y="2361227"/>
                </a:cubicBezTo>
                <a:cubicBezTo>
                  <a:pt x="8102941" y="2370228"/>
                  <a:pt x="8100061" y="2378149"/>
                  <a:pt x="8093940" y="2384991"/>
                </a:cubicBezTo>
                <a:cubicBezTo>
                  <a:pt x="8094210" y="2392101"/>
                  <a:pt x="8093130" y="2399482"/>
                  <a:pt x="8090699" y="2407134"/>
                </a:cubicBezTo>
                <a:cubicBezTo>
                  <a:pt x="8088269" y="2414785"/>
                  <a:pt x="8082868" y="2418926"/>
                  <a:pt x="8074497" y="2419556"/>
                </a:cubicBezTo>
                <a:cubicBezTo>
                  <a:pt x="8075037" y="2422526"/>
                  <a:pt x="8076117" y="2427387"/>
                  <a:pt x="8077738" y="2434138"/>
                </a:cubicBezTo>
                <a:cubicBezTo>
                  <a:pt x="8079358" y="2440889"/>
                  <a:pt x="8078278" y="2444669"/>
                  <a:pt x="8074497" y="2445480"/>
                </a:cubicBezTo>
                <a:cubicBezTo>
                  <a:pt x="8072337" y="2445389"/>
                  <a:pt x="8070176" y="2444489"/>
                  <a:pt x="8068016" y="2442779"/>
                </a:cubicBezTo>
                <a:cubicBezTo>
                  <a:pt x="8065856" y="2441069"/>
                  <a:pt x="8063695" y="2439088"/>
                  <a:pt x="8061535" y="2436838"/>
                </a:cubicBezTo>
                <a:lnTo>
                  <a:pt x="8061535" y="2413074"/>
                </a:lnTo>
                <a:lnTo>
                  <a:pt x="8078818" y="2393632"/>
                </a:lnTo>
                <a:cubicBezTo>
                  <a:pt x="8079178" y="2385080"/>
                  <a:pt x="8080618" y="2376799"/>
                  <a:pt x="8083138" y="2368788"/>
                </a:cubicBezTo>
                <a:cubicBezTo>
                  <a:pt x="8085659" y="2360777"/>
                  <a:pt x="8087099" y="2352496"/>
                  <a:pt x="8087459" y="2343945"/>
                </a:cubicBezTo>
                <a:cubicBezTo>
                  <a:pt x="8093580" y="2330623"/>
                  <a:pt x="8098620" y="2316220"/>
                  <a:pt x="8102581" y="2300738"/>
                </a:cubicBezTo>
                <a:cubicBezTo>
                  <a:pt x="8105777" y="2298353"/>
                  <a:pt x="8108027" y="2295022"/>
                  <a:pt x="8109332" y="2290746"/>
                </a:cubicBezTo>
                <a:cubicBezTo>
                  <a:pt x="8110637" y="2286471"/>
                  <a:pt x="8111268" y="2282600"/>
                  <a:pt x="8111223" y="2279135"/>
                </a:cubicBezTo>
                <a:cubicBezTo>
                  <a:pt x="8113473" y="2279135"/>
                  <a:pt x="8115453" y="2278595"/>
                  <a:pt x="8117163" y="2277515"/>
                </a:cubicBezTo>
                <a:cubicBezTo>
                  <a:pt x="8118873" y="2276434"/>
                  <a:pt x="8119774" y="2274814"/>
                  <a:pt x="8119864" y="2272654"/>
                </a:cubicBezTo>
                <a:lnTo>
                  <a:pt x="8119864" y="2268334"/>
                </a:lnTo>
                <a:lnTo>
                  <a:pt x="8104741" y="2268334"/>
                </a:lnTo>
                <a:lnTo>
                  <a:pt x="8100421" y="2240250"/>
                </a:lnTo>
                <a:cubicBezTo>
                  <a:pt x="8103121" y="2237099"/>
                  <a:pt x="8105822" y="2231518"/>
                  <a:pt x="8108522" y="2223507"/>
                </a:cubicBezTo>
                <a:cubicBezTo>
                  <a:pt x="8111223" y="2215496"/>
                  <a:pt x="8110682" y="2210995"/>
                  <a:pt x="8106902" y="2210005"/>
                </a:cubicBezTo>
                <a:cubicBezTo>
                  <a:pt x="8104607" y="2210590"/>
                  <a:pt x="8102176" y="2213200"/>
                  <a:pt x="8099611" y="2217836"/>
                </a:cubicBezTo>
                <a:cubicBezTo>
                  <a:pt x="8097045" y="2222472"/>
                  <a:pt x="8095155" y="2225622"/>
                  <a:pt x="8093940" y="2227287"/>
                </a:cubicBezTo>
                <a:cubicBezTo>
                  <a:pt x="8090565" y="2227377"/>
                  <a:pt x="8087054" y="2226657"/>
                  <a:pt x="8083408" y="2225127"/>
                </a:cubicBezTo>
                <a:cubicBezTo>
                  <a:pt x="8079763" y="2223597"/>
                  <a:pt x="8076792" y="2220716"/>
                  <a:pt x="8074497" y="2216486"/>
                </a:cubicBezTo>
                <a:cubicBezTo>
                  <a:pt x="8074767" y="2208789"/>
                  <a:pt x="8077468" y="2195558"/>
                  <a:pt x="8082598" y="2176790"/>
                </a:cubicBezTo>
                <a:cubicBezTo>
                  <a:pt x="8087729" y="2158022"/>
                  <a:pt x="8093670" y="2147491"/>
                  <a:pt x="8100421" y="2145195"/>
                </a:cubicBezTo>
                <a:cubicBezTo>
                  <a:pt x="8100646" y="2137634"/>
                  <a:pt x="8101816" y="2130073"/>
                  <a:pt x="8103931" y="2122512"/>
                </a:cubicBezTo>
                <a:cubicBezTo>
                  <a:pt x="8106046" y="2114951"/>
                  <a:pt x="8107757" y="2107390"/>
                  <a:pt x="8109062" y="2099829"/>
                </a:cubicBezTo>
                <a:lnTo>
                  <a:pt x="8093940" y="2130073"/>
                </a:lnTo>
                <a:cubicBezTo>
                  <a:pt x="8088269" y="2131513"/>
                  <a:pt x="8085028" y="2137274"/>
                  <a:pt x="8084218" y="2147356"/>
                </a:cubicBezTo>
                <a:cubicBezTo>
                  <a:pt x="8083408" y="2157437"/>
                  <a:pt x="8080168" y="2163198"/>
                  <a:pt x="8074497" y="2164638"/>
                </a:cubicBezTo>
                <a:lnTo>
                  <a:pt x="8052894" y="2210005"/>
                </a:lnTo>
                <a:cubicBezTo>
                  <a:pt x="8052894" y="2214416"/>
                  <a:pt x="8051814" y="2218016"/>
                  <a:pt x="8049653" y="2220806"/>
                </a:cubicBezTo>
                <a:cubicBezTo>
                  <a:pt x="8047493" y="2223597"/>
                  <a:pt x="8044252" y="2225037"/>
                  <a:pt x="8039932" y="2225127"/>
                </a:cubicBezTo>
                <a:lnTo>
                  <a:pt x="8035611" y="2225127"/>
                </a:lnTo>
                <a:cubicBezTo>
                  <a:pt x="8035701" y="2226612"/>
                  <a:pt x="8035521" y="2229042"/>
                  <a:pt x="8035071" y="2232418"/>
                </a:cubicBezTo>
                <a:cubicBezTo>
                  <a:pt x="8034621" y="2235794"/>
                  <a:pt x="8033361" y="2237684"/>
                  <a:pt x="8031291" y="2238089"/>
                </a:cubicBezTo>
                <a:cubicBezTo>
                  <a:pt x="8030255" y="2237729"/>
                  <a:pt x="8029626" y="2236289"/>
                  <a:pt x="8029400" y="2233768"/>
                </a:cubicBezTo>
                <a:cubicBezTo>
                  <a:pt x="8029176" y="2231248"/>
                  <a:pt x="8029085" y="2229808"/>
                  <a:pt x="8029130" y="2229448"/>
                </a:cubicBezTo>
                <a:cubicBezTo>
                  <a:pt x="8017294" y="2231293"/>
                  <a:pt x="8008562" y="2240564"/>
                  <a:pt x="8002937" y="2257262"/>
                </a:cubicBezTo>
                <a:cubicBezTo>
                  <a:pt x="7997310" y="2273959"/>
                  <a:pt x="7994520" y="2287011"/>
                  <a:pt x="7994565" y="2296418"/>
                </a:cubicBezTo>
                <a:cubicBezTo>
                  <a:pt x="7985654" y="2304699"/>
                  <a:pt x="7980793" y="2312980"/>
                  <a:pt x="7979983" y="2321261"/>
                </a:cubicBezTo>
                <a:cubicBezTo>
                  <a:pt x="7979173" y="2329542"/>
                  <a:pt x="7977553" y="2339984"/>
                  <a:pt x="7975122" y="2352586"/>
                </a:cubicBezTo>
                <a:cubicBezTo>
                  <a:pt x="7968191" y="2353036"/>
                  <a:pt x="7961530" y="2356457"/>
                  <a:pt x="7955140" y="2362847"/>
                </a:cubicBezTo>
                <a:cubicBezTo>
                  <a:pt x="7948748" y="2369238"/>
                  <a:pt x="7945328" y="2375899"/>
                  <a:pt x="7944878" y="2382830"/>
                </a:cubicBezTo>
                <a:cubicBezTo>
                  <a:pt x="7941277" y="2387871"/>
                  <a:pt x="7939297" y="2393992"/>
                  <a:pt x="7938937" y="2401193"/>
                </a:cubicBezTo>
                <a:cubicBezTo>
                  <a:pt x="7938577" y="2408394"/>
                  <a:pt x="7935516" y="2412354"/>
                  <a:pt x="7929756" y="2413074"/>
                </a:cubicBezTo>
                <a:cubicBezTo>
                  <a:pt x="7921835" y="2413660"/>
                  <a:pt x="7918234" y="2417890"/>
                  <a:pt x="7918954" y="2425767"/>
                </a:cubicBezTo>
                <a:cubicBezTo>
                  <a:pt x="7919675" y="2433643"/>
                  <a:pt x="7920394" y="2441654"/>
                  <a:pt x="7921114" y="2449800"/>
                </a:cubicBezTo>
                <a:cubicBezTo>
                  <a:pt x="7914588" y="2455606"/>
                  <a:pt x="7911438" y="2462897"/>
                  <a:pt x="7911663" y="2471673"/>
                </a:cubicBezTo>
                <a:cubicBezTo>
                  <a:pt x="7911888" y="2480450"/>
                  <a:pt x="7909278" y="2488281"/>
                  <a:pt x="7903832" y="2495167"/>
                </a:cubicBezTo>
                <a:lnTo>
                  <a:pt x="7886549" y="2499487"/>
                </a:lnTo>
                <a:cubicBezTo>
                  <a:pt x="7886594" y="2498002"/>
                  <a:pt x="7886504" y="2495572"/>
                  <a:pt x="7886280" y="2492196"/>
                </a:cubicBezTo>
                <a:cubicBezTo>
                  <a:pt x="7886054" y="2488821"/>
                  <a:pt x="7885424" y="2486930"/>
                  <a:pt x="7884389" y="2486526"/>
                </a:cubicBezTo>
                <a:cubicBezTo>
                  <a:pt x="7883174" y="2487021"/>
                  <a:pt x="7881824" y="2489271"/>
                  <a:pt x="7880338" y="2493277"/>
                </a:cubicBezTo>
                <a:cubicBezTo>
                  <a:pt x="7878853" y="2497282"/>
                  <a:pt x="7878043" y="2500072"/>
                  <a:pt x="7877908" y="2501648"/>
                </a:cubicBezTo>
                <a:lnTo>
                  <a:pt x="7871427" y="2529732"/>
                </a:lnTo>
                <a:cubicBezTo>
                  <a:pt x="7866296" y="2534863"/>
                  <a:pt x="7861976" y="2546204"/>
                  <a:pt x="7858465" y="2563757"/>
                </a:cubicBezTo>
                <a:cubicBezTo>
                  <a:pt x="7854955" y="2581310"/>
                  <a:pt x="7850634" y="2593731"/>
                  <a:pt x="7845503" y="2601022"/>
                </a:cubicBezTo>
                <a:cubicBezTo>
                  <a:pt x="7836997" y="2598727"/>
                  <a:pt x="7834567" y="2588195"/>
                  <a:pt x="7838212" y="2569428"/>
                </a:cubicBezTo>
                <a:cubicBezTo>
                  <a:pt x="7841858" y="2550660"/>
                  <a:pt x="7844288" y="2537428"/>
                  <a:pt x="7845503" y="2529732"/>
                </a:cubicBezTo>
                <a:lnTo>
                  <a:pt x="7836862" y="2523251"/>
                </a:lnTo>
                <a:lnTo>
                  <a:pt x="7836862" y="2508129"/>
                </a:lnTo>
                <a:cubicBezTo>
                  <a:pt x="7841948" y="2496382"/>
                  <a:pt x="7844738" y="2484770"/>
                  <a:pt x="7845233" y="2473293"/>
                </a:cubicBezTo>
                <a:cubicBezTo>
                  <a:pt x="7845728" y="2461817"/>
                  <a:pt x="7845818" y="2449665"/>
                  <a:pt x="7845503" y="2436838"/>
                </a:cubicBezTo>
                <a:lnTo>
                  <a:pt x="7862786" y="2419556"/>
                </a:lnTo>
                <a:cubicBezTo>
                  <a:pt x="7862426" y="2415505"/>
                  <a:pt x="7860985" y="2411185"/>
                  <a:pt x="7858465" y="2406594"/>
                </a:cubicBezTo>
                <a:cubicBezTo>
                  <a:pt x="7855945" y="2402003"/>
                  <a:pt x="7854505" y="2395522"/>
                  <a:pt x="7854145" y="2387151"/>
                </a:cubicBezTo>
                <a:lnTo>
                  <a:pt x="7862786" y="2378509"/>
                </a:lnTo>
                <a:cubicBezTo>
                  <a:pt x="7861436" y="2371849"/>
                  <a:pt x="7858736" y="2363567"/>
                  <a:pt x="7854685" y="2353666"/>
                </a:cubicBezTo>
                <a:cubicBezTo>
                  <a:pt x="7850634" y="2343765"/>
                  <a:pt x="7853335" y="2333323"/>
                  <a:pt x="7862786" y="2322341"/>
                </a:cubicBezTo>
                <a:lnTo>
                  <a:pt x="7856305" y="2305059"/>
                </a:lnTo>
                <a:lnTo>
                  <a:pt x="7869267" y="2292097"/>
                </a:lnTo>
                <a:cubicBezTo>
                  <a:pt x="7866477" y="2289667"/>
                  <a:pt x="7863956" y="2286966"/>
                  <a:pt x="7861706" y="2283996"/>
                </a:cubicBezTo>
                <a:cubicBezTo>
                  <a:pt x="7859455" y="2281026"/>
                  <a:pt x="7861256" y="2279405"/>
                  <a:pt x="7867106" y="2279135"/>
                </a:cubicBezTo>
                <a:cubicBezTo>
                  <a:pt x="7867242" y="2272519"/>
                  <a:pt x="7868592" y="2265768"/>
                  <a:pt x="7871157" y="2258882"/>
                </a:cubicBezTo>
                <a:cubicBezTo>
                  <a:pt x="7873722" y="2251996"/>
                  <a:pt x="7876693" y="2245785"/>
                  <a:pt x="7880069" y="2240250"/>
                </a:cubicBezTo>
                <a:cubicBezTo>
                  <a:pt x="7880338" y="2232823"/>
                  <a:pt x="7881419" y="2225532"/>
                  <a:pt x="7883309" y="2218376"/>
                </a:cubicBezTo>
                <a:cubicBezTo>
                  <a:pt x="7885199" y="2211220"/>
                  <a:pt x="7886280" y="2203389"/>
                  <a:pt x="7886549" y="2194883"/>
                </a:cubicBezTo>
                <a:lnTo>
                  <a:pt x="7895191" y="2186241"/>
                </a:lnTo>
                <a:lnTo>
                  <a:pt x="7895191" y="2166798"/>
                </a:lnTo>
                <a:lnTo>
                  <a:pt x="7903832" y="2158157"/>
                </a:lnTo>
                <a:lnTo>
                  <a:pt x="7910313" y="2130073"/>
                </a:lnTo>
                <a:lnTo>
                  <a:pt x="7921114" y="2114951"/>
                </a:lnTo>
                <a:cubicBezTo>
                  <a:pt x="7921474" y="2110810"/>
                  <a:pt x="7922915" y="2107210"/>
                  <a:pt x="7925435" y="2104149"/>
                </a:cubicBezTo>
                <a:cubicBezTo>
                  <a:pt x="7927956" y="2101089"/>
                  <a:pt x="7929396" y="2097488"/>
                  <a:pt x="7929756" y="2093348"/>
                </a:cubicBezTo>
                <a:cubicBezTo>
                  <a:pt x="7936732" y="2088307"/>
                  <a:pt x="7940062" y="2077325"/>
                  <a:pt x="7939747" y="2060403"/>
                </a:cubicBezTo>
                <a:cubicBezTo>
                  <a:pt x="7939432" y="2043481"/>
                  <a:pt x="7938982" y="2031419"/>
                  <a:pt x="7938397" y="2024218"/>
                </a:cubicBezTo>
                <a:lnTo>
                  <a:pt x="7944878" y="2017736"/>
                </a:lnTo>
                <a:cubicBezTo>
                  <a:pt x="7948839" y="2007925"/>
                  <a:pt x="7952259" y="1997844"/>
                  <a:pt x="7955140" y="1987492"/>
                </a:cubicBezTo>
                <a:cubicBezTo>
                  <a:pt x="7958020" y="1977141"/>
                  <a:pt x="7962521" y="1967059"/>
                  <a:pt x="7968642" y="1957248"/>
                </a:cubicBezTo>
                <a:lnTo>
                  <a:pt x="7970802" y="1957248"/>
                </a:lnTo>
                <a:cubicBezTo>
                  <a:pt x="7972107" y="1949912"/>
                  <a:pt x="7973817" y="1942981"/>
                  <a:pt x="7975932" y="1936455"/>
                </a:cubicBezTo>
                <a:cubicBezTo>
                  <a:pt x="7978048" y="1929929"/>
                  <a:pt x="7979218" y="1922458"/>
                  <a:pt x="7979443" y="1914041"/>
                </a:cubicBezTo>
                <a:lnTo>
                  <a:pt x="7990245" y="1914041"/>
                </a:lnTo>
                <a:lnTo>
                  <a:pt x="7992405" y="1911881"/>
                </a:lnTo>
                <a:cubicBezTo>
                  <a:pt x="7993485" y="1885957"/>
                  <a:pt x="7997806" y="1865434"/>
                  <a:pt x="8005367" y="1850312"/>
                </a:cubicBezTo>
                <a:cubicBezTo>
                  <a:pt x="8012928" y="1835190"/>
                  <a:pt x="8017249" y="1825468"/>
                  <a:pt x="8018329" y="1821148"/>
                </a:cubicBezTo>
                <a:cubicBezTo>
                  <a:pt x="8023684" y="1813451"/>
                  <a:pt x="8027555" y="1805080"/>
                  <a:pt x="8029940" y="1796034"/>
                </a:cubicBezTo>
                <a:cubicBezTo>
                  <a:pt x="8032326" y="1786988"/>
                  <a:pt x="8033496" y="1778076"/>
                  <a:pt x="8033451" y="1769300"/>
                </a:cubicBezTo>
                <a:cubicBezTo>
                  <a:pt x="8040292" y="1756698"/>
                  <a:pt x="8046053" y="1743016"/>
                  <a:pt x="8050734" y="1728254"/>
                </a:cubicBezTo>
                <a:cubicBezTo>
                  <a:pt x="8057124" y="1724294"/>
                  <a:pt x="8060005" y="1718173"/>
                  <a:pt x="8059375" y="1709892"/>
                </a:cubicBezTo>
                <a:cubicBezTo>
                  <a:pt x="8058745" y="1701610"/>
                  <a:pt x="8061625" y="1695489"/>
                  <a:pt x="8068016" y="1691528"/>
                </a:cubicBezTo>
                <a:cubicBezTo>
                  <a:pt x="8068376" y="1687388"/>
                  <a:pt x="8069816" y="1683788"/>
                  <a:pt x="8072337" y="1680727"/>
                </a:cubicBezTo>
                <a:cubicBezTo>
                  <a:pt x="8074857" y="1677667"/>
                  <a:pt x="8076297" y="1674066"/>
                  <a:pt x="8076657" y="1669926"/>
                </a:cubicBezTo>
                <a:cubicBezTo>
                  <a:pt x="8080978" y="1663084"/>
                  <a:pt x="8083138" y="1655163"/>
                  <a:pt x="8083138" y="1646162"/>
                </a:cubicBezTo>
                <a:cubicBezTo>
                  <a:pt x="8086334" y="1643776"/>
                  <a:pt x="8088584" y="1640446"/>
                  <a:pt x="8089889" y="1636171"/>
                </a:cubicBezTo>
                <a:cubicBezTo>
                  <a:pt x="8091194" y="1631895"/>
                  <a:pt x="8091825" y="1628024"/>
                  <a:pt x="8091780" y="1624559"/>
                </a:cubicBezTo>
                <a:cubicBezTo>
                  <a:pt x="8094030" y="1624559"/>
                  <a:pt x="8096010" y="1624018"/>
                  <a:pt x="8097720" y="1622939"/>
                </a:cubicBezTo>
                <a:cubicBezTo>
                  <a:pt x="8099430" y="1621858"/>
                  <a:pt x="8100331" y="1620238"/>
                  <a:pt x="8100421" y="1618078"/>
                </a:cubicBezTo>
                <a:cubicBezTo>
                  <a:pt x="8100241" y="1614792"/>
                  <a:pt x="8100601" y="1612182"/>
                  <a:pt x="8101501" y="1610247"/>
                </a:cubicBezTo>
                <a:cubicBezTo>
                  <a:pt x="8102401" y="1608311"/>
                  <a:pt x="8104921" y="1607322"/>
                  <a:pt x="8109062" y="1607276"/>
                </a:cubicBezTo>
                <a:cubicBezTo>
                  <a:pt x="8110412" y="1596250"/>
                  <a:pt x="8117433" y="1576717"/>
                  <a:pt x="8130125" y="1548678"/>
                </a:cubicBezTo>
                <a:cubicBezTo>
                  <a:pt x="8142817" y="1520638"/>
                  <a:pt x="8153078" y="1504886"/>
                  <a:pt x="8160910" y="1501421"/>
                </a:cubicBezTo>
                <a:cubicBezTo>
                  <a:pt x="8161630" y="1490484"/>
                  <a:pt x="8164510" y="1479412"/>
                  <a:pt x="8169551" y="1468206"/>
                </a:cubicBezTo>
                <a:cubicBezTo>
                  <a:pt x="8174592" y="1456999"/>
                  <a:pt x="8177472" y="1446467"/>
                  <a:pt x="8178192" y="1436611"/>
                </a:cubicBezTo>
                <a:lnTo>
                  <a:pt x="8186833" y="1417168"/>
                </a:lnTo>
                <a:cubicBezTo>
                  <a:pt x="8190029" y="1415908"/>
                  <a:pt x="8192279" y="1413568"/>
                  <a:pt x="8193585" y="1410147"/>
                </a:cubicBezTo>
                <a:cubicBezTo>
                  <a:pt x="8194890" y="1406727"/>
                  <a:pt x="8195520" y="1403306"/>
                  <a:pt x="8195475" y="1399886"/>
                </a:cubicBezTo>
                <a:lnTo>
                  <a:pt x="8201956" y="1391244"/>
                </a:lnTo>
                <a:cubicBezTo>
                  <a:pt x="8203396" y="1370902"/>
                  <a:pt x="8209157" y="1352179"/>
                  <a:pt x="8219238" y="1335077"/>
                </a:cubicBezTo>
                <a:cubicBezTo>
                  <a:pt x="8229320" y="1317974"/>
                  <a:pt x="8235081" y="1301411"/>
                  <a:pt x="8236521" y="1285389"/>
                </a:cubicBezTo>
                <a:cubicBezTo>
                  <a:pt x="8241201" y="1279268"/>
                  <a:pt x="8246962" y="1274227"/>
                  <a:pt x="8253803" y="1270267"/>
                </a:cubicBezTo>
                <a:cubicBezTo>
                  <a:pt x="8255153" y="1257935"/>
                  <a:pt x="8260554" y="1246413"/>
                  <a:pt x="8270006" y="1235702"/>
                </a:cubicBezTo>
                <a:cubicBezTo>
                  <a:pt x="8279457" y="1224990"/>
                  <a:pt x="8284858" y="1217789"/>
                  <a:pt x="8286208" y="1214098"/>
                </a:cubicBezTo>
                <a:cubicBezTo>
                  <a:pt x="8289404" y="1211804"/>
                  <a:pt x="8291654" y="1208833"/>
                  <a:pt x="8292959" y="1205187"/>
                </a:cubicBezTo>
                <a:cubicBezTo>
                  <a:pt x="8294264" y="1201542"/>
                  <a:pt x="8294895" y="1198031"/>
                  <a:pt x="8294850" y="1194656"/>
                </a:cubicBezTo>
                <a:cubicBezTo>
                  <a:pt x="8297100" y="1194746"/>
                  <a:pt x="8299080" y="1194566"/>
                  <a:pt x="8300790" y="1194116"/>
                </a:cubicBezTo>
                <a:cubicBezTo>
                  <a:pt x="8302500" y="1193666"/>
                  <a:pt x="8303401" y="1192405"/>
                  <a:pt x="8303491" y="1190335"/>
                </a:cubicBezTo>
                <a:cubicBezTo>
                  <a:pt x="8303310" y="1186104"/>
                  <a:pt x="8303671" y="1183224"/>
                  <a:pt x="8304571" y="1181694"/>
                </a:cubicBezTo>
                <a:cubicBezTo>
                  <a:pt x="8305471" y="1180164"/>
                  <a:pt x="8307991" y="1179444"/>
                  <a:pt x="8312132" y="1179533"/>
                </a:cubicBezTo>
                <a:lnTo>
                  <a:pt x="8314292" y="1153610"/>
                </a:lnTo>
                <a:lnTo>
                  <a:pt x="8318613" y="1144968"/>
                </a:lnTo>
                <a:cubicBezTo>
                  <a:pt x="8316137" y="1144923"/>
                  <a:pt x="8313527" y="1145554"/>
                  <a:pt x="8310782" y="1146859"/>
                </a:cubicBezTo>
                <a:cubicBezTo>
                  <a:pt x="8308036" y="1148164"/>
                  <a:pt x="8307046" y="1150415"/>
                  <a:pt x="8307811" y="1153610"/>
                </a:cubicBezTo>
                <a:cubicBezTo>
                  <a:pt x="8306776" y="1153520"/>
                  <a:pt x="8306146" y="1153159"/>
                  <a:pt x="8305921" y="1152530"/>
                </a:cubicBezTo>
                <a:cubicBezTo>
                  <a:pt x="8305696" y="1151899"/>
                  <a:pt x="8305606" y="1151539"/>
                  <a:pt x="8305651" y="1151449"/>
                </a:cubicBezTo>
                <a:cubicBezTo>
                  <a:pt x="8307046" y="1141008"/>
                  <a:pt x="8313977" y="1125165"/>
                  <a:pt x="8326444" y="1103922"/>
                </a:cubicBezTo>
                <a:cubicBezTo>
                  <a:pt x="8338911" y="1082679"/>
                  <a:pt x="8348542" y="1066837"/>
                  <a:pt x="8355338" y="1056395"/>
                </a:cubicBezTo>
                <a:cubicBezTo>
                  <a:pt x="8356058" y="1048159"/>
                  <a:pt x="8358939" y="1041408"/>
                  <a:pt x="8363980" y="1036142"/>
                </a:cubicBezTo>
                <a:cubicBezTo>
                  <a:pt x="8369020" y="1030876"/>
                  <a:pt x="8371901" y="1024666"/>
                  <a:pt x="8372621" y="1017510"/>
                </a:cubicBezTo>
                <a:lnTo>
                  <a:pt x="8396384" y="976464"/>
                </a:lnTo>
                <a:cubicBezTo>
                  <a:pt x="8397104" y="968182"/>
                  <a:pt x="8399985" y="960982"/>
                  <a:pt x="8405025" y="954861"/>
                </a:cubicBezTo>
                <a:cubicBezTo>
                  <a:pt x="8410066" y="948740"/>
                  <a:pt x="8412947" y="941538"/>
                  <a:pt x="8413667" y="933257"/>
                </a:cubicBezTo>
                <a:lnTo>
                  <a:pt x="8422308" y="915975"/>
                </a:lnTo>
                <a:cubicBezTo>
                  <a:pt x="8422038" y="913544"/>
                  <a:pt x="8422038" y="910844"/>
                  <a:pt x="8422308" y="907874"/>
                </a:cubicBezTo>
                <a:cubicBezTo>
                  <a:pt x="8422578" y="904903"/>
                  <a:pt x="8424738" y="903283"/>
                  <a:pt x="8428789" y="903013"/>
                </a:cubicBezTo>
                <a:lnTo>
                  <a:pt x="8437430" y="903013"/>
                </a:lnTo>
                <a:cubicBezTo>
                  <a:pt x="8437836" y="890951"/>
                  <a:pt x="8440806" y="882670"/>
                  <a:pt x="8446342" y="878169"/>
                </a:cubicBezTo>
                <a:cubicBezTo>
                  <a:pt x="8451878" y="873669"/>
                  <a:pt x="8457548" y="867548"/>
                  <a:pt x="8463354" y="859807"/>
                </a:cubicBezTo>
                <a:cubicBezTo>
                  <a:pt x="8464074" y="851615"/>
                  <a:pt x="8466955" y="844774"/>
                  <a:pt x="8471996" y="839283"/>
                </a:cubicBezTo>
                <a:cubicBezTo>
                  <a:pt x="8477036" y="833793"/>
                  <a:pt x="8479916" y="826952"/>
                  <a:pt x="8480637" y="818761"/>
                </a:cubicBezTo>
                <a:lnTo>
                  <a:pt x="8495759" y="810119"/>
                </a:lnTo>
                <a:cubicBezTo>
                  <a:pt x="8495399" y="801118"/>
                  <a:pt x="8498279" y="793197"/>
                  <a:pt x="8504400" y="786356"/>
                </a:cubicBezTo>
                <a:lnTo>
                  <a:pt x="8495759" y="773394"/>
                </a:lnTo>
                <a:lnTo>
                  <a:pt x="8459033" y="777715"/>
                </a:lnTo>
                <a:cubicBezTo>
                  <a:pt x="8457773" y="780910"/>
                  <a:pt x="8455433" y="783160"/>
                  <a:pt x="8452012" y="784465"/>
                </a:cubicBezTo>
                <a:cubicBezTo>
                  <a:pt x="8448592" y="785770"/>
                  <a:pt x="8445172" y="786401"/>
                  <a:pt x="8441751" y="786356"/>
                </a:cubicBezTo>
                <a:lnTo>
                  <a:pt x="8340216" y="786356"/>
                </a:lnTo>
                <a:cubicBezTo>
                  <a:pt x="8337876" y="789821"/>
                  <a:pt x="8334455" y="793152"/>
                  <a:pt x="8329955" y="796347"/>
                </a:cubicBezTo>
                <a:cubicBezTo>
                  <a:pt x="8325454" y="799543"/>
                  <a:pt x="8320953" y="801253"/>
                  <a:pt x="8316452" y="801478"/>
                </a:cubicBezTo>
                <a:cubicBezTo>
                  <a:pt x="8310736" y="800893"/>
                  <a:pt x="8298405" y="800443"/>
                  <a:pt x="8279457" y="800128"/>
                </a:cubicBezTo>
                <a:cubicBezTo>
                  <a:pt x="8260509" y="799813"/>
                  <a:pt x="8249798" y="803143"/>
                  <a:pt x="8247322" y="810119"/>
                </a:cubicBezTo>
                <a:lnTo>
                  <a:pt x="8232200" y="810119"/>
                </a:lnTo>
                <a:lnTo>
                  <a:pt x="8221398" y="827402"/>
                </a:lnTo>
                <a:lnTo>
                  <a:pt x="8214918" y="820921"/>
                </a:lnTo>
                <a:lnTo>
                  <a:pt x="8195475" y="825241"/>
                </a:lnTo>
                <a:lnTo>
                  <a:pt x="8193314" y="827402"/>
                </a:lnTo>
                <a:lnTo>
                  <a:pt x="8178192" y="827402"/>
                </a:lnTo>
                <a:cubicBezTo>
                  <a:pt x="8175987" y="827627"/>
                  <a:pt x="8174457" y="828797"/>
                  <a:pt x="8173601" y="830912"/>
                </a:cubicBezTo>
                <a:cubicBezTo>
                  <a:pt x="8172746" y="833028"/>
                  <a:pt x="8172836" y="834738"/>
                  <a:pt x="8173872" y="836043"/>
                </a:cubicBezTo>
                <a:lnTo>
                  <a:pt x="8132825" y="836043"/>
                </a:lnTo>
                <a:cubicBezTo>
                  <a:pt x="8132691" y="837348"/>
                  <a:pt x="8131880" y="839059"/>
                  <a:pt x="8130395" y="841174"/>
                </a:cubicBezTo>
                <a:cubicBezTo>
                  <a:pt x="8128910" y="843289"/>
                  <a:pt x="8127560" y="844459"/>
                  <a:pt x="8126345" y="844684"/>
                </a:cubicBezTo>
                <a:cubicBezTo>
                  <a:pt x="8125309" y="844459"/>
                  <a:pt x="8124679" y="843289"/>
                  <a:pt x="8124454" y="841174"/>
                </a:cubicBezTo>
                <a:cubicBezTo>
                  <a:pt x="8124229" y="839059"/>
                  <a:pt x="8124139" y="837348"/>
                  <a:pt x="8124184" y="836043"/>
                </a:cubicBezTo>
                <a:cubicBezTo>
                  <a:pt x="8120809" y="835998"/>
                  <a:pt x="8117298" y="836628"/>
                  <a:pt x="8113653" y="837933"/>
                </a:cubicBezTo>
                <a:cubicBezTo>
                  <a:pt x="8110007" y="839238"/>
                  <a:pt x="8107037" y="841489"/>
                  <a:pt x="8104741" y="844684"/>
                </a:cubicBezTo>
                <a:lnTo>
                  <a:pt x="8050734" y="846845"/>
                </a:lnTo>
                <a:cubicBezTo>
                  <a:pt x="8044252" y="846395"/>
                  <a:pt x="8032371" y="846215"/>
                  <a:pt x="8015088" y="846304"/>
                </a:cubicBezTo>
                <a:cubicBezTo>
                  <a:pt x="7997806" y="846395"/>
                  <a:pt x="7988084" y="849455"/>
                  <a:pt x="7985924" y="855486"/>
                </a:cubicBezTo>
                <a:cubicBezTo>
                  <a:pt x="7978183" y="854766"/>
                  <a:pt x="7968282" y="854586"/>
                  <a:pt x="7956220" y="854946"/>
                </a:cubicBezTo>
                <a:cubicBezTo>
                  <a:pt x="7944158" y="855306"/>
                  <a:pt x="7937497" y="860527"/>
                  <a:pt x="7936237" y="870608"/>
                </a:cubicBezTo>
                <a:cubicBezTo>
                  <a:pt x="7932591" y="869348"/>
                  <a:pt x="7928540" y="869168"/>
                  <a:pt x="7924085" y="870068"/>
                </a:cubicBezTo>
                <a:cubicBezTo>
                  <a:pt x="7919629" y="870968"/>
                  <a:pt x="7917199" y="874029"/>
                  <a:pt x="7916794" y="879249"/>
                </a:cubicBezTo>
                <a:lnTo>
                  <a:pt x="7880069" y="879249"/>
                </a:lnTo>
                <a:cubicBezTo>
                  <a:pt x="7878988" y="880555"/>
                  <a:pt x="7877908" y="882265"/>
                  <a:pt x="7876828" y="884381"/>
                </a:cubicBezTo>
                <a:cubicBezTo>
                  <a:pt x="7875748" y="886496"/>
                  <a:pt x="7874668" y="887666"/>
                  <a:pt x="7873588" y="887891"/>
                </a:cubicBezTo>
                <a:cubicBezTo>
                  <a:pt x="7872552" y="887530"/>
                  <a:pt x="7871922" y="886091"/>
                  <a:pt x="7871697" y="883570"/>
                </a:cubicBezTo>
                <a:cubicBezTo>
                  <a:pt x="7871472" y="881050"/>
                  <a:pt x="7871382" y="879609"/>
                  <a:pt x="7871427" y="879249"/>
                </a:cubicBezTo>
                <a:cubicBezTo>
                  <a:pt x="7864586" y="879249"/>
                  <a:pt x="7858825" y="881410"/>
                  <a:pt x="7854145" y="885730"/>
                </a:cubicBezTo>
                <a:lnTo>
                  <a:pt x="7795816" y="885730"/>
                </a:lnTo>
                <a:lnTo>
                  <a:pt x="7789335" y="879249"/>
                </a:lnTo>
                <a:cubicBezTo>
                  <a:pt x="7780874" y="878889"/>
                  <a:pt x="7772953" y="877449"/>
                  <a:pt x="7765572" y="874929"/>
                </a:cubicBezTo>
                <a:cubicBezTo>
                  <a:pt x="7758191" y="872408"/>
                  <a:pt x="7750269" y="870968"/>
                  <a:pt x="7741808" y="870608"/>
                </a:cubicBezTo>
                <a:cubicBezTo>
                  <a:pt x="7738523" y="871103"/>
                  <a:pt x="7731592" y="873354"/>
                  <a:pt x="7721015" y="877359"/>
                </a:cubicBezTo>
                <a:cubicBezTo>
                  <a:pt x="7710439" y="881365"/>
                  <a:pt x="7702968" y="884155"/>
                  <a:pt x="7698602" y="885730"/>
                </a:cubicBezTo>
                <a:lnTo>
                  <a:pt x="7687800" y="870608"/>
                </a:lnTo>
                <a:lnTo>
                  <a:pt x="7711564" y="870608"/>
                </a:lnTo>
                <a:cubicBezTo>
                  <a:pt x="7719215" y="865162"/>
                  <a:pt x="7727676" y="860392"/>
                  <a:pt x="7736947" y="856296"/>
                </a:cubicBezTo>
                <a:cubicBezTo>
                  <a:pt x="7746219" y="852201"/>
                  <a:pt x="7755760" y="849050"/>
                  <a:pt x="7765572" y="846845"/>
                </a:cubicBezTo>
                <a:cubicBezTo>
                  <a:pt x="7763411" y="836403"/>
                  <a:pt x="7767732" y="831362"/>
                  <a:pt x="7778534" y="831723"/>
                </a:cubicBezTo>
                <a:cubicBezTo>
                  <a:pt x="7788165" y="831182"/>
                  <a:pt x="7797526" y="829022"/>
                  <a:pt x="7806617" y="825241"/>
                </a:cubicBezTo>
                <a:cubicBezTo>
                  <a:pt x="7815709" y="821461"/>
                  <a:pt x="7825070" y="819301"/>
                  <a:pt x="7834702" y="818761"/>
                </a:cubicBezTo>
                <a:lnTo>
                  <a:pt x="7845503" y="810119"/>
                </a:lnTo>
                <a:cubicBezTo>
                  <a:pt x="7849734" y="809984"/>
                  <a:pt x="7852615" y="808634"/>
                  <a:pt x="7854145" y="806068"/>
                </a:cubicBezTo>
                <a:cubicBezTo>
                  <a:pt x="7855675" y="803503"/>
                  <a:pt x="7856395" y="800533"/>
                  <a:pt x="7856305" y="797157"/>
                </a:cubicBezTo>
                <a:cubicBezTo>
                  <a:pt x="7857745" y="784736"/>
                  <a:pt x="7865667" y="776634"/>
                  <a:pt x="7880069" y="772854"/>
                </a:cubicBezTo>
                <a:cubicBezTo>
                  <a:pt x="7894471" y="769073"/>
                  <a:pt x="7906712" y="766373"/>
                  <a:pt x="7916794" y="764752"/>
                </a:cubicBezTo>
                <a:lnTo>
                  <a:pt x="7910313" y="749630"/>
                </a:lnTo>
                <a:cubicBezTo>
                  <a:pt x="7906848" y="749676"/>
                  <a:pt x="7902977" y="749045"/>
                  <a:pt x="7898701" y="747740"/>
                </a:cubicBezTo>
                <a:cubicBezTo>
                  <a:pt x="7894426" y="746435"/>
                  <a:pt x="7891095" y="744184"/>
                  <a:pt x="7888710" y="740989"/>
                </a:cubicBezTo>
                <a:lnTo>
                  <a:pt x="7856305" y="740989"/>
                </a:lnTo>
                <a:lnTo>
                  <a:pt x="7854145" y="723707"/>
                </a:lnTo>
                <a:cubicBezTo>
                  <a:pt x="7855450" y="723752"/>
                  <a:pt x="7857160" y="723662"/>
                  <a:pt x="7859275" y="723437"/>
                </a:cubicBezTo>
                <a:cubicBezTo>
                  <a:pt x="7861391" y="723211"/>
                  <a:pt x="7862561" y="722582"/>
                  <a:pt x="7862786" y="721546"/>
                </a:cubicBezTo>
                <a:cubicBezTo>
                  <a:pt x="7862471" y="719476"/>
                  <a:pt x="7860941" y="718216"/>
                  <a:pt x="7858195" y="717766"/>
                </a:cubicBezTo>
                <a:cubicBezTo>
                  <a:pt x="7855450" y="717316"/>
                  <a:pt x="7853380" y="717136"/>
                  <a:pt x="7851984" y="717226"/>
                </a:cubicBezTo>
                <a:cubicBezTo>
                  <a:pt x="7849464" y="717090"/>
                  <a:pt x="7846404" y="717360"/>
                  <a:pt x="7842803" y="718036"/>
                </a:cubicBezTo>
                <a:cubicBezTo>
                  <a:pt x="7839202" y="718711"/>
                  <a:pt x="7837222" y="720601"/>
                  <a:pt x="7836862" y="723707"/>
                </a:cubicBezTo>
                <a:lnTo>
                  <a:pt x="7808778" y="723707"/>
                </a:lnTo>
                <a:cubicBezTo>
                  <a:pt x="7809498" y="714705"/>
                  <a:pt x="7812378" y="710024"/>
                  <a:pt x="7817419" y="709664"/>
                </a:cubicBezTo>
                <a:cubicBezTo>
                  <a:pt x="7822460" y="709304"/>
                  <a:pt x="7825341" y="708945"/>
                  <a:pt x="7826060" y="708585"/>
                </a:cubicBezTo>
                <a:cubicBezTo>
                  <a:pt x="7825791" y="706289"/>
                  <a:pt x="7824170" y="703859"/>
                  <a:pt x="7821200" y="701293"/>
                </a:cubicBezTo>
                <a:cubicBezTo>
                  <a:pt x="7818229" y="698728"/>
                  <a:pt x="7815529" y="696837"/>
                  <a:pt x="7813099" y="695622"/>
                </a:cubicBezTo>
                <a:cubicBezTo>
                  <a:pt x="7810578" y="695262"/>
                  <a:pt x="7809138" y="693822"/>
                  <a:pt x="7808778" y="691302"/>
                </a:cubicBezTo>
                <a:cubicBezTo>
                  <a:pt x="7809408" y="686486"/>
                  <a:pt x="7812468" y="680455"/>
                  <a:pt x="7817960" y="673209"/>
                </a:cubicBezTo>
                <a:cubicBezTo>
                  <a:pt x="7823450" y="665963"/>
                  <a:pt x="7827591" y="660472"/>
                  <a:pt x="7830381" y="656737"/>
                </a:cubicBezTo>
                <a:lnTo>
                  <a:pt x="7847664" y="648095"/>
                </a:lnTo>
                <a:cubicBezTo>
                  <a:pt x="7847529" y="642740"/>
                  <a:pt x="7848339" y="638869"/>
                  <a:pt x="7850094" y="636484"/>
                </a:cubicBezTo>
                <a:cubicBezTo>
                  <a:pt x="7851849" y="634098"/>
                  <a:pt x="7855360" y="632928"/>
                  <a:pt x="7860625" y="632973"/>
                </a:cubicBezTo>
                <a:lnTo>
                  <a:pt x="7875748" y="626492"/>
                </a:lnTo>
                <a:cubicBezTo>
                  <a:pt x="7884389" y="625142"/>
                  <a:pt x="7889250" y="619741"/>
                  <a:pt x="7890330" y="610290"/>
                </a:cubicBezTo>
                <a:cubicBezTo>
                  <a:pt x="7891410" y="600838"/>
                  <a:pt x="7895191" y="595438"/>
                  <a:pt x="7901672" y="594088"/>
                </a:cubicBezTo>
                <a:cubicBezTo>
                  <a:pt x="7908828" y="588912"/>
                  <a:pt x="7918819" y="581981"/>
                  <a:pt x="7931646" y="573294"/>
                </a:cubicBezTo>
                <a:cubicBezTo>
                  <a:pt x="7944473" y="564608"/>
                  <a:pt x="7956084" y="559297"/>
                  <a:pt x="7966481" y="557362"/>
                </a:cubicBezTo>
                <a:cubicBezTo>
                  <a:pt x="7971702" y="557317"/>
                  <a:pt x="7978543" y="555787"/>
                  <a:pt x="7987004" y="552771"/>
                </a:cubicBezTo>
                <a:cubicBezTo>
                  <a:pt x="7995466" y="549756"/>
                  <a:pt x="8000146" y="545525"/>
                  <a:pt x="8001046" y="540080"/>
                </a:cubicBezTo>
                <a:cubicBezTo>
                  <a:pt x="8005817" y="540620"/>
                  <a:pt x="8010858" y="541160"/>
                  <a:pt x="8016168" y="541700"/>
                </a:cubicBezTo>
                <a:cubicBezTo>
                  <a:pt x="8021479" y="542240"/>
                  <a:pt x="8024360" y="539539"/>
                  <a:pt x="8024810" y="533599"/>
                </a:cubicBezTo>
                <a:cubicBezTo>
                  <a:pt x="8028140" y="532383"/>
                  <a:pt x="8031741" y="531033"/>
                  <a:pt x="8035611" y="529548"/>
                </a:cubicBezTo>
                <a:cubicBezTo>
                  <a:pt x="8039482" y="528063"/>
                  <a:pt x="8043082" y="527253"/>
                  <a:pt x="8046413" y="527117"/>
                </a:cubicBezTo>
                <a:cubicBezTo>
                  <a:pt x="8052669" y="526667"/>
                  <a:pt x="8067161" y="523787"/>
                  <a:pt x="8089889" y="518476"/>
                </a:cubicBezTo>
                <a:cubicBezTo>
                  <a:pt x="8112617" y="513166"/>
                  <a:pt x="8125489" y="508125"/>
                  <a:pt x="8128505" y="503354"/>
                </a:cubicBezTo>
                <a:cubicBezTo>
                  <a:pt x="8136876" y="502724"/>
                  <a:pt x="8144437" y="500204"/>
                  <a:pt x="8151188" y="495793"/>
                </a:cubicBezTo>
                <a:cubicBezTo>
                  <a:pt x="8157939" y="491382"/>
                  <a:pt x="8165500" y="488862"/>
                  <a:pt x="8173872" y="488232"/>
                </a:cubicBezTo>
                <a:lnTo>
                  <a:pt x="8188994" y="496873"/>
                </a:lnTo>
                <a:cubicBezTo>
                  <a:pt x="8192370" y="496918"/>
                  <a:pt x="8195880" y="496288"/>
                  <a:pt x="8199525" y="494983"/>
                </a:cubicBezTo>
                <a:cubicBezTo>
                  <a:pt x="8203171" y="493678"/>
                  <a:pt x="8206141" y="491427"/>
                  <a:pt x="8208437" y="488232"/>
                </a:cubicBezTo>
                <a:cubicBezTo>
                  <a:pt x="8215503" y="488727"/>
                  <a:pt x="8226214" y="488277"/>
                  <a:pt x="8240572" y="486882"/>
                </a:cubicBezTo>
                <a:cubicBezTo>
                  <a:pt x="8254929" y="485486"/>
                  <a:pt x="8262940" y="480175"/>
                  <a:pt x="8264605" y="470950"/>
                </a:cubicBezTo>
                <a:cubicBezTo>
                  <a:pt x="8269466" y="471534"/>
                  <a:pt x="8274866" y="471985"/>
                  <a:pt x="8280807" y="472299"/>
                </a:cubicBezTo>
                <a:cubicBezTo>
                  <a:pt x="8286748" y="472615"/>
                  <a:pt x="8289989" y="469284"/>
                  <a:pt x="8290528" y="462308"/>
                </a:cubicBezTo>
                <a:cubicBezTo>
                  <a:pt x="8293859" y="461093"/>
                  <a:pt x="8297460" y="459743"/>
                  <a:pt x="8301330" y="458257"/>
                </a:cubicBezTo>
                <a:cubicBezTo>
                  <a:pt x="8305201" y="456772"/>
                  <a:pt x="8308801" y="455962"/>
                  <a:pt x="8312132" y="455827"/>
                </a:cubicBezTo>
                <a:cubicBezTo>
                  <a:pt x="8319603" y="454612"/>
                  <a:pt x="8335445" y="451642"/>
                  <a:pt x="8359659" y="446916"/>
                </a:cubicBezTo>
                <a:cubicBezTo>
                  <a:pt x="8383873" y="442190"/>
                  <a:pt x="8397554" y="436519"/>
                  <a:pt x="8400705" y="429903"/>
                </a:cubicBezTo>
                <a:cubicBezTo>
                  <a:pt x="8409256" y="429273"/>
                  <a:pt x="8417538" y="426753"/>
                  <a:pt x="8425548" y="422342"/>
                </a:cubicBezTo>
                <a:cubicBezTo>
                  <a:pt x="8433560" y="417931"/>
                  <a:pt x="8441841" y="415411"/>
                  <a:pt x="8450392" y="414781"/>
                </a:cubicBezTo>
                <a:cubicBezTo>
                  <a:pt x="8454218" y="421127"/>
                  <a:pt x="8460069" y="424097"/>
                  <a:pt x="8467945" y="423692"/>
                </a:cubicBezTo>
                <a:cubicBezTo>
                  <a:pt x="8475821" y="423287"/>
                  <a:pt x="8482212" y="420317"/>
                  <a:pt x="8487118" y="414781"/>
                </a:cubicBezTo>
                <a:cubicBezTo>
                  <a:pt x="8498866" y="414434"/>
                  <a:pt x="8520736" y="411287"/>
                  <a:pt x="8552727" y="405340"/>
                </a:cubicBezTo>
                <a:cubicBezTo>
                  <a:pt x="8584719" y="399392"/>
                  <a:pt x="8616830" y="392725"/>
                  <a:pt x="8649062" y="385337"/>
                </a:cubicBezTo>
                <a:cubicBezTo>
                  <a:pt x="8681293" y="377949"/>
                  <a:pt x="8703643" y="371922"/>
                  <a:pt x="8716111" y="367254"/>
                </a:cubicBezTo>
                <a:lnTo>
                  <a:pt x="8765798" y="302445"/>
                </a:lnTo>
                <a:cubicBezTo>
                  <a:pt x="8764898" y="299024"/>
                  <a:pt x="8765078" y="295064"/>
                  <a:pt x="8766339" y="290563"/>
                </a:cubicBezTo>
                <a:cubicBezTo>
                  <a:pt x="8767599" y="286062"/>
                  <a:pt x="8768859" y="282101"/>
                  <a:pt x="8770120" y="278681"/>
                </a:cubicBezTo>
                <a:lnTo>
                  <a:pt x="8856532" y="162024"/>
                </a:lnTo>
                <a:cubicBezTo>
                  <a:pt x="8873229" y="138395"/>
                  <a:pt x="8892222" y="110041"/>
                  <a:pt x="8913510" y="76961"/>
                </a:cubicBezTo>
                <a:cubicBezTo>
                  <a:pt x="8934798" y="43882"/>
                  <a:pt x="8955411" y="18228"/>
                  <a:pt x="8975349" y="0"/>
                </a:cubicBezTo>
                <a:close/>
              </a:path>
            </a:pathLst>
          </a:custGeom>
          <a:effectLst/>
        </p:spPr>
        <p:txBody>
          <a:bodyPr wrap="square">
            <a:noAutofit/>
          </a:bodyPr>
          <a:lstStyle/>
          <a:p>
            <a:endParaRPr lang="en-US" dirty="0"/>
          </a:p>
        </p:txBody>
      </p:sp>
    </p:spTree>
    <p:extLst>
      <p:ext uri="{BB962C8B-B14F-4D97-AF65-F5344CB8AC3E}">
        <p14:creationId xmlns:p14="http://schemas.microsoft.com/office/powerpoint/2010/main" val="123686779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2D47291-7338-F739-5D35-B2F8936E4D0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8E6F807A-FF42-C441-958D-A29044614FAF}"/>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4" name="Footer Placeholder 3">
            <a:extLst>
              <a:ext uri="{FF2B5EF4-FFF2-40B4-BE49-F238E27FC236}">
                <a16:creationId xmlns:a16="http://schemas.microsoft.com/office/drawing/2014/main" id="{F6F46D75-A793-FACB-F445-74A943E3E095}"/>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2B6BF9A0-8611-940B-2792-52C7CF6A9E96}"/>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283952559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D71B855C-CC83-AC77-DBD5-C224AA2FDD46}"/>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3" name="Footer Placeholder 2">
            <a:extLst>
              <a:ext uri="{FF2B5EF4-FFF2-40B4-BE49-F238E27FC236}">
                <a16:creationId xmlns:a16="http://schemas.microsoft.com/office/drawing/2014/main" id="{F688CFC2-8F96-2C01-F2C5-C1D6DF786ABC}"/>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8B7C750F-15A4-F6ED-EF6B-D98897EB3AE2}"/>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71587522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21D010-0D1B-F00A-9F61-78BE2B4BF63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97AFDB4C-DF54-B98D-FB6A-4E52C5A59A5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7EDF7A21-54B7-45BA-CBD2-A8C42A4AB0C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54AB4DA7-7E60-DDB5-77D6-951F6ADD869F}"/>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6" name="Footer Placeholder 5">
            <a:extLst>
              <a:ext uri="{FF2B5EF4-FFF2-40B4-BE49-F238E27FC236}">
                <a16:creationId xmlns:a16="http://schemas.microsoft.com/office/drawing/2014/main" id="{4A20187B-65DF-9216-6D40-D508DCB3216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A479F07-685F-3B88-08CF-F4A181F510D2}"/>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8290266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3458F2-8EC1-E24E-6DF1-F3FE9FCB499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8DD18019-1645-4AF4-560E-270FD3095EC6}"/>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EAC43FA3-BF3A-12E7-0459-CF79BCDE634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1CC226B-0C31-51AF-C8A5-A33F15E7F74E}"/>
              </a:ext>
            </a:extLst>
          </p:cNvPr>
          <p:cNvSpPr>
            <a:spLocks noGrp="1"/>
          </p:cNvSpPr>
          <p:nvPr>
            <p:ph type="dt" sz="half" idx="10"/>
          </p:nvPr>
        </p:nvSpPr>
        <p:spPr/>
        <p:txBody>
          <a:bodyPr/>
          <a:lstStyle/>
          <a:p>
            <a:fld id="{D27C9544-5641-45D6-9FE9-B9988EE78D8B}" type="datetimeFigureOut">
              <a:rPr lang="en-US" smtClean="0"/>
              <a:t>1/29/2025</a:t>
            </a:fld>
            <a:endParaRPr lang="en-US"/>
          </a:p>
        </p:txBody>
      </p:sp>
      <p:sp>
        <p:nvSpPr>
          <p:cNvPr id="6" name="Footer Placeholder 5">
            <a:extLst>
              <a:ext uri="{FF2B5EF4-FFF2-40B4-BE49-F238E27FC236}">
                <a16:creationId xmlns:a16="http://schemas.microsoft.com/office/drawing/2014/main" id="{EB83A895-1BDB-6E8C-175D-BB65F9B9763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7C8FC204-CF4F-52B7-A359-45DF507F4816}"/>
              </a:ext>
            </a:extLst>
          </p:cNvPr>
          <p:cNvSpPr>
            <a:spLocks noGrp="1"/>
          </p:cNvSpPr>
          <p:nvPr>
            <p:ph type="sldNum" sz="quarter" idx="12"/>
          </p:nvPr>
        </p:nvSpPr>
        <p:spPr/>
        <p:txBody>
          <a:bodyPr/>
          <a:lstStyle/>
          <a:p>
            <a:fld id="{14AFF968-5E68-475F-B0B5-4CC656386A6E}" type="slidenum">
              <a:rPr lang="en-US" smtClean="0"/>
              <a:t>‹#›</a:t>
            </a:fld>
            <a:endParaRPr lang="en-US"/>
          </a:p>
        </p:txBody>
      </p:sp>
    </p:spTree>
    <p:extLst>
      <p:ext uri="{BB962C8B-B14F-4D97-AF65-F5344CB8AC3E}">
        <p14:creationId xmlns:p14="http://schemas.microsoft.com/office/powerpoint/2010/main" val="312986407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slideLayout" Target="../slideLayouts/slideLayout35.xml"/><Relationship Id="rId18" Type="http://schemas.openxmlformats.org/officeDocument/2006/relationships/slideLayout" Target="../slideLayouts/slideLayout40.xml"/><Relationship Id="rId26" Type="http://schemas.openxmlformats.org/officeDocument/2006/relationships/slideLayout" Target="../slideLayouts/slideLayout48.xml"/><Relationship Id="rId3" Type="http://schemas.openxmlformats.org/officeDocument/2006/relationships/slideLayout" Target="../slideLayouts/slideLayout25.xml"/><Relationship Id="rId21" Type="http://schemas.openxmlformats.org/officeDocument/2006/relationships/slideLayout" Target="../slideLayouts/slideLayout43.xml"/><Relationship Id="rId7" Type="http://schemas.openxmlformats.org/officeDocument/2006/relationships/slideLayout" Target="../slideLayouts/slideLayout29.xml"/><Relationship Id="rId12" Type="http://schemas.openxmlformats.org/officeDocument/2006/relationships/slideLayout" Target="../slideLayouts/slideLayout34.xml"/><Relationship Id="rId17" Type="http://schemas.openxmlformats.org/officeDocument/2006/relationships/slideLayout" Target="../slideLayouts/slideLayout39.xml"/><Relationship Id="rId25" Type="http://schemas.openxmlformats.org/officeDocument/2006/relationships/slideLayout" Target="../slideLayouts/slideLayout47.xml"/><Relationship Id="rId2" Type="http://schemas.openxmlformats.org/officeDocument/2006/relationships/slideLayout" Target="../slideLayouts/slideLayout24.xml"/><Relationship Id="rId16" Type="http://schemas.openxmlformats.org/officeDocument/2006/relationships/slideLayout" Target="../slideLayouts/slideLayout38.xml"/><Relationship Id="rId20" Type="http://schemas.openxmlformats.org/officeDocument/2006/relationships/slideLayout" Target="../slideLayouts/slideLayout42.xml"/><Relationship Id="rId29" Type="http://schemas.openxmlformats.org/officeDocument/2006/relationships/slideLayout" Target="../slideLayouts/slideLayout51.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24" Type="http://schemas.openxmlformats.org/officeDocument/2006/relationships/slideLayout" Target="../slideLayouts/slideLayout46.xml"/><Relationship Id="rId32" Type="http://schemas.openxmlformats.org/officeDocument/2006/relationships/theme" Target="../theme/theme2.xml"/><Relationship Id="rId5" Type="http://schemas.openxmlformats.org/officeDocument/2006/relationships/slideLayout" Target="../slideLayouts/slideLayout27.xml"/><Relationship Id="rId15" Type="http://schemas.openxmlformats.org/officeDocument/2006/relationships/slideLayout" Target="../slideLayouts/slideLayout37.xml"/><Relationship Id="rId23" Type="http://schemas.openxmlformats.org/officeDocument/2006/relationships/slideLayout" Target="../slideLayouts/slideLayout45.xml"/><Relationship Id="rId28" Type="http://schemas.openxmlformats.org/officeDocument/2006/relationships/slideLayout" Target="../slideLayouts/slideLayout50.xml"/><Relationship Id="rId10" Type="http://schemas.openxmlformats.org/officeDocument/2006/relationships/slideLayout" Target="../slideLayouts/slideLayout32.xml"/><Relationship Id="rId19" Type="http://schemas.openxmlformats.org/officeDocument/2006/relationships/slideLayout" Target="../slideLayouts/slideLayout41.xml"/><Relationship Id="rId31" Type="http://schemas.openxmlformats.org/officeDocument/2006/relationships/slideLayout" Target="../slideLayouts/slideLayout53.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4" Type="http://schemas.openxmlformats.org/officeDocument/2006/relationships/slideLayout" Target="../slideLayouts/slideLayout36.xml"/><Relationship Id="rId22" Type="http://schemas.openxmlformats.org/officeDocument/2006/relationships/slideLayout" Target="../slideLayouts/slideLayout44.xml"/><Relationship Id="rId27" Type="http://schemas.openxmlformats.org/officeDocument/2006/relationships/slideLayout" Target="../slideLayouts/slideLayout49.xml"/><Relationship Id="rId30" Type="http://schemas.openxmlformats.org/officeDocument/2006/relationships/slideLayout" Target="../slideLayouts/slideLayout5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E22DFEC4-34B0-A0EF-939D-D226F7A0F67D}"/>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68076496-DC3C-31EE-D573-FC9593885089}"/>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1AD3C29-EAD8-7B47-C215-6C3C68E12CDE}"/>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9E5D382D-1677-B9CA-AF95-B21D4A12617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EF963EBC-B55B-2034-E18E-526FE17FCA5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14AFF968-5E68-475F-B0B5-4CC656386A6E}" type="slidenum">
              <a:rPr lang="en-US" smtClean="0"/>
              <a:t>‹#›</a:t>
            </a:fld>
            <a:endParaRPr lang="en-US"/>
          </a:p>
        </p:txBody>
      </p:sp>
    </p:spTree>
    <p:extLst>
      <p:ext uri="{BB962C8B-B14F-4D97-AF65-F5344CB8AC3E}">
        <p14:creationId xmlns:p14="http://schemas.microsoft.com/office/powerpoint/2010/main" val="910905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3" r:id="rId13"/>
    <p:sldLayoutId id="2147483664" r:id="rId14"/>
    <p:sldLayoutId id="2147483665" r:id="rId15"/>
    <p:sldLayoutId id="2147483667" r:id="rId16"/>
    <p:sldLayoutId id="2147483670" r:id="rId17"/>
    <p:sldLayoutId id="2147483676" r:id="rId18"/>
    <p:sldLayoutId id="2147483680" r:id="rId19"/>
    <p:sldLayoutId id="2147483677" r:id="rId20"/>
    <p:sldLayoutId id="2147483683" r:id="rId21"/>
    <p:sldLayoutId id="2147483684" r:id="rId2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E22DFEC4-34B0-A0EF-939D-D226F7A0F67D}"/>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68076496-DC3C-31EE-D573-FC9593885089}"/>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1AD3C29-EAD8-7B47-C215-6C3C68E12CDE}"/>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D27C9544-5641-45D6-9FE9-B9988EE78D8B}" type="datetimeFigureOut">
              <a:rPr lang="en-US" smtClean="0"/>
              <a:t>1/29/2025</a:t>
            </a:fld>
            <a:endParaRPr lang="en-US"/>
          </a:p>
        </p:txBody>
      </p:sp>
      <p:sp>
        <p:nvSpPr>
          <p:cNvPr id="5" name="Footer Placeholder 4">
            <a:extLst>
              <a:ext uri="{FF2B5EF4-FFF2-40B4-BE49-F238E27FC236}">
                <a16:creationId xmlns:a16="http://schemas.microsoft.com/office/drawing/2014/main" id="{9E5D382D-1677-B9CA-AF95-B21D4A12617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EF963EBC-B55B-2034-E18E-526FE17FCA5C}"/>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14AFF968-5E68-475F-B0B5-4CC656386A6E}" type="slidenum">
              <a:rPr lang="en-US" smtClean="0"/>
              <a:t>‹#›</a:t>
            </a:fld>
            <a:endParaRPr lang="en-US"/>
          </a:p>
        </p:txBody>
      </p:sp>
    </p:spTree>
    <p:extLst>
      <p:ext uri="{BB962C8B-B14F-4D97-AF65-F5344CB8AC3E}">
        <p14:creationId xmlns:p14="http://schemas.microsoft.com/office/powerpoint/2010/main" val="1718446188"/>
      </p:ext>
    </p:extLst>
  </p:cSld>
  <p:clrMap bg1="lt1" tx1="dk1" bg2="lt2" tx2="dk2" accent1="accent1" accent2="accent2" accent3="accent3" accent4="accent4" accent5="accent5" accent6="accent6" hlink="hlink" folHlink="folHlink"/>
  <p:sldLayoutIdLst>
    <p:sldLayoutId id="2147483686" r:id="rId1"/>
    <p:sldLayoutId id="2147483687" r:id="rId2"/>
    <p:sldLayoutId id="2147483688" r:id="rId3"/>
    <p:sldLayoutId id="2147483689" r:id="rId4"/>
    <p:sldLayoutId id="2147483690" r:id="rId5"/>
    <p:sldLayoutId id="2147483691" r:id="rId6"/>
    <p:sldLayoutId id="2147483692" r:id="rId7"/>
    <p:sldLayoutId id="2147483693" r:id="rId8"/>
    <p:sldLayoutId id="2147483694" r:id="rId9"/>
    <p:sldLayoutId id="2147483695" r:id="rId10"/>
    <p:sldLayoutId id="2147483696" r:id="rId11"/>
    <p:sldLayoutId id="2147483697" r:id="rId12"/>
    <p:sldLayoutId id="2147483698" r:id="rId13"/>
    <p:sldLayoutId id="2147483699" r:id="rId14"/>
    <p:sldLayoutId id="2147483700" r:id="rId15"/>
    <p:sldLayoutId id="2147483701" r:id="rId16"/>
    <p:sldLayoutId id="2147483702" r:id="rId17"/>
    <p:sldLayoutId id="2147483703" r:id="rId18"/>
    <p:sldLayoutId id="2147483704" r:id="rId19"/>
    <p:sldLayoutId id="2147483705" r:id="rId20"/>
    <p:sldLayoutId id="2147483706" r:id="rId21"/>
    <p:sldLayoutId id="2147483707" r:id="rId22"/>
    <p:sldLayoutId id="2147483708" r:id="rId23"/>
    <p:sldLayoutId id="2147483709" r:id="rId24"/>
    <p:sldLayoutId id="2147483710" r:id="rId25"/>
    <p:sldLayoutId id="2147483711" r:id="rId26"/>
    <p:sldLayoutId id="2147483712" r:id="rId27"/>
    <p:sldLayoutId id="2147483713" r:id="rId28"/>
    <p:sldLayoutId id="2147483714" r:id="rId29"/>
    <p:sldLayoutId id="2147483715" r:id="rId30"/>
    <p:sldLayoutId id="2147483716" r:id="rId3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4.png"/></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video" Target="../media/media3.mp4"/><Relationship Id="rId1" Type="http://schemas.microsoft.com/office/2007/relationships/media" Target="../media/media3.mp4"/><Relationship Id="rId4" Type="http://schemas.openxmlformats.org/officeDocument/2006/relationships/image" Target="../media/image9.png"/></Relationships>
</file>

<file path=ppt/slides/_rels/slide10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0.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10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1.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10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2.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10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3.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10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2.xml"/></Relationships>
</file>

<file path=ppt/slides/_rels/slide105.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6.jpg"/><Relationship Id="rId7" Type="http://schemas.openxmlformats.org/officeDocument/2006/relationships/image" Target="../media/image66.svg"/><Relationship Id="rId2" Type="http://schemas.openxmlformats.org/officeDocument/2006/relationships/notesSlide" Target="../notesSlides/notesSlide34.xml"/><Relationship Id="rId1" Type="http://schemas.openxmlformats.org/officeDocument/2006/relationships/slideLayout" Target="../slideLayouts/slideLayout15.xml"/><Relationship Id="rId6" Type="http://schemas.openxmlformats.org/officeDocument/2006/relationships/image" Target="../media/image65.png"/><Relationship Id="rId11" Type="http://schemas.openxmlformats.org/officeDocument/2006/relationships/image" Target="../media/image70.svg"/><Relationship Id="rId5" Type="http://schemas.openxmlformats.org/officeDocument/2006/relationships/image" Target="../media/image64.svg"/><Relationship Id="rId10" Type="http://schemas.openxmlformats.org/officeDocument/2006/relationships/image" Target="../media/image69.png"/><Relationship Id="rId4" Type="http://schemas.openxmlformats.org/officeDocument/2006/relationships/image" Target="../media/image63.png"/><Relationship Id="rId9" Type="http://schemas.openxmlformats.org/officeDocument/2006/relationships/image" Target="../media/image68.svg"/></Relationships>
</file>

<file path=ppt/slides/_rels/slide106.xml.rels><?xml version="1.0" encoding="UTF-8" standalone="yes"?>
<Relationships xmlns="http://schemas.openxmlformats.org/package/2006/relationships"><Relationship Id="rId8" Type="http://schemas.openxmlformats.org/officeDocument/2006/relationships/image" Target="../media/image76.svg"/><Relationship Id="rId3" Type="http://schemas.openxmlformats.org/officeDocument/2006/relationships/image" Target="../media/image71.png"/><Relationship Id="rId7" Type="http://schemas.openxmlformats.org/officeDocument/2006/relationships/image" Target="../media/image75.png"/><Relationship Id="rId2" Type="http://schemas.openxmlformats.org/officeDocument/2006/relationships/image" Target="../media/image6.jpg"/><Relationship Id="rId1" Type="http://schemas.openxmlformats.org/officeDocument/2006/relationships/slideLayout" Target="../slideLayouts/slideLayout15.xml"/><Relationship Id="rId6" Type="http://schemas.openxmlformats.org/officeDocument/2006/relationships/image" Target="../media/image74.svg"/><Relationship Id="rId5" Type="http://schemas.openxmlformats.org/officeDocument/2006/relationships/image" Target="../media/image73.png"/><Relationship Id="rId10" Type="http://schemas.openxmlformats.org/officeDocument/2006/relationships/image" Target="../media/image78.svg"/><Relationship Id="rId4" Type="http://schemas.openxmlformats.org/officeDocument/2006/relationships/image" Target="../media/image72.svg"/><Relationship Id="rId9" Type="http://schemas.openxmlformats.org/officeDocument/2006/relationships/image" Target="../media/image77.png"/></Relationships>
</file>

<file path=ppt/slides/_rels/slide10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5.xml"/><Relationship Id="rId1" Type="http://schemas.openxmlformats.org/officeDocument/2006/relationships/slideLayout" Target="../slideLayouts/slideLayout15.xml"/></Relationships>
</file>

<file path=ppt/slides/_rels/slide10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6.xml"/><Relationship Id="rId1" Type="http://schemas.openxmlformats.org/officeDocument/2006/relationships/slideLayout" Target="../slideLayouts/slideLayout15.xml"/></Relationships>
</file>

<file path=ppt/slides/_rels/slide109.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6.jpg"/><Relationship Id="rId7" Type="http://schemas.openxmlformats.org/officeDocument/2006/relationships/image" Target="../media/image82.svg"/><Relationship Id="rId2" Type="http://schemas.openxmlformats.org/officeDocument/2006/relationships/notesSlide" Target="../notesSlides/notesSlide37.xml"/><Relationship Id="rId1" Type="http://schemas.openxmlformats.org/officeDocument/2006/relationships/slideLayout" Target="../slideLayouts/slideLayout15.xml"/><Relationship Id="rId6" Type="http://schemas.openxmlformats.org/officeDocument/2006/relationships/image" Target="../media/image81.png"/><Relationship Id="rId5" Type="http://schemas.openxmlformats.org/officeDocument/2006/relationships/image" Target="../media/image80.svg"/><Relationship Id="rId4" Type="http://schemas.openxmlformats.org/officeDocument/2006/relationships/image" Target="../media/image79.png"/><Relationship Id="rId9" Type="http://schemas.openxmlformats.org/officeDocument/2006/relationships/image" Target="../media/image83.svg"/></Relationships>
</file>

<file path=ppt/slides/_rels/slide11.xml.rels><?xml version="1.0" encoding="UTF-8" standalone="yes"?>
<Relationships xmlns="http://schemas.openxmlformats.org/package/2006/relationships"><Relationship Id="rId3" Type="http://schemas.openxmlformats.org/officeDocument/2006/relationships/image" Target="../media/image10.png"/><Relationship Id="rId7" Type="http://schemas.openxmlformats.org/officeDocument/2006/relationships/image" Target="../media/image14.png"/><Relationship Id="rId2" Type="http://schemas.openxmlformats.org/officeDocument/2006/relationships/notesSlide" Target="../notesSlides/notesSlide4.xml"/><Relationship Id="rId1" Type="http://schemas.openxmlformats.org/officeDocument/2006/relationships/slideLayout" Target="../slideLayouts/slideLayout15.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1.png"/></Relationships>
</file>

<file path=ppt/slides/_rels/slide110.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6.jpg"/><Relationship Id="rId7" Type="http://schemas.openxmlformats.org/officeDocument/2006/relationships/image" Target="../media/image82.svg"/><Relationship Id="rId2" Type="http://schemas.openxmlformats.org/officeDocument/2006/relationships/notesSlide" Target="../notesSlides/notesSlide38.xml"/><Relationship Id="rId1" Type="http://schemas.openxmlformats.org/officeDocument/2006/relationships/slideLayout" Target="../slideLayouts/slideLayout15.xml"/><Relationship Id="rId6" Type="http://schemas.openxmlformats.org/officeDocument/2006/relationships/image" Target="../media/image81.png"/><Relationship Id="rId5" Type="http://schemas.openxmlformats.org/officeDocument/2006/relationships/image" Target="../media/image80.svg"/><Relationship Id="rId4" Type="http://schemas.openxmlformats.org/officeDocument/2006/relationships/image" Target="../media/image79.png"/><Relationship Id="rId9" Type="http://schemas.openxmlformats.org/officeDocument/2006/relationships/image" Target="../media/image83.svg"/></Relationships>
</file>

<file path=ppt/slides/_rels/slide111.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6.jpg"/><Relationship Id="rId7" Type="http://schemas.openxmlformats.org/officeDocument/2006/relationships/image" Target="../media/image82.svg"/><Relationship Id="rId2" Type="http://schemas.openxmlformats.org/officeDocument/2006/relationships/notesSlide" Target="../notesSlides/notesSlide39.xml"/><Relationship Id="rId1" Type="http://schemas.openxmlformats.org/officeDocument/2006/relationships/slideLayout" Target="../slideLayouts/slideLayout15.xml"/><Relationship Id="rId6" Type="http://schemas.openxmlformats.org/officeDocument/2006/relationships/image" Target="../media/image81.png"/><Relationship Id="rId5" Type="http://schemas.openxmlformats.org/officeDocument/2006/relationships/image" Target="../media/image80.svg"/><Relationship Id="rId4" Type="http://schemas.openxmlformats.org/officeDocument/2006/relationships/image" Target="../media/image79.png"/><Relationship Id="rId9" Type="http://schemas.openxmlformats.org/officeDocument/2006/relationships/image" Target="../media/image83.svg"/></Relationships>
</file>

<file path=ppt/slides/_rels/slide112.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image" Target="../media/image6.jpg"/><Relationship Id="rId1" Type="http://schemas.openxmlformats.org/officeDocument/2006/relationships/slideLayout" Target="../slideLayouts/slideLayout15.xml"/><Relationship Id="rId6" Type="http://schemas.openxmlformats.org/officeDocument/2006/relationships/image" Target="../media/image82.svg"/><Relationship Id="rId5" Type="http://schemas.openxmlformats.org/officeDocument/2006/relationships/image" Target="../media/image81.png"/><Relationship Id="rId4" Type="http://schemas.openxmlformats.org/officeDocument/2006/relationships/image" Target="../media/image80.svg"/></Relationships>
</file>

<file path=ppt/slides/_rels/slide113.xml.rels><?xml version="1.0" encoding="UTF-8" standalone="yes"?>
<Relationships xmlns="http://schemas.openxmlformats.org/package/2006/relationships"><Relationship Id="rId8" Type="http://schemas.openxmlformats.org/officeDocument/2006/relationships/image" Target="../media/image83.svg"/><Relationship Id="rId3" Type="http://schemas.openxmlformats.org/officeDocument/2006/relationships/image" Target="../media/image79.png"/><Relationship Id="rId7" Type="http://schemas.openxmlformats.org/officeDocument/2006/relationships/image" Target="../media/image63.png"/><Relationship Id="rId2" Type="http://schemas.openxmlformats.org/officeDocument/2006/relationships/image" Target="../media/image6.jpg"/><Relationship Id="rId1" Type="http://schemas.openxmlformats.org/officeDocument/2006/relationships/slideLayout" Target="../slideLayouts/slideLayout15.xml"/><Relationship Id="rId6" Type="http://schemas.openxmlformats.org/officeDocument/2006/relationships/image" Target="../media/image82.svg"/><Relationship Id="rId5" Type="http://schemas.openxmlformats.org/officeDocument/2006/relationships/image" Target="../media/image81.png"/><Relationship Id="rId4" Type="http://schemas.openxmlformats.org/officeDocument/2006/relationships/image" Target="../media/image80.svg"/></Relationships>
</file>

<file path=ppt/slides/_rels/slide114.xml.rels><?xml version="1.0" encoding="UTF-8" standalone="yes"?>
<Relationships xmlns="http://schemas.openxmlformats.org/package/2006/relationships"><Relationship Id="rId8" Type="http://schemas.openxmlformats.org/officeDocument/2006/relationships/image" Target="../media/image85.svg"/><Relationship Id="rId3" Type="http://schemas.openxmlformats.org/officeDocument/2006/relationships/image" Target="../media/image79.png"/><Relationship Id="rId7" Type="http://schemas.openxmlformats.org/officeDocument/2006/relationships/image" Target="../media/image84.png"/><Relationship Id="rId2" Type="http://schemas.openxmlformats.org/officeDocument/2006/relationships/image" Target="../media/image6.jpg"/><Relationship Id="rId1" Type="http://schemas.openxmlformats.org/officeDocument/2006/relationships/slideLayout" Target="../slideLayouts/slideLayout15.xml"/><Relationship Id="rId6" Type="http://schemas.openxmlformats.org/officeDocument/2006/relationships/image" Target="../media/image82.svg"/><Relationship Id="rId5" Type="http://schemas.openxmlformats.org/officeDocument/2006/relationships/image" Target="../media/image81.png"/><Relationship Id="rId10" Type="http://schemas.openxmlformats.org/officeDocument/2006/relationships/image" Target="../media/image83.svg"/><Relationship Id="rId4" Type="http://schemas.openxmlformats.org/officeDocument/2006/relationships/image" Target="../media/image80.svg"/><Relationship Id="rId9" Type="http://schemas.openxmlformats.org/officeDocument/2006/relationships/image" Target="../media/image63.png"/></Relationships>
</file>

<file path=ppt/slides/_rels/slide115.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116.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117.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118.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119.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1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20.xml"/><Relationship Id="rId4" Type="http://schemas.openxmlformats.org/officeDocument/2006/relationships/image" Target="../media/image17.png"/></Relationships>
</file>

<file path=ppt/slides/_rels/slide1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8.png"/><Relationship Id="rId1" Type="http://schemas.openxmlformats.org/officeDocument/2006/relationships/slideLayout" Target="../slideLayouts/slideLayout20.xml"/><Relationship Id="rId5" Type="http://schemas.openxmlformats.org/officeDocument/2006/relationships/image" Target="../media/image17.png"/><Relationship Id="rId4" Type="http://schemas.openxmlformats.org/officeDocument/2006/relationships/image" Target="../media/image16.png"/></Relationships>
</file>

<file path=ppt/slides/_rels/slide1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5.xml"/><Relationship Id="rId1" Type="http://schemas.openxmlformats.org/officeDocument/2006/relationships/slideLayout" Target="../slideLayouts/slideLayout15.xml"/><Relationship Id="rId6" Type="http://schemas.openxmlformats.org/officeDocument/2006/relationships/image" Target="../media/image16.png"/><Relationship Id="rId5" Type="http://schemas.openxmlformats.org/officeDocument/2006/relationships/image" Target="../media/image19.png"/><Relationship Id="rId4" Type="http://schemas.openxmlformats.org/officeDocument/2006/relationships/image" Target="../media/image18.png"/></Relationships>
</file>

<file path=ppt/slides/_rels/slide1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48.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s/_rels/slide16.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4.png"/><Relationship Id="rId7" Type="http://schemas.openxmlformats.org/officeDocument/2006/relationships/image" Target="../media/image19.png"/><Relationship Id="rId2" Type="http://schemas.openxmlformats.org/officeDocument/2006/relationships/image" Target="../media/image6.jpg"/><Relationship Id="rId1" Type="http://schemas.openxmlformats.org/officeDocument/2006/relationships/slideLayout" Target="../slideLayouts/slideLayout15.xml"/><Relationship Id="rId6" Type="http://schemas.openxmlformats.org/officeDocument/2006/relationships/image" Target="../media/image15.png"/><Relationship Id="rId5" Type="http://schemas.openxmlformats.org/officeDocument/2006/relationships/image" Target="../media/image18.png"/><Relationship Id="rId4" Type="http://schemas.openxmlformats.org/officeDocument/2006/relationships/image" Target="../media/image16.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5.xml"/></Relationships>
</file>

<file path=ppt/slides/_rels/slide1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25.png"/><Relationship Id="rId1" Type="http://schemas.openxmlformats.org/officeDocument/2006/relationships/slideLayout" Target="../slideLayouts/slideLayout20.xml"/></Relationships>
</file>

<file path=ppt/slides/_rels/slide1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18.xml"/><Relationship Id="rId4" Type="http://schemas.openxmlformats.org/officeDocument/2006/relationships/image" Target="../media/image26.png"/></Relationships>
</file>

<file path=ppt/slides/_rels/slide2.xml.rels><?xml version="1.0" encoding="UTF-8" standalone="yes"?>
<Relationships xmlns="http://schemas.openxmlformats.org/package/2006/relationships"><Relationship Id="rId3" Type="http://schemas.openxmlformats.org/officeDocument/2006/relationships/hyperlink" Target="https://befonts.com/objective-font-family.html" TargetMode="External"/><Relationship Id="rId2" Type="http://schemas.openxmlformats.org/officeDocument/2006/relationships/hyperlink" Target="https://fonts.google.com/specimen/Lato" TargetMode="External"/><Relationship Id="rId1" Type="http://schemas.openxmlformats.org/officeDocument/2006/relationships/slideLayout" Target="../slideLayouts/slideLayout2.xml"/><Relationship Id="rId5" Type="http://schemas.openxmlformats.org/officeDocument/2006/relationships/hyperlink" Target="https://fonts.google.com/specimen/Montserrat" TargetMode="External"/><Relationship Id="rId4" Type="http://schemas.openxmlformats.org/officeDocument/2006/relationships/hyperlink" Target="https://fonts.google.com/specimen/Russo+One" TargetMode="External"/></Relationships>
</file>

<file path=ppt/slides/_rels/slide2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7.xml"/><Relationship Id="rId1" Type="http://schemas.openxmlformats.org/officeDocument/2006/relationships/slideLayout" Target="../slideLayouts/slideLayout15.xml"/><Relationship Id="rId5" Type="http://schemas.openxmlformats.org/officeDocument/2006/relationships/image" Target="../media/image15.png"/><Relationship Id="rId4" Type="http://schemas.openxmlformats.org/officeDocument/2006/relationships/image" Target="../media/image18.png"/></Relationships>
</file>

<file path=ppt/slides/_rels/slide21.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8.xml"/><Relationship Id="rId1" Type="http://schemas.openxmlformats.org/officeDocument/2006/relationships/slideLayout" Target="../slideLayouts/slideLayout15.xml"/><Relationship Id="rId5" Type="http://schemas.openxmlformats.org/officeDocument/2006/relationships/image" Target="../media/image29.png"/><Relationship Id="rId4" Type="http://schemas.openxmlformats.org/officeDocument/2006/relationships/image" Target="../media/image28.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_rels/slide2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2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8" Type="http://schemas.openxmlformats.org/officeDocument/2006/relationships/image" Target="../media/image36.svg"/><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image" Target="../media/image8.png"/><Relationship Id="rId1" Type="http://schemas.openxmlformats.org/officeDocument/2006/relationships/slideLayout" Target="../slideLayouts/slideLayout12.xml"/><Relationship Id="rId6" Type="http://schemas.openxmlformats.org/officeDocument/2006/relationships/image" Target="../media/image34.svg"/><Relationship Id="rId5" Type="http://schemas.openxmlformats.org/officeDocument/2006/relationships/image" Target="../media/image33.png"/><Relationship Id="rId10" Type="http://schemas.openxmlformats.org/officeDocument/2006/relationships/image" Target="../media/image38.svg"/><Relationship Id="rId4" Type="http://schemas.openxmlformats.org/officeDocument/2006/relationships/image" Target="../media/image32.svg"/><Relationship Id="rId9" Type="http://schemas.openxmlformats.org/officeDocument/2006/relationships/image" Target="../media/image37.png"/></Relationships>
</file>

<file path=ppt/slides/_rels/slide2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8.png"/><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3" Type="http://schemas.openxmlformats.org/officeDocument/2006/relationships/hyperlink" Target="https://www.vecteezy.com/" TargetMode="External"/><Relationship Id="rId2" Type="http://schemas.openxmlformats.org/officeDocument/2006/relationships/hyperlink" Target="https://www.freepik.com/" TargetMode="Externa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8.png"/><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8" Type="http://schemas.openxmlformats.org/officeDocument/2006/relationships/image" Target="../media/image36.svg"/><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image" Target="../media/image8.png"/><Relationship Id="rId1" Type="http://schemas.openxmlformats.org/officeDocument/2006/relationships/slideLayout" Target="../slideLayouts/slideLayout12.xml"/><Relationship Id="rId6" Type="http://schemas.openxmlformats.org/officeDocument/2006/relationships/image" Target="../media/image34.svg"/><Relationship Id="rId5" Type="http://schemas.openxmlformats.org/officeDocument/2006/relationships/image" Target="../media/image33.png"/><Relationship Id="rId4" Type="http://schemas.openxmlformats.org/officeDocument/2006/relationships/image" Target="../media/image32.svg"/><Relationship Id="rId9" Type="http://schemas.openxmlformats.org/officeDocument/2006/relationships/image" Target="../media/image39.png"/></Relationships>
</file>

<file path=ppt/slides/_rels/slide3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8.png"/><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video" Target="../media/media4.mp4"/><Relationship Id="rId1" Type="http://schemas.microsoft.com/office/2007/relationships/media" Target="../media/media4.mp4"/><Relationship Id="rId4" Type="http://schemas.openxmlformats.org/officeDocument/2006/relationships/image" Target="../media/image40.png"/></Relationships>
</file>

<file path=ppt/slides/_rels/slide3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2.xml"/></Relationships>
</file>

<file path=ppt/slides/_rels/slide35.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Layout" Target="../slideLayouts/slideLayout13.xml"/></Relationships>
</file>

<file path=ppt/slides/_rels/slide36.xml.rels><?xml version="1.0" encoding="UTF-8" standalone="yes"?>
<Relationships xmlns="http://schemas.openxmlformats.org/package/2006/relationships"><Relationship Id="rId8" Type="http://schemas.openxmlformats.org/officeDocument/2006/relationships/image" Target="../media/image36.svg"/><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image" Target="../media/image8.png"/><Relationship Id="rId1" Type="http://schemas.openxmlformats.org/officeDocument/2006/relationships/slideLayout" Target="../slideLayouts/slideLayout13.xml"/><Relationship Id="rId6" Type="http://schemas.openxmlformats.org/officeDocument/2006/relationships/image" Target="../media/image34.svg"/><Relationship Id="rId5" Type="http://schemas.openxmlformats.org/officeDocument/2006/relationships/image" Target="../media/image33.png"/><Relationship Id="rId10" Type="http://schemas.openxmlformats.org/officeDocument/2006/relationships/image" Target="../media/image38.svg"/><Relationship Id="rId4" Type="http://schemas.openxmlformats.org/officeDocument/2006/relationships/image" Target="../media/image32.svg"/><Relationship Id="rId9" Type="http://schemas.openxmlformats.org/officeDocument/2006/relationships/image" Target="../media/image37.png"/></Relationships>
</file>

<file path=ppt/slides/_rels/slide3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8.png"/><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5.png"/></Relationships>
</file>

<file path=ppt/slides/_rels/slide40.xml.rels><?xml version="1.0" encoding="UTF-8" standalone="yes"?>
<Relationships xmlns="http://schemas.openxmlformats.org/package/2006/relationships"><Relationship Id="rId8" Type="http://schemas.openxmlformats.org/officeDocument/2006/relationships/image" Target="../media/image36.svg"/><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image" Target="../media/image8.png"/><Relationship Id="rId1" Type="http://schemas.openxmlformats.org/officeDocument/2006/relationships/slideLayout" Target="../slideLayouts/slideLayout13.xml"/><Relationship Id="rId6" Type="http://schemas.openxmlformats.org/officeDocument/2006/relationships/image" Target="../media/image34.svg"/><Relationship Id="rId5" Type="http://schemas.openxmlformats.org/officeDocument/2006/relationships/image" Target="../media/image33.png"/><Relationship Id="rId4" Type="http://schemas.openxmlformats.org/officeDocument/2006/relationships/image" Target="../media/image32.svg"/><Relationship Id="rId9" Type="http://schemas.openxmlformats.org/officeDocument/2006/relationships/image" Target="../media/image39.png"/></Relationships>
</file>

<file path=ppt/slides/_rels/slide4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8.png"/><Relationship Id="rId1" Type="http://schemas.openxmlformats.org/officeDocument/2006/relationships/slideLayout" Target="../slideLayouts/slideLayout13.xml"/></Relationships>
</file>

<file path=ppt/slides/_rels/slide4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4.xml"/></Relationships>
</file>

<file path=ppt/slides/_rels/slide43.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30.png"/><Relationship Id="rId1" Type="http://schemas.openxmlformats.org/officeDocument/2006/relationships/slideLayout" Target="../slideLayouts/slideLayout15.xml"/><Relationship Id="rId4" Type="http://schemas.openxmlformats.org/officeDocument/2006/relationships/image" Target="../media/image8.png"/></Relationships>
</file>

<file path=ppt/slides/_rels/slide4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4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6.jpg"/><Relationship Id="rId1" Type="http://schemas.openxmlformats.org/officeDocument/2006/relationships/slideLayout" Target="../slideLayouts/slideLayout15.xml"/><Relationship Id="rId5" Type="http://schemas.openxmlformats.org/officeDocument/2006/relationships/image" Target="../media/image7.png"/><Relationship Id="rId4" Type="http://schemas.openxmlformats.org/officeDocument/2006/relationships/image" Target="../media/image8.png"/></Relationships>
</file>

<file path=ppt/slides/_rels/slide4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4.xml"/></Relationships>
</file>

<file path=ppt/slides/_rels/slide47.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30.png"/><Relationship Id="rId1" Type="http://schemas.openxmlformats.org/officeDocument/2006/relationships/slideLayout" Target="../slideLayouts/slideLayout15.xml"/></Relationships>
</file>

<file path=ppt/slides/_rels/slide4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Layout" Target="../slideLayouts/slideLayout15.xml"/><Relationship Id="rId4" Type="http://schemas.openxmlformats.org/officeDocument/2006/relationships/image" Target="../media/image43.png"/></Relationships>
</file>

<file path=ppt/slides/_rels/slide4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6.jpg"/><Relationship Id="rId1" Type="http://schemas.openxmlformats.org/officeDocument/2006/relationships/slideLayout" Target="../slideLayouts/slideLayout15.xml"/><Relationship Id="rId5" Type="http://schemas.openxmlformats.org/officeDocument/2006/relationships/image" Target="../media/image8.png"/><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5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4.xml"/></Relationships>
</file>

<file path=ppt/slides/_rels/slide5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5.xml"/></Relationships>
</file>

<file path=ppt/slides/_rels/slide5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5.xml"/></Relationships>
</file>

<file path=ppt/slides/_rels/slide5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5.xml"/></Relationships>
</file>

<file path=ppt/slides/_rels/slide5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g"/><Relationship Id="rId1" Type="http://schemas.openxmlformats.org/officeDocument/2006/relationships/slideLayout" Target="../slideLayouts/slideLayout15.xml"/><Relationship Id="rId4" Type="http://schemas.openxmlformats.org/officeDocument/2006/relationships/image" Target="../media/image44.png"/></Relationships>
</file>

<file path=ppt/slides/_rels/slide55.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Layout" Target="../slideLayouts/slideLayout7.xml"/><Relationship Id="rId4" Type="http://schemas.openxmlformats.org/officeDocument/2006/relationships/image" Target="../media/image47.png"/></Relationships>
</file>

<file path=ppt/slides/_rels/slide5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5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5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5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video" Target="../media/media5.mp4"/><Relationship Id="rId1" Type="http://schemas.microsoft.com/office/2007/relationships/media" Target="../media/media5.mp4"/><Relationship Id="rId4" Type="http://schemas.openxmlformats.org/officeDocument/2006/relationships/image" Target="../media/image40.png"/></Relationships>
</file>

<file path=ppt/slides/_rels/slide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2.xml"/></Relationships>
</file>

<file path=ppt/slides/_rels/slide6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61.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62.xml.rels><?xml version="1.0" encoding="UTF-8" standalone="yes"?>
<Relationships xmlns="http://schemas.openxmlformats.org/package/2006/relationships"><Relationship Id="rId3" Type="http://schemas.openxmlformats.org/officeDocument/2006/relationships/slideLayout" Target="../slideLayouts/slideLayout15.xml"/><Relationship Id="rId2" Type="http://schemas.openxmlformats.org/officeDocument/2006/relationships/video" Target="../media/media6.mp4"/><Relationship Id="rId1" Type="http://schemas.microsoft.com/office/2007/relationships/media" Target="../media/media6.mp4"/><Relationship Id="rId4" Type="http://schemas.openxmlformats.org/officeDocument/2006/relationships/image" Target="../media/image48.png"/></Relationships>
</file>

<file path=ppt/slides/_rels/slide63.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6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6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6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6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68.xml.rels><?xml version="1.0" encoding="UTF-8" standalone="yes"?>
<Relationships xmlns="http://schemas.openxmlformats.org/package/2006/relationships"><Relationship Id="rId8" Type="http://schemas.openxmlformats.org/officeDocument/2006/relationships/image" Target="../media/image55.svg"/><Relationship Id="rId3" Type="http://schemas.openxmlformats.org/officeDocument/2006/relationships/image" Target="../media/image50.png"/><Relationship Id="rId7" Type="http://schemas.openxmlformats.org/officeDocument/2006/relationships/image" Target="../media/image54.png"/><Relationship Id="rId2" Type="http://schemas.openxmlformats.org/officeDocument/2006/relationships/image" Target="../media/image6.jpg"/><Relationship Id="rId1" Type="http://schemas.openxmlformats.org/officeDocument/2006/relationships/slideLayout" Target="../slideLayouts/slideLayout15.xml"/><Relationship Id="rId6" Type="http://schemas.openxmlformats.org/officeDocument/2006/relationships/image" Target="../media/image53.svg"/><Relationship Id="rId5" Type="http://schemas.openxmlformats.org/officeDocument/2006/relationships/image" Target="../media/image52.png"/><Relationship Id="rId10" Type="http://schemas.openxmlformats.org/officeDocument/2006/relationships/image" Target="../media/image57.svg"/><Relationship Id="rId4" Type="http://schemas.openxmlformats.org/officeDocument/2006/relationships/image" Target="../media/image51.svg"/><Relationship Id="rId9" Type="http://schemas.openxmlformats.org/officeDocument/2006/relationships/image" Target="../media/image56.png"/></Relationships>
</file>

<file path=ppt/slides/_rels/slide6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5.xml"/></Relationships>
</file>

<file path=ppt/slides/_rels/slide7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jpg"/><Relationship Id="rId1" Type="http://schemas.openxmlformats.org/officeDocument/2006/relationships/slideLayout" Target="../slideLayouts/slideLayout15.xml"/></Relationships>
</file>

<file path=ppt/slides/_rels/slide7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4.png"/><Relationship Id="rId7" Type="http://schemas.openxmlformats.org/officeDocument/2006/relationships/image" Target="../media/image19.png"/><Relationship Id="rId2" Type="http://schemas.openxmlformats.org/officeDocument/2006/relationships/image" Target="../media/image6.jpg"/><Relationship Id="rId1" Type="http://schemas.openxmlformats.org/officeDocument/2006/relationships/slideLayout" Target="../slideLayouts/slideLayout15.xml"/><Relationship Id="rId6" Type="http://schemas.openxmlformats.org/officeDocument/2006/relationships/image" Target="../media/image15.png"/><Relationship Id="rId5" Type="http://schemas.openxmlformats.org/officeDocument/2006/relationships/image" Target="../media/image18.png"/><Relationship Id="rId4" Type="http://schemas.openxmlformats.org/officeDocument/2006/relationships/image" Target="../media/image16.png"/></Relationships>
</file>

<file path=ppt/slides/_rels/slide7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g"/><Relationship Id="rId1" Type="http://schemas.openxmlformats.org/officeDocument/2006/relationships/slideLayout" Target="../slideLayouts/slideLayout15.xml"/><Relationship Id="rId4" Type="http://schemas.openxmlformats.org/officeDocument/2006/relationships/image" Target="../media/image44.png"/></Relationships>
</file>

<file path=ppt/slides/_rels/slide7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g"/><Relationship Id="rId1" Type="http://schemas.openxmlformats.org/officeDocument/2006/relationships/slideLayout" Target="../slideLayouts/slideLayout15.xml"/><Relationship Id="rId4" Type="http://schemas.openxmlformats.org/officeDocument/2006/relationships/image" Target="../media/image44.png"/></Relationships>
</file>

<file path=ppt/slides/_rels/slide74.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6.jpg"/><Relationship Id="rId1" Type="http://schemas.openxmlformats.org/officeDocument/2006/relationships/slideLayout" Target="../slideLayouts/slideLayout15.xml"/><Relationship Id="rId4" Type="http://schemas.openxmlformats.org/officeDocument/2006/relationships/image" Target="../media/image8.png"/></Relationships>
</file>

<file path=ppt/slides/_rels/slide7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video" Target="../media/media7.mp4"/><Relationship Id="rId1" Type="http://schemas.microsoft.com/office/2007/relationships/media" Target="../media/media7.mp4"/><Relationship Id="rId4" Type="http://schemas.openxmlformats.org/officeDocument/2006/relationships/image" Target="../media/image40.png"/></Relationships>
</file>

<file path=ppt/slides/_rels/slide7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1.xml"/><Relationship Id="rId1" Type="http://schemas.openxmlformats.org/officeDocument/2006/relationships/slideLayout" Target="../slideLayouts/slideLayout15.xml"/><Relationship Id="rId4" Type="http://schemas.openxmlformats.org/officeDocument/2006/relationships/image" Target="../media/image8.png"/></Relationships>
</file>

<file path=ppt/slides/_rels/slide7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xml"/><Relationship Id="rId1" Type="http://schemas.openxmlformats.org/officeDocument/2006/relationships/slideLayout" Target="../slideLayouts/slideLayout15.xml"/><Relationship Id="rId4" Type="http://schemas.openxmlformats.org/officeDocument/2006/relationships/image" Target="../media/image8.png"/></Relationships>
</file>

<file path=ppt/slides/_rels/slide7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3.xml"/><Relationship Id="rId1" Type="http://schemas.openxmlformats.org/officeDocument/2006/relationships/slideLayout" Target="../slideLayouts/slideLayout15.xml"/><Relationship Id="rId4" Type="http://schemas.openxmlformats.org/officeDocument/2006/relationships/image" Target="../media/image8.png"/></Relationships>
</file>

<file path=ppt/slides/_rels/slide7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4.xml"/><Relationship Id="rId1" Type="http://schemas.openxmlformats.org/officeDocument/2006/relationships/slideLayout" Target="../slideLayouts/slideLayout15.xml"/><Relationship Id="rId4" Type="http://schemas.openxmlformats.org/officeDocument/2006/relationships/image" Target="../media/image8.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5.xml"/></Relationships>
</file>

<file path=ppt/slides/_rels/slide8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5.xml"/><Relationship Id="rId1" Type="http://schemas.openxmlformats.org/officeDocument/2006/relationships/slideLayout" Target="../slideLayouts/slideLayout15.xml"/></Relationships>
</file>

<file path=ppt/slides/_rels/slide81.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6.xml"/><Relationship Id="rId1" Type="http://schemas.openxmlformats.org/officeDocument/2006/relationships/slideLayout" Target="../slideLayouts/slideLayout15.xml"/><Relationship Id="rId5" Type="http://schemas.openxmlformats.org/officeDocument/2006/relationships/image" Target="../media/image60.svg"/><Relationship Id="rId4" Type="http://schemas.openxmlformats.org/officeDocument/2006/relationships/image" Target="../media/image59.png"/></Relationships>
</file>

<file path=ppt/slides/_rels/slide8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7.xml"/><Relationship Id="rId1" Type="http://schemas.openxmlformats.org/officeDocument/2006/relationships/slideLayout" Target="../slideLayouts/slideLayout15.xml"/><Relationship Id="rId5" Type="http://schemas.openxmlformats.org/officeDocument/2006/relationships/image" Target="../media/image60.svg"/><Relationship Id="rId4" Type="http://schemas.openxmlformats.org/officeDocument/2006/relationships/image" Target="../media/image59.png"/></Relationships>
</file>

<file path=ppt/slides/_rels/slide83.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18.xml"/><Relationship Id="rId1" Type="http://schemas.openxmlformats.org/officeDocument/2006/relationships/slideLayout" Target="../slideLayouts/slideLayout15.xml"/></Relationships>
</file>

<file path=ppt/slides/_rels/slide8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1.xml"/></Relationships>
</file>

<file path=ppt/slides/_rels/slide8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2.xml"/></Relationships>
</file>

<file path=ppt/slides/_rels/slide8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2.xml"/></Relationships>
</file>

<file path=ppt/slides/_rels/slide8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2.xml"/></Relationships>
</file>

<file path=ppt/slides/_rels/slide8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2.xml"/></Relationships>
</file>

<file path=ppt/slides/_rels/slide8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9.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xml"/><Relationship Id="rId1" Type="http://schemas.openxmlformats.org/officeDocument/2006/relationships/slideLayout" Target="../slideLayouts/slideLayout15.xml"/></Relationships>
</file>

<file path=ppt/slides/_rels/slide90.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0.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91.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1.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9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2.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9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9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4.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9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5.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9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6.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9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7.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98.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8.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_rels/slide9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9.xml"/><Relationship Id="rId1" Type="http://schemas.openxmlformats.org/officeDocument/2006/relationships/slideLayout" Target="../slideLayouts/slideLayout15.xml"/><Relationship Id="rId5" Type="http://schemas.openxmlformats.org/officeDocument/2006/relationships/image" Target="../media/image62.svg"/><Relationship Id="rId4" Type="http://schemas.openxmlformats.org/officeDocument/2006/relationships/image" Target="../media/image6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2025-01-29 10-14-38 3">
            <a:hlinkClick r:id="" action="ppaction://media"/>
            <a:extLst>
              <a:ext uri="{FF2B5EF4-FFF2-40B4-BE49-F238E27FC236}">
                <a16:creationId xmlns:a16="http://schemas.microsoft.com/office/drawing/2014/main" id="{69E6173C-A4B7-BBA0-D8ED-7473353797D8}"/>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0" y="0"/>
            <a:ext cx="12192000" cy="6858000"/>
          </a:xfrm>
          <a:prstGeom prst="rect">
            <a:avLst/>
          </a:prstGeom>
        </p:spPr>
      </p:pic>
    </p:spTree>
    <p:extLst>
      <p:ext uri="{BB962C8B-B14F-4D97-AF65-F5344CB8AC3E}">
        <p14:creationId xmlns:p14="http://schemas.microsoft.com/office/powerpoint/2010/main" val="1148842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51500"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fullScrn="1">
              <p:cMediaNode vol="80000" showWhenStopped="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2024-11-27 19-26-36 2">
            <a:hlinkClick r:id="" action="ppaction://media"/>
            <a:extLst>
              <a:ext uri="{FF2B5EF4-FFF2-40B4-BE49-F238E27FC236}">
                <a16:creationId xmlns:a16="http://schemas.microsoft.com/office/drawing/2014/main" id="{CEA9EE95-644A-4F83-4A6A-7ABE9CAFAF04}"/>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0" y="6350"/>
            <a:ext cx="12192000" cy="6845300"/>
          </a:xfrm>
          <a:prstGeom prst="rect">
            <a:avLst/>
          </a:prstGeom>
        </p:spPr>
      </p:pic>
    </p:spTree>
    <p:extLst>
      <p:ext uri="{BB962C8B-B14F-4D97-AF65-F5344CB8AC3E}">
        <p14:creationId xmlns:p14="http://schemas.microsoft.com/office/powerpoint/2010/main" val="745640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33238"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3"/>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3"/>
                                        </p:tgtEl>
                                      </p:cBhvr>
                                    </p:cmd>
                                  </p:childTnLst>
                                </p:cTn>
                              </p:par>
                            </p:childTnLst>
                          </p:cTn>
                        </p:par>
                      </p:childTnLst>
                    </p:cTn>
                  </p:par>
                </p:childTnLst>
              </p:cTn>
              <p:nextCondLst>
                <p:cond evt="onClick" delay="0">
                  <p:tgtEl>
                    <p:spTgt spid="3"/>
                  </p:tgtEl>
                </p:cond>
              </p:nextCondLst>
            </p:seq>
            <p:video fullScrn="1">
              <p:cMediaNode vol="80000" showWhenStopped="0">
                <p:cTn id="12" fill="hold" display="0">
                  <p:stCondLst>
                    <p:cond delay="indefinite"/>
                  </p:stCondLst>
                </p:cTn>
                <p:tgtEl>
                  <p:spTgt spid="3"/>
                </p:tgtEl>
              </p:cMediaNode>
            </p:video>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0C87D1-767E-E7C8-3C68-E48CF524D290}"/>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E3004E29-2D2D-3B4E-8264-F8CA3414AB41}"/>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189F4561-A030-9122-8400-62CDA91A0CF0}"/>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D209AA01-EAC0-CC45-61D0-281F9BDAF996}"/>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11ED0124-EE04-576D-8FF0-2AF2A30656BA}"/>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F2ADDD04-7683-C6E2-1500-E8D2B715A2A4}"/>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2117D807-2CC6-64A1-94C5-88B438F61FA1}"/>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endParaRPr lang="en-US" dirty="0">
                <a:effectLst/>
              </a:endParaRPr>
            </a:p>
            <a:p>
              <a:endParaRPr lang="en-US" dirty="0">
                <a:effectLst/>
              </a:endParaRPr>
            </a:p>
          </p:txBody>
        </p:sp>
      </p:grpSp>
      <p:sp>
        <p:nvSpPr>
          <p:cNvPr id="14" name="Rectangle top">
            <a:extLst>
              <a:ext uri="{FF2B5EF4-FFF2-40B4-BE49-F238E27FC236}">
                <a16:creationId xmlns:a16="http://schemas.microsoft.com/office/drawing/2014/main" id="{545CDB03-9D6E-23E3-AACD-D58AD563F472}"/>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830" name="TextBox 53">
            <a:extLst>
              <a:ext uri="{FF2B5EF4-FFF2-40B4-BE49-F238E27FC236}">
                <a16:creationId xmlns:a16="http://schemas.microsoft.com/office/drawing/2014/main" id="{758BF370-72C4-7101-1A90-3C733EB2A8E1}"/>
              </a:ext>
            </a:extLst>
          </p:cNvPr>
          <p:cNvSpPr txBox="1">
            <a:spLocks/>
          </p:cNvSpPr>
          <p:nvPr/>
        </p:nvSpPr>
        <p:spPr>
          <a:xfrm>
            <a:off x="406434" y="619648"/>
            <a:ext cx="2518712" cy="507831"/>
          </a:xfrm>
          <a:prstGeom prst="rect">
            <a:avLst/>
          </a:prstGeom>
          <a:noFill/>
        </p:spPr>
        <p:txBody>
          <a:bodyPr wrap="square" rtlCol="0">
            <a:spAutoFit/>
          </a:bodyPr>
          <a:lstStyle/>
          <a:p>
            <a:pPr lvl="0" algn="ctr">
              <a:defRPr/>
            </a:pPr>
            <a:r>
              <a:rPr lang="en-US" sz="2700" b="1" dirty="0">
                <a:solidFill>
                  <a:prstClr val="black">
                    <a:lumMod val="85000"/>
                    <a:lumOff val="15000"/>
                  </a:prstClr>
                </a:solidFill>
                <a:latin typeface="Lato Black" panose="020F0A02020204030203" pitchFamily="34" charset="0"/>
              </a:rPr>
              <a:t>AFRICA</a:t>
            </a:r>
            <a:endParaRPr lang="id-ID" sz="2700" b="1" dirty="0">
              <a:solidFill>
                <a:prstClr val="black">
                  <a:lumMod val="85000"/>
                  <a:lumOff val="15000"/>
                </a:prstClr>
              </a:solidFill>
              <a:latin typeface="Montserrat" panose="00000500000000000000" pitchFamily="2" charset="0"/>
            </a:endParaRPr>
          </a:p>
        </p:txBody>
      </p:sp>
      <p:grpSp>
        <p:nvGrpSpPr>
          <p:cNvPr id="2" name="Group 1">
            <a:extLst>
              <a:ext uri="{FF2B5EF4-FFF2-40B4-BE49-F238E27FC236}">
                <a16:creationId xmlns:a16="http://schemas.microsoft.com/office/drawing/2014/main" id="{CBB1F9DD-FBC1-ED03-C22B-08EB8E89E5BD}"/>
              </a:ext>
            </a:extLst>
          </p:cNvPr>
          <p:cNvGrpSpPr/>
          <p:nvPr/>
        </p:nvGrpSpPr>
        <p:grpSpPr>
          <a:xfrm>
            <a:off x="5693524" y="1454654"/>
            <a:ext cx="4800222" cy="5083801"/>
            <a:chOff x="5166426" y="2396563"/>
            <a:chExt cx="1953519" cy="2068926"/>
          </a:xfrm>
          <a:solidFill>
            <a:schemeClr val="tx1">
              <a:lumMod val="85000"/>
              <a:lumOff val="15000"/>
            </a:schemeClr>
          </a:solidFill>
        </p:grpSpPr>
        <p:sp>
          <p:nvSpPr>
            <p:cNvPr id="3" name="Freeform: Shape 2">
              <a:extLst>
                <a:ext uri="{FF2B5EF4-FFF2-40B4-BE49-F238E27FC236}">
                  <a16:creationId xmlns:a16="http://schemas.microsoft.com/office/drawing/2014/main" id="{F16408C6-A7F0-8258-51D5-713973C108AB}"/>
                </a:ext>
              </a:extLst>
            </p:cNvPr>
            <p:cNvSpPr/>
            <p:nvPr/>
          </p:nvSpPr>
          <p:spPr>
            <a:xfrm>
              <a:off x="5949009" y="3591664"/>
              <a:ext cx="328983" cy="370890"/>
            </a:xfrm>
            <a:custGeom>
              <a:avLst/>
              <a:gdLst>
                <a:gd name="connsiteX0" fmla="*/ 35633 w 328983"/>
                <a:gd name="connsiteY0" fmla="*/ 5517 h 370890"/>
                <a:gd name="connsiteX1" fmla="*/ 35223 w 328983"/>
                <a:gd name="connsiteY1" fmla="*/ 5947 h 370890"/>
                <a:gd name="connsiteX2" fmla="*/ 32290 w 328983"/>
                <a:gd name="connsiteY2" fmla="*/ 7135 h 370890"/>
                <a:gd name="connsiteX3" fmla="*/ 29137 w 328983"/>
                <a:gd name="connsiteY3" fmla="*/ 8245 h 370890"/>
                <a:gd name="connsiteX4" fmla="*/ 24994 w 328983"/>
                <a:gd name="connsiteY4" fmla="*/ 12764 h 370890"/>
                <a:gd name="connsiteX5" fmla="*/ 22898 w 328983"/>
                <a:gd name="connsiteY5" fmla="*/ 14718 h 370890"/>
                <a:gd name="connsiteX6" fmla="*/ 22288 w 328983"/>
                <a:gd name="connsiteY6" fmla="*/ 15205 h 370890"/>
                <a:gd name="connsiteX7" fmla="*/ 20393 w 328983"/>
                <a:gd name="connsiteY7" fmla="*/ 16287 h 370890"/>
                <a:gd name="connsiteX8" fmla="*/ 19021 w 328983"/>
                <a:gd name="connsiteY8" fmla="*/ 17216 h 370890"/>
                <a:gd name="connsiteX9" fmla="*/ 19069 w 328983"/>
                <a:gd name="connsiteY9" fmla="*/ 17723 h 370890"/>
                <a:gd name="connsiteX10" fmla="*/ 19983 w 328983"/>
                <a:gd name="connsiteY10" fmla="*/ 18316 h 370890"/>
                <a:gd name="connsiteX11" fmla="*/ 20917 w 328983"/>
                <a:gd name="connsiteY11" fmla="*/ 19293 h 370890"/>
                <a:gd name="connsiteX12" fmla="*/ 20822 w 328983"/>
                <a:gd name="connsiteY12" fmla="*/ 26675 h 370890"/>
                <a:gd name="connsiteX13" fmla="*/ 20422 w 328983"/>
                <a:gd name="connsiteY13" fmla="*/ 33951 h 370890"/>
                <a:gd name="connsiteX14" fmla="*/ 19907 w 328983"/>
                <a:gd name="connsiteY14" fmla="*/ 34564 h 370890"/>
                <a:gd name="connsiteX15" fmla="*/ 17278 w 328983"/>
                <a:gd name="connsiteY15" fmla="*/ 34804 h 370890"/>
                <a:gd name="connsiteX16" fmla="*/ 13783 w 328983"/>
                <a:gd name="connsiteY16" fmla="*/ 35310 h 370890"/>
                <a:gd name="connsiteX17" fmla="*/ 12668 w 328983"/>
                <a:gd name="connsiteY17" fmla="*/ 35636 h 370890"/>
                <a:gd name="connsiteX18" fmla="*/ 12278 w 328983"/>
                <a:gd name="connsiteY18" fmla="*/ 34918 h 370890"/>
                <a:gd name="connsiteX19" fmla="*/ 11106 w 328983"/>
                <a:gd name="connsiteY19" fmla="*/ 32256 h 370890"/>
                <a:gd name="connsiteX20" fmla="*/ 11763 w 328983"/>
                <a:gd name="connsiteY20" fmla="*/ 29729 h 370890"/>
                <a:gd name="connsiteX21" fmla="*/ 12468 w 328983"/>
                <a:gd name="connsiteY21" fmla="*/ 27842 h 370890"/>
                <a:gd name="connsiteX22" fmla="*/ 11678 w 328983"/>
                <a:gd name="connsiteY22" fmla="*/ 24003 h 370890"/>
                <a:gd name="connsiteX23" fmla="*/ 9896 w 328983"/>
                <a:gd name="connsiteY23" fmla="*/ 20585 h 370890"/>
                <a:gd name="connsiteX24" fmla="*/ 8010 w 328983"/>
                <a:gd name="connsiteY24" fmla="*/ 16248 h 370890"/>
                <a:gd name="connsiteX25" fmla="*/ 7429 w 328983"/>
                <a:gd name="connsiteY25" fmla="*/ 15414 h 370890"/>
                <a:gd name="connsiteX26" fmla="*/ 9020 w 328983"/>
                <a:gd name="connsiteY26" fmla="*/ 14016 h 370890"/>
                <a:gd name="connsiteX27" fmla="*/ 11411 w 328983"/>
                <a:gd name="connsiteY27" fmla="*/ 10953 h 370890"/>
                <a:gd name="connsiteX28" fmla="*/ 12411 w 328983"/>
                <a:gd name="connsiteY28" fmla="*/ 9363 h 370890"/>
                <a:gd name="connsiteX29" fmla="*/ 15183 w 328983"/>
                <a:gd name="connsiteY29" fmla="*/ 9010 h 370890"/>
                <a:gd name="connsiteX30" fmla="*/ 16212 w 328983"/>
                <a:gd name="connsiteY30" fmla="*/ 7899 h 370890"/>
                <a:gd name="connsiteX31" fmla="*/ 16945 w 328983"/>
                <a:gd name="connsiteY31" fmla="*/ 6118 h 370890"/>
                <a:gd name="connsiteX32" fmla="*/ 17231 w 328983"/>
                <a:gd name="connsiteY32" fmla="*/ 5084 h 370890"/>
                <a:gd name="connsiteX33" fmla="*/ 20355 w 328983"/>
                <a:gd name="connsiteY33" fmla="*/ 4241 h 370890"/>
                <a:gd name="connsiteX34" fmla="*/ 24108 w 328983"/>
                <a:gd name="connsiteY34" fmla="*/ 2738 h 370890"/>
                <a:gd name="connsiteX35" fmla="*/ 26184 w 328983"/>
                <a:gd name="connsiteY35" fmla="*/ 1091 h 370890"/>
                <a:gd name="connsiteX36" fmla="*/ 28289 w 328983"/>
                <a:gd name="connsiteY36" fmla="*/ 38 h 370890"/>
                <a:gd name="connsiteX37" fmla="*/ 29623 w 328983"/>
                <a:gd name="connsiteY37" fmla="*/ 0 h 370890"/>
                <a:gd name="connsiteX38" fmla="*/ 30499 w 328983"/>
                <a:gd name="connsiteY38" fmla="*/ 431 h 370890"/>
                <a:gd name="connsiteX39" fmla="*/ 32909 w 328983"/>
                <a:gd name="connsiteY39" fmla="*/ 3284 h 370890"/>
                <a:gd name="connsiteX40" fmla="*/ 34957 w 328983"/>
                <a:gd name="connsiteY40" fmla="*/ 5084 h 370890"/>
                <a:gd name="connsiteX41" fmla="*/ 35633 w 328983"/>
                <a:gd name="connsiteY41" fmla="*/ 5514 h 370890"/>
                <a:gd name="connsiteX42" fmla="*/ 326841 w 328983"/>
                <a:gd name="connsiteY42" fmla="*/ 173635 h 370890"/>
                <a:gd name="connsiteX43" fmla="*/ 327431 w 328983"/>
                <a:gd name="connsiteY43" fmla="*/ 177197 h 370890"/>
                <a:gd name="connsiteX44" fmla="*/ 328012 w 328983"/>
                <a:gd name="connsiteY44" fmla="*/ 182147 h 370890"/>
                <a:gd name="connsiteX45" fmla="*/ 328422 w 328983"/>
                <a:gd name="connsiteY45" fmla="*/ 185708 h 370890"/>
                <a:gd name="connsiteX46" fmla="*/ 328841 w 328983"/>
                <a:gd name="connsiteY46" fmla="*/ 187307 h 370890"/>
                <a:gd name="connsiteX47" fmla="*/ 328984 w 328983"/>
                <a:gd name="connsiteY47" fmla="*/ 188160 h 370890"/>
                <a:gd name="connsiteX48" fmla="*/ 328517 w 328983"/>
                <a:gd name="connsiteY48" fmla="*/ 189079 h 370890"/>
                <a:gd name="connsiteX49" fmla="*/ 328136 w 328983"/>
                <a:gd name="connsiteY49" fmla="*/ 191214 h 370890"/>
                <a:gd name="connsiteX50" fmla="*/ 327384 w 328983"/>
                <a:gd name="connsiteY50" fmla="*/ 193110 h 370890"/>
                <a:gd name="connsiteX51" fmla="*/ 326965 w 328983"/>
                <a:gd name="connsiteY51" fmla="*/ 194431 h 370890"/>
                <a:gd name="connsiteX52" fmla="*/ 327317 w 328983"/>
                <a:gd name="connsiteY52" fmla="*/ 196863 h 370890"/>
                <a:gd name="connsiteX53" fmla="*/ 327031 w 328983"/>
                <a:gd name="connsiteY53" fmla="*/ 200348 h 370890"/>
                <a:gd name="connsiteX54" fmla="*/ 326736 w 328983"/>
                <a:gd name="connsiteY54" fmla="*/ 204034 h 370890"/>
                <a:gd name="connsiteX55" fmla="*/ 326641 w 328983"/>
                <a:gd name="connsiteY55" fmla="*/ 207586 h 370890"/>
                <a:gd name="connsiteX56" fmla="*/ 327641 w 328983"/>
                <a:gd name="connsiteY56" fmla="*/ 213944 h 370890"/>
                <a:gd name="connsiteX57" fmla="*/ 327498 w 328983"/>
                <a:gd name="connsiteY57" fmla="*/ 215897 h 370890"/>
                <a:gd name="connsiteX58" fmla="*/ 326250 w 328983"/>
                <a:gd name="connsiteY58" fmla="*/ 219229 h 370890"/>
                <a:gd name="connsiteX59" fmla="*/ 325307 w 328983"/>
                <a:gd name="connsiteY59" fmla="*/ 221757 h 370890"/>
                <a:gd name="connsiteX60" fmla="*/ 324698 w 328983"/>
                <a:gd name="connsiteY60" fmla="*/ 224686 h 370890"/>
                <a:gd name="connsiteX61" fmla="*/ 324583 w 328983"/>
                <a:gd name="connsiteY61" fmla="*/ 226218 h 370890"/>
                <a:gd name="connsiteX62" fmla="*/ 326869 w 328983"/>
                <a:gd name="connsiteY62" fmla="*/ 230546 h 370890"/>
                <a:gd name="connsiteX63" fmla="*/ 326736 w 328983"/>
                <a:gd name="connsiteY63" fmla="*/ 231408 h 370890"/>
                <a:gd name="connsiteX64" fmla="*/ 324983 w 328983"/>
                <a:gd name="connsiteY64" fmla="*/ 231677 h 370890"/>
                <a:gd name="connsiteX65" fmla="*/ 323536 w 328983"/>
                <a:gd name="connsiteY65" fmla="*/ 231753 h 370890"/>
                <a:gd name="connsiteX66" fmla="*/ 317992 w 328983"/>
                <a:gd name="connsiteY66" fmla="*/ 231753 h 370890"/>
                <a:gd name="connsiteX67" fmla="*/ 310048 w 328983"/>
                <a:gd name="connsiteY67" fmla="*/ 231753 h 370890"/>
                <a:gd name="connsiteX68" fmla="*/ 302104 w 328983"/>
                <a:gd name="connsiteY68" fmla="*/ 231753 h 370890"/>
                <a:gd name="connsiteX69" fmla="*/ 294161 w 328983"/>
                <a:gd name="connsiteY69" fmla="*/ 231753 h 370890"/>
                <a:gd name="connsiteX70" fmla="*/ 286855 w 328983"/>
                <a:gd name="connsiteY70" fmla="*/ 231753 h 370890"/>
                <a:gd name="connsiteX71" fmla="*/ 279864 w 328983"/>
                <a:gd name="connsiteY71" fmla="*/ 231753 h 370890"/>
                <a:gd name="connsiteX72" fmla="*/ 273701 w 328983"/>
                <a:gd name="connsiteY72" fmla="*/ 231753 h 370890"/>
                <a:gd name="connsiteX73" fmla="*/ 273701 w 328983"/>
                <a:gd name="connsiteY73" fmla="*/ 236023 h 370890"/>
                <a:gd name="connsiteX74" fmla="*/ 273701 w 328983"/>
                <a:gd name="connsiteY74" fmla="*/ 244831 h 370890"/>
                <a:gd name="connsiteX75" fmla="*/ 273701 w 328983"/>
                <a:gd name="connsiteY75" fmla="*/ 253649 h 370890"/>
                <a:gd name="connsiteX76" fmla="*/ 273701 w 328983"/>
                <a:gd name="connsiteY76" fmla="*/ 262477 h 370890"/>
                <a:gd name="connsiteX77" fmla="*/ 273701 w 328983"/>
                <a:gd name="connsiteY77" fmla="*/ 271324 h 370890"/>
                <a:gd name="connsiteX78" fmla="*/ 273701 w 328983"/>
                <a:gd name="connsiteY78" fmla="*/ 280180 h 370890"/>
                <a:gd name="connsiteX79" fmla="*/ 273701 w 328983"/>
                <a:gd name="connsiteY79" fmla="*/ 289046 h 370890"/>
                <a:gd name="connsiteX80" fmla="*/ 273701 w 328983"/>
                <a:gd name="connsiteY80" fmla="*/ 297922 h 370890"/>
                <a:gd name="connsiteX81" fmla="*/ 273701 w 328983"/>
                <a:gd name="connsiteY81" fmla="*/ 306817 h 370890"/>
                <a:gd name="connsiteX82" fmla="*/ 273701 w 328983"/>
                <a:gd name="connsiteY82" fmla="*/ 313241 h 370890"/>
                <a:gd name="connsiteX83" fmla="*/ 275311 w 328983"/>
                <a:gd name="connsiteY83" fmla="*/ 321782 h 370890"/>
                <a:gd name="connsiteX84" fmla="*/ 278263 w 328983"/>
                <a:gd name="connsiteY84" fmla="*/ 331088 h 370890"/>
                <a:gd name="connsiteX85" fmla="*/ 279416 w 328983"/>
                <a:gd name="connsiteY85" fmla="*/ 331950 h 370890"/>
                <a:gd name="connsiteX86" fmla="*/ 282388 w 328983"/>
                <a:gd name="connsiteY86" fmla="*/ 333664 h 370890"/>
                <a:gd name="connsiteX87" fmla="*/ 286512 w 328983"/>
                <a:gd name="connsiteY87" fmla="*/ 337168 h 370890"/>
                <a:gd name="connsiteX88" fmla="*/ 288827 w 328983"/>
                <a:gd name="connsiteY88" fmla="*/ 339820 h 370890"/>
                <a:gd name="connsiteX89" fmla="*/ 293532 w 328983"/>
                <a:gd name="connsiteY89" fmla="*/ 344425 h 370890"/>
                <a:gd name="connsiteX90" fmla="*/ 299790 w 328983"/>
                <a:gd name="connsiteY90" fmla="*/ 350304 h 370890"/>
                <a:gd name="connsiteX91" fmla="*/ 305819 w 328983"/>
                <a:gd name="connsiteY91" fmla="*/ 355579 h 370890"/>
                <a:gd name="connsiteX92" fmla="*/ 311144 w 328983"/>
                <a:gd name="connsiteY92" fmla="*/ 360233 h 370890"/>
                <a:gd name="connsiteX93" fmla="*/ 302790 w 328983"/>
                <a:gd name="connsiteY93" fmla="*/ 361870 h 370890"/>
                <a:gd name="connsiteX94" fmla="*/ 290913 w 328983"/>
                <a:gd name="connsiteY94" fmla="*/ 364187 h 370890"/>
                <a:gd name="connsiteX95" fmla="*/ 282902 w 328983"/>
                <a:gd name="connsiteY95" fmla="*/ 365757 h 370890"/>
                <a:gd name="connsiteX96" fmla="*/ 273177 w 328983"/>
                <a:gd name="connsiteY96" fmla="*/ 367663 h 370890"/>
                <a:gd name="connsiteX97" fmla="*/ 266700 w 328983"/>
                <a:gd name="connsiteY97" fmla="*/ 368859 h 370890"/>
                <a:gd name="connsiteX98" fmla="*/ 258632 w 328983"/>
                <a:gd name="connsiteY98" fmla="*/ 370343 h 370890"/>
                <a:gd name="connsiteX99" fmla="*/ 257346 w 328983"/>
                <a:gd name="connsiteY99" fmla="*/ 370315 h 370890"/>
                <a:gd name="connsiteX100" fmla="*/ 255184 w 328983"/>
                <a:gd name="connsiteY100" fmla="*/ 369290 h 370890"/>
                <a:gd name="connsiteX101" fmla="*/ 250517 w 328983"/>
                <a:gd name="connsiteY101" fmla="*/ 369089 h 370890"/>
                <a:gd name="connsiteX102" fmla="*/ 245031 w 328983"/>
                <a:gd name="connsiteY102" fmla="*/ 370506 h 370890"/>
                <a:gd name="connsiteX103" fmla="*/ 240678 w 328983"/>
                <a:gd name="connsiteY103" fmla="*/ 370890 h 370890"/>
                <a:gd name="connsiteX104" fmla="*/ 237458 w 328983"/>
                <a:gd name="connsiteY104" fmla="*/ 370240 h 370890"/>
                <a:gd name="connsiteX105" fmla="*/ 234315 w 328983"/>
                <a:gd name="connsiteY105" fmla="*/ 369004 h 370890"/>
                <a:gd name="connsiteX106" fmla="*/ 231248 w 328983"/>
                <a:gd name="connsiteY106" fmla="*/ 367176 h 370890"/>
                <a:gd name="connsiteX107" fmla="*/ 225943 w 328983"/>
                <a:gd name="connsiteY107" fmla="*/ 366506 h 370890"/>
                <a:gd name="connsiteX108" fmla="*/ 218389 w 328983"/>
                <a:gd name="connsiteY108" fmla="*/ 367003 h 370890"/>
                <a:gd name="connsiteX109" fmla="*/ 211112 w 328983"/>
                <a:gd name="connsiteY109" fmla="*/ 366650 h 370890"/>
                <a:gd name="connsiteX110" fmla="*/ 204102 w 328983"/>
                <a:gd name="connsiteY110" fmla="*/ 365444 h 370890"/>
                <a:gd name="connsiteX111" fmla="*/ 199092 w 328983"/>
                <a:gd name="connsiteY111" fmla="*/ 364966 h 370890"/>
                <a:gd name="connsiteX112" fmla="*/ 196072 w 328983"/>
                <a:gd name="connsiteY112" fmla="*/ 365225 h 370890"/>
                <a:gd name="connsiteX113" fmla="*/ 192834 w 328983"/>
                <a:gd name="connsiteY113" fmla="*/ 364832 h 370890"/>
                <a:gd name="connsiteX114" fmla="*/ 189376 w 328983"/>
                <a:gd name="connsiteY114" fmla="*/ 363789 h 370890"/>
                <a:gd name="connsiteX115" fmla="*/ 186490 w 328983"/>
                <a:gd name="connsiteY115" fmla="*/ 362017 h 370890"/>
                <a:gd name="connsiteX116" fmla="*/ 183023 w 328983"/>
                <a:gd name="connsiteY116" fmla="*/ 358283 h 370890"/>
                <a:gd name="connsiteX117" fmla="*/ 180308 w 328983"/>
                <a:gd name="connsiteY117" fmla="*/ 354722 h 370890"/>
                <a:gd name="connsiteX118" fmla="*/ 179603 w 328983"/>
                <a:gd name="connsiteY118" fmla="*/ 354215 h 370890"/>
                <a:gd name="connsiteX119" fmla="*/ 178746 w 328983"/>
                <a:gd name="connsiteY119" fmla="*/ 353669 h 370890"/>
                <a:gd name="connsiteX120" fmla="*/ 177898 w 328983"/>
                <a:gd name="connsiteY120" fmla="*/ 353506 h 370890"/>
                <a:gd name="connsiteX121" fmla="*/ 170202 w 328983"/>
                <a:gd name="connsiteY121" fmla="*/ 353410 h 370890"/>
                <a:gd name="connsiteX122" fmla="*/ 162897 w 328983"/>
                <a:gd name="connsiteY122" fmla="*/ 353324 h 370890"/>
                <a:gd name="connsiteX123" fmla="*/ 158715 w 328983"/>
                <a:gd name="connsiteY123" fmla="*/ 353315 h 370890"/>
                <a:gd name="connsiteX124" fmla="*/ 148485 w 328983"/>
                <a:gd name="connsiteY124" fmla="*/ 353305 h 370890"/>
                <a:gd name="connsiteX125" fmla="*/ 138255 w 328983"/>
                <a:gd name="connsiteY125" fmla="*/ 353296 h 370890"/>
                <a:gd name="connsiteX126" fmla="*/ 128026 w 328983"/>
                <a:gd name="connsiteY126" fmla="*/ 353277 h 370890"/>
                <a:gd name="connsiteX127" fmla="*/ 117796 w 328983"/>
                <a:gd name="connsiteY127" fmla="*/ 353267 h 370890"/>
                <a:gd name="connsiteX128" fmla="*/ 107566 w 328983"/>
                <a:gd name="connsiteY128" fmla="*/ 353248 h 370890"/>
                <a:gd name="connsiteX129" fmla="*/ 97336 w 328983"/>
                <a:gd name="connsiteY129" fmla="*/ 353238 h 370890"/>
                <a:gd name="connsiteX130" fmla="*/ 87106 w 328983"/>
                <a:gd name="connsiteY130" fmla="*/ 353219 h 370890"/>
                <a:gd name="connsiteX131" fmla="*/ 76876 w 328983"/>
                <a:gd name="connsiteY131" fmla="*/ 353210 h 370890"/>
                <a:gd name="connsiteX132" fmla="*/ 71447 w 328983"/>
                <a:gd name="connsiteY132" fmla="*/ 353200 h 370890"/>
                <a:gd name="connsiteX133" fmla="*/ 66399 w 328983"/>
                <a:gd name="connsiteY133" fmla="*/ 353488 h 370890"/>
                <a:gd name="connsiteX134" fmla="*/ 60827 w 328983"/>
                <a:gd name="connsiteY134" fmla="*/ 353795 h 370890"/>
                <a:gd name="connsiteX135" fmla="*/ 60027 w 328983"/>
                <a:gd name="connsiteY135" fmla="*/ 353661 h 370890"/>
                <a:gd name="connsiteX136" fmla="*/ 58703 w 328983"/>
                <a:gd name="connsiteY136" fmla="*/ 353230 h 370890"/>
                <a:gd name="connsiteX137" fmla="*/ 57798 w 328983"/>
                <a:gd name="connsiteY137" fmla="*/ 352445 h 370890"/>
                <a:gd name="connsiteX138" fmla="*/ 54797 w 328983"/>
                <a:gd name="connsiteY138" fmla="*/ 350425 h 370890"/>
                <a:gd name="connsiteX139" fmla="*/ 52187 w 328983"/>
                <a:gd name="connsiteY139" fmla="*/ 348893 h 370890"/>
                <a:gd name="connsiteX140" fmla="*/ 48635 w 328983"/>
                <a:gd name="connsiteY140" fmla="*/ 346308 h 370890"/>
                <a:gd name="connsiteX141" fmla="*/ 46339 w 328983"/>
                <a:gd name="connsiteY141" fmla="*/ 343483 h 370890"/>
                <a:gd name="connsiteX142" fmla="*/ 44406 w 328983"/>
                <a:gd name="connsiteY142" fmla="*/ 342583 h 370890"/>
                <a:gd name="connsiteX143" fmla="*/ 40986 w 328983"/>
                <a:gd name="connsiteY143" fmla="*/ 342076 h 370890"/>
                <a:gd name="connsiteX144" fmla="*/ 38414 w 328983"/>
                <a:gd name="connsiteY144" fmla="*/ 341578 h 370890"/>
                <a:gd name="connsiteX145" fmla="*/ 36319 w 328983"/>
                <a:gd name="connsiteY145" fmla="*/ 341463 h 370890"/>
                <a:gd name="connsiteX146" fmla="*/ 32633 w 328983"/>
                <a:gd name="connsiteY146" fmla="*/ 342794 h 370890"/>
                <a:gd name="connsiteX147" fmla="*/ 29851 w 328983"/>
                <a:gd name="connsiteY147" fmla="*/ 344115 h 370890"/>
                <a:gd name="connsiteX148" fmla="*/ 27870 w 328983"/>
                <a:gd name="connsiteY148" fmla="*/ 345389 h 370890"/>
                <a:gd name="connsiteX149" fmla="*/ 24432 w 328983"/>
                <a:gd name="connsiteY149" fmla="*/ 346844 h 370890"/>
                <a:gd name="connsiteX150" fmla="*/ 21536 w 328983"/>
                <a:gd name="connsiteY150" fmla="*/ 348299 h 370890"/>
                <a:gd name="connsiteX151" fmla="*/ 16488 w 328983"/>
                <a:gd name="connsiteY151" fmla="*/ 348108 h 370890"/>
                <a:gd name="connsiteX152" fmla="*/ 15392 w 328983"/>
                <a:gd name="connsiteY152" fmla="*/ 348319 h 370890"/>
                <a:gd name="connsiteX153" fmla="*/ 12583 w 328983"/>
                <a:gd name="connsiteY153" fmla="*/ 348223 h 370890"/>
                <a:gd name="connsiteX154" fmla="*/ 9935 w 328983"/>
                <a:gd name="connsiteY154" fmla="*/ 346950 h 370890"/>
                <a:gd name="connsiteX155" fmla="*/ 7249 w 328983"/>
                <a:gd name="connsiteY155" fmla="*/ 347065 h 370890"/>
                <a:gd name="connsiteX156" fmla="*/ 4267 w 328983"/>
                <a:gd name="connsiteY156" fmla="*/ 348683 h 370890"/>
                <a:gd name="connsiteX157" fmla="*/ 0 w 328983"/>
                <a:gd name="connsiteY157" fmla="*/ 349314 h 370890"/>
                <a:gd name="connsiteX158" fmla="*/ 991 w 328983"/>
                <a:gd name="connsiteY158" fmla="*/ 338754 h 370890"/>
                <a:gd name="connsiteX159" fmla="*/ 2029 w 328983"/>
                <a:gd name="connsiteY159" fmla="*/ 334091 h 370890"/>
                <a:gd name="connsiteX160" fmla="*/ 2057 w 328983"/>
                <a:gd name="connsiteY160" fmla="*/ 328519 h 370890"/>
                <a:gd name="connsiteX161" fmla="*/ 1448 w 328983"/>
                <a:gd name="connsiteY161" fmla="*/ 314119 h 370890"/>
                <a:gd name="connsiteX162" fmla="*/ 714 w 328983"/>
                <a:gd name="connsiteY162" fmla="*/ 312137 h 370890"/>
                <a:gd name="connsiteX163" fmla="*/ 219 w 328983"/>
                <a:gd name="connsiteY163" fmla="*/ 309820 h 370890"/>
                <a:gd name="connsiteX164" fmla="*/ 2857 w 328983"/>
                <a:gd name="connsiteY164" fmla="*/ 308058 h 370890"/>
                <a:gd name="connsiteX165" fmla="*/ 4201 w 328983"/>
                <a:gd name="connsiteY165" fmla="*/ 306708 h 370890"/>
                <a:gd name="connsiteX166" fmla="*/ 6020 w 328983"/>
                <a:gd name="connsiteY166" fmla="*/ 304324 h 370890"/>
                <a:gd name="connsiteX167" fmla="*/ 7315 w 328983"/>
                <a:gd name="connsiteY167" fmla="*/ 300983 h 370890"/>
                <a:gd name="connsiteX168" fmla="*/ 8839 w 328983"/>
                <a:gd name="connsiteY168" fmla="*/ 293629 h 370890"/>
                <a:gd name="connsiteX169" fmla="*/ 14383 w 328983"/>
                <a:gd name="connsiteY169" fmla="*/ 276750 h 370890"/>
                <a:gd name="connsiteX170" fmla="*/ 17012 w 328983"/>
                <a:gd name="connsiteY170" fmla="*/ 260253 h 370890"/>
                <a:gd name="connsiteX171" fmla="*/ 20345 w 328983"/>
                <a:gd name="connsiteY171" fmla="*/ 252459 h 370890"/>
                <a:gd name="connsiteX172" fmla="*/ 21593 w 328983"/>
                <a:gd name="connsiteY172" fmla="*/ 243727 h 370890"/>
                <a:gd name="connsiteX173" fmla="*/ 30871 w 328983"/>
                <a:gd name="connsiteY173" fmla="*/ 232477 h 370890"/>
                <a:gd name="connsiteX174" fmla="*/ 33157 w 328983"/>
                <a:gd name="connsiteY174" fmla="*/ 225574 h 370890"/>
                <a:gd name="connsiteX175" fmla="*/ 37957 w 328983"/>
                <a:gd name="connsiteY175" fmla="*/ 222194 h 370890"/>
                <a:gd name="connsiteX176" fmla="*/ 44748 w 328983"/>
                <a:gd name="connsiteY176" fmla="*/ 218594 h 370890"/>
                <a:gd name="connsiteX177" fmla="*/ 49587 w 328983"/>
                <a:gd name="connsiteY177" fmla="*/ 212189 h 370890"/>
                <a:gd name="connsiteX178" fmla="*/ 51930 w 328983"/>
                <a:gd name="connsiteY178" fmla="*/ 207756 h 370890"/>
                <a:gd name="connsiteX179" fmla="*/ 54597 w 328983"/>
                <a:gd name="connsiteY179" fmla="*/ 199264 h 370890"/>
                <a:gd name="connsiteX180" fmla="*/ 54569 w 328983"/>
                <a:gd name="connsiteY180" fmla="*/ 190407 h 370890"/>
                <a:gd name="connsiteX181" fmla="*/ 56264 w 328983"/>
                <a:gd name="connsiteY181" fmla="*/ 178602 h 370890"/>
                <a:gd name="connsiteX182" fmla="*/ 55893 w 328983"/>
                <a:gd name="connsiteY182" fmla="*/ 175212 h 370890"/>
                <a:gd name="connsiteX183" fmla="*/ 53359 w 328983"/>
                <a:gd name="connsiteY183" fmla="*/ 170521 h 370890"/>
                <a:gd name="connsiteX184" fmla="*/ 52892 w 328983"/>
                <a:gd name="connsiteY184" fmla="*/ 167170 h 370890"/>
                <a:gd name="connsiteX185" fmla="*/ 50540 w 328983"/>
                <a:gd name="connsiteY185" fmla="*/ 163876 h 370890"/>
                <a:gd name="connsiteX186" fmla="*/ 48025 w 328983"/>
                <a:gd name="connsiteY186" fmla="*/ 161387 h 370890"/>
                <a:gd name="connsiteX187" fmla="*/ 46844 w 328983"/>
                <a:gd name="connsiteY187" fmla="*/ 156944 h 370890"/>
                <a:gd name="connsiteX188" fmla="*/ 42481 w 328983"/>
                <a:gd name="connsiteY188" fmla="*/ 149946 h 370890"/>
                <a:gd name="connsiteX189" fmla="*/ 41291 w 328983"/>
                <a:gd name="connsiteY189" fmla="*/ 145283 h 370890"/>
                <a:gd name="connsiteX190" fmla="*/ 39205 w 328983"/>
                <a:gd name="connsiteY190" fmla="*/ 141932 h 370890"/>
                <a:gd name="connsiteX191" fmla="*/ 38872 w 328983"/>
                <a:gd name="connsiteY191" fmla="*/ 137805 h 370890"/>
                <a:gd name="connsiteX192" fmla="*/ 37776 w 328983"/>
                <a:gd name="connsiteY192" fmla="*/ 133439 h 370890"/>
                <a:gd name="connsiteX193" fmla="*/ 35643 w 328983"/>
                <a:gd name="connsiteY193" fmla="*/ 129130 h 370890"/>
                <a:gd name="connsiteX194" fmla="*/ 33652 w 328983"/>
                <a:gd name="connsiteY194" fmla="*/ 124200 h 370890"/>
                <a:gd name="connsiteX195" fmla="*/ 33652 w 328983"/>
                <a:gd name="connsiteY195" fmla="*/ 122658 h 370890"/>
                <a:gd name="connsiteX196" fmla="*/ 34947 w 328983"/>
                <a:gd name="connsiteY196" fmla="*/ 120801 h 370890"/>
                <a:gd name="connsiteX197" fmla="*/ 36176 w 328983"/>
                <a:gd name="connsiteY197" fmla="*/ 120198 h 370890"/>
                <a:gd name="connsiteX198" fmla="*/ 35766 w 328983"/>
                <a:gd name="connsiteY198" fmla="*/ 121136 h 370890"/>
                <a:gd name="connsiteX199" fmla="*/ 34947 w 328983"/>
                <a:gd name="connsiteY199" fmla="*/ 122237 h 370890"/>
                <a:gd name="connsiteX200" fmla="*/ 35147 w 328983"/>
                <a:gd name="connsiteY200" fmla="*/ 123090 h 370890"/>
                <a:gd name="connsiteX201" fmla="*/ 43301 w 328983"/>
                <a:gd name="connsiteY201" fmla="*/ 114453 h 370890"/>
                <a:gd name="connsiteX202" fmla="*/ 43815 w 328983"/>
                <a:gd name="connsiteY202" fmla="*/ 112768 h 370890"/>
                <a:gd name="connsiteX203" fmla="*/ 43539 w 328983"/>
                <a:gd name="connsiteY203" fmla="*/ 110882 h 370890"/>
                <a:gd name="connsiteX204" fmla="*/ 43501 w 328983"/>
                <a:gd name="connsiteY204" fmla="*/ 108575 h 370890"/>
                <a:gd name="connsiteX205" fmla="*/ 43825 w 328983"/>
                <a:gd name="connsiteY205" fmla="*/ 105894 h 370890"/>
                <a:gd name="connsiteX206" fmla="*/ 36128 w 328983"/>
                <a:gd name="connsiteY206" fmla="*/ 89991 h 370890"/>
                <a:gd name="connsiteX207" fmla="*/ 30023 w 328983"/>
                <a:gd name="connsiteY207" fmla="*/ 75227 h 370890"/>
                <a:gd name="connsiteX208" fmla="*/ 28985 w 328983"/>
                <a:gd name="connsiteY208" fmla="*/ 67768 h 370890"/>
                <a:gd name="connsiteX209" fmla="*/ 20907 w 328983"/>
                <a:gd name="connsiteY209" fmla="*/ 57974 h 370890"/>
                <a:gd name="connsiteX210" fmla="*/ 17726 w 328983"/>
                <a:gd name="connsiteY210" fmla="*/ 51607 h 370890"/>
                <a:gd name="connsiteX211" fmla="*/ 15916 w 328983"/>
                <a:gd name="connsiteY211" fmla="*/ 47145 h 370890"/>
                <a:gd name="connsiteX212" fmla="*/ 14554 w 328983"/>
                <a:gd name="connsiteY212" fmla="*/ 45460 h 370890"/>
                <a:gd name="connsiteX213" fmla="*/ 15069 w 328983"/>
                <a:gd name="connsiteY213" fmla="*/ 44607 h 370890"/>
                <a:gd name="connsiteX214" fmla="*/ 17145 w 328983"/>
                <a:gd name="connsiteY214" fmla="*/ 44387 h 370890"/>
                <a:gd name="connsiteX215" fmla="*/ 21774 w 328983"/>
                <a:gd name="connsiteY215" fmla="*/ 43353 h 370890"/>
                <a:gd name="connsiteX216" fmla="*/ 28118 w 328983"/>
                <a:gd name="connsiteY216" fmla="*/ 42223 h 370890"/>
                <a:gd name="connsiteX217" fmla="*/ 33976 w 328983"/>
                <a:gd name="connsiteY217" fmla="*/ 39638 h 370890"/>
                <a:gd name="connsiteX218" fmla="*/ 35538 w 328983"/>
                <a:gd name="connsiteY218" fmla="*/ 38490 h 370890"/>
                <a:gd name="connsiteX219" fmla="*/ 38643 w 328983"/>
                <a:gd name="connsiteY219" fmla="*/ 38259 h 370890"/>
                <a:gd name="connsiteX220" fmla="*/ 41805 w 328983"/>
                <a:gd name="connsiteY220" fmla="*/ 38949 h 370890"/>
                <a:gd name="connsiteX221" fmla="*/ 42977 w 328983"/>
                <a:gd name="connsiteY221" fmla="*/ 38451 h 370890"/>
                <a:gd name="connsiteX222" fmla="*/ 43644 w 328983"/>
                <a:gd name="connsiteY222" fmla="*/ 38413 h 370890"/>
                <a:gd name="connsiteX223" fmla="*/ 51064 w 328983"/>
                <a:gd name="connsiteY223" fmla="*/ 38413 h 370890"/>
                <a:gd name="connsiteX224" fmla="*/ 54150 w 328983"/>
                <a:gd name="connsiteY224" fmla="*/ 38241 h 370890"/>
                <a:gd name="connsiteX225" fmla="*/ 59874 w 328983"/>
                <a:gd name="connsiteY225" fmla="*/ 38289 h 370890"/>
                <a:gd name="connsiteX226" fmla="*/ 63484 w 328983"/>
                <a:gd name="connsiteY226" fmla="*/ 38500 h 370890"/>
                <a:gd name="connsiteX227" fmla="*/ 65541 w 328983"/>
                <a:gd name="connsiteY227" fmla="*/ 38788 h 370890"/>
                <a:gd name="connsiteX228" fmla="*/ 71095 w 328983"/>
                <a:gd name="connsiteY228" fmla="*/ 39237 h 370890"/>
                <a:gd name="connsiteX229" fmla="*/ 78029 w 328983"/>
                <a:gd name="connsiteY229" fmla="*/ 39131 h 370890"/>
                <a:gd name="connsiteX230" fmla="*/ 80477 w 328983"/>
                <a:gd name="connsiteY230" fmla="*/ 38901 h 370890"/>
                <a:gd name="connsiteX231" fmla="*/ 89564 w 328983"/>
                <a:gd name="connsiteY231" fmla="*/ 38748 h 370890"/>
                <a:gd name="connsiteX232" fmla="*/ 98536 w 328983"/>
                <a:gd name="connsiteY232" fmla="*/ 38594 h 370890"/>
                <a:gd name="connsiteX233" fmla="*/ 106604 w 328983"/>
                <a:gd name="connsiteY233" fmla="*/ 38460 h 370890"/>
                <a:gd name="connsiteX234" fmla="*/ 115519 w 328983"/>
                <a:gd name="connsiteY234" fmla="*/ 38488 h 370890"/>
                <a:gd name="connsiteX235" fmla="*/ 122339 w 328983"/>
                <a:gd name="connsiteY235" fmla="*/ 38508 h 370890"/>
                <a:gd name="connsiteX236" fmla="*/ 125444 w 328983"/>
                <a:gd name="connsiteY236" fmla="*/ 39436 h 370890"/>
                <a:gd name="connsiteX237" fmla="*/ 128264 w 328983"/>
                <a:gd name="connsiteY237" fmla="*/ 41198 h 370890"/>
                <a:gd name="connsiteX238" fmla="*/ 129550 w 328983"/>
                <a:gd name="connsiteY238" fmla="*/ 42797 h 370890"/>
                <a:gd name="connsiteX239" fmla="*/ 130159 w 328983"/>
                <a:gd name="connsiteY239" fmla="*/ 43506 h 370890"/>
                <a:gd name="connsiteX240" fmla="*/ 130997 w 328983"/>
                <a:gd name="connsiteY240" fmla="*/ 45191 h 370890"/>
                <a:gd name="connsiteX241" fmla="*/ 132540 w 328983"/>
                <a:gd name="connsiteY241" fmla="*/ 46531 h 370890"/>
                <a:gd name="connsiteX242" fmla="*/ 133093 w 328983"/>
                <a:gd name="connsiteY242" fmla="*/ 48599 h 370890"/>
                <a:gd name="connsiteX243" fmla="*/ 132645 w 328983"/>
                <a:gd name="connsiteY243" fmla="*/ 51405 h 370890"/>
                <a:gd name="connsiteX244" fmla="*/ 132864 w 328983"/>
                <a:gd name="connsiteY244" fmla="*/ 54784 h 370890"/>
                <a:gd name="connsiteX245" fmla="*/ 133760 w 328983"/>
                <a:gd name="connsiteY245" fmla="*/ 58729 h 370890"/>
                <a:gd name="connsiteX246" fmla="*/ 135636 w 328983"/>
                <a:gd name="connsiteY246" fmla="*/ 62865 h 370890"/>
                <a:gd name="connsiteX247" fmla="*/ 138474 w 328983"/>
                <a:gd name="connsiteY247" fmla="*/ 67212 h 370890"/>
                <a:gd name="connsiteX248" fmla="*/ 139713 w 328983"/>
                <a:gd name="connsiteY248" fmla="*/ 70659 h 370890"/>
                <a:gd name="connsiteX249" fmla="*/ 139341 w 328983"/>
                <a:gd name="connsiteY249" fmla="*/ 73215 h 370890"/>
                <a:gd name="connsiteX250" fmla="*/ 140218 w 328983"/>
                <a:gd name="connsiteY250" fmla="*/ 75915 h 370890"/>
                <a:gd name="connsiteX251" fmla="*/ 142332 w 328983"/>
                <a:gd name="connsiteY251" fmla="*/ 78759 h 370890"/>
                <a:gd name="connsiteX252" fmla="*/ 143875 w 328983"/>
                <a:gd name="connsiteY252" fmla="*/ 80262 h 370890"/>
                <a:gd name="connsiteX253" fmla="*/ 144770 w 328983"/>
                <a:gd name="connsiteY253" fmla="*/ 81401 h 370890"/>
                <a:gd name="connsiteX254" fmla="*/ 147171 w 328983"/>
                <a:gd name="connsiteY254" fmla="*/ 85767 h 370890"/>
                <a:gd name="connsiteX255" fmla="*/ 151619 w 328983"/>
                <a:gd name="connsiteY255" fmla="*/ 92738 h 370890"/>
                <a:gd name="connsiteX256" fmla="*/ 154953 w 328983"/>
                <a:gd name="connsiteY256" fmla="*/ 97965 h 370890"/>
                <a:gd name="connsiteX257" fmla="*/ 156124 w 328983"/>
                <a:gd name="connsiteY257" fmla="*/ 98587 h 370890"/>
                <a:gd name="connsiteX258" fmla="*/ 157829 w 328983"/>
                <a:gd name="connsiteY258" fmla="*/ 98367 h 370890"/>
                <a:gd name="connsiteX259" fmla="*/ 161449 w 328983"/>
                <a:gd name="connsiteY259" fmla="*/ 97851 h 370890"/>
                <a:gd name="connsiteX260" fmla="*/ 165030 w 328983"/>
                <a:gd name="connsiteY260" fmla="*/ 97745 h 370890"/>
                <a:gd name="connsiteX261" fmla="*/ 167592 w 328983"/>
                <a:gd name="connsiteY261" fmla="*/ 98818 h 370890"/>
                <a:gd name="connsiteX262" fmla="*/ 168621 w 328983"/>
                <a:gd name="connsiteY262" fmla="*/ 98636 h 370890"/>
                <a:gd name="connsiteX263" fmla="*/ 172479 w 328983"/>
                <a:gd name="connsiteY263" fmla="*/ 96558 h 370890"/>
                <a:gd name="connsiteX264" fmla="*/ 176308 w 328983"/>
                <a:gd name="connsiteY264" fmla="*/ 95927 h 370890"/>
                <a:gd name="connsiteX265" fmla="*/ 180308 w 328983"/>
                <a:gd name="connsiteY265" fmla="*/ 95065 h 370890"/>
                <a:gd name="connsiteX266" fmla="*/ 182394 w 328983"/>
                <a:gd name="connsiteY266" fmla="*/ 94183 h 370890"/>
                <a:gd name="connsiteX267" fmla="*/ 184823 w 328983"/>
                <a:gd name="connsiteY267" fmla="*/ 94183 h 370890"/>
                <a:gd name="connsiteX268" fmla="*/ 191367 w 328983"/>
                <a:gd name="connsiteY268" fmla="*/ 95859 h 370890"/>
                <a:gd name="connsiteX269" fmla="*/ 192605 w 328983"/>
                <a:gd name="connsiteY269" fmla="*/ 95945 h 370890"/>
                <a:gd name="connsiteX270" fmla="*/ 197901 w 328983"/>
                <a:gd name="connsiteY270" fmla="*/ 95945 h 370890"/>
                <a:gd name="connsiteX271" fmla="*/ 203197 w 328983"/>
                <a:gd name="connsiteY271" fmla="*/ 95006 h 370890"/>
                <a:gd name="connsiteX272" fmla="*/ 203978 w 328983"/>
                <a:gd name="connsiteY272" fmla="*/ 87998 h 370890"/>
                <a:gd name="connsiteX273" fmla="*/ 204025 w 328983"/>
                <a:gd name="connsiteY273" fmla="*/ 86610 h 370890"/>
                <a:gd name="connsiteX274" fmla="*/ 205302 w 328983"/>
                <a:gd name="connsiteY274" fmla="*/ 83977 h 370890"/>
                <a:gd name="connsiteX275" fmla="*/ 206921 w 328983"/>
                <a:gd name="connsiteY275" fmla="*/ 81679 h 370890"/>
                <a:gd name="connsiteX276" fmla="*/ 207121 w 328983"/>
                <a:gd name="connsiteY276" fmla="*/ 79486 h 370890"/>
                <a:gd name="connsiteX277" fmla="*/ 207026 w 328983"/>
                <a:gd name="connsiteY277" fmla="*/ 76489 h 370890"/>
                <a:gd name="connsiteX278" fmla="*/ 208197 w 328983"/>
                <a:gd name="connsiteY278" fmla="*/ 72861 h 370890"/>
                <a:gd name="connsiteX279" fmla="*/ 211750 w 328983"/>
                <a:gd name="connsiteY279" fmla="*/ 69969 h 370890"/>
                <a:gd name="connsiteX280" fmla="*/ 217494 w 328983"/>
                <a:gd name="connsiteY280" fmla="*/ 68600 h 370890"/>
                <a:gd name="connsiteX281" fmla="*/ 220761 w 328983"/>
                <a:gd name="connsiteY281" fmla="*/ 68332 h 370890"/>
                <a:gd name="connsiteX282" fmla="*/ 225914 w 328983"/>
                <a:gd name="connsiteY282" fmla="*/ 67528 h 370890"/>
                <a:gd name="connsiteX283" fmla="*/ 233724 w 328983"/>
                <a:gd name="connsiteY283" fmla="*/ 66713 h 370890"/>
                <a:gd name="connsiteX284" fmla="*/ 236610 w 328983"/>
                <a:gd name="connsiteY284" fmla="*/ 66819 h 370890"/>
                <a:gd name="connsiteX285" fmla="*/ 236839 w 328983"/>
                <a:gd name="connsiteY285" fmla="*/ 67230 h 370890"/>
                <a:gd name="connsiteX286" fmla="*/ 235182 w 328983"/>
                <a:gd name="connsiteY286" fmla="*/ 72247 h 370890"/>
                <a:gd name="connsiteX287" fmla="*/ 235153 w 328983"/>
                <a:gd name="connsiteY287" fmla="*/ 73885 h 370890"/>
                <a:gd name="connsiteX288" fmla="*/ 235753 w 328983"/>
                <a:gd name="connsiteY288" fmla="*/ 75541 h 370890"/>
                <a:gd name="connsiteX289" fmla="*/ 237077 w 328983"/>
                <a:gd name="connsiteY289" fmla="*/ 76441 h 370890"/>
                <a:gd name="connsiteX290" fmla="*/ 245183 w 328983"/>
                <a:gd name="connsiteY290" fmla="*/ 76537 h 370890"/>
                <a:gd name="connsiteX291" fmla="*/ 252651 w 328983"/>
                <a:gd name="connsiteY291" fmla="*/ 76634 h 370890"/>
                <a:gd name="connsiteX292" fmla="*/ 261214 w 328983"/>
                <a:gd name="connsiteY292" fmla="*/ 76949 h 370890"/>
                <a:gd name="connsiteX293" fmla="*/ 267633 w 328983"/>
                <a:gd name="connsiteY293" fmla="*/ 77179 h 370890"/>
                <a:gd name="connsiteX294" fmla="*/ 268453 w 328983"/>
                <a:gd name="connsiteY294" fmla="*/ 77429 h 370890"/>
                <a:gd name="connsiteX295" fmla="*/ 269100 w 328983"/>
                <a:gd name="connsiteY295" fmla="*/ 77802 h 370890"/>
                <a:gd name="connsiteX296" fmla="*/ 270053 w 328983"/>
                <a:gd name="connsiteY296" fmla="*/ 80292 h 370890"/>
                <a:gd name="connsiteX297" fmla="*/ 269843 w 328983"/>
                <a:gd name="connsiteY297" fmla="*/ 85156 h 370890"/>
                <a:gd name="connsiteX298" fmla="*/ 268415 w 328983"/>
                <a:gd name="connsiteY298" fmla="*/ 92260 h 370890"/>
                <a:gd name="connsiteX299" fmla="*/ 268967 w 328983"/>
                <a:gd name="connsiteY299" fmla="*/ 98904 h 370890"/>
                <a:gd name="connsiteX300" fmla="*/ 271510 w 328983"/>
                <a:gd name="connsiteY300" fmla="*/ 105090 h 370890"/>
                <a:gd name="connsiteX301" fmla="*/ 271767 w 328983"/>
                <a:gd name="connsiteY301" fmla="*/ 114597 h 370890"/>
                <a:gd name="connsiteX302" fmla="*/ 270872 w 328983"/>
                <a:gd name="connsiteY302" fmla="*/ 120275 h 370890"/>
                <a:gd name="connsiteX303" fmla="*/ 269738 w 328983"/>
                <a:gd name="connsiteY303" fmla="*/ 127436 h 370890"/>
                <a:gd name="connsiteX304" fmla="*/ 269300 w 328983"/>
                <a:gd name="connsiteY304" fmla="*/ 135565 h 370890"/>
                <a:gd name="connsiteX305" fmla="*/ 270462 w 328983"/>
                <a:gd name="connsiteY305" fmla="*/ 138964 h 370890"/>
                <a:gd name="connsiteX306" fmla="*/ 272920 w 328983"/>
                <a:gd name="connsiteY306" fmla="*/ 142516 h 370890"/>
                <a:gd name="connsiteX307" fmla="*/ 276673 w 328983"/>
                <a:gd name="connsiteY307" fmla="*/ 146241 h 370890"/>
                <a:gd name="connsiteX308" fmla="*/ 279578 w 328983"/>
                <a:gd name="connsiteY308" fmla="*/ 151057 h 370890"/>
                <a:gd name="connsiteX309" fmla="*/ 281635 w 328983"/>
                <a:gd name="connsiteY309" fmla="*/ 156983 h 370890"/>
                <a:gd name="connsiteX310" fmla="*/ 282378 w 328983"/>
                <a:gd name="connsiteY310" fmla="*/ 160717 h 370890"/>
                <a:gd name="connsiteX311" fmla="*/ 281826 w 328983"/>
                <a:gd name="connsiteY311" fmla="*/ 162259 h 370890"/>
                <a:gd name="connsiteX312" fmla="*/ 281864 w 328983"/>
                <a:gd name="connsiteY312" fmla="*/ 164920 h 370890"/>
                <a:gd name="connsiteX313" fmla="*/ 282502 w 328983"/>
                <a:gd name="connsiteY313" fmla="*/ 168712 h 370890"/>
                <a:gd name="connsiteX314" fmla="*/ 281788 w 328983"/>
                <a:gd name="connsiteY314" fmla="*/ 171230 h 370890"/>
                <a:gd name="connsiteX315" fmla="*/ 279730 w 328983"/>
                <a:gd name="connsiteY315" fmla="*/ 172465 h 370890"/>
                <a:gd name="connsiteX316" fmla="*/ 279044 w 328983"/>
                <a:gd name="connsiteY316" fmla="*/ 174169 h 370890"/>
                <a:gd name="connsiteX317" fmla="*/ 280083 w 328983"/>
                <a:gd name="connsiteY317" fmla="*/ 177444 h 370890"/>
                <a:gd name="connsiteX318" fmla="*/ 280340 w 328983"/>
                <a:gd name="connsiteY318" fmla="*/ 180421 h 370890"/>
                <a:gd name="connsiteX319" fmla="*/ 281149 w 328983"/>
                <a:gd name="connsiteY319" fmla="*/ 181561 h 370890"/>
                <a:gd name="connsiteX320" fmla="*/ 281740 w 328983"/>
                <a:gd name="connsiteY320" fmla="*/ 182385 h 370890"/>
                <a:gd name="connsiteX321" fmla="*/ 282711 w 328983"/>
                <a:gd name="connsiteY321" fmla="*/ 182510 h 370890"/>
                <a:gd name="connsiteX322" fmla="*/ 284798 w 328983"/>
                <a:gd name="connsiteY322" fmla="*/ 181447 h 370890"/>
                <a:gd name="connsiteX323" fmla="*/ 287293 w 328983"/>
                <a:gd name="connsiteY323" fmla="*/ 179465 h 370890"/>
                <a:gd name="connsiteX324" fmla="*/ 289293 w 328983"/>
                <a:gd name="connsiteY324" fmla="*/ 178631 h 370890"/>
                <a:gd name="connsiteX325" fmla="*/ 292113 w 328983"/>
                <a:gd name="connsiteY325" fmla="*/ 178737 h 370890"/>
                <a:gd name="connsiteX326" fmla="*/ 296075 w 328983"/>
                <a:gd name="connsiteY326" fmla="*/ 179302 h 370890"/>
                <a:gd name="connsiteX327" fmla="*/ 303066 w 328983"/>
                <a:gd name="connsiteY327" fmla="*/ 179503 h 370890"/>
                <a:gd name="connsiteX328" fmla="*/ 305219 w 328983"/>
                <a:gd name="connsiteY328" fmla="*/ 179150 h 370890"/>
                <a:gd name="connsiteX329" fmla="*/ 311725 w 328983"/>
                <a:gd name="connsiteY329" fmla="*/ 176478 h 370890"/>
                <a:gd name="connsiteX330" fmla="*/ 313430 w 328983"/>
                <a:gd name="connsiteY330" fmla="*/ 176277 h 370890"/>
                <a:gd name="connsiteX331" fmla="*/ 316001 w 328983"/>
                <a:gd name="connsiteY331" fmla="*/ 176527 h 370890"/>
                <a:gd name="connsiteX332" fmla="*/ 319649 w 328983"/>
                <a:gd name="connsiteY332" fmla="*/ 177321 h 370890"/>
                <a:gd name="connsiteX333" fmla="*/ 323326 w 328983"/>
                <a:gd name="connsiteY333" fmla="*/ 177484 h 370890"/>
                <a:gd name="connsiteX334" fmla="*/ 325117 w 328983"/>
                <a:gd name="connsiteY334" fmla="*/ 176660 h 370890"/>
                <a:gd name="connsiteX335" fmla="*/ 325279 w 328983"/>
                <a:gd name="connsiteY335" fmla="*/ 175578 h 370890"/>
                <a:gd name="connsiteX336" fmla="*/ 325850 w 328983"/>
                <a:gd name="connsiteY336" fmla="*/ 174171 h 370890"/>
                <a:gd name="connsiteX337" fmla="*/ 326841 w 328983"/>
                <a:gd name="connsiteY337" fmla="*/ 173644 h 370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328983" h="370890">
                  <a:moveTo>
                    <a:pt x="35633" y="5517"/>
                  </a:moveTo>
                  <a:lnTo>
                    <a:pt x="35223" y="5947"/>
                  </a:lnTo>
                  <a:lnTo>
                    <a:pt x="32290" y="7135"/>
                  </a:lnTo>
                  <a:lnTo>
                    <a:pt x="29137" y="8245"/>
                  </a:lnTo>
                  <a:lnTo>
                    <a:pt x="24994" y="12764"/>
                  </a:lnTo>
                  <a:lnTo>
                    <a:pt x="22898" y="14718"/>
                  </a:lnTo>
                  <a:lnTo>
                    <a:pt x="22288" y="15205"/>
                  </a:lnTo>
                  <a:lnTo>
                    <a:pt x="20393" y="16287"/>
                  </a:lnTo>
                  <a:lnTo>
                    <a:pt x="19021" y="17216"/>
                  </a:lnTo>
                  <a:lnTo>
                    <a:pt x="19069" y="17723"/>
                  </a:lnTo>
                  <a:lnTo>
                    <a:pt x="19983" y="18316"/>
                  </a:lnTo>
                  <a:lnTo>
                    <a:pt x="20917" y="19293"/>
                  </a:lnTo>
                  <a:lnTo>
                    <a:pt x="20822" y="26675"/>
                  </a:lnTo>
                  <a:lnTo>
                    <a:pt x="20422" y="33951"/>
                  </a:lnTo>
                  <a:lnTo>
                    <a:pt x="19907" y="34564"/>
                  </a:lnTo>
                  <a:lnTo>
                    <a:pt x="17278" y="34804"/>
                  </a:lnTo>
                  <a:lnTo>
                    <a:pt x="13783" y="35310"/>
                  </a:lnTo>
                  <a:lnTo>
                    <a:pt x="12668" y="35636"/>
                  </a:lnTo>
                  <a:lnTo>
                    <a:pt x="12278" y="34918"/>
                  </a:lnTo>
                  <a:lnTo>
                    <a:pt x="11106" y="32256"/>
                  </a:lnTo>
                  <a:lnTo>
                    <a:pt x="11763" y="29729"/>
                  </a:lnTo>
                  <a:lnTo>
                    <a:pt x="12468" y="27842"/>
                  </a:lnTo>
                  <a:lnTo>
                    <a:pt x="11678" y="24003"/>
                  </a:lnTo>
                  <a:lnTo>
                    <a:pt x="9896" y="20585"/>
                  </a:lnTo>
                  <a:lnTo>
                    <a:pt x="8010" y="16248"/>
                  </a:lnTo>
                  <a:lnTo>
                    <a:pt x="7429" y="15414"/>
                  </a:lnTo>
                  <a:lnTo>
                    <a:pt x="9020" y="14016"/>
                  </a:lnTo>
                  <a:lnTo>
                    <a:pt x="11411" y="10953"/>
                  </a:lnTo>
                  <a:lnTo>
                    <a:pt x="12411" y="9363"/>
                  </a:lnTo>
                  <a:lnTo>
                    <a:pt x="15183" y="9010"/>
                  </a:lnTo>
                  <a:lnTo>
                    <a:pt x="16212" y="7899"/>
                  </a:lnTo>
                  <a:lnTo>
                    <a:pt x="16945" y="6118"/>
                  </a:lnTo>
                  <a:lnTo>
                    <a:pt x="17231" y="5084"/>
                  </a:lnTo>
                  <a:lnTo>
                    <a:pt x="20355" y="4241"/>
                  </a:lnTo>
                  <a:lnTo>
                    <a:pt x="24108" y="2738"/>
                  </a:lnTo>
                  <a:lnTo>
                    <a:pt x="26184" y="1091"/>
                  </a:lnTo>
                  <a:lnTo>
                    <a:pt x="28289" y="38"/>
                  </a:lnTo>
                  <a:lnTo>
                    <a:pt x="29623" y="0"/>
                  </a:lnTo>
                  <a:lnTo>
                    <a:pt x="30499" y="431"/>
                  </a:lnTo>
                  <a:lnTo>
                    <a:pt x="32909" y="3284"/>
                  </a:lnTo>
                  <a:lnTo>
                    <a:pt x="34957" y="5084"/>
                  </a:lnTo>
                  <a:lnTo>
                    <a:pt x="35633" y="5514"/>
                  </a:lnTo>
                  <a:close/>
                  <a:moveTo>
                    <a:pt x="326841" y="173635"/>
                  </a:moveTo>
                  <a:lnTo>
                    <a:pt x="327431" y="177197"/>
                  </a:lnTo>
                  <a:lnTo>
                    <a:pt x="328012" y="182147"/>
                  </a:lnTo>
                  <a:lnTo>
                    <a:pt x="328422" y="185708"/>
                  </a:lnTo>
                  <a:lnTo>
                    <a:pt x="328841" y="187307"/>
                  </a:lnTo>
                  <a:lnTo>
                    <a:pt x="328984" y="188160"/>
                  </a:lnTo>
                  <a:lnTo>
                    <a:pt x="328517" y="189079"/>
                  </a:lnTo>
                  <a:lnTo>
                    <a:pt x="328136" y="191214"/>
                  </a:lnTo>
                  <a:lnTo>
                    <a:pt x="327384" y="193110"/>
                  </a:lnTo>
                  <a:lnTo>
                    <a:pt x="326965" y="194431"/>
                  </a:lnTo>
                  <a:lnTo>
                    <a:pt x="327317" y="196863"/>
                  </a:lnTo>
                  <a:lnTo>
                    <a:pt x="327031" y="200348"/>
                  </a:lnTo>
                  <a:lnTo>
                    <a:pt x="326736" y="204034"/>
                  </a:lnTo>
                  <a:lnTo>
                    <a:pt x="326641" y="207586"/>
                  </a:lnTo>
                  <a:lnTo>
                    <a:pt x="327641" y="213944"/>
                  </a:lnTo>
                  <a:lnTo>
                    <a:pt x="327498" y="215897"/>
                  </a:lnTo>
                  <a:lnTo>
                    <a:pt x="326250" y="219229"/>
                  </a:lnTo>
                  <a:lnTo>
                    <a:pt x="325307" y="221757"/>
                  </a:lnTo>
                  <a:lnTo>
                    <a:pt x="324698" y="224686"/>
                  </a:lnTo>
                  <a:lnTo>
                    <a:pt x="324583" y="226218"/>
                  </a:lnTo>
                  <a:lnTo>
                    <a:pt x="326869" y="230546"/>
                  </a:lnTo>
                  <a:lnTo>
                    <a:pt x="326736" y="231408"/>
                  </a:lnTo>
                  <a:lnTo>
                    <a:pt x="324983" y="231677"/>
                  </a:lnTo>
                  <a:lnTo>
                    <a:pt x="323536" y="231753"/>
                  </a:lnTo>
                  <a:lnTo>
                    <a:pt x="317992" y="231753"/>
                  </a:lnTo>
                  <a:lnTo>
                    <a:pt x="310048" y="231753"/>
                  </a:lnTo>
                  <a:lnTo>
                    <a:pt x="302104" y="231753"/>
                  </a:lnTo>
                  <a:lnTo>
                    <a:pt x="294161" y="231753"/>
                  </a:lnTo>
                  <a:lnTo>
                    <a:pt x="286855" y="231753"/>
                  </a:lnTo>
                  <a:lnTo>
                    <a:pt x="279864" y="231753"/>
                  </a:lnTo>
                  <a:lnTo>
                    <a:pt x="273701" y="231753"/>
                  </a:lnTo>
                  <a:lnTo>
                    <a:pt x="273701" y="236023"/>
                  </a:lnTo>
                  <a:lnTo>
                    <a:pt x="273701" y="244831"/>
                  </a:lnTo>
                  <a:lnTo>
                    <a:pt x="273701" y="253649"/>
                  </a:lnTo>
                  <a:lnTo>
                    <a:pt x="273701" y="262477"/>
                  </a:lnTo>
                  <a:lnTo>
                    <a:pt x="273701" y="271324"/>
                  </a:lnTo>
                  <a:lnTo>
                    <a:pt x="273701" y="280180"/>
                  </a:lnTo>
                  <a:lnTo>
                    <a:pt x="273701" y="289046"/>
                  </a:lnTo>
                  <a:lnTo>
                    <a:pt x="273701" y="297922"/>
                  </a:lnTo>
                  <a:lnTo>
                    <a:pt x="273701" y="306817"/>
                  </a:lnTo>
                  <a:lnTo>
                    <a:pt x="273701" y="313241"/>
                  </a:lnTo>
                  <a:lnTo>
                    <a:pt x="275311" y="321782"/>
                  </a:lnTo>
                  <a:lnTo>
                    <a:pt x="278263" y="331088"/>
                  </a:lnTo>
                  <a:lnTo>
                    <a:pt x="279416" y="331950"/>
                  </a:lnTo>
                  <a:lnTo>
                    <a:pt x="282388" y="333664"/>
                  </a:lnTo>
                  <a:lnTo>
                    <a:pt x="286512" y="337168"/>
                  </a:lnTo>
                  <a:lnTo>
                    <a:pt x="288827" y="339820"/>
                  </a:lnTo>
                  <a:lnTo>
                    <a:pt x="293532" y="344425"/>
                  </a:lnTo>
                  <a:lnTo>
                    <a:pt x="299790" y="350304"/>
                  </a:lnTo>
                  <a:lnTo>
                    <a:pt x="305819" y="355579"/>
                  </a:lnTo>
                  <a:lnTo>
                    <a:pt x="311144" y="360233"/>
                  </a:lnTo>
                  <a:lnTo>
                    <a:pt x="302790" y="361870"/>
                  </a:lnTo>
                  <a:lnTo>
                    <a:pt x="290913" y="364187"/>
                  </a:lnTo>
                  <a:lnTo>
                    <a:pt x="282902" y="365757"/>
                  </a:lnTo>
                  <a:lnTo>
                    <a:pt x="273177" y="367663"/>
                  </a:lnTo>
                  <a:lnTo>
                    <a:pt x="266700" y="368859"/>
                  </a:lnTo>
                  <a:lnTo>
                    <a:pt x="258632" y="370343"/>
                  </a:lnTo>
                  <a:lnTo>
                    <a:pt x="257346" y="370315"/>
                  </a:lnTo>
                  <a:lnTo>
                    <a:pt x="255184" y="369290"/>
                  </a:lnTo>
                  <a:lnTo>
                    <a:pt x="250517" y="369089"/>
                  </a:lnTo>
                  <a:lnTo>
                    <a:pt x="245031" y="370506"/>
                  </a:lnTo>
                  <a:lnTo>
                    <a:pt x="240678" y="370890"/>
                  </a:lnTo>
                  <a:lnTo>
                    <a:pt x="237458" y="370240"/>
                  </a:lnTo>
                  <a:lnTo>
                    <a:pt x="234315" y="369004"/>
                  </a:lnTo>
                  <a:lnTo>
                    <a:pt x="231248" y="367176"/>
                  </a:lnTo>
                  <a:lnTo>
                    <a:pt x="225943" y="366506"/>
                  </a:lnTo>
                  <a:lnTo>
                    <a:pt x="218389" y="367003"/>
                  </a:lnTo>
                  <a:lnTo>
                    <a:pt x="211112" y="366650"/>
                  </a:lnTo>
                  <a:lnTo>
                    <a:pt x="204102" y="365444"/>
                  </a:lnTo>
                  <a:lnTo>
                    <a:pt x="199092" y="364966"/>
                  </a:lnTo>
                  <a:lnTo>
                    <a:pt x="196072" y="365225"/>
                  </a:lnTo>
                  <a:lnTo>
                    <a:pt x="192834" y="364832"/>
                  </a:lnTo>
                  <a:lnTo>
                    <a:pt x="189376" y="363789"/>
                  </a:lnTo>
                  <a:lnTo>
                    <a:pt x="186490" y="362017"/>
                  </a:lnTo>
                  <a:lnTo>
                    <a:pt x="183023" y="358283"/>
                  </a:lnTo>
                  <a:lnTo>
                    <a:pt x="180308" y="354722"/>
                  </a:lnTo>
                  <a:lnTo>
                    <a:pt x="179603" y="354215"/>
                  </a:lnTo>
                  <a:lnTo>
                    <a:pt x="178746" y="353669"/>
                  </a:lnTo>
                  <a:lnTo>
                    <a:pt x="177898" y="353506"/>
                  </a:lnTo>
                  <a:lnTo>
                    <a:pt x="170202" y="353410"/>
                  </a:lnTo>
                  <a:lnTo>
                    <a:pt x="162897" y="353324"/>
                  </a:lnTo>
                  <a:lnTo>
                    <a:pt x="158715" y="353315"/>
                  </a:lnTo>
                  <a:lnTo>
                    <a:pt x="148485" y="353305"/>
                  </a:lnTo>
                  <a:lnTo>
                    <a:pt x="138255" y="353296"/>
                  </a:lnTo>
                  <a:lnTo>
                    <a:pt x="128026" y="353277"/>
                  </a:lnTo>
                  <a:lnTo>
                    <a:pt x="117796" y="353267"/>
                  </a:lnTo>
                  <a:lnTo>
                    <a:pt x="107566" y="353248"/>
                  </a:lnTo>
                  <a:lnTo>
                    <a:pt x="97336" y="353238"/>
                  </a:lnTo>
                  <a:lnTo>
                    <a:pt x="87106" y="353219"/>
                  </a:lnTo>
                  <a:lnTo>
                    <a:pt x="76876" y="353210"/>
                  </a:lnTo>
                  <a:lnTo>
                    <a:pt x="71447" y="353200"/>
                  </a:lnTo>
                  <a:lnTo>
                    <a:pt x="66399" y="353488"/>
                  </a:lnTo>
                  <a:lnTo>
                    <a:pt x="60827" y="353795"/>
                  </a:lnTo>
                  <a:lnTo>
                    <a:pt x="60027" y="353661"/>
                  </a:lnTo>
                  <a:lnTo>
                    <a:pt x="58703" y="353230"/>
                  </a:lnTo>
                  <a:lnTo>
                    <a:pt x="57798" y="352445"/>
                  </a:lnTo>
                  <a:lnTo>
                    <a:pt x="54797" y="350425"/>
                  </a:lnTo>
                  <a:lnTo>
                    <a:pt x="52187" y="348893"/>
                  </a:lnTo>
                  <a:lnTo>
                    <a:pt x="48635" y="346308"/>
                  </a:lnTo>
                  <a:lnTo>
                    <a:pt x="46339" y="343483"/>
                  </a:lnTo>
                  <a:lnTo>
                    <a:pt x="44406" y="342583"/>
                  </a:lnTo>
                  <a:lnTo>
                    <a:pt x="40986" y="342076"/>
                  </a:lnTo>
                  <a:lnTo>
                    <a:pt x="38414" y="341578"/>
                  </a:lnTo>
                  <a:lnTo>
                    <a:pt x="36319" y="341463"/>
                  </a:lnTo>
                  <a:lnTo>
                    <a:pt x="32633" y="342794"/>
                  </a:lnTo>
                  <a:lnTo>
                    <a:pt x="29851" y="344115"/>
                  </a:lnTo>
                  <a:lnTo>
                    <a:pt x="27870" y="345389"/>
                  </a:lnTo>
                  <a:lnTo>
                    <a:pt x="24432" y="346844"/>
                  </a:lnTo>
                  <a:lnTo>
                    <a:pt x="21536" y="348299"/>
                  </a:lnTo>
                  <a:lnTo>
                    <a:pt x="16488" y="348108"/>
                  </a:lnTo>
                  <a:lnTo>
                    <a:pt x="15392" y="348319"/>
                  </a:lnTo>
                  <a:lnTo>
                    <a:pt x="12583" y="348223"/>
                  </a:lnTo>
                  <a:lnTo>
                    <a:pt x="9935" y="346950"/>
                  </a:lnTo>
                  <a:lnTo>
                    <a:pt x="7249" y="347065"/>
                  </a:lnTo>
                  <a:lnTo>
                    <a:pt x="4267" y="348683"/>
                  </a:lnTo>
                  <a:lnTo>
                    <a:pt x="0" y="349314"/>
                  </a:lnTo>
                  <a:lnTo>
                    <a:pt x="991" y="338754"/>
                  </a:lnTo>
                  <a:lnTo>
                    <a:pt x="2029" y="334091"/>
                  </a:lnTo>
                  <a:lnTo>
                    <a:pt x="2057" y="328519"/>
                  </a:lnTo>
                  <a:lnTo>
                    <a:pt x="1448" y="314119"/>
                  </a:lnTo>
                  <a:lnTo>
                    <a:pt x="714" y="312137"/>
                  </a:lnTo>
                  <a:lnTo>
                    <a:pt x="219" y="309820"/>
                  </a:lnTo>
                  <a:lnTo>
                    <a:pt x="2857" y="308058"/>
                  </a:lnTo>
                  <a:lnTo>
                    <a:pt x="4201" y="306708"/>
                  </a:lnTo>
                  <a:lnTo>
                    <a:pt x="6020" y="304324"/>
                  </a:lnTo>
                  <a:lnTo>
                    <a:pt x="7315" y="300983"/>
                  </a:lnTo>
                  <a:lnTo>
                    <a:pt x="8839" y="293629"/>
                  </a:lnTo>
                  <a:lnTo>
                    <a:pt x="14383" y="276750"/>
                  </a:lnTo>
                  <a:lnTo>
                    <a:pt x="17012" y="260253"/>
                  </a:lnTo>
                  <a:lnTo>
                    <a:pt x="20345" y="252459"/>
                  </a:lnTo>
                  <a:lnTo>
                    <a:pt x="21593" y="243727"/>
                  </a:lnTo>
                  <a:lnTo>
                    <a:pt x="30871" y="232477"/>
                  </a:lnTo>
                  <a:lnTo>
                    <a:pt x="33157" y="225574"/>
                  </a:lnTo>
                  <a:lnTo>
                    <a:pt x="37957" y="222194"/>
                  </a:lnTo>
                  <a:lnTo>
                    <a:pt x="44748" y="218594"/>
                  </a:lnTo>
                  <a:lnTo>
                    <a:pt x="49587" y="212189"/>
                  </a:lnTo>
                  <a:lnTo>
                    <a:pt x="51930" y="207756"/>
                  </a:lnTo>
                  <a:lnTo>
                    <a:pt x="54597" y="199264"/>
                  </a:lnTo>
                  <a:lnTo>
                    <a:pt x="54569" y="190407"/>
                  </a:lnTo>
                  <a:lnTo>
                    <a:pt x="56264" y="178602"/>
                  </a:lnTo>
                  <a:lnTo>
                    <a:pt x="55893" y="175212"/>
                  </a:lnTo>
                  <a:lnTo>
                    <a:pt x="53359" y="170521"/>
                  </a:lnTo>
                  <a:lnTo>
                    <a:pt x="52892" y="167170"/>
                  </a:lnTo>
                  <a:lnTo>
                    <a:pt x="50540" y="163876"/>
                  </a:lnTo>
                  <a:lnTo>
                    <a:pt x="48025" y="161387"/>
                  </a:lnTo>
                  <a:lnTo>
                    <a:pt x="46844" y="156944"/>
                  </a:lnTo>
                  <a:lnTo>
                    <a:pt x="42481" y="149946"/>
                  </a:lnTo>
                  <a:lnTo>
                    <a:pt x="41291" y="145283"/>
                  </a:lnTo>
                  <a:lnTo>
                    <a:pt x="39205" y="141932"/>
                  </a:lnTo>
                  <a:lnTo>
                    <a:pt x="38872" y="137805"/>
                  </a:lnTo>
                  <a:lnTo>
                    <a:pt x="37776" y="133439"/>
                  </a:lnTo>
                  <a:lnTo>
                    <a:pt x="35643" y="129130"/>
                  </a:lnTo>
                  <a:lnTo>
                    <a:pt x="33652" y="124200"/>
                  </a:lnTo>
                  <a:lnTo>
                    <a:pt x="33652" y="122658"/>
                  </a:lnTo>
                  <a:lnTo>
                    <a:pt x="34947" y="120801"/>
                  </a:lnTo>
                  <a:lnTo>
                    <a:pt x="36176" y="120198"/>
                  </a:lnTo>
                  <a:lnTo>
                    <a:pt x="35766" y="121136"/>
                  </a:lnTo>
                  <a:lnTo>
                    <a:pt x="34947" y="122237"/>
                  </a:lnTo>
                  <a:lnTo>
                    <a:pt x="35147" y="123090"/>
                  </a:lnTo>
                  <a:lnTo>
                    <a:pt x="43301" y="114453"/>
                  </a:lnTo>
                  <a:lnTo>
                    <a:pt x="43815" y="112768"/>
                  </a:lnTo>
                  <a:lnTo>
                    <a:pt x="43539" y="110882"/>
                  </a:lnTo>
                  <a:lnTo>
                    <a:pt x="43501" y="108575"/>
                  </a:lnTo>
                  <a:lnTo>
                    <a:pt x="43825" y="105894"/>
                  </a:lnTo>
                  <a:lnTo>
                    <a:pt x="36128" y="89991"/>
                  </a:lnTo>
                  <a:lnTo>
                    <a:pt x="30023" y="75227"/>
                  </a:lnTo>
                  <a:lnTo>
                    <a:pt x="28985" y="67768"/>
                  </a:lnTo>
                  <a:lnTo>
                    <a:pt x="20907" y="57974"/>
                  </a:lnTo>
                  <a:lnTo>
                    <a:pt x="17726" y="51607"/>
                  </a:lnTo>
                  <a:lnTo>
                    <a:pt x="15916" y="47145"/>
                  </a:lnTo>
                  <a:lnTo>
                    <a:pt x="14554" y="45460"/>
                  </a:lnTo>
                  <a:lnTo>
                    <a:pt x="15069" y="44607"/>
                  </a:lnTo>
                  <a:lnTo>
                    <a:pt x="17145" y="44387"/>
                  </a:lnTo>
                  <a:lnTo>
                    <a:pt x="21774" y="43353"/>
                  </a:lnTo>
                  <a:lnTo>
                    <a:pt x="28118" y="42223"/>
                  </a:lnTo>
                  <a:lnTo>
                    <a:pt x="33976" y="39638"/>
                  </a:lnTo>
                  <a:lnTo>
                    <a:pt x="35538" y="38490"/>
                  </a:lnTo>
                  <a:lnTo>
                    <a:pt x="38643" y="38259"/>
                  </a:lnTo>
                  <a:lnTo>
                    <a:pt x="41805" y="38949"/>
                  </a:lnTo>
                  <a:lnTo>
                    <a:pt x="42977" y="38451"/>
                  </a:lnTo>
                  <a:lnTo>
                    <a:pt x="43644" y="38413"/>
                  </a:lnTo>
                  <a:lnTo>
                    <a:pt x="51064" y="38413"/>
                  </a:lnTo>
                  <a:lnTo>
                    <a:pt x="54150" y="38241"/>
                  </a:lnTo>
                  <a:lnTo>
                    <a:pt x="59874" y="38289"/>
                  </a:lnTo>
                  <a:lnTo>
                    <a:pt x="63484" y="38500"/>
                  </a:lnTo>
                  <a:lnTo>
                    <a:pt x="65541" y="38788"/>
                  </a:lnTo>
                  <a:lnTo>
                    <a:pt x="71095" y="39237"/>
                  </a:lnTo>
                  <a:lnTo>
                    <a:pt x="78029" y="39131"/>
                  </a:lnTo>
                  <a:lnTo>
                    <a:pt x="80477" y="38901"/>
                  </a:lnTo>
                  <a:lnTo>
                    <a:pt x="89564" y="38748"/>
                  </a:lnTo>
                  <a:lnTo>
                    <a:pt x="98536" y="38594"/>
                  </a:lnTo>
                  <a:lnTo>
                    <a:pt x="106604" y="38460"/>
                  </a:lnTo>
                  <a:lnTo>
                    <a:pt x="115519" y="38488"/>
                  </a:lnTo>
                  <a:lnTo>
                    <a:pt x="122339" y="38508"/>
                  </a:lnTo>
                  <a:lnTo>
                    <a:pt x="125444" y="39436"/>
                  </a:lnTo>
                  <a:lnTo>
                    <a:pt x="128264" y="41198"/>
                  </a:lnTo>
                  <a:lnTo>
                    <a:pt x="129550" y="42797"/>
                  </a:lnTo>
                  <a:lnTo>
                    <a:pt x="130159" y="43506"/>
                  </a:lnTo>
                  <a:lnTo>
                    <a:pt x="130997" y="45191"/>
                  </a:lnTo>
                  <a:lnTo>
                    <a:pt x="132540" y="46531"/>
                  </a:lnTo>
                  <a:lnTo>
                    <a:pt x="133093" y="48599"/>
                  </a:lnTo>
                  <a:lnTo>
                    <a:pt x="132645" y="51405"/>
                  </a:lnTo>
                  <a:lnTo>
                    <a:pt x="132864" y="54784"/>
                  </a:lnTo>
                  <a:lnTo>
                    <a:pt x="133760" y="58729"/>
                  </a:lnTo>
                  <a:lnTo>
                    <a:pt x="135636" y="62865"/>
                  </a:lnTo>
                  <a:lnTo>
                    <a:pt x="138474" y="67212"/>
                  </a:lnTo>
                  <a:lnTo>
                    <a:pt x="139713" y="70659"/>
                  </a:lnTo>
                  <a:lnTo>
                    <a:pt x="139341" y="73215"/>
                  </a:lnTo>
                  <a:lnTo>
                    <a:pt x="140218" y="75915"/>
                  </a:lnTo>
                  <a:lnTo>
                    <a:pt x="142332" y="78759"/>
                  </a:lnTo>
                  <a:lnTo>
                    <a:pt x="143875" y="80262"/>
                  </a:lnTo>
                  <a:lnTo>
                    <a:pt x="144770" y="81401"/>
                  </a:lnTo>
                  <a:lnTo>
                    <a:pt x="147171" y="85767"/>
                  </a:lnTo>
                  <a:lnTo>
                    <a:pt x="151619" y="92738"/>
                  </a:lnTo>
                  <a:lnTo>
                    <a:pt x="154953" y="97965"/>
                  </a:lnTo>
                  <a:lnTo>
                    <a:pt x="156124" y="98587"/>
                  </a:lnTo>
                  <a:lnTo>
                    <a:pt x="157829" y="98367"/>
                  </a:lnTo>
                  <a:lnTo>
                    <a:pt x="161449" y="97851"/>
                  </a:lnTo>
                  <a:lnTo>
                    <a:pt x="165030" y="97745"/>
                  </a:lnTo>
                  <a:lnTo>
                    <a:pt x="167592" y="98818"/>
                  </a:lnTo>
                  <a:lnTo>
                    <a:pt x="168621" y="98636"/>
                  </a:lnTo>
                  <a:lnTo>
                    <a:pt x="172479" y="96558"/>
                  </a:lnTo>
                  <a:lnTo>
                    <a:pt x="176308" y="95927"/>
                  </a:lnTo>
                  <a:lnTo>
                    <a:pt x="180308" y="95065"/>
                  </a:lnTo>
                  <a:lnTo>
                    <a:pt x="182394" y="94183"/>
                  </a:lnTo>
                  <a:lnTo>
                    <a:pt x="184823" y="94183"/>
                  </a:lnTo>
                  <a:lnTo>
                    <a:pt x="191367" y="95859"/>
                  </a:lnTo>
                  <a:lnTo>
                    <a:pt x="192605" y="95945"/>
                  </a:lnTo>
                  <a:lnTo>
                    <a:pt x="197901" y="95945"/>
                  </a:lnTo>
                  <a:lnTo>
                    <a:pt x="203197" y="95006"/>
                  </a:lnTo>
                  <a:lnTo>
                    <a:pt x="203978" y="87998"/>
                  </a:lnTo>
                  <a:lnTo>
                    <a:pt x="204025" y="86610"/>
                  </a:lnTo>
                  <a:lnTo>
                    <a:pt x="205302" y="83977"/>
                  </a:lnTo>
                  <a:lnTo>
                    <a:pt x="206921" y="81679"/>
                  </a:lnTo>
                  <a:lnTo>
                    <a:pt x="207121" y="79486"/>
                  </a:lnTo>
                  <a:lnTo>
                    <a:pt x="207026" y="76489"/>
                  </a:lnTo>
                  <a:lnTo>
                    <a:pt x="208197" y="72861"/>
                  </a:lnTo>
                  <a:lnTo>
                    <a:pt x="211750" y="69969"/>
                  </a:lnTo>
                  <a:lnTo>
                    <a:pt x="217494" y="68600"/>
                  </a:lnTo>
                  <a:lnTo>
                    <a:pt x="220761" y="68332"/>
                  </a:lnTo>
                  <a:lnTo>
                    <a:pt x="225914" y="67528"/>
                  </a:lnTo>
                  <a:lnTo>
                    <a:pt x="233724" y="66713"/>
                  </a:lnTo>
                  <a:lnTo>
                    <a:pt x="236610" y="66819"/>
                  </a:lnTo>
                  <a:lnTo>
                    <a:pt x="236839" y="67230"/>
                  </a:lnTo>
                  <a:lnTo>
                    <a:pt x="235182" y="72247"/>
                  </a:lnTo>
                  <a:lnTo>
                    <a:pt x="235153" y="73885"/>
                  </a:lnTo>
                  <a:lnTo>
                    <a:pt x="235753" y="75541"/>
                  </a:lnTo>
                  <a:lnTo>
                    <a:pt x="237077" y="76441"/>
                  </a:lnTo>
                  <a:lnTo>
                    <a:pt x="245183" y="76537"/>
                  </a:lnTo>
                  <a:lnTo>
                    <a:pt x="252651" y="76634"/>
                  </a:lnTo>
                  <a:lnTo>
                    <a:pt x="261214" y="76949"/>
                  </a:lnTo>
                  <a:lnTo>
                    <a:pt x="267633" y="77179"/>
                  </a:lnTo>
                  <a:lnTo>
                    <a:pt x="268453" y="77429"/>
                  </a:lnTo>
                  <a:lnTo>
                    <a:pt x="269100" y="77802"/>
                  </a:lnTo>
                  <a:lnTo>
                    <a:pt x="270053" y="80292"/>
                  </a:lnTo>
                  <a:lnTo>
                    <a:pt x="269843" y="85156"/>
                  </a:lnTo>
                  <a:lnTo>
                    <a:pt x="268415" y="92260"/>
                  </a:lnTo>
                  <a:lnTo>
                    <a:pt x="268967" y="98904"/>
                  </a:lnTo>
                  <a:lnTo>
                    <a:pt x="271510" y="105090"/>
                  </a:lnTo>
                  <a:lnTo>
                    <a:pt x="271767" y="114597"/>
                  </a:lnTo>
                  <a:lnTo>
                    <a:pt x="270872" y="120275"/>
                  </a:lnTo>
                  <a:lnTo>
                    <a:pt x="269738" y="127436"/>
                  </a:lnTo>
                  <a:lnTo>
                    <a:pt x="269300" y="135565"/>
                  </a:lnTo>
                  <a:lnTo>
                    <a:pt x="270462" y="138964"/>
                  </a:lnTo>
                  <a:lnTo>
                    <a:pt x="272920" y="142516"/>
                  </a:lnTo>
                  <a:lnTo>
                    <a:pt x="276673" y="146241"/>
                  </a:lnTo>
                  <a:lnTo>
                    <a:pt x="279578" y="151057"/>
                  </a:lnTo>
                  <a:lnTo>
                    <a:pt x="281635" y="156983"/>
                  </a:lnTo>
                  <a:lnTo>
                    <a:pt x="282378" y="160717"/>
                  </a:lnTo>
                  <a:lnTo>
                    <a:pt x="281826" y="162259"/>
                  </a:lnTo>
                  <a:lnTo>
                    <a:pt x="281864" y="164920"/>
                  </a:lnTo>
                  <a:lnTo>
                    <a:pt x="282502" y="168712"/>
                  </a:lnTo>
                  <a:lnTo>
                    <a:pt x="281788" y="171230"/>
                  </a:lnTo>
                  <a:lnTo>
                    <a:pt x="279730" y="172465"/>
                  </a:lnTo>
                  <a:lnTo>
                    <a:pt x="279044" y="174169"/>
                  </a:lnTo>
                  <a:lnTo>
                    <a:pt x="280083" y="177444"/>
                  </a:lnTo>
                  <a:lnTo>
                    <a:pt x="280340" y="180421"/>
                  </a:lnTo>
                  <a:lnTo>
                    <a:pt x="281149" y="181561"/>
                  </a:lnTo>
                  <a:lnTo>
                    <a:pt x="281740" y="182385"/>
                  </a:lnTo>
                  <a:lnTo>
                    <a:pt x="282711" y="182510"/>
                  </a:lnTo>
                  <a:lnTo>
                    <a:pt x="284798" y="181447"/>
                  </a:lnTo>
                  <a:lnTo>
                    <a:pt x="287293" y="179465"/>
                  </a:lnTo>
                  <a:lnTo>
                    <a:pt x="289293" y="178631"/>
                  </a:lnTo>
                  <a:lnTo>
                    <a:pt x="292113" y="178737"/>
                  </a:lnTo>
                  <a:lnTo>
                    <a:pt x="296075" y="179302"/>
                  </a:lnTo>
                  <a:lnTo>
                    <a:pt x="303066" y="179503"/>
                  </a:lnTo>
                  <a:lnTo>
                    <a:pt x="305219" y="179150"/>
                  </a:lnTo>
                  <a:lnTo>
                    <a:pt x="311725" y="176478"/>
                  </a:lnTo>
                  <a:lnTo>
                    <a:pt x="313430" y="176277"/>
                  </a:lnTo>
                  <a:lnTo>
                    <a:pt x="316001" y="176527"/>
                  </a:lnTo>
                  <a:lnTo>
                    <a:pt x="319649" y="177321"/>
                  </a:lnTo>
                  <a:lnTo>
                    <a:pt x="323326" y="177484"/>
                  </a:lnTo>
                  <a:lnTo>
                    <a:pt x="325117" y="176660"/>
                  </a:lnTo>
                  <a:lnTo>
                    <a:pt x="325279" y="175578"/>
                  </a:lnTo>
                  <a:lnTo>
                    <a:pt x="325850" y="174171"/>
                  </a:lnTo>
                  <a:lnTo>
                    <a:pt x="326841" y="173644"/>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 name="Freeform: Shape 3">
              <a:extLst>
                <a:ext uri="{FF2B5EF4-FFF2-40B4-BE49-F238E27FC236}">
                  <a16:creationId xmlns:a16="http://schemas.microsoft.com/office/drawing/2014/main" id="{9C448353-E1B6-FBA2-3743-A9A84B43AD3B}"/>
                </a:ext>
              </a:extLst>
            </p:cNvPr>
            <p:cNvSpPr/>
            <p:nvPr/>
          </p:nvSpPr>
          <p:spPr>
            <a:xfrm>
              <a:off x="5487532" y="3066109"/>
              <a:ext cx="211521" cy="154511"/>
            </a:xfrm>
            <a:custGeom>
              <a:avLst/>
              <a:gdLst>
                <a:gd name="connsiteX0" fmla="*/ 153467 w 211521"/>
                <a:gd name="connsiteY0" fmla="*/ 4601 h 154511"/>
                <a:gd name="connsiteX1" fmla="*/ 153095 w 211521"/>
                <a:gd name="connsiteY1" fmla="*/ 5884 h 154511"/>
                <a:gd name="connsiteX2" fmla="*/ 153076 w 211521"/>
                <a:gd name="connsiteY2" fmla="*/ 8153 h 154511"/>
                <a:gd name="connsiteX3" fmla="*/ 152600 w 211521"/>
                <a:gd name="connsiteY3" fmla="*/ 11743 h 154511"/>
                <a:gd name="connsiteX4" fmla="*/ 152029 w 211521"/>
                <a:gd name="connsiteY4" fmla="*/ 16042 h 154511"/>
                <a:gd name="connsiteX5" fmla="*/ 154353 w 211521"/>
                <a:gd name="connsiteY5" fmla="*/ 18819 h 154511"/>
                <a:gd name="connsiteX6" fmla="*/ 157134 w 211521"/>
                <a:gd name="connsiteY6" fmla="*/ 21806 h 154511"/>
                <a:gd name="connsiteX7" fmla="*/ 157877 w 211521"/>
                <a:gd name="connsiteY7" fmla="*/ 22964 h 154511"/>
                <a:gd name="connsiteX8" fmla="*/ 157134 w 211521"/>
                <a:gd name="connsiteY8" fmla="*/ 25904 h 154511"/>
                <a:gd name="connsiteX9" fmla="*/ 157658 w 211521"/>
                <a:gd name="connsiteY9" fmla="*/ 27627 h 154511"/>
                <a:gd name="connsiteX10" fmla="*/ 159125 w 211521"/>
                <a:gd name="connsiteY10" fmla="*/ 30499 h 154511"/>
                <a:gd name="connsiteX11" fmla="*/ 161620 w 211521"/>
                <a:gd name="connsiteY11" fmla="*/ 34147 h 154511"/>
                <a:gd name="connsiteX12" fmla="*/ 164182 w 211521"/>
                <a:gd name="connsiteY12" fmla="*/ 37891 h 154511"/>
                <a:gd name="connsiteX13" fmla="*/ 165954 w 211521"/>
                <a:gd name="connsiteY13" fmla="*/ 38379 h 154511"/>
                <a:gd name="connsiteX14" fmla="*/ 167640 w 211521"/>
                <a:gd name="connsiteY14" fmla="*/ 38685 h 154511"/>
                <a:gd name="connsiteX15" fmla="*/ 168669 w 211521"/>
                <a:gd name="connsiteY15" fmla="*/ 39356 h 154511"/>
                <a:gd name="connsiteX16" fmla="*/ 170164 w 211521"/>
                <a:gd name="connsiteY16" fmla="*/ 40006 h 154511"/>
                <a:gd name="connsiteX17" fmla="*/ 171660 w 211521"/>
                <a:gd name="connsiteY17" fmla="*/ 40427 h 154511"/>
                <a:gd name="connsiteX18" fmla="*/ 172955 w 211521"/>
                <a:gd name="connsiteY18" fmla="*/ 41251 h 154511"/>
                <a:gd name="connsiteX19" fmla="*/ 173784 w 211521"/>
                <a:gd name="connsiteY19" fmla="*/ 42055 h 154511"/>
                <a:gd name="connsiteX20" fmla="*/ 174860 w 211521"/>
                <a:gd name="connsiteY20" fmla="*/ 44363 h 154511"/>
                <a:gd name="connsiteX21" fmla="*/ 177746 w 211521"/>
                <a:gd name="connsiteY21" fmla="*/ 45885 h 154511"/>
                <a:gd name="connsiteX22" fmla="*/ 179765 w 211521"/>
                <a:gd name="connsiteY22" fmla="*/ 47388 h 154511"/>
                <a:gd name="connsiteX23" fmla="*/ 178956 w 211521"/>
                <a:gd name="connsiteY23" fmla="*/ 48154 h 154511"/>
                <a:gd name="connsiteX24" fmla="*/ 176441 w 211521"/>
                <a:gd name="connsiteY24" fmla="*/ 47847 h 154511"/>
                <a:gd name="connsiteX25" fmla="*/ 174079 w 211521"/>
                <a:gd name="connsiteY25" fmla="*/ 47187 h 154511"/>
                <a:gd name="connsiteX26" fmla="*/ 173765 w 211521"/>
                <a:gd name="connsiteY26" fmla="*/ 48298 h 154511"/>
                <a:gd name="connsiteX27" fmla="*/ 173669 w 211521"/>
                <a:gd name="connsiteY27" fmla="*/ 52530 h 154511"/>
                <a:gd name="connsiteX28" fmla="*/ 174041 w 211521"/>
                <a:gd name="connsiteY28" fmla="*/ 56044 h 154511"/>
                <a:gd name="connsiteX29" fmla="*/ 174593 w 211521"/>
                <a:gd name="connsiteY29" fmla="*/ 56512 h 154511"/>
                <a:gd name="connsiteX30" fmla="*/ 176974 w 211521"/>
                <a:gd name="connsiteY30" fmla="*/ 57163 h 154511"/>
                <a:gd name="connsiteX31" fmla="*/ 182642 w 211521"/>
                <a:gd name="connsiteY31" fmla="*/ 61730 h 154511"/>
                <a:gd name="connsiteX32" fmla="*/ 187766 w 211521"/>
                <a:gd name="connsiteY32" fmla="*/ 66058 h 154511"/>
                <a:gd name="connsiteX33" fmla="*/ 189490 w 211521"/>
                <a:gd name="connsiteY33" fmla="*/ 67178 h 154511"/>
                <a:gd name="connsiteX34" fmla="*/ 192319 w 211521"/>
                <a:gd name="connsiteY34" fmla="*/ 67599 h 154511"/>
                <a:gd name="connsiteX35" fmla="*/ 195501 w 211521"/>
                <a:gd name="connsiteY35" fmla="*/ 67781 h 154511"/>
                <a:gd name="connsiteX36" fmla="*/ 196863 w 211521"/>
                <a:gd name="connsiteY36" fmla="*/ 67379 h 154511"/>
                <a:gd name="connsiteX37" fmla="*/ 199939 w 211521"/>
                <a:gd name="connsiteY37" fmla="*/ 65205 h 154511"/>
                <a:gd name="connsiteX38" fmla="*/ 201578 w 211521"/>
                <a:gd name="connsiteY38" fmla="*/ 64965 h 154511"/>
                <a:gd name="connsiteX39" fmla="*/ 203092 w 211521"/>
                <a:gd name="connsiteY39" fmla="*/ 65022 h 154511"/>
                <a:gd name="connsiteX40" fmla="*/ 203911 w 211521"/>
                <a:gd name="connsiteY40" fmla="*/ 65367 h 154511"/>
                <a:gd name="connsiteX41" fmla="*/ 205388 w 211521"/>
                <a:gd name="connsiteY41" fmla="*/ 67148 h 154511"/>
                <a:gd name="connsiteX42" fmla="*/ 206769 w 211521"/>
                <a:gd name="connsiteY42" fmla="*/ 69829 h 154511"/>
                <a:gd name="connsiteX43" fmla="*/ 207159 w 211521"/>
                <a:gd name="connsiteY43" fmla="*/ 71811 h 154511"/>
                <a:gd name="connsiteX44" fmla="*/ 207035 w 211521"/>
                <a:gd name="connsiteY44" fmla="*/ 72874 h 154511"/>
                <a:gd name="connsiteX45" fmla="*/ 206569 w 211521"/>
                <a:gd name="connsiteY45" fmla="*/ 73276 h 154511"/>
                <a:gd name="connsiteX46" fmla="*/ 204045 w 211521"/>
                <a:gd name="connsiteY46" fmla="*/ 73782 h 154511"/>
                <a:gd name="connsiteX47" fmla="*/ 202949 w 211521"/>
                <a:gd name="connsiteY47" fmla="*/ 74184 h 154511"/>
                <a:gd name="connsiteX48" fmla="*/ 202683 w 211521"/>
                <a:gd name="connsiteY48" fmla="*/ 74759 h 154511"/>
                <a:gd name="connsiteX49" fmla="*/ 203073 w 211521"/>
                <a:gd name="connsiteY49" fmla="*/ 76090 h 154511"/>
                <a:gd name="connsiteX50" fmla="*/ 203559 w 211521"/>
                <a:gd name="connsiteY50" fmla="*/ 76952 h 154511"/>
                <a:gd name="connsiteX51" fmla="*/ 206312 w 211521"/>
                <a:gd name="connsiteY51" fmla="*/ 80810 h 154511"/>
                <a:gd name="connsiteX52" fmla="*/ 210293 w 211521"/>
                <a:gd name="connsiteY52" fmla="*/ 86019 h 154511"/>
                <a:gd name="connsiteX53" fmla="*/ 211522 w 211521"/>
                <a:gd name="connsiteY53" fmla="*/ 87349 h 154511"/>
                <a:gd name="connsiteX54" fmla="*/ 210826 w 211521"/>
                <a:gd name="connsiteY54" fmla="*/ 88900 h 154511"/>
                <a:gd name="connsiteX55" fmla="*/ 208798 w 211521"/>
                <a:gd name="connsiteY55" fmla="*/ 92960 h 154511"/>
                <a:gd name="connsiteX56" fmla="*/ 207283 w 211521"/>
                <a:gd name="connsiteY56" fmla="*/ 94655 h 154511"/>
                <a:gd name="connsiteX57" fmla="*/ 200587 w 211521"/>
                <a:gd name="connsiteY57" fmla="*/ 100399 h 154511"/>
                <a:gd name="connsiteX58" fmla="*/ 197310 w 211521"/>
                <a:gd name="connsiteY58" fmla="*/ 99719 h 154511"/>
                <a:gd name="connsiteX59" fmla="*/ 190424 w 211521"/>
                <a:gd name="connsiteY59" fmla="*/ 100878 h 154511"/>
                <a:gd name="connsiteX60" fmla="*/ 189395 w 211521"/>
                <a:gd name="connsiteY60" fmla="*/ 99557 h 154511"/>
                <a:gd name="connsiteX61" fmla="*/ 187785 w 211521"/>
                <a:gd name="connsiteY61" fmla="*/ 99384 h 154511"/>
                <a:gd name="connsiteX62" fmla="*/ 185795 w 211521"/>
                <a:gd name="connsiteY62" fmla="*/ 99615 h 154511"/>
                <a:gd name="connsiteX63" fmla="*/ 185071 w 211521"/>
                <a:gd name="connsiteY63" fmla="*/ 100112 h 154511"/>
                <a:gd name="connsiteX64" fmla="*/ 184852 w 211521"/>
                <a:gd name="connsiteY64" fmla="*/ 100677 h 154511"/>
                <a:gd name="connsiteX65" fmla="*/ 184137 w 211521"/>
                <a:gd name="connsiteY65" fmla="*/ 101471 h 154511"/>
                <a:gd name="connsiteX66" fmla="*/ 182861 w 211521"/>
                <a:gd name="connsiteY66" fmla="*/ 103750 h 154511"/>
                <a:gd name="connsiteX67" fmla="*/ 181880 w 211521"/>
                <a:gd name="connsiteY67" fmla="*/ 104324 h 154511"/>
                <a:gd name="connsiteX68" fmla="*/ 180661 w 211521"/>
                <a:gd name="connsiteY68" fmla="*/ 104678 h 154511"/>
                <a:gd name="connsiteX69" fmla="*/ 179156 w 211521"/>
                <a:gd name="connsiteY69" fmla="*/ 104631 h 154511"/>
                <a:gd name="connsiteX70" fmla="*/ 178279 w 211521"/>
                <a:gd name="connsiteY70" fmla="*/ 104928 h 154511"/>
                <a:gd name="connsiteX71" fmla="*/ 178279 w 211521"/>
                <a:gd name="connsiteY71" fmla="*/ 106058 h 154511"/>
                <a:gd name="connsiteX72" fmla="*/ 178013 w 211521"/>
                <a:gd name="connsiteY72" fmla="*/ 107034 h 154511"/>
                <a:gd name="connsiteX73" fmla="*/ 176994 w 211521"/>
                <a:gd name="connsiteY73" fmla="*/ 107532 h 154511"/>
                <a:gd name="connsiteX74" fmla="*/ 176565 w 211521"/>
                <a:gd name="connsiteY74" fmla="*/ 108623 h 154511"/>
                <a:gd name="connsiteX75" fmla="*/ 176641 w 211521"/>
                <a:gd name="connsiteY75" fmla="*/ 109705 h 154511"/>
                <a:gd name="connsiteX76" fmla="*/ 176051 w 211521"/>
                <a:gd name="connsiteY76" fmla="*/ 110202 h 154511"/>
                <a:gd name="connsiteX77" fmla="*/ 174755 w 211521"/>
                <a:gd name="connsiteY77" fmla="*/ 109934 h 154511"/>
                <a:gd name="connsiteX78" fmla="*/ 173984 w 211521"/>
                <a:gd name="connsiteY78" fmla="*/ 109627 h 154511"/>
                <a:gd name="connsiteX79" fmla="*/ 173260 w 211521"/>
                <a:gd name="connsiteY79" fmla="*/ 111025 h 154511"/>
                <a:gd name="connsiteX80" fmla="*/ 172364 w 211521"/>
                <a:gd name="connsiteY80" fmla="*/ 111973 h 154511"/>
                <a:gd name="connsiteX81" fmla="*/ 171726 w 211521"/>
                <a:gd name="connsiteY81" fmla="*/ 111963 h 154511"/>
                <a:gd name="connsiteX82" fmla="*/ 164840 w 211521"/>
                <a:gd name="connsiteY82" fmla="*/ 112241 h 154511"/>
                <a:gd name="connsiteX83" fmla="*/ 162335 w 211521"/>
                <a:gd name="connsiteY83" fmla="*/ 112988 h 154511"/>
                <a:gd name="connsiteX84" fmla="*/ 160830 w 211521"/>
                <a:gd name="connsiteY84" fmla="*/ 113007 h 154511"/>
                <a:gd name="connsiteX85" fmla="*/ 160772 w 211521"/>
                <a:gd name="connsiteY85" fmla="*/ 112375 h 154511"/>
                <a:gd name="connsiteX86" fmla="*/ 160591 w 211521"/>
                <a:gd name="connsiteY86" fmla="*/ 112002 h 154511"/>
                <a:gd name="connsiteX87" fmla="*/ 151905 w 211521"/>
                <a:gd name="connsiteY87" fmla="*/ 109886 h 154511"/>
                <a:gd name="connsiteX88" fmla="*/ 145818 w 211521"/>
                <a:gd name="connsiteY88" fmla="*/ 108632 h 154511"/>
                <a:gd name="connsiteX89" fmla="*/ 139646 w 211521"/>
                <a:gd name="connsiteY89" fmla="*/ 107244 h 154511"/>
                <a:gd name="connsiteX90" fmla="*/ 139294 w 211521"/>
                <a:gd name="connsiteY90" fmla="*/ 108546 h 154511"/>
                <a:gd name="connsiteX91" fmla="*/ 138408 w 211521"/>
                <a:gd name="connsiteY91" fmla="*/ 109389 h 154511"/>
                <a:gd name="connsiteX92" fmla="*/ 137074 w 211521"/>
                <a:gd name="connsiteY92" fmla="*/ 109446 h 154511"/>
                <a:gd name="connsiteX93" fmla="*/ 136150 w 211521"/>
                <a:gd name="connsiteY93" fmla="*/ 109245 h 154511"/>
                <a:gd name="connsiteX94" fmla="*/ 135531 w 211521"/>
                <a:gd name="connsiteY94" fmla="*/ 110250 h 154511"/>
                <a:gd name="connsiteX95" fmla="*/ 134503 w 211521"/>
                <a:gd name="connsiteY95" fmla="*/ 111581 h 154511"/>
                <a:gd name="connsiteX96" fmla="*/ 133074 w 211521"/>
                <a:gd name="connsiteY96" fmla="*/ 112222 h 154511"/>
                <a:gd name="connsiteX97" fmla="*/ 131674 w 211521"/>
                <a:gd name="connsiteY97" fmla="*/ 113045 h 154511"/>
                <a:gd name="connsiteX98" fmla="*/ 130883 w 211521"/>
                <a:gd name="connsiteY98" fmla="*/ 113763 h 154511"/>
                <a:gd name="connsiteX99" fmla="*/ 130312 w 211521"/>
                <a:gd name="connsiteY99" fmla="*/ 113773 h 154511"/>
                <a:gd name="connsiteX100" fmla="*/ 128902 w 211521"/>
                <a:gd name="connsiteY100" fmla="*/ 112088 h 154511"/>
                <a:gd name="connsiteX101" fmla="*/ 127025 w 211521"/>
                <a:gd name="connsiteY101" fmla="*/ 111915 h 154511"/>
                <a:gd name="connsiteX102" fmla="*/ 123520 w 211521"/>
                <a:gd name="connsiteY102" fmla="*/ 112193 h 154511"/>
                <a:gd name="connsiteX103" fmla="*/ 121939 w 211521"/>
                <a:gd name="connsiteY103" fmla="*/ 111734 h 154511"/>
                <a:gd name="connsiteX104" fmla="*/ 119786 w 211521"/>
                <a:gd name="connsiteY104" fmla="*/ 111514 h 154511"/>
                <a:gd name="connsiteX105" fmla="*/ 114700 w 211521"/>
                <a:gd name="connsiteY105" fmla="*/ 111859 h 154511"/>
                <a:gd name="connsiteX106" fmla="*/ 106575 w 211521"/>
                <a:gd name="connsiteY106" fmla="*/ 111169 h 154511"/>
                <a:gd name="connsiteX107" fmla="*/ 105242 w 211521"/>
                <a:gd name="connsiteY107" fmla="*/ 111543 h 154511"/>
                <a:gd name="connsiteX108" fmla="*/ 104889 w 211521"/>
                <a:gd name="connsiteY108" fmla="*/ 111849 h 154511"/>
                <a:gd name="connsiteX109" fmla="*/ 96841 w 211521"/>
                <a:gd name="connsiteY109" fmla="*/ 111926 h 154511"/>
                <a:gd name="connsiteX110" fmla="*/ 87992 w 211521"/>
                <a:gd name="connsiteY110" fmla="*/ 112011 h 154511"/>
                <a:gd name="connsiteX111" fmla="*/ 80582 w 211521"/>
                <a:gd name="connsiteY111" fmla="*/ 112088 h 154511"/>
                <a:gd name="connsiteX112" fmla="*/ 74095 w 211521"/>
                <a:gd name="connsiteY112" fmla="*/ 112154 h 154511"/>
                <a:gd name="connsiteX113" fmla="*/ 74085 w 211521"/>
                <a:gd name="connsiteY113" fmla="*/ 111867 h 154511"/>
                <a:gd name="connsiteX114" fmla="*/ 71999 w 211521"/>
                <a:gd name="connsiteY114" fmla="*/ 111828 h 154511"/>
                <a:gd name="connsiteX115" fmla="*/ 71771 w 211521"/>
                <a:gd name="connsiteY115" fmla="*/ 112393 h 154511"/>
                <a:gd name="connsiteX116" fmla="*/ 69933 w 211521"/>
                <a:gd name="connsiteY116" fmla="*/ 119172 h 154511"/>
                <a:gd name="connsiteX117" fmla="*/ 69733 w 211521"/>
                <a:gd name="connsiteY117" fmla="*/ 122858 h 154511"/>
                <a:gd name="connsiteX118" fmla="*/ 70714 w 211521"/>
                <a:gd name="connsiteY118" fmla="*/ 125147 h 154511"/>
                <a:gd name="connsiteX119" fmla="*/ 71809 w 211521"/>
                <a:gd name="connsiteY119" fmla="*/ 126602 h 154511"/>
                <a:gd name="connsiteX120" fmla="*/ 73038 w 211521"/>
                <a:gd name="connsiteY120" fmla="*/ 127205 h 154511"/>
                <a:gd name="connsiteX121" fmla="*/ 73162 w 211521"/>
                <a:gd name="connsiteY121" fmla="*/ 128028 h 154511"/>
                <a:gd name="connsiteX122" fmla="*/ 72171 w 211521"/>
                <a:gd name="connsiteY122" fmla="*/ 129091 h 154511"/>
                <a:gd name="connsiteX123" fmla="*/ 72257 w 211521"/>
                <a:gd name="connsiteY123" fmla="*/ 130172 h 154511"/>
                <a:gd name="connsiteX124" fmla="*/ 73419 w 211521"/>
                <a:gd name="connsiteY124" fmla="*/ 131293 h 154511"/>
                <a:gd name="connsiteX125" fmla="*/ 73704 w 211521"/>
                <a:gd name="connsiteY125" fmla="*/ 132480 h 154511"/>
                <a:gd name="connsiteX126" fmla="*/ 73114 w 211521"/>
                <a:gd name="connsiteY126" fmla="*/ 133715 h 154511"/>
                <a:gd name="connsiteX127" fmla="*/ 73257 w 211521"/>
                <a:gd name="connsiteY127" fmla="*/ 136683 h 154511"/>
                <a:gd name="connsiteX128" fmla="*/ 74114 w 211521"/>
                <a:gd name="connsiteY128" fmla="*/ 141384 h 154511"/>
                <a:gd name="connsiteX129" fmla="*/ 74143 w 211521"/>
                <a:gd name="connsiteY129" fmla="*/ 144429 h 154511"/>
                <a:gd name="connsiteX130" fmla="*/ 73323 w 211521"/>
                <a:gd name="connsiteY130" fmla="*/ 145817 h 154511"/>
                <a:gd name="connsiteX131" fmla="*/ 73714 w 211521"/>
                <a:gd name="connsiteY131" fmla="*/ 148201 h 154511"/>
                <a:gd name="connsiteX132" fmla="*/ 75305 w 211521"/>
                <a:gd name="connsiteY132" fmla="*/ 151562 h 154511"/>
                <a:gd name="connsiteX133" fmla="*/ 75590 w 211521"/>
                <a:gd name="connsiteY133" fmla="*/ 152979 h 154511"/>
                <a:gd name="connsiteX134" fmla="*/ 75019 w 211521"/>
                <a:gd name="connsiteY134" fmla="*/ 153640 h 154511"/>
                <a:gd name="connsiteX135" fmla="*/ 73695 w 211521"/>
                <a:gd name="connsiteY135" fmla="*/ 154511 h 154511"/>
                <a:gd name="connsiteX136" fmla="*/ 72352 w 211521"/>
                <a:gd name="connsiteY136" fmla="*/ 154483 h 154511"/>
                <a:gd name="connsiteX137" fmla="*/ 70790 w 211521"/>
                <a:gd name="connsiteY137" fmla="*/ 152453 h 154511"/>
                <a:gd name="connsiteX138" fmla="*/ 70104 w 211521"/>
                <a:gd name="connsiteY138" fmla="*/ 151543 h 154511"/>
                <a:gd name="connsiteX139" fmla="*/ 68847 w 211521"/>
                <a:gd name="connsiteY139" fmla="*/ 149475 h 154511"/>
                <a:gd name="connsiteX140" fmla="*/ 67770 w 211521"/>
                <a:gd name="connsiteY140" fmla="*/ 147407 h 154511"/>
                <a:gd name="connsiteX141" fmla="*/ 66323 w 211521"/>
                <a:gd name="connsiteY141" fmla="*/ 146498 h 154511"/>
                <a:gd name="connsiteX142" fmla="*/ 64894 w 211521"/>
                <a:gd name="connsiteY142" fmla="*/ 145655 h 154511"/>
                <a:gd name="connsiteX143" fmla="*/ 63160 w 211521"/>
                <a:gd name="connsiteY143" fmla="*/ 143022 h 154511"/>
                <a:gd name="connsiteX144" fmla="*/ 61484 w 211521"/>
                <a:gd name="connsiteY144" fmla="*/ 141767 h 154511"/>
                <a:gd name="connsiteX145" fmla="*/ 59712 w 211521"/>
                <a:gd name="connsiteY145" fmla="*/ 142121 h 154511"/>
                <a:gd name="connsiteX146" fmla="*/ 57131 w 211521"/>
                <a:gd name="connsiteY146" fmla="*/ 141633 h 154511"/>
                <a:gd name="connsiteX147" fmla="*/ 51921 w 211521"/>
                <a:gd name="connsiteY147" fmla="*/ 140983 h 154511"/>
                <a:gd name="connsiteX148" fmla="*/ 46320 w 211521"/>
                <a:gd name="connsiteY148" fmla="*/ 141174 h 154511"/>
                <a:gd name="connsiteX149" fmla="*/ 43996 w 211521"/>
                <a:gd name="connsiteY149" fmla="*/ 141777 h 154511"/>
                <a:gd name="connsiteX150" fmla="*/ 41700 w 211521"/>
                <a:gd name="connsiteY150" fmla="*/ 142734 h 154511"/>
                <a:gd name="connsiteX151" fmla="*/ 35881 w 211521"/>
                <a:gd name="connsiteY151" fmla="*/ 144850 h 154511"/>
                <a:gd name="connsiteX152" fmla="*/ 33585 w 211521"/>
                <a:gd name="connsiteY152" fmla="*/ 145884 h 154511"/>
                <a:gd name="connsiteX153" fmla="*/ 31842 w 211521"/>
                <a:gd name="connsiteY153" fmla="*/ 148527 h 154511"/>
                <a:gd name="connsiteX154" fmla="*/ 29861 w 211521"/>
                <a:gd name="connsiteY154" fmla="*/ 148470 h 154511"/>
                <a:gd name="connsiteX155" fmla="*/ 27889 w 211521"/>
                <a:gd name="connsiteY155" fmla="*/ 147627 h 154511"/>
                <a:gd name="connsiteX156" fmla="*/ 26651 w 211521"/>
                <a:gd name="connsiteY156" fmla="*/ 146430 h 154511"/>
                <a:gd name="connsiteX157" fmla="*/ 23993 w 211521"/>
                <a:gd name="connsiteY157" fmla="*/ 146689 h 154511"/>
                <a:gd name="connsiteX158" fmla="*/ 21431 w 211521"/>
                <a:gd name="connsiteY158" fmla="*/ 145531 h 154511"/>
                <a:gd name="connsiteX159" fmla="*/ 18955 w 211521"/>
                <a:gd name="connsiteY159" fmla="*/ 143242 h 154511"/>
                <a:gd name="connsiteX160" fmla="*/ 17126 w 211521"/>
                <a:gd name="connsiteY160" fmla="*/ 142486 h 154511"/>
                <a:gd name="connsiteX161" fmla="*/ 14792 w 211521"/>
                <a:gd name="connsiteY161" fmla="*/ 140829 h 154511"/>
                <a:gd name="connsiteX162" fmla="*/ 14154 w 211521"/>
                <a:gd name="connsiteY162" fmla="*/ 137670 h 154511"/>
                <a:gd name="connsiteX163" fmla="*/ 12678 w 211521"/>
                <a:gd name="connsiteY163" fmla="*/ 135458 h 154511"/>
                <a:gd name="connsiteX164" fmla="*/ 11325 w 211521"/>
                <a:gd name="connsiteY164" fmla="*/ 132375 h 154511"/>
                <a:gd name="connsiteX165" fmla="*/ 9306 w 211521"/>
                <a:gd name="connsiteY165" fmla="*/ 130997 h 154511"/>
                <a:gd name="connsiteX166" fmla="*/ 6982 w 211521"/>
                <a:gd name="connsiteY166" fmla="*/ 130259 h 154511"/>
                <a:gd name="connsiteX167" fmla="*/ 3772 w 211521"/>
                <a:gd name="connsiteY167" fmla="*/ 130413 h 154511"/>
                <a:gd name="connsiteX168" fmla="*/ 1667 w 211521"/>
                <a:gd name="connsiteY168" fmla="*/ 129178 h 154511"/>
                <a:gd name="connsiteX169" fmla="*/ 0 w 211521"/>
                <a:gd name="connsiteY169" fmla="*/ 127378 h 154511"/>
                <a:gd name="connsiteX170" fmla="*/ 438 w 211521"/>
                <a:gd name="connsiteY170" fmla="*/ 125817 h 154511"/>
                <a:gd name="connsiteX171" fmla="*/ 1191 w 211521"/>
                <a:gd name="connsiteY171" fmla="*/ 123596 h 154511"/>
                <a:gd name="connsiteX172" fmla="*/ 1276 w 211521"/>
                <a:gd name="connsiteY172" fmla="*/ 121461 h 154511"/>
                <a:gd name="connsiteX173" fmla="*/ 1772 w 211521"/>
                <a:gd name="connsiteY173" fmla="*/ 117995 h 154511"/>
                <a:gd name="connsiteX174" fmla="*/ 1467 w 211521"/>
                <a:gd name="connsiteY174" fmla="*/ 113657 h 154511"/>
                <a:gd name="connsiteX175" fmla="*/ 886 w 211521"/>
                <a:gd name="connsiteY175" fmla="*/ 110632 h 154511"/>
                <a:gd name="connsiteX176" fmla="*/ 2657 w 211521"/>
                <a:gd name="connsiteY176" fmla="*/ 109368 h 154511"/>
                <a:gd name="connsiteX177" fmla="*/ 4705 w 211521"/>
                <a:gd name="connsiteY177" fmla="*/ 108238 h 154511"/>
                <a:gd name="connsiteX178" fmla="*/ 5982 w 211521"/>
                <a:gd name="connsiteY178" fmla="*/ 106180 h 154511"/>
                <a:gd name="connsiteX179" fmla="*/ 7306 w 211521"/>
                <a:gd name="connsiteY179" fmla="*/ 101555 h 154511"/>
                <a:gd name="connsiteX180" fmla="*/ 7858 w 211521"/>
                <a:gd name="connsiteY180" fmla="*/ 97563 h 154511"/>
                <a:gd name="connsiteX181" fmla="*/ 7449 w 211521"/>
                <a:gd name="connsiteY181" fmla="*/ 96079 h 154511"/>
                <a:gd name="connsiteX182" fmla="*/ 6772 w 211521"/>
                <a:gd name="connsiteY182" fmla="*/ 94901 h 154511"/>
                <a:gd name="connsiteX183" fmla="*/ 6229 w 211521"/>
                <a:gd name="connsiteY183" fmla="*/ 93178 h 154511"/>
                <a:gd name="connsiteX184" fmla="*/ 5915 w 211521"/>
                <a:gd name="connsiteY184" fmla="*/ 91071 h 154511"/>
                <a:gd name="connsiteX185" fmla="*/ 6286 w 211521"/>
                <a:gd name="connsiteY185" fmla="*/ 89233 h 154511"/>
                <a:gd name="connsiteX186" fmla="*/ 7839 w 211521"/>
                <a:gd name="connsiteY186" fmla="*/ 87529 h 154511"/>
                <a:gd name="connsiteX187" fmla="*/ 9782 w 211521"/>
                <a:gd name="connsiteY187" fmla="*/ 86112 h 154511"/>
                <a:gd name="connsiteX188" fmla="*/ 11163 w 211521"/>
                <a:gd name="connsiteY188" fmla="*/ 85422 h 154511"/>
                <a:gd name="connsiteX189" fmla="*/ 14821 w 211521"/>
                <a:gd name="connsiteY189" fmla="*/ 84713 h 154511"/>
                <a:gd name="connsiteX190" fmla="*/ 19393 w 211521"/>
                <a:gd name="connsiteY190" fmla="*/ 83660 h 154511"/>
                <a:gd name="connsiteX191" fmla="*/ 22031 w 211521"/>
                <a:gd name="connsiteY191" fmla="*/ 82454 h 154511"/>
                <a:gd name="connsiteX192" fmla="*/ 23955 w 211521"/>
                <a:gd name="connsiteY192" fmla="*/ 81257 h 154511"/>
                <a:gd name="connsiteX193" fmla="*/ 25032 w 211521"/>
                <a:gd name="connsiteY193" fmla="*/ 80300 h 154511"/>
                <a:gd name="connsiteX194" fmla="*/ 26127 w 211521"/>
                <a:gd name="connsiteY194" fmla="*/ 78356 h 154511"/>
                <a:gd name="connsiteX195" fmla="*/ 27899 w 211521"/>
                <a:gd name="connsiteY195" fmla="*/ 76843 h 154511"/>
                <a:gd name="connsiteX196" fmla="*/ 29270 w 211521"/>
                <a:gd name="connsiteY196" fmla="*/ 75311 h 154511"/>
                <a:gd name="connsiteX197" fmla="*/ 29461 w 211521"/>
                <a:gd name="connsiteY197" fmla="*/ 71070 h 154511"/>
                <a:gd name="connsiteX198" fmla="*/ 29451 w 211521"/>
                <a:gd name="connsiteY198" fmla="*/ 68647 h 154511"/>
                <a:gd name="connsiteX199" fmla="*/ 28432 w 211521"/>
                <a:gd name="connsiteY199" fmla="*/ 67307 h 154511"/>
                <a:gd name="connsiteX200" fmla="*/ 27880 w 211521"/>
                <a:gd name="connsiteY200" fmla="*/ 66168 h 154511"/>
                <a:gd name="connsiteX201" fmla="*/ 34652 w 211521"/>
                <a:gd name="connsiteY201" fmla="*/ 62836 h 154511"/>
                <a:gd name="connsiteX202" fmla="*/ 34700 w 211521"/>
                <a:gd name="connsiteY202" fmla="*/ 60490 h 154511"/>
                <a:gd name="connsiteX203" fmla="*/ 33757 w 211521"/>
                <a:gd name="connsiteY203" fmla="*/ 57867 h 154511"/>
                <a:gd name="connsiteX204" fmla="*/ 32433 w 211521"/>
                <a:gd name="connsiteY204" fmla="*/ 55751 h 154511"/>
                <a:gd name="connsiteX205" fmla="*/ 31937 w 211521"/>
                <a:gd name="connsiteY205" fmla="*/ 53932 h 154511"/>
                <a:gd name="connsiteX206" fmla="*/ 33814 w 211521"/>
                <a:gd name="connsiteY206" fmla="*/ 51777 h 154511"/>
                <a:gd name="connsiteX207" fmla="*/ 35481 w 211521"/>
                <a:gd name="connsiteY207" fmla="*/ 50159 h 154511"/>
                <a:gd name="connsiteX208" fmla="*/ 36690 w 211521"/>
                <a:gd name="connsiteY208" fmla="*/ 48790 h 154511"/>
                <a:gd name="connsiteX209" fmla="*/ 39357 w 211521"/>
                <a:gd name="connsiteY209" fmla="*/ 46703 h 154511"/>
                <a:gd name="connsiteX210" fmla="*/ 42139 w 211521"/>
                <a:gd name="connsiteY210" fmla="*/ 46157 h 154511"/>
                <a:gd name="connsiteX211" fmla="*/ 44644 w 211521"/>
                <a:gd name="connsiteY211" fmla="*/ 46942 h 154511"/>
                <a:gd name="connsiteX212" fmla="*/ 52064 w 211521"/>
                <a:gd name="connsiteY212" fmla="*/ 51863 h 154511"/>
                <a:gd name="connsiteX213" fmla="*/ 53350 w 211521"/>
                <a:gd name="connsiteY213" fmla="*/ 52179 h 154511"/>
                <a:gd name="connsiteX214" fmla="*/ 54893 w 211521"/>
                <a:gd name="connsiteY214" fmla="*/ 51807 h 154511"/>
                <a:gd name="connsiteX215" fmla="*/ 56855 w 211521"/>
                <a:gd name="connsiteY215" fmla="*/ 50505 h 154511"/>
                <a:gd name="connsiteX216" fmla="*/ 59388 w 211521"/>
                <a:gd name="connsiteY216" fmla="*/ 49490 h 154511"/>
                <a:gd name="connsiteX217" fmla="*/ 60322 w 211521"/>
                <a:gd name="connsiteY217" fmla="*/ 46196 h 154511"/>
                <a:gd name="connsiteX218" fmla="*/ 60236 w 211521"/>
                <a:gd name="connsiteY218" fmla="*/ 41352 h 154511"/>
                <a:gd name="connsiteX219" fmla="*/ 60817 w 211521"/>
                <a:gd name="connsiteY219" fmla="*/ 39130 h 154511"/>
                <a:gd name="connsiteX220" fmla="*/ 62151 w 211521"/>
                <a:gd name="connsiteY220" fmla="*/ 38728 h 154511"/>
                <a:gd name="connsiteX221" fmla="*/ 66418 w 211521"/>
                <a:gd name="connsiteY221" fmla="*/ 39657 h 154511"/>
                <a:gd name="connsiteX222" fmla="*/ 67532 w 211521"/>
                <a:gd name="connsiteY222" fmla="*/ 39705 h 154511"/>
                <a:gd name="connsiteX223" fmla="*/ 68771 w 211521"/>
                <a:gd name="connsiteY223" fmla="*/ 39398 h 154511"/>
                <a:gd name="connsiteX224" fmla="*/ 69675 w 211521"/>
                <a:gd name="connsiteY224" fmla="*/ 38545 h 154511"/>
                <a:gd name="connsiteX225" fmla="*/ 69637 w 211521"/>
                <a:gd name="connsiteY225" fmla="*/ 36975 h 154511"/>
                <a:gd name="connsiteX226" fmla="*/ 69437 w 211521"/>
                <a:gd name="connsiteY226" fmla="*/ 35587 h 154511"/>
                <a:gd name="connsiteX227" fmla="*/ 70828 w 211521"/>
                <a:gd name="connsiteY227" fmla="*/ 31087 h 154511"/>
                <a:gd name="connsiteX228" fmla="*/ 73371 w 211521"/>
                <a:gd name="connsiteY228" fmla="*/ 27698 h 154511"/>
                <a:gd name="connsiteX229" fmla="*/ 78505 w 211521"/>
                <a:gd name="connsiteY229" fmla="*/ 23466 h 154511"/>
                <a:gd name="connsiteX230" fmla="*/ 80105 w 211521"/>
                <a:gd name="connsiteY230" fmla="*/ 22613 h 154511"/>
                <a:gd name="connsiteX231" fmla="*/ 81963 w 211521"/>
                <a:gd name="connsiteY231" fmla="*/ 22183 h 154511"/>
                <a:gd name="connsiteX232" fmla="*/ 91164 w 211521"/>
                <a:gd name="connsiteY232" fmla="*/ 25093 h 154511"/>
                <a:gd name="connsiteX233" fmla="*/ 92659 w 211521"/>
                <a:gd name="connsiteY233" fmla="*/ 24375 h 154511"/>
                <a:gd name="connsiteX234" fmla="*/ 94907 w 211521"/>
                <a:gd name="connsiteY234" fmla="*/ 17156 h 154511"/>
                <a:gd name="connsiteX235" fmla="*/ 97403 w 211521"/>
                <a:gd name="connsiteY235" fmla="*/ 16467 h 154511"/>
                <a:gd name="connsiteX236" fmla="*/ 100393 w 211521"/>
                <a:gd name="connsiteY236" fmla="*/ 16342 h 154511"/>
                <a:gd name="connsiteX237" fmla="*/ 102337 w 211521"/>
                <a:gd name="connsiteY237" fmla="*/ 15720 h 154511"/>
                <a:gd name="connsiteX238" fmla="*/ 103346 w 211521"/>
                <a:gd name="connsiteY238" fmla="*/ 15223 h 154511"/>
                <a:gd name="connsiteX239" fmla="*/ 107728 w 211521"/>
                <a:gd name="connsiteY239" fmla="*/ 12475 h 154511"/>
                <a:gd name="connsiteX240" fmla="*/ 115443 w 211521"/>
                <a:gd name="connsiteY240" fmla="*/ 8741 h 154511"/>
                <a:gd name="connsiteX241" fmla="*/ 119596 w 211521"/>
                <a:gd name="connsiteY241" fmla="*/ 7132 h 154511"/>
                <a:gd name="connsiteX242" fmla="*/ 120406 w 211521"/>
                <a:gd name="connsiteY242" fmla="*/ 6529 h 154511"/>
                <a:gd name="connsiteX243" fmla="*/ 123377 w 211521"/>
                <a:gd name="connsiteY243" fmla="*/ 3877 h 154511"/>
                <a:gd name="connsiteX244" fmla="*/ 127321 w 211521"/>
                <a:gd name="connsiteY244" fmla="*/ 833 h 154511"/>
                <a:gd name="connsiteX245" fmla="*/ 129835 w 211521"/>
                <a:gd name="connsiteY245" fmla="*/ 220 h 154511"/>
                <a:gd name="connsiteX246" fmla="*/ 133312 w 211521"/>
                <a:gd name="connsiteY246" fmla="*/ 0 h 154511"/>
                <a:gd name="connsiteX247" fmla="*/ 135503 w 211521"/>
                <a:gd name="connsiteY247" fmla="*/ 497 h 154511"/>
                <a:gd name="connsiteX248" fmla="*/ 136093 w 211521"/>
                <a:gd name="connsiteY248" fmla="*/ 1359 h 154511"/>
                <a:gd name="connsiteX249" fmla="*/ 136817 w 211521"/>
                <a:gd name="connsiteY249" fmla="*/ 1799 h 154511"/>
                <a:gd name="connsiteX250" fmla="*/ 141351 w 211521"/>
                <a:gd name="connsiteY250" fmla="*/ 507 h 154511"/>
                <a:gd name="connsiteX251" fmla="*/ 147847 w 211521"/>
                <a:gd name="connsiteY251" fmla="*/ 2565 h 154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211521" h="154511">
                  <a:moveTo>
                    <a:pt x="153467" y="4601"/>
                  </a:moveTo>
                  <a:lnTo>
                    <a:pt x="153095" y="5884"/>
                  </a:lnTo>
                  <a:lnTo>
                    <a:pt x="153076" y="8153"/>
                  </a:lnTo>
                  <a:lnTo>
                    <a:pt x="152600" y="11743"/>
                  </a:lnTo>
                  <a:lnTo>
                    <a:pt x="152029" y="16042"/>
                  </a:lnTo>
                  <a:lnTo>
                    <a:pt x="154353" y="18819"/>
                  </a:lnTo>
                  <a:lnTo>
                    <a:pt x="157134" y="21806"/>
                  </a:lnTo>
                  <a:lnTo>
                    <a:pt x="157877" y="22964"/>
                  </a:lnTo>
                  <a:lnTo>
                    <a:pt x="157134" y="25904"/>
                  </a:lnTo>
                  <a:lnTo>
                    <a:pt x="157658" y="27627"/>
                  </a:lnTo>
                  <a:lnTo>
                    <a:pt x="159125" y="30499"/>
                  </a:lnTo>
                  <a:lnTo>
                    <a:pt x="161620" y="34147"/>
                  </a:lnTo>
                  <a:lnTo>
                    <a:pt x="164182" y="37891"/>
                  </a:lnTo>
                  <a:lnTo>
                    <a:pt x="165954" y="38379"/>
                  </a:lnTo>
                  <a:lnTo>
                    <a:pt x="167640" y="38685"/>
                  </a:lnTo>
                  <a:lnTo>
                    <a:pt x="168669" y="39356"/>
                  </a:lnTo>
                  <a:lnTo>
                    <a:pt x="170164" y="40006"/>
                  </a:lnTo>
                  <a:lnTo>
                    <a:pt x="171660" y="40427"/>
                  </a:lnTo>
                  <a:lnTo>
                    <a:pt x="172955" y="41251"/>
                  </a:lnTo>
                  <a:lnTo>
                    <a:pt x="173784" y="42055"/>
                  </a:lnTo>
                  <a:lnTo>
                    <a:pt x="174860" y="44363"/>
                  </a:lnTo>
                  <a:lnTo>
                    <a:pt x="177746" y="45885"/>
                  </a:lnTo>
                  <a:lnTo>
                    <a:pt x="179765" y="47388"/>
                  </a:lnTo>
                  <a:lnTo>
                    <a:pt x="178956" y="48154"/>
                  </a:lnTo>
                  <a:lnTo>
                    <a:pt x="176441" y="47847"/>
                  </a:lnTo>
                  <a:lnTo>
                    <a:pt x="174079" y="47187"/>
                  </a:lnTo>
                  <a:lnTo>
                    <a:pt x="173765" y="48298"/>
                  </a:lnTo>
                  <a:lnTo>
                    <a:pt x="173669" y="52530"/>
                  </a:lnTo>
                  <a:lnTo>
                    <a:pt x="174041" y="56044"/>
                  </a:lnTo>
                  <a:lnTo>
                    <a:pt x="174593" y="56512"/>
                  </a:lnTo>
                  <a:lnTo>
                    <a:pt x="176974" y="57163"/>
                  </a:lnTo>
                  <a:lnTo>
                    <a:pt x="182642" y="61730"/>
                  </a:lnTo>
                  <a:lnTo>
                    <a:pt x="187766" y="66058"/>
                  </a:lnTo>
                  <a:lnTo>
                    <a:pt x="189490" y="67178"/>
                  </a:lnTo>
                  <a:lnTo>
                    <a:pt x="192319" y="67599"/>
                  </a:lnTo>
                  <a:lnTo>
                    <a:pt x="195501" y="67781"/>
                  </a:lnTo>
                  <a:lnTo>
                    <a:pt x="196863" y="67379"/>
                  </a:lnTo>
                  <a:lnTo>
                    <a:pt x="199939" y="65205"/>
                  </a:lnTo>
                  <a:lnTo>
                    <a:pt x="201578" y="64965"/>
                  </a:lnTo>
                  <a:lnTo>
                    <a:pt x="203092" y="65022"/>
                  </a:lnTo>
                  <a:lnTo>
                    <a:pt x="203911" y="65367"/>
                  </a:lnTo>
                  <a:lnTo>
                    <a:pt x="205388" y="67148"/>
                  </a:lnTo>
                  <a:lnTo>
                    <a:pt x="206769" y="69829"/>
                  </a:lnTo>
                  <a:lnTo>
                    <a:pt x="207159" y="71811"/>
                  </a:lnTo>
                  <a:lnTo>
                    <a:pt x="207035" y="72874"/>
                  </a:lnTo>
                  <a:lnTo>
                    <a:pt x="206569" y="73276"/>
                  </a:lnTo>
                  <a:lnTo>
                    <a:pt x="204045" y="73782"/>
                  </a:lnTo>
                  <a:lnTo>
                    <a:pt x="202949" y="74184"/>
                  </a:lnTo>
                  <a:lnTo>
                    <a:pt x="202683" y="74759"/>
                  </a:lnTo>
                  <a:lnTo>
                    <a:pt x="203073" y="76090"/>
                  </a:lnTo>
                  <a:lnTo>
                    <a:pt x="203559" y="76952"/>
                  </a:lnTo>
                  <a:lnTo>
                    <a:pt x="206312" y="80810"/>
                  </a:lnTo>
                  <a:lnTo>
                    <a:pt x="210293" y="86019"/>
                  </a:lnTo>
                  <a:lnTo>
                    <a:pt x="211522" y="87349"/>
                  </a:lnTo>
                  <a:lnTo>
                    <a:pt x="210826" y="88900"/>
                  </a:lnTo>
                  <a:lnTo>
                    <a:pt x="208798" y="92960"/>
                  </a:lnTo>
                  <a:lnTo>
                    <a:pt x="207283" y="94655"/>
                  </a:lnTo>
                  <a:lnTo>
                    <a:pt x="200587" y="100399"/>
                  </a:lnTo>
                  <a:lnTo>
                    <a:pt x="197310" y="99719"/>
                  </a:lnTo>
                  <a:lnTo>
                    <a:pt x="190424" y="100878"/>
                  </a:lnTo>
                  <a:lnTo>
                    <a:pt x="189395" y="99557"/>
                  </a:lnTo>
                  <a:lnTo>
                    <a:pt x="187785" y="99384"/>
                  </a:lnTo>
                  <a:lnTo>
                    <a:pt x="185795" y="99615"/>
                  </a:lnTo>
                  <a:lnTo>
                    <a:pt x="185071" y="100112"/>
                  </a:lnTo>
                  <a:lnTo>
                    <a:pt x="184852" y="100677"/>
                  </a:lnTo>
                  <a:lnTo>
                    <a:pt x="184137" y="101471"/>
                  </a:lnTo>
                  <a:lnTo>
                    <a:pt x="182861" y="103750"/>
                  </a:lnTo>
                  <a:lnTo>
                    <a:pt x="181880" y="104324"/>
                  </a:lnTo>
                  <a:lnTo>
                    <a:pt x="180661" y="104678"/>
                  </a:lnTo>
                  <a:lnTo>
                    <a:pt x="179156" y="104631"/>
                  </a:lnTo>
                  <a:lnTo>
                    <a:pt x="178279" y="104928"/>
                  </a:lnTo>
                  <a:lnTo>
                    <a:pt x="178279" y="106058"/>
                  </a:lnTo>
                  <a:lnTo>
                    <a:pt x="178013" y="107034"/>
                  </a:lnTo>
                  <a:lnTo>
                    <a:pt x="176994" y="107532"/>
                  </a:lnTo>
                  <a:lnTo>
                    <a:pt x="176565" y="108623"/>
                  </a:lnTo>
                  <a:lnTo>
                    <a:pt x="176641" y="109705"/>
                  </a:lnTo>
                  <a:lnTo>
                    <a:pt x="176051" y="110202"/>
                  </a:lnTo>
                  <a:lnTo>
                    <a:pt x="174755" y="109934"/>
                  </a:lnTo>
                  <a:lnTo>
                    <a:pt x="173984" y="109627"/>
                  </a:lnTo>
                  <a:lnTo>
                    <a:pt x="173260" y="111025"/>
                  </a:lnTo>
                  <a:lnTo>
                    <a:pt x="172364" y="111973"/>
                  </a:lnTo>
                  <a:lnTo>
                    <a:pt x="171726" y="111963"/>
                  </a:lnTo>
                  <a:lnTo>
                    <a:pt x="164840" y="112241"/>
                  </a:lnTo>
                  <a:lnTo>
                    <a:pt x="162335" y="112988"/>
                  </a:lnTo>
                  <a:lnTo>
                    <a:pt x="160830" y="113007"/>
                  </a:lnTo>
                  <a:lnTo>
                    <a:pt x="160772" y="112375"/>
                  </a:lnTo>
                  <a:lnTo>
                    <a:pt x="160591" y="112002"/>
                  </a:lnTo>
                  <a:lnTo>
                    <a:pt x="151905" y="109886"/>
                  </a:lnTo>
                  <a:lnTo>
                    <a:pt x="145818" y="108632"/>
                  </a:lnTo>
                  <a:lnTo>
                    <a:pt x="139646" y="107244"/>
                  </a:lnTo>
                  <a:lnTo>
                    <a:pt x="139294" y="108546"/>
                  </a:lnTo>
                  <a:lnTo>
                    <a:pt x="138408" y="109389"/>
                  </a:lnTo>
                  <a:lnTo>
                    <a:pt x="137074" y="109446"/>
                  </a:lnTo>
                  <a:lnTo>
                    <a:pt x="136150" y="109245"/>
                  </a:lnTo>
                  <a:lnTo>
                    <a:pt x="135531" y="110250"/>
                  </a:lnTo>
                  <a:lnTo>
                    <a:pt x="134503" y="111581"/>
                  </a:lnTo>
                  <a:lnTo>
                    <a:pt x="133074" y="112222"/>
                  </a:lnTo>
                  <a:lnTo>
                    <a:pt x="131674" y="113045"/>
                  </a:lnTo>
                  <a:lnTo>
                    <a:pt x="130883" y="113763"/>
                  </a:lnTo>
                  <a:lnTo>
                    <a:pt x="130312" y="113773"/>
                  </a:lnTo>
                  <a:lnTo>
                    <a:pt x="128902" y="112088"/>
                  </a:lnTo>
                  <a:lnTo>
                    <a:pt x="127025" y="111915"/>
                  </a:lnTo>
                  <a:lnTo>
                    <a:pt x="123520" y="112193"/>
                  </a:lnTo>
                  <a:lnTo>
                    <a:pt x="121939" y="111734"/>
                  </a:lnTo>
                  <a:lnTo>
                    <a:pt x="119786" y="111514"/>
                  </a:lnTo>
                  <a:lnTo>
                    <a:pt x="114700" y="111859"/>
                  </a:lnTo>
                  <a:lnTo>
                    <a:pt x="106575" y="111169"/>
                  </a:lnTo>
                  <a:lnTo>
                    <a:pt x="105242" y="111543"/>
                  </a:lnTo>
                  <a:lnTo>
                    <a:pt x="104889" y="111849"/>
                  </a:lnTo>
                  <a:lnTo>
                    <a:pt x="96841" y="111926"/>
                  </a:lnTo>
                  <a:lnTo>
                    <a:pt x="87992" y="112011"/>
                  </a:lnTo>
                  <a:lnTo>
                    <a:pt x="80582" y="112088"/>
                  </a:lnTo>
                  <a:lnTo>
                    <a:pt x="74095" y="112154"/>
                  </a:lnTo>
                  <a:lnTo>
                    <a:pt x="74085" y="111867"/>
                  </a:lnTo>
                  <a:lnTo>
                    <a:pt x="71999" y="111828"/>
                  </a:lnTo>
                  <a:lnTo>
                    <a:pt x="71771" y="112393"/>
                  </a:lnTo>
                  <a:lnTo>
                    <a:pt x="69933" y="119172"/>
                  </a:lnTo>
                  <a:lnTo>
                    <a:pt x="69733" y="122858"/>
                  </a:lnTo>
                  <a:lnTo>
                    <a:pt x="70714" y="125147"/>
                  </a:lnTo>
                  <a:lnTo>
                    <a:pt x="71809" y="126602"/>
                  </a:lnTo>
                  <a:lnTo>
                    <a:pt x="73038" y="127205"/>
                  </a:lnTo>
                  <a:lnTo>
                    <a:pt x="73162" y="128028"/>
                  </a:lnTo>
                  <a:lnTo>
                    <a:pt x="72171" y="129091"/>
                  </a:lnTo>
                  <a:lnTo>
                    <a:pt x="72257" y="130172"/>
                  </a:lnTo>
                  <a:lnTo>
                    <a:pt x="73419" y="131293"/>
                  </a:lnTo>
                  <a:lnTo>
                    <a:pt x="73704" y="132480"/>
                  </a:lnTo>
                  <a:lnTo>
                    <a:pt x="73114" y="133715"/>
                  </a:lnTo>
                  <a:lnTo>
                    <a:pt x="73257" y="136683"/>
                  </a:lnTo>
                  <a:lnTo>
                    <a:pt x="74114" y="141384"/>
                  </a:lnTo>
                  <a:lnTo>
                    <a:pt x="74143" y="144429"/>
                  </a:lnTo>
                  <a:lnTo>
                    <a:pt x="73323" y="145817"/>
                  </a:lnTo>
                  <a:lnTo>
                    <a:pt x="73714" y="148201"/>
                  </a:lnTo>
                  <a:lnTo>
                    <a:pt x="75305" y="151562"/>
                  </a:lnTo>
                  <a:lnTo>
                    <a:pt x="75590" y="152979"/>
                  </a:lnTo>
                  <a:lnTo>
                    <a:pt x="75019" y="153640"/>
                  </a:lnTo>
                  <a:lnTo>
                    <a:pt x="73695" y="154511"/>
                  </a:lnTo>
                  <a:lnTo>
                    <a:pt x="72352" y="154483"/>
                  </a:lnTo>
                  <a:lnTo>
                    <a:pt x="70790" y="152453"/>
                  </a:lnTo>
                  <a:lnTo>
                    <a:pt x="70104" y="151543"/>
                  </a:lnTo>
                  <a:lnTo>
                    <a:pt x="68847" y="149475"/>
                  </a:lnTo>
                  <a:lnTo>
                    <a:pt x="67770" y="147407"/>
                  </a:lnTo>
                  <a:lnTo>
                    <a:pt x="66323" y="146498"/>
                  </a:lnTo>
                  <a:lnTo>
                    <a:pt x="64894" y="145655"/>
                  </a:lnTo>
                  <a:lnTo>
                    <a:pt x="63160" y="143022"/>
                  </a:lnTo>
                  <a:lnTo>
                    <a:pt x="61484" y="141767"/>
                  </a:lnTo>
                  <a:lnTo>
                    <a:pt x="59712" y="142121"/>
                  </a:lnTo>
                  <a:lnTo>
                    <a:pt x="57131" y="141633"/>
                  </a:lnTo>
                  <a:lnTo>
                    <a:pt x="51921" y="140983"/>
                  </a:lnTo>
                  <a:lnTo>
                    <a:pt x="46320" y="141174"/>
                  </a:lnTo>
                  <a:lnTo>
                    <a:pt x="43996" y="141777"/>
                  </a:lnTo>
                  <a:lnTo>
                    <a:pt x="41700" y="142734"/>
                  </a:lnTo>
                  <a:lnTo>
                    <a:pt x="35881" y="144850"/>
                  </a:lnTo>
                  <a:lnTo>
                    <a:pt x="33585" y="145884"/>
                  </a:lnTo>
                  <a:lnTo>
                    <a:pt x="31842" y="148527"/>
                  </a:lnTo>
                  <a:lnTo>
                    <a:pt x="29861" y="148470"/>
                  </a:lnTo>
                  <a:lnTo>
                    <a:pt x="27889" y="147627"/>
                  </a:lnTo>
                  <a:lnTo>
                    <a:pt x="26651" y="146430"/>
                  </a:lnTo>
                  <a:lnTo>
                    <a:pt x="23993" y="146689"/>
                  </a:lnTo>
                  <a:lnTo>
                    <a:pt x="21431" y="145531"/>
                  </a:lnTo>
                  <a:lnTo>
                    <a:pt x="18955" y="143242"/>
                  </a:lnTo>
                  <a:lnTo>
                    <a:pt x="17126" y="142486"/>
                  </a:lnTo>
                  <a:lnTo>
                    <a:pt x="14792" y="140829"/>
                  </a:lnTo>
                  <a:lnTo>
                    <a:pt x="14154" y="137670"/>
                  </a:lnTo>
                  <a:lnTo>
                    <a:pt x="12678" y="135458"/>
                  </a:lnTo>
                  <a:lnTo>
                    <a:pt x="11325" y="132375"/>
                  </a:lnTo>
                  <a:lnTo>
                    <a:pt x="9306" y="130997"/>
                  </a:lnTo>
                  <a:lnTo>
                    <a:pt x="6982" y="130259"/>
                  </a:lnTo>
                  <a:lnTo>
                    <a:pt x="3772" y="130413"/>
                  </a:lnTo>
                  <a:lnTo>
                    <a:pt x="1667" y="129178"/>
                  </a:lnTo>
                  <a:lnTo>
                    <a:pt x="0" y="127378"/>
                  </a:lnTo>
                  <a:lnTo>
                    <a:pt x="438" y="125817"/>
                  </a:lnTo>
                  <a:lnTo>
                    <a:pt x="1191" y="123596"/>
                  </a:lnTo>
                  <a:lnTo>
                    <a:pt x="1276" y="121461"/>
                  </a:lnTo>
                  <a:lnTo>
                    <a:pt x="1772" y="117995"/>
                  </a:lnTo>
                  <a:lnTo>
                    <a:pt x="1467" y="113657"/>
                  </a:lnTo>
                  <a:lnTo>
                    <a:pt x="886" y="110632"/>
                  </a:lnTo>
                  <a:lnTo>
                    <a:pt x="2657" y="109368"/>
                  </a:lnTo>
                  <a:lnTo>
                    <a:pt x="4705" y="108238"/>
                  </a:lnTo>
                  <a:lnTo>
                    <a:pt x="5982" y="106180"/>
                  </a:lnTo>
                  <a:lnTo>
                    <a:pt x="7306" y="101555"/>
                  </a:lnTo>
                  <a:lnTo>
                    <a:pt x="7858" y="97563"/>
                  </a:lnTo>
                  <a:lnTo>
                    <a:pt x="7449" y="96079"/>
                  </a:lnTo>
                  <a:lnTo>
                    <a:pt x="6772" y="94901"/>
                  </a:lnTo>
                  <a:lnTo>
                    <a:pt x="6229" y="93178"/>
                  </a:lnTo>
                  <a:lnTo>
                    <a:pt x="5915" y="91071"/>
                  </a:lnTo>
                  <a:lnTo>
                    <a:pt x="6286" y="89233"/>
                  </a:lnTo>
                  <a:lnTo>
                    <a:pt x="7839" y="87529"/>
                  </a:lnTo>
                  <a:lnTo>
                    <a:pt x="9782" y="86112"/>
                  </a:lnTo>
                  <a:lnTo>
                    <a:pt x="11163" y="85422"/>
                  </a:lnTo>
                  <a:lnTo>
                    <a:pt x="14821" y="84713"/>
                  </a:lnTo>
                  <a:lnTo>
                    <a:pt x="19393" y="83660"/>
                  </a:lnTo>
                  <a:lnTo>
                    <a:pt x="22031" y="82454"/>
                  </a:lnTo>
                  <a:lnTo>
                    <a:pt x="23955" y="81257"/>
                  </a:lnTo>
                  <a:lnTo>
                    <a:pt x="25032" y="80300"/>
                  </a:lnTo>
                  <a:lnTo>
                    <a:pt x="26127" y="78356"/>
                  </a:lnTo>
                  <a:lnTo>
                    <a:pt x="27899" y="76843"/>
                  </a:lnTo>
                  <a:lnTo>
                    <a:pt x="29270" y="75311"/>
                  </a:lnTo>
                  <a:lnTo>
                    <a:pt x="29461" y="71070"/>
                  </a:lnTo>
                  <a:lnTo>
                    <a:pt x="29451" y="68647"/>
                  </a:lnTo>
                  <a:lnTo>
                    <a:pt x="28432" y="67307"/>
                  </a:lnTo>
                  <a:lnTo>
                    <a:pt x="27880" y="66168"/>
                  </a:lnTo>
                  <a:lnTo>
                    <a:pt x="34652" y="62836"/>
                  </a:lnTo>
                  <a:lnTo>
                    <a:pt x="34700" y="60490"/>
                  </a:lnTo>
                  <a:lnTo>
                    <a:pt x="33757" y="57867"/>
                  </a:lnTo>
                  <a:lnTo>
                    <a:pt x="32433" y="55751"/>
                  </a:lnTo>
                  <a:lnTo>
                    <a:pt x="31937" y="53932"/>
                  </a:lnTo>
                  <a:lnTo>
                    <a:pt x="33814" y="51777"/>
                  </a:lnTo>
                  <a:lnTo>
                    <a:pt x="35481" y="50159"/>
                  </a:lnTo>
                  <a:lnTo>
                    <a:pt x="36690" y="48790"/>
                  </a:lnTo>
                  <a:lnTo>
                    <a:pt x="39357" y="46703"/>
                  </a:lnTo>
                  <a:lnTo>
                    <a:pt x="42139" y="46157"/>
                  </a:lnTo>
                  <a:lnTo>
                    <a:pt x="44644" y="46942"/>
                  </a:lnTo>
                  <a:lnTo>
                    <a:pt x="52064" y="51863"/>
                  </a:lnTo>
                  <a:lnTo>
                    <a:pt x="53350" y="52179"/>
                  </a:lnTo>
                  <a:lnTo>
                    <a:pt x="54893" y="51807"/>
                  </a:lnTo>
                  <a:lnTo>
                    <a:pt x="56855" y="50505"/>
                  </a:lnTo>
                  <a:lnTo>
                    <a:pt x="59388" y="49490"/>
                  </a:lnTo>
                  <a:lnTo>
                    <a:pt x="60322" y="46196"/>
                  </a:lnTo>
                  <a:lnTo>
                    <a:pt x="60236" y="41352"/>
                  </a:lnTo>
                  <a:lnTo>
                    <a:pt x="60817" y="39130"/>
                  </a:lnTo>
                  <a:lnTo>
                    <a:pt x="62151" y="38728"/>
                  </a:lnTo>
                  <a:lnTo>
                    <a:pt x="66418" y="39657"/>
                  </a:lnTo>
                  <a:lnTo>
                    <a:pt x="67532" y="39705"/>
                  </a:lnTo>
                  <a:lnTo>
                    <a:pt x="68771" y="39398"/>
                  </a:lnTo>
                  <a:lnTo>
                    <a:pt x="69675" y="38545"/>
                  </a:lnTo>
                  <a:lnTo>
                    <a:pt x="69637" y="36975"/>
                  </a:lnTo>
                  <a:lnTo>
                    <a:pt x="69437" y="35587"/>
                  </a:lnTo>
                  <a:lnTo>
                    <a:pt x="70828" y="31087"/>
                  </a:lnTo>
                  <a:lnTo>
                    <a:pt x="73371" y="27698"/>
                  </a:lnTo>
                  <a:lnTo>
                    <a:pt x="78505" y="23466"/>
                  </a:lnTo>
                  <a:lnTo>
                    <a:pt x="80105" y="22613"/>
                  </a:lnTo>
                  <a:lnTo>
                    <a:pt x="81963" y="22183"/>
                  </a:lnTo>
                  <a:lnTo>
                    <a:pt x="91164" y="25093"/>
                  </a:lnTo>
                  <a:lnTo>
                    <a:pt x="92659" y="24375"/>
                  </a:lnTo>
                  <a:lnTo>
                    <a:pt x="94907" y="17156"/>
                  </a:lnTo>
                  <a:lnTo>
                    <a:pt x="97403" y="16467"/>
                  </a:lnTo>
                  <a:lnTo>
                    <a:pt x="100393" y="16342"/>
                  </a:lnTo>
                  <a:lnTo>
                    <a:pt x="102337" y="15720"/>
                  </a:lnTo>
                  <a:lnTo>
                    <a:pt x="103346" y="15223"/>
                  </a:lnTo>
                  <a:lnTo>
                    <a:pt x="107728" y="12475"/>
                  </a:lnTo>
                  <a:lnTo>
                    <a:pt x="115443" y="8741"/>
                  </a:lnTo>
                  <a:lnTo>
                    <a:pt x="119596" y="7132"/>
                  </a:lnTo>
                  <a:lnTo>
                    <a:pt x="120406" y="6529"/>
                  </a:lnTo>
                  <a:lnTo>
                    <a:pt x="123377" y="3877"/>
                  </a:lnTo>
                  <a:lnTo>
                    <a:pt x="127321" y="833"/>
                  </a:lnTo>
                  <a:lnTo>
                    <a:pt x="129835" y="220"/>
                  </a:lnTo>
                  <a:lnTo>
                    <a:pt x="133312" y="0"/>
                  </a:lnTo>
                  <a:lnTo>
                    <a:pt x="135503" y="497"/>
                  </a:lnTo>
                  <a:lnTo>
                    <a:pt x="136093" y="1359"/>
                  </a:lnTo>
                  <a:lnTo>
                    <a:pt x="136817" y="1799"/>
                  </a:lnTo>
                  <a:lnTo>
                    <a:pt x="141351" y="507"/>
                  </a:lnTo>
                  <a:lnTo>
                    <a:pt x="147847" y="256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 name="Freeform: Shape 4">
              <a:extLst>
                <a:ext uri="{FF2B5EF4-FFF2-40B4-BE49-F238E27FC236}">
                  <a16:creationId xmlns:a16="http://schemas.microsoft.com/office/drawing/2014/main" id="{A4D0516A-C8BF-F512-9276-4120E77BC9D8}"/>
                </a:ext>
              </a:extLst>
            </p:cNvPr>
            <p:cNvSpPr/>
            <p:nvPr/>
          </p:nvSpPr>
          <p:spPr>
            <a:xfrm>
              <a:off x="6410781" y="3535088"/>
              <a:ext cx="48044" cy="57293"/>
            </a:xfrm>
            <a:custGeom>
              <a:avLst/>
              <a:gdLst>
                <a:gd name="connsiteX0" fmla="*/ 41158 w 48044"/>
                <a:gd name="connsiteY0" fmla="*/ 2329 h 57293"/>
                <a:gd name="connsiteX1" fmla="*/ 40624 w 48044"/>
                <a:gd name="connsiteY1" fmla="*/ 3028 h 57293"/>
                <a:gd name="connsiteX2" fmla="*/ 38176 w 48044"/>
                <a:gd name="connsiteY2" fmla="*/ 8026 h 57293"/>
                <a:gd name="connsiteX3" fmla="*/ 37700 w 48044"/>
                <a:gd name="connsiteY3" fmla="*/ 8782 h 57293"/>
                <a:gd name="connsiteX4" fmla="*/ 37967 w 48044"/>
                <a:gd name="connsiteY4" fmla="*/ 9241 h 57293"/>
                <a:gd name="connsiteX5" fmla="*/ 39014 w 48044"/>
                <a:gd name="connsiteY5" fmla="*/ 10189 h 57293"/>
                <a:gd name="connsiteX6" fmla="*/ 38395 w 48044"/>
                <a:gd name="connsiteY6" fmla="*/ 11769 h 57293"/>
                <a:gd name="connsiteX7" fmla="*/ 38157 w 48044"/>
                <a:gd name="connsiteY7" fmla="*/ 12191 h 57293"/>
                <a:gd name="connsiteX8" fmla="*/ 37690 w 48044"/>
                <a:gd name="connsiteY8" fmla="*/ 13656 h 57293"/>
                <a:gd name="connsiteX9" fmla="*/ 37948 w 48044"/>
                <a:gd name="connsiteY9" fmla="*/ 15006 h 57293"/>
                <a:gd name="connsiteX10" fmla="*/ 38538 w 48044"/>
                <a:gd name="connsiteY10" fmla="*/ 15503 h 57293"/>
                <a:gd name="connsiteX11" fmla="*/ 40129 w 48044"/>
                <a:gd name="connsiteY11" fmla="*/ 16153 h 57293"/>
                <a:gd name="connsiteX12" fmla="*/ 42510 w 48044"/>
                <a:gd name="connsiteY12" fmla="*/ 16622 h 57293"/>
                <a:gd name="connsiteX13" fmla="*/ 45320 w 48044"/>
                <a:gd name="connsiteY13" fmla="*/ 17752 h 57293"/>
                <a:gd name="connsiteX14" fmla="*/ 47215 w 48044"/>
                <a:gd name="connsiteY14" fmla="*/ 17953 h 57293"/>
                <a:gd name="connsiteX15" fmla="*/ 47663 w 48044"/>
                <a:gd name="connsiteY15" fmla="*/ 18767 h 57293"/>
                <a:gd name="connsiteX16" fmla="*/ 47577 w 48044"/>
                <a:gd name="connsiteY16" fmla="*/ 20213 h 57293"/>
                <a:gd name="connsiteX17" fmla="*/ 48035 w 48044"/>
                <a:gd name="connsiteY17" fmla="*/ 21467 h 57293"/>
                <a:gd name="connsiteX18" fmla="*/ 48044 w 48044"/>
                <a:gd name="connsiteY18" fmla="*/ 23717 h 57293"/>
                <a:gd name="connsiteX19" fmla="*/ 47482 w 48044"/>
                <a:gd name="connsiteY19" fmla="*/ 25699 h 57293"/>
                <a:gd name="connsiteX20" fmla="*/ 44587 w 48044"/>
                <a:gd name="connsiteY20" fmla="*/ 26628 h 57293"/>
                <a:gd name="connsiteX21" fmla="*/ 43091 w 48044"/>
                <a:gd name="connsiteY21" fmla="*/ 27643 h 57293"/>
                <a:gd name="connsiteX22" fmla="*/ 42691 w 48044"/>
                <a:gd name="connsiteY22" fmla="*/ 28159 h 57293"/>
                <a:gd name="connsiteX23" fmla="*/ 43053 w 48044"/>
                <a:gd name="connsiteY23" fmla="*/ 28752 h 57293"/>
                <a:gd name="connsiteX24" fmla="*/ 43243 w 48044"/>
                <a:gd name="connsiteY24" fmla="*/ 29547 h 57293"/>
                <a:gd name="connsiteX25" fmla="*/ 40519 w 48044"/>
                <a:gd name="connsiteY25" fmla="*/ 31529 h 57293"/>
                <a:gd name="connsiteX26" fmla="*/ 37719 w 48044"/>
                <a:gd name="connsiteY26" fmla="*/ 34104 h 57293"/>
                <a:gd name="connsiteX27" fmla="*/ 37052 w 48044"/>
                <a:gd name="connsiteY27" fmla="*/ 35837 h 57293"/>
                <a:gd name="connsiteX28" fmla="*/ 36490 w 48044"/>
                <a:gd name="connsiteY28" fmla="*/ 37896 h 57293"/>
                <a:gd name="connsiteX29" fmla="*/ 35671 w 48044"/>
                <a:gd name="connsiteY29" fmla="*/ 39207 h 57293"/>
                <a:gd name="connsiteX30" fmla="*/ 33537 w 48044"/>
                <a:gd name="connsiteY30" fmla="*/ 41103 h 57293"/>
                <a:gd name="connsiteX31" fmla="*/ 31356 w 48044"/>
                <a:gd name="connsiteY31" fmla="*/ 44914 h 57293"/>
                <a:gd name="connsiteX32" fmla="*/ 30289 w 48044"/>
                <a:gd name="connsiteY32" fmla="*/ 47384 h 57293"/>
                <a:gd name="connsiteX33" fmla="*/ 24946 w 48044"/>
                <a:gd name="connsiteY33" fmla="*/ 53320 h 57293"/>
                <a:gd name="connsiteX34" fmla="*/ 20193 w 48044"/>
                <a:gd name="connsiteY34" fmla="*/ 56288 h 57293"/>
                <a:gd name="connsiteX35" fmla="*/ 18812 w 48044"/>
                <a:gd name="connsiteY35" fmla="*/ 57293 h 57293"/>
                <a:gd name="connsiteX36" fmla="*/ 10401 w 48044"/>
                <a:gd name="connsiteY36" fmla="*/ 57121 h 57293"/>
                <a:gd name="connsiteX37" fmla="*/ 9763 w 48044"/>
                <a:gd name="connsiteY37" fmla="*/ 53119 h 57293"/>
                <a:gd name="connsiteX38" fmla="*/ 8487 w 48044"/>
                <a:gd name="connsiteY38" fmla="*/ 47652 h 57293"/>
                <a:gd name="connsiteX39" fmla="*/ 5591 w 48044"/>
                <a:gd name="connsiteY39" fmla="*/ 42721 h 57293"/>
                <a:gd name="connsiteX40" fmla="*/ 5286 w 48044"/>
                <a:gd name="connsiteY40" fmla="*/ 40653 h 57293"/>
                <a:gd name="connsiteX41" fmla="*/ 5420 w 48044"/>
                <a:gd name="connsiteY41" fmla="*/ 36670 h 57293"/>
                <a:gd name="connsiteX42" fmla="*/ 5429 w 48044"/>
                <a:gd name="connsiteY42" fmla="*/ 31079 h 57293"/>
                <a:gd name="connsiteX43" fmla="*/ 5239 w 48044"/>
                <a:gd name="connsiteY43" fmla="*/ 28072 h 57293"/>
                <a:gd name="connsiteX44" fmla="*/ 5305 w 48044"/>
                <a:gd name="connsiteY44" fmla="*/ 25880 h 57293"/>
                <a:gd name="connsiteX45" fmla="*/ 5667 w 48044"/>
                <a:gd name="connsiteY45" fmla="*/ 22069 h 57293"/>
                <a:gd name="connsiteX46" fmla="*/ 5620 w 48044"/>
                <a:gd name="connsiteY46" fmla="*/ 19790 h 57293"/>
                <a:gd name="connsiteX47" fmla="*/ 3724 w 48044"/>
                <a:gd name="connsiteY47" fmla="*/ 17167 h 57293"/>
                <a:gd name="connsiteX48" fmla="*/ 1362 w 48044"/>
                <a:gd name="connsiteY48" fmla="*/ 14371 h 57293"/>
                <a:gd name="connsiteX49" fmla="*/ 67 w 48044"/>
                <a:gd name="connsiteY49" fmla="*/ 13002 h 57293"/>
                <a:gd name="connsiteX50" fmla="*/ 0 w 48044"/>
                <a:gd name="connsiteY50" fmla="*/ 11901 h 57293"/>
                <a:gd name="connsiteX51" fmla="*/ 9 w 48044"/>
                <a:gd name="connsiteY51" fmla="*/ 10876 h 57293"/>
                <a:gd name="connsiteX52" fmla="*/ 391 w 48044"/>
                <a:gd name="connsiteY52" fmla="*/ 9392 h 57293"/>
                <a:gd name="connsiteX53" fmla="*/ 1314 w 48044"/>
                <a:gd name="connsiteY53" fmla="*/ 7736 h 57293"/>
                <a:gd name="connsiteX54" fmla="*/ 2353 w 48044"/>
                <a:gd name="connsiteY54" fmla="*/ 7554 h 57293"/>
                <a:gd name="connsiteX55" fmla="*/ 4905 w 48044"/>
                <a:gd name="connsiteY55" fmla="*/ 8215 h 57293"/>
                <a:gd name="connsiteX56" fmla="*/ 7563 w 48044"/>
                <a:gd name="connsiteY56" fmla="*/ 9622 h 57293"/>
                <a:gd name="connsiteX57" fmla="*/ 8973 w 48044"/>
                <a:gd name="connsiteY57" fmla="*/ 12792 h 57293"/>
                <a:gd name="connsiteX58" fmla="*/ 10058 w 48044"/>
                <a:gd name="connsiteY58" fmla="*/ 13241 h 57293"/>
                <a:gd name="connsiteX59" fmla="*/ 12020 w 48044"/>
                <a:gd name="connsiteY59" fmla="*/ 13232 h 57293"/>
                <a:gd name="connsiteX60" fmla="*/ 17040 w 48044"/>
                <a:gd name="connsiteY60" fmla="*/ 12820 h 57293"/>
                <a:gd name="connsiteX61" fmla="*/ 18288 w 48044"/>
                <a:gd name="connsiteY61" fmla="*/ 12868 h 57293"/>
                <a:gd name="connsiteX62" fmla="*/ 20564 w 48044"/>
                <a:gd name="connsiteY62" fmla="*/ 12112 h 57293"/>
                <a:gd name="connsiteX63" fmla="*/ 22831 w 48044"/>
                <a:gd name="connsiteY63" fmla="*/ 10781 h 57293"/>
                <a:gd name="connsiteX64" fmla="*/ 23489 w 48044"/>
                <a:gd name="connsiteY64" fmla="*/ 9402 h 57293"/>
                <a:gd name="connsiteX65" fmla="*/ 24012 w 48044"/>
                <a:gd name="connsiteY65" fmla="*/ 6290 h 57293"/>
                <a:gd name="connsiteX66" fmla="*/ 24489 w 48044"/>
                <a:gd name="connsiteY66" fmla="*/ 708 h 57293"/>
                <a:gd name="connsiteX67" fmla="*/ 25651 w 48044"/>
                <a:gd name="connsiteY67" fmla="*/ 651 h 57293"/>
                <a:gd name="connsiteX68" fmla="*/ 28813 w 48044"/>
                <a:gd name="connsiteY68" fmla="*/ 2633 h 57293"/>
                <a:gd name="connsiteX69" fmla="*/ 29499 w 48044"/>
                <a:gd name="connsiteY69" fmla="*/ 2767 h 57293"/>
                <a:gd name="connsiteX70" fmla="*/ 30156 w 48044"/>
                <a:gd name="connsiteY70" fmla="*/ 2701 h 57293"/>
                <a:gd name="connsiteX71" fmla="*/ 31261 w 48044"/>
                <a:gd name="connsiteY71" fmla="*/ 1715 h 57293"/>
                <a:gd name="connsiteX72" fmla="*/ 32604 w 48044"/>
                <a:gd name="connsiteY72" fmla="*/ 910 h 57293"/>
                <a:gd name="connsiteX73" fmla="*/ 33604 w 48044"/>
                <a:gd name="connsiteY73" fmla="*/ 929 h 57293"/>
                <a:gd name="connsiteX74" fmla="*/ 37281 w 48044"/>
                <a:gd name="connsiteY74" fmla="*/ 0 h 57293"/>
                <a:gd name="connsiteX75" fmla="*/ 39253 w 48044"/>
                <a:gd name="connsiteY75" fmla="*/ 1685 h 57293"/>
                <a:gd name="connsiteX76" fmla="*/ 40491 w 48044"/>
                <a:gd name="connsiteY76" fmla="*/ 2212 h 57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8044" h="57293">
                  <a:moveTo>
                    <a:pt x="41158" y="2329"/>
                  </a:moveTo>
                  <a:lnTo>
                    <a:pt x="40624" y="3028"/>
                  </a:lnTo>
                  <a:lnTo>
                    <a:pt x="38176" y="8026"/>
                  </a:lnTo>
                  <a:lnTo>
                    <a:pt x="37700" y="8782"/>
                  </a:lnTo>
                  <a:lnTo>
                    <a:pt x="37967" y="9241"/>
                  </a:lnTo>
                  <a:lnTo>
                    <a:pt x="39014" y="10189"/>
                  </a:lnTo>
                  <a:lnTo>
                    <a:pt x="38395" y="11769"/>
                  </a:lnTo>
                  <a:lnTo>
                    <a:pt x="38157" y="12191"/>
                  </a:lnTo>
                  <a:lnTo>
                    <a:pt x="37690" y="13656"/>
                  </a:lnTo>
                  <a:lnTo>
                    <a:pt x="37948" y="15006"/>
                  </a:lnTo>
                  <a:lnTo>
                    <a:pt x="38538" y="15503"/>
                  </a:lnTo>
                  <a:lnTo>
                    <a:pt x="40129" y="16153"/>
                  </a:lnTo>
                  <a:lnTo>
                    <a:pt x="42510" y="16622"/>
                  </a:lnTo>
                  <a:lnTo>
                    <a:pt x="45320" y="17752"/>
                  </a:lnTo>
                  <a:lnTo>
                    <a:pt x="47215" y="17953"/>
                  </a:lnTo>
                  <a:lnTo>
                    <a:pt x="47663" y="18767"/>
                  </a:lnTo>
                  <a:lnTo>
                    <a:pt x="47577" y="20213"/>
                  </a:lnTo>
                  <a:lnTo>
                    <a:pt x="48035" y="21467"/>
                  </a:lnTo>
                  <a:lnTo>
                    <a:pt x="48044" y="23717"/>
                  </a:lnTo>
                  <a:lnTo>
                    <a:pt x="47482" y="25699"/>
                  </a:lnTo>
                  <a:lnTo>
                    <a:pt x="44587" y="26628"/>
                  </a:lnTo>
                  <a:lnTo>
                    <a:pt x="43091" y="27643"/>
                  </a:lnTo>
                  <a:lnTo>
                    <a:pt x="42691" y="28159"/>
                  </a:lnTo>
                  <a:lnTo>
                    <a:pt x="43053" y="28752"/>
                  </a:lnTo>
                  <a:lnTo>
                    <a:pt x="43243" y="29547"/>
                  </a:lnTo>
                  <a:lnTo>
                    <a:pt x="40519" y="31529"/>
                  </a:lnTo>
                  <a:lnTo>
                    <a:pt x="37719" y="34104"/>
                  </a:lnTo>
                  <a:lnTo>
                    <a:pt x="37052" y="35837"/>
                  </a:lnTo>
                  <a:lnTo>
                    <a:pt x="36490" y="37896"/>
                  </a:lnTo>
                  <a:lnTo>
                    <a:pt x="35671" y="39207"/>
                  </a:lnTo>
                  <a:lnTo>
                    <a:pt x="33537" y="41103"/>
                  </a:lnTo>
                  <a:lnTo>
                    <a:pt x="31356" y="44914"/>
                  </a:lnTo>
                  <a:lnTo>
                    <a:pt x="30289" y="47384"/>
                  </a:lnTo>
                  <a:lnTo>
                    <a:pt x="24946" y="53320"/>
                  </a:lnTo>
                  <a:lnTo>
                    <a:pt x="20193" y="56288"/>
                  </a:lnTo>
                  <a:lnTo>
                    <a:pt x="18812" y="57293"/>
                  </a:lnTo>
                  <a:lnTo>
                    <a:pt x="10401" y="57121"/>
                  </a:lnTo>
                  <a:lnTo>
                    <a:pt x="9763" y="53119"/>
                  </a:lnTo>
                  <a:lnTo>
                    <a:pt x="8487" y="47652"/>
                  </a:lnTo>
                  <a:lnTo>
                    <a:pt x="5591" y="42721"/>
                  </a:lnTo>
                  <a:lnTo>
                    <a:pt x="5286" y="40653"/>
                  </a:lnTo>
                  <a:lnTo>
                    <a:pt x="5420" y="36670"/>
                  </a:lnTo>
                  <a:lnTo>
                    <a:pt x="5429" y="31079"/>
                  </a:lnTo>
                  <a:lnTo>
                    <a:pt x="5239" y="28072"/>
                  </a:lnTo>
                  <a:lnTo>
                    <a:pt x="5305" y="25880"/>
                  </a:lnTo>
                  <a:lnTo>
                    <a:pt x="5667" y="22069"/>
                  </a:lnTo>
                  <a:lnTo>
                    <a:pt x="5620" y="19790"/>
                  </a:lnTo>
                  <a:lnTo>
                    <a:pt x="3724" y="17167"/>
                  </a:lnTo>
                  <a:lnTo>
                    <a:pt x="1362" y="14371"/>
                  </a:lnTo>
                  <a:lnTo>
                    <a:pt x="67" y="13002"/>
                  </a:lnTo>
                  <a:lnTo>
                    <a:pt x="0" y="11901"/>
                  </a:lnTo>
                  <a:lnTo>
                    <a:pt x="9" y="10876"/>
                  </a:lnTo>
                  <a:lnTo>
                    <a:pt x="391" y="9392"/>
                  </a:lnTo>
                  <a:lnTo>
                    <a:pt x="1314" y="7736"/>
                  </a:lnTo>
                  <a:lnTo>
                    <a:pt x="2353" y="7554"/>
                  </a:lnTo>
                  <a:lnTo>
                    <a:pt x="4905" y="8215"/>
                  </a:lnTo>
                  <a:lnTo>
                    <a:pt x="7563" y="9622"/>
                  </a:lnTo>
                  <a:lnTo>
                    <a:pt x="8973" y="12792"/>
                  </a:lnTo>
                  <a:lnTo>
                    <a:pt x="10058" y="13241"/>
                  </a:lnTo>
                  <a:lnTo>
                    <a:pt x="12020" y="13232"/>
                  </a:lnTo>
                  <a:lnTo>
                    <a:pt x="17040" y="12820"/>
                  </a:lnTo>
                  <a:lnTo>
                    <a:pt x="18288" y="12868"/>
                  </a:lnTo>
                  <a:lnTo>
                    <a:pt x="20564" y="12112"/>
                  </a:lnTo>
                  <a:lnTo>
                    <a:pt x="22831" y="10781"/>
                  </a:lnTo>
                  <a:lnTo>
                    <a:pt x="23489" y="9402"/>
                  </a:lnTo>
                  <a:lnTo>
                    <a:pt x="24012" y="6290"/>
                  </a:lnTo>
                  <a:lnTo>
                    <a:pt x="24489" y="708"/>
                  </a:lnTo>
                  <a:lnTo>
                    <a:pt x="25651" y="651"/>
                  </a:lnTo>
                  <a:lnTo>
                    <a:pt x="28813" y="2633"/>
                  </a:lnTo>
                  <a:lnTo>
                    <a:pt x="29499" y="2767"/>
                  </a:lnTo>
                  <a:lnTo>
                    <a:pt x="30156" y="2701"/>
                  </a:lnTo>
                  <a:lnTo>
                    <a:pt x="31261" y="1715"/>
                  </a:lnTo>
                  <a:lnTo>
                    <a:pt x="32604" y="910"/>
                  </a:lnTo>
                  <a:lnTo>
                    <a:pt x="33604" y="929"/>
                  </a:lnTo>
                  <a:lnTo>
                    <a:pt x="37281" y="0"/>
                  </a:lnTo>
                  <a:lnTo>
                    <a:pt x="39253" y="1685"/>
                  </a:lnTo>
                  <a:lnTo>
                    <a:pt x="40491" y="221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 name="Freeform: Shape 5">
              <a:extLst>
                <a:ext uri="{FF2B5EF4-FFF2-40B4-BE49-F238E27FC236}">
                  <a16:creationId xmlns:a16="http://schemas.microsoft.com/office/drawing/2014/main" id="{3122BFAB-FCDB-79E6-F759-198AC96DCCE5}"/>
                </a:ext>
              </a:extLst>
            </p:cNvPr>
            <p:cNvSpPr/>
            <p:nvPr/>
          </p:nvSpPr>
          <p:spPr>
            <a:xfrm>
              <a:off x="5655592" y="3140171"/>
              <a:ext cx="82096" cy="166900"/>
            </a:xfrm>
            <a:custGeom>
              <a:avLst/>
              <a:gdLst>
                <a:gd name="connsiteX0" fmla="*/ 75705 w 82096"/>
                <a:gd name="connsiteY0" fmla="*/ 18768 h 166900"/>
                <a:gd name="connsiteX1" fmla="*/ 74600 w 82096"/>
                <a:gd name="connsiteY1" fmla="*/ 20520 h 166900"/>
                <a:gd name="connsiteX2" fmla="*/ 72904 w 82096"/>
                <a:gd name="connsiteY2" fmla="*/ 24139 h 166900"/>
                <a:gd name="connsiteX3" fmla="*/ 72828 w 82096"/>
                <a:gd name="connsiteY3" fmla="*/ 26963 h 166900"/>
                <a:gd name="connsiteX4" fmla="*/ 76867 w 82096"/>
                <a:gd name="connsiteY4" fmla="*/ 32919 h 166900"/>
                <a:gd name="connsiteX5" fmla="*/ 77334 w 82096"/>
                <a:gd name="connsiteY5" fmla="*/ 33522 h 166900"/>
                <a:gd name="connsiteX6" fmla="*/ 78372 w 82096"/>
                <a:gd name="connsiteY6" fmla="*/ 34450 h 166900"/>
                <a:gd name="connsiteX7" fmla="*/ 78934 w 82096"/>
                <a:gd name="connsiteY7" fmla="*/ 35561 h 166900"/>
                <a:gd name="connsiteX8" fmla="*/ 79419 w 82096"/>
                <a:gd name="connsiteY8" fmla="*/ 38491 h 166900"/>
                <a:gd name="connsiteX9" fmla="*/ 79696 w 82096"/>
                <a:gd name="connsiteY9" fmla="*/ 41794 h 166900"/>
                <a:gd name="connsiteX10" fmla="*/ 80020 w 82096"/>
                <a:gd name="connsiteY10" fmla="*/ 44015 h 166900"/>
                <a:gd name="connsiteX11" fmla="*/ 81972 w 82096"/>
                <a:gd name="connsiteY11" fmla="*/ 47136 h 166900"/>
                <a:gd name="connsiteX12" fmla="*/ 82096 w 82096"/>
                <a:gd name="connsiteY12" fmla="*/ 48391 h 166900"/>
                <a:gd name="connsiteX13" fmla="*/ 80743 w 82096"/>
                <a:gd name="connsiteY13" fmla="*/ 53053 h 166900"/>
                <a:gd name="connsiteX14" fmla="*/ 80420 w 82096"/>
                <a:gd name="connsiteY14" fmla="*/ 53551 h 166900"/>
                <a:gd name="connsiteX15" fmla="*/ 80067 w 82096"/>
                <a:gd name="connsiteY15" fmla="*/ 53675 h 166900"/>
                <a:gd name="connsiteX16" fmla="*/ 77972 w 82096"/>
                <a:gd name="connsiteY16" fmla="*/ 53272 h 166900"/>
                <a:gd name="connsiteX17" fmla="*/ 77076 w 82096"/>
                <a:gd name="connsiteY17" fmla="*/ 53779 h 166900"/>
                <a:gd name="connsiteX18" fmla="*/ 75933 w 82096"/>
                <a:gd name="connsiteY18" fmla="*/ 55359 h 166900"/>
                <a:gd name="connsiteX19" fmla="*/ 75238 w 82096"/>
                <a:gd name="connsiteY19" fmla="*/ 56939 h 166900"/>
                <a:gd name="connsiteX20" fmla="*/ 75200 w 82096"/>
                <a:gd name="connsiteY20" fmla="*/ 57599 h 166900"/>
                <a:gd name="connsiteX21" fmla="*/ 77057 w 82096"/>
                <a:gd name="connsiteY21" fmla="*/ 60529 h 166900"/>
                <a:gd name="connsiteX22" fmla="*/ 75886 w 82096"/>
                <a:gd name="connsiteY22" fmla="*/ 64751 h 166900"/>
                <a:gd name="connsiteX23" fmla="*/ 74685 w 82096"/>
                <a:gd name="connsiteY23" fmla="*/ 67384 h 166900"/>
                <a:gd name="connsiteX24" fmla="*/ 72533 w 82096"/>
                <a:gd name="connsiteY24" fmla="*/ 68887 h 166900"/>
                <a:gd name="connsiteX25" fmla="*/ 70609 w 82096"/>
                <a:gd name="connsiteY25" fmla="*/ 69241 h 166900"/>
                <a:gd name="connsiteX26" fmla="*/ 69266 w 82096"/>
                <a:gd name="connsiteY26" fmla="*/ 69949 h 166900"/>
                <a:gd name="connsiteX27" fmla="*/ 68485 w 82096"/>
                <a:gd name="connsiteY27" fmla="*/ 70878 h 166900"/>
                <a:gd name="connsiteX28" fmla="*/ 68599 w 82096"/>
                <a:gd name="connsiteY28" fmla="*/ 73894 h 166900"/>
                <a:gd name="connsiteX29" fmla="*/ 65761 w 82096"/>
                <a:gd name="connsiteY29" fmla="*/ 76642 h 166900"/>
                <a:gd name="connsiteX30" fmla="*/ 64189 w 82096"/>
                <a:gd name="connsiteY30" fmla="*/ 78566 h 166900"/>
                <a:gd name="connsiteX31" fmla="*/ 63427 w 82096"/>
                <a:gd name="connsiteY31" fmla="*/ 79725 h 166900"/>
                <a:gd name="connsiteX32" fmla="*/ 63751 w 82096"/>
                <a:gd name="connsiteY32" fmla="*/ 83267 h 166900"/>
                <a:gd name="connsiteX33" fmla="*/ 62741 w 82096"/>
                <a:gd name="connsiteY33" fmla="*/ 86848 h 166900"/>
                <a:gd name="connsiteX34" fmla="*/ 60989 w 82096"/>
                <a:gd name="connsiteY34" fmla="*/ 89673 h 166900"/>
                <a:gd name="connsiteX35" fmla="*/ 57064 w 82096"/>
                <a:gd name="connsiteY35" fmla="*/ 90285 h 166900"/>
                <a:gd name="connsiteX36" fmla="*/ 53769 w 82096"/>
                <a:gd name="connsiteY36" fmla="*/ 90630 h 166900"/>
                <a:gd name="connsiteX37" fmla="*/ 52645 w 82096"/>
                <a:gd name="connsiteY37" fmla="*/ 97820 h 166900"/>
                <a:gd name="connsiteX38" fmla="*/ 52702 w 82096"/>
                <a:gd name="connsiteY38" fmla="*/ 102368 h 166900"/>
                <a:gd name="connsiteX39" fmla="*/ 52397 w 82096"/>
                <a:gd name="connsiteY39" fmla="*/ 107012 h 166900"/>
                <a:gd name="connsiteX40" fmla="*/ 51854 w 82096"/>
                <a:gd name="connsiteY40" fmla="*/ 108908 h 166900"/>
                <a:gd name="connsiteX41" fmla="*/ 52083 w 82096"/>
                <a:gd name="connsiteY41" fmla="*/ 111569 h 166900"/>
                <a:gd name="connsiteX42" fmla="*/ 51835 w 82096"/>
                <a:gd name="connsiteY42" fmla="*/ 117592 h 166900"/>
                <a:gd name="connsiteX43" fmla="*/ 51397 w 82096"/>
                <a:gd name="connsiteY43" fmla="*/ 122331 h 166900"/>
                <a:gd name="connsiteX44" fmla="*/ 51978 w 82096"/>
                <a:gd name="connsiteY44" fmla="*/ 123604 h 166900"/>
                <a:gd name="connsiteX45" fmla="*/ 52311 w 82096"/>
                <a:gd name="connsiteY45" fmla="*/ 126390 h 166900"/>
                <a:gd name="connsiteX46" fmla="*/ 52292 w 82096"/>
                <a:gd name="connsiteY46" fmla="*/ 129272 h 166900"/>
                <a:gd name="connsiteX47" fmla="*/ 53130 w 82096"/>
                <a:gd name="connsiteY47" fmla="*/ 131273 h 166900"/>
                <a:gd name="connsiteX48" fmla="*/ 54045 w 82096"/>
                <a:gd name="connsiteY48" fmla="*/ 133026 h 166900"/>
                <a:gd name="connsiteX49" fmla="*/ 54016 w 82096"/>
                <a:gd name="connsiteY49" fmla="*/ 133926 h 166900"/>
                <a:gd name="connsiteX50" fmla="*/ 53531 w 82096"/>
                <a:gd name="connsiteY50" fmla="*/ 134491 h 166900"/>
                <a:gd name="connsiteX51" fmla="*/ 53121 w 82096"/>
                <a:gd name="connsiteY51" fmla="*/ 135228 h 166900"/>
                <a:gd name="connsiteX52" fmla="*/ 53121 w 82096"/>
                <a:gd name="connsiteY52" fmla="*/ 142007 h 166900"/>
                <a:gd name="connsiteX53" fmla="*/ 53292 w 82096"/>
                <a:gd name="connsiteY53" fmla="*/ 144036 h 166900"/>
                <a:gd name="connsiteX54" fmla="*/ 53045 w 82096"/>
                <a:gd name="connsiteY54" fmla="*/ 145319 h 166900"/>
                <a:gd name="connsiteX55" fmla="*/ 52340 w 82096"/>
                <a:gd name="connsiteY55" fmla="*/ 146392 h 166900"/>
                <a:gd name="connsiteX56" fmla="*/ 52616 w 82096"/>
                <a:gd name="connsiteY56" fmla="*/ 149819 h 166900"/>
                <a:gd name="connsiteX57" fmla="*/ 53188 w 82096"/>
                <a:gd name="connsiteY57" fmla="*/ 152002 h 166900"/>
                <a:gd name="connsiteX58" fmla="*/ 53759 w 82096"/>
                <a:gd name="connsiteY58" fmla="*/ 153611 h 166900"/>
                <a:gd name="connsiteX59" fmla="*/ 53207 w 82096"/>
                <a:gd name="connsiteY59" fmla="*/ 154951 h 166900"/>
                <a:gd name="connsiteX60" fmla="*/ 52721 w 82096"/>
                <a:gd name="connsiteY60" fmla="*/ 156723 h 166900"/>
                <a:gd name="connsiteX61" fmla="*/ 51987 w 82096"/>
                <a:gd name="connsiteY61" fmla="*/ 161242 h 166900"/>
                <a:gd name="connsiteX62" fmla="*/ 51940 w 82096"/>
                <a:gd name="connsiteY62" fmla="*/ 162812 h 166900"/>
                <a:gd name="connsiteX63" fmla="*/ 40729 w 82096"/>
                <a:gd name="connsiteY63" fmla="*/ 163913 h 166900"/>
                <a:gd name="connsiteX64" fmla="*/ 28194 w 82096"/>
                <a:gd name="connsiteY64" fmla="*/ 165723 h 166900"/>
                <a:gd name="connsiteX65" fmla="*/ 22965 w 82096"/>
                <a:gd name="connsiteY65" fmla="*/ 166900 h 166900"/>
                <a:gd name="connsiteX66" fmla="*/ 22660 w 82096"/>
                <a:gd name="connsiteY66" fmla="*/ 165991 h 166900"/>
                <a:gd name="connsiteX67" fmla="*/ 27118 w 82096"/>
                <a:gd name="connsiteY67" fmla="*/ 164813 h 166900"/>
                <a:gd name="connsiteX68" fmla="*/ 26194 w 82096"/>
                <a:gd name="connsiteY68" fmla="*/ 161280 h 166900"/>
                <a:gd name="connsiteX69" fmla="*/ 23412 w 82096"/>
                <a:gd name="connsiteY69" fmla="*/ 157105 h 166900"/>
                <a:gd name="connsiteX70" fmla="*/ 22327 w 82096"/>
                <a:gd name="connsiteY70" fmla="*/ 156340 h 166900"/>
                <a:gd name="connsiteX71" fmla="*/ 21765 w 82096"/>
                <a:gd name="connsiteY71" fmla="*/ 154262 h 166900"/>
                <a:gd name="connsiteX72" fmla="*/ 22441 w 82096"/>
                <a:gd name="connsiteY72" fmla="*/ 152902 h 166900"/>
                <a:gd name="connsiteX73" fmla="*/ 22117 w 82096"/>
                <a:gd name="connsiteY73" fmla="*/ 151983 h 166900"/>
                <a:gd name="connsiteX74" fmla="*/ 21888 w 82096"/>
                <a:gd name="connsiteY74" fmla="*/ 149168 h 166900"/>
                <a:gd name="connsiteX75" fmla="*/ 20517 w 82096"/>
                <a:gd name="connsiteY75" fmla="*/ 146057 h 166900"/>
                <a:gd name="connsiteX76" fmla="*/ 23022 w 82096"/>
                <a:gd name="connsiteY76" fmla="*/ 145932 h 166900"/>
                <a:gd name="connsiteX77" fmla="*/ 23022 w 82096"/>
                <a:gd name="connsiteY77" fmla="*/ 135927 h 166900"/>
                <a:gd name="connsiteX78" fmla="*/ 23022 w 82096"/>
                <a:gd name="connsiteY78" fmla="*/ 126314 h 166900"/>
                <a:gd name="connsiteX79" fmla="*/ 23022 w 82096"/>
                <a:gd name="connsiteY79" fmla="*/ 118118 h 166900"/>
                <a:gd name="connsiteX80" fmla="*/ 23022 w 82096"/>
                <a:gd name="connsiteY80" fmla="*/ 111627 h 166900"/>
                <a:gd name="connsiteX81" fmla="*/ 22536 w 82096"/>
                <a:gd name="connsiteY81" fmla="*/ 103843 h 166900"/>
                <a:gd name="connsiteX82" fmla="*/ 22469 w 82096"/>
                <a:gd name="connsiteY82" fmla="*/ 98127 h 166900"/>
                <a:gd name="connsiteX83" fmla="*/ 22365 w 82096"/>
                <a:gd name="connsiteY83" fmla="*/ 90582 h 166900"/>
                <a:gd name="connsiteX84" fmla="*/ 21460 w 82096"/>
                <a:gd name="connsiteY84" fmla="*/ 88227 h 166900"/>
                <a:gd name="connsiteX85" fmla="*/ 17669 w 82096"/>
                <a:gd name="connsiteY85" fmla="*/ 84234 h 166900"/>
                <a:gd name="connsiteX86" fmla="*/ 16631 w 82096"/>
                <a:gd name="connsiteY86" fmla="*/ 82166 h 166900"/>
                <a:gd name="connsiteX87" fmla="*/ 16450 w 82096"/>
                <a:gd name="connsiteY87" fmla="*/ 79418 h 166900"/>
                <a:gd name="connsiteX88" fmla="*/ 15602 w 82096"/>
                <a:gd name="connsiteY88" fmla="*/ 76594 h 166900"/>
                <a:gd name="connsiteX89" fmla="*/ 15554 w 82096"/>
                <a:gd name="connsiteY89" fmla="*/ 71644 h 166900"/>
                <a:gd name="connsiteX90" fmla="*/ 15488 w 82096"/>
                <a:gd name="connsiteY90" fmla="*/ 65880 h 166900"/>
                <a:gd name="connsiteX91" fmla="*/ 15145 w 82096"/>
                <a:gd name="connsiteY91" fmla="*/ 64951 h 166900"/>
                <a:gd name="connsiteX92" fmla="*/ 11030 w 82096"/>
                <a:gd name="connsiteY92" fmla="*/ 62203 h 166900"/>
                <a:gd name="connsiteX93" fmla="*/ 5210 w 82096"/>
                <a:gd name="connsiteY93" fmla="*/ 58306 h 166900"/>
                <a:gd name="connsiteX94" fmla="*/ 772 w 82096"/>
                <a:gd name="connsiteY94" fmla="*/ 55338 h 166900"/>
                <a:gd name="connsiteX95" fmla="*/ 448 w 82096"/>
                <a:gd name="connsiteY95" fmla="*/ 55117 h 166900"/>
                <a:gd name="connsiteX96" fmla="*/ 0 w 82096"/>
                <a:gd name="connsiteY96" fmla="*/ 54390 h 166900"/>
                <a:gd name="connsiteX97" fmla="*/ 648 w 82096"/>
                <a:gd name="connsiteY97" fmla="*/ 45600 h 166900"/>
                <a:gd name="connsiteX98" fmla="*/ 1562 w 82096"/>
                <a:gd name="connsiteY98" fmla="*/ 44451 h 166900"/>
                <a:gd name="connsiteX99" fmla="*/ 2981 w 82096"/>
                <a:gd name="connsiteY99" fmla="*/ 40832 h 166900"/>
                <a:gd name="connsiteX100" fmla="*/ 3667 w 82096"/>
                <a:gd name="connsiteY100" fmla="*/ 37902 h 166900"/>
                <a:gd name="connsiteX101" fmla="*/ 4305 w 82096"/>
                <a:gd name="connsiteY101" fmla="*/ 37912 h 166900"/>
                <a:gd name="connsiteX102" fmla="*/ 5201 w 82096"/>
                <a:gd name="connsiteY102" fmla="*/ 36964 h 166900"/>
                <a:gd name="connsiteX103" fmla="*/ 5925 w 82096"/>
                <a:gd name="connsiteY103" fmla="*/ 35566 h 166900"/>
                <a:gd name="connsiteX104" fmla="*/ 6696 w 82096"/>
                <a:gd name="connsiteY104" fmla="*/ 35873 h 166900"/>
                <a:gd name="connsiteX105" fmla="*/ 7991 w 82096"/>
                <a:gd name="connsiteY105" fmla="*/ 36141 h 166900"/>
                <a:gd name="connsiteX106" fmla="*/ 8582 w 82096"/>
                <a:gd name="connsiteY106" fmla="*/ 35644 h 166900"/>
                <a:gd name="connsiteX107" fmla="*/ 8506 w 82096"/>
                <a:gd name="connsiteY107" fmla="*/ 34562 h 166900"/>
                <a:gd name="connsiteX108" fmla="*/ 8934 w 82096"/>
                <a:gd name="connsiteY108" fmla="*/ 33471 h 166900"/>
                <a:gd name="connsiteX109" fmla="*/ 9954 w 82096"/>
                <a:gd name="connsiteY109" fmla="*/ 32974 h 166900"/>
                <a:gd name="connsiteX110" fmla="*/ 10220 w 82096"/>
                <a:gd name="connsiteY110" fmla="*/ 31997 h 166900"/>
                <a:gd name="connsiteX111" fmla="*/ 10220 w 82096"/>
                <a:gd name="connsiteY111" fmla="*/ 30867 h 166900"/>
                <a:gd name="connsiteX112" fmla="*/ 11097 w 82096"/>
                <a:gd name="connsiteY112" fmla="*/ 30570 h 166900"/>
                <a:gd name="connsiteX113" fmla="*/ 12602 w 82096"/>
                <a:gd name="connsiteY113" fmla="*/ 30618 h 166900"/>
                <a:gd name="connsiteX114" fmla="*/ 13821 w 82096"/>
                <a:gd name="connsiteY114" fmla="*/ 30263 h 166900"/>
                <a:gd name="connsiteX115" fmla="*/ 14802 w 82096"/>
                <a:gd name="connsiteY115" fmla="*/ 29689 h 166900"/>
                <a:gd name="connsiteX116" fmla="*/ 16078 w 82096"/>
                <a:gd name="connsiteY116" fmla="*/ 27410 h 166900"/>
                <a:gd name="connsiteX117" fmla="*/ 16793 w 82096"/>
                <a:gd name="connsiteY117" fmla="*/ 26616 h 166900"/>
                <a:gd name="connsiteX118" fmla="*/ 17012 w 82096"/>
                <a:gd name="connsiteY118" fmla="*/ 26051 h 166900"/>
                <a:gd name="connsiteX119" fmla="*/ 17736 w 82096"/>
                <a:gd name="connsiteY119" fmla="*/ 25554 h 166900"/>
                <a:gd name="connsiteX120" fmla="*/ 19726 w 82096"/>
                <a:gd name="connsiteY120" fmla="*/ 25323 h 166900"/>
                <a:gd name="connsiteX121" fmla="*/ 21336 w 82096"/>
                <a:gd name="connsiteY121" fmla="*/ 25496 h 166900"/>
                <a:gd name="connsiteX122" fmla="*/ 22365 w 82096"/>
                <a:gd name="connsiteY122" fmla="*/ 26817 h 166900"/>
                <a:gd name="connsiteX123" fmla="*/ 29251 w 82096"/>
                <a:gd name="connsiteY123" fmla="*/ 25659 h 166900"/>
                <a:gd name="connsiteX124" fmla="*/ 32528 w 82096"/>
                <a:gd name="connsiteY124" fmla="*/ 26339 h 166900"/>
                <a:gd name="connsiteX125" fmla="*/ 39224 w 82096"/>
                <a:gd name="connsiteY125" fmla="*/ 20594 h 166900"/>
                <a:gd name="connsiteX126" fmla="*/ 40738 w 82096"/>
                <a:gd name="connsiteY126" fmla="*/ 18899 h 166900"/>
                <a:gd name="connsiteX127" fmla="*/ 42767 w 82096"/>
                <a:gd name="connsiteY127" fmla="*/ 14840 h 166900"/>
                <a:gd name="connsiteX128" fmla="*/ 43463 w 82096"/>
                <a:gd name="connsiteY128" fmla="*/ 13289 h 166900"/>
                <a:gd name="connsiteX129" fmla="*/ 44091 w 82096"/>
                <a:gd name="connsiteY129" fmla="*/ 10493 h 166900"/>
                <a:gd name="connsiteX130" fmla="*/ 42767 w 82096"/>
                <a:gd name="connsiteY130" fmla="*/ 5332 h 166900"/>
                <a:gd name="connsiteX131" fmla="*/ 42843 w 82096"/>
                <a:gd name="connsiteY131" fmla="*/ 4413 h 166900"/>
                <a:gd name="connsiteX132" fmla="*/ 45606 w 82096"/>
                <a:gd name="connsiteY132" fmla="*/ 3302 h 166900"/>
                <a:gd name="connsiteX133" fmla="*/ 49054 w 82096"/>
                <a:gd name="connsiteY133" fmla="*/ 2440 h 166900"/>
                <a:gd name="connsiteX134" fmla="*/ 50387 w 82096"/>
                <a:gd name="connsiteY134" fmla="*/ 2374 h 166900"/>
                <a:gd name="connsiteX135" fmla="*/ 51273 w 82096"/>
                <a:gd name="connsiteY135" fmla="*/ 1934 h 166900"/>
                <a:gd name="connsiteX136" fmla="*/ 52530 w 82096"/>
                <a:gd name="connsiteY136" fmla="*/ 813 h 166900"/>
                <a:gd name="connsiteX137" fmla="*/ 54578 w 82096"/>
                <a:gd name="connsiteY137" fmla="*/ 0 h 166900"/>
                <a:gd name="connsiteX138" fmla="*/ 55788 w 82096"/>
                <a:gd name="connsiteY138" fmla="*/ 269 h 166900"/>
                <a:gd name="connsiteX139" fmla="*/ 56531 w 82096"/>
                <a:gd name="connsiteY139" fmla="*/ 432 h 166900"/>
                <a:gd name="connsiteX140" fmla="*/ 63789 w 82096"/>
                <a:gd name="connsiteY140" fmla="*/ 7258 h 166900"/>
                <a:gd name="connsiteX141" fmla="*/ 66942 w 82096"/>
                <a:gd name="connsiteY141" fmla="*/ 10705 h 166900"/>
                <a:gd name="connsiteX142" fmla="*/ 67780 w 82096"/>
                <a:gd name="connsiteY142" fmla="*/ 12467 h 166900"/>
                <a:gd name="connsiteX143" fmla="*/ 69409 w 82096"/>
                <a:gd name="connsiteY143" fmla="*/ 13740 h 166900"/>
                <a:gd name="connsiteX144" fmla="*/ 71809 w 82096"/>
                <a:gd name="connsiteY144" fmla="*/ 14525 h 166900"/>
                <a:gd name="connsiteX145" fmla="*/ 74000 w 82096"/>
                <a:gd name="connsiteY145" fmla="*/ 16277 h 16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82096" h="166900">
                  <a:moveTo>
                    <a:pt x="75705" y="18768"/>
                  </a:moveTo>
                  <a:lnTo>
                    <a:pt x="74600" y="20520"/>
                  </a:lnTo>
                  <a:lnTo>
                    <a:pt x="72904" y="24139"/>
                  </a:lnTo>
                  <a:lnTo>
                    <a:pt x="72828" y="26963"/>
                  </a:lnTo>
                  <a:lnTo>
                    <a:pt x="76867" y="32919"/>
                  </a:lnTo>
                  <a:lnTo>
                    <a:pt x="77334" y="33522"/>
                  </a:lnTo>
                  <a:lnTo>
                    <a:pt x="78372" y="34450"/>
                  </a:lnTo>
                  <a:lnTo>
                    <a:pt x="78934" y="35561"/>
                  </a:lnTo>
                  <a:lnTo>
                    <a:pt x="79419" y="38491"/>
                  </a:lnTo>
                  <a:lnTo>
                    <a:pt x="79696" y="41794"/>
                  </a:lnTo>
                  <a:lnTo>
                    <a:pt x="80020" y="44015"/>
                  </a:lnTo>
                  <a:lnTo>
                    <a:pt x="81972" y="47136"/>
                  </a:lnTo>
                  <a:lnTo>
                    <a:pt x="82096" y="48391"/>
                  </a:lnTo>
                  <a:lnTo>
                    <a:pt x="80743" y="53053"/>
                  </a:lnTo>
                  <a:lnTo>
                    <a:pt x="80420" y="53551"/>
                  </a:lnTo>
                  <a:lnTo>
                    <a:pt x="80067" y="53675"/>
                  </a:lnTo>
                  <a:lnTo>
                    <a:pt x="77972" y="53272"/>
                  </a:lnTo>
                  <a:lnTo>
                    <a:pt x="77076" y="53779"/>
                  </a:lnTo>
                  <a:lnTo>
                    <a:pt x="75933" y="55359"/>
                  </a:lnTo>
                  <a:lnTo>
                    <a:pt x="75238" y="56939"/>
                  </a:lnTo>
                  <a:lnTo>
                    <a:pt x="75200" y="57599"/>
                  </a:lnTo>
                  <a:lnTo>
                    <a:pt x="77057" y="60529"/>
                  </a:lnTo>
                  <a:lnTo>
                    <a:pt x="75886" y="64751"/>
                  </a:lnTo>
                  <a:lnTo>
                    <a:pt x="74685" y="67384"/>
                  </a:lnTo>
                  <a:lnTo>
                    <a:pt x="72533" y="68887"/>
                  </a:lnTo>
                  <a:lnTo>
                    <a:pt x="70609" y="69241"/>
                  </a:lnTo>
                  <a:lnTo>
                    <a:pt x="69266" y="69949"/>
                  </a:lnTo>
                  <a:lnTo>
                    <a:pt x="68485" y="70878"/>
                  </a:lnTo>
                  <a:lnTo>
                    <a:pt x="68599" y="73894"/>
                  </a:lnTo>
                  <a:lnTo>
                    <a:pt x="65761" y="76642"/>
                  </a:lnTo>
                  <a:lnTo>
                    <a:pt x="64189" y="78566"/>
                  </a:lnTo>
                  <a:lnTo>
                    <a:pt x="63427" y="79725"/>
                  </a:lnTo>
                  <a:lnTo>
                    <a:pt x="63751" y="83267"/>
                  </a:lnTo>
                  <a:lnTo>
                    <a:pt x="62741" y="86848"/>
                  </a:lnTo>
                  <a:lnTo>
                    <a:pt x="60989" y="89673"/>
                  </a:lnTo>
                  <a:lnTo>
                    <a:pt x="57064" y="90285"/>
                  </a:lnTo>
                  <a:lnTo>
                    <a:pt x="53769" y="90630"/>
                  </a:lnTo>
                  <a:lnTo>
                    <a:pt x="52645" y="97820"/>
                  </a:lnTo>
                  <a:lnTo>
                    <a:pt x="52702" y="102368"/>
                  </a:lnTo>
                  <a:lnTo>
                    <a:pt x="52397" y="107012"/>
                  </a:lnTo>
                  <a:lnTo>
                    <a:pt x="51854" y="108908"/>
                  </a:lnTo>
                  <a:lnTo>
                    <a:pt x="52083" y="111569"/>
                  </a:lnTo>
                  <a:lnTo>
                    <a:pt x="51835" y="117592"/>
                  </a:lnTo>
                  <a:lnTo>
                    <a:pt x="51397" y="122331"/>
                  </a:lnTo>
                  <a:lnTo>
                    <a:pt x="51978" y="123604"/>
                  </a:lnTo>
                  <a:lnTo>
                    <a:pt x="52311" y="126390"/>
                  </a:lnTo>
                  <a:lnTo>
                    <a:pt x="52292" y="129272"/>
                  </a:lnTo>
                  <a:lnTo>
                    <a:pt x="53130" y="131273"/>
                  </a:lnTo>
                  <a:lnTo>
                    <a:pt x="54045" y="133026"/>
                  </a:lnTo>
                  <a:lnTo>
                    <a:pt x="54016" y="133926"/>
                  </a:lnTo>
                  <a:lnTo>
                    <a:pt x="53531" y="134491"/>
                  </a:lnTo>
                  <a:lnTo>
                    <a:pt x="53121" y="135228"/>
                  </a:lnTo>
                  <a:lnTo>
                    <a:pt x="53121" y="142007"/>
                  </a:lnTo>
                  <a:lnTo>
                    <a:pt x="53292" y="144036"/>
                  </a:lnTo>
                  <a:lnTo>
                    <a:pt x="53045" y="145319"/>
                  </a:lnTo>
                  <a:lnTo>
                    <a:pt x="52340" y="146392"/>
                  </a:lnTo>
                  <a:lnTo>
                    <a:pt x="52616" y="149819"/>
                  </a:lnTo>
                  <a:lnTo>
                    <a:pt x="53188" y="152002"/>
                  </a:lnTo>
                  <a:lnTo>
                    <a:pt x="53759" y="153611"/>
                  </a:lnTo>
                  <a:lnTo>
                    <a:pt x="53207" y="154951"/>
                  </a:lnTo>
                  <a:lnTo>
                    <a:pt x="52721" y="156723"/>
                  </a:lnTo>
                  <a:lnTo>
                    <a:pt x="51987" y="161242"/>
                  </a:lnTo>
                  <a:lnTo>
                    <a:pt x="51940" y="162812"/>
                  </a:lnTo>
                  <a:lnTo>
                    <a:pt x="40729" y="163913"/>
                  </a:lnTo>
                  <a:lnTo>
                    <a:pt x="28194" y="165723"/>
                  </a:lnTo>
                  <a:lnTo>
                    <a:pt x="22965" y="166900"/>
                  </a:lnTo>
                  <a:lnTo>
                    <a:pt x="22660" y="165991"/>
                  </a:lnTo>
                  <a:lnTo>
                    <a:pt x="27118" y="164813"/>
                  </a:lnTo>
                  <a:lnTo>
                    <a:pt x="26194" y="161280"/>
                  </a:lnTo>
                  <a:lnTo>
                    <a:pt x="23412" y="157105"/>
                  </a:lnTo>
                  <a:lnTo>
                    <a:pt x="22327" y="156340"/>
                  </a:lnTo>
                  <a:lnTo>
                    <a:pt x="21765" y="154262"/>
                  </a:lnTo>
                  <a:lnTo>
                    <a:pt x="22441" y="152902"/>
                  </a:lnTo>
                  <a:lnTo>
                    <a:pt x="22117" y="151983"/>
                  </a:lnTo>
                  <a:lnTo>
                    <a:pt x="21888" y="149168"/>
                  </a:lnTo>
                  <a:lnTo>
                    <a:pt x="20517" y="146057"/>
                  </a:lnTo>
                  <a:lnTo>
                    <a:pt x="23022" y="145932"/>
                  </a:lnTo>
                  <a:lnTo>
                    <a:pt x="23022" y="135927"/>
                  </a:lnTo>
                  <a:lnTo>
                    <a:pt x="23022" y="126314"/>
                  </a:lnTo>
                  <a:lnTo>
                    <a:pt x="23022" y="118118"/>
                  </a:lnTo>
                  <a:lnTo>
                    <a:pt x="23022" y="111627"/>
                  </a:lnTo>
                  <a:lnTo>
                    <a:pt x="22536" y="103843"/>
                  </a:lnTo>
                  <a:lnTo>
                    <a:pt x="22469" y="98127"/>
                  </a:lnTo>
                  <a:lnTo>
                    <a:pt x="22365" y="90582"/>
                  </a:lnTo>
                  <a:lnTo>
                    <a:pt x="21460" y="88227"/>
                  </a:lnTo>
                  <a:lnTo>
                    <a:pt x="17669" y="84234"/>
                  </a:lnTo>
                  <a:lnTo>
                    <a:pt x="16631" y="82166"/>
                  </a:lnTo>
                  <a:lnTo>
                    <a:pt x="16450" y="79418"/>
                  </a:lnTo>
                  <a:lnTo>
                    <a:pt x="15602" y="76594"/>
                  </a:lnTo>
                  <a:lnTo>
                    <a:pt x="15554" y="71644"/>
                  </a:lnTo>
                  <a:lnTo>
                    <a:pt x="15488" y="65880"/>
                  </a:lnTo>
                  <a:lnTo>
                    <a:pt x="15145" y="64951"/>
                  </a:lnTo>
                  <a:lnTo>
                    <a:pt x="11030" y="62203"/>
                  </a:lnTo>
                  <a:lnTo>
                    <a:pt x="5210" y="58306"/>
                  </a:lnTo>
                  <a:lnTo>
                    <a:pt x="772" y="55338"/>
                  </a:lnTo>
                  <a:lnTo>
                    <a:pt x="448" y="55117"/>
                  </a:lnTo>
                  <a:lnTo>
                    <a:pt x="0" y="54390"/>
                  </a:lnTo>
                  <a:lnTo>
                    <a:pt x="648" y="45600"/>
                  </a:lnTo>
                  <a:lnTo>
                    <a:pt x="1562" y="44451"/>
                  </a:lnTo>
                  <a:lnTo>
                    <a:pt x="2981" y="40832"/>
                  </a:lnTo>
                  <a:lnTo>
                    <a:pt x="3667" y="37902"/>
                  </a:lnTo>
                  <a:lnTo>
                    <a:pt x="4305" y="37912"/>
                  </a:lnTo>
                  <a:lnTo>
                    <a:pt x="5201" y="36964"/>
                  </a:lnTo>
                  <a:lnTo>
                    <a:pt x="5925" y="35566"/>
                  </a:lnTo>
                  <a:lnTo>
                    <a:pt x="6696" y="35873"/>
                  </a:lnTo>
                  <a:lnTo>
                    <a:pt x="7991" y="36141"/>
                  </a:lnTo>
                  <a:lnTo>
                    <a:pt x="8582" y="35644"/>
                  </a:lnTo>
                  <a:lnTo>
                    <a:pt x="8506" y="34562"/>
                  </a:lnTo>
                  <a:lnTo>
                    <a:pt x="8934" y="33471"/>
                  </a:lnTo>
                  <a:lnTo>
                    <a:pt x="9954" y="32974"/>
                  </a:lnTo>
                  <a:lnTo>
                    <a:pt x="10220" y="31997"/>
                  </a:lnTo>
                  <a:lnTo>
                    <a:pt x="10220" y="30867"/>
                  </a:lnTo>
                  <a:lnTo>
                    <a:pt x="11097" y="30570"/>
                  </a:lnTo>
                  <a:lnTo>
                    <a:pt x="12602" y="30618"/>
                  </a:lnTo>
                  <a:lnTo>
                    <a:pt x="13821" y="30263"/>
                  </a:lnTo>
                  <a:lnTo>
                    <a:pt x="14802" y="29689"/>
                  </a:lnTo>
                  <a:lnTo>
                    <a:pt x="16078" y="27410"/>
                  </a:lnTo>
                  <a:lnTo>
                    <a:pt x="16793" y="26616"/>
                  </a:lnTo>
                  <a:lnTo>
                    <a:pt x="17012" y="26051"/>
                  </a:lnTo>
                  <a:lnTo>
                    <a:pt x="17736" y="25554"/>
                  </a:lnTo>
                  <a:lnTo>
                    <a:pt x="19726" y="25323"/>
                  </a:lnTo>
                  <a:lnTo>
                    <a:pt x="21336" y="25496"/>
                  </a:lnTo>
                  <a:lnTo>
                    <a:pt x="22365" y="26817"/>
                  </a:lnTo>
                  <a:lnTo>
                    <a:pt x="29251" y="25659"/>
                  </a:lnTo>
                  <a:lnTo>
                    <a:pt x="32528" y="26339"/>
                  </a:lnTo>
                  <a:lnTo>
                    <a:pt x="39224" y="20594"/>
                  </a:lnTo>
                  <a:lnTo>
                    <a:pt x="40738" y="18899"/>
                  </a:lnTo>
                  <a:lnTo>
                    <a:pt x="42767" y="14840"/>
                  </a:lnTo>
                  <a:lnTo>
                    <a:pt x="43463" y="13289"/>
                  </a:lnTo>
                  <a:lnTo>
                    <a:pt x="44091" y="10493"/>
                  </a:lnTo>
                  <a:lnTo>
                    <a:pt x="42767" y="5332"/>
                  </a:lnTo>
                  <a:lnTo>
                    <a:pt x="42843" y="4413"/>
                  </a:lnTo>
                  <a:lnTo>
                    <a:pt x="45606" y="3302"/>
                  </a:lnTo>
                  <a:lnTo>
                    <a:pt x="49054" y="2440"/>
                  </a:lnTo>
                  <a:lnTo>
                    <a:pt x="50387" y="2374"/>
                  </a:lnTo>
                  <a:lnTo>
                    <a:pt x="51273" y="1934"/>
                  </a:lnTo>
                  <a:lnTo>
                    <a:pt x="52530" y="813"/>
                  </a:lnTo>
                  <a:lnTo>
                    <a:pt x="54578" y="0"/>
                  </a:lnTo>
                  <a:lnTo>
                    <a:pt x="55788" y="269"/>
                  </a:lnTo>
                  <a:lnTo>
                    <a:pt x="56531" y="432"/>
                  </a:lnTo>
                  <a:lnTo>
                    <a:pt x="63789" y="7258"/>
                  </a:lnTo>
                  <a:lnTo>
                    <a:pt x="66942" y="10705"/>
                  </a:lnTo>
                  <a:lnTo>
                    <a:pt x="67780" y="12467"/>
                  </a:lnTo>
                  <a:lnTo>
                    <a:pt x="69409" y="13740"/>
                  </a:lnTo>
                  <a:lnTo>
                    <a:pt x="71809" y="14525"/>
                  </a:lnTo>
                  <a:lnTo>
                    <a:pt x="74000" y="1627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 name="Freeform: Shape 7">
              <a:extLst>
                <a:ext uri="{FF2B5EF4-FFF2-40B4-BE49-F238E27FC236}">
                  <a16:creationId xmlns:a16="http://schemas.microsoft.com/office/drawing/2014/main" id="{066DA1C9-BE21-D8BA-5FE5-CA7ED140B965}"/>
                </a:ext>
              </a:extLst>
            </p:cNvPr>
            <p:cNvSpPr/>
            <p:nvPr/>
          </p:nvSpPr>
          <p:spPr>
            <a:xfrm>
              <a:off x="6169218" y="3956016"/>
              <a:ext cx="250936" cy="262217"/>
            </a:xfrm>
            <a:custGeom>
              <a:avLst/>
              <a:gdLst>
                <a:gd name="connsiteX0" fmla="*/ 141180 w 250936"/>
                <a:gd name="connsiteY0" fmla="*/ 179 h 262217"/>
                <a:gd name="connsiteX1" fmla="*/ 140656 w 250936"/>
                <a:gd name="connsiteY1" fmla="*/ 1567 h 262217"/>
                <a:gd name="connsiteX2" fmla="*/ 140246 w 250936"/>
                <a:gd name="connsiteY2" fmla="*/ 3587 h 262217"/>
                <a:gd name="connsiteX3" fmla="*/ 140741 w 250936"/>
                <a:gd name="connsiteY3" fmla="*/ 5100 h 262217"/>
                <a:gd name="connsiteX4" fmla="*/ 141808 w 250936"/>
                <a:gd name="connsiteY4" fmla="*/ 7130 h 262217"/>
                <a:gd name="connsiteX5" fmla="*/ 143351 w 250936"/>
                <a:gd name="connsiteY5" fmla="*/ 8901 h 262217"/>
                <a:gd name="connsiteX6" fmla="*/ 144532 w 250936"/>
                <a:gd name="connsiteY6" fmla="*/ 9954 h 262217"/>
                <a:gd name="connsiteX7" fmla="*/ 145933 w 250936"/>
                <a:gd name="connsiteY7" fmla="*/ 12568 h 262217"/>
                <a:gd name="connsiteX8" fmla="*/ 147342 w 250936"/>
                <a:gd name="connsiteY8" fmla="*/ 15843 h 262217"/>
                <a:gd name="connsiteX9" fmla="*/ 149190 w 250936"/>
                <a:gd name="connsiteY9" fmla="*/ 18390 h 262217"/>
                <a:gd name="connsiteX10" fmla="*/ 154610 w 250936"/>
                <a:gd name="connsiteY10" fmla="*/ 24230 h 262217"/>
                <a:gd name="connsiteX11" fmla="*/ 155210 w 250936"/>
                <a:gd name="connsiteY11" fmla="*/ 26327 h 262217"/>
                <a:gd name="connsiteX12" fmla="*/ 155962 w 250936"/>
                <a:gd name="connsiteY12" fmla="*/ 28405 h 262217"/>
                <a:gd name="connsiteX13" fmla="*/ 159372 w 250936"/>
                <a:gd name="connsiteY13" fmla="*/ 32397 h 262217"/>
                <a:gd name="connsiteX14" fmla="*/ 159906 w 250936"/>
                <a:gd name="connsiteY14" fmla="*/ 33728 h 262217"/>
                <a:gd name="connsiteX15" fmla="*/ 159677 w 250936"/>
                <a:gd name="connsiteY15" fmla="*/ 36437 h 262217"/>
                <a:gd name="connsiteX16" fmla="*/ 163182 w 250936"/>
                <a:gd name="connsiteY16" fmla="*/ 44595 h 262217"/>
                <a:gd name="connsiteX17" fmla="*/ 165487 w 250936"/>
                <a:gd name="connsiteY17" fmla="*/ 49363 h 262217"/>
                <a:gd name="connsiteX18" fmla="*/ 167440 w 250936"/>
                <a:gd name="connsiteY18" fmla="*/ 50244 h 262217"/>
                <a:gd name="connsiteX19" fmla="*/ 173679 w 250936"/>
                <a:gd name="connsiteY19" fmla="*/ 55328 h 262217"/>
                <a:gd name="connsiteX20" fmla="*/ 179127 w 250936"/>
                <a:gd name="connsiteY20" fmla="*/ 59426 h 262217"/>
                <a:gd name="connsiteX21" fmla="*/ 185499 w 250936"/>
                <a:gd name="connsiteY21" fmla="*/ 62193 h 262217"/>
                <a:gd name="connsiteX22" fmla="*/ 190176 w 250936"/>
                <a:gd name="connsiteY22" fmla="*/ 64012 h 262217"/>
                <a:gd name="connsiteX23" fmla="*/ 192491 w 250936"/>
                <a:gd name="connsiteY23" fmla="*/ 65343 h 262217"/>
                <a:gd name="connsiteX24" fmla="*/ 193653 w 250936"/>
                <a:gd name="connsiteY24" fmla="*/ 66616 h 262217"/>
                <a:gd name="connsiteX25" fmla="*/ 194586 w 250936"/>
                <a:gd name="connsiteY25" fmla="*/ 69068 h 262217"/>
                <a:gd name="connsiteX26" fmla="*/ 195072 w 250936"/>
                <a:gd name="connsiteY26" fmla="*/ 73338 h 262217"/>
                <a:gd name="connsiteX27" fmla="*/ 195234 w 250936"/>
                <a:gd name="connsiteY27" fmla="*/ 76095 h 262217"/>
                <a:gd name="connsiteX28" fmla="*/ 200263 w 250936"/>
                <a:gd name="connsiteY28" fmla="*/ 75989 h 262217"/>
                <a:gd name="connsiteX29" fmla="*/ 204426 w 250936"/>
                <a:gd name="connsiteY29" fmla="*/ 76239 h 262217"/>
                <a:gd name="connsiteX30" fmla="*/ 205883 w 250936"/>
                <a:gd name="connsiteY30" fmla="*/ 76794 h 262217"/>
                <a:gd name="connsiteX31" fmla="*/ 206426 w 250936"/>
                <a:gd name="connsiteY31" fmla="*/ 77579 h 262217"/>
                <a:gd name="connsiteX32" fmla="*/ 206302 w 250936"/>
                <a:gd name="connsiteY32" fmla="*/ 79398 h 262217"/>
                <a:gd name="connsiteX33" fmla="*/ 206359 w 250936"/>
                <a:gd name="connsiteY33" fmla="*/ 82118 h 262217"/>
                <a:gd name="connsiteX34" fmla="*/ 206550 w 250936"/>
                <a:gd name="connsiteY34" fmla="*/ 84310 h 262217"/>
                <a:gd name="connsiteX35" fmla="*/ 206121 w 250936"/>
                <a:gd name="connsiteY35" fmla="*/ 86646 h 262217"/>
                <a:gd name="connsiteX36" fmla="*/ 205826 w 250936"/>
                <a:gd name="connsiteY36" fmla="*/ 89404 h 262217"/>
                <a:gd name="connsiteX37" fmla="*/ 205626 w 250936"/>
                <a:gd name="connsiteY37" fmla="*/ 92831 h 262217"/>
                <a:gd name="connsiteX38" fmla="*/ 206264 w 250936"/>
                <a:gd name="connsiteY38" fmla="*/ 94162 h 262217"/>
                <a:gd name="connsiteX39" fmla="*/ 210293 w 250936"/>
                <a:gd name="connsiteY39" fmla="*/ 98480 h 262217"/>
                <a:gd name="connsiteX40" fmla="*/ 211979 w 250936"/>
                <a:gd name="connsiteY40" fmla="*/ 101276 h 262217"/>
                <a:gd name="connsiteX41" fmla="*/ 213779 w 250936"/>
                <a:gd name="connsiteY41" fmla="*/ 105518 h 262217"/>
                <a:gd name="connsiteX42" fmla="*/ 214827 w 250936"/>
                <a:gd name="connsiteY42" fmla="*/ 106877 h 262217"/>
                <a:gd name="connsiteX43" fmla="*/ 215675 w 250936"/>
                <a:gd name="connsiteY43" fmla="*/ 107423 h 262217"/>
                <a:gd name="connsiteX44" fmla="*/ 219313 w 250936"/>
                <a:gd name="connsiteY44" fmla="*/ 107882 h 262217"/>
                <a:gd name="connsiteX45" fmla="*/ 228676 w 250936"/>
                <a:gd name="connsiteY45" fmla="*/ 109663 h 262217"/>
                <a:gd name="connsiteX46" fmla="*/ 234448 w 250936"/>
                <a:gd name="connsiteY46" fmla="*/ 111290 h 262217"/>
                <a:gd name="connsiteX47" fmla="*/ 239030 w 250936"/>
                <a:gd name="connsiteY47" fmla="*/ 112966 h 262217"/>
                <a:gd name="connsiteX48" fmla="*/ 240944 w 250936"/>
                <a:gd name="connsiteY48" fmla="*/ 113406 h 262217"/>
                <a:gd name="connsiteX49" fmla="*/ 241868 w 250936"/>
                <a:gd name="connsiteY49" fmla="*/ 113856 h 262217"/>
                <a:gd name="connsiteX50" fmla="*/ 242183 w 250936"/>
                <a:gd name="connsiteY50" fmla="*/ 114267 h 262217"/>
                <a:gd name="connsiteX51" fmla="*/ 241611 w 250936"/>
                <a:gd name="connsiteY51" fmla="*/ 117963 h 262217"/>
                <a:gd name="connsiteX52" fmla="*/ 241811 w 250936"/>
                <a:gd name="connsiteY52" fmla="*/ 119160 h 262217"/>
                <a:gd name="connsiteX53" fmla="*/ 242326 w 250936"/>
                <a:gd name="connsiteY53" fmla="*/ 120232 h 262217"/>
                <a:gd name="connsiteX54" fmla="*/ 243107 w 250936"/>
                <a:gd name="connsiteY54" fmla="*/ 121075 h 262217"/>
                <a:gd name="connsiteX55" fmla="*/ 244050 w 250936"/>
                <a:gd name="connsiteY55" fmla="*/ 121591 h 262217"/>
                <a:gd name="connsiteX56" fmla="*/ 247526 w 250936"/>
                <a:gd name="connsiteY56" fmla="*/ 121993 h 262217"/>
                <a:gd name="connsiteX57" fmla="*/ 249622 w 250936"/>
                <a:gd name="connsiteY57" fmla="*/ 124243 h 262217"/>
                <a:gd name="connsiteX58" fmla="*/ 250936 w 250936"/>
                <a:gd name="connsiteY58" fmla="*/ 125287 h 262217"/>
                <a:gd name="connsiteX59" fmla="*/ 244659 w 250936"/>
                <a:gd name="connsiteY59" fmla="*/ 125852 h 262217"/>
                <a:gd name="connsiteX60" fmla="*/ 241545 w 250936"/>
                <a:gd name="connsiteY60" fmla="*/ 127728 h 262217"/>
                <a:gd name="connsiteX61" fmla="*/ 239744 w 250936"/>
                <a:gd name="connsiteY61" fmla="*/ 131098 h 262217"/>
                <a:gd name="connsiteX62" fmla="*/ 236906 w 250936"/>
                <a:gd name="connsiteY62" fmla="*/ 133578 h 262217"/>
                <a:gd name="connsiteX63" fmla="*/ 233048 w 250936"/>
                <a:gd name="connsiteY63" fmla="*/ 135158 h 262217"/>
                <a:gd name="connsiteX64" fmla="*/ 228971 w 250936"/>
                <a:gd name="connsiteY64" fmla="*/ 136240 h 262217"/>
                <a:gd name="connsiteX65" fmla="*/ 224666 w 250936"/>
                <a:gd name="connsiteY65" fmla="*/ 136833 h 262217"/>
                <a:gd name="connsiteX66" fmla="*/ 220075 w 250936"/>
                <a:gd name="connsiteY66" fmla="*/ 139735 h 262217"/>
                <a:gd name="connsiteX67" fmla="*/ 215208 w 250936"/>
                <a:gd name="connsiteY67" fmla="*/ 144952 h 262217"/>
                <a:gd name="connsiteX68" fmla="*/ 212722 w 250936"/>
                <a:gd name="connsiteY68" fmla="*/ 148236 h 262217"/>
                <a:gd name="connsiteX69" fmla="*/ 212617 w 250936"/>
                <a:gd name="connsiteY69" fmla="*/ 149596 h 262217"/>
                <a:gd name="connsiteX70" fmla="*/ 211531 w 250936"/>
                <a:gd name="connsiteY70" fmla="*/ 150764 h 262217"/>
                <a:gd name="connsiteX71" fmla="*/ 209445 w 250936"/>
                <a:gd name="connsiteY71" fmla="*/ 151750 h 262217"/>
                <a:gd name="connsiteX72" fmla="*/ 208264 w 250936"/>
                <a:gd name="connsiteY72" fmla="*/ 152947 h 262217"/>
                <a:gd name="connsiteX73" fmla="*/ 207997 w 250936"/>
                <a:gd name="connsiteY73" fmla="*/ 154336 h 262217"/>
                <a:gd name="connsiteX74" fmla="*/ 206883 w 250936"/>
                <a:gd name="connsiteY74" fmla="*/ 154996 h 262217"/>
                <a:gd name="connsiteX75" fmla="*/ 204940 w 250936"/>
                <a:gd name="connsiteY75" fmla="*/ 154939 h 262217"/>
                <a:gd name="connsiteX76" fmla="*/ 203568 w 250936"/>
                <a:gd name="connsiteY76" fmla="*/ 155963 h 262217"/>
                <a:gd name="connsiteX77" fmla="*/ 202778 w 250936"/>
                <a:gd name="connsiteY77" fmla="*/ 158050 h 262217"/>
                <a:gd name="connsiteX78" fmla="*/ 201063 w 250936"/>
                <a:gd name="connsiteY78" fmla="*/ 159324 h 262217"/>
                <a:gd name="connsiteX79" fmla="*/ 198396 w 250936"/>
                <a:gd name="connsiteY79" fmla="*/ 159773 h 262217"/>
                <a:gd name="connsiteX80" fmla="*/ 196101 w 250936"/>
                <a:gd name="connsiteY80" fmla="*/ 160951 h 262217"/>
                <a:gd name="connsiteX81" fmla="*/ 194167 w 250936"/>
                <a:gd name="connsiteY81" fmla="*/ 162866 h 262217"/>
                <a:gd name="connsiteX82" fmla="*/ 192691 w 250936"/>
                <a:gd name="connsiteY82" fmla="*/ 163842 h 262217"/>
                <a:gd name="connsiteX83" fmla="*/ 191643 w 250936"/>
                <a:gd name="connsiteY83" fmla="*/ 163871 h 262217"/>
                <a:gd name="connsiteX84" fmla="*/ 190014 w 250936"/>
                <a:gd name="connsiteY84" fmla="*/ 165432 h 262217"/>
                <a:gd name="connsiteX85" fmla="*/ 187376 w 250936"/>
                <a:gd name="connsiteY85" fmla="*/ 169127 h 262217"/>
                <a:gd name="connsiteX86" fmla="*/ 186938 w 250936"/>
                <a:gd name="connsiteY86" fmla="*/ 170841 h 262217"/>
                <a:gd name="connsiteX87" fmla="*/ 183318 w 250936"/>
                <a:gd name="connsiteY87" fmla="*/ 184801 h 262217"/>
                <a:gd name="connsiteX88" fmla="*/ 181337 w 250936"/>
                <a:gd name="connsiteY88" fmla="*/ 186457 h 262217"/>
                <a:gd name="connsiteX89" fmla="*/ 177508 w 250936"/>
                <a:gd name="connsiteY89" fmla="*/ 189339 h 262217"/>
                <a:gd name="connsiteX90" fmla="*/ 174403 w 250936"/>
                <a:gd name="connsiteY90" fmla="*/ 192795 h 262217"/>
                <a:gd name="connsiteX91" fmla="*/ 173069 w 250936"/>
                <a:gd name="connsiteY91" fmla="*/ 194835 h 262217"/>
                <a:gd name="connsiteX92" fmla="*/ 171612 w 250936"/>
                <a:gd name="connsiteY92" fmla="*/ 195744 h 262217"/>
                <a:gd name="connsiteX93" fmla="*/ 164487 w 250936"/>
                <a:gd name="connsiteY93" fmla="*/ 197449 h 262217"/>
                <a:gd name="connsiteX94" fmla="*/ 161849 w 250936"/>
                <a:gd name="connsiteY94" fmla="*/ 198358 h 262217"/>
                <a:gd name="connsiteX95" fmla="*/ 158639 w 250936"/>
                <a:gd name="connsiteY95" fmla="*/ 199680 h 262217"/>
                <a:gd name="connsiteX96" fmla="*/ 157839 w 250936"/>
                <a:gd name="connsiteY96" fmla="*/ 200867 h 262217"/>
                <a:gd name="connsiteX97" fmla="*/ 157048 w 250936"/>
                <a:gd name="connsiteY97" fmla="*/ 205214 h 262217"/>
                <a:gd name="connsiteX98" fmla="*/ 154838 w 250936"/>
                <a:gd name="connsiteY98" fmla="*/ 211437 h 262217"/>
                <a:gd name="connsiteX99" fmla="*/ 153048 w 250936"/>
                <a:gd name="connsiteY99" fmla="*/ 216042 h 262217"/>
                <a:gd name="connsiteX100" fmla="*/ 151886 w 250936"/>
                <a:gd name="connsiteY100" fmla="*/ 220054 h 262217"/>
                <a:gd name="connsiteX101" fmla="*/ 149866 w 250936"/>
                <a:gd name="connsiteY101" fmla="*/ 225042 h 262217"/>
                <a:gd name="connsiteX102" fmla="*/ 148114 w 250936"/>
                <a:gd name="connsiteY102" fmla="*/ 226718 h 262217"/>
                <a:gd name="connsiteX103" fmla="*/ 146123 w 250936"/>
                <a:gd name="connsiteY103" fmla="*/ 228250 h 262217"/>
                <a:gd name="connsiteX104" fmla="*/ 143513 w 250936"/>
                <a:gd name="connsiteY104" fmla="*/ 229006 h 262217"/>
                <a:gd name="connsiteX105" fmla="*/ 139960 w 250936"/>
                <a:gd name="connsiteY105" fmla="*/ 229484 h 262217"/>
                <a:gd name="connsiteX106" fmla="*/ 136731 w 250936"/>
                <a:gd name="connsiteY106" fmla="*/ 229350 h 262217"/>
                <a:gd name="connsiteX107" fmla="*/ 134236 w 250936"/>
                <a:gd name="connsiteY107" fmla="*/ 229417 h 262217"/>
                <a:gd name="connsiteX108" fmla="*/ 130769 w 250936"/>
                <a:gd name="connsiteY108" fmla="*/ 231178 h 262217"/>
                <a:gd name="connsiteX109" fmla="*/ 127530 w 250936"/>
                <a:gd name="connsiteY109" fmla="*/ 231303 h 262217"/>
                <a:gd name="connsiteX110" fmla="*/ 122387 w 250936"/>
                <a:gd name="connsiteY110" fmla="*/ 230279 h 262217"/>
                <a:gd name="connsiteX111" fmla="*/ 118224 w 250936"/>
                <a:gd name="connsiteY111" fmla="*/ 229293 h 262217"/>
                <a:gd name="connsiteX112" fmla="*/ 116367 w 250936"/>
                <a:gd name="connsiteY112" fmla="*/ 229092 h 262217"/>
                <a:gd name="connsiteX113" fmla="*/ 112690 w 250936"/>
                <a:gd name="connsiteY113" fmla="*/ 225827 h 262217"/>
                <a:gd name="connsiteX114" fmla="*/ 110328 w 250936"/>
                <a:gd name="connsiteY114" fmla="*/ 225884 h 262217"/>
                <a:gd name="connsiteX115" fmla="*/ 106718 w 250936"/>
                <a:gd name="connsiteY115" fmla="*/ 225625 h 262217"/>
                <a:gd name="connsiteX116" fmla="*/ 104689 w 250936"/>
                <a:gd name="connsiteY116" fmla="*/ 224878 h 262217"/>
                <a:gd name="connsiteX117" fmla="*/ 102813 w 250936"/>
                <a:gd name="connsiteY117" fmla="*/ 223212 h 262217"/>
                <a:gd name="connsiteX118" fmla="*/ 98727 w 250936"/>
                <a:gd name="connsiteY118" fmla="*/ 219938 h 262217"/>
                <a:gd name="connsiteX119" fmla="*/ 94736 w 250936"/>
                <a:gd name="connsiteY119" fmla="*/ 217285 h 262217"/>
                <a:gd name="connsiteX120" fmla="*/ 91202 w 250936"/>
                <a:gd name="connsiteY120" fmla="*/ 215715 h 262217"/>
                <a:gd name="connsiteX121" fmla="*/ 87906 w 250936"/>
                <a:gd name="connsiteY121" fmla="*/ 214987 h 262217"/>
                <a:gd name="connsiteX122" fmla="*/ 84773 w 250936"/>
                <a:gd name="connsiteY122" fmla="*/ 215638 h 262217"/>
                <a:gd name="connsiteX123" fmla="*/ 82334 w 250936"/>
                <a:gd name="connsiteY123" fmla="*/ 216337 h 262217"/>
                <a:gd name="connsiteX124" fmla="*/ 81391 w 250936"/>
                <a:gd name="connsiteY124" fmla="*/ 216682 h 262217"/>
                <a:gd name="connsiteX125" fmla="*/ 79496 w 250936"/>
                <a:gd name="connsiteY125" fmla="*/ 218051 h 262217"/>
                <a:gd name="connsiteX126" fmla="*/ 77562 w 250936"/>
                <a:gd name="connsiteY126" fmla="*/ 220646 h 262217"/>
                <a:gd name="connsiteX127" fmla="*/ 75952 w 250936"/>
                <a:gd name="connsiteY127" fmla="*/ 224705 h 262217"/>
                <a:gd name="connsiteX128" fmla="*/ 75343 w 250936"/>
                <a:gd name="connsiteY128" fmla="*/ 227195 h 262217"/>
                <a:gd name="connsiteX129" fmla="*/ 73552 w 250936"/>
                <a:gd name="connsiteY129" fmla="*/ 232489 h 262217"/>
                <a:gd name="connsiteX130" fmla="*/ 71180 w 250936"/>
                <a:gd name="connsiteY130" fmla="*/ 238847 h 262217"/>
                <a:gd name="connsiteX131" fmla="*/ 70047 w 250936"/>
                <a:gd name="connsiteY131" fmla="*/ 240676 h 262217"/>
                <a:gd name="connsiteX132" fmla="*/ 68732 w 250936"/>
                <a:gd name="connsiteY132" fmla="*/ 242035 h 262217"/>
                <a:gd name="connsiteX133" fmla="*/ 66656 w 250936"/>
                <a:gd name="connsiteY133" fmla="*/ 243242 h 262217"/>
                <a:gd name="connsiteX134" fmla="*/ 59884 w 250936"/>
                <a:gd name="connsiteY134" fmla="*/ 248306 h 262217"/>
                <a:gd name="connsiteX135" fmla="*/ 56493 w 250936"/>
                <a:gd name="connsiteY135" fmla="*/ 254022 h 262217"/>
                <a:gd name="connsiteX136" fmla="*/ 54359 w 250936"/>
                <a:gd name="connsiteY136" fmla="*/ 255688 h 262217"/>
                <a:gd name="connsiteX137" fmla="*/ 51787 w 250936"/>
                <a:gd name="connsiteY137" fmla="*/ 256464 h 262217"/>
                <a:gd name="connsiteX138" fmla="*/ 49606 w 250936"/>
                <a:gd name="connsiteY138" fmla="*/ 256951 h 262217"/>
                <a:gd name="connsiteX139" fmla="*/ 48406 w 250936"/>
                <a:gd name="connsiteY139" fmla="*/ 257909 h 262217"/>
                <a:gd name="connsiteX140" fmla="*/ 47063 w 250936"/>
                <a:gd name="connsiteY140" fmla="*/ 260800 h 262217"/>
                <a:gd name="connsiteX141" fmla="*/ 45901 w 250936"/>
                <a:gd name="connsiteY141" fmla="*/ 261825 h 262217"/>
                <a:gd name="connsiteX142" fmla="*/ 44615 w 250936"/>
                <a:gd name="connsiteY142" fmla="*/ 262217 h 262217"/>
                <a:gd name="connsiteX143" fmla="*/ 40739 w 250936"/>
                <a:gd name="connsiteY143" fmla="*/ 261872 h 262217"/>
                <a:gd name="connsiteX144" fmla="*/ 39500 w 250936"/>
                <a:gd name="connsiteY144" fmla="*/ 261575 h 262217"/>
                <a:gd name="connsiteX145" fmla="*/ 29232 w 250936"/>
                <a:gd name="connsiteY145" fmla="*/ 262140 h 262217"/>
                <a:gd name="connsiteX146" fmla="*/ 26099 w 250936"/>
                <a:gd name="connsiteY146" fmla="*/ 261230 h 262217"/>
                <a:gd name="connsiteX147" fmla="*/ 23879 w 250936"/>
                <a:gd name="connsiteY147" fmla="*/ 260858 h 262217"/>
                <a:gd name="connsiteX148" fmla="*/ 20383 w 250936"/>
                <a:gd name="connsiteY148" fmla="*/ 262064 h 262217"/>
                <a:gd name="connsiteX149" fmla="*/ 18917 w 250936"/>
                <a:gd name="connsiteY149" fmla="*/ 261270 h 262217"/>
                <a:gd name="connsiteX150" fmla="*/ 17745 w 250936"/>
                <a:gd name="connsiteY150" fmla="*/ 258867 h 262217"/>
                <a:gd name="connsiteX151" fmla="*/ 17174 w 250936"/>
                <a:gd name="connsiteY151" fmla="*/ 254041 h 262217"/>
                <a:gd name="connsiteX152" fmla="*/ 17355 w 250936"/>
                <a:gd name="connsiteY152" fmla="*/ 249943 h 262217"/>
                <a:gd name="connsiteX153" fmla="*/ 19260 w 250936"/>
                <a:gd name="connsiteY153" fmla="*/ 246851 h 262217"/>
                <a:gd name="connsiteX154" fmla="*/ 20841 w 250936"/>
                <a:gd name="connsiteY154" fmla="*/ 244591 h 262217"/>
                <a:gd name="connsiteX155" fmla="*/ 22393 w 250936"/>
                <a:gd name="connsiteY155" fmla="*/ 241633 h 262217"/>
                <a:gd name="connsiteX156" fmla="*/ 22593 w 250936"/>
                <a:gd name="connsiteY156" fmla="*/ 240312 h 262217"/>
                <a:gd name="connsiteX157" fmla="*/ 22279 w 250936"/>
                <a:gd name="connsiteY157" fmla="*/ 239124 h 262217"/>
                <a:gd name="connsiteX158" fmla="*/ 21974 w 250936"/>
                <a:gd name="connsiteY158" fmla="*/ 236702 h 262217"/>
                <a:gd name="connsiteX159" fmla="*/ 21803 w 250936"/>
                <a:gd name="connsiteY159" fmla="*/ 234212 h 262217"/>
                <a:gd name="connsiteX160" fmla="*/ 19602 w 250936"/>
                <a:gd name="connsiteY160" fmla="*/ 228793 h 262217"/>
                <a:gd name="connsiteX161" fmla="*/ 16897 w 250936"/>
                <a:gd name="connsiteY161" fmla="*/ 221622 h 262217"/>
                <a:gd name="connsiteX162" fmla="*/ 13249 w 250936"/>
                <a:gd name="connsiteY162" fmla="*/ 213646 h 262217"/>
                <a:gd name="connsiteX163" fmla="*/ 12116 w 250936"/>
                <a:gd name="connsiteY163" fmla="*/ 211454 h 262217"/>
                <a:gd name="connsiteX164" fmla="*/ 9830 w 250936"/>
                <a:gd name="connsiteY164" fmla="*/ 207998 h 262217"/>
                <a:gd name="connsiteX165" fmla="*/ 1372 w 250936"/>
                <a:gd name="connsiteY165" fmla="*/ 201430 h 262217"/>
                <a:gd name="connsiteX166" fmla="*/ 76 w 250936"/>
                <a:gd name="connsiteY166" fmla="*/ 200539 h 262217"/>
                <a:gd name="connsiteX167" fmla="*/ 76 w 250936"/>
                <a:gd name="connsiteY167" fmla="*/ 199811 h 262217"/>
                <a:gd name="connsiteX168" fmla="*/ 76 w 250936"/>
                <a:gd name="connsiteY168" fmla="*/ 193454 h 262217"/>
                <a:gd name="connsiteX169" fmla="*/ 67 w 250936"/>
                <a:gd name="connsiteY169" fmla="*/ 185047 h 262217"/>
                <a:gd name="connsiteX170" fmla="*/ 57 w 250936"/>
                <a:gd name="connsiteY170" fmla="*/ 176651 h 262217"/>
                <a:gd name="connsiteX171" fmla="*/ 48 w 250936"/>
                <a:gd name="connsiteY171" fmla="*/ 168282 h 262217"/>
                <a:gd name="connsiteX172" fmla="*/ 38 w 250936"/>
                <a:gd name="connsiteY172" fmla="*/ 159924 h 262217"/>
                <a:gd name="connsiteX173" fmla="*/ 29 w 250936"/>
                <a:gd name="connsiteY173" fmla="*/ 151594 h 262217"/>
                <a:gd name="connsiteX174" fmla="*/ 19 w 250936"/>
                <a:gd name="connsiteY174" fmla="*/ 143274 h 262217"/>
                <a:gd name="connsiteX175" fmla="*/ 19 w 250936"/>
                <a:gd name="connsiteY175" fmla="*/ 134973 h 262217"/>
                <a:gd name="connsiteX176" fmla="*/ 10 w 250936"/>
                <a:gd name="connsiteY176" fmla="*/ 126691 h 262217"/>
                <a:gd name="connsiteX177" fmla="*/ 0 w 250936"/>
                <a:gd name="connsiteY177" fmla="*/ 119702 h 262217"/>
                <a:gd name="connsiteX178" fmla="*/ 6096 w 250936"/>
                <a:gd name="connsiteY178" fmla="*/ 119702 h 262217"/>
                <a:gd name="connsiteX179" fmla="*/ 13630 w 250936"/>
                <a:gd name="connsiteY179" fmla="*/ 119702 h 262217"/>
                <a:gd name="connsiteX180" fmla="*/ 22593 w 250936"/>
                <a:gd name="connsiteY180" fmla="*/ 119702 h 262217"/>
                <a:gd name="connsiteX181" fmla="*/ 26556 w 250936"/>
                <a:gd name="connsiteY181" fmla="*/ 119702 h 262217"/>
                <a:gd name="connsiteX182" fmla="*/ 26784 w 250936"/>
                <a:gd name="connsiteY182" fmla="*/ 118601 h 262217"/>
                <a:gd name="connsiteX183" fmla="*/ 26784 w 250936"/>
                <a:gd name="connsiteY183" fmla="*/ 113478 h 262217"/>
                <a:gd name="connsiteX184" fmla="*/ 26765 w 250936"/>
                <a:gd name="connsiteY184" fmla="*/ 101759 h 262217"/>
                <a:gd name="connsiteX185" fmla="*/ 26746 w 250936"/>
                <a:gd name="connsiteY185" fmla="*/ 90069 h 262217"/>
                <a:gd name="connsiteX186" fmla="*/ 26727 w 250936"/>
                <a:gd name="connsiteY186" fmla="*/ 78417 h 262217"/>
                <a:gd name="connsiteX187" fmla="*/ 26718 w 250936"/>
                <a:gd name="connsiteY187" fmla="*/ 66793 h 262217"/>
                <a:gd name="connsiteX188" fmla="*/ 26699 w 250936"/>
                <a:gd name="connsiteY188" fmla="*/ 55208 h 262217"/>
                <a:gd name="connsiteX189" fmla="*/ 26680 w 250936"/>
                <a:gd name="connsiteY189" fmla="*/ 43642 h 262217"/>
                <a:gd name="connsiteX190" fmla="*/ 26660 w 250936"/>
                <a:gd name="connsiteY190" fmla="*/ 32115 h 262217"/>
                <a:gd name="connsiteX191" fmla="*/ 26651 w 250936"/>
                <a:gd name="connsiteY191" fmla="*/ 20596 h 262217"/>
                <a:gd name="connsiteX192" fmla="*/ 26641 w 250936"/>
                <a:gd name="connsiteY192" fmla="*/ 14928 h 262217"/>
                <a:gd name="connsiteX193" fmla="*/ 33557 w 250936"/>
                <a:gd name="connsiteY193" fmla="*/ 14584 h 262217"/>
                <a:gd name="connsiteX194" fmla="*/ 41491 w 250936"/>
                <a:gd name="connsiteY194" fmla="*/ 13425 h 262217"/>
                <a:gd name="connsiteX195" fmla="*/ 54369 w 250936"/>
                <a:gd name="connsiteY195" fmla="*/ 11548 h 262217"/>
                <a:gd name="connsiteX196" fmla="*/ 66361 w 250936"/>
                <a:gd name="connsiteY196" fmla="*/ 9212 h 262217"/>
                <a:gd name="connsiteX197" fmla="*/ 74190 w 250936"/>
                <a:gd name="connsiteY197" fmla="*/ 7853 h 262217"/>
                <a:gd name="connsiteX198" fmla="*/ 83468 w 250936"/>
                <a:gd name="connsiteY198" fmla="*/ 6235 h 262217"/>
                <a:gd name="connsiteX199" fmla="*/ 86659 w 250936"/>
                <a:gd name="connsiteY199" fmla="*/ 5956 h 262217"/>
                <a:gd name="connsiteX200" fmla="*/ 87525 w 250936"/>
                <a:gd name="connsiteY200" fmla="*/ 6177 h 262217"/>
                <a:gd name="connsiteX201" fmla="*/ 88783 w 250936"/>
                <a:gd name="connsiteY201" fmla="*/ 6732 h 262217"/>
                <a:gd name="connsiteX202" fmla="*/ 93088 w 250936"/>
                <a:gd name="connsiteY202" fmla="*/ 12457 h 262217"/>
                <a:gd name="connsiteX203" fmla="*/ 95774 w 250936"/>
                <a:gd name="connsiteY203" fmla="*/ 16823 h 262217"/>
                <a:gd name="connsiteX204" fmla="*/ 96317 w 250936"/>
                <a:gd name="connsiteY204" fmla="*/ 18700 h 262217"/>
                <a:gd name="connsiteX205" fmla="*/ 96831 w 250936"/>
                <a:gd name="connsiteY205" fmla="*/ 18901 h 262217"/>
                <a:gd name="connsiteX206" fmla="*/ 98098 w 250936"/>
                <a:gd name="connsiteY206" fmla="*/ 18594 h 262217"/>
                <a:gd name="connsiteX207" fmla="*/ 99527 w 250936"/>
                <a:gd name="connsiteY207" fmla="*/ 17895 h 262217"/>
                <a:gd name="connsiteX208" fmla="*/ 103899 w 250936"/>
                <a:gd name="connsiteY208" fmla="*/ 13539 h 262217"/>
                <a:gd name="connsiteX209" fmla="*/ 104813 w 250936"/>
                <a:gd name="connsiteY209" fmla="*/ 12399 h 262217"/>
                <a:gd name="connsiteX210" fmla="*/ 107604 w 250936"/>
                <a:gd name="connsiteY210" fmla="*/ 10293 h 262217"/>
                <a:gd name="connsiteX211" fmla="*/ 110985 w 250936"/>
                <a:gd name="connsiteY211" fmla="*/ 8138 h 262217"/>
                <a:gd name="connsiteX212" fmla="*/ 114052 w 250936"/>
                <a:gd name="connsiteY212" fmla="*/ 6616 h 262217"/>
                <a:gd name="connsiteX213" fmla="*/ 117129 w 250936"/>
                <a:gd name="connsiteY213" fmla="*/ 5352 h 262217"/>
                <a:gd name="connsiteX214" fmla="*/ 118548 w 250936"/>
                <a:gd name="connsiteY214" fmla="*/ 5668 h 262217"/>
                <a:gd name="connsiteX215" fmla="*/ 120225 w 250936"/>
                <a:gd name="connsiteY215" fmla="*/ 6759 h 262217"/>
                <a:gd name="connsiteX216" fmla="*/ 121710 w 250936"/>
                <a:gd name="connsiteY216" fmla="*/ 7439 h 262217"/>
                <a:gd name="connsiteX217" fmla="*/ 128702 w 250936"/>
                <a:gd name="connsiteY217" fmla="*/ 2164 h 262217"/>
                <a:gd name="connsiteX218" fmla="*/ 131826 w 250936"/>
                <a:gd name="connsiteY218" fmla="*/ 948 h 262217"/>
                <a:gd name="connsiteX219" fmla="*/ 140037 w 250936"/>
                <a:gd name="connsiteY219" fmla="*/ 0 h 26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250936" h="262217">
                  <a:moveTo>
                    <a:pt x="141180" y="179"/>
                  </a:moveTo>
                  <a:lnTo>
                    <a:pt x="140656" y="1567"/>
                  </a:lnTo>
                  <a:lnTo>
                    <a:pt x="140246" y="3587"/>
                  </a:lnTo>
                  <a:lnTo>
                    <a:pt x="140741" y="5100"/>
                  </a:lnTo>
                  <a:lnTo>
                    <a:pt x="141808" y="7130"/>
                  </a:lnTo>
                  <a:lnTo>
                    <a:pt x="143351" y="8901"/>
                  </a:lnTo>
                  <a:lnTo>
                    <a:pt x="144532" y="9954"/>
                  </a:lnTo>
                  <a:lnTo>
                    <a:pt x="145933" y="12568"/>
                  </a:lnTo>
                  <a:lnTo>
                    <a:pt x="147342" y="15843"/>
                  </a:lnTo>
                  <a:lnTo>
                    <a:pt x="149190" y="18390"/>
                  </a:lnTo>
                  <a:lnTo>
                    <a:pt x="154610" y="24230"/>
                  </a:lnTo>
                  <a:lnTo>
                    <a:pt x="155210" y="26327"/>
                  </a:lnTo>
                  <a:lnTo>
                    <a:pt x="155962" y="28405"/>
                  </a:lnTo>
                  <a:lnTo>
                    <a:pt x="159372" y="32397"/>
                  </a:lnTo>
                  <a:lnTo>
                    <a:pt x="159906" y="33728"/>
                  </a:lnTo>
                  <a:lnTo>
                    <a:pt x="159677" y="36437"/>
                  </a:lnTo>
                  <a:lnTo>
                    <a:pt x="163182" y="44595"/>
                  </a:lnTo>
                  <a:lnTo>
                    <a:pt x="165487" y="49363"/>
                  </a:lnTo>
                  <a:lnTo>
                    <a:pt x="167440" y="50244"/>
                  </a:lnTo>
                  <a:lnTo>
                    <a:pt x="173679" y="55328"/>
                  </a:lnTo>
                  <a:lnTo>
                    <a:pt x="179127" y="59426"/>
                  </a:lnTo>
                  <a:lnTo>
                    <a:pt x="185499" y="62193"/>
                  </a:lnTo>
                  <a:lnTo>
                    <a:pt x="190176" y="64012"/>
                  </a:lnTo>
                  <a:lnTo>
                    <a:pt x="192491" y="65343"/>
                  </a:lnTo>
                  <a:lnTo>
                    <a:pt x="193653" y="66616"/>
                  </a:lnTo>
                  <a:lnTo>
                    <a:pt x="194586" y="69068"/>
                  </a:lnTo>
                  <a:lnTo>
                    <a:pt x="195072" y="73338"/>
                  </a:lnTo>
                  <a:lnTo>
                    <a:pt x="195234" y="76095"/>
                  </a:lnTo>
                  <a:lnTo>
                    <a:pt x="200263" y="75989"/>
                  </a:lnTo>
                  <a:lnTo>
                    <a:pt x="204426" y="76239"/>
                  </a:lnTo>
                  <a:lnTo>
                    <a:pt x="205883" y="76794"/>
                  </a:lnTo>
                  <a:lnTo>
                    <a:pt x="206426" y="77579"/>
                  </a:lnTo>
                  <a:lnTo>
                    <a:pt x="206302" y="79398"/>
                  </a:lnTo>
                  <a:lnTo>
                    <a:pt x="206359" y="82118"/>
                  </a:lnTo>
                  <a:lnTo>
                    <a:pt x="206550" y="84310"/>
                  </a:lnTo>
                  <a:lnTo>
                    <a:pt x="206121" y="86646"/>
                  </a:lnTo>
                  <a:lnTo>
                    <a:pt x="205826" y="89404"/>
                  </a:lnTo>
                  <a:lnTo>
                    <a:pt x="205626" y="92831"/>
                  </a:lnTo>
                  <a:lnTo>
                    <a:pt x="206264" y="94162"/>
                  </a:lnTo>
                  <a:lnTo>
                    <a:pt x="210293" y="98480"/>
                  </a:lnTo>
                  <a:lnTo>
                    <a:pt x="211979" y="101276"/>
                  </a:lnTo>
                  <a:lnTo>
                    <a:pt x="213779" y="105518"/>
                  </a:lnTo>
                  <a:lnTo>
                    <a:pt x="214827" y="106877"/>
                  </a:lnTo>
                  <a:lnTo>
                    <a:pt x="215675" y="107423"/>
                  </a:lnTo>
                  <a:lnTo>
                    <a:pt x="219313" y="107882"/>
                  </a:lnTo>
                  <a:lnTo>
                    <a:pt x="228676" y="109663"/>
                  </a:lnTo>
                  <a:lnTo>
                    <a:pt x="234448" y="111290"/>
                  </a:lnTo>
                  <a:lnTo>
                    <a:pt x="239030" y="112966"/>
                  </a:lnTo>
                  <a:lnTo>
                    <a:pt x="240944" y="113406"/>
                  </a:lnTo>
                  <a:lnTo>
                    <a:pt x="241868" y="113856"/>
                  </a:lnTo>
                  <a:lnTo>
                    <a:pt x="242183" y="114267"/>
                  </a:lnTo>
                  <a:lnTo>
                    <a:pt x="241611" y="117963"/>
                  </a:lnTo>
                  <a:lnTo>
                    <a:pt x="241811" y="119160"/>
                  </a:lnTo>
                  <a:lnTo>
                    <a:pt x="242326" y="120232"/>
                  </a:lnTo>
                  <a:lnTo>
                    <a:pt x="243107" y="121075"/>
                  </a:lnTo>
                  <a:lnTo>
                    <a:pt x="244050" y="121591"/>
                  </a:lnTo>
                  <a:lnTo>
                    <a:pt x="247526" y="121993"/>
                  </a:lnTo>
                  <a:lnTo>
                    <a:pt x="249622" y="124243"/>
                  </a:lnTo>
                  <a:lnTo>
                    <a:pt x="250936" y="125287"/>
                  </a:lnTo>
                  <a:lnTo>
                    <a:pt x="244659" y="125852"/>
                  </a:lnTo>
                  <a:lnTo>
                    <a:pt x="241545" y="127728"/>
                  </a:lnTo>
                  <a:lnTo>
                    <a:pt x="239744" y="131098"/>
                  </a:lnTo>
                  <a:lnTo>
                    <a:pt x="236906" y="133578"/>
                  </a:lnTo>
                  <a:lnTo>
                    <a:pt x="233048" y="135158"/>
                  </a:lnTo>
                  <a:lnTo>
                    <a:pt x="228971" y="136240"/>
                  </a:lnTo>
                  <a:lnTo>
                    <a:pt x="224666" y="136833"/>
                  </a:lnTo>
                  <a:lnTo>
                    <a:pt x="220075" y="139735"/>
                  </a:lnTo>
                  <a:lnTo>
                    <a:pt x="215208" y="144952"/>
                  </a:lnTo>
                  <a:lnTo>
                    <a:pt x="212722" y="148236"/>
                  </a:lnTo>
                  <a:lnTo>
                    <a:pt x="212617" y="149596"/>
                  </a:lnTo>
                  <a:lnTo>
                    <a:pt x="211531" y="150764"/>
                  </a:lnTo>
                  <a:lnTo>
                    <a:pt x="209445" y="151750"/>
                  </a:lnTo>
                  <a:lnTo>
                    <a:pt x="208264" y="152947"/>
                  </a:lnTo>
                  <a:lnTo>
                    <a:pt x="207997" y="154336"/>
                  </a:lnTo>
                  <a:lnTo>
                    <a:pt x="206883" y="154996"/>
                  </a:lnTo>
                  <a:lnTo>
                    <a:pt x="204940" y="154939"/>
                  </a:lnTo>
                  <a:lnTo>
                    <a:pt x="203568" y="155963"/>
                  </a:lnTo>
                  <a:lnTo>
                    <a:pt x="202778" y="158050"/>
                  </a:lnTo>
                  <a:lnTo>
                    <a:pt x="201063" y="159324"/>
                  </a:lnTo>
                  <a:lnTo>
                    <a:pt x="198396" y="159773"/>
                  </a:lnTo>
                  <a:lnTo>
                    <a:pt x="196101" y="160951"/>
                  </a:lnTo>
                  <a:lnTo>
                    <a:pt x="194167" y="162866"/>
                  </a:lnTo>
                  <a:lnTo>
                    <a:pt x="192691" y="163842"/>
                  </a:lnTo>
                  <a:lnTo>
                    <a:pt x="191643" y="163871"/>
                  </a:lnTo>
                  <a:lnTo>
                    <a:pt x="190014" y="165432"/>
                  </a:lnTo>
                  <a:lnTo>
                    <a:pt x="187376" y="169127"/>
                  </a:lnTo>
                  <a:lnTo>
                    <a:pt x="186938" y="170841"/>
                  </a:lnTo>
                  <a:lnTo>
                    <a:pt x="183318" y="184801"/>
                  </a:lnTo>
                  <a:lnTo>
                    <a:pt x="181337" y="186457"/>
                  </a:lnTo>
                  <a:lnTo>
                    <a:pt x="177508" y="189339"/>
                  </a:lnTo>
                  <a:lnTo>
                    <a:pt x="174403" y="192795"/>
                  </a:lnTo>
                  <a:lnTo>
                    <a:pt x="173069" y="194835"/>
                  </a:lnTo>
                  <a:lnTo>
                    <a:pt x="171612" y="195744"/>
                  </a:lnTo>
                  <a:lnTo>
                    <a:pt x="164487" y="197449"/>
                  </a:lnTo>
                  <a:lnTo>
                    <a:pt x="161849" y="198358"/>
                  </a:lnTo>
                  <a:lnTo>
                    <a:pt x="158639" y="199680"/>
                  </a:lnTo>
                  <a:lnTo>
                    <a:pt x="157839" y="200867"/>
                  </a:lnTo>
                  <a:lnTo>
                    <a:pt x="157048" y="205214"/>
                  </a:lnTo>
                  <a:lnTo>
                    <a:pt x="154838" y="211437"/>
                  </a:lnTo>
                  <a:lnTo>
                    <a:pt x="153048" y="216042"/>
                  </a:lnTo>
                  <a:lnTo>
                    <a:pt x="151886" y="220054"/>
                  </a:lnTo>
                  <a:lnTo>
                    <a:pt x="149866" y="225042"/>
                  </a:lnTo>
                  <a:lnTo>
                    <a:pt x="148114" y="226718"/>
                  </a:lnTo>
                  <a:lnTo>
                    <a:pt x="146123" y="228250"/>
                  </a:lnTo>
                  <a:lnTo>
                    <a:pt x="143513" y="229006"/>
                  </a:lnTo>
                  <a:lnTo>
                    <a:pt x="139960" y="229484"/>
                  </a:lnTo>
                  <a:lnTo>
                    <a:pt x="136731" y="229350"/>
                  </a:lnTo>
                  <a:lnTo>
                    <a:pt x="134236" y="229417"/>
                  </a:lnTo>
                  <a:lnTo>
                    <a:pt x="130769" y="231178"/>
                  </a:lnTo>
                  <a:lnTo>
                    <a:pt x="127530" y="231303"/>
                  </a:lnTo>
                  <a:lnTo>
                    <a:pt x="122387" y="230279"/>
                  </a:lnTo>
                  <a:lnTo>
                    <a:pt x="118224" y="229293"/>
                  </a:lnTo>
                  <a:lnTo>
                    <a:pt x="116367" y="229092"/>
                  </a:lnTo>
                  <a:lnTo>
                    <a:pt x="112690" y="225827"/>
                  </a:lnTo>
                  <a:lnTo>
                    <a:pt x="110328" y="225884"/>
                  </a:lnTo>
                  <a:lnTo>
                    <a:pt x="106718" y="225625"/>
                  </a:lnTo>
                  <a:lnTo>
                    <a:pt x="104689" y="224878"/>
                  </a:lnTo>
                  <a:lnTo>
                    <a:pt x="102813" y="223212"/>
                  </a:lnTo>
                  <a:lnTo>
                    <a:pt x="98727" y="219938"/>
                  </a:lnTo>
                  <a:lnTo>
                    <a:pt x="94736" y="217285"/>
                  </a:lnTo>
                  <a:lnTo>
                    <a:pt x="91202" y="215715"/>
                  </a:lnTo>
                  <a:lnTo>
                    <a:pt x="87906" y="214987"/>
                  </a:lnTo>
                  <a:lnTo>
                    <a:pt x="84773" y="215638"/>
                  </a:lnTo>
                  <a:lnTo>
                    <a:pt x="82334" y="216337"/>
                  </a:lnTo>
                  <a:lnTo>
                    <a:pt x="81391" y="216682"/>
                  </a:lnTo>
                  <a:lnTo>
                    <a:pt x="79496" y="218051"/>
                  </a:lnTo>
                  <a:lnTo>
                    <a:pt x="77562" y="220646"/>
                  </a:lnTo>
                  <a:lnTo>
                    <a:pt x="75952" y="224705"/>
                  </a:lnTo>
                  <a:lnTo>
                    <a:pt x="75343" y="227195"/>
                  </a:lnTo>
                  <a:lnTo>
                    <a:pt x="73552" y="232489"/>
                  </a:lnTo>
                  <a:lnTo>
                    <a:pt x="71180" y="238847"/>
                  </a:lnTo>
                  <a:lnTo>
                    <a:pt x="70047" y="240676"/>
                  </a:lnTo>
                  <a:lnTo>
                    <a:pt x="68732" y="242035"/>
                  </a:lnTo>
                  <a:lnTo>
                    <a:pt x="66656" y="243242"/>
                  </a:lnTo>
                  <a:lnTo>
                    <a:pt x="59884" y="248306"/>
                  </a:lnTo>
                  <a:lnTo>
                    <a:pt x="56493" y="254022"/>
                  </a:lnTo>
                  <a:lnTo>
                    <a:pt x="54359" y="255688"/>
                  </a:lnTo>
                  <a:lnTo>
                    <a:pt x="51787" y="256464"/>
                  </a:lnTo>
                  <a:lnTo>
                    <a:pt x="49606" y="256951"/>
                  </a:lnTo>
                  <a:lnTo>
                    <a:pt x="48406" y="257909"/>
                  </a:lnTo>
                  <a:lnTo>
                    <a:pt x="47063" y="260800"/>
                  </a:lnTo>
                  <a:lnTo>
                    <a:pt x="45901" y="261825"/>
                  </a:lnTo>
                  <a:lnTo>
                    <a:pt x="44615" y="262217"/>
                  </a:lnTo>
                  <a:lnTo>
                    <a:pt x="40739" y="261872"/>
                  </a:lnTo>
                  <a:lnTo>
                    <a:pt x="39500" y="261575"/>
                  </a:lnTo>
                  <a:lnTo>
                    <a:pt x="29232" y="262140"/>
                  </a:lnTo>
                  <a:lnTo>
                    <a:pt x="26099" y="261230"/>
                  </a:lnTo>
                  <a:lnTo>
                    <a:pt x="23879" y="260858"/>
                  </a:lnTo>
                  <a:lnTo>
                    <a:pt x="20383" y="262064"/>
                  </a:lnTo>
                  <a:lnTo>
                    <a:pt x="18917" y="261270"/>
                  </a:lnTo>
                  <a:lnTo>
                    <a:pt x="17745" y="258867"/>
                  </a:lnTo>
                  <a:lnTo>
                    <a:pt x="17174" y="254041"/>
                  </a:lnTo>
                  <a:lnTo>
                    <a:pt x="17355" y="249943"/>
                  </a:lnTo>
                  <a:lnTo>
                    <a:pt x="19260" y="246851"/>
                  </a:lnTo>
                  <a:lnTo>
                    <a:pt x="20841" y="244591"/>
                  </a:lnTo>
                  <a:lnTo>
                    <a:pt x="22393" y="241633"/>
                  </a:lnTo>
                  <a:lnTo>
                    <a:pt x="22593" y="240312"/>
                  </a:lnTo>
                  <a:lnTo>
                    <a:pt x="22279" y="239124"/>
                  </a:lnTo>
                  <a:lnTo>
                    <a:pt x="21974" y="236702"/>
                  </a:lnTo>
                  <a:lnTo>
                    <a:pt x="21803" y="234212"/>
                  </a:lnTo>
                  <a:lnTo>
                    <a:pt x="19602" y="228793"/>
                  </a:lnTo>
                  <a:lnTo>
                    <a:pt x="16897" y="221622"/>
                  </a:lnTo>
                  <a:lnTo>
                    <a:pt x="13249" y="213646"/>
                  </a:lnTo>
                  <a:lnTo>
                    <a:pt x="12116" y="211454"/>
                  </a:lnTo>
                  <a:lnTo>
                    <a:pt x="9830" y="207998"/>
                  </a:lnTo>
                  <a:lnTo>
                    <a:pt x="1372" y="201430"/>
                  </a:lnTo>
                  <a:lnTo>
                    <a:pt x="76" y="200539"/>
                  </a:lnTo>
                  <a:lnTo>
                    <a:pt x="76" y="199811"/>
                  </a:lnTo>
                  <a:lnTo>
                    <a:pt x="76" y="193454"/>
                  </a:lnTo>
                  <a:lnTo>
                    <a:pt x="67" y="185047"/>
                  </a:lnTo>
                  <a:lnTo>
                    <a:pt x="57" y="176651"/>
                  </a:lnTo>
                  <a:lnTo>
                    <a:pt x="48" y="168282"/>
                  </a:lnTo>
                  <a:lnTo>
                    <a:pt x="38" y="159924"/>
                  </a:lnTo>
                  <a:lnTo>
                    <a:pt x="29" y="151594"/>
                  </a:lnTo>
                  <a:lnTo>
                    <a:pt x="19" y="143274"/>
                  </a:lnTo>
                  <a:lnTo>
                    <a:pt x="19" y="134973"/>
                  </a:lnTo>
                  <a:lnTo>
                    <a:pt x="10" y="126691"/>
                  </a:lnTo>
                  <a:lnTo>
                    <a:pt x="0" y="119702"/>
                  </a:lnTo>
                  <a:lnTo>
                    <a:pt x="6096" y="119702"/>
                  </a:lnTo>
                  <a:lnTo>
                    <a:pt x="13630" y="119702"/>
                  </a:lnTo>
                  <a:lnTo>
                    <a:pt x="22593" y="119702"/>
                  </a:lnTo>
                  <a:lnTo>
                    <a:pt x="26556" y="119702"/>
                  </a:lnTo>
                  <a:lnTo>
                    <a:pt x="26784" y="118601"/>
                  </a:lnTo>
                  <a:lnTo>
                    <a:pt x="26784" y="113478"/>
                  </a:lnTo>
                  <a:lnTo>
                    <a:pt x="26765" y="101759"/>
                  </a:lnTo>
                  <a:lnTo>
                    <a:pt x="26746" y="90069"/>
                  </a:lnTo>
                  <a:lnTo>
                    <a:pt x="26727" y="78417"/>
                  </a:lnTo>
                  <a:lnTo>
                    <a:pt x="26718" y="66793"/>
                  </a:lnTo>
                  <a:lnTo>
                    <a:pt x="26699" y="55208"/>
                  </a:lnTo>
                  <a:lnTo>
                    <a:pt x="26680" y="43642"/>
                  </a:lnTo>
                  <a:lnTo>
                    <a:pt x="26660" y="32115"/>
                  </a:lnTo>
                  <a:lnTo>
                    <a:pt x="26651" y="20596"/>
                  </a:lnTo>
                  <a:lnTo>
                    <a:pt x="26641" y="14928"/>
                  </a:lnTo>
                  <a:lnTo>
                    <a:pt x="33557" y="14584"/>
                  </a:lnTo>
                  <a:lnTo>
                    <a:pt x="41491" y="13425"/>
                  </a:lnTo>
                  <a:lnTo>
                    <a:pt x="54369" y="11548"/>
                  </a:lnTo>
                  <a:lnTo>
                    <a:pt x="66361" y="9212"/>
                  </a:lnTo>
                  <a:lnTo>
                    <a:pt x="74190" y="7853"/>
                  </a:lnTo>
                  <a:lnTo>
                    <a:pt x="83468" y="6235"/>
                  </a:lnTo>
                  <a:lnTo>
                    <a:pt x="86659" y="5956"/>
                  </a:lnTo>
                  <a:lnTo>
                    <a:pt x="87525" y="6177"/>
                  </a:lnTo>
                  <a:lnTo>
                    <a:pt x="88783" y="6732"/>
                  </a:lnTo>
                  <a:lnTo>
                    <a:pt x="93088" y="12457"/>
                  </a:lnTo>
                  <a:lnTo>
                    <a:pt x="95774" y="16823"/>
                  </a:lnTo>
                  <a:lnTo>
                    <a:pt x="96317" y="18700"/>
                  </a:lnTo>
                  <a:lnTo>
                    <a:pt x="96831" y="18901"/>
                  </a:lnTo>
                  <a:lnTo>
                    <a:pt x="98098" y="18594"/>
                  </a:lnTo>
                  <a:lnTo>
                    <a:pt x="99527" y="17895"/>
                  </a:lnTo>
                  <a:lnTo>
                    <a:pt x="103899" y="13539"/>
                  </a:lnTo>
                  <a:lnTo>
                    <a:pt x="104813" y="12399"/>
                  </a:lnTo>
                  <a:lnTo>
                    <a:pt x="107604" y="10293"/>
                  </a:lnTo>
                  <a:lnTo>
                    <a:pt x="110985" y="8138"/>
                  </a:lnTo>
                  <a:lnTo>
                    <a:pt x="114052" y="6616"/>
                  </a:lnTo>
                  <a:lnTo>
                    <a:pt x="117129" y="5352"/>
                  </a:lnTo>
                  <a:lnTo>
                    <a:pt x="118548" y="5668"/>
                  </a:lnTo>
                  <a:lnTo>
                    <a:pt x="120225" y="6759"/>
                  </a:lnTo>
                  <a:lnTo>
                    <a:pt x="121710" y="7439"/>
                  </a:lnTo>
                  <a:lnTo>
                    <a:pt x="128702" y="2164"/>
                  </a:lnTo>
                  <a:lnTo>
                    <a:pt x="131826" y="948"/>
                  </a:lnTo>
                  <a:lnTo>
                    <a:pt x="140037" y="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9" name="Freeform: Shape 8">
              <a:extLst>
                <a:ext uri="{FF2B5EF4-FFF2-40B4-BE49-F238E27FC236}">
                  <a16:creationId xmlns:a16="http://schemas.microsoft.com/office/drawing/2014/main" id="{49F384CF-8A60-D437-A336-0F4E7C1B6B2B}"/>
                </a:ext>
              </a:extLst>
            </p:cNvPr>
            <p:cNvSpPr/>
            <p:nvPr/>
          </p:nvSpPr>
          <p:spPr>
            <a:xfrm>
              <a:off x="5961677" y="3331344"/>
              <a:ext cx="509520" cy="504476"/>
            </a:xfrm>
            <a:custGeom>
              <a:avLst/>
              <a:gdLst>
                <a:gd name="connsiteX0" fmla="*/ 406041 w 509520"/>
                <a:gd name="connsiteY0" fmla="*/ 5440 h 504476"/>
                <a:gd name="connsiteX1" fmla="*/ 407013 w 509520"/>
                <a:gd name="connsiteY1" fmla="*/ 7317 h 504476"/>
                <a:gd name="connsiteX2" fmla="*/ 408394 w 509520"/>
                <a:gd name="connsiteY2" fmla="*/ 9241 h 504476"/>
                <a:gd name="connsiteX3" fmla="*/ 413023 w 509520"/>
                <a:gd name="connsiteY3" fmla="*/ 12496 h 504476"/>
                <a:gd name="connsiteX4" fmla="*/ 414490 w 509520"/>
                <a:gd name="connsiteY4" fmla="*/ 14306 h 504476"/>
                <a:gd name="connsiteX5" fmla="*/ 415623 w 509520"/>
                <a:gd name="connsiteY5" fmla="*/ 16317 h 504476"/>
                <a:gd name="connsiteX6" fmla="*/ 416338 w 509520"/>
                <a:gd name="connsiteY6" fmla="*/ 17887 h 504476"/>
                <a:gd name="connsiteX7" fmla="*/ 417766 w 509520"/>
                <a:gd name="connsiteY7" fmla="*/ 19141 h 504476"/>
                <a:gd name="connsiteX8" fmla="*/ 419767 w 509520"/>
                <a:gd name="connsiteY8" fmla="*/ 19945 h 504476"/>
                <a:gd name="connsiteX9" fmla="*/ 421481 w 509520"/>
                <a:gd name="connsiteY9" fmla="*/ 20903 h 504476"/>
                <a:gd name="connsiteX10" fmla="*/ 422529 w 509520"/>
                <a:gd name="connsiteY10" fmla="*/ 22310 h 504476"/>
                <a:gd name="connsiteX11" fmla="*/ 424101 w 509520"/>
                <a:gd name="connsiteY11" fmla="*/ 23775 h 504476"/>
                <a:gd name="connsiteX12" fmla="*/ 427130 w 509520"/>
                <a:gd name="connsiteY12" fmla="*/ 25766 h 504476"/>
                <a:gd name="connsiteX13" fmla="*/ 428606 w 509520"/>
                <a:gd name="connsiteY13" fmla="*/ 25814 h 504476"/>
                <a:gd name="connsiteX14" fmla="*/ 430311 w 509520"/>
                <a:gd name="connsiteY14" fmla="*/ 26092 h 504476"/>
                <a:gd name="connsiteX15" fmla="*/ 431816 w 509520"/>
                <a:gd name="connsiteY15" fmla="*/ 26619 h 504476"/>
                <a:gd name="connsiteX16" fmla="*/ 433426 w 509520"/>
                <a:gd name="connsiteY16" fmla="*/ 26466 h 504476"/>
                <a:gd name="connsiteX17" fmla="*/ 436026 w 509520"/>
                <a:gd name="connsiteY17" fmla="*/ 25163 h 504476"/>
                <a:gd name="connsiteX18" fmla="*/ 439093 w 509520"/>
                <a:gd name="connsiteY18" fmla="*/ 22981 h 504476"/>
                <a:gd name="connsiteX19" fmla="*/ 441436 w 509520"/>
                <a:gd name="connsiteY19" fmla="*/ 21631 h 504476"/>
                <a:gd name="connsiteX20" fmla="*/ 447103 w 509520"/>
                <a:gd name="connsiteY20" fmla="*/ 22109 h 504476"/>
                <a:gd name="connsiteX21" fmla="*/ 450266 w 509520"/>
                <a:gd name="connsiteY21" fmla="*/ 23210 h 504476"/>
                <a:gd name="connsiteX22" fmla="*/ 452780 w 509520"/>
                <a:gd name="connsiteY22" fmla="*/ 24751 h 504476"/>
                <a:gd name="connsiteX23" fmla="*/ 454743 w 509520"/>
                <a:gd name="connsiteY23" fmla="*/ 24655 h 504476"/>
                <a:gd name="connsiteX24" fmla="*/ 459019 w 509520"/>
                <a:gd name="connsiteY24" fmla="*/ 21802 h 504476"/>
                <a:gd name="connsiteX25" fmla="*/ 461286 w 509520"/>
                <a:gd name="connsiteY25" fmla="*/ 18767 h 504476"/>
                <a:gd name="connsiteX26" fmla="*/ 463486 w 509520"/>
                <a:gd name="connsiteY26" fmla="*/ 18116 h 504476"/>
                <a:gd name="connsiteX27" fmla="*/ 466820 w 509520"/>
                <a:gd name="connsiteY27" fmla="*/ 19437 h 504476"/>
                <a:gd name="connsiteX28" fmla="*/ 469573 w 509520"/>
                <a:gd name="connsiteY28" fmla="*/ 22272 h 504476"/>
                <a:gd name="connsiteX29" fmla="*/ 471992 w 509520"/>
                <a:gd name="connsiteY29" fmla="*/ 26389 h 504476"/>
                <a:gd name="connsiteX30" fmla="*/ 473697 w 509520"/>
                <a:gd name="connsiteY30" fmla="*/ 27959 h 504476"/>
                <a:gd name="connsiteX31" fmla="*/ 476031 w 509520"/>
                <a:gd name="connsiteY31" fmla="*/ 30391 h 504476"/>
                <a:gd name="connsiteX32" fmla="*/ 480670 w 509520"/>
                <a:gd name="connsiteY32" fmla="*/ 35628 h 504476"/>
                <a:gd name="connsiteX33" fmla="*/ 486708 w 509520"/>
                <a:gd name="connsiteY33" fmla="*/ 38251 h 504476"/>
                <a:gd name="connsiteX34" fmla="*/ 489052 w 509520"/>
                <a:gd name="connsiteY34" fmla="*/ 39544 h 504476"/>
                <a:gd name="connsiteX35" fmla="*/ 489814 w 509520"/>
                <a:gd name="connsiteY35" fmla="*/ 40836 h 504476"/>
                <a:gd name="connsiteX36" fmla="*/ 490261 w 509520"/>
                <a:gd name="connsiteY36" fmla="*/ 42560 h 504476"/>
                <a:gd name="connsiteX37" fmla="*/ 490414 w 509520"/>
                <a:gd name="connsiteY37" fmla="*/ 44427 h 504476"/>
                <a:gd name="connsiteX38" fmla="*/ 491147 w 509520"/>
                <a:gd name="connsiteY38" fmla="*/ 45202 h 504476"/>
                <a:gd name="connsiteX39" fmla="*/ 492776 w 509520"/>
                <a:gd name="connsiteY39" fmla="*/ 44934 h 504476"/>
                <a:gd name="connsiteX40" fmla="*/ 494167 w 509520"/>
                <a:gd name="connsiteY40" fmla="*/ 44665 h 504476"/>
                <a:gd name="connsiteX41" fmla="*/ 495700 w 509520"/>
                <a:gd name="connsiteY41" fmla="*/ 45201 h 504476"/>
                <a:gd name="connsiteX42" fmla="*/ 496767 w 509520"/>
                <a:gd name="connsiteY42" fmla="*/ 46561 h 504476"/>
                <a:gd name="connsiteX43" fmla="*/ 497300 w 509520"/>
                <a:gd name="connsiteY43" fmla="*/ 47623 h 504476"/>
                <a:gd name="connsiteX44" fmla="*/ 497881 w 509520"/>
                <a:gd name="connsiteY44" fmla="*/ 48763 h 504476"/>
                <a:gd name="connsiteX45" fmla="*/ 499396 w 509520"/>
                <a:gd name="connsiteY45" fmla="*/ 49490 h 504476"/>
                <a:gd name="connsiteX46" fmla="*/ 499691 w 509520"/>
                <a:gd name="connsiteY46" fmla="*/ 50955 h 504476"/>
                <a:gd name="connsiteX47" fmla="*/ 498653 w 509520"/>
                <a:gd name="connsiteY47" fmla="*/ 52736 h 504476"/>
                <a:gd name="connsiteX48" fmla="*/ 497586 w 509520"/>
                <a:gd name="connsiteY48" fmla="*/ 54335 h 504476"/>
                <a:gd name="connsiteX49" fmla="*/ 496291 w 509520"/>
                <a:gd name="connsiteY49" fmla="*/ 57514 h 504476"/>
                <a:gd name="connsiteX50" fmla="*/ 495614 w 509520"/>
                <a:gd name="connsiteY50" fmla="*/ 60769 h 504476"/>
                <a:gd name="connsiteX51" fmla="*/ 496491 w 509520"/>
                <a:gd name="connsiteY51" fmla="*/ 61851 h 504476"/>
                <a:gd name="connsiteX52" fmla="*/ 497414 w 509520"/>
                <a:gd name="connsiteY52" fmla="*/ 62751 h 504476"/>
                <a:gd name="connsiteX53" fmla="*/ 497910 w 509520"/>
                <a:gd name="connsiteY53" fmla="*/ 63661 h 504476"/>
                <a:gd name="connsiteX54" fmla="*/ 498205 w 509520"/>
                <a:gd name="connsiteY54" fmla="*/ 64724 h 504476"/>
                <a:gd name="connsiteX55" fmla="*/ 498091 w 509520"/>
                <a:gd name="connsiteY55" fmla="*/ 65968 h 504476"/>
                <a:gd name="connsiteX56" fmla="*/ 496033 w 509520"/>
                <a:gd name="connsiteY56" fmla="*/ 70488 h 504476"/>
                <a:gd name="connsiteX57" fmla="*/ 494976 w 509520"/>
                <a:gd name="connsiteY57" fmla="*/ 74432 h 504476"/>
                <a:gd name="connsiteX58" fmla="*/ 494938 w 509520"/>
                <a:gd name="connsiteY58" fmla="*/ 76433 h 504476"/>
                <a:gd name="connsiteX59" fmla="*/ 497653 w 509520"/>
                <a:gd name="connsiteY59" fmla="*/ 77908 h 504476"/>
                <a:gd name="connsiteX60" fmla="*/ 501177 w 509520"/>
                <a:gd name="connsiteY60" fmla="*/ 77832 h 504476"/>
                <a:gd name="connsiteX61" fmla="*/ 502291 w 509520"/>
                <a:gd name="connsiteY61" fmla="*/ 78732 h 504476"/>
                <a:gd name="connsiteX62" fmla="*/ 503406 w 509520"/>
                <a:gd name="connsiteY62" fmla="*/ 80168 h 504476"/>
                <a:gd name="connsiteX63" fmla="*/ 504387 w 509520"/>
                <a:gd name="connsiteY63" fmla="*/ 80905 h 504476"/>
                <a:gd name="connsiteX64" fmla="*/ 505873 w 509520"/>
                <a:gd name="connsiteY64" fmla="*/ 80886 h 504476"/>
                <a:gd name="connsiteX65" fmla="*/ 506901 w 509520"/>
                <a:gd name="connsiteY65" fmla="*/ 81383 h 504476"/>
                <a:gd name="connsiteX66" fmla="*/ 507311 w 509520"/>
                <a:gd name="connsiteY66" fmla="*/ 82398 h 504476"/>
                <a:gd name="connsiteX67" fmla="*/ 508511 w 509520"/>
                <a:gd name="connsiteY67" fmla="*/ 83490 h 504476"/>
                <a:gd name="connsiteX68" fmla="*/ 509521 w 509520"/>
                <a:gd name="connsiteY68" fmla="*/ 84696 h 504476"/>
                <a:gd name="connsiteX69" fmla="*/ 509035 w 509520"/>
                <a:gd name="connsiteY69" fmla="*/ 86237 h 504476"/>
                <a:gd name="connsiteX70" fmla="*/ 508949 w 509520"/>
                <a:gd name="connsiteY70" fmla="*/ 87415 h 504476"/>
                <a:gd name="connsiteX71" fmla="*/ 506435 w 509520"/>
                <a:gd name="connsiteY71" fmla="*/ 90690 h 504476"/>
                <a:gd name="connsiteX72" fmla="*/ 500663 w 509520"/>
                <a:gd name="connsiteY72" fmla="*/ 97076 h 504476"/>
                <a:gd name="connsiteX73" fmla="*/ 488242 w 509520"/>
                <a:gd name="connsiteY73" fmla="*/ 108919 h 504476"/>
                <a:gd name="connsiteX74" fmla="*/ 488232 w 509520"/>
                <a:gd name="connsiteY74" fmla="*/ 108929 h 504476"/>
                <a:gd name="connsiteX75" fmla="*/ 484041 w 509520"/>
                <a:gd name="connsiteY75" fmla="*/ 110355 h 504476"/>
                <a:gd name="connsiteX76" fmla="*/ 481879 w 509520"/>
                <a:gd name="connsiteY76" fmla="*/ 112558 h 504476"/>
                <a:gd name="connsiteX77" fmla="*/ 480346 w 509520"/>
                <a:gd name="connsiteY77" fmla="*/ 116014 h 504476"/>
                <a:gd name="connsiteX78" fmla="*/ 476726 w 509520"/>
                <a:gd name="connsiteY78" fmla="*/ 118944 h 504476"/>
                <a:gd name="connsiteX79" fmla="*/ 473935 w 509520"/>
                <a:gd name="connsiteY79" fmla="*/ 120131 h 504476"/>
                <a:gd name="connsiteX80" fmla="*/ 473640 w 509520"/>
                <a:gd name="connsiteY80" fmla="*/ 120830 h 504476"/>
                <a:gd name="connsiteX81" fmla="*/ 473421 w 509520"/>
                <a:gd name="connsiteY81" fmla="*/ 124009 h 504476"/>
                <a:gd name="connsiteX82" fmla="*/ 473707 w 509520"/>
                <a:gd name="connsiteY82" fmla="*/ 128672 h 504476"/>
                <a:gd name="connsiteX83" fmla="*/ 472402 w 509520"/>
                <a:gd name="connsiteY83" fmla="*/ 130807 h 504476"/>
                <a:gd name="connsiteX84" fmla="*/ 470506 w 509520"/>
                <a:gd name="connsiteY84" fmla="*/ 134962 h 504476"/>
                <a:gd name="connsiteX85" fmla="*/ 469525 w 509520"/>
                <a:gd name="connsiteY85" fmla="*/ 137557 h 504476"/>
                <a:gd name="connsiteX86" fmla="*/ 468763 w 509520"/>
                <a:gd name="connsiteY86" fmla="*/ 138064 h 504476"/>
                <a:gd name="connsiteX87" fmla="*/ 467916 w 509520"/>
                <a:gd name="connsiteY87" fmla="*/ 139366 h 504476"/>
                <a:gd name="connsiteX88" fmla="*/ 467382 w 509520"/>
                <a:gd name="connsiteY88" fmla="*/ 143598 h 504476"/>
                <a:gd name="connsiteX89" fmla="*/ 467020 w 509520"/>
                <a:gd name="connsiteY89" fmla="*/ 145024 h 504476"/>
                <a:gd name="connsiteX90" fmla="*/ 465658 w 509520"/>
                <a:gd name="connsiteY90" fmla="*/ 153785 h 504476"/>
                <a:gd name="connsiteX91" fmla="*/ 466049 w 509520"/>
                <a:gd name="connsiteY91" fmla="*/ 156284 h 504476"/>
                <a:gd name="connsiteX92" fmla="*/ 464991 w 509520"/>
                <a:gd name="connsiteY92" fmla="*/ 160449 h 504476"/>
                <a:gd name="connsiteX93" fmla="*/ 464944 w 509520"/>
                <a:gd name="connsiteY93" fmla="*/ 162900 h 504476"/>
                <a:gd name="connsiteX94" fmla="*/ 464506 w 509520"/>
                <a:gd name="connsiteY94" fmla="*/ 165676 h 504476"/>
                <a:gd name="connsiteX95" fmla="*/ 463753 w 509520"/>
                <a:gd name="connsiteY95" fmla="*/ 168080 h 504476"/>
                <a:gd name="connsiteX96" fmla="*/ 463801 w 509520"/>
                <a:gd name="connsiteY96" fmla="*/ 171928 h 504476"/>
                <a:gd name="connsiteX97" fmla="*/ 464229 w 509520"/>
                <a:gd name="connsiteY97" fmla="*/ 178209 h 504476"/>
                <a:gd name="connsiteX98" fmla="*/ 464153 w 509520"/>
                <a:gd name="connsiteY98" fmla="*/ 179043 h 504476"/>
                <a:gd name="connsiteX99" fmla="*/ 463106 w 509520"/>
                <a:gd name="connsiteY99" fmla="*/ 179627 h 504476"/>
                <a:gd name="connsiteX100" fmla="*/ 461239 w 509520"/>
                <a:gd name="connsiteY100" fmla="*/ 181187 h 504476"/>
                <a:gd name="connsiteX101" fmla="*/ 459476 w 509520"/>
                <a:gd name="connsiteY101" fmla="*/ 182231 h 504476"/>
                <a:gd name="connsiteX102" fmla="*/ 458133 w 509520"/>
                <a:gd name="connsiteY102" fmla="*/ 182499 h 504476"/>
                <a:gd name="connsiteX103" fmla="*/ 455895 w 509520"/>
                <a:gd name="connsiteY103" fmla="*/ 185276 h 504476"/>
                <a:gd name="connsiteX104" fmla="*/ 453990 w 509520"/>
                <a:gd name="connsiteY104" fmla="*/ 187909 h 504476"/>
                <a:gd name="connsiteX105" fmla="*/ 452561 w 509520"/>
                <a:gd name="connsiteY105" fmla="*/ 190475 h 504476"/>
                <a:gd name="connsiteX106" fmla="*/ 452190 w 509520"/>
                <a:gd name="connsiteY106" fmla="*/ 191653 h 504476"/>
                <a:gd name="connsiteX107" fmla="*/ 452485 w 509520"/>
                <a:gd name="connsiteY107" fmla="*/ 194975 h 504476"/>
                <a:gd name="connsiteX108" fmla="*/ 452685 w 509520"/>
                <a:gd name="connsiteY108" fmla="*/ 198910 h 504476"/>
                <a:gd name="connsiteX109" fmla="*/ 452247 w 509520"/>
                <a:gd name="connsiteY109" fmla="*/ 200605 h 504476"/>
                <a:gd name="connsiteX110" fmla="*/ 451580 w 509520"/>
                <a:gd name="connsiteY110" fmla="*/ 201610 h 504476"/>
                <a:gd name="connsiteX111" fmla="*/ 448456 w 509520"/>
                <a:gd name="connsiteY111" fmla="*/ 203745 h 504476"/>
                <a:gd name="connsiteX112" fmla="*/ 446399 w 509520"/>
                <a:gd name="connsiteY112" fmla="*/ 205277 h 504476"/>
                <a:gd name="connsiteX113" fmla="*/ 445427 w 509520"/>
                <a:gd name="connsiteY113" fmla="*/ 206081 h 504476"/>
                <a:gd name="connsiteX114" fmla="*/ 444922 w 509520"/>
                <a:gd name="connsiteY114" fmla="*/ 207316 h 504476"/>
                <a:gd name="connsiteX115" fmla="*/ 445827 w 509520"/>
                <a:gd name="connsiteY115" fmla="*/ 210227 h 504476"/>
                <a:gd name="connsiteX116" fmla="*/ 445894 w 509520"/>
                <a:gd name="connsiteY116" fmla="*/ 212352 h 504476"/>
                <a:gd name="connsiteX117" fmla="*/ 446637 w 509520"/>
                <a:gd name="connsiteY117" fmla="*/ 213607 h 504476"/>
                <a:gd name="connsiteX118" fmla="*/ 449113 w 509520"/>
                <a:gd name="connsiteY118" fmla="*/ 214621 h 504476"/>
                <a:gd name="connsiteX119" fmla="*/ 449104 w 509520"/>
                <a:gd name="connsiteY119" fmla="*/ 215646 h 504476"/>
                <a:gd name="connsiteX120" fmla="*/ 449170 w 509520"/>
                <a:gd name="connsiteY120" fmla="*/ 216747 h 504476"/>
                <a:gd name="connsiteX121" fmla="*/ 450466 w 509520"/>
                <a:gd name="connsiteY121" fmla="*/ 218116 h 504476"/>
                <a:gd name="connsiteX122" fmla="*/ 452828 w 509520"/>
                <a:gd name="connsiteY122" fmla="*/ 220912 h 504476"/>
                <a:gd name="connsiteX123" fmla="*/ 454723 w 509520"/>
                <a:gd name="connsiteY123" fmla="*/ 223535 h 504476"/>
                <a:gd name="connsiteX124" fmla="*/ 454771 w 509520"/>
                <a:gd name="connsiteY124" fmla="*/ 225814 h 504476"/>
                <a:gd name="connsiteX125" fmla="*/ 454409 w 509520"/>
                <a:gd name="connsiteY125" fmla="*/ 229625 h 504476"/>
                <a:gd name="connsiteX126" fmla="*/ 454343 w 509520"/>
                <a:gd name="connsiteY126" fmla="*/ 231817 h 504476"/>
                <a:gd name="connsiteX127" fmla="*/ 454533 w 509520"/>
                <a:gd name="connsiteY127" fmla="*/ 234824 h 504476"/>
                <a:gd name="connsiteX128" fmla="*/ 454524 w 509520"/>
                <a:gd name="connsiteY128" fmla="*/ 240415 h 504476"/>
                <a:gd name="connsiteX129" fmla="*/ 454390 w 509520"/>
                <a:gd name="connsiteY129" fmla="*/ 244398 h 504476"/>
                <a:gd name="connsiteX130" fmla="*/ 454695 w 509520"/>
                <a:gd name="connsiteY130" fmla="*/ 246466 h 504476"/>
                <a:gd name="connsiteX131" fmla="*/ 457590 w 509520"/>
                <a:gd name="connsiteY131" fmla="*/ 251397 h 504476"/>
                <a:gd name="connsiteX132" fmla="*/ 458867 w 509520"/>
                <a:gd name="connsiteY132" fmla="*/ 256864 h 504476"/>
                <a:gd name="connsiteX133" fmla="*/ 459505 w 509520"/>
                <a:gd name="connsiteY133" fmla="*/ 260866 h 504476"/>
                <a:gd name="connsiteX134" fmla="*/ 459534 w 509520"/>
                <a:gd name="connsiteY134" fmla="*/ 262140 h 504476"/>
                <a:gd name="connsiteX135" fmla="*/ 458552 w 509520"/>
                <a:gd name="connsiteY135" fmla="*/ 266745 h 504476"/>
                <a:gd name="connsiteX136" fmla="*/ 457438 w 509520"/>
                <a:gd name="connsiteY136" fmla="*/ 271216 h 504476"/>
                <a:gd name="connsiteX137" fmla="*/ 457371 w 509520"/>
                <a:gd name="connsiteY137" fmla="*/ 272911 h 504476"/>
                <a:gd name="connsiteX138" fmla="*/ 457895 w 509520"/>
                <a:gd name="connsiteY138" fmla="*/ 275170 h 504476"/>
                <a:gd name="connsiteX139" fmla="*/ 459962 w 509520"/>
                <a:gd name="connsiteY139" fmla="*/ 280341 h 504476"/>
                <a:gd name="connsiteX140" fmla="*/ 461467 w 509520"/>
                <a:gd name="connsiteY140" fmla="*/ 284103 h 504476"/>
                <a:gd name="connsiteX141" fmla="*/ 462191 w 509520"/>
                <a:gd name="connsiteY141" fmla="*/ 286372 h 504476"/>
                <a:gd name="connsiteX142" fmla="*/ 463229 w 509520"/>
                <a:gd name="connsiteY142" fmla="*/ 289015 h 504476"/>
                <a:gd name="connsiteX143" fmla="*/ 464610 w 509520"/>
                <a:gd name="connsiteY143" fmla="*/ 293065 h 504476"/>
                <a:gd name="connsiteX144" fmla="*/ 464953 w 509520"/>
                <a:gd name="connsiteY144" fmla="*/ 294989 h 504476"/>
                <a:gd name="connsiteX145" fmla="*/ 464668 w 509520"/>
                <a:gd name="connsiteY145" fmla="*/ 296426 h 504476"/>
                <a:gd name="connsiteX146" fmla="*/ 461848 w 509520"/>
                <a:gd name="connsiteY146" fmla="*/ 301510 h 504476"/>
                <a:gd name="connsiteX147" fmla="*/ 461562 w 509520"/>
                <a:gd name="connsiteY147" fmla="*/ 303109 h 504476"/>
                <a:gd name="connsiteX148" fmla="*/ 462258 w 509520"/>
                <a:gd name="connsiteY148" fmla="*/ 307053 h 504476"/>
                <a:gd name="connsiteX149" fmla="*/ 463182 w 509520"/>
                <a:gd name="connsiteY149" fmla="*/ 310864 h 504476"/>
                <a:gd name="connsiteX150" fmla="*/ 464515 w 509520"/>
                <a:gd name="connsiteY150" fmla="*/ 313028 h 504476"/>
                <a:gd name="connsiteX151" fmla="*/ 467697 w 509520"/>
                <a:gd name="connsiteY151" fmla="*/ 319002 h 504476"/>
                <a:gd name="connsiteX152" fmla="*/ 470068 w 509520"/>
                <a:gd name="connsiteY152" fmla="*/ 321022 h 504476"/>
                <a:gd name="connsiteX153" fmla="*/ 474440 w 509520"/>
                <a:gd name="connsiteY153" fmla="*/ 324010 h 504476"/>
                <a:gd name="connsiteX154" fmla="*/ 478298 w 509520"/>
                <a:gd name="connsiteY154" fmla="*/ 327016 h 504476"/>
                <a:gd name="connsiteX155" fmla="*/ 479784 w 509520"/>
                <a:gd name="connsiteY155" fmla="*/ 328577 h 504476"/>
                <a:gd name="connsiteX156" fmla="*/ 481146 w 509520"/>
                <a:gd name="connsiteY156" fmla="*/ 330319 h 504476"/>
                <a:gd name="connsiteX157" fmla="*/ 483832 w 509520"/>
                <a:gd name="connsiteY157" fmla="*/ 334781 h 504476"/>
                <a:gd name="connsiteX158" fmla="*/ 485470 w 509520"/>
                <a:gd name="connsiteY158" fmla="*/ 338410 h 504476"/>
                <a:gd name="connsiteX159" fmla="*/ 486337 w 509520"/>
                <a:gd name="connsiteY159" fmla="*/ 341694 h 504476"/>
                <a:gd name="connsiteX160" fmla="*/ 488442 w 509520"/>
                <a:gd name="connsiteY160" fmla="*/ 346184 h 504476"/>
                <a:gd name="connsiteX161" fmla="*/ 490404 w 509520"/>
                <a:gd name="connsiteY161" fmla="*/ 350349 h 504476"/>
                <a:gd name="connsiteX162" fmla="*/ 492938 w 509520"/>
                <a:gd name="connsiteY162" fmla="*/ 355443 h 504476"/>
                <a:gd name="connsiteX163" fmla="*/ 494728 w 509520"/>
                <a:gd name="connsiteY163" fmla="*/ 359043 h 504476"/>
                <a:gd name="connsiteX164" fmla="*/ 495538 w 509520"/>
                <a:gd name="connsiteY164" fmla="*/ 361446 h 504476"/>
                <a:gd name="connsiteX165" fmla="*/ 490909 w 509520"/>
                <a:gd name="connsiteY165" fmla="*/ 362164 h 504476"/>
                <a:gd name="connsiteX166" fmla="*/ 484213 w 509520"/>
                <a:gd name="connsiteY166" fmla="*/ 363188 h 504476"/>
                <a:gd name="connsiteX167" fmla="*/ 476831 w 509520"/>
                <a:gd name="connsiteY167" fmla="*/ 364328 h 504476"/>
                <a:gd name="connsiteX168" fmla="*/ 469211 w 509520"/>
                <a:gd name="connsiteY168" fmla="*/ 365496 h 504476"/>
                <a:gd name="connsiteX169" fmla="*/ 461658 w 509520"/>
                <a:gd name="connsiteY169" fmla="*/ 366664 h 504476"/>
                <a:gd name="connsiteX170" fmla="*/ 454495 w 509520"/>
                <a:gd name="connsiteY170" fmla="*/ 367765 h 504476"/>
                <a:gd name="connsiteX171" fmla="*/ 447989 w 509520"/>
                <a:gd name="connsiteY171" fmla="*/ 368761 h 504476"/>
                <a:gd name="connsiteX172" fmla="*/ 446008 w 509520"/>
                <a:gd name="connsiteY172" fmla="*/ 369316 h 504476"/>
                <a:gd name="connsiteX173" fmla="*/ 446980 w 509520"/>
                <a:gd name="connsiteY173" fmla="*/ 372150 h 504476"/>
                <a:gd name="connsiteX174" fmla="*/ 446532 w 509520"/>
                <a:gd name="connsiteY174" fmla="*/ 375128 h 504476"/>
                <a:gd name="connsiteX175" fmla="*/ 445246 w 509520"/>
                <a:gd name="connsiteY175" fmla="*/ 377435 h 504476"/>
                <a:gd name="connsiteX176" fmla="*/ 443208 w 509520"/>
                <a:gd name="connsiteY176" fmla="*/ 380269 h 504476"/>
                <a:gd name="connsiteX177" fmla="*/ 442284 w 509520"/>
                <a:gd name="connsiteY177" fmla="*/ 381399 h 504476"/>
                <a:gd name="connsiteX178" fmla="*/ 440207 w 509520"/>
                <a:gd name="connsiteY178" fmla="*/ 383611 h 504476"/>
                <a:gd name="connsiteX179" fmla="*/ 438474 w 509520"/>
                <a:gd name="connsiteY179" fmla="*/ 385171 h 504476"/>
                <a:gd name="connsiteX180" fmla="*/ 434940 w 509520"/>
                <a:gd name="connsiteY180" fmla="*/ 387795 h 504476"/>
                <a:gd name="connsiteX181" fmla="*/ 432711 w 509520"/>
                <a:gd name="connsiteY181" fmla="*/ 389298 h 504476"/>
                <a:gd name="connsiteX182" fmla="*/ 432692 w 509520"/>
                <a:gd name="connsiteY182" fmla="*/ 390657 h 504476"/>
                <a:gd name="connsiteX183" fmla="*/ 436445 w 509520"/>
                <a:gd name="connsiteY183" fmla="*/ 397015 h 504476"/>
                <a:gd name="connsiteX184" fmla="*/ 438150 w 509520"/>
                <a:gd name="connsiteY184" fmla="*/ 401582 h 504476"/>
                <a:gd name="connsiteX185" fmla="*/ 438845 w 509520"/>
                <a:gd name="connsiteY185" fmla="*/ 405708 h 504476"/>
                <a:gd name="connsiteX186" fmla="*/ 438807 w 509520"/>
                <a:gd name="connsiteY186" fmla="*/ 408083 h 504476"/>
                <a:gd name="connsiteX187" fmla="*/ 438664 w 509520"/>
                <a:gd name="connsiteY187" fmla="*/ 412966 h 504476"/>
                <a:gd name="connsiteX188" fmla="*/ 438493 w 509520"/>
                <a:gd name="connsiteY188" fmla="*/ 418778 h 504476"/>
                <a:gd name="connsiteX189" fmla="*/ 438236 w 509520"/>
                <a:gd name="connsiteY189" fmla="*/ 421066 h 504476"/>
                <a:gd name="connsiteX190" fmla="*/ 439255 w 509520"/>
                <a:gd name="connsiteY190" fmla="*/ 425212 h 504476"/>
                <a:gd name="connsiteX191" fmla="*/ 439074 w 509520"/>
                <a:gd name="connsiteY191" fmla="*/ 428448 h 504476"/>
                <a:gd name="connsiteX192" fmla="*/ 436550 w 509520"/>
                <a:gd name="connsiteY192" fmla="*/ 432067 h 504476"/>
                <a:gd name="connsiteX193" fmla="*/ 435845 w 509520"/>
                <a:gd name="connsiteY193" fmla="*/ 435619 h 504476"/>
                <a:gd name="connsiteX194" fmla="*/ 434569 w 509520"/>
                <a:gd name="connsiteY194" fmla="*/ 440416 h 504476"/>
                <a:gd name="connsiteX195" fmla="*/ 432807 w 509520"/>
                <a:gd name="connsiteY195" fmla="*/ 447080 h 504476"/>
                <a:gd name="connsiteX196" fmla="*/ 431549 w 509520"/>
                <a:gd name="connsiteY196" fmla="*/ 450584 h 504476"/>
                <a:gd name="connsiteX197" fmla="*/ 432244 w 509520"/>
                <a:gd name="connsiteY197" fmla="*/ 452863 h 504476"/>
                <a:gd name="connsiteX198" fmla="*/ 432873 w 509520"/>
                <a:gd name="connsiteY198" fmla="*/ 454395 h 504476"/>
                <a:gd name="connsiteX199" fmla="*/ 433540 w 509520"/>
                <a:gd name="connsiteY199" fmla="*/ 456453 h 504476"/>
                <a:gd name="connsiteX200" fmla="*/ 434892 w 509520"/>
                <a:gd name="connsiteY200" fmla="*/ 459555 h 504476"/>
                <a:gd name="connsiteX201" fmla="*/ 436474 w 509520"/>
                <a:gd name="connsiteY201" fmla="*/ 461384 h 504476"/>
                <a:gd name="connsiteX202" fmla="*/ 437359 w 509520"/>
                <a:gd name="connsiteY202" fmla="*/ 462169 h 504476"/>
                <a:gd name="connsiteX203" fmla="*/ 442560 w 509520"/>
                <a:gd name="connsiteY203" fmla="*/ 466085 h 504476"/>
                <a:gd name="connsiteX204" fmla="*/ 444722 w 509520"/>
                <a:gd name="connsiteY204" fmla="*/ 467971 h 504476"/>
                <a:gd name="connsiteX205" fmla="*/ 448018 w 509520"/>
                <a:gd name="connsiteY205" fmla="*/ 471724 h 504476"/>
                <a:gd name="connsiteX206" fmla="*/ 450456 w 509520"/>
                <a:gd name="connsiteY206" fmla="*/ 474214 h 504476"/>
                <a:gd name="connsiteX207" fmla="*/ 453847 w 509520"/>
                <a:gd name="connsiteY207" fmla="*/ 474797 h 504476"/>
                <a:gd name="connsiteX208" fmla="*/ 457914 w 509520"/>
                <a:gd name="connsiteY208" fmla="*/ 475736 h 504476"/>
                <a:gd name="connsiteX209" fmla="*/ 460162 w 509520"/>
                <a:gd name="connsiteY209" fmla="*/ 476463 h 504476"/>
                <a:gd name="connsiteX210" fmla="*/ 461705 w 509520"/>
                <a:gd name="connsiteY210" fmla="*/ 476110 h 504476"/>
                <a:gd name="connsiteX211" fmla="*/ 462229 w 509520"/>
                <a:gd name="connsiteY211" fmla="*/ 475229 h 504476"/>
                <a:gd name="connsiteX212" fmla="*/ 462153 w 509520"/>
                <a:gd name="connsiteY212" fmla="*/ 473352 h 504476"/>
                <a:gd name="connsiteX213" fmla="*/ 461886 w 509520"/>
                <a:gd name="connsiteY213" fmla="*/ 471974 h 504476"/>
                <a:gd name="connsiteX214" fmla="*/ 462315 w 509520"/>
                <a:gd name="connsiteY214" fmla="*/ 470911 h 504476"/>
                <a:gd name="connsiteX215" fmla="*/ 463696 w 509520"/>
                <a:gd name="connsiteY215" fmla="*/ 470212 h 504476"/>
                <a:gd name="connsiteX216" fmla="*/ 467230 w 509520"/>
                <a:gd name="connsiteY216" fmla="*/ 470097 h 504476"/>
                <a:gd name="connsiteX217" fmla="*/ 468763 w 509520"/>
                <a:gd name="connsiteY217" fmla="*/ 469158 h 504476"/>
                <a:gd name="connsiteX218" fmla="*/ 469983 w 509520"/>
                <a:gd name="connsiteY218" fmla="*/ 468928 h 504476"/>
                <a:gd name="connsiteX219" fmla="*/ 469992 w 509520"/>
                <a:gd name="connsiteY219" fmla="*/ 473045 h 504476"/>
                <a:gd name="connsiteX220" fmla="*/ 469992 w 509520"/>
                <a:gd name="connsiteY220" fmla="*/ 476990 h 504476"/>
                <a:gd name="connsiteX221" fmla="*/ 470002 w 509520"/>
                <a:gd name="connsiteY221" fmla="*/ 481786 h 504476"/>
                <a:gd name="connsiteX222" fmla="*/ 470002 w 509520"/>
                <a:gd name="connsiteY222" fmla="*/ 487292 h 504476"/>
                <a:gd name="connsiteX223" fmla="*/ 470011 w 509520"/>
                <a:gd name="connsiteY223" fmla="*/ 491811 h 504476"/>
                <a:gd name="connsiteX224" fmla="*/ 470011 w 509520"/>
                <a:gd name="connsiteY224" fmla="*/ 496617 h 504476"/>
                <a:gd name="connsiteX225" fmla="*/ 470021 w 509520"/>
                <a:gd name="connsiteY225" fmla="*/ 502170 h 504476"/>
                <a:gd name="connsiteX226" fmla="*/ 469992 w 509520"/>
                <a:gd name="connsiteY226" fmla="*/ 502792 h 504476"/>
                <a:gd name="connsiteX227" fmla="*/ 469449 w 509520"/>
                <a:gd name="connsiteY227" fmla="*/ 504047 h 504476"/>
                <a:gd name="connsiteX228" fmla="*/ 468049 w 509520"/>
                <a:gd name="connsiteY228" fmla="*/ 504477 h 504476"/>
                <a:gd name="connsiteX229" fmla="*/ 466153 w 509520"/>
                <a:gd name="connsiteY229" fmla="*/ 503395 h 504476"/>
                <a:gd name="connsiteX230" fmla="*/ 466039 w 509520"/>
                <a:gd name="connsiteY230" fmla="*/ 502256 h 504476"/>
                <a:gd name="connsiteX231" fmla="*/ 465572 w 509520"/>
                <a:gd name="connsiteY231" fmla="*/ 500217 h 504476"/>
                <a:gd name="connsiteX232" fmla="*/ 464696 w 509520"/>
                <a:gd name="connsiteY232" fmla="*/ 499173 h 504476"/>
                <a:gd name="connsiteX233" fmla="*/ 463544 w 509520"/>
                <a:gd name="connsiteY233" fmla="*/ 498847 h 504476"/>
                <a:gd name="connsiteX234" fmla="*/ 461601 w 509520"/>
                <a:gd name="connsiteY234" fmla="*/ 499373 h 504476"/>
                <a:gd name="connsiteX235" fmla="*/ 458934 w 509520"/>
                <a:gd name="connsiteY235" fmla="*/ 500876 h 504476"/>
                <a:gd name="connsiteX236" fmla="*/ 455514 w 509520"/>
                <a:gd name="connsiteY236" fmla="*/ 502197 h 504476"/>
                <a:gd name="connsiteX237" fmla="*/ 454123 w 509520"/>
                <a:gd name="connsiteY237" fmla="*/ 502954 h 504476"/>
                <a:gd name="connsiteX238" fmla="*/ 451714 w 509520"/>
                <a:gd name="connsiteY238" fmla="*/ 502857 h 504476"/>
                <a:gd name="connsiteX239" fmla="*/ 449104 w 509520"/>
                <a:gd name="connsiteY239" fmla="*/ 502139 h 504476"/>
                <a:gd name="connsiteX240" fmla="*/ 447189 w 509520"/>
                <a:gd name="connsiteY240" fmla="*/ 500445 h 504476"/>
                <a:gd name="connsiteX241" fmla="*/ 446637 w 509520"/>
                <a:gd name="connsiteY241" fmla="*/ 497907 h 504476"/>
                <a:gd name="connsiteX242" fmla="*/ 444951 w 509520"/>
                <a:gd name="connsiteY242" fmla="*/ 495303 h 504476"/>
                <a:gd name="connsiteX243" fmla="*/ 442665 w 509520"/>
                <a:gd name="connsiteY243" fmla="*/ 491531 h 504476"/>
                <a:gd name="connsiteX244" fmla="*/ 441512 w 509520"/>
                <a:gd name="connsiteY244" fmla="*/ 489989 h 504476"/>
                <a:gd name="connsiteX245" fmla="*/ 439988 w 509520"/>
                <a:gd name="connsiteY245" fmla="*/ 488228 h 504476"/>
                <a:gd name="connsiteX246" fmla="*/ 438445 w 509520"/>
                <a:gd name="connsiteY246" fmla="*/ 488027 h 504476"/>
                <a:gd name="connsiteX247" fmla="*/ 436721 w 509520"/>
                <a:gd name="connsiteY247" fmla="*/ 487539 h 504476"/>
                <a:gd name="connsiteX248" fmla="*/ 435664 w 509520"/>
                <a:gd name="connsiteY248" fmla="*/ 484964 h 504476"/>
                <a:gd name="connsiteX249" fmla="*/ 434673 w 509520"/>
                <a:gd name="connsiteY249" fmla="*/ 481708 h 504476"/>
                <a:gd name="connsiteX250" fmla="*/ 434064 w 509520"/>
                <a:gd name="connsiteY250" fmla="*/ 480454 h 504476"/>
                <a:gd name="connsiteX251" fmla="*/ 433035 w 509520"/>
                <a:gd name="connsiteY251" fmla="*/ 478836 h 504476"/>
                <a:gd name="connsiteX252" fmla="*/ 431559 w 509520"/>
                <a:gd name="connsiteY252" fmla="*/ 477850 h 504476"/>
                <a:gd name="connsiteX253" fmla="*/ 428339 w 509520"/>
                <a:gd name="connsiteY253" fmla="*/ 476547 h 504476"/>
                <a:gd name="connsiteX254" fmla="*/ 423843 w 509520"/>
                <a:gd name="connsiteY254" fmla="*/ 474738 h 504476"/>
                <a:gd name="connsiteX255" fmla="*/ 418186 w 509520"/>
                <a:gd name="connsiteY255" fmla="*/ 472459 h 504476"/>
                <a:gd name="connsiteX256" fmla="*/ 415500 w 509520"/>
                <a:gd name="connsiteY256" fmla="*/ 472344 h 504476"/>
                <a:gd name="connsiteX257" fmla="*/ 412490 w 509520"/>
                <a:gd name="connsiteY257" fmla="*/ 471961 h 504476"/>
                <a:gd name="connsiteX258" fmla="*/ 410604 w 509520"/>
                <a:gd name="connsiteY258" fmla="*/ 470879 h 504476"/>
                <a:gd name="connsiteX259" fmla="*/ 409527 w 509520"/>
                <a:gd name="connsiteY259" fmla="*/ 470017 h 504476"/>
                <a:gd name="connsiteX260" fmla="*/ 408289 w 509520"/>
                <a:gd name="connsiteY260" fmla="*/ 466858 h 504476"/>
                <a:gd name="connsiteX261" fmla="*/ 406594 w 509520"/>
                <a:gd name="connsiteY261" fmla="*/ 463162 h 504476"/>
                <a:gd name="connsiteX262" fmla="*/ 401631 w 509520"/>
                <a:gd name="connsiteY262" fmla="*/ 458767 h 504476"/>
                <a:gd name="connsiteX263" fmla="*/ 400517 w 509520"/>
                <a:gd name="connsiteY263" fmla="*/ 453903 h 504476"/>
                <a:gd name="connsiteX264" fmla="*/ 399517 w 509520"/>
                <a:gd name="connsiteY264" fmla="*/ 453204 h 504476"/>
                <a:gd name="connsiteX265" fmla="*/ 397812 w 509520"/>
                <a:gd name="connsiteY265" fmla="*/ 453597 h 504476"/>
                <a:gd name="connsiteX266" fmla="*/ 396497 w 509520"/>
                <a:gd name="connsiteY266" fmla="*/ 454200 h 504476"/>
                <a:gd name="connsiteX267" fmla="*/ 395973 w 509520"/>
                <a:gd name="connsiteY267" fmla="*/ 455511 h 504476"/>
                <a:gd name="connsiteX268" fmla="*/ 394649 w 509520"/>
                <a:gd name="connsiteY268" fmla="*/ 459896 h 504476"/>
                <a:gd name="connsiteX269" fmla="*/ 393916 w 509520"/>
                <a:gd name="connsiteY269" fmla="*/ 461917 h 504476"/>
                <a:gd name="connsiteX270" fmla="*/ 393421 w 509520"/>
                <a:gd name="connsiteY270" fmla="*/ 462481 h 504476"/>
                <a:gd name="connsiteX271" fmla="*/ 392335 w 509520"/>
                <a:gd name="connsiteY271" fmla="*/ 463132 h 504476"/>
                <a:gd name="connsiteX272" fmla="*/ 390563 w 509520"/>
                <a:gd name="connsiteY272" fmla="*/ 463725 h 504476"/>
                <a:gd name="connsiteX273" fmla="*/ 388039 w 509520"/>
                <a:gd name="connsiteY273" fmla="*/ 464023 h 504476"/>
                <a:gd name="connsiteX274" fmla="*/ 384477 w 509520"/>
                <a:gd name="connsiteY274" fmla="*/ 463907 h 504476"/>
                <a:gd name="connsiteX275" fmla="*/ 380019 w 509520"/>
                <a:gd name="connsiteY275" fmla="*/ 463257 h 504476"/>
                <a:gd name="connsiteX276" fmla="*/ 377619 w 509520"/>
                <a:gd name="connsiteY276" fmla="*/ 462769 h 504476"/>
                <a:gd name="connsiteX277" fmla="*/ 371113 w 509520"/>
                <a:gd name="connsiteY277" fmla="*/ 462041 h 504476"/>
                <a:gd name="connsiteX278" fmla="*/ 369227 w 509520"/>
                <a:gd name="connsiteY278" fmla="*/ 461687 h 504476"/>
                <a:gd name="connsiteX279" fmla="*/ 366570 w 509520"/>
                <a:gd name="connsiteY279" fmla="*/ 460730 h 504476"/>
                <a:gd name="connsiteX280" fmla="*/ 364655 w 509520"/>
                <a:gd name="connsiteY280" fmla="*/ 459772 h 504476"/>
                <a:gd name="connsiteX281" fmla="*/ 358350 w 509520"/>
                <a:gd name="connsiteY281" fmla="*/ 457704 h 504476"/>
                <a:gd name="connsiteX282" fmla="*/ 355482 w 509520"/>
                <a:gd name="connsiteY282" fmla="*/ 457954 h 504476"/>
                <a:gd name="connsiteX283" fmla="*/ 354101 w 509520"/>
                <a:gd name="connsiteY283" fmla="*/ 456489 h 504476"/>
                <a:gd name="connsiteX284" fmla="*/ 352854 w 509520"/>
                <a:gd name="connsiteY284" fmla="*/ 455771 h 504476"/>
                <a:gd name="connsiteX285" fmla="*/ 351139 w 509520"/>
                <a:gd name="connsiteY285" fmla="*/ 454392 h 504476"/>
                <a:gd name="connsiteX286" fmla="*/ 350377 w 509520"/>
                <a:gd name="connsiteY286" fmla="*/ 452506 h 504476"/>
                <a:gd name="connsiteX287" fmla="*/ 349358 w 509520"/>
                <a:gd name="connsiteY287" fmla="*/ 448456 h 504476"/>
                <a:gd name="connsiteX288" fmla="*/ 349606 w 509520"/>
                <a:gd name="connsiteY288" fmla="*/ 446292 h 504476"/>
                <a:gd name="connsiteX289" fmla="*/ 350339 w 509520"/>
                <a:gd name="connsiteY289" fmla="*/ 443879 h 504476"/>
                <a:gd name="connsiteX290" fmla="*/ 349520 w 509520"/>
                <a:gd name="connsiteY290" fmla="*/ 443209 h 504476"/>
                <a:gd name="connsiteX291" fmla="*/ 348377 w 509520"/>
                <a:gd name="connsiteY291" fmla="*/ 443209 h 504476"/>
                <a:gd name="connsiteX292" fmla="*/ 346739 w 509520"/>
                <a:gd name="connsiteY292" fmla="*/ 444043 h 504476"/>
                <a:gd name="connsiteX293" fmla="*/ 343833 w 509520"/>
                <a:gd name="connsiteY293" fmla="*/ 444511 h 504476"/>
                <a:gd name="connsiteX294" fmla="*/ 338509 w 509520"/>
                <a:gd name="connsiteY294" fmla="*/ 445574 h 504476"/>
                <a:gd name="connsiteX295" fmla="*/ 336623 w 509520"/>
                <a:gd name="connsiteY295" fmla="*/ 446168 h 504476"/>
                <a:gd name="connsiteX296" fmla="*/ 334537 w 509520"/>
                <a:gd name="connsiteY296" fmla="*/ 446627 h 504476"/>
                <a:gd name="connsiteX297" fmla="*/ 332937 w 509520"/>
                <a:gd name="connsiteY297" fmla="*/ 447038 h 504476"/>
                <a:gd name="connsiteX298" fmla="*/ 328936 w 509520"/>
                <a:gd name="connsiteY298" fmla="*/ 449365 h 504476"/>
                <a:gd name="connsiteX299" fmla="*/ 327546 w 509520"/>
                <a:gd name="connsiteY299" fmla="*/ 449614 h 504476"/>
                <a:gd name="connsiteX300" fmla="*/ 325174 w 509520"/>
                <a:gd name="connsiteY300" fmla="*/ 448781 h 504476"/>
                <a:gd name="connsiteX301" fmla="*/ 324031 w 509520"/>
                <a:gd name="connsiteY301" fmla="*/ 447536 h 504476"/>
                <a:gd name="connsiteX302" fmla="*/ 325174 w 509520"/>
                <a:gd name="connsiteY302" fmla="*/ 446129 h 504476"/>
                <a:gd name="connsiteX303" fmla="*/ 325660 w 509520"/>
                <a:gd name="connsiteY303" fmla="*/ 444377 h 504476"/>
                <a:gd name="connsiteX304" fmla="*/ 324850 w 509520"/>
                <a:gd name="connsiteY304" fmla="*/ 440958 h 504476"/>
                <a:gd name="connsiteX305" fmla="*/ 323621 w 509520"/>
                <a:gd name="connsiteY305" fmla="*/ 439379 h 504476"/>
                <a:gd name="connsiteX306" fmla="*/ 320078 w 509520"/>
                <a:gd name="connsiteY306" fmla="*/ 438249 h 504476"/>
                <a:gd name="connsiteX307" fmla="*/ 318716 w 509520"/>
                <a:gd name="connsiteY307" fmla="*/ 438143 h 504476"/>
                <a:gd name="connsiteX308" fmla="*/ 318144 w 509520"/>
                <a:gd name="connsiteY308" fmla="*/ 436228 h 504476"/>
                <a:gd name="connsiteX309" fmla="*/ 317163 w 509520"/>
                <a:gd name="connsiteY309" fmla="*/ 434486 h 504476"/>
                <a:gd name="connsiteX310" fmla="*/ 315144 w 509520"/>
                <a:gd name="connsiteY310" fmla="*/ 434151 h 504476"/>
                <a:gd name="connsiteX311" fmla="*/ 314173 w 509520"/>
                <a:gd name="connsiteY311" fmla="*/ 433950 h 504476"/>
                <a:gd name="connsiteX312" fmla="*/ 313163 w 509520"/>
                <a:gd name="connsiteY312" fmla="*/ 434487 h 504476"/>
                <a:gd name="connsiteX313" fmla="*/ 312591 w 509520"/>
                <a:gd name="connsiteY313" fmla="*/ 435894 h 504476"/>
                <a:gd name="connsiteX314" fmla="*/ 312430 w 509520"/>
                <a:gd name="connsiteY314" fmla="*/ 436976 h 504476"/>
                <a:gd name="connsiteX315" fmla="*/ 310629 w 509520"/>
                <a:gd name="connsiteY315" fmla="*/ 437800 h 504476"/>
                <a:gd name="connsiteX316" fmla="*/ 306953 w 509520"/>
                <a:gd name="connsiteY316" fmla="*/ 437637 h 504476"/>
                <a:gd name="connsiteX317" fmla="*/ 303305 w 509520"/>
                <a:gd name="connsiteY317" fmla="*/ 436852 h 504476"/>
                <a:gd name="connsiteX318" fmla="*/ 300742 w 509520"/>
                <a:gd name="connsiteY318" fmla="*/ 436593 h 504476"/>
                <a:gd name="connsiteX319" fmla="*/ 299037 w 509520"/>
                <a:gd name="connsiteY319" fmla="*/ 436794 h 504476"/>
                <a:gd name="connsiteX320" fmla="*/ 292522 w 509520"/>
                <a:gd name="connsiteY320" fmla="*/ 439465 h 504476"/>
                <a:gd name="connsiteX321" fmla="*/ 290379 w 509520"/>
                <a:gd name="connsiteY321" fmla="*/ 439819 h 504476"/>
                <a:gd name="connsiteX322" fmla="*/ 283388 w 509520"/>
                <a:gd name="connsiteY322" fmla="*/ 439618 h 504476"/>
                <a:gd name="connsiteX323" fmla="*/ 279425 w 509520"/>
                <a:gd name="connsiteY323" fmla="*/ 439053 h 504476"/>
                <a:gd name="connsiteX324" fmla="*/ 276606 w 509520"/>
                <a:gd name="connsiteY324" fmla="*/ 438957 h 504476"/>
                <a:gd name="connsiteX325" fmla="*/ 274606 w 509520"/>
                <a:gd name="connsiteY325" fmla="*/ 439790 h 504476"/>
                <a:gd name="connsiteX326" fmla="*/ 272110 w 509520"/>
                <a:gd name="connsiteY326" fmla="*/ 441772 h 504476"/>
                <a:gd name="connsiteX327" fmla="*/ 270024 w 509520"/>
                <a:gd name="connsiteY327" fmla="*/ 442835 h 504476"/>
                <a:gd name="connsiteX328" fmla="*/ 269062 w 509520"/>
                <a:gd name="connsiteY328" fmla="*/ 442720 h 504476"/>
                <a:gd name="connsiteX329" fmla="*/ 268472 w 509520"/>
                <a:gd name="connsiteY329" fmla="*/ 441886 h 504476"/>
                <a:gd name="connsiteX330" fmla="*/ 267653 w 509520"/>
                <a:gd name="connsiteY330" fmla="*/ 440756 h 504476"/>
                <a:gd name="connsiteX331" fmla="*/ 267395 w 509520"/>
                <a:gd name="connsiteY331" fmla="*/ 437769 h 504476"/>
                <a:gd name="connsiteX332" fmla="*/ 266357 w 509520"/>
                <a:gd name="connsiteY332" fmla="*/ 434504 h 504476"/>
                <a:gd name="connsiteX333" fmla="*/ 267043 w 509520"/>
                <a:gd name="connsiteY333" fmla="*/ 432790 h 504476"/>
                <a:gd name="connsiteX334" fmla="*/ 269100 w 509520"/>
                <a:gd name="connsiteY334" fmla="*/ 431565 h 504476"/>
                <a:gd name="connsiteX335" fmla="*/ 269815 w 509520"/>
                <a:gd name="connsiteY335" fmla="*/ 429037 h 504476"/>
                <a:gd name="connsiteX336" fmla="*/ 269177 w 509520"/>
                <a:gd name="connsiteY336" fmla="*/ 425246 h 504476"/>
                <a:gd name="connsiteX337" fmla="*/ 269138 w 509520"/>
                <a:gd name="connsiteY337" fmla="*/ 422584 h 504476"/>
                <a:gd name="connsiteX338" fmla="*/ 269691 w 509520"/>
                <a:gd name="connsiteY338" fmla="*/ 421043 h 504476"/>
                <a:gd name="connsiteX339" fmla="*/ 268948 w 509520"/>
                <a:gd name="connsiteY339" fmla="*/ 417308 h 504476"/>
                <a:gd name="connsiteX340" fmla="*/ 266890 w 509520"/>
                <a:gd name="connsiteY340" fmla="*/ 411382 h 504476"/>
                <a:gd name="connsiteX341" fmla="*/ 263985 w 509520"/>
                <a:gd name="connsiteY341" fmla="*/ 406566 h 504476"/>
                <a:gd name="connsiteX342" fmla="*/ 260232 w 509520"/>
                <a:gd name="connsiteY342" fmla="*/ 402841 h 504476"/>
                <a:gd name="connsiteX343" fmla="*/ 257775 w 509520"/>
                <a:gd name="connsiteY343" fmla="*/ 399289 h 504476"/>
                <a:gd name="connsiteX344" fmla="*/ 256613 w 509520"/>
                <a:gd name="connsiteY344" fmla="*/ 395890 h 504476"/>
                <a:gd name="connsiteX345" fmla="*/ 257051 w 509520"/>
                <a:gd name="connsiteY345" fmla="*/ 387762 h 504476"/>
                <a:gd name="connsiteX346" fmla="*/ 258185 w 509520"/>
                <a:gd name="connsiteY346" fmla="*/ 380610 h 504476"/>
                <a:gd name="connsiteX347" fmla="*/ 259080 w 509520"/>
                <a:gd name="connsiteY347" fmla="*/ 374932 h 504476"/>
                <a:gd name="connsiteX348" fmla="*/ 258823 w 509520"/>
                <a:gd name="connsiteY348" fmla="*/ 365425 h 504476"/>
                <a:gd name="connsiteX349" fmla="*/ 256280 w 509520"/>
                <a:gd name="connsiteY349" fmla="*/ 359239 h 504476"/>
                <a:gd name="connsiteX350" fmla="*/ 255727 w 509520"/>
                <a:gd name="connsiteY350" fmla="*/ 352595 h 504476"/>
                <a:gd name="connsiteX351" fmla="*/ 257165 w 509520"/>
                <a:gd name="connsiteY351" fmla="*/ 345490 h 504476"/>
                <a:gd name="connsiteX352" fmla="*/ 257375 w 509520"/>
                <a:gd name="connsiteY352" fmla="*/ 340627 h 504476"/>
                <a:gd name="connsiteX353" fmla="*/ 256423 w 509520"/>
                <a:gd name="connsiteY353" fmla="*/ 338137 h 504476"/>
                <a:gd name="connsiteX354" fmla="*/ 255775 w 509520"/>
                <a:gd name="connsiteY354" fmla="*/ 337764 h 504476"/>
                <a:gd name="connsiteX355" fmla="*/ 254956 w 509520"/>
                <a:gd name="connsiteY355" fmla="*/ 337514 h 504476"/>
                <a:gd name="connsiteX356" fmla="*/ 248526 w 509520"/>
                <a:gd name="connsiteY356" fmla="*/ 337274 h 504476"/>
                <a:gd name="connsiteX357" fmla="*/ 239963 w 509520"/>
                <a:gd name="connsiteY357" fmla="*/ 336958 h 504476"/>
                <a:gd name="connsiteX358" fmla="*/ 232496 w 509520"/>
                <a:gd name="connsiteY358" fmla="*/ 336862 h 504476"/>
                <a:gd name="connsiteX359" fmla="*/ 224390 w 509520"/>
                <a:gd name="connsiteY359" fmla="*/ 336766 h 504476"/>
                <a:gd name="connsiteX360" fmla="*/ 223066 w 509520"/>
                <a:gd name="connsiteY360" fmla="*/ 335866 h 504476"/>
                <a:gd name="connsiteX361" fmla="*/ 222466 w 509520"/>
                <a:gd name="connsiteY361" fmla="*/ 334209 h 504476"/>
                <a:gd name="connsiteX362" fmla="*/ 222494 w 509520"/>
                <a:gd name="connsiteY362" fmla="*/ 332572 h 504476"/>
                <a:gd name="connsiteX363" fmla="*/ 224152 w 509520"/>
                <a:gd name="connsiteY363" fmla="*/ 327555 h 504476"/>
                <a:gd name="connsiteX364" fmla="*/ 223914 w 509520"/>
                <a:gd name="connsiteY364" fmla="*/ 327144 h 504476"/>
                <a:gd name="connsiteX365" fmla="*/ 221037 w 509520"/>
                <a:gd name="connsiteY365" fmla="*/ 327038 h 504476"/>
                <a:gd name="connsiteX366" fmla="*/ 213227 w 509520"/>
                <a:gd name="connsiteY366" fmla="*/ 327852 h 504476"/>
                <a:gd name="connsiteX367" fmla="*/ 208074 w 509520"/>
                <a:gd name="connsiteY367" fmla="*/ 328656 h 504476"/>
                <a:gd name="connsiteX368" fmla="*/ 204807 w 509520"/>
                <a:gd name="connsiteY368" fmla="*/ 328925 h 504476"/>
                <a:gd name="connsiteX369" fmla="*/ 199063 w 509520"/>
                <a:gd name="connsiteY369" fmla="*/ 330294 h 504476"/>
                <a:gd name="connsiteX370" fmla="*/ 195510 w 509520"/>
                <a:gd name="connsiteY370" fmla="*/ 333185 h 504476"/>
                <a:gd name="connsiteX371" fmla="*/ 194348 w 509520"/>
                <a:gd name="connsiteY371" fmla="*/ 336814 h 504476"/>
                <a:gd name="connsiteX372" fmla="*/ 194443 w 509520"/>
                <a:gd name="connsiteY372" fmla="*/ 339811 h 504476"/>
                <a:gd name="connsiteX373" fmla="*/ 194243 w 509520"/>
                <a:gd name="connsiteY373" fmla="*/ 342003 h 504476"/>
                <a:gd name="connsiteX374" fmla="*/ 192624 w 509520"/>
                <a:gd name="connsiteY374" fmla="*/ 344292 h 504476"/>
                <a:gd name="connsiteX375" fmla="*/ 191348 w 509520"/>
                <a:gd name="connsiteY375" fmla="*/ 346925 h 504476"/>
                <a:gd name="connsiteX376" fmla="*/ 191300 w 509520"/>
                <a:gd name="connsiteY376" fmla="*/ 348313 h 504476"/>
                <a:gd name="connsiteX377" fmla="*/ 190519 w 509520"/>
                <a:gd name="connsiteY377" fmla="*/ 355322 h 504476"/>
                <a:gd name="connsiteX378" fmla="*/ 185223 w 509520"/>
                <a:gd name="connsiteY378" fmla="*/ 356260 h 504476"/>
                <a:gd name="connsiteX379" fmla="*/ 179927 w 509520"/>
                <a:gd name="connsiteY379" fmla="*/ 356260 h 504476"/>
                <a:gd name="connsiteX380" fmla="*/ 178689 w 509520"/>
                <a:gd name="connsiteY380" fmla="*/ 356174 h 504476"/>
                <a:gd name="connsiteX381" fmla="*/ 172145 w 509520"/>
                <a:gd name="connsiteY381" fmla="*/ 354499 h 504476"/>
                <a:gd name="connsiteX382" fmla="*/ 169716 w 509520"/>
                <a:gd name="connsiteY382" fmla="*/ 354489 h 504476"/>
                <a:gd name="connsiteX383" fmla="*/ 167640 w 509520"/>
                <a:gd name="connsiteY383" fmla="*/ 355370 h 504476"/>
                <a:gd name="connsiteX384" fmla="*/ 163630 w 509520"/>
                <a:gd name="connsiteY384" fmla="*/ 356232 h 504476"/>
                <a:gd name="connsiteX385" fmla="*/ 159801 w 509520"/>
                <a:gd name="connsiteY385" fmla="*/ 356864 h 504476"/>
                <a:gd name="connsiteX386" fmla="*/ 155943 w 509520"/>
                <a:gd name="connsiteY386" fmla="*/ 358941 h 504476"/>
                <a:gd name="connsiteX387" fmla="*/ 154915 w 509520"/>
                <a:gd name="connsiteY387" fmla="*/ 359123 h 504476"/>
                <a:gd name="connsiteX388" fmla="*/ 152352 w 509520"/>
                <a:gd name="connsiteY388" fmla="*/ 358041 h 504476"/>
                <a:gd name="connsiteX389" fmla="*/ 148771 w 509520"/>
                <a:gd name="connsiteY389" fmla="*/ 358147 h 504476"/>
                <a:gd name="connsiteX390" fmla="*/ 145142 w 509520"/>
                <a:gd name="connsiteY390" fmla="*/ 358663 h 504476"/>
                <a:gd name="connsiteX391" fmla="*/ 143446 w 509520"/>
                <a:gd name="connsiteY391" fmla="*/ 358894 h 504476"/>
                <a:gd name="connsiteX392" fmla="*/ 142275 w 509520"/>
                <a:gd name="connsiteY392" fmla="*/ 358262 h 504476"/>
                <a:gd name="connsiteX393" fmla="*/ 138941 w 509520"/>
                <a:gd name="connsiteY393" fmla="*/ 353035 h 504476"/>
                <a:gd name="connsiteX394" fmla="*/ 134502 w 509520"/>
                <a:gd name="connsiteY394" fmla="*/ 346074 h 504476"/>
                <a:gd name="connsiteX395" fmla="*/ 132093 w 509520"/>
                <a:gd name="connsiteY395" fmla="*/ 341708 h 504476"/>
                <a:gd name="connsiteX396" fmla="*/ 131197 w 509520"/>
                <a:gd name="connsiteY396" fmla="*/ 340569 h 504476"/>
                <a:gd name="connsiteX397" fmla="*/ 129654 w 509520"/>
                <a:gd name="connsiteY397" fmla="*/ 339065 h 504476"/>
                <a:gd name="connsiteX398" fmla="*/ 127540 w 509520"/>
                <a:gd name="connsiteY398" fmla="*/ 336222 h 504476"/>
                <a:gd name="connsiteX399" fmla="*/ 126663 w 509520"/>
                <a:gd name="connsiteY399" fmla="*/ 333522 h 504476"/>
                <a:gd name="connsiteX400" fmla="*/ 127035 w 509520"/>
                <a:gd name="connsiteY400" fmla="*/ 330965 h 504476"/>
                <a:gd name="connsiteX401" fmla="*/ 125797 w 509520"/>
                <a:gd name="connsiteY401" fmla="*/ 327519 h 504476"/>
                <a:gd name="connsiteX402" fmla="*/ 122949 w 509520"/>
                <a:gd name="connsiteY402" fmla="*/ 323181 h 504476"/>
                <a:gd name="connsiteX403" fmla="*/ 121072 w 509520"/>
                <a:gd name="connsiteY403" fmla="*/ 319045 h 504476"/>
                <a:gd name="connsiteX404" fmla="*/ 120177 w 509520"/>
                <a:gd name="connsiteY404" fmla="*/ 315091 h 504476"/>
                <a:gd name="connsiteX405" fmla="*/ 119958 w 509520"/>
                <a:gd name="connsiteY405" fmla="*/ 311721 h 504476"/>
                <a:gd name="connsiteX406" fmla="*/ 120406 w 509520"/>
                <a:gd name="connsiteY406" fmla="*/ 308906 h 504476"/>
                <a:gd name="connsiteX407" fmla="*/ 119863 w 509520"/>
                <a:gd name="connsiteY407" fmla="*/ 306838 h 504476"/>
                <a:gd name="connsiteX408" fmla="*/ 118310 w 509520"/>
                <a:gd name="connsiteY408" fmla="*/ 305507 h 504476"/>
                <a:gd name="connsiteX409" fmla="*/ 117472 w 509520"/>
                <a:gd name="connsiteY409" fmla="*/ 303812 h 504476"/>
                <a:gd name="connsiteX410" fmla="*/ 116862 w 509520"/>
                <a:gd name="connsiteY410" fmla="*/ 303113 h 504476"/>
                <a:gd name="connsiteX411" fmla="*/ 115576 w 509520"/>
                <a:gd name="connsiteY411" fmla="*/ 301514 h 504476"/>
                <a:gd name="connsiteX412" fmla="*/ 112747 w 509520"/>
                <a:gd name="connsiteY412" fmla="*/ 299753 h 504476"/>
                <a:gd name="connsiteX413" fmla="*/ 109642 w 509520"/>
                <a:gd name="connsiteY413" fmla="*/ 298824 h 504476"/>
                <a:gd name="connsiteX414" fmla="*/ 102822 w 509520"/>
                <a:gd name="connsiteY414" fmla="*/ 298805 h 504476"/>
                <a:gd name="connsiteX415" fmla="*/ 93917 w 509520"/>
                <a:gd name="connsiteY415" fmla="*/ 298776 h 504476"/>
                <a:gd name="connsiteX416" fmla="*/ 85849 w 509520"/>
                <a:gd name="connsiteY416" fmla="*/ 298910 h 504476"/>
                <a:gd name="connsiteX417" fmla="*/ 76876 w 509520"/>
                <a:gd name="connsiteY417" fmla="*/ 299064 h 504476"/>
                <a:gd name="connsiteX418" fmla="*/ 67789 w 509520"/>
                <a:gd name="connsiteY418" fmla="*/ 299217 h 504476"/>
                <a:gd name="connsiteX419" fmla="*/ 65342 w 509520"/>
                <a:gd name="connsiteY419" fmla="*/ 299448 h 504476"/>
                <a:gd name="connsiteX420" fmla="*/ 58407 w 509520"/>
                <a:gd name="connsiteY420" fmla="*/ 299553 h 504476"/>
                <a:gd name="connsiteX421" fmla="*/ 52854 w 509520"/>
                <a:gd name="connsiteY421" fmla="*/ 299104 h 504476"/>
                <a:gd name="connsiteX422" fmla="*/ 50797 w 509520"/>
                <a:gd name="connsiteY422" fmla="*/ 298816 h 504476"/>
                <a:gd name="connsiteX423" fmla="*/ 47177 w 509520"/>
                <a:gd name="connsiteY423" fmla="*/ 298596 h 504476"/>
                <a:gd name="connsiteX424" fmla="*/ 41462 w 509520"/>
                <a:gd name="connsiteY424" fmla="*/ 298549 h 504476"/>
                <a:gd name="connsiteX425" fmla="*/ 38367 w 509520"/>
                <a:gd name="connsiteY425" fmla="*/ 298721 h 504476"/>
                <a:gd name="connsiteX426" fmla="*/ 30956 w 509520"/>
                <a:gd name="connsiteY426" fmla="*/ 298731 h 504476"/>
                <a:gd name="connsiteX427" fmla="*/ 30280 w 509520"/>
                <a:gd name="connsiteY427" fmla="*/ 298769 h 504476"/>
                <a:gd name="connsiteX428" fmla="*/ 29108 w 509520"/>
                <a:gd name="connsiteY428" fmla="*/ 299266 h 504476"/>
                <a:gd name="connsiteX429" fmla="*/ 25946 w 509520"/>
                <a:gd name="connsiteY429" fmla="*/ 298576 h 504476"/>
                <a:gd name="connsiteX430" fmla="*/ 22841 w 509520"/>
                <a:gd name="connsiteY430" fmla="*/ 298807 h 504476"/>
                <a:gd name="connsiteX431" fmla="*/ 21107 w 509520"/>
                <a:gd name="connsiteY431" fmla="*/ 298041 h 504476"/>
                <a:gd name="connsiteX432" fmla="*/ 17297 w 509520"/>
                <a:gd name="connsiteY432" fmla="*/ 298519 h 504476"/>
                <a:gd name="connsiteX433" fmla="*/ 15449 w 509520"/>
                <a:gd name="connsiteY433" fmla="*/ 299151 h 504476"/>
                <a:gd name="connsiteX434" fmla="*/ 12487 w 509520"/>
                <a:gd name="connsiteY434" fmla="*/ 301381 h 504476"/>
                <a:gd name="connsiteX435" fmla="*/ 8039 w 509520"/>
                <a:gd name="connsiteY435" fmla="*/ 302540 h 504476"/>
                <a:gd name="connsiteX436" fmla="*/ 6391 w 509520"/>
                <a:gd name="connsiteY436" fmla="*/ 302444 h 504476"/>
                <a:gd name="connsiteX437" fmla="*/ 5296 w 509520"/>
                <a:gd name="connsiteY437" fmla="*/ 302071 h 504476"/>
                <a:gd name="connsiteX438" fmla="*/ 2715 w 509520"/>
                <a:gd name="connsiteY438" fmla="*/ 299620 h 504476"/>
                <a:gd name="connsiteX439" fmla="*/ 714 w 509520"/>
                <a:gd name="connsiteY439" fmla="*/ 297265 h 504476"/>
                <a:gd name="connsiteX440" fmla="*/ 0 w 509520"/>
                <a:gd name="connsiteY440" fmla="*/ 295953 h 504476"/>
                <a:gd name="connsiteX441" fmla="*/ 1114 w 509520"/>
                <a:gd name="connsiteY441" fmla="*/ 295627 h 504476"/>
                <a:gd name="connsiteX442" fmla="*/ 4610 w 509520"/>
                <a:gd name="connsiteY442" fmla="*/ 295130 h 504476"/>
                <a:gd name="connsiteX443" fmla="*/ 7239 w 509520"/>
                <a:gd name="connsiteY443" fmla="*/ 294890 h 504476"/>
                <a:gd name="connsiteX444" fmla="*/ 7753 w 509520"/>
                <a:gd name="connsiteY444" fmla="*/ 294268 h 504476"/>
                <a:gd name="connsiteX445" fmla="*/ 8153 w 509520"/>
                <a:gd name="connsiteY445" fmla="*/ 286992 h 504476"/>
                <a:gd name="connsiteX446" fmla="*/ 8249 w 509520"/>
                <a:gd name="connsiteY446" fmla="*/ 279610 h 504476"/>
                <a:gd name="connsiteX447" fmla="*/ 7315 w 509520"/>
                <a:gd name="connsiteY447" fmla="*/ 278633 h 504476"/>
                <a:gd name="connsiteX448" fmla="*/ 6401 w 509520"/>
                <a:gd name="connsiteY448" fmla="*/ 278040 h 504476"/>
                <a:gd name="connsiteX449" fmla="*/ 6363 w 509520"/>
                <a:gd name="connsiteY449" fmla="*/ 277533 h 504476"/>
                <a:gd name="connsiteX450" fmla="*/ 7725 w 509520"/>
                <a:gd name="connsiteY450" fmla="*/ 276604 h 504476"/>
                <a:gd name="connsiteX451" fmla="*/ 9620 w 509520"/>
                <a:gd name="connsiteY451" fmla="*/ 275522 h 504476"/>
                <a:gd name="connsiteX452" fmla="*/ 10230 w 509520"/>
                <a:gd name="connsiteY452" fmla="*/ 275035 h 504476"/>
                <a:gd name="connsiteX453" fmla="*/ 12325 w 509520"/>
                <a:gd name="connsiteY453" fmla="*/ 273082 h 504476"/>
                <a:gd name="connsiteX454" fmla="*/ 16469 w 509520"/>
                <a:gd name="connsiteY454" fmla="*/ 268562 h 504476"/>
                <a:gd name="connsiteX455" fmla="*/ 19621 w 509520"/>
                <a:gd name="connsiteY455" fmla="*/ 267452 h 504476"/>
                <a:gd name="connsiteX456" fmla="*/ 22555 w 509520"/>
                <a:gd name="connsiteY456" fmla="*/ 266265 h 504476"/>
                <a:gd name="connsiteX457" fmla="*/ 22965 w 509520"/>
                <a:gd name="connsiteY457" fmla="*/ 265834 h 504476"/>
                <a:gd name="connsiteX458" fmla="*/ 23355 w 509520"/>
                <a:gd name="connsiteY458" fmla="*/ 264953 h 504476"/>
                <a:gd name="connsiteX459" fmla="*/ 24670 w 509520"/>
                <a:gd name="connsiteY459" fmla="*/ 265020 h 504476"/>
                <a:gd name="connsiteX460" fmla="*/ 25089 w 509520"/>
                <a:gd name="connsiteY460" fmla="*/ 265441 h 504476"/>
                <a:gd name="connsiteX461" fmla="*/ 25737 w 509520"/>
                <a:gd name="connsiteY461" fmla="*/ 266398 h 504476"/>
                <a:gd name="connsiteX462" fmla="*/ 26889 w 509520"/>
                <a:gd name="connsiteY462" fmla="*/ 267739 h 504476"/>
                <a:gd name="connsiteX463" fmla="*/ 28975 w 509520"/>
                <a:gd name="connsiteY463" fmla="*/ 269328 h 504476"/>
                <a:gd name="connsiteX464" fmla="*/ 31071 w 509520"/>
                <a:gd name="connsiteY464" fmla="*/ 271042 h 504476"/>
                <a:gd name="connsiteX465" fmla="*/ 32118 w 509520"/>
                <a:gd name="connsiteY465" fmla="*/ 271262 h 504476"/>
                <a:gd name="connsiteX466" fmla="*/ 33804 w 509520"/>
                <a:gd name="connsiteY466" fmla="*/ 270390 h 504476"/>
                <a:gd name="connsiteX467" fmla="*/ 35766 w 509520"/>
                <a:gd name="connsiteY467" fmla="*/ 269098 h 504476"/>
                <a:gd name="connsiteX468" fmla="*/ 38652 w 509520"/>
                <a:gd name="connsiteY468" fmla="*/ 268159 h 504476"/>
                <a:gd name="connsiteX469" fmla="*/ 39338 w 509520"/>
                <a:gd name="connsiteY469" fmla="*/ 267278 h 504476"/>
                <a:gd name="connsiteX470" fmla="*/ 39710 w 509520"/>
                <a:gd name="connsiteY470" fmla="*/ 265392 h 504476"/>
                <a:gd name="connsiteX471" fmla="*/ 39938 w 509520"/>
                <a:gd name="connsiteY471" fmla="*/ 263382 h 504476"/>
                <a:gd name="connsiteX472" fmla="*/ 40186 w 509520"/>
                <a:gd name="connsiteY472" fmla="*/ 261007 h 504476"/>
                <a:gd name="connsiteX473" fmla="*/ 40777 w 509520"/>
                <a:gd name="connsiteY473" fmla="*/ 260681 h 504476"/>
                <a:gd name="connsiteX474" fmla="*/ 41815 w 509520"/>
                <a:gd name="connsiteY474" fmla="*/ 260451 h 504476"/>
                <a:gd name="connsiteX475" fmla="*/ 43729 w 509520"/>
                <a:gd name="connsiteY475" fmla="*/ 261121 h 504476"/>
                <a:gd name="connsiteX476" fmla="*/ 44606 w 509520"/>
                <a:gd name="connsiteY476" fmla="*/ 261821 h 504476"/>
                <a:gd name="connsiteX477" fmla="*/ 46177 w 509520"/>
                <a:gd name="connsiteY477" fmla="*/ 261821 h 504476"/>
                <a:gd name="connsiteX478" fmla="*/ 47177 w 509520"/>
                <a:gd name="connsiteY478" fmla="*/ 261189 h 504476"/>
                <a:gd name="connsiteX479" fmla="*/ 49006 w 509520"/>
                <a:gd name="connsiteY479" fmla="*/ 260021 h 504476"/>
                <a:gd name="connsiteX480" fmla="*/ 51330 w 509520"/>
                <a:gd name="connsiteY480" fmla="*/ 259552 h 504476"/>
                <a:gd name="connsiteX481" fmla="*/ 53816 w 509520"/>
                <a:gd name="connsiteY481" fmla="*/ 258423 h 504476"/>
                <a:gd name="connsiteX482" fmla="*/ 56207 w 509520"/>
                <a:gd name="connsiteY482" fmla="*/ 256986 h 504476"/>
                <a:gd name="connsiteX483" fmla="*/ 57331 w 509520"/>
                <a:gd name="connsiteY483" fmla="*/ 256852 h 504476"/>
                <a:gd name="connsiteX484" fmla="*/ 58522 w 509520"/>
                <a:gd name="connsiteY484" fmla="*/ 258738 h 504476"/>
                <a:gd name="connsiteX485" fmla="*/ 59588 w 509520"/>
                <a:gd name="connsiteY485" fmla="*/ 260050 h 504476"/>
                <a:gd name="connsiteX486" fmla="*/ 59779 w 509520"/>
                <a:gd name="connsiteY486" fmla="*/ 260874 h 504476"/>
                <a:gd name="connsiteX487" fmla="*/ 58712 w 509520"/>
                <a:gd name="connsiteY487" fmla="*/ 262444 h 504476"/>
                <a:gd name="connsiteX488" fmla="*/ 57521 w 509520"/>
                <a:gd name="connsiteY488" fmla="*/ 264512 h 504476"/>
                <a:gd name="connsiteX489" fmla="*/ 58522 w 509520"/>
                <a:gd name="connsiteY489" fmla="*/ 267088 h 504476"/>
                <a:gd name="connsiteX490" fmla="*/ 58760 w 509520"/>
                <a:gd name="connsiteY490" fmla="*/ 269587 h 504476"/>
                <a:gd name="connsiteX491" fmla="*/ 58731 w 509520"/>
                <a:gd name="connsiteY491" fmla="*/ 271099 h 504476"/>
                <a:gd name="connsiteX492" fmla="*/ 59541 w 509520"/>
                <a:gd name="connsiteY492" fmla="*/ 271712 h 504476"/>
                <a:gd name="connsiteX493" fmla="*/ 60093 w 509520"/>
                <a:gd name="connsiteY493" fmla="*/ 272000 h 504476"/>
                <a:gd name="connsiteX494" fmla="*/ 60950 w 509520"/>
                <a:gd name="connsiteY494" fmla="*/ 271646 h 504476"/>
                <a:gd name="connsiteX495" fmla="*/ 62655 w 509520"/>
                <a:gd name="connsiteY495" fmla="*/ 271752 h 504476"/>
                <a:gd name="connsiteX496" fmla="*/ 64703 w 509520"/>
                <a:gd name="connsiteY496" fmla="*/ 272537 h 504476"/>
                <a:gd name="connsiteX497" fmla="*/ 66675 w 509520"/>
                <a:gd name="connsiteY497" fmla="*/ 272451 h 504476"/>
                <a:gd name="connsiteX498" fmla="*/ 68580 w 509520"/>
                <a:gd name="connsiteY498" fmla="*/ 271484 h 504476"/>
                <a:gd name="connsiteX499" fmla="*/ 72133 w 509520"/>
                <a:gd name="connsiteY499" fmla="*/ 267731 h 504476"/>
                <a:gd name="connsiteX500" fmla="*/ 77324 w 509520"/>
                <a:gd name="connsiteY500" fmla="*/ 261182 h 504476"/>
                <a:gd name="connsiteX501" fmla="*/ 81629 w 509520"/>
                <a:gd name="connsiteY501" fmla="*/ 257074 h 504476"/>
                <a:gd name="connsiteX502" fmla="*/ 85030 w 509520"/>
                <a:gd name="connsiteY502" fmla="*/ 255399 h 504476"/>
                <a:gd name="connsiteX503" fmla="*/ 87335 w 509520"/>
                <a:gd name="connsiteY503" fmla="*/ 253446 h 504476"/>
                <a:gd name="connsiteX504" fmla="*/ 88544 w 509520"/>
                <a:gd name="connsiteY504" fmla="*/ 251196 h 504476"/>
                <a:gd name="connsiteX505" fmla="*/ 90526 w 509520"/>
                <a:gd name="connsiteY505" fmla="*/ 249673 h 504476"/>
                <a:gd name="connsiteX506" fmla="*/ 94659 w 509520"/>
                <a:gd name="connsiteY506" fmla="*/ 248457 h 504476"/>
                <a:gd name="connsiteX507" fmla="*/ 97803 w 509520"/>
                <a:gd name="connsiteY507" fmla="*/ 247079 h 504476"/>
                <a:gd name="connsiteX508" fmla="*/ 100946 w 509520"/>
                <a:gd name="connsiteY508" fmla="*/ 242588 h 504476"/>
                <a:gd name="connsiteX509" fmla="*/ 105137 w 509520"/>
                <a:gd name="connsiteY509" fmla="*/ 234507 h 504476"/>
                <a:gd name="connsiteX510" fmla="*/ 106308 w 509520"/>
                <a:gd name="connsiteY510" fmla="*/ 227298 h 504476"/>
                <a:gd name="connsiteX511" fmla="*/ 107023 w 509520"/>
                <a:gd name="connsiteY511" fmla="*/ 222913 h 504476"/>
                <a:gd name="connsiteX512" fmla="*/ 106613 w 509520"/>
                <a:gd name="connsiteY512" fmla="*/ 207795 h 504476"/>
                <a:gd name="connsiteX513" fmla="*/ 106337 w 509520"/>
                <a:gd name="connsiteY513" fmla="*/ 202835 h 504476"/>
                <a:gd name="connsiteX514" fmla="*/ 106975 w 509520"/>
                <a:gd name="connsiteY514" fmla="*/ 200135 h 504476"/>
                <a:gd name="connsiteX515" fmla="*/ 108537 w 509520"/>
                <a:gd name="connsiteY515" fmla="*/ 198278 h 504476"/>
                <a:gd name="connsiteX516" fmla="*/ 112805 w 509520"/>
                <a:gd name="connsiteY516" fmla="*/ 194343 h 504476"/>
                <a:gd name="connsiteX517" fmla="*/ 115672 w 509520"/>
                <a:gd name="connsiteY517" fmla="*/ 191116 h 504476"/>
                <a:gd name="connsiteX518" fmla="*/ 117862 w 509520"/>
                <a:gd name="connsiteY518" fmla="*/ 187344 h 504476"/>
                <a:gd name="connsiteX519" fmla="*/ 122063 w 509520"/>
                <a:gd name="connsiteY519" fmla="*/ 178736 h 504476"/>
                <a:gd name="connsiteX520" fmla="*/ 123911 w 509520"/>
                <a:gd name="connsiteY520" fmla="*/ 175960 h 504476"/>
                <a:gd name="connsiteX521" fmla="*/ 124739 w 509520"/>
                <a:gd name="connsiteY521" fmla="*/ 174715 h 504476"/>
                <a:gd name="connsiteX522" fmla="*/ 127273 w 509520"/>
                <a:gd name="connsiteY522" fmla="*/ 172427 h 504476"/>
                <a:gd name="connsiteX523" fmla="*/ 130826 w 509520"/>
                <a:gd name="connsiteY523" fmla="*/ 170406 h 504476"/>
                <a:gd name="connsiteX524" fmla="*/ 135398 w 509520"/>
                <a:gd name="connsiteY524" fmla="*/ 168673 h 504476"/>
                <a:gd name="connsiteX525" fmla="*/ 142456 w 509520"/>
                <a:gd name="connsiteY525" fmla="*/ 162680 h 504476"/>
                <a:gd name="connsiteX526" fmla="*/ 148066 w 509520"/>
                <a:gd name="connsiteY526" fmla="*/ 156648 h 504476"/>
                <a:gd name="connsiteX527" fmla="*/ 147304 w 509520"/>
                <a:gd name="connsiteY527" fmla="*/ 149400 h 504476"/>
                <a:gd name="connsiteX528" fmla="*/ 148619 w 509520"/>
                <a:gd name="connsiteY528" fmla="*/ 143387 h 504476"/>
                <a:gd name="connsiteX529" fmla="*/ 151676 w 509520"/>
                <a:gd name="connsiteY529" fmla="*/ 135747 h 504476"/>
                <a:gd name="connsiteX530" fmla="*/ 152676 w 509520"/>
                <a:gd name="connsiteY530" fmla="*/ 127656 h 504476"/>
                <a:gd name="connsiteX531" fmla="*/ 151628 w 509520"/>
                <a:gd name="connsiteY531" fmla="*/ 119126 h 504476"/>
                <a:gd name="connsiteX532" fmla="*/ 152067 w 509520"/>
                <a:gd name="connsiteY532" fmla="*/ 112146 h 504476"/>
                <a:gd name="connsiteX533" fmla="*/ 155000 w 509520"/>
                <a:gd name="connsiteY533" fmla="*/ 104036 h 504476"/>
                <a:gd name="connsiteX534" fmla="*/ 156220 w 509520"/>
                <a:gd name="connsiteY534" fmla="*/ 101020 h 504476"/>
                <a:gd name="connsiteX535" fmla="*/ 156629 w 509520"/>
                <a:gd name="connsiteY535" fmla="*/ 96089 h 504476"/>
                <a:gd name="connsiteX536" fmla="*/ 156610 w 509520"/>
                <a:gd name="connsiteY536" fmla="*/ 88248 h 504476"/>
                <a:gd name="connsiteX537" fmla="*/ 160334 w 509520"/>
                <a:gd name="connsiteY537" fmla="*/ 77524 h 504476"/>
                <a:gd name="connsiteX538" fmla="*/ 163859 w 509520"/>
                <a:gd name="connsiteY538" fmla="*/ 71091 h 504476"/>
                <a:gd name="connsiteX539" fmla="*/ 167802 w 509520"/>
                <a:gd name="connsiteY539" fmla="*/ 63910 h 504476"/>
                <a:gd name="connsiteX540" fmla="*/ 169307 w 509520"/>
                <a:gd name="connsiteY540" fmla="*/ 59563 h 504476"/>
                <a:gd name="connsiteX541" fmla="*/ 171307 w 509520"/>
                <a:gd name="connsiteY541" fmla="*/ 53761 h 504476"/>
                <a:gd name="connsiteX542" fmla="*/ 170993 w 509520"/>
                <a:gd name="connsiteY542" fmla="*/ 49098 h 504476"/>
                <a:gd name="connsiteX543" fmla="*/ 170631 w 509520"/>
                <a:gd name="connsiteY543" fmla="*/ 43736 h 504476"/>
                <a:gd name="connsiteX544" fmla="*/ 171621 w 509520"/>
                <a:gd name="connsiteY544" fmla="*/ 36364 h 504476"/>
                <a:gd name="connsiteX545" fmla="*/ 171250 w 509520"/>
                <a:gd name="connsiteY545" fmla="*/ 32027 h 504476"/>
                <a:gd name="connsiteX546" fmla="*/ 169850 w 509520"/>
                <a:gd name="connsiteY546" fmla="*/ 28254 h 504476"/>
                <a:gd name="connsiteX547" fmla="*/ 170564 w 509520"/>
                <a:gd name="connsiteY547" fmla="*/ 25870 h 504476"/>
                <a:gd name="connsiteX548" fmla="*/ 173393 w 509520"/>
                <a:gd name="connsiteY548" fmla="*/ 24903 h 504476"/>
                <a:gd name="connsiteX549" fmla="*/ 176917 w 509520"/>
                <a:gd name="connsiteY549" fmla="*/ 21131 h 504476"/>
                <a:gd name="connsiteX550" fmla="*/ 183242 w 509520"/>
                <a:gd name="connsiteY550" fmla="*/ 11279 h 504476"/>
                <a:gd name="connsiteX551" fmla="*/ 190062 w 509520"/>
                <a:gd name="connsiteY551" fmla="*/ 6472 h 504476"/>
                <a:gd name="connsiteX552" fmla="*/ 194805 w 509520"/>
                <a:gd name="connsiteY552" fmla="*/ 4950 h 504476"/>
                <a:gd name="connsiteX553" fmla="*/ 199749 w 509520"/>
                <a:gd name="connsiteY553" fmla="*/ 5113 h 504476"/>
                <a:gd name="connsiteX554" fmla="*/ 202978 w 509520"/>
                <a:gd name="connsiteY554" fmla="*/ 5975 h 504476"/>
                <a:gd name="connsiteX555" fmla="*/ 204464 w 509520"/>
                <a:gd name="connsiteY555" fmla="*/ 7526 h 504476"/>
                <a:gd name="connsiteX556" fmla="*/ 208207 w 509520"/>
                <a:gd name="connsiteY556" fmla="*/ 9853 h 504476"/>
                <a:gd name="connsiteX557" fmla="*/ 214189 w 509520"/>
                <a:gd name="connsiteY557" fmla="*/ 12926 h 504476"/>
                <a:gd name="connsiteX558" fmla="*/ 218665 w 509520"/>
                <a:gd name="connsiteY558" fmla="*/ 16775 h 504476"/>
                <a:gd name="connsiteX559" fmla="*/ 221142 w 509520"/>
                <a:gd name="connsiteY559" fmla="*/ 20653 h 504476"/>
                <a:gd name="connsiteX560" fmla="*/ 223066 w 509520"/>
                <a:gd name="connsiteY560" fmla="*/ 22759 h 504476"/>
                <a:gd name="connsiteX561" fmla="*/ 225447 w 509520"/>
                <a:gd name="connsiteY561" fmla="*/ 23487 h 504476"/>
                <a:gd name="connsiteX562" fmla="*/ 229343 w 509520"/>
                <a:gd name="connsiteY562" fmla="*/ 23171 h 504476"/>
                <a:gd name="connsiteX563" fmla="*/ 233696 w 509520"/>
                <a:gd name="connsiteY563" fmla="*/ 24080 h 504476"/>
                <a:gd name="connsiteX564" fmla="*/ 238230 w 509520"/>
                <a:gd name="connsiteY564" fmla="*/ 26254 h 504476"/>
                <a:gd name="connsiteX565" fmla="*/ 241021 w 509520"/>
                <a:gd name="connsiteY565" fmla="*/ 27058 h 504476"/>
                <a:gd name="connsiteX566" fmla="*/ 242049 w 509520"/>
                <a:gd name="connsiteY566" fmla="*/ 26493 h 504476"/>
                <a:gd name="connsiteX567" fmla="*/ 244240 w 509520"/>
                <a:gd name="connsiteY567" fmla="*/ 26809 h 504476"/>
                <a:gd name="connsiteX568" fmla="*/ 249250 w 509520"/>
                <a:gd name="connsiteY568" fmla="*/ 28590 h 504476"/>
                <a:gd name="connsiteX569" fmla="*/ 253241 w 509520"/>
                <a:gd name="connsiteY569" fmla="*/ 27613 h 504476"/>
                <a:gd name="connsiteX570" fmla="*/ 259156 w 509520"/>
                <a:gd name="connsiteY570" fmla="*/ 28350 h 504476"/>
                <a:gd name="connsiteX571" fmla="*/ 272891 w 509520"/>
                <a:gd name="connsiteY571" fmla="*/ 31529 h 504476"/>
                <a:gd name="connsiteX572" fmla="*/ 273625 w 509520"/>
                <a:gd name="connsiteY572" fmla="*/ 30993 h 504476"/>
                <a:gd name="connsiteX573" fmla="*/ 273948 w 509520"/>
                <a:gd name="connsiteY573" fmla="*/ 30868 h 504476"/>
                <a:gd name="connsiteX574" fmla="*/ 275120 w 509520"/>
                <a:gd name="connsiteY574" fmla="*/ 29585 h 504476"/>
                <a:gd name="connsiteX575" fmla="*/ 278101 w 509520"/>
                <a:gd name="connsiteY575" fmla="*/ 23218 h 504476"/>
                <a:gd name="connsiteX576" fmla="*/ 280626 w 509520"/>
                <a:gd name="connsiteY576" fmla="*/ 19302 h 504476"/>
                <a:gd name="connsiteX577" fmla="*/ 281807 w 509520"/>
                <a:gd name="connsiteY577" fmla="*/ 17828 h 504476"/>
                <a:gd name="connsiteX578" fmla="*/ 284721 w 509520"/>
                <a:gd name="connsiteY578" fmla="*/ 15760 h 504476"/>
                <a:gd name="connsiteX579" fmla="*/ 288150 w 509520"/>
                <a:gd name="connsiteY579" fmla="*/ 15233 h 504476"/>
                <a:gd name="connsiteX580" fmla="*/ 291436 w 509520"/>
                <a:gd name="connsiteY580" fmla="*/ 15415 h 504476"/>
                <a:gd name="connsiteX581" fmla="*/ 294189 w 509520"/>
                <a:gd name="connsiteY581" fmla="*/ 16324 h 504476"/>
                <a:gd name="connsiteX582" fmla="*/ 296704 w 509520"/>
                <a:gd name="connsiteY582" fmla="*/ 17378 h 504476"/>
                <a:gd name="connsiteX583" fmla="*/ 299485 w 509520"/>
                <a:gd name="connsiteY583" fmla="*/ 17387 h 504476"/>
                <a:gd name="connsiteX584" fmla="*/ 302333 w 509520"/>
                <a:gd name="connsiteY584" fmla="*/ 16372 h 504476"/>
                <a:gd name="connsiteX585" fmla="*/ 306562 w 509520"/>
                <a:gd name="connsiteY585" fmla="*/ 14505 h 504476"/>
                <a:gd name="connsiteX586" fmla="*/ 311020 w 509520"/>
                <a:gd name="connsiteY586" fmla="*/ 13289 h 504476"/>
                <a:gd name="connsiteX587" fmla="*/ 314849 w 509520"/>
                <a:gd name="connsiteY587" fmla="*/ 11949 h 504476"/>
                <a:gd name="connsiteX588" fmla="*/ 321154 w 509520"/>
                <a:gd name="connsiteY588" fmla="*/ 9603 h 504476"/>
                <a:gd name="connsiteX589" fmla="*/ 323621 w 509520"/>
                <a:gd name="connsiteY589" fmla="*/ 8521 h 504476"/>
                <a:gd name="connsiteX590" fmla="*/ 326755 w 509520"/>
                <a:gd name="connsiteY590" fmla="*/ 8100 h 504476"/>
                <a:gd name="connsiteX591" fmla="*/ 335537 w 509520"/>
                <a:gd name="connsiteY591" fmla="*/ 10245 h 504476"/>
                <a:gd name="connsiteX592" fmla="*/ 341224 w 509520"/>
                <a:gd name="connsiteY592" fmla="*/ 8828 h 504476"/>
                <a:gd name="connsiteX593" fmla="*/ 343548 w 509520"/>
                <a:gd name="connsiteY593" fmla="*/ 9239 h 504476"/>
                <a:gd name="connsiteX594" fmla="*/ 348472 w 509520"/>
                <a:gd name="connsiteY594" fmla="*/ 7717 h 504476"/>
                <a:gd name="connsiteX595" fmla="*/ 349367 w 509520"/>
                <a:gd name="connsiteY595" fmla="*/ 6693 h 504476"/>
                <a:gd name="connsiteX596" fmla="*/ 352501 w 509520"/>
                <a:gd name="connsiteY596" fmla="*/ 1513 h 504476"/>
                <a:gd name="connsiteX597" fmla="*/ 355835 w 509520"/>
                <a:gd name="connsiteY597" fmla="*/ 0 h 504476"/>
                <a:gd name="connsiteX598" fmla="*/ 360883 w 509520"/>
                <a:gd name="connsiteY598" fmla="*/ 766 h 504476"/>
                <a:gd name="connsiteX599" fmla="*/ 363722 w 509520"/>
                <a:gd name="connsiteY599" fmla="*/ 1570 h 504476"/>
                <a:gd name="connsiteX600" fmla="*/ 373170 w 509520"/>
                <a:gd name="connsiteY600" fmla="*/ 3781 h 504476"/>
                <a:gd name="connsiteX601" fmla="*/ 385439 w 509520"/>
                <a:gd name="connsiteY601" fmla="*/ 6089 h 504476"/>
                <a:gd name="connsiteX602" fmla="*/ 389049 w 509520"/>
                <a:gd name="connsiteY602" fmla="*/ 6442 h 504476"/>
                <a:gd name="connsiteX603" fmla="*/ 390515 w 509520"/>
                <a:gd name="connsiteY603" fmla="*/ 6701 h 504476"/>
                <a:gd name="connsiteX604" fmla="*/ 391792 w 509520"/>
                <a:gd name="connsiteY604" fmla="*/ 6337 h 504476"/>
                <a:gd name="connsiteX605" fmla="*/ 395821 w 509520"/>
                <a:gd name="connsiteY605" fmla="*/ 3427 h 504476"/>
                <a:gd name="connsiteX606" fmla="*/ 397183 w 509520"/>
                <a:gd name="connsiteY606" fmla="*/ 3015 h 504476"/>
                <a:gd name="connsiteX607" fmla="*/ 398336 w 509520"/>
                <a:gd name="connsiteY607" fmla="*/ 3063 h 50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Lst>
              <a:rect l="l" t="t" r="r" b="b"/>
              <a:pathLst>
                <a:path w="509520" h="504476">
                  <a:moveTo>
                    <a:pt x="406041" y="5440"/>
                  </a:moveTo>
                  <a:lnTo>
                    <a:pt x="407013" y="7317"/>
                  </a:lnTo>
                  <a:lnTo>
                    <a:pt x="408394" y="9241"/>
                  </a:lnTo>
                  <a:lnTo>
                    <a:pt x="413023" y="12496"/>
                  </a:lnTo>
                  <a:lnTo>
                    <a:pt x="414490" y="14306"/>
                  </a:lnTo>
                  <a:lnTo>
                    <a:pt x="415623" y="16317"/>
                  </a:lnTo>
                  <a:lnTo>
                    <a:pt x="416338" y="17887"/>
                  </a:lnTo>
                  <a:lnTo>
                    <a:pt x="417766" y="19141"/>
                  </a:lnTo>
                  <a:lnTo>
                    <a:pt x="419767" y="19945"/>
                  </a:lnTo>
                  <a:lnTo>
                    <a:pt x="421481" y="20903"/>
                  </a:lnTo>
                  <a:lnTo>
                    <a:pt x="422529" y="22310"/>
                  </a:lnTo>
                  <a:lnTo>
                    <a:pt x="424101" y="23775"/>
                  </a:lnTo>
                  <a:lnTo>
                    <a:pt x="427130" y="25766"/>
                  </a:lnTo>
                  <a:lnTo>
                    <a:pt x="428606" y="25814"/>
                  </a:lnTo>
                  <a:lnTo>
                    <a:pt x="430311" y="26092"/>
                  </a:lnTo>
                  <a:lnTo>
                    <a:pt x="431816" y="26619"/>
                  </a:lnTo>
                  <a:lnTo>
                    <a:pt x="433426" y="26466"/>
                  </a:lnTo>
                  <a:lnTo>
                    <a:pt x="436026" y="25163"/>
                  </a:lnTo>
                  <a:lnTo>
                    <a:pt x="439093" y="22981"/>
                  </a:lnTo>
                  <a:lnTo>
                    <a:pt x="441436" y="21631"/>
                  </a:lnTo>
                  <a:lnTo>
                    <a:pt x="447103" y="22109"/>
                  </a:lnTo>
                  <a:lnTo>
                    <a:pt x="450266" y="23210"/>
                  </a:lnTo>
                  <a:lnTo>
                    <a:pt x="452780" y="24751"/>
                  </a:lnTo>
                  <a:lnTo>
                    <a:pt x="454743" y="24655"/>
                  </a:lnTo>
                  <a:lnTo>
                    <a:pt x="459019" y="21802"/>
                  </a:lnTo>
                  <a:lnTo>
                    <a:pt x="461286" y="18767"/>
                  </a:lnTo>
                  <a:lnTo>
                    <a:pt x="463486" y="18116"/>
                  </a:lnTo>
                  <a:lnTo>
                    <a:pt x="466820" y="19437"/>
                  </a:lnTo>
                  <a:lnTo>
                    <a:pt x="469573" y="22272"/>
                  </a:lnTo>
                  <a:lnTo>
                    <a:pt x="471992" y="26389"/>
                  </a:lnTo>
                  <a:lnTo>
                    <a:pt x="473697" y="27959"/>
                  </a:lnTo>
                  <a:lnTo>
                    <a:pt x="476031" y="30391"/>
                  </a:lnTo>
                  <a:lnTo>
                    <a:pt x="480670" y="35628"/>
                  </a:lnTo>
                  <a:lnTo>
                    <a:pt x="486708" y="38251"/>
                  </a:lnTo>
                  <a:lnTo>
                    <a:pt x="489052" y="39544"/>
                  </a:lnTo>
                  <a:lnTo>
                    <a:pt x="489814" y="40836"/>
                  </a:lnTo>
                  <a:lnTo>
                    <a:pt x="490261" y="42560"/>
                  </a:lnTo>
                  <a:lnTo>
                    <a:pt x="490414" y="44427"/>
                  </a:lnTo>
                  <a:lnTo>
                    <a:pt x="491147" y="45202"/>
                  </a:lnTo>
                  <a:lnTo>
                    <a:pt x="492776" y="44934"/>
                  </a:lnTo>
                  <a:lnTo>
                    <a:pt x="494167" y="44665"/>
                  </a:lnTo>
                  <a:lnTo>
                    <a:pt x="495700" y="45201"/>
                  </a:lnTo>
                  <a:lnTo>
                    <a:pt x="496767" y="46561"/>
                  </a:lnTo>
                  <a:lnTo>
                    <a:pt x="497300" y="47623"/>
                  </a:lnTo>
                  <a:lnTo>
                    <a:pt x="497881" y="48763"/>
                  </a:lnTo>
                  <a:lnTo>
                    <a:pt x="499396" y="49490"/>
                  </a:lnTo>
                  <a:lnTo>
                    <a:pt x="499691" y="50955"/>
                  </a:lnTo>
                  <a:lnTo>
                    <a:pt x="498653" y="52736"/>
                  </a:lnTo>
                  <a:lnTo>
                    <a:pt x="497586" y="54335"/>
                  </a:lnTo>
                  <a:lnTo>
                    <a:pt x="496291" y="57514"/>
                  </a:lnTo>
                  <a:lnTo>
                    <a:pt x="495614" y="60769"/>
                  </a:lnTo>
                  <a:lnTo>
                    <a:pt x="496491" y="61851"/>
                  </a:lnTo>
                  <a:lnTo>
                    <a:pt x="497414" y="62751"/>
                  </a:lnTo>
                  <a:lnTo>
                    <a:pt x="497910" y="63661"/>
                  </a:lnTo>
                  <a:lnTo>
                    <a:pt x="498205" y="64724"/>
                  </a:lnTo>
                  <a:lnTo>
                    <a:pt x="498091" y="65968"/>
                  </a:lnTo>
                  <a:lnTo>
                    <a:pt x="496033" y="70488"/>
                  </a:lnTo>
                  <a:lnTo>
                    <a:pt x="494976" y="74432"/>
                  </a:lnTo>
                  <a:lnTo>
                    <a:pt x="494938" y="76433"/>
                  </a:lnTo>
                  <a:lnTo>
                    <a:pt x="497653" y="77908"/>
                  </a:lnTo>
                  <a:lnTo>
                    <a:pt x="501177" y="77832"/>
                  </a:lnTo>
                  <a:lnTo>
                    <a:pt x="502291" y="78732"/>
                  </a:lnTo>
                  <a:lnTo>
                    <a:pt x="503406" y="80168"/>
                  </a:lnTo>
                  <a:lnTo>
                    <a:pt x="504387" y="80905"/>
                  </a:lnTo>
                  <a:lnTo>
                    <a:pt x="505873" y="80886"/>
                  </a:lnTo>
                  <a:lnTo>
                    <a:pt x="506901" y="81383"/>
                  </a:lnTo>
                  <a:lnTo>
                    <a:pt x="507311" y="82398"/>
                  </a:lnTo>
                  <a:lnTo>
                    <a:pt x="508511" y="83490"/>
                  </a:lnTo>
                  <a:lnTo>
                    <a:pt x="509521" y="84696"/>
                  </a:lnTo>
                  <a:lnTo>
                    <a:pt x="509035" y="86237"/>
                  </a:lnTo>
                  <a:lnTo>
                    <a:pt x="508949" y="87415"/>
                  </a:lnTo>
                  <a:lnTo>
                    <a:pt x="506435" y="90690"/>
                  </a:lnTo>
                  <a:lnTo>
                    <a:pt x="500663" y="97076"/>
                  </a:lnTo>
                  <a:lnTo>
                    <a:pt x="488242" y="108919"/>
                  </a:lnTo>
                  <a:lnTo>
                    <a:pt x="488232" y="108929"/>
                  </a:lnTo>
                  <a:lnTo>
                    <a:pt x="484041" y="110355"/>
                  </a:lnTo>
                  <a:lnTo>
                    <a:pt x="481879" y="112558"/>
                  </a:lnTo>
                  <a:lnTo>
                    <a:pt x="480346" y="116014"/>
                  </a:lnTo>
                  <a:lnTo>
                    <a:pt x="476726" y="118944"/>
                  </a:lnTo>
                  <a:lnTo>
                    <a:pt x="473935" y="120131"/>
                  </a:lnTo>
                  <a:lnTo>
                    <a:pt x="473640" y="120830"/>
                  </a:lnTo>
                  <a:lnTo>
                    <a:pt x="473421" y="124009"/>
                  </a:lnTo>
                  <a:lnTo>
                    <a:pt x="473707" y="128672"/>
                  </a:lnTo>
                  <a:lnTo>
                    <a:pt x="472402" y="130807"/>
                  </a:lnTo>
                  <a:lnTo>
                    <a:pt x="470506" y="134962"/>
                  </a:lnTo>
                  <a:lnTo>
                    <a:pt x="469525" y="137557"/>
                  </a:lnTo>
                  <a:lnTo>
                    <a:pt x="468763" y="138064"/>
                  </a:lnTo>
                  <a:lnTo>
                    <a:pt x="467916" y="139366"/>
                  </a:lnTo>
                  <a:lnTo>
                    <a:pt x="467382" y="143598"/>
                  </a:lnTo>
                  <a:lnTo>
                    <a:pt x="467020" y="145024"/>
                  </a:lnTo>
                  <a:lnTo>
                    <a:pt x="465658" y="153785"/>
                  </a:lnTo>
                  <a:lnTo>
                    <a:pt x="466049" y="156284"/>
                  </a:lnTo>
                  <a:lnTo>
                    <a:pt x="464991" y="160449"/>
                  </a:lnTo>
                  <a:lnTo>
                    <a:pt x="464944" y="162900"/>
                  </a:lnTo>
                  <a:lnTo>
                    <a:pt x="464506" y="165676"/>
                  </a:lnTo>
                  <a:lnTo>
                    <a:pt x="463753" y="168080"/>
                  </a:lnTo>
                  <a:lnTo>
                    <a:pt x="463801" y="171928"/>
                  </a:lnTo>
                  <a:lnTo>
                    <a:pt x="464229" y="178209"/>
                  </a:lnTo>
                  <a:lnTo>
                    <a:pt x="464153" y="179043"/>
                  </a:lnTo>
                  <a:lnTo>
                    <a:pt x="463106" y="179627"/>
                  </a:lnTo>
                  <a:lnTo>
                    <a:pt x="461239" y="181187"/>
                  </a:lnTo>
                  <a:lnTo>
                    <a:pt x="459476" y="182231"/>
                  </a:lnTo>
                  <a:lnTo>
                    <a:pt x="458133" y="182499"/>
                  </a:lnTo>
                  <a:lnTo>
                    <a:pt x="455895" y="185276"/>
                  </a:lnTo>
                  <a:lnTo>
                    <a:pt x="453990" y="187909"/>
                  </a:lnTo>
                  <a:lnTo>
                    <a:pt x="452561" y="190475"/>
                  </a:lnTo>
                  <a:lnTo>
                    <a:pt x="452190" y="191653"/>
                  </a:lnTo>
                  <a:lnTo>
                    <a:pt x="452485" y="194975"/>
                  </a:lnTo>
                  <a:lnTo>
                    <a:pt x="452685" y="198910"/>
                  </a:lnTo>
                  <a:lnTo>
                    <a:pt x="452247" y="200605"/>
                  </a:lnTo>
                  <a:lnTo>
                    <a:pt x="451580" y="201610"/>
                  </a:lnTo>
                  <a:lnTo>
                    <a:pt x="448456" y="203745"/>
                  </a:lnTo>
                  <a:lnTo>
                    <a:pt x="446399" y="205277"/>
                  </a:lnTo>
                  <a:lnTo>
                    <a:pt x="445427" y="206081"/>
                  </a:lnTo>
                  <a:lnTo>
                    <a:pt x="444922" y="207316"/>
                  </a:lnTo>
                  <a:lnTo>
                    <a:pt x="445827" y="210227"/>
                  </a:lnTo>
                  <a:lnTo>
                    <a:pt x="445894" y="212352"/>
                  </a:lnTo>
                  <a:lnTo>
                    <a:pt x="446637" y="213607"/>
                  </a:lnTo>
                  <a:lnTo>
                    <a:pt x="449113" y="214621"/>
                  </a:lnTo>
                  <a:lnTo>
                    <a:pt x="449104" y="215646"/>
                  </a:lnTo>
                  <a:lnTo>
                    <a:pt x="449170" y="216747"/>
                  </a:lnTo>
                  <a:lnTo>
                    <a:pt x="450466" y="218116"/>
                  </a:lnTo>
                  <a:lnTo>
                    <a:pt x="452828" y="220912"/>
                  </a:lnTo>
                  <a:lnTo>
                    <a:pt x="454723" y="223535"/>
                  </a:lnTo>
                  <a:lnTo>
                    <a:pt x="454771" y="225814"/>
                  </a:lnTo>
                  <a:lnTo>
                    <a:pt x="454409" y="229625"/>
                  </a:lnTo>
                  <a:lnTo>
                    <a:pt x="454343" y="231817"/>
                  </a:lnTo>
                  <a:lnTo>
                    <a:pt x="454533" y="234824"/>
                  </a:lnTo>
                  <a:lnTo>
                    <a:pt x="454524" y="240415"/>
                  </a:lnTo>
                  <a:lnTo>
                    <a:pt x="454390" y="244398"/>
                  </a:lnTo>
                  <a:lnTo>
                    <a:pt x="454695" y="246466"/>
                  </a:lnTo>
                  <a:lnTo>
                    <a:pt x="457590" y="251397"/>
                  </a:lnTo>
                  <a:lnTo>
                    <a:pt x="458867" y="256864"/>
                  </a:lnTo>
                  <a:lnTo>
                    <a:pt x="459505" y="260866"/>
                  </a:lnTo>
                  <a:lnTo>
                    <a:pt x="459534" y="262140"/>
                  </a:lnTo>
                  <a:lnTo>
                    <a:pt x="458552" y="266745"/>
                  </a:lnTo>
                  <a:lnTo>
                    <a:pt x="457438" y="271216"/>
                  </a:lnTo>
                  <a:lnTo>
                    <a:pt x="457371" y="272911"/>
                  </a:lnTo>
                  <a:lnTo>
                    <a:pt x="457895" y="275170"/>
                  </a:lnTo>
                  <a:lnTo>
                    <a:pt x="459962" y="280341"/>
                  </a:lnTo>
                  <a:lnTo>
                    <a:pt x="461467" y="284103"/>
                  </a:lnTo>
                  <a:lnTo>
                    <a:pt x="462191" y="286372"/>
                  </a:lnTo>
                  <a:lnTo>
                    <a:pt x="463229" y="289015"/>
                  </a:lnTo>
                  <a:lnTo>
                    <a:pt x="464610" y="293065"/>
                  </a:lnTo>
                  <a:lnTo>
                    <a:pt x="464953" y="294989"/>
                  </a:lnTo>
                  <a:lnTo>
                    <a:pt x="464668" y="296426"/>
                  </a:lnTo>
                  <a:lnTo>
                    <a:pt x="461848" y="301510"/>
                  </a:lnTo>
                  <a:lnTo>
                    <a:pt x="461562" y="303109"/>
                  </a:lnTo>
                  <a:lnTo>
                    <a:pt x="462258" y="307053"/>
                  </a:lnTo>
                  <a:lnTo>
                    <a:pt x="463182" y="310864"/>
                  </a:lnTo>
                  <a:lnTo>
                    <a:pt x="464515" y="313028"/>
                  </a:lnTo>
                  <a:lnTo>
                    <a:pt x="467697" y="319002"/>
                  </a:lnTo>
                  <a:lnTo>
                    <a:pt x="470068" y="321022"/>
                  </a:lnTo>
                  <a:lnTo>
                    <a:pt x="474440" y="324010"/>
                  </a:lnTo>
                  <a:lnTo>
                    <a:pt x="478298" y="327016"/>
                  </a:lnTo>
                  <a:lnTo>
                    <a:pt x="479784" y="328577"/>
                  </a:lnTo>
                  <a:lnTo>
                    <a:pt x="481146" y="330319"/>
                  </a:lnTo>
                  <a:lnTo>
                    <a:pt x="483832" y="334781"/>
                  </a:lnTo>
                  <a:lnTo>
                    <a:pt x="485470" y="338410"/>
                  </a:lnTo>
                  <a:lnTo>
                    <a:pt x="486337" y="341694"/>
                  </a:lnTo>
                  <a:lnTo>
                    <a:pt x="488442" y="346184"/>
                  </a:lnTo>
                  <a:lnTo>
                    <a:pt x="490404" y="350349"/>
                  </a:lnTo>
                  <a:lnTo>
                    <a:pt x="492938" y="355443"/>
                  </a:lnTo>
                  <a:lnTo>
                    <a:pt x="494728" y="359043"/>
                  </a:lnTo>
                  <a:lnTo>
                    <a:pt x="495538" y="361446"/>
                  </a:lnTo>
                  <a:lnTo>
                    <a:pt x="490909" y="362164"/>
                  </a:lnTo>
                  <a:lnTo>
                    <a:pt x="484213" y="363188"/>
                  </a:lnTo>
                  <a:lnTo>
                    <a:pt x="476831" y="364328"/>
                  </a:lnTo>
                  <a:lnTo>
                    <a:pt x="469211" y="365496"/>
                  </a:lnTo>
                  <a:lnTo>
                    <a:pt x="461658" y="366664"/>
                  </a:lnTo>
                  <a:lnTo>
                    <a:pt x="454495" y="367765"/>
                  </a:lnTo>
                  <a:lnTo>
                    <a:pt x="447989" y="368761"/>
                  </a:lnTo>
                  <a:lnTo>
                    <a:pt x="446008" y="369316"/>
                  </a:lnTo>
                  <a:lnTo>
                    <a:pt x="446980" y="372150"/>
                  </a:lnTo>
                  <a:lnTo>
                    <a:pt x="446532" y="375128"/>
                  </a:lnTo>
                  <a:lnTo>
                    <a:pt x="445246" y="377435"/>
                  </a:lnTo>
                  <a:lnTo>
                    <a:pt x="443208" y="380269"/>
                  </a:lnTo>
                  <a:lnTo>
                    <a:pt x="442284" y="381399"/>
                  </a:lnTo>
                  <a:lnTo>
                    <a:pt x="440207" y="383611"/>
                  </a:lnTo>
                  <a:lnTo>
                    <a:pt x="438474" y="385171"/>
                  </a:lnTo>
                  <a:lnTo>
                    <a:pt x="434940" y="387795"/>
                  </a:lnTo>
                  <a:lnTo>
                    <a:pt x="432711" y="389298"/>
                  </a:lnTo>
                  <a:lnTo>
                    <a:pt x="432692" y="390657"/>
                  </a:lnTo>
                  <a:lnTo>
                    <a:pt x="436445" y="397015"/>
                  </a:lnTo>
                  <a:lnTo>
                    <a:pt x="438150" y="401582"/>
                  </a:lnTo>
                  <a:lnTo>
                    <a:pt x="438845" y="405708"/>
                  </a:lnTo>
                  <a:lnTo>
                    <a:pt x="438807" y="408083"/>
                  </a:lnTo>
                  <a:lnTo>
                    <a:pt x="438664" y="412966"/>
                  </a:lnTo>
                  <a:lnTo>
                    <a:pt x="438493" y="418778"/>
                  </a:lnTo>
                  <a:lnTo>
                    <a:pt x="438236" y="421066"/>
                  </a:lnTo>
                  <a:lnTo>
                    <a:pt x="439255" y="425212"/>
                  </a:lnTo>
                  <a:lnTo>
                    <a:pt x="439074" y="428448"/>
                  </a:lnTo>
                  <a:lnTo>
                    <a:pt x="436550" y="432067"/>
                  </a:lnTo>
                  <a:lnTo>
                    <a:pt x="435845" y="435619"/>
                  </a:lnTo>
                  <a:lnTo>
                    <a:pt x="434569" y="440416"/>
                  </a:lnTo>
                  <a:lnTo>
                    <a:pt x="432807" y="447080"/>
                  </a:lnTo>
                  <a:lnTo>
                    <a:pt x="431549" y="450584"/>
                  </a:lnTo>
                  <a:lnTo>
                    <a:pt x="432244" y="452863"/>
                  </a:lnTo>
                  <a:lnTo>
                    <a:pt x="432873" y="454395"/>
                  </a:lnTo>
                  <a:lnTo>
                    <a:pt x="433540" y="456453"/>
                  </a:lnTo>
                  <a:lnTo>
                    <a:pt x="434892" y="459555"/>
                  </a:lnTo>
                  <a:lnTo>
                    <a:pt x="436474" y="461384"/>
                  </a:lnTo>
                  <a:lnTo>
                    <a:pt x="437359" y="462169"/>
                  </a:lnTo>
                  <a:lnTo>
                    <a:pt x="442560" y="466085"/>
                  </a:lnTo>
                  <a:lnTo>
                    <a:pt x="444722" y="467971"/>
                  </a:lnTo>
                  <a:lnTo>
                    <a:pt x="448018" y="471724"/>
                  </a:lnTo>
                  <a:lnTo>
                    <a:pt x="450456" y="474214"/>
                  </a:lnTo>
                  <a:lnTo>
                    <a:pt x="453847" y="474797"/>
                  </a:lnTo>
                  <a:lnTo>
                    <a:pt x="457914" y="475736"/>
                  </a:lnTo>
                  <a:lnTo>
                    <a:pt x="460162" y="476463"/>
                  </a:lnTo>
                  <a:lnTo>
                    <a:pt x="461705" y="476110"/>
                  </a:lnTo>
                  <a:lnTo>
                    <a:pt x="462229" y="475229"/>
                  </a:lnTo>
                  <a:lnTo>
                    <a:pt x="462153" y="473352"/>
                  </a:lnTo>
                  <a:lnTo>
                    <a:pt x="461886" y="471974"/>
                  </a:lnTo>
                  <a:lnTo>
                    <a:pt x="462315" y="470911"/>
                  </a:lnTo>
                  <a:lnTo>
                    <a:pt x="463696" y="470212"/>
                  </a:lnTo>
                  <a:lnTo>
                    <a:pt x="467230" y="470097"/>
                  </a:lnTo>
                  <a:lnTo>
                    <a:pt x="468763" y="469158"/>
                  </a:lnTo>
                  <a:lnTo>
                    <a:pt x="469983" y="468928"/>
                  </a:lnTo>
                  <a:lnTo>
                    <a:pt x="469992" y="473045"/>
                  </a:lnTo>
                  <a:lnTo>
                    <a:pt x="469992" y="476990"/>
                  </a:lnTo>
                  <a:lnTo>
                    <a:pt x="470002" y="481786"/>
                  </a:lnTo>
                  <a:lnTo>
                    <a:pt x="470002" y="487292"/>
                  </a:lnTo>
                  <a:lnTo>
                    <a:pt x="470011" y="491811"/>
                  </a:lnTo>
                  <a:lnTo>
                    <a:pt x="470011" y="496617"/>
                  </a:lnTo>
                  <a:lnTo>
                    <a:pt x="470021" y="502170"/>
                  </a:lnTo>
                  <a:lnTo>
                    <a:pt x="469992" y="502792"/>
                  </a:lnTo>
                  <a:lnTo>
                    <a:pt x="469449" y="504047"/>
                  </a:lnTo>
                  <a:lnTo>
                    <a:pt x="468049" y="504477"/>
                  </a:lnTo>
                  <a:lnTo>
                    <a:pt x="466153" y="503395"/>
                  </a:lnTo>
                  <a:lnTo>
                    <a:pt x="466039" y="502256"/>
                  </a:lnTo>
                  <a:lnTo>
                    <a:pt x="465572" y="500217"/>
                  </a:lnTo>
                  <a:lnTo>
                    <a:pt x="464696" y="499173"/>
                  </a:lnTo>
                  <a:lnTo>
                    <a:pt x="463544" y="498847"/>
                  </a:lnTo>
                  <a:lnTo>
                    <a:pt x="461601" y="499373"/>
                  </a:lnTo>
                  <a:lnTo>
                    <a:pt x="458934" y="500876"/>
                  </a:lnTo>
                  <a:lnTo>
                    <a:pt x="455514" y="502197"/>
                  </a:lnTo>
                  <a:lnTo>
                    <a:pt x="454123" y="502954"/>
                  </a:lnTo>
                  <a:lnTo>
                    <a:pt x="451714" y="502857"/>
                  </a:lnTo>
                  <a:lnTo>
                    <a:pt x="449104" y="502139"/>
                  </a:lnTo>
                  <a:lnTo>
                    <a:pt x="447189" y="500445"/>
                  </a:lnTo>
                  <a:lnTo>
                    <a:pt x="446637" y="497907"/>
                  </a:lnTo>
                  <a:lnTo>
                    <a:pt x="444951" y="495303"/>
                  </a:lnTo>
                  <a:lnTo>
                    <a:pt x="442665" y="491531"/>
                  </a:lnTo>
                  <a:lnTo>
                    <a:pt x="441512" y="489989"/>
                  </a:lnTo>
                  <a:lnTo>
                    <a:pt x="439988" y="488228"/>
                  </a:lnTo>
                  <a:lnTo>
                    <a:pt x="438445" y="488027"/>
                  </a:lnTo>
                  <a:lnTo>
                    <a:pt x="436721" y="487539"/>
                  </a:lnTo>
                  <a:lnTo>
                    <a:pt x="435664" y="484964"/>
                  </a:lnTo>
                  <a:lnTo>
                    <a:pt x="434673" y="481708"/>
                  </a:lnTo>
                  <a:lnTo>
                    <a:pt x="434064" y="480454"/>
                  </a:lnTo>
                  <a:lnTo>
                    <a:pt x="433035" y="478836"/>
                  </a:lnTo>
                  <a:lnTo>
                    <a:pt x="431559" y="477850"/>
                  </a:lnTo>
                  <a:lnTo>
                    <a:pt x="428339" y="476547"/>
                  </a:lnTo>
                  <a:lnTo>
                    <a:pt x="423843" y="474738"/>
                  </a:lnTo>
                  <a:lnTo>
                    <a:pt x="418186" y="472459"/>
                  </a:lnTo>
                  <a:lnTo>
                    <a:pt x="415500" y="472344"/>
                  </a:lnTo>
                  <a:lnTo>
                    <a:pt x="412490" y="471961"/>
                  </a:lnTo>
                  <a:lnTo>
                    <a:pt x="410604" y="470879"/>
                  </a:lnTo>
                  <a:lnTo>
                    <a:pt x="409527" y="470017"/>
                  </a:lnTo>
                  <a:lnTo>
                    <a:pt x="408289" y="466858"/>
                  </a:lnTo>
                  <a:lnTo>
                    <a:pt x="406594" y="463162"/>
                  </a:lnTo>
                  <a:lnTo>
                    <a:pt x="401631" y="458767"/>
                  </a:lnTo>
                  <a:lnTo>
                    <a:pt x="400517" y="453903"/>
                  </a:lnTo>
                  <a:lnTo>
                    <a:pt x="399517" y="453204"/>
                  </a:lnTo>
                  <a:lnTo>
                    <a:pt x="397812" y="453597"/>
                  </a:lnTo>
                  <a:lnTo>
                    <a:pt x="396497" y="454200"/>
                  </a:lnTo>
                  <a:lnTo>
                    <a:pt x="395973" y="455511"/>
                  </a:lnTo>
                  <a:lnTo>
                    <a:pt x="394649" y="459896"/>
                  </a:lnTo>
                  <a:lnTo>
                    <a:pt x="393916" y="461917"/>
                  </a:lnTo>
                  <a:lnTo>
                    <a:pt x="393421" y="462481"/>
                  </a:lnTo>
                  <a:lnTo>
                    <a:pt x="392335" y="463132"/>
                  </a:lnTo>
                  <a:lnTo>
                    <a:pt x="390563" y="463725"/>
                  </a:lnTo>
                  <a:lnTo>
                    <a:pt x="388039" y="464023"/>
                  </a:lnTo>
                  <a:lnTo>
                    <a:pt x="384477" y="463907"/>
                  </a:lnTo>
                  <a:lnTo>
                    <a:pt x="380019" y="463257"/>
                  </a:lnTo>
                  <a:lnTo>
                    <a:pt x="377619" y="462769"/>
                  </a:lnTo>
                  <a:lnTo>
                    <a:pt x="371113" y="462041"/>
                  </a:lnTo>
                  <a:lnTo>
                    <a:pt x="369227" y="461687"/>
                  </a:lnTo>
                  <a:lnTo>
                    <a:pt x="366570" y="460730"/>
                  </a:lnTo>
                  <a:lnTo>
                    <a:pt x="364655" y="459772"/>
                  </a:lnTo>
                  <a:lnTo>
                    <a:pt x="358350" y="457704"/>
                  </a:lnTo>
                  <a:lnTo>
                    <a:pt x="355482" y="457954"/>
                  </a:lnTo>
                  <a:lnTo>
                    <a:pt x="354101" y="456489"/>
                  </a:lnTo>
                  <a:lnTo>
                    <a:pt x="352854" y="455771"/>
                  </a:lnTo>
                  <a:lnTo>
                    <a:pt x="351139" y="454392"/>
                  </a:lnTo>
                  <a:lnTo>
                    <a:pt x="350377" y="452506"/>
                  </a:lnTo>
                  <a:lnTo>
                    <a:pt x="349358" y="448456"/>
                  </a:lnTo>
                  <a:lnTo>
                    <a:pt x="349606" y="446292"/>
                  </a:lnTo>
                  <a:lnTo>
                    <a:pt x="350339" y="443879"/>
                  </a:lnTo>
                  <a:lnTo>
                    <a:pt x="349520" y="443209"/>
                  </a:lnTo>
                  <a:lnTo>
                    <a:pt x="348377" y="443209"/>
                  </a:lnTo>
                  <a:lnTo>
                    <a:pt x="346739" y="444043"/>
                  </a:lnTo>
                  <a:lnTo>
                    <a:pt x="343833" y="444511"/>
                  </a:lnTo>
                  <a:lnTo>
                    <a:pt x="338509" y="445574"/>
                  </a:lnTo>
                  <a:lnTo>
                    <a:pt x="336623" y="446168"/>
                  </a:lnTo>
                  <a:lnTo>
                    <a:pt x="334537" y="446627"/>
                  </a:lnTo>
                  <a:lnTo>
                    <a:pt x="332937" y="447038"/>
                  </a:lnTo>
                  <a:lnTo>
                    <a:pt x="328936" y="449365"/>
                  </a:lnTo>
                  <a:lnTo>
                    <a:pt x="327546" y="449614"/>
                  </a:lnTo>
                  <a:lnTo>
                    <a:pt x="325174" y="448781"/>
                  </a:lnTo>
                  <a:lnTo>
                    <a:pt x="324031" y="447536"/>
                  </a:lnTo>
                  <a:lnTo>
                    <a:pt x="325174" y="446129"/>
                  </a:lnTo>
                  <a:lnTo>
                    <a:pt x="325660" y="444377"/>
                  </a:lnTo>
                  <a:lnTo>
                    <a:pt x="324850" y="440958"/>
                  </a:lnTo>
                  <a:lnTo>
                    <a:pt x="323621" y="439379"/>
                  </a:lnTo>
                  <a:lnTo>
                    <a:pt x="320078" y="438249"/>
                  </a:lnTo>
                  <a:lnTo>
                    <a:pt x="318716" y="438143"/>
                  </a:lnTo>
                  <a:lnTo>
                    <a:pt x="318144" y="436228"/>
                  </a:lnTo>
                  <a:lnTo>
                    <a:pt x="317163" y="434486"/>
                  </a:lnTo>
                  <a:lnTo>
                    <a:pt x="315144" y="434151"/>
                  </a:lnTo>
                  <a:lnTo>
                    <a:pt x="314173" y="433950"/>
                  </a:lnTo>
                  <a:lnTo>
                    <a:pt x="313163" y="434487"/>
                  </a:lnTo>
                  <a:lnTo>
                    <a:pt x="312591" y="435894"/>
                  </a:lnTo>
                  <a:lnTo>
                    <a:pt x="312430" y="436976"/>
                  </a:lnTo>
                  <a:lnTo>
                    <a:pt x="310629" y="437800"/>
                  </a:lnTo>
                  <a:lnTo>
                    <a:pt x="306953" y="437637"/>
                  </a:lnTo>
                  <a:lnTo>
                    <a:pt x="303305" y="436852"/>
                  </a:lnTo>
                  <a:lnTo>
                    <a:pt x="300742" y="436593"/>
                  </a:lnTo>
                  <a:lnTo>
                    <a:pt x="299037" y="436794"/>
                  </a:lnTo>
                  <a:lnTo>
                    <a:pt x="292522" y="439465"/>
                  </a:lnTo>
                  <a:lnTo>
                    <a:pt x="290379" y="439819"/>
                  </a:lnTo>
                  <a:lnTo>
                    <a:pt x="283388" y="439618"/>
                  </a:lnTo>
                  <a:lnTo>
                    <a:pt x="279425" y="439053"/>
                  </a:lnTo>
                  <a:lnTo>
                    <a:pt x="276606" y="438957"/>
                  </a:lnTo>
                  <a:lnTo>
                    <a:pt x="274606" y="439790"/>
                  </a:lnTo>
                  <a:lnTo>
                    <a:pt x="272110" y="441772"/>
                  </a:lnTo>
                  <a:lnTo>
                    <a:pt x="270024" y="442835"/>
                  </a:lnTo>
                  <a:lnTo>
                    <a:pt x="269062" y="442720"/>
                  </a:lnTo>
                  <a:lnTo>
                    <a:pt x="268472" y="441886"/>
                  </a:lnTo>
                  <a:lnTo>
                    <a:pt x="267653" y="440756"/>
                  </a:lnTo>
                  <a:lnTo>
                    <a:pt x="267395" y="437769"/>
                  </a:lnTo>
                  <a:lnTo>
                    <a:pt x="266357" y="434504"/>
                  </a:lnTo>
                  <a:lnTo>
                    <a:pt x="267043" y="432790"/>
                  </a:lnTo>
                  <a:lnTo>
                    <a:pt x="269100" y="431565"/>
                  </a:lnTo>
                  <a:lnTo>
                    <a:pt x="269815" y="429037"/>
                  </a:lnTo>
                  <a:lnTo>
                    <a:pt x="269177" y="425246"/>
                  </a:lnTo>
                  <a:lnTo>
                    <a:pt x="269138" y="422584"/>
                  </a:lnTo>
                  <a:lnTo>
                    <a:pt x="269691" y="421043"/>
                  </a:lnTo>
                  <a:lnTo>
                    <a:pt x="268948" y="417308"/>
                  </a:lnTo>
                  <a:lnTo>
                    <a:pt x="266890" y="411382"/>
                  </a:lnTo>
                  <a:lnTo>
                    <a:pt x="263985" y="406566"/>
                  </a:lnTo>
                  <a:lnTo>
                    <a:pt x="260232" y="402841"/>
                  </a:lnTo>
                  <a:lnTo>
                    <a:pt x="257775" y="399289"/>
                  </a:lnTo>
                  <a:lnTo>
                    <a:pt x="256613" y="395890"/>
                  </a:lnTo>
                  <a:lnTo>
                    <a:pt x="257051" y="387762"/>
                  </a:lnTo>
                  <a:lnTo>
                    <a:pt x="258185" y="380610"/>
                  </a:lnTo>
                  <a:lnTo>
                    <a:pt x="259080" y="374932"/>
                  </a:lnTo>
                  <a:lnTo>
                    <a:pt x="258823" y="365425"/>
                  </a:lnTo>
                  <a:lnTo>
                    <a:pt x="256280" y="359239"/>
                  </a:lnTo>
                  <a:lnTo>
                    <a:pt x="255727" y="352595"/>
                  </a:lnTo>
                  <a:lnTo>
                    <a:pt x="257165" y="345490"/>
                  </a:lnTo>
                  <a:lnTo>
                    <a:pt x="257375" y="340627"/>
                  </a:lnTo>
                  <a:lnTo>
                    <a:pt x="256423" y="338137"/>
                  </a:lnTo>
                  <a:lnTo>
                    <a:pt x="255775" y="337764"/>
                  </a:lnTo>
                  <a:lnTo>
                    <a:pt x="254956" y="337514"/>
                  </a:lnTo>
                  <a:lnTo>
                    <a:pt x="248526" y="337274"/>
                  </a:lnTo>
                  <a:lnTo>
                    <a:pt x="239963" y="336958"/>
                  </a:lnTo>
                  <a:lnTo>
                    <a:pt x="232496" y="336862"/>
                  </a:lnTo>
                  <a:lnTo>
                    <a:pt x="224390" y="336766"/>
                  </a:lnTo>
                  <a:lnTo>
                    <a:pt x="223066" y="335866"/>
                  </a:lnTo>
                  <a:lnTo>
                    <a:pt x="222466" y="334209"/>
                  </a:lnTo>
                  <a:lnTo>
                    <a:pt x="222494" y="332572"/>
                  </a:lnTo>
                  <a:lnTo>
                    <a:pt x="224152" y="327555"/>
                  </a:lnTo>
                  <a:lnTo>
                    <a:pt x="223914" y="327144"/>
                  </a:lnTo>
                  <a:lnTo>
                    <a:pt x="221037" y="327038"/>
                  </a:lnTo>
                  <a:lnTo>
                    <a:pt x="213227" y="327852"/>
                  </a:lnTo>
                  <a:lnTo>
                    <a:pt x="208074" y="328656"/>
                  </a:lnTo>
                  <a:lnTo>
                    <a:pt x="204807" y="328925"/>
                  </a:lnTo>
                  <a:lnTo>
                    <a:pt x="199063" y="330294"/>
                  </a:lnTo>
                  <a:lnTo>
                    <a:pt x="195510" y="333185"/>
                  </a:lnTo>
                  <a:lnTo>
                    <a:pt x="194348" y="336814"/>
                  </a:lnTo>
                  <a:lnTo>
                    <a:pt x="194443" y="339811"/>
                  </a:lnTo>
                  <a:lnTo>
                    <a:pt x="194243" y="342003"/>
                  </a:lnTo>
                  <a:lnTo>
                    <a:pt x="192624" y="344292"/>
                  </a:lnTo>
                  <a:lnTo>
                    <a:pt x="191348" y="346925"/>
                  </a:lnTo>
                  <a:lnTo>
                    <a:pt x="191300" y="348313"/>
                  </a:lnTo>
                  <a:lnTo>
                    <a:pt x="190519" y="355322"/>
                  </a:lnTo>
                  <a:lnTo>
                    <a:pt x="185223" y="356260"/>
                  </a:lnTo>
                  <a:lnTo>
                    <a:pt x="179927" y="356260"/>
                  </a:lnTo>
                  <a:lnTo>
                    <a:pt x="178689" y="356174"/>
                  </a:lnTo>
                  <a:lnTo>
                    <a:pt x="172145" y="354499"/>
                  </a:lnTo>
                  <a:lnTo>
                    <a:pt x="169716" y="354489"/>
                  </a:lnTo>
                  <a:lnTo>
                    <a:pt x="167640" y="355370"/>
                  </a:lnTo>
                  <a:lnTo>
                    <a:pt x="163630" y="356232"/>
                  </a:lnTo>
                  <a:lnTo>
                    <a:pt x="159801" y="356864"/>
                  </a:lnTo>
                  <a:lnTo>
                    <a:pt x="155943" y="358941"/>
                  </a:lnTo>
                  <a:lnTo>
                    <a:pt x="154915" y="359123"/>
                  </a:lnTo>
                  <a:lnTo>
                    <a:pt x="152352" y="358041"/>
                  </a:lnTo>
                  <a:lnTo>
                    <a:pt x="148771" y="358147"/>
                  </a:lnTo>
                  <a:lnTo>
                    <a:pt x="145142" y="358663"/>
                  </a:lnTo>
                  <a:lnTo>
                    <a:pt x="143446" y="358894"/>
                  </a:lnTo>
                  <a:lnTo>
                    <a:pt x="142275" y="358262"/>
                  </a:lnTo>
                  <a:lnTo>
                    <a:pt x="138941" y="353035"/>
                  </a:lnTo>
                  <a:lnTo>
                    <a:pt x="134502" y="346074"/>
                  </a:lnTo>
                  <a:lnTo>
                    <a:pt x="132093" y="341708"/>
                  </a:lnTo>
                  <a:lnTo>
                    <a:pt x="131197" y="340569"/>
                  </a:lnTo>
                  <a:lnTo>
                    <a:pt x="129654" y="339065"/>
                  </a:lnTo>
                  <a:lnTo>
                    <a:pt x="127540" y="336222"/>
                  </a:lnTo>
                  <a:lnTo>
                    <a:pt x="126663" y="333522"/>
                  </a:lnTo>
                  <a:lnTo>
                    <a:pt x="127035" y="330965"/>
                  </a:lnTo>
                  <a:lnTo>
                    <a:pt x="125797" y="327519"/>
                  </a:lnTo>
                  <a:lnTo>
                    <a:pt x="122949" y="323181"/>
                  </a:lnTo>
                  <a:lnTo>
                    <a:pt x="121072" y="319045"/>
                  </a:lnTo>
                  <a:lnTo>
                    <a:pt x="120177" y="315091"/>
                  </a:lnTo>
                  <a:lnTo>
                    <a:pt x="119958" y="311721"/>
                  </a:lnTo>
                  <a:lnTo>
                    <a:pt x="120406" y="308906"/>
                  </a:lnTo>
                  <a:lnTo>
                    <a:pt x="119863" y="306838"/>
                  </a:lnTo>
                  <a:lnTo>
                    <a:pt x="118310" y="305507"/>
                  </a:lnTo>
                  <a:lnTo>
                    <a:pt x="117472" y="303812"/>
                  </a:lnTo>
                  <a:lnTo>
                    <a:pt x="116862" y="303113"/>
                  </a:lnTo>
                  <a:lnTo>
                    <a:pt x="115576" y="301514"/>
                  </a:lnTo>
                  <a:lnTo>
                    <a:pt x="112747" y="299753"/>
                  </a:lnTo>
                  <a:lnTo>
                    <a:pt x="109642" y="298824"/>
                  </a:lnTo>
                  <a:lnTo>
                    <a:pt x="102822" y="298805"/>
                  </a:lnTo>
                  <a:lnTo>
                    <a:pt x="93917" y="298776"/>
                  </a:lnTo>
                  <a:lnTo>
                    <a:pt x="85849" y="298910"/>
                  </a:lnTo>
                  <a:lnTo>
                    <a:pt x="76876" y="299064"/>
                  </a:lnTo>
                  <a:lnTo>
                    <a:pt x="67789" y="299217"/>
                  </a:lnTo>
                  <a:lnTo>
                    <a:pt x="65342" y="299448"/>
                  </a:lnTo>
                  <a:lnTo>
                    <a:pt x="58407" y="299553"/>
                  </a:lnTo>
                  <a:lnTo>
                    <a:pt x="52854" y="299104"/>
                  </a:lnTo>
                  <a:lnTo>
                    <a:pt x="50797" y="298816"/>
                  </a:lnTo>
                  <a:lnTo>
                    <a:pt x="47177" y="298596"/>
                  </a:lnTo>
                  <a:lnTo>
                    <a:pt x="41462" y="298549"/>
                  </a:lnTo>
                  <a:lnTo>
                    <a:pt x="38367" y="298721"/>
                  </a:lnTo>
                  <a:lnTo>
                    <a:pt x="30956" y="298731"/>
                  </a:lnTo>
                  <a:lnTo>
                    <a:pt x="30280" y="298769"/>
                  </a:lnTo>
                  <a:lnTo>
                    <a:pt x="29108" y="299266"/>
                  </a:lnTo>
                  <a:lnTo>
                    <a:pt x="25946" y="298576"/>
                  </a:lnTo>
                  <a:lnTo>
                    <a:pt x="22841" y="298807"/>
                  </a:lnTo>
                  <a:lnTo>
                    <a:pt x="21107" y="298041"/>
                  </a:lnTo>
                  <a:lnTo>
                    <a:pt x="17297" y="298519"/>
                  </a:lnTo>
                  <a:lnTo>
                    <a:pt x="15449" y="299151"/>
                  </a:lnTo>
                  <a:lnTo>
                    <a:pt x="12487" y="301381"/>
                  </a:lnTo>
                  <a:lnTo>
                    <a:pt x="8039" y="302540"/>
                  </a:lnTo>
                  <a:lnTo>
                    <a:pt x="6391" y="302444"/>
                  </a:lnTo>
                  <a:lnTo>
                    <a:pt x="5296" y="302071"/>
                  </a:lnTo>
                  <a:lnTo>
                    <a:pt x="2715" y="299620"/>
                  </a:lnTo>
                  <a:lnTo>
                    <a:pt x="714" y="297265"/>
                  </a:lnTo>
                  <a:lnTo>
                    <a:pt x="0" y="295953"/>
                  </a:lnTo>
                  <a:lnTo>
                    <a:pt x="1114" y="295627"/>
                  </a:lnTo>
                  <a:lnTo>
                    <a:pt x="4610" y="295130"/>
                  </a:lnTo>
                  <a:lnTo>
                    <a:pt x="7239" y="294890"/>
                  </a:lnTo>
                  <a:lnTo>
                    <a:pt x="7753" y="294268"/>
                  </a:lnTo>
                  <a:lnTo>
                    <a:pt x="8153" y="286992"/>
                  </a:lnTo>
                  <a:lnTo>
                    <a:pt x="8249" y="279610"/>
                  </a:lnTo>
                  <a:lnTo>
                    <a:pt x="7315" y="278633"/>
                  </a:lnTo>
                  <a:lnTo>
                    <a:pt x="6401" y="278040"/>
                  </a:lnTo>
                  <a:lnTo>
                    <a:pt x="6363" y="277533"/>
                  </a:lnTo>
                  <a:lnTo>
                    <a:pt x="7725" y="276604"/>
                  </a:lnTo>
                  <a:lnTo>
                    <a:pt x="9620" y="275522"/>
                  </a:lnTo>
                  <a:lnTo>
                    <a:pt x="10230" y="275035"/>
                  </a:lnTo>
                  <a:lnTo>
                    <a:pt x="12325" y="273082"/>
                  </a:lnTo>
                  <a:lnTo>
                    <a:pt x="16469" y="268562"/>
                  </a:lnTo>
                  <a:lnTo>
                    <a:pt x="19621" y="267452"/>
                  </a:lnTo>
                  <a:lnTo>
                    <a:pt x="22555" y="266265"/>
                  </a:lnTo>
                  <a:lnTo>
                    <a:pt x="22965" y="265834"/>
                  </a:lnTo>
                  <a:lnTo>
                    <a:pt x="23355" y="264953"/>
                  </a:lnTo>
                  <a:lnTo>
                    <a:pt x="24670" y="265020"/>
                  </a:lnTo>
                  <a:lnTo>
                    <a:pt x="25089" y="265441"/>
                  </a:lnTo>
                  <a:lnTo>
                    <a:pt x="25737" y="266398"/>
                  </a:lnTo>
                  <a:lnTo>
                    <a:pt x="26889" y="267739"/>
                  </a:lnTo>
                  <a:lnTo>
                    <a:pt x="28975" y="269328"/>
                  </a:lnTo>
                  <a:lnTo>
                    <a:pt x="31071" y="271042"/>
                  </a:lnTo>
                  <a:lnTo>
                    <a:pt x="32118" y="271262"/>
                  </a:lnTo>
                  <a:lnTo>
                    <a:pt x="33804" y="270390"/>
                  </a:lnTo>
                  <a:lnTo>
                    <a:pt x="35766" y="269098"/>
                  </a:lnTo>
                  <a:lnTo>
                    <a:pt x="38652" y="268159"/>
                  </a:lnTo>
                  <a:lnTo>
                    <a:pt x="39338" y="267278"/>
                  </a:lnTo>
                  <a:lnTo>
                    <a:pt x="39710" y="265392"/>
                  </a:lnTo>
                  <a:lnTo>
                    <a:pt x="39938" y="263382"/>
                  </a:lnTo>
                  <a:lnTo>
                    <a:pt x="40186" y="261007"/>
                  </a:lnTo>
                  <a:lnTo>
                    <a:pt x="40777" y="260681"/>
                  </a:lnTo>
                  <a:lnTo>
                    <a:pt x="41815" y="260451"/>
                  </a:lnTo>
                  <a:lnTo>
                    <a:pt x="43729" y="261121"/>
                  </a:lnTo>
                  <a:lnTo>
                    <a:pt x="44606" y="261821"/>
                  </a:lnTo>
                  <a:lnTo>
                    <a:pt x="46177" y="261821"/>
                  </a:lnTo>
                  <a:lnTo>
                    <a:pt x="47177" y="261189"/>
                  </a:lnTo>
                  <a:lnTo>
                    <a:pt x="49006" y="260021"/>
                  </a:lnTo>
                  <a:lnTo>
                    <a:pt x="51330" y="259552"/>
                  </a:lnTo>
                  <a:lnTo>
                    <a:pt x="53816" y="258423"/>
                  </a:lnTo>
                  <a:lnTo>
                    <a:pt x="56207" y="256986"/>
                  </a:lnTo>
                  <a:lnTo>
                    <a:pt x="57331" y="256852"/>
                  </a:lnTo>
                  <a:lnTo>
                    <a:pt x="58522" y="258738"/>
                  </a:lnTo>
                  <a:lnTo>
                    <a:pt x="59588" y="260050"/>
                  </a:lnTo>
                  <a:lnTo>
                    <a:pt x="59779" y="260874"/>
                  </a:lnTo>
                  <a:lnTo>
                    <a:pt x="58712" y="262444"/>
                  </a:lnTo>
                  <a:lnTo>
                    <a:pt x="57521" y="264512"/>
                  </a:lnTo>
                  <a:lnTo>
                    <a:pt x="58522" y="267088"/>
                  </a:lnTo>
                  <a:lnTo>
                    <a:pt x="58760" y="269587"/>
                  </a:lnTo>
                  <a:lnTo>
                    <a:pt x="58731" y="271099"/>
                  </a:lnTo>
                  <a:lnTo>
                    <a:pt x="59541" y="271712"/>
                  </a:lnTo>
                  <a:lnTo>
                    <a:pt x="60093" y="272000"/>
                  </a:lnTo>
                  <a:lnTo>
                    <a:pt x="60950" y="271646"/>
                  </a:lnTo>
                  <a:lnTo>
                    <a:pt x="62655" y="271752"/>
                  </a:lnTo>
                  <a:lnTo>
                    <a:pt x="64703" y="272537"/>
                  </a:lnTo>
                  <a:lnTo>
                    <a:pt x="66675" y="272451"/>
                  </a:lnTo>
                  <a:lnTo>
                    <a:pt x="68580" y="271484"/>
                  </a:lnTo>
                  <a:lnTo>
                    <a:pt x="72133" y="267731"/>
                  </a:lnTo>
                  <a:lnTo>
                    <a:pt x="77324" y="261182"/>
                  </a:lnTo>
                  <a:lnTo>
                    <a:pt x="81629" y="257074"/>
                  </a:lnTo>
                  <a:lnTo>
                    <a:pt x="85030" y="255399"/>
                  </a:lnTo>
                  <a:lnTo>
                    <a:pt x="87335" y="253446"/>
                  </a:lnTo>
                  <a:lnTo>
                    <a:pt x="88544" y="251196"/>
                  </a:lnTo>
                  <a:lnTo>
                    <a:pt x="90526" y="249673"/>
                  </a:lnTo>
                  <a:lnTo>
                    <a:pt x="94659" y="248457"/>
                  </a:lnTo>
                  <a:lnTo>
                    <a:pt x="97803" y="247079"/>
                  </a:lnTo>
                  <a:lnTo>
                    <a:pt x="100946" y="242588"/>
                  </a:lnTo>
                  <a:lnTo>
                    <a:pt x="105137" y="234507"/>
                  </a:lnTo>
                  <a:lnTo>
                    <a:pt x="106308" y="227298"/>
                  </a:lnTo>
                  <a:lnTo>
                    <a:pt x="107023" y="222913"/>
                  </a:lnTo>
                  <a:lnTo>
                    <a:pt x="106613" y="207795"/>
                  </a:lnTo>
                  <a:lnTo>
                    <a:pt x="106337" y="202835"/>
                  </a:lnTo>
                  <a:lnTo>
                    <a:pt x="106975" y="200135"/>
                  </a:lnTo>
                  <a:lnTo>
                    <a:pt x="108537" y="198278"/>
                  </a:lnTo>
                  <a:lnTo>
                    <a:pt x="112805" y="194343"/>
                  </a:lnTo>
                  <a:lnTo>
                    <a:pt x="115672" y="191116"/>
                  </a:lnTo>
                  <a:lnTo>
                    <a:pt x="117862" y="187344"/>
                  </a:lnTo>
                  <a:lnTo>
                    <a:pt x="122063" y="178736"/>
                  </a:lnTo>
                  <a:lnTo>
                    <a:pt x="123911" y="175960"/>
                  </a:lnTo>
                  <a:lnTo>
                    <a:pt x="124739" y="174715"/>
                  </a:lnTo>
                  <a:lnTo>
                    <a:pt x="127273" y="172427"/>
                  </a:lnTo>
                  <a:lnTo>
                    <a:pt x="130826" y="170406"/>
                  </a:lnTo>
                  <a:lnTo>
                    <a:pt x="135398" y="168673"/>
                  </a:lnTo>
                  <a:lnTo>
                    <a:pt x="142456" y="162680"/>
                  </a:lnTo>
                  <a:lnTo>
                    <a:pt x="148066" y="156648"/>
                  </a:lnTo>
                  <a:lnTo>
                    <a:pt x="147304" y="149400"/>
                  </a:lnTo>
                  <a:lnTo>
                    <a:pt x="148619" y="143387"/>
                  </a:lnTo>
                  <a:lnTo>
                    <a:pt x="151676" y="135747"/>
                  </a:lnTo>
                  <a:lnTo>
                    <a:pt x="152676" y="127656"/>
                  </a:lnTo>
                  <a:lnTo>
                    <a:pt x="151628" y="119126"/>
                  </a:lnTo>
                  <a:lnTo>
                    <a:pt x="152067" y="112146"/>
                  </a:lnTo>
                  <a:lnTo>
                    <a:pt x="155000" y="104036"/>
                  </a:lnTo>
                  <a:lnTo>
                    <a:pt x="156220" y="101020"/>
                  </a:lnTo>
                  <a:lnTo>
                    <a:pt x="156629" y="96089"/>
                  </a:lnTo>
                  <a:lnTo>
                    <a:pt x="156610" y="88248"/>
                  </a:lnTo>
                  <a:lnTo>
                    <a:pt x="160334" y="77524"/>
                  </a:lnTo>
                  <a:lnTo>
                    <a:pt x="163859" y="71091"/>
                  </a:lnTo>
                  <a:lnTo>
                    <a:pt x="167802" y="63910"/>
                  </a:lnTo>
                  <a:lnTo>
                    <a:pt x="169307" y="59563"/>
                  </a:lnTo>
                  <a:lnTo>
                    <a:pt x="171307" y="53761"/>
                  </a:lnTo>
                  <a:lnTo>
                    <a:pt x="170993" y="49098"/>
                  </a:lnTo>
                  <a:lnTo>
                    <a:pt x="170631" y="43736"/>
                  </a:lnTo>
                  <a:lnTo>
                    <a:pt x="171621" y="36364"/>
                  </a:lnTo>
                  <a:lnTo>
                    <a:pt x="171250" y="32027"/>
                  </a:lnTo>
                  <a:lnTo>
                    <a:pt x="169850" y="28254"/>
                  </a:lnTo>
                  <a:lnTo>
                    <a:pt x="170564" y="25870"/>
                  </a:lnTo>
                  <a:lnTo>
                    <a:pt x="173393" y="24903"/>
                  </a:lnTo>
                  <a:lnTo>
                    <a:pt x="176917" y="21131"/>
                  </a:lnTo>
                  <a:lnTo>
                    <a:pt x="183242" y="11279"/>
                  </a:lnTo>
                  <a:lnTo>
                    <a:pt x="190062" y="6472"/>
                  </a:lnTo>
                  <a:lnTo>
                    <a:pt x="194805" y="4950"/>
                  </a:lnTo>
                  <a:lnTo>
                    <a:pt x="199749" y="5113"/>
                  </a:lnTo>
                  <a:lnTo>
                    <a:pt x="202978" y="5975"/>
                  </a:lnTo>
                  <a:lnTo>
                    <a:pt x="204464" y="7526"/>
                  </a:lnTo>
                  <a:lnTo>
                    <a:pt x="208207" y="9853"/>
                  </a:lnTo>
                  <a:lnTo>
                    <a:pt x="214189" y="12926"/>
                  </a:lnTo>
                  <a:lnTo>
                    <a:pt x="218665" y="16775"/>
                  </a:lnTo>
                  <a:lnTo>
                    <a:pt x="221142" y="20653"/>
                  </a:lnTo>
                  <a:lnTo>
                    <a:pt x="223066" y="22759"/>
                  </a:lnTo>
                  <a:lnTo>
                    <a:pt x="225447" y="23487"/>
                  </a:lnTo>
                  <a:lnTo>
                    <a:pt x="229343" y="23171"/>
                  </a:lnTo>
                  <a:lnTo>
                    <a:pt x="233696" y="24080"/>
                  </a:lnTo>
                  <a:lnTo>
                    <a:pt x="238230" y="26254"/>
                  </a:lnTo>
                  <a:lnTo>
                    <a:pt x="241021" y="27058"/>
                  </a:lnTo>
                  <a:lnTo>
                    <a:pt x="242049" y="26493"/>
                  </a:lnTo>
                  <a:lnTo>
                    <a:pt x="244240" y="26809"/>
                  </a:lnTo>
                  <a:lnTo>
                    <a:pt x="249250" y="28590"/>
                  </a:lnTo>
                  <a:lnTo>
                    <a:pt x="253241" y="27613"/>
                  </a:lnTo>
                  <a:lnTo>
                    <a:pt x="259156" y="28350"/>
                  </a:lnTo>
                  <a:lnTo>
                    <a:pt x="272891" y="31529"/>
                  </a:lnTo>
                  <a:lnTo>
                    <a:pt x="273625" y="30993"/>
                  </a:lnTo>
                  <a:lnTo>
                    <a:pt x="273948" y="30868"/>
                  </a:lnTo>
                  <a:lnTo>
                    <a:pt x="275120" y="29585"/>
                  </a:lnTo>
                  <a:lnTo>
                    <a:pt x="278101" y="23218"/>
                  </a:lnTo>
                  <a:lnTo>
                    <a:pt x="280626" y="19302"/>
                  </a:lnTo>
                  <a:lnTo>
                    <a:pt x="281807" y="17828"/>
                  </a:lnTo>
                  <a:lnTo>
                    <a:pt x="284721" y="15760"/>
                  </a:lnTo>
                  <a:lnTo>
                    <a:pt x="288150" y="15233"/>
                  </a:lnTo>
                  <a:lnTo>
                    <a:pt x="291436" y="15415"/>
                  </a:lnTo>
                  <a:lnTo>
                    <a:pt x="294189" y="16324"/>
                  </a:lnTo>
                  <a:lnTo>
                    <a:pt x="296704" y="17378"/>
                  </a:lnTo>
                  <a:lnTo>
                    <a:pt x="299485" y="17387"/>
                  </a:lnTo>
                  <a:lnTo>
                    <a:pt x="302333" y="16372"/>
                  </a:lnTo>
                  <a:lnTo>
                    <a:pt x="306562" y="14505"/>
                  </a:lnTo>
                  <a:lnTo>
                    <a:pt x="311020" y="13289"/>
                  </a:lnTo>
                  <a:lnTo>
                    <a:pt x="314849" y="11949"/>
                  </a:lnTo>
                  <a:lnTo>
                    <a:pt x="321154" y="9603"/>
                  </a:lnTo>
                  <a:lnTo>
                    <a:pt x="323621" y="8521"/>
                  </a:lnTo>
                  <a:lnTo>
                    <a:pt x="326755" y="8100"/>
                  </a:lnTo>
                  <a:lnTo>
                    <a:pt x="335537" y="10245"/>
                  </a:lnTo>
                  <a:lnTo>
                    <a:pt x="341224" y="8828"/>
                  </a:lnTo>
                  <a:lnTo>
                    <a:pt x="343548" y="9239"/>
                  </a:lnTo>
                  <a:lnTo>
                    <a:pt x="348472" y="7717"/>
                  </a:lnTo>
                  <a:lnTo>
                    <a:pt x="349367" y="6693"/>
                  </a:lnTo>
                  <a:lnTo>
                    <a:pt x="352501" y="1513"/>
                  </a:lnTo>
                  <a:lnTo>
                    <a:pt x="355835" y="0"/>
                  </a:lnTo>
                  <a:lnTo>
                    <a:pt x="360883" y="766"/>
                  </a:lnTo>
                  <a:lnTo>
                    <a:pt x="363722" y="1570"/>
                  </a:lnTo>
                  <a:lnTo>
                    <a:pt x="373170" y="3781"/>
                  </a:lnTo>
                  <a:lnTo>
                    <a:pt x="385439" y="6089"/>
                  </a:lnTo>
                  <a:lnTo>
                    <a:pt x="389049" y="6442"/>
                  </a:lnTo>
                  <a:lnTo>
                    <a:pt x="390515" y="6701"/>
                  </a:lnTo>
                  <a:lnTo>
                    <a:pt x="391792" y="6337"/>
                  </a:lnTo>
                  <a:lnTo>
                    <a:pt x="395821" y="3427"/>
                  </a:lnTo>
                  <a:lnTo>
                    <a:pt x="397183" y="3015"/>
                  </a:lnTo>
                  <a:lnTo>
                    <a:pt x="398336" y="3063"/>
                  </a:lnTo>
                  <a:close/>
                </a:path>
              </a:pathLst>
            </a:custGeom>
            <a:solidFill>
              <a:srgbClr val="3E4B54"/>
            </a:solid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0" name="Freeform: Shape 9">
              <a:extLst>
                <a:ext uri="{FF2B5EF4-FFF2-40B4-BE49-F238E27FC236}">
                  <a16:creationId xmlns:a16="http://schemas.microsoft.com/office/drawing/2014/main" id="{2761BA63-48CD-D4B2-2C1C-DE7AC311FB11}"/>
                </a:ext>
              </a:extLst>
            </p:cNvPr>
            <p:cNvSpPr/>
            <p:nvPr/>
          </p:nvSpPr>
          <p:spPr>
            <a:xfrm>
              <a:off x="6020952" y="3178000"/>
              <a:ext cx="346767" cy="234725"/>
            </a:xfrm>
            <a:custGeom>
              <a:avLst/>
              <a:gdLst>
                <a:gd name="connsiteX0" fmla="*/ 225323 w 346767"/>
                <a:gd name="connsiteY0" fmla="*/ 2079 h 234725"/>
                <a:gd name="connsiteX1" fmla="*/ 227209 w 346767"/>
                <a:gd name="connsiteY1" fmla="*/ 5459 h 234725"/>
                <a:gd name="connsiteX2" fmla="*/ 228114 w 346767"/>
                <a:gd name="connsiteY2" fmla="*/ 6646 h 234725"/>
                <a:gd name="connsiteX3" fmla="*/ 235906 w 346767"/>
                <a:gd name="connsiteY3" fmla="*/ 14631 h 234725"/>
                <a:gd name="connsiteX4" fmla="*/ 237411 w 346767"/>
                <a:gd name="connsiteY4" fmla="*/ 16527 h 234725"/>
                <a:gd name="connsiteX5" fmla="*/ 241268 w 346767"/>
                <a:gd name="connsiteY5" fmla="*/ 22319 h 234725"/>
                <a:gd name="connsiteX6" fmla="*/ 243630 w 346767"/>
                <a:gd name="connsiteY6" fmla="*/ 26226 h 234725"/>
                <a:gd name="connsiteX7" fmla="*/ 246345 w 346767"/>
                <a:gd name="connsiteY7" fmla="*/ 31846 h 234725"/>
                <a:gd name="connsiteX8" fmla="*/ 246602 w 346767"/>
                <a:gd name="connsiteY8" fmla="*/ 34900 h 234725"/>
                <a:gd name="connsiteX9" fmla="*/ 246250 w 346767"/>
                <a:gd name="connsiteY9" fmla="*/ 37505 h 234725"/>
                <a:gd name="connsiteX10" fmla="*/ 245707 w 346767"/>
                <a:gd name="connsiteY10" fmla="*/ 44906 h 234725"/>
                <a:gd name="connsiteX11" fmla="*/ 245002 w 346767"/>
                <a:gd name="connsiteY11" fmla="*/ 47031 h 234725"/>
                <a:gd name="connsiteX12" fmla="*/ 241583 w 346767"/>
                <a:gd name="connsiteY12" fmla="*/ 51014 h 234725"/>
                <a:gd name="connsiteX13" fmla="*/ 241430 w 346767"/>
                <a:gd name="connsiteY13" fmla="*/ 52805 h 234725"/>
                <a:gd name="connsiteX14" fmla="*/ 242145 w 346767"/>
                <a:gd name="connsiteY14" fmla="*/ 54298 h 234725"/>
                <a:gd name="connsiteX15" fmla="*/ 243173 w 346767"/>
                <a:gd name="connsiteY15" fmla="*/ 54911 h 234725"/>
                <a:gd name="connsiteX16" fmla="*/ 243821 w 346767"/>
                <a:gd name="connsiteY16" fmla="*/ 55648 h 234725"/>
                <a:gd name="connsiteX17" fmla="*/ 243430 w 346767"/>
                <a:gd name="connsiteY17" fmla="*/ 59095 h 234725"/>
                <a:gd name="connsiteX18" fmla="*/ 244659 w 346767"/>
                <a:gd name="connsiteY18" fmla="*/ 60445 h 234725"/>
                <a:gd name="connsiteX19" fmla="*/ 247221 w 346767"/>
                <a:gd name="connsiteY19" fmla="*/ 61345 h 234725"/>
                <a:gd name="connsiteX20" fmla="*/ 253708 w 346767"/>
                <a:gd name="connsiteY20" fmla="*/ 61957 h 234725"/>
                <a:gd name="connsiteX21" fmla="*/ 257080 w 346767"/>
                <a:gd name="connsiteY21" fmla="*/ 62454 h 234725"/>
                <a:gd name="connsiteX22" fmla="*/ 259737 w 346767"/>
                <a:gd name="connsiteY22" fmla="*/ 63144 h 234725"/>
                <a:gd name="connsiteX23" fmla="*/ 261004 w 346767"/>
                <a:gd name="connsiteY23" fmla="*/ 63478 h 234725"/>
                <a:gd name="connsiteX24" fmla="*/ 261699 w 346767"/>
                <a:gd name="connsiteY24" fmla="*/ 64694 h 234725"/>
                <a:gd name="connsiteX25" fmla="*/ 260613 w 346767"/>
                <a:gd name="connsiteY25" fmla="*/ 68668 h 234725"/>
                <a:gd name="connsiteX26" fmla="*/ 261366 w 346767"/>
                <a:gd name="connsiteY26" fmla="*/ 71148 h 234725"/>
                <a:gd name="connsiteX27" fmla="*/ 263585 w 346767"/>
                <a:gd name="connsiteY27" fmla="*/ 73244 h 234725"/>
                <a:gd name="connsiteX28" fmla="*/ 265833 w 346767"/>
                <a:gd name="connsiteY28" fmla="*/ 74135 h 234725"/>
                <a:gd name="connsiteX29" fmla="*/ 267986 w 346767"/>
                <a:gd name="connsiteY29" fmla="*/ 74651 h 234725"/>
                <a:gd name="connsiteX30" fmla="*/ 275492 w 346767"/>
                <a:gd name="connsiteY30" fmla="*/ 75944 h 234725"/>
                <a:gd name="connsiteX31" fmla="*/ 278606 w 346767"/>
                <a:gd name="connsiteY31" fmla="*/ 77399 h 234725"/>
                <a:gd name="connsiteX32" fmla="*/ 282721 w 346767"/>
                <a:gd name="connsiteY32" fmla="*/ 82052 h 234725"/>
                <a:gd name="connsiteX33" fmla="*/ 287884 w 346767"/>
                <a:gd name="connsiteY33" fmla="*/ 86284 h 234725"/>
                <a:gd name="connsiteX34" fmla="*/ 289141 w 346767"/>
                <a:gd name="connsiteY34" fmla="*/ 88525 h 234725"/>
                <a:gd name="connsiteX35" fmla="*/ 288912 w 346767"/>
                <a:gd name="connsiteY35" fmla="*/ 90564 h 234725"/>
                <a:gd name="connsiteX36" fmla="*/ 287379 w 346767"/>
                <a:gd name="connsiteY36" fmla="*/ 93034 h 234725"/>
                <a:gd name="connsiteX37" fmla="*/ 287617 w 346767"/>
                <a:gd name="connsiteY37" fmla="*/ 94049 h 234725"/>
                <a:gd name="connsiteX38" fmla="*/ 289989 w 346767"/>
                <a:gd name="connsiteY38" fmla="*/ 96529 h 234725"/>
                <a:gd name="connsiteX39" fmla="*/ 292703 w 346767"/>
                <a:gd name="connsiteY39" fmla="*/ 99057 h 234725"/>
                <a:gd name="connsiteX40" fmla="*/ 297675 w 346767"/>
                <a:gd name="connsiteY40" fmla="*/ 101871 h 234725"/>
                <a:gd name="connsiteX41" fmla="*/ 306286 w 346767"/>
                <a:gd name="connsiteY41" fmla="*/ 106285 h 234725"/>
                <a:gd name="connsiteX42" fmla="*/ 310239 w 346767"/>
                <a:gd name="connsiteY42" fmla="*/ 109234 h 234725"/>
                <a:gd name="connsiteX43" fmla="*/ 311582 w 346767"/>
                <a:gd name="connsiteY43" fmla="*/ 111465 h 234725"/>
                <a:gd name="connsiteX44" fmla="*/ 313792 w 346767"/>
                <a:gd name="connsiteY44" fmla="*/ 113897 h 234725"/>
                <a:gd name="connsiteX45" fmla="*/ 316868 w 346767"/>
                <a:gd name="connsiteY45" fmla="*/ 116118 h 234725"/>
                <a:gd name="connsiteX46" fmla="*/ 318935 w 346767"/>
                <a:gd name="connsiteY46" fmla="*/ 117832 h 234725"/>
                <a:gd name="connsiteX47" fmla="*/ 317506 w 346767"/>
                <a:gd name="connsiteY47" fmla="*/ 122667 h 234725"/>
                <a:gd name="connsiteX48" fmla="*/ 317935 w 346767"/>
                <a:gd name="connsiteY48" fmla="*/ 124257 h 234725"/>
                <a:gd name="connsiteX49" fmla="*/ 318706 w 346767"/>
                <a:gd name="connsiteY49" fmla="*/ 125635 h 234725"/>
                <a:gd name="connsiteX50" fmla="*/ 320507 w 346767"/>
                <a:gd name="connsiteY50" fmla="*/ 127541 h 234725"/>
                <a:gd name="connsiteX51" fmla="*/ 321221 w 346767"/>
                <a:gd name="connsiteY51" fmla="*/ 129982 h 234725"/>
                <a:gd name="connsiteX52" fmla="*/ 323002 w 346767"/>
                <a:gd name="connsiteY52" fmla="*/ 133036 h 234725"/>
                <a:gd name="connsiteX53" fmla="*/ 325126 w 346767"/>
                <a:gd name="connsiteY53" fmla="*/ 134425 h 234725"/>
                <a:gd name="connsiteX54" fmla="*/ 328679 w 346767"/>
                <a:gd name="connsiteY54" fmla="*/ 134941 h 234725"/>
                <a:gd name="connsiteX55" fmla="*/ 330546 w 346767"/>
                <a:gd name="connsiteY55" fmla="*/ 136358 h 234725"/>
                <a:gd name="connsiteX56" fmla="*/ 334451 w 346767"/>
                <a:gd name="connsiteY56" fmla="*/ 138790 h 234725"/>
                <a:gd name="connsiteX57" fmla="*/ 338223 w 346767"/>
                <a:gd name="connsiteY57" fmla="*/ 140887 h 234725"/>
                <a:gd name="connsiteX58" fmla="*/ 339833 w 346767"/>
                <a:gd name="connsiteY58" fmla="*/ 142323 h 234725"/>
                <a:gd name="connsiteX59" fmla="*/ 340833 w 346767"/>
                <a:gd name="connsiteY59" fmla="*/ 143606 h 234725"/>
                <a:gd name="connsiteX60" fmla="*/ 341690 w 346767"/>
                <a:gd name="connsiteY60" fmla="*/ 145119 h 234725"/>
                <a:gd name="connsiteX61" fmla="*/ 342119 w 346767"/>
                <a:gd name="connsiteY61" fmla="*/ 146631 h 234725"/>
                <a:gd name="connsiteX62" fmla="*/ 342205 w 346767"/>
                <a:gd name="connsiteY62" fmla="*/ 149896 h 234725"/>
                <a:gd name="connsiteX63" fmla="*/ 342852 w 346767"/>
                <a:gd name="connsiteY63" fmla="*/ 153946 h 234725"/>
                <a:gd name="connsiteX64" fmla="*/ 344881 w 346767"/>
                <a:gd name="connsiteY64" fmla="*/ 156713 h 234725"/>
                <a:gd name="connsiteX65" fmla="*/ 346767 w 346767"/>
                <a:gd name="connsiteY65" fmla="*/ 158781 h 234725"/>
                <a:gd name="connsiteX66" fmla="*/ 339061 w 346767"/>
                <a:gd name="connsiteY66" fmla="*/ 156407 h 234725"/>
                <a:gd name="connsiteX67" fmla="*/ 337909 w 346767"/>
                <a:gd name="connsiteY67" fmla="*/ 156359 h 234725"/>
                <a:gd name="connsiteX68" fmla="*/ 336547 w 346767"/>
                <a:gd name="connsiteY68" fmla="*/ 156771 h 234725"/>
                <a:gd name="connsiteX69" fmla="*/ 332518 w 346767"/>
                <a:gd name="connsiteY69" fmla="*/ 159681 h 234725"/>
                <a:gd name="connsiteX70" fmla="*/ 331241 w 346767"/>
                <a:gd name="connsiteY70" fmla="*/ 160045 h 234725"/>
                <a:gd name="connsiteX71" fmla="*/ 329775 w 346767"/>
                <a:gd name="connsiteY71" fmla="*/ 159786 h 234725"/>
                <a:gd name="connsiteX72" fmla="*/ 326165 w 346767"/>
                <a:gd name="connsiteY72" fmla="*/ 159433 h 234725"/>
                <a:gd name="connsiteX73" fmla="*/ 313896 w 346767"/>
                <a:gd name="connsiteY73" fmla="*/ 157125 h 234725"/>
                <a:gd name="connsiteX74" fmla="*/ 304448 w 346767"/>
                <a:gd name="connsiteY74" fmla="*/ 154914 h 234725"/>
                <a:gd name="connsiteX75" fmla="*/ 301609 w 346767"/>
                <a:gd name="connsiteY75" fmla="*/ 154110 h 234725"/>
                <a:gd name="connsiteX76" fmla="*/ 296561 w 346767"/>
                <a:gd name="connsiteY76" fmla="*/ 153344 h 234725"/>
                <a:gd name="connsiteX77" fmla="*/ 293227 w 346767"/>
                <a:gd name="connsiteY77" fmla="*/ 154857 h 234725"/>
                <a:gd name="connsiteX78" fmla="*/ 290093 w 346767"/>
                <a:gd name="connsiteY78" fmla="*/ 160036 h 234725"/>
                <a:gd name="connsiteX79" fmla="*/ 289198 w 346767"/>
                <a:gd name="connsiteY79" fmla="*/ 161061 h 234725"/>
                <a:gd name="connsiteX80" fmla="*/ 284274 w 346767"/>
                <a:gd name="connsiteY80" fmla="*/ 162583 h 234725"/>
                <a:gd name="connsiteX81" fmla="*/ 281950 w 346767"/>
                <a:gd name="connsiteY81" fmla="*/ 162172 h 234725"/>
                <a:gd name="connsiteX82" fmla="*/ 276263 w 346767"/>
                <a:gd name="connsiteY82" fmla="*/ 163589 h 234725"/>
                <a:gd name="connsiteX83" fmla="*/ 267481 w 346767"/>
                <a:gd name="connsiteY83" fmla="*/ 161444 h 234725"/>
                <a:gd name="connsiteX84" fmla="*/ 264347 w 346767"/>
                <a:gd name="connsiteY84" fmla="*/ 161865 h 234725"/>
                <a:gd name="connsiteX85" fmla="*/ 261880 w 346767"/>
                <a:gd name="connsiteY85" fmla="*/ 162947 h 234725"/>
                <a:gd name="connsiteX86" fmla="*/ 255575 w 346767"/>
                <a:gd name="connsiteY86" fmla="*/ 165293 h 234725"/>
                <a:gd name="connsiteX87" fmla="*/ 251746 w 346767"/>
                <a:gd name="connsiteY87" fmla="*/ 166633 h 234725"/>
                <a:gd name="connsiteX88" fmla="*/ 247288 w 346767"/>
                <a:gd name="connsiteY88" fmla="*/ 167849 h 234725"/>
                <a:gd name="connsiteX89" fmla="*/ 243059 w 346767"/>
                <a:gd name="connsiteY89" fmla="*/ 169716 h 234725"/>
                <a:gd name="connsiteX90" fmla="*/ 240211 w 346767"/>
                <a:gd name="connsiteY90" fmla="*/ 170731 h 234725"/>
                <a:gd name="connsiteX91" fmla="*/ 237430 w 346767"/>
                <a:gd name="connsiteY91" fmla="*/ 170721 h 234725"/>
                <a:gd name="connsiteX92" fmla="*/ 234915 w 346767"/>
                <a:gd name="connsiteY92" fmla="*/ 169668 h 234725"/>
                <a:gd name="connsiteX93" fmla="*/ 232162 w 346767"/>
                <a:gd name="connsiteY93" fmla="*/ 168759 h 234725"/>
                <a:gd name="connsiteX94" fmla="*/ 228876 w 346767"/>
                <a:gd name="connsiteY94" fmla="*/ 168577 h 234725"/>
                <a:gd name="connsiteX95" fmla="*/ 225447 w 346767"/>
                <a:gd name="connsiteY95" fmla="*/ 169103 h 234725"/>
                <a:gd name="connsiteX96" fmla="*/ 222533 w 346767"/>
                <a:gd name="connsiteY96" fmla="*/ 171172 h 234725"/>
                <a:gd name="connsiteX97" fmla="*/ 221351 w 346767"/>
                <a:gd name="connsiteY97" fmla="*/ 172646 h 234725"/>
                <a:gd name="connsiteX98" fmla="*/ 218827 w 346767"/>
                <a:gd name="connsiteY98" fmla="*/ 176562 h 234725"/>
                <a:gd name="connsiteX99" fmla="*/ 215846 w 346767"/>
                <a:gd name="connsiteY99" fmla="*/ 182929 h 234725"/>
                <a:gd name="connsiteX100" fmla="*/ 214674 w 346767"/>
                <a:gd name="connsiteY100" fmla="*/ 184212 h 234725"/>
                <a:gd name="connsiteX101" fmla="*/ 214351 w 346767"/>
                <a:gd name="connsiteY101" fmla="*/ 184337 h 234725"/>
                <a:gd name="connsiteX102" fmla="*/ 213617 w 346767"/>
                <a:gd name="connsiteY102" fmla="*/ 184873 h 234725"/>
                <a:gd name="connsiteX103" fmla="*/ 199882 w 346767"/>
                <a:gd name="connsiteY103" fmla="*/ 181694 h 234725"/>
                <a:gd name="connsiteX104" fmla="*/ 193967 w 346767"/>
                <a:gd name="connsiteY104" fmla="*/ 180957 h 234725"/>
                <a:gd name="connsiteX105" fmla="*/ 189976 w 346767"/>
                <a:gd name="connsiteY105" fmla="*/ 181934 h 234725"/>
                <a:gd name="connsiteX106" fmla="*/ 184966 w 346767"/>
                <a:gd name="connsiteY106" fmla="*/ 180153 h 234725"/>
                <a:gd name="connsiteX107" fmla="*/ 182775 w 346767"/>
                <a:gd name="connsiteY107" fmla="*/ 179836 h 234725"/>
                <a:gd name="connsiteX108" fmla="*/ 181746 w 346767"/>
                <a:gd name="connsiteY108" fmla="*/ 180401 h 234725"/>
                <a:gd name="connsiteX109" fmla="*/ 178956 w 346767"/>
                <a:gd name="connsiteY109" fmla="*/ 179597 h 234725"/>
                <a:gd name="connsiteX110" fmla="*/ 174422 w 346767"/>
                <a:gd name="connsiteY110" fmla="*/ 177424 h 234725"/>
                <a:gd name="connsiteX111" fmla="*/ 170069 w 346767"/>
                <a:gd name="connsiteY111" fmla="*/ 176514 h 234725"/>
                <a:gd name="connsiteX112" fmla="*/ 166173 w 346767"/>
                <a:gd name="connsiteY112" fmla="*/ 176831 h 234725"/>
                <a:gd name="connsiteX113" fmla="*/ 163792 w 346767"/>
                <a:gd name="connsiteY113" fmla="*/ 176103 h 234725"/>
                <a:gd name="connsiteX114" fmla="*/ 161868 w 346767"/>
                <a:gd name="connsiteY114" fmla="*/ 173996 h 234725"/>
                <a:gd name="connsiteX115" fmla="*/ 159391 w 346767"/>
                <a:gd name="connsiteY115" fmla="*/ 170119 h 234725"/>
                <a:gd name="connsiteX116" fmla="*/ 154915 w 346767"/>
                <a:gd name="connsiteY116" fmla="*/ 166270 h 234725"/>
                <a:gd name="connsiteX117" fmla="*/ 148933 w 346767"/>
                <a:gd name="connsiteY117" fmla="*/ 163197 h 234725"/>
                <a:gd name="connsiteX118" fmla="*/ 145190 w 346767"/>
                <a:gd name="connsiteY118" fmla="*/ 160870 h 234725"/>
                <a:gd name="connsiteX119" fmla="*/ 143704 w 346767"/>
                <a:gd name="connsiteY119" fmla="*/ 159319 h 234725"/>
                <a:gd name="connsiteX120" fmla="*/ 140475 w 346767"/>
                <a:gd name="connsiteY120" fmla="*/ 158457 h 234725"/>
                <a:gd name="connsiteX121" fmla="*/ 135531 w 346767"/>
                <a:gd name="connsiteY121" fmla="*/ 158294 h 234725"/>
                <a:gd name="connsiteX122" fmla="*/ 130788 w 346767"/>
                <a:gd name="connsiteY122" fmla="*/ 159816 h 234725"/>
                <a:gd name="connsiteX123" fmla="*/ 123968 w 346767"/>
                <a:gd name="connsiteY123" fmla="*/ 164623 h 234725"/>
                <a:gd name="connsiteX124" fmla="*/ 117643 w 346767"/>
                <a:gd name="connsiteY124" fmla="*/ 174475 h 234725"/>
                <a:gd name="connsiteX125" fmla="*/ 114119 w 346767"/>
                <a:gd name="connsiteY125" fmla="*/ 178247 h 234725"/>
                <a:gd name="connsiteX126" fmla="*/ 111290 w 346767"/>
                <a:gd name="connsiteY126" fmla="*/ 179214 h 234725"/>
                <a:gd name="connsiteX127" fmla="*/ 110576 w 346767"/>
                <a:gd name="connsiteY127" fmla="*/ 181598 h 234725"/>
                <a:gd name="connsiteX128" fmla="*/ 111976 w 346767"/>
                <a:gd name="connsiteY128" fmla="*/ 185371 h 234725"/>
                <a:gd name="connsiteX129" fmla="*/ 112347 w 346767"/>
                <a:gd name="connsiteY129" fmla="*/ 189708 h 234725"/>
                <a:gd name="connsiteX130" fmla="*/ 111357 w 346767"/>
                <a:gd name="connsiteY130" fmla="*/ 197080 h 234725"/>
                <a:gd name="connsiteX131" fmla="*/ 111719 w 346767"/>
                <a:gd name="connsiteY131" fmla="*/ 202442 h 234725"/>
                <a:gd name="connsiteX132" fmla="*/ 110214 w 346767"/>
                <a:gd name="connsiteY132" fmla="*/ 201589 h 234725"/>
                <a:gd name="connsiteX133" fmla="*/ 108766 w 346767"/>
                <a:gd name="connsiteY133" fmla="*/ 199081 h 234725"/>
                <a:gd name="connsiteX134" fmla="*/ 108090 w 346767"/>
                <a:gd name="connsiteY134" fmla="*/ 198574 h 234725"/>
                <a:gd name="connsiteX135" fmla="*/ 103908 w 346767"/>
                <a:gd name="connsiteY135" fmla="*/ 199704 h 234725"/>
                <a:gd name="connsiteX136" fmla="*/ 101746 w 346767"/>
                <a:gd name="connsiteY136" fmla="*/ 200719 h 234725"/>
                <a:gd name="connsiteX137" fmla="*/ 100594 w 346767"/>
                <a:gd name="connsiteY137" fmla="*/ 201715 h 234725"/>
                <a:gd name="connsiteX138" fmla="*/ 99708 w 346767"/>
                <a:gd name="connsiteY138" fmla="*/ 201868 h 234725"/>
                <a:gd name="connsiteX139" fmla="*/ 98384 w 346767"/>
                <a:gd name="connsiteY139" fmla="*/ 200499 h 234725"/>
                <a:gd name="connsiteX140" fmla="*/ 97336 w 346767"/>
                <a:gd name="connsiteY140" fmla="*/ 200249 h 234725"/>
                <a:gd name="connsiteX141" fmla="*/ 95698 w 346767"/>
                <a:gd name="connsiteY141" fmla="*/ 200499 h 234725"/>
                <a:gd name="connsiteX142" fmla="*/ 94012 w 346767"/>
                <a:gd name="connsiteY142" fmla="*/ 200480 h 234725"/>
                <a:gd name="connsiteX143" fmla="*/ 92926 w 346767"/>
                <a:gd name="connsiteY143" fmla="*/ 200298 h 234725"/>
                <a:gd name="connsiteX144" fmla="*/ 92202 w 346767"/>
                <a:gd name="connsiteY144" fmla="*/ 200423 h 234725"/>
                <a:gd name="connsiteX145" fmla="*/ 90230 w 346767"/>
                <a:gd name="connsiteY145" fmla="*/ 199608 h 234725"/>
                <a:gd name="connsiteX146" fmla="*/ 83048 w 346767"/>
                <a:gd name="connsiteY146" fmla="*/ 197540 h 234725"/>
                <a:gd name="connsiteX147" fmla="*/ 81820 w 346767"/>
                <a:gd name="connsiteY147" fmla="*/ 196850 h 234725"/>
                <a:gd name="connsiteX148" fmla="*/ 80381 w 346767"/>
                <a:gd name="connsiteY148" fmla="*/ 196927 h 234725"/>
                <a:gd name="connsiteX149" fmla="*/ 76657 w 346767"/>
                <a:gd name="connsiteY149" fmla="*/ 198727 h 234725"/>
                <a:gd name="connsiteX150" fmla="*/ 74685 w 346767"/>
                <a:gd name="connsiteY150" fmla="*/ 199224 h 234725"/>
                <a:gd name="connsiteX151" fmla="*/ 68742 w 346767"/>
                <a:gd name="connsiteY151" fmla="*/ 200344 h 234725"/>
                <a:gd name="connsiteX152" fmla="*/ 62379 w 346767"/>
                <a:gd name="connsiteY152" fmla="*/ 200890 h 234725"/>
                <a:gd name="connsiteX153" fmla="*/ 59941 w 346767"/>
                <a:gd name="connsiteY153" fmla="*/ 200918 h 234725"/>
                <a:gd name="connsiteX154" fmla="*/ 58264 w 346767"/>
                <a:gd name="connsiteY154" fmla="*/ 201722 h 234725"/>
                <a:gd name="connsiteX155" fmla="*/ 57188 w 346767"/>
                <a:gd name="connsiteY155" fmla="*/ 202842 h 234725"/>
                <a:gd name="connsiteX156" fmla="*/ 56455 w 346767"/>
                <a:gd name="connsiteY156" fmla="*/ 205341 h 234725"/>
                <a:gd name="connsiteX157" fmla="*/ 55207 w 346767"/>
                <a:gd name="connsiteY157" fmla="*/ 209650 h 234725"/>
                <a:gd name="connsiteX158" fmla="*/ 54683 w 346767"/>
                <a:gd name="connsiteY158" fmla="*/ 210808 h 234725"/>
                <a:gd name="connsiteX159" fmla="*/ 54778 w 346767"/>
                <a:gd name="connsiteY159" fmla="*/ 212522 h 234725"/>
                <a:gd name="connsiteX160" fmla="*/ 54407 w 346767"/>
                <a:gd name="connsiteY160" fmla="*/ 215404 h 234725"/>
                <a:gd name="connsiteX161" fmla="*/ 54226 w 346767"/>
                <a:gd name="connsiteY161" fmla="*/ 217989 h 234725"/>
                <a:gd name="connsiteX162" fmla="*/ 54464 w 346767"/>
                <a:gd name="connsiteY162" fmla="*/ 219722 h 234725"/>
                <a:gd name="connsiteX163" fmla="*/ 52664 w 346767"/>
                <a:gd name="connsiteY163" fmla="*/ 223217 h 234725"/>
                <a:gd name="connsiteX164" fmla="*/ 50482 w 346767"/>
                <a:gd name="connsiteY164" fmla="*/ 227449 h 234725"/>
                <a:gd name="connsiteX165" fmla="*/ 48673 w 346767"/>
                <a:gd name="connsiteY165" fmla="*/ 231078 h 234725"/>
                <a:gd name="connsiteX166" fmla="*/ 46844 w 346767"/>
                <a:gd name="connsiteY166" fmla="*/ 234726 h 234725"/>
                <a:gd name="connsiteX167" fmla="*/ 45577 w 346767"/>
                <a:gd name="connsiteY167" fmla="*/ 232227 h 234725"/>
                <a:gd name="connsiteX168" fmla="*/ 44796 w 346767"/>
                <a:gd name="connsiteY168" fmla="*/ 229297 h 234725"/>
                <a:gd name="connsiteX169" fmla="*/ 44491 w 346767"/>
                <a:gd name="connsiteY169" fmla="*/ 225936 h 234725"/>
                <a:gd name="connsiteX170" fmla="*/ 44663 w 346767"/>
                <a:gd name="connsiteY170" fmla="*/ 225046 h 234725"/>
                <a:gd name="connsiteX171" fmla="*/ 44177 w 346767"/>
                <a:gd name="connsiteY171" fmla="*/ 224050 h 234725"/>
                <a:gd name="connsiteX172" fmla="*/ 44139 w 346767"/>
                <a:gd name="connsiteY172" fmla="*/ 223830 h 234725"/>
                <a:gd name="connsiteX173" fmla="*/ 43529 w 346767"/>
                <a:gd name="connsiteY173" fmla="*/ 221293 h 234725"/>
                <a:gd name="connsiteX174" fmla="*/ 44148 w 346767"/>
                <a:gd name="connsiteY174" fmla="*/ 219521 h 234725"/>
                <a:gd name="connsiteX175" fmla="*/ 43644 w 346767"/>
                <a:gd name="connsiteY175" fmla="*/ 217673 h 234725"/>
                <a:gd name="connsiteX176" fmla="*/ 42158 w 346767"/>
                <a:gd name="connsiteY176" fmla="*/ 215854 h 234725"/>
                <a:gd name="connsiteX177" fmla="*/ 40815 w 346767"/>
                <a:gd name="connsiteY177" fmla="*/ 214456 h 234725"/>
                <a:gd name="connsiteX178" fmla="*/ 40034 w 346767"/>
                <a:gd name="connsiteY178" fmla="*/ 213202 h 234725"/>
                <a:gd name="connsiteX179" fmla="*/ 39395 w 346767"/>
                <a:gd name="connsiteY179" fmla="*/ 212666 h 234725"/>
                <a:gd name="connsiteX180" fmla="*/ 37919 w 346767"/>
                <a:gd name="connsiteY180" fmla="*/ 212474 h 234725"/>
                <a:gd name="connsiteX181" fmla="*/ 35928 w 346767"/>
                <a:gd name="connsiteY181" fmla="*/ 211824 h 234725"/>
                <a:gd name="connsiteX182" fmla="*/ 33290 w 346767"/>
                <a:gd name="connsiteY182" fmla="*/ 209086 h 234725"/>
                <a:gd name="connsiteX183" fmla="*/ 30737 w 346767"/>
                <a:gd name="connsiteY183" fmla="*/ 206424 h 234725"/>
                <a:gd name="connsiteX184" fmla="*/ 27461 w 346767"/>
                <a:gd name="connsiteY184" fmla="*/ 203015 h 234725"/>
                <a:gd name="connsiteX185" fmla="*/ 24841 w 346767"/>
                <a:gd name="connsiteY185" fmla="*/ 200066 h 234725"/>
                <a:gd name="connsiteX186" fmla="*/ 21622 w 346767"/>
                <a:gd name="connsiteY186" fmla="*/ 196457 h 234725"/>
                <a:gd name="connsiteX187" fmla="*/ 18650 w 346767"/>
                <a:gd name="connsiteY187" fmla="*/ 193115 h 234725"/>
                <a:gd name="connsiteX188" fmla="*/ 16869 w 346767"/>
                <a:gd name="connsiteY188" fmla="*/ 189898 h 234725"/>
                <a:gd name="connsiteX189" fmla="*/ 16145 w 346767"/>
                <a:gd name="connsiteY189" fmla="*/ 188050 h 234725"/>
                <a:gd name="connsiteX190" fmla="*/ 17012 w 346767"/>
                <a:gd name="connsiteY190" fmla="*/ 187869 h 234725"/>
                <a:gd name="connsiteX191" fmla="*/ 18298 w 346767"/>
                <a:gd name="connsiteY191" fmla="*/ 187830 h 234725"/>
                <a:gd name="connsiteX192" fmla="*/ 18840 w 346767"/>
                <a:gd name="connsiteY192" fmla="*/ 187495 h 234725"/>
                <a:gd name="connsiteX193" fmla="*/ 18869 w 346767"/>
                <a:gd name="connsiteY193" fmla="*/ 186633 h 234725"/>
                <a:gd name="connsiteX194" fmla="*/ 17545 w 346767"/>
                <a:gd name="connsiteY194" fmla="*/ 184096 h 234725"/>
                <a:gd name="connsiteX195" fmla="*/ 16916 w 346767"/>
                <a:gd name="connsiteY195" fmla="*/ 180860 h 234725"/>
                <a:gd name="connsiteX196" fmla="*/ 15821 w 346767"/>
                <a:gd name="connsiteY196" fmla="*/ 178887 h 234725"/>
                <a:gd name="connsiteX197" fmla="*/ 12363 w 346767"/>
                <a:gd name="connsiteY197" fmla="*/ 175852 h 234725"/>
                <a:gd name="connsiteX198" fmla="*/ 9068 w 346767"/>
                <a:gd name="connsiteY198" fmla="*/ 173545 h 234725"/>
                <a:gd name="connsiteX199" fmla="*/ 8020 w 346767"/>
                <a:gd name="connsiteY199" fmla="*/ 172358 h 234725"/>
                <a:gd name="connsiteX200" fmla="*/ 7429 w 346767"/>
                <a:gd name="connsiteY200" fmla="*/ 170663 h 234725"/>
                <a:gd name="connsiteX201" fmla="*/ 6163 w 346767"/>
                <a:gd name="connsiteY201" fmla="*/ 159959 h 234725"/>
                <a:gd name="connsiteX202" fmla="*/ 5601 w 346767"/>
                <a:gd name="connsiteY202" fmla="*/ 156914 h 234725"/>
                <a:gd name="connsiteX203" fmla="*/ 4562 w 346767"/>
                <a:gd name="connsiteY203" fmla="*/ 155583 h 234725"/>
                <a:gd name="connsiteX204" fmla="*/ 3810 w 346767"/>
                <a:gd name="connsiteY204" fmla="*/ 154961 h 234725"/>
                <a:gd name="connsiteX205" fmla="*/ 3524 w 346767"/>
                <a:gd name="connsiteY205" fmla="*/ 154205 h 234725"/>
                <a:gd name="connsiteX206" fmla="*/ 3658 w 346767"/>
                <a:gd name="connsiteY206" fmla="*/ 152300 h 234725"/>
                <a:gd name="connsiteX207" fmla="*/ 4096 w 346767"/>
                <a:gd name="connsiteY207" fmla="*/ 150595 h 234725"/>
                <a:gd name="connsiteX208" fmla="*/ 4077 w 346767"/>
                <a:gd name="connsiteY208" fmla="*/ 149926 h 234725"/>
                <a:gd name="connsiteX209" fmla="*/ 4972 w 346767"/>
                <a:gd name="connsiteY209" fmla="*/ 148432 h 234725"/>
                <a:gd name="connsiteX210" fmla="*/ 4972 w 346767"/>
                <a:gd name="connsiteY210" fmla="*/ 138513 h 234725"/>
                <a:gd name="connsiteX211" fmla="*/ 4486 w 346767"/>
                <a:gd name="connsiteY211" fmla="*/ 138005 h 234725"/>
                <a:gd name="connsiteX212" fmla="*/ 3905 w 346767"/>
                <a:gd name="connsiteY212" fmla="*/ 137143 h 234725"/>
                <a:gd name="connsiteX213" fmla="*/ 2981 w 346767"/>
                <a:gd name="connsiteY213" fmla="*/ 137210 h 234725"/>
                <a:gd name="connsiteX214" fmla="*/ 1924 w 346767"/>
                <a:gd name="connsiteY214" fmla="*/ 137124 h 234725"/>
                <a:gd name="connsiteX215" fmla="*/ 876 w 346767"/>
                <a:gd name="connsiteY215" fmla="*/ 135678 h 234725"/>
                <a:gd name="connsiteX216" fmla="*/ 0 w 346767"/>
                <a:gd name="connsiteY216" fmla="*/ 133859 h 234725"/>
                <a:gd name="connsiteX217" fmla="*/ 257 w 346767"/>
                <a:gd name="connsiteY217" fmla="*/ 132567 h 234725"/>
                <a:gd name="connsiteX218" fmla="*/ 1172 w 346767"/>
                <a:gd name="connsiteY218" fmla="*/ 131494 h 234725"/>
                <a:gd name="connsiteX219" fmla="*/ 2172 w 346767"/>
                <a:gd name="connsiteY219" fmla="*/ 130547 h 234725"/>
                <a:gd name="connsiteX220" fmla="*/ 3439 w 346767"/>
                <a:gd name="connsiteY220" fmla="*/ 129762 h 234725"/>
                <a:gd name="connsiteX221" fmla="*/ 7182 w 346767"/>
                <a:gd name="connsiteY221" fmla="*/ 128173 h 234725"/>
                <a:gd name="connsiteX222" fmla="*/ 8239 w 346767"/>
                <a:gd name="connsiteY222" fmla="*/ 127378 h 234725"/>
                <a:gd name="connsiteX223" fmla="*/ 8906 w 346767"/>
                <a:gd name="connsiteY223" fmla="*/ 126402 h 234725"/>
                <a:gd name="connsiteX224" fmla="*/ 9344 w 346767"/>
                <a:gd name="connsiteY224" fmla="*/ 125080 h 234725"/>
                <a:gd name="connsiteX225" fmla="*/ 11516 w 346767"/>
                <a:gd name="connsiteY225" fmla="*/ 119967 h 234725"/>
                <a:gd name="connsiteX226" fmla="*/ 14754 w 346767"/>
                <a:gd name="connsiteY226" fmla="*/ 114874 h 234725"/>
                <a:gd name="connsiteX227" fmla="*/ 16135 w 346767"/>
                <a:gd name="connsiteY227" fmla="*/ 113821 h 234725"/>
                <a:gd name="connsiteX228" fmla="*/ 17516 w 346767"/>
                <a:gd name="connsiteY228" fmla="*/ 110450 h 234725"/>
                <a:gd name="connsiteX229" fmla="*/ 19412 w 346767"/>
                <a:gd name="connsiteY229" fmla="*/ 106324 h 234725"/>
                <a:gd name="connsiteX230" fmla="*/ 20174 w 346767"/>
                <a:gd name="connsiteY230" fmla="*/ 104399 h 234725"/>
                <a:gd name="connsiteX231" fmla="*/ 20736 w 346767"/>
                <a:gd name="connsiteY231" fmla="*/ 102485 h 234725"/>
                <a:gd name="connsiteX232" fmla="*/ 21784 w 346767"/>
                <a:gd name="connsiteY232" fmla="*/ 100943 h 234725"/>
                <a:gd name="connsiteX233" fmla="*/ 25346 w 346767"/>
                <a:gd name="connsiteY233" fmla="*/ 98396 h 234725"/>
                <a:gd name="connsiteX234" fmla="*/ 28042 w 346767"/>
                <a:gd name="connsiteY234" fmla="*/ 93935 h 234725"/>
                <a:gd name="connsiteX235" fmla="*/ 30966 w 346767"/>
                <a:gd name="connsiteY235" fmla="*/ 94175 h 234725"/>
                <a:gd name="connsiteX236" fmla="*/ 33957 w 346767"/>
                <a:gd name="connsiteY236" fmla="*/ 94883 h 234725"/>
                <a:gd name="connsiteX237" fmla="*/ 37795 w 346767"/>
                <a:gd name="connsiteY237" fmla="*/ 95237 h 234725"/>
                <a:gd name="connsiteX238" fmla="*/ 40805 w 346767"/>
                <a:gd name="connsiteY238" fmla="*/ 94375 h 234725"/>
                <a:gd name="connsiteX239" fmla="*/ 42758 w 346767"/>
                <a:gd name="connsiteY239" fmla="*/ 92632 h 234725"/>
                <a:gd name="connsiteX240" fmla="*/ 47053 w 346767"/>
                <a:gd name="connsiteY240" fmla="*/ 91244 h 234725"/>
                <a:gd name="connsiteX241" fmla="*/ 52073 w 346767"/>
                <a:gd name="connsiteY241" fmla="*/ 89635 h 234725"/>
                <a:gd name="connsiteX242" fmla="*/ 52749 w 346767"/>
                <a:gd name="connsiteY242" fmla="*/ 87242 h 234725"/>
                <a:gd name="connsiteX243" fmla="*/ 54226 w 346767"/>
                <a:gd name="connsiteY243" fmla="*/ 85987 h 234725"/>
                <a:gd name="connsiteX244" fmla="*/ 55931 w 346767"/>
                <a:gd name="connsiteY244" fmla="*/ 84877 h 234725"/>
                <a:gd name="connsiteX245" fmla="*/ 56521 w 346767"/>
                <a:gd name="connsiteY245" fmla="*/ 84733 h 234725"/>
                <a:gd name="connsiteX246" fmla="*/ 56645 w 346767"/>
                <a:gd name="connsiteY246" fmla="*/ 85527 h 234725"/>
                <a:gd name="connsiteX247" fmla="*/ 57683 w 346767"/>
                <a:gd name="connsiteY247" fmla="*/ 88026 h 234725"/>
                <a:gd name="connsiteX248" fmla="*/ 59807 w 346767"/>
                <a:gd name="connsiteY248" fmla="*/ 90487 h 234725"/>
                <a:gd name="connsiteX249" fmla="*/ 62922 w 346767"/>
                <a:gd name="connsiteY249" fmla="*/ 93206 h 234725"/>
                <a:gd name="connsiteX250" fmla="*/ 63808 w 346767"/>
                <a:gd name="connsiteY250" fmla="*/ 93034 h 234725"/>
                <a:gd name="connsiteX251" fmla="*/ 65742 w 346767"/>
                <a:gd name="connsiteY251" fmla="*/ 90975 h 234725"/>
                <a:gd name="connsiteX252" fmla="*/ 70599 w 346767"/>
                <a:gd name="connsiteY252" fmla="*/ 89702 h 234725"/>
                <a:gd name="connsiteX253" fmla="*/ 71828 w 346767"/>
                <a:gd name="connsiteY253" fmla="*/ 89137 h 234725"/>
                <a:gd name="connsiteX254" fmla="*/ 75276 w 346767"/>
                <a:gd name="connsiteY254" fmla="*/ 86140 h 234725"/>
                <a:gd name="connsiteX255" fmla="*/ 79429 w 346767"/>
                <a:gd name="connsiteY255" fmla="*/ 84216 h 234725"/>
                <a:gd name="connsiteX256" fmla="*/ 80343 w 346767"/>
                <a:gd name="connsiteY256" fmla="*/ 84043 h 234725"/>
                <a:gd name="connsiteX257" fmla="*/ 81839 w 346767"/>
                <a:gd name="connsiteY257" fmla="*/ 83537 h 234725"/>
                <a:gd name="connsiteX258" fmla="*/ 86030 w 346767"/>
                <a:gd name="connsiteY258" fmla="*/ 81545 h 234725"/>
                <a:gd name="connsiteX259" fmla="*/ 89011 w 346767"/>
                <a:gd name="connsiteY259" fmla="*/ 81814 h 234725"/>
                <a:gd name="connsiteX260" fmla="*/ 93802 w 346767"/>
                <a:gd name="connsiteY260" fmla="*/ 81498 h 234725"/>
                <a:gd name="connsiteX261" fmla="*/ 101794 w 346767"/>
                <a:gd name="connsiteY261" fmla="*/ 80560 h 234725"/>
                <a:gd name="connsiteX262" fmla="*/ 107566 w 346767"/>
                <a:gd name="connsiteY262" fmla="*/ 80244 h 234725"/>
                <a:gd name="connsiteX263" fmla="*/ 110490 w 346767"/>
                <a:gd name="connsiteY263" fmla="*/ 79871 h 234725"/>
                <a:gd name="connsiteX264" fmla="*/ 111214 w 346767"/>
                <a:gd name="connsiteY264" fmla="*/ 79469 h 234725"/>
                <a:gd name="connsiteX265" fmla="*/ 112347 w 346767"/>
                <a:gd name="connsiteY265" fmla="*/ 76587 h 234725"/>
                <a:gd name="connsiteX266" fmla="*/ 113214 w 346767"/>
                <a:gd name="connsiteY266" fmla="*/ 75772 h 234725"/>
                <a:gd name="connsiteX267" fmla="*/ 115386 w 346767"/>
                <a:gd name="connsiteY267" fmla="*/ 74528 h 234725"/>
                <a:gd name="connsiteX268" fmla="*/ 119634 w 346767"/>
                <a:gd name="connsiteY268" fmla="*/ 70181 h 234725"/>
                <a:gd name="connsiteX269" fmla="*/ 122425 w 346767"/>
                <a:gd name="connsiteY269" fmla="*/ 66504 h 234725"/>
                <a:gd name="connsiteX270" fmla="*/ 123206 w 346767"/>
                <a:gd name="connsiteY270" fmla="*/ 65279 h 234725"/>
                <a:gd name="connsiteX271" fmla="*/ 123273 w 346767"/>
                <a:gd name="connsiteY271" fmla="*/ 65183 h 234725"/>
                <a:gd name="connsiteX272" fmla="*/ 123844 w 346767"/>
                <a:gd name="connsiteY272" fmla="*/ 64953 h 234725"/>
                <a:gd name="connsiteX273" fmla="*/ 125044 w 346767"/>
                <a:gd name="connsiteY273" fmla="*/ 63402 h 234725"/>
                <a:gd name="connsiteX274" fmla="*/ 123854 w 346767"/>
                <a:gd name="connsiteY274" fmla="*/ 61803 h 234725"/>
                <a:gd name="connsiteX275" fmla="*/ 119091 w 346767"/>
                <a:gd name="connsiteY275" fmla="*/ 58538 h 234725"/>
                <a:gd name="connsiteX276" fmla="*/ 119158 w 346767"/>
                <a:gd name="connsiteY276" fmla="*/ 58098 h 234725"/>
                <a:gd name="connsiteX277" fmla="*/ 118891 w 346767"/>
                <a:gd name="connsiteY277" fmla="*/ 57543 h 234725"/>
                <a:gd name="connsiteX278" fmla="*/ 119148 w 346767"/>
                <a:gd name="connsiteY278" fmla="*/ 57093 h 234725"/>
                <a:gd name="connsiteX279" fmla="*/ 120967 w 346767"/>
                <a:gd name="connsiteY279" fmla="*/ 55762 h 234725"/>
                <a:gd name="connsiteX280" fmla="*/ 123415 w 346767"/>
                <a:gd name="connsiteY280" fmla="*/ 54249 h 234725"/>
                <a:gd name="connsiteX281" fmla="*/ 126025 w 346767"/>
                <a:gd name="connsiteY281" fmla="*/ 53685 h 234725"/>
                <a:gd name="connsiteX282" fmla="*/ 132836 w 346767"/>
                <a:gd name="connsiteY282" fmla="*/ 53800 h 234725"/>
                <a:gd name="connsiteX283" fmla="*/ 138646 w 346767"/>
                <a:gd name="connsiteY283" fmla="*/ 53474 h 234725"/>
                <a:gd name="connsiteX284" fmla="*/ 139998 w 346767"/>
                <a:gd name="connsiteY284" fmla="*/ 53550 h 234725"/>
                <a:gd name="connsiteX285" fmla="*/ 144532 w 346767"/>
                <a:gd name="connsiteY285" fmla="*/ 52775 h 234725"/>
                <a:gd name="connsiteX286" fmla="*/ 147628 w 346767"/>
                <a:gd name="connsiteY286" fmla="*/ 52085 h 234725"/>
                <a:gd name="connsiteX287" fmla="*/ 150809 w 346767"/>
                <a:gd name="connsiteY287" fmla="*/ 50515 h 234725"/>
                <a:gd name="connsiteX288" fmla="*/ 158020 w 346767"/>
                <a:gd name="connsiteY288" fmla="*/ 50678 h 234725"/>
                <a:gd name="connsiteX289" fmla="*/ 164021 w 346767"/>
                <a:gd name="connsiteY289" fmla="*/ 46676 h 234725"/>
                <a:gd name="connsiteX290" fmla="*/ 165754 w 346767"/>
                <a:gd name="connsiteY290" fmla="*/ 45967 h 234725"/>
                <a:gd name="connsiteX291" fmla="*/ 166507 w 346767"/>
                <a:gd name="connsiteY291" fmla="*/ 45345 h 234725"/>
                <a:gd name="connsiteX292" fmla="*/ 166735 w 346767"/>
                <a:gd name="connsiteY292" fmla="*/ 44733 h 234725"/>
                <a:gd name="connsiteX293" fmla="*/ 169545 w 346767"/>
                <a:gd name="connsiteY293" fmla="*/ 43143 h 234725"/>
                <a:gd name="connsiteX294" fmla="*/ 172688 w 346767"/>
                <a:gd name="connsiteY294" fmla="*/ 39859 h 234725"/>
                <a:gd name="connsiteX295" fmla="*/ 175174 w 346767"/>
                <a:gd name="connsiteY295" fmla="*/ 36901 h 234725"/>
                <a:gd name="connsiteX296" fmla="*/ 175850 w 346767"/>
                <a:gd name="connsiteY296" fmla="*/ 34814 h 234725"/>
                <a:gd name="connsiteX297" fmla="*/ 182651 w 346767"/>
                <a:gd name="connsiteY297" fmla="*/ 27738 h 234725"/>
                <a:gd name="connsiteX298" fmla="*/ 185023 w 346767"/>
                <a:gd name="connsiteY298" fmla="*/ 27882 h 234725"/>
                <a:gd name="connsiteX299" fmla="*/ 186185 w 346767"/>
                <a:gd name="connsiteY299" fmla="*/ 27010 h 234725"/>
                <a:gd name="connsiteX300" fmla="*/ 188881 w 346767"/>
                <a:gd name="connsiteY300" fmla="*/ 22280 h 234725"/>
                <a:gd name="connsiteX301" fmla="*/ 189719 w 346767"/>
                <a:gd name="connsiteY301" fmla="*/ 21418 h 234725"/>
                <a:gd name="connsiteX302" fmla="*/ 190986 w 346767"/>
                <a:gd name="connsiteY302" fmla="*/ 21121 h 234725"/>
                <a:gd name="connsiteX303" fmla="*/ 192519 w 346767"/>
                <a:gd name="connsiteY303" fmla="*/ 20585 h 234725"/>
                <a:gd name="connsiteX304" fmla="*/ 193853 w 346767"/>
                <a:gd name="connsiteY304" fmla="*/ 19187 h 234725"/>
                <a:gd name="connsiteX305" fmla="*/ 195005 w 346767"/>
                <a:gd name="connsiteY305" fmla="*/ 17100 h 234725"/>
                <a:gd name="connsiteX306" fmla="*/ 195015 w 346767"/>
                <a:gd name="connsiteY306" fmla="*/ 14524 h 234725"/>
                <a:gd name="connsiteX307" fmla="*/ 194491 w 346767"/>
                <a:gd name="connsiteY307" fmla="*/ 12456 h 234725"/>
                <a:gd name="connsiteX308" fmla="*/ 194491 w 346767"/>
                <a:gd name="connsiteY308" fmla="*/ 11451 h 234725"/>
                <a:gd name="connsiteX309" fmla="*/ 195139 w 346767"/>
                <a:gd name="connsiteY309" fmla="*/ 10532 h 234725"/>
                <a:gd name="connsiteX310" fmla="*/ 196225 w 346767"/>
                <a:gd name="connsiteY310" fmla="*/ 9603 h 234725"/>
                <a:gd name="connsiteX311" fmla="*/ 201387 w 346767"/>
                <a:gd name="connsiteY311" fmla="*/ 7056 h 234725"/>
                <a:gd name="connsiteX312" fmla="*/ 202701 w 346767"/>
                <a:gd name="connsiteY312" fmla="*/ 5821 h 234725"/>
                <a:gd name="connsiteX313" fmla="*/ 203483 w 346767"/>
                <a:gd name="connsiteY313" fmla="*/ 4710 h 234725"/>
                <a:gd name="connsiteX314" fmla="*/ 204930 w 346767"/>
                <a:gd name="connsiteY314" fmla="*/ 4509 h 234725"/>
                <a:gd name="connsiteX315" fmla="*/ 206512 w 346767"/>
                <a:gd name="connsiteY315" fmla="*/ 4625 h 234725"/>
                <a:gd name="connsiteX316" fmla="*/ 207512 w 346767"/>
                <a:gd name="connsiteY316" fmla="*/ 3935 h 234725"/>
                <a:gd name="connsiteX317" fmla="*/ 208636 w 346767"/>
                <a:gd name="connsiteY317" fmla="*/ 2777 h 234725"/>
                <a:gd name="connsiteX318" fmla="*/ 212217 w 346767"/>
                <a:gd name="connsiteY318" fmla="*/ 1216 h 234725"/>
                <a:gd name="connsiteX319" fmla="*/ 215532 w 346767"/>
                <a:gd name="connsiteY319" fmla="*/ 0 h 234725"/>
                <a:gd name="connsiteX320" fmla="*/ 219018 w 346767"/>
                <a:gd name="connsiteY320" fmla="*/ 507 h 234725"/>
                <a:gd name="connsiteX321" fmla="*/ 221856 w 346767"/>
                <a:gd name="connsiteY321" fmla="*/ 1138 h 234725"/>
                <a:gd name="connsiteX322" fmla="*/ 224180 w 346767"/>
                <a:gd name="connsiteY322" fmla="*/ 1875 h 23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346767" h="234725">
                  <a:moveTo>
                    <a:pt x="225323" y="2079"/>
                  </a:moveTo>
                  <a:lnTo>
                    <a:pt x="227209" y="5459"/>
                  </a:lnTo>
                  <a:lnTo>
                    <a:pt x="228114" y="6646"/>
                  </a:lnTo>
                  <a:lnTo>
                    <a:pt x="235906" y="14631"/>
                  </a:lnTo>
                  <a:lnTo>
                    <a:pt x="237411" y="16527"/>
                  </a:lnTo>
                  <a:lnTo>
                    <a:pt x="241268" y="22319"/>
                  </a:lnTo>
                  <a:lnTo>
                    <a:pt x="243630" y="26226"/>
                  </a:lnTo>
                  <a:lnTo>
                    <a:pt x="246345" y="31846"/>
                  </a:lnTo>
                  <a:lnTo>
                    <a:pt x="246602" y="34900"/>
                  </a:lnTo>
                  <a:lnTo>
                    <a:pt x="246250" y="37505"/>
                  </a:lnTo>
                  <a:lnTo>
                    <a:pt x="245707" y="44906"/>
                  </a:lnTo>
                  <a:lnTo>
                    <a:pt x="245002" y="47031"/>
                  </a:lnTo>
                  <a:lnTo>
                    <a:pt x="241583" y="51014"/>
                  </a:lnTo>
                  <a:lnTo>
                    <a:pt x="241430" y="52805"/>
                  </a:lnTo>
                  <a:lnTo>
                    <a:pt x="242145" y="54298"/>
                  </a:lnTo>
                  <a:lnTo>
                    <a:pt x="243173" y="54911"/>
                  </a:lnTo>
                  <a:lnTo>
                    <a:pt x="243821" y="55648"/>
                  </a:lnTo>
                  <a:lnTo>
                    <a:pt x="243430" y="59095"/>
                  </a:lnTo>
                  <a:lnTo>
                    <a:pt x="244659" y="60445"/>
                  </a:lnTo>
                  <a:lnTo>
                    <a:pt x="247221" y="61345"/>
                  </a:lnTo>
                  <a:lnTo>
                    <a:pt x="253708" y="61957"/>
                  </a:lnTo>
                  <a:lnTo>
                    <a:pt x="257080" y="62454"/>
                  </a:lnTo>
                  <a:lnTo>
                    <a:pt x="259737" y="63144"/>
                  </a:lnTo>
                  <a:lnTo>
                    <a:pt x="261004" y="63478"/>
                  </a:lnTo>
                  <a:lnTo>
                    <a:pt x="261699" y="64694"/>
                  </a:lnTo>
                  <a:lnTo>
                    <a:pt x="260613" y="68668"/>
                  </a:lnTo>
                  <a:lnTo>
                    <a:pt x="261366" y="71148"/>
                  </a:lnTo>
                  <a:lnTo>
                    <a:pt x="263585" y="73244"/>
                  </a:lnTo>
                  <a:lnTo>
                    <a:pt x="265833" y="74135"/>
                  </a:lnTo>
                  <a:lnTo>
                    <a:pt x="267986" y="74651"/>
                  </a:lnTo>
                  <a:lnTo>
                    <a:pt x="275492" y="75944"/>
                  </a:lnTo>
                  <a:lnTo>
                    <a:pt x="278606" y="77399"/>
                  </a:lnTo>
                  <a:lnTo>
                    <a:pt x="282721" y="82052"/>
                  </a:lnTo>
                  <a:lnTo>
                    <a:pt x="287884" y="86284"/>
                  </a:lnTo>
                  <a:lnTo>
                    <a:pt x="289141" y="88525"/>
                  </a:lnTo>
                  <a:lnTo>
                    <a:pt x="288912" y="90564"/>
                  </a:lnTo>
                  <a:lnTo>
                    <a:pt x="287379" y="93034"/>
                  </a:lnTo>
                  <a:lnTo>
                    <a:pt x="287617" y="94049"/>
                  </a:lnTo>
                  <a:lnTo>
                    <a:pt x="289989" y="96529"/>
                  </a:lnTo>
                  <a:lnTo>
                    <a:pt x="292703" y="99057"/>
                  </a:lnTo>
                  <a:lnTo>
                    <a:pt x="297675" y="101871"/>
                  </a:lnTo>
                  <a:lnTo>
                    <a:pt x="306286" y="106285"/>
                  </a:lnTo>
                  <a:lnTo>
                    <a:pt x="310239" y="109234"/>
                  </a:lnTo>
                  <a:lnTo>
                    <a:pt x="311582" y="111465"/>
                  </a:lnTo>
                  <a:lnTo>
                    <a:pt x="313792" y="113897"/>
                  </a:lnTo>
                  <a:lnTo>
                    <a:pt x="316868" y="116118"/>
                  </a:lnTo>
                  <a:lnTo>
                    <a:pt x="318935" y="117832"/>
                  </a:lnTo>
                  <a:lnTo>
                    <a:pt x="317506" y="122667"/>
                  </a:lnTo>
                  <a:lnTo>
                    <a:pt x="317935" y="124257"/>
                  </a:lnTo>
                  <a:lnTo>
                    <a:pt x="318706" y="125635"/>
                  </a:lnTo>
                  <a:lnTo>
                    <a:pt x="320507" y="127541"/>
                  </a:lnTo>
                  <a:lnTo>
                    <a:pt x="321221" y="129982"/>
                  </a:lnTo>
                  <a:lnTo>
                    <a:pt x="323002" y="133036"/>
                  </a:lnTo>
                  <a:lnTo>
                    <a:pt x="325126" y="134425"/>
                  </a:lnTo>
                  <a:lnTo>
                    <a:pt x="328679" y="134941"/>
                  </a:lnTo>
                  <a:lnTo>
                    <a:pt x="330546" y="136358"/>
                  </a:lnTo>
                  <a:lnTo>
                    <a:pt x="334451" y="138790"/>
                  </a:lnTo>
                  <a:lnTo>
                    <a:pt x="338223" y="140887"/>
                  </a:lnTo>
                  <a:lnTo>
                    <a:pt x="339833" y="142323"/>
                  </a:lnTo>
                  <a:lnTo>
                    <a:pt x="340833" y="143606"/>
                  </a:lnTo>
                  <a:lnTo>
                    <a:pt x="341690" y="145119"/>
                  </a:lnTo>
                  <a:lnTo>
                    <a:pt x="342119" y="146631"/>
                  </a:lnTo>
                  <a:lnTo>
                    <a:pt x="342205" y="149896"/>
                  </a:lnTo>
                  <a:lnTo>
                    <a:pt x="342852" y="153946"/>
                  </a:lnTo>
                  <a:lnTo>
                    <a:pt x="344881" y="156713"/>
                  </a:lnTo>
                  <a:lnTo>
                    <a:pt x="346767" y="158781"/>
                  </a:lnTo>
                  <a:lnTo>
                    <a:pt x="339061" y="156407"/>
                  </a:lnTo>
                  <a:lnTo>
                    <a:pt x="337909" y="156359"/>
                  </a:lnTo>
                  <a:lnTo>
                    <a:pt x="336547" y="156771"/>
                  </a:lnTo>
                  <a:lnTo>
                    <a:pt x="332518" y="159681"/>
                  </a:lnTo>
                  <a:lnTo>
                    <a:pt x="331241" y="160045"/>
                  </a:lnTo>
                  <a:lnTo>
                    <a:pt x="329775" y="159786"/>
                  </a:lnTo>
                  <a:lnTo>
                    <a:pt x="326165" y="159433"/>
                  </a:lnTo>
                  <a:lnTo>
                    <a:pt x="313896" y="157125"/>
                  </a:lnTo>
                  <a:lnTo>
                    <a:pt x="304448" y="154914"/>
                  </a:lnTo>
                  <a:lnTo>
                    <a:pt x="301609" y="154110"/>
                  </a:lnTo>
                  <a:lnTo>
                    <a:pt x="296561" y="153344"/>
                  </a:lnTo>
                  <a:lnTo>
                    <a:pt x="293227" y="154857"/>
                  </a:lnTo>
                  <a:lnTo>
                    <a:pt x="290093" y="160036"/>
                  </a:lnTo>
                  <a:lnTo>
                    <a:pt x="289198" y="161061"/>
                  </a:lnTo>
                  <a:lnTo>
                    <a:pt x="284274" y="162583"/>
                  </a:lnTo>
                  <a:lnTo>
                    <a:pt x="281950" y="162172"/>
                  </a:lnTo>
                  <a:lnTo>
                    <a:pt x="276263" y="163589"/>
                  </a:lnTo>
                  <a:lnTo>
                    <a:pt x="267481" y="161444"/>
                  </a:lnTo>
                  <a:lnTo>
                    <a:pt x="264347" y="161865"/>
                  </a:lnTo>
                  <a:lnTo>
                    <a:pt x="261880" y="162947"/>
                  </a:lnTo>
                  <a:lnTo>
                    <a:pt x="255575" y="165293"/>
                  </a:lnTo>
                  <a:lnTo>
                    <a:pt x="251746" y="166633"/>
                  </a:lnTo>
                  <a:lnTo>
                    <a:pt x="247288" y="167849"/>
                  </a:lnTo>
                  <a:lnTo>
                    <a:pt x="243059" y="169716"/>
                  </a:lnTo>
                  <a:lnTo>
                    <a:pt x="240211" y="170731"/>
                  </a:lnTo>
                  <a:lnTo>
                    <a:pt x="237430" y="170721"/>
                  </a:lnTo>
                  <a:lnTo>
                    <a:pt x="234915" y="169668"/>
                  </a:lnTo>
                  <a:lnTo>
                    <a:pt x="232162" y="168759"/>
                  </a:lnTo>
                  <a:lnTo>
                    <a:pt x="228876" y="168577"/>
                  </a:lnTo>
                  <a:lnTo>
                    <a:pt x="225447" y="169103"/>
                  </a:lnTo>
                  <a:lnTo>
                    <a:pt x="222533" y="171172"/>
                  </a:lnTo>
                  <a:lnTo>
                    <a:pt x="221351" y="172646"/>
                  </a:lnTo>
                  <a:lnTo>
                    <a:pt x="218827" y="176562"/>
                  </a:lnTo>
                  <a:lnTo>
                    <a:pt x="215846" y="182929"/>
                  </a:lnTo>
                  <a:lnTo>
                    <a:pt x="214674" y="184212"/>
                  </a:lnTo>
                  <a:lnTo>
                    <a:pt x="214351" y="184337"/>
                  </a:lnTo>
                  <a:lnTo>
                    <a:pt x="213617" y="184873"/>
                  </a:lnTo>
                  <a:lnTo>
                    <a:pt x="199882" y="181694"/>
                  </a:lnTo>
                  <a:lnTo>
                    <a:pt x="193967" y="180957"/>
                  </a:lnTo>
                  <a:lnTo>
                    <a:pt x="189976" y="181934"/>
                  </a:lnTo>
                  <a:lnTo>
                    <a:pt x="184966" y="180153"/>
                  </a:lnTo>
                  <a:lnTo>
                    <a:pt x="182775" y="179836"/>
                  </a:lnTo>
                  <a:lnTo>
                    <a:pt x="181746" y="180401"/>
                  </a:lnTo>
                  <a:lnTo>
                    <a:pt x="178956" y="179597"/>
                  </a:lnTo>
                  <a:lnTo>
                    <a:pt x="174422" y="177424"/>
                  </a:lnTo>
                  <a:lnTo>
                    <a:pt x="170069" y="176514"/>
                  </a:lnTo>
                  <a:lnTo>
                    <a:pt x="166173" y="176831"/>
                  </a:lnTo>
                  <a:lnTo>
                    <a:pt x="163792" y="176103"/>
                  </a:lnTo>
                  <a:lnTo>
                    <a:pt x="161868" y="173996"/>
                  </a:lnTo>
                  <a:lnTo>
                    <a:pt x="159391" y="170119"/>
                  </a:lnTo>
                  <a:lnTo>
                    <a:pt x="154915" y="166270"/>
                  </a:lnTo>
                  <a:lnTo>
                    <a:pt x="148933" y="163197"/>
                  </a:lnTo>
                  <a:lnTo>
                    <a:pt x="145190" y="160870"/>
                  </a:lnTo>
                  <a:lnTo>
                    <a:pt x="143704" y="159319"/>
                  </a:lnTo>
                  <a:lnTo>
                    <a:pt x="140475" y="158457"/>
                  </a:lnTo>
                  <a:lnTo>
                    <a:pt x="135531" y="158294"/>
                  </a:lnTo>
                  <a:lnTo>
                    <a:pt x="130788" y="159816"/>
                  </a:lnTo>
                  <a:lnTo>
                    <a:pt x="123968" y="164623"/>
                  </a:lnTo>
                  <a:lnTo>
                    <a:pt x="117643" y="174475"/>
                  </a:lnTo>
                  <a:lnTo>
                    <a:pt x="114119" y="178247"/>
                  </a:lnTo>
                  <a:lnTo>
                    <a:pt x="111290" y="179214"/>
                  </a:lnTo>
                  <a:lnTo>
                    <a:pt x="110576" y="181598"/>
                  </a:lnTo>
                  <a:lnTo>
                    <a:pt x="111976" y="185371"/>
                  </a:lnTo>
                  <a:lnTo>
                    <a:pt x="112347" y="189708"/>
                  </a:lnTo>
                  <a:lnTo>
                    <a:pt x="111357" y="197080"/>
                  </a:lnTo>
                  <a:lnTo>
                    <a:pt x="111719" y="202442"/>
                  </a:lnTo>
                  <a:lnTo>
                    <a:pt x="110214" y="201589"/>
                  </a:lnTo>
                  <a:lnTo>
                    <a:pt x="108766" y="199081"/>
                  </a:lnTo>
                  <a:lnTo>
                    <a:pt x="108090" y="198574"/>
                  </a:lnTo>
                  <a:lnTo>
                    <a:pt x="103908" y="199704"/>
                  </a:lnTo>
                  <a:lnTo>
                    <a:pt x="101746" y="200719"/>
                  </a:lnTo>
                  <a:lnTo>
                    <a:pt x="100594" y="201715"/>
                  </a:lnTo>
                  <a:lnTo>
                    <a:pt x="99708" y="201868"/>
                  </a:lnTo>
                  <a:lnTo>
                    <a:pt x="98384" y="200499"/>
                  </a:lnTo>
                  <a:lnTo>
                    <a:pt x="97336" y="200249"/>
                  </a:lnTo>
                  <a:lnTo>
                    <a:pt x="95698" y="200499"/>
                  </a:lnTo>
                  <a:lnTo>
                    <a:pt x="94012" y="200480"/>
                  </a:lnTo>
                  <a:lnTo>
                    <a:pt x="92926" y="200298"/>
                  </a:lnTo>
                  <a:lnTo>
                    <a:pt x="92202" y="200423"/>
                  </a:lnTo>
                  <a:lnTo>
                    <a:pt x="90230" y="199608"/>
                  </a:lnTo>
                  <a:lnTo>
                    <a:pt x="83048" y="197540"/>
                  </a:lnTo>
                  <a:lnTo>
                    <a:pt x="81820" y="196850"/>
                  </a:lnTo>
                  <a:lnTo>
                    <a:pt x="80381" y="196927"/>
                  </a:lnTo>
                  <a:lnTo>
                    <a:pt x="76657" y="198727"/>
                  </a:lnTo>
                  <a:lnTo>
                    <a:pt x="74685" y="199224"/>
                  </a:lnTo>
                  <a:lnTo>
                    <a:pt x="68742" y="200344"/>
                  </a:lnTo>
                  <a:lnTo>
                    <a:pt x="62379" y="200890"/>
                  </a:lnTo>
                  <a:lnTo>
                    <a:pt x="59941" y="200918"/>
                  </a:lnTo>
                  <a:lnTo>
                    <a:pt x="58264" y="201722"/>
                  </a:lnTo>
                  <a:lnTo>
                    <a:pt x="57188" y="202842"/>
                  </a:lnTo>
                  <a:lnTo>
                    <a:pt x="56455" y="205341"/>
                  </a:lnTo>
                  <a:lnTo>
                    <a:pt x="55207" y="209650"/>
                  </a:lnTo>
                  <a:lnTo>
                    <a:pt x="54683" y="210808"/>
                  </a:lnTo>
                  <a:lnTo>
                    <a:pt x="54778" y="212522"/>
                  </a:lnTo>
                  <a:lnTo>
                    <a:pt x="54407" y="215404"/>
                  </a:lnTo>
                  <a:lnTo>
                    <a:pt x="54226" y="217989"/>
                  </a:lnTo>
                  <a:lnTo>
                    <a:pt x="54464" y="219722"/>
                  </a:lnTo>
                  <a:lnTo>
                    <a:pt x="52664" y="223217"/>
                  </a:lnTo>
                  <a:lnTo>
                    <a:pt x="50482" y="227449"/>
                  </a:lnTo>
                  <a:lnTo>
                    <a:pt x="48673" y="231078"/>
                  </a:lnTo>
                  <a:lnTo>
                    <a:pt x="46844" y="234726"/>
                  </a:lnTo>
                  <a:lnTo>
                    <a:pt x="45577" y="232227"/>
                  </a:lnTo>
                  <a:lnTo>
                    <a:pt x="44796" y="229297"/>
                  </a:lnTo>
                  <a:lnTo>
                    <a:pt x="44491" y="225936"/>
                  </a:lnTo>
                  <a:lnTo>
                    <a:pt x="44663" y="225046"/>
                  </a:lnTo>
                  <a:lnTo>
                    <a:pt x="44177" y="224050"/>
                  </a:lnTo>
                  <a:lnTo>
                    <a:pt x="44139" y="223830"/>
                  </a:lnTo>
                  <a:lnTo>
                    <a:pt x="43529" y="221293"/>
                  </a:lnTo>
                  <a:lnTo>
                    <a:pt x="44148" y="219521"/>
                  </a:lnTo>
                  <a:lnTo>
                    <a:pt x="43644" y="217673"/>
                  </a:lnTo>
                  <a:lnTo>
                    <a:pt x="42158" y="215854"/>
                  </a:lnTo>
                  <a:lnTo>
                    <a:pt x="40815" y="214456"/>
                  </a:lnTo>
                  <a:lnTo>
                    <a:pt x="40034" y="213202"/>
                  </a:lnTo>
                  <a:lnTo>
                    <a:pt x="39395" y="212666"/>
                  </a:lnTo>
                  <a:lnTo>
                    <a:pt x="37919" y="212474"/>
                  </a:lnTo>
                  <a:lnTo>
                    <a:pt x="35928" y="211824"/>
                  </a:lnTo>
                  <a:lnTo>
                    <a:pt x="33290" y="209086"/>
                  </a:lnTo>
                  <a:lnTo>
                    <a:pt x="30737" y="206424"/>
                  </a:lnTo>
                  <a:lnTo>
                    <a:pt x="27461" y="203015"/>
                  </a:lnTo>
                  <a:lnTo>
                    <a:pt x="24841" y="200066"/>
                  </a:lnTo>
                  <a:lnTo>
                    <a:pt x="21622" y="196457"/>
                  </a:lnTo>
                  <a:lnTo>
                    <a:pt x="18650" y="193115"/>
                  </a:lnTo>
                  <a:lnTo>
                    <a:pt x="16869" y="189898"/>
                  </a:lnTo>
                  <a:lnTo>
                    <a:pt x="16145" y="188050"/>
                  </a:lnTo>
                  <a:lnTo>
                    <a:pt x="17012" y="187869"/>
                  </a:lnTo>
                  <a:lnTo>
                    <a:pt x="18298" y="187830"/>
                  </a:lnTo>
                  <a:lnTo>
                    <a:pt x="18840" y="187495"/>
                  </a:lnTo>
                  <a:lnTo>
                    <a:pt x="18869" y="186633"/>
                  </a:lnTo>
                  <a:lnTo>
                    <a:pt x="17545" y="184096"/>
                  </a:lnTo>
                  <a:lnTo>
                    <a:pt x="16916" y="180860"/>
                  </a:lnTo>
                  <a:lnTo>
                    <a:pt x="15821" y="178887"/>
                  </a:lnTo>
                  <a:lnTo>
                    <a:pt x="12363" y="175852"/>
                  </a:lnTo>
                  <a:lnTo>
                    <a:pt x="9068" y="173545"/>
                  </a:lnTo>
                  <a:lnTo>
                    <a:pt x="8020" y="172358"/>
                  </a:lnTo>
                  <a:lnTo>
                    <a:pt x="7429" y="170663"/>
                  </a:lnTo>
                  <a:lnTo>
                    <a:pt x="6163" y="159959"/>
                  </a:lnTo>
                  <a:lnTo>
                    <a:pt x="5601" y="156914"/>
                  </a:lnTo>
                  <a:lnTo>
                    <a:pt x="4562" y="155583"/>
                  </a:lnTo>
                  <a:lnTo>
                    <a:pt x="3810" y="154961"/>
                  </a:lnTo>
                  <a:lnTo>
                    <a:pt x="3524" y="154205"/>
                  </a:lnTo>
                  <a:lnTo>
                    <a:pt x="3658" y="152300"/>
                  </a:lnTo>
                  <a:lnTo>
                    <a:pt x="4096" y="150595"/>
                  </a:lnTo>
                  <a:lnTo>
                    <a:pt x="4077" y="149926"/>
                  </a:lnTo>
                  <a:lnTo>
                    <a:pt x="4972" y="148432"/>
                  </a:lnTo>
                  <a:lnTo>
                    <a:pt x="4972" y="138513"/>
                  </a:lnTo>
                  <a:lnTo>
                    <a:pt x="4486" y="138005"/>
                  </a:lnTo>
                  <a:lnTo>
                    <a:pt x="3905" y="137143"/>
                  </a:lnTo>
                  <a:lnTo>
                    <a:pt x="2981" y="137210"/>
                  </a:lnTo>
                  <a:lnTo>
                    <a:pt x="1924" y="137124"/>
                  </a:lnTo>
                  <a:lnTo>
                    <a:pt x="876" y="135678"/>
                  </a:lnTo>
                  <a:lnTo>
                    <a:pt x="0" y="133859"/>
                  </a:lnTo>
                  <a:lnTo>
                    <a:pt x="257" y="132567"/>
                  </a:lnTo>
                  <a:lnTo>
                    <a:pt x="1172" y="131494"/>
                  </a:lnTo>
                  <a:lnTo>
                    <a:pt x="2172" y="130547"/>
                  </a:lnTo>
                  <a:lnTo>
                    <a:pt x="3439" y="129762"/>
                  </a:lnTo>
                  <a:lnTo>
                    <a:pt x="7182" y="128173"/>
                  </a:lnTo>
                  <a:lnTo>
                    <a:pt x="8239" y="127378"/>
                  </a:lnTo>
                  <a:lnTo>
                    <a:pt x="8906" y="126402"/>
                  </a:lnTo>
                  <a:lnTo>
                    <a:pt x="9344" y="125080"/>
                  </a:lnTo>
                  <a:lnTo>
                    <a:pt x="11516" y="119967"/>
                  </a:lnTo>
                  <a:lnTo>
                    <a:pt x="14754" y="114874"/>
                  </a:lnTo>
                  <a:lnTo>
                    <a:pt x="16135" y="113821"/>
                  </a:lnTo>
                  <a:lnTo>
                    <a:pt x="17516" y="110450"/>
                  </a:lnTo>
                  <a:lnTo>
                    <a:pt x="19412" y="106324"/>
                  </a:lnTo>
                  <a:lnTo>
                    <a:pt x="20174" y="104399"/>
                  </a:lnTo>
                  <a:lnTo>
                    <a:pt x="20736" y="102485"/>
                  </a:lnTo>
                  <a:lnTo>
                    <a:pt x="21784" y="100943"/>
                  </a:lnTo>
                  <a:lnTo>
                    <a:pt x="25346" y="98396"/>
                  </a:lnTo>
                  <a:lnTo>
                    <a:pt x="28042" y="93935"/>
                  </a:lnTo>
                  <a:lnTo>
                    <a:pt x="30966" y="94175"/>
                  </a:lnTo>
                  <a:lnTo>
                    <a:pt x="33957" y="94883"/>
                  </a:lnTo>
                  <a:lnTo>
                    <a:pt x="37795" y="95237"/>
                  </a:lnTo>
                  <a:lnTo>
                    <a:pt x="40805" y="94375"/>
                  </a:lnTo>
                  <a:lnTo>
                    <a:pt x="42758" y="92632"/>
                  </a:lnTo>
                  <a:lnTo>
                    <a:pt x="47053" y="91244"/>
                  </a:lnTo>
                  <a:lnTo>
                    <a:pt x="52073" y="89635"/>
                  </a:lnTo>
                  <a:lnTo>
                    <a:pt x="52749" y="87242"/>
                  </a:lnTo>
                  <a:lnTo>
                    <a:pt x="54226" y="85987"/>
                  </a:lnTo>
                  <a:lnTo>
                    <a:pt x="55931" y="84877"/>
                  </a:lnTo>
                  <a:lnTo>
                    <a:pt x="56521" y="84733"/>
                  </a:lnTo>
                  <a:lnTo>
                    <a:pt x="56645" y="85527"/>
                  </a:lnTo>
                  <a:lnTo>
                    <a:pt x="57683" y="88026"/>
                  </a:lnTo>
                  <a:lnTo>
                    <a:pt x="59807" y="90487"/>
                  </a:lnTo>
                  <a:lnTo>
                    <a:pt x="62922" y="93206"/>
                  </a:lnTo>
                  <a:lnTo>
                    <a:pt x="63808" y="93034"/>
                  </a:lnTo>
                  <a:lnTo>
                    <a:pt x="65742" y="90975"/>
                  </a:lnTo>
                  <a:lnTo>
                    <a:pt x="70599" y="89702"/>
                  </a:lnTo>
                  <a:lnTo>
                    <a:pt x="71828" y="89137"/>
                  </a:lnTo>
                  <a:lnTo>
                    <a:pt x="75276" y="86140"/>
                  </a:lnTo>
                  <a:lnTo>
                    <a:pt x="79429" y="84216"/>
                  </a:lnTo>
                  <a:lnTo>
                    <a:pt x="80343" y="84043"/>
                  </a:lnTo>
                  <a:lnTo>
                    <a:pt x="81839" y="83537"/>
                  </a:lnTo>
                  <a:lnTo>
                    <a:pt x="86030" y="81545"/>
                  </a:lnTo>
                  <a:lnTo>
                    <a:pt x="89011" y="81814"/>
                  </a:lnTo>
                  <a:lnTo>
                    <a:pt x="93802" y="81498"/>
                  </a:lnTo>
                  <a:lnTo>
                    <a:pt x="101794" y="80560"/>
                  </a:lnTo>
                  <a:lnTo>
                    <a:pt x="107566" y="80244"/>
                  </a:lnTo>
                  <a:lnTo>
                    <a:pt x="110490" y="79871"/>
                  </a:lnTo>
                  <a:lnTo>
                    <a:pt x="111214" y="79469"/>
                  </a:lnTo>
                  <a:lnTo>
                    <a:pt x="112347" y="76587"/>
                  </a:lnTo>
                  <a:lnTo>
                    <a:pt x="113214" y="75772"/>
                  </a:lnTo>
                  <a:lnTo>
                    <a:pt x="115386" y="74528"/>
                  </a:lnTo>
                  <a:lnTo>
                    <a:pt x="119634" y="70181"/>
                  </a:lnTo>
                  <a:lnTo>
                    <a:pt x="122425" y="66504"/>
                  </a:lnTo>
                  <a:lnTo>
                    <a:pt x="123206" y="65279"/>
                  </a:lnTo>
                  <a:lnTo>
                    <a:pt x="123273" y="65183"/>
                  </a:lnTo>
                  <a:lnTo>
                    <a:pt x="123844" y="64953"/>
                  </a:lnTo>
                  <a:lnTo>
                    <a:pt x="125044" y="63402"/>
                  </a:lnTo>
                  <a:lnTo>
                    <a:pt x="123854" y="61803"/>
                  </a:lnTo>
                  <a:lnTo>
                    <a:pt x="119091" y="58538"/>
                  </a:lnTo>
                  <a:lnTo>
                    <a:pt x="119158" y="58098"/>
                  </a:lnTo>
                  <a:lnTo>
                    <a:pt x="118891" y="57543"/>
                  </a:lnTo>
                  <a:lnTo>
                    <a:pt x="119148" y="57093"/>
                  </a:lnTo>
                  <a:lnTo>
                    <a:pt x="120967" y="55762"/>
                  </a:lnTo>
                  <a:lnTo>
                    <a:pt x="123415" y="54249"/>
                  </a:lnTo>
                  <a:lnTo>
                    <a:pt x="126025" y="53685"/>
                  </a:lnTo>
                  <a:lnTo>
                    <a:pt x="132836" y="53800"/>
                  </a:lnTo>
                  <a:lnTo>
                    <a:pt x="138646" y="53474"/>
                  </a:lnTo>
                  <a:lnTo>
                    <a:pt x="139998" y="53550"/>
                  </a:lnTo>
                  <a:lnTo>
                    <a:pt x="144532" y="52775"/>
                  </a:lnTo>
                  <a:lnTo>
                    <a:pt x="147628" y="52085"/>
                  </a:lnTo>
                  <a:lnTo>
                    <a:pt x="150809" y="50515"/>
                  </a:lnTo>
                  <a:lnTo>
                    <a:pt x="158020" y="50678"/>
                  </a:lnTo>
                  <a:lnTo>
                    <a:pt x="164021" y="46676"/>
                  </a:lnTo>
                  <a:lnTo>
                    <a:pt x="165754" y="45967"/>
                  </a:lnTo>
                  <a:lnTo>
                    <a:pt x="166507" y="45345"/>
                  </a:lnTo>
                  <a:lnTo>
                    <a:pt x="166735" y="44733"/>
                  </a:lnTo>
                  <a:lnTo>
                    <a:pt x="169545" y="43143"/>
                  </a:lnTo>
                  <a:lnTo>
                    <a:pt x="172688" y="39859"/>
                  </a:lnTo>
                  <a:lnTo>
                    <a:pt x="175174" y="36901"/>
                  </a:lnTo>
                  <a:lnTo>
                    <a:pt x="175850" y="34814"/>
                  </a:lnTo>
                  <a:lnTo>
                    <a:pt x="182651" y="27738"/>
                  </a:lnTo>
                  <a:lnTo>
                    <a:pt x="185023" y="27882"/>
                  </a:lnTo>
                  <a:lnTo>
                    <a:pt x="186185" y="27010"/>
                  </a:lnTo>
                  <a:lnTo>
                    <a:pt x="188881" y="22280"/>
                  </a:lnTo>
                  <a:lnTo>
                    <a:pt x="189719" y="21418"/>
                  </a:lnTo>
                  <a:lnTo>
                    <a:pt x="190986" y="21121"/>
                  </a:lnTo>
                  <a:lnTo>
                    <a:pt x="192519" y="20585"/>
                  </a:lnTo>
                  <a:lnTo>
                    <a:pt x="193853" y="19187"/>
                  </a:lnTo>
                  <a:lnTo>
                    <a:pt x="195005" y="17100"/>
                  </a:lnTo>
                  <a:lnTo>
                    <a:pt x="195015" y="14524"/>
                  </a:lnTo>
                  <a:lnTo>
                    <a:pt x="194491" y="12456"/>
                  </a:lnTo>
                  <a:lnTo>
                    <a:pt x="194491" y="11451"/>
                  </a:lnTo>
                  <a:lnTo>
                    <a:pt x="195139" y="10532"/>
                  </a:lnTo>
                  <a:lnTo>
                    <a:pt x="196225" y="9603"/>
                  </a:lnTo>
                  <a:lnTo>
                    <a:pt x="201387" y="7056"/>
                  </a:lnTo>
                  <a:lnTo>
                    <a:pt x="202701" y="5821"/>
                  </a:lnTo>
                  <a:lnTo>
                    <a:pt x="203483" y="4710"/>
                  </a:lnTo>
                  <a:lnTo>
                    <a:pt x="204930" y="4509"/>
                  </a:lnTo>
                  <a:lnTo>
                    <a:pt x="206512" y="4625"/>
                  </a:lnTo>
                  <a:lnTo>
                    <a:pt x="207512" y="3935"/>
                  </a:lnTo>
                  <a:lnTo>
                    <a:pt x="208636" y="2777"/>
                  </a:lnTo>
                  <a:lnTo>
                    <a:pt x="212217" y="1216"/>
                  </a:lnTo>
                  <a:lnTo>
                    <a:pt x="215532" y="0"/>
                  </a:lnTo>
                  <a:lnTo>
                    <a:pt x="219018" y="507"/>
                  </a:lnTo>
                  <a:lnTo>
                    <a:pt x="221856" y="1138"/>
                  </a:lnTo>
                  <a:lnTo>
                    <a:pt x="224180" y="187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1" name="Freeform: Shape 10">
              <a:extLst>
                <a:ext uri="{FF2B5EF4-FFF2-40B4-BE49-F238E27FC236}">
                  <a16:creationId xmlns:a16="http://schemas.microsoft.com/office/drawing/2014/main" id="{1D40BEA9-BF07-13AB-877A-D44C6FB74229}"/>
                </a:ext>
              </a:extLst>
            </p:cNvPr>
            <p:cNvSpPr/>
            <p:nvPr/>
          </p:nvSpPr>
          <p:spPr>
            <a:xfrm>
              <a:off x="5932712" y="3374852"/>
              <a:ext cx="200272" cy="232228"/>
            </a:xfrm>
            <a:custGeom>
              <a:avLst/>
              <a:gdLst>
                <a:gd name="connsiteX0" fmla="*/ 199958 w 200272"/>
                <a:gd name="connsiteY0" fmla="*/ 5592 h 232228"/>
                <a:gd name="connsiteX1" fmla="*/ 200273 w 200272"/>
                <a:gd name="connsiteY1" fmla="*/ 10255 h 232228"/>
                <a:gd name="connsiteX2" fmla="*/ 198272 w 200272"/>
                <a:gd name="connsiteY2" fmla="*/ 16057 h 232228"/>
                <a:gd name="connsiteX3" fmla="*/ 196767 w 200272"/>
                <a:gd name="connsiteY3" fmla="*/ 20404 h 232228"/>
                <a:gd name="connsiteX4" fmla="*/ 192824 w 200272"/>
                <a:gd name="connsiteY4" fmla="*/ 27584 h 232228"/>
                <a:gd name="connsiteX5" fmla="*/ 189300 w 200272"/>
                <a:gd name="connsiteY5" fmla="*/ 34018 h 232228"/>
                <a:gd name="connsiteX6" fmla="*/ 185576 w 200272"/>
                <a:gd name="connsiteY6" fmla="*/ 44742 h 232228"/>
                <a:gd name="connsiteX7" fmla="*/ 185595 w 200272"/>
                <a:gd name="connsiteY7" fmla="*/ 52583 h 232228"/>
                <a:gd name="connsiteX8" fmla="*/ 185185 w 200272"/>
                <a:gd name="connsiteY8" fmla="*/ 57514 h 232228"/>
                <a:gd name="connsiteX9" fmla="*/ 183966 w 200272"/>
                <a:gd name="connsiteY9" fmla="*/ 60530 h 232228"/>
                <a:gd name="connsiteX10" fmla="*/ 181032 w 200272"/>
                <a:gd name="connsiteY10" fmla="*/ 68640 h 232228"/>
                <a:gd name="connsiteX11" fmla="*/ 180594 w 200272"/>
                <a:gd name="connsiteY11" fmla="*/ 75620 h 232228"/>
                <a:gd name="connsiteX12" fmla="*/ 181642 w 200272"/>
                <a:gd name="connsiteY12" fmla="*/ 84150 h 232228"/>
                <a:gd name="connsiteX13" fmla="*/ 180642 w 200272"/>
                <a:gd name="connsiteY13" fmla="*/ 92241 h 232228"/>
                <a:gd name="connsiteX14" fmla="*/ 177584 w 200272"/>
                <a:gd name="connsiteY14" fmla="*/ 99881 h 232228"/>
                <a:gd name="connsiteX15" fmla="*/ 176270 w 200272"/>
                <a:gd name="connsiteY15" fmla="*/ 105894 h 232228"/>
                <a:gd name="connsiteX16" fmla="*/ 177032 w 200272"/>
                <a:gd name="connsiteY16" fmla="*/ 113142 h 232228"/>
                <a:gd name="connsiteX17" fmla="*/ 171421 w 200272"/>
                <a:gd name="connsiteY17" fmla="*/ 119174 h 232228"/>
                <a:gd name="connsiteX18" fmla="*/ 164363 w 200272"/>
                <a:gd name="connsiteY18" fmla="*/ 125167 h 232228"/>
                <a:gd name="connsiteX19" fmla="*/ 159791 w 200272"/>
                <a:gd name="connsiteY19" fmla="*/ 126900 h 232228"/>
                <a:gd name="connsiteX20" fmla="*/ 156239 w 200272"/>
                <a:gd name="connsiteY20" fmla="*/ 128921 h 232228"/>
                <a:gd name="connsiteX21" fmla="*/ 153705 w 200272"/>
                <a:gd name="connsiteY21" fmla="*/ 131209 h 232228"/>
                <a:gd name="connsiteX22" fmla="*/ 152876 w 200272"/>
                <a:gd name="connsiteY22" fmla="*/ 132454 h 232228"/>
                <a:gd name="connsiteX23" fmla="*/ 151028 w 200272"/>
                <a:gd name="connsiteY23" fmla="*/ 135230 h 232228"/>
                <a:gd name="connsiteX24" fmla="*/ 146828 w 200272"/>
                <a:gd name="connsiteY24" fmla="*/ 143838 h 232228"/>
                <a:gd name="connsiteX25" fmla="*/ 144637 w 200272"/>
                <a:gd name="connsiteY25" fmla="*/ 147610 h 232228"/>
                <a:gd name="connsiteX26" fmla="*/ 141770 w 200272"/>
                <a:gd name="connsiteY26" fmla="*/ 150836 h 232228"/>
                <a:gd name="connsiteX27" fmla="*/ 137503 w 200272"/>
                <a:gd name="connsiteY27" fmla="*/ 154772 h 232228"/>
                <a:gd name="connsiteX28" fmla="*/ 135941 w 200272"/>
                <a:gd name="connsiteY28" fmla="*/ 156629 h 232228"/>
                <a:gd name="connsiteX29" fmla="*/ 135303 w 200272"/>
                <a:gd name="connsiteY29" fmla="*/ 159329 h 232228"/>
                <a:gd name="connsiteX30" fmla="*/ 135579 w 200272"/>
                <a:gd name="connsiteY30" fmla="*/ 164289 h 232228"/>
                <a:gd name="connsiteX31" fmla="*/ 135988 w 200272"/>
                <a:gd name="connsiteY31" fmla="*/ 179407 h 232228"/>
                <a:gd name="connsiteX32" fmla="*/ 135274 w 200272"/>
                <a:gd name="connsiteY32" fmla="*/ 183792 h 232228"/>
                <a:gd name="connsiteX33" fmla="*/ 134102 w 200272"/>
                <a:gd name="connsiteY33" fmla="*/ 191001 h 232228"/>
                <a:gd name="connsiteX34" fmla="*/ 129911 w 200272"/>
                <a:gd name="connsiteY34" fmla="*/ 199082 h 232228"/>
                <a:gd name="connsiteX35" fmla="*/ 126768 w 200272"/>
                <a:gd name="connsiteY35" fmla="*/ 203573 h 232228"/>
                <a:gd name="connsiteX36" fmla="*/ 123625 w 200272"/>
                <a:gd name="connsiteY36" fmla="*/ 204951 h 232228"/>
                <a:gd name="connsiteX37" fmla="*/ 119491 w 200272"/>
                <a:gd name="connsiteY37" fmla="*/ 206167 h 232228"/>
                <a:gd name="connsiteX38" fmla="*/ 117510 w 200272"/>
                <a:gd name="connsiteY38" fmla="*/ 207690 h 232228"/>
                <a:gd name="connsiteX39" fmla="*/ 116300 w 200272"/>
                <a:gd name="connsiteY39" fmla="*/ 209940 h 232228"/>
                <a:gd name="connsiteX40" fmla="*/ 113995 w 200272"/>
                <a:gd name="connsiteY40" fmla="*/ 211893 h 232228"/>
                <a:gd name="connsiteX41" fmla="*/ 110595 w 200272"/>
                <a:gd name="connsiteY41" fmla="*/ 213568 h 232228"/>
                <a:gd name="connsiteX42" fmla="*/ 106289 w 200272"/>
                <a:gd name="connsiteY42" fmla="*/ 217676 h 232228"/>
                <a:gd name="connsiteX43" fmla="*/ 101098 w 200272"/>
                <a:gd name="connsiteY43" fmla="*/ 224225 h 232228"/>
                <a:gd name="connsiteX44" fmla="*/ 97546 w 200272"/>
                <a:gd name="connsiteY44" fmla="*/ 227978 h 232228"/>
                <a:gd name="connsiteX45" fmla="*/ 95641 w 200272"/>
                <a:gd name="connsiteY45" fmla="*/ 228945 h 232228"/>
                <a:gd name="connsiteX46" fmla="*/ 93669 w 200272"/>
                <a:gd name="connsiteY46" fmla="*/ 229031 h 232228"/>
                <a:gd name="connsiteX47" fmla="*/ 91621 w 200272"/>
                <a:gd name="connsiteY47" fmla="*/ 228246 h 232228"/>
                <a:gd name="connsiteX48" fmla="*/ 89916 w 200272"/>
                <a:gd name="connsiteY48" fmla="*/ 228140 h 232228"/>
                <a:gd name="connsiteX49" fmla="*/ 89059 w 200272"/>
                <a:gd name="connsiteY49" fmla="*/ 228493 h 232228"/>
                <a:gd name="connsiteX50" fmla="*/ 88506 w 200272"/>
                <a:gd name="connsiteY50" fmla="*/ 228206 h 232228"/>
                <a:gd name="connsiteX51" fmla="*/ 87697 w 200272"/>
                <a:gd name="connsiteY51" fmla="*/ 227593 h 232228"/>
                <a:gd name="connsiteX52" fmla="*/ 87725 w 200272"/>
                <a:gd name="connsiteY52" fmla="*/ 226081 h 232228"/>
                <a:gd name="connsiteX53" fmla="*/ 87487 w 200272"/>
                <a:gd name="connsiteY53" fmla="*/ 223582 h 232228"/>
                <a:gd name="connsiteX54" fmla="*/ 86487 w 200272"/>
                <a:gd name="connsiteY54" fmla="*/ 221006 h 232228"/>
                <a:gd name="connsiteX55" fmla="*/ 87678 w 200272"/>
                <a:gd name="connsiteY55" fmla="*/ 218938 h 232228"/>
                <a:gd name="connsiteX56" fmla="*/ 88744 w 200272"/>
                <a:gd name="connsiteY56" fmla="*/ 217368 h 232228"/>
                <a:gd name="connsiteX57" fmla="*/ 88554 w 200272"/>
                <a:gd name="connsiteY57" fmla="*/ 216544 h 232228"/>
                <a:gd name="connsiteX58" fmla="*/ 87487 w 200272"/>
                <a:gd name="connsiteY58" fmla="*/ 215232 h 232228"/>
                <a:gd name="connsiteX59" fmla="*/ 86296 w 200272"/>
                <a:gd name="connsiteY59" fmla="*/ 213346 h 232228"/>
                <a:gd name="connsiteX60" fmla="*/ 85173 w 200272"/>
                <a:gd name="connsiteY60" fmla="*/ 213480 h 232228"/>
                <a:gd name="connsiteX61" fmla="*/ 82782 w 200272"/>
                <a:gd name="connsiteY61" fmla="*/ 214917 h 232228"/>
                <a:gd name="connsiteX62" fmla="*/ 80296 w 200272"/>
                <a:gd name="connsiteY62" fmla="*/ 216046 h 232228"/>
                <a:gd name="connsiteX63" fmla="*/ 77972 w 200272"/>
                <a:gd name="connsiteY63" fmla="*/ 216515 h 232228"/>
                <a:gd name="connsiteX64" fmla="*/ 76143 w 200272"/>
                <a:gd name="connsiteY64" fmla="*/ 217683 h 232228"/>
                <a:gd name="connsiteX65" fmla="*/ 75143 w 200272"/>
                <a:gd name="connsiteY65" fmla="*/ 218314 h 232228"/>
                <a:gd name="connsiteX66" fmla="*/ 73571 w 200272"/>
                <a:gd name="connsiteY66" fmla="*/ 218314 h 232228"/>
                <a:gd name="connsiteX67" fmla="*/ 72695 w 200272"/>
                <a:gd name="connsiteY67" fmla="*/ 217615 h 232228"/>
                <a:gd name="connsiteX68" fmla="*/ 70780 w 200272"/>
                <a:gd name="connsiteY68" fmla="*/ 216945 h 232228"/>
                <a:gd name="connsiteX69" fmla="*/ 69742 w 200272"/>
                <a:gd name="connsiteY69" fmla="*/ 217175 h 232228"/>
                <a:gd name="connsiteX70" fmla="*/ 69151 w 200272"/>
                <a:gd name="connsiteY70" fmla="*/ 217501 h 232228"/>
                <a:gd name="connsiteX71" fmla="*/ 68904 w 200272"/>
                <a:gd name="connsiteY71" fmla="*/ 219876 h 232228"/>
                <a:gd name="connsiteX72" fmla="*/ 68675 w 200272"/>
                <a:gd name="connsiteY72" fmla="*/ 221886 h 232228"/>
                <a:gd name="connsiteX73" fmla="*/ 68304 w 200272"/>
                <a:gd name="connsiteY73" fmla="*/ 223772 h 232228"/>
                <a:gd name="connsiteX74" fmla="*/ 67618 w 200272"/>
                <a:gd name="connsiteY74" fmla="*/ 224653 h 232228"/>
                <a:gd name="connsiteX75" fmla="*/ 64732 w 200272"/>
                <a:gd name="connsiteY75" fmla="*/ 225592 h 232228"/>
                <a:gd name="connsiteX76" fmla="*/ 62770 w 200272"/>
                <a:gd name="connsiteY76" fmla="*/ 226884 h 232228"/>
                <a:gd name="connsiteX77" fmla="*/ 61084 w 200272"/>
                <a:gd name="connsiteY77" fmla="*/ 227756 h 232228"/>
                <a:gd name="connsiteX78" fmla="*/ 60036 w 200272"/>
                <a:gd name="connsiteY78" fmla="*/ 227536 h 232228"/>
                <a:gd name="connsiteX79" fmla="*/ 57941 w 200272"/>
                <a:gd name="connsiteY79" fmla="*/ 225822 h 232228"/>
                <a:gd name="connsiteX80" fmla="*/ 55855 w 200272"/>
                <a:gd name="connsiteY80" fmla="*/ 224232 h 232228"/>
                <a:gd name="connsiteX81" fmla="*/ 54702 w 200272"/>
                <a:gd name="connsiteY81" fmla="*/ 222892 h 232228"/>
                <a:gd name="connsiteX82" fmla="*/ 54054 w 200272"/>
                <a:gd name="connsiteY82" fmla="*/ 221935 h 232228"/>
                <a:gd name="connsiteX83" fmla="*/ 53635 w 200272"/>
                <a:gd name="connsiteY83" fmla="*/ 221514 h 232228"/>
                <a:gd name="connsiteX84" fmla="*/ 52321 w 200272"/>
                <a:gd name="connsiteY84" fmla="*/ 221447 h 232228"/>
                <a:gd name="connsiteX85" fmla="*/ 51930 w 200272"/>
                <a:gd name="connsiteY85" fmla="*/ 222328 h 232228"/>
                <a:gd name="connsiteX86" fmla="*/ 51273 w 200272"/>
                <a:gd name="connsiteY86" fmla="*/ 221916 h 232228"/>
                <a:gd name="connsiteX87" fmla="*/ 49225 w 200272"/>
                <a:gd name="connsiteY87" fmla="*/ 220107 h 232228"/>
                <a:gd name="connsiteX88" fmla="*/ 46806 w 200272"/>
                <a:gd name="connsiteY88" fmla="*/ 217254 h 232228"/>
                <a:gd name="connsiteX89" fmla="*/ 45930 w 200272"/>
                <a:gd name="connsiteY89" fmla="*/ 216814 h 232228"/>
                <a:gd name="connsiteX90" fmla="*/ 44596 w 200272"/>
                <a:gd name="connsiteY90" fmla="*/ 216861 h 232228"/>
                <a:gd name="connsiteX91" fmla="*/ 42481 w 200272"/>
                <a:gd name="connsiteY91" fmla="*/ 217915 h 232228"/>
                <a:gd name="connsiteX92" fmla="*/ 40405 w 200272"/>
                <a:gd name="connsiteY92" fmla="*/ 219552 h 232228"/>
                <a:gd name="connsiteX93" fmla="*/ 36662 w 200272"/>
                <a:gd name="connsiteY93" fmla="*/ 221064 h 232228"/>
                <a:gd name="connsiteX94" fmla="*/ 33537 w 200272"/>
                <a:gd name="connsiteY94" fmla="*/ 221907 h 232228"/>
                <a:gd name="connsiteX95" fmla="*/ 33252 w 200272"/>
                <a:gd name="connsiteY95" fmla="*/ 222941 h 232228"/>
                <a:gd name="connsiteX96" fmla="*/ 32518 w 200272"/>
                <a:gd name="connsiteY96" fmla="*/ 224722 h 232228"/>
                <a:gd name="connsiteX97" fmla="*/ 31490 w 200272"/>
                <a:gd name="connsiteY97" fmla="*/ 225833 h 232228"/>
                <a:gd name="connsiteX98" fmla="*/ 28718 w 200272"/>
                <a:gd name="connsiteY98" fmla="*/ 226178 h 232228"/>
                <a:gd name="connsiteX99" fmla="*/ 27718 w 200272"/>
                <a:gd name="connsiteY99" fmla="*/ 227767 h 232228"/>
                <a:gd name="connsiteX100" fmla="*/ 25327 w 200272"/>
                <a:gd name="connsiteY100" fmla="*/ 230831 h 232228"/>
                <a:gd name="connsiteX101" fmla="*/ 23746 w 200272"/>
                <a:gd name="connsiteY101" fmla="*/ 232229 h 232228"/>
                <a:gd name="connsiteX102" fmla="*/ 23327 w 200272"/>
                <a:gd name="connsiteY102" fmla="*/ 231635 h 232228"/>
                <a:gd name="connsiteX103" fmla="*/ 22365 w 200272"/>
                <a:gd name="connsiteY103" fmla="*/ 230889 h 232228"/>
                <a:gd name="connsiteX104" fmla="*/ 20403 w 200272"/>
                <a:gd name="connsiteY104" fmla="*/ 228514 h 232228"/>
                <a:gd name="connsiteX105" fmla="*/ 18459 w 200272"/>
                <a:gd name="connsiteY105" fmla="*/ 225556 h 232228"/>
                <a:gd name="connsiteX106" fmla="*/ 17945 w 200272"/>
                <a:gd name="connsiteY106" fmla="*/ 224215 h 232228"/>
                <a:gd name="connsiteX107" fmla="*/ 17393 w 200272"/>
                <a:gd name="connsiteY107" fmla="*/ 223449 h 232228"/>
                <a:gd name="connsiteX108" fmla="*/ 17307 w 200272"/>
                <a:gd name="connsiteY108" fmla="*/ 220481 h 232228"/>
                <a:gd name="connsiteX109" fmla="*/ 14383 w 200272"/>
                <a:gd name="connsiteY109" fmla="*/ 216958 h 232228"/>
                <a:gd name="connsiteX110" fmla="*/ 7048 w 200272"/>
                <a:gd name="connsiteY110" fmla="*/ 210696 h 232228"/>
                <a:gd name="connsiteX111" fmla="*/ 6267 w 200272"/>
                <a:gd name="connsiteY111" fmla="*/ 208829 h 232228"/>
                <a:gd name="connsiteX112" fmla="*/ 0 w 200272"/>
                <a:gd name="connsiteY112" fmla="*/ 203104 h 232228"/>
                <a:gd name="connsiteX113" fmla="*/ 1600 w 200272"/>
                <a:gd name="connsiteY113" fmla="*/ 198977 h 232228"/>
                <a:gd name="connsiteX114" fmla="*/ 2791 w 200272"/>
                <a:gd name="connsiteY114" fmla="*/ 197062 h 232228"/>
                <a:gd name="connsiteX115" fmla="*/ 4229 w 200272"/>
                <a:gd name="connsiteY115" fmla="*/ 195741 h 232228"/>
                <a:gd name="connsiteX116" fmla="*/ 10001 w 200272"/>
                <a:gd name="connsiteY116" fmla="*/ 192505 h 232228"/>
                <a:gd name="connsiteX117" fmla="*/ 10878 w 200272"/>
                <a:gd name="connsiteY117" fmla="*/ 192629 h 232228"/>
                <a:gd name="connsiteX118" fmla="*/ 14859 w 200272"/>
                <a:gd name="connsiteY118" fmla="*/ 196833 h 232228"/>
                <a:gd name="connsiteX119" fmla="*/ 16126 w 200272"/>
                <a:gd name="connsiteY119" fmla="*/ 197167 h 232228"/>
                <a:gd name="connsiteX120" fmla="*/ 17545 w 200272"/>
                <a:gd name="connsiteY120" fmla="*/ 197052 h 232228"/>
                <a:gd name="connsiteX121" fmla="*/ 19221 w 200272"/>
                <a:gd name="connsiteY121" fmla="*/ 197224 h 232228"/>
                <a:gd name="connsiteX122" fmla="*/ 20050 w 200272"/>
                <a:gd name="connsiteY122" fmla="*/ 196400 h 232228"/>
                <a:gd name="connsiteX123" fmla="*/ 20174 w 200272"/>
                <a:gd name="connsiteY123" fmla="*/ 195318 h 232228"/>
                <a:gd name="connsiteX124" fmla="*/ 18964 w 200272"/>
                <a:gd name="connsiteY124" fmla="*/ 194102 h 232228"/>
                <a:gd name="connsiteX125" fmla="*/ 18783 w 200272"/>
                <a:gd name="connsiteY125" fmla="*/ 192800 h 232228"/>
                <a:gd name="connsiteX126" fmla="*/ 19641 w 200272"/>
                <a:gd name="connsiteY126" fmla="*/ 191393 h 232228"/>
                <a:gd name="connsiteX127" fmla="*/ 20117 w 200272"/>
                <a:gd name="connsiteY127" fmla="*/ 189822 h 232228"/>
                <a:gd name="connsiteX128" fmla="*/ 21365 w 200272"/>
                <a:gd name="connsiteY128" fmla="*/ 187984 h 232228"/>
                <a:gd name="connsiteX129" fmla="*/ 21498 w 200272"/>
                <a:gd name="connsiteY129" fmla="*/ 187113 h 232228"/>
                <a:gd name="connsiteX130" fmla="*/ 20183 w 200272"/>
                <a:gd name="connsiteY130" fmla="*/ 186165 h 232228"/>
                <a:gd name="connsiteX131" fmla="*/ 17488 w 200272"/>
                <a:gd name="connsiteY131" fmla="*/ 184719 h 232228"/>
                <a:gd name="connsiteX132" fmla="*/ 15650 w 200272"/>
                <a:gd name="connsiteY132" fmla="*/ 183321 h 232228"/>
                <a:gd name="connsiteX133" fmla="*/ 14945 w 200272"/>
                <a:gd name="connsiteY133" fmla="*/ 181990 h 232228"/>
                <a:gd name="connsiteX134" fmla="*/ 15449 w 200272"/>
                <a:gd name="connsiteY134" fmla="*/ 180286 h 232228"/>
                <a:gd name="connsiteX135" fmla="*/ 16926 w 200272"/>
                <a:gd name="connsiteY135" fmla="*/ 178898 h 232228"/>
                <a:gd name="connsiteX136" fmla="*/ 16840 w 200272"/>
                <a:gd name="connsiteY136" fmla="*/ 178142 h 232228"/>
                <a:gd name="connsiteX137" fmla="*/ 15535 w 200272"/>
                <a:gd name="connsiteY137" fmla="*/ 176897 h 232228"/>
                <a:gd name="connsiteX138" fmla="*/ 14583 w 200272"/>
                <a:gd name="connsiteY138" fmla="*/ 175566 h 232228"/>
                <a:gd name="connsiteX139" fmla="*/ 13611 w 200272"/>
                <a:gd name="connsiteY139" fmla="*/ 174733 h 232228"/>
                <a:gd name="connsiteX140" fmla="*/ 10897 w 200272"/>
                <a:gd name="connsiteY140" fmla="*/ 174236 h 232228"/>
                <a:gd name="connsiteX141" fmla="*/ 11420 w 200272"/>
                <a:gd name="connsiteY141" fmla="*/ 172445 h 232228"/>
                <a:gd name="connsiteX142" fmla="*/ 12411 w 200272"/>
                <a:gd name="connsiteY142" fmla="*/ 169803 h 232228"/>
                <a:gd name="connsiteX143" fmla="*/ 12659 w 200272"/>
                <a:gd name="connsiteY143" fmla="*/ 167782 h 232228"/>
                <a:gd name="connsiteX144" fmla="*/ 11906 w 200272"/>
                <a:gd name="connsiteY144" fmla="*/ 162478 h 232228"/>
                <a:gd name="connsiteX145" fmla="*/ 11963 w 200272"/>
                <a:gd name="connsiteY145" fmla="*/ 161521 h 232228"/>
                <a:gd name="connsiteX146" fmla="*/ 12706 w 200272"/>
                <a:gd name="connsiteY146" fmla="*/ 161033 h 232228"/>
                <a:gd name="connsiteX147" fmla="*/ 14316 w 200272"/>
                <a:gd name="connsiteY147" fmla="*/ 161617 h 232228"/>
                <a:gd name="connsiteX148" fmla="*/ 15945 w 200272"/>
                <a:gd name="connsiteY148" fmla="*/ 162421 h 232228"/>
                <a:gd name="connsiteX149" fmla="*/ 20383 w 200272"/>
                <a:gd name="connsiteY149" fmla="*/ 161272 h 232228"/>
                <a:gd name="connsiteX150" fmla="*/ 21926 w 200272"/>
                <a:gd name="connsiteY150" fmla="*/ 161090 h 232228"/>
                <a:gd name="connsiteX151" fmla="*/ 23212 w 200272"/>
                <a:gd name="connsiteY151" fmla="*/ 162105 h 232228"/>
                <a:gd name="connsiteX152" fmla="*/ 24974 w 200272"/>
                <a:gd name="connsiteY152" fmla="*/ 162899 h 232228"/>
                <a:gd name="connsiteX153" fmla="*/ 35185 w 200272"/>
                <a:gd name="connsiteY153" fmla="*/ 160688 h 232228"/>
                <a:gd name="connsiteX154" fmla="*/ 35385 w 200272"/>
                <a:gd name="connsiteY154" fmla="*/ 158438 h 232228"/>
                <a:gd name="connsiteX155" fmla="*/ 35966 w 200272"/>
                <a:gd name="connsiteY155" fmla="*/ 156398 h 232228"/>
                <a:gd name="connsiteX156" fmla="*/ 36043 w 200272"/>
                <a:gd name="connsiteY156" fmla="*/ 154876 h 232228"/>
                <a:gd name="connsiteX157" fmla="*/ 35623 w 200272"/>
                <a:gd name="connsiteY157" fmla="*/ 153890 h 232228"/>
                <a:gd name="connsiteX158" fmla="*/ 35119 w 200272"/>
                <a:gd name="connsiteY158" fmla="*/ 153153 h 232228"/>
                <a:gd name="connsiteX159" fmla="*/ 34814 w 200272"/>
                <a:gd name="connsiteY159" fmla="*/ 151621 h 232228"/>
                <a:gd name="connsiteX160" fmla="*/ 34804 w 200272"/>
                <a:gd name="connsiteY160" fmla="*/ 149983 h 232228"/>
                <a:gd name="connsiteX161" fmla="*/ 35785 w 200272"/>
                <a:gd name="connsiteY161" fmla="*/ 149208 h 232228"/>
                <a:gd name="connsiteX162" fmla="*/ 39043 w 200272"/>
                <a:gd name="connsiteY162" fmla="*/ 147255 h 232228"/>
                <a:gd name="connsiteX163" fmla="*/ 40053 w 200272"/>
                <a:gd name="connsiteY163" fmla="*/ 147322 h 232228"/>
                <a:gd name="connsiteX164" fmla="*/ 42329 w 200272"/>
                <a:gd name="connsiteY164" fmla="*/ 148394 h 232228"/>
                <a:gd name="connsiteX165" fmla="*/ 44463 w 200272"/>
                <a:gd name="connsiteY165" fmla="*/ 150060 h 232228"/>
                <a:gd name="connsiteX166" fmla="*/ 46368 w 200272"/>
                <a:gd name="connsiteY166" fmla="*/ 153564 h 232228"/>
                <a:gd name="connsiteX167" fmla="*/ 47673 w 200272"/>
                <a:gd name="connsiteY167" fmla="*/ 156590 h 232228"/>
                <a:gd name="connsiteX168" fmla="*/ 49778 w 200272"/>
                <a:gd name="connsiteY168" fmla="*/ 160247 h 232228"/>
                <a:gd name="connsiteX169" fmla="*/ 54226 w 200272"/>
                <a:gd name="connsiteY169" fmla="*/ 161741 h 232228"/>
                <a:gd name="connsiteX170" fmla="*/ 59541 w 200272"/>
                <a:gd name="connsiteY170" fmla="*/ 162688 h 232228"/>
                <a:gd name="connsiteX171" fmla="*/ 62417 w 200272"/>
                <a:gd name="connsiteY171" fmla="*/ 162439 h 232228"/>
                <a:gd name="connsiteX172" fmla="*/ 66523 w 200272"/>
                <a:gd name="connsiteY172" fmla="*/ 159318 h 232228"/>
                <a:gd name="connsiteX173" fmla="*/ 68847 w 200272"/>
                <a:gd name="connsiteY173" fmla="*/ 156886 h 232228"/>
                <a:gd name="connsiteX174" fmla="*/ 69599 w 200272"/>
                <a:gd name="connsiteY174" fmla="*/ 155574 h 232228"/>
                <a:gd name="connsiteX175" fmla="*/ 70952 w 200272"/>
                <a:gd name="connsiteY175" fmla="*/ 156254 h 232228"/>
                <a:gd name="connsiteX176" fmla="*/ 72485 w 200272"/>
                <a:gd name="connsiteY176" fmla="*/ 159452 h 232228"/>
                <a:gd name="connsiteX177" fmla="*/ 73466 w 200272"/>
                <a:gd name="connsiteY177" fmla="*/ 160697 h 232228"/>
                <a:gd name="connsiteX178" fmla="*/ 73714 w 200272"/>
                <a:gd name="connsiteY178" fmla="*/ 161884 h 232228"/>
                <a:gd name="connsiteX179" fmla="*/ 73028 w 200272"/>
                <a:gd name="connsiteY179" fmla="*/ 163358 h 232228"/>
                <a:gd name="connsiteX180" fmla="*/ 73695 w 200272"/>
                <a:gd name="connsiteY180" fmla="*/ 164306 h 232228"/>
                <a:gd name="connsiteX181" fmla="*/ 76552 w 200272"/>
                <a:gd name="connsiteY181" fmla="*/ 164986 h 232228"/>
                <a:gd name="connsiteX182" fmla="*/ 79057 w 200272"/>
                <a:gd name="connsiteY182" fmla="*/ 164345 h 232228"/>
                <a:gd name="connsiteX183" fmla="*/ 80181 w 200272"/>
                <a:gd name="connsiteY183" fmla="*/ 163043 h 232228"/>
                <a:gd name="connsiteX184" fmla="*/ 82058 w 200272"/>
                <a:gd name="connsiteY184" fmla="*/ 161339 h 232228"/>
                <a:gd name="connsiteX185" fmla="*/ 82077 w 200272"/>
                <a:gd name="connsiteY185" fmla="*/ 159903 h 232228"/>
                <a:gd name="connsiteX186" fmla="*/ 81067 w 200272"/>
                <a:gd name="connsiteY186" fmla="*/ 158974 h 232228"/>
                <a:gd name="connsiteX187" fmla="*/ 81067 w 200272"/>
                <a:gd name="connsiteY187" fmla="*/ 157691 h 232228"/>
                <a:gd name="connsiteX188" fmla="*/ 82115 w 200272"/>
                <a:gd name="connsiteY188" fmla="*/ 156686 h 232228"/>
                <a:gd name="connsiteX189" fmla="*/ 83125 w 200272"/>
                <a:gd name="connsiteY189" fmla="*/ 153928 h 232228"/>
                <a:gd name="connsiteX190" fmla="*/ 83439 w 200272"/>
                <a:gd name="connsiteY190" fmla="*/ 151917 h 232228"/>
                <a:gd name="connsiteX191" fmla="*/ 84430 w 200272"/>
                <a:gd name="connsiteY191" fmla="*/ 150634 h 232228"/>
                <a:gd name="connsiteX192" fmla="*/ 86306 w 200272"/>
                <a:gd name="connsiteY192" fmla="*/ 149744 h 232228"/>
                <a:gd name="connsiteX193" fmla="*/ 86982 w 200272"/>
                <a:gd name="connsiteY193" fmla="*/ 148940 h 232228"/>
                <a:gd name="connsiteX194" fmla="*/ 88030 w 200272"/>
                <a:gd name="connsiteY194" fmla="*/ 144172 h 232228"/>
                <a:gd name="connsiteX195" fmla="*/ 87487 w 200272"/>
                <a:gd name="connsiteY195" fmla="*/ 142448 h 232228"/>
                <a:gd name="connsiteX196" fmla="*/ 87487 w 200272"/>
                <a:gd name="connsiteY196" fmla="*/ 141022 h 232228"/>
                <a:gd name="connsiteX197" fmla="*/ 88678 w 200272"/>
                <a:gd name="connsiteY197" fmla="*/ 139193 h 232228"/>
                <a:gd name="connsiteX198" fmla="*/ 88897 w 200272"/>
                <a:gd name="connsiteY198" fmla="*/ 136206 h 232228"/>
                <a:gd name="connsiteX199" fmla="*/ 88392 w 200272"/>
                <a:gd name="connsiteY199" fmla="*/ 131313 h 232228"/>
                <a:gd name="connsiteX200" fmla="*/ 88059 w 200272"/>
                <a:gd name="connsiteY200" fmla="*/ 127953 h 232228"/>
                <a:gd name="connsiteX201" fmla="*/ 87697 w 200272"/>
                <a:gd name="connsiteY201" fmla="*/ 124429 h 232228"/>
                <a:gd name="connsiteX202" fmla="*/ 88611 w 200272"/>
                <a:gd name="connsiteY202" fmla="*/ 119805 h 232228"/>
                <a:gd name="connsiteX203" fmla="*/ 89564 w 200272"/>
                <a:gd name="connsiteY203" fmla="*/ 114989 h 232228"/>
                <a:gd name="connsiteX204" fmla="*/ 89392 w 200272"/>
                <a:gd name="connsiteY204" fmla="*/ 113792 h 232228"/>
                <a:gd name="connsiteX205" fmla="*/ 88068 w 200272"/>
                <a:gd name="connsiteY205" fmla="*/ 112327 h 232228"/>
                <a:gd name="connsiteX206" fmla="*/ 86439 w 200272"/>
                <a:gd name="connsiteY206" fmla="*/ 110996 h 232228"/>
                <a:gd name="connsiteX207" fmla="*/ 82248 w 200272"/>
                <a:gd name="connsiteY207" fmla="*/ 109895 h 232228"/>
                <a:gd name="connsiteX208" fmla="*/ 80686 w 200272"/>
                <a:gd name="connsiteY208" fmla="*/ 108143 h 232228"/>
                <a:gd name="connsiteX209" fmla="*/ 79467 w 200272"/>
                <a:gd name="connsiteY209" fmla="*/ 106286 h 232228"/>
                <a:gd name="connsiteX210" fmla="*/ 78581 w 200272"/>
                <a:gd name="connsiteY210" fmla="*/ 105692 h 232228"/>
                <a:gd name="connsiteX211" fmla="*/ 73990 w 200272"/>
                <a:gd name="connsiteY211" fmla="*/ 104964 h 232228"/>
                <a:gd name="connsiteX212" fmla="*/ 72981 w 200272"/>
                <a:gd name="connsiteY212" fmla="*/ 103911 h 232228"/>
                <a:gd name="connsiteX213" fmla="*/ 73390 w 200272"/>
                <a:gd name="connsiteY213" fmla="*/ 100905 h 232228"/>
                <a:gd name="connsiteX214" fmla="*/ 73800 w 200272"/>
                <a:gd name="connsiteY214" fmla="*/ 96472 h 232228"/>
                <a:gd name="connsiteX215" fmla="*/ 73638 w 200272"/>
                <a:gd name="connsiteY215" fmla="*/ 93399 h 232228"/>
                <a:gd name="connsiteX216" fmla="*/ 74447 w 200272"/>
                <a:gd name="connsiteY216" fmla="*/ 90909 h 232228"/>
                <a:gd name="connsiteX217" fmla="*/ 75371 w 200272"/>
                <a:gd name="connsiteY217" fmla="*/ 89042 h 232228"/>
                <a:gd name="connsiteX218" fmla="*/ 77400 w 200272"/>
                <a:gd name="connsiteY218" fmla="*/ 87070 h 232228"/>
                <a:gd name="connsiteX219" fmla="*/ 78467 w 200272"/>
                <a:gd name="connsiteY219" fmla="*/ 84743 h 232228"/>
                <a:gd name="connsiteX220" fmla="*/ 79057 w 200272"/>
                <a:gd name="connsiteY220" fmla="*/ 84169 h 232228"/>
                <a:gd name="connsiteX221" fmla="*/ 82896 w 200272"/>
                <a:gd name="connsiteY221" fmla="*/ 83777 h 232228"/>
                <a:gd name="connsiteX222" fmla="*/ 84287 w 200272"/>
                <a:gd name="connsiteY222" fmla="*/ 82809 h 232228"/>
                <a:gd name="connsiteX223" fmla="*/ 85382 w 200272"/>
                <a:gd name="connsiteY223" fmla="*/ 81823 h 232228"/>
                <a:gd name="connsiteX224" fmla="*/ 85849 w 200272"/>
                <a:gd name="connsiteY224" fmla="*/ 80502 h 232228"/>
                <a:gd name="connsiteX225" fmla="*/ 87163 w 200272"/>
                <a:gd name="connsiteY225" fmla="*/ 78309 h 232228"/>
                <a:gd name="connsiteX226" fmla="*/ 88325 w 200272"/>
                <a:gd name="connsiteY226" fmla="*/ 76825 h 232228"/>
                <a:gd name="connsiteX227" fmla="*/ 88459 w 200272"/>
                <a:gd name="connsiteY227" fmla="*/ 75820 h 232228"/>
                <a:gd name="connsiteX228" fmla="*/ 88211 w 200272"/>
                <a:gd name="connsiteY228" fmla="*/ 74422 h 232228"/>
                <a:gd name="connsiteX229" fmla="*/ 87049 w 200272"/>
                <a:gd name="connsiteY229" fmla="*/ 71674 h 232228"/>
                <a:gd name="connsiteX230" fmla="*/ 85658 w 200272"/>
                <a:gd name="connsiteY230" fmla="*/ 69386 h 232228"/>
                <a:gd name="connsiteX231" fmla="*/ 84820 w 200272"/>
                <a:gd name="connsiteY231" fmla="*/ 68562 h 232228"/>
                <a:gd name="connsiteX232" fmla="*/ 83125 w 200272"/>
                <a:gd name="connsiteY232" fmla="*/ 63181 h 232228"/>
                <a:gd name="connsiteX233" fmla="*/ 81553 w 200272"/>
                <a:gd name="connsiteY233" fmla="*/ 61918 h 232228"/>
                <a:gd name="connsiteX234" fmla="*/ 78486 w 200272"/>
                <a:gd name="connsiteY234" fmla="*/ 61228 h 232228"/>
                <a:gd name="connsiteX235" fmla="*/ 72742 w 200272"/>
                <a:gd name="connsiteY235" fmla="*/ 60615 h 232228"/>
                <a:gd name="connsiteX236" fmla="*/ 69266 w 200272"/>
                <a:gd name="connsiteY236" fmla="*/ 61583 h 232228"/>
                <a:gd name="connsiteX237" fmla="*/ 63979 w 200272"/>
                <a:gd name="connsiteY237" fmla="*/ 63392 h 232228"/>
                <a:gd name="connsiteX238" fmla="*/ 59941 w 200272"/>
                <a:gd name="connsiteY238" fmla="*/ 64646 h 232228"/>
                <a:gd name="connsiteX239" fmla="*/ 57312 w 200272"/>
                <a:gd name="connsiteY239" fmla="*/ 65355 h 232228"/>
                <a:gd name="connsiteX240" fmla="*/ 55769 w 200272"/>
                <a:gd name="connsiteY240" fmla="*/ 65164 h 232228"/>
                <a:gd name="connsiteX241" fmla="*/ 55064 w 200272"/>
                <a:gd name="connsiteY241" fmla="*/ 64340 h 232228"/>
                <a:gd name="connsiteX242" fmla="*/ 56093 w 200272"/>
                <a:gd name="connsiteY242" fmla="*/ 63640 h 232228"/>
                <a:gd name="connsiteX243" fmla="*/ 56598 w 200272"/>
                <a:gd name="connsiteY243" fmla="*/ 62003 h 232228"/>
                <a:gd name="connsiteX244" fmla="*/ 55940 w 200272"/>
                <a:gd name="connsiteY244" fmla="*/ 59657 h 232228"/>
                <a:gd name="connsiteX245" fmla="*/ 54921 w 200272"/>
                <a:gd name="connsiteY245" fmla="*/ 57513 h 232228"/>
                <a:gd name="connsiteX246" fmla="*/ 54340 w 200272"/>
                <a:gd name="connsiteY246" fmla="*/ 54487 h 232228"/>
                <a:gd name="connsiteX247" fmla="*/ 54588 w 200272"/>
                <a:gd name="connsiteY247" fmla="*/ 50744 h 232228"/>
                <a:gd name="connsiteX248" fmla="*/ 55578 w 200272"/>
                <a:gd name="connsiteY248" fmla="*/ 47220 h 232228"/>
                <a:gd name="connsiteX249" fmla="*/ 57702 w 200272"/>
                <a:gd name="connsiteY249" fmla="*/ 42644 h 232228"/>
                <a:gd name="connsiteX250" fmla="*/ 57836 w 200272"/>
                <a:gd name="connsiteY250" fmla="*/ 40777 h 232228"/>
                <a:gd name="connsiteX251" fmla="*/ 64246 w 200272"/>
                <a:gd name="connsiteY251" fmla="*/ 40834 h 232228"/>
                <a:gd name="connsiteX252" fmla="*/ 70647 w 200272"/>
                <a:gd name="connsiteY252" fmla="*/ 40891 h 232228"/>
                <a:gd name="connsiteX253" fmla="*/ 77638 w 200272"/>
                <a:gd name="connsiteY253" fmla="*/ 40843 h 232228"/>
                <a:gd name="connsiteX254" fmla="*/ 84392 w 200272"/>
                <a:gd name="connsiteY254" fmla="*/ 40805 h 232228"/>
                <a:gd name="connsiteX255" fmla="*/ 89659 w 200272"/>
                <a:gd name="connsiteY255" fmla="*/ 40958 h 232228"/>
                <a:gd name="connsiteX256" fmla="*/ 92192 w 200272"/>
                <a:gd name="connsiteY256" fmla="*/ 39771 h 232228"/>
                <a:gd name="connsiteX257" fmla="*/ 94602 w 200272"/>
                <a:gd name="connsiteY257" fmla="*/ 41571 h 232228"/>
                <a:gd name="connsiteX258" fmla="*/ 95783 w 200272"/>
                <a:gd name="connsiteY258" fmla="*/ 41964 h 232228"/>
                <a:gd name="connsiteX259" fmla="*/ 96183 w 200272"/>
                <a:gd name="connsiteY259" fmla="*/ 41820 h 232228"/>
                <a:gd name="connsiteX260" fmla="*/ 97107 w 200272"/>
                <a:gd name="connsiteY260" fmla="*/ 43084 h 232228"/>
                <a:gd name="connsiteX261" fmla="*/ 100108 w 200272"/>
                <a:gd name="connsiteY261" fmla="*/ 42949 h 232228"/>
                <a:gd name="connsiteX262" fmla="*/ 100584 w 200272"/>
                <a:gd name="connsiteY262" fmla="*/ 43237 h 232228"/>
                <a:gd name="connsiteX263" fmla="*/ 100841 w 200272"/>
                <a:gd name="connsiteY263" fmla="*/ 44769 h 232228"/>
                <a:gd name="connsiteX264" fmla="*/ 103622 w 200272"/>
                <a:gd name="connsiteY264" fmla="*/ 44731 h 232228"/>
                <a:gd name="connsiteX265" fmla="*/ 104994 w 200272"/>
                <a:gd name="connsiteY265" fmla="*/ 45066 h 232228"/>
                <a:gd name="connsiteX266" fmla="*/ 106108 w 200272"/>
                <a:gd name="connsiteY266" fmla="*/ 45028 h 232228"/>
                <a:gd name="connsiteX267" fmla="*/ 107728 w 200272"/>
                <a:gd name="connsiteY267" fmla="*/ 44147 h 232228"/>
                <a:gd name="connsiteX268" fmla="*/ 108890 w 200272"/>
                <a:gd name="connsiteY268" fmla="*/ 44435 h 232228"/>
                <a:gd name="connsiteX269" fmla="*/ 111004 w 200272"/>
                <a:gd name="connsiteY269" fmla="*/ 45584 h 232228"/>
                <a:gd name="connsiteX270" fmla="*/ 112509 w 200272"/>
                <a:gd name="connsiteY270" fmla="*/ 46570 h 232228"/>
                <a:gd name="connsiteX271" fmla="*/ 114614 w 200272"/>
                <a:gd name="connsiteY271" fmla="*/ 46244 h 232228"/>
                <a:gd name="connsiteX272" fmla="*/ 119491 w 200272"/>
                <a:gd name="connsiteY272" fmla="*/ 46416 h 232228"/>
                <a:gd name="connsiteX273" fmla="*/ 123273 w 200272"/>
                <a:gd name="connsiteY273" fmla="*/ 47364 h 232228"/>
                <a:gd name="connsiteX274" fmla="*/ 127016 w 200272"/>
                <a:gd name="connsiteY274" fmla="*/ 49988 h 232228"/>
                <a:gd name="connsiteX275" fmla="*/ 129521 w 200272"/>
                <a:gd name="connsiteY275" fmla="*/ 51500 h 232228"/>
                <a:gd name="connsiteX276" fmla="*/ 131769 w 200272"/>
                <a:gd name="connsiteY276" fmla="*/ 53741 h 232228"/>
                <a:gd name="connsiteX277" fmla="*/ 132598 w 200272"/>
                <a:gd name="connsiteY277" fmla="*/ 53338 h 232228"/>
                <a:gd name="connsiteX278" fmla="*/ 133379 w 200272"/>
                <a:gd name="connsiteY278" fmla="*/ 52725 h 232228"/>
                <a:gd name="connsiteX279" fmla="*/ 133817 w 200272"/>
                <a:gd name="connsiteY279" fmla="*/ 52457 h 232228"/>
                <a:gd name="connsiteX280" fmla="*/ 133788 w 200272"/>
                <a:gd name="connsiteY280" fmla="*/ 50542 h 232228"/>
                <a:gd name="connsiteX281" fmla="*/ 132531 w 200272"/>
                <a:gd name="connsiteY281" fmla="*/ 47277 h 232228"/>
                <a:gd name="connsiteX282" fmla="*/ 132045 w 200272"/>
                <a:gd name="connsiteY282" fmla="*/ 44510 h 232228"/>
                <a:gd name="connsiteX283" fmla="*/ 132321 w 200272"/>
                <a:gd name="connsiteY283" fmla="*/ 42241 h 232228"/>
                <a:gd name="connsiteX284" fmla="*/ 133274 w 200272"/>
                <a:gd name="connsiteY284" fmla="*/ 40604 h 232228"/>
                <a:gd name="connsiteX285" fmla="*/ 134903 w 200272"/>
                <a:gd name="connsiteY285" fmla="*/ 39617 h 232228"/>
                <a:gd name="connsiteX286" fmla="*/ 135065 w 200272"/>
                <a:gd name="connsiteY286" fmla="*/ 38086 h 232228"/>
                <a:gd name="connsiteX287" fmla="*/ 135084 w 200272"/>
                <a:gd name="connsiteY287" fmla="*/ 37875 h 232228"/>
                <a:gd name="connsiteX288" fmla="*/ 136912 w 200272"/>
                <a:gd name="connsiteY288" fmla="*/ 34227 h 232228"/>
                <a:gd name="connsiteX289" fmla="*/ 138722 w 200272"/>
                <a:gd name="connsiteY289" fmla="*/ 30598 h 232228"/>
                <a:gd name="connsiteX290" fmla="*/ 140903 w 200272"/>
                <a:gd name="connsiteY290" fmla="*/ 26367 h 232228"/>
                <a:gd name="connsiteX291" fmla="*/ 142704 w 200272"/>
                <a:gd name="connsiteY291" fmla="*/ 22872 h 232228"/>
                <a:gd name="connsiteX292" fmla="*/ 142465 w 200272"/>
                <a:gd name="connsiteY292" fmla="*/ 21139 h 232228"/>
                <a:gd name="connsiteX293" fmla="*/ 142646 w 200272"/>
                <a:gd name="connsiteY293" fmla="*/ 18554 h 232228"/>
                <a:gd name="connsiteX294" fmla="*/ 143018 w 200272"/>
                <a:gd name="connsiteY294" fmla="*/ 15672 h 232228"/>
                <a:gd name="connsiteX295" fmla="*/ 142923 w 200272"/>
                <a:gd name="connsiteY295" fmla="*/ 13958 h 232228"/>
                <a:gd name="connsiteX296" fmla="*/ 143446 w 200272"/>
                <a:gd name="connsiteY296" fmla="*/ 12800 h 232228"/>
                <a:gd name="connsiteX297" fmla="*/ 144694 w 200272"/>
                <a:gd name="connsiteY297" fmla="*/ 8491 h 232228"/>
                <a:gd name="connsiteX298" fmla="*/ 145428 w 200272"/>
                <a:gd name="connsiteY298" fmla="*/ 5992 h 232228"/>
                <a:gd name="connsiteX299" fmla="*/ 146504 w 200272"/>
                <a:gd name="connsiteY299" fmla="*/ 4872 h 232228"/>
                <a:gd name="connsiteX300" fmla="*/ 148180 w 200272"/>
                <a:gd name="connsiteY300" fmla="*/ 4068 h 232228"/>
                <a:gd name="connsiteX301" fmla="*/ 150619 w 200272"/>
                <a:gd name="connsiteY301" fmla="*/ 4039 h 232228"/>
                <a:gd name="connsiteX302" fmla="*/ 156981 w 200272"/>
                <a:gd name="connsiteY302" fmla="*/ 3494 h 232228"/>
                <a:gd name="connsiteX303" fmla="*/ 162925 w 200272"/>
                <a:gd name="connsiteY303" fmla="*/ 2373 h 232228"/>
                <a:gd name="connsiteX304" fmla="*/ 164897 w 200272"/>
                <a:gd name="connsiteY304" fmla="*/ 1876 h 232228"/>
                <a:gd name="connsiteX305" fmla="*/ 168621 w 200272"/>
                <a:gd name="connsiteY305" fmla="*/ 76 h 232228"/>
                <a:gd name="connsiteX306" fmla="*/ 170059 w 200272"/>
                <a:gd name="connsiteY306" fmla="*/ 0 h 232228"/>
                <a:gd name="connsiteX307" fmla="*/ 171288 w 200272"/>
                <a:gd name="connsiteY307" fmla="*/ 690 h 232228"/>
                <a:gd name="connsiteX308" fmla="*/ 178470 w 200272"/>
                <a:gd name="connsiteY308" fmla="*/ 2758 h 232228"/>
                <a:gd name="connsiteX309" fmla="*/ 180442 w 200272"/>
                <a:gd name="connsiteY309" fmla="*/ 3572 h 232228"/>
                <a:gd name="connsiteX310" fmla="*/ 181165 w 200272"/>
                <a:gd name="connsiteY310" fmla="*/ 3447 h 232228"/>
                <a:gd name="connsiteX311" fmla="*/ 182251 w 200272"/>
                <a:gd name="connsiteY311" fmla="*/ 3629 h 232228"/>
                <a:gd name="connsiteX312" fmla="*/ 183937 w 200272"/>
                <a:gd name="connsiteY312" fmla="*/ 3648 h 232228"/>
                <a:gd name="connsiteX313" fmla="*/ 185576 w 200272"/>
                <a:gd name="connsiteY313" fmla="*/ 3399 h 232228"/>
                <a:gd name="connsiteX314" fmla="*/ 186623 w 200272"/>
                <a:gd name="connsiteY314" fmla="*/ 3648 h 232228"/>
                <a:gd name="connsiteX315" fmla="*/ 187947 w 200272"/>
                <a:gd name="connsiteY315" fmla="*/ 5017 h 232228"/>
                <a:gd name="connsiteX316" fmla="*/ 188833 w 200272"/>
                <a:gd name="connsiteY316" fmla="*/ 4864 h 232228"/>
                <a:gd name="connsiteX317" fmla="*/ 189986 w 200272"/>
                <a:gd name="connsiteY317" fmla="*/ 3868 h 232228"/>
                <a:gd name="connsiteX318" fmla="*/ 192148 w 200272"/>
                <a:gd name="connsiteY318" fmla="*/ 2853 h 232228"/>
                <a:gd name="connsiteX319" fmla="*/ 196329 w 200272"/>
                <a:gd name="connsiteY319" fmla="*/ 1724 h 232228"/>
                <a:gd name="connsiteX320" fmla="*/ 197006 w 200272"/>
                <a:gd name="connsiteY320" fmla="*/ 2230 h 232228"/>
                <a:gd name="connsiteX321" fmla="*/ 198453 w 200272"/>
                <a:gd name="connsiteY321" fmla="*/ 4739 h 23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Lst>
              <a:rect l="l" t="t" r="r" b="b"/>
              <a:pathLst>
                <a:path w="200272" h="232228">
                  <a:moveTo>
                    <a:pt x="199958" y="5592"/>
                  </a:moveTo>
                  <a:lnTo>
                    <a:pt x="200273" y="10255"/>
                  </a:lnTo>
                  <a:lnTo>
                    <a:pt x="198272" y="16057"/>
                  </a:lnTo>
                  <a:lnTo>
                    <a:pt x="196767" y="20404"/>
                  </a:lnTo>
                  <a:lnTo>
                    <a:pt x="192824" y="27584"/>
                  </a:lnTo>
                  <a:lnTo>
                    <a:pt x="189300" y="34018"/>
                  </a:lnTo>
                  <a:lnTo>
                    <a:pt x="185576" y="44742"/>
                  </a:lnTo>
                  <a:lnTo>
                    <a:pt x="185595" y="52583"/>
                  </a:lnTo>
                  <a:lnTo>
                    <a:pt x="185185" y="57514"/>
                  </a:lnTo>
                  <a:lnTo>
                    <a:pt x="183966" y="60530"/>
                  </a:lnTo>
                  <a:lnTo>
                    <a:pt x="181032" y="68640"/>
                  </a:lnTo>
                  <a:lnTo>
                    <a:pt x="180594" y="75620"/>
                  </a:lnTo>
                  <a:lnTo>
                    <a:pt x="181642" y="84150"/>
                  </a:lnTo>
                  <a:lnTo>
                    <a:pt x="180642" y="92241"/>
                  </a:lnTo>
                  <a:lnTo>
                    <a:pt x="177584" y="99881"/>
                  </a:lnTo>
                  <a:lnTo>
                    <a:pt x="176270" y="105894"/>
                  </a:lnTo>
                  <a:lnTo>
                    <a:pt x="177032" y="113142"/>
                  </a:lnTo>
                  <a:lnTo>
                    <a:pt x="171421" y="119174"/>
                  </a:lnTo>
                  <a:lnTo>
                    <a:pt x="164363" y="125167"/>
                  </a:lnTo>
                  <a:lnTo>
                    <a:pt x="159791" y="126900"/>
                  </a:lnTo>
                  <a:lnTo>
                    <a:pt x="156239" y="128921"/>
                  </a:lnTo>
                  <a:lnTo>
                    <a:pt x="153705" y="131209"/>
                  </a:lnTo>
                  <a:lnTo>
                    <a:pt x="152876" y="132454"/>
                  </a:lnTo>
                  <a:lnTo>
                    <a:pt x="151028" y="135230"/>
                  </a:lnTo>
                  <a:lnTo>
                    <a:pt x="146828" y="143838"/>
                  </a:lnTo>
                  <a:lnTo>
                    <a:pt x="144637" y="147610"/>
                  </a:lnTo>
                  <a:lnTo>
                    <a:pt x="141770" y="150836"/>
                  </a:lnTo>
                  <a:lnTo>
                    <a:pt x="137503" y="154772"/>
                  </a:lnTo>
                  <a:lnTo>
                    <a:pt x="135941" y="156629"/>
                  </a:lnTo>
                  <a:lnTo>
                    <a:pt x="135303" y="159329"/>
                  </a:lnTo>
                  <a:lnTo>
                    <a:pt x="135579" y="164289"/>
                  </a:lnTo>
                  <a:lnTo>
                    <a:pt x="135988" y="179407"/>
                  </a:lnTo>
                  <a:lnTo>
                    <a:pt x="135274" y="183792"/>
                  </a:lnTo>
                  <a:lnTo>
                    <a:pt x="134102" y="191001"/>
                  </a:lnTo>
                  <a:lnTo>
                    <a:pt x="129911" y="199082"/>
                  </a:lnTo>
                  <a:lnTo>
                    <a:pt x="126768" y="203573"/>
                  </a:lnTo>
                  <a:lnTo>
                    <a:pt x="123625" y="204951"/>
                  </a:lnTo>
                  <a:lnTo>
                    <a:pt x="119491" y="206167"/>
                  </a:lnTo>
                  <a:lnTo>
                    <a:pt x="117510" y="207690"/>
                  </a:lnTo>
                  <a:lnTo>
                    <a:pt x="116300" y="209940"/>
                  </a:lnTo>
                  <a:lnTo>
                    <a:pt x="113995" y="211893"/>
                  </a:lnTo>
                  <a:lnTo>
                    <a:pt x="110595" y="213568"/>
                  </a:lnTo>
                  <a:lnTo>
                    <a:pt x="106289" y="217676"/>
                  </a:lnTo>
                  <a:lnTo>
                    <a:pt x="101098" y="224225"/>
                  </a:lnTo>
                  <a:lnTo>
                    <a:pt x="97546" y="227978"/>
                  </a:lnTo>
                  <a:lnTo>
                    <a:pt x="95641" y="228945"/>
                  </a:lnTo>
                  <a:lnTo>
                    <a:pt x="93669" y="229031"/>
                  </a:lnTo>
                  <a:lnTo>
                    <a:pt x="91621" y="228246"/>
                  </a:lnTo>
                  <a:lnTo>
                    <a:pt x="89916" y="228140"/>
                  </a:lnTo>
                  <a:lnTo>
                    <a:pt x="89059" y="228493"/>
                  </a:lnTo>
                  <a:lnTo>
                    <a:pt x="88506" y="228206"/>
                  </a:lnTo>
                  <a:lnTo>
                    <a:pt x="87697" y="227593"/>
                  </a:lnTo>
                  <a:lnTo>
                    <a:pt x="87725" y="226081"/>
                  </a:lnTo>
                  <a:lnTo>
                    <a:pt x="87487" y="223582"/>
                  </a:lnTo>
                  <a:lnTo>
                    <a:pt x="86487" y="221006"/>
                  </a:lnTo>
                  <a:lnTo>
                    <a:pt x="87678" y="218938"/>
                  </a:lnTo>
                  <a:lnTo>
                    <a:pt x="88744" y="217368"/>
                  </a:lnTo>
                  <a:lnTo>
                    <a:pt x="88554" y="216544"/>
                  </a:lnTo>
                  <a:lnTo>
                    <a:pt x="87487" y="215232"/>
                  </a:lnTo>
                  <a:lnTo>
                    <a:pt x="86296" y="213346"/>
                  </a:lnTo>
                  <a:lnTo>
                    <a:pt x="85173" y="213480"/>
                  </a:lnTo>
                  <a:lnTo>
                    <a:pt x="82782" y="214917"/>
                  </a:lnTo>
                  <a:lnTo>
                    <a:pt x="80296" y="216046"/>
                  </a:lnTo>
                  <a:lnTo>
                    <a:pt x="77972" y="216515"/>
                  </a:lnTo>
                  <a:lnTo>
                    <a:pt x="76143" y="217683"/>
                  </a:lnTo>
                  <a:lnTo>
                    <a:pt x="75143" y="218314"/>
                  </a:lnTo>
                  <a:lnTo>
                    <a:pt x="73571" y="218314"/>
                  </a:lnTo>
                  <a:lnTo>
                    <a:pt x="72695" y="217615"/>
                  </a:lnTo>
                  <a:lnTo>
                    <a:pt x="70780" y="216945"/>
                  </a:lnTo>
                  <a:lnTo>
                    <a:pt x="69742" y="217175"/>
                  </a:lnTo>
                  <a:lnTo>
                    <a:pt x="69151" y="217501"/>
                  </a:lnTo>
                  <a:lnTo>
                    <a:pt x="68904" y="219876"/>
                  </a:lnTo>
                  <a:lnTo>
                    <a:pt x="68675" y="221886"/>
                  </a:lnTo>
                  <a:lnTo>
                    <a:pt x="68304" y="223772"/>
                  </a:lnTo>
                  <a:lnTo>
                    <a:pt x="67618" y="224653"/>
                  </a:lnTo>
                  <a:lnTo>
                    <a:pt x="64732" y="225592"/>
                  </a:lnTo>
                  <a:lnTo>
                    <a:pt x="62770" y="226884"/>
                  </a:lnTo>
                  <a:lnTo>
                    <a:pt x="61084" y="227756"/>
                  </a:lnTo>
                  <a:lnTo>
                    <a:pt x="60036" y="227536"/>
                  </a:lnTo>
                  <a:lnTo>
                    <a:pt x="57941" y="225822"/>
                  </a:lnTo>
                  <a:lnTo>
                    <a:pt x="55855" y="224232"/>
                  </a:lnTo>
                  <a:lnTo>
                    <a:pt x="54702" y="222892"/>
                  </a:lnTo>
                  <a:lnTo>
                    <a:pt x="54054" y="221935"/>
                  </a:lnTo>
                  <a:lnTo>
                    <a:pt x="53635" y="221514"/>
                  </a:lnTo>
                  <a:lnTo>
                    <a:pt x="52321" y="221447"/>
                  </a:lnTo>
                  <a:lnTo>
                    <a:pt x="51930" y="222328"/>
                  </a:lnTo>
                  <a:lnTo>
                    <a:pt x="51273" y="221916"/>
                  </a:lnTo>
                  <a:lnTo>
                    <a:pt x="49225" y="220107"/>
                  </a:lnTo>
                  <a:lnTo>
                    <a:pt x="46806" y="217254"/>
                  </a:lnTo>
                  <a:lnTo>
                    <a:pt x="45930" y="216814"/>
                  </a:lnTo>
                  <a:lnTo>
                    <a:pt x="44596" y="216861"/>
                  </a:lnTo>
                  <a:lnTo>
                    <a:pt x="42481" y="217915"/>
                  </a:lnTo>
                  <a:lnTo>
                    <a:pt x="40405" y="219552"/>
                  </a:lnTo>
                  <a:lnTo>
                    <a:pt x="36662" y="221064"/>
                  </a:lnTo>
                  <a:lnTo>
                    <a:pt x="33537" y="221907"/>
                  </a:lnTo>
                  <a:lnTo>
                    <a:pt x="33252" y="222941"/>
                  </a:lnTo>
                  <a:lnTo>
                    <a:pt x="32518" y="224722"/>
                  </a:lnTo>
                  <a:lnTo>
                    <a:pt x="31490" y="225833"/>
                  </a:lnTo>
                  <a:lnTo>
                    <a:pt x="28718" y="226178"/>
                  </a:lnTo>
                  <a:lnTo>
                    <a:pt x="27718" y="227767"/>
                  </a:lnTo>
                  <a:lnTo>
                    <a:pt x="25327" y="230831"/>
                  </a:lnTo>
                  <a:lnTo>
                    <a:pt x="23746" y="232229"/>
                  </a:lnTo>
                  <a:lnTo>
                    <a:pt x="23327" y="231635"/>
                  </a:lnTo>
                  <a:lnTo>
                    <a:pt x="22365" y="230889"/>
                  </a:lnTo>
                  <a:lnTo>
                    <a:pt x="20403" y="228514"/>
                  </a:lnTo>
                  <a:lnTo>
                    <a:pt x="18459" y="225556"/>
                  </a:lnTo>
                  <a:lnTo>
                    <a:pt x="17945" y="224215"/>
                  </a:lnTo>
                  <a:lnTo>
                    <a:pt x="17393" y="223449"/>
                  </a:lnTo>
                  <a:lnTo>
                    <a:pt x="17307" y="220481"/>
                  </a:lnTo>
                  <a:lnTo>
                    <a:pt x="14383" y="216958"/>
                  </a:lnTo>
                  <a:lnTo>
                    <a:pt x="7048" y="210696"/>
                  </a:lnTo>
                  <a:lnTo>
                    <a:pt x="6267" y="208829"/>
                  </a:lnTo>
                  <a:lnTo>
                    <a:pt x="0" y="203104"/>
                  </a:lnTo>
                  <a:lnTo>
                    <a:pt x="1600" y="198977"/>
                  </a:lnTo>
                  <a:lnTo>
                    <a:pt x="2791" y="197062"/>
                  </a:lnTo>
                  <a:lnTo>
                    <a:pt x="4229" y="195741"/>
                  </a:lnTo>
                  <a:lnTo>
                    <a:pt x="10001" y="192505"/>
                  </a:lnTo>
                  <a:lnTo>
                    <a:pt x="10878" y="192629"/>
                  </a:lnTo>
                  <a:lnTo>
                    <a:pt x="14859" y="196833"/>
                  </a:lnTo>
                  <a:lnTo>
                    <a:pt x="16126" y="197167"/>
                  </a:lnTo>
                  <a:lnTo>
                    <a:pt x="17545" y="197052"/>
                  </a:lnTo>
                  <a:lnTo>
                    <a:pt x="19221" y="197224"/>
                  </a:lnTo>
                  <a:lnTo>
                    <a:pt x="20050" y="196400"/>
                  </a:lnTo>
                  <a:lnTo>
                    <a:pt x="20174" y="195318"/>
                  </a:lnTo>
                  <a:lnTo>
                    <a:pt x="18964" y="194102"/>
                  </a:lnTo>
                  <a:lnTo>
                    <a:pt x="18783" y="192800"/>
                  </a:lnTo>
                  <a:lnTo>
                    <a:pt x="19641" y="191393"/>
                  </a:lnTo>
                  <a:lnTo>
                    <a:pt x="20117" y="189822"/>
                  </a:lnTo>
                  <a:lnTo>
                    <a:pt x="21365" y="187984"/>
                  </a:lnTo>
                  <a:lnTo>
                    <a:pt x="21498" y="187113"/>
                  </a:lnTo>
                  <a:lnTo>
                    <a:pt x="20183" y="186165"/>
                  </a:lnTo>
                  <a:lnTo>
                    <a:pt x="17488" y="184719"/>
                  </a:lnTo>
                  <a:lnTo>
                    <a:pt x="15650" y="183321"/>
                  </a:lnTo>
                  <a:lnTo>
                    <a:pt x="14945" y="181990"/>
                  </a:lnTo>
                  <a:lnTo>
                    <a:pt x="15449" y="180286"/>
                  </a:lnTo>
                  <a:lnTo>
                    <a:pt x="16926" y="178898"/>
                  </a:lnTo>
                  <a:lnTo>
                    <a:pt x="16840" y="178142"/>
                  </a:lnTo>
                  <a:lnTo>
                    <a:pt x="15535" y="176897"/>
                  </a:lnTo>
                  <a:lnTo>
                    <a:pt x="14583" y="175566"/>
                  </a:lnTo>
                  <a:lnTo>
                    <a:pt x="13611" y="174733"/>
                  </a:lnTo>
                  <a:lnTo>
                    <a:pt x="10897" y="174236"/>
                  </a:lnTo>
                  <a:lnTo>
                    <a:pt x="11420" y="172445"/>
                  </a:lnTo>
                  <a:lnTo>
                    <a:pt x="12411" y="169803"/>
                  </a:lnTo>
                  <a:lnTo>
                    <a:pt x="12659" y="167782"/>
                  </a:lnTo>
                  <a:lnTo>
                    <a:pt x="11906" y="162478"/>
                  </a:lnTo>
                  <a:lnTo>
                    <a:pt x="11963" y="161521"/>
                  </a:lnTo>
                  <a:lnTo>
                    <a:pt x="12706" y="161033"/>
                  </a:lnTo>
                  <a:lnTo>
                    <a:pt x="14316" y="161617"/>
                  </a:lnTo>
                  <a:lnTo>
                    <a:pt x="15945" y="162421"/>
                  </a:lnTo>
                  <a:lnTo>
                    <a:pt x="20383" y="161272"/>
                  </a:lnTo>
                  <a:lnTo>
                    <a:pt x="21926" y="161090"/>
                  </a:lnTo>
                  <a:lnTo>
                    <a:pt x="23212" y="162105"/>
                  </a:lnTo>
                  <a:lnTo>
                    <a:pt x="24974" y="162899"/>
                  </a:lnTo>
                  <a:lnTo>
                    <a:pt x="35185" y="160688"/>
                  </a:lnTo>
                  <a:lnTo>
                    <a:pt x="35385" y="158438"/>
                  </a:lnTo>
                  <a:lnTo>
                    <a:pt x="35966" y="156398"/>
                  </a:lnTo>
                  <a:lnTo>
                    <a:pt x="36043" y="154876"/>
                  </a:lnTo>
                  <a:lnTo>
                    <a:pt x="35623" y="153890"/>
                  </a:lnTo>
                  <a:lnTo>
                    <a:pt x="35119" y="153153"/>
                  </a:lnTo>
                  <a:lnTo>
                    <a:pt x="34814" y="151621"/>
                  </a:lnTo>
                  <a:lnTo>
                    <a:pt x="34804" y="149983"/>
                  </a:lnTo>
                  <a:lnTo>
                    <a:pt x="35785" y="149208"/>
                  </a:lnTo>
                  <a:lnTo>
                    <a:pt x="39043" y="147255"/>
                  </a:lnTo>
                  <a:lnTo>
                    <a:pt x="40053" y="147322"/>
                  </a:lnTo>
                  <a:lnTo>
                    <a:pt x="42329" y="148394"/>
                  </a:lnTo>
                  <a:lnTo>
                    <a:pt x="44463" y="150060"/>
                  </a:lnTo>
                  <a:lnTo>
                    <a:pt x="46368" y="153564"/>
                  </a:lnTo>
                  <a:lnTo>
                    <a:pt x="47673" y="156590"/>
                  </a:lnTo>
                  <a:lnTo>
                    <a:pt x="49778" y="160247"/>
                  </a:lnTo>
                  <a:lnTo>
                    <a:pt x="54226" y="161741"/>
                  </a:lnTo>
                  <a:lnTo>
                    <a:pt x="59541" y="162688"/>
                  </a:lnTo>
                  <a:lnTo>
                    <a:pt x="62417" y="162439"/>
                  </a:lnTo>
                  <a:lnTo>
                    <a:pt x="66523" y="159318"/>
                  </a:lnTo>
                  <a:lnTo>
                    <a:pt x="68847" y="156886"/>
                  </a:lnTo>
                  <a:lnTo>
                    <a:pt x="69599" y="155574"/>
                  </a:lnTo>
                  <a:lnTo>
                    <a:pt x="70952" y="156254"/>
                  </a:lnTo>
                  <a:lnTo>
                    <a:pt x="72485" y="159452"/>
                  </a:lnTo>
                  <a:lnTo>
                    <a:pt x="73466" y="160697"/>
                  </a:lnTo>
                  <a:lnTo>
                    <a:pt x="73714" y="161884"/>
                  </a:lnTo>
                  <a:lnTo>
                    <a:pt x="73028" y="163358"/>
                  </a:lnTo>
                  <a:lnTo>
                    <a:pt x="73695" y="164306"/>
                  </a:lnTo>
                  <a:lnTo>
                    <a:pt x="76552" y="164986"/>
                  </a:lnTo>
                  <a:lnTo>
                    <a:pt x="79057" y="164345"/>
                  </a:lnTo>
                  <a:lnTo>
                    <a:pt x="80181" y="163043"/>
                  </a:lnTo>
                  <a:lnTo>
                    <a:pt x="82058" y="161339"/>
                  </a:lnTo>
                  <a:lnTo>
                    <a:pt x="82077" y="159903"/>
                  </a:lnTo>
                  <a:lnTo>
                    <a:pt x="81067" y="158974"/>
                  </a:lnTo>
                  <a:lnTo>
                    <a:pt x="81067" y="157691"/>
                  </a:lnTo>
                  <a:lnTo>
                    <a:pt x="82115" y="156686"/>
                  </a:lnTo>
                  <a:lnTo>
                    <a:pt x="83125" y="153928"/>
                  </a:lnTo>
                  <a:lnTo>
                    <a:pt x="83439" y="151917"/>
                  </a:lnTo>
                  <a:lnTo>
                    <a:pt x="84430" y="150634"/>
                  </a:lnTo>
                  <a:lnTo>
                    <a:pt x="86306" y="149744"/>
                  </a:lnTo>
                  <a:lnTo>
                    <a:pt x="86982" y="148940"/>
                  </a:lnTo>
                  <a:lnTo>
                    <a:pt x="88030" y="144172"/>
                  </a:lnTo>
                  <a:lnTo>
                    <a:pt x="87487" y="142448"/>
                  </a:lnTo>
                  <a:lnTo>
                    <a:pt x="87487" y="141022"/>
                  </a:lnTo>
                  <a:lnTo>
                    <a:pt x="88678" y="139193"/>
                  </a:lnTo>
                  <a:lnTo>
                    <a:pt x="88897" y="136206"/>
                  </a:lnTo>
                  <a:lnTo>
                    <a:pt x="88392" y="131313"/>
                  </a:lnTo>
                  <a:lnTo>
                    <a:pt x="88059" y="127953"/>
                  </a:lnTo>
                  <a:lnTo>
                    <a:pt x="87697" y="124429"/>
                  </a:lnTo>
                  <a:lnTo>
                    <a:pt x="88611" y="119805"/>
                  </a:lnTo>
                  <a:lnTo>
                    <a:pt x="89564" y="114989"/>
                  </a:lnTo>
                  <a:lnTo>
                    <a:pt x="89392" y="113792"/>
                  </a:lnTo>
                  <a:lnTo>
                    <a:pt x="88068" y="112327"/>
                  </a:lnTo>
                  <a:lnTo>
                    <a:pt x="86439" y="110996"/>
                  </a:lnTo>
                  <a:lnTo>
                    <a:pt x="82248" y="109895"/>
                  </a:lnTo>
                  <a:lnTo>
                    <a:pt x="80686" y="108143"/>
                  </a:lnTo>
                  <a:lnTo>
                    <a:pt x="79467" y="106286"/>
                  </a:lnTo>
                  <a:lnTo>
                    <a:pt x="78581" y="105692"/>
                  </a:lnTo>
                  <a:lnTo>
                    <a:pt x="73990" y="104964"/>
                  </a:lnTo>
                  <a:lnTo>
                    <a:pt x="72981" y="103911"/>
                  </a:lnTo>
                  <a:lnTo>
                    <a:pt x="73390" y="100905"/>
                  </a:lnTo>
                  <a:lnTo>
                    <a:pt x="73800" y="96472"/>
                  </a:lnTo>
                  <a:lnTo>
                    <a:pt x="73638" y="93399"/>
                  </a:lnTo>
                  <a:lnTo>
                    <a:pt x="74447" y="90909"/>
                  </a:lnTo>
                  <a:lnTo>
                    <a:pt x="75371" y="89042"/>
                  </a:lnTo>
                  <a:lnTo>
                    <a:pt x="77400" y="87070"/>
                  </a:lnTo>
                  <a:lnTo>
                    <a:pt x="78467" y="84743"/>
                  </a:lnTo>
                  <a:lnTo>
                    <a:pt x="79057" y="84169"/>
                  </a:lnTo>
                  <a:lnTo>
                    <a:pt x="82896" y="83777"/>
                  </a:lnTo>
                  <a:lnTo>
                    <a:pt x="84287" y="82809"/>
                  </a:lnTo>
                  <a:lnTo>
                    <a:pt x="85382" y="81823"/>
                  </a:lnTo>
                  <a:lnTo>
                    <a:pt x="85849" y="80502"/>
                  </a:lnTo>
                  <a:lnTo>
                    <a:pt x="87163" y="78309"/>
                  </a:lnTo>
                  <a:lnTo>
                    <a:pt x="88325" y="76825"/>
                  </a:lnTo>
                  <a:lnTo>
                    <a:pt x="88459" y="75820"/>
                  </a:lnTo>
                  <a:lnTo>
                    <a:pt x="88211" y="74422"/>
                  </a:lnTo>
                  <a:lnTo>
                    <a:pt x="87049" y="71674"/>
                  </a:lnTo>
                  <a:lnTo>
                    <a:pt x="85658" y="69386"/>
                  </a:lnTo>
                  <a:lnTo>
                    <a:pt x="84820" y="68562"/>
                  </a:lnTo>
                  <a:lnTo>
                    <a:pt x="83125" y="63181"/>
                  </a:lnTo>
                  <a:lnTo>
                    <a:pt x="81553" y="61918"/>
                  </a:lnTo>
                  <a:lnTo>
                    <a:pt x="78486" y="61228"/>
                  </a:lnTo>
                  <a:lnTo>
                    <a:pt x="72742" y="60615"/>
                  </a:lnTo>
                  <a:lnTo>
                    <a:pt x="69266" y="61583"/>
                  </a:lnTo>
                  <a:lnTo>
                    <a:pt x="63979" y="63392"/>
                  </a:lnTo>
                  <a:lnTo>
                    <a:pt x="59941" y="64646"/>
                  </a:lnTo>
                  <a:lnTo>
                    <a:pt x="57312" y="65355"/>
                  </a:lnTo>
                  <a:lnTo>
                    <a:pt x="55769" y="65164"/>
                  </a:lnTo>
                  <a:lnTo>
                    <a:pt x="55064" y="64340"/>
                  </a:lnTo>
                  <a:lnTo>
                    <a:pt x="56093" y="63640"/>
                  </a:lnTo>
                  <a:lnTo>
                    <a:pt x="56598" y="62003"/>
                  </a:lnTo>
                  <a:lnTo>
                    <a:pt x="55940" y="59657"/>
                  </a:lnTo>
                  <a:lnTo>
                    <a:pt x="54921" y="57513"/>
                  </a:lnTo>
                  <a:lnTo>
                    <a:pt x="54340" y="54487"/>
                  </a:lnTo>
                  <a:lnTo>
                    <a:pt x="54588" y="50744"/>
                  </a:lnTo>
                  <a:lnTo>
                    <a:pt x="55578" y="47220"/>
                  </a:lnTo>
                  <a:lnTo>
                    <a:pt x="57702" y="42644"/>
                  </a:lnTo>
                  <a:lnTo>
                    <a:pt x="57836" y="40777"/>
                  </a:lnTo>
                  <a:lnTo>
                    <a:pt x="64246" y="40834"/>
                  </a:lnTo>
                  <a:lnTo>
                    <a:pt x="70647" y="40891"/>
                  </a:lnTo>
                  <a:lnTo>
                    <a:pt x="77638" y="40843"/>
                  </a:lnTo>
                  <a:lnTo>
                    <a:pt x="84392" y="40805"/>
                  </a:lnTo>
                  <a:lnTo>
                    <a:pt x="89659" y="40958"/>
                  </a:lnTo>
                  <a:lnTo>
                    <a:pt x="92192" y="39771"/>
                  </a:lnTo>
                  <a:lnTo>
                    <a:pt x="94602" y="41571"/>
                  </a:lnTo>
                  <a:lnTo>
                    <a:pt x="95783" y="41964"/>
                  </a:lnTo>
                  <a:lnTo>
                    <a:pt x="96183" y="41820"/>
                  </a:lnTo>
                  <a:lnTo>
                    <a:pt x="97107" y="43084"/>
                  </a:lnTo>
                  <a:lnTo>
                    <a:pt x="100108" y="42949"/>
                  </a:lnTo>
                  <a:lnTo>
                    <a:pt x="100584" y="43237"/>
                  </a:lnTo>
                  <a:lnTo>
                    <a:pt x="100841" y="44769"/>
                  </a:lnTo>
                  <a:lnTo>
                    <a:pt x="103622" y="44731"/>
                  </a:lnTo>
                  <a:lnTo>
                    <a:pt x="104994" y="45066"/>
                  </a:lnTo>
                  <a:lnTo>
                    <a:pt x="106108" y="45028"/>
                  </a:lnTo>
                  <a:lnTo>
                    <a:pt x="107728" y="44147"/>
                  </a:lnTo>
                  <a:lnTo>
                    <a:pt x="108890" y="44435"/>
                  </a:lnTo>
                  <a:lnTo>
                    <a:pt x="111004" y="45584"/>
                  </a:lnTo>
                  <a:lnTo>
                    <a:pt x="112509" y="46570"/>
                  </a:lnTo>
                  <a:lnTo>
                    <a:pt x="114614" y="46244"/>
                  </a:lnTo>
                  <a:lnTo>
                    <a:pt x="119491" y="46416"/>
                  </a:lnTo>
                  <a:lnTo>
                    <a:pt x="123273" y="47364"/>
                  </a:lnTo>
                  <a:lnTo>
                    <a:pt x="127016" y="49988"/>
                  </a:lnTo>
                  <a:lnTo>
                    <a:pt x="129521" y="51500"/>
                  </a:lnTo>
                  <a:lnTo>
                    <a:pt x="131769" y="53741"/>
                  </a:lnTo>
                  <a:lnTo>
                    <a:pt x="132598" y="53338"/>
                  </a:lnTo>
                  <a:lnTo>
                    <a:pt x="133379" y="52725"/>
                  </a:lnTo>
                  <a:lnTo>
                    <a:pt x="133817" y="52457"/>
                  </a:lnTo>
                  <a:lnTo>
                    <a:pt x="133788" y="50542"/>
                  </a:lnTo>
                  <a:lnTo>
                    <a:pt x="132531" y="47277"/>
                  </a:lnTo>
                  <a:lnTo>
                    <a:pt x="132045" y="44510"/>
                  </a:lnTo>
                  <a:lnTo>
                    <a:pt x="132321" y="42241"/>
                  </a:lnTo>
                  <a:lnTo>
                    <a:pt x="133274" y="40604"/>
                  </a:lnTo>
                  <a:lnTo>
                    <a:pt x="134903" y="39617"/>
                  </a:lnTo>
                  <a:lnTo>
                    <a:pt x="135065" y="38086"/>
                  </a:lnTo>
                  <a:lnTo>
                    <a:pt x="135084" y="37875"/>
                  </a:lnTo>
                  <a:lnTo>
                    <a:pt x="136912" y="34227"/>
                  </a:lnTo>
                  <a:lnTo>
                    <a:pt x="138722" y="30598"/>
                  </a:lnTo>
                  <a:lnTo>
                    <a:pt x="140903" y="26367"/>
                  </a:lnTo>
                  <a:lnTo>
                    <a:pt x="142704" y="22872"/>
                  </a:lnTo>
                  <a:lnTo>
                    <a:pt x="142465" y="21139"/>
                  </a:lnTo>
                  <a:lnTo>
                    <a:pt x="142646" y="18554"/>
                  </a:lnTo>
                  <a:lnTo>
                    <a:pt x="143018" y="15672"/>
                  </a:lnTo>
                  <a:lnTo>
                    <a:pt x="142923" y="13958"/>
                  </a:lnTo>
                  <a:lnTo>
                    <a:pt x="143446" y="12800"/>
                  </a:lnTo>
                  <a:lnTo>
                    <a:pt x="144694" y="8491"/>
                  </a:lnTo>
                  <a:lnTo>
                    <a:pt x="145428" y="5992"/>
                  </a:lnTo>
                  <a:lnTo>
                    <a:pt x="146504" y="4872"/>
                  </a:lnTo>
                  <a:lnTo>
                    <a:pt x="148180" y="4068"/>
                  </a:lnTo>
                  <a:lnTo>
                    <a:pt x="150619" y="4039"/>
                  </a:lnTo>
                  <a:lnTo>
                    <a:pt x="156981" y="3494"/>
                  </a:lnTo>
                  <a:lnTo>
                    <a:pt x="162925" y="2373"/>
                  </a:lnTo>
                  <a:lnTo>
                    <a:pt x="164897" y="1876"/>
                  </a:lnTo>
                  <a:lnTo>
                    <a:pt x="168621" y="76"/>
                  </a:lnTo>
                  <a:lnTo>
                    <a:pt x="170059" y="0"/>
                  </a:lnTo>
                  <a:lnTo>
                    <a:pt x="171288" y="690"/>
                  </a:lnTo>
                  <a:lnTo>
                    <a:pt x="178470" y="2758"/>
                  </a:lnTo>
                  <a:lnTo>
                    <a:pt x="180442" y="3572"/>
                  </a:lnTo>
                  <a:lnTo>
                    <a:pt x="181165" y="3447"/>
                  </a:lnTo>
                  <a:lnTo>
                    <a:pt x="182251" y="3629"/>
                  </a:lnTo>
                  <a:lnTo>
                    <a:pt x="183937" y="3648"/>
                  </a:lnTo>
                  <a:lnTo>
                    <a:pt x="185576" y="3399"/>
                  </a:lnTo>
                  <a:lnTo>
                    <a:pt x="186623" y="3648"/>
                  </a:lnTo>
                  <a:lnTo>
                    <a:pt x="187947" y="5017"/>
                  </a:lnTo>
                  <a:lnTo>
                    <a:pt x="188833" y="4864"/>
                  </a:lnTo>
                  <a:lnTo>
                    <a:pt x="189986" y="3868"/>
                  </a:lnTo>
                  <a:lnTo>
                    <a:pt x="192148" y="2853"/>
                  </a:lnTo>
                  <a:lnTo>
                    <a:pt x="196329" y="1724"/>
                  </a:lnTo>
                  <a:lnTo>
                    <a:pt x="197006" y="2230"/>
                  </a:lnTo>
                  <a:lnTo>
                    <a:pt x="198453" y="473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2" name="Freeform: Shape 11">
              <a:extLst>
                <a:ext uri="{FF2B5EF4-FFF2-40B4-BE49-F238E27FC236}">
                  <a16:creationId xmlns:a16="http://schemas.microsoft.com/office/drawing/2014/main" id="{D0716320-CF68-4664-F2F4-33EC5B62374B}"/>
                </a:ext>
              </a:extLst>
            </p:cNvPr>
            <p:cNvSpPr/>
            <p:nvPr/>
          </p:nvSpPr>
          <p:spPr>
            <a:xfrm>
              <a:off x="5405170" y="3185410"/>
              <a:ext cx="163029" cy="171639"/>
            </a:xfrm>
            <a:custGeom>
              <a:avLst/>
              <a:gdLst>
                <a:gd name="connsiteX0" fmla="*/ 82363 w 163029"/>
                <a:gd name="connsiteY0" fmla="*/ 8083 h 171639"/>
                <a:gd name="connsiteX1" fmla="*/ 84030 w 163029"/>
                <a:gd name="connsiteY1" fmla="*/ 9882 h 171639"/>
                <a:gd name="connsiteX2" fmla="*/ 86144 w 163029"/>
                <a:gd name="connsiteY2" fmla="*/ 11118 h 171639"/>
                <a:gd name="connsiteX3" fmla="*/ 89354 w 163029"/>
                <a:gd name="connsiteY3" fmla="*/ 10964 h 171639"/>
                <a:gd name="connsiteX4" fmla="*/ 91678 w 163029"/>
                <a:gd name="connsiteY4" fmla="*/ 11702 h 171639"/>
                <a:gd name="connsiteX5" fmla="*/ 93688 w 163029"/>
                <a:gd name="connsiteY5" fmla="*/ 13090 h 171639"/>
                <a:gd name="connsiteX6" fmla="*/ 95040 w 163029"/>
                <a:gd name="connsiteY6" fmla="*/ 16163 h 171639"/>
                <a:gd name="connsiteX7" fmla="*/ 96517 w 163029"/>
                <a:gd name="connsiteY7" fmla="*/ 18375 h 171639"/>
                <a:gd name="connsiteX8" fmla="*/ 97155 w 163029"/>
                <a:gd name="connsiteY8" fmla="*/ 21534 h 171639"/>
                <a:gd name="connsiteX9" fmla="*/ 99489 w 163029"/>
                <a:gd name="connsiteY9" fmla="*/ 23191 h 171639"/>
                <a:gd name="connsiteX10" fmla="*/ 101317 w 163029"/>
                <a:gd name="connsiteY10" fmla="*/ 23947 h 171639"/>
                <a:gd name="connsiteX11" fmla="*/ 103794 w 163029"/>
                <a:gd name="connsiteY11" fmla="*/ 26235 h 171639"/>
                <a:gd name="connsiteX12" fmla="*/ 106356 w 163029"/>
                <a:gd name="connsiteY12" fmla="*/ 27403 h 171639"/>
                <a:gd name="connsiteX13" fmla="*/ 109004 w 163029"/>
                <a:gd name="connsiteY13" fmla="*/ 27135 h 171639"/>
                <a:gd name="connsiteX14" fmla="*/ 110242 w 163029"/>
                <a:gd name="connsiteY14" fmla="*/ 28332 h 171639"/>
                <a:gd name="connsiteX15" fmla="*/ 112224 w 163029"/>
                <a:gd name="connsiteY15" fmla="*/ 29175 h 171639"/>
                <a:gd name="connsiteX16" fmla="*/ 114205 w 163029"/>
                <a:gd name="connsiteY16" fmla="*/ 29232 h 171639"/>
                <a:gd name="connsiteX17" fmla="*/ 115948 w 163029"/>
                <a:gd name="connsiteY17" fmla="*/ 26589 h 171639"/>
                <a:gd name="connsiteX18" fmla="*/ 118253 w 163029"/>
                <a:gd name="connsiteY18" fmla="*/ 25546 h 171639"/>
                <a:gd name="connsiteX19" fmla="*/ 124073 w 163029"/>
                <a:gd name="connsiteY19" fmla="*/ 23439 h 171639"/>
                <a:gd name="connsiteX20" fmla="*/ 126368 w 163029"/>
                <a:gd name="connsiteY20" fmla="*/ 22482 h 171639"/>
                <a:gd name="connsiteX21" fmla="*/ 128692 w 163029"/>
                <a:gd name="connsiteY21" fmla="*/ 21879 h 171639"/>
                <a:gd name="connsiteX22" fmla="*/ 134293 w 163029"/>
                <a:gd name="connsiteY22" fmla="*/ 21688 h 171639"/>
                <a:gd name="connsiteX23" fmla="*/ 139503 w 163029"/>
                <a:gd name="connsiteY23" fmla="*/ 22338 h 171639"/>
                <a:gd name="connsiteX24" fmla="*/ 142084 w 163029"/>
                <a:gd name="connsiteY24" fmla="*/ 22826 h 171639"/>
                <a:gd name="connsiteX25" fmla="*/ 143856 w 163029"/>
                <a:gd name="connsiteY25" fmla="*/ 22462 h 171639"/>
                <a:gd name="connsiteX26" fmla="*/ 145532 w 163029"/>
                <a:gd name="connsiteY26" fmla="*/ 23716 h 171639"/>
                <a:gd name="connsiteX27" fmla="*/ 147266 w 163029"/>
                <a:gd name="connsiteY27" fmla="*/ 26349 h 171639"/>
                <a:gd name="connsiteX28" fmla="*/ 148685 w 163029"/>
                <a:gd name="connsiteY28" fmla="*/ 27192 h 171639"/>
                <a:gd name="connsiteX29" fmla="*/ 150133 w 163029"/>
                <a:gd name="connsiteY29" fmla="*/ 28102 h 171639"/>
                <a:gd name="connsiteX30" fmla="*/ 151209 w 163029"/>
                <a:gd name="connsiteY30" fmla="*/ 30179 h 171639"/>
                <a:gd name="connsiteX31" fmla="*/ 152467 w 163029"/>
                <a:gd name="connsiteY31" fmla="*/ 32238 h 171639"/>
                <a:gd name="connsiteX32" fmla="*/ 153152 w 163029"/>
                <a:gd name="connsiteY32" fmla="*/ 33148 h 171639"/>
                <a:gd name="connsiteX33" fmla="*/ 154715 w 163029"/>
                <a:gd name="connsiteY33" fmla="*/ 35177 h 171639"/>
                <a:gd name="connsiteX34" fmla="*/ 156058 w 163029"/>
                <a:gd name="connsiteY34" fmla="*/ 35206 h 171639"/>
                <a:gd name="connsiteX35" fmla="*/ 157382 w 163029"/>
                <a:gd name="connsiteY35" fmla="*/ 34325 h 171639"/>
                <a:gd name="connsiteX36" fmla="*/ 157953 w 163029"/>
                <a:gd name="connsiteY36" fmla="*/ 33674 h 171639"/>
                <a:gd name="connsiteX37" fmla="*/ 158210 w 163029"/>
                <a:gd name="connsiteY37" fmla="*/ 35015 h 171639"/>
                <a:gd name="connsiteX38" fmla="*/ 157686 w 163029"/>
                <a:gd name="connsiteY38" fmla="*/ 37188 h 171639"/>
                <a:gd name="connsiteX39" fmla="*/ 157791 w 163029"/>
                <a:gd name="connsiteY39" fmla="*/ 38538 h 171639"/>
                <a:gd name="connsiteX40" fmla="*/ 158525 w 163029"/>
                <a:gd name="connsiteY40" fmla="*/ 39054 h 171639"/>
                <a:gd name="connsiteX41" fmla="*/ 158125 w 163029"/>
                <a:gd name="connsiteY41" fmla="*/ 40787 h 171639"/>
                <a:gd name="connsiteX42" fmla="*/ 156591 w 163029"/>
                <a:gd name="connsiteY42" fmla="*/ 43736 h 171639"/>
                <a:gd name="connsiteX43" fmla="*/ 156581 w 163029"/>
                <a:gd name="connsiteY43" fmla="*/ 45479 h 171639"/>
                <a:gd name="connsiteX44" fmla="*/ 158105 w 163029"/>
                <a:gd name="connsiteY44" fmla="*/ 46025 h 171639"/>
                <a:gd name="connsiteX45" fmla="*/ 159191 w 163029"/>
                <a:gd name="connsiteY45" fmla="*/ 47872 h 171639"/>
                <a:gd name="connsiteX46" fmla="*/ 159839 w 163029"/>
                <a:gd name="connsiteY46" fmla="*/ 51032 h 171639"/>
                <a:gd name="connsiteX47" fmla="*/ 160496 w 163029"/>
                <a:gd name="connsiteY47" fmla="*/ 52085 h 171639"/>
                <a:gd name="connsiteX48" fmla="*/ 160563 w 163029"/>
                <a:gd name="connsiteY48" fmla="*/ 52736 h 171639"/>
                <a:gd name="connsiteX49" fmla="*/ 161668 w 163029"/>
                <a:gd name="connsiteY49" fmla="*/ 60386 h 171639"/>
                <a:gd name="connsiteX50" fmla="*/ 163030 w 163029"/>
                <a:gd name="connsiteY50" fmla="*/ 68055 h 171639"/>
                <a:gd name="connsiteX51" fmla="*/ 162163 w 163029"/>
                <a:gd name="connsiteY51" fmla="*/ 69051 h 171639"/>
                <a:gd name="connsiteX52" fmla="*/ 160973 w 163029"/>
                <a:gd name="connsiteY52" fmla="*/ 69348 h 171639"/>
                <a:gd name="connsiteX53" fmla="*/ 160201 w 163029"/>
                <a:gd name="connsiteY53" fmla="*/ 69701 h 171639"/>
                <a:gd name="connsiteX54" fmla="*/ 159982 w 163029"/>
                <a:gd name="connsiteY54" fmla="*/ 70419 h 171639"/>
                <a:gd name="connsiteX55" fmla="*/ 160487 w 163029"/>
                <a:gd name="connsiteY55" fmla="*/ 71463 h 171639"/>
                <a:gd name="connsiteX56" fmla="*/ 160153 w 163029"/>
                <a:gd name="connsiteY56" fmla="*/ 72420 h 171639"/>
                <a:gd name="connsiteX57" fmla="*/ 158667 w 163029"/>
                <a:gd name="connsiteY57" fmla="*/ 73082 h 171639"/>
                <a:gd name="connsiteX58" fmla="*/ 155438 w 163029"/>
                <a:gd name="connsiteY58" fmla="*/ 75513 h 171639"/>
                <a:gd name="connsiteX59" fmla="*/ 155219 w 163029"/>
                <a:gd name="connsiteY59" fmla="*/ 76481 h 171639"/>
                <a:gd name="connsiteX60" fmla="*/ 154362 w 163029"/>
                <a:gd name="connsiteY60" fmla="*/ 78549 h 171639"/>
                <a:gd name="connsiteX61" fmla="*/ 153648 w 163029"/>
                <a:gd name="connsiteY61" fmla="*/ 79812 h 171639"/>
                <a:gd name="connsiteX62" fmla="*/ 152591 w 163029"/>
                <a:gd name="connsiteY62" fmla="*/ 82158 h 171639"/>
                <a:gd name="connsiteX63" fmla="*/ 150914 w 163029"/>
                <a:gd name="connsiteY63" fmla="*/ 88362 h 171639"/>
                <a:gd name="connsiteX64" fmla="*/ 150295 w 163029"/>
                <a:gd name="connsiteY64" fmla="*/ 93504 h 171639"/>
                <a:gd name="connsiteX65" fmla="*/ 150200 w 163029"/>
                <a:gd name="connsiteY65" fmla="*/ 95093 h 171639"/>
                <a:gd name="connsiteX66" fmla="*/ 149552 w 163029"/>
                <a:gd name="connsiteY66" fmla="*/ 96194 h 171639"/>
                <a:gd name="connsiteX67" fmla="*/ 148819 w 163029"/>
                <a:gd name="connsiteY67" fmla="*/ 97793 h 171639"/>
                <a:gd name="connsiteX68" fmla="*/ 145313 w 163029"/>
                <a:gd name="connsiteY68" fmla="*/ 102188 h 171639"/>
                <a:gd name="connsiteX69" fmla="*/ 143523 w 163029"/>
                <a:gd name="connsiteY69" fmla="*/ 105778 h 171639"/>
                <a:gd name="connsiteX70" fmla="*/ 143751 w 163029"/>
                <a:gd name="connsiteY70" fmla="*/ 107339 h 171639"/>
                <a:gd name="connsiteX71" fmla="*/ 143837 w 163029"/>
                <a:gd name="connsiteY71" fmla="*/ 108909 h 171639"/>
                <a:gd name="connsiteX72" fmla="*/ 143304 w 163029"/>
                <a:gd name="connsiteY72" fmla="*/ 110039 h 171639"/>
                <a:gd name="connsiteX73" fmla="*/ 143399 w 163029"/>
                <a:gd name="connsiteY73" fmla="*/ 113074 h 171639"/>
                <a:gd name="connsiteX74" fmla="*/ 143827 w 163029"/>
                <a:gd name="connsiteY74" fmla="*/ 115611 h 171639"/>
                <a:gd name="connsiteX75" fmla="*/ 144456 w 163029"/>
                <a:gd name="connsiteY75" fmla="*/ 118101 h 171639"/>
                <a:gd name="connsiteX76" fmla="*/ 146999 w 163029"/>
                <a:gd name="connsiteY76" fmla="*/ 125147 h 171639"/>
                <a:gd name="connsiteX77" fmla="*/ 148323 w 163029"/>
                <a:gd name="connsiteY77" fmla="*/ 129427 h 171639"/>
                <a:gd name="connsiteX78" fmla="*/ 149142 w 163029"/>
                <a:gd name="connsiteY78" fmla="*/ 132874 h 171639"/>
                <a:gd name="connsiteX79" fmla="*/ 149866 w 163029"/>
                <a:gd name="connsiteY79" fmla="*/ 135191 h 171639"/>
                <a:gd name="connsiteX80" fmla="*/ 150543 w 163029"/>
                <a:gd name="connsiteY80" fmla="*/ 136129 h 171639"/>
                <a:gd name="connsiteX81" fmla="*/ 150819 w 163029"/>
                <a:gd name="connsiteY81" fmla="*/ 137020 h 171639"/>
                <a:gd name="connsiteX82" fmla="*/ 154591 w 163029"/>
                <a:gd name="connsiteY82" fmla="*/ 137661 h 171639"/>
                <a:gd name="connsiteX83" fmla="*/ 155334 w 163029"/>
                <a:gd name="connsiteY83" fmla="*/ 138169 h 171639"/>
                <a:gd name="connsiteX84" fmla="*/ 156362 w 163029"/>
                <a:gd name="connsiteY84" fmla="*/ 142659 h 171639"/>
                <a:gd name="connsiteX85" fmla="*/ 156172 w 163029"/>
                <a:gd name="connsiteY85" fmla="*/ 144689 h 171639"/>
                <a:gd name="connsiteX86" fmla="*/ 155429 w 163029"/>
                <a:gd name="connsiteY86" fmla="*/ 145464 h 171639"/>
                <a:gd name="connsiteX87" fmla="*/ 155448 w 163029"/>
                <a:gd name="connsiteY87" fmla="*/ 147178 h 171639"/>
                <a:gd name="connsiteX88" fmla="*/ 155277 w 163029"/>
                <a:gd name="connsiteY88" fmla="*/ 149313 h 171639"/>
                <a:gd name="connsiteX89" fmla="*/ 154724 w 163029"/>
                <a:gd name="connsiteY89" fmla="*/ 150156 h 171639"/>
                <a:gd name="connsiteX90" fmla="*/ 152610 w 163029"/>
                <a:gd name="connsiteY90" fmla="*/ 150262 h 171639"/>
                <a:gd name="connsiteX91" fmla="*/ 151171 w 163029"/>
                <a:gd name="connsiteY91" fmla="*/ 151066 h 171639"/>
                <a:gd name="connsiteX92" fmla="*/ 149285 w 163029"/>
                <a:gd name="connsiteY92" fmla="*/ 150740 h 171639"/>
                <a:gd name="connsiteX93" fmla="*/ 149104 w 163029"/>
                <a:gd name="connsiteY93" fmla="*/ 150213 h 171639"/>
                <a:gd name="connsiteX94" fmla="*/ 148085 w 163029"/>
                <a:gd name="connsiteY94" fmla="*/ 150022 h 171639"/>
                <a:gd name="connsiteX95" fmla="*/ 145285 w 163029"/>
                <a:gd name="connsiteY95" fmla="*/ 148806 h 171639"/>
                <a:gd name="connsiteX96" fmla="*/ 145742 w 163029"/>
                <a:gd name="connsiteY96" fmla="*/ 144909 h 171639"/>
                <a:gd name="connsiteX97" fmla="*/ 144447 w 163029"/>
                <a:gd name="connsiteY97" fmla="*/ 144746 h 171639"/>
                <a:gd name="connsiteX98" fmla="*/ 143447 w 163029"/>
                <a:gd name="connsiteY98" fmla="*/ 145262 h 171639"/>
                <a:gd name="connsiteX99" fmla="*/ 141456 w 163029"/>
                <a:gd name="connsiteY99" fmla="*/ 149935 h 171639"/>
                <a:gd name="connsiteX100" fmla="*/ 140503 w 163029"/>
                <a:gd name="connsiteY100" fmla="*/ 150739 h 171639"/>
                <a:gd name="connsiteX101" fmla="*/ 126521 w 163029"/>
                <a:gd name="connsiteY101" fmla="*/ 148326 h 171639"/>
                <a:gd name="connsiteX102" fmla="*/ 123482 w 163029"/>
                <a:gd name="connsiteY102" fmla="*/ 146382 h 171639"/>
                <a:gd name="connsiteX103" fmla="*/ 119844 w 163029"/>
                <a:gd name="connsiteY103" fmla="*/ 145942 h 171639"/>
                <a:gd name="connsiteX104" fmla="*/ 113500 w 163029"/>
                <a:gd name="connsiteY104" fmla="*/ 146162 h 171639"/>
                <a:gd name="connsiteX105" fmla="*/ 108271 w 163029"/>
                <a:gd name="connsiteY105" fmla="*/ 146746 h 171639"/>
                <a:gd name="connsiteX106" fmla="*/ 106775 w 163029"/>
                <a:gd name="connsiteY106" fmla="*/ 147924 h 171639"/>
                <a:gd name="connsiteX107" fmla="*/ 119977 w 163029"/>
                <a:gd name="connsiteY107" fmla="*/ 147234 h 171639"/>
                <a:gd name="connsiteX108" fmla="*/ 121396 w 163029"/>
                <a:gd name="connsiteY108" fmla="*/ 147368 h 171639"/>
                <a:gd name="connsiteX109" fmla="*/ 122063 w 163029"/>
                <a:gd name="connsiteY109" fmla="*/ 148077 h 171639"/>
                <a:gd name="connsiteX110" fmla="*/ 105375 w 163029"/>
                <a:gd name="connsiteY110" fmla="*/ 149618 h 171639"/>
                <a:gd name="connsiteX111" fmla="*/ 99012 w 163029"/>
                <a:gd name="connsiteY111" fmla="*/ 150538 h 171639"/>
                <a:gd name="connsiteX112" fmla="*/ 97126 w 163029"/>
                <a:gd name="connsiteY112" fmla="*/ 150288 h 171639"/>
                <a:gd name="connsiteX113" fmla="*/ 95698 w 163029"/>
                <a:gd name="connsiteY113" fmla="*/ 148794 h 171639"/>
                <a:gd name="connsiteX114" fmla="*/ 88783 w 163029"/>
                <a:gd name="connsiteY114" fmla="*/ 148612 h 171639"/>
                <a:gd name="connsiteX115" fmla="*/ 87363 w 163029"/>
                <a:gd name="connsiteY115" fmla="*/ 149100 h 171639"/>
                <a:gd name="connsiteX116" fmla="*/ 86506 w 163029"/>
                <a:gd name="connsiteY116" fmla="*/ 150201 h 171639"/>
                <a:gd name="connsiteX117" fmla="*/ 89230 w 163029"/>
                <a:gd name="connsiteY117" fmla="*/ 149961 h 171639"/>
                <a:gd name="connsiteX118" fmla="*/ 93526 w 163029"/>
                <a:gd name="connsiteY118" fmla="*/ 149904 h 171639"/>
                <a:gd name="connsiteX119" fmla="*/ 94678 w 163029"/>
                <a:gd name="connsiteY119" fmla="*/ 150747 h 171639"/>
                <a:gd name="connsiteX120" fmla="*/ 81229 w 163029"/>
                <a:gd name="connsiteY120" fmla="*/ 151848 h 171639"/>
                <a:gd name="connsiteX121" fmla="*/ 71904 w 163029"/>
                <a:gd name="connsiteY121" fmla="*/ 153954 h 171639"/>
                <a:gd name="connsiteX122" fmla="*/ 67951 w 163029"/>
                <a:gd name="connsiteY122" fmla="*/ 155515 h 171639"/>
                <a:gd name="connsiteX123" fmla="*/ 54940 w 163029"/>
                <a:gd name="connsiteY123" fmla="*/ 160637 h 171639"/>
                <a:gd name="connsiteX124" fmla="*/ 47006 w 163029"/>
                <a:gd name="connsiteY124" fmla="*/ 163050 h 171639"/>
                <a:gd name="connsiteX125" fmla="*/ 44929 w 163029"/>
                <a:gd name="connsiteY125" fmla="*/ 163941 h 171639"/>
                <a:gd name="connsiteX126" fmla="*/ 41319 w 163029"/>
                <a:gd name="connsiteY126" fmla="*/ 166449 h 171639"/>
                <a:gd name="connsiteX127" fmla="*/ 36681 w 163029"/>
                <a:gd name="connsiteY127" fmla="*/ 168029 h 171639"/>
                <a:gd name="connsiteX128" fmla="*/ 31480 w 163029"/>
                <a:gd name="connsiteY128" fmla="*/ 170978 h 171639"/>
                <a:gd name="connsiteX129" fmla="*/ 28308 w 163029"/>
                <a:gd name="connsiteY129" fmla="*/ 171639 h 171639"/>
                <a:gd name="connsiteX130" fmla="*/ 27594 w 163029"/>
                <a:gd name="connsiteY130" fmla="*/ 170701 h 171639"/>
                <a:gd name="connsiteX131" fmla="*/ 27508 w 163029"/>
                <a:gd name="connsiteY131" fmla="*/ 165722 h 171639"/>
                <a:gd name="connsiteX132" fmla="*/ 27070 w 163029"/>
                <a:gd name="connsiteY132" fmla="*/ 159049 h 171639"/>
                <a:gd name="connsiteX133" fmla="*/ 27232 w 163029"/>
                <a:gd name="connsiteY133" fmla="*/ 156492 h 171639"/>
                <a:gd name="connsiteX134" fmla="*/ 27651 w 163029"/>
                <a:gd name="connsiteY134" fmla="*/ 154089 h 171639"/>
                <a:gd name="connsiteX135" fmla="*/ 27661 w 163029"/>
                <a:gd name="connsiteY135" fmla="*/ 152098 h 171639"/>
                <a:gd name="connsiteX136" fmla="*/ 29242 w 163029"/>
                <a:gd name="connsiteY136" fmla="*/ 151351 h 171639"/>
                <a:gd name="connsiteX137" fmla="*/ 29661 w 163029"/>
                <a:gd name="connsiteY137" fmla="*/ 150517 h 171639"/>
                <a:gd name="connsiteX138" fmla="*/ 29899 w 163029"/>
                <a:gd name="connsiteY138" fmla="*/ 147923 h 171639"/>
                <a:gd name="connsiteX139" fmla="*/ 31375 w 163029"/>
                <a:gd name="connsiteY139" fmla="*/ 145558 h 171639"/>
                <a:gd name="connsiteX140" fmla="*/ 31404 w 163029"/>
                <a:gd name="connsiteY140" fmla="*/ 141441 h 171639"/>
                <a:gd name="connsiteX141" fmla="*/ 31842 w 163029"/>
                <a:gd name="connsiteY141" fmla="*/ 140588 h 171639"/>
                <a:gd name="connsiteX142" fmla="*/ 32175 w 163029"/>
                <a:gd name="connsiteY142" fmla="*/ 139497 h 171639"/>
                <a:gd name="connsiteX143" fmla="*/ 31547 w 163029"/>
                <a:gd name="connsiteY143" fmla="*/ 136797 h 171639"/>
                <a:gd name="connsiteX144" fmla="*/ 30728 w 163029"/>
                <a:gd name="connsiteY144" fmla="*/ 131703 h 171639"/>
                <a:gd name="connsiteX145" fmla="*/ 30328 w 163029"/>
                <a:gd name="connsiteY145" fmla="*/ 131368 h 171639"/>
                <a:gd name="connsiteX146" fmla="*/ 29966 w 163029"/>
                <a:gd name="connsiteY146" fmla="*/ 131588 h 171639"/>
                <a:gd name="connsiteX147" fmla="*/ 29137 w 163029"/>
                <a:gd name="connsiteY147" fmla="*/ 131684 h 171639"/>
                <a:gd name="connsiteX148" fmla="*/ 25870 w 163029"/>
                <a:gd name="connsiteY148" fmla="*/ 129923 h 171639"/>
                <a:gd name="connsiteX149" fmla="*/ 23346 w 163029"/>
                <a:gd name="connsiteY149" fmla="*/ 129616 h 171639"/>
                <a:gd name="connsiteX150" fmla="*/ 21574 w 163029"/>
                <a:gd name="connsiteY150" fmla="*/ 128113 h 171639"/>
                <a:gd name="connsiteX151" fmla="*/ 21450 w 163029"/>
                <a:gd name="connsiteY151" fmla="*/ 126399 h 171639"/>
                <a:gd name="connsiteX152" fmla="*/ 20593 w 163029"/>
                <a:gd name="connsiteY152" fmla="*/ 125394 h 171639"/>
                <a:gd name="connsiteX153" fmla="*/ 19993 w 163029"/>
                <a:gd name="connsiteY153" fmla="*/ 123412 h 171639"/>
                <a:gd name="connsiteX154" fmla="*/ 19107 w 163029"/>
                <a:gd name="connsiteY154" fmla="*/ 121143 h 171639"/>
                <a:gd name="connsiteX155" fmla="*/ 16621 w 163029"/>
                <a:gd name="connsiteY155" fmla="*/ 119764 h 171639"/>
                <a:gd name="connsiteX156" fmla="*/ 14288 w 163029"/>
                <a:gd name="connsiteY156" fmla="*/ 119429 h 171639"/>
                <a:gd name="connsiteX157" fmla="*/ 12630 w 163029"/>
                <a:gd name="connsiteY157" fmla="*/ 119727 h 171639"/>
                <a:gd name="connsiteX158" fmla="*/ 10687 w 163029"/>
                <a:gd name="connsiteY158" fmla="*/ 119641 h 171639"/>
                <a:gd name="connsiteX159" fmla="*/ 8458 w 163029"/>
                <a:gd name="connsiteY159" fmla="*/ 118875 h 171639"/>
                <a:gd name="connsiteX160" fmla="*/ 6915 w 163029"/>
                <a:gd name="connsiteY160" fmla="*/ 118013 h 171639"/>
                <a:gd name="connsiteX161" fmla="*/ 5458 w 163029"/>
                <a:gd name="connsiteY161" fmla="*/ 116347 h 171639"/>
                <a:gd name="connsiteX162" fmla="*/ 4105 w 163029"/>
                <a:gd name="connsiteY162" fmla="*/ 115026 h 171639"/>
                <a:gd name="connsiteX163" fmla="*/ 3029 w 163029"/>
                <a:gd name="connsiteY163" fmla="*/ 115189 h 171639"/>
                <a:gd name="connsiteX164" fmla="*/ 1715 w 163029"/>
                <a:gd name="connsiteY164" fmla="*/ 114873 h 171639"/>
                <a:gd name="connsiteX165" fmla="*/ 419 w 163029"/>
                <a:gd name="connsiteY165" fmla="*/ 114270 h 171639"/>
                <a:gd name="connsiteX166" fmla="*/ 0 w 163029"/>
                <a:gd name="connsiteY166" fmla="*/ 113801 h 171639"/>
                <a:gd name="connsiteX167" fmla="*/ 5410 w 163029"/>
                <a:gd name="connsiteY167" fmla="*/ 108497 h 171639"/>
                <a:gd name="connsiteX168" fmla="*/ 7249 w 163029"/>
                <a:gd name="connsiteY168" fmla="*/ 105902 h 171639"/>
                <a:gd name="connsiteX169" fmla="*/ 7449 w 163029"/>
                <a:gd name="connsiteY169" fmla="*/ 104313 h 171639"/>
                <a:gd name="connsiteX170" fmla="*/ 7468 w 163029"/>
                <a:gd name="connsiteY170" fmla="*/ 102714 h 171639"/>
                <a:gd name="connsiteX171" fmla="*/ 8058 w 163029"/>
                <a:gd name="connsiteY171" fmla="*/ 101077 h 171639"/>
                <a:gd name="connsiteX172" fmla="*/ 8211 w 163029"/>
                <a:gd name="connsiteY172" fmla="*/ 98578 h 171639"/>
                <a:gd name="connsiteX173" fmla="*/ 5220 w 163029"/>
                <a:gd name="connsiteY173" fmla="*/ 89482 h 171639"/>
                <a:gd name="connsiteX174" fmla="*/ 4458 w 163029"/>
                <a:gd name="connsiteY174" fmla="*/ 86667 h 171639"/>
                <a:gd name="connsiteX175" fmla="*/ 3658 w 163029"/>
                <a:gd name="connsiteY175" fmla="*/ 85843 h 171639"/>
                <a:gd name="connsiteX176" fmla="*/ 3143 w 163029"/>
                <a:gd name="connsiteY176" fmla="*/ 85527 h 171639"/>
                <a:gd name="connsiteX177" fmla="*/ 4658 w 163029"/>
                <a:gd name="connsiteY177" fmla="*/ 84359 h 171639"/>
                <a:gd name="connsiteX178" fmla="*/ 6744 w 163029"/>
                <a:gd name="connsiteY178" fmla="*/ 84665 h 171639"/>
                <a:gd name="connsiteX179" fmla="*/ 9944 w 163029"/>
                <a:gd name="connsiteY179" fmla="*/ 85575 h 171639"/>
                <a:gd name="connsiteX180" fmla="*/ 10639 w 163029"/>
                <a:gd name="connsiteY180" fmla="*/ 84675 h 171639"/>
                <a:gd name="connsiteX181" fmla="*/ 13059 w 163029"/>
                <a:gd name="connsiteY181" fmla="*/ 80079 h 171639"/>
                <a:gd name="connsiteX182" fmla="*/ 12992 w 163029"/>
                <a:gd name="connsiteY182" fmla="*/ 78375 h 171639"/>
                <a:gd name="connsiteX183" fmla="*/ 12754 w 163029"/>
                <a:gd name="connsiteY183" fmla="*/ 77197 h 171639"/>
                <a:gd name="connsiteX184" fmla="*/ 14173 w 163029"/>
                <a:gd name="connsiteY184" fmla="*/ 74047 h 171639"/>
                <a:gd name="connsiteX185" fmla="*/ 15297 w 163029"/>
                <a:gd name="connsiteY185" fmla="*/ 72831 h 171639"/>
                <a:gd name="connsiteX186" fmla="*/ 15878 w 163029"/>
                <a:gd name="connsiteY186" fmla="*/ 71520 h 171639"/>
                <a:gd name="connsiteX187" fmla="*/ 15697 w 163029"/>
                <a:gd name="connsiteY187" fmla="*/ 69720 h 171639"/>
                <a:gd name="connsiteX188" fmla="*/ 14849 w 163029"/>
                <a:gd name="connsiteY188" fmla="*/ 69050 h 171639"/>
                <a:gd name="connsiteX189" fmla="*/ 13726 w 163029"/>
                <a:gd name="connsiteY189" fmla="*/ 69175 h 171639"/>
                <a:gd name="connsiteX190" fmla="*/ 12382 w 163029"/>
                <a:gd name="connsiteY190" fmla="*/ 68735 h 171639"/>
                <a:gd name="connsiteX191" fmla="*/ 10335 w 163029"/>
                <a:gd name="connsiteY191" fmla="*/ 67701 h 171639"/>
                <a:gd name="connsiteX192" fmla="*/ 9296 w 163029"/>
                <a:gd name="connsiteY192" fmla="*/ 66781 h 171639"/>
                <a:gd name="connsiteX193" fmla="*/ 9620 w 163029"/>
                <a:gd name="connsiteY193" fmla="*/ 62617 h 171639"/>
                <a:gd name="connsiteX194" fmla="*/ 9811 w 163029"/>
                <a:gd name="connsiteY194" fmla="*/ 61324 h 171639"/>
                <a:gd name="connsiteX195" fmla="*/ 10535 w 163029"/>
                <a:gd name="connsiteY195" fmla="*/ 60577 h 171639"/>
                <a:gd name="connsiteX196" fmla="*/ 11659 w 163029"/>
                <a:gd name="connsiteY196" fmla="*/ 60376 h 171639"/>
                <a:gd name="connsiteX197" fmla="*/ 14830 w 163029"/>
                <a:gd name="connsiteY197" fmla="*/ 60251 h 171639"/>
                <a:gd name="connsiteX198" fmla="*/ 17402 w 163029"/>
                <a:gd name="connsiteY198" fmla="*/ 60730 h 171639"/>
                <a:gd name="connsiteX199" fmla="*/ 19660 w 163029"/>
                <a:gd name="connsiteY199" fmla="*/ 61008 h 171639"/>
                <a:gd name="connsiteX200" fmla="*/ 20860 w 163029"/>
                <a:gd name="connsiteY200" fmla="*/ 61008 h 171639"/>
                <a:gd name="connsiteX201" fmla="*/ 21831 w 163029"/>
                <a:gd name="connsiteY201" fmla="*/ 62243 h 171639"/>
                <a:gd name="connsiteX202" fmla="*/ 23127 w 163029"/>
                <a:gd name="connsiteY202" fmla="*/ 63507 h 171639"/>
                <a:gd name="connsiteX203" fmla="*/ 24270 w 163029"/>
                <a:gd name="connsiteY203" fmla="*/ 63497 h 171639"/>
                <a:gd name="connsiteX204" fmla="*/ 24670 w 163029"/>
                <a:gd name="connsiteY204" fmla="*/ 62559 h 171639"/>
                <a:gd name="connsiteX205" fmla="*/ 24403 w 163029"/>
                <a:gd name="connsiteY205" fmla="*/ 58451 h 171639"/>
                <a:gd name="connsiteX206" fmla="*/ 23641 w 163029"/>
                <a:gd name="connsiteY206" fmla="*/ 56278 h 171639"/>
                <a:gd name="connsiteX207" fmla="*/ 21917 w 163029"/>
                <a:gd name="connsiteY207" fmla="*/ 54181 h 171639"/>
                <a:gd name="connsiteX208" fmla="*/ 17459 w 163029"/>
                <a:gd name="connsiteY208" fmla="*/ 52391 h 171639"/>
                <a:gd name="connsiteX209" fmla="*/ 17355 w 163029"/>
                <a:gd name="connsiteY209" fmla="*/ 49892 h 171639"/>
                <a:gd name="connsiteX210" fmla="*/ 17802 w 163029"/>
                <a:gd name="connsiteY210" fmla="*/ 47182 h 171639"/>
                <a:gd name="connsiteX211" fmla="*/ 18764 w 163029"/>
                <a:gd name="connsiteY211" fmla="*/ 46177 h 171639"/>
                <a:gd name="connsiteX212" fmla="*/ 22079 w 163029"/>
                <a:gd name="connsiteY212" fmla="*/ 44454 h 171639"/>
                <a:gd name="connsiteX213" fmla="*/ 21498 w 163029"/>
                <a:gd name="connsiteY213" fmla="*/ 43525 h 171639"/>
                <a:gd name="connsiteX214" fmla="*/ 20441 w 163029"/>
                <a:gd name="connsiteY214" fmla="*/ 42539 h 171639"/>
                <a:gd name="connsiteX215" fmla="*/ 18336 w 163029"/>
                <a:gd name="connsiteY215" fmla="*/ 41543 h 171639"/>
                <a:gd name="connsiteX216" fmla="*/ 18821 w 163029"/>
                <a:gd name="connsiteY216" fmla="*/ 38297 h 171639"/>
                <a:gd name="connsiteX217" fmla="*/ 18926 w 163029"/>
                <a:gd name="connsiteY217" fmla="*/ 35396 h 171639"/>
                <a:gd name="connsiteX218" fmla="*/ 17145 w 163029"/>
                <a:gd name="connsiteY218" fmla="*/ 35722 h 171639"/>
                <a:gd name="connsiteX219" fmla="*/ 15316 w 163029"/>
                <a:gd name="connsiteY219" fmla="*/ 35894 h 171639"/>
                <a:gd name="connsiteX220" fmla="*/ 13773 w 163029"/>
                <a:gd name="connsiteY220" fmla="*/ 35004 h 171639"/>
                <a:gd name="connsiteX221" fmla="*/ 12478 w 163029"/>
                <a:gd name="connsiteY221" fmla="*/ 33242 h 171639"/>
                <a:gd name="connsiteX222" fmla="*/ 12240 w 163029"/>
                <a:gd name="connsiteY222" fmla="*/ 28397 h 171639"/>
                <a:gd name="connsiteX223" fmla="*/ 12240 w 163029"/>
                <a:gd name="connsiteY223" fmla="*/ 22796 h 171639"/>
                <a:gd name="connsiteX224" fmla="*/ 11992 w 163029"/>
                <a:gd name="connsiteY224" fmla="*/ 20316 h 171639"/>
                <a:gd name="connsiteX225" fmla="*/ 12487 w 163029"/>
                <a:gd name="connsiteY225" fmla="*/ 18995 h 171639"/>
                <a:gd name="connsiteX226" fmla="*/ 14059 w 163029"/>
                <a:gd name="connsiteY226" fmla="*/ 17779 h 171639"/>
                <a:gd name="connsiteX227" fmla="*/ 15773 w 163029"/>
                <a:gd name="connsiteY227" fmla="*/ 16200 h 171639"/>
                <a:gd name="connsiteX228" fmla="*/ 16383 w 163029"/>
                <a:gd name="connsiteY228" fmla="*/ 15194 h 171639"/>
                <a:gd name="connsiteX229" fmla="*/ 17174 w 163029"/>
                <a:gd name="connsiteY229" fmla="*/ 15175 h 171639"/>
                <a:gd name="connsiteX230" fmla="*/ 19231 w 163029"/>
                <a:gd name="connsiteY230" fmla="*/ 14572 h 171639"/>
                <a:gd name="connsiteX231" fmla="*/ 21098 w 163029"/>
                <a:gd name="connsiteY231" fmla="*/ 13193 h 171639"/>
                <a:gd name="connsiteX232" fmla="*/ 22841 w 163029"/>
                <a:gd name="connsiteY232" fmla="*/ 10321 h 171639"/>
                <a:gd name="connsiteX233" fmla="*/ 25194 w 163029"/>
                <a:gd name="connsiteY233" fmla="*/ 8014 h 171639"/>
                <a:gd name="connsiteX234" fmla="*/ 27842 w 163029"/>
                <a:gd name="connsiteY234" fmla="*/ 8186 h 171639"/>
                <a:gd name="connsiteX235" fmla="*/ 28623 w 163029"/>
                <a:gd name="connsiteY235" fmla="*/ 7765 h 171639"/>
                <a:gd name="connsiteX236" fmla="*/ 29556 w 163029"/>
                <a:gd name="connsiteY236" fmla="*/ 7689 h 171639"/>
                <a:gd name="connsiteX237" fmla="*/ 30661 w 163029"/>
                <a:gd name="connsiteY237" fmla="*/ 9211 h 171639"/>
                <a:gd name="connsiteX238" fmla="*/ 31775 w 163029"/>
                <a:gd name="connsiteY238" fmla="*/ 10370 h 171639"/>
                <a:gd name="connsiteX239" fmla="*/ 32566 w 163029"/>
                <a:gd name="connsiteY239" fmla="*/ 10398 h 171639"/>
                <a:gd name="connsiteX240" fmla="*/ 33157 w 163029"/>
                <a:gd name="connsiteY240" fmla="*/ 12591 h 171639"/>
                <a:gd name="connsiteX241" fmla="*/ 37986 w 163029"/>
                <a:gd name="connsiteY241" fmla="*/ 13510 h 171639"/>
                <a:gd name="connsiteX242" fmla="*/ 40053 w 163029"/>
                <a:gd name="connsiteY242" fmla="*/ 14113 h 171639"/>
                <a:gd name="connsiteX243" fmla="*/ 41796 w 163029"/>
                <a:gd name="connsiteY243" fmla="*/ 15712 h 171639"/>
                <a:gd name="connsiteX244" fmla="*/ 42405 w 163029"/>
                <a:gd name="connsiteY244" fmla="*/ 15750 h 171639"/>
                <a:gd name="connsiteX245" fmla="*/ 43139 w 163029"/>
                <a:gd name="connsiteY245" fmla="*/ 15415 h 171639"/>
                <a:gd name="connsiteX246" fmla="*/ 43710 w 163029"/>
                <a:gd name="connsiteY246" fmla="*/ 14860 h 171639"/>
                <a:gd name="connsiteX247" fmla="*/ 43825 w 163029"/>
                <a:gd name="connsiteY247" fmla="*/ 14247 h 171639"/>
                <a:gd name="connsiteX248" fmla="*/ 43072 w 163029"/>
                <a:gd name="connsiteY248" fmla="*/ 12811 h 171639"/>
                <a:gd name="connsiteX249" fmla="*/ 43405 w 163029"/>
                <a:gd name="connsiteY249" fmla="*/ 11518 h 171639"/>
                <a:gd name="connsiteX250" fmla="*/ 44186 w 163029"/>
                <a:gd name="connsiteY250" fmla="*/ 10360 h 171639"/>
                <a:gd name="connsiteX251" fmla="*/ 45434 w 163029"/>
                <a:gd name="connsiteY251" fmla="*/ 10284 h 171639"/>
                <a:gd name="connsiteX252" fmla="*/ 47311 w 163029"/>
                <a:gd name="connsiteY252" fmla="*/ 9958 h 171639"/>
                <a:gd name="connsiteX253" fmla="*/ 49463 w 163029"/>
                <a:gd name="connsiteY253" fmla="*/ 9958 h 171639"/>
                <a:gd name="connsiteX254" fmla="*/ 51064 w 163029"/>
                <a:gd name="connsiteY254" fmla="*/ 10169 h 171639"/>
                <a:gd name="connsiteX255" fmla="*/ 51702 w 163029"/>
                <a:gd name="connsiteY255" fmla="*/ 9011 h 171639"/>
                <a:gd name="connsiteX256" fmla="*/ 51092 w 163029"/>
                <a:gd name="connsiteY256" fmla="*/ 5756 h 171639"/>
                <a:gd name="connsiteX257" fmla="*/ 51254 w 163029"/>
                <a:gd name="connsiteY257" fmla="*/ 3956 h 171639"/>
                <a:gd name="connsiteX258" fmla="*/ 51511 w 163029"/>
                <a:gd name="connsiteY258" fmla="*/ 2443 h 171639"/>
                <a:gd name="connsiteX259" fmla="*/ 52111 w 163029"/>
                <a:gd name="connsiteY259" fmla="*/ 1830 h 171639"/>
                <a:gd name="connsiteX260" fmla="*/ 54502 w 163029"/>
                <a:gd name="connsiteY260" fmla="*/ 3736 h 171639"/>
                <a:gd name="connsiteX261" fmla="*/ 56693 w 163029"/>
                <a:gd name="connsiteY261" fmla="*/ 4425 h 171639"/>
                <a:gd name="connsiteX262" fmla="*/ 58264 w 163029"/>
                <a:gd name="connsiteY262" fmla="*/ 4483 h 171639"/>
                <a:gd name="connsiteX263" fmla="*/ 58703 w 163029"/>
                <a:gd name="connsiteY263" fmla="*/ 4118 h 171639"/>
                <a:gd name="connsiteX264" fmla="*/ 58036 w 163029"/>
                <a:gd name="connsiteY264" fmla="*/ 2040 h 171639"/>
                <a:gd name="connsiteX265" fmla="*/ 58217 w 163029"/>
                <a:gd name="connsiteY265" fmla="*/ 1418 h 171639"/>
                <a:gd name="connsiteX266" fmla="*/ 58798 w 163029"/>
                <a:gd name="connsiteY266" fmla="*/ 1054 h 171639"/>
                <a:gd name="connsiteX267" fmla="*/ 59827 w 163029"/>
                <a:gd name="connsiteY267" fmla="*/ 843 h 171639"/>
                <a:gd name="connsiteX268" fmla="*/ 62617 w 163029"/>
                <a:gd name="connsiteY268" fmla="*/ 0 h 171639"/>
                <a:gd name="connsiteX269" fmla="*/ 62903 w 163029"/>
                <a:gd name="connsiteY269" fmla="*/ 163 h 171639"/>
                <a:gd name="connsiteX270" fmla="*/ 63427 w 163029"/>
                <a:gd name="connsiteY270" fmla="*/ 3437 h 171639"/>
                <a:gd name="connsiteX271" fmla="*/ 63189 w 163029"/>
                <a:gd name="connsiteY271" fmla="*/ 4510 h 171639"/>
                <a:gd name="connsiteX272" fmla="*/ 63779 w 163029"/>
                <a:gd name="connsiteY272" fmla="*/ 6731 h 171639"/>
                <a:gd name="connsiteX273" fmla="*/ 64503 w 163029"/>
                <a:gd name="connsiteY273" fmla="*/ 8789 h 171639"/>
                <a:gd name="connsiteX274" fmla="*/ 64446 w 163029"/>
                <a:gd name="connsiteY274" fmla="*/ 9632 h 171639"/>
                <a:gd name="connsiteX275" fmla="*/ 63846 w 163029"/>
                <a:gd name="connsiteY275" fmla="*/ 10906 h 171639"/>
                <a:gd name="connsiteX276" fmla="*/ 63141 w 163029"/>
                <a:gd name="connsiteY276" fmla="*/ 12074 h 171639"/>
                <a:gd name="connsiteX277" fmla="*/ 63217 w 163029"/>
                <a:gd name="connsiteY277" fmla="*/ 12552 h 171639"/>
                <a:gd name="connsiteX278" fmla="*/ 64332 w 163029"/>
                <a:gd name="connsiteY278" fmla="*/ 13346 h 171639"/>
                <a:gd name="connsiteX279" fmla="*/ 66465 w 163029"/>
                <a:gd name="connsiteY279" fmla="*/ 14170 h 171639"/>
                <a:gd name="connsiteX280" fmla="*/ 68675 w 163029"/>
                <a:gd name="connsiteY280" fmla="*/ 14362 h 171639"/>
                <a:gd name="connsiteX281" fmla="*/ 69904 w 163029"/>
                <a:gd name="connsiteY281" fmla="*/ 13165 h 171639"/>
                <a:gd name="connsiteX282" fmla="*/ 71180 w 163029"/>
                <a:gd name="connsiteY282" fmla="*/ 12188 h 171639"/>
                <a:gd name="connsiteX283" fmla="*/ 72066 w 163029"/>
                <a:gd name="connsiteY283" fmla="*/ 11317 h 171639"/>
                <a:gd name="connsiteX284" fmla="*/ 72371 w 163029"/>
                <a:gd name="connsiteY284" fmla="*/ 10024 h 171639"/>
                <a:gd name="connsiteX285" fmla="*/ 73771 w 163029"/>
                <a:gd name="connsiteY285" fmla="*/ 9077 h 171639"/>
                <a:gd name="connsiteX286" fmla="*/ 77772 w 163029"/>
                <a:gd name="connsiteY286" fmla="*/ 7889 h 171639"/>
                <a:gd name="connsiteX287" fmla="*/ 81448 w 163029"/>
                <a:gd name="connsiteY287" fmla="*/ 7707 h 171639"/>
                <a:gd name="connsiteX288" fmla="*/ 82363 w 163029"/>
                <a:gd name="connsiteY288" fmla="*/ 8081 h 171639"/>
                <a:gd name="connsiteX289" fmla="*/ 147504 w 163029"/>
                <a:gd name="connsiteY289" fmla="*/ 150867 h 171639"/>
                <a:gd name="connsiteX290" fmla="*/ 146771 w 163029"/>
                <a:gd name="connsiteY290" fmla="*/ 151929 h 171639"/>
                <a:gd name="connsiteX291" fmla="*/ 143227 w 163029"/>
                <a:gd name="connsiteY291" fmla="*/ 151249 h 171639"/>
                <a:gd name="connsiteX292" fmla="*/ 144066 w 163029"/>
                <a:gd name="connsiteY292" fmla="*/ 150359 h 171639"/>
                <a:gd name="connsiteX293" fmla="*/ 147504 w 163029"/>
                <a:gd name="connsiteY293" fmla="*/ 150866 h 171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63029" h="171639">
                  <a:moveTo>
                    <a:pt x="82363" y="8083"/>
                  </a:moveTo>
                  <a:lnTo>
                    <a:pt x="84030" y="9882"/>
                  </a:lnTo>
                  <a:lnTo>
                    <a:pt x="86144" y="11118"/>
                  </a:lnTo>
                  <a:lnTo>
                    <a:pt x="89354" y="10964"/>
                  </a:lnTo>
                  <a:lnTo>
                    <a:pt x="91678" y="11702"/>
                  </a:lnTo>
                  <a:lnTo>
                    <a:pt x="93688" y="13090"/>
                  </a:lnTo>
                  <a:lnTo>
                    <a:pt x="95040" y="16163"/>
                  </a:lnTo>
                  <a:lnTo>
                    <a:pt x="96517" y="18375"/>
                  </a:lnTo>
                  <a:lnTo>
                    <a:pt x="97155" y="21534"/>
                  </a:lnTo>
                  <a:lnTo>
                    <a:pt x="99489" y="23191"/>
                  </a:lnTo>
                  <a:lnTo>
                    <a:pt x="101317" y="23947"/>
                  </a:lnTo>
                  <a:lnTo>
                    <a:pt x="103794" y="26235"/>
                  </a:lnTo>
                  <a:lnTo>
                    <a:pt x="106356" y="27403"/>
                  </a:lnTo>
                  <a:lnTo>
                    <a:pt x="109004" y="27135"/>
                  </a:lnTo>
                  <a:lnTo>
                    <a:pt x="110242" y="28332"/>
                  </a:lnTo>
                  <a:lnTo>
                    <a:pt x="112224" y="29175"/>
                  </a:lnTo>
                  <a:lnTo>
                    <a:pt x="114205" y="29232"/>
                  </a:lnTo>
                  <a:lnTo>
                    <a:pt x="115948" y="26589"/>
                  </a:lnTo>
                  <a:lnTo>
                    <a:pt x="118253" y="25546"/>
                  </a:lnTo>
                  <a:lnTo>
                    <a:pt x="124073" y="23439"/>
                  </a:lnTo>
                  <a:lnTo>
                    <a:pt x="126368" y="22482"/>
                  </a:lnTo>
                  <a:lnTo>
                    <a:pt x="128692" y="21879"/>
                  </a:lnTo>
                  <a:lnTo>
                    <a:pt x="134293" y="21688"/>
                  </a:lnTo>
                  <a:lnTo>
                    <a:pt x="139503" y="22338"/>
                  </a:lnTo>
                  <a:lnTo>
                    <a:pt x="142084" y="22826"/>
                  </a:lnTo>
                  <a:lnTo>
                    <a:pt x="143856" y="22462"/>
                  </a:lnTo>
                  <a:lnTo>
                    <a:pt x="145532" y="23716"/>
                  </a:lnTo>
                  <a:lnTo>
                    <a:pt x="147266" y="26349"/>
                  </a:lnTo>
                  <a:lnTo>
                    <a:pt x="148685" y="27192"/>
                  </a:lnTo>
                  <a:lnTo>
                    <a:pt x="150133" y="28102"/>
                  </a:lnTo>
                  <a:lnTo>
                    <a:pt x="151209" y="30179"/>
                  </a:lnTo>
                  <a:lnTo>
                    <a:pt x="152467" y="32238"/>
                  </a:lnTo>
                  <a:lnTo>
                    <a:pt x="153152" y="33148"/>
                  </a:lnTo>
                  <a:lnTo>
                    <a:pt x="154715" y="35177"/>
                  </a:lnTo>
                  <a:lnTo>
                    <a:pt x="156058" y="35206"/>
                  </a:lnTo>
                  <a:lnTo>
                    <a:pt x="157382" y="34325"/>
                  </a:lnTo>
                  <a:lnTo>
                    <a:pt x="157953" y="33674"/>
                  </a:lnTo>
                  <a:lnTo>
                    <a:pt x="158210" y="35015"/>
                  </a:lnTo>
                  <a:lnTo>
                    <a:pt x="157686" y="37188"/>
                  </a:lnTo>
                  <a:lnTo>
                    <a:pt x="157791" y="38538"/>
                  </a:lnTo>
                  <a:lnTo>
                    <a:pt x="158525" y="39054"/>
                  </a:lnTo>
                  <a:lnTo>
                    <a:pt x="158125" y="40787"/>
                  </a:lnTo>
                  <a:lnTo>
                    <a:pt x="156591" y="43736"/>
                  </a:lnTo>
                  <a:lnTo>
                    <a:pt x="156581" y="45479"/>
                  </a:lnTo>
                  <a:lnTo>
                    <a:pt x="158105" y="46025"/>
                  </a:lnTo>
                  <a:lnTo>
                    <a:pt x="159191" y="47872"/>
                  </a:lnTo>
                  <a:lnTo>
                    <a:pt x="159839" y="51032"/>
                  </a:lnTo>
                  <a:lnTo>
                    <a:pt x="160496" y="52085"/>
                  </a:lnTo>
                  <a:lnTo>
                    <a:pt x="160563" y="52736"/>
                  </a:lnTo>
                  <a:lnTo>
                    <a:pt x="161668" y="60386"/>
                  </a:lnTo>
                  <a:lnTo>
                    <a:pt x="163030" y="68055"/>
                  </a:lnTo>
                  <a:lnTo>
                    <a:pt x="162163" y="69051"/>
                  </a:lnTo>
                  <a:lnTo>
                    <a:pt x="160973" y="69348"/>
                  </a:lnTo>
                  <a:lnTo>
                    <a:pt x="160201" y="69701"/>
                  </a:lnTo>
                  <a:lnTo>
                    <a:pt x="159982" y="70419"/>
                  </a:lnTo>
                  <a:lnTo>
                    <a:pt x="160487" y="71463"/>
                  </a:lnTo>
                  <a:lnTo>
                    <a:pt x="160153" y="72420"/>
                  </a:lnTo>
                  <a:lnTo>
                    <a:pt x="158667" y="73082"/>
                  </a:lnTo>
                  <a:lnTo>
                    <a:pt x="155438" y="75513"/>
                  </a:lnTo>
                  <a:lnTo>
                    <a:pt x="155219" y="76481"/>
                  </a:lnTo>
                  <a:lnTo>
                    <a:pt x="154362" y="78549"/>
                  </a:lnTo>
                  <a:lnTo>
                    <a:pt x="153648" y="79812"/>
                  </a:lnTo>
                  <a:lnTo>
                    <a:pt x="152591" y="82158"/>
                  </a:lnTo>
                  <a:lnTo>
                    <a:pt x="150914" y="88362"/>
                  </a:lnTo>
                  <a:lnTo>
                    <a:pt x="150295" y="93504"/>
                  </a:lnTo>
                  <a:lnTo>
                    <a:pt x="150200" y="95093"/>
                  </a:lnTo>
                  <a:lnTo>
                    <a:pt x="149552" y="96194"/>
                  </a:lnTo>
                  <a:lnTo>
                    <a:pt x="148819" y="97793"/>
                  </a:lnTo>
                  <a:lnTo>
                    <a:pt x="145313" y="102188"/>
                  </a:lnTo>
                  <a:lnTo>
                    <a:pt x="143523" y="105778"/>
                  </a:lnTo>
                  <a:lnTo>
                    <a:pt x="143751" y="107339"/>
                  </a:lnTo>
                  <a:lnTo>
                    <a:pt x="143837" y="108909"/>
                  </a:lnTo>
                  <a:lnTo>
                    <a:pt x="143304" y="110039"/>
                  </a:lnTo>
                  <a:lnTo>
                    <a:pt x="143399" y="113074"/>
                  </a:lnTo>
                  <a:lnTo>
                    <a:pt x="143827" y="115611"/>
                  </a:lnTo>
                  <a:lnTo>
                    <a:pt x="144456" y="118101"/>
                  </a:lnTo>
                  <a:lnTo>
                    <a:pt x="146999" y="125147"/>
                  </a:lnTo>
                  <a:lnTo>
                    <a:pt x="148323" y="129427"/>
                  </a:lnTo>
                  <a:lnTo>
                    <a:pt x="149142" y="132874"/>
                  </a:lnTo>
                  <a:lnTo>
                    <a:pt x="149866" y="135191"/>
                  </a:lnTo>
                  <a:lnTo>
                    <a:pt x="150543" y="136129"/>
                  </a:lnTo>
                  <a:lnTo>
                    <a:pt x="150819" y="137020"/>
                  </a:lnTo>
                  <a:lnTo>
                    <a:pt x="154591" y="137661"/>
                  </a:lnTo>
                  <a:lnTo>
                    <a:pt x="155334" y="138169"/>
                  </a:lnTo>
                  <a:lnTo>
                    <a:pt x="156362" y="142659"/>
                  </a:lnTo>
                  <a:lnTo>
                    <a:pt x="156172" y="144689"/>
                  </a:lnTo>
                  <a:lnTo>
                    <a:pt x="155429" y="145464"/>
                  </a:lnTo>
                  <a:lnTo>
                    <a:pt x="155448" y="147178"/>
                  </a:lnTo>
                  <a:lnTo>
                    <a:pt x="155277" y="149313"/>
                  </a:lnTo>
                  <a:lnTo>
                    <a:pt x="154724" y="150156"/>
                  </a:lnTo>
                  <a:lnTo>
                    <a:pt x="152610" y="150262"/>
                  </a:lnTo>
                  <a:lnTo>
                    <a:pt x="151171" y="151066"/>
                  </a:lnTo>
                  <a:lnTo>
                    <a:pt x="149285" y="150740"/>
                  </a:lnTo>
                  <a:lnTo>
                    <a:pt x="149104" y="150213"/>
                  </a:lnTo>
                  <a:lnTo>
                    <a:pt x="148085" y="150022"/>
                  </a:lnTo>
                  <a:lnTo>
                    <a:pt x="145285" y="148806"/>
                  </a:lnTo>
                  <a:lnTo>
                    <a:pt x="145742" y="144909"/>
                  </a:lnTo>
                  <a:lnTo>
                    <a:pt x="144447" y="144746"/>
                  </a:lnTo>
                  <a:lnTo>
                    <a:pt x="143447" y="145262"/>
                  </a:lnTo>
                  <a:lnTo>
                    <a:pt x="141456" y="149935"/>
                  </a:lnTo>
                  <a:lnTo>
                    <a:pt x="140503" y="150739"/>
                  </a:lnTo>
                  <a:lnTo>
                    <a:pt x="126521" y="148326"/>
                  </a:lnTo>
                  <a:lnTo>
                    <a:pt x="123482" y="146382"/>
                  </a:lnTo>
                  <a:lnTo>
                    <a:pt x="119844" y="145942"/>
                  </a:lnTo>
                  <a:lnTo>
                    <a:pt x="113500" y="146162"/>
                  </a:lnTo>
                  <a:lnTo>
                    <a:pt x="108271" y="146746"/>
                  </a:lnTo>
                  <a:lnTo>
                    <a:pt x="106775" y="147924"/>
                  </a:lnTo>
                  <a:lnTo>
                    <a:pt x="119977" y="147234"/>
                  </a:lnTo>
                  <a:lnTo>
                    <a:pt x="121396" y="147368"/>
                  </a:lnTo>
                  <a:lnTo>
                    <a:pt x="122063" y="148077"/>
                  </a:lnTo>
                  <a:lnTo>
                    <a:pt x="105375" y="149618"/>
                  </a:lnTo>
                  <a:lnTo>
                    <a:pt x="99012" y="150538"/>
                  </a:lnTo>
                  <a:lnTo>
                    <a:pt x="97126" y="150288"/>
                  </a:lnTo>
                  <a:lnTo>
                    <a:pt x="95698" y="148794"/>
                  </a:lnTo>
                  <a:lnTo>
                    <a:pt x="88783" y="148612"/>
                  </a:lnTo>
                  <a:lnTo>
                    <a:pt x="87363" y="149100"/>
                  </a:lnTo>
                  <a:lnTo>
                    <a:pt x="86506" y="150201"/>
                  </a:lnTo>
                  <a:lnTo>
                    <a:pt x="89230" y="149961"/>
                  </a:lnTo>
                  <a:lnTo>
                    <a:pt x="93526" y="149904"/>
                  </a:lnTo>
                  <a:lnTo>
                    <a:pt x="94678" y="150747"/>
                  </a:lnTo>
                  <a:lnTo>
                    <a:pt x="81229" y="151848"/>
                  </a:lnTo>
                  <a:lnTo>
                    <a:pt x="71904" y="153954"/>
                  </a:lnTo>
                  <a:lnTo>
                    <a:pt x="67951" y="155515"/>
                  </a:lnTo>
                  <a:lnTo>
                    <a:pt x="54940" y="160637"/>
                  </a:lnTo>
                  <a:lnTo>
                    <a:pt x="47006" y="163050"/>
                  </a:lnTo>
                  <a:lnTo>
                    <a:pt x="44929" y="163941"/>
                  </a:lnTo>
                  <a:lnTo>
                    <a:pt x="41319" y="166449"/>
                  </a:lnTo>
                  <a:lnTo>
                    <a:pt x="36681" y="168029"/>
                  </a:lnTo>
                  <a:lnTo>
                    <a:pt x="31480" y="170978"/>
                  </a:lnTo>
                  <a:lnTo>
                    <a:pt x="28308" y="171639"/>
                  </a:lnTo>
                  <a:lnTo>
                    <a:pt x="27594" y="170701"/>
                  </a:lnTo>
                  <a:lnTo>
                    <a:pt x="27508" y="165722"/>
                  </a:lnTo>
                  <a:lnTo>
                    <a:pt x="27070" y="159049"/>
                  </a:lnTo>
                  <a:lnTo>
                    <a:pt x="27232" y="156492"/>
                  </a:lnTo>
                  <a:lnTo>
                    <a:pt x="27651" y="154089"/>
                  </a:lnTo>
                  <a:lnTo>
                    <a:pt x="27661" y="152098"/>
                  </a:lnTo>
                  <a:lnTo>
                    <a:pt x="29242" y="151351"/>
                  </a:lnTo>
                  <a:lnTo>
                    <a:pt x="29661" y="150517"/>
                  </a:lnTo>
                  <a:lnTo>
                    <a:pt x="29899" y="147923"/>
                  </a:lnTo>
                  <a:lnTo>
                    <a:pt x="31375" y="145558"/>
                  </a:lnTo>
                  <a:lnTo>
                    <a:pt x="31404" y="141441"/>
                  </a:lnTo>
                  <a:lnTo>
                    <a:pt x="31842" y="140588"/>
                  </a:lnTo>
                  <a:lnTo>
                    <a:pt x="32175" y="139497"/>
                  </a:lnTo>
                  <a:lnTo>
                    <a:pt x="31547" y="136797"/>
                  </a:lnTo>
                  <a:lnTo>
                    <a:pt x="30728" y="131703"/>
                  </a:lnTo>
                  <a:lnTo>
                    <a:pt x="30328" y="131368"/>
                  </a:lnTo>
                  <a:lnTo>
                    <a:pt x="29966" y="131588"/>
                  </a:lnTo>
                  <a:lnTo>
                    <a:pt x="29137" y="131684"/>
                  </a:lnTo>
                  <a:lnTo>
                    <a:pt x="25870" y="129923"/>
                  </a:lnTo>
                  <a:lnTo>
                    <a:pt x="23346" y="129616"/>
                  </a:lnTo>
                  <a:lnTo>
                    <a:pt x="21574" y="128113"/>
                  </a:lnTo>
                  <a:lnTo>
                    <a:pt x="21450" y="126399"/>
                  </a:lnTo>
                  <a:lnTo>
                    <a:pt x="20593" y="125394"/>
                  </a:lnTo>
                  <a:lnTo>
                    <a:pt x="19993" y="123412"/>
                  </a:lnTo>
                  <a:lnTo>
                    <a:pt x="19107" y="121143"/>
                  </a:lnTo>
                  <a:lnTo>
                    <a:pt x="16621" y="119764"/>
                  </a:lnTo>
                  <a:lnTo>
                    <a:pt x="14288" y="119429"/>
                  </a:lnTo>
                  <a:lnTo>
                    <a:pt x="12630" y="119727"/>
                  </a:lnTo>
                  <a:lnTo>
                    <a:pt x="10687" y="119641"/>
                  </a:lnTo>
                  <a:lnTo>
                    <a:pt x="8458" y="118875"/>
                  </a:lnTo>
                  <a:lnTo>
                    <a:pt x="6915" y="118013"/>
                  </a:lnTo>
                  <a:lnTo>
                    <a:pt x="5458" y="116347"/>
                  </a:lnTo>
                  <a:lnTo>
                    <a:pt x="4105" y="115026"/>
                  </a:lnTo>
                  <a:lnTo>
                    <a:pt x="3029" y="115189"/>
                  </a:lnTo>
                  <a:lnTo>
                    <a:pt x="1715" y="114873"/>
                  </a:lnTo>
                  <a:lnTo>
                    <a:pt x="419" y="114270"/>
                  </a:lnTo>
                  <a:lnTo>
                    <a:pt x="0" y="113801"/>
                  </a:lnTo>
                  <a:lnTo>
                    <a:pt x="5410" y="108497"/>
                  </a:lnTo>
                  <a:lnTo>
                    <a:pt x="7249" y="105902"/>
                  </a:lnTo>
                  <a:lnTo>
                    <a:pt x="7449" y="104313"/>
                  </a:lnTo>
                  <a:lnTo>
                    <a:pt x="7468" y="102714"/>
                  </a:lnTo>
                  <a:lnTo>
                    <a:pt x="8058" y="101077"/>
                  </a:lnTo>
                  <a:lnTo>
                    <a:pt x="8211" y="98578"/>
                  </a:lnTo>
                  <a:lnTo>
                    <a:pt x="5220" y="89482"/>
                  </a:lnTo>
                  <a:lnTo>
                    <a:pt x="4458" y="86667"/>
                  </a:lnTo>
                  <a:lnTo>
                    <a:pt x="3658" y="85843"/>
                  </a:lnTo>
                  <a:lnTo>
                    <a:pt x="3143" y="85527"/>
                  </a:lnTo>
                  <a:lnTo>
                    <a:pt x="4658" y="84359"/>
                  </a:lnTo>
                  <a:lnTo>
                    <a:pt x="6744" y="84665"/>
                  </a:lnTo>
                  <a:lnTo>
                    <a:pt x="9944" y="85575"/>
                  </a:lnTo>
                  <a:lnTo>
                    <a:pt x="10639" y="84675"/>
                  </a:lnTo>
                  <a:lnTo>
                    <a:pt x="13059" y="80079"/>
                  </a:lnTo>
                  <a:lnTo>
                    <a:pt x="12992" y="78375"/>
                  </a:lnTo>
                  <a:lnTo>
                    <a:pt x="12754" y="77197"/>
                  </a:lnTo>
                  <a:lnTo>
                    <a:pt x="14173" y="74047"/>
                  </a:lnTo>
                  <a:lnTo>
                    <a:pt x="15297" y="72831"/>
                  </a:lnTo>
                  <a:lnTo>
                    <a:pt x="15878" y="71520"/>
                  </a:lnTo>
                  <a:lnTo>
                    <a:pt x="15697" y="69720"/>
                  </a:lnTo>
                  <a:lnTo>
                    <a:pt x="14849" y="69050"/>
                  </a:lnTo>
                  <a:lnTo>
                    <a:pt x="13726" y="69175"/>
                  </a:lnTo>
                  <a:lnTo>
                    <a:pt x="12382" y="68735"/>
                  </a:lnTo>
                  <a:lnTo>
                    <a:pt x="10335" y="67701"/>
                  </a:lnTo>
                  <a:lnTo>
                    <a:pt x="9296" y="66781"/>
                  </a:lnTo>
                  <a:lnTo>
                    <a:pt x="9620" y="62617"/>
                  </a:lnTo>
                  <a:lnTo>
                    <a:pt x="9811" y="61324"/>
                  </a:lnTo>
                  <a:lnTo>
                    <a:pt x="10535" y="60577"/>
                  </a:lnTo>
                  <a:lnTo>
                    <a:pt x="11659" y="60376"/>
                  </a:lnTo>
                  <a:lnTo>
                    <a:pt x="14830" y="60251"/>
                  </a:lnTo>
                  <a:lnTo>
                    <a:pt x="17402" y="60730"/>
                  </a:lnTo>
                  <a:lnTo>
                    <a:pt x="19660" y="61008"/>
                  </a:lnTo>
                  <a:lnTo>
                    <a:pt x="20860" y="61008"/>
                  </a:lnTo>
                  <a:lnTo>
                    <a:pt x="21831" y="62243"/>
                  </a:lnTo>
                  <a:lnTo>
                    <a:pt x="23127" y="63507"/>
                  </a:lnTo>
                  <a:lnTo>
                    <a:pt x="24270" y="63497"/>
                  </a:lnTo>
                  <a:lnTo>
                    <a:pt x="24670" y="62559"/>
                  </a:lnTo>
                  <a:lnTo>
                    <a:pt x="24403" y="58451"/>
                  </a:lnTo>
                  <a:lnTo>
                    <a:pt x="23641" y="56278"/>
                  </a:lnTo>
                  <a:lnTo>
                    <a:pt x="21917" y="54181"/>
                  </a:lnTo>
                  <a:lnTo>
                    <a:pt x="17459" y="52391"/>
                  </a:lnTo>
                  <a:lnTo>
                    <a:pt x="17355" y="49892"/>
                  </a:lnTo>
                  <a:lnTo>
                    <a:pt x="17802" y="47182"/>
                  </a:lnTo>
                  <a:lnTo>
                    <a:pt x="18764" y="46177"/>
                  </a:lnTo>
                  <a:lnTo>
                    <a:pt x="22079" y="44454"/>
                  </a:lnTo>
                  <a:lnTo>
                    <a:pt x="21498" y="43525"/>
                  </a:lnTo>
                  <a:lnTo>
                    <a:pt x="20441" y="42539"/>
                  </a:lnTo>
                  <a:lnTo>
                    <a:pt x="18336" y="41543"/>
                  </a:lnTo>
                  <a:lnTo>
                    <a:pt x="18821" y="38297"/>
                  </a:lnTo>
                  <a:lnTo>
                    <a:pt x="18926" y="35396"/>
                  </a:lnTo>
                  <a:lnTo>
                    <a:pt x="17145" y="35722"/>
                  </a:lnTo>
                  <a:lnTo>
                    <a:pt x="15316" y="35894"/>
                  </a:lnTo>
                  <a:lnTo>
                    <a:pt x="13773" y="35004"/>
                  </a:lnTo>
                  <a:lnTo>
                    <a:pt x="12478" y="33242"/>
                  </a:lnTo>
                  <a:lnTo>
                    <a:pt x="12240" y="28397"/>
                  </a:lnTo>
                  <a:lnTo>
                    <a:pt x="12240" y="22796"/>
                  </a:lnTo>
                  <a:lnTo>
                    <a:pt x="11992" y="20316"/>
                  </a:lnTo>
                  <a:lnTo>
                    <a:pt x="12487" y="18995"/>
                  </a:lnTo>
                  <a:lnTo>
                    <a:pt x="14059" y="17779"/>
                  </a:lnTo>
                  <a:lnTo>
                    <a:pt x="15773" y="16200"/>
                  </a:lnTo>
                  <a:lnTo>
                    <a:pt x="16383" y="15194"/>
                  </a:lnTo>
                  <a:lnTo>
                    <a:pt x="17174" y="15175"/>
                  </a:lnTo>
                  <a:lnTo>
                    <a:pt x="19231" y="14572"/>
                  </a:lnTo>
                  <a:lnTo>
                    <a:pt x="21098" y="13193"/>
                  </a:lnTo>
                  <a:lnTo>
                    <a:pt x="22841" y="10321"/>
                  </a:lnTo>
                  <a:lnTo>
                    <a:pt x="25194" y="8014"/>
                  </a:lnTo>
                  <a:lnTo>
                    <a:pt x="27842" y="8186"/>
                  </a:lnTo>
                  <a:lnTo>
                    <a:pt x="28623" y="7765"/>
                  </a:lnTo>
                  <a:lnTo>
                    <a:pt x="29556" y="7689"/>
                  </a:lnTo>
                  <a:lnTo>
                    <a:pt x="30661" y="9211"/>
                  </a:lnTo>
                  <a:lnTo>
                    <a:pt x="31775" y="10370"/>
                  </a:lnTo>
                  <a:lnTo>
                    <a:pt x="32566" y="10398"/>
                  </a:lnTo>
                  <a:lnTo>
                    <a:pt x="33157" y="12591"/>
                  </a:lnTo>
                  <a:lnTo>
                    <a:pt x="37986" y="13510"/>
                  </a:lnTo>
                  <a:lnTo>
                    <a:pt x="40053" y="14113"/>
                  </a:lnTo>
                  <a:lnTo>
                    <a:pt x="41796" y="15712"/>
                  </a:lnTo>
                  <a:lnTo>
                    <a:pt x="42405" y="15750"/>
                  </a:lnTo>
                  <a:lnTo>
                    <a:pt x="43139" y="15415"/>
                  </a:lnTo>
                  <a:lnTo>
                    <a:pt x="43710" y="14860"/>
                  </a:lnTo>
                  <a:lnTo>
                    <a:pt x="43825" y="14247"/>
                  </a:lnTo>
                  <a:lnTo>
                    <a:pt x="43072" y="12811"/>
                  </a:lnTo>
                  <a:lnTo>
                    <a:pt x="43405" y="11518"/>
                  </a:lnTo>
                  <a:lnTo>
                    <a:pt x="44186" y="10360"/>
                  </a:lnTo>
                  <a:lnTo>
                    <a:pt x="45434" y="10284"/>
                  </a:lnTo>
                  <a:lnTo>
                    <a:pt x="47311" y="9958"/>
                  </a:lnTo>
                  <a:lnTo>
                    <a:pt x="49463" y="9958"/>
                  </a:lnTo>
                  <a:lnTo>
                    <a:pt x="51064" y="10169"/>
                  </a:lnTo>
                  <a:lnTo>
                    <a:pt x="51702" y="9011"/>
                  </a:lnTo>
                  <a:lnTo>
                    <a:pt x="51092" y="5756"/>
                  </a:lnTo>
                  <a:lnTo>
                    <a:pt x="51254" y="3956"/>
                  </a:lnTo>
                  <a:lnTo>
                    <a:pt x="51511" y="2443"/>
                  </a:lnTo>
                  <a:lnTo>
                    <a:pt x="52111" y="1830"/>
                  </a:lnTo>
                  <a:lnTo>
                    <a:pt x="54502" y="3736"/>
                  </a:lnTo>
                  <a:lnTo>
                    <a:pt x="56693" y="4425"/>
                  </a:lnTo>
                  <a:lnTo>
                    <a:pt x="58264" y="4483"/>
                  </a:lnTo>
                  <a:lnTo>
                    <a:pt x="58703" y="4118"/>
                  </a:lnTo>
                  <a:lnTo>
                    <a:pt x="58036" y="2040"/>
                  </a:lnTo>
                  <a:lnTo>
                    <a:pt x="58217" y="1418"/>
                  </a:lnTo>
                  <a:lnTo>
                    <a:pt x="58798" y="1054"/>
                  </a:lnTo>
                  <a:lnTo>
                    <a:pt x="59827" y="843"/>
                  </a:lnTo>
                  <a:lnTo>
                    <a:pt x="62617" y="0"/>
                  </a:lnTo>
                  <a:lnTo>
                    <a:pt x="62903" y="163"/>
                  </a:lnTo>
                  <a:lnTo>
                    <a:pt x="63427" y="3437"/>
                  </a:lnTo>
                  <a:lnTo>
                    <a:pt x="63189" y="4510"/>
                  </a:lnTo>
                  <a:lnTo>
                    <a:pt x="63779" y="6731"/>
                  </a:lnTo>
                  <a:lnTo>
                    <a:pt x="64503" y="8789"/>
                  </a:lnTo>
                  <a:lnTo>
                    <a:pt x="64446" y="9632"/>
                  </a:lnTo>
                  <a:lnTo>
                    <a:pt x="63846" y="10906"/>
                  </a:lnTo>
                  <a:lnTo>
                    <a:pt x="63141" y="12074"/>
                  </a:lnTo>
                  <a:lnTo>
                    <a:pt x="63217" y="12552"/>
                  </a:lnTo>
                  <a:lnTo>
                    <a:pt x="64332" y="13346"/>
                  </a:lnTo>
                  <a:lnTo>
                    <a:pt x="66465" y="14170"/>
                  </a:lnTo>
                  <a:lnTo>
                    <a:pt x="68675" y="14362"/>
                  </a:lnTo>
                  <a:lnTo>
                    <a:pt x="69904" y="13165"/>
                  </a:lnTo>
                  <a:lnTo>
                    <a:pt x="71180" y="12188"/>
                  </a:lnTo>
                  <a:lnTo>
                    <a:pt x="72066" y="11317"/>
                  </a:lnTo>
                  <a:lnTo>
                    <a:pt x="72371" y="10024"/>
                  </a:lnTo>
                  <a:lnTo>
                    <a:pt x="73771" y="9077"/>
                  </a:lnTo>
                  <a:lnTo>
                    <a:pt x="77772" y="7889"/>
                  </a:lnTo>
                  <a:lnTo>
                    <a:pt x="81448" y="7707"/>
                  </a:lnTo>
                  <a:lnTo>
                    <a:pt x="82363" y="8081"/>
                  </a:lnTo>
                  <a:close/>
                  <a:moveTo>
                    <a:pt x="147504" y="150867"/>
                  </a:moveTo>
                  <a:lnTo>
                    <a:pt x="146771" y="151929"/>
                  </a:lnTo>
                  <a:lnTo>
                    <a:pt x="143227" y="151249"/>
                  </a:lnTo>
                  <a:lnTo>
                    <a:pt x="144066" y="150359"/>
                  </a:lnTo>
                  <a:lnTo>
                    <a:pt x="147504" y="15086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3" name="Freeform: Shape 12">
              <a:extLst>
                <a:ext uri="{FF2B5EF4-FFF2-40B4-BE49-F238E27FC236}">
                  <a16:creationId xmlns:a16="http://schemas.microsoft.com/office/drawing/2014/main" id="{2254B81E-9887-E60F-7BCF-A78BF9953CBF}"/>
                </a:ext>
              </a:extLst>
            </p:cNvPr>
            <p:cNvSpPr/>
            <p:nvPr/>
          </p:nvSpPr>
          <p:spPr>
            <a:xfrm>
              <a:off x="5863284" y="3121147"/>
              <a:ext cx="204511" cy="307445"/>
            </a:xfrm>
            <a:custGeom>
              <a:avLst/>
              <a:gdLst>
                <a:gd name="connsiteX0" fmla="*/ 185709 w 204511"/>
                <a:gd name="connsiteY0" fmla="*/ 150789 h 307445"/>
                <a:gd name="connsiteX1" fmla="*/ 183013 w 204511"/>
                <a:gd name="connsiteY1" fmla="*/ 155251 h 307445"/>
                <a:gd name="connsiteX2" fmla="*/ 179451 w 204511"/>
                <a:gd name="connsiteY2" fmla="*/ 157798 h 307445"/>
                <a:gd name="connsiteX3" fmla="*/ 178403 w 204511"/>
                <a:gd name="connsiteY3" fmla="*/ 159339 h 307445"/>
                <a:gd name="connsiteX4" fmla="*/ 177841 w 204511"/>
                <a:gd name="connsiteY4" fmla="*/ 161254 h 307445"/>
                <a:gd name="connsiteX5" fmla="*/ 177079 w 204511"/>
                <a:gd name="connsiteY5" fmla="*/ 163179 h 307445"/>
                <a:gd name="connsiteX6" fmla="*/ 175184 w 204511"/>
                <a:gd name="connsiteY6" fmla="*/ 167305 h 307445"/>
                <a:gd name="connsiteX7" fmla="*/ 173803 w 204511"/>
                <a:gd name="connsiteY7" fmla="*/ 170675 h 307445"/>
                <a:gd name="connsiteX8" fmla="*/ 172422 w 204511"/>
                <a:gd name="connsiteY8" fmla="*/ 171729 h 307445"/>
                <a:gd name="connsiteX9" fmla="*/ 169183 w 204511"/>
                <a:gd name="connsiteY9" fmla="*/ 176822 h 307445"/>
                <a:gd name="connsiteX10" fmla="*/ 167011 w 204511"/>
                <a:gd name="connsiteY10" fmla="*/ 181935 h 307445"/>
                <a:gd name="connsiteX11" fmla="*/ 166573 w 204511"/>
                <a:gd name="connsiteY11" fmla="*/ 183256 h 307445"/>
                <a:gd name="connsiteX12" fmla="*/ 165906 w 204511"/>
                <a:gd name="connsiteY12" fmla="*/ 184233 h 307445"/>
                <a:gd name="connsiteX13" fmla="*/ 164849 w 204511"/>
                <a:gd name="connsiteY13" fmla="*/ 185027 h 307445"/>
                <a:gd name="connsiteX14" fmla="*/ 161106 w 204511"/>
                <a:gd name="connsiteY14" fmla="*/ 186617 h 307445"/>
                <a:gd name="connsiteX15" fmla="*/ 159839 w 204511"/>
                <a:gd name="connsiteY15" fmla="*/ 187401 h 307445"/>
                <a:gd name="connsiteX16" fmla="*/ 158839 w 204511"/>
                <a:gd name="connsiteY16" fmla="*/ 188349 h 307445"/>
                <a:gd name="connsiteX17" fmla="*/ 157925 w 204511"/>
                <a:gd name="connsiteY17" fmla="*/ 189421 h 307445"/>
                <a:gd name="connsiteX18" fmla="*/ 157667 w 204511"/>
                <a:gd name="connsiteY18" fmla="*/ 190714 h 307445"/>
                <a:gd name="connsiteX19" fmla="*/ 158544 w 204511"/>
                <a:gd name="connsiteY19" fmla="*/ 192533 h 307445"/>
                <a:gd name="connsiteX20" fmla="*/ 159591 w 204511"/>
                <a:gd name="connsiteY20" fmla="*/ 193979 h 307445"/>
                <a:gd name="connsiteX21" fmla="*/ 160649 w 204511"/>
                <a:gd name="connsiteY21" fmla="*/ 194065 h 307445"/>
                <a:gd name="connsiteX22" fmla="*/ 161573 w 204511"/>
                <a:gd name="connsiteY22" fmla="*/ 193998 h 307445"/>
                <a:gd name="connsiteX23" fmla="*/ 162154 w 204511"/>
                <a:gd name="connsiteY23" fmla="*/ 194860 h 307445"/>
                <a:gd name="connsiteX24" fmla="*/ 162639 w 204511"/>
                <a:gd name="connsiteY24" fmla="*/ 195368 h 307445"/>
                <a:gd name="connsiteX25" fmla="*/ 162639 w 204511"/>
                <a:gd name="connsiteY25" fmla="*/ 205287 h 307445"/>
                <a:gd name="connsiteX26" fmla="*/ 161744 w 204511"/>
                <a:gd name="connsiteY26" fmla="*/ 206780 h 307445"/>
                <a:gd name="connsiteX27" fmla="*/ 161763 w 204511"/>
                <a:gd name="connsiteY27" fmla="*/ 207450 h 307445"/>
                <a:gd name="connsiteX28" fmla="*/ 161325 w 204511"/>
                <a:gd name="connsiteY28" fmla="*/ 209154 h 307445"/>
                <a:gd name="connsiteX29" fmla="*/ 161192 w 204511"/>
                <a:gd name="connsiteY29" fmla="*/ 211060 h 307445"/>
                <a:gd name="connsiteX30" fmla="*/ 161477 w 204511"/>
                <a:gd name="connsiteY30" fmla="*/ 211816 h 307445"/>
                <a:gd name="connsiteX31" fmla="*/ 162230 w 204511"/>
                <a:gd name="connsiteY31" fmla="*/ 212438 h 307445"/>
                <a:gd name="connsiteX32" fmla="*/ 163268 w 204511"/>
                <a:gd name="connsiteY32" fmla="*/ 213769 h 307445"/>
                <a:gd name="connsiteX33" fmla="*/ 163830 w 204511"/>
                <a:gd name="connsiteY33" fmla="*/ 216813 h 307445"/>
                <a:gd name="connsiteX34" fmla="*/ 165097 w 204511"/>
                <a:gd name="connsiteY34" fmla="*/ 227518 h 307445"/>
                <a:gd name="connsiteX35" fmla="*/ 165687 w 204511"/>
                <a:gd name="connsiteY35" fmla="*/ 229212 h 307445"/>
                <a:gd name="connsiteX36" fmla="*/ 166735 w 204511"/>
                <a:gd name="connsiteY36" fmla="*/ 230400 h 307445"/>
                <a:gd name="connsiteX37" fmla="*/ 170031 w 204511"/>
                <a:gd name="connsiteY37" fmla="*/ 232707 h 307445"/>
                <a:gd name="connsiteX38" fmla="*/ 173488 w 204511"/>
                <a:gd name="connsiteY38" fmla="*/ 235742 h 307445"/>
                <a:gd name="connsiteX39" fmla="*/ 174584 w 204511"/>
                <a:gd name="connsiteY39" fmla="*/ 237714 h 307445"/>
                <a:gd name="connsiteX40" fmla="*/ 175212 w 204511"/>
                <a:gd name="connsiteY40" fmla="*/ 240951 h 307445"/>
                <a:gd name="connsiteX41" fmla="*/ 176536 w 204511"/>
                <a:gd name="connsiteY41" fmla="*/ 243488 h 307445"/>
                <a:gd name="connsiteX42" fmla="*/ 176508 w 204511"/>
                <a:gd name="connsiteY42" fmla="*/ 244350 h 307445"/>
                <a:gd name="connsiteX43" fmla="*/ 175965 w 204511"/>
                <a:gd name="connsiteY43" fmla="*/ 244685 h 307445"/>
                <a:gd name="connsiteX44" fmla="*/ 174679 w 204511"/>
                <a:gd name="connsiteY44" fmla="*/ 244723 h 307445"/>
                <a:gd name="connsiteX45" fmla="*/ 173812 w 204511"/>
                <a:gd name="connsiteY45" fmla="*/ 244905 h 307445"/>
                <a:gd name="connsiteX46" fmla="*/ 174536 w 204511"/>
                <a:gd name="connsiteY46" fmla="*/ 246753 h 307445"/>
                <a:gd name="connsiteX47" fmla="*/ 176317 w 204511"/>
                <a:gd name="connsiteY47" fmla="*/ 249970 h 307445"/>
                <a:gd name="connsiteX48" fmla="*/ 179289 w 204511"/>
                <a:gd name="connsiteY48" fmla="*/ 253312 h 307445"/>
                <a:gd name="connsiteX49" fmla="*/ 182508 w 204511"/>
                <a:gd name="connsiteY49" fmla="*/ 256921 h 307445"/>
                <a:gd name="connsiteX50" fmla="*/ 185128 w 204511"/>
                <a:gd name="connsiteY50" fmla="*/ 259870 h 307445"/>
                <a:gd name="connsiteX51" fmla="*/ 188404 w 204511"/>
                <a:gd name="connsiteY51" fmla="*/ 263279 h 307445"/>
                <a:gd name="connsiteX52" fmla="*/ 190957 w 204511"/>
                <a:gd name="connsiteY52" fmla="*/ 265940 h 307445"/>
                <a:gd name="connsiteX53" fmla="*/ 193596 w 204511"/>
                <a:gd name="connsiteY53" fmla="*/ 268679 h 307445"/>
                <a:gd name="connsiteX54" fmla="*/ 195586 w 204511"/>
                <a:gd name="connsiteY54" fmla="*/ 269329 h 307445"/>
                <a:gd name="connsiteX55" fmla="*/ 197063 w 204511"/>
                <a:gd name="connsiteY55" fmla="*/ 269521 h 307445"/>
                <a:gd name="connsiteX56" fmla="*/ 197701 w 204511"/>
                <a:gd name="connsiteY56" fmla="*/ 270057 h 307445"/>
                <a:gd name="connsiteX57" fmla="*/ 198482 w 204511"/>
                <a:gd name="connsiteY57" fmla="*/ 271311 h 307445"/>
                <a:gd name="connsiteX58" fmla="*/ 199825 w 204511"/>
                <a:gd name="connsiteY58" fmla="*/ 272709 h 307445"/>
                <a:gd name="connsiteX59" fmla="*/ 201311 w 204511"/>
                <a:gd name="connsiteY59" fmla="*/ 274528 h 307445"/>
                <a:gd name="connsiteX60" fmla="*/ 201816 w 204511"/>
                <a:gd name="connsiteY60" fmla="*/ 276376 h 307445"/>
                <a:gd name="connsiteX61" fmla="*/ 201197 w 204511"/>
                <a:gd name="connsiteY61" fmla="*/ 278147 h 307445"/>
                <a:gd name="connsiteX62" fmla="*/ 201806 w 204511"/>
                <a:gd name="connsiteY62" fmla="*/ 280684 h 307445"/>
                <a:gd name="connsiteX63" fmla="*/ 201844 w 204511"/>
                <a:gd name="connsiteY63" fmla="*/ 280905 h 307445"/>
                <a:gd name="connsiteX64" fmla="*/ 202330 w 204511"/>
                <a:gd name="connsiteY64" fmla="*/ 281900 h 307445"/>
                <a:gd name="connsiteX65" fmla="*/ 202159 w 204511"/>
                <a:gd name="connsiteY65" fmla="*/ 282791 h 307445"/>
                <a:gd name="connsiteX66" fmla="*/ 202463 w 204511"/>
                <a:gd name="connsiteY66" fmla="*/ 286152 h 307445"/>
                <a:gd name="connsiteX67" fmla="*/ 203244 w 204511"/>
                <a:gd name="connsiteY67" fmla="*/ 289081 h 307445"/>
                <a:gd name="connsiteX68" fmla="*/ 204511 w 204511"/>
                <a:gd name="connsiteY68" fmla="*/ 291580 h 307445"/>
                <a:gd name="connsiteX69" fmla="*/ 204492 w 204511"/>
                <a:gd name="connsiteY69" fmla="*/ 291791 h 307445"/>
                <a:gd name="connsiteX70" fmla="*/ 204330 w 204511"/>
                <a:gd name="connsiteY70" fmla="*/ 293323 h 307445"/>
                <a:gd name="connsiteX71" fmla="*/ 202702 w 204511"/>
                <a:gd name="connsiteY71" fmla="*/ 294309 h 307445"/>
                <a:gd name="connsiteX72" fmla="*/ 201749 w 204511"/>
                <a:gd name="connsiteY72" fmla="*/ 295946 h 307445"/>
                <a:gd name="connsiteX73" fmla="*/ 201473 w 204511"/>
                <a:gd name="connsiteY73" fmla="*/ 298215 h 307445"/>
                <a:gd name="connsiteX74" fmla="*/ 201959 w 204511"/>
                <a:gd name="connsiteY74" fmla="*/ 300982 h 307445"/>
                <a:gd name="connsiteX75" fmla="*/ 203216 w 204511"/>
                <a:gd name="connsiteY75" fmla="*/ 304247 h 307445"/>
                <a:gd name="connsiteX76" fmla="*/ 203244 w 204511"/>
                <a:gd name="connsiteY76" fmla="*/ 306162 h 307445"/>
                <a:gd name="connsiteX77" fmla="*/ 202806 w 204511"/>
                <a:gd name="connsiteY77" fmla="*/ 306431 h 307445"/>
                <a:gd name="connsiteX78" fmla="*/ 202025 w 204511"/>
                <a:gd name="connsiteY78" fmla="*/ 307043 h 307445"/>
                <a:gd name="connsiteX79" fmla="*/ 201197 w 204511"/>
                <a:gd name="connsiteY79" fmla="*/ 307446 h 307445"/>
                <a:gd name="connsiteX80" fmla="*/ 198949 w 204511"/>
                <a:gd name="connsiteY80" fmla="*/ 305205 h 307445"/>
                <a:gd name="connsiteX81" fmla="*/ 196444 w 204511"/>
                <a:gd name="connsiteY81" fmla="*/ 303693 h 307445"/>
                <a:gd name="connsiteX82" fmla="*/ 192700 w 204511"/>
                <a:gd name="connsiteY82" fmla="*/ 301069 h 307445"/>
                <a:gd name="connsiteX83" fmla="*/ 188919 w 204511"/>
                <a:gd name="connsiteY83" fmla="*/ 300122 h 307445"/>
                <a:gd name="connsiteX84" fmla="*/ 184042 w 204511"/>
                <a:gd name="connsiteY84" fmla="*/ 299949 h 307445"/>
                <a:gd name="connsiteX85" fmla="*/ 181937 w 204511"/>
                <a:gd name="connsiteY85" fmla="*/ 300275 h 307445"/>
                <a:gd name="connsiteX86" fmla="*/ 180432 w 204511"/>
                <a:gd name="connsiteY86" fmla="*/ 299289 h 307445"/>
                <a:gd name="connsiteX87" fmla="*/ 178318 w 204511"/>
                <a:gd name="connsiteY87" fmla="*/ 298140 h 307445"/>
                <a:gd name="connsiteX88" fmla="*/ 177155 w 204511"/>
                <a:gd name="connsiteY88" fmla="*/ 297852 h 307445"/>
                <a:gd name="connsiteX89" fmla="*/ 175536 w 204511"/>
                <a:gd name="connsiteY89" fmla="*/ 298733 h 307445"/>
                <a:gd name="connsiteX90" fmla="*/ 174422 w 204511"/>
                <a:gd name="connsiteY90" fmla="*/ 298771 h 307445"/>
                <a:gd name="connsiteX91" fmla="*/ 173050 w 204511"/>
                <a:gd name="connsiteY91" fmla="*/ 298436 h 307445"/>
                <a:gd name="connsiteX92" fmla="*/ 170269 w 204511"/>
                <a:gd name="connsiteY92" fmla="*/ 298474 h 307445"/>
                <a:gd name="connsiteX93" fmla="*/ 170012 w 204511"/>
                <a:gd name="connsiteY93" fmla="*/ 296942 h 307445"/>
                <a:gd name="connsiteX94" fmla="*/ 169535 w 204511"/>
                <a:gd name="connsiteY94" fmla="*/ 296655 h 307445"/>
                <a:gd name="connsiteX95" fmla="*/ 166535 w 204511"/>
                <a:gd name="connsiteY95" fmla="*/ 296789 h 307445"/>
                <a:gd name="connsiteX96" fmla="*/ 165611 w 204511"/>
                <a:gd name="connsiteY96" fmla="*/ 295525 h 307445"/>
                <a:gd name="connsiteX97" fmla="*/ 165211 w 204511"/>
                <a:gd name="connsiteY97" fmla="*/ 295669 h 307445"/>
                <a:gd name="connsiteX98" fmla="*/ 164030 w 204511"/>
                <a:gd name="connsiteY98" fmla="*/ 295276 h 307445"/>
                <a:gd name="connsiteX99" fmla="*/ 161620 w 204511"/>
                <a:gd name="connsiteY99" fmla="*/ 293476 h 307445"/>
                <a:gd name="connsiteX100" fmla="*/ 159087 w 204511"/>
                <a:gd name="connsiteY100" fmla="*/ 294664 h 307445"/>
                <a:gd name="connsiteX101" fmla="*/ 153819 w 204511"/>
                <a:gd name="connsiteY101" fmla="*/ 294510 h 307445"/>
                <a:gd name="connsiteX102" fmla="*/ 147066 w 204511"/>
                <a:gd name="connsiteY102" fmla="*/ 294548 h 307445"/>
                <a:gd name="connsiteX103" fmla="*/ 140075 w 204511"/>
                <a:gd name="connsiteY103" fmla="*/ 294596 h 307445"/>
                <a:gd name="connsiteX104" fmla="*/ 133674 w 204511"/>
                <a:gd name="connsiteY104" fmla="*/ 294539 h 307445"/>
                <a:gd name="connsiteX105" fmla="*/ 127264 w 204511"/>
                <a:gd name="connsiteY105" fmla="*/ 294482 h 307445"/>
                <a:gd name="connsiteX106" fmla="*/ 126625 w 204511"/>
                <a:gd name="connsiteY106" fmla="*/ 292806 h 307445"/>
                <a:gd name="connsiteX107" fmla="*/ 125301 w 204511"/>
                <a:gd name="connsiteY107" fmla="*/ 291944 h 307445"/>
                <a:gd name="connsiteX108" fmla="*/ 122911 w 204511"/>
                <a:gd name="connsiteY108" fmla="*/ 291868 h 307445"/>
                <a:gd name="connsiteX109" fmla="*/ 115872 w 204511"/>
                <a:gd name="connsiteY109" fmla="*/ 292203 h 307445"/>
                <a:gd name="connsiteX110" fmla="*/ 110480 w 204511"/>
                <a:gd name="connsiteY110" fmla="*/ 291935 h 307445"/>
                <a:gd name="connsiteX111" fmla="*/ 108756 w 204511"/>
                <a:gd name="connsiteY111" fmla="*/ 291714 h 307445"/>
                <a:gd name="connsiteX112" fmla="*/ 106842 w 204511"/>
                <a:gd name="connsiteY112" fmla="*/ 291283 h 307445"/>
                <a:gd name="connsiteX113" fmla="*/ 102346 w 204511"/>
                <a:gd name="connsiteY113" fmla="*/ 290891 h 307445"/>
                <a:gd name="connsiteX114" fmla="*/ 96783 w 204511"/>
                <a:gd name="connsiteY114" fmla="*/ 291207 h 307445"/>
                <a:gd name="connsiteX115" fmla="*/ 95517 w 204511"/>
                <a:gd name="connsiteY115" fmla="*/ 291121 h 307445"/>
                <a:gd name="connsiteX116" fmla="*/ 91069 w 204511"/>
                <a:gd name="connsiteY116" fmla="*/ 291178 h 307445"/>
                <a:gd name="connsiteX117" fmla="*/ 80896 w 204511"/>
                <a:gd name="connsiteY117" fmla="*/ 290729 h 307445"/>
                <a:gd name="connsiteX118" fmla="*/ 75267 w 204511"/>
                <a:gd name="connsiteY118" fmla="*/ 290795 h 307445"/>
                <a:gd name="connsiteX119" fmla="*/ 75400 w 204511"/>
                <a:gd name="connsiteY119" fmla="*/ 291820 h 307445"/>
                <a:gd name="connsiteX120" fmla="*/ 75038 w 204511"/>
                <a:gd name="connsiteY120" fmla="*/ 292548 h 307445"/>
                <a:gd name="connsiteX121" fmla="*/ 74743 w 204511"/>
                <a:gd name="connsiteY121" fmla="*/ 294328 h 307445"/>
                <a:gd name="connsiteX122" fmla="*/ 68532 w 204511"/>
                <a:gd name="connsiteY122" fmla="*/ 294319 h 307445"/>
                <a:gd name="connsiteX123" fmla="*/ 60360 w 204511"/>
                <a:gd name="connsiteY123" fmla="*/ 294319 h 307445"/>
                <a:gd name="connsiteX124" fmla="*/ 52645 w 204511"/>
                <a:gd name="connsiteY124" fmla="*/ 294319 h 307445"/>
                <a:gd name="connsiteX125" fmla="*/ 47425 w 204511"/>
                <a:gd name="connsiteY125" fmla="*/ 294319 h 307445"/>
                <a:gd name="connsiteX126" fmla="*/ 38681 w 204511"/>
                <a:gd name="connsiteY126" fmla="*/ 294319 h 307445"/>
                <a:gd name="connsiteX127" fmla="*/ 35747 w 204511"/>
                <a:gd name="connsiteY127" fmla="*/ 293103 h 307445"/>
                <a:gd name="connsiteX128" fmla="*/ 34861 w 204511"/>
                <a:gd name="connsiteY128" fmla="*/ 292318 h 307445"/>
                <a:gd name="connsiteX129" fmla="*/ 34681 w 204511"/>
                <a:gd name="connsiteY129" fmla="*/ 291437 h 307445"/>
                <a:gd name="connsiteX130" fmla="*/ 34576 w 204511"/>
                <a:gd name="connsiteY130" fmla="*/ 290844 h 307445"/>
                <a:gd name="connsiteX131" fmla="*/ 33890 w 204511"/>
                <a:gd name="connsiteY131" fmla="*/ 290671 h 307445"/>
                <a:gd name="connsiteX132" fmla="*/ 34452 w 204511"/>
                <a:gd name="connsiteY132" fmla="*/ 284391 h 307445"/>
                <a:gd name="connsiteX133" fmla="*/ 35681 w 204511"/>
                <a:gd name="connsiteY133" fmla="*/ 279163 h 307445"/>
                <a:gd name="connsiteX134" fmla="*/ 36157 w 204511"/>
                <a:gd name="connsiteY134" fmla="*/ 274309 h 307445"/>
                <a:gd name="connsiteX135" fmla="*/ 37843 w 204511"/>
                <a:gd name="connsiteY135" fmla="*/ 269971 h 307445"/>
                <a:gd name="connsiteX136" fmla="*/ 36947 w 204511"/>
                <a:gd name="connsiteY136" fmla="*/ 265672 h 307445"/>
                <a:gd name="connsiteX137" fmla="*/ 35909 w 204511"/>
                <a:gd name="connsiteY137" fmla="*/ 263796 h 307445"/>
                <a:gd name="connsiteX138" fmla="*/ 30451 w 204511"/>
                <a:gd name="connsiteY138" fmla="*/ 257706 h 307445"/>
                <a:gd name="connsiteX139" fmla="*/ 32956 w 204511"/>
                <a:gd name="connsiteY139" fmla="*/ 255409 h 307445"/>
                <a:gd name="connsiteX140" fmla="*/ 29661 w 204511"/>
                <a:gd name="connsiteY140" fmla="*/ 255724 h 307445"/>
                <a:gd name="connsiteX141" fmla="*/ 28956 w 204511"/>
                <a:gd name="connsiteY141" fmla="*/ 253455 h 307445"/>
                <a:gd name="connsiteX142" fmla="*/ 27356 w 204511"/>
                <a:gd name="connsiteY142" fmla="*/ 250745 h 307445"/>
                <a:gd name="connsiteX143" fmla="*/ 28337 w 204511"/>
                <a:gd name="connsiteY143" fmla="*/ 250305 h 307445"/>
                <a:gd name="connsiteX144" fmla="*/ 29280 w 204511"/>
                <a:gd name="connsiteY144" fmla="*/ 248821 h 307445"/>
                <a:gd name="connsiteX145" fmla="*/ 32261 w 204511"/>
                <a:gd name="connsiteY145" fmla="*/ 249271 h 307445"/>
                <a:gd name="connsiteX146" fmla="*/ 32166 w 204511"/>
                <a:gd name="connsiteY146" fmla="*/ 248543 h 307445"/>
                <a:gd name="connsiteX147" fmla="*/ 29594 w 204511"/>
                <a:gd name="connsiteY147" fmla="*/ 246264 h 307445"/>
                <a:gd name="connsiteX148" fmla="*/ 29842 w 204511"/>
                <a:gd name="connsiteY148" fmla="*/ 245115 h 307445"/>
                <a:gd name="connsiteX149" fmla="*/ 30899 w 204511"/>
                <a:gd name="connsiteY149" fmla="*/ 243832 h 307445"/>
                <a:gd name="connsiteX150" fmla="*/ 30385 w 204511"/>
                <a:gd name="connsiteY150" fmla="*/ 243287 h 307445"/>
                <a:gd name="connsiteX151" fmla="*/ 28537 w 204511"/>
                <a:gd name="connsiteY151" fmla="*/ 244627 h 307445"/>
                <a:gd name="connsiteX152" fmla="*/ 27203 w 204511"/>
                <a:gd name="connsiteY152" fmla="*/ 244579 h 307445"/>
                <a:gd name="connsiteX153" fmla="*/ 26175 w 204511"/>
                <a:gd name="connsiteY153" fmla="*/ 243717 h 307445"/>
                <a:gd name="connsiteX154" fmla="*/ 25413 w 204511"/>
                <a:gd name="connsiteY154" fmla="*/ 243574 h 307445"/>
                <a:gd name="connsiteX155" fmla="*/ 25870 w 204511"/>
                <a:gd name="connsiteY155" fmla="*/ 245316 h 307445"/>
                <a:gd name="connsiteX156" fmla="*/ 24832 w 204511"/>
                <a:gd name="connsiteY156" fmla="*/ 246877 h 307445"/>
                <a:gd name="connsiteX157" fmla="*/ 23851 w 204511"/>
                <a:gd name="connsiteY157" fmla="*/ 247423 h 307445"/>
                <a:gd name="connsiteX158" fmla="*/ 22174 w 204511"/>
                <a:gd name="connsiteY158" fmla="*/ 247326 h 307445"/>
                <a:gd name="connsiteX159" fmla="*/ 20803 w 204511"/>
                <a:gd name="connsiteY159" fmla="*/ 246934 h 307445"/>
                <a:gd name="connsiteX160" fmla="*/ 20431 w 204511"/>
                <a:gd name="connsiteY160" fmla="*/ 246062 h 307445"/>
                <a:gd name="connsiteX161" fmla="*/ 19145 w 204511"/>
                <a:gd name="connsiteY161" fmla="*/ 245401 h 307445"/>
                <a:gd name="connsiteX162" fmla="*/ 15526 w 204511"/>
                <a:gd name="connsiteY162" fmla="*/ 244243 h 307445"/>
                <a:gd name="connsiteX163" fmla="*/ 12487 w 204511"/>
                <a:gd name="connsiteY163" fmla="*/ 242883 h 307445"/>
                <a:gd name="connsiteX164" fmla="*/ 11878 w 204511"/>
                <a:gd name="connsiteY164" fmla="*/ 239168 h 307445"/>
                <a:gd name="connsiteX165" fmla="*/ 10668 w 204511"/>
                <a:gd name="connsiteY165" fmla="*/ 237569 h 307445"/>
                <a:gd name="connsiteX166" fmla="*/ 10173 w 204511"/>
                <a:gd name="connsiteY166" fmla="*/ 235760 h 307445"/>
                <a:gd name="connsiteX167" fmla="*/ 9887 w 204511"/>
                <a:gd name="connsiteY167" fmla="*/ 233692 h 307445"/>
                <a:gd name="connsiteX168" fmla="*/ 10306 w 204511"/>
                <a:gd name="connsiteY168" fmla="*/ 230513 h 307445"/>
                <a:gd name="connsiteX169" fmla="*/ 9525 w 204511"/>
                <a:gd name="connsiteY169" fmla="*/ 230006 h 307445"/>
                <a:gd name="connsiteX170" fmla="*/ 8649 w 204511"/>
                <a:gd name="connsiteY170" fmla="*/ 229834 h 307445"/>
                <a:gd name="connsiteX171" fmla="*/ 7334 w 204511"/>
                <a:gd name="connsiteY171" fmla="*/ 229987 h 307445"/>
                <a:gd name="connsiteX172" fmla="*/ 6125 w 204511"/>
                <a:gd name="connsiteY172" fmla="*/ 229815 h 307445"/>
                <a:gd name="connsiteX173" fmla="*/ 4677 w 204511"/>
                <a:gd name="connsiteY173" fmla="*/ 228053 h 307445"/>
                <a:gd name="connsiteX174" fmla="*/ 3410 w 204511"/>
                <a:gd name="connsiteY174" fmla="*/ 227373 h 307445"/>
                <a:gd name="connsiteX175" fmla="*/ 4191 w 204511"/>
                <a:gd name="connsiteY175" fmla="*/ 230609 h 307445"/>
                <a:gd name="connsiteX176" fmla="*/ 3296 w 204511"/>
                <a:gd name="connsiteY176" fmla="*/ 231519 h 307445"/>
                <a:gd name="connsiteX177" fmla="*/ 1114 w 204511"/>
                <a:gd name="connsiteY177" fmla="*/ 231260 h 307445"/>
                <a:gd name="connsiteX178" fmla="*/ 181 w 204511"/>
                <a:gd name="connsiteY178" fmla="*/ 230034 h 307445"/>
                <a:gd name="connsiteX179" fmla="*/ 0 w 204511"/>
                <a:gd name="connsiteY179" fmla="*/ 229115 h 307445"/>
                <a:gd name="connsiteX180" fmla="*/ 1000 w 204511"/>
                <a:gd name="connsiteY180" fmla="*/ 225209 h 307445"/>
                <a:gd name="connsiteX181" fmla="*/ 610 w 204511"/>
                <a:gd name="connsiteY181" fmla="*/ 225123 h 307445"/>
                <a:gd name="connsiteX182" fmla="*/ 1391 w 204511"/>
                <a:gd name="connsiteY182" fmla="*/ 223045 h 307445"/>
                <a:gd name="connsiteX183" fmla="*/ 2877 w 204511"/>
                <a:gd name="connsiteY183" fmla="*/ 220518 h 307445"/>
                <a:gd name="connsiteX184" fmla="*/ 4886 w 204511"/>
                <a:gd name="connsiteY184" fmla="*/ 217310 h 307445"/>
                <a:gd name="connsiteX185" fmla="*/ 7163 w 204511"/>
                <a:gd name="connsiteY185" fmla="*/ 213270 h 307445"/>
                <a:gd name="connsiteX186" fmla="*/ 8725 w 204511"/>
                <a:gd name="connsiteY186" fmla="*/ 206137 h 307445"/>
                <a:gd name="connsiteX187" fmla="*/ 9782 w 204511"/>
                <a:gd name="connsiteY187" fmla="*/ 201685 h 307445"/>
                <a:gd name="connsiteX188" fmla="*/ 10744 w 204511"/>
                <a:gd name="connsiteY188" fmla="*/ 197625 h 307445"/>
                <a:gd name="connsiteX189" fmla="*/ 12411 w 204511"/>
                <a:gd name="connsiteY189" fmla="*/ 193958 h 307445"/>
                <a:gd name="connsiteX190" fmla="*/ 14097 w 204511"/>
                <a:gd name="connsiteY190" fmla="*/ 191507 h 307445"/>
                <a:gd name="connsiteX191" fmla="*/ 18869 w 204511"/>
                <a:gd name="connsiteY191" fmla="*/ 186758 h 307445"/>
                <a:gd name="connsiteX192" fmla="*/ 22469 w 204511"/>
                <a:gd name="connsiteY192" fmla="*/ 183168 h 307445"/>
                <a:gd name="connsiteX193" fmla="*/ 24308 w 204511"/>
                <a:gd name="connsiteY193" fmla="*/ 181722 h 307445"/>
                <a:gd name="connsiteX194" fmla="*/ 25584 w 204511"/>
                <a:gd name="connsiteY194" fmla="*/ 180506 h 307445"/>
                <a:gd name="connsiteX195" fmla="*/ 27832 w 204511"/>
                <a:gd name="connsiteY195" fmla="*/ 179118 h 307445"/>
                <a:gd name="connsiteX196" fmla="*/ 30128 w 204511"/>
                <a:gd name="connsiteY196" fmla="*/ 177461 h 307445"/>
                <a:gd name="connsiteX197" fmla="*/ 31890 w 204511"/>
                <a:gd name="connsiteY197" fmla="*/ 174292 h 307445"/>
                <a:gd name="connsiteX198" fmla="*/ 33328 w 204511"/>
                <a:gd name="connsiteY198" fmla="*/ 171334 h 307445"/>
                <a:gd name="connsiteX199" fmla="*/ 34423 w 204511"/>
                <a:gd name="connsiteY199" fmla="*/ 170693 h 307445"/>
                <a:gd name="connsiteX200" fmla="*/ 35862 w 204511"/>
                <a:gd name="connsiteY200" fmla="*/ 170176 h 307445"/>
                <a:gd name="connsiteX201" fmla="*/ 40262 w 204511"/>
                <a:gd name="connsiteY201" fmla="*/ 166998 h 307445"/>
                <a:gd name="connsiteX202" fmla="*/ 43053 w 204511"/>
                <a:gd name="connsiteY202" fmla="*/ 164977 h 307445"/>
                <a:gd name="connsiteX203" fmla="*/ 43701 w 204511"/>
                <a:gd name="connsiteY203" fmla="*/ 165983 h 307445"/>
                <a:gd name="connsiteX204" fmla="*/ 44177 w 204511"/>
                <a:gd name="connsiteY204" fmla="*/ 167227 h 307445"/>
                <a:gd name="connsiteX205" fmla="*/ 44710 w 204511"/>
                <a:gd name="connsiteY205" fmla="*/ 167802 h 307445"/>
                <a:gd name="connsiteX206" fmla="*/ 47054 w 204511"/>
                <a:gd name="connsiteY206" fmla="*/ 168194 h 307445"/>
                <a:gd name="connsiteX207" fmla="*/ 50263 w 204511"/>
                <a:gd name="connsiteY207" fmla="*/ 168175 h 307445"/>
                <a:gd name="connsiteX208" fmla="*/ 52111 w 204511"/>
                <a:gd name="connsiteY208" fmla="*/ 167812 h 307445"/>
                <a:gd name="connsiteX209" fmla="*/ 53092 w 204511"/>
                <a:gd name="connsiteY209" fmla="*/ 166759 h 307445"/>
                <a:gd name="connsiteX210" fmla="*/ 54092 w 204511"/>
                <a:gd name="connsiteY210" fmla="*/ 163877 h 307445"/>
                <a:gd name="connsiteX211" fmla="*/ 54673 w 204511"/>
                <a:gd name="connsiteY211" fmla="*/ 163331 h 307445"/>
                <a:gd name="connsiteX212" fmla="*/ 55426 w 204511"/>
                <a:gd name="connsiteY212" fmla="*/ 163188 h 307445"/>
                <a:gd name="connsiteX213" fmla="*/ 58931 w 204511"/>
                <a:gd name="connsiteY213" fmla="*/ 165198 h 307445"/>
                <a:gd name="connsiteX214" fmla="*/ 61846 w 204511"/>
                <a:gd name="connsiteY214" fmla="*/ 168061 h 307445"/>
                <a:gd name="connsiteX215" fmla="*/ 64722 w 204511"/>
                <a:gd name="connsiteY215" fmla="*/ 170895 h 307445"/>
                <a:gd name="connsiteX216" fmla="*/ 66180 w 204511"/>
                <a:gd name="connsiteY216" fmla="*/ 171900 h 307445"/>
                <a:gd name="connsiteX217" fmla="*/ 66818 w 204511"/>
                <a:gd name="connsiteY217" fmla="*/ 173011 h 307445"/>
                <a:gd name="connsiteX218" fmla="*/ 68075 w 204511"/>
                <a:gd name="connsiteY218" fmla="*/ 178172 h 307445"/>
                <a:gd name="connsiteX219" fmla="*/ 68799 w 204511"/>
                <a:gd name="connsiteY219" fmla="*/ 179455 h 307445"/>
                <a:gd name="connsiteX220" fmla="*/ 70047 w 204511"/>
                <a:gd name="connsiteY220" fmla="*/ 179991 h 307445"/>
                <a:gd name="connsiteX221" fmla="*/ 72295 w 204511"/>
                <a:gd name="connsiteY221" fmla="*/ 179646 h 307445"/>
                <a:gd name="connsiteX222" fmla="*/ 74628 w 204511"/>
                <a:gd name="connsiteY222" fmla="*/ 178736 h 307445"/>
                <a:gd name="connsiteX223" fmla="*/ 76686 w 204511"/>
                <a:gd name="connsiteY223" fmla="*/ 177415 h 307445"/>
                <a:gd name="connsiteX224" fmla="*/ 78715 w 204511"/>
                <a:gd name="connsiteY224" fmla="*/ 175701 h 307445"/>
                <a:gd name="connsiteX225" fmla="*/ 80096 w 204511"/>
                <a:gd name="connsiteY225" fmla="*/ 174160 h 307445"/>
                <a:gd name="connsiteX226" fmla="*/ 80696 w 204511"/>
                <a:gd name="connsiteY226" fmla="*/ 173021 h 307445"/>
                <a:gd name="connsiteX227" fmla="*/ 81001 w 204511"/>
                <a:gd name="connsiteY227" fmla="*/ 168798 h 307445"/>
                <a:gd name="connsiteX228" fmla="*/ 81458 w 204511"/>
                <a:gd name="connsiteY228" fmla="*/ 167869 h 307445"/>
                <a:gd name="connsiteX229" fmla="*/ 83525 w 204511"/>
                <a:gd name="connsiteY229" fmla="*/ 166184 h 307445"/>
                <a:gd name="connsiteX230" fmla="*/ 86992 w 204511"/>
                <a:gd name="connsiteY230" fmla="*/ 163369 h 307445"/>
                <a:gd name="connsiteX231" fmla="*/ 88973 w 204511"/>
                <a:gd name="connsiteY231" fmla="*/ 161751 h 307445"/>
                <a:gd name="connsiteX232" fmla="*/ 88802 w 204511"/>
                <a:gd name="connsiteY232" fmla="*/ 161177 h 307445"/>
                <a:gd name="connsiteX233" fmla="*/ 87563 w 204511"/>
                <a:gd name="connsiteY233" fmla="*/ 159454 h 307445"/>
                <a:gd name="connsiteX234" fmla="*/ 86468 w 204511"/>
                <a:gd name="connsiteY234" fmla="*/ 157558 h 307445"/>
                <a:gd name="connsiteX235" fmla="*/ 87582 w 204511"/>
                <a:gd name="connsiteY235" fmla="*/ 155605 h 307445"/>
                <a:gd name="connsiteX236" fmla="*/ 88735 w 204511"/>
                <a:gd name="connsiteY236" fmla="*/ 154101 h 307445"/>
                <a:gd name="connsiteX237" fmla="*/ 93107 w 204511"/>
                <a:gd name="connsiteY237" fmla="*/ 149017 h 307445"/>
                <a:gd name="connsiteX238" fmla="*/ 93126 w 204511"/>
                <a:gd name="connsiteY238" fmla="*/ 147332 h 307445"/>
                <a:gd name="connsiteX239" fmla="*/ 93355 w 204511"/>
                <a:gd name="connsiteY239" fmla="*/ 145293 h 307445"/>
                <a:gd name="connsiteX240" fmla="*/ 96850 w 204511"/>
                <a:gd name="connsiteY240" fmla="*/ 139510 h 307445"/>
                <a:gd name="connsiteX241" fmla="*/ 98860 w 204511"/>
                <a:gd name="connsiteY241" fmla="*/ 131831 h 307445"/>
                <a:gd name="connsiteX242" fmla="*/ 98917 w 204511"/>
                <a:gd name="connsiteY242" fmla="*/ 130347 h 307445"/>
                <a:gd name="connsiteX243" fmla="*/ 101003 w 204511"/>
                <a:gd name="connsiteY243" fmla="*/ 126642 h 307445"/>
                <a:gd name="connsiteX244" fmla="*/ 103470 w 204511"/>
                <a:gd name="connsiteY244" fmla="*/ 121893 h 307445"/>
                <a:gd name="connsiteX245" fmla="*/ 108261 w 204511"/>
                <a:gd name="connsiteY245" fmla="*/ 121127 h 307445"/>
                <a:gd name="connsiteX246" fmla="*/ 110099 w 204511"/>
                <a:gd name="connsiteY246" fmla="*/ 119940 h 307445"/>
                <a:gd name="connsiteX247" fmla="*/ 112224 w 204511"/>
                <a:gd name="connsiteY247" fmla="*/ 117843 h 307445"/>
                <a:gd name="connsiteX248" fmla="*/ 113595 w 204511"/>
                <a:gd name="connsiteY248" fmla="*/ 115890 h 307445"/>
                <a:gd name="connsiteX249" fmla="*/ 114243 w 204511"/>
                <a:gd name="connsiteY249" fmla="*/ 114032 h 307445"/>
                <a:gd name="connsiteX250" fmla="*/ 114719 w 204511"/>
                <a:gd name="connsiteY250" fmla="*/ 110442 h 307445"/>
                <a:gd name="connsiteX251" fmla="*/ 115567 w 204511"/>
                <a:gd name="connsiteY251" fmla="*/ 106354 h 307445"/>
                <a:gd name="connsiteX252" fmla="*/ 116091 w 204511"/>
                <a:gd name="connsiteY252" fmla="*/ 102763 h 307445"/>
                <a:gd name="connsiteX253" fmla="*/ 117529 w 204511"/>
                <a:gd name="connsiteY253" fmla="*/ 99441 h 307445"/>
                <a:gd name="connsiteX254" fmla="*/ 119929 w 204511"/>
                <a:gd name="connsiteY254" fmla="*/ 97765 h 307445"/>
                <a:gd name="connsiteX255" fmla="*/ 124101 w 204511"/>
                <a:gd name="connsiteY255" fmla="*/ 96367 h 307445"/>
                <a:gd name="connsiteX256" fmla="*/ 124730 w 204511"/>
                <a:gd name="connsiteY256" fmla="*/ 95717 h 307445"/>
                <a:gd name="connsiteX257" fmla="*/ 125330 w 204511"/>
                <a:gd name="connsiteY257" fmla="*/ 93515 h 307445"/>
                <a:gd name="connsiteX258" fmla="*/ 125797 w 204511"/>
                <a:gd name="connsiteY258" fmla="*/ 88938 h 307445"/>
                <a:gd name="connsiteX259" fmla="*/ 125930 w 204511"/>
                <a:gd name="connsiteY259" fmla="*/ 86181 h 307445"/>
                <a:gd name="connsiteX260" fmla="*/ 126092 w 204511"/>
                <a:gd name="connsiteY260" fmla="*/ 84984 h 307445"/>
                <a:gd name="connsiteX261" fmla="*/ 126625 w 204511"/>
                <a:gd name="connsiteY261" fmla="*/ 82916 h 307445"/>
                <a:gd name="connsiteX262" fmla="*/ 130492 w 204511"/>
                <a:gd name="connsiteY262" fmla="*/ 79249 h 307445"/>
                <a:gd name="connsiteX263" fmla="*/ 132207 w 204511"/>
                <a:gd name="connsiteY263" fmla="*/ 73504 h 307445"/>
                <a:gd name="connsiteX264" fmla="*/ 133731 w 204511"/>
                <a:gd name="connsiteY264" fmla="*/ 67482 h 307445"/>
                <a:gd name="connsiteX265" fmla="*/ 138122 w 204511"/>
                <a:gd name="connsiteY265" fmla="*/ 60196 h 307445"/>
                <a:gd name="connsiteX266" fmla="*/ 143266 w 204511"/>
                <a:gd name="connsiteY266" fmla="*/ 52938 h 307445"/>
                <a:gd name="connsiteX267" fmla="*/ 145647 w 204511"/>
                <a:gd name="connsiteY267" fmla="*/ 50985 h 307445"/>
                <a:gd name="connsiteX268" fmla="*/ 147657 w 204511"/>
                <a:gd name="connsiteY268" fmla="*/ 50085 h 307445"/>
                <a:gd name="connsiteX269" fmla="*/ 149981 w 204511"/>
                <a:gd name="connsiteY269" fmla="*/ 49989 h 307445"/>
                <a:gd name="connsiteX270" fmla="*/ 151562 w 204511"/>
                <a:gd name="connsiteY270" fmla="*/ 49452 h 307445"/>
                <a:gd name="connsiteX271" fmla="*/ 157096 w 204511"/>
                <a:gd name="connsiteY271" fmla="*/ 45833 h 307445"/>
                <a:gd name="connsiteX272" fmla="*/ 159410 w 204511"/>
                <a:gd name="connsiteY272" fmla="*/ 44608 h 307445"/>
                <a:gd name="connsiteX273" fmla="*/ 161115 w 204511"/>
                <a:gd name="connsiteY273" fmla="*/ 43353 h 307445"/>
                <a:gd name="connsiteX274" fmla="*/ 161525 w 204511"/>
                <a:gd name="connsiteY274" fmla="*/ 42252 h 307445"/>
                <a:gd name="connsiteX275" fmla="*/ 161696 w 204511"/>
                <a:gd name="connsiteY275" fmla="*/ 40653 h 307445"/>
                <a:gd name="connsiteX276" fmla="*/ 161163 w 204511"/>
                <a:gd name="connsiteY276" fmla="*/ 36900 h 307445"/>
                <a:gd name="connsiteX277" fmla="*/ 162115 w 204511"/>
                <a:gd name="connsiteY277" fmla="*/ 34152 h 307445"/>
                <a:gd name="connsiteX278" fmla="*/ 162678 w 204511"/>
                <a:gd name="connsiteY278" fmla="*/ 29873 h 307445"/>
                <a:gd name="connsiteX279" fmla="*/ 162906 w 204511"/>
                <a:gd name="connsiteY279" fmla="*/ 26541 h 307445"/>
                <a:gd name="connsiteX280" fmla="*/ 162706 w 204511"/>
                <a:gd name="connsiteY280" fmla="*/ 25382 h 307445"/>
                <a:gd name="connsiteX281" fmla="*/ 161839 w 204511"/>
                <a:gd name="connsiteY281" fmla="*/ 23783 h 307445"/>
                <a:gd name="connsiteX282" fmla="*/ 161677 w 204511"/>
                <a:gd name="connsiteY282" fmla="*/ 23438 h 307445"/>
                <a:gd name="connsiteX283" fmla="*/ 160020 w 204511"/>
                <a:gd name="connsiteY283" fmla="*/ 21361 h 307445"/>
                <a:gd name="connsiteX284" fmla="*/ 157248 w 204511"/>
                <a:gd name="connsiteY284" fmla="*/ 20106 h 307445"/>
                <a:gd name="connsiteX285" fmla="*/ 153438 w 204511"/>
                <a:gd name="connsiteY285" fmla="*/ 19762 h 307445"/>
                <a:gd name="connsiteX286" fmla="*/ 151419 w 204511"/>
                <a:gd name="connsiteY286" fmla="*/ 19024 h 307445"/>
                <a:gd name="connsiteX287" fmla="*/ 151086 w 204511"/>
                <a:gd name="connsiteY287" fmla="*/ 17282 h 307445"/>
                <a:gd name="connsiteX288" fmla="*/ 150895 w 204511"/>
                <a:gd name="connsiteY288" fmla="*/ 16277 h 307445"/>
                <a:gd name="connsiteX289" fmla="*/ 150695 w 204511"/>
                <a:gd name="connsiteY289" fmla="*/ 15185 h 307445"/>
                <a:gd name="connsiteX290" fmla="*/ 150419 w 204511"/>
                <a:gd name="connsiteY290" fmla="*/ 12763 h 307445"/>
                <a:gd name="connsiteX291" fmla="*/ 147857 w 204511"/>
                <a:gd name="connsiteY291" fmla="*/ 0 h 307445"/>
                <a:gd name="connsiteX292" fmla="*/ 152695 w 204511"/>
                <a:gd name="connsiteY292" fmla="*/ 38 h 307445"/>
                <a:gd name="connsiteX293" fmla="*/ 158486 w 204511"/>
                <a:gd name="connsiteY293" fmla="*/ 1560 h 307445"/>
                <a:gd name="connsiteX294" fmla="*/ 159944 w 204511"/>
                <a:gd name="connsiteY294" fmla="*/ 2709 h 307445"/>
                <a:gd name="connsiteX295" fmla="*/ 160715 w 204511"/>
                <a:gd name="connsiteY295" fmla="*/ 7075 h 307445"/>
                <a:gd name="connsiteX296" fmla="*/ 162811 w 204511"/>
                <a:gd name="connsiteY296" fmla="*/ 9555 h 307445"/>
                <a:gd name="connsiteX297" fmla="*/ 166497 w 204511"/>
                <a:gd name="connsiteY297" fmla="*/ 11585 h 307445"/>
                <a:gd name="connsiteX298" fmla="*/ 168793 w 204511"/>
                <a:gd name="connsiteY298" fmla="*/ 15788 h 307445"/>
                <a:gd name="connsiteX299" fmla="*/ 169688 w 204511"/>
                <a:gd name="connsiteY299" fmla="*/ 22146 h 307445"/>
                <a:gd name="connsiteX300" fmla="*/ 171717 w 204511"/>
                <a:gd name="connsiteY300" fmla="*/ 25947 h 307445"/>
                <a:gd name="connsiteX301" fmla="*/ 172183 w 204511"/>
                <a:gd name="connsiteY301" fmla="*/ 26550 h 307445"/>
                <a:gd name="connsiteX302" fmla="*/ 174479 w 204511"/>
                <a:gd name="connsiteY302" fmla="*/ 32036 h 307445"/>
                <a:gd name="connsiteX303" fmla="*/ 175050 w 204511"/>
                <a:gd name="connsiteY303" fmla="*/ 33721 h 307445"/>
                <a:gd name="connsiteX304" fmla="*/ 175222 w 204511"/>
                <a:gd name="connsiteY304" fmla="*/ 37024 h 307445"/>
                <a:gd name="connsiteX305" fmla="*/ 174965 w 204511"/>
                <a:gd name="connsiteY305" fmla="*/ 39255 h 307445"/>
                <a:gd name="connsiteX306" fmla="*/ 176136 w 204511"/>
                <a:gd name="connsiteY306" fmla="*/ 42012 h 307445"/>
                <a:gd name="connsiteX307" fmla="*/ 174365 w 204511"/>
                <a:gd name="connsiteY307" fmla="*/ 46723 h 307445"/>
                <a:gd name="connsiteX308" fmla="*/ 173831 w 204511"/>
                <a:gd name="connsiteY308" fmla="*/ 49605 h 307445"/>
                <a:gd name="connsiteX309" fmla="*/ 173679 w 204511"/>
                <a:gd name="connsiteY309" fmla="*/ 53655 h 307445"/>
                <a:gd name="connsiteX310" fmla="*/ 174717 w 204511"/>
                <a:gd name="connsiteY310" fmla="*/ 60797 h 307445"/>
                <a:gd name="connsiteX311" fmla="*/ 176412 w 204511"/>
                <a:gd name="connsiteY311" fmla="*/ 66303 h 307445"/>
                <a:gd name="connsiteX312" fmla="*/ 178251 w 204511"/>
                <a:gd name="connsiteY312" fmla="*/ 70755 h 307445"/>
                <a:gd name="connsiteX313" fmla="*/ 180261 w 204511"/>
                <a:gd name="connsiteY313" fmla="*/ 74211 h 307445"/>
                <a:gd name="connsiteX314" fmla="*/ 183566 w 204511"/>
                <a:gd name="connsiteY314" fmla="*/ 78022 h 307445"/>
                <a:gd name="connsiteX315" fmla="*/ 187100 w 204511"/>
                <a:gd name="connsiteY315" fmla="*/ 81498 h 307445"/>
                <a:gd name="connsiteX316" fmla="*/ 190386 w 204511"/>
                <a:gd name="connsiteY316" fmla="*/ 83690 h 307445"/>
                <a:gd name="connsiteX317" fmla="*/ 187338 w 204511"/>
                <a:gd name="connsiteY317" fmla="*/ 84973 h 307445"/>
                <a:gd name="connsiteX318" fmla="*/ 181432 w 204511"/>
                <a:gd name="connsiteY318" fmla="*/ 85136 h 307445"/>
                <a:gd name="connsiteX319" fmla="*/ 178041 w 204511"/>
                <a:gd name="connsiteY319" fmla="*/ 84399 h 307445"/>
                <a:gd name="connsiteX320" fmla="*/ 176422 w 204511"/>
                <a:gd name="connsiteY320" fmla="*/ 84360 h 307445"/>
                <a:gd name="connsiteX321" fmla="*/ 174793 w 204511"/>
                <a:gd name="connsiteY321" fmla="*/ 84820 h 307445"/>
                <a:gd name="connsiteX322" fmla="*/ 168488 w 204511"/>
                <a:gd name="connsiteY322" fmla="*/ 85480 h 307445"/>
                <a:gd name="connsiteX323" fmla="*/ 162125 w 204511"/>
                <a:gd name="connsiteY323" fmla="*/ 85173 h 307445"/>
                <a:gd name="connsiteX324" fmla="*/ 156229 w 204511"/>
                <a:gd name="connsiteY324" fmla="*/ 84301 h 307445"/>
                <a:gd name="connsiteX325" fmla="*/ 152648 w 204511"/>
                <a:gd name="connsiteY325" fmla="*/ 84445 h 307445"/>
                <a:gd name="connsiteX326" fmla="*/ 149885 w 204511"/>
                <a:gd name="connsiteY326" fmla="*/ 86561 h 307445"/>
                <a:gd name="connsiteX327" fmla="*/ 147638 w 204511"/>
                <a:gd name="connsiteY327" fmla="*/ 89740 h 307445"/>
                <a:gd name="connsiteX328" fmla="*/ 145542 w 204511"/>
                <a:gd name="connsiteY328" fmla="*/ 92258 h 307445"/>
                <a:gd name="connsiteX329" fmla="*/ 146275 w 204511"/>
                <a:gd name="connsiteY329" fmla="*/ 95044 h 307445"/>
                <a:gd name="connsiteX330" fmla="*/ 147857 w 204511"/>
                <a:gd name="connsiteY330" fmla="*/ 96586 h 307445"/>
                <a:gd name="connsiteX331" fmla="*/ 150905 w 204511"/>
                <a:gd name="connsiteY331" fmla="*/ 99975 h 307445"/>
                <a:gd name="connsiteX332" fmla="*/ 153629 w 204511"/>
                <a:gd name="connsiteY332" fmla="*/ 103259 h 307445"/>
                <a:gd name="connsiteX333" fmla="*/ 155029 w 204511"/>
                <a:gd name="connsiteY333" fmla="*/ 105461 h 307445"/>
                <a:gd name="connsiteX334" fmla="*/ 160477 w 204511"/>
                <a:gd name="connsiteY334" fmla="*/ 110287 h 307445"/>
                <a:gd name="connsiteX335" fmla="*/ 165735 w 204511"/>
                <a:gd name="connsiteY335" fmla="*/ 114595 h 307445"/>
                <a:gd name="connsiteX336" fmla="*/ 166764 w 204511"/>
                <a:gd name="connsiteY336" fmla="*/ 115313 h 307445"/>
                <a:gd name="connsiteX337" fmla="*/ 168240 w 204511"/>
                <a:gd name="connsiteY337" fmla="*/ 116089 h 307445"/>
                <a:gd name="connsiteX338" fmla="*/ 169155 w 204511"/>
                <a:gd name="connsiteY338" fmla="*/ 116405 h 307445"/>
                <a:gd name="connsiteX339" fmla="*/ 172021 w 204511"/>
                <a:gd name="connsiteY339" fmla="*/ 118875 h 307445"/>
                <a:gd name="connsiteX340" fmla="*/ 175984 w 204511"/>
                <a:gd name="connsiteY340" fmla="*/ 122925 h 307445"/>
                <a:gd name="connsiteX341" fmla="*/ 179622 w 204511"/>
                <a:gd name="connsiteY341" fmla="*/ 129264 h 307445"/>
                <a:gd name="connsiteX342" fmla="*/ 182204 w 204511"/>
                <a:gd name="connsiteY342" fmla="*/ 135698 h 307445"/>
                <a:gd name="connsiteX343" fmla="*/ 184718 w 204511"/>
                <a:gd name="connsiteY343" fmla="*/ 141950 h 307445"/>
                <a:gd name="connsiteX344" fmla="*/ 185823 w 204511"/>
                <a:gd name="connsiteY344" fmla="*/ 143003 h 307445"/>
                <a:gd name="connsiteX345" fmla="*/ 187576 w 204511"/>
                <a:gd name="connsiteY345" fmla="*/ 143673 h 307445"/>
                <a:gd name="connsiteX346" fmla="*/ 187785 w 204511"/>
                <a:gd name="connsiteY346" fmla="*/ 145013 h 307445"/>
                <a:gd name="connsiteX347" fmla="*/ 187652 w 204511"/>
                <a:gd name="connsiteY347" fmla="*/ 146995 h 307445"/>
                <a:gd name="connsiteX348" fmla="*/ 187109 w 204511"/>
                <a:gd name="connsiteY348" fmla="*/ 148613 h 30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204511" h="307445">
                  <a:moveTo>
                    <a:pt x="185709" y="150789"/>
                  </a:moveTo>
                  <a:lnTo>
                    <a:pt x="183013" y="155251"/>
                  </a:lnTo>
                  <a:lnTo>
                    <a:pt x="179451" y="157798"/>
                  </a:lnTo>
                  <a:lnTo>
                    <a:pt x="178403" y="159339"/>
                  </a:lnTo>
                  <a:lnTo>
                    <a:pt x="177841" y="161254"/>
                  </a:lnTo>
                  <a:lnTo>
                    <a:pt x="177079" y="163179"/>
                  </a:lnTo>
                  <a:lnTo>
                    <a:pt x="175184" y="167305"/>
                  </a:lnTo>
                  <a:lnTo>
                    <a:pt x="173803" y="170675"/>
                  </a:lnTo>
                  <a:lnTo>
                    <a:pt x="172422" y="171729"/>
                  </a:lnTo>
                  <a:lnTo>
                    <a:pt x="169183" y="176822"/>
                  </a:lnTo>
                  <a:lnTo>
                    <a:pt x="167011" y="181935"/>
                  </a:lnTo>
                  <a:lnTo>
                    <a:pt x="166573" y="183256"/>
                  </a:lnTo>
                  <a:lnTo>
                    <a:pt x="165906" y="184233"/>
                  </a:lnTo>
                  <a:lnTo>
                    <a:pt x="164849" y="185027"/>
                  </a:lnTo>
                  <a:lnTo>
                    <a:pt x="161106" y="186617"/>
                  </a:lnTo>
                  <a:lnTo>
                    <a:pt x="159839" y="187401"/>
                  </a:lnTo>
                  <a:lnTo>
                    <a:pt x="158839" y="188349"/>
                  </a:lnTo>
                  <a:lnTo>
                    <a:pt x="157925" y="189421"/>
                  </a:lnTo>
                  <a:lnTo>
                    <a:pt x="157667" y="190714"/>
                  </a:lnTo>
                  <a:lnTo>
                    <a:pt x="158544" y="192533"/>
                  </a:lnTo>
                  <a:lnTo>
                    <a:pt x="159591" y="193979"/>
                  </a:lnTo>
                  <a:lnTo>
                    <a:pt x="160649" y="194065"/>
                  </a:lnTo>
                  <a:lnTo>
                    <a:pt x="161573" y="193998"/>
                  </a:lnTo>
                  <a:lnTo>
                    <a:pt x="162154" y="194860"/>
                  </a:lnTo>
                  <a:lnTo>
                    <a:pt x="162639" y="195368"/>
                  </a:lnTo>
                  <a:lnTo>
                    <a:pt x="162639" y="205287"/>
                  </a:lnTo>
                  <a:lnTo>
                    <a:pt x="161744" y="206780"/>
                  </a:lnTo>
                  <a:lnTo>
                    <a:pt x="161763" y="207450"/>
                  </a:lnTo>
                  <a:lnTo>
                    <a:pt x="161325" y="209154"/>
                  </a:lnTo>
                  <a:lnTo>
                    <a:pt x="161192" y="211060"/>
                  </a:lnTo>
                  <a:lnTo>
                    <a:pt x="161477" y="211816"/>
                  </a:lnTo>
                  <a:lnTo>
                    <a:pt x="162230" y="212438"/>
                  </a:lnTo>
                  <a:lnTo>
                    <a:pt x="163268" y="213769"/>
                  </a:lnTo>
                  <a:lnTo>
                    <a:pt x="163830" y="216813"/>
                  </a:lnTo>
                  <a:lnTo>
                    <a:pt x="165097" y="227518"/>
                  </a:lnTo>
                  <a:lnTo>
                    <a:pt x="165687" y="229212"/>
                  </a:lnTo>
                  <a:lnTo>
                    <a:pt x="166735" y="230400"/>
                  </a:lnTo>
                  <a:lnTo>
                    <a:pt x="170031" y="232707"/>
                  </a:lnTo>
                  <a:lnTo>
                    <a:pt x="173488" y="235742"/>
                  </a:lnTo>
                  <a:lnTo>
                    <a:pt x="174584" y="237714"/>
                  </a:lnTo>
                  <a:lnTo>
                    <a:pt x="175212" y="240951"/>
                  </a:lnTo>
                  <a:lnTo>
                    <a:pt x="176536" y="243488"/>
                  </a:lnTo>
                  <a:lnTo>
                    <a:pt x="176508" y="244350"/>
                  </a:lnTo>
                  <a:lnTo>
                    <a:pt x="175965" y="244685"/>
                  </a:lnTo>
                  <a:lnTo>
                    <a:pt x="174679" y="244723"/>
                  </a:lnTo>
                  <a:lnTo>
                    <a:pt x="173812" y="244905"/>
                  </a:lnTo>
                  <a:lnTo>
                    <a:pt x="174536" y="246753"/>
                  </a:lnTo>
                  <a:lnTo>
                    <a:pt x="176317" y="249970"/>
                  </a:lnTo>
                  <a:lnTo>
                    <a:pt x="179289" y="253312"/>
                  </a:lnTo>
                  <a:lnTo>
                    <a:pt x="182508" y="256921"/>
                  </a:lnTo>
                  <a:lnTo>
                    <a:pt x="185128" y="259870"/>
                  </a:lnTo>
                  <a:lnTo>
                    <a:pt x="188404" y="263279"/>
                  </a:lnTo>
                  <a:lnTo>
                    <a:pt x="190957" y="265940"/>
                  </a:lnTo>
                  <a:lnTo>
                    <a:pt x="193596" y="268679"/>
                  </a:lnTo>
                  <a:lnTo>
                    <a:pt x="195586" y="269329"/>
                  </a:lnTo>
                  <a:lnTo>
                    <a:pt x="197063" y="269521"/>
                  </a:lnTo>
                  <a:lnTo>
                    <a:pt x="197701" y="270057"/>
                  </a:lnTo>
                  <a:lnTo>
                    <a:pt x="198482" y="271311"/>
                  </a:lnTo>
                  <a:lnTo>
                    <a:pt x="199825" y="272709"/>
                  </a:lnTo>
                  <a:lnTo>
                    <a:pt x="201311" y="274528"/>
                  </a:lnTo>
                  <a:lnTo>
                    <a:pt x="201816" y="276376"/>
                  </a:lnTo>
                  <a:lnTo>
                    <a:pt x="201197" y="278147"/>
                  </a:lnTo>
                  <a:lnTo>
                    <a:pt x="201806" y="280684"/>
                  </a:lnTo>
                  <a:lnTo>
                    <a:pt x="201844" y="280905"/>
                  </a:lnTo>
                  <a:lnTo>
                    <a:pt x="202330" y="281900"/>
                  </a:lnTo>
                  <a:lnTo>
                    <a:pt x="202159" y="282791"/>
                  </a:lnTo>
                  <a:lnTo>
                    <a:pt x="202463" y="286152"/>
                  </a:lnTo>
                  <a:lnTo>
                    <a:pt x="203244" y="289081"/>
                  </a:lnTo>
                  <a:lnTo>
                    <a:pt x="204511" y="291580"/>
                  </a:lnTo>
                  <a:lnTo>
                    <a:pt x="204492" y="291791"/>
                  </a:lnTo>
                  <a:lnTo>
                    <a:pt x="204330" y="293323"/>
                  </a:lnTo>
                  <a:lnTo>
                    <a:pt x="202702" y="294309"/>
                  </a:lnTo>
                  <a:lnTo>
                    <a:pt x="201749" y="295946"/>
                  </a:lnTo>
                  <a:lnTo>
                    <a:pt x="201473" y="298215"/>
                  </a:lnTo>
                  <a:lnTo>
                    <a:pt x="201959" y="300982"/>
                  </a:lnTo>
                  <a:lnTo>
                    <a:pt x="203216" y="304247"/>
                  </a:lnTo>
                  <a:lnTo>
                    <a:pt x="203244" y="306162"/>
                  </a:lnTo>
                  <a:lnTo>
                    <a:pt x="202806" y="306431"/>
                  </a:lnTo>
                  <a:lnTo>
                    <a:pt x="202025" y="307043"/>
                  </a:lnTo>
                  <a:lnTo>
                    <a:pt x="201197" y="307446"/>
                  </a:lnTo>
                  <a:lnTo>
                    <a:pt x="198949" y="305205"/>
                  </a:lnTo>
                  <a:lnTo>
                    <a:pt x="196444" y="303693"/>
                  </a:lnTo>
                  <a:lnTo>
                    <a:pt x="192700" y="301069"/>
                  </a:lnTo>
                  <a:lnTo>
                    <a:pt x="188919" y="300122"/>
                  </a:lnTo>
                  <a:lnTo>
                    <a:pt x="184042" y="299949"/>
                  </a:lnTo>
                  <a:lnTo>
                    <a:pt x="181937" y="300275"/>
                  </a:lnTo>
                  <a:lnTo>
                    <a:pt x="180432" y="299289"/>
                  </a:lnTo>
                  <a:lnTo>
                    <a:pt x="178318" y="298140"/>
                  </a:lnTo>
                  <a:lnTo>
                    <a:pt x="177155" y="297852"/>
                  </a:lnTo>
                  <a:lnTo>
                    <a:pt x="175536" y="298733"/>
                  </a:lnTo>
                  <a:lnTo>
                    <a:pt x="174422" y="298771"/>
                  </a:lnTo>
                  <a:lnTo>
                    <a:pt x="173050" y="298436"/>
                  </a:lnTo>
                  <a:lnTo>
                    <a:pt x="170269" y="298474"/>
                  </a:lnTo>
                  <a:lnTo>
                    <a:pt x="170012" y="296942"/>
                  </a:lnTo>
                  <a:lnTo>
                    <a:pt x="169535" y="296655"/>
                  </a:lnTo>
                  <a:lnTo>
                    <a:pt x="166535" y="296789"/>
                  </a:lnTo>
                  <a:lnTo>
                    <a:pt x="165611" y="295525"/>
                  </a:lnTo>
                  <a:lnTo>
                    <a:pt x="165211" y="295669"/>
                  </a:lnTo>
                  <a:lnTo>
                    <a:pt x="164030" y="295276"/>
                  </a:lnTo>
                  <a:lnTo>
                    <a:pt x="161620" y="293476"/>
                  </a:lnTo>
                  <a:lnTo>
                    <a:pt x="159087" y="294664"/>
                  </a:lnTo>
                  <a:lnTo>
                    <a:pt x="153819" y="294510"/>
                  </a:lnTo>
                  <a:lnTo>
                    <a:pt x="147066" y="294548"/>
                  </a:lnTo>
                  <a:lnTo>
                    <a:pt x="140075" y="294596"/>
                  </a:lnTo>
                  <a:lnTo>
                    <a:pt x="133674" y="294539"/>
                  </a:lnTo>
                  <a:lnTo>
                    <a:pt x="127264" y="294482"/>
                  </a:lnTo>
                  <a:lnTo>
                    <a:pt x="126625" y="292806"/>
                  </a:lnTo>
                  <a:lnTo>
                    <a:pt x="125301" y="291944"/>
                  </a:lnTo>
                  <a:lnTo>
                    <a:pt x="122911" y="291868"/>
                  </a:lnTo>
                  <a:lnTo>
                    <a:pt x="115872" y="292203"/>
                  </a:lnTo>
                  <a:lnTo>
                    <a:pt x="110480" y="291935"/>
                  </a:lnTo>
                  <a:lnTo>
                    <a:pt x="108756" y="291714"/>
                  </a:lnTo>
                  <a:lnTo>
                    <a:pt x="106842" y="291283"/>
                  </a:lnTo>
                  <a:lnTo>
                    <a:pt x="102346" y="290891"/>
                  </a:lnTo>
                  <a:lnTo>
                    <a:pt x="96783" y="291207"/>
                  </a:lnTo>
                  <a:lnTo>
                    <a:pt x="95517" y="291121"/>
                  </a:lnTo>
                  <a:lnTo>
                    <a:pt x="91069" y="291178"/>
                  </a:lnTo>
                  <a:lnTo>
                    <a:pt x="80896" y="290729"/>
                  </a:lnTo>
                  <a:lnTo>
                    <a:pt x="75267" y="290795"/>
                  </a:lnTo>
                  <a:lnTo>
                    <a:pt x="75400" y="291820"/>
                  </a:lnTo>
                  <a:lnTo>
                    <a:pt x="75038" y="292548"/>
                  </a:lnTo>
                  <a:lnTo>
                    <a:pt x="74743" y="294328"/>
                  </a:lnTo>
                  <a:lnTo>
                    <a:pt x="68532" y="294319"/>
                  </a:lnTo>
                  <a:lnTo>
                    <a:pt x="60360" y="294319"/>
                  </a:lnTo>
                  <a:lnTo>
                    <a:pt x="52645" y="294319"/>
                  </a:lnTo>
                  <a:lnTo>
                    <a:pt x="47425" y="294319"/>
                  </a:lnTo>
                  <a:lnTo>
                    <a:pt x="38681" y="294319"/>
                  </a:lnTo>
                  <a:lnTo>
                    <a:pt x="35747" y="293103"/>
                  </a:lnTo>
                  <a:lnTo>
                    <a:pt x="34861" y="292318"/>
                  </a:lnTo>
                  <a:lnTo>
                    <a:pt x="34681" y="291437"/>
                  </a:lnTo>
                  <a:lnTo>
                    <a:pt x="34576" y="290844"/>
                  </a:lnTo>
                  <a:lnTo>
                    <a:pt x="33890" y="290671"/>
                  </a:lnTo>
                  <a:lnTo>
                    <a:pt x="34452" y="284391"/>
                  </a:lnTo>
                  <a:lnTo>
                    <a:pt x="35681" y="279163"/>
                  </a:lnTo>
                  <a:lnTo>
                    <a:pt x="36157" y="274309"/>
                  </a:lnTo>
                  <a:lnTo>
                    <a:pt x="37843" y="269971"/>
                  </a:lnTo>
                  <a:lnTo>
                    <a:pt x="36947" y="265672"/>
                  </a:lnTo>
                  <a:lnTo>
                    <a:pt x="35909" y="263796"/>
                  </a:lnTo>
                  <a:lnTo>
                    <a:pt x="30451" y="257706"/>
                  </a:lnTo>
                  <a:lnTo>
                    <a:pt x="32956" y="255409"/>
                  </a:lnTo>
                  <a:lnTo>
                    <a:pt x="29661" y="255724"/>
                  </a:lnTo>
                  <a:lnTo>
                    <a:pt x="28956" y="253455"/>
                  </a:lnTo>
                  <a:lnTo>
                    <a:pt x="27356" y="250745"/>
                  </a:lnTo>
                  <a:lnTo>
                    <a:pt x="28337" y="250305"/>
                  </a:lnTo>
                  <a:lnTo>
                    <a:pt x="29280" y="248821"/>
                  </a:lnTo>
                  <a:lnTo>
                    <a:pt x="32261" y="249271"/>
                  </a:lnTo>
                  <a:lnTo>
                    <a:pt x="32166" y="248543"/>
                  </a:lnTo>
                  <a:lnTo>
                    <a:pt x="29594" y="246264"/>
                  </a:lnTo>
                  <a:lnTo>
                    <a:pt x="29842" y="245115"/>
                  </a:lnTo>
                  <a:lnTo>
                    <a:pt x="30899" y="243832"/>
                  </a:lnTo>
                  <a:lnTo>
                    <a:pt x="30385" y="243287"/>
                  </a:lnTo>
                  <a:lnTo>
                    <a:pt x="28537" y="244627"/>
                  </a:lnTo>
                  <a:lnTo>
                    <a:pt x="27203" y="244579"/>
                  </a:lnTo>
                  <a:lnTo>
                    <a:pt x="26175" y="243717"/>
                  </a:lnTo>
                  <a:lnTo>
                    <a:pt x="25413" y="243574"/>
                  </a:lnTo>
                  <a:lnTo>
                    <a:pt x="25870" y="245316"/>
                  </a:lnTo>
                  <a:lnTo>
                    <a:pt x="24832" y="246877"/>
                  </a:lnTo>
                  <a:lnTo>
                    <a:pt x="23851" y="247423"/>
                  </a:lnTo>
                  <a:lnTo>
                    <a:pt x="22174" y="247326"/>
                  </a:lnTo>
                  <a:lnTo>
                    <a:pt x="20803" y="246934"/>
                  </a:lnTo>
                  <a:lnTo>
                    <a:pt x="20431" y="246062"/>
                  </a:lnTo>
                  <a:lnTo>
                    <a:pt x="19145" y="245401"/>
                  </a:lnTo>
                  <a:lnTo>
                    <a:pt x="15526" y="244243"/>
                  </a:lnTo>
                  <a:lnTo>
                    <a:pt x="12487" y="242883"/>
                  </a:lnTo>
                  <a:lnTo>
                    <a:pt x="11878" y="239168"/>
                  </a:lnTo>
                  <a:lnTo>
                    <a:pt x="10668" y="237569"/>
                  </a:lnTo>
                  <a:lnTo>
                    <a:pt x="10173" y="235760"/>
                  </a:lnTo>
                  <a:lnTo>
                    <a:pt x="9887" y="233692"/>
                  </a:lnTo>
                  <a:lnTo>
                    <a:pt x="10306" y="230513"/>
                  </a:lnTo>
                  <a:lnTo>
                    <a:pt x="9525" y="230006"/>
                  </a:lnTo>
                  <a:lnTo>
                    <a:pt x="8649" y="229834"/>
                  </a:lnTo>
                  <a:lnTo>
                    <a:pt x="7334" y="229987"/>
                  </a:lnTo>
                  <a:lnTo>
                    <a:pt x="6125" y="229815"/>
                  </a:lnTo>
                  <a:lnTo>
                    <a:pt x="4677" y="228053"/>
                  </a:lnTo>
                  <a:lnTo>
                    <a:pt x="3410" y="227373"/>
                  </a:lnTo>
                  <a:lnTo>
                    <a:pt x="4191" y="230609"/>
                  </a:lnTo>
                  <a:lnTo>
                    <a:pt x="3296" y="231519"/>
                  </a:lnTo>
                  <a:lnTo>
                    <a:pt x="1114" y="231260"/>
                  </a:lnTo>
                  <a:lnTo>
                    <a:pt x="181" y="230034"/>
                  </a:lnTo>
                  <a:lnTo>
                    <a:pt x="0" y="229115"/>
                  </a:lnTo>
                  <a:lnTo>
                    <a:pt x="1000" y="225209"/>
                  </a:lnTo>
                  <a:lnTo>
                    <a:pt x="610" y="225123"/>
                  </a:lnTo>
                  <a:lnTo>
                    <a:pt x="1391" y="223045"/>
                  </a:lnTo>
                  <a:lnTo>
                    <a:pt x="2877" y="220518"/>
                  </a:lnTo>
                  <a:lnTo>
                    <a:pt x="4886" y="217310"/>
                  </a:lnTo>
                  <a:lnTo>
                    <a:pt x="7163" y="213270"/>
                  </a:lnTo>
                  <a:lnTo>
                    <a:pt x="8725" y="206137"/>
                  </a:lnTo>
                  <a:lnTo>
                    <a:pt x="9782" y="201685"/>
                  </a:lnTo>
                  <a:lnTo>
                    <a:pt x="10744" y="197625"/>
                  </a:lnTo>
                  <a:lnTo>
                    <a:pt x="12411" y="193958"/>
                  </a:lnTo>
                  <a:lnTo>
                    <a:pt x="14097" y="191507"/>
                  </a:lnTo>
                  <a:lnTo>
                    <a:pt x="18869" y="186758"/>
                  </a:lnTo>
                  <a:lnTo>
                    <a:pt x="22469" y="183168"/>
                  </a:lnTo>
                  <a:lnTo>
                    <a:pt x="24308" y="181722"/>
                  </a:lnTo>
                  <a:lnTo>
                    <a:pt x="25584" y="180506"/>
                  </a:lnTo>
                  <a:lnTo>
                    <a:pt x="27832" y="179118"/>
                  </a:lnTo>
                  <a:lnTo>
                    <a:pt x="30128" y="177461"/>
                  </a:lnTo>
                  <a:lnTo>
                    <a:pt x="31890" y="174292"/>
                  </a:lnTo>
                  <a:lnTo>
                    <a:pt x="33328" y="171334"/>
                  </a:lnTo>
                  <a:lnTo>
                    <a:pt x="34423" y="170693"/>
                  </a:lnTo>
                  <a:lnTo>
                    <a:pt x="35862" y="170176"/>
                  </a:lnTo>
                  <a:lnTo>
                    <a:pt x="40262" y="166998"/>
                  </a:lnTo>
                  <a:lnTo>
                    <a:pt x="43053" y="164977"/>
                  </a:lnTo>
                  <a:lnTo>
                    <a:pt x="43701" y="165983"/>
                  </a:lnTo>
                  <a:lnTo>
                    <a:pt x="44177" y="167227"/>
                  </a:lnTo>
                  <a:lnTo>
                    <a:pt x="44710" y="167802"/>
                  </a:lnTo>
                  <a:lnTo>
                    <a:pt x="47054" y="168194"/>
                  </a:lnTo>
                  <a:lnTo>
                    <a:pt x="50263" y="168175"/>
                  </a:lnTo>
                  <a:lnTo>
                    <a:pt x="52111" y="167812"/>
                  </a:lnTo>
                  <a:lnTo>
                    <a:pt x="53092" y="166759"/>
                  </a:lnTo>
                  <a:lnTo>
                    <a:pt x="54092" y="163877"/>
                  </a:lnTo>
                  <a:lnTo>
                    <a:pt x="54673" y="163331"/>
                  </a:lnTo>
                  <a:lnTo>
                    <a:pt x="55426" y="163188"/>
                  </a:lnTo>
                  <a:lnTo>
                    <a:pt x="58931" y="165198"/>
                  </a:lnTo>
                  <a:lnTo>
                    <a:pt x="61846" y="168061"/>
                  </a:lnTo>
                  <a:lnTo>
                    <a:pt x="64722" y="170895"/>
                  </a:lnTo>
                  <a:lnTo>
                    <a:pt x="66180" y="171900"/>
                  </a:lnTo>
                  <a:lnTo>
                    <a:pt x="66818" y="173011"/>
                  </a:lnTo>
                  <a:lnTo>
                    <a:pt x="68075" y="178172"/>
                  </a:lnTo>
                  <a:lnTo>
                    <a:pt x="68799" y="179455"/>
                  </a:lnTo>
                  <a:lnTo>
                    <a:pt x="70047" y="179991"/>
                  </a:lnTo>
                  <a:lnTo>
                    <a:pt x="72295" y="179646"/>
                  </a:lnTo>
                  <a:lnTo>
                    <a:pt x="74628" y="178736"/>
                  </a:lnTo>
                  <a:lnTo>
                    <a:pt x="76686" y="177415"/>
                  </a:lnTo>
                  <a:lnTo>
                    <a:pt x="78715" y="175701"/>
                  </a:lnTo>
                  <a:lnTo>
                    <a:pt x="80096" y="174160"/>
                  </a:lnTo>
                  <a:lnTo>
                    <a:pt x="80696" y="173021"/>
                  </a:lnTo>
                  <a:lnTo>
                    <a:pt x="81001" y="168798"/>
                  </a:lnTo>
                  <a:lnTo>
                    <a:pt x="81458" y="167869"/>
                  </a:lnTo>
                  <a:lnTo>
                    <a:pt x="83525" y="166184"/>
                  </a:lnTo>
                  <a:lnTo>
                    <a:pt x="86992" y="163369"/>
                  </a:lnTo>
                  <a:lnTo>
                    <a:pt x="88973" y="161751"/>
                  </a:lnTo>
                  <a:lnTo>
                    <a:pt x="88802" y="161177"/>
                  </a:lnTo>
                  <a:lnTo>
                    <a:pt x="87563" y="159454"/>
                  </a:lnTo>
                  <a:lnTo>
                    <a:pt x="86468" y="157558"/>
                  </a:lnTo>
                  <a:lnTo>
                    <a:pt x="87582" y="155605"/>
                  </a:lnTo>
                  <a:lnTo>
                    <a:pt x="88735" y="154101"/>
                  </a:lnTo>
                  <a:lnTo>
                    <a:pt x="93107" y="149017"/>
                  </a:lnTo>
                  <a:lnTo>
                    <a:pt x="93126" y="147332"/>
                  </a:lnTo>
                  <a:lnTo>
                    <a:pt x="93355" y="145293"/>
                  </a:lnTo>
                  <a:lnTo>
                    <a:pt x="96850" y="139510"/>
                  </a:lnTo>
                  <a:lnTo>
                    <a:pt x="98860" y="131831"/>
                  </a:lnTo>
                  <a:lnTo>
                    <a:pt x="98917" y="130347"/>
                  </a:lnTo>
                  <a:lnTo>
                    <a:pt x="101003" y="126642"/>
                  </a:lnTo>
                  <a:lnTo>
                    <a:pt x="103470" y="121893"/>
                  </a:lnTo>
                  <a:lnTo>
                    <a:pt x="108261" y="121127"/>
                  </a:lnTo>
                  <a:lnTo>
                    <a:pt x="110099" y="119940"/>
                  </a:lnTo>
                  <a:lnTo>
                    <a:pt x="112224" y="117843"/>
                  </a:lnTo>
                  <a:lnTo>
                    <a:pt x="113595" y="115890"/>
                  </a:lnTo>
                  <a:lnTo>
                    <a:pt x="114243" y="114032"/>
                  </a:lnTo>
                  <a:lnTo>
                    <a:pt x="114719" y="110442"/>
                  </a:lnTo>
                  <a:lnTo>
                    <a:pt x="115567" y="106354"/>
                  </a:lnTo>
                  <a:lnTo>
                    <a:pt x="116091" y="102763"/>
                  </a:lnTo>
                  <a:lnTo>
                    <a:pt x="117529" y="99441"/>
                  </a:lnTo>
                  <a:lnTo>
                    <a:pt x="119929" y="97765"/>
                  </a:lnTo>
                  <a:lnTo>
                    <a:pt x="124101" y="96367"/>
                  </a:lnTo>
                  <a:lnTo>
                    <a:pt x="124730" y="95717"/>
                  </a:lnTo>
                  <a:lnTo>
                    <a:pt x="125330" y="93515"/>
                  </a:lnTo>
                  <a:lnTo>
                    <a:pt x="125797" y="88938"/>
                  </a:lnTo>
                  <a:lnTo>
                    <a:pt x="125930" y="86181"/>
                  </a:lnTo>
                  <a:lnTo>
                    <a:pt x="126092" y="84984"/>
                  </a:lnTo>
                  <a:lnTo>
                    <a:pt x="126625" y="82916"/>
                  </a:lnTo>
                  <a:lnTo>
                    <a:pt x="130492" y="79249"/>
                  </a:lnTo>
                  <a:lnTo>
                    <a:pt x="132207" y="73504"/>
                  </a:lnTo>
                  <a:lnTo>
                    <a:pt x="133731" y="67482"/>
                  </a:lnTo>
                  <a:lnTo>
                    <a:pt x="138122" y="60196"/>
                  </a:lnTo>
                  <a:lnTo>
                    <a:pt x="143266" y="52938"/>
                  </a:lnTo>
                  <a:lnTo>
                    <a:pt x="145647" y="50985"/>
                  </a:lnTo>
                  <a:lnTo>
                    <a:pt x="147657" y="50085"/>
                  </a:lnTo>
                  <a:lnTo>
                    <a:pt x="149981" y="49989"/>
                  </a:lnTo>
                  <a:lnTo>
                    <a:pt x="151562" y="49452"/>
                  </a:lnTo>
                  <a:lnTo>
                    <a:pt x="157096" y="45833"/>
                  </a:lnTo>
                  <a:lnTo>
                    <a:pt x="159410" y="44608"/>
                  </a:lnTo>
                  <a:lnTo>
                    <a:pt x="161115" y="43353"/>
                  </a:lnTo>
                  <a:lnTo>
                    <a:pt x="161525" y="42252"/>
                  </a:lnTo>
                  <a:lnTo>
                    <a:pt x="161696" y="40653"/>
                  </a:lnTo>
                  <a:lnTo>
                    <a:pt x="161163" y="36900"/>
                  </a:lnTo>
                  <a:lnTo>
                    <a:pt x="162115" y="34152"/>
                  </a:lnTo>
                  <a:lnTo>
                    <a:pt x="162678" y="29873"/>
                  </a:lnTo>
                  <a:lnTo>
                    <a:pt x="162906" y="26541"/>
                  </a:lnTo>
                  <a:lnTo>
                    <a:pt x="162706" y="25382"/>
                  </a:lnTo>
                  <a:lnTo>
                    <a:pt x="161839" y="23783"/>
                  </a:lnTo>
                  <a:lnTo>
                    <a:pt x="161677" y="23438"/>
                  </a:lnTo>
                  <a:lnTo>
                    <a:pt x="160020" y="21361"/>
                  </a:lnTo>
                  <a:lnTo>
                    <a:pt x="157248" y="20106"/>
                  </a:lnTo>
                  <a:lnTo>
                    <a:pt x="153438" y="19762"/>
                  </a:lnTo>
                  <a:lnTo>
                    <a:pt x="151419" y="19024"/>
                  </a:lnTo>
                  <a:lnTo>
                    <a:pt x="151086" y="17282"/>
                  </a:lnTo>
                  <a:lnTo>
                    <a:pt x="150895" y="16277"/>
                  </a:lnTo>
                  <a:lnTo>
                    <a:pt x="150695" y="15185"/>
                  </a:lnTo>
                  <a:lnTo>
                    <a:pt x="150419" y="12763"/>
                  </a:lnTo>
                  <a:lnTo>
                    <a:pt x="147857" y="0"/>
                  </a:lnTo>
                  <a:lnTo>
                    <a:pt x="152695" y="38"/>
                  </a:lnTo>
                  <a:lnTo>
                    <a:pt x="158486" y="1560"/>
                  </a:lnTo>
                  <a:lnTo>
                    <a:pt x="159944" y="2709"/>
                  </a:lnTo>
                  <a:lnTo>
                    <a:pt x="160715" y="7075"/>
                  </a:lnTo>
                  <a:lnTo>
                    <a:pt x="162811" y="9555"/>
                  </a:lnTo>
                  <a:lnTo>
                    <a:pt x="166497" y="11585"/>
                  </a:lnTo>
                  <a:lnTo>
                    <a:pt x="168793" y="15788"/>
                  </a:lnTo>
                  <a:lnTo>
                    <a:pt x="169688" y="22146"/>
                  </a:lnTo>
                  <a:lnTo>
                    <a:pt x="171717" y="25947"/>
                  </a:lnTo>
                  <a:lnTo>
                    <a:pt x="172183" y="26550"/>
                  </a:lnTo>
                  <a:lnTo>
                    <a:pt x="174479" y="32036"/>
                  </a:lnTo>
                  <a:lnTo>
                    <a:pt x="175050" y="33721"/>
                  </a:lnTo>
                  <a:lnTo>
                    <a:pt x="175222" y="37024"/>
                  </a:lnTo>
                  <a:lnTo>
                    <a:pt x="174965" y="39255"/>
                  </a:lnTo>
                  <a:lnTo>
                    <a:pt x="176136" y="42012"/>
                  </a:lnTo>
                  <a:lnTo>
                    <a:pt x="174365" y="46723"/>
                  </a:lnTo>
                  <a:lnTo>
                    <a:pt x="173831" y="49605"/>
                  </a:lnTo>
                  <a:lnTo>
                    <a:pt x="173679" y="53655"/>
                  </a:lnTo>
                  <a:lnTo>
                    <a:pt x="174717" y="60797"/>
                  </a:lnTo>
                  <a:lnTo>
                    <a:pt x="176412" y="66303"/>
                  </a:lnTo>
                  <a:lnTo>
                    <a:pt x="178251" y="70755"/>
                  </a:lnTo>
                  <a:lnTo>
                    <a:pt x="180261" y="74211"/>
                  </a:lnTo>
                  <a:lnTo>
                    <a:pt x="183566" y="78022"/>
                  </a:lnTo>
                  <a:lnTo>
                    <a:pt x="187100" y="81498"/>
                  </a:lnTo>
                  <a:lnTo>
                    <a:pt x="190386" y="83690"/>
                  </a:lnTo>
                  <a:lnTo>
                    <a:pt x="187338" y="84973"/>
                  </a:lnTo>
                  <a:lnTo>
                    <a:pt x="181432" y="85136"/>
                  </a:lnTo>
                  <a:lnTo>
                    <a:pt x="178041" y="84399"/>
                  </a:lnTo>
                  <a:lnTo>
                    <a:pt x="176422" y="84360"/>
                  </a:lnTo>
                  <a:lnTo>
                    <a:pt x="174793" y="84820"/>
                  </a:lnTo>
                  <a:lnTo>
                    <a:pt x="168488" y="85480"/>
                  </a:lnTo>
                  <a:lnTo>
                    <a:pt x="162125" y="85173"/>
                  </a:lnTo>
                  <a:lnTo>
                    <a:pt x="156229" y="84301"/>
                  </a:lnTo>
                  <a:lnTo>
                    <a:pt x="152648" y="84445"/>
                  </a:lnTo>
                  <a:lnTo>
                    <a:pt x="149885" y="86561"/>
                  </a:lnTo>
                  <a:lnTo>
                    <a:pt x="147638" y="89740"/>
                  </a:lnTo>
                  <a:lnTo>
                    <a:pt x="145542" y="92258"/>
                  </a:lnTo>
                  <a:lnTo>
                    <a:pt x="146275" y="95044"/>
                  </a:lnTo>
                  <a:lnTo>
                    <a:pt x="147857" y="96586"/>
                  </a:lnTo>
                  <a:lnTo>
                    <a:pt x="150905" y="99975"/>
                  </a:lnTo>
                  <a:lnTo>
                    <a:pt x="153629" y="103259"/>
                  </a:lnTo>
                  <a:lnTo>
                    <a:pt x="155029" y="105461"/>
                  </a:lnTo>
                  <a:lnTo>
                    <a:pt x="160477" y="110287"/>
                  </a:lnTo>
                  <a:lnTo>
                    <a:pt x="165735" y="114595"/>
                  </a:lnTo>
                  <a:lnTo>
                    <a:pt x="166764" y="115313"/>
                  </a:lnTo>
                  <a:lnTo>
                    <a:pt x="168240" y="116089"/>
                  </a:lnTo>
                  <a:lnTo>
                    <a:pt x="169155" y="116405"/>
                  </a:lnTo>
                  <a:lnTo>
                    <a:pt x="172021" y="118875"/>
                  </a:lnTo>
                  <a:lnTo>
                    <a:pt x="175984" y="122925"/>
                  </a:lnTo>
                  <a:lnTo>
                    <a:pt x="179622" y="129264"/>
                  </a:lnTo>
                  <a:lnTo>
                    <a:pt x="182204" y="135698"/>
                  </a:lnTo>
                  <a:lnTo>
                    <a:pt x="184718" y="141950"/>
                  </a:lnTo>
                  <a:lnTo>
                    <a:pt x="185823" y="143003"/>
                  </a:lnTo>
                  <a:lnTo>
                    <a:pt x="187576" y="143673"/>
                  </a:lnTo>
                  <a:lnTo>
                    <a:pt x="187785" y="145013"/>
                  </a:lnTo>
                  <a:lnTo>
                    <a:pt x="187652" y="146995"/>
                  </a:lnTo>
                  <a:lnTo>
                    <a:pt x="187109" y="14861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0" name="Freeform: Shape 19">
              <a:extLst>
                <a:ext uri="{FF2B5EF4-FFF2-40B4-BE49-F238E27FC236}">
                  <a16:creationId xmlns:a16="http://schemas.microsoft.com/office/drawing/2014/main" id="{5039BACD-F7AC-8C28-0137-1716A6709125}"/>
                </a:ext>
              </a:extLst>
            </p:cNvPr>
            <p:cNvSpPr/>
            <p:nvPr/>
          </p:nvSpPr>
          <p:spPr>
            <a:xfrm>
              <a:off x="6751633" y="3131276"/>
              <a:ext cx="43967" cy="48217"/>
            </a:xfrm>
            <a:custGeom>
              <a:avLst/>
              <a:gdLst>
                <a:gd name="connsiteX0" fmla="*/ 39596 w 43967"/>
                <a:gd name="connsiteY0" fmla="*/ 33015 h 48217"/>
                <a:gd name="connsiteX1" fmla="*/ 37281 w 43967"/>
                <a:gd name="connsiteY1" fmla="*/ 36662 h 48217"/>
                <a:gd name="connsiteX2" fmla="*/ 34319 w 43967"/>
                <a:gd name="connsiteY2" fmla="*/ 41335 h 48217"/>
                <a:gd name="connsiteX3" fmla="*/ 30956 w 43967"/>
                <a:gd name="connsiteY3" fmla="*/ 46639 h 48217"/>
                <a:gd name="connsiteX4" fmla="*/ 28851 w 43967"/>
                <a:gd name="connsiteY4" fmla="*/ 46677 h 48217"/>
                <a:gd name="connsiteX5" fmla="*/ 27222 w 43967"/>
                <a:gd name="connsiteY5" fmla="*/ 46370 h 48217"/>
                <a:gd name="connsiteX6" fmla="*/ 26099 w 43967"/>
                <a:gd name="connsiteY6" fmla="*/ 45470 h 48217"/>
                <a:gd name="connsiteX7" fmla="*/ 23793 w 43967"/>
                <a:gd name="connsiteY7" fmla="*/ 44484 h 48217"/>
                <a:gd name="connsiteX8" fmla="*/ 21193 w 43967"/>
                <a:gd name="connsiteY8" fmla="*/ 44417 h 48217"/>
                <a:gd name="connsiteX9" fmla="*/ 18717 w 43967"/>
                <a:gd name="connsiteY9" fmla="*/ 45337 h 48217"/>
                <a:gd name="connsiteX10" fmla="*/ 14526 w 43967"/>
                <a:gd name="connsiteY10" fmla="*/ 46476 h 48217"/>
                <a:gd name="connsiteX11" fmla="*/ 10735 w 43967"/>
                <a:gd name="connsiteY11" fmla="*/ 46849 h 48217"/>
                <a:gd name="connsiteX12" fmla="*/ 7677 w 43967"/>
                <a:gd name="connsiteY12" fmla="*/ 47481 h 48217"/>
                <a:gd name="connsiteX13" fmla="*/ 5153 w 43967"/>
                <a:gd name="connsiteY13" fmla="*/ 48218 h 48217"/>
                <a:gd name="connsiteX14" fmla="*/ 2867 w 43967"/>
                <a:gd name="connsiteY14" fmla="*/ 47816 h 48217"/>
                <a:gd name="connsiteX15" fmla="*/ 895 w 43967"/>
                <a:gd name="connsiteY15" fmla="*/ 47155 h 48217"/>
                <a:gd name="connsiteX16" fmla="*/ 457 w 43967"/>
                <a:gd name="connsiteY16" fmla="*/ 41506 h 48217"/>
                <a:gd name="connsiteX17" fmla="*/ 0 w 43967"/>
                <a:gd name="connsiteY17" fmla="*/ 35379 h 48217"/>
                <a:gd name="connsiteX18" fmla="*/ 48 w 43967"/>
                <a:gd name="connsiteY18" fmla="*/ 30582 h 48217"/>
                <a:gd name="connsiteX19" fmla="*/ 743 w 43967"/>
                <a:gd name="connsiteY19" fmla="*/ 27939 h 48217"/>
                <a:gd name="connsiteX20" fmla="*/ 1362 w 43967"/>
                <a:gd name="connsiteY20" fmla="*/ 26905 h 48217"/>
                <a:gd name="connsiteX21" fmla="*/ 4944 w 43967"/>
                <a:gd name="connsiteY21" fmla="*/ 23257 h 48217"/>
                <a:gd name="connsiteX22" fmla="*/ 6182 w 43967"/>
                <a:gd name="connsiteY22" fmla="*/ 21764 h 48217"/>
                <a:gd name="connsiteX23" fmla="*/ 10268 w 43967"/>
                <a:gd name="connsiteY23" fmla="*/ 15712 h 48217"/>
                <a:gd name="connsiteX24" fmla="*/ 13783 w 43967"/>
                <a:gd name="connsiteY24" fmla="*/ 10514 h 48217"/>
                <a:gd name="connsiteX25" fmla="*/ 16402 w 43967"/>
                <a:gd name="connsiteY25" fmla="*/ 6636 h 48217"/>
                <a:gd name="connsiteX26" fmla="*/ 17212 w 43967"/>
                <a:gd name="connsiteY26" fmla="*/ 5870 h 48217"/>
                <a:gd name="connsiteX27" fmla="*/ 18317 w 43967"/>
                <a:gd name="connsiteY27" fmla="*/ 5123 h 48217"/>
                <a:gd name="connsiteX28" fmla="*/ 19098 w 43967"/>
                <a:gd name="connsiteY28" fmla="*/ 5343 h 48217"/>
                <a:gd name="connsiteX29" fmla="*/ 24203 w 43967"/>
                <a:gd name="connsiteY29" fmla="*/ 9087 h 48217"/>
                <a:gd name="connsiteX30" fmla="*/ 25098 w 43967"/>
                <a:gd name="connsiteY30" fmla="*/ 8981 h 48217"/>
                <a:gd name="connsiteX31" fmla="*/ 26803 w 43967"/>
                <a:gd name="connsiteY31" fmla="*/ 7823 h 48217"/>
                <a:gd name="connsiteX32" fmla="*/ 28347 w 43967"/>
                <a:gd name="connsiteY32" fmla="*/ 3821 h 48217"/>
                <a:gd name="connsiteX33" fmla="*/ 29432 w 43967"/>
                <a:gd name="connsiteY33" fmla="*/ 2356 h 48217"/>
                <a:gd name="connsiteX34" fmla="*/ 29899 w 43967"/>
                <a:gd name="connsiteY34" fmla="*/ 2394 h 48217"/>
                <a:gd name="connsiteX35" fmla="*/ 33176 w 43967"/>
                <a:gd name="connsiteY35" fmla="*/ 1273 h 48217"/>
                <a:gd name="connsiteX36" fmla="*/ 36138 w 43967"/>
                <a:gd name="connsiteY36" fmla="*/ 0 h 48217"/>
                <a:gd name="connsiteX37" fmla="*/ 36519 w 43967"/>
                <a:gd name="connsiteY37" fmla="*/ 1321 h 48217"/>
                <a:gd name="connsiteX38" fmla="*/ 40996 w 43967"/>
                <a:gd name="connsiteY38" fmla="*/ 6702 h 48217"/>
                <a:gd name="connsiteX39" fmla="*/ 42472 w 43967"/>
                <a:gd name="connsiteY39" fmla="*/ 9345 h 48217"/>
                <a:gd name="connsiteX40" fmla="*/ 43968 w 43967"/>
                <a:gd name="connsiteY40" fmla="*/ 14189 h 48217"/>
                <a:gd name="connsiteX41" fmla="*/ 43186 w 43967"/>
                <a:gd name="connsiteY41" fmla="*/ 16880 h 48217"/>
                <a:gd name="connsiteX42" fmla="*/ 42015 w 43967"/>
                <a:gd name="connsiteY42" fmla="*/ 18642 h 48217"/>
                <a:gd name="connsiteX43" fmla="*/ 40291 w 43967"/>
                <a:gd name="connsiteY43" fmla="*/ 20202 h 48217"/>
                <a:gd name="connsiteX44" fmla="*/ 34300 w 43967"/>
                <a:gd name="connsiteY44" fmla="*/ 24041 h 48217"/>
                <a:gd name="connsiteX45" fmla="*/ 27642 w 43967"/>
                <a:gd name="connsiteY45" fmla="*/ 26483 h 48217"/>
                <a:gd name="connsiteX46" fmla="*/ 23393 w 43967"/>
                <a:gd name="connsiteY46" fmla="*/ 31376 h 48217"/>
                <a:gd name="connsiteX47" fmla="*/ 20231 w 43967"/>
                <a:gd name="connsiteY47" fmla="*/ 31040 h 48217"/>
                <a:gd name="connsiteX48" fmla="*/ 20717 w 43967"/>
                <a:gd name="connsiteY48" fmla="*/ 32888 h 48217"/>
                <a:gd name="connsiteX49" fmla="*/ 21888 w 43967"/>
                <a:gd name="connsiteY49" fmla="*/ 33099 h 48217"/>
                <a:gd name="connsiteX50" fmla="*/ 23736 w 43967"/>
                <a:gd name="connsiteY50" fmla="*/ 32744 h 48217"/>
                <a:gd name="connsiteX51" fmla="*/ 27404 w 43967"/>
                <a:gd name="connsiteY51" fmla="*/ 31327 h 48217"/>
                <a:gd name="connsiteX52" fmla="*/ 30651 w 43967"/>
                <a:gd name="connsiteY52" fmla="*/ 30647 h 48217"/>
                <a:gd name="connsiteX53" fmla="*/ 34166 w 43967"/>
                <a:gd name="connsiteY53" fmla="*/ 30600 h 48217"/>
                <a:gd name="connsiteX54" fmla="*/ 37348 w 43967"/>
                <a:gd name="connsiteY54" fmla="*/ 31212 h 48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43967" h="48217">
                  <a:moveTo>
                    <a:pt x="39596" y="33015"/>
                  </a:moveTo>
                  <a:lnTo>
                    <a:pt x="37281" y="36662"/>
                  </a:lnTo>
                  <a:lnTo>
                    <a:pt x="34319" y="41335"/>
                  </a:lnTo>
                  <a:lnTo>
                    <a:pt x="30956" y="46639"/>
                  </a:lnTo>
                  <a:lnTo>
                    <a:pt x="28851" y="46677"/>
                  </a:lnTo>
                  <a:lnTo>
                    <a:pt x="27222" y="46370"/>
                  </a:lnTo>
                  <a:lnTo>
                    <a:pt x="26099" y="45470"/>
                  </a:lnTo>
                  <a:lnTo>
                    <a:pt x="23793" y="44484"/>
                  </a:lnTo>
                  <a:lnTo>
                    <a:pt x="21193" y="44417"/>
                  </a:lnTo>
                  <a:lnTo>
                    <a:pt x="18717" y="45337"/>
                  </a:lnTo>
                  <a:lnTo>
                    <a:pt x="14526" y="46476"/>
                  </a:lnTo>
                  <a:lnTo>
                    <a:pt x="10735" y="46849"/>
                  </a:lnTo>
                  <a:lnTo>
                    <a:pt x="7677" y="47481"/>
                  </a:lnTo>
                  <a:lnTo>
                    <a:pt x="5153" y="48218"/>
                  </a:lnTo>
                  <a:lnTo>
                    <a:pt x="2867" y="47816"/>
                  </a:lnTo>
                  <a:lnTo>
                    <a:pt x="895" y="47155"/>
                  </a:lnTo>
                  <a:lnTo>
                    <a:pt x="457" y="41506"/>
                  </a:lnTo>
                  <a:lnTo>
                    <a:pt x="0" y="35379"/>
                  </a:lnTo>
                  <a:lnTo>
                    <a:pt x="48" y="30582"/>
                  </a:lnTo>
                  <a:lnTo>
                    <a:pt x="743" y="27939"/>
                  </a:lnTo>
                  <a:lnTo>
                    <a:pt x="1362" y="26905"/>
                  </a:lnTo>
                  <a:lnTo>
                    <a:pt x="4944" y="23257"/>
                  </a:lnTo>
                  <a:lnTo>
                    <a:pt x="6182" y="21764"/>
                  </a:lnTo>
                  <a:lnTo>
                    <a:pt x="10268" y="15712"/>
                  </a:lnTo>
                  <a:lnTo>
                    <a:pt x="13783" y="10514"/>
                  </a:lnTo>
                  <a:lnTo>
                    <a:pt x="16402" y="6636"/>
                  </a:lnTo>
                  <a:lnTo>
                    <a:pt x="17212" y="5870"/>
                  </a:lnTo>
                  <a:lnTo>
                    <a:pt x="18317" y="5123"/>
                  </a:lnTo>
                  <a:lnTo>
                    <a:pt x="19098" y="5343"/>
                  </a:lnTo>
                  <a:lnTo>
                    <a:pt x="24203" y="9087"/>
                  </a:lnTo>
                  <a:lnTo>
                    <a:pt x="25098" y="8981"/>
                  </a:lnTo>
                  <a:lnTo>
                    <a:pt x="26803" y="7823"/>
                  </a:lnTo>
                  <a:lnTo>
                    <a:pt x="28347" y="3821"/>
                  </a:lnTo>
                  <a:lnTo>
                    <a:pt x="29432" y="2356"/>
                  </a:lnTo>
                  <a:lnTo>
                    <a:pt x="29899" y="2394"/>
                  </a:lnTo>
                  <a:lnTo>
                    <a:pt x="33176" y="1273"/>
                  </a:lnTo>
                  <a:lnTo>
                    <a:pt x="36138" y="0"/>
                  </a:lnTo>
                  <a:lnTo>
                    <a:pt x="36519" y="1321"/>
                  </a:lnTo>
                  <a:lnTo>
                    <a:pt x="40996" y="6702"/>
                  </a:lnTo>
                  <a:lnTo>
                    <a:pt x="42472" y="9345"/>
                  </a:lnTo>
                  <a:lnTo>
                    <a:pt x="43968" y="14189"/>
                  </a:lnTo>
                  <a:lnTo>
                    <a:pt x="43186" y="16880"/>
                  </a:lnTo>
                  <a:lnTo>
                    <a:pt x="42015" y="18642"/>
                  </a:lnTo>
                  <a:lnTo>
                    <a:pt x="40291" y="20202"/>
                  </a:lnTo>
                  <a:lnTo>
                    <a:pt x="34300" y="24041"/>
                  </a:lnTo>
                  <a:lnTo>
                    <a:pt x="27642" y="26483"/>
                  </a:lnTo>
                  <a:lnTo>
                    <a:pt x="23393" y="31376"/>
                  </a:lnTo>
                  <a:lnTo>
                    <a:pt x="20231" y="31040"/>
                  </a:lnTo>
                  <a:lnTo>
                    <a:pt x="20717" y="32888"/>
                  </a:lnTo>
                  <a:lnTo>
                    <a:pt x="21888" y="33099"/>
                  </a:lnTo>
                  <a:lnTo>
                    <a:pt x="23736" y="32744"/>
                  </a:lnTo>
                  <a:lnTo>
                    <a:pt x="27404" y="31327"/>
                  </a:lnTo>
                  <a:lnTo>
                    <a:pt x="30651" y="30647"/>
                  </a:lnTo>
                  <a:lnTo>
                    <a:pt x="34166" y="30600"/>
                  </a:lnTo>
                  <a:lnTo>
                    <a:pt x="37348" y="3121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1" name="Freeform: Shape 20">
              <a:extLst>
                <a:ext uri="{FF2B5EF4-FFF2-40B4-BE49-F238E27FC236}">
                  <a16:creationId xmlns:a16="http://schemas.microsoft.com/office/drawing/2014/main" id="{68321E42-BA31-30A9-5653-106D28D46F55}"/>
                </a:ext>
              </a:extLst>
            </p:cNvPr>
            <p:cNvSpPr/>
            <p:nvPr/>
          </p:nvSpPr>
          <p:spPr>
            <a:xfrm>
              <a:off x="5403065" y="2404930"/>
              <a:ext cx="552040" cy="551977"/>
            </a:xfrm>
            <a:custGeom>
              <a:avLst/>
              <a:gdLst>
                <a:gd name="connsiteX0" fmla="*/ 461391 w 552040"/>
                <a:gd name="connsiteY0" fmla="*/ 5199 h 551977"/>
                <a:gd name="connsiteX1" fmla="*/ 461953 w 552040"/>
                <a:gd name="connsiteY1" fmla="*/ 6980 h 551977"/>
                <a:gd name="connsiteX2" fmla="*/ 462048 w 552040"/>
                <a:gd name="connsiteY2" fmla="*/ 8646 h 551977"/>
                <a:gd name="connsiteX3" fmla="*/ 459515 w 552040"/>
                <a:gd name="connsiteY3" fmla="*/ 10197 h 551977"/>
                <a:gd name="connsiteX4" fmla="*/ 457848 w 552040"/>
                <a:gd name="connsiteY4" fmla="*/ 11097 h 551977"/>
                <a:gd name="connsiteX5" fmla="*/ 455847 w 552040"/>
                <a:gd name="connsiteY5" fmla="*/ 15377 h 551977"/>
                <a:gd name="connsiteX6" fmla="*/ 452142 w 552040"/>
                <a:gd name="connsiteY6" fmla="*/ 18278 h 551977"/>
                <a:gd name="connsiteX7" fmla="*/ 451523 w 552040"/>
                <a:gd name="connsiteY7" fmla="*/ 19159 h 551977"/>
                <a:gd name="connsiteX8" fmla="*/ 451552 w 552040"/>
                <a:gd name="connsiteY8" fmla="*/ 19953 h 551977"/>
                <a:gd name="connsiteX9" fmla="*/ 454066 w 552040"/>
                <a:gd name="connsiteY9" fmla="*/ 21265 h 551977"/>
                <a:gd name="connsiteX10" fmla="*/ 454905 w 552040"/>
                <a:gd name="connsiteY10" fmla="*/ 22510 h 551977"/>
                <a:gd name="connsiteX11" fmla="*/ 455295 w 552040"/>
                <a:gd name="connsiteY11" fmla="*/ 24175 h 551977"/>
                <a:gd name="connsiteX12" fmla="*/ 454171 w 552040"/>
                <a:gd name="connsiteY12" fmla="*/ 30131 h 551977"/>
                <a:gd name="connsiteX13" fmla="*/ 453466 w 552040"/>
                <a:gd name="connsiteY13" fmla="*/ 34688 h 551977"/>
                <a:gd name="connsiteX14" fmla="*/ 452542 w 552040"/>
                <a:gd name="connsiteY14" fmla="*/ 40653 h 551977"/>
                <a:gd name="connsiteX15" fmla="*/ 452580 w 552040"/>
                <a:gd name="connsiteY15" fmla="*/ 42922 h 551977"/>
                <a:gd name="connsiteX16" fmla="*/ 453533 w 552040"/>
                <a:gd name="connsiteY16" fmla="*/ 45641 h 551977"/>
                <a:gd name="connsiteX17" fmla="*/ 454476 w 552040"/>
                <a:gd name="connsiteY17" fmla="*/ 47757 h 551977"/>
                <a:gd name="connsiteX18" fmla="*/ 454771 w 552040"/>
                <a:gd name="connsiteY18" fmla="*/ 50151 h 551977"/>
                <a:gd name="connsiteX19" fmla="*/ 454438 w 552040"/>
                <a:gd name="connsiteY19" fmla="*/ 56039 h 551977"/>
                <a:gd name="connsiteX20" fmla="*/ 455590 w 552040"/>
                <a:gd name="connsiteY20" fmla="*/ 59438 h 551977"/>
                <a:gd name="connsiteX21" fmla="*/ 456514 w 552040"/>
                <a:gd name="connsiteY21" fmla="*/ 62569 h 551977"/>
                <a:gd name="connsiteX22" fmla="*/ 454314 w 552040"/>
                <a:gd name="connsiteY22" fmla="*/ 66466 h 551977"/>
                <a:gd name="connsiteX23" fmla="*/ 453371 w 552040"/>
                <a:gd name="connsiteY23" fmla="*/ 69903 h 551977"/>
                <a:gd name="connsiteX24" fmla="*/ 452780 w 552040"/>
                <a:gd name="connsiteY24" fmla="*/ 74815 h 551977"/>
                <a:gd name="connsiteX25" fmla="*/ 452542 w 552040"/>
                <a:gd name="connsiteY25" fmla="*/ 77907 h 551977"/>
                <a:gd name="connsiteX26" fmla="*/ 451123 w 552040"/>
                <a:gd name="connsiteY26" fmla="*/ 80761 h 551977"/>
                <a:gd name="connsiteX27" fmla="*/ 449275 w 552040"/>
                <a:gd name="connsiteY27" fmla="*/ 83432 h 551977"/>
                <a:gd name="connsiteX28" fmla="*/ 447189 w 552040"/>
                <a:gd name="connsiteY28" fmla="*/ 85098 h 551977"/>
                <a:gd name="connsiteX29" fmla="*/ 444617 w 552040"/>
                <a:gd name="connsiteY29" fmla="*/ 86534 h 551977"/>
                <a:gd name="connsiteX30" fmla="*/ 441655 w 552040"/>
                <a:gd name="connsiteY30" fmla="*/ 88420 h 551977"/>
                <a:gd name="connsiteX31" fmla="*/ 439255 w 552040"/>
                <a:gd name="connsiteY31" fmla="*/ 93466 h 551977"/>
                <a:gd name="connsiteX32" fmla="*/ 434064 w 552040"/>
                <a:gd name="connsiteY32" fmla="*/ 97660 h 551977"/>
                <a:gd name="connsiteX33" fmla="*/ 432978 w 552040"/>
                <a:gd name="connsiteY33" fmla="*/ 99096 h 551977"/>
                <a:gd name="connsiteX34" fmla="*/ 432492 w 552040"/>
                <a:gd name="connsiteY34" fmla="*/ 102447 h 551977"/>
                <a:gd name="connsiteX35" fmla="*/ 432616 w 552040"/>
                <a:gd name="connsiteY35" fmla="*/ 107090 h 551977"/>
                <a:gd name="connsiteX36" fmla="*/ 433530 w 552040"/>
                <a:gd name="connsiteY36" fmla="*/ 110777 h 551977"/>
                <a:gd name="connsiteX37" fmla="*/ 436016 w 552040"/>
                <a:gd name="connsiteY37" fmla="*/ 116215 h 551977"/>
                <a:gd name="connsiteX38" fmla="*/ 438198 w 552040"/>
                <a:gd name="connsiteY38" fmla="*/ 122189 h 551977"/>
                <a:gd name="connsiteX39" fmla="*/ 438788 w 552040"/>
                <a:gd name="connsiteY39" fmla="*/ 125186 h 551977"/>
                <a:gd name="connsiteX40" fmla="*/ 439626 w 552040"/>
                <a:gd name="connsiteY40" fmla="*/ 126325 h 551977"/>
                <a:gd name="connsiteX41" fmla="*/ 442693 w 552040"/>
                <a:gd name="connsiteY41" fmla="*/ 128279 h 551977"/>
                <a:gd name="connsiteX42" fmla="*/ 447999 w 552040"/>
                <a:gd name="connsiteY42" fmla="*/ 130921 h 551977"/>
                <a:gd name="connsiteX43" fmla="*/ 448980 w 552040"/>
                <a:gd name="connsiteY43" fmla="*/ 132003 h 551977"/>
                <a:gd name="connsiteX44" fmla="*/ 451609 w 552040"/>
                <a:gd name="connsiteY44" fmla="*/ 136101 h 551977"/>
                <a:gd name="connsiteX45" fmla="*/ 454104 w 552040"/>
                <a:gd name="connsiteY45" fmla="*/ 143435 h 551977"/>
                <a:gd name="connsiteX46" fmla="*/ 454885 w 552040"/>
                <a:gd name="connsiteY46" fmla="*/ 148280 h 551977"/>
                <a:gd name="connsiteX47" fmla="*/ 459743 w 552040"/>
                <a:gd name="connsiteY47" fmla="*/ 152129 h 551977"/>
                <a:gd name="connsiteX48" fmla="*/ 464229 w 552040"/>
                <a:gd name="connsiteY48" fmla="*/ 155671 h 551977"/>
                <a:gd name="connsiteX49" fmla="*/ 468535 w 552040"/>
                <a:gd name="connsiteY49" fmla="*/ 158783 h 551977"/>
                <a:gd name="connsiteX50" fmla="*/ 473212 w 552040"/>
                <a:gd name="connsiteY50" fmla="*/ 162153 h 551977"/>
                <a:gd name="connsiteX51" fmla="*/ 473888 w 552040"/>
                <a:gd name="connsiteY51" fmla="*/ 163187 h 551977"/>
                <a:gd name="connsiteX52" fmla="*/ 475440 w 552040"/>
                <a:gd name="connsiteY52" fmla="*/ 170320 h 551977"/>
                <a:gd name="connsiteX53" fmla="*/ 476993 w 552040"/>
                <a:gd name="connsiteY53" fmla="*/ 177386 h 551977"/>
                <a:gd name="connsiteX54" fmla="*/ 478688 w 552040"/>
                <a:gd name="connsiteY54" fmla="*/ 185151 h 551977"/>
                <a:gd name="connsiteX55" fmla="*/ 480403 w 552040"/>
                <a:gd name="connsiteY55" fmla="*/ 192925 h 551977"/>
                <a:gd name="connsiteX56" fmla="*/ 482422 w 552040"/>
                <a:gd name="connsiteY56" fmla="*/ 202050 h 551977"/>
                <a:gd name="connsiteX57" fmla="*/ 483565 w 552040"/>
                <a:gd name="connsiteY57" fmla="*/ 207211 h 551977"/>
                <a:gd name="connsiteX58" fmla="*/ 484946 w 552040"/>
                <a:gd name="connsiteY58" fmla="*/ 213463 h 551977"/>
                <a:gd name="connsiteX59" fmla="*/ 486575 w 552040"/>
                <a:gd name="connsiteY59" fmla="*/ 220778 h 551977"/>
                <a:gd name="connsiteX60" fmla="*/ 483956 w 552040"/>
                <a:gd name="connsiteY60" fmla="*/ 222329 h 551977"/>
                <a:gd name="connsiteX61" fmla="*/ 481003 w 552040"/>
                <a:gd name="connsiteY61" fmla="*/ 224311 h 551977"/>
                <a:gd name="connsiteX62" fmla="*/ 483156 w 552040"/>
                <a:gd name="connsiteY62" fmla="*/ 228064 h 551977"/>
                <a:gd name="connsiteX63" fmla="*/ 487309 w 552040"/>
                <a:gd name="connsiteY63" fmla="*/ 234163 h 551977"/>
                <a:gd name="connsiteX64" fmla="*/ 489814 w 552040"/>
                <a:gd name="connsiteY64" fmla="*/ 239074 h 551977"/>
                <a:gd name="connsiteX65" fmla="*/ 490690 w 552040"/>
                <a:gd name="connsiteY65" fmla="*/ 241209 h 551977"/>
                <a:gd name="connsiteX66" fmla="*/ 492643 w 552040"/>
                <a:gd name="connsiteY66" fmla="*/ 247289 h 551977"/>
                <a:gd name="connsiteX67" fmla="*/ 494233 w 552040"/>
                <a:gd name="connsiteY67" fmla="*/ 253168 h 551977"/>
                <a:gd name="connsiteX68" fmla="*/ 494643 w 552040"/>
                <a:gd name="connsiteY68" fmla="*/ 255073 h 551977"/>
                <a:gd name="connsiteX69" fmla="*/ 495224 w 552040"/>
                <a:gd name="connsiteY69" fmla="*/ 259592 h 551977"/>
                <a:gd name="connsiteX70" fmla="*/ 494509 w 552040"/>
                <a:gd name="connsiteY70" fmla="*/ 272001 h 551977"/>
                <a:gd name="connsiteX71" fmla="*/ 495652 w 552040"/>
                <a:gd name="connsiteY71" fmla="*/ 287694 h 551977"/>
                <a:gd name="connsiteX72" fmla="*/ 497195 w 552040"/>
                <a:gd name="connsiteY72" fmla="*/ 295487 h 551977"/>
                <a:gd name="connsiteX73" fmla="*/ 494767 w 552040"/>
                <a:gd name="connsiteY73" fmla="*/ 302505 h 551977"/>
                <a:gd name="connsiteX74" fmla="*/ 492690 w 552040"/>
                <a:gd name="connsiteY74" fmla="*/ 309198 h 551977"/>
                <a:gd name="connsiteX75" fmla="*/ 492823 w 552040"/>
                <a:gd name="connsiteY75" fmla="*/ 312558 h 551977"/>
                <a:gd name="connsiteX76" fmla="*/ 493967 w 552040"/>
                <a:gd name="connsiteY76" fmla="*/ 317796 h 551977"/>
                <a:gd name="connsiteX77" fmla="*/ 495090 w 552040"/>
                <a:gd name="connsiteY77" fmla="*/ 321664 h 551977"/>
                <a:gd name="connsiteX78" fmla="*/ 496614 w 552040"/>
                <a:gd name="connsiteY78" fmla="*/ 323693 h 551977"/>
                <a:gd name="connsiteX79" fmla="*/ 496319 w 552040"/>
                <a:gd name="connsiteY79" fmla="*/ 330195 h 551977"/>
                <a:gd name="connsiteX80" fmla="*/ 495681 w 552040"/>
                <a:gd name="connsiteY80" fmla="*/ 332550 h 551977"/>
                <a:gd name="connsiteX81" fmla="*/ 491014 w 552040"/>
                <a:gd name="connsiteY81" fmla="*/ 335949 h 551977"/>
                <a:gd name="connsiteX82" fmla="*/ 485842 w 552040"/>
                <a:gd name="connsiteY82" fmla="*/ 339061 h 551977"/>
                <a:gd name="connsiteX83" fmla="*/ 484413 w 552040"/>
                <a:gd name="connsiteY83" fmla="*/ 341693 h 551977"/>
                <a:gd name="connsiteX84" fmla="*/ 484003 w 552040"/>
                <a:gd name="connsiteY84" fmla="*/ 344623 h 551977"/>
                <a:gd name="connsiteX85" fmla="*/ 484689 w 552040"/>
                <a:gd name="connsiteY85" fmla="*/ 347007 h 551977"/>
                <a:gd name="connsiteX86" fmla="*/ 488242 w 552040"/>
                <a:gd name="connsiteY86" fmla="*/ 352273 h 551977"/>
                <a:gd name="connsiteX87" fmla="*/ 493586 w 552040"/>
                <a:gd name="connsiteY87" fmla="*/ 360153 h 551977"/>
                <a:gd name="connsiteX88" fmla="*/ 499462 w 552040"/>
                <a:gd name="connsiteY88" fmla="*/ 368808 h 551977"/>
                <a:gd name="connsiteX89" fmla="*/ 499948 w 552040"/>
                <a:gd name="connsiteY89" fmla="*/ 370982 h 551977"/>
                <a:gd name="connsiteX90" fmla="*/ 500186 w 552040"/>
                <a:gd name="connsiteY90" fmla="*/ 377109 h 551977"/>
                <a:gd name="connsiteX91" fmla="*/ 502634 w 552040"/>
                <a:gd name="connsiteY91" fmla="*/ 384798 h 551977"/>
                <a:gd name="connsiteX92" fmla="*/ 505282 w 552040"/>
                <a:gd name="connsiteY92" fmla="*/ 388149 h 551977"/>
                <a:gd name="connsiteX93" fmla="*/ 506273 w 552040"/>
                <a:gd name="connsiteY93" fmla="*/ 390648 h 551977"/>
                <a:gd name="connsiteX94" fmla="*/ 508149 w 552040"/>
                <a:gd name="connsiteY94" fmla="*/ 392438 h 551977"/>
                <a:gd name="connsiteX95" fmla="*/ 510016 w 552040"/>
                <a:gd name="connsiteY95" fmla="*/ 393750 h 551977"/>
                <a:gd name="connsiteX96" fmla="*/ 511178 w 552040"/>
                <a:gd name="connsiteY96" fmla="*/ 393903 h 551977"/>
                <a:gd name="connsiteX97" fmla="*/ 517779 w 552040"/>
                <a:gd name="connsiteY97" fmla="*/ 391816 h 551977"/>
                <a:gd name="connsiteX98" fmla="*/ 529066 w 552040"/>
                <a:gd name="connsiteY98" fmla="*/ 395263 h 551977"/>
                <a:gd name="connsiteX99" fmla="*/ 539744 w 552040"/>
                <a:gd name="connsiteY99" fmla="*/ 398767 h 551977"/>
                <a:gd name="connsiteX100" fmla="*/ 540525 w 552040"/>
                <a:gd name="connsiteY100" fmla="*/ 399457 h 551977"/>
                <a:gd name="connsiteX101" fmla="*/ 542858 w 552040"/>
                <a:gd name="connsiteY101" fmla="*/ 403890 h 551977"/>
                <a:gd name="connsiteX102" fmla="*/ 546678 w 552040"/>
                <a:gd name="connsiteY102" fmla="*/ 411118 h 551977"/>
                <a:gd name="connsiteX103" fmla="*/ 549507 w 552040"/>
                <a:gd name="connsiteY103" fmla="*/ 416892 h 551977"/>
                <a:gd name="connsiteX104" fmla="*/ 552040 w 552040"/>
                <a:gd name="connsiteY104" fmla="*/ 422052 h 551977"/>
                <a:gd name="connsiteX105" fmla="*/ 538201 w 552040"/>
                <a:gd name="connsiteY105" fmla="*/ 430937 h 551977"/>
                <a:gd name="connsiteX106" fmla="*/ 524351 w 552040"/>
                <a:gd name="connsiteY106" fmla="*/ 439803 h 551977"/>
                <a:gd name="connsiteX107" fmla="*/ 510511 w 552040"/>
                <a:gd name="connsiteY107" fmla="*/ 448650 h 551977"/>
                <a:gd name="connsiteX108" fmla="*/ 496672 w 552040"/>
                <a:gd name="connsiteY108" fmla="*/ 457468 h 551977"/>
                <a:gd name="connsiteX109" fmla="*/ 482832 w 552040"/>
                <a:gd name="connsiteY109" fmla="*/ 466277 h 551977"/>
                <a:gd name="connsiteX110" fmla="*/ 468982 w 552040"/>
                <a:gd name="connsiteY110" fmla="*/ 475066 h 551977"/>
                <a:gd name="connsiteX111" fmla="*/ 455143 w 552040"/>
                <a:gd name="connsiteY111" fmla="*/ 483836 h 551977"/>
                <a:gd name="connsiteX112" fmla="*/ 441303 w 552040"/>
                <a:gd name="connsiteY112" fmla="*/ 492578 h 551977"/>
                <a:gd name="connsiteX113" fmla="*/ 432121 w 552040"/>
                <a:gd name="connsiteY113" fmla="*/ 498370 h 551977"/>
                <a:gd name="connsiteX114" fmla="*/ 426282 w 552040"/>
                <a:gd name="connsiteY114" fmla="*/ 503483 h 551977"/>
                <a:gd name="connsiteX115" fmla="*/ 418957 w 552040"/>
                <a:gd name="connsiteY115" fmla="*/ 509869 h 551977"/>
                <a:gd name="connsiteX116" fmla="*/ 412042 w 552040"/>
                <a:gd name="connsiteY116" fmla="*/ 516208 h 551977"/>
                <a:gd name="connsiteX117" fmla="*/ 406603 w 552040"/>
                <a:gd name="connsiteY117" fmla="*/ 521196 h 551977"/>
                <a:gd name="connsiteX118" fmla="*/ 399555 w 552040"/>
                <a:gd name="connsiteY118" fmla="*/ 527630 h 551977"/>
                <a:gd name="connsiteX119" fmla="*/ 396002 w 552040"/>
                <a:gd name="connsiteY119" fmla="*/ 530876 h 551977"/>
                <a:gd name="connsiteX120" fmla="*/ 388144 w 552040"/>
                <a:gd name="connsiteY120" fmla="*/ 538047 h 551977"/>
                <a:gd name="connsiteX121" fmla="*/ 385782 w 552040"/>
                <a:gd name="connsiteY121" fmla="*/ 539320 h 551977"/>
                <a:gd name="connsiteX122" fmla="*/ 375371 w 552040"/>
                <a:gd name="connsiteY122" fmla="*/ 541436 h 551977"/>
                <a:gd name="connsiteX123" fmla="*/ 365817 w 552040"/>
                <a:gd name="connsiteY123" fmla="*/ 543370 h 551977"/>
                <a:gd name="connsiteX124" fmla="*/ 356997 w 552040"/>
                <a:gd name="connsiteY124" fmla="*/ 545161 h 551977"/>
                <a:gd name="connsiteX125" fmla="*/ 350968 w 552040"/>
                <a:gd name="connsiteY125" fmla="*/ 546386 h 551977"/>
                <a:gd name="connsiteX126" fmla="*/ 345129 w 552040"/>
                <a:gd name="connsiteY126" fmla="*/ 547564 h 551977"/>
                <a:gd name="connsiteX127" fmla="*/ 336642 w 552040"/>
                <a:gd name="connsiteY127" fmla="*/ 549230 h 551977"/>
                <a:gd name="connsiteX128" fmla="*/ 330584 w 552040"/>
                <a:gd name="connsiteY128" fmla="*/ 550427 h 551977"/>
                <a:gd name="connsiteX129" fmla="*/ 324050 w 552040"/>
                <a:gd name="connsiteY129" fmla="*/ 551710 h 551977"/>
                <a:gd name="connsiteX130" fmla="*/ 323031 w 552040"/>
                <a:gd name="connsiteY130" fmla="*/ 551930 h 551977"/>
                <a:gd name="connsiteX131" fmla="*/ 321850 w 552040"/>
                <a:gd name="connsiteY131" fmla="*/ 551977 h 551977"/>
                <a:gd name="connsiteX132" fmla="*/ 320964 w 552040"/>
                <a:gd name="connsiteY132" fmla="*/ 551930 h 551977"/>
                <a:gd name="connsiteX133" fmla="*/ 319154 w 552040"/>
                <a:gd name="connsiteY133" fmla="*/ 551221 h 551977"/>
                <a:gd name="connsiteX134" fmla="*/ 316973 w 552040"/>
                <a:gd name="connsiteY134" fmla="*/ 549546 h 551977"/>
                <a:gd name="connsiteX135" fmla="*/ 315516 w 552040"/>
                <a:gd name="connsiteY135" fmla="*/ 548684 h 551977"/>
                <a:gd name="connsiteX136" fmla="*/ 315154 w 552040"/>
                <a:gd name="connsiteY136" fmla="*/ 547362 h 551977"/>
                <a:gd name="connsiteX137" fmla="*/ 316001 w 552040"/>
                <a:gd name="connsiteY137" fmla="*/ 545601 h 551977"/>
                <a:gd name="connsiteX138" fmla="*/ 317059 w 552040"/>
                <a:gd name="connsiteY138" fmla="*/ 544021 h 551977"/>
                <a:gd name="connsiteX139" fmla="*/ 317459 w 552040"/>
                <a:gd name="connsiteY139" fmla="*/ 542776 h 551977"/>
                <a:gd name="connsiteX140" fmla="*/ 318183 w 552040"/>
                <a:gd name="connsiteY140" fmla="*/ 541828 h 551977"/>
                <a:gd name="connsiteX141" fmla="*/ 319116 w 552040"/>
                <a:gd name="connsiteY141" fmla="*/ 541063 h 551977"/>
                <a:gd name="connsiteX142" fmla="*/ 319154 w 552040"/>
                <a:gd name="connsiteY142" fmla="*/ 539981 h 551977"/>
                <a:gd name="connsiteX143" fmla="*/ 318383 w 552040"/>
                <a:gd name="connsiteY143" fmla="*/ 538200 h 551977"/>
                <a:gd name="connsiteX144" fmla="*/ 317706 w 552040"/>
                <a:gd name="connsiteY144" fmla="*/ 535739 h 551977"/>
                <a:gd name="connsiteX145" fmla="*/ 317735 w 552040"/>
                <a:gd name="connsiteY145" fmla="*/ 531268 h 551977"/>
                <a:gd name="connsiteX146" fmla="*/ 317754 w 552040"/>
                <a:gd name="connsiteY146" fmla="*/ 529774 h 551977"/>
                <a:gd name="connsiteX147" fmla="*/ 317754 w 552040"/>
                <a:gd name="connsiteY147" fmla="*/ 529238 h 551977"/>
                <a:gd name="connsiteX148" fmla="*/ 315801 w 552040"/>
                <a:gd name="connsiteY148" fmla="*/ 527524 h 551977"/>
                <a:gd name="connsiteX149" fmla="*/ 312115 w 552040"/>
                <a:gd name="connsiteY149" fmla="*/ 525628 h 551977"/>
                <a:gd name="connsiteX150" fmla="*/ 308724 w 552040"/>
                <a:gd name="connsiteY150" fmla="*/ 524518 h 551977"/>
                <a:gd name="connsiteX151" fmla="*/ 307181 w 552040"/>
                <a:gd name="connsiteY151" fmla="*/ 524135 h 551977"/>
                <a:gd name="connsiteX152" fmla="*/ 303438 w 552040"/>
                <a:gd name="connsiteY152" fmla="*/ 523464 h 551977"/>
                <a:gd name="connsiteX153" fmla="*/ 298266 w 552040"/>
                <a:gd name="connsiteY153" fmla="*/ 522268 h 551977"/>
                <a:gd name="connsiteX154" fmla="*/ 296447 w 552040"/>
                <a:gd name="connsiteY154" fmla="*/ 521444 h 551977"/>
                <a:gd name="connsiteX155" fmla="*/ 293094 w 552040"/>
                <a:gd name="connsiteY155" fmla="*/ 517279 h 551977"/>
                <a:gd name="connsiteX156" fmla="*/ 291446 w 552040"/>
                <a:gd name="connsiteY156" fmla="*/ 516216 h 551977"/>
                <a:gd name="connsiteX157" fmla="*/ 283683 w 552040"/>
                <a:gd name="connsiteY157" fmla="*/ 515508 h 551977"/>
                <a:gd name="connsiteX158" fmla="*/ 281102 w 552040"/>
                <a:gd name="connsiteY158" fmla="*/ 514818 h 551977"/>
                <a:gd name="connsiteX159" fmla="*/ 278987 w 552040"/>
                <a:gd name="connsiteY159" fmla="*/ 513832 h 551977"/>
                <a:gd name="connsiteX160" fmla="*/ 277178 w 552040"/>
                <a:gd name="connsiteY160" fmla="*/ 512491 h 551977"/>
                <a:gd name="connsiteX161" fmla="*/ 276158 w 552040"/>
                <a:gd name="connsiteY161" fmla="*/ 510203 h 551977"/>
                <a:gd name="connsiteX162" fmla="*/ 275854 w 552040"/>
                <a:gd name="connsiteY162" fmla="*/ 508336 h 551977"/>
                <a:gd name="connsiteX163" fmla="*/ 275177 w 552040"/>
                <a:gd name="connsiteY163" fmla="*/ 507445 h 551977"/>
                <a:gd name="connsiteX164" fmla="*/ 266614 w 552040"/>
                <a:gd name="connsiteY164" fmla="*/ 502926 h 551977"/>
                <a:gd name="connsiteX165" fmla="*/ 264433 w 552040"/>
                <a:gd name="connsiteY165" fmla="*/ 501394 h 551977"/>
                <a:gd name="connsiteX166" fmla="*/ 263281 w 552040"/>
                <a:gd name="connsiteY166" fmla="*/ 499968 h 551977"/>
                <a:gd name="connsiteX167" fmla="*/ 263242 w 552040"/>
                <a:gd name="connsiteY167" fmla="*/ 497852 h 551977"/>
                <a:gd name="connsiteX168" fmla="*/ 263471 w 552040"/>
                <a:gd name="connsiteY168" fmla="*/ 495257 h 551977"/>
                <a:gd name="connsiteX169" fmla="*/ 263109 w 552040"/>
                <a:gd name="connsiteY169" fmla="*/ 492950 h 551977"/>
                <a:gd name="connsiteX170" fmla="*/ 262747 w 552040"/>
                <a:gd name="connsiteY170" fmla="*/ 491820 h 551977"/>
                <a:gd name="connsiteX171" fmla="*/ 258832 w 552040"/>
                <a:gd name="connsiteY171" fmla="*/ 489082 h 551977"/>
                <a:gd name="connsiteX172" fmla="*/ 250079 w 552040"/>
                <a:gd name="connsiteY172" fmla="*/ 482935 h 551977"/>
                <a:gd name="connsiteX173" fmla="*/ 241325 w 552040"/>
                <a:gd name="connsiteY173" fmla="*/ 476788 h 551977"/>
                <a:gd name="connsiteX174" fmla="*/ 232572 w 552040"/>
                <a:gd name="connsiteY174" fmla="*/ 470632 h 551977"/>
                <a:gd name="connsiteX175" fmla="*/ 223818 w 552040"/>
                <a:gd name="connsiteY175" fmla="*/ 464465 h 551977"/>
                <a:gd name="connsiteX176" fmla="*/ 215065 w 552040"/>
                <a:gd name="connsiteY176" fmla="*/ 458290 h 551977"/>
                <a:gd name="connsiteX177" fmla="*/ 206312 w 552040"/>
                <a:gd name="connsiteY177" fmla="*/ 452105 h 551977"/>
                <a:gd name="connsiteX178" fmla="*/ 197558 w 552040"/>
                <a:gd name="connsiteY178" fmla="*/ 445910 h 551977"/>
                <a:gd name="connsiteX179" fmla="*/ 188805 w 552040"/>
                <a:gd name="connsiteY179" fmla="*/ 439706 h 551977"/>
                <a:gd name="connsiteX180" fmla="*/ 180051 w 552040"/>
                <a:gd name="connsiteY180" fmla="*/ 433483 h 551977"/>
                <a:gd name="connsiteX181" fmla="*/ 171288 w 552040"/>
                <a:gd name="connsiteY181" fmla="*/ 427269 h 551977"/>
                <a:gd name="connsiteX182" fmla="*/ 162544 w 552040"/>
                <a:gd name="connsiteY182" fmla="*/ 421026 h 551977"/>
                <a:gd name="connsiteX183" fmla="*/ 153791 w 552040"/>
                <a:gd name="connsiteY183" fmla="*/ 414784 h 551977"/>
                <a:gd name="connsiteX184" fmla="*/ 145037 w 552040"/>
                <a:gd name="connsiteY184" fmla="*/ 408532 h 551977"/>
                <a:gd name="connsiteX185" fmla="*/ 136274 w 552040"/>
                <a:gd name="connsiteY185" fmla="*/ 402260 h 551977"/>
                <a:gd name="connsiteX186" fmla="*/ 127521 w 552040"/>
                <a:gd name="connsiteY186" fmla="*/ 395979 h 551977"/>
                <a:gd name="connsiteX187" fmla="*/ 118767 w 552040"/>
                <a:gd name="connsiteY187" fmla="*/ 389689 h 551977"/>
                <a:gd name="connsiteX188" fmla="*/ 111366 w 552040"/>
                <a:gd name="connsiteY188" fmla="*/ 384375 h 551977"/>
                <a:gd name="connsiteX189" fmla="*/ 103203 w 552040"/>
                <a:gd name="connsiteY189" fmla="*/ 378745 h 551977"/>
                <a:gd name="connsiteX190" fmla="*/ 97136 w 552040"/>
                <a:gd name="connsiteY190" fmla="*/ 374619 h 551977"/>
                <a:gd name="connsiteX191" fmla="*/ 91116 w 552040"/>
                <a:gd name="connsiteY191" fmla="*/ 370502 h 551977"/>
                <a:gd name="connsiteX192" fmla="*/ 84639 w 552040"/>
                <a:gd name="connsiteY192" fmla="*/ 366088 h 551977"/>
                <a:gd name="connsiteX193" fmla="*/ 80429 w 552040"/>
                <a:gd name="connsiteY193" fmla="*/ 363350 h 551977"/>
                <a:gd name="connsiteX194" fmla="*/ 75409 w 552040"/>
                <a:gd name="connsiteY194" fmla="*/ 360075 h 551977"/>
                <a:gd name="connsiteX195" fmla="*/ 70380 w 552040"/>
                <a:gd name="connsiteY195" fmla="*/ 356791 h 551977"/>
                <a:gd name="connsiteX196" fmla="*/ 65351 w 552040"/>
                <a:gd name="connsiteY196" fmla="*/ 353507 h 551977"/>
                <a:gd name="connsiteX197" fmla="*/ 60322 w 552040"/>
                <a:gd name="connsiteY197" fmla="*/ 350223 h 551977"/>
                <a:gd name="connsiteX198" fmla="*/ 55293 w 552040"/>
                <a:gd name="connsiteY198" fmla="*/ 346939 h 551977"/>
                <a:gd name="connsiteX199" fmla="*/ 50263 w 552040"/>
                <a:gd name="connsiteY199" fmla="*/ 343645 h 551977"/>
                <a:gd name="connsiteX200" fmla="*/ 45244 w 552040"/>
                <a:gd name="connsiteY200" fmla="*/ 340352 h 551977"/>
                <a:gd name="connsiteX201" fmla="*/ 40215 w 552040"/>
                <a:gd name="connsiteY201" fmla="*/ 337049 h 551977"/>
                <a:gd name="connsiteX202" fmla="*/ 35185 w 552040"/>
                <a:gd name="connsiteY202" fmla="*/ 333745 h 551977"/>
                <a:gd name="connsiteX203" fmla="*/ 30166 w 552040"/>
                <a:gd name="connsiteY203" fmla="*/ 330442 h 551977"/>
                <a:gd name="connsiteX204" fmla="*/ 25136 w 552040"/>
                <a:gd name="connsiteY204" fmla="*/ 327139 h 551977"/>
                <a:gd name="connsiteX205" fmla="*/ 20107 w 552040"/>
                <a:gd name="connsiteY205" fmla="*/ 323826 h 551977"/>
                <a:gd name="connsiteX206" fmla="*/ 15078 w 552040"/>
                <a:gd name="connsiteY206" fmla="*/ 320513 h 551977"/>
                <a:gd name="connsiteX207" fmla="*/ 10049 w 552040"/>
                <a:gd name="connsiteY207" fmla="*/ 317191 h 551977"/>
                <a:gd name="connsiteX208" fmla="*/ 5020 w 552040"/>
                <a:gd name="connsiteY208" fmla="*/ 313869 h 551977"/>
                <a:gd name="connsiteX209" fmla="*/ 0 w 552040"/>
                <a:gd name="connsiteY209" fmla="*/ 310546 h 551977"/>
                <a:gd name="connsiteX210" fmla="*/ 0 w 552040"/>
                <a:gd name="connsiteY210" fmla="*/ 304400 h 551977"/>
                <a:gd name="connsiteX211" fmla="*/ 0 w 552040"/>
                <a:gd name="connsiteY211" fmla="*/ 299392 h 551977"/>
                <a:gd name="connsiteX212" fmla="*/ 0 w 552040"/>
                <a:gd name="connsiteY212" fmla="*/ 292020 h 551977"/>
                <a:gd name="connsiteX213" fmla="*/ 0 w 552040"/>
                <a:gd name="connsiteY213" fmla="*/ 285605 h 551977"/>
                <a:gd name="connsiteX214" fmla="*/ 0 w 552040"/>
                <a:gd name="connsiteY214" fmla="*/ 279190 h 551977"/>
                <a:gd name="connsiteX215" fmla="*/ 0 w 552040"/>
                <a:gd name="connsiteY215" fmla="*/ 274767 h 551977"/>
                <a:gd name="connsiteX216" fmla="*/ 0 w 552040"/>
                <a:gd name="connsiteY216" fmla="*/ 270152 h 551977"/>
                <a:gd name="connsiteX217" fmla="*/ 133 w 552040"/>
                <a:gd name="connsiteY217" fmla="*/ 268065 h 551977"/>
                <a:gd name="connsiteX218" fmla="*/ 629 w 552040"/>
                <a:gd name="connsiteY218" fmla="*/ 267174 h 551977"/>
                <a:gd name="connsiteX219" fmla="*/ 3343 w 552040"/>
                <a:gd name="connsiteY219" fmla="*/ 265671 h 551977"/>
                <a:gd name="connsiteX220" fmla="*/ 7591 w 552040"/>
                <a:gd name="connsiteY220" fmla="*/ 262243 h 551977"/>
                <a:gd name="connsiteX221" fmla="*/ 9163 w 552040"/>
                <a:gd name="connsiteY221" fmla="*/ 260721 h 551977"/>
                <a:gd name="connsiteX222" fmla="*/ 11173 w 552040"/>
                <a:gd name="connsiteY222" fmla="*/ 259179 h 551977"/>
                <a:gd name="connsiteX223" fmla="*/ 18288 w 552040"/>
                <a:gd name="connsiteY223" fmla="*/ 254536 h 551977"/>
                <a:gd name="connsiteX224" fmla="*/ 19764 w 552040"/>
                <a:gd name="connsiteY224" fmla="*/ 253234 h 551977"/>
                <a:gd name="connsiteX225" fmla="*/ 26680 w 552040"/>
                <a:gd name="connsiteY225" fmla="*/ 247881 h 551977"/>
                <a:gd name="connsiteX226" fmla="*/ 28299 w 552040"/>
                <a:gd name="connsiteY226" fmla="*/ 247097 h 551977"/>
                <a:gd name="connsiteX227" fmla="*/ 32014 w 552040"/>
                <a:gd name="connsiteY227" fmla="*/ 246570 h 551977"/>
                <a:gd name="connsiteX228" fmla="*/ 33566 w 552040"/>
                <a:gd name="connsiteY228" fmla="*/ 245565 h 551977"/>
                <a:gd name="connsiteX229" fmla="*/ 35652 w 552040"/>
                <a:gd name="connsiteY229" fmla="*/ 243420 h 551977"/>
                <a:gd name="connsiteX230" fmla="*/ 38719 w 552040"/>
                <a:gd name="connsiteY230" fmla="*/ 240969 h 551977"/>
                <a:gd name="connsiteX231" fmla="*/ 40710 w 552040"/>
                <a:gd name="connsiteY231" fmla="*/ 239801 h 551977"/>
                <a:gd name="connsiteX232" fmla="*/ 41186 w 552040"/>
                <a:gd name="connsiteY232" fmla="*/ 239590 h 551977"/>
                <a:gd name="connsiteX233" fmla="*/ 42462 w 552040"/>
                <a:gd name="connsiteY233" fmla="*/ 239418 h 551977"/>
                <a:gd name="connsiteX234" fmla="*/ 48854 w 552040"/>
                <a:gd name="connsiteY234" fmla="*/ 240146 h 551977"/>
                <a:gd name="connsiteX235" fmla="*/ 51540 w 552040"/>
                <a:gd name="connsiteY235" fmla="*/ 240691 h 551977"/>
                <a:gd name="connsiteX236" fmla="*/ 54750 w 552040"/>
                <a:gd name="connsiteY236" fmla="*/ 241150 h 551977"/>
                <a:gd name="connsiteX237" fmla="*/ 55750 w 552040"/>
                <a:gd name="connsiteY237" fmla="*/ 240835 h 551977"/>
                <a:gd name="connsiteX238" fmla="*/ 56607 w 552040"/>
                <a:gd name="connsiteY238" fmla="*/ 240069 h 551977"/>
                <a:gd name="connsiteX239" fmla="*/ 57817 w 552040"/>
                <a:gd name="connsiteY239" fmla="*/ 238356 h 551977"/>
                <a:gd name="connsiteX240" fmla="*/ 58074 w 552040"/>
                <a:gd name="connsiteY240" fmla="*/ 236316 h 551977"/>
                <a:gd name="connsiteX241" fmla="*/ 58150 w 552040"/>
                <a:gd name="connsiteY241" fmla="*/ 234535 h 551977"/>
                <a:gd name="connsiteX242" fmla="*/ 58341 w 552040"/>
                <a:gd name="connsiteY242" fmla="*/ 233760 h 551977"/>
                <a:gd name="connsiteX243" fmla="*/ 58903 w 552040"/>
                <a:gd name="connsiteY243" fmla="*/ 233406 h 551977"/>
                <a:gd name="connsiteX244" fmla="*/ 60303 w 552040"/>
                <a:gd name="connsiteY244" fmla="*/ 233540 h 551977"/>
                <a:gd name="connsiteX245" fmla="*/ 62170 w 552040"/>
                <a:gd name="connsiteY245" fmla="*/ 233780 h 551977"/>
                <a:gd name="connsiteX246" fmla="*/ 65989 w 552040"/>
                <a:gd name="connsiteY246" fmla="*/ 233704 h 551977"/>
                <a:gd name="connsiteX247" fmla="*/ 67285 w 552040"/>
                <a:gd name="connsiteY247" fmla="*/ 233454 h 551977"/>
                <a:gd name="connsiteX248" fmla="*/ 71618 w 552040"/>
                <a:gd name="connsiteY248" fmla="*/ 233070 h 551977"/>
                <a:gd name="connsiteX249" fmla="*/ 77743 w 552040"/>
                <a:gd name="connsiteY249" fmla="*/ 231912 h 551977"/>
                <a:gd name="connsiteX250" fmla="*/ 82601 w 552040"/>
                <a:gd name="connsiteY250" fmla="*/ 230399 h 551977"/>
                <a:gd name="connsiteX251" fmla="*/ 86468 w 552040"/>
                <a:gd name="connsiteY251" fmla="*/ 229202 h 551977"/>
                <a:gd name="connsiteX252" fmla="*/ 90611 w 552040"/>
                <a:gd name="connsiteY252" fmla="*/ 226052 h 551977"/>
                <a:gd name="connsiteX253" fmla="*/ 93650 w 552040"/>
                <a:gd name="connsiteY253" fmla="*/ 222730 h 551977"/>
                <a:gd name="connsiteX254" fmla="*/ 96803 w 552040"/>
                <a:gd name="connsiteY254" fmla="*/ 217770 h 551977"/>
                <a:gd name="connsiteX255" fmla="*/ 99308 w 552040"/>
                <a:gd name="connsiteY255" fmla="*/ 213462 h 551977"/>
                <a:gd name="connsiteX256" fmla="*/ 104384 w 552040"/>
                <a:gd name="connsiteY256" fmla="*/ 210771 h 551977"/>
                <a:gd name="connsiteX257" fmla="*/ 108623 w 552040"/>
                <a:gd name="connsiteY257" fmla="*/ 209134 h 551977"/>
                <a:gd name="connsiteX258" fmla="*/ 111052 w 552040"/>
                <a:gd name="connsiteY258" fmla="*/ 208493 h 551977"/>
                <a:gd name="connsiteX259" fmla="*/ 116557 w 552040"/>
                <a:gd name="connsiteY259" fmla="*/ 206214 h 551977"/>
                <a:gd name="connsiteX260" fmla="*/ 121215 w 552040"/>
                <a:gd name="connsiteY260" fmla="*/ 202768 h 551977"/>
                <a:gd name="connsiteX261" fmla="*/ 125587 w 552040"/>
                <a:gd name="connsiteY261" fmla="*/ 199532 h 551977"/>
                <a:gd name="connsiteX262" fmla="*/ 128930 w 552040"/>
                <a:gd name="connsiteY262" fmla="*/ 199101 h 551977"/>
                <a:gd name="connsiteX263" fmla="*/ 133160 w 552040"/>
                <a:gd name="connsiteY263" fmla="*/ 198565 h 551977"/>
                <a:gd name="connsiteX264" fmla="*/ 134103 w 552040"/>
                <a:gd name="connsiteY264" fmla="*/ 197962 h 551977"/>
                <a:gd name="connsiteX265" fmla="*/ 135169 w 552040"/>
                <a:gd name="connsiteY265" fmla="*/ 196813 h 551977"/>
                <a:gd name="connsiteX266" fmla="*/ 135226 w 552040"/>
                <a:gd name="connsiteY266" fmla="*/ 194783 h 551977"/>
                <a:gd name="connsiteX267" fmla="*/ 133950 w 552040"/>
                <a:gd name="connsiteY267" fmla="*/ 193356 h 551977"/>
                <a:gd name="connsiteX268" fmla="*/ 132407 w 552040"/>
                <a:gd name="connsiteY268" fmla="*/ 192610 h 551977"/>
                <a:gd name="connsiteX269" fmla="*/ 131312 w 552040"/>
                <a:gd name="connsiteY269" fmla="*/ 191786 h 551977"/>
                <a:gd name="connsiteX270" fmla="*/ 130226 w 552040"/>
                <a:gd name="connsiteY270" fmla="*/ 191632 h 551977"/>
                <a:gd name="connsiteX271" fmla="*/ 129645 w 552040"/>
                <a:gd name="connsiteY271" fmla="*/ 190656 h 551977"/>
                <a:gd name="connsiteX272" fmla="*/ 129969 w 552040"/>
                <a:gd name="connsiteY272" fmla="*/ 188856 h 551977"/>
                <a:gd name="connsiteX273" fmla="*/ 130131 w 552040"/>
                <a:gd name="connsiteY273" fmla="*/ 187190 h 551977"/>
                <a:gd name="connsiteX274" fmla="*/ 130826 w 552040"/>
                <a:gd name="connsiteY274" fmla="*/ 185524 h 551977"/>
                <a:gd name="connsiteX275" fmla="*/ 130635 w 552040"/>
                <a:gd name="connsiteY275" fmla="*/ 183169 h 551977"/>
                <a:gd name="connsiteX276" fmla="*/ 129550 w 552040"/>
                <a:gd name="connsiteY276" fmla="*/ 180813 h 551977"/>
                <a:gd name="connsiteX277" fmla="*/ 129216 w 552040"/>
                <a:gd name="connsiteY277" fmla="*/ 179119 h 551977"/>
                <a:gd name="connsiteX278" fmla="*/ 129292 w 552040"/>
                <a:gd name="connsiteY278" fmla="*/ 177433 h 551977"/>
                <a:gd name="connsiteX279" fmla="*/ 129826 w 552040"/>
                <a:gd name="connsiteY279" fmla="*/ 176122 h 551977"/>
                <a:gd name="connsiteX280" fmla="*/ 131388 w 552040"/>
                <a:gd name="connsiteY280" fmla="*/ 175250 h 551977"/>
                <a:gd name="connsiteX281" fmla="*/ 133207 w 552040"/>
                <a:gd name="connsiteY281" fmla="*/ 174915 h 551977"/>
                <a:gd name="connsiteX282" fmla="*/ 135760 w 552040"/>
                <a:gd name="connsiteY282" fmla="*/ 175336 h 551977"/>
                <a:gd name="connsiteX283" fmla="*/ 140170 w 552040"/>
                <a:gd name="connsiteY283" fmla="*/ 174771 h 551977"/>
                <a:gd name="connsiteX284" fmla="*/ 151457 w 552040"/>
                <a:gd name="connsiteY284" fmla="*/ 170693 h 551977"/>
                <a:gd name="connsiteX285" fmla="*/ 152238 w 552040"/>
                <a:gd name="connsiteY285" fmla="*/ 169438 h 551977"/>
                <a:gd name="connsiteX286" fmla="*/ 152962 w 552040"/>
                <a:gd name="connsiteY286" fmla="*/ 166614 h 551977"/>
                <a:gd name="connsiteX287" fmla="*/ 153772 w 552040"/>
                <a:gd name="connsiteY287" fmla="*/ 164134 h 551977"/>
                <a:gd name="connsiteX288" fmla="*/ 154943 w 552040"/>
                <a:gd name="connsiteY288" fmla="*/ 163301 h 551977"/>
                <a:gd name="connsiteX289" fmla="*/ 155581 w 552040"/>
                <a:gd name="connsiteY289" fmla="*/ 163119 h 551977"/>
                <a:gd name="connsiteX290" fmla="*/ 159344 w 552040"/>
                <a:gd name="connsiteY290" fmla="*/ 162449 h 551977"/>
                <a:gd name="connsiteX291" fmla="*/ 164668 w 552040"/>
                <a:gd name="connsiteY291" fmla="*/ 161511 h 551977"/>
                <a:gd name="connsiteX292" fmla="*/ 166668 w 552040"/>
                <a:gd name="connsiteY292" fmla="*/ 161377 h 551977"/>
                <a:gd name="connsiteX293" fmla="*/ 172479 w 552040"/>
                <a:gd name="connsiteY293" fmla="*/ 161645 h 551977"/>
                <a:gd name="connsiteX294" fmla="*/ 176708 w 552040"/>
                <a:gd name="connsiteY294" fmla="*/ 161846 h 551977"/>
                <a:gd name="connsiteX295" fmla="*/ 183547 w 552040"/>
                <a:gd name="connsiteY295" fmla="*/ 162172 h 551977"/>
                <a:gd name="connsiteX296" fmla="*/ 188404 w 552040"/>
                <a:gd name="connsiteY296" fmla="*/ 162335 h 551977"/>
                <a:gd name="connsiteX297" fmla="*/ 192634 w 552040"/>
                <a:gd name="connsiteY297" fmla="*/ 162479 h 551977"/>
                <a:gd name="connsiteX298" fmla="*/ 198025 w 552040"/>
                <a:gd name="connsiteY298" fmla="*/ 162670 h 551977"/>
                <a:gd name="connsiteX299" fmla="*/ 199349 w 552040"/>
                <a:gd name="connsiteY299" fmla="*/ 162096 h 551977"/>
                <a:gd name="connsiteX300" fmla="*/ 199349 w 552040"/>
                <a:gd name="connsiteY300" fmla="*/ 160286 h 551977"/>
                <a:gd name="connsiteX301" fmla="*/ 198377 w 552040"/>
                <a:gd name="connsiteY301" fmla="*/ 156916 h 551977"/>
                <a:gd name="connsiteX302" fmla="*/ 198968 w 552040"/>
                <a:gd name="connsiteY302" fmla="*/ 154810 h 551977"/>
                <a:gd name="connsiteX303" fmla="*/ 201044 w 552040"/>
                <a:gd name="connsiteY303" fmla="*/ 152856 h 551977"/>
                <a:gd name="connsiteX304" fmla="*/ 203635 w 552040"/>
                <a:gd name="connsiteY304" fmla="*/ 150673 h 551977"/>
                <a:gd name="connsiteX305" fmla="*/ 202425 w 552040"/>
                <a:gd name="connsiteY305" fmla="*/ 148012 h 551977"/>
                <a:gd name="connsiteX306" fmla="*/ 200358 w 552040"/>
                <a:gd name="connsiteY306" fmla="*/ 146231 h 551977"/>
                <a:gd name="connsiteX307" fmla="*/ 197472 w 552040"/>
                <a:gd name="connsiteY307" fmla="*/ 144086 h 551977"/>
                <a:gd name="connsiteX308" fmla="*/ 195977 w 552040"/>
                <a:gd name="connsiteY308" fmla="*/ 143215 h 551977"/>
                <a:gd name="connsiteX309" fmla="*/ 193358 w 552040"/>
                <a:gd name="connsiteY309" fmla="*/ 140620 h 551977"/>
                <a:gd name="connsiteX310" fmla="*/ 191757 w 552040"/>
                <a:gd name="connsiteY310" fmla="*/ 137661 h 551977"/>
                <a:gd name="connsiteX311" fmla="*/ 190671 w 552040"/>
                <a:gd name="connsiteY311" fmla="*/ 131419 h 551977"/>
                <a:gd name="connsiteX312" fmla="*/ 188681 w 552040"/>
                <a:gd name="connsiteY312" fmla="*/ 127915 h 551977"/>
                <a:gd name="connsiteX313" fmla="*/ 187233 w 552040"/>
                <a:gd name="connsiteY313" fmla="*/ 123587 h 551977"/>
                <a:gd name="connsiteX314" fmla="*/ 188519 w 552040"/>
                <a:gd name="connsiteY314" fmla="*/ 115630 h 551977"/>
                <a:gd name="connsiteX315" fmla="*/ 186595 w 552040"/>
                <a:gd name="connsiteY315" fmla="*/ 110815 h 551977"/>
                <a:gd name="connsiteX316" fmla="*/ 186299 w 552040"/>
                <a:gd name="connsiteY316" fmla="*/ 108727 h 551977"/>
                <a:gd name="connsiteX317" fmla="*/ 186280 w 552040"/>
                <a:gd name="connsiteY317" fmla="*/ 106267 h 551977"/>
                <a:gd name="connsiteX318" fmla="*/ 186871 w 552040"/>
                <a:gd name="connsiteY318" fmla="*/ 102006 h 551977"/>
                <a:gd name="connsiteX319" fmla="*/ 186490 w 552040"/>
                <a:gd name="connsiteY319" fmla="*/ 96003 h 551977"/>
                <a:gd name="connsiteX320" fmla="*/ 184223 w 552040"/>
                <a:gd name="connsiteY320" fmla="*/ 89799 h 551977"/>
                <a:gd name="connsiteX321" fmla="*/ 185290 w 552040"/>
                <a:gd name="connsiteY321" fmla="*/ 87683 h 551977"/>
                <a:gd name="connsiteX322" fmla="*/ 185785 w 552040"/>
                <a:gd name="connsiteY322" fmla="*/ 86582 h 551977"/>
                <a:gd name="connsiteX323" fmla="*/ 185623 w 552040"/>
                <a:gd name="connsiteY323" fmla="*/ 85634 h 551977"/>
                <a:gd name="connsiteX324" fmla="*/ 183556 w 552040"/>
                <a:gd name="connsiteY324" fmla="*/ 83662 h 551977"/>
                <a:gd name="connsiteX325" fmla="*/ 182680 w 552040"/>
                <a:gd name="connsiteY325" fmla="*/ 82024 h 551977"/>
                <a:gd name="connsiteX326" fmla="*/ 183137 w 552040"/>
                <a:gd name="connsiteY326" fmla="*/ 80492 h 551977"/>
                <a:gd name="connsiteX327" fmla="*/ 184214 w 552040"/>
                <a:gd name="connsiteY327" fmla="*/ 78262 h 551977"/>
                <a:gd name="connsiteX328" fmla="*/ 184118 w 552040"/>
                <a:gd name="connsiteY328" fmla="*/ 77323 h 551977"/>
                <a:gd name="connsiteX329" fmla="*/ 180775 w 552040"/>
                <a:gd name="connsiteY329" fmla="*/ 74604 h 551977"/>
                <a:gd name="connsiteX330" fmla="*/ 175136 w 552040"/>
                <a:gd name="connsiteY330" fmla="*/ 70190 h 551977"/>
                <a:gd name="connsiteX331" fmla="*/ 173555 w 552040"/>
                <a:gd name="connsiteY331" fmla="*/ 68256 h 551977"/>
                <a:gd name="connsiteX332" fmla="*/ 172784 w 552040"/>
                <a:gd name="connsiteY332" fmla="*/ 65834 h 551977"/>
                <a:gd name="connsiteX333" fmla="*/ 178184 w 552040"/>
                <a:gd name="connsiteY333" fmla="*/ 66456 h 551977"/>
                <a:gd name="connsiteX334" fmla="*/ 180975 w 552040"/>
                <a:gd name="connsiteY334" fmla="*/ 66159 h 551977"/>
                <a:gd name="connsiteX335" fmla="*/ 187376 w 552040"/>
                <a:gd name="connsiteY335" fmla="*/ 63248 h 551977"/>
                <a:gd name="connsiteX336" fmla="*/ 192462 w 552040"/>
                <a:gd name="connsiteY336" fmla="*/ 59313 h 551977"/>
                <a:gd name="connsiteX337" fmla="*/ 196415 w 552040"/>
                <a:gd name="connsiteY337" fmla="*/ 57312 h 551977"/>
                <a:gd name="connsiteX338" fmla="*/ 199892 w 552040"/>
                <a:gd name="connsiteY338" fmla="*/ 52994 h 551977"/>
                <a:gd name="connsiteX339" fmla="*/ 203044 w 552040"/>
                <a:gd name="connsiteY339" fmla="*/ 50265 h 551977"/>
                <a:gd name="connsiteX340" fmla="*/ 207597 w 552040"/>
                <a:gd name="connsiteY340" fmla="*/ 47316 h 551977"/>
                <a:gd name="connsiteX341" fmla="*/ 220732 w 552040"/>
                <a:gd name="connsiteY341" fmla="*/ 40949 h 551977"/>
                <a:gd name="connsiteX342" fmla="*/ 222742 w 552040"/>
                <a:gd name="connsiteY342" fmla="*/ 40902 h 551977"/>
                <a:gd name="connsiteX343" fmla="*/ 227066 w 552040"/>
                <a:gd name="connsiteY343" fmla="*/ 42347 h 551977"/>
                <a:gd name="connsiteX344" fmla="*/ 230829 w 552040"/>
                <a:gd name="connsiteY344" fmla="*/ 41898 h 551977"/>
                <a:gd name="connsiteX345" fmla="*/ 233401 w 552040"/>
                <a:gd name="connsiteY345" fmla="*/ 39667 h 551977"/>
                <a:gd name="connsiteX346" fmla="*/ 236172 w 552040"/>
                <a:gd name="connsiteY346" fmla="*/ 34286 h 551977"/>
                <a:gd name="connsiteX347" fmla="*/ 240468 w 552040"/>
                <a:gd name="connsiteY347" fmla="*/ 31002 h 551977"/>
                <a:gd name="connsiteX348" fmla="*/ 245888 w 552040"/>
                <a:gd name="connsiteY348" fmla="*/ 27708 h 551977"/>
                <a:gd name="connsiteX349" fmla="*/ 253260 w 552040"/>
                <a:gd name="connsiteY349" fmla="*/ 24558 h 551977"/>
                <a:gd name="connsiteX350" fmla="*/ 258089 w 552040"/>
                <a:gd name="connsiteY350" fmla="*/ 21657 h 551977"/>
                <a:gd name="connsiteX351" fmla="*/ 265728 w 552040"/>
                <a:gd name="connsiteY351" fmla="*/ 19139 h 551977"/>
                <a:gd name="connsiteX352" fmla="*/ 284902 w 552040"/>
                <a:gd name="connsiteY352" fmla="*/ 17540 h 551977"/>
                <a:gd name="connsiteX353" fmla="*/ 294751 w 552040"/>
                <a:gd name="connsiteY353" fmla="*/ 16114 h 551977"/>
                <a:gd name="connsiteX354" fmla="*/ 301447 w 552040"/>
                <a:gd name="connsiteY354" fmla="*/ 16439 h 551977"/>
                <a:gd name="connsiteX355" fmla="*/ 308210 w 552040"/>
                <a:gd name="connsiteY355" fmla="*/ 11825 h 551977"/>
                <a:gd name="connsiteX356" fmla="*/ 311591 w 552040"/>
                <a:gd name="connsiteY356" fmla="*/ 10302 h 551977"/>
                <a:gd name="connsiteX357" fmla="*/ 326231 w 552040"/>
                <a:gd name="connsiteY357" fmla="*/ 9948 h 551977"/>
                <a:gd name="connsiteX358" fmla="*/ 333137 w 552040"/>
                <a:gd name="connsiteY358" fmla="*/ 6568 h 551977"/>
                <a:gd name="connsiteX359" fmla="*/ 359312 w 552040"/>
                <a:gd name="connsiteY359" fmla="*/ 6568 h 551977"/>
                <a:gd name="connsiteX360" fmla="*/ 362512 w 552040"/>
                <a:gd name="connsiteY360" fmla="*/ 7698 h 551977"/>
                <a:gd name="connsiteX361" fmla="*/ 365655 w 552040"/>
                <a:gd name="connsiteY361" fmla="*/ 9517 h 551977"/>
                <a:gd name="connsiteX362" fmla="*/ 371008 w 552040"/>
                <a:gd name="connsiteY362" fmla="*/ 13893 h 551977"/>
                <a:gd name="connsiteX363" fmla="*/ 373675 w 552040"/>
                <a:gd name="connsiteY363" fmla="*/ 14850 h 551977"/>
                <a:gd name="connsiteX364" fmla="*/ 377133 w 552040"/>
                <a:gd name="connsiteY364" fmla="*/ 13940 h 551977"/>
                <a:gd name="connsiteX365" fmla="*/ 385172 w 552040"/>
                <a:gd name="connsiteY365" fmla="*/ 9795 h 551977"/>
                <a:gd name="connsiteX366" fmla="*/ 394240 w 552040"/>
                <a:gd name="connsiteY366" fmla="*/ 7631 h 551977"/>
                <a:gd name="connsiteX367" fmla="*/ 399174 w 552040"/>
                <a:gd name="connsiteY367" fmla="*/ 5161 h 551977"/>
                <a:gd name="connsiteX368" fmla="*/ 401269 w 552040"/>
                <a:gd name="connsiteY368" fmla="*/ 1551 h 551977"/>
                <a:gd name="connsiteX369" fmla="*/ 405517 w 552040"/>
                <a:gd name="connsiteY369" fmla="*/ 220 h 551977"/>
                <a:gd name="connsiteX370" fmla="*/ 407908 w 552040"/>
                <a:gd name="connsiteY370" fmla="*/ 2997 h 551977"/>
                <a:gd name="connsiteX371" fmla="*/ 417309 w 552040"/>
                <a:gd name="connsiteY371" fmla="*/ 5793 h 551977"/>
                <a:gd name="connsiteX372" fmla="*/ 423081 w 552040"/>
                <a:gd name="connsiteY372" fmla="*/ 4989 h 551977"/>
                <a:gd name="connsiteX373" fmla="*/ 425615 w 552040"/>
                <a:gd name="connsiteY373" fmla="*/ 4146 h 551977"/>
                <a:gd name="connsiteX374" fmla="*/ 424701 w 552040"/>
                <a:gd name="connsiteY374" fmla="*/ 0 h 551977"/>
                <a:gd name="connsiteX375" fmla="*/ 430806 w 552040"/>
                <a:gd name="connsiteY375" fmla="*/ 1101 h 551977"/>
                <a:gd name="connsiteX376" fmla="*/ 435493 w 552040"/>
                <a:gd name="connsiteY376" fmla="*/ 3102 h 551977"/>
                <a:gd name="connsiteX377" fmla="*/ 440398 w 552040"/>
                <a:gd name="connsiteY377" fmla="*/ 7104 h 551977"/>
                <a:gd name="connsiteX378" fmla="*/ 443579 w 552040"/>
                <a:gd name="connsiteY378" fmla="*/ 7899 h 551977"/>
                <a:gd name="connsiteX379" fmla="*/ 449370 w 552040"/>
                <a:gd name="connsiteY379" fmla="*/ 6099 h 551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552040" h="551977">
                  <a:moveTo>
                    <a:pt x="461391" y="5199"/>
                  </a:moveTo>
                  <a:lnTo>
                    <a:pt x="461953" y="6980"/>
                  </a:lnTo>
                  <a:lnTo>
                    <a:pt x="462048" y="8646"/>
                  </a:lnTo>
                  <a:lnTo>
                    <a:pt x="459515" y="10197"/>
                  </a:lnTo>
                  <a:lnTo>
                    <a:pt x="457848" y="11097"/>
                  </a:lnTo>
                  <a:lnTo>
                    <a:pt x="455847" y="15377"/>
                  </a:lnTo>
                  <a:lnTo>
                    <a:pt x="452142" y="18278"/>
                  </a:lnTo>
                  <a:lnTo>
                    <a:pt x="451523" y="19159"/>
                  </a:lnTo>
                  <a:lnTo>
                    <a:pt x="451552" y="19953"/>
                  </a:lnTo>
                  <a:lnTo>
                    <a:pt x="454066" y="21265"/>
                  </a:lnTo>
                  <a:lnTo>
                    <a:pt x="454905" y="22510"/>
                  </a:lnTo>
                  <a:lnTo>
                    <a:pt x="455295" y="24175"/>
                  </a:lnTo>
                  <a:lnTo>
                    <a:pt x="454171" y="30131"/>
                  </a:lnTo>
                  <a:lnTo>
                    <a:pt x="453466" y="34688"/>
                  </a:lnTo>
                  <a:lnTo>
                    <a:pt x="452542" y="40653"/>
                  </a:lnTo>
                  <a:lnTo>
                    <a:pt x="452580" y="42922"/>
                  </a:lnTo>
                  <a:lnTo>
                    <a:pt x="453533" y="45641"/>
                  </a:lnTo>
                  <a:lnTo>
                    <a:pt x="454476" y="47757"/>
                  </a:lnTo>
                  <a:lnTo>
                    <a:pt x="454771" y="50151"/>
                  </a:lnTo>
                  <a:lnTo>
                    <a:pt x="454438" y="56039"/>
                  </a:lnTo>
                  <a:lnTo>
                    <a:pt x="455590" y="59438"/>
                  </a:lnTo>
                  <a:lnTo>
                    <a:pt x="456514" y="62569"/>
                  </a:lnTo>
                  <a:lnTo>
                    <a:pt x="454314" y="66466"/>
                  </a:lnTo>
                  <a:lnTo>
                    <a:pt x="453371" y="69903"/>
                  </a:lnTo>
                  <a:lnTo>
                    <a:pt x="452780" y="74815"/>
                  </a:lnTo>
                  <a:lnTo>
                    <a:pt x="452542" y="77907"/>
                  </a:lnTo>
                  <a:lnTo>
                    <a:pt x="451123" y="80761"/>
                  </a:lnTo>
                  <a:lnTo>
                    <a:pt x="449275" y="83432"/>
                  </a:lnTo>
                  <a:lnTo>
                    <a:pt x="447189" y="85098"/>
                  </a:lnTo>
                  <a:lnTo>
                    <a:pt x="444617" y="86534"/>
                  </a:lnTo>
                  <a:lnTo>
                    <a:pt x="441655" y="88420"/>
                  </a:lnTo>
                  <a:lnTo>
                    <a:pt x="439255" y="93466"/>
                  </a:lnTo>
                  <a:lnTo>
                    <a:pt x="434064" y="97660"/>
                  </a:lnTo>
                  <a:lnTo>
                    <a:pt x="432978" y="99096"/>
                  </a:lnTo>
                  <a:lnTo>
                    <a:pt x="432492" y="102447"/>
                  </a:lnTo>
                  <a:lnTo>
                    <a:pt x="432616" y="107090"/>
                  </a:lnTo>
                  <a:lnTo>
                    <a:pt x="433530" y="110777"/>
                  </a:lnTo>
                  <a:lnTo>
                    <a:pt x="436016" y="116215"/>
                  </a:lnTo>
                  <a:lnTo>
                    <a:pt x="438198" y="122189"/>
                  </a:lnTo>
                  <a:lnTo>
                    <a:pt x="438788" y="125186"/>
                  </a:lnTo>
                  <a:lnTo>
                    <a:pt x="439626" y="126325"/>
                  </a:lnTo>
                  <a:lnTo>
                    <a:pt x="442693" y="128279"/>
                  </a:lnTo>
                  <a:lnTo>
                    <a:pt x="447999" y="130921"/>
                  </a:lnTo>
                  <a:lnTo>
                    <a:pt x="448980" y="132003"/>
                  </a:lnTo>
                  <a:lnTo>
                    <a:pt x="451609" y="136101"/>
                  </a:lnTo>
                  <a:lnTo>
                    <a:pt x="454104" y="143435"/>
                  </a:lnTo>
                  <a:lnTo>
                    <a:pt x="454885" y="148280"/>
                  </a:lnTo>
                  <a:lnTo>
                    <a:pt x="459743" y="152129"/>
                  </a:lnTo>
                  <a:lnTo>
                    <a:pt x="464229" y="155671"/>
                  </a:lnTo>
                  <a:lnTo>
                    <a:pt x="468535" y="158783"/>
                  </a:lnTo>
                  <a:lnTo>
                    <a:pt x="473212" y="162153"/>
                  </a:lnTo>
                  <a:lnTo>
                    <a:pt x="473888" y="163187"/>
                  </a:lnTo>
                  <a:lnTo>
                    <a:pt x="475440" y="170320"/>
                  </a:lnTo>
                  <a:lnTo>
                    <a:pt x="476993" y="177386"/>
                  </a:lnTo>
                  <a:lnTo>
                    <a:pt x="478688" y="185151"/>
                  </a:lnTo>
                  <a:lnTo>
                    <a:pt x="480403" y="192925"/>
                  </a:lnTo>
                  <a:lnTo>
                    <a:pt x="482422" y="202050"/>
                  </a:lnTo>
                  <a:lnTo>
                    <a:pt x="483565" y="207211"/>
                  </a:lnTo>
                  <a:lnTo>
                    <a:pt x="484946" y="213463"/>
                  </a:lnTo>
                  <a:lnTo>
                    <a:pt x="486575" y="220778"/>
                  </a:lnTo>
                  <a:lnTo>
                    <a:pt x="483956" y="222329"/>
                  </a:lnTo>
                  <a:lnTo>
                    <a:pt x="481003" y="224311"/>
                  </a:lnTo>
                  <a:lnTo>
                    <a:pt x="483156" y="228064"/>
                  </a:lnTo>
                  <a:lnTo>
                    <a:pt x="487309" y="234163"/>
                  </a:lnTo>
                  <a:lnTo>
                    <a:pt x="489814" y="239074"/>
                  </a:lnTo>
                  <a:lnTo>
                    <a:pt x="490690" y="241209"/>
                  </a:lnTo>
                  <a:lnTo>
                    <a:pt x="492643" y="247289"/>
                  </a:lnTo>
                  <a:lnTo>
                    <a:pt x="494233" y="253168"/>
                  </a:lnTo>
                  <a:lnTo>
                    <a:pt x="494643" y="255073"/>
                  </a:lnTo>
                  <a:lnTo>
                    <a:pt x="495224" y="259592"/>
                  </a:lnTo>
                  <a:lnTo>
                    <a:pt x="494509" y="272001"/>
                  </a:lnTo>
                  <a:lnTo>
                    <a:pt x="495652" y="287694"/>
                  </a:lnTo>
                  <a:lnTo>
                    <a:pt x="497195" y="295487"/>
                  </a:lnTo>
                  <a:lnTo>
                    <a:pt x="494767" y="302505"/>
                  </a:lnTo>
                  <a:lnTo>
                    <a:pt x="492690" y="309198"/>
                  </a:lnTo>
                  <a:lnTo>
                    <a:pt x="492823" y="312558"/>
                  </a:lnTo>
                  <a:lnTo>
                    <a:pt x="493967" y="317796"/>
                  </a:lnTo>
                  <a:lnTo>
                    <a:pt x="495090" y="321664"/>
                  </a:lnTo>
                  <a:lnTo>
                    <a:pt x="496614" y="323693"/>
                  </a:lnTo>
                  <a:lnTo>
                    <a:pt x="496319" y="330195"/>
                  </a:lnTo>
                  <a:lnTo>
                    <a:pt x="495681" y="332550"/>
                  </a:lnTo>
                  <a:lnTo>
                    <a:pt x="491014" y="335949"/>
                  </a:lnTo>
                  <a:lnTo>
                    <a:pt x="485842" y="339061"/>
                  </a:lnTo>
                  <a:lnTo>
                    <a:pt x="484413" y="341693"/>
                  </a:lnTo>
                  <a:lnTo>
                    <a:pt x="484003" y="344623"/>
                  </a:lnTo>
                  <a:lnTo>
                    <a:pt x="484689" y="347007"/>
                  </a:lnTo>
                  <a:lnTo>
                    <a:pt x="488242" y="352273"/>
                  </a:lnTo>
                  <a:lnTo>
                    <a:pt x="493586" y="360153"/>
                  </a:lnTo>
                  <a:lnTo>
                    <a:pt x="499462" y="368808"/>
                  </a:lnTo>
                  <a:lnTo>
                    <a:pt x="499948" y="370982"/>
                  </a:lnTo>
                  <a:lnTo>
                    <a:pt x="500186" y="377109"/>
                  </a:lnTo>
                  <a:lnTo>
                    <a:pt x="502634" y="384798"/>
                  </a:lnTo>
                  <a:lnTo>
                    <a:pt x="505282" y="388149"/>
                  </a:lnTo>
                  <a:lnTo>
                    <a:pt x="506273" y="390648"/>
                  </a:lnTo>
                  <a:lnTo>
                    <a:pt x="508149" y="392438"/>
                  </a:lnTo>
                  <a:lnTo>
                    <a:pt x="510016" y="393750"/>
                  </a:lnTo>
                  <a:lnTo>
                    <a:pt x="511178" y="393903"/>
                  </a:lnTo>
                  <a:lnTo>
                    <a:pt x="517779" y="391816"/>
                  </a:lnTo>
                  <a:lnTo>
                    <a:pt x="529066" y="395263"/>
                  </a:lnTo>
                  <a:lnTo>
                    <a:pt x="539744" y="398767"/>
                  </a:lnTo>
                  <a:lnTo>
                    <a:pt x="540525" y="399457"/>
                  </a:lnTo>
                  <a:lnTo>
                    <a:pt x="542858" y="403890"/>
                  </a:lnTo>
                  <a:lnTo>
                    <a:pt x="546678" y="411118"/>
                  </a:lnTo>
                  <a:lnTo>
                    <a:pt x="549507" y="416892"/>
                  </a:lnTo>
                  <a:lnTo>
                    <a:pt x="552040" y="422052"/>
                  </a:lnTo>
                  <a:lnTo>
                    <a:pt x="538201" y="430937"/>
                  </a:lnTo>
                  <a:lnTo>
                    <a:pt x="524351" y="439803"/>
                  </a:lnTo>
                  <a:lnTo>
                    <a:pt x="510511" y="448650"/>
                  </a:lnTo>
                  <a:lnTo>
                    <a:pt x="496672" y="457468"/>
                  </a:lnTo>
                  <a:lnTo>
                    <a:pt x="482832" y="466277"/>
                  </a:lnTo>
                  <a:lnTo>
                    <a:pt x="468982" y="475066"/>
                  </a:lnTo>
                  <a:lnTo>
                    <a:pt x="455143" y="483836"/>
                  </a:lnTo>
                  <a:lnTo>
                    <a:pt x="441303" y="492578"/>
                  </a:lnTo>
                  <a:lnTo>
                    <a:pt x="432121" y="498370"/>
                  </a:lnTo>
                  <a:lnTo>
                    <a:pt x="426282" y="503483"/>
                  </a:lnTo>
                  <a:lnTo>
                    <a:pt x="418957" y="509869"/>
                  </a:lnTo>
                  <a:lnTo>
                    <a:pt x="412042" y="516208"/>
                  </a:lnTo>
                  <a:lnTo>
                    <a:pt x="406603" y="521196"/>
                  </a:lnTo>
                  <a:lnTo>
                    <a:pt x="399555" y="527630"/>
                  </a:lnTo>
                  <a:lnTo>
                    <a:pt x="396002" y="530876"/>
                  </a:lnTo>
                  <a:lnTo>
                    <a:pt x="388144" y="538047"/>
                  </a:lnTo>
                  <a:lnTo>
                    <a:pt x="385782" y="539320"/>
                  </a:lnTo>
                  <a:lnTo>
                    <a:pt x="375371" y="541436"/>
                  </a:lnTo>
                  <a:lnTo>
                    <a:pt x="365817" y="543370"/>
                  </a:lnTo>
                  <a:lnTo>
                    <a:pt x="356997" y="545161"/>
                  </a:lnTo>
                  <a:lnTo>
                    <a:pt x="350968" y="546386"/>
                  </a:lnTo>
                  <a:lnTo>
                    <a:pt x="345129" y="547564"/>
                  </a:lnTo>
                  <a:lnTo>
                    <a:pt x="336642" y="549230"/>
                  </a:lnTo>
                  <a:lnTo>
                    <a:pt x="330584" y="550427"/>
                  </a:lnTo>
                  <a:lnTo>
                    <a:pt x="324050" y="551710"/>
                  </a:lnTo>
                  <a:lnTo>
                    <a:pt x="323031" y="551930"/>
                  </a:lnTo>
                  <a:lnTo>
                    <a:pt x="321850" y="551977"/>
                  </a:lnTo>
                  <a:lnTo>
                    <a:pt x="320964" y="551930"/>
                  </a:lnTo>
                  <a:lnTo>
                    <a:pt x="319154" y="551221"/>
                  </a:lnTo>
                  <a:lnTo>
                    <a:pt x="316973" y="549546"/>
                  </a:lnTo>
                  <a:lnTo>
                    <a:pt x="315516" y="548684"/>
                  </a:lnTo>
                  <a:lnTo>
                    <a:pt x="315154" y="547362"/>
                  </a:lnTo>
                  <a:lnTo>
                    <a:pt x="316001" y="545601"/>
                  </a:lnTo>
                  <a:lnTo>
                    <a:pt x="317059" y="544021"/>
                  </a:lnTo>
                  <a:lnTo>
                    <a:pt x="317459" y="542776"/>
                  </a:lnTo>
                  <a:lnTo>
                    <a:pt x="318183" y="541828"/>
                  </a:lnTo>
                  <a:lnTo>
                    <a:pt x="319116" y="541063"/>
                  </a:lnTo>
                  <a:lnTo>
                    <a:pt x="319154" y="539981"/>
                  </a:lnTo>
                  <a:lnTo>
                    <a:pt x="318383" y="538200"/>
                  </a:lnTo>
                  <a:lnTo>
                    <a:pt x="317706" y="535739"/>
                  </a:lnTo>
                  <a:lnTo>
                    <a:pt x="317735" y="531268"/>
                  </a:lnTo>
                  <a:lnTo>
                    <a:pt x="317754" y="529774"/>
                  </a:lnTo>
                  <a:lnTo>
                    <a:pt x="317754" y="529238"/>
                  </a:lnTo>
                  <a:lnTo>
                    <a:pt x="315801" y="527524"/>
                  </a:lnTo>
                  <a:lnTo>
                    <a:pt x="312115" y="525628"/>
                  </a:lnTo>
                  <a:lnTo>
                    <a:pt x="308724" y="524518"/>
                  </a:lnTo>
                  <a:lnTo>
                    <a:pt x="307181" y="524135"/>
                  </a:lnTo>
                  <a:lnTo>
                    <a:pt x="303438" y="523464"/>
                  </a:lnTo>
                  <a:lnTo>
                    <a:pt x="298266" y="522268"/>
                  </a:lnTo>
                  <a:lnTo>
                    <a:pt x="296447" y="521444"/>
                  </a:lnTo>
                  <a:lnTo>
                    <a:pt x="293094" y="517279"/>
                  </a:lnTo>
                  <a:lnTo>
                    <a:pt x="291446" y="516216"/>
                  </a:lnTo>
                  <a:lnTo>
                    <a:pt x="283683" y="515508"/>
                  </a:lnTo>
                  <a:lnTo>
                    <a:pt x="281102" y="514818"/>
                  </a:lnTo>
                  <a:lnTo>
                    <a:pt x="278987" y="513832"/>
                  </a:lnTo>
                  <a:lnTo>
                    <a:pt x="277178" y="512491"/>
                  </a:lnTo>
                  <a:lnTo>
                    <a:pt x="276158" y="510203"/>
                  </a:lnTo>
                  <a:lnTo>
                    <a:pt x="275854" y="508336"/>
                  </a:lnTo>
                  <a:lnTo>
                    <a:pt x="275177" y="507445"/>
                  </a:lnTo>
                  <a:lnTo>
                    <a:pt x="266614" y="502926"/>
                  </a:lnTo>
                  <a:lnTo>
                    <a:pt x="264433" y="501394"/>
                  </a:lnTo>
                  <a:lnTo>
                    <a:pt x="263281" y="499968"/>
                  </a:lnTo>
                  <a:lnTo>
                    <a:pt x="263242" y="497852"/>
                  </a:lnTo>
                  <a:lnTo>
                    <a:pt x="263471" y="495257"/>
                  </a:lnTo>
                  <a:lnTo>
                    <a:pt x="263109" y="492950"/>
                  </a:lnTo>
                  <a:lnTo>
                    <a:pt x="262747" y="491820"/>
                  </a:lnTo>
                  <a:lnTo>
                    <a:pt x="258832" y="489082"/>
                  </a:lnTo>
                  <a:lnTo>
                    <a:pt x="250079" y="482935"/>
                  </a:lnTo>
                  <a:lnTo>
                    <a:pt x="241325" y="476788"/>
                  </a:lnTo>
                  <a:lnTo>
                    <a:pt x="232572" y="470632"/>
                  </a:lnTo>
                  <a:lnTo>
                    <a:pt x="223818" y="464465"/>
                  </a:lnTo>
                  <a:lnTo>
                    <a:pt x="215065" y="458290"/>
                  </a:lnTo>
                  <a:lnTo>
                    <a:pt x="206312" y="452105"/>
                  </a:lnTo>
                  <a:lnTo>
                    <a:pt x="197558" y="445910"/>
                  </a:lnTo>
                  <a:lnTo>
                    <a:pt x="188805" y="439706"/>
                  </a:lnTo>
                  <a:lnTo>
                    <a:pt x="180051" y="433483"/>
                  </a:lnTo>
                  <a:lnTo>
                    <a:pt x="171288" y="427269"/>
                  </a:lnTo>
                  <a:lnTo>
                    <a:pt x="162544" y="421026"/>
                  </a:lnTo>
                  <a:lnTo>
                    <a:pt x="153791" y="414784"/>
                  </a:lnTo>
                  <a:lnTo>
                    <a:pt x="145037" y="408532"/>
                  </a:lnTo>
                  <a:lnTo>
                    <a:pt x="136274" y="402260"/>
                  </a:lnTo>
                  <a:lnTo>
                    <a:pt x="127521" y="395979"/>
                  </a:lnTo>
                  <a:lnTo>
                    <a:pt x="118767" y="389689"/>
                  </a:lnTo>
                  <a:lnTo>
                    <a:pt x="111366" y="384375"/>
                  </a:lnTo>
                  <a:lnTo>
                    <a:pt x="103203" y="378745"/>
                  </a:lnTo>
                  <a:lnTo>
                    <a:pt x="97136" y="374619"/>
                  </a:lnTo>
                  <a:lnTo>
                    <a:pt x="91116" y="370502"/>
                  </a:lnTo>
                  <a:lnTo>
                    <a:pt x="84639" y="366088"/>
                  </a:lnTo>
                  <a:lnTo>
                    <a:pt x="80429" y="363350"/>
                  </a:lnTo>
                  <a:lnTo>
                    <a:pt x="75409" y="360075"/>
                  </a:lnTo>
                  <a:lnTo>
                    <a:pt x="70380" y="356791"/>
                  </a:lnTo>
                  <a:lnTo>
                    <a:pt x="65351" y="353507"/>
                  </a:lnTo>
                  <a:lnTo>
                    <a:pt x="60322" y="350223"/>
                  </a:lnTo>
                  <a:lnTo>
                    <a:pt x="55293" y="346939"/>
                  </a:lnTo>
                  <a:lnTo>
                    <a:pt x="50263" y="343645"/>
                  </a:lnTo>
                  <a:lnTo>
                    <a:pt x="45244" y="340352"/>
                  </a:lnTo>
                  <a:lnTo>
                    <a:pt x="40215" y="337049"/>
                  </a:lnTo>
                  <a:lnTo>
                    <a:pt x="35185" y="333745"/>
                  </a:lnTo>
                  <a:lnTo>
                    <a:pt x="30166" y="330442"/>
                  </a:lnTo>
                  <a:lnTo>
                    <a:pt x="25136" y="327139"/>
                  </a:lnTo>
                  <a:lnTo>
                    <a:pt x="20107" y="323826"/>
                  </a:lnTo>
                  <a:lnTo>
                    <a:pt x="15078" y="320513"/>
                  </a:lnTo>
                  <a:lnTo>
                    <a:pt x="10049" y="317191"/>
                  </a:lnTo>
                  <a:lnTo>
                    <a:pt x="5020" y="313869"/>
                  </a:lnTo>
                  <a:lnTo>
                    <a:pt x="0" y="310546"/>
                  </a:lnTo>
                  <a:lnTo>
                    <a:pt x="0" y="304400"/>
                  </a:lnTo>
                  <a:lnTo>
                    <a:pt x="0" y="299392"/>
                  </a:lnTo>
                  <a:lnTo>
                    <a:pt x="0" y="292020"/>
                  </a:lnTo>
                  <a:lnTo>
                    <a:pt x="0" y="285605"/>
                  </a:lnTo>
                  <a:lnTo>
                    <a:pt x="0" y="279190"/>
                  </a:lnTo>
                  <a:lnTo>
                    <a:pt x="0" y="274767"/>
                  </a:lnTo>
                  <a:lnTo>
                    <a:pt x="0" y="270152"/>
                  </a:lnTo>
                  <a:lnTo>
                    <a:pt x="133" y="268065"/>
                  </a:lnTo>
                  <a:lnTo>
                    <a:pt x="629" y="267174"/>
                  </a:lnTo>
                  <a:lnTo>
                    <a:pt x="3343" y="265671"/>
                  </a:lnTo>
                  <a:lnTo>
                    <a:pt x="7591" y="262243"/>
                  </a:lnTo>
                  <a:lnTo>
                    <a:pt x="9163" y="260721"/>
                  </a:lnTo>
                  <a:lnTo>
                    <a:pt x="11173" y="259179"/>
                  </a:lnTo>
                  <a:lnTo>
                    <a:pt x="18288" y="254536"/>
                  </a:lnTo>
                  <a:lnTo>
                    <a:pt x="19764" y="253234"/>
                  </a:lnTo>
                  <a:lnTo>
                    <a:pt x="26680" y="247881"/>
                  </a:lnTo>
                  <a:lnTo>
                    <a:pt x="28299" y="247097"/>
                  </a:lnTo>
                  <a:lnTo>
                    <a:pt x="32014" y="246570"/>
                  </a:lnTo>
                  <a:lnTo>
                    <a:pt x="33566" y="245565"/>
                  </a:lnTo>
                  <a:lnTo>
                    <a:pt x="35652" y="243420"/>
                  </a:lnTo>
                  <a:lnTo>
                    <a:pt x="38719" y="240969"/>
                  </a:lnTo>
                  <a:lnTo>
                    <a:pt x="40710" y="239801"/>
                  </a:lnTo>
                  <a:lnTo>
                    <a:pt x="41186" y="239590"/>
                  </a:lnTo>
                  <a:lnTo>
                    <a:pt x="42462" y="239418"/>
                  </a:lnTo>
                  <a:lnTo>
                    <a:pt x="48854" y="240146"/>
                  </a:lnTo>
                  <a:lnTo>
                    <a:pt x="51540" y="240691"/>
                  </a:lnTo>
                  <a:lnTo>
                    <a:pt x="54750" y="241150"/>
                  </a:lnTo>
                  <a:lnTo>
                    <a:pt x="55750" y="240835"/>
                  </a:lnTo>
                  <a:lnTo>
                    <a:pt x="56607" y="240069"/>
                  </a:lnTo>
                  <a:lnTo>
                    <a:pt x="57817" y="238356"/>
                  </a:lnTo>
                  <a:lnTo>
                    <a:pt x="58074" y="236316"/>
                  </a:lnTo>
                  <a:lnTo>
                    <a:pt x="58150" y="234535"/>
                  </a:lnTo>
                  <a:lnTo>
                    <a:pt x="58341" y="233760"/>
                  </a:lnTo>
                  <a:lnTo>
                    <a:pt x="58903" y="233406"/>
                  </a:lnTo>
                  <a:lnTo>
                    <a:pt x="60303" y="233540"/>
                  </a:lnTo>
                  <a:lnTo>
                    <a:pt x="62170" y="233780"/>
                  </a:lnTo>
                  <a:lnTo>
                    <a:pt x="65989" y="233704"/>
                  </a:lnTo>
                  <a:lnTo>
                    <a:pt x="67285" y="233454"/>
                  </a:lnTo>
                  <a:lnTo>
                    <a:pt x="71618" y="233070"/>
                  </a:lnTo>
                  <a:lnTo>
                    <a:pt x="77743" y="231912"/>
                  </a:lnTo>
                  <a:lnTo>
                    <a:pt x="82601" y="230399"/>
                  </a:lnTo>
                  <a:lnTo>
                    <a:pt x="86468" y="229202"/>
                  </a:lnTo>
                  <a:lnTo>
                    <a:pt x="90611" y="226052"/>
                  </a:lnTo>
                  <a:lnTo>
                    <a:pt x="93650" y="222730"/>
                  </a:lnTo>
                  <a:lnTo>
                    <a:pt x="96803" y="217770"/>
                  </a:lnTo>
                  <a:lnTo>
                    <a:pt x="99308" y="213462"/>
                  </a:lnTo>
                  <a:lnTo>
                    <a:pt x="104384" y="210771"/>
                  </a:lnTo>
                  <a:lnTo>
                    <a:pt x="108623" y="209134"/>
                  </a:lnTo>
                  <a:lnTo>
                    <a:pt x="111052" y="208493"/>
                  </a:lnTo>
                  <a:lnTo>
                    <a:pt x="116557" y="206214"/>
                  </a:lnTo>
                  <a:lnTo>
                    <a:pt x="121215" y="202768"/>
                  </a:lnTo>
                  <a:lnTo>
                    <a:pt x="125587" y="199532"/>
                  </a:lnTo>
                  <a:lnTo>
                    <a:pt x="128930" y="199101"/>
                  </a:lnTo>
                  <a:lnTo>
                    <a:pt x="133160" y="198565"/>
                  </a:lnTo>
                  <a:lnTo>
                    <a:pt x="134103" y="197962"/>
                  </a:lnTo>
                  <a:lnTo>
                    <a:pt x="135169" y="196813"/>
                  </a:lnTo>
                  <a:lnTo>
                    <a:pt x="135226" y="194783"/>
                  </a:lnTo>
                  <a:lnTo>
                    <a:pt x="133950" y="193356"/>
                  </a:lnTo>
                  <a:lnTo>
                    <a:pt x="132407" y="192610"/>
                  </a:lnTo>
                  <a:lnTo>
                    <a:pt x="131312" y="191786"/>
                  </a:lnTo>
                  <a:lnTo>
                    <a:pt x="130226" y="191632"/>
                  </a:lnTo>
                  <a:lnTo>
                    <a:pt x="129645" y="190656"/>
                  </a:lnTo>
                  <a:lnTo>
                    <a:pt x="129969" y="188856"/>
                  </a:lnTo>
                  <a:lnTo>
                    <a:pt x="130131" y="187190"/>
                  </a:lnTo>
                  <a:lnTo>
                    <a:pt x="130826" y="185524"/>
                  </a:lnTo>
                  <a:lnTo>
                    <a:pt x="130635" y="183169"/>
                  </a:lnTo>
                  <a:lnTo>
                    <a:pt x="129550" y="180813"/>
                  </a:lnTo>
                  <a:lnTo>
                    <a:pt x="129216" y="179119"/>
                  </a:lnTo>
                  <a:lnTo>
                    <a:pt x="129292" y="177433"/>
                  </a:lnTo>
                  <a:lnTo>
                    <a:pt x="129826" y="176122"/>
                  </a:lnTo>
                  <a:lnTo>
                    <a:pt x="131388" y="175250"/>
                  </a:lnTo>
                  <a:lnTo>
                    <a:pt x="133207" y="174915"/>
                  </a:lnTo>
                  <a:lnTo>
                    <a:pt x="135760" y="175336"/>
                  </a:lnTo>
                  <a:lnTo>
                    <a:pt x="140170" y="174771"/>
                  </a:lnTo>
                  <a:lnTo>
                    <a:pt x="151457" y="170693"/>
                  </a:lnTo>
                  <a:lnTo>
                    <a:pt x="152238" y="169438"/>
                  </a:lnTo>
                  <a:lnTo>
                    <a:pt x="152962" y="166614"/>
                  </a:lnTo>
                  <a:lnTo>
                    <a:pt x="153772" y="164134"/>
                  </a:lnTo>
                  <a:lnTo>
                    <a:pt x="154943" y="163301"/>
                  </a:lnTo>
                  <a:lnTo>
                    <a:pt x="155581" y="163119"/>
                  </a:lnTo>
                  <a:lnTo>
                    <a:pt x="159344" y="162449"/>
                  </a:lnTo>
                  <a:lnTo>
                    <a:pt x="164668" y="161511"/>
                  </a:lnTo>
                  <a:lnTo>
                    <a:pt x="166668" y="161377"/>
                  </a:lnTo>
                  <a:lnTo>
                    <a:pt x="172479" y="161645"/>
                  </a:lnTo>
                  <a:lnTo>
                    <a:pt x="176708" y="161846"/>
                  </a:lnTo>
                  <a:lnTo>
                    <a:pt x="183547" y="162172"/>
                  </a:lnTo>
                  <a:lnTo>
                    <a:pt x="188404" y="162335"/>
                  </a:lnTo>
                  <a:lnTo>
                    <a:pt x="192634" y="162479"/>
                  </a:lnTo>
                  <a:lnTo>
                    <a:pt x="198025" y="162670"/>
                  </a:lnTo>
                  <a:lnTo>
                    <a:pt x="199349" y="162096"/>
                  </a:lnTo>
                  <a:lnTo>
                    <a:pt x="199349" y="160286"/>
                  </a:lnTo>
                  <a:lnTo>
                    <a:pt x="198377" y="156916"/>
                  </a:lnTo>
                  <a:lnTo>
                    <a:pt x="198968" y="154810"/>
                  </a:lnTo>
                  <a:lnTo>
                    <a:pt x="201044" y="152856"/>
                  </a:lnTo>
                  <a:lnTo>
                    <a:pt x="203635" y="150673"/>
                  </a:lnTo>
                  <a:lnTo>
                    <a:pt x="202425" y="148012"/>
                  </a:lnTo>
                  <a:lnTo>
                    <a:pt x="200358" y="146231"/>
                  </a:lnTo>
                  <a:lnTo>
                    <a:pt x="197472" y="144086"/>
                  </a:lnTo>
                  <a:lnTo>
                    <a:pt x="195977" y="143215"/>
                  </a:lnTo>
                  <a:lnTo>
                    <a:pt x="193358" y="140620"/>
                  </a:lnTo>
                  <a:lnTo>
                    <a:pt x="191757" y="137661"/>
                  </a:lnTo>
                  <a:lnTo>
                    <a:pt x="190671" y="131419"/>
                  </a:lnTo>
                  <a:lnTo>
                    <a:pt x="188681" y="127915"/>
                  </a:lnTo>
                  <a:lnTo>
                    <a:pt x="187233" y="123587"/>
                  </a:lnTo>
                  <a:lnTo>
                    <a:pt x="188519" y="115630"/>
                  </a:lnTo>
                  <a:lnTo>
                    <a:pt x="186595" y="110815"/>
                  </a:lnTo>
                  <a:lnTo>
                    <a:pt x="186299" y="108727"/>
                  </a:lnTo>
                  <a:lnTo>
                    <a:pt x="186280" y="106267"/>
                  </a:lnTo>
                  <a:lnTo>
                    <a:pt x="186871" y="102006"/>
                  </a:lnTo>
                  <a:lnTo>
                    <a:pt x="186490" y="96003"/>
                  </a:lnTo>
                  <a:lnTo>
                    <a:pt x="184223" y="89799"/>
                  </a:lnTo>
                  <a:lnTo>
                    <a:pt x="185290" y="87683"/>
                  </a:lnTo>
                  <a:lnTo>
                    <a:pt x="185785" y="86582"/>
                  </a:lnTo>
                  <a:lnTo>
                    <a:pt x="185623" y="85634"/>
                  </a:lnTo>
                  <a:lnTo>
                    <a:pt x="183556" y="83662"/>
                  </a:lnTo>
                  <a:lnTo>
                    <a:pt x="182680" y="82024"/>
                  </a:lnTo>
                  <a:lnTo>
                    <a:pt x="183137" y="80492"/>
                  </a:lnTo>
                  <a:lnTo>
                    <a:pt x="184214" y="78262"/>
                  </a:lnTo>
                  <a:lnTo>
                    <a:pt x="184118" y="77323"/>
                  </a:lnTo>
                  <a:lnTo>
                    <a:pt x="180775" y="74604"/>
                  </a:lnTo>
                  <a:lnTo>
                    <a:pt x="175136" y="70190"/>
                  </a:lnTo>
                  <a:lnTo>
                    <a:pt x="173555" y="68256"/>
                  </a:lnTo>
                  <a:lnTo>
                    <a:pt x="172784" y="65834"/>
                  </a:lnTo>
                  <a:lnTo>
                    <a:pt x="178184" y="66456"/>
                  </a:lnTo>
                  <a:lnTo>
                    <a:pt x="180975" y="66159"/>
                  </a:lnTo>
                  <a:lnTo>
                    <a:pt x="187376" y="63248"/>
                  </a:lnTo>
                  <a:lnTo>
                    <a:pt x="192462" y="59313"/>
                  </a:lnTo>
                  <a:lnTo>
                    <a:pt x="196415" y="57312"/>
                  </a:lnTo>
                  <a:lnTo>
                    <a:pt x="199892" y="52994"/>
                  </a:lnTo>
                  <a:lnTo>
                    <a:pt x="203044" y="50265"/>
                  </a:lnTo>
                  <a:lnTo>
                    <a:pt x="207597" y="47316"/>
                  </a:lnTo>
                  <a:lnTo>
                    <a:pt x="220732" y="40949"/>
                  </a:lnTo>
                  <a:lnTo>
                    <a:pt x="222742" y="40902"/>
                  </a:lnTo>
                  <a:lnTo>
                    <a:pt x="227066" y="42347"/>
                  </a:lnTo>
                  <a:lnTo>
                    <a:pt x="230829" y="41898"/>
                  </a:lnTo>
                  <a:lnTo>
                    <a:pt x="233401" y="39667"/>
                  </a:lnTo>
                  <a:lnTo>
                    <a:pt x="236172" y="34286"/>
                  </a:lnTo>
                  <a:lnTo>
                    <a:pt x="240468" y="31002"/>
                  </a:lnTo>
                  <a:lnTo>
                    <a:pt x="245888" y="27708"/>
                  </a:lnTo>
                  <a:lnTo>
                    <a:pt x="253260" y="24558"/>
                  </a:lnTo>
                  <a:lnTo>
                    <a:pt x="258089" y="21657"/>
                  </a:lnTo>
                  <a:lnTo>
                    <a:pt x="265728" y="19139"/>
                  </a:lnTo>
                  <a:lnTo>
                    <a:pt x="284902" y="17540"/>
                  </a:lnTo>
                  <a:lnTo>
                    <a:pt x="294751" y="16114"/>
                  </a:lnTo>
                  <a:lnTo>
                    <a:pt x="301447" y="16439"/>
                  </a:lnTo>
                  <a:lnTo>
                    <a:pt x="308210" y="11825"/>
                  </a:lnTo>
                  <a:lnTo>
                    <a:pt x="311591" y="10302"/>
                  </a:lnTo>
                  <a:lnTo>
                    <a:pt x="326231" y="9948"/>
                  </a:lnTo>
                  <a:lnTo>
                    <a:pt x="333137" y="6568"/>
                  </a:lnTo>
                  <a:lnTo>
                    <a:pt x="359312" y="6568"/>
                  </a:lnTo>
                  <a:lnTo>
                    <a:pt x="362512" y="7698"/>
                  </a:lnTo>
                  <a:lnTo>
                    <a:pt x="365655" y="9517"/>
                  </a:lnTo>
                  <a:lnTo>
                    <a:pt x="371008" y="13893"/>
                  </a:lnTo>
                  <a:lnTo>
                    <a:pt x="373675" y="14850"/>
                  </a:lnTo>
                  <a:lnTo>
                    <a:pt x="377133" y="13940"/>
                  </a:lnTo>
                  <a:lnTo>
                    <a:pt x="385172" y="9795"/>
                  </a:lnTo>
                  <a:lnTo>
                    <a:pt x="394240" y="7631"/>
                  </a:lnTo>
                  <a:lnTo>
                    <a:pt x="399174" y="5161"/>
                  </a:lnTo>
                  <a:lnTo>
                    <a:pt x="401269" y="1551"/>
                  </a:lnTo>
                  <a:lnTo>
                    <a:pt x="405517" y="220"/>
                  </a:lnTo>
                  <a:lnTo>
                    <a:pt x="407908" y="2997"/>
                  </a:lnTo>
                  <a:lnTo>
                    <a:pt x="417309" y="5793"/>
                  </a:lnTo>
                  <a:lnTo>
                    <a:pt x="423081" y="4989"/>
                  </a:lnTo>
                  <a:lnTo>
                    <a:pt x="425615" y="4146"/>
                  </a:lnTo>
                  <a:lnTo>
                    <a:pt x="424701" y="0"/>
                  </a:lnTo>
                  <a:lnTo>
                    <a:pt x="430806" y="1101"/>
                  </a:lnTo>
                  <a:lnTo>
                    <a:pt x="435493" y="3102"/>
                  </a:lnTo>
                  <a:lnTo>
                    <a:pt x="440398" y="7104"/>
                  </a:lnTo>
                  <a:lnTo>
                    <a:pt x="443579" y="7899"/>
                  </a:lnTo>
                  <a:lnTo>
                    <a:pt x="449370" y="609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2" name="Freeform: Shape 21">
              <a:extLst>
                <a:ext uri="{FF2B5EF4-FFF2-40B4-BE49-F238E27FC236}">
                  <a16:creationId xmlns:a16="http://schemas.microsoft.com/office/drawing/2014/main" id="{BC7B0672-684C-4301-6447-887BA4ABA20E}"/>
                </a:ext>
              </a:extLst>
            </p:cNvPr>
            <p:cNvSpPr/>
            <p:nvPr/>
          </p:nvSpPr>
          <p:spPr>
            <a:xfrm>
              <a:off x="6295548" y="2581264"/>
              <a:ext cx="325278" cy="289847"/>
            </a:xfrm>
            <a:custGeom>
              <a:avLst/>
              <a:gdLst>
                <a:gd name="connsiteX0" fmla="*/ 253813 w 325278"/>
                <a:gd name="connsiteY0" fmla="*/ 10426 h 289847"/>
                <a:gd name="connsiteX1" fmla="*/ 254203 w 325278"/>
                <a:gd name="connsiteY1" fmla="*/ 11374 h 289847"/>
                <a:gd name="connsiteX2" fmla="*/ 255079 w 325278"/>
                <a:gd name="connsiteY2" fmla="*/ 13997 h 289847"/>
                <a:gd name="connsiteX3" fmla="*/ 257299 w 325278"/>
                <a:gd name="connsiteY3" fmla="*/ 20661 h 289847"/>
                <a:gd name="connsiteX4" fmla="*/ 259242 w 325278"/>
                <a:gd name="connsiteY4" fmla="*/ 25870 h 289847"/>
                <a:gd name="connsiteX5" fmla="*/ 261614 w 325278"/>
                <a:gd name="connsiteY5" fmla="*/ 33070 h 289847"/>
                <a:gd name="connsiteX6" fmla="*/ 262357 w 325278"/>
                <a:gd name="connsiteY6" fmla="*/ 35827 h 289847"/>
                <a:gd name="connsiteX7" fmla="*/ 262671 w 325278"/>
                <a:gd name="connsiteY7" fmla="*/ 37733 h 289847"/>
                <a:gd name="connsiteX8" fmla="*/ 266119 w 325278"/>
                <a:gd name="connsiteY8" fmla="*/ 45622 h 289847"/>
                <a:gd name="connsiteX9" fmla="*/ 268167 w 325278"/>
                <a:gd name="connsiteY9" fmla="*/ 52085 h 289847"/>
                <a:gd name="connsiteX10" fmla="*/ 269662 w 325278"/>
                <a:gd name="connsiteY10" fmla="*/ 57332 h 289847"/>
                <a:gd name="connsiteX11" fmla="*/ 271777 w 325278"/>
                <a:gd name="connsiteY11" fmla="*/ 64972 h 289847"/>
                <a:gd name="connsiteX12" fmla="*/ 272691 w 325278"/>
                <a:gd name="connsiteY12" fmla="*/ 67634 h 289847"/>
                <a:gd name="connsiteX13" fmla="*/ 271196 w 325278"/>
                <a:gd name="connsiteY13" fmla="*/ 69022 h 289847"/>
                <a:gd name="connsiteX14" fmla="*/ 268205 w 325278"/>
                <a:gd name="connsiteY14" fmla="*/ 73972 h 289847"/>
                <a:gd name="connsiteX15" fmla="*/ 265014 w 325278"/>
                <a:gd name="connsiteY15" fmla="*/ 89645 h 289847"/>
                <a:gd name="connsiteX16" fmla="*/ 260452 w 325278"/>
                <a:gd name="connsiteY16" fmla="*/ 101834 h 289847"/>
                <a:gd name="connsiteX17" fmla="*/ 259937 w 325278"/>
                <a:gd name="connsiteY17" fmla="*/ 109445 h 289847"/>
                <a:gd name="connsiteX18" fmla="*/ 259204 w 325278"/>
                <a:gd name="connsiteY18" fmla="*/ 112184 h 289847"/>
                <a:gd name="connsiteX19" fmla="*/ 257032 w 325278"/>
                <a:gd name="connsiteY19" fmla="*/ 116033 h 289847"/>
                <a:gd name="connsiteX20" fmla="*/ 254403 w 325278"/>
                <a:gd name="connsiteY20" fmla="*/ 119795 h 289847"/>
                <a:gd name="connsiteX21" fmla="*/ 249726 w 325278"/>
                <a:gd name="connsiteY21" fmla="*/ 117852 h 289847"/>
                <a:gd name="connsiteX22" fmla="*/ 242106 w 325278"/>
                <a:gd name="connsiteY22" fmla="*/ 111226 h 289847"/>
                <a:gd name="connsiteX23" fmla="*/ 237668 w 325278"/>
                <a:gd name="connsiteY23" fmla="*/ 104926 h 289847"/>
                <a:gd name="connsiteX24" fmla="*/ 232905 w 325278"/>
                <a:gd name="connsiteY24" fmla="*/ 100847 h 289847"/>
                <a:gd name="connsiteX25" fmla="*/ 228409 w 325278"/>
                <a:gd name="connsiteY25" fmla="*/ 95438 h 289847"/>
                <a:gd name="connsiteX26" fmla="*/ 227181 w 325278"/>
                <a:gd name="connsiteY26" fmla="*/ 91541 h 289847"/>
                <a:gd name="connsiteX27" fmla="*/ 227228 w 325278"/>
                <a:gd name="connsiteY27" fmla="*/ 89033 h 289847"/>
                <a:gd name="connsiteX28" fmla="*/ 225266 w 325278"/>
                <a:gd name="connsiteY28" fmla="*/ 82914 h 289847"/>
                <a:gd name="connsiteX29" fmla="*/ 223809 w 325278"/>
                <a:gd name="connsiteY29" fmla="*/ 80013 h 289847"/>
                <a:gd name="connsiteX30" fmla="*/ 218323 w 325278"/>
                <a:gd name="connsiteY30" fmla="*/ 73493 h 289847"/>
                <a:gd name="connsiteX31" fmla="*/ 216751 w 325278"/>
                <a:gd name="connsiteY31" fmla="*/ 70008 h 289847"/>
                <a:gd name="connsiteX32" fmla="*/ 215551 w 325278"/>
                <a:gd name="connsiteY32" fmla="*/ 68467 h 289847"/>
                <a:gd name="connsiteX33" fmla="*/ 214341 w 325278"/>
                <a:gd name="connsiteY33" fmla="*/ 66264 h 289847"/>
                <a:gd name="connsiteX34" fmla="*/ 212350 w 325278"/>
                <a:gd name="connsiteY34" fmla="*/ 57753 h 289847"/>
                <a:gd name="connsiteX35" fmla="*/ 210179 w 325278"/>
                <a:gd name="connsiteY35" fmla="*/ 52334 h 289847"/>
                <a:gd name="connsiteX36" fmla="*/ 207702 w 325278"/>
                <a:gd name="connsiteY36" fmla="*/ 53837 h 289847"/>
                <a:gd name="connsiteX37" fmla="*/ 208140 w 325278"/>
                <a:gd name="connsiteY37" fmla="*/ 56115 h 289847"/>
                <a:gd name="connsiteX38" fmla="*/ 205978 w 325278"/>
                <a:gd name="connsiteY38" fmla="*/ 59266 h 289847"/>
                <a:gd name="connsiteX39" fmla="*/ 204673 w 325278"/>
                <a:gd name="connsiteY39" fmla="*/ 62913 h 289847"/>
                <a:gd name="connsiteX40" fmla="*/ 205673 w 325278"/>
                <a:gd name="connsiteY40" fmla="*/ 65891 h 289847"/>
                <a:gd name="connsiteX41" fmla="*/ 210160 w 325278"/>
                <a:gd name="connsiteY41" fmla="*/ 70420 h 289847"/>
                <a:gd name="connsiteX42" fmla="*/ 211064 w 325278"/>
                <a:gd name="connsiteY42" fmla="*/ 72402 h 289847"/>
                <a:gd name="connsiteX43" fmla="*/ 212112 w 325278"/>
                <a:gd name="connsiteY43" fmla="*/ 76681 h 289847"/>
                <a:gd name="connsiteX44" fmla="*/ 211941 w 325278"/>
                <a:gd name="connsiteY44" fmla="*/ 82493 h 289847"/>
                <a:gd name="connsiteX45" fmla="*/ 212665 w 325278"/>
                <a:gd name="connsiteY45" fmla="*/ 84456 h 289847"/>
                <a:gd name="connsiteX46" fmla="*/ 216027 w 325278"/>
                <a:gd name="connsiteY46" fmla="*/ 88765 h 289847"/>
                <a:gd name="connsiteX47" fmla="*/ 217227 w 325278"/>
                <a:gd name="connsiteY47" fmla="*/ 91321 h 289847"/>
                <a:gd name="connsiteX48" fmla="*/ 217951 w 325278"/>
                <a:gd name="connsiteY48" fmla="*/ 93523 h 289847"/>
                <a:gd name="connsiteX49" fmla="*/ 219066 w 325278"/>
                <a:gd name="connsiteY49" fmla="*/ 95514 h 289847"/>
                <a:gd name="connsiteX50" fmla="*/ 222399 w 325278"/>
                <a:gd name="connsiteY50" fmla="*/ 99249 h 289847"/>
                <a:gd name="connsiteX51" fmla="*/ 227190 w 325278"/>
                <a:gd name="connsiteY51" fmla="*/ 106353 h 289847"/>
                <a:gd name="connsiteX52" fmla="*/ 231734 w 325278"/>
                <a:gd name="connsiteY52" fmla="*/ 111140 h 289847"/>
                <a:gd name="connsiteX53" fmla="*/ 235020 w 325278"/>
                <a:gd name="connsiteY53" fmla="*/ 113447 h 289847"/>
                <a:gd name="connsiteX54" fmla="*/ 236411 w 325278"/>
                <a:gd name="connsiteY54" fmla="*/ 115755 h 289847"/>
                <a:gd name="connsiteX55" fmla="*/ 236725 w 325278"/>
                <a:gd name="connsiteY55" fmla="*/ 121701 h 289847"/>
                <a:gd name="connsiteX56" fmla="*/ 236477 w 325278"/>
                <a:gd name="connsiteY56" fmla="*/ 124535 h 289847"/>
                <a:gd name="connsiteX57" fmla="*/ 239363 w 325278"/>
                <a:gd name="connsiteY57" fmla="*/ 129868 h 289847"/>
                <a:gd name="connsiteX58" fmla="*/ 240430 w 325278"/>
                <a:gd name="connsiteY58" fmla="*/ 132558 h 289847"/>
                <a:gd name="connsiteX59" fmla="*/ 243211 w 325278"/>
                <a:gd name="connsiteY59" fmla="*/ 134751 h 289847"/>
                <a:gd name="connsiteX60" fmla="*/ 244488 w 325278"/>
                <a:gd name="connsiteY60" fmla="*/ 137250 h 289847"/>
                <a:gd name="connsiteX61" fmla="*/ 245659 w 325278"/>
                <a:gd name="connsiteY61" fmla="*/ 141319 h 289847"/>
                <a:gd name="connsiteX62" fmla="*/ 247421 w 325278"/>
                <a:gd name="connsiteY62" fmla="*/ 153315 h 289847"/>
                <a:gd name="connsiteX63" fmla="*/ 249841 w 325278"/>
                <a:gd name="connsiteY63" fmla="*/ 156255 h 289847"/>
                <a:gd name="connsiteX64" fmla="*/ 257318 w 325278"/>
                <a:gd name="connsiteY64" fmla="*/ 171947 h 289847"/>
                <a:gd name="connsiteX65" fmla="*/ 263623 w 325278"/>
                <a:gd name="connsiteY65" fmla="*/ 181838 h 289847"/>
                <a:gd name="connsiteX66" fmla="*/ 266672 w 325278"/>
                <a:gd name="connsiteY66" fmla="*/ 189210 h 289847"/>
                <a:gd name="connsiteX67" fmla="*/ 271329 w 325278"/>
                <a:gd name="connsiteY67" fmla="*/ 198153 h 289847"/>
                <a:gd name="connsiteX68" fmla="*/ 280445 w 325278"/>
                <a:gd name="connsiteY68" fmla="*/ 217723 h 289847"/>
                <a:gd name="connsiteX69" fmla="*/ 285864 w 325278"/>
                <a:gd name="connsiteY69" fmla="*/ 223736 h 289847"/>
                <a:gd name="connsiteX70" fmla="*/ 288026 w 325278"/>
                <a:gd name="connsiteY70" fmla="*/ 227116 h 289847"/>
                <a:gd name="connsiteX71" fmla="*/ 291951 w 325278"/>
                <a:gd name="connsiteY71" fmla="*/ 229710 h 289847"/>
                <a:gd name="connsiteX72" fmla="*/ 296199 w 325278"/>
                <a:gd name="connsiteY72" fmla="*/ 233463 h 289847"/>
                <a:gd name="connsiteX73" fmla="*/ 292151 w 325278"/>
                <a:gd name="connsiteY73" fmla="*/ 233099 h 289847"/>
                <a:gd name="connsiteX74" fmla="*/ 291122 w 325278"/>
                <a:gd name="connsiteY74" fmla="*/ 233320 h 289847"/>
                <a:gd name="connsiteX75" fmla="*/ 289703 w 325278"/>
                <a:gd name="connsiteY75" fmla="*/ 233961 h 289847"/>
                <a:gd name="connsiteX76" fmla="*/ 289027 w 325278"/>
                <a:gd name="connsiteY76" fmla="*/ 236239 h 289847"/>
                <a:gd name="connsiteX77" fmla="*/ 288731 w 325278"/>
                <a:gd name="connsiteY77" fmla="*/ 238097 h 289847"/>
                <a:gd name="connsiteX78" fmla="*/ 289227 w 325278"/>
                <a:gd name="connsiteY78" fmla="*/ 247911 h 289847"/>
                <a:gd name="connsiteX79" fmla="*/ 290341 w 325278"/>
                <a:gd name="connsiteY79" fmla="*/ 252908 h 289847"/>
                <a:gd name="connsiteX80" fmla="*/ 293903 w 325278"/>
                <a:gd name="connsiteY80" fmla="*/ 262339 h 289847"/>
                <a:gd name="connsiteX81" fmla="*/ 296561 w 325278"/>
                <a:gd name="connsiteY81" fmla="*/ 265164 h 289847"/>
                <a:gd name="connsiteX82" fmla="*/ 297856 w 325278"/>
                <a:gd name="connsiteY82" fmla="*/ 266992 h 289847"/>
                <a:gd name="connsiteX83" fmla="*/ 299666 w 325278"/>
                <a:gd name="connsiteY83" fmla="*/ 268323 h 289847"/>
                <a:gd name="connsiteX84" fmla="*/ 308115 w 325278"/>
                <a:gd name="connsiteY84" fmla="*/ 271540 h 289847"/>
                <a:gd name="connsiteX85" fmla="*/ 313058 w 325278"/>
                <a:gd name="connsiteY85" fmla="*/ 278319 h 289847"/>
                <a:gd name="connsiteX86" fmla="*/ 324164 w 325278"/>
                <a:gd name="connsiteY86" fmla="*/ 286879 h 289847"/>
                <a:gd name="connsiteX87" fmla="*/ 325250 w 325278"/>
                <a:gd name="connsiteY87" fmla="*/ 289243 h 289847"/>
                <a:gd name="connsiteX88" fmla="*/ 325279 w 325278"/>
                <a:gd name="connsiteY88" fmla="*/ 289789 h 289847"/>
                <a:gd name="connsiteX89" fmla="*/ 316506 w 325278"/>
                <a:gd name="connsiteY89" fmla="*/ 289799 h 289847"/>
                <a:gd name="connsiteX90" fmla="*/ 307734 w 325278"/>
                <a:gd name="connsiteY90" fmla="*/ 289799 h 289847"/>
                <a:gd name="connsiteX91" fmla="*/ 298961 w 325278"/>
                <a:gd name="connsiteY91" fmla="*/ 289799 h 289847"/>
                <a:gd name="connsiteX92" fmla="*/ 290189 w 325278"/>
                <a:gd name="connsiteY92" fmla="*/ 289799 h 289847"/>
                <a:gd name="connsiteX93" fmla="*/ 281426 w 325278"/>
                <a:gd name="connsiteY93" fmla="*/ 289799 h 289847"/>
                <a:gd name="connsiteX94" fmla="*/ 272644 w 325278"/>
                <a:gd name="connsiteY94" fmla="*/ 289808 h 289847"/>
                <a:gd name="connsiteX95" fmla="*/ 263881 w 325278"/>
                <a:gd name="connsiteY95" fmla="*/ 289808 h 289847"/>
                <a:gd name="connsiteX96" fmla="*/ 255108 w 325278"/>
                <a:gd name="connsiteY96" fmla="*/ 289808 h 289847"/>
                <a:gd name="connsiteX97" fmla="*/ 246336 w 325278"/>
                <a:gd name="connsiteY97" fmla="*/ 289808 h 289847"/>
                <a:gd name="connsiteX98" fmla="*/ 237563 w 325278"/>
                <a:gd name="connsiteY98" fmla="*/ 289808 h 289847"/>
                <a:gd name="connsiteX99" fmla="*/ 228791 w 325278"/>
                <a:gd name="connsiteY99" fmla="*/ 289808 h 289847"/>
                <a:gd name="connsiteX100" fmla="*/ 220028 w 325278"/>
                <a:gd name="connsiteY100" fmla="*/ 289808 h 289847"/>
                <a:gd name="connsiteX101" fmla="*/ 211255 w 325278"/>
                <a:gd name="connsiteY101" fmla="*/ 289818 h 289847"/>
                <a:gd name="connsiteX102" fmla="*/ 202482 w 325278"/>
                <a:gd name="connsiteY102" fmla="*/ 289818 h 289847"/>
                <a:gd name="connsiteX103" fmla="*/ 193710 w 325278"/>
                <a:gd name="connsiteY103" fmla="*/ 289818 h 289847"/>
                <a:gd name="connsiteX104" fmla="*/ 184937 w 325278"/>
                <a:gd name="connsiteY104" fmla="*/ 289818 h 289847"/>
                <a:gd name="connsiteX105" fmla="*/ 179937 w 325278"/>
                <a:gd name="connsiteY105" fmla="*/ 289818 h 289847"/>
                <a:gd name="connsiteX106" fmla="*/ 180794 w 325278"/>
                <a:gd name="connsiteY106" fmla="*/ 287252 h 289847"/>
                <a:gd name="connsiteX107" fmla="*/ 181318 w 325278"/>
                <a:gd name="connsiteY107" fmla="*/ 285442 h 289847"/>
                <a:gd name="connsiteX108" fmla="*/ 180727 w 325278"/>
                <a:gd name="connsiteY108" fmla="*/ 284178 h 289847"/>
                <a:gd name="connsiteX109" fmla="*/ 179022 w 325278"/>
                <a:gd name="connsiteY109" fmla="*/ 283862 h 289847"/>
                <a:gd name="connsiteX110" fmla="*/ 177908 w 325278"/>
                <a:gd name="connsiteY110" fmla="*/ 284265 h 289847"/>
                <a:gd name="connsiteX111" fmla="*/ 175289 w 325278"/>
                <a:gd name="connsiteY111" fmla="*/ 289636 h 289847"/>
                <a:gd name="connsiteX112" fmla="*/ 173917 w 325278"/>
                <a:gd name="connsiteY112" fmla="*/ 289848 h 289847"/>
                <a:gd name="connsiteX113" fmla="*/ 170802 w 325278"/>
                <a:gd name="connsiteY113" fmla="*/ 289848 h 289847"/>
                <a:gd name="connsiteX114" fmla="*/ 160592 w 325278"/>
                <a:gd name="connsiteY114" fmla="*/ 289848 h 289847"/>
                <a:gd name="connsiteX115" fmla="*/ 150371 w 325278"/>
                <a:gd name="connsiteY115" fmla="*/ 289848 h 289847"/>
                <a:gd name="connsiteX116" fmla="*/ 140160 w 325278"/>
                <a:gd name="connsiteY116" fmla="*/ 289848 h 289847"/>
                <a:gd name="connsiteX117" fmla="*/ 129950 w 325278"/>
                <a:gd name="connsiteY117" fmla="*/ 289838 h 289847"/>
                <a:gd name="connsiteX118" fmla="*/ 119739 w 325278"/>
                <a:gd name="connsiteY118" fmla="*/ 289838 h 289847"/>
                <a:gd name="connsiteX119" fmla="*/ 109528 w 325278"/>
                <a:gd name="connsiteY119" fmla="*/ 289838 h 289847"/>
                <a:gd name="connsiteX120" fmla="*/ 99317 w 325278"/>
                <a:gd name="connsiteY120" fmla="*/ 289838 h 289847"/>
                <a:gd name="connsiteX121" fmla="*/ 89106 w 325278"/>
                <a:gd name="connsiteY121" fmla="*/ 289838 h 289847"/>
                <a:gd name="connsiteX122" fmla="*/ 78896 w 325278"/>
                <a:gd name="connsiteY122" fmla="*/ 289829 h 289847"/>
                <a:gd name="connsiteX123" fmla="*/ 68675 w 325278"/>
                <a:gd name="connsiteY123" fmla="*/ 289829 h 289847"/>
                <a:gd name="connsiteX124" fmla="*/ 58464 w 325278"/>
                <a:gd name="connsiteY124" fmla="*/ 289829 h 289847"/>
                <a:gd name="connsiteX125" fmla="*/ 48254 w 325278"/>
                <a:gd name="connsiteY125" fmla="*/ 289829 h 289847"/>
                <a:gd name="connsiteX126" fmla="*/ 38043 w 325278"/>
                <a:gd name="connsiteY126" fmla="*/ 289829 h 289847"/>
                <a:gd name="connsiteX127" fmla="*/ 27832 w 325278"/>
                <a:gd name="connsiteY127" fmla="*/ 289829 h 289847"/>
                <a:gd name="connsiteX128" fmla="*/ 17612 w 325278"/>
                <a:gd name="connsiteY128" fmla="*/ 289819 h 289847"/>
                <a:gd name="connsiteX129" fmla="*/ 7401 w 325278"/>
                <a:gd name="connsiteY129" fmla="*/ 289819 h 289847"/>
                <a:gd name="connsiteX130" fmla="*/ 7401 w 325278"/>
                <a:gd name="connsiteY130" fmla="*/ 283347 h 289847"/>
                <a:gd name="connsiteX131" fmla="*/ 7401 w 325278"/>
                <a:gd name="connsiteY131" fmla="*/ 276855 h 289847"/>
                <a:gd name="connsiteX132" fmla="*/ 7401 w 325278"/>
                <a:gd name="connsiteY132" fmla="*/ 270354 h 289847"/>
                <a:gd name="connsiteX133" fmla="*/ 7401 w 325278"/>
                <a:gd name="connsiteY133" fmla="*/ 263853 h 289847"/>
                <a:gd name="connsiteX134" fmla="*/ 7401 w 325278"/>
                <a:gd name="connsiteY134" fmla="*/ 257333 h 289847"/>
                <a:gd name="connsiteX135" fmla="*/ 7401 w 325278"/>
                <a:gd name="connsiteY135" fmla="*/ 250803 h 289847"/>
                <a:gd name="connsiteX136" fmla="*/ 7401 w 325278"/>
                <a:gd name="connsiteY136" fmla="*/ 244264 h 289847"/>
                <a:gd name="connsiteX137" fmla="*/ 7401 w 325278"/>
                <a:gd name="connsiteY137" fmla="*/ 237715 h 289847"/>
                <a:gd name="connsiteX138" fmla="*/ 7401 w 325278"/>
                <a:gd name="connsiteY138" fmla="*/ 231147 h 289847"/>
                <a:gd name="connsiteX139" fmla="*/ 7401 w 325278"/>
                <a:gd name="connsiteY139" fmla="*/ 224579 h 289847"/>
                <a:gd name="connsiteX140" fmla="*/ 7401 w 325278"/>
                <a:gd name="connsiteY140" fmla="*/ 217992 h 289847"/>
                <a:gd name="connsiteX141" fmla="*/ 7401 w 325278"/>
                <a:gd name="connsiteY141" fmla="*/ 211385 h 289847"/>
                <a:gd name="connsiteX142" fmla="*/ 7401 w 325278"/>
                <a:gd name="connsiteY142" fmla="*/ 204779 h 289847"/>
                <a:gd name="connsiteX143" fmla="*/ 7401 w 325278"/>
                <a:gd name="connsiteY143" fmla="*/ 198153 h 289847"/>
                <a:gd name="connsiteX144" fmla="*/ 7401 w 325278"/>
                <a:gd name="connsiteY144" fmla="*/ 191518 h 289847"/>
                <a:gd name="connsiteX145" fmla="*/ 7401 w 325278"/>
                <a:gd name="connsiteY145" fmla="*/ 184873 h 289847"/>
                <a:gd name="connsiteX146" fmla="*/ 7401 w 325278"/>
                <a:gd name="connsiteY146" fmla="*/ 178210 h 289847"/>
                <a:gd name="connsiteX147" fmla="*/ 7401 w 325278"/>
                <a:gd name="connsiteY147" fmla="*/ 171536 h 289847"/>
                <a:gd name="connsiteX148" fmla="*/ 7401 w 325278"/>
                <a:gd name="connsiteY148" fmla="*/ 164853 h 289847"/>
                <a:gd name="connsiteX149" fmla="*/ 7401 w 325278"/>
                <a:gd name="connsiteY149" fmla="*/ 158161 h 289847"/>
                <a:gd name="connsiteX150" fmla="*/ 7401 w 325278"/>
                <a:gd name="connsiteY150" fmla="*/ 151439 h 289847"/>
                <a:gd name="connsiteX151" fmla="*/ 7401 w 325278"/>
                <a:gd name="connsiteY151" fmla="*/ 144718 h 289847"/>
                <a:gd name="connsiteX152" fmla="*/ 7401 w 325278"/>
                <a:gd name="connsiteY152" fmla="*/ 137978 h 289847"/>
                <a:gd name="connsiteX153" fmla="*/ 7401 w 325278"/>
                <a:gd name="connsiteY153" fmla="*/ 131228 h 289847"/>
                <a:gd name="connsiteX154" fmla="*/ 7401 w 325278"/>
                <a:gd name="connsiteY154" fmla="*/ 124459 h 289847"/>
                <a:gd name="connsiteX155" fmla="*/ 7401 w 325278"/>
                <a:gd name="connsiteY155" fmla="*/ 117680 h 289847"/>
                <a:gd name="connsiteX156" fmla="*/ 7401 w 325278"/>
                <a:gd name="connsiteY156" fmla="*/ 110882 h 289847"/>
                <a:gd name="connsiteX157" fmla="*/ 7401 w 325278"/>
                <a:gd name="connsiteY157" fmla="*/ 104075 h 289847"/>
                <a:gd name="connsiteX158" fmla="*/ 7401 w 325278"/>
                <a:gd name="connsiteY158" fmla="*/ 97248 h 289847"/>
                <a:gd name="connsiteX159" fmla="*/ 7401 w 325278"/>
                <a:gd name="connsiteY159" fmla="*/ 90412 h 289847"/>
                <a:gd name="connsiteX160" fmla="*/ 7401 w 325278"/>
                <a:gd name="connsiteY160" fmla="*/ 83557 h 289847"/>
                <a:gd name="connsiteX161" fmla="*/ 7401 w 325278"/>
                <a:gd name="connsiteY161" fmla="*/ 76692 h 289847"/>
                <a:gd name="connsiteX162" fmla="*/ 7172 w 325278"/>
                <a:gd name="connsiteY162" fmla="*/ 75409 h 289847"/>
                <a:gd name="connsiteX163" fmla="*/ 5686 w 325278"/>
                <a:gd name="connsiteY163" fmla="*/ 70727 h 289847"/>
                <a:gd name="connsiteX164" fmla="*/ 4343 w 325278"/>
                <a:gd name="connsiteY164" fmla="*/ 64771 h 289847"/>
                <a:gd name="connsiteX165" fmla="*/ 2877 w 325278"/>
                <a:gd name="connsiteY165" fmla="*/ 57437 h 289847"/>
                <a:gd name="connsiteX166" fmla="*/ 2686 w 325278"/>
                <a:gd name="connsiteY166" fmla="*/ 55053 h 289847"/>
                <a:gd name="connsiteX167" fmla="*/ 229 w 325278"/>
                <a:gd name="connsiteY167" fmla="*/ 47470 h 289847"/>
                <a:gd name="connsiteX168" fmla="*/ 0 w 325278"/>
                <a:gd name="connsiteY168" fmla="*/ 45316 h 289847"/>
                <a:gd name="connsiteX169" fmla="*/ 619 w 325278"/>
                <a:gd name="connsiteY169" fmla="*/ 43784 h 289847"/>
                <a:gd name="connsiteX170" fmla="*/ 4658 w 325278"/>
                <a:gd name="connsiteY170" fmla="*/ 37379 h 289847"/>
                <a:gd name="connsiteX171" fmla="*/ 5877 w 325278"/>
                <a:gd name="connsiteY171" fmla="*/ 34258 h 289847"/>
                <a:gd name="connsiteX172" fmla="*/ 6896 w 325278"/>
                <a:gd name="connsiteY172" fmla="*/ 30514 h 289847"/>
                <a:gd name="connsiteX173" fmla="*/ 7239 w 325278"/>
                <a:gd name="connsiteY173" fmla="*/ 27469 h 289847"/>
                <a:gd name="connsiteX174" fmla="*/ 6048 w 325278"/>
                <a:gd name="connsiteY174" fmla="*/ 22797 h 289847"/>
                <a:gd name="connsiteX175" fmla="*/ 4658 w 325278"/>
                <a:gd name="connsiteY175" fmla="*/ 18594 h 289847"/>
                <a:gd name="connsiteX176" fmla="*/ 4191 w 325278"/>
                <a:gd name="connsiteY176" fmla="*/ 14285 h 289847"/>
                <a:gd name="connsiteX177" fmla="*/ 3991 w 325278"/>
                <a:gd name="connsiteY177" fmla="*/ 10044 h 289847"/>
                <a:gd name="connsiteX178" fmla="*/ 6058 w 325278"/>
                <a:gd name="connsiteY178" fmla="*/ 7143 h 289847"/>
                <a:gd name="connsiteX179" fmla="*/ 8534 w 325278"/>
                <a:gd name="connsiteY179" fmla="*/ 4424 h 289847"/>
                <a:gd name="connsiteX180" fmla="*/ 9458 w 325278"/>
                <a:gd name="connsiteY180" fmla="*/ 2758 h 289847"/>
                <a:gd name="connsiteX181" fmla="*/ 10925 w 325278"/>
                <a:gd name="connsiteY181" fmla="*/ 881 h 289847"/>
                <a:gd name="connsiteX182" fmla="*/ 11954 w 325278"/>
                <a:gd name="connsiteY182" fmla="*/ 0 h 289847"/>
                <a:gd name="connsiteX183" fmla="*/ 13964 w 325278"/>
                <a:gd name="connsiteY183" fmla="*/ 3811 h 289847"/>
                <a:gd name="connsiteX184" fmla="*/ 18155 w 325278"/>
                <a:gd name="connsiteY184" fmla="*/ 4461 h 289847"/>
                <a:gd name="connsiteX185" fmla="*/ 31813 w 325278"/>
                <a:gd name="connsiteY185" fmla="*/ 1072 h 289847"/>
                <a:gd name="connsiteX186" fmla="*/ 46892 w 325278"/>
                <a:gd name="connsiteY186" fmla="*/ 4490 h 289847"/>
                <a:gd name="connsiteX187" fmla="*/ 55207 w 325278"/>
                <a:gd name="connsiteY187" fmla="*/ 5792 h 289847"/>
                <a:gd name="connsiteX188" fmla="*/ 68028 w 325278"/>
                <a:gd name="connsiteY188" fmla="*/ 8693 h 289847"/>
                <a:gd name="connsiteX189" fmla="*/ 75829 w 325278"/>
                <a:gd name="connsiteY189" fmla="*/ 13863 h 289847"/>
                <a:gd name="connsiteX190" fmla="*/ 77972 w 325278"/>
                <a:gd name="connsiteY190" fmla="*/ 14514 h 289847"/>
                <a:gd name="connsiteX191" fmla="*/ 83582 w 325278"/>
                <a:gd name="connsiteY191" fmla="*/ 14408 h 289847"/>
                <a:gd name="connsiteX192" fmla="*/ 87258 w 325278"/>
                <a:gd name="connsiteY192" fmla="*/ 17462 h 289847"/>
                <a:gd name="connsiteX193" fmla="*/ 101889 w 325278"/>
                <a:gd name="connsiteY193" fmla="*/ 18927 h 289847"/>
                <a:gd name="connsiteX194" fmla="*/ 109699 w 325278"/>
                <a:gd name="connsiteY194" fmla="*/ 22288 h 289847"/>
                <a:gd name="connsiteX195" fmla="*/ 114129 w 325278"/>
                <a:gd name="connsiteY195" fmla="*/ 24969 h 289847"/>
                <a:gd name="connsiteX196" fmla="*/ 116786 w 325278"/>
                <a:gd name="connsiteY196" fmla="*/ 25793 h 289847"/>
                <a:gd name="connsiteX197" fmla="*/ 119139 w 325278"/>
                <a:gd name="connsiteY197" fmla="*/ 25658 h 289847"/>
                <a:gd name="connsiteX198" fmla="*/ 122311 w 325278"/>
                <a:gd name="connsiteY198" fmla="*/ 24653 h 289847"/>
                <a:gd name="connsiteX199" fmla="*/ 126321 w 325278"/>
                <a:gd name="connsiteY199" fmla="*/ 22767 h 289847"/>
                <a:gd name="connsiteX200" fmla="*/ 130674 w 325278"/>
                <a:gd name="connsiteY200" fmla="*/ 20144 h 289847"/>
                <a:gd name="connsiteX201" fmla="*/ 139713 w 325278"/>
                <a:gd name="connsiteY201" fmla="*/ 13394 h 289847"/>
                <a:gd name="connsiteX202" fmla="*/ 142913 w 325278"/>
                <a:gd name="connsiteY202" fmla="*/ 12206 h 289847"/>
                <a:gd name="connsiteX203" fmla="*/ 144999 w 325278"/>
                <a:gd name="connsiteY203" fmla="*/ 12523 h 289847"/>
                <a:gd name="connsiteX204" fmla="*/ 147542 w 325278"/>
                <a:gd name="connsiteY204" fmla="*/ 12426 h 289847"/>
                <a:gd name="connsiteX205" fmla="*/ 148600 w 325278"/>
                <a:gd name="connsiteY205" fmla="*/ 10598 h 289847"/>
                <a:gd name="connsiteX206" fmla="*/ 149943 w 325278"/>
                <a:gd name="connsiteY206" fmla="*/ 9343 h 289847"/>
                <a:gd name="connsiteX207" fmla="*/ 150781 w 325278"/>
                <a:gd name="connsiteY207" fmla="*/ 7917 h 289847"/>
                <a:gd name="connsiteX208" fmla="*/ 152152 w 325278"/>
                <a:gd name="connsiteY208" fmla="*/ 6193 h 289847"/>
                <a:gd name="connsiteX209" fmla="*/ 156858 w 325278"/>
                <a:gd name="connsiteY209" fmla="*/ 5715 h 289847"/>
                <a:gd name="connsiteX210" fmla="*/ 166278 w 325278"/>
                <a:gd name="connsiteY210" fmla="*/ 2766 h 289847"/>
                <a:gd name="connsiteX211" fmla="*/ 165221 w 325278"/>
                <a:gd name="connsiteY211" fmla="*/ 4164 h 289847"/>
                <a:gd name="connsiteX212" fmla="*/ 156639 w 325278"/>
                <a:gd name="connsiteY212" fmla="*/ 7467 h 289847"/>
                <a:gd name="connsiteX213" fmla="*/ 160315 w 325278"/>
                <a:gd name="connsiteY213" fmla="*/ 7879 h 289847"/>
                <a:gd name="connsiteX214" fmla="*/ 164078 w 325278"/>
                <a:gd name="connsiteY214" fmla="*/ 6749 h 289847"/>
                <a:gd name="connsiteX215" fmla="*/ 168373 w 325278"/>
                <a:gd name="connsiteY215" fmla="*/ 6031 h 289847"/>
                <a:gd name="connsiteX216" fmla="*/ 169155 w 325278"/>
                <a:gd name="connsiteY216" fmla="*/ 4624 h 289847"/>
                <a:gd name="connsiteX217" fmla="*/ 169717 w 325278"/>
                <a:gd name="connsiteY217" fmla="*/ 1991 h 289847"/>
                <a:gd name="connsiteX218" fmla="*/ 170536 w 325278"/>
                <a:gd name="connsiteY218" fmla="*/ 1618 h 289847"/>
                <a:gd name="connsiteX219" fmla="*/ 173507 w 325278"/>
                <a:gd name="connsiteY219" fmla="*/ 2115 h 289847"/>
                <a:gd name="connsiteX220" fmla="*/ 182337 w 325278"/>
                <a:gd name="connsiteY220" fmla="*/ 6175 h 289847"/>
                <a:gd name="connsiteX221" fmla="*/ 184537 w 325278"/>
                <a:gd name="connsiteY221" fmla="*/ 6251 h 289847"/>
                <a:gd name="connsiteX222" fmla="*/ 190757 w 325278"/>
                <a:gd name="connsiteY222" fmla="*/ 4039 h 289847"/>
                <a:gd name="connsiteX223" fmla="*/ 192081 w 325278"/>
                <a:gd name="connsiteY223" fmla="*/ 3571 h 289847"/>
                <a:gd name="connsiteX224" fmla="*/ 194101 w 325278"/>
                <a:gd name="connsiteY224" fmla="*/ 4796 h 289847"/>
                <a:gd name="connsiteX225" fmla="*/ 198692 w 325278"/>
                <a:gd name="connsiteY225" fmla="*/ 9842 h 289847"/>
                <a:gd name="connsiteX226" fmla="*/ 197091 w 325278"/>
                <a:gd name="connsiteY226" fmla="*/ 9736 h 289847"/>
                <a:gd name="connsiteX227" fmla="*/ 192177 w 325278"/>
                <a:gd name="connsiteY227" fmla="*/ 5409 h 289847"/>
                <a:gd name="connsiteX228" fmla="*/ 191738 w 325278"/>
                <a:gd name="connsiteY228" fmla="*/ 7572 h 289847"/>
                <a:gd name="connsiteX229" fmla="*/ 188938 w 325278"/>
                <a:gd name="connsiteY229" fmla="*/ 11364 h 289847"/>
                <a:gd name="connsiteX230" fmla="*/ 192434 w 325278"/>
                <a:gd name="connsiteY230" fmla="*/ 13001 h 289847"/>
                <a:gd name="connsiteX231" fmla="*/ 195282 w 325278"/>
                <a:gd name="connsiteY231" fmla="*/ 13614 h 289847"/>
                <a:gd name="connsiteX232" fmla="*/ 196806 w 325278"/>
                <a:gd name="connsiteY232" fmla="*/ 15729 h 289847"/>
                <a:gd name="connsiteX233" fmla="*/ 197768 w 325278"/>
                <a:gd name="connsiteY233" fmla="*/ 17606 h 289847"/>
                <a:gd name="connsiteX234" fmla="*/ 200577 w 325278"/>
                <a:gd name="connsiteY234" fmla="*/ 16782 h 289847"/>
                <a:gd name="connsiteX235" fmla="*/ 202587 w 325278"/>
                <a:gd name="connsiteY235" fmla="*/ 14226 h 289847"/>
                <a:gd name="connsiteX236" fmla="*/ 201539 w 325278"/>
                <a:gd name="connsiteY236" fmla="*/ 12799 h 289847"/>
                <a:gd name="connsiteX237" fmla="*/ 200835 w 325278"/>
                <a:gd name="connsiteY237" fmla="*/ 11325 h 289847"/>
                <a:gd name="connsiteX238" fmla="*/ 201749 w 325278"/>
                <a:gd name="connsiteY238" fmla="*/ 11287 h 289847"/>
                <a:gd name="connsiteX239" fmla="*/ 203702 w 325278"/>
                <a:gd name="connsiteY239" fmla="*/ 12503 h 289847"/>
                <a:gd name="connsiteX240" fmla="*/ 209293 w 325278"/>
                <a:gd name="connsiteY240" fmla="*/ 17357 h 289847"/>
                <a:gd name="connsiteX241" fmla="*/ 211179 w 325278"/>
                <a:gd name="connsiteY241" fmla="*/ 18362 h 289847"/>
                <a:gd name="connsiteX242" fmla="*/ 213351 w 325278"/>
                <a:gd name="connsiteY242" fmla="*/ 18190 h 289847"/>
                <a:gd name="connsiteX243" fmla="*/ 217894 w 325278"/>
                <a:gd name="connsiteY243" fmla="*/ 16830 h 289847"/>
                <a:gd name="connsiteX244" fmla="*/ 219161 w 325278"/>
                <a:gd name="connsiteY244" fmla="*/ 17041 h 289847"/>
                <a:gd name="connsiteX245" fmla="*/ 225257 w 325278"/>
                <a:gd name="connsiteY245" fmla="*/ 15250 h 289847"/>
                <a:gd name="connsiteX246" fmla="*/ 225971 w 325278"/>
                <a:gd name="connsiteY246" fmla="*/ 16562 h 289847"/>
                <a:gd name="connsiteX247" fmla="*/ 226981 w 325278"/>
                <a:gd name="connsiteY247" fmla="*/ 17864 h 289847"/>
                <a:gd name="connsiteX248" fmla="*/ 231896 w 325278"/>
                <a:gd name="connsiteY248" fmla="*/ 16409 h 289847"/>
                <a:gd name="connsiteX249" fmla="*/ 239601 w 325278"/>
                <a:gd name="connsiteY249" fmla="*/ 16428 h 289847"/>
                <a:gd name="connsiteX250" fmla="*/ 245917 w 325278"/>
                <a:gd name="connsiteY250" fmla="*/ 14848 h 289847"/>
                <a:gd name="connsiteX251" fmla="*/ 253232 w 325278"/>
                <a:gd name="connsiteY251" fmla="*/ 10999 h 289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325278" h="289847">
                  <a:moveTo>
                    <a:pt x="253813" y="10426"/>
                  </a:moveTo>
                  <a:lnTo>
                    <a:pt x="254203" y="11374"/>
                  </a:lnTo>
                  <a:lnTo>
                    <a:pt x="255079" y="13997"/>
                  </a:lnTo>
                  <a:lnTo>
                    <a:pt x="257299" y="20661"/>
                  </a:lnTo>
                  <a:lnTo>
                    <a:pt x="259242" y="25870"/>
                  </a:lnTo>
                  <a:lnTo>
                    <a:pt x="261614" y="33070"/>
                  </a:lnTo>
                  <a:lnTo>
                    <a:pt x="262357" y="35827"/>
                  </a:lnTo>
                  <a:lnTo>
                    <a:pt x="262671" y="37733"/>
                  </a:lnTo>
                  <a:lnTo>
                    <a:pt x="266119" y="45622"/>
                  </a:lnTo>
                  <a:lnTo>
                    <a:pt x="268167" y="52085"/>
                  </a:lnTo>
                  <a:lnTo>
                    <a:pt x="269662" y="57332"/>
                  </a:lnTo>
                  <a:lnTo>
                    <a:pt x="271777" y="64972"/>
                  </a:lnTo>
                  <a:lnTo>
                    <a:pt x="272691" y="67634"/>
                  </a:lnTo>
                  <a:lnTo>
                    <a:pt x="271196" y="69022"/>
                  </a:lnTo>
                  <a:lnTo>
                    <a:pt x="268205" y="73972"/>
                  </a:lnTo>
                  <a:lnTo>
                    <a:pt x="265014" y="89645"/>
                  </a:lnTo>
                  <a:lnTo>
                    <a:pt x="260452" y="101834"/>
                  </a:lnTo>
                  <a:lnTo>
                    <a:pt x="259937" y="109445"/>
                  </a:lnTo>
                  <a:lnTo>
                    <a:pt x="259204" y="112184"/>
                  </a:lnTo>
                  <a:lnTo>
                    <a:pt x="257032" y="116033"/>
                  </a:lnTo>
                  <a:lnTo>
                    <a:pt x="254403" y="119795"/>
                  </a:lnTo>
                  <a:lnTo>
                    <a:pt x="249726" y="117852"/>
                  </a:lnTo>
                  <a:lnTo>
                    <a:pt x="242106" y="111226"/>
                  </a:lnTo>
                  <a:lnTo>
                    <a:pt x="237668" y="104926"/>
                  </a:lnTo>
                  <a:lnTo>
                    <a:pt x="232905" y="100847"/>
                  </a:lnTo>
                  <a:lnTo>
                    <a:pt x="228409" y="95438"/>
                  </a:lnTo>
                  <a:lnTo>
                    <a:pt x="227181" y="91541"/>
                  </a:lnTo>
                  <a:lnTo>
                    <a:pt x="227228" y="89033"/>
                  </a:lnTo>
                  <a:lnTo>
                    <a:pt x="225266" y="82914"/>
                  </a:lnTo>
                  <a:lnTo>
                    <a:pt x="223809" y="80013"/>
                  </a:lnTo>
                  <a:lnTo>
                    <a:pt x="218323" y="73493"/>
                  </a:lnTo>
                  <a:lnTo>
                    <a:pt x="216751" y="70008"/>
                  </a:lnTo>
                  <a:lnTo>
                    <a:pt x="215551" y="68467"/>
                  </a:lnTo>
                  <a:lnTo>
                    <a:pt x="214341" y="66264"/>
                  </a:lnTo>
                  <a:lnTo>
                    <a:pt x="212350" y="57753"/>
                  </a:lnTo>
                  <a:lnTo>
                    <a:pt x="210179" y="52334"/>
                  </a:lnTo>
                  <a:lnTo>
                    <a:pt x="207702" y="53837"/>
                  </a:lnTo>
                  <a:lnTo>
                    <a:pt x="208140" y="56115"/>
                  </a:lnTo>
                  <a:lnTo>
                    <a:pt x="205978" y="59266"/>
                  </a:lnTo>
                  <a:lnTo>
                    <a:pt x="204673" y="62913"/>
                  </a:lnTo>
                  <a:lnTo>
                    <a:pt x="205673" y="65891"/>
                  </a:lnTo>
                  <a:lnTo>
                    <a:pt x="210160" y="70420"/>
                  </a:lnTo>
                  <a:lnTo>
                    <a:pt x="211064" y="72402"/>
                  </a:lnTo>
                  <a:lnTo>
                    <a:pt x="212112" y="76681"/>
                  </a:lnTo>
                  <a:lnTo>
                    <a:pt x="211941" y="82493"/>
                  </a:lnTo>
                  <a:lnTo>
                    <a:pt x="212665" y="84456"/>
                  </a:lnTo>
                  <a:lnTo>
                    <a:pt x="216027" y="88765"/>
                  </a:lnTo>
                  <a:lnTo>
                    <a:pt x="217227" y="91321"/>
                  </a:lnTo>
                  <a:lnTo>
                    <a:pt x="217951" y="93523"/>
                  </a:lnTo>
                  <a:lnTo>
                    <a:pt x="219066" y="95514"/>
                  </a:lnTo>
                  <a:lnTo>
                    <a:pt x="222399" y="99249"/>
                  </a:lnTo>
                  <a:lnTo>
                    <a:pt x="227190" y="106353"/>
                  </a:lnTo>
                  <a:lnTo>
                    <a:pt x="231734" y="111140"/>
                  </a:lnTo>
                  <a:lnTo>
                    <a:pt x="235020" y="113447"/>
                  </a:lnTo>
                  <a:lnTo>
                    <a:pt x="236411" y="115755"/>
                  </a:lnTo>
                  <a:lnTo>
                    <a:pt x="236725" y="121701"/>
                  </a:lnTo>
                  <a:lnTo>
                    <a:pt x="236477" y="124535"/>
                  </a:lnTo>
                  <a:lnTo>
                    <a:pt x="239363" y="129868"/>
                  </a:lnTo>
                  <a:lnTo>
                    <a:pt x="240430" y="132558"/>
                  </a:lnTo>
                  <a:lnTo>
                    <a:pt x="243211" y="134751"/>
                  </a:lnTo>
                  <a:lnTo>
                    <a:pt x="244488" y="137250"/>
                  </a:lnTo>
                  <a:lnTo>
                    <a:pt x="245659" y="141319"/>
                  </a:lnTo>
                  <a:lnTo>
                    <a:pt x="247421" y="153315"/>
                  </a:lnTo>
                  <a:lnTo>
                    <a:pt x="249841" y="156255"/>
                  </a:lnTo>
                  <a:lnTo>
                    <a:pt x="257318" y="171947"/>
                  </a:lnTo>
                  <a:lnTo>
                    <a:pt x="263623" y="181838"/>
                  </a:lnTo>
                  <a:lnTo>
                    <a:pt x="266672" y="189210"/>
                  </a:lnTo>
                  <a:lnTo>
                    <a:pt x="271329" y="198153"/>
                  </a:lnTo>
                  <a:lnTo>
                    <a:pt x="280445" y="217723"/>
                  </a:lnTo>
                  <a:lnTo>
                    <a:pt x="285864" y="223736"/>
                  </a:lnTo>
                  <a:lnTo>
                    <a:pt x="288026" y="227116"/>
                  </a:lnTo>
                  <a:lnTo>
                    <a:pt x="291951" y="229710"/>
                  </a:lnTo>
                  <a:lnTo>
                    <a:pt x="296199" y="233463"/>
                  </a:lnTo>
                  <a:lnTo>
                    <a:pt x="292151" y="233099"/>
                  </a:lnTo>
                  <a:lnTo>
                    <a:pt x="291122" y="233320"/>
                  </a:lnTo>
                  <a:lnTo>
                    <a:pt x="289703" y="233961"/>
                  </a:lnTo>
                  <a:lnTo>
                    <a:pt x="289027" y="236239"/>
                  </a:lnTo>
                  <a:lnTo>
                    <a:pt x="288731" y="238097"/>
                  </a:lnTo>
                  <a:lnTo>
                    <a:pt x="289227" y="247911"/>
                  </a:lnTo>
                  <a:lnTo>
                    <a:pt x="290341" y="252908"/>
                  </a:lnTo>
                  <a:lnTo>
                    <a:pt x="293903" y="262339"/>
                  </a:lnTo>
                  <a:lnTo>
                    <a:pt x="296561" y="265164"/>
                  </a:lnTo>
                  <a:lnTo>
                    <a:pt x="297856" y="266992"/>
                  </a:lnTo>
                  <a:lnTo>
                    <a:pt x="299666" y="268323"/>
                  </a:lnTo>
                  <a:lnTo>
                    <a:pt x="308115" y="271540"/>
                  </a:lnTo>
                  <a:lnTo>
                    <a:pt x="313058" y="278319"/>
                  </a:lnTo>
                  <a:lnTo>
                    <a:pt x="324164" y="286879"/>
                  </a:lnTo>
                  <a:lnTo>
                    <a:pt x="325250" y="289243"/>
                  </a:lnTo>
                  <a:lnTo>
                    <a:pt x="325279" y="289789"/>
                  </a:lnTo>
                  <a:lnTo>
                    <a:pt x="316506" y="289799"/>
                  </a:lnTo>
                  <a:lnTo>
                    <a:pt x="307734" y="289799"/>
                  </a:lnTo>
                  <a:lnTo>
                    <a:pt x="298961" y="289799"/>
                  </a:lnTo>
                  <a:lnTo>
                    <a:pt x="290189" y="289799"/>
                  </a:lnTo>
                  <a:lnTo>
                    <a:pt x="281426" y="289799"/>
                  </a:lnTo>
                  <a:lnTo>
                    <a:pt x="272644" y="289808"/>
                  </a:lnTo>
                  <a:lnTo>
                    <a:pt x="263881" y="289808"/>
                  </a:lnTo>
                  <a:lnTo>
                    <a:pt x="255108" y="289808"/>
                  </a:lnTo>
                  <a:lnTo>
                    <a:pt x="246336" y="289808"/>
                  </a:lnTo>
                  <a:lnTo>
                    <a:pt x="237563" y="289808"/>
                  </a:lnTo>
                  <a:lnTo>
                    <a:pt x="228791" y="289808"/>
                  </a:lnTo>
                  <a:lnTo>
                    <a:pt x="220028" y="289808"/>
                  </a:lnTo>
                  <a:lnTo>
                    <a:pt x="211255" y="289818"/>
                  </a:lnTo>
                  <a:lnTo>
                    <a:pt x="202482" y="289818"/>
                  </a:lnTo>
                  <a:lnTo>
                    <a:pt x="193710" y="289818"/>
                  </a:lnTo>
                  <a:lnTo>
                    <a:pt x="184937" y="289818"/>
                  </a:lnTo>
                  <a:lnTo>
                    <a:pt x="179937" y="289818"/>
                  </a:lnTo>
                  <a:lnTo>
                    <a:pt x="180794" y="287252"/>
                  </a:lnTo>
                  <a:lnTo>
                    <a:pt x="181318" y="285442"/>
                  </a:lnTo>
                  <a:lnTo>
                    <a:pt x="180727" y="284178"/>
                  </a:lnTo>
                  <a:lnTo>
                    <a:pt x="179022" y="283862"/>
                  </a:lnTo>
                  <a:lnTo>
                    <a:pt x="177908" y="284265"/>
                  </a:lnTo>
                  <a:lnTo>
                    <a:pt x="175289" y="289636"/>
                  </a:lnTo>
                  <a:lnTo>
                    <a:pt x="173917" y="289848"/>
                  </a:lnTo>
                  <a:lnTo>
                    <a:pt x="170802" y="289848"/>
                  </a:lnTo>
                  <a:lnTo>
                    <a:pt x="160592" y="289848"/>
                  </a:lnTo>
                  <a:lnTo>
                    <a:pt x="150371" y="289848"/>
                  </a:lnTo>
                  <a:lnTo>
                    <a:pt x="140160" y="289848"/>
                  </a:lnTo>
                  <a:lnTo>
                    <a:pt x="129950" y="289838"/>
                  </a:lnTo>
                  <a:lnTo>
                    <a:pt x="119739" y="289838"/>
                  </a:lnTo>
                  <a:lnTo>
                    <a:pt x="109528" y="289838"/>
                  </a:lnTo>
                  <a:lnTo>
                    <a:pt x="99317" y="289838"/>
                  </a:lnTo>
                  <a:lnTo>
                    <a:pt x="89106" y="289838"/>
                  </a:lnTo>
                  <a:lnTo>
                    <a:pt x="78896" y="289829"/>
                  </a:lnTo>
                  <a:lnTo>
                    <a:pt x="68675" y="289829"/>
                  </a:lnTo>
                  <a:lnTo>
                    <a:pt x="58464" y="289829"/>
                  </a:lnTo>
                  <a:lnTo>
                    <a:pt x="48254" y="289829"/>
                  </a:lnTo>
                  <a:lnTo>
                    <a:pt x="38043" y="289829"/>
                  </a:lnTo>
                  <a:lnTo>
                    <a:pt x="27832" y="289829"/>
                  </a:lnTo>
                  <a:lnTo>
                    <a:pt x="17612" y="289819"/>
                  </a:lnTo>
                  <a:lnTo>
                    <a:pt x="7401" y="289819"/>
                  </a:lnTo>
                  <a:lnTo>
                    <a:pt x="7401" y="283347"/>
                  </a:lnTo>
                  <a:lnTo>
                    <a:pt x="7401" y="276855"/>
                  </a:lnTo>
                  <a:lnTo>
                    <a:pt x="7401" y="270354"/>
                  </a:lnTo>
                  <a:lnTo>
                    <a:pt x="7401" y="263853"/>
                  </a:lnTo>
                  <a:lnTo>
                    <a:pt x="7401" y="257333"/>
                  </a:lnTo>
                  <a:lnTo>
                    <a:pt x="7401" y="250803"/>
                  </a:lnTo>
                  <a:lnTo>
                    <a:pt x="7401" y="244264"/>
                  </a:lnTo>
                  <a:lnTo>
                    <a:pt x="7401" y="237715"/>
                  </a:lnTo>
                  <a:lnTo>
                    <a:pt x="7401" y="231147"/>
                  </a:lnTo>
                  <a:lnTo>
                    <a:pt x="7401" y="224579"/>
                  </a:lnTo>
                  <a:lnTo>
                    <a:pt x="7401" y="217992"/>
                  </a:lnTo>
                  <a:lnTo>
                    <a:pt x="7401" y="211385"/>
                  </a:lnTo>
                  <a:lnTo>
                    <a:pt x="7401" y="204779"/>
                  </a:lnTo>
                  <a:lnTo>
                    <a:pt x="7401" y="198153"/>
                  </a:lnTo>
                  <a:lnTo>
                    <a:pt x="7401" y="191518"/>
                  </a:lnTo>
                  <a:lnTo>
                    <a:pt x="7401" y="184873"/>
                  </a:lnTo>
                  <a:lnTo>
                    <a:pt x="7401" y="178210"/>
                  </a:lnTo>
                  <a:lnTo>
                    <a:pt x="7401" y="171536"/>
                  </a:lnTo>
                  <a:lnTo>
                    <a:pt x="7401" y="164853"/>
                  </a:lnTo>
                  <a:lnTo>
                    <a:pt x="7401" y="158161"/>
                  </a:lnTo>
                  <a:lnTo>
                    <a:pt x="7401" y="151439"/>
                  </a:lnTo>
                  <a:lnTo>
                    <a:pt x="7401" y="144718"/>
                  </a:lnTo>
                  <a:lnTo>
                    <a:pt x="7401" y="137978"/>
                  </a:lnTo>
                  <a:lnTo>
                    <a:pt x="7401" y="131228"/>
                  </a:lnTo>
                  <a:lnTo>
                    <a:pt x="7401" y="124459"/>
                  </a:lnTo>
                  <a:lnTo>
                    <a:pt x="7401" y="117680"/>
                  </a:lnTo>
                  <a:lnTo>
                    <a:pt x="7401" y="110882"/>
                  </a:lnTo>
                  <a:lnTo>
                    <a:pt x="7401" y="104075"/>
                  </a:lnTo>
                  <a:lnTo>
                    <a:pt x="7401" y="97248"/>
                  </a:lnTo>
                  <a:lnTo>
                    <a:pt x="7401" y="90412"/>
                  </a:lnTo>
                  <a:lnTo>
                    <a:pt x="7401" y="83557"/>
                  </a:lnTo>
                  <a:lnTo>
                    <a:pt x="7401" y="76692"/>
                  </a:lnTo>
                  <a:lnTo>
                    <a:pt x="7172" y="75409"/>
                  </a:lnTo>
                  <a:lnTo>
                    <a:pt x="5686" y="70727"/>
                  </a:lnTo>
                  <a:lnTo>
                    <a:pt x="4343" y="64771"/>
                  </a:lnTo>
                  <a:lnTo>
                    <a:pt x="2877" y="57437"/>
                  </a:lnTo>
                  <a:lnTo>
                    <a:pt x="2686" y="55053"/>
                  </a:lnTo>
                  <a:lnTo>
                    <a:pt x="229" y="47470"/>
                  </a:lnTo>
                  <a:lnTo>
                    <a:pt x="0" y="45316"/>
                  </a:lnTo>
                  <a:lnTo>
                    <a:pt x="619" y="43784"/>
                  </a:lnTo>
                  <a:lnTo>
                    <a:pt x="4658" y="37379"/>
                  </a:lnTo>
                  <a:lnTo>
                    <a:pt x="5877" y="34258"/>
                  </a:lnTo>
                  <a:lnTo>
                    <a:pt x="6896" y="30514"/>
                  </a:lnTo>
                  <a:lnTo>
                    <a:pt x="7239" y="27469"/>
                  </a:lnTo>
                  <a:lnTo>
                    <a:pt x="6048" y="22797"/>
                  </a:lnTo>
                  <a:lnTo>
                    <a:pt x="4658" y="18594"/>
                  </a:lnTo>
                  <a:lnTo>
                    <a:pt x="4191" y="14285"/>
                  </a:lnTo>
                  <a:lnTo>
                    <a:pt x="3991" y="10044"/>
                  </a:lnTo>
                  <a:lnTo>
                    <a:pt x="6058" y="7143"/>
                  </a:lnTo>
                  <a:lnTo>
                    <a:pt x="8534" y="4424"/>
                  </a:lnTo>
                  <a:lnTo>
                    <a:pt x="9458" y="2758"/>
                  </a:lnTo>
                  <a:lnTo>
                    <a:pt x="10925" y="881"/>
                  </a:lnTo>
                  <a:lnTo>
                    <a:pt x="11954" y="0"/>
                  </a:lnTo>
                  <a:lnTo>
                    <a:pt x="13964" y="3811"/>
                  </a:lnTo>
                  <a:lnTo>
                    <a:pt x="18155" y="4461"/>
                  </a:lnTo>
                  <a:lnTo>
                    <a:pt x="31813" y="1072"/>
                  </a:lnTo>
                  <a:lnTo>
                    <a:pt x="46892" y="4490"/>
                  </a:lnTo>
                  <a:lnTo>
                    <a:pt x="55207" y="5792"/>
                  </a:lnTo>
                  <a:lnTo>
                    <a:pt x="68028" y="8693"/>
                  </a:lnTo>
                  <a:lnTo>
                    <a:pt x="75829" y="13863"/>
                  </a:lnTo>
                  <a:lnTo>
                    <a:pt x="77972" y="14514"/>
                  </a:lnTo>
                  <a:lnTo>
                    <a:pt x="83582" y="14408"/>
                  </a:lnTo>
                  <a:lnTo>
                    <a:pt x="87258" y="17462"/>
                  </a:lnTo>
                  <a:lnTo>
                    <a:pt x="101889" y="18927"/>
                  </a:lnTo>
                  <a:lnTo>
                    <a:pt x="109699" y="22288"/>
                  </a:lnTo>
                  <a:lnTo>
                    <a:pt x="114129" y="24969"/>
                  </a:lnTo>
                  <a:lnTo>
                    <a:pt x="116786" y="25793"/>
                  </a:lnTo>
                  <a:lnTo>
                    <a:pt x="119139" y="25658"/>
                  </a:lnTo>
                  <a:lnTo>
                    <a:pt x="122311" y="24653"/>
                  </a:lnTo>
                  <a:lnTo>
                    <a:pt x="126321" y="22767"/>
                  </a:lnTo>
                  <a:lnTo>
                    <a:pt x="130674" y="20144"/>
                  </a:lnTo>
                  <a:lnTo>
                    <a:pt x="139713" y="13394"/>
                  </a:lnTo>
                  <a:lnTo>
                    <a:pt x="142913" y="12206"/>
                  </a:lnTo>
                  <a:lnTo>
                    <a:pt x="144999" y="12523"/>
                  </a:lnTo>
                  <a:lnTo>
                    <a:pt x="147542" y="12426"/>
                  </a:lnTo>
                  <a:lnTo>
                    <a:pt x="148600" y="10598"/>
                  </a:lnTo>
                  <a:lnTo>
                    <a:pt x="149943" y="9343"/>
                  </a:lnTo>
                  <a:lnTo>
                    <a:pt x="150781" y="7917"/>
                  </a:lnTo>
                  <a:lnTo>
                    <a:pt x="152152" y="6193"/>
                  </a:lnTo>
                  <a:lnTo>
                    <a:pt x="156858" y="5715"/>
                  </a:lnTo>
                  <a:lnTo>
                    <a:pt x="166278" y="2766"/>
                  </a:lnTo>
                  <a:lnTo>
                    <a:pt x="165221" y="4164"/>
                  </a:lnTo>
                  <a:lnTo>
                    <a:pt x="156639" y="7467"/>
                  </a:lnTo>
                  <a:lnTo>
                    <a:pt x="160315" y="7879"/>
                  </a:lnTo>
                  <a:lnTo>
                    <a:pt x="164078" y="6749"/>
                  </a:lnTo>
                  <a:lnTo>
                    <a:pt x="168373" y="6031"/>
                  </a:lnTo>
                  <a:lnTo>
                    <a:pt x="169155" y="4624"/>
                  </a:lnTo>
                  <a:lnTo>
                    <a:pt x="169717" y="1991"/>
                  </a:lnTo>
                  <a:lnTo>
                    <a:pt x="170536" y="1618"/>
                  </a:lnTo>
                  <a:lnTo>
                    <a:pt x="173507" y="2115"/>
                  </a:lnTo>
                  <a:lnTo>
                    <a:pt x="182337" y="6175"/>
                  </a:lnTo>
                  <a:lnTo>
                    <a:pt x="184537" y="6251"/>
                  </a:lnTo>
                  <a:lnTo>
                    <a:pt x="190757" y="4039"/>
                  </a:lnTo>
                  <a:lnTo>
                    <a:pt x="192081" y="3571"/>
                  </a:lnTo>
                  <a:lnTo>
                    <a:pt x="194101" y="4796"/>
                  </a:lnTo>
                  <a:lnTo>
                    <a:pt x="198692" y="9842"/>
                  </a:lnTo>
                  <a:lnTo>
                    <a:pt x="197091" y="9736"/>
                  </a:lnTo>
                  <a:lnTo>
                    <a:pt x="192177" y="5409"/>
                  </a:lnTo>
                  <a:lnTo>
                    <a:pt x="191738" y="7572"/>
                  </a:lnTo>
                  <a:lnTo>
                    <a:pt x="188938" y="11364"/>
                  </a:lnTo>
                  <a:lnTo>
                    <a:pt x="192434" y="13001"/>
                  </a:lnTo>
                  <a:lnTo>
                    <a:pt x="195282" y="13614"/>
                  </a:lnTo>
                  <a:lnTo>
                    <a:pt x="196806" y="15729"/>
                  </a:lnTo>
                  <a:lnTo>
                    <a:pt x="197768" y="17606"/>
                  </a:lnTo>
                  <a:lnTo>
                    <a:pt x="200577" y="16782"/>
                  </a:lnTo>
                  <a:lnTo>
                    <a:pt x="202587" y="14226"/>
                  </a:lnTo>
                  <a:lnTo>
                    <a:pt x="201539" y="12799"/>
                  </a:lnTo>
                  <a:lnTo>
                    <a:pt x="200835" y="11325"/>
                  </a:lnTo>
                  <a:lnTo>
                    <a:pt x="201749" y="11287"/>
                  </a:lnTo>
                  <a:lnTo>
                    <a:pt x="203702" y="12503"/>
                  </a:lnTo>
                  <a:lnTo>
                    <a:pt x="209293" y="17357"/>
                  </a:lnTo>
                  <a:lnTo>
                    <a:pt x="211179" y="18362"/>
                  </a:lnTo>
                  <a:lnTo>
                    <a:pt x="213351" y="18190"/>
                  </a:lnTo>
                  <a:lnTo>
                    <a:pt x="217894" y="16830"/>
                  </a:lnTo>
                  <a:lnTo>
                    <a:pt x="219161" y="17041"/>
                  </a:lnTo>
                  <a:lnTo>
                    <a:pt x="225257" y="15250"/>
                  </a:lnTo>
                  <a:lnTo>
                    <a:pt x="225971" y="16562"/>
                  </a:lnTo>
                  <a:lnTo>
                    <a:pt x="226981" y="17864"/>
                  </a:lnTo>
                  <a:lnTo>
                    <a:pt x="231896" y="16409"/>
                  </a:lnTo>
                  <a:lnTo>
                    <a:pt x="239601" y="16428"/>
                  </a:lnTo>
                  <a:lnTo>
                    <a:pt x="245917" y="14848"/>
                  </a:lnTo>
                  <a:lnTo>
                    <a:pt x="253232" y="10999"/>
                  </a:lnTo>
                  <a:close/>
                </a:path>
              </a:pathLst>
            </a:custGeom>
            <a:solidFill>
              <a:srgbClr val="95C9CB"/>
            </a:solid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3" name="Freeform: Shape 22">
              <a:extLst>
                <a:ext uri="{FF2B5EF4-FFF2-40B4-BE49-F238E27FC236}">
                  <a16:creationId xmlns:a16="http://schemas.microsoft.com/office/drawing/2014/main" id="{FB9F5CF4-D6F6-EC91-78BD-A3021840D5EE}"/>
                </a:ext>
              </a:extLst>
            </p:cNvPr>
            <p:cNvSpPr/>
            <p:nvPr/>
          </p:nvSpPr>
          <p:spPr>
            <a:xfrm>
              <a:off x="5178103" y="2704322"/>
              <a:ext cx="224990" cy="200891"/>
            </a:xfrm>
            <a:custGeom>
              <a:avLst/>
              <a:gdLst>
                <a:gd name="connsiteX0" fmla="*/ 224961 w 224990"/>
                <a:gd name="connsiteY0" fmla="*/ 11156 h 200891"/>
                <a:gd name="connsiteX1" fmla="*/ 224971 w 224990"/>
                <a:gd name="connsiteY1" fmla="*/ 16163 h 200891"/>
                <a:gd name="connsiteX2" fmla="*/ 224971 w 224990"/>
                <a:gd name="connsiteY2" fmla="*/ 22109 h 200891"/>
                <a:gd name="connsiteX3" fmla="*/ 224980 w 224990"/>
                <a:gd name="connsiteY3" fmla="*/ 28036 h 200891"/>
                <a:gd name="connsiteX4" fmla="*/ 224990 w 224990"/>
                <a:gd name="connsiteY4" fmla="*/ 34776 h 200891"/>
                <a:gd name="connsiteX5" fmla="*/ 224990 w 224990"/>
                <a:gd name="connsiteY5" fmla="*/ 41478 h 200891"/>
                <a:gd name="connsiteX6" fmla="*/ 224990 w 224990"/>
                <a:gd name="connsiteY6" fmla="*/ 46352 h 200891"/>
                <a:gd name="connsiteX7" fmla="*/ 224990 w 224990"/>
                <a:gd name="connsiteY7" fmla="*/ 49741 h 200891"/>
                <a:gd name="connsiteX8" fmla="*/ 219551 w 224990"/>
                <a:gd name="connsiteY8" fmla="*/ 49741 h 200891"/>
                <a:gd name="connsiteX9" fmla="*/ 214570 w 224990"/>
                <a:gd name="connsiteY9" fmla="*/ 49741 h 200891"/>
                <a:gd name="connsiteX10" fmla="*/ 209588 w 224990"/>
                <a:gd name="connsiteY10" fmla="*/ 49741 h 200891"/>
                <a:gd name="connsiteX11" fmla="*/ 204616 w 224990"/>
                <a:gd name="connsiteY11" fmla="*/ 49741 h 200891"/>
                <a:gd name="connsiteX12" fmla="*/ 199634 w 224990"/>
                <a:gd name="connsiteY12" fmla="*/ 49741 h 200891"/>
                <a:gd name="connsiteX13" fmla="*/ 194653 w 224990"/>
                <a:gd name="connsiteY13" fmla="*/ 49741 h 200891"/>
                <a:gd name="connsiteX14" fmla="*/ 189671 w 224990"/>
                <a:gd name="connsiteY14" fmla="*/ 49741 h 200891"/>
                <a:gd name="connsiteX15" fmla="*/ 184690 w 224990"/>
                <a:gd name="connsiteY15" fmla="*/ 49741 h 200891"/>
                <a:gd name="connsiteX16" fmla="*/ 179708 w 224990"/>
                <a:gd name="connsiteY16" fmla="*/ 49741 h 200891"/>
                <a:gd name="connsiteX17" fmla="*/ 174727 w 224990"/>
                <a:gd name="connsiteY17" fmla="*/ 49741 h 200891"/>
                <a:gd name="connsiteX18" fmla="*/ 169745 w 224990"/>
                <a:gd name="connsiteY18" fmla="*/ 49741 h 200891"/>
                <a:gd name="connsiteX19" fmla="*/ 164763 w 224990"/>
                <a:gd name="connsiteY19" fmla="*/ 49741 h 200891"/>
                <a:gd name="connsiteX20" fmla="*/ 159782 w 224990"/>
                <a:gd name="connsiteY20" fmla="*/ 49741 h 200891"/>
                <a:gd name="connsiteX21" fmla="*/ 154800 w 224990"/>
                <a:gd name="connsiteY21" fmla="*/ 49741 h 200891"/>
                <a:gd name="connsiteX22" fmla="*/ 149819 w 224990"/>
                <a:gd name="connsiteY22" fmla="*/ 49741 h 200891"/>
                <a:gd name="connsiteX23" fmla="*/ 144847 w 224990"/>
                <a:gd name="connsiteY23" fmla="*/ 49741 h 200891"/>
                <a:gd name="connsiteX24" fmla="*/ 139865 w 224990"/>
                <a:gd name="connsiteY24" fmla="*/ 49741 h 200891"/>
                <a:gd name="connsiteX25" fmla="*/ 135865 w 224990"/>
                <a:gd name="connsiteY25" fmla="*/ 49741 h 200891"/>
                <a:gd name="connsiteX26" fmla="*/ 135865 w 224990"/>
                <a:gd name="connsiteY26" fmla="*/ 53293 h 200891"/>
                <a:gd name="connsiteX27" fmla="*/ 135865 w 224990"/>
                <a:gd name="connsiteY27" fmla="*/ 57324 h 200891"/>
                <a:gd name="connsiteX28" fmla="*/ 135865 w 224990"/>
                <a:gd name="connsiteY28" fmla="*/ 61364 h 200891"/>
                <a:gd name="connsiteX29" fmla="*/ 135865 w 224990"/>
                <a:gd name="connsiteY29" fmla="*/ 65395 h 200891"/>
                <a:gd name="connsiteX30" fmla="*/ 135865 w 224990"/>
                <a:gd name="connsiteY30" fmla="*/ 69426 h 200891"/>
                <a:gd name="connsiteX31" fmla="*/ 135865 w 224990"/>
                <a:gd name="connsiteY31" fmla="*/ 73447 h 200891"/>
                <a:gd name="connsiteX32" fmla="*/ 135865 w 224990"/>
                <a:gd name="connsiteY32" fmla="*/ 77469 h 200891"/>
                <a:gd name="connsiteX33" fmla="*/ 135865 w 224990"/>
                <a:gd name="connsiteY33" fmla="*/ 81480 h 200891"/>
                <a:gd name="connsiteX34" fmla="*/ 135865 w 224990"/>
                <a:gd name="connsiteY34" fmla="*/ 85492 h 200891"/>
                <a:gd name="connsiteX35" fmla="*/ 135865 w 224990"/>
                <a:gd name="connsiteY35" fmla="*/ 89494 h 200891"/>
                <a:gd name="connsiteX36" fmla="*/ 135865 w 224990"/>
                <a:gd name="connsiteY36" fmla="*/ 93496 h 200891"/>
                <a:gd name="connsiteX37" fmla="*/ 135865 w 224990"/>
                <a:gd name="connsiteY37" fmla="*/ 97498 h 200891"/>
                <a:gd name="connsiteX38" fmla="*/ 135865 w 224990"/>
                <a:gd name="connsiteY38" fmla="*/ 101481 h 200891"/>
                <a:gd name="connsiteX39" fmla="*/ 135865 w 224990"/>
                <a:gd name="connsiteY39" fmla="*/ 105474 h 200891"/>
                <a:gd name="connsiteX40" fmla="*/ 135865 w 224990"/>
                <a:gd name="connsiteY40" fmla="*/ 109457 h 200891"/>
                <a:gd name="connsiteX41" fmla="*/ 135865 w 224990"/>
                <a:gd name="connsiteY41" fmla="*/ 113440 h 200891"/>
                <a:gd name="connsiteX42" fmla="*/ 135865 w 224990"/>
                <a:gd name="connsiteY42" fmla="*/ 117413 h 200891"/>
                <a:gd name="connsiteX43" fmla="*/ 135865 w 224990"/>
                <a:gd name="connsiteY43" fmla="*/ 120956 h 200891"/>
                <a:gd name="connsiteX44" fmla="*/ 135674 w 224990"/>
                <a:gd name="connsiteY44" fmla="*/ 124125 h 200891"/>
                <a:gd name="connsiteX45" fmla="*/ 134074 w 224990"/>
                <a:gd name="connsiteY45" fmla="*/ 125063 h 200891"/>
                <a:gd name="connsiteX46" fmla="*/ 130254 w 224990"/>
                <a:gd name="connsiteY46" fmla="*/ 126748 h 200891"/>
                <a:gd name="connsiteX47" fmla="*/ 126330 w 224990"/>
                <a:gd name="connsiteY47" fmla="*/ 128481 h 200891"/>
                <a:gd name="connsiteX48" fmla="*/ 121349 w 224990"/>
                <a:gd name="connsiteY48" fmla="*/ 129276 h 200891"/>
                <a:gd name="connsiteX49" fmla="*/ 119710 w 224990"/>
                <a:gd name="connsiteY49" fmla="*/ 129840 h 200891"/>
                <a:gd name="connsiteX50" fmla="*/ 116529 w 224990"/>
                <a:gd name="connsiteY50" fmla="*/ 132119 h 200891"/>
                <a:gd name="connsiteX51" fmla="*/ 112347 w 224990"/>
                <a:gd name="connsiteY51" fmla="*/ 135116 h 200891"/>
                <a:gd name="connsiteX52" fmla="*/ 108728 w 224990"/>
                <a:gd name="connsiteY52" fmla="*/ 137711 h 200891"/>
                <a:gd name="connsiteX53" fmla="*/ 106337 w 224990"/>
                <a:gd name="connsiteY53" fmla="*/ 141081 h 200891"/>
                <a:gd name="connsiteX54" fmla="*/ 105470 w 224990"/>
                <a:gd name="connsiteY54" fmla="*/ 142929 h 200891"/>
                <a:gd name="connsiteX55" fmla="*/ 105118 w 224990"/>
                <a:gd name="connsiteY55" fmla="*/ 144872 h 200891"/>
                <a:gd name="connsiteX56" fmla="*/ 105394 w 224990"/>
                <a:gd name="connsiteY56" fmla="*/ 146730 h 200891"/>
                <a:gd name="connsiteX57" fmla="*/ 106699 w 224990"/>
                <a:gd name="connsiteY57" fmla="*/ 150445 h 200891"/>
                <a:gd name="connsiteX58" fmla="*/ 107052 w 224990"/>
                <a:gd name="connsiteY58" fmla="*/ 152321 h 200891"/>
                <a:gd name="connsiteX59" fmla="*/ 107252 w 224990"/>
                <a:gd name="connsiteY59" fmla="*/ 155586 h 200891"/>
                <a:gd name="connsiteX60" fmla="*/ 107471 w 224990"/>
                <a:gd name="connsiteY60" fmla="*/ 159129 h 200891"/>
                <a:gd name="connsiteX61" fmla="*/ 107709 w 224990"/>
                <a:gd name="connsiteY61" fmla="*/ 162949 h 200891"/>
                <a:gd name="connsiteX62" fmla="*/ 107947 w 224990"/>
                <a:gd name="connsiteY62" fmla="*/ 166769 h 200891"/>
                <a:gd name="connsiteX63" fmla="*/ 108194 w 224990"/>
                <a:gd name="connsiteY63" fmla="*/ 170819 h 200891"/>
                <a:gd name="connsiteX64" fmla="*/ 108452 w 224990"/>
                <a:gd name="connsiteY64" fmla="*/ 174879 h 200891"/>
                <a:gd name="connsiteX65" fmla="*/ 108709 w 224990"/>
                <a:gd name="connsiteY65" fmla="*/ 178948 h 200891"/>
                <a:gd name="connsiteX66" fmla="*/ 108899 w 224990"/>
                <a:gd name="connsiteY66" fmla="*/ 181973 h 200891"/>
                <a:gd name="connsiteX67" fmla="*/ 109137 w 224990"/>
                <a:gd name="connsiteY67" fmla="*/ 185784 h 200891"/>
                <a:gd name="connsiteX68" fmla="*/ 105089 w 224990"/>
                <a:gd name="connsiteY68" fmla="*/ 185794 h 200891"/>
                <a:gd name="connsiteX69" fmla="*/ 98965 w 224990"/>
                <a:gd name="connsiteY69" fmla="*/ 185794 h 200891"/>
                <a:gd name="connsiteX70" fmla="*/ 92831 w 224990"/>
                <a:gd name="connsiteY70" fmla="*/ 185803 h 200891"/>
                <a:gd name="connsiteX71" fmla="*/ 86697 w 224990"/>
                <a:gd name="connsiteY71" fmla="*/ 185813 h 200891"/>
                <a:gd name="connsiteX72" fmla="*/ 80572 w 224990"/>
                <a:gd name="connsiteY72" fmla="*/ 185822 h 200891"/>
                <a:gd name="connsiteX73" fmla="*/ 74447 w 224990"/>
                <a:gd name="connsiteY73" fmla="*/ 185832 h 200891"/>
                <a:gd name="connsiteX74" fmla="*/ 68313 w 224990"/>
                <a:gd name="connsiteY74" fmla="*/ 185841 h 200891"/>
                <a:gd name="connsiteX75" fmla="*/ 62179 w 224990"/>
                <a:gd name="connsiteY75" fmla="*/ 185841 h 200891"/>
                <a:gd name="connsiteX76" fmla="*/ 56055 w 224990"/>
                <a:gd name="connsiteY76" fmla="*/ 185851 h 200891"/>
                <a:gd name="connsiteX77" fmla="*/ 49921 w 224990"/>
                <a:gd name="connsiteY77" fmla="*/ 185860 h 200891"/>
                <a:gd name="connsiteX78" fmla="*/ 43796 w 224990"/>
                <a:gd name="connsiteY78" fmla="*/ 185870 h 200891"/>
                <a:gd name="connsiteX79" fmla="*/ 37671 w 224990"/>
                <a:gd name="connsiteY79" fmla="*/ 185879 h 200891"/>
                <a:gd name="connsiteX80" fmla="*/ 31537 w 224990"/>
                <a:gd name="connsiteY80" fmla="*/ 185889 h 200891"/>
                <a:gd name="connsiteX81" fmla="*/ 25403 w 224990"/>
                <a:gd name="connsiteY81" fmla="*/ 185898 h 200891"/>
                <a:gd name="connsiteX82" fmla="*/ 19279 w 224990"/>
                <a:gd name="connsiteY82" fmla="*/ 185898 h 200891"/>
                <a:gd name="connsiteX83" fmla="*/ 13145 w 224990"/>
                <a:gd name="connsiteY83" fmla="*/ 185908 h 200891"/>
                <a:gd name="connsiteX84" fmla="*/ 7020 w 224990"/>
                <a:gd name="connsiteY84" fmla="*/ 185917 h 200891"/>
                <a:gd name="connsiteX85" fmla="*/ 3591 w 224990"/>
                <a:gd name="connsiteY85" fmla="*/ 185927 h 200891"/>
                <a:gd name="connsiteX86" fmla="*/ 2486 w 224990"/>
                <a:gd name="connsiteY86" fmla="*/ 191279 h 200891"/>
                <a:gd name="connsiteX87" fmla="*/ 1505 w 224990"/>
                <a:gd name="connsiteY87" fmla="*/ 195118 h 200891"/>
                <a:gd name="connsiteX88" fmla="*/ 933 w 224990"/>
                <a:gd name="connsiteY88" fmla="*/ 198249 h 200891"/>
                <a:gd name="connsiteX89" fmla="*/ 1353 w 224990"/>
                <a:gd name="connsiteY89" fmla="*/ 200892 h 200891"/>
                <a:gd name="connsiteX90" fmla="*/ 0 w 224990"/>
                <a:gd name="connsiteY90" fmla="*/ 199446 h 200891"/>
                <a:gd name="connsiteX91" fmla="*/ 2381 w 224990"/>
                <a:gd name="connsiteY91" fmla="*/ 184548 h 200891"/>
                <a:gd name="connsiteX92" fmla="*/ 2553 w 224990"/>
                <a:gd name="connsiteY92" fmla="*/ 183294 h 200891"/>
                <a:gd name="connsiteX93" fmla="*/ 4496 w 224990"/>
                <a:gd name="connsiteY93" fmla="*/ 169516 h 200891"/>
                <a:gd name="connsiteX94" fmla="*/ 8163 w 224990"/>
                <a:gd name="connsiteY94" fmla="*/ 162029 h 200891"/>
                <a:gd name="connsiteX95" fmla="*/ 11087 w 224990"/>
                <a:gd name="connsiteY95" fmla="*/ 158726 h 200891"/>
                <a:gd name="connsiteX96" fmla="*/ 15621 w 224990"/>
                <a:gd name="connsiteY96" fmla="*/ 157012 h 200891"/>
                <a:gd name="connsiteX97" fmla="*/ 19783 w 224990"/>
                <a:gd name="connsiteY97" fmla="*/ 149467 h 200891"/>
                <a:gd name="connsiteX98" fmla="*/ 21241 w 224990"/>
                <a:gd name="connsiteY98" fmla="*/ 142507 h 200891"/>
                <a:gd name="connsiteX99" fmla="*/ 23974 w 224990"/>
                <a:gd name="connsiteY99" fmla="*/ 139299 h 200891"/>
                <a:gd name="connsiteX100" fmla="*/ 24832 w 224990"/>
                <a:gd name="connsiteY100" fmla="*/ 136791 h 200891"/>
                <a:gd name="connsiteX101" fmla="*/ 23755 w 224990"/>
                <a:gd name="connsiteY101" fmla="*/ 134876 h 200891"/>
                <a:gd name="connsiteX102" fmla="*/ 26337 w 224990"/>
                <a:gd name="connsiteY102" fmla="*/ 131113 h 200891"/>
                <a:gd name="connsiteX103" fmla="*/ 29461 w 224990"/>
                <a:gd name="connsiteY103" fmla="*/ 125349 h 200891"/>
                <a:gd name="connsiteX104" fmla="*/ 30909 w 224990"/>
                <a:gd name="connsiteY104" fmla="*/ 121644 h 200891"/>
                <a:gd name="connsiteX105" fmla="*/ 34557 w 224990"/>
                <a:gd name="connsiteY105" fmla="*/ 115909 h 200891"/>
                <a:gd name="connsiteX106" fmla="*/ 35004 w 224990"/>
                <a:gd name="connsiteY106" fmla="*/ 114635 h 200891"/>
                <a:gd name="connsiteX107" fmla="*/ 34681 w 224990"/>
                <a:gd name="connsiteY107" fmla="*/ 113199 h 200891"/>
                <a:gd name="connsiteX108" fmla="*/ 33242 w 224990"/>
                <a:gd name="connsiteY108" fmla="*/ 114415 h 200891"/>
                <a:gd name="connsiteX109" fmla="*/ 31709 w 224990"/>
                <a:gd name="connsiteY109" fmla="*/ 116541 h 200891"/>
                <a:gd name="connsiteX110" fmla="*/ 29889 w 224990"/>
                <a:gd name="connsiteY110" fmla="*/ 118216 h 200891"/>
                <a:gd name="connsiteX111" fmla="*/ 30632 w 224990"/>
                <a:gd name="connsiteY111" fmla="*/ 116158 h 200891"/>
                <a:gd name="connsiteX112" fmla="*/ 32061 w 224990"/>
                <a:gd name="connsiteY112" fmla="*/ 113132 h 200891"/>
                <a:gd name="connsiteX113" fmla="*/ 35309 w 224990"/>
                <a:gd name="connsiteY113" fmla="*/ 109953 h 200891"/>
                <a:gd name="connsiteX114" fmla="*/ 40434 w 224990"/>
                <a:gd name="connsiteY114" fmla="*/ 106459 h 200891"/>
                <a:gd name="connsiteX115" fmla="*/ 51064 w 224990"/>
                <a:gd name="connsiteY115" fmla="*/ 94558 h 200891"/>
                <a:gd name="connsiteX116" fmla="*/ 55064 w 224990"/>
                <a:gd name="connsiteY116" fmla="*/ 92499 h 200891"/>
                <a:gd name="connsiteX117" fmla="*/ 58664 w 224990"/>
                <a:gd name="connsiteY117" fmla="*/ 87473 h 200891"/>
                <a:gd name="connsiteX118" fmla="*/ 59950 w 224990"/>
                <a:gd name="connsiteY118" fmla="*/ 83001 h 200891"/>
                <a:gd name="connsiteX119" fmla="*/ 60303 w 224990"/>
                <a:gd name="connsiteY119" fmla="*/ 72718 h 200891"/>
                <a:gd name="connsiteX120" fmla="*/ 61589 w 224990"/>
                <a:gd name="connsiteY120" fmla="*/ 67280 h 200891"/>
                <a:gd name="connsiteX121" fmla="*/ 63932 w 224990"/>
                <a:gd name="connsiteY121" fmla="*/ 63039 h 200891"/>
                <a:gd name="connsiteX122" fmla="*/ 66732 w 224990"/>
                <a:gd name="connsiteY122" fmla="*/ 55293 h 200891"/>
                <a:gd name="connsiteX123" fmla="*/ 68866 w 224990"/>
                <a:gd name="connsiteY123" fmla="*/ 51836 h 200891"/>
                <a:gd name="connsiteX124" fmla="*/ 70256 w 224990"/>
                <a:gd name="connsiteY124" fmla="*/ 44751 h 200891"/>
                <a:gd name="connsiteX125" fmla="*/ 71771 w 224990"/>
                <a:gd name="connsiteY125" fmla="*/ 42061 h 200891"/>
                <a:gd name="connsiteX126" fmla="*/ 74486 w 224990"/>
                <a:gd name="connsiteY126" fmla="*/ 40768 h 200891"/>
                <a:gd name="connsiteX127" fmla="*/ 78334 w 224990"/>
                <a:gd name="connsiteY127" fmla="*/ 37235 h 200891"/>
                <a:gd name="connsiteX128" fmla="*/ 84115 w 224990"/>
                <a:gd name="connsiteY128" fmla="*/ 35043 h 200891"/>
                <a:gd name="connsiteX129" fmla="*/ 90964 w 224990"/>
                <a:gd name="connsiteY129" fmla="*/ 30438 h 200891"/>
                <a:gd name="connsiteX130" fmla="*/ 94174 w 224990"/>
                <a:gd name="connsiteY130" fmla="*/ 27680 h 200891"/>
                <a:gd name="connsiteX131" fmla="*/ 96317 w 224990"/>
                <a:gd name="connsiteY131" fmla="*/ 23563 h 200891"/>
                <a:gd name="connsiteX132" fmla="*/ 98612 w 224990"/>
                <a:gd name="connsiteY132" fmla="*/ 15348 h 200891"/>
                <a:gd name="connsiteX133" fmla="*/ 102718 w 224990"/>
                <a:gd name="connsiteY133" fmla="*/ 6683 h 200891"/>
                <a:gd name="connsiteX134" fmla="*/ 104823 w 224990"/>
                <a:gd name="connsiteY134" fmla="*/ 134 h 200891"/>
                <a:gd name="connsiteX135" fmla="*/ 221352 w 224990"/>
                <a:gd name="connsiteY135" fmla="*/ 0 h 200891"/>
                <a:gd name="connsiteX136" fmla="*/ 221371 w 224990"/>
                <a:gd name="connsiteY136" fmla="*/ 9 h 200891"/>
                <a:gd name="connsiteX137" fmla="*/ 221371 w 224990"/>
                <a:gd name="connsiteY137" fmla="*/ 0 h 200891"/>
                <a:gd name="connsiteX138" fmla="*/ 224961 w 224990"/>
                <a:gd name="connsiteY138" fmla="*/ 0 h 200891"/>
                <a:gd name="connsiteX139" fmla="*/ 224961 w 224990"/>
                <a:gd name="connsiteY139" fmla="*/ 5007 h 20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24990" h="200891">
                  <a:moveTo>
                    <a:pt x="224961" y="11156"/>
                  </a:moveTo>
                  <a:lnTo>
                    <a:pt x="224971" y="16163"/>
                  </a:lnTo>
                  <a:lnTo>
                    <a:pt x="224971" y="22109"/>
                  </a:lnTo>
                  <a:lnTo>
                    <a:pt x="224980" y="28036"/>
                  </a:lnTo>
                  <a:lnTo>
                    <a:pt x="224990" y="34776"/>
                  </a:lnTo>
                  <a:lnTo>
                    <a:pt x="224990" y="41478"/>
                  </a:lnTo>
                  <a:lnTo>
                    <a:pt x="224990" y="46352"/>
                  </a:lnTo>
                  <a:lnTo>
                    <a:pt x="224990" y="49741"/>
                  </a:lnTo>
                  <a:lnTo>
                    <a:pt x="219551" y="49741"/>
                  </a:lnTo>
                  <a:lnTo>
                    <a:pt x="214570" y="49741"/>
                  </a:lnTo>
                  <a:lnTo>
                    <a:pt x="209588" y="49741"/>
                  </a:lnTo>
                  <a:lnTo>
                    <a:pt x="204616" y="49741"/>
                  </a:lnTo>
                  <a:lnTo>
                    <a:pt x="199634" y="49741"/>
                  </a:lnTo>
                  <a:lnTo>
                    <a:pt x="194653" y="49741"/>
                  </a:lnTo>
                  <a:lnTo>
                    <a:pt x="189671" y="49741"/>
                  </a:lnTo>
                  <a:lnTo>
                    <a:pt x="184690" y="49741"/>
                  </a:lnTo>
                  <a:lnTo>
                    <a:pt x="179708" y="49741"/>
                  </a:lnTo>
                  <a:lnTo>
                    <a:pt x="174727" y="49741"/>
                  </a:lnTo>
                  <a:lnTo>
                    <a:pt x="169745" y="49741"/>
                  </a:lnTo>
                  <a:lnTo>
                    <a:pt x="164763" y="49741"/>
                  </a:lnTo>
                  <a:lnTo>
                    <a:pt x="159782" y="49741"/>
                  </a:lnTo>
                  <a:lnTo>
                    <a:pt x="154800" y="49741"/>
                  </a:lnTo>
                  <a:lnTo>
                    <a:pt x="149819" y="49741"/>
                  </a:lnTo>
                  <a:lnTo>
                    <a:pt x="144847" y="49741"/>
                  </a:lnTo>
                  <a:lnTo>
                    <a:pt x="139865" y="49741"/>
                  </a:lnTo>
                  <a:lnTo>
                    <a:pt x="135865" y="49741"/>
                  </a:lnTo>
                  <a:lnTo>
                    <a:pt x="135865" y="53293"/>
                  </a:lnTo>
                  <a:lnTo>
                    <a:pt x="135865" y="57324"/>
                  </a:lnTo>
                  <a:lnTo>
                    <a:pt x="135865" y="61364"/>
                  </a:lnTo>
                  <a:lnTo>
                    <a:pt x="135865" y="65395"/>
                  </a:lnTo>
                  <a:lnTo>
                    <a:pt x="135865" y="69426"/>
                  </a:lnTo>
                  <a:lnTo>
                    <a:pt x="135865" y="73447"/>
                  </a:lnTo>
                  <a:lnTo>
                    <a:pt x="135865" y="77469"/>
                  </a:lnTo>
                  <a:lnTo>
                    <a:pt x="135865" y="81480"/>
                  </a:lnTo>
                  <a:lnTo>
                    <a:pt x="135865" y="85492"/>
                  </a:lnTo>
                  <a:lnTo>
                    <a:pt x="135865" y="89494"/>
                  </a:lnTo>
                  <a:lnTo>
                    <a:pt x="135865" y="93496"/>
                  </a:lnTo>
                  <a:lnTo>
                    <a:pt x="135865" y="97498"/>
                  </a:lnTo>
                  <a:lnTo>
                    <a:pt x="135865" y="101481"/>
                  </a:lnTo>
                  <a:lnTo>
                    <a:pt x="135865" y="105474"/>
                  </a:lnTo>
                  <a:lnTo>
                    <a:pt x="135865" y="109457"/>
                  </a:lnTo>
                  <a:lnTo>
                    <a:pt x="135865" y="113440"/>
                  </a:lnTo>
                  <a:lnTo>
                    <a:pt x="135865" y="117413"/>
                  </a:lnTo>
                  <a:lnTo>
                    <a:pt x="135865" y="120956"/>
                  </a:lnTo>
                  <a:lnTo>
                    <a:pt x="135674" y="124125"/>
                  </a:lnTo>
                  <a:lnTo>
                    <a:pt x="134074" y="125063"/>
                  </a:lnTo>
                  <a:lnTo>
                    <a:pt x="130254" y="126748"/>
                  </a:lnTo>
                  <a:lnTo>
                    <a:pt x="126330" y="128481"/>
                  </a:lnTo>
                  <a:lnTo>
                    <a:pt x="121349" y="129276"/>
                  </a:lnTo>
                  <a:lnTo>
                    <a:pt x="119710" y="129840"/>
                  </a:lnTo>
                  <a:lnTo>
                    <a:pt x="116529" y="132119"/>
                  </a:lnTo>
                  <a:lnTo>
                    <a:pt x="112347" y="135116"/>
                  </a:lnTo>
                  <a:lnTo>
                    <a:pt x="108728" y="137711"/>
                  </a:lnTo>
                  <a:lnTo>
                    <a:pt x="106337" y="141081"/>
                  </a:lnTo>
                  <a:lnTo>
                    <a:pt x="105470" y="142929"/>
                  </a:lnTo>
                  <a:lnTo>
                    <a:pt x="105118" y="144872"/>
                  </a:lnTo>
                  <a:lnTo>
                    <a:pt x="105394" y="146730"/>
                  </a:lnTo>
                  <a:lnTo>
                    <a:pt x="106699" y="150445"/>
                  </a:lnTo>
                  <a:lnTo>
                    <a:pt x="107052" y="152321"/>
                  </a:lnTo>
                  <a:lnTo>
                    <a:pt x="107252" y="155586"/>
                  </a:lnTo>
                  <a:lnTo>
                    <a:pt x="107471" y="159129"/>
                  </a:lnTo>
                  <a:lnTo>
                    <a:pt x="107709" y="162949"/>
                  </a:lnTo>
                  <a:lnTo>
                    <a:pt x="107947" y="166769"/>
                  </a:lnTo>
                  <a:lnTo>
                    <a:pt x="108194" y="170819"/>
                  </a:lnTo>
                  <a:lnTo>
                    <a:pt x="108452" y="174879"/>
                  </a:lnTo>
                  <a:lnTo>
                    <a:pt x="108709" y="178948"/>
                  </a:lnTo>
                  <a:lnTo>
                    <a:pt x="108899" y="181973"/>
                  </a:lnTo>
                  <a:lnTo>
                    <a:pt x="109137" y="185784"/>
                  </a:lnTo>
                  <a:lnTo>
                    <a:pt x="105089" y="185794"/>
                  </a:lnTo>
                  <a:lnTo>
                    <a:pt x="98965" y="185794"/>
                  </a:lnTo>
                  <a:lnTo>
                    <a:pt x="92831" y="185803"/>
                  </a:lnTo>
                  <a:lnTo>
                    <a:pt x="86697" y="185813"/>
                  </a:lnTo>
                  <a:lnTo>
                    <a:pt x="80572" y="185822"/>
                  </a:lnTo>
                  <a:lnTo>
                    <a:pt x="74447" y="185832"/>
                  </a:lnTo>
                  <a:lnTo>
                    <a:pt x="68313" y="185841"/>
                  </a:lnTo>
                  <a:lnTo>
                    <a:pt x="62179" y="185841"/>
                  </a:lnTo>
                  <a:lnTo>
                    <a:pt x="56055" y="185851"/>
                  </a:lnTo>
                  <a:lnTo>
                    <a:pt x="49921" y="185860"/>
                  </a:lnTo>
                  <a:lnTo>
                    <a:pt x="43796" y="185870"/>
                  </a:lnTo>
                  <a:lnTo>
                    <a:pt x="37671" y="185879"/>
                  </a:lnTo>
                  <a:lnTo>
                    <a:pt x="31537" y="185889"/>
                  </a:lnTo>
                  <a:lnTo>
                    <a:pt x="25403" y="185898"/>
                  </a:lnTo>
                  <a:lnTo>
                    <a:pt x="19279" y="185898"/>
                  </a:lnTo>
                  <a:lnTo>
                    <a:pt x="13145" y="185908"/>
                  </a:lnTo>
                  <a:lnTo>
                    <a:pt x="7020" y="185917"/>
                  </a:lnTo>
                  <a:lnTo>
                    <a:pt x="3591" y="185927"/>
                  </a:lnTo>
                  <a:lnTo>
                    <a:pt x="2486" y="191279"/>
                  </a:lnTo>
                  <a:lnTo>
                    <a:pt x="1505" y="195118"/>
                  </a:lnTo>
                  <a:lnTo>
                    <a:pt x="933" y="198249"/>
                  </a:lnTo>
                  <a:lnTo>
                    <a:pt x="1353" y="200892"/>
                  </a:lnTo>
                  <a:lnTo>
                    <a:pt x="0" y="199446"/>
                  </a:lnTo>
                  <a:lnTo>
                    <a:pt x="2381" y="184548"/>
                  </a:lnTo>
                  <a:lnTo>
                    <a:pt x="2553" y="183294"/>
                  </a:lnTo>
                  <a:lnTo>
                    <a:pt x="4496" y="169516"/>
                  </a:lnTo>
                  <a:lnTo>
                    <a:pt x="8163" y="162029"/>
                  </a:lnTo>
                  <a:lnTo>
                    <a:pt x="11087" y="158726"/>
                  </a:lnTo>
                  <a:lnTo>
                    <a:pt x="15621" y="157012"/>
                  </a:lnTo>
                  <a:lnTo>
                    <a:pt x="19783" y="149467"/>
                  </a:lnTo>
                  <a:lnTo>
                    <a:pt x="21241" y="142507"/>
                  </a:lnTo>
                  <a:lnTo>
                    <a:pt x="23974" y="139299"/>
                  </a:lnTo>
                  <a:lnTo>
                    <a:pt x="24832" y="136791"/>
                  </a:lnTo>
                  <a:lnTo>
                    <a:pt x="23755" y="134876"/>
                  </a:lnTo>
                  <a:lnTo>
                    <a:pt x="26337" y="131113"/>
                  </a:lnTo>
                  <a:lnTo>
                    <a:pt x="29461" y="125349"/>
                  </a:lnTo>
                  <a:lnTo>
                    <a:pt x="30909" y="121644"/>
                  </a:lnTo>
                  <a:lnTo>
                    <a:pt x="34557" y="115909"/>
                  </a:lnTo>
                  <a:lnTo>
                    <a:pt x="35004" y="114635"/>
                  </a:lnTo>
                  <a:lnTo>
                    <a:pt x="34681" y="113199"/>
                  </a:lnTo>
                  <a:lnTo>
                    <a:pt x="33242" y="114415"/>
                  </a:lnTo>
                  <a:lnTo>
                    <a:pt x="31709" y="116541"/>
                  </a:lnTo>
                  <a:lnTo>
                    <a:pt x="29889" y="118216"/>
                  </a:lnTo>
                  <a:lnTo>
                    <a:pt x="30632" y="116158"/>
                  </a:lnTo>
                  <a:lnTo>
                    <a:pt x="32061" y="113132"/>
                  </a:lnTo>
                  <a:lnTo>
                    <a:pt x="35309" y="109953"/>
                  </a:lnTo>
                  <a:lnTo>
                    <a:pt x="40434" y="106459"/>
                  </a:lnTo>
                  <a:lnTo>
                    <a:pt x="51064" y="94558"/>
                  </a:lnTo>
                  <a:lnTo>
                    <a:pt x="55064" y="92499"/>
                  </a:lnTo>
                  <a:lnTo>
                    <a:pt x="58664" y="87473"/>
                  </a:lnTo>
                  <a:lnTo>
                    <a:pt x="59950" y="83001"/>
                  </a:lnTo>
                  <a:lnTo>
                    <a:pt x="60303" y="72718"/>
                  </a:lnTo>
                  <a:lnTo>
                    <a:pt x="61589" y="67280"/>
                  </a:lnTo>
                  <a:lnTo>
                    <a:pt x="63932" y="63039"/>
                  </a:lnTo>
                  <a:lnTo>
                    <a:pt x="66732" y="55293"/>
                  </a:lnTo>
                  <a:lnTo>
                    <a:pt x="68866" y="51836"/>
                  </a:lnTo>
                  <a:lnTo>
                    <a:pt x="70256" y="44751"/>
                  </a:lnTo>
                  <a:lnTo>
                    <a:pt x="71771" y="42061"/>
                  </a:lnTo>
                  <a:lnTo>
                    <a:pt x="74486" y="40768"/>
                  </a:lnTo>
                  <a:lnTo>
                    <a:pt x="78334" y="37235"/>
                  </a:lnTo>
                  <a:lnTo>
                    <a:pt x="84115" y="35043"/>
                  </a:lnTo>
                  <a:lnTo>
                    <a:pt x="90964" y="30438"/>
                  </a:lnTo>
                  <a:lnTo>
                    <a:pt x="94174" y="27680"/>
                  </a:lnTo>
                  <a:lnTo>
                    <a:pt x="96317" y="23563"/>
                  </a:lnTo>
                  <a:lnTo>
                    <a:pt x="98612" y="15348"/>
                  </a:lnTo>
                  <a:lnTo>
                    <a:pt x="102718" y="6683"/>
                  </a:lnTo>
                  <a:lnTo>
                    <a:pt x="104823" y="134"/>
                  </a:lnTo>
                  <a:lnTo>
                    <a:pt x="221352" y="0"/>
                  </a:lnTo>
                  <a:lnTo>
                    <a:pt x="221371" y="9"/>
                  </a:lnTo>
                  <a:lnTo>
                    <a:pt x="221371" y="0"/>
                  </a:lnTo>
                  <a:lnTo>
                    <a:pt x="224961" y="0"/>
                  </a:lnTo>
                  <a:lnTo>
                    <a:pt x="224961" y="500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4" name="Freeform: Shape 23">
              <a:extLst>
                <a:ext uri="{FF2B5EF4-FFF2-40B4-BE49-F238E27FC236}">
                  <a16:creationId xmlns:a16="http://schemas.microsoft.com/office/drawing/2014/main" id="{37FB85D9-66C4-E164-33CD-6BF07A9073EB}"/>
                </a:ext>
              </a:extLst>
            </p:cNvPr>
            <p:cNvSpPr/>
            <p:nvPr/>
          </p:nvSpPr>
          <p:spPr>
            <a:xfrm>
              <a:off x="6608901" y="2984531"/>
              <a:ext cx="178869" cy="155843"/>
            </a:xfrm>
            <a:custGeom>
              <a:avLst/>
              <a:gdLst>
                <a:gd name="connsiteX0" fmla="*/ 178870 w 178869"/>
                <a:gd name="connsiteY0" fmla="*/ 146747 h 155843"/>
                <a:gd name="connsiteX1" fmla="*/ 175898 w 178869"/>
                <a:gd name="connsiteY1" fmla="*/ 148020 h 155843"/>
                <a:gd name="connsiteX2" fmla="*/ 172621 w 178869"/>
                <a:gd name="connsiteY2" fmla="*/ 149141 h 155843"/>
                <a:gd name="connsiteX3" fmla="*/ 172155 w 178869"/>
                <a:gd name="connsiteY3" fmla="*/ 149103 h 155843"/>
                <a:gd name="connsiteX4" fmla="*/ 171069 w 178869"/>
                <a:gd name="connsiteY4" fmla="*/ 150567 h 155843"/>
                <a:gd name="connsiteX5" fmla="*/ 169516 w 178869"/>
                <a:gd name="connsiteY5" fmla="*/ 154570 h 155843"/>
                <a:gd name="connsiteX6" fmla="*/ 167811 w 178869"/>
                <a:gd name="connsiteY6" fmla="*/ 155738 h 155843"/>
                <a:gd name="connsiteX7" fmla="*/ 166916 w 178869"/>
                <a:gd name="connsiteY7" fmla="*/ 155843 h 155843"/>
                <a:gd name="connsiteX8" fmla="*/ 161820 w 178869"/>
                <a:gd name="connsiteY8" fmla="*/ 152100 h 155843"/>
                <a:gd name="connsiteX9" fmla="*/ 161030 w 178869"/>
                <a:gd name="connsiteY9" fmla="*/ 151889 h 155843"/>
                <a:gd name="connsiteX10" fmla="*/ 159925 w 178869"/>
                <a:gd name="connsiteY10" fmla="*/ 152627 h 155843"/>
                <a:gd name="connsiteX11" fmla="*/ 159125 w 178869"/>
                <a:gd name="connsiteY11" fmla="*/ 153392 h 155843"/>
                <a:gd name="connsiteX12" fmla="*/ 156753 w 178869"/>
                <a:gd name="connsiteY12" fmla="*/ 150549 h 155843"/>
                <a:gd name="connsiteX13" fmla="*/ 155019 w 178869"/>
                <a:gd name="connsiteY13" fmla="*/ 148040 h 155843"/>
                <a:gd name="connsiteX14" fmla="*/ 152600 w 178869"/>
                <a:gd name="connsiteY14" fmla="*/ 145043 h 155843"/>
                <a:gd name="connsiteX15" fmla="*/ 150247 w 178869"/>
                <a:gd name="connsiteY15" fmla="*/ 143693 h 155843"/>
                <a:gd name="connsiteX16" fmla="*/ 147723 w 178869"/>
                <a:gd name="connsiteY16" fmla="*/ 141999 h 155843"/>
                <a:gd name="connsiteX17" fmla="*/ 145247 w 178869"/>
                <a:gd name="connsiteY17" fmla="*/ 138064 h 155843"/>
                <a:gd name="connsiteX18" fmla="*/ 142723 w 178869"/>
                <a:gd name="connsiteY18" fmla="*/ 133726 h 155843"/>
                <a:gd name="connsiteX19" fmla="*/ 138979 w 178869"/>
                <a:gd name="connsiteY19" fmla="*/ 130174 h 155843"/>
                <a:gd name="connsiteX20" fmla="*/ 131978 w 178869"/>
                <a:gd name="connsiteY20" fmla="*/ 125052 h 155843"/>
                <a:gd name="connsiteX21" fmla="*/ 125549 w 178869"/>
                <a:gd name="connsiteY21" fmla="*/ 118560 h 155843"/>
                <a:gd name="connsiteX22" fmla="*/ 120634 w 178869"/>
                <a:gd name="connsiteY22" fmla="*/ 111772 h 155843"/>
                <a:gd name="connsiteX23" fmla="*/ 117462 w 178869"/>
                <a:gd name="connsiteY23" fmla="*/ 108230 h 155843"/>
                <a:gd name="connsiteX24" fmla="*/ 116110 w 178869"/>
                <a:gd name="connsiteY24" fmla="*/ 107329 h 155843"/>
                <a:gd name="connsiteX25" fmla="*/ 109557 w 178869"/>
                <a:gd name="connsiteY25" fmla="*/ 105108 h 155843"/>
                <a:gd name="connsiteX26" fmla="*/ 104984 w 178869"/>
                <a:gd name="connsiteY26" fmla="*/ 101996 h 155843"/>
                <a:gd name="connsiteX27" fmla="*/ 101460 w 178869"/>
                <a:gd name="connsiteY27" fmla="*/ 99430 h 155843"/>
                <a:gd name="connsiteX28" fmla="*/ 99298 w 178869"/>
                <a:gd name="connsiteY28" fmla="*/ 98741 h 155843"/>
                <a:gd name="connsiteX29" fmla="*/ 97203 w 178869"/>
                <a:gd name="connsiteY29" fmla="*/ 98655 h 155843"/>
                <a:gd name="connsiteX30" fmla="*/ 92735 w 178869"/>
                <a:gd name="connsiteY30" fmla="*/ 99162 h 155843"/>
                <a:gd name="connsiteX31" fmla="*/ 89021 w 178869"/>
                <a:gd name="connsiteY31" fmla="*/ 97553 h 155843"/>
                <a:gd name="connsiteX32" fmla="*/ 87458 w 178869"/>
                <a:gd name="connsiteY32" fmla="*/ 97553 h 155843"/>
                <a:gd name="connsiteX33" fmla="*/ 84972 w 178869"/>
                <a:gd name="connsiteY33" fmla="*/ 97085 h 155843"/>
                <a:gd name="connsiteX34" fmla="*/ 83020 w 178869"/>
                <a:gd name="connsiteY34" fmla="*/ 96510 h 155843"/>
                <a:gd name="connsiteX35" fmla="*/ 80724 w 178869"/>
                <a:gd name="connsiteY35" fmla="*/ 97200 h 155843"/>
                <a:gd name="connsiteX36" fmla="*/ 76019 w 178869"/>
                <a:gd name="connsiteY36" fmla="*/ 98349 h 155843"/>
                <a:gd name="connsiteX37" fmla="*/ 74085 w 178869"/>
                <a:gd name="connsiteY37" fmla="*/ 98099 h 155843"/>
                <a:gd name="connsiteX38" fmla="*/ 73038 w 178869"/>
                <a:gd name="connsiteY38" fmla="*/ 96501 h 155843"/>
                <a:gd name="connsiteX39" fmla="*/ 72419 w 178869"/>
                <a:gd name="connsiteY39" fmla="*/ 95275 h 155843"/>
                <a:gd name="connsiteX40" fmla="*/ 70780 w 178869"/>
                <a:gd name="connsiteY40" fmla="*/ 94002 h 155843"/>
                <a:gd name="connsiteX41" fmla="*/ 69428 w 178869"/>
                <a:gd name="connsiteY41" fmla="*/ 94002 h 155843"/>
                <a:gd name="connsiteX42" fmla="*/ 68675 w 178869"/>
                <a:gd name="connsiteY42" fmla="*/ 95141 h 155843"/>
                <a:gd name="connsiteX43" fmla="*/ 63760 w 178869"/>
                <a:gd name="connsiteY43" fmla="*/ 98023 h 155843"/>
                <a:gd name="connsiteX44" fmla="*/ 55540 w 178869"/>
                <a:gd name="connsiteY44" fmla="*/ 99622 h 155843"/>
                <a:gd name="connsiteX45" fmla="*/ 53588 w 178869"/>
                <a:gd name="connsiteY45" fmla="*/ 99506 h 155843"/>
                <a:gd name="connsiteX46" fmla="*/ 52130 w 178869"/>
                <a:gd name="connsiteY46" fmla="*/ 98348 h 155843"/>
                <a:gd name="connsiteX47" fmla="*/ 47977 w 178869"/>
                <a:gd name="connsiteY47" fmla="*/ 93398 h 155843"/>
                <a:gd name="connsiteX48" fmla="*/ 46787 w 178869"/>
                <a:gd name="connsiteY48" fmla="*/ 92594 h 155843"/>
                <a:gd name="connsiteX49" fmla="*/ 45844 w 178869"/>
                <a:gd name="connsiteY49" fmla="*/ 92518 h 155843"/>
                <a:gd name="connsiteX50" fmla="*/ 43920 w 178869"/>
                <a:gd name="connsiteY50" fmla="*/ 91934 h 155843"/>
                <a:gd name="connsiteX51" fmla="*/ 42120 w 178869"/>
                <a:gd name="connsiteY51" fmla="*/ 90986 h 155843"/>
                <a:gd name="connsiteX52" fmla="*/ 40538 w 178869"/>
                <a:gd name="connsiteY52" fmla="*/ 88956 h 155843"/>
                <a:gd name="connsiteX53" fmla="*/ 38948 w 178869"/>
                <a:gd name="connsiteY53" fmla="*/ 87798 h 155843"/>
                <a:gd name="connsiteX54" fmla="*/ 37243 w 178869"/>
                <a:gd name="connsiteY54" fmla="*/ 91771 h 155843"/>
                <a:gd name="connsiteX55" fmla="*/ 34252 w 178869"/>
                <a:gd name="connsiteY55" fmla="*/ 98703 h 155843"/>
                <a:gd name="connsiteX56" fmla="*/ 32652 w 178869"/>
                <a:gd name="connsiteY56" fmla="*/ 102418 h 155843"/>
                <a:gd name="connsiteX57" fmla="*/ 30585 w 178869"/>
                <a:gd name="connsiteY57" fmla="*/ 107196 h 155843"/>
                <a:gd name="connsiteX58" fmla="*/ 29937 w 178869"/>
                <a:gd name="connsiteY58" fmla="*/ 107340 h 155843"/>
                <a:gd name="connsiteX59" fmla="*/ 28880 w 178869"/>
                <a:gd name="connsiteY59" fmla="*/ 106995 h 155843"/>
                <a:gd name="connsiteX60" fmla="*/ 24775 w 178869"/>
                <a:gd name="connsiteY60" fmla="*/ 101040 h 155843"/>
                <a:gd name="connsiteX61" fmla="*/ 22193 w 178869"/>
                <a:gd name="connsiteY61" fmla="*/ 98799 h 155843"/>
                <a:gd name="connsiteX62" fmla="*/ 20269 w 178869"/>
                <a:gd name="connsiteY62" fmla="*/ 99011 h 155843"/>
                <a:gd name="connsiteX63" fmla="*/ 18869 w 178869"/>
                <a:gd name="connsiteY63" fmla="*/ 100112 h 155843"/>
                <a:gd name="connsiteX64" fmla="*/ 17983 w 178869"/>
                <a:gd name="connsiteY64" fmla="*/ 102103 h 155843"/>
                <a:gd name="connsiteX65" fmla="*/ 17021 w 178869"/>
                <a:gd name="connsiteY65" fmla="*/ 103329 h 155843"/>
                <a:gd name="connsiteX66" fmla="*/ 15983 w 178869"/>
                <a:gd name="connsiteY66" fmla="*/ 103807 h 155843"/>
                <a:gd name="connsiteX67" fmla="*/ 13745 w 178869"/>
                <a:gd name="connsiteY67" fmla="*/ 103567 h 155843"/>
                <a:gd name="connsiteX68" fmla="*/ 10306 w 178869"/>
                <a:gd name="connsiteY68" fmla="*/ 102619 h 155843"/>
                <a:gd name="connsiteX69" fmla="*/ 6753 w 178869"/>
                <a:gd name="connsiteY69" fmla="*/ 102820 h 155843"/>
                <a:gd name="connsiteX70" fmla="*/ 3096 w 178869"/>
                <a:gd name="connsiteY70" fmla="*/ 104179 h 155843"/>
                <a:gd name="connsiteX71" fmla="*/ 2610 w 178869"/>
                <a:gd name="connsiteY71" fmla="*/ 104218 h 155843"/>
                <a:gd name="connsiteX72" fmla="*/ 1753 w 178869"/>
                <a:gd name="connsiteY72" fmla="*/ 96290 h 155843"/>
                <a:gd name="connsiteX73" fmla="*/ 1181 w 178869"/>
                <a:gd name="connsiteY73" fmla="*/ 90986 h 155843"/>
                <a:gd name="connsiteX74" fmla="*/ 571 w 178869"/>
                <a:gd name="connsiteY74" fmla="*/ 85366 h 155843"/>
                <a:gd name="connsiteX75" fmla="*/ 0 w 178869"/>
                <a:gd name="connsiteY75" fmla="*/ 80052 h 155843"/>
                <a:gd name="connsiteX76" fmla="*/ 2543 w 178869"/>
                <a:gd name="connsiteY76" fmla="*/ 76787 h 155843"/>
                <a:gd name="connsiteX77" fmla="*/ 3724 w 178869"/>
                <a:gd name="connsiteY77" fmla="*/ 73685 h 155843"/>
                <a:gd name="connsiteX78" fmla="*/ 6753 w 178869"/>
                <a:gd name="connsiteY78" fmla="*/ 63593 h 155843"/>
                <a:gd name="connsiteX79" fmla="*/ 7963 w 178869"/>
                <a:gd name="connsiteY79" fmla="*/ 61582 h 155843"/>
                <a:gd name="connsiteX80" fmla="*/ 10344 w 178869"/>
                <a:gd name="connsiteY80" fmla="*/ 56173 h 155843"/>
                <a:gd name="connsiteX81" fmla="*/ 10677 w 178869"/>
                <a:gd name="connsiteY81" fmla="*/ 54603 h 155843"/>
                <a:gd name="connsiteX82" fmla="*/ 13030 w 178869"/>
                <a:gd name="connsiteY82" fmla="*/ 47767 h 155843"/>
                <a:gd name="connsiteX83" fmla="*/ 12811 w 178869"/>
                <a:gd name="connsiteY83" fmla="*/ 43219 h 155843"/>
                <a:gd name="connsiteX84" fmla="*/ 12335 w 178869"/>
                <a:gd name="connsiteY84" fmla="*/ 38623 h 155843"/>
                <a:gd name="connsiteX85" fmla="*/ 13621 w 178869"/>
                <a:gd name="connsiteY85" fmla="*/ 35894 h 155843"/>
                <a:gd name="connsiteX86" fmla="*/ 14764 w 178869"/>
                <a:gd name="connsiteY86" fmla="*/ 33711 h 155843"/>
                <a:gd name="connsiteX87" fmla="*/ 14687 w 178869"/>
                <a:gd name="connsiteY87" fmla="*/ 31873 h 155843"/>
                <a:gd name="connsiteX88" fmla="*/ 15202 w 178869"/>
                <a:gd name="connsiteY88" fmla="*/ 27574 h 155843"/>
                <a:gd name="connsiteX89" fmla="*/ 15573 w 178869"/>
                <a:gd name="connsiteY89" fmla="*/ 26502 h 155843"/>
                <a:gd name="connsiteX90" fmla="*/ 16974 w 178869"/>
                <a:gd name="connsiteY90" fmla="*/ 26435 h 155843"/>
                <a:gd name="connsiteX91" fmla="*/ 19860 w 178869"/>
                <a:gd name="connsiteY91" fmla="*/ 26990 h 155843"/>
                <a:gd name="connsiteX92" fmla="*/ 21984 w 178869"/>
                <a:gd name="connsiteY92" fmla="*/ 26560 h 155843"/>
                <a:gd name="connsiteX93" fmla="*/ 24432 w 178869"/>
                <a:gd name="connsiteY93" fmla="*/ 26560 h 155843"/>
                <a:gd name="connsiteX94" fmla="*/ 26317 w 178869"/>
                <a:gd name="connsiteY94" fmla="*/ 26425 h 155843"/>
                <a:gd name="connsiteX95" fmla="*/ 27432 w 178869"/>
                <a:gd name="connsiteY95" fmla="*/ 25114 h 155843"/>
                <a:gd name="connsiteX96" fmla="*/ 28966 w 178869"/>
                <a:gd name="connsiteY96" fmla="*/ 20097 h 155843"/>
                <a:gd name="connsiteX97" fmla="*/ 29956 w 178869"/>
                <a:gd name="connsiteY97" fmla="*/ 19091 h 155843"/>
                <a:gd name="connsiteX98" fmla="*/ 30728 w 178869"/>
                <a:gd name="connsiteY98" fmla="*/ 18785 h 155843"/>
                <a:gd name="connsiteX99" fmla="*/ 32890 w 178869"/>
                <a:gd name="connsiteY99" fmla="*/ 17856 h 155843"/>
                <a:gd name="connsiteX100" fmla="*/ 34738 w 178869"/>
                <a:gd name="connsiteY100" fmla="*/ 16391 h 155843"/>
                <a:gd name="connsiteX101" fmla="*/ 36243 w 178869"/>
                <a:gd name="connsiteY101" fmla="*/ 15348 h 155843"/>
                <a:gd name="connsiteX102" fmla="*/ 36805 w 178869"/>
                <a:gd name="connsiteY102" fmla="*/ 15136 h 155843"/>
                <a:gd name="connsiteX103" fmla="*/ 38395 w 178869"/>
                <a:gd name="connsiteY103" fmla="*/ 15002 h 155843"/>
                <a:gd name="connsiteX104" fmla="*/ 39986 w 178869"/>
                <a:gd name="connsiteY104" fmla="*/ 14389 h 155843"/>
                <a:gd name="connsiteX105" fmla="*/ 40719 w 178869"/>
                <a:gd name="connsiteY105" fmla="*/ 13681 h 155843"/>
                <a:gd name="connsiteX106" fmla="*/ 42729 w 178869"/>
                <a:gd name="connsiteY106" fmla="*/ 13116 h 155843"/>
                <a:gd name="connsiteX107" fmla="*/ 44701 w 178869"/>
                <a:gd name="connsiteY107" fmla="*/ 13432 h 155843"/>
                <a:gd name="connsiteX108" fmla="*/ 46025 w 178869"/>
                <a:gd name="connsiteY108" fmla="*/ 12810 h 155843"/>
                <a:gd name="connsiteX109" fmla="*/ 46911 w 178869"/>
                <a:gd name="connsiteY109" fmla="*/ 12408 h 155843"/>
                <a:gd name="connsiteX110" fmla="*/ 47911 w 178869"/>
                <a:gd name="connsiteY110" fmla="*/ 12380 h 155843"/>
                <a:gd name="connsiteX111" fmla="*/ 48835 w 178869"/>
                <a:gd name="connsiteY111" fmla="*/ 11796 h 155843"/>
                <a:gd name="connsiteX112" fmla="*/ 49206 w 178869"/>
                <a:gd name="connsiteY112" fmla="*/ 10905 h 155843"/>
                <a:gd name="connsiteX113" fmla="*/ 49806 w 178869"/>
                <a:gd name="connsiteY113" fmla="*/ 10331 h 155843"/>
                <a:gd name="connsiteX114" fmla="*/ 51340 w 178869"/>
                <a:gd name="connsiteY114" fmla="*/ 9029 h 155843"/>
                <a:gd name="connsiteX115" fmla="*/ 52044 w 178869"/>
                <a:gd name="connsiteY115" fmla="*/ 8081 h 155843"/>
                <a:gd name="connsiteX116" fmla="*/ 52359 w 178869"/>
                <a:gd name="connsiteY116" fmla="*/ 7123 h 155843"/>
                <a:gd name="connsiteX117" fmla="*/ 52673 w 178869"/>
                <a:gd name="connsiteY117" fmla="*/ 6367 h 155843"/>
                <a:gd name="connsiteX118" fmla="*/ 53350 w 178869"/>
                <a:gd name="connsiteY118" fmla="*/ 5084 h 155843"/>
                <a:gd name="connsiteX119" fmla="*/ 56036 w 178869"/>
                <a:gd name="connsiteY119" fmla="*/ 1867 h 155843"/>
                <a:gd name="connsiteX120" fmla="*/ 58350 w 178869"/>
                <a:gd name="connsiteY120" fmla="*/ 0 h 155843"/>
                <a:gd name="connsiteX121" fmla="*/ 66427 w 178869"/>
                <a:gd name="connsiteY121" fmla="*/ 16200 h 155843"/>
                <a:gd name="connsiteX122" fmla="*/ 69704 w 178869"/>
                <a:gd name="connsiteY122" fmla="*/ 25755 h 155843"/>
                <a:gd name="connsiteX123" fmla="*/ 72599 w 178869"/>
                <a:gd name="connsiteY123" fmla="*/ 35703 h 155843"/>
                <a:gd name="connsiteX124" fmla="*/ 74743 w 178869"/>
                <a:gd name="connsiteY124" fmla="*/ 50611 h 155843"/>
                <a:gd name="connsiteX125" fmla="*/ 76781 w 178869"/>
                <a:gd name="connsiteY125" fmla="*/ 58194 h 155843"/>
                <a:gd name="connsiteX126" fmla="*/ 80077 w 178869"/>
                <a:gd name="connsiteY126" fmla="*/ 61928 h 155843"/>
                <a:gd name="connsiteX127" fmla="*/ 82334 w 178869"/>
                <a:gd name="connsiteY127" fmla="*/ 68984 h 155843"/>
                <a:gd name="connsiteX128" fmla="*/ 84268 w 178869"/>
                <a:gd name="connsiteY128" fmla="*/ 69253 h 155843"/>
                <a:gd name="connsiteX129" fmla="*/ 85668 w 178869"/>
                <a:gd name="connsiteY129" fmla="*/ 71187 h 155843"/>
                <a:gd name="connsiteX130" fmla="*/ 88068 w 178869"/>
                <a:gd name="connsiteY130" fmla="*/ 77803 h 155843"/>
                <a:gd name="connsiteX131" fmla="*/ 89792 w 178869"/>
                <a:gd name="connsiteY131" fmla="*/ 80263 h 155843"/>
                <a:gd name="connsiteX132" fmla="*/ 90697 w 178869"/>
                <a:gd name="connsiteY132" fmla="*/ 78147 h 155843"/>
                <a:gd name="connsiteX133" fmla="*/ 90592 w 178869"/>
                <a:gd name="connsiteY133" fmla="*/ 76931 h 155843"/>
                <a:gd name="connsiteX134" fmla="*/ 89916 w 178869"/>
                <a:gd name="connsiteY134" fmla="*/ 74892 h 155843"/>
                <a:gd name="connsiteX135" fmla="*/ 90535 w 178869"/>
                <a:gd name="connsiteY135" fmla="*/ 72269 h 155843"/>
                <a:gd name="connsiteX136" fmla="*/ 91878 w 178869"/>
                <a:gd name="connsiteY136" fmla="*/ 70698 h 155843"/>
                <a:gd name="connsiteX137" fmla="*/ 94945 w 178869"/>
                <a:gd name="connsiteY137" fmla="*/ 72843 h 155843"/>
                <a:gd name="connsiteX138" fmla="*/ 96622 w 178869"/>
                <a:gd name="connsiteY138" fmla="*/ 74461 h 155843"/>
                <a:gd name="connsiteX139" fmla="*/ 97069 w 178869"/>
                <a:gd name="connsiteY139" fmla="*/ 77707 h 155843"/>
                <a:gd name="connsiteX140" fmla="*/ 97774 w 178869"/>
                <a:gd name="connsiteY140" fmla="*/ 79507 h 155843"/>
                <a:gd name="connsiteX141" fmla="*/ 100975 w 178869"/>
                <a:gd name="connsiteY141" fmla="*/ 83318 h 155843"/>
                <a:gd name="connsiteX142" fmla="*/ 103680 w 178869"/>
                <a:gd name="connsiteY142" fmla="*/ 84428 h 155843"/>
                <a:gd name="connsiteX143" fmla="*/ 107185 w 178869"/>
                <a:gd name="connsiteY143" fmla="*/ 84706 h 155843"/>
                <a:gd name="connsiteX144" fmla="*/ 110118 w 178869"/>
                <a:gd name="connsiteY144" fmla="*/ 85540 h 155843"/>
                <a:gd name="connsiteX145" fmla="*/ 112471 w 178869"/>
                <a:gd name="connsiteY145" fmla="*/ 86938 h 155843"/>
                <a:gd name="connsiteX146" fmla="*/ 116881 w 178869"/>
                <a:gd name="connsiteY146" fmla="*/ 90806 h 155843"/>
                <a:gd name="connsiteX147" fmla="*/ 126968 w 178869"/>
                <a:gd name="connsiteY147" fmla="*/ 94195 h 155843"/>
                <a:gd name="connsiteX148" fmla="*/ 135074 w 178869"/>
                <a:gd name="connsiteY148" fmla="*/ 104574 h 155843"/>
                <a:gd name="connsiteX149" fmla="*/ 139846 w 178869"/>
                <a:gd name="connsiteY149" fmla="*/ 111755 h 155843"/>
                <a:gd name="connsiteX150" fmla="*/ 155534 w 178869"/>
                <a:gd name="connsiteY150" fmla="*/ 122622 h 155843"/>
                <a:gd name="connsiteX151" fmla="*/ 158248 w 178869"/>
                <a:gd name="connsiteY151" fmla="*/ 127821 h 155843"/>
                <a:gd name="connsiteX152" fmla="*/ 159658 w 178869"/>
                <a:gd name="connsiteY152" fmla="*/ 132914 h 155843"/>
                <a:gd name="connsiteX153" fmla="*/ 162954 w 178869"/>
                <a:gd name="connsiteY153" fmla="*/ 132674 h 155843"/>
                <a:gd name="connsiteX154" fmla="*/ 168612 w 178869"/>
                <a:gd name="connsiteY154" fmla="*/ 138237 h 155843"/>
                <a:gd name="connsiteX155" fmla="*/ 170259 w 178869"/>
                <a:gd name="connsiteY155" fmla="*/ 142459 h 155843"/>
                <a:gd name="connsiteX156" fmla="*/ 174888 w 178869"/>
                <a:gd name="connsiteY156" fmla="*/ 143991 h 155843"/>
                <a:gd name="connsiteX157" fmla="*/ 175679 w 178869"/>
                <a:gd name="connsiteY157" fmla="*/ 141492 h 155843"/>
                <a:gd name="connsiteX158" fmla="*/ 177917 w 178869"/>
                <a:gd name="connsiteY158" fmla="*/ 143541 h 155843"/>
                <a:gd name="connsiteX159" fmla="*/ 178870 w 178869"/>
                <a:gd name="connsiteY159" fmla="*/ 146749 h 155843"/>
                <a:gd name="connsiteX160" fmla="*/ 97603 w 178869"/>
                <a:gd name="connsiteY160" fmla="*/ 53731 h 155843"/>
                <a:gd name="connsiteX161" fmla="*/ 98498 w 178869"/>
                <a:gd name="connsiteY161" fmla="*/ 56412 h 155843"/>
                <a:gd name="connsiteX162" fmla="*/ 95888 w 178869"/>
                <a:gd name="connsiteY162" fmla="*/ 55387 h 155843"/>
                <a:gd name="connsiteX163" fmla="*/ 95459 w 178869"/>
                <a:gd name="connsiteY163" fmla="*/ 54832 h 155843"/>
                <a:gd name="connsiteX164" fmla="*/ 96603 w 178869"/>
                <a:gd name="connsiteY164" fmla="*/ 53769 h 155843"/>
                <a:gd name="connsiteX165" fmla="*/ 96850 w 178869"/>
                <a:gd name="connsiteY165" fmla="*/ 53119 h 155843"/>
                <a:gd name="connsiteX166" fmla="*/ 97603 w 178869"/>
                <a:gd name="connsiteY166" fmla="*/ 53731 h 155843"/>
                <a:gd name="connsiteX167" fmla="*/ 99327 w 178869"/>
                <a:gd name="connsiteY167" fmla="*/ 64454 h 155843"/>
                <a:gd name="connsiteX168" fmla="*/ 100432 w 178869"/>
                <a:gd name="connsiteY168" fmla="*/ 65929 h 155843"/>
                <a:gd name="connsiteX169" fmla="*/ 101203 w 178869"/>
                <a:gd name="connsiteY169" fmla="*/ 65785 h 155843"/>
                <a:gd name="connsiteX170" fmla="*/ 101813 w 178869"/>
                <a:gd name="connsiteY170" fmla="*/ 65297 h 155843"/>
                <a:gd name="connsiteX171" fmla="*/ 102241 w 178869"/>
                <a:gd name="connsiteY171" fmla="*/ 64254 h 155843"/>
                <a:gd name="connsiteX172" fmla="*/ 106461 w 178869"/>
                <a:gd name="connsiteY172" fmla="*/ 66312 h 155843"/>
                <a:gd name="connsiteX173" fmla="*/ 106223 w 178869"/>
                <a:gd name="connsiteY173" fmla="*/ 67681 h 155843"/>
                <a:gd name="connsiteX174" fmla="*/ 103699 w 178869"/>
                <a:gd name="connsiteY174" fmla="*/ 67748 h 155843"/>
                <a:gd name="connsiteX175" fmla="*/ 100793 w 178869"/>
                <a:gd name="connsiteY175" fmla="*/ 67164 h 155843"/>
                <a:gd name="connsiteX176" fmla="*/ 98098 w 178869"/>
                <a:gd name="connsiteY176" fmla="*/ 67365 h 155843"/>
                <a:gd name="connsiteX177" fmla="*/ 94888 w 178869"/>
                <a:gd name="connsiteY177" fmla="*/ 66772 h 155843"/>
                <a:gd name="connsiteX178" fmla="*/ 94145 w 178869"/>
                <a:gd name="connsiteY178" fmla="*/ 64445 h 155843"/>
                <a:gd name="connsiteX179" fmla="*/ 96193 w 178869"/>
                <a:gd name="connsiteY179" fmla="*/ 65565 h 155843"/>
                <a:gd name="connsiteX180" fmla="*/ 97250 w 178869"/>
                <a:gd name="connsiteY180" fmla="*/ 65287 h 155843"/>
                <a:gd name="connsiteX181" fmla="*/ 97441 w 178869"/>
                <a:gd name="connsiteY181" fmla="*/ 64990 h 155843"/>
                <a:gd name="connsiteX182" fmla="*/ 95993 w 178869"/>
                <a:gd name="connsiteY182" fmla="*/ 63420 h 155843"/>
                <a:gd name="connsiteX183" fmla="*/ 93955 w 178869"/>
                <a:gd name="connsiteY183" fmla="*/ 63105 h 155843"/>
                <a:gd name="connsiteX184" fmla="*/ 94097 w 178869"/>
                <a:gd name="connsiteY184" fmla="*/ 61869 h 155843"/>
                <a:gd name="connsiteX185" fmla="*/ 95012 w 178869"/>
                <a:gd name="connsiteY185" fmla="*/ 61382 h 155843"/>
                <a:gd name="connsiteX186" fmla="*/ 95574 w 178869"/>
                <a:gd name="connsiteY186" fmla="*/ 60779 h 155843"/>
                <a:gd name="connsiteX187" fmla="*/ 94402 w 178869"/>
                <a:gd name="connsiteY187" fmla="*/ 59084 h 155843"/>
                <a:gd name="connsiteX188" fmla="*/ 96698 w 178869"/>
                <a:gd name="connsiteY188" fmla="*/ 59467 h 155843"/>
                <a:gd name="connsiteX189" fmla="*/ 98145 w 178869"/>
                <a:gd name="connsiteY189" fmla="*/ 60491 h 155843"/>
                <a:gd name="connsiteX190" fmla="*/ 99098 w 178869"/>
                <a:gd name="connsiteY190" fmla="*/ 61688 h 155843"/>
                <a:gd name="connsiteX191" fmla="*/ 99327 w 178869"/>
                <a:gd name="connsiteY191" fmla="*/ 64455 h 155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78869" h="155843">
                  <a:moveTo>
                    <a:pt x="178870" y="146747"/>
                  </a:moveTo>
                  <a:lnTo>
                    <a:pt x="175898" y="148020"/>
                  </a:lnTo>
                  <a:lnTo>
                    <a:pt x="172621" y="149141"/>
                  </a:lnTo>
                  <a:lnTo>
                    <a:pt x="172155" y="149103"/>
                  </a:lnTo>
                  <a:lnTo>
                    <a:pt x="171069" y="150567"/>
                  </a:lnTo>
                  <a:lnTo>
                    <a:pt x="169516" y="154570"/>
                  </a:lnTo>
                  <a:lnTo>
                    <a:pt x="167811" y="155738"/>
                  </a:lnTo>
                  <a:lnTo>
                    <a:pt x="166916" y="155843"/>
                  </a:lnTo>
                  <a:lnTo>
                    <a:pt x="161820" y="152100"/>
                  </a:lnTo>
                  <a:lnTo>
                    <a:pt x="161030" y="151889"/>
                  </a:lnTo>
                  <a:lnTo>
                    <a:pt x="159925" y="152627"/>
                  </a:lnTo>
                  <a:lnTo>
                    <a:pt x="159125" y="153392"/>
                  </a:lnTo>
                  <a:lnTo>
                    <a:pt x="156753" y="150549"/>
                  </a:lnTo>
                  <a:lnTo>
                    <a:pt x="155019" y="148040"/>
                  </a:lnTo>
                  <a:lnTo>
                    <a:pt x="152600" y="145043"/>
                  </a:lnTo>
                  <a:lnTo>
                    <a:pt x="150247" y="143693"/>
                  </a:lnTo>
                  <a:lnTo>
                    <a:pt x="147723" y="141999"/>
                  </a:lnTo>
                  <a:lnTo>
                    <a:pt x="145247" y="138064"/>
                  </a:lnTo>
                  <a:lnTo>
                    <a:pt x="142723" y="133726"/>
                  </a:lnTo>
                  <a:lnTo>
                    <a:pt x="138979" y="130174"/>
                  </a:lnTo>
                  <a:lnTo>
                    <a:pt x="131978" y="125052"/>
                  </a:lnTo>
                  <a:lnTo>
                    <a:pt x="125549" y="118560"/>
                  </a:lnTo>
                  <a:lnTo>
                    <a:pt x="120634" y="111772"/>
                  </a:lnTo>
                  <a:lnTo>
                    <a:pt x="117462" y="108230"/>
                  </a:lnTo>
                  <a:lnTo>
                    <a:pt x="116110" y="107329"/>
                  </a:lnTo>
                  <a:lnTo>
                    <a:pt x="109557" y="105108"/>
                  </a:lnTo>
                  <a:lnTo>
                    <a:pt x="104984" y="101996"/>
                  </a:lnTo>
                  <a:lnTo>
                    <a:pt x="101460" y="99430"/>
                  </a:lnTo>
                  <a:lnTo>
                    <a:pt x="99298" y="98741"/>
                  </a:lnTo>
                  <a:lnTo>
                    <a:pt x="97203" y="98655"/>
                  </a:lnTo>
                  <a:lnTo>
                    <a:pt x="92735" y="99162"/>
                  </a:lnTo>
                  <a:lnTo>
                    <a:pt x="89021" y="97553"/>
                  </a:lnTo>
                  <a:lnTo>
                    <a:pt x="87458" y="97553"/>
                  </a:lnTo>
                  <a:lnTo>
                    <a:pt x="84972" y="97085"/>
                  </a:lnTo>
                  <a:lnTo>
                    <a:pt x="83020" y="96510"/>
                  </a:lnTo>
                  <a:lnTo>
                    <a:pt x="80724" y="97200"/>
                  </a:lnTo>
                  <a:lnTo>
                    <a:pt x="76019" y="98349"/>
                  </a:lnTo>
                  <a:lnTo>
                    <a:pt x="74085" y="98099"/>
                  </a:lnTo>
                  <a:lnTo>
                    <a:pt x="73038" y="96501"/>
                  </a:lnTo>
                  <a:lnTo>
                    <a:pt x="72419" y="95275"/>
                  </a:lnTo>
                  <a:lnTo>
                    <a:pt x="70780" y="94002"/>
                  </a:lnTo>
                  <a:lnTo>
                    <a:pt x="69428" y="94002"/>
                  </a:lnTo>
                  <a:lnTo>
                    <a:pt x="68675" y="95141"/>
                  </a:lnTo>
                  <a:lnTo>
                    <a:pt x="63760" y="98023"/>
                  </a:lnTo>
                  <a:lnTo>
                    <a:pt x="55540" y="99622"/>
                  </a:lnTo>
                  <a:lnTo>
                    <a:pt x="53588" y="99506"/>
                  </a:lnTo>
                  <a:lnTo>
                    <a:pt x="52130" y="98348"/>
                  </a:lnTo>
                  <a:lnTo>
                    <a:pt x="47977" y="93398"/>
                  </a:lnTo>
                  <a:lnTo>
                    <a:pt x="46787" y="92594"/>
                  </a:lnTo>
                  <a:lnTo>
                    <a:pt x="45844" y="92518"/>
                  </a:lnTo>
                  <a:lnTo>
                    <a:pt x="43920" y="91934"/>
                  </a:lnTo>
                  <a:lnTo>
                    <a:pt x="42120" y="90986"/>
                  </a:lnTo>
                  <a:lnTo>
                    <a:pt x="40538" y="88956"/>
                  </a:lnTo>
                  <a:lnTo>
                    <a:pt x="38948" y="87798"/>
                  </a:lnTo>
                  <a:lnTo>
                    <a:pt x="37243" y="91771"/>
                  </a:lnTo>
                  <a:lnTo>
                    <a:pt x="34252" y="98703"/>
                  </a:lnTo>
                  <a:lnTo>
                    <a:pt x="32652" y="102418"/>
                  </a:lnTo>
                  <a:lnTo>
                    <a:pt x="30585" y="107196"/>
                  </a:lnTo>
                  <a:lnTo>
                    <a:pt x="29937" y="107340"/>
                  </a:lnTo>
                  <a:lnTo>
                    <a:pt x="28880" y="106995"/>
                  </a:lnTo>
                  <a:lnTo>
                    <a:pt x="24775" y="101040"/>
                  </a:lnTo>
                  <a:lnTo>
                    <a:pt x="22193" y="98799"/>
                  </a:lnTo>
                  <a:lnTo>
                    <a:pt x="20269" y="99011"/>
                  </a:lnTo>
                  <a:lnTo>
                    <a:pt x="18869" y="100112"/>
                  </a:lnTo>
                  <a:lnTo>
                    <a:pt x="17983" y="102103"/>
                  </a:lnTo>
                  <a:lnTo>
                    <a:pt x="17021" y="103329"/>
                  </a:lnTo>
                  <a:lnTo>
                    <a:pt x="15983" y="103807"/>
                  </a:lnTo>
                  <a:lnTo>
                    <a:pt x="13745" y="103567"/>
                  </a:lnTo>
                  <a:lnTo>
                    <a:pt x="10306" y="102619"/>
                  </a:lnTo>
                  <a:lnTo>
                    <a:pt x="6753" y="102820"/>
                  </a:lnTo>
                  <a:lnTo>
                    <a:pt x="3096" y="104179"/>
                  </a:lnTo>
                  <a:lnTo>
                    <a:pt x="2610" y="104218"/>
                  </a:lnTo>
                  <a:lnTo>
                    <a:pt x="1753" y="96290"/>
                  </a:lnTo>
                  <a:lnTo>
                    <a:pt x="1181" y="90986"/>
                  </a:lnTo>
                  <a:lnTo>
                    <a:pt x="571" y="85366"/>
                  </a:lnTo>
                  <a:lnTo>
                    <a:pt x="0" y="80052"/>
                  </a:lnTo>
                  <a:lnTo>
                    <a:pt x="2543" y="76787"/>
                  </a:lnTo>
                  <a:lnTo>
                    <a:pt x="3724" y="73685"/>
                  </a:lnTo>
                  <a:lnTo>
                    <a:pt x="6753" y="63593"/>
                  </a:lnTo>
                  <a:lnTo>
                    <a:pt x="7963" y="61582"/>
                  </a:lnTo>
                  <a:lnTo>
                    <a:pt x="10344" y="56173"/>
                  </a:lnTo>
                  <a:lnTo>
                    <a:pt x="10677" y="54603"/>
                  </a:lnTo>
                  <a:lnTo>
                    <a:pt x="13030" y="47767"/>
                  </a:lnTo>
                  <a:lnTo>
                    <a:pt x="12811" y="43219"/>
                  </a:lnTo>
                  <a:lnTo>
                    <a:pt x="12335" y="38623"/>
                  </a:lnTo>
                  <a:lnTo>
                    <a:pt x="13621" y="35894"/>
                  </a:lnTo>
                  <a:lnTo>
                    <a:pt x="14764" y="33711"/>
                  </a:lnTo>
                  <a:lnTo>
                    <a:pt x="14687" y="31873"/>
                  </a:lnTo>
                  <a:lnTo>
                    <a:pt x="15202" y="27574"/>
                  </a:lnTo>
                  <a:lnTo>
                    <a:pt x="15573" y="26502"/>
                  </a:lnTo>
                  <a:lnTo>
                    <a:pt x="16974" y="26435"/>
                  </a:lnTo>
                  <a:lnTo>
                    <a:pt x="19860" y="26990"/>
                  </a:lnTo>
                  <a:lnTo>
                    <a:pt x="21984" y="26560"/>
                  </a:lnTo>
                  <a:lnTo>
                    <a:pt x="24432" y="26560"/>
                  </a:lnTo>
                  <a:lnTo>
                    <a:pt x="26317" y="26425"/>
                  </a:lnTo>
                  <a:lnTo>
                    <a:pt x="27432" y="25114"/>
                  </a:lnTo>
                  <a:lnTo>
                    <a:pt x="28966" y="20097"/>
                  </a:lnTo>
                  <a:lnTo>
                    <a:pt x="29956" y="19091"/>
                  </a:lnTo>
                  <a:lnTo>
                    <a:pt x="30728" y="18785"/>
                  </a:lnTo>
                  <a:lnTo>
                    <a:pt x="32890" y="17856"/>
                  </a:lnTo>
                  <a:lnTo>
                    <a:pt x="34738" y="16391"/>
                  </a:lnTo>
                  <a:lnTo>
                    <a:pt x="36243" y="15348"/>
                  </a:lnTo>
                  <a:lnTo>
                    <a:pt x="36805" y="15136"/>
                  </a:lnTo>
                  <a:lnTo>
                    <a:pt x="38395" y="15002"/>
                  </a:lnTo>
                  <a:lnTo>
                    <a:pt x="39986" y="14389"/>
                  </a:lnTo>
                  <a:lnTo>
                    <a:pt x="40719" y="13681"/>
                  </a:lnTo>
                  <a:lnTo>
                    <a:pt x="42729" y="13116"/>
                  </a:lnTo>
                  <a:lnTo>
                    <a:pt x="44701" y="13432"/>
                  </a:lnTo>
                  <a:lnTo>
                    <a:pt x="46025" y="12810"/>
                  </a:lnTo>
                  <a:lnTo>
                    <a:pt x="46911" y="12408"/>
                  </a:lnTo>
                  <a:lnTo>
                    <a:pt x="47911" y="12380"/>
                  </a:lnTo>
                  <a:lnTo>
                    <a:pt x="48835" y="11796"/>
                  </a:lnTo>
                  <a:lnTo>
                    <a:pt x="49206" y="10905"/>
                  </a:lnTo>
                  <a:lnTo>
                    <a:pt x="49806" y="10331"/>
                  </a:lnTo>
                  <a:lnTo>
                    <a:pt x="51340" y="9029"/>
                  </a:lnTo>
                  <a:lnTo>
                    <a:pt x="52044" y="8081"/>
                  </a:lnTo>
                  <a:lnTo>
                    <a:pt x="52359" y="7123"/>
                  </a:lnTo>
                  <a:lnTo>
                    <a:pt x="52673" y="6367"/>
                  </a:lnTo>
                  <a:lnTo>
                    <a:pt x="53350" y="5084"/>
                  </a:lnTo>
                  <a:lnTo>
                    <a:pt x="56036" y="1867"/>
                  </a:lnTo>
                  <a:lnTo>
                    <a:pt x="58350" y="0"/>
                  </a:lnTo>
                  <a:lnTo>
                    <a:pt x="66427" y="16200"/>
                  </a:lnTo>
                  <a:lnTo>
                    <a:pt x="69704" y="25755"/>
                  </a:lnTo>
                  <a:lnTo>
                    <a:pt x="72599" y="35703"/>
                  </a:lnTo>
                  <a:lnTo>
                    <a:pt x="74743" y="50611"/>
                  </a:lnTo>
                  <a:lnTo>
                    <a:pt x="76781" y="58194"/>
                  </a:lnTo>
                  <a:lnTo>
                    <a:pt x="80077" y="61928"/>
                  </a:lnTo>
                  <a:lnTo>
                    <a:pt x="82334" y="68984"/>
                  </a:lnTo>
                  <a:lnTo>
                    <a:pt x="84268" y="69253"/>
                  </a:lnTo>
                  <a:lnTo>
                    <a:pt x="85668" y="71187"/>
                  </a:lnTo>
                  <a:lnTo>
                    <a:pt x="88068" y="77803"/>
                  </a:lnTo>
                  <a:lnTo>
                    <a:pt x="89792" y="80263"/>
                  </a:lnTo>
                  <a:lnTo>
                    <a:pt x="90697" y="78147"/>
                  </a:lnTo>
                  <a:lnTo>
                    <a:pt x="90592" y="76931"/>
                  </a:lnTo>
                  <a:lnTo>
                    <a:pt x="89916" y="74892"/>
                  </a:lnTo>
                  <a:lnTo>
                    <a:pt x="90535" y="72269"/>
                  </a:lnTo>
                  <a:lnTo>
                    <a:pt x="91878" y="70698"/>
                  </a:lnTo>
                  <a:lnTo>
                    <a:pt x="94945" y="72843"/>
                  </a:lnTo>
                  <a:lnTo>
                    <a:pt x="96622" y="74461"/>
                  </a:lnTo>
                  <a:lnTo>
                    <a:pt x="97069" y="77707"/>
                  </a:lnTo>
                  <a:lnTo>
                    <a:pt x="97774" y="79507"/>
                  </a:lnTo>
                  <a:lnTo>
                    <a:pt x="100975" y="83318"/>
                  </a:lnTo>
                  <a:lnTo>
                    <a:pt x="103680" y="84428"/>
                  </a:lnTo>
                  <a:lnTo>
                    <a:pt x="107185" y="84706"/>
                  </a:lnTo>
                  <a:lnTo>
                    <a:pt x="110118" y="85540"/>
                  </a:lnTo>
                  <a:lnTo>
                    <a:pt x="112471" y="86938"/>
                  </a:lnTo>
                  <a:lnTo>
                    <a:pt x="116881" y="90806"/>
                  </a:lnTo>
                  <a:lnTo>
                    <a:pt x="126968" y="94195"/>
                  </a:lnTo>
                  <a:lnTo>
                    <a:pt x="135074" y="104574"/>
                  </a:lnTo>
                  <a:lnTo>
                    <a:pt x="139846" y="111755"/>
                  </a:lnTo>
                  <a:lnTo>
                    <a:pt x="155534" y="122622"/>
                  </a:lnTo>
                  <a:lnTo>
                    <a:pt x="158248" y="127821"/>
                  </a:lnTo>
                  <a:lnTo>
                    <a:pt x="159658" y="132914"/>
                  </a:lnTo>
                  <a:lnTo>
                    <a:pt x="162954" y="132674"/>
                  </a:lnTo>
                  <a:lnTo>
                    <a:pt x="168612" y="138237"/>
                  </a:lnTo>
                  <a:lnTo>
                    <a:pt x="170259" y="142459"/>
                  </a:lnTo>
                  <a:lnTo>
                    <a:pt x="174888" y="143991"/>
                  </a:lnTo>
                  <a:lnTo>
                    <a:pt x="175679" y="141492"/>
                  </a:lnTo>
                  <a:lnTo>
                    <a:pt x="177917" y="143541"/>
                  </a:lnTo>
                  <a:lnTo>
                    <a:pt x="178870" y="146749"/>
                  </a:lnTo>
                  <a:close/>
                  <a:moveTo>
                    <a:pt x="97603" y="53731"/>
                  </a:moveTo>
                  <a:lnTo>
                    <a:pt x="98498" y="56412"/>
                  </a:lnTo>
                  <a:lnTo>
                    <a:pt x="95888" y="55387"/>
                  </a:lnTo>
                  <a:lnTo>
                    <a:pt x="95459" y="54832"/>
                  </a:lnTo>
                  <a:lnTo>
                    <a:pt x="96603" y="53769"/>
                  </a:lnTo>
                  <a:lnTo>
                    <a:pt x="96850" y="53119"/>
                  </a:lnTo>
                  <a:lnTo>
                    <a:pt x="97603" y="53731"/>
                  </a:lnTo>
                  <a:close/>
                  <a:moveTo>
                    <a:pt x="99327" y="64454"/>
                  </a:moveTo>
                  <a:lnTo>
                    <a:pt x="100432" y="65929"/>
                  </a:lnTo>
                  <a:lnTo>
                    <a:pt x="101203" y="65785"/>
                  </a:lnTo>
                  <a:lnTo>
                    <a:pt x="101813" y="65297"/>
                  </a:lnTo>
                  <a:lnTo>
                    <a:pt x="102241" y="64254"/>
                  </a:lnTo>
                  <a:lnTo>
                    <a:pt x="106461" y="66312"/>
                  </a:lnTo>
                  <a:lnTo>
                    <a:pt x="106223" y="67681"/>
                  </a:lnTo>
                  <a:lnTo>
                    <a:pt x="103699" y="67748"/>
                  </a:lnTo>
                  <a:lnTo>
                    <a:pt x="100793" y="67164"/>
                  </a:lnTo>
                  <a:lnTo>
                    <a:pt x="98098" y="67365"/>
                  </a:lnTo>
                  <a:lnTo>
                    <a:pt x="94888" y="66772"/>
                  </a:lnTo>
                  <a:lnTo>
                    <a:pt x="94145" y="64445"/>
                  </a:lnTo>
                  <a:lnTo>
                    <a:pt x="96193" y="65565"/>
                  </a:lnTo>
                  <a:lnTo>
                    <a:pt x="97250" y="65287"/>
                  </a:lnTo>
                  <a:lnTo>
                    <a:pt x="97441" y="64990"/>
                  </a:lnTo>
                  <a:lnTo>
                    <a:pt x="95993" y="63420"/>
                  </a:lnTo>
                  <a:lnTo>
                    <a:pt x="93955" y="63105"/>
                  </a:lnTo>
                  <a:lnTo>
                    <a:pt x="94097" y="61869"/>
                  </a:lnTo>
                  <a:lnTo>
                    <a:pt x="95012" y="61382"/>
                  </a:lnTo>
                  <a:lnTo>
                    <a:pt x="95574" y="60779"/>
                  </a:lnTo>
                  <a:lnTo>
                    <a:pt x="94402" y="59084"/>
                  </a:lnTo>
                  <a:lnTo>
                    <a:pt x="96698" y="59467"/>
                  </a:lnTo>
                  <a:lnTo>
                    <a:pt x="98145" y="60491"/>
                  </a:lnTo>
                  <a:lnTo>
                    <a:pt x="99098" y="61688"/>
                  </a:lnTo>
                  <a:lnTo>
                    <a:pt x="99327" y="6445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5" name="Freeform: Shape 24">
              <a:extLst>
                <a:ext uri="{FF2B5EF4-FFF2-40B4-BE49-F238E27FC236}">
                  <a16:creationId xmlns:a16="http://schemas.microsoft.com/office/drawing/2014/main" id="{5FC58C6F-3AAA-64F8-3480-7BFFD5B8A7FF}"/>
                </a:ext>
              </a:extLst>
            </p:cNvPr>
            <p:cNvSpPr/>
            <p:nvPr/>
          </p:nvSpPr>
          <p:spPr>
            <a:xfrm>
              <a:off x="6517309" y="3072355"/>
              <a:ext cx="400421" cy="308685"/>
            </a:xfrm>
            <a:custGeom>
              <a:avLst/>
              <a:gdLst>
                <a:gd name="connsiteX0" fmla="*/ 145218 w 400421"/>
                <a:gd name="connsiteY0" fmla="*/ 11682 h 308685"/>
                <a:gd name="connsiteX1" fmla="*/ 147171 w 400421"/>
                <a:gd name="connsiteY1" fmla="*/ 11798 h 308685"/>
                <a:gd name="connsiteX2" fmla="*/ 155391 w 400421"/>
                <a:gd name="connsiteY2" fmla="*/ 10199 h 308685"/>
                <a:gd name="connsiteX3" fmla="*/ 160306 w 400421"/>
                <a:gd name="connsiteY3" fmla="*/ 7317 h 308685"/>
                <a:gd name="connsiteX4" fmla="*/ 161049 w 400421"/>
                <a:gd name="connsiteY4" fmla="*/ 6178 h 308685"/>
                <a:gd name="connsiteX5" fmla="*/ 162401 w 400421"/>
                <a:gd name="connsiteY5" fmla="*/ 6178 h 308685"/>
                <a:gd name="connsiteX6" fmla="*/ 164040 w 400421"/>
                <a:gd name="connsiteY6" fmla="*/ 7451 h 308685"/>
                <a:gd name="connsiteX7" fmla="*/ 164659 w 400421"/>
                <a:gd name="connsiteY7" fmla="*/ 8677 h 308685"/>
                <a:gd name="connsiteX8" fmla="*/ 165706 w 400421"/>
                <a:gd name="connsiteY8" fmla="*/ 10285 h 308685"/>
                <a:gd name="connsiteX9" fmla="*/ 167640 w 400421"/>
                <a:gd name="connsiteY9" fmla="*/ 10535 h 308685"/>
                <a:gd name="connsiteX10" fmla="*/ 172336 w 400421"/>
                <a:gd name="connsiteY10" fmla="*/ 9395 h 308685"/>
                <a:gd name="connsiteX11" fmla="*/ 174641 w 400421"/>
                <a:gd name="connsiteY11" fmla="*/ 8706 h 308685"/>
                <a:gd name="connsiteX12" fmla="*/ 176584 w 400421"/>
                <a:gd name="connsiteY12" fmla="*/ 9270 h 308685"/>
                <a:gd name="connsiteX13" fmla="*/ 179070 w 400421"/>
                <a:gd name="connsiteY13" fmla="*/ 9739 h 308685"/>
                <a:gd name="connsiteX14" fmla="*/ 180632 w 400421"/>
                <a:gd name="connsiteY14" fmla="*/ 9739 h 308685"/>
                <a:gd name="connsiteX15" fmla="*/ 184347 w 400421"/>
                <a:gd name="connsiteY15" fmla="*/ 11357 h 308685"/>
                <a:gd name="connsiteX16" fmla="*/ 188805 w 400421"/>
                <a:gd name="connsiteY16" fmla="*/ 10841 h 308685"/>
                <a:gd name="connsiteX17" fmla="*/ 190910 w 400421"/>
                <a:gd name="connsiteY17" fmla="*/ 10927 h 308685"/>
                <a:gd name="connsiteX18" fmla="*/ 193072 w 400421"/>
                <a:gd name="connsiteY18" fmla="*/ 11616 h 308685"/>
                <a:gd name="connsiteX19" fmla="*/ 196587 w 400421"/>
                <a:gd name="connsiteY19" fmla="*/ 14182 h 308685"/>
                <a:gd name="connsiteX20" fmla="*/ 201168 w 400421"/>
                <a:gd name="connsiteY20" fmla="*/ 17294 h 308685"/>
                <a:gd name="connsiteX21" fmla="*/ 207721 w 400421"/>
                <a:gd name="connsiteY21" fmla="*/ 19515 h 308685"/>
                <a:gd name="connsiteX22" fmla="*/ 209074 w 400421"/>
                <a:gd name="connsiteY22" fmla="*/ 20415 h 308685"/>
                <a:gd name="connsiteX23" fmla="*/ 212236 w 400421"/>
                <a:gd name="connsiteY23" fmla="*/ 23958 h 308685"/>
                <a:gd name="connsiteX24" fmla="*/ 217151 w 400421"/>
                <a:gd name="connsiteY24" fmla="*/ 30746 h 308685"/>
                <a:gd name="connsiteX25" fmla="*/ 223580 w 400421"/>
                <a:gd name="connsiteY25" fmla="*/ 37237 h 308685"/>
                <a:gd name="connsiteX26" fmla="*/ 230591 w 400421"/>
                <a:gd name="connsiteY26" fmla="*/ 42360 h 308685"/>
                <a:gd name="connsiteX27" fmla="*/ 234334 w 400421"/>
                <a:gd name="connsiteY27" fmla="*/ 45902 h 308685"/>
                <a:gd name="connsiteX28" fmla="*/ 236858 w 400421"/>
                <a:gd name="connsiteY28" fmla="*/ 50240 h 308685"/>
                <a:gd name="connsiteX29" fmla="*/ 239335 w 400421"/>
                <a:gd name="connsiteY29" fmla="*/ 54175 h 308685"/>
                <a:gd name="connsiteX30" fmla="*/ 241859 w 400421"/>
                <a:gd name="connsiteY30" fmla="*/ 55869 h 308685"/>
                <a:gd name="connsiteX31" fmla="*/ 244202 w 400421"/>
                <a:gd name="connsiteY31" fmla="*/ 57210 h 308685"/>
                <a:gd name="connsiteX32" fmla="*/ 246631 w 400421"/>
                <a:gd name="connsiteY32" fmla="*/ 60207 h 308685"/>
                <a:gd name="connsiteX33" fmla="*/ 248364 w 400421"/>
                <a:gd name="connsiteY33" fmla="*/ 62715 h 308685"/>
                <a:gd name="connsiteX34" fmla="*/ 250727 w 400421"/>
                <a:gd name="connsiteY34" fmla="*/ 65559 h 308685"/>
                <a:gd name="connsiteX35" fmla="*/ 248107 w 400421"/>
                <a:gd name="connsiteY35" fmla="*/ 69436 h 308685"/>
                <a:gd name="connsiteX36" fmla="*/ 244592 w 400421"/>
                <a:gd name="connsiteY36" fmla="*/ 74635 h 308685"/>
                <a:gd name="connsiteX37" fmla="*/ 240506 w 400421"/>
                <a:gd name="connsiteY37" fmla="*/ 80686 h 308685"/>
                <a:gd name="connsiteX38" fmla="*/ 239268 w 400421"/>
                <a:gd name="connsiteY38" fmla="*/ 82180 h 308685"/>
                <a:gd name="connsiteX39" fmla="*/ 235687 w 400421"/>
                <a:gd name="connsiteY39" fmla="*/ 85828 h 308685"/>
                <a:gd name="connsiteX40" fmla="*/ 235067 w 400421"/>
                <a:gd name="connsiteY40" fmla="*/ 86862 h 308685"/>
                <a:gd name="connsiteX41" fmla="*/ 234372 w 400421"/>
                <a:gd name="connsiteY41" fmla="*/ 89504 h 308685"/>
                <a:gd name="connsiteX42" fmla="*/ 234325 w 400421"/>
                <a:gd name="connsiteY42" fmla="*/ 94301 h 308685"/>
                <a:gd name="connsiteX43" fmla="*/ 234782 w 400421"/>
                <a:gd name="connsiteY43" fmla="*/ 100429 h 308685"/>
                <a:gd name="connsiteX44" fmla="*/ 235220 w 400421"/>
                <a:gd name="connsiteY44" fmla="*/ 106078 h 308685"/>
                <a:gd name="connsiteX45" fmla="*/ 237192 w 400421"/>
                <a:gd name="connsiteY45" fmla="*/ 106739 h 308685"/>
                <a:gd name="connsiteX46" fmla="*/ 239478 w 400421"/>
                <a:gd name="connsiteY46" fmla="*/ 107142 h 308685"/>
                <a:gd name="connsiteX47" fmla="*/ 242002 w 400421"/>
                <a:gd name="connsiteY47" fmla="*/ 106404 h 308685"/>
                <a:gd name="connsiteX48" fmla="*/ 245059 w 400421"/>
                <a:gd name="connsiteY48" fmla="*/ 105773 h 308685"/>
                <a:gd name="connsiteX49" fmla="*/ 248850 w 400421"/>
                <a:gd name="connsiteY49" fmla="*/ 105400 h 308685"/>
                <a:gd name="connsiteX50" fmla="*/ 253041 w 400421"/>
                <a:gd name="connsiteY50" fmla="*/ 104260 h 308685"/>
                <a:gd name="connsiteX51" fmla="*/ 255518 w 400421"/>
                <a:gd name="connsiteY51" fmla="*/ 103341 h 308685"/>
                <a:gd name="connsiteX52" fmla="*/ 258118 w 400421"/>
                <a:gd name="connsiteY52" fmla="*/ 103408 h 308685"/>
                <a:gd name="connsiteX53" fmla="*/ 260423 w 400421"/>
                <a:gd name="connsiteY53" fmla="*/ 104394 h 308685"/>
                <a:gd name="connsiteX54" fmla="*/ 261547 w 400421"/>
                <a:gd name="connsiteY54" fmla="*/ 105294 h 308685"/>
                <a:gd name="connsiteX55" fmla="*/ 263176 w 400421"/>
                <a:gd name="connsiteY55" fmla="*/ 105601 h 308685"/>
                <a:gd name="connsiteX56" fmla="*/ 265281 w 400421"/>
                <a:gd name="connsiteY56" fmla="*/ 105563 h 308685"/>
                <a:gd name="connsiteX57" fmla="*/ 264833 w 400421"/>
                <a:gd name="connsiteY57" fmla="*/ 106626 h 308685"/>
                <a:gd name="connsiteX58" fmla="*/ 263681 w 400421"/>
                <a:gd name="connsiteY58" fmla="*/ 108177 h 308685"/>
                <a:gd name="connsiteX59" fmla="*/ 262261 w 400421"/>
                <a:gd name="connsiteY59" fmla="*/ 109728 h 308685"/>
                <a:gd name="connsiteX60" fmla="*/ 261014 w 400421"/>
                <a:gd name="connsiteY60" fmla="*/ 111336 h 308685"/>
                <a:gd name="connsiteX61" fmla="*/ 258242 w 400421"/>
                <a:gd name="connsiteY61" fmla="*/ 115836 h 308685"/>
                <a:gd name="connsiteX62" fmla="*/ 258156 w 400421"/>
                <a:gd name="connsiteY62" fmla="*/ 116411 h 308685"/>
                <a:gd name="connsiteX63" fmla="*/ 258499 w 400421"/>
                <a:gd name="connsiteY63" fmla="*/ 117301 h 308685"/>
                <a:gd name="connsiteX64" fmla="*/ 259994 w 400421"/>
                <a:gd name="connsiteY64" fmla="*/ 119350 h 308685"/>
                <a:gd name="connsiteX65" fmla="*/ 261557 w 400421"/>
                <a:gd name="connsiteY65" fmla="*/ 122672 h 308685"/>
                <a:gd name="connsiteX66" fmla="*/ 262433 w 400421"/>
                <a:gd name="connsiteY66" fmla="*/ 125717 h 308685"/>
                <a:gd name="connsiteX67" fmla="*/ 263109 w 400421"/>
                <a:gd name="connsiteY67" fmla="*/ 127192 h 308685"/>
                <a:gd name="connsiteX68" fmla="*/ 265005 w 400421"/>
                <a:gd name="connsiteY68" fmla="*/ 128877 h 308685"/>
                <a:gd name="connsiteX69" fmla="*/ 267738 w 400421"/>
                <a:gd name="connsiteY69" fmla="*/ 132352 h 308685"/>
                <a:gd name="connsiteX70" fmla="*/ 269186 w 400421"/>
                <a:gd name="connsiteY70" fmla="*/ 134698 h 308685"/>
                <a:gd name="connsiteX71" fmla="*/ 272205 w 400421"/>
                <a:gd name="connsiteY71" fmla="*/ 135952 h 308685"/>
                <a:gd name="connsiteX72" fmla="*/ 273187 w 400421"/>
                <a:gd name="connsiteY72" fmla="*/ 138920 h 308685"/>
                <a:gd name="connsiteX73" fmla="*/ 275444 w 400421"/>
                <a:gd name="connsiteY73" fmla="*/ 143286 h 308685"/>
                <a:gd name="connsiteX74" fmla="*/ 277882 w 400421"/>
                <a:gd name="connsiteY74" fmla="*/ 146771 h 308685"/>
                <a:gd name="connsiteX75" fmla="*/ 280245 w 400421"/>
                <a:gd name="connsiteY75" fmla="*/ 149500 h 308685"/>
                <a:gd name="connsiteX76" fmla="*/ 282873 w 400421"/>
                <a:gd name="connsiteY76" fmla="*/ 150553 h 308685"/>
                <a:gd name="connsiteX77" fmla="*/ 283931 w 400421"/>
                <a:gd name="connsiteY77" fmla="*/ 150639 h 308685"/>
                <a:gd name="connsiteX78" fmla="*/ 289446 w 400421"/>
                <a:gd name="connsiteY78" fmla="*/ 155685 h 308685"/>
                <a:gd name="connsiteX79" fmla="*/ 293646 w 400421"/>
                <a:gd name="connsiteY79" fmla="*/ 159524 h 308685"/>
                <a:gd name="connsiteX80" fmla="*/ 294684 w 400421"/>
                <a:gd name="connsiteY80" fmla="*/ 160137 h 308685"/>
                <a:gd name="connsiteX81" fmla="*/ 302257 w 400421"/>
                <a:gd name="connsiteY81" fmla="*/ 162655 h 308685"/>
                <a:gd name="connsiteX82" fmla="*/ 310972 w 400421"/>
                <a:gd name="connsiteY82" fmla="*/ 165546 h 308685"/>
                <a:gd name="connsiteX83" fmla="*/ 317964 w 400421"/>
                <a:gd name="connsiteY83" fmla="*/ 167863 h 308685"/>
                <a:gd name="connsiteX84" fmla="*/ 326869 w 400421"/>
                <a:gd name="connsiteY84" fmla="*/ 170812 h 308685"/>
                <a:gd name="connsiteX85" fmla="*/ 335651 w 400421"/>
                <a:gd name="connsiteY85" fmla="*/ 173732 h 308685"/>
                <a:gd name="connsiteX86" fmla="*/ 343891 w 400421"/>
                <a:gd name="connsiteY86" fmla="*/ 176509 h 308685"/>
                <a:gd name="connsiteX87" fmla="*/ 355454 w 400421"/>
                <a:gd name="connsiteY87" fmla="*/ 180415 h 308685"/>
                <a:gd name="connsiteX88" fmla="*/ 364769 w 400421"/>
                <a:gd name="connsiteY88" fmla="*/ 183565 h 308685"/>
                <a:gd name="connsiteX89" fmla="*/ 372123 w 400421"/>
                <a:gd name="connsiteY89" fmla="*/ 186055 h 308685"/>
                <a:gd name="connsiteX90" fmla="*/ 373685 w 400421"/>
                <a:gd name="connsiteY90" fmla="*/ 186830 h 308685"/>
                <a:gd name="connsiteX91" fmla="*/ 382438 w 400421"/>
                <a:gd name="connsiteY91" fmla="*/ 186830 h 308685"/>
                <a:gd name="connsiteX92" fmla="*/ 391325 w 400421"/>
                <a:gd name="connsiteY92" fmla="*/ 186830 h 308685"/>
                <a:gd name="connsiteX93" fmla="*/ 400422 w 400421"/>
                <a:gd name="connsiteY93" fmla="*/ 186830 h 308685"/>
                <a:gd name="connsiteX94" fmla="*/ 393830 w 400421"/>
                <a:gd name="connsiteY94" fmla="*/ 193235 h 308685"/>
                <a:gd name="connsiteX95" fmla="*/ 386372 w 400421"/>
                <a:gd name="connsiteY95" fmla="*/ 200483 h 308685"/>
                <a:gd name="connsiteX96" fmla="*/ 378543 w 400421"/>
                <a:gd name="connsiteY96" fmla="*/ 208085 h 308685"/>
                <a:gd name="connsiteX97" fmla="*/ 373494 w 400421"/>
                <a:gd name="connsiteY97" fmla="*/ 212978 h 308685"/>
                <a:gd name="connsiteX98" fmla="*/ 365503 w 400421"/>
                <a:gd name="connsiteY98" fmla="*/ 220743 h 308685"/>
                <a:gd name="connsiteX99" fmla="*/ 358845 w 400421"/>
                <a:gd name="connsiteY99" fmla="*/ 227196 h 308685"/>
                <a:gd name="connsiteX100" fmla="*/ 351996 w 400421"/>
                <a:gd name="connsiteY100" fmla="*/ 234243 h 308685"/>
                <a:gd name="connsiteX101" fmla="*/ 345805 w 400421"/>
                <a:gd name="connsiteY101" fmla="*/ 240619 h 308685"/>
                <a:gd name="connsiteX102" fmla="*/ 337747 w 400421"/>
                <a:gd name="connsiteY102" fmla="*/ 249447 h 308685"/>
                <a:gd name="connsiteX103" fmla="*/ 332527 w 400421"/>
                <a:gd name="connsiteY103" fmla="*/ 255153 h 308685"/>
                <a:gd name="connsiteX104" fmla="*/ 324355 w 400421"/>
                <a:gd name="connsiteY104" fmla="*/ 264105 h 308685"/>
                <a:gd name="connsiteX105" fmla="*/ 319221 w 400421"/>
                <a:gd name="connsiteY105" fmla="*/ 269716 h 308685"/>
                <a:gd name="connsiteX106" fmla="*/ 318440 w 400421"/>
                <a:gd name="connsiteY106" fmla="*/ 270042 h 308685"/>
                <a:gd name="connsiteX107" fmla="*/ 311096 w 400421"/>
                <a:gd name="connsiteY107" fmla="*/ 269621 h 308685"/>
                <a:gd name="connsiteX108" fmla="*/ 303952 w 400421"/>
                <a:gd name="connsiteY108" fmla="*/ 269200 h 308685"/>
                <a:gd name="connsiteX109" fmla="*/ 294827 w 400421"/>
                <a:gd name="connsiteY109" fmla="*/ 268674 h 308685"/>
                <a:gd name="connsiteX110" fmla="*/ 293780 w 400421"/>
                <a:gd name="connsiteY110" fmla="*/ 268693 h 308685"/>
                <a:gd name="connsiteX111" fmla="*/ 291122 w 400421"/>
                <a:gd name="connsiteY111" fmla="*/ 269220 h 308685"/>
                <a:gd name="connsiteX112" fmla="*/ 289512 w 400421"/>
                <a:gd name="connsiteY112" fmla="*/ 269736 h 308685"/>
                <a:gd name="connsiteX113" fmla="*/ 282940 w 400421"/>
                <a:gd name="connsiteY113" fmla="*/ 271249 h 308685"/>
                <a:gd name="connsiteX114" fmla="*/ 281730 w 400421"/>
                <a:gd name="connsiteY114" fmla="*/ 271641 h 308685"/>
                <a:gd name="connsiteX115" fmla="*/ 276273 w 400421"/>
                <a:gd name="connsiteY115" fmla="*/ 274044 h 308685"/>
                <a:gd name="connsiteX116" fmla="*/ 270700 w 400421"/>
                <a:gd name="connsiteY116" fmla="*/ 276878 h 308685"/>
                <a:gd name="connsiteX117" fmla="*/ 267767 w 400421"/>
                <a:gd name="connsiteY117" fmla="*/ 279061 h 308685"/>
                <a:gd name="connsiteX118" fmla="*/ 265500 w 400421"/>
                <a:gd name="connsiteY118" fmla="*/ 282221 h 308685"/>
                <a:gd name="connsiteX119" fmla="*/ 264528 w 400421"/>
                <a:gd name="connsiteY119" fmla="*/ 284471 h 308685"/>
                <a:gd name="connsiteX120" fmla="*/ 263509 w 400421"/>
                <a:gd name="connsiteY120" fmla="*/ 285457 h 308685"/>
                <a:gd name="connsiteX121" fmla="*/ 261776 w 400421"/>
                <a:gd name="connsiteY121" fmla="*/ 286319 h 308685"/>
                <a:gd name="connsiteX122" fmla="*/ 250108 w 400421"/>
                <a:gd name="connsiteY122" fmla="*/ 288454 h 308685"/>
                <a:gd name="connsiteX123" fmla="*/ 246717 w 400421"/>
                <a:gd name="connsiteY123" fmla="*/ 288742 h 308685"/>
                <a:gd name="connsiteX124" fmla="*/ 241259 w 400421"/>
                <a:gd name="connsiteY124" fmla="*/ 290446 h 308685"/>
                <a:gd name="connsiteX125" fmla="*/ 238344 w 400421"/>
                <a:gd name="connsiteY125" fmla="*/ 293299 h 308685"/>
                <a:gd name="connsiteX126" fmla="*/ 237515 w 400421"/>
                <a:gd name="connsiteY126" fmla="*/ 294736 h 308685"/>
                <a:gd name="connsiteX127" fmla="*/ 233601 w 400421"/>
                <a:gd name="connsiteY127" fmla="*/ 294697 h 308685"/>
                <a:gd name="connsiteX128" fmla="*/ 226762 w 400421"/>
                <a:gd name="connsiteY128" fmla="*/ 295119 h 308685"/>
                <a:gd name="connsiteX129" fmla="*/ 223838 w 400421"/>
                <a:gd name="connsiteY129" fmla="*/ 295578 h 308685"/>
                <a:gd name="connsiteX130" fmla="*/ 222409 w 400421"/>
                <a:gd name="connsiteY130" fmla="*/ 295655 h 308685"/>
                <a:gd name="connsiteX131" fmla="*/ 219789 w 400421"/>
                <a:gd name="connsiteY131" fmla="*/ 295645 h 308685"/>
                <a:gd name="connsiteX132" fmla="*/ 217637 w 400421"/>
                <a:gd name="connsiteY132" fmla="*/ 295129 h 308685"/>
                <a:gd name="connsiteX133" fmla="*/ 216208 w 400421"/>
                <a:gd name="connsiteY133" fmla="*/ 294354 h 308685"/>
                <a:gd name="connsiteX134" fmla="*/ 214436 w 400421"/>
                <a:gd name="connsiteY134" fmla="*/ 292602 h 308685"/>
                <a:gd name="connsiteX135" fmla="*/ 210474 w 400421"/>
                <a:gd name="connsiteY135" fmla="*/ 289049 h 308685"/>
                <a:gd name="connsiteX136" fmla="*/ 207597 w 400421"/>
                <a:gd name="connsiteY136" fmla="*/ 286828 h 308685"/>
                <a:gd name="connsiteX137" fmla="*/ 201282 w 400421"/>
                <a:gd name="connsiteY137" fmla="*/ 289385 h 308685"/>
                <a:gd name="connsiteX138" fmla="*/ 195596 w 400421"/>
                <a:gd name="connsiteY138" fmla="*/ 291922 h 308685"/>
                <a:gd name="connsiteX139" fmla="*/ 187528 w 400421"/>
                <a:gd name="connsiteY139" fmla="*/ 295531 h 308685"/>
                <a:gd name="connsiteX140" fmla="*/ 182928 w 400421"/>
                <a:gd name="connsiteY140" fmla="*/ 298116 h 308685"/>
                <a:gd name="connsiteX141" fmla="*/ 181547 w 400421"/>
                <a:gd name="connsiteY141" fmla="*/ 300711 h 308685"/>
                <a:gd name="connsiteX142" fmla="*/ 177994 w 400421"/>
                <a:gd name="connsiteY142" fmla="*/ 305431 h 308685"/>
                <a:gd name="connsiteX143" fmla="*/ 174822 w 400421"/>
                <a:gd name="connsiteY143" fmla="*/ 308332 h 308685"/>
                <a:gd name="connsiteX144" fmla="*/ 173631 w 400421"/>
                <a:gd name="connsiteY144" fmla="*/ 308686 h 308685"/>
                <a:gd name="connsiteX145" fmla="*/ 166440 w 400421"/>
                <a:gd name="connsiteY145" fmla="*/ 308083 h 308685"/>
                <a:gd name="connsiteX146" fmla="*/ 163849 w 400421"/>
                <a:gd name="connsiteY146" fmla="*/ 307489 h 308685"/>
                <a:gd name="connsiteX147" fmla="*/ 159563 w 400421"/>
                <a:gd name="connsiteY147" fmla="*/ 306963 h 308685"/>
                <a:gd name="connsiteX148" fmla="*/ 153800 w 400421"/>
                <a:gd name="connsiteY148" fmla="*/ 305938 h 308685"/>
                <a:gd name="connsiteX149" fmla="*/ 149943 w 400421"/>
                <a:gd name="connsiteY149" fmla="*/ 304837 h 308685"/>
                <a:gd name="connsiteX150" fmla="*/ 145752 w 400421"/>
                <a:gd name="connsiteY150" fmla="*/ 304703 h 308685"/>
                <a:gd name="connsiteX151" fmla="*/ 139713 w 400421"/>
                <a:gd name="connsiteY151" fmla="*/ 304330 h 308685"/>
                <a:gd name="connsiteX152" fmla="*/ 135989 w 400421"/>
                <a:gd name="connsiteY152" fmla="*/ 303535 h 308685"/>
                <a:gd name="connsiteX153" fmla="*/ 132207 w 400421"/>
                <a:gd name="connsiteY153" fmla="*/ 300912 h 308685"/>
                <a:gd name="connsiteX154" fmla="*/ 127349 w 400421"/>
                <a:gd name="connsiteY154" fmla="*/ 297762 h 308685"/>
                <a:gd name="connsiteX155" fmla="*/ 122339 w 400421"/>
                <a:gd name="connsiteY155" fmla="*/ 294516 h 308685"/>
                <a:gd name="connsiteX156" fmla="*/ 117177 w 400421"/>
                <a:gd name="connsiteY156" fmla="*/ 291174 h 308685"/>
                <a:gd name="connsiteX157" fmla="*/ 111081 w 400421"/>
                <a:gd name="connsiteY157" fmla="*/ 287326 h 308685"/>
                <a:gd name="connsiteX158" fmla="*/ 104423 w 400421"/>
                <a:gd name="connsiteY158" fmla="*/ 283122 h 308685"/>
                <a:gd name="connsiteX159" fmla="*/ 102899 w 400421"/>
                <a:gd name="connsiteY159" fmla="*/ 282701 h 308685"/>
                <a:gd name="connsiteX160" fmla="*/ 102232 w 400421"/>
                <a:gd name="connsiteY160" fmla="*/ 282625 h 308685"/>
                <a:gd name="connsiteX161" fmla="*/ 95002 w 400421"/>
                <a:gd name="connsiteY161" fmla="*/ 282434 h 308685"/>
                <a:gd name="connsiteX162" fmla="*/ 87487 w 400421"/>
                <a:gd name="connsiteY162" fmla="*/ 282233 h 308685"/>
                <a:gd name="connsiteX163" fmla="*/ 82410 w 400421"/>
                <a:gd name="connsiteY163" fmla="*/ 282098 h 308685"/>
                <a:gd name="connsiteX164" fmla="*/ 80810 w 400421"/>
                <a:gd name="connsiteY164" fmla="*/ 281611 h 308685"/>
                <a:gd name="connsiteX165" fmla="*/ 79648 w 400421"/>
                <a:gd name="connsiteY165" fmla="*/ 280653 h 308685"/>
                <a:gd name="connsiteX166" fmla="*/ 78076 w 400421"/>
                <a:gd name="connsiteY166" fmla="*/ 277542 h 308685"/>
                <a:gd name="connsiteX167" fmla="*/ 76095 w 400421"/>
                <a:gd name="connsiteY167" fmla="*/ 275330 h 308685"/>
                <a:gd name="connsiteX168" fmla="*/ 73885 w 400421"/>
                <a:gd name="connsiteY168" fmla="*/ 272505 h 308685"/>
                <a:gd name="connsiteX169" fmla="*/ 73705 w 400421"/>
                <a:gd name="connsiteY169" fmla="*/ 268695 h 308685"/>
                <a:gd name="connsiteX170" fmla="*/ 74314 w 400421"/>
                <a:gd name="connsiteY170" fmla="*/ 264530 h 308685"/>
                <a:gd name="connsiteX171" fmla="*/ 74886 w 400421"/>
                <a:gd name="connsiteY171" fmla="*/ 263151 h 308685"/>
                <a:gd name="connsiteX172" fmla="*/ 74562 w 400421"/>
                <a:gd name="connsiteY172" fmla="*/ 261782 h 308685"/>
                <a:gd name="connsiteX173" fmla="*/ 74647 w 400421"/>
                <a:gd name="connsiteY173" fmla="*/ 259896 h 308685"/>
                <a:gd name="connsiteX174" fmla="*/ 73409 w 400421"/>
                <a:gd name="connsiteY174" fmla="*/ 258144 h 308685"/>
                <a:gd name="connsiteX175" fmla="*/ 66018 w 400421"/>
                <a:gd name="connsiteY175" fmla="*/ 256133 h 308685"/>
                <a:gd name="connsiteX176" fmla="*/ 64818 w 400421"/>
                <a:gd name="connsiteY176" fmla="*/ 256286 h 308685"/>
                <a:gd name="connsiteX177" fmla="*/ 63589 w 400421"/>
                <a:gd name="connsiteY177" fmla="*/ 257043 h 308685"/>
                <a:gd name="connsiteX178" fmla="*/ 62189 w 400421"/>
                <a:gd name="connsiteY178" fmla="*/ 257579 h 308685"/>
                <a:gd name="connsiteX179" fmla="*/ 61179 w 400421"/>
                <a:gd name="connsiteY179" fmla="*/ 257072 h 308685"/>
                <a:gd name="connsiteX180" fmla="*/ 60560 w 400421"/>
                <a:gd name="connsiteY180" fmla="*/ 256325 h 308685"/>
                <a:gd name="connsiteX181" fmla="*/ 60541 w 400421"/>
                <a:gd name="connsiteY181" fmla="*/ 255090 h 308685"/>
                <a:gd name="connsiteX182" fmla="*/ 60665 w 400421"/>
                <a:gd name="connsiteY182" fmla="*/ 254171 h 308685"/>
                <a:gd name="connsiteX183" fmla="*/ 60236 w 400421"/>
                <a:gd name="connsiteY183" fmla="*/ 253664 h 308685"/>
                <a:gd name="connsiteX184" fmla="*/ 57884 w 400421"/>
                <a:gd name="connsiteY184" fmla="*/ 251788 h 308685"/>
                <a:gd name="connsiteX185" fmla="*/ 55674 w 400421"/>
                <a:gd name="connsiteY185" fmla="*/ 249317 h 308685"/>
                <a:gd name="connsiteX186" fmla="*/ 54340 w 400421"/>
                <a:gd name="connsiteY186" fmla="*/ 246589 h 308685"/>
                <a:gd name="connsiteX187" fmla="*/ 53045 w 400421"/>
                <a:gd name="connsiteY187" fmla="*/ 244348 h 308685"/>
                <a:gd name="connsiteX188" fmla="*/ 52397 w 400421"/>
                <a:gd name="connsiteY188" fmla="*/ 239341 h 308685"/>
                <a:gd name="connsiteX189" fmla="*/ 50759 w 400421"/>
                <a:gd name="connsiteY189" fmla="*/ 236258 h 308685"/>
                <a:gd name="connsiteX190" fmla="*/ 49159 w 400421"/>
                <a:gd name="connsiteY190" fmla="*/ 232486 h 308685"/>
                <a:gd name="connsiteX191" fmla="*/ 46787 w 400421"/>
                <a:gd name="connsiteY191" fmla="*/ 225295 h 308685"/>
                <a:gd name="connsiteX192" fmla="*/ 45758 w 400421"/>
                <a:gd name="connsiteY192" fmla="*/ 222815 h 308685"/>
                <a:gd name="connsiteX193" fmla="*/ 43834 w 400421"/>
                <a:gd name="connsiteY193" fmla="*/ 221149 h 308685"/>
                <a:gd name="connsiteX194" fmla="*/ 41805 w 400421"/>
                <a:gd name="connsiteY194" fmla="*/ 219608 h 308685"/>
                <a:gd name="connsiteX195" fmla="*/ 39700 w 400421"/>
                <a:gd name="connsiteY195" fmla="*/ 216420 h 308685"/>
                <a:gd name="connsiteX196" fmla="*/ 34223 w 400421"/>
                <a:gd name="connsiteY196" fmla="*/ 213605 h 308685"/>
                <a:gd name="connsiteX197" fmla="*/ 32118 w 400421"/>
                <a:gd name="connsiteY197" fmla="*/ 211412 h 308685"/>
                <a:gd name="connsiteX198" fmla="*/ 28470 w 400421"/>
                <a:gd name="connsiteY198" fmla="*/ 207611 h 308685"/>
                <a:gd name="connsiteX199" fmla="*/ 27565 w 400421"/>
                <a:gd name="connsiteY199" fmla="*/ 205687 h 308685"/>
                <a:gd name="connsiteX200" fmla="*/ 27299 w 400421"/>
                <a:gd name="connsiteY200" fmla="*/ 203781 h 308685"/>
                <a:gd name="connsiteX201" fmla="*/ 26165 w 400421"/>
                <a:gd name="connsiteY201" fmla="*/ 201991 h 308685"/>
                <a:gd name="connsiteX202" fmla="*/ 24146 w 400421"/>
                <a:gd name="connsiteY202" fmla="*/ 199971 h 308685"/>
                <a:gd name="connsiteX203" fmla="*/ 17831 w 400421"/>
                <a:gd name="connsiteY203" fmla="*/ 195624 h 308685"/>
                <a:gd name="connsiteX204" fmla="*/ 16088 w 400421"/>
                <a:gd name="connsiteY204" fmla="*/ 195108 h 308685"/>
                <a:gd name="connsiteX205" fmla="*/ 13830 w 400421"/>
                <a:gd name="connsiteY205" fmla="*/ 194639 h 308685"/>
                <a:gd name="connsiteX206" fmla="*/ 10516 w 400421"/>
                <a:gd name="connsiteY206" fmla="*/ 194209 h 308685"/>
                <a:gd name="connsiteX207" fmla="*/ 6068 w 400421"/>
                <a:gd name="connsiteY207" fmla="*/ 193213 h 308685"/>
                <a:gd name="connsiteX208" fmla="*/ 2181 w 400421"/>
                <a:gd name="connsiteY208" fmla="*/ 191509 h 308685"/>
                <a:gd name="connsiteX209" fmla="*/ 419 w 400421"/>
                <a:gd name="connsiteY209" fmla="*/ 190302 h 308685"/>
                <a:gd name="connsiteX210" fmla="*/ 0 w 400421"/>
                <a:gd name="connsiteY210" fmla="*/ 189469 h 308685"/>
                <a:gd name="connsiteX211" fmla="*/ 362 w 400421"/>
                <a:gd name="connsiteY211" fmla="*/ 188071 h 308685"/>
                <a:gd name="connsiteX212" fmla="*/ 1772 w 400421"/>
                <a:gd name="connsiteY212" fmla="*/ 185668 h 308685"/>
                <a:gd name="connsiteX213" fmla="*/ 4439 w 400421"/>
                <a:gd name="connsiteY213" fmla="*/ 179990 h 308685"/>
                <a:gd name="connsiteX214" fmla="*/ 6287 w 400421"/>
                <a:gd name="connsiteY214" fmla="*/ 176074 h 308685"/>
                <a:gd name="connsiteX215" fmla="*/ 7544 w 400421"/>
                <a:gd name="connsiteY215" fmla="*/ 174963 h 308685"/>
                <a:gd name="connsiteX216" fmla="*/ 10963 w 400421"/>
                <a:gd name="connsiteY216" fmla="*/ 174685 h 308685"/>
                <a:gd name="connsiteX217" fmla="*/ 14602 w 400421"/>
                <a:gd name="connsiteY217" fmla="*/ 174801 h 308685"/>
                <a:gd name="connsiteX218" fmla="*/ 17259 w 400421"/>
                <a:gd name="connsiteY218" fmla="*/ 175088 h 308685"/>
                <a:gd name="connsiteX219" fmla="*/ 21012 w 400421"/>
                <a:gd name="connsiteY219" fmla="*/ 175136 h 308685"/>
                <a:gd name="connsiteX220" fmla="*/ 25508 w 400421"/>
                <a:gd name="connsiteY220" fmla="*/ 174801 h 308685"/>
                <a:gd name="connsiteX221" fmla="*/ 27289 w 400421"/>
                <a:gd name="connsiteY221" fmla="*/ 173489 h 308685"/>
                <a:gd name="connsiteX222" fmla="*/ 28699 w 400421"/>
                <a:gd name="connsiteY222" fmla="*/ 172053 h 308685"/>
                <a:gd name="connsiteX223" fmla="*/ 29289 w 400421"/>
                <a:gd name="connsiteY223" fmla="*/ 171047 h 308685"/>
                <a:gd name="connsiteX224" fmla="*/ 29480 w 400421"/>
                <a:gd name="connsiteY224" fmla="*/ 168510 h 308685"/>
                <a:gd name="connsiteX225" fmla="*/ 29470 w 400421"/>
                <a:gd name="connsiteY225" fmla="*/ 166471 h 308685"/>
                <a:gd name="connsiteX226" fmla="*/ 29185 w 400421"/>
                <a:gd name="connsiteY226" fmla="*/ 158648 h 308685"/>
                <a:gd name="connsiteX227" fmla="*/ 29013 w 400421"/>
                <a:gd name="connsiteY227" fmla="*/ 153861 h 308685"/>
                <a:gd name="connsiteX228" fmla="*/ 28813 w 400421"/>
                <a:gd name="connsiteY228" fmla="*/ 148385 h 308685"/>
                <a:gd name="connsiteX229" fmla="*/ 28842 w 400421"/>
                <a:gd name="connsiteY229" fmla="*/ 147284 h 308685"/>
                <a:gd name="connsiteX230" fmla="*/ 28880 w 400421"/>
                <a:gd name="connsiteY230" fmla="*/ 145876 h 308685"/>
                <a:gd name="connsiteX231" fmla="*/ 29975 w 400421"/>
                <a:gd name="connsiteY231" fmla="*/ 140026 h 308685"/>
                <a:gd name="connsiteX232" fmla="*/ 31004 w 400421"/>
                <a:gd name="connsiteY232" fmla="*/ 136675 h 308685"/>
                <a:gd name="connsiteX233" fmla="*/ 31709 w 400421"/>
                <a:gd name="connsiteY233" fmla="*/ 134904 h 308685"/>
                <a:gd name="connsiteX234" fmla="*/ 34547 w 400421"/>
                <a:gd name="connsiteY234" fmla="*/ 129312 h 308685"/>
                <a:gd name="connsiteX235" fmla="*/ 35081 w 400421"/>
                <a:gd name="connsiteY235" fmla="*/ 127522 h 308685"/>
                <a:gd name="connsiteX236" fmla="*/ 35176 w 400421"/>
                <a:gd name="connsiteY236" fmla="*/ 125885 h 308685"/>
                <a:gd name="connsiteX237" fmla="*/ 34128 w 400421"/>
                <a:gd name="connsiteY237" fmla="*/ 118369 h 308685"/>
                <a:gd name="connsiteX238" fmla="*/ 35947 w 400421"/>
                <a:gd name="connsiteY238" fmla="*/ 114826 h 308685"/>
                <a:gd name="connsiteX239" fmla="*/ 38291 w 400421"/>
                <a:gd name="connsiteY239" fmla="*/ 111322 h 308685"/>
                <a:gd name="connsiteX240" fmla="*/ 40338 w 400421"/>
                <a:gd name="connsiteY240" fmla="*/ 109819 h 308685"/>
                <a:gd name="connsiteX241" fmla="*/ 42043 w 400421"/>
                <a:gd name="connsiteY241" fmla="*/ 108804 h 308685"/>
                <a:gd name="connsiteX242" fmla="*/ 42843 w 400421"/>
                <a:gd name="connsiteY242" fmla="*/ 109234 h 308685"/>
                <a:gd name="connsiteX243" fmla="*/ 44806 w 400421"/>
                <a:gd name="connsiteY243" fmla="*/ 110852 h 308685"/>
                <a:gd name="connsiteX244" fmla="*/ 47377 w 400421"/>
                <a:gd name="connsiteY244" fmla="*/ 112451 h 308685"/>
                <a:gd name="connsiteX245" fmla="*/ 48578 w 400421"/>
                <a:gd name="connsiteY245" fmla="*/ 112097 h 308685"/>
                <a:gd name="connsiteX246" fmla="*/ 50340 w 400421"/>
                <a:gd name="connsiteY246" fmla="*/ 110699 h 308685"/>
                <a:gd name="connsiteX247" fmla="*/ 51654 w 400421"/>
                <a:gd name="connsiteY247" fmla="*/ 109225 h 308685"/>
                <a:gd name="connsiteX248" fmla="*/ 51483 w 400421"/>
                <a:gd name="connsiteY248" fmla="*/ 106582 h 308685"/>
                <a:gd name="connsiteX249" fmla="*/ 52664 w 400421"/>
                <a:gd name="connsiteY249" fmla="*/ 101154 h 308685"/>
                <a:gd name="connsiteX250" fmla="*/ 52435 w 400421"/>
                <a:gd name="connsiteY250" fmla="*/ 98013 h 308685"/>
                <a:gd name="connsiteX251" fmla="*/ 53702 w 400421"/>
                <a:gd name="connsiteY251" fmla="*/ 94126 h 308685"/>
                <a:gd name="connsiteX252" fmla="*/ 55083 w 400421"/>
                <a:gd name="connsiteY252" fmla="*/ 88640 h 308685"/>
                <a:gd name="connsiteX253" fmla="*/ 55702 w 400421"/>
                <a:gd name="connsiteY253" fmla="*/ 85174 h 308685"/>
                <a:gd name="connsiteX254" fmla="*/ 56493 w 400421"/>
                <a:gd name="connsiteY254" fmla="*/ 83307 h 308685"/>
                <a:gd name="connsiteX255" fmla="*/ 60236 w 400421"/>
                <a:gd name="connsiteY255" fmla="*/ 79477 h 308685"/>
                <a:gd name="connsiteX256" fmla="*/ 63456 w 400421"/>
                <a:gd name="connsiteY256" fmla="*/ 74058 h 308685"/>
                <a:gd name="connsiteX257" fmla="*/ 65503 w 400421"/>
                <a:gd name="connsiteY257" fmla="*/ 70094 h 308685"/>
                <a:gd name="connsiteX258" fmla="*/ 69428 w 400421"/>
                <a:gd name="connsiteY258" fmla="*/ 63622 h 308685"/>
                <a:gd name="connsiteX259" fmla="*/ 71409 w 400421"/>
                <a:gd name="connsiteY259" fmla="*/ 61257 h 308685"/>
                <a:gd name="connsiteX260" fmla="*/ 73019 w 400421"/>
                <a:gd name="connsiteY260" fmla="*/ 60242 h 308685"/>
                <a:gd name="connsiteX261" fmla="*/ 75419 w 400421"/>
                <a:gd name="connsiteY261" fmla="*/ 59591 h 308685"/>
                <a:gd name="connsiteX262" fmla="*/ 79886 w 400421"/>
                <a:gd name="connsiteY262" fmla="*/ 58998 h 308685"/>
                <a:gd name="connsiteX263" fmla="*/ 83096 w 400421"/>
                <a:gd name="connsiteY263" fmla="*/ 58452 h 308685"/>
                <a:gd name="connsiteX264" fmla="*/ 83563 w 400421"/>
                <a:gd name="connsiteY264" fmla="*/ 57609 h 308685"/>
                <a:gd name="connsiteX265" fmla="*/ 83839 w 400421"/>
                <a:gd name="connsiteY265" fmla="*/ 56288 h 308685"/>
                <a:gd name="connsiteX266" fmla="*/ 83887 w 400421"/>
                <a:gd name="connsiteY266" fmla="*/ 53387 h 308685"/>
                <a:gd name="connsiteX267" fmla="*/ 84506 w 400421"/>
                <a:gd name="connsiteY267" fmla="*/ 48398 h 308685"/>
                <a:gd name="connsiteX268" fmla="*/ 85897 w 400421"/>
                <a:gd name="connsiteY268" fmla="*/ 43525 h 308685"/>
                <a:gd name="connsiteX269" fmla="*/ 87535 w 400421"/>
                <a:gd name="connsiteY269" fmla="*/ 39829 h 308685"/>
                <a:gd name="connsiteX270" fmla="*/ 88421 w 400421"/>
                <a:gd name="connsiteY270" fmla="*/ 38144 h 308685"/>
                <a:gd name="connsiteX271" fmla="*/ 89478 w 400421"/>
                <a:gd name="connsiteY271" fmla="*/ 36526 h 308685"/>
                <a:gd name="connsiteX272" fmla="*/ 90669 w 400421"/>
                <a:gd name="connsiteY272" fmla="*/ 33778 h 308685"/>
                <a:gd name="connsiteX273" fmla="*/ 92173 w 400421"/>
                <a:gd name="connsiteY273" fmla="*/ 27842 h 308685"/>
                <a:gd name="connsiteX274" fmla="*/ 92088 w 400421"/>
                <a:gd name="connsiteY274" fmla="*/ 23811 h 308685"/>
                <a:gd name="connsiteX275" fmla="*/ 94240 w 400421"/>
                <a:gd name="connsiteY275" fmla="*/ 16420 h 308685"/>
                <a:gd name="connsiteX276" fmla="*/ 94717 w 400421"/>
                <a:gd name="connsiteY276" fmla="*/ 16382 h 308685"/>
                <a:gd name="connsiteX277" fmla="*/ 98374 w 400421"/>
                <a:gd name="connsiteY277" fmla="*/ 15022 h 308685"/>
                <a:gd name="connsiteX278" fmla="*/ 101927 w 400421"/>
                <a:gd name="connsiteY278" fmla="*/ 14821 h 308685"/>
                <a:gd name="connsiteX279" fmla="*/ 105366 w 400421"/>
                <a:gd name="connsiteY279" fmla="*/ 15769 h 308685"/>
                <a:gd name="connsiteX280" fmla="*/ 107604 w 400421"/>
                <a:gd name="connsiteY280" fmla="*/ 16009 h 308685"/>
                <a:gd name="connsiteX281" fmla="*/ 108652 w 400421"/>
                <a:gd name="connsiteY281" fmla="*/ 15531 h 308685"/>
                <a:gd name="connsiteX282" fmla="*/ 109614 w 400421"/>
                <a:gd name="connsiteY282" fmla="*/ 14305 h 308685"/>
                <a:gd name="connsiteX283" fmla="*/ 110500 w 400421"/>
                <a:gd name="connsiteY283" fmla="*/ 12314 h 308685"/>
                <a:gd name="connsiteX284" fmla="*/ 111909 w 400421"/>
                <a:gd name="connsiteY284" fmla="*/ 11213 h 308685"/>
                <a:gd name="connsiteX285" fmla="*/ 113833 w 400421"/>
                <a:gd name="connsiteY285" fmla="*/ 11002 h 308685"/>
                <a:gd name="connsiteX286" fmla="*/ 116405 w 400421"/>
                <a:gd name="connsiteY286" fmla="*/ 13243 h 308685"/>
                <a:gd name="connsiteX287" fmla="*/ 120510 w 400421"/>
                <a:gd name="connsiteY287" fmla="*/ 19188 h 308685"/>
                <a:gd name="connsiteX288" fmla="*/ 121568 w 400421"/>
                <a:gd name="connsiteY288" fmla="*/ 19542 h 308685"/>
                <a:gd name="connsiteX289" fmla="*/ 122225 w 400421"/>
                <a:gd name="connsiteY289" fmla="*/ 19388 h 308685"/>
                <a:gd name="connsiteX290" fmla="*/ 124282 w 400421"/>
                <a:gd name="connsiteY290" fmla="*/ 14611 h 308685"/>
                <a:gd name="connsiteX291" fmla="*/ 125892 w 400421"/>
                <a:gd name="connsiteY291" fmla="*/ 10905 h 308685"/>
                <a:gd name="connsiteX292" fmla="*/ 128883 w 400421"/>
                <a:gd name="connsiteY292" fmla="*/ 3973 h 308685"/>
                <a:gd name="connsiteX293" fmla="*/ 130588 w 400421"/>
                <a:gd name="connsiteY293" fmla="*/ 0 h 308685"/>
                <a:gd name="connsiteX294" fmla="*/ 132178 w 400421"/>
                <a:gd name="connsiteY294" fmla="*/ 1149 h 308685"/>
                <a:gd name="connsiteX295" fmla="*/ 133760 w 400421"/>
                <a:gd name="connsiteY295" fmla="*/ 3179 h 308685"/>
                <a:gd name="connsiteX296" fmla="*/ 135550 w 400421"/>
                <a:gd name="connsiteY296" fmla="*/ 4126 h 308685"/>
                <a:gd name="connsiteX297" fmla="*/ 137484 w 400421"/>
                <a:gd name="connsiteY297" fmla="*/ 4710 h 308685"/>
                <a:gd name="connsiteX298" fmla="*/ 138417 w 400421"/>
                <a:gd name="connsiteY298" fmla="*/ 4786 h 308685"/>
                <a:gd name="connsiteX299" fmla="*/ 139608 w 400421"/>
                <a:gd name="connsiteY299" fmla="*/ 5591 h 308685"/>
                <a:gd name="connsiteX300" fmla="*/ 143761 w 400421"/>
                <a:gd name="connsiteY300" fmla="*/ 10541 h 30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Lst>
              <a:rect l="l" t="t" r="r" b="b"/>
              <a:pathLst>
                <a:path w="400421" h="308685">
                  <a:moveTo>
                    <a:pt x="145218" y="11682"/>
                  </a:moveTo>
                  <a:lnTo>
                    <a:pt x="147171" y="11798"/>
                  </a:lnTo>
                  <a:lnTo>
                    <a:pt x="155391" y="10199"/>
                  </a:lnTo>
                  <a:lnTo>
                    <a:pt x="160306" y="7317"/>
                  </a:lnTo>
                  <a:lnTo>
                    <a:pt x="161049" y="6178"/>
                  </a:lnTo>
                  <a:lnTo>
                    <a:pt x="162401" y="6178"/>
                  </a:lnTo>
                  <a:lnTo>
                    <a:pt x="164040" y="7451"/>
                  </a:lnTo>
                  <a:lnTo>
                    <a:pt x="164659" y="8677"/>
                  </a:lnTo>
                  <a:lnTo>
                    <a:pt x="165706" y="10285"/>
                  </a:lnTo>
                  <a:lnTo>
                    <a:pt x="167640" y="10535"/>
                  </a:lnTo>
                  <a:lnTo>
                    <a:pt x="172336" y="9395"/>
                  </a:lnTo>
                  <a:lnTo>
                    <a:pt x="174641" y="8706"/>
                  </a:lnTo>
                  <a:lnTo>
                    <a:pt x="176584" y="9270"/>
                  </a:lnTo>
                  <a:lnTo>
                    <a:pt x="179070" y="9739"/>
                  </a:lnTo>
                  <a:lnTo>
                    <a:pt x="180632" y="9739"/>
                  </a:lnTo>
                  <a:lnTo>
                    <a:pt x="184347" y="11357"/>
                  </a:lnTo>
                  <a:lnTo>
                    <a:pt x="188805" y="10841"/>
                  </a:lnTo>
                  <a:lnTo>
                    <a:pt x="190910" y="10927"/>
                  </a:lnTo>
                  <a:lnTo>
                    <a:pt x="193072" y="11616"/>
                  </a:lnTo>
                  <a:lnTo>
                    <a:pt x="196587" y="14182"/>
                  </a:lnTo>
                  <a:lnTo>
                    <a:pt x="201168" y="17294"/>
                  </a:lnTo>
                  <a:lnTo>
                    <a:pt x="207721" y="19515"/>
                  </a:lnTo>
                  <a:lnTo>
                    <a:pt x="209074" y="20415"/>
                  </a:lnTo>
                  <a:lnTo>
                    <a:pt x="212236" y="23958"/>
                  </a:lnTo>
                  <a:lnTo>
                    <a:pt x="217151" y="30746"/>
                  </a:lnTo>
                  <a:lnTo>
                    <a:pt x="223580" y="37237"/>
                  </a:lnTo>
                  <a:lnTo>
                    <a:pt x="230591" y="42360"/>
                  </a:lnTo>
                  <a:lnTo>
                    <a:pt x="234334" y="45902"/>
                  </a:lnTo>
                  <a:lnTo>
                    <a:pt x="236858" y="50240"/>
                  </a:lnTo>
                  <a:lnTo>
                    <a:pt x="239335" y="54175"/>
                  </a:lnTo>
                  <a:lnTo>
                    <a:pt x="241859" y="55869"/>
                  </a:lnTo>
                  <a:lnTo>
                    <a:pt x="244202" y="57210"/>
                  </a:lnTo>
                  <a:lnTo>
                    <a:pt x="246631" y="60207"/>
                  </a:lnTo>
                  <a:lnTo>
                    <a:pt x="248364" y="62715"/>
                  </a:lnTo>
                  <a:lnTo>
                    <a:pt x="250727" y="65559"/>
                  </a:lnTo>
                  <a:lnTo>
                    <a:pt x="248107" y="69436"/>
                  </a:lnTo>
                  <a:lnTo>
                    <a:pt x="244592" y="74635"/>
                  </a:lnTo>
                  <a:lnTo>
                    <a:pt x="240506" y="80686"/>
                  </a:lnTo>
                  <a:lnTo>
                    <a:pt x="239268" y="82180"/>
                  </a:lnTo>
                  <a:lnTo>
                    <a:pt x="235687" y="85828"/>
                  </a:lnTo>
                  <a:lnTo>
                    <a:pt x="235067" y="86862"/>
                  </a:lnTo>
                  <a:lnTo>
                    <a:pt x="234372" y="89504"/>
                  </a:lnTo>
                  <a:lnTo>
                    <a:pt x="234325" y="94301"/>
                  </a:lnTo>
                  <a:lnTo>
                    <a:pt x="234782" y="100429"/>
                  </a:lnTo>
                  <a:lnTo>
                    <a:pt x="235220" y="106078"/>
                  </a:lnTo>
                  <a:lnTo>
                    <a:pt x="237192" y="106739"/>
                  </a:lnTo>
                  <a:lnTo>
                    <a:pt x="239478" y="107142"/>
                  </a:lnTo>
                  <a:lnTo>
                    <a:pt x="242002" y="106404"/>
                  </a:lnTo>
                  <a:lnTo>
                    <a:pt x="245059" y="105773"/>
                  </a:lnTo>
                  <a:lnTo>
                    <a:pt x="248850" y="105400"/>
                  </a:lnTo>
                  <a:lnTo>
                    <a:pt x="253041" y="104260"/>
                  </a:lnTo>
                  <a:lnTo>
                    <a:pt x="255518" y="103341"/>
                  </a:lnTo>
                  <a:lnTo>
                    <a:pt x="258118" y="103408"/>
                  </a:lnTo>
                  <a:lnTo>
                    <a:pt x="260423" y="104394"/>
                  </a:lnTo>
                  <a:lnTo>
                    <a:pt x="261547" y="105294"/>
                  </a:lnTo>
                  <a:lnTo>
                    <a:pt x="263176" y="105601"/>
                  </a:lnTo>
                  <a:lnTo>
                    <a:pt x="265281" y="105563"/>
                  </a:lnTo>
                  <a:lnTo>
                    <a:pt x="264833" y="106626"/>
                  </a:lnTo>
                  <a:lnTo>
                    <a:pt x="263681" y="108177"/>
                  </a:lnTo>
                  <a:lnTo>
                    <a:pt x="262261" y="109728"/>
                  </a:lnTo>
                  <a:lnTo>
                    <a:pt x="261014" y="111336"/>
                  </a:lnTo>
                  <a:lnTo>
                    <a:pt x="258242" y="115836"/>
                  </a:lnTo>
                  <a:lnTo>
                    <a:pt x="258156" y="116411"/>
                  </a:lnTo>
                  <a:lnTo>
                    <a:pt x="258499" y="117301"/>
                  </a:lnTo>
                  <a:lnTo>
                    <a:pt x="259994" y="119350"/>
                  </a:lnTo>
                  <a:lnTo>
                    <a:pt x="261557" y="122672"/>
                  </a:lnTo>
                  <a:lnTo>
                    <a:pt x="262433" y="125717"/>
                  </a:lnTo>
                  <a:lnTo>
                    <a:pt x="263109" y="127192"/>
                  </a:lnTo>
                  <a:lnTo>
                    <a:pt x="265005" y="128877"/>
                  </a:lnTo>
                  <a:lnTo>
                    <a:pt x="267738" y="132352"/>
                  </a:lnTo>
                  <a:lnTo>
                    <a:pt x="269186" y="134698"/>
                  </a:lnTo>
                  <a:lnTo>
                    <a:pt x="272205" y="135952"/>
                  </a:lnTo>
                  <a:lnTo>
                    <a:pt x="273187" y="138920"/>
                  </a:lnTo>
                  <a:lnTo>
                    <a:pt x="275444" y="143286"/>
                  </a:lnTo>
                  <a:lnTo>
                    <a:pt x="277882" y="146771"/>
                  </a:lnTo>
                  <a:lnTo>
                    <a:pt x="280245" y="149500"/>
                  </a:lnTo>
                  <a:lnTo>
                    <a:pt x="282873" y="150553"/>
                  </a:lnTo>
                  <a:lnTo>
                    <a:pt x="283931" y="150639"/>
                  </a:lnTo>
                  <a:lnTo>
                    <a:pt x="289446" y="155685"/>
                  </a:lnTo>
                  <a:lnTo>
                    <a:pt x="293646" y="159524"/>
                  </a:lnTo>
                  <a:lnTo>
                    <a:pt x="294684" y="160137"/>
                  </a:lnTo>
                  <a:lnTo>
                    <a:pt x="302257" y="162655"/>
                  </a:lnTo>
                  <a:lnTo>
                    <a:pt x="310972" y="165546"/>
                  </a:lnTo>
                  <a:lnTo>
                    <a:pt x="317964" y="167863"/>
                  </a:lnTo>
                  <a:lnTo>
                    <a:pt x="326869" y="170812"/>
                  </a:lnTo>
                  <a:lnTo>
                    <a:pt x="335651" y="173732"/>
                  </a:lnTo>
                  <a:lnTo>
                    <a:pt x="343891" y="176509"/>
                  </a:lnTo>
                  <a:lnTo>
                    <a:pt x="355454" y="180415"/>
                  </a:lnTo>
                  <a:lnTo>
                    <a:pt x="364769" y="183565"/>
                  </a:lnTo>
                  <a:lnTo>
                    <a:pt x="372123" y="186055"/>
                  </a:lnTo>
                  <a:lnTo>
                    <a:pt x="373685" y="186830"/>
                  </a:lnTo>
                  <a:lnTo>
                    <a:pt x="382438" y="186830"/>
                  </a:lnTo>
                  <a:lnTo>
                    <a:pt x="391325" y="186830"/>
                  </a:lnTo>
                  <a:lnTo>
                    <a:pt x="400422" y="186830"/>
                  </a:lnTo>
                  <a:lnTo>
                    <a:pt x="393830" y="193235"/>
                  </a:lnTo>
                  <a:lnTo>
                    <a:pt x="386372" y="200483"/>
                  </a:lnTo>
                  <a:lnTo>
                    <a:pt x="378543" y="208085"/>
                  </a:lnTo>
                  <a:lnTo>
                    <a:pt x="373494" y="212978"/>
                  </a:lnTo>
                  <a:lnTo>
                    <a:pt x="365503" y="220743"/>
                  </a:lnTo>
                  <a:lnTo>
                    <a:pt x="358845" y="227196"/>
                  </a:lnTo>
                  <a:lnTo>
                    <a:pt x="351996" y="234243"/>
                  </a:lnTo>
                  <a:lnTo>
                    <a:pt x="345805" y="240619"/>
                  </a:lnTo>
                  <a:lnTo>
                    <a:pt x="337747" y="249447"/>
                  </a:lnTo>
                  <a:lnTo>
                    <a:pt x="332527" y="255153"/>
                  </a:lnTo>
                  <a:lnTo>
                    <a:pt x="324355" y="264105"/>
                  </a:lnTo>
                  <a:lnTo>
                    <a:pt x="319221" y="269716"/>
                  </a:lnTo>
                  <a:lnTo>
                    <a:pt x="318440" y="270042"/>
                  </a:lnTo>
                  <a:lnTo>
                    <a:pt x="311096" y="269621"/>
                  </a:lnTo>
                  <a:lnTo>
                    <a:pt x="303952" y="269200"/>
                  </a:lnTo>
                  <a:lnTo>
                    <a:pt x="294827" y="268674"/>
                  </a:lnTo>
                  <a:lnTo>
                    <a:pt x="293780" y="268693"/>
                  </a:lnTo>
                  <a:lnTo>
                    <a:pt x="291122" y="269220"/>
                  </a:lnTo>
                  <a:lnTo>
                    <a:pt x="289512" y="269736"/>
                  </a:lnTo>
                  <a:lnTo>
                    <a:pt x="282940" y="271249"/>
                  </a:lnTo>
                  <a:lnTo>
                    <a:pt x="281730" y="271641"/>
                  </a:lnTo>
                  <a:lnTo>
                    <a:pt x="276273" y="274044"/>
                  </a:lnTo>
                  <a:lnTo>
                    <a:pt x="270700" y="276878"/>
                  </a:lnTo>
                  <a:lnTo>
                    <a:pt x="267767" y="279061"/>
                  </a:lnTo>
                  <a:lnTo>
                    <a:pt x="265500" y="282221"/>
                  </a:lnTo>
                  <a:lnTo>
                    <a:pt x="264528" y="284471"/>
                  </a:lnTo>
                  <a:lnTo>
                    <a:pt x="263509" y="285457"/>
                  </a:lnTo>
                  <a:lnTo>
                    <a:pt x="261776" y="286319"/>
                  </a:lnTo>
                  <a:lnTo>
                    <a:pt x="250108" y="288454"/>
                  </a:lnTo>
                  <a:lnTo>
                    <a:pt x="246717" y="288742"/>
                  </a:lnTo>
                  <a:lnTo>
                    <a:pt x="241259" y="290446"/>
                  </a:lnTo>
                  <a:lnTo>
                    <a:pt x="238344" y="293299"/>
                  </a:lnTo>
                  <a:lnTo>
                    <a:pt x="237515" y="294736"/>
                  </a:lnTo>
                  <a:lnTo>
                    <a:pt x="233601" y="294697"/>
                  </a:lnTo>
                  <a:lnTo>
                    <a:pt x="226762" y="295119"/>
                  </a:lnTo>
                  <a:lnTo>
                    <a:pt x="223838" y="295578"/>
                  </a:lnTo>
                  <a:lnTo>
                    <a:pt x="222409" y="295655"/>
                  </a:lnTo>
                  <a:lnTo>
                    <a:pt x="219789" y="295645"/>
                  </a:lnTo>
                  <a:lnTo>
                    <a:pt x="217637" y="295129"/>
                  </a:lnTo>
                  <a:lnTo>
                    <a:pt x="216208" y="294354"/>
                  </a:lnTo>
                  <a:lnTo>
                    <a:pt x="214436" y="292602"/>
                  </a:lnTo>
                  <a:lnTo>
                    <a:pt x="210474" y="289049"/>
                  </a:lnTo>
                  <a:lnTo>
                    <a:pt x="207597" y="286828"/>
                  </a:lnTo>
                  <a:lnTo>
                    <a:pt x="201282" y="289385"/>
                  </a:lnTo>
                  <a:lnTo>
                    <a:pt x="195596" y="291922"/>
                  </a:lnTo>
                  <a:lnTo>
                    <a:pt x="187528" y="295531"/>
                  </a:lnTo>
                  <a:lnTo>
                    <a:pt x="182928" y="298116"/>
                  </a:lnTo>
                  <a:lnTo>
                    <a:pt x="181547" y="300711"/>
                  </a:lnTo>
                  <a:lnTo>
                    <a:pt x="177994" y="305431"/>
                  </a:lnTo>
                  <a:lnTo>
                    <a:pt x="174822" y="308332"/>
                  </a:lnTo>
                  <a:lnTo>
                    <a:pt x="173631" y="308686"/>
                  </a:lnTo>
                  <a:lnTo>
                    <a:pt x="166440" y="308083"/>
                  </a:lnTo>
                  <a:lnTo>
                    <a:pt x="163849" y="307489"/>
                  </a:lnTo>
                  <a:lnTo>
                    <a:pt x="159563" y="306963"/>
                  </a:lnTo>
                  <a:lnTo>
                    <a:pt x="153800" y="305938"/>
                  </a:lnTo>
                  <a:lnTo>
                    <a:pt x="149943" y="304837"/>
                  </a:lnTo>
                  <a:lnTo>
                    <a:pt x="145752" y="304703"/>
                  </a:lnTo>
                  <a:lnTo>
                    <a:pt x="139713" y="304330"/>
                  </a:lnTo>
                  <a:lnTo>
                    <a:pt x="135989" y="303535"/>
                  </a:lnTo>
                  <a:lnTo>
                    <a:pt x="132207" y="300912"/>
                  </a:lnTo>
                  <a:lnTo>
                    <a:pt x="127349" y="297762"/>
                  </a:lnTo>
                  <a:lnTo>
                    <a:pt x="122339" y="294516"/>
                  </a:lnTo>
                  <a:lnTo>
                    <a:pt x="117177" y="291174"/>
                  </a:lnTo>
                  <a:lnTo>
                    <a:pt x="111081" y="287326"/>
                  </a:lnTo>
                  <a:lnTo>
                    <a:pt x="104423" y="283122"/>
                  </a:lnTo>
                  <a:lnTo>
                    <a:pt x="102899" y="282701"/>
                  </a:lnTo>
                  <a:lnTo>
                    <a:pt x="102232" y="282625"/>
                  </a:lnTo>
                  <a:lnTo>
                    <a:pt x="95002" y="282434"/>
                  </a:lnTo>
                  <a:lnTo>
                    <a:pt x="87487" y="282233"/>
                  </a:lnTo>
                  <a:lnTo>
                    <a:pt x="82410" y="282098"/>
                  </a:lnTo>
                  <a:lnTo>
                    <a:pt x="80810" y="281611"/>
                  </a:lnTo>
                  <a:lnTo>
                    <a:pt x="79648" y="280653"/>
                  </a:lnTo>
                  <a:lnTo>
                    <a:pt x="78076" y="277542"/>
                  </a:lnTo>
                  <a:lnTo>
                    <a:pt x="76095" y="275330"/>
                  </a:lnTo>
                  <a:lnTo>
                    <a:pt x="73885" y="272505"/>
                  </a:lnTo>
                  <a:lnTo>
                    <a:pt x="73705" y="268695"/>
                  </a:lnTo>
                  <a:lnTo>
                    <a:pt x="74314" y="264530"/>
                  </a:lnTo>
                  <a:lnTo>
                    <a:pt x="74886" y="263151"/>
                  </a:lnTo>
                  <a:lnTo>
                    <a:pt x="74562" y="261782"/>
                  </a:lnTo>
                  <a:lnTo>
                    <a:pt x="74647" y="259896"/>
                  </a:lnTo>
                  <a:lnTo>
                    <a:pt x="73409" y="258144"/>
                  </a:lnTo>
                  <a:lnTo>
                    <a:pt x="66018" y="256133"/>
                  </a:lnTo>
                  <a:lnTo>
                    <a:pt x="64818" y="256286"/>
                  </a:lnTo>
                  <a:lnTo>
                    <a:pt x="63589" y="257043"/>
                  </a:lnTo>
                  <a:lnTo>
                    <a:pt x="62189" y="257579"/>
                  </a:lnTo>
                  <a:lnTo>
                    <a:pt x="61179" y="257072"/>
                  </a:lnTo>
                  <a:lnTo>
                    <a:pt x="60560" y="256325"/>
                  </a:lnTo>
                  <a:lnTo>
                    <a:pt x="60541" y="255090"/>
                  </a:lnTo>
                  <a:lnTo>
                    <a:pt x="60665" y="254171"/>
                  </a:lnTo>
                  <a:lnTo>
                    <a:pt x="60236" y="253664"/>
                  </a:lnTo>
                  <a:lnTo>
                    <a:pt x="57884" y="251788"/>
                  </a:lnTo>
                  <a:lnTo>
                    <a:pt x="55674" y="249317"/>
                  </a:lnTo>
                  <a:lnTo>
                    <a:pt x="54340" y="246589"/>
                  </a:lnTo>
                  <a:lnTo>
                    <a:pt x="53045" y="244348"/>
                  </a:lnTo>
                  <a:lnTo>
                    <a:pt x="52397" y="239341"/>
                  </a:lnTo>
                  <a:lnTo>
                    <a:pt x="50759" y="236258"/>
                  </a:lnTo>
                  <a:lnTo>
                    <a:pt x="49159" y="232486"/>
                  </a:lnTo>
                  <a:lnTo>
                    <a:pt x="46787" y="225295"/>
                  </a:lnTo>
                  <a:lnTo>
                    <a:pt x="45758" y="222815"/>
                  </a:lnTo>
                  <a:lnTo>
                    <a:pt x="43834" y="221149"/>
                  </a:lnTo>
                  <a:lnTo>
                    <a:pt x="41805" y="219608"/>
                  </a:lnTo>
                  <a:lnTo>
                    <a:pt x="39700" y="216420"/>
                  </a:lnTo>
                  <a:lnTo>
                    <a:pt x="34223" y="213605"/>
                  </a:lnTo>
                  <a:lnTo>
                    <a:pt x="32118" y="211412"/>
                  </a:lnTo>
                  <a:lnTo>
                    <a:pt x="28470" y="207611"/>
                  </a:lnTo>
                  <a:lnTo>
                    <a:pt x="27565" y="205687"/>
                  </a:lnTo>
                  <a:lnTo>
                    <a:pt x="27299" y="203781"/>
                  </a:lnTo>
                  <a:lnTo>
                    <a:pt x="26165" y="201991"/>
                  </a:lnTo>
                  <a:lnTo>
                    <a:pt x="24146" y="199971"/>
                  </a:lnTo>
                  <a:lnTo>
                    <a:pt x="17831" y="195624"/>
                  </a:lnTo>
                  <a:lnTo>
                    <a:pt x="16088" y="195108"/>
                  </a:lnTo>
                  <a:lnTo>
                    <a:pt x="13830" y="194639"/>
                  </a:lnTo>
                  <a:lnTo>
                    <a:pt x="10516" y="194209"/>
                  </a:lnTo>
                  <a:lnTo>
                    <a:pt x="6068" y="193213"/>
                  </a:lnTo>
                  <a:lnTo>
                    <a:pt x="2181" y="191509"/>
                  </a:lnTo>
                  <a:lnTo>
                    <a:pt x="419" y="190302"/>
                  </a:lnTo>
                  <a:lnTo>
                    <a:pt x="0" y="189469"/>
                  </a:lnTo>
                  <a:lnTo>
                    <a:pt x="362" y="188071"/>
                  </a:lnTo>
                  <a:lnTo>
                    <a:pt x="1772" y="185668"/>
                  </a:lnTo>
                  <a:lnTo>
                    <a:pt x="4439" y="179990"/>
                  </a:lnTo>
                  <a:lnTo>
                    <a:pt x="6287" y="176074"/>
                  </a:lnTo>
                  <a:lnTo>
                    <a:pt x="7544" y="174963"/>
                  </a:lnTo>
                  <a:lnTo>
                    <a:pt x="10963" y="174685"/>
                  </a:lnTo>
                  <a:lnTo>
                    <a:pt x="14602" y="174801"/>
                  </a:lnTo>
                  <a:lnTo>
                    <a:pt x="17259" y="175088"/>
                  </a:lnTo>
                  <a:lnTo>
                    <a:pt x="21012" y="175136"/>
                  </a:lnTo>
                  <a:lnTo>
                    <a:pt x="25508" y="174801"/>
                  </a:lnTo>
                  <a:lnTo>
                    <a:pt x="27289" y="173489"/>
                  </a:lnTo>
                  <a:lnTo>
                    <a:pt x="28699" y="172053"/>
                  </a:lnTo>
                  <a:lnTo>
                    <a:pt x="29289" y="171047"/>
                  </a:lnTo>
                  <a:lnTo>
                    <a:pt x="29480" y="168510"/>
                  </a:lnTo>
                  <a:lnTo>
                    <a:pt x="29470" y="166471"/>
                  </a:lnTo>
                  <a:lnTo>
                    <a:pt x="29185" y="158648"/>
                  </a:lnTo>
                  <a:lnTo>
                    <a:pt x="29013" y="153861"/>
                  </a:lnTo>
                  <a:lnTo>
                    <a:pt x="28813" y="148385"/>
                  </a:lnTo>
                  <a:lnTo>
                    <a:pt x="28842" y="147284"/>
                  </a:lnTo>
                  <a:lnTo>
                    <a:pt x="28880" y="145876"/>
                  </a:lnTo>
                  <a:lnTo>
                    <a:pt x="29975" y="140026"/>
                  </a:lnTo>
                  <a:lnTo>
                    <a:pt x="31004" y="136675"/>
                  </a:lnTo>
                  <a:lnTo>
                    <a:pt x="31709" y="134904"/>
                  </a:lnTo>
                  <a:lnTo>
                    <a:pt x="34547" y="129312"/>
                  </a:lnTo>
                  <a:lnTo>
                    <a:pt x="35081" y="127522"/>
                  </a:lnTo>
                  <a:lnTo>
                    <a:pt x="35176" y="125885"/>
                  </a:lnTo>
                  <a:lnTo>
                    <a:pt x="34128" y="118369"/>
                  </a:lnTo>
                  <a:lnTo>
                    <a:pt x="35947" y="114826"/>
                  </a:lnTo>
                  <a:lnTo>
                    <a:pt x="38291" y="111322"/>
                  </a:lnTo>
                  <a:lnTo>
                    <a:pt x="40338" y="109819"/>
                  </a:lnTo>
                  <a:lnTo>
                    <a:pt x="42043" y="108804"/>
                  </a:lnTo>
                  <a:lnTo>
                    <a:pt x="42843" y="109234"/>
                  </a:lnTo>
                  <a:lnTo>
                    <a:pt x="44806" y="110852"/>
                  </a:lnTo>
                  <a:lnTo>
                    <a:pt x="47377" y="112451"/>
                  </a:lnTo>
                  <a:lnTo>
                    <a:pt x="48578" y="112097"/>
                  </a:lnTo>
                  <a:lnTo>
                    <a:pt x="50340" y="110699"/>
                  </a:lnTo>
                  <a:lnTo>
                    <a:pt x="51654" y="109225"/>
                  </a:lnTo>
                  <a:lnTo>
                    <a:pt x="51483" y="106582"/>
                  </a:lnTo>
                  <a:lnTo>
                    <a:pt x="52664" y="101154"/>
                  </a:lnTo>
                  <a:lnTo>
                    <a:pt x="52435" y="98013"/>
                  </a:lnTo>
                  <a:lnTo>
                    <a:pt x="53702" y="94126"/>
                  </a:lnTo>
                  <a:lnTo>
                    <a:pt x="55083" y="88640"/>
                  </a:lnTo>
                  <a:lnTo>
                    <a:pt x="55702" y="85174"/>
                  </a:lnTo>
                  <a:lnTo>
                    <a:pt x="56493" y="83307"/>
                  </a:lnTo>
                  <a:lnTo>
                    <a:pt x="60236" y="79477"/>
                  </a:lnTo>
                  <a:lnTo>
                    <a:pt x="63456" y="74058"/>
                  </a:lnTo>
                  <a:lnTo>
                    <a:pt x="65503" y="70094"/>
                  </a:lnTo>
                  <a:lnTo>
                    <a:pt x="69428" y="63622"/>
                  </a:lnTo>
                  <a:lnTo>
                    <a:pt x="71409" y="61257"/>
                  </a:lnTo>
                  <a:lnTo>
                    <a:pt x="73019" y="60242"/>
                  </a:lnTo>
                  <a:lnTo>
                    <a:pt x="75419" y="59591"/>
                  </a:lnTo>
                  <a:lnTo>
                    <a:pt x="79886" y="58998"/>
                  </a:lnTo>
                  <a:lnTo>
                    <a:pt x="83096" y="58452"/>
                  </a:lnTo>
                  <a:lnTo>
                    <a:pt x="83563" y="57609"/>
                  </a:lnTo>
                  <a:lnTo>
                    <a:pt x="83839" y="56288"/>
                  </a:lnTo>
                  <a:lnTo>
                    <a:pt x="83887" y="53387"/>
                  </a:lnTo>
                  <a:lnTo>
                    <a:pt x="84506" y="48398"/>
                  </a:lnTo>
                  <a:lnTo>
                    <a:pt x="85897" y="43525"/>
                  </a:lnTo>
                  <a:lnTo>
                    <a:pt x="87535" y="39829"/>
                  </a:lnTo>
                  <a:lnTo>
                    <a:pt x="88421" y="38144"/>
                  </a:lnTo>
                  <a:lnTo>
                    <a:pt x="89478" y="36526"/>
                  </a:lnTo>
                  <a:lnTo>
                    <a:pt x="90669" y="33778"/>
                  </a:lnTo>
                  <a:lnTo>
                    <a:pt x="92173" y="27842"/>
                  </a:lnTo>
                  <a:lnTo>
                    <a:pt x="92088" y="23811"/>
                  </a:lnTo>
                  <a:lnTo>
                    <a:pt x="94240" y="16420"/>
                  </a:lnTo>
                  <a:lnTo>
                    <a:pt x="94717" y="16382"/>
                  </a:lnTo>
                  <a:lnTo>
                    <a:pt x="98374" y="15022"/>
                  </a:lnTo>
                  <a:lnTo>
                    <a:pt x="101927" y="14821"/>
                  </a:lnTo>
                  <a:lnTo>
                    <a:pt x="105366" y="15769"/>
                  </a:lnTo>
                  <a:lnTo>
                    <a:pt x="107604" y="16009"/>
                  </a:lnTo>
                  <a:lnTo>
                    <a:pt x="108652" y="15531"/>
                  </a:lnTo>
                  <a:lnTo>
                    <a:pt x="109614" y="14305"/>
                  </a:lnTo>
                  <a:lnTo>
                    <a:pt x="110500" y="12314"/>
                  </a:lnTo>
                  <a:lnTo>
                    <a:pt x="111909" y="11213"/>
                  </a:lnTo>
                  <a:lnTo>
                    <a:pt x="113833" y="11002"/>
                  </a:lnTo>
                  <a:lnTo>
                    <a:pt x="116405" y="13243"/>
                  </a:lnTo>
                  <a:lnTo>
                    <a:pt x="120510" y="19188"/>
                  </a:lnTo>
                  <a:lnTo>
                    <a:pt x="121568" y="19542"/>
                  </a:lnTo>
                  <a:lnTo>
                    <a:pt x="122225" y="19388"/>
                  </a:lnTo>
                  <a:lnTo>
                    <a:pt x="124282" y="14611"/>
                  </a:lnTo>
                  <a:lnTo>
                    <a:pt x="125892" y="10905"/>
                  </a:lnTo>
                  <a:lnTo>
                    <a:pt x="128883" y="3973"/>
                  </a:lnTo>
                  <a:lnTo>
                    <a:pt x="130588" y="0"/>
                  </a:lnTo>
                  <a:lnTo>
                    <a:pt x="132178" y="1149"/>
                  </a:lnTo>
                  <a:lnTo>
                    <a:pt x="133760" y="3179"/>
                  </a:lnTo>
                  <a:lnTo>
                    <a:pt x="135550" y="4126"/>
                  </a:lnTo>
                  <a:lnTo>
                    <a:pt x="137484" y="4710"/>
                  </a:lnTo>
                  <a:lnTo>
                    <a:pt x="138417" y="4786"/>
                  </a:lnTo>
                  <a:lnTo>
                    <a:pt x="139608" y="5591"/>
                  </a:lnTo>
                  <a:lnTo>
                    <a:pt x="143761" y="1054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6" name="Freeform: Shape 25">
              <a:extLst>
                <a:ext uri="{FF2B5EF4-FFF2-40B4-BE49-F238E27FC236}">
                  <a16:creationId xmlns:a16="http://schemas.microsoft.com/office/drawing/2014/main" id="{E3729DB4-A5D0-79BC-93CA-3A1DAC16FE2B}"/>
                </a:ext>
              </a:extLst>
            </p:cNvPr>
            <p:cNvSpPr/>
            <p:nvPr/>
          </p:nvSpPr>
          <p:spPr>
            <a:xfrm>
              <a:off x="5867837" y="3411877"/>
              <a:ext cx="154438" cy="166079"/>
            </a:xfrm>
            <a:custGeom>
              <a:avLst/>
              <a:gdLst>
                <a:gd name="connsiteX0" fmla="*/ 122711 w 154438"/>
                <a:gd name="connsiteY0" fmla="*/ 3753 h 166079"/>
                <a:gd name="connsiteX1" fmla="*/ 122577 w 154438"/>
                <a:gd name="connsiteY1" fmla="*/ 5620 h 166079"/>
                <a:gd name="connsiteX2" fmla="*/ 120453 w 154438"/>
                <a:gd name="connsiteY2" fmla="*/ 10196 h 166079"/>
                <a:gd name="connsiteX3" fmla="*/ 119463 w 154438"/>
                <a:gd name="connsiteY3" fmla="*/ 13720 h 166079"/>
                <a:gd name="connsiteX4" fmla="*/ 119215 w 154438"/>
                <a:gd name="connsiteY4" fmla="*/ 17463 h 166079"/>
                <a:gd name="connsiteX5" fmla="*/ 119796 w 154438"/>
                <a:gd name="connsiteY5" fmla="*/ 20489 h 166079"/>
                <a:gd name="connsiteX6" fmla="*/ 120815 w 154438"/>
                <a:gd name="connsiteY6" fmla="*/ 22634 h 166079"/>
                <a:gd name="connsiteX7" fmla="*/ 121472 w 154438"/>
                <a:gd name="connsiteY7" fmla="*/ 24979 h 166079"/>
                <a:gd name="connsiteX8" fmla="*/ 120968 w 154438"/>
                <a:gd name="connsiteY8" fmla="*/ 26616 h 166079"/>
                <a:gd name="connsiteX9" fmla="*/ 119939 w 154438"/>
                <a:gd name="connsiteY9" fmla="*/ 27316 h 166079"/>
                <a:gd name="connsiteX10" fmla="*/ 120644 w 154438"/>
                <a:gd name="connsiteY10" fmla="*/ 28139 h 166079"/>
                <a:gd name="connsiteX11" fmla="*/ 122187 w 154438"/>
                <a:gd name="connsiteY11" fmla="*/ 28331 h 166079"/>
                <a:gd name="connsiteX12" fmla="*/ 124816 w 154438"/>
                <a:gd name="connsiteY12" fmla="*/ 27622 h 166079"/>
                <a:gd name="connsiteX13" fmla="*/ 128854 w 154438"/>
                <a:gd name="connsiteY13" fmla="*/ 26368 h 166079"/>
                <a:gd name="connsiteX14" fmla="*/ 134141 w 154438"/>
                <a:gd name="connsiteY14" fmla="*/ 24558 h 166079"/>
                <a:gd name="connsiteX15" fmla="*/ 137617 w 154438"/>
                <a:gd name="connsiteY15" fmla="*/ 23591 h 166079"/>
                <a:gd name="connsiteX16" fmla="*/ 143361 w 154438"/>
                <a:gd name="connsiteY16" fmla="*/ 24204 h 166079"/>
                <a:gd name="connsiteX17" fmla="*/ 146428 w 154438"/>
                <a:gd name="connsiteY17" fmla="*/ 24893 h 166079"/>
                <a:gd name="connsiteX18" fmla="*/ 147999 w 154438"/>
                <a:gd name="connsiteY18" fmla="*/ 26157 h 166079"/>
                <a:gd name="connsiteX19" fmla="*/ 149695 w 154438"/>
                <a:gd name="connsiteY19" fmla="*/ 31538 h 166079"/>
                <a:gd name="connsiteX20" fmla="*/ 150533 w 154438"/>
                <a:gd name="connsiteY20" fmla="*/ 32362 h 166079"/>
                <a:gd name="connsiteX21" fmla="*/ 151924 w 154438"/>
                <a:gd name="connsiteY21" fmla="*/ 34650 h 166079"/>
                <a:gd name="connsiteX22" fmla="*/ 153086 w 154438"/>
                <a:gd name="connsiteY22" fmla="*/ 37398 h 166079"/>
                <a:gd name="connsiteX23" fmla="*/ 153333 w 154438"/>
                <a:gd name="connsiteY23" fmla="*/ 38796 h 166079"/>
                <a:gd name="connsiteX24" fmla="*/ 153200 w 154438"/>
                <a:gd name="connsiteY24" fmla="*/ 39801 h 166079"/>
                <a:gd name="connsiteX25" fmla="*/ 152038 w 154438"/>
                <a:gd name="connsiteY25" fmla="*/ 41285 h 166079"/>
                <a:gd name="connsiteX26" fmla="*/ 150724 w 154438"/>
                <a:gd name="connsiteY26" fmla="*/ 43478 h 166079"/>
                <a:gd name="connsiteX27" fmla="*/ 150257 w 154438"/>
                <a:gd name="connsiteY27" fmla="*/ 44799 h 166079"/>
                <a:gd name="connsiteX28" fmla="*/ 149162 w 154438"/>
                <a:gd name="connsiteY28" fmla="*/ 45785 h 166079"/>
                <a:gd name="connsiteX29" fmla="*/ 147771 w 154438"/>
                <a:gd name="connsiteY29" fmla="*/ 46753 h 166079"/>
                <a:gd name="connsiteX30" fmla="*/ 143932 w 154438"/>
                <a:gd name="connsiteY30" fmla="*/ 47145 h 166079"/>
                <a:gd name="connsiteX31" fmla="*/ 143342 w 154438"/>
                <a:gd name="connsiteY31" fmla="*/ 47719 h 166079"/>
                <a:gd name="connsiteX32" fmla="*/ 142275 w 154438"/>
                <a:gd name="connsiteY32" fmla="*/ 50046 h 166079"/>
                <a:gd name="connsiteX33" fmla="*/ 140246 w 154438"/>
                <a:gd name="connsiteY33" fmla="*/ 52018 h 166079"/>
                <a:gd name="connsiteX34" fmla="*/ 139322 w 154438"/>
                <a:gd name="connsiteY34" fmla="*/ 53885 h 166079"/>
                <a:gd name="connsiteX35" fmla="*/ 138513 w 154438"/>
                <a:gd name="connsiteY35" fmla="*/ 56375 h 166079"/>
                <a:gd name="connsiteX36" fmla="*/ 138675 w 154438"/>
                <a:gd name="connsiteY36" fmla="*/ 59448 h 166079"/>
                <a:gd name="connsiteX37" fmla="*/ 138265 w 154438"/>
                <a:gd name="connsiteY37" fmla="*/ 63881 h 166079"/>
                <a:gd name="connsiteX38" fmla="*/ 137855 w 154438"/>
                <a:gd name="connsiteY38" fmla="*/ 66887 h 166079"/>
                <a:gd name="connsiteX39" fmla="*/ 138865 w 154438"/>
                <a:gd name="connsiteY39" fmla="*/ 67940 h 166079"/>
                <a:gd name="connsiteX40" fmla="*/ 143456 w 154438"/>
                <a:gd name="connsiteY40" fmla="*/ 68668 h 166079"/>
                <a:gd name="connsiteX41" fmla="*/ 144342 w 154438"/>
                <a:gd name="connsiteY41" fmla="*/ 69262 h 166079"/>
                <a:gd name="connsiteX42" fmla="*/ 145561 w 154438"/>
                <a:gd name="connsiteY42" fmla="*/ 71119 h 166079"/>
                <a:gd name="connsiteX43" fmla="*/ 147123 w 154438"/>
                <a:gd name="connsiteY43" fmla="*/ 72871 h 166079"/>
                <a:gd name="connsiteX44" fmla="*/ 151314 w 154438"/>
                <a:gd name="connsiteY44" fmla="*/ 73972 h 166079"/>
                <a:gd name="connsiteX45" fmla="*/ 152943 w 154438"/>
                <a:gd name="connsiteY45" fmla="*/ 75303 h 166079"/>
                <a:gd name="connsiteX46" fmla="*/ 154267 w 154438"/>
                <a:gd name="connsiteY46" fmla="*/ 76768 h 166079"/>
                <a:gd name="connsiteX47" fmla="*/ 154438 w 154438"/>
                <a:gd name="connsiteY47" fmla="*/ 77965 h 166079"/>
                <a:gd name="connsiteX48" fmla="*/ 153486 w 154438"/>
                <a:gd name="connsiteY48" fmla="*/ 82781 h 166079"/>
                <a:gd name="connsiteX49" fmla="*/ 152572 w 154438"/>
                <a:gd name="connsiteY49" fmla="*/ 87405 h 166079"/>
                <a:gd name="connsiteX50" fmla="*/ 152933 w 154438"/>
                <a:gd name="connsiteY50" fmla="*/ 90929 h 166079"/>
                <a:gd name="connsiteX51" fmla="*/ 153267 w 154438"/>
                <a:gd name="connsiteY51" fmla="*/ 94289 h 166079"/>
                <a:gd name="connsiteX52" fmla="*/ 153772 w 154438"/>
                <a:gd name="connsiteY52" fmla="*/ 99182 h 166079"/>
                <a:gd name="connsiteX53" fmla="*/ 153553 w 154438"/>
                <a:gd name="connsiteY53" fmla="*/ 102169 h 166079"/>
                <a:gd name="connsiteX54" fmla="*/ 152362 w 154438"/>
                <a:gd name="connsiteY54" fmla="*/ 103998 h 166079"/>
                <a:gd name="connsiteX55" fmla="*/ 152362 w 154438"/>
                <a:gd name="connsiteY55" fmla="*/ 105424 h 166079"/>
                <a:gd name="connsiteX56" fmla="*/ 152905 w 154438"/>
                <a:gd name="connsiteY56" fmla="*/ 107148 h 166079"/>
                <a:gd name="connsiteX57" fmla="*/ 151857 w 154438"/>
                <a:gd name="connsiteY57" fmla="*/ 111916 h 166079"/>
                <a:gd name="connsiteX58" fmla="*/ 151181 w 154438"/>
                <a:gd name="connsiteY58" fmla="*/ 112720 h 166079"/>
                <a:gd name="connsiteX59" fmla="*/ 149304 w 154438"/>
                <a:gd name="connsiteY59" fmla="*/ 113610 h 166079"/>
                <a:gd name="connsiteX60" fmla="*/ 148314 w 154438"/>
                <a:gd name="connsiteY60" fmla="*/ 114893 h 166079"/>
                <a:gd name="connsiteX61" fmla="*/ 147999 w 154438"/>
                <a:gd name="connsiteY61" fmla="*/ 116904 h 166079"/>
                <a:gd name="connsiteX62" fmla="*/ 146990 w 154438"/>
                <a:gd name="connsiteY62" fmla="*/ 119662 h 166079"/>
                <a:gd name="connsiteX63" fmla="*/ 145942 w 154438"/>
                <a:gd name="connsiteY63" fmla="*/ 120667 h 166079"/>
                <a:gd name="connsiteX64" fmla="*/ 145942 w 154438"/>
                <a:gd name="connsiteY64" fmla="*/ 121950 h 166079"/>
                <a:gd name="connsiteX65" fmla="*/ 146952 w 154438"/>
                <a:gd name="connsiteY65" fmla="*/ 122878 h 166079"/>
                <a:gd name="connsiteX66" fmla="*/ 146933 w 154438"/>
                <a:gd name="connsiteY66" fmla="*/ 124315 h 166079"/>
                <a:gd name="connsiteX67" fmla="*/ 145056 w 154438"/>
                <a:gd name="connsiteY67" fmla="*/ 126019 h 166079"/>
                <a:gd name="connsiteX68" fmla="*/ 143932 w 154438"/>
                <a:gd name="connsiteY68" fmla="*/ 127321 h 166079"/>
                <a:gd name="connsiteX69" fmla="*/ 141427 w 154438"/>
                <a:gd name="connsiteY69" fmla="*/ 127962 h 166079"/>
                <a:gd name="connsiteX70" fmla="*/ 138570 w 154438"/>
                <a:gd name="connsiteY70" fmla="*/ 127282 h 166079"/>
                <a:gd name="connsiteX71" fmla="*/ 137903 w 154438"/>
                <a:gd name="connsiteY71" fmla="*/ 126334 h 166079"/>
                <a:gd name="connsiteX72" fmla="*/ 138589 w 154438"/>
                <a:gd name="connsiteY72" fmla="*/ 124860 h 166079"/>
                <a:gd name="connsiteX73" fmla="*/ 138341 w 154438"/>
                <a:gd name="connsiteY73" fmla="*/ 123673 h 166079"/>
                <a:gd name="connsiteX74" fmla="*/ 137360 w 154438"/>
                <a:gd name="connsiteY74" fmla="*/ 122428 h 166079"/>
                <a:gd name="connsiteX75" fmla="*/ 135827 w 154438"/>
                <a:gd name="connsiteY75" fmla="*/ 119230 h 166079"/>
                <a:gd name="connsiteX76" fmla="*/ 134474 w 154438"/>
                <a:gd name="connsiteY76" fmla="*/ 118550 h 166079"/>
                <a:gd name="connsiteX77" fmla="*/ 133721 w 154438"/>
                <a:gd name="connsiteY77" fmla="*/ 119862 h 166079"/>
                <a:gd name="connsiteX78" fmla="*/ 131397 w 154438"/>
                <a:gd name="connsiteY78" fmla="*/ 122294 h 166079"/>
                <a:gd name="connsiteX79" fmla="*/ 127292 w 154438"/>
                <a:gd name="connsiteY79" fmla="*/ 125415 h 166079"/>
                <a:gd name="connsiteX80" fmla="*/ 124416 w 154438"/>
                <a:gd name="connsiteY80" fmla="*/ 125664 h 166079"/>
                <a:gd name="connsiteX81" fmla="*/ 119101 w 154438"/>
                <a:gd name="connsiteY81" fmla="*/ 124717 h 166079"/>
                <a:gd name="connsiteX82" fmla="*/ 114652 w 154438"/>
                <a:gd name="connsiteY82" fmla="*/ 123223 h 166079"/>
                <a:gd name="connsiteX83" fmla="*/ 112547 w 154438"/>
                <a:gd name="connsiteY83" fmla="*/ 119566 h 166079"/>
                <a:gd name="connsiteX84" fmla="*/ 111242 w 154438"/>
                <a:gd name="connsiteY84" fmla="*/ 116540 h 166079"/>
                <a:gd name="connsiteX85" fmla="*/ 109338 w 154438"/>
                <a:gd name="connsiteY85" fmla="*/ 113036 h 166079"/>
                <a:gd name="connsiteX86" fmla="*/ 107204 w 154438"/>
                <a:gd name="connsiteY86" fmla="*/ 111370 h 166079"/>
                <a:gd name="connsiteX87" fmla="*/ 104927 w 154438"/>
                <a:gd name="connsiteY87" fmla="*/ 110298 h 166079"/>
                <a:gd name="connsiteX88" fmla="*/ 103918 w 154438"/>
                <a:gd name="connsiteY88" fmla="*/ 110231 h 166079"/>
                <a:gd name="connsiteX89" fmla="*/ 100660 w 154438"/>
                <a:gd name="connsiteY89" fmla="*/ 112184 h 166079"/>
                <a:gd name="connsiteX90" fmla="*/ 99679 w 154438"/>
                <a:gd name="connsiteY90" fmla="*/ 112960 h 166079"/>
                <a:gd name="connsiteX91" fmla="*/ 99689 w 154438"/>
                <a:gd name="connsiteY91" fmla="*/ 114597 h 166079"/>
                <a:gd name="connsiteX92" fmla="*/ 99993 w 154438"/>
                <a:gd name="connsiteY92" fmla="*/ 116129 h 166079"/>
                <a:gd name="connsiteX93" fmla="*/ 100498 w 154438"/>
                <a:gd name="connsiteY93" fmla="*/ 116866 h 166079"/>
                <a:gd name="connsiteX94" fmla="*/ 100917 w 154438"/>
                <a:gd name="connsiteY94" fmla="*/ 117852 h 166079"/>
                <a:gd name="connsiteX95" fmla="*/ 100841 w 154438"/>
                <a:gd name="connsiteY95" fmla="*/ 119374 h 166079"/>
                <a:gd name="connsiteX96" fmla="*/ 100260 w 154438"/>
                <a:gd name="connsiteY96" fmla="*/ 121414 h 166079"/>
                <a:gd name="connsiteX97" fmla="*/ 100060 w 154438"/>
                <a:gd name="connsiteY97" fmla="*/ 123664 h 166079"/>
                <a:gd name="connsiteX98" fmla="*/ 89849 w 154438"/>
                <a:gd name="connsiteY98" fmla="*/ 125876 h 166079"/>
                <a:gd name="connsiteX99" fmla="*/ 88087 w 154438"/>
                <a:gd name="connsiteY99" fmla="*/ 125081 h 166079"/>
                <a:gd name="connsiteX100" fmla="*/ 86801 w 154438"/>
                <a:gd name="connsiteY100" fmla="*/ 124066 h 166079"/>
                <a:gd name="connsiteX101" fmla="*/ 85258 w 154438"/>
                <a:gd name="connsiteY101" fmla="*/ 124248 h 166079"/>
                <a:gd name="connsiteX102" fmla="*/ 80820 w 154438"/>
                <a:gd name="connsiteY102" fmla="*/ 125397 h 166079"/>
                <a:gd name="connsiteX103" fmla="*/ 79191 w 154438"/>
                <a:gd name="connsiteY103" fmla="*/ 124593 h 166079"/>
                <a:gd name="connsiteX104" fmla="*/ 77581 w 154438"/>
                <a:gd name="connsiteY104" fmla="*/ 124009 h 166079"/>
                <a:gd name="connsiteX105" fmla="*/ 76838 w 154438"/>
                <a:gd name="connsiteY105" fmla="*/ 124497 h 166079"/>
                <a:gd name="connsiteX106" fmla="*/ 76781 w 154438"/>
                <a:gd name="connsiteY106" fmla="*/ 125454 h 166079"/>
                <a:gd name="connsiteX107" fmla="*/ 77533 w 154438"/>
                <a:gd name="connsiteY107" fmla="*/ 130759 h 166079"/>
                <a:gd name="connsiteX108" fmla="*/ 77286 w 154438"/>
                <a:gd name="connsiteY108" fmla="*/ 132779 h 166079"/>
                <a:gd name="connsiteX109" fmla="*/ 76295 w 154438"/>
                <a:gd name="connsiteY109" fmla="*/ 135421 h 166079"/>
                <a:gd name="connsiteX110" fmla="*/ 75771 w 154438"/>
                <a:gd name="connsiteY110" fmla="*/ 137212 h 166079"/>
                <a:gd name="connsiteX111" fmla="*/ 78486 w 154438"/>
                <a:gd name="connsiteY111" fmla="*/ 137709 h 166079"/>
                <a:gd name="connsiteX112" fmla="*/ 79458 w 154438"/>
                <a:gd name="connsiteY112" fmla="*/ 138542 h 166079"/>
                <a:gd name="connsiteX113" fmla="*/ 80410 w 154438"/>
                <a:gd name="connsiteY113" fmla="*/ 139873 h 166079"/>
                <a:gd name="connsiteX114" fmla="*/ 81715 w 154438"/>
                <a:gd name="connsiteY114" fmla="*/ 141118 h 166079"/>
                <a:gd name="connsiteX115" fmla="*/ 81801 w 154438"/>
                <a:gd name="connsiteY115" fmla="*/ 141874 h 166079"/>
                <a:gd name="connsiteX116" fmla="*/ 80324 w 154438"/>
                <a:gd name="connsiteY116" fmla="*/ 143262 h 166079"/>
                <a:gd name="connsiteX117" fmla="*/ 79820 w 154438"/>
                <a:gd name="connsiteY117" fmla="*/ 144967 h 166079"/>
                <a:gd name="connsiteX118" fmla="*/ 80524 w 154438"/>
                <a:gd name="connsiteY118" fmla="*/ 146298 h 166079"/>
                <a:gd name="connsiteX119" fmla="*/ 82363 w 154438"/>
                <a:gd name="connsiteY119" fmla="*/ 147695 h 166079"/>
                <a:gd name="connsiteX120" fmla="*/ 85058 w 154438"/>
                <a:gd name="connsiteY120" fmla="*/ 149141 h 166079"/>
                <a:gd name="connsiteX121" fmla="*/ 86373 w 154438"/>
                <a:gd name="connsiteY121" fmla="*/ 150089 h 166079"/>
                <a:gd name="connsiteX122" fmla="*/ 86239 w 154438"/>
                <a:gd name="connsiteY122" fmla="*/ 150960 h 166079"/>
                <a:gd name="connsiteX123" fmla="*/ 84992 w 154438"/>
                <a:gd name="connsiteY123" fmla="*/ 152799 h 166079"/>
                <a:gd name="connsiteX124" fmla="*/ 84515 w 154438"/>
                <a:gd name="connsiteY124" fmla="*/ 154369 h 166079"/>
                <a:gd name="connsiteX125" fmla="*/ 83658 w 154438"/>
                <a:gd name="connsiteY125" fmla="*/ 155776 h 166079"/>
                <a:gd name="connsiteX126" fmla="*/ 83839 w 154438"/>
                <a:gd name="connsiteY126" fmla="*/ 157079 h 166079"/>
                <a:gd name="connsiteX127" fmla="*/ 85049 w 154438"/>
                <a:gd name="connsiteY127" fmla="*/ 158294 h 166079"/>
                <a:gd name="connsiteX128" fmla="*/ 84925 w 154438"/>
                <a:gd name="connsiteY128" fmla="*/ 159376 h 166079"/>
                <a:gd name="connsiteX129" fmla="*/ 84096 w 154438"/>
                <a:gd name="connsiteY129" fmla="*/ 160200 h 166079"/>
                <a:gd name="connsiteX130" fmla="*/ 82420 w 154438"/>
                <a:gd name="connsiteY130" fmla="*/ 160028 h 166079"/>
                <a:gd name="connsiteX131" fmla="*/ 81001 w 154438"/>
                <a:gd name="connsiteY131" fmla="*/ 160143 h 166079"/>
                <a:gd name="connsiteX132" fmla="*/ 79734 w 154438"/>
                <a:gd name="connsiteY132" fmla="*/ 159809 h 166079"/>
                <a:gd name="connsiteX133" fmla="*/ 75752 w 154438"/>
                <a:gd name="connsiteY133" fmla="*/ 155606 h 166079"/>
                <a:gd name="connsiteX134" fmla="*/ 74876 w 154438"/>
                <a:gd name="connsiteY134" fmla="*/ 155481 h 166079"/>
                <a:gd name="connsiteX135" fmla="*/ 69104 w 154438"/>
                <a:gd name="connsiteY135" fmla="*/ 158717 h 166079"/>
                <a:gd name="connsiteX136" fmla="*/ 67666 w 154438"/>
                <a:gd name="connsiteY136" fmla="*/ 160038 h 166079"/>
                <a:gd name="connsiteX137" fmla="*/ 66475 w 154438"/>
                <a:gd name="connsiteY137" fmla="*/ 161953 h 166079"/>
                <a:gd name="connsiteX138" fmla="*/ 64875 w 154438"/>
                <a:gd name="connsiteY138" fmla="*/ 166080 h 166079"/>
                <a:gd name="connsiteX139" fmla="*/ 62255 w 154438"/>
                <a:gd name="connsiteY139" fmla="*/ 163677 h 166079"/>
                <a:gd name="connsiteX140" fmla="*/ 59988 w 154438"/>
                <a:gd name="connsiteY140" fmla="*/ 159282 h 166079"/>
                <a:gd name="connsiteX141" fmla="*/ 57350 w 154438"/>
                <a:gd name="connsiteY141" fmla="*/ 156572 h 166079"/>
                <a:gd name="connsiteX142" fmla="*/ 51797 w 154438"/>
                <a:gd name="connsiteY142" fmla="*/ 152216 h 166079"/>
                <a:gd name="connsiteX143" fmla="*/ 50311 w 154438"/>
                <a:gd name="connsiteY143" fmla="*/ 148999 h 166079"/>
                <a:gd name="connsiteX144" fmla="*/ 43958 w 154438"/>
                <a:gd name="connsiteY144" fmla="*/ 141923 h 166079"/>
                <a:gd name="connsiteX145" fmla="*/ 34833 w 154438"/>
                <a:gd name="connsiteY145" fmla="*/ 134848 h 166079"/>
                <a:gd name="connsiteX146" fmla="*/ 28232 w 154438"/>
                <a:gd name="connsiteY146" fmla="*/ 128711 h 166079"/>
                <a:gd name="connsiteX147" fmla="*/ 27232 w 154438"/>
                <a:gd name="connsiteY147" fmla="*/ 127351 h 166079"/>
                <a:gd name="connsiteX148" fmla="*/ 28346 w 154438"/>
                <a:gd name="connsiteY148" fmla="*/ 127514 h 166079"/>
                <a:gd name="connsiteX149" fmla="*/ 34719 w 154438"/>
                <a:gd name="connsiteY149" fmla="*/ 130578 h 166079"/>
                <a:gd name="connsiteX150" fmla="*/ 35585 w 154438"/>
                <a:gd name="connsiteY150" fmla="*/ 130234 h 166079"/>
                <a:gd name="connsiteX151" fmla="*/ 36319 w 154438"/>
                <a:gd name="connsiteY151" fmla="*/ 129544 h 166079"/>
                <a:gd name="connsiteX152" fmla="*/ 33576 w 154438"/>
                <a:gd name="connsiteY152" fmla="*/ 127936 h 166079"/>
                <a:gd name="connsiteX153" fmla="*/ 30947 w 154438"/>
                <a:gd name="connsiteY153" fmla="*/ 126672 h 166079"/>
                <a:gd name="connsiteX154" fmla="*/ 28480 w 154438"/>
                <a:gd name="connsiteY154" fmla="*/ 125887 h 166079"/>
                <a:gd name="connsiteX155" fmla="*/ 26013 w 154438"/>
                <a:gd name="connsiteY155" fmla="*/ 125954 h 166079"/>
                <a:gd name="connsiteX156" fmla="*/ 24632 w 154438"/>
                <a:gd name="connsiteY156" fmla="*/ 124661 h 166079"/>
                <a:gd name="connsiteX157" fmla="*/ 23736 w 154438"/>
                <a:gd name="connsiteY157" fmla="*/ 122689 h 166079"/>
                <a:gd name="connsiteX158" fmla="*/ 23279 w 154438"/>
                <a:gd name="connsiteY158" fmla="*/ 121004 h 166079"/>
                <a:gd name="connsiteX159" fmla="*/ 22184 w 154438"/>
                <a:gd name="connsiteY159" fmla="*/ 119232 h 166079"/>
                <a:gd name="connsiteX160" fmla="*/ 18688 w 154438"/>
                <a:gd name="connsiteY160" fmla="*/ 115594 h 166079"/>
                <a:gd name="connsiteX161" fmla="*/ 17840 w 154438"/>
                <a:gd name="connsiteY161" fmla="*/ 114187 h 166079"/>
                <a:gd name="connsiteX162" fmla="*/ 15926 w 154438"/>
                <a:gd name="connsiteY162" fmla="*/ 112272 h 166079"/>
                <a:gd name="connsiteX163" fmla="*/ 17088 w 154438"/>
                <a:gd name="connsiteY163" fmla="*/ 112013 h 166079"/>
                <a:gd name="connsiteX164" fmla="*/ 20841 w 154438"/>
                <a:gd name="connsiteY164" fmla="*/ 113851 h 166079"/>
                <a:gd name="connsiteX165" fmla="*/ 21174 w 154438"/>
                <a:gd name="connsiteY165" fmla="*/ 113114 h 166079"/>
                <a:gd name="connsiteX166" fmla="*/ 20850 w 154438"/>
                <a:gd name="connsiteY166" fmla="*/ 112041 h 166079"/>
                <a:gd name="connsiteX167" fmla="*/ 17078 w 154438"/>
                <a:gd name="connsiteY167" fmla="*/ 110299 h 166079"/>
                <a:gd name="connsiteX168" fmla="*/ 15040 w 154438"/>
                <a:gd name="connsiteY168" fmla="*/ 110184 h 166079"/>
                <a:gd name="connsiteX169" fmla="*/ 14564 w 154438"/>
                <a:gd name="connsiteY169" fmla="*/ 108958 h 166079"/>
                <a:gd name="connsiteX170" fmla="*/ 14840 w 154438"/>
                <a:gd name="connsiteY170" fmla="*/ 107541 h 166079"/>
                <a:gd name="connsiteX171" fmla="*/ 12144 w 154438"/>
                <a:gd name="connsiteY171" fmla="*/ 102246 h 166079"/>
                <a:gd name="connsiteX172" fmla="*/ 9344 w 154438"/>
                <a:gd name="connsiteY172" fmla="*/ 98273 h 166079"/>
                <a:gd name="connsiteX173" fmla="*/ 8906 w 154438"/>
                <a:gd name="connsiteY173" fmla="*/ 96396 h 166079"/>
                <a:gd name="connsiteX174" fmla="*/ 16459 w 154438"/>
                <a:gd name="connsiteY174" fmla="*/ 105033 h 166079"/>
                <a:gd name="connsiteX175" fmla="*/ 17469 w 154438"/>
                <a:gd name="connsiteY175" fmla="*/ 105176 h 166079"/>
                <a:gd name="connsiteX176" fmla="*/ 18802 w 154438"/>
                <a:gd name="connsiteY176" fmla="*/ 105100 h 166079"/>
                <a:gd name="connsiteX177" fmla="*/ 21927 w 154438"/>
                <a:gd name="connsiteY177" fmla="*/ 104133 h 166079"/>
                <a:gd name="connsiteX178" fmla="*/ 21327 w 154438"/>
                <a:gd name="connsiteY178" fmla="*/ 102975 h 166079"/>
                <a:gd name="connsiteX179" fmla="*/ 19917 w 154438"/>
                <a:gd name="connsiteY179" fmla="*/ 101740 h 166079"/>
                <a:gd name="connsiteX180" fmla="*/ 18555 w 154438"/>
                <a:gd name="connsiteY180" fmla="*/ 102314 h 166079"/>
                <a:gd name="connsiteX181" fmla="*/ 16774 w 154438"/>
                <a:gd name="connsiteY181" fmla="*/ 102429 h 166079"/>
                <a:gd name="connsiteX182" fmla="*/ 15840 w 154438"/>
                <a:gd name="connsiteY182" fmla="*/ 101913 h 166079"/>
                <a:gd name="connsiteX183" fmla="*/ 15421 w 154438"/>
                <a:gd name="connsiteY183" fmla="*/ 101022 h 166079"/>
                <a:gd name="connsiteX184" fmla="*/ 17202 w 154438"/>
                <a:gd name="connsiteY184" fmla="*/ 96829 h 166079"/>
                <a:gd name="connsiteX185" fmla="*/ 16431 w 154438"/>
                <a:gd name="connsiteY185" fmla="*/ 97049 h 166079"/>
                <a:gd name="connsiteX186" fmla="*/ 15869 w 154438"/>
                <a:gd name="connsiteY186" fmla="*/ 97786 h 166079"/>
                <a:gd name="connsiteX187" fmla="*/ 14888 w 154438"/>
                <a:gd name="connsiteY187" fmla="*/ 98151 h 166079"/>
                <a:gd name="connsiteX188" fmla="*/ 13383 w 154438"/>
                <a:gd name="connsiteY188" fmla="*/ 98361 h 166079"/>
                <a:gd name="connsiteX189" fmla="*/ 9658 w 154438"/>
                <a:gd name="connsiteY189" fmla="*/ 96121 h 166079"/>
                <a:gd name="connsiteX190" fmla="*/ 6382 w 154438"/>
                <a:gd name="connsiteY190" fmla="*/ 90070 h 166079"/>
                <a:gd name="connsiteX191" fmla="*/ 5515 w 154438"/>
                <a:gd name="connsiteY191" fmla="*/ 88825 h 166079"/>
                <a:gd name="connsiteX192" fmla="*/ 4639 w 154438"/>
                <a:gd name="connsiteY192" fmla="*/ 86719 h 166079"/>
                <a:gd name="connsiteX193" fmla="*/ 3772 w 154438"/>
                <a:gd name="connsiteY193" fmla="*/ 85847 h 166079"/>
                <a:gd name="connsiteX194" fmla="*/ 0 w 154438"/>
                <a:gd name="connsiteY194" fmla="*/ 77240 h 166079"/>
                <a:gd name="connsiteX195" fmla="*/ 1438 w 154438"/>
                <a:gd name="connsiteY195" fmla="*/ 77881 h 166079"/>
                <a:gd name="connsiteX196" fmla="*/ 3162 w 154438"/>
                <a:gd name="connsiteY196" fmla="*/ 80370 h 166079"/>
                <a:gd name="connsiteX197" fmla="*/ 6506 w 154438"/>
                <a:gd name="connsiteY197" fmla="*/ 79843 h 166079"/>
                <a:gd name="connsiteX198" fmla="*/ 7810 w 154438"/>
                <a:gd name="connsiteY198" fmla="*/ 78407 h 166079"/>
                <a:gd name="connsiteX199" fmla="*/ 8944 w 154438"/>
                <a:gd name="connsiteY199" fmla="*/ 78455 h 166079"/>
                <a:gd name="connsiteX200" fmla="*/ 10116 w 154438"/>
                <a:gd name="connsiteY200" fmla="*/ 78129 h 166079"/>
                <a:gd name="connsiteX201" fmla="*/ 11582 w 154438"/>
                <a:gd name="connsiteY201" fmla="*/ 76770 h 166079"/>
                <a:gd name="connsiteX202" fmla="*/ 15869 w 154438"/>
                <a:gd name="connsiteY202" fmla="*/ 70833 h 166079"/>
                <a:gd name="connsiteX203" fmla="*/ 17002 w 154438"/>
                <a:gd name="connsiteY203" fmla="*/ 63021 h 166079"/>
                <a:gd name="connsiteX204" fmla="*/ 16631 w 154438"/>
                <a:gd name="connsiteY204" fmla="*/ 58377 h 166079"/>
                <a:gd name="connsiteX205" fmla="*/ 16002 w 154438"/>
                <a:gd name="connsiteY205" fmla="*/ 53762 h 166079"/>
                <a:gd name="connsiteX206" fmla="*/ 17421 w 154438"/>
                <a:gd name="connsiteY206" fmla="*/ 52288 h 166079"/>
                <a:gd name="connsiteX207" fmla="*/ 17983 w 154438"/>
                <a:gd name="connsiteY207" fmla="*/ 53264 h 166079"/>
                <a:gd name="connsiteX208" fmla="*/ 18259 w 154438"/>
                <a:gd name="connsiteY208" fmla="*/ 54902 h 166079"/>
                <a:gd name="connsiteX209" fmla="*/ 18926 w 154438"/>
                <a:gd name="connsiteY209" fmla="*/ 56118 h 166079"/>
                <a:gd name="connsiteX210" fmla="*/ 20450 w 154438"/>
                <a:gd name="connsiteY210" fmla="*/ 57199 h 166079"/>
                <a:gd name="connsiteX211" fmla="*/ 23289 w 154438"/>
                <a:gd name="connsiteY211" fmla="*/ 57487 h 166079"/>
                <a:gd name="connsiteX212" fmla="*/ 27670 w 154438"/>
                <a:gd name="connsiteY212" fmla="*/ 59201 h 166079"/>
                <a:gd name="connsiteX213" fmla="*/ 29232 w 154438"/>
                <a:gd name="connsiteY213" fmla="*/ 60283 h 166079"/>
                <a:gd name="connsiteX214" fmla="*/ 29661 w 154438"/>
                <a:gd name="connsiteY214" fmla="*/ 58110 h 166079"/>
                <a:gd name="connsiteX215" fmla="*/ 34709 w 154438"/>
                <a:gd name="connsiteY215" fmla="*/ 56262 h 166079"/>
                <a:gd name="connsiteX216" fmla="*/ 33176 w 154438"/>
                <a:gd name="connsiteY216" fmla="*/ 55601 h 166079"/>
                <a:gd name="connsiteX217" fmla="*/ 28699 w 154438"/>
                <a:gd name="connsiteY217" fmla="*/ 56328 h 166079"/>
                <a:gd name="connsiteX218" fmla="*/ 22546 w 154438"/>
                <a:gd name="connsiteY218" fmla="*/ 53561 h 166079"/>
                <a:gd name="connsiteX219" fmla="*/ 20498 w 154438"/>
                <a:gd name="connsiteY219" fmla="*/ 51809 h 166079"/>
                <a:gd name="connsiteX220" fmla="*/ 18593 w 154438"/>
                <a:gd name="connsiteY220" fmla="*/ 48468 h 166079"/>
                <a:gd name="connsiteX221" fmla="*/ 16621 w 154438"/>
                <a:gd name="connsiteY221" fmla="*/ 46725 h 166079"/>
                <a:gd name="connsiteX222" fmla="*/ 16755 w 154438"/>
                <a:gd name="connsiteY222" fmla="*/ 45164 h 166079"/>
                <a:gd name="connsiteX223" fmla="*/ 21174 w 154438"/>
                <a:gd name="connsiteY223" fmla="*/ 43719 h 166079"/>
                <a:gd name="connsiteX224" fmla="*/ 22346 w 154438"/>
                <a:gd name="connsiteY224" fmla="*/ 43882 h 166079"/>
                <a:gd name="connsiteX225" fmla="*/ 22812 w 154438"/>
                <a:gd name="connsiteY225" fmla="*/ 45605 h 166079"/>
                <a:gd name="connsiteX226" fmla="*/ 24003 w 154438"/>
                <a:gd name="connsiteY226" fmla="*/ 46314 h 166079"/>
                <a:gd name="connsiteX227" fmla="*/ 24451 w 154438"/>
                <a:gd name="connsiteY227" fmla="*/ 46074 h 166079"/>
                <a:gd name="connsiteX228" fmla="*/ 24651 w 154438"/>
                <a:gd name="connsiteY228" fmla="*/ 44609 h 166079"/>
                <a:gd name="connsiteX229" fmla="*/ 24660 w 154438"/>
                <a:gd name="connsiteY229" fmla="*/ 40664 h 166079"/>
                <a:gd name="connsiteX230" fmla="*/ 23317 w 154438"/>
                <a:gd name="connsiteY230" fmla="*/ 35005 h 166079"/>
                <a:gd name="connsiteX231" fmla="*/ 23727 w 154438"/>
                <a:gd name="connsiteY231" fmla="*/ 33914 h 166079"/>
                <a:gd name="connsiteX232" fmla="*/ 24936 w 154438"/>
                <a:gd name="connsiteY232" fmla="*/ 33522 h 166079"/>
                <a:gd name="connsiteX233" fmla="*/ 26013 w 154438"/>
                <a:gd name="connsiteY233" fmla="*/ 32775 h 166079"/>
                <a:gd name="connsiteX234" fmla="*/ 26765 w 154438"/>
                <a:gd name="connsiteY234" fmla="*/ 32640 h 166079"/>
                <a:gd name="connsiteX235" fmla="*/ 28261 w 154438"/>
                <a:gd name="connsiteY235" fmla="*/ 32775 h 166079"/>
                <a:gd name="connsiteX236" fmla="*/ 29013 w 154438"/>
                <a:gd name="connsiteY236" fmla="*/ 34086 h 166079"/>
                <a:gd name="connsiteX237" fmla="*/ 29423 w 154438"/>
                <a:gd name="connsiteY237" fmla="*/ 34805 h 166079"/>
                <a:gd name="connsiteX238" fmla="*/ 30937 w 154438"/>
                <a:gd name="connsiteY238" fmla="*/ 35139 h 166079"/>
                <a:gd name="connsiteX239" fmla="*/ 32176 w 154438"/>
                <a:gd name="connsiteY239" fmla="*/ 35838 h 166079"/>
                <a:gd name="connsiteX240" fmla="*/ 33242 w 154438"/>
                <a:gd name="connsiteY240" fmla="*/ 35647 h 166079"/>
                <a:gd name="connsiteX241" fmla="*/ 34128 w 154438"/>
                <a:gd name="connsiteY241" fmla="*/ 34832 h 166079"/>
                <a:gd name="connsiteX242" fmla="*/ 35423 w 154438"/>
                <a:gd name="connsiteY242" fmla="*/ 34660 h 166079"/>
                <a:gd name="connsiteX243" fmla="*/ 39453 w 154438"/>
                <a:gd name="connsiteY243" fmla="*/ 34679 h 166079"/>
                <a:gd name="connsiteX244" fmla="*/ 43101 w 154438"/>
                <a:gd name="connsiteY244" fmla="*/ 34688 h 166079"/>
                <a:gd name="connsiteX245" fmla="*/ 50359 w 154438"/>
                <a:gd name="connsiteY245" fmla="*/ 34707 h 166079"/>
                <a:gd name="connsiteX246" fmla="*/ 57626 w 154438"/>
                <a:gd name="connsiteY246" fmla="*/ 34736 h 166079"/>
                <a:gd name="connsiteX247" fmla="*/ 64894 w 154438"/>
                <a:gd name="connsiteY247" fmla="*/ 34755 h 166079"/>
                <a:gd name="connsiteX248" fmla="*/ 70361 w 154438"/>
                <a:gd name="connsiteY248" fmla="*/ 34774 h 166079"/>
                <a:gd name="connsiteX249" fmla="*/ 70342 w 154438"/>
                <a:gd name="connsiteY249" fmla="*/ 31548 h 166079"/>
                <a:gd name="connsiteX250" fmla="*/ 70314 w 154438"/>
                <a:gd name="connsiteY250" fmla="*/ 26559 h 166079"/>
                <a:gd name="connsiteX251" fmla="*/ 70285 w 154438"/>
                <a:gd name="connsiteY251" fmla="*/ 20661 h 166079"/>
                <a:gd name="connsiteX252" fmla="*/ 70247 w 154438"/>
                <a:gd name="connsiteY252" fmla="*/ 15003 h 166079"/>
                <a:gd name="connsiteX253" fmla="*/ 70218 w 154438"/>
                <a:gd name="connsiteY253" fmla="*/ 9775 h 166079"/>
                <a:gd name="connsiteX254" fmla="*/ 70190 w 154438"/>
                <a:gd name="connsiteY254" fmla="*/ 3600 h 166079"/>
                <a:gd name="connsiteX255" fmla="*/ 70485 w 154438"/>
                <a:gd name="connsiteY255" fmla="*/ 1819 h 166079"/>
                <a:gd name="connsiteX256" fmla="*/ 70847 w 154438"/>
                <a:gd name="connsiteY256" fmla="*/ 1091 h 166079"/>
                <a:gd name="connsiteX257" fmla="*/ 70714 w 154438"/>
                <a:gd name="connsiteY257" fmla="*/ 67 h 166079"/>
                <a:gd name="connsiteX258" fmla="*/ 76343 w 154438"/>
                <a:gd name="connsiteY258" fmla="*/ 0 h 166079"/>
                <a:gd name="connsiteX259" fmla="*/ 86516 w 154438"/>
                <a:gd name="connsiteY259" fmla="*/ 450 h 166079"/>
                <a:gd name="connsiteX260" fmla="*/ 90964 w 154438"/>
                <a:gd name="connsiteY260" fmla="*/ 392 h 166079"/>
                <a:gd name="connsiteX261" fmla="*/ 92231 w 154438"/>
                <a:gd name="connsiteY261" fmla="*/ 478 h 166079"/>
                <a:gd name="connsiteX262" fmla="*/ 97793 w 154438"/>
                <a:gd name="connsiteY262" fmla="*/ 162 h 166079"/>
                <a:gd name="connsiteX263" fmla="*/ 102289 w 154438"/>
                <a:gd name="connsiteY263" fmla="*/ 554 h 166079"/>
                <a:gd name="connsiteX264" fmla="*/ 104204 w 154438"/>
                <a:gd name="connsiteY264" fmla="*/ 985 h 166079"/>
                <a:gd name="connsiteX265" fmla="*/ 105928 w 154438"/>
                <a:gd name="connsiteY265" fmla="*/ 1206 h 166079"/>
                <a:gd name="connsiteX266" fmla="*/ 111319 w 154438"/>
                <a:gd name="connsiteY266" fmla="*/ 1474 h 166079"/>
                <a:gd name="connsiteX267" fmla="*/ 118358 w 154438"/>
                <a:gd name="connsiteY267" fmla="*/ 1139 h 166079"/>
                <a:gd name="connsiteX268" fmla="*/ 120748 w 154438"/>
                <a:gd name="connsiteY268" fmla="*/ 1215 h 166079"/>
                <a:gd name="connsiteX269" fmla="*/ 122072 w 154438"/>
                <a:gd name="connsiteY269" fmla="*/ 2077 h 166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Lst>
              <a:rect l="l" t="t" r="r" b="b"/>
              <a:pathLst>
                <a:path w="154438" h="166079">
                  <a:moveTo>
                    <a:pt x="122711" y="3753"/>
                  </a:moveTo>
                  <a:lnTo>
                    <a:pt x="122577" y="5620"/>
                  </a:lnTo>
                  <a:lnTo>
                    <a:pt x="120453" y="10196"/>
                  </a:lnTo>
                  <a:lnTo>
                    <a:pt x="119463" y="13720"/>
                  </a:lnTo>
                  <a:lnTo>
                    <a:pt x="119215" y="17463"/>
                  </a:lnTo>
                  <a:lnTo>
                    <a:pt x="119796" y="20489"/>
                  </a:lnTo>
                  <a:lnTo>
                    <a:pt x="120815" y="22634"/>
                  </a:lnTo>
                  <a:lnTo>
                    <a:pt x="121472" y="24979"/>
                  </a:lnTo>
                  <a:lnTo>
                    <a:pt x="120968" y="26616"/>
                  </a:lnTo>
                  <a:lnTo>
                    <a:pt x="119939" y="27316"/>
                  </a:lnTo>
                  <a:lnTo>
                    <a:pt x="120644" y="28139"/>
                  </a:lnTo>
                  <a:lnTo>
                    <a:pt x="122187" y="28331"/>
                  </a:lnTo>
                  <a:lnTo>
                    <a:pt x="124816" y="27622"/>
                  </a:lnTo>
                  <a:lnTo>
                    <a:pt x="128854" y="26368"/>
                  </a:lnTo>
                  <a:lnTo>
                    <a:pt x="134141" y="24558"/>
                  </a:lnTo>
                  <a:lnTo>
                    <a:pt x="137617" y="23591"/>
                  </a:lnTo>
                  <a:lnTo>
                    <a:pt x="143361" y="24204"/>
                  </a:lnTo>
                  <a:lnTo>
                    <a:pt x="146428" y="24893"/>
                  </a:lnTo>
                  <a:lnTo>
                    <a:pt x="147999" y="26157"/>
                  </a:lnTo>
                  <a:lnTo>
                    <a:pt x="149695" y="31538"/>
                  </a:lnTo>
                  <a:lnTo>
                    <a:pt x="150533" y="32362"/>
                  </a:lnTo>
                  <a:lnTo>
                    <a:pt x="151924" y="34650"/>
                  </a:lnTo>
                  <a:lnTo>
                    <a:pt x="153086" y="37398"/>
                  </a:lnTo>
                  <a:lnTo>
                    <a:pt x="153333" y="38796"/>
                  </a:lnTo>
                  <a:lnTo>
                    <a:pt x="153200" y="39801"/>
                  </a:lnTo>
                  <a:lnTo>
                    <a:pt x="152038" y="41285"/>
                  </a:lnTo>
                  <a:lnTo>
                    <a:pt x="150724" y="43478"/>
                  </a:lnTo>
                  <a:lnTo>
                    <a:pt x="150257" y="44799"/>
                  </a:lnTo>
                  <a:lnTo>
                    <a:pt x="149162" y="45785"/>
                  </a:lnTo>
                  <a:lnTo>
                    <a:pt x="147771" y="46753"/>
                  </a:lnTo>
                  <a:lnTo>
                    <a:pt x="143932" y="47145"/>
                  </a:lnTo>
                  <a:lnTo>
                    <a:pt x="143342" y="47719"/>
                  </a:lnTo>
                  <a:lnTo>
                    <a:pt x="142275" y="50046"/>
                  </a:lnTo>
                  <a:lnTo>
                    <a:pt x="140246" y="52018"/>
                  </a:lnTo>
                  <a:lnTo>
                    <a:pt x="139322" y="53885"/>
                  </a:lnTo>
                  <a:lnTo>
                    <a:pt x="138513" y="56375"/>
                  </a:lnTo>
                  <a:lnTo>
                    <a:pt x="138675" y="59448"/>
                  </a:lnTo>
                  <a:lnTo>
                    <a:pt x="138265" y="63881"/>
                  </a:lnTo>
                  <a:lnTo>
                    <a:pt x="137855" y="66887"/>
                  </a:lnTo>
                  <a:lnTo>
                    <a:pt x="138865" y="67940"/>
                  </a:lnTo>
                  <a:lnTo>
                    <a:pt x="143456" y="68668"/>
                  </a:lnTo>
                  <a:lnTo>
                    <a:pt x="144342" y="69262"/>
                  </a:lnTo>
                  <a:lnTo>
                    <a:pt x="145561" y="71119"/>
                  </a:lnTo>
                  <a:lnTo>
                    <a:pt x="147123" y="72871"/>
                  </a:lnTo>
                  <a:lnTo>
                    <a:pt x="151314" y="73972"/>
                  </a:lnTo>
                  <a:lnTo>
                    <a:pt x="152943" y="75303"/>
                  </a:lnTo>
                  <a:lnTo>
                    <a:pt x="154267" y="76768"/>
                  </a:lnTo>
                  <a:lnTo>
                    <a:pt x="154438" y="77965"/>
                  </a:lnTo>
                  <a:lnTo>
                    <a:pt x="153486" y="82781"/>
                  </a:lnTo>
                  <a:lnTo>
                    <a:pt x="152572" y="87405"/>
                  </a:lnTo>
                  <a:lnTo>
                    <a:pt x="152933" y="90929"/>
                  </a:lnTo>
                  <a:lnTo>
                    <a:pt x="153267" y="94289"/>
                  </a:lnTo>
                  <a:lnTo>
                    <a:pt x="153772" y="99182"/>
                  </a:lnTo>
                  <a:lnTo>
                    <a:pt x="153553" y="102169"/>
                  </a:lnTo>
                  <a:lnTo>
                    <a:pt x="152362" y="103998"/>
                  </a:lnTo>
                  <a:lnTo>
                    <a:pt x="152362" y="105424"/>
                  </a:lnTo>
                  <a:lnTo>
                    <a:pt x="152905" y="107148"/>
                  </a:lnTo>
                  <a:lnTo>
                    <a:pt x="151857" y="111916"/>
                  </a:lnTo>
                  <a:lnTo>
                    <a:pt x="151181" y="112720"/>
                  </a:lnTo>
                  <a:lnTo>
                    <a:pt x="149304" y="113610"/>
                  </a:lnTo>
                  <a:lnTo>
                    <a:pt x="148314" y="114893"/>
                  </a:lnTo>
                  <a:lnTo>
                    <a:pt x="147999" y="116904"/>
                  </a:lnTo>
                  <a:lnTo>
                    <a:pt x="146990" y="119662"/>
                  </a:lnTo>
                  <a:lnTo>
                    <a:pt x="145942" y="120667"/>
                  </a:lnTo>
                  <a:lnTo>
                    <a:pt x="145942" y="121950"/>
                  </a:lnTo>
                  <a:lnTo>
                    <a:pt x="146952" y="122878"/>
                  </a:lnTo>
                  <a:lnTo>
                    <a:pt x="146933" y="124315"/>
                  </a:lnTo>
                  <a:lnTo>
                    <a:pt x="145056" y="126019"/>
                  </a:lnTo>
                  <a:lnTo>
                    <a:pt x="143932" y="127321"/>
                  </a:lnTo>
                  <a:lnTo>
                    <a:pt x="141427" y="127962"/>
                  </a:lnTo>
                  <a:lnTo>
                    <a:pt x="138570" y="127282"/>
                  </a:lnTo>
                  <a:lnTo>
                    <a:pt x="137903" y="126334"/>
                  </a:lnTo>
                  <a:lnTo>
                    <a:pt x="138589" y="124860"/>
                  </a:lnTo>
                  <a:lnTo>
                    <a:pt x="138341" y="123673"/>
                  </a:lnTo>
                  <a:lnTo>
                    <a:pt x="137360" y="122428"/>
                  </a:lnTo>
                  <a:lnTo>
                    <a:pt x="135827" y="119230"/>
                  </a:lnTo>
                  <a:lnTo>
                    <a:pt x="134474" y="118550"/>
                  </a:lnTo>
                  <a:lnTo>
                    <a:pt x="133721" y="119862"/>
                  </a:lnTo>
                  <a:lnTo>
                    <a:pt x="131397" y="122294"/>
                  </a:lnTo>
                  <a:lnTo>
                    <a:pt x="127292" y="125415"/>
                  </a:lnTo>
                  <a:lnTo>
                    <a:pt x="124416" y="125664"/>
                  </a:lnTo>
                  <a:lnTo>
                    <a:pt x="119101" y="124717"/>
                  </a:lnTo>
                  <a:lnTo>
                    <a:pt x="114652" y="123223"/>
                  </a:lnTo>
                  <a:lnTo>
                    <a:pt x="112547" y="119566"/>
                  </a:lnTo>
                  <a:lnTo>
                    <a:pt x="111242" y="116540"/>
                  </a:lnTo>
                  <a:lnTo>
                    <a:pt x="109338" y="113036"/>
                  </a:lnTo>
                  <a:lnTo>
                    <a:pt x="107204" y="111370"/>
                  </a:lnTo>
                  <a:lnTo>
                    <a:pt x="104927" y="110298"/>
                  </a:lnTo>
                  <a:lnTo>
                    <a:pt x="103918" y="110231"/>
                  </a:lnTo>
                  <a:lnTo>
                    <a:pt x="100660" y="112184"/>
                  </a:lnTo>
                  <a:lnTo>
                    <a:pt x="99679" y="112960"/>
                  </a:lnTo>
                  <a:lnTo>
                    <a:pt x="99689" y="114597"/>
                  </a:lnTo>
                  <a:lnTo>
                    <a:pt x="99993" y="116129"/>
                  </a:lnTo>
                  <a:lnTo>
                    <a:pt x="100498" y="116866"/>
                  </a:lnTo>
                  <a:lnTo>
                    <a:pt x="100917" y="117852"/>
                  </a:lnTo>
                  <a:lnTo>
                    <a:pt x="100841" y="119374"/>
                  </a:lnTo>
                  <a:lnTo>
                    <a:pt x="100260" y="121414"/>
                  </a:lnTo>
                  <a:lnTo>
                    <a:pt x="100060" y="123664"/>
                  </a:lnTo>
                  <a:lnTo>
                    <a:pt x="89849" y="125876"/>
                  </a:lnTo>
                  <a:lnTo>
                    <a:pt x="88087" y="125081"/>
                  </a:lnTo>
                  <a:lnTo>
                    <a:pt x="86801" y="124066"/>
                  </a:lnTo>
                  <a:lnTo>
                    <a:pt x="85258" y="124248"/>
                  </a:lnTo>
                  <a:lnTo>
                    <a:pt x="80820" y="125397"/>
                  </a:lnTo>
                  <a:lnTo>
                    <a:pt x="79191" y="124593"/>
                  </a:lnTo>
                  <a:lnTo>
                    <a:pt x="77581" y="124009"/>
                  </a:lnTo>
                  <a:lnTo>
                    <a:pt x="76838" y="124497"/>
                  </a:lnTo>
                  <a:lnTo>
                    <a:pt x="76781" y="125454"/>
                  </a:lnTo>
                  <a:lnTo>
                    <a:pt x="77533" y="130759"/>
                  </a:lnTo>
                  <a:lnTo>
                    <a:pt x="77286" y="132779"/>
                  </a:lnTo>
                  <a:lnTo>
                    <a:pt x="76295" y="135421"/>
                  </a:lnTo>
                  <a:lnTo>
                    <a:pt x="75771" y="137212"/>
                  </a:lnTo>
                  <a:lnTo>
                    <a:pt x="78486" y="137709"/>
                  </a:lnTo>
                  <a:lnTo>
                    <a:pt x="79458" y="138542"/>
                  </a:lnTo>
                  <a:lnTo>
                    <a:pt x="80410" y="139873"/>
                  </a:lnTo>
                  <a:lnTo>
                    <a:pt x="81715" y="141118"/>
                  </a:lnTo>
                  <a:lnTo>
                    <a:pt x="81801" y="141874"/>
                  </a:lnTo>
                  <a:lnTo>
                    <a:pt x="80324" y="143262"/>
                  </a:lnTo>
                  <a:lnTo>
                    <a:pt x="79820" y="144967"/>
                  </a:lnTo>
                  <a:lnTo>
                    <a:pt x="80524" y="146298"/>
                  </a:lnTo>
                  <a:lnTo>
                    <a:pt x="82363" y="147695"/>
                  </a:lnTo>
                  <a:lnTo>
                    <a:pt x="85058" y="149141"/>
                  </a:lnTo>
                  <a:lnTo>
                    <a:pt x="86373" y="150089"/>
                  </a:lnTo>
                  <a:lnTo>
                    <a:pt x="86239" y="150960"/>
                  </a:lnTo>
                  <a:lnTo>
                    <a:pt x="84992" y="152799"/>
                  </a:lnTo>
                  <a:lnTo>
                    <a:pt x="84515" y="154369"/>
                  </a:lnTo>
                  <a:lnTo>
                    <a:pt x="83658" y="155776"/>
                  </a:lnTo>
                  <a:lnTo>
                    <a:pt x="83839" y="157079"/>
                  </a:lnTo>
                  <a:lnTo>
                    <a:pt x="85049" y="158294"/>
                  </a:lnTo>
                  <a:lnTo>
                    <a:pt x="84925" y="159376"/>
                  </a:lnTo>
                  <a:lnTo>
                    <a:pt x="84096" y="160200"/>
                  </a:lnTo>
                  <a:lnTo>
                    <a:pt x="82420" y="160028"/>
                  </a:lnTo>
                  <a:lnTo>
                    <a:pt x="81001" y="160143"/>
                  </a:lnTo>
                  <a:lnTo>
                    <a:pt x="79734" y="159809"/>
                  </a:lnTo>
                  <a:lnTo>
                    <a:pt x="75752" y="155606"/>
                  </a:lnTo>
                  <a:lnTo>
                    <a:pt x="74876" y="155481"/>
                  </a:lnTo>
                  <a:lnTo>
                    <a:pt x="69104" y="158717"/>
                  </a:lnTo>
                  <a:lnTo>
                    <a:pt x="67666" y="160038"/>
                  </a:lnTo>
                  <a:lnTo>
                    <a:pt x="66475" y="161953"/>
                  </a:lnTo>
                  <a:lnTo>
                    <a:pt x="64875" y="166080"/>
                  </a:lnTo>
                  <a:lnTo>
                    <a:pt x="62255" y="163677"/>
                  </a:lnTo>
                  <a:lnTo>
                    <a:pt x="59988" y="159282"/>
                  </a:lnTo>
                  <a:lnTo>
                    <a:pt x="57350" y="156572"/>
                  </a:lnTo>
                  <a:lnTo>
                    <a:pt x="51797" y="152216"/>
                  </a:lnTo>
                  <a:lnTo>
                    <a:pt x="50311" y="148999"/>
                  </a:lnTo>
                  <a:lnTo>
                    <a:pt x="43958" y="141923"/>
                  </a:lnTo>
                  <a:lnTo>
                    <a:pt x="34833" y="134848"/>
                  </a:lnTo>
                  <a:lnTo>
                    <a:pt x="28232" y="128711"/>
                  </a:lnTo>
                  <a:lnTo>
                    <a:pt x="27232" y="127351"/>
                  </a:lnTo>
                  <a:lnTo>
                    <a:pt x="28346" y="127514"/>
                  </a:lnTo>
                  <a:lnTo>
                    <a:pt x="34719" y="130578"/>
                  </a:lnTo>
                  <a:lnTo>
                    <a:pt x="35585" y="130234"/>
                  </a:lnTo>
                  <a:lnTo>
                    <a:pt x="36319" y="129544"/>
                  </a:lnTo>
                  <a:lnTo>
                    <a:pt x="33576" y="127936"/>
                  </a:lnTo>
                  <a:lnTo>
                    <a:pt x="30947" y="126672"/>
                  </a:lnTo>
                  <a:lnTo>
                    <a:pt x="28480" y="125887"/>
                  </a:lnTo>
                  <a:lnTo>
                    <a:pt x="26013" y="125954"/>
                  </a:lnTo>
                  <a:lnTo>
                    <a:pt x="24632" y="124661"/>
                  </a:lnTo>
                  <a:lnTo>
                    <a:pt x="23736" y="122689"/>
                  </a:lnTo>
                  <a:lnTo>
                    <a:pt x="23279" y="121004"/>
                  </a:lnTo>
                  <a:lnTo>
                    <a:pt x="22184" y="119232"/>
                  </a:lnTo>
                  <a:lnTo>
                    <a:pt x="18688" y="115594"/>
                  </a:lnTo>
                  <a:lnTo>
                    <a:pt x="17840" y="114187"/>
                  </a:lnTo>
                  <a:lnTo>
                    <a:pt x="15926" y="112272"/>
                  </a:lnTo>
                  <a:lnTo>
                    <a:pt x="17088" y="112013"/>
                  </a:lnTo>
                  <a:lnTo>
                    <a:pt x="20841" y="113851"/>
                  </a:lnTo>
                  <a:lnTo>
                    <a:pt x="21174" y="113114"/>
                  </a:lnTo>
                  <a:lnTo>
                    <a:pt x="20850" y="112041"/>
                  </a:lnTo>
                  <a:lnTo>
                    <a:pt x="17078" y="110299"/>
                  </a:lnTo>
                  <a:lnTo>
                    <a:pt x="15040" y="110184"/>
                  </a:lnTo>
                  <a:lnTo>
                    <a:pt x="14564" y="108958"/>
                  </a:lnTo>
                  <a:lnTo>
                    <a:pt x="14840" y="107541"/>
                  </a:lnTo>
                  <a:lnTo>
                    <a:pt x="12144" y="102246"/>
                  </a:lnTo>
                  <a:lnTo>
                    <a:pt x="9344" y="98273"/>
                  </a:lnTo>
                  <a:lnTo>
                    <a:pt x="8906" y="96396"/>
                  </a:lnTo>
                  <a:lnTo>
                    <a:pt x="16459" y="105033"/>
                  </a:lnTo>
                  <a:lnTo>
                    <a:pt x="17469" y="105176"/>
                  </a:lnTo>
                  <a:lnTo>
                    <a:pt x="18802" y="105100"/>
                  </a:lnTo>
                  <a:lnTo>
                    <a:pt x="21927" y="104133"/>
                  </a:lnTo>
                  <a:lnTo>
                    <a:pt x="21327" y="102975"/>
                  </a:lnTo>
                  <a:lnTo>
                    <a:pt x="19917" y="101740"/>
                  </a:lnTo>
                  <a:lnTo>
                    <a:pt x="18555" y="102314"/>
                  </a:lnTo>
                  <a:lnTo>
                    <a:pt x="16774" y="102429"/>
                  </a:lnTo>
                  <a:lnTo>
                    <a:pt x="15840" y="101913"/>
                  </a:lnTo>
                  <a:lnTo>
                    <a:pt x="15421" y="101022"/>
                  </a:lnTo>
                  <a:lnTo>
                    <a:pt x="17202" y="96829"/>
                  </a:lnTo>
                  <a:lnTo>
                    <a:pt x="16431" y="97049"/>
                  </a:lnTo>
                  <a:lnTo>
                    <a:pt x="15869" y="97786"/>
                  </a:lnTo>
                  <a:lnTo>
                    <a:pt x="14888" y="98151"/>
                  </a:lnTo>
                  <a:lnTo>
                    <a:pt x="13383" y="98361"/>
                  </a:lnTo>
                  <a:lnTo>
                    <a:pt x="9658" y="96121"/>
                  </a:lnTo>
                  <a:lnTo>
                    <a:pt x="6382" y="90070"/>
                  </a:lnTo>
                  <a:lnTo>
                    <a:pt x="5515" y="88825"/>
                  </a:lnTo>
                  <a:lnTo>
                    <a:pt x="4639" y="86719"/>
                  </a:lnTo>
                  <a:lnTo>
                    <a:pt x="3772" y="85847"/>
                  </a:lnTo>
                  <a:lnTo>
                    <a:pt x="0" y="77240"/>
                  </a:lnTo>
                  <a:lnTo>
                    <a:pt x="1438" y="77881"/>
                  </a:lnTo>
                  <a:lnTo>
                    <a:pt x="3162" y="80370"/>
                  </a:lnTo>
                  <a:lnTo>
                    <a:pt x="6506" y="79843"/>
                  </a:lnTo>
                  <a:lnTo>
                    <a:pt x="7810" y="78407"/>
                  </a:lnTo>
                  <a:lnTo>
                    <a:pt x="8944" y="78455"/>
                  </a:lnTo>
                  <a:lnTo>
                    <a:pt x="10116" y="78129"/>
                  </a:lnTo>
                  <a:lnTo>
                    <a:pt x="11582" y="76770"/>
                  </a:lnTo>
                  <a:lnTo>
                    <a:pt x="15869" y="70833"/>
                  </a:lnTo>
                  <a:lnTo>
                    <a:pt x="17002" y="63021"/>
                  </a:lnTo>
                  <a:lnTo>
                    <a:pt x="16631" y="58377"/>
                  </a:lnTo>
                  <a:lnTo>
                    <a:pt x="16002" y="53762"/>
                  </a:lnTo>
                  <a:lnTo>
                    <a:pt x="17421" y="52288"/>
                  </a:lnTo>
                  <a:lnTo>
                    <a:pt x="17983" y="53264"/>
                  </a:lnTo>
                  <a:lnTo>
                    <a:pt x="18259" y="54902"/>
                  </a:lnTo>
                  <a:lnTo>
                    <a:pt x="18926" y="56118"/>
                  </a:lnTo>
                  <a:lnTo>
                    <a:pt x="20450" y="57199"/>
                  </a:lnTo>
                  <a:lnTo>
                    <a:pt x="23289" y="57487"/>
                  </a:lnTo>
                  <a:lnTo>
                    <a:pt x="27670" y="59201"/>
                  </a:lnTo>
                  <a:lnTo>
                    <a:pt x="29232" y="60283"/>
                  </a:lnTo>
                  <a:lnTo>
                    <a:pt x="29661" y="58110"/>
                  </a:lnTo>
                  <a:lnTo>
                    <a:pt x="34709" y="56262"/>
                  </a:lnTo>
                  <a:lnTo>
                    <a:pt x="33176" y="55601"/>
                  </a:lnTo>
                  <a:lnTo>
                    <a:pt x="28699" y="56328"/>
                  </a:lnTo>
                  <a:lnTo>
                    <a:pt x="22546" y="53561"/>
                  </a:lnTo>
                  <a:lnTo>
                    <a:pt x="20498" y="51809"/>
                  </a:lnTo>
                  <a:lnTo>
                    <a:pt x="18593" y="48468"/>
                  </a:lnTo>
                  <a:lnTo>
                    <a:pt x="16621" y="46725"/>
                  </a:lnTo>
                  <a:lnTo>
                    <a:pt x="16755" y="45164"/>
                  </a:lnTo>
                  <a:lnTo>
                    <a:pt x="21174" y="43719"/>
                  </a:lnTo>
                  <a:lnTo>
                    <a:pt x="22346" y="43882"/>
                  </a:lnTo>
                  <a:lnTo>
                    <a:pt x="22812" y="45605"/>
                  </a:lnTo>
                  <a:lnTo>
                    <a:pt x="24003" y="46314"/>
                  </a:lnTo>
                  <a:lnTo>
                    <a:pt x="24451" y="46074"/>
                  </a:lnTo>
                  <a:lnTo>
                    <a:pt x="24651" y="44609"/>
                  </a:lnTo>
                  <a:lnTo>
                    <a:pt x="24660" y="40664"/>
                  </a:lnTo>
                  <a:lnTo>
                    <a:pt x="23317" y="35005"/>
                  </a:lnTo>
                  <a:lnTo>
                    <a:pt x="23727" y="33914"/>
                  </a:lnTo>
                  <a:lnTo>
                    <a:pt x="24936" y="33522"/>
                  </a:lnTo>
                  <a:lnTo>
                    <a:pt x="26013" y="32775"/>
                  </a:lnTo>
                  <a:lnTo>
                    <a:pt x="26765" y="32640"/>
                  </a:lnTo>
                  <a:lnTo>
                    <a:pt x="28261" y="32775"/>
                  </a:lnTo>
                  <a:lnTo>
                    <a:pt x="29013" y="34086"/>
                  </a:lnTo>
                  <a:lnTo>
                    <a:pt x="29423" y="34805"/>
                  </a:lnTo>
                  <a:lnTo>
                    <a:pt x="30937" y="35139"/>
                  </a:lnTo>
                  <a:lnTo>
                    <a:pt x="32176" y="35838"/>
                  </a:lnTo>
                  <a:lnTo>
                    <a:pt x="33242" y="35647"/>
                  </a:lnTo>
                  <a:lnTo>
                    <a:pt x="34128" y="34832"/>
                  </a:lnTo>
                  <a:lnTo>
                    <a:pt x="35423" y="34660"/>
                  </a:lnTo>
                  <a:lnTo>
                    <a:pt x="39453" y="34679"/>
                  </a:lnTo>
                  <a:lnTo>
                    <a:pt x="43101" y="34688"/>
                  </a:lnTo>
                  <a:lnTo>
                    <a:pt x="50359" y="34707"/>
                  </a:lnTo>
                  <a:lnTo>
                    <a:pt x="57626" y="34736"/>
                  </a:lnTo>
                  <a:lnTo>
                    <a:pt x="64894" y="34755"/>
                  </a:lnTo>
                  <a:lnTo>
                    <a:pt x="70361" y="34774"/>
                  </a:lnTo>
                  <a:lnTo>
                    <a:pt x="70342" y="31548"/>
                  </a:lnTo>
                  <a:lnTo>
                    <a:pt x="70314" y="26559"/>
                  </a:lnTo>
                  <a:lnTo>
                    <a:pt x="70285" y="20661"/>
                  </a:lnTo>
                  <a:lnTo>
                    <a:pt x="70247" y="15003"/>
                  </a:lnTo>
                  <a:lnTo>
                    <a:pt x="70218" y="9775"/>
                  </a:lnTo>
                  <a:lnTo>
                    <a:pt x="70190" y="3600"/>
                  </a:lnTo>
                  <a:lnTo>
                    <a:pt x="70485" y="1819"/>
                  </a:lnTo>
                  <a:lnTo>
                    <a:pt x="70847" y="1091"/>
                  </a:lnTo>
                  <a:lnTo>
                    <a:pt x="70714" y="67"/>
                  </a:lnTo>
                  <a:lnTo>
                    <a:pt x="76343" y="0"/>
                  </a:lnTo>
                  <a:lnTo>
                    <a:pt x="86516" y="450"/>
                  </a:lnTo>
                  <a:lnTo>
                    <a:pt x="90964" y="392"/>
                  </a:lnTo>
                  <a:lnTo>
                    <a:pt x="92231" y="478"/>
                  </a:lnTo>
                  <a:lnTo>
                    <a:pt x="97793" y="162"/>
                  </a:lnTo>
                  <a:lnTo>
                    <a:pt x="102289" y="554"/>
                  </a:lnTo>
                  <a:lnTo>
                    <a:pt x="104204" y="985"/>
                  </a:lnTo>
                  <a:lnTo>
                    <a:pt x="105928" y="1206"/>
                  </a:lnTo>
                  <a:lnTo>
                    <a:pt x="111319" y="1474"/>
                  </a:lnTo>
                  <a:lnTo>
                    <a:pt x="118358" y="1139"/>
                  </a:lnTo>
                  <a:lnTo>
                    <a:pt x="120748" y="1215"/>
                  </a:lnTo>
                  <a:lnTo>
                    <a:pt x="122072" y="207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7" name="Freeform: Shape 26">
              <a:extLst>
                <a:ext uri="{FF2B5EF4-FFF2-40B4-BE49-F238E27FC236}">
                  <a16:creationId xmlns:a16="http://schemas.microsoft.com/office/drawing/2014/main" id="{CC4C75DE-00D7-BE40-F832-4B67F17AC106}"/>
                </a:ext>
              </a:extLst>
            </p:cNvPr>
            <p:cNvSpPr/>
            <p:nvPr/>
          </p:nvSpPr>
          <p:spPr>
            <a:xfrm>
              <a:off x="5548473" y="3173363"/>
              <a:ext cx="118452" cy="172707"/>
            </a:xfrm>
            <a:custGeom>
              <a:avLst/>
              <a:gdLst>
                <a:gd name="connsiteX0" fmla="*/ 84877 w 118452"/>
                <a:gd name="connsiteY0" fmla="*/ 1383 h 172707"/>
                <a:gd name="connsiteX1" fmla="*/ 86582 w 118452"/>
                <a:gd name="connsiteY1" fmla="*/ 3020 h 172707"/>
                <a:gd name="connsiteX2" fmla="*/ 86963 w 118452"/>
                <a:gd name="connsiteY2" fmla="*/ 3959 h 172707"/>
                <a:gd name="connsiteX3" fmla="*/ 86344 w 118452"/>
                <a:gd name="connsiteY3" fmla="*/ 7492 h 172707"/>
                <a:gd name="connsiteX4" fmla="*/ 85087 w 118452"/>
                <a:gd name="connsiteY4" fmla="*/ 9952 h 172707"/>
                <a:gd name="connsiteX5" fmla="*/ 84296 w 118452"/>
                <a:gd name="connsiteY5" fmla="*/ 12269 h 172707"/>
                <a:gd name="connsiteX6" fmla="*/ 84411 w 118452"/>
                <a:gd name="connsiteY6" fmla="*/ 13418 h 172707"/>
                <a:gd name="connsiteX7" fmla="*/ 85173 w 118452"/>
                <a:gd name="connsiteY7" fmla="*/ 14577 h 172707"/>
                <a:gd name="connsiteX8" fmla="*/ 87773 w 118452"/>
                <a:gd name="connsiteY8" fmla="*/ 16386 h 172707"/>
                <a:gd name="connsiteX9" fmla="*/ 89097 w 118452"/>
                <a:gd name="connsiteY9" fmla="*/ 17564 h 172707"/>
                <a:gd name="connsiteX10" fmla="*/ 90678 w 118452"/>
                <a:gd name="connsiteY10" fmla="*/ 19345 h 172707"/>
                <a:gd name="connsiteX11" fmla="*/ 92488 w 118452"/>
                <a:gd name="connsiteY11" fmla="*/ 21087 h 172707"/>
                <a:gd name="connsiteX12" fmla="*/ 95583 w 118452"/>
                <a:gd name="connsiteY12" fmla="*/ 23357 h 172707"/>
                <a:gd name="connsiteX13" fmla="*/ 96898 w 118452"/>
                <a:gd name="connsiteY13" fmla="*/ 23768 h 172707"/>
                <a:gd name="connsiteX14" fmla="*/ 96831 w 118452"/>
                <a:gd name="connsiteY14" fmla="*/ 24400 h 172707"/>
                <a:gd name="connsiteX15" fmla="*/ 96403 w 118452"/>
                <a:gd name="connsiteY15" fmla="*/ 25271 h 172707"/>
                <a:gd name="connsiteX16" fmla="*/ 96117 w 118452"/>
                <a:gd name="connsiteY16" fmla="*/ 33716 h 172707"/>
                <a:gd name="connsiteX17" fmla="*/ 95879 w 118452"/>
                <a:gd name="connsiteY17" fmla="*/ 35899 h 172707"/>
                <a:gd name="connsiteX18" fmla="*/ 95660 w 118452"/>
                <a:gd name="connsiteY18" fmla="*/ 37000 h 172707"/>
                <a:gd name="connsiteX19" fmla="*/ 95364 w 118452"/>
                <a:gd name="connsiteY19" fmla="*/ 40150 h 172707"/>
                <a:gd name="connsiteX20" fmla="*/ 95040 w 118452"/>
                <a:gd name="connsiteY20" fmla="*/ 40599 h 172707"/>
                <a:gd name="connsiteX21" fmla="*/ 94459 w 118452"/>
                <a:gd name="connsiteY21" fmla="*/ 40561 h 172707"/>
                <a:gd name="connsiteX22" fmla="*/ 93917 w 118452"/>
                <a:gd name="connsiteY22" fmla="*/ 40686 h 172707"/>
                <a:gd name="connsiteX23" fmla="*/ 93783 w 118452"/>
                <a:gd name="connsiteY23" fmla="*/ 41308 h 172707"/>
                <a:gd name="connsiteX24" fmla="*/ 94002 w 118452"/>
                <a:gd name="connsiteY24" fmla="*/ 41959 h 172707"/>
                <a:gd name="connsiteX25" fmla="*/ 95869 w 118452"/>
                <a:gd name="connsiteY25" fmla="*/ 42408 h 172707"/>
                <a:gd name="connsiteX26" fmla="*/ 95460 w 118452"/>
                <a:gd name="connsiteY26" fmla="*/ 42886 h 172707"/>
                <a:gd name="connsiteX27" fmla="*/ 94078 w 118452"/>
                <a:gd name="connsiteY27" fmla="*/ 43317 h 172707"/>
                <a:gd name="connsiteX28" fmla="*/ 93431 w 118452"/>
                <a:gd name="connsiteY28" fmla="*/ 44265 h 172707"/>
                <a:gd name="connsiteX29" fmla="*/ 93717 w 118452"/>
                <a:gd name="connsiteY29" fmla="*/ 45347 h 172707"/>
                <a:gd name="connsiteX30" fmla="*/ 92945 w 118452"/>
                <a:gd name="connsiteY30" fmla="*/ 46218 h 172707"/>
                <a:gd name="connsiteX31" fmla="*/ 93164 w 118452"/>
                <a:gd name="connsiteY31" fmla="*/ 46802 h 172707"/>
                <a:gd name="connsiteX32" fmla="*/ 93659 w 118452"/>
                <a:gd name="connsiteY32" fmla="*/ 47223 h 172707"/>
                <a:gd name="connsiteX33" fmla="*/ 94450 w 118452"/>
                <a:gd name="connsiteY33" fmla="*/ 47070 h 172707"/>
                <a:gd name="connsiteX34" fmla="*/ 96631 w 118452"/>
                <a:gd name="connsiteY34" fmla="*/ 45614 h 172707"/>
                <a:gd name="connsiteX35" fmla="*/ 97546 w 118452"/>
                <a:gd name="connsiteY35" fmla="*/ 45461 h 172707"/>
                <a:gd name="connsiteX36" fmla="*/ 98679 w 118452"/>
                <a:gd name="connsiteY36" fmla="*/ 45758 h 172707"/>
                <a:gd name="connsiteX37" fmla="*/ 100765 w 118452"/>
                <a:gd name="connsiteY37" fmla="*/ 47979 h 172707"/>
                <a:gd name="connsiteX38" fmla="*/ 100851 w 118452"/>
                <a:gd name="connsiteY38" fmla="*/ 49061 h 172707"/>
                <a:gd name="connsiteX39" fmla="*/ 100003 w 118452"/>
                <a:gd name="connsiteY39" fmla="*/ 52767 h 172707"/>
                <a:gd name="connsiteX40" fmla="*/ 99174 w 118452"/>
                <a:gd name="connsiteY40" fmla="*/ 55629 h 172707"/>
                <a:gd name="connsiteX41" fmla="*/ 99022 w 118452"/>
                <a:gd name="connsiteY41" fmla="*/ 59450 h 172707"/>
                <a:gd name="connsiteX42" fmla="*/ 99898 w 118452"/>
                <a:gd name="connsiteY42" fmla="*/ 61585 h 172707"/>
                <a:gd name="connsiteX43" fmla="*/ 99774 w 118452"/>
                <a:gd name="connsiteY43" fmla="*/ 62762 h 172707"/>
                <a:gd name="connsiteX44" fmla="*/ 98822 w 118452"/>
                <a:gd name="connsiteY44" fmla="*/ 63777 h 172707"/>
                <a:gd name="connsiteX45" fmla="*/ 96669 w 118452"/>
                <a:gd name="connsiteY45" fmla="*/ 65252 h 172707"/>
                <a:gd name="connsiteX46" fmla="*/ 96831 w 118452"/>
                <a:gd name="connsiteY46" fmla="*/ 66257 h 172707"/>
                <a:gd name="connsiteX47" fmla="*/ 97812 w 118452"/>
                <a:gd name="connsiteY47" fmla="*/ 68134 h 172707"/>
                <a:gd name="connsiteX48" fmla="*/ 99631 w 118452"/>
                <a:gd name="connsiteY48" fmla="*/ 70221 h 172707"/>
                <a:gd name="connsiteX49" fmla="*/ 103184 w 118452"/>
                <a:gd name="connsiteY49" fmla="*/ 72806 h 172707"/>
                <a:gd name="connsiteX50" fmla="*/ 105051 w 118452"/>
                <a:gd name="connsiteY50" fmla="*/ 76167 h 172707"/>
                <a:gd name="connsiteX51" fmla="*/ 105099 w 118452"/>
                <a:gd name="connsiteY51" fmla="*/ 77536 h 172707"/>
                <a:gd name="connsiteX52" fmla="*/ 104013 w 118452"/>
                <a:gd name="connsiteY52" fmla="*/ 78905 h 172707"/>
                <a:gd name="connsiteX53" fmla="*/ 102727 w 118452"/>
                <a:gd name="connsiteY53" fmla="*/ 80092 h 172707"/>
                <a:gd name="connsiteX54" fmla="*/ 102308 w 118452"/>
                <a:gd name="connsiteY54" fmla="*/ 81806 h 172707"/>
                <a:gd name="connsiteX55" fmla="*/ 102889 w 118452"/>
                <a:gd name="connsiteY55" fmla="*/ 93066 h 172707"/>
                <a:gd name="connsiteX56" fmla="*/ 100079 w 118452"/>
                <a:gd name="connsiteY56" fmla="*/ 97949 h 172707"/>
                <a:gd name="connsiteX57" fmla="*/ 100051 w 118452"/>
                <a:gd name="connsiteY57" fmla="*/ 99346 h 172707"/>
                <a:gd name="connsiteX58" fmla="*/ 100336 w 118452"/>
                <a:gd name="connsiteY58" fmla="*/ 100955 h 172707"/>
                <a:gd name="connsiteX59" fmla="*/ 101079 w 118452"/>
                <a:gd name="connsiteY59" fmla="*/ 101941 h 172707"/>
                <a:gd name="connsiteX60" fmla="*/ 102508 w 118452"/>
                <a:gd name="connsiteY60" fmla="*/ 102210 h 172707"/>
                <a:gd name="connsiteX61" fmla="*/ 103680 w 118452"/>
                <a:gd name="connsiteY61" fmla="*/ 103148 h 172707"/>
                <a:gd name="connsiteX62" fmla="*/ 103270 w 118452"/>
                <a:gd name="connsiteY62" fmla="*/ 106576 h 172707"/>
                <a:gd name="connsiteX63" fmla="*/ 102651 w 118452"/>
                <a:gd name="connsiteY63" fmla="*/ 110061 h 172707"/>
                <a:gd name="connsiteX64" fmla="*/ 102546 w 118452"/>
                <a:gd name="connsiteY64" fmla="*/ 111755 h 172707"/>
                <a:gd name="connsiteX65" fmla="*/ 102203 w 118452"/>
                <a:gd name="connsiteY65" fmla="*/ 112560 h 172707"/>
                <a:gd name="connsiteX66" fmla="*/ 101089 w 118452"/>
                <a:gd name="connsiteY66" fmla="*/ 113211 h 172707"/>
                <a:gd name="connsiteX67" fmla="*/ 100689 w 118452"/>
                <a:gd name="connsiteY67" fmla="*/ 114312 h 172707"/>
                <a:gd name="connsiteX68" fmla="*/ 100975 w 118452"/>
                <a:gd name="connsiteY68" fmla="*/ 115671 h 172707"/>
                <a:gd name="connsiteX69" fmla="*/ 100765 w 118452"/>
                <a:gd name="connsiteY69" fmla="*/ 116677 h 172707"/>
                <a:gd name="connsiteX70" fmla="*/ 101356 w 118452"/>
                <a:gd name="connsiteY70" fmla="*/ 117979 h 172707"/>
                <a:gd name="connsiteX71" fmla="*/ 102641 w 118452"/>
                <a:gd name="connsiteY71" fmla="*/ 119597 h 172707"/>
                <a:gd name="connsiteX72" fmla="*/ 104699 w 118452"/>
                <a:gd name="connsiteY72" fmla="*/ 123618 h 172707"/>
                <a:gd name="connsiteX73" fmla="*/ 105480 w 118452"/>
                <a:gd name="connsiteY73" fmla="*/ 123934 h 172707"/>
                <a:gd name="connsiteX74" fmla="*/ 105842 w 118452"/>
                <a:gd name="connsiteY74" fmla="*/ 124787 h 172707"/>
                <a:gd name="connsiteX75" fmla="*/ 105613 w 118452"/>
                <a:gd name="connsiteY75" fmla="*/ 125601 h 172707"/>
                <a:gd name="connsiteX76" fmla="*/ 106413 w 118452"/>
                <a:gd name="connsiteY76" fmla="*/ 127382 h 172707"/>
                <a:gd name="connsiteX77" fmla="*/ 108699 w 118452"/>
                <a:gd name="connsiteY77" fmla="*/ 129163 h 172707"/>
                <a:gd name="connsiteX78" fmla="*/ 111100 w 118452"/>
                <a:gd name="connsiteY78" fmla="*/ 130714 h 172707"/>
                <a:gd name="connsiteX79" fmla="*/ 113043 w 118452"/>
                <a:gd name="connsiteY79" fmla="*/ 130934 h 172707"/>
                <a:gd name="connsiteX80" fmla="*/ 113500 w 118452"/>
                <a:gd name="connsiteY80" fmla="*/ 132322 h 172707"/>
                <a:gd name="connsiteX81" fmla="*/ 114776 w 118452"/>
                <a:gd name="connsiteY81" fmla="*/ 134093 h 172707"/>
                <a:gd name="connsiteX82" fmla="*/ 115700 w 118452"/>
                <a:gd name="connsiteY82" fmla="*/ 134869 h 172707"/>
                <a:gd name="connsiteX83" fmla="*/ 117177 w 118452"/>
                <a:gd name="connsiteY83" fmla="*/ 135376 h 172707"/>
                <a:gd name="connsiteX84" fmla="*/ 118386 w 118452"/>
                <a:gd name="connsiteY84" fmla="*/ 135645 h 172707"/>
                <a:gd name="connsiteX85" fmla="*/ 118453 w 118452"/>
                <a:gd name="connsiteY85" fmla="*/ 137139 h 172707"/>
                <a:gd name="connsiteX86" fmla="*/ 116262 w 118452"/>
                <a:gd name="connsiteY86" fmla="*/ 138154 h 172707"/>
                <a:gd name="connsiteX87" fmla="*/ 114786 w 118452"/>
                <a:gd name="connsiteY87" fmla="*/ 139695 h 172707"/>
                <a:gd name="connsiteX88" fmla="*/ 113662 w 118452"/>
                <a:gd name="connsiteY88" fmla="*/ 142041 h 172707"/>
                <a:gd name="connsiteX89" fmla="*/ 112100 w 118452"/>
                <a:gd name="connsiteY89" fmla="*/ 144626 h 172707"/>
                <a:gd name="connsiteX90" fmla="*/ 106728 w 118452"/>
                <a:gd name="connsiteY90" fmla="*/ 145966 h 172707"/>
                <a:gd name="connsiteX91" fmla="*/ 104670 w 118452"/>
                <a:gd name="connsiteY91" fmla="*/ 145976 h 172707"/>
                <a:gd name="connsiteX92" fmla="*/ 93650 w 118452"/>
                <a:gd name="connsiteY92" fmla="*/ 146043 h 172707"/>
                <a:gd name="connsiteX93" fmla="*/ 83334 w 118452"/>
                <a:gd name="connsiteY93" fmla="*/ 151117 h 172707"/>
                <a:gd name="connsiteX94" fmla="*/ 77391 w 118452"/>
                <a:gd name="connsiteY94" fmla="*/ 152927 h 172707"/>
                <a:gd name="connsiteX95" fmla="*/ 73733 w 118452"/>
                <a:gd name="connsiteY95" fmla="*/ 155780 h 172707"/>
                <a:gd name="connsiteX96" fmla="*/ 68818 w 118452"/>
                <a:gd name="connsiteY96" fmla="*/ 157810 h 172707"/>
                <a:gd name="connsiteX97" fmla="*/ 65389 w 118452"/>
                <a:gd name="connsiteY97" fmla="*/ 160280 h 172707"/>
                <a:gd name="connsiteX98" fmla="*/ 58255 w 118452"/>
                <a:gd name="connsiteY98" fmla="*/ 161457 h 172707"/>
                <a:gd name="connsiteX99" fmla="*/ 46568 w 118452"/>
                <a:gd name="connsiteY99" fmla="*/ 165326 h 172707"/>
                <a:gd name="connsiteX100" fmla="*/ 42910 w 118452"/>
                <a:gd name="connsiteY100" fmla="*/ 166867 h 172707"/>
                <a:gd name="connsiteX101" fmla="*/ 39214 w 118452"/>
                <a:gd name="connsiteY101" fmla="*/ 169557 h 172707"/>
                <a:gd name="connsiteX102" fmla="*/ 33204 w 118452"/>
                <a:gd name="connsiteY102" fmla="*/ 172707 h 172707"/>
                <a:gd name="connsiteX103" fmla="*/ 30832 w 118452"/>
                <a:gd name="connsiteY103" fmla="*/ 172669 h 172707"/>
                <a:gd name="connsiteX104" fmla="*/ 26127 w 118452"/>
                <a:gd name="connsiteY104" fmla="*/ 169720 h 172707"/>
                <a:gd name="connsiteX105" fmla="*/ 22584 w 118452"/>
                <a:gd name="connsiteY105" fmla="*/ 168246 h 172707"/>
                <a:gd name="connsiteX106" fmla="*/ 13916 w 118452"/>
                <a:gd name="connsiteY106" fmla="*/ 165986 h 172707"/>
                <a:gd name="connsiteX107" fmla="*/ 7449 w 118452"/>
                <a:gd name="connsiteY107" fmla="*/ 165105 h 172707"/>
                <a:gd name="connsiteX108" fmla="*/ 4324 w 118452"/>
                <a:gd name="connsiteY108" fmla="*/ 164138 h 172707"/>
                <a:gd name="connsiteX109" fmla="*/ 3467 w 118452"/>
                <a:gd name="connsiteY109" fmla="*/ 163976 h 172707"/>
                <a:gd name="connsiteX110" fmla="*/ 4201 w 118452"/>
                <a:gd name="connsiteY110" fmla="*/ 162913 h 172707"/>
                <a:gd name="connsiteX111" fmla="*/ 6010 w 118452"/>
                <a:gd name="connsiteY111" fmla="*/ 162846 h 172707"/>
                <a:gd name="connsiteX112" fmla="*/ 7896 w 118452"/>
                <a:gd name="connsiteY112" fmla="*/ 163162 h 172707"/>
                <a:gd name="connsiteX113" fmla="*/ 9335 w 118452"/>
                <a:gd name="connsiteY113" fmla="*/ 162358 h 172707"/>
                <a:gd name="connsiteX114" fmla="*/ 11440 w 118452"/>
                <a:gd name="connsiteY114" fmla="*/ 162253 h 172707"/>
                <a:gd name="connsiteX115" fmla="*/ 11992 w 118452"/>
                <a:gd name="connsiteY115" fmla="*/ 161400 h 172707"/>
                <a:gd name="connsiteX116" fmla="*/ 12163 w 118452"/>
                <a:gd name="connsiteY116" fmla="*/ 159275 h 172707"/>
                <a:gd name="connsiteX117" fmla="*/ 12144 w 118452"/>
                <a:gd name="connsiteY117" fmla="*/ 157551 h 172707"/>
                <a:gd name="connsiteX118" fmla="*/ 12878 w 118452"/>
                <a:gd name="connsiteY118" fmla="*/ 156785 h 172707"/>
                <a:gd name="connsiteX119" fmla="*/ 13068 w 118452"/>
                <a:gd name="connsiteY119" fmla="*/ 154756 h 172707"/>
                <a:gd name="connsiteX120" fmla="*/ 12030 w 118452"/>
                <a:gd name="connsiteY120" fmla="*/ 150265 h 172707"/>
                <a:gd name="connsiteX121" fmla="*/ 11297 w 118452"/>
                <a:gd name="connsiteY121" fmla="*/ 149749 h 172707"/>
                <a:gd name="connsiteX122" fmla="*/ 7525 w 118452"/>
                <a:gd name="connsiteY122" fmla="*/ 149118 h 172707"/>
                <a:gd name="connsiteX123" fmla="*/ 7239 w 118452"/>
                <a:gd name="connsiteY123" fmla="*/ 148217 h 172707"/>
                <a:gd name="connsiteX124" fmla="*/ 6563 w 118452"/>
                <a:gd name="connsiteY124" fmla="*/ 147279 h 172707"/>
                <a:gd name="connsiteX125" fmla="*/ 5839 w 118452"/>
                <a:gd name="connsiteY125" fmla="*/ 144962 h 172707"/>
                <a:gd name="connsiteX126" fmla="*/ 5020 w 118452"/>
                <a:gd name="connsiteY126" fmla="*/ 141515 h 172707"/>
                <a:gd name="connsiteX127" fmla="*/ 3696 w 118452"/>
                <a:gd name="connsiteY127" fmla="*/ 137236 h 172707"/>
                <a:gd name="connsiteX128" fmla="*/ 1153 w 118452"/>
                <a:gd name="connsiteY128" fmla="*/ 130189 h 172707"/>
                <a:gd name="connsiteX129" fmla="*/ 524 w 118452"/>
                <a:gd name="connsiteY129" fmla="*/ 127690 h 172707"/>
                <a:gd name="connsiteX130" fmla="*/ 95 w 118452"/>
                <a:gd name="connsiteY130" fmla="*/ 125152 h 172707"/>
                <a:gd name="connsiteX131" fmla="*/ 0 w 118452"/>
                <a:gd name="connsiteY131" fmla="*/ 122117 h 172707"/>
                <a:gd name="connsiteX132" fmla="*/ 524 w 118452"/>
                <a:gd name="connsiteY132" fmla="*/ 120988 h 172707"/>
                <a:gd name="connsiteX133" fmla="*/ 448 w 118452"/>
                <a:gd name="connsiteY133" fmla="*/ 119417 h 172707"/>
                <a:gd name="connsiteX134" fmla="*/ 210 w 118452"/>
                <a:gd name="connsiteY134" fmla="*/ 117847 h 172707"/>
                <a:gd name="connsiteX135" fmla="*/ 2000 w 118452"/>
                <a:gd name="connsiteY135" fmla="*/ 114257 h 172707"/>
                <a:gd name="connsiteX136" fmla="*/ 5505 w 118452"/>
                <a:gd name="connsiteY136" fmla="*/ 109853 h 172707"/>
                <a:gd name="connsiteX137" fmla="*/ 6239 w 118452"/>
                <a:gd name="connsiteY137" fmla="*/ 108263 h 172707"/>
                <a:gd name="connsiteX138" fmla="*/ 6896 w 118452"/>
                <a:gd name="connsiteY138" fmla="*/ 107162 h 172707"/>
                <a:gd name="connsiteX139" fmla="*/ 6991 w 118452"/>
                <a:gd name="connsiteY139" fmla="*/ 105573 h 172707"/>
                <a:gd name="connsiteX140" fmla="*/ 7611 w 118452"/>
                <a:gd name="connsiteY140" fmla="*/ 100441 h 172707"/>
                <a:gd name="connsiteX141" fmla="*/ 9287 w 118452"/>
                <a:gd name="connsiteY141" fmla="*/ 94237 h 172707"/>
                <a:gd name="connsiteX142" fmla="*/ 10344 w 118452"/>
                <a:gd name="connsiteY142" fmla="*/ 91891 h 172707"/>
                <a:gd name="connsiteX143" fmla="*/ 11059 w 118452"/>
                <a:gd name="connsiteY143" fmla="*/ 90617 h 172707"/>
                <a:gd name="connsiteX144" fmla="*/ 11916 w 118452"/>
                <a:gd name="connsiteY144" fmla="*/ 88549 h 172707"/>
                <a:gd name="connsiteX145" fmla="*/ 12135 w 118452"/>
                <a:gd name="connsiteY145" fmla="*/ 87582 h 172707"/>
                <a:gd name="connsiteX146" fmla="*/ 15364 w 118452"/>
                <a:gd name="connsiteY146" fmla="*/ 85141 h 172707"/>
                <a:gd name="connsiteX147" fmla="*/ 16850 w 118452"/>
                <a:gd name="connsiteY147" fmla="*/ 84490 h 172707"/>
                <a:gd name="connsiteX148" fmla="*/ 17183 w 118452"/>
                <a:gd name="connsiteY148" fmla="*/ 83523 h 172707"/>
                <a:gd name="connsiteX149" fmla="*/ 16678 w 118452"/>
                <a:gd name="connsiteY149" fmla="*/ 82480 h 172707"/>
                <a:gd name="connsiteX150" fmla="*/ 16897 w 118452"/>
                <a:gd name="connsiteY150" fmla="*/ 81761 h 172707"/>
                <a:gd name="connsiteX151" fmla="*/ 17669 w 118452"/>
                <a:gd name="connsiteY151" fmla="*/ 81408 h 172707"/>
                <a:gd name="connsiteX152" fmla="*/ 18860 w 118452"/>
                <a:gd name="connsiteY152" fmla="*/ 81120 h 172707"/>
                <a:gd name="connsiteX153" fmla="*/ 19726 w 118452"/>
                <a:gd name="connsiteY153" fmla="*/ 80115 h 172707"/>
                <a:gd name="connsiteX154" fmla="*/ 18364 w 118452"/>
                <a:gd name="connsiteY154" fmla="*/ 72446 h 172707"/>
                <a:gd name="connsiteX155" fmla="*/ 17259 w 118452"/>
                <a:gd name="connsiteY155" fmla="*/ 64796 h 172707"/>
                <a:gd name="connsiteX156" fmla="*/ 17193 w 118452"/>
                <a:gd name="connsiteY156" fmla="*/ 64145 h 172707"/>
                <a:gd name="connsiteX157" fmla="*/ 16545 w 118452"/>
                <a:gd name="connsiteY157" fmla="*/ 63092 h 172707"/>
                <a:gd name="connsiteX158" fmla="*/ 15897 w 118452"/>
                <a:gd name="connsiteY158" fmla="*/ 59933 h 172707"/>
                <a:gd name="connsiteX159" fmla="*/ 14802 w 118452"/>
                <a:gd name="connsiteY159" fmla="*/ 58075 h 172707"/>
                <a:gd name="connsiteX160" fmla="*/ 13278 w 118452"/>
                <a:gd name="connsiteY160" fmla="*/ 57539 h 172707"/>
                <a:gd name="connsiteX161" fmla="*/ 13287 w 118452"/>
                <a:gd name="connsiteY161" fmla="*/ 55796 h 172707"/>
                <a:gd name="connsiteX162" fmla="*/ 14821 w 118452"/>
                <a:gd name="connsiteY162" fmla="*/ 52838 h 172707"/>
                <a:gd name="connsiteX163" fmla="*/ 15221 w 118452"/>
                <a:gd name="connsiteY163" fmla="*/ 51114 h 172707"/>
                <a:gd name="connsiteX164" fmla="*/ 14488 w 118452"/>
                <a:gd name="connsiteY164" fmla="*/ 50598 h 172707"/>
                <a:gd name="connsiteX165" fmla="*/ 14383 w 118452"/>
                <a:gd name="connsiteY165" fmla="*/ 49248 h 172707"/>
                <a:gd name="connsiteX166" fmla="*/ 14907 w 118452"/>
                <a:gd name="connsiteY166" fmla="*/ 47075 h 172707"/>
                <a:gd name="connsiteX167" fmla="*/ 14649 w 118452"/>
                <a:gd name="connsiteY167" fmla="*/ 45734 h 172707"/>
                <a:gd name="connsiteX168" fmla="*/ 14364 w 118452"/>
                <a:gd name="connsiteY168" fmla="*/ 44317 h 172707"/>
                <a:gd name="connsiteX169" fmla="*/ 12773 w 118452"/>
                <a:gd name="connsiteY169" fmla="*/ 40957 h 172707"/>
                <a:gd name="connsiteX170" fmla="*/ 12383 w 118452"/>
                <a:gd name="connsiteY170" fmla="*/ 38573 h 172707"/>
                <a:gd name="connsiteX171" fmla="*/ 13202 w 118452"/>
                <a:gd name="connsiteY171" fmla="*/ 37184 h 172707"/>
                <a:gd name="connsiteX172" fmla="*/ 13173 w 118452"/>
                <a:gd name="connsiteY172" fmla="*/ 34140 h 172707"/>
                <a:gd name="connsiteX173" fmla="*/ 12316 w 118452"/>
                <a:gd name="connsiteY173" fmla="*/ 29439 h 172707"/>
                <a:gd name="connsiteX174" fmla="*/ 12173 w 118452"/>
                <a:gd name="connsiteY174" fmla="*/ 26470 h 172707"/>
                <a:gd name="connsiteX175" fmla="*/ 12764 w 118452"/>
                <a:gd name="connsiteY175" fmla="*/ 25235 h 172707"/>
                <a:gd name="connsiteX176" fmla="*/ 12478 w 118452"/>
                <a:gd name="connsiteY176" fmla="*/ 24048 h 172707"/>
                <a:gd name="connsiteX177" fmla="*/ 11316 w 118452"/>
                <a:gd name="connsiteY177" fmla="*/ 22928 h 172707"/>
                <a:gd name="connsiteX178" fmla="*/ 11230 w 118452"/>
                <a:gd name="connsiteY178" fmla="*/ 21846 h 172707"/>
                <a:gd name="connsiteX179" fmla="*/ 12221 w 118452"/>
                <a:gd name="connsiteY179" fmla="*/ 20783 h 172707"/>
                <a:gd name="connsiteX180" fmla="*/ 12097 w 118452"/>
                <a:gd name="connsiteY180" fmla="*/ 19960 h 172707"/>
                <a:gd name="connsiteX181" fmla="*/ 10868 w 118452"/>
                <a:gd name="connsiteY181" fmla="*/ 19357 h 172707"/>
                <a:gd name="connsiteX182" fmla="*/ 9773 w 118452"/>
                <a:gd name="connsiteY182" fmla="*/ 17902 h 172707"/>
                <a:gd name="connsiteX183" fmla="*/ 8792 w 118452"/>
                <a:gd name="connsiteY183" fmla="*/ 15614 h 172707"/>
                <a:gd name="connsiteX184" fmla="*/ 8992 w 118452"/>
                <a:gd name="connsiteY184" fmla="*/ 11927 h 172707"/>
                <a:gd name="connsiteX185" fmla="*/ 10830 w 118452"/>
                <a:gd name="connsiteY185" fmla="*/ 5149 h 172707"/>
                <a:gd name="connsiteX186" fmla="*/ 11059 w 118452"/>
                <a:gd name="connsiteY186" fmla="*/ 4584 h 172707"/>
                <a:gd name="connsiteX187" fmla="*/ 13145 w 118452"/>
                <a:gd name="connsiteY187" fmla="*/ 4622 h 172707"/>
                <a:gd name="connsiteX188" fmla="*/ 13154 w 118452"/>
                <a:gd name="connsiteY188" fmla="*/ 4910 h 172707"/>
                <a:gd name="connsiteX189" fmla="*/ 19641 w 118452"/>
                <a:gd name="connsiteY189" fmla="*/ 4843 h 172707"/>
                <a:gd name="connsiteX190" fmla="*/ 27051 w 118452"/>
                <a:gd name="connsiteY190" fmla="*/ 4767 h 172707"/>
                <a:gd name="connsiteX191" fmla="*/ 35900 w 118452"/>
                <a:gd name="connsiteY191" fmla="*/ 4681 h 172707"/>
                <a:gd name="connsiteX192" fmla="*/ 43948 w 118452"/>
                <a:gd name="connsiteY192" fmla="*/ 4605 h 172707"/>
                <a:gd name="connsiteX193" fmla="*/ 44301 w 118452"/>
                <a:gd name="connsiteY193" fmla="*/ 4298 h 172707"/>
                <a:gd name="connsiteX194" fmla="*/ 45634 w 118452"/>
                <a:gd name="connsiteY194" fmla="*/ 3925 h 172707"/>
                <a:gd name="connsiteX195" fmla="*/ 53759 w 118452"/>
                <a:gd name="connsiteY195" fmla="*/ 4614 h 172707"/>
                <a:gd name="connsiteX196" fmla="*/ 58845 w 118452"/>
                <a:gd name="connsiteY196" fmla="*/ 4271 h 172707"/>
                <a:gd name="connsiteX197" fmla="*/ 60998 w 118452"/>
                <a:gd name="connsiteY197" fmla="*/ 4491 h 172707"/>
                <a:gd name="connsiteX198" fmla="*/ 62579 w 118452"/>
                <a:gd name="connsiteY198" fmla="*/ 4950 h 172707"/>
                <a:gd name="connsiteX199" fmla="*/ 66084 w 118452"/>
                <a:gd name="connsiteY199" fmla="*/ 4672 h 172707"/>
                <a:gd name="connsiteX200" fmla="*/ 67961 w 118452"/>
                <a:gd name="connsiteY200" fmla="*/ 4844 h 172707"/>
                <a:gd name="connsiteX201" fmla="*/ 69371 w 118452"/>
                <a:gd name="connsiteY201" fmla="*/ 6529 h 172707"/>
                <a:gd name="connsiteX202" fmla="*/ 69942 w 118452"/>
                <a:gd name="connsiteY202" fmla="*/ 6520 h 172707"/>
                <a:gd name="connsiteX203" fmla="*/ 70733 w 118452"/>
                <a:gd name="connsiteY203" fmla="*/ 5801 h 172707"/>
                <a:gd name="connsiteX204" fmla="*/ 72133 w 118452"/>
                <a:gd name="connsiteY204" fmla="*/ 4978 h 172707"/>
                <a:gd name="connsiteX205" fmla="*/ 73562 w 118452"/>
                <a:gd name="connsiteY205" fmla="*/ 4337 h 172707"/>
                <a:gd name="connsiteX206" fmla="*/ 74590 w 118452"/>
                <a:gd name="connsiteY206" fmla="*/ 3007 h 172707"/>
                <a:gd name="connsiteX207" fmla="*/ 75209 w 118452"/>
                <a:gd name="connsiteY207" fmla="*/ 2001 h 172707"/>
                <a:gd name="connsiteX208" fmla="*/ 76133 w 118452"/>
                <a:gd name="connsiteY208" fmla="*/ 2202 h 172707"/>
                <a:gd name="connsiteX209" fmla="*/ 77467 w 118452"/>
                <a:gd name="connsiteY209" fmla="*/ 2145 h 172707"/>
                <a:gd name="connsiteX210" fmla="*/ 78353 w 118452"/>
                <a:gd name="connsiteY210" fmla="*/ 1302 h 172707"/>
                <a:gd name="connsiteX211" fmla="*/ 78705 w 118452"/>
                <a:gd name="connsiteY211" fmla="*/ 0 h 17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118452" h="172707">
                  <a:moveTo>
                    <a:pt x="84877" y="1383"/>
                  </a:moveTo>
                  <a:lnTo>
                    <a:pt x="86582" y="3020"/>
                  </a:lnTo>
                  <a:lnTo>
                    <a:pt x="86963" y="3959"/>
                  </a:lnTo>
                  <a:lnTo>
                    <a:pt x="86344" y="7492"/>
                  </a:lnTo>
                  <a:lnTo>
                    <a:pt x="85087" y="9952"/>
                  </a:lnTo>
                  <a:lnTo>
                    <a:pt x="84296" y="12269"/>
                  </a:lnTo>
                  <a:lnTo>
                    <a:pt x="84411" y="13418"/>
                  </a:lnTo>
                  <a:lnTo>
                    <a:pt x="85173" y="14577"/>
                  </a:lnTo>
                  <a:lnTo>
                    <a:pt x="87773" y="16386"/>
                  </a:lnTo>
                  <a:lnTo>
                    <a:pt x="89097" y="17564"/>
                  </a:lnTo>
                  <a:lnTo>
                    <a:pt x="90678" y="19345"/>
                  </a:lnTo>
                  <a:lnTo>
                    <a:pt x="92488" y="21087"/>
                  </a:lnTo>
                  <a:lnTo>
                    <a:pt x="95583" y="23357"/>
                  </a:lnTo>
                  <a:lnTo>
                    <a:pt x="96898" y="23768"/>
                  </a:lnTo>
                  <a:lnTo>
                    <a:pt x="96831" y="24400"/>
                  </a:lnTo>
                  <a:lnTo>
                    <a:pt x="96403" y="25271"/>
                  </a:lnTo>
                  <a:lnTo>
                    <a:pt x="96117" y="33716"/>
                  </a:lnTo>
                  <a:lnTo>
                    <a:pt x="95879" y="35899"/>
                  </a:lnTo>
                  <a:lnTo>
                    <a:pt x="95660" y="37000"/>
                  </a:lnTo>
                  <a:lnTo>
                    <a:pt x="95364" y="40150"/>
                  </a:lnTo>
                  <a:lnTo>
                    <a:pt x="95040" y="40599"/>
                  </a:lnTo>
                  <a:lnTo>
                    <a:pt x="94459" y="40561"/>
                  </a:lnTo>
                  <a:lnTo>
                    <a:pt x="93917" y="40686"/>
                  </a:lnTo>
                  <a:lnTo>
                    <a:pt x="93783" y="41308"/>
                  </a:lnTo>
                  <a:lnTo>
                    <a:pt x="94002" y="41959"/>
                  </a:lnTo>
                  <a:lnTo>
                    <a:pt x="95869" y="42408"/>
                  </a:lnTo>
                  <a:lnTo>
                    <a:pt x="95460" y="42886"/>
                  </a:lnTo>
                  <a:lnTo>
                    <a:pt x="94078" y="43317"/>
                  </a:lnTo>
                  <a:lnTo>
                    <a:pt x="93431" y="44265"/>
                  </a:lnTo>
                  <a:lnTo>
                    <a:pt x="93717" y="45347"/>
                  </a:lnTo>
                  <a:lnTo>
                    <a:pt x="92945" y="46218"/>
                  </a:lnTo>
                  <a:lnTo>
                    <a:pt x="93164" y="46802"/>
                  </a:lnTo>
                  <a:lnTo>
                    <a:pt x="93659" y="47223"/>
                  </a:lnTo>
                  <a:lnTo>
                    <a:pt x="94450" y="47070"/>
                  </a:lnTo>
                  <a:lnTo>
                    <a:pt x="96631" y="45614"/>
                  </a:lnTo>
                  <a:lnTo>
                    <a:pt x="97546" y="45461"/>
                  </a:lnTo>
                  <a:lnTo>
                    <a:pt x="98679" y="45758"/>
                  </a:lnTo>
                  <a:lnTo>
                    <a:pt x="100765" y="47979"/>
                  </a:lnTo>
                  <a:lnTo>
                    <a:pt x="100851" y="49061"/>
                  </a:lnTo>
                  <a:lnTo>
                    <a:pt x="100003" y="52767"/>
                  </a:lnTo>
                  <a:lnTo>
                    <a:pt x="99174" y="55629"/>
                  </a:lnTo>
                  <a:lnTo>
                    <a:pt x="99022" y="59450"/>
                  </a:lnTo>
                  <a:lnTo>
                    <a:pt x="99898" y="61585"/>
                  </a:lnTo>
                  <a:lnTo>
                    <a:pt x="99774" y="62762"/>
                  </a:lnTo>
                  <a:lnTo>
                    <a:pt x="98822" y="63777"/>
                  </a:lnTo>
                  <a:lnTo>
                    <a:pt x="96669" y="65252"/>
                  </a:lnTo>
                  <a:lnTo>
                    <a:pt x="96831" y="66257"/>
                  </a:lnTo>
                  <a:lnTo>
                    <a:pt x="97812" y="68134"/>
                  </a:lnTo>
                  <a:lnTo>
                    <a:pt x="99631" y="70221"/>
                  </a:lnTo>
                  <a:lnTo>
                    <a:pt x="103184" y="72806"/>
                  </a:lnTo>
                  <a:lnTo>
                    <a:pt x="105051" y="76167"/>
                  </a:lnTo>
                  <a:lnTo>
                    <a:pt x="105099" y="77536"/>
                  </a:lnTo>
                  <a:lnTo>
                    <a:pt x="104013" y="78905"/>
                  </a:lnTo>
                  <a:lnTo>
                    <a:pt x="102727" y="80092"/>
                  </a:lnTo>
                  <a:lnTo>
                    <a:pt x="102308" y="81806"/>
                  </a:lnTo>
                  <a:lnTo>
                    <a:pt x="102889" y="93066"/>
                  </a:lnTo>
                  <a:lnTo>
                    <a:pt x="100079" y="97949"/>
                  </a:lnTo>
                  <a:lnTo>
                    <a:pt x="100051" y="99346"/>
                  </a:lnTo>
                  <a:lnTo>
                    <a:pt x="100336" y="100955"/>
                  </a:lnTo>
                  <a:lnTo>
                    <a:pt x="101079" y="101941"/>
                  </a:lnTo>
                  <a:lnTo>
                    <a:pt x="102508" y="102210"/>
                  </a:lnTo>
                  <a:lnTo>
                    <a:pt x="103680" y="103148"/>
                  </a:lnTo>
                  <a:lnTo>
                    <a:pt x="103270" y="106576"/>
                  </a:lnTo>
                  <a:lnTo>
                    <a:pt x="102651" y="110061"/>
                  </a:lnTo>
                  <a:lnTo>
                    <a:pt x="102546" y="111755"/>
                  </a:lnTo>
                  <a:lnTo>
                    <a:pt x="102203" y="112560"/>
                  </a:lnTo>
                  <a:lnTo>
                    <a:pt x="101089" y="113211"/>
                  </a:lnTo>
                  <a:lnTo>
                    <a:pt x="100689" y="114312"/>
                  </a:lnTo>
                  <a:lnTo>
                    <a:pt x="100975" y="115671"/>
                  </a:lnTo>
                  <a:lnTo>
                    <a:pt x="100765" y="116677"/>
                  </a:lnTo>
                  <a:lnTo>
                    <a:pt x="101356" y="117979"/>
                  </a:lnTo>
                  <a:lnTo>
                    <a:pt x="102641" y="119597"/>
                  </a:lnTo>
                  <a:lnTo>
                    <a:pt x="104699" y="123618"/>
                  </a:lnTo>
                  <a:lnTo>
                    <a:pt x="105480" y="123934"/>
                  </a:lnTo>
                  <a:lnTo>
                    <a:pt x="105842" y="124787"/>
                  </a:lnTo>
                  <a:lnTo>
                    <a:pt x="105613" y="125601"/>
                  </a:lnTo>
                  <a:lnTo>
                    <a:pt x="106413" y="127382"/>
                  </a:lnTo>
                  <a:lnTo>
                    <a:pt x="108699" y="129163"/>
                  </a:lnTo>
                  <a:lnTo>
                    <a:pt x="111100" y="130714"/>
                  </a:lnTo>
                  <a:lnTo>
                    <a:pt x="113043" y="130934"/>
                  </a:lnTo>
                  <a:lnTo>
                    <a:pt x="113500" y="132322"/>
                  </a:lnTo>
                  <a:lnTo>
                    <a:pt x="114776" y="134093"/>
                  </a:lnTo>
                  <a:lnTo>
                    <a:pt x="115700" y="134869"/>
                  </a:lnTo>
                  <a:lnTo>
                    <a:pt x="117177" y="135376"/>
                  </a:lnTo>
                  <a:lnTo>
                    <a:pt x="118386" y="135645"/>
                  </a:lnTo>
                  <a:lnTo>
                    <a:pt x="118453" y="137139"/>
                  </a:lnTo>
                  <a:lnTo>
                    <a:pt x="116262" y="138154"/>
                  </a:lnTo>
                  <a:lnTo>
                    <a:pt x="114786" y="139695"/>
                  </a:lnTo>
                  <a:lnTo>
                    <a:pt x="113662" y="142041"/>
                  </a:lnTo>
                  <a:lnTo>
                    <a:pt x="112100" y="144626"/>
                  </a:lnTo>
                  <a:lnTo>
                    <a:pt x="106728" y="145966"/>
                  </a:lnTo>
                  <a:lnTo>
                    <a:pt x="104670" y="145976"/>
                  </a:lnTo>
                  <a:lnTo>
                    <a:pt x="93650" y="146043"/>
                  </a:lnTo>
                  <a:lnTo>
                    <a:pt x="83334" y="151117"/>
                  </a:lnTo>
                  <a:lnTo>
                    <a:pt x="77391" y="152927"/>
                  </a:lnTo>
                  <a:lnTo>
                    <a:pt x="73733" y="155780"/>
                  </a:lnTo>
                  <a:lnTo>
                    <a:pt x="68818" y="157810"/>
                  </a:lnTo>
                  <a:lnTo>
                    <a:pt x="65389" y="160280"/>
                  </a:lnTo>
                  <a:lnTo>
                    <a:pt x="58255" y="161457"/>
                  </a:lnTo>
                  <a:lnTo>
                    <a:pt x="46568" y="165326"/>
                  </a:lnTo>
                  <a:lnTo>
                    <a:pt x="42910" y="166867"/>
                  </a:lnTo>
                  <a:lnTo>
                    <a:pt x="39214" y="169557"/>
                  </a:lnTo>
                  <a:lnTo>
                    <a:pt x="33204" y="172707"/>
                  </a:lnTo>
                  <a:lnTo>
                    <a:pt x="30832" y="172669"/>
                  </a:lnTo>
                  <a:lnTo>
                    <a:pt x="26127" y="169720"/>
                  </a:lnTo>
                  <a:lnTo>
                    <a:pt x="22584" y="168246"/>
                  </a:lnTo>
                  <a:lnTo>
                    <a:pt x="13916" y="165986"/>
                  </a:lnTo>
                  <a:lnTo>
                    <a:pt x="7449" y="165105"/>
                  </a:lnTo>
                  <a:lnTo>
                    <a:pt x="4324" y="164138"/>
                  </a:lnTo>
                  <a:lnTo>
                    <a:pt x="3467" y="163976"/>
                  </a:lnTo>
                  <a:lnTo>
                    <a:pt x="4201" y="162913"/>
                  </a:lnTo>
                  <a:lnTo>
                    <a:pt x="6010" y="162846"/>
                  </a:lnTo>
                  <a:lnTo>
                    <a:pt x="7896" y="163162"/>
                  </a:lnTo>
                  <a:lnTo>
                    <a:pt x="9335" y="162358"/>
                  </a:lnTo>
                  <a:lnTo>
                    <a:pt x="11440" y="162253"/>
                  </a:lnTo>
                  <a:lnTo>
                    <a:pt x="11992" y="161400"/>
                  </a:lnTo>
                  <a:lnTo>
                    <a:pt x="12163" y="159275"/>
                  </a:lnTo>
                  <a:lnTo>
                    <a:pt x="12144" y="157551"/>
                  </a:lnTo>
                  <a:lnTo>
                    <a:pt x="12878" y="156785"/>
                  </a:lnTo>
                  <a:lnTo>
                    <a:pt x="13068" y="154756"/>
                  </a:lnTo>
                  <a:lnTo>
                    <a:pt x="12030" y="150265"/>
                  </a:lnTo>
                  <a:lnTo>
                    <a:pt x="11297" y="149749"/>
                  </a:lnTo>
                  <a:lnTo>
                    <a:pt x="7525" y="149118"/>
                  </a:lnTo>
                  <a:lnTo>
                    <a:pt x="7239" y="148217"/>
                  </a:lnTo>
                  <a:lnTo>
                    <a:pt x="6563" y="147279"/>
                  </a:lnTo>
                  <a:lnTo>
                    <a:pt x="5839" y="144962"/>
                  </a:lnTo>
                  <a:lnTo>
                    <a:pt x="5020" y="141515"/>
                  </a:lnTo>
                  <a:lnTo>
                    <a:pt x="3696" y="137236"/>
                  </a:lnTo>
                  <a:lnTo>
                    <a:pt x="1153" y="130189"/>
                  </a:lnTo>
                  <a:lnTo>
                    <a:pt x="524" y="127690"/>
                  </a:lnTo>
                  <a:lnTo>
                    <a:pt x="95" y="125152"/>
                  </a:lnTo>
                  <a:lnTo>
                    <a:pt x="0" y="122117"/>
                  </a:lnTo>
                  <a:lnTo>
                    <a:pt x="524" y="120988"/>
                  </a:lnTo>
                  <a:lnTo>
                    <a:pt x="448" y="119417"/>
                  </a:lnTo>
                  <a:lnTo>
                    <a:pt x="210" y="117847"/>
                  </a:lnTo>
                  <a:lnTo>
                    <a:pt x="2000" y="114257"/>
                  </a:lnTo>
                  <a:lnTo>
                    <a:pt x="5505" y="109853"/>
                  </a:lnTo>
                  <a:lnTo>
                    <a:pt x="6239" y="108263"/>
                  </a:lnTo>
                  <a:lnTo>
                    <a:pt x="6896" y="107162"/>
                  </a:lnTo>
                  <a:lnTo>
                    <a:pt x="6991" y="105573"/>
                  </a:lnTo>
                  <a:lnTo>
                    <a:pt x="7611" y="100441"/>
                  </a:lnTo>
                  <a:lnTo>
                    <a:pt x="9287" y="94237"/>
                  </a:lnTo>
                  <a:lnTo>
                    <a:pt x="10344" y="91891"/>
                  </a:lnTo>
                  <a:lnTo>
                    <a:pt x="11059" y="90617"/>
                  </a:lnTo>
                  <a:lnTo>
                    <a:pt x="11916" y="88549"/>
                  </a:lnTo>
                  <a:lnTo>
                    <a:pt x="12135" y="87582"/>
                  </a:lnTo>
                  <a:lnTo>
                    <a:pt x="15364" y="85141"/>
                  </a:lnTo>
                  <a:lnTo>
                    <a:pt x="16850" y="84490"/>
                  </a:lnTo>
                  <a:lnTo>
                    <a:pt x="17183" y="83523"/>
                  </a:lnTo>
                  <a:lnTo>
                    <a:pt x="16678" y="82480"/>
                  </a:lnTo>
                  <a:lnTo>
                    <a:pt x="16897" y="81761"/>
                  </a:lnTo>
                  <a:lnTo>
                    <a:pt x="17669" y="81408"/>
                  </a:lnTo>
                  <a:lnTo>
                    <a:pt x="18860" y="81120"/>
                  </a:lnTo>
                  <a:lnTo>
                    <a:pt x="19726" y="80115"/>
                  </a:lnTo>
                  <a:lnTo>
                    <a:pt x="18364" y="72446"/>
                  </a:lnTo>
                  <a:lnTo>
                    <a:pt x="17259" y="64796"/>
                  </a:lnTo>
                  <a:lnTo>
                    <a:pt x="17193" y="64145"/>
                  </a:lnTo>
                  <a:lnTo>
                    <a:pt x="16545" y="63092"/>
                  </a:lnTo>
                  <a:lnTo>
                    <a:pt x="15897" y="59933"/>
                  </a:lnTo>
                  <a:lnTo>
                    <a:pt x="14802" y="58075"/>
                  </a:lnTo>
                  <a:lnTo>
                    <a:pt x="13278" y="57539"/>
                  </a:lnTo>
                  <a:lnTo>
                    <a:pt x="13287" y="55796"/>
                  </a:lnTo>
                  <a:lnTo>
                    <a:pt x="14821" y="52838"/>
                  </a:lnTo>
                  <a:lnTo>
                    <a:pt x="15221" y="51114"/>
                  </a:lnTo>
                  <a:lnTo>
                    <a:pt x="14488" y="50598"/>
                  </a:lnTo>
                  <a:lnTo>
                    <a:pt x="14383" y="49248"/>
                  </a:lnTo>
                  <a:lnTo>
                    <a:pt x="14907" y="47075"/>
                  </a:lnTo>
                  <a:lnTo>
                    <a:pt x="14649" y="45734"/>
                  </a:lnTo>
                  <a:lnTo>
                    <a:pt x="14364" y="44317"/>
                  </a:lnTo>
                  <a:lnTo>
                    <a:pt x="12773" y="40957"/>
                  </a:lnTo>
                  <a:lnTo>
                    <a:pt x="12383" y="38573"/>
                  </a:lnTo>
                  <a:lnTo>
                    <a:pt x="13202" y="37184"/>
                  </a:lnTo>
                  <a:lnTo>
                    <a:pt x="13173" y="34140"/>
                  </a:lnTo>
                  <a:lnTo>
                    <a:pt x="12316" y="29439"/>
                  </a:lnTo>
                  <a:lnTo>
                    <a:pt x="12173" y="26470"/>
                  </a:lnTo>
                  <a:lnTo>
                    <a:pt x="12764" y="25235"/>
                  </a:lnTo>
                  <a:lnTo>
                    <a:pt x="12478" y="24048"/>
                  </a:lnTo>
                  <a:lnTo>
                    <a:pt x="11316" y="22928"/>
                  </a:lnTo>
                  <a:lnTo>
                    <a:pt x="11230" y="21846"/>
                  </a:lnTo>
                  <a:lnTo>
                    <a:pt x="12221" y="20783"/>
                  </a:lnTo>
                  <a:lnTo>
                    <a:pt x="12097" y="19960"/>
                  </a:lnTo>
                  <a:lnTo>
                    <a:pt x="10868" y="19357"/>
                  </a:lnTo>
                  <a:lnTo>
                    <a:pt x="9773" y="17902"/>
                  </a:lnTo>
                  <a:lnTo>
                    <a:pt x="8792" y="15614"/>
                  </a:lnTo>
                  <a:lnTo>
                    <a:pt x="8992" y="11927"/>
                  </a:lnTo>
                  <a:lnTo>
                    <a:pt x="10830" y="5149"/>
                  </a:lnTo>
                  <a:lnTo>
                    <a:pt x="11059" y="4584"/>
                  </a:lnTo>
                  <a:lnTo>
                    <a:pt x="13145" y="4622"/>
                  </a:lnTo>
                  <a:lnTo>
                    <a:pt x="13154" y="4910"/>
                  </a:lnTo>
                  <a:lnTo>
                    <a:pt x="19641" y="4843"/>
                  </a:lnTo>
                  <a:lnTo>
                    <a:pt x="27051" y="4767"/>
                  </a:lnTo>
                  <a:lnTo>
                    <a:pt x="35900" y="4681"/>
                  </a:lnTo>
                  <a:lnTo>
                    <a:pt x="43948" y="4605"/>
                  </a:lnTo>
                  <a:lnTo>
                    <a:pt x="44301" y="4298"/>
                  </a:lnTo>
                  <a:lnTo>
                    <a:pt x="45634" y="3925"/>
                  </a:lnTo>
                  <a:lnTo>
                    <a:pt x="53759" y="4614"/>
                  </a:lnTo>
                  <a:lnTo>
                    <a:pt x="58845" y="4271"/>
                  </a:lnTo>
                  <a:lnTo>
                    <a:pt x="60998" y="4491"/>
                  </a:lnTo>
                  <a:lnTo>
                    <a:pt x="62579" y="4950"/>
                  </a:lnTo>
                  <a:lnTo>
                    <a:pt x="66084" y="4672"/>
                  </a:lnTo>
                  <a:lnTo>
                    <a:pt x="67961" y="4844"/>
                  </a:lnTo>
                  <a:lnTo>
                    <a:pt x="69371" y="6529"/>
                  </a:lnTo>
                  <a:lnTo>
                    <a:pt x="69942" y="6520"/>
                  </a:lnTo>
                  <a:lnTo>
                    <a:pt x="70733" y="5801"/>
                  </a:lnTo>
                  <a:lnTo>
                    <a:pt x="72133" y="4978"/>
                  </a:lnTo>
                  <a:lnTo>
                    <a:pt x="73562" y="4337"/>
                  </a:lnTo>
                  <a:lnTo>
                    <a:pt x="74590" y="3007"/>
                  </a:lnTo>
                  <a:lnTo>
                    <a:pt x="75209" y="2001"/>
                  </a:lnTo>
                  <a:lnTo>
                    <a:pt x="76133" y="2202"/>
                  </a:lnTo>
                  <a:lnTo>
                    <a:pt x="77467" y="2145"/>
                  </a:lnTo>
                  <a:lnTo>
                    <a:pt x="78353" y="1302"/>
                  </a:lnTo>
                  <a:lnTo>
                    <a:pt x="78705" y="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8" name="Freeform: Shape 27">
              <a:extLst>
                <a:ext uri="{FF2B5EF4-FFF2-40B4-BE49-F238E27FC236}">
                  <a16:creationId xmlns:a16="http://schemas.microsoft.com/office/drawing/2014/main" id="{C154352A-FF21-D7F1-1400-A953C2DEDAD4}"/>
                </a:ext>
              </a:extLst>
            </p:cNvPr>
            <p:cNvSpPr/>
            <p:nvPr/>
          </p:nvSpPr>
          <p:spPr>
            <a:xfrm>
              <a:off x="5492000" y="2435923"/>
              <a:ext cx="590" cy="1675"/>
            </a:xfrm>
            <a:custGeom>
              <a:avLst/>
              <a:gdLst>
                <a:gd name="connsiteX0" fmla="*/ 591 w 590"/>
                <a:gd name="connsiteY0" fmla="*/ 0 h 1675"/>
                <a:gd name="connsiteX1" fmla="*/ 505 w 590"/>
                <a:gd name="connsiteY1" fmla="*/ 450 h 1675"/>
                <a:gd name="connsiteX2" fmla="*/ 552 w 590"/>
                <a:gd name="connsiteY2" fmla="*/ 775 h 1675"/>
                <a:gd name="connsiteX3" fmla="*/ 486 w 590"/>
                <a:gd name="connsiteY3" fmla="*/ 1675 h 1675"/>
                <a:gd name="connsiteX4" fmla="*/ 305 w 590"/>
                <a:gd name="connsiteY4" fmla="*/ 1656 h 1675"/>
                <a:gd name="connsiteX5" fmla="*/ 0 w 590"/>
                <a:gd name="connsiteY5" fmla="*/ 1197 h 1675"/>
                <a:gd name="connsiteX6" fmla="*/ 29 w 590"/>
                <a:gd name="connsiteY6" fmla="*/ 575 h 1675"/>
                <a:gd name="connsiteX7" fmla="*/ 324 w 590"/>
                <a:gd name="connsiteY7" fmla="*/ 412 h 1675"/>
                <a:gd name="connsiteX8" fmla="*/ 124 w 590"/>
                <a:gd name="connsiteY8" fmla="*/ 30 h 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0" h="1675">
                  <a:moveTo>
                    <a:pt x="591" y="0"/>
                  </a:moveTo>
                  <a:lnTo>
                    <a:pt x="505" y="450"/>
                  </a:lnTo>
                  <a:lnTo>
                    <a:pt x="552" y="775"/>
                  </a:lnTo>
                  <a:lnTo>
                    <a:pt x="486" y="1675"/>
                  </a:lnTo>
                  <a:lnTo>
                    <a:pt x="305" y="1656"/>
                  </a:lnTo>
                  <a:lnTo>
                    <a:pt x="0" y="1197"/>
                  </a:lnTo>
                  <a:lnTo>
                    <a:pt x="29" y="575"/>
                  </a:lnTo>
                  <a:lnTo>
                    <a:pt x="324" y="412"/>
                  </a:lnTo>
                  <a:lnTo>
                    <a:pt x="124" y="3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9" name="Freeform: Shape 28">
              <a:extLst>
                <a:ext uri="{FF2B5EF4-FFF2-40B4-BE49-F238E27FC236}">
                  <a16:creationId xmlns:a16="http://schemas.microsoft.com/office/drawing/2014/main" id="{5E656BA0-1A5D-068D-044D-C4846528CD89}"/>
                </a:ext>
              </a:extLst>
            </p:cNvPr>
            <p:cNvSpPr/>
            <p:nvPr/>
          </p:nvSpPr>
          <p:spPr>
            <a:xfrm>
              <a:off x="5185428" y="3101013"/>
              <a:ext cx="80143" cy="20537"/>
            </a:xfrm>
            <a:custGeom>
              <a:avLst/>
              <a:gdLst>
                <a:gd name="connsiteX0" fmla="*/ 1638 w 80143"/>
                <a:gd name="connsiteY0" fmla="*/ 20537 h 20537"/>
                <a:gd name="connsiteX1" fmla="*/ 1486 w 80143"/>
                <a:gd name="connsiteY1" fmla="*/ 18220 h 20537"/>
                <a:gd name="connsiteX2" fmla="*/ 0 w 80143"/>
                <a:gd name="connsiteY2" fmla="*/ 12935 h 20537"/>
                <a:gd name="connsiteX3" fmla="*/ 1991 w 80143"/>
                <a:gd name="connsiteY3" fmla="*/ 10628 h 20537"/>
                <a:gd name="connsiteX4" fmla="*/ 4153 w 80143"/>
                <a:gd name="connsiteY4" fmla="*/ 9259 h 20537"/>
                <a:gd name="connsiteX5" fmla="*/ 5610 w 80143"/>
                <a:gd name="connsiteY5" fmla="*/ 10350 h 20537"/>
                <a:gd name="connsiteX6" fmla="*/ 6048 w 80143"/>
                <a:gd name="connsiteY6" fmla="*/ 12504 h 20537"/>
                <a:gd name="connsiteX7" fmla="*/ 7172 w 80143"/>
                <a:gd name="connsiteY7" fmla="*/ 13979 h 20537"/>
                <a:gd name="connsiteX8" fmla="*/ 11001 w 80143"/>
                <a:gd name="connsiteY8" fmla="*/ 14898 h 20537"/>
                <a:gd name="connsiteX9" fmla="*/ 14783 w 80143"/>
                <a:gd name="connsiteY9" fmla="*/ 14238 h 20537"/>
                <a:gd name="connsiteX10" fmla="*/ 17097 w 80143"/>
                <a:gd name="connsiteY10" fmla="*/ 14545 h 20537"/>
                <a:gd name="connsiteX11" fmla="*/ 17031 w 80143"/>
                <a:gd name="connsiteY11" fmla="*/ 13348 h 20537"/>
                <a:gd name="connsiteX12" fmla="*/ 17812 w 80143"/>
                <a:gd name="connsiteY12" fmla="*/ 11758 h 20537"/>
                <a:gd name="connsiteX13" fmla="*/ 22412 w 80143"/>
                <a:gd name="connsiteY13" fmla="*/ 11078 h 20537"/>
                <a:gd name="connsiteX14" fmla="*/ 27270 w 80143"/>
                <a:gd name="connsiteY14" fmla="*/ 10629 h 20537"/>
                <a:gd name="connsiteX15" fmla="*/ 32271 w 80143"/>
                <a:gd name="connsiteY15" fmla="*/ 9671 h 20537"/>
                <a:gd name="connsiteX16" fmla="*/ 36185 w 80143"/>
                <a:gd name="connsiteY16" fmla="*/ 9709 h 20537"/>
                <a:gd name="connsiteX17" fmla="*/ 37348 w 80143"/>
                <a:gd name="connsiteY17" fmla="*/ 9450 h 20537"/>
                <a:gd name="connsiteX18" fmla="*/ 37071 w 80143"/>
                <a:gd name="connsiteY18" fmla="*/ 9038 h 20537"/>
                <a:gd name="connsiteX19" fmla="*/ 33557 w 80143"/>
                <a:gd name="connsiteY19" fmla="*/ 8579 h 20537"/>
                <a:gd name="connsiteX20" fmla="*/ 26060 w 80143"/>
                <a:gd name="connsiteY20" fmla="*/ 9670 h 20537"/>
                <a:gd name="connsiteX21" fmla="*/ 18431 w 80143"/>
                <a:gd name="connsiteY21" fmla="*/ 9996 h 20537"/>
                <a:gd name="connsiteX22" fmla="*/ 12649 w 80143"/>
                <a:gd name="connsiteY22" fmla="*/ 12878 h 20537"/>
                <a:gd name="connsiteX23" fmla="*/ 10277 w 80143"/>
                <a:gd name="connsiteY23" fmla="*/ 12609 h 20537"/>
                <a:gd name="connsiteX24" fmla="*/ 7877 w 80143"/>
                <a:gd name="connsiteY24" fmla="*/ 9727 h 20537"/>
                <a:gd name="connsiteX25" fmla="*/ 7020 w 80143"/>
                <a:gd name="connsiteY25" fmla="*/ 6175 h 20537"/>
                <a:gd name="connsiteX26" fmla="*/ 13792 w 80143"/>
                <a:gd name="connsiteY26" fmla="*/ 5916 h 20537"/>
                <a:gd name="connsiteX27" fmla="*/ 22003 w 80143"/>
                <a:gd name="connsiteY27" fmla="*/ 6031 h 20537"/>
                <a:gd name="connsiteX28" fmla="*/ 30947 w 80143"/>
                <a:gd name="connsiteY28" fmla="*/ 6147 h 20537"/>
                <a:gd name="connsiteX29" fmla="*/ 35157 w 80143"/>
                <a:gd name="connsiteY29" fmla="*/ 6204 h 20537"/>
                <a:gd name="connsiteX30" fmla="*/ 37367 w 80143"/>
                <a:gd name="connsiteY30" fmla="*/ 2336 h 20537"/>
                <a:gd name="connsiteX31" fmla="*/ 41577 w 80143"/>
                <a:gd name="connsiteY31" fmla="*/ 632 h 20537"/>
                <a:gd name="connsiteX32" fmla="*/ 45882 w 80143"/>
                <a:gd name="connsiteY32" fmla="*/ 0 h 20537"/>
                <a:gd name="connsiteX33" fmla="*/ 48130 w 80143"/>
                <a:gd name="connsiteY33" fmla="*/ 163 h 20537"/>
                <a:gd name="connsiteX34" fmla="*/ 50492 w 80143"/>
                <a:gd name="connsiteY34" fmla="*/ 737 h 20537"/>
                <a:gd name="connsiteX35" fmla="*/ 55035 w 80143"/>
                <a:gd name="connsiteY35" fmla="*/ 3926 h 20537"/>
                <a:gd name="connsiteX36" fmla="*/ 57864 w 80143"/>
                <a:gd name="connsiteY36" fmla="*/ 4663 h 20537"/>
                <a:gd name="connsiteX37" fmla="*/ 60255 w 80143"/>
                <a:gd name="connsiteY37" fmla="*/ 5381 h 20537"/>
                <a:gd name="connsiteX38" fmla="*/ 61960 w 80143"/>
                <a:gd name="connsiteY38" fmla="*/ 6932 h 20537"/>
                <a:gd name="connsiteX39" fmla="*/ 64675 w 80143"/>
                <a:gd name="connsiteY39" fmla="*/ 8474 h 20537"/>
                <a:gd name="connsiteX40" fmla="*/ 66808 w 80143"/>
                <a:gd name="connsiteY40" fmla="*/ 8885 h 20537"/>
                <a:gd name="connsiteX41" fmla="*/ 68075 w 80143"/>
                <a:gd name="connsiteY41" fmla="*/ 8655 h 20537"/>
                <a:gd name="connsiteX42" fmla="*/ 70190 w 80143"/>
                <a:gd name="connsiteY42" fmla="*/ 8061 h 20537"/>
                <a:gd name="connsiteX43" fmla="*/ 71580 w 80143"/>
                <a:gd name="connsiteY43" fmla="*/ 7583 h 20537"/>
                <a:gd name="connsiteX44" fmla="*/ 76114 w 80143"/>
                <a:gd name="connsiteY44" fmla="*/ 7382 h 20537"/>
                <a:gd name="connsiteX45" fmla="*/ 79448 w 80143"/>
                <a:gd name="connsiteY45" fmla="*/ 9163 h 20537"/>
                <a:gd name="connsiteX46" fmla="*/ 80143 w 80143"/>
                <a:gd name="connsiteY46" fmla="*/ 11106 h 20537"/>
                <a:gd name="connsiteX47" fmla="*/ 79591 w 80143"/>
                <a:gd name="connsiteY47" fmla="*/ 13098 h 20537"/>
                <a:gd name="connsiteX48" fmla="*/ 75114 w 80143"/>
                <a:gd name="connsiteY48" fmla="*/ 14161 h 20537"/>
                <a:gd name="connsiteX49" fmla="*/ 68913 w 80143"/>
                <a:gd name="connsiteY49" fmla="*/ 15827 h 20537"/>
                <a:gd name="connsiteX50" fmla="*/ 63789 w 80143"/>
                <a:gd name="connsiteY50" fmla="*/ 14917 h 20537"/>
                <a:gd name="connsiteX51" fmla="*/ 57550 w 80143"/>
                <a:gd name="connsiteY51" fmla="*/ 12648 h 20537"/>
                <a:gd name="connsiteX52" fmla="*/ 53902 w 80143"/>
                <a:gd name="connsiteY52" fmla="*/ 11020 h 20537"/>
                <a:gd name="connsiteX53" fmla="*/ 52388 w 80143"/>
                <a:gd name="connsiteY53" fmla="*/ 10359 h 20537"/>
                <a:gd name="connsiteX54" fmla="*/ 50111 w 80143"/>
                <a:gd name="connsiteY54" fmla="*/ 9325 h 20537"/>
                <a:gd name="connsiteX55" fmla="*/ 48120 w 80143"/>
                <a:gd name="connsiteY55" fmla="*/ 8214 h 20537"/>
                <a:gd name="connsiteX56" fmla="*/ 46206 w 80143"/>
                <a:gd name="connsiteY56" fmla="*/ 7487 h 20537"/>
                <a:gd name="connsiteX57" fmla="*/ 44739 w 80143"/>
                <a:gd name="connsiteY57" fmla="*/ 7028 h 20537"/>
                <a:gd name="connsiteX58" fmla="*/ 43653 w 80143"/>
                <a:gd name="connsiteY58" fmla="*/ 7612 h 20537"/>
                <a:gd name="connsiteX59" fmla="*/ 43110 w 80143"/>
                <a:gd name="connsiteY59" fmla="*/ 8990 h 20537"/>
                <a:gd name="connsiteX60" fmla="*/ 42243 w 80143"/>
                <a:gd name="connsiteY60" fmla="*/ 10522 h 20537"/>
                <a:gd name="connsiteX61" fmla="*/ 41129 w 80143"/>
                <a:gd name="connsiteY61" fmla="*/ 11432 h 20537"/>
                <a:gd name="connsiteX62" fmla="*/ 35900 w 80143"/>
                <a:gd name="connsiteY62" fmla="*/ 11968 h 20537"/>
                <a:gd name="connsiteX63" fmla="*/ 31204 w 80143"/>
                <a:gd name="connsiteY63" fmla="*/ 12533 h 20537"/>
                <a:gd name="connsiteX64" fmla="*/ 28689 w 80143"/>
                <a:gd name="connsiteY64" fmla="*/ 13011 h 20537"/>
                <a:gd name="connsiteX65" fmla="*/ 27003 w 80143"/>
                <a:gd name="connsiteY65" fmla="*/ 13375 h 20537"/>
                <a:gd name="connsiteX66" fmla="*/ 26479 w 80143"/>
                <a:gd name="connsiteY66" fmla="*/ 17999 h 20537"/>
                <a:gd name="connsiteX67" fmla="*/ 21165 w 80143"/>
                <a:gd name="connsiteY67" fmla="*/ 17952 h 20537"/>
                <a:gd name="connsiteX68" fmla="*/ 15945 w 80143"/>
                <a:gd name="connsiteY68" fmla="*/ 17895 h 20537"/>
                <a:gd name="connsiteX69" fmla="*/ 10525 w 80143"/>
                <a:gd name="connsiteY69" fmla="*/ 17980 h 20537"/>
                <a:gd name="connsiteX70" fmla="*/ 4705 w 80143"/>
                <a:gd name="connsiteY70" fmla="*/ 18066 h 20537"/>
                <a:gd name="connsiteX71" fmla="*/ 3210 w 80143"/>
                <a:gd name="connsiteY71" fmla="*/ 19014 h 2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80143" h="20537">
                  <a:moveTo>
                    <a:pt x="1638" y="20537"/>
                  </a:moveTo>
                  <a:lnTo>
                    <a:pt x="1486" y="18220"/>
                  </a:lnTo>
                  <a:lnTo>
                    <a:pt x="0" y="12935"/>
                  </a:lnTo>
                  <a:lnTo>
                    <a:pt x="1991" y="10628"/>
                  </a:lnTo>
                  <a:lnTo>
                    <a:pt x="4153" y="9259"/>
                  </a:lnTo>
                  <a:lnTo>
                    <a:pt x="5610" y="10350"/>
                  </a:lnTo>
                  <a:lnTo>
                    <a:pt x="6048" y="12504"/>
                  </a:lnTo>
                  <a:lnTo>
                    <a:pt x="7172" y="13979"/>
                  </a:lnTo>
                  <a:lnTo>
                    <a:pt x="11001" y="14898"/>
                  </a:lnTo>
                  <a:lnTo>
                    <a:pt x="14783" y="14238"/>
                  </a:lnTo>
                  <a:lnTo>
                    <a:pt x="17097" y="14545"/>
                  </a:lnTo>
                  <a:lnTo>
                    <a:pt x="17031" y="13348"/>
                  </a:lnTo>
                  <a:lnTo>
                    <a:pt x="17812" y="11758"/>
                  </a:lnTo>
                  <a:lnTo>
                    <a:pt x="22412" y="11078"/>
                  </a:lnTo>
                  <a:lnTo>
                    <a:pt x="27270" y="10629"/>
                  </a:lnTo>
                  <a:lnTo>
                    <a:pt x="32271" y="9671"/>
                  </a:lnTo>
                  <a:lnTo>
                    <a:pt x="36185" y="9709"/>
                  </a:lnTo>
                  <a:lnTo>
                    <a:pt x="37348" y="9450"/>
                  </a:lnTo>
                  <a:lnTo>
                    <a:pt x="37071" y="9038"/>
                  </a:lnTo>
                  <a:lnTo>
                    <a:pt x="33557" y="8579"/>
                  </a:lnTo>
                  <a:lnTo>
                    <a:pt x="26060" y="9670"/>
                  </a:lnTo>
                  <a:lnTo>
                    <a:pt x="18431" y="9996"/>
                  </a:lnTo>
                  <a:lnTo>
                    <a:pt x="12649" y="12878"/>
                  </a:lnTo>
                  <a:lnTo>
                    <a:pt x="10277" y="12609"/>
                  </a:lnTo>
                  <a:lnTo>
                    <a:pt x="7877" y="9727"/>
                  </a:lnTo>
                  <a:lnTo>
                    <a:pt x="7020" y="6175"/>
                  </a:lnTo>
                  <a:lnTo>
                    <a:pt x="13792" y="5916"/>
                  </a:lnTo>
                  <a:lnTo>
                    <a:pt x="22003" y="6031"/>
                  </a:lnTo>
                  <a:lnTo>
                    <a:pt x="30947" y="6147"/>
                  </a:lnTo>
                  <a:lnTo>
                    <a:pt x="35157" y="6204"/>
                  </a:lnTo>
                  <a:lnTo>
                    <a:pt x="37367" y="2336"/>
                  </a:lnTo>
                  <a:lnTo>
                    <a:pt x="41577" y="632"/>
                  </a:lnTo>
                  <a:lnTo>
                    <a:pt x="45882" y="0"/>
                  </a:lnTo>
                  <a:lnTo>
                    <a:pt x="48130" y="163"/>
                  </a:lnTo>
                  <a:lnTo>
                    <a:pt x="50492" y="737"/>
                  </a:lnTo>
                  <a:lnTo>
                    <a:pt x="55035" y="3926"/>
                  </a:lnTo>
                  <a:lnTo>
                    <a:pt x="57864" y="4663"/>
                  </a:lnTo>
                  <a:lnTo>
                    <a:pt x="60255" y="5381"/>
                  </a:lnTo>
                  <a:lnTo>
                    <a:pt x="61960" y="6932"/>
                  </a:lnTo>
                  <a:lnTo>
                    <a:pt x="64675" y="8474"/>
                  </a:lnTo>
                  <a:lnTo>
                    <a:pt x="66808" y="8885"/>
                  </a:lnTo>
                  <a:lnTo>
                    <a:pt x="68075" y="8655"/>
                  </a:lnTo>
                  <a:lnTo>
                    <a:pt x="70190" y="8061"/>
                  </a:lnTo>
                  <a:lnTo>
                    <a:pt x="71580" y="7583"/>
                  </a:lnTo>
                  <a:lnTo>
                    <a:pt x="76114" y="7382"/>
                  </a:lnTo>
                  <a:lnTo>
                    <a:pt x="79448" y="9163"/>
                  </a:lnTo>
                  <a:lnTo>
                    <a:pt x="80143" y="11106"/>
                  </a:lnTo>
                  <a:lnTo>
                    <a:pt x="79591" y="13098"/>
                  </a:lnTo>
                  <a:lnTo>
                    <a:pt x="75114" y="14161"/>
                  </a:lnTo>
                  <a:lnTo>
                    <a:pt x="68913" y="15827"/>
                  </a:lnTo>
                  <a:lnTo>
                    <a:pt x="63789" y="14917"/>
                  </a:lnTo>
                  <a:lnTo>
                    <a:pt x="57550" y="12648"/>
                  </a:lnTo>
                  <a:lnTo>
                    <a:pt x="53902" y="11020"/>
                  </a:lnTo>
                  <a:lnTo>
                    <a:pt x="52388" y="10359"/>
                  </a:lnTo>
                  <a:lnTo>
                    <a:pt x="50111" y="9325"/>
                  </a:lnTo>
                  <a:lnTo>
                    <a:pt x="48120" y="8214"/>
                  </a:lnTo>
                  <a:lnTo>
                    <a:pt x="46206" y="7487"/>
                  </a:lnTo>
                  <a:lnTo>
                    <a:pt x="44739" y="7028"/>
                  </a:lnTo>
                  <a:lnTo>
                    <a:pt x="43653" y="7612"/>
                  </a:lnTo>
                  <a:lnTo>
                    <a:pt x="43110" y="8990"/>
                  </a:lnTo>
                  <a:lnTo>
                    <a:pt x="42243" y="10522"/>
                  </a:lnTo>
                  <a:lnTo>
                    <a:pt x="41129" y="11432"/>
                  </a:lnTo>
                  <a:lnTo>
                    <a:pt x="35900" y="11968"/>
                  </a:lnTo>
                  <a:lnTo>
                    <a:pt x="31204" y="12533"/>
                  </a:lnTo>
                  <a:lnTo>
                    <a:pt x="28689" y="13011"/>
                  </a:lnTo>
                  <a:lnTo>
                    <a:pt x="27003" y="13375"/>
                  </a:lnTo>
                  <a:lnTo>
                    <a:pt x="26479" y="17999"/>
                  </a:lnTo>
                  <a:lnTo>
                    <a:pt x="21165" y="17952"/>
                  </a:lnTo>
                  <a:lnTo>
                    <a:pt x="15945" y="17895"/>
                  </a:lnTo>
                  <a:lnTo>
                    <a:pt x="10525" y="17980"/>
                  </a:lnTo>
                  <a:lnTo>
                    <a:pt x="4705" y="18066"/>
                  </a:lnTo>
                  <a:lnTo>
                    <a:pt x="3210" y="19014"/>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0" name="Freeform: Shape 29">
              <a:extLst>
                <a:ext uri="{FF2B5EF4-FFF2-40B4-BE49-F238E27FC236}">
                  <a16:creationId xmlns:a16="http://schemas.microsoft.com/office/drawing/2014/main" id="{047D4A17-4ACB-E5B3-EAD3-5F5997565014}"/>
                </a:ext>
              </a:extLst>
            </p:cNvPr>
            <p:cNvSpPr/>
            <p:nvPr/>
          </p:nvSpPr>
          <p:spPr>
            <a:xfrm>
              <a:off x="5232834" y="3132234"/>
              <a:ext cx="197024" cy="147985"/>
            </a:xfrm>
            <a:custGeom>
              <a:avLst/>
              <a:gdLst>
                <a:gd name="connsiteX0" fmla="*/ 97888 w 197024"/>
                <a:gd name="connsiteY0" fmla="*/ 7365 h 147985"/>
                <a:gd name="connsiteX1" fmla="*/ 97126 w 197024"/>
                <a:gd name="connsiteY1" fmla="*/ 8102 h 147985"/>
                <a:gd name="connsiteX2" fmla="*/ 96336 w 197024"/>
                <a:gd name="connsiteY2" fmla="*/ 9701 h 147985"/>
                <a:gd name="connsiteX3" fmla="*/ 95612 w 197024"/>
                <a:gd name="connsiteY3" fmla="*/ 11673 h 147985"/>
                <a:gd name="connsiteX4" fmla="*/ 94879 w 197024"/>
                <a:gd name="connsiteY4" fmla="*/ 12994 h 147985"/>
                <a:gd name="connsiteX5" fmla="*/ 95136 w 197024"/>
                <a:gd name="connsiteY5" fmla="*/ 13856 h 147985"/>
                <a:gd name="connsiteX6" fmla="*/ 97222 w 197024"/>
                <a:gd name="connsiteY6" fmla="*/ 15580 h 147985"/>
                <a:gd name="connsiteX7" fmla="*/ 100146 w 197024"/>
                <a:gd name="connsiteY7" fmla="*/ 17993 h 147985"/>
                <a:gd name="connsiteX8" fmla="*/ 101336 w 197024"/>
                <a:gd name="connsiteY8" fmla="*/ 18309 h 147985"/>
                <a:gd name="connsiteX9" fmla="*/ 102699 w 197024"/>
                <a:gd name="connsiteY9" fmla="*/ 17734 h 147985"/>
                <a:gd name="connsiteX10" fmla="*/ 104842 w 197024"/>
                <a:gd name="connsiteY10" fmla="*/ 15820 h 147985"/>
                <a:gd name="connsiteX11" fmla="*/ 106547 w 197024"/>
                <a:gd name="connsiteY11" fmla="*/ 13751 h 147985"/>
                <a:gd name="connsiteX12" fmla="*/ 108175 w 197024"/>
                <a:gd name="connsiteY12" fmla="*/ 12746 h 147985"/>
                <a:gd name="connsiteX13" fmla="*/ 110090 w 197024"/>
                <a:gd name="connsiteY13" fmla="*/ 12813 h 147985"/>
                <a:gd name="connsiteX14" fmla="*/ 111614 w 197024"/>
                <a:gd name="connsiteY14" fmla="*/ 14268 h 147985"/>
                <a:gd name="connsiteX15" fmla="*/ 113471 w 197024"/>
                <a:gd name="connsiteY15" fmla="*/ 17485 h 147985"/>
                <a:gd name="connsiteX16" fmla="*/ 115167 w 197024"/>
                <a:gd name="connsiteY16" fmla="*/ 20405 h 147985"/>
                <a:gd name="connsiteX17" fmla="*/ 115386 w 197024"/>
                <a:gd name="connsiteY17" fmla="*/ 20702 h 147985"/>
                <a:gd name="connsiteX18" fmla="*/ 116072 w 197024"/>
                <a:gd name="connsiteY18" fmla="*/ 21181 h 147985"/>
                <a:gd name="connsiteX19" fmla="*/ 116929 w 197024"/>
                <a:gd name="connsiteY19" fmla="*/ 21162 h 147985"/>
                <a:gd name="connsiteX20" fmla="*/ 117824 w 197024"/>
                <a:gd name="connsiteY20" fmla="*/ 20453 h 147985"/>
                <a:gd name="connsiteX21" fmla="*/ 118481 w 197024"/>
                <a:gd name="connsiteY21" fmla="*/ 20022 h 147985"/>
                <a:gd name="connsiteX22" fmla="*/ 119272 w 197024"/>
                <a:gd name="connsiteY22" fmla="*/ 18682 h 147985"/>
                <a:gd name="connsiteX23" fmla="*/ 122577 w 197024"/>
                <a:gd name="connsiteY23" fmla="*/ 14632 h 147985"/>
                <a:gd name="connsiteX24" fmla="*/ 125063 w 197024"/>
                <a:gd name="connsiteY24" fmla="*/ 13521 h 147985"/>
                <a:gd name="connsiteX25" fmla="*/ 125949 w 197024"/>
                <a:gd name="connsiteY25" fmla="*/ 13224 h 147985"/>
                <a:gd name="connsiteX26" fmla="*/ 127683 w 197024"/>
                <a:gd name="connsiteY26" fmla="*/ 12612 h 147985"/>
                <a:gd name="connsiteX27" fmla="*/ 130569 w 197024"/>
                <a:gd name="connsiteY27" fmla="*/ 13569 h 147985"/>
                <a:gd name="connsiteX28" fmla="*/ 134750 w 197024"/>
                <a:gd name="connsiteY28" fmla="*/ 15235 h 147985"/>
                <a:gd name="connsiteX29" fmla="*/ 139827 w 197024"/>
                <a:gd name="connsiteY29" fmla="*/ 17255 h 147985"/>
                <a:gd name="connsiteX30" fmla="*/ 141608 w 197024"/>
                <a:gd name="connsiteY30" fmla="*/ 17600 h 147985"/>
                <a:gd name="connsiteX31" fmla="*/ 142656 w 197024"/>
                <a:gd name="connsiteY31" fmla="*/ 17255 h 147985"/>
                <a:gd name="connsiteX32" fmla="*/ 144170 w 197024"/>
                <a:gd name="connsiteY32" fmla="*/ 14517 h 147985"/>
                <a:gd name="connsiteX33" fmla="*/ 146056 w 197024"/>
                <a:gd name="connsiteY33" fmla="*/ 13435 h 147985"/>
                <a:gd name="connsiteX34" fmla="*/ 148752 w 197024"/>
                <a:gd name="connsiteY34" fmla="*/ 12171 h 147985"/>
                <a:gd name="connsiteX35" fmla="*/ 150943 w 197024"/>
                <a:gd name="connsiteY35" fmla="*/ 11530 h 147985"/>
                <a:gd name="connsiteX36" fmla="*/ 152190 w 197024"/>
                <a:gd name="connsiteY36" fmla="*/ 11445 h 147985"/>
                <a:gd name="connsiteX37" fmla="*/ 152667 w 197024"/>
                <a:gd name="connsiteY37" fmla="*/ 10698 h 147985"/>
                <a:gd name="connsiteX38" fmla="*/ 152905 w 197024"/>
                <a:gd name="connsiteY38" fmla="*/ 9578 h 147985"/>
                <a:gd name="connsiteX39" fmla="*/ 152648 w 197024"/>
                <a:gd name="connsiteY39" fmla="*/ 8419 h 147985"/>
                <a:gd name="connsiteX40" fmla="*/ 151238 w 197024"/>
                <a:gd name="connsiteY40" fmla="*/ 6341 h 147985"/>
                <a:gd name="connsiteX41" fmla="*/ 151200 w 197024"/>
                <a:gd name="connsiteY41" fmla="*/ 5729 h 147985"/>
                <a:gd name="connsiteX42" fmla="*/ 152009 w 197024"/>
                <a:gd name="connsiteY42" fmla="*/ 5327 h 147985"/>
                <a:gd name="connsiteX43" fmla="*/ 153743 w 197024"/>
                <a:gd name="connsiteY43" fmla="*/ 5020 h 147985"/>
                <a:gd name="connsiteX44" fmla="*/ 156000 w 197024"/>
                <a:gd name="connsiteY44" fmla="*/ 5232 h 147985"/>
                <a:gd name="connsiteX45" fmla="*/ 158544 w 197024"/>
                <a:gd name="connsiteY45" fmla="*/ 6132 h 147985"/>
                <a:gd name="connsiteX46" fmla="*/ 160611 w 197024"/>
                <a:gd name="connsiteY46" fmla="*/ 7424 h 147985"/>
                <a:gd name="connsiteX47" fmla="*/ 161792 w 197024"/>
                <a:gd name="connsiteY47" fmla="*/ 8966 h 147985"/>
                <a:gd name="connsiteX48" fmla="*/ 163078 w 197024"/>
                <a:gd name="connsiteY48" fmla="*/ 12259 h 147985"/>
                <a:gd name="connsiteX49" fmla="*/ 164068 w 197024"/>
                <a:gd name="connsiteY49" fmla="*/ 15457 h 147985"/>
                <a:gd name="connsiteX50" fmla="*/ 166621 w 197024"/>
                <a:gd name="connsiteY50" fmla="*/ 20532 h 147985"/>
                <a:gd name="connsiteX51" fmla="*/ 166573 w 197024"/>
                <a:gd name="connsiteY51" fmla="*/ 23682 h 147985"/>
                <a:gd name="connsiteX52" fmla="*/ 166516 w 197024"/>
                <a:gd name="connsiteY52" fmla="*/ 27330 h 147985"/>
                <a:gd name="connsiteX53" fmla="*/ 167659 w 197024"/>
                <a:gd name="connsiteY53" fmla="*/ 28019 h 147985"/>
                <a:gd name="connsiteX54" fmla="*/ 168897 w 197024"/>
                <a:gd name="connsiteY54" fmla="*/ 28307 h 147985"/>
                <a:gd name="connsiteX55" fmla="*/ 169478 w 197024"/>
                <a:gd name="connsiteY55" fmla="*/ 28843 h 147985"/>
                <a:gd name="connsiteX56" fmla="*/ 170717 w 197024"/>
                <a:gd name="connsiteY56" fmla="*/ 31649 h 147985"/>
                <a:gd name="connsiteX57" fmla="*/ 171888 w 197024"/>
                <a:gd name="connsiteY57" fmla="*/ 32463 h 147985"/>
                <a:gd name="connsiteX58" fmla="*/ 173288 w 197024"/>
                <a:gd name="connsiteY58" fmla="*/ 32654 h 147985"/>
                <a:gd name="connsiteX59" fmla="*/ 175917 w 197024"/>
                <a:gd name="connsiteY59" fmla="*/ 34445 h 147985"/>
                <a:gd name="connsiteX60" fmla="*/ 177603 w 197024"/>
                <a:gd name="connsiteY60" fmla="*/ 35153 h 147985"/>
                <a:gd name="connsiteX61" fmla="*/ 177841 w 197024"/>
                <a:gd name="connsiteY61" fmla="*/ 35690 h 147985"/>
                <a:gd name="connsiteX62" fmla="*/ 177784 w 197024"/>
                <a:gd name="connsiteY62" fmla="*/ 36437 h 147985"/>
                <a:gd name="connsiteX63" fmla="*/ 177127 w 197024"/>
                <a:gd name="connsiteY63" fmla="*/ 37375 h 147985"/>
                <a:gd name="connsiteX64" fmla="*/ 176108 w 197024"/>
                <a:gd name="connsiteY64" fmla="*/ 38025 h 147985"/>
                <a:gd name="connsiteX65" fmla="*/ 174593 w 197024"/>
                <a:gd name="connsiteY65" fmla="*/ 39251 h 147985"/>
                <a:gd name="connsiteX66" fmla="*/ 173336 w 197024"/>
                <a:gd name="connsiteY66" fmla="*/ 40850 h 147985"/>
                <a:gd name="connsiteX67" fmla="*/ 170745 w 197024"/>
                <a:gd name="connsiteY67" fmla="*/ 44689 h 147985"/>
                <a:gd name="connsiteX68" fmla="*/ 170669 w 197024"/>
                <a:gd name="connsiteY68" fmla="*/ 45407 h 147985"/>
                <a:gd name="connsiteX69" fmla="*/ 171221 w 197024"/>
                <a:gd name="connsiteY69" fmla="*/ 45924 h 147985"/>
                <a:gd name="connsiteX70" fmla="*/ 172288 w 197024"/>
                <a:gd name="connsiteY70" fmla="*/ 46020 h 147985"/>
                <a:gd name="connsiteX71" fmla="*/ 173431 w 197024"/>
                <a:gd name="connsiteY71" fmla="*/ 45751 h 147985"/>
                <a:gd name="connsiteX72" fmla="*/ 175812 w 197024"/>
                <a:gd name="connsiteY72" fmla="*/ 44353 h 147985"/>
                <a:gd name="connsiteX73" fmla="*/ 177679 w 197024"/>
                <a:gd name="connsiteY73" fmla="*/ 44850 h 147985"/>
                <a:gd name="connsiteX74" fmla="*/ 179480 w 197024"/>
                <a:gd name="connsiteY74" fmla="*/ 45923 h 147985"/>
                <a:gd name="connsiteX75" fmla="*/ 180137 w 197024"/>
                <a:gd name="connsiteY75" fmla="*/ 47033 h 147985"/>
                <a:gd name="connsiteX76" fmla="*/ 180308 w 197024"/>
                <a:gd name="connsiteY76" fmla="*/ 48489 h 147985"/>
                <a:gd name="connsiteX77" fmla="*/ 179899 w 197024"/>
                <a:gd name="connsiteY77" fmla="*/ 50375 h 147985"/>
                <a:gd name="connsiteX78" fmla="*/ 179832 w 197024"/>
                <a:gd name="connsiteY78" fmla="*/ 52472 h 147985"/>
                <a:gd name="connsiteX79" fmla="*/ 180432 w 197024"/>
                <a:gd name="connsiteY79" fmla="*/ 56052 h 147985"/>
                <a:gd name="connsiteX80" fmla="*/ 181375 w 197024"/>
                <a:gd name="connsiteY80" fmla="*/ 59633 h 147985"/>
                <a:gd name="connsiteX81" fmla="*/ 182309 w 197024"/>
                <a:gd name="connsiteY81" fmla="*/ 60935 h 147985"/>
                <a:gd name="connsiteX82" fmla="*/ 188300 w 197024"/>
                <a:gd name="connsiteY82" fmla="*/ 64085 h 147985"/>
                <a:gd name="connsiteX83" fmla="*/ 188881 w 197024"/>
                <a:gd name="connsiteY83" fmla="*/ 65263 h 147985"/>
                <a:gd name="connsiteX84" fmla="*/ 189176 w 197024"/>
                <a:gd name="connsiteY84" fmla="*/ 66594 h 147985"/>
                <a:gd name="connsiteX85" fmla="*/ 188747 w 197024"/>
                <a:gd name="connsiteY85" fmla="*/ 68404 h 147985"/>
                <a:gd name="connsiteX86" fmla="*/ 188128 w 197024"/>
                <a:gd name="connsiteY86" fmla="*/ 69418 h 147985"/>
                <a:gd name="connsiteX87" fmla="*/ 186414 w 197024"/>
                <a:gd name="connsiteY87" fmla="*/ 70998 h 147985"/>
                <a:gd name="connsiteX88" fmla="*/ 184842 w 197024"/>
                <a:gd name="connsiteY88" fmla="*/ 72214 h 147985"/>
                <a:gd name="connsiteX89" fmla="*/ 184347 w 197024"/>
                <a:gd name="connsiteY89" fmla="*/ 73545 h 147985"/>
                <a:gd name="connsiteX90" fmla="*/ 184594 w 197024"/>
                <a:gd name="connsiteY90" fmla="*/ 76025 h 147985"/>
                <a:gd name="connsiteX91" fmla="*/ 184594 w 197024"/>
                <a:gd name="connsiteY91" fmla="*/ 81626 h 147985"/>
                <a:gd name="connsiteX92" fmla="*/ 184833 w 197024"/>
                <a:gd name="connsiteY92" fmla="*/ 86480 h 147985"/>
                <a:gd name="connsiteX93" fmla="*/ 186128 w 197024"/>
                <a:gd name="connsiteY93" fmla="*/ 88232 h 147985"/>
                <a:gd name="connsiteX94" fmla="*/ 187671 w 197024"/>
                <a:gd name="connsiteY94" fmla="*/ 89132 h 147985"/>
                <a:gd name="connsiteX95" fmla="*/ 189500 w 197024"/>
                <a:gd name="connsiteY95" fmla="*/ 88960 h 147985"/>
                <a:gd name="connsiteX96" fmla="*/ 191272 w 197024"/>
                <a:gd name="connsiteY96" fmla="*/ 88634 h 147985"/>
                <a:gd name="connsiteX97" fmla="*/ 191167 w 197024"/>
                <a:gd name="connsiteY97" fmla="*/ 91535 h 147985"/>
                <a:gd name="connsiteX98" fmla="*/ 190690 w 197024"/>
                <a:gd name="connsiteY98" fmla="*/ 94781 h 147985"/>
                <a:gd name="connsiteX99" fmla="*/ 192786 w 197024"/>
                <a:gd name="connsiteY99" fmla="*/ 95786 h 147985"/>
                <a:gd name="connsiteX100" fmla="*/ 193853 w 197024"/>
                <a:gd name="connsiteY100" fmla="*/ 96773 h 147985"/>
                <a:gd name="connsiteX101" fmla="*/ 194434 w 197024"/>
                <a:gd name="connsiteY101" fmla="*/ 97701 h 147985"/>
                <a:gd name="connsiteX102" fmla="*/ 191110 w 197024"/>
                <a:gd name="connsiteY102" fmla="*/ 99425 h 147985"/>
                <a:gd name="connsiteX103" fmla="*/ 190148 w 197024"/>
                <a:gd name="connsiteY103" fmla="*/ 100430 h 147985"/>
                <a:gd name="connsiteX104" fmla="*/ 189700 w 197024"/>
                <a:gd name="connsiteY104" fmla="*/ 103139 h 147985"/>
                <a:gd name="connsiteX105" fmla="*/ 189805 w 197024"/>
                <a:gd name="connsiteY105" fmla="*/ 105648 h 147985"/>
                <a:gd name="connsiteX106" fmla="*/ 194272 w 197024"/>
                <a:gd name="connsiteY106" fmla="*/ 107429 h 147985"/>
                <a:gd name="connsiteX107" fmla="*/ 195996 w 197024"/>
                <a:gd name="connsiteY107" fmla="*/ 109526 h 147985"/>
                <a:gd name="connsiteX108" fmla="*/ 196758 w 197024"/>
                <a:gd name="connsiteY108" fmla="*/ 111699 h 147985"/>
                <a:gd name="connsiteX109" fmla="*/ 197025 w 197024"/>
                <a:gd name="connsiteY109" fmla="*/ 115806 h 147985"/>
                <a:gd name="connsiteX110" fmla="*/ 196625 w 197024"/>
                <a:gd name="connsiteY110" fmla="*/ 116745 h 147985"/>
                <a:gd name="connsiteX111" fmla="*/ 195472 w 197024"/>
                <a:gd name="connsiteY111" fmla="*/ 116754 h 147985"/>
                <a:gd name="connsiteX112" fmla="*/ 194177 w 197024"/>
                <a:gd name="connsiteY112" fmla="*/ 115490 h 147985"/>
                <a:gd name="connsiteX113" fmla="*/ 193215 w 197024"/>
                <a:gd name="connsiteY113" fmla="*/ 114265 h 147985"/>
                <a:gd name="connsiteX114" fmla="*/ 192005 w 197024"/>
                <a:gd name="connsiteY114" fmla="*/ 114265 h 147985"/>
                <a:gd name="connsiteX115" fmla="*/ 189748 w 197024"/>
                <a:gd name="connsiteY115" fmla="*/ 113987 h 147985"/>
                <a:gd name="connsiteX116" fmla="*/ 187185 w 197024"/>
                <a:gd name="connsiteY116" fmla="*/ 113508 h 147985"/>
                <a:gd name="connsiteX117" fmla="*/ 184014 w 197024"/>
                <a:gd name="connsiteY117" fmla="*/ 113643 h 147985"/>
                <a:gd name="connsiteX118" fmla="*/ 182890 w 197024"/>
                <a:gd name="connsiteY118" fmla="*/ 113844 h 147985"/>
                <a:gd name="connsiteX119" fmla="*/ 182166 w 197024"/>
                <a:gd name="connsiteY119" fmla="*/ 114581 h 147985"/>
                <a:gd name="connsiteX120" fmla="*/ 181975 w 197024"/>
                <a:gd name="connsiteY120" fmla="*/ 115874 h 147985"/>
                <a:gd name="connsiteX121" fmla="*/ 181651 w 197024"/>
                <a:gd name="connsiteY121" fmla="*/ 120038 h 147985"/>
                <a:gd name="connsiteX122" fmla="*/ 182689 w 197024"/>
                <a:gd name="connsiteY122" fmla="*/ 120948 h 147985"/>
                <a:gd name="connsiteX123" fmla="*/ 184737 w 197024"/>
                <a:gd name="connsiteY123" fmla="*/ 121982 h 147985"/>
                <a:gd name="connsiteX124" fmla="*/ 186080 w 197024"/>
                <a:gd name="connsiteY124" fmla="*/ 122422 h 147985"/>
                <a:gd name="connsiteX125" fmla="*/ 187195 w 197024"/>
                <a:gd name="connsiteY125" fmla="*/ 122297 h 147985"/>
                <a:gd name="connsiteX126" fmla="*/ 188052 w 197024"/>
                <a:gd name="connsiteY126" fmla="*/ 122968 h 147985"/>
                <a:gd name="connsiteX127" fmla="*/ 188233 w 197024"/>
                <a:gd name="connsiteY127" fmla="*/ 124758 h 147985"/>
                <a:gd name="connsiteX128" fmla="*/ 187652 w 197024"/>
                <a:gd name="connsiteY128" fmla="*/ 126070 h 147985"/>
                <a:gd name="connsiteX129" fmla="*/ 186528 w 197024"/>
                <a:gd name="connsiteY129" fmla="*/ 127296 h 147985"/>
                <a:gd name="connsiteX130" fmla="*/ 185109 w 197024"/>
                <a:gd name="connsiteY130" fmla="*/ 130436 h 147985"/>
                <a:gd name="connsiteX131" fmla="*/ 185347 w 197024"/>
                <a:gd name="connsiteY131" fmla="*/ 131623 h 147985"/>
                <a:gd name="connsiteX132" fmla="*/ 185414 w 197024"/>
                <a:gd name="connsiteY132" fmla="*/ 133318 h 147985"/>
                <a:gd name="connsiteX133" fmla="*/ 182985 w 197024"/>
                <a:gd name="connsiteY133" fmla="*/ 137914 h 147985"/>
                <a:gd name="connsiteX134" fmla="*/ 182299 w 197024"/>
                <a:gd name="connsiteY134" fmla="*/ 138814 h 147985"/>
                <a:gd name="connsiteX135" fmla="*/ 179089 w 197024"/>
                <a:gd name="connsiteY135" fmla="*/ 137904 h 147985"/>
                <a:gd name="connsiteX136" fmla="*/ 177003 w 197024"/>
                <a:gd name="connsiteY136" fmla="*/ 137607 h 147985"/>
                <a:gd name="connsiteX137" fmla="*/ 175489 w 197024"/>
                <a:gd name="connsiteY137" fmla="*/ 138765 h 147985"/>
                <a:gd name="connsiteX138" fmla="*/ 174536 w 197024"/>
                <a:gd name="connsiteY138" fmla="*/ 138038 h 147985"/>
                <a:gd name="connsiteX139" fmla="*/ 173412 w 197024"/>
                <a:gd name="connsiteY139" fmla="*/ 136975 h 147985"/>
                <a:gd name="connsiteX140" fmla="*/ 173022 w 197024"/>
                <a:gd name="connsiteY140" fmla="*/ 135577 h 147985"/>
                <a:gd name="connsiteX141" fmla="*/ 172260 w 197024"/>
                <a:gd name="connsiteY141" fmla="*/ 135280 h 147985"/>
                <a:gd name="connsiteX142" fmla="*/ 170859 w 197024"/>
                <a:gd name="connsiteY142" fmla="*/ 135270 h 147985"/>
                <a:gd name="connsiteX143" fmla="*/ 169564 w 197024"/>
                <a:gd name="connsiteY143" fmla="*/ 136065 h 147985"/>
                <a:gd name="connsiteX144" fmla="*/ 168993 w 197024"/>
                <a:gd name="connsiteY144" fmla="*/ 137511 h 147985"/>
                <a:gd name="connsiteX145" fmla="*/ 168907 w 197024"/>
                <a:gd name="connsiteY145" fmla="*/ 139176 h 147985"/>
                <a:gd name="connsiteX146" fmla="*/ 168707 w 197024"/>
                <a:gd name="connsiteY146" fmla="*/ 140460 h 147985"/>
                <a:gd name="connsiteX147" fmla="*/ 167935 w 197024"/>
                <a:gd name="connsiteY147" fmla="*/ 141235 h 147985"/>
                <a:gd name="connsiteX148" fmla="*/ 166364 w 197024"/>
                <a:gd name="connsiteY148" fmla="*/ 143255 h 147985"/>
                <a:gd name="connsiteX149" fmla="*/ 165630 w 197024"/>
                <a:gd name="connsiteY149" fmla="*/ 145113 h 147985"/>
                <a:gd name="connsiteX150" fmla="*/ 164716 w 197024"/>
                <a:gd name="connsiteY150" fmla="*/ 146731 h 147985"/>
                <a:gd name="connsiteX151" fmla="*/ 163411 w 197024"/>
                <a:gd name="connsiteY151" fmla="*/ 146634 h 147985"/>
                <a:gd name="connsiteX152" fmla="*/ 162811 w 197024"/>
                <a:gd name="connsiteY152" fmla="*/ 146405 h 147985"/>
                <a:gd name="connsiteX153" fmla="*/ 162392 w 197024"/>
                <a:gd name="connsiteY153" fmla="*/ 146835 h 147985"/>
                <a:gd name="connsiteX154" fmla="*/ 160363 w 197024"/>
                <a:gd name="connsiteY154" fmla="*/ 147736 h 147985"/>
                <a:gd name="connsiteX155" fmla="*/ 158620 w 197024"/>
                <a:gd name="connsiteY155" fmla="*/ 147985 h 147985"/>
                <a:gd name="connsiteX156" fmla="*/ 158163 w 197024"/>
                <a:gd name="connsiteY156" fmla="*/ 147056 h 147985"/>
                <a:gd name="connsiteX157" fmla="*/ 157143 w 197024"/>
                <a:gd name="connsiteY157" fmla="*/ 146310 h 147985"/>
                <a:gd name="connsiteX158" fmla="*/ 156010 w 197024"/>
                <a:gd name="connsiteY158" fmla="*/ 144826 h 147985"/>
                <a:gd name="connsiteX159" fmla="*/ 154724 w 197024"/>
                <a:gd name="connsiteY159" fmla="*/ 143638 h 147985"/>
                <a:gd name="connsiteX160" fmla="*/ 152267 w 197024"/>
                <a:gd name="connsiteY160" fmla="*/ 142795 h 147985"/>
                <a:gd name="connsiteX161" fmla="*/ 151295 w 197024"/>
                <a:gd name="connsiteY161" fmla="*/ 143179 h 147985"/>
                <a:gd name="connsiteX162" fmla="*/ 150133 w 197024"/>
                <a:gd name="connsiteY162" fmla="*/ 143074 h 147985"/>
                <a:gd name="connsiteX163" fmla="*/ 149371 w 197024"/>
                <a:gd name="connsiteY163" fmla="*/ 142605 h 147985"/>
                <a:gd name="connsiteX164" fmla="*/ 149476 w 197024"/>
                <a:gd name="connsiteY164" fmla="*/ 141887 h 147985"/>
                <a:gd name="connsiteX165" fmla="*/ 150762 w 197024"/>
                <a:gd name="connsiteY165" fmla="*/ 140077 h 147985"/>
                <a:gd name="connsiteX166" fmla="*/ 151495 w 197024"/>
                <a:gd name="connsiteY166" fmla="*/ 138411 h 147985"/>
                <a:gd name="connsiteX167" fmla="*/ 151905 w 197024"/>
                <a:gd name="connsiteY167" fmla="*/ 136592 h 147985"/>
                <a:gd name="connsiteX168" fmla="*/ 151895 w 197024"/>
                <a:gd name="connsiteY168" fmla="*/ 134850 h 147985"/>
                <a:gd name="connsiteX169" fmla="*/ 151209 w 197024"/>
                <a:gd name="connsiteY169" fmla="*/ 132408 h 147985"/>
                <a:gd name="connsiteX170" fmla="*/ 150104 w 197024"/>
                <a:gd name="connsiteY170" fmla="*/ 130464 h 147985"/>
                <a:gd name="connsiteX171" fmla="*/ 149828 w 197024"/>
                <a:gd name="connsiteY171" fmla="*/ 129344 h 147985"/>
                <a:gd name="connsiteX172" fmla="*/ 149962 w 197024"/>
                <a:gd name="connsiteY172" fmla="*/ 127736 h 147985"/>
                <a:gd name="connsiteX173" fmla="*/ 149704 w 197024"/>
                <a:gd name="connsiteY173" fmla="*/ 126242 h 147985"/>
                <a:gd name="connsiteX174" fmla="*/ 149342 w 197024"/>
                <a:gd name="connsiteY174" fmla="*/ 125467 h 147985"/>
                <a:gd name="connsiteX175" fmla="*/ 149171 w 197024"/>
                <a:gd name="connsiteY175" fmla="*/ 123992 h 147985"/>
                <a:gd name="connsiteX176" fmla="*/ 148828 w 197024"/>
                <a:gd name="connsiteY176" fmla="*/ 122642 h 147985"/>
                <a:gd name="connsiteX177" fmla="*/ 148171 w 197024"/>
                <a:gd name="connsiteY177" fmla="*/ 122126 h 147985"/>
                <a:gd name="connsiteX178" fmla="*/ 147809 w 197024"/>
                <a:gd name="connsiteY178" fmla="*/ 119867 h 147985"/>
                <a:gd name="connsiteX179" fmla="*/ 147914 w 197024"/>
                <a:gd name="connsiteY179" fmla="*/ 117540 h 147985"/>
                <a:gd name="connsiteX180" fmla="*/ 146961 w 197024"/>
                <a:gd name="connsiteY180" fmla="*/ 116669 h 147985"/>
                <a:gd name="connsiteX181" fmla="*/ 145456 w 197024"/>
                <a:gd name="connsiteY181" fmla="*/ 116028 h 147985"/>
                <a:gd name="connsiteX182" fmla="*/ 144570 w 197024"/>
                <a:gd name="connsiteY182" fmla="*/ 115108 h 147985"/>
                <a:gd name="connsiteX183" fmla="*/ 144028 w 197024"/>
                <a:gd name="connsiteY183" fmla="*/ 114103 h 147985"/>
                <a:gd name="connsiteX184" fmla="*/ 143485 w 197024"/>
                <a:gd name="connsiteY184" fmla="*/ 113806 h 147985"/>
                <a:gd name="connsiteX185" fmla="*/ 143018 w 197024"/>
                <a:gd name="connsiteY185" fmla="*/ 113872 h 147985"/>
                <a:gd name="connsiteX186" fmla="*/ 142599 w 197024"/>
                <a:gd name="connsiteY186" fmla="*/ 114494 h 147985"/>
                <a:gd name="connsiteX187" fmla="*/ 142103 w 197024"/>
                <a:gd name="connsiteY187" fmla="*/ 114629 h 147985"/>
                <a:gd name="connsiteX188" fmla="*/ 141227 w 197024"/>
                <a:gd name="connsiteY188" fmla="*/ 112455 h 147985"/>
                <a:gd name="connsiteX189" fmla="*/ 140865 w 197024"/>
                <a:gd name="connsiteY189" fmla="*/ 112370 h 147985"/>
                <a:gd name="connsiteX190" fmla="*/ 140256 w 197024"/>
                <a:gd name="connsiteY190" fmla="*/ 112867 h 147985"/>
                <a:gd name="connsiteX191" fmla="*/ 133312 w 197024"/>
                <a:gd name="connsiteY191" fmla="*/ 115280 h 147985"/>
                <a:gd name="connsiteX192" fmla="*/ 133007 w 197024"/>
                <a:gd name="connsiteY192" fmla="*/ 114341 h 147985"/>
                <a:gd name="connsiteX193" fmla="*/ 132426 w 197024"/>
                <a:gd name="connsiteY193" fmla="*/ 113231 h 147985"/>
                <a:gd name="connsiteX194" fmla="*/ 131093 w 197024"/>
                <a:gd name="connsiteY194" fmla="*/ 112857 h 147985"/>
                <a:gd name="connsiteX195" fmla="*/ 128797 w 197024"/>
                <a:gd name="connsiteY195" fmla="*/ 113690 h 147985"/>
                <a:gd name="connsiteX196" fmla="*/ 127464 w 197024"/>
                <a:gd name="connsiteY196" fmla="*/ 113786 h 147985"/>
                <a:gd name="connsiteX197" fmla="*/ 125406 w 197024"/>
                <a:gd name="connsiteY197" fmla="*/ 113508 h 147985"/>
                <a:gd name="connsiteX198" fmla="*/ 124492 w 197024"/>
                <a:gd name="connsiteY198" fmla="*/ 113900 h 147985"/>
                <a:gd name="connsiteX199" fmla="*/ 121758 w 197024"/>
                <a:gd name="connsiteY199" fmla="*/ 117108 h 147985"/>
                <a:gd name="connsiteX200" fmla="*/ 120120 w 197024"/>
                <a:gd name="connsiteY200" fmla="*/ 118362 h 147985"/>
                <a:gd name="connsiteX201" fmla="*/ 118882 w 197024"/>
                <a:gd name="connsiteY201" fmla="*/ 118256 h 147985"/>
                <a:gd name="connsiteX202" fmla="*/ 117586 w 197024"/>
                <a:gd name="connsiteY202" fmla="*/ 117969 h 147985"/>
                <a:gd name="connsiteX203" fmla="*/ 116672 w 197024"/>
                <a:gd name="connsiteY203" fmla="*/ 118199 h 147985"/>
                <a:gd name="connsiteX204" fmla="*/ 115995 w 197024"/>
                <a:gd name="connsiteY204" fmla="*/ 117834 h 147985"/>
                <a:gd name="connsiteX205" fmla="*/ 116262 w 197024"/>
                <a:gd name="connsiteY205" fmla="*/ 117050 h 147985"/>
                <a:gd name="connsiteX206" fmla="*/ 116929 w 197024"/>
                <a:gd name="connsiteY206" fmla="*/ 116073 h 147985"/>
                <a:gd name="connsiteX207" fmla="*/ 118234 w 197024"/>
                <a:gd name="connsiteY207" fmla="*/ 112578 h 147985"/>
                <a:gd name="connsiteX208" fmla="*/ 121587 w 197024"/>
                <a:gd name="connsiteY208" fmla="*/ 109064 h 147985"/>
                <a:gd name="connsiteX209" fmla="*/ 121653 w 197024"/>
                <a:gd name="connsiteY209" fmla="*/ 108318 h 147985"/>
                <a:gd name="connsiteX210" fmla="*/ 120282 w 197024"/>
                <a:gd name="connsiteY210" fmla="*/ 106269 h 147985"/>
                <a:gd name="connsiteX211" fmla="*/ 118843 w 197024"/>
                <a:gd name="connsiteY211" fmla="*/ 103463 h 147985"/>
                <a:gd name="connsiteX212" fmla="*/ 118843 w 197024"/>
                <a:gd name="connsiteY212" fmla="*/ 100457 h 147985"/>
                <a:gd name="connsiteX213" fmla="*/ 118567 w 197024"/>
                <a:gd name="connsiteY213" fmla="*/ 98284 h 147985"/>
                <a:gd name="connsiteX214" fmla="*/ 115605 w 197024"/>
                <a:gd name="connsiteY214" fmla="*/ 97671 h 147985"/>
                <a:gd name="connsiteX215" fmla="*/ 115062 w 197024"/>
                <a:gd name="connsiteY215" fmla="*/ 97306 h 147985"/>
                <a:gd name="connsiteX216" fmla="*/ 114986 w 197024"/>
                <a:gd name="connsiteY216" fmla="*/ 96569 h 147985"/>
                <a:gd name="connsiteX217" fmla="*/ 115748 w 197024"/>
                <a:gd name="connsiteY217" fmla="*/ 94625 h 147985"/>
                <a:gd name="connsiteX218" fmla="*/ 116653 w 197024"/>
                <a:gd name="connsiteY218" fmla="*/ 92816 h 147985"/>
                <a:gd name="connsiteX219" fmla="*/ 116786 w 197024"/>
                <a:gd name="connsiteY219" fmla="*/ 92060 h 147985"/>
                <a:gd name="connsiteX220" fmla="*/ 116576 w 197024"/>
                <a:gd name="connsiteY220" fmla="*/ 91380 h 147985"/>
                <a:gd name="connsiteX221" fmla="*/ 114757 w 197024"/>
                <a:gd name="connsiteY221" fmla="*/ 89465 h 147985"/>
                <a:gd name="connsiteX222" fmla="*/ 111919 w 197024"/>
                <a:gd name="connsiteY222" fmla="*/ 85913 h 147985"/>
                <a:gd name="connsiteX223" fmla="*/ 109290 w 197024"/>
                <a:gd name="connsiteY223" fmla="*/ 81978 h 147985"/>
                <a:gd name="connsiteX224" fmla="*/ 107032 w 197024"/>
                <a:gd name="connsiteY224" fmla="*/ 78607 h 147985"/>
                <a:gd name="connsiteX225" fmla="*/ 105204 w 197024"/>
                <a:gd name="connsiteY225" fmla="*/ 77066 h 147985"/>
                <a:gd name="connsiteX226" fmla="*/ 103461 w 197024"/>
                <a:gd name="connsiteY226" fmla="*/ 74835 h 147985"/>
                <a:gd name="connsiteX227" fmla="*/ 102803 w 197024"/>
                <a:gd name="connsiteY227" fmla="*/ 73418 h 147985"/>
                <a:gd name="connsiteX228" fmla="*/ 100984 w 197024"/>
                <a:gd name="connsiteY228" fmla="*/ 72910 h 147985"/>
                <a:gd name="connsiteX229" fmla="*/ 95688 w 197024"/>
                <a:gd name="connsiteY229" fmla="*/ 72939 h 147985"/>
                <a:gd name="connsiteX230" fmla="*/ 89316 w 197024"/>
                <a:gd name="connsiteY230" fmla="*/ 72977 h 147985"/>
                <a:gd name="connsiteX231" fmla="*/ 83944 w 197024"/>
                <a:gd name="connsiteY231" fmla="*/ 72996 h 147985"/>
                <a:gd name="connsiteX232" fmla="*/ 83630 w 197024"/>
                <a:gd name="connsiteY232" fmla="*/ 74911 h 147985"/>
                <a:gd name="connsiteX233" fmla="*/ 77762 w 197024"/>
                <a:gd name="connsiteY233" fmla="*/ 76184 h 147985"/>
                <a:gd name="connsiteX234" fmla="*/ 74143 w 197024"/>
                <a:gd name="connsiteY234" fmla="*/ 74719 h 147985"/>
                <a:gd name="connsiteX235" fmla="*/ 70123 w 197024"/>
                <a:gd name="connsiteY235" fmla="*/ 75582 h 147985"/>
                <a:gd name="connsiteX236" fmla="*/ 68161 w 197024"/>
                <a:gd name="connsiteY236" fmla="*/ 76548 h 147985"/>
                <a:gd name="connsiteX237" fmla="*/ 67551 w 197024"/>
                <a:gd name="connsiteY237" fmla="*/ 78578 h 147985"/>
                <a:gd name="connsiteX238" fmla="*/ 66656 w 197024"/>
                <a:gd name="connsiteY238" fmla="*/ 80809 h 147985"/>
                <a:gd name="connsiteX239" fmla="*/ 65799 w 197024"/>
                <a:gd name="connsiteY239" fmla="*/ 81728 h 147985"/>
                <a:gd name="connsiteX240" fmla="*/ 65437 w 197024"/>
                <a:gd name="connsiteY240" fmla="*/ 82724 h 147985"/>
                <a:gd name="connsiteX241" fmla="*/ 64941 w 197024"/>
                <a:gd name="connsiteY241" fmla="*/ 83634 h 147985"/>
                <a:gd name="connsiteX242" fmla="*/ 64151 w 197024"/>
                <a:gd name="connsiteY242" fmla="*/ 84687 h 147985"/>
                <a:gd name="connsiteX243" fmla="*/ 63275 w 197024"/>
                <a:gd name="connsiteY243" fmla="*/ 86784 h 147985"/>
                <a:gd name="connsiteX244" fmla="*/ 61360 w 197024"/>
                <a:gd name="connsiteY244" fmla="*/ 89781 h 147985"/>
                <a:gd name="connsiteX245" fmla="*/ 59350 w 197024"/>
                <a:gd name="connsiteY245" fmla="*/ 91715 h 147985"/>
                <a:gd name="connsiteX246" fmla="*/ 55940 w 197024"/>
                <a:gd name="connsiteY246" fmla="*/ 92758 h 147985"/>
                <a:gd name="connsiteX247" fmla="*/ 54874 w 197024"/>
                <a:gd name="connsiteY247" fmla="*/ 95908 h 147985"/>
                <a:gd name="connsiteX248" fmla="*/ 54092 w 197024"/>
                <a:gd name="connsiteY248" fmla="*/ 97086 h 147985"/>
                <a:gd name="connsiteX249" fmla="*/ 52778 w 197024"/>
                <a:gd name="connsiteY249" fmla="*/ 97996 h 147985"/>
                <a:gd name="connsiteX250" fmla="*/ 51368 w 197024"/>
                <a:gd name="connsiteY250" fmla="*/ 98599 h 147985"/>
                <a:gd name="connsiteX251" fmla="*/ 50073 w 197024"/>
                <a:gd name="connsiteY251" fmla="*/ 98234 h 147985"/>
                <a:gd name="connsiteX252" fmla="*/ 48578 w 197024"/>
                <a:gd name="connsiteY252" fmla="*/ 97984 h 147985"/>
                <a:gd name="connsiteX253" fmla="*/ 47015 w 197024"/>
                <a:gd name="connsiteY253" fmla="*/ 98549 h 147985"/>
                <a:gd name="connsiteX254" fmla="*/ 46749 w 197024"/>
                <a:gd name="connsiteY254" fmla="*/ 97764 h 147985"/>
                <a:gd name="connsiteX255" fmla="*/ 47635 w 197024"/>
                <a:gd name="connsiteY255" fmla="*/ 95265 h 147985"/>
                <a:gd name="connsiteX256" fmla="*/ 46930 w 197024"/>
                <a:gd name="connsiteY256" fmla="*/ 93973 h 147985"/>
                <a:gd name="connsiteX257" fmla="*/ 44253 w 197024"/>
                <a:gd name="connsiteY257" fmla="*/ 91378 h 147985"/>
                <a:gd name="connsiteX258" fmla="*/ 43996 w 197024"/>
                <a:gd name="connsiteY258" fmla="*/ 90133 h 147985"/>
                <a:gd name="connsiteX259" fmla="*/ 43177 w 197024"/>
                <a:gd name="connsiteY259" fmla="*/ 88515 h 147985"/>
                <a:gd name="connsiteX260" fmla="*/ 39643 w 197024"/>
                <a:gd name="connsiteY260" fmla="*/ 85174 h 147985"/>
                <a:gd name="connsiteX261" fmla="*/ 36357 w 197024"/>
                <a:gd name="connsiteY261" fmla="*/ 85384 h 147985"/>
                <a:gd name="connsiteX262" fmla="*/ 37271 w 197024"/>
                <a:gd name="connsiteY262" fmla="*/ 82588 h 147985"/>
                <a:gd name="connsiteX263" fmla="*/ 37233 w 197024"/>
                <a:gd name="connsiteY263" fmla="*/ 78874 h 147985"/>
                <a:gd name="connsiteX264" fmla="*/ 36109 w 197024"/>
                <a:gd name="connsiteY264" fmla="*/ 76844 h 147985"/>
                <a:gd name="connsiteX265" fmla="*/ 36395 w 197024"/>
                <a:gd name="connsiteY265" fmla="*/ 74776 h 147985"/>
                <a:gd name="connsiteX266" fmla="*/ 35785 w 197024"/>
                <a:gd name="connsiteY266" fmla="*/ 74900 h 147985"/>
                <a:gd name="connsiteX267" fmla="*/ 34690 w 197024"/>
                <a:gd name="connsiteY267" fmla="*/ 76327 h 147985"/>
                <a:gd name="connsiteX268" fmla="*/ 32918 w 197024"/>
                <a:gd name="connsiteY268" fmla="*/ 75868 h 147985"/>
                <a:gd name="connsiteX269" fmla="*/ 29318 w 197024"/>
                <a:gd name="connsiteY269" fmla="*/ 73656 h 147985"/>
                <a:gd name="connsiteX270" fmla="*/ 27518 w 197024"/>
                <a:gd name="connsiteY270" fmla="*/ 71521 h 147985"/>
                <a:gd name="connsiteX271" fmla="*/ 27308 w 197024"/>
                <a:gd name="connsiteY271" fmla="*/ 69692 h 147985"/>
                <a:gd name="connsiteX272" fmla="*/ 26899 w 197024"/>
                <a:gd name="connsiteY272" fmla="*/ 68984 h 147985"/>
                <a:gd name="connsiteX273" fmla="*/ 25803 w 197024"/>
                <a:gd name="connsiteY273" fmla="*/ 69367 h 147985"/>
                <a:gd name="connsiteX274" fmla="*/ 23555 w 197024"/>
                <a:gd name="connsiteY274" fmla="*/ 69329 h 147985"/>
                <a:gd name="connsiteX275" fmla="*/ 16688 w 197024"/>
                <a:gd name="connsiteY275" fmla="*/ 66074 h 147985"/>
                <a:gd name="connsiteX276" fmla="*/ 11811 w 197024"/>
                <a:gd name="connsiteY276" fmla="*/ 57897 h 147985"/>
                <a:gd name="connsiteX277" fmla="*/ 11706 w 197024"/>
                <a:gd name="connsiteY277" fmla="*/ 56050 h 147985"/>
                <a:gd name="connsiteX278" fmla="*/ 12402 w 197024"/>
                <a:gd name="connsiteY278" fmla="*/ 52871 h 147985"/>
                <a:gd name="connsiteX279" fmla="*/ 12240 w 197024"/>
                <a:gd name="connsiteY279" fmla="*/ 52009 h 147985"/>
                <a:gd name="connsiteX280" fmla="*/ 10001 w 197024"/>
                <a:gd name="connsiteY280" fmla="*/ 54115 h 147985"/>
                <a:gd name="connsiteX281" fmla="*/ 9573 w 197024"/>
                <a:gd name="connsiteY281" fmla="*/ 52698 h 147985"/>
                <a:gd name="connsiteX282" fmla="*/ 7858 w 197024"/>
                <a:gd name="connsiteY282" fmla="*/ 49414 h 147985"/>
                <a:gd name="connsiteX283" fmla="*/ 7363 w 197024"/>
                <a:gd name="connsiteY283" fmla="*/ 47519 h 147985"/>
                <a:gd name="connsiteX284" fmla="*/ 5725 w 197024"/>
                <a:gd name="connsiteY284" fmla="*/ 46676 h 147985"/>
                <a:gd name="connsiteX285" fmla="*/ 4401 w 197024"/>
                <a:gd name="connsiteY285" fmla="*/ 46532 h 147985"/>
                <a:gd name="connsiteX286" fmla="*/ 3381 w 197024"/>
                <a:gd name="connsiteY286" fmla="*/ 47163 h 147985"/>
                <a:gd name="connsiteX287" fmla="*/ 2038 w 197024"/>
                <a:gd name="connsiteY287" fmla="*/ 51003 h 147985"/>
                <a:gd name="connsiteX288" fmla="*/ 1038 w 197024"/>
                <a:gd name="connsiteY288" fmla="*/ 50984 h 147985"/>
                <a:gd name="connsiteX289" fmla="*/ 0 w 197024"/>
                <a:gd name="connsiteY289" fmla="*/ 50160 h 147985"/>
                <a:gd name="connsiteX290" fmla="*/ 219 w 197024"/>
                <a:gd name="connsiteY290" fmla="*/ 47287 h 147985"/>
                <a:gd name="connsiteX291" fmla="*/ 1400 w 197024"/>
                <a:gd name="connsiteY291" fmla="*/ 45870 h 147985"/>
                <a:gd name="connsiteX292" fmla="*/ 2858 w 197024"/>
                <a:gd name="connsiteY292" fmla="*/ 43697 h 147985"/>
                <a:gd name="connsiteX293" fmla="*/ 7277 w 197024"/>
                <a:gd name="connsiteY293" fmla="*/ 34620 h 147985"/>
                <a:gd name="connsiteX294" fmla="*/ 8849 w 197024"/>
                <a:gd name="connsiteY294" fmla="*/ 32543 h 147985"/>
                <a:gd name="connsiteX295" fmla="*/ 9849 w 197024"/>
                <a:gd name="connsiteY295" fmla="*/ 31815 h 147985"/>
                <a:gd name="connsiteX296" fmla="*/ 11935 w 197024"/>
                <a:gd name="connsiteY296" fmla="*/ 31729 h 147985"/>
                <a:gd name="connsiteX297" fmla="*/ 16012 w 197024"/>
                <a:gd name="connsiteY297" fmla="*/ 30513 h 147985"/>
                <a:gd name="connsiteX298" fmla="*/ 19345 w 197024"/>
                <a:gd name="connsiteY298" fmla="*/ 28512 h 147985"/>
                <a:gd name="connsiteX299" fmla="*/ 21012 w 197024"/>
                <a:gd name="connsiteY299" fmla="*/ 27698 h 147985"/>
                <a:gd name="connsiteX300" fmla="*/ 24832 w 197024"/>
                <a:gd name="connsiteY300" fmla="*/ 27908 h 147985"/>
                <a:gd name="connsiteX301" fmla="*/ 29356 w 197024"/>
                <a:gd name="connsiteY301" fmla="*/ 27565 h 147985"/>
                <a:gd name="connsiteX302" fmla="*/ 35252 w 197024"/>
                <a:gd name="connsiteY302" fmla="*/ 25621 h 147985"/>
                <a:gd name="connsiteX303" fmla="*/ 35357 w 197024"/>
                <a:gd name="connsiteY303" fmla="*/ 22940 h 147985"/>
                <a:gd name="connsiteX304" fmla="*/ 35309 w 197024"/>
                <a:gd name="connsiteY304" fmla="*/ 19512 h 147985"/>
                <a:gd name="connsiteX305" fmla="*/ 35109 w 197024"/>
                <a:gd name="connsiteY305" fmla="*/ 18153 h 147985"/>
                <a:gd name="connsiteX306" fmla="*/ 33014 w 197024"/>
                <a:gd name="connsiteY306" fmla="*/ 16927 h 147985"/>
                <a:gd name="connsiteX307" fmla="*/ 31794 w 197024"/>
                <a:gd name="connsiteY307" fmla="*/ 15865 h 147985"/>
                <a:gd name="connsiteX308" fmla="*/ 30747 w 197024"/>
                <a:gd name="connsiteY308" fmla="*/ 14515 h 147985"/>
                <a:gd name="connsiteX309" fmla="*/ 29470 w 197024"/>
                <a:gd name="connsiteY309" fmla="*/ 13548 h 147985"/>
                <a:gd name="connsiteX310" fmla="*/ 29518 w 197024"/>
                <a:gd name="connsiteY310" fmla="*/ 12542 h 147985"/>
                <a:gd name="connsiteX311" fmla="*/ 31118 w 197024"/>
                <a:gd name="connsiteY311" fmla="*/ 11671 h 147985"/>
                <a:gd name="connsiteX312" fmla="*/ 32128 w 197024"/>
                <a:gd name="connsiteY312" fmla="*/ 11231 h 147985"/>
                <a:gd name="connsiteX313" fmla="*/ 34528 w 197024"/>
                <a:gd name="connsiteY313" fmla="*/ 11250 h 147985"/>
                <a:gd name="connsiteX314" fmla="*/ 35319 w 197024"/>
                <a:gd name="connsiteY314" fmla="*/ 10752 h 147985"/>
                <a:gd name="connsiteX315" fmla="*/ 35919 w 197024"/>
                <a:gd name="connsiteY315" fmla="*/ 9881 h 147985"/>
                <a:gd name="connsiteX316" fmla="*/ 36595 w 197024"/>
                <a:gd name="connsiteY316" fmla="*/ 7669 h 147985"/>
                <a:gd name="connsiteX317" fmla="*/ 36833 w 197024"/>
                <a:gd name="connsiteY317" fmla="*/ 5343 h 147985"/>
                <a:gd name="connsiteX318" fmla="*/ 35252 w 197024"/>
                <a:gd name="connsiteY318" fmla="*/ 2212 h 147985"/>
                <a:gd name="connsiteX319" fmla="*/ 35338 w 197024"/>
                <a:gd name="connsiteY319" fmla="*/ 0 h 147985"/>
                <a:gd name="connsiteX320" fmla="*/ 43996 w 197024"/>
                <a:gd name="connsiteY320" fmla="*/ 316 h 147985"/>
                <a:gd name="connsiteX321" fmla="*/ 44872 w 197024"/>
                <a:gd name="connsiteY321" fmla="*/ 556 h 147985"/>
                <a:gd name="connsiteX322" fmla="*/ 48739 w 197024"/>
                <a:gd name="connsiteY322" fmla="*/ 939 h 147985"/>
                <a:gd name="connsiteX323" fmla="*/ 51140 w 197024"/>
                <a:gd name="connsiteY323" fmla="*/ 939 h 147985"/>
                <a:gd name="connsiteX324" fmla="*/ 52616 w 197024"/>
                <a:gd name="connsiteY324" fmla="*/ 1102 h 147985"/>
                <a:gd name="connsiteX325" fmla="*/ 53235 w 197024"/>
                <a:gd name="connsiteY325" fmla="*/ 1609 h 147985"/>
                <a:gd name="connsiteX326" fmla="*/ 53121 w 197024"/>
                <a:gd name="connsiteY326" fmla="*/ 2537 h 147985"/>
                <a:gd name="connsiteX327" fmla="*/ 52702 w 197024"/>
                <a:gd name="connsiteY327" fmla="*/ 3763 h 147985"/>
                <a:gd name="connsiteX328" fmla="*/ 53197 w 197024"/>
                <a:gd name="connsiteY328" fmla="*/ 5027 h 147985"/>
                <a:gd name="connsiteX329" fmla="*/ 54521 w 197024"/>
                <a:gd name="connsiteY329" fmla="*/ 5362 h 147985"/>
                <a:gd name="connsiteX330" fmla="*/ 55216 w 197024"/>
                <a:gd name="connsiteY330" fmla="*/ 4979 h 147985"/>
                <a:gd name="connsiteX331" fmla="*/ 55893 w 197024"/>
                <a:gd name="connsiteY331" fmla="*/ 4367 h 147985"/>
                <a:gd name="connsiteX332" fmla="*/ 56693 w 197024"/>
                <a:gd name="connsiteY332" fmla="*/ 3879 h 147985"/>
                <a:gd name="connsiteX333" fmla="*/ 57826 w 197024"/>
                <a:gd name="connsiteY333" fmla="*/ 4205 h 147985"/>
                <a:gd name="connsiteX334" fmla="*/ 60255 w 197024"/>
                <a:gd name="connsiteY334" fmla="*/ 6072 h 147985"/>
                <a:gd name="connsiteX335" fmla="*/ 62513 w 197024"/>
                <a:gd name="connsiteY335" fmla="*/ 6579 h 147985"/>
                <a:gd name="connsiteX336" fmla="*/ 64970 w 197024"/>
                <a:gd name="connsiteY336" fmla="*/ 7594 h 147985"/>
                <a:gd name="connsiteX337" fmla="*/ 67285 w 197024"/>
                <a:gd name="connsiteY337" fmla="*/ 8158 h 147985"/>
                <a:gd name="connsiteX338" fmla="*/ 69342 w 197024"/>
                <a:gd name="connsiteY338" fmla="*/ 8082 h 147985"/>
                <a:gd name="connsiteX339" fmla="*/ 70904 w 197024"/>
                <a:gd name="connsiteY339" fmla="*/ 9126 h 147985"/>
                <a:gd name="connsiteX340" fmla="*/ 73790 w 197024"/>
                <a:gd name="connsiteY340" fmla="*/ 9461 h 147985"/>
                <a:gd name="connsiteX341" fmla="*/ 77505 w 197024"/>
                <a:gd name="connsiteY341" fmla="*/ 8130 h 147985"/>
                <a:gd name="connsiteX342" fmla="*/ 80439 w 197024"/>
                <a:gd name="connsiteY342" fmla="*/ 7546 h 147985"/>
                <a:gd name="connsiteX343" fmla="*/ 84544 w 197024"/>
                <a:gd name="connsiteY343" fmla="*/ 7403 h 147985"/>
                <a:gd name="connsiteX344" fmla="*/ 86706 w 197024"/>
                <a:gd name="connsiteY344" fmla="*/ 7833 h 147985"/>
                <a:gd name="connsiteX345" fmla="*/ 92964 w 197024"/>
                <a:gd name="connsiteY345" fmla="*/ 6770 h 147985"/>
                <a:gd name="connsiteX346" fmla="*/ 96088 w 197024"/>
                <a:gd name="connsiteY346" fmla="*/ 7010 h 14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197024" h="147985">
                  <a:moveTo>
                    <a:pt x="97888" y="7365"/>
                  </a:moveTo>
                  <a:lnTo>
                    <a:pt x="97126" y="8102"/>
                  </a:lnTo>
                  <a:lnTo>
                    <a:pt x="96336" y="9701"/>
                  </a:lnTo>
                  <a:lnTo>
                    <a:pt x="95612" y="11673"/>
                  </a:lnTo>
                  <a:lnTo>
                    <a:pt x="94879" y="12994"/>
                  </a:lnTo>
                  <a:lnTo>
                    <a:pt x="95136" y="13856"/>
                  </a:lnTo>
                  <a:lnTo>
                    <a:pt x="97222" y="15580"/>
                  </a:lnTo>
                  <a:lnTo>
                    <a:pt x="100146" y="17993"/>
                  </a:lnTo>
                  <a:lnTo>
                    <a:pt x="101336" y="18309"/>
                  </a:lnTo>
                  <a:lnTo>
                    <a:pt x="102699" y="17734"/>
                  </a:lnTo>
                  <a:lnTo>
                    <a:pt x="104842" y="15820"/>
                  </a:lnTo>
                  <a:lnTo>
                    <a:pt x="106547" y="13751"/>
                  </a:lnTo>
                  <a:lnTo>
                    <a:pt x="108175" y="12746"/>
                  </a:lnTo>
                  <a:lnTo>
                    <a:pt x="110090" y="12813"/>
                  </a:lnTo>
                  <a:lnTo>
                    <a:pt x="111614" y="14268"/>
                  </a:lnTo>
                  <a:lnTo>
                    <a:pt x="113471" y="17485"/>
                  </a:lnTo>
                  <a:lnTo>
                    <a:pt x="115167" y="20405"/>
                  </a:lnTo>
                  <a:lnTo>
                    <a:pt x="115386" y="20702"/>
                  </a:lnTo>
                  <a:lnTo>
                    <a:pt x="116072" y="21181"/>
                  </a:lnTo>
                  <a:lnTo>
                    <a:pt x="116929" y="21162"/>
                  </a:lnTo>
                  <a:lnTo>
                    <a:pt x="117824" y="20453"/>
                  </a:lnTo>
                  <a:lnTo>
                    <a:pt x="118481" y="20022"/>
                  </a:lnTo>
                  <a:lnTo>
                    <a:pt x="119272" y="18682"/>
                  </a:lnTo>
                  <a:lnTo>
                    <a:pt x="122577" y="14632"/>
                  </a:lnTo>
                  <a:lnTo>
                    <a:pt x="125063" y="13521"/>
                  </a:lnTo>
                  <a:lnTo>
                    <a:pt x="125949" y="13224"/>
                  </a:lnTo>
                  <a:lnTo>
                    <a:pt x="127683" y="12612"/>
                  </a:lnTo>
                  <a:lnTo>
                    <a:pt x="130569" y="13569"/>
                  </a:lnTo>
                  <a:lnTo>
                    <a:pt x="134750" y="15235"/>
                  </a:lnTo>
                  <a:lnTo>
                    <a:pt x="139827" y="17255"/>
                  </a:lnTo>
                  <a:lnTo>
                    <a:pt x="141608" y="17600"/>
                  </a:lnTo>
                  <a:lnTo>
                    <a:pt x="142656" y="17255"/>
                  </a:lnTo>
                  <a:lnTo>
                    <a:pt x="144170" y="14517"/>
                  </a:lnTo>
                  <a:lnTo>
                    <a:pt x="146056" y="13435"/>
                  </a:lnTo>
                  <a:lnTo>
                    <a:pt x="148752" y="12171"/>
                  </a:lnTo>
                  <a:lnTo>
                    <a:pt x="150943" y="11530"/>
                  </a:lnTo>
                  <a:lnTo>
                    <a:pt x="152190" y="11445"/>
                  </a:lnTo>
                  <a:lnTo>
                    <a:pt x="152667" y="10698"/>
                  </a:lnTo>
                  <a:lnTo>
                    <a:pt x="152905" y="9578"/>
                  </a:lnTo>
                  <a:lnTo>
                    <a:pt x="152648" y="8419"/>
                  </a:lnTo>
                  <a:lnTo>
                    <a:pt x="151238" y="6341"/>
                  </a:lnTo>
                  <a:lnTo>
                    <a:pt x="151200" y="5729"/>
                  </a:lnTo>
                  <a:lnTo>
                    <a:pt x="152009" y="5327"/>
                  </a:lnTo>
                  <a:lnTo>
                    <a:pt x="153743" y="5020"/>
                  </a:lnTo>
                  <a:lnTo>
                    <a:pt x="156000" y="5232"/>
                  </a:lnTo>
                  <a:lnTo>
                    <a:pt x="158544" y="6132"/>
                  </a:lnTo>
                  <a:lnTo>
                    <a:pt x="160611" y="7424"/>
                  </a:lnTo>
                  <a:lnTo>
                    <a:pt x="161792" y="8966"/>
                  </a:lnTo>
                  <a:lnTo>
                    <a:pt x="163078" y="12259"/>
                  </a:lnTo>
                  <a:lnTo>
                    <a:pt x="164068" y="15457"/>
                  </a:lnTo>
                  <a:lnTo>
                    <a:pt x="166621" y="20532"/>
                  </a:lnTo>
                  <a:lnTo>
                    <a:pt x="166573" y="23682"/>
                  </a:lnTo>
                  <a:lnTo>
                    <a:pt x="166516" y="27330"/>
                  </a:lnTo>
                  <a:lnTo>
                    <a:pt x="167659" y="28019"/>
                  </a:lnTo>
                  <a:lnTo>
                    <a:pt x="168897" y="28307"/>
                  </a:lnTo>
                  <a:lnTo>
                    <a:pt x="169478" y="28843"/>
                  </a:lnTo>
                  <a:lnTo>
                    <a:pt x="170717" y="31649"/>
                  </a:lnTo>
                  <a:lnTo>
                    <a:pt x="171888" y="32463"/>
                  </a:lnTo>
                  <a:lnTo>
                    <a:pt x="173288" y="32654"/>
                  </a:lnTo>
                  <a:lnTo>
                    <a:pt x="175917" y="34445"/>
                  </a:lnTo>
                  <a:lnTo>
                    <a:pt x="177603" y="35153"/>
                  </a:lnTo>
                  <a:lnTo>
                    <a:pt x="177841" y="35690"/>
                  </a:lnTo>
                  <a:lnTo>
                    <a:pt x="177784" y="36437"/>
                  </a:lnTo>
                  <a:lnTo>
                    <a:pt x="177127" y="37375"/>
                  </a:lnTo>
                  <a:lnTo>
                    <a:pt x="176108" y="38025"/>
                  </a:lnTo>
                  <a:lnTo>
                    <a:pt x="174593" y="39251"/>
                  </a:lnTo>
                  <a:lnTo>
                    <a:pt x="173336" y="40850"/>
                  </a:lnTo>
                  <a:lnTo>
                    <a:pt x="170745" y="44689"/>
                  </a:lnTo>
                  <a:lnTo>
                    <a:pt x="170669" y="45407"/>
                  </a:lnTo>
                  <a:lnTo>
                    <a:pt x="171221" y="45924"/>
                  </a:lnTo>
                  <a:lnTo>
                    <a:pt x="172288" y="46020"/>
                  </a:lnTo>
                  <a:lnTo>
                    <a:pt x="173431" y="45751"/>
                  </a:lnTo>
                  <a:lnTo>
                    <a:pt x="175812" y="44353"/>
                  </a:lnTo>
                  <a:lnTo>
                    <a:pt x="177679" y="44850"/>
                  </a:lnTo>
                  <a:lnTo>
                    <a:pt x="179480" y="45923"/>
                  </a:lnTo>
                  <a:lnTo>
                    <a:pt x="180137" y="47033"/>
                  </a:lnTo>
                  <a:lnTo>
                    <a:pt x="180308" y="48489"/>
                  </a:lnTo>
                  <a:lnTo>
                    <a:pt x="179899" y="50375"/>
                  </a:lnTo>
                  <a:lnTo>
                    <a:pt x="179832" y="52472"/>
                  </a:lnTo>
                  <a:lnTo>
                    <a:pt x="180432" y="56052"/>
                  </a:lnTo>
                  <a:lnTo>
                    <a:pt x="181375" y="59633"/>
                  </a:lnTo>
                  <a:lnTo>
                    <a:pt x="182309" y="60935"/>
                  </a:lnTo>
                  <a:lnTo>
                    <a:pt x="188300" y="64085"/>
                  </a:lnTo>
                  <a:lnTo>
                    <a:pt x="188881" y="65263"/>
                  </a:lnTo>
                  <a:lnTo>
                    <a:pt x="189176" y="66594"/>
                  </a:lnTo>
                  <a:lnTo>
                    <a:pt x="188747" y="68404"/>
                  </a:lnTo>
                  <a:lnTo>
                    <a:pt x="188128" y="69418"/>
                  </a:lnTo>
                  <a:lnTo>
                    <a:pt x="186414" y="70998"/>
                  </a:lnTo>
                  <a:lnTo>
                    <a:pt x="184842" y="72214"/>
                  </a:lnTo>
                  <a:lnTo>
                    <a:pt x="184347" y="73545"/>
                  </a:lnTo>
                  <a:lnTo>
                    <a:pt x="184594" y="76025"/>
                  </a:lnTo>
                  <a:lnTo>
                    <a:pt x="184594" y="81626"/>
                  </a:lnTo>
                  <a:lnTo>
                    <a:pt x="184833" y="86480"/>
                  </a:lnTo>
                  <a:lnTo>
                    <a:pt x="186128" y="88232"/>
                  </a:lnTo>
                  <a:lnTo>
                    <a:pt x="187671" y="89132"/>
                  </a:lnTo>
                  <a:lnTo>
                    <a:pt x="189500" y="88960"/>
                  </a:lnTo>
                  <a:lnTo>
                    <a:pt x="191272" y="88634"/>
                  </a:lnTo>
                  <a:lnTo>
                    <a:pt x="191167" y="91535"/>
                  </a:lnTo>
                  <a:lnTo>
                    <a:pt x="190690" y="94781"/>
                  </a:lnTo>
                  <a:lnTo>
                    <a:pt x="192786" y="95786"/>
                  </a:lnTo>
                  <a:lnTo>
                    <a:pt x="193853" y="96773"/>
                  </a:lnTo>
                  <a:lnTo>
                    <a:pt x="194434" y="97701"/>
                  </a:lnTo>
                  <a:lnTo>
                    <a:pt x="191110" y="99425"/>
                  </a:lnTo>
                  <a:lnTo>
                    <a:pt x="190148" y="100430"/>
                  </a:lnTo>
                  <a:lnTo>
                    <a:pt x="189700" y="103139"/>
                  </a:lnTo>
                  <a:lnTo>
                    <a:pt x="189805" y="105648"/>
                  </a:lnTo>
                  <a:lnTo>
                    <a:pt x="194272" y="107429"/>
                  </a:lnTo>
                  <a:lnTo>
                    <a:pt x="195996" y="109526"/>
                  </a:lnTo>
                  <a:lnTo>
                    <a:pt x="196758" y="111699"/>
                  </a:lnTo>
                  <a:lnTo>
                    <a:pt x="197025" y="115806"/>
                  </a:lnTo>
                  <a:lnTo>
                    <a:pt x="196625" y="116745"/>
                  </a:lnTo>
                  <a:lnTo>
                    <a:pt x="195472" y="116754"/>
                  </a:lnTo>
                  <a:lnTo>
                    <a:pt x="194177" y="115490"/>
                  </a:lnTo>
                  <a:lnTo>
                    <a:pt x="193215" y="114265"/>
                  </a:lnTo>
                  <a:lnTo>
                    <a:pt x="192005" y="114265"/>
                  </a:lnTo>
                  <a:lnTo>
                    <a:pt x="189748" y="113987"/>
                  </a:lnTo>
                  <a:lnTo>
                    <a:pt x="187185" y="113508"/>
                  </a:lnTo>
                  <a:lnTo>
                    <a:pt x="184014" y="113643"/>
                  </a:lnTo>
                  <a:lnTo>
                    <a:pt x="182890" y="113844"/>
                  </a:lnTo>
                  <a:lnTo>
                    <a:pt x="182166" y="114581"/>
                  </a:lnTo>
                  <a:lnTo>
                    <a:pt x="181975" y="115874"/>
                  </a:lnTo>
                  <a:lnTo>
                    <a:pt x="181651" y="120038"/>
                  </a:lnTo>
                  <a:lnTo>
                    <a:pt x="182689" y="120948"/>
                  </a:lnTo>
                  <a:lnTo>
                    <a:pt x="184737" y="121982"/>
                  </a:lnTo>
                  <a:lnTo>
                    <a:pt x="186080" y="122422"/>
                  </a:lnTo>
                  <a:lnTo>
                    <a:pt x="187195" y="122297"/>
                  </a:lnTo>
                  <a:lnTo>
                    <a:pt x="188052" y="122968"/>
                  </a:lnTo>
                  <a:lnTo>
                    <a:pt x="188233" y="124758"/>
                  </a:lnTo>
                  <a:lnTo>
                    <a:pt x="187652" y="126070"/>
                  </a:lnTo>
                  <a:lnTo>
                    <a:pt x="186528" y="127296"/>
                  </a:lnTo>
                  <a:lnTo>
                    <a:pt x="185109" y="130436"/>
                  </a:lnTo>
                  <a:lnTo>
                    <a:pt x="185347" y="131623"/>
                  </a:lnTo>
                  <a:lnTo>
                    <a:pt x="185414" y="133318"/>
                  </a:lnTo>
                  <a:lnTo>
                    <a:pt x="182985" y="137914"/>
                  </a:lnTo>
                  <a:lnTo>
                    <a:pt x="182299" y="138814"/>
                  </a:lnTo>
                  <a:lnTo>
                    <a:pt x="179089" y="137904"/>
                  </a:lnTo>
                  <a:lnTo>
                    <a:pt x="177003" y="137607"/>
                  </a:lnTo>
                  <a:lnTo>
                    <a:pt x="175489" y="138765"/>
                  </a:lnTo>
                  <a:lnTo>
                    <a:pt x="174536" y="138038"/>
                  </a:lnTo>
                  <a:lnTo>
                    <a:pt x="173412" y="136975"/>
                  </a:lnTo>
                  <a:lnTo>
                    <a:pt x="173022" y="135577"/>
                  </a:lnTo>
                  <a:lnTo>
                    <a:pt x="172260" y="135280"/>
                  </a:lnTo>
                  <a:lnTo>
                    <a:pt x="170859" y="135270"/>
                  </a:lnTo>
                  <a:lnTo>
                    <a:pt x="169564" y="136065"/>
                  </a:lnTo>
                  <a:lnTo>
                    <a:pt x="168993" y="137511"/>
                  </a:lnTo>
                  <a:lnTo>
                    <a:pt x="168907" y="139176"/>
                  </a:lnTo>
                  <a:lnTo>
                    <a:pt x="168707" y="140460"/>
                  </a:lnTo>
                  <a:lnTo>
                    <a:pt x="167935" y="141235"/>
                  </a:lnTo>
                  <a:lnTo>
                    <a:pt x="166364" y="143255"/>
                  </a:lnTo>
                  <a:lnTo>
                    <a:pt x="165630" y="145113"/>
                  </a:lnTo>
                  <a:lnTo>
                    <a:pt x="164716" y="146731"/>
                  </a:lnTo>
                  <a:lnTo>
                    <a:pt x="163411" y="146634"/>
                  </a:lnTo>
                  <a:lnTo>
                    <a:pt x="162811" y="146405"/>
                  </a:lnTo>
                  <a:lnTo>
                    <a:pt x="162392" y="146835"/>
                  </a:lnTo>
                  <a:lnTo>
                    <a:pt x="160363" y="147736"/>
                  </a:lnTo>
                  <a:lnTo>
                    <a:pt x="158620" y="147985"/>
                  </a:lnTo>
                  <a:lnTo>
                    <a:pt x="158163" y="147056"/>
                  </a:lnTo>
                  <a:lnTo>
                    <a:pt x="157143" y="146310"/>
                  </a:lnTo>
                  <a:lnTo>
                    <a:pt x="156010" y="144826"/>
                  </a:lnTo>
                  <a:lnTo>
                    <a:pt x="154724" y="143638"/>
                  </a:lnTo>
                  <a:lnTo>
                    <a:pt x="152267" y="142795"/>
                  </a:lnTo>
                  <a:lnTo>
                    <a:pt x="151295" y="143179"/>
                  </a:lnTo>
                  <a:lnTo>
                    <a:pt x="150133" y="143074"/>
                  </a:lnTo>
                  <a:lnTo>
                    <a:pt x="149371" y="142605"/>
                  </a:lnTo>
                  <a:lnTo>
                    <a:pt x="149476" y="141887"/>
                  </a:lnTo>
                  <a:lnTo>
                    <a:pt x="150762" y="140077"/>
                  </a:lnTo>
                  <a:lnTo>
                    <a:pt x="151495" y="138411"/>
                  </a:lnTo>
                  <a:lnTo>
                    <a:pt x="151905" y="136592"/>
                  </a:lnTo>
                  <a:lnTo>
                    <a:pt x="151895" y="134850"/>
                  </a:lnTo>
                  <a:lnTo>
                    <a:pt x="151209" y="132408"/>
                  </a:lnTo>
                  <a:lnTo>
                    <a:pt x="150104" y="130464"/>
                  </a:lnTo>
                  <a:lnTo>
                    <a:pt x="149828" y="129344"/>
                  </a:lnTo>
                  <a:lnTo>
                    <a:pt x="149962" y="127736"/>
                  </a:lnTo>
                  <a:lnTo>
                    <a:pt x="149704" y="126242"/>
                  </a:lnTo>
                  <a:lnTo>
                    <a:pt x="149342" y="125467"/>
                  </a:lnTo>
                  <a:lnTo>
                    <a:pt x="149171" y="123992"/>
                  </a:lnTo>
                  <a:lnTo>
                    <a:pt x="148828" y="122642"/>
                  </a:lnTo>
                  <a:lnTo>
                    <a:pt x="148171" y="122126"/>
                  </a:lnTo>
                  <a:lnTo>
                    <a:pt x="147809" y="119867"/>
                  </a:lnTo>
                  <a:lnTo>
                    <a:pt x="147914" y="117540"/>
                  </a:lnTo>
                  <a:lnTo>
                    <a:pt x="146961" y="116669"/>
                  </a:lnTo>
                  <a:lnTo>
                    <a:pt x="145456" y="116028"/>
                  </a:lnTo>
                  <a:lnTo>
                    <a:pt x="144570" y="115108"/>
                  </a:lnTo>
                  <a:lnTo>
                    <a:pt x="144028" y="114103"/>
                  </a:lnTo>
                  <a:lnTo>
                    <a:pt x="143485" y="113806"/>
                  </a:lnTo>
                  <a:lnTo>
                    <a:pt x="143018" y="113872"/>
                  </a:lnTo>
                  <a:lnTo>
                    <a:pt x="142599" y="114494"/>
                  </a:lnTo>
                  <a:lnTo>
                    <a:pt x="142103" y="114629"/>
                  </a:lnTo>
                  <a:lnTo>
                    <a:pt x="141227" y="112455"/>
                  </a:lnTo>
                  <a:lnTo>
                    <a:pt x="140865" y="112370"/>
                  </a:lnTo>
                  <a:lnTo>
                    <a:pt x="140256" y="112867"/>
                  </a:lnTo>
                  <a:lnTo>
                    <a:pt x="133312" y="115280"/>
                  </a:lnTo>
                  <a:lnTo>
                    <a:pt x="133007" y="114341"/>
                  </a:lnTo>
                  <a:lnTo>
                    <a:pt x="132426" y="113231"/>
                  </a:lnTo>
                  <a:lnTo>
                    <a:pt x="131093" y="112857"/>
                  </a:lnTo>
                  <a:lnTo>
                    <a:pt x="128797" y="113690"/>
                  </a:lnTo>
                  <a:lnTo>
                    <a:pt x="127464" y="113786"/>
                  </a:lnTo>
                  <a:lnTo>
                    <a:pt x="125406" y="113508"/>
                  </a:lnTo>
                  <a:lnTo>
                    <a:pt x="124492" y="113900"/>
                  </a:lnTo>
                  <a:lnTo>
                    <a:pt x="121758" y="117108"/>
                  </a:lnTo>
                  <a:lnTo>
                    <a:pt x="120120" y="118362"/>
                  </a:lnTo>
                  <a:lnTo>
                    <a:pt x="118882" y="118256"/>
                  </a:lnTo>
                  <a:lnTo>
                    <a:pt x="117586" y="117969"/>
                  </a:lnTo>
                  <a:lnTo>
                    <a:pt x="116672" y="118199"/>
                  </a:lnTo>
                  <a:lnTo>
                    <a:pt x="115995" y="117834"/>
                  </a:lnTo>
                  <a:lnTo>
                    <a:pt x="116262" y="117050"/>
                  </a:lnTo>
                  <a:lnTo>
                    <a:pt x="116929" y="116073"/>
                  </a:lnTo>
                  <a:lnTo>
                    <a:pt x="118234" y="112578"/>
                  </a:lnTo>
                  <a:lnTo>
                    <a:pt x="121587" y="109064"/>
                  </a:lnTo>
                  <a:lnTo>
                    <a:pt x="121653" y="108318"/>
                  </a:lnTo>
                  <a:lnTo>
                    <a:pt x="120282" y="106269"/>
                  </a:lnTo>
                  <a:lnTo>
                    <a:pt x="118843" y="103463"/>
                  </a:lnTo>
                  <a:lnTo>
                    <a:pt x="118843" y="100457"/>
                  </a:lnTo>
                  <a:lnTo>
                    <a:pt x="118567" y="98284"/>
                  </a:lnTo>
                  <a:lnTo>
                    <a:pt x="115605" y="97671"/>
                  </a:lnTo>
                  <a:lnTo>
                    <a:pt x="115062" y="97306"/>
                  </a:lnTo>
                  <a:lnTo>
                    <a:pt x="114986" y="96569"/>
                  </a:lnTo>
                  <a:lnTo>
                    <a:pt x="115748" y="94625"/>
                  </a:lnTo>
                  <a:lnTo>
                    <a:pt x="116653" y="92816"/>
                  </a:lnTo>
                  <a:lnTo>
                    <a:pt x="116786" y="92060"/>
                  </a:lnTo>
                  <a:lnTo>
                    <a:pt x="116576" y="91380"/>
                  </a:lnTo>
                  <a:lnTo>
                    <a:pt x="114757" y="89465"/>
                  </a:lnTo>
                  <a:lnTo>
                    <a:pt x="111919" y="85913"/>
                  </a:lnTo>
                  <a:lnTo>
                    <a:pt x="109290" y="81978"/>
                  </a:lnTo>
                  <a:lnTo>
                    <a:pt x="107032" y="78607"/>
                  </a:lnTo>
                  <a:lnTo>
                    <a:pt x="105204" y="77066"/>
                  </a:lnTo>
                  <a:lnTo>
                    <a:pt x="103461" y="74835"/>
                  </a:lnTo>
                  <a:lnTo>
                    <a:pt x="102803" y="73418"/>
                  </a:lnTo>
                  <a:lnTo>
                    <a:pt x="100984" y="72910"/>
                  </a:lnTo>
                  <a:lnTo>
                    <a:pt x="95688" y="72939"/>
                  </a:lnTo>
                  <a:lnTo>
                    <a:pt x="89316" y="72977"/>
                  </a:lnTo>
                  <a:lnTo>
                    <a:pt x="83944" y="72996"/>
                  </a:lnTo>
                  <a:lnTo>
                    <a:pt x="83630" y="74911"/>
                  </a:lnTo>
                  <a:lnTo>
                    <a:pt x="77762" y="76184"/>
                  </a:lnTo>
                  <a:lnTo>
                    <a:pt x="74143" y="74719"/>
                  </a:lnTo>
                  <a:lnTo>
                    <a:pt x="70123" y="75582"/>
                  </a:lnTo>
                  <a:lnTo>
                    <a:pt x="68161" y="76548"/>
                  </a:lnTo>
                  <a:lnTo>
                    <a:pt x="67551" y="78578"/>
                  </a:lnTo>
                  <a:lnTo>
                    <a:pt x="66656" y="80809"/>
                  </a:lnTo>
                  <a:lnTo>
                    <a:pt x="65799" y="81728"/>
                  </a:lnTo>
                  <a:lnTo>
                    <a:pt x="65437" y="82724"/>
                  </a:lnTo>
                  <a:lnTo>
                    <a:pt x="64941" y="83634"/>
                  </a:lnTo>
                  <a:lnTo>
                    <a:pt x="64151" y="84687"/>
                  </a:lnTo>
                  <a:lnTo>
                    <a:pt x="63275" y="86784"/>
                  </a:lnTo>
                  <a:lnTo>
                    <a:pt x="61360" y="89781"/>
                  </a:lnTo>
                  <a:lnTo>
                    <a:pt x="59350" y="91715"/>
                  </a:lnTo>
                  <a:lnTo>
                    <a:pt x="55940" y="92758"/>
                  </a:lnTo>
                  <a:lnTo>
                    <a:pt x="54874" y="95908"/>
                  </a:lnTo>
                  <a:lnTo>
                    <a:pt x="54092" y="97086"/>
                  </a:lnTo>
                  <a:lnTo>
                    <a:pt x="52778" y="97996"/>
                  </a:lnTo>
                  <a:lnTo>
                    <a:pt x="51368" y="98599"/>
                  </a:lnTo>
                  <a:lnTo>
                    <a:pt x="50073" y="98234"/>
                  </a:lnTo>
                  <a:lnTo>
                    <a:pt x="48578" y="97984"/>
                  </a:lnTo>
                  <a:lnTo>
                    <a:pt x="47015" y="98549"/>
                  </a:lnTo>
                  <a:lnTo>
                    <a:pt x="46749" y="97764"/>
                  </a:lnTo>
                  <a:lnTo>
                    <a:pt x="47635" y="95265"/>
                  </a:lnTo>
                  <a:lnTo>
                    <a:pt x="46930" y="93973"/>
                  </a:lnTo>
                  <a:lnTo>
                    <a:pt x="44253" y="91378"/>
                  </a:lnTo>
                  <a:lnTo>
                    <a:pt x="43996" y="90133"/>
                  </a:lnTo>
                  <a:lnTo>
                    <a:pt x="43177" y="88515"/>
                  </a:lnTo>
                  <a:lnTo>
                    <a:pt x="39643" y="85174"/>
                  </a:lnTo>
                  <a:lnTo>
                    <a:pt x="36357" y="85384"/>
                  </a:lnTo>
                  <a:lnTo>
                    <a:pt x="37271" y="82588"/>
                  </a:lnTo>
                  <a:lnTo>
                    <a:pt x="37233" y="78874"/>
                  </a:lnTo>
                  <a:lnTo>
                    <a:pt x="36109" y="76844"/>
                  </a:lnTo>
                  <a:lnTo>
                    <a:pt x="36395" y="74776"/>
                  </a:lnTo>
                  <a:lnTo>
                    <a:pt x="35785" y="74900"/>
                  </a:lnTo>
                  <a:lnTo>
                    <a:pt x="34690" y="76327"/>
                  </a:lnTo>
                  <a:lnTo>
                    <a:pt x="32918" y="75868"/>
                  </a:lnTo>
                  <a:lnTo>
                    <a:pt x="29318" y="73656"/>
                  </a:lnTo>
                  <a:lnTo>
                    <a:pt x="27518" y="71521"/>
                  </a:lnTo>
                  <a:lnTo>
                    <a:pt x="27308" y="69692"/>
                  </a:lnTo>
                  <a:lnTo>
                    <a:pt x="26899" y="68984"/>
                  </a:lnTo>
                  <a:lnTo>
                    <a:pt x="25803" y="69367"/>
                  </a:lnTo>
                  <a:lnTo>
                    <a:pt x="23555" y="69329"/>
                  </a:lnTo>
                  <a:lnTo>
                    <a:pt x="16688" y="66074"/>
                  </a:lnTo>
                  <a:lnTo>
                    <a:pt x="11811" y="57897"/>
                  </a:lnTo>
                  <a:lnTo>
                    <a:pt x="11706" y="56050"/>
                  </a:lnTo>
                  <a:lnTo>
                    <a:pt x="12402" y="52871"/>
                  </a:lnTo>
                  <a:lnTo>
                    <a:pt x="12240" y="52009"/>
                  </a:lnTo>
                  <a:lnTo>
                    <a:pt x="10001" y="54115"/>
                  </a:lnTo>
                  <a:lnTo>
                    <a:pt x="9573" y="52698"/>
                  </a:lnTo>
                  <a:lnTo>
                    <a:pt x="7858" y="49414"/>
                  </a:lnTo>
                  <a:lnTo>
                    <a:pt x="7363" y="47519"/>
                  </a:lnTo>
                  <a:lnTo>
                    <a:pt x="5725" y="46676"/>
                  </a:lnTo>
                  <a:lnTo>
                    <a:pt x="4401" y="46532"/>
                  </a:lnTo>
                  <a:lnTo>
                    <a:pt x="3381" y="47163"/>
                  </a:lnTo>
                  <a:lnTo>
                    <a:pt x="2038" y="51003"/>
                  </a:lnTo>
                  <a:lnTo>
                    <a:pt x="1038" y="50984"/>
                  </a:lnTo>
                  <a:lnTo>
                    <a:pt x="0" y="50160"/>
                  </a:lnTo>
                  <a:lnTo>
                    <a:pt x="219" y="47287"/>
                  </a:lnTo>
                  <a:lnTo>
                    <a:pt x="1400" y="45870"/>
                  </a:lnTo>
                  <a:lnTo>
                    <a:pt x="2858" y="43697"/>
                  </a:lnTo>
                  <a:lnTo>
                    <a:pt x="7277" y="34620"/>
                  </a:lnTo>
                  <a:lnTo>
                    <a:pt x="8849" y="32543"/>
                  </a:lnTo>
                  <a:lnTo>
                    <a:pt x="9849" y="31815"/>
                  </a:lnTo>
                  <a:lnTo>
                    <a:pt x="11935" y="31729"/>
                  </a:lnTo>
                  <a:lnTo>
                    <a:pt x="16012" y="30513"/>
                  </a:lnTo>
                  <a:lnTo>
                    <a:pt x="19345" y="28512"/>
                  </a:lnTo>
                  <a:lnTo>
                    <a:pt x="21012" y="27698"/>
                  </a:lnTo>
                  <a:lnTo>
                    <a:pt x="24832" y="27908"/>
                  </a:lnTo>
                  <a:lnTo>
                    <a:pt x="29356" y="27565"/>
                  </a:lnTo>
                  <a:lnTo>
                    <a:pt x="35252" y="25621"/>
                  </a:lnTo>
                  <a:lnTo>
                    <a:pt x="35357" y="22940"/>
                  </a:lnTo>
                  <a:lnTo>
                    <a:pt x="35309" y="19512"/>
                  </a:lnTo>
                  <a:lnTo>
                    <a:pt x="35109" y="18153"/>
                  </a:lnTo>
                  <a:lnTo>
                    <a:pt x="33014" y="16927"/>
                  </a:lnTo>
                  <a:lnTo>
                    <a:pt x="31794" y="15865"/>
                  </a:lnTo>
                  <a:lnTo>
                    <a:pt x="30747" y="14515"/>
                  </a:lnTo>
                  <a:lnTo>
                    <a:pt x="29470" y="13548"/>
                  </a:lnTo>
                  <a:lnTo>
                    <a:pt x="29518" y="12542"/>
                  </a:lnTo>
                  <a:lnTo>
                    <a:pt x="31118" y="11671"/>
                  </a:lnTo>
                  <a:lnTo>
                    <a:pt x="32128" y="11231"/>
                  </a:lnTo>
                  <a:lnTo>
                    <a:pt x="34528" y="11250"/>
                  </a:lnTo>
                  <a:lnTo>
                    <a:pt x="35319" y="10752"/>
                  </a:lnTo>
                  <a:lnTo>
                    <a:pt x="35919" y="9881"/>
                  </a:lnTo>
                  <a:lnTo>
                    <a:pt x="36595" y="7669"/>
                  </a:lnTo>
                  <a:lnTo>
                    <a:pt x="36833" y="5343"/>
                  </a:lnTo>
                  <a:lnTo>
                    <a:pt x="35252" y="2212"/>
                  </a:lnTo>
                  <a:lnTo>
                    <a:pt x="35338" y="0"/>
                  </a:lnTo>
                  <a:lnTo>
                    <a:pt x="43996" y="316"/>
                  </a:lnTo>
                  <a:lnTo>
                    <a:pt x="44872" y="556"/>
                  </a:lnTo>
                  <a:lnTo>
                    <a:pt x="48739" y="939"/>
                  </a:lnTo>
                  <a:lnTo>
                    <a:pt x="51140" y="939"/>
                  </a:lnTo>
                  <a:lnTo>
                    <a:pt x="52616" y="1102"/>
                  </a:lnTo>
                  <a:lnTo>
                    <a:pt x="53235" y="1609"/>
                  </a:lnTo>
                  <a:lnTo>
                    <a:pt x="53121" y="2537"/>
                  </a:lnTo>
                  <a:lnTo>
                    <a:pt x="52702" y="3763"/>
                  </a:lnTo>
                  <a:lnTo>
                    <a:pt x="53197" y="5027"/>
                  </a:lnTo>
                  <a:lnTo>
                    <a:pt x="54521" y="5362"/>
                  </a:lnTo>
                  <a:lnTo>
                    <a:pt x="55216" y="4979"/>
                  </a:lnTo>
                  <a:lnTo>
                    <a:pt x="55893" y="4367"/>
                  </a:lnTo>
                  <a:lnTo>
                    <a:pt x="56693" y="3879"/>
                  </a:lnTo>
                  <a:lnTo>
                    <a:pt x="57826" y="4205"/>
                  </a:lnTo>
                  <a:lnTo>
                    <a:pt x="60255" y="6072"/>
                  </a:lnTo>
                  <a:lnTo>
                    <a:pt x="62513" y="6579"/>
                  </a:lnTo>
                  <a:lnTo>
                    <a:pt x="64970" y="7594"/>
                  </a:lnTo>
                  <a:lnTo>
                    <a:pt x="67285" y="8158"/>
                  </a:lnTo>
                  <a:lnTo>
                    <a:pt x="69342" y="8082"/>
                  </a:lnTo>
                  <a:lnTo>
                    <a:pt x="70904" y="9126"/>
                  </a:lnTo>
                  <a:lnTo>
                    <a:pt x="73790" y="9461"/>
                  </a:lnTo>
                  <a:lnTo>
                    <a:pt x="77505" y="8130"/>
                  </a:lnTo>
                  <a:lnTo>
                    <a:pt x="80439" y="7546"/>
                  </a:lnTo>
                  <a:lnTo>
                    <a:pt x="84544" y="7403"/>
                  </a:lnTo>
                  <a:lnTo>
                    <a:pt x="86706" y="7833"/>
                  </a:lnTo>
                  <a:lnTo>
                    <a:pt x="92964" y="6770"/>
                  </a:lnTo>
                  <a:lnTo>
                    <a:pt x="96088" y="701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1" name="Freeform: Shape 30">
              <a:extLst>
                <a:ext uri="{FF2B5EF4-FFF2-40B4-BE49-F238E27FC236}">
                  <a16:creationId xmlns:a16="http://schemas.microsoft.com/office/drawing/2014/main" id="{43492AC8-BF24-F043-2490-278B9BFA79AD}"/>
                </a:ext>
              </a:extLst>
            </p:cNvPr>
            <p:cNvSpPr/>
            <p:nvPr/>
          </p:nvSpPr>
          <p:spPr>
            <a:xfrm>
              <a:off x="6899042" y="3783874"/>
              <a:ext cx="638" cy="640"/>
            </a:xfrm>
            <a:custGeom>
              <a:avLst/>
              <a:gdLst>
                <a:gd name="connsiteX0" fmla="*/ 638 w 638"/>
                <a:gd name="connsiteY0" fmla="*/ 564 h 640"/>
                <a:gd name="connsiteX1" fmla="*/ 448 w 638"/>
                <a:gd name="connsiteY1" fmla="*/ 640 h 640"/>
                <a:gd name="connsiteX2" fmla="*/ 76 w 638"/>
                <a:gd name="connsiteY2" fmla="*/ 554 h 640"/>
                <a:gd name="connsiteX3" fmla="*/ 0 w 638"/>
                <a:gd name="connsiteY3" fmla="*/ 86 h 640"/>
                <a:gd name="connsiteX4" fmla="*/ 476 w 638"/>
                <a:gd name="connsiteY4" fmla="*/ 0 h 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 h="640">
                  <a:moveTo>
                    <a:pt x="638" y="564"/>
                  </a:moveTo>
                  <a:lnTo>
                    <a:pt x="448" y="640"/>
                  </a:lnTo>
                  <a:lnTo>
                    <a:pt x="76" y="554"/>
                  </a:lnTo>
                  <a:lnTo>
                    <a:pt x="0" y="86"/>
                  </a:lnTo>
                  <a:lnTo>
                    <a:pt x="476" y="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2" name="Freeform: Shape 31">
              <a:extLst>
                <a:ext uri="{FF2B5EF4-FFF2-40B4-BE49-F238E27FC236}">
                  <a16:creationId xmlns:a16="http://schemas.microsoft.com/office/drawing/2014/main" id="{F97FA75E-BD44-EE1C-7F1E-DB05F14A6052}"/>
                </a:ext>
              </a:extLst>
            </p:cNvPr>
            <p:cNvSpPr/>
            <p:nvPr/>
          </p:nvSpPr>
          <p:spPr>
            <a:xfrm>
              <a:off x="5860636" y="3372957"/>
              <a:ext cx="77552" cy="74787"/>
            </a:xfrm>
            <a:custGeom>
              <a:avLst/>
              <a:gdLst>
                <a:gd name="connsiteX0" fmla="*/ 8068 w 77552"/>
                <a:gd name="connsiteY0" fmla="*/ 0 h 74787"/>
                <a:gd name="connsiteX1" fmla="*/ 8725 w 77552"/>
                <a:gd name="connsiteY1" fmla="*/ 106 h 74787"/>
                <a:gd name="connsiteX2" fmla="*/ 12725 w 77552"/>
                <a:gd name="connsiteY2" fmla="*/ 0 h 74787"/>
                <a:gd name="connsiteX3" fmla="*/ 13811 w 77552"/>
                <a:gd name="connsiteY3" fmla="*/ 1417 h 74787"/>
                <a:gd name="connsiteX4" fmla="*/ 13687 w 77552"/>
                <a:gd name="connsiteY4" fmla="*/ 3495 h 74787"/>
                <a:gd name="connsiteX5" fmla="*/ 9573 w 77552"/>
                <a:gd name="connsiteY5" fmla="*/ 9565 h 74787"/>
                <a:gd name="connsiteX6" fmla="*/ 8801 w 77552"/>
                <a:gd name="connsiteY6" fmla="*/ 12121 h 74787"/>
                <a:gd name="connsiteX7" fmla="*/ 7210 w 77552"/>
                <a:gd name="connsiteY7" fmla="*/ 14295 h 74787"/>
                <a:gd name="connsiteX8" fmla="*/ 5829 w 77552"/>
                <a:gd name="connsiteY8" fmla="*/ 14467 h 74787"/>
                <a:gd name="connsiteX9" fmla="*/ 1086 w 77552"/>
                <a:gd name="connsiteY9" fmla="*/ 13194 h 74787"/>
                <a:gd name="connsiteX10" fmla="*/ 286 w 77552"/>
                <a:gd name="connsiteY10" fmla="*/ 12418 h 74787"/>
                <a:gd name="connsiteX11" fmla="*/ 0 w 77552"/>
                <a:gd name="connsiteY11" fmla="*/ 11384 h 74787"/>
                <a:gd name="connsiteX12" fmla="*/ 467 w 77552"/>
                <a:gd name="connsiteY12" fmla="*/ 8962 h 74787"/>
                <a:gd name="connsiteX13" fmla="*/ 819 w 77552"/>
                <a:gd name="connsiteY13" fmla="*/ 8225 h 74787"/>
                <a:gd name="connsiteX14" fmla="*/ 3096 w 77552"/>
                <a:gd name="connsiteY14" fmla="*/ 7766 h 74787"/>
                <a:gd name="connsiteX15" fmla="*/ 3829 w 77552"/>
                <a:gd name="connsiteY15" fmla="*/ 7373 h 74787"/>
                <a:gd name="connsiteX16" fmla="*/ 5048 w 77552"/>
                <a:gd name="connsiteY16" fmla="*/ 4769 h 74787"/>
                <a:gd name="connsiteX17" fmla="*/ 5448 w 77552"/>
                <a:gd name="connsiteY17" fmla="*/ 2385 h 74787"/>
                <a:gd name="connsiteX18" fmla="*/ 6467 w 77552"/>
                <a:gd name="connsiteY18" fmla="*/ 585 h 74787"/>
                <a:gd name="connsiteX19" fmla="*/ 8068 w 77552"/>
                <a:gd name="connsiteY19" fmla="*/ 1 h 74787"/>
                <a:gd name="connsiteX20" fmla="*/ 77391 w 77552"/>
                <a:gd name="connsiteY20" fmla="*/ 42520 h 74787"/>
                <a:gd name="connsiteX21" fmla="*/ 77419 w 77552"/>
                <a:gd name="connsiteY21" fmla="*/ 48705 h 74787"/>
                <a:gd name="connsiteX22" fmla="*/ 77448 w 77552"/>
                <a:gd name="connsiteY22" fmla="*/ 53933 h 74787"/>
                <a:gd name="connsiteX23" fmla="*/ 77476 w 77552"/>
                <a:gd name="connsiteY23" fmla="*/ 59591 h 74787"/>
                <a:gd name="connsiteX24" fmla="*/ 77505 w 77552"/>
                <a:gd name="connsiteY24" fmla="*/ 65489 h 74787"/>
                <a:gd name="connsiteX25" fmla="*/ 77533 w 77552"/>
                <a:gd name="connsiteY25" fmla="*/ 70478 h 74787"/>
                <a:gd name="connsiteX26" fmla="*/ 77553 w 77552"/>
                <a:gd name="connsiteY26" fmla="*/ 73704 h 74787"/>
                <a:gd name="connsiteX27" fmla="*/ 72076 w 77552"/>
                <a:gd name="connsiteY27" fmla="*/ 73685 h 74787"/>
                <a:gd name="connsiteX28" fmla="*/ 64808 w 77552"/>
                <a:gd name="connsiteY28" fmla="*/ 73666 h 74787"/>
                <a:gd name="connsiteX29" fmla="*/ 57541 w 77552"/>
                <a:gd name="connsiteY29" fmla="*/ 73647 h 74787"/>
                <a:gd name="connsiteX30" fmla="*/ 50282 w 77552"/>
                <a:gd name="connsiteY30" fmla="*/ 73628 h 74787"/>
                <a:gd name="connsiteX31" fmla="*/ 46634 w 77552"/>
                <a:gd name="connsiteY31" fmla="*/ 73619 h 74787"/>
                <a:gd name="connsiteX32" fmla="*/ 42615 w 77552"/>
                <a:gd name="connsiteY32" fmla="*/ 73609 h 74787"/>
                <a:gd name="connsiteX33" fmla="*/ 41310 w 77552"/>
                <a:gd name="connsiteY33" fmla="*/ 73781 h 74787"/>
                <a:gd name="connsiteX34" fmla="*/ 40424 w 77552"/>
                <a:gd name="connsiteY34" fmla="*/ 74596 h 74787"/>
                <a:gd name="connsiteX35" fmla="*/ 39357 w 77552"/>
                <a:gd name="connsiteY35" fmla="*/ 74787 h 74787"/>
                <a:gd name="connsiteX36" fmla="*/ 38119 w 77552"/>
                <a:gd name="connsiteY36" fmla="*/ 74088 h 74787"/>
                <a:gd name="connsiteX37" fmla="*/ 36605 w 77552"/>
                <a:gd name="connsiteY37" fmla="*/ 73753 h 74787"/>
                <a:gd name="connsiteX38" fmla="*/ 36205 w 77552"/>
                <a:gd name="connsiteY38" fmla="*/ 73035 h 74787"/>
                <a:gd name="connsiteX39" fmla="*/ 35452 w 77552"/>
                <a:gd name="connsiteY39" fmla="*/ 71723 h 74787"/>
                <a:gd name="connsiteX40" fmla="*/ 33957 w 77552"/>
                <a:gd name="connsiteY40" fmla="*/ 71579 h 74787"/>
                <a:gd name="connsiteX41" fmla="*/ 33204 w 77552"/>
                <a:gd name="connsiteY41" fmla="*/ 71723 h 74787"/>
                <a:gd name="connsiteX42" fmla="*/ 32128 w 77552"/>
                <a:gd name="connsiteY42" fmla="*/ 72470 h 74787"/>
                <a:gd name="connsiteX43" fmla="*/ 30918 w 77552"/>
                <a:gd name="connsiteY43" fmla="*/ 72862 h 74787"/>
                <a:gd name="connsiteX44" fmla="*/ 31147 w 77552"/>
                <a:gd name="connsiteY44" fmla="*/ 72259 h 74787"/>
                <a:gd name="connsiteX45" fmla="*/ 28756 w 77552"/>
                <a:gd name="connsiteY45" fmla="*/ 70651 h 74787"/>
                <a:gd name="connsiteX46" fmla="*/ 27032 w 77552"/>
                <a:gd name="connsiteY46" fmla="*/ 70488 h 74787"/>
                <a:gd name="connsiteX47" fmla="*/ 25441 w 77552"/>
                <a:gd name="connsiteY47" fmla="*/ 69991 h 74787"/>
                <a:gd name="connsiteX48" fmla="*/ 26727 w 77552"/>
                <a:gd name="connsiteY48" fmla="*/ 65797 h 74787"/>
                <a:gd name="connsiteX49" fmla="*/ 28337 w 77552"/>
                <a:gd name="connsiteY49" fmla="*/ 62092 h 74787"/>
                <a:gd name="connsiteX50" fmla="*/ 30737 w 77552"/>
                <a:gd name="connsiteY50" fmla="*/ 59286 h 74787"/>
                <a:gd name="connsiteX51" fmla="*/ 32014 w 77552"/>
                <a:gd name="connsiteY51" fmla="*/ 58616 h 74787"/>
                <a:gd name="connsiteX52" fmla="*/ 32423 w 77552"/>
                <a:gd name="connsiteY52" fmla="*/ 57227 h 74787"/>
                <a:gd name="connsiteX53" fmla="*/ 34328 w 77552"/>
                <a:gd name="connsiteY53" fmla="*/ 52651 h 74787"/>
                <a:gd name="connsiteX54" fmla="*/ 36690 w 77552"/>
                <a:gd name="connsiteY54" fmla="*/ 48946 h 74787"/>
                <a:gd name="connsiteX55" fmla="*/ 35957 w 77552"/>
                <a:gd name="connsiteY55" fmla="*/ 45192 h 74787"/>
                <a:gd name="connsiteX56" fmla="*/ 36519 w 77552"/>
                <a:gd name="connsiteY56" fmla="*/ 38883 h 74787"/>
                <a:gd name="connsiteX57" fmla="*/ 37205 w 77552"/>
                <a:gd name="connsiteY57" fmla="*/ 39065 h 74787"/>
                <a:gd name="connsiteX58" fmla="*/ 37309 w 77552"/>
                <a:gd name="connsiteY58" fmla="*/ 39658 h 74787"/>
                <a:gd name="connsiteX59" fmla="*/ 37490 w 77552"/>
                <a:gd name="connsiteY59" fmla="*/ 40539 h 74787"/>
                <a:gd name="connsiteX60" fmla="*/ 38376 w 77552"/>
                <a:gd name="connsiteY60" fmla="*/ 41324 h 74787"/>
                <a:gd name="connsiteX61" fmla="*/ 41310 w 77552"/>
                <a:gd name="connsiteY61" fmla="*/ 42540 h 74787"/>
                <a:gd name="connsiteX62" fmla="*/ 50054 w 77552"/>
                <a:gd name="connsiteY62" fmla="*/ 42540 h 74787"/>
                <a:gd name="connsiteX63" fmla="*/ 55274 w 77552"/>
                <a:gd name="connsiteY63" fmla="*/ 42540 h 74787"/>
                <a:gd name="connsiteX64" fmla="*/ 62998 w 77552"/>
                <a:gd name="connsiteY64" fmla="*/ 42540 h 74787"/>
                <a:gd name="connsiteX65" fmla="*/ 71171 w 77552"/>
                <a:gd name="connsiteY65" fmla="*/ 42540 h 74787"/>
                <a:gd name="connsiteX66" fmla="*/ 77391 w 77552"/>
                <a:gd name="connsiteY66" fmla="*/ 42521 h 7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77552" h="74787">
                  <a:moveTo>
                    <a:pt x="8068" y="0"/>
                  </a:moveTo>
                  <a:lnTo>
                    <a:pt x="8725" y="106"/>
                  </a:lnTo>
                  <a:lnTo>
                    <a:pt x="12725" y="0"/>
                  </a:lnTo>
                  <a:lnTo>
                    <a:pt x="13811" y="1417"/>
                  </a:lnTo>
                  <a:lnTo>
                    <a:pt x="13687" y="3495"/>
                  </a:lnTo>
                  <a:lnTo>
                    <a:pt x="9573" y="9565"/>
                  </a:lnTo>
                  <a:lnTo>
                    <a:pt x="8801" y="12121"/>
                  </a:lnTo>
                  <a:lnTo>
                    <a:pt x="7210" y="14295"/>
                  </a:lnTo>
                  <a:lnTo>
                    <a:pt x="5829" y="14467"/>
                  </a:lnTo>
                  <a:lnTo>
                    <a:pt x="1086" y="13194"/>
                  </a:lnTo>
                  <a:lnTo>
                    <a:pt x="286" y="12418"/>
                  </a:lnTo>
                  <a:lnTo>
                    <a:pt x="0" y="11384"/>
                  </a:lnTo>
                  <a:lnTo>
                    <a:pt x="467" y="8962"/>
                  </a:lnTo>
                  <a:lnTo>
                    <a:pt x="819" y="8225"/>
                  </a:lnTo>
                  <a:lnTo>
                    <a:pt x="3096" y="7766"/>
                  </a:lnTo>
                  <a:lnTo>
                    <a:pt x="3829" y="7373"/>
                  </a:lnTo>
                  <a:lnTo>
                    <a:pt x="5048" y="4769"/>
                  </a:lnTo>
                  <a:lnTo>
                    <a:pt x="5448" y="2385"/>
                  </a:lnTo>
                  <a:lnTo>
                    <a:pt x="6467" y="585"/>
                  </a:lnTo>
                  <a:lnTo>
                    <a:pt x="8068" y="1"/>
                  </a:lnTo>
                  <a:close/>
                  <a:moveTo>
                    <a:pt x="77391" y="42520"/>
                  </a:moveTo>
                  <a:lnTo>
                    <a:pt x="77419" y="48705"/>
                  </a:lnTo>
                  <a:lnTo>
                    <a:pt x="77448" y="53933"/>
                  </a:lnTo>
                  <a:lnTo>
                    <a:pt x="77476" y="59591"/>
                  </a:lnTo>
                  <a:lnTo>
                    <a:pt x="77505" y="65489"/>
                  </a:lnTo>
                  <a:lnTo>
                    <a:pt x="77533" y="70478"/>
                  </a:lnTo>
                  <a:lnTo>
                    <a:pt x="77553" y="73704"/>
                  </a:lnTo>
                  <a:lnTo>
                    <a:pt x="72076" y="73685"/>
                  </a:lnTo>
                  <a:lnTo>
                    <a:pt x="64808" y="73666"/>
                  </a:lnTo>
                  <a:lnTo>
                    <a:pt x="57541" y="73647"/>
                  </a:lnTo>
                  <a:lnTo>
                    <a:pt x="50282" y="73628"/>
                  </a:lnTo>
                  <a:lnTo>
                    <a:pt x="46634" y="73619"/>
                  </a:lnTo>
                  <a:lnTo>
                    <a:pt x="42615" y="73609"/>
                  </a:lnTo>
                  <a:lnTo>
                    <a:pt x="41310" y="73781"/>
                  </a:lnTo>
                  <a:lnTo>
                    <a:pt x="40424" y="74596"/>
                  </a:lnTo>
                  <a:lnTo>
                    <a:pt x="39357" y="74787"/>
                  </a:lnTo>
                  <a:lnTo>
                    <a:pt x="38119" y="74088"/>
                  </a:lnTo>
                  <a:lnTo>
                    <a:pt x="36605" y="73753"/>
                  </a:lnTo>
                  <a:lnTo>
                    <a:pt x="36205" y="73035"/>
                  </a:lnTo>
                  <a:lnTo>
                    <a:pt x="35452" y="71723"/>
                  </a:lnTo>
                  <a:lnTo>
                    <a:pt x="33957" y="71579"/>
                  </a:lnTo>
                  <a:lnTo>
                    <a:pt x="33204" y="71723"/>
                  </a:lnTo>
                  <a:lnTo>
                    <a:pt x="32128" y="72470"/>
                  </a:lnTo>
                  <a:lnTo>
                    <a:pt x="30918" y="72862"/>
                  </a:lnTo>
                  <a:lnTo>
                    <a:pt x="31147" y="72259"/>
                  </a:lnTo>
                  <a:lnTo>
                    <a:pt x="28756" y="70651"/>
                  </a:lnTo>
                  <a:lnTo>
                    <a:pt x="27032" y="70488"/>
                  </a:lnTo>
                  <a:lnTo>
                    <a:pt x="25441" y="69991"/>
                  </a:lnTo>
                  <a:lnTo>
                    <a:pt x="26727" y="65797"/>
                  </a:lnTo>
                  <a:lnTo>
                    <a:pt x="28337" y="62092"/>
                  </a:lnTo>
                  <a:lnTo>
                    <a:pt x="30737" y="59286"/>
                  </a:lnTo>
                  <a:lnTo>
                    <a:pt x="32014" y="58616"/>
                  </a:lnTo>
                  <a:lnTo>
                    <a:pt x="32423" y="57227"/>
                  </a:lnTo>
                  <a:lnTo>
                    <a:pt x="34328" y="52651"/>
                  </a:lnTo>
                  <a:lnTo>
                    <a:pt x="36690" y="48946"/>
                  </a:lnTo>
                  <a:lnTo>
                    <a:pt x="35957" y="45192"/>
                  </a:lnTo>
                  <a:lnTo>
                    <a:pt x="36519" y="38883"/>
                  </a:lnTo>
                  <a:lnTo>
                    <a:pt x="37205" y="39065"/>
                  </a:lnTo>
                  <a:lnTo>
                    <a:pt x="37309" y="39658"/>
                  </a:lnTo>
                  <a:lnTo>
                    <a:pt x="37490" y="40539"/>
                  </a:lnTo>
                  <a:lnTo>
                    <a:pt x="38376" y="41324"/>
                  </a:lnTo>
                  <a:lnTo>
                    <a:pt x="41310" y="42540"/>
                  </a:lnTo>
                  <a:lnTo>
                    <a:pt x="50054" y="42540"/>
                  </a:lnTo>
                  <a:lnTo>
                    <a:pt x="55274" y="42540"/>
                  </a:lnTo>
                  <a:lnTo>
                    <a:pt x="62998" y="42540"/>
                  </a:lnTo>
                  <a:lnTo>
                    <a:pt x="71171" y="42540"/>
                  </a:lnTo>
                  <a:lnTo>
                    <a:pt x="77391" y="4252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3" name="Freeform: Shape 32">
              <a:extLst>
                <a:ext uri="{FF2B5EF4-FFF2-40B4-BE49-F238E27FC236}">
                  <a16:creationId xmlns:a16="http://schemas.microsoft.com/office/drawing/2014/main" id="{C32D3113-61A5-227B-8438-2E682962882B}"/>
                </a:ext>
              </a:extLst>
            </p:cNvPr>
            <p:cNvSpPr/>
            <p:nvPr/>
          </p:nvSpPr>
          <p:spPr>
            <a:xfrm>
              <a:off x="5188438" y="3132046"/>
              <a:ext cx="81229" cy="47477"/>
            </a:xfrm>
            <a:custGeom>
              <a:avLst/>
              <a:gdLst>
                <a:gd name="connsiteX0" fmla="*/ 79734 w 81229"/>
                <a:gd name="connsiteY0" fmla="*/ 190 h 47477"/>
                <a:gd name="connsiteX1" fmla="*/ 79648 w 81229"/>
                <a:gd name="connsiteY1" fmla="*/ 2401 h 47477"/>
                <a:gd name="connsiteX2" fmla="*/ 81229 w 81229"/>
                <a:gd name="connsiteY2" fmla="*/ 5532 h 47477"/>
                <a:gd name="connsiteX3" fmla="*/ 81001 w 81229"/>
                <a:gd name="connsiteY3" fmla="*/ 7859 h 47477"/>
                <a:gd name="connsiteX4" fmla="*/ 80315 w 81229"/>
                <a:gd name="connsiteY4" fmla="*/ 10061 h 47477"/>
                <a:gd name="connsiteX5" fmla="*/ 79715 w 81229"/>
                <a:gd name="connsiteY5" fmla="*/ 10933 h 47477"/>
                <a:gd name="connsiteX6" fmla="*/ 78924 w 81229"/>
                <a:gd name="connsiteY6" fmla="*/ 11439 h 47477"/>
                <a:gd name="connsiteX7" fmla="*/ 76524 w 81229"/>
                <a:gd name="connsiteY7" fmla="*/ 11420 h 47477"/>
                <a:gd name="connsiteX8" fmla="*/ 75514 w 81229"/>
                <a:gd name="connsiteY8" fmla="*/ 11860 h 47477"/>
                <a:gd name="connsiteX9" fmla="*/ 73914 w 81229"/>
                <a:gd name="connsiteY9" fmla="*/ 12722 h 47477"/>
                <a:gd name="connsiteX10" fmla="*/ 73876 w 81229"/>
                <a:gd name="connsiteY10" fmla="*/ 13737 h 47477"/>
                <a:gd name="connsiteX11" fmla="*/ 75152 w 81229"/>
                <a:gd name="connsiteY11" fmla="*/ 14704 h 47477"/>
                <a:gd name="connsiteX12" fmla="*/ 76200 w 81229"/>
                <a:gd name="connsiteY12" fmla="*/ 16054 h 47477"/>
                <a:gd name="connsiteX13" fmla="*/ 77419 w 81229"/>
                <a:gd name="connsiteY13" fmla="*/ 17117 h 47477"/>
                <a:gd name="connsiteX14" fmla="*/ 79515 w 81229"/>
                <a:gd name="connsiteY14" fmla="*/ 18342 h 47477"/>
                <a:gd name="connsiteX15" fmla="*/ 79715 w 81229"/>
                <a:gd name="connsiteY15" fmla="*/ 19702 h 47477"/>
                <a:gd name="connsiteX16" fmla="*/ 79772 w 81229"/>
                <a:gd name="connsiteY16" fmla="*/ 23130 h 47477"/>
                <a:gd name="connsiteX17" fmla="*/ 79658 w 81229"/>
                <a:gd name="connsiteY17" fmla="*/ 25811 h 47477"/>
                <a:gd name="connsiteX18" fmla="*/ 73762 w 81229"/>
                <a:gd name="connsiteY18" fmla="*/ 27754 h 47477"/>
                <a:gd name="connsiteX19" fmla="*/ 69237 w 81229"/>
                <a:gd name="connsiteY19" fmla="*/ 28098 h 47477"/>
                <a:gd name="connsiteX20" fmla="*/ 65408 w 81229"/>
                <a:gd name="connsiteY20" fmla="*/ 27888 h 47477"/>
                <a:gd name="connsiteX21" fmla="*/ 63741 w 81229"/>
                <a:gd name="connsiteY21" fmla="*/ 28702 h 47477"/>
                <a:gd name="connsiteX22" fmla="*/ 60408 w 81229"/>
                <a:gd name="connsiteY22" fmla="*/ 30703 h 47477"/>
                <a:gd name="connsiteX23" fmla="*/ 56340 w 81229"/>
                <a:gd name="connsiteY23" fmla="*/ 31919 h 47477"/>
                <a:gd name="connsiteX24" fmla="*/ 54254 w 81229"/>
                <a:gd name="connsiteY24" fmla="*/ 32005 h 47477"/>
                <a:gd name="connsiteX25" fmla="*/ 53254 w 81229"/>
                <a:gd name="connsiteY25" fmla="*/ 32732 h 47477"/>
                <a:gd name="connsiteX26" fmla="*/ 51673 w 81229"/>
                <a:gd name="connsiteY26" fmla="*/ 34810 h 47477"/>
                <a:gd name="connsiteX27" fmla="*/ 47263 w 81229"/>
                <a:gd name="connsiteY27" fmla="*/ 43887 h 47477"/>
                <a:gd name="connsiteX28" fmla="*/ 45806 w 81229"/>
                <a:gd name="connsiteY28" fmla="*/ 46060 h 47477"/>
                <a:gd name="connsiteX29" fmla="*/ 44625 w 81229"/>
                <a:gd name="connsiteY29" fmla="*/ 47477 h 47477"/>
                <a:gd name="connsiteX30" fmla="*/ 43272 w 81229"/>
                <a:gd name="connsiteY30" fmla="*/ 45553 h 47477"/>
                <a:gd name="connsiteX31" fmla="*/ 44320 w 81229"/>
                <a:gd name="connsiteY31" fmla="*/ 41991 h 47477"/>
                <a:gd name="connsiteX32" fmla="*/ 43186 w 81229"/>
                <a:gd name="connsiteY32" fmla="*/ 42038 h 47477"/>
                <a:gd name="connsiteX33" fmla="*/ 40938 w 81229"/>
                <a:gd name="connsiteY33" fmla="*/ 44921 h 47477"/>
                <a:gd name="connsiteX34" fmla="*/ 39843 w 81229"/>
                <a:gd name="connsiteY34" fmla="*/ 45006 h 47477"/>
                <a:gd name="connsiteX35" fmla="*/ 39986 w 81229"/>
                <a:gd name="connsiteY35" fmla="*/ 41598 h 47477"/>
                <a:gd name="connsiteX36" fmla="*/ 38738 w 81229"/>
                <a:gd name="connsiteY36" fmla="*/ 41473 h 47477"/>
                <a:gd name="connsiteX37" fmla="*/ 37290 w 81229"/>
                <a:gd name="connsiteY37" fmla="*/ 41713 h 47477"/>
                <a:gd name="connsiteX38" fmla="*/ 35271 w 81229"/>
                <a:gd name="connsiteY38" fmla="*/ 39932 h 47477"/>
                <a:gd name="connsiteX39" fmla="*/ 35071 w 81229"/>
                <a:gd name="connsiteY39" fmla="*/ 38601 h 47477"/>
                <a:gd name="connsiteX40" fmla="*/ 35233 w 81229"/>
                <a:gd name="connsiteY40" fmla="*/ 36744 h 47477"/>
                <a:gd name="connsiteX41" fmla="*/ 36462 w 81229"/>
                <a:gd name="connsiteY41" fmla="*/ 35557 h 47477"/>
                <a:gd name="connsiteX42" fmla="*/ 36290 w 81229"/>
                <a:gd name="connsiteY42" fmla="*/ 35059 h 47477"/>
                <a:gd name="connsiteX43" fmla="*/ 35100 w 81229"/>
                <a:gd name="connsiteY43" fmla="*/ 34916 h 47477"/>
                <a:gd name="connsiteX44" fmla="*/ 33766 w 81229"/>
                <a:gd name="connsiteY44" fmla="*/ 35232 h 47477"/>
                <a:gd name="connsiteX45" fmla="*/ 32947 w 81229"/>
                <a:gd name="connsiteY45" fmla="*/ 34667 h 47477"/>
                <a:gd name="connsiteX46" fmla="*/ 34300 w 81229"/>
                <a:gd name="connsiteY46" fmla="*/ 32254 h 47477"/>
                <a:gd name="connsiteX47" fmla="*/ 39024 w 81229"/>
                <a:gd name="connsiteY47" fmla="*/ 30234 h 47477"/>
                <a:gd name="connsiteX48" fmla="*/ 41396 w 81229"/>
                <a:gd name="connsiteY48" fmla="*/ 30024 h 47477"/>
                <a:gd name="connsiteX49" fmla="*/ 43834 w 81229"/>
                <a:gd name="connsiteY49" fmla="*/ 29564 h 47477"/>
                <a:gd name="connsiteX50" fmla="*/ 42501 w 81229"/>
                <a:gd name="connsiteY50" fmla="*/ 27822 h 47477"/>
                <a:gd name="connsiteX51" fmla="*/ 39614 w 81229"/>
                <a:gd name="connsiteY51" fmla="*/ 27132 h 47477"/>
                <a:gd name="connsiteX52" fmla="*/ 37309 w 81229"/>
                <a:gd name="connsiteY52" fmla="*/ 27610 h 47477"/>
                <a:gd name="connsiteX53" fmla="*/ 36157 w 81229"/>
                <a:gd name="connsiteY53" fmla="*/ 28865 h 47477"/>
                <a:gd name="connsiteX54" fmla="*/ 34738 w 81229"/>
                <a:gd name="connsiteY54" fmla="*/ 29076 h 47477"/>
                <a:gd name="connsiteX55" fmla="*/ 32356 w 81229"/>
                <a:gd name="connsiteY55" fmla="*/ 26118 h 47477"/>
                <a:gd name="connsiteX56" fmla="*/ 32395 w 81229"/>
                <a:gd name="connsiteY56" fmla="*/ 24634 h 47477"/>
                <a:gd name="connsiteX57" fmla="*/ 33280 w 81229"/>
                <a:gd name="connsiteY57" fmla="*/ 22872 h 47477"/>
                <a:gd name="connsiteX58" fmla="*/ 34661 w 81229"/>
                <a:gd name="connsiteY58" fmla="*/ 22077 h 47477"/>
                <a:gd name="connsiteX59" fmla="*/ 40138 w 81229"/>
                <a:gd name="connsiteY59" fmla="*/ 22096 h 47477"/>
                <a:gd name="connsiteX60" fmla="*/ 42215 w 81229"/>
                <a:gd name="connsiteY60" fmla="*/ 21101 h 47477"/>
                <a:gd name="connsiteX61" fmla="*/ 43053 w 81229"/>
                <a:gd name="connsiteY61" fmla="*/ 20919 h 47477"/>
                <a:gd name="connsiteX62" fmla="*/ 43844 w 81229"/>
                <a:gd name="connsiteY62" fmla="*/ 20019 h 47477"/>
                <a:gd name="connsiteX63" fmla="*/ 43672 w 81229"/>
                <a:gd name="connsiteY63" fmla="*/ 19416 h 47477"/>
                <a:gd name="connsiteX64" fmla="*/ 42777 w 81229"/>
                <a:gd name="connsiteY64" fmla="*/ 19387 h 47477"/>
                <a:gd name="connsiteX65" fmla="*/ 40729 w 81229"/>
                <a:gd name="connsiteY65" fmla="*/ 20565 h 47477"/>
                <a:gd name="connsiteX66" fmla="*/ 34138 w 81229"/>
                <a:gd name="connsiteY66" fmla="*/ 20125 h 47477"/>
                <a:gd name="connsiteX67" fmla="*/ 32033 w 81229"/>
                <a:gd name="connsiteY67" fmla="*/ 20833 h 47477"/>
                <a:gd name="connsiteX68" fmla="*/ 28365 w 81229"/>
                <a:gd name="connsiteY68" fmla="*/ 23543 h 47477"/>
                <a:gd name="connsiteX69" fmla="*/ 23851 w 81229"/>
                <a:gd name="connsiteY69" fmla="*/ 25037 h 47477"/>
                <a:gd name="connsiteX70" fmla="*/ 20574 w 81229"/>
                <a:gd name="connsiteY70" fmla="*/ 24405 h 47477"/>
                <a:gd name="connsiteX71" fmla="*/ 21622 w 81229"/>
                <a:gd name="connsiteY71" fmla="*/ 20776 h 47477"/>
                <a:gd name="connsiteX72" fmla="*/ 21155 w 81229"/>
                <a:gd name="connsiteY72" fmla="*/ 20289 h 47477"/>
                <a:gd name="connsiteX73" fmla="*/ 20126 w 81229"/>
                <a:gd name="connsiteY73" fmla="*/ 19686 h 47477"/>
                <a:gd name="connsiteX74" fmla="*/ 15326 w 81229"/>
                <a:gd name="connsiteY74" fmla="*/ 20844 h 47477"/>
                <a:gd name="connsiteX75" fmla="*/ 11697 w 81229"/>
                <a:gd name="connsiteY75" fmla="*/ 19188 h 47477"/>
                <a:gd name="connsiteX76" fmla="*/ 10258 w 81229"/>
                <a:gd name="connsiteY76" fmla="*/ 17187 h 47477"/>
                <a:gd name="connsiteX77" fmla="*/ 10506 w 81229"/>
                <a:gd name="connsiteY77" fmla="*/ 14669 h 47477"/>
                <a:gd name="connsiteX78" fmla="*/ 12221 w 81229"/>
                <a:gd name="connsiteY78" fmla="*/ 12965 h 47477"/>
                <a:gd name="connsiteX79" fmla="*/ 12487 w 81229"/>
                <a:gd name="connsiteY79" fmla="*/ 12112 h 47477"/>
                <a:gd name="connsiteX80" fmla="*/ 10678 w 81229"/>
                <a:gd name="connsiteY80" fmla="*/ 11949 h 47477"/>
                <a:gd name="connsiteX81" fmla="*/ 7344 w 81229"/>
                <a:gd name="connsiteY81" fmla="*/ 13012 h 47477"/>
                <a:gd name="connsiteX82" fmla="*/ 0 w 81229"/>
                <a:gd name="connsiteY82" fmla="*/ 8895 h 47477"/>
                <a:gd name="connsiteX83" fmla="*/ 1467 w 81229"/>
                <a:gd name="connsiteY83" fmla="*/ 8636 h 47477"/>
                <a:gd name="connsiteX84" fmla="*/ 5086 w 81229"/>
                <a:gd name="connsiteY84" fmla="*/ 9066 h 47477"/>
                <a:gd name="connsiteX85" fmla="*/ 7896 w 81229"/>
                <a:gd name="connsiteY85" fmla="*/ 8550 h 47477"/>
                <a:gd name="connsiteX86" fmla="*/ 9877 w 81229"/>
                <a:gd name="connsiteY86" fmla="*/ 7679 h 47477"/>
                <a:gd name="connsiteX87" fmla="*/ 12573 w 81229"/>
                <a:gd name="connsiteY87" fmla="*/ 6482 h 47477"/>
                <a:gd name="connsiteX88" fmla="*/ 15173 w 81229"/>
                <a:gd name="connsiteY88" fmla="*/ 6089 h 47477"/>
                <a:gd name="connsiteX89" fmla="*/ 23317 w 81229"/>
                <a:gd name="connsiteY89" fmla="*/ 6626 h 47477"/>
                <a:gd name="connsiteX90" fmla="*/ 30394 w 81229"/>
                <a:gd name="connsiteY90" fmla="*/ 5189 h 47477"/>
                <a:gd name="connsiteX91" fmla="*/ 35652 w 81229"/>
                <a:gd name="connsiteY91" fmla="*/ 2489 h 47477"/>
                <a:gd name="connsiteX92" fmla="*/ 40510 w 81229"/>
                <a:gd name="connsiteY92" fmla="*/ 0 h 47477"/>
                <a:gd name="connsiteX93" fmla="*/ 46806 w 81229"/>
                <a:gd name="connsiteY93" fmla="*/ 29 h 47477"/>
                <a:gd name="connsiteX94" fmla="*/ 53550 w 81229"/>
                <a:gd name="connsiteY94" fmla="*/ 57 h 47477"/>
                <a:gd name="connsiteX95" fmla="*/ 63141 w 81229"/>
                <a:gd name="connsiteY95" fmla="*/ 95 h 47477"/>
                <a:gd name="connsiteX96" fmla="*/ 70742 w 81229"/>
                <a:gd name="connsiteY96" fmla="*/ 124 h 47477"/>
                <a:gd name="connsiteX97" fmla="*/ 79734 w 81229"/>
                <a:gd name="connsiteY97" fmla="*/ 191 h 47477"/>
                <a:gd name="connsiteX98" fmla="*/ 19402 w 81229"/>
                <a:gd name="connsiteY98" fmla="*/ 21828 h 47477"/>
                <a:gd name="connsiteX99" fmla="*/ 18012 w 81229"/>
                <a:gd name="connsiteY99" fmla="*/ 25170 h 47477"/>
                <a:gd name="connsiteX100" fmla="*/ 16297 w 81229"/>
                <a:gd name="connsiteY100" fmla="*/ 24795 h 47477"/>
                <a:gd name="connsiteX101" fmla="*/ 15097 w 81229"/>
                <a:gd name="connsiteY101" fmla="*/ 22804 h 47477"/>
                <a:gd name="connsiteX102" fmla="*/ 14964 w 81229"/>
                <a:gd name="connsiteY102" fmla="*/ 21961 h 47477"/>
                <a:gd name="connsiteX103" fmla="*/ 18450 w 81229"/>
                <a:gd name="connsiteY103" fmla="*/ 21692 h 47477"/>
                <a:gd name="connsiteX104" fmla="*/ 19402 w 81229"/>
                <a:gd name="connsiteY104" fmla="*/ 21827 h 47477"/>
                <a:gd name="connsiteX105" fmla="*/ 30975 w 81229"/>
                <a:gd name="connsiteY105" fmla="*/ 31230 h 47477"/>
                <a:gd name="connsiteX106" fmla="*/ 30728 w 81229"/>
                <a:gd name="connsiteY106" fmla="*/ 31862 h 47477"/>
                <a:gd name="connsiteX107" fmla="*/ 29204 w 81229"/>
                <a:gd name="connsiteY107" fmla="*/ 31325 h 47477"/>
                <a:gd name="connsiteX108" fmla="*/ 31423 w 81229"/>
                <a:gd name="connsiteY108" fmla="*/ 29027 h 47477"/>
                <a:gd name="connsiteX109" fmla="*/ 32871 w 81229"/>
                <a:gd name="connsiteY109" fmla="*/ 28626 h 47477"/>
                <a:gd name="connsiteX110" fmla="*/ 32823 w 81229"/>
                <a:gd name="connsiteY110" fmla="*/ 30387 h 47477"/>
                <a:gd name="connsiteX111" fmla="*/ 31709 w 81229"/>
                <a:gd name="connsiteY111" fmla="*/ 30761 h 47477"/>
                <a:gd name="connsiteX112" fmla="*/ 30975 w 81229"/>
                <a:gd name="connsiteY112" fmla="*/ 31229 h 47477"/>
                <a:gd name="connsiteX113" fmla="*/ 21660 w 81229"/>
                <a:gd name="connsiteY113" fmla="*/ 33174 h 47477"/>
                <a:gd name="connsiteX114" fmla="*/ 20403 w 81229"/>
                <a:gd name="connsiteY114" fmla="*/ 34026 h 47477"/>
                <a:gd name="connsiteX115" fmla="*/ 19107 w 81229"/>
                <a:gd name="connsiteY115" fmla="*/ 33623 h 47477"/>
                <a:gd name="connsiteX116" fmla="*/ 18412 w 81229"/>
                <a:gd name="connsiteY116" fmla="*/ 32857 h 47477"/>
                <a:gd name="connsiteX117" fmla="*/ 18517 w 81229"/>
                <a:gd name="connsiteY117" fmla="*/ 31488 h 47477"/>
                <a:gd name="connsiteX118" fmla="*/ 19983 w 81229"/>
                <a:gd name="connsiteY118" fmla="*/ 29554 h 47477"/>
                <a:gd name="connsiteX119" fmla="*/ 21298 w 81229"/>
                <a:gd name="connsiteY119" fmla="*/ 29804 h 47477"/>
                <a:gd name="connsiteX120" fmla="*/ 21660 w 81229"/>
                <a:gd name="connsiteY120" fmla="*/ 33174 h 47477"/>
                <a:gd name="connsiteX121" fmla="*/ 26384 w 81229"/>
                <a:gd name="connsiteY121" fmla="*/ 39991 h 47477"/>
                <a:gd name="connsiteX122" fmla="*/ 26384 w 81229"/>
                <a:gd name="connsiteY122" fmla="*/ 41111 h 47477"/>
                <a:gd name="connsiteX123" fmla="*/ 25251 w 81229"/>
                <a:gd name="connsiteY123" fmla="*/ 40900 h 47477"/>
                <a:gd name="connsiteX124" fmla="*/ 24917 w 81229"/>
                <a:gd name="connsiteY124" fmla="*/ 40566 h 47477"/>
                <a:gd name="connsiteX125" fmla="*/ 25594 w 81229"/>
                <a:gd name="connsiteY125" fmla="*/ 38546 h 47477"/>
                <a:gd name="connsiteX126" fmla="*/ 26584 w 81229"/>
                <a:gd name="connsiteY126" fmla="*/ 37646 h 47477"/>
                <a:gd name="connsiteX127" fmla="*/ 27803 w 81229"/>
                <a:gd name="connsiteY127" fmla="*/ 37790 h 47477"/>
                <a:gd name="connsiteX128" fmla="*/ 28165 w 81229"/>
                <a:gd name="connsiteY128" fmla="*/ 38058 h 47477"/>
                <a:gd name="connsiteX129" fmla="*/ 27927 w 81229"/>
                <a:gd name="connsiteY129" fmla="*/ 38834 h 47477"/>
                <a:gd name="connsiteX130" fmla="*/ 27394 w 81229"/>
                <a:gd name="connsiteY130" fmla="*/ 39475 h 47477"/>
                <a:gd name="connsiteX131" fmla="*/ 26384 w 81229"/>
                <a:gd name="connsiteY131" fmla="*/ 39992 h 47477"/>
                <a:gd name="connsiteX132" fmla="*/ 15983 w 81229"/>
                <a:gd name="connsiteY132" fmla="*/ 44242 h 47477"/>
                <a:gd name="connsiteX133" fmla="*/ 13840 w 81229"/>
                <a:gd name="connsiteY133" fmla="*/ 44644 h 47477"/>
                <a:gd name="connsiteX134" fmla="*/ 12868 w 81229"/>
                <a:gd name="connsiteY134" fmla="*/ 43294 h 47477"/>
                <a:gd name="connsiteX135" fmla="*/ 12725 w 81229"/>
                <a:gd name="connsiteY135" fmla="*/ 42768 h 47477"/>
                <a:gd name="connsiteX136" fmla="*/ 13840 w 81229"/>
                <a:gd name="connsiteY136" fmla="*/ 42318 h 47477"/>
                <a:gd name="connsiteX137" fmla="*/ 14345 w 81229"/>
                <a:gd name="connsiteY137" fmla="*/ 42299 h 47477"/>
                <a:gd name="connsiteX138" fmla="*/ 15192 w 81229"/>
                <a:gd name="connsiteY138" fmla="*/ 41313 h 47477"/>
                <a:gd name="connsiteX139" fmla="*/ 16240 w 81229"/>
                <a:gd name="connsiteY139" fmla="*/ 40663 h 47477"/>
                <a:gd name="connsiteX140" fmla="*/ 16707 w 81229"/>
                <a:gd name="connsiteY140" fmla="*/ 40452 h 47477"/>
                <a:gd name="connsiteX141" fmla="*/ 17250 w 81229"/>
                <a:gd name="connsiteY141" fmla="*/ 40500 h 47477"/>
                <a:gd name="connsiteX142" fmla="*/ 17640 w 81229"/>
                <a:gd name="connsiteY142" fmla="*/ 42664 h 47477"/>
                <a:gd name="connsiteX143" fmla="*/ 17126 w 81229"/>
                <a:gd name="connsiteY143" fmla="*/ 43573 h 47477"/>
                <a:gd name="connsiteX144" fmla="*/ 15983 w 81229"/>
                <a:gd name="connsiteY144" fmla="*/ 44244 h 47477"/>
                <a:gd name="connsiteX145" fmla="*/ 21822 w 81229"/>
                <a:gd name="connsiteY145" fmla="*/ 43610 h 47477"/>
                <a:gd name="connsiteX146" fmla="*/ 21574 w 81229"/>
                <a:gd name="connsiteY146" fmla="*/ 44367 h 47477"/>
                <a:gd name="connsiteX147" fmla="*/ 20003 w 81229"/>
                <a:gd name="connsiteY147" fmla="*/ 44251 h 47477"/>
                <a:gd name="connsiteX148" fmla="*/ 20355 w 81229"/>
                <a:gd name="connsiteY148" fmla="*/ 43486 h 47477"/>
                <a:gd name="connsiteX149" fmla="*/ 20012 w 81229"/>
                <a:gd name="connsiteY149" fmla="*/ 43266 h 47477"/>
                <a:gd name="connsiteX150" fmla="*/ 20460 w 81229"/>
                <a:gd name="connsiteY150" fmla="*/ 40968 h 47477"/>
                <a:gd name="connsiteX151" fmla="*/ 20698 w 81229"/>
                <a:gd name="connsiteY151" fmla="*/ 40614 h 47477"/>
                <a:gd name="connsiteX152" fmla="*/ 21460 w 81229"/>
                <a:gd name="connsiteY152" fmla="*/ 41467 h 47477"/>
                <a:gd name="connsiteX153" fmla="*/ 21565 w 81229"/>
                <a:gd name="connsiteY153" fmla="*/ 41820 h 47477"/>
                <a:gd name="connsiteX154" fmla="*/ 21822 w 81229"/>
                <a:gd name="connsiteY154" fmla="*/ 43611 h 4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81229" h="47477">
                  <a:moveTo>
                    <a:pt x="79734" y="190"/>
                  </a:moveTo>
                  <a:lnTo>
                    <a:pt x="79648" y="2401"/>
                  </a:lnTo>
                  <a:lnTo>
                    <a:pt x="81229" y="5532"/>
                  </a:lnTo>
                  <a:lnTo>
                    <a:pt x="81001" y="7859"/>
                  </a:lnTo>
                  <a:lnTo>
                    <a:pt x="80315" y="10061"/>
                  </a:lnTo>
                  <a:lnTo>
                    <a:pt x="79715" y="10933"/>
                  </a:lnTo>
                  <a:lnTo>
                    <a:pt x="78924" y="11439"/>
                  </a:lnTo>
                  <a:lnTo>
                    <a:pt x="76524" y="11420"/>
                  </a:lnTo>
                  <a:lnTo>
                    <a:pt x="75514" y="11860"/>
                  </a:lnTo>
                  <a:lnTo>
                    <a:pt x="73914" y="12722"/>
                  </a:lnTo>
                  <a:lnTo>
                    <a:pt x="73876" y="13737"/>
                  </a:lnTo>
                  <a:lnTo>
                    <a:pt x="75152" y="14704"/>
                  </a:lnTo>
                  <a:lnTo>
                    <a:pt x="76200" y="16054"/>
                  </a:lnTo>
                  <a:lnTo>
                    <a:pt x="77419" y="17117"/>
                  </a:lnTo>
                  <a:lnTo>
                    <a:pt x="79515" y="18342"/>
                  </a:lnTo>
                  <a:lnTo>
                    <a:pt x="79715" y="19702"/>
                  </a:lnTo>
                  <a:lnTo>
                    <a:pt x="79772" y="23130"/>
                  </a:lnTo>
                  <a:lnTo>
                    <a:pt x="79658" y="25811"/>
                  </a:lnTo>
                  <a:lnTo>
                    <a:pt x="73762" y="27754"/>
                  </a:lnTo>
                  <a:lnTo>
                    <a:pt x="69237" y="28098"/>
                  </a:lnTo>
                  <a:lnTo>
                    <a:pt x="65408" y="27888"/>
                  </a:lnTo>
                  <a:lnTo>
                    <a:pt x="63741" y="28702"/>
                  </a:lnTo>
                  <a:lnTo>
                    <a:pt x="60408" y="30703"/>
                  </a:lnTo>
                  <a:lnTo>
                    <a:pt x="56340" y="31919"/>
                  </a:lnTo>
                  <a:lnTo>
                    <a:pt x="54254" y="32005"/>
                  </a:lnTo>
                  <a:lnTo>
                    <a:pt x="53254" y="32732"/>
                  </a:lnTo>
                  <a:lnTo>
                    <a:pt x="51673" y="34810"/>
                  </a:lnTo>
                  <a:lnTo>
                    <a:pt x="47263" y="43887"/>
                  </a:lnTo>
                  <a:lnTo>
                    <a:pt x="45806" y="46060"/>
                  </a:lnTo>
                  <a:lnTo>
                    <a:pt x="44625" y="47477"/>
                  </a:lnTo>
                  <a:lnTo>
                    <a:pt x="43272" y="45553"/>
                  </a:lnTo>
                  <a:lnTo>
                    <a:pt x="44320" y="41991"/>
                  </a:lnTo>
                  <a:lnTo>
                    <a:pt x="43186" y="42038"/>
                  </a:lnTo>
                  <a:lnTo>
                    <a:pt x="40938" y="44921"/>
                  </a:lnTo>
                  <a:lnTo>
                    <a:pt x="39843" y="45006"/>
                  </a:lnTo>
                  <a:lnTo>
                    <a:pt x="39986" y="41598"/>
                  </a:lnTo>
                  <a:lnTo>
                    <a:pt x="38738" y="41473"/>
                  </a:lnTo>
                  <a:lnTo>
                    <a:pt x="37290" y="41713"/>
                  </a:lnTo>
                  <a:lnTo>
                    <a:pt x="35271" y="39932"/>
                  </a:lnTo>
                  <a:lnTo>
                    <a:pt x="35071" y="38601"/>
                  </a:lnTo>
                  <a:lnTo>
                    <a:pt x="35233" y="36744"/>
                  </a:lnTo>
                  <a:lnTo>
                    <a:pt x="36462" y="35557"/>
                  </a:lnTo>
                  <a:lnTo>
                    <a:pt x="36290" y="35059"/>
                  </a:lnTo>
                  <a:lnTo>
                    <a:pt x="35100" y="34916"/>
                  </a:lnTo>
                  <a:lnTo>
                    <a:pt x="33766" y="35232"/>
                  </a:lnTo>
                  <a:lnTo>
                    <a:pt x="32947" y="34667"/>
                  </a:lnTo>
                  <a:lnTo>
                    <a:pt x="34300" y="32254"/>
                  </a:lnTo>
                  <a:lnTo>
                    <a:pt x="39024" y="30234"/>
                  </a:lnTo>
                  <a:lnTo>
                    <a:pt x="41396" y="30024"/>
                  </a:lnTo>
                  <a:lnTo>
                    <a:pt x="43834" y="29564"/>
                  </a:lnTo>
                  <a:lnTo>
                    <a:pt x="42501" y="27822"/>
                  </a:lnTo>
                  <a:lnTo>
                    <a:pt x="39614" y="27132"/>
                  </a:lnTo>
                  <a:lnTo>
                    <a:pt x="37309" y="27610"/>
                  </a:lnTo>
                  <a:lnTo>
                    <a:pt x="36157" y="28865"/>
                  </a:lnTo>
                  <a:lnTo>
                    <a:pt x="34738" y="29076"/>
                  </a:lnTo>
                  <a:lnTo>
                    <a:pt x="32356" y="26118"/>
                  </a:lnTo>
                  <a:lnTo>
                    <a:pt x="32395" y="24634"/>
                  </a:lnTo>
                  <a:lnTo>
                    <a:pt x="33280" y="22872"/>
                  </a:lnTo>
                  <a:lnTo>
                    <a:pt x="34661" y="22077"/>
                  </a:lnTo>
                  <a:lnTo>
                    <a:pt x="40138" y="22096"/>
                  </a:lnTo>
                  <a:lnTo>
                    <a:pt x="42215" y="21101"/>
                  </a:lnTo>
                  <a:lnTo>
                    <a:pt x="43053" y="20919"/>
                  </a:lnTo>
                  <a:lnTo>
                    <a:pt x="43844" y="20019"/>
                  </a:lnTo>
                  <a:lnTo>
                    <a:pt x="43672" y="19416"/>
                  </a:lnTo>
                  <a:lnTo>
                    <a:pt x="42777" y="19387"/>
                  </a:lnTo>
                  <a:lnTo>
                    <a:pt x="40729" y="20565"/>
                  </a:lnTo>
                  <a:lnTo>
                    <a:pt x="34138" y="20125"/>
                  </a:lnTo>
                  <a:lnTo>
                    <a:pt x="32033" y="20833"/>
                  </a:lnTo>
                  <a:lnTo>
                    <a:pt x="28365" y="23543"/>
                  </a:lnTo>
                  <a:lnTo>
                    <a:pt x="23851" y="25037"/>
                  </a:lnTo>
                  <a:lnTo>
                    <a:pt x="20574" y="24405"/>
                  </a:lnTo>
                  <a:lnTo>
                    <a:pt x="21622" y="20776"/>
                  </a:lnTo>
                  <a:lnTo>
                    <a:pt x="21155" y="20289"/>
                  </a:lnTo>
                  <a:lnTo>
                    <a:pt x="20126" y="19686"/>
                  </a:lnTo>
                  <a:lnTo>
                    <a:pt x="15326" y="20844"/>
                  </a:lnTo>
                  <a:lnTo>
                    <a:pt x="11697" y="19188"/>
                  </a:lnTo>
                  <a:lnTo>
                    <a:pt x="10258" y="17187"/>
                  </a:lnTo>
                  <a:lnTo>
                    <a:pt x="10506" y="14669"/>
                  </a:lnTo>
                  <a:lnTo>
                    <a:pt x="12221" y="12965"/>
                  </a:lnTo>
                  <a:lnTo>
                    <a:pt x="12487" y="12112"/>
                  </a:lnTo>
                  <a:lnTo>
                    <a:pt x="10678" y="11949"/>
                  </a:lnTo>
                  <a:lnTo>
                    <a:pt x="7344" y="13012"/>
                  </a:lnTo>
                  <a:lnTo>
                    <a:pt x="0" y="8895"/>
                  </a:lnTo>
                  <a:lnTo>
                    <a:pt x="1467" y="8636"/>
                  </a:lnTo>
                  <a:lnTo>
                    <a:pt x="5086" y="9066"/>
                  </a:lnTo>
                  <a:lnTo>
                    <a:pt x="7896" y="8550"/>
                  </a:lnTo>
                  <a:lnTo>
                    <a:pt x="9877" y="7679"/>
                  </a:lnTo>
                  <a:lnTo>
                    <a:pt x="12573" y="6482"/>
                  </a:lnTo>
                  <a:lnTo>
                    <a:pt x="15173" y="6089"/>
                  </a:lnTo>
                  <a:lnTo>
                    <a:pt x="23317" y="6626"/>
                  </a:lnTo>
                  <a:lnTo>
                    <a:pt x="30394" y="5189"/>
                  </a:lnTo>
                  <a:lnTo>
                    <a:pt x="35652" y="2489"/>
                  </a:lnTo>
                  <a:lnTo>
                    <a:pt x="40510" y="0"/>
                  </a:lnTo>
                  <a:lnTo>
                    <a:pt x="46806" y="29"/>
                  </a:lnTo>
                  <a:lnTo>
                    <a:pt x="53550" y="57"/>
                  </a:lnTo>
                  <a:lnTo>
                    <a:pt x="63141" y="95"/>
                  </a:lnTo>
                  <a:lnTo>
                    <a:pt x="70742" y="124"/>
                  </a:lnTo>
                  <a:lnTo>
                    <a:pt x="79734" y="191"/>
                  </a:lnTo>
                  <a:close/>
                  <a:moveTo>
                    <a:pt x="19402" y="21828"/>
                  </a:moveTo>
                  <a:lnTo>
                    <a:pt x="18012" y="25170"/>
                  </a:lnTo>
                  <a:lnTo>
                    <a:pt x="16297" y="24795"/>
                  </a:lnTo>
                  <a:lnTo>
                    <a:pt x="15097" y="22804"/>
                  </a:lnTo>
                  <a:lnTo>
                    <a:pt x="14964" y="21961"/>
                  </a:lnTo>
                  <a:lnTo>
                    <a:pt x="18450" y="21692"/>
                  </a:lnTo>
                  <a:lnTo>
                    <a:pt x="19402" y="21827"/>
                  </a:lnTo>
                  <a:close/>
                  <a:moveTo>
                    <a:pt x="30975" y="31230"/>
                  </a:moveTo>
                  <a:lnTo>
                    <a:pt x="30728" y="31862"/>
                  </a:lnTo>
                  <a:lnTo>
                    <a:pt x="29204" y="31325"/>
                  </a:lnTo>
                  <a:lnTo>
                    <a:pt x="31423" y="29027"/>
                  </a:lnTo>
                  <a:lnTo>
                    <a:pt x="32871" y="28626"/>
                  </a:lnTo>
                  <a:lnTo>
                    <a:pt x="32823" y="30387"/>
                  </a:lnTo>
                  <a:lnTo>
                    <a:pt x="31709" y="30761"/>
                  </a:lnTo>
                  <a:lnTo>
                    <a:pt x="30975" y="31229"/>
                  </a:lnTo>
                  <a:close/>
                  <a:moveTo>
                    <a:pt x="21660" y="33174"/>
                  </a:moveTo>
                  <a:lnTo>
                    <a:pt x="20403" y="34026"/>
                  </a:lnTo>
                  <a:lnTo>
                    <a:pt x="19107" y="33623"/>
                  </a:lnTo>
                  <a:lnTo>
                    <a:pt x="18412" y="32857"/>
                  </a:lnTo>
                  <a:lnTo>
                    <a:pt x="18517" y="31488"/>
                  </a:lnTo>
                  <a:lnTo>
                    <a:pt x="19983" y="29554"/>
                  </a:lnTo>
                  <a:lnTo>
                    <a:pt x="21298" y="29804"/>
                  </a:lnTo>
                  <a:lnTo>
                    <a:pt x="21660" y="33174"/>
                  </a:lnTo>
                  <a:close/>
                  <a:moveTo>
                    <a:pt x="26384" y="39991"/>
                  </a:moveTo>
                  <a:lnTo>
                    <a:pt x="26384" y="41111"/>
                  </a:lnTo>
                  <a:lnTo>
                    <a:pt x="25251" y="40900"/>
                  </a:lnTo>
                  <a:lnTo>
                    <a:pt x="24917" y="40566"/>
                  </a:lnTo>
                  <a:lnTo>
                    <a:pt x="25594" y="38546"/>
                  </a:lnTo>
                  <a:lnTo>
                    <a:pt x="26584" y="37646"/>
                  </a:lnTo>
                  <a:lnTo>
                    <a:pt x="27803" y="37790"/>
                  </a:lnTo>
                  <a:lnTo>
                    <a:pt x="28165" y="38058"/>
                  </a:lnTo>
                  <a:lnTo>
                    <a:pt x="27927" y="38834"/>
                  </a:lnTo>
                  <a:lnTo>
                    <a:pt x="27394" y="39475"/>
                  </a:lnTo>
                  <a:lnTo>
                    <a:pt x="26384" y="39992"/>
                  </a:lnTo>
                  <a:close/>
                  <a:moveTo>
                    <a:pt x="15983" y="44242"/>
                  </a:moveTo>
                  <a:lnTo>
                    <a:pt x="13840" y="44644"/>
                  </a:lnTo>
                  <a:lnTo>
                    <a:pt x="12868" y="43294"/>
                  </a:lnTo>
                  <a:lnTo>
                    <a:pt x="12725" y="42768"/>
                  </a:lnTo>
                  <a:lnTo>
                    <a:pt x="13840" y="42318"/>
                  </a:lnTo>
                  <a:lnTo>
                    <a:pt x="14345" y="42299"/>
                  </a:lnTo>
                  <a:lnTo>
                    <a:pt x="15192" y="41313"/>
                  </a:lnTo>
                  <a:lnTo>
                    <a:pt x="16240" y="40663"/>
                  </a:lnTo>
                  <a:lnTo>
                    <a:pt x="16707" y="40452"/>
                  </a:lnTo>
                  <a:lnTo>
                    <a:pt x="17250" y="40500"/>
                  </a:lnTo>
                  <a:lnTo>
                    <a:pt x="17640" y="42664"/>
                  </a:lnTo>
                  <a:lnTo>
                    <a:pt x="17126" y="43573"/>
                  </a:lnTo>
                  <a:lnTo>
                    <a:pt x="15983" y="44244"/>
                  </a:lnTo>
                  <a:close/>
                  <a:moveTo>
                    <a:pt x="21822" y="43610"/>
                  </a:moveTo>
                  <a:lnTo>
                    <a:pt x="21574" y="44367"/>
                  </a:lnTo>
                  <a:lnTo>
                    <a:pt x="20003" y="44251"/>
                  </a:lnTo>
                  <a:lnTo>
                    <a:pt x="20355" y="43486"/>
                  </a:lnTo>
                  <a:lnTo>
                    <a:pt x="20012" y="43266"/>
                  </a:lnTo>
                  <a:lnTo>
                    <a:pt x="20460" y="40968"/>
                  </a:lnTo>
                  <a:lnTo>
                    <a:pt x="20698" y="40614"/>
                  </a:lnTo>
                  <a:lnTo>
                    <a:pt x="21460" y="41467"/>
                  </a:lnTo>
                  <a:lnTo>
                    <a:pt x="21565" y="41820"/>
                  </a:lnTo>
                  <a:lnTo>
                    <a:pt x="21822" y="4361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4" name="Freeform: Shape 33">
              <a:extLst>
                <a:ext uri="{FF2B5EF4-FFF2-40B4-BE49-F238E27FC236}">
                  <a16:creationId xmlns:a16="http://schemas.microsoft.com/office/drawing/2014/main" id="{6BD7F193-4D8E-2C39-4BBD-64451F4460DB}"/>
                </a:ext>
              </a:extLst>
            </p:cNvPr>
            <p:cNvSpPr/>
            <p:nvPr/>
          </p:nvSpPr>
          <p:spPr>
            <a:xfrm>
              <a:off x="6777275" y="3935438"/>
              <a:ext cx="990" cy="669"/>
            </a:xfrm>
            <a:custGeom>
              <a:avLst/>
              <a:gdLst>
                <a:gd name="connsiteX0" fmla="*/ 905 w 990"/>
                <a:gd name="connsiteY0" fmla="*/ 632 h 669"/>
                <a:gd name="connsiteX1" fmla="*/ 743 w 990"/>
                <a:gd name="connsiteY1" fmla="*/ 670 h 669"/>
                <a:gd name="connsiteX2" fmla="*/ 467 w 990"/>
                <a:gd name="connsiteY2" fmla="*/ 612 h 669"/>
                <a:gd name="connsiteX3" fmla="*/ 0 w 990"/>
                <a:gd name="connsiteY3" fmla="*/ 163 h 669"/>
                <a:gd name="connsiteX4" fmla="*/ 371 w 990"/>
                <a:gd name="connsiteY4" fmla="*/ 0 h 669"/>
                <a:gd name="connsiteX5" fmla="*/ 991 w 990"/>
                <a:gd name="connsiteY5" fmla="*/ 363 h 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0" h="669">
                  <a:moveTo>
                    <a:pt x="905" y="632"/>
                  </a:moveTo>
                  <a:lnTo>
                    <a:pt x="743" y="670"/>
                  </a:lnTo>
                  <a:lnTo>
                    <a:pt x="467" y="612"/>
                  </a:lnTo>
                  <a:lnTo>
                    <a:pt x="0" y="163"/>
                  </a:lnTo>
                  <a:lnTo>
                    <a:pt x="371" y="0"/>
                  </a:lnTo>
                  <a:lnTo>
                    <a:pt x="991" y="36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5" name="Freeform: Shape 34">
              <a:extLst>
                <a:ext uri="{FF2B5EF4-FFF2-40B4-BE49-F238E27FC236}">
                  <a16:creationId xmlns:a16="http://schemas.microsoft.com/office/drawing/2014/main" id="{3098856C-2D7D-AB23-A0A4-8E6A368957EB}"/>
                </a:ext>
              </a:extLst>
            </p:cNvPr>
            <p:cNvSpPr/>
            <p:nvPr/>
          </p:nvSpPr>
          <p:spPr>
            <a:xfrm>
              <a:off x="6541340" y="3326476"/>
              <a:ext cx="213483" cy="272237"/>
            </a:xfrm>
            <a:custGeom>
              <a:avLst/>
              <a:gdLst>
                <a:gd name="connsiteX0" fmla="*/ 213484 w 213483"/>
                <a:gd name="connsiteY0" fmla="*/ 40612 h 272237"/>
                <a:gd name="connsiteX1" fmla="*/ 210198 w 213483"/>
                <a:gd name="connsiteY1" fmla="*/ 45323 h 272237"/>
                <a:gd name="connsiteX2" fmla="*/ 206254 w 213483"/>
                <a:gd name="connsiteY2" fmla="*/ 50972 h 272237"/>
                <a:gd name="connsiteX3" fmla="*/ 198987 w 213483"/>
                <a:gd name="connsiteY3" fmla="*/ 61360 h 272237"/>
                <a:gd name="connsiteX4" fmla="*/ 193462 w 213483"/>
                <a:gd name="connsiteY4" fmla="*/ 66827 h 272237"/>
                <a:gd name="connsiteX5" fmla="*/ 189290 w 213483"/>
                <a:gd name="connsiteY5" fmla="*/ 70963 h 272237"/>
                <a:gd name="connsiteX6" fmla="*/ 188900 w 213483"/>
                <a:gd name="connsiteY6" fmla="*/ 71710 h 272237"/>
                <a:gd name="connsiteX7" fmla="*/ 188919 w 213483"/>
                <a:gd name="connsiteY7" fmla="*/ 76315 h 272237"/>
                <a:gd name="connsiteX8" fmla="*/ 188966 w 213483"/>
                <a:gd name="connsiteY8" fmla="*/ 87575 h 272237"/>
                <a:gd name="connsiteX9" fmla="*/ 189052 w 213483"/>
                <a:gd name="connsiteY9" fmla="*/ 110084 h 272237"/>
                <a:gd name="connsiteX10" fmla="*/ 189138 w 213483"/>
                <a:gd name="connsiteY10" fmla="*/ 132584 h 272237"/>
                <a:gd name="connsiteX11" fmla="*/ 189224 w 213483"/>
                <a:gd name="connsiteY11" fmla="*/ 155084 h 272237"/>
                <a:gd name="connsiteX12" fmla="*/ 189262 w 213483"/>
                <a:gd name="connsiteY12" fmla="*/ 166334 h 272237"/>
                <a:gd name="connsiteX13" fmla="*/ 189281 w 213483"/>
                <a:gd name="connsiteY13" fmla="*/ 170116 h 272237"/>
                <a:gd name="connsiteX14" fmla="*/ 192948 w 213483"/>
                <a:gd name="connsiteY14" fmla="*/ 174846 h 272237"/>
                <a:gd name="connsiteX15" fmla="*/ 196529 w 213483"/>
                <a:gd name="connsiteY15" fmla="*/ 179470 h 272237"/>
                <a:gd name="connsiteX16" fmla="*/ 201263 w 213483"/>
                <a:gd name="connsiteY16" fmla="*/ 185579 h 272237"/>
                <a:gd name="connsiteX17" fmla="*/ 203806 w 213483"/>
                <a:gd name="connsiteY17" fmla="*/ 188853 h 272237"/>
                <a:gd name="connsiteX18" fmla="*/ 204225 w 213483"/>
                <a:gd name="connsiteY18" fmla="*/ 189945 h 272237"/>
                <a:gd name="connsiteX19" fmla="*/ 204092 w 213483"/>
                <a:gd name="connsiteY19" fmla="*/ 192137 h 272237"/>
                <a:gd name="connsiteX20" fmla="*/ 200196 w 213483"/>
                <a:gd name="connsiteY20" fmla="*/ 196723 h 272237"/>
                <a:gd name="connsiteX21" fmla="*/ 197006 w 213483"/>
                <a:gd name="connsiteY21" fmla="*/ 198811 h 272237"/>
                <a:gd name="connsiteX22" fmla="*/ 192710 w 213483"/>
                <a:gd name="connsiteY22" fmla="*/ 199806 h 272237"/>
                <a:gd name="connsiteX23" fmla="*/ 191424 w 213483"/>
                <a:gd name="connsiteY23" fmla="*/ 199615 h 272237"/>
                <a:gd name="connsiteX24" fmla="*/ 189738 w 213483"/>
                <a:gd name="connsiteY24" fmla="*/ 198964 h 272237"/>
                <a:gd name="connsiteX25" fmla="*/ 189081 w 213483"/>
                <a:gd name="connsiteY25" fmla="*/ 200065 h 272237"/>
                <a:gd name="connsiteX26" fmla="*/ 188585 w 213483"/>
                <a:gd name="connsiteY26" fmla="*/ 201779 h 272237"/>
                <a:gd name="connsiteX27" fmla="*/ 187633 w 213483"/>
                <a:gd name="connsiteY27" fmla="*/ 201415 h 272237"/>
                <a:gd name="connsiteX28" fmla="*/ 186919 w 213483"/>
                <a:gd name="connsiteY28" fmla="*/ 200908 h 272237"/>
                <a:gd name="connsiteX29" fmla="*/ 187347 w 213483"/>
                <a:gd name="connsiteY29" fmla="*/ 203952 h 272237"/>
                <a:gd name="connsiteX30" fmla="*/ 187785 w 213483"/>
                <a:gd name="connsiteY30" fmla="*/ 205456 h 272237"/>
                <a:gd name="connsiteX31" fmla="*/ 187128 w 213483"/>
                <a:gd name="connsiteY31" fmla="*/ 207466 h 272237"/>
                <a:gd name="connsiteX32" fmla="*/ 185042 w 213483"/>
                <a:gd name="connsiteY32" fmla="*/ 209238 h 272237"/>
                <a:gd name="connsiteX33" fmla="*/ 184852 w 213483"/>
                <a:gd name="connsiteY33" fmla="*/ 210741 h 272237"/>
                <a:gd name="connsiteX34" fmla="*/ 180337 w 213483"/>
                <a:gd name="connsiteY34" fmla="*/ 214666 h 272237"/>
                <a:gd name="connsiteX35" fmla="*/ 173926 w 213483"/>
                <a:gd name="connsiteY35" fmla="*/ 215097 h 272237"/>
                <a:gd name="connsiteX36" fmla="*/ 170555 w 213483"/>
                <a:gd name="connsiteY36" fmla="*/ 217050 h 272237"/>
                <a:gd name="connsiteX37" fmla="*/ 169059 w 213483"/>
                <a:gd name="connsiteY37" fmla="*/ 218649 h 272237"/>
                <a:gd name="connsiteX38" fmla="*/ 167916 w 213483"/>
                <a:gd name="connsiteY38" fmla="*/ 222144 h 272237"/>
                <a:gd name="connsiteX39" fmla="*/ 168316 w 213483"/>
                <a:gd name="connsiteY39" fmla="*/ 227496 h 272237"/>
                <a:gd name="connsiteX40" fmla="*/ 166526 w 213483"/>
                <a:gd name="connsiteY40" fmla="*/ 231613 h 272237"/>
                <a:gd name="connsiteX41" fmla="*/ 166192 w 213483"/>
                <a:gd name="connsiteY41" fmla="*/ 233681 h 272237"/>
                <a:gd name="connsiteX42" fmla="*/ 162877 w 213483"/>
                <a:gd name="connsiteY42" fmla="*/ 236352 h 272237"/>
                <a:gd name="connsiteX43" fmla="*/ 161411 w 213483"/>
                <a:gd name="connsiteY43" fmla="*/ 238803 h 272237"/>
                <a:gd name="connsiteX44" fmla="*/ 160325 w 213483"/>
                <a:gd name="connsiteY44" fmla="*/ 241302 h 272237"/>
                <a:gd name="connsiteX45" fmla="*/ 159382 w 213483"/>
                <a:gd name="connsiteY45" fmla="*/ 242394 h 272237"/>
                <a:gd name="connsiteX46" fmla="*/ 158258 w 213483"/>
                <a:gd name="connsiteY46" fmla="*/ 247985 h 272237"/>
                <a:gd name="connsiteX47" fmla="*/ 156715 w 213483"/>
                <a:gd name="connsiteY47" fmla="*/ 251384 h 272237"/>
                <a:gd name="connsiteX48" fmla="*/ 156296 w 213483"/>
                <a:gd name="connsiteY48" fmla="*/ 252514 h 272237"/>
                <a:gd name="connsiteX49" fmla="*/ 155915 w 213483"/>
                <a:gd name="connsiteY49" fmla="*/ 253529 h 272237"/>
                <a:gd name="connsiteX50" fmla="*/ 154724 w 213483"/>
                <a:gd name="connsiteY50" fmla="*/ 255520 h 272237"/>
                <a:gd name="connsiteX51" fmla="*/ 153943 w 213483"/>
                <a:gd name="connsiteY51" fmla="*/ 256899 h 272237"/>
                <a:gd name="connsiteX52" fmla="*/ 153381 w 213483"/>
                <a:gd name="connsiteY52" fmla="*/ 257799 h 272237"/>
                <a:gd name="connsiteX53" fmla="*/ 149476 w 213483"/>
                <a:gd name="connsiteY53" fmla="*/ 266512 h 272237"/>
                <a:gd name="connsiteX54" fmla="*/ 146428 w 213483"/>
                <a:gd name="connsiteY54" fmla="*/ 270447 h 272237"/>
                <a:gd name="connsiteX55" fmla="*/ 144037 w 213483"/>
                <a:gd name="connsiteY55" fmla="*/ 269997 h 272237"/>
                <a:gd name="connsiteX56" fmla="*/ 142446 w 213483"/>
                <a:gd name="connsiteY56" fmla="*/ 271520 h 272237"/>
                <a:gd name="connsiteX57" fmla="*/ 142275 w 213483"/>
                <a:gd name="connsiteY57" fmla="*/ 272238 h 272237"/>
                <a:gd name="connsiteX58" fmla="*/ 141427 w 213483"/>
                <a:gd name="connsiteY58" fmla="*/ 271836 h 272237"/>
                <a:gd name="connsiteX59" fmla="*/ 139436 w 213483"/>
                <a:gd name="connsiteY59" fmla="*/ 270390 h 272237"/>
                <a:gd name="connsiteX60" fmla="*/ 135331 w 213483"/>
                <a:gd name="connsiteY60" fmla="*/ 267432 h 272237"/>
                <a:gd name="connsiteX61" fmla="*/ 131226 w 213483"/>
                <a:gd name="connsiteY61" fmla="*/ 264473 h 272237"/>
                <a:gd name="connsiteX62" fmla="*/ 127121 w 213483"/>
                <a:gd name="connsiteY62" fmla="*/ 261515 h 272237"/>
                <a:gd name="connsiteX63" fmla="*/ 123015 w 213483"/>
                <a:gd name="connsiteY63" fmla="*/ 258556 h 272237"/>
                <a:gd name="connsiteX64" fmla="*/ 118910 w 213483"/>
                <a:gd name="connsiteY64" fmla="*/ 255598 h 272237"/>
                <a:gd name="connsiteX65" fmla="*/ 114805 w 213483"/>
                <a:gd name="connsiteY65" fmla="*/ 252639 h 272237"/>
                <a:gd name="connsiteX66" fmla="*/ 110699 w 213483"/>
                <a:gd name="connsiteY66" fmla="*/ 249681 h 272237"/>
                <a:gd name="connsiteX67" fmla="*/ 106594 w 213483"/>
                <a:gd name="connsiteY67" fmla="*/ 246722 h 272237"/>
                <a:gd name="connsiteX68" fmla="*/ 104184 w 213483"/>
                <a:gd name="connsiteY68" fmla="*/ 244989 h 272237"/>
                <a:gd name="connsiteX69" fmla="*/ 103127 w 213483"/>
                <a:gd name="connsiteY69" fmla="*/ 243965 h 272237"/>
                <a:gd name="connsiteX70" fmla="*/ 102289 w 213483"/>
                <a:gd name="connsiteY70" fmla="*/ 241925 h 272237"/>
                <a:gd name="connsiteX71" fmla="*/ 101889 w 213483"/>
                <a:gd name="connsiteY71" fmla="*/ 241417 h 272237"/>
                <a:gd name="connsiteX72" fmla="*/ 100794 w 213483"/>
                <a:gd name="connsiteY72" fmla="*/ 240776 h 272237"/>
                <a:gd name="connsiteX73" fmla="*/ 99508 w 213483"/>
                <a:gd name="connsiteY73" fmla="*/ 240633 h 272237"/>
                <a:gd name="connsiteX74" fmla="*/ 99136 w 213483"/>
                <a:gd name="connsiteY74" fmla="*/ 240240 h 272237"/>
                <a:gd name="connsiteX75" fmla="*/ 99146 w 213483"/>
                <a:gd name="connsiteY75" fmla="*/ 239254 h 272237"/>
                <a:gd name="connsiteX76" fmla="*/ 99584 w 213483"/>
                <a:gd name="connsiteY76" fmla="*/ 237837 h 272237"/>
                <a:gd name="connsiteX77" fmla="*/ 101098 w 213483"/>
                <a:gd name="connsiteY77" fmla="*/ 235127 h 272237"/>
                <a:gd name="connsiteX78" fmla="*/ 101260 w 213483"/>
                <a:gd name="connsiteY78" fmla="*/ 233528 h 272237"/>
                <a:gd name="connsiteX79" fmla="*/ 100965 w 213483"/>
                <a:gd name="connsiteY79" fmla="*/ 231719 h 272237"/>
                <a:gd name="connsiteX80" fmla="*/ 100498 w 213483"/>
                <a:gd name="connsiteY80" fmla="*/ 228818 h 272237"/>
                <a:gd name="connsiteX81" fmla="*/ 100089 w 213483"/>
                <a:gd name="connsiteY81" fmla="*/ 228157 h 272237"/>
                <a:gd name="connsiteX82" fmla="*/ 97365 w 213483"/>
                <a:gd name="connsiteY82" fmla="*/ 226635 h 272237"/>
                <a:gd name="connsiteX83" fmla="*/ 91669 w 213483"/>
                <a:gd name="connsiteY83" fmla="*/ 223456 h 272237"/>
                <a:gd name="connsiteX84" fmla="*/ 85973 w 213483"/>
                <a:gd name="connsiteY84" fmla="*/ 220277 h 272237"/>
                <a:gd name="connsiteX85" fmla="*/ 80277 w 213483"/>
                <a:gd name="connsiteY85" fmla="*/ 217098 h 272237"/>
                <a:gd name="connsiteX86" fmla="*/ 74571 w 213483"/>
                <a:gd name="connsiteY86" fmla="*/ 213920 h 272237"/>
                <a:gd name="connsiteX87" fmla="*/ 68875 w 213483"/>
                <a:gd name="connsiteY87" fmla="*/ 210741 h 272237"/>
                <a:gd name="connsiteX88" fmla="*/ 63179 w 213483"/>
                <a:gd name="connsiteY88" fmla="*/ 207562 h 272237"/>
                <a:gd name="connsiteX89" fmla="*/ 57483 w 213483"/>
                <a:gd name="connsiteY89" fmla="*/ 204383 h 272237"/>
                <a:gd name="connsiteX90" fmla="*/ 51787 w 213483"/>
                <a:gd name="connsiteY90" fmla="*/ 201205 h 272237"/>
                <a:gd name="connsiteX91" fmla="*/ 46082 w 213483"/>
                <a:gd name="connsiteY91" fmla="*/ 198026 h 272237"/>
                <a:gd name="connsiteX92" fmla="*/ 40386 w 213483"/>
                <a:gd name="connsiteY92" fmla="*/ 194847 h 272237"/>
                <a:gd name="connsiteX93" fmla="*/ 34680 w 213483"/>
                <a:gd name="connsiteY93" fmla="*/ 191669 h 272237"/>
                <a:gd name="connsiteX94" fmla="*/ 28985 w 213483"/>
                <a:gd name="connsiteY94" fmla="*/ 188490 h 272237"/>
                <a:gd name="connsiteX95" fmla="*/ 23289 w 213483"/>
                <a:gd name="connsiteY95" fmla="*/ 185311 h 272237"/>
                <a:gd name="connsiteX96" fmla="*/ 17593 w 213483"/>
                <a:gd name="connsiteY96" fmla="*/ 182132 h 272237"/>
                <a:gd name="connsiteX97" fmla="*/ 11897 w 213483"/>
                <a:gd name="connsiteY97" fmla="*/ 178954 h 272237"/>
                <a:gd name="connsiteX98" fmla="*/ 6191 w 213483"/>
                <a:gd name="connsiteY98" fmla="*/ 175775 h 272237"/>
                <a:gd name="connsiteX99" fmla="*/ 4048 w 213483"/>
                <a:gd name="connsiteY99" fmla="*/ 174578 h 272237"/>
                <a:gd name="connsiteX100" fmla="*/ 2124 w 213483"/>
                <a:gd name="connsiteY100" fmla="*/ 173573 h 272237"/>
                <a:gd name="connsiteX101" fmla="*/ 86 w 213483"/>
                <a:gd name="connsiteY101" fmla="*/ 173573 h 272237"/>
                <a:gd name="connsiteX102" fmla="*/ 0 w 213483"/>
                <a:gd name="connsiteY102" fmla="*/ 169025 h 272237"/>
                <a:gd name="connsiteX103" fmla="*/ 648 w 213483"/>
                <a:gd name="connsiteY103" fmla="*/ 157449 h 272237"/>
                <a:gd name="connsiteX104" fmla="*/ 571 w 213483"/>
                <a:gd name="connsiteY104" fmla="*/ 147281 h 272237"/>
                <a:gd name="connsiteX105" fmla="*/ 1153 w 213483"/>
                <a:gd name="connsiteY105" fmla="*/ 142188 h 272237"/>
                <a:gd name="connsiteX106" fmla="*/ 3667 w 213483"/>
                <a:gd name="connsiteY106" fmla="*/ 138961 h 272237"/>
                <a:gd name="connsiteX107" fmla="*/ 4829 w 213483"/>
                <a:gd name="connsiteY107" fmla="*/ 136615 h 272237"/>
                <a:gd name="connsiteX108" fmla="*/ 5658 w 213483"/>
                <a:gd name="connsiteY108" fmla="*/ 133341 h 272237"/>
                <a:gd name="connsiteX109" fmla="*/ 6972 w 213483"/>
                <a:gd name="connsiteY109" fmla="*/ 130670 h 272237"/>
                <a:gd name="connsiteX110" fmla="*/ 9954 w 213483"/>
                <a:gd name="connsiteY110" fmla="*/ 128496 h 272237"/>
                <a:gd name="connsiteX111" fmla="*/ 10487 w 213483"/>
                <a:gd name="connsiteY111" fmla="*/ 127299 h 272237"/>
                <a:gd name="connsiteX112" fmla="*/ 13649 w 213483"/>
                <a:gd name="connsiteY112" fmla="*/ 123671 h 272237"/>
                <a:gd name="connsiteX113" fmla="*/ 15545 w 213483"/>
                <a:gd name="connsiteY113" fmla="*/ 119008 h 272237"/>
                <a:gd name="connsiteX114" fmla="*/ 16974 w 213483"/>
                <a:gd name="connsiteY114" fmla="*/ 117419 h 272237"/>
                <a:gd name="connsiteX115" fmla="*/ 18764 w 213483"/>
                <a:gd name="connsiteY115" fmla="*/ 115954 h 272237"/>
                <a:gd name="connsiteX116" fmla="*/ 20021 w 213483"/>
                <a:gd name="connsiteY116" fmla="*/ 115178 h 272237"/>
                <a:gd name="connsiteX117" fmla="*/ 22098 w 213483"/>
                <a:gd name="connsiteY117" fmla="*/ 114403 h 272237"/>
                <a:gd name="connsiteX118" fmla="*/ 23727 w 213483"/>
                <a:gd name="connsiteY118" fmla="*/ 113963 h 272237"/>
                <a:gd name="connsiteX119" fmla="*/ 24022 w 213483"/>
                <a:gd name="connsiteY119" fmla="*/ 113590 h 272237"/>
                <a:gd name="connsiteX120" fmla="*/ 24165 w 213483"/>
                <a:gd name="connsiteY120" fmla="*/ 112833 h 272237"/>
                <a:gd name="connsiteX121" fmla="*/ 23622 w 213483"/>
                <a:gd name="connsiteY121" fmla="*/ 109942 h 272237"/>
                <a:gd name="connsiteX122" fmla="*/ 24317 w 213483"/>
                <a:gd name="connsiteY122" fmla="*/ 108994 h 272237"/>
                <a:gd name="connsiteX123" fmla="*/ 25422 w 213483"/>
                <a:gd name="connsiteY123" fmla="*/ 107060 h 272237"/>
                <a:gd name="connsiteX124" fmla="*/ 26689 w 213483"/>
                <a:gd name="connsiteY124" fmla="*/ 105260 h 272237"/>
                <a:gd name="connsiteX125" fmla="*/ 27832 w 213483"/>
                <a:gd name="connsiteY125" fmla="*/ 104111 h 272237"/>
                <a:gd name="connsiteX126" fmla="*/ 28470 w 213483"/>
                <a:gd name="connsiteY126" fmla="*/ 102933 h 272237"/>
                <a:gd name="connsiteX127" fmla="*/ 28765 w 213483"/>
                <a:gd name="connsiteY127" fmla="*/ 100904 h 272237"/>
                <a:gd name="connsiteX128" fmla="*/ 28813 w 213483"/>
                <a:gd name="connsiteY128" fmla="*/ 99458 h 272237"/>
                <a:gd name="connsiteX129" fmla="*/ 28804 w 213483"/>
                <a:gd name="connsiteY129" fmla="*/ 97103 h 272237"/>
                <a:gd name="connsiteX130" fmla="*/ 28442 w 213483"/>
                <a:gd name="connsiteY130" fmla="*/ 91750 h 272237"/>
                <a:gd name="connsiteX131" fmla="*/ 27099 w 213483"/>
                <a:gd name="connsiteY131" fmla="*/ 87270 h 272237"/>
                <a:gd name="connsiteX132" fmla="*/ 26270 w 213483"/>
                <a:gd name="connsiteY132" fmla="*/ 82252 h 272237"/>
                <a:gd name="connsiteX133" fmla="*/ 26879 w 213483"/>
                <a:gd name="connsiteY133" fmla="*/ 80606 h 272237"/>
                <a:gd name="connsiteX134" fmla="*/ 25822 w 213483"/>
                <a:gd name="connsiteY134" fmla="*/ 77666 h 272237"/>
                <a:gd name="connsiteX135" fmla="*/ 25298 w 213483"/>
                <a:gd name="connsiteY135" fmla="*/ 77503 h 272237"/>
                <a:gd name="connsiteX136" fmla="*/ 24441 w 213483"/>
                <a:gd name="connsiteY136" fmla="*/ 76862 h 272237"/>
                <a:gd name="connsiteX137" fmla="*/ 23336 w 213483"/>
                <a:gd name="connsiteY137" fmla="*/ 74086 h 272237"/>
                <a:gd name="connsiteX138" fmla="*/ 22507 w 213483"/>
                <a:gd name="connsiteY138" fmla="*/ 71558 h 272237"/>
                <a:gd name="connsiteX139" fmla="*/ 21993 w 213483"/>
                <a:gd name="connsiteY139" fmla="*/ 70927 h 272237"/>
                <a:gd name="connsiteX140" fmla="*/ 18412 w 213483"/>
                <a:gd name="connsiteY140" fmla="*/ 68715 h 272237"/>
                <a:gd name="connsiteX141" fmla="*/ 16631 w 213483"/>
                <a:gd name="connsiteY141" fmla="*/ 63497 h 272237"/>
                <a:gd name="connsiteX142" fmla="*/ 14630 w 213483"/>
                <a:gd name="connsiteY142" fmla="*/ 62338 h 272237"/>
                <a:gd name="connsiteX143" fmla="*/ 13545 w 213483"/>
                <a:gd name="connsiteY143" fmla="*/ 57149 h 272237"/>
                <a:gd name="connsiteX144" fmla="*/ 13335 w 213483"/>
                <a:gd name="connsiteY144" fmla="*/ 55675 h 272237"/>
                <a:gd name="connsiteX145" fmla="*/ 14468 w 213483"/>
                <a:gd name="connsiteY145" fmla="*/ 50495 h 272237"/>
                <a:gd name="connsiteX146" fmla="*/ 14354 w 213483"/>
                <a:gd name="connsiteY146" fmla="*/ 49307 h 272237"/>
                <a:gd name="connsiteX147" fmla="*/ 13154 w 213483"/>
                <a:gd name="connsiteY147" fmla="*/ 48216 h 272237"/>
                <a:gd name="connsiteX148" fmla="*/ 9792 w 213483"/>
                <a:gd name="connsiteY148" fmla="*/ 47096 h 272237"/>
                <a:gd name="connsiteX149" fmla="*/ 7067 w 213483"/>
                <a:gd name="connsiteY149" fmla="*/ 44961 h 272237"/>
                <a:gd name="connsiteX150" fmla="*/ 7420 w 213483"/>
                <a:gd name="connsiteY150" fmla="*/ 44214 h 272237"/>
                <a:gd name="connsiteX151" fmla="*/ 7620 w 213483"/>
                <a:gd name="connsiteY151" fmla="*/ 43439 h 272237"/>
                <a:gd name="connsiteX152" fmla="*/ 6182 w 213483"/>
                <a:gd name="connsiteY152" fmla="*/ 42922 h 272237"/>
                <a:gd name="connsiteX153" fmla="*/ 2010 w 213483"/>
                <a:gd name="connsiteY153" fmla="*/ 34066 h 272237"/>
                <a:gd name="connsiteX154" fmla="*/ 7372 w 213483"/>
                <a:gd name="connsiteY154" fmla="*/ 28743 h 272237"/>
                <a:gd name="connsiteX155" fmla="*/ 12811 w 213483"/>
                <a:gd name="connsiteY155" fmla="*/ 23352 h 272237"/>
                <a:gd name="connsiteX156" fmla="*/ 19755 w 213483"/>
                <a:gd name="connsiteY156" fmla="*/ 16525 h 272237"/>
                <a:gd name="connsiteX157" fmla="*/ 26127 w 213483"/>
                <a:gd name="connsiteY157" fmla="*/ 10254 h 272237"/>
                <a:gd name="connsiteX158" fmla="*/ 31633 w 213483"/>
                <a:gd name="connsiteY158" fmla="*/ 4835 h 272237"/>
                <a:gd name="connsiteX159" fmla="*/ 36547 w 213483"/>
                <a:gd name="connsiteY159" fmla="*/ 0 h 272237"/>
                <a:gd name="connsiteX160" fmla="*/ 36424 w 213483"/>
                <a:gd name="connsiteY160" fmla="*/ 919 h 272237"/>
                <a:gd name="connsiteX161" fmla="*/ 36443 w 213483"/>
                <a:gd name="connsiteY161" fmla="*/ 2145 h 272237"/>
                <a:gd name="connsiteX162" fmla="*/ 37052 w 213483"/>
                <a:gd name="connsiteY162" fmla="*/ 2891 h 272237"/>
                <a:gd name="connsiteX163" fmla="*/ 38062 w 213483"/>
                <a:gd name="connsiteY163" fmla="*/ 3408 h 272237"/>
                <a:gd name="connsiteX164" fmla="*/ 39462 w 213483"/>
                <a:gd name="connsiteY164" fmla="*/ 2862 h 272237"/>
                <a:gd name="connsiteX165" fmla="*/ 40691 w 213483"/>
                <a:gd name="connsiteY165" fmla="*/ 2106 h 272237"/>
                <a:gd name="connsiteX166" fmla="*/ 41891 w 213483"/>
                <a:gd name="connsiteY166" fmla="*/ 1943 h 272237"/>
                <a:gd name="connsiteX167" fmla="*/ 49273 w 213483"/>
                <a:gd name="connsiteY167" fmla="*/ 3953 h 272237"/>
                <a:gd name="connsiteX168" fmla="*/ 50511 w 213483"/>
                <a:gd name="connsiteY168" fmla="*/ 5706 h 272237"/>
                <a:gd name="connsiteX169" fmla="*/ 50425 w 213483"/>
                <a:gd name="connsiteY169" fmla="*/ 7592 h 272237"/>
                <a:gd name="connsiteX170" fmla="*/ 50749 w 213483"/>
                <a:gd name="connsiteY170" fmla="*/ 8961 h 272237"/>
                <a:gd name="connsiteX171" fmla="*/ 50178 w 213483"/>
                <a:gd name="connsiteY171" fmla="*/ 10340 h 272237"/>
                <a:gd name="connsiteX172" fmla="*/ 49568 w 213483"/>
                <a:gd name="connsiteY172" fmla="*/ 14495 h 272237"/>
                <a:gd name="connsiteX173" fmla="*/ 49759 w 213483"/>
                <a:gd name="connsiteY173" fmla="*/ 18305 h 272237"/>
                <a:gd name="connsiteX174" fmla="*/ 51959 w 213483"/>
                <a:gd name="connsiteY174" fmla="*/ 21130 h 272237"/>
                <a:gd name="connsiteX175" fmla="*/ 53940 w 213483"/>
                <a:gd name="connsiteY175" fmla="*/ 23342 h 272237"/>
                <a:gd name="connsiteX176" fmla="*/ 55512 w 213483"/>
                <a:gd name="connsiteY176" fmla="*/ 26453 h 272237"/>
                <a:gd name="connsiteX177" fmla="*/ 56674 w 213483"/>
                <a:gd name="connsiteY177" fmla="*/ 27411 h 272237"/>
                <a:gd name="connsiteX178" fmla="*/ 58274 w 213483"/>
                <a:gd name="connsiteY178" fmla="*/ 27908 h 272237"/>
                <a:gd name="connsiteX179" fmla="*/ 63351 w 213483"/>
                <a:gd name="connsiteY179" fmla="*/ 28042 h 272237"/>
                <a:gd name="connsiteX180" fmla="*/ 70866 w 213483"/>
                <a:gd name="connsiteY180" fmla="*/ 28243 h 272237"/>
                <a:gd name="connsiteX181" fmla="*/ 78095 w 213483"/>
                <a:gd name="connsiteY181" fmla="*/ 28435 h 272237"/>
                <a:gd name="connsiteX182" fmla="*/ 78753 w 213483"/>
                <a:gd name="connsiteY182" fmla="*/ 28511 h 272237"/>
                <a:gd name="connsiteX183" fmla="*/ 80286 w 213483"/>
                <a:gd name="connsiteY183" fmla="*/ 28932 h 272237"/>
                <a:gd name="connsiteX184" fmla="*/ 86944 w 213483"/>
                <a:gd name="connsiteY184" fmla="*/ 33126 h 272237"/>
                <a:gd name="connsiteX185" fmla="*/ 93040 w 213483"/>
                <a:gd name="connsiteY185" fmla="*/ 36974 h 272237"/>
                <a:gd name="connsiteX186" fmla="*/ 98203 w 213483"/>
                <a:gd name="connsiteY186" fmla="*/ 40316 h 272237"/>
                <a:gd name="connsiteX187" fmla="*/ 103213 w 213483"/>
                <a:gd name="connsiteY187" fmla="*/ 43562 h 272237"/>
                <a:gd name="connsiteX188" fmla="*/ 108080 w 213483"/>
                <a:gd name="connsiteY188" fmla="*/ 46721 h 272237"/>
                <a:gd name="connsiteX189" fmla="*/ 111852 w 213483"/>
                <a:gd name="connsiteY189" fmla="*/ 49335 h 272237"/>
                <a:gd name="connsiteX190" fmla="*/ 115576 w 213483"/>
                <a:gd name="connsiteY190" fmla="*/ 50130 h 272237"/>
                <a:gd name="connsiteX191" fmla="*/ 121625 w 213483"/>
                <a:gd name="connsiteY191" fmla="*/ 50513 h 272237"/>
                <a:gd name="connsiteX192" fmla="*/ 125806 w 213483"/>
                <a:gd name="connsiteY192" fmla="*/ 50648 h 272237"/>
                <a:gd name="connsiteX193" fmla="*/ 129673 w 213483"/>
                <a:gd name="connsiteY193" fmla="*/ 51749 h 272237"/>
                <a:gd name="connsiteX194" fmla="*/ 135426 w 213483"/>
                <a:gd name="connsiteY194" fmla="*/ 52773 h 272237"/>
                <a:gd name="connsiteX195" fmla="*/ 139713 w 213483"/>
                <a:gd name="connsiteY195" fmla="*/ 53300 h 272237"/>
                <a:gd name="connsiteX196" fmla="*/ 142304 w 213483"/>
                <a:gd name="connsiteY196" fmla="*/ 53893 h 272237"/>
                <a:gd name="connsiteX197" fmla="*/ 149495 w 213483"/>
                <a:gd name="connsiteY197" fmla="*/ 54496 h 272237"/>
                <a:gd name="connsiteX198" fmla="*/ 150685 w 213483"/>
                <a:gd name="connsiteY198" fmla="*/ 54142 h 272237"/>
                <a:gd name="connsiteX199" fmla="*/ 153857 w 213483"/>
                <a:gd name="connsiteY199" fmla="*/ 51241 h 272237"/>
                <a:gd name="connsiteX200" fmla="*/ 157410 w 213483"/>
                <a:gd name="connsiteY200" fmla="*/ 46521 h 272237"/>
                <a:gd name="connsiteX201" fmla="*/ 158801 w 213483"/>
                <a:gd name="connsiteY201" fmla="*/ 43926 h 272237"/>
                <a:gd name="connsiteX202" fmla="*/ 163392 w 213483"/>
                <a:gd name="connsiteY202" fmla="*/ 41341 h 272237"/>
                <a:gd name="connsiteX203" fmla="*/ 171459 w 213483"/>
                <a:gd name="connsiteY203" fmla="*/ 37741 h 272237"/>
                <a:gd name="connsiteX204" fmla="*/ 177146 w 213483"/>
                <a:gd name="connsiteY204" fmla="*/ 35194 h 272237"/>
                <a:gd name="connsiteX205" fmla="*/ 183470 w 213483"/>
                <a:gd name="connsiteY205" fmla="*/ 32638 h 272237"/>
                <a:gd name="connsiteX206" fmla="*/ 186347 w 213483"/>
                <a:gd name="connsiteY206" fmla="*/ 34849 h 272237"/>
                <a:gd name="connsiteX207" fmla="*/ 190309 w 213483"/>
                <a:gd name="connsiteY207" fmla="*/ 38402 h 272237"/>
                <a:gd name="connsiteX208" fmla="*/ 192081 w 213483"/>
                <a:gd name="connsiteY208" fmla="*/ 40154 h 272237"/>
                <a:gd name="connsiteX209" fmla="*/ 193500 w 213483"/>
                <a:gd name="connsiteY209" fmla="*/ 40929 h 272237"/>
                <a:gd name="connsiteX210" fmla="*/ 195653 w 213483"/>
                <a:gd name="connsiteY210" fmla="*/ 41445 h 272237"/>
                <a:gd name="connsiteX211" fmla="*/ 198272 w 213483"/>
                <a:gd name="connsiteY211" fmla="*/ 41455 h 272237"/>
                <a:gd name="connsiteX212" fmla="*/ 199701 w 213483"/>
                <a:gd name="connsiteY212" fmla="*/ 41379 h 272237"/>
                <a:gd name="connsiteX213" fmla="*/ 202625 w 213483"/>
                <a:gd name="connsiteY213" fmla="*/ 40919 h 272237"/>
                <a:gd name="connsiteX214" fmla="*/ 209464 w 213483"/>
                <a:gd name="connsiteY214" fmla="*/ 40498 h 272237"/>
                <a:gd name="connsiteX215" fmla="*/ 213484 w 213483"/>
                <a:gd name="connsiteY215" fmla="*/ 40614 h 272237"/>
                <a:gd name="connsiteX216" fmla="*/ 189700 w 213483"/>
                <a:gd name="connsiteY216" fmla="*/ 204488 h 272237"/>
                <a:gd name="connsiteX217" fmla="*/ 188709 w 213483"/>
                <a:gd name="connsiteY217" fmla="*/ 204719 h 272237"/>
                <a:gd name="connsiteX218" fmla="*/ 189224 w 213483"/>
                <a:gd name="connsiteY218" fmla="*/ 203187 h 272237"/>
                <a:gd name="connsiteX219" fmla="*/ 192157 w 213483"/>
                <a:gd name="connsiteY219" fmla="*/ 201224 h 272237"/>
                <a:gd name="connsiteX220" fmla="*/ 193348 w 213483"/>
                <a:gd name="connsiteY220" fmla="*/ 201664 h 272237"/>
                <a:gd name="connsiteX221" fmla="*/ 193577 w 213483"/>
                <a:gd name="connsiteY221" fmla="*/ 202104 h 272237"/>
                <a:gd name="connsiteX222" fmla="*/ 193510 w 213483"/>
                <a:gd name="connsiteY222" fmla="*/ 202517 h 272237"/>
                <a:gd name="connsiteX223" fmla="*/ 193015 w 213483"/>
                <a:gd name="connsiteY223" fmla="*/ 202919 h 272237"/>
                <a:gd name="connsiteX224" fmla="*/ 189700 w 213483"/>
                <a:gd name="connsiteY224" fmla="*/ 204489 h 272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213483" h="272237">
                  <a:moveTo>
                    <a:pt x="213484" y="40612"/>
                  </a:moveTo>
                  <a:lnTo>
                    <a:pt x="210198" y="45323"/>
                  </a:lnTo>
                  <a:lnTo>
                    <a:pt x="206254" y="50972"/>
                  </a:lnTo>
                  <a:lnTo>
                    <a:pt x="198987" y="61360"/>
                  </a:lnTo>
                  <a:lnTo>
                    <a:pt x="193462" y="66827"/>
                  </a:lnTo>
                  <a:lnTo>
                    <a:pt x="189290" y="70963"/>
                  </a:lnTo>
                  <a:lnTo>
                    <a:pt x="188900" y="71710"/>
                  </a:lnTo>
                  <a:lnTo>
                    <a:pt x="188919" y="76315"/>
                  </a:lnTo>
                  <a:lnTo>
                    <a:pt x="188966" y="87575"/>
                  </a:lnTo>
                  <a:lnTo>
                    <a:pt x="189052" y="110084"/>
                  </a:lnTo>
                  <a:lnTo>
                    <a:pt x="189138" y="132584"/>
                  </a:lnTo>
                  <a:lnTo>
                    <a:pt x="189224" y="155084"/>
                  </a:lnTo>
                  <a:lnTo>
                    <a:pt x="189262" y="166334"/>
                  </a:lnTo>
                  <a:lnTo>
                    <a:pt x="189281" y="170116"/>
                  </a:lnTo>
                  <a:lnTo>
                    <a:pt x="192948" y="174846"/>
                  </a:lnTo>
                  <a:lnTo>
                    <a:pt x="196529" y="179470"/>
                  </a:lnTo>
                  <a:lnTo>
                    <a:pt x="201263" y="185579"/>
                  </a:lnTo>
                  <a:lnTo>
                    <a:pt x="203806" y="188853"/>
                  </a:lnTo>
                  <a:lnTo>
                    <a:pt x="204225" y="189945"/>
                  </a:lnTo>
                  <a:lnTo>
                    <a:pt x="204092" y="192137"/>
                  </a:lnTo>
                  <a:lnTo>
                    <a:pt x="200196" y="196723"/>
                  </a:lnTo>
                  <a:lnTo>
                    <a:pt x="197006" y="198811"/>
                  </a:lnTo>
                  <a:lnTo>
                    <a:pt x="192710" y="199806"/>
                  </a:lnTo>
                  <a:lnTo>
                    <a:pt x="191424" y="199615"/>
                  </a:lnTo>
                  <a:lnTo>
                    <a:pt x="189738" y="198964"/>
                  </a:lnTo>
                  <a:lnTo>
                    <a:pt x="189081" y="200065"/>
                  </a:lnTo>
                  <a:lnTo>
                    <a:pt x="188585" y="201779"/>
                  </a:lnTo>
                  <a:lnTo>
                    <a:pt x="187633" y="201415"/>
                  </a:lnTo>
                  <a:lnTo>
                    <a:pt x="186919" y="200908"/>
                  </a:lnTo>
                  <a:lnTo>
                    <a:pt x="187347" y="203952"/>
                  </a:lnTo>
                  <a:lnTo>
                    <a:pt x="187785" y="205456"/>
                  </a:lnTo>
                  <a:lnTo>
                    <a:pt x="187128" y="207466"/>
                  </a:lnTo>
                  <a:lnTo>
                    <a:pt x="185042" y="209238"/>
                  </a:lnTo>
                  <a:lnTo>
                    <a:pt x="184852" y="210741"/>
                  </a:lnTo>
                  <a:lnTo>
                    <a:pt x="180337" y="214666"/>
                  </a:lnTo>
                  <a:lnTo>
                    <a:pt x="173926" y="215097"/>
                  </a:lnTo>
                  <a:lnTo>
                    <a:pt x="170555" y="217050"/>
                  </a:lnTo>
                  <a:lnTo>
                    <a:pt x="169059" y="218649"/>
                  </a:lnTo>
                  <a:lnTo>
                    <a:pt x="167916" y="222144"/>
                  </a:lnTo>
                  <a:lnTo>
                    <a:pt x="168316" y="227496"/>
                  </a:lnTo>
                  <a:lnTo>
                    <a:pt x="166526" y="231613"/>
                  </a:lnTo>
                  <a:lnTo>
                    <a:pt x="166192" y="233681"/>
                  </a:lnTo>
                  <a:lnTo>
                    <a:pt x="162877" y="236352"/>
                  </a:lnTo>
                  <a:lnTo>
                    <a:pt x="161411" y="238803"/>
                  </a:lnTo>
                  <a:lnTo>
                    <a:pt x="160325" y="241302"/>
                  </a:lnTo>
                  <a:lnTo>
                    <a:pt x="159382" y="242394"/>
                  </a:lnTo>
                  <a:lnTo>
                    <a:pt x="158258" y="247985"/>
                  </a:lnTo>
                  <a:lnTo>
                    <a:pt x="156715" y="251384"/>
                  </a:lnTo>
                  <a:lnTo>
                    <a:pt x="156296" y="252514"/>
                  </a:lnTo>
                  <a:lnTo>
                    <a:pt x="155915" y="253529"/>
                  </a:lnTo>
                  <a:lnTo>
                    <a:pt x="154724" y="255520"/>
                  </a:lnTo>
                  <a:lnTo>
                    <a:pt x="153943" y="256899"/>
                  </a:lnTo>
                  <a:lnTo>
                    <a:pt x="153381" y="257799"/>
                  </a:lnTo>
                  <a:lnTo>
                    <a:pt x="149476" y="266512"/>
                  </a:lnTo>
                  <a:lnTo>
                    <a:pt x="146428" y="270447"/>
                  </a:lnTo>
                  <a:lnTo>
                    <a:pt x="144037" y="269997"/>
                  </a:lnTo>
                  <a:lnTo>
                    <a:pt x="142446" y="271520"/>
                  </a:lnTo>
                  <a:lnTo>
                    <a:pt x="142275" y="272238"/>
                  </a:lnTo>
                  <a:lnTo>
                    <a:pt x="141427" y="271836"/>
                  </a:lnTo>
                  <a:lnTo>
                    <a:pt x="139436" y="270390"/>
                  </a:lnTo>
                  <a:lnTo>
                    <a:pt x="135331" y="267432"/>
                  </a:lnTo>
                  <a:lnTo>
                    <a:pt x="131226" y="264473"/>
                  </a:lnTo>
                  <a:lnTo>
                    <a:pt x="127121" y="261515"/>
                  </a:lnTo>
                  <a:lnTo>
                    <a:pt x="123015" y="258556"/>
                  </a:lnTo>
                  <a:lnTo>
                    <a:pt x="118910" y="255598"/>
                  </a:lnTo>
                  <a:lnTo>
                    <a:pt x="114805" y="252639"/>
                  </a:lnTo>
                  <a:lnTo>
                    <a:pt x="110699" y="249681"/>
                  </a:lnTo>
                  <a:lnTo>
                    <a:pt x="106594" y="246722"/>
                  </a:lnTo>
                  <a:lnTo>
                    <a:pt x="104184" y="244989"/>
                  </a:lnTo>
                  <a:lnTo>
                    <a:pt x="103127" y="243965"/>
                  </a:lnTo>
                  <a:lnTo>
                    <a:pt x="102289" y="241925"/>
                  </a:lnTo>
                  <a:lnTo>
                    <a:pt x="101889" y="241417"/>
                  </a:lnTo>
                  <a:lnTo>
                    <a:pt x="100794" y="240776"/>
                  </a:lnTo>
                  <a:lnTo>
                    <a:pt x="99508" y="240633"/>
                  </a:lnTo>
                  <a:lnTo>
                    <a:pt x="99136" y="240240"/>
                  </a:lnTo>
                  <a:lnTo>
                    <a:pt x="99146" y="239254"/>
                  </a:lnTo>
                  <a:lnTo>
                    <a:pt x="99584" y="237837"/>
                  </a:lnTo>
                  <a:lnTo>
                    <a:pt x="101098" y="235127"/>
                  </a:lnTo>
                  <a:lnTo>
                    <a:pt x="101260" y="233528"/>
                  </a:lnTo>
                  <a:lnTo>
                    <a:pt x="100965" y="231719"/>
                  </a:lnTo>
                  <a:lnTo>
                    <a:pt x="100498" y="228818"/>
                  </a:lnTo>
                  <a:lnTo>
                    <a:pt x="100089" y="228157"/>
                  </a:lnTo>
                  <a:lnTo>
                    <a:pt x="97365" y="226635"/>
                  </a:lnTo>
                  <a:lnTo>
                    <a:pt x="91669" y="223456"/>
                  </a:lnTo>
                  <a:lnTo>
                    <a:pt x="85973" y="220277"/>
                  </a:lnTo>
                  <a:lnTo>
                    <a:pt x="80277" y="217098"/>
                  </a:lnTo>
                  <a:lnTo>
                    <a:pt x="74571" y="213920"/>
                  </a:lnTo>
                  <a:lnTo>
                    <a:pt x="68875" y="210741"/>
                  </a:lnTo>
                  <a:lnTo>
                    <a:pt x="63179" y="207562"/>
                  </a:lnTo>
                  <a:lnTo>
                    <a:pt x="57483" y="204383"/>
                  </a:lnTo>
                  <a:lnTo>
                    <a:pt x="51787" y="201205"/>
                  </a:lnTo>
                  <a:lnTo>
                    <a:pt x="46082" y="198026"/>
                  </a:lnTo>
                  <a:lnTo>
                    <a:pt x="40386" y="194847"/>
                  </a:lnTo>
                  <a:lnTo>
                    <a:pt x="34680" y="191669"/>
                  </a:lnTo>
                  <a:lnTo>
                    <a:pt x="28985" y="188490"/>
                  </a:lnTo>
                  <a:lnTo>
                    <a:pt x="23289" y="185311"/>
                  </a:lnTo>
                  <a:lnTo>
                    <a:pt x="17593" y="182132"/>
                  </a:lnTo>
                  <a:lnTo>
                    <a:pt x="11897" y="178954"/>
                  </a:lnTo>
                  <a:lnTo>
                    <a:pt x="6191" y="175775"/>
                  </a:lnTo>
                  <a:lnTo>
                    <a:pt x="4048" y="174578"/>
                  </a:lnTo>
                  <a:lnTo>
                    <a:pt x="2124" y="173573"/>
                  </a:lnTo>
                  <a:lnTo>
                    <a:pt x="86" y="173573"/>
                  </a:lnTo>
                  <a:lnTo>
                    <a:pt x="0" y="169025"/>
                  </a:lnTo>
                  <a:lnTo>
                    <a:pt x="648" y="157449"/>
                  </a:lnTo>
                  <a:lnTo>
                    <a:pt x="571" y="147281"/>
                  </a:lnTo>
                  <a:lnTo>
                    <a:pt x="1153" y="142188"/>
                  </a:lnTo>
                  <a:lnTo>
                    <a:pt x="3667" y="138961"/>
                  </a:lnTo>
                  <a:lnTo>
                    <a:pt x="4829" y="136615"/>
                  </a:lnTo>
                  <a:lnTo>
                    <a:pt x="5658" y="133341"/>
                  </a:lnTo>
                  <a:lnTo>
                    <a:pt x="6972" y="130670"/>
                  </a:lnTo>
                  <a:lnTo>
                    <a:pt x="9954" y="128496"/>
                  </a:lnTo>
                  <a:lnTo>
                    <a:pt x="10487" y="127299"/>
                  </a:lnTo>
                  <a:lnTo>
                    <a:pt x="13649" y="123671"/>
                  </a:lnTo>
                  <a:lnTo>
                    <a:pt x="15545" y="119008"/>
                  </a:lnTo>
                  <a:lnTo>
                    <a:pt x="16974" y="117419"/>
                  </a:lnTo>
                  <a:lnTo>
                    <a:pt x="18764" y="115954"/>
                  </a:lnTo>
                  <a:lnTo>
                    <a:pt x="20021" y="115178"/>
                  </a:lnTo>
                  <a:lnTo>
                    <a:pt x="22098" y="114403"/>
                  </a:lnTo>
                  <a:lnTo>
                    <a:pt x="23727" y="113963"/>
                  </a:lnTo>
                  <a:lnTo>
                    <a:pt x="24022" y="113590"/>
                  </a:lnTo>
                  <a:lnTo>
                    <a:pt x="24165" y="112833"/>
                  </a:lnTo>
                  <a:lnTo>
                    <a:pt x="23622" y="109942"/>
                  </a:lnTo>
                  <a:lnTo>
                    <a:pt x="24317" y="108994"/>
                  </a:lnTo>
                  <a:lnTo>
                    <a:pt x="25422" y="107060"/>
                  </a:lnTo>
                  <a:lnTo>
                    <a:pt x="26689" y="105260"/>
                  </a:lnTo>
                  <a:lnTo>
                    <a:pt x="27832" y="104111"/>
                  </a:lnTo>
                  <a:lnTo>
                    <a:pt x="28470" y="102933"/>
                  </a:lnTo>
                  <a:lnTo>
                    <a:pt x="28765" y="100904"/>
                  </a:lnTo>
                  <a:lnTo>
                    <a:pt x="28813" y="99458"/>
                  </a:lnTo>
                  <a:lnTo>
                    <a:pt x="28804" y="97103"/>
                  </a:lnTo>
                  <a:lnTo>
                    <a:pt x="28442" y="91750"/>
                  </a:lnTo>
                  <a:lnTo>
                    <a:pt x="27099" y="87270"/>
                  </a:lnTo>
                  <a:lnTo>
                    <a:pt x="26270" y="82252"/>
                  </a:lnTo>
                  <a:lnTo>
                    <a:pt x="26879" y="80606"/>
                  </a:lnTo>
                  <a:lnTo>
                    <a:pt x="25822" y="77666"/>
                  </a:lnTo>
                  <a:lnTo>
                    <a:pt x="25298" y="77503"/>
                  </a:lnTo>
                  <a:lnTo>
                    <a:pt x="24441" y="76862"/>
                  </a:lnTo>
                  <a:lnTo>
                    <a:pt x="23336" y="74086"/>
                  </a:lnTo>
                  <a:lnTo>
                    <a:pt x="22507" y="71558"/>
                  </a:lnTo>
                  <a:lnTo>
                    <a:pt x="21993" y="70927"/>
                  </a:lnTo>
                  <a:lnTo>
                    <a:pt x="18412" y="68715"/>
                  </a:lnTo>
                  <a:lnTo>
                    <a:pt x="16631" y="63497"/>
                  </a:lnTo>
                  <a:lnTo>
                    <a:pt x="14630" y="62338"/>
                  </a:lnTo>
                  <a:lnTo>
                    <a:pt x="13545" y="57149"/>
                  </a:lnTo>
                  <a:lnTo>
                    <a:pt x="13335" y="55675"/>
                  </a:lnTo>
                  <a:lnTo>
                    <a:pt x="14468" y="50495"/>
                  </a:lnTo>
                  <a:lnTo>
                    <a:pt x="14354" y="49307"/>
                  </a:lnTo>
                  <a:lnTo>
                    <a:pt x="13154" y="48216"/>
                  </a:lnTo>
                  <a:lnTo>
                    <a:pt x="9792" y="47096"/>
                  </a:lnTo>
                  <a:lnTo>
                    <a:pt x="7067" y="44961"/>
                  </a:lnTo>
                  <a:lnTo>
                    <a:pt x="7420" y="44214"/>
                  </a:lnTo>
                  <a:lnTo>
                    <a:pt x="7620" y="43439"/>
                  </a:lnTo>
                  <a:lnTo>
                    <a:pt x="6182" y="42922"/>
                  </a:lnTo>
                  <a:lnTo>
                    <a:pt x="2010" y="34066"/>
                  </a:lnTo>
                  <a:lnTo>
                    <a:pt x="7372" y="28743"/>
                  </a:lnTo>
                  <a:lnTo>
                    <a:pt x="12811" y="23352"/>
                  </a:lnTo>
                  <a:lnTo>
                    <a:pt x="19755" y="16525"/>
                  </a:lnTo>
                  <a:lnTo>
                    <a:pt x="26127" y="10254"/>
                  </a:lnTo>
                  <a:lnTo>
                    <a:pt x="31633" y="4835"/>
                  </a:lnTo>
                  <a:lnTo>
                    <a:pt x="36547" y="0"/>
                  </a:lnTo>
                  <a:lnTo>
                    <a:pt x="36424" y="919"/>
                  </a:lnTo>
                  <a:lnTo>
                    <a:pt x="36443" y="2145"/>
                  </a:lnTo>
                  <a:lnTo>
                    <a:pt x="37052" y="2891"/>
                  </a:lnTo>
                  <a:lnTo>
                    <a:pt x="38062" y="3408"/>
                  </a:lnTo>
                  <a:lnTo>
                    <a:pt x="39462" y="2862"/>
                  </a:lnTo>
                  <a:lnTo>
                    <a:pt x="40691" y="2106"/>
                  </a:lnTo>
                  <a:lnTo>
                    <a:pt x="41891" y="1943"/>
                  </a:lnTo>
                  <a:lnTo>
                    <a:pt x="49273" y="3953"/>
                  </a:lnTo>
                  <a:lnTo>
                    <a:pt x="50511" y="5706"/>
                  </a:lnTo>
                  <a:lnTo>
                    <a:pt x="50425" y="7592"/>
                  </a:lnTo>
                  <a:lnTo>
                    <a:pt x="50749" y="8961"/>
                  </a:lnTo>
                  <a:lnTo>
                    <a:pt x="50178" y="10340"/>
                  </a:lnTo>
                  <a:lnTo>
                    <a:pt x="49568" y="14495"/>
                  </a:lnTo>
                  <a:lnTo>
                    <a:pt x="49759" y="18305"/>
                  </a:lnTo>
                  <a:lnTo>
                    <a:pt x="51959" y="21130"/>
                  </a:lnTo>
                  <a:lnTo>
                    <a:pt x="53940" y="23342"/>
                  </a:lnTo>
                  <a:lnTo>
                    <a:pt x="55512" y="26453"/>
                  </a:lnTo>
                  <a:lnTo>
                    <a:pt x="56674" y="27411"/>
                  </a:lnTo>
                  <a:lnTo>
                    <a:pt x="58274" y="27908"/>
                  </a:lnTo>
                  <a:lnTo>
                    <a:pt x="63351" y="28042"/>
                  </a:lnTo>
                  <a:lnTo>
                    <a:pt x="70866" y="28243"/>
                  </a:lnTo>
                  <a:lnTo>
                    <a:pt x="78095" y="28435"/>
                  </a:lnTo>
                  <a:lnTo>
                    <a:pt x="78753" y="28511"/>
                  </a:lnTo>
                  <a:lnTo>
                    <a:pt x="80286" y="28932"/>
                  </a:lnTo>
                  <a:lnTo>
                    <a:pt x="86944" y="33126"/>
                  </a:lnTo>
                  <a:lnTo>
                    <a:pt x="93040" y="36974"/>
                  </a:lnTo>
                  <a:lnTo>
                    <a:pt x="98203" y="40316"/>
                  </a:lnTo>
                  <a:lnTo>
                    <a:pt x="103213" y="43562"/>
                  </a:lnTo>
                  <a:lnTo>
                    <a:pt x="108080" y="46721"/>
                  </a:lnTo>
                  <a:lnTo>
                    <a:pt x="111852" y="49335"/>
                  </a:lnTo>
                  <a:lnTo>
                    <a:pt x="115576" y="50130"/>
                  </a:lnTo>
                  <a:lnTo>
                    <a:pt x="121625" y="50513"/>
                  </a:lnTo>
                  <a:lnTo>
                    <a:pt x="125806" y="50648"/>
                  </a:lnTo>
                  <a:lnTo>
                    <a:pt x="129673" y="51749"/>
                  </a:lnTo>
                  <a:lnTo>
                    <a:pt x="135426" y="52773"/>
                  </a:lnTo>
                  <a:lnTo>
                    <a:pt x="139713" y="53300"/>
                  </a:lnTo>
                  <a:lnTo>
                    <a:pt x="142304" y="53893"/>
                  </a:lnTo>
                  <a:lnTo>
                    <a:pt x="149495" y="54496"/>
                  </a:lnTo>
                  <a:lnTo>
                    <a:pt x="150685" y="54142"/>
                  </a:lnTo>
                  <a:lnTo>
                    <a:pt x="153857" y="51241"/>
                  </a:lnTo>
                  <a:lnTo>
                    <a:pt x="157410" y="46521"/>
                  </a:lnTo>
                  <a:lnTo>
                    <a:pt x="158801" y="43926"/>
                  </a:lnTo>
                  <a:lnTo>
                    <a:pt x="163392" y="41341"/>
                  </a:lnTo>
                  <a:lnTo>
                    <a:pt x="171459" y="37741"/>
                  </a:lnTo>
                  <a:lnTo>
                    <a:pt x="177146" y="35194"/>
                  </a:lnTo>
                  <a:lnTo>
                    <a:pt x="183470" y="32638"/>
                  </a:lnTo>
                  <a:lnTo>
                    <a:pt x="186347" y="34849"/>
                  </a:lnTo>
                  <a:lnTo>
                    <a:pt x="190309" y="38402"/>
                  </a:lnTo>
                  <a:lnTo>
                    <a:pt x="192081" y="40154"/>
                  </a:lnTo>
                  <a:lnTo>
                    <a:pt x="193500" y="40929"/>
                  </a:lnTo>
                  <a:lnTo>
                    <a:pt x="195653" y="41445"/>
                  </a:lnTo>
                  <a:lnTo>
                    <a:pt x="198272" y="41455"/>
                  </a:lnTo>
                  <a:lnTo>
                    <a:pt x="199701" y="41379"/>
                  </a:lnTo>
                  <a:lnTo>
                    <a:pt x="202625" y="40919"/>
                  </a:lnTo>
                  <a:lnTo>
                    <a:pt x="209464" y="40498"/>
                  </a:lnTo>
                  <a:lnTo>
                    <a:pt x="213484" y="40614"/>
                  </a:lnTo>
                  <a:close/>
                  <a:moveTo>
                    <a:pt x="189700" y="204488"/>
                  </a:moveTo>
                  <a:lnTo>
                    <a:pt x="188709" y="204719"/>
                  </a:lnTo>
                  <a:lnTo>
                    <a:pt x="189224" y="203187"/>
                  </a:lnTo>
                  <a:lnTo>
                    <a:pt x="192157" y="201224"/>
                  </a:lnTo>
                  <a:lnTo>
                    <a:pt x="193348" y="201664"/>
                  </a:lnTo>
                  <a:lnTo>
                    <a:pt x="193577" y="202104"/>
                  </a:lnTo>
                  <a:lnTo>
                    <a:pt x="193510" y="202517"/>
                  </a:lnTo>
                  <a:lnTo>
                    <a:pt x="193015" y="202919"/>
                  </a:lnTo>
                  <a:lnTo>
                    <a:pt x="189700" y="20448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6" name="Freeform: Shape 35">
              <a:extLst>
                <a:ext uri="{FF2B5EF4-FFF2-40B4-BE49-F238E27FC236}">
                  <a16:creationId xmlns:a16="http://schemas.microsoft.com/office/drawing/2014/main" id="{6754FEF3-D293-2312-7079-0167855B67C8}"/>
                </a:ext>
              </a:extLst>
            </p:cNvPr>
            <p:cNvSpPr/>
            <p:nvPr/>
          </p:nvSpPr>
          <p:spPr>
            <a:xfrm>
              <a:off x="6790724" y="3778809"/>
              <a:ext cx="34737" cy="27277"/>
            </a:xfrm>
            <a:custGeom>
              <a:avLst/>
              <a:gdLst>
                <a:gd name="connsiteX0" fmla="*/ 6382 w 34737"/>
                <a:gd name="connsiteY0" fmla="*/ 14524 h 27277"/>
                <a:gd name="connsiteX1" fmla="*/ 5877 w 34737"/>
                <a:gd name="connsiteY1" fmla="*/ 14888 h 27277"/>
                <a:gd name="connsiteX2" fmla="*/ 3439 w 34737"/>
                <a:gd name="connsiteY2" fmla="*/ 13327 h 27277"/>
                <a:gd name="connsiteX3" fmla="*/ 2048 w 34737"/>
                <a:gd name="connsiteY3" fmla="*/ 12963 h 27277"/>
                <a:gd name="connsiteX4" fmla="*/ 0 w 34737"/>
                <a:gd name="connsiteY4" fmla="*/ 10445 h 27277"/>
                <a:gd name="connsiteX5" fmla="*/ 791 w 34737"/>
                <a:gd name="connsiteY5" fmla="*/ 1733 h 27277"/>
                <a:gd name="connsiteX6" fmla="*/ 1448 w 34737"/>
                <a:gd name="connsiteY6" fmla="*/ 612 h 27277"/>
                <a:gd name="connsiteX7" fmla="*/ 1943 w 34737"/>
                <a:gd name="connsiteY7" fmla="*/ 163 h 27277"/>
                <a:gd name="connsiteX8" fmla="*/ 3077 w 34737"/>
                <a:gd name="connsiteY8" fmla="*/ 0 h 27277"/>
                <a:gd name="connsiteX9" fmla="*/ 4458 w 34737"/>
                <a:gd name="connsiteY9" fmla="*/ 1092 h 27277"/>
                <a:gd name="connsiteX10" fmla="*/ 4096 w 34737"/>
                <a:gd name="connsiteY10" fmla="*/ 6692 h 27277"/>
                <a:gd name="connsiteX11" fmla="*/ 5915 w 34737"/>
                <a:gd name="connsiteY11" fmla="*/ 10465 h 27277"/>
                <a:gd name="connsiteX12" fmla="*/ 7087 w 34737"/>
                <a:gd name="connsiteY12" fmla="*/ 13462 h 27277"/>
                <a:gd name="connsiteX13" fmla="*/ 6382 w 34737"/>
                <a:gd name="connsiteY13" fmla="*/ 14524 h 27277"/>
                <a:gd name="connsiteX14" fmla="*/ 33395 w 34737"/>
                <a:gd name="connsiteY14" fmla="*/ 19445 h 27277"/>
                <a:gd name="connsiteX15" fmla="*/ 34738 w 34737"/>
                <a:gd name="connsiteY15" fmla="*/ 23217 h 27277"/>
                <a:gd name="connsiteX16" fmla="*/ 34728 w 34737"/>
                <a:gd name="connsiteY16" fmla="*/ 26061 h 27277"/>
                <a:gd name="connsiteX17" fmla="*/ 34157 w 34737"/>
                <a:gd name="connsiteY17" fmla="*/ 26961 h 27277"/>
                <a:gd name="connsiteX18" fmla="*/ 32957 w 34737"/>
                <a:gd name="connsiteY18" fmla="*/ 26368 h 27277"/>
                <a:gd name="connsiteX19" fmla="*/ 30747 w 34737"/>
                <a:gd name="connsiteY19" fmla="*/ 24108 h 27277"/>
                <a:gd name="connsiteX20" fmla="*/ 26546 w 34737"/>
                <a:gd name="connsiteY20" fmla="*/ 21906 h 27277"/>
                <a:gd name="connsiteX21" fmla="*/ 28480 w 34737"/>
                <a:gd name="connsiteY21" fmla="*/ 21724 h 27277"/>
                <a:gd name="connsiteX22" fmla="*/ 29604 w 34737"/>
                <a:gd name="connsiteY22" fmla="*/ 21944 h 27277"/>
                <a:gd name="connsiteX23" fmla="*/ 30794 w 34737"/>
                <a:gd name="connsiteY23" fmla="*/ 21743 h 27277"/>
                <a:gd name="connsiteX24" fmla="*/ 31537 w 34737"/>
                <a:gd name="connsiteY24" fmla="*/ 20499 h 27277"/>
                <a:gd name="connsiteX25" fmla="*/ 31690 w 34737"/>
                <a:gd name="connsiteY25" fmla="*/ 19761 h 27277"/>
                <a:gd name="connsiteX26" fmla="*/ 32737 w 34737"/>
                <a:gd name="connsiteY26" fmla="*/ 19168 h 27277"/>
                <a:gd name="connsiteX27" fmla="*/ 33395 w 34737"/>
                <a:gd name="connsiteY27" fmla="*/ 19446 h 27277"/>
                <a:gd name="connsiteX28" fmla="*/ 15011 w 34737"/>
                <a:gd name="connsiteY28" fmla="*/ 25602 h 27277"/>
                <a:gd name="connsiteX29" fmla="*/ 16888 w 34737"/>
                <a:gd name="connsiteY29" fmla="*/ 27277 h 27277"/>
                <a:gd name="connsiteX30" fmla="*/ 11668 w 34737"/>
                <a:gd name="connsiteY30" fmla="*/ 26587 h 27277"/>
                <a:gd name="connsiteX31" fmla="*/ 10849 w 34737"/>
                <a:gd name="connsiteY31" fmla="*/ 25075 h 27277"/>
                <a:gd name="connsiteX32" fmla="*/ 10811 w 34737"/>
                <a:gd name="connsiteY32" fmla="*/ 23964 h 27277"/>
                <a:gd name="connsiteX33" fmla="*/ 12763 w 34737"/>
                <a:gd name="connsiteY33" fmla="*/ 24204 h 27277"/>
                <a:gd name="connsiteX34" fmla="*/ 15011 w 34737"/>
                <a:gd name="connsiteY34" fmla="*/ 25602 h 2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4737" h="27277">
                  <a:moveTo>
                    <a:pt x="6382" y="14524"/>
                  </a:moveTo>
                  <a:lnTo>
                    <a:pt x="5877" y="14888"/>
                  </a:lnTo>
                  <a:lnTo>
                    <a:pt x="3439" y="13327"/>
                  </a:lnTo>
                  <a:lnTo>
                    <a:pt x="2048" y="12963"/>
                  </a:lnTo>
                  <a:lnTo>
                    <a:pt x="0" y="10445"/>
                  </a:lnTo>
                  <a:lnTo>
                    <a:pt x="791" y="1733"/>
                  </a:lnTo>
                  <a:lnTo>
                    <a:pt x="1448" y="612"/>
                  </a:lnTo>
                  <a:lnTo>
                    <a:pt x="1943" y="163"/>
                  </a:lnTo>
                  <a:lnTo>
                    <a:pt x="3077" y="0"/>
                  </a:lnTo>
                  <a:lnTo>
                    <a:pt x="4458" y="1092"/>
                  </a:lnTo>
                  <a:lnTo>
                    <a:pt x="4096" y="6692"/>
                  </a:lnTo>
                  <a:lnTo>
                    <a:pt x="5915" y="10465"/>
                  </a:lnTo>
                  <a:lnTo>
                    <a:pt x="7087" y="13462"/>
                  </a:lnTo>
                  <a:lnTo>
                    <a:pt x="6382" y="14524"/>
                  </a:lnTo>
                  <a:close/>
                  <a:moveTo>
                    <a:pt x="33395" y="19445"/>
                  </a:moveTo>
                  <a:lnTo>
                    <a:pt x="34738" y="23217"/>
                  </a:lnTo>
                  <a:lnTo>
                    <a:pt x="34728" y="26061"/>
                  </a:lnTo>
                  <a:lnTo>
                    <a:pt x="34157" y="26961"/>
                  </a:lnTo>
                  <a:lnTo>
                    <a:pt x="32957" y="26368"/>
                  </a:lnTo>
                  <a:lnTo>
                    <a:pt x="30747" y="24108"/>
                  </a:lnTo>
                  <a:lnTo>
                    <a:pt x="26546" y="21906"/>
                  </a:lnTo>
                  <a:lnTo>
                    <a:pt x="28480" y="21724"/>
                  </a:lnTo>
                  <a:lnTo>
                    <a:pt x="29604" y="21944"/>
                  </a:lnTo>
                  <a:lnTo>
                    <a:pt x="30794" y="21743"/>
                  </a:lnTo>
                  <a:lnTo>
                    <a:pt x="31537" y="20499"/>
                  </a:lnTo>
                  <a:lnTo>
                    <a:pt x="31690" y="19761"/>
                  </a:lnTo>
                  <a:lnTo>
                    <a:pt x="32737" y="19168"/>
                  </a:lnTo>
                  <a:lnTo>
                    <a:pt x="33395" y="19446"/>
                  </a:lnTo>
                  <a:close/>
                  <a:moveTo>
                    <a:pt x="15011" y="25602"/>
                  </a:moveTo>
                  <a:lnTo>
                    <a:pt x="16888" y="27277"/>
                  </a:lnTo>
                  <a:lnTo>
                    <a:pt x="11668" y="26587"/>
                  </a:lnTo>
                  <a:lnTo>
                    <a:pt x="10849" y="25075"/>
                  </a:lnTo>
                  <a:lnTo>
                    <a:pt x="10811" y="23964"/>
                  </a:lnTo>
                  <a:lnTo>
                    <a:pt x="12763" y="24204"/>
                  </a:lnTo>
                  <a:lnTo>
                    <a:pt x="15011" y="2560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7" name="Freeform: Shape 36">
              <a:extLst>
                <a:ext uri="{FF2B5EF4-FFF2-40B4-BE49-F238E27FC236}">
                  <a16:creationId xmlns:a16="http://schemas.microsoft.com/office/drawing/2014/main" id="{48FA8DC6-F681-48DB-52A1-915BAA689657}"/>
                </a:ext>
              </a:extLst>
            </p:cNvPr>
            <p:cNvSpPr/>
            <p:nvPr/>
          </p:nvSpPr>
          <p:spPr>
            <a:xfrm>
              <a:off x="5327570" y="3244600"/>
              <a:ext cx="109804" cy="112482"/>
            </a:xfrm>
            <a:custGeom>
              <a:avLst/>
              <a:gdLst>
                <a:gd name="connsiteX0" fmla="*/ 80753 w 109804"/>
                <a:gd name="connsiteY0" fmla="*/ 26398 h 112482"/>
                <a:gd name="connsiteX1" fmla="*/ 81277 w 109804"/>
                <a:gd name="connsiteY1" fmla="*/ 26714 h 112482"/>
                <a:gd name="connsiteX2" fmla="*/ 82077 w 109804"/>
                <a:gd name="connsiteY2" fmla="*/ 27538 h 112482"/>
                <a:gd name="connsiteX3" fmla="*/ 82839 w 109804"/>
                <a:gd name="connsiteY3" fmla="*/ 30353 h 112482"/>
                <a:gd name="connsiteX4" fmla="*/ 85830 w 109804"/>
                <a:gd name="connsiteY4" fmla="*/ 39439 h 112482"/>
                <a:gd name="connsiteX5" fmla="*/ 85677 w 109804"/>
                <a:gd name="connsiteY5" fmla="*/ 41948 h 112482"/>
                <a:gd name="connsiteX6" fmla="*/ 85087 w 109804"/>
                <a:gd name="connsiteY6" fmla="*/ 43585 h 112482"/>
                <a:gd name="connsiteX7" fmla="*/ 85068 w 109804"/>
                <a:gd name="connsiteY7" fmla="*/ 45184 h 112482"/>
                <a:gd name="connsiteX8" fmla="*/ 84868 w 109804"/>
                <a:gd name="connsiteY8" fmla="*/ 46773 h 112482"/>
                <a:gd name="connsiteX9" fmla="*/ 83039 w 109804"/>
                <a:gd name="connsiteY9" fmla="*/ 49359 h 112482"/>
                <a:gd name="connsiteX10" fmla="*/ 77629 w 109804"/>
                <a:gd name="connsiteY10" fmla="*/ 54663 h 112482"/>
                <a:gd name="connsiteX11" fmla="*/ 78048 w 109804"/>
                <a:gd name="connsiteY11" fmla="*/ 55131 h 112482"/>
                <a:gd name="connsiteX12" fmla="*/ 79334 w 109804"/>
                <a:gd name="connsiteY12" fmla="*/ 55734 h 112482"/>
                <a:gd name="connsiteX13" fmla="*/ 80658 w 109804"/>
                <a:gd name="connsiteY13" fmla="*/ 56041 h 112482"/>
                <a:gd name="connsiteX14" fmla="*/ 81734 w 109804"/>
                <a:gd name="connsiteY14" fmla="*/ 55878 h 112482"/>
                <a:gd name="connsiteX15" fmla="*/ 83087 w 109804"/>
                <a:gd name="connsiteY15" fmla="*/ 57199 h 112482"/>
                <a:gd name="connsiteX16" fmla="*/ 84544 w 109804"/>
                <a:gd name="connsiteY16" fmla="*/ 58865 h 112482"/>
                <a:gd name="connsiteX17" fmla="*/ 86087 w 109804"/>
                <a:gd name="connsiteY17" fmla="*/ 59737 h 112482"/>
                <a:gd name="connsiteX18" fmla="*/ 88316 w 109804"/>
                <a:gd name="connsiteY18" fmla="*/ 60493 h 112482"/>
                <a:gd name="connsiteX19" fmla="*/ 90259 w 109804"/>
                <a:gd name="connsiteY19" fmla="*/ 60579 h 112482"/>
                <a:gd name="connsiteX20" fmla="*/ 91916 w 109804"/>
                <a:gd name="connsiteY20" fmla="*/ 60282 h 112482"/>
                <a:gd name="connsiteX21" fmla="*/ 94250 w 109804"/>
                <a:gd name="connsiteY21" fmla="*/ 60617 h 112482"/>
                <a:gd name="connsiteX22" fmla="*/ 96736 w 109804"/>
                <a:gd name="connsiteY22" fmla="*/ 61996 h 112482"/>
                <a:gd name="connsiteX23" fmla="*/ 97622 w 109804"/>
                <a:gd name="connsiteY23" fmla="*/ 64265 h 112482"/>
                <a:gd name="connsiteX24" fmla="*/ 98222 w 109804"/>
                <a:gd name="connsiteY24" fmla="*/ 66247 h 112482"/>
                <a:gd name="connsiteX25" fmla="*/ 99079 w 109804"/>
                <a:gd name="connsiteY25" fmla="*/ 67252 h 112482"/>
                <a:gd name="connsiteX26" fmla="*/ 99203 w 109804"/>
                <a:gd name="connsiteY26" fmla="*/ 68966 h 112482"/>
                <a:gd name="connsiteX27" fmla="*/ 100965 w 109804"/>
                <a:gd name="connsiteY27" fmla="*/ 70469 h 112482"/>
                <a:gd name="connsiteX28" fmla="*/ 103489 w 109804"/>
                <a:gd name="connsiteY28" fmla="*/ 70776 h 112482"/>
                <a:gd name="connsiteX29" fmla="*/ 106756 w 109804"/>
                <a:gd name="connsiteY29" fmla="*/ 72538 h 112482"/>
                <a:gd name="connsiteX30" fmla="*/ 107585 w 109804"/>
                <a:gd name="connsiteY30" fmla="*/ 72441 h 112482"/>
                <a:gd name="connsiteX31" fmla="*/ 107947 w 109804"/>
                <a:gd name="connsiteY31" fmla="*/ 72221 h 112482"/>
                <a:gd name="connsiteX32" fmla="*/ 108347 w 109804"/>
                <a:gd name="connsiteY32" fmla="*/ 72557 h 112482"/>
                <a:gd name="connsiteX33" fmla="*/ 109166 w 109804"/>
                <a:gd name="connsiteY33" fmla="*/ 77650 h 112482"/>
                <a:gd name="connsiteX34" fmla="*/ 109804 w 109804"/>
                <a:gd name="connsiteY34" fmla="*/ 80350 h 112482"/>
                <a:gd name="connsiteX35" fmla="*/ 109461 w 109804"/>
                <a:gd name="connsiteY35" fmla="*/ 81451 h 112482"/>
                <a:gd name="connsiteX36" fmla="*/ 109033 w 109804"/>
                <a:gd name="connsiteY36" fmla="*/ 82304 h 112482"/>
                <a:gd name="connsiteX37" fmla="*/ 109004 w 109804"/>
                <a:gd name="connsiteY37" fmla="*/ 86421 h 112482"/>
                <a:gd name="connsiteX38" fmla="*/ 107518 w 109804"/>
                <a:gd name="connsiteY38" fmla="*/ 88776 h 112482"/>
                <a:gd name="connsiteX39" fmla="*/ 107280 w 109804"/>
                <a:gd name="connsiteY39" fmla="*/ 91371 h 112482"/>
                <a:gd name="connsiteX40" fmla="*/ 106870 w 109804"/>
                <a:gd name="connsiteY40" fmla="*/ 92204 h 112482"/>
                <a:gd name="connsiteX41" fmla="*/ 105289 w 109804"/>
                <a:gd name="connsiteY41" fmla="*/ 92951 h 112482"/>
                <a:gd name="connsiteX42" fmla="*/ 105280 w 109804"/>
                <a:gd name="connsiteY42" fmla="*/ 94942 h 112482"/>
                <a:gd name="connsiteX43" fmla="*/ 104851 w 109804"/>
                <a:gd name="connsiteY43" fmla="*/ 97346 h 112482"/>
                <a:gd name="connsiteX44" fmla="*/ 104689 w 109804"/>
                <a:gd name="connsiteY44" fmla="*/ 99892 h 112482"/>
                <a:gd name="connsiteX45" fmla="*/ 105127 w 109804"/>
                <a:gd name="connsiteY45" fmla="*/ 106575 h 112482"/>
                <a:gd name="connsiteX46" fmla="*/ 105213 w 109804"/>
                <a:gd name="connsiteY46" fmla="*/ 111545 h 112482"/>
                <a:gd name="connsiteX47" fmla="*/ 105928 w 109804"/>
                <a:gd name="connsiteY47" fmla="*/ 112483 h 112482"/>
                <a:gd name="connsiteX48" fmla="*/ 102851 w 109804"/>
                <a:gd name="connsiteY48" fmla="*/ 112070 h 112482"/>
                <a:gd name="connsiteX49" fmla="*/ 93802 w 109804"/>
                <a:gd name="connsiteY49" fmla="*/ 108269 h 112482"/>
                <a:gd name="connsiteX50" fmla="*/ 86839 w 109804"/>
                <a:gd name="connsiteY50" fmla="*/ 106096 h 112482"/>
                <a:gd name="connsiteX51" fmla="*/ 63494 w 109804"/>
                <a:gd name="connsiteY51" fmla="*/ 93649 h 112482"/>
                <a:gd name="connsiteX52" fmla="*/ 57017 w 109804"/>
                <a:gd name="connsiteY52" fmla="*/ 88651 h 112482"/>
                <a:gd name="connsiteX53" fmla="*/ 49530 w 109804"/>
                <a:gd name="connsiteY53" fmla="*/ 81212 h 112482"/>
                <a:gd name="connsiteX54" fmla="*/ 32909 w 109804"/>
                <a:gd name="connsiteY54" fmla="*/ 66209 h 112482"/>
                <a:gd name="connsiteX55" fmla="*/ 29118 w 109804"/>
                <a:gd name="connsiteY55" fmla="*/ 63805 h 112482"/>
                <a:gd name="connsiteX56" fmla="*/ 24336 w 109804"/>
                <a:gd name="connsiteY56" fmla="*/ 62637 h 112482"/>
                <a:gd name="connsiteX57" fmla="*/ 21384 w 109804"/>
                <a:gd name="connsiteY57" fmla="*/ 61354 h 112482"/>
                <a:gd name="connsiteX58" fmla="*/ 19298 w 109804"/>
                <a:gd name="connsiteY58" fmla="*/ 59966 h 112482"/>
                <a:gd name="connsiteX59" fmla="*/ 17602 w 109804"/>
                <a:gd name="connsiteY59" fmla="*/ 55811 h 112482"/>
                <a:gd name="connsiteX60" fmla="*/ 13440 w 109804"/>
                <a:gd name="connsiteY60" fmla="*/ 53331 h 112482"/>
                <a:gd name="connsiteX61" fmla="*/ 5772 w 109804"/>
                <a:gd name="connsiteY61" fmla="*/ 49807 h 112482"/>
                <a:gd name="connsiteX62" fmla="*/ 0 w 109804"/>
                <a:gd name="connsiteY62" fmla="*/ 43948 h 112482"/>
                <a:gd name="connsiteX63" fmla="*/ 1419 w 109804"/>
                <a:gd name="connsiteY63" fmla="*/ 42742 h 112482"/>
                <a:gd name="connsiteX64" fmla="*/ 3496 w 109804"/>
                <a:gd name="connsiteY64" fmla="*/ 38883 h 112482"/>
                <a:gd name="connsiteX65" fmla="*/ 6410 w 109804"/>
                <a:gd name="connsiteY65" fmla="*/ 35178 h 112482"/>
                <a:gd name="connsiteX66" fmla="*/ 9125 w 109804"/>
                <a:gd name="connsiteY66" fmla="*/ 32976 h 112482"/>
                <a:gd name="connsiteX67" fmla="*/ 11278 w 109804"/>
                <a:gd name="connsiteY67" fmla="*/ 30706 h 112482"/>
                <a:gd name="connsiteX68" fmla="*/ 13564 w 109804"/>
                <a:gd name="connsiteY68" fmla="*/ 28974 h 112482"/>
                <a:gd name="connsiteX69" fmla="*/ 16821 w 109804"/>
                <a:gd name="connsiteY69" fmla="*/ 26944 h 112482"/>
                <a:gd name="connsiteX70" fmla="*/ 21822 w 109804"/>
                <a:gd name="connsiteY70" fmla="*/ 21611 h 112482"/>
                <a:gd name="connsiteX71" fmla="*/ 22984 w 109804"/>
                <a:gd name="connsiteY71" fmla="*/ 20989 h 112482"/>
                <a:gd name="connsiteX72" fmla="*/ 23784 w 109804"/>
                <a:gd name="connsiteY72" fmla="*/ 17293 h 112482"/>
                <a:gd name="connsiteX73" fmla="*/ 25041 w 109804"/>
                <a:gd name="connsiteY73" fmla="*/ 12592 h 112482"/>
                <a:gd name="connsiteX74" fmla="*/ 26489 w 109804"/>
                <a:gd name="connsiteY74" fmla="*/ 11127 h 112482"/>
                <a:gd name="connsiteX75" fmla="*/ 29889 w 109804"/>
                <a:gd name="connsiteY75" fmla="*/ 10256 h 112482"/>
                <a:gd name="connsiteX76" fmla="*/ 30680 w 109804"/>
                <a:gd name="connsiteY76" fmla="*/ 9441 h 112482"/>
                <a:gd name="connsiteX77" fmla="*/ 31880 w 109804"/>
                <a:gd name="connsiteY77" fmla="*/ 6119 h 112482"/>
                <a:gd name="connsiteX78" fmla="*/ 32661 w 109804"/>
                <a:gd name="connsiteY78" fmla="*/ 2260 h 112482"/>
                <a:gd name="connsiteX79" fmla="*/ 32728 w 109804"/>
                <a:gd name="connsiteY79" fmla="*/ 1417 h 112482"/>
                <a:gd name="connsiteX80" fmla="*/ 34061 w 109804"/>
                <a:gd name="connsiteY80" fmla="*/ 1321 h 112482"/>
                <a:gd name="connsiteX81" fmla="*/ 36357 w 109804"/>
                <a:gd name="connsiteY81" fmla="*/ 488 h 112482"/>
                <a:gd name="connsiteX82" fmla="*/ 37690 w 109804"/>
                <a:gd name="connsiteY82" fmla="*/ 861 h 112482"/>
                <a:gd name="connsiteX83" fmla="*/ 38271 w 109804"/>
                <a:gd name="connsiteY83" fmla="*/ 1972 h 112482"/>
                <a:gd name="connsiteX84" fmla="*/ 38576 w 109804"/>
                <a:gd name="connsiteY84" fmla="*/ 2910 h 112482"/>
                <a:gd name="connsiteX85" fmla="*/ 45520 w 109804"/>
                <a:gd name="connsiteY85" fmla="*/ 497 h 112482"/>
                <a:gd name="connsiteX86" fmla="*/ 46130 w 109804"/>
                <a:gd name="connsiteY86" fmla="*/ 0 h 112482"/>
                <a:gd name="connsiteX87" fmla="*/ 46492 w 109804"/>
                <a:gd name="connsiteY87" fmla="*/ 86 h 112482"/>
                <a:gd name="connsiteX88" fmla="*/ 47368 w 109804"/>
                <a:gd name="connsiteY88" fmla="*/ 2259 h 112482"/>
                <a:gd name="connsiteX89" fmla="*/ 47863 w 109804"/>
                <a:gd name="connsiteY89" fmla="*/ 2125 h 112482"/>
                <a:gd name="connsiteX90" fmla="*/ 48282 w 109804"/>
                <a:gd name="connsiteY90" fmla="*/ 1503 h 112482"/>
                <a:gd name="connsiteX91" fmla="*/ 48749 w 109804"/>
                <a:gd name="connsiteY91" fmla="*/ 1436 h 112482"/>
                <a:gd name="connsiteX92" fmla="*/ 49292 w 109804"/>
                <a:gd name="connsiteY92" fmla="*/ 1733 h 112482"/>
                <a:gd name="connsiteX93" fmla="*/ 49835 w 109804"/>
                <a:gd name="connsiteY93" fmla="*/ 2739 h 112482"/>
                <a:gd name="connsiteX94" fmla="*/ 50721 w 109804"/>
                <a:gd name="connsiteY94" fmla="*/ 3658 h 112482"/>
                <a:gd name="connsiteX95" fmla="*/ 52226 w 109804"/>
                <a:gd name="connsiteY95" fmla="*/ 4299 h 112482"/>
                <a:gd name="connsiteX96" fmla="*/ 53178 w 109804"/>
                <a:gd name="connsiteY96" fmla="*/ 5170 h 112482"/>
                <a:gd name="connsiteX97" fmla="*/ 53073 w 109804"/>
                <a:gd name="connsiteY97" fmla="*/ 7497 h 112482"/>
                <a:gd name="connsiteX98" fmla="*/ 53435 w 109804"/>
                <a:gd name="connsiteY98" fmla="*/ 9756 h 112482"/>
                <a:gd name="connsiteX99" fmla="*/ 54092 w 109804"/>
                <a:gd name="connsiteY99" fmla="*/ 10273 h 112482"/>
                <a:gd name="connsiteX100" fmla="*/ 54435 w 109804"/>
                <a:gd name="connsiteY100" fmla="*/ 11623 h 112482"/>
                <a:gd name="connsiteX101" fmla="*/ 54607 w 109804"/>
                <a:gd name="connsiteY101" fmla="*/ 13097 h 112482"/>
                <a:gd name="connsiteX102" fmla="*/ 54969 w 109804"/>
                <a:gd name="connsiteY102" fmla="*/ 13872 h 112482"/>
                <a:gd name="connsiteX103" fmla="*/ 55226 w 109804"/>
                <a:gd name="connsiteY103" fmla="*/ 15366 h 112482"/>
                <a:gd name="connsiteX104" fmla="*/ 55093 w 109804"/>
                <a:gd name="connsiteY104" fmla="*/ 16975 h 112482"/>
                <a:gd name="connsiteX105" fmla="*/ 55369 w 109804"/>
                <a:gd name="connsiteY105" fmla="*/ 18095 h 112482"/>
                <a:gd name="connsiteX106" fmla="*/ 56474 w 109804"/>
                <a:gd name="connsiteY106" fmla="*/ 20038 h 112482"/>
                <a:gd name="connsiteX107" fmla="*/ 57160 w 109804"/>
                <a:gd name="connsiteY107" fmla="*/ 22480 h 112482"/>
                <a:gd name="connsiteX108" fmla="*/ 57169 w 109804"/>
                <a:gd name="connsiteY108" fmla="*/ 24222 h 112482"/>
                <a:gd name="connsiteX109" fmla="*/ 56759 w 109804"/>
                <a:gd name="connsiteY109" fmla="*/ 26042 h 112482"/>
                <a:gd name="connsiteX110" fmla="*/ 56026 w 109804"/>
                <a:gd name="connsiteY110" fmla="*/ 27708 h 112482"/>
                <a:gd name="connsiteX111" fmla="*/ 54740 w 109804"/>
                <a:gd name="connsiteY111" fmla="*/ 29517 h 112482"/>
                <a:gd name="connsiteX112" fmla="*/ 54635 w 109804"/>
                <a:gd name="connsiteY112" fmla="*/ 30235 h 112482"/>
                <a:gd name="connsiteX113" fmla="*/ 55397 w 109804"/>
                <a:gd name="connsiteY113" fmla="*/ 30704 h 112482"/>
                <a:gd name="connsiteX114" fmla="*/ 56559 w 109804"/>
                <a:gd name="connsiteY114" fmla="*/ 30810 h 112482"/>
                <a:gd name="connsiteX115" fmla="*/ 57531 w 109804"/>
                <a:gd name="connsiteY115" fmla="*/ 30426 h 112482"/>
                <a:gd name="connsiteX116" fmla="*/ 59988 w 109804"/>
                <a:gd name="connsiteY116" fmla="*/ 31269 h 112482"/>
                <a:gd name="connsiteX117" fmla="*/ 61274 w 109804"/>
                <a:gd name="connsiteY117" fmla="*/ 32456 h 112482"/>
                <a:gd name="connsiteX118" fmla="*/ 62408 w 109804"/>
                <a:gd name="connsiteY118" fmla="*/ 33940 h 112482"/>
                <a:gd name="connsiteX119" fmla="*/ 63427 w 109804"/>
                <a:gd name="connsiteY119" fmla="*/ 34687 h 112482"/>
                <a:gd name="connsiteX120" fmla="*/ 63884 w 109804"/>
                <a:gd name="connsiteY120" fmla="*/ 35615 h 112482"/>
                <a:gd name="connsiteX121" fmla="*/ 65627 w 109804"/>
                <a:gd name="connsiteY121" fmla="*/ 35366 h 112482"/>
                <a:gd name="connsiteX122" fmla="*/ 67656 w 109804"/>
                <a:gd name="connsiteY122" fmla="*/ 34466 h 112482"/>
                <a:gd name="connsiteX123" fmla="*/ 68075 w 109804"/>
                <a:gd name="connsiteY123" fmla="*/ 34035 h 112482"/>
                <a:gd name="connsiteX124" fmla="*/ 68675 w 109804"/>
                <a:gd name="connsiteY124" fmla="*/ 34265 h 112482"/>
                <a:gd name="connsiteX125" fmla="*/ 69980 w 109804"/>
                <a:gd name="connsiteY125" fmla="*/ 34361 h 112482"/>
                <a:gd name="connsiteX126" fmla="*/ 70895 w 109804"/>
                <a:gd name="connsiteY126" fmla="*/ 32743 h 112482"/>
                <a:gd name="connsiteX127" fmla="*/ 71628 w 109804"/>
                <a:gd name="connsiteY127" fmla="*/ 30885 h 112482"/>
                <a:gd name="connsiteX128" fmla="*/ 73200 w 109804"/>
                <a:gd name="connsiteY128" fmla="*/ 28865 h 112482"/>
                <a:gd name="connsiteX129" fmla="*/ 73971 w 109804"/>
                <a:gd name="connsiteY129" fmla="*/ 28090 h 112482"/>
                <a:gd name="connsiteX130" fmla="*/ 74171 w 109804"/>
                <a:gd name="connsiteY130" fmla="*/ 26807 h 112482"/>
                <a:gd name="connsiteX131" fmla="*/ 74257 w 109804"/>
                <a:gd name="connsiteY131" fmla="*/ 25141 h 112482"/>
                <a:gd name="connsiteX132" fmla="*/ 74828 w 109804"/>
                <a:gd name="connsiteY132" fmla="*/ 23695 h 112482"/>
                <a:gd name="connsiteX133" fmla="*/ 76124 w 109804"/>
                <a:gd name="connsiteY133" fmla="*/ 22901 h 112482"/>
                <a:gd name="connsiteX134" fmla="*/ 77524 w 109804"/>
                <a:gd name="connsiteY134" fmla="*/ 22910 h 112482"/>
                <a:gd name="connsiteX135" fmla="*/ 78286 w 109804"/>
                <a:gd name="connsiteY135" fmla="*/ 23207 h 112482"/>
                <a:gd name="connsiteX136" fmla="*/ 78676 w 109804"/>
                <a:gd name="connsiteY136" fmla="*/ 24605 h 112482"/>
                <a:gd name="connsiteX137" fmla="*/ 79800 w 109804"/>
                <a:gd name="connsiteY137" fmla="*/ 25668 h 112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109804" h="112482">
                  <a:moveTo>
                    <a:pt x="80753" y="26398"/>
                  </a:moveTo>
                  <a:lnTo>
                    <a:pt x="81277" y="26714"/>
                  </a:lnTo>
                  <a:lnTo>
                    <a:pt x="82077" y="27538"/>
                  </a:lnTo>
                  <a:lnTo>
                    <a:pt x="82839" y="30353"/>
                  </a:lnTo>
                  <a:lnTo>
                    <a:pt x="85830" y="39439"/>
                  </a:lnTo>
                  <a:lnTo>
                    <a:pt x="85677" y="41948"/>
                  </a:lnTo>
                  <a:lnTo>
                    <a:pt x="85087" y="43585"/>
                  </a:lnTo>
                  <a:lnTo>
                    <a:pt x="85068" y="45184"/>
                  </a:lnTo>
                  <a:lnTo>
                    <a:pt x="84868" y="46773"/>
                  </a:lnTo>
                  <a:lnTo>
                    <a:pt x="83039" y="49359"/>
                  </a:lnTo>
                  <a:lnTo>
                    <a:pt x="77629" y="54663"/>
                  </a:lnTo>
                  <a:lnTo>
                    <a:pt x="78048" y="55131"/>
                  </a:lnTo>
                  <a:lnTo>
                    <a:pt x="79334" y="55734"/>
                  </a:lnTo>
                  <a:lnTo>
                    <a:pt x="80658" y="56041"/>
                  </a:lnTo>
                  <a:lnTo>
                    <a:pt x="81734" y="55878"/>
                  </a:lnTo>
                  <a:lnTo>
                    <a:pt x="83087" y="57199"/>
                  </a:lnTo>
                  <a:lnTo>
                    <a:pt x="84544" y="58865"/>
                  </a:lnTo>
                  <a:lnTo>
                    <a:pt x="86087" y="59737"/>
                  </a:lnTo>
                  <a:lnTo>
                    <a:pt x="88316" y="60493"/>
                  </a:lnTo>
                  <a:lnTo>
                    <a:pt x="90259" y="60579"/>
                  </a:lnTo>
                  <a:lnTo>
                    <a:pt x="91916" y="60282"/>
                  </a:lnTo>
                  <a:lnTo>
                    <a:pt x="94250" y="60617"/>
                  </a:lnTo>
                  <a:lnTo>
                    <a:pt x="96736" y="61996"/>
                  </a:lnTo>
                  <a:lnTo>
                    <a:pt x="97622" y="64265"/>
                  </a:lnTo>
                  <a:lnTo>
                    <a:pt x="98222" y="66247"/>
                  </a:lnTo>
                  <a:lnTo>
                    <a:pt x="99079" y="67252"/>
                  </a:lnTo>
                  <a:lnTo>
                    <a:pt x="99203" y="68966"/>
                  </a:lnTo>
                  <a:lnTo>
                    <a:pt x="100965" y="70469"/>
                  </a:lnTo>
                  <a:lnTo>
                    <a:pt x="103489" y="70776"/>
                  </a:lnTo>
                  <a:lnTo>
                    <a:pt x="106756" y="72538"/>
                  </a:lnTo>
                  <a:lnTo>
                    <a:pt x="107585" y="72441"/>
                  </a:lnTo>
                  <a:lnTo>
                    <a:pt x="107947" y="72221"/>
                  </a:lnTo>
                  <a:lnTo>
                    <a:pt x="108347" y="72557"/>
                  </a:lnTo>
                  <a:lnTo>
                    <a:pt x="109166" y="77650"/>
                  </a:lnTo>
                  <a:lnTo>
                    <a:pt x="109804" y="80350"/>
                  </a:lnTo>
                  <a:lnTo>
                    <a:pt x="109461" y="81451"/>
                  </a:lnTo>
                  <a:lnTo>
                    <a:pt x="109033" y="82304"/>
                  </a:lnTo>
                  <a:lnTo>
                    <a:pt x="109004" y="86421"/>
                  </a:lnTo>
                  <a:lnTo>
                    <a:pt x="107518" y="88776"/>
                  </a:lnTo>
                  <a:lnTo>
                    <a:pt x="107280" y="91371"/>
                  </a:lnTo>
                  <a:lnTo>
                    <a:pt x="106870" y="92204"/>
                  </a:lnTo>
                  <a:lnTo>
                    <a:pt x="105289" y="92951"/>
                  </a:lnTo>
                  <a:lnTo>
                    <a:pt x="105280" y="94942"/>
                  </a:lnTo>
                  <a:lnTo>
                    <a:pt x="104851" y="97346"/>
                  </a:lnTo>
                  <a:lnTo>
                    <a:pt x="104689" y="99892"/>
                  </a:lnTo>
                  <a:lnTo>
                    <a:pt x="105127" y="106575"/>
                  </a:lnTo>
                  <a:lnTo>
                    <a:pt x="105213" y="111545"/>
                  </a:lnTo>
                  <a:lnTo>
                    <a:pt x="105928" y="112483"/>
                  </a:lnTo>
                  <a:lnTo>
                    <a:pt x="102851" y="112070"/>
                  </a:lnTo>
                  <a:lnTo>
                    <a:pt x="93802" y="108269"/>
                  </a:lnTo>
                  <a:lnTo>
                    <a:pt x="86839" y="106096"/>
                  </a:lnTo>
                  <a:lnTo>
                    <a:pt x="63494" y="93649"/>
                  </a:lnTo>
                  <a:lnTo>
                    <a:pt x="57017" y="88651"/>
                  </a:lnTo>
                  <a:lnTo>
                    <a:pt x="49530" y="81212"/>
                  </a:lnTo>
                  <a:lnTo>
                    <a:pt x="32909" y="66209"/>
                  </a:lnTo>
                  <a:lnTo>
                    <a:pt x="29118" y="63805"/>
                  </a:lnTo>
                  <a:lnTo>
                    <a:pt x="24336" y="62637"/>
                  </a:lnTo>
                  <a:lnTo>
                    <a:pt x="21384" y="61354"/>
                  </a:lnTo>
                  <a:lnTo>
                    <a:pt x="19298" y="59966"/>
                  </a:lnTo>
                  <a:lnTo>
                    <a:pt x="17602" y="55811"/>
                  </a:lnTo>
                  <a:lnTo>
                    <a:pt x="13440" y="53331"/>
                  </a:lnTo>
                  <a:lnTo>
                    <a:pt x="5772" y="49807"/>
                  </a:lnTo>
                  <a:lnTo>
                    <a:pt x="0" y="43948"/>
                  </a:lnTo>
                  <a:lnTo>
                    <a:pt x="1419" y="42742"/>
                  </a:lnTo>
                  <a:lnTo>
                    <a:pt x="3496" y="38883"/>
                  </a:lnTo>
                  <a:lnTo>
                    <a:pt x="6410" y="35178"/>
                  </a:lnTo>
                  <a:lnTo>
                    <a:pt x="9125" y="32976"/>
                  </a:lnTo>
                  <a:lnTo>
                    <a:pt x="11278" y="30706"/>
                  </a:lnTo>
                  <a:lnTo>
                    <a:pt x="13564" y="28974"/>
                  </a:lnTo>
                  <a:lnTo>
                    <a:pt x="16821" y="26944"/>
                  </a:lnTo>
                  <a:lnTo>
                    <a:pt x="21822" y="21611"/>
                  </a:lnTo>
                  <a:lnTo>
                    <a:pt x="22984" y="20989"/>
                  </a:lnTo>
                  <a:lnTo>
                    <a:pt x="23784" y="17293"/>
                  </a:lnTo>
                  <a:lnTo>
                    <a:pt x="25041" y="12592"/>
                  </a:lnTo>
                  <a:lnTo>
                    <a:pt x="26489" y="11127"/>
                  </a:lnTo>
                  <a:lnTo>
                    <a:pt x="29889" y="10256"/>
                  </a:lnTo>
                  <a:lnTo>
                    <a:pt x="30680" y="9441"/>
                  </a:lnTo>
                  <a:lnTo>
                    <a:pt x="31880" y="6119"/>
                  </a:lnTo>
                  <a:lnTo>
                    <a:pt x="32661" y="2260"/>
                  </a:lnTo>
                  <a:lnTo>
                    <a:pt x="32728" y="1417"/>
                  </a:lnTo>
                  <a:lnTo>
                    <a:pt x="34061" y="1321"/>
                  </a:lnTo>
                  <a:lnTo>
                    <a:pt x="36357" y="488"/>
                  </a:lnTo>
                  <a:lnTo>
                    <a:pt x="37690" y="861"/>
                  </a:lnTo>
                  <a:lnTo>
                    <a:pt x="38271" y="1972"/>
                  </a:lnTo>
                  <a:lnTo>
                    <a:pt x="38576" y="2910"/>
                  </a:lnTo>
                  <a:lnTo>
                    <a:pt x="45520" y="497"/>
                  </a:lnTo>
                  <a:lnTo>
                    <a:pt x="46130" y="0"/>
                  </a:lnTo>
                  <a:lnTo>
                    <a:pt x="46492" y="86"/>
                  </a:lnTo>
                  <a:lnTo>
                    <a:pt x="47368" y="2259"/>
                  </a:lnTo>
                  <a:lnTo>
                    <a:pt x="47863" y="2125"/>
                  </a:lnTo>
                  <a:lnTo>
                    <a:pt x="48282" y="1503"/>
                  </a:lnTo>
                  <a:lnTo>
                    <a:pt x="48749" y="1436"/>
                  </a:lnTo>
                  <a:lnTo>
                    <a:pt x="49292" y="1733"/>
                  </a:lnTo>
                  <a:lnTo>
                    <a:pt x="49835" y="2739"/>
                  </a:lnTo>
                  <a:lnTo>
                    <a:pt x="50721" y="3658"/>
                  </a:lnTo>
                  <a:lnTo>
                    <a:pt x="52226" y="4299"/>
                  </a:lnTo>
                  <a:lnTo>
                    <a:pt x="53178" y="5170"/>
                  </a:lnTo>
                  <a:lnTo>
                    <a:pt x="53073" y="7497"/>
                  </a:lnTo>
                  <a:lnTo>
                    <a:pt x="53435" y="9756"/>
                  </a:lnTo>
                  <a:lnTo>
                    <a:pt x="54092" y="10273"/>
                  </a:lnTo>
                  <a:lnTo>
                    <a:pt x="54435" y="11623"/>
                  </a:lnTo>
                  <a:lnTo>
                    <a:pt x="54607" y="13097"/>
                  </a:lnTo>
                  <a:lnTo>
                    <a:pt x="54969" y="13872"/>
                  </a:lnTo>
                  <a:lnTo>
                    <a:pt x="55226" y="15366"/>
                  </a:lnTo>
                  <a:lnTo>
                    <a:pt x="55093" y="16975"/>
                  </a:lnTo>
                  <a:lnTo>
                    <a:pt x="55369" y="18095"/>
                  </a:lnTo>
                  <a:lnTo>
                    <a:pt x="56474" y="20038"/>
                  </a:lnTo>
                  <a:lnTo>
                    <a:pt x="57160" y="22480"/>
                  </a:lnTo>
                  <a:lnTo>
                    <a:pt x="57169" y="24222"/>
                  </a:lnTo>
                  <a:lnTo>
                    <a:pt x="56759" y="26042"/>
                  </a:lnTo>
                  <a:lnTo>
                    <a:pt x="56026" y="27708"/>
                  </a:lnTo>
                  <a:lnTo>
                    <a:pt x="54740" y="29517"/>
                  </a:lnTo>
                  <a:lnTo>
                    <a:pt x="54635" y="30235"/>
                  </a:lnTo>
                  <a:lnTo>
                    <a:pt x="55397" y="30704"/>
                  </a:lnTo>
                  <a:lnTo>
                    <a:pt x="56559" y="30810"/>
                  </a:lnTo>
                  <a:lnTo>
                    <a:pt x="57531" y="30426"/>
                  </a:lnTo>
                  <a:lnTo>
                    <a:pt x="59988" y="31269"/>
                  </a:lnTo>
                  <a:lnTo>
                    <a:pt x="61274" y="32456"/>
                  </a:lnTo>
                  <a:lnTo>
                    <a:pt x="62408" y="33940"/>
                  </a:lnTo>
                  <a:lnTo>
                    <a:pt x="63427" y="34687"/>
                  </a:lnTo>
                  <a:lnTo>
                    <a:pt x="63884" y="35615"/>
                  </a:lnTo>
                  <a:lnTo>
                    <a:pt x="65627" y="35366"/>
                  </a:lnTo>
                  <a:lnTo>
                    <a:pt x="67656" y="34466"/>
                  </a:lnTo>
                  <a:lnTo>
                    <a:pt x="68075" y="34035"/>
                  </a:lnTo>
                  <a:lnTo>
                    <a:pt x="68675" y="34265"/>
                  </a:lnTo>
                  <a:lnTo>
                    <a:pt x="69980" y="34361"/>
                  </a:lnTo>
                  <a:lnTo>
                    <a:pt x="70895" y="32743"/>
                  </a:lnTo>
                  <a:lnTo>
                    <a:pt x="71628" y="30885"/>
                  </a:lnTo>
                  <a:lnTo>
                    <a:pt x="73200" y="28865"/>
                  </a:lnTo>
                  <a:lnTo>
                    <a:pt x="73971" y="28090"/>
                  </a:lnTo>
                  <a:lnTo>
                    <a:pt x="74171" y="26807"/>
                  </a:lnTo>
                  <a:lnTo>
                    <a:pt x="74257" y="25141"/>
                  </a:lnTo>
                  <a:lnTo>
                    <a:pt x="74828" y="23695"/>
                  </a:lnTo>
                  <a:lnTo>
                    <a:pt x="76124" y="22901"/>
                  </a:lnTo>
                  <a:lnTo>
                    <a:pt x="77524" y="22910"/>
                  </a:lnTo>
                  <a:lnTo>
                    <a:pt x="78286" y="23207"/>
                  </a:lnTo>
                  <a:lnTo>
                    <a:pt x="78676" y="24605"/>
                  </a:lnTo>
                  <a:lnTo>
                    <a:pt x="79800" y="25668"/>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8" name="Freeform: Shape 37">
              <a:extLst>
                <a:ext uri="{FF2B5EF4-FFF2-40B4-BE49-F238E27FC236}">
                  <a16:creationId xmlns:a16="http://schemas.microsoft.com/office/drawing/2014/main" id="{213AFECF-87C4-6EA6-831A-E3108196413B}"/>
                </a:ext>
              </a:extLst>
            </p:cNvPr>
            <p:cNvSpPr/>
            <p:nvPr/>
          </p:nvSpPr>
          <p:spPr>
            <a:xfrm>
              <a:off x="6358327" y="4270399"/>
              <a:ext cx="62522" cy="63372"/>
            </a:xfrm>
            <a:custGeom>
              <a:avLst/>
              <a:gdLst>
                <a:gd name="connsiteX0" fmla="*/ 45044 w 62522"/>
                <a:gd name="connsiteY0" fmla="*/ 46628 h 63372"/>
                <a:gd name="connsiteX1" fmla="*/ 42643 w 62522"/>
                <a:gd name="connsiteY1" fmla="*/ 47394 h 63372"/>
                <a:gd name="connsiteX2" fmla="*/ 42310 w 62522"/>
                <a:gd name="connsiteY2" fmla="*/ 47451 h 63372"/>
                <a:gd name="connsiteX3" fmla="*/ 40758 w 62522"/>
                <a:gd name="connsiteY3" fmla="*/ 47279 h 63372"/>
                <a:gd name="connsiteX4" fmla="*/ 38700 w 62522"/>
                <a:gd name="connsiteY4" fmla="*/ 47461 h 63372"/>
                <a:gd name="connsiteX5" fmla="*/ 37090 w 62522"/>
                <a:gd name="connsiteY5" fmla="*/ 47882 h 63372"/>
                <a:gd name="connsiteX6" fmla="*/ 35833 w 62522"/>
                <a:gd name="connsiteY6" fmla="*/ 48045 h 63372"/>
                <a:gd name="connsiteX7" fmla="*/ 33785 w 62522"/>
                <a:gd name="connsiteY7" fmla="*/ 50237 h 63372"/>
                <a:gd name="connsiteX8" fmla="*/ 30051 w 62522"/>
                <a:gd name="connsiteY8" fmla="*/ 56154 h 63372"/>
                <a:gd name="connsiteX9" fmla="*/ 29061 w 62522"/>
                <a:gd name="connsiteY9" fmla="*/ 57399 h 63372"/>
                <a:gd name="connsiteX10" fmla="*/ 28794 w 62522"/>
                <a:gd name="connsiteY10" fmla="*/ 59735 h 63372"/>
                <a:gd name="connsiteX11" fmla="*/ 27927 w 62522"/>
                <a:gd name="connsiteY11" fmla="*/ 61583 h 63372"/>
                <a:gd name="connsiteX12" fmla="*/ 26860 w 62522"/>
                <a:gd name="connsiteY12" fmla="*/ 63019 h 63372"/>
                <a:gd name="connsiteX13" fmla="*/ 25832 w 62522"/>
                <a:gd name="connsiteY13" fmla="*/ 63373 h 63372"/>
                <a:gd name="connsiteX14" fmla="*/ 22727 w 62522"/>
                <a:gd name="connsiteY14" fmla="*/ 62798 h 63372"/>
                <a:gd name="connsiteX15" fmla="*/ 18745 w 62522"/>
                <a:gd name="connsiteY15" fmla="*/ 62061 h 63372"/>
                <a:gd name="connsiteX16" fmla="*/ 16431 w 62522"/>
                <a:gd name="connsiteY16" fmla="*/ 60271 h 63372"/>
                <a:gd name="connsiteX17" fmla="*/ 14373 w 62522"/>
                <a:gd name="connsiteY17" fmla="*/ 57915 h 63372"/>
                <a:gd name="connsiteX18" fmla="*/ 13297 w 62522"/>
                <a:gd name="connsiteY18" fmla="*/ 56202 h 63372"/>
                <a:gd name="connsiteX19" fmla="*/ 12154 w 62522"/>
                <a:gd name="connsiteY19" fmla="*/ 55263 h 63372"/>
                <a:gd name="connsiteX20" fmla="*/ 11763 w 62522"/>
                <a:gd name="connsiteY20" fmla="*/ 54736 h 63372"/>
                <a:gd name="connsiteX21" fmla="*/ 10154 w 62522"/>
                <a:gd name="connsiteY21" fmla="*/ 53952 h 63372"/>
                <a:gd name="connsiteX22" fmla="*/ 9544 w 62522"/>
                <a:gd name="connsiteY22" fmla="*/ 53540 h 63372"/>
                <a:gd name="connsiteX23" fmla="*/ 9001 w 62522"/>
                <a:gd name="connsiteY23" fmla="*/ 53243 h 63372"/>
                <a:gd name="connsiteX24" fmla="*/ 8353 w 62522"/>
                <a:gd name="connsiteY24" fmla="*/ 52113 h 63372"/>
                <a:gd name="connsiteX25" fmla="*/ 7963 w 62522"/>
                <a:gd name="connsiteY25" fmla="*/ 51127 h 63372"/>
                <a:gd name="connsiteX26" fmla="*/ 8115 w 62522"/>
                <a:gd name="connsiteY26" fmla="*/ 48379 h 63372"/>
                <a:gd name="connsiteX27" fmla="*/ 6972 w 62522"/>
                <a:gd name="connsiteY27" fmla="*/ 46742 h 63372"/>
                <a:gd name="connsiteX28" fmla="*/ 5020 w 62522"/>
                <a:gd name="connsiteY28" fmla="*/ 43956 h 63372"/>
                <a:gd name="connsiteX29" fmla="*/ 3791 w 62522"/>
                <a:gd name="connsiteY29" fmla="*/ 41668 h 63372"/>
                <a:gd name="connsiteX30" fmla="*/ 2105 w 62522"/>
                <a:gd name="connsiteY30" fmla="*/ 38546 h 63372"/>
                <a:gd name="connsiteX31" fmla="*/ 1067 w 62522"/>
                <a:gd name="connsiteY31" fmla="*/ 35884 h 63372"/>
                <a:gd name="connsiteX32" fmla="*/ 0 w 62522"/>
                <a:gd name="connsiteY32" fmla="*/ 33127 h 63372"/>
                <a:gd name="connsiteX33" fmla="*/ 143 w 62522"/>
                <a:gd name="connsiteY33" fmla="*/ 31940 h 63372"/>
                <a:gd name="connsiteX34" fmla="*/ 1162 w 62522"/>
                <a:gd name="connsiteY34" fmla="*/ 31135 h 63372"/>
                <a:gd name="connsiteX35" fmla="*/ 4162 w 62522"/>
                <a:gd name="connsiteY35" fmla="*/ 29747 h 63372"/>
                <a:gd name="connsiteX36" fmla="*/ 6487 w 62522"/>
                <a:gd name="connsiteY36" fmla="*/ 28674 h 63372"/>
                <a:gd name="connsiteX37" fmla="*/ 8153 w 62522"/>
                <a:gd name="connsiteY37" fmla="*/ 26711 h 63372"/>
                <a:gd name="connsiteX38" fmla="*/ 9973 w 62522"/>
                <a:gd name="connsiteY38" fmla="*/ 23782 h 63372"/>
                <a:gd name="connsiteX39" fmla="*/ 10858 w 62522"/>
                <a:gd name="connsiteY39" fmla="*/ 22030 h 63372"/>
                <a:gd name="connsiteX40" fmla="*/ 11744 w 62522"/>
                <a:gd name="connsiteY40" fmla="*/ 21226 h 63372"/>
                <a:gd name="connsiteX41" fmla="*/ 12706 w 62522"/>
                <a:gd name="connsiteY41" fmla="*/ 19991 h 63372"/>
                <a:gd name="connsiteX42" fmla="*/ 14392 w 62522"/>
                <a:gd name="connsiteY42" fmla="*/ 17243 h 63372"/>
                <a:gd name="connsiteX43" fmla="*/ 16269 w 62522"/>
                <a:gd name="connsiteY43" fmla="*/ 14198 h 63372"/>
                <a:gd name="connsiteX44" fmla="*/ 18279 w 62522"/>
                <a:gd name="connsiteY44" fmla="*/ 10933 h 63372"/>
                <a:gd name="connsiteX45" fmla="*/ 20812 w 62522"/>
                <a:gd name="connsiteY45" fmla="*/ 9985 h 63372"/>
                <a:gd name="connsiteX46" fmla="*/ 24270 w 62522"/>
                <a:gd name="connsiteY46" fmla="*/ 8894 h 63372"/>
                <a:gd name="connsiteX47" fmla="*/ 27603 w 62522"/>
                <a:gd name="connsiteY47" fmla="*/ 6041 h 63372"/>
                <a:gd name="connsiteX48" fmla="*/ 31566 w 62522"/>
                <a:gd name="connsiteY48" fmla="*/ 3647 h 63372"/>
                <a:gd name="connsiteX49" fmla="*/ 37957 w 62522"/>
                <a:gd name="connsiteY49" fmla="*/ 1043 h 63372"/>
                <a:gd name="connsiteX50" fmla="*/ 40938 w 62522"/>
                <a:gd name="connsiteY50" fmla="*/ 383 h 63372"/>
                <a:gd name="connsiteX51" fmla="*/ 42081 w 62522"/>
                <a:gd name="connsiteY51" fmla="*/ 0 h 63372"/>
                <a:gd name="connsiteX52" fmla="*/ 42796 w 62522"/>
                <a:gd name="connsiteY52" fmla="*/ 497 h 63372"/>
                <a:gd name="connsiteX53" fmla="*/ 43558 w 62522"/>
                <a:gd name="connsiteY53" fmla="*/ 1981 h 63372"/>
                <a:gd name="connsiteX54" fmla="*/ 44644 w 62522"/>
                <a:gd name="connsiteY54" fmla="*/ 3236 h 63372"/>
                <a:gd name="connsiteX55" fmla="*/ 47168 w 62522"/>
                <a:gd name="connsiteY55" fmla="*/ 5399 h 63372"/>
                <a:gd name="connsiteX56" fmla="*/ 48235 w 62522"/>
                <a:gd name="connsiteY56" fmla="*/ 5926 h 63372"/>
                <a:gd name="connsiteX57" fmla="*/ 50844 w 62522"/>
                <a:gd name="connsiteY57" fmla="*/ 9143 h 63372"/>
                <a:gd name="connsiteX58" fmla="*/ 53626 w 62522"/>
                <a:gd name="connsiteY58" fmla="*/ 11345 h 63372"/>
                <a:gd name="connsiteX59" fmla="*/ 56836 w 62522"/>
                <a:gd name="connsiteY59" fmla="*/ 13892 h 63372"/>
                <a:gd name="connsiteX60" fmla="*/ 59017 w 62522"/>
                <a:gd name="connsiteY60" fmla="*/ 15156 h 63372"/>
                <a:gd name="connsiteX61" fmla="*/ 60141 w 62522"/>
                <a:gd name="connsiteY61" fmla="*/ 15509 h 63372"/>
                <a:gd name="connsiteX62" fmla="*/ 61055 w 62522"/>
                <a:gd name="connsiteY62" fmla="*/ 17769 h 63372"/>
                <a:gd name="connsiteX63" fmla="*/ 61998 w 62522"/>
                <a:gd name="connsiteY63" fmla="*/ 19444 h 63372"/>
                <a:gd name="connsiteX64" fmla="*/ 62522 w 62522"/>
                <a:gd name="connsiteY64" fmla="*/ 21015 h 63372"/>
                <a:gd name="connsiteX65" fmla="*/ 62417 w 62522"/>
                <a:gd name="connsiteY65" fmla="*/ 22546 h 63372"/>
                <a:gd name="connsiteX66" fmla="*/ 61408 w 62522"/>
                <a:gd name="connsiteY66" fmla="*/ 26300 h 63372"/>
                <a:gd name="connsiteX67" fmla="*/ 59931 w 62522"/>
                <a:gd name="connsiteY67" fmla="*/ 30139 h 63372"/>
                <a:gd name="connsiteX68" fmla="*/ 58741 w 62522"/>
                <a:gd name="connsiteY68" fmla="*/ 31728 h 63372"/>
                <a:gd name="connsiteX69" fmla="*/ 57293 w 62522"/>
                <a:gd name="connsiteY69" fmla="*/ 32743 h 63372"/>
                <a:gd name="connsiteX70" fmla="*/ 55883 w 62522"/>
                <a:gd name="connsiteY70" fmla="*/ 34266 h 63372"/>
                <a:gd name="connsiteX71" fmla="*/ 55340 w 62522"/>
                <a:gd name="connsiteY71" fmla="*/ 37349 h 63372"/>
                <a:gd name="connsiteX72" fmla="*/ 54702 w 62522"/>
                <a:gd name="connsiteY72" fmla="*/ 40977 h 63372"/>
                <a:gd name="connsiteX73" fmla="*/ 52854 w 62522"/>
                <a:gd name="connsiteY73" fmla="*/ 42471 h 63372"/>
                <a:gd name="connsiteX74" fmla="*/ 51425 w 62522"/>
                <a:gd name="connsiteY74" fmla="*/ 43457 h 63372"/>
                <a:gd name="connsiteX75" fmla="*/ 49435 w 62522"/>
                <a:gd name="connsiteY75" fmla="*/ 44663 h 63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2522" h="63372">
                  <a:moveTo>
                    <a:pt x="45044" y="46628"/>
                  </a:moveTo>
                  <a:lnTo>
                    <a:pt x="42643" y="47394"/>
                  </a:lnTo>
                  <a:lnTo>
                    <a:pt x="42310" y="47451"/>
                  </a:lnTo>
                  <a:lnTo>
                    <a:pt x="40758" y="47279"/>
                  </a:lnTo>
                  <a:lnTo>
                    <a:pt x="38700" y="47461"/>
                  </a:lnTo>
                  <a:lnTo>
                    <a:pt x="37090" y="47882"/>
                  </a:lnTo>
                  <a:lnTo>
                    <a:pt x="35833" y="48045"/>
                  </a:lnTo>
                  <a:lnTo>
                    <a:pt x="33785" y="50237"/>
                  </a:lnTo>
                  <a:lnTo>
                    <a:pt x="30051" y="56154"/>
                  </a:lnTo>
                  <a:lnTo>
                    <a:pt x="29061" y="57399"/>
                  </a:lnTo>
                  <a:lnTo>
                    <a:pt x="28794" y="59735"/>
                  </a:lnTo>
                  <a:lnTo>
                    <a:pt x="27927" y="61583"/>
                  </a:lnTo>
                  <a:lnTo>
                    <a:pt x="26860" y="63019"/>
                  </a:lnTo>
                  <a:lnTo>
                    <a:pt x="25832" y="63373"/>
                  </a:lnTo>
                  <a:lnTo>
                    <a:pt x="22727" y="62798"/>
                  </a:lnTo>
                  <a:lnTo>
                    <a:pt x="18745" y="62061"/>
                  </a:lnTo>
                  <a:lnTo>
                    <a:pt x="16431" y="60271"/>
                  </a:lnTo>
                  <a:lnTo>
                    <a:pt x="14373" y="57915"/>
                  </a:lnTo>
                  <a:lnTo>
                    <a:pt x="13297" y="56202"/>
                  </a:lnTo>
                  <a:lnTo>
                    <a:pt x="12154" y="55263"/>
                  </a:lnTo>
                  <a:lnTo>
                    <a:pt x="11763" y="54736"/>
                  </a:lnTo>
                  <a:lnTo>
                    <a:pt x="10154" y="53952"/>
                  </a:lnTo>
                  <a:lnTo>
                    <a:pt x="9544" y="53540"/>
                  </a:lnTo>
                  <a:lnTo>
                    <a:pt x="9001" y="53243"/>
                  </a:lnTo>
                  <a:lnTo>
                    <a:pt x="8353" y="52113"/>
                  </a:lnTo>
                  <a:lnTo>
                    <a:pt x="7963" y="51127"/>
                  </a:lnTo>
                  <a:lnTo>
                    <a:pt x="8115" y="48379"/>
                  </a:lnTo>
                  <a:lnTo>
                    <a:pt x="6972" y="46742"/>
                  </a:lnTo>
                  <a:lnTo>
                    <a:pt x="5020" y="43956"/>
                  </a:lnTo>
                  <a:lnTo>
                    <a:pt x="3791" y="41668"/>
                  </a:lnTo>
                  <a:lnTo>
                    <a:pt x="2105" y="38546"/>
                  </a:lnTo>
                  <a:lnTo>
                    <a:pt x="1067" y="35884"/>
                  </a:lnTo>
                  <a:lnTo>
                    <a:pt x="0" y="33127"/>
                  </a:lnTo>
                  <a:lnTo>
                    <a:pt x="143" y="31940"/>
                  </a:lnTo>
                  <a:lnTo>
                    <a:pt x="1162" y="31135"/>
                  </a:lnTo>
                  <a:lnTo>
                    <a:pt x="4162" y="29747"/>
                  </a:lnTo>
                  <a:lnTo>
                    <a:pt x="6487" y="28674"/>
                  </a:lnTo>
                  <a:lnTo>
                    <a:pt x="8153" y="26711"/>
                  </a:lnTo>
                  <a:lnTo>
                    <a:pt x="9973" y="23782"/>
                  </a:lnTo>
                  <a:lnTo>
                    <a:pt x="10858" y="22030"/>
                  </a:lnTo>
                  <a:lnTo>
                    <a:pt x="11744" y="21226"/>
                  </a:lnTo>
                  <a:lnTo>
                    <a:pt x="12706" y="19991"/>
                  </a:lnTo>
                  <a:lnTo>
                    <a:pt x="14392" y="17243"/>
                  </a:lnTo>
                  <a:lnTo>
                    <a:pt x="16269" y="14198"/>
                  </a:lnTo>
                  <a:lnTo>
                    <a:pt x="18279" y="10933"/>
                  </a:lnTo>
                  <a:lnTo>
                    <a:pt x="20812" y="9985"/>
                  </a:lnTo>
                  <a:lnTo>
                    <a:pt x="24270" y="8894"/>
                  </a:lnTo>
                  <a:lnTo>
                    <a:pt x="27603" y="6041"/>
                  </a:lnTo>
                  <a:lnTo>
                    <a:pt x="31566" y="3647"/>
                  </a:lnTo>
                  <a:lnTo>
                    <a:pt x="37957" y="1043"/>
                  </a:lnTo>
                  <a:lnTo>
                    <a:pt x="40938" y="383"/>
                  </a:lnTo>
                  <a:lnTo>
                    <a:pt x="42081" y="0"/>
                  </a:lnTo>
                  <a:lnTo>
                    <a:pt x="42796" y="497"/>
                  </a:lnTo>
                  <a:lnTo>
                    <a:pt x="43558" y="1981"/>
                  </a:lnTo>
                  <a:lnTo>
                    <a:pt x="44644" y="3236"/>
                  </a:lnTo>
                  <a:lnTo>
                    <a:pt x="47168" y="5399"/>
                  </a:lnTo>
                  <a:lnTo>
                    <a:pt x="48235" y="5926"/>
                  </a:lnTo>
                  <a:lnTo>
                    <a:pt x="50844" y="9143"/>
                  </a:lnTo>
                  <a:lnTo>
                    <a:pt x="53626" y="11345"/>
                  </a:lnTo>
                  <a:lnTo>
                    <a:pt x="56836" y="13892"/>
                  </a:lnTo>
                  <a:lnTo>
                    <a:pt x="59017" y="15156"/>
                  </a:lnTo>
                  <a:lnTo>
                    <a:pt x="60141" y="15509"/>
                  </a:lnTo>
                  <a:lnTo>
                    <a:pt x="61055" y="17769"/>
                  </a:lnTo>
                  <a:lnTo>
                    <a:pt x="61998" y="19444"/>
                  </a:lnTo>
                  <a:lnTo>
                    <a:pt x="62522" y="21015"/>
                  </a:lnTo>
                  <a:lnTo>
                    <a:pt x="62417" y="22546"/>
                  </a:lnTo>
                  <a:lnTo>
                    <a:pt x="61408" y="26300"/>
                  </a:lnTo>
                  <a:lnTo>
                    <a:pt x="59931" y="30139"/>
                  </a:lnTo>
                  <a:lnTo>
                    <a:pt x="58741" y="31728"/>
                  </a:lnTo>
                  <a:lnTo>
                    <a:pt x="57293" y="32743"/>
                  </a:lnTo>
                  <a:lnTo>
                    <a:pt x="55883" y="34266"/>
                  </a:lnTo>
                  <a:lnTo>
                    <a:pt x="55340" y="37349"/>
                  </a:lnTo>
                  <a:lnTo>
                    <a:pt x="54702" y="40977"/>
                  </a:lnTo>
                  <a:lnTo>
                    <a:pt x="52854" y="42471"/>
                  </a:lnTo>
                  <a:lnTo>
                    <a:pt x="51425" y="43457"/>
                  </a:lnTo>
                  <a:lnTo>
                    <a:pt x="49435" y="4466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9" name="Freeform: Shape 38">
              <a:extLst>
                <a:ext uri="{FF2B5EF4-FFF2-40B4-BE49-F238E27FC236}">
                  <a16:creationId xmlns:a16="http://schemas.microsoft.com/office/drawing/2014/main" id="{9E12ACA4-606A-130B-BBEB-C45C97048441}"/>
                </a:ext>
              </a:extLst>
            </p:cNvPr>
            <p:cNvSpPr/>
            <p:nvPr/>
          </p:nvSpPr>
          <p:spPr>
            <a:xfrm>
              <a:off x="5884068" y="2532883"/>
              <a:ext cx="423433" cy="409595"/>
            </a:xfrm>
            <a:custGeom>
              <a:avLst/>
              <a:gdLst>
                <a:gd name="connsiteX0" fmla="*/ 423434 w 423433"/>
                <a:gd name="connsiteY0" fmla="*/ 48381 h 409595"/>
                <a:gd name="connsiteX1" fmla="*/ 422405 w 423433"/>
                <a:gd name="connsiteY1" fmla="*/ 49262 h 409595"/>
                <a:gd name="connsiteX2" fmla="*/ 420938 w 423433"/>
                <a:gd name="connsiteY2" fmla="*/ 51139 h 409595"/>
                <a:gd name="connsiteX3" fmla="*/ 420014 w 423433"/>
                <a:gd name="connsiteY3" fmla="*/ 52805 h 409595"/>
                <a:gd name="connsiteX4" fmla="*/ 417538 w 423433"/>
                <a:gd name="connsiteY4" fmla="*/ 55524 h 409595"/>
                <a:gd name="connsiteX5" fmla="*/ 415471 w 423433"/>
                <a:gd name="connsiteY5" fmla="*/ 58425 h 409595"/>
                <a:gd name="connsiteX6" fmla="*/ 415671 w 423433"/>
                <a:gd name="connsiteY6" fmla="*/ 62666 h 409595"/>
                <a:gd name="connsiteX7" fmla="*/ 416138 w 423433"/>
                <a:gd name="connsiteY7" fmla="*/ 66975 h 409595"/>
                <a:gd name="connsiteX8" fmla="*/ 417528 w 423433"/>
                <a:gd name="connsiteY8" fmla="*/ 71178 h 409595"/>
                <a:gd name="connsiteX9" fmla="*/ 418719 w 423433"/>
                <a:gd name="connsiteY9" fmla="*/ 75850 h 409595"/>
                <a:gd name="connsiteX10" fmla="*/ 418376 w 423433"/>
                <a:gd name="connsiteY10" fmla="*/ 78895 h 409595"/>
                <a:gd name="connsiteX11" fmla="*/ 417357 w 423433"/>
                <a:gd name="connsiteY11" fmla="*/ 82639 h 409595"/>
                <a:gd name="connsiteX12" fmla="*/ 416138 w 423433"/>
                <a:gd name="connsiteY12" fmla="*/ 85760 h 409595"/>
                <a:gd name="connsiteX13" fmla="*/ 412099 w 423433"/>
                <a:gd name="connsiteY13" fmla="*/ 92165 h 409595"/>
                <a:gd name="connsiteX14" fmla="*/ 411480 w 423433"/>
                <a:gd name="connsiteY14" fmla="*/ 93697 h 409595"/>
                <a:gd name="connsiteX15" fmla="*/ 411709 w 423433"/>
                <a:gd name="connsiteY15" fmla="*/ 95851 h 409595"/>
                <a:gd name="connsiteX16" fmla="*/ 414166 w 423433"/>
                <a:gd name="connsiteY16" fmla="*/ 103434 h 409595"/>
                <a:gd name="connsiteX17" fmla="*/ 414357 w 423433"/>
                <a:gd name="connsiteY17" fmla="*/ 105818 h 409595"/>
                <a:gd name="connsiteX18" fmla="*/ 415823 w 423433"/>
                <a:gd name="connsiteY18" fmla="*/ 113152 h 409595"/>
                <a:gd name="connsiteX19" fmla="*/ 417166 w 423433"/>
                <a:gd name="connsiteY19" fmla="*/ 119108 h 409595"/>
                <a:gd name="connsiteX20" fmla="*/ 418652 w 423433"/>
                <a:gd name="connsiteY20" fmla="*/ 123790 h 409595"/>
                <a:gd name="connsiteX21" fmla="*/ 418881 w 423433"/>
                <a:gd name="connsiteY21" fmla="*/ 125073 h 409595"/>
                <a:gd name="connsiteX22" fmla="*/ 418881 w 423433"/>
                <a:gd name="connsiteY22" fmla="*/ 131937 h 409595"/>
                <a:gd name="connsiteX23" fmla="*/ 418881 w 423433"/>
                <a:gd name="connsiteY23" fmla="*/ 138793 h 409595"/>
                <a:gd name="connsiteX24" fmla="*/ 418881 w 423433"/>
                <a:gd name="connsiteY24" fmla="*/ 145629 h 409595"/>
                <a:gd name="connsiteX25" fmla="*/ 418881 w 423433"/>
                <a:gd name="connsiteY25" fmla="*/ 152456 h 409595"/>
                <a:gd name="connsiteX26" fmla="*/ 418881 w 423433"/>
                <a:gd name="connsiteY26" fmla="*/ 159263 h 409595"/>
                <a:gd name="connsiteX27" fmla="*/ 418881 w 423433"/>
                <a:gd name="connsiteY27" fmla="*/ 166061 h 409595"/>
                <a:gd name="connsiteX28" fmla="*/ 418881 w 423433"/>
                <a:gd name="connsiteY28" fmla="*/ 172840 h 409595"/>
                <a:gd name="connsiteX29" fmla="*/ 418881 w 423433"/>
                <a:gd name="connsiteY29" fmla="*/ 179609 h 409595"/>
                <a:gd name="connsiteX30" fmla="*/ 418881 w 423433"/>
                <a:gd name="connsiteY30" fmla="*/ 186359 h 409595"/>
                <a:gd name="connsiteX31" fmla="*/ 418881 w 423433"/>
                <a:gd name="connsiteY31" fmla="*/ 193099 h 409595"/>
                <a:gd name="connsiteX32" fmla="*/ 418881 w 423433"/>
                <a:gd name="connsiteY32" fmla="*/ 199820 h 409595"/>
                <a:gd name="connsiteX33" fmla="*/ 418881 w 423433"/>
                <a:gd name="connsiteY33" fmla="*/ 206542 h 409595"/>
                <a:gd name="connsiteX34" fmla="*/ 418881 w 423433"/>
                <a:gd name="connsiteY34" fmla="*/ 213234 h 409595"/>
                <a:gd name="connsiteX35" fmla="*/ 418881 w 423433"/>
                <a:gd name="connsiteY35" fmla="*/ 219917 h 409595"/>
                <a:gd name="connsiteX36" fmla="*/ 418881 w 423433"/>
                <a:gd name="connsiteY36" fmla="*/ 226591 h 409595"/>
                <a:gd name="connsiteX37" fmla="*/ 418881 w 423433"/>
                <a:gd name="connsiteY37" fmla="*/ 233254 h 409595"/>
                <a:gd name="connsiteX38" fmla="*/ 418881 w 423433"/>
                <a:gd name="connsiteY38" fmla="*/ 239899 h 409595"/>
                <a:gd name="connsiteX39" fmla="*/ 418881 w 423433"/>
                <a:gd name="connsiteY39" fmla="*/ 246534 h 409595"/>
                <a:gd name="connsiteX40" fmla="*/ 418881 w 423433"/>
                <a:gd name="connsiteY40" fmla="*/ 253160 h 409595"/>
                <a:gd name="connsiteX41" fmla="*/ 418881 w 423433"/>
                <a:gd name="connsiteY41" fmla="*/ 259766 h 409595"/>
                <a:gd name="connsiteX42" fmla="*/ 418881 w 423433"/>
                <a:gd name="connsiteY42" fmla="*/ 266372 h 409595"/>
                <a:gd name="connsiteX43" fmla="*/ 418881 w 423433"/>
                <a:gd name="connsiteY43" fmla="*/ 272960 h 409595"/>
                <a:gd name="connsiteX44" fmla="*/ 418881 w 423433"/>
                <a:gd name="connsiteY44" fmla="*/ 279528 h 409595"/>
                <a:gd name="connsiteX45" fmla="*/ 418881 w 423433"/>
                <a:gd name="connsiteY45" fmla="*/ 286096 h 409595"/>
                <a:gd name="connsiteX46" fmla="*/ 418881 w 423433"/>
                <a:gd name="connsiteY46" fmla="*/ 292645 h 409595"/>
                <a:gd name="connsiteX47" fmla="*/ 418881 w 423433"/>
                <a:gd name="connsiteY47" fmla="*/ 299184 h 409595"/>
                <a:gd name="connsiteX48" fmla="*/ 418881 w 423433"/>
                <a:gd name="connsiteY48" fmla="*/ 305714 h 409595"/>
                <a:gd name="connsiteX49" fmla="*/ 418881 w 423433"/>
                <a:gd name="connsiteY49" fmla="*/ 312234 h 409595"/>
                <a:gd name="connsiteX50" fmla="*/ 418881 w 423433"/>
                <a:gd name="connsiteY50" fmla="*/ 318735 h 409595"/>
                <a:gd name="connsiteX51" fmla="*/ 418881 w 423433"/>
                <a:gd name="connsiteY51" fmla="*/ 325236 h 409595"/>
                <a:gd name="connsiteX52" fmla="*/ 418881 w 423433"/>
                <a:gd name="connsiteY52" fmla="*/ 331728 h 409595"/>
                <a:gd name="connsiteX53" fmla="*/ 418881 w 423433"/>
                <a:gd name="connsiteY53" fmla="*/ 338200 h 409595"/>
                <a:gd name="connsiteX54" fmla="*/ 418881 w 423433"/>
                <a:gd name="connsiteY54" fmla="*/ 352533 h 409595"/>
                <a:gd name="connsiteX55" fmla="*/ 418871 w 423433"/>
                <a:gd name="connsiteY55" fmla="*/ 366818 h 409595"/>
                <a:gd name="connsiteX56" fmla="*/ 418871 w 423433"/>
                <a:gd name="connsiteY56" fmla="*/ 381055 h 409595"/>
                <a:gd name="connsiteX57" fmla="*/ 418862 w 423433"/>
                <a:gd name="connsiteY57" fmla="*/ 395245 h 409595"/>
                <a:gd name="connsiteX58" fmla="*/ 418776 w 423433"/>
                <a:gd name="connsiteY58" fmla="*/ 395283 h 409595"/>
                <a:gd name="connsiteX59" fmla="*/ 418700 w 423433"/>
                <a:gd name="connsiteY59" fmla="*/ 395340 h 409595"/>
                <a:gd name="connsiteX60" fmla="*/ 418614 w 423433"/>
                <a:gd name="connsiteY60" fmla="*/ 395388 h 409595"/>
                <a:gd name="connsiteX61" fmla="*/ 418529 w 423433"/>
                <a:gd name="connsiteY61" fmla="*/ 395445 h 409595"/>
                <a:gd name="connsiteX62" fmla="*/ 411937 w 423433"/>
                <a:gd name="connsiteY62" fmla="*/ 395435 h 409595"/>
                <a:gd name="connsiteX63" fmla="*/ 405346 w 423433"/>
                <a:gd name="connsiteY63" fmla="*/ 395435 h 409595"/>
                <a:gd name="connsiteX64" fmla="*/ 398745 w 423433"/>
                <a:gd name="connsiteY64" fmla="*/ 395435 h 409595"/>
                <a:gd name="connsiteX65" fmla="*/ 392154 w 423433"/>
                <a:gd name="connsiteY65" fmla="*/ 395426 h 409595"/>
                <a:gd name="connsiteX66" fmla="*/ 392154 w 423433"/>
                <a:gd name="connsiteY66" fmla="*/ 398978 h 409595"/>
                <a:gd name="connsiteX67" fmla="*/ 392154 w 423433"/>
                <a:gd name="connsiteY67" fmla="*/ 402520 h 409595"/>
                <a:gd name="connsiteX68" fmla="*/ 392154 w 423433"/>
                <a:gd name="connsiteY68" fmla="*/ 406053 h 409595"/>
                <a:gd name="connsiteX69" fmla="*/ 392154 w 423433"/>
                <a:gd name="connsiteY69" fmla="*/ 409596 h 409595"/>
                <a:gd name="connsiteX70" fmla="*/ 379343 w 423433"/>
                <a:gd name="connsiteY70" fmla="*/ 402884 h 409595"/>
                <a:gd name="connsiteX71" fmla="*/ 366541 w 423433"/>
                <a:gd name="connsiteY71" fmla="*/ 396172 h 409595"/>
                <a:gd name="connsiteX72" fmla="*/ 353730 w 423433"/>
                <a:gd name="connsiteY72" fmla="*/ 389442 h 409595"/>
                <a:gd name="connsiteX73" fmla="*/ 340928 w 423433"/>
                <a:gd name="connsiteY73" fmla="*/ 382701 h 409595"/>
                <a:gd name="connsiteX74" fmla="*/ 328117 w 423433"/>
                <a:gd name="connsiteY74" fmla="*/ 375951 h 409595"/>
                <a:gd name="connsiteX75" fmla="*/ 315316 w 423433"/>
                <a:gd name="connsiteY75" fmla="*/ 369192 h 409595"/>
                <a:gd name="connsiteX76" fmla="*/ 302505 w 423433"/>
                <a:gd name="connsiteY76" fmla="*/ 362423 h 409595"/>
                <a:gd name="connsiteX77" fmla="*/ 289703 w 423433"/>
                <a:gd name="connsiteY77" fmla="*/ 355644 h 409595"/>
                <a:gd name="connsiteX78" fmla="*/ 276892 w 423433"/>
                <a:gd name="connsiteY78" fmla="*/ 348846 h 409595"/>
                <a:gd name="connsiteX79" fmla="*/ 264090 w 423433"/>
                <a:gd name="connsiteY79" fmla="*/ 342038 h 409595"/>
                <a:gd name="connsiteX80" fmla="*/ 251279 w 423433"/>
                <a:gd name="connsiteY80" fmla="*/ 335231 h 409595"/>
                <a:gd name="connsiteX81" fmla="*/ 238477 w 423433"/>
                <a:gd name="connsiteY81" fmla="*/ 328404 h 409595"/>
                <a:gd name="connsiteX82" fmla="*/ 225666 w 423433"/>
                <a:gd name="connsiteY82" fmla="*/ 321559 h 409595"/>
                <a:gd name="connsiteX83" fmla="*/ 212865 w 423433"/>
                <a:gd name="connsiteY83" fmla="*/ 314703 h 409595"/>
                <a:gd name="connsiteX84" fmla="*/ 200054 w 423433"/>
                <a:gd name="connsiteY84" fmla="*/ 307848 h 409595"/>
                <a:gd name="connsiteX85" fmla="*/ 187242 w 423433"/>
                <a:gd name="connsiteY85" fmla="*/ 300974 h 409595"/>
                <a:gd name="connsiteX86" fmla="*/ 178403 w 423433"/>
                <a:gd name="connsiteY86" fmla="*/ 296215 h 409595"/>
                <a:gd name="connsiteX87" fmla="*/ 168859 w 423433"/>
                <a:gd name="connsiteY87" fmla="*/ 300859 h 409595"/>
                <a:gd name="connsiteX88" fmla="*/ 161382 w 423433"/>
                <a:gd name="connsiteY88" fmla="*/ 304497 h 409595"/>
                <a:gd name="connsiteX89" fmla="*/ 151533 w 423433"/>
                <a:gd name="connsiteY89" fmla="*/ 309275 h 409595"/>
                <a:gd name="connsiteX90" fmla="*/ 151533 w 423433"/>
                <a:gd name="connsiteY90" fmla="*/ 309275 h 409595"/>
                <a:gd name="connsiteX91" fmla="*/ 140218 w 423433"/>
                <a:gd name="connsiteY91" fmla="*/ 315469 h 409595"/>
                <a:gd name="connsiteX92" fmla="*/ 131531 w 423433"/>
                <a:gd name="connsiteY92" fmla="*/ 320218 h 409595"/>
                <a:gd name="connsiteX93" fmla="*/ 131121 w 423433"/>
                <a:gd name="connsiteY93" fmla="*/ 320180 h 409595"/>
                <a:gd name="connsiteX94" fmla="*/ 130731 w 423433"/>
                <a:gd name="connsiteY94" fmla="*/ 320065 h 409595"/>
                <a:gd name="connsiteX95" fmla="*/ 121691 w 423433"/>
                <a:gd name="connsiteY95" fmla="*/ 312003 h 409595"/>
                <a:gd name="connsiteX96" fmla="*/ 114633 w 423433"/>
                <a:gd name="connsiteY96" fmla="*/ 305694 h 409595"/>
                <a:gd name="connsiteX97" fmla="*/ 111500 w 423433"/>
                <a:gd name="connsiteY97" fmla="*/ 303922 h 409595"/>
                <a:gd name="connsiteX98" fmla="*/ 98193 w 423433"/>
                <a:gd name="connsiteY98" fmla="*/ 300696 h 409595"/>
                <a:gd name="connsiteX99" fmla="*/ 84963 w 423433"/>
                <a:gd name="connsiteY99" fmla="*/ 297488 h 409595"/>
                <a:gd name="connsiteX100" fmla="*/ 71037 w 423433"/>
                <a:gd name="connsiteY100" fmla="*/ 294099 h 409595"/>
                <a:gd name="connsiteX101" fmla="*/ 68504 w 423433"/>
                <a:gd name="connsiteY101" fmla="*/ 288938 h 409595"/>
                <a:gd name="connsiteX102" fmla="*/ 65675 w 423433"/>
                <a:gd name="connsiteY102" fmla="*/ 283165 h 409595"/>
                <a:gd name="connsiteX103" fmla="*/ 61855 w 423433"/>
                <a:gd name="connsiteY103" fmla="*/ 275936 h 409595"/>
                <a:gd name="connsiteX104" fmla="*/ 59522 w 423433"/>
                <a:gd name="connsiteY104" fmla="*/ 271503 h 409595"/>
                <a:gd name="connsiteX105" fmla="*/ 58741 w 423433"/>
                <a:gd name="connsiteY105" fmla="*/ 270814 h 409595"/>
                <a:gd name="connsiteX106" fmla="*/ 48063 w 423433"/>
                <a:gd name="connsiteY106" fmla="*/ 267310 h 409595"/>
                <a:gd name="connsiteX107" fmla="*/ 36776 w 423433"/>
                <a:gd name="connsiteY107" fmla="*/ 263863 h 409595"/>
                <a:gd name="connsiteX108" fmla="*/ 30175 w 423433"/>
                <a:gd name="connsiteY108" fmla="*/ 265950 h 409595"/>
                <a:gd name="connsiteX109" fmla="*/ 29013 w 423433"/>
                <a:gd name="connsiteY109" fmla="*/ 265797 h 409595"/>
                <a:gd name="connsiteX110" fmla="*/ 27146 w 423433"/>
                <a:gd name="connsiteY110" fmla="*/ 264485 h 409595"/>
                <a:gd name="connsiteX111" fmla="*/ 25270 w 423433"/>
                <a:gd name="connsiteY111" fmla="*/ 262694 h 409595"/>
                <a:gd name="connsiteX112" fmla="*/ 24279 w 423433"/>
                <a:gd name="connsiteY112" fmla="*/ 260195 h 409595"/>
                <a:gd name="connsiteX113" fmla="*/ 21631 w 423433"/>
                <a:gd name="connsiteY113" fmla="*/ 256844 h 409595"/>
                <a:gd name="connsiteX114" fmla="*/ 19183 w 423433"/>
                <a:gd name="connsiteY114" fmla="*/ 249156 h 409595"/>
                <a:gd name="connsiteX115" fmla="*/ 18945 w 423433"/>
                <a:gd name="connsiteY115" fmla="*/ 243028 h 409595"/>
                <a:gd name="connsiteX116" fmla="*/ 18459 w 423433"/>
                <a:gd name="connsiteY116" fmla="*/ 240855 h 409595"/>
                <a:gd name="connsiteX117" fmla="*/ 12583 w 423433"/>
                <a:gd name="connsiteY117" fmla="*/ 232200 h 409595"/>
                <a:gd name="connsiteX118" fmla="*/ 7239 w 423433"/>
                <a:gd name="connsiteY118" fmla="*/ 224320 h 409595"/>
                <a:gd name="connsiteX119" fmla="*/ 3686 w 423433"/>
                <a:gd name="connsiteY119" fmla="*/ 219054 h 409595"/>
                <a:gd name="connsiteX120" fmla="*/ 3000 w 423433"/>
                <a:gd name="connsiteY120" fmla="*/ 216670 h 409595"/>
                <a:gd name="connsiteX121" fmla="*/ 3410 w 423433"/>
                <a:gd name="connsiteY121" fmla="*/ 213740 h 409595"/>
                <a:gd name="connsiteX122" fmla="*/ 4839 w 423433"/>
                <a:gd name="connsiteY122" fmla="*/ 211107 h 409595"/>
                <a:gd name="connsiteX123" fmla="*/ 10011 w 423433"/>
                <a:gd name="connsiteY123" fmla="*/ 207996 h 409595"/>
                <a:gd name="connsiteX124" fmla="*/ 14678 w 423433"/>
                <a:gd name="connsiteY124" fmla="*/ 204597 h 409595"/>
                <a:gd name="connsiteX125" fmla="*/ 15316 w 423433"/>
                <a:gd name="connsiteY125" fmla="*/ 202241 h 409595"/>
                <a:gd name="connsiteX126" fmla="*/ 15611 w 423433"/>
                <a:gd name="connsiteY126" fmla="*/ 195740 h 409595"/>
                <a:gd name="connsiteX127" fmla="*/ 14087 w 423433"/>
                <a:gd name="connsiteY127" fmla="*/ 193711 h 409595"/>
                <a:gd name="connsiteX128" fmla="*/ 12964 w 423433"/>
                <a:gd name="connsiteY128" fmla="*/ 189842 h 409595"/>
                <a:gd name="connsiteX129" fmla="*/ 11820 w 423433"/>
                <a:gd name="connsiteY129" fmla="*/ 184605 h 409595"/>
                <a:gd name="connsiteX130" fmla="*/ 11687 w 423433"/>
                <a:gd name="connsiteY130" fmla="*/ 181245 h 409595"/>
                <a:gd name="connsiteX131" fmla="*/ 13764 w 423433"/>
                <a:gd name="connsiteY131" fmla="*/ 174552 h 409595"/>
                <a:gd name="connsiteX132" fmla="*/ 16192 w 423433"/>
                <a:gd name="connsiteY132" fmla="*/ 167534 h 409595"/>
                <a:gd name="connsiteX133" fmla="*/ 14649 w 423433"/>
                <a:gd name="connsiteY133" fmla="*/ 159740 h 409595"/>
                <a:gd name="connsiteX134" fmla="*/ 13506 w 423433"/>
                <a:gd name="connsiteY134" fmla="*/ 144048 h 409595"/>
                <a:gd name="connsiteX135" fmla="*/ 14221 w 423433"/>
                <a:gd name="connsiteY135" fmla="*/ 131639 h 409595"/>
                <a:gd name="connsiteX136" fmla="*/ 13640 w 423433"/>
                <a:gd name="connsiteY136" fmla="*/ 127120 h 409595"/>
                <a:gd name="connsiteX137" fmla="*/ 13230 w 423433"/>
                <a:gd name="connsiteY137" fmla="*/ 125215 h 409595"/>
                <a:gd name="connsiteX138" fmla="*/ 11640 w 423433"/>
                <a:gd name="connsiteY138" fmla="*/ 119336 h 409595"/>
                <a:gd name="connsiteX139" fmla="*/ 9687 w 423433"/>
                <a:gd name="connsiteY139" fmla="*/ 113256 h 409595"/>
                <a:gd name="connsiteX140" fmla="*/ 8811 w 423433"/>
                <a:gd name="connsiteY140" fmla="*/ 111121 h 409595"/>
                <a:gd name="connsiteX141" fmla="*/ 6306 w 423433"/>
                <a:gd name="connsiteY141" fmla="*/ 106209 h 409595"/>
                <a:gd name="connsiteX142" fmla="*/ 2153 w 423433"/>
                <a:gd name="connsiteY142" fmla="*/ 100111 h 409595"/>
                <a:gd name="connsiteX143" fmla="*/ 0 w 423433"/>
                <a:gd name="connsiteY143" fmla="*/ 96357 h 409595"/>
                <a:gd name="connsiteX144" fmla="*/ 2953 w 423433"/>
                <a:gd name="connsiteY144" fmla="*/ 94375 h 409595"/>
                <a:gd name="connsiteX145" fmla="*/ 5572 w 423433"/>
                <a:gd name="connsiteY145" fmla="*/ 92824 h 409595"/>
                <a:gd name="connsiteX146" fmla="*/ 8763 w 423433"/>
                <a:gd name="connsiteY146" fmla="*/ 91187 h 409595"/>
                <a:gd name="connsiteX147" fmla="*/ 13287 w 423433"/>
                <a:gd name="connsiteY147" fmla="*/ 89330 h 409595"/>
                <a:gd name="connsiteX148" fmla="*/ 15631 w 423433"/>
                <a:gd name="connsiteY148" fmla="*/ 87932 h 409595"/>
                <a:gd name="connsiteX149" fmla="*/ 16631 w 423433"/>
                <a:gd name="connsiteY149" fmla="*/ 86754 h 409595"/>
                <a:gd name="connsiteX150" fmla="*/ 20031 w 423433"/>
                <a:gd name="connsiteY150" fmla="*/ 81948 h 409595"/>
                <a:gd name="connsiteX151" fmla="*/ 21803 w 423433"/>
                <a:gd name="connsiteY151" fmla="*/ 79286 h 409595"/>
                <a:gd name="connsiteX152" fmla="*/ 24222 w 423433"/>
                <a:gd name="connsiteY152" fmla="*/ 75638 h 409595"/>
                <a:gd name="connsiteX153" fmla="*/ 25279 w 423433"/>
                <a:gd name="connsiteY153" fmla="*/ 73091 h 409595"/>
                <a:gd name="connsiteX154" fmla="*/ 25308 w 423433"/>
                <a:gd name="connsiteY154" fmla="*/ 70736 h 409595"/>
                <a:gd name="connsiteX155" fmla="*/ 24936 w 423433"/>
                <a:gd name="connsiteY155" fmla="*/ 67883 h 409595"/>
                <a:gd name="connsiteX156" fmla="*/ 23050 w 423433"/>
                <a:gd name="connsiteY156" fmla="*/ 61047 h 409595"/>
                <a:gd name="connsiteX157" fmla="*/ 21507 w 423433"/>
                <a:gd name="connsiteY157" fmla="*/ 54383 h 409595"/>
                <a:gd name="connsiteX158" fmla="*/ 22708 w 423433"/>
                <a:gd name="connsiteY158" fmla="*/ 51807 h 409595"/>
                <a:gd name="connsiteX159" fmla="*/ 23670 w 423433"/>
                <a:gd name="connsiteY159" fmla="*/ 50582 h 409595"/>
                <a:gd name="connsiteX160" fmla="*/ 25775 w 423433"/>
                <a:gd name="connsiteY160" fmla="*/ 47441 h 409595"/>
                <a:gd name="connsiteX161" fmla="*/ 26613 w 423433"/>
                <a:gd name="connsiteY161" fmla="*/ 46810 h 409595"/>
                <a:gd name="connsiteX162" fmla="*/ 31156 w 423433"/>
                <a:gd name="connsiteY162" fmla="*/ 45833 h 409595"/>
                <a:gd name="connsiteX163" fmla="*/ 32966 w 423433"/>
                <a:gd name="connsiteY163" fmla="*/ 43746 h 409595"/>
                <a:gd name="connsiteX164" fmla="*/ 34357 w 423433"/>
                <a:gd name="connsiteY164" fmla="*/ 41123 h 409595"/>
                <a:gd name="connsiteX165" fmla="*/ 34709 w 423433"/>
                <a:gd name="connsiteY165" fmla="*/ 39744 h 409595"/>
                <a:gd name="connsiteX166" fmla="*/ 36690 w 423433"/>
                <a:gd name="connsiteY166" fmla="*/ 38298 h 409595"/>
                <a:gd name="connsiteX167" fmla="*/ 39062 w 423433"/>
                <a:gd name="connsiteY167" fmla="*/ 36852 h 409595"/>
                <a:gd name="connsiteX168" fmla="*/ 40519 w 423433"/>
                <a:gd name="connsiteY168" fmla="*/ 34976 h 409595"/>
                <a:gd name="connsiteX169" fmla="*/ 45301 w 423433"/>
                <a:gd name="connsiteY169" fmla="*/ 32065 h 409595"/>
                <a:gd name="connsiteX170" fmla="*/ 49663 w 423433"/>
                <a:gd name="connsiteY170" fmla="*/ 29413 h 409595"/>
                <a:gd name="connsiteX171" fmla="*/ 54740 w 423433"/>
                <a:gd name="connsiteY171" fmla="*/ 26617 h 409595"/>
                <a:gd name="connsiteX172" fmla="*/ 58664 w 423433"/>
                <a:gd name="connsiteY172" fmla="*/ 24454 h 409595"/>
                <a:gd name="connsiteX173" fmla="*/ 59493 w 423433"/>
                <a:gd name="connsiteY173" fmla="*/ 22558 h 409595"/>
                <a:gd name="connsiteX174" fmla="*/ 59436 w 423433"/>
                <a:gd name="connsiteY174" fmla="*/ 20921 h 409595"/>
                <a:gd name="connsiteX175" fmla="*/ 57302 w 423433"/>
                <a:gd name="connsiteY175" fmla="*/ 17186 h 409595"/>
                <a:gd name="connsiteX176" fmla="*/ 57302 w 423433"/>
                <a:gd name="connsiteY176" fmla="*/ 12763 h 409595"/>
                <a:gd name="connsiteX177" fmla="*/ 57445 w 423433"/>
                <a:gd name="connsiteY177" fmla="*/ 9086 h 409595"/>
                <a:gd name="connsiteX178" fmla="*/ 57655 w 423433"/>
                <a:gd name="connsiteY178" fmla="*/ 6913 h 409595"/>
                <a:gd name="connsiteX179" fmla="*/ 58598 w 423433"/>
                <a:gd name="connsiteY179" fmla="*/ 852 h 409595"/>
                <a:gd name="connsiteX180" fmla="*/ 58655 w 423433"/>
                <a:gd name="connsiteY180" fmla="*/ 0 h 409595"/>
                <a:gd name="connsiteX181" fmla="*/ 62732 w 423433"/>
                <a:gd name="connsiteY181" fmla="*/ 2020 h 409595"/>
                <a:gd name="connsiteX182" fmla="*/ 66913 w 423433"/>
                <a:gd name="connsiteY182" fmla="*/ 2824 h 409595"/>
                <a:gd name="connsiteX183" fmla="*/ 79381 w 423433"/>
                <a:gd name="connsiteY183" fmla="*/ 10321 h 409595"/>
                <a:gd name="connsiteX184" fmla="*/ 83315 w 423433"/>
                <a:gd name="connsiteY184" fmla="*/ 11259 h 409595"/>
                <a:gd name="connsiteX185" fmla="*/ 92040 w 423433"/>
                <a:gd name="connsiteY185" fmla="*/ 12150 h 409595"/>
                <a:gd name="connsiteX186" fmla="*/ 102318 w 423433"/>
                <a:gd name="connsiteY186" fmla="*/ 9086 h 409595"/>
                <a:gd name="connsiteX187" fmla="*/ 106204 w 423433"/>
                <a:gd name="connsiteY187" fmla="*/ 8531 h 409595"/>
                <a:gd name="connsiteX188" fmla="*/ 112967 w 423433"/>
                <a:gd name="connsiteY188" fmla="*/ 11413 h 409595"/>
                <a:gd name="connsiteX189" fmla="*/ 115948 w 423433"/>
                <a:gd name="connsiteY189" fmla="*/ 12227 h 409595"/>
                <a:gd name="connsiteX190" fmla="*/ 120958 w 423433"/>
                <a:gd name="connsiteY190" fmla="*/ 12447 h 409595"/>
                <a:gd name="connsiteX191" fmla="*/ 129521 w 423433"/>
                <a:gd name="connsiteY191" fmla="*/ 15051 h 409595"/>
                <a:gd name="connsiteX192" fmla="*/ 131702 w 423433"/>
                <a:gd name="connsiteY192" fmla="*/ 15961 h 409595"/>
                <a:gd name="connsiteX193" fmla="*/ 136693 w 423433"/>
                <a:gd name="connsiteY193" fmla="*/ 20116 h 409595"/>
                <a:gd name="connsiteX194" fmla="*/ 139084 w 423433"/>
                <a:gd name="connsiteY194" fmla="*/ 21361 h 409595"/>
                <a:gd name="connsiteX195" fmla="*/ 156810 w 423433"/>
                <a:gd name="connsiteY195" fmla="*/ 25162 h 409595"/>
                <a:gd name="connsiteX196" fmla="*/ 159229 w 423433"/>
                <a:gd name="connsiteY196" fmla="*/ 27680 h 409595"/>
                <a:gd name="connsiteX197" fmla="*/ 161696 w 423433"/>
                <a:gd name="connsiteY197" fmla="*/ 32477 h 409595"/>
                <a:gd name="connsiteX198" fmla="*/ 161801 w 423433"/>
                <a:gd name="connsiteY198" fmla="*/ 38432 h 409595"/>
                <a:gd name="connsiteX199" fmla="*/ 163163 w 423433"/>
                <a:gd name="connsiteY199" fmla="*/ 42741 h 409595"/>
                <a:gd name="connsiteX200" fmla="*/ 165364 w 423433"/>
                <a:gd name="connsiteY200" fmla="*/ 48323 h 409595"/>
                <a:gd name="connsiteX201" fmla="*/ 168021 w 423433"/>
                <a:gd name="connsiteY201" fmla="*/ 52267 h 409595"/>
                <a:gd name="connsiteX202" fmla="*/ 170964 w 423433"/>
                <a:gd name="connsiteY202" fmla="*/ 55551 h 409595"/>
                <a:gd name="connsiteX203" fmla="*/ 174346 w 423433"/>
                <a:gd name="connsiteY203" fmla="*/ 57600 h 409595"/>
                <a:gd name="connsiteX204" fmla="*/ 182118 w 423433"/>
                <a:gd name="connsiteY204" fmla="*/ 60626 h 409595"/>
                <a:gd name="connsiteX205" fmla="*/ 190881 w 423433"/>
                <a:gd name="connsiteY205" fmla="*/ 61784 h 409595"/>
                <a:gd name="connsiteX206" fmla="*/ 199720 w 423433"/>
                <a:gd name="connsiteY206" fmla="*/ 62177 h 409595"/>
                <a:gd name="connsiteX207" fmla="*/ 214894 w 423433"/>
                <a:gd name="connsiteY207" fmla="*/ 66342 h 409595"/>
                <a:gd name="connsiteX208" fmla="*/ 227762 w 423433"/>
                <a:gd name="connsiteY208" fmla="*/ 71139 h 409595"/>
                <a:gd name="connsiteX209" fmla="*/ 230934 w 423433"/>
                <a:gd name="connsiteY209" fmla="*/ 73503 h 409595"/>
                <a:gd name="connsiteX210" fmla="*/ 237382 w 423433"/>
                <a:gd name="connsiteY210" fmla="*/ 75820 h 409595"/>
                <a:gd name="connsiteX211" fmla="*/ 250193 w 423433"/>
                <a:gd name="connsiteY211" fmla="*/ 87061 h 409595"/>
                <a:gd name="connsiteX212" fmla="*/ 257327 w 423433"/>
                <a:gd name="connsiteY212" fmla="*/ 90938 h 409595"/>
                <a:gd name="connsiteX213" fmla="*/ 262328 w 423433"/>
                <a:gd name="connsiteY213" fmla="*/ 91685 h 409595"/>
                <a:gd name="connsiteX214" fmla="*/ 266814 w 423433"/>
                <a:gd name="connsiteY214" fmla="*/ 91005 h 409595"/>
                <a:gd name="connsiteX215" fmla="*/ 274787 w 423433"/>
                <a:gd name="connsiteY215" fmla="*/ 87118 h 409595"/>
                <a:gd name="connsiteX216" fmla="*/ 278082 w 423433"/>
                <a:gd name="connsiteY216" fmla="*/ 84801 h 409595"/>
                <a:gd name="connsiteX217" fmla="*/ 286102 w 423433"/>
                <a:gd name="connsiteY217" fmla="*/ 75092 h 409595"/>
                <a:gd name="connsiteX218" fmla="*/ 288741 w 423433"/>
                <a:gd name="connsiteY218" fmla="*/ 70018 h 409595"/>
                <a:gd name="connsiteX219" fmla="*/ 289789 w 423433"/>
                <a:gd name="connsiteY219" fmla="*/ 66427 h 409595"/>
                <a:gd name="connsiteX220" fmla="*/ 289531 w 423433"/>
                <a:gd name="connsiteY220" fmla="*/ 62780 h 409595"/>
                <a:gd name="connsiteX221" fmla="*/ 288531 w 423433"/>
                <a:gd name="connsiteY221" fmla="*/ 59496 h 409595"/>
                <a:gd name="connsiteX222" fmla="*/ 286283 w 423433"/>
                <a:gd name="connsiteY222" fmla="*/ 56049 h 409595"/>
                <a:gd name="connsiteX223" fmla="*/ 284712 w 423433"/>
                <a:gd name="connsiteY223" fmla="*/ 51491 h 409595"/>
                <a:gd name="connsiteX224" fmla="*/ 283788 w 423433"/>
                <a:gd name="connsiteY224" fmla="*/ 43267 h 409595"/>
                <a:gd name="connsiteX225" fmla="*/ 285045 w 423433"/>
                <a:gd name="connsiteY225" fmla="*/ 37551 h 409595"/>
                <a:gd name="connsiteX226" fmla="*/ 286579 w 423433"/>
                <a:gd name="connsiteY226" fmla="*/ 34123 h 409595"/>
                <a:gd name="connsiteX227" fmla="*/ 288998 w 423433"/>
                <a:gd name="connsiteY227" fmla="*/ 30619 h 409595"/>
                <a:gd name="connsiteX228" fmla="*/ 295656 w 423433"/>
                <a:gd name="connsiteY228" fmla="*/ 23907 h 409595"/>
                <a:gd name="connsiteX229" fmla="*/ 302352 w 423433"/>
                <a:gd name="connsiteY229" fmla="*/ 19168 h 409595"/>
                <a:gd name="connsiteX230" fmla="*/ 314154 w 423433"/>
                <a:gd name="connsiteY230" fmla="*/ 12964 h 409595"/>
                <a:gd name="connsiteX231" fmla="*/ 321002 w 423433"/>
                <a:gd name="connsiteY231" fmla="*/ 12897 h 409595"/>
                <a:gd name="connsiteX232" fmla="*/ 323840 w 423433"/>
                <a:gd name="connsiteY232" fmla="*/ 12207 h 409595"/>
                <a:gd name="connsiteX233" fmla="*/ 329479 w 423433"/>
                <a:gd name="connsiteY233" fmla="*/ 7813 h 409595"/>
                <a:gd name="connsiteX234" fmla="*/ 331765 w 423433"/>
                <a:gd name="connsiteY234" fmla="*/ 7650 h 409595"/>
                <a:gd name="connsiteX235" fmla="*/ 334928 w 423433"/>
                <a:gd name="connsiteY235" fmla="*/ 8722 h 409595"/>
                <a:gd name="connsiteX236" fmla="*/ 344224 w 423433"/>
                <a:gd name="connsiteY236" fmla="*/ 8415 h 409595"/>
                <a:gd name="connsiteX237" fmla="*/ 348320 w 423433"/>
                <a:gd name="connsiteY237" fmla="*/ 9641 h 409595"/>
                <a:gd name="connsiteX238" fmla="*/ 353206 w 423433"/>
                <a:gd name="connsiteY238" fmla="*/ 12379 h 409595"/>
                <a:gd name="connsiteX239" fmla="*/ 359378 w 423433"/>
                <a:gd name="connsiteY239" fmla="*/ 14074 h 409595"/>
                <a:gd name="connsiteX240" fmla="*/ 363731 w 423433"/>
                <a:gd name="connsiteY240" fmla="*/ 15769 h 409595"/>
                <a:gd name="connsiteX241" fmla="*/ 368370 w 423433"/>
                <a:gd name="connsiteY241" fmla="*/ 17942 h 409595"/>
                <a:gd name="connsiteX242" fmla="*/ 369418 w 423433"/>
                <a:gd name="connsiteY242" fmla="*/ 23352 h 409595"/>
                <a:gd name="connsiteX243" fmla="*/ 368903 w 423433"/>
                <a:gd name="connsiteY243" fmla="*/ 24960 h 409595"/>
                <a:gd name="connsiteX244" fmla="*/ 368789 w 423433"/>
                <a:gd name="connsiteY244" fmla="*/ 27057 h 409595"/>
                <a:gd name="connsiteX245" fmla="*/ 373599 w 423433"/>
                <a:gd name="connsiteY245" fmla="*/ 30772 h 409595"/>
                <a:gd name="connsiteX246" fmla="*/ 387268 w 423433"/>
                <a:gd name="connsiteY246" fmla="*/ 32514 h 409595"/>
                <a:gd name="connsiteX247" fmla="*/ 389963 w 423433"/>
                <a:gd name="connsiteY247" fmla="*/ 33510 h 409595"/>
                <a:gd name="connsiteX248" fmla="*/ 393725 w 423433"/>
                <a:gd name="connsiteY248" fmla="*/ 36354 h 409595"/>
                <a:gd name="connsiteX249" fmla="*/ 396145 w 423433"/>
                <a:gd name="connsiteY249" fmla="*/ 37225 h 409595"/>
                <a:gd name="connsiteX250" fmla="*/ 405508 w 423433"/>
                <a:gd name="connsiteY250" fmla="*/ 37627 h 409595"/>
                <a:gd name="connsiteX251" fmla="*/ 410966 w 423433"/>
                <a:gd name="connsiteY251" fmla="*/ 37024 h 409595"/>
                <a:gd name="connsiteX252" fmla="*/ 416166 w 423433"/>
                <a:gd name="connsiteY252" fmla="*/ 38020 h 409595"/>
                <a:gd name="connsiteX253" fmla="*/ 418090 w 423433"/>
                <a:gd name="connsiteY253" fmla="*/ 38978 h 409595"/>
                <a:gd name="connsiteX254" fmla="*/ 420081 w 423433"/>
                <a:gd name="connsiteY254" fmla="*/ 41199 h 409595"/>
                <a:gd name="connsiteX255" fmla="*/ 422491 w 423433"/>
                <a:gd name="connsiteY255" fmla="*/ 46580 h 409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423433" h="409595">
                  <a:moveTo>
                    <a:pt x="423434" y="48381"/>
                  </a:moveTo>
                  <a:lnTo>
                    <a:pt x="422405" y="49262"/>
                  </a:lnTo>
                  <a:lnTo>
                    <a:pt x="420938" y="51139"/>
                  </a:lnTo>
                  <a:lnTo>
                    <a:pt x="420014" y="52805"/>
                  </a:lnTo>
                  <a:lnTo>
                    <a:pt x="417538" y="55524"/>
                  </a:lnTo>
                  <a:lnTo>
                    <a:pt x="415471" y="58425"/>
                  </a:lnTo>
                  <a:lnTo>
                    <a:pt x="415671" y="62666"/>
                  </a:lnTo>
                  <a:lnTo>
                    <a:pt x="416138" y="66975"/>
                  </a:lnTo>
                  <a:lnTo>
                    <a:pt x="417528" y="71178"/>
                  </a:lnTo>
                  <a:lnTo>
                    <a:pt x="418719" y="75850"/>
                  </a:lnTo>
                  <a:lnTo>
                    <a:pt x="418376" y="78895"/>
                  </a:lnTo>
                  <a:lnTo>
                    <a:pt x="417357" y="82639"/>
                  </a:lnTo>
                  <a:lnTo>
                    <a:pt x="416138" y="85760"/>
                  </a:lnTo>
                  <a:lnTo>
                    <a:pt x="412099" y="92165"/>
                  </a:lnTo>
                  <a:lnTo>
                    <a:pt x="411480" y="93697"/>
                  </a:lnTo>
                  <a:lnTo>
                    <a:pt x="411709" y="95851"/>
                  </a:lnTo>
                  <a:lnTo>
                    <a:pt x="414166" y="103434"/>
                  </a:lnTo>
                  <a:lnTo>
                    <a:pt x="414357" y="105818"/>
                  </a:lnTo>
                  <a:lnTo>
                    <a:pt x="415823" y="113152"/>
                  </a:lnTo>
                  <a:lnTo>
                    <a:pt x="417166" y="119108"/>
                  </a:lnTo>
                  <a:lnTo>
                    <a:pt x="418652" y="123790"/>
                  </a:lnTo>
                  <a:lnTo>
                    <a:pt x="418881" y="125073"/>
                  </a:lnTo>
                  <a:lnTo>
                    <a:pt x="418881" y="131937"/>
                  </a:lnTo>
                  <a:lnTo>
                    <a:pt x="418881" y="138793"/>
                  </a:lnTo>
                  <a:lnTo>
                    <a:pt x="418881" y="145629"/>
                  </a:lnTo>
                  <a:lnTo>
                    <a:pt x="418881" y="152456"/>
                  </a:lnTo>
                  <a:lnTo>
                    <a:pt x="418881" y="159263"/>
                  </a:lnTo>
                  <a:lnTo>
                    <a:pt x="418881" y="166061"/>
                  </a:lnTo>
                  <a:lnTo>
                    <a:pt x="418881" y="172840"/>
                  </a:lnTo>
                  <a:lnTo>
                    <a:pt x="418881" y="179609"/>
                  </a:lnTo>
                  <a:lnTo>
                    <a:pt x="418881" y="186359"/>
                  </a:lnTo>
                  <a:lnTo>
                    <a:pt x="418881" y="193099"/>
                  </a:lnTo>
                  <a:lnTo>
                    <a:pt x="418881" y="199820"/>
                  </a:lnTo>
                  <a:lnTo>
                    <a:pt x="418881" y="206542"/>
                  </a:lnTo>
                  <a:lnTo>
                    <a:pt x="418881" y="213234"/>
                  </a:lnTo>
                  <a:lnTo>
                    <a:pt x="418881" y="219917"/>
                  </a:lnTo>
                  <a:lnTo>
                    <a:pt x="418881" y="226591"/>
                  </a:lnTo>
                  <a:lnTo>
                    <a:pt x="418881" y="233254"/>
                  </a:lnTo>
                  <a:lnTo>
                    <a:pt x="418881" y="239899"/>
                  </a:lnTo>
                  <a:lnTo>
                    <a:pt x="418881" y="246534"/>
                  </a:lnTo>
                  <a:lnTo>
                    <a:pt x="418881" y="253160"/>
                  </a:lnTo>
                  <a:lnTo>
                    <a:pt x="418881" y="259766"/>
                  </a:lnTo>
                  <a:lnTo>
                    <a:pt x="418881" y="266372"/>
                  </a:lnTo>
                  <a:lnTo>
                    <a:pt x="418881" y="272960"/>
                  </a:lnTo>
                  <a:lnTo>
                    <a:pt x="418881" y="279528"/>
                  </a:lnTo>
                  <a:lnTo>
                    <a:pt x="418881" y="286096"/>
                  </a:lnTo>
                  <a:lnTo>
                    <a:pt x="418881" y="292645"/>
                  </a:lnTo>
                  <a:lnTo>
                    <a:pt x="418881" y="299184"/>
                  </a:lnTo>
                  <a:lnTo>
                    <a:pt x="418881" y="305714"/>
                  </a:lnTo>
                  <a:lnTo>
                    <a:pt x="418881" y="312234"/>
                  </a:lnTo>
                  <a:lnTo>
                    <a:pt x="418881" y="318735"/>
                  </a:lnTo>
                  <a:lnTo>
                    <a:pt x="418881" y="325236"/>
                  </a:lnTo>
                  <a:lnTo>
                    <a:pt x="418881" y="331728"/>
                  </a:lnTo>
                  <a:lnTo>
                    <a:pt x="418881" y="338200"/>
                  </a:lnTo>
                  <a:lnTo>
                    <a:pt x="418881" y="352533"/>
                  </a:lnTo>
                  <a:lnTo>
                    <a:pt x="418871" y="366818"/>
                  </a:lnTo>
                  <a:lnTo>
                    <a:pt x="418871" y="381055"/>
                  </a:lnTo>
                  <a:lnTo>
                    <a:pt x="418862" y="395245"/>
                  </a:lnTo>
                  <a:lnTo>
                    <a:pt x="418776" y="395283"/>
                  </a:lnTo>
                  <a:lnTo>
                    <a:pt x="418700" y="395340"/>
                  </a:lnTo>
                  <a:lnTo>
                    <a:pt x="418614" y="395388"/>
                  </a:lnTo>
                  <a:lnTo>
                    <a:pt x="418529" y="395445"/>
                  </a:lnTo>
                  <a:lnTo>
                    <a:pt x="411937" y="395435"/>
                  </a:lnTo>
                  <a:lnTo>
                    <a:pt x="405346" y="395435"/>
                  </a:lnTo>
                  <a:lnTo>
                    <a:pt x="398745" y="395435"/>
                  </a:lnTo>
                  <a:lnTo>
                    <a:pt x="392154" y="395426"/>
                  </a:lnTo>
                  <a:lnTo>
                    <a:pt x="392154" y="398978"/>
                  </a:lnTo>
                  <a:lnTo>
                    <a:pt x="392154" y="402520"/>
                  </a:lnTo>
                  <a:lnTo>
                    <a:pt x="392154" y="406053"/>
                  </a:lnTo>
                  <a:lnTo>
                    <a:pt x="392154" y="409596"/>
                  </a:lnTo>
                  <a:lnTo>
                    <a:pt x="379343" y="402884"/>
                  </a:lnTo>
                  <a:lnTo>
                    <a:pt x="366541" y="396172"/>
                  </a:lnTo>
                  <a:lnTo>
                    <a:pt x="353730" y="389442"/>
                  </a:lnTo>
                  <a:lnTo>
                    <a:pt x="340928" y="382701"/>
                  </a:lnTo>
                  <a:lnTo>
                    <a:pt x="328117" y="375951"/>
                  </a:lnTo>
                  <a:lnTo>
                    <a:pt x="315316" y="369192"/>
                  </a:lnTo>
                  <a:lnTo>
                    <a:pt x="302505" y="362423"/>
                  </a:lnTo>
                  <a:lnTo>
                    <a:pt x="289703" y="355644"/>
                  </a:lnTo>
                  <a:lnTo>
                    <a:pt x="276892" y="348846"/>
                  </a:lnTo>
                  <a:lnTo>
                    <a:pt x="264090" y="342038"/>
                  </a:lnTo>
                  <a:lnTo>
                    <a:pt x="251279" y="335231"/>
                  </a:lnTo>
                  <a:lnTo>
                    <a:pt x="238477" y="328404"/>
                  </a:lnTo>
                  <a:lnTo>
                    <a:pt x="225666" y="321559"/>
                  </a:lnTo>
                  <a:lnTo>
                    <a:pt x="212865" y="314703"/>
                  </a:lnTo>
                  <a:lnTo>
                    <a:pt x="200054" y="307848"/>
                  </a:lnTo>
                  <a:lnTo>
                    <a:pt x="187242" y="300974"/>
                  </a:lnTo>
                  <a:lnTo>
                    <a:pt x="178403" y="296215"/>
                  </a:lnTo>
                  <a:lnTo>
                    <a:pt x="168859" y="300859"/>
                  </a:lnTo>
                  <a:lnTo>
                    <a:pt x="161382" y="304497"/>
                  </a:lnTo>
                  <a:lnTo>
                    <a:pt x="151533" y="309275"/>
                  </a:lnTo>
                  <a:lnTo>
                    <a:pt x="151533" y="309275"/>
                  </a:lnTo>
                  <a:lnTo>
                    <a:pt x="140218" y="315469"/>
                  </a:lnTo>
                  <a:lnTo>
                    <a:pt x="131531" y="320218"/>
                  </a:lnTo>
                  <a:lnTo>
                    <a:pt x="131121" y="320180"/>
                  </a:lnTo>
                  <a:lnTo>
                    <a:pt x="130731" y="320065"/>
                  </a:lnTo>
                  <a:lnTo>
                    <a:pt x="121691" y="312003"/>
                  </a:lnTo>
                  <a:lnTo>
                    <a:pt x="114633" y="305694"/>
                  </a:lnTo>
                  <a:lnTo>
                    <a:pt x="111500" y="303922"/>
                  </a:lnTo>
                  <a:lnTo>
                    <a:pt x="98193" y="300696"/>
                  </a:lnTo>
                  <a:lnTo>
                    <a:pt x="84963" y="297488"/>
                  </a:lnTo>
                  <a:lnTo>
                    <a:pt x="71037" y="294099"/>
                  </a:lnTo>
                  <a:lnTo>
                    <a:pt x="68504" y="288938"/>
                  </a:lnTo>
                  <a:lnTo>
                    <a:pt x="65675" y="283165"/>
                  </a:lnTo>
                  <a:lnTo>
                    <a:pt x="61855" y="275936"/>
                  </a:lnTo>
                  <a:lnTo>
                    <a:pt x="59522" y="271503"/>
                  </a:lnTo>
                  <a:lnTo>
                    <a:pt x="58741" y="270814"/>
                  </a:lnTo>
                  <a:lnTo>
                    <a:pt x="48063" y="267310"/>
                  </a:lnTo>
                  <a:lnTo>
                    <a:pt x="36776" y="263863"/>
                  </a:lnTo>
                  <a:lnTo>
                    <a:pt x="30175" y="265950"/>
                  </a:lnTo>
                  <a:lnTo>
                    <a:pt x="29013" y="265797"/>
                  </a:lnTo>
                  <a:lnTo>
                    <a:pt x="27146" y="264485"/>
                  </a:lnTo>
                  <a:lnTo>
                    <a:pt x="25270" y="262694"/>
                  </a:lnTo>
                  <a:lnTo>
                    <a:pt x="24279" y="260195"/>
                  </a:lnTo>
                  <a:lnTo>
                    <a:pt x="21631" y="256844"/>
                  </a:lnTo>
                  <a:lnTo>
                    <a:pt x="19183" y="249156"/>
                  </a:lnTo>
                  <a:lnTo>
                    <a:pt x="18945" y="243028"/>
                  </a:lnTo>
                  <a:lnTo>
                    <a:pt x="18459" y="240855"/>
                  </a:lnTo>
                  <a:lnTo>
                    <a:pt x="12583" y="232200"/>
                  </a:lnTo>
                  <a:lnTo>
                    <a:pt x="7239" y="224320"/>
                  </a:lnTo>
                  <a:lnTo>
                    <a:pt x="3686" y="219054"/>
                  </a:lnTo>
                  <a:lnTo>
                    <a:pt x="3000" y="216670"/>
                  </a:lnTo>
                  <a:lnTo>
                    <a:pt x="3410" y="213740"/>
                  </a:lnTo>
                  <a:lnTo>
                    <a:pt x="4839" y="211107"/>
                  </a:lnTo>
                  <a:lnTo>
                    <a:pt x="10011" y="207996"/>
                  </a:lnTo>
                  <a:lnTo>
                    <a:pt x="14678" y="204597"/>
                  </a:lnTo>
                  <a:lnTo>
                    <a:pt x="15316" y="202241"/>
                  </a:lnTo>
                  <a:lnTo>
                    <a:pt x="15611" y="195740"/>
                  </a:lnTo>
                  <a:lnTo>
                    <a:pt x="14087" y="193711"/>
                  </a:lnTo>
                  <a:lnTo>
                    <a:pt x="12964" y="189842"/>
                  </a:lnTo>
                  <a:lnTo>
                    <a:pt x="11820" y="184605"/>
                  </a:lnTo>
                  <a:lnTo>
                    <a:pt x="11687" y="181245"/>
                  </a:lnTo>
                  <a:lnTo>
                    <a:pt x="13764" y="174552"/>
                  </a:lnTo>
                  <a:lnTo>
                    <a:pt x="16192" y="167534"/>
                  </a:lnTo>
                  <a:lnTo>
                    <a:pt x="14649" y="159740"/>
                  </a:lnTo>
                  <a:lnTo>
                    <a:pt x="13506" y="144048"/>
                  </a:lnTo>
                  <a:lnTo>
                    <a:pt x="14221" y="131639"/>
                  </a:lnTo>
                  <a:lnTo>
                    <a:pt x="13640" y="127120"/>
                  </a:lnTo>
                  <a:lnTo>
                    <a:pt x="13230" y="125215"/>
                  </a:lnTo>
                  <a:lnTo>
                    <a:pt x="11640" y="119336"/>
                  </a:lnTo>
                  <a:lnTo>
                    <a:pt x="9687" y="113256"/>
                  </a:lnTo>
                  <a:lnTo>
                    <a:pt x="8811" y="111121"/>
                  </a:lnTo>
                  <a:lnTo>
                    <a:pt x="6306" y="106209"/>
                  </a:lnTo>
                  <a:lnTo>
                    <a:pt x="2153" y="100111"/>
                  </a:lnTo>
                  <a:lnTo>
                    <a:pt x="0" y="96357"/>
                  </a:lnTo>
                  <a:lnTo>
                    <a:pt x="2953" y="94375"/>
                  </a:lnTo>
                  <a:lnTo>
                    <a:pt x="5572" y="92824"/>
                  </a:lnTo>
                  <a:lnTo>
                    <a:pt x="8763" y="91187"/>
                  </a:lnTo>
                  <a:lnTo>
                    <a:pt x="13287" y="89330"/>
                  </a:lnTo>
                  <a:lnTo>
                    <a:pt x="15631" y="87932"/>
                  </a:lnTo>
                  <a:lnTo>
                    <a:pt x="16631" y="86754"/>
                  </a:lnTo>
                  <a:lnTo>
                    <a:pt x="20031" y="81948"/>
                  </a:lnTo>
                  <a:lnTo>
                    <a:pt x="21803" y="79286"/>
                  </a:lnTo>
                  <a:lnTo>
                    <a:pt x="24222" y="75638"/>
                  </a:lnTo>
                  <a:lnTo>
                    <a:pt x="25279" y="73091"/>
                  </a:lnTo>
                  <a:lnTo>
                    <a:pt x="25308" y="70736"/>
                  </a:lnTo>
                  <a:lnTo>
                    <a:pt x="24936" y="67883"/>
                  </a:lnTo>
                  <a:lnTo>
                    <a:pt x="23050" y="61047"/>
                  </a:lnTo>
                  <a:lnTo>
                    <a:pt x="21507" y="54383"/>
                  </a:lnTo>
                  <a:lnTo>
                    <a:pt x="22708" y="51807"/>
                  </a:lnTo>
                  <a:lnTo>
                    <a:pt x="23670" y="50582"/>
                  </a:lnTo>
                  <a:lnTo>
                    <a:pt x="25775" y="47441"/>
                  </a:lnTo>
                  <a:lnTo>
                    <a:pt x="26613" y="46810"/>
                  </a:lnTo>
                  <a:lnTo>
                    <a:pt x="31156" y="45833"/>
                  </a:lnTo>
                  <a:lnTo>
                    <a:pt x="32966" y="43746"/>
                  </a:lnTo>
                  <a:lnTo>
                    <a:pt x="34357" y="41123"/>
                  </a:lnTo>
                  <a:lnTo>
                    <a:pt x="34709" y="39744"/>
                  </a:lnTo>
                  <a:lnTo>
                    <a:pt x="36690" y="38298"/>
                  </a:lnTo>
                  <a:lnTo>
                    <a:pt x="39062" y="36852"/>
                  </a:lnTo>
                  <a:lnTo>
                    <a:pt x="40519" y="34976"/>
                  </a:lnTo>
                  <a:lnTo>
                    <a:pt x="45301" y="32065"/>
                  </a:lnTo>
                  <a:lnTo>
                    <a:pt x="49663" y="29413"/>
                  </a:lnTo>
                  <a:lnTo>
                    <a:pt x="54740" y="26617"/>
                  </a:lnTo>
                  <a:lnTo>
                    <a:pt x="58664" y="24454"/>
                  </a:lnTo>
                  <a:lnTo>
                    <a:pt x="59493" y="22558"/>
                  </a:lnTo>
                  <a:lnTo>
                    <a:pt x="59436" y="20921"/>
                  </a:lnTo>
                  <a:lnTo>
                    <a:pt x="57302" y="17186"/>
                  </a:lnTo>
                  <a:lnTo>
                    <a:pt x="57302" y="12763"/>
                  </a:lnTo>
                  <a:lnTo>
                    <a:pt x="57445" y="9086"/>
                  </a:lnTo>
                  <a:lnTo>
                    <a:pt x="57655" y="6913"/>
                  </a:lnTo>
                  <a:lnTo>
                    <a:pt x="58598" y="852"/>
                  </a:lnTo>
                  <a:lnTo>
                    <a:pt x="58655" y="0"/>
                  </a:lnTo>
                  <a:lnTo>
                    <a:pt x="62732" y="2020"/>
                  </a:lnTo>
                  <a:lnTo>
                    <a:pt x="66913" y="2824"/>
                  </a:lnTo>
                  <a:lnTo>
                    <a:pt x="79381" y="10321"/>
                  </a:lnTo>
                  <a:lnTo>
                    <a:pt x="83315" y="11259"/>
                  </a:lnTo>
                  <a:lnTo>
                    <a:pt x="92040" y="12150"/>
                  </a:lnTo>
                  <a:lnTo>
                    <a:pt x="102318" y="9086"/>
                  </a:lnTo>
                  <a:lnTo>
                    <a:pt x="106204" y="8531"/>
                  </a:lnTo>
                  <a:lnTo>
                    <a:pt x="112967" y="11413"/>
                  </a:lnTo>
                  <a:lnTo>
                    <a:pt x="115948" y="12227"/>
                  </a:lnTo>
                  <a:lnTo>
                    <a:pt x="120958" y="12447"/>
                  </a:lnTo>
                  <a:lnTo>
                    <a:pt x="129521" y="15051"/>
                  </a:lnTo>
                  <a:lnTo>
                    <a:pt x="131702" y="15961"/>
                  </a:lnTo>
                  <a:lnTo>
                    <a:pt x="136693" y="20116"/>
                  </a:lnTo>
                  <a:lnTo>
                    <a:pt x="139084" y="21361"/>
                  </a:lnTo>
                  <a:lnTo>
                    <a:pt x="156810" y="25162"/>
                  </a:lnTo>
                  <a:lnTo>
                    <a:pt x="159229" y="27680"/>
                  </a:lnTo>
                  <a:lnTo>
                    <a:pt x="161696" y="32477"/>
                  </a:lnTo>
                  <a:lnTo>
                    <a:pt x="161801" y="38432"/>
                  </a:lnTo>
                  <a:lnTo>
                    <a:pt x="163163" y="42741"/>
                  </a:lnTo>
                  <a:lnTo>
                    <a:pt x="165364" y="48323"/>
                  </a:lnTo>
                  <a:lnTo>
                    <a:pt x="168021" y="52267"/>
                  </a:lnTo>
                  <a:lnTo>
                    <a:pt x="170964" y="55551"/>
                  </a:lnTo>
                  <a:lnTo>
                    <a:pt x="174346" y="57600"/>
                  </a:lnTo>
                  <a:lnTo>
                    <a:pt x="182118" y="60626"/>
                  </a:lnTo>
                  <a:lnTo>
                    <a:pt x="190881" y="61784"/>
                  </a:lnTo>
                  <a:lnTo>
                    <a:pt x="199720" y="62177"/>
                  </a:lnTo>
                  <a:lnTo>
                    <a:pt x="214894" y="66342"/>
                  </a:lnTo>
                  <a:lnTo>
                    <a:pt x="227762" y="71139"/>
                  </a:lnTo>
                  <a:lnTo>
                    <a:pt x="230934" y="73503"/>
                  </a:lnTo>
                  <a:lnTo>
                    <a:pt x="237382" y="75820"/>
                  </a:lnTo>
                  <a:lnTo>
                    <a:pt x="250193" y="87061"/>
                  </a:lnTo>
                  <a:lnTo>
                    <a:pt x="257327" y="90938"/>
                  </a:lnTo>
                  <a:lnTo>
                    <a:pt x="262328" y="91685"/>
                  </a:lnTo>
                  <a:lnTo>
                    <a:pt x="266814" y="91005"/>
                  </a:lnTo>
                  <a:lnTo>
                    <a:pt x="274787" y="87118"/>
                  </a:lnTo>
                  <a:lnTo>
                    <a:pt x="278082" y="84801"/>
                  </a:lnTo>
                  <a:lnTo>
                    <a:pt x="286102" y="75092"/>
                  </a:lnTo>
                  <a:lnTo>
                    <a:pt x="288741" y="70018"/>
                  </a:lnTo>
                  <a:lnTo>
                    <a:pt x="289789" y="66427"/>
                  </a:lnTo>
                  <a:lnTo>
                    <a:pt x="289531" y="62780"/>
                  </a:lnTo>
                  <a:lnTo>
                    <a:pt x="288531" y="59496"/>
                  </a:lnTo>
                  <a:lnTo>
                    <a:pt x="286283" y="56049"/>
                  </a:lnTo>
                  <a:lnTo>
                    <a:pt x="284712" y="51491"/>
                  </a:lnTo>
                  <a:lnTo>
                    <a:pt x="283788" y="43267"/>
                  </a:lnTo>
                  <a:lnTo>
                    <a:pt x="285045" y="37551"/>
                  </a:lnTo>
                  <a:lnTo>
                    <a:pt x="286579" y="34123"/>
                  </a:lnTo>
                  <a:lnTo>
                    <a:pt x="288998" y="30619"/>
                  </a:lnTo>
                  <a:lnTo>
                    <a:pt x="295656" y="23907"/>
                  </a:lnTo>
                  <a:lnTo>
                    <a:pt x="302352" y="19168"/>
                  </a:lnTo>
                  <a:lnTo>
                    <a:pt x="314154" y="12964"/>
                  </a:lnTo>
                  <a:lnTo>
                    <a:pt x="321002" y="12897"/>
                  </a:lnTo>
                  <a:lnTo>
                    <a:pt x="323840" y="12207"/>
                  </a:lnTo>
                  <a:lnTo>
                    <a:pt x="329479" y="7813"/>
                  </a:lnTo>
                  <a:lnTo>
                    <a:pt x="331765" y="7650"/>
                  </a:lnTo>
                  <a:lnTo>
                    <a:pt x="334928" y="8722"/>
                  </a:lnTo>
                  <a:lnTo>
                    <a:pt x="344224" y="8415"/>
                  </a:lnTo>
                  <a:lnTo>
                    <a:pt x="348320" y="9641"/>
                  </a:lnTo>
                  <a:lnTo>
                    <a:pt x="353206" y="12379"/>
                  </a:lnTo>
                  <a:lnTo>
                    <a:pt x="359378" y="14074"/>
                  </a:lnTo>
                  <a:lnTo>
                    <a:pt x="363731" y="15769"/>
                  </a:lnTo>
                  <a:lnTo>
                    <a:pt x="368370" y="17942"/>
                  </a:lnTo>
                  <a:lnTo>
                    <a:pt x="369418" y="23352"/>
                  </a:lnTo>
                  <a:lnTo>
                    <a:pt x="368903" y="24960"/>
                  </a:lnTo>
                  <a:lnTo>
                    <a:pt x="368789" y="27057"/>
                  </a:lnTo>
                  <a:lnTo>
                    <a:pt x="373599" y="30772"/>
                  </a:lnTo>
                  <a:lnTo>
                    <a:pt x="387268" y="32514"/>
                  </a:lnTo>
                  <a:lnTo>
                    <a:pt x="389963" y="33510"/>
                  </a:lnTo>
                  <a:lnTo>
                    <a:pt x="393725" y="36354"/>
                  </a:lnTo>
                  <a:lnTo>
                    <a:pt x="396145" y="37225"/>
                  </a:lnTo>
                  <a:lnTo>
                    <a:pt x="405508" y="37627"/>
                  </a:lnTo>
                  <a:lnTo>
                    <a:pt x="410966" y="37024"/>
                  </a:lnTo>
                  <a:lnTo>
                    <a:pt x="416166" y="38020"/>
                  </a:lnTo>
                  <a:lnTo>
                    <a:pt x="418090" y="38978"/>
                  </a:lnTo>
                  <a:lnTo>
                    <a:pt x="420081" y="41199"/>
                  </a:lnTo>
                  <a:lnTo>
                    <a:pt x="422491" y="4658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0" name="Freeform: Shape 39">
              <a:extLst>
                <a:ext uri="{FF2B5EF4-FFF2-40B4-BE49-F238E27FC236}">
                  <a16:creationId xmlns:a16="http://schemas.microsoft.com/office/drawing/2014/main" id="{98AFD5FB-3584-B9A0-C4E9-DDA066223E14}"/>
                </a:ext>
              </a:extLst>
            </p:cNvPr>
            <p:cNvSpPr/>
            <p:nvPr/>
          </p:nvSpPr>
          <p:spPr>
            <a:xfrm>
              <a:off x="5282926" y="2443619"/>
              <a:ext cx="323773" cy="260836"/>
            </a:xfrm>
            <a:custGeom>
              <a:avLst/>
              <a:gdLst>
                <a:gd name="connsiteX0" fmla="*/ 292922 w 323773"/>
                <a:gd name="connsiteY0" fmla="*/ 27145 h 260836"/>
                <a:gd name="connsiteX1" fmla="*/ 293694 w 323773"/>
                <a:gd name="connsiteY1" fmla="*/ 29568 h 260836"/>
                <a:gd name="connsiteX2" fmla="*/ 295275 w 323773"/>
                <a:gd name="connsiteY2" fmla="*/ 31501 h 260836"/>
                <a:gd name="connsiteX3" fmla="*/ 300914 w 323773"/>
                <a:gd name="connsiteY3" fmla="*/ 35915 h 260836"/>
                <a:gd name="connsiteX4" fmla="*/ 304257 w 323773"/>
                <a:gd name="connsiteY4" fmla="*/ 38634 h 260836"/>
                <a:gd name="connsiteX5" fmla="*/ 304352 w 323773"/>
                <a:gd name="connsiteY5" fmla="*/ 39573 h 260836"/>
                <a:gd name="connsiteX6" fmla="*/ 303276 w 323773"/>
                <a:gd name="connsiteY6" fmla="*/ 41804 h 260836"/>
                <a:gd name="connsiteX7" fmla="*/ 302819 w 323773"/>
                <a:gd name="connsiteY7" fmla="*/ 43335 h 260836"/>
                <a:gd name="connsiteX8" fmla="*/ 303695 w 323773"/>
                <a:gd name="connsiteY8" fmla="*/ 44973 h 260836"/>
                <a:gd name="connsiteX9" fmla="*/ 305762 w 323773"/>
                <a:gd name="connsiteY9" fmla="*/ 46945 h 260836"/>
                <a:gd name="connsiteX10" fmla="*/ 305924 w 323773"/>
                <a:gd name="connsiteY10" fmla="*/ 47893 h 260836"/>
                <a:gd name="connsiteX11" fmla="*/ 305429 w 323773"/>
                <a:gd name="connsiteY11" fmla="*/ 48994 h 260836"/>
                <a:gd name="connsiteX12" fmla="*/ 304362 w 323773"/>
                <a:gd name="connsiteY12" fmla="*/ 51110 h 260836"/>
                <a:gd name="connsiteX13" fmla="*/ 306629 w 323773"/>
                <a:gd name="connsiteY13" fmla="*/ 57314 h 260836"/>
                <a:gd name="connsiteX14" fmla="*/ 307010 w 323773"/>
                <a:gd name="connsiteY14" fmla="*/ 63317 h 260836"/>
                <a:gd name="connsiteX15" fmla="*/ 306419 w 323773"/>
                <a:gd name="connsiteY15" fmla="*/ 67578 h 260836"/>
                <a:gd name="connsiteX16" fmla="*/ 306438 w 323773"/>
                <a:gd name="connsiteY16" fmla="*/ 70038 h 260836"/>
                <a:gd name="connsiteX17" fmla="*/ 306734 w 323773"/>
                <a:gd name="connsiteY17" fmla="*/ 72126 h 260836"/>
                <a:gd name="connsiteX18" fmla="*/ 308658 w 323773"/>
                <a:gd name="connsiteY18" fmla="*/ 76942 h 260836"/>
                <a:gd name="connsiteX19" fmla="*/ 307372 w 323773"/>
                <a:gd name="connsiteY19" fmla="*/ 84898 h 260836"/>
                <a:gd name="connsiteX20" fmla="*/ 308820 w 323773"/>
                <a:gd name="connsiteY20" fmla="*/ 89226 h 260836"/>
                <a:gd name="connsiteX21" fmla="*/ 310810 w 323773"/>
                <a:gd name="connsiteY21" fmla="*/ 92730 h 260836"/>
                <a:gd name="connsiteX22" fmla="*/ 311896 w 323773"/>
                <a:gd name="connsiteY22" fmla="*/ 98973 h 260836"/>
                <a:gd name="connsiteX23" fmla="*/ 313496 w 323773"/>
                <a:gd name="connsiteY23" fmla="*/ 101931 h 260836"/>
                <a:gd name="connsiteX24" fmla="*/ 316116 w 323773"/>
                <a:gd name="connsiteY24" fmla="*/ 104526 h 260836"/>
                <a:gd name="connsiteX25" fmla="*/ 317611 w 323773"/>
                <a:gd name="connsiteY25" fmla="*/ 105397 h 260836"/>
                <a:gd name="connsiteX26" fmla="*/ 320497 w 323773"/>
                <a:gd name="connsiteY26" fmla="*/ 107542 h 260836"/>
                <a:gd name="connsiteX27" fmla="*/ 322564 w 323773"/>
                <a:gd name="connsiteY27" fmla="*/ 109323 h 260836"/>
                <a:gd name="connsiteX28" fmla="*/ 323774 w 323773"/>
                <a:gd name="connsiteY28" fmla="*/ 111984 h 260836"/>
                <a:gd name="connsiteX29" fmla="*/ 321183 w 323773"/>
                <a:gd name="connsiteY29" fmla="*/ 114168 h 260836"/>
                <a:gd name="connsiteX30" fmla="*/ 319107 w 323773"/>
                <a:gd name="connsiteY30" fmla="*/ 116121 h 260836"/>
                <a:gd name="connsiteX31" fmla="*/ 318516 w 323773"/>
                <a:gd name="connsiteY31" fmla="*/ 118227 h 260836"/>
                <a:gd name="connsiteX32" fmla="*/ 319488 w 323773"/>
                <a:gd name="connsiteY32" fmla="*/ 121597 h 260836"/>
                <a:gd name="connsiteX33" fmla="*/ 319488 w 323773"/>
                <a:gd name="connsiteY33" fmla="*/ 123407 h 260836"/>
                <a:gd name="connsiteX34" fmla="*/ 318164 w 323773"/>
                <a:gd name="connsiteY34" fmla="*/ 123981 h 260836"/>
                <a:gd name="connsiteX35" fmla="*/ 312772 w 323773"/>
                <a:gd name="connsiteY35" fmla="*/ 123790 h 260836"/>
                <a:gd name="connsiteX36" fmla="*/ 308543 w 323773"/>
                <a:gd name="connsiteY36" fmla="*/ 123646 h 260836"/>
                <a:gd name="connsiteX37" fmla="*/ 303686 w 323773"/>
                <a:gd name="connsiteY37" fmla="*/ 123483 h 260836"/>
                <a:gd name="connsiteX38" fmla="*/ 296847 w 323773"/>
                <a:gd name="connsiteY38" fmla="*/ 123157 h 260836"/>
                <a:gd name="connsiteX39" fmla="*/ 292618 w 323773"/>
                <a:gd name="connsiteY39" fmla="*/ 122956 h 260836"/>
                <a:gd name="connsiteX40" fmla="*/ 286807 w 323773"/>
                <a:gd name="connsiteY40" fmla="*/ 122688 h 260836"/>
                <a:gd name="connsiteX41" fmla="*/ 284807 w 323773"/>
                <a:gd name="connsiteY41" fmla="*/ 122822 h 260836"/>
                <a:gd name="connsiteX42" fmla="*/ 279483 w 323773"/>
                <a:gd name="connsiteY42" fmla="*/ 123760 h 260836"/>
                <a:gd name="connsiteX43" fmla="*/ 275720 w 323773"/>
                <a:gd name="connsiteY43" fmla="*/ 124430 h 260836"/>
                <a:gd name="connsiteX44" fmla="*/ 275082 w 323773"/>
                <a:gd name="connsiteY44" fmla="*/ 124612 h 260836"/>
                <a:gd name="connsiteX45" fmla="*/ 273910 w 323773"/>
                <a:gd name="connsiteY45" fmla="*/ 125445 h 260836"/>
                <a:gd name="connsiteX46" fmla="*/ 273101 w 323773"/>
                <a:gd name="connsiteY46" fmla="*/ 127925 h 260836"/>
                <a:gd name="connsiteX47" fmla="*/ 272377 w 323773"/>
                <a:gd name="connsiteY47" fmla="*/ 130749 h 260836"/>
                <a:gd name="connsiteX48" fmla="*/ 271596 w 323773"/>
                <a:gd name="connsiteY48" fmla="*/ 132004 h 260836"/>
                <a:gd name="connsiteX49" fmla="*/ 260309 w 323773"/>
                <a:gd name="connsiteY49" fmla="*/ 136082 h 260836"/>
                <a:gd name="connsiteX50" fmla="*/ 255899 w 323773"/>
                <a:gd name="connsiteY50" fmla="*/ 136647 h 260836"/>
                <a:gd name="connsiteX51" fmla="*/ 253346 w 323773"/>
                <a:gd name="connsiteY51" fmla="*/ 136225 h 260836"/>
                <a:gd name="connsiteX52" fmla="*/ 251527 w 323773"/>
                <a:gd name="connsiteY52" fmla="*/ 136560 h 260836"/>
                <a:gd name="connsiteX53" fmla="*/ 249965 w 323773"/>
                <a:gd name="connsiteY53" fmla="*/ 137432 h 260836"/>
                <a:gd name="connsiteX54" fmla="*/ 249431 w 323773"/>
                <a:gd name="connsiteY54" fmla="*/ 138744 h 260836"/>
                <a:gd name="connsiteX55" fmla="*/ 249355 w 323773"/>
                <a:gd name="connsiteY55" fmla="*/ 140429 h 260836"/>
                <a:gd name="connsiteX56" fmla="*/ 249688 w 323773"/>
                <a:gd name="connsiteY56" fmla="*/ 142123 h 260836"/>
                <a:gd name="connsiteX57" fmla="*/ 250774 w 323773"/>
                <a:gd name="connsiteY57" fmla="*/ 144479 h 260836"/>
                <a:gd name="connsiteX58" fmla="*/ 250965 w 323773"/>
                <a:gd name="connsiteY58" fmla="*/ 146834 h 260836"/>
                <a:gd name="connsiteX59" fmla="*/ 250269 w 323773"/>
                <a:gd name="connsiteY59" fmla="*/ 148500 h 260836"/>
                <a:gd name="connsiteX60" fmla="*/ 250107 w 323773"/>
                <a:gd name="connsiteY60" fmla="*/ 150166 h 260836"/>
                <a:gd name="connsiteX61" fmla="*/ 249784 w 323773"/>
                <a:gd name="connsiteY61" fmla="*/ 151966 h 260836"/>
                <a:gd name="connsiteX62" fmla="*/ 250365 w 323773"/>
                <a:gd name="connsiteY62" fmla="*/ 152943 h 260836"/>
                <a:gd name="connsiteX63" fmla="*/ 251450 w 323773"/>
                <a:gd name="connsiteY63" fmla="*/ 153096 h 260836"/>
                <a:gd name="connsiteX64" fmla="*/ 252546 w 323773"/>
                <a:gd name="connsiteY64" fmla="*/ 153920 h 260836"/>
                <a:gd name="connsiteX65" fmla="*/ 254089 w 323773"/>
                <a:gd name="connsiteY65" fmla="*/ 154667 h 260836"/>
                <a:gd name="connsiteX66" fmla="*/ 255365 w 323773"/>
                <a:gd name="connsiteY66" fmla="*/ 156093 h 260836"/>
                <a:gd name="connsiteX67" fmla="*/ 255308 w 323773"/>
                <a:gd name="connsiteY67" fmla="*/ 158123 h 260836"/>
                <a:gd name="connsiteX68" fmla="*/ 254241 w 323773"/>
                <a:gd name="connsiteY68" fmla="*/ 159272 h 260836"/>
                <a:gd name="connsiteX69" fmla="*/ 253298 w 323773"/>
                <a:gd name="connsiteY69" fmla="*/ 159875 h 260836"/>
                <a:gd name="connsiteX70" fmla="*/ 249069 w 323773"/>
                <a:gd name="connsiteY70" fmla="*/ 160411 h 260836"/>
                <a:gd name="connsiteX71" fmla="*/ 245726 w 323773"/>
                <a:gd name="connsiteY71" fmla="*/ 160842 h 260836"/>
                <a:gd name="connsiteX72" fmla="*/ 241354 w 323773"/>
                <a:gd name="connsiteY72" fmla="*/ 164078 h 260836"/>
                <a:gd name="connsiteX73" fmla="*/ 236696 w 323773"/>
                <a:gd name="connsiteY73" fmla="*/ 167525 h 260836"/>
                <a:gd name="connsiteX74" fmla="*/ 231191 w 323773"/>
                <a:gd name="connsiteY74" fmla="*/ 169803 h 260836"/>
                <a:gd name="connsiteX75" fmla="*/ 228762 w 323773"/>
                <a:gd name="connsiteY75" fmla="*/ 170444 h 260836"/>
                <a:gd name="connsiteX76" fmla="*/ 224523 w 323773"/>
                <a:gd name="connsiteY76" fmla="*/ 172082 h 260836"/>
                <a:gd name="connsiteX77" fmla="*/ 219446 w 323773"/>
                <a:gd name="connsiteY77" fmla="*/ 174772 h 260836"/>
                <a:gd name="connsiteX78" fmla="*/ 216941 w 323773"/>
                <a:gd name="connsiteY78" fmla="*/ 179080 h 260836"/>
                <a:gd name="connsiteX79" fmla="*/ 213789 w 323773"/>
                <a:gd name="connsiteY79" fmla="*/ 184040 h 260836"/>
                <a:gd name="connsiteX80" fmla="*/ 210750 w 323773"/>
                <a:gd name="connsiteY80" fmla="*/ 187362 h 260836"/>
                <a:gd name="connsiteX81" fmla="*/ 206607 w 323773"/>
                <a:gd name="connsiteY81" fmla="*/ 190512 h 260836"/>
                <a:gd name="connsiteX82" fmla="*/ 202740 w 323773"/>
                <a:gd name="connsiteY82" fmla="*/ 191709 h 260836"/>
                <a:gd name="connsiteX83" fmla="*/ 197882 w 323773"/>
                <a:gd name="connsiteY83" fmla="*/ 193222 h 260836"/>
                <a:gd name="connsiteX84" fmla="*/ 191757 w 323773"/>
                <a:gd name="connsiteY84" fmla="*/ 194381 h 260836"/>
                <a:gd name="connsiteX85" fmla="*/ 187423 w 323773"/>
                <a:gd name="connsiteY85" fmla="*/ 194764 h 260836"/>
                <a:gd name="connsiteX86" fmla="*/ 186128 w 323773"/>
                <a:gd name="connsiteY86" fmla="*/ 195014 h 260836"/>
                <a:gd name="connsiteX87" fmla="*/ 182309 w 323773"/>
                <a:gd name="connsiteY87" fmla="*/ 195090 h 260836"/>
                <a:gd name="connsiteX88" fmla="*/ 180442 w 323773"/>
                <a:gd name="connsiteY88" fmla="*/ 194850 h 260836"/>
                <a:gd name="connsiteX89" fmla="*/ 179041 w 323773"/>
                <a:gd name="connsiteY89" fmla="*/ 194716 h 260836"/>
                <a:gd name="connsiteX90" fmla="*/ 178479 w 323773"/>
                <a:gd name="connsiteY90" fmla="*/ 195070 h 260836"/>
                <a:gd name="connsiteX91" fmla="*/ 178289 w 323773"/>
                <a:gd name="connsiteY91" fmla="*/ 195846 h 260836"/>
                <a:gd name="connsiteX92" fmla="*/ 178213 w 323773"/>
                <a:gd name="connsiteY92" fmla="*/ 197626 h 260836"/>
                <a:gd name="connsiteX93" fmla="*/ 177956 w 323773"/>
                <a:gd name="connsiteY93" fmla="*/ 199666 h 260836"/>
                <a:gd name="connsiteX94" fmla="*/ 176746 w 323773"/>
                <a:gd name="connsiteY94" fmla="*/ 201380 h 260836"/>
                <a:gd name="connsiteX95" fmla="*/ 175889 w 323773"/>
                <a:gd name="connsiteY95" fmla="*/ 202145 h 260836"/>
                <a:gd name="connsiteX96" fmla="*/ 174889 w 323773"/>
                <a:gd name="connsiteY96" fmla="*/ 202461 h 260836"/>
                <a:gd name="connsiteX97" fmla="*/ 171679 w 323773"/>
                <a:gd name="connsiteY97" fmla="*/ 202002 h 260836"/>
                <a:gd name="connsiteX98" fmla="*/ 168993 w 323773"/>
                <a:gd name="connsiteY98" fmla="*/ 201456 h 260836"/>
                <a:gd name="connsiteX99" fmla="*/ 162601 w 323773"/>
                <a:gd name="connsiteY99" fmla="*/ 200728 h 260836"/>
                <a:gd name="connsiteX100" fmla="*/ 161325 w 323773"/>
                <a:gd name="connsiteY100" fmla="*/ 200900 h 260836"/>
                <a:gd name="connsiteX101" fmla="*/ 160849 w 323773"/>
                <a:gd name="connsiteY101" fmla="*/ 201111 h 260836"/>
                <a:gd name="connsiteX102" fmla="*/ 158858 w 323773"/>
                <a:gd name="connsiteY102" fmla="*/ 202279 h 260836"/>
                <a:gd name="connsiteX103" fmla="*/ 155791 w 323773"/>
                <a:gd name="connsiteY103" fmla="*/ 204730 h 260836"/>
                <a:gd name="connsiteX104" fmla="*/ 153705 w 323773"/>
                <a:gd name="connsiteY104" fmla="*/ 206875 h 260836"/>
                <a:gd name="connsiteX105" fmla="*/ 152152 w 323773"/>
                <a:gd name="connsiteY105" fmla="*/ 207880 h 260836"/>
                <a:gd name="connsiteX106" fmla="*/ 148438 w 323773"/>
                <a:gd name="connsiteY106" fmla="*/ 208407 h 260836"/>
                <a:gd name="connsiteX107" fmla="*/ 146818 w 323773"/>
                <a:gd name="connsiteY107" fmla="*/ 209192 h 260836"/>
                <a:gd name="connsiteX108" fmla="*/ 139903 w 323773"/>
                <a:gd name="connsiteY108" fmla="*/ 214544 h 260836"/>
                <a:gd name="connsiteX109" fmla="*/ 138427 w 323773"/>
                <a:gd name="connsiteY109" fmla="*/ 215846 h 260836"/>
                <a:gd name="connsiteX110" fmla="*/ 131312 w 323773"/>
                <a:gd name="connsiteY110" fmla="*/ 220490 h 260836"/>
                <a:gd name="connsiteX111" fmla="*/ 129302 w 323773"/>
                <a:gd name="connsiteY111" fmla="*/ 222031 h 260836"/>
                <a:gd name="connsiteX112" fmla="*/ 127730 w 323773"/>
                <a:gd name="connsiteY112" fmla="*/ 223553 h 260836"/>
                <a:gd name="connsiteX113" fmla="*/ 123482 w 323773"/>
                <a:gd name="connsiteY113" fmla="*/ 226981 h 260836"/>
                <a:gd name="connsiteX114" fmla="*/ 120767 w 323773"/>
                <a:gd name="connsiteY114" fmla="*/ 228484 h 260836"/>
                <a:gd name="connsiteX115" fmla="*/ 120272 w 323773"/>
                <a:gd name="connsiteY115" fmla="*/ 229375 h 260836"/>
                <a:gd name="connsiteX116" fmla="*/ 120139 w 323773"/>
                <a:gd name="connsiteY116" fmla="*/ 231462 h 260836"/>
                <a:gd name="connsiteX117" fmla="*/ 120139 w 323773"/>
                <a:gd name="connsiteY117" fmla="*/ 236077 h 260836"/>
                <a:gd name="connsiteX118" fmla="*/ 120139 w 323773"/>
                <a:gd name="connsiteY118" fmla="*/ 240500 h 260836"/>
                <a:gd name="connsiteX119" fmla="*/ 120139 w 323773"/>
                <a:gd name="connsiteY119" fmla="*/ 246915 h 260836"/>
                <a:gd name="connsiteX120" fmla="*/ 120139 w 323773"/>
                <a:gd name="connsiteY120" fmla="*/ 253330 h 260836"/>
                <a:gd name="connsiteX121" fmla="*/ 120139 w 323773"/>
                <a:gd name="connsiteY121" fmla="*/ 260702 h 260836"/>
                <a:gd name="connsiteX122" fmla="*/ 116548 w 323773"/>
                <a:gd name="connsiteY122" fmla="*/ 260702 h 260836"/>
                <a:gd name="connsiteX123" fmla="*/ 116548 w 323773"/>
                <a:gd name="connsiteY123" fmla="*/ 260712 h 260836"/>
                <a:gd name="connsiteX124" fmla="*/ 116529 w 323773"/>
                <a:gd name="connsiteY124" fmla="*/ 260702 h 260836"/>
                <a:gd name="connsiteX125" fmla="*/ 0 w 323773"/>
                <a:gd name="connsiteY125" fmla="*/ 260837 h 260836"/>
                <a:gd name="connsiteX126" fmla="*/ 38 w 323773"/>
                <a:gd name="connsiteY126" fmla="*/ 260722 h 260836"/>
                <a:gd name="connsiteX127" fmla="*/ 3658 w 323773"/>
                <a:gd name="connsiteY127" fmla="*/ 257275 h 260836"/>
                <a:gd name="connsiteX128" fmla="*/ 6106 w 323773"/>
                <a:gd name="connsiteY128" fmla="*/ 252909 h 260836"/>
                <a:gd name="connsiteX129" fmla="*/ 10258 w 323773"/>
                <a:gd name="connsiteY129" fmla="*/ 250965 h 260836"/>
                <a:gd name="connsiteX130" fmla="*/ 18945 w 323773"/>
                <a:gd name="connsiteY130" fmla="*/ 250027 h 260836"/>
                <a:gd name="connsiteX131" fmla="*/ 31852 w 323773"/>
                <a:gd name="connsiteY131" fmla="*/ 246398 h 260836"/>
                <a:gd name="connsiteX132" fmla="*/ 43434 w 323773"/>
                <a:gd name="connsiteY132" fmla="*/ 240912 h 260836"/>
                <a:gd name="connsiteX133" fmla="*/ 46711 w 323773"/>
                <a:gd name="connsiteY133" fmla="*/ 238729 h 260836"/>
                <a:gd name="connsiteX134" fmla="*/ 50216 w 323773"/>
                <a:gd name="connsiteY134" fmla="*/ 234344 h 260836"/>
                <a:gd name="connsiteX135" fmla="*/ 56045 w 323773"/>
                <a:gd name="connsiteY135" fmla="*/ 228628 h 260836"/>
                <a:gd name="connsiteX136" fmla="*/ 66932 w 323773"/>
                <a:gd name="connsiteY136" fmla="*/ 221754 h 260836"/>
                <a:gd name="connsiteX137" fmla="*/ 71942 w 323773"/>
                <a:gd name="connsiteY137" fmla="*/ 217905 h 260836"/>
                <a:gd name="connsiteX138" fmla="*/ 79581 w 323773"/>
                <a:gd name="connsiteY138" fmla="*/ 208244 h 260836"/>
                <a:gd name="connsiteX139" fmla="*/ 84658 w 323773"/>
                <a:gd name="connsiteY139" fmla="*/ 200230 h 260836"/>
                <a:gd name="connsiteX140" fmla="*/ 88878 w 323773"/>
                <a:gd name="connsiteY140" fmla="*/ 195060 h 260836"/>
                <a:gd name="connsiteX141" fmla="*/ 91792 w 323773"/>
                <a:gd name="connsiteY141" fmla="*/ 190464 h 260836"/>
                <a:gd name="connsiteX142" fmla="*/ 93840 w 323773"/>
                <a:gd name="connsiteY142" fmla="*/ 185802 h 260836"/>
                <a:gd name="connsiteX143" fmla="*/ 94993 w 323773"/>
                <a:gd name="connsiteY143" fmla="*/ 178276 h 260836"/>
                <a:gd name="connsiteX144" fmla="*/ 94221 w 323773"/>
                <a:gd name="connsiteY144" fmla="*/ 175327 h 260836"/>
                <a:gd name="connsiteX145" fmla="*/ 91002 w 323773"/>
                <a:gd name="connsiteY145" fmla="*/ 170502 h 260836"/>
                <a:gd name="connsiteX146" fmla="*/ 88849 w 323773"/>
                <a:gd name="connsiteY146" fmla="*/ 169209 h 260836"/>
                <a:gd name="connsiteX147" fmla="*/ 88268 w 323773"/>
                <a:gd name="connsiteY147" fmla="*/ 166930 h 260836"/>
                <a:gd name="connsiteX148" fmla="*/ 89421 w 323773"/>
                <a:gd name="connsiteY148" fmla="*/ 162909 h 260836"/>
                <a:gd name="connsiteX149" fmla="*/ 89402 w 323773"/>
                <a:gd name="connsiteY149" fmla="*/ 155977 h 260836"/>
                <a:gd name="connsiteX150" fmla="*/ 90049 w 323773"/>
                <a:gd name="connsiteY150" fmla="*/ 144871 h 260836"/>
                <a:gd name="connsiteX151" fmla="*/ 93631 w 323773"/>
                <a:gd name="connsiteY151" fmla="*/ 135880 h 260836"/>
                <a:gd name="connsiteX152" fmla="*/ 102384 w 323773"/>
                <a:gd name="connsiteY152" fmla="*/ 124056 h 260836"/>
                <a:gd name="connsiteX153" fmla="*/ 104013 w 323773"/>
                <a:gd name="connsiteY153" fmla="*/ 119183 h 260836"/>
                <a:gd name="connsiteX154" fmla="*/ 105013 w 323773"/>
                <a:gd name="connsiteY154" fmla="*/ 111427 h 260836"/>
                <a:gd name="connsiteX155" fmla="*/ 105099 w 323773"/>
                <a:gd name="connsiteY155" fmla="*/ 108679 h 260836"/>
                <a:gd name="connsiteX156" fmla="*/ 116053 w 323773"/>
                <a:gd name="connsiteY156" fmla="*/ 97611 h 260836"/>
                <a:gd name="connsiteX157" fmla="*/ 122463 w 323773"/>
                <a:gd name="connsiteY157" fmla="*/ 89100 h 260836"/>
                <a:gd name="connsiteX158" fmla="*/ 124692 w 323773"/>
                <a:gd name="connsiteY158" fmla="*/ 87012 h 260836"/>
                <a:gd name="connsiteX159" fmla="*/ 130350 w 323773"/>
                <a:gd name="connsiteY159" fmla="*/ 83116 h 260836"/>
                <a:gd name="connsiteX160" fmla="*/ 150104 w 323773"/>
                <a:gd name="connsiteY160" fmla="*/ 74585 h 260836"/>
                <a:gd name="connsiteX161" fmla="*/ 161268 w 323773"/>
                <a:gd name="connsiteY161" fmla="*/ 68467 h 260836"/>
                <a:gd name="connsiteX162" fmla="*/ 167783 w 323773"/>
                <a:gd name="connsiteY162" fmla="*/ 64005 h 260836"/>
                <a:gd name="connsiteX163" fmla="*/ 171669 w 323773"/>
                <a:gd name="connsiteY163" fmla="*/ 58710 h 260836"/>
                <a:gd name="connsiteX164" fmla="*/ 182432 w 323773"/>
                <a:gd name="connsiteY164" fmla="*/ 37847 h 260836"/>
                <a:gd name="connsiteX165" fmla="*/ 192996 w 323773"/>
                <a:gd name="connsiteY165" fmla="*/ 8205 h 260836"/>
                <a:gd name="connsiteX166" fmla="*/ 193881 w 323773"/>
                <a:gd name="connsiteY166" fmla="*/ 4758 h 260836"/>
                <a:gd name="connsiteX167" fmla="*/ 198606 w 323773"/>
                <a:gd name="connsiteY167" fmla="*/ 3762 h 260836"/>
                <a:gd name="connsiteX168" fmla="*/ 201949 w 323773"/>
                <a:gd name="connsiteY168" fmla="*/ 3332 h 260836"/>
                <a:gd name="connsiteX169" fmla="*/ 204645 w 323773"/>
                <a:gd name="connsiteY169" fmla="*/ 2240 h 260836"/>
                <a:gd name="connsiteX170" fmla="*/ 207978 w 323773"/>
                <a:gd name="connsiteY170" fmla="*/ 0 h 260836"/>
                <a:gd name="connsiteX171" fmla="*/ 211179 w 323773"/>
                <a:gd name="connsiteY171" fmla="*/ 900 h 260836"/>
                <a:gd name="connsiteX172" fmla="*/ 209579 w 323773"/>
                <a:gd name="connsiteY172" fmla="*/ 2422 h 260836"/>
                <a:gd name="connsiteX173" fmla="*/ 209579 w 323773"/>
                <a:gd name="connsiteY173" fmla="*/ 6099 h 260836"/>
                <a:gd name="connsiteX174" fmla="*/ 211846 w 323773"/>
                <a:gd name="connsiteY174" fmla="*/ 10398 h 260836"/>
                <a:gd name="connsiteX175" fmla="*/ 215789 w 323773"/>
                <a:gd name="connsiteY175" fmla="*/ 15224 h 260836"/>
                <a:gd name="connsiteX176" fmla="*/ 222952 w 323773"/>
                <a:gd name="connsiteY176" fmla="*/ 21342 h 260836"/>
                <a:gd name="connsiteX177" fmla="*/ 228533 w 323773"/>
                <a:gd name="connsiteY177" fmla="*/ 23793 h 260836"/>
                <a:gd name="connsiteX178" fmla="*/ 236506 w 323773"/>
                <a:gd name="connsiteY178" fmla="*/ 25267 h 260836"/>
                <a:gd name="connsiteX179" fmla="*/ 245802 w 323773"/>
                <a:gd name="connsiteY179" fmla="*/ 22586 h 260836"/>
                <a:gd name="connsiteX180" fmla="*/ 251003 w 323773"/>
                <a:gd name="connsiteY180" fmla="*/ 22539 h 260836"/>
                <a:gd name="connsiteX181" fmla="*/ 253527 w 323773"/>
                <a:gd name="connsiteY181" fmla="*/ 21380 h 260836"/>
                <a:gd name="connsiteX182" fmla="*/ 256280 w 323773"/>
                <a:gd name="connsiteY182" fmla="*/ 23075 h 260836"/>
                <a:gd name="connsiteX183" fmla="*/ 261509 w 323773"/>
                <a:gd name="connsiteY183" fmla="*/ 23621 h 260836"/>
                <a:gd name="connsiteX184" fmla="*/ 266557 w 323773"/>
                <a:gd name="connsiteY184" fmla="*/ 22730 h 260836"/>
                <a:gd name="connsiteX185" fmla="*/ 270377 w 323773"/>
                <a:gd name="connsiteY185" fmla="*/ 20164 h 260836"/>
                <a:gd name="connsiteX186" fmla="*/ 272806 w 323773"/>
                <a:gd name="connsiteY186" fmla="*/ 17206 h 260836"/>
                <a:gd name="connsiteX187" fmla="*/ 273187 w 323773"/>
                <a:gd name="connsiteY187" fmla="*/ 18661 h 260836"/>
                <a:gd name="connsiteX188" fmla="*/ 273301 w 323773"/>
                <a:gd name="connsiteY188" fmla="*/ 20231 h 260836"/>
                <a:gd name="connsiteX189" fmla="*/ 274044 w 323773"/>
                <a:gd name="connsiteY189" fmla="*/ 21150 h 260836"/>
                <a:gd name="connsiteX190" fmla="*/ 275549 w 323773"/>
                <a:gd name="connsiteY190" fmla="*/ 24903 h 260836"/>
                <a:gd name="connsiteX191" fmla="*/ 276339 w 323773"/>
                <a:gd name="connsiteY191" fmla="*/ 26368 h 260836"/>
                <a:gd name="connsiteX192" fmla="*/ 279244 w 323773"/>
                <a:gd name="connsiteY192" fmla="*/ 26128 h 260836"/>
                <a:gd name="connsiteX193" fmla="*/ 281769 w 323773"/>
                <a:gd name="connsiteY193" fmla="*/ 26866 h 260836"/>
                <a:gd name="connsiteX194" fmla="*/ 287465 w 323773"/>
                <a:gd name="connsiteY194" fmla="*/ 26512 h 260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323773" h="260836">
                  <a:moveTo>
                    <a:pt x="292922" y="27145"/>
                  </a:moveTo>
                  <a:lnTo>
                    <a:pt x="293694" y="29568"/>
                  </a:lnTo>
                  <a:lnTo>
                    <a:pt x="295275" y="31501"/>
                  </a:lnTo>
                  <a:lnTo>
                    <a:pt x="300914" y="35915"/>
                  </a:lnTo>
                  <a:lnTo>
                    <a:pt x="304257" y="38634"/>
                  </a:lnTo>
                  <a:lnTo>
                    <a:pt x="304352" y="39573"/>
                  </a:lnTo>
                  <a:lnTo>
                    <a:pt x="303276" y="41804"/>
                  </a:lnTo>
                  <a:lnTo>
                    <a:pt x="302819" y="43335"/>
                  </a:lnTo>
                  <a:lnTo>
                    <a:pt x="303695" y="44973"/>
                  </a:lnTo>
                  <a:lnTo>
                    <a:pt x="305762" y="46945"/>
                  </a:lnTo>
                  <a:lnTo>
                    <a:pt x="305924" y="47893"/>
                  </a:lnTo>
                  <a:lnTo>
                    <a:pt x="305429" y="48994"/>
                  </a:lnTo>
                  <a:lnTo>
                    <a:pt x="304362" y="51110"/>
                  </a:lnTo>
                  <a:lnTo>
                    <a:pt x="306629" y="57314"/>
                  </a:lnTo>
                  <a:lnTo>
                    <a:pt x="307010" y="63317"/>
                  </a:lnTo>
                  <a:lnTo>
                    <a:pt x="306419" y="67578"/>
                  </a:lnTo>
                  <a:lnTo>
                    <a:pt x="306438" y="70038"/>
                  </a:lnTo>
                  <a:lnTo>
                    <a:pt x="306734" y="72126"/>
                  </a:lnTo>
                  <a:lnTo>
                    <a:pt x="308658" y="76942"/>
                  </a:lnTo>
                  <a:lnTo>
                    <a:pt x="307372" y="84898"/>
                  </a:lnTo>
                  <a:lnTo>
                    <a:pt x="308820" y="89226"/>
                  </a:lnTo>
                  <a:lnTo>
                    <a:pt x="310810" y="92730"/>
                  </a:lnTo>
                  <a:lnTo>
                    <a:pt x="311896" y="98973"/>
                  </a:lnTo>
                  <a:lnTo>
                    <a:pt x="313496" y="101931"/>
                  </a:lnTo>
                  <a:lnTo>
                    <a:pt x="316116" y="104526"/>
                  </a:lnTo>
                  <a:lnTo>
                    <a:pt x="317611" y="105397"/>
                  </a:lnTo>
                  <a:lnTo>
                    <a:pt x="320497" y="107542"/>
                  </a:lnTo>
                  <a:lnTo>
                    <a:pt x="322564" y="109323"/>
                  </a:lnTo>
                  <a:lnTo>
                    <a:pt x="323774" y="111984"/>
                  </a:lnTo>
                  <a:lnTo>
                    <a:pt x="321183" y="114168"/>
                  </a:lnTo>
                  <a:lnTo>
                    <a:pt x="319107" y="116121"/>
                  </a:lnTo>
                  <a:lnTo>
                    <a:pt x="318516" y="118227"/>
                  </a:lnTo>
                  <a:lnTo>
                    <a:pt x="319488" y="121597"/>
                  </a:lnTo>
                  <a:lnTo>
                    <a:pt x="319488" y="123407"/>
                  </a:lnTo>
                  <a:lnTo>
                    <a:pt x="318164" y="123981"/>
                  </a:lnTo>
                  <a:lnTo>
                    <a:pt x="312772" y="123790"/>
                  </a:lnTo>
                  <a:lnTo>
                    <a:pt x="308543" y="123646"/>
                  </a:lnTo>
                  <a:lnTo>
                    <a:pt x="303686" y="123483"/>
                  </a:lnTo>
                  <a:lnTo>
                    <a:pt x="296847" y="123157"/>
                  </a:lnTo>
                  <a:lnTo>
                    <a:pt x="292618" y="122956"/>
                  </a:lnTo>
                  <a:lnTo>
                    <a:pt x="286807" y="122688"/>
                  </a:lnTo>
                  <a:lnTo>
                    <a:pt x="284807" y="122822"/>
                  </a:lnTo>
                  <a:lnTo>
                    <a:pt x="279483" y="123760"/>
                  </a:lnTo>
                  <a:lnTo>
                    <a:pt x="275720" y="124430"/>
                  </a:lnTo>
                  <a:lnTo>
                    <a:pt x="275082" y="124612"/>
                  </a:lnTo>
                  <a:lnTo>
                    <a:pt x="273910" y="125445"/>
                  </a:lnTo>
                  <a:lnTo>
                    <a:pt x="273101" y="127925"/>
                  </a:lnTo>
                  <a:lnTo>
                    <a:pt x="272377" y="130749"/>
                  </a:lnTo>
                  <a:lnTo>
                    <a:pt x="271596" y="132004"/>
                  </a:lnTo>
                  <a:lnTo>
                    <a:pt x="260309" y="136082"/>
                  </a:lnTo>
                  <a:lnTo>
                    <a:pt x="255899" y="136647"/>
                  </a:lnTo>
                  <a:lnTo>
                    <a:pt x="253346" y="136225"/>
                  </a:lnTo>
                  <a:lnTo>
                    <a:pt x="251527" y="136560"/>
                  </a:lnTo>
                  <a:lnTo>
                    <a:pt x="249965" y="137432"/>
                  </a:lnTo>
                  <a:lnTo>
                    <a:pt x="249431" y="138744"/>
                  </a:lnTo>
                  <a:lnTo>
                    <a:pt x="249355" y="140429"/>
                  </a:lnTo>
                  <a:lnTo>
                    <a:pt x="249688" y="142123"/>
                  </a:lnTo>
                  <a:lnTo>
                    <a:pt x="250774" y="144479"/>
                  </a:lnTo>
                  <a:lnTo>
                    <a:pt x="250965" y="146834"/>
                  </a:lnTo>
                  <a:lnTo>
                    <a:pt x="250269" y="148500"/>
                  </a:lnTo>
                  <a:lnTo>
                    <a:pt x="250107" y="150166"/>
                  </a:lnTo>
                  <a:lnTo>
                    <a:pt x="249784" y="151966"/>
                  </a:lnTo>
                  <a:lnTo>
                    <a:pt x="250365" y="152943"/>
                  </a:lnTo>
                  <a:lnTo>
                    <a:pt x="251450" y="153096"/>
                  </a:lnTo>
                  <a:lnTo>
                    <a:pt x="252546" y="153920"/>
                  </a:lnTo>
                  <a:lnTo>
                    <a:pt x="254089" y="154667"/>
                  </a:lnTo>
                  <a:lnTo>
                    <a:pt x="255365" y="156093"/>
                  </a:lnTo>
                  <a:lnTo>
                    <a:pt x="255308" y="158123"/>
                  </a:lnTo>
                  <a:lnTo>
                    <a:pt x="254241" y="159272"/>
                  </a:lnTo>
                  <a:lnTo>
                    <a:pt x="253298" y="159875"/>
                  </a:lnTo>
                  <a:lnTo>
                    <a:pt x="249069" y="160411"/>
                  </a:lnTo>
                  <a:lnTo>
                    <a:pt x="245726" y="160842"/>
                  </a:lnTo>
                  <a:lnTo>
                    <a:pt x="241354" y="164078"/>
                  </a:lnTo>
                  <a:lnTo>
                    <a:pt x="236696" y="167525"/>
                  </a:lnTo>
                  <a:lnTo>
                    <a:pt x="231191" y="169803"/>
                  </a:lnTo>
                  <a:lnTo>
                    <a:pt x="228762" y="170444"/>
                  </a:lnTo>
                  <a:lnTo>
                    <a:pt x="224523" y="172082"/>
                  </a:lnTo>
                  <a:lnTo>
                    <a:pt x="219446" y="174772"/>
                  </a:lnTo>
                  <a:lnTo>
                    <a:pt x="216941" y="179080"/>
                  </a:lnTo>
                  <a:lnTo>
                    <a:pt x="213789" y="184040"/>
                  </a:lnTo>
                  <a:lnTo>
                    <a:pt x="210750" y="187362"/>
                  </a:lnTo>
                  <a:lnTo>
                    <a:pt x="206607" y="190512"/>
                  </a:lnTo>
                  <a:lnTo>
                    <a:pt x="202740" y="191709"/>
                  </a:lnTo>
                  <a:lnTo>
                    <a:pt x="197882" y="193222"/>
                  </a:lnTo>
                  <a:lnTo>
                    <a:pt x="191757" y="194381"/>
                  </a:lnTo>
                  <a:lnTo>
                    <a:pt x="187423" y="194764"/>
                  </a:lnTo>
                  <a:lnTo>
                    <a:pt x="186128" y="195014"/>
                  </a:lnTo>
                  <a:lnTo>
                    <a:pt x="182309" y="195090"/>
                  </a:lnTo>
                  <a:lnTo>
                    <a:pt x="180442" y="194850"/>
                  </a:lnTo>
                  <a:lnTo>
                    <a:pt x="179041" y="194716"/>
                  </a:lnTo>
                  <a:lnTo>
                    <a:pt x="178479" y="195070"/>
                  </a:lnTo>
                  <a:lnTo>
                    <a:pt x="178289" y="195846"/>
                  </a:lnTo>
                  <a:lnTo>
                    <a:pt x="178213" y="197626"/>
                  </a:lnTo>
                  <a:lnTo>
                    <a:pt x="177956" y="199666"/>
                  </a:lnTo>
                  <a:lnTo>
                    <a:pt x="176746" y="201380"/>
                  </a:lnTo>
                  <a:lnTo>
                    <a:pt x="175889" y="202145"/>
                  </a:lnTo>
                  <a:lnTo>
                    <a:pt x="174889" y="202461"/>
                  </a:lnTo>
                  <a:lnTo>
                    <a:pt x="171679" y="202002"/>
                  </a:lnTo>
                  <a:lnTo>
                    <a:pt x="168993" y="201456"/>
                  </a:lnTo>
                  <a:lnTo>
                    <a:pt x="162601" y="200728"/>
                  </a:lnTo>
                  <a:lnTo>
                    <a:pt x="161325" y="200900"/>
                  </a:lnTo>
                  <a:lnTo>
                    <a:pt x="160849" y="201111"/>
                  </a:lnTo>
                  <a:lnTo>
                    <a:pt x="158858" y="202279"/>
                  </a:lnTo>
                  <a:lnTo>
                    <a:pt x="155791" y="204730"/>
                  </a:lnTo>
                  <a:lnTo>
                    <a:pt x="153705" y="206875"/>
                  </a:lnTo>
                  <a:lnTo>
                    <a:pt x="152152" y="207880"/>
                  </a:lnTo>
                  <a:lnTo>
                    <a:pt x="148438" y="208407"/>
                  </a:lnTo>
                  <a:lnTo>
                    <a:pt x="146818" y="209192"/>
                  </a:lnTo>
                  <a:lnTo>
                    <a:pt x="139903" y="214544"/>
                  </a:lnTo>
                  <a:lnTo>
                    <a:pt x="138427" y="215846"/>
                  </a:lnTo>
                  <a:lnTo>
                    <a:pt x="131312" y="220490"/>
                  </a:lnTo>
                  <a:lnTo>
                    <a:pt x="129302" y="222031"/>
                  </a:lnTo>
                  <a:lnTo>
                    <a:pt x="127730" y="223553"/>
                  </a:lnTo>
                  <a:lnTo>
                    <a:pt x="123482" y="226981"/>
                  </a:lnTo>
                  <a:lnTo>
                    <a:pt x="120767" y="228484"/>
                  </a:lnTo>
                  <a:lnTo>
                    <a:pt x="120272" y="229375"/>
                  </a:lnTo>
                  <a:lnTo>
                    <a:pt x="120139" y="231462"/>
                  </a:lnTo>
                  <a:lnTo>
                    <a:pt x="120139" y="236077"/>
                  </a:lnTo>
                  <a:lnTo>
                    <a:pt x="120139" y="240500"/>
                  </a:lnTo>
                  <a:lnTo>
                    <a:pt x="120139" y="246915"/>
                  </a:lnTo>
                  <a:lnTo>
                    <a:pt x="120139" y="253330"/>
                  </a:lnTo>
                  <a:lnTo>
                    <a:pt x="120139" y="260702"/>
                  </a:lnTo>
                  <a:lnTo>
                    <a:pt x="116548" y="260702"/>
                  </a:lnTo>
                  <a:lnTo>
                    <a:pt x="116548" y="260712"/>
                  </a:lnTo>
                  <a:lnTo>
                    <a:pt x="116529" y="260702"/>
                  </a:lnTo>
                  <a:lnTo>
                    <a:pt x="0" y="260837"/>
                  </a:lnTo>
                  <a:lnTo>
                    <a:pt x="38" y="260722"/>
                  </a:lnTo>
                  <a:lnTo>
                    <a:pt x="3658" y="257275"/>
                  </a:lnTo>
                  <a:lnTo>
                    <a:pt x="6106" y="252909"/>
                  </a:lnTo>
                  <a:lnTo>
                    <a:pt x="10258" y="250965"/>
                  </a:lnTo>
                  <a:lnTo>
                    <a:pt x="18945" y="250027"/>
                  </a:lnTo>
                  <a:lnTo>
                    <a:pt x="31852" y="246398"/>
                  </a:lnTo>
                  <a:lnTo>
                    <a:pt x="43434" y="240912"/>
                  </a:lnTo>
                  <a:lnTo>
                    <a:pt x="46711" y="238729"/>
                  </a:lnTo>
                  <a:lnTo>
                    <a:pt x="50216" y="234344"/>
                  </a:lnTo>
                  <a:lnTo>
                    <a:pt x="56045" y="228628"/>
                  </a:lnTo>
                  <a:lnTo>
                    <a:pt x="66932" y="221754"/>
                  </a:lnTo>
                  <a:lnTo>
                    <a:pt x="71942" y="217905"/>
                  </a:lnTo>
                  <a:lnTo>
                    <a:pt x="79581" y="208244"/>
                  </a:lnTo>
                  <a:lnTo>
                    <a:pt x="84658" y="200230"/>
                  </a:lnTo>
                  <a:lnTo>
                    <a:pt x="88878" y="195060"/>
                  </a:lnTo>
                  <a:lnTo>
                    <a:pt x="91792" y="190464"/>
                  </a:lnTo>
                  <a:lnTo>
                    <a:pt x="93840" y="185802"/>
                  </a:lnTo>
                  <a:lnTo>
                    <a:pt x="94993" y="178276"/>
                  </a:lnTo>
                  <a:lnTo>
                    <a:pt x="94221" y="175327"/>
                  </a:lnTo>
                  <a:lnTo>
                    <a:pt x="91002" y="170502"/>
                  </a:lnTo>
                  <a:lnTo>
                    <a:pt x="88849" y="169209"/>
                  </a:lnTo>
                  <a:lnTo>
                    <a:pt x="88268" y="166930"/>
                  </a:lnTo>
                  <a:lnTo>
                    <a:pt x="89421" y="162909"/>
                  </a:lnTo>
                  <a:lnTo>
                    <a:pt x="89402" y="155977"/>
                  </a:lnTo>
                  <a:lnTo>
                    <a:pt x="90049" y="144871"/>
                  </a:lnTo>
                  <a:lnTo>
                    <a:pt x="93631" y="135880"/>
                  </a:lnTo>
                  <a:lnTo>
                    <a:pt x="102384" y="124056"/>
                  </a:lnTo>
                  <a:lnTo>
                    <a:pt x="104013" y="119183"/>
                  </a:lnTo>
                  <a:lnTo>
                    <a:pt x="105013" y="111427"/>
                  </a:lnTo>
                  <a:lnTo>
                    <a:pt x="105099" y="108679"/>
                  </a:lnTo>
                  <a:lnTo>
                    <a:pt x="116053" y="97611"/>
                  </a:lnTo>
                  <a:lnTo>
                    <a:pt x="122463" y="89100"/>
                  </a:lnTo>
                  <a:lnTo>
                    <a:pt x="124692" y="87012"/>
                  </a:lnTo>
                  <a:lnTo>
                    <a:pt x="130350" y="83116"/>
                  </a:lnTo>
                  <a:lnTo>
                    <a:pt x="150104" y="74585"/>
                  </a:lnTo>
                  <a:lnTo>
                    <a:pt x="161268" y="68467"/>
                  </a:lnTo>
                  <a:lnTo>
                    <a:pt x="167783" y="64005"/>
                  </a:lnTo>
                  <a:lnTo>
                    <a:pt x="171669" y="58710"/>
                  </a:lnTo>
                  <a:lnTo>
                    <a:pt x="182432" y="37847"/>
                  </a:lnTo>
                  <a:lnTo>
                    <a:pt x="192996" y="8205"/>
                  </a:lnTo>
                  <a:lnTo>
                    <a:pt x="193881" y="4758"/>
                  </a:lnTo>
                  <a:lnTo>
                    <a:pt x="198606" y="3762"/>
                  </a:lnTo>
                  <a:lnTo>
                    <a:pt x="201949" y="3332"/>
                  </a:lnTo>
                  <a:lnTo>
                    <a:pt x="204645" y="2240"/>
                  </a:lnTo>
                  <a:lnTo>
                    <a:pt x="207978" y="0"/>
                  </a:lnTo>
                  <a:lnTo>
                    <a:pt x="211179" y="900"/>
                  </a:lnTo>
                  <a:lnTo>
                    <a:pt x="209579" y="2422"/>
                  </a:lnTo>
                  <a:lnTo>
                    <a:pt x="209579" y="6099"/>
                  </a:lnTo>
                  <a:lnTo>
                    <a:pt x="211846" y="10398"/>
                  </a:lnTo>
                  <a:lnTo>
                    <a:pt x="215789" y="15224"/>
                  </a:lnTo>
                  <a:lnTo>
                    <a:pt x="222952" y="21342"/>
                  </a:lnTo>
                  <a:lnTo>
                    <a:pt x="228533" y="23793"/>
                  </a:lnTo>
                  <a:lnTo>
                    <a:pt x="236506" y="25267"/>
                  </a:lnTo>
                  <a:lnTo>
                    <a:pt x="245802" y="22586"/>
                  </a:lnTo>
                  <a:lnTo>
                    <a:pt x="251003" y="22539"/>
                  </a:lnTo>
                  <a:lnTo>
                    <a:pt x="253527" y="21380"/>
                  </a:lnTo>
                  <a:lnTo>
                    <a:pt x="256280" y="23075"/>
                  </a:lnTo>
                  <a:lnTo>
                    <a:pt x="261509" y="23621"/>
                  </a:lnTo>
                  <a:lnTo>
                    <a:pt x="266557" y="22730"/>
                  </a:lnTo>
                  <a:lnTo>
                    <a:pt x="270377" y="20164"/>
                  </a:lnTo>
                  <a:lnTo>
                    <a:pt x="272806" y="17206"/>
                  </a:lnTo>
                  <a:lnTo>
                    <a:pt x="273187" y="18661"/>
                  </a:lnTo>
                  <a:lnTo>
                    <a:pt x="273301" y="20231"/>
                  </a:lnTo>
                  <a:lnTo>
                    <a:pt x="274044" y="21150"/>
                  </a:lnTo>
                  <a:lnTo>
                    <a:pt x="275549" y="24903"/>
                  </a:lnTo>
                  <a:lnTo>
                    <a:pt x="276339" y="26368"/>
                  </a:lnTo>
                  <a:lnTo>
                    <a:pt x="279244" y="26128"/>
                  </a:lnTo>
                  <a:lnTo>
                    <a:pt x="281769" y="26866"/>
                  </a:lnTo>
                  <a:lnTo>
                    <a:pt x="287465" y="2651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1" name="Freeform: Shape 40">
              <a:extLst>
                <a:ext uri="{FF2B5EF4-FFF2-40B4-BE49-F238E27FC236}">
                  <a16:creationId xmlns:a16="http://schemas.microsoft.com/office/drawing/2014/main" id="{839884DE-EB23-2901-F138-5BF6D8AE200F}"/>
                </a:ext>
              </a:extLst>
            </p:cNvPr>
            <p:cNvSpPr/>
            <p:nvPr/>
          </p:nvSpPr>
          <p:spPr>
            <a:xfrm>
              <a:off x="6791534" y="3798287"/>
              <a:ext cx="193147" cy="381731"/>
            </a:xfrm>
            <a:custGeom>
              <a:avLst/>
              <a:gdLst>
                <a:gd name="connsiteX0" fmla="*/ 167907 w 193147"/>
                <a:gd name="connsiteY0" fmla="*/ 9542 h 381731"/>
                <a:gd name="connsiteX1" fmla="*/ 169135 w 193147"/>
                <a:gd name="connsiteY1" fmla="*/ 12405 h 381731"/>
                <a:gd name="connsiteX2" fmla="*/ 170564 w 193147"/>
                <a:gd name="connsiteY2" fmla="*/ 15153 h 381731"/>
                <a:gd name="connsiteX3" fmla="*/ 175031 w 193147"/>
                <a:gd name="connsiteY3" fmla="*/ 21798 h 381731"/>
                <a:gd name="connsiteX4" fmla="*/ 176946 w 193147"/>
                <a:gd name="connsiteY4" fmla="*/ 24354 h 381731"/>
                <a:gd name="connsiteX5" fmla="*/ 178575 w 193147"/>
                <a:gd name="connsiteY5" fmla="*/ 27073 h 381731"/>
                <a:gd name="connsiteX6" fmla="*/ 179365 w 193147"/>
                <a:gd name="connsiteY6" fmla="*/ 32502 h 381731"/>
                <a:gd name="connsiteX7" fmla="*/ 182213 w 193147"/>
                <a:gd name="connsiteY7" fmla="*/ 40946 h 381731"/>
                <a:gd name="connsiteX8" fmla="*/ 184890 w 193147"/>
                <a:gd name="connsiteY8" fmla="*/ 53661 h 381731"/>
                <a:gd name="connsiteX9" fmla="*/ 185709 w 193147"/>
                <a:gd name="connsiteY9" fmla="*/ 66730 h 381731"/>
                <a:gd name="connsiteX10" fmla="*/ 186538 w 193147"/>
                <a:gd name="connsiteY10" fmla="*/ 72734 h 381731"/>
                <a:gd name="connsiteX11" fmla="*/ 188624 w 193147"/>
                <a:gd name="connsiteY11" fmla="*/ 78392 h 381731"/>
                <a:gd name="connsiteX12" fmla="*/ 192043 w 193147"/>
                <a:gd name="connsiteY12" fmla="*/ 84271 h 381731"/>
                <a:gd name="connsiteX13" fmla="*/ 193148 w 193147"/>
                <a:gd name="connsiteY13" fmla="*/ 90810 h 381731"/>
                <a:gd name="connsiteX14" fmla="*/ 191052 w 193147"/>
                <a:gd name="connsiteY14" fmla="*/ 97560 h 381731"/>
                <a:gd name="connsiteX15" fmla="*/ 188033 w 193147"/>
                <a:gd name="connsiteY15" fmla="*/ 103927 h 381731"/>
                <a:gd name="connsiteX16" fmla="*/ 187252 w 193147"/>
                <a:gd name="connsiteY16" fmla="*/ 105124 h 381731"/>
                <a:gd name="connsiteX17" fmla="*/ 185833 w 193147"/>
                <a:gd name="connsiteY17" fmla="*/ 106761 h 381731"/>
                <a:gd name="connsiteX18" fmla="*/ 185195 w 193147"/>
                <a:gd name="connsiteY18" fmla="*/ 106695 h 381731"/>
                <a:gd name="connsiteX19" fmla="*/ 182775 w 193147"/>
                <a:gd name="connsiteY19" fmla="*/ 105048 h 381731"/>
                <a:gd name="connsiteX20" fmla="*/ 180794 w 193147"/>
                <a:gd name="connsiteY20" fmla="*/ 102357 h 381731"/>
                <a:gd name="connsiteX21" fmla="*/ 178289 w 193147"/>
                <a:gd name="connsiteY21" fmla="*/ 96029 h 381731"/>
                <a:gd name="connsiteX22" fmla="*/ 177375 w 193147"/>
                <a:gd name="connsiteY22" fmla="*/ 92821 h 381731"/>
                <a:gd name="connsiteX23" fmla="*/ 176327 w 193147"/>
                <a:gd name="connsiteY23" fmla="*/ 92314 h 381731"/>
                <a:gd name="connsiteX24" fmla="*/ 173393 w 193147"/>
                <a:gd name="connsiteY24" fmla="*/ 92592 h 381731"/>
                <a:gd name="connsiteX25" fmla="*/ 171269 w 193147"/>
                <a:gd name="connsiteY25" fmla="*/ 94584 h 381731"/>
                <a:gd name="connsiteX26" fmla="*/ 170879 w 193147"/>
                <a:gd name="connsiteY26" fmla="*/ 95838 h 381731"/>
                <a:gd name="connsiteX27" fmla="*/ 171336 w 193147"/>
                <a:gd name="connsiteY27" fmla="*/ 99409 h 381731"/>
                <a:gd name="connsiteX28" fmla="*/ 172145 w 193147"/>
                <a:gd name="connsiteY28" fmla="*/ 102617 h 381731"/>
                <a:gd name="connsiteX29" fmla="*/ 172498 w 193147"/>
                <a:gd name="connsiteY29" fmla="*/ 105882 h 381731"/>
                <a:gd name="connsiteX30" fmla="*/ 172564 w 193147"/>
                <a:gd name="connsiteY30" fmla="*/ 109989 h 381731"/>
                <a:gd name="connsiteX31" fmla="*/ 173355 w 193147"/>
                <a:gd name="connsiteY31" fmla="*/ 111234 h 381731"/>
                <a:gd name="connsiteX32" fmla="*/ 174517 w 193147"/>
                <a:gd name="connsiteY32" fmla="*/ 112277 h 381731"/>
                <a:gd name="connsiteX33" fmla="*/ 175727 w 193147"/>
                <a:gd name="connsiteY33" fmla="*/ 114968 h 381731"/>
                <a:gd name="connsiteX34" fmla="*/ 175936 w 193147"/>
                <a:gd name="connsiteY34" fmla="*/ 121383 h 381731"/>
                <a:gd name="connsiteX35" fmla="*/ 175193 w 193147"/>
                <a:gd name="connsiteY35" fmla="*/ 124629 h 381731"/>
                <a:gd name="connsiteX36" fmla="*/ 173126 w 193147"/>
                <a:gd name="connsiteY36" fmla="*/ 127424 h 381731"/>
                <a:gd name="connsiteX37" fmla="*/ 173250 w 193147"/>
                <a:gd name="connsiteY37" fmla="*/ 128966 h 381731"/>
                <a:gd name="connsiteX38" fmla="*/ 174022 w 193147"/>
                <a:gd name="connsiteY38" fmla="*/ 130555 h 381731"/>
                <a:gd name="connsiteX39" fmla="*/ 173288 w 193147"/>
                <a:gd name="connsiteY39" fmla="*/ 131513 h 381731"/>
                <a:gd name="connsiteX40" fmla="*/ 170536 w 193147"/>
                <a:gd name="connsiteY40" fmla="*/ 132719 h 381731"/>
                <a:gd name="connsiteX41" fmla="*/ 169421 w 193147"/>
                <a:gd name="connsiteY41" fmla="*/ 133791 h 381731"/>
                <a:gd name="connsiteX42" fmla="*/ 167935 w 193147"/>
                <a:gd name="connsiteY42" fmla="*/ 136635 h 381731"/>
                <a:gd name="connsiteX43" fmla="*/ 165525 w 193147"/>
                <a:gd name="connsiteY43" fmla="*/ 142437 h 381731"/>
                <a:gd name="connsiteX44" fmla="*/ 165202 w 193147"/>
                <a:gd name="connsiteY44" fmla="*/ 145405 h 381731"/>
                <a:gd name="connsiteX45" fmla="*/ 166707 w 193147"/>
                <a:gd name="connsiteY45" fmla="*/ 154443 h 381731"/>
                <a:gd name="connsiteX46" fmla="*/ 166287 w 193147"/>
                <a:gd name="connsiteY46" fmla="*/ 160858 h 381731"/>
                <a:gd name="connsiteX47" fmla="*/ 163220 w 193147"/>
                <a:gd name="connsiteY47" fmla="*/ 173162 h 381731"/>
                <a:gd name="connsiteX48" fmla="*/ 161449 w 193147"/>
                <a:gd name="connsiteY48" fmla="*/ 179012 h 381731"/>
                <a:gd name="connsiteX49" fmla="*/ 158944 w 193147"/>
                <a:gd name="connsiteY49" fmla="*/ 186010 h 381731"/>
                <a:gd name="connsiteX50" fmla="*/ 155115 w 193147"/>
                <a:gd name="connsiteY50" fmla="*/ 195250 h 381731"/>
                <a:gd name="connsiteX51" fmla="*/ 151324 w 193147"/>
                <a:gd name="connsiteY51" fmla="*/ 206883 h 381731"/>
                <a:gd name="connsiteX52" fmla="*/ 148104 w 193147"/>
                <a:gd name="connsiteY52" fmla="*/ 218880 h 381731"/>
                <a:gd name="connsiteX53" fmla="*/ 145723 w 193147"/>
                <a:gd name="connsiteY53" fmla="*/ 226108 h 381731"/>
                <a:gd name="connsiteX54" fmla="*/ 143018 w 193147"/>
                <a:gd name="connsiteY54" fmla="*/ 233241 h 381731"/>
                <a:gd name="connsiteX55" fmla="*/ 139313 w 193147"/>
                <a:gd name="connsiteY55" fmla="*/ 245870 h 381731"/>
                <a:gd name="connsiteX56" fmla="*/ 136169 w 193147"/>
                <a:gd name="connsiteY56" fmla="*/ 258729 h 381731"/>
                <a:gd name="connsiteX57" fmla="*/ 131493 w 193147"/>
                <a:gd name="connsiteY57" fmla="*/ 272918 h 381731"/>
                <a:gd name="connsiteX58" fmla="*/ 125035 w 193147"/>
                <a:gd name="connsiteY58" fmla="*/ 288802 h 381731"/>
                <a:gd name="connsiteX59" fmla="*/ 124339 w 193147"/>
                <a:gd name="connsiteY59" fmla="*/ 290879 h 381731"/>
                <a:gd name="connsiteX60" fmla="*/ 122996 w 193147"/>
                <a:gd name="connsiteY60" fmla="*/ 299027 h 381731"/>
                <a:gd name="connsiteX61" fmla="*/ 121549 w 193147"/>
                <a:gd name="connsiteY61" fmla="*/ 306113 h 381731"/>
                <a:gd name="connsiteX62" fmla="*/ 119815 w 193147"/>
                <a:gd name="connsiteY62" fmla="*/ 313140 h 381731"/>
                <a:gd name="connsiteX63" fmla="*/ 116195 w 193147"/>
                <a:gd name="connsiteY63" fmla="*/ 324783 h 381731"/>
                <a:gd name="connsiteX64" fmla="*/ 115786 w 193147"/>
                <a:gd name="connsiteY64" fmla="*/ 328373 h 381731"/>
                <a:gd name="connsiteX65" fmla="*/ 114967 w 193147"/>
                <a:gd name="connsiteY65" fmla="*/ 331829 h 381731"/>
                <a:gd name="connsiteX66" fmla="*/ 111481 w 193147"/>
                <a:gd name="connsiteY66" fmla="*/ 339164 h 381731"/>
                <a:gd name="connsiteX67" fmla="*/ 110004 w 193147"/>
                <a:gd name="connsiteY67" fmla="*/ 341892 h 381731"/>
                <a:gd name="connsiteX68" fmla="*/ 108966 w 193147"/>
                <a:gd name="connsiteY68" fmla="*/ 344793 h 381731"/>
                <a:gd name="connsiteX69" fmla="*/ 108375 w 193147"/>
                <a:gd name="connsiteY69" fmla="*/ 348479 h 381731"/>
                <a:gd name="connsiteX70" fmla="*/ 107337 w 193147"/>
                <a:gd name="connsiteY70" fmla="*/ 352041 h 381731"/>
                <a:gd name="connsiteX71" fmla="*/ 104784 w 193147"/>
                <a:gd name="connsiteY71" fmla="*/ 358600 h 381731"/>
                <a:gd name="connsiteX72" fmla="*/ 100984 w 193147"/>
                <a:gd name="connsiteY72" fmla="*/ 364249 h 381731"/>
                <a:gd name="connsiteX73" fmla="*/ 98393 w 193147"/>
                <a:gd name="connsiteY73" fmla="*/ 366307 h 381731"/>
                <a:gd name="connsiteX74" fmla="*/ 92793 w 193147"/>
                <a:gd name="connsiteY74" fmla="*/ 369294 h 381731"/>
                <a:gd name="connsiteX75" fmla="*/ 89954 w 193147"/>
                <a:gd name="connsiteY75" fmla="*/ 369897 h 381731"/>
                <a:gd name="connsiteX76" fmla="*/ 83658 w 193147"/>
                <a:gd name="connsiteY76" fmla="*/ 369964 h 381731"/>
                <a:gd name="connsiteX77" fmla="*/ 77562 w 193147"/>
                <a:gd name="connsiteY77" fmla="*/ 371668 h 381731"/>
                <a:gd name="connsiteX78" fmla="*/ 71209 w 193147"/>
                <a:gd name="connsiteY78" fmla="*/ 374943 h 381731"/>
                <a:gd name="connsiteX79" fmla="*/ 65094 w 193147"/>
                <a:gd name="connsiteY79" fmla="*/ 378706 h 381731"/>
                <a:gd name="connsiteX80" fmla="*/ 62751 w 193147"/>
                <a:gd name="connsiteY80" fmla="*/ 380496 h 381731"/>
                <a:gd name="connsiteX81" fmla="*/ 60169 w 193147"/>
                <a:gd name="connsiteY81" fmla="*/ 381520 h 381731"/>
                <a:gd name="connsiteX82" fmla="*/ 52092 w 193147"/>
                <a:gd name="connsiteY82" fmla="*/ 381732 h 381731"/>
                <a:gd name="connsiteX83" fmla="*/ 49673 w 193147"/>
                <a:gd name="connsiteY83" fmla="*/ 380917 h 381731"/>
                <a:gd name="connsiteX84" fmla="*/ 41586 w 193147"/>
                <a:gd name="connsiteY84" fmla="*/ 374732 h 381731"/>
                <a:gd name="connsiteX85" fmla="*/ 38452 w 193147"/>
                <a:gd name="connsiteY85" fmla="*/ 373717 h 381731"/>
                <a:gd name="connsiteX86" fmla="*/ 32518 w 193147"/>
                <a:gd name="connsiteY86" fmla="*/ 372874 h 381731"/>
                <a:gd name="connsiteX87" fmla="*/ 30728 w 193147"/>
                <a:gd name="connsiteY87" fmla="*/ 372349 h 381731"/>
                <a:gd name="connsiteX88" fmla="*/ 29099 w 193147"/>
                <a:gd name="connsiteY88" fmla="*/ 371544 h 381731"/>
                <a:gd name="connsiteX89" fmla="*/ 26699 w 193147"/>
                <a:gd name="connsiteY89" fmla="*/ 368317 h 381731"/>
                <a:gd name="connsiteX90" fmla="*/ 21936 w 193147"/>
                <a:gd name="connsiteY90" fmla="*/ 365598 h 381731"/>
                <a:gd name="connsiteX91" fmla="*/ 20793 w 193147"/>
                <a:gd name="connsiteY91" fmla="*/ 364745 h 381731"/>
                <a:gd name="connsiteX92" fmla="*/ 20069 w 193147"/>
                <a:gd name="connsiteY92" fmla="*/ 362869 h 381731"/>
                <a:gd name="connsiteX93" fmla="*/ 19574 w 193147"/>
                <a:gd name="connsiteY93" fmla="*/ 360849 h 381731"/>
                <a:gd name="connsiteX94" fmla="*/ 18336 w 193147"/>
                <a:gd name="connsiteY94" fmla="*/ 358589 h 381731"/>
                <a:gd name="connsiteX95" fmla="*/ 17421 w 193147"/>
                <a:gd name="connsiteY95" fmla="*/ 354290 h 381731"/>
                <a:gd name="connsiteX96" fmla="*/ 15869 w 193147"/>
                <a:gd name="connsiteY96" fmla="*/ 351294 h 381731"/>
                <a:gd name="connsiteX97" fmla="*/ 11487 w 193147"/>
                <a:gd name="connsiteY97" fmla="*/ 345999 h 381731"/>
                <a:gd name="connsiteX98" fmla="*/ 11020 w 193147"/>
                <a:gd name="connsiteY98" fmla="*/ 344304 h 381731"/>
                <a:gd name="connsiteX99" fmla="*/ 10668 w 193147"/>
                <a:gd name="connsiteY99" fmla="*/ 338694 h 381731"/>
                <a:gd name="connsiteX100" fmla="*/ 10811 w 193147"/>
                <a:gd name="connsiteY100" fmla="*/ 334902 h 381731"/>
                <a:gd name="connsiteX101" fmla="*/ 10382 w 193147"/>
                <a:gd name="connsiteY101" fmla="*/ 327970 h 381731"/>
                <a:gd name="connsiteX102" fmla="*/ 10887 w 193147"/>
                <a:gd name="connsiteY102" fmla="*/ 324715 h 381731"/>
                <a:gd name="connsiteX103" fmla="*/ 12430 w 193147"/>
                <a:gd name="connsiteY103" fmla="*/ 321785 h 381731"/>
                <a:gd name="connsiteX104" fmla="*/ 11801 w 193147"/>
                <a:gd name="connsiteY104" fmla="*/ 318616 h 381731"/>
                <a:gd name="connsiteX105" fmla="*/ 10163 w 193147"/>
                <a:gd name="connsiteY105" fmla="*/ 315284 h 381731"/>
                <a:gd name="connsiteX106" fmla="*/ 9553 w 193147"/>
                <a:gd name="connsiteY106" fmla="*/ 311847 h 381731"/>
                <a:gd name="connsiteX107" fmla="*/ 8353 w 193147"/>
                <a:gd name="connsiteY107" fmla="*/ 308716 h 381731"/>
                <a:gd name="connsiteX108" fmla="*/ 3762 w 193147"/>
                <a:gd name="connsiteY108" fmla="*/ 303086 h 381731"/>
                <a:gd name="connsiteX109" fmla="*/ 2686 w 193147"/>
                <a:gd name="connsiteY109" fmla="*/ 300319 h 381731"/>
                <a:gd name="connsiteX110" fmla="*/ 1943 w 193147"/>
                <a:gd name="connsiteY110" fmla="*/ 297456 h 381731"/>
                <a:gd name="connsiteX111" fmla="*/ 210 w 193147"/>
                <a:gd name="connsiteY111" fmla="*/ 288543 h 381731"/>
                <a:gd name="connsiteX112" fmla="*/ 0 w 193147"/>
                <a:gd name="connsiteY112" fmla="*/ 285440 h 381731"/>
                <a:gd name="connsiteX113" fmla="*/ 257 w 193147"/>
                <a:gd name="connsiteY113" fmla="*/ 278891 h 381731"/>
                <a:gd name="connsiteX114" fmla="*/ 895 w 193147"/>
                <a:gd name="connsiteY114" fmla="*/ 275521 h 381731"/>
                <a:gd name="connsiteX115" fmla="*/ 2010 w 193147"/>
                <a:gd name="connsiteY115" fmla="*/ 273175 h 381731"/>
                <a:gd name="connsiteX116" fmla="*/ 2286 w 193147"/>
                <a:gd name="connsiteY116" fmla="*/ 271423 h 381731"/>
                <a:gd name="connsiteX117" fmla="*/ 3010 w 193147"/>
                <a:gd name="connsiteY117" fmla="*/ 269920 h 381731"/>
                <a:gd name="connsiteX118" fmla="*/ 4096 w 193147"/>
                <a:gd name="connsiteY118" fmla="*/ 268723 h 381731"/>
                <a:gd name="connsiteX119" fmla="*/ 4829 w 193147"/>
                <a:gd name="connsiteY119" fmla="*/ 267297 h 381731"/>
                <a:gd name="connsiteX120" fmla="*/ 6544 w 193147"/>
                <a:gd name="connsiteY120" fmla="*/ 258967 h 381731"/>
                <a:gd name="connsiteX121" fmla="*/ 8715 w 193147"/>
                <a:gd name="connsiteY121" fmla="*/ 257119 h 381731"/>
                <a:gd name="connsiteX122" fmla="*/ 11935 w 193147"/>
                <a:gd name="connsiteY122" fmla="*/ 256056 h 381731"/>
                <a:gd name="connsiteX123" fmla="*/ 14516 w 193147"/>
                <a:gd name="connsiteY123" fmla="*/ 253883 h 381731"/>
                <a:gd name="connsiteX124" fmla="*/ 16002 w 193147"/>
                <a:gd name="connsiteY124" fmla="*/ 250953 h 381731"/>
                <a:gd name="connsiteX125" fmla="*/ 17488 w 193147"/>
                <a:gd name="connsiteY125" fmla="*/ 244912 h 381731"/>
                <a:gd name="connsiteX126" fmla="*/ 21545 w 193147"/>
                <a:gd name="connsiteY126" fmla="*/ 238928 h 381731"/>
                <a:gd name="connsiteX127" fmla="*/ 22993 w 193147"/>
                <a:gd name="connsiteY127" fmla="*/ 235787 h 381731"/>
                <a:gd name="connsiteX128" fmla="*/ 26270 w 193147"/>
                <a:gd name="connsiteY128" fmla="*/ 231038 h 381731"/>
                <a:gd name="connsiteX129" fmla="*/ 29166 w 193147"/>
                <a:gd name="connsiteY129" fmla="*/ 224374 h 381731"/>
                <a:gd name="connsiteX130" fmla="*/ 30042 w 193147"/>
                <a:gd name="connsiteY130" fmla="*/ 221234 h 381731"/>
                <a:gd name="connsiteX131" fmla="*/ 30671 w 193147"/>
                <a:gd name="connsiteY131" fmla="*/ 218027 h 381731"/>
                <a:gd name="connsiteX132" fmla="*/ 31404 w 193147"/>
                <a:gd name="connsiteY132" fmla="*/ 210989 h 381731"/>
                <a:gd name="connsiteX133" fmla="*/ 31956 w 193147"/>
                <a:gd name="connsiteY133" fmla="*/ 207495 h 381731"/>
                <a:gd name="connsiteX134" fmla="*/ 31842 w 193147"/>
                <a:gd name="connsiteY134" fmla="*/ 204029 h 381731"/>
                <a:gd name="connsiteX135" fmla="*/ 30185 w 193147"/>
                <a:gd name="connsiteY135" fmla="*/ 200477 h 381731"/>
                <a:gd name="connsiteX136" fmla="*/ 26232 w 193147"/>
                <a:gd name="connsiteY136" fmla="*/ 194033 h 381731"/>
                <a:gd name="connsiteX137" fmla="*/ 26108 w 193147"/>
                <a:gd name="connsiteY137" fmla="*/ 192836 h 381731"/>
                <a:gd name="connsiteX138" fmla="*/ 26422 w 193147"/>
                <a:gd name="connsiteY138" fmla="*/ 188049 h 381731"/>
                <a:gd name="connsiteX139" fmla="*/ 26089 w 193147"/>
                <a:gd name="connsiteY139" fmla="*/ 184593 h 381731"/>
                <a:gd name="connsiteX140" fmla="*/ 24632 w 193147"/>
                <a:gd name="connsiteY140" fmla="*/ 181146 h 381731"/>
                <a:gd name="connsiteX141" fmla="*/ 22765 w 193147"/>
                <a:gd name="connsiteY141" fmla="*/ 177909 h 381731"/>
                <a:gd name="connsiteX142" fmla="*/ 20926 w 193147"/>
                <a:gd name="connsiteY142" fmla="*/ 171858 h 381731"/>
                <a:gd name="connsiteX143" fmla="*/ 20031 w 193147"/>
                <a:gd name="connsiteY143" fmla="*/ 161872 h 381731"/>
                <a:gd name="connsiteX144" fmla="*/ 20222 w 193147"/>
                <a:gd name="connsiteY144" fmla="*/ 158272 h 381731"/>
                <a:gd name="connsiteX145" fmla="*/ 19679 w 193147"/>
                <a:gd name="connsiteY145" fmla="*/ 155074 h 381731"/>
                <a:gd name="connsiteX146" fmla="*/ 18345 w 193147"/>
                <a:gd name="connsiteY146" fmla="*/ 152030 h 381731"/>
                <a:gd name="connsiteX147" fmla="*/ 19298 w 193147"/>
                <a:gd name="connsiteY147" fmla="*/ 146716 h 381731"/>
                <a:gd name="connsiteX148" fmla="*/ 31118 w 193147"/>
                <a:gd name="connsiteY148" fmla="*/ 127471 h 381731"/>
                <a:gd name="connsiteX149" fmla="*/ 31509 w 193147"/>
                <a:gd name="connsiteY149" fmla="*/ 125212 h 381731"/>
                <a:gd name="connsiteX150" fmla="*/ 31032 w 193147"/>
                <a:gd name="connsiteY150" fmla="*/ 119362 h 381731"/>
                <a:gd name="connsiteX151" fmla="*/ 31280 w 193147"/>
                <a:gd name="connsiteY151" fmla="*/ 115963 h 381731"/>
                <a:gd name="connsiteX152" fmla="*/ 31690 w 193147"/>
                <a:gd name="connsiteY152" fmla="*/ 114699 h 381731"/>
                <a:gd name="connsiteX153" fmla="*/ 32595 w 193147"/>
                <a:gd name="connsiteY153" fmla="*/ 113962 h 381731"/>
                <a:gd name="connsiteX154" fmla="*/ 34614 w 193147"/>
                <a:gd name="connsiteY154" fmla="*/ 113608 h 381731"/>
                <a:gd name="connsiteX155" fmla="*/ 44167 w 193147"/>
                <a:gd name="connsiteY155" fmla="*/ 112775 h 381731"/>
                <a:gd name="connsiteX156" fmla="*/ 45396 w 193147"/>
                <a:gd name="connsiteY156" fmla="*/ 112182 h 381731"/>
                <a:gd name="connsiteX157" fmla="*/ 47777 w 193147"/>
                <a:gd name="connsiteY157" fmla="*/ 110573 h 381731"/>
                <a:gd name="connsiteX158" fmla="*/ 51054 w 193147"/>
                <a:gd name="connsiteY158" fmla="*/ 107452 h 381731"/>
                <a:gd name="connsiteX159" fmla="*/ 52559 w 193147"/>
                <a:gd name="connsiteY159" fmla="*/ 106551 h 381731"/>
                <a:gd name="connsiteX160" fmla="*/ 53854 w 193147"/>
                <a:gd name="connsiteY160" fmla="*/ 106887 h 381731"/>
                <a:gd name="connsiteX161" fmla="*/ 54683 w 193147"/>
                <a:gd name="connsiteY161" fmla="*/ 108218 h 381731"/>
                <a:gd name="connsiteX162" fmla="*/ 55750 w 193147"/>
                <a:gd name="connsiteY162" fmla="*/ 108945 h 381731"/>
                <a:gd name="connsiteX163" fmla="*/ 59607 w 193147"/>
                <a:gd name="connsiteY163" fmla="*/ 107538 h 381731"/>
                <a:gd name="connsiteX164" fmla="*/ 61084 w 193147"/>
                <a:gd name="connsiteY164" fmla="*/ 107500 h 381731"/>
                <a:gd name="connsiteX165" fmla="*/ 62598 w 193147"/>
                <a:gd name="connsiteY165" fmla="*/ 107729 h 381731"/>
                <a:gd name="connsiteX166" fmla="*/ 63303 w 193147"/>
                <a:gd name="connsiteY166" fmla="*/ 106427 h 381731"/>
                <a:gd name="connsiteX167" fmla="*/ 63722 w 193147"/>
                <a:gd name="connsiteY167" fmla="*/ 104685 h 381731"/>
                <a:gd name="connsiteX168" fmla="*/ 64284 w 193147"/>
                <a:gd name="connsiteY168" fmla="*/ 103459 h 381731"/>
                <a:gd name="connsiteX169" fmla="*/ 65313 w 193147"/>
                <a:gd name="connsiteY169" fmla="*/ 102760 h 381731"/>
                <a:gd name="connsiteX170" fmla="*/ 70275 w 193147"/>
                <a:gd name="connsiteY170" fmla="*/ 102376 h 381731"/>
                <a:gd name="connsiteX171" fmla="*/ 73447 w 193147"/>
                <a:gd name="connsiteY171" fmla="*/ 101879 h 381731"/>
                <a:gd name="connsiteX172" fmla="*/ 77543 w 193147"/>
                <a:gd name="connsiteY172" fmla="*/ 100663 h 381731"/>
                <a:gd name="connsiteX173" fmla="*/ 78419 w 193147"/>
                <a:gd name="connsiteY173" fmla="*/ 100903 h 381731"/>
                <a:gd name="connsiteX174" fmla="*/ 81725 w 193147"/>
                <a:gd name="connsiteY174" fmla="*/ 105288 h 381731"/>
                <a:gd name="connsiteX175" fmla="*/ 82725 w 193147"/>
                <a:gd name="connsiteY175" fmla="*/ 105661 h 381731"/>
                <a:gd name="connsiteX176" fmla="*/ 84010 w 193147"/>
                <a:gd name="connsiteY176" fmla="*/ 105843 h 381731"/>
                <a:gd name="connsiteX177" fmla="*/ 85134 w 193147"/>
                <a:gd name="connsiteY177" fmla="*/ 105049 h 381731"/>
                <a:gd name="connsiteX178" fmla="*/ 82448 w 193147"/>
                <a:gd name="connsiteY178" fmla="*/ 102761 h 381731"/>
                <a:gd name="connsiteX179" fmla="*/ 82048 w 193147"/>
                <a:gd name="connsiteY179" fmla="*/ 101468 h 381731"/>
                <a:gd name="connsiteX180" fmla="*/ 82191 w 193147"/>
                <a:gd name="connsiteY180" fmla="*/ 99994 h 381731"/>
                <a:gd name="connsiteX181" fmla="*/ 83629 w 193147"/>
                <a:gd name="connsiteY181" fmla="*/ 96844 h 381731"/>
                <a:gd name="connsiteX182" fmla="*/ 86030 w 193147"/>
                <a:gd name="connsiteY182" fmla="*/ 94440 h 381731"/>
                <a:gd name="connsiteX183" fmla="*/ 91364 w 193147"/>
                <a:gd name="connsiteY183" fmla="*/ 90793 h 381731"/>
                <a:gd name="connsiteX184" fmla="*/ 96907 w 193147"/>
                <a:gd name="connsiteY184" fmla="*/ 86580 h 381731"/>
                <a:gd name="connsiteX185" fmla="*/ 98517 w 193147"/>
                <a:gd name="connsiteY185" fmla="*/ 86292 h 381731"/>
                <a:gd name="connsiteX186" fmla="*/ 99879 w 193147"/>
                <a:gd name="connsiteY186" fmla="*/ 86952 h 381731"/>
                <a:gd name="connsiteX187" fmla="*/ 100927 w 193147"/>
                <a:gd name="connsiteY187" fmla="*/ 91931 h 381731"/>
                <a:gd name="connsiteX188" fmla="*/ 100794 w 193147"/>
                <a:gd name="connsiteY188" fmla="*/ 92745 h 381731"/>
                <a:gd name="connsiteX189" fmla="*/ 101679 w 193147"/>
                <a:gd name="connsiteY189" fmla="*/ 92861 h 381731"/>
                <a:gd name="connsiteX190" fmla="*/ 102708 w 193147"/>
                <a:gd name="connsiteY190" fmla="*/ 92248 h 381731"/>
                <a:gd name="connsiteX191" fmla="*/ 103622 w 193147"/>
                <a:gd name="connsiteY191" fmla="*/ 90247 h 381731"/>
                <a:gd name="connsiteX192" fmla="*/ 103670 w 193147"/>
                <a:gd name="connsiteY192" fmla="*/ 88581 h 381731"/>
                <a:gd name="connsiteX193" fmla="*/ 102927 w 193147"/>
                <a:gd name="connsiteY193" fmla="*/ 86982 h 381731"/>
                <a:gd name="connsiteX194" fmla="*/ 102565 w 193147"/>
                <a:gd name="connsiteY194" fmla="*/ 85632 h 381731"/>
                <a:gd name="connsiteX195" fmla="*/ 102537 w 193147"/>
                <a:gd name="connsiteY195" fmla="*/ 84388 h 381731"/>
                <a:gd name="connsiteX196" fmla="*/ 105346 w 193147"/>
                <a:gd name="connsiteY196" fmla="*/ 81448 h 381731"/>
                <a:gd name="connsiteX197" fmla="*/ 107556 w 193147"/>
                <a:gd name="connsiteY197" fmla="*/ 78652 h 381731"/>
                <a:gd name="connsiteX198" fmla="*/ 108575 w 193147"/>
                <a:gd name="connsiteY198" fmla="*/ 75311 h 381731"/>
                <a:gd name="connsiteX199" fmla="*/ 109461 w 193147"/>
                <a:gd name="connsiteY199" fmla="*/ 73769 h 381731"/>
                <a:gd name="connsiteX200" fmla="*/ 111795 w 193147"/>
                <a:gd name="connsiteY200" fmla="*/ 72036 h 381731"/>
                <a:gd name="connsiteX201" fmla="*/ 112481 w 193147"/>
                <a:gd name="connsiteY201" fmla="*/ 72305 h 381731"/>
                <a:gd name="connsiteX202" fmla="*/ 113024 w 193147"/>
                <a:gd name="connsiteY202" fmla="*/ 73713 h 381731"/>
                <a:gd name="connsiteX203" fmla="*/ 113328 w 193147"/>
                <a:gd name="connsiteY203" fmla="*/ 75206 h 381731"/>
                <a:gd name="connsiteX204" fmla="*/ 112728 w 193147"/>
                <a:gd name="connsiteY204" fmla="*/ 76690 h 381731"/>
                <a:gd name="connsiteX205" fmla="*/ 111881 w 193147"/>
                <a:gd name="connsiteY205" fmla="*/ 78155 h 381731"/>
                <a:gd name="connsiteX206" fmla="*/ 111538 w 193147"/>
                <a:gd name="connsiteY206" fmla="*/ 80108 h 381731"/>
                <a:gd name="connsiteX207" fmla="*/ 112852 w 193147"/>
                <a:gd name="connsiteY207" fmla="*/ 80491 h 381731"/>
                <a:gd name="connsiteX208" fmla="*/ 114090 w 193147"/>
                <a:gd name="connsiteY208" fmla="*/ 80022 h 381731"/>
                <a:gd name="connsiteX209" fmla="*/ 115900 w 193147"/>
                <a:gd name="connsiteY209" fmla="*/ 76489 h 381731"/>
                <a:gd name="connsiteX210" fmla="*/ 117967 w 193147"/>
                <a:gd name="connsiteY210" fmla="*/ 73148 h 381731"/>
                <a:gd name="connsiteX211" fmla="*/ 119196 w 193147"/>
                <a:gd name="connsiteY211" fmla="*/ 71405 h 381731"/>
                <a:gd name="connsiteX212" fmla="*/ 120748 w 193147"/>
                <a:gd name="connsiteY212" fmla="*/ 70199 h 381731"/>
                <a:gd name="connsiteX213" fmla="*/ 123330 w 193147"/>
                <a:gd name="connsiteY213" fmla="*/ 70439 h 381731"/>
                <a:gd name="connsiteX214" fmla="*/ 125835 w 193147"/>
                <a:gd name="connsiteY214" fmla="*/ 71186 h 381731"/>
                <a:gd name="connsiteX215" fmla="*/ 121749 w 193147"/>
                <a:gd name="connsiteY215" fmla="*/ 67662 h 381731"/>
                <a:gd name="connsiteX216" fmla="*/ 120729 w 193147"/>
                <a:gd name="connsiteY216" fmla="*/ 62837 h 381731"/>
                <a:gd name="connsiteX217" fmla="*/ 125587 w 193147"/>
                <a:gd name="connsiteY217" fmla="*/ 54498 h 381731"/>
                <a:gd name="connsiteX218" fmla="*/ 125635 w 193147"/>
                <a:gd name="connsiteY218" fmla="*/ 52765 h 381731"/>
                <a:gd name="connsiteX219" fmla="*/ 126340 w 193147"/>
                <a:gd name="connsiteY219" fmla="*/ 52228 h 381731"/>
                <a:gd name="connsiteX220" fmla="*/ 126673 w 193147"/>
                <a:gd name="connsiteY220" fmla="*/ 51559 h 381731"/>
                <a:gd name="connsiteX221" fmla="*/ 124158 w 193147"/>
                <a:gd name="connsiteY221" fmla="*/ 48753 h 381731"/>
                <a:gd name="connsiteX222" fmla="*/ 123682 w 193147"/>
                <a:gd name="connsiteY222" fmla="*/ 47356 h 381731"/>
                <a:gd name="connsiteX223" fmla="*/ 124016 w 193147"/>
                <a:gd name="connsiteY223" fmla="*/ 45240 h 381731"/>
                <a:gd name="connsiteX224" fmla="*/ 125216 w 193147"/>
                <a:gd name="connsiteY224" fmla="*/ 43363 h 381731"/>
                <a:gd name="connsiteX225" fmla="*/ 126311 w 193147"/>
                <a:gd name="connsiteY225" fmla="*/ 42051 h 381731"/>
                <a:gd name="connsiteX226" fmla="*/ 127864 w 193147"/>
                <a:gd name="connsiteY226" fmla="*/ 41545 h 381731"/>
                <a:gd name="connsiteX227" fmla="*/ 129092 w 193147"/>
                <a:gd name="connsiteY227" fmla="*/ 42263 h 381731"/>
                <a:gd name="connsiteX228" fmla="*/ 131797 w 193147"/>
                <a:gd name="connsiteY228" fmla="*/ 44570 h 381731"/>
                <a:gd name="connsiteX229" fmla="*/ 133617 w 193147"/>
                <a:gd name="connsiteY229" fmla="*/ 44924 h 381731"/>
                <a:gd name="connsiteX230" fmla="*/ 135817 w 193147"/>
                <a:gd name="connsiteY230" fmla="*/ 42712 h 381731"/>
                <a:gd name="connsiteX231" fmla="*/ 137617 w 193147"/>
                <a:gd name="connsiteY231" fmla="*/ 39945 h 381731"/>
                <a:gd name="connsiteX232" fmla="*/ 140322 w 193147"/>
                <a:gd name="connsiteY232" fmla="*/ 38049 h 381731"/>
                <a:gd name="connsiteX233" fmla="*/ 143399 w 193147"/>
                <a:gd name="connsiteY233" fmla="*/ 36871 h 381731"/>
                <a:gd name="connsiteX234" fmla="*/ 148076 w 193147"/>
                <a:gd name="connsiteY234" fmla="*/ 32515 h 381731"/>
                <a:gd name="connsiteX235" fmla="*/ 151124 w 193147"/>
                <a:gd name="connsiteY235" fmla="*/ 23420 h 381731"/>
                <a:gd name="connsiteX236" fmla="*/ 151362 w 193147"/>
                <a:gd name="connsiteY236" fmla="*/ 20767 h 381731"/>
                <a:gd name="connsiteX237" fmla="*/ 150685 w 193147"/>
                <a:gd name="connsiteY237" fmla="*/ 17560 h 381731"/>
                <a:gd name="connsiteX238" fmla="*/ 149609 w 193147"/>
                <a:gd name="connsiteY238" fmla="*/ 14506 h 381731"/>
                <a:gd name="connsiteX239" fmla="*/ 147809 w 193147"/>
                <a:gd name="connsiteY239" fmla="*/ 10695 h 381731"/>
                <a:gd name="connsiteX240" fmla="*/ 148276 w 193147"/>
                <a:gd name="connsiteY240" fmla="*/ 9852 h 381731"/>
                <a:gd name="connsiteX241" fmla="*/ 150838 w 193147"/>
                <a:gd name="connsiteY241" fmla="*/ 10360 h 381731"/>
                <a:gd name="connsiteX242" fmla="*/ 151695 w 193147"/>
                <a:gd name="connsiteY242" fmla="*/ 9823 h 381731"/>
                <a:gd name="connsiteX243" fmla="*/ 154476 w 193147"/>
                <a:gd name="connsiteY243" fmla="*/ 6453 h 381731"/>
                <a:gd name="connsiteX244" fmla="*/ 159058 w 193147"/>
                <a:gd name="connsiteY244" fmla="*/ 0 h 381731"/>
                <a:gd name="connsiteX245" fmla="*/ 160563 w 193147"/>
                <a:gd name="connsiteY245" fmla="*/ 9 h 381731"/>
                <a:gd name="connsiteX246" fmla="*/ 161858 w 193147"/>
                <a:gd name="connsiteY246" fmla="*/ 1206 h 381731"/>
                <a:gd name="connsiteX247" fmla="*/ 162344 w 193147"/>
                <a:gd name="connsiteY247" fmla="*/ 2978 h 381731"/>
                <a:gd name="connsiteX248" fmla="*/ 163259 w 193147"/>
                <a:gd name="connsiteY248" fmla="*/ 4280 h 381731"/>
                <a:gd name="connsiteX249" fmla="*/ 166354 w 193147"/>
                <a:gd name="connsiteY249" fmla="*/ 7344 h 381731"/>
                <a:gd name="connsiteX250" fmla="*/ 167907 w 193147"/>
                <a:gd name="connsiteY250" fmla="*/ 9546 h 381731"/>
                <a:gd name="connsiteX251" fmla="*/ 135922 w 193147"/>
                <a:gd name="connsiteY251" fmla="*/ 35068 h 381731"/>
                <a:gd name="connsiteX252" fmla="*/ 135960 w 193147"/>
                <a:gd name="connsiteY252" fmla="*/ 36063 h 381731"/>
                <a:gd name="connsiteX253" fmla="*/ 132445 w 193147"/>
                <a:gd name="connsiteY253" fmla="*/ 35652 h 381731"/>
                <a:gd name="connsiteX254" fmla="*/ 131893 w 193147"/>
                <a:gd name="connsiteY254" fmla="*/ 32215 h 381731"/>
                <a:gd name="connsiteX255" fmla="*/ 133617 w 193147"/>
                <a:gd name="connsiteY255" fmla="*/ 32109 h 381731"/>
                <a:gd name="connsiteX256" fmla="*/ 133998 w 193147"/>
                <a:gd name="connsiteY256" fmla="*/ 30701 h 381731"/>
                <a:gd name="connsiteX257" fmla="*/ 135045 w 193147"/>
                <a:gd name="connsiteY257" fmla="*/ 30529 h 381731"/>
                <a:gd name="connsiteX258" fmla="*/ 136179 w 193147"/>
                <a:gd name="connsiteY258" fmla="*/ 33583 h 381731"/>
                <a:gd name="connsiteX259" fmla="*/ 135922 w 193147"/>
                <a:gd name="connsiteY259" fmla="*/ 35067 h 381731"/>
                <a:gd name="connsiteX260" fmla="*/ 178546 w 193147"/>
                <a:gd name="connsiteY260" fmla="*/ 132986 h 381731"/>
                <a:gd name="connsiteX261" fmla="*/ 175546 w 193147"/>
                <a:gd name="connsiteY261" fmla="*/ 138117 h 381731"/>
                <a:gd name="connsiteX262" fmla="*/ 176393 w 193147"/>
                <a:gd name="connsiteY262" fmla="*/ 133838 h 381731"/>
                <a:gd name="connsiteX263" fmla="*/ 179870 w 193147"/>
                <a:gd name="connsiteY263" fmla="*/ 127672 h 381731"/>
                <a:gd name="connsiteX264" fmla="*/ 180861 w 193147"/>
                <a:gd name="connsiteY264" fmla="*/ 127203 h 381731"/>
                <a:gd name="connsiteX265" fmla="*/ 178546 w 193147"/>
                <a:gd name="connsiteY265" fmla="*/ 132986 h 38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193147" h="381731">
                  <a:moveTo>
                    <a:pt x="167907" y="9542"/>
                  </a:moveTo>
                  <a:lnTo>
                    <a:pt x="169135" y="12405"/>
                  </a:lnTo>
                  <a:lnTo>
                    <a:pt x="170564" y="15153"/>
                  </a:lnTo>
                  <a:lnTo>
                    <a:pt x="175031" y="21798"/>
                  </a:lnTo>
                  <a:lnTo>
                    <a:pt x="176946" y="24354"/>
                  </a:lnTo>
                  <a:lnTo>
                    <a:pt x="178575" y="27073"/>
                  </a:lnTo>
                  <a:lnTo>
                    <a:pt x="179365" y="32502"/>
                  </a:lnTo>
                  <a:lnTo>
                    <a:pt x="182213" y="40946"/>
                  </a:lnTo>
                  <a:lnTo>
                    <a:pt x="184890" y="53661"/>
                  </a:lnTo>
                  <a:lnTo>
                    <a:pt x="185709" y="66730"/>
                  </a:lnTo>
                  <a:lnTo>
                    <a:pt x="186538" y="72734"/>
                  </a:lnTo>
                  <a:lnTo>
                    <a:pt x="188624" y="78392"/>
                  </a:lnTo>
                  <a:lnTo>
                    <a:pt x="192043" y="84271"/>
                  </a:lnTo>
                  <a:lnTo>
                    <a:pt x="193148" y="90810"/>
                  </a:lnTo>
                  <a:lnTo>
                    <a:pt x="191052" y="97560"/>
                  </a:lnTo>
                  <a:lnTo>
                    <a:pt x="188033" y="103927"/>
                  </a:lnTo>
                  <a:lnTo>
                    <a:pt x="187252" y="105124"/>
                  </a:lnTo>
                  <a:lnTo>
                    <a:pt x="185833" y="106761"/>
                  </a:lnTo>
                  <a:lnTo>
                    <a:pt x="185195" y="106695"/>
                  </a:lnTo>
                  <a:lnTo>
                    <a:pt x="182775" y="105048"/>
                  </a:lnTo>
                  <a:lnTo>
                    <a:pt x="180794" y="102357"/>
                  </a:lnTo>
                  <a:lnTo>
                    <a:pt x="178289" y="96029"/>
                  </a:lnTo>
                  <a:lnTo>
                    <a:pt x="177375" y="92821"/>
                  </a:lnTo>
                  <a:lnTo>
                    <a:pt x="176327" y="92314"/>
                  </a:lnTo>
                  <a:lnTo>
                    <a:pt x="173393" y="92592"/>
                  </a:lnTo>
                  <a:lnTo>
                    <a:pt x="171269" y="94584"/>
                  </a:lnTo>
                  <a:lnTo>
                    <a:pt x="170879" y="95838"/>
                  </a:lnTo>
                  <a:lnTo>
                    <a:pt x="171336" y="99409"/>
                  </a:lnTo>
                  <a:lnTo>
                    <a:pt x="172145" y="102617"/>
                  </a:lnTo>
                  <a:lnTo>
                    <a:pt x="172498" y="105882"/>
                  </a:lnTo>
                  <a:lnTo>
                    <a:pt x="172564" y="109989"/>
                  </a:lnTo>
                  <a:lnTo>
                    <a:pt x="173355" y="111234"/>
                  </a:lnTo>
                  <a:lnTo>
                    <a:pt x="174517" y="112277"/>
                  </a:lnTo>
                  <a:lnTo>
                    <a:pt x="175727" y="114968"/>
                  </a:lnTo>
                  <a:lnTo>
                    <a:pt x="175936" y="121383"/>
                  </a:lnTo>
                  <a:lnTo>
                    <a:pt x="175193" y="124629"/>
                  </a:lnTo>
                  <a:lnTo>
                    <a:pt x="173126" y="127424"/>
                  </a:lnTo>
                  <a:lnTo>
                    <a:pt x="173250" y="128966"/>
                  </a:lnTo>
                  <a:lnTo>
                    <a:pt x="174022" y="130555"/>
                  </a:lnTo>
                  <a:lnTo>
                    <a:pt x="173288" y="131513"/>
                  </a:lnTo>
                  <a:lnTo>
                    <a:pt x="170536" y="132719"/>
                  </a:lnTo>
                  <a:lnTo>
                    <a:pt x="169421" y="133791"/>
                  </a:lnTo>
                  <a:lnTo>
                    <a:pt x="167935" y="136635"/>
                  </a:lnTo>
                  <a:lnTo>
                    <a:pt x="165525" y="142437"/>
                  </a:lnTo>
                  <a:lnTo>
                    <a:pt x="165202" y="145405"/>
                  </a:lnTo>
                  <a:lnTo>
                    <a:pt x="166707" y="154443"/>
                  </a:lnTo>
                  <a:lnTo>
                    <a:pt x="166287" y="160858"/>
                  </a:lnTo>
                  <a:lnTo>
                    <a:pt x="163220" y="173162"/>
                  </a:lnTo>
                  <a:lnTo>
                    <a:pt x="161449" y="179012"/>
                  </a:lnTo>
                  <a:lnTo>
                    <a:pt x="158944" y="186010"/>
                  </a:lnTo>
                  <a:lnTo>
                    <a:pt x="155115" y="195250"/>
                  </a:lnTo>
                  <a:lnTo>
                    <a:pt x="151324" y="206883"/>
                  </a:lnTo>
                  <a:lnTo>
                    <a:pt x="148104" y="218880"/>
                  </a:lnTo>
                  <a:lnTo>
                    <a:pt x="145723" y="226108"/>
                  </a:lnTo>
                  <a:lnTo>
                    <a:pt x="143018" y="233241"/>
                  </a:lnTo>
                  <a:lnTo>
                    <a:pt x="139313" y="245870"/>
                  </a:lnTo>
                  <a:lnTo>
                    <a:pt x="136169" y="258729"/>
                  </a:lnTo>
                  <a:lnTo>
                    <a:pt x="131493" y="272918"/>
                  </a:lnTo>
                  <a:lnTo>
                    <a:pt x="125035" y="288802"/>
                  </a:lnTo>
                  <a:lnTo>
                    <a:pt x="124339" y="290879"/>
                  </a:lnTo>
                  <a:lnTo>
                    <a:pt x="122996" y="299027"/>
                  </a:lnTo>
                  <a:lnTo>
                    <a:pt x="121549" y="306113"/>
                  </a:lnTo>
                  <a:lnTo>
                    <a:pt x="119815" y="313140"/>
                  </a:lnTo>
                  <a:lnTo>
                    <a:pt x="116195" y="324783"/>
                  </a:lnTo>
                  <a:lnTo>
                    <a:pt x="115786" y="328373"/>
                  </a:lnTo>
                  <a:lnTo>
                    <a:pt x="114967" y="331829"/>
                  </a:lnTo>
                  <a:lnTo>
                    <a:pt x="111481" y="339164"/>
                  </a:lnTo>
                  <a:lnTo>
                    <a:pt x="110004" y="341892"/>
                  </a:lnTo>
                  <a:lnTo>
                    <a:pt x="108966" y="344793"/>
                  </a:lnTo>
                  <a:lnTo>
                    <a:pt x="108375" y="348479"/>
                  </a:lnTo>
                  <a:lnTo>
                    <a:pt x="107337" y="352041"/>
                  </a:lnTo>
                  <a:lnTo>
                    <a:pt x="104784" y="358600"/>
                  </a:lnTo>
                  <a:lnTo>
                    <a:pt x="100984" y="364249"/>
                  </a:lnTo>
                  <a:lnTo>
                    <a:pt x="98393" y="366307"/>
                  </a:lnTo>
                  <a:lnTo>
                    <a:pt x="92793" y="369294"/>
                  </a:lnTo>
                  <a:lnTo>
                    <a:pt x="89954" y="369897"/>
                  </a:lnTo>
                  <a:lnTo>
                    <a:pt x="83658" y="369964"/>
                  </a:lnTo>
                  <a:lnTo>
                    <a:pt x="77562" y="371668"/>
                  </a:lnTo>
                  <a:lnTo>
                    <a:pt x="71209" y="374943"/>
                  </a:lnTo>
                  <a:lnTo>
                    <a:pt x="65094" y="378706"/>
                  </a:lnTo>
                  <a:lnTo>
                    <a:pt x="62751" y="380496"/>
                  </a:lnTo>
                  <a:lnTo>
                    <a:pt x="60169" y="381520"/>
                  </a:lnTo>
                  <a:lnTo>
                    <a:pt x="52092" y="381732"/>
                  </a:lnTo>
                  <a:lnTo>
                    <a:pt x="49673" y="380917"/>
                  </a:lnTo>
                  <a:lnTo>
                    <a:pt x="41586" y="374732"/>
                  </a:lnTo>
                  <a:lnTo>
                    <a:pt x="38452" y="373717"/>
                  </a:lnTo>
                  <a:lnTo>
                    <a:pt x="32518" y="372874"/>
                  </a:lnTo>
                  <a:lnTo>
                    <a:pt x="30728" y="372349"/>
                  </a:lnTo>
                  <a:lnTo>
                    <a:pt x="29099" y="371544"/>
                  </a:lnTo>
                  <a:lnTo>
                    <a:pt x="26699" y="368317"/>
                  </a:lnTo>
                  <a:lnTo>
                    <a:pt x="21936" y="365598"/>
                  </a:lnTo>
                  <a:lnTo>
                    <a:pt x="20793" y="364745"/>
                  </a:lnTo>
                  <a:lnTo>
                    <a:pt x="20069" y="362869"/>
                  </a:lnTo>
                  <a:lnTo>
                    <a:pt x="19574" y="360849"/>
                  </a:lnTo>
                  <a:lnTo>
                    <a:pt x="18336" y="358589"/>
                  </a:lnTo>
                  <a:lnTo>
                    <a:pt x="17421" y="354290"/>
                  </a:lnTo>
                  <a:lnTo>
                    <a:pt x="15869" y="351294"/>
                  </a:lnTo>
                  <a:lnTo>
                    <a:pt x="11487" y="345999"/>
                  </a:lnTo>
                  <a:lnTo>
                    <a:pt x="11020" y="344304"/>
                  </a:lnTo>
                  <a:lnTo>
                    <a:pt x="10668" y="338694"/>
                  </a:lnTo>
                  <a:lnTo>
                    <a:pt x="10811" y="334902"/>
                  </a:lnTo>
                  <a:lnTo>
                    <a:pt x="10382" y="327970"/>
                  </a:lnTo>
                  <a:lnTo>
                    <a:pt x="10887" y="324715"/>
                  </a:lnTo>
                  <a:lnTo>
                    <a:pt x="12430" y="321785"/>
                  </a:lnTo>
                  <a:lnTo>
                    <a:pt x="11801" y="318616"/>
                  </a:lnTo>
                  <a:lnTo>
                    <a:pt x="10163" y="315284"/>
                  </a:lnTo>
                  <a:lnTo>
                    <a:pt x="9553" y="311847"/>
                  </a:lnTo>
                  <a:lnTo>
                    <a:pt x="8353" y="308716"/>
                  </a:lnTo>
                  <a:lnTo>
                    <a:pt x="3762" y="303086"/>
                  </a:lnTo>
                  <a:lnTo>
                    <a:pt x="2686" y="300319"/>
                  </a:lnTo>
                  <a:lnTo>
                    <a:pt x="1943" y="297456"/>
                  </a:lnTo>
                  <a:lnTo>
                    <a:pt x="210" y="288543"/>
                  </a:lnTo>
                  <a:lnTo>
                    <a:pt x="0" y="285440"/>
                  </a:lnTo>
                  <a:lnTo>
                    <a:pt x="257" y="278891"/>
                  </a:lnTo>
                  <a:lnTo>
                    <a:pt x="895" y="275521"/>
                  </a:lnTo>
                  <a:lnTo>
                    <a:pt x="2010" y="273175"/>
                  </a:lnTo>
                  <a:lnTo>
                    <a:pt x="2286" y="271423"/>
                  </a:lnTo>
                  <a:lnTo>
                    <a:pt x="3010" y="269920"/>
                  </a:lnTo>
                  <a:lnTo>
                    <a:pt x="4096" y="268723"/>
                  </a:lnTo>
                  <a:lnTo>
                    <a:pt x="4829" y="267297"/>
                  </a:lnTo>
                  <a:lnTo>
                    <a:pt x="6544" y="258967"/>
                  </a:lnTo>
                  <a:lnTo>
                    <a:pt x="8715" y="257119"/>
                  </a:lnTo>
                  <a:lnTo>
                    <a:pt x="11935" y="256056"/>
                  </a:lnTo>
                  <a:lnTo>
                    <a:pt x="14516" y="253883"/>
                  </a:lnTo>
                  <a:lnTo>
                    <a:pt x="16002" y="250953"/>
                  </a:lnTo>
                  <a:lnTo>
                    <a:pt x="17488" y="244912"/>
                  </a:lnTo>
                  <a:lnTo>
                    <a:pt x="21545" y="238928"/>
                  </a:lnTo>
                  <a:lnTo>
                    <a:pt x="22993" y="235787"/>
                  </a:lnTo>
                  <a:lnTo>
                    <a:pt x="26270" y="231038"/>
                  </a:lnTo>
                  <a:lnTo>
                    <a:pt x="29166" y="224374"/>
                  </a:lnTo>
                  <a:lnTo>
                    <a:pt x="30042" y="221234"/>
                  </a:lnTo>
                  <a:lnTo>
                    <a:pt x="30671" y="218027"/>
                  </a:lnTo>
                  <a:lnTo>
                    <a:pt x="31404" y="210989"/>
                  </a:lnTo>
                  <a:lnTo>
                    <a:pt x="31956" y="207495"/>
                  </a:lnTo>
                  <a:lnTo>
                    <a:pt x="31842" y="204029"/>
                  </a:lnTo>
                  <a:lnTo>
                    <a:pt x="30185" y="200477"/>
                  </a:lnTo>
                  <a:lnTo>
                    <a:pt x="26232" y="194033"/>
                  </a:lnTo>
                  <a:lnTo>
                    <a:pt x="26108" y="192836"/>
                  </a:lnTo>
                  <a:lnTo>
                    <a:pt x="26422" y="188049"/>
                  </a:lnTo>
                  <a:lnTo>
                    <a:pt x="26089" y="184593"/>
                  </a:lnTo>
                  <a:lnTo>
                    <a:pt x="24632" y="181146"/>
                  </a:lnTo>
                  <a:lnTo>
                    <a:pt x="22765" y="177909"/>
                  </a:lnTo>
                  <a:lnTo>
                    <a:pt x="20926" y="171858"/>
                  </a:lnTo>
                  <a:lnTo>
                    <a:pt x="20031" y="161872"/>
                  </a:lnTo>
                  <a:lnTo>
                    <a:pt x="20222" y="158272"/>
                  </a:lnTo>
                  <a:lnTo>
                    <a:pt x="19679" y="155074"/>
                  </a:lnTo>
                  <a:lnTo>
                    <a:pt x="18345" y="152030"/>
                  </a:lnTo>
                  <a:lnTo>
                    <a:pt x="19298" y="146716"/>
                  </a:lnTo>
                  <a:lnTo>
                    <a:pt x="31118" y="127471"/>
                  </a:lnTo>
                  <a:lnTo>
                    <a:pt x="31509" y="125212"/>
                  </a:lnTo>
                  <a:lnTo>
                    <a:pt x="31032" y="119362"/>
                  </a:lnTo>
                  <a:lnTo>
                    <a:pt x="31280" y="115963"/>
                  </a:lnTo>
                  <a:lnTo>
                    <a:pt x="31690" y="114699"/>
                  </a:lnTo>
                  <a:lnTo>
                    <a:pt x="32595" y="113962"/>
                  </a:lnTo>
                  <a:lnTo>
                    <a:pt x="34614" y="113608"/>
                  </a:lnTo>
                  <a:lnTo>
                    <a:pt x="44167" y="112775"/>
                  </a:lnTo>
                  <a:lnTo>
                    <a:pt x="45396" y="112182"/>
                  </a:lnTo>
                  <a:lnTo>
                    <a:pt x="47777" y="110573"/>
                  </a:lnTo>
                  <a:lnTo>
                    <a:pt x="51054" y="107452"/>
                  </a:lnTo>
                  <a:lnTo>
                    <a:pt x="52559" y="106551"/>
                  </a:lnTo>
                  <a:lnTo>
                    <a:pt x="53854" y="106887"/>
                  </a:lnTo>
                  <a:lnTo>
                    <a:pt x="54683" y="108218"/>
                  </a:lnTo>
                  <a:lnTo>
                    <a:pt x="55750" y="108945"/>
                  </a:lnTo>
                  <a:lnTo>
                    <a:pt x="59607" y="107538"/>
                  </a:lnTo>
                  <a:lnTo>
                    <a:pt x="61084" y="107500"/>
                  </a:lnTo>
                  <a:lnTo>
                    <a:pt x="62598" y="107729"/>
                  </a:lnTo>
                  <a:lnTo>
                    <a:pt x="63303" y="106427"/>
                  </a:lnTo>
                  <a:lnTo>
                    <a:pt x="63722" y="104685"/>
                  </a:lnTo>
                  <a:lnTo>
                    <a:pt x="64284" y="103459"/>
                  </a:lnTo>
                  <a:lnTo>
                    <a:pt x="65313" y="102760"/>
                  </a:lnTo>
                  <a:lnTo>
                    <a:pt x="70275" y="102376"/>
                  </a:lnTo>
                  <a:lnTo>
                    <a:pt x="73447" y="101879"/>
                  </a:lnTo>
                  <a:lnTo>
                    <a:pt x="77543" y="100663"/>
                  </a:lnTo>
                  <a:lnTo>
                    <a:pt x="78419" y="100903"/>
                  </a:lnTo>
                  <a:lnTo>
                    <a:pt x="81725" y="105288"/>
                  </a:lnTo>
                  <a:lnTo>
                    <a:pt x="82725" y="105661"/>
                  </a:lnTo>
                  <a:lnTo>
                    <a:pt x="84010" y="105843"/>
                  </a:lnTo>
                  <a:lnTo>
                    <a:pt x="85134" y="105049"/>
                  </a:lnTo>
                  <a:lnTo>
                    <a:pt x="82448" y="102761"/>
                  </a:lnTo>
                  <a:lnTo>
                    <a:pt x="82048" y="101468"/>
                  </a:lnTo>
                  <a:lnTo>
                    <a:pt x="82191" y="99994"/>
                  </a:lnTo>
                  <a:lnTo>
                    <a:pt x="83629" y="96844"/>
                  </a:lnTo>
                  <a:lnTo>
                    <a:pt x="86030" y="94440"/>
                  </a:lnTo>
                  <a:lnTo>
                    <a:pt x="91364" y="90793"/>
                  </a:lnTo>
                  <a:lnTo>
                    <a:pt x="96907" y="86580"/>
                  </a:lnTo>
                  <a:lnTo>
                    <a:pt x="98517" y="86292"/>
                  </a:lnTo>
                  <a:lnTo>
                    <a:pt x="99879" y="86952"/>
                  </a:lnTo>
                  <a:lnTo>
                    <a:pt x="100927" y="91931"/>
                  </a:lnTo>
                  <a:lnTo>
                    <a:pt x="100794" y="92745"/>
                  </a:lnTo>
                  <a:lnTo>
                    <a:pt x="101679" y="92861"/>
                  </a:lnTo>
                  <a:lnTo>
                    <a:pt x="102708" y="92248"/>
                  </a:lnTo>
                  <a:lnTo>
                    <a:pt x="103622" y="90247"/>
                  </a:lnTo>
                  <a:lnTo>
                    <a:pt x="103670" y="88581"/>
                  </a:lnTo>
                  <a:lnTo>
                    <a:pt x="102927" y="86982"/>
                  </a:lnTo>
                  <a:lnTo>
                    <a:pt x="102565" y="85632"/>
                  </a:lnTo>
                  <a:lnTo>
                    <a:pt x="102537" y="84388"/>
                  </a:lnTo>
                  <a:lnTo>
                    <a:pt x="105346" y="81448"/>
                  </a:lnTo>
                  <a:lnTo>
                    <a:pt x="107556" y="78652"/>
                  </a:lnTo>
                  <a:lnTo>
                    <a:pt x="108575" y="75311"/>
                  </a:lnTo>
                  <a:lnTo>
                    <a:pt x="109461" y="73769"/>
                  </a:lnTo>
                  <a:lnTo>
                    <a:pt x="111795" y="72036"/>
                  </a:lnTo>
                  <a:lnTo>
                    <a:pt x="112481" y="72305"/>
                  </a:lnTo>
                  <a:lnTo>
                    <a:pt x="113024" y="73713"/>
                  </a:lnTo>
                  <a:lnTo>
                    <a:pt x="113328" y="75206"/>
                  </a:lnTo>
                  <a:lnTo>
                    <a:pt x="112728" y="76690"/>
                  </a:lnTo>
                  <a:lnTo>
                    <a:pt x="111881" y="78155"/>
                  </a:lnTo>
                  <a:lnTo>
                    <a:pt x="111538" y="80108"/>
                  </a:lnTo>
                  <a:lnTo>
                    <a:pt x="112852" y="80491"/>
                  </a:lnTo>
                  <a:lnTo>
                    <a:pt x="114090" y="80022"/>
                  </a:lnTo>
                  <a:lnTo>
                    <a:pt x="115900" y="76489"/>
                  </a:lnTo>
                  <a:lnTo>
                    <a:pt x="117967" y="73148"/>
                  </a:lnTo>
                  <a:lnTo>
                    <a:pt x="119196" y="71405"/>
                  </a:lnTo>
                  <a:lnTo>
                    <a:pt x="120748" y="70199"/>
                  </a:lnTo>
                  <a:lnTo>
                    <a:pt x="123330" y="70439"/>
                  </a:lnTo>
                  <a:lnTo>
                    <a:pt x="125835" y="71186"/>
                  </a:lnTo>
                  <a:lnTo>
                    <a:pt x="121749" y="67662"/>
                  </a:lnTo>
                  <a:lnTo>
                    <a:pt x="120729" y="62837"/>
                  </a:lnTo>
                  <a:lnTo>
                    <a:pt x="125587" y="54498"/>
                  </a:lnTo>
                  <a:lnTo>
                    <a:pt x="125635" y="52765"/>
                  </a:lnTo>
                  <a:lnTo>
                    <a:pt x="126340" y="52228"/>
                  </a:lnTo>
                  <a:lnTo>
                    <a:pt x="126673" y="51559"/>
                  </a:lnTo>
                  <a:lnTo>
                    <a:pt x="124158" y="48753"/>
                  </a:lnTo>
                  <a:lnTo>
                    <a:pt x="123682" y="47356"/>
                  </a:lnTo>
                  <a:lnTo>
                    <a:pt x="124016" y="45240"/>
                  </a:lnTo>
                  <a:lnTo>
                    <a:pt x="125216" y="43363"/>
                  </a:lnTo>
                  <a:lnTo>
                    <a:pt x="126311" y="42051"/>
                  </a:lnTo>
                  <a:lnTo>
                    <a:pt x="127864" y="41545"/>
                  </a:lnTo>
                  <a:lnTo>
                    <a:pt x="129092" y="42263"/>
                  </a:lnTo>
                  <a:lnTo>
                    <a:pt x="131797" y="44570"/>
                  </a:lnTo>
                  <a:lnTo>
                    <a:pt x="133617" y="44924"/>
                  </a:lnTo>
                  <a:lnTo>
                    <a:pt x="135817" y="42712"/>
                  </a:lnTo>
                  <a:lnTo>
                    <a:pt x="137617" y="39945"/>
                  </a:lnTo>
                  <a:lnTo>
                    <a:pt x="140322" y="38049"/>
                  </a:lnTo>
                  <a:lnTo>
                    <a:pt x="143399" y="36871"/>
                  </a:lnTo>
                  <a:lnTo>
                    <a:pt x="148076" y="32515"/>
                  </a:lnTo>
                  <a:lnTo>
                    <a:pt x="151124" y="23420"/>
                  </a:lnTo>
                  <a:lnTo>
                    <a:pt x="151362" y="20767"/>
                  </a:lnTo>
                  <a:lnTo>
                    <a:pt x="150685" y="17560"/>
                  </a:lnTo>
                  <a:lnTo>
                    <a:pt x="149609" y="14506"/>
                  </a:lnTo>
                  <a:lnTo>
                    <a:pt x="147809" y="10695"/>
                  </a:lnTo>
                  <a:lnTo>
                    <a:pt x="148276" y="9852"/>
                  </a:lnTo>
                  <a:lnTo>
                    <a:pt x="150838" y="10360"/>
                  </a:lnTo>
                  <a:lnTo>
                    <a:pt x="151695" y="9823"/>
                  </a:lnTo>
                  <a:lnTo>
                    <a:pt x="154476" y="6453"/>
                  </a:lnTo>
                  <a:lnTo>
                    <a:pt x="159058" y="0"/>
                  </a:lnTo>
                  <a:lnTo>
                    <a:pt x="160563" y="9"/>
                  </a:lnTo>
                  <a:lnTo>
                    <a:pt x="161858" y="1206"/>
                  </a:lnTo>
                  <a:lnTo>
                    <a:pt x="162344" y="2978"/>
                  </a:lnTo>
                  <a:lnTo>
                    <a:pt x="163259" y="4280"/>
                  </a:lnTo>
                  <a:lnTo>
                    <a:pt x="166354" y="7344"/>
                  </a:lnTo>
                  <a:lnTo>
                    <a:pt x="167907" y="9546"/>
                  </a:lnTo>
                  <a:close/>
                  <a:moveTo>
                    <a:pt x="135922" y="35068"/>
                  </a:moveTo>
                  <a:lnTo>
                    <a:pt x="135960" y="36063"/>
                  </a:lnTo>
                  <a:lnTo>
                    <a:pt x="132445" y="35652"/>
                  </a:lnTo>
                  <a:lnTo>
                    <a:pt x="131893" y="32215"/>
                  </a:lnTo>
                  <a:lnTo>
                    <a:pt x="133617" y="32109"/>
                  </a:lnTo>
                  <a:lnTo>
                    <a:pt x="133998" y="30701"/>
                  </a:lnTo>
                  <a:lnTo>
                    <a:pt x="135045" y="30529"/>
                  </a:lnTo>
                  <a:lnTo>
                    <a:pt x="136179" y="33583"/>
                  </a:lnTo>
                  <a:lnTo>
                    <a:pt x="135922" y="35067"/>
                  </a:lnTo>
                  <a:close/>
                  <a:moveTo>
                    <a:pt x="178546" y="132986"/>
                  </a:moveTo>
                  <a:lnTo>
                    <a:pt x="175546" y="138117"/>
                  </a:lnTo>
                  <a:lnTo>
                    <a:pt x="176393" y="133838"/>
                  </a:lnTo>
                  <a:lnTo>
                    <a:pt x="179870" y="127672"/>
                  </a:lnTo>
                  <a:lnTo>
                    <a:pt x="180861" y="127203"/>
                  </a:lnTo>
                  <a:lnTo>
                    <a:pt x="178546" y="13298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2" name="Freeform: Shape 41">
              <a:extLst>
                <a:ext uri="{FF2B5EF4-FFF2-40B4-BE49-F238E27FC236}">
                  <a16:creationId xmlns:a16="http://schemas.microsoft.com/office/drawing/2014/main" id="{1FA652A6-67E4-FA1B-E950-B6A1F08FA783}"/>
                </a:ext>
              </a:extLst>
            </p:cNvPr>
            <p:cNvSpPr/>
            <p:nvPr/>
          </p:nvSpPr>
          <p:spPr>
            <a:xfrm>
              <a:off x="5306900" y="2783674"/>
              <a:ext cx="441483" cy="417486"/>
            </a:xfrm>
            <a:custGeom>
              <a:avLst/>
              <a:gdLst>
                <a:gd name="connsiteX0" fmla="*/ 441293 w 441483"/>
                <a:gd name="connsiteY0" fmla="*/ 168820 h 417486"/>
                <a:gd name="connsiteX1" fmla="*/ 441312 w 441483"/>
                <a:gd name="connsiteY1" fmla="*/ 173760 h 417486"/>
                <a:gd name="connsiteX2" fmla="*/ 441331 w 441483"/>
                <a:gd name="connsiteY2" fmla="*/ 181200 h 417486"/>
                <a:gd name="connsiteX3" fmla="*/ 441360 w 441483"/>
                <a:gd name="connsiteY3" fmla="*/ 189481 h 417486"/>
                <a:gd name="connsiteX4" fmla="*/ 441379 w 441483"/>
                <a:gd name="connsiteY4" fmla="*/ 197103 h 417486"/>
                <a:gd name="connsiteX5" fmla="*/ 441408 w 441483"/>
                <a:gd name="connsiteY5" fmla="*/ 205777 h 417486"/>
                <a:gd name="connsiteX6" fmla="*/ 441436 w 441483"/>
                <a:gd name="connsiteY6" fmla="*/ 212738 h 417486"/>
                <a:gd name="connsiteX7" fmla="*/ 441455 w 441483"/>
                <a:gd name="connsiteY7" fmla="*/ 220962 h 417486"/>
                <a:gd name="connsiteX8" fmla="*/ 441484 w 441483"/>
                <a:gd name="connsiteY8" fmla="*/ 229129 h 417486"/>
                <a:gd name="connsiteX9" fmla="*/ 440636 w 441483"/>
                <a:gd name="connsiteY9" fmla="*/ 230068 h 417486"/>
                <a:gd name="connsiteX10" fmla="*/ 440322 w 441483"/>
                <a:gd name="connsiteY10" fmla="*/ 234654 h 417486"/>
                <a:gd name="connsiteX11" fmla="*/ 440084 w 441483"/>
                <a:gd name="connsiteY11" fmla="*/ 240686 h 417486"/>
                <a:gd name="connsiteX12" fmla="*/ 438455 w 441483"/>
                <a:gd name="connsiteY12" fmla="*/ 246928 h 417486"/>
                <a:gd name="connsiteX13" fmla="*/ 435607 w 441483"/>
                <a:gd name="connsiteY13" fmla="*/ 251524 h 417486"/>
                <a:gd name="connsiteX14" fmla="*/ 434578 w 441483"/>
                <a:gd name="connsiteY14" fmla="*/ 255890 h 417486"/>
                <a:gd name="connsiteX15" fmla="*/ 433797 w 441483"/>
                <a:gd name="connsiteY15" fmla="*/ 258389 h 417486"/>
                <a:gd name="connsiteX16" fmla="*/ 432730 w 441483"/>
                <a:gd name="connsiteY16" fmla="*/ 259748 h 417486"/>
                <a:gd name="connsiteX17" fmla="*/ 432483 w 441483"/>
                <a:gd name="connsiteY17" fmla="*/ 261376 h 417486"/>
                <a:gd name="connsiteX18" fmla="*/ 431921 w 441483"/>
                <a:gd name="connsiteY18" fmla="*/ 263674 h 417486"/>
                <a:gd name="connsiteX19" fmla="*/ 431016 w 441483"/>
                <a:gd name="connsiteY19" fmla="*/ 265158 h 417486"/>
                <a:gd name="connsiteX20" fmla="*/ 430311 w 441483"/>
                <a:gd name="connsiteY20" fmla="*/ 265924 h 417486"/>
                <a:gd name="connsiteX21" fmla="*/ 427444 w 441483"/>
                <a:gd name="connsiteY21" fmla="*/ 266824 h 417486"/>
                <a:gd name="connsiteX22" fmla="*/ 422396 w 441483"/>
                <a:gd name="connsiteY22" fmla="*/ 271219 h 417486"/>
                <a:gd name="connsiteX23" fmla="*/ 421958 w 441483"/>
                <a:gd name="connsiteY23" fmla="*/ 274732 h 417486"/>
                <a:gd name="connsiteX24" fmla="*/ 416204 w 441483"/>
                <a:gd name="connsiteY24" fmla="*/ 273765 h 417486"/>
                <a:gd name="connsiteX25" fmla="*/ 410089 w 441483"/>
                <a:gd name="connsiteY25" fmla="*/ 272770 h 417486"/>
                <a:gd name="connsiteX26" fmla="*/ 409270 w 441483"/>
                <a:gd name="connsiteY26" fmla="*/ 272836 h 417486"/>
                <a:gd name="connsiteX27" fmla="*/ 408756 w 441483"/>
                <a:gd name="connsiteY27" fmla="*/ 273295 h 417486"/>
                <a:gd name="connsiteX28" fmla="*/ 408508 w 441483"/>
                <a:gd name="connsiteY28" fmla="*/ 275153 h 417486"/>
                <a:gd name="connsiteX29" fmla="*/ 400183 w 441483"/>
                <a:gd name="connsiteY29" fmla="*/ 275459 h 417486"/>
                <a:gd name="connsiteX30" fmla="*/ 393002 w 441483"/>
                <a:gd name="connsiteY30" fmla="*/ 275728 h 417486"/>
                <a:gd name="connsiteX31" fmla="*/ 384105 w 441483"/>
                <a:gd name="connsiteY31" fmla="*/ 276035 h 417486"/>
                <a:gd name="connsiteX32" fmla="*/ 377990 w 441483"/>
                <a:gd name="connsiteY32" fmla="*/ 276245 h 417486"/>
                <a:gd name="connsiteX33" fmla="*/ 370237 w 441483"/>
                <a:gd name="connsiteY33" fmla="*/ 276666 h 417486"/>
                <a:gd name="connsiteX34" fmla="*/ 363045 w 441483"/>
                <a:gd name="connsiteY34" fmla="*/ 277059 h 417486"/>
                <a:gd name="connsiteX35" fmla="*/ 358264 w 441483"/>
                <a:gd name="connsiteY35" fmla="*/ 281099 h 417486"/>
                <a:gd name="connsiteX36" fmla="*/ 353949 w 441483"/>
                <a:gd name="connsiteY36" fmla="*/ 284948 h 417486"/>
                <a:gd name="connsiteX37" fmla="*/ 353606 w 441483"/>
                <a:gd name="connsiteY37" fmla="*/ 285082 h 417486"/>
                <a:gd name="connsiteX38" fmla="*/ 347491 w 441483"/>
                <a:gd name="connsiteY38" fmla="*/ 285839 h 417486"/>
                <a:gd name="connsiteX39" fmla="*/ 339862 w 441483"/>
                <a:gd name="connsiteY39" fmla="*/ 285168 h 417486"/>
                <a:gd name="connsiteX40" fmla="*/ 335937 w 441483"/>
                <a:gd name="connsiteY40" fmla="*/ 285130 h 417486"/>
                <a:gd name="connsiteX41" fmla="*/ 334394 w 441483"/>
                <a:gd name="connsiteY41" fmla="*/ 285589 h 417486"/>
                <a:gd name="connsiteX42" fmla="*/ 334099 w 441483"/>
                <a:gd name="connsiteY42" fmla="*/ 287035 h 417486"/>
                <a:gd name="connsiteX43" fmla="*/ 328479 w 441483"/>
                <a:gd name="connsiteY43" fmla="*/ 285005 h 417486"/>
                <a:gd name="connsiteX44" fmla="*/ 321983 w 441483"/>
                <a:gd name="connsiteY44" fmla="*/ 282947 h 417486"/>
                <a:gd name="connsiteX45" fmla="*/ 317449 w 441483"/>
                <a:gd name="connsiteY45" fmla="*/ 284239 h 417486"/>
                <a:gd name="connsiteX46" fmla="*/ 316725 w 441483"/>
                <a:gd name="connsiteY46" fmla="*/ 283799 h 417486"/>
                <a:gd name="connsiteX47" fmla="*/ 316135 w 441483"/>
                <a:gd name="connsiteY47" fmla="*/ 282937 h 417486"/>
                <a:gd name="connsiteX48" fmla="*/ 313944 w 441483"/>
                <a:gd name="connsiteY48" fmla="*/ 282440 h 417486"/>
                <a:gd name="connsiteX49" fmla="*/ 310467 w 441483"/>
                <a:gd name="connsiteY49" fmla="*/ 282660 h 417486"/>
                <a:gd name="connsiteX50" fmla="*/ 307953 w 441483"/>
                <a:gd name="connsiteY50" fmla="*/ 283272 h 417486"/>
                <a:gd name="connsiteX51" fmla="*/ 304009 w 441483"/>
                <a:gd name="connsiteY51" fmla="*/ 286317 h 417486"/>
                <a:gd name="connsiteX52" fmla="*/ 301038 w 441483"/>
                <a:gd name="connsiteY52" fmla="*/ 288969 h 417486"/>
                <a:gd name="connsiteX53" fmla="*/ 300228 w 441483"/>
                <a:gd name="connsiteY53" fmla="*/ 289572 h 417486"/>
                <a:gd name="connsiteX54" fmla="*/ 296075 w 441483"/>
                <a:gd name="connsiteY54" fmla="*/ 291180 h 417486"/>
                <a:gd name="connsiteX55" fmla="*/ 288360 w 441483"/>
                <a:gd name="connsiteY55" fmla="*/ 294915 h 417486"/>
                <a:gd name="connsiteX56" fmla="*/ 283978 w 441483"/>
                <a:gd name="connsiteY56" fmla="*/ 297662 h 417486"/>
                <a:gd name="connsiteX57" fmla="*/ 282969 w 441483"/>
                <a:gd name="connsiteY57" fmla="*/ 298160 h 417486"/>
                <a:gd name="connsiteX58" fmla="*/ 281026 w 441483"/>
                <a:gd name="connsiteY58" fmla="*/ 298782 h 417486"/>
                <a:gd name="connsiteX59" fmla="*/ 278035 w 441483"/>
                <a:gd name="connsiteY59" fmla="*/ 298906 h 417486"/>
                <a:gd name="connsiteX60" fmla="*/ 275539 w 441483"/>
                <a:gd name="connsiteY60" fmla="*/ 299596 h 417486"/>
                <a:gd name="connsiteX61" fmla="*/ 273291 w 441483"/>
                <a:gd name="connsiteY61" fmla="*/ 306815 h 417486"/>
                <a:gd name="connsiteX62" fmla="*/ 271796 w 441483"/>
                <a:gd name="connsiteY62" fmla="*/ 307533 h 417486"/>
                <a:gd name="connsiteX63" fmla="*/ 262595 w 441483"/>
                <a:gd name="connsiteY63" fmla="*/ 304623 h 417486"/>
                <a:gd name="connsiteX64" fmla="*/ 260737 w 441483"/>
                <a:gd name="connsiteY64" fmla="*/ 305053 h 417486"/>
                <a:gd name="connsiteX65" fmla="*/ 259137 w 441483"/>
                <a:gd name="connsiteY65" fmla="*/ 305906 h 417486"/>
                <a:gd name="connsiteX66" fmla="*/ 254003 w 441483"/>
                <a:gd name="connsiteY66" fmla="*/ 310137 h 417486"/>
                <a:gd name="connsiteX67" fmla="*/ 251460 w 441483"/>
                <a:gd name="connsiteY67" fmla="*/ 313527 h 417486"/>
                <a:gd name="connsiteX68" fmla="*/ 250069 w 441483"/>
                <a:gd name="connsiteY68" fmla="*/ 318027 h 417486"/>
                <a:gd name="connsiteX69" fmla="*/ 250269 w 441483"/>
                <a:gd name="connsiteY69" fmla="*/ 319415 h 417486"/>
                <a:gd name="connsiteX70" fmla="*/ 250307 w 441483"/>
                <a:gd name="connsiteY70" fmla="*/ 320985 h 417486"/>
                <a:gd name="connsiteX71" fmla="*/ 249403 w 441483"/>
                <a:gd name="connsiteY71" fmla="*/ 321838 h 417486"/>
                <a:gd name="connsiteX72" fmla="*/ 248164 w 441483"/>
                <a:gd name="connsiteY72" fmla="*/ 322144 h 417486"/>
                <a:gd name="connsiteX73" fmla="*/ 247050 w 441483"/>
                <a:gd name="connsiteY73" fmla="*/ 322097 h 417486"/>
                <a:gd name="connsiteX74" fmla="*/ 242783 w 441483"/>
                <a:gd name="connsiteY74" fmla="*/ 321168 h 417486"/>
                <a:gd name="connsiteX75" fmla="*/ 241449 w 441483"/>
                <a:gd name="connsiteY75" fmla="*/ 321570 h 417486"/>
                <a:gd name="connsiteX76" fmla="*/ 240868 w 441483"/>
                <a:gd name="connsiteY76" fmla="*/ 323791 h 417486"/>
                <a:gd name="connsiteX77" fmla="*/ 240954 w 441483"/>
                <a:gd name="connsiteY77" fmla="*/ 328636 h 417486"/>
                <a:gd name="connsiteX78" fmla="*/ 240020 w 441483"/>
                <a:gd name="connsiteY78" fmla="*/ 331930 h 417486"/>
                <a:gd name="connsiteX79" fmla="*/ 237487 w 441483"/>
                <a:gd name="connsiteY79" fmla="*/ 332945 h 417486"/>
                <a:gd name="connsiteX80" fmla="*/ 235525 w 441483"/>
                <a:gd name="connsiteY80" fmla="*/ 334247 h 417486"/>
                <a:gd name="connsiteX81" fmla="*/ 233982 w 441483"/>
                <a:gd name="connsiteY81" fmla="*/ 334619 h 417486"/>
                <a:gd name="connsiteX82" fmla="*/ 232696 w 441483"/>
                <a:gd name="connsiteY82" fmla="*/ 334304 h 417486"/>
                <a:gd name="connsiteX83" fmla="*/ 225276 w 441483"/>
                <a:gd name="connsiteY83" fmla="*/ 329383 h 417486"/>
                <a:gd name="connsiteX84" fmla="*/ 222771 w 441483"/>
                <a:gd name="connsiteY84" fmla="*/ 328598 h 417486"/>
                <a:gd name="connsiteX85" fmla="*/ 219989 w 441483"/>
                <a:gd name="connsiteY85" fmla="*/ 329143 h 417486"/>
                <a:gd name="connsiteX86" fmla="*/ 217322 w 441483"/>
                <a:gd name="connsiteY86" fmla="*/ 331231 h 417486"/>
                <a:gd name="connsiteX87" fmla="*/ 216113 w 441483"/>
                <a:gd name="connsiteY87" fmla="*/ 332600 h 417486"/>
                <a:gd name="connsiteX88" fmla="*/ 214446 w 441483"/>
                <a:gd name="connsiteY88" fmla="*/ 334218 h 417486"/>
                <a:gd name="connsiteX89" fmla="*/ 212569 w 441483"/>
                <a:gd name="connsiteY89" fmla="*/ 336372 h 417486"/>
                <a:gd name="connsiteX90" fmla="*/ 213065 w 441483"/>
                <a:gd name="connsiteY90" fmla="*/ 338191 h 417486"/>
                <a:gd name="connsiteX91" fmla="*/ 214389 w 441483"/>
                <a:gd name="connsiteY91" fmla="*/ 340307 h 417486"/>
                <a:gd name="connsiteX92" fmla="*/ 215332 w 441483"/>
                <a:gd name="connsiteY92" fmla="*/ 342931 h 417486"/>
                <a:gd name="connsiteX93" fmla="*/ 215284 w 441483"/>
                <a:gd name="connsiteY93" fmla="*/ 345276 h 417486"/>
                <a:gd name="connsiteX94" fmla="*/ 208512 w 441483"/>
                <a:gd name="connsiteY94" fmla="*/ 348608 h 417486"/>
                <a:gd name="connsiteX95" fmla="*/ 209064 w 441483"/>
                <a:gd name="connsiteY95" fmla="*/ 349748 h 417486"/>
                <a:gd name="connsiteX96" fmla="*/ 210083 w 441483"/>
                <a:gd name="connsiteY96" fmla="*/ 351088 h 417486"/>
                <a:gd name="connsiteX97" fmla="*/ 210093 w 441483"/>
                <a:gd name="connsiteY97" fmla="*/ 353510 h 417486"/>
                <a:gd name="connsiteX98" fmla="*/ 209902 w 441483"/>
                <a:gd name="connsiteY98" fmla="*/ 357752 h 417486"/>
                <a:gd name="connsiteX99" fmla="*/ 208531 w 441483"/>
                <a:gd name="connsiteY99" fmla="*/ 359284 h 417486"/>
                <a:gd name="connsiteX100" fmla="*/ 206759 w 441483"/>
                <a:gd name="connsiteY100" fmla="*/ 360797 h 417486"/>
                <a:gd name="connsiteX101" fmla="*/ 205664 w 441483"/>
                <a:gd name="connsiteY101" fmla="*/ 362740 h 417486"/>
                <a:gd name="connsiteX102" fmla="*/ 204587 w 441483"/>
                <a:gd name="connsiteY102" fmla="*/ 363698 h 417486"/>
                <a:gd name="connsiteX103" fmla="*/ 202663 w 441483"/>
                <a:gd name="connsiteY103" fmla="*/ 364894 h 417486"/>
                <a:gd name="connsiteX104" fmla="*/ 200025 w 441483"/>
                <a:gd name="connsiteY104" fmla="*/ 366101 h 417486"/>
                <a:gd name="connsiteX105" fmla="*/ 195453 w 441483"/>
                <a:gd name="connsiteY105" fmla="*/ 367154 h 417486"/>
                <a:gd name="connsiteX106" fmla="*/ 191795 w 441483"/>
                <a:gd name="connsiteY106" fmla="*/ 367863 h 417486"/>
                <a:gd name="connsiteX107" fmla="*/ 190414 w 441483"/>
                <a:gd name="connsiteY107" fmla="*/ 368552 h 417486"/>
                <a:gd name="connsiteX108" fmla="*/ 188471 w 441483"/>
                <a:gd name="connsiteY108" fmla="*/ 369969 h 417486"/>
                <a:gd name="connsiteX109" fmla="*/ 186919 w 441483"/>
                <a:gd name="connsiteY109" fmla="*/ 371674 h 417486"/>
                <a:gd name="connsiteX110" fmla="*/ 186547 w 441483"/>
                <a:gd name="connsiteY110" fmla="*/ 373512 h 417486"/>
                <a:gd name="connsiteX111" fmla="*/ 186861 w 441483"/>
                <a:gd name="connsiteY111" fmla="*/ 375618 h 417486"/>
                <a:gd name="connsiteX112" fmla="*/ 187404 w 441483"/>
                <a:gd name="connsiteY112" fmla="*/ 377342 h 417486"/>
                <a:gd name="connsiteX113" fmla="*/ 188081 w 441483"/>
                <a:gd name="connsiteY113" fmla="*/ 378519 h 417486"/>
                <a:gd name="connsiteX114" fmla="*/ 188490 w 441483"/>
                <a:gd name="connsiteY114" fmla="*/ 380003 h 417486"/>
                <a:gd name="connsiteX115" fmla="*/ 187938 w 441483"/>
                <a:gd name="connsiteY115" fmla="*/ 383996 h 417486"/>
                <a:gd name="connsiteX116" fmla="*/ 186614 w 441483"/>
                <a:gd name="connsiteY116" fmla="*/ 388620 h 417486"/>
                <a:gd name="connsiteX117" fmla="*/ 185337 w 441483"/>
                <a:gd name="connsiteY117" fmla="*/ 390679 h 417486"/>
                <a:gd name="connsiteX118" fmla="*/ 183290 w 441483"/>
                <a:gd name="connsiteY118" fmla="*/ 391809 h 417486"/>
                <a:gd name="connsiteX119" fmla="*/ 181518 w 441483"/>
                <a:gd name="connsiteY119" fmla="*/ 393072 h 417486"/>
                <a:gd name="connsiteX120" fmla="*/ 182099 w 441483"/>
                <a:gd name="connsiteY120" fmla="*/ 396098 h 417486"/>
                <a:gd name="connsiteX121" fmla="*/ 182404 w 441483"/>
                <a:gd name="connsiteY121" fmla="*/ 400435 h 417486"/>
                <a:gd name="connsiteX122" fmla="*/ 181908 w 441483"/>
                <a:gd name="connsiteY122" fmla="*/ 403901 h 417486"/>
                <a:gd name="connsiteX123" fmla="*/ 181823 w 441483"/>
                <a:gd name="connsiteY123" fmla="*/ 406036 h 417486"/>
                <a:gd name="connsiteX124" fmla="*/ 181070 w 441483"/>
                <a:gd name="connsiteY124" fmla="*/ 408258 h 417486"/>
                <a:gd name="connsiteX125" fmla="*/ 180632 w 441483"/>
                <a:gd name="connsiteY125" fmla="*/ 409818 h 417486"/>
                <a:gd name="connsiteX126" fmla="*/ 179746 w 441483"/>
                <a:gd name="connsiteY126" fmla="*/ 409434 h 417486"/>
                <a:gd name="connsiteX127" fmla="*/ 176070 w 441483"/>
                <a:gd name="connsiteY127" fmla="*/ 409616 h 417486"/>
                <a:gd name="connsiteX128" fmla="*/ 172069 w 441483"/>
                <a:gd name="connsiteY128" fmla="*/ 410803 h 417486"/>
                <a:gd name="connsiteX129" fmla="*/ 170669 w 441483"/>
                <a:gd name="connsiteY129" fmla="*/ 411751 h 417486"/>
                <a:gd name="connsiteX130" fmla="*/ 170364 w 441483"/>
                <a:gd name="connsiteY130" fmla="*/ 413044 h 417486"/>
                <a:gd name="connsiteX131" fmla="*/ 169478 w 441483"/>
                <a:gd name="connsiteY131" fmla="*/ 413915 h 417486"/>
                <a:gd name="connsiteX132" fmla="*/ 168202 w 441483"/>
                <a:gd name="connsiteY132" fmla="*/ 414892 h 417486"/>
                <a:gd name="connsiteX133" fmla="*/ 166973 w 441483"/>
                <a:gd name="connsiteY133" fmla="*/ 416089 h 417486"/>
                <a:gd name="connsiteX134" fmla="*/ 164763 w 441483"/>
                <a:gd name="connsiteY134" fmla="*/ 415897 h 417486"/>
                <a:gd name="connsiteX135" fmla="*/ 162630 w 441483"/>
                <a:gd name="connsiteY135" fmla="*/ 415074 h 417486"/>
                <a:gd name="connsiteX136" fmla="*/ 161515 w 441483"/>
                <a:gd name="connsiteY136" fmla="*/ 414280 h 417486"/>
                <a:gd name="connsiteX137" fmla="*/ 161449 w 441483"/>
                <a:gd name="connsiteY137" fmla="*/ 413802 h 417486"/>
                <a:gd name="connsiteX138" fmla="*/ 162144 w 441483"/>
                <a:gd name="connsiteY138" fmla="*/ 412634 h 417486"/>
                <a:gd name="connsiteX139" fmla="*/ 162744 w 441483"/>
                <a:gd name="connsiteY139" fmla="*/ 411360 h 417486"/>
                <a:gd name="connsiteX140" fmla="*/ 162801 w 441483"/>
                <a:gd name="connsiteY140" fmla="*/ 410517 h 417486"/>
                <a:gd name="connsiteX141" fmla="*/ 162077 w 441483"/>
                <a:gd name="connsiteY141" fmla="*/ 408449 h 417486"/>
                <a:gd name="connsiteX142" fmla="*/ 161487 w 441483"/>
                <a:gd name="connsiteY142" fmla="*/ 406228 h 417486"/>
                <a:gd name="connsiteX143" fmla="*/ 161725 w 441483"/>
                <a:gd name="connsiteY143" fmla="*/ 405165 h 417486"/>
                <a:gd name="connsiteX144" fmla="*/ 161201 w 441483"/>
                <a:gd name="connsiteY144" fmla="*/ 401891 h 417486"/>
                <a:gd name="connsiteX145" fmla="*/ 160915 w 441483"/>
                <a:gd name="connsiteY145" fmla="*/ 401728 h 417486"/>
                <a:gd name="connsiteX146" fmla="*/ 158115 w 441483"/>
                <a:gd name="connsiteY146" fmla="*/ 402571 h 417486"/>
                <a:gd name="connsiteX147" fmla="*/ 157096 w 441483"/>
                <a:gd name="connsiteY147" fmla="*/ 402781 h 417486"/>
                <a:gd name="connsiteX148" fmla="*/ 156515 w 441483"/>
                <a:gd name="connsiteY148" fmla="*/ 403146 h 417486"/>
                <a:gd name="connsiteX149" fmla="*/ 156324 w 441483"/>
                <a:gd name="connsiteY149" fmla="*/ 403768 h 417486"/>
                <a:gd name="connsiteX150" fmla="*/ 157001 w 441483"/>
                <a:gd name="connsiteY150" fmla="*/ 405846 h 417486"/>
                <a:gd name="connsiteX151" fmla="*/ 156562 w 441483"/>
                <a:gd name="connsiteY151" fmla="*/ 406199 h 417486"/>
                <a:gd name="connsiteX152" fmla="*/ 154991 w 441483"/>
                <a:gd name="connsiteY152" fmla="*/ 406152 h 417486"/>
                <a:gd name="connsiteX153" fmla="*/ 152800 w 441483"/>
                <a:gd name="connsiteY153" fmla="*/ 405462 h 417486"/>
                <a:gd name="connsiteX154" fmla="*/ 150409 w 441483"/>
                <a:gd name="connsiteY154" fmla="*/ 403557 h 417486"/>
                <a:gd name="connsiteX155" fmla="*/ 149809 w 441483"/>
                <a:gd name="connsiteY155" fmla="*/ 404179 h 417486"/>
                <a:gd name="connsiteX156" fmla="*/ 149552 w 441483"/>
                <a:gd name="connsiteY156" fmla="*/ 405691 h 417486"/>
                <a:gd name="connsiteX157" fmla="*/ 149390 w 441483"/>
                <a:gd name="connsiteY157" fmla="*/ 407482 h 417486"/>
                <a:gd name="connsiteX158" fmla="*/ 150000 w 441483"/>
                <a:gd name="connsiteY158" fmla="*/ 410737 h 417486"/>
                <a:gd name="connsiteX159" fmla="*/ 149362 w 441483"/>
                <a:gd name="connsiteY159" fmla="*/ 411896 h 417486"/>
                <a:gd name="connsiteX160" fmla="*/ 147761 w 441483"/>
                <a:gd name="connsiteY160" fmla="*/ 411685 h 417486"/>
                <a:gd name="connsiteX161" fmla="*/ 145609 w 441483"/>
                <a:gd name="connsiteY161" fmla="*/ 411695 h 417486"/>
                <a:gd name="connsiteX162" fmla="*/ 143732 w 441483"/>
                <a:gd name="connsiteY162" fmla="*/ 412011 h 417486"/>
                <a:gd name="connsiteX163" fmla="*/ 142484 w 441483"/>
                <a:gd name="connsiteY163" fmla="*/ 412087 h 417486"/>
                <a:gd name="connsiteX164" fmla="*/ 141713 w 441483"/>
                <a:gd name="connsiteY164" fmla="*/ 413246 h 417486"/>
                <a:gd name="connsiteX165" fmla="*/ 141380 w 441483"/>
                <a:gd name="connsiteY165" fmla="*/ 414548 h 417486"/>
                <a:gd name="connsiteX166" fmla="*/ 142132 w 441483"/>
                <a:gd name="connsiteY166" fmla="*/ 415984 h 417486"/>
                <a:gd name="connsiteX167" fmla="*/ 142018 w 441483"/>
                <a:gd name="connsiteY167" fmla="*/ 416596 h 417486"/>
                <a:gd name="connsiteX168" fmla="*/ 141437 w 441483"/>
                <a:gd name="connsiteY168" fmla="*/ 417152 h 417486"/>
                <a:gd name="connsiteX169" fmla="*/ 140703 w 441483"/>
                <a:gd name="connsiteY169" fmla="*/ 417487 h 417486"/>
                <a:gd name="connsiteX170" fmla="*/ 140094 w 441483"/>
                <a:gd name="connsiteY170" fmla="*/ 417449 h 417486"/>
                <a:gd name="connsiteX171" fmla="*/ 138360 w 441483"/>
                <a:gd name="connsiteY171" fmla="*/ 415850 h 417486"/>
                <a:gd name="connsiteX172" fmla="*/ 136284 w 441483"/>
                <a:gd name="connsiteY172" fmla="*/ 415257 h 417486"/>
                <a:gd name="connsiteX173" fmla="*/ 131455 w 441483"/>
                <a:gd name="connsiteY173" fmla="*/ 414337 h 417486"/>
                <a:gd name="connsiteX174" fmla="*/ 130874 w 441483"/>
                <a:gd name="connsiteY174" fmla="*/ 412154 h 417486"/>
                <a:gd name="connsiteX175" fmla="*/ 130073 w 441483"/>
                <a:gd name="connsiteY175" fmla="*/ 412116 h 417486"/>
                <a:gd name="connsiteX176" fmla="*/ 128959 w 441483"/>
                <a:gd name="connsiteY176" fmla="*/ 410967 h 417486"/>
                <a:gd name="connsiteX177" fmla="*/ 127854 w 441483"/>
                <a:gd name="connsiteY177" fmla="*/ 409445 h 417486"/>
                <a:gd name="connsiteX178" fmla="*/ 126921 w 441483"/>
                <a:gd name="connsiteY178" fmla="*/ 409521 h 417486"/>
                <a:gd name="connsiteX179" fmla="*/ 126140 w 441483"/>
                <a:gd name="connsiteY179" fmla="*/ 409952 h 417486"/>
                <a:gd name="connsiteX180" fmla="*/ 123492 w 441483"/>
                <a:gd name="connsiteY180" fmla="*/ 409779 h 417486"/>
                <a:gd name="connsiteX181" fmla="*/ 121139 w 441483"/>
                <a:gd name="connsiteY181" fmla="*/ 412087 h 417486"/>
                <a:gd name="connsiteX182" fmla="*/ 119396 w 441483"/>
                <a:gd name="connsiteY182" fmla="*/ 414959 h 417486"/>
                <a:gd name="connsiteX183" fmla="*/ 117529 w 441483"/>
                <a:gd name="connsiteY183" fmla="*/ 416338 h 417486"/>
                <a:gd name="connsiteX184" fmla="*/ 115472 w 441483"/>
                <a:gd name="connsiteY184" fmla="*/ 416941 h 417486"/>
                <a:gd name="connsiteX185" fmla="*/ 114681 w 441483"/>
                <a:gd name="connsiteY185" fmla="*/ 416960 h 417486"/>
                <a:gd name="connsiteX186" fmla="*/ 115110 w 441483"/>
                <a:gd name="connsiteY186" fmla="*/ 415150 h 417486"/>
                <a:gd name="connsiteX187" fmla="*/ 114814 w 441483"/>
                <a:gd name="connsiteY187" fmla="*/ 413819 h 417486"/>
                <a:gd name="connsiteX188" fmla="*/ 114233 w 441483"/>
                <a:gd name="connsiteY188" fmla="*/ 412642 h 417486"/>
                <a:gd name="connsiteX189" fmla="*/ 108242 w 441483"/>
                <a:gd name="connsiteY189" fmla="*/ 409492 h 417486"/>
                <a:gd name="connsiteX190" fmla="*/ 107309 w 441483"/>
                <a:gd name="connsiteY190" fmla="*/ 408190 h 417486"/>
                <a:gd name="connsiteX191" fmla="*/ 106366 w 441483"/>
                <a:gd name="connsiteY191" fmla="*/ 404609 h 417486"/>
                <a:gd name="connsiteX192" fmla="*/ 105766 w 441483"/>
                <a:gd name="connsiteY192" fmla="*/ 401028 h 417486"/>
                <a:gd name="connsiteX193" fmla="*/ 105832 w 441483"/>
                <a:gd name="connsiteY193" fmla="*/ 398931 h 417486"/>
                <a:gd name="connsiteX194" fmla="*/ 106242 w 441483"/>
                <a:gd name="connsiteY194" fmla="*/ 397045 h 417486"/>
                <a:gd name="connsiteX195" fmla="*/ 106070 w 441483"/>
                <a:gd name="connsiteY195" fmla="*/ 395590 h 417486"/>
                <a:gd name="connsiteX196" fmla="*/ 105413 w 441483"/>
                <a:gd name="connsiteY196" fmla="*/ 394479 h 417486"/>
                <a:gd name="connsiteX197" fmla="*/ 103613 w 441483"/>
                <a:gd name="connsiteY197" fmla="*/ 393407 h 417486"/>
                <a:gd name="connsiteX198" fmla="*/ 101746 w 441483"/>
                <a:gd name="connsiteY198" fmla="*/ 392909 h 417486"/>
                <a:gd name="connsiteX199" fmla="*/ 99365 w 441483"/>
                <a:gd name="connsiteY199" fmla="*/ 394307 h 417486"/>
                <a:gd name="connsiteX200" fmla="*/ 98222 w 441483"/>
                <a:gd name="connsiteY200" fmla="*/ 394576 h 417486"/>
                <a:gd name="connsiteX201" fmla="*/ 97155 w 441483"/>
                <a:gd name="connsiteY201" fmla="*/ 394480 h 417486"/>
                <a:gd name="connsiteX202" fmla="*/ 96603 w 441483"/>
                <a:gd name="connsiteY202" fmla="*/ 393963 h 417486"/>
                <a:gd name="connsiteX203" fmla="*/ 96679 w 441483"/>
                <a:gd name="connsiteY203" fmla="*/ 393245 h 417486"/>
                <a:gd name="connsiteX204" fmla="*/ 99270 w 441483"/>
                <a:gd name="connsiteY204" fmla="*/ 389406 h 417486"/>
                <a:gd name="connsiteX205" fmla="*/ 100527 w 441483"/>
                <a:gd name="connsiteY205" fmla="*/ 387807 h 417486"/>
                <a:gd name="connsiteX206" fmla="*/ 102041 w 441483"/>
                <a:gd name="connsiteY206" fmla="*/ 386581 h 417486"/>
                <a:gd name="connsiteX207" fmla="*/ 103061 w 441483"/>
                <a:gd name="connsiteY207" fmla="*/ 385931 h 417486"/>
                <a:gd name="connsiteX208" fmla="*/ 103718 w 441483"/>
                <a:gd name="connsiteY208" fmla="*/ 384993 h 417486"/>
                <a:gd name="connsiteX209" fmla="*/ 103775 w 441483"/>
                <a:gd name="connsiteY209" fmla="*/ 384246 h 417486"/>
                <a:gd name="connsiteX210" fmla="*/ 103537 w 441483"/>
                <a:gd name="connsiteY210" fmla="*/ 383710 h 417486"/>
                <a:gd name="connsiteX211" fmla="*/ 101851 w 441483"/>
                <a:gd name="connsiteY211" fmla="*/ 383001 h 417486"/>
                <a:gd name="connsiteX212" fmla="*/ 99222 w 441483"/>
                <a:gd name="connsiteY212" fmla="*/ 381211 h 417486"/>
                <a:gd name="connsiteX213" fmla="*/ 97822 w 441483"/>
                <a:gd name="connsiteY213" fmla="*/ 381019 h 417486"/>
                <a:gd name="connsiteX214" fmla="*/ 96650 w 441483"/>
                <a:gd name="connsiteY214" fmla="*/ 380205 h 417486"/>
                <a:gd name="connsiteX215" fmla="*/ 95412 w 441483"/>
                <a:gd name="connsiteY215" fmla="*/ 377399 h 417486"/>
                <a:gd name="connsiteX216" fmla="*/ 94831 w 441483"/>
                <a:gd name="connsiteY216" fmla="*/ 376863 h 417486"/>
                <a:gd name="connsiteX217" fmla="*/ 93593 w 441483"/>
                <a:gd name="connsiteY217" fmla="*/ 376576 h 417486"/>
                <a:gd name="connsiteX218" fmla="*/ 92450 w 441483"/>
                <a:gd name="connsiteY218" fmla="*/ 375886 h 417486"/>
                <a:gd name="connsiteX219" fmla="*/ 92507 w 441483"/>
                <a:gd name="connsiteY219" fmla="*/ 372238 h 417486"/>
                <a:gd name="connsiteX220" fmla="*/ 92554 w 441483"/>
                <a:gd name="connsiteY220" fmla="*/ 369088 h 417486"/>
                <a:gd name="connsiteX221" fmla="*/ 90002 w 441483"/>
                <a:gd name="connsiteY221" fmla="*/ 364014 h 417486"/>
                <a:gd name="connsiteX222" fmla="*/ 89011 w 441483"/>
                <a:gd name="connsiteY222" fmla="*/ 360816 h 417486"/>
                <a:gd name="connsiteX223" fmla="*/ 87725 w 441483"/>
                <a:gd name="connsiteY223" fmla="*/ 357522 h 417486"/>
                <a:gd name="connsiteX224" fmla="*/ 86544 w 441483"/>
                <a:gd name="connsiteY224" fmla="*/ 355981 h 417486"/>
                <a:gd name="connsiteX225" fmla="*/ 84477 w 441483"/>
                <a:gd name="connsiteY225" fmla="*/ 354688 h 417486"/>
                <a:gd name="connsiteX226" fmla="*/ 81934 w 441483"/>
                <a:gd name="connsiteY226" fmla="*/ 353788 h 417486"/>
                <a:gd name="connsiteX227" fmla="*/ 79677 w 441483"/>
                <a:gd name="connsiteY227" fmla="*/ 353577 h 417486"/>
                <a:gd name="connsiteX228" fmla="*/ 77943 w 441483"/>
                <a:gd name="connsiteY228" fmla="*/ 353883 h 417486"/>
                <a:gd name="connsiteX229" fmla="*/ 77133 w 441483"/>
                <a:gd name="connsiteY229" fmla="*/ 354286 h 417486"/>
                <a:gd name="connsiteX230" fmla="*/ 77172 w 441483"/>
                <a:gd name="connsiteY230" fmla="*/ 354899 h 417486"/>
                <a:gd name="connsiteX231" fmla="*/ 78581 w 441483"/>
                <a:gd name="connsiteY231" fmla="*/ 356976 h 417486"/>
                <a:gd name="connsiteX232" fmla="*/ 78838 w 441483"/>
                <a:gd name="connsiteY232" fmla="*/ 358135 h 417486"/>
                <a:gd name="connsiteX233" fmla="*/ 78600 w 441483"/>
                <a:gd name="connsiteY233" fmla="*/ 359255 h 417486"/>
                <a:gd name="connsiteX234" fmla="*/ 78124 w 441483"/>
                <a:gd name="connsiteY234" fmla="*/ 360002 h 417486"/>
                <a:gd name="connsiteX235" fmla="*/ 76876 w 441483"/>
                <a:gd name="connsiteY235" fmla="*/ 360087 h 417486"/>
                <a:gd name="connsiteX236" fmla="*/ 74686 w 441483"/>
                <a:gd name="connsiteY236" fmla="*/ 360728 h 417486"/>
                <a:gd name="connsiteX237" fmla="*/ 71990 w 441483"/>
                <a:gd name="connsiteY237" fmla="*/ 361992 h 417486"/>
                <a:gd name="connsiteX238" fmla="*/ 70104 w 441483"/>
                <a:gd name="connsiteY238" fmla="*/ 363074 h 417486"/>
                <a:gd name="connsiteX239" fmla="*/ 68590 w 441483"/>
                <a:gd name="connsiteY239" fmla="*/ 365813 h 417486"/>
                <a:gd name="connsiteX240" fmla="*/ 67542 w 441483"/>
                <a:gd name="connsiteY240" fmla="*/ 366157 h 417486"/>
                <a:gd name="connsiteX241" fmla="*/ 65761 w 441483"/>
                <a:gd name="connsiteY241" fmla="*/ 365813 h 417486"/>
                <a:gd name="connsiteX242" fmla="*/ 60684 w 441483"/>
                <a:gd name="connsiteY242" fmla="*/ 363792 h 417486"/>
                <a:gd name="connsiteX243" fmla="*/ 56502 w 441483"/>
                <a:gd name="connsiteY243" fmla="*/ 362126 h 417486"/>
                <a:gd name="connsiteX244" fmla="*/ 53616 w 441483"/>
                <a:gd name="connsiteY244" fmla="*/ 361169 h 417486"/>
                <a:gd name="connsiteX245" fmla="*/ 51883 w 441483"/>
                <a:gd name="connsiteY245" fmla="*/ 361781 h 417486"/>
                <a:gd name="connsiteX246" fmla="*/ 50997 w 441483"/>
                <a:gd name="connsiteY246" fmla="*/ 362079 h 417486"/>
                <a:gd name="connsiteX247" fmla="*/ 48511 w 441483"/>
                <a:gd name="connsiteY247" fmla="*/ 363189 h 417486"/>
                <a:gd name="connsiteX248" fmla="*/ 45206 w 441483"/>
                <a:gd name="connsiteY248" fmla="*/ 367239 h 417486"/>
                <a:gd name="connsiteX249" fmla="*/ 44415 w 441483"/>
                <a:gd name="connsiteY249" fmla="*/ 368580 h 417486"/>
                <a:gd name="connsiteX250" fmla="*/ 43758 w 441483"/>
                <a:gd name="connsiteY250" fmla="*/ 369010 h 417486"/>
                <a:gd name="connsiteX251" fmla="*/ 42863 w 441483"/>
                <a:gd name="connsiteY251" fmla="*/ 369719 h 417486"/>
                <a:gd name="connsiteX252" fmla="*/ 42005 w 441483"/>
                <a:gd name="connsiteY252" fmla="*/ 369738 h 417486"/>
                <a:gd name="connsiteX253" fmla="*/ 41319 w 441483"/>
                <a:gd name="connsiteY253" fmla="*/ 369260 h 417486"/>
                <a:gd name="connsiteX254" fmla="*/ 41100 w 441483"/>
                <a:gd name="connsiteY254" fmla="*/ 368962 h 417486"/>
                <a:gd name="connsiteX255" fmla="*/ 39405 w 441483"/>
                <a:gd name="connsiteY255" fmla="*/ 366042 h 417486"/>
                <a:gd name="connsiteX256" fmla="*/ 37548 w 441483"/>
                <a:gd name="connsiteY256" fmla="*/ 362825 h 417486"/>
                <a:gd name="connsiteX257" fmla="*/ 36024 w 441483"/>
                <a:gd name="connsiteY257" fmla="*/ 361370 h 417486"/>
                <a:gd name="connsiteX258" fmla="*/ 34109 w 441483"/>
                <a:gd name="connsiteY258" fmla="*/ 361303 h 417486"/>
                <a:gd name="connsiteX259" fmla="*/ 32480 w 441483"/>
                <a:gd name="connsiteY259" fmla="*/ 362309 h 417486"/>
                <a:gd name="connsiteX260" fmla="*/ 30775 w 441483"/>
                <a:gd name="connsiteY260" fmla="*/ 364377 h 417486"/>
                <a:gd name="connsiteX261" fmla="*/ 28632 w 441483"/>
                <a:gd name="connsiteY261" fmla="*/ 366292 h 417486"/>
                <a:gd name="connsiteX262" fmla="*/ 27270 w 441483"/>
                <a:gd name="connsiteY262" fmla="*/ 366866 h 417486"/>
                <a:gd name="connsiteX263" fmla="*/ 26079 w 441483"/>
                <a:gd name="connsiteY263" fmla="*/ 366550 h 417486"/>
                <a:gd name="connsiteX264" fmla="*/ 23155 w 441483"/>
                <a:gd name="connsiteY264" fmla="*/ 364137 h 417486"/>
                <a:gd name="connsiteX265" fmla="*/ 21069 w 441483"/>
                <a:gd name="connsiteY265" fmla="*/ 362414 h 417486"/>
                <a:gd name="connsiteX266" fmla="*/ 20812 w 441483"/>
                <a:gd name="connsiteY266" fmla="*/ 361552 h 417486"/>
                <a:gd name="connsiteX267" fmla="*/ 21546 w 441483"/>
                <a:gd name="connsiteY267" fmla="*/ 360230 h 417486"/>
                <a:gd name="connsiteX268" fmla="*/ 22269 w 441483"/>
                <a:gd name="connsiteY268" fmla="*/ 358258 h 417486"/>
                <a:gd name="connsiteX269" fmla="*/ 23060 w 441483"/>
                <a:gd name="connsiteY269" fmla="*/ 356659 h 417486"/>
                <a:gd name="connsiteX270" fmla="*/ 23822 w 441483"/>
                <a:gd name="connsiteY270" fmla="*/ 355922 h 417486"/>
                <a:gd name="connsiteX271" fmla="*/ 24013 w 441483"/>
                <a:gd name="connsiteY271" fmla="*/ 353882 h 417486"/>
                <a:gd name="connsiteX272" fmla="*/ 22241 w 441483"/>
                <a:gd name="connsiteY272" fmla="*/ 352437 h 417486"/>
                <a:gd name="connsiteX273" fmla="*/ 22184 w 441483"/>
                <a:gd name="connsiteY273" fmla="*/ 351738 h 417486"/>
                <a:gd name="connsiteX274" fmla="*/ 22365 w 441483"/>
                <a:gd name="connsiteY274" fmla="*/ 349823 h 417486"/>
                <a:gd name="connsiteX275" fmla="*/ 23155 w 441483"/>
                <a:gd name="connsiteY275" fmla="*/ 345773 h 417486"/>
                <a:gd name="connsiteX276" fmla="*/ 23079 w 441483"/>
                <a:gd name="connsiteY276" fmla="*/ 344231 h 417486"/>
                <a:gd name="connsiteX277" fmla="*/ 23793 w 441483"/>
                <a:gd name="connsiteY277" fmla="*/ 341215 h 417486"/>
                <a:gd name="connsiteX278" fmla="*/ 22631 w 441483"/>
                <a:gd name="connsiteY278" fmla="*/ 339856 h 417486"/>
                <a:gd name="connsiteX279" fmla="*/ 22365 w 441483"/>
                <a:gd name="connsiteY279" fmla="*/ 338850 h 417486"/>
                <a:gd name="connsiteX280" fmla="*/ 21060 w 441483"/>
                <a:gd name="connsiteY280" fmla="*/ 337242 h 417486"/>
                <a:gd name="connsiteX281" fmla="*/ 19564 w 441483"/>
                <a:gd name="connsiteY281" fmla="*/ 334963 h 417486"/>
                <a:gd name="connsiteX282" fmla="*/ 19221 w 441483"/>
                <a:gd name="connsiteY282" fmla="*/ 333134 h 417486"/>
                <a:gd name="connsiteX283" fmla="*/ 18698 w 441483"/>
                <a:gd name="connsiteY283" fmla="*/ 331679 h 417486"/>
                <a:gd name="connsiteX284" fmla="*/ 17259 w 441483"/>
                <a:gd name="connsiteY284" fmla="*/ 329486 h 417486"/>
                <a:gd name="connsiteX285" fmla="*/ 16212 w 441483"/>
                <a:gd name="connsiteY285" fmla="*/ 329142 h 417486"/>
                <a:gd name="connsiteX286" fmla="*/ 13964 w 441483"/>
                <a:gd name="connsiteY286" fmla="*/ 328806 h 417486"/>
                <a:gd name="connsiteX287" fmla="*/ 13592 w 441483"/>
                <a:gd name="connsiteY287" fmla="*/ 329563 h 417486"/>
                <a:gd name="connsiteX288" fmla="*/ 12764 w 441483"/>
                <a:gd name="connsiteY288" fmla="*/ 330654 h 417486"/>
                <a:gd name="connsiteX289" fmla="*/ 12002 w 441483"/>
                <a:gd name="connsiteY289" fmla="*/ 330970 h 417486"/>
                <a:gd name="connsiteX290" fmla="*/ 10773 w 441483"/>
                <a:gd name="connsiteY290" fmla="*/ 329630 h 417486"/>
                <a:gd name="connsiteX291" fmla="*/ 10306 w 441483"/>
                <a:gd name="connsiteY291" fmla="*/ 328481 h 417486"/>
                <a:gd name="connsiteX292" fmla="*/ 10316 w 441483"/>
                <a:gd name="connsiteY292" fmla="*/ 327437 h 417486"/>
                <a:gd name="connsiteX293" fmla="*/ 8649 w 441483"/>
                <a:gd name="connsiteY293" fmla="*/ 325609 h 417486"/>
                <a:gd name="connsiteX294" fmla="*/ 6058 w 441483"/>
                <a:gd name="connsiteY294" fmla="*/ 322258 h 417486"/>
                <a:gd name="connsiteX295" fmla="*/ 6325 w 441483"/>
                <a:gd name="connsiteY295" fmla="*/ 319491 h 417486"/>
                <a:gd name="connsiteX296" fmla="*/ 7925 w 441483"/>
                <a:gd name="connsiteY296" fmla="*/ 317997 h 417486"/>
                <a:gd name="connsiteX297" fmla="*/ 8401 w 441483"/>
                <a:gd name="connsiteY297" fmla="*/ 316867 h 417486"/>
                <a:gd name="connsiteX298" fmla="*/ 8544 w 441483"/>
                <a:gd name="connsiteY298" fmla="*/ 315603 h 417486"/>
                <a:gd name="connsiteX299" fmla="*/ 7820 w 441483"/>
                <a:gd name="connsiteY299" fmla="*/ 314071 h 417486"/>
                <a:gd name="connsiteX300" fmla="*/ 6963 w 441483"/>
                <a:gd name="connsiteY300" fmla="*/ 312865 h 417486"/>
                <a:gd name="connsiteX301" fmla="*/ 7201 w 441483"/>
                <a:gd name="connsiteY301" fmla="*/ 310194 h 417486"/>
                <a:gd name="connsiteX302" fmla="*/ 6991 w 441483"/>
                <a:gd name="connsiteY302" fmla="*/ 306479 h 417486"/>
                <a:gd name="connsiteX303" fmla="*/ 5677 w 441483"/>
                <a:gd name="connsiteY303" fmla="*/ 304621 h 417486"/>
                <a:gd name="connsiteX304" fmla="*/ 4486 w 441483"/>
                <a:gd name="connsiteY304" fmla="*/ 303262 h 417486"/>
                <a:gd name="connsiteX305" fmla="*/ 2819 w 441483"/>
                <a:gd name="connsiteY305" fmla="*/ 301797 h 417486"/>
                <a:gd name="connsiteX306" fmla="*/ 1400 w 441483"/>
                <a:gd name="connsiteY306" fmla="*/ 299537 h 417486"/>
                <a:gd name="connsiteX307" fmla="*/ 1972 w 441483"/>
                <a:gd name="connsiteY307" fmla="*/ 296435 h 417486"/>
                <a:gd name="connsiteX308" fmla="*/ 2515 w 441483"/>
                <a:gd name="connsiteY308" fmla="*/ 294300 h 417486"/>
                <a:gd name="connsiteX309" fmla="*/ 0 w 441483"/>
                <a:gd name="connsiteY309" fmla="*/ 289867 h 417486"/>
                <a:gd name="connsiteX310" fmla="*/ 4705 w 441483"/>
                <a:gd name="connsiteY310" fmla="*/ 291619 h 417486"/>
                <a:gd name="connsiteX311" fmla="*/ 5324 w 441483"/>
                <a:gd name="connsiteY311" fmla="*/ 291045 h 417486"/>
                <a:gd name="connsiteX312" fmla="*/ 6925 w 441483"/>
                <a:gd name="connsiteY312" fmla="*/ 289973 h 417486"/>
                <a:gd name="connsiteX313" fmla="*/ 9087 w 441483"/>
                <a:gd name="connsiteY313" fmla="*/ 287713 h 417486"/>
                <a:gd name="connsiteX314" fmla="*/ 10897 w 441483"/>
                <a:gd name="connsiteY314" fmla="*/ 284716 h 417486"/>
                <a:gd name="connsiteX315" fmla="*/ 11716 w 441483"/>
                <a:gd name="connsiteY315" fmla="*/ 281011 h 417486"/>
                <a:gd name="connsiteX316" fmla="*/ 12078 w 441483"/>
                <a:gd name="connsiteY316" fmla="*/ 277813 h 417486"/>
                <a:gd name="connsiteX317" fmla="*/ 12887 w 441483"/>
                <a:gd name="connsiteY317" fmla="*/ 275103 h 417486"/>
                <a:gd name="connsiteX318" fmla="*/ 13916 w 441483"/>
                <a:gd name="connsiteY318" fmla="*/ 272806 h 417486"/>
                <a:gd name="connsiteX319" fmla="*/ 16164 w 441483"/>
                <a:gd name="connsiteY319" fmla="*/ 270412 h 417486"/>
                <a:gd name="connsiteX320" fmla="*/ 18279 w 441483"/>
                <a:gd name="connsiteY320" fmla="*/ 268717 h 417486"/>
                <a:gd name="connsiteX321" fmla="*/ 20793 w 441483"/>
                <a:gd name="connsiteY321" fmla="*/ 266956 h 417486"/>
                <a:gd name="connsiteX322" fmla="*/ 22069 w 441483"/>
                <a:gd name="connsiteY322" fmla="*/ 267272 h 417486"/>
                <a:gd name="connsiteX323" fmla="*/ 24460 w 441483"/>
                <a:gd name="connsiteY323" fmla="*/ 269732 h 417486"/>
                <a:gd name="connsiteX324" fmla="*/ 29708 w 441483"/>
                <a:gd name="connsiteY324" fmla="*/ 274663 h 417486"/>
                <a:gd name="connsiteX325" fmla="*/ 34042 w 441483"/>
                <a:gd name="connsiteY325" fmla="*/ 278416 h 417486"/>
                <a:gd name="connsiteX326" fmla="*/ 35624 w 441483"/>
                <a:gd name="connsiteY326" fmla="*/ 280408 h 417486"/>
                <a:gd name="connsiteX327" fmla="*/ 37024 w 441483"/>
                <a:gd name="connsiteY327" fmla="*/ 280427 h 417486"/>
                <a:gd name="connsiteX328" fmla="*/ 39176 w 441483"/>
                <a:gd name="connsiteY328" fmla="*/ 276789 h 417486"/>
                <a:gd name="connsiteX329" fmla="*/ 41405 w 441483"/>
                <a:gd name="connsiteY329" fmla="*/ 273658 h 417486"/>
                <a:gd name="connsiteX330" fmla="*/ 42348 w 441483"/>
                <a:gd name="connsiteY330" fmla="*/ 272892 h 417486"/>
                <a:gd name="connsiteX331" fmla="*/ 45282 w 441483"/>
                <a:gd name="connsiteY331" fmla="*/ 272547 h 417486"/>
                <a:gd name="connsiteX332" fmla="*/ 47777 w 441483"/>
                <a:gd name="connsiteY332" fmla="*/ 272413 h 417486"/>
                <a:gd name="connsiteX333" fmla="*/ 49959 w 441483"/>
                <a:gd name="connsiteY333" fmla="*/ 272470 h 417486"/>
                <a:gd name="connsiteX334" fmla="*/ 53959 w 441483"/>
                <a:gd name="connsiteY334" fmla="*/ 273073 h 417486"/>
                <a:gd name="connsiteX335" fmla="*/ 55788 w 441483"/>
                <a:gd name="connsiteY335" fmla="*/ 273628 h 417486"/>
                <a:gd name="connsiteX336" fmla="*/ 57502 w 441483"/>
                <a:gd name="connsiteY336" fmla="*/ 273964 h 417486"/>
                <a:gd name="connsiteX337" fmla="*/ 62532 w 441483"/>
                <a:gd name="connsiteY337" fmla="*/ 274242 h 417486"/>
                <a:gd name="connsiteX338" fmla="*/ 67513 w 441483"/>
                <a:gd name="connsiteY338" fmla="*/ 273476 h 417486"/>
                <a:gd name="connsiteX339" fmla="*/ 72247 w 441483"/>
                <a:gd name="connsiteY339" fmla="*/ 272490 h 417486"/>
                <a:gd name="connsiteX340" fmla="*/ 75752 w 441483"/>
                <a:gd name="connsiteY340" fmla="*/ 271906 h 417486"/>
                <a:gd name="connsiteX341" fmla="*/ 75933 w 441483"/>
                <a:gd name="connsiteY341" fmla="*/ 270422 h 417486"/>
                <a:gd name="connsiteX342" fmla="*/ 75733 w 441483"/>
                <a:gd name="connsiteY342" fmla="*/ 268670 h 417486"/>
                <a:gd name="connsiteX343" fmla="*/ 76295 w 441483"/>
                <a:gd name="connsiteY343" fmla="*/ 267339 h 417486"/>
                <a:gd name="connsiteX344" fmla="*/ 77400 w 441483"/>
                <a:gd name="connsiteY344" fmla="*/ 266104 h 417486"/>
                <a:gd name="connsiteX345" fmla="*/ 78334 w 441483"/>
                <a:gd name="connsiteY345" fmla="*/ 265826 h 417486"/>
                <a:gd name="connsiteX346" fmla="*/ 78734 w 441483"/>
                <a:gd name="connsiteY346" fmla="*/ 270038 h 417486"/>
                <a:gd name="connsiteX347" fmla="*/ 79848 w 441483"/>
                <a:gd name="connsiteY347" fmla="*/ 270670 h 417486"/>
                <a:gd name="connsiteX348" fmla="*/ 82972 w 441483"/>
                <a:gd name="connsiteY348" fmla="*/ 270852 h 417486"/>
                <a:gd name="connsiteX349" fmla="*/ 88049 w 441483"/>
                <a:gd name="connsiteY349" fmla="*/ 270852 h 417486"/>
                <a:gd name="connsiteX350" fmla="*/ 93497 w 441483"/>
                <a:gd name="connsiteY350" fmla="*/ 270852 h 417486"/>
                <a:gd name="connsiteX351" fmla="*/ 98946 w 441483"/>
                <a:gd name="connsiteY351" fmla="*/ 270852 h 417486"/>
                <a:gd name="connsiteX352" fmla="*/ 104404 w 441483"/>
                <a:gd name="connsiteY352" fmla="*/ 270852 h 417486"/>
                <a:gd name="connsiteX353" fmla="*/ 109852 w 441483"/>
                <a:gd name="connsiteY353" fmla="*/ 270852 h 417486"/>
                <a:gd name="connsiteX354" fmla="*/ 115300 w 441483"/>
                <a:gd name="connsiteY354" fmla="*/ 270852 h 417486"/>
                <a:gd name="connsiteX355" fmla="*/ 120758 w 441483"/>
                <a:gd name="connsiteY355" fmla="*/ 270852 h 417486"/>
                <a:gd name="connsiteX356" fmla="*/ 126206 w 441483"/>
                <a:gd name="connsiteY356" fmla="*/ 270852 h 417486"/>
                <a:gd name="connsiteX357" fmla="*/ 131664 w 441483"/>
                <a:gd name="connsiteY357" fmla="*/ 270852 h 417486"/>
                <a:gd name="connsiteX358" fmla="*/ 137112 w 441483"/>
                <a:gd name="connsiteY358" fmla="*/ 270852 h 417486"/>
                <a:gd name="connsiteX359" fmla="*/ 142561 w 441483"/>
                <a:gd name="connsiteY359" fmla="*/ 270852 h 417486"/>
                <a:gd name="connsiteX360" fmla="*/ 148009 w 441483"/>
                <a:gd name="connsiteY360" fmla="*/ 270852 h 417486"/>
                <a:gd name="connsiteX361" fmla="*/ 153467 w 441483"/>
                <a:gd name="connsiteY361" fmla="*/ 270852 h 417486"/>
                <a:gd name="connsiteX362" fmla="*/ 158915 w 441483"/>
                <a:gd name="connsiteY362" fmla="*/ 270852 h 417486"/>
                <a:gd name="connsiteX363" fmla="*/ 164373 w 441483"/>
                <a:gd name="connsiteY363" fmla="*/ 270852 h 417486"/>
                <a:gd name="connsiteX364" fmla="*/ 169821 w 441483"/>
                <a:gd name="connsiteY364" fmla="*/ 270852 h 417486"/>
                <a:gd name="connsiteX365" fmla="*/ 175279 w 441483"/>
                <a:gd name="connsiteY365" fmla="*/ 270852 h 417486"/>
                <a:gd name="connsiteX366" fmla="*/ 180927 w 441483"/>
                <a:gd name="connsiteY366" fmla="*/ 270852 h 417486"/>
                <a:gd name="connsiteX367" fmla="*/ 182451 w 441483"/>
                <a:gd name="connsiteY367" fmla="*/ 262723 h 417486"/>
                <a:gd name="connsiteX368" fmla="*/ 183842 w 441483"/>
                <a:gd name="connsiteY368" fmla="*/ 255265 h 417486"/>
                <a:gd name="connsiteX369" fmla="*/ 185004 w 441483"/>
                <a:gd name="connsiteY369" fmla="*/ 249003 h 417486"/>
                <a:gd name="connsiteX370" fmla="*/ 181004 w 441483"/>
                <a:gd name="connsiteY370" fmla="*/ 244580 h 417486"/>
                <a:gd name="connsiteX371" fmla="*/ 177822 w 441483"/>
                <a:gd name="connsiteY371" fmla="*/ 241056 h 417486"/>
                <a:gd name="connsiteX372" fmla="*/ 177079 w 441483"/>
                <a:gd name="connsiteY372" fmla="*/ 234335 h 417486"/>
                <a:gd name="connsiteX373" fmla="*/ 176327 w 441483"/>
                <a:gd name="connsiteY373" fmla="*/ 227393 h 417486"/>
                <a:gd name="connsiteX374" fmla="*/ 175565 w 441483"/>
                <a:gd name="connsiteY374" fmla="*/ 220442 h 417486"/>
                <a:gd name="connsiteX375" fmla="*/ 174793 w 441483"/>
                <a:gd name="connsiteY375" fmla="*/ 213482 h 417486"/>
                <a:gd name="connsiteX376" fmla="*/ 174041 w 441483"/>
                <a:gd name="connsiteY376" fmla="*/ 206511 h 417486"/>
                <a:gd name="connsiteX377" fmla="*/ 173279 w 441483"/>
                <a:gd name="connsiteY377" fmla="*/ 199532 h 417486"/>
                <a:gd name="connsiteX378" fmla="*/ 172517 w 441483"/>
                <a:gd name="connsiteY378" fmla="*/ 192542 h 417486"/>
                <a:gd name="connsiteX379" fmla="*/ 171755 w 441483"/>
                <a:gd name="connsiteY379" fmla="*/ 185543 h 417486"/>
                <a:gd name="connsiteX380" fmla="*/ 170993 w 441483"/>
                <a:gd name="connsiteY380" fmla="*/ 178535 h 417486"/>
                <a:gd name="connsiteX381" fmla="*/ 170231 w 441483"/>
                <a:gd name="connsiteY381" fmla="*/ 171507 h 417486"/>
                <a:gd name="connsiteX382" fmla="*/ 169469 w 441483"/>
                <a:gd name="connsiteY382" fmla="*/ 164480 h 417486"/>
                <a:gd name="connsiteX383" fmla="*/ 168707 w 441483"/>
                <a:gd name="connsiteY383" fmla="*/ 157442 h 417486"/>
                <a:gd name="connsiteX384" fmla="*/ 167945 w 441483"/>
                <a:gd name="connsiteY384" fmla="*/ 150386 h 417486"/>
                <a:gd name="connsiteX385" fmla="*/ 167192 w 441483"/>
                <a:gd name="connsiteY385" fmla="*/ 143320 h 417486"/>
                <a:gd name="connsiteX386" fmla="*/ 166430 w 441483"/>
                <a:gd name="connsiteY386" fmla="*/ 136244 h 417486"/>
                <a:gd name="connsiteX387" fmla="*/ 165659 w 441483"/>
                <a:gd name="connsiteY387" fmla="*/ 129150 h 417486"/>
                <a:gd name="connsiteX388" fmla="*/ 164906 w 441483"/>
                <a:gd name="connsiteY388" fmla="*/ 122055 h 417486"/>
                <a:gd name="connsiteX389" fmla="*/ 164144 w 441483"/>
                <a:gd name="connsiteY389" fmla="*/ 114941 h 417486"/>
                <a:gd name="connsiteX390" fmla="*/ 163382 w 441483"/>
                <a:gd name="connsiteY390" fmla="*/ 107818 h 417486"/>
                <a:gd name="connsiteX391" fmla="*/ 162620 w 441483"/>
                <a:gd name="connsiteY391" fmla="*/ 100685 h 417486"/>
                <a:gd name="connsiteX392" fmla="*/ 161858 w 441483"/>
                <a:gd name="connsiteY392" fmla="*/ 93533 h 417486"/>
                <a:gd name="connsiteX393" fmla="*/ 161096 w 441483"/>
                <a:gd name="connsiteY393" fmla="*/ 86381 h 417486"/>
                <a:gd name="connsiteX394" fmla="*/ 160334 w 441483"/>
                <a:gd name="connsiteY394" fmla="*/ 79200 h 417486"/>
                <a:gd name="connsiteX395" fmla="*/ 159572 w 441483"/>
                <a:gd name="connsiteY395" fmla="*/ 72019 h 417486"/>
                <a:gd name="connsiteX396" fmla="*/ 158810 w 441483"/>
                <a:gd name="connsiteY396" fmla="*/ 64819 h 417486"/>
                <a:gd name="connsiteX397" fmla="*/ 158058 w 441483"/>
                <a:gd name="connsiteY397" fmla="*/ 57609 h 417486"/>
                <a:gd name="connsiteX398" fmla="*/ 157296 w 441483"/>
                <a:gd name="connsiteY398" fmla="*/ 50381 h 417486"/>
                <a:gd name="connsiteX399" fmla="*/ 156534 w 441483"/>
                <a:gd name="connsiteY399" fmla="*/ 43142 h 417486"/>
                <a:gd name="connsiteX400" fmla="*/ 155772 w 441483"/>
                <a:gd name="connsiteY400" fmla="*/ 35885 h 417486"/>
                <a:gd name="connsiteX401" fmla="*/ 155010 w 441483"/>
                <a:gd name="connsiteY401" fmla="*/ 28618 h 417486"/>
                <a:gd name="connsiteX402" fmla="*/ 154248 w 441483"/>
                <a:gd name="connsiteY402" fmla="*/ 21341 h 417486"/>
                <a:gd name="connsiteX403" fmla="*/ 153486 w 441483"/>
                <a:gd name="connsiteY403" fmla="*/ 14046 h 417486"/>
                <a:gd name="connsiteX404" fmla="*/ 152724 w 441483"/>
                <a:gd name="connsiteY404" fmla="*/ 6731 h 417486"/>
                <a:gd name="connsiteX405" fmla="*/ 152009 w 441483"/>
                <a:gd name="connsiteY405" fmla="*/ 19 h 417486"/>
                <a:gd name="connsiteX406" fmla="*/ 160220 w 441483"/>
                <a:gd name="connsiteY406" fmla="*/ 19 h 417486"/>
                <a:gd name="connsiteX407" fmla="*/ 168974 w 441483"/>
                <a:gd name="connsiteY407" fmla="*/ 10 h 417486"/>
                <a:gd name="connsiteX408" fmla="*/ 177498 w 441483"/>
                <a:gd name="connsiteY408" fmla="*/ 10 h 417486"/>
                <a:gd name="connsiteX409" fmla="*/ 190005 w 441483"/>
                <a:gd name="connsiteY409" fmla="*/ 0 h 417486"/>
                <a:gd name="connsiteX410" fmla="*/ 199368 w 441483"/>
                <a:gd name="connsiteY410" fmla="*/ 0 h 417486"/>
                <a:gd name="connsiteX411" fmla="*/ 207531 w 441483"/>
                <a:gd name="connsiteY411" fmla="*/ 5630 h 417486"/>
                <a:gd name="connsiteX412" fmla="*/ 214932 w 441483"/>
                <a:gd name="connsiteY412" fmla="*/ 10944 h 417486"/>
                <a:gd name="connsiteX413" fmla="*/ 223685 w 441483"/>
                <a:gd name="connsiteY413" fmla="*/ 17234 h 417486"/>
                <a:gd name="connsiteX414" fmla="*/ 232439 w 441483"/>
                <a:gd name="connsiteY414" fmla="*/ 23515 h 417486"/>
                <a:gd name="connsiteX415" fmla="*/ 241202 w 441483"/>
                <a:gd name="connsiteY415" fmla="*/ 29786 h 417486"/>
                <a:gd name="connsiteX416" fmla="*/ 249955 w 441483"/>
                <a:gd name="connsiteY416" fmla="*/ 36038 h 417486"/>
                <a:gd name="connsiteX417" fmla="*/ 258709 w 441483"/>
                <a:gd name="connsiteY417" fmla="*/ 42281 h 417486"/>
                <a:gd name="connsiteX418" fmla="*/ 267453 w 441483"/>
                <a:gd name="connsiteY418" fmla="*/ 48523 h 417486"/>
                <a:gd name="connsiteX419" fmla="*/ 276215 w 441483"/>
                <a:gd name="connsiteY419" fmla="*/ 54737 h 417486"/>
                <a:gd name="connsiteX420" fmla="*/ 284969 w 441483"/>
                <a:gd name="connsiteY420" fmla="*/ 60961 h 417486"/>
                <a:gd name="connsiteX421" fmla="*/ 293722 w 441483"/>
                <a:gd name="connsiteY421" fmla="*/ 67165 h 417486"/>
                <a:gd name="connsiteX422" fmla="*/ 302476 w 441483"/>
                <a:gd name="connsiteY422" fmla="*/ 73359 h 417486"/>
                <a:gd name="connsiteX423" fmla="*/ 311229 w 441483"/>
                <a:gd name="connsiteY423" fmla="*/ 79545 h 417486"/>
                <a:gd name="connsiteX424" fmla="*/ 319983 w 441483"/>
                <a:gd name="connsiteY424" fmla="*/ 85720 h 417486"/>
                <a:gd name="connsiteX425" fmla="*/ 328736 w 441483"/>
                <a:gd name="connsiteY425" fmla="*/ 91886 h 417486"/>
                <a:gd name="connsiteX426" fmla="*/ 337490 w 441483"/>
                <a:gd name="connsiteY426" fmla="*/ 98042 h 417486"/>
                <a:gd name="connsiteX427" fmla="*/ 346243 w 441483"/>
                <a:gd name="connsiteY427" fmla="*/ 104189 h 417486"/>
                <a:gd name="connsiteX428" fmla="*/ 354997 w 441483"/>
                <a:gd name="connsiteY428" fmla="*/ 110336 h 417486"/>
                <a:gd name="connsiteX429" fmla="*/ 358912 w 441483"/>
                <a:gd name="connsiteY429" fmla="*/ 113074 h 417486"/>
                <a:gd name="connsiteX430" fmla="*/ 359274 w 441483"/>
                <a:gd name="connsiteY430" fmla="*/ 114204 h 417486"/>
                <a:gd name="connsiteX431" fmla="*/ 359635 w 441483"/>
                <a:gd name="connsiteY431" fmla="*/ 116512 h 417486"/>
                <a:gd name="connsiteX432" fmla="*/ 359407 w 441483"/>
                <a:gd name="connsiteY432" fmla="*/ 119106 h 417486"/>
                <a:gd name="connsiteX433" fmla="*/ 359445 w 441483"/>
                <a:gd name="connsiteY433" fmla="*/ 121222 h 417486"/>
                <a:gd name="connsiteX434" fmla="*/ 360597 w 441483"/>
                <a:gd name="connsiteY434" fmla="*/ 122649 h 417486"/>
                <a:gd name="connsiteX435" fmla="*/ 362779 w 441483"/>
                <a:gd name="connsiteY435" fmla="*/ 124181 h 417486"/>
                <a:gd name="connsiteX436" fmla="*/ 371342 w 441483"/>
                <a:gd name="connsiteY436" fmla="*/ 128700 h 417486"/>
                <a:gd name="connsiteX437" fmla="*/ 372018 w 441483"/>
                <a:gd name="connsiteY437" fmla="*/ 129590 h 417486"/>
                <a:gd name="connsiteX438" fmla="*/ 372323 w 441483"/>
                <a:gd name="connsiteY438" fmla="*/ 131457 h 417486"/>
                <a:gd name="connsiteX439" fmla="*/ 373342 w 441483"/>
                <a:gd name="connsiteY439" fmla="*/ 133746 h 417486"/>
                <a:gd name="connsiteX440" fmla="*/ 375152 w 441483"/>
                <a:gd name="connsiteY440" fmla="*/ 135086 h 417486"/>
                <a:gd name="connsiteX441" fmla="*/ 377266 w 441483"/>
                <a:gd name="connsiteY441" fmla="*/ 136072 h 417486"/>
                <a:gd name="connsiteX442" fmla="*/ 379847 w 441483"/>
                <a:gd name="connsiteY442" fmla="*/ 136762 h 417486"/>
                <a:gd name="connsiteX443" fmla="*/ 387610 w 441483"/>
                <a:gd name="connsiteY443" fmla="*/ 137471 h 417486"/>
                <a:gd name="connsiteX444" fmla="*/ 389258 w 441483"/>
                <a:gd name="connsiteY444" fmla="*/ 138533 h 417486"/>
                <a:gd name="connsiteX445" fmla="*/ 392611 w 441483"/>
                <a:gd name="connsiteY445" fmla="*/ 142698 h 417486"/>
                <a:gd name="connsiteX446" fmla="*/ 394430 w 441483"/>
                <a:gd name="connsiteY446" fmla="*/ 143522 h 417486"/>
                <a:gd name="connsiteX447" fmla="*/ 399602 w 441483"/>
                <a:gd name="connsiteY447" fmla="*/ 144719 h 417486"/>
                <a:gd name="connsiteX448" fmla="*/ 403346 w 441483"/>
                <a:gd name="connsiteY448" fmla="*/ 145390 h 417486"/>
                <a:gd name="connsiteX449" fmla="*/ 404889 w 441483"/>
                <a:gd name="connsiteY449" fmla="*/ 145773 h 417486"/>
                <a:gd name="connsiteX450" fmla="*/ 408280 w 441483"/>
                <a:gd name="connsiteY450" fmla="*/ 146884 h 417486"/>
                <a:gd name="connsiteX451" fmla="*/ 411966 w 441483"/>
                <a:gd name="connsiteY451" fmla="*/ 148780 h 417486"/>
                <a:gd name="connsiteX452" fmla="*/ 413918 w 441483"/>
                <a:gd name="connsiteY452" fmla="*/ 150494 h 417486"/>
                <a:gd name="connsiteX453" fmla="*/ 413918 w 441483"/>
                <a:gd name="connsiteY453" fmla="*/ 151030 h 417486"/>
                <a:gd name="connsiteX454" fmla="*/ 413899 w 441483"/>
                <a:gd name="connsiteY454" fmla="*/ 152523 h 417486"/>
                <a:gd name="connsiteX455" fmla="*/ 413871 w 441483"/>
                <a:gd name="connsiteY455" fmla="*/ 156995 h 417486"/>
                <a:gd name="connsiteX456" fmla="*/ 414547 w 441483"/>
                <a:gd name="connsiteY456" fmla="*/ 159455 h 417486"/>
                <a:gd name="connsiteX457" fmla="*/ 415319 w 441483"/>
                <a:gd name="connsiteY457" fmla="*/ 161236 h 417486"/>
                <a:gd name="connsiteX458" fmla="*/ 415280 w 441483"/>
                <a:gd name="connsiteY458" fmla="*/ 162318 h 417486"/>
                <a:gd name="connsiteX459" fmla="*/ 414347 w 441483"/>
                <a:gd name="connsiteY459" fmla="*/ 163084 h 417486"/>
                <a:gd name="connsiteX460" fmla="*/ 413623 w 441483"/>
                <a:gd name="connsiteY460" fmla="*/ 164032 h 417486"/>
                <a:gd name="connsiteX461" fmla="*/ 413223 w 441483"/>
                <a:gd name="connsiteY461" fmla="*/ 165276 h 417486"/>
                <a:gd name="connsiteX462" fmla="*/ 412166 w 441483"/>
                <a:gd name="connsiteY462" fmla="*/ 166856 h 417486"/>
                <a:gd name="connsiteX463" fmla="*/ 411318 w 441483"/>
                <a:gd name="connsiteY463" fmla="*/ 168618 h 417486"/>
                <a:gd name="connsiteX464" fmla="*/ 411680 w 441483"/>
                <a:gd name="connsiteY464" fmla="*/ 169939 h 417486"/>
                <a:gd name="connsiteX465" fmla="*/ 413137 w 441483"/>
                <a:gd name="connsiteY465" fmla="*/ 170801 h 417486"/>
                <a:gd name="connsiteX466" fmla="*/ 415319 w 441483"/>
                <a:gd name="connsiteY466" fmla="*/ 172477 h 417486"/>
                <a:gd name="connsiteX467" fmla="*/ 417128 w 441483"/>
                <a:gd name="connsiteY467" fmla="*/ 173185 h 417486"/>
                <a:gd name="connsiteX468" fmla="*/ 418014 w 441483"/>
                <a:gd name="connsiteY468" fmla="*/ 173233 h 417486"/>
                <a:gd name="connsiteX469" fmla="*/ 419195 w 441483"/>
                <a:gd name="connsiteY469" fmla="*/ 173185 h 417486"/>
                <a:gd name="connsiteX470" fmla="*/ 420214 w 441483"/>
                <a:gd name="connsiteY470" fmla="*/ 172965 h 417486"/>
                <a:gd name="connsiteX471" fmla="*/ 426749 w 441483"/>
                <a:gd name="connsiteY471" fmla="*/ 171682 h 417486"/>
                <a:gd name="connsiteX472" fmla="*/ 432807 w 441483"/>
                <a:gd name="connsiteY472" fmla="*/ 170485 h 417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Lst>
              <a:rect l="l" t="t" r="r" b="b"/>
              <a:pathLst>
                <a:path w="441483" h="417486">
                  <a:moveTo>
                    <a:pt x="441293" y="168820"/>
                  </a:moveTo>
                  <a:lnTo>
                    <a:pt x="441312" y="173760"/>
                  </a:lnTo>
                  <a:lnTo>
                    <a:pt x="441331" y="181200"/>
                  </a:lnTo>
                  <a:lnTo>
                    <a:pt x="441360" y="189481"/>
                  </a:lnTo>
                  <a:lnTo>
                    <a:pt x="441379" y="197103"/>
                  </a:lnTo>
                  <a:lnTo>
                    <a:pt x="441408" y="205777"/>
                  </a:lnTo>
                  <a:lnTo>
                    <a:pt x="441436" y="212738"/>
                  </a:lnTo>
                  <a:lnTo>
                    <a:pt x="441455" y="220962"/>
                  </a:lnTo>
                  <a:lnTo>
                    <a:pt x="441484" y="229129"/>
                  </a:lnTo>
                  <a:lnTo>
                    <a:pt x="440636" y="230068"/>
                  </a:lnTo>
                  <a:lnTo>
                    <a:pt x="440322" y="234654"/>
                  </a:lnTo>
                  <a:lnTo>
                    <a:pt x="440084" y="240686"/>
                  </a:lnTo>
                  <a:lnTo>
                    <a:pt x="438455" y="246928"/>
                  </a:lnTo>
                  <a:lnTo>
                    <a:pt x="435607" y="251524"/>
                  </a:lnTo>
                  <a:lnTo>
                    <a:pt x="434578" y="255890"/>
                  </a:lnTo>
                  <a:lnTo>
                    <a:pt x="433797" y="258389"/>
                  </a:lnTo>
                  <a:lnTo>
                    <a:pt x="432730" y="259748"/>
                  </a:lnTo>
                  <a:lnTo>
                    <a:pt x="432483" y="261376"/>
                  </a:lnTo>
                  <a:lnTo>
                    <a:pt x="431921" y="263674"/>
                  </a:lnTo>
                  <a:lnTo>
                    <a:pt x="431016" y="265158"/>
                  </a:lnTo>
                  <a:lnTo>
                    <a:pt x="430311" y="265924"/>
                  </a:lnTo>
                  <a:lnTo>
                    <a:pt x="427444" y="266824"/>
                  </a:lnTo>
                  <a:lnTo>
                    <a:pt x="422396" y="271219"/>
                  </a:lnTo>
                  <a:lnTo>
                    <a:pt x="421958" y="274732"/>
                  </a:lnTo>
                  <a:lnTo>
                    <a:pt x="416204" y="273765"/>
                  </a:lnTo>
                  <a:lnTo>
                    <a:pt x="410089" y="272770"/>
                  </a:lnTo>
                  <a:lnTo>
                    <a:pt x="409270" y="272836"/>
                  </a:lnTo>
                  <a:lnTo>
                    <a:pt x="408756" y="273295"/>
                  </a:lnTo>
                  <a:lnTo>
                    <a:pt x="408508" y="275153"/>
                  </a:lnTo>
                  <a:lnTo>
                    <a:pt x="400183" y="275459"/>
                  </a:lnTo>
                  <a:lnTo>
                    <a:pt x="393002" y="275728"/>
                  </a:lnTo>
                  <a:lnTo>
                    <a:pt x="384105" y="276035"/>
                  </a:lnTo>
                  <a:lnTo>
                    <a:pt x="377990" y="276245"/>
                  </a:lnTo>
                  <a:lnTo>
                    <a:pt x="370237" y="276666"/>
                  </a:lnTo>
                  <a:lnTo>
                    <a:pt x="363045" y="277059"/>
                  </a:lnTo>
                  <a:lnTo>
                    <a:pt x="358264" y="281099"/>
                  </a:lnTo>
                  <a:lnTo>
                    <a:pt x="353949" y="284948"/>
                  </a:lnTo>
                  <a:lnTo>
                    <a:pt x="353606" y="285082"/>
                  </a:lnTo>
                  <a:lnTo>
                    <a:pt x="347491" y="285839"/>
                  </a:lnTo>
                  <a:lnTo>
                    <a:pt x="339862" y="285168"/>
                  </a:lnTo>
                  <a:lnTo>
                    <a:pt x="335937" y="285130"/>
                  </a:lnTo>
                  <a:lnTo>
                    <a:pt x="334394" y="285589"/>
                  </a:lnTo>
                  <a:lnTo>
                    <a:pt x="334099" y="287035"/>
                  </a:lnTo>
                  <a:lnTo>
                    <a:pt x="328479" y="285005"/>
                  </a:lnTo>
                  <a:lnTo>
                    <a:pt x="321983" y="282947"/>
                  </a:lnTo>
                  <a:lnTo>
                    <a:pt x="317449" y="284239"/>
                  </a:lnTo>
                  <a:lnTo>
                    <a:pt x="316725" y="283799"/>
                  </a:lnTo>
                  <a:lnTo>
                    <a:pt x="316135" y="282937"/>
                  </a:lnTo>
                  <a:lnTo>
                    <a:pt x="313944" y="282440"/>
                  </a:lnTo>
                  <a:lnTo>
                    <a:pt x="310467" y="282660"/>
                  </a:lnTo>
                  <a:lnTo>
                    <a:pt x="307953" y="283272"/>
                  </a:lnTo>
                  <a:lnTo>
                    <a:pt x="304009" y="286317"/>
                  </a:lnTo>
                  <a:lnTo>
                    <a:pt x="301038" y="288969"/>
                  </a:lnTo>
                  <a:lnTo>
                    <a:pt x="300228" y="289572"/>
                  </a:lnTo>
                  <a:lnTo>
                    <a:pt x="296075" y="291180"/>
                  </a:lnTo>
                  <a:lnTo>
                    <a:pt x="288360" y="294915"/>
                  </a:lnTo>
                  <a:lnTo>
                    <a:pt x="283978" y="297662"/>
                  </a:lnTo>
                  <a:lnTo>
                    <a:pt x="282969" y="298160"/>
                  </a:lnTo>
                  <a:lnTo>
                    <a:pt x="281026" y="298782"/>
                  </a:lnTo>
                  <a:lnTo>
                    <a:pt x="278035" y="298906"/>
                  </a:lnTo>
                  <a:lnTo>
                    <a:pt x="275539" y="299596"/>
                  </a:lnTo>
                  <a:lnTo>
                    <a:pt x="273291" y="306815"/>
                  </a:lnTo>
                  <a:lnTo>
                    <a:pt x="271796" y="307533"/>
                  </a:lnTo>
                  <a:lnTo>
                    <a:pt x="262595" y="304623"/>
                  </a:lnTo>
                  <a:lnTo>
                    <a:pt x="260737" y="305053"/>
                  </a:lnTo>
                  <a:lnTo>
                    <a:pt x="259137" y="305906"/>
                  </a:lnTo>
                  <a:lnTo>
                    <a:pt x="254003" y="310137"/>
                  </a:lnTo>
                  <a:lnTo>
                    <a:pt x="251460" y="313527"/>
                  </a:lnTo>
                  <a:lnTo>
                    <a:pt x="250069" y="318027"/>
                  </a:lnTo>
                  <a:lnTo>
                    <a:pt x="250269" y="319415"/>
                  </a:lnTo>
                  <a:lnTo>
                    <a:pt x="250307" y="320985"/>
                  </a:lnTo>
                  <a:lnTo>
                    <a:pt x="249403" y="321838"/>
                  </a:lnTo>
                  <a:lnTo>
                    <a:pt x="248164" y="322144"/>
                  </a:lnTo>
                  <a:lnTo>
                    <a:pt x="247050" y="322097"/>
                  </a:lnTo>
                  <a:lnTo>
                    <a:pt x="242783" y="321168"/>
                  </a:lnTo>
                  <a:lnTo>
                    <a:pt x="241449" y="321570"/>
                  </a:lnTo>
                  <a:lnTo>
                    <a:pt x="240868" y="323791"/>
                  </a:lnTo>
                  <a:lnTo>
                    <a:pt x="240954" y="328636"/>
                  </a:lnTo>
                  <a:lnTo>
                    <a:pt x="240020" y="331930"/>
                  </a:lnTo>
                  <a:lnTo>
                    <a:pt x="237487" y="332945"/>
                  </a:lnTo>
                  <a:lnTo>
                    <a:pt x="235525" y="334247"/>
                  </a:lnTo>
                  <a:lnTo>
                    <a:pt x="233982" y="334619"/>
                  </a:lnTo>
                  <a:lnTo>
                    <a:pt x="232696" y="334304"/>
                  </a:lnTo>
                  <a:lnTo>
                    <a:pt x="225276" y="329383"/>
                  </a:lnTo>
                  <a:lnTo>
                    <a:pt x="222771" y="328598"/>
                  </a:lnTo>
                  <a:lnTo>
                    <a:pt x="219989" y="329143"/>
                  </a:lnTo>
                  <a:lnTo>
                    <a:pt x="217322" y="331231"/>
                  </a:lnTo>
                  <a:lnTo>
                    <a:pt x="216113" y="332600"/>
                  </a:lnTo>
                  <a:lnTo>
                    <a:pt x="214446" y="334218"/>
                  </a:lnTo>
                  <a:lnTo>
                    <a:pt x="212569" y="336372"/>
                  </a:lnTo>
                  <a:lnTo>
                    <a:pt x="213065" y="338191"/>
                  </a:lnTo>
                  <a:lnTo>
                    <a:pt x="214389" y="340307"/>
                  </a:lnTo>
                  <a:lnTo>
                    <a:pt x="215332" y="342931"/>
                  </a:lnTo>
                  <a:lnTo>
                    <a:pt x="215284" y="345276"/>
                  </a:lnTo>
                  <a:lnTo>
                    <a:pt x="208512" y="348608"/>
                  </a:lnTo>
                  <a:lnTo>
                    <a:pt x="209064" y="349748"/>
                  </a:lnTo>
                  <a:lnTo>
                    <a:pt x="210083" y="351088"/>
                  </a:lnTo>
                  <a:lnTo>
                    <a:pt x="210093" y="353510"/>
                  </a:lnTo>
                  <a:lnTo>
                    <a:pt x="209902" y="357752"/>
                  </a:lnTo>
                  <a:lnTo>
                    <a:pt x="208531" y="359284"/>
                  </a:lnTo>
                  <a:lnTo>
                    <a:pt x="206759" y="360797"/>
                  </a:lnTo>
                  <a:lnTo>
                    <a:pt x="205664" y="362740"/>
                  </a:lnTo>
                  <a:lnTo>
                    <a:pt x="204587" y="363698"/>
                  </a:lnTo>
                  <a:lnTo>
                    <a:pt x="202663" y="364894"/>
                  </a:lnTo>
                  <a:lnTo>
                    <a:pt x="200025" y="366101"/>
                  </a:lnTo>
                  <a:lnTo>
                    <a:pt x="195453" y="367154"/>
                  </a:lnTo>
                  <a:lnTo>
                    <a:pt x="191795" y="367863"/>
                  </a:lnTo>
                  <a:lnTo>
                    <a:pt x="190414" y="368552"/>
                  </a:lnTo>
                  <a:lnTo>
                    <a:pt x="188471" y="369969"/>
                  </a:lnTo>
                  <a:lnTo>
                    <a:pt x="186919" y="371674"/>
                  </a:lnTo>
                  <a:lnTo>
                    <a:pt x="186547" y="373512"/>
                  </a:lnTo>
                  <a:lnTo>
                    <a:pt x="186861" y="375618"/>
                  </a:lnTo>
                  <a:lnTo>
                    <a:pt x="187404" y="377342"/>
                  </a:lnTo>
                  <a:lnTo>
                    <a:pt x="188081" y="378519"/>
                  </a:lnTo>
                  <a:lnTo>
                    <a:pt x="188490" y="380003"/>
                  </a:lnTo>
                  <a:lnTo>
                    <a:pt x="187938" y="383996"/>
                  </a:lnTo>
                  <a:lnTo>
                    <a:pt x="186614" y="388620"/>
                  </a:lnTo>
                  <a:lnTo>
                    <a:pt x="185337" y="390679"/>
                  </a:lnTo>
                  <a:lnTo>
                    <a:pt x="183290" y="391809"/>
                  </a:lnTo>
                  <a:lnTo>
                    <a:pt x="181518" y="393072"/>
                  </a:lnTo>
                  <a:lnTo>
                    <a:pt x="182099" y="396098"/>
                  </a:lnTo>
                  <a:lnTo>
                    <a:pt x="182404" y="400435"/>
                  </a:lnTo>
                  <a:lnTo>
                    <a:pt x="181908" y="403901"/>
                  </a:lnTo>
                  <a:lnTo>
                    <a:pt x="181823" y="406036"/>
                  </a:lnTo>
                  <a:lnTo>
                    <a:pt x="181070" y="408258"/>
                  </a:lnTo>
                  <a:lnTo>
                    <a:pt x="180632" y="409818"/>
                  </a:lnTo>
                  <a:lnTo>
                    <a:pt x="179746" y="409434"/>
                  </a:lnTo>
                  <a:lnTo>
                    <a:pt x="176070" y="409616"/>
                  </a:lnTo>
                  <a:lnTo>
                    <a:pt x="172069" y="410803"/>
                  </a:lnTo>
                  <a:lnTo>
                    <a:pt x="170669" y="411751"/>
                  </a:lnTo>
                  <a:lnTo>
                    <a:pt x="170364" y="413044"/>
                  </a:lnTo>
                  <a:lnTo>
                    <a:pt x="169478" y="413915"/>
                  </a:lnTo>
                  <a:lnTo>
                    <a:pt x="168202" y="414892"/>
                  </a:lnTo>
                  <a:lnTo>
                    <a:pt x="166973" y="416089"/>
                  </a:lnTo>
                  <a:lnTo>
                    <a:pt x="164763" y="415897"/>
                  </a:lnTo>
                  <a:lnTo>
                    <a:pt x="162630" y="415074"/>
                  </a:lnTo>
                  <a:lnTo>
                    <a:pt x="161515" y="414280"/>
                  </a:lnTo>
                  <a:lnTo>
                    <a:pt x="161449" y="413802"/>
                  </a:lnTo>
                  <a:lnTo>
                    <a:pt x="162144" y="412634"/>
                  </a:lnTo>
                  <a:lnTo>
                    <a:pt x="162744" y="411360"/>
                  </a:lnTo>
                  <a:lnTo>
                    <a:pt x="162801" y="410517"/>
                  </a:lnTo>
                  <a:lnTo>
                    <a:pt x="162077" y="408449"/>
                  </a:lnTo>
                  <a:lnTo>
                    <a:pt x="161487" y="406228"/>
                  </a:lnTo>
                  <a:lnTo>
                    <a:pt x="161725" y="405165"/>
                  </a:lnTo>
                  <a:lnTo>
                    <a:pt x="161201" y="401891"/>
                  </a:lnTo>
                  <a:lnTo>
                    <a:pt x="160915" y="401728"/>
                  </a:lnTo>
                  <a:lnTo>
                    <a:pt x="158115" y="402571"/>
                  </a:lnTo>
                  <a:lnTo>
                    <a:pt x="157096" y="402781"/>
                  </a:lnTo>
                  <a:lnTo>
                    <a:pt x="156515" y="403146"/>
                  </a:lnTo>
                  <a:lnTo>
                    <a:pt x="156324" y="403768"/>
                  </a:lnTo>
                  <a:lnTo>
                    <a:pt x="157001" y="405846"/>
                  </a:lnTo>
                  <a:lnTo>
                    <a:pt x="156562" y="406199"/>
                  </a:lnTo>
                  <a:lnTo>
                    <a:pt x="154991" y="406152"/>
                  </a:lnTo>
                  <a:lnTo>
                    <a:pt x="152800" y="405462"/>
                  </a:lnTo>
                  <a:lnTo>
                    <a:pt x="150409" y="403557"/>
                  </a:lnTo>
                  <a:lnTo>
                    <a:pt x="149809" y="404179"/>
                  </a:lnTo>
                  <a:lnTo>
                    <a:pt x="149552" y="405691"/>
                  </a:lnTo>
                  <a:lnTo>
                    <a:pt x="149390" y="407482"/>
                  </a:lnTo>
                  <a:lnTo>
                    <a:pt x="150000" y="410737"/>
                  </a:lnTo>
                  <a:lnTo>
                    <a:pt x="149362" y="411896"/>
                  </a:lnTo>
                  <a:lnTo>
                    <a:pt x="147761" y="411685"/>
                  </a:lnTo>
                  <a:lnTo>
                    <a:pt x="145609" y="411695"/>
                  </a:lnTo>
                  <a:lnTo>
                    <a:pt x="143732" y="412011"/>
                  </a:lnTo>
                  <a:lnTo>
                    <a:pt x="142484" y="412087"/>
                  </a:lnTo>
                  <a:lnTo>
                    <a:pt x="141713" y="413246"/>
                  </a:lnTo>
                  <a:lnTo>
                    <a:pt x="141380" y="414548"/>
                  </a:lnTo>
                  <a:lnTo>
                    <a:pt x="142132" y="415984"/>
                  </a:lnTo>
                  <a:lnTo>
                    <a:pt x="142018" y="416596"/>
                  </a:lnTo>
                  <a:lnTo>
                    <a:pt x="141437" y="417152"/>
                  </a:lnTo>
                  <a:lnTo>
                    <a:pt x="140703" y="417487"/>
                  </a:lnTo>
                  <a:lnTo>
                    <a:pt x="140094" y="417449"/>
                  </a:lnTo>
                  <a:lnTo>
                    <a:pt x="138360" y="415850"/>
                  </a:lnTo>
                  <a:lnTo>
                    <a:pt x="136284" y="415257"/>
                  </a:lnTo>
                  <a:lnTo>
                    <a:pt x="131455" y="414337"/>
                  </a:lnTo>
                  <a:lnTo>
                    <a:pt x="130874" y="412154"/>
                  </a:lnTo>
                  <a:lnTo>
                    <a:pt x="130073" y="412116"/>
                  </a:lnTo>
                  <a:lnTo>
                    <a:pt x="128959" y="410967"/>
                  </a:lnTo>
                  <a:lnTo>
                    <a:pt x="127854" y="409445"/>
                  </a:lnTo>
                  <a:lnTo>
                    <a:pt x="126921" y="409521"/>
                  </a:lnTo>
                  <a:lnTo>
                    <a:pt x="126140" y="409952"/>
                  </a:lnTo>
                  <a:lnTo>
                    <a:pt x="123492" y="409779"/>
                  </a:lnTo>
                  <a:lnTo>
                    <a:pt x="121139" y="412087"/>
                  </a:lnTo>
                  <a:lnTo>
                    <a:pt x="119396" y="414959"/>
                  </a:lnTo>
                  <a:lnTo>
                    <a:pt x="117529" y="416338"/>
                  </a:lnTo>
                  <a:lnTo>
                    <a:pt x="115472" y="416941"/>
                  </a:lnTo>
                  <a:lnTo>
                    <a:pt x="114681" y="416960"/>
                  </a:lnTo>
                  <a:lnTo>
                    <a:pt x="115110" y="415150"/>
                  </a:lnTo>
                  <a:lnTo>
                    <a:pt x="114814" y="413819"/>
                  </a:lnTo>
                  <a:lnTo>
                    <a:pt x="114233" y="412642"/>
                  </a:lnTo>
                  <a:lnTo>
                    <a:pt x="108242" y="409492"/>
                  </a:lnTo>
                  <a:lnTo>
                    <a:pt x="107309" y="408190"/>
                  </a:lnTo>
                  <a:lnTo>
                    <a:pt x="106366" y="404609"/>
                  </a:lnTo>
                  <a:lnTo>
                    <a:pt x="105766" y="401028"/>
                  </a:lnTo>
                  <a:lnTo>
                    <a:pt x="105832" y="398931"/>
                  </a:lnTo>
                  <a:lnTo>
                    <a:pt x="106242" y="397045"/>
                  </a:lnTo>
                  <a:lnTo>
                    <a:pt x="106070" y="395590"/>
                  </a:lnTo>
                  <a:lnTo>
                    <a:pt x="105413" y="394479"/>
                  </a:lnTo>
                  <a:lnTo>
                    <a:pt x="103613" y="393407"/>
                  </a:lnTo>
                  <a:lnTo>
                    <a:pt x="101746" y="392909"/>
                  </a:lnTo>
                  <a:lnTo>
                    <a:pt x="99365" y="394307"/>
                  </a:lnTo>
                  <a:lnTo>
                    <a:pt x="98222" y="394576"/>
                  </a:lnTo>
                  <a:lnTo>
                    <a:pt x="97155" y="394480"/>
                  </a:lnTo>
                  <a:lnTo>
                    <a:pt x="96603" y="393963"/>
                  </a:lnTo>
                  <a:lnTo>
                    <a:pt x="96679" y="393245"/>
                  </a:lnTo>
                  <a:lnTo>
                    <a:pt x="99270" y="389406"/>
                  </a:lnTo>
                  <a:lnTo>
                    <a:pt x="100527" y="387807"/>
                  </a:lnTo>
                  <a:lnTo>
                    <a:pt x="102041" y="386581"/>
                  </a:lnTo>
                  <a:lnTo>
                    <a:pt x="103061" y="385931"/>
                  </a:lnTo>
                  <a:lnTo>
                    <a:pt x="103718" y="384993"/>
                  </a:lnTo>
                  <a:lnTo>
                    <a:pt x="103775" y="384246"/>
                  </a:lnTo>
                  <a:lnTo>
                    <a:pt x="103537" y="383710"/>
                  </a:lnTo>
                  <a:lnTo>
                    <a:pt x="101851" y="383001"/>
                  </a:lnTo>
                  <a:lnTo>
                    <a:pt x="99222" y="381211"/>
                  </a:lnTo>
                  <a:lnTo>
                    <a:pt x="97822" y="381019"/>
                  </a:lnTo>
                  <a:lnTo>
                    <a:pt x="96650" y="380205"/>
                  </a:lnTo>
                  <a:lnTo>
                    <a:pt x="95412" y="377399"/>
                  </a:lnTo>
                  <a:lnTo>
                    <a:pt x="94831" y="376863"/>
                  </a:lnTo>
                  <a:lnTo>
                    <a:pt x="93593" y="376576"/>
                  </a:lnTo>
                  <a:lnTo>
                    <a:pt x="92450" y="375886"/>
                  </a:lnTo>
                  <a:lnTo>
                    <a:pt x="92507" y="372238"/>
                  </a:lnTo>
                  <a:lnTo>
                    <a:pt x="92554" y="369088"/>
                  </a:lnTo>
                  <a:lnTo>
                    <a:pt x="90002" y="364014"/>
                  </a:lnTo>
                  <a:lnTo>
                    <a:pt x="89011" y="360816"/>
                  </a:lnTo>
                  <a:lnTo>
                    <a:pt x="87725" y="357522"/>
                  </a:lnTo>
                  <a:lnTo>
                    <a:pt x="86544" y="355981"/>
                  </a:lnTo>
                  <a:lnTo>
                    <a:pt x="84477" y="354688"/>
                  </a:lnTo>
                  <a:lnTo>
                    <a:pt x="81934" y="353788"/>
                  </a:lnTo>
                  <a:lnTo>
                    <a:pt x="79677" y="353577"/>
                  </a:lnTo>
                  <a:lnTo>
                    <a:pt x="77943" y="353883"/>
                  </a:lnTo>
                  <a:lnTo>
                    <a:pt x="77133" y="354286"/>
                  </a:lnTo>
                  <a:lnTo>
                    <a:pt x="77172" y="354899"/>
                  </a:lnTo>
                  <a:lnTo>
                    <a:pt x="78581" y="356976"/>
                  </a:lnTo>
                  <a:lnTo>
                    <a:pt x="78838" y="358135"/>
                  </a:lnTo>
                  <a:lnTo>
                    <a:pt x="78600" y="359255"/>
                  </a:lnTo>
                  <a:lnTo>
                    <a:pt x="78124" y="360002"/>
                  </a:lnTo>
                  <a:lnTo>
                    <a:pt x="76876" y="360087"/>
                  </a:lnTo>
                  <a:lnTo>
                    <a:pt x="74686" y="360728"/>
                  </a:lnTo>
                  <a:lnTo>
                    <a:pt x="71990" y="361992"/>
                  </a:lnTo>
                  <a:lnTo>
                    <a:pt x="70104" y="363074"/>
                  </a:lnTo>
                  <a:lnTo>
                    <a:pt x="68590" y="365813"/>
                  </a:lnTo>
                  <a:lnTo>
                    <a:pt x="67542" y="366157"/>
                  </a:lnTo>
                  <a:lnTo>
                    <a:pt x="65761" y="365813"/>
                  </a:lnTo>
                  <a:lnTo>
                    <a:pt x="60684" y="363792"/>
                  </a:lnTo>
                  <a:lnTo>
                    <a:pt x="56502" y="362126"/>
                  </a:lnTo>
                  <a:lnTo>
                    <a:pt x="53616" y="361169"/>
                  </a:lnTo>
                  <a:lnTo>
                    <a:pt x="51883" y="361781"/>
                  </a:lnTo>
                  <a:lnTo>
                    <a:pt x="50997" y="362079"/>
                  </a:lnTo>
                  <a:lnTo>
                    <a:pt x="48511" y="363189"/>
                  </a:lnTo>
                  <a:lnTo>
                    <a:pt x="45206" y="367239"/>
                  </a:lnTo>
                  <a:lnTo>
                    <a:pt x="44415" y="368580"/>
                  </a:lnTo>
                  <a:lnTo>
                    <a:pt x="43758" y="369010"/>
                  </a:lnTo>
                  <a:lnTo>
                    <a:pt x="42863" y="369719"/>
                  </a:lnTo>
                  <a:lnTo>
                    <a:pt x="42005" y="369738"/>
                  </a:lnTo>
                  <a:lnTo>
                    <a:pt x="41319" y="369260"/>
                  </a:lnTo>
                  <a:lnTo>
                    <a:pt x="41100" y="368962"/>
                  </a:lnTo>
                  <a:lnTo>
                    <a:pt x="39405" y="366042"/>
                  </a:lnTo>
                  <a:lnTo>
                    <a:pt x="37548" y="362825"/>
                  </a:lnTo>
                  <a:lnTo>
                    <a:pt x="36024" y="361370"/>
                  </a:lnTo>
                  <a:lnTo>
                    <a:pt x="34109" y="361303"/>
                  </a:lnTo>
                  <a:lnTo>
                    <a:pt x="32480" y="362309"/>
                  </a:lnTo>
                  <a:lnTo>
                    <a:pt x="30775" y="364377"/>
                  </a:lnTo>
                  <a:lnTo>
                    <a:pt x="28632" y="366292"/>
                  </a:lnTo>
                  <a:lnTo>
                    <a:pt x="27270" y="366866"/>
                  </a:lnTo>
                  <a:lnTo>
                    <a:pt x="26079" y="366550"/>
                  </a:lnTo>
                  <a:lnTo>
                    <a:pt x="23155" y="364137"/>
                  </a:lnTo>
                  <a:lnTo>
                    <a:pt x="21069" y="362414"/>
                  </a:lnTo>
                  <a:lnTo>
                    <a:pt x="20812" y="361552"/>
                  </a:lnTo>
                  <a:lnTo>
                    <a:pt x="21546" y="360230"/>
                  </a:lnTo>
                  <a:lnTo>
                    <a:pt x="22269" y="358258"/>
                  </a:lnTo>
                  <a:lnTo>
                    <a:pt x="23060" y="356659"/>
                  </a:lnTo>
                  <a:lnTo>
                    <a:pt x="23822" y="355922"/>
                  </a:lnTo>
                  <a:lnTo>
                    <a:pt x="24013" y="353882"/>
                  </a:lnTo>
                  <a:lnTo>
                    <a:pt x="22241" y="352437"/>
                  </a:lnTo>
                  <a:lnTo>
                    <a:pt x="22184" y="351738"/>
                  </a:lnTo>
                  <a:lnTo>
                    <a:pt x="22365" y="349823"/>
                  </a:lnTo>
                  <a:lnTo>
                    <a:pt x="23155" y="345773"/>
                  </a:lnTo>
                  <a:lnTo>
                    <a:pt x="23079" y="344231"/>
                  </a:lnTo>
                  <a:lnTo>
                    <a:pt x="23793" y="341215"/>
                  </a:lnTo>
                  <a:lnTo>
                    <a:pt x="22631" y="339856"/>
                  </a:lnTo>
                  <a:lnTo>
                    <a:pt x="22365" y="338850"/>
                  </a:lnTo>
                  <a:lnTo>
                    <a:pt x="21060" y="337242"/>
                  </a:lnTo>
                  <a:lnTo>
                    <a:pt x="19564" y="334963"/>
                  </a:lnTo>
                  <a:lnTo>
                    <a:pt x="19221" y="333134"/>
                  </a:lnTo>
                  <a:lnTo>
                    <a:pt x="18698" y="331679"/>
                  </a:lnTo>
                  <a:lnTo>
                    <a:pt x="17259" y="329486"/>
                  </a:lnTo>
                  <a:lnTo>
                    <a:pt x="16212" y="329142"/>
                  </a:lnTo>
                  <a:lnTo>
                    <a:pt x="13964" y="328806"/>
                  </a:lnTo>
                  <a:lnTo>
                    <a:pt x="13592" y="329563"/>
                  </a:lnTo>
                  <a:lnTo>
                    <a:pt x="12764" y="330654"/>
                  </a:lnTo>
                  <a:lnTo>
                    <a:pt x="12002" y="330970"/>
                  </a:lnTo>
                  <a:lnTo>
                    <a:pt x="10773" y="329630"/>
                  </a:lnTo>
                  <a:lnTo>
                    <a:pt x="10306" y="328481"/>
                  </a:lnTo>
                  <a:lnTo>
                    <a:pt x="10316" y="327437"/>
                  </a:lnTo>
                  <a:lnTo>
                    <a:pt x="8649" y="325609"/>
                  </a:lnTo>
                  <a:lnTo>
                    <a:pt x="6058" y="322258"/>
                  </a:lnTo>
                  <a:lnTo>
                    <a:pt x="6325" y="319491"/>
                  </a:lnTo>
                  <a:lnTo>
                    <a:pt x="7925" y="317997"/>
                  </a:lnTo>
                  <a:lnTo>
                    <a:pt x="8401" y="316867"/>
                  </a:lnTo>
                  <a:lnTo>
                    <a:pt x="8544" y="315603"/>
                  </a:lnTo>
                  <a:lnTo>
                    <a:pt x="7820" y="314071"/>
                  </a:lnTo>
                  <a:lnTo>
                    <a:pt x="6963" y="312865"/>
                  </a:lnTo>
                  <a:lnTo>
                    <a:pt x="7201" y="310194"/>
                  </a:lnTo>
                  <a:lnTo>
                    <a:pt x="6991" y="306479"/>
                  </a:lnTo>
                  <a:lnTo>
                    <a:pt x="5677" y="304621"/>
                  </a:lnTo>
                  <a:lnTo>
                    <a:pt x="4486" y="303262"/>
                  </a:lnTo>
                  <a:lnTo>
                    <a:pt x="2819" y="301797"/>
                  </a:lnTo>
                  <a:lnTo>
                    <a:pt x="1400" y="299537"/>
                  </a:lnTo>
                  <a:lnTo>
                    <a:pt x="1972" y="296435"/>
                  </a:lnTo>
                  <a:lnTo>
                    <a:pt x="2515" y="294300"/>
                  </a:lnTo>
                  <a:lnTo>
                    <a:pt x="0" y="289867"/>
                  </a:lnTo>
                  <a:lnTo>
                    <a:pt x="4705" y="291619"/>
                  </a:lnTo>
                  <a:lnTo>
                    <a:pt x="5324" y="291045"/>
                  </a:lnTo>
                  <a:lnTo>
                    <a:pt x="6925" y="289973"/>
                  </a:lnTo>
                  <a:lnTo>
                    <a:pt x="9087" y="287713"/>
                  </a:lnTo>
                  <a:lnTo>
                    <a:pt x="10897" y="284716"/>
                  </a:lnTo>
                  <a:lnTo>
                    <a:pt x="11716" y="281011"/>
                  </a:lnTo>
                  <a:lnTo>
                    <a:pt x="12078" y="277813"/>
                  </a:lnTo>
                  <a:lnTo>
                    <a:pt x="12887" y="275103"/>
                  </a:lnTo>
                  <a:lnTo>
                    <a:pt x="13916" y="272806"/>
                  </a:lnTo>
                  <a:lnTo>
                    <a:pt x="16164" y="270412"/>
                  </a:lnTo>
                  <a:lnTo>
                    <a:pt x="18279" y="268717"/>
                  </a:lnTo>
                  <a:lnTo>
                    <a:pt x="20793" y="266956"/>
                  </a:lnTo>
                  <a:lnTo>
                    <a:pt x="22069" y="267272"/>
                  </a:lnTo>
                  <a:lnTo>
                    <a:pt x="24460" y="269732"/>
                  </a:lnTo>
                  <a:lnTo>
                    <a:pt x="29708" y="274663"/>
                  </a:lnTo>
                  <a:lnTo>
                    <a:pt x="34042" y="278416"/>
                  </a:lnTo>
                  <a:lnTo>
                    <a:pt x="35624" y="280408"/>
                  </a:lnTo>
                  <a:lnTo>
                    <a:pt x="37024" y="280427"/>
                  </a:lnTo>
                  <a:lnTo>
                    <a:pt x="39176" y="276789"/>
                  </a:lnTo>
                  <a:lnTo>
                    <a:pt x="41405" y="273658"/>
                  </a:lnTo>
                  <a:lnTo>
                    <a:pt x="42348" y="272892"/>
                  </a:lnTo>
                  <a:lnTo>
                    <a:pt x="45282" y="272547"/>
                  </a:lnTo>
                  <a:lnTo>
                    <a:pt x="47777" y="272413"/>
                  </a:lnTo>
                  <a:lnTo>
                    <a:pt x="49959" y="272470"/>
                  </a:lnTo>
                  <a:lnTo>
                    <a:pt x="53959" y="273073"/>
                  </a:lnTo>
                  <a:lnTo>
                    <a:pt x="55788" y="273628"/>
                  </a:lnTo>
                  <a:lnTo>
                    <a:pt x="57502" y="273964"/>
                  </a:lnTo>
                  <a:lnTo>
                    <a:pt x="62532" y="274242"/>
                  </a:lnTo>
                  <a:lnTo>
                    <a:pt x="67513" y="273476"/>
                  </a:lnTo>
                  <a:lnTo>
                    <a:pt x="72247" y="272490"/>
                  </a:lnTo>
                  <a:lnTo>
                    <a:pt x="75752" y="271906"/>
                  </a:lnTo>
                  <a:lnTo>
                    <a:pt x="75933" y="270422"/>
                  </a:lnTo>
                  <a:lnTo>
                    <a:pt x="75733" y="268670"/>
                  </a:lnTo>
                  <a:lnTo>
                    <a:pt x="76295" y="267339"/>
                  </a:lnTo>
                  <a:lnTo>
                    <a:pt x="77400" y="266104"/>
                  </a:lnTo>
                  <a:lnTo>
                    <a:pt x="78334" y="265826"/>
                  </a:lnTo>
                  <a:lnTo>
                    <a:pt x="78734" y="270038"/>
                  </a:lnTo>
                  <a:lnTo>
                    <a:pt x="79848" y="270670"/>
                  </a:lnTo>
                  <a:lnTo>
                    <a:pt x="82972" y="270852"/>
                  </a:lnTo>
                  <a:lnTo>
                    <a:pt x="88049" y="270852"/>
                  </a:lnTo>
                  <a:lnTo>
                    <a:pt x="93497" y="270852"/>
                  </a:lnTo>
                  <a:lnTo>
                    <a:pt x="98946" y="270852"/>
                  </a:lnTo>
                  <a:lnTo>
                    <a:pt x="104404" y="270852"/>
                  </a:lnTo>
                  <a:lnTo>
                    <a:pt x="109852" y="270852"/>
                  </a:lnTo>
                  <a:lnTo>
                    <a:pt x="115300" y="270852"/>
                  </a:lnTo>
                  <a:lnTo>
                    <a:pt x="120758" y="270852"/>
                  </a:lnTo>
                  <a:lnTo>
                    <a:pt x="126206" y="270852"/>
                  </a:lnTo>
                  <a:lnTo>
                    <a:pt x="131664" y="270852"/>
                  </a:lnTo>
                  <a:lnTo>
                    <a:pt x="137112" y="270852"/>
                  </a:lnTo>
                  <a:lnTo>
                    <a:pt x="142561" y="270852"/>
                  </a:lnTo>
                  <a:lnTo>
                    <a:pt x="148009" y="270852"/>
                  </a:lnTo>
                  <a:lnTo>
                    <a:pt x="153467" y="270852"/>
                  </a:lnTo>
                  <a:lnTo>
                    <a:pt x="158915" y="270852"/>
                  </a:lnTo>
                  <a:lnTo>
                    <a:pt x="164373" y="270852"/>
                  </a:lnTo>
                  <a:lnTo>
                    <a:pt x="169821" y="270852"/>
                  </a:lnTo>
                  <a:lnTo>
                    <a:pt x="175279" y="270852"/>
                  </a:lnTo>
                  <a:lnTo>
                    <a:pt x="180927" y="270852"/>
                  </a:lnTo>
                  <a:lnTo>
                    <a:pt x="182451" y="262723"/>
                  </a:lnTo>
                  <a:lnTo>
                    <a:pt x="183842" y="255265"/>
                  </a:lnTo>
                  <a:lnTo>
                    <a:pt x="185004" y="249003"/>
                  </a:lnTo>
                  <a:lnTo>
                    <a:pt x="181004" y="244580"/>
                  </a:lnTo>
                  <a:lnTo>
                    <a:pt x="177822" y="241056"/>
                  </a:lnTo>
                  <a:lnTo>
                    <a:pt x="177079" y="234335"/>
                  </a:lnTo>
                  <a:lnTo>
                    <a:pt x="176327" y="227393"/>
                  </a:lnTo>
                  <a:lnTo>
                    <a:pt x="175565" y="220442"/>
                  </a:lnTo>
                  <a:lnTo>
                    <a:pt x="174793" y="213482"/>
                  </a:lnTo>
                  <a:lnTo>
                    <a:pt x="174041" y="206511"/>
                  </a:lnTo>
                  <a:lnTo>
                    <a:pt x="173279" y="199532"/>
                  </a:lnTo>
                  <a:lnTo>
                    <a:pt x="172517" y="192542"/>
                  </a:lnTo>
                  <a:lnTo>
                    <a:pt x="171755" y="185543"/>
                  </a:lnTo>
                  <a:lnTo>
                    <a:pt x="170993" y="178535"/>
                  </a:lnTo>
                  <a:lnTo>
                    <a:pt x="170231" y="171507"/>
                  </a:lnTo>
                  <a:lnTo>
                    <a:pt x="169469" y="164480"/>
                  </a:lnTo>
                  <a:lnTo>
                    <a:pt x="168707" y="157442"/>
                  </a:lnTo>
                  <a:lnTo>
                    <a:pt x="167945" y="150386"/>
                  </a:lnTo>
                  <a:lnTo>
                    <a:pt x="167192" y="143320"/>
                  </a:lnTo>
                  <a:lnTo>
                    <a:pt x="166430" y="136244"/>
                  </a:lnTo>
                  <a:lnTo>
                    <a:pt x="165659" y="129150"/>
                  </a:lnTo>
                  <a:lnTo>
                    <a:pt x="164906" y="122055"/>
                  </a:lnTo>
                  <a:lnTo>
                    <a:pt x="164144" y="114941"/>
                  </a:lnTo>
                  <a:lnTo>
                    <a:pt x="163382" y="107818"/>
                  </a:lnTo>
                  <a:lnTo>
                    <a:pt x="162620" y="100685"/>
                  </a:lnTo>
                  <a:lnTo>
                    <a:pt x="161858" y="93533"/>
                  </a:lnTo>
                  <a:lnTo>
                    <a:pt x="161096" y="86381"/>
                  </a:lnTo>
                  <a:lnTo>
                    <a:pt x="160334" y="79200"/>
                  </a:lnTo>
                  <a:lnTo>
                    <a:pt x="159572" y="72019"/>
                  </a:lnTo>
                  <a:lnTo>
                    <a:pt x="158810" y="64819"/>
                  </a:lnTo>
                  <a:lnTo>
                    <a:pt x="158058" y="57609"/>
                  </a:lnTo>
                  <a:lnTo>
                    <a:pt x="157296" y="50381"/>
                  </a:lnTo>
                  <a:lnTo>
                    <a:pt x="156534" y="43142"/>
                  </a:lnTo>
                  <a:lnTo>
                    <a:pt x="155772" y="35885"/>
                  </a:lnTo>
                  <a:lnTo>
                    <a:pt x="155010" y="28618"/>
                  </a:lnTo>
                  <a:lnTo>
                    <a:pt x="154248" y="21341"/>
                  </a:lnTo>
                  <a:lnTo>
                    <a:pt x="153486" y="14046"/>
                  </a:lnTo>
                  <a:lnTo>
                    <a:pt x="152724" y="6731"/>
                  </a:lnTo>
                  <a:lnTo>
                    <a:pt x="152009" y="19"/>
                  </a:lnTo>
                  <a:lnTo>
                    <a:pt x="160220" y="19"/>
                  </a:lnTo>
                  <a:lnTo>
                    <a:pt x="168974" y="10"/>
                  </a:lnTo>
                  <a:lnTo>
                    <a:pt x="177498" y="10"/>
                  </a:lnTo>
                  <a:lnTo>
                    <a:pt x="190005" y="0"/>
                  </a:lnTo>
                  <a:lnTo>
                    <a:pt x="199368" y="0"/>
                  </a:lnTo>
                  <a:lnTo>
                    <a:pt x="207531" y="5630"/>
                  </a:lnTo>
                  <a:lnTo>
                    <a:pt x="214932" y="10944"/>
                  </a:lnTo>
                  <a:lnTo>
                    <a:pt x="223685" y="17234"/>
                  </a:lnTo>
                  <a:lnTo>
                    <a:pt x="232439" y="23515"/>
                  </a:lnTo>
                  <a:lnTo>
                    <a:pt x="241202" y="29786"/>
                  </a:lnTo>
                  <a:lnTo>
                    <a:pt x="249955" y="36038"/>
                  </a:lnTo>
                  <a:lnTo>
                    <a:pt x="258709" y="42281"/>
                  </a:lnTo>
                  <a:lnTo>
                    <a:pt x="267453" y="48523"/>
                  </a:lnTo>
                  <a:lnTo>
                    <a:pt x="276215" y="54737"/>
                  </a:lnTo>
                  <a:lnTo>
                    <a:pt x="284969" y="60961"/>
                  </a:lnTo>
                  <a:lnTo>
                    <a:pt x="293722" y="67165"/>
                  </a:lnTo>
                  <a:lnTo>
                    <a:pt x="302476" y="73359"/>
                  </a:lnTo>
                  <a:lnTo>
                    <a:pt x="311229" y="79545"/>
                  </a:lnTo>
                  <a:lnTo>
                    <a:pt x="319983" y="85720"/>
                  </a:lnTo>
                  <a:lnTo>
                    <a:pt x="328736" y="91886"/>
                  </a:lnTo>
                  <a:lnTo>
                    <a:pt x="337490" y="98042"/>
                  </a:lnTo>
                  <a:lnTo>
                    <a:pt x="346243" y="104189"/>
                  </a:lnTo>
                  <a:lnTo>
                    <a:pt x="354997" y="110336"/>
                  </a:lnTo>
                  <a:lnTo>
                    <a:pt x="358912" y="113074"/>
                  </a:lnTo>
                  <a:lnTo>
                    <a:pt x="359274" y="114204"/>
                  </a:lnTo>
                  <a:lnTo>
                    <a:pt x="359635" y="116512"/>
                  </a:lnTo>
                  <a:lnTo>
                    <a:pt x="359407" y="119106"/>
                  </a:lnTo>
                  <a:lnTo>
                    <a:pt x="359445" y="121222"/>
                  </a:lnTo>
                  <a:lnTo>
                    <a:pt x="360597" y="122649"/>
                  </a:lnTo>
                  <a:lnTo>
                    <a:pt x="362779" y="124181"/>
                  </a:lnTo>
                  <a:lnTo>
                    <a:pt x="371342" y="128700"/>
                  </a:lnTo>
                  <a:lnTo>
                    <a:pt x="372018" y="129590"/>
                  </a:lnTo>
                  <a:lnTo>
                    <a:pt x="372323" y="131457"/>
                  </a:lnTo>
                  <a:lnTo>
                    <a:pt x="373342" y="133746"/>
                  </a:lnTo>
                  <a:lnTo>
                    <a:pt x="375152" y="135086"/>
                  </a:lnTo>
                  <a:lnTo>
                    <a:pt x="377266" y="136072"/>
                  </a:lnTo>
                  <a:lnTo>
                    <a:pt x="379847" y="136762"/>
                  </a:lnTo>
                  <a:lnTo>
                    <a:pt x="387610" y="137471"/>
                  </a:lnTo>
                  <a:lnTo>
                    <a:pt x="389258" y="138533"/>
                  </a:lnTo>
                  <a:lnTo>
                    <a:pt x="392611" y="142698"/>
                  </a:lnTo>
                  <a:lnTo>
                    <a:pt x="394430" y="143522"/>
                  </a:lnTo>
                  <a:lnTo>
                    <a:pt x="399602" y="144719"/>
                  </a:lnTo>
                  <a:lnTo>
                    <a:pt x="403346" y="145390"/>
                  </a:lnTo>
                  <a:lnTo>
                    <a:pt x="404889" y="145773"/>
                  </a:lnTo>
                  <a:lnTo>
                    <a:pt x="408280" y="146884"/>
                  </a:lnTo>
                  <a:lnTo>
                    <a:pt x="411966" y="148780"/>
                  </a:lnTo>
                  <a:lnTo>
                    <a:pt x="413918" y="150494"/>
                  </a:lnTo>
                  <a:lnTo>
                    <a:pt x="413918" y="151030"/>
                  </a:lnTo>
                  <a:lnTo>
                    <a:pt x="413899" y="152523"/>
                  </a:lnTo>
                  <a:lnTo>
                    <a:pt x="413871" y="156995"/>
                  </a:lnTo>
                  <a:lnTo>
                    <a:pt x="414547" y="159455"/>
                  </a:lnTo>
                  <a:lnTo>
                    <a:pt x="415319" y="161236"/>
                  </a:lnTo>
                  <a:lnTo>
                    <a:pt x="415280" y="162318"/>
                  </a:lnTo>
                  <a:lnTo>
                    <a:pt x="414347" y="163084"/>
                  </a:lnTo>
                  <a:lnTo>
                    <a:pt x="413623" y="164032"/>
                  </a:lnTo>
                  <a:lnTo>
                    <a:pt x="413223" y="165276"/>
                  </a:lnTo>
                  <a:lnTo>
                    <a:pt x="412166" y="166856"/>
                  </a:lnTo>
                  <a:lnTo>
                    <a:pt x="411318" y="168618"/>
                  </a:lnTo>
                  <a:lnTo>
                    <a:pt x="411680" y="169939"/>
                  </a:lnTo>
                  <a:lnTo>
                    <a:pt x="413137" y="170801"/>
                  </a:lnTo>
                  <a:lnTo>
                    <a:pt x="415319" y="172477"/>
                  </a:lnTo>
                  <a:lnTo>
                    <a:pt x="417128" y="173185"/>
                  </a:lnTo>
                  <a:lnTo>
                    <a:pt x="418014" y="173233"/>
                  </a:lnTo>
                  <a:lnTo>
                    <a:pt x="419195" y="173185"/>
                  </a:lnTo>
                  <a:lnTo>
                    <a:pt x="420214" y="172965"/>
                  </a:lnTo>
                  <a:lnTo>
                    <a:pt x="426749" y="171682"/>
                  </a:lnTo>
                  <a:lnTo>
                    <a:pt x="432807" y="170485"/>
                  </a:lnTo>
                  <a:close/>
                </a:path>
              </a:pathLst>
            </a:custGeom>
            <a:solidFill>
              <a:srgbClr val="557F8D"/>
            </a:solid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3" name="Freeform: Shape 42">
              <a:extLst>
                <a:ext uri="{FF2B5EF4-FFF2-40B4-BE49-F238E27FC236}">
                  <a16:creationId xmlns:a16="http://schemas.microsoft.com/office/drawing/2014/main" id="{53CB9DE8-B0B8-9BAD-832D-9E84847C9C63}"/>
                </a:ext>
              </a:extLst>
            </p:cNvPr>
            <p:cNvSpPr/>
            <p:nvPr/>
          </p:nvSpPr>
          <p:spPr>
            <a:xfrm>
              <a:off x="5179094" y="2715502"/>
              <a:ext cx="327174" cy="359783"/>
            </a:xfrm>
            <a:custGeom>
              <a:avLst/>
              <a:gdLst>
                <a:gd name="connsiteX0" fmla="*/ 327174 w 327174"/>
                <a:gd name="connsiteY0" fmla="*/ 68175 h 359783"/>
                <a:gd name="connsiteX1" fmla="*/ 317811 w 327174"/>
                <a:gd name="connsiteY1" fmla="*/ 68175 h 359783"/>
                <a:gd name="connsiteX2" fmla="*/ 305305 w 327174"/>
                <a:gd name="connsiteY2" fmla="*/ 68185 h 359783"/>
                <a:gd name="connsiteX3" fmla="*/ 296780 w 327174"/>
                <a:gd name="connsiteY3" fmla="*/ 68185 h 359783"/>
                <a:gd name="connsiteX4" fmla="*/ 288027 w 327174"/>
                <a:gd name="connsiteY4" fmla="*/ 68185 h 359783"/>
                <a:gd name="connsiteX5" fmla="*/ 279825 w 327174"/>
                <a:gd name="connsiteY5" fmla="*/ 68185 h 359783"/>
                <a:gd name="connsiteX6" fmla="*/ 280540 w 327174"/>
                <a:gd name="connsiteY6" fmla="*/ 74896 h 359783"/>
                <a:gd name="connsiteX7" fmla="*/ 281302 w 327174"/>
                <a:gd name="connsiteY7" fmla="*/ 82211 h 359783"/>
                <a:gd name="connsiteX8" fmla="*/ 282064 w 327174"/>
                <a:gd name="connsiteY8" fmla="*/ 89507 h 359783"/>
                <a:gd name="connsiteX9" fmla="*/ 282826 w 327174"/>
                <a:gd name="connsiteY9" fmla="*/ 96793 h 359783"/>
                <a:gd name="connsiteX10" fmla="*/ 283588 w 327174"/>
                <a:gd name="connsiteY10" fmla="*/ 104060 h 359783"/>
                <a:gd name="connsiteX11" fmla="*/ 284350 w 327174"/>
                <a:gd name="connsiteY11" fmla="*/ 111318 h 359783"/>
                <a:gd name="connsiteX12" fmla="*/ 285112 w 327174"/>
                <a:gd name="connsiteY12" fmla="*/ 118556 h 359783"/>
                <a:gd name="connsiteX13" fmla="*/ 285874 w 327174"/>
                <a:gd name="connsiteY13" fmla="*/ 125775 h 359783"/>
                <a:gd name="connsiteX14" fmla="*/ 286636 w 327174"/>
                <a:gd name="connsiteY14" fmla="*/ 132985 h 359783"/>
                <a:gd name="connsiteX15" fmla="*/ 287398 w 327174"/>
                <a:gd name="connsiteY15" fmla="*/ 140175 h 359783"/>
                <a:gd name="connsiteX16" fmla="*/ 288160 w 327174"/>
                <a:gd name="connsiteY16" fmla="*/ 147356 h 359783"/>
                <a:gd name="connsiteX17" fmla="*/ 288922 w 327174"/>
                <a:gd name="connsiteY17" fmla="*/ 154537 h 359783"/>
                <a:gd name="connsiteX18" fmla="*/ 289684 w 327174"/>
                <a:gd name="connsiteY18" fmla="*/ 161698 h 359783"/>
                <a:gd name="connsiteX19" fmla="*/ 290446 w 327174"/>
                <a:gd name="connsiteY19" fmla="*/ 168850 h 359783"/>
                <a:gd name="connsiteX20" fmla="*/ 291208 w 327174"/>
                <a:gd name="connsiteY20" fmla="*/ 175993 h 359783"/>
                <a:gd name="connsiteX21" fmla="*/ 291970 w 327174"/>
                <a:gd name="connsiteY21" fmla="*/ 183116 h 359783"/>
                <a:gd name="connsiteX22" fmla="*/ 292732 w 327174"/>
                <a:gd name="connsiteY22" fmla="*/ 190230 h 359783"/>
                <a:gd name="connsiteX23" fmla="*/ 293494 w 327174"/>
                <a:gd name="connsiteY23" fmla="*/ 197334 h 359783"/>
                <a:gd name="connsiteX24" fmla="*/ 294256 w 327174"/>
                <a:gd name="connsiteY24" fmla="*/ 204420 h 359783"/>
                <a:gd name="connsiteX25" fmla="*/ 295018 w 327174"/>
                <a:gd name="connsiteY25" fmla="*/ 211495 h 359783"/>
                <a:gd name="connsiteX26" fmla="*/ 295780 w 327174"/>
                <a:gd name="connsiteY26" fmla="*/ 218561 h 359783"/>
                <a:gd name="connsiteX27" fmla="*/ 296542 w 327174"/>
                <a:gd name="connsiteY27" fmla="*/ 225617 h 359783"/>
                <a:gd name="connsiteX28" fmla="*/ 297304 w 327174"/>
                <a:gd name="connsiteY28" fmla="*/ 232655 h 359783"/>
                <a:gd name="connsiteX29" fmla="*/ 298066 w 327174"/>
                <a:gd name="connsiteY29" fmla="*/ 239682 h 359783"/>
                <a:gd name="connsiteX30" fmla="*/ 298828 w 327174"/>
                <a:gd name="connsiteY30" fmla="*/ 246700 h 359783"/>
                <a:gd name="connsiteX31" fmla="*/ 299590 w 327174"/>
                <a:gd name="connsiteY31" fmla="*/ 253709 h 359783"/>
                <a:gd name="connsiteX32" fmla="*/ 300352 w 327174"/>
                <a:gd name="connsiteY32" fmla="*/ 260708 h 359783"/>
                <a:gd name="connsiteX33" fmla="*/ 301114 w 327174"/>
                <a:gd name="connsiteY33" fmla="*/ 267697 h 359783"/>
                <a:gd name="connsiteX34" fmla="*/ 301876 w 327174"/>
                <a:gd name="connsiteY34" fmla="*/ 274677 h 359783"/>
                <a:gd name="connsiteX35" fmla="*/ 302638 w 327174"/>
                <a:gd name="connsiteY35" fmla="*/ 281647 h 359783"/>
                <a:gd name="connsiteX36" fmla="*/ 303400 w 327174"/>
                <a:gd name="connsiteY36" fmla="*/ 288608 h 359783"/>
                <a:gd name="connsiteX37" fmla="*/ 304162 w 327174"/>
                <a:gd name="connsiteY37" fmla="*/ 295559 h 359783"/>
                <a:gd name="connsiteX38" fmla="*/ 304924 w 327174"/>
                <a:gd name="connsiteY38" fmla="*/ 302500 h 359783"/>
                <a:gd name="connsiteX39" fmla="*/ 305667 w 327174"/>
                <a:gd name="connsiteY39" fmla="*/ 309222 h 359783"/>
                <a:gd name="connsiteX40" fmla="*/ 308848 w 327174"/>
                <a:gd name="connsiteY40" fmla="*/ 312745 h 359783"/>
                <a:gd name="connsiteX41" fmla="*/ 312849 w 327174"/>
                <a:gd name="connsiteY41" fmla="*/ 317168 h 359783"/>
                <a:gd name="connsiteX42" fmla="*/ 311677 w 327174"/>
                <a:gd name="connsiteY42" fmla="*/ 323430 h 359783"/>
                <a:gd name="connsiteX43" fmla="*/ 310286 w 327174"/>
                <a:gd name="connsiteY43" fmla="*/ 330889 h 359783"/>
                <a:gd name="connsiteX44" fmla="*/ 308762 w 327174"/>
                <a:gd name="connsiteY44" fmla="*/ 339017 h 359783"/>
                <a:gd name="connsiteX45" fmla="*/ 303114 w 327174"/>
                <a:gd name="connsiteY45" fmla="*/ 339017 h 359783"/>
                <a:gd name="connsiteX46" fmla="*/ 297656 w 327174"/>
                <a:gd name="connsiteY46" fmla="*/ 339017 h 359783"/>
                <a:gd name="connsiteX47" fmla="*/ 292208 w 327174"/>
                <a:gd name="connsiteY47" fmla="*/ 339017 h 359783"/>
                <a:gd name="connsiteX48" fmla="*/ 286760 w 327174"/>
                <a:gd name="connsiteY48" fmla="*/ 339017 h 359783"/>
                <a:gd name="connsiteX49" fmla="*/ 281311 w 327174"/>
                <a:gd name="connsiteY49" fmla="*/ 339017 h 359783"/>
                <a:gd name="connsiteX50" fmla="*/ 275854 w 327174"/>
                <a:gd name="connsiteY50" fmla="*/ 339017 h 359783"/>
                <a:gd name="connsiteX51" fmla="*/ 270405 w 327174"/>
                <a:gd name="connsiteY51" fmla="*/ 339017 h 359783"/>
                <a:gd name="connsiteX52" fmla="*/ 264957 w 327174"/>
                <a:gd name="connsiteY52" fmla="*/ 339017 h 359783"/>
                <a:gd name="connsiteX53" fmla="*/ 259509 w 327174"/>
                <a:gd name="connsiteY53" fmla="*/ 339017 h 359783"/>
                <a:gd name="connsiteX54" fmla="*/ 254060 w 327174"/>
                <a:gd name="connsiteY54" fmla="*/ 339017 h 359783"/>
                <a:gd name="connsiteX55" fmla="*/ 248603 w 327174"/>
                <a:gd name="connsiteY55" fmla="*/ 339017 h 359783"/>
                <a:gd name="connsiteX56" fmla="*/ 243154 w 327174"/>
                <a:gd name="connsiteY56" fmla="*/ 339017 h 359783"/>
                <a:gd name="connsiteX57" fmla="*/ 237706 w 327174"/>
                <a:gd name="connsiteY57" fmla="*/ 339017 h 359783"/>
                <a:gd name="connsiteX58" fmla="*/ 232258 w 327174"/>
                <a:gd name="connsiteY58" fmla="*/ 339017 h 359783"/>
                <a:gd name="connsiteX59" fmla="*/ 226800 w 327174"/>
                <a:gd name="connsiteY59" fmla="*/ 339017 h 359783"/>
                <a:gd name="connsiteX60" fmla="*/ 221352 w 327174"/>
                <a:gd name="connsiteY60" fmla="*/ 339017 h 359783"/>
                <a:gd name="connsiteX61" fmla="*/ 215903 w 327174"/>
                <a:gd name="connsiteY61" fmla="*/ 339017 h 359783"/>
                <a:gd name="connsiteX62" fmla="*/ 210826 w 327174"/>
                <a:gd name="connsiteY62" fmla="*/ 339017 h 359783"/>
                <a:gd name="connsiteX63" fmla="*/ 207702 w 327174"/>
                <a:gd name="connsiteY63" fmla="*/ 338826 h 359783"/>
                <a:gd name="connsiteX64" fmla="*/ 206588 w 327174"/>
                <a:gd name="connsiteY64" fmla="*/ 338194 h 359783"/>
                <a:gd name="connsiteX65" fmla="*/ 206188 w 327174"/>
                <a:gd name="connsiteY65" fmla="*/ 333991 h 359783"/>
                <a:gd name="connsiteX66" fmla="*/ 205254 w 327174"/>
                <a:gd name="connsiteY66" fmla="*/ 334260 h 359783"/>
                <a:gd name="connsiteX67" fmla="*/ 204149 w 327174"/>
                <a:gd name="connsiteY67" fmla="*/ 335495 h 359783"/>
                <a:gd name="connsiteX68" fmla="*/ 203578 w 327174"/>
                <a:gd name="connsiteY68" fmla="*/ 336835 h 359783"/>
                <a:gd name="connsiteX69" fmla="*/ 203778 w 327174"/>
                <a:gd name="connsiteY69" fmla="*/ 338587 h 359783"/>
                <a:gd name="connsiteX70" fmla="*/ 203597 w 327174"/>
                <a:gd name="connsiteY70" fmla="*/ 340071 h 359783"/>
                <a:gd name="connsiteX71" fmla="*/ 200092 w 327174"/>
                <a:gd name="connsiteY71" fmla="*/ 340655 h 359783"/>
                <a:gd name="connsiteX72" fmla="*/ 195358 w 327174"/>
                <a:gd name="connsiteY72" fmla="*/ 341651 h 359783"/>
                <a:gd name="connsiteX73" fmla="*/ 190376 w 327174"/>
                <a:gd name="connsiteY73" fmla="*/ 342417 h 359783"/>
                <a:gd name="connsiteX74" fmla="*/ 185347 w 327174"/>
                <a:gd name="connsiteY74" fmla="*/ 342139 h 359783"/>
                <a:gd name="connsiteX75" fmla="*/ 183632 w 327174"/>
                <a:gd name="connsiteY75" fmla="*/ 341794 h 359783"/>
                <a:gd name="connsiteX76" fmla="*/ 181813 w 327174"/>
                <a:gd name="connsiteY76" fmla="*/ 341239 h 359783"/>
                <a:gd name="connsiteX77" fmla="*/ 177813 w 327174"/>
                <a:gd name="connsiteY77" fmla="*/ 340636 h 359783"/>
                <a:gd name="connsiteX78" fmla="*/ 175631 w 327174"/>
                <a:gd name="connsiteY78" fmla="*/ 340588 h 359783"/>
                <a:gd name="connsiteX79" fmla="*/ 173136 w 327174"/>
                <a:gd name="connsiteY79" fmla="*/ 340722 h 359783"/>
                <a:gd name="connsiteX80" fmla="*/ 170193 w 327174"/>
                <a:gd name="connsiteY80" fmla="*/ 341057 h 359783"/>
                <a:gd name="connsiteX81" fmla="*/ 169250 w 327174"/>
                <a:gd name="connsiteY81" fmla="*/ 341832 h 359783"/>
                <a:gd name="connsiteX82" fmla="*/ 167030 w 327174"/>
                <a:gd name="connsiteY82" fmla="*/ 344963 h 359783"/>
                <a:gd name="connsiteX83" fmla="*/ 164878 w 327174"/>
                <a:gd name="connsiteY83" fmla="*/ 348592 h 359783"/>
                <a:gd name="connsiteX84" fmla="*/ 163478 w 327174"/>
                <a:gd name="connsiteY84" fmla="*/ 348573 h 359783"/>
                <a:gd name="connsiteX85" fmla="*/ 161896 w 327174"/>
                <a:gd name="connsiteY85" fmla="*/ 346581 h 359783"/>
                <a:gd name="connsiteX86" fmla="*/ 157563 w 327174"/>
                <a:gd name="connsiteY86" fmla="*/ 342828 h 359783"/>
                <a:gd name="connsiteX87" fmla="*/ 152314 w 327174"/>
                <a:gd name="connsiteY87" fmla="*/ 337887 h 359783"/>
                <a:gd name="connsiteX88" fmla="*/ 149924 w 327174"/>
                <a:gd name="connsiteY88" fmla="*/ 335436 h 359783"/>
                <a:gd name="connsiteX89" fmla="*/ 148657 w 327174"/>
                <a:gd name="connsiteY89" fmla="*/ 335120 h 359783"/>
                <a:gd name="connsiteX90" fmla="*/ 146142 w 327174"/>
                <a:gd name="connsiteY90" fmla="*/ 336882 h 359783"/>
                <a:gd name="connsiteX91" fmla="*/ 144028 w 327174"/>
                <a:gd name="connsiteY91" fmla="*/ 338576 h 359783"/>
                <a:gd name="connsiteX92" fmla="*/ 141780 w 327174"/>
                <a:gd name="connsiteY92" fmla="*/ 340970 h 359783"/>
                <a:gd name="connsiteX93" fmla="*/ 140760 w 327174"/>
                <a:gd name="connsiteY93" fmla="*/ 343268 h 359783"/>
                <a:gd name="connsiteX94" fmla="*/ 139951 w 327174"/>
                <a:gd name="connsiteY94" fmla="*/ 345978 h 359783"/>
                <a:gd name="connsiteX95" fmla="*/ 139589 w 327174"/>
                <a:gd name="connsiteY95" fmla="*/ 349166 h 359783"/>
                <a:gd name="connsiteX96" fmla="*/ 138770 w 327174"/>
                <a:gd name="connsiteY96" fmla="*/ 352881 h 359783"/>
                <a:gd name="connsiteX97" fmla="*/ 136950 w 327174"/>
                <a:gd name="connsiteY97" fmla="*/ 355878 h 359783"/>
                <a:gd name="connsiteX98" fmla="*/ 134798 w 327174"/>
                <a:gd name="connsiteY98" fmla="*/ 358137 h 359783"/>
                <a:gd name="connsiteX99" fmla="*/ 133198 w 327174"/>
                <a:gd name="connsiteY99" fmla="*/ 359200 h 359783"/>
                <a:gd name="connsiteX100" fmla="*/ 132578 w 327174"/>
                <a:gd name="connsiteY100" fmla="*/ 359784 h 359783"/>
                <a:gd name="connsiteX101" fmla="*/ 127873 w 327174"/>
                <a:gd name="connsiteY101" fmla="*/ 358022 h 359783"/>
                <a:gd name="connsiteX102" fmla="*/ 127283 w 327174"/>
                <a:gd name="connsiteY102" fmla="*/ 357802 h 359783"/>
                <a:gd name="connsiteX103" fmla="*/ 124444 w 327174"/>
                <a:gd name="connsiteY103" fmla="*/ 355810 h 359783"/>
                <a:gd name="connsiteX104" fmla="*/ 123073 w 327174"/>
                <a:gd name="connsiteY104" fmla="*/ 353446 h 359783"/>
                <a:gd name="connsiteX105" fmla="*/ 120834 w 327174"/>
                <a:gd name="connsiteY105" fmla="*/ 351665 h 359783"/>
                <a:gd name="connsiteX106" fmla="*/ 117729 w 327174"/>
                <a:gd name="connsiteY106" fmla="*/ 350468 h 359783"/>
                <a:gd name="connsiteX107" fmla="*/ 115710 w 327174"/>
                <a:gd name="connsiteY107" fmla="*/ 349108 h 359783"/>
                <a:gd name="connsiteX108" fmla="*/ 114767 w 327174"/>
                <a:gd name="connsiteY108" fmla="*/ 347577 h 359783"/>
                <a:gd name="connsiteX109" fmla="*/ 113624 w 327174"/>
                <a:gd name="connsiteY109" fmla="*/ 346562 h 359783"/>
                <a:gd name="connsiteX110" fmla="*/ 112414 w 327174"/>
                <a:gd name="connsiteY110" fmla="*/ 346035 h 359783"/>
                <a:gd name="connsiteX111" fmla="*/ 112300 w 327174"/>
                <a:gd name="connsiteY111" fmla="*/ 345489 h 359783"/>
                <a:gd name="connsiteX112" fmla="*/ 112586 w 327174"/>
                <a:gd name="connsiteY112" fmla="*/ 344733 h 359783"/>
                <a:gd name="connsiteX113" fmla="*/ 112300 w 327174"/>
                <a:gd name="connsiteY113" fmla="*/ 343335 h 359783"/>
                <a:gd name="connsiteX114" fmla="*/ 110480 w 327174"/>
                <a:gd name="connsiteY114" fmla="*/ 340214 h 359783"/>
                <a:gd name="connsiteX115" fmla="*/ 108785 w 327174"/>
                <a:gd name="connsiteY115" fmla="*/ 338777 h 359783"/>
                <a:gd name="connsiteX116" fmla="*/ 107337 w 327174"/>
                <a:gd name="connsiteY116" fmla="*/ 339008 h 359783"/>
                <a:gd name="connsiteX117" fmla="*/ 106518 w 327174"/>
                <a:gd name="connsiteY117" fmla="*/ 338624 h 359783"/>
                <a:gd name="connsiteX118" fmla="*/ 106023 w 327174"/>
                <a:gd name="connsiteY118" fmla="*/ 337934 h 359783"/>
                <a:gd name="connsiteX119" fmla="*/ 105823 w 327174"/>
                <a:gd name="connsiteY119" fmla="*/ 336929 h 359783"/>
                <a:gd name="connsiteX120" fmla="*/ 104832 w 327174"/>
                <a:gd name="connsiteY120" fmla="*/ 336058 h 359783"/>
                <a:gd name="connsiteX121" fmla="*/ 103118 w 327174"/>
                <a:gd name="connsiteY121" fmla="*/ 335674 h 359783"/>
                <a:gd name="connsiteX122" fmla="*/ 101737 w 327174"/>
                <a:gd name="connsiteY122" fmla="*/ 333357 h 359783"/>
                <a:gd name="connsiteX123" fmla="*/ 100698 w 327174"/>
                <a:gd name="connsiteY123" fmla="*/ 329096 h 359783"/>
                <a:gd name="connsiteX124" fmla="*/ 99346 w 327174"/>
                <a:gd name="connsiteY124" fmla="*/ 325774 h 359783"/>
                <a:gd name="connsiteX125" fmla="*/ 97688 w 327174"/>
                <a:gd name="connsiteY125" fmla="*/ 323390 h 359783"/>
                <a:gd name="connsiteX126" fmla="*/ 96498 w 327174"/>
                <a:gd name="connsiteY126" fmla="*/ 322499 h 359783"/>
                <a:gd name="connsiteX127" fmla="*/ 95621 w 327174"/>
                <a:gd name="connsiteY127" fmla="*/ 322336 h 359783"/>
                <a:gd name="connsiteX128" fmla="*/ 95326 w 327174"/>
                <a:gd name="connsiteY128" fmla="*/ 321963 h 359783"/>
                <a:gd name="connsiteX129" fmla="*/ 95088 w 327174"/>
                <a:gd name="connsiteY129" fmla="*/ 321273 h 359783"/>
                <a:gd name="connsiteX130" fmla="*/ 93793 w 327174"/>
                <a:gd name="connsiteY130" fmla="*/ 321024 h 359783"/>
                <a:gd name="connsiteX131" fmla="*/ 91973 w 327174"/>
                <a:gd name="connsiteY131" fmla="*/ 321742 h 359783"/>
                <a:gd name="connsiteX132" fmla="*/ 90335 w 327174"/>
                <a:gd name="connsiteY132" fmla="*/ 321502 h 359783"/>
                <a:gd name="connsiteX133" fmla="*/ 89535 w 327174"/>
                <a:gd name="connsiteY133" fmla="*/ 320334 h 359783"/>
                <a:gd name="connsiteX134" fmla="*/ 88421 w 327174"/>
                <a:gd name="connsiteY134" fmla="*/ 320228 h 359783"/>
                <a:gd name="connsiteX135" fmla="*/ 87001 w 327174"/>
                <a:gd name="connsiteY135" fmla="*/ 321185 h 359783"/>
                <a:gd name="connsiteX136" fmla="*/ 85430 w 327174"/>
                <a:gd name="connsiteY136" fmla="*/ 320907 h 359783"/>
                <a:gd name="connsiteX137" fmla="*/ 83715 w 327174"/>
                <a:gd name="connsiteY137" fmla="*/ 319385 h 359783"/>
                <a:gd name="connsiteX138" fmla="*/ 82763 w 327174"/>
                <a:gd name="connsiteY138" fmla="*/ 317872 h 359783"/>
                <a:gd name="connsiteX139" fmla="*/ 82582 w 327174"/>
                <a:gd name="connsiteY139" fmla="*/ 316369 h 359783"/>
                <a:gd name="connsiteX140" fmla="*/ 79619 w 327174"/>
                <a:gd name="connsiteY140" fmla="*/ 313372 h 359783"/>
                <a:gd name="connsiteX141" fmla="*/ 73885 w 327174"/>
                <a:gd name="connsiteY141" fmla="*/ 308872 h 359783"/>
                <a:gd name="connsiteX142" fmla="*/ 67637 w 327174"/>
                <a:gd name="connsiteY142" fmla="*/ 306766 h 359783"/>
                <a:gd name="connsiteX143" fmla="*/ 60874 w 327174"/>
                <a:gd name="connsiteY143" fmla="*/ 307044 h 359783"/>
                <a:gd name="connsiteX144" fmla="*/ 57083 w 327174"/>
                <a:gd name="connsiteY144" fmla="*/ 306833 h 359783"/>
                <a:gd name="connsiteX145" fmla="*/ 56255 w 327174"/>
                <a:gd name="connsiteY145" fmla="*/ 306125 h 359783"/>
                <a:gd name="connsiteX146" fmla="*/ 55426 w 327174"/>
                <a:gd name="connsiteY146" fmla="*/ 306182 h 359783"/>
                <a:gd name="connsiteX147" fmla="*/ 54588 w 327174"/>
                <a:gd name="connsiteY147" fmla="*/ 307006 h 359783"/>
                <a:gd name="connsiteX148" fmla="*/ 53702 w 327174"/>
                <a:gd name="connsiteY148" fmla="*/ 307188 h 359783"/>
                <a:gd name="connsiteX149" fmla="*/ 52759 w 327174"/>
                <a:gd name="connsiteY149" fmla="*/ 306729 h 359783"/>
                <a:gd name="connsiteX150" fmla="*/ 52168 w 327174"/>
                <a:gd name="connsiteY150" fmla="*/ 307072 h 359783"/>
                <a:gd name="connsiteX151" fmla="*/ 51940 w 327174"/>
                <a:gd name="connsiteY151" fmla="*/ 308221 h 359783"/>
                <a:gd name="connsiteX152" fmla="*/ 49559 w 327174"/>
                <a:gd name="connsiteY152" fmla="*/ 308815 h 359783"/>
                <a:gd name="connsiteX153" fmla="*/ 45034 w 327174"/>
                <a:gd name="connsiteY153" fmla="*/ 308824 h 359783"/>
                <a:gd name="connsiteX154" fmla="*/ 41377 w 327174"/>
                <a:gd name="connsiteY154" fmla="*/ 309533 h 359783"/>
                <a:gd name="connsiteX155" fmla="*/ 38595 w 327174"/>
                <a:gd name="connsiteY155" fmla="*/ 310931 h 359783"/>
                <a:gd name="connsiteX156" fmla="*/ 34652 w 327174"/>
                <a:gd name="connsiteY156" fmla="*/ 311534 h 359783"/>
                <a:gd name="connsiteX157" fmla="*/ 29547 w 327174"/>
                <a:gd name="connsiteY157" fmla="*/ 311342 h 359783"/>
                <a:gd name="connsiteX158" fmla="*/ 26470 w 327174"/>
                <a:gd name="connsiteY158" fmla="*/ 310826 h 359783"/>
                <a:gd name="connsiteX159" fmla="*/ 25422 w 327174"/>
                <a:gd name="connsiteY159" fmla="*/ 310002 h 359783"/>
                <a:gd name="connsiteX160" fmla="*/ 23955 w 327174"/>
                <a:gd name="connsiteY160" fmla="*/ 309801 h 359783"/>
                <a:gd name="connsiteX161" fmla="*/ 22069 w 327174"/>
                <a:gd name="connsiteY161" fmla="*/ 310241 h 359783"/>
                <a:gd name="connsiteX162" fmla="*/ 20374 w 327174"/>
                <a:gd name="connsiteY162" fmla="*/ 312472 h 359783"/>
                <a:gd name="connsiteX163" fmla="*/ 18879 w 327174"/>
                <a:gd name="connsiteY163" fmla="*/ 316484 h 359783"/>
                <a:gd name="connsiteX164" fmla="*/ 17650 w 327174"/>
                <a:gd name="connsiteY164" fmla="*/ 318772 h 359783"/>
                <a:gd name="connsiteX165" fmla="*/ 16669 w 327174"/>
                <a:gd name="connsiteY165" fmla="*/ 319337 h 359783"/>
                <a:gd name="connsiteX166" fmla="*/ 15621 w 327174"/>
                <a:gd name="connsiteY166" fmla="*/ 322324 h 359783"/>
                <a:gd name="connsiteX167" fmla="*/ 15030 w 327174"/>
                <a:gd name="connsiteY167" fmla="*/ 327322 h 359783"/>
                <a:gd name="connsiteX168" fmla="*/ 14145 w 327174"/>
                <a:gd name="connsiteY168" fmla="*/ 329515 h 359783"/>
                <a:gd name="connsiteX169" fmla="*/ 14135 w 327174"/>
                <a:gd name="connsiteY169" fmla="*/ 317049 h 359783"/>
                <a:gd name="connsiteX170" fmla="*/ 15592 w 327174"/>
                <a:gd name="connsiteY170" fmla="*/ 312386 h 359783"/>
                <a:gd name="connsiteX171" fmla="*/ 16069 w 327174"/>
                <a:gd name="connsiteY171" fmla="*/ 308288 h 359783"/>
                <a:gd name="connsiteX172" fmla="*/ 19193 w 327174"/>
                <a:gd name="connsiteY172" fmla="*/ 299221 h 359783"/>
                <a:gd name="connsiteX173" fmla="*/ 22917 w 327174"/>
                <a:gd name="connsiteY173" fmla="*/ 291791 h 359783"/>
                <a:gd name="connsiteX174" fmla="*/ 26356 w 327174"/>
                <a:gd name="connsiteY174" fmla="*/ 281910 h 359783"/>
                <a:gd name="connsiteX175" fmla="*/ 27651 w 327174"/>
                <a:gd name="connsiteY175" fmla="*/ 272317 h 359783"/>
                <a:gd name="connsiteX176" fmla="*/ 27213 w 327174"/>
                <a:gd name="connsiteY176" fmla="*/ 262905 h 359783"/>
                <a:gd name="connsiteX177" fmla="*/ 26194 w 327174"/>
                <a:gd name="connsiteY177" fmla="*/ 254518 h 359783"/>
                <a:gd name="connsiteX178" fmla="*/ 24451 w 327174"/>
                <a:gd name="connsiteY178" fmla="*/ 248965 h 359783"/>
                <a:gd name="connsiteX179" fmla="*/ 22765 w 327174"/>
                <a:gd name="connsiteY179" fmla="*/ 240912 h 359783"/>
                <a:gd name="connsiteX180" fmla="*/ 20279 w 327174"/>
                <a:gd name="connsiteY180" fmla="*/ 236661 h 359783"/>
                <a:gd name="connsiteX181" fmla="*/ 15726 w 327174"/>
                <a:gd name="connsiteY181" fmla="*/ 232946 h 359783"/>
                <a:gd name="connsiteX182" fmla="*/ 14707 w 327174"/>
                <a:gd name="connsiteY182" fmla="*/ 230773 h 359783"/>
                <a:gd name="connsiteX183" fmla="*/ 15764 w 327174"/>
                <a:gd name="connsiteY183" fmla="*/ 229959 h 359783"/>
                <a:gd name="connsiteX184" fmla="*/ 18536 w 327174"/>
                <a:gd name="connsiteY184" fmla="*/ 229403 h 359783"/>
                <a:gd name="connsiteX185" fmla="*/ 20298 w 327174"/>
                <a:gd name="connsiteY185" fmla="*/ 226502 h 359783"/>
                <a:gd name="connsiteX186" fmla="*/ 16564 w 327174"/>
                <a:gd name="connsiteY186" fmla="*/ 227623 h 359783"/>
                <a:gd name="connsiteX187" fmla="*/ 20879 w 327174"/>
                <a:gd name="connsiteY187" fmla="*/ 218718 h 359783"/>
                <a:gd name="connsiteX188" fmla="*/ 22222 w 327174"/>
                <a:gd name="connsiteY188" fmla="*/ 212648 h 359783"/>
                <a:gd name="connsiteX189" fmla="*/ 22012 w 327174"/>
                <a:gd name="connsiteY189" fmla="*/ 208656 h 359783"/>
                <a:gd name="connsiteX190" fmla="*/ 22831 w 327174"/>
                <a:gd name="connsiteY190" fmla="*/ 206185 h 359783"/>
                <a:gd name="connsiteX191" fmla="*/ 19536 w 327174"/>
                <a:gd name="connsiteY191" fmla="*/ 200833 h 359783"/>
                <a:gd name="connsiteX192" fmla="*/ 16974 w 327174"/>
                <a:gd name="connsiteY192" fmla="*/ 194083 h 359783"/>
                <a:gd name="connsiteX193" fmla="*/ 15650 w 327174"/>
                <a:gd name="connsiteY193" fmla="*/ 193021 h 359783"/>
                <a:gd name="connsiteX194" fmla="*/ 14278 w 327174"/>
                <a:gd name="connsiteY194" fmla="*/ 192456 h 359783"/>
                <a:gd name="connsiteX195" fmla="*/ 14154 w 327174"/>
                <a:gd name="connsiteY195" fmla="*/ 194045 h 359783"/>
                <a:gd name="connsiteX196" fmla="*/ 13411 w 327174"/>
                <a:gd name="connsiteY196" fmla="*/ 195462 h 359783"/>
                <a:gd name="connsiteX197" fmla="*/ 11811 w 327174"/>
                <a:gd name="connsiteY197" fmla="*/ 194610 h 359783"/>
                <a:gd name="connsiteX198" fmla="*/ 8982 w 327174"/>
                <a:gd name="connsiteY198" fmla="*/ 189698 h 359783"/>
                <a:gd name="connsiteX199" fmla="*/ 5029 w 327174"/>
                <a:gd name="connsiteY199" fmla="*/ 181694 h 359783"/>
                <a:gd name="connsiteX200" fmla="*/ 3639 w 327174"/>
                <a:gd name="connsiteY200" fmla="*/ 180870 h 359783"/>
                <a:gd name="connsiteX201" fmla="*/ 2486 w 327174"/>
                <a:gd name="connsiteY201" fmla="*/ 181971 h 359783"/>
                <a:gd name="connsiteX202" fmla="*/ 1762 w 327174"/>
                <a:gd name="connsiteY202" fmla="*/ 183024 h 359783"/>
                <a:gd name="connsiteX203" fmla="*/ 429 w 327174"/>
                <a:gd name="connsiteY203" fmla="*/ 189707 h 359783"/>
                <a:gd name="connsiteX204" fmla="*/ 0 w 327174"/>
                <a:gd name="connsiteY204" fmla="*/ 187055 h 359783"/>
                <a:gd name="connsiteX205" fmla="*/ 581 w 327174"/>
                <a:gd name="connsiteY205" fmla="*/ 183934 h 359783"/>
                <a:gd name="connsiteX206" fmla="*/ 1562 w 327174"/>
                <a:gd name="connsiteY206" fmla="*/ 180085 h 359783"/>
                <a:gd name="connsiteX207" fmla="*/ 2667 w 327174"/>
                <a:gd name="connsiteY207" fmla="*/ 174733 h 359783"/>
                <a:gd name="connsiteX208" fmla="*/ 6096 w 327174"/>
                <a:gd name="connsiteY208" fmla="*/ 174733 h 359783"/>
                <a:gd name="connsiteX209" fmla="*/ 12230 w 327174"/>
                <a:gd name="connsiteY209" fmla="*/ 174723 h 359783"/>
                <a:gd name="connsiteX210" fmla="*/ 18364 w 327174"/>
                <a:gd name="connsiteY210" fmla="*/ 174714 h 359783"/>
                <a:gd name="connsiteX211" fmla="*/ 24498 w 327174"/>
                <a:gd name="connsiteY211" fmla="*/ 174714 h 359783"/>
                <a:gd name="connsiteX212" fmla="*/ 30632 w 327174"/>
                <a:gd name="connsiteY212" fmla="*/ 174704 h 359783"/>
                <a:gd name="connsiteX213" fmla="*/ 36767 w 327174"/>
                <a:gd name="connsiteY213" fmla="*/ 174695 h 359783"/>
                <a:gd name="connsiteX214" fmla="*/ 42891 w 327174"/>
                <a:gd name="connsiteY214" fmla="*/ 174685 h 359783"/>
                <a:gd name="connsiteX215" fmla="*/ 49025 w 327174"/>
                <a:gd name="connsiteY215" fmla="*/ 174685 h 359783"/>
                <a:gd name="connsiteX216" fmla="*/ 55159 w 327174"/>
                <a:gd name="connsiteY216" fmla="*/ 174676 h 359783"/>
                <a:gd name="connsiteX217" fmla="*/ 61293 w 327174"/>
                <a:gd name="connsiteY217" fmla="*/ 174666 h 359783"/>
                <a:gd name="connsiteX218" fmla="*/ 67427 w 327174"/>
                <a:gd name="connsiteY218" fmla="*/ 174666 h 359783"/>
                <a:gd name="connsiteX219" fmla="*/ 73562 w 327174"/>
                <a:gd name="connsiteY219" fmla="*/ 174657 h 359783"/>
                <a:gd name="connsiteX220" fmla="*/ 79696 w 327174"/>
                <a:gd name="connsiteY220" fmla="*/ 174647 h 359783"/>
                <a:gd name="connsiteX221" fmla="*/ 85820 w 327174"/>
                <a:gd name="connsiteY221" fmla="*/ 174647 h 359783"/>
                <a:gd name="connsiteX222" fmla="*/ 91954 w 327174"/>
                <a:gd name="connsiteY222" fmla="*/ 174638 h 359783"/>
                <a:gd name="connsiteX223" fmla="*/ 98088 w 327174"/>
                <a:gd name="connsiteY223" fmla="*/ 174628 h 359783"/>
                <a:gd name="connsiteX224" fmla="*/ 104213 w 327174"/>
                <a:gd name="connsiteY224" fmla="*/ 174628 h 359783"/>
                <a:gd name="connsiteX225" fmla="*/ 108261 w 327174"/>
                <a:gd name="connsiteY225" fmla="*/ 174628 h 359783"/>
                <a:gd name="connsiteX226" fmla="*/ 108023 w 327174"/>
                <a:gd name="connsiteY226" fmla="*/ 170817 h 359783"/>
                <a:gd name="connsiteX227" fmla="*/ 107833 w 327174"/>
                <a:gd name="connsiteY227" fmla="*/ 167792 h 359783"/>
                <a:gd name="connsiteX228" fmla="*/ 107575 w 327174"/>
                <a:gd name="connsiteY228" fmla="*/ 163723 h 359783"/>
                <a:gd name="connsiteX229" fmla="*/ 107318 w 327174"/>
                <a:gd name="connsiteY229" fmla="*/ 159673 h 359783"/>
                <a:gd name="connsiteX230" fmla="*/ 107071 w 327174"/>
                <a:gd name="connsiteY230" fmla="*/ 155613 h 359783"/>
                <a:gd name="connsiteX231" fmla="*/ 106832 w 327174"/>
                <a:gd name="connsiteY231" fmla="*/ 151793 h 359783"/>
                <a:gd name="connsiteX232" fmla="*/ 106594 w 327174"/>
                <a:gd name="connsiteY232" fmla="*/ 147973 h 359783"/>
                <a:gd name="connsiteX233" fmla="*/ 106375 w 327174"/>
                <a:gd name="connsiteY233" fmla="*/ 144430 h 359783"/>
                <a:gd name="connsiteX234" fmla="*/ 106175 w 327174"/>
                <a:gd name="connsiteY234" fmla="*/ 141175 h 359783"/>
                <a:gd name="connsiteX235" fmla="*/ 105823 w 327174"/>
                <a:gd name="connsiteY235" fmla="*/ 139298 h 359783"/>
                <a:gd name="connsiteX236" fmla="*/ 104518 w 327174"/>
                <a:gd name="connsiteY236" fmla="*/ 135574 h 359783"/>
                <a:gd name="connsiteX237" fmla="*/ 104242 w 327174"/>
                <a:gd name="connsiteY237" fmla="*/ 133726 h 359783"/>
                <a:gd name="connsiteX238" fmla="*/ 104594 w 327174"/>
                <a:gd name="connsiteY238" fmla="*/ 131773 h 359783"/>
                <a:gd name="connsiteX239" fmla="*/ 105461 w 327174"/>
                <a:gd name="connsiteY239" fmla="*/ 129934 h 359783"/>
                <a:gd name="connsiteX240" fmla="*/ 107852 w 327174"/>
                <a:gd name="connsiteY240" fmla="*/ 126564 h 359783"/>
                <a:gd name="connsiteX241" fmla="*/ 111471 w 327174"/>
                <a:gd name="connsiteY241" fmla="*/ 123970 h 359783"/>
                <a:gd name="connsiteX242" fmla="*/ 115643 w 327174"/>
                <a:gd name="connsiteY242" fmla="*/ 120973 h 359783"/>
                <a:gd name="connsiteX243" fmla="*/ 118824 w 327174"/>
                <a:gd name="connsiteY243" fmla="*/ 118685 h 359783"/>
                <a:gd name="connsiteX244" fmla="*/ 120453 w 327174"/>
                <a:gd name="connsiteY244" fmla="*/ 118120 h 359783"/>
                <a:gd name="connsiteX245" fmla="*/ 125435 w 327174"/>
                <a:gd name="connsiteY245" fmla="*/ 117325 h 359783"/>
                <a:gd name="connsiteX246" fmla="*/ 129359 w 327174"/>
                <a:gd name="connsiteY246" fmla="*/ 115592 h 359783"/>
                <a:gd name="connsiteX247" fmla="*/ 133179 w 327174"/>
                <a:gd name="connsiteY247" fmla="*/ 113907 h 359783"/>
                <a:gd name="connsiteX248" fmla="*/ 134779 w 327174"/>
                <a:gd name="connsiteY248" fmla="*/ 112969 h 359783"/>
                <a:gd name="connsiteX249" fmla="*/ 134969 w 327174"/>
                <a:gd name="connsiteY249" fmla="*/ 109800 h 359783"/>
                <a:gd name="connsiteX250" fmla="*/ 134969 w 327174"/>
                <a:gd name="connsiteY250" fmla="*/ 106257 h 359783"/>
                <a:gd name="connsiteX251" fmla="*/ 134969 w 327174"/>
                <a:gd name="connsiteY251" fmla="*/ 102284 h 359783"/>
                <a:gd name="connsiteX252" fmla="*/ 134969 w 327174"/>
                <a:gd name="connsiteY252" fmla="*/ 98301 h 359783"/>
                <a:gd name="connsiteX253" fmla="*/ 134969 w 327174"/>
                <a:gd name="connsiteY253" fmla="*/ 94318 h 359783"/>
                <a:gd name="connsiteX254" fmla="*/ 134969 w 327174"/>
                <a:gd name="connsiteY254" fmla="*/ 90325 h 359783"/>
                <a:gd name="connsiteX255" fmla="*/ 134969 w 327174"/>
                <a:gd name="connsiteY255" fmla="*/ 86333 h 359783"/>
                <a:gd name="connsiteX256" fmla="*/ 134969 w 327174"/>
                <a:gd name="connsiteY256" fmla="*/ 82340 h 359783"/>
                <a:gd name="connsiteX257" fmla="*/ 134969 w 327174"/>
                <a:gd name="connsiteY257" fmla="*/ 78338 h 359783"/>
                <a:gd name="connsiteX258" fmla="*/ 134969 w 327174"/>
                <a:gd name="connsiteY258" fmla="*/ 74336 h 359783"/>
                <a:gd name="connsiteX259" fmla="*/ 134969 w 327174"/>
                <a:gd name="connsiteY259" fmla="*/ 70334 h 359783"/>
                <a:gd name="connsiteX260" fmla="*/ 134969 w 327174"/>
                <a:gd name="connsiteY260" fmla="*/ 66322 h 359783"/>
                <a:gd name="connsiteX261" fmla="*/ 134969 w 327174"/>
                <a:gd name="connsiteY261" fmla="*/ 62301 h 359783"/>
                <a:gd name="connsiteX262" fmla="*/ 134969 w 327174"/>
                <a:gd name="connsiteY262" fmla="*/ 58280 h 359783"/>
                <a:gd name="connsiteX263" fmla="*/ 134969 w 327174"/>
                <a:gd name="connsiteY263" fmla="*/ 54249 h 359783"/>
                <a:gd name="connsiteX264" fmla="*/ 134969 w 327174"/>
                <a:gd name="connsiteY264" fmla="*/ 50218 h 359783"/>
                <a:gd name="connsiteX265" fmla="*/ 134969 w 327174"/>
                <a:gd name="connsiteY265" fmla="*/ 46178 h 359783"/>
                <a:gd name="connsiteX266" fmla="*/ 134969 w 327174"/>
                <a:gd name="connsiteY266" fmla="*/ 42137 h 359783"/>
                <a:gd name="connsiteX267" fmla="*/ 134969 w 327174"/>
                <a:gd name="connsiteY267" fmla="*/ 38595 h 359783"/>
                <a:gd name="connsiteX268" fmla="*/ 138970 w 327174"/>
                <a:gd name="connsiteY268" fmla="*/ 38595 h 359783"/>
                <a:gd name="connsiteX269" fmla="*/ 143951 w 327174"/>
                <a:gd name="connsiteY269" fmla="*/ 38595 h 359783"/>
                <a:gd name="connsiteX270" fmla="*/ 148923 w 327174"/>
                <a:gd name="connsiteY270" fmla="*/ 38595 h 359783"/>
                <a:gd name="connsiteX271" fmla="*/ 153905 w 327174"/>
                <a:gd name="connsiteY271" fmla="*/ 38595 h 359783"/>
                <a:gd name="connsiteX272" fmla="*/ 158887 w 327174"/>
                <a:gd name="connsiteY272" fmla="*/ 38595 h 359783"/>
                <a:gd name="connsiteX273" fmla="*/ 163868 w 327174"/>
                <a:gd name="connsiteY273" fmla="*/ 38595 h 359783"/>
                <a:gd name="connsiteX274" fmla="*/ 168850 w 327174"/>
                <a:gd name="connsiteY274" fmla="*/ 38595 h 359783"/>
                <a:gd name="connsiteX275" fmla="*/ 173831 w 327174"/>
                <a:gd name="connsiteY275" fmla="*/ 38595 h 359783"/>
                <a:gd name="connsiteX276" fmla="*/ 178813 w 327174"/>
                <a:gd name="connsiteY276" fmla="*/ 38595 h 359783"/>
                <a:gd name="connsiteX277" fmla="*/ 183794 w 327174"/>
                <a:gd name="connsiteY277" fmla="*/ 38595 h 359783"/>
                <a:gd name="connsiteX278" fmla="*/ 188776 w 327174"/>
                <a:gd name="connsiteY278" fmla="*/ 38595 h 359783"/>
                <a:gd name="connsiteX279" fmla="*/ 193758 w 327174"/>
                <a:gd name="connsiteY279" fmla="*/ 38595 h 359783"/>
                <a:gd name="connsiteX280" fmla="*/ 198739 w 327174"/>
                <a:gd name="connsiteY280" fmla="*/ 38595 h 359783"/>
                <a:gd name="connsiteX281" fmla="*/ 203721 w 327174"/>
                <a:gd name="connsiteY281" fmla="*/ 38595 h 359783"/>
                <a:gd name="connsiteX282" fmla="*/ 208693 w 327174"/>
                <a:gd name="connsiteY282" fmla="*/ 38595 h 359783"/>
                <a:gd name="connsiteX283" fmla="*/ 213674 w 327174"/>
                <a:gd name="connsiteY283" fmla="*/ 38595 h 359783"/>
                <a:gd name="connsiteX284" fmla="*/ 218656 w 327174"/>
                <a:gd name="connsiteY284" fmla="*/ 38595 h 359783"/>
                <a:gd name="connsiteX285" fmla="*/ 224095 w 327174"/>
                <a:gd name="connsiteY285" fmla="*/ 38595 h 359783"/>
                <a:gd name="connsiteX286" fmla="*/ 224095 w 327174"/>
                <a:gd name="connsiteY286" fmla="*/ 35205 h 359783"/>
                <a:gd name="connsiteX287" fmla="*/ 224095 w 327174"/>
                <a:gd name="connsiteY287" fmla="*/ 30332 h 359783"/>
                <a:gd name="connsiteX288" fmla="*/ 224085 w 327174"/>
                <a:gd name="connsiteY288" fmla="*/ 23630 h 359783"/>
                <a:gd name="connsiteX289" fmla="*/ 224085 w 327174"/>
                <a:gd name="connsiteY289" fmla="*/ 16889 h 359783"/>
                <a:gd name="connsiteX290" fmla="*/ 224076 w 327174"/>
                <a:gd name="connsiteY290" fmla="*/ 10953 h 359783"/>
                <a:gd name="connsiteX291" fmla="*/ 224076 w 327174"/>
                <a:gd name="connsiteY291" fmla="*/ 5007 h 359783"/>
                <a:gd name="connsiteX292" fmla="*/ 224066 w 327174"/>
                <a:gd name="connsiteY292" fmla="*/ 0 h 359783"/>
                <a:gd name="connsiteX293" fmla="*/ 229095 w 327174"/>
                <a:gd name="connsiteY293" fmla="*/ 3322 h 359783"/>
                <a:gd name="connsiteX294" fmla="*/ 234125 w 327174"/>
                <a:gd name="connsiteY294" fmla="*/ 6645 h 359783"/>
                <a:gd name="connsiteX295" fmla="*/ 239154 w 327174"/>
                <a:gd name="connsiteY295" fmla="*/ 9967 h 359783"/>
                <a:gd name="connsiteX296" fmla="*/ 244183 w 327174"/>
                <a:gd name="connsiteY296" fmla="*/ 13280 h 359783"/>
                <a:gd name="connsiteX297" fmla="*/ 249212 w 327174"/>
                <a:gd name="connsiteY297" fmla="*/ 16593 h 359783"/>
                <a:gd name="connsiteX298" fmla="*/ 254241 w 327174"/>
                <a:gd name="connsiteY298" fmla="*/ 19896 h 359783"/>
                <a:gd name="connsiteX299" fmla="*/ 259261 w 327174"/>
                <a:gd name="connsiteY299" fmla="*/ 23199 h 359783"/>
                <a:gd name="connsiteX300" fmla="*/ 264290 w 327174"/>
                <a:gd name="connsiteY300" fmla="*/ 26502 h 359783"/>
                <a:gd name="connsiteX301" fmla="*/ 269319 w 327174"/>
                <a:gd name="connsiteY301" fmla="*/ 29805 h 359783"/>
                <a:gd name="connsiteX302" fmla="*/ 274349 w 327174"/>
                <a:gd name="connsiteY302" fmla="*/ 33099 h 359783"/>
                <a:gd name="connsiteX303" fmla="*/ 279378 w 327174"/>
                <a:gd name="connsiteY303" fmla="*/ 36393 h 359783"/>
                <a:gd name="connsiteX304" fmla="*/ 284407 w 327174"/>
                <a:gd name="connsiteY304" fmla="*/ 39677 h 359783"/>
                <a:gd name="connsiteX305" fmla="*/ 289436 w 327174"/>
                <a:gd name="connsiteY305" fmla="*/ 42961 h 359783"/>
                <a:gd name="connsiteX306" fmla="*/ 294465 w 327174"/>
                <a:gd name="connsiteY306" fmla="*/ 46245 h 359783"/>
                <a:gd name="connsiteX307" fmla="*/ 299495 w 327174"/>
                <a:gd name="connsiteY307" fmla="*/ 49529 h 359783"/>
                <a:gd name="connsiteX308" fmla="*/ 304514 w 327174"/>
                <a:gd name="connsiteY308" fmla="*/ 52803 h 359783"/>
                <a:gd name="connsiteX309" fmla="*/ 308724 w 327174"/>
                <a:gd name="connsiteY309" fmla="*/ 55542 h 359783"/>
                <a:gd name="connsiteX310" fmla="*/ 315192 w 327174"/>
                <a:gd name="connsiteY310" fmla="*/ 59955 h 359783"/>
                <a:gd name="connsiteX311" fmla="*/ 321221 w 327174"/>
                <a:gd name="connsiteY311" fmla="*/ 64063 h 359783"/>
                <a:gd name="connsiteX312" fmla="*/ 327174 w 327174"/>
                <a:gd name="connsiteY312" fmla="*/ 68170 h 359783"/>
                <a:gd name="connsiteX313" fmla="*/ 18402 w 327174"/>
                <a:gd name="connsiteY313" fmla="*/ 221031 h 359783"/>
                <a:gd name="connsiteX314" fmla="*/ 16688 w 327174"/>
                <a:gd name="connsiteY314" fmla="*/ 223789 h 359783"/>
                <a:gd name="connsiteX315" fmla="*/ 15926 w 327174"/>
                <a:gd name="connsiteY315" fmla="*/ 222736 h 359783"/>
                <a:gd name="connsiteX316" fmla="*/ 15631 w 327174"/>
                <a:gd name="connsiteY316" fmla="*/ 220926 h 359783"/>
                <a:gd name="connsiteX317" fmla="*/ 17155 w 327174"/>
                <a:gd name="connsiteY317" fmla="*/ 218331 h 359783"/>
                <a:gd name="connsiteX318" fmla="*/ 17878 w 327174"/>
                <a:gd name="connsiteY318" fmla="*/ 216991 h 359783"/>
                <a:gd name="connsiteX319" fmla="*/ 19202 w 327174"/>
                <a:gd name="connsiteY319" fmla="*/ 216503 h 359783"/>
                <a:gd name="connsiteX320" fmla="*/ 18402 w 327174"/>
                <a:gd name="connsiteY320" fmla="*/ 221032 h 359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327174" h="359783">
                  <a:moveTo>
                    <a:pt x="327174" y="68175"/>
                  </a:moveTo>
                  <a:lnTo>
                    <a:pt x="317811" y="68175"/>
                  </a:lnTo>
                  <a:lnTo>
                    <a:pt x="305305" y="68185"/>
                  </a:lnTo>
                  <a:lnTo>
                    <a:pt x="296780" y="68185"/>
                  </a:lnTo>
                  <a:lnTo>
                    <a:pt x="288027" y="68185"/>
                  </a:lnTo>
                  <a:lnTo>
                    <a:pt x="279825" y="68185"/>
                  </a:lnTo>
                  <a:lnTo>
                    <a:pt x="280540" y="74896"/>
                  </a:lnTo>
                  <a:lnTo>
                    <a:pt x="281302" y="82211"/>
                  </a:lnTo>
                  <a:lnTo>
                    <a:pt x="282064" y="89507"/>
                  </a:lnTo>
                  <a:lnTo>
                    <a:pt x="282826" y="96793"/>
                  </a:lnTo>
                  <a:lnTo>
                    <a:pt x="283588" y="104060"/>
                  </a:lnTo>
                  <a:lnTo>
                    <a:pt x="284350" y="111318"/>
                  </a:lnTo>
                  <a:lnTo>
                    <a:pt x="285112" y="118556"/>
                  </a:lnTo>
                  <a:lnTo>
                    <a:pt x="285874" y="125775"/>
                  </a:lnTo>
                  <a:lnTo>
                    <a:pt x="286636" y="132985"/>
                  </a:lnTo>
                  <a:lnTo>
                    <a:pt x="287398" y="140175"/>
                  </a:lnTo>
                  <a:lnTo>
                    <a:pt x="288160" y="147356"/>
                  </a:lnTo>
                  <a:lnTo>
                    <a:pt x="288922" y="154537"/>
                  </a:lnTo>
                  <a:lnTo>
                    <a:pt x="289684" y="161698"/>
                  </a:lnTo>
                  <a:lnTo>
                    <a:pt x="290446" y="168850"/>
                  </a:lnTo>
                  <a:lnTo>
                    <a:pt x="291208" y="175993"/>
                  </a:lnTo>
                  <a:lnTo>
                    <a:pt x="291970" y="183116"/>
                  </a:lnTo>
                  <a:lnTo>
                    <a:pt x="292732" y="190230"/>
                  </a:lnTo>
                  <a:lnTo>
                    <a:pt x="293494" y="197334"/>
                  </a:lnTo>
                  <a:lnTo>
                    <a:pt x="294256" y="204420"/>
                  </a:lnTo>
                  <a:lnTo>
                    <a:pt x="295018" y="211495"/>
                  </a:lnTo>
                  <a:lnTo>
                    <a:pt x="295780" y="218561"/>
                  </a:lnTo>
                  <a:lnTo>
                    <a:pt x="296542" y="225617"/>
                  </a:lnTo>
                  <a:lnTo>
                    <a:pt x="297304" y="232655"/>
                  </a:lnTo>
                  <a:lnTo>
                    <a:pt x="298066" y="239682"/>
                  </a:lnTo>
                  <a:lnTo>
                    <a:pt x="298828" y="246700"/>
                  </a:lnTo>
                  <a:lnTo>
                    <a:pt x="299590" y="253709"/>
                  </a:lnTo>
                  <a:lnTo>
                    <a:pt x="300352" y="260708"/>
                  </a:lnTo>
                  <a:lnTo>
                    <a:pt x="301114" y="267697"/>
                  </a:lnTo>
                  <a:lnTo>
                    <a:pt x="301876" y="274677"/>
                  </a:lnTo>
                  <a:lnTo>
                    <a:pt x="302638" y="281647"/>
                  </a:lnTo>
                  <a:lnTo>
                    <a:pt x="303400" y="288608"/>
                  </a:lnTo>
                  <a:lnTo>
                    <a:pt x="304162" y="295559"/>
                  </a:lnTo>
                  <a:lnTo>
                    <a:pt x="304924" y="302500"/>
                  </a:lnTo>
                  <a:lnTo>
                    <a:pt x="305667" y="309222"/>
                  </a:lnTo>
                  <a:lnTo>
                    <a:pt x="308848" y="312745"/>
                  </a:lnTo>
                  <a:lnTo>
                    <a:pt x="312849" y="317168"/>
                  </a:lnTo>
                  <a:lnTo>
                    <a:pt x="311677" y="323430"/>
                  </a:lnTo>
                  <a:lnTo>
                    <a:pt x="310286" y="330889"/>
                  </a:lnTo>
                  <a:lnTo>
                    <a:pt x="308762" y="339017"/>
                  </a:lnTo>
                  <a:lnTo>
                    <a:pt x="303114" y="339017"/>
                  </a:lnTo>
                  <a:lnTo>
                    <a:pt x="297656" y="339017"/>
                  </a:lnTo>
                  <a:lnTo>
                    <a:pt x="292208" y="339017"/>
                  </a:lnTo>
                  <a:lnTo>
                    <a:pt x="286760" y="339017"/>
                  </a:lnTo>
                  <a:lnTo>
                    <a:pt x="281311" y="339017"/>
                  </a:lnTo>
                  <a:lnTo>
                    <a:pt x="275854" y="339017"/>
                  </a:lnTo>
                  <a:lnTo>
                    <a:pt x="270405" y="339017"/>
                  </a:lnTo>
                  <a:lnTo>
                    <a:pt x="264957" y="339017"/>
                  </a:lnTo>
                  <a:lnTo>
                    <a:pt x="259509" y="339017"/>
                  </a:lnTo>
                  <a:lnTo>
                    <a:pt x="254060" y="339017"/>
                  </a:lnTo>
                  <a:lnTo>
                    <a:pt x="248603" y="339017"/>
                  </a:lnTo>
                  <a:lnTo>
                    <a:pt x="243154" y="339017"/>
                  </a:lnTo>
                  <a:lnTo>
                    <a:pt x="237706" y="339017"/>
                  </a:lnTo>
                  <a:lnTo>
                    <a:pt x="232258" y="339017"/>
                  </a:lnTo>
                  <a:lnTo>
                    <a:pt x="226800" y="339017"/>
                  </a:lnTo>
                  <a:lnTo>
                    <a:pt x="221352" y="339017"/>
                  </a:lnTo>
                  <a:lnTo>
                    <a:pt x="215903" y="339017"/>
                  </a:lnTo>
                  <a:lnTo>
                    <a:pt x="210826" y="339017"/>
                  </a:lnTo>
                  <a:lnTo>
                    <a:pt x="207702" y="338826"/>
                  </a:lnTo>
                  <a:lnTo>
                    <a:pt x="206588" y="338194"/>
                  </a:lnTo>
                  <a:lnTo>
                    <a:pt x="206188" y="333991"/>
                  </a:lnTo>
                  <a:lnTo>
                    <a:pt x="205254" y="334260"/>
                  </a:lnTo>
                  <a:lnTo>
                    <a:pt x="204149" y="335495"/>
                  </a:lnTo>
                  <a:lnTo>
                    <a:pt x="203578" y="336835"/>
                  </a:lnTo>
                  <a:lnTo>
                    <a:pt x="203778" y="338587"/>
                  </a:lnTo>
                  <a:lnTo>
                    <a:pt x="203597" y="340071"/>
                  </a:lnTo>
                  <a:lnTo>
                    <a:pt x="200092" y="340655"/>
                  </a:lnTo>
                  <a:lnTo>
                    <a:pt x="195358" y="341651"/>
                  </a:lnTo>
                  <a:lnTo>
                    <a:pt x="190376" y="342417"/>
                  </a:lnTo>
                  <a:lnTo>
                    <a:pt x="185347" y="342139"/>
                  </a:lnTo>
                  <a:lnTo>
                    <a:pt x="183632" y="341794"/>
                  </a:lnTo>
                  <a:lnTo>
                    <a:pt x="181813" y="341239"/>
                  </a:lnTo>
                  <a:lnTo>
                    <a:pt x="177813" y="340636"/>
                  </a:lnTo>
                  <a:lnTo>
                    <a:pt x="175631" y="340588"/>
                  </a:lnTo>
                  <a:lnTo>
                    <a:pt x="173136" y="340722"/>
                  </a:lnTo>
                  <a:lnTo>
                    <a:pt x="170193" y="341057"/>
                  </a:lnTo>
                  <a:lnTo>
                    <a:pt x="169250" y="341832"/>
                  </a:lnTo>
                  <a:lnTo>
                    <a:pt x="167030" y="344963"/>
                  </a:lnTo>
                  <a:lnTo>
                    <a:pt x="164878" y="348592"/>
                  </a:lnTo>
                  <a:lnTo>
                    <a:pt x="163478" y="348573"/>
                  </a:lnTo>
                  <a:lnTo>
                    <a:pt x="161896" y="346581"/>
                  </a:lnTo>
                  <a:lnTo>
                    <a:pt x="157563" y="342828"/>
                  </a:lnTo>
                  <a:lnTo>
                    <a:pt x="152314" y="337887"/>
                  </a:lnTo>
                  <a:lnTo>
                    <a:pt x="149924" y="335436"/>
                  </a:lnTo>
                  <a:lnTo>
                    <a:pt x="148657" y="335120"/>
                  </a:lnTo>
                  <a:lnTo>
                    <a:pt x="146142" y="336882"/>
                  </a:lnTo>
                  <a:lnTo>
                    <a:pt x="144028" y="338576"/>
                  </a:lnTo>
                  <a:lnTo>
                    <a:pt x="141780" y="340970"/>
                  </a:lnTo>
                  <a:lnTo>
                    <a:pt x="140760" y="343268"/>
                  </a:lnTo>
                  <a:lnTo>
                    <a:pt x="139951" y="345978"/>
                  </a:lnTo>
                  <a:lnTo>
                    <a:pt x="139589" y="349166"/>
                  </a:lnTo>
                  <a:lnTo>
                    <a:pt x="138770" y="352881"/>
                  </a:lnTo>
                  <a:lnTo>
                    <a:pt x="136950" y="355878"/>
                  </a:lnTo>
                  <a:lnTo>
                    <a:pt x="134798" y="358137"/>
                  </a:lnTo>
                  <a:lnTo>
                    <a:pt x="133198" y="359200"/>
                  </a:lnTo>
                  <a:lnTo>
                    <a:pt x="132578" y="359784"/>
                  </a:lnTo>
                  <a:lnTo>
                    <a:pt x="127873" y="358022"/>
                  </a:lnTo>
                  <a:lnTo>
                    <a:pt x="127283" y="357802"/>
                  </a:lnTo>
                  <a:lnTo>
                    <a:pt x="124444" y="355810"/>
                  </a:lnTo>
                  <a:lnTo>
                    <a:pt x="123073" y="353446"/>
                  </a:lnTo>
                  <a:lnTo>
                    <a:pt x="120834" y="351665"/>
                  </a:lnTo>
                  <a:lnTo>
                    <a:pt x="117729" y="350468"/>
                  </a:lnTo>
                  <a:lnTo>
                    <a:pt x="115710" y="349108"/>
                  </a:lnTo>
                  <a:lnTo>
                    <a:pt x="114767" y="347577"/>
                  </a:lnTo>
                  <a:lnTo>
                    <a:pt x="113624" y="346562"/>
                  </a:lnTo>
                  <a:lnTo>
                    <a:pt x="112414" y="346035"/>
                  </a:lnTo>
                  <a:lnTo>
                    <a:pt x="112300" y="345489"/>
                  </a:lnTo>
                  <a:lnTo>
                    <a:pt x="112586" y="344733"/>
                  </a:lnTo>
                  <a:lnTo>
                    <a:pt x="112300" y="343335"/>
                  </a:lnTo>
                  <a:lnTo>
                    <a:pt x="110480" y="340214"/>
                  </a:lnTo>
                  <a:lnTo>
                    <a:pt x="108785" y="338777"/>
                  </a:lnTo>
                  <a:lnTo>
                    <a:pt x="107337" y="339008"/>
                  </a:lnTo>
                  <a:lnTo>
                    <a:pt x="106518" y="338624"/>
                  </a:lnTo>
                  <a:lnTo>
                    <a:pt x="106023" y="337934"/>
                  </a:lnTo>
                  <a:lnTo>
                    <a:pt x="105823" y="336929"/>
                  </a:lnTo>
                  <a:lnTo>
                    <a:pt x="104832" y="336058"/>
                  </a:lnTo>
                  <a:lnTo>
                    <a:pt x="103118" y="335674"/>
                  </a:lnTo>
                  <a:lnTo>
                    <a:pt x="101737" y="333357"/>
                  </a:lnTo>
                  <a:lnTo>
                    <a:pt x="100698" y="329096"/>
                  </a:lnTo>
                  <a:lnTo>
                    <a:pt x="99346" y="325774"/>
                  </a:lnTo>
                  <a:lnTo>
                    <a:pt x="97688" y="323390"/>
                  </a:lnTo>
                  <a:lnTo>
                    <a:pt x="96498" y="322499"/>
                  </a:lnTo>
                  <a:lnTo>
                    <a:pt x="95621" y="322336"/>
                  </a:lnTo>
                  <a:lnTo>
                    <a:pt x="95326" y="321963"/>
                  </a:lnTo>
                  <a:lnTo>
                    <a:pt x="95088" y="321273"/>
                  </a:lnTo>
                  <a:lnTo>
                    <a:pt x="93793" y="321024"/>
                  </a:lnTo>
                  <a:lnTo>
                    <a:pt x="91973" y="321742"/>
                  </a:lnTo>
                  <a:lnTo>
                    <a:pt x="90335" y="321502"/>
                  </a:lnTo>
                  <a:lnTo>
                    <a:pt x="89535" y="320334"/>
                  </a:lnTo>
                  <a:lnTo>
                    <a:pt x="88421" y="320228"/>
                  </a:lnTo>
                  <a:lnTo>
                    <a:pt x="87001" y="321185"/>
                  </a:lnTo>
                  <a:lnTo>
                    <a:pt x="85430" y="320907"/>
                  </a:lnTo>
                  <a:lnTo>
                    <a:pt x="83715" y="319385"/>
                  </a:lnTo>
                  <a:lnTo>
                    <a:pt x="82763" y="317872"/>
                  </a:lnTo>
                  <a:lnTo>
                    <a:pt x="82582" y="316369"/>
                  </a:lnTo>
                  <a:lnTo>
                    <a:pt x="79619" y="313372"/>
                  </a:lnTo>
                  <a:lnTo>
                    <a:pt x="73885" y="308872"/>
                  </a:lnTo>
                  <a:lnTo>
                    <a:pt x="67637" y="306766"/>
                  </a:lnTo>
                  <a:lnTo>
                    <a:pt x="60874" y="307044"/>
                  </a:lnTo>
                  <a:lnTo>
                    <a:pt x="57083" y="306833"/>
                  </a:lnTo>
                  <a:lnTo>
                    <a:pt x="56255" y="306125"/>
                  </a:lnTo>
                  <a:lnTo>
                    <a:pt x="55426" y="306182"/>
                  </a:lnTo>
                  <a:lnTo>
                    <a:pt x="54588" y="307006"/>
                  </a:lnTo>
                  <a:lnTo>
                    <a:pt x="53702" y="307188"/>
                  </a:lnTo>
                  <a:lnTo>
                    <a:pt x="52759" y="306729"/>
                  </a:lnTo>
                  <a:lnTo>
                    <a:pt x="52168" y="307072"/>
                  </a:lnTo>
                  <a:lnTo>
                    <a:pt x="51940" y="308221"/>
                  </a:lnTo>
                  <a:lnTo>
                    <a:pt x="49559" y="308815"/>
                  </a:lnTo>
                  <a:lnTo>
                    <a:pt x="45034" y="308824"/>
                  </a:lnTo>
                  <a:lnTo>
                    <a:pt x="41377" y="309533"/>
                  </a:lnTo>
                  <a:lnTo>
                    <a:pt x="38595" y="310931"/>
                  </a:lnTo>
                  <a:lnTo>
                    <a:pt x="34652" y="311534"/>
                  </a:lnTo>
                  <a:lnTo>
                    <a:pt x="29547" y="311342"/>
                  </a:lnTo>
                  <a:lnTo>
                    <a:pt x="26470" y="310826"/>
                  </a:lnTo>
                  <a:lnTo>
                    <a:pt x="25422" y="310002"/>
                  </a:lnTo>
                  <a:lnTo>
                    <a:pt x="23955" y="309801"/>
                  </a:lnTo>
                  <a:lnTo>
                    <a:pt x="22069" y="310241"/>
                  </a:lnTo>
                  <a:lnTo>
                    <a:pt x="20374" y="312472"/>
                  </a:lnTo>
                  <a:lnTo>
                    <a:pt x="18879" y="316484"/>
                  </a:lnTo>
                  <a:lnTo>
                    <a:pt x="17650" y="318772"/>
                  </a:lnTo>
                  <a:lnTo>
                    <a:pt x="16669" y="319337"/>
                  </a:lnTo>
                  <a:lnTo>
                    <a:pt x="15621" y="322324"/>
                  </a:lnTo>
                  <a:lnTo>
                    <a:pt x="15030" y="327322"/>
                  </a:lnTo>
                  <a:lnTo>
                    <a:pt x="14145" y="329515"/>
                  </a:lnTo>
                  <a:lnTo>
                    <a:pt x="14135" y="317049"/>
                  </a:lnTo>
                  <a:lnTo>
                    <a:pt x="15592" y="312386"/>
                  </a:lnTo>
                  <a:lnTo>
                    <a:pt x="16069" y="308288"/>
                  </a:lnTo>
                  <a:lnTo>
                    <a:pt x="19193" y="299221"/>
                  </a:lnTo>
                  <a:lnTo>
                    <a:pt x="22917" y="291791"/>
                  </a:lnTo>
                  <a:lnTo>
                    <a:pt x="26356" y="281910"/>
                  </a:lnTo>
                  <a:lnTo>
                    <a:pt x="27651" y="272317"/>
                  </a:lnTo>
                  <a:lnTo>
                    <a:pt x="27213" y="262905"/>
                  </a:lnTo>
                  <a:lnTo>
                    <a:pt x="26194" y="254518"/>
                  </a:lnTo>
                  <a:lnTo>
                    <a:pt x="24451" y="248965"/>
                  </a:lnTo>
                  <a:lnTo>
                    <a:pt x="22765" y="240912"/>
                  </a:lnTo>
                  <a:lnTo>
                    <a:pt x="20279" y="236661"/>
                  </a:lnTo>
                  <a:lnTo>
                    <a:pt x="15726" y="232946"/>
                  </a:lnTo>
                  <a:lnTo>
                    <a:pt x="14707" y="230773"/>
                  </a:lnTo>
                  <a:lnTo>
                    <a:pt x="15764" y="229959"/>
                  </a:lnTo>
                  <a:lnTo>
                    <a:pt x="18536" y="229403"/>
                  </a:lnTo>
                  <a:lnTo>
                    <a:pt x="20298" y="226502"/>
                  </a:lnTo>
                  <a:lnTo>
                    <a:pt x="16564" y="227623"/>
                  </a:lnTo>
                  <a:lnTo>
                    <a:pt x="20879" y="218718"/>
                  </a:lnTo>
                  <a:lnTo>
                    <a:pt x="22222" y="212648"/>
                  </a:lnTo>
                  <a:lnTo>
                    <a:pt x="22012" y="208656"/>
                  </a:lnTo>
                  <a:lnTo>
                    <a:pt x="22831" y="206185"/>
                  </a:lnTo>
                  <a:lnTo>
                    <a:pt x="19536" y="200833"/>
                  </a:lnTo>
                  <a:lnTo>
                    <a:pt x="16974" y="194083"/>
                  </a:lnTo>
                  <a:lnTo>
                    <a:pt x="15650" y="193021"/>
                  </a:lnTo>
                  <a:lnTo>
                    <a:pt x="14278" y="192456"/>
                  </a:lnTo>
                  <a:lnTo>
                    <a:pt x="14154" y="194045"/>
                  </a:lnTo>
                  <a:lnTo>
                    <a:pt x="13411" y="195462"/>
                  </a:lnTo>
                  <a:lnTo>
                    <a:pt x="11811" y="194610"/>
                  </a:lnTo>
                  <a:lnTo>
                    <a:pt x="8982" y="189698"/>
                  </a:lnTo>
                  <a:lnTo>
                    <a:pt x="5029" y="181694"/>
                  </a:lnTo>
                  <a:lnTo>
                    <a:pt x="3639" y="180870"/>
                  </a:lnTo>
                  <a:lnTo>
                    <a:pt x="2486" y="181971"/>
                  </a:lnTo>
                  <a:lnTo>
                    <a:pt x="1762" y="183024"/>
                  </a:lnTo>
                  <a:lnTo>
                    <a:pt x="429" y="189707"/>
                  </a:lnTo>
                  <a:lnTo>
                    <a:pt x="0" y="187055"/>
                  </a:lnTo>
                  <a:lnTo>
                    <a:pt x="581" y="183934"/>
                  </a:lnTo>
                  <a:lnTo>
                    <a:pt x="1562" y="180085"/>
                  </a:lnTo>
                  <a:lnTo>
                    <a:pt x="2667" y="174733"/>
                  </a:lnTo>
                  <a:lnTo>
                    <a:pt x="6096" y="174733"/>
                  </a:lnTo>
                  <a:lnTo>
                    <a:pt x="12230" y="174723"/>
                  </a:lnTo>
                  <a:lnTo>
                    <a:pt x="18364" y="174714"/>
                  </a:lnTo>
                  <a:lnTo>
                    <a:pt x="24498" y="174714"/>
                  </a:lnTo>
                  <a:lnTo>
                    <a:pt x="30632" y="174704"/>
                  </a:lnTo>
                  <a:lnTo>
                    <a:pt x="36767" y="174695"/>
                  </a:lnTo>
                  <a:lnTo>
                    <a:pt x="42891" y="174685"/>
                  </a:lnTo>
                  <a:lnTo>
                    <a:pt x="49025" y="174685"/>
                  </a:lnTo>
                  <a:lnTo>
                    <a:pt x="55159" y="174676"/>
                  </a:lnTo>
                  <a:lnTo>
                    <a:pt x="61293" y="174666"/>
                  </a:lnTo>
                  <a:lnTo>
                    <a:pt x="67427" y="174666"/>
                  </a:lnTo>
                  <a:lnTo>
                    <a:pt x="73562" y="174657"/>
                  </a:lnTo>
                  <a:lnTo>
                    <a:pt x="79696" y="174647"/>
                  </a:lnTo>
                  <a:lnTo>
                    <a:pt x="85820" y="174647"/>
                  </a:lnTo>
                  <a:lnTo>
                    <a:pt x="91954" y="174638"/>
                  </a:lnTo>
                  <a:lnTo>
                    <a:pt x="98088" y="174628"/>
                  </a:lnTo>
                  <a:lnTo>
                    <a:pt x="104213" y="174628"/>
                  </a:lnTo>
                  <a:lnTo>
                    <a:pt x="108261" y="174628"/>
                  </a:lnTo>
                  <a:lnTo>
                    <a:pt x="108023" y="170817"/>
                  </a:lnTo>
                  <a:lnTo>
                    <a:pt x="107833" y="167792"/>
                  </a:lnTo>
                  <a:lnTo>
                    <a:pt x="107575" y="163723"/>
                  </a:lnTo>
                  <a:lnTo>
                    <a:pt x="107318" y="159673"/>
                  </a:lnTo>
                  <a:lnTo>
                    <a:pt x="107071" y="155613"/>
                  </a:lnTo>
                  <a:lnTo>
                    <a:pt x="106832" y="151793"/>
                  </a:lnTo>
                  <a:lnTo>
                    <a:pt x="106594" y="147973"/>
                  </a:lnTo>
                  <a:lnTo>
                    <a:pt x="106375" y="144430"/>
                  </a:lnTo>
                  <a:lnTo>
                    <a:pt x="106175" y="141175"/>
                  </a:lnTo>
                  <a:lnTo>
                    <a:pt x="105823" y="139298"/>
                  </a:lnTo>
                  <a:lnTo>
                    <a:pt x="104518" y="135574"/>
                  </a:lnTo>
                  <a:lnTo>
                    <a:pt x="104242" y="133726"/>
                  </a:lnTo>
                  <a:lnTo>
                    <a:pt x="104594" y="131773"/>
                  </a:lnTo>
                  <a:lnTo>
                    <a:pt x="105461" y="129934"/>
                  </a:lnTo>
                  <a:lnTo>
                    <a:pt x="107852" y="126564"/>
                  </a:lnTo>
                  <a:lnTo>
                    <a:pt x="111471" y="123970"/>
                  </a:lnTo>
                  <a:lnTo>
                    <a:pt x="115643" y="120973"/>
                  </a:lnTo>
                  <a:lnTo>
                    <a:pt x="118824" y="118685"/>
                  </a:lnTo>
                  <a:lnTo>
                    <a:pt x="120453" y="118120"/>
                  </a:lnTo>
                  <a:lnTo>
                    <a:pt x="125435" y="117325"/>
                  </a:lnTo>
                  <a:lnTo>
                    <a:pt x="129359" y="115592"/>
                  </a:lnTo>
                  <a:lnTo>
                    <a:pt x="133179" y="113907"/>
                  </a:lnTo>
                  <a:lnTo>
                    <a:pt x="134779" y="112969"/>
                  </a:lnTo>
                  <a:lnTo>
                    <a:pt x="134969" y="109800"/>
                  </a:lnTo>
                  <a:lnTo>
                    <a:pt x="134969" y="106257"/>
                  </a:lnTo>
                  <a:lnTo>
                    <a:pt x="134969" y="102284"/>
                  </a:lnTo>
                  <a:lnTo>
                    <a:pt x="134969" y="98301"/>
                  </a:lnTo>
                  <a:lnTo>
                    <a:pt x="134969" y="94318"/>
                  </a:lnTo>
                  <a:lnTo>
                    <a:pt x="134969" y="90325"/>
                  </a:lnTo>
                  <a:lnTo>
                    <a:pt x="134969" y="86333"/>
                  </a:lnTo>
                  <a:lnTo>
                    <a:pt x="134969" y="82340"/>
                  </a:lnTo>
                  <a:lnTo>
                    <a:pt x="134969" y="78338"/>
                  </a:lnTo>
                  <a:lnTo>
                    <a:pt x="134969" y="74336"/>
                  </a:lnTo>
                  <a:lnTo>
                    <a:pt x="134969" y="70334"/>
                  </a:lnTo>
                  <a:lnTo>
                    <a:pt x="134969" y="66322"/>
                  </a:lnTo>
                  <a:lnTo>
                    <a:pt x="134969" y="62301"/>
                  </a:lnTo>
                  <a:lnTo>
                    <a:pt x="134969" y="58280"/>
                  </a:lnTo>
                  <a:lnTo>
                    <a:pt x="134969" y="54249"/>
                  </a:lnTo>
                  <a:lnTo>
                    <a:pt x="134969" y="50218"/>
                  </a:lnTo>
                  <a:lnTo>
                    <a:pt x="134969" y="46178"/>
                  </a:lnTo>
                  <a:lnTo>
                    <a:pt x="134969" y="42137"/>
                  </a:lnTo>
                  <a:lnTo>
                    <a:pt x="134969" y="38595"/>
                  </a:lnTo>
                  <a:lnTo>
                    <a:pt x="138970" y="38595"/>
                  </a:lnTo>
                  <a:lnTo>
                    <a:pt x="143951" y="38595"/>
                  </a:lnTo>
                  <a:lnTo>
                    <a:pt x="148923" y="38595"/>
                  </a:lnTo>
                  <a:lnTo>
                    <a:pt x="153905" y="38595"/>
                  </a:lnTo>
                  <a:lnTo>
                    <a:pt x="158887" y="38595"/>
                  </a:lnTo>
                  <a:lnTo>
                    <a:pt x="163868" y="38595"/>
                  </a:lnTo>
                  <a:lnTo>
                    <a:pt x="168850" y="38595"/>
                  </a:lnTo>
                  <a:lnTo>
                    <a:pt x="173831" y="38595"/>
                  </a:lnTo>
                  <a:lnTo>
                    <a:pt x="178813" y="38595"/>
                  </a:lnTo>
                  <a:lnTo>
                    <a:pt x="183794" y="38595"/>
                  </a:lnTo>
                  <a:lnTo>
                    <a:pt x="188776" y="38595"/>
                  </a:lnTo>
                  <a:lnTo>
                    <a:pt x="193758" y="38595"/>
                  </a:lnTo>
                  <a:lnTo>
                    <a:pt x="198739" y="38595"/>
                  </a:lnTo>
                  <a:lnTo>
                    <a:pt x="203721" y="38595"/>
                  </a:lnTo>
                  <a:lnTo>
                    <a:pt x="208693" y="38595"/>
                  </a:lnTo>
                  <a:lnTo>
                    <a:pt x="213674" y="38595"/>
                  </a:lnTo>
                  <a:lnTo>
                    <a:pt x="218656" y="38595"/>
                  </a:lnTo>
                  <a:lnTo>
                    <a:pt x="224095" y="38595"/>
                  </a:lnTo>
                  <a:lnTo>
                    <a:pt x="224095" y="35205"/>
                  </a:lnTo>
                  <a:lnTo>
                    <a:pt x="224095" y="30332"/>
                  </a:lnTo>
                  <a:lnTo>
                    <a:pt x="224085" y="23630"/>
                  </a:lnTo>
                  <a:lnTo>
                    <a:pt x="224085" y="16889"/>
                  </a:lnTo>
                  <a:lnTo>
                    <a:pt x="224076" y="10953"/>
                  </a:lnTo>
                  <a:lnTo>
                    <a:pt x="224076" y="5007"/>
                  </a:lnTo>
                  <a:lnTo>
                    <a:pt x="224066" y="0"/>
                  </a:lnTo>
                  <a:lnTo>
                    <a:pt x="229095" y="3322"/>
                  </a:lnTo>
                  <a:lnTo>
                    <a:pt x="234125" y="6645"/>
                  </a:lnTo>
                  <a:lnTo>
                    <a:pt x="239154" y="9967"/>
                  </a:lnTo>
                  <a:lnTo>
                    <a:pt x="244183" y="13280"/>
                  </a:lnTo>
                  <a:lnTo>
                    <a:pt x="249212" y="16593"/>
                  </a:lnTo>
                  <a:lnTo>
                    <a:pt x="254241" y="19896"/>
                  </a:lnTo>
                  <a:lnTo>
                    <a:pt x="259261" y="23199"/>
                  </a:lnTo>
                  <a:lnTo>
                    <a:pt x="264290" y="26502"/>
                  </a:lnTo>
                  <a:lnTo>
                    <a:pt x="269319" y="29805"/>
                  </a:lnTo>
                  <a:lnTo>
                    <a:pt x="274349" y="33099"/>
                  </a:lnTo>
                  <a:lnTo>
                    <a:pt x="279378" y="36393"/>
                  </a:lnTo>
                  <a:lnTo>
                    <a:pt x="284407" y="39677"/>
                  </a:lnTo>
                  <a:lnTo>
                    <a:pt x="289436" y="42961"/>
                  </a:lnTo>
                  <a:lnTo>
                    <a:pt x="294465" y="46245"/>
                  </a:lnTo>
                  <a:lnTo>
                    <a:pt x="299495" y="49529"/>
                  </a:lnTo>
                  <a:lnTo>
                    <a:pt x="304514" y="52803"/>
                  </a:lnTo>
                  <a:lnTo>
                    <a:pt x="308724" y="55542"/>
                  </a:lnTo>
                  <a:lnTo>
                    <a:pt x="315192" y="59955"/>
                  </a:lnTo>
                  <a:lnTo>
                    <a:pt x="321221" y="64063"/>
                  </a:lnTo>
                  <a:lnTo>
                    <a:pt x="327174" y="68170"/>
                  </a:lnTo>
                  <a:close/>
                  <a:moveTo>
                    <a:pt x="18402" y="221031"/>
                  </a:moveTo>
                  <a:lnTo>
                    <a:pt x="16688" y="223789"/>
                  </a:lnTo>
                  <a:lnTo>
                    <a:pt x="15926" y="222736"/>
                  </a:lnTo>
                  <a:lnTo>
                    <a:pt x="15631" y="220926"/>
                  </a:lnTo>
                  <a:lnTo>
                    <a:pt x="17155" y="218331"/>
                  </a:lnTo>
                  <a:lnTo>
                    <a:pt x="17878" y="216991"/>
                  </a:lnTo>
                  <a:lnTo>
                    <a:pt x="19202" y="216503"/>
                  </a:lnTo>
                  <a:lnTo>
                    <a:pt x="18402" y="22103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4" name="Freeform: Shape 43">
              <a:extLst>
                <a:ext uri="{FF2B5EF4-FFF2-40B4-BE49-F238E27FC236}">
                  <a16:creationId xmlns:a16="http://schemas.microsoft.com/office/drawing/2014/main" id="{2E6EC852-FF28-9755-C161-9712CE37CF9F}"/>
                </a:ext>
              </a:extLst>
            </p:cNvPr>
            <p:cNvSpPr/>
            <p:nvPr/>
          </p:nvSpPr>
          <p:spPr>
            <a:xfrm>
              <a:off x="6508517" y="3725220"/>
              <a:ext cx="86144" cy="212427"/>
            </a:xfrm>
            <a:custGeom>
              <a:avLst/>
              <a:gdLst>
                <a:gd name="connsiteX0" fmla="*/ 61198 w 86144"/>
                <a:gd name="connsiteY0" fmla="*/ 59295 h 212427"/>
                <a:gd name="connsiteX1" fmla="*/ 57645 w 86144"/>
                <a:gd name="connsiteY1" fmla="*/ 59228 h 212427"/>
                <a:gd name="connsiteX2" fmla="*/ 53178 w 86144"/>
                <a:gd name="connsiteY2" fmla="*/ 59582 h 212427"/>
                <a:gd name="connsiteX3" fmla="*/ 52083 w 86144"/>
                <a:gd name="connsiteY3" fmla="*/ 60444 h 212427"/>
                <a:gd name="connsiteX4" fmla="*/ 51749 w 86144"/>
                <a:gd name="connsiteY4" fmla="*/ 62349 h 212427"/>
                <a:gd name="connsiteX5" fmla="*/ 50349 w 86144"/>
                <a:gd name="connsiteY5" fmla="*/ 66275 h 212427"/>
                <a:gd name="connsiteX6" fmla="*/ 49568 w 86144"/>
                <a:gd name="connsiteY6" fmla="*/ 67720 h 212427"/>
                <a:gd name="connsiteX7" fmla="*/ 47920 w 86144"/>
                <a:gd name="connsiteY7" fmla="*/ 70363 h 212427"/>
                <a:gd name="connsiteX8" fmla="*/ 45596 w 86144"/>
                <a:gd name="connsiteY8" fmla="*/ 74087 h 212427"/>
                <a:gd name="connsiteX9" fmla="*/ 45110 w 86144"/>
                <a:gd name="connsiteY9" fmla="*/ 75303 h 212427"/>
                <a:gd name="connsiteX10" fmla="*/ 45186 w 86144"/>
                <a:gd name="connsiteY10" fmla="*/ 76558 h 212427"/>
                <a:gd name="connsiteX11" fmla="*/ 46558 w 86144"/>
                <a:gd name="connsiteY11" fmla="*/ 81622 h 212427"/>
                <a:gd name="connsiteX12" fmla="*/ 47996 w 86144"/>
                <a:gd name="connsiteY12" fmla="*/ 86946 h 212427"/>
                <a:gd name="connsiteX13" fmla="*/ 48454 w 86144"/>
                <a:gd name="connsiteY13" fmla="*/ 89033 h 212427"/>
                <a:gd name="connsiteX14" fmla="*/ 49473 w 86144"/>
                <a:gd name="connsiteY14" fmla="*/ 96118 h 212427"/>
                <a:gd name="connsiteX15" fmla="*/ 50044 w 86144"/>
                <a:gd name="connsiteY15" fmla="*/ 101135 h 212427"/>
                <a:gd name="connsiteX16" fmla="*/ 50130 w 86144"/>
                <a:gd name="connsiteY16" fmla="*/ 104084 h 212427"/>
                <a:gd name="connsiteX17" fmla="*/ 50616 w 86144"/>
                <a:gd name="connsiteY17" fmla="*/ 108029 h 212427"/>
                <a:gd name="connsiteX18" fmla="*/ 51892 w 86144"/>
                <a:gd name="connsiteY18" fmla="*/ 110164 h 212427"/>
                <a:gd name="connsiteX19" fmla="*/ 53235 w 86144"/>
                <a:gd name="connsiteY19" fmla="*/ 111504 h 212427"/>
                <a:gd name="connsiteX20" fmla="*/ 58283 w 86144"/>
                <a:gd name="connsiteY20" fmla="*/ 112308 h 212427"/>
                <a:gd name="connsiteX21" fmla="*/ 59788 w 86144"/>
                <a:gd name="connsiteY21" fmla="*/ 113295 h 212427"/>
                <a:gd name="connsiteX22" fmla="*/ 62646 w 86144"/>
                <a:gd name="connsiteY22" fmla="*/ 115813 h 212427"/>
                <a:gd name="connsiteX23" fmla="*/ 68894 w 86144"/>
                <a:gd name="connsiteY23" fmla="*/ 122783 h 212427"/>
                <a:gd name="connsiteX24" fmla="*/ 72323 w 86144"/>
                <a:gd name="connsiteY24" fmla="*/ 127235 h 212427"/>
                <a:gd name="connsiteX25" fmla="*/ 75343 w 86144"/>
                <a:gd name="connsiteY25" fmla="*/ 131151 h 212427"/>
                <a:gd name="connsiteX26" fmla="*/ 80734 w 86144"/>
                <a:gd name="connsiteY26" fmla="*/ 138437 h 212427"/>
                <a:gd name="connsiteX27" fmla="*/ 84925 w 86144"/>
                <a:gd name="connsiteY27" fmla="*/ 144105 h 212427"/>
                <a:gd name="connsiteX28" fmla="*/ 85449 w 86144"/>
                <a:gd name="connsiteY28" fmla="*/ 149429 h 212427"/>
                <a:gd name="connsiteX29" fmla="*/ 86144 w 86144"/>
                <a:gd name="connsiteY29" fmla="*/ 150204 h 212427"/>
                <a:gd name="connsiteX30" fmla="*/ 84734 w 86144"/>
                <a:gd name="connsiteY30" fmla="*/ 154158 h 212427"/>
                <a:gd name="connsiteX31" fmla="*/ 83810 w 86144"/>
                <a:gd name="connsiteY31" fmla="*/ 160544 h 212427"/>
                <a:gd name="connsiteX32" fmla="*/ 84477 w 86144"/>
                <a:gd name="connsiteY32" fmla="*/ 164786 h 212427"/>
                <a:gd name="connsiteX33" fmla="*/ 84201 w 86144"/>
                <a:gd name="connsiteY33" fmla="*/ 172034 h 212427"/>
                <a:gd name="connsiteX34" fmla="*/ 83429 w 86144"/>
                <a:gd name="connsiteY34" fmla="*/ 179760 h 212427"/>
                <a:gd name="connsiteX35" fmla="*/ 82467 w 86144"/>
                <a:gd name="connsiteY35" fmla="*/ 182527 h 212427"/>
                <a:gd name="connsiteX36" fmla="*/ 81229 w 86144"/>
                <a:gd name="connsiteY36" fmla="*/ 183571 h 212427"/>
                <a:gd name="connsiteX37" fmla="*/ 78296 w 86144"/>
                <a:gd name="connsiteY37" fmla="*/ 184404 h 212427"/>
                <a:gd name="connsiteX38" fmla="*/ 71857 w 86144"/>
                <a:gd name="connsiteY38" fmla="*/ 185371 h 212427"/>
                <a:gd name="connsiteX39" fmla="*/ 70895 w 86144"/>
                <a:gd name="connsiteY39" fmla="*/ 186281 h 212427"/>
                <a:gd name="connsiteX40" fmla="*/ 70066 w 86144"/>
                <a:gd name="connsiteY40" fmla="*/ 187784 h 212427"/>
                <a:gd name="connsiteX41" fmla="*/ 68761 w 86144"/>
                <a:gd name="connsiteY41" fmla="*/ 191355 h 212427"/>
                <a:gd name="connsiteX42" fmla="*/ 67227 w 86144"/>
                <a:gd name="connsiteY42" fmla="*/ 194955 h 212427"/>
                <a:gd name="connsiteX43" fmla="*/ 66742 w 86144"/>
                <a:gd name="connsiteY43" fmla="*/ 196497 h 212427"/>
                <a:gd name="connsiteX44" fmla="*/ 67037 w 86144"/>
                <a:gd name="connsiteY44" fmla="*/ 196861 h 212427"/>
                <a:gd name="connsiteX45" fmla="*/ 68418 w 86144"/>
                <a:gd name="connsiteY45" fmla="*/ 198699 h 212427"/>
                <a:gd name="connsiteX46" fmla="*/ 69790 w 86144"/>
                <a:gd name="connsiteY46" fmla="*/ 203400 h 212427"/>
                <a:gd name="connsiteX47" fmla="*/ 70037 w 86144"/>
                <a:gd name="connsiteY47" fmla="*/ 211471 h 212427"/>
                <a:gd name="connsiteX48" fmla="*/ 69561 w 86144"/>
                <a:gd name="connsiteY48" fmla="*/ 212074 h 212427"/>
                <a:gd name="connsiteX49" fmla="*/ 67656 w 86144"/>
                <a:gd name="connsiteY49" fmla="*/ 212428 h 212427"/>
                <a:gd name="connsiteX50" fmla="*/ 65608 w 86144"/>
                <a:gd name="connsiteY50" fmla="*/ 212322 h 212427"/>
                <a:gd name="connsiteX51" fmla="*/ 64760 w 86144"/>
                <a:gd name="connsiteY51" fmla="*/ 211863 h 212427"/>
                <a:gd name="connsiteX52" fmla="*/ 63998 w 86144"/>
                <a:gd name="connsiteY52" fmla="*/ 210963 h 212427"/>
                <a:gd name="connsiteX53" fmla="*/ 63446 w 86144"/>
                <a:gd name="connsiteY53" fmla="*/ 209239 h 212427"/>
                <a:gd name="connsiteX54" fmla="*/ 64789 w 86144"/>
                <a:gd name="connsiteY54" fmla="*/ 208043 h 212427"/>
                <a:gd name="connsiteX55" fmla="*/ 65265 w 86144"/>
                <a:gd name="connsiteY55" fmla="*/ 205936 h 212427"/>
                <a:gd name="connsiteX56" fmla="*/ 64408 w 86144"/>
                <a:gd name="connsiteY56" fmla="*/ 204136 h 212427"/>
                <a:gd name="connsiteX57" fmla="*/ 62684 w 86144"/>
                <a:gd name="connsiteY57" fmla="*/ 203733 h 212427"/>
                <a:gd name="connsiteX58" fmla="*/ 60493 w 86144"/>
                <a:gd name="connsiteY58" fmla="*/ 202077 h 212427"/>
                <a:gd name="connsiteX59" fmla="*/ 55826 w 86144"/>
                <a:gd name="connsiteY59" fmla="*/ 196687 h 212427"/>
                <a:gd name="connsiteX60" fmla="*/ 51921 w 86144"/>
                <a:gd name="connsiteY60" fmla="*/ 192905 h 212427"/>
                <a:gd name="connsiteX61" fmla="*/ 49654 w 86144"/>
                <a:gd name="connsiteY61" fmla="*/ 189774 h 212427"/>
                <a:gd name="connsiteX62" fmla="*/ 47339 w 86144"/>
                <a:gd name="connsiteY62" fmla="*/ 188529 h 212427"/>
                <a:gd name="connsiteX63" fmla="*/ 46672 w 86144"/>
                <a:gd name="connsiteY63" fmla="*/ 187763 h 212427"/>
                <a:gd name="connsiteX64" fmla="*/ 46110 w 86144"/>
                <a:gd name="connsiteY64" fmla="*/ 186442 h 212427"/>
                <a:gd name="connsiteX65" fmla="*/ 46101 w 86144"/>
                <a:gd name="connsiteY65" fmla="*/ 184537 h 212427"/>
                <a:gd name="connsiteX66" fmla="*/ 46311 w 86144"/>
                <a:gd name="connsiteY66" fmla="*/ 183139 h 212427"/>
                <a:gd name="connsiteX67" fmla="*/ 45587 w 86144"/>
                <a:gd name="connsiteY67" fmla="*/ 181559 h 212427"/>
                <a:gd name="connsiteX68" fmla="*/ 43243 w 86144"/>
                <a:gd name="connsiteY68" fmla="*/ 179127 h 212427"/>
                <a:gd name="connsiteX69" fmla="*/ 42177 w 86144"/>
                <a:gd name="connsiteY69" fmla="*/ 177777 h 212427"/>
                <a:gd name="connsiteX70" fmla="*/ 42120 w 86144"/>
                <a:gd name="connsiteY70" fmla="*/ 176169 h 212427"/>
                <a:gd name="connsiteX71" fmla="*/ 43110 w 86144"/>
                <a:gd name="connsiteY71" fmla="*/ 174617 h 212427"/>
                <a:gd name="connsiteX72" fmla="*/ 45110 w 86144"/>
                <a:gd name="connsiteY72" fmla="*/ 172722 h 212427"/>
                <a:gd name="connsiteX73" fmla="*/ 46625 w 86144"/>
                <a:gd name="connsiteY73" fmla="*/ 168882 h 212427"/>
                <a:gd name="connsiteX74" fmla="*/ 47168 w 86144"/>
                <a:gd name="connsiteY74" fmla="*/ 166403 h 212427"/>
                <a:gd name="connsiteX75" fmla="*/ 49997 w 86144"/>
                <a:gd name="connsiteY75" fmla="*/ 161414 h 212427"/>
                <a:gd name="connsiteX76" fmla="*/ 50387 w 86144"/>
                <a:gd name="connsiteY76" fmla="*/ 157087 h 212427"/>
                <a:gd name="connsiteX77" fmla="*/ 50444 w 86144"/>
                <a:gd name="connsiteY77" fmla="*/ 153630 h 212427"/>
                <a:gd name="connsiteX78" fmla="*/ 50273 w 86144"/>
                <a:gd name="connsiteY78" fmla="*/ 151045 h 212427"/>
                <a:gd name="connsiteX79" fmla="*/ 49549 w 86144"/>
                <a:gd name="connsiteY79" fmla="*/ 145750 h 212427"/>
                <a:gd name="connsiteX80" fmla="*/ 49044 w 86144"/>
                <a:gd name="connsiteY80" fmla="*/ 142093 h 212427"/>
                <a:gd name="connsiteX81" fmla="*/ 45558 w 86144"/>
                <a:gd name="connsiteY81" fmla="*/ 137306 h 212427"/>
                <a:gd name="connsiteX82" fmla="*/ 44425 w 86144"/>
                <a:gd name="connsiteY82" fmla="*/ 136856 h 212427"/>
                <a:gd name="connsiteX83" fmla="*/ 41119 w 86144"/>
                <a:gd name="connsiteY83" fmla="*/ 137277 h 212427"/>
                <a:gd name="connsiteX84" fmla="*/ 38262 w 86144"/>
                <a:gd name="connsiteY84" fmla="*/ 137976 h 212427"/>
                <a:gd name="connsiteX85" fmla="*/ 36862 w 86144"/>
                <a:gd name="connsiteY85" fmla="*/ 138972 h 212427"/>
                <a:gd name="connsiteX86" fmla="*/ 34738 w 86144"/>
                <a:gd name="connsiteY86" fmla="*/ 139020 h 212427"/>
                <a:gd name="connsiteX87" fmla="*/ 29166 w 86144"/>
                <a:gd name="connsiteY87" fmla="*/ 139853 h 212427"/>
                <a:gd name="connsiteX88" fmla="*/ 27413 w 86144"/>
                <a:gd name="connsiteY88" fmla="*/ 140207 h 212427"/>
                <a:gd name="connsiteX89" fmla="*/ 26403 w 86144"/>
                <a:gd name="connsiteY89" fmla="*/ 141069 h 212427"/>
                <a:gd name="connsiteX90" fmla="*/ 25813 w 86144"/>
                <a:gd name="connsiteY90" fmla="*/ 141251 h 212427"/>
                <a:gd name="connsiteX91" fmla="*/ 22308 w 86144"/>
                <a:gd name="connsiteY91" fmla="*/ 137555 h 212427"/>
                <a:gd name="connsiteX92" fmla="*/ 19231 w 86144"/>
                <a:gd name="connsiteY92" fmla="*/ 133562 h 212427"/>
                <a:gd name="connsiteX93" fmla="*/ 15316 w 86144"/>
                <a:gd name="connsiteY93" fmla="*/ 126783 h 212427"/>
                <a:gd name="connsiteX94" fmla="*/ 14202 w 86144"/>
                <a:gd name="connsiteY94" fmla="*/ 125969 h 212427"/>
                <a:gd name="connsiteX95" fmla="*/ 12773 w 86144"/>
                <a:gd name="connsiteY95" fmla="*/ 123978 h 212427"/>
                <a:gd name="connsiteX96" fmla="*/ 11582 w 86144"/>
                <a:gd name="connsiteY96" fmla="*/ 124475 h 212427"/>
                <a:gd name="connsiteX97" fmla="*/ 9944 w 86144"/>
                <a:gd name="connsiteY97" fmla="*/ 125873 h 212427"/>
                <a:gd name="connsiteX98" fmla="*/ 9058 w 86144"/>
                <a:gd name="connsiteY98" fmla="*/ 126257 h 212427"/>
                <a:gd name="connsiteX99" fmla="*/ 8601 w 86144"/>
                <a:gd name="connsiteY99" fmla="*/ 126218 h 212427"/>
                <a:gd name="connsiteX100" fmla="*/ 8306 w 86144"/>
                <a:gd name="connsiteY100" fmla="*/ 125865 h 212427"/>
                <a:gd name="connsiteX101" fmla="*/ 7944 w 86144"/>
                <a:gd name="connsiteY101" fmla="*/ 124974 h 212427"/>
                <a:gd name="connsiteX102" fmla="*/ 6677 w 86144"/>
                <a:gd name="connsiteY102" fmla="*/ 122418 h 212427"/>
                <a:gd name="connsiteX103" fmla="*/ 5258 w 86144"/>
                <a:gd name="connsiteY103" fmla="*/ 120589 h 212427"/>
                <a:gd name="connsiteX104" fmla="*/ 3753 w 86144"/>
                <a:gd name="connsiteY104" fmla="*/ 119881 h 212427"/>
                <a:gd name="connsiteX105" fmla="*/ 2524 w 86144"/>
                <a:gd name="connsiteY105" fmla="*/ 119038 h 212427"/>
                <a:gd name="connsiteX106" fmla="*/ 3067 w 86144"/>
                <a:gd name="connsiteY106" fmla="*/ 118224 h 212427"/>
                <a:gd name="connsiteX107" fmla="*/ 3638 w 86144"/>
                <a:gd name="connsiteY107" fmla="*/ 117640 h 212427"/>
                <a:gd name="connsiteX108" fmla="*/ 3391 w 86144"/>
                <a:gd name="connsiteY108" fmla="*/ 117037 h 212427"/>
                <a:gd name="connsiteX109" fmla="*/ 2705 w 86144"/>
                <a:gd name="connsiteY109" fmla="*/ 116156 h 212427"/>
                <a:gd name="connsiteX110" fmla="*/ 38 w 86144"/>
                <a:gd name="connsiteY110" fmla="*/ 114883 h 212427"/>
                <a:gd name="connsiteX111" fmla="*/ 0 w 86144"/>
                <a:gd name="connsiteY111" fmla="*/ 114337 h 212427"/>
                <a:gd name="connsiteX112" fmla="*/ 2353 w 86144"/>
                <a:gd name="connsiteY112" fmla="*/ 113236 h 212427"/>
                <a:gd name="connsiteX113" fmla="*/ 3839 w 86144"/>
                <a:gd name="connsiteY113" fmla="*/ 111924 h 212427"/>
                <a:gd name="connsiteX114" fmla="*/ 4848 w 86144"/>
                <a:gd name="connsiteY114" fmla="*/ 110670 h 212427"/>
                <a:gd name="connsiteX115" fmla="*/ 6124 w 86144"/>
                <a:gd name="connsiteY115" fmla="*/ 107922 h 212427"/>
                <a:gd name="connsiteX116" fmla="*/ 7163 w 86144"/>
                <a:gd name="connsiteY116" fmla="*/ 105184 h 212427"/>
                <a:gd name="connsiteX117" fmla="*/ 7944 w 86144"/>
                <a:gd name="connsiteY117" fmla="*/ 104293 h 212427"/>
                <a:gd name="connsiteX118" fmla="*/ 8211 w 86144"/>
                <a:gd name="connsiteY118" fmla="*/ 102484 h 212427"/>
                <a:gd name="connsiteX119" fmla="*/ 8029 w 86144"/>
                <a:gd name="connsiteY119" fmla="*/ 100444 h 212427"/>
                <a:gd name="connsiteX120" fmla="*/ 8553 w 86144"/>
                <a:gd name="connsiteY120" fmla="*/ 97840 h 212427"/>
                <a:gd name="connsiteX121" fmla="*/ 8801 w 86144"/>
                <a:gd name="connsiteY121" fmla="*/ 95380 h 212427"/>
                <a:gd name="connsiteX122" fmla="*/ 8010 w 86144"/>
                <a:gd name="connsiteY122" fmla="*/ 94422 h 212427"/>
                <a:gd name="connsiteX123" fmla="*/ 7344 w 86144"/>
                <a:gd name="connsiteY123" fmla="*/ 92766 h 212427"/>
                <a:gd name="connsiteX124" fmla="*/ 8134 w 86144"/>
                <a:gd name="connsiteY124" fmla="*/ 89951 h 212427"/>
                <a:gd name="connsiteX125" fmla="*/ 9373 w 86144"/>
                <a:gd name="connsiteY125" fmla="*/ 88007 h 212427"/>
                <a:gd name="connsiteX126" fmla="*/ 15307 w 86144"/>
                <a:gd name="connsiteY126" fmla="*/ 85987 h 212427"/>
                <a:gd name="connsiteX127" fmla="*/ 19441 w 86144"/>
                <a:gd name="connsiteY127" fmla="*/ 84158 h 212427"/>
                <a:gd name="connsiteX128" fmla="*/ 20317 w 86144"/>
                <a:gd name="connsiteY128" fmla="*/ 83364 h 212427"/>
                <a:gd name="connsiteX129" fmla="*/ 21717 w 86144"/>
                <a:gd name="connsiteY129" fmla="*/ 81803 h 212427"/>
                <a:gd name="connsiteX130" fmla="*/ 22498 w 86144"/>
                <a:gd name="connsiteY130" fmla="*/ 80281 h 212427"/>
                <a:gd name="connsiteX131" fmla="*/ 21936 w 86144"/>
                <a:gd name="connsiteY131" fmla="*/ 79831 h 212427"/>
                <a:gd name="connsiteX132" fmla="*/ 18688 w 86144"/>
                <a:gd name="connsiteY132" fmla="*/ 79793 h 212427"/>
                <a:gd name="connsiteX133" fmla="*/ 17888 w 86144"/>
                <a:gd name="connsiteY133" fmla="*/ 79209 h 212427"/>
                <a:gd name="connsiteX134" fmla="*/ 15545 w 86144"/>
                <a:gd name="connsiteY134" fmla="*/ 73857 h 212427"/>
                <a:gd name="connsiteX135" fmla="*/ 16840 w 86144"/>
                <a:gd name="connsiteY135" fmla="*/ 67730 h 212427"/>
                <a:gd name="connsiteX136" fmla="*/ 16954 w 86144"/>
                <a:gd name="connsiteY136" fmla="*/ 65327 h 212427"/>
                <a:gd name="connsiteX137" fmla="*/ 16926 w 86144"/>
                <a:gd name="connsiteY137" fmla="*/ 62339 h 212427"/>
                <a:gd name="connsiteX138" fmla="*/ 16516 w 86144"/>
                <a:gd name="connsiteY138" fmla="*/ 60166 h 212427"/>
                <a:gd name="connsiteX139" fmla="*/ 15488 w 86144"/>
                <a:gd name="connsiteY139" fmla="*/ 59256 h 212427"/>
                <a:gd name="connsiteX140" fmla="*/ 14859 w 86144"/>
                <a:gd name="connsiteY140" fmla="*/ 58088 h 212427"/>
                <a:gd name="connsiteX141" fmla="*/ 15030 w 86144"/>
                <a:gd name="connsiteY141" fmla="*/ 54900 h 212427"/>
                <a:gd name="connsiteX142" fmla="*/ 15983 w 86144"/>
                <a:gd name="connsiteY142" fmla="*/ 54517 h 212427"/>
                <a:gd name="connsiteX143" fmla="*/ 18040 w 86144"/>
                <a:gd name="connsiteY143" fmla="*/ 50304 h 212427"/>
                <a:gd name="connsiteX144" fmla="*/ 18955 w 86144"/>
                <a:gd name="connsiteY144" fmla="*/ 47824 h 212427"/>
                <a:gd name="connsiteX145" fmla="*/ 17859 w 86144"/>
                <a:gd name="connsiteY145" fmla="*/ 45842 h 212427"/>
                <a:gd name="connsiteX146" fmla="*/ 16650 w 86144"/>
                <a:gd name="connsiteY146" fmla="*/ 43018 h 212427"/>
                <a:gd name="connsiteX147" fmla="*/ 16097 w 86144"/>
                <a:gd name="connsiteY147" fmla="*/ 41218 h 212427"/>
                <a:gd name="connsiteX148" fmla="*/ 15792 w 86144"/>
                <a:gd name="connsiteY148" fmla="*/ 40625 h 212427"/>
                <a:gd name="connsiteX149" fmla="*/ 16631 w 86144"/>
                <a:gd name="connsiteY149" fmla="*/ 39514 h 212427"/>
                <a:gd name="connsiteX150" fmla="*/ 18021 w 86144"/>
                <a:gd name="connsiteY150" fmla="*/ 38442 h 212427"/>
                <a:gd name="connsiteX151" fmla="*/ 19583 w 86144"/>
                <a:gd name="connsiteY151" fmla="*/ 38144 h 212427"/>
                <a:gd name="connsiteX152" fmla="*/ 21231 w 86144"/>
                <a:gd name="connsiteY152" fmla="*/ 37638 h 212427"/>
                <a:gd name="connsiteX153" fmla="*/ 26422 w 86144"/>
                <a:gd name="connsiteY153" fmla="*/ 32410 h 212427"/>
                <a:gd name="connsiteX154" fmla="*/ 26489 w 86144"/>
                <a:gd name="connsiteY154" fmla="*/ 31395 h 212427"/>
                <a:gd name="connsiteX155" fmla="*/ 25546 w 86144"/>
                <a:gd name="connsiteY155" fmla="*/ 29643 h 212427"/>
                <a:gd name="connsiteX156" fmla="*/ 23603 w 86144"/>
                <a:gd name="connsiteY156" fmla="*/ 27000 h 212427"/>
                <a:gd name="connsiteX157" fmla="*/ 23174 w 86144"/>
                <a:gd name="connsiteY157" fmla="*/ 25928 h 212427"/>
                <a:gd name="connsiteX158" fmla="*/ 22946 w 86144"/>
                <a:gd name="connsiteY158" fmla="*/ 22749 h 212427"/>
                <a:gd name="connsiteX159" fmla="*/ 22174 w 86144"/>
                <a:gd name="connsiteY159" fmla="*/ 21802 h 212427"/>
                <a:gd name="connsiteX160" fmla="*/ 19326 w 86144"/>
                <a:gd name="connsiteY160" fmla="*/ 19666 h 212427"/>
                <a:gd name="connsiteX161" fmla="*/ 17135 w 86144"/>
                <a:gd name="connsiteY161" fmla="*/ 17417 h 212427"/>
                <a:gd name="connsiteX162" fmla="*/ 17821 w 86144"/>
                <a:gd name="connsiteY162" fmla="*/ 15138 h 212427"/>
                <a:gd name="connsiteX163" fmla="*/ 18193 w 86144"/>
                <a:gd name="connsiteY163" fmla="*/ 12648 h 212427"/>
                <a:gd name="connsiteX164" fmla="*/ 17107 w 86144"/>
                <a:gd name="connsiteY164" fmla="*/ 11279 h 212427"/>
                <a:gd name="connsiteX165" fmla="*/ 15497 w 86144"/>
                <a:gd name="connsiteY165" fmla="*/ 9862 h 212427"/>
                <a:gd name="connsiteX166" fmla="*/ 14497 w 86144"/>
                <a:gd name="connsiteY166" fmla="*/ 7794 h 212427"/>
                <a:gd name="connsiteX167" fmla="*/ 14040 w 86144"/>
                <a:gd name="connsiteY167" fmla="*/ 6253 h 212427"/>
                <a:gd name="connsiteX168" fmla="*/ 12773 w 86144"/>
                <a:gd name="connsiteY168" fmla="*/ 5640 h 212427"/>
                <a:gd name="connsiteX169" fmla="*/ 11601 w 86144"/>
                <a:gd name="connsiteY169" fmla="*/ 5621 h 212427"/>
                <a:gd name="connsiteX170" fmla="*/ 10744 w 86144"/>
                <a:gd name="connsiteY170" fmla="*/ 6579 h 212427"/>
                <a:gd name="connsiteX171" fmla="*/ 9820 w 86144"/>
                <a:gd name="connsiteY171" fmla="*/ 6493 h 212427"/>
                <a:gd name="connsiteX172" fmla="*/ 8696 w 86144"/>
                <a:gd name="connsiteY172" fmla="*/ 6158 h 212427"/>
                <a:gd name="connsiteX173" fmla="*/ 8325 w 86144"/>
                <a:gd name="connsiteY173" fmla="*/ 4827 h 212427"/>
                <a:gd name="connsiteX174" fmla="*/ 8258 w 86144"/>
                <a:gd name="connsiteY174" fmla="*/ 3391 h 212427"/>
                <a:gd name="connsiteX175" fmla="*/ 7487 w 86144"/>
                <a:gd name="connsiteY175" fmla="*/ 2414 h 212427"/>
                <a:gd name="connsiteX176" fmla="*/ 6744 w 86144"/>
                <a:gd name="connsiteY176" fmla="*/ 1054 h 212427"/>
                <a:gd name="connsiteX177" fmla="*/ 6648 w 86144"/>
                <a:gd name="connsiteY177" fmla="*/ 336 h 212427"/>
                <a:gd name="connsiteX178" fmla="*/ 7115 w 86144"/>
                <a:gd name="connsiteY178" fmla="*/ 125 h 212427"/>
                <a:gd name="connsiteX179" fmla="*/ 8096 w 86144"/>
                <a:gd name="connsiteY179" fmla="*/ 0 h 212427"/>
                <a:gd name="connsiteX180" fmla="*/ 12278 w 86144"/>
                <a:gd name="connsiteY180" fmla="*/ 2729 h 212427"/>
                <a:gd name="connsiteX181" fmla="*/ 14811 w 86144"/>
                <a:gd name="connsiteY181" fmla="*/ 2854 h 212427"/>
                <a:gd name="connsiteX182" fmla="*/ 17631 w 86144"/>
                <a:gd name="connsiteY182" fmla="*/ 3360 h 212427"/>
                <a:gd name="connsiteX183" fmla="*/ 20040 w 86144"/>
                <a:gd name="connsiteY183" fmla="*/ 5764 h 212427"/>
                <a:gd name="connsiteX184" fmla="*/ 21288 w 86144"/>
                <a:gd name="connsiteY184" fmla="*/ 6080 h 212427"/>
                <a:gd name="connsiteX185" fmla="*/ 22879 w 86144"/>
                <a:gd name="connsiteY185" fmla="*/ 5744 h 212427"/>
                <a:gd name="connsiteX186" fmla="*/ 27432 w 86144"/>
                <a:gd name="connsiteY186" fmla="*/ 5495 h 212427"/>
                <a:gd name="connsiteX187" fmla="*/ 29261 w 86144"/>
                <a:gd name="connsiteY187" fmla="*/ 5840 h 212427"/>
                <a:gd name="connsiteX188" fmla="*/ 31613 w 86144"/>
                <a:gd name="connsiteY188" fmla="*/ 7247 h 212427"/>
                <a:gd name="connsiteX189" fmla="*/ 32537 w 86144"/>
                <a:gd name="connsiteY189" fmla="*/ 7439 h 212427"/>
                <a:gd name="connsiteX190" fmla="*/ 34014 w 86144"/>
                <a:gd name="connsiteY190" fmla="*/ 7496 h 212427"/>
                <a:gd name="connsiteX191" fmla="*/ 34271 w 86144"/>
                <a:gd name="connsiteY191" fmla="*/ 7113 h 212427"/>
                <a:gd name="connsiteX192" fmla="*/ 34423 w 86144"/>
                <a:gd name="connsiteY192" fmla="*/ 6279 h 212427"/>
                <a:gd name="connsiteX193" fmla="*/ 34166 w 86144"/>
                <a:gd name="connsiteY193" fmla="*/ 4594 h 212427"/>
                <a:gd name="connsiteX194" fmla="*/ 34499 w 86144"/>
                <a:gd name="connsiteY194" fmla="*/ 3685 h 212427"/>
                <a:gd name="connsiteX195" fmla="*/ 35395 w 86144"/>
                <a:gd name="connsiteY195" fmla="*/ 2698 h 212427"/>
                <a:gd name="connsiteX196" fmla="*/ 37881 w 86144"/>
                <a:gd name="connsiteY196" fmla="*/ 3847 h 212427"/>
                <a:gd name="connsiteX197" fmla="*/ 44091 w 86144"/>
                <a:gd name="connsiteY197" fmla="*/ 9094 h 212427"/>
                <a:gd name="connsiteX198" fmla="*/ 44282 w 86144"/>
                <a:gd name="connsiteY198" fmla="*/ 9774 h 212427"/>
                <a:gd name="connsiteX199" fmla="*/ 48244 w 86144"/>
                <a:gd name="connsiteY199" fmla="*/ 14983 h 212427"/>
                <a:gd name="connsiteX200" fmla="*/ 49530 w 86144"/>
                <a:gd name="connsiteY200" fmla="*/ 17185 h 212427"/>
                <a:gd name="connsiteX201" fmla="*/ 49530 w 86144"/>
                <a:gd name="connsiteY201" fmla="*/ 18353 h 212427"/>
                <a:gd name="connsiteX202" fmla="*/ 50749 w 86144"/>
                <a:gd name="connsiteY202" fmla="*/ 22910 h 212427"/>
                <a:gd name="connsiteX203" fmla="*/ 51016 w 86144"/>
                <a:gd name="connsiteY203" fmla="*/ 25045 h 212427"/>
                <a:gd name="connsiteX204" fmla="*/ 50740 w 86144"/>
                <a:gd name="connsiteY204" fmla="*/ 26673 h 212427"/>
                <a:gd name="connsiteX205" fmla="*/ 50787 w 86144"/>
                <a:gd name="connsiteY205" fmla="*/ 27975 h 212427"/>
                <a:gd name="connsiteX206" fmla="*/ 51263 w 86144"/>
                <a:gd name="connsiteY206" fmla="*/ 29833 h 212427"/>
                <a:gd name="connsiteX207" fmla="*/ 51102 w 86144"/>
                <a:gd name="connsiteY207" fmla="*/ 30617 h 212427"/>
                <a:gd name="connsiteX208" fmla="*/ 52511 w 86144"/>
                <a:gd name="connsiteY208" fmla="*/ 33346 h 212427"/>
                <a:gd name="connsiteX209" fmla="*/ 53188 w 86144"/>
                <a:gd name="connsiteY209" fmla="*/ 35644 h 212427"/>
                <a:gd name="connsiteX210" fmla="*/ 53330 w 86144"/>
                <a:gd name="connsiteY210" fmla="*/ 37884 h 212427"/>
                <a:gd name="connsiteX211" fmla="*/ 52930 w 86144"/>
                <a:gd name="connsiteY211" fmla="*/ 40077 h 212427"/>
                <a:gd name="connsiteX212" fmla="*/ 51683 w 86144"/>
                <a:gd name="connsiteY212" fmla="*/ 43265 h 212427"/>
                <a:gd name="connsiteX213" fmla="*/ 51473 w 86144"/>
                <a:gd name="connsiteY213" fmla="*/ 44548 h 212427"/>
                <a:gd name="connsiteX214" fmla="*/ 51749 w 86144"/>
                <a:gd name="connsiteY214" fmla="*/ 45716 h 212427"/>
                <a:gd name="connsiteX215" fmla="*/ 52559 w 86144"/>
                <a:gd name="connsiteY215" fmla="*/ 46990 h 212427"/>
                <a:gd name="connsiteX216" fmla="*/ 53902 w 86144"/>
                <a:gd name="connsiteY216" fmla="*/ 48359 h 212427"/>
                <a:gd name="connsiteX217" fmla="*/ 54912 w 86144"/>
                <a:gd name="connsiteY217" fmla="*/ 50006 h 212427"/>
                <a:gd name="connsiteX218" fmla="*/ 55597 w 86144"/>
                <a:gd name="connsiteY218" fmla="*/ 51949 h 212427"/>
                <a:gd name="connsiteX219" fmla="*/ 56178 w 86144"/>
                <a:gd name="connsiteY219" fmla="*/ 52830 h 212427"/>
                <a:gd name="connsiteX220" fmla="*/ 56902 w 86144"/>
                <a:gd name="connsiteY220" fmla="*/ 52811 h 212427"/>
                <a:gd name="connsiteX221" fmla="*/ 58236 w 86144"/>
                <a:gd name="connsiteY221" fmla="*/ 53109 h 212427"/>
                <a:gd name="connsiteX222" fmla="*/ 59303 w 86144"/>
                <a:gd name="connsiteY222" fmla="*/ 54248 h 212427"/>
                <a:gd name="connsiteX223" fmla="*/ 60541 w 86144"/>
                <a:gd name="connsiteY223" fmla="*/ 56153 h 212427"/>
                <a:gd name="connsiteX224" fmla="*/ 60950 w 86144"/>
                <a:gd name="connsiteY224" fmla="*/ 58346 h 212427"/>
                <a:gd name="connsiteX225" fmla="*/ 61198 w 86144"/>
                <a:gd name="connsiteY225" fmla="*/ 59294 h 212427"/>
                <a:gd name="connsiteX226" fmla="*/ 52702 w 86144"/>
                <a:gd name="connsiteY226" fmla="*/ 71187 h 212427"/>
                <a:gd name="connsiteX227" fmla="*/ 52168 w 86144"/>
                <a:gd name="connsiteY227" fmla="*/ 72632 h 212427"/>
                <a:gd name="connsiteX228" fmla="*/ 51063 w 86144"/>
                <a:gd name="connsiteY228" fmla="*/ 72613 h 212427"/>
                <a:gd name="connsiteX229" fmla="*/ 50025 w 86144"/>
                <a:gd name="connsiteY229" fmla="*/ 71330 h 212427"/>
                <a:gd name="connsiteX230" fmla="*/ 50359 w 86144"/>
                <a:gd name="connsiteY230" fmla="*/ 70335 h 212427"/>
                <a:gd name="connsiteX231" fmla="*/ 51359 w 86144"/>
                <a:gd name="connsiteY231" fmla="*/ 70028 h 212427"/>
                <a:gd name="connsiteX232" fmla="*/ 52235 w 86144"/>
                <a:gd name="connsiteY232" fmla="*/ 70401 h 212427"/>
                <a:gd name="connsiteX233" fmla="*/ 52702 w 86144"/>
                <a:gd name="connsiteY233" fmla="*/ 71186 h 212427"/>
                <a:gd name="connsiteX234" fmla="*/ 54778 w 86144"/>
                <a:gd name="connsiteY234" fmla="*/ 73829 h 212427"/>
                <a:gd name="connsiteX235" fmla="*/ 53835 w 86144"/>
                <a:gd name="connsiteY235" fmla="*/ 74049 h 212427"/>
                <a:gd name="connsiteX236" fmla="*/ 53245 w 86144"/>
                <a:gd name="connsiteY236" fmla="*/ 73562 h 212427"/>
                <a:gd name="connsiteX237" fmla="*/ 53388 w 86144"/>
                <a:gd name="connsiteY237" fmla="*/ 72106 h 212427"/>
                <a:gd name="connsiteX238" fmla="*/ 53721 w 86144"/>
                <a:gd name="connsiteY238" fmla="*/ 71053 h 212427"/>
                <a:gd name="connsiteX239" fmla="*/ 54654 w 86144"/>
                <a:gd name="connsiteY239" fmla="*/ 70890 h 212427"/>
                <a:gd name="connsiteX240" fmla="*/ 55302 w 86144"/>
                <a:gd name="connsiteY240" fmla="*/ 71168 h 212427"/>
                <a:gd name="connsiteX241" fmla="*/ 55750 w 86144"/>
                <a:gd name="connsiteY241" fmla="*/ 71646 h 212427"/>
                <a:gd name="connsiteX242" fmla="*/ 55759 w 86144"/>
                <a:gd name="connsiteY242" fmla="*/ 72422 h 212427"/>
                <a:gd name="connsiteX243" fmla="*/ 55483 w 86144"/>
                <a:gd name="connsiteY243" fmla="*/ 73216 h 212427"/>
                <a:gd name="connsiteX244" fmla="*/ 54778 w 86144"/>
                <a:gd name="connsiteY244" fmla="*/ 73828 h 21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86144" h="212427">
                  <a:moveTo>
                    <a:pt x="61198" y="59295"/>
                  </a:moveTo>
                  <a:lnTo>
                    <a:pt x="57645" y="59228"/>
                  </a:lnTo>
                  <a:lnTo>
                    <a:pt x="53178" y="59582"/>
                  </a:lnTo>
                  <a:lnTo>
                    <a:pt x="52083" y="60444"/>
                  </a:lnTo>
                  <a:lnTo>
                    <a:pt x="51749" y="62349"/>
                  </a:lnTo>
                  <a:lnTo>
                    <a:pt x="50349" y="66275"/>
                  </a:lnTo>
                  <a:lnTo>
                    <a:pt x="49568" y="67720"/>
                  </a:lnTo>
                  <a:lnTo>
                    <a:pt x="47920" y="70363"/>
                  </a:lnTo>
                  <a:lnTo>
                    <a:pt x="45596" y="74087"/>
                  </a:lnTo>
                  <a:lnTo>
                    <a:pt x="45110" y="75303"/>
                  </a:lnTo>
                  <a:lnTo>
                    <a:pt x="45186" y="76558"/>
                  </a:lnTo>
                  <a:lnTo>
                    <a:pt x="46558" y="81622"/>
                  </a:lnTo>
                  <a:lnTo>
                    <a:pt x="47996" y="86946"/>
                  </a:lnTo>
                  <a:lnTo>
                    <a:pt x="48454" y="89033"/>
                  </a:lnTo>
                  <a:lnTo>
                    <a:pt x="49473" y="96118"/>
                  </a:lnTo>
                  <a:lnTo>
                    <a:pt x="50044" y="101135"/>
                  </a:lnTo>
                  <a:lnTo>
                    <a:pt x="50130" y="104084"/>
                  </a:lnTo>
                  <a:lnTo>
                    <a:pt x="50616" y="108029"/>
                  </a:lnTo>
                  <a:lnTo>
                    <a:pt x="51892" y="110164"/>
                  </a:lnTo>
                  <a:lnTo>
                    <a:pt x="53235" y="111504"/>
                  </a:lnTo>
                  <a:lnTo>
                    <a:pt x="58283" y="112308"/>
                  </a:lnTo>
                  <a:lnTo>
                    <a:pt x="59788" y="113295"/>
                  </a:lnTo>
                  <a:lnTo>
                    <a:pt x="62646" y="115813"/>
                  </a:lnTo>
                  <a:lnTo>
                    <a:pt x="68894" y="122783"/>
                  </a:lnTo>
                  <a:lnTo>
                    <a:pt x="72323" y="127235"/>
                  </a:lnTo>
                  <a:lnTo>
                    <a:pt x="75343" y="131151"/>
                  </a:lnTo>
                  <a:lnTo>
                    <a:pt x="80734" y="138437"/>
                  </a:lnTo>
                  <a:lnTo>
                    <a:pt x="84925" y="144105"/>
                  </a:lnTo>
                  <a:lnTo>
                    <a:pt x="85449" y="149429"/>
                  </a:lnTo>
                  <a:lnTo>
                    <a:pt x="86144" y="150204"/>
                  </a:lnTo>
                  <a:lnTo>
                    <a:pt x="84734" y="154158"/>
                  </a:lnTo>
                  <a:lnTo>
                    <a:pt x="83810" y="160544"/>
                  </a:lnTo>
                  <a:lnTo>
                    <a:pt x="84477" y="164786"/>
                  </a:lnTo>
                  <a:lnTo>
                    <a:pt x="84201" y="172034"/>
                  </a:lnTo>
                  <a:lnTo>
                    <a:pt x="83429" y="179760"/>
                  </a:lnTo>
                  <a:lnTo>
                    <a:pt x="82467" y="182527"/>
                  </a:lnTo>
                  <a:lnTo>
                    <a:pt x="81229" y="183571"/>
                  </a:lnTo>
                  <a:lnTo>
                    <a:pt x="78296" y="184404"/>
                  </a:lnTo>
                  <a:lnTo>
                    <a:pt x="71857" y="185371"/>
                  </a:lnTo>
                  <a:lnTo>
                    <a:pt x="70895" y="186281"/>
                  </a:lnTo>
                  <a:lnTo>
                    <a:pt x="70066" y="187784"/>
                  </a:lnTo>
                  <a:lnTo>
                    <a:pt x="68761" y="191355"/>
                  </a:lnTo>
                  <a:lnTo>
                    <a:pt x="67227" y="194955"/>
                  </a:lnTo>
                  <a:lnTo>
                    <a:pt x="66742" y="196497"/>
                  </a:lnTo>
                  <a:lnTo>
                    <a:pt x="67037" y="196861"/>
                  </a:lnTo>
                  <a:lnTo>
                    <a:pt x="68418" y="198699"/>
                  </a:lnTo>
                  <a:lnTo>
                    <a:pt x="69790" y="203400"/>
                  </a:lnTo>
                  <a:lnTo>
                    <a:pt x="70037" y="211471"/>
                  </a:lnTo>
                  <a:lnTo>
                    <a:pt x="69561" y="212074"/>
                  </a:lnTo>
                  <a:lnTo>
                    <a:pt x="67656" y="212428"/>
                  </a:lnTo>
                  <a:lnTo>
                    <a:pt x="65608" y="212322"/>
                  </a:lnTo>
                  <a:lnTo>
                    <a:pt x="64760" y="211863"/>
                  </a:lnTo>
                  <a:lnTo>
                    <a:pt x="63998" y="210963"/>
                  </a:lnTo>
                  <a:lnTo>
                    <a:pt x="63446" y="209239"/>
                  </a:lnTo>
                  <a:lnTo>
                    <a:pt x="64789" y="208043"/>
                  </a:lnTo>
                  <a:lnTo>
                    <a:pt x="65265" y="205936"/>
                  </a:lnTo>
                  <a:lnTo>
                    <a:pt x="64408" y="204136"/>
                  </a:lnTo>
                  <a:lnTo>
                    <a:pt x="62684" y="203733"/>
                  </a:lnTo>
                  <a:lnTo>
                    <a:pt x="60493" y="202077"/>
                  </a:lnTo>
                  <a:lnTo>
                    <a:pt x="55826" y="196687"/>
                  </a:lnTo>
                  <a:lnTo>
                    <a:pt x="51921" y="192905"/>
                  </a:lnTo>
                  <a:lnTo>
                    <a:pt x="49654" y="189774"/>
                  </a:lnTo>
                  <a:lnTo>
                    <a:pt x="47339" y="188529"/>
                  </a:lnTo>
                  <a:lnTo>
                    <a:pt x="46672" y="187763"/>
                  </a:lnTo>
                  <a:lnTo>
                    <a:pt x="46110" y="186442"/>
                  </a:lnTo>
                  <a:lnTo>
                    <a:pt x="46101" y="184537"/>
                  </a:lnTo>
                  <a:lnTo>
                    <a:pt x="46311" y="183139"/>
                  </a:lnTo>
                  <a:lnTo>
                    <a:pt x="45587" y="181559"/>
                  </a:lnTo>
                  <a:lnTo>
                    <a:pt x="43243" y="179127"/>
                  </a:lnTo>
                  <a:lnTo>
                    <a:pt x="42177" y="177777"/>
                  </a:lnTo>
                  <a:lnTo>
                    <a:pt x="42120" y="176169"/>
                  </a:lnTo>
                  <a:lnTo>
                    <a:pt x="43110" y="174617"/>
                  </a:lnTo>
                  <a:lnTo>
                    <a:pt x="45110" y="172722"/>
                  </a:lnTo>
                  <a:lnTo>
                    <a:pt x="46625" y="168882"/>
                  </a:lnTo>
                  <a:lnTo>
                    <a:pt x="47168" y="166403"/>
                  </a:lnTo>
                  <a:lnTo>
                    <a:pt x="49997" y="161414"/>
                  </a:lnTo>
                  <a:lnTo>
                    <a:pt x="50387" y="157087"/>
                  </a:lnTo>
                  <a:lnTo>
                    <a:pt x="50444" y="153630"/>
                  </a:lnTo>
                  <a:lnTo>
                    <a:pt x="50273" y="151045"/>
                  </a:lnTo>
                  <a:lnTo>
                    <a:pt x="49549" y="145750"/>
                  </a:lnTo>
                  <a:lnTo>
                    <a:pt x="49044" y="142093"/>
                  </a:lnTo>
                  <a:lnTo>
                    <a:pt x="45558" y="137306"/>
                  </a:lnTo>
                  <a:lnTo>
                    <a:pt x="44425" y="136856"/>
                  </a:lnTo>
                  <a:lnTo>
                    <a:pt x="41119" y="137277"/>
                  </a:lnTo>
                  <a:lnTo>
                    <a:pt x="38262" y="137976"/>
                  </a:lnTo>
                  <a:lnTo>
                    <a:pt x="36862" y="138972"/>
                  </a:lnTo>
                  <a:lnTo>
                    <a:pt x="34738" y="139020"/>
                  </a:lnTo>
                  <a:lnTo>
                    <a:pt x="29166" y="139853"/>
                  </a:lnTo>
                  <a:lnTo>
                    <a:pt x="27413" y="140207"/>
                  </a:lnTo>
                  <a:lnTo>
                    <a:pt x="26403" y="141069"/>
                  </a:lnTo>
                  <a:lnTo>
                    <a:pt x="25813" y="141251"/>
                  </a:lnTo>
                  <a:lnTo>
                    <a:pt x="22308" y="137555"/>
                  </a:lnTo>
                  <a:lnTo>
                    <a:pt x="19231" y="133562"/>
                  </a:lnTo>
                  <a:lnTo>
                    <a:pt x="15316" y="126783"/>
                  </a:lnTo>
                  <a:lnTo>
                    <a:pt x="14202" y="125969"/>
                  </a:lnTo>
                  <a:lnTo>
                    <a:pt x="12773" y="123978"/>
                  </a:lnTo>
                  <a:lnTo>
                    <a:pt x="11582" y="124475"/>
                  </a:lnTo>
                  <a:lnTo>
                    <a:pt x="9944" y="125873"/>
                  </a:lnTo>
                  <a:lnTo>
                    <a:pt x="9058" y="126257"/>
                  </a:lnTo>
                  <a:lnTo>
                    <a:pt x="8601" y="126218"/>
                  </a:lnTo>
                  <a:lnTo>
                    <a:pt x="8306" y="125865"/>
                  </a:lnTo>
                  <a:lnTo>
                    <a:pt x="7944" y="124974"/>
                  </a:lnTo>
                  <a:lnTo>
                    <a:pt x="6677" y="122418"/>
                  </a:lnTo>
                  <a:lnTo>
                    <a:pt x="5258" y="120589"/>
                  </a:lnTo>
                  <a:lnTo>
                    <a:pt x="3753" y="119881"/>
                  </a:lnTo>
                  <a:lnTo>
                    <a:pt x="2524" y="119038"/>
                  </a:lnTo>
                  <a:lnTo>
                    <a:pt x="3067" y="118224"/>
                  </a:lnTo>
                  <a:lnTo>
                    <a:pt x="3638" y="117640"/>
                  </a:lnTo>
                  <a:lnTo>
                    <a:pt x="3391" y="117037"/>
                  </a:lnTo>
                  <a:lnTo>
                    <a:pt x="2705" y="116156"/>
                  </a:lnTo>
                  <a:lnTo>
                    <a:pt x="38" y="114883"/>
                  </a:lnTo>
                  <a:lnTo>
                    <a:pt x="0" y="114337"/>
                  </a:lnTo>
                  <a:lnTo>
                    <a:pt x="2353" y="113236"/>
                  </a:lnTo>
                  <a:lnTo>
                    <a:pt x="3839" y="111924"/>
                  </a:lnTo>
                  <a:lnTo>
                    <a:pt x="4848" y="110670"/>
                  </a:lnTo>
                  <a:lnTo>
                    <a:pt x="6124" y="107922"/>
                  </a:lnTo>
                  <a:lnTo>
                    <a:pt x="7163" y="105184"/>
                  </a:lnTo>
                  <a:lnTo>
                    <a:pt x="7944" y="104293"/>
                  </a:lnTo>
                  <a:lnTo>
                    <a:pt x="8211" y="102484"/>
                  </a:lnTo>
                  <a:lnTo>
                    <a:pt x="8029" y="100444"/>
                  </a:lnTo>
                  <a:lnTo>
                    <a:pt x="8553" y="97840"/>
                  </a:lnTo>
                  <a:lnTo>
                    <a:pt x="8801" y="95380"/>
                  </a:lnTo>
                  <a:lnTo>
                    <a:pt x="8010" y="94422"/>
                  </a:lnTo>
                  <a:lnTo>
                    <a:pt x="7344" y="92766"/>
                  </a:lnTo>
                  <a:lnTo>
                    <a:pt x="8134" y="89951"/>
                  </a:lnTo>
                  <a:lnTo>
                    <a:pt x="9373" y="88007"/>
                  </a:lnTo>
                  <a:lnTo>
                    <a:pt x="15307" y="85987"/>
                  </a:lnTo>
                  <a:lnTo>
                    <a:pt x="19441" y="84158"/>
                  </a:lnTo>
                  <a:lnTo>
                    <a:pt x="20317" y="83364"/>
                  </a:lnTo>
                  <a:lnTo>
                    <a:pt x="21717" y="81803"/>
                  </a:lnTo>
                  <a:lnTo>
                    <a:pt x="22498" y="80281"/>
                  </a:lnTo>
                  <a:lnTo>
                    <a:pt x="21936" y="79831"/>
                  </a:lnTo>
                  <a:lnTo>
                    <a:pt x="18688" y="79793"/>
                  </a:lnTo>
                  <a:lnTo>
                    <a:pt x="17888" y="79209"/>
                  </a:lnTo>
                  <a:lnTo>
                    <a:pt x="15545" y="73857"/>
                  </a:lnTo>
                  <a:lnTo>
                    <a:pt x="16840" y="67730"/>
                  </a:lnTo>
                  <a:lnTo>
                    <a:pt x="16954" y="65327"/>
                  </a:lnTo>
                  <a:lnTo>
                    <a:pt x="16926" y="62339"/>
                  </a:lnTo>
                  <a:lnTo>
                    <a:pt x="16516" y="60166"/>
                  </a:lnTo>
                  <a:lnTo>
                    <a:pt x="15488" y="59256"/>
                  </a:lnTo>
                  <a:lnTo>
                    <a:pt x="14859" y="58088"/>
                  </a:lnTo>
                  <a:lnTo>
                    <a:pt x="15030" y="54900"/>
                  </a:lnTo>
                  <a:lnTo>
                    <a:pt x="15983" y="54517"/>
                  </a:lnTo>
                  <a:lnTo>
                    <a:pt x="18040" y="50304"/>
                  </a:lnTo>
                  <a:lnTo>
                    <a:pt x="18955" y="47824"/>
                  </a:lnTo>
                  <a:lnTo>
                    <a:pt x="17859" y="45842"/>
                  </a:lnTo>
                  <a:lnTo>
                    <a:pt x="16650" y="43018"/>
                  </a:lnTo>
                  <a:lnTo>
                    <a:pt x="16097" y="41218"/>
                  </a:lnTo>
                  <a:lnTo>
                    <a:pt x="15792" y="40625"/>
                  </a:lnTo>
                  <a:lnTo>
                    <a:pt x="16631" y="39514"/>
                  </a:lnTo>
                  <a:lnTo>
                    <a:pt x="18021" y="38442"/>
                  </a:lnTo>
                  <a:lnTo>
                    <a:pt x="19583" y="38144"/>
                  </a:lnTo>
                  <a:lnTo>
                    <a:pt x="21231" y="37638"/>
                  </a:lnTo>
                  <a:lnTo>
                    <a:pt x="26422" y="32410"/>
                  </a:lnTo>
                  <a:lnTo>
                    <a:pt x="26489" y="31395"/>
                  </a:lnTo>
                  <a:lnTo>
                    <a:pt x="25546" y="29643"/>
                  </a:lnTo>
                  <a:lnTo>
                    <a:pt x="23603" y="27000"/>
                  </a:lnTo>
                  <a:lnTo>
                    <a:pt x="23174" y="25928"/>
                  </a:lnTo>
                  <a:lnTo>
                    <a:pt x="22946" y="22749"/>
                  </a:lnTo>
                  <a:lnTo>
                    <a:pt x="22174" y="21802"/>
                  </a:lnTo>
                  <a:lnTo>
                    <a:pt x="19326" y="19666"/>
                  </a:lnTo>
                  <a:lnTo>
                    <a:pt x="17135" y="17417"/>
                  </a:lnTo>
                  <a:lnTo>
                    <a:pt x="17821" y="15138"/>
                  </a:lnTo>
                  <a:lnTo>
                    <a:pt x="18193" y="12648"/>
                  </a:lnTo>
                  <a:lnTo>
                    <a:pt x="17107" y="11279"/>
                  </a:lnTo>
                  <a:lnTo>
                    <a:pt x="15497" y="9862"/>
                  </a:lnTo>
                  <a:lnTo>
                    <a:pt x="14497" y="7794"/>
                  </a:lnTo>
                  <a:lnTo>
                    <a:pt x="14040" y="6253"/>
                  </a:lnTo>
                  <a:lnTo>
                    <a:pt x="12773" y="5640"/>
                  </a:lnTo>
                  <a:lnTo>
                    <a:pt x="11601" y="5621"/>
                  </a:lnTo>
                  <a:lnTo>
                    <a:pt x="10744" y="6579"/>
                  </a:lnTo>
                  <a:lnTo>
                    <a:pt x="9820" y="6493"/>
                  </a:lnTo>
                  <a:lnTo>
                    <a:pt x="8696" y="6158"/>
                  </a:lnTo>
                  <a:lnTo>
                    <a:pt x="8325" y="4827"/>
                  </a:lnTo>
                  <a:lnTo>
                    <a:pt x="8258" y="3391"/>
                  </a:lnTo>
                  <a:lnTo>
                    <a:pt x="7487" y="2414"/>
                  </a:lnTo>
                  <a:lnTo>
                    <a:pt x="6744" y="1054"/>
                  </a:lnTo>
                  <a:lnTo>
                    <a:pt x="6648" y="336"/>
                  </a:lnTo>
                  <a:lnTo>
                    <a:pt x="7115" y="125"/>
                  </a:lnTo>
                  <a:lnTo>
                    <a:pt x="8096" y="0"/>
                  </a:lnTo>
                  <a:lnTo>
                    <a:pt x="12278" y="2729"/>
                  </a:lnTo>
                  <a:lnTo>
                    <a:pt x="14811" y="2854"/>
                  </a:lnTo>
                  <a:lnTo>
                    <a:pt x="17631" y="3360"/>
                  </a:lnTo>
                  <a:lnTo>
                    <a:pt x="20040" y="5764"/>
                  </a:lnTo>
                  <a:lnTo>
                    <a:pt x="21288" y="6080"/>
                  </a:lnTo>
                  <a:lnTo>
                    <a:pt x="22879" y="5744"/>
                  </a:lnTo>
                  <a:lnTo>
                    <a:pt x="27432" y="5495"/>
                  </a:lnTo>
                  <a:lnTo>
                    <a:pt x="29261" y="5840"/>
                  </a:lnTo>
                  <a:lnTo>
                    <a:pt x="31613" y="7247"/>
                  </a:lnTo>
                  <a:lnTo>
                    <a:pt x="32537" y="7439"/>
                  </a:lnTo>
                  <a:lnTo>
                    <a:pt x="34014" y="7496"/>
                  </a:lnTo>
                  <a:lnTo>
                    <a:pt x="34271" y="7113"/>
                  </a:lnTo>
                  <a:lnTo>
                    <a:pt x="34423" y="6279"/>
                  </a:lnTo>
                  <a:lnTo>
                    <a:pt x="34166" y="4594"/>
                  </a:lnTo>
                  <a:lnTo>
                    <a:pt x="34499" y="3685"/>
                  </a:lnTo>
                  <a:lnTo>
                    <a:pt x="35395" y="2698"/>
                  </a:lnTo>
                  <a:lnTo>
                    <a:pt x="37881" y="3847"/>
                  </a:lnTo>
                  <a:lnTo>
                    <a:pt x="44091" y="9094"/>
                  </a:lnTo>
                  <a:lnTo>
                    <a:pt x="44282" y="9774"/>
                  </a:lnTo>
                  <a:lnTo>
                    <a:pt x="48244" y="14983"/>
                  </a:lnTo>
                  <a:lnTo>
                    <a:pt x="49530" y="17185"/>
                  </a:lnTo>
                  <a:lnTo>
                    <a:pt x="49530" y="18353"/>
                  </a:lnTo>
                  <a:lnTo>
                    <a:pt x="50749" y="22910"/>
                  </a:lnTo>
                  <a:lnTo>
                    <a:pt x="51016" y="25045"/>
                  </a:lnTo>
                  <a:lnTo>
                    <a:pt x="50740" y="26673"/>
                  </a:lnTo>
                  <a:lnTo>
                    <a:pt x="50787" y="27975"/>
                  </a:lnTo>
                  <a:lnTo>
                    <a:pt x="51263" y="29833"/>
                  </a:lnTo>
                  <a:lnTo>
                    <a:pt x="51102" y="30617"/>
                  </a:lnTo>
                  <a:lnTo>
                    <a:pt x="52511" y="33346"/>
                  </a:lnTo>
                  <a:lnTo>
                    <a:pt x="53188" y="35644"/>
                  </a:lnTo>
                  <a:lnTo>
                    <a:pt x="53330" y="37884"/>
                  </a:lnTo>
                  <a:lnTo>
                    <a:pt x="52930" y="40077"/>
                  </a:lnTo>
                  <a:lnTo>
                    <a:pt x="51683" y="43265"/>
                  </a:lnTo>
                  <a:lnTo>
                    <a:pt x="51473" y="44548"/>
                  </a:lnTo>
                  <a:lnTo>
                    <a:pt x="51749" y="45716"/>
                  </a:lnTo>
                  <a:lnTo>
                    <a:pt x="52559" y="46990"/>
                  </a:lnTo>
                  <a:lnTo>
                    <a:pt x="53902" y="48359"/>
                  </a:lnTo>
                  <a:lnTo>
                    <a:pt x="54912" y="50006"/>
                  </a:lnTo>
                  <a:lnTo>
                    <a:pt x="55597" y="51949"/>
                  </a:lnTo>
                  <a:lnTo>
                    <a:pt x="56178" y="52830"/>
                  </a:lnTo>
                  <a:lnTo>
                    <a:pt x="56902" y="52811"/>
                  </a:lnTo>
                  <a:lnTo>
                    <a:pt x="58236" y="53109"/>
                  </a:lnTo>
                  <a:lnTo>
                    <a:pt x="59303" y="54248"/>
                  </a:lnTo>
                  <a:lnTo>
                    <a:pt x="60541" y="56153"/>
                  </a:lnTo>
                  <a:lnTo>
                    <a:pt x="60950" y="58346"/>
                  </a:lnTo>
                  <a:lnTo>
                    <a:pt x="61198" y="59294"/>
                  </a:lnTo>
                  <a:close/>
                  <a:moveTo>
                    <a:pt x="52702" y="71187"/>
                  </a:moveTo>
                  <a:lnTo>
                    <a:pt x="52168" y="72632"/>
                  </a:lnTo>
                  <a:lnTo>
                    <a:pt x="51063" y="72613"/>
                  </a:lnTo>
                  <a:lnTo>
                    <a:pt x="50025" y="71330"/>
                  </a:lnTo>
                  <a:lnTo>
                    <a:pt x="50359" y="70335"/>
                  </a:lnTo>
                  <a:lnTo>
                    <a:pt x="51359" y="70028"/>
                  </a:lnTo>
                  <a:lnTo>
                    <a:pt x="52235" y="70401"/>
                  </a:lnTo>
                  <a:lnTo>
                    <a:pt x="52702" y="71186"/>
                  </a:lnTo>
                  <a:close/>
                  <a:moveTo>
                    <a:pt x="54778" y="73829"/>
                  </a:moveTo>
                  <a:lnTo>
                    <a:pt x="53835" y="74049"/>
                  </a:lnTo>
                  <a:lnTo>
                    <a:pt x="53245" y="73562"/>
                  </a:lnTo>
                  <a:lnTo>
                    <a:pt x="53388" y="72106"/>
                  </a:lnTo>
                  <a:lnTo>
                    <a:pt x="53721" y="71053"/>
                  </a:lnTo>
                  <a:lnTo>
                    <a:pt x="54654" y="70890"/>
                  </a:lnTo>
                  <a:lnTo>
                    <a:pt x="55302" y="71168"/>
                  </a:lnTo>
                  <a:lnTo>
                    <a:pt x="55750" y="71646"/>
                  </a:lnTo>
                  <a:lnTo>
                    <a:pt x="55759" y="72422"/>
                  </a:lnTo>
                  <a:lnTo>
                    <a:pt x="55483" y="73216"/>
                  </a:lnTo>
                  <a:lnTo>
                    <a:pt x="54778" y="73828"/>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5" name="Freeform: Shape 44">
              <a:extLst>
                <a:ext uri="{FF2B5EF4-FFF2-40B4-BE49-F238E27FC236}">
                  <a16:creationId xmlns:a16="http://schemas.microsoft.com/office/drawing/2014/main" id="{630F855C-347B-A3F9-5661-95985D5C6366}"/>
                </a:ext>
              </a:extLst>
            </p:cNvPr>
            <p:cNvSpPr/>
            <p:nvPr/>
          </p:nvSpPr>
          <p:spPr>
            <a:xfrm>
              <a:off x="6443099" y="3754206"/>
              <a:ext cx="283987" cy="464251"/>
            </a:xfrm>
            <a:custGeom>
              <a:avLst/>
              <a:gdLst>
                <a:gd name="connsiteX0" fmla="*/ 71190 w 283987"/>
                <a:gd name="connsiteY0" fmla="*/ 463889 h 464251"/>
                <a:gd name="connsiteX1" fmla="*/ 68256 w 283987"/>
                <a:gd name="connsiteY1" fmla="*/ 463936 h 464251"/>
                <a:gd name="connsiteX2" fmla="*/ 63237 w 283987"/>
                <a:gd name="connsiteY2" fmla="*/ 464080 h 464251"/>
                <a:gd name="connsiteX3" fmla="*/ 60265 w 283987"/>
                <a:gd name="connsiteY3" fmla="*/ 464166 h 464251"/>
                <a:gd name="connsiteX4" fmla="*/ 56941 w 283987"/>
                <a:gd name="connsiteY4" fmla="*/ 464251 h 464251"/>
                <a:gd name="connsiteX5" fmla="*/ 52826 w 283987"/>
                <a:gd name="connsiteY5" fmla="*/ 463409 h 464251"/>
                <a:gd name="connsiteX6" fmla="*/ 50511 w 283987"/>
                <a:gd name="connsiteY6" fmla="*/ 463590 h 464251"/>
                <a:gd name="connsiteX7" fmla="*/ 50321 w 283987"/>
                <a:gd name="connsiteY7" fmla="*/ 454026 h 464251"/>
                <a:gd name="connsiteX8" fmla="*/ 49568 w 283987"/>
                <a:gd name="connsiteY8" fmla="*/ 451929 h 464251"/>
                <a:gd name="connsiteX9" fmla="*/ 48778 w 283987"/>
                <a:gd name="connsiteY9" fmla="*/ 448865 h 464251"/>
                <a:gd name="connsiteX10" fmla="*/ 48587 w 283987"/>
                <a:gd name="connsiteY10" fmla="*/ 446902 h 464251"/>
                <a:gd name="connsiteX11" fmla="*/ 49082 w 283987"/>
                <a:gd name="connsiteY11" fmla="*/ 444930 h 464251"/>
                <a:gd name="connsiteX12" fmla="*/ 49321 w 283987"/>
                <a:gd name="connsiteY12" fmla="*/ 441809 h 464251"/>
                <a:gd name="connsiteX13" fmla="*/ 49101 w 283987"/>
                <a:gd name="connsiteY13" fmla="*/ 439070 h 464251"/>
                <a:gd name="connsiteX14" fmla="*/ 46644 w 283987"/>
                <a:gd name="connsiteY14" fmla="*/ 437701 h 464251"/>
                <a:gd name="connsiteX15" fmla="*/ 46101 w 283987"/>
                <a:gd name="connsiteY15" fmla="*/ 437271 h 464251"/>
                <a:gd name="connsiteX16" fmla="*/ 45568 w 283987"/>
                <a:gd name="connsiteY16" fmla="*/ 435126 h 464251"/>
                <a:gd name="connsiteX17" fmla="*/ 45358 w 283987"/>
                <a:gd name="connsiteY17" fmla="*/ 431813 h 464251"/>
                <a:gd name="connsiteX18" fmla="*/ 47082 w 283987"/>
                <a:gd name="connsiteY18" fmla="*/ 427610 h 464251"/>
                <a:gd name="connsiteX19" fmla="*/ 46939 w 283987"/>
                <a:gd name="connsiteY19" fmla="*/ 419539 h 464251"/>
                <a:gd name="connsiteX20" fmla="*/ 47139 w 283987"/>
                <a:gd name="connsiteY20" fmla="*/ 416705 h 464251"/>
                <a:gd name="connsiteX21" fmla="*/ 47111 w 283987"/>
                <a:gd name="connsiteY21" fmla="*/ 411104 h 464251"/>
                <a:gd name="connsiteX22" fmla="*/ 47073 w 283987"/>
                <a:gd name="connsiteY22" fmla="*/ 404334 h 464251"/>
                <a:gd name="connsiteX23" fmla="*/ 47044 w 283987"/>
                <a:gd name="connsiteY23" fmla="*/ 398274 h 464251"/>
                <a:gd name="connsiteX24" fmla="*/ 47111 w 283987"/>
                <a:gd name="connsiteY24" fmla="*/ 393056 h 464251"/>
                <a:gd name="connsiteX25" fmla="*/ 46596 w 283987"/>
                <a:gd name="connsiteY25" fmla="*/ 390585 h 464251"/>
                <a:gd name="connsiteX26" fmla="*/ 46168 w 283987"/>
                <a:gd name="connsiteY26" fmla="*/ 389226 h 464251"/>
                <a:gd name="connsiteX27" fmla="*/ 45025 w 283987"/>
                <a:gd name="connsiteY27" fmla="*/ 386468 h 464251"/>
                <a:gd name="connsiteX28" fmla="*/ 43691 w 283987"/>
                <a:gd name="connsiteY28" fmla="*/ 380733 h 464251"/>
                <a:gd name="connsiteX29" fmla="*/ 42120 w 283987"/>
                <a:gd name="connsiteY29" fmla="*/ 376406 h 464251"/>
                <a:gd name="connsiteX30" fmla="*/ 40100 w 283987"/>
                <a:gd name="connsiteY30" fmla="*/ 373553 h 464251"/>
                <a:gd name="connsiteX31" fmla="*/ 39462 w 283987"/>
                <a:gd name="connsiteY31" fmla="*/ 372049 h 464251"/>
                <a:gd name="connsiteX32" fmla="*/ 38814 w 283987"/>
                <a:gd name="connsiteY32" fmla="*/ 370048 h 464251"/>
                <a:gd name="connsiteX33" fmla="*/ 36900 w 283987"/>
                <a:gd name="connsiteY33" fmla="*/ 366506 h 464251"/>
                <a:gd name="connsiteX34" fmla="*/ 35338 w 283987"/>
                <a:gd name="connsiteY34" fmla="*/ 364447 h 464251"/>
                <a:gd name="connsiteX35" fmla="*/ 34909 w 283987"/>
                <a:gd name="connsiteY35" fmla="*/ 362800 h 464251"/>
                <a:gd name="connsiteX36" fmla="*/ 34966 w 283987"/>
                <a:gd name="connsiteY36" fmla="*/ 358540 h 464251"/>
                <a:gd name="connsiteX37" fmla="*/ 33223 w 283987"/>
                <a:gd name="connsiteY37" fmla="*/ 350909 h 464251"/>
                <a:gd name="connsiteX38" fmla="*/ 31956 w 283987"/>
                <a:gd name="connsiteY38" fmla="*/ 345356 h 464251"/>
                <a:gd name="connsiteX39" fmla="*/ 30051 w 283987"/>
                <a:gd name="connsiteY39" fmla="*/ 339343 h 464251"/>
                <a:gd name="connsiteX40" fmla="*/ 28775 w 283987"/>
                <a:gd name="connsiteY40" fmla="*/ 335331 h 464251"/>
                <a:gd name="connsiteX41" fmla="*/ 28585 w 283987"/>
                <a:gd name="connsiteY41" fmla="*/ 334642 h 464251"/>
                <a:gd name="connsiteX42" fmla="*/ 28442 w 283987"/>
                <a:gd name="connsiteY42" fmla="*/ 333119 h 464251"/>
                <a:gd name="connsiteX43" fmla="*/ 32233 w 283987"/>
                <a:gd name="connsiteY43" fmla="*/ 330142 h 464251"/>
                <a:gd name="connsiteX44" fmla="*/ 36024 w 283987"/>
                <a:gd name="connsiteY44" fmla="*/ 325948 h 464251"/>
                <a:gd name="connsiteX45" fmla="*/ 40462 w 283987"/>
                <a:gd name="connsiteY45" fmla="*/ 321046 h 464251"/>
                <a:gd name="connsiteX46" fmla="*/ 44425 w 283987"/>
                <a:gd name="connsiteY46" fmla="*/ 316670 h 464251"/>
                <a:gd name="connsiteX47" fmla="*/ 47911 w 283987"/>
                <a:gd name="connsiteY47" fmla="*/ 312831 h 464251"/>
                <a:gd name="connsiteX48" fmla="*/ 52683 w 283987"/>
                <a:gd name="connsiteY48" fmla="*/ 307584 h 464251"/>
                <a:gd name="connsiteX49" fmla="*/ 57398 w 283987"/>
                <a:gd name="connsiteY49" fmla="*/ 302404 h 464251"/>
                <a:gd name="connsiteX50" fmla="*/ 58503 w 283987"/>
                <a:gd name="connsiteY50" fmla="*/ 301743 h 464251"/>
                <a:gd name="connsiteX51" fmla="*/ 58969 w 283987"/>
                <a:gd name="connsiteY51" fmla="*/ 301322 h 464251"/>
                <a:gd name="connsiteX52" fmla="*/ 56931 w 283987"/>
                <a:gd name="connsiteY52" fmla="*/ 296727 h 464251"/>
                <a:gd name="connsiteX53" fmla="*/ 60208 w 283987"/>
                <a:gd name="connsiteY53" fmla="*/ 291394 h 464251"/>
                <a:gd name="connsiteX54" fmla="*/ 60389 w 283987"/>
                <a:gd name="connsiteY54" fmla="*/ 287928 h 464251"/>
                <a:gd name="connsiteX55" fmla="*/ 60246 w 283987"/>
                <a:gd name="connsiteY55" fmla="*/ 284615 h 464251"/>
                <a:gd name="connsiteX56" fmla="*/ 60646 w 283987"/>
                <a:gd name="connsiteY56" fmla="*/ 283093 h 464251"/>
                <a:gd name="connsiteX57" fmla="*/ 61636 w 283987"/>
                <a:gd name="connsiteY57" fmla="*/ 281762 h 464251"/>
                <a:gd name="connsiteX58" fmla="*/ 65465 w 283987"/>
                <a:gd name="connsiteY58" fmla="*/ 278995 h 464251"/>
                <a:gd name="connsiteX59" fmla="*/ 68361 w 283987"/>
                <a:gd name="connsiteY59" fmla="*/ 274591 h 464251"/>
                <a:gd name="connsiteX60" fmla="*/ 70733 w 283987"/>
                <a:gd name="connsiteY60" fmla="*/ 270473 h 464251"/>
                <a:gd name="connsiteX61" fmla="*/ 74028 w 283987"/>
                <a:gd name="connsiteY61" fmla="*/ 263867 h 464251"/>
                <a:gd name="connsiteX62" fmla="*/ 74352 w 283987"/>
                <a:gd name="connsiteY62" fmla="*/ 262306 h 464251"/>
                <a:gd name="connsiteX63" fmla="*/ 74400 w 283987"/>
                <a:gd name="connsiteY63" fmla="*/ 260707 h 464251"/>
                <a:gd name="connsiteX64" fmla="*/ 73505 w 283987"/>
                <a:gd name="connsiteY64" fmla="*/ 258457 h 464251"/>
                <a:gd name="connsiteX65" fmla="*/ 71314 w 283987"/>
                <a:gd name="connsiteY65" fmla="*/ 254848 h 464251"/>
                <a:gd name="connsiteX66" fmla="*/ 69723 w 283987"/>
                <a:gd name="connsiteY66" fmla="*/ 251727 h 464251"/>
                <a:gd name="connsiteX67" fmla="*/ 68304 w 283987"/>
                <a:gd name="connsiteY67" fmla="*/ 246930 h 464251"/>
                <a:gd name="connsiteX68" fmla="*/ 69733 w 283987"/>
                <a:gd name="connsiteY68" fmla="*/ 242765 h 464251"/>
                <a:gd name="connsiteX69" fmla="*/ 70237 w 283987"/>
                <a:gd name="connsiteY69" fmla="*/ 240247 h 464251"/>
                <a:gd name="connsiteX70" fmla="*/ 70237 w 283987"/>
                <a:gd name="connsiteY70" fmla="*/ 238887 h 464251"/>
                <a:gd name="connsiteX71" fmla="*/ 69609 w 283987"/>
                <a:gd name="connsiteY71" fmla="*/ 237604 h 464251"/>
                <a:gd name="connsiteX72" fmla="*/ 68008 w 283987"/>
                <a:gd name="connsiteY72" fmla="*/ 236628 h 464251"/>
                <a:gd name="connsiteX73" fmla="*/ 66675 w 283987"/>
                <a:gd name="connsiteY73" fmla="*/ 235996 h 464251"/>
                <a:gd name="connsiteX74" fmla="*/ 66227 w 283987"/>
                <a:gd name="connsiteY74" fmla="*/ 234273 h 464251"/>
                <a:gd name="connsiteX75" fmla="*/ 66218 w 283987"/>
                <a:gd name="connsiteY75" fmla="*/ 232234 h 464251"/>
                <a:gd name="connsiteX76" fmla="*/ 66818 w 283987"/>
                <a:gd name="connsiteY76" fmla="*/ 231104 h 464251"/>
                <a:gd name="connsiteX77" fmla="*/ 70361 w 283987"/>
                <a:gd name="connsiteY77" fmla="*/ 229275 h 464251"/>
                <a:gd name="connsiteX78" fmla="*/ 71161 w 283987"/>
                <a:gd name="connsiteY78" fmla="*/ 228279 h 464251"/>
                <a:gd name="connsiteX79" fmla="*/ 71580 w 283987"/>
                <a:gd name="connsiteY79" fmla="*/ 227169 h 464251"/>
                <a:gd name="connsiteX80" fmla="*/ 71619 w 283987"/>
                <a:gd name="connsiteY80" fmla="*/ 225589 h 464251"/>
                <a:gd name="connsiteX81" fmla="*/ 72714 w 283987"/>
                <a:gd name="connsiteY81" fmla="*/ 221634 h 464251"/>
                <a:gd name="connsiteX82" fmla="*/ 74066 w 283987"/>
                <a:gd name="connsiteY82" fmla="*/ 217881 h 464251"/>
                <a:gd name="connsiteX83" fmla="*/ 74162 w 283987"/>
                <a:gd name="connsiteY83" fmla="*/ 216560 h 464251"/>
                <a:gd name="connsiteX84" fmla="*/ 73685 w 283987"/>
                <a:gd name="connsiteY84" fmla="*/ 215402 h 464251"/>
                <a:gd name="connsiteX85" fmla="*/ 73314 w 283987"/>
                <a:gd name="connsiteY85" fmla="*/ 213286 h 464251"/>
                <a:gd name="connsiteX86" fmla="*/ 73076 w 283987"/>
                <a:gd name="connsiteY86" fmla="*/ 210097 h 464251"/>
                <a:gd name="connsiteX87" fmla="*/ 73057 w 283987"/>
                <a:gd name="connsiteY87" fmla="*/ 201184 h 464251"/>
                <a:gd name="connsiteX88" fmla="*/ 73752 w 283987"/>
                <a:gd name="connsiteY88" fmla="*/ 192002 h 464251"/>
                <a:gd name="connsiteX89" fmla="*/ 73447 w 283987"/>
                <a:gd name="connsiteY89" fmla="*/ 186803 h 464251"/>
                <a:gd name="connsiteX90" fmla="*/ 71180 w 283987"/>
                <a:gd name="connsiteY90" fmla="*/ 180828 h 464251"/>
                <a:gd name="connsiteX91" fmla="*/ 70961 w 283987"/>
                <a:gd name="connsiteY91" fmla="*/ 176520 h 464251"/>
                <a:gd name="connsiteX92" fmla="*/ 72609 w 283987"/>
                <a:gd name="connsiteY92" fmla="*/ 173513 h 464251"/>
                <a:gd name="connsiteX93" fmla="*/ 72876 w 283987"/>
                <a:gd name="connsiteY93" fmla="*/ 171742 h 464251"/>
                <a:gd name="connsiteX94" fmla="*/ 71676 w 283987"/>
                <a:gd name="connsiteY94" fmla="*/ 171511 h 464251"/>
                <a:gd name="connsiteX95" fmla="*/ 69199 w 283987"/>
                <a:gd name="connsiteY95" fmla="*/ 171330 h 464251"/>
                <a:gd name="connsiteX96" fmla="*/ 67370 w 283987"/>
                <a:gd name="connsiteY96" fmla="*/ 170774 h 464251"/>
                <a:gd name="connsiteX97" fmla="*/ 64541 w 283987"/>
                <a:gd name="connsiteY97" fmla="*/ 168314 h 464251"/>
                <a:gd name="connsiteX98" fmla="*/ 59627 w 283987"/>
                <a:gd name="connsiteY98" fmla="*/ 166265 h 464251"/>
                <a:gd name="connsiteX99" fmla="*/ 54045 w 283987"/>
                <a:gd name="connsiteY99" fmla="*/ 164398 h 464251"/>
                <a:gd name="connsiteX100" fmla="*/ 45930 w 283987"/>
                <a:gd name="connsiteY100" fmla="*/ 163842 h 464251"/>
                <a:gd name="connsiteX101" fmla="*/ 39186 w 283987"/>
                <a:gd name="connsiteY101" fmla="*/ 157868 h 464251"/>
                <a:gd name="connsiteX102" fmla="*/ 33900 w 283987"/>
                <a:gd name="connsiteY102" fmla="*/ 156910 h 464251"/>
                <a:gd name="connsiteX103" fmla="*/ 32195 w 283987"/>
                <a:gd name="connsiteY103" fmla="*/ 156145 h 464251"/>
                <a:gd name="connsiteX104" fmla="*/ 27118 w 283987"/>
                <a:gd name="connsiteY104" fmla="*/ 152564 h 464251"/>
                <a:gd name="connsiteX105" fmla="*/ 19164 w 283987"/>
                <a:gd name="connsiteY105" fmla="*/ 152230 h 464251"/>
                <a:gd name="connsiteX106" fmla="*/ 10916 w 283987"/>
                <a:gd name="connsiteY106" fmla="*/ 151875 h 464251"/>
                <a:gd name="connsiteX107" fmla="*/ 5772 w 283987"/>
                <a:gd name="connsiteY107" fmla="*/ 151769 h 464251"/>
                <a:gd name="connsiteX108" fmla="*/ 5010 w 283987"/>
                <a:gd name="connsiteY108" fmla="*/ 151291 h 464251"/>
                <a:gd name="connsiteX109" fmla="*/ 4715 w 283987"/>
                <a:gd name="connsiteY109" fmla="*/ 146360 h 464251"/>
                <a:gd name="connsiteX110" fmla="*/ 4658 w 283987"/>
                <a:gd name="connsiteY110" fmla="*/ 141985 h 464251"/>
                <a:gd name="connsiteX111" fmla="*/ 4220 w 283987"/>
                <a:gd name="connsiteY111" fmla="*/ 138184 h 464251"/>
                <a:gd name="connsiteX112" fmla="*/ 3439 w 283987"/>
                <a:gd name="connsiteY112" fmla="*/ 133856 h 464251"/>
                <a:gd name="connsiteX113" fmla="*/ 2238 w 283987"/>
                <a:gd name="connsiteY113" fmla="*/ 132171 h 464251"/>
                <a:gd name="connsiteX114" fmla="*/ 810 w 283987"/>
                <a:gd name="connsiteY114" fmla="*/ 129251 h 464251"/>
                <a:gd name="connsiteX115" fmla="*/ 86 w 283987"/>
                <a:gd name="connsiteY115" fmla="*/ 126034 h 464251"/>
                <a:gd name="connsiteX116" fmla="*/ 0 w 283987"/>
                <a:gd name="connsiteY116" fmla="*/ 124473 h 464251"/>
                <a:gd name="connsiteX117" fmla="*/ 267 w 283987"/>
                <a:gd name="connsiteY117" fmla="*/ 123918 h 464251"/>
                <a:gd name="connsiteX118" fmla="*/ 5991 w 283987"/>
                <a:gd name="connsiteY118" fmla="*/ 121630 h 464251"/>
                <a:gd name="connsiteX119" fmla="*/ 8439 w 283987"/>
                <a:gd name="connsiteY119" fmla="*/ 120500 h 464251"/>
                <a:gd name="connsiteX120" fmla="*/ 12068 w 283987"/>
                <a:gd name="connsiteY120" fmla="*/ 119188 h 464251"/>
                <a:gd name="connsiteX121" fmla="*/ 18526 w 283987"/>
                <a:gd name="connsiteY121" fmla="*/ 117378 h 464251"/>
                <a:gd name="connsiteX122" fmla="*/ 24289 w 283987"/>
                <a:gd name="connsiteY122" fmla="*/ 115760 h 464251"/>
                <a:gd name="connsiteX123" fmla="*/ 29575 w 283987"/>
                <a:gd name="connsiteY123" fmla="*/ 114190 h 464251"/>
                <a:gd name="connsiteX124" fmla="*/ 35176 w 283987"/>
                <a:gd name="connsiteY124" fmla="*/ 112524 h 464251"/>
                <a:gd name="connsiteX125" fmla="*/ 37452 w 283987"/>
                <a:gd name="connsiteY125" fmla="*/ 111404 h 464251"/>
                <a:gd name="connsiteX126" fmla="*/ 40281 w 283987"/>
                <a:gd name="connsiteY126" fmla="*/ 110284 h 464251"/>
                <a:gd name="connsiteX127" fmla="*/ 47054 w 283987"/>
                <a:gd name="connsiteY127" fmla="*/ 108034 h 464251"/>
                <a:gd name="connsiteX128" fmla="*/ 48987 w 283987"/>
                <a:gd name="connsiteY128" fmla="*/ 107258 h 464251"/>
                <a:gd name="connsiteX129" fmla="*/ 52873 w 283987"/>
                <a:gd name="connsiteY129" fmla="*/ 106004 h 464251"/>
                <a:gd name="connsiteX130" fmla="*/ 54826 w 283987"/>
                <a:gd name="connsiteY130" fmla="*/ 105517 h 464251"/>
                <a:gd name="connsiteX131" fmla="*/ 62322 w 283987"/>
                <a:gd name="connsiteY131" fmla="*/ 102941 h 464251"/>
                <a:gd name="connsiteX132" fmla="*/ 70914 w 283987"/>
                <a:gd name="connsiteY132" fmla="*/ 99992 h 464251"/>
                <a:gd name="connsiteX133" fmla="*/ 73924 w 283987"/>
                <a:gd name="connsiteY133" fmla="*/ 98958 h 464251"/>
                <a:gd name="connsiteX134" fmla="*/ 79667 w 283987"/>
                <a:gd name="connsiteY134" fmla="*/ 96986 h 464251"/>
                <a:gd name="connsiteX135" fmla="*/ 80782 w 283987"/>
                <a:gd name="connsiteY135" fmla="*/ 97800 h 464251"/>
                <a:gd name="connsiteX136" fmla="*/ 84696 w 283987"/>
                <a:gd name="connsiteY136" fmla="*/ 104579 h 464251"/>
                <a:gd name="connsiteX137" fmla="*/ 87773 w 283987"/>
                <a:gd name="connsiteY137" fmla="*/ 108571 h 464251"/>
                <a:gd name="connsiteX138" fmla="*/ 91278 w 283987"/>
                <a:gd name="connsiteY138" fmla="*/ 112267 h 464251"/>
                <a:gd name="connsiteX139" fmla="*/ 91869 w 283987"/>
                <a:gd name="connsiteY139" fmla="*/ 112085 h 464251"/>
                <a:gd name="connsiteX140" fmla="*/ 92878 w 283987"/>
                <a:gd name="connsiteY140" fmla="*/ 111223 h 464251"/>
                <a:gd name="connsiteX141" fmla="*/ 94631 w 283987"/>
                <a:gd name="connsiteY141" fmla="*/ 110870 h 464251"/>
                <a:gd name="connsiteX142" fmla="*/ 100203 w 283987"/>
                <a:gd name="connsiteY142" fmla="*/ 110036 h 464251"/>
                <a:gd name="connsiteX143" fmla="*/ 102327 w 283987"/>
                <a:gd name="connsiteY143" fmla="*/ 109989 h 464251"/>
                <a:gd name="connsiteX144" fmla="*/ 103727 w 283987"/>
                <a:gd name="connsiteY144" fmla="*/ 108993 h 464251"/>
                <a:gd name="connsiteX145" fmla="*/ 106585 w 283987"/>
                <a:gd name="connsiteY145" fmla="*/ 108294 h 464251"/>
                <a:gd name="connsiteX146" fmla="*/ 109890 w 283987"/>
                <a:gd name="connsiteY146" fmla="*/ 107873 h 464251"/>
                <a:gd name="connsiteX147" fmla="*/ 111023 w 283987"/>
                <a:gd name="connsiteY147" fmla="*/ 108322 h 464251"/>
                <a:gd name="connsiteX148" fmla="*/ 114510 w 283987"/>
                <a:gd name="connsiteY148" fmla="*/ 113110 h 464251"/>
                <a:gd name="connsiteX149" fmla="*/ 115014 w 283987"/>
                <a:gd name="connsiteY149" fmla="*/ 116767 h 464251"/>
                <a:gd name="connsiteX150" fmla="*/ 115738 w 283987"/>
                <a:gd name="connsiteY150" fmla="*/ 122062 h 464251"/>
                <a:gd name="connsiteX151" fmla="*/ 115910 w 283987"/>
                <a:gd name="connsiteY151" fmla="*/ 124647 h 464251"/>
                <a:gd name="connsiteX152" fmla="*/ 115853 w 283987"/>
                <a:gd name="connsiteY152" fmla="*/ 128103 h 464251"/>
                <a:gd name="connsiteX153" fmla="*/ 115462 w 283987"/>
                <a:gd name="connsiteY153" fmla="*/ 132431 h 464251"/>
                <a:gd name="connsiteX154" fmla="*/ 112633 w 283987"/>
                <a:gd name="connsiteY154" fmla="*/ 137419 h 464251"/>
                <a:gd name="connsiteX155" fmla="*/ 112090 w 283987"/>
                <a:gd name="connsiteY155" fmla="*/ 139899 h 464251"/>
                <a:gd name="connsiteX156" fmla="*/ 110576 w 283987"/>
                <a:gd name="connsiteY156" fmla="*/ 143738 h 464251"/>
                <a:gd name="connsiteX157" fmla="*/ 108575 w 283987"/>
                <a:gd name="connsiteY157" fmla="*/ 145634 h 464251"/>
                <a:gd name="connsiteX158" fmla="*/ 107585 w 283987"/>
                <a:gd name="connsiteY158" fmla="*/ 147185 h 464251"/>
                <a:gd name="connsiteX159" fmla="*/ 107642 w 283987"/>
                <a:gd name="connsiteY159" fmla="*/ 148794 h 464251"/>
                <a:gd name="connsiteX160" fmla="*/ 108709 w 283987"/>
                <a:gd name="connsiteY160" fmla="*/ 150144 h 464251"/>
                <a:gd name="connsiteX161" fmla="*/ 111052 w 283987"/>
                <a:gd name="connsiteY161" fmla="*/ 152576 h 464251"/>
                <a:gd name="connsiteX162" fmla="*/ 111776 w 283987"/>
                <a:gd name="connsiteY162" fmla="*/ 154155 h 464251"/>
                <a:gd name="connsiteX163" fmla="*/ 111566 w 283987"/>
                <a:gd name="connsiteY163" fmla="*/ 155553 h 464251"/>
                <a:gd name="connsiteX164" fmla="*/ 111576 w 283987"/>
                <a:gd name="connsiteY164" fmla="*/ 157459 h 464251"/>
                <a:gd name="connsiteX165" fmla="*/ 112138 w 283987"/>
                <a:gd name="connsiteY165" fmla="*/ 158780 h 464251"/>
                <a:gd name="connsiteX166" fmla="*/ 112805 w 283987"/>
                <a:gd name="connsiteY166" fmla="*/ 159546 h 464251"/>
                <a:gd name="connsiteX167" fmla="*/ 115119 w 283987"/>
                <a:gd name="connsiteY167" fmla="*/ 160790 h 464251"/>
                <a:gd name="connsiteX168" fmla="*/ 117386 w 283987"/>
                <a:gd name="connsiteY168" fmla="*/ 163921 h 464251"/>
                <a:gd name="connsiteX169" fmla="*/ 121291 w 283987"/>
                <a:gd name="connsiteY169" fmla="*/ 167703 h 464251"/>
                <a:gd name="connsiteX170" fmla="*/ 125959 w 283987"/>
                <a:gd name="connsiteY170" fmla="*/ 173094 h 464251"/>
                <a:gd name="connsiteX171" fmla="*/ 128149 w 283987"/>
                <a:gd name="connsiteY171" fmla="*/ 174750 h 464251"/>
                <a:gd name="connsiteX172" fmla="*/ 129873 w 283987"/>
                <a:gd name="connsiteY172" fmla="*/ 175153 h 464251"/>
                <a:gd name="connsiteX173" fmla="*/ 130731 w 283987"/>
                <a:gd name="connsiteY173" fmla="*/ 176953 h 464251"/>
                <a:gd name="connsiteX174" fmla="*/ 130254 w 283987"/>
                <a:gd name="connsiteY174" fmla="*/ 179059 h 464251"/>
                <a:gd name="connsiteX175" fmla="*/ 128911 w 283987"/>
                <a:gd name="connsiteY175" fmla="*/ 180256 h 464251"/>
                <a:gd name="connsiteX176" fmla="*/ 129464 w 283987"/>
                <a:gd name="connsiteY176" fmla="*/ 181979 h 464251"/>
                <a:gd name="connsiteX177" fmla="*/ 130226 w 283987"/>
                <a:gd name="connsiteY177" fmla="*/ 182880 h 464251"/>
                <a:gd name="connsiteX178" fmla="*/ 131074 w 283987"/>
                <a:gd name="connsiteY178" fmla="*/ 183339 h 464251"/>
                <a:gd name="connsiteX179" fmla="*/ 133122 w 283987"/>
                <a:gd name="connsiteY179" fmla="*/ 183444 h 464251"/>
                <a:gd name="connsiteX180" fmla="*/ 135027 w 283987"/>
                <a:gd name="connsiteY180" fmla="*/ 183091 h 464251"/>
                <a:gd name="connsiteX181" fmla="*/ 135503 w 283987"/>
                <a:gd name="connsiteY181" fmla="*/ 182488 h 464251"/>
                <a:gd name="connsiteX182" fmla="*/ 135255 w 283987"/>
                <a:gd name="connsiteY182" fmla="*/ 174417 h 464251"/>
                <a:gd name="connsiteX183" fmla="*/ 133883 w 283987"/>
                <a:gd name="connsiteY183" fmla="*/ 169716 h 464251"/>
                <a:gd name="connsiteX184" fmla="*/ 132502 w 283987"/>
                <a:gd name="connsiteY184" fmla="*/ 167877 h 464251"/>
                <a:gd name="connsiteX185" fmla="*/ 132207 w 283987"/>
                <a:gd name="connsiteY185" fmla="*/ 167514 h 464251"/>
                <a:gd name="connsiteX186" fmla="*/ 132693 w 283987"/>
                <a:gd name="connsiteY186" fmla="*/ 165972 h 464251"/>
                <a:gd name="connsiteX187" fmla="*/ 134226 w 283987"/>
                <a:gd name="connsiteY187" fmla="*/ 162372 h 464251"/>
                <a:gd name="connsiteX188" fmla="*/ 135531 w 283987"/>
                <a:gd name="connsiteY188" fmla="*/ 158801 h 464251"/>
                <a:gd name="connsiteX189" fmla="*/ 136360 w 283987"/>
                <a:gd name="connsiteY189" fmla="*/ 157298 h 464251"/>
                <a:gd name="connsiteX190" fmla="*/ 137322 w 283987"/>
                <a:gd name="connsiteY190" fmla="*/ 156388 h 464251"/>
                <a:gd name="connsiteX191" fmla="*/ 143761 w 283987"/>
                <a:gd name="connsiteY191" fmla="*/ 155421 h 464251"/>
                <a:gd name="connsiteX192" fmla="*/ 146695 w 283987"/>
                <a:gd name="connsiteY192" fmla="*/ 154588 h 464251"/>
                <a:gd name="connsiteX193" fmla="*/ 147933 w 283987"/>
                <a:gd name="connsiteY193" fmla="*/ 153544 h 464251"/>
                <a:gd name="connsiteX194" fmla="*/ 148895 w 283987"/>
                <a:gd name="connsiteY194" fmla="*/ 150777 h 464251"/>
                <a:gd name="connsiteX195" fmla="*/ 149666 w 283987"/>
                <a:gd name="connsiteY195" fmla="*/ 143050 h 464251"/>
                <a:gd name="connsiteX196" fmla="*/ 149943 w 283987"/>
                <a:gd name="connsiteY196" fmla="*/ 135802 h 464251"/>
                <a:gd name="connsiteX197" fmla="*/ 149276 w 283987"/>
                <a:gd name="connsiteY197" fmla="*/ 131561 h 464251"/>
                <a:gd name="connsiteX198" fmla="*/ 150200 w 283987"/>
                <a:gd name="connsiteY198" fmla="*/ 125175 h 464251"/>
                <a:gd name="connsiteX199" fmla="*/ 151610 w 283987"/>
                <a:gd name="connsiteY199" fmla="*/ 121221 h 464251"/>
                <a:gd name="connsiteX200" fmla="*/ 150914 w 283987"/>
                <a:gd name="connsiteY200" fmla="*/ 120445 h 464251"/>
                <a:gd name="connsiteX201" fmla="*/ 150390 w 283987"/>
                <a:gd name="connsiteY201" fmla="*/ 115122 h 464251"/>
                <a:gd name="connsiteX202" fmla="*/ 146199 w 283987"/>
                <a:gd name="connsiteY202" fmla="*/ 109454 h 464251"/>
                <a:gd name="connsiteX203" fmla="*/ 140808 w 283987"/>
                <a:gd name="connsiteY203" fmla="*/ 102167 h 464251"/>
                <a:gd name="connsiteX204" fmla="*/ 137789 w 283987"/>
                <a:gd name="connsiteY204" fmla="*/ 98252 h 464251"/>
                <a:gd name="connsiteX205" fmla="*/ 134360 w 283987"/>
                <a:gd name="connsiteY205" fmla="*/ 93799 h 464251"/>
                <a:gd name="connsiteX206" fmla="*/ 128111 w 283987"/>
                <a:gd name="connsiteY206" fmla="*/ 86829 h 464251"/>
                <a:gd name="connsiteX207" fmla="*/ 125254 w 283987"/>
                <a:gd name="connsiteY207" fmla="*/ 84311 h 464251"/>
                <a:gd name="connsiteX208" fmla="*/ 123749 w 283987"/>
                <a:gd name="connsiteY208" fmla="*/ 83325 h 464251"/>
                <a:gd name="connsiteX209" fmla="*/ 118701 w 283987"/>
                <a:gd name="connsiteY209" fmla="*/ 82521 h 464251"/>
                <a:gd name="connsiteX210" fmla="*/ 117358 w 283987"/>
                <a:gd name="connsiteY210" fmla="*/ 81181 h 464251"/>
                <a:gd name="connsiteX211" fmla="*/ 116081 w 283987"/>
                <a:gd name="connsiteY211" fmla="*/ 79045 h 464251"/>
                <a:gd name="connsiteX212" fmla="*/ 115595 w 283987"/>
                <a:gd name="connsiteY212" fmla="*/ 75101 h 464251"/>
                <a:gd name="connsiteX213" fmla="*/ 115510 w 283987"/>
                <a:gd name="connsiteY213" fmla="*/ 72152 h 464251"/>
                <a:gd name="connsiteX214" fmla="*/ 114938 w 283987"/>
                <a:gd name="connsiteY214" fmla="*/ 67135 h 464251"/>
                <a:gd name="connsiteX215" fmla="*/ 113919 w 283987"/>
                <a:gd name="connsiteY215" fmla="*/ 60050 h 464251"/>
                <a:gd name="connsiteX216" fmla="*/ 113462 w 283987"/>
                <a:gd name="connsiteY216" fmla="*/ 57962 h 464251"/>
                <a:gd name="connsiteX217" fmla="*/ 112024 w 283987"/>
                <a:gd name="connsiteY217" fmla="*/ 52639 h 464251"/>
                <a:gd name="connsiteX218" fmla="*/ 110652 w 283987"/>
                <a:gd name="connsiteY218" fmla="*/ 47574 h 464251"/>
                <a:gd name="connsiteX219" fmla="*/ 110576 w 283987"/>
                <a:gd name="connsiteY219" fmla="*/ 46320 h 464251"/>
                <a:gd name="connsiteX220" fmla="*/ 111062 w 283987"/>
                <a:gd name="connsiteY220" fmla="*/ 45104 h 464251"/>
                <a:gd name="connsiteX221" fmla="*/ 113386 w 283987"/>
                <a:gd name="connsiteY221" fmla="*/ 41380 h 464251"/>
                <a:gd name="connsiteX222" fmla="*/ 115034 w 283987"/>
                <a:gd name="connsiteY222" fmla="*/ 38737 h 464251"/>
                <a:gd name="connsiteX223" fmla="*/ 115815 w 283987"/>
                <a:gd name="connsiteY223" fmla="*/ 37291 h 464251"/>
                <a:gd name="connsiteX224" fmla="*/ 117215 w 283987"/>
                <a:gd name="connsiteY224" fmla="*/ 33366 h 464251"/>
                <a:gd name="connsiteX225" fmla="*/ 117548 w 283987"/>
                <a:gd name="connsiteY225" fmla="*/ 31460 h 464251"/>
                <a:gd name="connsiteX226" fmla="*/ 118643 w 283987"/>
                <a:gd name="connsiteY226" fmla="*/ 30598 h 464251"/>
                <a:gd name="connsiteX227" fmla="*/ 123111 w 283987"/>
                <a:gd name="connsiteY227" fmla="*/ 30245 h 464251"/>
                <a:gd name="connsiteX228" fmla="*/ 126663 w 283987"/>
                <a:gd name="connsiteY228" fmla="*/ 30312 h 464251"/>
                <a:gd name="connsiteX229" fmla="*/ 132626 w 283987"/>
                <a:gd name="connsiteY229" fmla="*/ 30226 h 464251"/>
                <a:gd name="connsiteX230" fmla="*/ 138922 w 283987"/>
                <a:gd name="connsiteY230" fmla="*/ 30457 h 464251"/>
                <a:gd name="connsiteX231" fmla="*/ 139808 w 283987"/>
                <a:gd name="connsiteY231" fmla="*/ 30629 h 464251"/>
                <a:gd name="connsiteX232" fmla="*/ 141227 w 283987"/>
                <a:gd name="connsiteY232" fmla="*/ 31040 h 464251"/>
                <a:gd name="connsiteX233" fmla="*/ 142827 w 283987"/>
                <a:gd name="connsiteY233" fmla="*/ 30974 h 464251"/>
                <a:gd name="connsiteX234" fmla="*/ 144609 w 283987"/>
                <a:gd name="connsiteY234" fmla="*/ 30418 h 464251"/>
                <a:gd name="connsiteX235" fmla="*/ 146580 w 283987"/>
                <a:gd name="connsiteY235" fmla="*/ 29059 h 464251"/>
                <a:gd name="connsiteX236" fmla="*/ 148743 w 283987"/>
                <a:gd name="connsiteY236" fmla="*/ 26895 h 464251"/>
                <a:gd name="connsiteX237" fmla="*/ 152114 w 283987"/>
                <a:gd name="connsiteY237" fmla="*/ 26943 h 464251"/>
                <a:gd name="connsiteX238" fmla="*/ 156677 w 283987"/>
                <a:gd name="connsiteY238" fmla="*/ 29193 h 464251"/>
                <a:gd name="connsiteX239" fmla="*/ 159172 w 283987"/>
                <a:gd name="connsiteY239" fmla="*/ 31155 h 464251"/>
                <a:gd name="connsiteX240" fmla="*/ 159591 w 283987"/>
                <a:gd name="connsiteY240" fmla="*/ 32831 h 464251"/>
                <a:gd name="connsiteX241" fmla="*/ 162649 w 283987"/>
                <a:gd name="connsiteY241" fmla="*/ 33808 h 464251"/>
                <a:gd name="connsiteX242" fmla="*/ 168345 w 283987"/>
                <a:gd name="connsiteY242" fmla="*/ 34076 h 464251"/>
                <a:gd name="connsiteX243" fmla="*/ 172488 w 283987"/>
                <a:gd name="connsiteY243" fmla="*/ 33205 h 464251"/>
                <a:gd name="connsiteX244" fmla="*/ 175089 w 283987"/>
                <a:gd name="connsiteY244" fmla="*/ 31194 h 464251"/>
                <a:gd name="connsiteX245" fmla="*/ 177813 w 283987"/>
                <a:gd name="connsiteY245" fmla="*/ 30131 h 464251"/>
                <a:gd name="connsiteX246" fmla="*/ 180651 w 283987"/>
                <a:gd name="connsiteY246" fmla="*/ 30006 h 464251"/>
                <a:gd name="connsiteX247" fmla="*/ 182794 w 283987"/>
                <a:gd name="connsiteY247" fmla="*/ 30696 h 464251"/>
                <a:gd name="connsiteX248" fmla="*/ 184252 w 283987"/>
                <a:gd name="connsiteY248" fmla="*/ 32189 h 464251"/>
                <a:gd name="connsiteX249" fmla="*/ 187043 w 283987"/>
                <a:gd name="connsiteY249" fmla="*/ 33262 h 464251"/>
                <a:gd name="connsiteX250" fmla="*/ 191176 w 283987"/>
                <a:gd name="connsiteY250" fmla="*/ 33912 h 464251"/>
                <a:gd name="connsiteX251" fmla="*/ 195691 w 283987"/>
                <a:gd name="connsiteY251" fmla="*/ 32945 h 464251"/>
                <a:gd name="connsiteX252" fmla="*/ 200587 w 283987"/>
                <a:gd name="connsiteY252" fmla="*/ 30370 h 464251"/>
                <a:gd name="connsiteX253" fmla="*/ 203378 w 283987"/>
                <a:gd name="connsiteY253" fmla="*/ 27679 h 464251"/>
                <a:gd name="connsiteX254" fmla="*/ 204064 w 283987"/>
                <a:gd name="connsiteY254" fmla="*/ 24884 h 464251"/>
                <a:gd name="connsiteX255" fmla="*/ 204873 w 283987"/>
                <a:gd name="connsiteY255" fmla="*/ 23179 h 464251"/>
                <a:gd name="connsiteX256" fmla="*/ 205807 w 283987"/>
                <a:gd name="connsiteY256" fmla="*/ 22577 h 464251"/>
                <a:gd name="connsiteX257" fmla="*/ 208398 w 283987"/>
                <a:gd name="connsiteY257" fmla="*/ 22232 h 464251"/>
                <a:gd name="connsiteX258" fmla="*/ 212655 w 283987"/>
                <a:gd name="connsiteY258" fmla="*/ 22135 h 464251"/>
                <a:gd name="connsiteX259" fmla="*/ 216360 w 283987"/>
                <a:gd name="connsiteY259" fmla="*/ 23016 h 464251"/>
                <a:gd name="connsiteX260" fmla="*/ 221085 w 283987"/>
                <a:gd name="connsiteY260" fmla="*/ 25803 h 464251"/>
                <a:gd name="connsiteX261" fmla="*/ 224066 w 283987"/>
                <a:gd name="connsiteY261" fmla="*/ 23955 h 464251"/>
                <a:gd name="connsiteX262" fmla="*/ 229181 w 283987"/>
                <a:gd name="connsiteY262" fmla="*/ 20786 h 464251"/>
                <a:gd name="connsiteX263" fmla="*/ 234334 w 283987"/>
                <a:gd name="connsiteY263" fmla="*/ 19110 h 464251"/>
                <a:gd name="connsiteX264" fmla="*/ 239239 w 283987"/>
                <a:gd name="connsiteY264" fmla="*/ 19101 h 464251"/>
                <a:gd name="connsiteX265" fmla="*/ 243269 w 283987"/>
                <a:gd name="connsiteY265" fmla="*/ 17894 h 464251"/>
                <a:gd name="connsiteX266" fmla="*/ 246412 w 283987"/>
                <a:gd name="connsiteY266" fmla="*/ 15501 h 464251"/>
                <a:gd name="connsiteX267" fmla="*/ 249736 w 283987"/>
                <a:gd name="connsiteY267" fmla="*/ 13978 h 464251"/>
                <a:gd name="connsiteX268" fmla="*/ 253241 w 283987"/>
                <a:gd name="connsiteY268" fmla="*/ 13337 h 464251"/>
                <a:gd name="connsiteX269" fmla="*/ 256518 w 283987"/>
                <a:gd name="connsiteY269" fmla="*/ 12179 h 464251"/>
                <a:gd name="connsiteX270" fmla="*/ 261099 w 283987"/>
                <a:gd name="connsiteY270" fmla="*/ 9689 h 464251"/>
                <a:gd name="connsiteX271" fmla="*/ 265852 w 283987"/>
                <a:gd name="connsiteY271" fmla="*/ 6070 h 464251"/>
                <a:gd name="connsiteX272" fmla="*/ 270691 w 283987"/>
                <a:gd name="connsiteY272" fmla="*/ 2374 h 464251"/>
                <a:gd name="connsiteX273" fmla="*/ 273796 w 283987"/>
                <a:gd name="connsiteY273" fmla="*/ 0 h 464251"/>
                <a:gd name="connsiteX274" fmla="*/ 275215 w 283987"/>
                <a:gd name="connsiteY274" fmla="*/ 2796 h 464251"/>
                <a:gd name="connsiteX275" fmla="*/ 277759 w 283987"/>
                <a:gd name="connsiteY275" fmla="*/ 5352 h 464251"/>
                <a:gd name="connsiteX276" fmla="*/ 276244 w 283987"/>
                <a:gd name="connsiteY276" fmla="*/ 6836 h 464251"/>
                <a:gd name="connsiteX277" fmla="*/ 274415 w 283987"/>
                <a:gd name="connsiteY277" fmla="*/ 8167 h 464251"/>
                <a:gd name="connsiteX278" fmla="*/ 277368 w 283987"/>
                <a:gd name="connsiteY278" fmla="*/ 9948 h 464251"/>
                <a:gd name="connsiteX279" fmla="*/ 275206 w 283987"/>
                <a:gd name="connsiteY279" fmla="*/ 12638 h 464251"/>
                <a:gd name="connsiteX280" fmla="*/ 274939 w 283987"/>
                <a:gd name="connsiteY280" fmla="*/ 14505 h 464251"/>
                <a:gd name="connsiteX281" fmla="*/ 275492 w 283987"/>
                <a:gd name="connsiteY281" fmla="*/ 15242 h 464251"/>
                <a:gd name="connsiteX282" fmla="*/ 275968 w 283987"/>
                <a:gd name="connsiteY282" fmla="*/ 16334 h 464251"/>
                <a:gd name="connsiteX283" fmla="*/ 274549 w 283987"/>
                <a:gd name="connsiteY283" fmla="*/ 19417 h 464251"/>
                <a:gd name="connsiteX284" fmla="*/ 272663 w 283987"/>
                <a:gd name="connsiteY284" fmla="*/ 21782 h 464251"/>
                <a:gd name="connsiteX285" fmla="*/ 272177 w 283987"/>
                <a:gd name="connsiteY285" fmla="*/ 23591 h 464251"/>
                <a:gd name="connsiteX286" fmla="*/ 273844 w 283987"/>
                <a:gd name="connsiteY286" fmla="*/ 26780 h 464251"/>
                <a:gd name="connsiteX287" fmla="*/ 272987 w 283987"/>
                <a:gd name="connsiteY287" fmla="*/ 32448 h 464251"/>
                <a:gd name="connsiteX288" fmla="*/ 274596 w 283987"/>
                <a:gd name="connsiteY288" fmla="*/ 37551 h 464251"/>
                <a:gd name="connsiteX289" fmla="*/ 275044 w 283987"/>
                <a:gd name="connsiteY289" fmla="*/ 40165 h 464251"/>
                <a:gd name="connsiteX290" fmla="*/ 275606 w 283987"/>
                <a:gd name="connsiteY290" fmla="*/ 41917 h 464251"/>
                <a:gd name="connsiteX291" fmla="*/ 274806 w 283987"/>
                <a:gd name="connsiteY291" fmla="*/ 45048 h 464251"/>
                <a:gd name="connsiteX292" fmla="*/ 275015 w 283987"/>
                <a:gd name="connsiteY292" fmla="*/ 50333 h 464251"/>
                <a:gd name="connsiteX293" fmla="*/ 275387 w 283987"/>
                <a:gd name="connsiteY293" fmla="*/ 52516 h 464251"/>
                <a:gd name="connsiteX294" fmla="*/ 274425 w 283987"/>
                <a:gd name="connsiteY294" fmla="*/ 55235 h 464251"/>
                <a:gd name="connsiteX295" fmla="*/ 276063 w 283987"/>
                <a:gd name="connsiteY295" fmla="*/ 56173 h 464251"/>
                <a:gd name="connsiteX296" fmla="*/ 276930 w 283987"/>
                <a:gd name="connsiteY296" fmla="*/ 59160 h 464251"/>
                <a:gd name="connsiteX297" fmla="*/ 276701 w 283987"/>
                <a:gd name="connsiteY297" fmla="*/ 62521 h 464251"/>
                <a:gd name="connsiteX298" fmla="*/ 276197 w 283987"/>
                <a:gd name="connsiteY298" fmla="*/ 64331 h 464251"/>
                <a:gd name="connsiteX299" fmla="*/ 273377 w 283987"/>
                <a:gd name="connsiteY299" fmla="*/ 66523 h 464251"/>
                <a:gd name="connsiteX300" fmla="*/ 273044 w 283987"/>
                <a:gd name="connsiteY300" fmla="*/ 67376 h 464251"/>
                <a:gd name="connsiteX301" fmla="*/ 273082 w 283987"/>
                <a:gd name="connsiteY301" fmla="*/ 68668 h 464251"/>
                <a:gd name="connsiteX302" fmla="*/ 276606 w 283987"/>
                <a:gd name="connsiteY302" fmla="*/ 68706 h 464251"/>
                <a:gd name="connsiteX303" fmla="*/ 276730 w 283987"/>
                <a:gd name="connsiteY303" fmla="*/ 70707 h 464251"/>
                <a:gd name="connsiteX304" fmla="*/ 276501 w 283987"/>
                <a:gd name="connsiteY304" fmla="*/ 72287 h 464251"/>
                <a:gd name="connsiteX305" fmla="*/ 276635 w 283987"/>
                <a:gd name="connsiteY305" fmla="*/ 75255 h 464251"/>
                <a:gd name="connsiteX306" fmla="*/ 276168 w 283987"/>
                <a:gd name="connsiteY306" fmla="*/ 77180 h 464251"/>
                <a:gd name="connsiteX307" fmla="*/ 276987 w 283987"/>
                <a:gd name="connsiteY307" fmla="*/ 79382 h 464251"/>
                <a:gd name="connsiteX308" fmla="*/ 275987 w 283987"/>
                <a:gd name="connsiteY308" fmla="*/ 81823 h 464251"/>
                <a:gd name="connsiteX309" fmla="*/ 276330 w 283987"/>
                <a:gd name="connsiteY309" fmla="*/ 83710 h 464251"/>
                <a:gd name="connsiteX310" fmla="*/ 276377 w 283987"/>
                <a:gd name="connsiteY310" fmla="*/ 86151 h 464251"/>
                <a:gd name="connsiteX311" fmla="*/ 277197 w 283987"/>
                <a:gd name="connsiteY311" fmla="*/ 92326 h 464251"/>
                <a:gd name="connsiteX312" fmla="*/ 277339 w 283987"/>
                <a:gd name="connsiteY312" fmla="*/ 99967 h 464251"/>
                <a:gd name="connsiteX313" fmla="*/ 277520 w 283987"/>
                <a:gd name="connsiteY313" fmla="*/ 101193 h 464251"/>
                <a:gd name="connsiteX314" fmla="*/ 278778 w 283987"/>
                <a:gd name="connsiteY314" fmla="*/ 102055 h 464251"/>
                <a:gd name="connsiteX315" fmla="*/ 280540 w 283987"/>
                <a:gd name="connsiteY315" fmla="*/ 102485 h 464251"/>
                <a:gd name="connsiteX316" fmla="*/ 280473 w 283987"/>
                <a:gd name="connsiteY316" fmla="*/ 104582 h 464251"/>
                <a:gd name="connsiteX317" fmla="*/ 278511 w 283987"/>
                <a:gd name="connsiteY317" fmla="*/ 107320 h 464251"/>
                <a:gd name="connsiteX318" fmla="*/ 278397 w 283987"/>
                <a:gd name="connsiteY318" fmla="*/ 109024 h 464251"/>
                <a:gd name="connsiteX319" fmla="*/ 278683 w 283987"/>
                <a:gd name="connsiteY319" fmla="*/ 111418 h 464251"/>
                <a:gd name="connsiteX320" fmla="*/ 280835 w 283987"/>
                <a:gd name="connsiteY320" fmla="*/ 108163 h 464251"/>
                <a:gd name="connsiteX321" fmla="*/ 282131 w 283987"/>
                <a:gd name="connsiteY321" fmla="*/ 108172 h 464251"/>
                <a:gd name="connsiteX322" fmla="*/ 283283 w 283987"/>
                <a:gd name="connsiteY322" fmla="*/ 109446 h 464251"/>
                <a:gd name="connsiteX323" fmla="*/ 283121 w 283987"/>
                <a:gd name="connsiteY323" fmla="*/ 111322 h 464251"/>
                <a:gd name="connsiteX324" fmla="*/ 283521 w 283987"/>
                <a:gd name="connsiteY324" fmla="*/ 112251 h 464251"/>
                <a:gd name="connsiteX325" fmla="*/ 283350 w 283987"/>
                <a:gd name="connsiteY325" fmla="*/ 114070 h 464251"/>
                <a:gd name="connsiteX326" fmla="*/ 283988 w 283987"/>
                <a:gd name="connsiteY326" fmla="*/ 116377 h 464251"/>
                <a:gd name="connsiteX327" fmla="*/ 283740 w 283987"/>
                <a:gd name="connsiteY327" fmla="*/ 118388 h 464251"/>
                <a:gd name="connsiteX328" fmla="*/ 282159 w 283987"/>
                <a:gd name="connsiteY328" fmla="*/ 119795 h 464251"/>
                <a:gd name="connsiteX329" fmla="*/ 280149 w 283987"/>
                <a:gd name="connsiteY329" fmla="*/ 122208 h 464251"/>
                <a:gd name="connsiteX330" fmla="*/ 279787 w 283987"/>
                <a:gd name="connsiteY330" fmla="*/ 124468 h 464251"/>
                <a:gd name="connsiteX331" fmla="*/ 279978 w 283987"/>
                <a:gd name="connsiteY331" fmla="*/ 125952 h 464251"/>
                <a:gd name="connsiteX332" fmla="*/ 278587 w 283987"/>
                <a:gd name="connsiteY332" fmla="*/ 126421 h 464251"/>
                <a:gd name="connsiteX333" fmla="*/ 277940 w 283987"/>
                <a:gd name="connsiteY333" fmla="*/ 127340 h 464251"/>
                <a:gd name="connsiteX334" fmla="*/ 278883 w 283987"/>
                <a:gd name="connsiteY334" fmla="*/ 129475 h 464251"/>
                <a:gd name="connsiteX335" fmla="*/ 278825 w 283987"/>
                <a:gd name="connsiteY335" fmla="*/ 131361 h 464251"/>
                <a:gd name="connsiteX336" fmla="*/ 276368 w 283987"/>
                <a:gd name="connsiteY336" fmla="*/ 137240 h 464251"/>
                <a:gd name="connsiteX337" fmla="*/ 269815 w 283987"/>
                <a:gd name="connsiteY337" fmla="*/ 145292 h 464251"/>
                <a:gd name="connsiteX338" fmla="*/ 266986 w 283987"/>
                <a:gd name="connsiteY338" fmla="*/ 148155 h 464251"/>
                <a:gd name="connsiteX339" fmla="*/ 264338 w 283987"/>
                <a:gd name="connsiteY339" fmla="*/ 151266 h 464251"/>
                <a:gd name="connsiteX340" fmla="*/ 264338 w 283987"/>
                <a:gd name="connsiteY340" fmla="*/ 152549 h 464251"/>
                <a:gd name="connsiteX341" fmla="*/ 264081 w 283987"/>
                <a:gd name="connsiteY341" fmla="*/ 153660 h 464251"/>
                <a:gd name="connsiteX342" fmla="*/ 260995 w 283987"/>
                <a:gd name="connsiteY342" fmla="*/ 158112 h 464251"/>
                <a:gd name="connsiteX343" fmla="*/ 257680 w 283987"/>
                <a:gd name="connsiteY343" fmla="*/ 158840 h 464251"/>
                <a:gd name="connsiteX344" fmla="*/ 255842 w 283987"/>
                <a:gd name="connsiteY344" fmla="*/ 160037 h 464251"/>
                <a:gd name="connsiteX345" fmla="*/ 257280 w 283987"/>
                <a:gd name="connsiteY345" fmla="*/ 163962 h 464251"/>
                <a:gd name="connsiteX346" fmla="*/ 255137 w 283987"/>
                <a:gd name="connsiteY346" fmla="*/ 164872 h 464251"/>
                <a:gd name="connsiteX347" fmla="*/ 251412 w 283987"/>
                <a:gd name="connsiteY347" fmla="*/ 167964 h 464251"/>
                <a:gd name="connsiteX348" fmla="*/ 241173 w 283987"/>
                <a:gd name="connsiteY348" fmla="*/ 173910 h 464251"/>
                <a:gd name="connsiteX349" fmla="*/ 239554 w 283987"/>
                <a:gd name="connsiteY349" fmla="*/ 175289 h 464251"/>
                <a:gd name="connsiteX350" fmla="*/ 236953 w 283987"/>
                <a:gd name="connsiteY350" fmla="*/ 178937 h 464251"/>
                <a:gd name="connsiteX351" fmla="*/ 233524 w 283987"/>
                <a:gd name="connsiteY351" fmla="*/ 179818 h 464251"/>
                <a:gd name="connsiteX352" fmla="*/ 231619 w 283987"/>
                <a:gd name="connsiteY352" fmla="*/ 180852 h 464251"/>
                <a:gd name="connsiteX353" fmla="*/ 228219 w 283987"/>
                <a:gd name="connsiteY353" fmla="*/ 181224 h 464251"/>
                <a:gd name="connsiteX354" fmla="*/ 227028 w 283987"/>
                <a:gd name="connsiteY354" fmla="*/ 180965 h 464251"/>
                <a:gd name="connsiteX355" fmla="*/ 225866 w 283987"/>
                <a:gd name="connsiteY355" fmla="*/ 181099 h 464251"/>
                <a:gd name="connsiteX356" fmla="*/ 224885 w 283987"/>
                <a:gd name="connsiteY356" fmla="*/ 181884 h 464251"/>
                <a:gd name="connsiteX357" fmla="*/ 218132 w 283987"/>
                <a:gd name="connsiteY357" fmla="*/ 184450 h 464251"/>
                <a:gd name="connsiteX358" fmla="*/ 211826 w 283987"/>
                <a:gd name="connsiteY358" fmla="*/ 186480 h 464251"/>
                <a:gd name="connsiteX359" fmla="*/ 210274 w 283987"/>
                <a:gd name="connsiteY359" fmla="*/ 187409 h 464251"/>
                <a:gd name="connsiteX360" fmla="*/ 209245 w 283987"/>
                <a:gd name="connsiteY360" fmla="*/ 188673 h 464251"/>
                <a:gd name="connsiteX361" fmla="*/ 203664 w 283987"/>
                <a:gd name="connsiteY361" fmla="*/ 190683 h 464251"/>
                <a:gd name="connsiteX362" fmla="*/ 194920 w 283987"/>
                <a:gd name="connsiteY362" fmla="*/ 195652 h 464251"/>
                <a:gd name="connsiteX363" fmla="*/ 187766 w 283987"/>
                <a:gd name="connsiteY363" fmla="*/ 200401 h 464251"/>
                <a:gd name="connsiteX364" fmla="*/ 182585 w 283987"/>
                <a:gd name="connsiteY364" fmla="*/ 205150 h 464251"/>
                <a:gd name="connsiteX365" fmla="*/ 181213 w 283987"/>
                <a:gd name="connsiteY365" fmla="*/ 205868 h 464251"/>
                <a:gd name="connsiteX366" fmla="*/ 179613 w 283987"/>
                <a:gd name="connsiteY366" fmla="*/ 207515 h 464251"/>
                <a:gd name="connsiteX367" fmla="*/ 179070 w 283987"/>
                <a:gd name="connsiteY367" fmla="*/ 209947 h 464251"/>
                <a:gd name="connsiteX368" fmla="*/ 178546 w 283987"/>
                <a:gd name="connsiteY368" fmla="*/ 211326 h 464251"/>
                <a:gd name="connsiteX369" fmla="*/ 174708 w 283987"/>
                <a:gd name="connsiteY369" fmla="*/ 216343 h 464251"/>
                <a:gd name="connsiteX370" fmla="*/ 168935 w 283987"/>
                <a:gd name="connsiteY370" fmla="*/ 222279 h 464251"/>
                <a:gd name="connsiteX371" fmla="*/ 167812 w 283987"/>
                <a:gd name="connsiteY371" fmla="*/ 223897 h 464251"/>
                <a:gd name="connsiteX372" fmla="*/ 165516 w 283987"/>
                <a:gd name="connsiteY372" fmla="*/ 227200 h 464251"/>
                <a:gd name="connsiteX373" fmla="*/ 165297 w 283987"/>
                <a:gd name="connsiteY373" fmla="*/ 229364 h 464251"/>
                <a:gd name="connsiteX374" fmla="*/ 163249 w 283987"/>
                <a:gd name="connsiteY374" fmla="*/ 230024 h 464251"/>
                <a:gd name="connsiteX375" fmla="*/ 161534 w 283987"/>
                <a:gd name="connsiteY375" fmla="*/ 227956 h 464251"/>
                <a:gd name="connsiteX376" fmla="*/ 160801 w 283987"/>
                <a:gd name="connsiteY376" fmla="*/ 231948 h 464251"/>
                <a:gd name="connsiteX377" fmla="*/ 159401 w 283987"/>
                <a:gd name="connsiteY377" fmla="*/ 232236 h 464251"/>
                <a:gd name="connsiteX378" fmla="*/ 157848 w 283987"/>
                <a:gd name="connsiteY378" fmla="*/ 231412 h 464251"/>
                <a:gd name="connsiteX379" fmla="*/ 153972 w 283987"/>
                <a:gd name="connsiteY379" fmla="*/ 233394 h 464251"/>
                <a:gd name="connsiteX380" fmla="*/ 150600 w 283987"/>
                <a:gd name="connsiteY380" fmla="*/ 235682 h 464251"/>
                <a:gd name="connsiteX381" fmla="*/ 145190 w 283987"/>
                <a:gd name="connsiteY381" fmla="*/ 240499 h 464251"/>
                <a:gd name="connsiteX382" fmla="*/ 137541 w 283987"/>
                <a:gd name="connsiteY382" fmla="*/ 249843 h 464251"/>
                <a:gd name="connsiteX383" fmla="*/ 126387 w 283987"/>
                <a:gd name="connsiteY383" fmla="*/ 258881 h 464251"/>
                <a:gd name="connsiteX384" fmla="*/ 124863 w 283987"/>
                <a:gd name="connsiteY384" fmla="*/ 259141 h 464251"/>
                <a:gd name="connsiteX385" fmla="*/ 123835 w 283987"/>
                <a:gd name="connsiteY385" fmla="*/ 259102 h 464251"/>
                <a:gd name="connsiteX386" fmla="*/ 120320 w 283987"/>
                <a:gd name="connsiteY386" fmla="*/ 255952 h 464251"/>
                <a:gd name="connsiteX387" fmla="*/ 118405 w 283987"/>
                <a:gd name="connsiteY387" fmla="*/ 255722 h 464251"/>
                <a:gd name="connsiteX388" fmla="*/ 120120 w 283987"/>
                <a:gd name="connsiteY388" fmla="*/ 257589 h 464251"/>
                <a:gd name="connsiteX389" fmla="*/ 121253 w 283987"/>
                <a:gd name="connsiteY389" fmla="*/ 259150 h 464251"/>
                <a:gd name="connsiteX390" fmla="*/ 120968 w 283987"/>
                <a:gd name="connsiteY390" fmla="*/ 262204 h 464251"/>
                <a:gd name="connsiteX391" fmla="*/ 121101 w 283987"/>
                <a:gd name="connsiteY391" fmla="*/ 266790 h 464251"/>
                <a:gd name="connsiteX392" fmla="*/ 119720 w 283987"/>
                <a:gd name="connsiteY392" fmla="*/ 275723 h 464251"/>
                <a:gd name="connsiteX393" fmla="*/ 119910 w 283987"/>
                <a:gd name="connsiteY393" fmla="*/ 277676 h 464251"/>
                <a:gd name="connsiteX394" fmla="*/ 121501 w 283987"/>
                <a:gd name="connsiteY394" fmla="*/ 280213 h 464251"/>
                <a:gd name="connsiteX395" fmla="*/ 124501 w 283987"/>
                <a:gd name="connsiteY395" fmla="*/ 283316 h 464251"/>
                <a:gd name="connsiteX396" fmla="*/ 127311 w 283987"/>
                <a:gd name="connsiteY396" fmla="*/ 287184 h 464251"/>
                <a:gd name="connsiteX397" fmla="*/ 130931 w 283987"/>
                <a:gd name="connsiteY397" fmla="*/ 298309 h 464251"/>
                <a:gd name="connsiteX398" fmla="*/ 131207 w 283987"/>
                <a:gd name="connsiteY398" fmla="*/ 304054 h 464251"/>
                <a:gd name="connsiteX399" fmla="*/ 134941 w 283987"/>
                <a:gd name="connsiteY399" fmla="*/ 311397 h 464251"/>
                <a:gd name="connsiteX400" fmla="*/ 135084 w 283987"/>
                <a:gd name="connsiteY400" fmla="*/ 314586 h 464251"/>
                <a:gd name="connsiteX401" fmla="*/ 136598 w 283987"/>
                <a:gd name="connsiteY401" fmla="*/ 322523 h 464251"/>
                <a:gd name="connsiteX402" fmla="*/ 136493 w 283987"/>
                <a:gd name="connsiteY402" fmla="*/ 328957 h 464251"/>
                <a:gd name="connsiteX403" fmla="*/ 136227 w 283987"/>
                <a:gd name="connsiteY403" fmla="*/ 332902 h 464251"/>
                <a:gd name="connsiteX404" fmla="*/ 138027 w 283987"/>
                <a:gd name="connsiteY404" fmla="*/ 334568 h 464251"/>
                <a:gd name="connsiteX405" fmla="*/ 138694 w 283987"/>
                <a:gd name="connsiteY405" fmla="*/ 333065 h 464251"/>
                <a:gd name="connsiteX406" fmla="*/ 138503 w 283987"/>
                <a:gd name="connsiteY406" fmla="*/ 330566 h 464251"/>
                <a:gd name="connsiteX407" fmla="*/ 138979 w 283987"/>
                <a:gd name="connsiteY407" fmla="*/ 326563 h 464251"/>
                <a:gd name="connsiteX408" fmla="*/ 139979 w 283987"/>
                <a:gd name="connsiteY408" fmla="*/ 324783 h 464251"/>
                <a:gd name="connsiteX409" fmla="*/ 140980 w 283987"/>
                <a:gd name="connsiteY409" fmla="*/ 325032 h 464251"/>
                <a:gd name="connsiteX410" fmla="*/ 141275 w 283987"/>
                <a:gd name="connsiteY410" fmla="*/ 326918 h 464251"/>
                <a:gd name="connsiteX411" fmla="*/ 141951 w 283987"/>
                <a:gd name="connsiteY411" fmla="*/ 328594 h 464251"/>
                <a:gd name="connsiteX412" fmla="*/ 142227 w 283987"/>
                <a:gd name="connsiteY412" fmla="*/ 330164 h 464251"/>
                <a:gd name="connsiteX413" fmla="*/ 142275 w 283987"/>
                <a:gd name="connsiteY413" fmla="*/ 332299 h 464251"/>
                <a:gd name="connsiteX414" fmla="*/ 140894 w 283987"/>
                <a:gd name="connsiteY414" fmla="*/ 340428 h 464251"/>
                <a:gd name="connsiteX415" fmla="*/ 141303 w 283987"/>
                <a:gd name="connsiteY415" fmla="*/ 343741 h 464251"/>
                <a:gd name="connsiteX416" fmla="*/ 143161 w 283987"/>
                <a:gd name="connsiteY416" fmla="*/ 349284 h 464251"/>
                <a:gd name="connsiteX417" fmla="*/ 140989 w 283987"/>
                <a:gd name="connsiteY417" fmla="*/ 355728 h 464251"/>
                <a:gd name="connsiteX418" fmla="*/ 137846 w 283987"/>
                <a:gd name="connsiteY418" fmla="*/ 370951 h 464251"/>
                <a:gd name="connsiteX419" fmla="*/ 137665 w 283987"/>
                <a:gd name="connsiteY419" fmla="*/ 373594 h 464251"/>
                <a:gd name="connsiteX420" fmla="*/ 138427 w 283987"/>
                <a:gd name="connsiteY420" fmla="*/ 374743 h 464251"/>
                <a:gd name="connsiteX421" fmla="*/ 140113 w 283987"/>
                <a:gd name="connsiteY421" fmla="*/ 375135 h 464251"/>
                <a:gd name="connsiteX422" fmla="*/ 140732 w 283987"/>
                <a:gd name="connsiteY422" fmla="*/ 373182 h 464251"/>
                <a:gd name="connsiteX423" fmla="*/ 141723 w 283987"/>
                <a:gd name="connsiteY423" fmla="*/ 373201 h 464251"/>
                <a:gd name="connsiteX424" fmla="*/ 142246 w 283987"/>
                <a:gd name="connsiteY424" fmla="*/ 374350 h 464251"/>
                <a:gd name="connsiteX425" fmla="*/ 140846 w 283987"/>
                <a:gd name="connsiteY425" fmla="*/ 381397 h 464251"/>
                <a:gd name="connsiteX426" fmla="*/ 139465 w 283987"/>
                <a:gd name="connsiteY426" fmla="*/ 384489 h 464251"/>
                <a:gd name="connsiteX427" fmla="*/ 134560 w 283987"/>
                <a:gd name="connsiteY427" fmla="*/ 392082 h 464251"/>
                <a:gd name="connsiteX428" fmla="*/ 131921 w 283987"/>
                <a:gd name="connsiteY428" fmla="*/ 395337 h 464251"/>
                <a:gd name="connsiteX429" fmla="*/ 127540 w 283987"/>
                <a:gd name="connsiteY429" fmla="*/ 398545 h 464251"/>
                <a:gd name="connsiteX430" fmla="*/ 117253 w 283987"/>
                <a:gd name="connsiteY430" fmla="*/ 403562 h 464251"/>
                <a:gd name="connsiteX431" fmla="*/ 96631 w 283987"/>
                <a:gd name="connsiteY431" fmla="*/ 410829 h 464251"/>
                <a:gd name="connsiteX432" fmla="*/ 88459 w 283987"/>
                <a:gd name="connsiteY432" fmla="*/ 414400 h 464251"/>
                <a:gd name="connsiteX433" fmla="*/ 83572 w 283987"/>
                <a:gd name="connsiteY433" fmla="*/ 416535 h 464251"/>
                <a:gd name="connsiteX434" fmla="*/ 73247 w 283987"/>
                <a:gd name="connsiteY434" fmla="*/ 423323 h 464251"/>
                <a:gd name="connsiteX435" fmla="*/ 68732 w 283987"/>
                <a:gd name="connsiteY435" fmla="*/ 427881 h 464251"/>
                <a:gd name="connsiteX436" fmla="*/ 66875 w 283987"/>
                <a:gd name="connsiteY436" fmla="*/ 433118 h 464251"/>
                <a:gd name="connsiteX437" fmla="*/ 65094 w 283987"/>
                <a:gd name="connsiteY437" fmla="*/ 435512 h 464251"/>
                <a:gd name="connsiteX438" fmla="*/ 63341 w 283987"/>
                <a:gd name="connsiteY438" fmla="*/ 438556 h 464251"/>
                <a:gd name="connsiteX439" fmla="*/ 64865 w 283987"/>
                <a:gd name="connsiteY439" fmla="*/ 441170 h 464251"/>
                <a:gd name="connsiteX440" fmla="*/ 66361 w 283987"/>
                <a:gd name="connsiteY440" fmla="*/ 443152 h 464251"/>
                <a:gd name="connsiteX441" fmla="*/ 68132 w 283987"/>
                <a:gd name="connsiteY441" fmla="*/ 444483 h 464251"/>
                <a:gd name="connsiteX442" fmla="*/ 69047 w 283987"/>
                <a:gd name="connsiteY442" fmla="*/ 445632 h 464251"/>
                <a:gd name="connsiteX443" fmla="*/ 70247 w 283987"/>
                <a:gd name="connsiteY443" fmla="*/ 446426 h 464251"/>
                <a:gd name="connsiteX444" fmla="*/ 71447 w 283987"/>
                <a:gd name="connsiteY444" fmla="*/ 442309 h 464251"/>
                <a:gd name="connsiteX445" fmla="*/ 72047 w 283987"/>
                <a:gd name="connsiteY445" fmla="*/ 441026 h 464251"/>
                <a:gd name="connsiteX446" fmla="*/ 73076 w 283987"/>
                <a:gd name="connsiteY446" fmla="*/ 440930 h 464251"/>
                <a:gd name="connsiteX447" fmla="*/ 72504 w 283987"/>
                <a:gd name="connsiteY447" fmla="*/ 445947 h 464251"/>
                <a:gd name="connsiteX448" fmla="*/ 71314 w 283987"/>
                <a:gd name="connsiteY448" fmla="*/ 463219 h 464251"/>
                <a:gd name="connsiteX449" fmla="*/ 71190 w 283987"/>
                <a:gd name="connsiteY449" fmla="*/ 463889 h 464251"/>
                <a:gd name="connsiteX450" fmla="*/ 120196 w 283987"/>
                <a:gd name="connsiteY450" fmla="*/ 44843 h 464251"/>
                <a:gd name="connsiteX451" fmla="*/ 120910 w 283987"/>
                <a:gd name="connsiteY451" fmla="*/ 44240 h 464251"/>
                <a:gd name="connsiteX452" fmla="*/ 121187 w 283987"/>
                <a:gd name="connsiteY452" fmla="*/ 43446 h 464251"/>
                <a:gd name="connsiteX453" fmla="*/ 121177 w 283987"/>
                <a:gd name="connsiteY453" fmla="*/ 42670 h 464251"/>
                <a:gd name="connsiteX454" fmla="*/ 120729 w 283987"/>
                <a:gd name="connsiteY454" fmla="*/ 42192 h 464251"/>
                <a:gd name="connsiteX455" fmla="*/ 120082 w 283987"/>
                <a:gd name="connsiteY455" fmla="*/ 41914 h 464251"/>
                <a:gd name="connsiteX456" fmla="*/ 119148 w 283987"/>
                <a:gd name="connsiteY456" fmla="*/ 42077 h 464251"/>
                <a:gd name="connsiteX457" fmla="*/ 118815 w 283987"/>
                <a:gd name="connsiteY457" fmla="*/ 43130 h 464251"/>
                <a:gd name="connsiteX458" fmla="*/ 118672 w 283987"/>
                <a:gd name="connsiteY458" fmla="*/ 44586 h 464251"/>
                <a:gd name="connsiteX459" fmla="*/ 119263 w 283987"/>
                <a:gd name="connsiteY459" fmla="*/ 45073 h 464251"/>
                <a:gd name="connsiteX460" fmla="*/ 120196 w 283987"/>
                <a:gd name="connsiteY460" fmla="*/ 44843 h 464251"/>
                <a:gd name="connsiteX461" fmla="*/ 118120 w 283987"/>
                <a:gd name="connsiteY461" fmla="*/ 42201 h 464251"/>
                <a:gd name="connsiteX462" fmla="*/ 117653 w 283987"/>
                <a:gd name="connsiteY462" fmla="*/ 41406 h 464251"/>
                <a:gd name="connsiteX463" fmla="*/ 116777 w 283987"/>
                <a:gd name="connsiteY463" fmla="*/ 41033 h 464251"/>
                <a:gd name="connsiteX464" fmla="*/ 115776 w 283987"/>
                <a:gd name="connsiteY464" fmla="*/ 41339 h 464251"/>
                <a:gd name="connsiteX465" fmla="*/ 115443 w 283987"/>
                <a:gd name="connsiteY465" fmla="*/ 42335 h 464251"/>
                <a:gd name="connsiteX466" fmla="*/ 116481 w 283987"/>
                <a:gd name="connsiteY466" fmla="*/ 43618 h 464251"/>
                <a:gd name="connsiteX467" fmla="*/ 117586 w 283987"/>
                <a:gd name="connsiteY467" fmla="*/ 43637 h 464251"/>
                <a:gd name="connsiteX468" fmla="*/ 118120 w 283987"/>
                <a:gd name="connsiteY468" fmla="*/ 42201 h 464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Lst>
              <a:rect l="l" t="t" r="r" b="b"/>
              <a:pathLst>
                <a:path w="283987" h="464251">
                  <a:moveTo>
                    <a:pt x="71190" y="463889"/>
                  </a:moveTo>
                  <a:lnTo>
                    <a:pt x="68256" y="463936"/>
                  </a:lnTo>
                  <a:lnTo>
                    <a:pt x="63237" y="464080"/>
                  </a:lnTo>
                  <a:lnTo>
                    <a:pt x="60265" y="464166"/>
                  </a:lnTo>
                  <a:lnTo>
                    <a:pt x="56941" y="464251"/>
                  </a:lnTo>
                  <a:lnTo>
                    <a:pt x="52826" y="463409"/>
                  </a:lnTo>
                  <a:lnTo>
                    <a:pt x="50511" y="463590"/>
                  </a:lnTo>
                  <a:lnTo>
                    <a:pt x="50321" y="454026"/>
                  </a:lnTo>
                  <a:lnTo>
                    <a:pt x="49568" y="451929"/>
                  </a:lnTo>
                  <a:lnTo>
                    <a:pt x="48778" y="448865"/>
                  </a:lnTo>
                  <a:lnTo>
                    <a:pt x="48587" y="446902"/>
                  </a:lnTo>
                  <a:lnTo>
                    <a:pt x="49082" y="444930"/>
                  </a:lnTo>
                  <a:lnTo>
                    <a:pt x="49321" y="441809"/>
                  </a:lnTo>
                  <a:lnTo>
                    <a:pt x="49101" y="439070"/>
                  </a:lnTo>
                  <a:lnTo>
                    <a:pt x="46644" y="437701"/>
                  </a:lnTo>
                  <a:lnTo>
                    <a:pt x="46101" y="437271"/>
                  </a:lnTo>
                  <a:lnTo>
                    <a:pt x="45568" y="435126"/>
                  </a:lnTo>
                  <a:lnTo>
                    <a:pt x="45358" y="431813"/>
                  </a:lnTo>
                  <a:lnTo>
                    <a:pt x="47082" y="427610"/>
                  </a:lnTo>
                  <a:lnTo>
                    <a:pt x="46939" y="419539"/>
                  </a:lnTo>
                  <a:lnTo>
                    <a:pt x="47139" y="416705"/>
                  </a:lnTo>
                  <a:lnTo>
                    <a:pt x="47111" y="411104"/>
                  </a:lnTo>
                  <a:lnTo>
                    <a:pt x="47073" y="404334"/>
                  </a:lnTo>
                  <a:lnTo>
                    <a:pt x="47044" y="398274"/>
                  </a:lnTo>
                  <a:lnTo>
                    <a:pt x="47111" y="393056"/>
                  </a:lnTo>
                  <a:lnTo>
                    <a:pt x="46596" y="390585"/>
                  </a:lnTo>
                  <a:lnTo>
                    <a:pt x="46168" y="389226"/>
                  </a:lnTo>
                  <a:lnTo>
                    <a:pt x="45025" y="386468"/>
                  </a:lnTo>
                  <a:lnTo>
                    <a:pt x="43691" y="380733"/>
                  </a:lnTo>
                  <a:lnTo>
                    <a:pt x="42120" y="376406"/>
                  </a:lnTo>
                  <a:lnTo>
                    <a:pt x="40100" y="373553"/>
                  </a:lnTo>
                  <a:lnTo>
                    <a:pt x="39462" y="372049"/>
                  </a:lnTo>
                  <a:lnTo>
                    <a:pt x="38814" y="370048"/>
                  </a:lnTo>
                  <a:lnTo>
                    <a:pt x="36900" y="366506"/>
                  </a:lnTo>
                  <a:lnTo>
                    <a:pt x="35338" y="364447"/>
                  </a:lnTo>
                  <a:lnTo>
                    <a:pt x="34909" y="362800"/>
                  </a:lnTo>
                  <a:lnTo>
                    <a:pt x="34966" y="358540"/>
                  </a:lnTo>
                  <a:lnTo>
                    <a:pt x="33223" y="350909"/>
                  </a:lnTo>
                  <a:lnTo>
                    <a:pt x="31956" y="345356"/>
                  </a:lnTo>
                  <a:lnTo>
                    <a:pt x="30051" y="339343"/>
                  </a:lnTo>
                  <a:lnTo>
                    <a:pt x="28775" y="335331"/>
                  </a:lnTo>
                  <a:lnTo>
                    <a:pt x="28585" y="334642"/>
                  </a:lnTo>
                  <a:lnTo>
                    <a:pt x="28442" y="333119"/>
                  </a:lnTo>
                  <a:lnTo>
                    <a:pt x="32233" y="330142"/>
                  </a:lnTo>
                  <a:lnTo>
                    <a:pt x="36024" y="325948"/>
                  </a:lnTo>
                  <a:lnTo>
                    <a:pt x="40462" y="321046"/>
                  </a:lnTo>
                  <a:lnTo>
                    <a:pt x="44425" y="316670"/>
                  </a:lnTo>
                  <a:lnTo>
                    <a:pt x="47911" y="312831"/>
                  </a:lnTo>
                  <a:lnTo>
                    <a:pt x="52683" y="307584"/>
                  </a:lnTo>
                  <a:lnTo>
                    <a:pt x="57398" y="302404"/>
                  </a:lnTo>
                  <a:lnTo>
                    <a:pt x="58503" y="301743"/>
                  </a:lnTo>
                  <a:lnTo>
                    <a:pt x="58969" y="301322"/>
                  </a:lnTo>
                  <a:lnTo>
                    <a:pt x="56931" y="296727"/>
                  </a:lnTo>
                  <a:lnTo>
                    <a:pt x="60208" y="291394"/>
                  </a:lnTo>
                  <a:lnTo>
                    <a:pt x="60389" y="287928"/>
                  </a:lnTo>
                  <a:lnTo>
                    <a:pt x="60246" y="284615"/>
                  </a:lnTo>
                  <a:lnTo>
                    <a:pt x="60646" y="283093"/>
                  </a:lnTo>
                  <a:lnTo>
                    <a:pt x="61636" y="281762"/>
                  </a:lnTo>
                  <a:lnTo>
                    <a:pt x="65465" y="278995"/>
                  </a:lnTo>
                  <a:lnTo>
                    <a:pt x="68361" y="274591"/>
                  </a:lnTo>
                  <a:lnTo>
                    <a:pt x="70733" y="270473"/>
                  </a:lnTo>
                  <a:lnTo>
                    <a:pt x="74028" y="263867"/>
                  </a:lnTo>
                  <a:lnTo>
                    <a:pt x="74352" y="262306"/>
                  </a:lnTo>
                  <a:lnTo>
                    <a:pt x="74400" y="260707"/>
                  </a:lnTo>
                  <a:lnTo>
                    <a:pt x="73505" y="258457"/>
                  </a:lnTo>
                  <a:lnTo>
                    <a:pt x="71314" y="254848"/>
                  </a:lnTo>
                  <a:lnTo>
                    <a:pt x="69723" y="251727"/>
                  </a:lnTo>
                  <a:lnTo>
                    <a:pt x="68304" y="246930"/>
                  </a:lnTo>
                  <a:lnTo>
                    <a:pt x="69733" y="242765"/>
                  </a:lnTo>
                  <a:lnTo>
                    <a:pt x="70237" y="240247"/>
                  </a:lnTo>
                  <a:lnTo>
                    <a:pt x="70237" y="238887"/>
                  </a:lnTo>
                  <a:lnTo>
                    <a:pt x="69609" y="237604"/>
                  </a:lnTo>
                  <a:lnTo>
                    <a:pt x="68008" y="236628"/>
                  </a:lnTo>
                  <a:lnTo>
                    <a:pt x="66675" y="235996"/>
                  </a:lnTo>
                  <a:lnTo>
                    <a:pt x="66227" y="234273"/>
                  </a:lnTo>
                  <a:lnTo>
                    <a:pt x="66218" y="232234"/>
                  </a:lnTo>
                  <a:lnTo>
                    <a:pt x="66818" y="231104"/>
                  </a:lnTo>
                  <a:lnTo>
                    <a:pt x="70361" y="229275"/>
                  </a:lnTo>
                  <a:lnTo>
                    <a:pt x="71161" y="228279"/>
                  </a:lnTo>
                  <a:lnTo>
                    <a:pt x="71580" y="227169"/>
                  </a:lnTo>
                  <a:lnTo>
                    <a:pt x="71619" y="225589"/>
                  </a:lnTo>
                  <a:lnTo>
                    <a:pt x="72714" y="221634"/>
                  </a:lnTo>
                  <a:lnTo>
                    <a:pt x="74066" y="217881"/>
                  </a:lnTo>
                  <a:lnTo>
                    <a:pt x="74162" y="216560"/>
                  </a:lnTo>
                  <a:lnTo>
                    <a:pt x="73685" y="215402"/>
                  </a:lnTo>
                  <a:lnTo>
                    <a:pt x="73314" y="213286"/>
                  </a:lnTo>
                  <a:lnTo>
                    <a:pt x="73076" y="210097"/>
                  </a:lnTo>
                  <a:lnTo>
                    <a:pt x="73057" y="201184"/>
                  </a:lnTo>
                  <a:lnTo>
                    <a:pt x="73752" y="192002"/>
                  </a:lnTo>
                  <a:lnTo>
                    <a:pt x="73447" y="186803"/>
                  </a:lnTo>
                  <a:lnTo>
                    <a:pt x="71180" y="180828"/>
                  </a:lnTo>
                  <a:lnTo>
                    <a:pt x="70961" y="176520"/>
                  </a:lnTo>
                  <a:lnTo>
                    <a:pt x="72609" y="173513"/>
                  </a:lnTo>
                  <a:lnTo>
                    <a:pt x="72876" y="171742"/>
                  </a:lnTo>
                  <a:lnTo>
                    <a:pt x="71676" y="171511"/>
                  </a:lnTo>
                  <a:lnTo>
                    <a:pt x="69199" y="171330"/>
                  </a:lnTo>
                  <a:lnTo>
                    <a:pt x="67370" y="170774"/>
                  </a:lnTo>
                  <a:lnTo>
                    <a:pt x="64541" y="168314"/>
                  </a:lnTo>
                  <a:lnTo>
                    <a:pt x="59627" y="166265"/>
                  </a:lnTo>
                  <a:lnTo>
                    <a:pt x="54045" y="164398"/>
                  </a:lnTo>
                  <a:lnTo>
                    <a:pt x="45930" y="163842"/>
                  </a:lnTo>
                  <a:lnTo>
                    <a:pt x="39186" y="157868"/>
                  </a:lnTo>
                  <a:lnTo>
                    <a:pt x="33900" y="156910"/>
                  </a:lnTo>
                  <a:lnTo>
                    <a:pt x="32195" y="156145"/>
                  </a:lnTo>
                  <a:lnTo>
                    <a:pt x="27118" y="152564"/>
                  </a:lnTo>
                  <a:lnTo>
                    <a:pt x="19164" y="152230"/>
                  </a:lnTo>
                  <a:lnTo>
                    <a:pt x="10916" y="151875"/>
                  </a:lnTo>
                  <a:lnTo>
                    <a:pt x="5772" y="151769"/>
                  </a:lnTo>
                  <a:lnTo>
                    <a:pt x="5010" y="151291"/>
                  </a:lnTo>
                  <a:lnTo>
                    <a:pt x="4715" y="146360"/>
                  </a:lnTo>
                  <a:lnTo>
                    <a:pt x="4658" y="141985"/>
                  </a:lnTo>
                  <a:lnTo>
                    <a:pt x="4220" y="138184"/>
                  </a:lnTo>
                  <a:lnTo>
                    <a:pt x="3439" y="133856"/>
                  </a:lnTo>
                  <a:lnTo>
                    <a:pt x="2238" y="132171"/>
                  </a:lnTo>
                  <a:lnTo>
                    <a:pt x="810" y="129251"/>
                  </a:lnTo>
                  <a:lnTo>
                    <a:pt x="86" y="126034"/>
                  </a:lnTo>
                  <a:lnTo>
                    <a:pt x="0" y="124473"/>
                  </a:lnTo>
                  <a:lnTo>
                    <a:pt x="267" y="123918"/>
                  </a:lnTo>
                  <a:lnTo>
                    <a:pt x="5991" y="121630"/>
                  </a:lnTo>
                  <a:lnTo>
                    <a:pt x="8439" y="120500"/>
                  </a:lnTo>
                  <a:lnTo>
                    <a:pt x="12068" y="119188"/>
                  </a:lnTo>
                  <a:lnTo>
                    <a:pt x="18526" y="117378"/>
                  </a:lnTo>
                  <a:lnTo>
                    <a:pt x="24289" y="115760"/>
                  </a:lnTo>
                  <a:lnTo>
                    <a:pt x="29575" y="114190"/>
                  </a:lnTo>
                  <a:lnTo>
                    <a:pt x="35176" y="112524"/>
                  </a:lnTo>
                  <a:lnTo>
                    <a:pt x="37452" y="111404"/>
                  </a:lnTo>
                  <a:lnTo>
                    <a:pt x="40281" y="110284"/>
                  </a:lnTo>
                  <a:lnTo>
                    <a:pt x="47054" y="108034"/>
                  </a:lnTo>
                  <a:lnTo>
                    <a:pt x="48987" y="107258"/>
                  </a:lnTo>
                  <a:lnTo>
                    <a:pt x="52873" y="106004"/>
                  </a:lnTo>
                  <a:lnTo>
                    <a:pt x="54826" y="105517"/>
                  </a:lnTo>
                  <a:lnTo>
                    <a:pt x="62322" y="102941"/>
                  </a:lnTo>
                  <a:lnTo>
                    <a:pt x="70914" y="99992"/>
                  </a:lnTo>
                  <a:lnTo>
                    <a:pt x="73924" y="98958"/>
                  </a:lnTo>
                  <a:lnTo>
                    <a:pt x="79667" y="96986"/>
                  </a:lnTo>
                  <a:lnTo>
                    <a:pt x="80782" y="97800"/>
                  </a:lnTo>
                  <a:lnTo>
                    <a:pt x="84696" y="104579"/>
                  </a:lnTo>
                  <a:lnTo>
                    <a:pt x="87773" y="108571"/>
                  </a:lnTo>
                  <a:lnTo>
                    <a:pt x="91278" y="112267"/>
                  </a:lnTo>
                  <a:lnTo>
                    <a:pt x="91869" y="112085"/>
                  </a:lnTo>
                  <a:lnTo>
                    <a:pt x="92878" y="111223"/>
                  </a:lnTo>
                  <a:lnTo>
                    <a:pt x="94631" y="110870"/>
                  </a:lnTo>
                  <a:lnTo>
                    <a:pt x="100203" y="110036"/>
                  </a:lnTo>
                  <a:lnTo>
                    <a:pt x="102327" y="109989"/>
                  </a:lnTo>
                  <a:lnTo>
                    <a:pt x="103727" y="108993"/>
                  </a:lnTo>
                  <a:lnTo>
                    <a:pt x="106585" y="108294"/>
                  </a:lnTo>
                  <a:lnTo>
                    <a:pt x="109890" y="107873"/>
                  </a:lnTo>
                  <a:lnTo>
                    <a:pt x="111023" y="108322"/>
                  </a:lnTo>
                  <a:lnTo>
                    <a:pt x="114510" y="113110"/>
                  </a:lnTo>
                  <a:lnTo>
                    <a:pt x="115014" y="116767"/>
                  </a:lnTo>
                  <a:lnTo>
                    <a:pt x="115738" y="122062"/>
                  </a:lnTo>
                  <a:lnTo>
                    <a:pt x="115910" y="124647"/>
                  </a:lnTo>
                  <a:lnTo>
                    <a:pt x="115853" y="128103"/>
                  </a:lnTo>
                  <a:lnTo>
                    <a:pt x="115462" y="132431"/>
                  </a:lnTo>
                  <a:lnTo>
                    <a:pt x="112633" y="137419"/>
                  </a:lnTo>
                  <a:lnTo>
                    <a:pt x="112090" y="139899"/>
                  </a:lnTo>
                  <a:lnTo>
                    <a:pt x="110576" y="143738"/>
                  </a:lnTo>
                  <a:lnTo>
                    <a:pt x="108575" y="145634"/>
                  </a:lnTo>
                  <a:lnTo>
                    <a:pt x="107585" y="147185"/>
                  </a:lnTo>
                  <a:lnTo>
                    <a:pt x="107642" y="148794"/>
                  </a:lnTo>
                  <a:lnTo>
                    <a:pt x="108709" y="150144"/>
                  </a:lnTo>
                  <a:lnTo>
                    <a:pt x="111052" y="152576"/>
                  </a:lnTo>
                  <a:lnTo>
                    <a:pt x="111776" y="154155"/>
                  </a:lnTo>
                  <a:lnTo>
                    <a:pt x="111566" y="155553"/>
                  </a:lnTo>
                  <a:lnTo>
                    <a:pt x="111576" y="157459"/>
                  </a:lnTo>
                  <a:lnTo>
                    <a:pt x="112138" y="158780"/>
                  </a:lnTo>
                  <a:lnTo>
                    <a:pt x="112805" y="159546"/>
                  </a:lnTo>
                  <a:lnTo>
                    <a:pt x="115119" y="160790"/>
                  </a:lnTo>
                  <a:lnTo>
                    <a:pt x="117386" y="163921"/>
                  </a:lnTo>
                  <a:lnTo>
                    <a:pt x="121291" y="167703"/>
                  </a:lnTo>
                  <a:lnTo>
                    <a:pt x="125959" y="173094"/>
                  </a:lnTo>
                  <a:lnTo>
                    <a:pt x="128149" y="174750"/>
                  </a:lnTo>
                  <a:lnTo>
                    <a:pt x="129873" y="175153"/>
                  </a:lnTo>
                  <a:lnTo>
                    <a:pt x="130731" y="176953"/>
                  </a:lnTo>
                  <a:lnTo>
                    <a:pt x="130254" y="179059"/>
                  </a:lnTo>
                  <a:lnTo>
                    <a:pt x="128911" y="180256"/>
                  </a:lnTo>
                  <a:lnTo>
                    <a:pt x="129464" y="181979"/>
                  </a:lnTo>
                  <a:lnTo>
                    <a:pt x="130226" y="182880"/>
                  </a:lnTo>
                  <a:lnTo>
                    <a:pt x="131074" y="183339"/>
                  </a:lnTo>
                  <a:lnTo>
                    <a:pt x="133122" y="183444"/>
                  </a:lnTo>
                  <a:lnTo>
                    <a:pt x="135027" y="183091"/>
                  </a:lnTo>
                  <a:lnTo>
                    <a:pt x="135503" y="182488"/>
                  </a:lnTo>
                  <a:lnTo>
                    <a:pt x="135255" y="174417"/>
                  </a:lnTo>
                  <a:lnTo>
                    <a:pt x="133883" y="169716"/>
                  </a:lnTo>
                  <a:lnTo>
                    <a:pt x="132502" y="167877"/>
                  </a:lnTo>
                  <a:lnTo>
                    <a:pt x="132207" y="167514"/>
                  </a:lnTo>
                  <a:lnTo>
                    <a:pt x="132693" y="165972"/>
                  </a:lnTo>
                  <a:lnTo>
                    <a:pt x="134226" y="162372"/>
                  </a:lnTo>
                  <a:lnTo>
                    <a:pt x="135531" y="158801"/>
                  </a:lnTo>
                  <a:lnTo>
                    <a:pt x="136360" y="157298"/>
                  </a:lnTo>
                  <a:lnTo>
                    <a:pt x="137322" y="156388"/>
                  </a:lnTo>
                  <a:lnTo>
                    <a:pt x="143761" y="155421"/>
                  </a:lnTo>
                  <a:lnTo>
                    <a:pt x="146695" y="154588"/>
                  </a:lnTo>
                  <a:lnTo>
                    <a:pt x="147933" y="153544"/>
                  </a:lnTo>
                  <a:lnTo>
                    <a:pt x="148895" y="150777"/>
                  </a:lnTo>
                  <a:lnTo>
                    <a:pt x="149666" y="143050"/>
                  </a:lnTo>
                  <a:lnTo>
                    <a:pt x="149943" y="135802"/>
                  </a:lnTo>
                  <a:lnTo>
                    <a:pt x="149276" y="131561"/>
                  </a:lnTo>
                  <a:lnTo>
                    <a:pt x="150200" y="125175"/>
                  </a:lnTo>
                  <a:lnTo>
                    <a:pt x="151610" y="121221"/>
                  </a:lnTo>
                  <a:lnTo>
                    <a:pt x="150914" y="120445"/>
                  </a:lnTo>
                  <a:lnTo>
                    <a:pt x="150390" y="115122"/>
                  </a:lnTo>
                  <a:lnTo>
                    <a:pt x="146199" y="109454"/>
                  </a:lnTo>
                  <a:lnTo>
                    <a:pt x="140808" y="102167"/>
                  </a:lnTo>
                  <a:lnTo>
                    <a:pt x="137789" y="98252"/>
                  </a:lnTo>
                  <a:lnTo>
                    <a:pt x="134360" y="93799"/>
                  </a:lnTo>
                  <a:lnTo>
                    <a:pt x="128111" y="86829"/>
                  </a:lnTo>
                  <a:lnTo>
                    <a:pt x="125254" y="84311"/>
                  </a:lnTo>
                  <a:lnTo>
                    <a:pt x="123749" y="83325"/>
                  </a:lnTo>
                  <a:lnTo>
                    <a:pt x="118701" y="82521"/>
                  </a:lnTo>
                  <a:lnTo>
                    <a:pt x="117358" y="81181"/>
                  </a:lnTo>
                  <a:lnTo>
                    <a:pt x="116081" y="79045"/>
                  </a:lnTo>
                  <a:lnTo>
                    <a:pt x="115595" y="75101"/>
                  </a:lnTo>
                  <a:lnTo>
                    <a:pt x="115510" y="72152"/>
                  </a:lnTo>
                  <a:lnTo>
                    <a:pt x="114938" y="67135"/>
                  </a:lnTo>
                  <a:lnTo>
                    <a:pt x="113919" y="60050"/>
                  </a:lnTo>
                  <a:lnTo>
                    <a:pt x="113462" y="57962"/>
                  </a:lnTo>
                  <a:lnTo>
                    <a:pt x="112024" y="52639"/>
                  </a:lnTo>
                  <a:lnTo>
                    <a:pt x="110652" y="47574"/>
                  </a:lnTo>
                  <a:lnTo>
                    <a:pt x="110576" y="46320"/>
                  </a:lnTo>
                  <a:lnTo>
                    <a:pt x="111062" y="45104"/>
                  </a:lnTo>
                  <a:lnTo>
                    <a:pt x="113386" y="41380"/>
                  </a:lnTo>
                  <a:lnTo>
                    <a:pt x="115034" y="38737"/>
                  </a:lnTo>
                  <a:lnTo>
                    <a:pt x="115815" y="37291"/>
                  </a:lnTo>
                  <a:lnTo>
                    <a:pt x="117215" y="33366"/>
                  </a:lnTo>
                  <a:lnTo>
                    <a:pt x="117548" y="31460"/>
                  </a:lnTo>
                  <a:lnTo>
                    <a:pt x="118643" y="30598"/>
                  </a:lnTo>
                  <a:lnTo>
                    <a:pt x="123111" y="30245"/>
                  </a:lnTo>
                  <a:lnTo>
                    <a:pt x="126663" y="30312"/>
                  </a:lnTo>
                  <a:lnTo>
                    <a:pt x="132626" y="30226"/>
                  </a:lnTo>
                  <a:lnTo>
                    <a:pt x="138922" y="30457"/>
                  </a:lnTo>
                  <a:lnTo>
                    <a:pt x="139808" y="30629"/>
                  </a:lnTo>
                  <a:lnTo>
                    <a:pt x="141227" y="31040"/>
                  </a:lnTo>
                  <a:lnTo>
                    <a:pt x="142827" y="30974"/>
                  </a:lnTo>
                  <a:lnTo>
                    <a:pt x="144609" y="30418"/>
                  </a:lnTo>
                  <a:lnTo>
                    <a:pt x="146580" y="29059"/>
                  </a:lnTo>
                  <a:lnTo>
                    <a:pt x="148743" y="26895"/>
                  </a:lnTo>
                  <a:lnTo>
                    <a:pt x="152114" y="26943"/>
                  </a:lnTo>
                  <a:lnTo>
                    <a:pt x="156677" y="29193"/>
                  </a:lnTo>
                  <a:lnTo>
                    <a:pt x="159172" y="31155"/>
                  </a:lnTo>
                  <a:lnTo>
                    <a:pt x="159591" y="32831"/>
                  </a:lnTo>
                  <a:lnTo>
                    <a:pt x="162649" y="33808"/>
                  </a:lnTo>
                  <a:lnTo>
                    <a:pt x="168345" y="34076"/>
                  </a:lnTo>
                  <a:lnTo>
                    <a:pt x="172488" y="33205"/>
                  </a:lnTo>
                  <a:lnTo>
                    <a:pt x="175089" y="31194"/>
                  </a:lnTo>
                  <a:lnTo>
                    <a:pt x="177813" y="30131"/>
                  </a:lnTo>
                  <a:lnTo>
                    <a:pt x="180651" y="30006"/>
                  </a:lnTo>
                  <a:lnTo>
                    <a:pt x="182794" y="30696"/>
                  </a:lnTo>
                  <a:lnTo>
                    <a:pt x="184252" y="32189"/>
                  </a:lnTo>
                  <a:lnTo>
                    <a:pt x="187043" y="33262"/>
                  </a:lnTo>
                  <a:lnTo>
                    <a:pt x="191176" y="33912"/>
                  </a:lnTo>
                  <a:lnTo>
                    <a:pt x="195691" y="32945"/>
                  </a:lnTo>
                  <a:lnTo>
                    <a:pt x="200587" y="30370"/>
                  </a:lnTo>
                  <a:lnTo>
                    <a:pt x="203378" y="27679"/>
                  </a:lnTo>
                  <a:lnTo>
                    <a:pt x="204064" y="24884"/>
                  </a:lnTo>
                  <a:lnTo>
                    <a:pt x="204873" y="23179"/>
                  </a:lnTo>
                  <a:lnTo>
                    <a:pt x="205807" y="22577"/>
                  </a:lnTo>
                  <a:lnTo>
                    <a:pt x="208398" y="22232"/>
                  </a:lnTo>
                  <a:lnTo>
                    <a:pt x="212655" y="22135"/>
                  </a:lnTo>
                  <a:lnTo>
                    <a:pt x="216360" y="23016"/>
                  </a:lnTo>
                  <a:lnTo>
                    <a:pt x="221085" y="25803"/>
                  </a:lnTo>
                  <a:lnTo>
                    <a:pt x="224066" y="23955"/>
                  </a:lnTo>
                  <a:lnTo>
                    <a:pt x="229181" y="20786"/>
                  </a:lnTo>
                  <a:lnTo>
                    <a:pt x="234334" y="19110"/>
                  </a:lnTo>
                  <a:lnTo>
                    <a:pt x="239239" y="19101"/>
                  </a:lnTo>
                  <a:lnTo>
                    <a:pt x="243269" y="17894"/>
                  </a:lnTo>
                  <a:lnTo>
                    <a:pt x="246412" y="15501"/>
                  </a:lnTo>
                  <a:lnTo>
                    <a:pt x="249736" y="13978"/>
                  </a:lnTo>
                  <a:lnTo>
                    <a:pt x="253241" y="13337"/>
                  </a:lnTo>
                  <a:lnTo>
                    <a:pt x="256518" y="12179"/>
                  </a:lnTo>
                  <a:lnTo>
                    <a:pt x="261099" y="9689"/>
                  </a:lnTo>
                  <a:lnTo>
                    <a:pt x="265852" y="6070"/>
                  </a:lnTo>
                  <a:lnTo>
                    <a:pt x="270691" y="2374"/>
                  </a:lnTo>
                  <a:lnTo>
                    <a:pt x="273796" y="0"/>
                  </a:lnTo>
                  <a:lnTo>
                    <a:pt x="275215" y="2796"/>
                  </a:lnTo>
                  <a:lnTo>
                    <a:pt x="277759" y="5352"/>
                  </a:lnTo>
                  <a:lnTo>
                    <a:pt x="276244" y="6836"/>
                  </a:lnTo>
                  <a:lnTo>
                    <a:pt x="274415" y="8167"/>
                  </a:lnTo>
                  <a:lnTo>
                    <a:pt x="277368" y="9948"/>
                  </a:lnTo>
                  <a:lnTo>
                    <a:pt x="275206" y="12638"/>
                  </a:lnTo>
                  <a:lnTo>
                    <a:pt x="274939" y="14505"/>
                  </a:lnTo>
                  <a:lnTo>
                    <a:pt x="275492" y="15242"/>
                  </a:lnTo>
                  <a:lnTo>
                    <a:pt x="275968" y="16334"/>
                  </a:lnTo>
                  <a:lnTo>
                    <a:pt x="274549" y="19417"/>
                  </a:lnTo>
                  <a:lnTo>
                    <a:pt x="272663" y="21782"/>
                  </a:lnTo>
                  <a:lnTo>
                    <a:pt x="272177" y="23591"/>
                  </a:lnTo>
                  <a:lnTo>
                    <a:pt x="273844" y="26780"/>
                  </a:lnTo>
                  <a:lnTo>
                    <a:pt x="272987" y="32448"/>
                  </a:lnTo>
                  <a:lnTo>
                    <a:pt x="274596" y="37551"/>
                  </a:lnTo>
                  <a:lnTo>
                    <a:pt x="275044" y="40165"/>
                  </a:lnTo>
                  <a:lnTo>
                    <a:pt x="275606" y="41917"/>
                  </a:lnTo>
                  <a:lnTo>
                    <a:pt x="274806" y="45048"/>
                  </a:lnTo>
                  <a:lnTo>
                    <a:pt x="275015" y="50333"/>
                  </a:lnTo>
                  <a:lnTo>
                    <a:pt x="275387" y="52516"/>
                  </a:lnTo>
                  <a:lnTo>
                    <a:pt x="274425" y="55235"/>
                  </a:lnTo>
                  <a:lnTo>
                    <a:pt x="276063" y="56173"/>
                  </a:lnTo>
                  <a:lnTo>
                    <a:pt x="276930" y="59160"/>
                  </a:lnTo>
                  <a:lnTo>
                    <a:pt x="276701" y="62521"/>
                  </a:lnTo>
                  <a:lnTo>
                    <a:pt x="276197" y="64331"/>
                  </a:lnTo>
                  <a:lnTo>
                    <a:pt x="273377" y="66523"/>
                  </a:lnTo>
                  <a:lnTo>
                    <a:pt x="273044" y="67376"/>
                  </a:lnTo>
                  <a:lnTo>
                    <a:pt x="273082" y="68668"/>
                  </a:lnTo>
                  <a:lnTo>
                    <a:pt x="276606" y="68706"/>
                  </a:lnTo>
                  <a:lnTo>
                    <a:pt x="276730" y="70707"/>
                  </a:lnTo>
                  <a:lnTo>
                    <a:pt x="276501" y="72287"/>
                  </a:lnTo>
                  <a:lnTo>
                    <a:pt x="276635" y="75255"/>
                  </a:lnTo>
                  <a:lnTo>
                    <a:pt x="276168" y="77180"/>
                  </a:lnTo>
                  <a:lnTo>
                    <a:pt x="276987" y="79382"/>
                  </a:lnTo>
                  <a:lnTo>
                    <a:pt x="275987" y="81823"/>
                  </a:lnTo>
                  <a:lnTo>
                    <a:pt x="276330" y="83710"/>
                  </a:lnTo>
                  <a:lnTo>
                    <a:pt x="276377" y="86151"/>
                  </a:lnTo>
                  <a:lnTo>
                    <a:pt x="277197" y="92326"/>
                  </a:lnTo>
                  <a:lnTo>
                    <a:pt x="277339" y="99967"/>
                  </a:lnTo>
                  <a:lnTo>
                    <a:pt x="277520" y="101193"/>
                  </a:lnTo>
                  <a:lnTo>
                    <a:pt x="278778" y="102055"/>
                  </a:lnTo>
                  <a:lnTo>
                    <a:pt x="280540" y="102485"/>
                  </a:lnTo>
                  <a:lnTo>
                    <a:pt x="280473" y="104582"/>
                  </a:lnTo>
                  <a:lnTo>
                    <a:pt x="278511" y="107320"/>
                  </a:lnTo>
                  <a:lnTo>
                    <a:pt x="278397" y="109024"/>
                  </a:lnTo>
                  <a:lnTo>
                    <a:pt x="278683" y="111418"/>
                  </a:lnTo>
                  <a:lnTo>
                    <a:pt x="280835" y="108163"/>
                  </a:lnTo>
                  <a:lnTo>
                    <a:pt x="282131" y="108172"/>
                  </a:lnTo>
                  <a:lnTo>
                    <a:pt x="283283" y="109446"/>
                  </a:lnTo>
                  <a:lnTo>
                    <a:pt x="283121" y="111322"/>
                  </a:lnTo>
                  <a:lnTo>
                    <a:pt x="283521" y="112251"/>
                  </a:lnTo>
                  <a:lnTo>
                    <a:pt x="283350" y="114070"/>
                  </a:lnTo>
                  <a:lnTo>
                    <a:pt x="283988" y="116377"/>
                  </a:lnTo>
                  <a:lnTo>
                    <a:pt x="283740" y="118388"/>
                  </a:lnTo>
                  <a:lnTo>
                    <a:pt x="282159" y="119795"/>
                  </a:lnTo>
                  <a:lnTo>
                    <a:pt x="280149" y="122208"/>
                  </a:lnTo>
                  <a:lnTo>
                    <a:pt x="279787" y="124468"/>
                  </a:lnTo>
                  <a:lnTo>
                    <a:pt x="279978" y="125952"/>
                  </a:lnTo>
                  <a:lnTo>
                    <a:pt x="278587" y="126421"/>
                  </a:lnTo>
                  <a:lnTo>
                    <a:pt x="277940" y="127340"/>
                  </a:lnTo>
                  <a:lnTo>
                    <a:pt x="278883" y="129475"/>
                  </a:lnTo>
                  <a:lnTo>
                    <a:pt x="278825" y="131361"/>
                  </a:lnTo>
                  <a:lnTo>
                    <a:pt x="276368" y="137240"/>
                  </a:lnTo>
                  <a:lnTo>
                    <a:pt x="269815" y="145292"/>
                  </a:lnTo>
                  <a:lnTo>
                    <a:pt x="266986" y="148155"/>
                  </a:lnTo>
                  <a:lnTo>
                    <a:pt x="264338" y="151266"/>
                  </a:lnTo>
                  <a:lnTo>
                    <a:pt x="264338" y="152549"/>
                  </a:lnTo>
                  <a:lnTo>
                    <a:pt x="264081" y="153660"/>
                  </a:lnTo>
                  <a:lnTo>
                    <a:pt x="260995" y="158112"/>
                  </a:lnTo>
                  <a:lnTo>
                    <a:pt x="257680" y="158840"/>
                  </a:lnTo>
                  <a:lnTo>
                    <a:pt x="255842" y="160037"/>
                  </a:lnTo>
                  <a:lnTo>
                    <a:pt x="257280" y="163962"/>
                  </a:lnTo>
                  <a:lnTo>
                    <a:pt x="255137" y="164872"/>
                  </a:lnTo>
                  <a:lnTo>
                    <a:pt x="251412" y="167964"/>
                  </a:lnTo>
                  <a:lnTo>
                    <a:pt x="241173" y="173910"/>
                  </a:lnTo>
                  <a:lnTo>
                    <a:pt x="239554" y="175289"/>
                  </a:lnTo>
                  <a:lnTo>
                    <a:pt x="236953" y="178937"/>
                  </a:lnTo>
                  <a:lnTo>
                    <a:pt x="233524" y="179818"/>
                  </a:lnTo>
                  <a:lnTo>
                    <a:pt x="231619" y="180852"/>
                  </a:lnTo>
                  <a:lnTo>
                    <a:pt x="228219" y="181224"/>
                  </a:lnTo>
                  <a:lnTo>
                    <a:pt x="227028" y="180965"/>
                  </a:lnTo>
                  <a:lnTo>
                    <a:pt x="225866" y="181099"/>
                  </a:lnTo>
                  <a:lnTo>
                    <a:pt x="224885" y="181884"/>
                  </a:lnTo>
                  <a:lnTo>
                    <a:pt x="218132" y="184450"/>
                  </a:lnTo>
                  <a:lnTo>
                    <a:pt x="211826" y="186480"/>
                  </a:lnTo>
                  <a:lnTo>
                    <a:pt x="210274" y="187409"/>
                  </a:lnTo>
                  <a:lnTo>
                    <a:pt x="209245" y="188673"/>
                  </a:lnTo>
                  <a:lnTo>
                    <a:pt x="203664" y="190683"/>
                  </a:lnTo>
                  <a:lnTo>
                    <a:pt x="194920" y="195652"/>
                  </a:lnTo>
                  <a:lnTo>
                    <a:pt x="187766" y="200401"/>
                  </a:lnTo>
                  <a:lnTo>
                    <a:pt x="182585" y="205150"/>
                  </a:lnTo>
                  <a:lnTo>
                    <a:pt x="181213" y="205868"/>
                  </a:lnTo>
                  <a:lnTo>
                    <a:pt x="179613" y="207515"/>
                  </a:lnTo>
                  <a:lnTo>
                    <a:pt x="179070" y="209947"/>
                  </a:lnTo>
                  <a:lnTo>
                    <a:pt x="178546" y="211326"/>
                  </a:lnTo>
                  <a:lnTo>
                    <a:pt x="174708" y="216343"/>
                  </a:lnTo>
                  <a:lnTo>
                    <a:pt x="168935" y="222279"/>
                  </a:lnTo>
                  <a:lnTo>
                    <a:pt x="167812" y="223897"/>
                  </a:lnTo>
                  <a:lnTo>
                    <a:pt x="165516" y="227200"/>
                  </a:lnTo>
                  <a:lnTo>
                    <a:pt x="165297" y="229364"/>
                  </a:lnTo>
                  <a:lnTo>
                    <a:pt x="163249" y="230024"/>
                  </a:lnTo>
                  <a:lnTo>
                    <a:pt x="161534" y="227956"/>
                  </a:lnTo>
                  <a:lnTo>
                    <a:pt x="160801" y="231948"/>
                  </a:lnTo>
                  <a:lnTo>
                    <a:pt x="159401" y="232236"/>
                  </a:lnTo>
                  <a:lnTo>
                    <a:pt x="157848" y="231412"/>
                  </a:lnTo>
                  <a:lnTo>
                    <a:pt x="153972" y="233394"/>
                  </a:lnTo>
                  <a:lnTo>
                    <a:pt x="150600" y="235682"/>
                  </a:lnTo>
                  <a:lnTo>
                    <a:pt x="145190" y="240499"/>
                  </a:lnTo>
                  <a:lnTo>
                    <a:pt x="137541" y="249843"/>
                  </a:lnTo>
                  <a:lnTo>
                    <a:pt x="126387" y="258881"/>
                  </a:lnTo>
                  <a:lnTo>
                    <a:pt x="124863" y="259141"/>
                  </a:lnTo>
                  <a:lnTo>
                    <a:pt x="123835" y="259102"/>
                  </a:lnTo>
                  <a:lnTo>
                    <a:pt x="120320" y="255952"/>
                  </a:lnTo>
                  <a:lnTo>
                    <a:pt x="118405" y="255722"/>
                  </a:lnTo>
                  <a:lnTo>
                    <a:pt x="120120" y="257589"/>
                  </a:lnTo>
                  <a:lnTo>
                    <a:pt x="121253" y="259150"/>
                  </a:lnTo>
                  <a:lnTo>
                    <a:pt x="120968" y="262204"/>
                  </a:lnTo>
                  <a:lnTo>
                    <a:pt x="121101" y="266790"/>
                  </a:lnTo>
                  <a:lnTo>
                    <a:pt x="119720" y="275723"/>
                  </a:lnTo>
                  <a:lnTo>
                    <a:pt x="119910" y="277676"/>
                  </a:lnTo>
                  <a:lnTo>
                    <a:pt x="121501" y="280213"/>
                  </a:lnTo>
                  <a:lnTo>
                    <a:pt x="124501" y="283316"/>
                  </a:lnTo>
                  <a:lnTo>
                    <a:pt x="127311" y="287184"/>
                  </a:lnTo>
                  <a:lnTo>
                    <a:pt x="130931" y="298309"/>
                  </a:lnTo>
                  <a:lnTo>
                    <a:pt x="131207" y="304054"/>
                  </a:lnTo>
                  <a:lnTo>
                    <a:pt x="134941" y="311397"/>
                  </a:lnTo>
                  <a:lnTo>
                    <a:pt x="135084" y="314586"/>
                  </a:lnTo>
                  <a:lnTo>
                    <a:pt x="136598" y="322523"/>
                  </a:lnTo>
                  <a:lnTo>
                    <a:pt x="136493" y="328957"/>
                  </a:lnTo>
                  <a:lnTo>
                    <a:pt x="136227" y="332902"/>
                  </a:lnTo>
                  <a:lnTo>
                    <a:pt x="138027" y="334568"/>
                  </a:lnTo>
                  <a:lnTo>
                    <a:pt x="138694" y="333065"/>
                  </a:lnTo>
                  <a:lnTo>
                    <a:pt x="138503" y="330566"/>
                  </a:lnTo>
                  <a:lnTo>
                    <a:pt x="138979" y="326563"/>
                  </a:lnTo>
                  <a:lnTo>
                    <a:pt x="139979" y="324783"/>
                  </a:lnTo>
                  <a:lnTo>
                    <a:pt x="140980" y="325032"/>
                  </a:lnTo>
                  <a:lnTo>
                    <a:pt x="141275" y="326918"/>
                  </a:lnTo>
                  <a:lnTo>
                    <a:pt x="141951" y="328594"/>
                  </a:lnTo>
                  <a:lnTo>
                    <a:pt x="142227" y="330164"/>
                  </a:lnTo>
                  <a:lnTo>
                    <a:pt x="142275" y="332299"/>
                  </a:lnTo>
                  <a:lnTo>
                    <a:pt x="140894" y="340428"/>
                  </a:lnTo>
                  <a:lnTo>
                    <a:pt x="141303" y="343741"/>
                  </a:lnTo>
                  <a:lnTo>
                    <a:pt x="143161" y="349284"/>
                  </a:lnTo>
                  <a:lnTo>
                    <a:pt x="140989" y="355728"/>
                  </a:lnTo>
                  <a:lnTo>
                    <a:pt x="137846" y="370951"/>
                  </a:lnTo>
                  <a:lnTo>
                    <a:pt x="137665" y="373594"/>
                  </a:lnTo>
                  <a:lnTo>
                    <a:pt x="138427" y="374743"/>
                  </a:lnTo>
                  <a:lnTo>
                    <a:pt x="140113" y="375135"/>
                  </a:lnTo>
                  <a:lnTo>
                    <a:pt x="140732" y="373182"/>
                  </a:lnTo>
                  <a:lnTo>
                    <a:pt x="141723" y="373201"/>
                  </a:lnTo>
                  <a:lnTo>
                    <a:pt x="142246" y="374350"/>
                  </a:lnTo>
                  <a:lnTo>
                    <a:pt x="140846" y="381397"/>
                  </a:lnTo>
                  <a:lnTo>
                    <a:pt x="139465" y="384489"/>
                  </a:lnTo>
                  <a:lnTo>
                    <a:pt x="134560" y="392082"/>
                  </a:lnTo>
                  <a:lnTo>
                    <a:pt x="131921" y="395337"/>
                  </a:lnTo>
                  <a:lnTo>
                    <a:pt x="127540" y="398545"/>
                  </a:lnTo>
                  <a:lnTo>
                    <a:pt x="117253" y="403562"/>
                  </a:lnTo>
                  <a:lnTo>
                    <a:pt x="96631" y="410829"/>
                  </a:lnTo>
                  <a:lnTo>
                    <a:pt x="88459" y="414400"/>
                  </a:lnTo>
                  <a:lnTo>
                    <a:pt x="83572" y="416535"/>
                  </a:lnTo>
                  <a:lnTo>
                    <a:pt x="73247" y="423323"/>
                  </a:lnTo>
                  <a:lnTo>
                    <a:pt x="68732" y="427881"/>
                  </a:lnTo>
                  <a:lnTo>
                    <a:pt x="66875" y="433118"/>
                  </a:lnTo>
                  <a:lnTo>
                    <a:pt x="65094" y="435512"/>
                  </a:lnTo>
                  <a:lnTo>
                    <a:pt x="63341" y="438556"/>
                  </a:lnTo>
                  <a:lnTo>
                    <a:pt x="64865" y="441170"/>
                  </a:lnTo>
                  <a:lnTo>
                    <a:pt x="66361" y="443152"/>
                  </a:lnTo>
                  <a:lnTo>
                    <a:pt x="68132" y="444483"/>
                  </a:lnTo>
                  <a:lnTo>
                    <a:pt x="69047" y="445632"/>
                  </a:lnTo>
                  <a:lnTo>
                    <a:pt x="70247" y="446426"/>
                  </a:lnTo>
                  <a:lnTo>
                    <a:pt x="71447" y="442309"/>
                  </a:lnTo>
                  <a:lnTo>
                    <a:pt x="72047" y="441026"/>
                  </a:lnTo>
                  <a:lnTo>
                    <a:pt x="73076" y="440930"/>
                  </a:lnTo>
                  <a:lnTo>
                    <a:pt x="72504" y="445947"/>
                  </a:lnTo>
                  <a:lnTo>
                    <a:pt x="71314" y="463219"/>
                  </a:lnTo>
                  <a:lnTo>
                    <a:pt x="71190" y="463889"/>
                  </a:lnTo>
                  <a:close/>
                  <a:moveTo>
                    <a:pt x="120196" y="44843"/>
                  </a:moveTo>
                  <a:lnTo>
                    <a:pt x="120910" y="44240"/>
                  </a:lnTo>
                  <a:lnTo>
                    <a:pt x="121187" y="43446"/>
                  </a:lnTo>
                  <a:lnTo>
                    <a:pt x="121177" y="42670"/>
                  </a:lnTo>
                  <a:lnTo>
                    <a:pt x="120729" y="42192"/>
                  </a:lnTo>
                  <a:lnTo>
                    <a:pt x="120082" y="41914"/>
                  </a:lnTo>
                  <a:lnTo>
                    <a:pt x="119148" y="42077"/>
                  </a:lnTo>
                  <a:lnTo>
                    <a:pt x="118815" y="43130"/>
                  </a:lnTo>
                  <a:lnTo>
                    <a:pt x="118672" y="44586"/>
                  </a:lnTo>
                  <a:lnTo>
                    <a:pt x="119263" y="45073"/>
                  </a:lnTo>
                  <a:lnTo>
                    <a:pt x="120196" y="44843"/>
                  </a:lnTo>
                  <a:close/>
                  <a:moveTo>
                    <a:pt x="118120" y="42201"/>
                  </a:moveTo>
                  <a:lnTo>
                    <a:pt x="117653" y="41406"/>
                  </a:lnTo>
                  <a:lnTo>
                    <a:pt x="116777" y="41033"/>
                  </a:lnTo>
                  <a:lnTo>
                    <a:pt x="115776" y="41339"/>
                  </a:lnTo>
                  <a:lnTo>
                    <a:pt x="115443" y="42335"/>
                  </a:lnTo>
                  <a:lnTo>
                    <a:pt x="116481" y="43618"/>
                  </a:lnTo>
                  <a:lnTo>
                    <a:pt x="117586" y="43637"/>
                  </a:lnTo>
                  <a:lnTo>
                    <a:pt x="118120" y="4220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6" name="Freeform: Shape 45">
              <a:extLst>
                <a:ext uri="{FF2B5EF4-FFF2-40B4-BE49-F238E27FC236}">
                  <a16:creationId xmlns:a16="http://schemas.microsoft.com/office/drawing/2014/main" id="{C46539C8-1653-D226-89C9-88EA39C8ACCA}"/>
                </a:ext>
              </a:extLst>
            </p:cNvPr>
            <p:cNvSpPr/>
            <p:nvPr/>
          </p:nvSpPr>
          <p:spPr>
            <a:xfrm>
              <a:off x="5948523" y="3933083"/>
              <a:ext cx="361873" cy="348213"/>
            </a:xfrm>
            <a:custGeom>
              <a:avLst/>
              <a:gdLst>
                <a:gd name="connsiteX0" fmla="*/ 311668 w 361873"/>
                <a:gd name="connsiteY0" fmla="*/ 18813 h 348213"/>
                <a:gd name="connsiteX1" fmla="*/ 317392 w 361873"/>
                <a:gd name="connsiteY1" fmla="*/ 17664 h 348213"/>
                <a:gd name="connsiteX2" fmla="*/ 322859 w 361873"/>
                <a:gd name="connsiteY2" fmla="*/ 16563 h 348213"/>
                <a:gd name="connsiteX3" fmla="*/ 329213 w 361873"/>
                <a:gd name="connsiteY3" fmla="*/ 15462 h 348213"/>
                <a:gd name="connsiteX4" fmla="*/ 334299 w 361873"/>
                <a:gd name="connsiteY4" fmla="*/ 14581 h 348213"/>
                <a:gd name="connsiteX5" fmla="*/ 335575 w 361873"/>
                <a:gd name="connsiteY5" fmla="*/ 14350 h 348213"/>
                <a:gd name="connsiteX6" fmla="*/ 347815 w 361873"/>
                <a:gd name="connsiteY6" fmla="*/ 15375 h 348213"/>
                <a:gd name="connsiteX7" fmla="*/ 353149 w 361873"/>
                <a:gd name="connsiteY7" fmla="*/ 16093 h 348213"/>
                <a:gd name="connsiteX8" fmla="*/ 355006 w 361873"/>
                <a:gd name="connsiteY8" fmla="*/ 16802 h 348213"/>
                <a:gd name="connsiteX9" fmla="*/ 357416 w 361873"/>
                <a:gd name="connsiteY9" fmla="*/ 18640 h 348213"/>
                <a:gd name="connsiteX10" fmla="*/ 361874 w 361873"/>
                <a:gd name="connsiteY10" fmla="*/ 23111 h 348213"/>
                <a:gd name="connsiteX11" fmla="*/ 360731 w 361873"/>
                <a:gd name="connsiteY11" fmla="*/ 22939 h 348213"/>
                <a:gd name="connsiteX12" fmla="*/ 352520 w 361873"/>
                <a:gd name="connsiteY12" fmla="*/ 23886 h 348213"/>
                <a:gd name="connsiteX13" fmla="*/ 349396 w 361873"/>
                <a:gd name="connsiteY13" fmla="*/ 25102 h 348213"/>
                <a:gd name="connsiteX14" fmla="*/ 342405 w 361873"/>
                <a:gd name="connsiteY14" fmla="*/ 30378 h 348213"/>
                <a:gd name="connsiteX15" fmla="*/ 340919 w 361873"/>
                <a:gd name="connsiteY15" fmla="*/ 29698 h 348213"/>
                <a:gd name="connsiteX16" fmla="*/ 339242 w 361873"/>
                <a:gd name="connsiteY16" fmla="*/ 28606 h 348213"/>
                <a:gd name="connsiteX17" fmla="*/ 337823 w 361873"/>
                <a:gd name="connsiteY17" fmla="*/ 28291 h 348213"/>
                <a:gd name="connsiteX18" fmla="*/ 334747 w 361873"/>
                <a:gd name="connsiteY18" fmla="*/ 29555 h 348213"/>
                <a:gd name="connsiteX19" fmla="*/ 331680 w 361873"/>
                <a:gd name="connsiteY19" fmla="*/ 31077 h 348213"/>
                <a:gd name="connsiteX20" fmla="*/ 328298 w 361873"/>
                <a:gd name="connsiteY20" fmla="*/ 33231 h 348213"/>
                <a:gd name="connsiteX21" fmla="*/ 325507 w 361873"/>
                <a:gd name="connsiteY21" fmla="*/ 35338 h 348213"/>
                <a:gd name="connsiteX22" fmla="*/ 324593 w 361873"/>
                <a:gd name="connsiteY22" fmla="*/ 36477 h 348213"/>
                <a:gd name="connsiteX23" fmla="*/ 320221 w 361873"/>
                <a:gd name="connsiteY23" fmla="*/ 40834 h 348213"/>
                <a:gd name="connsiteX24" fmla="*/ 318792 w 361873"/>
                <a:gd name="connsiteY24" fmla="*/ 41533 h 348213"/>
                <a:gd name="connsiteX25" fmla="*/ 317525 w 361873"/>
                <a:gd name="connsiteY25" fmla="*/ 41839 h 348213"/>
                <a:gd name="connsiteX26" fmla="*/ 317011 w 361873"/>
                <a:gd name="connsiteY26" fmla="*/ 41638 h 348213"/>
                <a:gd name="connsiteX27" fmla="*/ 316468 w 361873"/>
                <a:gd name="connsiteY27" fmla="*/ 39762 h 348213"/>
                <a:gd name="connsiteX28" fmla="*/ 313782 w 361873"/>
                <a:gd name="connsiteY28" fmla="*/ 35396 h 348213"/>
                <a:gd name="connsiteX29" fmla="*/ 309477 w 361873"/>
                <a:gd name="connsiteY29" fmla="*/ 29670 h 348213"/>
                <a:gd name="connsiteX30" fmla="*/ 308220 w 361873"/>
                <a:gd name="connsiteY30" fmla="*/ 29115 h 348213"/>
                <a:gd name="connsiteX31" fmla="*/ 307353 w 361873"/>
                <a:gd name="connsiteY31" fmla="*/ 28895 h 348213"/>
                <a:gd name="connsiteX32" fmla="*/ 304162 w 361873"/>
                <a:gd name="connsiteY32" fmla="*/ 29173 h 348213"/>
                <a:gd name="connsiteX33" fmla="*/ 294884 w 361873"/>
                <a:gd name="connsiteY33" fmla="*/ 30791 h 348213"/>
                <a:gd name="connsiteX34" fmla="*/ 287055 w 361873"/>
                <a:gd name="connsiteY34" fmla="*/ 32151 h 348213"/>
                <a:gd name="connsiteX35" fmla="*/ 275063 w 361873"/>
                <a:gd name="connsiteY35" fmla="*/ 34487 h 348213"/>
                <a:gd name="connsiteX36" fmla="*/ 262185 w 361873"/>
                <a:gd name="connsiteY36" fmla="*/ 36364 h 348213"/>
                <a:gd name="connsiteX37" fmla="*/ 254251 w 361873"/>
                <a:gd name="connsiteY37" fmla="*/ 37522 h 348213"/>
                <a:gd name="connsiteX38" fmla="*/ 247336 w 361873"/>
                <a:gd name="connsiteY38" fmla="*/ 37867 h 348213"/>
                <a:gd name="connsiteX39" fmla="*/ 247345 w 361873"/>
                <a:gd name="connsiteY39" fmla="*/ 43535 h 348213"/>
                <a:gd name="connsiteX40" fmla="*/ 247355 w 361873"/>
                <a:gd name="connsiteY40" fmla="*/ 55053 h 348213"/>
                <a:gd name="connsiteX41" fmla="*/ 247374 w 361873"/>
                <a:gd name="connsiteY41" fmla="*/ 66581 h 348213"/>
                <a:gd name="connsiteX42" fmla="*/ 247393 w 361873"/>
                <a:gd name="connsiteY42" fmla="*/ 78147 h 348213"/>
                <a:gd name="connsiteX43" fmla="*/ 247412 w 361873"/>
                <a:gd name="connsiteY43" fmla="*/ 89732 h 348213"/>
                <a:gd name="connsiteX44" fmla="*/ 247421 w 361873"/>
                <a:gd name="connsiteY44" fmla="*/ 101355 h 348213"/>
                <a:gd name="connsiteX45" fmla="*/ 247440 w 361873"/>
                <a:gd name="connsiteY45" fmla="*/ 113007 h 348213"/>
                <a:gd name="connsiteX46" fmla="*/ 247459 w 361873"/>
                <a:gd name="connsiteY46" fmla="*/ 124698 h 348213"/>
                <a:gd name="connsiteX47" fmla="*/ 247479 w 361873"/>
                <a:gd name="connsiteY47" fmla="*/ 136417 h 348213"/>
                <a:gd name="connsiteX48" fmla="*/ 247479 w 361873"/>
                <a:gd name="connsiteY48" fmla="*/ 141539 h 348213"/>
                <a:gd name="connsiteX49" fmla="*/ 247250 w 361873"/>
                <a:gd name="connsiteY49" fmla="*/ 142640 h 348213"/>
                <a:gd name="connsiteX50" fmla="*/ 243288 w 361873"/>
                <a:gd name="connsiteY50" fmla="*/ 142640 h 348213"/>
                <a:gd name="connsiteX51" fmla="*/ 234325 w 361873"/>
                <a:gd name="connsiteY51" fmla="*/ 142640 h 348213"/>
                <a:gd name="connsiteX52" fmla="*/ 226790 w 361873"/>
                <a:gd name="connsiteY52" fmla="*/ 142640 h 348213"/>
                <a:gd name="connsiteX53" fmla="*/ 220694 w 361873"/>
                <a:gd name="connsiteY53" fmla="*/ 142640 h 348213"/>
                <a:gd name="connsiteX54" fmla="*/ 220704 w 361873"/>
                <a:gd name="connsiteY54" fmla="*/ 149630 h 348213"/>
                <a:gd name="connsiteX55" fmla="*/ 220713 w 361873"/>
                <a:gd name="connsiteY55" fmla="*/ 157912 h 348213"/>
                <a:gd name="connsiteX56" fmla="*/ 220713 w 361873"/>
                <a:gd name="connsiteY56" fmla="*/ 166213 h 348213"/>
                <a:gd name="connsiteX57" fmla="*/ 220723 w 361873"/>
                <a:gd name="connsiteY57" fmla="*/ 174533 h 348213"/>
                <a:gd name="connsiteX58" fmla="*/ 220732 w 361873"/>
                <a:gd name="connsiteY58" fmla="*/ 182863 h 348213"/>
                <a:gd name="connsiteX59" fmla="*/ 220742 w 361873"/>
                <a:gd name="connsiteY59" fmla="*/ 191221 h 348213"/>
                <a:gd name="connsiteX60" fmla="*/ 220751 w 361873"/>
                <a:gd name="connsiteY60" fmla="*/ 199589 h 348213"/>
                <a:gd name="connsiteX61" fmla="*/ 220761 w 361873"/>
                <a:gd name="connsiteY61" fmla="*/ 207986 h 348213"/>
                <a:gd name="connsiteX62" fmla="*/ 220770 w 361873"/>
                <a:gd name="connsiteY62" fmla="*/ 216392 h 348213"/>
                <a:gd name="connsiteX63" fmla="*/ 220770 w 361873"/>
                <a:gd name="connsiteY63" fmla="*/ 222750 h 348213"/>
                <a:gd name="connsiteX64" fmla="*/ 220770 w 361873"/>
                <a:gd name="connsiteY64" fmla="*/ 223478 h 348213"/>
                <a:gd name="connsiteX65" fmla="*/ 220770 w 361873"/>
                <a:gd name="connsiteY65" fmla="*/ 235857 h 348213"/>
                <a:gd name="connsiteX66" fmla="*/ 220770 w 361873"/>
                <a:gd name="connsiteY66" fmla="*/ 249022 h 348213"/>
                <a:gd name="connsiteX67" fmla="*/ 220770 w 361873"/>
                <a:gd name="connsiteY67" fmla="*/ 262235 h 348213"/>
                <a:gd name="connsiteX68" fmla="*/ 220770 w 361873"/>
                <a:gd name="connsiteY68" fmla="*/ 275496 h 348213"/>
                <a:gd name="connsiteX69" fmla="*/ 220770 w 361873"/>
                <a:gd name="connsiteY69" fmla="*/ 288814 h 348213"/>
                <a:gd name="connsiteX70" fmla="*/ 220770 w 361873"/>
                <a:gd name="connsiteY70" fmla="*/ 302180 h 348213"/>
                <a:gd name="connsiteX71" fmla="*/ 220770 w 361873"/>
                <a:gd name="connsiteY71" fmla="*/ 315594 h 348213"/>
                <a:gd name="connsiteX72" fmla="*/ 220770 w 361873"/>
                <a:gd name="connsiteY72" fmla="*/ 329074 h 348213"/>
                <a:gd name="connsiteX73" fmla="*/ 220770 w 361873"/>
                <a:gd name="connsiteY73" fmla="*/ 333354 h 348213"/>
                <a:gd name="connsiteX74" fmla="*/ 218027 w 361873"/>
                <a:gd name="connsiteY74" fmla="*/ 333297 h 348213"/>
                <a:gd name="connsiteX75" fmla="*/ 212512 w 361873"/>
                <a:gd name="connsiteY75" fmla="*/ 334953 h 348213"/>
                <a:gd name="connsiteX76" fmla="*/ 208998 w 361873"/>
                <a:gd name="connsiteY76" fmla="*/ 337108 h 348213"/>
                <a:gd name="connsiteX77" fmla="*/ 207474 w 361873"/>
                <a:gd name="connsiteY77" fmla="*/ 339760 h 348213"/>
                <a:gd name="connsiteX78" fmla="*/ 205454 w 361873"/>
                <a:gd name="connsiteY78" fmla="*/ 341368 h 348213"/>
                <a:gd name="connsiteX79" fmla="*/ 202921 w 361873"/>
                <a:gd name="connsiteY79" fmla="*/ 341943 h 348213"/>
                <a:gd name="connsiteX80" fmla="*/ 201806 w 361873"/>
                <a:gd name="connsiteY80" fmla="*/ 343293 h 348213"/>
                <a:gd name="connsiteX81" fmla="*/ 202111 w 361873"/>
                <a:gd name="connsiteY81" fmla="*/ 345437 h 348213"/>
                <a:gd name="connsiteX82" fmla="*/ 201130 w 361873"/>
                <a:gd name="connsiteY82" fmla="*/ 347075 h 348213"/>
                <a:gd name="connsiteX83" fmla="*/ 198892 w 361873"/>
                <a:gd name="connsiteY83" fmla="*/ 348214 h 348213"/>
                <a:gd name="connsiteX84" fmla="*/ 195263 w 361873"/>
                <a:gd name="connsiteY84" fmla="*/ 347879 h 348213"/>
                <a:gd name="connsiteX85" fmla="*/ 190252 w 361873"/>
                <a:gd name="connsiteY85" fmla="*/ 346079 h 348213"/>
                <a:gd name="connsiteX86" fmla="*/ 183880 w 361873"/>
                <a:gd name="connsiteY86" fmla="*/ 345657 h 348213"/>
                <a:gd name="connsiteX87" fmla="*/ 176146 w 361873"/>
                <a:gd name="connsiteY87" fmla="*/ 346605 h 348213"/>
                <a:gd name="connsiteX88" fmla="*/ 170574 w 361873"/>
                <a:gd name="connsiteY88" fmla="*/ 346164 h 348213"/>
                <a:gd name="connsiteX89" fmla="*/ 167192 w 361873"/>
                <a:gd name="connsiteY89" fmla="*/ 344317 h 348213"/>
                <a:gd name="connsiteX90" fmla="*/ 163601 w 361873"/>
                <a:gd name="connsiteY90" fmla="*/ 343273 h 348213"/>
                <a:gd name="connsiteX91" fmla="*/ 159801 w 361873"/>
                <a:gd name="connsiteY91" fmla="*/ 343004 h 348213"/>
                <a:gd name="connsiteX92" fmla="*/ 157591 w 361873"/>
                <a:gd name="connsiteY92" fmla="*/ 342239 h 348213"/>
                <a:gd name="connsiteX93" fmla="*/ 153076 w 361873"/>
                <a:gd name="connsiteY93" fmla="*/ 340869 h 348213"/>
                <a:gd name="connsiteX94" fmla="*/ 152219 w 361873"/>
                <a:gd name="connsiteY94" fmla="*/ 338514 h 348213"/>
                <a:gd name="connsiteX95" fmla="*/ 151686 w 361873"/>
                <a:gd name="connsiteY95" fmla="*/ 336743 h 348213"/>
                <a:gd name="connsiteX96" fmla="*/ 150400 w 361873"/>
                <a:gd name="connsiteY96" fmla="*/ 334876 h 348213"/>
                <a:gd name="connsiteX97" fmla="*/ 150257 w 361873"/>
                <a:gd name="connsiteY97" fmla="*/ 333363 h 348213"/>
                <a:gd name="connsiteX98" fmla="*/ 151267 w 361873"/>
                <a:gd name="connsiteY98" fmla="*/ 332214 h 348213"/>
                <a:gd name="connsiteX99" fmla="*/ 151409 w 361873"/>
                <a:gd name="connsiteY99" fmla="*/ 330376 h 348213"/>
                <a:gd name="connsiteX100" fmla="*/ 150695 w 361873"/>
                <a:gd name="connsiteY100" fmla="*/ 327829 h 348213"/>
                <a:gd name="connsiteX101" fmla="*/ 149447 w 361873"/>
                <a:gd name="connsiteY101" fmla="*/ 326594 h 348213"/>
                <a:gd name="connsiteX102" fmla="*/ 147676 w 361873"/>
                <a:gd name="connsiteY102" fmla="*/ 326660 h 348213"/>
                <a:gd name="connsiteX103" fmla="*/ 146571 w 361873"/>
                <a:gd name="connsiteY103" fmla="*/ 325684 h 348213"/>
                <a:gd name="connsiteX104" fmla="*/ 146133 w 361873"/>
                <a:gd name="connsiteY104" fmla="*/ 323673 h 348213"/>
                <a:gd name="connsiteX105" fmla="*/ 145094 w 361873"/>
                <a:gd name="connsiteY105" fmla="*/ 322151 h 348213"/>
                <a:gd name="connsiteX106" fmla="*/ 142608 w 361873"/>
                <a:gd name="connsiteY106" fmla="*/ 320600 h 348213"/>
                <a:gd name="connsiteX107" fmla="*/ 139322 w 361873"/>
                <a:gd name="connsiteY107" fmla="*/ 321768 h 348213"/>
                <a:gd name="connsiteX108" fmla="*/ 137770 w 361873"/>
                <a:gd name="connsiteY108" fmla="*/ 323539 h 348213"/>
                <a:gd name="connsiteX109" fmla="*/ 136855 w 361873"/>
                <a:gd name="connsiteY109" fmla="*/ 326297 h 348213"/>
                <a:gd name="connsiteX110" fmla="*/ 136027 w 361873"/>
                <a:gd name="connsiteY110" fmla="*/ 327685 h 348213"/>
                <a:gd name="connsiteX111" fmla="*/ 135607 w 361873"/>
                <a:gd name="connsiteY111" fmla="*/ 329992 h 348213"/>
                <a:gd name="connsiteX112" fmla="*/ 135417 w 361873"/>
                <a:gd name="connsiteY112" fmla="*/ 331630 h 348213"/>
                <a:gd name="connsiteX113" fmla="*/ 134579 w 361873"/>
                <a:gd name="connsiteY113" fmla="*/ 333382 h 348213"/>
                <a:gd name="connsiteX114" fmla="*/ 133702 w 361873"/>
                <a:gd name="connsiteY114" fmla="*/ 334091 h 348213"/>
                <a:gd name="connsiteX115" fmla="*/ 132798 w 361873"/>
                <a:gd name="connsiteY115" fmla="*/ 333766 h 348213"/>
                <a:gd name="connsiteX116" fmla="*/ 131112 w 361873"/>
                <a:gd name="connsiteY116" fmla="*/ 334474 h 348213"/>
                <a:gd name="connsiteX117" fmla="*/ 127387 w 361873"/>
                <a:gd name="connsiteY117" fmla="*/ 337050 h 348213"/>
                <a:gd name="connsiteX118" fmla="*/ 126330 w 361873"/>
                <a:gd name="connsiteY118" fmla="*/ 338409 h 348213"/>
                <a:gd name="connsiteX119" fmla="*/ 123330 w 361873"/>
                <a:gd name="connsiteY119" fmla="*/ 335949 h 348213"/>
                <a:gd name="connsiteX120" fmla="*/ 114567 w 361873"/>
                <a:gd name="connsiteY120" fmla="*/ 326690 h 348213"/>
                <a:gd name="connsiteX121" fmla="*/ 111452 w 361873"/>
                <a:gd name="connsiteY121" fmla="*/ 324287 h 348213"/>
                <a:gd name="connsiteX122" fmla="*/ 106861 w 361873"/>
                <a:gd name="connsiteY122" fmla="*/ 318629 h 348213"/>
                <a:gd name="connsiteX123" fmla="*/ 96765 w 361873"/>
                <a:gd name="connsiteY123" fmla="*/ 301146 h 348213"/>
                <a:gd name="connsiteX124" fmla="*/ 95326 w 361873"/>
                <a:gd name="connsiteY124" fmla="*/ 297785 h 348213"/>
                <a:gd name="connsiteX125" fmla="*/ 93402 w 361873"/>
                <a:gd name="connsiteY125" fmla="*/ 289379 h 348213"/>
                <a:gd name="connsiteX126" fmla="*/ 91192 w 361873"/>
                <a:gd name="connsiteY126" fmla="*/ 283165 h 348213"/>
                <a:gd name="connsiteX127" fmla="*/ 90945 w 361873"/>
                <a:gd name="connsiteY127" fmla="*/ 279584 h 348213"/>
                <a:gd name="connsiteX128" fmla="*/ 92002 w 361873"/>
                <a:gd name="connsiteY128" fmla="*/ 277554 h 348213"/>
                <a:gd name="connsiteX129" fmla="*/ 91354 w 361873"/>
                <a:gd name="connsiteY129" fmla="*/ 274806 h 348213"/>
                <a:gd name="connsiteX130" fmla="*/ 90221 w 361873"/>
                <a:gd name="connsiteY130" fmla="*/ 272346 h 348213"/>
                <a:gd name="connsiteX131" fmla="*/ 86782 w 361873"/>
                <a:gd name="connsiteY131" fmla="*/ 269129 h 348213"/>
                <a:gd name="connsiteX132" fmla="*/ 85801 w 361873"/>
                <a:gd name="connsiteY132" fmla="*/ 258424 h 348213"/>
                <a:gd name="connsiteX133" fmla="*/ 83496 w 361873"/>
                <a:gd name="connsiteY133" fmla="*/ 251521 h 348213"/>
                <a:gd name="connsiteX134" fmla="*/ 84001 w 361873"/>
                <a:gd name="connsiteY134" fmla="*/ 245824 h 348213"/>
                <a:gd name="connsiteX135" fmla="*/ 82896 w 361873"/>
                <a:gd name="connsiteY135" fmla="*/ 240644 h 348213"/>
                <a:gd name="connsiteX136" fmla="*/ 82791 w 361873"/>
                <a:gd name="connsiteY136" fmla="*/ 237332 h 348213"/>
                <a:gd name="connsiteX137" fmla="*/ 83287 w 361873"/>
                <a:gd name="connsiteY137" fmla="*/ 231032 h 348213"/>
                <a:gd name="connsiteX138" fmla="*/ 81439 w 361873"/>
                <a:gd name="connsiteY138" fmla="*/ 223803 h 348213"/>
                <a:gd name="connsiteX139" fmla="*/ 77695 w 361873"/>
                <a:gd name="connsiteY139" fmla="*/ 216756 h 348213"/>
                <a:gd name="connsiteX140" fmla="*/ 74314 w 361873"/>
                <a:gd name="connsiteY140" fmla="*/ 206607 h 348213"/>
                <a:gd name="connsiteX141" fmla="*/ 73828 w 361873"/>
                <a:gd name="connsiteY141" fmla="*/ 202165 h 348213"/>
                <a:gd name="connsiteX142" fmla="*/ 74190 w 361873"/>
                <a:gd name="connsiteY142" fmla="*/ 190264 h 348213"/>
                <a:gd name="connsiteX143" fmla="*/ 73533 w 361873"/>
                <a:gd name="connsiteY143" fmla="*/ 185409 h 348213"/>
                <a:gd name="connsiteX144" fmla="*/ 73571 w 361873"/>
                <a:gd name="connsiteY144" fmla="*/ 179722 h 348213"/>
                <a:gd name="connsiteX145" fmla="*/ 72238 w 361873"/>
                <a:gd name="connsiteY145" fmla="*/ 173834 h 348213"/>
                <a:gd name="connsiteX146" fmla="*/ 71685 w 361873"/>
                <a:gd name="connsiteY146" fmla="*/ 170627 h 348213"/>
                <a:gd name="connsiteX147" fmla="*/ 72628 w 361873"/>
                <a:gd name="connsiteY147" fmla="*/ 168089 h 348213"/>
                <a:gd name="connsiteX148" fmla="*/ 73181 w 361873"/>
                <a:gd name="connsiteY148" fmla="*/ 168893 h 348213"/>
                <a:gd name="connsiteX149" fmla="*/ 74152 w 361873"/>
                <a:gd name="connsiteY149" fmla="*/ 169277 h 348213"/>
                <a:gd name="connsiteX150" fmla="*/ 74809 w 361873"/>
                <a:gd name="connsiteY150" fmla="*/ 165907 h 348213"/>
                <a:gd name="connsiteX151" fmla="*/ 74962 w 361873"/>
                <a:gd name="connsiteY151" fmla="*/ 162929 h 348213"/>
                <a:gd name="connsiteX152" fmla="*/ 73276 w 361873"/>
                <a:gd name="connsiteY152" fmla="*/ 155595 h 348213"/>
                <a:gd name="connsiteX153" fmla="*/ 69513 w 361873"/>
                <a:gd name="connsiteY153" fmla="*/ 148108 h 348213"/>
                <a:gd name="connsiteX154" fmla="*/ 60188 w 361873"/>
                <a:gd name="connsiteY154" fmla="*/ 135948 h 348213"/>
                <a:gd name="connsiteX155" fmla="*/ 57912 w 361873"/>
                <a:gd name="connsiteY155" fmla="*/ 131314 h 348213"/>
                <a:gd name="connsiteX156" fmla="*/ 56617 w 361873"/>
                <a:gd name="connsiteY156" fmla="*/ 127485 h 348213"/>
                <a:gd name="connsiteX157" fmla="*/ 46215 w 361873"/>
                <a:gd name="connsiteY157" fmla="*/ 111533 h 348213"/>
                <a:gd name="connsiteX158" fmla="*/ 41777 w 361873"/>
                <a:gd name="connsiteY158" fmla="*/ 100322 h 348213"/>
                <a:gd name="connsiteX159" fmla="*/ 38672 w 361873"/>
                <a:gd name="connsiteY159" fmla="*/ 90651 h 348213"/>
                <a:gd name="connsiteX160" fmla="*/ 35300 w 361873"/>
                <a:gd name="connsiteY160" fmla="*/ 86199 h 348213"/>
                <a:gd name="connsiteX161" fmla="*/ 19688 w 361873"/>
                <a:gd name="connsiteY161" fmla="*/ 54996 h 348213"/>
                <a:gd name="connsiteX162" fmla="*/ 16231 w 361873"/>
                <a:gd name="connsiteY162" fmla="*/ 50037 h 348213"/>
                <a:gd name="connsiteX163" fmla="*/ 10001 w 361873"/>
                <a:gd name="connsiteY163" fmla="*/ 44110 h 348213"/>
                <a:gd name="connsiteX164" fmla="*/ 8544 w 361873"/>
                <a:gd name="connsiteY164" fmla="*/ 42138 h 348213"/>
                <a:gd name="connsiteX165" fmla="*/ 6144 w 361873"/>
                <a:gd name="connsiteY165" fmla="*/ 36498 h 348213"/>
                <a:gd name="connsiteX166" fmla="*/ 1457 w 361873"/>
                <a:gd name="connsiteY166" fmla="*/ 28954 h 348213"/>
                <a:gd name="connsiteX167" fmla="*/ 314 w 361873"/>
                <a:gd name="connsiteY167" fmla="*/ 21916 h 348213"/>
                <a:gd name="connsiteX168" fmla="*/ 0 w 361873"/>
                <a:gd name="connsiteY168" fmla="*/ 13950 h 348213"/>
                <a:gd name="connsiteX169" fmla="*/ 572 w 361873"/>
                <a:gd name="connsiteY169" fmla="*/ 7861 h 348213"/>
                <a:gd name="connsiteX170" fmla="*/ 4839 w 361873"/>
                <a:gd name="connsiteY170" fmla="*/ 7230 h 348213"/>
                <a:gd name="connsiteX171" fmla="*/ 7820 w 361873"/>
                <a:gd name="connsiteY171" fmla="*/ 5602 h 348213"/>
                <a:gd name="connsiteX172" fmla="*/ 10497 w 361873"/>
                <a:gd name="connsiteY172" fmla="*/ 5496 h 348213"/>
                <a:gd name="connsiteX173" fmla="*/ 13145 w 361873"/>
                <a:gd name="connsiteY173" fmla="*/ 6770 h 348213"/>
                <a:gd name="connsiteX174" fmla="*/ 15954 w 361873"/>
                <a:gd name="connsiteY174" fmla="*/ 6866 h 348213"/>
                <a:gd name="connsiteX175" fmla="*/ 17050 w 361873"/>
                <a:gd name="connsiteY175" fmla="*/ 6654 h 348213"/>
                <a:gd name="connsiteX176" fmla="*/ 22098 w 361873"/>
                <a:gd name="connsiteY176" fmla="*/ 6836 h 348213"/>
                <a:gd name="connsiteX177" fmla="*/ 24994 w 361873"/>
                <a:gd name="connsiteY177" fmla="*/ 5381 h 348213"/>
                <a:gd name="connsiteX178" fmla="*/ 28432 w 361873"/>
                <a:gd name="connsiteY178" fmla="*/ 3926 h 348213"/>
                <a:gd name="connsiteX179" fmla="*/ 30413 w 361873"/>
                <a:gd name="connsiteY179" fmla="*/ 2643 h 348213"/>
                <a:gd name="connsiteX180" fmla="*/ 33195 w 361873"/>
                <a:gd name="connsiteY180" fmla="*/ 1331 h 348213"/>
                <a:gd name="connsiteX181" fmla="*/ 36881 w 361873"/>
                <a:gd name="connsiteY181" fmla="*/ 0 h 348213"/>
                <a:gd name="connsiteX182" fmla="*/ 38976 w 361873"/>
                <a:gd name="connsiteY182" fmla="*/ 106 h 348213"/>
                <a:gd name="connsiteX183" fmla="*/ 41548 w 361873"/>
                <a:gd name="connsiteY183" fmla="*/ 603 h 348213"/>
                <a:gd name="connsiteX184" fmla="*/ 44968 w 361873"/>
                <a:gd name="connsiteY184" fmla="*/ 1119 h 348213"/>
                <a:gd name="connsiteX185" fmla="*/ 46901 w 361873"/>
                <a:gd name="connsiteY185" fmla="*/ 2010 h 348213"/>
                <a:gd name="connsiteX186" fmla="*/ 49187 w 361873"/>
                <a:gd name="connsiteY186" fmla="*/ 4844 h 348213"/>
                <a:gd name="connsiteX187" fmla="*/ 52740 w 361873"/>
                <a:gd name="connsiteY187" fmla="*/ 7419 h 348213"/>
                <a:gd name="connsiteX188" fmla="*/ 55350 w 361873"/>
                <a:gd name="connsiteY188" fmla="*/ 8961 h 348213"/>
                <a:gd name="connsiteX189" fmla="*/ 58350 w 361873"/>
                <a:gd name="connsiteY189" fmla="*/ 10981 h 348213"/>
                <a:gd name="connsiteX190" fmla="*/ 59246 w 361873"/>
                <a:gd name="connsiteY190" fmla="*/ 11766 h 348213"/>
                <a:gd name="connsiteX191" fmla="*/ 60569 w 361873"/>
                <a:gd name="connsiteY191" fmla="*/ 12196 h 348213"/>
                <a:gd name="connsiteX192" fmla="*/ 61379 w 361873"/>
                <a:gd name="connsiteY192" fmla="*/ 12331 h 348213"/>
                <a:gd name="connsiteX193" fmla="*/ 66951 w 361873"/>
                <a:gd name="connsiteY193" fmla="*/ 12015 h 348213"/>
                <a:gd name="connsiteX194" fmla="*/ 71990 w 361873"/>
                <a:gd name="connsiteY194" fmla="*/ 11736 h 348213"/>
                <a:gd name="connsiteX195" fmla="*/ 77429 w 361873"/>
                <a:gd name="connsiteY195" fmla="*/ 11746 h 348213"/>
                <a:gd name="connsiteX196" fmla="*/ 87649 w 361873"/>
                <a:gd name="connsiteY196" fmla="*/ 11755 h 348213"/>
                <a:gd name="connsiteX197" fmla="*/ 97879 w 361873"/>
                <a:gd name="connsiteY197" fmla="*/ 11774 h 348213"/>
                <a:gd name="connsiteX198" fmla="*/ 108109 w 361873"/>
                <a:gd name="connsiteY198" fmla="*/ 11784 h 348213"/>
                <a:gd name="connsiteX199" fmla="*/ 118339 w 361873"/>
                <a:gd name="connsiteY199" fmla="*/ 11803 h 348213"/>
                <a:gd name="connsiteX200" fmla="*/ 128568 w 361873"/>
                <a:gd name="connsiteY200" fmla="*/ 11822 h 348213"/>
                <a:gd name="connsiteX201" fmla="*/ 138789 w 361873"/>
                <a:gd name="connsiteY201" fmla="*/ 11841 h 348213"/>
                <a:gd name="connsiteX202" fmla="*/ 149019 w 361873"/>
                <a:gd name="connsiteY202" fmla="*/ 11851 h 348213"/>
                <a:gd name="connsiteX203" fmla="*/ 159248 w 361873"/>
                <a:gd name="connsiteY203" fmla="*/ 11870 h 348213"/>
                <a:gd name="connsiteX204" fmla="*/ 163430 w 361873"/>
                <a:gd name="connsiteY204" fmla="*/ 11879 h 348213"/>
                <a:gd name="connsiteX205" fmla="*/ 170736 w 361873"/>
                <a:gd name="connsiteY205" fmla="*/ 11965 h 348213"/>
                <a:gd name="connsiteX206" fmla="*/ 178432 w 361873"/>
                <a:gd name="connsiteY206" fmla="*/ 12061 h 348213"/>
                <a:gd name="connsiteX207" fmla="*/ 179280 w 361873"/>
                <a:gd name="connsiteY207" fmla="*/ 12224 h 348213"/>
                <a:gd name="connsiteX208" fmla="*/ 180137 w 361873"/>
                <a:gd name="connsiteY208" fmla="*/ 12760 h 348213"/>
                <a:gd name="connsiteX209" fmla="*/ 180842 w 361873"/>
                <a:gd name="connsiteY209" fmla="*/ 13278 h 348213"/>
                <a:gd name="connsiteX210" fmla="*/ 183556 w 361873"/>
                <a:gd name="connsiteY210" fmla="*/ 16839 h 348213"/>
                <a:gd name="connsiteX211" fmla="*/ 187023 w 361873"/>
                <a:gd name="connsiteY211" fmla="*/ 20573 h 348213"/>
                <a:gd name="connsiteX212" fmla="*/ 189919 w 361873"/>
                <a:gd name="connsiteY212" fmla="*/ 22335 h 348213"/>
                <a:gd name="connsiteX213" fmla="*/ 193367 w 361873"/>
                <a:gd name="connsiteY213" fmla="*/ 23388 h 348213"/>
                <a:gd name="connsiteX214" fmla="*/ 196606 w 361873"/>
                <a:gd name="connsiteY214" fmla="*/ 23781 h 348213"/>
                <a:gd name="connsiteX215" fmla="*/ 199634 w 361873"/>
                <a:gd name="connsiteY215" fmla="*/ 23522 h 348213"/>
                <a:gd name="connsiteX216" fmla="*/ 204645 w 361873"/>
                <a:gd name="connsiteY216" fmla="*/ 24000 h 348213"/>
                <a:gd name="connsiteX217" fmla="*/ 211655 w 361873"/>
                <a:gd name="connsiteY217" fmla="*/ 25206 h 348213"/>
                <a:gd name="connsiteX218" fmla="*/ 218942 w 361873"/>
                <a:gd name="connsiteY218" fmla="*/ 25559 h 348213"/>
                <a:gd name="connsiteX219" fmla="*/ 226495 w 361873"/>
                <a:gd name="connsiteY219" fmla="*/ 25072 h 348213"/>
                <a:gd name="connsiteX220" fmla="*/ 231800 w 361873"/>
                <a:gd name="connsiteY220" fmla="*/ 25733 h 348213"/>
                <a:gd name="connsiteX221" fmla="*/ 234868 w 361873"/>
                <a:gd name="connsiteY221" fmla="*/ 27562 h 348213"/>
                <a:gd name="connsiteX222" fmla="*/ 238011 w 361873"/>
                <a:gd name="connsiteY222" fmla="*/ 28806 h 348213"/>
                <a:gd name="connsiteX223" fmla="*/ 241230 w 361873"/>
                <a:gd name="connsiteY223" fmla="*/ 29457 h 348213"/>
                <a:gd name="connsiteX224" fmla="*/ 245574 w 361873"/>
                <a:gd name="connsiteY224" fmla="*/ 29073 h 348213"/>
                <a:gd name="connsiteX225" fmla="*/ 251060 w 361873"/>
                <a:gd name="connsiteY225" fmla="*/ 27656 h 348213"/>
                <a:gd name="connsiteX226" fmla="*/ 255727 w 361873"/>
                <a:gd name="connsiteY226" fmla="*/ 27857 h 348213"/>
                <a:gd name="connsiteX227" fmla="*/ 257889 w 361873"/>
                <a:gd name="connsiteY227" fmla="*/ 28881 h 348213"/>
                <a:gd name="connsiteX228" fmla="*/ 259175 w 361873"/>
                <a:gd name="connsiteY228" fmla="*/ 28910 h 348213"/>
                <a:gd name="connsiteX229" fmla="*/ 267233 w 361873"/>
                <a:gd name="connsiteY229" fmla="*/ 27426 h 348213"/>
                <a:gd name="connsiteX230" fmla="*/ 273710 w 361873"/>
                <a:gd name="connsiteY230" fmla="*/ 26239 h 348213"/>
                <a:gd name="connsiteX231" fmla="*/ 283435 w 361873"/>
                <a:gd name="connsiteY231" fmla="*/ 24333 h 348213"/>
                <a:gd name="connsiteX232" fmla="*/ 291446 w 361873"/>
                <a:gd name="connsiteY232" fmla="*/ 22763 h 348213"/>
                <a:gd name="connsiteX233" fmla="*/ 303314 w 361873"/>
                <a:gd name="connsiteY233" fmla="*/ 20446 h 34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361873" h="348213">
                  <a:moveTo>
                    <a:pt x="311668" y="18813"/>
                  </a:moveTo>
                  <a:lnTo>
                    <a:pt x="317392" y="17664"/>
                  </a:lnTo>
                  <a:lnTo>
                    <a:pt x="322859" y="16563"/>
                  </a:lnTo>
                  <a:lnTo>
                    <a:pt x="329213" y="15462"/>
                  </a:lnTo>
                  <a:lnTo>
                    <a:pt x="334299" y="14581"/>
                  </a:lnTo>
                  <a:lnTo>
                    <a:pt x="335575" y="14350"/>
                  </a:lnTo>
                  <a:lnTo>
                    <a:pt x="347815" y="15375"/>
                  </a:lnTo>
                  <a:lnTo>
                    <a:pt x="353149" y="16093"/>
                  </a:lnTo>
                  <a:lnTo>
                    <a:pt x="355006" y="16802"/>
                  </a:lnTo>
                  <a:lnTo>
                    <a:pt x="357416" y="18640"/>
                  </a:lnTo>
                  <a:lnTo>
                    <a:pt x="361874" y="23111"/>
                  </a:lnTo>
                  <a:lnTo>
                    <a:pt x="360731" y="22939"/>
                  </a:lnTo>
                  <a:lnTo>
                    <a:pt x="352520" y="23886"/>
                  </a:lnTo>
                  <a:lnTo>
                    <a:pt x="349396" y="25102"/>
                  </a:lnTo>
                  <a:lnTo>
                    <a:pt x="342405" y="30378"/>
                  </a:lnTo>
                  <a:lnTo>
                    <a:pt x="340919" y="29698"/>
                  </a:lnTo>
                  <a:lnTo>
                    <a:pt x="339242" y="28606"/>
                  </a:lnTo>
                  <a:lnTo>
                    <a:pt x="337823" y="28291"/>
                  </a:lnTo>
                  <a:lnTo>
                    <a:pt x="334747" y="29555"/>
                  </a:lnTo>
                  <a:lnTo>
                    <a:pt x="331680" y="31077"/>
                  </a:lnTo>
                  <a:lnTo>
                    <a:pt x="328298" y="33231"/>
                  </a:lnTo>
                  <a:lnTo>
                    <a:pt x="325507" y="35338"/>
                  </a:lnTo>
                  <a:lnTo>
                    <a:pt x="324593" y="36477"/>
                  </a:lnTo>
                  <a:lnTo>
                    <a:pt x="320221" y="40834"/>
                  </a:lnTo>
                  <a:lnTo>
                    <a:pt x="318792" y="41533"/>
                  </a:lnTo>
                  <a:lnTo>
                    <a:pt x="317525" y="41839"/>
                  </a:lnTo>
                  <a:lnTo>
                    <a:pt x="317011" y="41638"/>
                  </a:lnTo>
                  <a:lnTo>
                    <a:pt x="316468" y="39762"/>
                  </a:lnTo>
                  <a:lnTo>
                    <a:pt x="313782" y="35396"/>
                  </a:lnTo>
                  <a:lnTo>
                    <a:pt x="309477" y="29670"/>
                  </a:lnTo>
                  <a:lnTo>
                    <a:pt x="308220" y="29115"/>
                  </a:lnTo>
                  <a:lnTo>
                    <a:pt x="307353" y="28895"/>
                  </a:lnTo>
                  <a:lnTo>
                    <a:pt x="304162" y="29173"/>
                  </a:lnTo>
                  <a:lnTo>
                    <a:pt x="294884" y="30791"/>
                  </a:lnTo>
                  <a:lnTo>
                    <a:pt x="287055" y="32151"/>
                  </a:lnTo>
                  <a:lnTo>
                    <a:pt x="275063" y="34487"/>
                  </a:lnTo>
                  <a:lnTo>
                    <a:pt x="262185" y="36364"/>
                  </a:lnTo>
                  <a:lnTo>
                    <a:pt x="254251" y="37522"/>
                  </a:lnTo>
                  <a:lnTo>
                    <a:pt x="247336" y="37867"/>
                  </a:lnTo>
                  <a:lnTo>
                    <a:pt x="247345" y="43535"/>
                  </a:lnTo>
                  <a:lnTo>
                    <a:pt x="247355" y="55053"/>
                  </a:lnTo>
                  <a:lnTo>
                    <a:pt x="247374" y="66581"/>
                  </a:lnTo>
                  <a:lnTo>
                    <a:pt x="247393" y="78147"/>
                  </a:lnTo>
                  <a:lnTo>
                    <a:pt x="247412" y="89732"/>
                  </a:lnTo>
                  <a:lnTo>
                    <a:pt x="247421" y="101355"/>
                  </a:lnTo>
                  <a:lnTo>
                    <a:pt x="247440" y="113007"/>
                  </a:lnTo>
                  <a:lnTo>
                    <a:pt x="247459" y="124698"/>
                  </a:lnTo>
                  <a:lnTo>
                    <a:pt x="247479" y="136417"/>
                  </a:lnTo>
                  <a:lnTo>
                    <a:pt x="247479" y="141539"/>
                  </a:lnTo>
                  <a:lnTo>
                    <a:pt x="247250" y="142640"/>
                  </a:lnTo>
                  <a:lnTo>
                    <a:pt x="243288" y="142640"/>
                  </a:lnTo>
                  <a:lnTo>
                    <a:pt x="234325" y="142640"/>
                  </a:lnTo>
                  <a:lnTo>
                    <a:pt x="226790" y="142640"/>
                  </a:lnTo>
                  <a:lnTo>
                    <a:pt x="220694" y="142640"/>
                  </a:lnTo>
                  <a:lnTo>
                    <a:pt x="220704" y="149630"/>
                  </a:lnTo>
                  <a:lnTo>
                    <a:pt x="220713" y="157912"/>
                  </a:lnTo>
                  <a:lnTo>
                    <a:pt x="220713" y="166213"/>
                  </a:lnTo>
                  <a:lnTo>
                    <a:pt x="220723" y="174533"/>
                  </a:lnTo>
                  <a:lnTo>
                    <a:pt x="220732" y="182863"/>
                  </a:lnTo>
                  <a:lnTo>
                    <a:pt x="220742" y="191221"/>
                  </a:lnTo>
                  <a:lnTo>
                    <a:pt x="220751" y="199589"/>
                  </a:lnTo>
                  <a:lnTo>
                    <a:pt x="220761" y="207986"/>
                  </a:lnTo>
                  <a:lnTo>
                    <a:pt x="220770" y="216392"/>
                  </a:lnTo>
                  <a:lnTo>
                    <a:pt x="220770" y="222750"/>
                  </a:lnTo>
                  <a:lnTo>
                    <a:pt x="220770" y="223478"/>
                  </a:lnTo>
                  <a:lnTo>
                    <a:pt x="220770" y="235857"/>
                  </a:lnTo>
                  <a:lnTo>
                    <a:pt x="220770" y="249022"/>
                  </a:lnTo>
                  <a:lnTo>
                    <a:pt x="220770" y="262235"/>
                  </a:lnTo>
                  <a:lnTo>
                    <a:pt x="220770" y="275496"/>
                  </a:lnTo>
                  <a:lnTo>
                    <a:pt x="220770" y="288814"/>
                  </a:lnTo>
                  <a:lnTo>
                    <a:pt x="220770" y="302180"/>
                  </a:lnTo>
                  <a:lnTo>
                    <a:pt x="220770" y="315594"/>
                  </a:lnTo>
                  <a:lnTo>
                    <a:pt x="220770" y="329074"/>
                  </a:lnTo>
                  <a:lnTo>
                    <a:pt x="220770" y="333354"/>
                  </a:lnTo>
                  <a:lnTo>
                    <a:pt x="218027" y="333297"/>
                  </a:lnTo>
                  <a:lnTo>
                    <a:pt x="212512" y="334953"/>
                  </a:lnTo>
                  <a:lnTo>
                    <a:pt x="208998" y="337108"/>
                  </a:lnTo>
                  <a:lnTo>
                    <a:pt x="207474" y="339760"/>
                  </a:lnTo>
                  <a:lnTo>
                    <a:pt x="205454" y="341368"/>
                  </a:lnTo>
                  <a:lnTo>
                    <a:pt x="202921" y="341943"/>
                  </a:lnTo>
                  <a:lnTo>
                    <a:pt x="201806" y="343293"/>
                  </a:lnTo>
                  <a:lnTo>
                    <a:pt x="202111" y="345437"/>
                  </a:lnTo>
                  <a:lnTo>
                    <a:pt x="201130" y="347075"/>
                  </a:lnTo>
                  <a:lnTo>
                    <a:pt x="198892" y="348214"/>
                  </a:lnTo>
                  <a:lnTo>
                    <a:pt x="195263" y="347879"/>
                  </a:lnTo>
                  <a:lnTo>
                    <a:pt x="190252" y="346079"/>
                  </a:lnTo>
                  <a:lnTo>
                    <a:pt x="183880" y="345657"/>
                  </a:lnTo>
                  <a:lnTo>
                    <a:pt x="176146" y="346605"/>
                  </a:lnTo>
                  <a:lnTo>
                    <a:pt x="170574" y="346164"/>
                  </a:lnTo>
                  <a:lnTo>
                    <a:pt x="167192" y="344317"/>
                  </a:lnTo>
                  <a:lnTo>
                    <a:pt x="163601" y="343273"/>
                  </a:lnTo>
                  <a:lnTo>
                    <a:pt x="159801" y="343004"/>
                  </a:lnTo>
                  <a:lnTo>
                    <a:pt x="157591" y="342239"/>
                  </a:lnTo>
                  <a:lnTo>
                    <a:pt x="153076" y="340869"/>
                  </a:lnTo>
                  <a:lnTo>
                    <a:pt x="152219" y="338514"/>
                  </a:lnTo>
                  <a:lnTo>
                    <a:pt x="151686" y="336743"/>
                  </a:lnTo>
                  <a:lnTo>
                    <a:pt x="150400" y="334876"/>
                  </a:lnTo>
                  <a:lnTo>
                    <a:pt x="150257" y="333363"/>
                  </a:lnTo>
                  <a:lnTo>
                    <a:pt x="151267" y="332214"/>
                  </a:lnTo>
                  <a:lnTo>
                    <a:pt x="151409" y="330376"/>
                  </a:lnTo>
                  <a:lnTo>
                    <a:pt x="150695" y="327829"/>
                  </a:lnTo>
                  <a:lnTo>
                    <a:pt x="149447" y="326594"/>
                  </a:lnTo>
                  <a:lnTo>
                    <a:pt x="147676" y="326660"/>
                  </a:lnTo>
                  <a:lnTo>
                    <a:pt x="146571" y="325684"/>
                  </a:lnTo>
                  <a:lnTo>
                    <a:pt x="146133" y="323673"/>
                  </a:lnTo>
                  <a:lnTo>
                    <a:pt x="145094" y="322151"/>
                  </a:lnTo>
                  <a:lnTo>
                    <a:pt x="142608" y="320600"/>
                  </a:lnTo>
                  <a:lnTo>
                    <a:pt x="139322" y="321768"/>
                  </a:lnTo>
                  <a:lnTo>
                    <a:pt x="137770" y="323539"/>
                  </a:lnTo>
                  <a:lnTo>
                    <a:pt x="136855" y="326297"/>
                  </a:lnTo>
                  <a:lnTo>
                    <a:pt x="136027" y="327685"/>
                  </a:lnTo>
                  <a:lnTo>
                    <a:pt x="135607" y="329992"/>
                  </a:lnTo>
                  <a:lnTo>
                    <a:pt x="135417" y="331630"/>
                  </a:lnTo>
                  <a:lnTo>
                    <a:pt x="134579" y="333382"/>
                  </a:lnTo>
                  <a:lnTo>
                    <a:pt x="133702" y="334091"/>
                  </a:lnTo>
                  <a:lnTo>
                    <a:pt x="132798" y="333766"/>
                  </a:lnTo>
                  <a:lnTo>
                    <a:pt x="131112" y="334474"/>
                  </a:lnTo>
                  <a:lnTo>
                    <a:pt x="127387" y="337050"/>
                  </a:lnTo>
                  <a:lnTo>
                    <a:pt x="126330" y="338409"/>
                  </a:lnTo>
                  <a:lnTo>
                    <a:pt x="123330" y="335949"/>
                  </a:lnTo>
                  <a:lnTo>
                    <a:pt x="114567" y="326690"/>
                  </a:lnTo>
                  <a:lnTo>
                    <a:pt x="111452" y="324287"/>
                  </a:lnTo>
                  <a:lnTo>
                    <a:pt x="106861" y="318629"/>
                  </a:lnTo>
                  <a:lnTo>
                    <a:pt x="96765" y="301146"/>
                  </a:lnTo>
                  <a:lnTo>
                    <a:pt x="95326" y="297785"/>
                  </a:lnTo>
                  <a:lnTo>
                    <a:pt x="93402" y="289379"/>
                  </a:lnTo>
                  <a:lnTo>
                    <a:pt x="91192" y="283165"/>
                  </a:lnTo>
                  <a:lnTo>
                    <a:pt x="90945" y="279584"/>
                  </a:lnTo>
                  <a:lnTo>
                    <a:pt x="92002" y="277554"/>
                  </a:lnTo>
                  <a:lnTo>
                    <a:pt x="91354" y="274806"/>
                  </a:lnTo>
                  <a:lnTo>
                    <a:pt x="90221" y="272346"/>
                  </a:lnTo>
                  <a:lnTo>
                    <a:pt x="86782" y="269129"/>
                  </a:lnTo>
                  <a:lnTo>
                    <a:pt x="85801" y="258424"/>
                  </a:lnTo>
                  <a:lnTo>
                    <a:pt x="83496" y="251521"/>
                  </a:lnTo>
                  <a:lnTo>
                    <a:pt x="84001" y="245824"/>
                  </a:lnTo>
                  <a:lnTo>
                    <a:pt x="82896" y="240644"/>
                  </a:lnTo>
                  <a:lnTo>
                    <a:pt x="82791" y="237332"/>
                  </a:lnTo>
                  <a:lnTo>
                    <a:pt x="83287" y="231032"/>
                  </a:lnTo>
                  <a:lnTo>
                    <a:pt x="81439" y="223803"/>
                  </a:lnTo>
                  <a:lnTo>
                    <a:pt x="77695" y="216756"/>
                  </a:lnTo>
                  <a:lnTo>
                    <a:pt x="74314" y="206607"/>
                  </a:lnTo>
                  <a:lnTo>
                    <a:pt x="73828" y="202165"/>
                  </a:lnTo>
                  <a:lnTo>
                    <a:pt x="74190" y="190264"/>
                  </a:lnTo>
                  <a:lnTo>
                    <a:pt x="73533" y="185409"/>
                  </a:lnTo>
                  <a:lnTo>
                    <a:pt x="73571" y="179722"/>
                  </a:lnTo>
                  <a:lnTo>
                    <a:pt x="72238" y="173834"/>
                  </a:lnTo>
                  <a:lnTo>
                    <a:pt x="71685" y="170627"/>
                  </a:lnTo>
                  <a:lnTo>
                    <a:pt x="72628" y="168089"/>
                  </a:lnTo>
                  <a:lnTo>
                    <a:pt x="73181" y="168893"/>
                  </a:lnTo>
                  <a:lnTo>
                    <a:pt x="74152" y="169277"/>
                  </a:lnTo>
                  <a:lnTo>
                    <a:pt x="74809" y="165907"/>
                  </a:lnTo>
                  <a:lnTo>
                    <a:pt x="74962" y="162929"/>
                  </a:lnTo>
                  <a:lnTo>
                    <a:pt x="73276" y="155595"/>
                  </a:lnTo>
                  <a:lnTo>
                    <a:pt x="69513" y="148108"/>
                  </a:lnTo>
                  <a:lnTo>
                    <a:pt x="60188" y="135948"/>
                  </a:lnTo>
                  <a:lnTo>
                    <a:pt x="57912" y="131314"/>
                  </a:lnTo>
                  <a:lnTo>
                    <a:pt x="56617" y="127485"/>
                  </a:lnTo>
                  <a:lnTo>
                    <a:pt x="46215" y="111533"/>
                  </a:lnTo>
                  <a:lnTo>
                    <a:pt x="41777" y="100322"/>
                  </a:lnTo>
                  <a:lnTo>
                    <a:pt x="38672" y="90651"/>
                  </a:lnTo>
                  <a:lnTo>
                    <a:pt x="35300" y="86199"/>
                  </a:lnTo>
                  <a:lnTo>
                    <a:pt x="19688" y="54996"/>
                  </a:lnTo>
                  <a:lnTo>
                    <a:pt x="16231" y="50037"/>
                  </a:lnTo>
                  <a:lnTo>
                    <a:pt x="10001" y="44110"/>
                  </a:lnTo>
                  <a:lnTo>
                    <a:pt x="8544" y="42138"/>
                  </a:lnTo>
                  <a:lnTo>
                    <a:pt x="6144" y="36498"/>
                  </a:lnTo>
                  <a:lnTo>
                    <a:pt x="1457" y="28954"/>
                  </a:lnTo>
                  <a:lnTo>
                    <a:pt x="314" y="21916"/>
                  </a:lnTo>
                  <a:lnTo>
                    <a:pt x="0" y="13950"/>
                  </a:lnTo>
                  <a:lnTo>
                    <a:pt x="572" y="7861"/>
                  </a:lnTo>
                  <a:lnTo>
                    <a:pt x="4839" y="7230"/>
                  </a:lnTo>
                  <a:lnTo>
                    <a:pt x="7820" y="5602"/>
                  </a:lnTo>
                  <a:lnTo>
                    <a:pt x="10497" y="5496"/>
                  </a:lnTo>
                  <a:lnTo>
                    <a:pt x="13145" y="6770"/>
                  </a:lnTo>
                  <a:lnTo>
                    <a:pt x="15954" y="6866"/>
                  </a:lnTo>
                  <a:lnTo>
                    <a:pt x="17050" y="6654"/>
                  </a:lnTo>
                  <a:lnTo>
                    <a:pt x="22098" y="6836"/>
                  </a:lnTo>
                  <a:lnTo>
                    <a:pt x="24994" y="5381"/>
                  </a:lnTo>
                  <a:lnTo>
                    <a:pt x="28432" y="3926"/>
                  </a:lnTo>
                  <a:lnTo>
                    <a:pt x="30413" y="2643"/>
                  </a:lnTo>
                  <a:lnTo>
                    <a:pt x="33195" y="1331"/>
                  </a:lnTo>
                  <a:lnTo>
                    <a:pt x="36881" y="0"/>
                  </a:lnTo>
                  <a:lnTo>
                    <a:pt x="38976" y="106"/>
                  </a:lnTo>
                  <a:lnTo>
                    <a:pt x="41548" y="603"/>
                  </a:lnTo>
                  <a:lnTo>
                    <a:pt x="44968" y="1119"/>
                  </a:lnTo>
                  <a:lnTo>
                    <a:pt x="46901" y="2010"/>
                  </a:lnTo>
                  <a:lnTo>
                    <a:pt x="49187" y="4844"/>
                  </a:lnTo>
                  <a:lnTo>
                    <a:pt x="52740" y="7419"/>
                  </a:lnTo>
                  <a:lnTo>
                    <a:pt x="55350" y="8961"/>
                  </a:lnTo>
                  <a:lnTo>
                    <a:pt x="58350" y="10981"/>
                  </a:lnTo>
                  <a:lnTo>
                    <a:pt x="59246" y="11766"/>
                  </a:lnTo>
                  <a:lnTo>
                    <a:pt x="60569" y="12196"/>
                  </a:lnTo>
                  <a:lnTo>
                    <a:pt x="61379" y="12331"/>
                  </a:lnTo>
                  <a:lnTo>
                    <a:pt x="66951" y="12015"/>
                  </a:lnTo>
                  <a:lnTo>
                    <a:pt x="71990" y="11736"/>
                  </a:lnTo>
                  <a:lnTo>
                    <a:pt x="77429" y="11746"/>
                  </a:lnTo>
                  <a:lnTo>
                    <a:pt x="87649" y="11755"/>
                  </a:lnTo>
                  <a:lnTo>
                    <a:pt x="97879" y="11774"/>
                  </a:lnTo>
                  <a:lnTo>
                    <a:pt x="108109" y="11784"/>
                  </a:lnTo>
                  <a:lnTo>
                    <a:pt x="118339" y="11803"/>
                  </a:lnTo>
                  <a:lnTo>
                    <a:pt x="128568" y="11822"/>
                  </a:lnTo>
                  <a:lnTo>
                    <a:pt x="138789" y="11841"/>
                  </a:lnTo>
                  <a:lnTo>
                    <a:pt x="149019" y="11851"/>
                  </a:lnTo>
                  <a:lnTo>
                    <a:pt x="159248" y="11870"/>
                  </a:lnTo>
                  <a:lnTo>
                    <a:pt x="163430" y="11879"/>
                  </a:lnTo>
                  <a:lnTo>
                    <a:pt x="170736" y="11965"/>
                  </a:lnTo>
                  <a:lnTo>
                    <a:pt x="178432" y="12061"/>
                  </a:lnTo>
                  <a:lnTo>
                    <a:pt x="179280" y="12224"/>
                  </a:lnTo>
                  <a:lnTo>
                    <a:pt x="180137" y="12760"/>
                  </a:lnTo>
                  <a:lnTo>
                    <a:pt x="180842" y="13278"/>
                  </a:lnTo>
                  <a:lnTo>
                    <a:pt x="183556" y="16839"/>
                  </a:lnTo>
                  <a:lnTo>
                    <a:pt x="187023" y="20573"/>
                  </a:lnTo>
                  <a:lnTo>
                    <a:pt x="189919" y="22335"/>
                  </a:lnTo>
                  <a:lnTo>
                    <a:pt x="193367" y="23388"/>
                  </a:lnTo>
                  <a:lnTo>
                    <a:pt x="196606" y="23781"/>
                  </a:lnTo>
                  <a:lnTo>
                    <a:pt x="199634" y="23522"/>
                  </a:lnTo>
                  <a:lnTo>
                    <a:pt x="204645" y="24000"/>
                  </a:lnTo>
                  <a:lnTo>
                    <a:pt x="211655" y="25206"/>
                  </a:lnTo>
                  <a:lnTo>
                    <a:pt x="218942" y="25559"/>
                  </a:lnTo>
                  <a:lnTo>
                    <a:pt x="226495" y="25072"/>
                  </a:lnTo>
                  <a:lnTo>
                    <a:pt x="231800" y="25733"/>
                  </a:lnTo>
                  <a:lnTo>
                    <a:pt x="234868" y="27562"/>
                  </a:lnTo>
                  <a:lnTo>
                    <a:pt x="238011" y="28806"/>
                  </a:lnTo>
                  <a:lnTo>
                    <a:pt x="241230" y="29457"/>
                  </a:lnTo>
                  <a:lnTo>
                    <a:pt x="245574" y="29073"/>
                  </a:lnTo>
                  <a:lnTo>
                    <a:pt x="251060" y="27656"/>
                  </a:lnTo>
                  <a:lnTo>
                    <a:pt x="255727" y="27857"/>
                  </a:lnTo>
                  <a:lnTo>
                    <a:pt x="257889" y="28881"/>
                  </a:lnTo>
                  <a:lnTo>
                    <a:pt x="259175" y="28910"/>
                  </a:lnTo>
                  <a:lnTo>
                    <a:pt x="267233" y="27426"/>
                  </a:lnTo>
                  <a:lnTo>
                    <a:pt x="273710" y="26239"/>
                  </a:lnTo>
                  <a:lnTo>
                    <a:pt x="283435" y="24333"/>
                  </a:lnTo>
                  <a:lnTo>
                    <a:pt x="291446" y="22763"/>
                  </a:lnTo>
                  <a:lnTo>
                    <a:pt x="303314" y="2044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7" name="Freeform: Shape 46">
              <a:extLst>
                <a:ext uri="{FF2B5EF4-FFF2-40B4-BE49-F238E27FC236}">
                  <a16:creationId xmlns:a16="http://schemas.microsoft.com/office/drawing/2014/main" id="{F80A39D2-C69E-351F-D7B8-9226F0697B5B}"/>
                </a:ext>
              </a:extLst>
            </p:cNvPr>
            <p:cNvSpPr/>
            <p:nvPr/>
          </p:nvSpPr>
          <p:spPr>
            <a:xfrm>
              <a:off x="5639561" y="2826989"/>
              <a:ext cx="422347" cy="331952"/>
            </a:xfrm>
            <a:custGeom>
              <a:avLst/>
              <a:gdLst>
                <a:gd name="connsiteX0" fmla="*/ 396040 w 422347"/>
                <a:gd name="connsiteY0" fmla="*/ 15169 h 331952"/>
                <a:gd name="connsiteX1" fmla="*/ 398974 w 422347"/>
                <a:gd name="connsiteY1" fmla="*/ 31905 h 331952"/>
                <a:gd name="connsiteX2" fmla="*/ 401202 w 422347"/>
                <a:gd name="connsiteY2" fmla="*/ 46219 h 331952"/>
                <a:gd name="connsiteX3" fmla="*/ 401355 w 422347"/>
                <a:gd name="connsiteY3" fmla="*/ 55315 h 331952"/>
                <a:gd name="connsiteX4" fmla="*/ 401460 w 422347"/>
                <a:gd name="connsiteY4" fmla="*/ 57689 h 331952"/>
                <a:gd name="connsiteX5" fmla="*/ 402374 w 422347"/>
                <a:gd name="connsiteY5" fmla="*/ 59288 h 331952"/>
                <a:gd name="connsiteX6" fmla="*/ 404451 w 422347"/>
                <a:gd name="connsiteY6" fmla="*/ 60897 h 331952"/>
                <a:gd name="connsiteX7" fmla="*/ 412833 w 422347"/>
                <a:gd name="connsiteY7" fmla="*/ 73995 h 331952"/>
                <a:gd name="connsiteX8" fmla="*/ 411042 w 422347"/>
                <a:gd name="connsiteY8" fmla="*/ 76264 h 331952"/>
                <a:gd name="connsiteX9" fmla="*/ 412299 w 422347"/>
                <a:gd name="connsiteY9" fmla="*/ 80314 h 331952"/>
                <a:gd name="connsiteX10" fmla="*/ 414471 w 422347"/>
                <a:gd name="connsiteY10" fmla="*/ 82047 h 331952"/>
                <a:gd name="connsiteX11" fmla="*/ 421443 w 422347"/>
                <a:gd name="connsiteY11" fmla="*/ 89821 h 331952"/>
                <a:gd name="connsiteX12" fmla="*/ 422348 w 422347"/>
                <a:gd name="connsiteY12" fmla="*/ 91353 h 331952"/>
                <a:gd name="connsiteX13" fmla="*/ 421967 w 422347"/>
                <a:gd name="connsiteY13" fmla="*/ 92579 h 331952"/>
                <a:gd name="connsiteX14" fmla="*/ 417081 w 422347"/>
                <a:gd name="connsiteY14" fmla="*/ 101703 h 331952"/>
                <a:gd name="connsiteX15" fmla="*/ 416252 w 422347"/>
                <a:gd name="connsiteY15" fmla="*/ 103934 h 331952"/>
                <a:gd name="connsiteX16" fmla="*/ 415280 w 422347"/>
                <a:gd name="connsiteY16" fmla="*/ 115529 h 331952"/>
                <a:gd name="connsiteX17" fmla="*/ 414595 w 422347"/>
                <a:gd name="connsiteY17" fmla="*/ 123696 h 331952"/>
                <a:gd name="connsiteX18" fmla="*/ 413642 w 422347"/>
                <a:gd name="connsiteY18" fmla="*/ 134879 h 331952"/>
                <a:gd name="connsiteX19" fmla="*/ 412518 w 422347"/>
                <a:gd name="connsiteY19" fmla="*/ 148235 h 331952"/>
                <a:gd name="connsiteX20" fmla="*/ 411613 w 422347"/>
                <a:gd name="connsiteY20" fmla="*/ 159466 h 331952"/>
                <a:gd name="connsiteX21" fmla="*/ 410413 w 422347"/>
                <a:gd name="connsiteY21" fmla="*/ 174287 h 331952"/>
                <a:gd name="connsiteX22" fmla="*/ 409280 w 422347"/>
                <a:gd name="connsiteY22" fmla="*/ 188266 h 331952"/>
                <a:gd name="connsiteX23" fmla="*/ 402269 w 422347"/>
                <a:gd name="connsiteY23" fmla="*/ 195925 h 331952"/>
                <a:gd name="connsiteX24" fmla="*/ 389830 w 422347"/>
                <a:gd name="connsiteY24" fmla="*/ 209483 h 331952"/>
                <a:gd name="connsiteX25" fmla="*/ 379705 w 422347"/>
                <a:gd name="connsiteY25" fmla="*/ 220493 h 331952"/>
                <a:gd name="connsiteX26" fmla="*/ 374628 w 422347"/>
                <a:gd name="connsiteY26" fmla="*/ 227856 h 331952"/>
                <a:gd name="connsiteX27" fmla="*/ 364712 w 422347"/>
                <a:gd name="connsiteY27" fmla="*/ 242208 h 331952"/>
                <a:gd name="connsiteX28" fmla="*/ 360312 w 422347"/>
                <a:gd name="connsiteY28" fmla="*/ 251476 h 331952"/>
                <a:gd name="connsiteX29" fmla="*/ 356864 w 422347"/>
                <a:gd name="connsiteY29" fmla="*/ 256312 h 331952"/>
                <a:gd name="connsiteX30" fmla="*/ 355121 w 422347"/>
                <a:gd name="connsiteY30" fmla="*/ 258370 h 331952"/>
                <a:gd name="connsiteX31" fmla="*/ 356664 w 422347"/>
                <a:gd name="connsiteY31" fmla="*/ 265149 h 331952"/>
                <a:gd name="connsiteX32" fmla="*/ 359350 w 422347"/>
                <a:gd name="connsiteY32" fmla="*/ 276983 h 331952"/>
                <a:gd name="connsiteX33" fmla="*/ 354549 w 422347"/>
                <a:gd name="connsiteY33" fmla="*/ 277059 h 331952"/>
                <a:gd name="connsiteX34" fmla="*/ 351796 w 422347"/>
                <a:gd name="connsiteY34" fmla="*/ 277902 h 331952"/>
                <a:gd name="connsiteX35" fmla="*/ 348320 w 422347"/>
                <a:gd name="connsiteY35" fmla="*/ 280592 h 331952"/>
                <a:gd name="connsiteX36" fmla="*/ 344433 w 422347"/>
                <a:gd name="connsiteY36" fmla="*/ 281655 h 331952"/>
                <a:gd name="connsiteX37" fmla="*/ 339709 w 422347"/>
                <a:gd name="connsiteY37" fmla="*/ 284001 h 331952"/>
                <a:gd name="connsiteX38" fmla="*/ 336718 w 422347"/>
                <a:gd name="connsiteY38" fmla="*/ 285877 h 331952"/>
                <a:gd name="connsiteX39" fmla="*/ 333908 w 422347"/>
                <a:gd name="connsiteY39" fmla="*/ 287362 h 331952"/>
                <a:gd name="connsiteX40" fmla="*/ 330041 w 422347"/>
                <a:gd name="connsiteY40" fmla="*/ 290990 h 331952"/>
                <a:gd name="connsiteX41" fmla="*/ 328784 w 422347"/>
                <a:gd name="connsiteY41" fmla="*/ 293748 h 331952"/>
                <a:gd name="connsiteX42" fmla="*/ 324936 w 422347"/>
                <a:gd name="connsiteY42" fmla="*/ 294293 h 331952"/>
                <a:gd name="connsiteX43" fmla="*/ 319554 w 422347"/>
                <a:gd name="connsiteY43" fmla="*/ 293844 h 331952"/>
                <a:gd name="connsiteX44" fmla="*/ 316135 w 422347"/>
                <a:gd name="connsiteY44" fmla="*/ 291058 h 331952"/>
                <a:gd name="connsiteX45" fmla="*/ 308210 w 422347"/>
                <a:gd name="connsiteY45" fmla="*/ 288157 h 331952"/>
                <a:gd name="connsiteX46" fmla="*/ 303066 w 422347"/>
                <a:gd name="connsiteY46" fmla="*/ 286979 h 331952"/>
                <a:gd name="connsiteX47" fmla="*/ 300685 w 422347"/>
                <a:gd name="connsiteY47" fmla="*/ 286626 h 331952"/>
                <a:gd name="connsiteX48" fmla="*/ 288579 w 422347"/>
                <a:gd name="connsiteY48" fmla="*/ 286128 h 331952"/>
                <a:gd name="connsiteX49" fmla="*/ 275663 w 422347"/>
                <a:gd name="connsiteY49" fmla="*/ 287268 h 331952"/>
                <a:gd name="connsiteX50" fmla="*/ 269081 w 422347"/>
                <a:gd name="connsiteY50" fmla="*/ 288618 h 331952"/>
                <a:gd name="connsiteX51" fmla="*/ 267881 w 422347"/>
                <a:gd name="connsiteY51" fmla="*/ 288915 h 331952"/>
                <a:gd name="connsiteX52" fmla="*/ 264147 w 422347"/>
                <a:gd name="connsiteY52" fmla="*/ 290667 h 331952"/>
                <a:gd name="connsiteX53" fmla="*/ 261052 w 422347"/>
                <a:gd name="connsiteY53" fmla="*/ 292611 h 331952"/>
                <a:gd name="connsiteX54" fmla="*/ 252679 w 422347"/>
                <a:gd name="connsiteY54" fmla="*/ 301505 h 331952"/>
                <a:gd name="connsiteX55" fmla="*/ 241592 w 422347"/>
                <a:gd name="connsiteY55" fmla="*/ 301208 h 331952"/>
                <a:gd name="connsiteX56" fmla="*/ 235077 w 422347"/>
                <a:gd name="connsiteY56" fmla="*/ 300222 h 331952"/>
                <a:gd name="connsiteX57" fmla="*/ 229543 w 422347"/>
                <a:gd name="connsiteY57" fmla="*/ 298834 h 331952"/>
                <a:gd name="connsiteX58" fmla="*/ 221666 w 422347"/>
                <a:gd name="connsiteY58" fmla="*/ 294679 h 331952"/>
                <a:gd name="connsiteX59" fmla="*/ 212017 w 422347"/>
                <a:gd name="connsiteY59" fmla="*/ 288331 h 331952"/>
                <a:gd name="connsiteX60" fmla="*/ 208293 w 422347"/>
                <a:gd name="connsiteY60" fmla="*/ 287469 h 331952"/>
                <a:gd name="connsiteX61" fmla="*/ 204949 w 422347"/>
                <a:gd name="connsiteY61" fmla="*/ 286971 h 331952"/>
                <a:gd name="connsiteX62" fmla="*/ 203835 w 422347"/>
                <a:gd name="connsiteY62" fmla="*/ 287057 h 331952"/>
                <a:gd name="connsiteX63" fmla="*/ 192310 w 422347"/>
                <a:gd name="connsiteY63" fmla="*/ 293376 h 331952"/>
                <a:gd name="connsiteX64" fmla="*/ 190090 w 422347"/>
                <a:gd name="connsiteY64" fmla="*/ 293242 h 331952"/>
                <a:gd name="connsiteX65" fmla="*/ 187376 w 422347"/>
                <a:gd name="connsiteY65" fmla="*/ 293950 h 331952"/>
                <a:gd name="connsiteX66" fmla="*/ 185585 w 422347"/>
                <a:gd name="connsiteY66" fmla="*/ 295521 h 331952"/>
                <a:gd name="connsiteX67" fmla="*/ 184261 w 422347"/>
                <a:gd name="connsiteY67" fmla="*/ 296306 h 331952"/>
                <a:gd name="connsiteX68" fmla="*/ 182880 w 422347"/>
                <a:gd name="connsiteY68" fmla="*/ 296440 h 331952"/>
                <a:gd name="connsiteX69" fmla="*/ 181061 w 422347"/>
                <a:gd name="connsiteY69" fmla="*/ 296095 h 331952"/>
                <a:gd name="connsiteX70" fmla="*/ 179289 w 422347"/>
                <a:gd name="connsiteY70" fmla="*/ 295128 h 331952"/>
                <a:gd name="connsiteX71" fmla="*/ 177517 w 422347"/>
                <a:gd name="connsiteY71" fmla="*/ 293366 h 331952"/>
                <a:gd name="connsiteX72" fmla="*/ 172764 w 422347"/>
                <a:gd name="connsiteY72" fmla="*/ 286329 h 331952"/>
                <a:gd name="connsiteX73" fmla="*/ 171783 w 422347"/>
                <a:gd name="connsiteY73" fmla="*/ 285094 h 331952"/>
                <a:gd name="connsiteX74" fmla="*/ 169755 w 422347"/>
                <a:gd name="connsiteY74" fmla="*/ 283007 h 331952"/>
                <a:gd name="connsiteX75" fmla="*/ 166345 w 422347"/>
                <a:gd name="connsiteY75" fmla="*/ 279752 h 331952"/>
                <a:gd name="connsiteX76" fmla="*/ 164030 w 422347"/>
                <a:gd name="connsiteY76" fmla="*/ 278239 h 331952"/>
                <a:gd name="connsiteX77" fmla="*/ 162620 w 422347"/>
                <a:gd name="connsiteY77" fmla="*/ 277846 h 331952"/>
                <a:gd name="connsiteX78" fmla="*/ 160944 w 422347"/>
                <a:gd name="connsiteY78" fmla="*/ 278105 h 331952"/>
                <a:gd name="connsiteX79" fmla="*/ 151686 w 422347"/>
                <a:gd name="connsiteY79" fmla="*/ 275310 h 331952"/>
                <a:gd name="connsiteX80" fmla="*/ 142437 w 422347"/>
                <a:gd name="connsiteY80" fmla="*/ 272351 h 331952"/>
                <a:gd name="connsiteX81" fmla="*/ 140398 w 422347"/>
                <a:gd name="connsiteY81" fmla="*/ 272735 h 331952"/>
                <a:gd name="connsiteX82" fmla="*/ 138951 w 422347"/>
                <a:gd name="connsiteY82" fmla="*/ 273347 h 331952"/>
                <a:gd name="connsiteX83" fmla="*/ 135750 w 422347"/>
                <a:gd name="connsiteY83" fmla="*/ 275530 h 331952"/>
                <a:gd name="connsiteX84" fmla="*/ 131978 w 422347"/>
                <a:gd name="connsiteY84" fmla="*/ 275933 h 331952"/>
                <a:gd name="connsiteX85" fmla="*/ 127187 w 422347"/>
                <a:gd name="connsiteY85" fmla="*/ 275761 h 331952"/>
                <a:gd name="connsiteX86" fmla="*/ 124558 w 422347"/>
                <a:gd name="connsiteY86" fmla="*/ 275464 h 331952"/>
                <a:gd name="connsiteX87" fmla="*/ 120329 w 422347"/>
                <a:gd name="connsiteY87" fmla="*/ 276191 h 331952"/>
                <a:gd name="connsiteX88" fmla="*/ 117510 w 422347"/>
                <a:gd name="connsiteY88" fmla="*/ 277063 h 331952"/>
                <a:gd name="connsiteX89" fmla="*/ 113814 w 422347"/>
                <a:gd name="connsiteY89" fmla="*/ 278547 h 331952"/>
                <a:gd name="connsiteX90" fmla="*/ 109023 w 422347"/>
                <a:gd name="connsiteY90" fmla="*/ 282578 h 331952"/>
                <a:gd name="connsiteX91" fmla="*/ 107652 w 422347"/>
                <a:gd name="connsiteY91" fmla="*/ 283094 h 331952"/>
                <a:gd name="connsiteX92" fmla="*/ 106490 w 422347"/>
                <a:gd name="connsiteY92" fmla="*/ 283765 h 331952"/>
                <a:gd name="connsiteX93" fmla="*/ 104889 w 422347"/>
                <a:gd name="connsiteY93" fmla="*/ 294794 h 331952"/>
                <a:gd name="connsiteX94" fmla="*/ 103584 w 422347"/>
                <a:gd name="connsiteY94" fmla="*/ 298107 h 331952"/>
                <a:gd name="connsiteX95" fmla="*/ 101155 w 422347"/>
                <a:gd name="connsiteY95" fmla="*/ 302483 h 331952"/>
                <a:gd name="connsiteX96" fmla="*/ 96383 w 422347"/>
                <a:gd name="connsiteY96" fmla="*/ 306657 h 331952"/>
                <a:gd name="connsiteX97" fmla="*/ 93107 w 422347"/>
                <a:gd name="connsiteY97" fmla="*/ 309185 h 331952"/>
                <a:gd name="connsiteX98" fmla="*/ 93031 w 422347"/>
                <a:gd name="connsiteY98" fmla="*/ 312593 h 331952"/>
                <a:gd name="connsiteX99" fmla="*/ 92773 w 422347"/>
                <a:gd name="connsiteY99" fmla="*/ 318166 h 331952"/>
                <a:gd name="connsiteX100" fmla="*/ 92726 w 422347"/>
                <a:gd name="connsiteY100" fmla="*/ 321986 h 331952"/>
                <a:gd name="connsiteX101" fmla="*/ 92945 w 422347"/>
                <a:gd name="connsiteY101" fmla="*/ 324475 h 331952"/>
                <a:gd name="connsiteX102" fmla="*/ 92392 w 422347"/>
                <a:gd name="connsiteY102" fmla="*/ 325662 h 331952"/>
                <a:gd name="connsiteX103" fmla="*/ 92173 w 422347"/>
                <a:gd name="connsiteY103" fmla="*/ 326744 h 331952"/>
                <a:gd name="connsiteX104" fmla="*/ 92345 w 422347"/>
                <a:gd name="connsiteY104" fmla="*/ 328362 h 331952"/>
                <a:gd name="connsiteX105" fmla="*/ 93126 w 422347"/>
                <a:gd name="connsiteY105" fmla="*/ 329138 h 331952"/>
                <a:gd name="connsiteX106" fmla="*/ 93583 w 422347"/>
                <a:gd name="connsiteY106" fmla="*/ 330153 h 331952"/>
                <a:gd name="connsiteX107" fmla="*/ 93278 w 422347"/>
                <a:gd name="connsiteY107" fmla="*/ 330976 h 331952"/>
                <a:gd name="connsiteX108" fmla="*/ 91735 w 422347"/>
                <a:gd name="connsiteY108" fmla="*/ 331952 h 331952"/>
                <a:gd name="connsiteX109" fmla="*/ 90030 w 422347"/>
                <a:gd name="connsiteY109" fmla="*/ 329463 h 331952"/>
                <a:gd name="connsiteX110" fmla="*/ 87840 w 422347"/>
                <a:gd name="connsiteY110" fmla="*/ 327711 h 331952"/>
                <a:gd name="connsiteX111" fmla="*/ 85439 w 422347"/>
                <a:gd name="connsiteY111" fmla="*/ 326926 h 331952"/>
                <a:gd name="connsiteX112" fmla="*/ 83810 w 422347"/>
                <a:gd name="connsiteY112" fmla="*/ 325653 h 331952"/>
                <a:gd name="connsiteX113" fmla="*/ 82972 w 422347"/>
                <a:gd name="connsiteY113" fmla="*/ 323891 h 331952"/>
                <a:gd name="connsiteX114" fmla="*/ 79819 w 422347"/>
                <a:gd name="connsiteY114" fmla="*/ 320444 h 331952"/>
                <a:gd name="connsiteX115" fmla="*/ 72561 w 422347"/>
                <a:gd name="connsiteY115" fmla="*/ 313617 h 331952"/>
                <a:gd name="connsiteX116" fmla="*/ 71819 w 422347"/>
                <a:gd name="connsiteY116" fmla="*/ 313455 h 331952"/>
                <a:gd name="connsiteX117" fmla="*/ 70609 w 422347"/>
                <a:gd name="connsiteY117" fmla="*/ 313186 h 331952"/>
                <a:gd name="connsiteX118" fmla="*/ 68561 w 422347"/>
                <a:gd name="connsiteY118" fmla="*/ 313999 h 331952"/>
                <a:gd name="connsiteX119" fmla="*/ 67304 w 422347"/>
                <a:gd name="connsiteY119" fmla="*/ 315120 h 331952"/>
                <a:gd name="connsiteX120" fmla="*/ 66418 w 422347"/>
                <a:gd name="connsiteY120" fmla="*/ 315560 h 331952"/>
                <a:gd name="connsiteX121" fmla="*/ 65084 w 422347"/>
                <a:gd name="connsiteY121" fmla="*/ 315626 h 331952"/>
                <a:gd name="connsiteX122" fmla="*/ 61636 w 422347"/>
                <a:gd name="connsiteY122" fmla="*/ 316488 h 331952"/>
                <a:gd name="connsiteX123" fmla="*/ 58874 w 422347"/>
                <a:gd name="connsiteY123" fmla="*/ 317599 h 331952"/>
                <a:gd name="connsiteX124" fmla="*/ 58798 w 422347"/>
                <a:gd name="connsiteY124" fmla="*/ 318518 h 331952"/>
                <a:gd name="connsiteX125" fmla="*/ 60122 w 422347"/>
                <a:gd name="connsiteY125" fmla="*/ 323679 h 331952"/>
                <a:gd name="connsiteX126" fmla="*/ 59493 w 422347"/>
                <a:gd name="connsiteY126" fmla="*/ 326475 h 331952"/>
                <a:gd name="connsiteX127" fmla="*/ 58264 w 422347"/>
                <a:gd name="connsiteY127" fmla="*/ 325144 h 331952"/>
                <a:gd name="connsiteX128" fmla="*/ 54283 w 422347"/>
                <a:gd name="connsiteY128" fmla="*/ 319935 h 331952"/>
                <a:gd name="connsiteX129" fmla="*/ 51530 w 422347"/>
                <a:gd name="connsiteY129" fmla="*/ 316077 h 331952"/>
                <a:gd name="connsiteX130" fmla="*/ 51044 w 422347"/>
                <a:gd name="connsiteY130" fmla="*/ 315215 h 331952"/>
                <a:gd name="connsiteX131" fmla="*/ 50654 w 422347"/>
                <a:gd name="connsiteY131" fmla="*/ 313884 h 331952"/>
                <a:gd name="connsiteX132" fmla="*/ 50921 w 422347"/>
                <a:gd name="connsiteY132" fmla="*/ 313310 h 331952"/>
                <a:gd name="connsiteX133" fmla="*/ 52016 w 422347"/>
                <a:gd name="connsiteY133" fmla="*/ 312908 h 331952"/>
                <a:gd name="connsiteX134" fmla="*/ 54540 w 422347"/>
                <a:gd name="connsiteY134" fmla="*/ 312401 h 331952"/>
                <a:gd name="connsiteX135" fmla="*/ 55007 w 422347"/>
                <a:gd name="connsiteY135" fmla="*/ 311999 h 331952"/>
                <a:gd name="connsiteX136" fmla="*/ 55131 w 422347"/>
                <a:gd name="connsiteY136" fmla="*/ 310936 h 331952"/>
                <a:gd name="connsiteX137" fmla="*/ 54740 w 422347"/>
                <a:gd name="connsiteY137" fmla="*/ 308954 h 331952"/>
                <a:gd name="connsiteX138" fmla="*/ 53359 w 422347"/>
                <a:gd name="connsiteY138" fmla="*/ 306273 h 331952"/>
                <a:gd name="connsiteX139" fmla="*/ 51883 w 422347"/>
                <a:gd name="connsiteY139" fmla="*/ 304493 h 331952"/>
                <a:gd name="connsiteX140" fmla="*/ 51064 w 422347"/>
                <a:gd name="connsiteY140" fmla="*/ 304148 h 331952"/>
                <a:gd name="connsiteX141" fmla="*/ 49549 w 422347"/>
                <a:gd name="connsiteY141" fmla="*/ 304091 h 331952"/>
                <a:gd name="connsiteX142" fmla="*/ 47911 w 422347"/>
                <a:gd name="connsiteY142" fmla="*/ 304331 h 331952"/>
                <a:gd name="connsiteX143" fmla="*/ 44834 w 422347"/>
                <a:gd name="connsiteY143" fmla="*/ 306504 h 331952"/>
                <a:gd name="connsiteX144" fmla="*/ 43472 w 422347"/>
                <a:gd name="connsiteY144" fmla="*/ 306907 h 331952"/>
                <a:gd name="connsiteX145" fmla="*/ 40291 w 422347"/>
                <a:gd name="connsiteY145" fmla="*/ 306725 h 331952"/>
                <a:gd name="connsiteX146" fmla="*/ 37462 w 422347"/>
                <a:gd name="connsiteY146" fmla="*/ 306304 h 331952"/>
                <a:gd name="connsiteX147" fmla="*/ 35738 w 422347"/>
                <a:gd name="connsiteY147" fmla="*/ 305184 h 331952"/>
                <a:gd name="connsiteX148" fmla="*/ 30613 w 422347"/>
                <a:gd name="connsiteY148" fmla="*/ 300856 h 331952"/>
                <a:gd name="connsiteX149" fmla="*/ 24946 w 422347"/>
                <a:gd name="connsiteY149" fmla="*/ 296289 h 331952"/>
                <a:gd name="connsiteX150" fmla="*/ 22565 w 422347"/>
                <a:gd name="connsiteY150" fmla="*/ 295638 h 331952"/>
                <a:gd name="connsiteX151" fmla="*/ 22012 w 422347"/>
                <a:gd name="connsiteY151" fmla="*/ 295170 h 331952"/>
                <a:gd name="connsiteX152" fmla="*/ 21641 w 422347"/>
                <a:gd name="connsiteY152" fmla="*/ 291656 h 331952"/>
                <a:gd name="connsiteX153" fmla="*/ 21736 w 422347"/>
                <a:gd name="connsiteY153" fmla="*/ 287424 h 331952"/>
                <a:gd name="connsiteX154" fmla="*/ 22050 w 422347"/>
                <a:gd name="connsiteY154" fmla="*/ 286313 h 331952"/>
                <a:gd name="connsiteX155" fmla="*/ 24413 w 422347"/>
                <a:gd name="connsiteY155" fmla="*/ 286974 h 331952"/>
                <a:gd name="connsiteX156" fmla="*/ 26927 w 422347"/>
                <a:gd name="connsiteY156" fmla="*/ 287280 h 331952"/>
                <a:gd name="connsiteX157" fmla="*/ 27737 w 422347"/>
                <a:gd name="connsiteY157" fmla="*/ 286514 h 331952"/>
                <a:gd name="connsiteX158" fmla="*/ 25717 w 422347"/>
                <a:gd name="connsiteY158" fmla="*/ 285011 h 331952"/>
                <a:gd name="connsiteX159" fmla="*/ 22831 w 422347"/>
                <a:gd name="connsiteY159" fmla="*/ 283489 h 331952"/>
                <a:gd name="connsiteX160" fmla="*/ 21755 w 422347"/>
                <a:gd name="connsiteY160" fmla="*/ 281181 h 331952"/>
                <a:gd name="connsiteX161" fmla="*/ 20926 w 422347"/>
                <a:gd name="connsiteY161" fmla="*/ 280378 h 331952"/>
                <a:gd name="connsiteX162" fmla="*/ 19631 w 422347"/>
                <a:gd name="connsiteY162" fmla="*/ 279554 h 331952"/>
                <a:gd name="connsiteX163" fmla="*/ 18136 w 422347"/>
                <a:gd name="connsiteY163" fmla="*/ 279133 h 331952"/>
                <a:gd name="connsiteX164" fmla="*/ 16640 w 422347"/>
                <a:gd name="connsiteY164" fmla="*/ 278482 h 331952"/>
                <a:gd name="connsiteX165" fmla="*/ 15611 w 422347"/>
                <a:gd name="connsiteY165" fmla="*/ 277812 h 331952"/>
                <a:gd name="connsiteX166" fmla="*/ 13926 w 422347"/>
                <a:gd name="connsiteY166" fmla="*/ 277505 h 331952"/>
                <a:gd name="connsiteX167" fmla="*/ 12154 w 422347"/>
                <a:gd name="connsiteY167" fmla="*/ 277017 h 331952"/>
                <a:gd name="connsiteX168" fmla="*/ 9592 w 422347"/>
                <a:gd name="connsiteY168" fmla="*/ 273273 h 331952"/>
                <a:gd name="connsiteX169" fmla="*/ 7096 w 422347"/>
                <a:gd name="connsiteY169" fmla="*/ 269626 h 331952"/>
                <a:gd name="connsiteX170" fmla="*/ 5629 w 422347"/>
                <a:gd name="connsiteY170" fmla="*/ 266753 h 331952"/>
                <a:gd name="connsiteX171" fmla="*/ 5105 w 422347"/>
                <a:gd name="connsiteY171" fmla="*/ 265030 h 331952"/>
                <a:gd name="connsiteX172" fmla="*/ 5848 w 422347"/>
                <a:gd name="connsiteY172" fmla="*/ 262091 h 331952"/>
                <a:gd name="connsiteX173" fmla="*/ 5105 w 422347"/>
                <a:gd name="connsiteY173" fmla="*/ 260932 h 331952"/>
                <a:gd name="connsiteX174" fmla="*/ 2324 w 422347"/>
                <a:gd name="connsiteY174" fmla="*/ 257945 h 331952"/>
                <a:gd name="connsiteX175" fmla="*/ 0 w 422347"/>
                <a:gd name="connsiteY175" fmla="*/ 255168 h 331952"/>
                <a:gd name="connsiteX176" fmla="*/ 571 w 422347"/>
                <a:gd name="connsiteY176" fmla="*/ 250869 h 331952"/>
                <a:gd name="connsiteX177" fmla="*/ 1048 w 422347"/>
                <a:gd name="connsiteY177" fmla="*/ 247279 h 331952"/>
                <a:gd name="connsiteX178" fmla="*/ 1067 w 422347"/>
                <a:gd name="connsiteY178" fmla="*/ 245010 h 331952"/>
                <a:gd name="connsiteX179" fmla="*/ 1438 w 422347"/>
                <a:gd name="connsiteY179" fmla="*/ 243727 h 331952"/>
                <a:gd name="connsiteX180" fmla="*/ 1734 w 422347"/>
                <a:gd name="connsiteY180" fmla="*/ 242281 h 331952"/>
                <a:gd name="connsiteX181" fmla="*/ 3277 w 422347"/>
                <a:gd name="connsiteY181" fmla="*/ 241822 h 331952"/>
                <a:gd name="connsiteX182" fmla="*/ 7201 w 422347"/>
                <a:gd name="connsiteY182" fmla="*/ 241860 h 331952"/>
                <a:gd name="connsiteX183" fmla="*/ 14830 w 422347"/>
                <a:gd name="connsiteY183" fmla="*/ 242531 h 331952"/>
                <a:gd name="connsiteX184" fmla="*/ 20945 w 422347"/>
                <a:gd name="connsiteY184" fmla="*/ 241774 h 331952"/>
                <a:gd name="connsiteX185" fmla="*/ 21288 w 422347"/>
                <a:gd name="connsiteY185" fmla="*/ 241640 h 331952"/>
                <a:gd name="connsiteX186" fmla="*/ 25603 w 422347"/>
                <a:gd name="connsiteY186" fmla="*/ 237791 h 331952"/>
                <a:gd name="connsiteX187" fmla="*/ 30385 w 422347"/>
                <a:gd name="connsiteY187" fmla="*/ 233751 h 331952"/>
                <a:gd name="connsiteX188" fmla="*/ 37576 w 422347"/>
                <a:gd name="connsiteY188" fmla="*/ 233358 h 331952"/>
                <a:gd name="connsiteX189" fmla="*/ 45329 w 422347"/>
                <a:gd name="connsiteY189" fmla="*/ 232937 h 331952"/>
                <a:gd name="connsiteX190" fmla="*/ 51445 w 422347"/>
                <a:gd name="connsiteY190" fmla="*/ 232727 h 331952"/>
                <a:gd name="connsiteX191" fmla="*/ 60341 w 422347"/>
                <a:gd name="connsiteY191" fmla="*/ 232420 h 331952"/>
                <a:gd name="connsiteX192" fmla="*/ 67523 w 422347"/>
                <a:gd name="connsiteY192" fmla="*/ 232151 h 331952"/>
                <a:gd name="connsiteX193" fmla="*/ 75848 w 422347"/>
                <a:gd name="connsiteY193" fmla="*/ 231845 h 331952"/>
                <a:gd name="connsiteX194" fmla="*/ 76095 w 422347"/>
                <a:gd name="connsiteY194" fmla="*/ 229987 h 331952"/>
                <a:gd name="connsiteX195" fmla="*/ 76610 w 422347"/>
                <a:gd name="connsiteY195" fmla="*/ 229528 h 331952"/>
                <a:gd name="connsiteX196" fmla="*/ 77429 w 422347"/>
                <a:gd name="connsiteY196" fmla="*/ 229461 h 331952"/>
                <a:gd name="connsiteX197" fmla="*/ 83544 w 422347"/>
                <a:gd name="connsiteY197" fmla="*/ 230457 h 331952"/>
                <a:gd name="connsiteX198" fmla="*/ 89297 w 422347"/>
                <a:gd name="connsiteY198" fmla="*/ 231424 h 331952"/>
                <a:gd name="connsiteX199" fmla="*/ 89735 w 422347"/>
                <a:gd name="connsiteY199" fmla="*/ 227910 h 331952"/>
                <a:gd name="connsiteX200" fmla="*/ 94783 w 422347"/>
                <a:gd name="connsiteY200" fmla="*/ 223516 h 331952"/>
                <a:gd name="connsiteX201" fmla="*/ 97650 w 422347"/>
                <a:gd name="connsiteY201" fmla="*/ 222616 h 331952"/>
                <a:gd name="connsiteX202" fmla="*/ 98355 w 422347"/>
                <a:gd name="connsiteY202" fmla="*/ 221850 h 331952"/>
                <a:gd name="connsiteX203" fmla="*/ 99260 w 422347"/>
                <a:gd name="connsiteY203" fmla="*/ 220366 h 331952"/>
                <a:gd name="connsiteX204" fmla="*/ 99822 w 422347"/>
                <a:gd name="connsiteY204" fmla="*/ 218068 h 331952"/>
                <a:gd name="connsiteX205" fmla="*/ 100070 w 422347"/>
                <a:gd name="connsiteY205" fmla="*/ 216440 h 331952"/>
                <a:gd name="connsiteX206" fmla="*/ 101136 w 422347"/>
                <a:gd name="connsiteY206" fmla="*/ 215081 h 331952"/>
                <a:gd name="connsiteX207" fmla="*/ 101917 w 422347"/>
                <a:gd name="connsiteY207" fmla="*/ 212582 h 331952"/>
                <a:gd name="connsiteX208" fmla="*/ 102946 w 422347"/>
                <a:gd name="connsiteY208" fmla="*/ 208216 h 331952"/>
                <a:gd name="connsiteX209" fmla="*/ 105794 w 422347"/>
                <a:gd name="connsiteY209" fmla="*/ 203620 h 331952"/>
                <a:gd name="connsiteX210" fmla="*/ 107423 w 422347"/>
                <a:gd name="connsiteY210" fmla="*/ 197378 h 331952"/>
                <a:gd name="connsiteX211" fmla="*/ 107661 w 422347"/>
                <a:gd name="connsiteY211" fmla="*/ 191346 h 331952"/>
                <a:gd name="connsiteX212" fmla="*/ 107975 w 422347"/>
                <a:gd name="connsiteY212" fmla="*/ 186759 h 331952"/>
                <a:gd name="connsiteX213" fmla="*/ 108823 w 422347"/>
                <a:gd name="connsiteY213" fmla="*/ 185821 h 331952"/>
                <a:gd name="connsiteX214" fmla="*/ 108795 w 422347"/>
                <a:gd name="connsiteY214" fmla="*/ 177654 h 331952"/>
                <a:gd name="connsiteX215" fmla="*/ 108775 w 422347"/>
                <a:gd name="connsiteY215" fmla="*/ 169430 h 331952"/>
                <a:gd name="connsiteX216" fmla="*/ 108747 w 422347"/>
                <a:gd name="connsiteY216" fmla="*/ 162469 h 331952"/>
                <a:gd name="connsiteX217" fmla="*/ 108718 w 422347"/>
                <a:gd name="connsiteY217" fmla="*/ 153795 h 331952"/>
                <a:gd name="connsiteX218" fmla="*/ 108699 w 422347"/>
                <a:gd name="connsiteY218" fmla="*/ 146173 h 331952"/>
                <a:gd name="connsiteX219" fmla="*/ 108671 w 422347"/>
                <a:gd name="connsiteY219" fmla="*/ 137892 h 331952"/>
                <a:gd name="connsiteX220" fmla="*/ 108652 w 422347"/>
                <a:gd name="connsiteY220" fmla="*/ 130452 h 331952"/>
                <a:gd name="connsiteX221" fmla="*/ 108633 w 422347"/>
                <a:gd name="connsiteY221" fmla="*/ 125512 h 331952"/>
                <a:gd name="connsiteX222" fmla="*/ 114471 w 422347"/>
                <a:gd name="connsiteY222" fmla="*/ 124334 h 331952"/>
                <a:gd name="connsiteX223" fmla="*/ 120501 w 422347"/>
                <a:gd name="connsiteY223" fmla="*/ 123108 h 331952"/>
                <a:gd name="connsiteX224" fmla="*/ 129321 w 422347"/>
                <a:gd name="connsiteY224" fmla="*/ 121318 h 331952"/>
                <a:gd name="connsiteX225" fmla="*/ 138875 w 422347"/>
                <a:gd name="connsiteY225" fmla="*/ 119384 h 331952"/>
                <a:gd name="connsiteX226" fmla="*/ 149285 w 422347"/>
                <a:gd name="connsiteY226" fmla="*/ 117268 h 331952"/>
                <a:gd name="connsiteX227" fmla="*/ 151648 w 422347"/>
                <a:gd name="connsiteY227" fmla="*/ 115995 h 331952"/>
                <a:gd name="connsiteX228" fmla="*/ 159506 w 422347"/>
                <a:gd name="connsiteY228" fmla="*/ 108823 h 331952"/>
                <a:gd name="connsiteX229" fmla="*/ 163058 w 422347"/>
                <a:gd name="connsiteY229" fmla="*/ 105578 h 331952"/>
                <a:gd name="connsiteX230" fmla="*/ 170107 w 422347"/>
                <a:gd name="connsiteY230" fmla="*/ 99144 h 331952"/>
                <a:gd name="connsiteX231" fmla="*/ 175546 w 422347"/>
                <a:gd name="connsiteY231" fmla="*/ 94155 h 331952"/>
                <a:gd name="connsiteX232" fmla="*/ 182461 w 422347"/>
                <a:gd name="connsiteY232" fmla="*/ 87817 h 331952"/>
                <a:gd name="connsiteX233" fmla="*/ 189786 w 422347"/>
                <a:gd name="connsiteY233" fmla="*/ 81431 h 331952"/>
                <a:gd name="connsiteX234" fmla="*/ 195624 w 422347"/>
                <a:gd name="connsiteY234" fmla="*/ 76318 h 331952"/>
                <a:gd name="connsiteX235" fmla="*/ 204807 w 422347"/>
                <a:gd name="connsiteY235" fmla="*/ 70525 h 331952"/>
                <a:gd name="connsiteX236" fmla="*/ 218646 w 422347"/>
                <a:gd name="connsiteY236" fmla="*/ 61784 h 331952"/>
                <a:gd name="connsiteX237" fmla="*/ 232486 w 422347"/>
                <a:gd name="connsiteY237" fmla="*/ 53014 h 331952"/>
                <a:gd name="connsiteX238" fmla="*/ 246336 w 422347"/>
                <a:gd name="connsiteY238" fmla="*/ 44224 h 331952"/>
                <a:gd name="connsiteX239" fmla="*/ 260175 w 422347"/>
                <a:gd name="connsiteY239" fmla="*/ 35416 h 331952"/>
                <a:gd name="connsiteX240" fmla="*/ 274015 w 422347"/>
                <a:gd name="connsiteY240" fmla="*/ 26598 h 331952"/>
                <a:gd name="connsiteX241" fmla="*/ 287855 w 422347"/>
                <a:gd name="connsiteY241" fmla="*/ 17751 h 331952"/>
                <a:gd name="connsiteX242" fmla="*/ 301704 w 422347"/>
                <a:gd name="connsiteY242" fmla="*/ 8885 h 331952"/>
                <a:gd name="connsiteX243" fmla="*/ 315544 w 422347"/>
                <a:gd name="connsiteY243" fmla="*/ 0 h 331952"/>
                <a:gd name="connsiteX244" fmla="*/ 329470 w 422347"/>
                <a:gd name="connsiteY244" fmla="*/ 3389 h 331952"/>
                <a:gd name="connsiteX245" fmla="*/ 342700 w 422347"/>
                <a:gd name="connsiteY245" fmla="*/ 6597 h 331952"/>
                <a:gd name="connsiteX246" fmla="*/ 356006 w 422347"/>
                <a:gd name="connsiteY246" fmla="*/ 9823 h 331952"/>
                <a:gd name="connsiteX247" fmla="*/ 359140 w 422347"/>
                <a:gd name="connsiteY247" fmla="*/ 11595 h 331952"/>
                <a:gd name="connsiteX248" fmla="*/ 366198 w 422347"/>
                <a:gd name="connsiteY248" fmla="*/ 17904 h 331952"/>
                <a:gd name="connsiteX249" fmla="*/ 375237 w 422347"/>
                <a:gd name="connsiteY249" fmla="*/ 25966 h 331952"/>
                <a:gd name="connsiteX250" fmla="*/ 375628 w 422347"/>
                <a:gd name="connsiteY250" fmla="*/ 26081 h 331952"/>
                <a:gd name="connsiteX251" fmla="*/ 376037 w 422347"/>
                <a:gd name="connsiteY251" fmla="*/ 26119 h 331952"/>
                <a:gd name="connsiteX252" fmla="*/ 384724 w 422347"/>
                <a:gd name="connsiteY252" fmla="*/ 21370 h 331952"/>
                <a:gd name="connsiteX253" fmla="*/ 396040 w 422347"/>
                <a:gd name="connsiteY253" fmla="*/ 15176 h 33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422347" h="331952">
                  <a:moveTo>
                    <a:pt x="396040" y="15169"/>
                  </a:moveTo>
                  <a:lnTo>
                    <a:pt x="398974" y="31905"/>
                  </a:lnTo>
                  <a:lnTo>
                    <a:pt x="401202" y="46219"/>
                  </a:lnTo>
                  <a:lnTo>
                    <a:pt x="401355" y="55315"/>
                  </a:lnTo>
                  <a:lnTo>
                    <a:pt x="401460" y="57689"/>
                  </a:lnTo>
                  <a:lnTo>
                    <a:pt x="402374" y="59288"/>
                  </a:lnTo>
                  <a:lnTo>
                    <a:pt x="404451" y="60897"/>
                  </a:lnTo>
                  <a:lnTo>
                    <a:pt x="412833" y="73995"/>
                  </a:lnTo>
                  <a:lnTo>
                    <a:pt x="411042" y="76264"/>
                  </a:lnTo>
                  <a:lnTo>
                    <a:pt x="412299" y="80314"/>
                  </a:lnTo>
                  <a:lnTo>
                    <a:pt x="414471" y="82047"/>
                  </a:lnTo>
                  <a:lnTo>
                    <a:pt x="421443" y="89821"/>
                  </a:lnTo>
                  <a:lnTo>
                    <a:pt x="422348" y="91353"/>
                  </a:lnTo>
                  <a:lnTo>
                    <a:pt x="421967" y="92579"/>
                  </a:lnTo>
                  <a:lnTo>
                    <a:pt x="417081" y="101703"/>
                  </a:lnTo>
                  <a:lnTo>
                    <a:pt x="416252" y="103934"/>
                  </a:lnTo>
                  <a:lnTo>
                    <a:pt x="415280" y="115529"/>
                  </a:lnTo>
                  <a:lnTo>
                    <a:pt x="414595" y="123696"/>
                  </a:lnTo>
                  <a:lnTo>
                    <a:pt x="413642" y="134879"/>
                  </a:lnTo>
                  <a:lnTo>
                    <a:pt x="412518" y="148235"/>
                  </a:lnTo>
                  <a:lnTo>
                    <a:pt x="411613" y="159466"/>
                  </a:lnTo>
                  <a:lnTo>
                    <a:pt x="410413" y="174287"/>
                  </a:lnTo>
                  <a:lnTo>
                    <a:pt x="409280" y="188266"/>
                  </a:lnTo>
                  <a:lnTo>
                    <a:pt x="402269" y="195925"/>
                  </a:lnTo>
                  <a:lnTo>
                    <a:pt x="389830" y="209483"/>
                  </a:lnTo>
                  <a:lnTo>
                    <a:pt x="379705" y="220493"/>
                  </a:lnTo>
                  <a:lnTo>
                    <a:pt x="374628" y="227856"/>
                  </a:lnTo>
                  <a:lnTo>
                    <a:pt x="364712" y="242208"/>
                  </a:lnTo>
                  <a:lnTo>
                    <a:pt x="360312" y="251476"/>
                  </a:lnTo>
                  <a:lnTo>
                    <a:pt x="356864" y="256312"/>
                  </a:lnTo>
                  <a:lnTo>
                    <a:pt x="355121" y="258370"/>
                  </a:lnTo>
                  <a:lnTo>
                    <a:pt x="356664" y="265149"/>
                  </a:lnTo>
                  <a:lnTo>
                    <a:pt x="359350" y="276983"/>
                  </a:lnTo>
                  <a:lnTo>
                    <a:pt x="354549" y="277059"/>
                  </a:lnTo>
                  <a:lnTo>
                    <a:pt x="351796" y="277902"/>
                  </a:lnTo>
                  <a:lnTo>
                    <a:pt x="348320" y="280592"/>
                  </a:lnTo>
                  <a:lnTo>
                    <a:pt x="344433" y="281655"/>
                  </a:lnTo>
                  <a:lnTo>
                    <a:pt x="339709" y="284001"/>
                  </a:lnTo>
                  <a:lnTo>
                    <a:pt x="336718" y="285877"/>
                  </a:lnTo>
                  <a:lnTo>
                    <a:pt x="333908" y="287362"/>
                  </a:lnTo>
                  <a:lnTo>
                    <a:pt x="330041" y="290990"/>
                  </a:lnTo>
                  <a:lnTo>
                    <a:pt x="328784" y="293748"/>
                  </a:lnTo>
                  <a:lnTo>
                    <a:pt x="324936" y="294293"/>
                  </a:lnTo>
                  <a:lnTo>
                    <a:pt x="319554" y="293844"/>
                  </a:lnTo>
                  <a:lnTo>
                    <a:pt x="316135" y="291058"/>
                  </a:lnTo>
                  <a:lnTo>
                    <a:pt x="308210" y="288157"/>
                  </a:lnTo>
                  <a:lnTo>
                    <a:pt x="303066" y="286979"/>
                  </a:lnTo>
                  <a:lnTo>
                    <a:pt x="300685" y="286626"/>
                  </a:lnTo>
                  <a:lnTo>
                    <a:pt x="288579" y="286128"/>
                  </a:lnTo>
                  <a:lnTo>
                    <a:pt x="275663" y="287268"/>
                  </a:lnTo>
                  <a:lnTo>
                    <a:pt x="269081" y="288618"/>
                  </a:lnTo>
                  <a:lnTo>
                    <a:pt x="267881" y="288915"/>
                  </a:lnTo>
                  <a:lnTo>
                    <a:pt x="264147" y="290667"/>
                  </a:lnTo>
                  <a:lnTo>
                    <a:pt x="261052" y="292611"/>
                  </a:lnTo>
                  <a:lnTo>
                    <a:pt x="252679" y="301505"/>
                  </a:lnTo>
                  <a:lnTo>
                    <a:pt x="241592" y="301208"/>
                  </a:lnTo>
                  <a:lnTo>
                    <a:pt x="235077" y="300222"/>
                  </a:lnTo>
                  <a:lnTo>
                    <a:pt x="229543" y="298834"/>
                  </a:lnTo>
                  <a:lnTo>
                    <a:pt x="221666" y="294679"/>
                  </a:lnTo>
                  <a:lnTo>
                    <a:pt x="212017" y="288331"/>
                  </a:lnTo>
                  <a:lnTo>
                    <a:pt x="208293" y="287469"/>
                  </a:lnTo>
                  <a:lnTo>
                    <a:pt x="204949" y="286971"/>
                  </a:lnTo>
                  <a:lnTo>
                    <a:pt x="203835" y="287057"/>
                  </a:lnTo>
                  <a:lnTo>
                    <a:pt x="192310" y="293376"/>
                  </a:lnTo>
                  <a:lnTo>
                    <a:pt x="190090" y="293242"/>
                  </a:lnTo>
                  <a:lnTo>
                    <a:pt x="187376" y="293950"/>
                  </a:lnTo>
                  <a:lnTo>
                    <a:pt x="185585" y="295521"/>
                  </a:lnTo>
                  <a:lnTo>
                    <a:pt x="184261" y="296306"/>
                  </a:lnTo>
                  <a:lnTo>
                    <a:pt x="182880" y="296440"/>
                  </a:lnTo>
                  <a:lnTo>
                    <a:pt x="181061" y="296095"/>
                  </a:lnTo>
                  <a:lnTo>
                    <a:pt x="179289" y="295128"/>
                  </a:lnTo>
                  <a:lnTo>
                    <a:pt x="177517" y="293366"/>
                  </a:lnTo>
                  <a:lnTo>
                    <a:pt x="172764" y="286329"/>
                  </a:lnTo>
                  <a:lnTo>
                    <a:pt x="171783" y="285094"/>
                  </a:lnTo>
                  <a:lnTo>
                    <a:pt x="169755" y="283007"/>
                  </a:lnTo>
                  <a:lnTo>
                    <a:pt x="166345" y="279752"/>
                  </a:lnTo>
                  <a:lnTo>
                    <a:pt x="164030" y="278239"/>
                  </a:lnTo>
                  <a:lnTo>
                    <a:pt x="162620" y="277846"/>
                  </a:lnTo>
                  <a:lnTo>
                    <a:pt x="160944" y="278105"/>
                  </a:lnTo>
                  <a:lnTo>
                    <a:pt x="151686" y="275310"/>
                  </a:lnTo>
                  <a:lnTo>
                    <a:pt x="142437" y="272351"/>
                  </a:lnTo>
                  <a:lnTo>
                    <a:pt x="140398" y="272735"/>
                  </a:lnTo>
                  <a:lnTo>
                    <a:pt x="138951" y="273347"/>
                  </a:lnTo>
                  <a:lnTo>
                    <a:pt x="135750" y="275530"/>
                  </a:lnTo>
                  <a:lnTo>
                    <a:pt x="131978" y="275933"/>
                  </a:lnTo>
                  <a:lnTo>
                    <a:pt x="127187" y="275761"/>
                  </a:lnTo>
                  <a:lnTo>
                    <a:pt x="124558" y="275464"/>
                  </a:lnTo>
                  <a:lnTo>
                    <a:pt x="120329" y="276191"/>
                  </a:lnTo>
                  <a:lnTo>
                    <a:pt x="117510" y="277063"/>
                  </a:lnTo>
                  <a:lnTo>
                    <a:pt x="113814" y="278547"/>
                  </a:lnTo>
                  <a:lnTo>
                    <a:pt x="109023" y="282578"/>
                  </a:lnTo>
                  <a:lnTo>
                    <a:pt x="107652" y="283094"/>
                  </a:lnTo>
                  <a:lnTo>
                    <a:pt x="106490" y="283765"/>
                  </a:lnTo>
                  <a:lnTo>
                    <a:pt x="104889" y="294794"/>
                  </a:lnTo>
                  <a:lnTo>
                    <a:pt x="103584" y="298107"/>
                  </a:lnTo>
                  <a:lnTo>
                    <a:pt x="101155" y="302483"/>
                  </a:lnTo>
                  <a:lnTo>
                    <a:pt x="96383" y="306657"/>
                  </a:lnTo>
                  <a:lnTo>
                    <a:pt x="93107" y="309185"/>
                  </a:lnTo>
                  <a:lnTo>
                    <a:pt x="93031" y="312593"/>
                  </a:lnTo>
                  <a:lnTo>
                    <a:pt x="92773" y="318166"/>
                  </a:lnTo>
                  <a:lnTo>
                    <a:pt x="92726" y="321986"/>
                  </a:lnTo>
                  <a:lnTo>
                    <a:pt x="92945" y="324475"/>
                  </a:lnTo>
                  <a:lnTo>
                    <a:pt x="92392" y="325662"/>
                  </a:lnTo>
                  <a:lnTo>
                    <a:pt x="92173" y="326744"/>
                  </a:lnTo>
                  <a:lnTo>
                    <a:pt x="92345" y="328362"/>
                  </a:lnTo>
                  <a:lnTo>
                    <a:pt x="93126" y="329138"/>
                  </a:lnTo>
                  <a:lnTo>
                    <a:pt x="93583" y="330153"/>
                  </a:lnTo>
                  <a:lnTo>
                    <a:pt x="93278" y="330976"/>
                  </a:lnTo>
                  <a:lnTo>
                    <a:pt x="91735" y="331952"/>
                  </a:lnTo>
                  <a:lnTo>
                    <a:pt x="90030" y="329463"/>
                  </a:lnTo>
                  <a:lnTo>
                    <a:pt x="87840" y="327711"/>
                  </a:lnTo>
                  <a:lnTo>
                    <a:pt x="85439" y="326926"/>
                  </a:lnTo>
                  <a:lnTo>
                    <a:pt x="83810" y="325653"/>
                  </a:lnTo>
                  <a:lnTo>
                    <a:pt x="82972" y="323891"/>
                  </a:lnTo>
                  <a:lnTo>
                    <a:pt x="79819" y="320444"/>
                  </a:lnTo>
                  <a:lnTo>
                    <a:pt x="72561" y="313617"/>
                  </a:lnTo>
                  <a:lnTo>
                    <a:pt x="71819" y="313455"/>
                  </a:lnTo>
                  <a:lnTo>
                    <a:pt x="70609" y="313186"/>
                  </a:lnTo>
                  <a:lnTo>
                    <a:pt x="68561" y="313999"/>
                  </a:lnTo>
                  <a:lnTo>
                    <a:pt x="67304" y="315120"/>
                  </a:lnTo>
                  <a:lnTo>
                    <a:pt x="66418" y="315560"/>
                  </a:lnTo>
                  <a:lnTo>
                    <a:pt x="65084" y="315626"/>
                  </a:lnTo>
                  <a:lnTo>
                    <a:pt x="61636" y="316488"/>
                  </a:lnTo>
                  <a:lnTo>
                    <a:pt x="58874" y="317599"/>
                  </a:lnTo>
                  <a:lnTo>
                    <a:pt x="58798" y="318518"/>
                  </a:lnTo>
                  <a:lnTo>
                    <a:pt x="60122" y="323679"/>
                  </a:lnTo>
                  <a:lnTo>
                    <a:pt x="59493" y="326475"/>
                  </a:lnTo>
                  <a:lnTo>
                    <a:pt x="58264" y="325144"/>
                  </a:lnTo>
                  <a:lnTo>
                    <a:pt x="54283" y="319935"/>
                  </a:lnTo>
                  <a:lnTo>
                    <a:pt x="51530" y="316077"/>
                  </a:lnTo>
                  <a:lnTo>
                    <a:pt x="51044" y="315215"/>
                  </a:lnTo>
                  <a:lnTo>
                    <a:pt x="50654" y="313884"/>
                  </a:lnTo>
                  <a:lnTo>
                    <a:pt x="50921" y="313310"/>
                  </a:lnTo>
                  <a:lnTo>
                    <a:pt x="52016" y="312908"/>
                  </a:lnTo>
                  <a:lnTo>
                    <a:pt x="54540" y="312401"/>
                  </a:lnTo>
                  <a:lnTo>
                    <a:pt x="55007" y="311999"/>
                  </a:lnTo>
                  <a:lnTo>
                    <a:pt x="55131" y="310936"/>
                  </a:lnTo>
                  <a:lnTo>
                    <a:pt x="54740" y="308954"/>
                  </a:lnTo>
                  <a:lnTo>
                    <a:pt x="53359" y="306273"/>
                  </a:lnTo>
                  <a:lnTo>
                    <a:pt x="51883" y="304493"/>
                  </a:lnTo>
                  <a:lnTo>
                    <a:pt x="51064" y="304148"/>
                  </a:lnTo>
                  <a:lnTo>
                    <a:pt x="49549" y="304091"/>
                  </a:lnTo>
                  <a:lnTo>
                    <a:pt x="47911" y="304331"/>
                  </a:lnTo>
                  <a:lnTo>
                    <a:pt x="44834" y="306504"/>
                  </a:lnTo>
                  <a:lnTo>
                    <a:pt x="43472" y="306907"/>
                  </a:lnTo>
                  <a:lnTo>
                    <a:pt x="40291" y="306725"/>
                  </a:lnTo>
                  <a:lnTo>
                    <a:pt x="37462" y="306304"/>
                  </a:lnTo>
                  <a:lnTo>
                    <a:pt x="35738" y="305184"/>
                  </a:lnTo>
                  <a:lnTo>
                    <a:pt x="30613" y="300856"/>
                  </a:lnTo>
                  <a:lnTo>
                    <a:pt x="24946" y="296289"/>
                  </a:lnTo>
                  <a:lnTo>
                    <a:pt x="22565" y="295638"/>
                  </a:lnTo>
                  <a:lnTo>
                    <a:pt x="22012" y="295170"/>
                  </a:lnTo>
                  <a:lnTo>
                    <a:pt x="21641" y="291656"/>
                  </a:lnTo>
                  <a:lnTo>
                    <a:pt x="21736" y="287424"/>
                  </a:lnTo>
                  <a:lnTo>
                    <a:pt x="22050" y="286313"/>
                  </a:lnTo>
                  <a:lnTo>
                    <a:pt x="24413" y="286974"/>
                  </a:lnTo>
                  <a:lnTo>
                    <a:pt x="26927" y="287280"/>
                  </a:lnTo>
                  <a:lnTo>
                    <a:pt x="27737" y="286514"/>
                  </a:lnTo>
                  <a:lnTo>
                    <a:pt x="25717" y="285011"/>
                  </a:lnTo>
                  <a:lnTo>
                    <a:pt x="22831" y="283489"/>
                  </a:lnTo>
                  <a:lnTo>
                    <a:pt x="21755" y="281181"/>
                  </a:lnTo>
                  <a:lnTo>
                    <a:pt x="20926" y="280378"/>
                  </a:lnTo>
                  <a:lnTo>
                    <a:pt x="19631" y="279554"/>
                  </a:lnTo>
                  <a:lnTo>
                    <a:pt x="18136" y="279133"/>
                  </a:lnTo>
                  <a:lnTo>
                    <a:pt x="16640" y="278482"/>
                  </a:lnTo>
                  <a:lnTo>
                    <a:pt x="15611" y="277812"/>
                  </a:lnTo>
                  <a:lnTo>
                    <a:pt x="13926" y="277505"/>
                  </a:lnTo>
                  <a:lnTo>
                    <a:pt x="12154" y="277017"/>
                  </a:lnTo>
                  <a:lnTo>
                    <a:pt x="9592" y="273273"/>
                  </a:lnTo>
                  <a:lnTo>
                    <a:pt x="7096" y="269626"/>
                  </a:lnTo>
                  <a:lnTo>
                    <a:pt x="5629" y="266753"/>
                  </a:lnTo>
                  <a:lnTo>
                    <a:pt x="5105" y="265030"/>
                  </a:lnTo>
                  <a:lnTo>
                    <a:pt x="5848" y="262091"/>
                  </a:lnTo>
                  <a:lnTo>
                    <a:pt x="5105" y="260932"/>
                  </a:lnTo>
                  <a:lnTo>
                    <a:pt x="2324" y="257945"/>
                  </a:lnTo>
                  <a:lnTo>
                    <a:pt x="0" y="255168"/>
                  </a:lnTo>
                  <a:lnTo>
                    <a:pt x="571" y="250869"/>
                  </a:lnTo>
                  <a:lnTo>
                    <a:pt x="1048" y="247279"/>
                  </a:lnTo>
                  <a:lnTo>
                    <a:pt x="1067" y="245010"/>
                  </a:lnTo>
                  <a:lnTo>
                    <a:pt x="1438" y="243727"/>
                  </a:lnTo>
                  <a:lnTo>
                    <a:pt x="1734" y="242281"/>
                  </a:lnTo>
                  <a:lnTo>
                    <a:pt x="3277" y="241822"/>
                  </a:lnTo>
                  <a:lnTo>
                    <a:pt x="7201" y="241860"/>
                  </a:lnTo>
                  <a:lnTo>
                    <a:pt x="14830" y="242531"/>
                  </a:lnTo>
                  <a:lnTo>
                    <a:pt x="20945" y="241774"/>
                  </a:lnTo>
                  <a:lnTo>
                    <a:pt x="21288" y="241640"/>
                  </a:lnTo>
                  <a:lnTo>
                    <a:pt x="25603" y="237791"/>
                  </a:lnTo>
                  <a:lnTo>
                    <a:pt x="30385" y="233751"/>
                  </a:lnTo>
                  <a:lnTo>
                    <a:pt x="37576" y="233358"/>
                  </a:lnTo>
                  <a:lnTo>
                    <a:pt x="45329" y="232937"/>
                  </a:lnTo>
                  <a:lnTo>
                    <a:pt x="51445" y="232727"/>
                  </a:lnTo>
                  <a:lnTo>
                    <a:pt x="60341" y="232420"/>
                  </a:lnTo>
                  <a:lnTo>
                    <a:pt x="67523" y="232151"/>
                  </a:lnTo>
                  <a:lnTo>
                    <a:pt x="75848" y="231845"/>
                  </a:lnTo>
                  <a:lnTo>
                    <a:pt x="76095" y="229987"/>
                  </a:lnTo>
                  <a:lnTo>
                    <a:pt x="76610" y="229528"/>
                  </a:lnTo>
                  <a:lnTo>
                    <a:pt x="77429" y="229461"/>
                  </a:lnTo>
                  <a:lnTo>
                    <a:pt x="83544" y="230457"/>
                  </a:lnTo>
                  <a:lnTo>
                    <a:pt x="89297" y="231424"/>
                  </a:lnTo>
                  <a:lnTo>
                    <a:pt x="89735" y="227910"/>
                  </a:lnTo>
                  <a:lnTo>
                    <a:pt x="94783" y="223516"/>
                  </a:lnTo>
                  <a:lnTo>
                    <a:pt x="97650" y="222616"/>
                  </a:lnTo>
                  <a:lnTo>
                    <a:pt x="98355" y="221850"/>
                  </a:lnTo>
                  <a:lnTo>
                    <a:pt x="99260" y="220366"/>
                  </a:lnTo>
                  <a:lnTo>
                    <a:pt x="99822" y="218068"/>
                  </a:lnTo>
                  <a:lnTo>
                    <a:pt x="100070" y="216440"/>
                  </a:lnTo>
                  <a:lnTo>
                    <a:pt x="101136" y="215081"/>
                  </a:lnTo>
                  <a:lnTo>
                    <a:pt x="101917" y="212582"/>
                  </a:lnTo>
                  <a:lnTo>
                    <a:pt x="102946" y="208216"/>
                  </a:lnTo>
                  <a:lnTo>
                    <a:pt x="105794" y="203620"/>
                  </a:lnTo>
                  <a:lnTo>
                    <a:pt x="107423" y="197378"/>
                  </a:lnTo>
                  <a:lnTo>
                    <a:pt x="107661" y="191346"/>
                  </a:lnTo>
                  <a:lnTo>
                    <a:pt x="107975" y="186759"/>
                  </a:lnTo>
                  <a:lnTo>
                    <a:pt x="108823" y="185821"/>
                  </a:lnTo>
                  <a:lnTo>
                    <a:pt x="108795" y="177654"/>
                  </a:lnTo>
                  <a:lnTo>
                    <a:pt x="108775" y="169430"/>
                  </a:lnTo>
                  <a:lnTo>
                    <a:pt x="108747" y="162469"/>
                  </a:lnTo>
                  <a:lnTo>
                    <a:pt x="108718" y="153795"/>
                  </a:lnTo>
                  <a:lnTo>
                    <a:pt x="108699" y="146173"/>
                  </a:lnTo>
                  <a:lnTo>
                    <a:pt x="108671" y="137892"/>
                  </a:lnTo>
                  <a:lnTo>
                    <a:pt x="108652" y="130452"/>
                  </a:lnTo>
                  <a:lnTo>
                    <a:pt x="108633" y="125512"/>
                  </a:lnTo>
                  <a:lnTo>
                    <a:pt x="114471" y="124334"/>
                  </a:lnTo>
                  <a:lnTo>
                    <a:pt x="120501" y="123108"/>
                  </a:lnTo>
                  <a:lnTo>
                    <a:pt x="129321" y="121318"/>
                  </a:lnTo>
                  <a:lnTo>
                    <a:pt x="138875" y="119384"/>
                  </a:lnTo>
                  <a:lnTo>
                    <a:pt x="149285" y="117268"/>
                  </a:lnTo>
                  <a:lnTo>
                    <a:pt x="151648" y="115995"/>
                  </a:lnTo>
                  <a:lnTo>
                    <a:pt x="159506" y="108823"/>
                  </a:lnTo>
                  <a:lnTo>
                    <a:pt x="163058" y="105578"/>
                  </a:lnTo>
                  <a:lnTo>
                    <a:pt x="170107" y="99144"/>
                  </a:lnTo>
                  <a:lnTo>
                    <a:pt x="175546" y="94155"/>
                  </a:lnTo>
                  <a:lnTo>
                    <a:pt x="182461" y="87817"/>
                  </a:lnTo>
                  <a:lnTo>
                    <a:pt x="189786" y="81431"/>
                  </a:lnTo>
                  <a:lnTo>
                    <a:pt x="195624" y="76318"/>
                  </a:lnTo>
                  <a:lnTo>
                    <a:pt x="204807" y="70525"/>
                  </a:lnTo>
                  <a:lnTo>
                    <a:pt x="218646" y="61784"/>
                  </a:lnTo>
                  <a:lnTo>
                    <a:pt x="232486" y="53014"/>
                  </a:lnTo>
                  <a:lnTo>
                    <a:pt x="246336" y="44224"/>
                  </a:lnTo>
                  <a:lnTo>
                    <a:pt x="260175" y="35416"/>
                  </a:lnTo>
                  <a:lnTo>
                    <a:pt x="274015" y="26598"/>
                  </a:lnTo>
                  <a:lnTo>
                    <a:pt x="287855" y="17751"/>
                  </a:lnTo>
                  <a:lnTo>
                    <a:pt x="301704" y="8885"/>
                  </a:lnTo>
                  <a:lnTo>
                    <a:pt x="315544" y="0"/>
                  </a:lnTo>
                  <a:lnTo>
                    <a:pt x="329470" y="3389"/>
                  </a:lnTo>
                  <a:lnTo>
                    <a:pt x="342700" y="6597"/>
                  </a:lnTo>
                  <a:lnTo>
                    <a:pt x="356006" y="9823"/>
                  </a:lnTo>
                  <a:lnTo>
                    <a:pt x="359140" y="11595"/>
                  </a:lnTo>
                  <a:lnTo>
                    <a:pt x="366198" y="17904"/>
                  </a:lnTo>
                  <a:lnTo>
                    <a:pt x="375237" y="25966"/>
                  </a:lnTo>
                  <a:lnTo>
                    <a:pt x="375628" y="26081"/>
                  </a:lnTo>
                  <a:lnTo>
                    <a:pt x="376037" y="26119"/>
                  </a:lnTo>
                  <a:lnTo>
                    <a:pt x="384724" y="21370"/>
                  </a:lnTo>
                  <a:lnTo>
                    <a:pt x="396040" y="1517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8" name="Freeform: Shape 47">
              <a:extLst>
                <a:ext uri="{FF2B5EF4-FFF2-40B4-BE49-F238E27FC236}">
                  <a16:creationId xmlns:a16="http://schemas.microsoft.com/office/drawing/2014/main" id="{8CF42053-1DCB-A71E-ABC4-3E653C09D472}"/>
                </a:ext>
              </a:extLst>
            </p:cNvPr>
            <p:cNvSpPr/>
            <p:nvPr/>
          </p:nvSpPr>
          <p:spPr>
            <a:xfrm>
              <a:off x="5707036" y="3099340"/>
              <a:ext cx="319182" cy="259723"/>
            </a:xfrm>
            <a:custGeom>
              <a:avLst/>
              <a:gdLst>
                <a:gd name="connsiteX0" fmla="*/ 291875 w 319182"/>
                <a:gd name="connsiteY0" fmla="*/ 4632 h 259723"/>
                <a:gd name="connsiteX1" fmla="*/ 296075 w 319182"/>
                <a:gd name="connsiteY1" fmla="*/ 10539 h 259723"/>
                <a:gd name="connsiteX2" fmla="*/ 300590 w 319182"/>
                <a:gd name="connsiteY2" fmla="*/ 16887 h 259723"/>
                <a:gd name="connsiteX3" fmla="*/ 304105 w 319182"/>
                <a:gd name="connsiteY3" fmla="*/ 21818 h 259723"/>
                <a:gd name="connsiteX4" fmla="*/ 306676 w 319182"/>
                <a:gd name="connsiteY4" fmla="*/ 34581 h 259723"/>
                <a:gd name="connsiteX5" fmla="*/ 306953 w 319182"/>
                <a:gd name="connsiteY5" fmla="*/ 37003 h 259723"/>
                <a:gd name="connsiteX6" fmla="*/ 307153 w 319182"/>
                <a:gd name="connsiteY6" fmla="*/ 38094 h 259723"/>
                <a:gd name="connsiteX7" fmla="*/ 307353 w 319182"/>
                <a:gd name="connsiteY7" fmla="*/ 39100 h 259723"/>
                <a:gd name="connsiteX8" fmla="*/ 307686 w 319182"/>
                <a:gd name="connsiteY8" fmla="*/ 40833 h 259723"/>
                <a:gd name="connsiteX9" fmla="*/ 309705 w 319182"/>
                <a:gd name="connsiteY9" fmla="*/ 41580 h 259723"/>
                <a:gd name="connsiteX10" fmla="*/ 313515 w 319182"/>
                <a:gd name="connsiteY10" fmla="*/ 41923 h 259723"/>
                <a:gd name="connsiteX11" fmla="*/ 316287 w 319182"/>
                <a:gd name="connsiteY11" fmla="*/ 43178 h 259723"/>
                <a:gd name="connsiteX12" fmla="*/ 317944 w 319182"/>
                <a:gd name="connsiteY12" fmla="*/ 45255 h 259723"/>
                <a:gd name="connsiteX13" fmla="*/ 318106 w 319182"/>
                <a:gd name="connsiteY13" fmla="*/ 45600 h 259723"/>
                <a:gd name="connsiteX14" fmla="*/ 318983 w 319182"/>
                <a:gd name="connsiteY14" fmla="*/ 47199 h 259723"/>
                <a:gd name="connsiteX15" fmla="*/ 319183 w 319182"/>
                <a:gd name="connsiteY15" fmla="*/ 48358 h 259723"/>
                <a:gd name="connsiteX16" fmla="*/ 318945 w 319182"/>
                <a:gd name="connsiteY16" fmla="*/ 51689 h 259723"/>
                <a:gd name="connsiteX17" fmla="*/ 318383 w 319182"/>
                <a:gd name="connsiteY17" fmla="*/ 55969 h 259723"/>
                <a:gd name="connsiteX18" fmla="*/ 317430 w 319182"/>
                <a:gd name="connsiteY18" fmla="*/ 58727 h 259723"/>
                <a:gd name="connsiteX19" fmla="*/ 317964 w 319182"/>
                <a:gd name="connsiteY19" fmla="*/ 62480 h 259723"/>
                <a:gd name="connsiteX20" fmla="*/ 317792 w 319182"/>
                <a:gd name="connsiteY20" fmla="*/ 64079 h 259723"/>
                <a:gd name="connsiteX21" fmla="*/ 317373 w 319182"/>
                <a:gd name="connsiteY21" fmla="*/ 65170 h 259723"/>
                <a:gd name="connsiteX22" fmla="*/ 315668 w 319182"/>
                <a:gd name="connsiteY22" fmla="*/ 66425 h 259723"/>
                <a:gd name="connsiteX23" fmla="*/ 313353 w 319182"/>
                <a:gd name="connsiteY23" fmla="*/ 67650 h 259723"/>
                <a:gd name="connsiteX24" fmla="*/ 307819 w 319182"/>
                <a:gd name="connsiteY24" fmla="*/ 71269 h 259723"/>
                <a:gd name="connsiteX25" fmla="*/ 306238 w 319182"/>
                <a:gd name="connsiteY25" fmla="*/ 71805 h 259723"/>
                <a:gd name="connsiteX26" fmla="*/ 303924 w 319182"/>
                <a:gd name="connsiteY26" fmla="*/ 71902 h 259723"/>
                <a:gd name="connsiteX27" fmla="*/ 301914 w 319182"/>
                <a:gd name="connsiteY27" fmla="*/ 72802 h 259723"/>
                <a:gd name="connsiteX28" fmla="*/ 299533 w 319182"/>
                <a:gd name="connsiteY28" fmla="*/ 74755 h 259723"/>
                <a:gd name="connsiteX29" fmla="*/ 294389 w 319182"/>
                <a:gd name="connsiteY29" fmla="*/ 82012 h 259723"/>
                <a:gd name="connsiteX30" fmla="*/ 289998 w 319182"/>
                <a:gd name="connsiteY30" fmla="*/ 89299 h 259723"/>
                <a:gd name="connsiteX31" fmla="*/ 288474 w 319182"/>
                <a:gd name="connsiteY31" fmla="*/ 95321 h 259723"/>
                <a:gd name="connsiteX32" fmla="*/ 286760 w 319182"/>
                <a:gd name="connsiteY32" fmla="*/ 101066 h 259723"/>
                <a:gd name="connsiteX33" fmla="*/ 282892 w 319182"/>
                <a:gd name="connsiteY33" fmla="*/ 104733 h 259723"/>
                <a:gd name="connsiteX34" fmla="*/ 282350 w 319182"/>
                <a:gd name="connsiteY34" fmla="*/ 106791 h 259723"/>
                <a:gd name="connsiteX35" fmla="*/ 282188 w 319182"/>
                <a:gd name="connsiteY35" fmla="*/ 107988 h 259723"/>
                <a:gd name="connsiteX36" fmla="*/ 282054 w 319182"/>
                <a:gd name="connsiteY36" fmla="*/ 110755 h 259723"/>
                <a:gd name="connsiteX37" fmla="*/ 281588 w 319182"/>
                <a:gd name="connsiteY37" fmla="*/ 115332 h 259723"/>
                <a:gd name="connsiteX38" fmla="*/ 280988 w 319182"/>
                <a:gd name="connsiteY38" fmla="*/ 117534 h 259723"/>
                <a:gd name="connsiteX39" fmla="*/ 280368 w 319182"/>
                <a:gd name="connsiteY39" fmla="*/ 118184 h 259723"/>
                <a:gd name="connsiteX40" fmla="*/ 276196 w 319182"/>
                <a:gd name="connsiteY40" fmla="*/ 119582 h 259723"/>
                <a:gd name="connsiteX41" fmla="*/ 273796 w 319182"/>
                <a:gd name="connsiteY41" fmla="*/ 121258 h 259723"/>
                <a:gd name="connsiteX42" fmla="*/ 272358 w 319182"/>
                <a:gd name="connsiteY42" fmla="*/ 124580 h 259723"/>
                <a:gd name="connsiteX43" fmla="*/ 271834 w 319182"/>
                <a:gd name="connsiteY43" fmla="*/ 128170 h 259723"/>
                <a:gd name="connsiteX44" fmla="*/ 270996 w 319182"/>
                <a:gd name="connsiteY44" fmla="*/ 132259 h 259723"/>
                <a:gd name="connsiteX45" fmla="*/ 270520 w 319182"/>
                <a:gd name="connsiteY45" fmla="*/ 135849 h 259723"/>
                <a:gd name="connsiteX46" fmla="*/ 269872 w 319182"/>
                <a:gd name="connsiteY46" fmla="*/ 137707 h 259723"/>
                <a:gd name="connsiteX47" fmla="*/ 268500 w 319182"/>
                <a:gd name="connsiteY47" fmla="*/ 139660 h 259723"/>
                <a:gd name="connsiteX48" fmla="*/ 266376 w 319182"/>
                <a:gd name="connsiteY48" fmla="*/ 141756 h 259723"/>
                <a:gd name="connsiteX49" fmla="*/ 264538 w 319182"/>
                <a:gd name="connsiteY49" fmla="*/ 142944 h 259723"/>
                <a:gd name="connsiteX50" fmla="*/ 259747 w 319182"/>
                <a:gd name="connsiteY50" fmla="*/ 143719 h 259723"/>
                <a:gd name="connsiteX51" fmla="*/ 257280 w 319182"/>
                <a:gd name="connsiteY51" fmla="*/ 148468 h 259723"/>
                <a:gd name="connsiteX52" fmla="*/ 255194 w 319182"/>
                <a:gd name="connsiteY52" fmla="*/ 152173 h 259723"/>
                <a:gd name="connsiteX53" fmla="*/ 255137 w 319182"/>
                <a:gd name="connsiteY53" fmla="*/ 153657 h 259723"/>
                <a:gd name="connsiteX54" fmla="*/ 253127 w 319182"/>
                <a:gd name="connsiteY54" fmla="*/ 161336 h 259723"/>
                <a:gd name="connsiteX55" fmla="*/ 249631 w 319182"/>
                <a:gd name="connsiteY55" fmla="*/ 167119 h 259723"/>
                <a:gd name="connsiteX56" fmla="*/ 249403 w 319182"/>
                <a:gd name="connsiteY56" fmla="*/ 169158 h 259723"/>
                <a:gd name="connsiteX57" fmla="*/ 249393 w 319182"/>
                <a:gd name="connsiteY57" fmla="*/ 170834 h 259723"/>
                <a:gd name="connsiteX58" fmla="*/ 245021 w 319182"/>
                <a:gd name="connsiteY58" fmla="*/ 175918 h 259723"/>
                <a:gd name="connsiteX59" fmla="*/ 243859 w 319182"/>
                <a:gd name="connsiteY59" fmla="*/ 177421 h 259723"/>
                <a:gd name="connsiteX60" fmla="*/ 242745 w 319182"/>
                <a:gd name="connsiteY60" fmla="*/ 179384 h 259723"/>
                <a:gd name="connsiteX61" fmla="*/ 243850 w 319182"/>
                <a:gd name="connsiteY61" fmla="*/ 181279 h 259723"/>
                <a:gd name="connsiteX62" fmla="*/ 245078 w 319182"/>
                <a:gd name="connsiteY62" fmla="*/ 183003 h 259723"/>
                <a:gd name="connsiteX63" fmla="*/ 245259 w 319182"/>
                <a:gd name="connsiteY63" fmla="*/ 183587 h 259723"/>
                <a:gd name="connsiteX64" fmla="*/ 243278 w 319182"/>
                <a:gd name="connsiteY64" fmla="*/ 185205 h 259723"/>
                <a:gd name="connsiteX65" fmla="*/ 239811 w 319182"/>
                <a:gd name="connsiteY65" fmla="*/ 188020 h 259723"/>
                <a:gd name="connsiteX66" fmla="*/ 237744 w 319182"/>
                <a:gd name="connsiteY66" fmla="*/ 189705 h 259723"/>
                <a:gd name="connsiteX67" fmla="*/ 237287 w 319182"/>
                <a:gd name="connsiteY67" fmla="*/ 190624 h 259723"/>
                <a:gd name="connsiteX68" fmla="*/ 236982 w 319182"/>
                <a:gd name="connsiteY68" fmla="*/ 194846 h 259723"/>
                <a:gd name="connsiteX69" fmla="*/ 236382 w 319182"/>
                <a:gd name="connsiteY69" fmla="*/ 195986 h 259723"/>
                <a:gd name="connsiteX70" fmla="*/ 235001 w 319182"/>
                <a:gd name="connsiteY70" fmla="*/ 197537 h 259723"/>
                <a:gd name="connsiteX71" fmla="*/ 232972 w 319182"/>
                <a:gd name="connsiteY71" fmla="*/ 199241 h 259723"/>
                <a:gd name="connsiteX72" fmla="*/ 230915 w 319182"/>
                <a:gd name="connsiteY72" fmla="*/ 200562 h 259723"/>
                <a:gd name="connsiteX73" fmla="*/ 228581 w 319182"/>
                <a:gd name="connsiteY73" fmla="*/ 201481 h 259723"/>
                <a:gd name="connsiteX74" fmla="*/ 226343 w 319182"/>
                <a:gd name="connsiteY74" fmla="*/ 201826 h 259723"/>
                <a:gd name="connsiteX75" fmla="*/ 225085 w 319182"/>
                <a:gd name="connsiteY75" fmla="*/ 201290 h 259723"/>
                <a:gd name="connsiteX76" fmla="*/ 224371 w 319182"/>
                <a:gd name="connsiteY76" fmla="*/ 200007 h 259723"/>
                <a:gd name="connsiteX77" fmla="*/ 223114 w 319182"/>
                <a:gd name="connsiteY77" fmla="*/ 194837 h 259723"/>
                <a:gd name="connsiteX78" fmla="*/ 222475 w 319182"/>
                <a:gd name="connsiteY78" fmla="*/ 193726 h 259723"/>
                <a:gd name="connsiteX79" fmla="*/ 221018 w 319182"/>
                <a:gd name="connsiteY79" fmla="*/ 192721 h 259723"/>
                <a:gd name="connsiteX80" fmla="*/ 218142 w 319182"/>
                <a:gd name="connsiteY80" fmla="*/ 189887 h 259723"/>
                <a:gd name="connsiteX81" fmla="*/ 215227 w 319182"/>
                <a:gd name="connsiteY81" fmla="*/ 187024 h 259723"/>
                <a:gd name="connsiteX82" fmla="*/ 211712 w 319182"/>
                <a:gd name="connsiteY82" fmla="*/ 185013 h 259723"/>
                <a:gd name="connsiteX83" fmla="*/ 210960 w 319182"/>
                <a:gd name="connsiteY83" fmla="*/ 185157 h 259723"/>
                <a:gd name="connsiteX84" fmla="*/ 210379 w 319182"/>
                <a:gd name="connsiteY84" fmla="*/ 185703 h 259723"/>
                <a:gd name="connsiteX85" fmla="*/ 209379 w 319182"/>
                <a:gd name="connsiteY85" fmla="*/ 188585 h 259723"/>
                <a:gd name="connsiteX86" fmla="*/ 208397 w 319182"/>
                <a:gd name="connsiteY86" fmla="*/ 189638 h 259723"/>
                <a:gd name="connsiteX87" fmla="*/ 206550 w 319182"/>
                <a:gd name="connsiteY87" fmla="*/ 190003 h 259723"/>
                <a:gd name="connsiteX88" fmla="*/ 203340 w 319182"/>
                <a:gd name="connsiteY88" fmla="*/ 190022 h 259723"/>
                <a:gd name="connsiteX89" fmla="*/ 200997 w 319182"/>
                <a:gd name="connsiteY89" fmla="*/ 189619 h 259723"/>
                <a:gd name="connsiteX90" fmla="*/ 200463 w 319182"/>
                <a:gd name="connsiteY90" fmla="*/ 189045 h 259723"/>
                <a:gd name="connsiteX91" fmla="*/ 199987 w 319182"/>
                <a:gd name="connsiteY91" fmla="*/ 187800 h 259723"/>
                <a:gd name="connsiteX92" fmla="*/ 199339 w 319182"/>
                <a:gd name="connsiteY92" fmla="*/ 186804 h 259723"/>
                <a:gd name="connsiteX93" fmla="*/ 196539 w 319182"/>
                <a:gd name="connsiteY93" fmla="*/ 188825 h 259723"/>
                <a:gd name="connsiteX94" fmla="*/ 192138 w 319182"/>
                <a:gd name="connsiteY94" fmla="*/ 192003 h 259723"/>
                <a:gd name="connsiteX95" fmla="*/ 190710 w 319182"/>
                <a:gd name="connsiteY95" fmla="*/ 192520 h 259723"/>
                <a:gd name="connsiteX96" fmla="*/ 189614 w 319182"/>
                <a:gd name="connsiteY96" fmla="*/ 193161 h 259723"/>
                <a:gd name="connsiteX97" fmla="*/ 188166 w 319182"/>
                <a:gd name="connsiteY97" fmla="*/ 196119 h 259723"/>
                <a:gd name="connsiteX98" fmla="*/ 186404 w 319182"/>
                <a:gd name="connsiteY98" fmla="*/ 199288 h 259723"/>
                <a:gd name="connsiteX99" fmla="*/ 184109 w 319182"/>
                <a:gd name="connsiteY99" fmla="*/ 200945 h 259723"/>
                <a:gd name="connsiteX100" fmla="*/ 181870 w 319182"/>
                <a:gd name="connsiteY100" fmla="*/ 202342 h 259723"/>
                <a:gd name="connsiteX101" fmla="*/ 180584 w 319182"/>
                <a:gd name="connsiteY101" fmla="*/ 203558 h 259723"/>
                <a:gd name="connsiteX102" fmla="*/ 178746 w 319182"/>
                <a:gd name="connsiteY102" fmla="*/ 204995 h 259723"/>
                <a:gd name="connsiteX103" fmla="*/ 175146 w 319182"/>
                <a:gd name="connsiteY103" fmla="*/ 208585 h 259723"/>
                <a:gd name="connsiteX104" fmla="*/ 170374 w 319182"/>
                <a:gd name="connsiteY104" fmla="*/ 213334 h 259723"/>
                <a:gd name="connsiteX105" fmla="*/ 168688 w 319182"/>
                <a:gd name="connsiteY105" fmla="*/ 215785 h 259723"/>
                <a:gd name="connsiteX106" fmla="*/ 167021 w 319182"/>
                <a:gd name="connsiteY106" fmla="*/ 219452 h 259723"/>
                <a:gd name="connsiteX107" fmla="*/ 166049 w 319182"/>
                <a:gd name="connsiteY107" fmla="*/ 223512 h 259723"/>
                <a:gd name="connsiteX108" fmla="*/ 164992 w 319182"/>
                <a:gd name="connsiteY108" fmla="*/ 227954 h 259723"/>
                <a:gd name="connsiteX109" fmla="*/ 163439 w 319182"/>
                <a:gd name="connsiteY109" fmla="*/ 235097 h 259723"/>
                <a:gd name="connsiteX110" fmla="*/ 161153 w 319182"/>
                <a:gd name="connsiteY110" fmla="*/ 239137 h 259723"/>
                <a:gd name="connsiteX111" fmla="*/ 159153 w 319182"/>
                <a:gd name="connsiteY111" fmla="*/ 242345 h 259723"/>
                <a:gd name="connsiteX112" fmla="*/ 157667 w 319182"/>
                <a:gd name="connsiteY112" fmla="*/ 244863 h 259723"/>
                <a:gd name="connsiteX113" fmla="*/ 156886 w 319182"/>
                <a:gd name="connsiteY113" fmla="*/ 246940 h 259723"/>
                <a:gd name="connsiteX114" fmla="*/ 156562 w 319182"/>
                <a:gd name="connsiteY114" fmla="*/ 246874 h 259723"/>
                <a:gd name="connsiteX115" fmla="*/ 155781 w 319182"/>
                <a:gd name="connsiteY115" fmla="*/ 247764 h 259723"/>
                <a:gd name="connsiteX116" fmla="*/ 153553 w 319182"/>
                <a:gd name="connsiteY116" fmla="*/ 247180 h 259723"/>
                <a:gd name="connsiteX117" fmla="*/ 152552 w 319182"/>
                <a:gd name="connsiteY117" fmla="*/ 245371 h 259723"/>
                <a:gd name="connsiteX118" fmla="*/ 151171 w 319182"/>
                <a:gd name="connsiteY118" fmla="*/ 245073 h 259723"/>
                <a:gd name="connsiteX119" fmla="*/ 148790 w 319182"/>
                <a:gd name="connsiteY119" fmla="*/ 242421 h 259723"/>
                <a:gd name="connsiteX120" fmla="*/ 148285 w 319182"/>
                <a:gd name="connsiteY120" fmla="*/ 242861 h 259723"/>
                <a:gd name="connsiteX121" fmla="*/ 150800 w 319182"/>
                <a:gd name="connsiteY121" fmla="*/ 249602 h 259723"/>
                <a:gd name="connsiteX122" fmla="*/ 149866 w 319182"/>
                <a:gd name="connsiteY122" fmla="*/ 252235 h 259723"/>
                <a:gd name="connsiteX123" fmla="*/ 142789 w 319182"/>
                <a:gd name="connsiteY123" fmla="*/ 252292 h 259723"/>
                <a:gd name="connsiteX124" fmla="*/ 136703 w 319182"/>
                <a:gd name="connsiteY124" fmla="*/ 253173 h 259723"/>
                <a:gd name="connsiteX125" fmla="*/ 132521 w 319182"/>
                <a:gd name="connsiteY125" fmla="*/ 253097 h 259723"/>
                <a:gd name="connsiteX126" fmla="*/ 130426 w 319182"/>
                <a:gd name="connsiteY126" fmla="*/ 252140 h 259723"/>
                <a:gd name="connsiteX127" fmla="*/ 129492 w 319182"/>
                <a:gd name="connsiteY127" fmla="*/ 249612 h 259723"/>
                <a:gd name="connsiteX128" fmla="*/ 129130 w 319182"/>
                <a:gd name="connsiteY128" fmla="*/ 249871 h 259723"/>
                <a:gd name="connsiteX129" fmla="*/ 128921 w 319182"/>
                <a:gd name="connsiteY129" fmla="*/ 251221 h 259723"/>
                <a:gd name="connsiteX130" fmla="*/ 127597 w 319182"/>
                <a:gd name="connsiteY130" fmla="*/ 252284 h 259723"/>
                <a:gd name="connsiteX131" fmla="*/ 122901 w 319182"/>
                <a:gd name="connsiteY131" fmla="*/ 252485 h 259723"/>
                <a:gd name="connsiteX132" fmla="*/ 120825 w 319182"/>
                <a:gd name="connsiteY132" fmla="*/ 250761 h 259723"/>
                <a:gd name="connsiteX133" fmla="*/ 119148 w 319182"/>
                <a:gd name="connsiteY133" fmla="*/ 248827 h 259723"/>
                <a:gd name="connsiteX134" fmla="*/ 117348 w 319182"/>
                <a:gd name="connsiteY134" fmla="*/ 247975 h 259723"/>
                <a:gd name="connsiteX135" fmla="*/ 117624 w 319182"/>
                <a:gd name="connsiteY135" fmla="*/ 248779 h 259723"/>
                <a:gd name="connsiteX136" fmla="*/ 119691 w 319182"/>
                <a:gd name="connsiteY136" fmla="*/ 250665 h 259723"/>
                <a:gd name="connsiteX137" fmla="*/ 119444 w 319182"/>
                <a:gd name="connsiteY137" fmla="*/ 253374 h 259723"/>
                <a:gd name="connsiteX138" fmla="*/ 115662 w 319182"/>
                <a:gd name="connsiteY138" fmla="*/ 256515 h 259723"/>
                <a:gd name="connsiteX139" fmla="*/ 113252 w 319182"/>
                <a:gd name="connsiteY139" fmla="*/ 256697 h 259723"/>
                <a:gd name="connsiteX140" fmla="*/ 111776 w 319182"/>
                <a:gd name="connsiteY140" fmla="*/ 255347 h 259723"/>
                <a:gd name="connsiteX141" fmla="*/ 111004 w 319182"/>
                <a:gd name="connsiteY141" fmla="*/ 253145 h 259723"/>
                <a:gd name="connsiteX142" fmla="*/ 110614 w 319182"/>
                <a:gd name="connsiteY142" fmla="*/ 249889 h 259723"/>
                <a:gd name="connsiteX143" fmla="*/ 109623 w 319182"/>
                <a:gd name="connsiteY143" fmla="*/ 247764 h 259723"/>
                <a:gd name="connsiteX144" fmla="*/ 109090 w 319182"/>
                <a:gd name="connsiteY144" fmla="*/ 247764 h 259723"/>
                <a:gd name="connsiteX145" fmla="*/ 109585 w 319182"/>
                <a:gd name="connsiteY145" fmla="*/ 249707 h 259723"/>
                <a:gd name="connsiteX146" fmla="*/ 109747 w 319182"/>
                <a:gd name="connsiteY146" fmla="*/ 251297 h 259723"/>
                <a:gd name="connsiteX147" fmla="*/ 109766 w 319182"/>
                <a:gd name="connsiteY147" fmla="*/ 254600 h 259723"/>
                <a:gd name="connsiteX148" fmla="*/ 111566 w 319182"/>
                <a:gd name="connsiteY148" fmla="*/ 257166 h 259723"/>
                <a:gd name="connsiteX149" fmla="*/ 108804 w 319182"/>
                <a:gd name="connsiteY149" fmla="*/ 257960 h 259723"/>
                <a:gd name="connsiteX150" fmla="*/ 107680 w 319182"/>
                <a:gd name="connsiteY150" fmla="*/ 257989 h 259723"/>
                <a:gd name="connsiteX151" fmla="*/ 105489 w 319182"/>
                <a:gd name="connsiteY151" fmla="*/ 258046 h 259723"/>
                <a:gd name="connsiteX152" fmla="*/ 105070 w 319182"/>
                <a:gd name="connsiteY152" fmla="*/ 257088 h 259723"/>
                <a:gd name="connsiteX153" fmla="*/ 104651 w 319182"/>
                <a:gd name="connsiteY153" fmla="*/ 254963 h 259723"/>
                <a:gd name="connsiteX154" fmla="*/ 104070 w 319182"/>
                <a:gd name="connsiteY154" fmla="*/ 254408 h 259723"/>
                <a:gd name="connsiteX155" fmla="*/ 103394 w 319182"/>
                <a:gd name="connsiteY155" fmla="*/ 258008 h 259723"/>
                <a:gd name="connsiteX156" fmla="*/ 101937 w 319182"/>
                <a:gd name="connsiteY156" fmla="*/ 258257 h 259723"/>
                <a:gd name="connsiteX157" fmla="*/ 100927 w 319182"/>
                <a:gd name="connsiteY157" fmla="*/ 258229 h 259723"/>
                <a:gd name="connsiteX158" fmla="*/ 96583 w 319182"/>
                <a:gd name="connsiteY158" fmla="*/ 259013 h 259723"/>
                <a:gd name="connsiteX159" fmla="*/ 95612 w 319182"/>
                <a:gd name="connsiteY159" fmla="*/ 258860 h 259723"/>
                <a:gd name="connsiteX160" fmla="*/ 95412 w 319182"/>
                <a:gd name="connsiteY160" fmla="*/ 258190 h 259723"/>
                <a:gd name="connsiteX161" fmla="*/ 95926 w 319182"/>
                <a:gd name="connsiteY161" fmla="*/ 257195 h 259723"/>
                <a:gd name="connsiteX162" fmla="*/ 95812 w 319182"/>
                <a:gd name="connsiteY162" fmla="*/ 255577 h 259723"/>
                <a:gd name="connsiteX163" fmla="*/ 94307 w 319182"/>
                <a:gd name="connsiteY163" fmla="*/ 256821 h 259723"/>
                <a:gd name="connsiteX164" fmla="*/ 94069 w 319182"/>
                <a:gd name="connsiteY164" fmla="*/ 259320 h 259723"/>
                <a:gd name="connsiteX165" fmla="*/ 93212 w 319182"/>
                <a:gd name="connsiteY165" fmla="*/ 259723 h 259723"/>
                <a:gd name="connsiteX166" fmla="*/ 90630 w 319182"/>
                <a:gd name="connsiteY166" fmla="*/ 259370 h 259723"/>
                <a:gd name="connsiteX167" fmla="*/ 87801 w 319182"/>
                <a:gd name="connsiteY167" fmla="*/ 258087 h 259723"/>
                <a:gd name="connsiteX168" fmla="*/ 86077 w 319182"/>
                <a:gd name="connsiteY168" fmla="*/ 256775 h 259723"/>
                <a:gd name="connsiteX169" fmla="*/ 83201 w 319182"/>
                <a:gd name="connsiteY169" fmla="*/ 254946 h 259723"/>
                <a:gd name="connsiteX170" fmla="*/ 77562 w 319182"/>
                <a:gd name="connsiteY170" fmla="*/ 249824 h 259723"/>
                <a:gd name="connsiteX171" fmla="*/ 76648 w 319182"/>
                <a:gd name="connsiteY171" fmla="*/ 247516 h 259723"/>
                <a:gd name="connsiteX172" fmla="*/ 75038 w 319182"/>
                <a:gd name="connsiteY172" fmla="*/ 244692 h 259723"/>
                <a:gd name="connsiteX173" fmla="*/ 73838 w 319182"/>
                <a:gd name="connsiteY173" fmla="*/ 241820 h 259723"/>
                <a:gd name="connsiteX174" fmla="*/ 72104 w 319182"/>
                <a:gd name="connsiteY174" fmla="*/ 236918 h 259723"/>
                <a:gd name="connsiteX175" fmla="*/ 72638 w 319182"/>
                <a:gd name="connsiteY175" fmla="*/ 236564 h 259723"/>
                <a:gd name="connsiteX176" fmla="*/ 73943 w 319182"/>
                <a:gd name="connsiteY176" fmla="*/ 236985 h 259723"/>
                <a:gd name="connsiteX177" fmla="*/ 74581 w 319182"/>
                <a:gd name="connsiteY177" fmla="*/ 236248 h 259723"/>
                <a:gd name="connsiteX178" fmla="*/ 72238 w 319182"/>
                <a:gd name="connsiteY178" fmla="*/ 235712 h 259723"/>
                <a:gd name="connsiteX179" fmla="*/ 71752 w 319182"/>
                <a:gd name="connsiteY179" fmla="*/ 235137 h 259723"/>
                <a:gd name="connsiteX180" fmla="*/ 71590 w 319182"/>
                <a:gd name="connsiteY180" fmla="*/ 233414 h 259723"/>
                <a:gd name="connsiteX181" fmla="*/ 71695 w 319182"/>
                <a:gd name="connsiteY181" fmla="*/ 231307 h 259723"/>
                <a:gd name="connsiteX182" fmla="*/ 73600 w 319182"/>
                <a:gd name="connsiteY182" fmla="*/ 230570 h 259723"/>
                <a:gd name="connsiteX183" fmla="*/ 75248 w 319182"/>
                <a:gd name="connsiteY183" fmla="*/ 230205 h 259723"/>
                <a:gd name="connsiteX184" fmla="*/ 76076 w 319182"/>
                <a:gd name="connsiteY184" fmla="*/ 228932 h 259723"/>
                <a:gd name="connsiteX185" fmla="*/ 76552 w 319182"/>
                <a:gd name="connsiteY185" fmla="*/ 227649 h 259723"/>
                <a:gd name="connsiteX186" fmla="*/ 72180 w 319182"/>
                <a:gd name="connsiteY186" fmla="*/ 229593 h 259723"/>
                <a:gd name="connsiteX187" fmla="*/ 68075 w 319182"/>
                <a:gd name="connsiteY187" fmla="*/ 227391 h 259723"/>
                <a:gd name="connsiteX188" fmla="*/ 67189 w 319182"/>
                <a:gd name="connsiteY188" fmla="*/ 226060 h 259723"/>
                <a:gd name="connsiteX189" fmla="*/ 67637 w 319182"/>
                <a:gd name="connsiteY189" fmla="*/ 225035 h 259723"/>
                <a:gd name="connsiteX190" fmla="*/ 69599 w 319182"/>
                <a:gd name="connsiteY190" fmla="*/ 224882 h 259723"/>
                <a:gd name="connsiteX191" fmla="*/ 72400 w 319182"/>
                <a:gd name="connsiteY191" fmla="*/ 224958 h 259723"/>
                <a:gd name="connsiteX192" fmla="*/ 74076 w 319182"/>
                <a:gd name="connsiteY192" fmla="*/ 223962 h 259723"/>
                <a:gd name="connsiteX193" fmla="*/ 73047 w 319182"/>
                <a:gd name="connsiteY193" fmla="*/ 223608 h 259723"/>
                <a:gd name="connsiteX194" fmla="*/ 71237 w 319182"/>
                <a:gd name="connsiteY194" fmla="*/ 223646 h 259723"/>
                <a:gd name="connsiteX195" fmla="*/ 70571 w 319182"/>
                <a:gd name="connsiteY195" fmla="*/ 222985 h 259723"/>
                <a:gd name="connsiteX196" fmla="*/ 70628 w 319182"/>
                <a:gd name="connsiteY196" fmla="*/ 221386 h 259723"/>
                <a:gd name="connsiteX197" fmla="*/ 70037 w 319182"/>
                <a:gd name="connsiteY197" fmla="*/ 221740 h 259723"/>
                <a:gd name="connsiteX198" fmla="*/ 69256 w 319182"/>
                <a:gd name="connsiteY198" fmla="*/ 223158 h 259723"/>
                <a:gd name="connsiteX199" fmla="*/ 66494 w 319182"/>
                <a:gd name="connsiteY199" fmla="*/ 224201 h 259723"/>
                <a:gd name="connsiteX200" fmla="*/ 64875 w 319182"/>
                <a:gd name="connsiteY200" fmla="*/ 223158 h 259723"/>
                <a:gd name="connsiteX201" fmla="*/ 64713 w 319182"/>
                <a:gd name="connsiteY201" fmla="*/ 220840 h 259723"/>
                <a:gd name="connsiteX202" fmla="*/ 64360 w 319182"/>
                <a:gd name="connsiteY202" fmla="*/ 219797 h 259723"/>
                <a:gd name="connsiteX203" fmla="*/ 62998 w 319182"/>
                <a:gd name="connsiteY203" fmla="*/ 218982 h 259723"/>
                <a:gd name="connsiteX204" fmla="*/ 58160 w 319182"/>
                <a:gd name="connsiteY204" fmla="*/ 212845 h 259723"/>
                <a:gd name="connsiteX205" fmla="*/ 52083 w 319182"/>
                <a:gd name="connsiteY205" fmla="*/ 207723 h 259723"/>
                <a:gd name="connsiteX206" fmla="*/ 46682 w 319182"/>
                <a:gd name="connsiteY206" fmla="*/ 204190 h 259723"/>
                <a:gd name="connsiteX207" fmla="*/ 38519 w 319182"/>
                <a:gd name="connsiteY207" fmla="*/ 202505 h 259723"/>
                <a:gd name="connsiteX208" fmla="*/ 21431 w 319182"/>
                <a:gd name="connsiteY208" fmla="*/ 202572 h 259723"/>
                <a:gd name="connsiteX209" fmla="*/ 20469 w 319182"/>
                <a:gd name="connsiteY209" fmla="*/ 202084 h 259723"/>
                <a:gd name="connsiteX210" fmla="*/ 21517 w 319182"/>
                <a:gd name="connsiteY210" fmla="*/ 201280 h 259723"/>
                <a:gd name="connsiteX211" fmla="*/ 23012 w 319182"/>
                <a:gd name="connsiteY211" fmla="*/ 200734 h 259723"/>
                <a:gd name="connsiteX212" fmla="*/ 28508 w 319182"/>
                <a:gd name="connsiteY212" fmla="*/ 197871 h 259723"/>
                <a:gd name="connsiteX213" fmla="*/ 27584 w 319182"/>
                <a:gd name="connsiteY213" fmla="*/ 197489 h 259723"/>
                <a:gd name="connsiteX214" fmla="*/ 21869 w 319182"/>
                <a:gd name="connsiteY214" fmla="*/ 199279 h 259723"/>
                <a:gd name="connsiteX215" fmla="*/ 19917 w 319182"/>
                <a:gd name="connsiteY215" fmla="*/ 199451 h 259723"/>
                <a:gd name="connsiteX216" fmla="*/ 17383 w 319182"/>
                <a:gd name="connsiteY216" fmla="*/ 202888 h 259723"/>
                <a:gd name="connsiteX217" fmla="*/ 2334 w 319182"/>
                <a:gd name="connsiteY217" fmla="*/ 203463 h 259723"/>
                <a:gd name="connsiteX218" fmla="*/ 571 w 319182"/>
                <a:gd name="connsiteY218" fmla="*/ 203645 h 259723"/>
                <a:gd name="connsiteX219" fmla="*/ 610 w 319182"/>
                <a:gd name="connsiteY219" fmla="*/ 202075 h 259723"/>
                <a:gd name="connsiteX220" fmla="*/ 1343 w 319182"/>
                <a:gd name="connsiteY220" fmla="*/ 197555 h 259723"/>
                <a:gd name="connsiteX221" fmla="*/ 1829 w 319182"/>
                <a:gd name="connsiteY221" fmla="*/ 195775 h 259723"/>
                <a:gd name="connsiteX222" fmla="*/ 2391 w 319182"/>
                <a:gd name="connsiteY222" fmla="*/ 194434 h 259723"/>
                <a:gd name="connsiteX223" fmla="*/ 1810 w 319182"/>
                <a:gd name="connsiteY223" fmla="*/ 192826 h 259723"/>
                <a:gd name="connsiteX224" fmla="*/ 1238 w 319182"/>
                <a:gd name="connsiteY224" fmla="*/ 190643 h 259723"/>
                <a:gd name="connsiteX225" fmla="*/ 962 w 319182"/>
                <a:gd name="connsiteY225" fmla="*/ 187215 h 259723"/>
                <a:gd name="connsiteX226" fmla="*/ 1667 w 319182"/>
                <a:gd name="connsiteY226" fmla="*/ 186152 h 259723"/>
                <a:gd name="connsiteX227" fmla="*/ 1905 w 319182"/>
                <a:gd name="connsiteY227" fmla="*/ 184860 h 259723"/>
                <a:gd name="connsiteX228" fmla="*/ 1734 w 319182"/>
                <a:gd name="connsiteY228" fmla="*/ 182830 h 259723"/>
                <a:gd name="connsiteX229" fmla="*/ 1734 w 319182"/>
                <a:gd name="connsiteY229" fmla="*/ 176051 h 259723"/>
                <a:gd name="connsiteX230" fmla="*/ 2143 w 319182"/>
                <a:gd name="connsiteY230" fmla="*/ 175314 h 259723"/>
                <a:gd name="connsiteX231" fmla="*/ 2629 w 319182"/>
                <a:gd name="connsiteY231" fmla="*/ 174749 h 259723"/>
                <a:gd name="connsiteX232" fmla="*/ 2657 w 319182"/>
                <a:gd name="connsiteY232" fmla="*/ 173849 h 259723"/>
                <a:gd name="connsiteX233" fmla="*/ 1743 w 319182"/>
                <a:gd name="connsiteY233" fmla="*/ 172097 h 259723"/>
                <a:gd name="connsiteX234" fmla="*/ 895 w 319182"/>
                <a:gd name="connsiteY234" fmla="*/ 170096 h 259723"/>
                <a:gd name="connsiteX235" fmla="*/ 924 w 319182"/>
                <a:gd name="connsiteY235" fmla="*/ 167214 h 259723"/>
                <a:gd name="connsiteX236" fmla="*/ 581 w 319182"/>
                <a:gd name="connsiteY236" fmla="*/ 164428 h 259723"/>
                <a:gd name="connsiteX237" fmla="*/ 0 w 319182"/>
                <a:gd name="connsiteY237" fmla="*/ 163154 h 259723"/>
                <a:gd name="connsiteX238" fmla="*/ 438 w 319182"/>
                <a:gd name="connsiteY238" fmla="*/ 158405 h 259723"/>
                <a:gd name="connsiteX239" fmla="*/ 686 w 319182"/>
                <a:gd name="connsiteY239" fmla="*/ 152393 h 259723"/>
                <a:gd name="connsiteX240" fmla="*/ 457 w 319182"/>
                <a:gd name="connsiteY240" fmla="*/ 149721 h 259723"/>
                <a:gd name="connsiteX241" fmla="*/ 1010 w 319182"/>
                <a:gd name="connsiteY241" fmla="*/ 147835 h 259723"/>
                <a:gd name="connsiteX242" fmla="*/ 1305 w 319182"/>
                <a:gd name="connsiteY242" fmla="*/ 143192 h 259723"/>
                <a:gd name="connsiteX243" fmla="*/ 1257 w 319182"/>
                <a:gd name="connsiteY243" fmla="*/ 138644 h 259723"/>
                <a:gd name="connsiteX244" fmla="*/ 2381 w 319182"/>
                <a:gd name="connsiteY244" fmla="*/ 131453 h 259723"/>
                <a:gd name="connsiteX245" fmla="*/ 5677 w 319182"/>
                <a:gd name="connsiteY245" fmla="*/ 131109 h 259723"/>
                <a:gd name="connsiteX246" fmla="*/ 9601 w 319182"/>
                <a:gd name="connsiteY246" fmla="*/ 130506 h 259723"/>
                <a:gd name="connsiteX247" fmla="*/ 11354 w 319182"/>
                <a:gd name="connsiteY247" fmla="*/ 127682 h 259723"/>
                <a:gd name="connsiteX248" fmla="*/ 12363 w 319182"/>
                <a:gd name="connsiteY248" fmla="*/ 124101 h 259723"/>
                <a:gd name="connsiteX249" fmla="*/ 12040 w 319182"/>
                <a:gd name="connsiteY249" fmla="*/ 120559 h 259723"/>
                <a:gd name="connsiteX250" fmla="*/ 12802 w 319182"/>
                <a:gd name="connsiteY250" fmla="*/ 119390 h 259723"/>
                <a:gd name="connsiteX251" fmla="*/ 14373 w 319182"/>
                <a:gd name="connsiteY251" fmla="*/ 117466 h 259723"/>
                <a:gd name="connsiteX252" fmla="*/ 17212 w 319182"/>
                <a:gd name="connsiteY252" fmla="*/ 114718 h 259723"/>
                <a:gd name="connsiteX253" fmla="*/ 17097 w 319182"/>
                <a:gd name="connsiteY253" fmla="*/ 111702 h 259723"/>
                <a:gd name="connsiteX254" fmla="*/ 17878 w 319182"/>
                <a:gd name="connsiteY254" fmla="*/ 110773 h 259723"/>
                <a:gd name="connsiteX255" fmla="*/ 19221 w 319182"/>
                <a:gd name="connsiteY255" fmla="*/ 110074 h 259723"/>
                <a:gd name="connsiteX256" fmla="*/ 21146 w 319182"/>
                <a:gd name="connsiteY256" fmla="*/ 109721 h 259723"/>
                <a:gd name="connsiteX257" fmla="*/ 23298 w 319182"/>
                <a:gd name="connsiteY257" fmla="*/ 108218 h 259723"/>
                <a:gd name="connsiteX258" fmla="*/ 24489 w 319182"/>
                <a:gd name="connsiteY258" fmla="*/ 105585 h 259723"/>
                <a:gd name="connsiteX259" fmla="*/ 25660 w 319182"/>
                <a:gd name="connsiteY259" fmla="*/ 101372 h 259723"/>
                <a:gd name="connsiteX260" fmla="*/ 23813 w 319182"/>
                <a:gd name="connsiteY260" fmla="*/ 98433 h 259723"/>
                <a:gd name="connsiteX261" fmla="*/ 23841 w 319182"/>
                <a:gd name="connsiteY261" fmla="*/ 97782 h 259723"/>
                <a:gd name="connsiteX262" fmla="*/ 24546 w 319182"/>
                <a:gd name="connsiteY262" fmla="*/ 96202 h 259723"/>
                <a:gd name="connsiteX263" fmla="*/ 25679 w 319182"/>
                <a:gd name="connsiteY263" fmla="*/ 94622 h 259723"/>
                <a:gd name="connsiteX264" fmla="*/ 26575 w 319182"/>
                <a:gd name="connsiteY264" fmla="*/ 94116 h 259723"/>
                <a:gd name="connsiteX265" fmla="*/ 28670 w 319182"/>
                <a:gd name="connsiteY265" fmla="*/ 94518 h 259723"/>
                <a:gd name="connsiteX266" fmla="*/ 29032 w 319182"/>
                <a:gd name="connsiteY266" fmla="*/ 94383 h 259723"/>
                <a:gd name="connsiteX267" fmla="*/ 29356 w 319182"/>
                <a:gd name="connsiteY267" fmla="*/ 93886 h 259723"/>
                <a:gd name="connsiteX268" fmla="*/ 30709 w 319182"/>
                <a:gd name="connsiteY268" fmla="*/ 89223 h 259723"/>
                <a:gd name="connsiteX269" fmla="*/ 30585 w 319182"/>
                <a:gd name="connsiteY269" fmla="*/ 87969 h 259723"/>
                <a:gd name="connsiteX270" fmla="*/ 28632 w 319182"/>
                <a:gd name="connsiteY270" fmla="*/ 84848 h 259723"/>
                <a:gd name="connsiteX271" fmla="*/ 28308 w 319182"/>
                <a:gd name="connsiteY271" fmla="*/ 82627 h 259723"/>
                <a:gd name="connsiteX272" fmla="*/ 28023 w 319182"/>
                <a:gd name="connsiteY272" fmla="*/ 79323 h 259723"/>
                <a:gd name="connsiteX273" fmla="*/ 27546 w 319182"/>
                <a:gd name="connsiteY273" fmla="*/ 76394 h 259723"/>
                <a:gd name="connsiteX274" fmla="*/ 26984 w 319182"/>
                <a:gd name="connsiteY274" fmla="*/ 75283 h 259723"/>
                <a:gd name="connsiteX275" fmla="*/ 25946 w 319182"/>
                <a:gd name="connsiteY275" fmla="*/ 74354 h 259723"/>
                <a:gd name="connsiteX276" fmla="*/ 25479 w 319182"/>
                <a:gd name="connsiteY276" fmla="*/ 73751 h 259723"/>
                <a:gd name="connsiteX277" fmla="*/ 21441 w 319182"/>
                <a:gd name="connsiteY277" fmla="*/ 67796 h 259723"/>
                <a:gd name="connsiteX278" fmla="*/ 21507 w 319182"/>
                <a:gd name="connsiteY278" fmla="*/ 64972 h 259723"/>
                <a:gd name="connsiteX279" fmla="*/ 23203 w 319182"/>
                <a:gd name="connsiteY279" fmla="*/ 61362 h 259723"/>
                <a:gd name="connsiteX280" fmla="*/ 24308 w 319182"/>
                <a:gd name="connsiteY280" fmla="*/ 59610 h 259723"/>
                <a:gd name="connsiteX281" fmla="*/ 25851 w 319182"/>
                <a:gd name="connsiteY281" fmla="*/ 58633 h 259723"/>
                <a:gd name="connsiteX282" fmla="*/ 26156 w 319182"/>
                <a:gd name="connsiteY282" fmla="*/ 57800 h 259723"/>
                <a:gd name="connsiteX283" fmla="*/ 25698 w 319182"/>
                <a:gd name="connsiteY283" fmla="*/ 56785 h 259723"/>
                <a:gd name="connsiteX284" fmla="*/ 24917 w 319182"/>
                <a:gd name="connsiteY284" fmla="*/ 56019 h 259723"/>
                <a:gd name="connsiteX285" fmla="*/ 24736 w 319182"/>
                <a:gd name="connsiteY285" fmla="*/ 54391 h 259723"/>
                <a:gd name="connsiteX286" fmla="*/ 24955 w 319182"/>
                <a:gd name="connsiteY286" fmla="*/ 53310 h 259723"/>
                <a:gd name="connsiteX287" fmla="*/ 25508 w 319182"/>
                <a:gd name="connsiteY287" fmla="*/ 52122 h 259723"/>
                <a:gd name="connsiteX288" fmla="*/ 25289 w 319182"/>
                <a:gd name="connsiteY288" fmla="*/ 49633 h 259723"/>
                <a:gd name="connsiteX289" fmla="*/ 25336 w 319182"/>
                <a:gd name="connsiteY289" fmla="*/ 45813 h 259723"/>
                <a:gd name="connsiteX290" fmla="*/ 25594 w 319182"/>
                <a:gd name="connsiteY290" fmla="*/ 40240 h 259723"/>
                <a:gd name="connsiteX291" fmla="*/ 25670 w 319182"/>
                <a:gd name="connsiteY291" fmla="*/ 36832 h 259723"/>
                <a:gd name="connsiteX292" fmla="*/ 28946 w 319182"/>
                <a:gd name="connsiteY292" fmla="*/ 34304 h 259723"/>
                <a:gd name="connsiteX293" fmla="*/ 33719 w 319182"/>
                <a:gd name="connsiteY293" fmla="*/ 30120 h 259723"/>
                <a:gd name="connsiteX294" fmla="*/ 36147 w 319182"/>
                <a:gd name="connsiteY294" fmla="*/ 25745 h 259723"/>
                <a:gd name="connsiteX295" fmla="*/ 37452 w 319182"/>
                <a:gd name="connsiteY295" fmla="*/ 22432 h 259723"/>
                <a:gd name="connsiteX296" fmla="*/ 39052 w 319182"/>
                <a:gd name="connsiteY296" fmla="*/ 11402 h 259723"/>
                <a:gd name="connsiteX297" fmla="*/ 40215 w 319182"/>
                <a:gd name="connsiteY297" fmla="*/ 10732 h 259723"/>
                <a:gd name="connsiteX298" fmla="*/ 41586 w 319182"/>
                <a:gd name="connsiteY298" fmla="*/ 10215 h 259723"/>
                <a:gd name="connsiteX299" fmla="*/ 46377 w 319182"/>
                <a:gd name="connsiteY299" fmla="*/ 6194 h 259723"/>
                <a:gd name="connsiteX300" fmla="*/ 50063 w 319182"/>
                <a:gd name="connsiteY300" fmla="*/ 4701 h 259723"/>
                <a:gd name="connsiteX301" fmla="*/ 52883 w 319182"/>
                <a:gd name="connsiteY301" fmla="*/ 3839 h 259723"/>
                <a:gd name="connsiteX302" fmla="*/ 57121 w 319182"/>
                <a:gd name="connsiteY302" fmla="*/ 3111 h 259723"/>
                <a:gd name="connsiteX303" fmla="*/ 59750 w 319182"/>
                <a:gd name="connsiteY303" fmla="*/ 3408 h 259723"/>
                <a:gd name="connsiteX304" fmla="*/ 64541 w 319182"/>
                <a:gd name="connsiteY304" fmla="*/ 3590 h 259723"/>
                <a:gd name="connsiteX305" fmla="*/ 68313 w 319182"/>
                <a:gd name="connsiteY305" fmla="*/ 3188 h 259723"/>
                <a:gd name="connsiteX306" fmla="*/ 71514 w 319182"/>
                <a:gd name="connsiteY306" fmla="*/ 995 h 259723"/>
                <a:gd name="connsiteX307" fmla="*/ 72961 w 319182"/>
                <a:gd name="connsiteY307" fmla="*/ 383 h 259723"/>
                <a:gd name="connsiteX308" fmla="*/ 75000 w 319182"/>
                <a:gd name="connsiteY308" fmla="*/ 0 h 259723"/>
                <a:gd name="connsiteX309" fmla="*/ 84258 w 319182"/>
                <a:gd name="connsiteY309" fmla="*/ 2958 h 259723"/>
                <a:gd name="connsiteX310" fmla="*/ 93507 w 319182"/>
                <a:gd name="connsiteY310" fmla="*/ 5754 h 259723"/>
                <a:gd name="connsiteX311" fmla="*/ 95183 w 319182"/>
                <a:gd name="connsiteY311" fmla="*/ 5495 h 259723"/>
                <a:gd name="connsiteX312" fmla="*/ 96593 w 319182"/>
                <a:gd name="connsiteY312" fmla="*/ 5888 h 259723"/>
                <a:gd name="connsiteX313" fmla="*/ 98908 w 319182"/>
                <a:gd name="connsiteY313" fmla="*/ 7400 h 259723"/>
                <a:gd name="connsiteX314" fmla="*/ 102318 w 319182"/>
                <a:gd name="connsiteY314" fmla="*/ 10646 h 259723"/>
                <a:gd name="connsiteX315" fmla="*/ 104346 w 319182"/>
                <a:gd name="connsiteY315" fmla="*/ 12743 h 259723"/>
                <a:gd name="connsiteX316" fmla="*/ 105327 w 319182"/>
                <a:gd name="connsiteY316" fmla="*/ 13968 h 259723"/>
                <a:gd name="connsiteX317" fmla="*/ 110080 w 319182"/>
                <a:gd name="connsiteY317" fmla="*/ 21006 h 259723"/>
                <a:gd name="connsiteX318" fmla="*/ 111852 w 319182"/>
                <a:gd name="connsiteY318" fmla="*/ 22777 h 259723"/>
                <a:gd name="connsiteX319" fmla="*/ 113633 w 319182"/>
                <a:gd name="connsiteY319" fmla="*/ 23744 h 259723"/>
                <a:gd name="connsiteX320" fmla="*/ 115443 w 319182"/>
                <a:gd name="connsiteY320" fmla="*/ 24088 h 259723"/>
                <a:gd name="connsiteX321" fmla="*/ 116834 w 319182"/>
                <a:gd name="connsiteY321" fmla="*/ 23953 h 259723"/>
                <a:gd name="connsiteX322" fmla="*/ 118148 w 319182"/>
                <a:gd name="connsiteY322" fmla="*/ 23159 h 259723"/>
                <a:gd name="connsiteX323" fmla="*/ 119939 w 319182"/>
                <a:gd name="connsiteY323" fmla="*/ 21589 h 259723"/>
                <a:gd name="connsiteX324" fmla="*/ 122663 w 319182"/>
                <a:gd name="connsiteY324" fmla="*/ 20871 h 259723"/>
                <a:gd name="connsiteX325" fmla="*/ 124882 w 319182"/>
                <a:gd name="connsiteY325" fmla="*/ 21015 h 259723"/>
                <a:gd name="connsiteX326" fmla="*/ 136398 w 319182"/>
                <a:gd name="connsiteY326" fmla="*/ 14686 h 259723"/>
                <a:gd name="connsiteX327" fmla="*/ 137512 w 319182"/>
                <a:gd name="connsiteY327" fmla="*/ 14600 h 259723"/>
                <a:gd name="connsiteX328" fmla="*/ 140865 w 319182"/>
                <a:gd name="connsiteY328" fmla="*/ 15097 h 259723"/>
                <a:gd name="connsiteX329" fmla="*/ 144590 w 319182"/>
                <a:gd name="connsiteY329" fmla="*/ 15969 h 259723"/>
                <a:gd name="connsiteX330" fmla="*/ 154238 w 319182"/>
                <a:gd name="connsiteY330" fmla="*/ 22317 h 259723"/>
                <a:gd name="connsiteX331" fmla="*/ 162115 w 319182"/>
                <a:gd name="connsiteY331" fmla="*/ 26472 h 259723"/>
                <a:gd name="connsiteX332" fmla="*/ 167650 w 319182"/>
                <a:gd name="connsiteY332" fmla="*/ 27860 h 259723"/>
                <a:gd name="connsiteX333" fmla="*/ 174174 w 319182"/>
                <a:gd name="connsiteY333" fmla="*/ 28846 h 259723"/>
                <a:gd name="connsiteX334" fmla="*/ 185252 w 319182"/>
                <a:gd name="connsiteY334" fmla="*/ 29144 h 259723"/>
                <a:gd name="connsiteX335" fmla="*/ 193624 w 319182"/>
                <a:gd name="connsiteY335" fmla="*/ 20249 h 259723"/>
                <a:gd name="connsiteX336" fmla="*/ 196720 w 319182"/>
                <a:gd name="connsiteY336" fmla="*/ 18305 h 259723"/>
                <a:gd name="connsiteX337" fmla="*/ 200454 w 319182"/>
                <a:gd name="connsiteY337" fmla="*/ 16553 h 259723"/>
                <a:gd name="connsiteX338" fmla="*/ 201654 w 319182"/>
                <a:gd name="connsiteY338" fmla="*/ 16256 h 259723"/>
                <a:gd name="connsiteX339" fmla="*/ 208236 w 319182"/>
                <a:gd name="connsiteY339" fmla="*/ 14906 h 259723"/>
                <a:gd name="connsiteX340" fmla="*/ 221142 w 319182"/>
                <a:gd name="connsiteY340" fmla="*/ 13767 h 259723"/>
                <a:gd name="connsiteX341" fmla="*/ 233248 w 319182"/>
                <a:gd name="connsiteY341" fmla="*/ 14264 h 259723"/>
                <a:gd name="connsiteX342" fmla="*/ 235629 w 319182"/>
                <a:gd name="connsiteY342" fmla="*/ 14617 h 259723"/>
                <a:gd name="connsiteX343" fmla="*/ 240773 w 319182"/>
                <a:gd name="connsiteY343" fmla="*/ 15795 h 259723"/>
                <a:gd name="connsiteX344" fmla="*/ 248698 w 319182"/>
                <a:gd name="connsiteY344" fmla="*/ 18696 h 259723"/>
                <a:gd name="connsiteX345" fmla="*/ 252117 w 319182"/>
                <a:gd name="connsiteY345" fmla="*/ 21482 h 259723"/>
                <a:gd name="connsiteX346" fmla="*/ 257489 w 319182"/>
                <a:gd name="connsiteY346" fmla="*/ 21941 h 259723"/>
                <a:gd name="connsiteX347" fmla="*/ 261337 w 319182"/>
                <a:gd name="connsiteY347" fmla="*/ 21386 h 259723"/>
                <a:gd name="connsiteX348" fmla="*/ 262595 w 319182"/>
                <a:gd name="connsiteY348" fmla="*/ 18629 h 259723"/>
                <a:gd name="connsiteX349" fmla="*/ 266462 w 319182"/>
                <a:gd name="connsiteY349" fmla="*/ 15000 h 259723"/>
                <a:gd name="connsiteX350" fmla="*/ 269272 w 319182"/>
                <a:gd name="connsiteY350" fmla="*/ 13525 h 259723"/>
                <a:gd name="connsiteX351" fmla="*/ 272253 w 319182"/>
                <a:gd name="connsiteY351" fmla="*/ 11639 h 259723"/>
                <a:gd name="connsiteX352" fmla="*/ 276977 w 319182"/>
                <a:gd name="connsiteY352" fmla="*/ 9293 h 259723"/>
                <a:gd name="connsiteX353" fmla="*/ 280864 w 319182"/>
                <a:gd name="connsiteY353" fmla="*/ 8240 h 259723"/>
                <a:gd name="connsiteX354" fmla="*/ 284340 w 319182"/>
                <a:gd name="connsiteY354" fmla="*/ 5550 h 259723"/>
                <a:gd name="connsiteX355" fmla="*/ 287093 w 319182"/>
                <a:gd name="connsiteY355" fmla="*/ 4697 h 259723"/>
                <a:gd name="connsiteX356" fmla="*/ 291875 w 319182"/>
                <a:gd name="connsiteY356" fmla="*/ 4631 h 259723"/>
                <a:gd name="connsiteX357" fmla="*/ 123311 w 319182"/>
                <a:gd name="connsiteY357" fmla="*/ 255952 h 259723"/>
                <a:gd name="connsiteX358" fmla="*/ 120729 w 319182"/>
                <a:gd name="connsiteY358" fmla="*/ 256766 h 259723"/>
                <a:gd name="connsiteX359" fmla="*/ 119034 w 319182"/>
                <a:gd name="connsiteY359" fmla="*/ 256565 h 259723"/>
                <a:gd name="connsiteX360" fmla="*/ 121358 w 319182"/>
                <a:gd name="connsiteY360" fmla="*/ 253023 h 259723"/>
                <a:gd name="connsiteX361" fmla="*/ 122539 w 319182"/>
                <a:gd name="connsiteY361" fmla="*/ 253789 h 259723"/>
                <a:gd name="connsiteX362" fmla="*/ 124054 w 319182"/>
                <a:gd name="connsiteY362" fmla="*/ 254105 h 259723"/>
                <a:gd name="connsiteX363" fmla="*/ 123311 w 319182"/>
                <a:gd name="connsiteY363" fmla="*/ 255953 h 259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319182" h="259723">
                  <a:moveTo>
                    <a:pt x="291875" y="4632"/>
                  </a:moveTo>
                  <a:lnTo>
                    <a:pt x="296075" y="10539"/>
                  </a:lnTo>
                  <a:lnTo>
                    <a:pt x="300590" y="16887"/>
                  </a:lnTo>
                  <a:lnTo>
                    <a:pt x="304105" y="21818"/>
                  </a:lnTo>
                  <a:lnTo>
                    <a:pt x="306676" y="34581"/>
                  </a:lnTo>
                  <a:lnTo>
                    <a:pt x="306953" y="37003"/>
                  </a:lnTo>
                  <a:lnTo>
                    <a:pt x="307153" y="38094"/>
                  </a:lnTo>
                  <a:lnTo>
                    <a:pt x="307353" y="39100"/>
                  </a:lnTo>
                  <a:lnTo>
                    <a:pt x="307686" y="40833"/>
                  </a:lnTo>
                  <a:lnTo>
                    <a:pt x="309705" y="41580"/>
                  </a:lnTo>
                  <a:lnTo>
                    <a:pt x="313515" y="41923"/>
                  </a:lnTo>
                  <a:lnTo>
                    <a:pt x="316287" y="43178"/>
                  </a:lnTo>
                  <a:lnTo>
                    <a:pt x="317944" y="45255"/>
                  </a:lnTo>
                  <a:lnTo>
                    <a:pt x="318106" y="45600"/>
                  </a:lnTo>
                  <a:lnTo>
                    <a:pt x="318983" y="47199"/>
                  </a:lnTo>
                  <a:lnTo>
                    <a:pt x="319183" y="48358"/>
                  </a:lnTo>
                  <a:lnTo>
                    <a:pt x="318945" y="51689"/>
                  </a:lnTo>
                  <a:lnTo>
                    <a:pt x="318383" y="55969"/>
                  </a:lnTo>
                  <a:lnTo>
                    <a:pt x="317430" y="58727"/>
                  </a:lnTo>
                  <a:lnTo>
                    <a:pt x="317964" y="62480"/>
                  </a:lnTo>
                  <a:lnTo>
                    <a:pt x="317792" y="64079"/>
                  </a:lnTo>
                  <a:lnTo>
                    <a:pt x="317373" y="65170"/>
                  </a:lnTo>
                  <a:lnTo>
                    <a:pt x="315668" y="66425"/>
                  </a:lnTo>
                  <a:lnTo>
                    <a:pt x="313353" y="67650"/>
                  </a:lnTo>
                  <a:lnTo>
                    <a:pt x="307819" y="71269"/>
                  </a:lnTo>
                  <a:lnTo>
                    <a:pt x="306238" y="71805"/>
                  </a:lnTo>
                  <a:lnTo>
                    <a:pt x="303924" y="71902"/>
                  </a:lnTo>
                  <a:lnTo>
                    <a:pt x="301914" y="72802"/>
                  </a:lnTo>
                  <a:lnTo>
                    <a:pt x="299533" y="74755"/>
                  </a:lnTo>
                  <a:lnTo>
                    <a:pt x="294389" y="82012"/>
                  </a:lnTo>
                  <a:lnTo>
                    <a:pt x="289998" y="89299"/>
                  </a:lnTo>
                  <a:lnTo>
                    <a:pt x="288474" y="95321"/>
                  </a:lnTo>
                  <a:lnTo>
                    <a:pt x="286760" y="101066"/>
                  </a:lnTo>
                  <a:lnTo>
                    <a:pt x="282892" y="104733"/>
                  </a:lnTo>
                  <a:lnTo>
                    <a:pt x="282350" y="106791"/>
                  </a:lnTo>
                  <a:lnTo>
                    <a:pt x="282188" y="107988"/>
                  </a:lnTo>
                  <a:lnTo>
                    <a:pt x="282054" y="110755"/>
                  </a:lnTo>
                  <a:lnTo>
                    <a:pt x="281588" y="115332"/>
                  </a:lnTo>
                  <a:lnTo>
                    <a:pt x="280988" y="117534"/>
                  </a:lnTo>
                  <a:lnTo>
                    <a:pt x="280368" y="118184"/>
                  </a:lnTo>
                  <a:lnTo>
                    <a:pt x="276196" y="119582"/>
                  </a:lnTo>
                  <a:lnTo>
                    <a:pt x="273796" y="121258"/>
                  </a:lnTo>
                  <a:lnTo>
                    <a:pt x="272358" y="124580"/>
                  </a:lnTo>
                  <a:lnTo>
                    <a:pt x="271834" y="128170"/>
                  </a:lnTo>
                  <a:lnTo>
                    <a:pt x="270996" y="132259"/>
                  </a:lnTo>
                  <a:lnTo>
                    <a:pt x="270520" y="135849"/>
                  </a:lnTo>
                  <a:lnTo>
                    <a:pt x="269872" y="137707"/>
                  </a:lnTo>
                  <a:lnTo>
                    <a:pt x="268500" y="139660"/>
                  </a:lnTo>
                  <a:lnTo>
                    <a:pt x="266376" y="141756"/>
                  </a:lnTo>
                  <a:lnTo>
                    <a:pt x="264538" y="142944"/>
                  </a:lnTo>
                  <a:lnTo>
                    <a:pt x="259747" y="143719"/>
                  </a:lnTo>
                  <a:lnTo>
                    <a:pt x="257280" y="148468"/>
                  </a:lnTo>
                  <a:lnTo>
                    <a:pt x="255194" y="152173"/>
                  </a:lnTo>
                  <a:lnTo>
                    <a:pt x="255137" y="153657"/>
                  </a:lnTo>
                  <a:lnTo>
                    <a:pt x="253127" y="161336"/>
                  </a:lnTo>
                  <a:lnTo>
                    <a:pt x="249631" y="167119"/>
                  </a:lnTo>
                  <a:lnTo>
                    <a:pt x="249403" y="169158"/>
                  </a:lnTo>
                  <a:lnTo>
                    <a:pt x="249393" y="170834"/>
                  </a:lnTo>
                  <a:lnTo>
                    <a:pt x="245021" y="175918"/>
                  </a:lnTo>
                  <a:lnTo>
                    <a:pt x="243859" y="177421"/>
                  </a:lnTo>
                  <a:lnTo>
                    <a:pt x="242745" y="179384"/>
                  </a:lnTo>
                  <a:lnTo>
                    <a:pt x="243850" y="181279"/>
                  </a:lnTo>
                  <a:lnTo>
                    <a:pt x="245078" y="183003"/>
                  </a:lnTo>
                  <a:lnTo>
                    <a:pt x="245259" y="183587"/>
                  </a:lnTo>
                  <a:lnTo>
                    <a:pt x="243278" y="185205"/>
                  </a:lnTo>
                  <a:lnTo>
                    <a:pt x="239811" y="188020"/>
                  </a:lnTo>
                  <a:lnTo>
                    <a:pt x="237744" y="189705"/>
                  </a:lnTo>
                  <a:lnTo>
                    <a:pt x="237287" y="190624"/>
                  </a:lnTo>
                  <a:lnTo>
                    <a:pt x="236982" y="194846"/>
                  </a:lnTo>
                  <a:lnTo>
                    <a:pt x="236382" y="195986"/>
                  </a:lnTo>
                  <a:lnTo>
                    <a:pt x="235001" y="197537"/>
                  </a:lnTo>
                  <a:lnTo>
                    <a:pt x="232972" y="199241"/>
                  </a:lnTo>
                  <a:lnTo>
                    <a:pt x="230915" y="200562"/>
                  </a:lnTo>
                  <a:lnTo>
                    <a:pt x="228581" y="201481"/>
                  </a:lnTo>
                  <a:lnTo>
                    <a:pt x="226343" y="201826"/>
                  </a:lnTo>
                  <a:lnTo>
                    <a:pt x="225085" y="201290"/>
                  </a:lnTo>
                  <a:lnTo>
                    <a:pt x="224371" y="200007"/>
                  </a:lnTo>
                  <a:lnTo>
                    <a:pt x="223114" y="194837"/>
                  </a:lnTo>
                  <a:lnTo>
                    <a:pt x="222475" y="193726"/>
                  </a:lnTo>
                  <a:lnTo>
                    <a:pt x="221018" y="192721"/>
                  </a:lnTo>
                  <a:lnTo>
                    <a:pt x="218142" y="189887"/>
                  </a:lnTo>
                  <a:lnTo>
                    <a:pt x="215227" y="187024"/>
                  </a:lnTo>
                  <a:lnTo>
                    <a:pt x="211712" y="185013"/>
                  </a:lnTo>
                  <a:lnTo>
                    <a:pt x="210960" y="185157"/>
                  </a:lnTo>
                  <a:lnTo>
                    <a:pt x="210379" y="185703"/>
                  </a:lnTo>
                  <a:lnTo>
                    <a:pt x="209379" y="188585"/>
                  </a:lnTo>
                  <a:lnTo>
                    <a:pt x="208397" y="189638"/>
                  </a:lnTo>
                  <a:lnTo>
                    <a:pt x="206550" y="190003"/>
                  </a:lnTo>
                  <a:lnTo>
                    <a:pt x="203340" y="190022"/>
                  </a:lnTo>
                  <a:lnTo>
                    <a:pt x="200997" y="189619"/>
                  </a:lnTo>
                  <a:lnTo>
                    <a:pt x="200463" y="189045"/>
                  </a:lnTo>
                  <a:lnTo>
                    <a:pt x="199987" y="187800"/>
                  </a:lnTo>
                  <a:lnTo>
                    <a:pt x="199339" y="186804"/>
                  </a:lnTo>
                  <a:lnTo>
                    <a:pt x="196539" y="188825"/>
                  </a:lnTo>
                  <a:lnTo>
                    <a:pt x="192138" y="192003"/>
                  </a:lnTo>
                  <a:lnTo>
                    <a:pt x="190710" y="192520"/>
                  </a:lnTo>
                  <a:lnTo>
                    <a:pt x="189614" y="193161"/>
                  </a:lnTo>
                  <a:lnTo>
                    <a:pt x="188166" y="196119"/>
                  </a:lnTo>
                  <a:lnTo>
                    <a:pt x="186404" y="199288"/>
                  </a:lnTo>
                  <a:lnTo>
                    <a:pt x="184109" y="200945"/>
                  </a:lnTo>
                  <a:lnTo>
                    <a:pt x="181870" y="202342"/>
                  </a:lnTo>
                  <a:lnTo>
                    <a:pt x="180584" y="203558"/>
                  </a:lnTo>
                  <a:lnTo>
                    <a:pt x="178746" y="204995"/>
                  </a:lnTo>
                  <a:lnTo>
                    <a:pt x="175146" y="208585"/>
                  </a:lnTo>
                  <a:lnTo>
                    <a:pt x="170374" y="213334"/>
                  </a:lnTo>
                  <a:lnTo>
                    <a:pt x="168688" y="215785"/>
                  </a:lnTo>
                  <a:lnTo>
                    <a:pt x="167021" y="219452"/>
                  </a:lnTo>
                  <a:lnTo>
                    <a:pt x="166049" y="223512"/>
                  </a:lnTo>
                  <a:lnTo>
                    <a:pt x="164992" y="227954"/>
                  </a:lnTo>
                  <a:lnTo>
                    <a:pt x="163439" y="235097"/>
                  </a:lnTo>
                  <a:lnTo>
                    <a:pt x="161153" y="239137"/>
                  </a:lnTo>
                  <a:lnTo>
                    <a:pt x="159153" y="242345"/>
                  </a:lnTo>
                  <a:lnTo>
                    <a:pt x="157667" y="244863"/>
                  </a:lnTo>
                  <a:lnTo>
                    <a:pt x="156886" y="246940"/>
                  </a:lnTo>
                  <a:lnTo>
                    <a:pt x="156562" y="246874"/>
                  </a:lnTo>
                  <a:lnTo>
                    <a:pt x="155781" y="247764"/>
                  </a:lnTo>
                  <a:lnTo>
                    <a:pt x="153553" y="247180"/>
                  </a:lnTo>
                  <a:lnTo>
                    <a:pt x="152552" y="245371"/>
                  </a:lnTo>
                  <a:lnTo>
                    <a:pt x="151171" y="245073"/>
                  </a:lnTo>
                  <a:lnTo>
                    <a:pt x="148790" y="242421"/>
                  </a:lnTo>
                  <a:lnTo>
                    <a:pt x="148285" y="242861"/>
                  </a:lnTo>
                  <a:lnTo>
                    <a:pt x="150800" y="249602"/>
                  </a:lnTo>
                  <a:lnTo>
                    <a:pt x="149866" y="252235"/>
                  </a:lnTo>
                  <a:lnTo>
                    <a:pt x="142789" y="252292"/>
                  </a:lnTo>
                  <a:lnTo>
                    <a:pt x="136703" y="253173"/>
                  </a:lnTo>
                  <a:lnTo>
                    <a:pt x="132521" y="253097"/>
                  </a:lnTo>
                  <a:lnTo>
                    <a:pt x="130426" y="252140"/>
                  </a:lnTo>
                  <a:lnTo>
                    <a:pt x="129492" y="249612"/>
                  </a:lnTo>
                  <a:lnTo>
                    <a:pt x="129130" y="249871"/>
                  </a:lnTo>
                  <a:lnTo>
                    <a:pt x="128921" y="251221"/>
                  </a:lnTo>
                  <a:lnTo>
                    <a:pt x="127597" y="252284"/>
                  </a:lnTo>
                  <a:lnTo>
                    <a:pt x="122901" y="252485"/>
                  </a:lnTo>
                  <a:lnTo>
                    <a:pt x="120825" y="250761"/>
                  </a:lnTo>
                  <a:lnTo>
                    <a:pt x="119148" y="248827"/>
                  </a:lnTo>
                  <a:lnTo>
                    <a:pt x="117348" y="247975"/>
                  </a:lnTo>
                  <a:lnTo>
                    <a:pt x="117624" y="248779"/>
                  </a:lnTo>
                  <a:lnTo>
                    <a:pt x="119691" y="250665"/>
                  </a:lnTo>
                  <a:lnTo>
                    <a:pt x="119444" y="253374"/>
                  </a:lnTo>
                  <a:lnTo>
                    <a:pt x="115662" y="256515"/>
                  </a:lnTo>
                  <a:lnTo>
                    <a:pt x="113252" y="256697"/>
                  </a:lnTo>
                  <a:lnTo>
                    <a:pt x="111776" y="255347"/>
                  </a:lnTo>
                  <a:lnTo>
                    <a:pt x="111004" y="253145"/>
                  </a:lnTo>
                  <a:lnTo>
                    <a:pt x="110614" y="249889"/>
                  </a:lnTo>
                  <a:lnTo>
                    <a:pt x="109623" y="247764"/>
                  </a:lnTo>
                  <a:lnTo>
                    <a:pt x="109090" y="247764"/>
                  </a:lnTo>
                  <a:lnTo>
                    <a:pt x="109585" y="249707"/>
                  </a:lnTo>
                  <a:lnTo>
                    <a:pt x="109747" y="251297"/>
                  </a:lnTo>
                  <a:lnTo>
                    <a:pt x="109766" y="254600"/>
                  </a:lnTo>
                  <a:lnTo>
                    <a:pt x="111566" y="257166"/>
                  </a:lnTo>
                  <a:lnTo>
                    <a:pt x="108804" y="257960"/>
                  </a:lnTo>
                  <a:lnTo>
                    <a:pt x="107680" y="257989"/>
                  </a:lnTo>
                  <a:lnTo>
                    <a:pt x="105489" y="258046"/>
                  </a:lnTo>
                  <a:lnTo>
                    <a:pt x="105070" y="257088"/>
                  </a:lnTo>
                  <a:lnTo>
                    <a:pt x="104651" y="254963"/>
                  </a:lnTo>
                  <a:lnTo>
                    <a:pt x="104070" y="254408"/>
                  </a:lnTo>
                  <a:lnTo>
                    <a:pt x="103394" y="258008"/>
                  </a:lnTo>
                  <a:lnTo>
                    <a:pt x="101937" y="258257"/>
                  </a:lnTo>
                  <a:lnTo>
                    <a:pt x="100927" y="258229"/>
                  </a:lnTo>
                  <a:lnTo>
                    <a:pt x="96583" y="259013"/>
                  </a:lnTo>
                  <a:lnTo>
                    <a:pt x="95612" y="258860"/>
                  </a:lnTo>
                  <a:lnTo>
                    <a:pt x="95412" y="258190"/>
                  </a:lnTo>
                  <a:lnTo>
                    <a:pt x="95926" y="257195"/>
                  </a:lnTo>
                  <a:lnTo>
                    <a:pt x="95812" y="255577"/>
                  </a:lnTo>
                  <a:lnTo>
                    <a:pt x="94307" y="256821"/>
                  </a:lnTo>
                  <a:lnTo>
                    <a:pt x="94069" y="259320"/>
                  </a:lnTo>
                  <a:lnTo>
                    <a:pt x="93212" y="259723"/>
                  </a:lnTo>
                  <a:lnTo>
                    <a:pt x="90630" y="259370"/>
                  </a:lnTo>
                  <a:lnTo>
                    <a:pt x="87801" y="258087"/>
                  </a:lnTo>
                  <a:lnTo>
                    <a:pt x="86077" y="256775"/>
                  </a:lnTo>
                  <a:lnTo>
                    <a:pt x="83201" y="254946"/>
                  </a:lnTo>
                  <a:lnTo>
                    <a:pt x="77562" y="249824"/>
                  </a:lnTo>
                  <a:lnTo>
                    <a:pt x="76648" y="247516"/>
                  </a:lnTo>
                  <a:lnTo>
                    <a:pt x="75038" y="244692"/>
                  </a:lnTo>
                  <a:lnTo>
                    <a:pt x="73838" y="241820"/>
                  </a:lnTo>
                  <a:lnTo>
                    <a:pt x="72104" y="236918"/>
                  </a:lnTo>
                  <a:lnTo>
                    <a:pt x="72638" y="236564"/>
                  </a:lnTo>
                  <a:lnTo>
                    <a:pt x="73943" y="236985"/>
                  </a:lnTo>
                  <a:lnTo>
                    <a:pt x="74581" y="236248"/>
                  </a:lnTo>
                  <a:lnTo>
                    <a:pt x="72238" y="235712"/>
                  </a:lnTo>
                  <a:lnTo>
                    <a:pt x="71752" y="235137"/>
                  </a:lnTo>
                  <a:lnTo>
                    <a:pt x="71590" y="233414"/>
                  </a:lnTo>
                  <a:lnTo>
                    <a:pt x="71695" y="231307"/>
                  </a:lnTo>
                  <a:lnTo>
                    <a:pt x="73600" y="230570"/>
                  </a:lnTo>
                  <a:lnTo>
                    <a:pt x="75248" y="230205"/>
                  </a:lnTo>
                  <a:lnTo>
                    <a:pt x="76076" y="228932"/>
                  </a:lnTo>
                  <a:lnTo>
                    <a:pt x="76552" y="227649"/>
                  </a:lnTo>
                  <a:lnTo>
                    <a:pt x="72180" y="229593"/>
                  </a:lnTo>
                  <a:lnTo>
                    <a:pt x="68075" y="227391"/>
                  </a:lnTo>
                  <a:lnTo>
                    <a:pt x="67189" y="226060"/>
                  </a:lnTo>
                  <a:lnTo>
                    <a:pt x="67637" y="225035"/>
                  </a:lnTo>
                  <a:lnTo>
                    <a:pt x="69599" y="224882"/>
                  </a:lnTo>
                  <a:lnTo>
                    <a:pt x="72400" y="224958"/>
                  </a:lnTo>
                  <a:lnTo>
                    <a:pt x="74076" y="223962"/>
                  </a:lnTo>
                  <a:lnTo>
                    <a:pt x="73047" y="223608"/>
                  </a:lnTo>
                  <a:lnTo>
                    <a:pt x="71237" y="223646"/>
                  </a:lnTo>
                  <a:lnTo>
                    <a:pt x="70571" y="222985"/>
                  </a:lnTo>
                  <a:lnTo>
                    <a:pt x="70628" y="221386"/>
                  </a:lnTo>
                  <a:lnTo>
                    <a:pt x="70037" y="221740"/>
                  </a:lnTo>
                  <a:lnTo>
                    <a:pt x="69256" y="223158"/>
                  </a:lnTo>
                  <a:lnTo>
                    <a:pt x="66494" y="224201"/>
                  </a:lnTo>
                  <a:lnTo>
                    <a:pt x="64875" y="223158"/>
                  </a:lnTo>
                  <a:lnTo>
                    <a:pt x="64713" y="220840"/>
                  </a:lnTo>
                  <a:lnTo>
                    <a:pt x="64360" y="219797"/>
                  </a:lnTo>
                  <a:lnTo>
                    <a:pt x="62998" y="218982"/>
                  </a:lnTo>
                  <a:lnTo>
                    <a:pt x="58160" y="212845"/>
                  </a:lnTo>
                  <a:lnTo>
                    <a:pt x="52083" y="207723"/>
                  </a:lnTo>
                  <a:lnTo>
                    <a:pt x="46682" y="204190"/>
                  </a:lnTo>
                  <a:lnTo>
                    <a:pt x="38519" y="202505"/>
                  </a:lnTo>
                  <a:lnTo>
                    <a:pt x="21431" y="202572"/>
                  </a:lnTo>
                  <a:lnTo>
                    <a:pt x="20469" y="202084"/>
                  </a:lnTo>
                  <a:lnTo>
                    <a:pt x="21517" y="201280"/>
                  </a:lnTo>
                  <a:lnTo>
                    <a:pt x="23012" y="200734"/>
                  </a:lnTo>
                  <a:lnTo>
                    <a:pt x="28508" y="197871"/>
                  </a:lnTo>
                  <a:lnTo>
                    <a:pt x="27584" y="197489"/>
                  </a:lnTo>
                  <a:lnTo>
                    <a:pt x="21869" y="199279"/>
                  </a:lnTo>
                  <a:lnTo>
                    <a:pt x="19917" y="199451"/>
                  </a:lnTo>
                  <a:lnTo>
                    <a:pt x="17383" y="202888"/>
                  </a:lnTo>
                  <a:lnTo>
                    <a:pt x="2334" y="203463"/>
                  </a:lnTo>
                  <a:lnTo>
                    <a:pt x="571" y="203645"/>
                  </a:lnTo>
                  <a:lnTo>
                    <a:pt x="610" y="202075"/>
                  </a:lnTo>
                  <a:lnTo>
                    <a:pt x="1343" y="197555"/>
                  </a:lnTo>
                  <a:lnTo>
                    <a:pt x="1829" y="195775"/>
                  </a:lnTo>
                  <a:lnTo>
                    <a:pt x="2391" y="194434"/>
                  </a:lnTo>
                  <a:lnTo>
                    <a:pt x="1810" y="192826"/>
                  </a:lnTo>
                  <a:lnTo>
                    <a:pt x="1238" y="190643"/>
                  </a:lnTo>
                  <a:lnTo>
                    <a:pt x="962" y="187215"/>
                  </a:lnTo>
                  <a:lnTo>
                    <a:pt x="1667" y="186152"/>
                  </a:lnTo>
                  <a:lnTo>
                    <a:pt x="1905" y="184860"/>
                  </a:lnTo>
                  <a:lnTo>
                    <a:pt x="1734" y="182830"/>
                  </a:lnTo>
                  <a:lnTo>
                    <a:pt x="1734" y="176051"/>
                  </a:lnTo>
                  <a:lnTo>
                    <a:pt x="2143" y="175314"/>
                  </a:lnTo>
                  <a:lnTo>
                    <a:pt x="2629" y="174749"/>
                  </a:lnTo>
                  <a:lnTo>
                    <a:pt x="2657" y="173849"/>
                  </a:lnTo>
                  <a:lnTo>
                    <a:pt x="1743" y="172097"/>
                  </a:lnTo>
                  <a:lnTo>
                    <a:pt x="895" y="170096"/>
                  </a:lnTo>
                  <a:lnTo>
                    <a:pt x="924" y="167214"/>
                  </a:lnTo>
                  <a:lnTo>
                    <a:pt x="581" y="164428"/>
                  </a:lnTo>
                  <a:lnTo>
                    <a:pt x="0" y="163154"/>
                  </a:lnTo>
                  <a:lnTo>
                    <a:pt x="438" y="158405"/>
                  </a:lnTo>
                  <a:lnTo>
                    <a:pt x="686" y="152393"/>
                  </a:lnTo>
                  <a:lnTo>
                    <a:pt x="457" y="149721"/>
                  </a:lnTo>
                  <a:lnTo>
                    <a:pt x="1010" y="147835"/>
                  </a:lnTo>
                  <a:lnTo>
                    <a:pt x="1305" y="143192"/>
                  </a:lnTo>
                  <a:lnTo>
                    <a:pt x="1257" y="138644"/>
                  </a:lnTo>
                  <a:lnTo>
                    <a:pt x="2381" y="131453"/>
                  </a:lnTo>
                  <a:lnTo>
                    <a:pt x="5677" y="131109"/>
                  </a:lnTo>
                  <a:lnTo>
                    <a:pt x="9601" y="130506"/>
                  </a:lnTo>
                  <a:lnTo>
                    <a:pt x="11354" y="127682"/>
                  </a:lnTo>
                  <a:lnTo>
                    <a:pt x="12363" y="124101"/>
                  </a:lnTo>
                  <a:lnTo>
                    <a:pt x="12040" y="120559"/>
                  </a:lnTo>
                  <a:lnTo>
                    <a:pt x="12802" y="119390"/>
                  </a:lnTo>
                  <a:lnTo>
                    <a:pt x="14373" y="117466"/>
                  </a:lnTo>
                  <a:lnTo>
                    <a:pt x="17212" y="114718"/>
                  </a:lnTo>
                  <a:lnTo>
                    <a:pt x="17097" y="111702"/>
                  </a:lnTo>
                  <a:lnTo>
                    <a:pt x="17878" y="110773"/>
                  </a:lnTo>
                  <a:lnTo>
                    <a:pt x="19221" y="110074"/>
                  </a:lnTo>
                  <a:lnTo>
                    <a:pt x="21146" y="109721"/>
                  </a:lnTo>
                  <a:lnTo>
                    <a:pt x="23298" y="108218"/>
                  </a:lnTo>
                  <a:lnTo>
                    <a:pt x="24489" y="105585"/>
                  </a:lnTo>
                  <a:lnTo>
                    <a:pt x="25660" y="101372"/>
                  </a:lnTo>
                  <a:lnTo>
                    <a:pt x="23813" y="98433"/>
                  </a:lnTo>
                  <a:lnTo>
                    <a:pt x="23841" y="97782"/>
                  </a:lnTo>
                  <a:lnTo>
                    <a:pt x="24546" y="96202"/>
                  </a:lnTo>
                  <a:lnTo>
                    <a:pt x="25679" y="94622"/>
                  </a:lnTo>
                  <a:lnTo>
                    <a:pt x="26575" y="94116"/>
                  </a:lnTo>
                  <a:lnTo>
                    <a:pt x="28670" y="94518"/>
                  </a:lnTo>
                  <a:lnTo>
                    <a:pt x="29032" y="94383"/>
                  </a:lnTo>
                  <a:lnTo>
                    <a:pt x="29356" y="93886"/>
                  </a:lnTo>
                  <a:lnTo>
                    <a:pt x="30709" y="89223"/>
                  </a:lnTo>
                  <a:lnTo>
                    <a:pt x="30585" y="87969"/>
                  </a:lnTo>
                  <a:lnTo>
                    <a:pt x="28632" y="84848"/>
                  </a:lnTo>
                  <a:lnTo>
                    <a:pt x="28308" y="82627"/>
                  </a:lnTo>
                  <a:lnTo>
                    <a:pt x="28023" y="79323"/>
                  </a:lnTo>
                  <a:lnTo>
                    <a:pt x="27546" y="76394"/>
                  </a:lnTo>
                  <a:lnTo>
                    <a:pt x="26984" y="75283"/>
                  </a:lnTo>
                  <a:lnTo>
                    <a:pt x="25946" y="74354"/>
                  </a:lnTo>
                  <a:lnTo>
                    <a:pt x="25479" y="73751"/>
                  </a:lnTo>
                  <a:lnTo>
                    <a:pt x="21441" y="67796"/>
                  </a:lnTo>
                  <a:lnTo>
                    <a:pt x="21507" y="64972"/>
                  </a:lnTo>
                  <a:lnTo>
                    <a:pt x="23203" y="61362"/>
                  </a:lnTo>
                  <a:lnTo>
                    <a:pt x="24308" y="59610"/>
                  </a:lnTo>
                  <a:lnTo>
                    <a:pt x="25851" y="58633"/>
                  </a:lnTo>
                  <a:lnTo>
                    <a:pt x="26156" y="57800"/>
                  </a:lnTo>
                  <a:lnTo>
                    <a:pt x="25698" y="56785"/>
                  </a:lnTo>
                  <a:lnTo>
                    <a:pt x="24917" y="56019"/>
                  </a:lnTo>
                  <a:lnTo>
                    <a:pt x="24736" y="54391"/>
                  </a:lnTo>
                  <a:lnTo>
                    <a:pt x="24955" y="53310"/>
                  </a:lnTo>
                  <a:lnTo>
                    <a:pt x="25508" y="52122"/>
                  </a:lnTo>
                  <a:lnTo>
                    <a:pt x="25289" y="49633"/>
                  </a:lnTo>
                  <a:lnTo>
                    <a:pt x="25336" y="45813"/>
                  </a:lnTo>
                  <a:lnTo>
                    <a:pt x="25594" y="40240"/>
                  </a:lnTo>
                  <a:lnTo>
                    <a:pt x="25670" y="36832"/>
                  </a:lnTo>
                  <a:lnTo>
                    <a:pt x="28946" y="34304"/>
                  </a:lnTo>
                  <a:lnTo>
                    <a:pt x="33719" y="30120"/>
                  </a:lnTo>
                  <a:lnTo>
                    <a:pt x="36147" y="25745"/>
                  </a:lnTo>
                  <a:lnTo>
                    <a:pt x="37452" y="22432"/>
                  </a:lnTo>
                  <a:lnTo>
                    <a:pt x="39052" y="11402"/>
                  </a:lnTo>
                  <a:lnTo>
                    <a:pt x="40215" y="10732"/>
                  </a:lnTo>
                  <a:lnTo>
                    <a:pt x="41586" y="10215"/>
                  </a:lnTo>
                  <a:lnTo>
                    <a:pt x="46377" y="6194"/>
                  </a:lnTo>
                  <a:lnTo>
                    <a:pt x="50063" y="4701"/>
                  </a:lnTo>
                  <a:lnTo>
                    <a:pt x="52883" y="3839"/>
                  </a:lnTo>
                  <a:lnTo>
                    <a:pt x="57121" y="3111"/>
                  </a:lnTo>
                  <a:lnTo>
                    <a:pt x="59750" y="3408"/>
                  </a:lnTo>
                  <a:lnTo>
                    <a:pt x="64541" y="3590"/>
                  </a:lnTo>
                  <a:lnTo>
                    <a:pt x="68313" y="3188"/>
                  </a:lnTo>
                  <a:lnTo>
                    <a:pt x="71514" y="995"/>
                  </a:lnTo>
                  <a:lnTo>
                    <a:pt x="72961" y="383"/>
                  </a:lnTo>
                  <a:lnTo>
                    <a:pt x="75000" y="0"/>
                  </a:lnTo>
                  <a:lnTo>
                    <a:pt x="84258" y="2958"/>
                  </a:lnTo>
                  <a:lnTo>
                    <a:pt x="93507" y="5754"/>
                  </a:lnTo>
                  <a:lnTo>
                    <a:pt x="95183" y="5495"/>
                  </a:lnTo>
                  <a:lnTo>
                    <a:pt x="96593" y="5888"/>
                  </a:lnTo>
                  <a:lnTo>
                    <a:pt x="98908" y="7400"/>
                  </a:lnTo>
                  <a:lnTo>
                    <a:pt x="102318" y="10646"/>
                  </a:lnTo>
                  <a:lnTo>
                    <a:pt x="104346" y="12743"/>
                  </a:lnTo>
                  <a:lnTo>
                    <a:pt x="105327" y="13968"/>
                  </a:lnTo>
                  <a:lnTo>
                    <a:pt x="110080" y="21006"/>
                  </a:lnTo>
                  <a:lnTo>
                    <a:pt x="111852" y="22777"/>
                  </a:lnTo>
                  <a:lnTo>
                    <a:pt x="113633" y="23744"/>
                  </a:lnTo>
                  <a:lnTo>
                    <a:pt x="115443" y="24088"/>
                  </a:lnTo>
                  <a:lnTo>
                    <a:pt x="116834" y="23953"/>
                  </a:lnTo>
                  <a:lnTo>
                    <a:pt x="118148" y="23159"/>
                  </a:lnTo>
                  <a:lnTo>
                    <a:pt x="119939" y="21589"/>
                  </a:lnTo>
                  <a:lnTo>
                    <a:pt x="122663" y="20871"/>
                  </a:lnTo>
                  <a:lnTo>
                    <a:pt x="124882" y="21015"/>
                  </a:lnTo>
                  <a:lnTo>
                    <a:pt x="136398" y="14686"/>
                  </a:lnTo>
                  <a:lnTo>
                    <a:pt x="137512" y="14600"/>
                  </a:lnTo>
                  <a:lnTo>
                    <a:pt x="140865" y="15097"/>
                  </a:lnTo>
                  <a:lnTo>
                    <a:pt x="144590" y="15969"/>
                  </a:lnTo>
                  <a:lnTo>
                    <a:pt x="154238" y="22317"/>
                  </a:lnTo>
                  <a:lnTo>
                    <a:pt x="162115" y="26472"/>
                  </a:lnTo>
                  <a:lnTo>
                    <a:pt x="167650" y="27860"/>
                  </a:lnTo>
                  <a:lnTo>
                    <a:pt x="174174" y="28846"/>
                  </a:lnTo>
                  <a:lnTo>
                    <a:pt x="185252" y="29144"/>
                  </a:lnTo>
                  <a:lnTo>
                    <a:pt x="193624" y="20249"/>
                  </a:lnTo>
                  <a:lnTo>
                    <a:pt x="196720" y="18305"/>
                  </a:lnTo>
                  <a:lnTo>
                    <a:pt x="200454" y="16553"/>
                  </a:lnTo>
                  <a:lnTo>
                    <a:pt x="201654" y="16256"/>
                  </a:lnTo>
                  <a:lnTo>
                    <a:pt x="208236" y="14906"/>
                  </a:lnTo>
                  <a:lnTo>
                    <a:pt x="221142" y="13767"/>
                  </a:lnTo>
                  <a:lnTo>
                    <a:pt x="233248" y="14264"/>
                  </a:lnTo>
                  <a:lnTo>
                    <a:pt x="235629" y="14617"/>
                  </a:lnTo>
                  <a:lnTo>
                    <a:pt x="240773" y="15795"/>
                  </a:lnTo>
                  <a:lnTo>
                    <a:pt x="248698" y="18696"/>
                  </a:lnTo>
                  <a:lnTo>
                    <a:pt x="252117" y="21482"/>
                  </a:lnTo>
                  <a:lnTo>
                    <a:pt x="257489" y="21941"/>
                  </a:lnTo>
                  <a:lnTo>
                    <a:pt x="261337" y="21386"/>
                  </a:lnTo>
                  <a:lnTo>
                    <a:pt x="262595" y="18629"/>
                  </a:lnTo>
                  <a:lnTo>
                    <a:pt x="266462" y="15000"/>
                  </a:lnTo>
                  <a:lnTo>
                    <a:pt x="269272" y="13525"/>
                  </a:lnTo>
                  <a:lnTo>
                    <a:pt x="272253" y="11639"/>
                  </a:lnTo>
                  <a:lnTo>
                    <a:pt x="276977" y="9293"/>
                  </a:lnTo>
                  <a:lnTo>
                    <a:pt x="280864" y="8240"/>
                  </a:lnTo>
                  <a:lnTo>
                    <a:pt x="284340" y="5550"/>
                  </a:lnTo>
                  <a:lnTo>
                    <a:pt x="287093" y="4697"/>
                  </a:lnTo>
                  <a:lnTo>
                    <a:pt x="291875" y="4631"/>
                  </a:lnTo>
                  <a:close/>
                  <a:moveTo>
                    <a:pt x="123311" y="255952"/>
                  </a:moveTo>
                  <a:lnTo>
                    <a:pt x="120729" y="256766"/>
                  </a:lnTo>
                  <a:lnTo>
                    <a:pt x="119034" y="256565"/>
                  </a:lnTo>
                  <a:lnTo>
                    <a:pt x="121358" y="253023"/>
                  </a:lnTo>
                  <a:lnTo>
                    <a:pt x="122539" y="253789"/>
                  </a:lnTo>
                  <a:lnTo>
                    <a:pt x="124054" y="254105"/>
                  </a:lnTo>
                  <a:lnTo>
                    <a:pt x="123311" y="25595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9" name="Freeform: Shape 48">
              <a:extLst>
                <a:ext uri="{FF2B5EF4-FFF2-40B4-BE49-F238E27FC236}">
                  <a16:creationId xmlns:a16="http://schemas.microsoft.com/office/drawing/2014/main" id="{A0791A60-AA05-EF24-F8E1-19A0220003C2}"/>
                </a:ext>
              </a:extLst>
            </p:cNvPr>
            <p:cNvSpPr/>
            <p:nvPr/>
          </p:nvSpPr>
          <p:spPr>
            <a:xfrm>
              <a:off x="6406600" y="3501713"/>
              <a:ext cx="53968" cy="46617"/>
            </a:xfrm>
            <a:custGeom>
              <a:avLst/>
              <a:gdLst>
                <a:gd name="connsiteX0" fmla="*/ 44168 w 53968"/>
                <a:gd name="connsiteY0" fmla="*/ 116 h 46617"/>
                <a:gd name="connsiteX1" fmla="*/ 43291 w 53968"/>
                <a:gd name="connsiteY1" fmla="*/ 527 h 46617"/>
                <a:gd name="connsiteX2" fmla="*/ 43110 w 53968"/>
                <a:gd name="connsiteY2" fmla="*/ 1820 h 46617"/>
                <a:gd name="connsiteX3" fmla="*/ 44120 w 53968"/>
                <a:gd name="connsiteY3" fmla="*/ 3878 h 46617"/>
                <a:gd name="connsiteX4" fmla="*/ 47435 w 53968"/>
                <a:gd name="connsiteY4" fmla="*/ 8129 h 46617"/>
                <a:gd name="connsiteX5" fmla="*/ 49540 w 53968"/>
                <a:gd name="connsiteY5" fmla="*/ 8905 h 46617"/>
                <a:gd name="connsiteX6" fmla="*/ 50911 w 53968"/>
                <a:gd name="connsiteY6" fmla="*/ 10561 h 46617"/>
                <a:gd name="connsiteX7" fmla="*/ 52264 w 53968"/>
                <a:gd name="connsiteY7" fmla="*/ 13347 h 46617"/>
                <a:gd name="connsiteX8" fmla="*/ 52664 w 53968"/>
                <a:gd name="connsiteY8" fmla="*/ 16842 h 46617"/>
                <a:gd name="connsiteX9" fmla="*/ 52102 w 53968"/>
                <a:gd name="connsiteY9" fmla="*/ 21035 h 46617"/>
                <a:gd name="connsiteX10" fmla="*/ 52435 w 53968"/>
                <a:gd name="connsiteY10" fmla="*/ 24147 h 46617"/>
                <a:gd name="connsiteX11" fmla="*/ 53654 w 53968"/>
                <a:gd name="connsiteY11" fmla="*/ 26196 h 46617"/>
                <a:gd name="connsiteX12" fmla="*/ 53969 w 53968"/>
                <a:gd name="connsiteY12" fmla="*/ 28848 h 46617"/>
                <a:gd name="connsiteX13" fmla="*/ 53397 w 53968"/>
                <a:gd name="connsiteY13" fmla="*/ 32104 h 46617"/>
                <a:gd name="connsiteX14" fmla="*/ 52692 w 53968"/>
                <a:gd name="connsiteY14" fmla="*/ 34057 h 46617"/>
                <a:gd name="connsiteX15" fmla="*/ 51864 w 53968"/>
                <a:gd name="connsiteY15" fmla="*/ 34707 h 46617"/>
                <a:gd name="connsiteX16" fmla="*/ 50921 w 53968"/>
                <a:gd name="connsiteY16" fmla="*/ 34947 h 46617"/>
                <a:gd name="connsiteX17" fmla="*/ 49644 w 53968"/>
                <a:gd name="connsiteY17" fmla="*/ 34727 h 46617"/>
                <a:gd name="connsiteX18" fmla="*/ 48092 w 53968"/>
                <a:gd name="connsiteY18" fmla="*/ 35006 h 46617"/>
                <a:gd name="connsiteX19" fmla="*/ 46406 w 53968"/>
                <a:gd name="connsiteY19" fmla="*/ 35618 h 46617"/>
                <a:gd name="connsiteX20" fmla="*/ 45339 w 53968"/>
                <a:gd name="connsiteY20" fmla="*/ 35704 h 46617"/>
                <a:gd name="connsiteX21" fmla="*/ 44672 w 53968"/>
                <a:gd name="connsiteY21" fmla="*/ 35588 h 46617"/>
                <a:gd name="connsiteX22" fmla="*/ 43434 w 53968"/>
                <a:gd name="connsiteY22" fmla="*/ 35062 h 46617"/>
                <a:gd name="connsiteX23" fmla="*/ 41462 w 53968"/>
                <a:gd name="connsiteY23" fmla="*/ 33377 h 46617"/>
                <a:gd name="connsiteX24" fmla="*/ 37786 w 53968"/>
                <a:gd name="connsiteY24" fmla="*/ 34305 h 46617"/>
                <a:gd name="connsiteX25" fmla="*/ 36786 w 53968"/>
                <a:gd name="connsiteY25" fmla="*/ 34286 h 46617"/>
                <a:gd name="connsiteX26" fmla="*/ 35443 w 53968"/>
                <a:gd name="connsiteY26" fmla="*/ 35091 h 46617"/>
                <a:gd name="connsiteX27" fmla="*/ 34338 w 53968"/>
                <a:gd name="connsiteY27" fmla="*/ 36077 h 46617"/>
                <a:gd name="connsiteX28" fmla="*/ 33681 w 53968"/>
                <a:gd name="connsiteY28" fmla="*/ 36144 h 46617"/>
                <a:gd name="connsiteX29" fmla="*/ 32995 w 53968"/>
                <a:gd name="connsiteY29" fmla="*/ 36010 h 46617"/>
                <a:gd name="connsiteX30" fmla="*/ 29832 w 53968"/>
                <a:gd name="connsiteY30" fmla="*/ 34028 h 46617"/>
                <a:gd name="connsiteX31" fmla="*/ 28670 w 53968"/>
                <a:gd name="connsiteY31" fmla="*/ 34085 h 46617"/>
                <a:gd name="connsiteX32" fmla="*/ 28194 w 53968"/>
                <a:gd name="connsiteY32" fmla="*/ 39667 h 46617"/>
                <a:gd name="connsiteX33" fmla="*/ 27670 w 53968"/>
                <a:gd name="connsiteY33" fmla="*/ 42778 h 46617"/>
                <a:gd name="connsiteX34" fmla="*/ 27013 w 53968"/>
                <a:gd name="connsiteY34" fmla="*/ 44157 h 46617"/>
                <a:gd name="connsiteX35" fmla="*/ 24746 w 53968"/>
                <a:gd name="connsiteY35" fmla="*/ 45488 h 46617"/>
                <a:gd name="connsiteX36" fmla="*/ 22470 w 53968"/>
                <a:gd name="connsiteY36" fmla="*/ 46244 h 46617"/>
                <a:gd name="connsiteX37" fmla="*/ 21222 w 53968"/>
                <a:gd name="connsiteY37" fmla="*/ 46197 h 46617"/>
                <a:gd name="connsiteX38" fmla="*/ 16202 w 53968"/>
                <a:gd name="connsiteY38" fmla="*/ 46608 h 46617"/>
                <a:gd name="connsiteX39" fmla="*/ 14240 w 53968"/>
                <a:gd name="connsiteY39" fmla="*/ 46618 h 46617"/>
                <a:gd name="connsiteX40" fmla="*/ 13154 w 53968"/>
                <a:gd name="connsiteY40" fmla="*/ 46168 h 46617"/>
                <a:gd name="connsiteX41" fmla="*/ 11744 w 53968"/>
                <a:gd name="connsiteY41" fmla="*/ 42999 h 46617"/>
                <a:gd name="connsiteX42" fmla="*/ 9087 w 53968"/>
                <a:gd name="connsiteY42" fmla="*/ 41592 h 46617"/>
                <a:gd name="connsiteX43" fmla="*/ 6534 w 53968"/>
                <a:gd name="connsiteY43" fmla="*/ 40931 h 46617"/>
                <a:gd name="connsiteX44" fmla="*/ 5496 w 53968"/>
                <a:gd name="connsiteY44" fmla="*/ 41113 h 46617"/>
                <a:gd name="connsiteX45" fmla="*/ 4572 w 53968"/>
                <a:gd name="connsiteY45" fmla="*/ 42769 h 46617"/>
                <a:gd name="connsiteX46" fmla="*/ 4191 w 53968"/>
                <a:gd name="connsiteY46" fmla="*/ 44253 h 46617"/>
                <a:gd name="connsiteX47" fmla="*/ 1715 w 53968"/>
                <a:gd name="connsiteY47" fmla="*/ 43238 h 46617"/>
                <a:gd name="connsiteX48" fmla="*/ 972 w 53968"/>
                <a:gd name="connsiteY48" fmla="*/ 41984 h 46617"/>
                <a:gd name="connsiteX49" fmla="*/ 905 w 53968"/>
                <a:gd name="connsiteY49" fmla="*/ 39858 h 46617"/>
                <a:gd name="connsiteX50" fmla="*/ 0 w 53968"/>
                <a:gd name="connsiteY50" fmla="*/ 36948 h 46617"/>
                <a:gd name="connsiteX51" fmla="*/ 505 w 53968"/>
                <a:gd name="connsiteY51" fmla="*/ 35713 h 46617"/>
                <a:gd name="connsiteX52" fmla="*/ 1477 w 53968"/>
                <a:gd name="connsiteY52" fmla="*/ 34909 h 46617"/>
                <a:gd name="connsiteX53" fmla="*/ 3534 w 53968"/>
                <a:gd name="connsiteY53" fmla="*/ 33377 h 46617"/>
                <a:gd name="connsiteX54" fmla="*/ 6658 w 53968"/>
                <a:gd name="connsiteY54" fmla="*/ 31242 h 46617"/>
                <a:gd name="connsiteX55" fmla="*/ 7325 w 53968"/>
                <a:gd name="connsiteY55" fmla="*/ 30236 h 46617"/>
                <a:gd name="connsiteX56" fmla="*/ 7763 w 53968"/>
                <a:gd name="connsiteY56" fmla="*/ 28542 h 46617"/>
                <a:gd name="connsiteX57" fmla="*/ 7563 w 53968"/>
                <a:gd name="connsiteY57" fmla="*/ 24607 h 46617"/>
                <a:gd name="connsiteX58" fmla="*/ 7268 w 53968"/>
                <a:gd name="connsiteY58" fmla="*/ 21284 h 46617"/>
                <a:gd name="connsiteX59" fmla="*/ 7639 w 53968"/>
                <a:gd name="connsiteY59" fmla="*/ 20107 h 46617"/>
                <a:gd name="connsiteX60" fmla="*/ 9068 w 53968"/>
                <a:gd name="connsiteY60" fmla="*/ 17541 h 46617"/>
                <a:gd name="connsiteX61" fmla="*/ 10973 w 53968"/>
                <a:gd name="connsiteY61" fmla="*/ 14908 h 46617"/>
                <a:gd name="connsiteX62" fmla="*/ 13211 w 53968"/>
                <a:gd name="connsiteY62" fmla="*/ 12131 h 46617"/>
                <a:gd name="connsiteX63" fmla="*/ 14554 w 53968"/>
                <a:gd name="connsiteY63" fmla="*/ 11863 h 46617"/>
                <a:gd name="connsiteX64" fmla="*/ 16316 w 53968"/>
                <a:gd name="connsiteY64" fmla="*/ 10819 h 46617"/>
                <a:gd name="connsiteX65" fmla="*/ 18183 w 53968"/>
                <a:gd name="connsiteY65" fmla="*/ 9258 h 46617"/>
                <a:gd name="connsiteX66" fmla="*/ 19231 w 53968"/>
                <a:gd name="connsiteY66" fmla="*/ 8674 h 46617"/>
                <a:gd name="connsiteX67" fmla="*/ 20107 w 53968"/>
                <a:gd name="connsiteY67" fmla="*/ 8655 h 46617"/>
                <a:gd name="connsiteX68" fmla="*/ 25870 w 53968"/>
                <a:gd name="connsiteY68" fmla="*/ 7277 h 46617"/>
                <a:gd name="connsiteX69" fmla="*/ 26441 w 53968"/>
                <a:gd name="connsiteY69" fmla="*/ 7707 h 46617"/>
                <a:gd name="connsiteX70" fmla="*/ 27375 w 53968"/>
                <a:gd name="connsiteY70" fmla="*/ 10378 h 46617"/>
                <a:gd name="connsiteX71" fmla="*/ 27870 w 53968"/>
                <a:gd name="connsiteY71" fmla="*/ 10771 h 46617"/>
                <a:gd name="connsiteX72" fmla="*/ 28670 w 53968"/>
                <a:gd name="connsiteY72" fmla="*/ 10867 h 46617"/>
                <a:gd name="connsiteX73" fmla="*/ 30290 w 53968"/>
                <a:gd name="connsiteY73" fmla="*/ 10255 h 46617"/>
                <a:gd name="connsiteX74" fmla="*/ 33252 w 53968"/>
                <a:gd name="connsiteY74" fmla="*/ 8158 h 46617"/>
                <a:gd name="connsiteX75" fmla="*/ 34547 w 53968"/>
                <a:gd name="connsiteY75" fmla="*/ 6894 h 46617"/>
                <a:gd name="connsiteX76" fmla="*/ 36071 w 53968"/>
                <a:gd name="connsiteY76" fmla="*/ 5104 h 46617"/>
                <a:gd name="connsiteX77" fmla="*/ 38024 w 53968"/>
                <a:gd name="connsiteY77" fmla="*/ 3093 h 46617"/>
                <a:gd name="connsiteX78" fmla="*/ 39110 w 53968"/>
                <a:gd name="connsiteY78" fmla="*/ 1331 h 46617"/>
                <a:gd name="connsiteX79" fmla="*/ 40167 w 53968"/>
                <a:gd name="connsiteY79" fmla="*/ 307 h 46617"/>
                <a:gd name="connsiteX80" fmla="*/ 41558 w 53968"/>
                <a:gd name="connsiteY80" fmla="*/ 0 h 46617"/>
                <a:gd name="connsiteX81" fmla="*/ 43101 w 53968"/>
                <a:gd name="connsiteY81" fmla="*/ 86 h 46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53968" h="46617">
                  <a:moveTo>
                    <a:pt x="44168" y="116"/>
                  </a:moveTo>
                  <a:lnTo>
                    <a:pt x="43291" y="527"/>
                  </a:lnTo>
                  <a:lnTo>
                    <a:pt x="43110" y="1820"/>
                  </a:lnTo>
                  <a:lnTo>
                    <a:pt x="44120" y="3878"/>
                  </a:lnTo>
                  <a:lnTo>
                    <a:pt x="47435" y="8129"/>
                  </a:lnTo>
                  <a:lnTo>
                    <a:pt x="49540" y="8905"/>
                  </a:lnTo>
                  <a:lnTo>
                    <a:pt x="50911" y="10561"/>
                  </a:lnTo>
                  <a:lnTo>
                    <a:pt x="52264" y="13347"/>
                  </a:lnTo>
                  <a:lnTo>
                    <a:pt x="52664" y="16842"/>
                  </a:lnTo>
                  <a:lnTo>
                    <a:pt x="52102" y="21035"/>
                  </a:lnTo>
                  <a:lnTo>
                    <a:pt x="52435" y="24147"/>
                  </a:lnTo>
                  <a:lnTo>
                    <a:pt x="53654" y="26196"/>
                  </a:lnTo>
                  <a:lnTo>
                    <a:pt x="53969" y="28848"/>
                  </a:lnTo>
                  <a:lnTo>
                    <a:pt x="53397" y="32104"/>
                  </a:lnTo>
                  <a:lnTo>
                    <a:pt x="52692" y="34057"/>
                  </a:lnTo>
                  <a:lnTo>
                    <a:pt x="51864" y="34707"/>
                  </a:lnTo>
                  <a:lnTo>
                    <a:pt x="50921" y="34947"/>
                  </a:lnTo>
                  <a:lnTo>
                    <a:pt x="49644" y="34727"/>
                  </a:lnTo>
                  <a:lnTo>
                    <a:pt x="48092" y="35006"/>
                  </a:lnTo>
                  <a:lnTo>
                    <a:pt x="46406" y="35618"/>
                  </a:lnTo>
                  <a:lnTo>
                    <a:pt x="45339" y="35704"/>
                  </a:lnTo>
                  <a:lnTo>
                    <a:pt x="44672" y="35588"/>
                  </a:lnTo>
                  <a:lnTo>
                    <a:pt x="43434" y="35062"/>
                  </a:lnTo>
                  <a:lnTo>
                    <a:pt x="41462" y="33377"/>
                  </a:lnTo>
                  <a:lnTo>
                    <a:pt x="37786" y="34305"/>
                  </a:lnTo>
                  <a:lnTo>
                    <a:pt x="36786" y="34286"/>
                  </a:lnTo>
                  <a:lnTo>
                    <a:pt x="35443" y="35091"/>
                  </a:lnTo>
                  <a:lnTo>
                    <a:pt x="34338" y="36077"/>
                  </a:lnTo>
                  <a:lnTo>
                    <a:pt x="33681" y="36144"/>
                  </a:lnTo>
                  <a:lnTo>
                    <a:pt x="32995" y="36010"/>
                  </a:lnTo>
                  <a:lnTo>
                    <a:pt x="29832" y="34028"/>
                  </a:lnTo>
                  <a:lnTo>
                    <a:pt x="28670" y="34085"/>
                  </a:lnTo>
                  <a:lnTo>
                    <a:pt x="28194" y="39667"/>
                  </a:lnTo>
                  <a:lnTo>
                    <a:pt x="27670" y="42778"/>
                  </a:lnTo>
                  <a:lnTo>
                    <a:pt x="27013" y="44157"/>
                  </a:lnTo>
                  <a:lnTo>
                    <a:pt x="24746" y="45488"/>
                  </a:lnTo>
                  <a:lnTo>
                    <a:pt x="22470" y="46244"/>
                  </a:lnTo>
                  <a:lnTo>
                    <a:pt x="21222" y="46197"/>
                  </a:lnTo>
                  <a:lnTo>
                    <a:pt x="16202" y="46608"/>
                  </a:lnTo>
                  <a:lnTo>
                    <a:pt x="14240" y="46618"/>
                  </a:lnTo>
                  <a:lnTo>
                    <a:pt x="13154" y="46168"/>
                  </a:lnTo>
                  <a:lnTo>
                    <a:pt x="11744" y="42999"/>
                  </a:lnTo>
                  <a:lnTo>
                    <a:pt x="9087" y="41592"/>
                  </a:lnTo>
                  <a:lnTo>
                    <a:pt x="6534" y="40931"/>
                  </a:lnTo>
                  <a:lnTo>
                    <a:pt x="5496" y="41113"/>
                  </a:lnTo>
                  <a:lnTo>
                    <a:pt x="4572" y="42769"/>
                  </a:lnTo>
                  <a:lnTo>
                    <a:pt x="4191" y="44253"/>
                  </a:lnTo>
                  <a:lnTo>
                    <a:pt x="1715" y="43238"/>
                  </a:lnTo>
                  <a:lnTo>
                    <a:pt x="972" y="41984"/>
                  </a:lnTo>
                  <a:lnTo>
                    <a:pt x="905" y="39858"/>
                  </a:lnTo>
                  <a:lnTo>
                    <a:pt x="0" y="36948"/>
                  </a:lnTo>
                  <a:lnTo>
                    <a:pt x="505" y="35713"/>
                  </a:lnTo>
                  <a:lnTo>
                    <a:pt x="1477" y="34909"/>
                  </a:lnTo>
                  <a:lnTo>
                    <a:pt x="3534" y="33377"/>
                  </a:lnTo>
                  <a:lnTo>
                    <a:pt x="6658" y="31242"/>
                  </a:lnTo>
                  <a:lnTo>
                    <a:pt x="7325" y="30236"/>
                  </a:lnTo>
                  <a:lnTo>
                    <a:pt x="7763" y="28542"/>
                  </a:lnTo>
                  <a:lnTo>
                    <a:pt x="7563" y="24607"/>
                  </a:lnTo>
                  <a:lnTo>
                    <a:pt x="7268" y="21284"/>
                  </a:lnTo>
                  <a:lnTo>
                    <a:pt x="7639" y="20107"/>
                  </a:lnTo>
                  <a:lnTo>
                    <a:pt x="9068" y="17541"/>
                  </a:lnTo>
                  <a:lnTo>
                    <a:pt x="10973" y="14908"/>
                  </a:lnTo>
                  <a:lnTo>
                    <a:pt x="13211" y="12131"/>
                  </a:lnTo>
                  <a:lnTo>
                    <a:pt x="14554" y="11863"/>
                  </a:lnTo>
                  <a:lnTo>
                    <a:pt x="16316" y="10819"/>
                  </a:lnTo>
                  <a:lnTo>
                    <a:pt x="18183" y="9258"/>
                  </a:lnTo>
                  <a:lnTo>
                    <a:pt x="19231" y="8674"/>
                  </a:lnTo>
                  <a:lnTo>
                    <a:pt x="20107" y="8655"/>
                  </a:lnTo>
                  <a:lnTo>
                    <a:pt x="25870" y="7277"/>
                  </a:lnTo>
                  <a:lnTo>
                    <a:pt x="26441" y="7707"/>
                  </a:lnTo>
                  <a:lnTo>
                    <a:pt x="27375" y="10378"/>
                  </a:lnTo>
                  <a:lnTo>
                    <a:pt x="27870" y="10771"/>
                  </a:lnTo>
                  <a:lnTo>
                    <a:pt x="28670" y="10867"/>
                  </a:lnTo>
                  <a:lnTo>
                    <a:pt x="30290" y="10255"/>
                  </a:lnTo>
                  <a:lnTo>
                    <a:pt x="33252" y="8158"/>
                  </a:lnTo>
                  <a:lnTo>
                    <a:pt x="34547" y="6894"/>
                  </a:lnTo>
                  <a:lnTo>
                    <a:pt x="36071" y="5104"/>
                  </a:lnTo>
                  <a:lnTo>
                    <a:pt x="38024" y="3093"/>
                  </a:lnTo>
                  <a:lnTo>
                    <a:pt x="39110" y="1331"/>
                  </a:lnTo>
                  <a:lnTo>
                    <a:pt x="40167" y="307"/>
                  </a:lnTo>
                  <a:lnTo>
                    <a:pt x="41558" y="0"/>
                  </a:lnTo>
                  <a:lnTo>
                    <a:pt x="43101" y="8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0" name="Freeform: Shape 49">
              <a:extLst>
                <a:ext uri="{FF2B5EF4-FFF2-40B4-BE49-F238E27FC236}">
                  <a16:creationId xmlns:a16="http://schemas.microsoft.com/office/drawing/2014/main" id="{FC125F07-C158-4B33-404D-67FCE05D296E}"/>
                </a:ext>
              </a:extLst>
            </p:cNvPr>
            <p:cNvSpPr/>
            <p:nvPr/>
          </p:nvSpPr>
          <p:spPr>
            <a:xfrm>
              <a:off x="7115688" y="3595151"/>
              <a:ext cx="4257" cy="6070"/>
            </a:xfrm>
            <a:custGeom>
              <a:avLst/>
              <a:gdLst>
                <a:gd name="connsiteX0" fmla="*/ 4181 w 4257"/>
                <a:gd name="connsiteY0" fmla="*/ 3591 h 6070"/>
                <a:gd name="connsiteX1" fmla="*/ 4258 w 4257"/>
                <a:gd name="connsiteY1" fmla="*/ 6071 h 6070"/>
                <a:gd name="connsiteX2" fmla="*/ 2972 w 4257"/>
                <a:gd name="connsiteY2" fmla="*/ 5237 h 6070"/>
                <a:gd name="connsiteX3" fmla="*/ 2610 w 4257"/>
                <a:gd name="connsiteY3" fmla="*/ 3638 h 6070"/>
                <a:gd name="connsiteX4" fmla="*/ 895 w 4257"/>
                <a:gd name="connsiteY4" fmla="*/ 2441 h 6070"/>
                <a:gd name="connsiteX5" fmla="*/ 0 w 4257"/>
                <a:gd name="connsiteY5" fmla="*/ 1350 h 6070"/>
                <a:gd name="connsiteX6" fmla="*/ 1934 w 4257"/>
                <a:gd name="connsiteY6" fmla="*/ 0 h 6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57" h="6070">
                  <a:moveTo>
                    <a:pt x="4181" y="3591"/>
                  </a:moveTo>
                  <a:lnTo>
                    <a:pt x="4258" y="6071"/>
                  </a:lnTo>
                  <a:lnTo>
                    <a:pt x="2972" y="5237"/>
                  </a:lnTo>
                  <a:lnTo>
                    <a:pt x="2610" y="3638"/>
                  </a:lnTo>
                  <a:lnTo>
                    <a:pt x="895" y="2441"/>
                  </a:lnTo>
                  <a:lnTo>
                    <a:pt x="0" y="1350"/>
                  </a:lnTo>
                  <a:lnTo>
                    <a:pt x="1934" y="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 name="Freeform: Shape 50">
              <a:extLst>
                <a:ext uri="{FF2B5EF4-FFF2-40B4-BE49-F238E27FC236}">
                  <a16:creationId xmlns:a16="http://schemas.microsoft.com/office/drawing/2014/main" id="{05B33925-0F38-0EA7-9602-E62D16A0C29C}"/>
                </a:ext>
              </a:extLst>
            </p:cNvPr>
            <p:cNvSpPr/>
            <p:nvPr/>
          </p:nvSpPr>
          <p:spPr>
            <a:xfrm>
              <a:off x="6218614" y="2865121"/>
              <a:ext cx="448675" cy="376020"/>
            </a:xfrm>
            <a:custGeom>
              <a:avLst/>
              <a:gdLst>
                <a:gd name="connsiteX0" fmla="*/ 257727 w 448675"/>
                <a:gd name="connsiteY0" fmla="*/ 3395 h 376020"/>
                <a:gd name="connsiteX1" fmla="*/ 256870 w 448675"/>
                <a:gd name="connsiteY1" fmla="*/ 5961 h 376020"/>
                <a:gd name="connsiteX2" fmla="*/ 261871 w 448675"/>
                <a:gd name="connsiteY2" fmla="*/ 5961 h 376020"/>
                <a:gd name="connsiteX3" fmla="*/ 270643 w 448675"/>
                <a:gd name="connsiteY3" fmla="*/ 5961 h 376020"/>
                <a:gd name="connsiteX4" fmla="*/ 279416 w 448675"/>
                <a:gd name="connsiteY4" fmla="*/ 5961 h 376020"/>
                <a:gd name="connsiteX5" fmla="*/ 288188 w 448675"/>
                <a:gd name="connsiteY5" fmla="*/ 5961 h 376020"/>
                <a:gd name="connsiteX6" fmla="*/ 296961 w 448675"/>
                <a:gd name="connsiteY6" fmla="*/ 5952 h 376020"/>
                <a:gd name="connsiteX7" fmla="*/ 305724 w 448675"/>
                <a:gd name="connsiteY7" fmla="*/ 5952 h 376020"/>
                <a:gd name="connsiteX8" fmla="*/ 314497 w 448675"/>
                <a:gd name="connsiteY8" fmla="*/ 5952 h 376020"/>
                <a:gd name="connsiteX9" fmla="*/ 323269 w 448675"/>
                <a:gd name="connsiteY9" fmla="*/ 5952 h 376020"/>
                <a:gd name="connsiteX10" fmla="*/ 332042 w 448675"/>
                <a:gd name="connsiteY10" fmla="*/ 5952 h 376020"/>
                <a:gd name="connsiteX11" fmla="*/ 340814 w 448675"/>
                <a:gd name="connsiteY11" fmla="*/ 5952 h 376020"/>
                <a:gd name="connsiteX12" fmla="*/ 349577 w 448675"/>
                <a:gd name="connsiteY12" fmla="*/ 5952 h 376020"/>
                <a:gd name="connsiteX13" fmla="*/ 358359 w 448675"/>
                <a:gd name="connsiteY13" fmla="*/ 5942 h 376020"/>
                <a:gd name="connsiteX14" fmla="*/ 367122 w 448675"/>
                <a:gd name="connsiteY14" fmla="*/ 5942 h 376020"/>
                <a:gd name="connsiteX15" fmla="*/ 375895 w 448675"/>
                <a:gd name="connsiteY15" fmla="*/ 5942 h 376020"/>
                <a:gd name="connsiteX16" fmla="*/ 384667 w 448675"/>
                <a:gd name="connsiteY16" fmla="*/ 5942 h 376020"/>
                <a:gd name="connsiteX17" fmla="*/ 393440 w 448675"/>
                <a:gd name="connsiteY17" fmla="*/ 5942 h 376020"/>
                <a:gd name="connsiteX18" fmla="*/ 402212 w 448675"/>
                <a:gd name="connsiteY18" fmla="*/ 5933 h 376020"/>
                <a:gd name="connsiteX19" fmla="*/ 402507 w 448675"/>
                <a:gd name="connsiteY19" fmla="*/ 12501 h 376020"/>
                <a:gd name="connsiteX20" fmla="*/ 403689 w 448675"/>
                <a:gd name="connsiteY20" fmla="*/ 17738 h 376020"/>
                <a:gd name="connsiteX21" fmla="*/ 407822 w 448675"/>
                <a:gd name="connsiteY21" fmla="*/ 25215 h 376020"/>
                <a:gd name="connsiteX22" fmla="*/ 411308 w 448675"/>
                <a:gd name="connsiteY22" fmla="*/ 29237 h 376020"/>
                <a:gd name="connsiteX23" fmla="*/ 412566 w 448675"/>
                <a:gd name="connsiteY23" fmla="*/ 31448 h 376020"/>
                <a:gd name="connsiteX24" fmla="*/ 412680 w 448675"/>
                <a:gd name="connsiteY24" fmla="*/ 32473 h 376020"/>
                <a:gd name="connsiteX25" fmla="*/ 412518 w 448675"/>
                <a:gd name="connsiteY25" fmla="*/ 33430 h 376020"/>
                <a:gd name="connsiteX26" fmla="*/ 411461 w 448675"/>
                <a:gd name="connsiteY26" fmla="*/ 32329 h 376020"/>
                <a:gd name="connsiteX27" fmla="*/ 409670 w 448675"/>
                <a:gd name="connsiteY27" fmla="*/ 31583 h 376020"/>
                <a:gd name="connsiteX28" fmla="*/ 409423 w 448675"/>
                <a:gd name="connsiteY28" fmla="*/ 35077 h 376020"/>
                <a:gd name="connsiteX29" fmla="*/ 409832 w 448675"/>
                <a:gd name="connsiteY29" fmla="*/ 37557 h 376020"/>
                <a:gd name="connsiteX30" fmla="*/ 410261 w 448675"/>
                <a:gd name="connsiteY30" fmla="*/ 42220 h 376020"/>
                <a:gd name="connsiteX31" fmla="*/ 411728 w 448675"/>
                <a:gd name="connsiteY31" fmla="*/ 47218 h 376020"/>
                <a:gd name="connsiteX32" fmla="*/ 410670 w 448675"/>
                <a:gd name="connsiteY32" fmla="*/ 51832 h 376020"/>
                <a:gd name="connsiteX33" fmla="*/ 410813 w 448675"/>
                <a:gd name="connsiteY33" fmla="*/ 59645 h 376020"/>
                <a:gd name="connsiteX34" fmla="*/ 412661 w 448675"/>
                <a:gd name="connsiteY34" fmla="*/ 68990 h 376020"/>
                <a:gd name="connsiteX35" fmla="*/ 412290 w 448675"/>
                <a:gd name="connsiteY35" fmla="*/ 74945 h 376020"/>
                <a:gd name="connsiteX36" fmla="*/ 415309 w 448675"/>
                <a:gd name="connsiteY36" fmla="*/ 88809 h 376020"/>
                <a:gd name="connsiteX37" fmla="*/ 418243 w 448675"/>
                <a:gd name="connsiteY37" fmla="*/ 96488 h 376020"/>
                <a:gd name="connsiteX38" fmla="*/ 419852 w 448675"/>
                <a:gd name="connsiteY38" fmla="*/ 98374 h 376020"/>
                <a:gd name="connsiteX39" fmla="*/ 421672 w 448675"/>
                <a:gd name="connsiteY39" fmla="*/ 99389 h 376020"/>
                <a:gd name="connsiteX40" fmla="*/ 425158 w 448675"/>
                <a:gd name="connsiteY40" fmla="*/ 100039 h 376020"/>
                <a:gd name="connsiteX41" fmla="*/ 430292 w 448675"/>
                <a:gd name="connsiteY41" fmla="*/ 103936 h 376020"/>
                <a:gd name="connsiteX42" fmla="*/ 434359 w 448675"/>
                <a:gd name="connsiteY42" fmla="*/ 108053 h 376020"/>
                <a:gd name="connsiteX43" fmla="*/ 435807 w 448675"/>
                <a:gd name="connsiteY43" fmla="*/ 110207 h 376020"/>
                <a:gd name="connsiteX44" fmla="*/ 437769 w 448675"/>
                <a:gd name="connsiteY44" fmla="*/ 112563 h 376020"/>
                <a:gd name="connsiteX45" fmla="*/ 439122 w 448675"/>
                <a:gd name="connsiteY45" fmla="*/ 112142 h 376020"/>
                <a:gd name="connsiteX46" fmla="*/ 439950 w 448675"/>
                <a:gd name="connsiteY46" fmla="*/ 111510 h 376020"/>
                <a:gd name="connsiteX47" fmla="*/ 441274 w 448675"/>
                <a:gd name="connsiteY47" fmla="*/ 113416 h 376020"/>
                <a:gd name="connsiteX48" fmla="*/ 447723 w 448675"/>
                <a:gd name="connsiteY48" fmla="*/ 117523 h 376020"/>
                <a:gd name="connsiteX49" fmla="*/ 448675 w 448675"/>
                <a:gd name="connsiteY49" fmla="*/ 119428 h 376020"/>
                <a:gd name="connsiteX50" fmla="*/ 446351 w 448675"/>
                <a:gd name="connsiteY50" fmla="*/ 121295 h 376020"/>
                <a:gd name="connsiteX51" fmla="*/ 443675 w 448675"/>
                <a:gd name="connsiteY51" fmla="*/ 124512 h 376020"/>
                <a:gd name="connsiteX52" fmla="*/ 442998 w 448675"/>
                <a:gd name="connsiteY52" fmla="*/ 125795 h 376020"/>
                <a:gd name="connsiteX53" fmla="*/ 442684 w 448675"/>
                <a:gd name="connsiteY53" fmla="*/ 126552 h 376020"/>
                <a:gd name="connsiteX54" fmla="*/ 442370 w 448675"/>
                <a:gd name="connsiteY54" fmla="*/ 127509 h 376020"/>
                <a:gd name="connsiteX55" fmla="*/ 441665 w 448675"/>
                <a:gd name="connsiteY55" fmla="*/ 128457 h 376020"/>
                <a:gd name="connsiteX56" fmla="*/ 440131 w 448675"/>
                <a:gd name="connsiteY56" fmla="*/ 129759 h 376020"/>
                <a:gd name="connsiteX57" fmla="*/ 439522 w 448675"/>
                <a:gd name="connsiteY57" fmla="*/ 130324 h 376020"/>
                <a:gd name="connsiteX58" fmla="*/ 439160 w 448675"/>
                <a:gd name="connsiteY58" fmla="*/ 131224 h 376020"/>
                <a:gd name="connsiteX59" fmla="*/ 438236 w 448675"/>
                <a:gd name="connsiteY59" fmla="*/ 131808 h 376020"/>
                <a:gd name="connsiteX60" fmla="*/ 437226 w 448675"/>
                <a:gd name="connsiteY60" fmla="*/ 131836 h 376020"/>
                <a:gd name="connsiteX61" fmla="*/ 436350 w 448675"/>
                <a:gd name="connsiteY61" fmla="*/ 132238 h 376020"/>
                <a:gd name="connsiteX62" fmla="*/ 435026 w 448675"/>
                <a:gd name="connsiteY62" fmla="*/ 132851 h 376020"/>
                <a:gd name="connsiteX63" fmla="*/ 433054 w 448675"/>
                <a:gd name="connsiteY63" fmla="*/ 132535 h 376020"/>
                <a:gd name="connsiteX64" fmla="*/ 431044 w 448675"/>
                <a:gd name="connsiteY64" fmla="*/ 133099 h 376020"/>
                <a:gd name="connsiteX65" fmla="*/ 430311 w 448675"/>
                <a:gd name="connsiteY65" fmla="*/ 133808 h 376020"/>
                <a:gd name="connsiteX66" fmla="*/ 428711 w 448675"/>
                <a:gd name="connsiteY66" fmla="*/ 134430 h 376020"/>
                <a:gd name="connsiteX67" fmla="*/ 427120 w 448675"/>
                <a:gd name="connsiteY67" fmla="*/ 134564 h 376020"/>
                <a:gd name="connsiteX68" fmla="*/ 426558 w 448675"/>
                <a:gd name="connsiteY68" fmla="*/ 134775 h 376020"/>
                <a:gd name="connsiteX69" fmla="*/ 425053 w 448675"/>
                <a:gd name="connsiteY69" fmla="*/ 135819 h 376020"/>
                <a:gd name="connsiteX70" fmla="*/ 423205 w 448675"/>
                <a:gd name="connsiteY70" fmla="*/ 137283 h 376020"/>
                <a:gd name="connsiteX71" fmla="*/ 421043 w 448675"/>
                <a:gd name="connsiteY71" fmla="*/ 138212 h 376020"/>
                <a:gd name="connsiteX72" fmla="*/ 420281 w 448675"/>
                <a:gd name="connsiteY72" fmla="*/ 138519 h 376020"/>
                <a:gd name="connsiteX73" fmla="*/ 419291 w 448675"/>
                <a:gd name="connsiteY73" fmla="*/ 139524 h 376020"/>
                <a:gd name="connsiteX74" fmla="*/ 417757 w 448675"/>
                <a:gd name="connsiteY74" fmla="*/ 144541 h 376020"/>
                <a:gd name="connsiteX75" fmla="*/ 416633 w 448675"/>
                <a:gd name="connsiteY75" fmla="*/ 145853 h 376020"/>
                <a:gd name="connsiteX76" fmla="*/ 414747 w 448675"/>
                <a:gd name="connsiteY76" fmla="*/ 145987 h 376020"/>
                <a:gd name="connsiteX77" fmla="*/ 412299 w 448675"/>
                <a:gd name="connsiteY77" fmla="*/ 145987 h 376020"/>
                <a:gd name="connsiteX78" fmla="*/ 410175 w 448675"/>
                <a:gd name="connsiteY78" fmla="*/ 146418 h 376020"/>
                <a:gd name="connsiteX79" fmla="*/ 407289 w 448675"/>
                <a:gd name="connsiteY79" fmla="*/ 145862 h 376020"/>
                <a:gd name="connsiteX80" fmla="*/ 405889 w 448675"/>
                <a:gd name="connsiteY80" fmla="*/ 145929 h 376020"/>
                <a:gd name="connsiteX81" fmla="*/ 405517 w 448675"/>
                <a:gd name="connsiteY81" fmla="*/ 147001 h 376020"/>
                <a:gd name="connsiteX82" fmla="*/ 405003 w 448675"/>
                <a:gd name="connsiteY82" fmla="*/ 151300 h 376020"/>
                <a:gd name="connsiteX83" fmla="*/ 405070 w 448675"/>
                <a:gd name="connsiteY83" fmla="*/ 153148 h 376020"/>
                <a:gd name="connsiteX84" fmla="*/ 403927 w 448675"/>
                <a:gd name="connsiteY84" fmla="*/ 155322 h 376020"/>
                <a:gd name="connsiteX85" fmla="*/ 402650 w 448675"/>
                <a:gd name="connsiteY85" fmla="*/ 158050 h 376020"/>
                <a:gd name="connsiteX86" fmla="*/ 403117 w 448675"/>
                <a:gd name="connsiteY86" fmla="*/ 162646 h 376020"/>
                <a:gd name="connsiteX87" fmla="*/ 403336 w 448675"/>
                <a:gd name="connsiteY87" fmla="*/ 167194 h 376020"/>
                <a:gd name="connsiteX88" fmla="*/ 400993 w 448675"/>
                <a:gd name="connsiteY88" fmla="*/ 174030 h 376020"/>
                <a:gd name="connsiteX89" fmla="*/ 400660 w 448675"/>
                <a:gd name="connsiteY89" fmla="*/ 175600 h 376020"/>
                <a:gd name="connsiteX90" fmla="*/ 398288 w 448675"/>
                <a:gd name="connsiteY90" fmla="*/ 181010 h 376020"/>
                <a:gd name="connsiteX91" fmla="*/ 397069 w 448675"/>
                <a:gd name="connsiteY91" fmla="*/ 183030 h 376020"/>
                <a:gd name="connsiteX92" fmla="*/ 394040 w 448675"/>
                <a:gd name="connsiteY92" fmla="*/ 193122 h 376020"/>
                <a:gd name="connsiteX93" fmla="*/ 392859 w 448675"/>
                <a:gd name="connsiteY93" fmla="*/ 196224 h 376020"/>
                <a:gd name="connsiteX94" fmla="*/ 390325 w 448675"/>
                <a:gd name="connsiteY94" fmla="*/ 199489 h 376020"/>
                <a:gd name="connsiteX95" fmla="*/ 390897 w 448675"/>
                <a:gd name="connsiteY95" fmla="*/ 204802 h 376020"/>
                <a:gd name="connsiteX96" fmla="*/ 391506 w 448675"/>
                <a:gd name="connsiteY96" fmla="*/ 210423 h 376020"/>
                <a:gd name="connsiteX97" fmla="*/ 392078 w 448675"/>
                <a:gd name="connsiteY97" fmla="*/ 215727 h 376020"/>
                <a:gd name="connsiteX98" fmla="*/ 392935 w 448675"/>
                <a:gd name="connsiteY98" fmla="*/ 223645 h 376020"/>
                <a:gd name="connsiteX99" fmla="*/ 390782 w 448675"/>
                <a:gd name="connsiteY99" fmla="*/ 231037 h 376020"/>
                <a:gd name="connsiteX100" fmla="*/ 390868 w 448675"/>
                <a:gd name="connsiteY100" fmla="*/ 235067 h 376020"/>
                <a:gd name="connsiteX101" fmla="*/ 389363 w 448675"/>
                <a:gd name="connsiteY101" fmla="*/ 241003 h 376020"/>
                <a:gd name="connsiteX102" fmla="*/ 388172 w 448675"/>
                <a:gd name="connsiteY102" fmla="*/ 243751 h 376020"/>
                <a:gd name="connsiteX103" fmla="*/ 387115 w 448675"/>
                <a:gd name="connsiteY103" fmla="*/ 245369 h 376020"/>
                <a:gd name="connsiteX104" fmla="*/ 386229 w 448675"/>
                <a:gd name="connsiteY104" fmla="*/ 247055 h 376020"/>
                <a:gd name="connsiteX105" fmla="*/ 384591 w 448675"/>
                <a:gd name="connsiteY105" fmla="*/ 250750 h 376020"/>
                <a:gd name="connsiteX106" fmla="*/ 383200 w 448675"/>
                <a:gd name="connsiteY106" fmla="*/ 255624 h 376020"/>
                <a:gd name="connsiteX107" fmla="*/ 382581 w 448675"/>
                <a:gd name="connsiteY107" fmla="*/ 260612 h 376020"/>
                <a:gd name="connsiteX108" fmla="*/ 382533 w 448675"/>
                <a:gd name="connsiteY108" fmla="*/ 263513 h 376020"/>
                <a:gd name="connsiteX109" fmla="*/ 382257 w 448675"/>
                <a:gd name="connsiteY109" fmla="*/ 264834 h 376020"/>
                <a:gd name="connsiteX110" fmla="*/ 381791 w 448675"/>
                <a:gd name="connsiteY110" fmla="*/ 265677 h 376020"/>
                <a:gd name="connsiteX111" fmla="*/ 378581 w 448675"/>
                <a:gd name="connsiteY111" fmla="*/ 266223 h 376020"/>
                <a:gd name="connsiteX112" fmla="*/ 374113 w 448675"/>
                <a:gd name="connsiteY112" fmla="*/ 266816 h 376020"/>
                <a:gd name="connsiteX113" fmla="*/ 371713 w 448675"/>
                <a:gd name="connsiteY113" fmla="*/ 267467 h 376020"/>
                <a:gd name="connsiteX114" fmla="*/ 370103 w 448675"/>
                <a:gd name="connsiteY114" fmla="*/ 268482 h 376020"/>
                <a:gd name="connsiteX115" fmla="*/ 368122 w 448675"/>
                <a:gd name="connsiteY115" fmla="*/ 270847 h 376020"/>
                <a:gd name="connsiteX116" fmla="*/ 364198 w 448675"/>
                <a:gd name="connsiteY116" fmla="*/ 277319 h 376020"/>
                <a:gd name="connsiteX117" fmla="*/ 362150 w 448675"/>
                <a:gd name="connsiteY117" fmla="*/ 281283 h 376020"/>
                <a:gd name="connsiteX118" fmla="*/ 358931 w 448675"/>
                <a:gd name="connsiteY118" fmla="*/ 286702 h 376020"/>
                <a:gd name="connsiteX119" fmla="*/ 355187 w 448675"/>
                <a:gd name="connsiteY119" fmla="*/ 290532 h 376020"/>
                <a:gd name="connsiteX120" fmla="*/ 354397 w 448675"/>
                <a:gd name="connsiteY120" fmla="*/ 292399 h 376020"/>
                <a:gd name="connsiteX121" fmla="*/ 353778 w 448675"/>
                <a:gd name="connsiteY121" fmla="*/ 295865 h 376020"/>
                <a:gd name="connsiteX122" fmla="*/ 352396 w 448675"/>
                <a:gd name="connsiteY122" fmla="*/ 301351 h 376020"/>
                <a:gd name="connsiteX123" fmla="*/ 351130 w 448675"/>
                <a:gd name="connsiteY123" fmla="*/ 305238 h 376020"/>
                <a:gd name="connsiteX124" fmla="*/ 351358 w 448675"/>
                <a:gd name="connsiteY124" fmla="*/ 308379 h 376020"/>
                <a:gd name="connsiteX125" fmla="*/ 350177 w 448675"/>
                <a:gd name="connsiteY125" fmla="*/ 313807 h 376020"/>
                <a:gd name="connsiteX126" fmla="*/ 350349 w 448675"/>
                <a:gd name="connsiteY126" fmla="*/ 316450 h 376020"/>
                <a:gd name="connsiteX127" fmla="*/ 349034 w 448675"/>
                <a:gd name="connsiteY127" fmla="*/ 317924 h 376020"/>
                <a:gd name="connsiteX128" fmla="*/ 347272 w 448675"/>
                <a:gd name="connsiteY128" fmla="*/ 319322 h 376020"/>
                <a:gd name="connsiteX129" fmla="*/ 346072 w 448675"/>
                <a:gd name="connsiteY129" fmla="*/ 319677 h 376020"/>
                <a:gd name="connsiteX130" fmla="*/ 343500 w 448675"/>
                <a:gd name="connsiteY130" fmla="*/ 318078 h 376020"/>
                <a:gd name="connsiteX131" fmla="*/ 341538 w 448675"/>
                <a:gd name="connsiteY131" fmla="*/ 316460 h 376020"/>
                <a:gd name="connsiteX132" fmla="*/ 340738 w 448675"/>
                <a:gd name="connsiteY132" fmla="*/ 316029 h 376020"/>
                <a:gd name="connsiteX133" fmla="*/ 339033 w 448675"/>
                <a:gd name="connsiteY133" fmla="*/ 317044 h 376020"/>
                <a:gd name="connsiteX134" fmla="*/ 336985 w 448675"/>
                <a:gd name="connsiteY134" fmla="*/ 318547 h 376020"/>
                <a:gd name="connsiteX135" fmla="*/ 334642 w 448675"/>
                <a:gd name="connsiteY135" fmla="*/ 322051 h 376020"/>
                <a:gd name="connsiteX136" fmla="*/ 332823 w 448675"/>
                <a:gd name="connsiteY136" fmla="*/ 325594 h 376020"/>
                <a:gd name="connsiteX137" fmla="*/ 333870 w 448675"/>
                <a:gd name="connsiteY137" fmla="*/ 333110 h 376020"/>
                <a:gd name="connsiteX138" fmla="*/ 333775 w 448675"/>
                <a:gd name="connsiteY138" fmla="*/ 334747 h 376020"/>
                <a:gd name="connsiteX139" fmla="*/ 333242 w 448675"/>
                <a:gd name="connsiteY139" fmla="*/ 336538 h 376020"/>
                <a:gd name="connsiteX140" fmla="*/ 330403 w 448675"/>
                <a:gd name="connsiteY140" fmla="*/ 342129 h 376020"/>
                <a:gd name="connsiteX141" fmla="*/ 329698 w 448675"/>
                <a:gd name="connsiteY141" fmla="*/ 343900 h 376020"/>
                <a:gd name="connsiteX142" fmla="*/ 328670 w 448675"/>
                <a:gd name="connsiteY142" fmla="*/ 347251 h 376020"/>
                <a:gd name="connsiteX143" fmla="*/ 327574 w 448675"/>
                <a:gd name="connsiteY143" fmla="*/ 353101 h 376020"/>
                <a:gd name="connsiteX144" fmla="*/ 327536 w 448675"/>
                <a:gd name="connsiteY144" fmla="*/ 354509 h 376020"/>
                <a:gd name="connsiteX145" fmla="*/ 327536 w 448675"/>
                <a:gd name="connsiteY145" fmla="*/ 354509 h 376020"/>
                <a:gd name="connsiteX146" fmla="*/ 327508 w 448675"/>
                <a:gd name="connsiteY146" fmla="*/ 354509 h 376020"/>
                <a:gd name="connsiteX147" fmla="*/ 322536 w 448675"/>
                <a:gd name="connsiteY147" fmla="*/ 354490 h 376020"/>
                <a:gd name="connsiteX148" fmla="*/ 322450 w 448675"/>
                <a:gd name="connsiteY148" fmla="*/ 354461 h 376020"/>
                <a:gd name="connsiteX149" fmla="*/ 322374 w 448675"/>
                <a:gd name="connsiteY149" fmla="*/ 354375 h 376020"/>
                <a:gd name="connsiteX150" fmla="*/ 322297 w 448675"/>
                <a:gd name="connsiteY150" fmla="*/ 354251 h 376020"/>
                <a:gd name="connsiteX151" fmla="*/ 322212 w 448675"/>
                <a:gd name="connsiteY151" fmla="*/ 354069 h 376020"/>
                <a:gd name="connsiteX152" fmla="*/ 322021 w 448675"/>
                <a:gd name="connsiteY152" fmla="*/ 353303 h 376020"/>
                <a:gd name="connsiteX153" fmla="*/ 321916 w 448675"/>
                <a:gd name="connsiteY153" fmla="*/ 352106 h 376020"/>
                <a:gd name="connsiteX154" fmla="*/ 322088 w 448675"/>
                <a:gd name="connsiteY154" fmla="*/ 350038 h 376020"/>
                <a:gd name="connsiteX155" fmla="*/ 322640 w 448675"/>
                <a:gd name="connsiteY155" fmla="*/ 347577 h 376020"/>
                <a:gd name="connsiteX156" fmla="*/ 324364 w 448675"/>
                <a:gd name="connsiteY156" fmla="*/ 344121 h 376020"/>
                <a:gd name="connsiteX157" fmla="*/ 324450 w 448675"/>
                <a:gd name="connsiteY157" fmla="*/ 343833 h 376020"/>
                <a:gd name="connsiteX158" fmla="*/ 324469 w 448675"/>
                <a:gd name="connsiteY158" fmla="*/ 343670 h 376020"/>
                <a:gd name="connsiteX159" fmla="*/ 324469 w 448675"/>
                <a:gd name="connsiteY159" fmla="*/ 343488 h 376020"/>
                <a:gd name="connsiteX160" fmla="*/ 324307 w 448675"/>
                <a:gd name="connsiteY160" fmla="*/ 342866 h 376020"/>
                <a:gd name="connsiteX161" fmla="*/ 324107 w 448675"/>
                <a:gd name="connsiteY161" fmla="*/ 342330 h 376020"/>
                <a:gd name="connsiteX162" fmla="*/ 324012 w 448675"/>
                <a:gd name="connsiteY162" fmla="*/ 341526 h 376020"/>
                <a:gd name="connsiteX163" fmla="*/ 324307 w 448675"/>
                <a:gd name="connsiteY163" fmla="*/ 339726 h 376020"/>
                <a:gd name="connsiteX164" fmla="*/ 324336 w 448675"/>
                <a:gd name="connsiteY164" fmla="*/ 339171 h 376020"/>
                <a:gd name="connsiteX165" fmla="*/ 324298 w 448675"/>
                <a:gd name="connsiteY165" fmla="*/ 338462 h 376020"/>
                <a:gd name="connsiteX166" fmla="*/ 324164 w 448675"/>
                <a:gd name="connsiteY166" fmla="*/ 338003 h 376020"/>
                <a:gd name="connsiteX167" fmla="*/ 322964 w 448675"/>
                <a:gd name="connsiteY167" fmla="*/ 335006 h 376020"/>
                <a:gd name="connsiteX168" fmla="*/ 322564 w 448675"/>
                <a:gd name="connsiteY168" fmla="*/ 334528 h 376020"/>
                <a:gd name="connsiteX169" fmla="*/ 310991 w 448675"/>
                <a:gd name="connsiteY169" fmla="*/ 324983 h 376020"/>
                <a:gd name="connsiteX170" fmla="*/ 308877 w 448675"/>
                <a:gd name="connsiteY170" fmla="*/ 322388 h 376020"/>
                <a:gd name="connsiteX171" fmla="*/ 308648 w 448675"/>
                <a:gd name="connsiteY171" fmla="*/ 322215 h 376020"/>
                <a:gd name="connsiteX172" fmla="*/ 308362 w 448675"/>
                <a:gd name="connsiteY172" fmla="*/ 322081 h 376020"/>
                <a:gd name="connsiteX173" fmla="*/ 302485 w 448675"/>
                <a:gd name="connsiteY173" fmla="*/ 319898 h 376020"/>
                <a:gd name="connsiteX174" fmla="*/ 302200 w 448675"/>
                <a:gd name="connsiteY174" fmla="*/ 319678 h 376020"/>
                <a:gd name="connsiteX175" fmla="*/ 302238 w 448675"/>
                <a:gd name="connsiteY175" fmla="*/ 319362 h 376020"/>
                <a:gd name="connsiteX176" fmla="*/ 302419 w 448675"/>
                <a:gd name="connsiteY176" fmla="*/ 318950 h 376020"/>
                <a:gd name="connsiteX177" fmla="*/ 303124 w 448675"/>
                <a:gd name="connsiteY177" fmla="*/ 317686 h 376020"/>
                <a:gd name="connsiteX178" fmla="*/ 303219 w 448675"/>
                <a:gd name="connsiteY178" fmla="*/ 317360 h 376020"/>
                <a:gd name="connsiteX179" fmla="*/ 303324 w 448675"/>
                <a:gd name="connsiteY179" fmla="*/ 316853 h 376020"/>
                <a:gd name="connsiteX180" fmla="*/ 300676 w 448675"/>
                <a:gd name="connsiteY180" fmla="*/ 296671 h 376020"/>
                <a:gd name="connsiteX181" fmla="*/ 300685 w 448675"/>
                <a:gd name="connsiteY181" fmla="*/ 296278 h 376020"/>
                <a:gd name="connsiteX182" fmla="*/ 300800 w 448675"/>
                <a:gd name="connsiteY182" fmla="*/ 296009 h 376020"/>
                <a:gd name="connsiteX183" fmla="*/ 300895 w 448675"/>
                <a:gd name="connsiteY183" fmla="*/ 295847 h 376020"/>
                <a:gd name="connsiteX184" fmla="*/ 301247 w 448675"/>
                <a:gd name="connsiteY184" fmla="*/ 295416 h 376020"/>
                <a:gd name="connsiteX185" fmla="*/ 301552 w 448675"/>
                <a:gd name="connsiteY185" fmla="*/ 294976 h 376020"/>
                <a:gd name="connsiteX186" fmla="*/ 301904 w 448675"/>
                <a:gd name="connsiteY186" fmla="*/ 294191 h 376020"/>
                <a:gd name="connsiteX187" fmla="*/ 301990 w 448675"/>
                <a:gd name="connsiteY187" fmla="*/ 293903 h 376020"/>
                <a:gd name="connsiteX188" fmla="*/ 302362 w 448675"/>
                <a:gd name="connsiteY188" fmla="*/ 290284 h 376020"/>
                <a:gd name="connsiteX189" fmla="*/ 302333 w 448675"/>
                <a:gd name="connsiteY189" fmla="*/ 287125 h 376020"/>
                <a:gd name="connsiteX190" fmla="*/ 303876 w 448675"/>
                <a:gd name="connsiteY190" fmla="*/ 281849 h 376020"/>
                <a:gd name="connsiteX191" fmla="*/ 304048 w 448675"/>
                <a:gd name="connsiteY191" fmla="*/ 279599 h 376020"/>
                <a:gd name="connsiteX192" fmla="*/ 291284 w 448675"/>
                <a:gd name="connsiteY192" fmla="*/ 279436 h 376020"/>
                <a:gd name="connsiteX193" fmla="*/ 291208 w 448675"/>
                <a:gd name="connsiteY193" fmla="*/ 279552 h 376020"/>
                <a:gd name="connsiteX194" fmla="*/ 291198 w 448675"/>
                <a:gd name="connsiteY194" fmla="*/ 279696 h 376020"/>
                <a:gd name="connsiteX195" fmla="*/ 291227 w 448675"/>
                <a:gd name="connsiteY195" fmla="*/ 279849 h 376020"/>
                <a:gd name="connsiteX196" fmla="*/ 291246 w 448675"/>
                <a:gd name="connsiteY196" fmla="*/ 280021 h 376020"/>
                <a:gd name="connsiteX197" fmla="*/ 291236 w 448675"/>
                <a:gd name="connsiteY197" fmla="*/ 280376 h 376020"/>
                <a:gd name="connsiteX198" fmla="*/ 291141 w 448675"/>
                <a:gd name="connsiteY198" fmla="*/ 281026 h 376020"/>
                <a:gd name="connsiteX199" fmla="*/ 291113 w 448675"/>
                <a:gd name="connsiteY199" fmla="*/ 281380 h 376020"/>
                <a:gd name="connsiteX200" fmla="*/ 291122 w 448675"/>
                <a:gd name="connsiteY200" fmla="*/ 281723 h 376020"/>
                <a:gd name="connsiteX201" fmla="*/ 291322 w 448675"/>
                <a:gd name="connsiteY201" fmla="*/ 282997 h 376020"/>
                <a:gd name="connsiteX202" fmla="*/ 291655 w 448675"/>
                <a:gd name="connsiteY202" fmla="*/ 283945 h 376020"/>
                <a:gd name="connsiteX203" fmla="*/ 291703 w 448675"/>
                <a:gd name="connsiteY203" fmla="*/ 284261 h 376020"/>
                <a:gd name="connsiteX204" fmla="*/ 291722 w 448675"/>
                <a:gd name="connsiteY204" fmla="*/ 284606 h 376020"/>
                <a:gd name="connsiteX205" fmla="*/ 291684 w 448675"/>
                <a:gd name="connsiteY205" fmla="*/ 285266 h 376020"/>
                <a:gd name="connsiteX206" fmla="*/ 273920 w 448675"/>
                <a:gd name="connsiteY206" fmla="*/ 285342 h 376020"/>
                <a:gd name="connsiteX207" fmla="*/ 280949 w 448675"/>
                <a:gd name="connsiteY207" fmla="*/ 293270 h 376020"/>
                <a:gd name="connsiteX208" fmla="*/ 281035 w 448675"/>
                <a:gd name="connsiteY208" fmla="*/ 293433 h 376020"/>
                <a:gd name="connsiteX209" fmla="*/ 281159 w 448675"/>
                <a:gd name="connsiteY209" fmla="*/ 293863 h 376020"/>
                <a:gd name="connsiteX210" fmla="*/ 281207 w 448675"/>
                <a:gd name="connsiteY210" fmla="*/ 294189 h 376020"/>
                <a:gd name="connsiteX211" fmla="*/ 281340 w 448675"/>
                <a:gd name="connsiteY211" fmla="*/ 296975 h 376020"/>
                <a:gd name="connsiteX212" fmla="*/ 280968 w 448675"/>
                <a:gd name="connsiteY212" fmla="*/ 301379 h 376020"/>
                <a:gd name="connsiteX213" fmla="*/ 281045 w 448675"/>
                <a:gd name="connsiteY213" fmla="*/ 304213 h 376020"/>
                <a:gd name="connsiteX214" fmla="*/ 281454 w 448675"/>
                <a:gd name="connsiteY214" fmla="*/ 306052 h 376020"/>
                <a:gd name="connsiteX215" fmla="*/ 283359 w 448675"/>
                <a:gd name="connsiteY215" fmla="*/ 309671 h 376020"/>
                <a:gd name="connsiteX216" fmla="*/ 283235 w 448675"/>
                <a:gd name="connsiteY216" fmla="*/ 310351 h 376020"/>
                <a:gd name="connsiteX217" fmla="*/ 282797 w 448675"/>
                <a:gd name="connsiteY217" fmla="*/ 311203 h 376020"/>
                <a:gd name="connsiteX218" fmla="*/ 270196 w 448675"/>
                <a:gd name="connsiteY218" fmla="*/ 321946 h 376020"/>
                <a:gd name="connsiteX219" fmla="*/ 269843 w 448675"/>
                <a:gd name="connsiteY219" fmla="*/ 322452 h 376020"/>
                <a:gd name="connsiteX220" fmla="*/ 268091 w 448675"/>
                <a:gd name="connsiteY220" fmla="*/ 326933 h 376020"/>
                <a:gd name="connsiteX221" fmla="*/ 266424 w 448675"/>
                <a:gd name="connsiteY221" fmla="*/ 329528 h 376020"/>
                <a:gd name="connsiteX222" fmla="*/ 265690 w 448675"/>
                <a:gd name="connsiteY222" fmla="*/ 330275 h 376020"/>
                <a:gd name="connsiteX223" fmla="*/ 262766 w 448675"/>
                <a:gd name="connsiteY223" fmla="*/ 333923 h 376020"/>
                <a:gd name="connsiteX224" fmla="*/ 251270 w 448675"/>
                <a:gd name="connsiteY224" fmla="*/ 345364 h 376020"/>
                <a:gd name="connsiteX225" fmla="*/ 249383 w 448675"/>
                <a:gd name="connsiteY225" fmla="*/ 346130 h 376020"/>
                <a:gd name="connsiteX226" fmla="*/ 243659 w 448675"/>
                <a:gd name="connsiteY226" fmla="*/ 346446 h 376020"/>
                <a:gd name="connsiteX227" fmla="*/ 240630 w 448675"/>
                <a:gd name="connsiteY227" fmla="*/ 346532 h 376020"/>
                <a:gd name="connsiteX228" fmla="*/ 240287 w 448675"/>
                <a:gd name="connsiteY228" fmla="*/ 346618 h 376020"/>
                <a:gd name="connsiteX229" fmla="*/ 239773 w 448675"/>
                <a:gd name="connsiteY229" fmla="*/ 346809 h 376020"/>
                <a:gd name="connsiteX230" fmla="*/ 239459 w 448675"/>
                <a:gd name="connsiteY230" fmla="*/ 347106 h 376020"/>
                <a:gd name="connsiteX231" fmla="*/ 239087 w 448675"/>
                <a:gd name="connsiteY231" fmla="*/ 347326 h 376020"/>
                <a:gd name="connsiteX232" fmla="*/ 238716 w 448675"/>
                <a:gd name="connsiteY232" fmla="*/ 347211 h 376020"/>
                <a:gd name="connsiteX233" fmla="*/ 238287 w 448675"/>
                <a:gd name="connsiteY233" fmla="*/ 346895 h 376020"/>
                <a:gd name="connsiteX234" fmla="*/ 231219 w 448675"/>
                <a:gd name="connsiteY234" fmla="*/ 340489 h 376020"/>
                <a:gd name="connsiteX235" fmla="*/ 218608 w 448675"/>
                <a:gd name="connsiteY235" fmla="*/ 332399 h 376020"/>
                <a:gd name="connsiteX236" fmla="*/ 217399 w 448675"/>
                <a:gd name="connsiteY236" fmla="*/ 333136 h 376020"/>
                <a:gd name="connsiteX237" fmla="*/ 210264 w 448675"/>
                <a:gd name="connsiteY237" fmla="*/ 336622 h 376020"/>
                <a:gd name="connsiteX238" fmla="*/ 208798 w 448675"/>
                <a:gd name="connsiteY238" fmla="*/ 337522 h 376020"/>
                <a:gd name="connsiteX239" fmla="*/ 207978 w 448675"/>
                <a:gd name="connsiteY239" fmla="*/ 338163 h 376020"/>
                <a:gd name="connsiteX240" fmla="*/ 207940 w 448675"/>
                <a:gd name="connsiteY240" fmla="*/ 342059 h 376020"/>
                <a:gd name="connsiteX241" fmla="*/ 206692 w 448675"/>
                <a:gd name="connsiteY241" fmla="*/ 344032 h 376020"/>
                <a:gd name="connsiteX242" fmla="*/ 204445 w 448675"/>
                <a:gd name="connsiteY242" fmla="*/ 346196 h 376020"/>
                <a:gd name="connsiteX243" fmla="*/ 198272 w 448675"/>
                <a:gd name="connsiteY243" fmla="*/ 347565 h 376020"/>
                <a:gd name="connsiteX244" fmla="*/ 195063 w 448675"/>
                <a:gd name="connsiteY244" fmla="*/ 348733 h 376020"/>
                <a:gd name="connsiteX245" fmla="*/ 191776 w 448675"/>
                <a:gd name="connsiteY245" fmla="*/ 350485 h 376020"/>
                <a:gd name="connsiteX246" fmla="*/ 191243 w 448675"/>
                <a:gd name="connsiteY246" fmla="*/ 350925 h 376020"/>
                <a:gd name="connsiteX247" fmla="*/ 191243 w 448675"/>
                <a:gd name="connsiteY247" fmla="*/ 350916 h 376020"/>
                <a:gd name="connsiteX248" fmla="*/ 189986 w 448675"/>
                <a:gd name="connsiteY248" fmla="*/ 352132 h 376020"/>
                <a:gd name="connsiteX249" fmla="*/ 187500 w 448675"/>
                <a:gd name="connsiteY249" fmla="*/ 354573 h 376020"/>
                <a:gd name="connsiteX250" fmla="*/ 187233 w 448675"/>
                <a:gd name="connsiteY250" fmla="*/ 356469 h 376020"/>
                <a:gd name="connsiteX251" fmla="*/ 187633 w 448675"/>
                <a:gd name="connsiteY251" fmla="*/ 358173 h 376020"/>
                <a:gd name="connsiteX252" fmla="*/ 166364 w 448675"/>
                <a:gd name="connsiteY252" fmla="*/ 358106 h 376020"/>
                <a:gd name="connsiteX253" fmla="*/ 164963 w 448675"/>
                <a:gd name="connsiteY253" fmla="*/ 356747 h 376020"/>
                <a:gd name="connsiteX254" fmla="*/ 162011 w 448675"/>
                <a:gd name="connsiteY254" fmla="*/ 350772 h 376020"/>
                <a:gd name="connsiteX255" fmla="*/ 161877 w 448675"/>
                <a:gd name="connsiteY255" fmla="*/ 350715 h 376020"/>
                <a:gd name="connsiteX256" fmla="*/ 159706 w 448675"/>
                <a:gd name="connsiteY256" fmla="*/ 351090 h 376020"/>
                <a:gd name="connsiteX257" fmla="*/ 140313 w 448675"/>
                <a:gd name="connsiteY257" fmla="*/ 350390 h 376020"/>
                <a:gd name="connsiteX258" fmla="*/ 137541 w 448675"/>
                <a:gd name="connsiteY258" fmla="*/ 351012 h 376020"/>
                <a:gd name="connsiteX259" fmla="*/ 131997 w 448675"/>
                <a:gd name="connsiteY259" fmla="*/ 353483 h 376020"/>
                <a:gd name="connsiteX260" fmla="*/ 129207 w 448675"/>
                <a:gd name="connsiteY260" fmla="*/ 353895 h 376020"/>
                <a:gd name="connsiteX261" fmla="*/ 126330 w 448675"/>
                <a:gd name="connsiteY261" fmla="*/ 352765 h 376020"/>
                <a:gd name="connsiteX262" fmla="*/ 116129 w 448675"/>
                <a:gd name="connsiteY262" fmla="*/ 340855 h 376020"/>
                <a:gd name="connsiteX263" fmla="*/ 113929 w 448675"/>
                <a:gd name="connsiteY263" fmla="*/ 339428 h 376020"/>
                <a:gd name="connsiteX264" fmla="*/ 113119 w 448675"/>
                <a:gd name="connsiteY264" fmla="*/ 338662 h 376020"/>
                <a:gd name="connsiteX265" fmla="*/ 111614 w 448675"/>
                <a:gd name="connsiteY265" fmla="*/ 336575 h 376020"/>
                <a:gd name="connsiteX266" fmla="*/ 109433 w 448675"/>
                <a:gd name="connsiteY266" fmla="*/ 335330 h 376020"/>
                <a:gd name="connsiteX267" fmla="*/ 108699 w 448675"/>
                <a:gd name="connsiteY267" fmla="*/ 334430 h 376020"/>
                <a:gd name="connsiteX268" fmla="*/ 108461 w 448675"/>
                <a:gd name="connsiteY268" fmla="*/ 333157 h 376020"/>
                <a:gd name="connsiteX269" fmla="*/ 108528 w 448675"/>
                <a:gd name="connsiteY269" fmla="*/ 330533 h 376020"/>
                <a:gd name="connsiteX270" fmla="*/ 107813 w 448675"/>
                <a:gd name="connsiteY270" fmla="*/ 328896 h 376020"/>
                <a:gd name="connsiteX271" fmla="*/ 106204 w 448675"/>
                <a:gd name="connsiteY271" fmla="*/ 328523 h 376020"/>
                <a:gd name="connsiteX272" fmla="*/ 92488 w 448675"/>
                <a:gd name="connsiteY272" fmla="*/ 331290 h 376020"/>
                <a:gd name="connsiteX273" fmla="*/ 90526 w 448675"/>
                <a:gd name="connsiteY273" fmla="*/ 330973 h 376020"/>
                <a:gd name="connsiteX274" fmla="*/ 87649 w 448675"/>
                <a:gd name="connsiteY274" fmla="*/ 331471 h 376020"/>
                <a:gd name="connsiteX275" fmla="*/ 86658 w 448675"/>
                <a:gd name="connsiteY275" fmla="*/ 331958 h 376020"/>
                <a:gd name="connsiteX276" fmla="*/ 85496 w 448675"/>
                <a:gd name="connsiteY276" fmla="*/ 333528 h 376020"/>
                <a:gd name="connsiteX277" fmla="*/ 85258 w 448675"/>
                <a:gd name="connsiteY277" fmla="*/ 335156 h 376020"/>
                <a:gd name="connsiteX278" fmla="*/ 85296 w 448675"/>
                <a:gd name="connsiteY278" fmla="*/ 336803 h 376020"/>
                <a:gd name="connsiteX279" fmla="*/ 84944 w 448675"/>
                <a:gd name="connsiteY279" fmla="*/ 338421 h 376020"/>
                <a:gd name="connsiteX280" fmla="*/ 83896 w 448675"/>
                <a:gd name="connsiteY280" fmla="*/ 340231 h 376020"/>
                <a:gd name="connsiteX281" fmla="*/ 79991 w 448675"/>
                <a:gd name="connsiteY281" fmla="*/ 344271 h 376020"/>
                <a:gd name="connsiteX282" fmla="*/ 79124 w 448675"/>
                <a:gd name="connsiteY282" fmla="*/ 346033 h 376020"/>
                <a:gd name="connsiteX283" fmla="*/ 79305 w 448675"/>
                <a:gd name="connsiteY283" fmla="*/ 350475 h 376020"/>
                <a:gd name="connsiteX284" fmla="*/ 79048 w 448675"/>
                <a:gd name="connsiteY284" fmla="*/ 352725 h 376020"/>
                <a:gd name="connsiteX285" fmla="*/ 78457 w 448675"/>
                <a:gd name="connsiteY285" fmla="*/ 353769 h 376020"/>
                <a:gd name="connsiteX286" fmla="*/ 76762 w 448675"/>
                <a:gd name="connsiteY286" fmla="*/ 355473 h 376020"/>
                <a:gd name="connsiteX287" fmla="*/ 76143 w 448675"/>
                <a:gd name="connsiteY287" fmla="*/ 356459 h 376020"/>
                <a:gd name="connsiteX288" fmla="*/ 75857 w 448675"/>
                <a:gd name="connsiteY288" fmla="*/ 357848 h 376020"/>
                <a:gd name="connsiteX289" fmla="*/ 75762 w 448675"/>
                <a:gd name="connsiteY289" fmla="*/ 360777 h 376020"/>
                <a:gd name="connsiteX290" fmla="*/ 75457 w 448675"/>
                <a:gd name="connsiteY290" fmla="*/ 362146 h 376020"/>
                <a:gd name="connsiteX291" fmla="*/ 73323 w 448675"/>
                <a:gd name="connsiteY291" fmla="*/ 365593 h 376020"/>
                <a:gd name="connsiteX292" fmla="*/ 72819 w 448675"/>
                <a:gd name="connsiteY292" fmla="*/ 366809 h 376020"/>
                <a:gd name="connsiteX293" fmla="*/ 72695 w 448675"/>
                <a:gd name="connsiteY293" fmla="*/ 369289 h 376020"/>
                <a:gd name="connsiteX294" fmla="*/ 72352 w 448675"/>
                <a:gd name="connsiteY294" fmla="*/ 370045 h 376020"/>
                <a:gd name="connsiteX295" fmla="*/ 66151 w 448675"/>
                <a:gd name="connsiteY295" fmla="*/ 372008 h 376020"/>
                <a:gd name="connsiteX296" fmla="*/ 63837 w 448675"/>
                <a:gd name="connsiteY296" fmla="*/ 373262 h 376020"/>
                <a:gd name="connsiteX297" fmla="*/ 62417 w 448675"/>
                <a:gd name="connsiteY297" fmla="*/ 375196 h 376020"/>
                <a:gd name="connsiteX298" fmla="*/ 62074 w 448675"/>
                <a:gd name="connsiteY298" fmla="*/ 376020 h 376020"/>
                <a:gd name="connsiteX299" fmla="*/ 62074 w 448675"/>
                <a:gd name="connsiteY299" fmla="*/ 376020 h 376020"/>
                <a:gd name="connsiteX300" fmla="*/ 59417 w 448675"/>
                <a:gd name="connsiteY300" fmla="*/ 375331 h 376020"/>
                <a:gd name="connsiteX301" fmla="*/ 56045 w 448675"/>
                <a:gd name="connsiteY301" fmla="*/ 374833 h 376020"/>
                <a:gd name="connsiteX302" fmla="*/ 49559 w 448675"/>
                <a:gd name="connsiteY302" fmla="*/ 374221 h 376020"/>
                <a:gd name="connsiteX303" fmla="*/ 46996 w 448675"/>
                <a:gd name="connsiteY303" fmla="*/ 373321 h 376020"/>
                <a:gd name="connsiteX304" fmla="*/ 45768 w 448675"/>
                <a:gd name="connsiteY304" fmla="*/ 371971 h 376020"/>
                <a:gd name="connsiteX305" fmla="*/ 46158 w 448675"/>
                <a:gd name="connsiteY305" fmla="*/ 368524 h 376020"/>
                <a:gd name="connsiteX306" fmla="*/ 45510 w 448675"/>
                <a:gd name="connsiteY306" fmla="*/ 367787 h 376020"/>
                <a:gd name="connsiteX307" fmla="*/ 44482 w 448675"/>
                <a:gd name="connsiteY307" fmla="*/ 367174 h 376020"/>
                <a:gd name="connsiteX308" fmla="*/ 43767 w 448675"/>
                <a:gd name="connsiteY308" fmla="*/ 365681 h 376020"/>
                <a:gd name="connsiteX309" fmla="*/ 43920 w 448675"/>
                <a:gd name="connsiteY309" fmla="*/ 363890 h 376020"/>
                <a:gd name="connsiteX310" fmla="*/ 47339 w 448675"/>
                <a:gd name="connsiteY310" fmla="*/ 359907 h 376020"/>
                <a:gd name="connsiteX311" fmla="*/ 48044 w 448675"/>
                <a:gd name="connsiteY311" fmla="*/ 357782 h 376020"/>
                <a:gd name="connsiteX312" fmla="*/ 48587 w 448675"/>
                <a:gd name="connsiteY312" fmla="*/ 350381 h 376020"/>
                <a:gd name="connsiteX313" fmla="*/ 48939 w 448675"/>
                <a:gd name="connsiteY313" fmla="*/ 347777 h 376020"/>
                <a:gd name="connsiteX314" fmla="*/ 48682 w 448675"/>
                <a:gd name="connsiteY314" fmla="*/ 344722 h 376020"/>
                <a:gd name="connsiteX315" fmla="*/ 45968 w 448675"/>
                <a:gd name="connsiteY315" fmla="*/ 339102 h 376020"/>
                <a:gd name="connsiteX316" fmla="*/ 43605 w 448675"/>
                <a:gd name="connsiteY316" fmla="*/ 335196 h 376020"/>
                <a:gd name="connsiteX317" fmla="*/ 39748 w 448675"/>
                <a:gd name="connsiteY317" fmla="*/ 329403 h 376020"/>
                <a:gd name="connsiteX318" fmla="*/ 38243 w 448675"/>
                <a:gd name="connsiteY318" fmla="*/ 327507 h 376020"/>
                <a:gd name="connsiteX319" fmla="*/ 30451 w 448675"/>
                <a:gd name="connsiteY319" fmla="*/ 319522 h 376020"/>
                <a:gd name="connsiteX320" fmla="*/ 29547 w 448675"/>
                <a:gd name="connsiteY320" fmla="*/ 318335 h 376020"/>
                <a:gd name="connsiteX321" fmla="*/ 27661 w 448675"/>
                <a:gd name="connsiteY321" fmla="*/ 314955 h 376020"/>
                <a:gd name="connsiteX322" fmla="*/ 28594 w 448675"/>
                <a:gd name="connsiteY322" fmla="*/ 311978 h 376020"/>
                <a:gd name="connsiteX323" fmla="*/ 29737 w 448675"/>
                <a:gd name="connsiteY323" fmla="*/ 307554 h 376020"/>
                <a:gd name="connsiteX324" fmla="*/ 29870 w 448675"/>
                <a:gd name="connsiteY324" fmla="*/ 305505 h 376020"/>
                <a:gd name="connsiteX325" fmla="*/ 29337 w 448675"/>
                <a:gd name="connsiteY325" fmla="*/ 303389 h 376020"/>
                <a:gd name="connsiteX326" fmla="*/ 27365 w 448675"/>
                <a:gd name="connsiteY326" fmla="*/ 301800 h 376020"/>
                <a:gd name="connsiteX327" fmla="*/ 25613 w 448675"/>
                <a:gd name="connsiteY327" fmla="*/ 301609 h 376020"/>
                <a:gd name="connsiteX328" fmla="*/ 24832 w 448675"/>
                <a:gd name="connsiteY328" fmla="*/ 300804 h 376020"/>
                <a:gd name="connsiteX329" fmla="*/ 23308 w 448675"/>
                <a:gd name="connsiteY329" fmla="*/ 299636 h 376020"/>
                <a:gd name="connsiteX330" fmla="*/ 21803 w 448675"/>
                <a:gd name="connsiteY330" fmla="*/ 298726 h 376020"/>
                <a:gd name="connsiteX331" fmla="*/ 20469 w 448675"/>
                <a:gd name="connsiteY331" fmla="*/ 296983 h 376020"/>
                <a:gd name="connsiteX332" fmla="*/ 19545 w 448675"/>
                <a:gd name="connsiteY332" fmla="*/ 294542 h 376020"/>
                <a:gd name="connsiteX333" fmla="*/ 20203 w 448675"/>
                <a:gd name="connsiteY333" fmla="*/ 285800 h 376020"/>
                <a:gd name="connsiteX334" fmla="*/ 19755 w 448675"/>
                <a:gd name="connsiteY334" fmla="*/ 284632 h 376020"/>
                <a:gd name="connsiteX335" fmla="*/ 17764 w 448675"/>
                <a:gd name="connsiteY335" fmla="*/ 284306 h 376020"/>
                <a:gd name="connsiteX336" fmla="*/ 17297 w 448675"/>
                <a:gd name="connsiteY336" fmla="*/ 283675 h 376020"/>
                <a:gd name="connsiteX337" fmla="*/ 17374 w 448675"/>
                <a:gd name="connsiteY337" fmla="*/ 282000 h 376020"/>
                <a:gd name="connsiteX338" fmla="*/ 16307 w 448675"/>
                <a:gd name="connsiteY338" fmla="*/ 277011 h 376020"/>
                <a:gd name="connsiteX339" fmla="*/ 15107 w 448675"/>
                <a:gd name="connsiteY339" fmla="*/ 272875 h 376020"/>
                <a:gd name="connsiteX340" fmla="*/ 15745 w 448675"/>
                <a:gd name="connsiteY340" fmla="*/ 270596 h 376020"/>
                <a:gd name="connsiteX341" fmla="*/ 14088 w 448675"/>
                <a:gd name="connsiteY341" fmla="*/ 267475 h 376020"/>
                <a:gd name="connsiteX342" fmla="*/ 10906 w 448675"/>
                <a:gd name="connsiteY342" fmla="*/ 266135 h 376020"/>
                <a:gd name="connsiteX343" fmla="*/ 7906 w 448675"/>
                <a:gd name="connsiteY343" fmla="*/ 266546 h 376020"/>
                <a:gd name="connsiteX344" fmla="*/ 4686 w 448675"/>
                <a:gd name="connsiteY344" fmla="*/ 267168 h 376020"/>
                <a:gd name="connsiteX345" fmla="*/ 2743 w 448675"/>
                <a:gd name="connsiteY345" fmla="*/ 266996 h 376020"/>
                <a:gd name="connsiteX346" fmla="*/ 1419 w 448675"/>
                <a:gd name="connsiteY346" fmla="*/ 266412 h 376020"/>
                <a:gd name="connsiteX347" fmla="*/ 476 w 448675"/>
                <a:gd name="connsiteY347" fmla="*/ 265272 h 376020"/>
                <a:gd name="connsiteX348" fmla="*/ 0 w 448675"/>
                <a:gd name="connsiteY348" fmla="*/ 263913 h 376020"/>
                <a:gd name="connsiteX349" fmla="*/ 438 w 448675"/>
                <a:gd name="connsiteY349" fmla="*/ 261883 h 376020"/>
                <a:gd name="connsiteX350" fmla="*/ 2210 w 448675"/>
                <a:gd name="connsiteY350" fmla="*/ 258149 h 376020"/>
                <a:gd name="connsiteX351" fmla="*/ 4410 w 448675"/>
                <a:gd name="connsiteY351" fmla="*/ 255085 h 376020"/>
                <a:gd name="connsiteX352" fmla="*/ 8896 w 448675"/>
                <a:gd name="connsiteY352" fmla="*/ 252280 h 376020"/>
                <a:gd name="connsiteX353" fmla="*/ 10087 w 448675"/>
                <a:gd name="connsiteY353" fmla="*/ 250796 h 376020"/>
                <a:gd name="connsiteX354" fmla="*/ 10773 w 448675"/>
                <a:gd name="connsiteY354" fmla="*/ 249139 h 376020"/>
                <a:gd name="connsiteX355" fmla="*/ 10887 w 448675"/>
                <a:gd name="connsiteY355" fmla="*/ 247244 h 376020"/>
                <a:gd name="connsiteX356" fmla="*/ 10582 w 448675"/>
                <a:gd name="connsiteY356" fmla="*/ 245243 h 376020"/>
                <a:gd name="connsiteX357" fmla="*/ 10077 w 448675"/>
                <a:gd name="connsiteY357" fmla="*/ 243414 h 376020"/>
                <a:gd name="connsiteX358" fmla="*/ 8754 w 448675"/>
                <a:gd name="connsiteY358" fmla="*/ 240992 h 376020"/>
                <a:gd name="connsiteX359" fmla="*/ 7544 w 448675"/>
                <a:gd name="connsiteY359" fmla="*/ 238138 h 376020"/>
                <a:gd name="connsiteX360" fmla="*/ 7515 w 448675"/>
                <a:gd name="connsiteY360" fmla="*/ 236223 h 376020"/>
                <a:gd name="connsiteX361" fmla="*/ 8096 w 448675"/>
                <a:gd name="connsiteY361" fmla="*/ 234845 h 376020"/>
                <a:gd name="connsiteX362" fmla="*/ 9296 w 448675"/>
                <a:gd name="connsiteY362" fmla="*/ 233179 h 376020"/>
                <a:gd name="connsiteX363" fmla="*/ 11678 w 448675"/>
                <a:gd name="connsiteY363" fmla="*/ 231302 h 376020"/>
                <a:gd name="connsiteX364" fmla="*/ 12249 w 448675"/>
                <a:gd name="connsiteY364" fmla="*/ 230929 h 376020"/>
                <a:gd name="connsiteX365" fmla="*/ 13745 w 448675"/>
                <a:gd name="connsiteY365" fmla="*/ 229924 h 376020"/>
                <a:gd name="connsiteX366" fmla="*/ 15050 w 448675"/>
                <a:gd name="connsiteY366" fmla="*/ 229186 h 376020"/>
                <a:gd name="connsiteX367" fmla="*/ 18307 w 448675"/>
                <a:gd name="connsiteY367" fmla="*/ 227214 h 376020"/>
                <a:gd name="connsiteX368" fmla="*/ 19069 w 448675"/>
                <a:gd name="connsiteY368" fmla="*/ 226266 h 376020"/>
                <a:gd name="connsiteX369" fmla="*/ 18793 w 448675"/>
                <a:gd name="connsiteY369" fmla="*/ 225127 h 376020"/>
                <a:gd name="connsiteX370" fmla="*/ 17993 w 448675"/>
                <a:gd name="connsiteY370" fmla="*/ 224198 h 376020"/>
                <a:gd name="connsiteX371" fmla="*/ 16678 w 448675"/>
                <a:gd name="connsiteY371" fmla="*/ 222896 h 376020"/>
                <a:gd name="connsiteX372" fmla="*/ 16411 w 448675"/>
                <a:gd name="connsiteY372" fmla="*/ 221297 h 376020"/>
                <a:gd name="connsiteX373" fmla="*/ 16031 w 448675"/>
                <a:gd name="connsiteY373" fmla="*/ 218568 h 376020"/>
                <a:gd name="connsiteX374" fmla="*/ 15354 w 448675"/>
                <a:gd name="connsiteY374" fmla="*/ 216826 h 376020"/>
                <a:gd name="connsiteX375" fmla="*/ 14869 w 448675"/>
                <a:gd name="connsiteY375" fmla="*/ 215552 h 376020"/>
                <a:gd name="connsiteX376" fmla="*/ 15792 w 448675"/>
                <a:gd name="connsiteY376" fmla="*/ 214595 h 376020"/>
                <a:gd name="connsiteX377" fmla="*/ 17174 w 448675"/>
                <a:gd name="connsiteY377" fmla="*/ 213264 h 376020"/>
                <a:gd name="connsiteX378" fmla="*/ 18898 w 448675"/>
                <a:gd name="connsiteY378" fmla="*/ 212450 h 376020"/>
                <a:gd name="connsiteX379" fmla="*/ 21555 w 448675"/>
                <a:gd name="connsiteY379" fmla="*/ 211760 h 376020"/>
                <a:gd name="connsiteX380" fmla="*/ 22603 w 448675"/>
                <a:gd name="connsiteY380" fmla="*/ 210803 h 376020"/>
                <a:gd name="connsiteX381" fmla="*/ 22908 w 448675"/>
                <a:gd name="connsiteY381" fmla="*/ 208984 h 376020"/>
                <a:gd name="connsiteX382" fmla="*/ 22822 w 448675"/>
                <a:gd name="connsiteY382" fmla="*/ 207241 h 376020"/>
                <a:gd name="connsiteX383" fmla="*/ 23784 w 448675"/>
                <a:gd name="connsiteY383" fmla="*/ 205949 h 376020"/>
                <a:gd name="connsiteX384" fmla="*/ 25070 w 448675"/>
                <a:gd name="connsiteY384" fmla="*/ 203172 h 376020"/>
                <a:gd name="connsiteX385" fmla="*/ 26108 w 448675"/>
                <a:gd name="connsiteY385" fmla="*/ 201908 h 376020"/>
                <a:gd name="connsiteX386" fmla="*/ 27851 w 448675"/>
                <a:gd name="connsiteY386" fmla="*/ 200462 h 376020"/>
                <a:gd name="connsiteX387" fmla="*/ 29594 w 448675"/>
                <a:gd name="connsiteY387" fmla="*/ 198653 h 376020"/>
                <a:gd name="connsiteX388" fmla="*/ 30366 w 448675"/>
                <a:gd name="connsiteY388" fmla="*/ 196546 h 376020"/>
                <a:gd name="connsiteX389" fmla="*/ 30585 w 448675"/>
                <a:gd name="connsiteY389" fmla="*/ 194526 h 376020"/>
                <a:gd name="connsiteX390" fmla="*/ 29632 w 448675"/>
                <a:gd name="connsiteY390" fmla="*/ 188379 h 376020"/>
                <a:gd name="connsiteX391" fmla="*/ 31642 w 448675"/>
                <a:gd name="connsiteY391" fmla="*/ 185813 h 376020"/>
                <a:gd name="connsiteX392" fmla="*/ 34214 w 448675"/>
                <a:gd name="connsiteY392" fmla="*/ 183688 h 376020"/>
                <a:gd name="connsiteX393" fmla="*/ 37909 w 448675"/>
                <a:gd name="connsiteY393" fmla="*/ 183832 h 376020"/>
                <a:gd name="connsiteX394" fmla="*/ 43644 w 448675"/>
                <a:gd name="connsiteY394" fmla="*/ 183363 h 376020"/>
                <a:gd name="connsiteX395" fmla="*/ 47549 w 448675"/>
                <a:gd name="connsiteY395" fmla="*/ 182482 h 376020"/>
                <a:gd name="connsiteX396" fmla="*/ 50330 w 448675"/>
                <a:gd name="connsiteY396" fmla="*/ 182510 h 376020"/>
                <a:gd name="connsiteX397" fmla="*/ 56683 w 448675"/>
                <a:gd name="connsiteY397" fmla="*/ 183659 h 376020"/>
                <a:gd name="connsiteX398" fmla="*/ 57207 w 448675"/>
                <a:gd name="connsiteY398" fmla="*/ 183381 h 376020"/>
                <a:gd name="connsiteX399" fmla="*/ 57350 w 448675"/>
                <a:gd name="connsiteY399" fmla="*/ 183151 h 376020"/>
                <a:gd name="connsiteX400" fmla="*/ 57693 w 448675"/>
                <a:gd name="connsiteY400" fmla="*/ 181523 h 376020"/>
                <a:gd name="connsiteX401" fmla="*/ 57683 w 448675"/>
                <a:gd name="connsiteY401" fmla="*/ 177425 h 376020"/>
                <a:gd name="connsiteX402" fmla="*/ 57674 w 448675"/>
                <a:gd name="connsiteY402" fmla="*/ 165017 h 376020"/>
                <a:gd name="connsiteX403" fmla="*/ 57664 w 448675"/>
                <a:gd name="connsiteY403" fmla="*/ 152589 h 376020"/>
                <a:gd name="connsiteX404" fmla="*/ 57655 w 448675"/>
                <a:gd name="connsiteY404" fmla="*/ 140133 h 376020"/>
                <a:gd name="connsiteX405" fmla="*/ 57645 w 448675"/>
                <a:gd name="connsiteY405" fmla="*/ 127638 h 376020"/>
                <a:gd name="connsiteX406" fmla="*/ 57636 w 448675"/>
                <a:gd name="connsiteY406" fmla="*/ 115114 h 376020"/>
                <a:gd name="connsiteX407" fmla="*/ 57626 w 448675"/>
                <a:gd name="connsiteY407" fmla="*/ 102562 h 376020"/>
                <a:gd name="connsiteX408" fmla="*/ 57617 w 448675"/>
                <a:gd name="connsiteY408" fmla="*/ 89972 h 376020"/>
                <a:gd name="connsiteX409" fmla="*/ 57607 w 448675"/>
                <a:gd name="connsiteY409" fmla="*/ 77353 h 376020"/>
                <a:gd name="connsiteX410" fmla="*/ 57607 w 448675"/>
                <a:gd name="connsiteY410" fmla="*/ 73810 h 376020"/>
                <a:gd name="connsiteX411" fmla="*/ 57607 w 448675"/>
                <a:gd name="connsiteY411" fmla="*/ 70277 h 376020"/>
                <a:gd name="connsiteX412" fmla="*/ 57607 w 448675"/>
                <a:gd name="connsiteY412" fmla="*/ 66735 h 376020"/>
                <a:gd name="connsiteX413" fmla="*/ 57607 w 448675"/>
                <a:gd name="connsiteY413" fmla="*/ 63183 h 376020"/>
                <a:gd name="connsiteX414" fmla="*/ 64199 w 448675"/>
                <a:gd name="connsiteY414" fmla="*/ 63192 h 376020"/>
                <a:gd name="connsiteX415" fmla="*/ 70799 w 448675"/>
                <a:gd name="connsiteY415" fmla="*/ 63192 h 376020"/>
                <a:gd name="connsiteX416" fmla="*/ 77391 w 448675"/>
                <a:gd name="connsiteY416" fmla="*/ 63192 h 376020"/>
                <a:gd name="connsiteX417" fmla="*/ 83982 w 448675"/>
                <a:gd name="connsiteY417" fmla="*/ 63202 h 376020"/>
                <a:gd name="connsiteX418" fmla="*/ 84068 w 448675"/>
                <a:gd name="connsiteY418" fmla="*/ 63145 h 376020"/>
                <a:gd name="connsiteX419" fmla="*/ 84153 w 448675"/>
                <a:gd name="connsiteY419" fmla="*/ 63097 h 376020"/>
                <a:gd name="connsiteX420" fmla="*/ 84230 w 448675"/>
                <a:gd name="connsiteY420" fmla="*/ 63040 h 376020"/>
                <a:gd name="connsiteX421" fmla="*/ 84315 w 448675"/>
                <a:gd name="connsiteY421" fmla="*/ 63002 h 376020"/>
                <a:gd name="connsiteX422" fmla="*/ 84325 w 448675"/>
                <a:gd name="connsiteY422" fmla="*/ 48812 h 376020"/>
                <a:gd name="connsiteX423" fmla="*/ 84325 w 448675"/>
                <a:gd name="connsiteY423" fmla="*/ 34575 h 376020"/>
                <a:gd name="connsiteX424" fmla="*/ 84334 w 448675"/>
                <a:gd name="connsiteY424" fmla="*/ 20290 h 376020"/>
                <a:gd name="connsiteX425" fmla="*/ 84334 w 448675"/>
                <a:gd name="connsiteY425" fmla="*/ 5957 h 376020"/>
                <a:gd name="connsiteX426" fmla="*/ 94545 w 448675"/>
                <a:gd name="connsiteY426" fmla="*/ 5957 h 376020"/>
                <a:gd name="connsiteX427" fmla="*/ 104765 w 448675"/>
                <a:gd name="connsiteY427" fmla="*/ 5967 h 376020"/>
                <a:gd name="connsiteX428" fmla="*/ 114976 w 448675"/>
                <a:gd name="connsiteY428" fmla="*/ 5967 h 376020"/>
                <a:gd name="connsiteX429" fmla="*/ 125187 w 448675"/>
                <a:gd name="connsiteY429" fmla="*/ 5967 h 376020"/>
                <a:gd name="connsiteX430" fmla="*/ 135398 w 448675"/>
                <a:gd name="connsiteY430" fmla="*/ 5967 h 376020"/>
                <a:gd name="connsiteX431" fmla="*/ 145609 w 448675"/>
                <a:gd name="connsiteY431" fmla="*/ 5967 h 376020"/>
                <a:gd name="connsiteX432" fmla="*/ 155829 w 448675"/>
                <a:gd name="connsiteY432" fmla="*/ 5967 h 376020"/>
                <a:gd name="connsiteX433" fmla="*/ 166040 w 448675"/>
                <a:gd name="connsiteY433" fmla="*/ 5976 h 376020"/>
                <a:gd name="connsiteX434" fmla="*/ 176251 w 448675"/>
                <a:gd name="connsiteY434" fmla="*/ 5976 h 376020"/>
                <a:gd name="connsiteX435" fmla="*/ 186461 w 448675"/>
                <a:gd name="connsiteY435" fmla="*/ 5976 h 376020"/>
                <a:gd name="connsiteX436" fmla="*/ 196672 w 448675"/>
                <a:gd name="connsiteY436" fmla="*/ 5976 h 376020"/>
                <a:gd name="connsiteX437" fmla="*/ 206883 w 448675"/>
                <a:gd name="connsiteY437" fmla="*/ 5976 h 376020"/>
                <a:gd name="connsiteX438" fmla="*/ 217094 w 448675"/>
                <a:gd name="connsiteY438" fmla="*/ 5986 h 376020"/>
                <a:gd name="connsiteX439" fmla="*/ 227305 w 448675"/>
                <a:gd name="connsiteY439" fmla="*/ 5986 h 376020"/>
                <a:gd name="connsiteX440" fmla="*/ 237525 w 448675"/>
                <a:gd name="connsiteY440" fmla="*/ 5986 h 376020"/>
                <a:gd name="connsiteX441" fmla="*/ 247736 w 448675"/>
                <a:gd name="connsiteY441" fmla="*/ 5986 h 376020"/>
                <a:gd name="connsiteX442" fmla="*/ 250850 w 448675"/>
                <a:gd name="connsiteY442" fmla="*/ 5986 h 376020"/>
                <a:gd name="connsiteX443" fmla="*/ 252222 w 448675"/>
                <a:gd name="connsiteY443" fmla="*/ 5774 h 376020"/>
                <a:gd name="connsiteX444" fmla="*/ 254841 w 448675"/>
                <a:gd name="connsiteY444" fmla="*/ 403 h 376020"/>
                <a:gd name="connsiteX445" fmla="*/ 255956 w 448675"/>
                <a:gd name="connsiteY445" fmla="*/ 0 h 376020"/>
                <a:gd name="connsiteX446" fmla="*/ 257661 w 448675"/>
                <a:gd name="connsiteY446" fmla="*/ 316 h 376020"/>
                <a:gd name="connsiteX447" fmla="*/ 258251 w 448675"/>
                <a:gd name="connsiteY447" fmla="*/ 1580 h 37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448675" h="376020">
                  <a:moveTo>
                    <a:pt x="257727" y="3395"/>
                  </a:moveTo>
                  <a:lnTo>
                    <a:pt x="256870" y="5961"/>
                  </a:lnTo>
                  <a:lnTo>
                    <a:pt x="261871" y="5961"/>
                  </a:lnTo>
                  <a:lnTo>
                    <a:pt x="270643" y="5961"/>
                  </a:lnTo>
                  <a:lnTo>
                    <a:pt x="279416" y="5961"/>
                  </a:lnTo>
                  <a:lnTo>
                    <a:pt x="288188" y="5961"/>
                  </a:lnTo>
                  <a:lnTo>
                    <a:pt x="296961" y="5952"/>
                  </a:lnTo>
                  <a:lnTo>
                    <a:pt x="305724" y="5952"/>
                  </a:lnTo>
                  <a:lnTo>
                    <a:pt x="314497" y="5952"/>
                  </a:lnTo>
                  <a:lnTo>
                    <a:pt x="323269" y="5952"/>
                  </a:lnTo>
                  <a:lnTo>
                    <a:pt x="332042" y="5952"/>
                  </a:lnTo>
                  <a:lnTo>
                    <a:pt x="340814" y="5952"/>
                  </a:lnTo>
                  <a:lnTo>
                    <a:pt x="349577" y="5952"/>
                  </a:lnTo>
                  <a:lnTo>
                    <a:pt x="358359" y="5942"/>
                  </a:lnTo>
                  <a:lnTo>
                    <a:pt x="367122" y="5942"/>
                  </a:lnTo>
                  <a:lnTo>
                    <a:pt x="375895" y="5942"/>
                  </a:lnTo>
                  <a:lnTo>
                    <a:pt x="384667" y="5942"/>
                  </a:lnTo>
                  <a:lnTo>
                    <a:pt x="393440" y="5942"/>
                  </a:lnTo>
                  <a:lnTo>
                    <a:pt x="402212" y="5933"/>
                  </a:lnTo>
                  <a:lnTo>
                    <a:pt x="402507" y="12501"/>
                  </a:lnTo>
                  <a:lnTo>
                    <a:pt x="403689" y="17738"/>
                  </a:lnTo>
                  <a:lnTo>
                    <a:pt x="407822" y="25215"/>
                  </a:lnTo>
                  <a:lnTo>
                    <a:pt x="411308" y="29237"/>
                  </a:lnTo>
                  <a:lnTo>
                    <a:pt x="412566" y="31448"/>
                  </a:lnTo>
                  <a:lnTo>
                    <a:pt x="412680" y="32473"/>
                  </a:lnTo>
                  <a:lnTo>
                    <a:pt x="412518" y="33430"/>
                  </a:lnTo>
                  <a:lnTo>
                    <a:pt x="411461" y="32329"/>
                  </a:lnTo>
                  <a:lnTo>
                    <a:pt x="409670" y="31583"/>
                  </a:lnTo>
                  <a:lnTo>
                    <a:pt x="409423" y="35077"/>
                  </a:lnTo>
                  <a:lnTo>
                    <a:pt x="409832" y="37557"/>
                  </a:lnTo>
                  <a:lnTo>
                    <a:pt x="410261" y="42220"/>
                  </a:lnTo>
                  <a:lnTo>
                    <a:pt x="411728" y="47218"/>
                  </a:lnTo>
                  <a:lnTo>
                    <a:pt x="410670" y="51832"/>
                  </a:lnTo>
                  <a:lnTo>
                    <a:pt x="410813" y="59645"/>
                  </a:lnTo>
                  <a:lnTo>
                    <a:pt x="412661" y="68990"/>
                  </a:lnTo>
                  <a:lnTo>
                    <a:pt x="412290" y="74945"/>
                  </a:lnTo>
                  <a:lnTo>
                    <a:pt x="415309" y="88809"/>
                  </a:lnTo>
                  <a:lnTo>
                    <a:pt x="418243" y="96488"/>
                  </a:lnTo>
                  <a:lnTo>
                    <a:pt x="419852" y="98374"/>
                  </a:lnTo>
                  <a:lnTo>
                    <a:pt x="421672" y="99389"/>
                  </a:lnTo>
                  <a:lnTo>
                    <a:pt x="425158" y="100039"/>
                  </a:lnTo>
                  <a:lnTo>
                    <a:pt x="430292" y="103936"/>
                  </a:lnTo>
                  <a:lnTo>
                    <a:pt x="434359" y="108053"/>
                  </a:lnTo>
                  <a:lnTo>
                    <a:pt x="435807" y="110207"/>
                  </a:lnTo>
                  <a:lnTo>
                    <a:pt x="437769" y="112563"/>
                  </a:lnTo>
                  <a:lnTo>
                    <a:pt x="439122" y="112142"/>
                  </a:lnTo>
                  <a:lnTo>
                    <a:pt x="439950" y="111510"/>
                  </a:lnTo>
                  <a:lnTo>
                    <a:pt x="441274" y="113416"/>
                  </a:lnTo>
                  <a:lnTo>
                    <a:pt x="447723" y="117523"/>
                  </a:lnTo>
                  <a:lnTo>
                    <a:pt x="448675" y="119428"/>
                  </a:lnTo>
                  <a:lnTo>
                    <a:pt x="446351" y="121295"/>
                  </a:lnTo>
                  <a:lnTo>
                    <a:pt x="443675" y="124512"/>
                  </a:lnTo>
                  <a:lnTo>
                    <a:pt x="442998" y="125795"/>
                  </a:lnTo>
                  <a:lnTo>
                    <a:pt x="442684" y="126552"/>
                  </a:lnTo>
                  <a:lnTo>
                    <a:pt x="442370" y="127509"/>
                  </a:lnTo>
                  <a:lnTo>
                    <a:pt x="441665" y="128457"/>
                  </a:lnTo>
                  <a:lnTo>
                    <a:pt x="440131" y="129759"/>
                  </a:lnTo>
                  <a:lnTo>
                    <a:pt x="439522" y="130324"/>
                  </a:lnTo>
                  <a:lnTo>
                    <a:pt x="439160" y="131224"/>
                  </a:lnTo>
                  <a:lnTo>
                    <a:pt x="438236" y="131808"/>
                  </a:lnTo>
                  <a:lnTo>
                    <a:pt x="437226" y="131836"/>
                  </a:lnTo>
                  <a:lnTo>
                    <a:pt x="436350" y="132238"/>
                  </a:lnTo>
                  <a:lnTo>
                    <a:pt x="435026" y="132851"/>
                  </a:lnTo>
                  <a:lnTo>
                    <a:pt x="433054" y="132535"/>
                  </a:lnTo>
                  <a:lnTo>
                    <a:pt x="431044" y="133099"/>
                  </a:lnTo>
                  <a:lnTo>
                    <a:pt x="430311" y="133808"/>
                  </a:lnTo>
                  <a:lnTo>
                    <a:pt x="428711" y="134430"/>
                  </a:lnTo>
                  <a:lnTo>
                    <a:pt x="427120" y="134564"/>
                  </a:lnTo>
                  <a:lnTo>
                    <a:pt x="426558" y="134775"/>
                  </a:lnTo>
                  <a:lnTo>
                    <a:pt x="425053" y="135819"/>
                  </a:lnTo>
                  <a:lnTo>
                    <a:pt x="423205" y="137283"/>
                  </a:lnTo>
                  <a:lnTo>
                    <a:pt x="421043" y="138212"/>
                  </a:lnTo>
                  <a:lnTo>
                    <a:pt x="420281" y="138519"/>
                  </a:lnTo>
                  <a:lnTo>
                    <a:pt x="419291" y="139524"/>
                  </a:lnTo>
                  <a:lnTo>
                    <a:pt x="417757" y="144541"/>
                  </a:lnTo>
                  <a:lnTo>
                    <a:pt x="416633" y="145853"/>
                  </a:lnTo>
                  <a:lnTo>
                    <a:pt x="414747" y="145987"/>
                  </a:lnTo>
                  <a:lnTo>
                    <a:pt x="412299" y="145987"/>
                  </a:lnTo>
                  <a:lnTo>
                    <a:pt x="410175" y="146418"/>
                  </a:lnTo>
                  <a:lnTo>
                    <a:pt x="407289" y="145862"/>
                  </a:lnTo>
                  <a:lnTo>
                    <a:pt x="405889" y="145929"/>
                  </a:lnTo>
                  <a:lnTo>
                    <a:pt x="405517" y="147001"/>
                  </a:lnTo>
                  <a:lnTo>
                    <a:pt x="405003" y="151300"/>
                  </a:lnTo>
                  <a:lnTo>
                    <a:pt x="405070" y="153148"/>
                  </a:lnTo>
                  <a:lnTo>
                    <a:pt x="403927" y="155322"/>
                  </a:lnTo>
                  <a:lnTo>
                    <a:pt x="402650" y="158050"/>
                  </a:lnTo>
                  <a:lnTo>
                    <a:pt x="403117" y="162646"/>
                  </a:lnTo>
                  <a:lnTo>
                    <a:pt x="403336" y="167194"/>
                  </a:lnTo>
                  <a:lnTo>
                    <a:pt x="400993" y="174030"/>
                  </a:lnTo>
                  <a:lnTo>
                    <a:pt x="400660" y="175600"/>
                  </a:lnTo>
                  <a:lnTo>
                    <a:pt x="398288" y="181010"/>
                  </a:lnTo>
                  <a:lnTo>
                    <a:pt x="397069" y="183030"/>
                  </a:lnTo>
                  <a:lnTo>
                    <a:pt x="394040" y="193122"/>
                  </a:lnTo>
                  <a:lnTo>
                    <a:pt x="392859" y="196224"/>
                  </a:lnTo>
                  <a:lnTo>
                    <a:pt x="390325" y="199489"/>
                  </a:lnTo>
                  <a:lnTo>
                    <a:pt x="390897" y="204802"/>
                  </a:lnTo>
                  <a:lnTo>
                    <a:pt x="391506" y="210423"/>
                  </a:lnTo>
                  <a:lnTo>
                    <a:pt x="392078" y="215727"/>
                  </a:lnTo>
                  <a:lnTo>
                    <a:pt x="392935" y="223645"/>
                  </a:lnTo>
                  <a:lnTo>
                    <a:pt x="390782" y="231037"/>
                  </a:lnTo>
                  <a:lnTo>
                    <a:pt x="390868" y="235067"/>
                  </a:lnTo>
                  <a:lnTo>
                    <a:pt x="389363" y="241003"/>
                  </a:lnTo>
                  <a:lnTo>
                    <a:pt x="388172" y="243751"/>
                  </a:lnTo>
                  <a:lnTo>
                    <a:pt x="387115" y="245369"/>
                  </a:lnTo>
                  <a:lnTo>
                    <a:pt x="386229" y="247055"/>
                  </a:lnTo>
                  <a:lnTo>
                    <a:pt x="384591" y="250750"/>
                  </a:lnTo>
                  <a:lnTo>
                    <a:pt x="383200" y="255624"/>
                  </a:lnTo>
                  <a:lnTo>
                    <a:pt x="382581" y="260612"/>
                  </a:lnTo>
                  <a:lnTo>
                    <a:pt x="382533" y="263513"/>
                  </a:lnTo>
                  <a:lnTo>
                    <a:pt x="382257" y="264834"/>
                  </a:lnTo>
                  <a:lnTo>
                    <a:pt x="381791" y="265677"/>
                  </a:lnTo>
                  <a:lnTo>
                    <a:pt x="378581" y="266223"/>
                  </a:lnTo>
                  <a:lnTo>
                    <a:pt x="374113" y="266816"/>
                  </a:lnTo>
                  <a:lnTo>
                    <a:pt x="371713" y="267467"/>
                  </a:lnTo>
                  <a:lnTo>
                    <a:pt x="370103" y="268482"/>
                  </a:lnTo>
                  <a:lnTo>
                    <a:pt x="368122" y="270847"/>
                  </a:lnTo>
                  <a:lnTo>
                    <a:pt x="364198" y="277319"/>
                  </a:lnTo>
                  <a:lnTo>
                    <a:pt x="362150" y="281283"/>
                  </a:lnTo>
                  <a:lnTo>
                    <a:pt x="358931" y="286702"/>
                  </a:lnTo>
                  <a:lnTo>
                    <a:pt x="355187" y="290532"/>
                  </a:lnTo>
                  <a:lnTo>
                    <a:pt x="354397" y="292399"/>
                  </a:lnTo>
                  <a:lnTo>
                    <a:pt x="353778" y="295865"/>
                  </a:lnTo>
                  <a:lnTo>
                    <a:pt x="352396" y="301351"/>
                  </a:lnTo>
                  <a:lnTo>
                    <a:pt x="351130" y="305238"/>
                  </a:lnTo>
                  <a:lnTo>
                    <a:pt x="351358" y="308379"/>
                  </a:lnTo>
                  <a:lnTo>
                    <a:pt x="350177" y="313807"/>
                  </a:lnTo>
                  <a:lnTo>
                    <a:pt x="350349" y="316450"/>
                  </a:lnTo>
                  <a:lnTo>
                    <a:pt x="349034" y="317924"/>
                  </a:lnTo>
                  <a:lnTo>
                    <a:pt x="347272" y="319322"/>
                  </a:lnTo>
                  <a:lnTo>
                    <a:pt x="346072" y="319677"/>
                  </a:lnTo>
                  <a:lnTo>
                    <a:pt x="343500" y="318078"/>
                  </a:lnTo>
                  <a:lnTo>
                    <a:pt x="341538" y="316460"/>
                  </a:lnTo>
                  <a:lnTo>
                    <a:pt x="340738" y="316029"/>
                  </a:lnTo>
                  <a:lnTo>
                    <a:pt x="339033" y="317044"/>
                  </a:lnTo>
                  <a:lnTo>
                    <a:pt x="336985" y="318547"/>
                  </a:lnTo>
                  <a:lnTo>
                    <a:pt x="334642" y="322051"/>
                  </a:lnTo>
                  <a:lnTo>
                    <a:pt x="332823" y="325594"/>
                  </a:lnTo>
                  <a:lnTo>
                    <a:pt x="333870" y="333110"/>
                  </a:lnTo>
                  <a:lnTo>
                    <a:pt x="333775" y="334747"/>
                  </a:lnTo>
                  <a:lnTo>
                    <a:pt x="333242" y="336538"/>
                  </a:lnTo>
                  <a:lnTo>
                    <a:pt x="330403" y="342129"/>
                  </a:lnTo>
                  <a:lnTo>
                    <a:pt x="329698" y="343900"/>
                  </a:lnTo>
                  <a:lnTo>
                    <a:pt x="328670" y="347251"/>
                  </a:lnTo>
                  <a:lnTo>
                    <a:pt x="327574" y="353101"/>
                  </a:lnTo>
                  <a:lnTo>
                    <a:pt x="327536" y="354509"/>
                  </a:lnTo>
                  <a:lnTo>
                    <a:pt x="327536" y="354509"/>
                  </a:lnTo>
                  <a:lnTo>
                    <a:pt x="327508" y="354509"/>
                  </a:lnTo>
                  <a:lnTo>
                    <a:pt x="322536" y="354490"/>
                  </a:lnTo>
                  <a:lnTo>
                    <a:pt x="322450" y="354461"/>
                  </a:lnTo>
                  <a:lnTo>
                    <a:pt x="322374" y="354375"/>
                  </a:lnTo>
                  <a:lnTo>
                    <a:pt x="322297" y="354251"/>
                  </a:lnTo>
                  <a:lnTo>
                    <a:pt x="322212" y="354069"/>
                  </a:lnTo>
                  <a:lnTo>
                    <a:pt x="322021" y="353303"/>
                  </a:lnTo>
                  <a:lnTo>
                    <a:pt x="321916" y="352106"/>
                  </a:lnTo>
                  <a:lnTo>
                    <a:pt x="322088" y="350038"/>
                  </a:lnTo>
                  <a:lnTo>
                    <a:pt x="322640" y="347577"/>
                  </a:lnTo>
                  <a:lnTo>
                    <a:pt x="324364" y="344121"/>
                  </a:lnTo>
                  <a:lnTo>
                    <a:pt x="324450" y="343833"/>
                  </a:lnTo>
                  <a:lnTo>
                    <a:pt x="324469" y="343670"/>
                  </a:lnTo>
                  <a:lnTo>
                    <a:pt x="324469" y="343488"/>
                  </a:lnTo>
                  <a:lnTo>
                    <a:pt x="324307" y="342866"/>
                  </a:lnTo>
                  <a:lnTo>
                    <a:pt x="324107" y="342330"/>
                  </a:lnTo>
                  <a:lnTo>
                    <a:pt x="324012" y="341526"/>
                  </a:lnTo>
                  <a:lnTo>
                    <a:pt x="324307" y="339726"/>
                  </a:lnTo>
                  <a:lnTo>
                    <a:pt x="324336" y="339171"/>
                  </a:lnTo>
                  <a:lnTo>
                    <a:pt x="324298" y="338462"/>
                  </a:lnTo>
                  <a:lnTo>
                    <a:pt x="324164" y="338003"/>
                  </a:lnTo>
                  <a:lnTo>
                    <a:pt x="322964" y="335006"/>
                  </a:lnTo>
                  <a:lnTo>
                    <a:pt x="322564" y="334528"/>
                  </a:lnTo>
                  <a:lnTo>
                    <a:pt x="310991" y="324983"/>
                  </a:lnTo>
                  <a:lnTo>
                    <a:pt x="308877" y="322388"/>
                  </a:lnTo>
                  <a:lnTo>
                    <a:pt x="308648" y="322215"/>
                  </a:lnTo>
                  <a:lnTo>
                    <a:pt x="308362" y="322081"/>
                  </a:lnTo>
                  <a:lnTo>
                    <a:pt x="302485" y="319898"/>
                  </a:lnTo>
                  <a:lnTo>
                    <a:pt x="302200" y="319678"/>
                  </a:lnTo>
                  <a:lnTo>
                    <a:pt x="302238" y="319362"/>
                  </a:lnTo>
                  <a:lnTo>
                    <a:pt x="302419" y="318950"/>
                  </a:lnTo>
                  <a:lnTo>
                    <a:pt x="303124" y="317686"/>
                  </a:lnTo>
                  <a:lnTo>
                    <a:pt x="303219" y="317360"/>
                  </a:lnTo>
                  <a:lnTo>
                    <a:pt x="303324" y="316853"/>
                  </a:lnTo>
                  <a:lnTo>
                    <a:pt x="300676" y="296671"/>
                  </a:lnTo>
                  <a:lnTo>
                    <a:pt x="300685" y="296278"/>
                  </a:lnTo>
                  <a:lnTo>
                    <a:pt x="300800" y="296009"/>
                  </a:lnTo>
                  <a:lnTo>
                    <a:pt x="300895" y="295847"/>
                  </a:lnTo>
                  <a:lnTo>
                    <a:pt x="301247" y="295416"/>
                  </a:lnTo>
                  <a:lnTo>
                    <a:pt x="301552" y="294976"/>
                  </a:lnTo>
                  <a:lnTo>
                    <a:pt x="301904" y="294191"/>
                  </a:lnTo>
                  <a:lnTo>
                    <a:pt x="301990" y="293903"/>
                  </a:lnTo>
                  <a:lnTo>
                    <a:pt x="302362" y="290284"/>
                  </a:lnTo>
                  <a:lnTo>
                    <a:pt x="302333" y="287125"/>
                  </a:lnTo>
                  <a:lnTo>
                    <a:pt x="303876" y="281849"/>
                  </a:lnTo>
                  <a:lnTo>
                    <a:pt x="304048" y="279599"/>
                  </a:lnTo>
                  <a:lnTo>
                    <a:pt x="291284" y="279436"/>
                  </a:lnTo>
                  <a:lnTo>
                    <a:pt x="291208" y="279552"/>
                  </a:lnTo>
                  <a:lnTo>
                    <a:pt x="291198" y="279696"/>
                  </a:lnTo>
                  <a:lnTo>
                    <a:pt x="291227" y="279849"/>
                  </a:lnTo>
                  <a:lnTo>
                    <a:pt x="291246" y="280021"/>
                  </a:lnTo>
                  <a:lnTo>
                    <a:pt x="291236" y="280376"/>
                  </a:lnTo>
                  <a:lnTo>
                    <a:pt x="291141" y="281026"/>
                  </a:lnTo>
                  <a:lnTo>
                    <a:pt x="291113" y="281380"/>
                  </a:lnTo>
                  <a:lnTo>
                    <a:pt x="291122" y="281723"/>
                  </a:lnTo>
                  <a:lnTo>
                    <a:pt x="291322" y="282997"/>
                  </a:lnTo>
                  <a:lnTo>
                    <a:pt x="291655" y="283945"/>
                  </a:lnTo>
                  <a:lnTo>
                    <a:pt x="291703" y="284261"/>
                  </a:lnTo>
                  <a:lnTo>
                    <a:pt x="291722" y="284606"/>
                  </a:lnTo>
                  <a:lnTo>
                    <a:pt x="291684" y="285266"/>
                  </a:lnTo>
                  <a:lnTo>
                    <a:pt x="273920" y="285342"/>
                  </a:lnTo>
                  <a:lnTo>
                    <a:pt x="280949" y="293270"/>
                  </a:lnTo>
                  <a:lnTo>
                    <a:pt x="281035" y="293433"/>
                  </a:lnTo>
                  <a:lnTo>
                    <a:pt x="281159" y="293863"/>
                  </a:lnTo>
                  <a:lnTo>
                    <a:pt x="281207" y="294189"/>
                  </a:lnTo>
                  <a:lnTo>
                    <a:pt x="281340" y="296975"/>
                  </a:lnTo>
                  <a:lnTo>
                    <a:pt x="280968" y="301379"/>
                  </a:lnTo>
                  <a:lnTo>
                    <a:pt x="281045" y="304213"/>
                  </a:lnTo>
                  <a:lnTo>
                    <a:pt x="281454" y="306052"/>
                  </a:lnTo>
                  <a:lnTo>
                    <a:pt x="283359" y="309671"/>
                  </a:lnTo>
                  <a:lnTo>
                    <a:pt x="283235" y="310351"/>
                  </a:lnTo>
                  <a:lnTo>
                    <a:pt x="282797" y="311203"/>
                  </a:lnTo>
                  <a:lnTo>
                    <a:pt x="270196" y="321946"/>
                  </a:lnTo>
                  <a:lnTo>
                    <a:pt x="269843" y="322452"/>
                  </a:lnTo>
                  <a:lnTo>
                    <a:pt x="268091" y="326933"/>
                  </a:lnTo>
                  <a:lnTo>
                    <a:pt x="266424" y="329528"/>
                  </a:lnTo>
                  <a:lnTo>
                    <a:pt x="265690" y="330275"/>
                  </a:lnTo>
                  <a:lnTo>
                    <a:pt x="262766" y="333923"/>
                  </a:lnTo>
                  <a:lnTo>
                    <a:pt x="251270" y="345364"/>
                  </a:lnTo>
                  <a:lnTo>
                    <a:pt x="249383" y="346130"/>
                  </a:lnTo>
                  <a:lnTo>
                    <a:pt x="243659" y="346446"/>
                  </a:lnTo>
                  <a:lnTo>
                    <a:pt x="240630" y="346532"/>
                  </a:lnTo>
                  <a:lnTo>
                    <a:pt x="240287" y="346618"/>
                  </a:lnTo>
                  <a:lnTo>
                    <a:pt x="239773" y="346809"/>
                  </a:lnTo>
                  <a:lnTo>
                    <a:pt x="239459" y="347106"/>
                  </a:lnTo>
                  <a:lnTo>
                    <a:pt x="239087" y="347326"/>
                  </a:lnTo>
                  <a:lnTo>
                    <a:pt x="238716" y="347211"/>
                  </a:lnTo>
                  <a:lnTo>
                    <a:pt x="238287" y="346895"/>
                  </a:lnTo>
                  <a:lnTo>
                    <a:pt x="231219" y="340489"/>
                  </a:lnTo>
                  <a:lnTo>
                    <a:pt x="218608" y="332399"/>
                  </a:lnTo>
                  <a:lnTo>
                    <a:pt x="217399" y="333136"/>
                  </a:lnTo>
                  <a:lnTo>
                    <a:pt x="210264" y="336622"/>
                  </a:lnTo>
                  <a:lnTo>
                    <a:pt x="208798" y="337522"/>
                  </a:lnTo>
                  <a:lnTo>
                    <a:pt x="207978" y="338163"/>
                  </a:lnTo>
                  <a:lnTo>
                    <a:pt x="207940" y="342059"/>
                  </a:lnTo>
                  <a:lnTo>
                    <a:pt x="206692" y="344032"/>
                  </a:lnTo>
                  <a:lnTo>
                    <a:pt x="204445" y="346196"/>
                  </a:lnTo>
                  <a:lnTo>
                    <a:pt x="198272" y="347565"/>
                  </a:lnTo>
                  <a:lnTo>
                    <a:pt x="195063" y="348733"/>
                  </a:lnTo>
                  <a:lnTo>
                    <a:pt x="191776" y="350485"/>
                  </a:lnTo>
                  <a:lnTo>
                    <a:pt x="191243" y="350925"/>
                  </a:lnTo>
                  <a:lnTo>
                    <a:pt x="191243" y="350916"/>
                  </a:lnTo>
                  <a:lnTo>
                    <a:pt x="189986" y="352132"/>
                  </a:lnTo>
                  <a:lnTo>
                    <a:pt x="187500" y="354573"/>
                  </a:lnTo>
                  <a:lnTo>
                    <a:pt x="187233" y="356469"/>
                  </a:lnTo>
                  <a:lnTo>
                    <a:pt x="187633" y="358173"/>
                  </a:lnTo>
                  <a:lnTo>
                    <a:pt x="166364" y="358106"/>
                  </a:lnTo>
                  <a:lnTo>
                    <a:pt x="164963" y="356747"/>
                  </a:lnTo>
                  <a:lnTo>
                    <a:pt x="162011" y="350772"/>
                  </a:lnTo>
                  <a:lnTo>
                    <a:pt x="161877" y="350715"/>
                  </a:lnTo>
                  <a:lnTo>
                    <a:pt x="159706" y="351090"/>
                  </a:lnTo>
                  <a:lnTo>
                    <a:pt x="140313" y="350390"/>
                  </a:lnTo>
                  <a:lnTo>
                    <a:pt x="137541" y="351012"/>
                  </a:lnTo>
                  <a:lnTo>
                    <a:pt x="131997" y="353483"/>
                  </a:lnTo>
                  <a:lnTo>
                    <a:pt x="129207" y="353895"/>
                  </a:lnTo>
                  <a:lnTo>
                    <a:pt x="126330" y="352765"/>
                  </a:lnTo>
                  <a:lnTo>
                    <a:pt x="116129" y="340855"/>
                  </a:lnTo>
                  <a:lnTo>
                    <a:pt x="113929" y="339428"/>
                  </a:lnTo>
                  <a:lnTo>
                    <a:pt x="113119" y="338662"/>
                  </a:lnTo>
                  <a:lnTo>
                    <a:pt x="111614" y="336575"/>
                  </a:lnTo>
                  <a:lnTo>
                    <a:pt x="109433" y="335330"/>
                  </a:lnTo>
                  <a:lnTo>
                    <a:pt x="108699" y="334430"/>
                  </a:lnTo>
                  <a:lnTo>
                    <a:pt x="108461" y="333157"/>
                  </a:lnTo>
                  <a:lnTo>
                    <a:pt x="108528" y="330533"/>
                  </a:lnTo>
                  <a:lnTo>
                    <a:pt x="107813" y="328896"/>
                  </a:lnTo>
                  <a:lnTo>
                    <a:pt x="106204" y="328523"/>
                  </a:lnTo>
                  <a:lnTo>
                    <a:pt x="92488" y="331290"/>
                  </a:lnTo>
                  <a:lnTo>
                    <a:pt x="90526" y="330973"/>
                  </a:lnTo>
                  <a:lnTo>
                    <a:pt x="87649" y="331471"/>
                  </a:lnTo>
                  <a:lnTo>
                    <a:pt x="86658" y="331958"/>
                  </a:lnTo>
                  <a:lnTo>
                    <a:pt x="85496" y="333528"/>
                  </a:lnTo>
                  <a:lnTo>
                    <a:pt x="85258" y="335156"/>
                  </a:lnTo>
                  <a:lnTo>
                    <a:pt x="85296" y="336803"/>
                  </a:lnTo>
                  <a:lnTo>
                    <a:pt x="84944" y="338421"/>
                  </a:lnTo>
                  <a:lnTo>
                    <a:pt x="83896" y="340231"/>
                  </a:lnTo>
                  <a:lnTo>
                    <a:pt x="79991" y="344271"/>
                  </a:lnTo>
                  <a:lnTo>
                    <a:pt x="79124" y="346033"/>
                  </a:lnTo>
                  <a:lnTo>
                    <a:pt x="79305" y="350475"/>
                  </a:lnTo>
                  <a:lnTo>
                    <a:pt x="79048" y="352725"/>
                  </a:lnTo>
                  <a:lnTo>
                    <a:pt x="78457" y="353769"/>
                  </a:lnTo>
                  <a:lnTo>
                    <a:pt x="76762" y="355473"/>
                  </a:lnTo>
                  <a:lnTo>
                    <a:pt x="76143" y="356459"/>
                  </a:lnTo>
                  <a:lnTo>
                    <a:pt x="75857" y="357848"/>
                  </a:lnTo>
                  <a:lnTo>
                    <a:pt x="75762" y="360777"/>
                  </a:lnTo>
                  <a:lnTo>
                    <a:pt x="75457" y="362146"/>
                  </a:lnTo>
                  <a:lnTo>
                    <a:pt x="73323" y="365593"/>
                  </a:lnTo>
                  <a:lnTo>
                    <a:pt x="72819" y="366809"/>
                  </a:lnTo>
                  <a:lnTo>
                    <a:pt x="72695" y="369289"/>
                  </a:lnTo>
                  <a:lnTo>
                    <a:pt x="72352" y="370045"/>
                  </a:lnTo>
                  <a:lnTo>
                    <a:pt x="66151" y="372008"/>
                  </a:lnTo>
                  <a:lnTo>
                    <a:pt x="63837" y="373262"/>
                  </a:lnTo>
                  <a:lnTo>
                    <a:pt x="62417" y="375196"/>
                  </a:lnTo>
                  <a:lnTo>
                    <a:pt x="62074" y="376020"/>
                  </a:lnTo>
                  <a:lnTo>
                    <a:pt x="62074" y="376020"/>
                  </a:lnTo>
                  <a:lnTo>
                    <a:pt x="59417" y="375331"/>
                  </a:lnTo>
                  <a:lnTo>
                    <a:pt x="56045" y="374833"/>
                  </a:lnTo>
                  <a:lnTo>
                    <a:pt x="49559" y="374221"/>
                  </a:lnTo>
                  <a:lnTo>
                    <a:pt x="46996" y="373321"/>
                  </a:lnTo>
                  <a:lnTo>
                    <a:pt x="45768" y="371971"/>
                  </a:lnTo>
                  <a:lnTo>
                    <a:pt x="46158" y="368524"/>
                  </a:lnTo>
                  <a:lnTo>
                    <a:pt x="45510" y="367787"/>
                  </a:lnTo>
                  <a:lnTo>
                    <a:pt x="44482" y="367174"/>
                  </a:lnTo>
                  <a:lnTo>
                    <a:pt x="43767" y="365681"/>
                  </a:lnTo>
                  <a:lnTo>
                    <a:pt x="43920" y="363890"/>
                  </a:lnTo>
                  <a:lnTo>
                    <a:pt x="47339" y="359907"/>
                  </a:lnTo>
                  <a:lnTo>
                    <a:pt x="48044" y="357782"/>
                  </a:lnTo>
                  <a:lnTo>
                    <a:pt x="48587" y="350381"/>
                  </a:lnTo>
                  <a:lnTo>
                    <a:pt x="48939" y="347777"/>
                  </a:lnTo>
                  <a:lnTo>
                    <a:pt x="48682" y="344722"/>
                  </a:lnTo>
                  <a:lnTo>
                    <a:pt x="45968" y="339102"/>
                  </a:lnTo>
                  <a:lnTo>
                    <a:pt x="43605" y="335196"/>
                  </a:lnTo>
                  <a:lnTo>
                    <a:pt x="39748" y="329403"/>
                  </a:lnTo>
                  <a:lnTo>
                    <a:pt x="38243" y="327507"/>
                  </a:lnTo>
                  <a:lnTo>
                    <a:pt x="30451" y="319522"/>
                  </a:lnTo>
                  <a:lnTo>
                    <a:pt x="29547" y="318335"/>
                  </a:lnTo>
                  <a:lnTo>
                    <a:pt x="27661" y="314955"/>
                  </a:lnTo>
                  <a:lnTo>
                    <a:pt x="28594" y="311978"/>
                  </a:lnTo>
                  <a:lnTo>
                    <a:pt x="29737" y="307554"/>
                  </a:lnTo>
                  <a:lnTo>
                    <a:pt x="29870" y="305505"/>
                  </a:lnTo>
                  <a:lnTo>
                    <a:pt x="29337" y="303389"/>
                  </a:lnTo>
                  <a:lnTo>
                    <a:pt x="27365" y="301800"/>
                  </a:lnTo>
                  <a:lnTo>
                    <a:pt x="25613" y="301609"/>
                  </a:lnTo>
                  <a:lnTo>
                    <a:pt x="24832" y="300804"/>
                  </a:lnTo>
                  <a:lnTo>
                    <a:pt x="23308" y="299636"/>
                  </a:lnTo>
                  <a:lnTo>
                    <a:pt x="21803" y="298726"/>
                  </a:lnTo>
                  <a:lnTo>
                    <a:pt x="20469" y="296983"/>
                  </a:lnTo>
                  <a:lnTo>
                    <a:pt x="19545" y="294542"/>
                  </a:lnTo>
                  <a:lnTo>
                    <a:pt x="20203" y="285800"/>
                  </a:lnTo>
                  <a:lnTo>
                    <a:pt x="19755" y="284632"/>
                  </a:lnTo>
                  <a:lnTo>
                    <a:pt x="17764" y="284306"/>
                  </a:lnTo>
                  <a:lnTo>
                    <a:pt x="17297" y="283675"/>
                  </a:lnTo>
                  <a:lnTo>
                    <a:pt x="17374" y="282000"/>
                  </a:lnTo>
                  <a:lnTo>
                    <a:pt x="16307" y="277011"/>
                  </a:lnTo>
                  <a:lnTo>
                    <a:pt x="15107" y="272875"/>
                  </a:lnTo>
                  <a:lnTo>
                    <a:pt x="15745" y="270596"/>
                  </a:lnTo>
                  <a:lnTo>
                    <a:pt x="14088" y="267475"/>
                  </a:lnTo>
                  <a:lnTo>
                    <a:pt x="10906" y="266135"/>
                  </a:lnTo>
                  <a:lnTo>
                    <a:pt x="7906" y="266546"/>
                  </a:lnTo>
                  <a:lnTo>
                    <a:pt x="4686" y="267168"/>
                  </a:lnTo>
                  <a:lnTo>
                    <a:pt x="2743" y="266996"/>
                  </a:lnTo>
                  <a:lnTo>
                    <a:pt x="1419" y="266412"/>
                  </a:lnTo>
                  <a:lnTo>
                    <a:pt x="476" y="265272"/>
                  </a:lnTo>
                  <a:lnTo>
                    <a:pt x="0" y="263913"/>
                  </a:lnTo>
                  <a:lnTo>
                    <a:pt x="438" y="261883"/>
                  </a:lnTo>
                  <a:lnTo>
                    <a:pt x="2210" y="258149"/>
                  </a:lnTo>
                  <a:lnTo>
                    <a:pt x="4410" y="255085"/>
                  </a:lnTo>
                  <a:lnTo>
                    <a:pt x="8896" y="252280"/>
                  </a:lnTo>
                  <a:lnTo>
                    <a:pt x="10087" y="250796"/>
                  </a:lnTo>
                  <a:lnTo>
                    <a:pt x="10773" y="249139"/>
                  </a:lnTo>
                  <a:lnTo>
                    <a:pt x="10887" y="247244"/>
                  </a:lnTo>
                  <a:lnTo>
                    <a:pt x="10582" y="245243"/>
                  </a:lnTo>
                  <a:lnTo>
                    <a:pt x="10077" y="243414"/>
                  </a:lnTo>
                  <a:lnTo>
                    <a:pt x="8754" y="240992"/>
                  </a:lnTo>
                  <a:lnTo>
                    <a:pt x="7544" y="238138"/>
                  </a:lnTo>
                  <a:lnTo>
                    <a:pt x="7515" y="236223"/>
                  </a:lnTo>
                  <a:lnTo>
                    <a:pt x="8096" y="234845"/>
                  </a:lnTo>
                  <a:lnTo>
                    <a:pt x="9296" y="233179"/>
                  </a:lnTo>
                  <a:lnTo>
                    <a:pt x="11678" y="231302"/>
                  </a:lnTo>
                  <a:lnTo>
                    <a:pt x="12249" y="230929"/>
                  </a:lnTo>
                  <a:lnTo>
                    <a:pt x="13745" y="229924"/>
                  </a:lnTo>
                  <a:lnTo>
                    <a:pt x="15050" y="229186"/>
                  </a:lnTo>
                  <a:lnTo>
                    <a:pt x="18307" y="227214"/>
                  </a:lnTo>
                  <a:lnTo>
                    <a:pt x="19069" y="226266"/>
                  </a:lnTo>
                  <a:lnTo>
                    <a:pt x="18793" y="225127"/>
                  </a:lnTo>
                  <a:lnTo>
                    <a:pt x="17993" y="224198"/>
                  </a:lnTo>
                  <a:lnTo>
                    <a:pt x="16678" y="222896"/>
                  </a:lnTo>
                  <a:lnTo>
                    <a:pt x="16411" y="221297"/>
                  </a:lnTo>
                  <a:lnTo>
                    <a:pt x="16031" y="218568"/>
                  </a:lnTo>
                  <a:lnTo>
                    <a:pt x="15354" y="216826"/>
                  </a:lnTo>
                  <a:lnTo>
                    <a:pt x="14869" y="215552"/>
                  </a:lnTo>
                  <a:lnTo>
                    <a:pt x="15792" y="214595"/>
                  </a:lnTo>
                  <a:lnTo>
                    <a:pt x="17174" y="213264"/>
                  </a:lnTo>
                  <a:lnTo>
                    <a:pt x="18898" y="212450"/>
                  </a:lnTo>
                  <a:lnTo>
                    <a:pt x="21555" y="211760"/>
                  </a:lnTo>
                  <a:lnTo>
                    <a:pt x="22603" y="210803"/>
                  </a:lnTo>
                  <a:lnTo>
                    <a:pt x="22908" y="208984"/>
                  </a:lnTo>
                  <a:lnTo>
                    <a:pt x="22822" y="207241"/>
                  </a:lnTo>
                  <a:lnTo>
                    <a:pt x="23784" y="205949"/>
                  </a:lnTo>
                  <a:lnTo>
                    <a:pt x="25070" y="203172"/>
                  </a:lnTo>
                  <a:lnTo>
                    <a:pt x="26108" y="201908"/>
                  </a:lnTo>
                  <a:lnTo>
                    <a:pt x="27851" y="200462"/>
                  </a:lnTo>
                  <a:lnTo>
                    <a:pt x="29594" y="198653"/>
                  </a:lnTo>
                  <a:lnTo>
                    <a:pt x="30366" y="196546"/>
                  </a:lnTo>
                  <a:lnTo>
                    <a:pt x="30585" y="194526"/>
                  </a:lnTo>
                  <a:lnTo>
                    <a:pt x="29632" y="188379"/>
                  </a:lnTo>
                  <a:lnTo>
                    <a:pt x="31642" y="185813"/>
                  </a:lnTo>
                  <a:lnTo>
                    <a:pt x="34214" y="183688"/>
                  </a:lnTo>
                  <a:lnTo>
                    <a:pt x="37909" y="183832"/>
                  </a:lnTo>
                  <a:lnTo>
                    <a:pt x="43644" y="183363"/>
                  </a:lnTo>
                  <a:lnTo>
                    <a:pt x="47549" y="182482"/>
                  </a:lnTo>
                  <a:lnTo>
                    <a:pt x="50330" y="182510"/>
                  </a:lnTo>
                  <a:lnTo>
                    <a:pt x="56683" y="183659"/>
                  </a:lnTo>
                  <a:lnTo>
                    <a:pt x="57207" y="183381"/>
                  </a:lnTo>
                  <a:lnTo>
                    <a:pt x="57350" y="183151"/>
                  </a:lnTo>
                  <a:lnTo>
                    <a:pt x="57693" y="181523"/>
                  </a:lnTo>
                  <a:lnTo>
                    <a:pt x="57683" y="177425"/>
                  </a:lnTo>
                  <a:lnTo>
                    <a:pt x="57674" y="165017"/>
                  </a:lnTo>
                  <a:lnTo>
                    <a:pt x="57664" y="152589"/>
                  </a:lnTo>
                  <a:lnTo>
                    <a:pt x="57655" y="140133"/>
                  </a:lnTo>
                  <a:lnTo>
                    <a:pt x="57645" y="127638"/>
                  </a:lnTo>
                  <a:lnTo>
                    <a:pt x="57636" y="115114"/>
                  </a:lnTo>
                  <a:lnTo>
                    <a:pt x="57626" y="102562"/>
                  </a:lnTo>
                  <a:lnTo>
                    <a:pt x="57617" y="89972"/>
                  </a:lnTo>
                  <a:lnTo>
                    <a:pt x="57607" y="77353"/>
                  </a:lnTo>
                  <a:lnTo>
                    <a:pt x="57607" y="73810"/>
                  </a:lnTo>
                  <a:lnTo>
                    <a:pt x="57607" y="70277"/>
                  </a:lnTo>
                  <a:lnTo>
                    <a:pt x="57607" y="66735"/>
                  </a:lnTo>
                  <a:lnTo>
                    <a:pt x="57607" y="63183"/>
                  </a:lnTo>
                  <a:lnTo>
                    <a:pt x="64199" y="63192"/>
                  </a:lnTo>
                  <a:lnTo>
                    <a:pt x="70799" y="63192"/>
                  </a:lnTo>
                  <a:lnTo>
                    <a:pt x="77391" y="63192"/>
                  </a:lnTo>
                  <a:lnTo>
                    <a:pt x="83982" y="63202"/>
                  </a:lnTo>
                  <a:lnTo>
                    <a:pt x="84068" y="63145"/>
                  </a:lnTo>
                  <a:lnTo>
                    <a:pt x="84153" y="63097"/>
                  </a:lnTo>
                  <a:lnTo>
                    <a:pt x="84230" y="63040"/>
                  </a:lnTo>
                  <a:lnTo>
                    <a:pt x="84315" y="63002"/>
                  </a:lnTo>
                  <a:lnTo>
                    <a:pt x="84325" y="48812"/>
                  </a:lnTo>
                  <a:lnTo>
                    <a:pt x="84325" y="34575"/>
                  </a:lnTo>
                  <a:lnTo>
                    <a:pt x="84334" y="20290"/>
                  </a:lnTo>
                  <a:lnTo>
                    <a:pt x="84334" y="5957"/>
                  </a:lnTo>
                  <a:lnTo>
                    <a:pt x="94545" y="5957"/>
                  </a:lnTo>
                  <a:lnTo>
                    <a:pt x="104765" y="5967"/>
                  </a:lnTo>
                  <a:lnTo>
                    <a:pt x="114976" y="5967"/>
                  </a:lnTo>
                  <a:lnTo>
                    <a:pt x="125187" y="5967"/>
                  </a:lnTo>
                  <a:lnTo>
                    <a:pt x="135398" y="5967"/>
                  </a:lnTo>
                  <a:lnTo>
                    <a:pt x="145609" y="5967"/>
                  </a:lnTo>
                  <a:lnTo>
                    <a:pt x="155829" y="5967"/>
                  </a:lnTo>
                  <a:lnTo>
                    <a:pt x="166040" y="5976"/>
                  </a:lnTo>
                  <a:lnTo>
                    <a:pt x="176251" y="5976"/>
                  </a:lnTo>
                  <a:lnTo>
                    <a:pt x="186461" y="5976"/>
                  </a:lnTo>
                  <a:lnTo>
                    <a:pt x="196672" y="5976"/>
                  </a:lnTo>
                  <a:lnTo>
                    <a:pt x="206883" y="5976"/>
                  </a:lnTo>
                  <a:lnTo>
                    <a:pt x="217094" y="5986"/>
                  </a:lnTo>
                  <a:lnTo>
                    <a:pt x="227305" y="5986"/>
                  </a:lnTo>
                  <a:lnTo>
                    <a:pt x="237525" y="5986"/>
                  </a:lnTo>
                  <a:lnTo>
                    <a:pt x="247736" y="5986"/>
                  </a:lnTo>
                  <a:lnTo>
                    <a:pt x="250850" y="5986"/>
                  </a:lnTo>
                  <a:lnTo>
                    <a:pt x="252222" y="5774"/>
                  </a:lnTo>
                  <a:lnTo>
                    <a:pt x="254841" y="403"/>
                  </a:lnTo>
                  <a:lnTo>
                    <a:pt x="255956" y="0"/>
                  </a:lnTo>
                  <a:lnTo>
                    <a:pt x="257661" y="316"/>
                  </a:lnTo>
                  <a:lnTo>
                    <a:pt x="258251" y="158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2" name="Freeform: Shape 51">
              <a:extLst>
                <a:ext uri="{FF2B5EF4-FFF2-40B4-BE49-F238E27FC236}">
                  <a16:creationId xmlns:a16="http://schemas.microsoft.com/office/drawing/2014/main" id="{0BB532AC-514F-6C84-4DB8-623C39B13124}"/>
                </a:ext>
              </a:extLst>
            </p:cNvPr>
            <p:cNvSpPr/>
            <p:nvPr/>
          </p:nvSpPr>
          <p:spPr>
            <a:xfrm>
              <a:off x="5249846" y="3684424"/>
              <a:ext cx="234048" cy="221810"/>
            </a:xfrm>
            <a:custGeom>
              <a:avLst/>
              <a:gdLst>
                <a:gd name="connsiteX0" fmla="*/ 1353 w 234048"/>
                <a:gd name="connsiteY0" fmla="*/ 2460 h 221810"/>
                <a:gd name="connsiteX1" fmla="*/ 438 w 234048"/>
                <a:gd name="connsiteY1" fmla="*/ 2498 h 221810"/>
                <a:gd name="connsiteX2" fmla="*/ 171 w 234048"/>
                <a:gd name="connsiteY2" fmla="*/ 2278 h 221810"/>
                <a:gd name="connsiteX3" fmla="*/ 0 w 234048"/>
                <a:gd name="connsiteY3" fmla="*/ 1647 h 221810"/>
                <a:gd name="connsiteX4" fmla="*/ 438 w 234048"/>
                <a:gd name="connsiteY4" fmla="*/ 622 h 221810"/>
                <a:gd name="connsiteX5" fmla="*/ 838 w 234048"/>
                <a:gd name="connsiteY5" fmla="*/ 0 h 221810"/>
                <a:gd name="connsiteX6" fmla="*/ 1457 w 234048"/>
                <a:gd name="connsiteY6" fmla="*/ 86 h 221810"/>
                <a:gd name="connsiteX7" fmla="*/ 2296 w 234048"/>
                <a:gd name="connsiteY7" fmla="*/ 804 h 221810"/>
                <a:gd name="connsiteX8" fmla="*/ 3000 w 234048"/>
                <a:gd name="connsiteY8" fmla="*/ 1416 h 221810"/>
                <a:gd name="connsiteX9" fmla="*/ 2619 w 234048"/>
                <a:gd name="connsiteY9" fmla="*/ 1972 h 221810"/>
                <a:gd name="connsiteX10" fmla="*/ 1353 w 234048"/>
                <a:gd name="connsiteY10" fmla="*/ 2459 h 221810"/>
                <a:gd name="connsiteX11" fmla="*/ 233182 w 234048"/>
                <a:gd name="connsiteY11" fmla="*/ 221639 h 221810"/>
                <a:gd name="connsiteX12" fmla="*/ 230772 w 234048"/>
                <a:gd name="connsiteY12" fmla="*/ 221811 h 221810"/>
                <a:gd name="connsiteX13" fmla="*/ 230972 w 234048"/>
                <a:gd name="connsiteY13" fmla="*/ 220499 h 221810"/>
                <a:gd name="connsiteX14" fmla="*/ 232762 w 234048"/>
                <a:gd name="connsiteY14" fmla="*/ 219101 h 221810"/>
                <a:gd name="connsiteX15" fmla="*/ 233972 w 234048"/>
                <a:gd name="connsiteY15" fmla="*/ 219283 h 221810"/>
                <a:gd name="connsiteX16" fmla="*/ 234048 w 234048"/>
                <a:gd name="connsiteY16" fmla="*/ 220892 h 221810"/>
                <a:gd name="connsiteX17" fmla="*/ 233182 w 234048"/>
                <a:gd name="connsiteY17" fmla="*/ 221639 h 221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4048" h="221810">
                  <a:moveTo>
                    <a:pt x="1353" y="2460"/>
                  </a:moveTo>
                  <a:lnTo>
                    <a:pt x="438" y="2498"/>
                  </a:lnTo>
                  <a:lnTo>
                    <a:pt x="171" y="2278"/>
                  </a:lnTo>
                  <a:lnTo>
                    <a:pt x="0" y="1647"/>
                  </a:lnTo>
                  <a:lnTo>
                    <a:pt x="438" y="622"/>
                  </a:lnTo>
                  <a:lnTo>
                    <a:pt x="838" y="0"/>
                  </a:lnTo>
                  <a:lnTo>
                    <a:pt x="1457" y="86"/>
                  </a:lnTo>
                  <a:lnTo>
                    <a:pt x="2296" y="804"/>
                  </a:lnTo>
                  <a:lnTo>
                    <a:pt x="3000" y="1416"/>
                  </a:lnTo>
                  <a:lnTo>
                    <a:pt x="2619" y="1972"/>
                  </a:lnTo>
                  <a:lnTo>
                    <a:pt x="1353" y="2459"/>
                  </a:lnTo>
                  <a:close/>
                  <a:moveTo>
                    <a:pt x="233182" y="221639"/>
                  </a:moveTo>
                  <a:lnTo>
                    <a:pt x="230772" y="221811"/>
                  </a:lnTo>
                  <a:lnTo>
                    <a:pt x="230972" y="220499"/>
                  </a:lnTo>
                  <a:lnTo>
                    <a:pt x="232762" y="219101"/>
                  </a:lnTo>
                  <a:lnTo>
                    <a:pt x="233972" y="219283"/>
                  </a:lnTo>
                  <a:lnTo>
                    <a:pt x="234048" y="220892"/>
                  </a:lnTo>
                  <a:lnTo>
                    <a:pt x="233182" y="22163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 name="Freeform: Shape 52">
              <a:extLst>
                <a:ext uri="{FF2B5EF4-FFF2-40B4-BE49-F238E27FC236}">
                  <a16:creationId xmlns:a16="http://schemas.microsoft.com/office/drawing/2014/main" id="{1111BC08-6CB2-8FC0-82C0-BD4D7EEBAA04}"/>
                </a:ext>
              </a:extLst>
            </p:cNvPr>
            <p:cNvSpPr/>
            <p:nvPr/>
          </p:nvSpPr>
          <p:spPr>
            <a:xfrm>
              <a:off x="5279878" y="3205058"/>
              <a:ext cx="80419" cy="83470"/>
            </a:xfrm>
            <a:custGeom>
              <a:avLst/>
              <a:gdLst>
                <a:gd name="connsiteX0" fmla="*/ 80420 w 80419"/>
                <a:gd name="connsiteY0" fmla="*/ 40960 h 83470"/>
                <a:gd name="connsiteX1" fmla="*/ 80353 w 80419"/>
                <a:gd name="connsiteY1" fmla="*/ 41794 h 83470"/>
                <a:gd name="connsiteX2" fmla="*/ 79581 w 80419"/>
                <a:gd name="connsiteY2" fmla="*/ 45662 h 83470"/>
                <a:gd name="connsiteX3" fmla="*/ 78381 w 80419"/>
                <a:gd name="connsiteY3" fmla="*/ 48975 h 83470"/>
                <a:gd name="connsiteX4" fmla="*/ 77591 w 80419"/>
                <a:gd name="connsiteY4" fmla="*/ 49788 h 83470"/>
                <a:gd name="connsiteX5" fmla="*/ 74190 w 80419"/>
                <a:gd name="connsiteY5" fmla="*/ 50660 h 83470"/>
                <a:gd name="connsiteX6" fmla="*/ 72742 w 80419"/>
                <a:gd name="connsiteY6" fmla="*/ 52115 h 83470"/>
                <a:gd name="connsiteX7" fmla="*/ 71495 w 80419"/>
                <a:gd name="connsiteY7" fmla="*/ 56826 h 83470"/>
                <a:gd name="connsiteX8" fmla="*/ 70695 w 80419"/>
                <a:gd name="connsiteY8" fmla="*/ 60521 h 83470"/>
                <a:gd name="connsiteX9" fmla="*/ 69523 w 80419"/>
                <a:gd name="connsiteY9" fmla="*/ 61143 h 83470"/>
                <a:gd name="connsiteX10" fmla="*/ 64532 w 80419"/>
                <a:gd name="connsiteY10" fmla="*/ 66476 h 83470"/>
                <a:gd name="connsiteX11" fmla="*/ 61265 w 80419"/>
                <a:gd name="connsiteY11" fmla="*/ 68496 h 83470"/>
                <a:gd name="connsiteX12" fmla="*/ 58988 w 80419"/>
                <a:gd name="connsiteY12" fmla="*/ 70239 h 83470"/>
                <a:gd name="connsiteX13" fmla="*/ 56826 w 80419"/>
                <a:gd name="connsiteY13" fmla="*/ 72499 h 83470"/>
                <a:gd name="connsiteX14" fmla="*/ 54112 w 80419"/>
                <a:gd name="connsiteY14" fmla="*/ 74701 h 83470"/>
                <a:gd name="connsiteX15" fmla="*/ 51197 w 80419"/>
                <a:gd name="connsiteY15" fmla="*/ 78416 h 83470"/>
                <a:gd name="connsiteX16" fmla="*/ 49120 w 80419"/>
                <a:gd name="connsiteY16" fmla="*/ 82274 h 83470"/>
                <a:gd name="connsiteX17" fmla="*/ 47701 w 80419"/>
                <a:gd name="connsiteY17" fmla="*/ 83471 h 83470"/>
                <a:gd name="connsiteX18" fmla="*/ 46634 w 80419"/>
                <a:gd name="connsiteY18" fmla="*/ 82379 h 83470"/>
                <a:gd name="connsiteX19" fmla="*/ 41672 w 80419"/>
                <a:gd name="connsiteY19" fmla="*/ 78578 h 83470"/>
                <a:gd name="connsiteX20" fmla="*/ 36433 w 80419"/>
                <a:gd name="connsiteY20" fmla="*/ 76022 h 83470"/>
                <a:gd name="connsiteX21" fmla="*/ 25279 w 80419"/>
                <a:gd name="connsiteY21" fmla="*/ 71771 h 83470"/>
                <a:gd name="connsiteX22" fmla="*/ 21565 w 80419"/>
                <a:gd name="connsiteY22" fmla="*/ 70574 h 83470"/>
                <a:gd name="connsiteX23" fmla="*/ 21698 w 80419"/>
                <a:gd name="connsiteY23" fmla="*/ 69061 h 83470"/>
                <a:gd name="connsiteX24" fmla="*/ 22974 w 80419"/>
                <a:gd name="connsiteY24" fmla="*/ 66294 h 83470"/>
                <a:gd name="connsiteX25" fmla="*/ 20898 w 80419"/>
                <a:gd name="connsiteY25" fmla="*/ 63049 h 83470"/>
                <a:gd name="connsiteX26" fmla="*/ 21698 w 80419"/>
                <a:gd name="connsiteY26" fmla="*/ 60684 h 83470"/>
                <a:gd name="connsiteX27" fmla="*/ 20898 w 80419"/>
                <a:gd name="connsiteY27" fmla="*/ 60684 h 83470"/>
                <a:gd name="connsiteX28" fmla="*/ 19298 w 80419"/>
                <a:gd name="connsiteY28" fmla="*/ 62101 h 83470"/>
                <a:gd name="connsiteX29" fmla="*/ 15897 w 80419"/>
                <a:gd name="connsiteY29" fmla="*/ 61688 h 83470"/>
                <a:gd name="connsiteX30" fmla="*/ 13640 w 80419"/>
                <a:gd name="connsiteY30" fmla="*/ 59658 h 83470"/>
                <a:gd name="connsiteX31" fmla="*/ 11801 w 80419"/>
                <a:gd name="connsiteY31" fmla="*/ 58912 h 83470"/>
                <a:gd name="connsiteX32" fmla="*/ 11001 w 80419"/>
                <a:gd name="connsiteY32" fmla="*/ 57897 h 83470"/>
                <a:gd name="connsiteX33" fmla="*/ 9820 w 80419"/>
                <a:gd name="connsiteY33" fmla="*/ 52545 h 83470"/>
                <a:gd name="connsiteX34" fmla="*/ 8973 w 80419"/>
                <a:gd name="connsiteY34" fmla="*/ 50113 h 83470"/>
                <a:gd name="connsiteX35" fmla="*/ 7268 w 80419"/>
                <a:gd name="connsiteY35" fmla="*/ 48610 h 83470"/>
                <a:gd name="connsiteX36" fmla="*/ 3848 w 80419"/>
                <a:gd name="connsiteY36" fmla="*/ 48235 h 83470"/>
                <a:gd name="connsiteX37" fmla="*/ 2438 w 80419"/>
                <a:gd name="connsiteY37" fmla="*/ 44970 h 83470"/>
                <a:gd name="connsiteX38" fmla="*/ 543 w 80419"/>
                <a:gd name="connsiteY38" fmla="*/ 42433 h 83470"/>
                <a:gd name="connsiteX39" fmla="*/ 857 w 80419"/>
                <a:gd name="connsiteY39" fmla="*/ 40873 h 83470"/>
                <a:gd name="connsiteX40" fmla="*/ 2400 w 80419"/>
                <a:gd name="connsiteY40" fmla="*/ 40958 h 83470"/>
                <a:gd name="connsiteX41" fmla="*/ 3610 w 80419"/>
                <a:gd name="connsiteY41" fmla="*/ 42098 h 83470"/>
                <a:gd name="connsiteX42" fmla="*/ 5563 w 80419"/>
                <a:gd name="connsiteY42" fmla="*/ 42566 h 83470"/>
                <a:gd name="connsiteX43" fmla="*/ 7991 w 80419"/>
                <a:gd name="connsiteY43" fmla="*/ 39818 h 83470"/>
                <a:gd name="connsiteX44" fmla="*/ 10163 w 80419"/>
                <a:gd name="connsiteY44" fmla="*/ 38325 h 83470"/>
                <a:gd name="connsiteX45" fmla="*/ 10668 w 80419"/>
                <a:gd name="connsiteY45" fmla="*/ 37023 h 83470"/>
                <a:gd name="connsiteX46" fmla="*/ 10401 w 80419"/>
                <a:gd name="connsiteY46" fmla="*/ 36304 h 83470"/>
                <a:gd name="connsiteX47" fmla="*/ 9087 w 80419"/>
                <a:gd name="connsiteY47" fmla="*/ 37415 h 83470"/>
                <a:gd name="connsiteX48" fmla="*/ 5486 w 80419"/>
                <a:gd name="connsiteY48" fmla="*/ 37127 h 83470"/>
                <a:gd name="connsiteX49" fmla="*/ 4591 w 80419"/>
                <a:gd name="connsiteY49" fmla="*/ 38123 h 83470"/>
                <a:gd name="connsiteX50" fmla="*/ 2981 w 80419"/>
                <a:gd name="connsiteY50" fmla="*/ 38439 h 83470"/>
                <a:gd name="connsiteX51" fmla="*/ 1734 w 80419"/>
                <a:gd name="connsiteY51" fmla="*/ 35232 h 83470"/>
                <a:gd name="connsiteX52" fmla="*/ 1791 w 80419"/>
                <a:gd name="connsiteY52" fmla="*/ 33336 h 83470"/>
                <a:gd name="connsiteX53" fmla="*/ 2305 w 80419"/>
                <a:gd name="connsiteY53" fmla="*/ 31259 h 83470"/>
                <a:gd name="connsiteX54" fmla="*/ 5934 w 80419"/>
                <a:gd name="connsiteY54" fmla="*/ 30894 h 83470"/>
                <a:gd name="connsiteX55" fmla="*/ 6248 w 80419"/>
                <a:gd name="connsiteY55" fmla="*/ 30224 h 83470"/>
                <a:gd name="connsiteX56" fmla="*/ 3724 w 80419"/>
                <a:gd name="connsiteY56" fmla="*/ 29775 h 83470"/>
                <a:gd name="connsiteX57" fmla="*/ 571 w 80419"/>
                <a:gd name="connsiteY57" fmla="*/ 27352 h 83470"/>
                <a:gd name="connsiteX58" fmla="*/ 0 w 80419"/>
                <a:gd name="connsiteY58" fmla="*/ 25677 h 83470"/>
                <a:gd name="connsiteX59" fmla="*/ 1562 w 80419"/>
                <a:gd name="connsiteY59" fmla="*/ 25112 h 83470"/>
                <a:gd name="connsiteX60" fmla="*/ 3058 w 80419"/>
                <a:gd name="connsiteY60" fmla="*/ 25361 h 83470"/>
                <a:gd name="connsiteX61" fmla="*/ 4353 w 80419"/>
                <a:gd name="connsiteY61" fmla="*/ 25726 h 83470"/>
                <a:gd name="connsiteX62" fmla="*/ 5763 w 80419"/>
                <a:gd name="connsiteY62" fmla="*/ 25123 h 83470"/>
                <a:gd name="connsiteX63" fmla="*/ 7077 w 80419"/>
                <a:gd name="connsiteY63" fmla="*/ 24204 h 83470"/>
                <a:gd name="connsiteX64" fmla="*/ 7868 w 80419"/>
                <a:gd name="connsiteY64" fmla="*/ 23027 h 83470"/>
                <a:gd name="connsiteX65" fmla="*/ 8934 w 80419"/>
                <a:gd name="connsiteY65" fmla="*/ 19876 h 83470"/>
                <a:gd name="connsiteX66" fmla="*/ 12344 w 80419"/>
                <a:gd name="connsiteY66" fmla="*/ 18823 h 83470"/>
                <a:gd name="connsiteX67" fmla="*/ 14354 w 80419"/>
                <a:gd name="connsiteY67" fmla="*/ 16889 h 83470"/>
                <a:gd name="connsiteX68" fmla="*/ 16269 w 80419"/>
                <a:gd name="connsiteY68" fmla="*/ 13892 h 83470"/>
                <a:gd name="connsiteX69" fmla="*/ 17145 w 80419"/>
                <a:gd name="connsiteY69" fmla="*/ 11786 h 83470"/>
                <a:gd name="connsiteX70" fmla="*/ 17936 w 80419"/>
                <a:gd name="connsiteY70" fmla="*/ 10733 h 83470"/>
                <a:gd name="connsiteX71" fmla="*/ 18431 w 80419"/>
                <a:gd name="connsiteY71" fmla="*/ 9823 h 83470"/>
                <a:gd name="connsiteX72" fmla="*/ 18802 w 80419"/>
                <a:gd name="connsiteY72" fmla="*/ 8827 h 83470"/>
                <a:gd name="connsiteX73" fmla="*/ 19660 w 80419"/>
                <a:gd name="connsiteY73" fmla="*/ 7908 h 83470"/>
                <a:gd name="connsiteX74" fmla="*/ 20555 w 80419"/>
                <a:gd name="connsiteY74" fmla="*/ 5677 h 83470"/>
                <a:gd name="connsiteX75" fmla="*/ 21165 w 80419"/>
                <a:gd name="connsiteY75" fmla="*/ 3648 h 83470"/>
                <a:gd name="connsiteX76" fmla="*/ 23127 w 80419"/>
                <a:gd name="connsiteY76" fmla="*/ 2671 h 83470"/>
                <a:gd name="connsiteX77" fmla="*/ 27146 w 80419"/>
                <a:gd name="connsiteY77" fmla="*/ 1809 h 83470"/>
                <a:gd name="connsiteX78" fmla="*/ 30766 w 80419"/>
                <a:gd name="connsiteY78" fmla="*/ 3283 h 83470"/>
                <a:gd name="connsiteX79" fmla="*/ 36633 w 80419"/>
                <a:gd name="connsiteY79" fmla="*/ 2001 h 83470"/>
                <a:gd name="connsiteX80" fmla="*/ 36947 w 80419"/>
                <a:gd name="connsiteY80" fmla="*/ 95 h 83470"/>
                <a:gd name="connsiteX81" fmla="*/ 42320 w 80419"/>
                <a:gd name="connsiteY81" fmla="*/ 67 h 83470"/>
                <a:gd name="connsiteX82" fmla="*/ 48682 w 80419"/>
                <a:gd name="connsiteY82" fmla="*/ 29 h 83470"/>
                <a:gd name="connsiteX83" fmla="*/ 53978 w 80419"/>
                <a:gd name="connsiteY83" fmla="*/ 0 h 83470"/>
                <a:gd name="connsiteX84" fmla="*/ 55797 w 80419"/>
                <a:gd name="connsiteY84" fmla="*/ 507 h 83470"/>
                <a:gd name="connsiteX85" fmla="*/ 56455 w 80419"/>
                <a:gd name="connsiteY85" fmla="*/ 1924 h 83470"/>
                <a:gd name="connsiteX86" fmla="*/ 58198 w 80419"/>
                <a:gd name="connsiteY86" fmla="*/ 4145 h 83470"/>
                <a:gd name="connsiteX87" fmla="*/ 60017 w 80419"/>
                <a:gd name="connsiteY87" fmla="*/ 5686 h 83470"/>
                <a:gd name="connsiteX88" fmla="*/ 62274 w 80419"/>
                <a:gd name="connsiteY88" fmla="*/ 9066 h 83470"/>
                <a:gd name="connsiteX89" fmla="*/ 64903 w 80419"/>
                <a:gd name="connsiteY89" fmla="*/ 13001 h 83470"/>
                <a:gd name="connsiteX90" fmla="*/ 67742 w 80419"/>
                <a:gd name="connsiteY90" fmla="*/ 16553 h 83470"/>
                <a:gd name="connsiteX91" fmla="*/ 69561 w 80419"/>
                <a:gd name="connsiteY91" fmla="*/ 18478 h 83470"/>
                <a:gd name="connsiteX92" fmla="*/ 69771 w 80419"/>
                <a:gd name="connsiteY92" fmla="*/ 19148 h 83470"/>
                <a:gd name="connsiteX93" fmla="*/ 69637 w 80419"/>
                <a:gd name="connsiteY93" fmla="*/ 19914 h 83470"/>
                <a:gd name="connsiteX94" fmla="*/ 68732 w 80419"/>
                <a:gd name="connsiteY94" fmla="*/ 21714 h 83470"/>
                <a:gd name="connsiteX95" fmla="*/ 67961 w 80419"/>
                <a:gd name="connsiteY95" fmla="*/ 23667 h 83470"/>
                <a:gd name="connsiteX96" fmla="*/ 68037 w 80419"/>
                <a:gd name="connsiteY96" fmla="*/ 24405 h 83470"/>
                <a:gd name="connsiteX97" fmla="*/ 68580 w 80419"/>
                <a:gd name="connsiteY97" fmla="*/ 24769 h 83470"/>
                <a:gd name="connsiteX98" fmla="*/ 71552 w 80419"/>
                <a:gd name="connsiteY98" fmla="*/ 25372 h 83470"/>
                <a:gd name="connsiteX99" fmla="*/ 71819 w 80419"/>
                <a:gd name="connsiteY99" fmla="*/ 27546 h 83470"/>
                <a:gd name="connsiteX100" fmla="*/ 71819 w 80419"/>
                <a:gd name="connsiteY100" fmla="*/ 30552 h 83470"/>
                <a:gd name="connsiteX101" fmla="*/ 73257 w 80419"/>
                <a:gd name="connsiteY101" fmla="*/ 33357 h 83470"/>
                <a:gd name="connsiteX102" fmla="*/ 74628 w 80419"/>
                <a:gd name="connsiteY102" fmla="*/ 35416 h 83470"/>
                <a:gd name="connsiteX103" fmla="*/ 74562 w 80419"/>
                <a:gd name="connsiteY103" fmla="*/ 36153 h 83470"/>
                <a:gd name="connsiteX104" fmla="*/ 71209 w 80419"/>
                <a:gd name="connsiteY104" fmla="*/ 39667 h 83470"/>
                <a:gd name="connsiteX105" fmla="*/ 69904 w 80419"/>
                <a:gd name="connsiteY105" fmla="*/ 43162 h 83470"/>
                <a:gd name="connsiteX106" fmla="*/ 69237 w 80419"/>
                <a:gd name="connsiteY106" fmla="*/ 44148 h 83470"/>
                <a:gd name="connsiteX107" fmla="*/ 68971 w 80419"/>
                <a:gd name="connsiteY107" fmla="*/ 44933 h 83470"/>
                <a:gd name="connsiteX108" fmla="*/ 69637 w 80419"/>
                <a:gd name="connsiteY108" fmla="*/ 45306 h 83470"/>
                <a:gd name="connsiteX109" fmla="*/ 70561 w 80419"/>
                <a:gd name="connsiteY109" fmla="*/ 45076 h 83470"/>
                <a:gd name="connsiteX110" fmla="*/ 71857 w 80419"/>
                <a:gd name="connsiteY110" fmla="*/ 45363 h 83470"/>
                <a:gd name="connsiteX111" fmla="*/ 73095 w 80419"/>
                <a:gd name="connsiteY111" fmla="*/ 45469 h 83470"/>
                <a:gd name="connsiteX112" fmla="*/ 74733 w 80419"/>
                <a:gd name="connsiteY112" fmla="*/ 44215 h 83470"/>
                <a:gd name="connsiteX113" fmla="*/ 77467 w 80419"/>
                <a:gd name="connsiteY113" fmla="*/ 41007 h 83470"/>
                <a:gd name="connsiteX114" fmla="*/ 78381 w 80419"/>
                <a:gd name="connsiteY114" fmla="*/ 40614 h 83470"/>
                <a:gd name="connsiteX115" fmla="*/ 80420 w 80419"/>
                <a:gd name="connsiteY115" fmla="*/ 40959 h 83470"/>
                <a:gd name="connsiteX116" fmla="*/ 20460 w 80419"/>
                <a:gd name="connsiteY116" fmla="*/ 69234 h 83470"/>
                <a:gd name="connsiteX117" fmla="*/ 20069 w 80419"/>
                <a:gd name="connsiteY117" fmla="*/ 69933 h 83470"/>
                <a:gd name="connsiteX118" fmla="*/ 18288 w 80419"/>
                <a:gd name="connsiteY118" fmla="*/ 68200 h 83470"/>
                <a:gd name="connsiteX119" fmla="*/ 9077 w 80419"/>
                <a:gd name="connsiteY119" fmla="*/ 65605 h 83470"/>
                <a:gd name="connsiteX120" fmla="*/ 11678 w 80419"/>
                <a:gd name="connsiteY120" fmla="*/ 64226 h 83470"/>
                <a:gd name="connsiteX121" fmla="*/ 18069 w 80419"/>
                <a:gd name="connsiteY121" fmla="*/ 63815 h 83470"/>
                <a:gd name="connsiteX122" fmla="*/ 19974 w 80419"/>
                <a:gd name="connsiteY122" fmla="*/ 64619 h 83470"/>
                <a:gd name="connsiteX123" fmla="*/ 20822 w 80419"/>
                <a:gd name="connsiteY123" fmla="*/ 65289 h 83470"/>
                <a:gd name="connsiteX124" fmla="*/ 21136 w 80419"/>
                <a:gd name="connsiteY124" fmla="*/ 66563 h 83470"/>
                <a:gd name="connsiteX125" fmla="*/ 20460 w 80419"/>
                <a:gd name="connsiteY125" fmla="*/ 69234 h 8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80419" h="83470">
                  <a:moveTo>
                    <a:pt x="80420" y="40960"/>
                  </a:moveTo>
                  <a:lnTo>
                    <a:pt x="80353" y="41794"/>
                  </a:lnTo>
                  <a:lnTo>
                    <a:pt x="79581" y="45662"/>
                  </a:lnTo>
                  <a:lnTo>
                    <a:pt x="78381" y="48975"/>
                  </a:lnTo>
                  <a:lnTo>
                    <a:pt x="77591" y="49788"/>
                  </a:lnTo>
                  <a:lnTo>
                    <a:pt x="74190" y="50660"/>
                  </a:lnTo>
                  <a:lnTo>
                    <a:pt x="72742" y="52115"/>
                  </a:lnTo>
                  <a:lnTo>
                    <a:pt x="71495" y="56826"/>
                  </a:lnTo>
                  <a:lnTo>
                    <a:pt x="70695" y="60521"/>
                  </a:lnTo>
                  <a:lnTo>
                    <a:pt x="69523" y="61143"/>
                  </a:lnTo>
                  <a:lnTo>
                    <a:pt x="64532" y="66476"/>
                  </a:lnTo>
                  <a:lnTo>
                    <a:pt x="61265" y="68496"/>
                  </a:lnTo>
                  <a:lnTo>
                    <a:pt x="58988" y="70239"/>
                  </a:lnTo>
                  <a:lnTo>
                    <a:pt x="56826" y="72499"/>
                  </a:lnTo>
                  <a:lnTo>
                    <a:pt x="54112" y="74701"/>
                  </a:lnTo>
                  <a:lnTo>
                    <a:pt x="51197" y="78416"/>
                  </a:lnTo>
                  <a:lnTo>
                    <a:pt x="49120" y="82274"/>
                  </a:lnTo>
                  <a:lnTo>
                    <a:pt x="47701" y="83471"/>
                  </a:lnTo>
                  <a:lnTo>
                    <a:pt x="46634" y="82379"/>
                  </a:lnTo>
                  <a:lnTo>
                    <a:pt x="41672" y="78578"/>
                  </a:lnTo>
                  <a:lnTo>
                    <a:pt x="36433" y="76022"/>
                  </a:lnTo>
                  <a:lnTo>
                    <a:pt x="25279" y="71771"/>
                  </a:lnTo>
                  <a:lnTo>
                    <a:pt x="21565" y="70574"/>
                  </a:lnTo>
                  <a:lnTo>
                    <a:pt x="21698" y="69061"/>
                  </a:lnTo>
                  <a:lnTo>
                    <a:pt x="22974" y="66294"/>
                  </a:lnTo>
                  <a:lnTo>
                    <a:pt x="20898" y="63049"/>
                  </a:lnTo>
                  <a:lnTo>
                    <a:pt x="21698" y="60684"/>
                  </a:lnTo>
                  <a:lnTo>
                    <a:pt x="20898" y="60684"/>
                  </a:lnTo>
                  <a:lnTo>
                    <a:pt x="19298" y="62101"/>
                  </a:lnTo>
                  <a:lnTo>
                    <a:pt x="15897" y="61688"/>
                  </a:lnTo>
                  <a:lnTo>
                    <a:pt x="13640" y="59658"/>
                  </a:lnTo>
                  <a:lnTo>
                    <a:pt x="11801" y="58912"/>
                  </a:lnTo>
                  <a:lnTo>
                    <a:pt x="11001" y="57897"/>
                  </a:lnTo>
                  <a:lnTo>
                    <a:pt x="9820" y="52545"/>
                  </a:lnTo>
                  <a:lnTo>
                    <a:pt x="8973" y="50113"/>
                  </a:lnTo>
                  <a:lnTo>
                    <a:pt x="7268" y="48610"/>
                  </a:lnTo>
                  <a:lnTo>
                    <a:pt x="3848" y="48235"/>
                  </a:lnTo>
                  <a:lnTo>
                    <a:pt x="2438" y="44970"/>
                  </a:lnTo>
                  <a:lnTo>
                    <a:pt x="543" y="42433"/>
                  </a:lnTo>
                  <a:lnTo>
                    <a:pt x="857" y="40873"/>
                  </a:lnTo>
                  <a:lnTo>
                    <a:pt x="2400" y="40958"/>
                  </a:lnTo>
                  <a:lnTo>
                    <a:pt x="3610" y="42098"/>
                  </a:lnTo>
                  <a:lnTo>
                    <a:pt x="5563" y="42566"/>
                  </a:lnTo>
                  <a:lnTo>
                    <a:pt x="7991" y="39818"/>
                  </a:lnTo>
                  <a:lnTo>
                    <a:pt x="10163" y="38325"/>
                  </a:lnTo>
                  <a:lnTo>
                    <a:pt x="10668" y="37023"/>
                  </a:lnTo>
                  <a:lnTo>
                    <a:pt x="10401" y="36304"/>
                  </a:lnTo>
                  <a:lnTo>
                    <a:pt x="9087" y="37415"/>
                  </a:lnTo>
                  <a:lnTo>
                    <a:pt x="5486" y="37127"/>
                  </a:lnTo>
                  <a:lnTo>
                    <a:pt x="4591" y="38123"/>
                  </a:lnTo>
                  <a:lnTo>
                    <a:pt x="2981" y="38439"/>
                  </a:lnTo>
                  <a:lnTo>
                    <a:pt x="1734" y="35232"/>
                  </a:lnTo>
                  <a:lnTo>
                    <a:pt x="1791" y="33336"/>
                  </a:lnTo>
                  <a:lnTo>
                    <a:pt x="2305" y="31259"/>
                  </a:lnTo>
                  <a:lnTo>
                    <a:pt x="5934" y="30894"/>
                  </a:lnTo>
                  <a:lnTo>
                    <a:pt x="6248" y="30224"/>
                  </a:lnTo>
                  <a:lnTo>
                    <a:pt x="3724" y="29775"/>
                  </a:lnTo>
                  <a:lnTo>
                    <a:pt x="571" y="27352"/>
                  </a:lnTo>
                  <a:lnTo>
                    <a:pt x="0" y="25677"/>
                  </a:lnTo>
                  <a:lnTo>
                    <a:pt x="1562" y="25112"/>
                  </a:lnTo>
                  <a:lnTo>
                    <a:pt x="3058" y="25361"/>
                  </a:lnTo>
                  <a:lnTo>
                    <a:pt x="4353" y="25726"/>
                  </a:lnTo>
                  <a:lnTo>
                    <a:pt x="5763" y="25123"/>
                  </a:lnTo>
                  <a:lnTo>
                    <a:pt x="7077" y="24204"/>
                  </a:lnTo>
                  <a:lnTo>
                    <a:pt x="7868" y="23027"/>
                  </a:lnTo>
                  <a:lnTo>
                    <a:pt x="8934" y="19876"/>
                  </a:lnTo>
                  <a:lnTo>
                    <a:pt x="12344" y="18823"/>
                  </a:lnTo>
                  <a:lnTo>
                    <a:pt x="14354" y="16889"/>
                  </a:lnTo>
                  <a:lnTo>
                    <a:pt x="16269" y="13892"/>
                  </a:lnTo>
                  <a:lnTo>
                    <a:pt x="17145" y="11786"/>
                  </a:lnTo>
                  <a:lnTo>
                    <a:pt x="17936" y="10733"/>
                  </a:lnTo>
                  <a:lnTo>
                    <a:pt x="18431" y="9823"/>
                  </a:lnTo>
                  <a:lnTo>
                    <a:pt x="18802" y="8827"/>
                  </a:lnTo>
                  <a:lnTo>
                    <a:pt x="19660" y="7908"/>
                  </a:lnTo>
                  <a:lnTo>
                    <a:pt x="20555" y="5677"/>
                  </a:lnTo>
                  <a:lnTo>
                    <a:pt x="21165" y="3648"/>
                  </a:lnTo>
                  <a:lnTo>
                    <a:pt x="23127" y="2671"/>
                  </a:lnTo>
                  <a:lnTo>
                    <a:pt x="27146" y="1809"/>
                  </a:lnTo>
                  <a:lnTo>
                    <a:pt x="30766" y="3283"/>
                  </a:lnTo>
                  <a:lnTo>
                    <a:pt x="36633" y="2001"/>
                  </a:lnTo>
                  <a:lnTo>
                    <a:pt x="36947" y="95"/>
                  </a:lnTo>
                  <a:lnTo>
                    <a:pt x="42320" y="67"/>
                  </a:lnTo>
                  <a:lnTo>
                    <a:pt x="48682" y="29"/>
                  </a:lnTo>
                  <a:lnTo>
                    <a:pt x="53978" y="0"/>
                  </a:lnTo>
                  <a:lnTo>
                    <a:pt x="55797" y="507"/>
                  </a:lnTo>
                  <a:lnTo>
                    <a:pt x="56455" y="1924"/>
                  </a:lnTo>
                  <a:lnTo>
                    <a:pt x="58198" y="4145"/>
                  </a:lnTo>
                  <a:lnTo>
                    <a:pt x="60017" y="5686"/>
                  </a:lnTo>
                  <a:lnTo>
                    <a:pt x="62274" y="9066"/>
                  </a:lnTo>
                  <a:lnTo>
                    <a:pt x="64903" y="13001"/>
                  </a:lnTo>
                  <a:lnTo>
                    <a:pt x="67742" y="16553"/>
                  </a:lnTo>
                  <a:lnTo>
                    <a:pt x="69561" y="18478"/>
                  </a:lnTo>
                  <a:lnTo>
                    <a:pt x="69771" y="19148"/>
                  </a:lnTo>
                  <a:lnTo>
                    <a:pt x="69637" y="19914"/>
                  </a:lnTo>
                  <a:lnTo>
                    <a:pt x="68732" y="21714"/>
                  </a:lnTo>
                  <a:lnTo>
                    <a:pt x="67961" y="23667"/>
                  </a:lnTo>
                  <a:lnTo>
                    <a:pt x="68037" y="24405"/>
                  </a:lnTo>
                  <a:lnTo>
                    <a:pt x="68580" y="24769"/>
                  </a:lnTo>
                  <a:lnTo>
                    <a:pt x="71552" y="25372"/>
                  </a:lnTo>
                  <a:lnTo>
                    <a:pt x="71819" y="27546"/>
                  </a:lnTo>
                  <a:lnTo>
                    <a:pt x="71819" y="30552"/>
                  </a:lnTo>
                  <a:lnTo>
                    <a:pt x="73257" y="33357"/>
                  </a:lnTo>
                  <a:lnTo>
                    <a:pt x="74628" y="35416"/>
                  </a:lnTo>
                  <a:lnTo>
                    <a:pt x="74562" y="36153"/>
                  </a:lnTo>
                  <a:lnTo>
                    <a:pt x="71209" y="39667"/>
                  </a:lnTo>
                  <a:lnTo>
                    <a:pt x="69904" y="43162"/>
                  </a:lnTo>
                  <a:lnTo>
                    <a:pt x="69237" y="44148"/>
                  </a:lnTo>
                  <a:lnTo>
                    <a:pt x="68971" y="44933"/>
                  </a:lnTo>
                  <a:lnTo>
                    <a:pt x="69637" y="45306"/>
                  </a:lnTo>
                  <a:lnTo>
                    <a:pt x="70561" y="45076"/>
                  </a:lnTo>
                  <a:lnTo>
                    <a:pt x="71857" y="45363"/>
                  </a:lnTo>
                  <a:lnTo>
                    <a:pt x="73095" y="45469"/>
                  </a:lnTo>
                  <a:lnTo>
                    <a:pt x="74733" y="44215"/>
                  </a:lnTo>
                  <a:lnTo>
                    <a:pt x="77467" y="41007"/>
                  </a:lnTo>
                  <a:lnTo>
                    <a:pt x="78381" y="40614"/>
                  </a:lnTo>
                  <a:lnTo>
                    <a:pt x="80420" y="40959"/>
                  </a:lnTo>
                  <a:close/>
                  <a:moveTo>
                    <a:pt x="20460" y="69234"/>
                  </a:moveTo>
                  <a:lnTo>
                    <a:pt x="20069" y="69933"/>
                  </a:lnTo>
                  <a:lnTo>
                    <a:pt x="18288" y="68200"/>
                  </a:lnTo>
                  <a:lnTo>
                    <a:pt x="9077" y="65605"/>
                  </a:lnTo>
                  <a:lnTo>
                    <a:pt x="11678" y="64226"/>
                  </a:lnTo>
                  <a:lnTo>
                    <a:pt x="18069" y="63815"/>
                  </a:lnTo>
                  <a:lnTo>
                    <a:pt x="19974" y="64619"/>
                  </a:lnTo>
                  <a:lnTo>
                    <a:pt x="20822" y="65289"/>
                  </a:lnTo>
                  <a:lnTo>
                    <a:pt x="21136" y="66563"/>
                  </a:lnTo>
                  <a:lnTo>
                    <a:pt x="20460" y="69234"/>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 name="Freeform: Shape 53">
              <a:extLst>
                <a:ext uri="{FF2B5EF4-FFF2-40B4-BE49-F238E27FC236}">
                  <a16:creationId xmlns:a16="http://schemas.microsoft.com/office/drawing/2014/main" id="{66B9AB04-6A0D-1C24-9104-A51B3685C2DE}"/>
                </a:ext>
              </a:extLst>
            </p:cNvPr>
            <p:cNvSpPr/>
            <p:nvPr/>
          </p:nvSpPr>
          <p:spPr>
            <a:xfrm>
              <a:off x="5166426" y="3021662"/>
              <a:ext cx="164487" cy="120032"/>
            </a:xfrm>
            <a:custGeom>
              <a:avLst/>
              <a:gdLst>
                <a:gd name="connsiteX0" fmla="*/ 140475 w 164487"/>
                <a:gd name="connsiteY0" fmla="*/ 51882 h 120032"/>
                <a:gd name="connsiteX1" fmla="*/ 142989 w 164487"/>
                <a:gd name="connsiteY1" fmla="*/ 56315 h 120032"/>
                <a:gd name="connsiteX2" fmla="*/ 142446 w 164487"/>
                <a:gd name="connsiteY2" fmla="*/ 58450 h 120032"/>
                <a:gd name="connsiteX3" fmla="*/ 141875 w 164487"/>
                <a:gd name="connsiteY3" fmla="*/ 61552 h 120032"/>
                <a:gd name="connsiteX4" fmla="*/ 143294 w 164487"/>
                <a:gd name="connsiteY4" fmla="*/ 63812 h 120032"/>
                <a:gd name="connsiteX5" fmla="*/ 144961 w 164487"/>
                <a:gd name="connsiteY5" fmla="*/ 65277 h 120032"/>
                <a:gd name="connsiteX6" fmla="*/ 146152 w 164487"/>
                <a:gd name="connsiteY6" fmla="*/ 66636 h 120032"/>
                <a:gd name="connsiteX7" fmla="*/ 147466 w 164487"/>
                <a:gd name="connsiteY7" fmla="*/ 68494 h 120032"/>
                <a:gd name="connsiteX8" fmla="*/ 147676 w 164487"/>
                <a:gd name="connsiteY8" fmla="*/ 72209 h 120032"/>
                <a:gd name="connsiteX9" fmla="*/ 147438 w 164487"/>
                <a:gd name="connsiteY9" fmla="*/ 74880 h 120032"/>
                <a:gd name="connsiteX10" fmla="*/ 148295 w 164487"/>
                <a:gd name="connsiteY10" fmla="*/ 76086 h 120032"/>
                <a:gd name="connsiteX11" fmla="*/ 149019 w 164487"/>
                <a:gd name="connsiteY11" fmla="*/ 77618 h 120032"/>
                <a:gd name="connsiteX12" fmla="*/ 148876 w 164487"/>
                <a:gd name="connsiteY12" fmla="*/ 78882 h 120032"/>
                <a:gd name="connsiteX13" fmla="*/ 148400 w 164487"/>
                <a:gd name="connsiteY13" fmla="*/ 80012 h 120032"/>
                <a:gd name="connsiteX14" fmla="*/ 146799 w 164487"/>
                <a:gd name="connsiteY14" fmla="*/ 81505 h 120032"/>
                <a:gd name="connsiteX15" fmla="*/ 146533 w 164487"/>
                <a:gd name="connsiteY15" fmla="*/ 84272 h 120032"/>
                <a:gd name="connsiteX16" fmla="*/ 149123 w 164487"/>
                <a:gd name="connsiteY16" fmla="*/ 87623 h 120032"/>
                <a:gd name="connsiteX17" fmla="*/ 150790 w 164487"/>
                <a:gd name="connsiteY17" fmla="*/ 89452 h 120032"/>
                <a:gd name="connsiteX18" fmla="*/ 150781 w 164487"/>
                <a:gd name="connsiteY18" fmla="*/ 90496 h 120032"/>
                <a:gd name="connsiteX19" fmla="*/ 151247 w 164487"/>
                <a:gd name="connsiteY19" fmla="*/ 91645 h 120032"/>
                <a:gd name="connsiteX20" fmla="*/ 152476 w 164487"/>
                <a:gd name="connsiteY20" fmla="*/ 92985 h 120032"/>
                <a:gd name="connsiteX21" fmla="*/ 153238 w 164487"/>
                <a:gd name="connsiteY21" fmla="*/ 92669 h 120032"/>
                <a:gd name="connsiteX22" fmla="*/ 154067 w 164487"/>
                <a:gd name="connsiteY22" fmla="*/ 91577 h 120032"/>
                <a:gd name="connsiteX23" fmla="*/ 154438 w 164487"/>
                <a:gd name="connsiteY23" fmla="*/ 90821 h 120032"/>
                <a:gd name="connsiteX24" fmla="*/ 156686 w 164487"/>
                <a:gd name="connsiteY24" fmla="*/ 91156 h 120032"/>
                <a:gd name="connsiteX25" fmla="*/ 157734 w 164487"/>
                <a:gd name="connsiteY25" fmla="*/ 91501 h 120032"/>
                <a:gd name="connsiteX26" fmla="*/ 159172 w 164487"/>
                <a:gd name="connsiteY26" fmla="*/ 93694 h 120032"/>
                <a:gd name="connsiteX27" fmla="*/ 159696 w 164487"/>
                <a:gd name="connsiteY27" fmla="*/ 95149 h 120032"/>
                <a:gd name="connsiteX28" fmla="*/ 160039 w 164487"/>
                <a:gd name="connsiteY28" fmla="*/ 96978 h 120032"/>
                <a:gd name="connsiteX29" fmla="*/ 161534 w 164487"/>
                <a:gd name="connsiteY29" fmla="*/ 99257 h 120032"/>
                <a:gd name="connsiteX30" fmla="*/ 162839 w 164487"/>
                <a:gd name="connsiteY30" fmla="*/ 100865 h 120032"/>
                <a:gd name="connsiteX31" fmla="*/ 163106 w 164487"/>
                <a:gd name="connsiteY31" fmla="*/ 101870 h 120032"/>
                <a:gd name="connsiteX32" fmla="*/ 164268 w 164487"/>
                <a:gd name="connsiteY32" fmla="*/ 103230 h 120032"/>
                <a:gd name="connsiteX33" fmla="*/ 163554 w 164487"/>
                <a:gd name="connsiteY33" fmla="*/ 106246 h 120032"/>
                <a:gd name="connsiteX34" fmla="*/ 163630 w 164487"/>
                <a:gd name="connsiteY34" fmla="*/ 107787 h 120032"/>
                <a:gd name="connsiteX35" fmla="*/ 162839 w 164487"/>
                <a:gd name="connsiteY35" fmla="*/ 111837 h 120032"/>
                <a:gd name="connsiteX36" fmla="*/ 162658 w 164487"/>
                <a:gd name="connsiteY36" fmla="*/ 113752 h 120032"/>
                <a:gd name="connsiteX37" fmla="*/ 162716 w 164487"/>
                <a:gd name="connsiteY37" fmla="*/ 114451 h 120032"/>
                <a:gd name="connsiteX38" fmla="*/ 164487 w 164487"/>
                <a:gd name="connsiteY38" fmla="*/ 115897 h 120032"/>
                <a:gd name="connsiteX39" fmla="*/ 164297 w 164487"/>
                <a:gd name="connsiteY39" fmla="*/ 117937 h 120032"/>
                <a:gd name="connsiteX40" fmla="*/ 162497 w 164487"/>
                <a:gd name="connsiteY40" fmla="*/ 117582 h 120032"/>
                <a:gd name="connsiteX41" fmla="*/ 159372 w 164487"/>
                <a:gd name="connsiteY41" fmla="*/ 117342 h 120032"/>
                <a:gd name="connsiteX42" fmla="*/ 153114 w 164487"/>
                <a:gd name="connsiteY42" fmla="*/ 118405 h 120032"/>
                <a:gd name="connsiteX43" fmla="*/ 150952 w 164487"/>
                <a:gd name="connsiteY43" fmla="*/ 117974 h 120032"/>
                <a:gd name="connsiteX44" fmla="*/ 146847 w 164487"/>
                <a:gd name="connsiteY44" fmla="*/ 118118 h 120032"/>
                <a:gd name="connsiteX45" fmla="*/ 143913 w 164487"/>
                <a:gd name="connsiteY45" fmla="*/ 118702 h 120032"/>
                <a:gd name="connsiteX46" fmla="*/ 140198 w 164487"/>
                <a:gd name="connsiteY46" fmla="*/ 120033 h 120032"/>
                <a:gd name="connsiteX47" fmla="*/ 137312 w 164487"/>
                <a:gd name="connsiteY47" fmla="*/ 119699 h 120032"/>
                <a:gd name="connsiteX48" fmla="*/ 135750 w 164487"/>
                <a:gd name="connsiteY48" fmla="*/ 118655 h 120032"/>
                <a:gd name="connsiteX49" fmla="*/ 133693 w 164487"/>
                <a:gd name="connsiteY49" fmla="*/ 118731 h 120032"/>
                <a:gd name="connsiteX50" fmla="*/ 131378 w 164487"/>
                <a:gd name="connsiteY50" fmla="*/ 118166 h 120032"/>
                <a:gd name="connsiteX51" fmla="*/ 128921 w 164487"/>
                <a:gd name="connsiteY51" fmla="*/ 117151 h 120032"/>
                <a:gd name="connsiteX52" fmla="*/ 126663 w 164487"/>
                <a:gd name="connsiteY52" fmla="*/ 116645 h 120032"/>
                <a:gd name="connsiteX53" fmla="*/ 124235 w 164487"/>
                <a:gd name="connsiteY53" fmla="*/ 114778 h 120032"/>
                <a:gd name="connsiteX54" fmla="*/ 123101 w 164487"/>
                <a:gd name="connsiteY54" fmla="*/ 114452 h 120032"/>
                <a:gd name="connsiteX55" fmla="*/ 122301 w 164487"/>
                <a:gd name="connsiteY55" fmla="*/ 114939 h 120032"/>
                <a:gd name="connsiteX56" fmla="*/ 121625 w 164487"/>
                <a:gd name="connsiteY56" fmla="*/ 115552 h 120032"/>
                <a:gd name="connsiteX57" fmla="*/ 120929 w 164487"/>
                <a:gd name="connsiteY57" fmla="*/ 115936 h 120032"/>
                <a:gd name="connsiteX58" fmla="*/ 119605 w 164487"/>
                <a:gd name="connsiteY58" fmla="*/ 115601 h 120032"/>
                <a:gd name="connsiteX59" fmla="*/ 119110 w 164487"/>
                <a:gd name="connsiteY59" fmla="*/ 114337 h 120032"/>
                <a:gd name="connsiteX60" fmla="*/ 119529 w 164487"/>
                <a:gd name="connsiteY60" fmla="*/ 113111 h 120032"/>
                <a:gd name="connsiteX61" fmla="*/ 119644 w 164487"/>
                <a:gd name="connsiteY61" fmla="*/ 112182 h 120032"/>
                <a:gd name="connsiteX62" fmla="*/ 119024 w 164487"/>
                <a:gd name="connsiteY62" fmla="*/ 111676 h 120032"/>
                <a:gd name="connsiteX63" fmla="*/ 117548 w 164487"/>
                <a:gd name="connsiteY63" fmla="*/ 111513 h 120032"/>
                <a:gd name="connsiteX64" fmla="*/ 115148 w 164487"/>
                <a:gd name="connsiteY64" fmla="*/ 111513 h 120032"/>
                <a:gd name="connsiteX65" fmla="*/ 111281 w 164487"/>
                <a:gd name="connsiteY65" fmla="*/ 111129 h 120032"/>
                <a:gd name="connsiteX66" fmla="*/ 110404 w 164487"/>
                <a:gd name="connsiteY66" fmla="*/ 110889 h 120032"/>
                <a:gd name="connsiteX67" fmla="*/ 101746 w 164487"/>
                <a:gd name="connsiteY67" fmla="*/ 110573 h 120032"/>
                <a:gd name="connsiteX68" fmla="*/ 92783 w 164487"/>
                <a:gd name="connsiteY68" fmla="*/ 110535 h 120032"/>
                <a:gd name="connsiteX69" fmla="*/ 85182 w 164487"/>
                <a:gd name="connsiteY69" fmla="*/ 110506 h 120032"/>
                <a:gd name="connsiteX70" fmla="*/ 75581 w 164487"/>
                <a:gd name="connsiteY70" fmla="*/ 110458 h 120032"/>
                <a:gd name="connsiteX71" fmla="*/ 68837 w 164487"/>
                <a:gd name="connsiteY71" fmla="*/ 110430 h 120032"/>
                <a:gd name="connsiteX72" fmla="*/ 62541 w 164487"/>
                <a:gd name="connsiteY72" fmla="*/ 110401 h 120032"/>
                <a:gd name="connsiteX73" fmla="*/ 57683 w 164487"/>
                <a:gd name="connsiteY73" fmla="*/ 112900 h 120032"/>
                <a:gd name="connsiteX74" fmla="*/ 52416 w 164487"/>
                <a:gd name="connsiteY74" fmla="*/ 115591 h 120032"/>
                <a:gd name="connsiteX75" fmla="*/ 45339 w 164487"/>
                <a:gd name="connsiteY75" fmla="*/ 117027 h 120032"/>
                <a:gd name="connsiteX76" fmla="*/ 37195 w 164487"/>
                <a:gd name="connsiteY76" fmla="*/ 116491 h 120032"/>
                <a:gd name="connsiteX77" fmla="*/ 34595 w 164487"/>
                <a:gd name="connsiteY77" fmla="*/ 116883 h 120032"/>
                <a:gd name="connsiteX78" fmla="*/ 31899 w 164487"/>
                <a:gd name="connsiteY78" fmla="*/ 118080 h 120032"/>
                <a:gd name="connsiteX79" fmla="*/ 29918 w 164487"/>
                <a:gd name="connsiteY79" fmla="*/ 118942 h 120032"/>
                <a:gd name="connsiteX80" fmla="*/ 27118 w 164487"/>
                <a:gd name="connsiteY80" fmla="*/ 119469 h 120032"/>
                <a:gd name="connsiteX81" fmla="*/ 23489 w 164487"/>
                <a:gd name="connsiteY81" fmla="*/ 119038 h 120032"/>
                <a:gd name="connsiteX82" fmla="*/ 22022 w 164487"/>
                <a:gd name="connsiteY82" fmla="*/ 119297 h 120032"/>
                <a:gd name="connsiteX83" fmla="*/ 21117 w 164487"/>
                <a:gd name="connsiteY83" fmla="*/ 118072 h 120032"/>
                <a:gd name="connsiteX84" fmla="*/ 20069 w 164487"/>
                <a:gd name="connsiteY84" fmla="*/ 116080 h 120032"/>
                <a:gd name="connsiteX85" fmla="*/ 20726 w 164487"/>
                <a:gd name="connsiteY85" fmla="*/ 114625 h 120032"/>
                <a:gd name="connsiteX86" fmla="*/ 22936 w 164487"/>
                <a:gd name="connsiteY86" fmla="*/ 113687 h 120032"/>
                <a:gd name="connsiteX87" fmla="*/ 26260 w 164487"/>
                <a:gd name="connsiteY87" fmla="*/ 112461 h 120032"/>
                <a:gd name="connsiteX88" fmla="*/ 28004 w 164487"/>
                <a:gd name="connsiteY88" fmla="*/ 113093 h 120032"/>
                <a:gd name="connsiteX89" fmla="*/ 29023 w 164487"/>
                <a:gd name="connsiteY89" fmla="*/ 113121 h 120032"/>
                <a:gd name="connsiteX90" fmla="*/ 29213 w 164487"/>
                <a:gd name="connsiteY90" fmla="*/ 112336 h 120032"/>
                <a:gd name="connsiteX91" fmla="*/ 28889 w 164487"/>
                <a:gd name="connsiteY91" fmla="*/ 111915 h 120032"/>
                <a:gd name="connsiteX92" fmla="*/ 26375 w 164487"/>
                <a:gd name="connsiteY92" fmla="*/ 110853 h 120032"/>
                <a:gd name="connsiteX93" fmla="*/ 25079 w 164487"/>
                <a:gd name="connsiteY93" fmla="*/ 109445 h 120032"/>
                <a:gd name="connsiteX94" fmla="*/ 24003 w 164487"/>
                <a:gd name="connsiteY94" fmla="*/ 110268 h 120032"/>
                <a:gd name="connsiteX95" fmla="*/ 23070 w 164487"/>
                <a:gd name="connsiteY95" fmla="*/ 111992 h 120032"/>
                <a:gd name="connsiteX96" fmla="*/ 22298 w 164487"/>
                <a:gd name="connsiteY96" fmla="*/ 112508 h 120032"/>
                <a:gd name="connsiteX97" fmla="*/ 21165 w 164487"/>
                <a:gd name="connsiteY97" fmla="*/ 112986 h 120032"/>
                <a:gd name="connsiteX98" fmla="*/ 20526 w 164487"/>
                <a:gd name="connsiteY98" fmla="*/ 111818 h 120032"/>
                <a:gd name="connsiteX99" fmla="*/ 20241 w 164487"/>
                <a:gd name="connsiteY99" fmla="*/ 110678 h 120032"/>
                <a:gd name="connsiteX100" fmla="*/ 20765 w 164487"/>
                <a:gd name="connsiteY100" fmla="*/ 109788 h 120032"/>
                <a:gd name="connsiteX101" fmla="*/ 20498 w 164487"/>
                <a:gd name="connsiteY101" fmla="*/ 104838 h 120032"/>
                <a:gd name="connsiteX102" fmla="*/ 20803 w 164487"/>
                <a:gd name="connsiteY102" fmla="*/ 102195 h 120032"/>
                <a:gd name="connsiteX103" fmla="*/ 20641 w 164487"/>
                <a:gd name="connsiteY103" fmla="*/ 99888 h 120032"/>
                <a:gd name="connsiteX104" fmla="*/ 22212 w 164487"/>
                <a:gd name="connsiteY104" fmla="*/ 98366 h 120032"/>
                <a:gd name="connsiteX105" fmla="*/ 23708 w 164487"/>
                <a:gd name="connsiteY105" fmla="*/ 97418 h 120032"/>
                <a:gd name="connsiteX106" fmla="*/ 29528 w 164487"/>
                <a:gd name="connsiteY106" fmla="*/ 97332 h 120032"/>
                <a:gd name="connsiteX107" fmla="*/ 34947 w 164487"/>
                <a:gd name="connsiteY107" fmla="*/ 97246 h 120032"/>
                <a:gd name="connsiteX108" fmla="*/ 40167 w 164487"/>
                <a:gd name="connsiteY108" fmla="*/ 97304 h 120032"/>
                <a:gd name="connsiteX109" fmla="*/ 45482 w 164487"/>
                <a:gd name="connsiteY109" fmla="*/ 97351 h 120032"/>
                <a:gd name="connsiteX110" fmla="*/ 46006 w 164487"/>
                <a:gd name="connsiteY110" fmla="*/ 92727 h 120032"/>
                <a:gd name="connsiteX111" fmla="*/ 47692 w 164487"/>
                <a:gd name="connsiteY111" fmla="*/ 92364 h 120032"/>
                <a:gd name="connsiteX112" fmla="*/ 50206 w 164487"/>
                <a:gd name="connsiteY112" fmla="*/ 91886 h 120032"/>
                <a:gd name="connsiteX113" fmla="*/ 54902 w 164487"/>
                <a:gd name="connsiteY113" fmla="*/ 91321 h 120032"/>
                <a:gd name="connsiteX114" fmla="*/ 60131 w 164487"/>
                <a:gd name="connsiteY114" fmla="*/ 90785 h 120032"/>
                <a:gd name="connsiteX115" fmla="*/ 61246 w 164487"/>
                <a:gd name="connsiteY115" fmla="*/ 89875 h 120032"/>
                <a:gd name="connsiteX116" fmla="*/ 62113 w 164487"/>
                <a:gd name="connsiteY116" fmla="*/ 88343 h 120032"/>
                <a:gd name="connsiteX117" fmla="*/ 62655 w 164487"/>
                <a:gd name="connsiteY117" fmla="*/ 86964 h 120032"/>
                <a:gd name="connsiteX118" fmla="*/ 63741 w 164487"/>
                <a:gd name="connsiteY118" fmla="*/ 86380 h 120032"/>
                <a:gd name="connsiteX119" fmla="*/ 65208 w 164487"/>
                <a:gd name="connsiteY119" fmla="*/ 86839 h 120032"/>
                <a:gd name="connsiteX120" fmla="*/ 67123 w 164487"/>
                <a:gd name="connsiteY120" fmla="*/ 87567 h 120032"/>
                <a:gd name="connsiteX121" fmla="*/ 69113 w 164487"/>
                <a:gd name="connsiteY121" fmla="*/ 88678 h 120032"/>
                <a:gd name="connsiteX122" fmla="*/ 71390 w 164487"/>
                <a:gd name="connsiteY122" fmla="*/ 89712 h 120032"/>
                <a:gd name="connsiteX123" fmla="*/ 72904 w 164487"/>
                <a:gd name="connsiteY123" fmla="*/ 90373 h 120032"/>
                <a:gd name="connsiteX124" fmla="*/ 76552 w 164487"/>
                <a:gd name="connsiteY124" fmla="*/ 92000 h 120032"/>
                <a:gd name="connsiteX125" fmla="*/ 82791 w 164487"/>
                <a:gd name="connsiteY125" fmla="*/ 94270 h 120032"/>
                <a:gd name="connsiteX126" fmla="*/ 87916 w 164487"/>
                <a:gd name="connsiteY126" fmla="*/ 95179 h 120032"/>
                <a:gd name="connsiteX127" fmla="*/ 94117 w 164487"/>
                <a:gd name="connsiteY127" fmla="*/ 93513 h 120032"/>
                <a:gd name="connsiteX128" fmla="*/ 98593 w 164487"/>
                <a:gd name="connsiteY128" fmla="*/ 92451 h 120032"/>
                <a:gd name="connsiteX129" fmla="*/ 99146 w 164487"/>
                <a:gd name="connsiteY129" fmla="*/ 90459 h 120032"/>
                <a:gd name="connsiteX130" fmla="*/ 98450 w 164487"/>
                <a:gd name="connsiteY130" fmla="*/ 88515 h 120032"/>
                <a:gd name="connsiteX131" fmla="*/ 95117 w 164487"/>
                <a:gd name="connsiteY131" fmla="*/ 86735 h 120032"/>
                <a:gd name="connsiteX132" fmla="*/ 90583 w 164487"/>
                <a:gd name="connsiteY132" fmla="*/ 86936 h 120032"/>
                <a:gd name="connsiteX133" fmla="*/ 89192 w 164487"/>
                <a:gd name="connsiteY133" fmla="*/ 87414 h 120032"/>
                <a:gd name="connsiteX134" fmla="*/ 87078 w 164487"/>
                <a:gd name="connsiteY134" fmla="*/ 88007 h 120032"/>
                <a:gd name="connsiteX135" fmla="*/ 85811 w 164487"/>
                <a:gd name="connsiteY135" fmla="*/ 88238 h 120032"/>
                <a:gd name="connsiteX136" fmla="*/ 83677 w 164487"/>
                <a:gd name="connsiteY136" fmla="*/ 87826 h 120032"/>
                <a:gd name="connsiteX137" fmla="*/ 80963 w 164487"/>
                <a:gd name="connsiteY137" fmla="*/ 86285 h 120032"/>
                <a:gd name="connsiteX138" fmla="*/ 79258 w 164487"/>
                <a:gd name="connsiteY138" fmla="*/ 84734 h 120032"/>
                <a:gd name="connsiteX139" fmla="*/ 76867 w 164487"/>
                <a:gd name="connsiteY139" fmla="*/ 84015 h 120032"/>
                <a:gd name="connsiteX140" fmla="*/ 74038 w 164487"/>
                <a:gd name="connsiteY140" fmla="*/ 83278 h 120032"/>
                <a:gd name="connsiteX141" fmla="*/ 69494 w 164487"/>
                <a:gd name="connsiteY141" fmla="*/ 80090 h 120032"/>
                <a:gd name="connsiteX142" fmla="*/ 67132 w 164487"/>
                <a:gd name="connsiteY142" fmla="*/ 79516 h 120032"/>
                <a:gd name="connsiteX143" fmla="*/ 64884 w 164487"/>
                <a:gd name="connsiteY143" fmla="*/ 79353 h 120032"/>
                <a:gd name="connsiteX144" fmla="*/ 60579 w 164487"/>
                <a:gd name="connsiteY144" fmla="*/ 79984 h 120032"/>
                <a:gd name="connsiteX145" fmla="*/ 56369 w 164487"/>
                <a:gd name="connsiteY145" fmla="*/ 81688 h 120032"/>
                <a:gd name="connsiteX146" fmla="*/ 54159 w 164487"/>
                <a:gd name="connsiteY146" fmla="*/ 85557 h 120032"/>
                <a:gd name="connsiteX147" fmla="*/ 49949 w 164487"/>
                <a:gd name="connsiteY147" fmla="*/ 85499 h 120032"/>
                <a:gd name="connsiteX148" fmla="*/ 41005 w 164487"/>
                <a:gd name="connsiteY148" fmla="*/ 85384 h 120032"/>
                <a:gd name="connsiteX149" fmla="*/ 32795 w 164487"/>
                <a:gd name="connsiteY149" fmla="*/ 85269 h 120032"/>
                <a:gd name="connsiteX150" fmla="*/ 26022 w 164487"/>
                <a:gd name="connsiteY150" fmla="*/ 85528 h 120032"/>
                <a:gd name="connsiteX151" fmla="*/ 25336 w 164487"/>
                <a:gd name="connsiteY151" fmla="*/ 82723 h 120032"/>
                <a:gd name="connsiteX152" fmla="*/ 23736 w 164487"/>
                <a:gd name="connsiteY152" fmla="*/ 80482 h 120032"/>
                <a:gd name="connsiteX153" fmla="*/ 21126 w 164487"/>
                <a:gd name="connsiteY153" fmla="*/ 78577 h 120032"/>
                <a:gd name="connsiteX154" fmla="*/ 20555 w 164487"/>
                <a:gd name="connsiteY154" fmla="*/ 76796 h 120032"/>
                <a:gd name="connsiteX155" fmla="*/ 21431 w 164487"/>
                <a:gd name="connsiteY155" fmla="*/ 75245 h 120032"/>
                <a:gd name="connsiteX156" fmla="*/ 23955 w 164487"/>
                <a:gd name="connsiteY156" fmla="*/ 73981 h 120032"/>
                <a:gd name="connsiteX157" fmla="*/ 24527 w 164487"/>
                <a:gd name="connsiteY157" fmla="*/ 73062 h 120032"/>
                <a:gd name="connsiteX158" fmla="*/ 23203 w 164487"/>
                <a:gd name="connsiteY158" fmla="*/ 73206 h 120032"/>
                <a:gd name="connsiteX159" fmla="*/ 21212 w 164487"/>
                <a:gd name="connsiteY159" fmla="*/ 74029 h 120032"/>
                <a:gd name="connsiteX160" fmla="*/ 19888 w 164487"/>
                <a:gd name="connsiteY160" fmla="*/ 74067 h 120032"/>
                <a:gd name="connsiteX161" fmla="*/ 19726 w 164487"/>
                <a:gd name="connsiteY161" fmla="*/ 71616 h 120032"/>
                <a:gd name="connsiteX162" fmla="*/ 17516 w 164487"/>
                <a:gd name="connsiteY162" fmla="*/ 68447 h 120032"/>
                <a:gd name="connsiteX163" fmla="*/ 15021 w 164487"/>
                <a:gd name="connsiteY163" fmla="*/ 63076 h 120032"/>
                <a:gd name="connsiteX164" fmla="*/ 12202 w 164487"/>
                <a:gd name="connsiteY164" fmla="*/ 60883 h 120032"/>
                <a:gd name="connsiteX165" fmla="*/ 9830 w 164487"/>
                <a:gd name="connsiteY165" fmla="*/ 56527 h 120032"/>
                <a:gd name="connsiteX166" fmla="*/ 7353 w 164487"/>
                <a:gd name="connsiteY166" fmla="*/ 54861 h 120032"/>
                <a:gd name="connsiteX167" fmla="*/ 5077 w 164487"/>
                <a:gd name="connsiteY167" fmla="*/ 54085 h 120032"/>
                <a:gd name="connsiteX168" fmla="*/ 3134 w 164487"/>
                <a:gd name="connsiteY168" fmla="*/ 54239 h 120032"/>
                <a:gd name="connsiteX169" fmla="*/ 2419 w 164487"/>
                <a:gd name="connsiteY169" fmla="*/ 56230 h 120032"/>
                <a:gd name="connsiteX170" fmla="*/ 0 w 164487"/>
                <a:gd name="connsiteY170" fmla="*/ 53367 h 120032"/>
                <a:gd name="connsiteX171" fmla="*/ 3305 w 164487"/>
                <a:gd name="connsiteY171" fmla="*/ 52343 h 120032"/>
                <a:gd name="connsiteX172" fmla="*/ 10382 w 164487"/>
                <a:gd name="connsiteY172" fmla="*/ 48753 h 120032"/>
                <a:gd name="connsiteX173" fmla="*/ 18507 w 164487"/>
                <a:gd name="connsiteY173" fmla="*/ 38470 h 120032"/>
                <a:gd name="connsiteX174" fmla="*/ 25794 w 164487"/>
                <a:gd name="connsiteY174" fmla="*/ 26262 h 120032"/>
                <a:gd name="connsiteX175" fmla="*/ 26737 w 164487"/>
                <a:gd name="connsiteY175" fmla="*/ 23380 h 120032"/>
                <a:gd name="connsiteX176" fmla="*/ 27632 w 164487"/>
                <a:gd name="connsiteY176" fmla="*/ 21188 h 120032"/>
                <a:gd name="connsiteX177" fmla="*/ 28213 w 164487"/>
                <a:gd name="connsiteY177" fmla="*/ 16190 h 120032"/>
                <a:gd name="connsiteX178" fmla="*/ 29261 w 164487"/>
                <a:gd name="connsiteY178" fmla="*/ 13212 h 120032"/>
                <a:gd name="connsiteX179" fmla="*/ 30242 w 164487"/>
                <a:gd name="connsiteY179" fmla="*/ 12638 h 120032"/>
                <a:gd name="connsiteX180" fmla="*/ 31480 w 164487"/>
                <a:gd name="connsiteY180" fmla="*/ 10350 h 120032"/>
                <a:gd name="connsiteX181" fmla="*/ 32966 w 164487"/>
                <a:gd name="connsiteY181" fmla="*/ 6338 h 120032"/>
                <a:gd name="connsiteX182" fmla="*/ 34661 w 164487"/>
                <a:gd name="connsiteY182" fmla="*/ 4107 h 120032"/>
                <a:gd name="connsiteX183" fmla="*/ 36547 w 164487"/>
                <a:gd name="connsiteY183" fmla="*/ 3667 h 120032"/>
                <a:gd name="connsiteX184" fmla="*/ 38024 w 164487"/>
                <a:gd name="connsiteY184" fmla="*/ 3868 h 120032"/>
                <a:gd name="connsiteX185" fmla="*/ 39072 w 164487"/>
                <a:gd name="connsiteY185" fmla="*/ 4692 h 120032"/>
                <a:gd name="connsiteX186" fmla="*/ 42148 w 164487"/>
                <a:gd name="connsiteY186" fmla="*/ 5208 h 120032"/>
                <a:gd name="connsiteX187" fmla="*/ 47244 w 164487"/>
                <a:gd name="connsiteY187" fmla="*/ 5400 h 120032"/>
                <a:gd name="connsiteX188" fmla="*/ 51187 w 164487"/>
                <a:gd name="connsiteY188" fmla="*/ 4797 h 120032"/>
                <a:gd name="connsiteX189" fmla="*/ 53969 w 164487"/>
                <a:gd name="connsiteY189" fmla="*/ 3408 h 120032"/>
                <a:gd name="connsiteX190" fmla="*/ 57626 w 164487"/>
                <a:gd name="connsiteY190" fmla="*/ 2700 h 120032"/>
                <a:gd name="connsiteX191" fmla="*/ 62151 w 164487"/>
                <a:gd name="connsiteY191" fmla="*/ 2681 h 120032"/>
                <a:gd name="connsiteX192" fmla="*/ 64541 w 164487"/>
                <a:gd name="connsiteY192" fmla="*/ 2097 h 120032"/>
                <a:gd name="connsiteX193" fmla="*/ 64770 w 164487"/>
                <a:gd name="connsiteY193" fmla="*/ 948 h 120032"/>
                <a:gd name="connsiteX194" fmla="*/ 65361 w 164487"/>
                <a:gd name="connsiteY194" fmla="*/ 604 h 120032"/>
                <a:gd name="connsiteX195" fmla="*/ 66304 w 164487"/>
                <a:gd name="connsiteY195" fmla="*/ 1053 h 120032"/>
                <a:gd name="connsiteX196" fmla="*/ 67199 w 164487"/>
                <a:gd name="connsiteY196" fmla="*/ 872 h 120032"/>
                <a:gd name="connsiteX197" fmla="*/ 68028 w 164487"/>
                <a:gd name="connsiteY197" fmla="*/ 48 h 120032"/>
                <a:gd name="connsiteX198" fmla="*/ 68866 w 164487"/>
                <a:gd name="connsiteY198" fmla="*/ 0 h 120032"/>
                <a:gd name="connsiteX199" fmla="*/ 69694 w 164487"/>
                <a:gd name="connsiteY199" fmla="*/ 709 h 120032"/>
                <a:gd name="connsiteX200" fmla="*/ 73485 w 164487"/>
                <a:gd name="connsiteY200" fmla="*/ 919 h 120032"/>
                <a:gd name="connsiteX201" fmla="*/ 80248 w 164487"/>
                <a:gd name="connsiteY201" fmla="*/ 641 h 120032"/>
                <a:gd name="connsiteX202" fmla="*/ 86487 w 164487"/>
                <a:gd name="connsiteY202" fmla="*/ 2747 h 120032"/>
                <a:gd name="connsiteX203" fmla="*/ 92221 w 164487"/>
                <a:gd name="connsiteY203" fmla="*/ 7238 h 120032"/>
                <a:gd name="connsiteX204" fmla="*/ 95183 w 164487"/>
                <a:gd name="connsiteY204" fmla="*/ 10235 h 120032"/>
                <a:gd name="connsiteX205" fmla="*/ 95364 w 164487"/>
                <a:gd name="connsiteY205" fmla="*/ 11738 h 120032"/>
                <a:gd name="connsiteX206" fmla="*/ 96317 w 164487"/>
                <a:gd name="connsiteY206" fmla="*/ 13251 h 120032"/>
                <a:gd name="connsiteX207" fmla="*/ 98031 w 164487"/>
                <a:gd name="connsiteY207" fmla="*/ 14773 h 120032"/>
                <a:gd name="connsiteX208" fmla="*/ 99593 w 164487"/>
                <a:gd name="connsiteY208" fmla="*/ 15051 h 120032"/>
                <a:gd name="connsiteX209" fmla="*/ 101022 w 164487"/>
                <a:gd name="connsiteY209" fmla="*/ 14094 h 120032"/>
                <a:gd name="connsiteX210" fmla="*/ 102137 w 164487"/>
                <a:gd name="connsiteY210" fmla="*/ 14199 h 120032"/>
                <a:gd name="connsiteX211" fmla="*/ 102937 w 164487"/>
                <a:gd name="connsiteY211" fmla="*/ 15367 h 120032"/>
                <a:gd name="connsiteX212" fmla="*/ 104575 w 164487"/>
                <a:gd name="connsiteY212" fmla="*/ 15607 h 120032"/>
                <a:gd name="connsiteX213" fmla="*/ 106394 w 164487"/>
                <a:gd name="connsiteY213" fmla="*/ 14889 h 120032"/>
                <a:gd name="connsiteX214" fmla="*/ 107690 w 164487"/>
                <a:gd name="connsiteY214" fmla="*/ 15139 h 120032"/>
                <a:gd name="connsiteX215" fmla="*/ 107928 w 164487"/>
                <a:gd name="connsiteY215" fmla="*/ 15828 h 120032"/>
                <a:gd name="connsiteX216" fmla="*/ 108233 w 164487"/>
                <a:gd name="connsiteY216" fmla="*/ 16202 h 120032"/>
                <a:gd name="connsiteX217" fmla="*/ 109109 w 164487"/>
                <a:gd name="connsiteY217" fmla="*/ 16365 h 120032"/>
                <a:gd name="connsiteX218" fmla="*/ 110290 w 164487"/>
                <a:gd name="connsiteY218" fmla="*/ 17246 h 120032"/>
                <a:gd name="connsiteX219" fmla="*/ 111957 w 164487"/>
                <a:gd name="connsiteY219" fmla="*/ 19630 h 120032"/>
                <a:gd name="connsiteX220" fmla="*/ 113309 w 164487"/>
                <a:gd name="connsiteY220" fmla="*/ 22952 h 120032"/>
                <a:gd name="connsiteX221" fmla="*/ 114348 w 164487"/>
                <a:gd name="connsiteY221" fmla="*/ 27213 h 120032"/>
                <a:gd name="connsiteX222" fmla="*/ 115729 w 164487"/>
                <a:gd name="connsiteY222" fmla="*/ 29530 h 120032"/>
                <a:gd name="connsiteX223" fmla="*/ 117434 w 164487"/>
                <a:gd name="connsiteY223" fmla="*/ 29903 h 120032"/>
                <a:gd name="connsiteX224" fmla="*/ 118434 w 164487"/>
                <a:gd name="connsiteY224" fmla="*/ 30775 h 120032"/>
                <a:gd name="connsiteX225" fmla="*/ 118624 w 164487"/>
                <a:gd name="connsiteY225" fmla="*/ 31789 h 120032"/>
                <a:gd name="connsiteX226" fmla="*/ 119129 w 164487"/>
                <a:gd name="connsiteY226" fmla="*/ 32479 h 120032"/>
                <a:gd name="connsiteX227" fmla="*/ 119948 w 164487"/>
                <a:gd name="connsiteY227" fmla="*/ 32863 h 120032"/>
                <a:gd name="connsiteX228" fmla="*/ 121396 w 164487"/>
                <a:gd name="connsiteY228" fmla="*/ 32632 h 120032"/>
                <a:gd name="connsiteX229" fmla="*/ 123092 w 164487"/>
                <a:gd name="connsiteY229" fmla="*/ 34069 h 120032"/>
                <a:gd name="connsiteX230" fmla="*/ 124920 w 164487"/>
                <a:gd name="connsiteY230" fmla="*/ 37190 h 120032"/>
                <a:gd name="connsiteX231" fmla="*/ 125206 w 164487"/>
                <a:gd name="connsiteY231" fmla="*/ 38588 h 120032"/>
                <a:gd name="connsiteX232" fmla="*/ 124920 w 164487"/>
                <a:gd name="connsiteY232" fmla="*/ 39344 h 120032"/>
                <a:gd name="connsiteX233" fmla="*/ 125025 w 164487"/>
                <a:gd name="connsiteY233" fmla="*/ 39899 h 120032"/>
                <a:gd name="connsiteX234" fmla="*/ 126244 w 164487"/>
                <a:gd name="connsiteY234" fmla="*/ 40426 h 120032"/>
                <a:gd name="connsiteX235" fmla="*/ 127387 w 164487"/>
                <a:gd name="connsiteY235" fmla="*/ 41441 h 120032"/>
                <a:gd name="connsiteX236" fmla="*/ 128321 w 164487"/>
                <a:gd name="connsiteY236" fmla="*/ 42973 h 120032"/>
                <a:gd name="connsiteX237" fmla="*/ 130340 w 164487"/>
                <a:gd name="connsiteY237" fmla="*/ 44332 h 120032"/>
                <a:gd name="connsiteX238" fmla="*/ 133445 w 164487"/>
                <a:gd name="connsiteY238" fmla="*/ 45529 h 120032"/>
                <a:gd name="connsiteX239" fmla="*/ 135684 w 164487"/>
                <a:gd name="connsiteY239" fmla="*/ 47310 h 120032"/>
                <a:gd name="connsiteX240" fmla="*/ 137055 w 164487"/>
                <a:gd name="connsiteY240" fmla="*/ 49675 h 120032"/>
                <a:gd name="connsiteX241" fmla="*/ 139894 w 164487"/>
                <a:gd name="connsiteY241" fmla="*/ 51666 h 12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64487" h="120032">
                  <a:moveTo>
                    <a:pt x="140475" y="51882"/>
                  </a:moveTo>
                  <a:lnTo>
                    <a:pt x="142989" y="56315"/>
                  </a:lnTo>
                  <a:lnTo>
                    <a:pt x="142446" y="58450"/>
                  </a:lnTo>
                  <a:lnTo>
                    <a:pt x="141875" y="61552"/>
                  </a:lnTo>
                  <a:lnTo>
                    <a:pt x="143294" y="63812"/>
                  </a:lnTo>
                  <a:lnTo>
                    <a:pt x="144961" y="65277"/>
                  </a:lnTo>
                  <a:lnTo>
                    <a:pt x="146152" y="66636"/>
                  </a:lnTo>
                  <a:lnTo>
                    <a:pt x="147466" y="68494"/>
                  </a:lnTo>
                  <a:lnTo>
                    <a:pt x="147676" y="72209"/>
                  </a:lnTo>
                  <a:lnTo>
                    <a:pt x="147438" y="74880"/>
                  </a:lnTo>
                  <a:lnTo>
                    <a:pt x="148295" y="76086"/>
                  </a:lnTo>
                  <a:lnTo>
                    <a:pt x="149019" y="77618"/>
                  </a:lnTo>
                  <a:lnTo>
                    <a:pt x="148876" y="78882"/>
                  </a:lnTo>
                  <a:lnTo>
                    <a:pt x="148400" y="80012"/>
                  </a:lnTo>
                  <a:lnTo>
                    <a:pt x="146799" y="81505"/>
                  </a:lnTo>
                  <a:lnTo>
                    <a:pt x="146533" y="84272"/>
                  </a:lnTo>
                  <a:lnTo>
                    <a:pt x="149123" y="87623"/>
                  </a:lnTo>
                  <a:lnTo>
                    <a:pt x="150790" y="89452"/>
                  </a:lnTo>
                  <a:lnTo>
                    <a:pt x="150781" y="90496"/>
                  </a:lnTo>
                  <a:lnTo>
                    <a:pt x="151247" y="91645"/>
                  </a:lnTo>
                  <a:lnTo>
                    <a:pt x="152476" y="92985"/>
                  </a:lnTo>
                  <a:lnTo>
                    <a:pt x="153238" y="92669"/>
                  </a:lnTo>
                  <a:lnTo>
                    <a:pt x="154067" y="91577"/>
                  </a:lnTo>
                  <a:lnTo>
                    <a:pt x="154438" y="90821"/>
                  </a:lnTo>
                  <a:lnTo>
                    <a:pt x="156686" y="91156"/>
                  </a:lnTo>
                  <a:lnTo>
                    <a:pt x="157734" y="91501"/>
                  </a:lnTo>
                  <a:lnTo>
                    <a:pt x="159172" y="93694"/>
                  </a:lnTo>
                  <a:lnTo>
                    <a:pt x="159696" y="95149"/>
                  </a:lnTo>
                  <a:lnTo>
                    <a:pt x="160039" y="96978"/>
                  </a:lnTo>
                  <a:lnTo>
                    <a:pt x="161534" y="99257"/>
                  </a:lnTo>
                  <a:lnTo>
                    <a:pt x="162839" y="100865"/>
                  </a:lnTo>
                  <a:lnTo>
                    <a:pt x="163106" y="101870"/>
                  </a:lnTo>
                  <a:lnTo>
                    <a:pt x="164268" y="103230"/>
                  </a:lnTo>
                  <a:lnTo>
                    <a:pt x="163554" y="106246"/>
                  </a:lnTo>
                  <a:lnTo>
                    <a:pt x="163630" y="107787"/>
                  </a:lnTo>
                  <a:lnTo>
                    <a:pt x="162839" y="111837"/>
                  </a:lnTo>
                  <a:lnTo>
                    <a:pt x="162658" y="113752"/>
                  </a:lnTo>
                  <a:lnTo>
                    <a:pt x="162716" y="114451"/>
                  </a:lnTo>
                  <a:lnTo>
                    <a:pt x="164487" y="115897"/>
                  </a:lnTo>
                  <a:lnTo>
                    <a:pt x="164297" y="117937"/>
                  </a:lnTo>
                  <a:lnTo>
                    <a:pt x="162497" y="117582"/>
                  </a:lnTo>
                  <a:lnTo>
                    <a:pt x="159372" y="117342"/>
                  </a:lnTo>
                  <a:lnTo>
                    <a:pt x="153114" y="118405"/>
                  </a:lnTo>
                  <a:lnTo>
                    <a:pt x="150952" y="117974"/>
                  </a:lnTo>
                  <a:lnTo>
                    <a:pt x="146847" y="118118"/>
                  </a:lnTo>
                  <a:lnTo>
                    <a:pt x="143913" y="118702"/>
                  </a:lnTo>
                  <a:lnTo>
                    <a:pt x="140198" y="120033"/>
                  </a:lnTo>
                  <a:lnTo>
                    <a:pt x="137312" y="119699"/>
                  </a:lnTo>
                  <a:lnTo>
                    <a:pt x="135750" y="118655"/>
                  </a:lnTo>
                  <a:lnTo>
                    <a:pt x="133693" y="118731"/>
                  </a:lnTo>
                  <a:lnTo>
                    <a:pt x="131378" y="118166"/>
                  </a:lnTo>
                  <a:lnTo>
                    <a:pt x="128921" y="117151"/>
                  </a:lnTo>
                  <a:lnTo>
                    <a:pt x="126663" y="116645"/>
                  </a:lnTo>
                  <a:lnTo>
                    <a:pt x="124235" y="114778"/>
                  </a:lnTo>
                  <a:lnTo>
                    <a:pt x="123101" y="114452"/>
                  </a:lnTo>
                  <a:lnTo>
                    <a:pt x="122301" y="114939"/>
                  </a:lnTo>
                  <a:lnTo>
                    <a:pt x="121625" y="115552"/>
                  </a:lnTo>
                  <a:lnTo>
                    <a:pt x="120929" y="115936"/>
                  </a:lnTo>
                  <a:lnTo>
                    <a:pt x="119605" y="115601"/>
                  </a:lnTo>
                  <a:lnTo>
                    <a:pt x="119110" y="114337"/>
                  </a:lnTo>
                  <a:lnTo>
                    <a:pt x="119529" y="113111"/>
                  </a:lnTo>
                  <a:lnTo>
                    <a:pt x="119644" y="112182"/>
                  </a:lnTo>
                  <a:lnTo>
                    <a:pt x="119024" y="111676"/>
                  </a:lnTo>
                  <a:lnTo>
                    <a:pt x="117548" y="111513"/>
                  </a:lnTo>
                  <a:lnTo>
                    <a:pt x="115148" y="111513"/>
                  </a:lnTo>
                  <a:lnTo>
                    <a:pt x="111281" y="111129"/>
                  </a:lnTo>
                  <a:lnTo>
                    <a:pt x="110404" y="110889"/>
                  </a:lnTo>
                  <a:lnTo>
                    <a:pt x="101746" y="110573"/>
                  </a:lnTo>
                  <a:lnTo>
                    <a:pt x="92783" y="110535"/>
                  </a:lnTo>
                  <a:lnTo>
                    <a:pt x="85182" y="110506"/>
                  </a:lnTo>
                  <a:lnTo>
                    <a:pt x="75581" y="110458"/>
                  </a:lnTo>
                  <a:lnTo>
                    <a:pt x="68837" y="110430"/>
                  </a:lnTo>
                  <a:lnTo>
                    <a:pt x="62541" y="110401"/>
                  </a:lnTo>
                  <a:lnTo>
                    <a:pt x="57683" y="112900"/>
                  </a:lnTo>
                  <a:lnTo>
                    <a:pt x="52416" y="115591"/>
                  </a:lnTo>
                  <a:lnTo>
                    <a:pt x="45339" y="117027"/>
                  </a:lnTo>
                  <a:lnTo>
                    <a:pt x="37195" y="116491"/>
                  </a:lnTo>
                  <a:lnTo>
                    <a:pt x="34595" y="116883"/>
                  </a:lnTo>
                  <a:lnTo>
                    <a:pt x="31899" y="118080"/>
                  </a:lnTo>
                  <a:lnTo>
                    <a:pt x="29918" y="118942"/>
                  </a:lnTo>
                  <a:lnTo>
                    <a:pt x="27118" y="119469"/>
                  </a:lnTo>
                  <a:lnTo>
                    <a:pt x="23489" y="119038"/>
                  </a:lnTo>
                  <a:lnTo>
                    <a:pt x="22022" y="119297"/>
                  </a:lnTo>
                  <a:lnTo>
                    <a:pt x="21117" y="118072"/>
                  </a:lnTo>
                  <a:lnTo>
                    <a:pt x="20069" y="116080"/>
                  </a:lnTo>
                  <a:lnTo>
                    <a:pt x="20726" y="114625"/>
                  </a:lnTo>
                  <a:lnTo>
                    <a:pt x="22936" y="113687"/>
                  </a:lnTo>
                  <a:lnTo>
                    <a:pt x="26260" y="112461"/>
                  </a:lnTo>
                  <a:lnTo>
                    <a:pt x="28004" y="113093"/>
                  </a:lnTo>
                  <a:lnTo>
                    <a:pt x="29023" y="113121"/>
                  </a:lnTo>
                  <a:lnTo>
                    <a:pt x="29213" y="112336"/>
                  </a:lnTo>
                  <a:lnTo>
                    <a:pt x="28889" y="111915"/>
                  </a:lnTo>
                  <a:lnTo>
                    <a:pt x="26375" y="110853"/>
                  </a:lnTo>
                  <a:lnTo>
                    <a:pt x="25079" y="109445"/>
                  </a:lnTo>
                  <a:lnTo>
                    <a:pt x="24003" y="110268"/>
                  </a:lnTo>
                  <a:lnTo>
                    <a:pt x="23070" y="111992"/>
                  </a:lnTo>
                  <a:lnTo>
                    <a:pt x="22298" y="112508"/>
                  </a:lnTo>
                  <a:lnTo>
                    <a:pt x="21165" y="112986"/>
                  </a:lnTo>
                  <a:lnTo>
                    <a:pt x="20526" y="111818"/>
                  </a:lnTo>
                  <a:lnTo>
                    <a:pt x="20241" y="110678"/>
                  </a:lnTo>
                  <a:lnTo>
                    <a:pt x="20765" y="109788"/>
                  </a:lnTo>
                  <a:lnTo>
                    <a:pt x="20498" y="104838"/>
                  </a:lnTo>
                  <a:lnTo>
                    <a:pt x="20803" y="102195"/>
                  </a:lnTo>
                  <a:lnTo>
                    <a:pt x="20641" y="99888"/>
                  </a:lnTo>
                  <a:lnTo>
                    <a:pt x="22212" y="98366"/>
                  </a:lnTo>
                  <a:lnTo>
                    <a:pt x="23708" y="97418"/>
                  </a:lnTo>
                  <a:lnTo>
                    <a:pt x="29528" y="97332"/>
                  </a:lnTo>
                  <a:lnTo>
                    <a:pt x="34947" y="97246"/>
                  </a:lnTo>
                  <a:lnTo>
                    <a:pt x="40167" y="97304"/>
                  </a:lnTo>
                  <a:lnTo>
                    <a:pt x="45482" y="97351"/>
                  </a:lnTo>
                  <a:lnTo>
                    <a:pt x="46006" y="92727"/>
                  </a:lnTo>
                  <a:lnTo>
                    <a:pt x="47692" y="92364"/>
                  </a:lnTo>
                  <a:lnTo>
                    <a:pt x="50206" y="91886"/>
                  </a:lnTo>
                  <a:lnTo>
                    <a:pt x="54902" y="91321"/>
                  </a:lnTo>
                  <a:lnTo>
                    <a:pt x="60131" y="90785"/>
                  </a:lnTo>
                  <a:lnTo>
                    <a:pt x="61246" y="89875"/>
                  </a:lnTo>
                  <a:lnTo>
                    <a:pt x="62113" y="88343"/>
                  </a:lnTo>
                  <a:lnTo>
                    <a:pt x="62655" y="86964"/>
                  </a:lnTo>
                  <a:lnTo>
                    <a:pt x="63741" y="86380"/>
                  </a:lnTo>
                  <a:lnTo>
                    <a:pt x="65208" y="86839"/>
                  </a:lnTo>
                  <a:lnTo>
                    <a:pt x="67123" y="87567"/>
                  </a:lnTo>
                  <a:lnTo>
                    <a:pt x="69113" y="88678"/>
                  </a:lnTo>
                  <a:lnTo>
                    <a:pt x="71390" y="89712"/>
                  </a:lnTo>
                  <a:lnTo>
                    <a:pt x="72904" y="90373"/>
                  </a:lnTo>
                  <a:lnTo>
                    <a:pt x="76552" y="92000"/>
                  </a:lnTo>
                  <a:lnTo>
                    <a:pt x="82791" y="94270"/>
                  </a:lnTo>
                  <a:lnTo>
                    <a:pt x="87916" y="95179"/>
                  </a:lnTo>
                  <a:lnTo>
                    <a:pt x="94117" y="93513"/>
                  </a:lnTo>
                  <a:lnTo>
                    <a:pt x="98593" y="92451"/>
                  </a:lnTo>
                  <a:lnTo>
                    <a:pt x="99146" y="90459"/>
                  </a:lnTo>
                  <a:lnTo>
                    <a:pt x="98450" y="88515"/>
                  </a:lnTo>
                  <a:lnTo>
                    <a:pt x="95117" y="86735"/>
                  </a:lnTo>
                  <a:lnTo>
                    <a:pt x="90583" y="86936"/>
                  </a:lnTo>
                  <a:lnTo>
                    <a:pt x="89192" y="87414"/>
                  </a:lnTo>
                  <a:lnTo>
                    <a:pt x="87078" y="88007"/>
                  </a:lnTo>
                  <a:lnTo>
                    <a:pt x="85811" y="88238"/>
                  </a:lnTo>
                  <a:lnTo>
                    <a:pt x="83677" y="87826"/>
                  </a:lnTo>
                  <a:lnTo>
                    <a:pt x="80963" y="86285"/>
                  </a:lnTo>
                  <a:lnTo>
                    <a:pt x="79258" y="84734"/>
                  </a:lnTo>
                  <a:lnTo>
                    <a:pt x="76867" y="84015"/>
                  </a:lnTo>
                  <a:lnTo>
                    <a:pt x="74038" y="83278"/>
                  </a:lnTo>
                  <a:lnTo>
                    <a:pt x="69494" y="80090"/>
                  </a:lnTo>
                  <a:lnTo>
                    <a:pt x="67132" y="79516"/>
                  </a:lnTo>
                  <a:lnTo>
                    <a:pt x="64884" y="79353"/>
                  </a:lnTo>
                  <a:lnTo>
                    <a:pt x="60579" y="79984"/>
                  </a:lnTo>
                  <a:lnTo>
                    <a:pt x="56369" y="81688"/>
                  </a:lnTo>
                  <a:lnTo>
                    <a:pt x="54159" y="85557"/>
                  </a:lnTo>
                  <a:lnTo>
                    <a:pt x="49949" y="85499"/>
                  </a:lnTo>
                  <a:lnTo>
                    <a:pt x="41005" y="85384"/>
                  </a:lnTo>
                  <a:lnTo>
                    <a:pt x="32795" y="85269"/>
                  </a:lnTo>
                  <a:lnTo>
                    <a:pt x="26022" y="85528"/>
                  </a:lnTo>
                  <a:lnTo>
                    <a:pt x="25336" y="82723"/>
                  </a:lnTo>
                  <a:lnTo>
                    <a:pt x="23736" y="80482"/>
                  </a:lnTo>
                  <a:lnTo>
                    <a:pt x="21126" y="78577"/>
                  </a:lnTo>
                  <a:lnTo>
                    <a:pt x="20555" y="76796"/>
                  </a:lnTo>
                  <a:lnTo>
                    <a:pt x="21431" y="75245"/>
                  </a:lnTo>
                  <a:lnTo>
                    <a:pt x="23955" y="73981"/>
                  </a:lnTo>
                  <a:lnTo>
                    <a:pt x="24527" y="73062"/>
                  </a:lnTo>
                  <a:lnTo>
                    <a:pt x="23203" y="73206"/>
                  </a:lnTo>
                  <a:lnTo>
                    <a:pt x="21212" y="74029"/>
                  </a:lnTo>
                  <a:lnTo>
                    <a:pt x="19888" y="74067"/>
                  </a:lnTo>
                  <a:lnTo>
                    <a:pt x="19726" y="71616"/>
                  </a:lnTo>
                  <a:lnTo>
                    <a:pt x="17516" y="68447"/>
                  </a:lnTo>
                  <a:lnTo>
                    <a:pt x="15021" y="63076"/>
                  </a:lnTo>
                  <a:lnTo>
                    <a:pt x="12202" y="60883"/>
                  </a:lnTo>
                  <a:lnTo>
                    <a:pt x="9830" y="56527"/>
                  </a:lnTo>
                  <a:lnTo>
                    <a:pt x="7353" y="54861"/>
                  </a:lnTo>
                  <a:lnTo>
                    <a:pt x="5077" y="54085"/>
                  </a:lnTo>
                  <a:lnTo>
                    <a:pt x="3134" y="54239"/>
                  </a:lnTo>
                  <a:lnTo>
                    <a:pt x="2419" y="56230"/>
                  </a:lnTo>
                  <a:lnTo>
                    <a:pt x="0" y="53367"/>
                  </a:lnTo>
                  <a:lnTo>
                    <a:pt x="3305" y="52343"/>
                  </a:lnTo>
                  <a:lnTo>
                    <a:pt x="10382" y="48753"/>
                  </a:lnTo>
                  <a:lnTo>
                    <a:pt x="18507" y="38470"/>
                  </a:lnTo>
                  <a:lnTo>
                    <a:pt x="25794" y="26262"/>
                  </a:lnTo>
                  <a:lnTo>
                    <a:pt x="26737" y="23380"/>
                  </a:lnTo>
                  <a:lnTo>
                    <a:pt x="27632" y="21188"/>
                  </a:lnTo>
                  <a:lnTo>
                    <a:pt x="28213" y="16190"/>
                  </a:lnTo>
                  <a:lnTo>
                    <a:pt x="29261" y="13212"/>
                  </a:lnTo>
                  <a:lnTo>
                    <a:pt x="30242" y="12638"/>
                  </a:lnTo>
                  <a:lnTo>
                    <a:pt x="31480" y="10350"/>
                  </a:lnTo>
                  <a:lnTo>
                    <a:pt x="32966" y="6338"/>
                  </a:lnTo>
                  <a:lnTo>
                    <a:pt x="34661" y="4107"/>
                  </a:lnTo>
                  <a:lnTo>
                    <a:pt x="36547" y="3667"/>
                  </a:lnTo>
                  <a:lnTo>
                    <a:pt x="38024" y="3868"/>
                  </a:lnTo>
                  <a:lnTo>
                    <a:pt x="39072" y="4692"/>
                  </a:lnTo>
                  <a:lnTo>
                    <a:pt x="42148" y="5208"/>
                  </a:lnTo>
                  <a:lnTo>
                    <a:pt x="47244" y="5400"/>
                  </a:lnTo>
                  <a:lnTo>
                    <a:pt x="51187" y="4797"/>
                  </a:lnTo>
                  <a:lnTo>
                    <a:pt x="53969" y="3408"/>
                  </a:lnTo>
                  <a:lnTo>
                    <a:pt x="57626" y="2700"/>
                  </a:lnTo>
                  <a:lnTo>
                    <a:pt x="62151" y="2681"/>
                  </a:lnTo>
                  <a:lnTo>
                    <a:pt x="64541" y="2097"/>
                  </a:lnTo>
                  <a:lnTo>
                    <a:pt x="64770" y="948"/>
                  </a:lnTo>
                  <a:lnTo>
                    <a:pt x="65361" y="604"/>
                  </a:lnTo>
                  <a:lnTo>
                    <a:pt x="66304" y="1053"/>
                  </a:lnTo>
                  <a:lnTo>
                    <a:pt x="67199" y="872"/>
                  </a:lnTo>
                  <a:lnTo>
                    <a:pt x="68028" y="48"/>
                  </a:lnTo>
                  <a:lnTo>
                    <a:pt x="68866" y="0"/>
                  </a:lnTo>
                  <a:lnTo>
                    <a:pt x="69694" y="709"/>
                  </a:lnTo>
                  <a:lnTo>
                    <a:pt x="73485" y="919"/>
                  </a:lnTo>
                  <a:lnTo>
                    <a:pt x="80248" y="641"/>
                  </a:lnTo>
                  <a:lnTo>
                    <a:pt x="86487" y="2747"/>
                  </a:lnTo>
                  <a:lnTo>
                    <a:pt x="92221" y="7238"/>
                  </a:lnTo>
                  <a:lnTo>
                    <a:pt x="95183" y="10235"/>
                  </a:lnTo>
                  <a:lnTo>
                    <a:pt x="95364" y="11738"/>
                  </a:lnTo>
                  <a:lnTo>
                    <a:pt x="96317" y="13251"/>
                  </a:lnTo>
                  <a:lnTo>
                    <a:pt x="98031" y="14773"/>
                  </a:lnTo>
                  <a:lnTo>
                    <a:pt x="99593" y="15051"/>
                  </a:lnTo>
                  <a:lnTo>
                    <a:pt x="101022" y="14094"/>
                  </a:lnTo>
                  <a:lnTo>
                    <a:pt x="102137" y="14199"/>
                  </a:lnTo>
                  <a:lnTo>
                    <a:pt x="102937" y="15367"/>
                  </a:lnTo>
                  <a:lnTo>
                    <a:pt x="104575" y="15607"/>
                  </a:lnTo>
                  <a:lnTo>
                    <a:pt x="106394" y="14889"/>
                  </a:lnTo>
                  <a:lnTo>
                    <a:pt x="107690" y="15139"/>
                  </a:lnTo>
                  <a:lnTo>
                    <a:pt x="107928" y="15828"/>
                  </a:lnTo>
                  <a:lnTo>
                    <a:pt x="108233" y="16202"/>
                  </a:lnTo>
                  <a:lnTo>
                    <a:pt x="109109" y="16365"/>
                  </a:lnTo>
                  <a:lnTo>
                    <a:pt x="110290" y="17246"/>
                  </a:lnTo>
                  <a:lnTo>
                    <a:pt x="111957" y="19630"/>
                  </a:lnTo>
                  <a:lnTo>
                    <a:pt x="113309" y="22952"/>
                  </a:lnTo>
                  <a:lnTo>
                    <a:pt x="114348" y="27213"/>
                  </a:lnTo>
                  <a:lnTo>
                    <a:pt x="115729" y="29530"/>
                  </a:lnTo>
                  <a:lnTo>
                    <a:pt x="117434" y="29903"/>
                  </a:lnTo>
                  <a:lnTo>
                    <a:pt x="118434" y="30775"/>
                  </a:lnTo>
                  <a:lnTo>
                    <a:pt x="118624" y="31789"/>
                  </a:lnTo>
                  <a:lnTo>
                    <a:pt x="119129" y="32479"/>
                  </a:lnTo>
                  <a:lnTo>
                    <a:pt x="119948" y="32863"/>
                  </a:lnTo>
                  <a:lnTo>
                    <a:pt x="121396" y="32632"/>
                  </a:lnTo>
                  <a:lnTo>
                    <a:pt x="123092" y="34069"/>
                  </a:lnTo>
                  <a:lnTo>
                    <a:pt x="124920" y="37190"/>
                  </a:lnTo>
                  <a:lnTo>
                    <a:pt x="125206" y="38588"/>
                  </a:lnTo>
                  <a:lnTo>
                    <a:pt x="124920" y="39344"/>
                  </a:lnTo>
                  <a:lnTo>
                    <a:pt x="125025" y="39899"/>
                  </a:lnTo>
                  <a:lnTo>
                    <a:pt x="126244" y="40426"/>
                  </a:lnTo>
                  <a:lnTo>
                    <a:pt x="127387" y="41441"/>
                  </a:lnTo>
                  <a:lnTo>
                    <a:pt x="128321" y="42973"/>
                  </a:lnTo>
                  <a:lnTo>
                    <a:pt x="130340" y="44332"/>
                  </a:lnTo>
                  <a:lnTo>
                    <a:pt x="133445" y="45529"/>
                  </a:lnTo>
                  <a:lnTo>
                    <a:pt x="135684" y="47310"/>
                  </a:lnTo>
                  <a:lnTo>
                    <a:pt x="137055" y="49675"/>
                  </a:lnTo>
                  <a:lnTo>
                    <a:pt x="139894" y="5166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 name="Freeform: Shape 54">
              <a:extLst>
                <a:ext uri="{FF2B5EF4-FFF2-40B4-BE49-F238E27FC236}">
                  <a16:creationId xmlns:a16="http://schemas.microsoft.com/office/drawing/2014/main" id="{E22B2B97-FCCF-9F39-AE46-9CAF79C7D88E}"/>
                </a:ext>
              </a:extLst>
            </p:cNvPr>
            <p:cNvSpPr/>
            <p:nvPr/>
          </p:nvSpPr>
          <p:spPr>
            <a:xfrm>
              <a:off x="6730240" y="3151096"/>
              <a:ext cx="278701" cy="367497"/>
            </a:xfrm>
            <a:custGeom>
              <a:avLst/>
              <a:gdLst>
                <a:gd name="connsiteX0" fmla="*/ 15192 w 278701"/>
                <a:gd name="connsiteY0" fmla="*/ 367497 h 367497"/>
                <a:gd name="connsiteX1" fmla="*/ 15316 w 278701"/>
                <a:gd name="connsiteY1" fmla="*/ 365305 h 367497"/>
                <a:gd name="connsiteX2" fmla="*/ 14897 w 278701"/>
                <a:gd name="connsiteY2" fmla="*/ 364213 h 367497"/>
                <a:gd name="connsiteX3" fmla="*/ 12363 w 278701"/>
                <a:gd name="connsiteY3" fmla="*/ 360929 h 367497"/>
                <a:gd name="connsiteX4" fmla="*/ 7629 w 278701"/>
                <a:gd name="connsiteY4" fmla="*/ 354821 h 367497"/>
                <a:gd name="connsiteX5" fmla="*/ 4048 w 278701"/>
                <a:gd name="connsiteY5" fmla="*/ 350196 h 367497"/>
                <a:gd name="connsiteX6" fmla="*/ 381 w 278701"/>
                <a:gd name="connsiteY6" fmla="*/ 345476 h 367497"/>
                <a:gd name="connsiteX7" fmla="*/ 362 w 278701"/>
                <a:gd name="connsiteY7" fmla="*/ 341694 h 367497"/>
                <a:gd name="connsiteX8" fmla="*/ 324 w 278701"/>
                <a:gd name="connsiteY8" fmla="*/ 330444 h 367497"/>
                <a:gd name="connsiteX9" fmla="*/ 228 w 278701"/>
                <a:gd name="connsiteY9" fmla="*/ 307954 h 367497"/>
                <a:gd name="connsiteX10" fmla="*/ 152 w 278701"/>
                <a:gd name="connsiteY10" fmla="*/ 285454 h 367497"/>
                <a:gd name="connsiteX11" fmla="*/ 57 w 278701"/>
                <a:gd name="connsiteY11" fmla="*/ 262954 h 367497"/>
                <a:gd name="connsiteX12" fmla="*/ 9 w 278701"/>
                <a:gd name="connsiteY12" fmla="*/ 251694 h 367497"/>
                <a:gd name="connsiteX13" fmla="*/ 0 w 278701"/>
                <a:gd name="connsiteY13" fmla="*/ 247089 h 367497"/>
                <a:gd name="connsiteX14" fmla="*/ 381 w 278701"/>
                <a:gd name="connsiteY14" fmla="*/ 246342 h 367497"/>
                <a:gd name="connsiteX15" fmla="*/ 4562 w 278701"/>
                <a:gd name="connsiteY15" fmla="*/ 242216 h 367497"/>
                <a:gd name="connsiteX16" fmla="*/ 10087 w 278701"/>
                <a:gd name="connsiteY16" fmla="*/ 236739 h 367497"/>
                <a:gd name="connsiteX17" fmla="*/ 17345 w 278701"/>
                <a:gd name="connsiteY17" fmla="*/ 226351 h 367497"/>
                <a:gd name="connsiteX18" fmla="*/ 21288 w 278701"/>
                <a:gd name="connsiteY18" fmla="*/ 220692 h 367497"/>
                <a:gd name="connsiteX19" fmla="*/ 24584 w 278701"/>
                <a:gd name="connsiteY19" fmla="*/ 215991 h 367497"/>
                <a:gd name="connsiteX20" fmla="*/ 25413 w 278701"/>
                <a:gd name="connsiteY20" fmla="*/ 214555 h 367497"/>
                <a:gd name="connsiteX21" fmla="*/ 28327 w 278701"/>
                <a:gd name="connsiteY21" fmla="*/ 211702 h 367497"/>
                <a:gd name="connsiteX22" fmla="*/ 33785 w 278701"/>
                <a:gd name="connsiteY22" fmla="*/ 209998 h 367497"/>
                <a:gd name="connsiteX23" fmla="*/ 37176 w 278701"/>
                <a:gd name="connsiteY23" fmla="*/ 209710 h 367497"/>
                <a:gd name="connsiteX24" fmla="*/ 48844 w 278701"/>
                <a:gd name="connsiteY24" fmla="*/ 207575 h 367497"/>
                <a:gd name="connsiteX25" fmla="*/ 50578 w 278701"/>
                <a:gd name="connsiteY25" fmla="*/ 206713 h 367497"/>
                <a:gd name="connsiteX26" fmla="*/ 51597 w 278701"/>
                <a:gd name="connsiteY26" fmla="*/ 205727 h 367497"/>
                <a:gd name="connsiteX27" fmla="*/ 52568 w 278701"/>
                <a:gd name="connsiteY27" fmla="*/ 203477 h 367497"/>
                <a:gd name="connsiteX28" fmla="*/ 54835 w 278701"/>
                <a:gd name="connsiteY28" fmla="*/ 200317 h 367497"/>
                <a:gd name="connsiteX29" fmla="*/ 57769 w 278701"/>
                <a:gd name="connsiteY29" fmla="*/ 198134 h 367497"/>
                <a:gd name="connsiteX30" fmla="*/ 63341 w 278701"/>
                <a:gd name="connsiteY30" fmla="*/ 195300 h 367497"/>
                <a:gd name="connsiteX31" fmla="*/ 68799 w 278701"/>
                <a:gd name="connsiteY31" fmla="*/ 192897 h 367497"/>
                <a:gd name="connsiteX32" fmla="*/ 70009 w 278701"/>
                <a:gd name="connsiteY32" fmla="*/ 192504 h 367497"/>
                <a:gd name="connsiteX33" fmla="*/ 76581 w 278701"/>
                <a:gd name="connsiteY33" fmla="*/ 190992 h 367497"/>
                <a:gd name="connsiteX34" fmla="*/ 78191 w 278701"/>
                <a:gd name="connsiteY34" fmla="*/ 190476 h 367497"/>
                <a:gd name="connsiteX35" fmla="*/ 80848 w 278701"/>
                <a:gd name="connsiteY35" fmla="*/ 189949 h 367497"/>
                <a:gd name="connsiteX36" fmla="*/ 81896 w 278701"/>
                <a:gd name="connsiteY36" fmla="*/ 189930 h 367497"/>
                <a:gd name="connsiteX37" fmla="*/ 91021 w 278701"/>
                <a:gd name="connsiteY37" fmla="*/ 190456 h 367497"/>
                <a:gd name="connsiteX38" fmla="*/ 98165 w 278701"/>
                <a:gd name="connsiteY38" fmla="*/ 190877 h 367497"/>
                <a:gd name="connsiteX39" fmla="*/ 105508 w 278701"/>
                <a:gd name="connsiteY39" fmla="*/ 191299 h 367497"/>
                <a:gd name="connsiteX40" fmla="*/ 106289 w 278701"/>
                <a:gd name="connsiteY40" fmla="*/ 190973 h 367497"/>
                <a:gd name="connsiteX41" fmla="*/ 111423 w 278701"/>
                <a:gd name="connsiteY41" fmla="*/ 185362 h 367497"/>
                <a:gd name="connsiteX42" fmla="*/ 119596 w 278701"/>
                <a:gd name="connsiteY42" fmla="*/ 176410 h 367497"/>
                <a:gd name="connsiteX43" fmla="*/ 124815 w 278701"/>
                <a:gd name="connsiteY43" fmla="*/ 170704 h 367497"/>
                <a:gd name="connsiteX44" fmla="*/ 132874 w 278701"/>
                <a:gd name="connsiteY44" fmla="*/ 161876 h 367497"/>
                <a:gd name="connsiteX45" fmla="*/ 139065 w 278701"/>
                <a:gd name="connsiteY45" fmla="*/ 155499 h 367497"/>
                <a:gd name="connsiteX46" fmla="*/ 145913 w 278701"/>
                <a:gd name="connsiteY46" fmla="*/ 148453 h 367497"/>
                <a:gd name="connsiteX47" fmla="*/ 152571 w 278701"/>
                <a:gd name="connsiteY47" fmla="*/ 141999 h 367497"/>
                <a:gd name="connsiteX48" fmla="*/ 160563 w 278701"/>
                <a:gd name="connsiteY48" fmla="*/ 134235 h 367497"/>
                <a:gd name="connsiteX49" fmla="*/ 165611 w 278701"/>
                <a:gd name="connsiteY49" fmla="*/ 129342 h 367497"/>
                <a:gd name="connsiteX50" fmla="*/ 173441 w 278701"/>
                <a:gd name="connsiteY50" fmla="*/ 121740 h 367497"/>
                <a:gd name="connsiteX51" fmla="*/ 180899 w 278701"/>
                <a:gd name="connsiteY51" fmla="*/ 114492 h 367497"/>
                <a:gd name="connsiteX52" fmla="*/ 187490 w 278701"/>
                <a:gd name="connsiteY52" fmla="*/ 108087 h 367497"/>
                <a:gd name="connsiteX53" fmla="*/ 178394 w 278701"/>
                <a:gd name="connsiteY53" fmla="*/ 108087 h 367497"/>
                <a:gd name="connsiteX54" fmla="*/ 169507 w 278701"/>
                <a:gd name="connsiteY54" fmla="*/ 108087 h 367497"/>
                <a:gd name="connsiteX55" fmla="*/ 160753 w 278701"/>
                <a:gd name="connsiteY55" fmla="*/ 108087 h 367497"/>
                <a:gd name="connsiteX56" fmla="*/ 159191 w 278701"/>
                <a:gd name="connsiteY56" fmla="*/ 107311 h 367497"/>
                <a:gd name="connsiteX57" fmla="*/ 151838 w 278701"/>
                <a:gd name="connsiteY57" fmla="*/ 104822 h 367497"/>
                <a:gd name="connsiteX58" fmla="*/ 142523 w 278701"/>
                <a:gd name="connsiteY58" fmla="*/ 101672 h 367497"/>
                <a:gd name="connsiteX59" fmla="*/ 130959 w 278701"/>
                <a:gd name="connsiteY59" fmla="*/ 97766 h 367497"/>
                <a:gd name="connsiteX60" fmla="*/ 122720 w 278701"/>
                <a:gd name="connsiteY60" fmla="*/ 94989 h 367497"/>
                <a:gd name="connsiteX61" fmla="*/ 113938 w 278701"/>
                <a:gd name="connsiteY61" fmla="*/ 92069 h 367497"/>
                <a:gd name="connsiteX62" fmla="*/ 105032 w 278701"/>
                <a:gd name="connsiteY62" fmla="*/ 89120 h 367497"/>
                <a:gd name="connsiteX63" fmla="*/ 98041 w 278701"/>
                <a:gd name="connsiteY63" fmla="*/ 86803 h 367497"/>
                <a:gd name="connsiteX64" fmla="*/ 89325 w 278701"/>
                <a:gd name="connsiteY64" fmla="*/ 83911 h 367497"/>
                <a:gd name="connsiteX65" fmla="*/ 81753 w 278701"/>
                <a:gd name="connsiteY65" fmla="*/ 81393 h 367497"/>
                <a:gd name="connsiteX66" fmla="*/ 80715 w 278701"/>
                <a:gd name="connsiteY66" fmla="*/ 80781 h 367497"/>
                <a:gd name="connsiteX67" fmla="*/ 76514 w 278701"/>
                <a:gd name="connsiteY67" fmla="*/ 76941 h 367497"/>
                <a:gd name="connsiteX68" fmla="*/ 70999 w 278701"/>
                <a:gd name="connsiteY68" fmla="*/ 71896 h 367497"/>
                <a:gd name="connsiteX69" fmla="*/ 69942 w 278701"/>
                <a:gd name="connsiteY69" fmla="*/ 71810 h 367497"/>
                <a:gd name="connsiteX70" fmla="*/ 67313 w 278701"/>
                <a:gd name="connsiteY70" fmla="*/ 70757 h 367497"/>
                <a:gd name="connsiteX71" fmla="*/ 64951 w 278701"/>
                <a:gd name="connsiteY71" fmla="*/ 68028 h 367497"/>
                <a:gd name="connsiteX72" fmla="*/ 62512 w 278701"/>
                <a:gd name="connsiteY72" fmla="*/ 64543 h 367497"/>
                <a:gd name="connsiteX73" fmla="*/ 60255 w 278701"/>
                <a:gd name="connsiteY73" fmla="*/ 60177 h 367497"/>
                <a:gd name="connsiteX74" fmla="*/ 59274 w 278701"/>
                <a:gd name="connsiteY74" fmla="*/ 57209 h 367497"/>
                <a:gd name="connsiteX75" fmla="*/ 56255 w 278701"/>
                <a:gd name="connsiteY75" fmla="*/ 55955 h 367497"/>
                <a:gd name="connsiteX76" fmla="*/ 54807 w 278701"/>
                <a:gd name="connsiteY76" fmla="*/ 53609 h 367497"/>
                <a:gd name="connsiteX77" fmla="*/ 52073 w 278701"/>
                <a:gd name="connsiteY77" fmla="*/ 50133 h 367497"/>
                <a:gd name="connsiteX78" fmla="*/ 50178 w 278701"/>
                <a:gd name="connsiteY78" fmla="*/ 48448 h 367497"/>
                <a:gd name="connsiteX79" fmla="*/ 49501 w 278701"/>
                <a:gd name="connsiteY79" fmla="*/ 46974 h 367497"/>
                <a:gd name="connsiteX80" fmla="*/ 48625 w 278701"/>
                <a:gd name="connsiteY80" fmla="*/ 43929 h 367497"/>
                <a:gd name="connsiteX81" fmla="*/ 47063 w 278701"/>
                <a:gd name="connsiteY81" fmla="*/ 40607 h 367497"/>
                <a:gd name="connsiteX82" fmla="*/ 45568 w 278701"/>
                <a:gd name="connsiteY82" fmla="*/ 38558 h 367497"/>
                <a:gd name="connsiteX83" fmla="*/ 45225 w 278701"/>
                <a:gd name="connsiteY83" fmla="*/ 37667 h 367497"/>
                <a:gd name="connsiteX84" fmla="*/ 45310 w 278701"/>
                <a:gd name="connsiteY84" fmla="*/ 37093 h 367497"/>
                <a:gd name="connsiteX85" fmla="*/ 48082 w 278701"/>
                <a:gd name="connsiteY85" fmla="*/ 32593 h 367497"/>
                <a:gd name="connsiteX86" fmla="*/ 49330 w 278701"/>
                <a:gd name="connsiteY86" fmla="*/ 30984 h 367497"/>
                <a:gd name="connsiteX87" fmla="*/ 50749 w 278701"/>
                <a:gd name="connsiteY87" fmla="*/ 29433 h 367497"/>
                <a:gd name="connsiteX88" fmla="*/ 51902 w 278701"/>
                <a:gd name="connsiteY88" fmla="*/ 27882 h 367497"/>
                <a:gd name="connsiteX89" fmla="*/ 52349 w 278701"/>
                <a:gd name="connsiteY89" fmla="*/ 26819 h 367497"/>
                <a:gd name="connsiteX90" fmla="*/ 55712 w 278701"/>
                <a:gd name="connsiteY90" fmla="*/ 21515 h 367497"/>
                <a:gd name="connsiteX91" fmla="*/ 58674 w 278701"/>
                <a:gd name="connsiteY91" fmla="*/ 16843 h 367497"/>
                <a:gd name="connsiteX92" fmla="*/ 60989 w 278701"/>
                <a:gd name="connsiteY92" fmla="*/ 13195 h 367497"/>
                <a:gd name="connsiteX93" fmla="*/ 66208 w 278701"/>
                <a:gd name="connsiteY93" fmla="*/ 17369 h 367497"/>
                <a:gd name="connsiteX94" fmla="*/ 71285 w 278701"/>
                <a:gd name="connsiteY94" fmla="*/ 25833 h 367497"/>
                <a:gd name="connsiteX95" fmla="*/ 77200 w 278701"/>
                <a:gd name="connsiteY95" fmla="*/ 32670 h 367497"/>
                <a:gd name="connsiteX96" fmla="*/ 85373 w 278701"/>
                <a:gd name="connsiteY96" fmla="*/ 39008 h 367497"/>
                <a:gd name="connsiteX97" fmla="*/ 88611 w 278701"/>
                <a:gd name="connsiteY97" fmla="*/ 41153 h 367497"/>
                <a:gd name="connsiteX98" fmla="*/ 91478 w 278701"/>
                <a:gd name="connsiteY98" fmla="*/ 42282 h 367497"/>
                <a:gd name="connsiteX99" fmla="*/ 106347 w 278701"/>
                <a:gd name="connsiteY99" fmla="*/ 42110 h 367497"/>
                <a:gd name="connsiteX100" fmla="*/ 116900 w 278701"/>
                <a:gd name="connsiteY100" fmla="*/ 36327 h 367497"/>
                <a:gd name="connsiteX101" fmla="*/ 126482 w 278701"/>
                <a:gd name="connsiteY101" fmla="*/ 32133 h 367497"/>
                <a:gd name="connsiteX102" fmla="*/ 129702 w 278701"/>
                <a:gd name="connsiteY102" fmla="*/ 31262 h 367497"/>
                <a:gd name="connsiteX103" fmla="*/ 135264 w 278701"/>
                <a:gd name="connsiteY103" fmla="*/ 32410 h 367497"/>
                <a:gd name="connsiteX104" fmla="*/ 141399 w 278701"/>
                <a:gd name="connsiteY104" fmla="*/ 32755 h 367497"/>
                <a:gd name="connsiteX105" fmla="*/ 146914 w 278701"/>
                <a:gd name="connsiteY105" fmla="*/ 34029 h 367497"/>
                <a:gd name="connsiteX106" fmla="*/ 149714 w 278701"/>
                <a:gd name="connsiteY106" fmla="*/ 33703 h 367497"/>
                <a:gd name="connsiteX107" fmla="*/ 160630 w 278701"/>
                <a:gd name="connsiteY107" fmla="*/ 28829 h 367497"/>
                <a:gd name="connsiteX108" fmla="*/ 167488 w 278701"/>
                <a:gd name="connsiteY108" fmla="*/ 24080 h 367497"/>
                <a:gd name="connsiteX109" fmla="*/ 172164 w 278701"/>
                <a:gd name="connsiteY109" fmla="*/ 22060 h 367497"/>
                <a:gd name="connsiteX110" fmla="*/ 174003 w 278701"/>
                <a:gd name="connsiteY110" fmla="*/ 22041 h 367497"/>
                <a:gd name="connsiteX111" fmla="*/ 180384 w 278701"/>
                <a:gd name="connsiteY111" fmla="*/ 23755 h 367497"/>
                <a:gd name="connsiteX112" fmla="*/ 188585 w 278701"/>
                <a:gd name="connsiteY112" fmla="*/ 23008 h 367497"/>
                <a:gd name="connsiteX113" fmla="*/ 199806 w 278701"/>
                <a:gd name="connsiteY113" fmla="*/ 18910 h 367497"/>
                <a:gd name="connsiteX114" fmla="*/ 203378 w 278701"/>
                <a:gd name="connsiteY114" fmla="*/ 18077 h 367497"/>
                <a:gd name="connsiteX115" fmla="*/ 206102 w 278701"/>
                <a:gd name="connsiteY115" fmla="*/ 18020 h 367497"/>
                <a:gd name="connsiteX116" fmla="*/ 212207 w 278701"/>
                <a:gd name="connsiteY116" fmla="*/ 19868 h 367497"/>
                <a:gd name="connsiteX117" fmla="*/ 213160 w 278701"/>
                <a:gd name="connsiteY117" fmla="*/ 19771 h 367497"/>
                <a:gd name="connsiteX118" fmla="*/ 216465 w 278701"/>
                <a:gd name="connsiteY118" fmla="*/ 19427 h 367497"/>
                <a:gd name="connsiteX119" fmla="*/ 225180 w 278701"/>
                <a:gd name="connsiteY119" fmla="*/ 17473 h 367497"/>
                <a:gd name="connsiteX120" fmla="*/ 231972 w 278701"/>
                <a:gd name="connsiteY120" fmla="*/ 14524 h 367497"/>
                <a:gd name="connsiteX121" fmla="*/ 244478 w 278701"/>
                <a:gd name="connsiteY121" fmla="*/ 12389 h 367497"/>
                <a:gd name="connsiteX122" fmla="*/ 253994 w 278701"/>
                <a:gd name="connsiteY122" fmla="*/ 6989 h 367497"/>
                <a:gd name="connsiteX123" fmla="*/ 255660 w 278701"/>
                <a:gd name="connsiteY123" fmla="*/ 4376 h 367497"/>
                <a:gd name="connsiteX124" fmla="*/ 258537 w 278701"/>
                <a:gd name="connsiteY124" fmla="*/ 1082 h 367497"/>
                <a:gd name="connsiteX125" fmla="*/ 262709 w 278701"/>
                <a:gd name="connsiteY125" fmla="*/ 0 h 367497"/>
                <a:gd name="connsiteX126" fmla="*/ 273377 w 278701"/>
                <a:gd name="connsiteY126" fmla="*/ 3868 h 367497"/>
                <a:gd name="connsiteX127" fmla="*/ 275082 w 278701"/>
                <a:gd name="connsiteY127" fmla="*/ 4175 h 367497"/>
                <a:gd name="connsiteX128" fmla="*/ 274463 w 278701"/>
                <a:gd name="connsiteY128" fmla="*/ 6511 h 367497"/>
                <a:gd name="connsiteX129" fmla="*/ 274091 w 278701"/>
                <a:gd name="connsiteY129" fmla="*/ 8895 h 367497"/>
                <a:gd name="connsiteX130" fmla="*/ 271910 w 278701"/>
                <a:gd name="connsiteY130" fmla="*/ 13050 h 367497"/>
                <a:gd name="connsiteX131" fmla="*/ 270510 w 278701"/>
                <a:gd name="connsiteY131" fmla="*/ 17665 h 367497"/>
                <a:gd name="connsiteX132" fmla="*/ 271539 w 278701"/>
                <a:gd name="connsiteY132" fmla="*/ 24712 h 367497"/>
                <a:gd name="connsiteX133" fmla="*/ 272034 w 278701"/>
                <a:gd name="connsiteY133" fmla="*/ 36125 h 367497"/>
                <a:gd name="connsiteX134" fmla="*/ 271777 w 278701"/>
                <a:gd name="connsiteY134" fmla="*/ 37781 h 367497"/>
                <a:gd name="connsiteX135" fmla="*/ 271072 w 278701"/>
                <a:gd name="connsiteY135" fmla="*/ 39409 h 367497"/>
                <a:gd name="connsiteX136" fmla="*/ 270777 w 278701"/>
                <a:gd name="connsiteY136" fmla="*/ 40701 h 367497"/>
                <a:gd name="connsiteX137" fmla="*/ 269624 w 278701"/>
                <a:gd name="connsiteY137" fmla="*/ 41151 h 367497"/>
                <a:gd name="connsiteX138" fmla="*/ 269119 w 278701"/>
                <a:gd name="connsiteY138" fmla="*/ 41888 h 367497"/>
                <a:gd name="connsiteX139" fmla="*/ 269958 w 278701"/>
                <a:gd name="connsiteY139" fmla="*/ 42176 h 367497"/>
                <a:gd name="connsiteX140" fmla="*/ 273291 w 278701"/>
                <a:gd name="connsiteY140" fmla="*/ 40941 h 367497"/>
                <a:gd name="connsiteX141" fmla="*/ 273234 w 278701"/>
                <a:gd name="connsiteY141" fmla="*/ 39572 h 367497"/>
                <a:gd name="connsiteX142" fmla="*/ 273425 w 278701"/>
                <a:gd name="connsiteY142" fmla="*/ 38901 h 367497"/>
                <a:gd name="connsiteX143" fmla="*/ 276168 w 278701"/>
                <a:gd name="connsiteY143" fmla="*/ 40423 h 367497"/>
                <a:gd name="connsiteX144" fmla="*/ 278130 w 278701"/>
                <a:gd name="connsiteY144" fmla="*/ 41055 h 367497"/>
                <a:gd name="connsiteX145" fmla="*/ 278701 w 278701"/>
                <a:gd name="connsiteY145" fmla="*/ 42491 h 367497"/>
                <a:gd name="connsiteX146" fmla="*/ 278549 w 278701"/>
                <a:gd name="connsiteY146" fmla="*/ 43468 h 367497"/>
                <a:gd name="connsiteX147" fmla="*/ 275434 w 278701"/>
                <a:gd name="connsiteY147" fmla="*/ 43018 h 367497"/>
                <a:gd name="connsiteX148" fmla="*/ 273844 w 278701"/>
                <a:gd name="connsiteY148" fmla="*/ 42262 h 367497"/>
                <a:gd name="connsiteX149" fmla="*/ 269224 w 278701"/>
                <a:gd name="connsiteY149" fmla="*/ 43507 h 367497"/>
                <a:gd name="connsiteX150" fmla="*/ 266395 w 278701"/>
                <a:gd name="connsiteY150" fmla="*/ 44847 h 367497"/>
                <a:gd name="connsiteX151" fmla="*/ 265547 w 278701"/>
                <a:gd name="connsiteY151" fmla="*/ 47087 h 367497"/>
                <a:gd name="connsiteX152" fmla="*/ 264890 w 278701"/>
                <a:gd name="connsiteY152" fmla="*/ 56011 h 367497"/>
                <a:gd name="connsiteX153" fmla="*/ 263795 w 278701"/>
                <a:gd name="connsiteY153" fmla="*/ 61794 h 367497"/>
                <a:gd name="connsiteX154" fmla="*/ 263585 w 278701"/>
                <a:gd name="connsiteY154" fmla="*/ 69444 h 367497"/>
                <a:gd name="connsiteX155" fmla="*/ 259842 w 278701"/>
                <a:gd name="connsiteY155" fmla="*/ 74499 h 367497"/>
                <a:gd name="connsiteX156" fmla="*/ 258585 w 278701"/>
                <a:gd name="connsiteY156" fmla="*/ 78061 h 367497"/>
                <a:gd name="connsiteX157" fmla="*/ 253022 w 278701"/>
                <a:gd name="connsiteY157" fmla="*/ 85203 h 367497"/>
                <a:gd name="connsiteX158" fmla="*/ 250126 w 278701"/>
                <a:gd name="connsiteY158" fmla="*/ 91293 h 367497"/>
                <a:gd name="connsiteX159" fmla="*/ 249174 w 278701"/>
                <a:gd name="connsiteY159" fmla="*/ 94270 h 367497"/>
                <a:gd name="connsiteX160" fmla="*/ 244288 w 278701"/>
                <a:gd name="connsiteY160" fmla="*/ 102619 h 367497"/>
                <a:gd name="connsiteX161" fmla="*/ 237573 w 278701"/>
                <a:gd name="connsiteY161" fmla="*/ 109015 h 367497"/>
                <a:gd name="connsiteX162" fmla="*/ 235153 w 278701"/>
                <a:gd name="connsiteY162" fmla="*/ 117182 h 367497"/>
                <a:gd name="connsiteX163" fmla="*/ 232753 w 278701"/>
                <a:gd name="connsiteY163" fmla="*/ 122304 h 367497"/>
                <a:gd name="connsiteX164" fmla="*/ 230038 w 278701"/>
                <a:gd name="connsiteY164" fmla="*/ 126938 h 367497"/>
                <a:gd name="connsiteX165" fmla="*/ 224114 w 278701"/>
                <a:gd name="connsiteY165" fmla="*/ 135191 h 367497"/>
                <a:gd name="connsiteX166" fmla="*/ 221085 w 278701"/>
                <a:gd name="connsiteY166" fmla="*/ 140917 h 367497"/>
                <a:gd name="connsiteX167" fmla="*/ 217284 w 278701"/>
                <a:gd name="connsiteY167" fmla="*/ 150855 h 367497"/>
                <a:gd name="connsiteX168" fmla="*/ 216113 w 278701"/>
                <a:gd name="connsiteY168" fmla="*/ 157136 h 367497"/>
                <a:gd name="connsiteX169" fmla="*/ 205416 w 278701"/>
                <a:gd name="connsiteY169" fmla="*/ 175366 h 367497"/>
                <a:gd name="connsiteX170" fmla="*/ 194320 w 278701"/>
                <a:gd name="connsiteY170" fmla="*/ 189881 h 367497"/>
                <a:gd name="connsiteX171" fmla="*/ 187414 w 278701"/>
                <a:gd name="connsiteY171" fmla="*/ 202088 h 367497"/>
                <a:gd name="connsiteX172" fmla="*/ 175012 w 278701"/>
                <a:gd name="connsiteY172" fmla="*/ 216239 h 367497"/>
                <a:gd name="connsiteX173" fmla="*/ 158105 w 278701"/>
                <a:gd name="connsiteY173" fmla="*/ 234498 h 367497"/>
                <a:gd name="connsiteX174" fmla="*/ 135969 w 278701"/>
                <a:gd name="connsiteY174" fmla="*/ 256155 h 367497"/>
                <a:gd name="connsiteX175" fmla="*/ 129969 w 278701"/>
                <a:gd name="connsiteY175" fmla="*/ 260569 h 367497"/>
                <a:gd name="connsiteX176" fmla="*/ 105746 w 278701"/>
                <a:gd name="connsiteY176" fmla="*/ 273925 h 367497"/>
                <a:gd name="connsiteX177" fmla="*/ 90040 w 278701"/>
                <a:gd name="connsiteY177" fmla="*/ 285108 h 367497"/>
                <a:gd name="connsiteX178" fmla="*/ 82020 w 278701"/>
                <a:gd name="connsiteY178" fmla="*/ 292720 h 367497"/>
                <a:gd name="connsiteX179" fmla="*/ 73600 w 278701"/>
                <a:gd name="connsiteY179" fmla="*/ 299346 h 367497"/>
                <a:gd name="connsiteX180" fmla="*/ 66913 w 278701"/>
                <a:gd name="connsiteY180" fmla="*/ 305655 h 367497"/>
                <a:gd name="connsiteX181" fmla="*/ 46711 w 278701"/>
                <a:gd name="connsiteY181" fmla="*/ 326930 h 367497"/>
                <a:gd name="connsiteX182" fmla="*/ 44634 w 278701"/>
                <a:gd name="connsiteY182" fmla="*/ 328931 h 367497"/>
                <a:gd name="connsiteX183" fmla="*/ 42672 w 278701"/>
                <a:gd name="connsiteY183" fmla="*/ 330817 h 367497"/>
                <a:gd name="connsiteX184" fmla="*/ 40129 w 278701"/>
                <a:gd name="connsiteY184" fmla="*/ 334426 h 367497"/>
                <a:gd name="connsiteX185" fmla="*/ 38357 w 278701"/>
                <a:gd name="connsiteY185" fmla="*/ 335853 h 367497"/>
                <a:gd name="connsiteX186" fmla="*/ 33537 w 278701"/>
                <a:gd name="connsiteY186" fmla="*/ 341943 h 367497"/>
                <a:gd name="connsiteX187" fmla="*/ 30518 w 278701"/>
                <a:gd name="connsiteY187" fmla="*/ 345092 h 367497"/>
                <a:gd name="connsiteX188" fmla="*/ 27146 w 278701"/>
                <a:gd name="connsiteY188" fmla="*/ 348214 h 367497"/>
                <a:gd name="connsiteX189" fmla="*/ 25708 w 278701"/>
                <a:gd name="connsiteY189" fmla="*/ 350416 h 367497"/>
                <a:gd name="connsiteX190" fmla="*/ 24698 w 278701"/>
                <a:gd name="connsiteY190" fmla="*/ 352953 h 367497"/>
                <a:gd name="connsiteX191" fmla="*/ 23565 w 278701"/>
                <a:gd name="connsiteY191" fmla="*/ 354361 h 367497"/>
                <a:gd name="connsiteX192" fmla="*/ 20526 w 278701"/>
                <a:gd name="connsiteY192" fmla="*/ 360412 h 367497"/>
                <a:gd name="connsiteX193" fmla="*/ 17840 w 278701"/>
                <a:gd name="connsiteY193" fmla="*/ 364375 h 36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278701" h="367497">
                  <a:moveTo>
                    <a:pt x="15192" y="367497"/>
                  </a:moveTo>
                  <a:lnTo>
                    <a:pt x="15316" y="365305"/>
                  </a:lnTo>
                  <a:lnTo>
                    <a:pt x="14897" y="364213"/>
                  </a:lnTo>
                  <a:lnTo>
                    <a:pt x="12363" y="360929"/>
                  </a:lnTo>
                  <a:lnTo>
                    <a:pt x="7629" y="354821"/>
                  </a:lnTo>
                  <a:lnTo>
                    <a:pt x="4048" y="350196"/>
                  </a:lnTo>
                  <a:lnTo>
                    <a:pt x="381" y="345476"/>
                  </a:lnTo>
                  <a:lnTo>
                    <a:pt x="362" y="341694"/>
                  </a:lnTo>
                  <a:lnTo>
                    <a:pt x="324" y="330444"/>
                  </a:lnTo>
                  <a:lnTo>
                    <a:pt x="228" y="307954"/>
                  </a:lnTo>
                  <a:lnTo>
                    <a:pt x="152" y="285454"/>
                  </a:lnTo>
                  <a:lnTo>
                    <a:pt x="57" y="262954"/>
                  </a:lnTo>
                  <a:lnTo>
                    <a:pt x="9" y="251694"/>
                  </a:lnTo>
                  <a:lnTo>
                    <a:pt x="0" y="247089"/>
                  </a:lnTo>
                  <a:lnTo>
                    <a:pt x="381" y="246342"/>
                  </a:lnTo>
                  <a:lnTo>
                    <a:pt x="4562" y="242216"/>
                  </a:lnTo>
                  <a:lnTo>
                    <a:pt x="10087" y="236739"/>
                  </a:lnTo>
                  <a:lnTo>
                    <a:pt x="17345" y="226351"/>
                  </a:lnTo>
                  <a:lnTo>
                    <a:pt x="21288" y="220692"/>
                  </a:lnTo>
                  <a:lnTo>
                    <a:pt x="24584" y="215991"/>
                  </a:lnTo>
                  <a:lnTo>
                    <a:pt x="25413" y="214555"/>
                  </a:lnTo>
                  <a:lnTo>
                    <a:pt x="28327" y="211702"/>
                  </a:lnTo>
                  <a:lnTo>
                    <a:pt x="33785" y="209998"/>
                  </a:lnTo>
                  <a:lnTo>
                    <a:pt x="37176" y="209710"/>
                  </a:lnTo>
                  <a:lnTo>
                    <a:pt x="48844" y="207575"/>
                  </a:lnTo>
                  <a:lnTo>
                    <a:pt x="50578" y="206713"/>
                  </a:lnTo>
                  <a:lnTo>
                    <a:pt x="51597" y="205727"/>
                  </a:lnTo>
                  <a:lnTo>
                    <a:pt x="52568" y="203477"/>
                  </a:lnTo>
                  <a:lnTo>
                    <a:pt x="54835" y="200317"/>
                  </a:lnTo>
                  <a:lnTo>
                    <a:pt x="57769" y="198134"/>
                  </a:lnTo>
                  <a:lnTo>
                    <a:pt x="63341" y="195300"/>
                  </a:lnTo>
                  <a:lnTo>
                    <a:pt x="68799" y="192897"/>
                  </a:lnTo>
                  <a:lnTo>
                    <a:pt x="70009" y="192504"/>
                  </a:lnTo>
                  <a:lnTo>
                    <a:pt x="76581" y="190992"/>
                  </a:lnTo>
                  <a:lnTo>
                    <a:pt x="78191" y="190476"/>
                  </a:lnTo>
                  <a:lnTo>
                    <a:pt x="80848" y="189949"/>
                  </a:lnTo>
                  <a:lnTo>
                    <a:pt x="81896" y="189930"/>
                  </a:lnTo>
                  <a:lnTo>
                    <a:pt x="91021" y="190456"/>
                  </a:lnTo>
                  <a:lnTo>
                    <a:pt x="98165" y="190877"/>
                  </a:lnTo>
                  <a:lnTo>
                    <a:pt x="105508" y="191299"/>
                  </a:lnTo>
                  <a:lnTo>
                    <a:pt x="106289" y="190973"/>
                  </a:lnTo>
                  <a:lnTo>
                    <a:pt x="111423" y="185362"/>
                  </a:lnTo>
                  <a:lnTo>
                    <a:pt x="119596" y="176410"/>
                  </a:lnTo>
                  <a:lnTo>
                    <a:pt x="124815" y="170704"/>
                  </a:lnTo>
                  <a:lnTo>
                    <a:pt x="132874" y="161876"/>
                  </a:lnTo>
                  <a:lnTo>
                    <a:pt x="139065" y="155499"/>
                  </a:lnTo>
                  <a:lnTo>
                    <a:pt x="145913" y="148453"/>
                  </a:lnTo>
                  <a:lnTo>
                    <a:pt x="152571" y="141999"/>
                  </a:lnTo>
                  <a:lnTo>
                    <a:pt x="160563" y="134235"/>
                  </a:lnTo>
                  <a:lnTo>
                    <a:pt x="165611" y="129342"/>
                  </a:lnTo>
                  <a:lnTo>
                    <a:pt x="173441" y="121740"/>
                  </a:lnTo>
                  <a:lnTo>
                    <a:pt x="180899" y="114492"/>
                  </a:lnTo>
                  <a:lnTo>
                    <a:pt x="187490" y="108087"/>
                  </a:lnTo>
                  <a:lnTo>
                    <a:pt x="178394" y="108087"/>
                  </a:lnTo>
                  <a:lnTo>
                    <a:pt x="169507" y="108087"/>
                  </a:lnTo>
                  <a:lnTo>
                    <a:pt x="160753" y="108087"/>
                  </a:lnTo>
                  <a:lnTo>
                    <a:pt x="159191" y="107311"/>
                  </a:lnTo>
                  <a:lnTo>
                    <a:pt x="151838" y="104822"/>
                  </a:lnTo>
                  <a:lnTo>
                    <a:pt x="142523" y="101672"/>
                  </a:lnTo>
                  <a:lnTo>
                    <a:pt x="130959" y="97766"/>
                  </a:lnTo>
                  <a:lnTo>
                    <a:pt x="122720" y="94989"/>
                  </a:lnTo>
                  <a:lnTo>
                    <a:pt x="113938" y="92069"/>
                  </a:lnTo>
                  <a:lnTo>
                    <a:pt x="105032" y="89120"/>
                  </a:lnTo>
                  <a:lnTo>
                    <a:pt x="98041" y="86803"/>
                  </a:lnTo>
                  <a:lnTo>
                    <a:pt x="89325" y="83911"/>
                  </a:lnTo>
                  <a:lnTo>
                    <a:pt x="81753" y="81393"/>
                  </a:lnTo>
                  <a:lnTo>
                    <a:pt x="80715" y="80781"/>
                  </a:lnTo>
                  <a:lnTo>
                    <a:pt x="76514" y="76941"/>
                  </a:lnTo>
                  <a:lnTo>
                    <a:pt x="70999" y="71896"/>
                  </a:lnTo>
                  <a:lnTo>
                    <a:pt x="69942" y="71810"/>
                  </a:lnTo>
                  <a:lnTo>
                    <a:pt x="67313" y="70757"/>
                  </a:lnTo>
                  <a:lnTo>
                    <a:pt x="64951" y="68028"/>
                  </a:lnTo>
                  <a:lnTo>
                    <a:pt x="62512" y="64543"/>
                  </a:lnTo>
                  <a:lnTo>
                    <a:pt x="60255" y="60177"/>
                  </a:lnTo>
                  <a:lnTo>
                    <a:pt x="59274" y="57209"/>
                  </a:lnTo>
                  <a:lnTo>
                    <a:pt x="56255" y="55955"/>
                  </a:lnTo>
                  <a:lnTo>
                    <a:pt x="54807" y="53609"/>
                  </a:lnTo>
                  <a:lnTo>
                    <a:pt x="52073" y="50133"/>
                  </a:lnTo>
                  <a:lnTo>
                    <a:pt x="50178" y="48448"/>
                  </a:lnTo>
                  <a:lnTo>
                    <a:pt x="49501" y="46974"/>
                  </a:lnTo>
                  <a:lnTo>
                    <a:pt x="48625" y="43929"/>
                  </a:lnTo>
                  <a:lnTo>
                    <a:pt x="47063" y="40607"/>
                  </a:lnTo>
                  <a:lnTo>
                    <a:pt x="45568" y="38558"/>
                  </a:lnTo>
                  <a:lnTo>
                    <a:pt x="45225" y="37667"/>
                  </a:lnTo>
                  <a:lnTo>
                    <a:pt x="45310" y="37093"/>
                  </a:lnTo>
                  <a:lnTo>
                    <a:pt x="48082" y="32593"/>
                  </a:lnTo>
                  <a:lnTo>
                    <a:pt x="49330" y="30984"/>
                  </a:lnTo>
                  <a:lnTo>
                    <a:pt x="50749" y="29433"/>
                  </a:lnTo>
                  <a:lnTo>
                    <a:pt x="51902" y="27882"/>
                  </a:lnTo>
                  <a:lnTo>
                    <a:pt x="52349" y="26819"/>
                  </a:lnTo>
                  <a:lnTo>
                    <a:pt x="55712" y="21515"/>
                  </a:lnTo>
                  <a:lnTo>
                    <a:pt x="58674" y="16843"/>
                  </a:lnTo>
                  <a:lnTo>
                    <a:pt x="60989" y="13195"/>
                  </a:lnTo>
                  <a:lnTo>
                    <a:pt x="66208" y="17369"/>
                  </a:lnTo>
                  <a:lnTo>
                    <a:pt x="71285" y="25833"/>
                  </a:lnTo>
                  <a:lnTo>
                    <a:pt x="77200" y="32670"/>
                  </a:lnTo>
                  <a:lnTo>
                    <a:pt x="85373" y="39008"/>
                  </a:lnTo>
                  <a:lnTo>
                    <a:pt x="88611" y="41153"/>
                  </a:lnTo>
                  <a:lnTo>
                    <a:pt x="91478" y="42282"/>
                  </a:lnTo>
                  <a:lnTo>
                    <a:pt x="106347" y="42110"/>
                  </a:lnTo>
                  <a:lnTo>
                    <a:pt x="116900" y="36327"/>
                  </a:lnTo>
                  <a:lnTo>
                    <a:pt x="126482" y="32133"/>
                  </a:lnTo>
                  <a:lnTo>
                    <a:pt x="129702" y="31262"/>
                  </a:lnTo>
                  <a:lnTo>
                    <a:pt x="135264" y="32410"/>
                  </a:lnTo>
                  <a:lnTo>
                    <a:pt x="141399" y="32755"/>
                  </a:lnTo>
                  <a:lnTo>
                    <a:pt x="146914" y="34029"/>
                  </a:lnTo>
                  <a:lnTo>
                    <a:pt x="149714" y="33703"/>
                  </a:lnTo>
                  <a:lnTo>
                    <a:pt x="160630" y="28829"/>
                  </a:lnTo>
                  <a:lnTo>
                    <a:pt x="167488" y="24080"/>
                  </a:lnTo>
                  <a:lnTo>
                    <a:pt x="172164" y="22060"/>
                  </a:lnTo>
                  <a:lnTo>
                    <a:pt x="174003" y="22041"/>
                  </a:lnTo>
                  <a:lnTo>
                    <a:pt x="180384" y="23755"/>
                  </a:lnTo>
                  <a:lnTo>
                    <a:pt x="188585" y="23008"/>
                  </a:lnTo>
                  <a:lnTo>
                    <a:pt x="199806" y="18910"/>
                  </a:lnTo>
                  <a:lnTo>
                    <a:pt x="203378" y="18077"/>
                  </a:lnTo>
                  <a:lnTo>
                    <a:pt x="206102" y="18020"/>
                  </a:lnTo>
                  <a:lnTo>
                    <a:pt x="212207" y="19868"/>
                  </a:lnTo>
                  <a:lnTo>
                    <a:pt x="213160" y="19771"/>
                  </a:lnTo>
                  <a:lnTo>
                    <a:pt x="216465" y="19427"/>
                  </a:lnTo>
                  <a:lnTo>
                    <a:pt x="225180" y="17473"/>
                  </a:lnTo>
                  <a:lnTo>
                    <a:pt x="231972" y="14524"/>
                  </a:lnTo>
                  <a:lnTo>
                    <a:pt x="244478" y="12389"/>
                  </a:lnTo>
                  <a:lnTo>
                    <a:pt x="253994" y="6989"/>
                  </a:lnTo>
                  <a:lnTo>
                    <a:pt x="255660" y="4376"/>
                  </a:lnTo>
                  <a:lnTo>
                    <a:pt x="258537" y="1082"/>
                  </a:lnTo>
                  <a:lnTo>
                    <a:pt x="262709" y="0"/>
                  </a:lnTo>
                  <a:lnTo>
                    <a:pt x="273377" y="3868"/>
                  </a:lnTo>
                  <a:lnTo>
                    <a:pt x="275082" y="4175"/>
                  </a:lnTo>
                  <a:lnTo>
                    <a:pt x="274463" y="6511"/>
                  </a:lnTo>
                  <a:lnTo>
                    <a:pt x="274091" y="8895"/>
                  </a:lnTo>
                  <a:lnTo>
                    <a:pt x="271910" y="13050"/>
                  </a:lnTo>
                  <a:lnTo>
                    <a:pt x="270510" y="17665"/>
                  </a:lnTo>
                  <a:lnTo>
                    <a:pt x="271539" y="24712"/>
                  </a:lnTo>
                  <a:lnTo>
                    <a:pt x="272034" y="36125"/>
                  </a:lnTo>
                  <a:lnTo>
                    <a:pt x="271777" y="37781"/>
                  </a:lnTo>
                  <a:lnTo>
                    <a:pt x="271072" y="39409"/>
                  </a:lnTo>
                  <a:lnTo>
                    <a:pt x="270777" y="40701"/>
                  </a:lnTo>
                  <a:lnTo>
                    <a:pt x="269624" y="41151"/>
                  </a:lnTo>
                  <a:lnTo>
                    <a:pt x="269119" y="41888"/>
                  </a:lnTo>
                  <a:lnTo>
                    <a:pt x="269958" y="42176"/>
                  </a:lnTo>
                  <a:lnTo>
                    <a:pt x="273291" y="40941"/>
                  </a:lnTo>
                  <a:lnTo>
                    <a:pt x="273234" y="39572"/>
                  </a:lnTo>
                  <a:lnTo>
                    <a:pt x="273425" y="38901"/>
                  </a:lnTo>
                  <a:lnTo>
                    <a:pt x="276168" y="40423"/>
                  </a:lnTo>
                  <a:lnTo>
                    <a:pt x="278130" y="41055"/>
                  </a:lnTo>
                  <a:lnTo>
                    <a:pt x="278701" y="42491"/>
                  </a:lnTo>
                  <a:lnTo>
                    <a:pt x="278549" y="43468"/>
                  </a:lnTo>
                  <a:lnTo>
                    <a:pt x="275434" y="43018"/>
                  </a:lnTo>
                  <a:lnTo>
                    <a:pt x="273844" y="42262"/>
                  </a:lnTo>
                  <a:lnTo>
                    <a:pt x="269224" y="43507"/>
                  </a:lnTo>
                  <a:lnTo>
                    <a:pt x="266395" y="44847"/>
                  </a:lnTo>
                  <a:lnTo>
                    <a:pt x="265547" y="47087"/>
                  </a:lnTo>
                  <a:lnTo>
                    <a:pt x="264890" y="56011"/>
                  </a:lnTo>
                  <a:lnTo>
                    <a:pt x="263795" y="61794"/>
                  </a:lnTo>
                  <a:lnTo>
                    <a:pt x="263585" y="69444"/>
                  </a:lnTo>
                  <a:lnTo>
                    <a:pt x="259842" y="74499"/>
                  </a:lnTo>
                  <a:lnTo>
                    <a:pt x="258585" y="78061"/>
                  </a:lnTo>
                  <a:lnTo>
                    <a:pt x="253022" y="85203"/>
                  </a:lnTo>
                  <a:lnTo>
                    <a:pt x="250126" y="91293"/>
                  </a:lnTo>
                  <a:lnTo>
                    <a:pt x="249174" y="94270"/>
                  </a:lnTo>
                  <a:lnTo>
                    <a:pt x="244288" y="102619"/>
                  </a:lnTo>
                  <a:lnTo>
                    <a:pt x="237573" y="109015"/>
                  </a:lnTo>
                  <a:lnTo>
                    <a:pt x="235153" y="117182"/>
                  </a:lnTo>
                  <a:lnTo>
                    <a:pt x="232753" y="122304"/>
                  </a:lnTo>
                  <a:lnTo>
                    <a:pt x="230038" y="126938"/>
                  </a:lnTo>
                  <a:lnTo>
                    <a:pt x="224114" y="135191"/>
                  </a:lnTo>
                  <a:lnTo>
                    <a:pt x="221085" y="140917"/>
                  </a:lnTo>
                  <a:lnTo>
                    <a:pt x="217284" y="150855"/>
                  </a:lnTo>
                  <a:lnTo>
                    <a:pt x="216113" y="157136"/>
                  </a:lnTo>
                  <a:lnTo>
                    <a:pt x="205416" y="175366"/>
                  </a:lnTo>
                  <a:lnTo>
                    <a:pt x="194320" y="189881"/>
                  </a:lnTo>
                  <a:lnTo>
                    <a:pt x="187414" y="202088"/>
                  </a:lnTo>
                  <a:lnTo>
                    <a:pt x="175012" y="216239"/>
                  </a:lnTo>
                  <a:lnTo>
                    <a:pt x="158105" y="234498"/>
                  </a:lnTo>
                  <a:lnTo>
                    <a:pt x="135969" y="256155"/>
                  </a:lnTo>
                  <a:lnTo>
                    <a:pt x="129969" y="260569"/>
                  </a:lnTo>
                  <a:lnTo>
                    <a:pt x="105746" y="273925"/>
                  </a:lnTo>
                  <a:lnTo>
                    <a:pt x="90040" y="285108"/>
                  </a:lnTo>
                  <a:lnTo>
                    <a:pt x="82020" y="292720"/>
                  </a:lnTo>
                  <a:lnTo>
                    <a:pt x="73600" y="299346"/>
                  </a:lnTo>
                  <a:lnTo>
                    <a:pt x="66913" y="305655"/>
                  </a:lnTo>
                  <a:lnTo>
                    <a:pt x="46711" y="326930"/>
                  </a:lnTo>
                  <a:lnTo>
                    <a:pt x="44634" y="328931"/>
                  </a:lnTo>
                  <a:lnTo>
                    <a:pt x="42672" y="330817"/>
                  </a:lnTo>
                  <a:lnTo>
                    <a:pt x="40129" y="334426"/>
                  </a:lnTo>
                  <a:lnTo>
                    <a:pt x="38357" y="335853"/>
                  </a:lnTo>
                  <a:lnTo>
                    <a:pt x="33537" y="341943"/>
                  </a:lnTo>
                  <a:lnTo>
                    <a:pt x="30518" y="345092"/>
                  </a:lnTo>
                  <a:lnTo>
                    <a:pt x="27146" y="348214"/>
                  </a:lnTo>
                  <a:lnTo>
                    <a:pt x="25708" y="350416"/>
                  </a:lnTo>
                  <a:lnTo>
                    <a:pt x="24698" y="352953"/>
                  </a:lnTo>
                  <a:lnTo>
                    <a:pt x="23565" y="354361"/>
                  </a:lnTo>
                  <a:lnTo>
                    <a:pt x="20526" y="360412"/>
                  </a:lnTo>
                  <a:lnTo>
                    <a:pt x="17840" y="36437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 name="Freeform: Shape 55">
              <a:extLst>
                <a:ext uri="{FF2B5EF4-FFF2-40B4-BE49-F238E27FC236}">
                  <a16:creationId xmlns:a16="http://schemas.microsoft.com/office/drawing/2014/main" id="{9F1FFDBE-2C04-A428-6E44-E352783D7878}"/>
                </a:ext>
              </a:extLst>
            </p:cNvPr>
            <p:cNvSpPr/>
            <p:nvPr/>
          </p:nvSpPr>
          <p:spPr>
            <a:xfrm>
              <a:off x="6280689" y="3144561"/>
              <a:ext cx="297284" cy="235544"/>
            </a:xfrm>
            <a:custGeom>
              <a:avLst/>
              <a:gdLst>
                <a:gd name="connsiteX0" fmla="*/ 262290 w 297284"/>
                <a:gd name="connsiteY0" fmla="*/ 64682 h 235544"/>
                <a:gd name="connsiteX1" fmla="*/ 260566 w 297284"/>
                <a:gd name="connsiteY1" fmla="*/ 68139 h 235544"/>
                <a:gd name="connsiteX2" fmla="*/ 260013 w 297284"/>
                <a:gd name="connsiteY2" fmla="*/ 70599 h 235544"/>
                <a:gd name="connsiteX3" fmla="*/ 259842 w 297284"/>
                <a:gd name="connsiteY3" fmla="*/ 72667 h 235544"/>
                <a:gd name="connsiteX4" fmla="*/ 259947 w 297284"/>
                <a:gd name="connsiteY4" fmla="*/ 73864 h 235544"/>
                <a:gd name="connsiteX5" fmla="*/ 260137 w 297284"/>
                <a:gd name="connsiteY5" fmla="*/ 74630 h 235544"/>
                <a:gd name="connsiteX6" fmla="*/ 260223 w 297284"/>
                <a:gd name="connsiteY6" fmla="*/ 74812 h 235544"/>
                <a:gd name="connsiteX7" fmla="*/ 260299 w 297284"/>
                <a:gd name="connsiteY7" fmla="*/ 74937 h 235544"/>
                <a:gd name="connsiteX8" fmla="*/ 260375 w 297284"/>
                <a:gd name="connsiteY8" fmla="*/ 75022 h 235544"/>
                <a:gd name="connsiteX9" fmla="*/ 260461 w 297284"/>
                <a:gd name="connsiteY9" fmla="*/ 75051 h 235544"/>
                <a:gd name="connsiteX10" fmla="*/ 265433 w 297284"/>
                <a:gd name="connsiteY10" fmla="*/ 75070 h 235544"/>
                <a:gd name="connsiteX11" fmla="*/ 265462 w 297284"/>
                <a:gd name="connsiteY11" fmla="*/ 75070 h 235544"/>
                <a:gd name="connsiteX12" fmla="*/ 265462 w 297284"/>
                <a:gd name="connsiteY12" fmla="*/ 75070 h 235544"/>
                <a:gd name="connsiteX13" fmla="*/ 265433 w 297284"/>
                <a:gd name="connsiteY13" fmla="*/ 76171 h 235544"/>
                <a:gd name="connsiteX14" fmla="*/ 265633 w 297284"/>
                <a:gd name="connsiteY14" fmla="*/ 81648 h 235544"/>
                <a:gd name="connsiteX15" fmla="*/ 265805 w 297284"/>
                <a:gd name="connsiteY15" fmla="*/ 86435 h 235544"/>
                <a:gd name="connsiteX16" fmla="*/ 266090 w 297284"/>
                <a:gd name="connsiteY16" fmla="*/ 94257 h 235544"/>
                <a:gd name="connsiteX17" fmla="*/ 266100 w 297284"/>
                <a:gd name="connsiteY17" fmla="*/ 96297 h 235544"/>
                <a:gd name="connsiteX18" fmla="*/ 265910 w 297284"/>
                <a:gd name="connsiteY18" fmla="*/ 98834 h 235544"/>
                <a:gd name="connsiteX19" fmla="*/ 265319 w 297284"/>
                <a:gd name="connsiteY19" fmla="*/ 99839 h 235544"/>
                <a:gd name="connsiteX20" fmla="*/ 263909 w 297284"/>
                <a:gd name="connsiteY20" fmla="*/ 101276 h 235544"/>
                <a:gd name="connsiteX21" fmla="*/ 262128 w 297284"/>
                <a:gd name="connsiteY21" fmla="*/ 102587 h 235544"/>
                <a:gd name="connsiteX22" fmla="*/ 257632 w 297284"/>
                <a:gd name="connsiteY22" fmla="*/ 102922 h 235544"/>
                <a:gd name="connsiteX23" fmla="*/ 253879 w 297284"/>
                <a:gd name="connsiteY23" fmla="*/ 102875 h 235544"/>
                <a:gd name="connsiteX24" fmla="*/ 251222 w 297284"/>
                <a:gd name="connsiteY24" fmla="*/ 102587 h 235544"/>
                <a:gd name="connsiteX25" fmla="*/ 247583 w 297284"/>
                <a:gd name="connsiteY25" fmla="*/ 102472 h 235544"/>
                <a:gd name="connsiteX26" fmla="*/ 244164 w 297284"/>
                <a:gd name="connsiteY26" fmla="*/ 102750 h 235544"/>
                <a:gd name="connsiteX27" fmla="*/ 242907 w 297284"/>
                <a:gd name="connsiteY27" fmla="*/ 103861 h 235544"/>
                <a:gd name="connsiteX28" fmla="*/ 241059 w 297284"/>
                <a:gd name="connsiteY28" fmla="*/ 107777 h 235544"/>
                <a:gd name="connsiteX29" fmla="*/ 238392 w 297284"/>
                <a:gd name="connsiteY29" fmla="*/ 113454 h 235544"/>
                <a:gd name="connsiteX30" fmla="*/ 236982 w 297284"/>
                <a:gd name="connsiteY30" fmla="*/ 115858 h 235544"/>
                <a:gd name="connsiteX31" fmla="*/ 236620 w 297284"/>
                <a:gd name="connsiteY31" fmla="*/ 117255 h 235544"/>
                <a:gd name="connsiteX32" fmla="*/ 237039 w 297284"/>
                <a:gd name="connsiteY32" fmla="*/ 118089 h 235544"/>
                <a:gd name="connsiteX33" fmla="*/ 238801 w 297284"/>
                <a:gd name="connsiteY33" fmla="*/ 119295 h 235544"/>
                <a:gd name="connsiteX34" fmla="*/ 242688 w 297284"/>
                <a:gd name="connsiteY34" fmla="*/ 120999 h 235544"/>
                <a:gd name="connsiteX35" fmla="*/ 247136 w 297284"/>
                <a:gd name="connsiteY35" fmla="*/ 121995 h 235544"/>
                <a:gd name="connsiteX36" fmla="*/ 250450 w 297284"/>
                <a:gd name="connsiteY36" fmla="*/ 122426 h 235544"/>
                <a:gd name="connsiteX37" fmla="*/ 252708 w 297284"/>
                <a:gd name="connsiteY37" fmla="*/ 122894 h 235544"/>
                <a:gd name="connsiteX38" fmla="*/ 254451 w 297284"/>
                <a:gd name="connsiteY38" fmla="*/ 123411 h 235544"/>
                <a:gd name="connsiteX39" fmla="*/ 260766 w 297284"/>
                <a:gd name="connsiteY39" fmla="*/ 127757 h 235544"/>
                <a:gd name="connsiteX40" fmla="*/ 262785 w 297284"/>
                <a:gd name="connsiteY40" fmla="*/ 129778 h 235544"/>
                <a:gd name="connsiteX41" fmla="*/ 263919 w 297284"/>
                <a:gd name="connsiteY41" fmla="*/ 131568 h 235544"/>
                <a:gd name="connsiteX42" fmla="*/ 264185 w 297284"/>
                <a:gd name="connsiteY42" fmla="*/ 133473 h 235544"/>
                <a:gd name="connsiteX43" fmla="*/ 265090 w 297284"/>
                <a:gd name="connsiteY43" fmla="*/ 135398 h 235544"/>
                <a:gd name="connsiteX44" fmla="*/ 268738 w 297284"/>
                <a:gd name="connsiteY44" fmla="*/ 139199 h 235544"/>
                <a:gd name="connsiteX45" fmla="*/ 270843 w 297284"/>
                <a:gd name="connsiteY45" fmla="*/ 141391 h 235544"/>
                <a:gd name="connsiteX46" fmla="*/ 276320 w 297284"/>
                <a:gd name="connsiteY46" fmla="*/ 144206 h 235544"/>
                <a:gd name="connsiteX47" fmla="*/ 278425 w 297284"/>
                <a:gd name="connsiteY47" fmla="*/ 147395 h 235544"/>
                <a:gd name="connsiteX48" fmla="*/ 280454 w 297284"/>
                <a:gd name="connsiteY48" fmla="*/ 148936 h 235544"/>
                <a:gd name="connsiteX49" fmla="*/ 282378 w 297284"/>
                <a:gd name="connsiteY49" fmla="*/ 150602 h 235544"/>
                <a:gd name="connsiteX50" fmla="*/ 283407 w 297284"/>
                <a:gd name="connsiteY50" fmla="*/ 153082 h 235544"/>
                <a:gd name="connsiteX51" fmla="*/ 285779 w 297284"/>
                <a:gd name="connsiteY51" fmla="*/ 160272 h 235544"/>
                <a:gd name="connsiteX52" fmla="*/ 287379 w 297284"/>
                <a:gd name="connsiteY52" fmla="*/ 164045 h 235544"/>
                <a:gd name="connsiteX53" fmla="*/ 289017 w 297284"/>
                <a:gd name="connsiteY53" fmla="*/ 167128 h 235544"/>
                <a:gd name="connsiteX54" fmla="*/ 289665 w 297284"/>
                <a:gd name="connsiteY54" fmla="*/ 172135 h 235544"/>
                <a:gd name="connsiteX55" fmla="*/ 290960 w 297284"/>
                <a:gd name="connsiteY55" fmla="*/ 174375 h 235544"/>
                <a:gd name="connsiteX56" fmla="*/ 292294 w 297284"/>
                <a:gd name="connsiteY56" fmla="*/ 177104 h 235544"/>
                <a:gd name="connsiteX57" fmla="*/ 294504 w 297284"/>
                <a:gd name="connsiteY57" fmla="*/ 179574 h 235544"/>
                <a:gd name="connsiteX58" fmla="*/ 296856 w 297284"/>
                <a:gd name="connsiteY58" fmla="*/ 181451 h 235544"/>
                <a:gd name="connsiteX59" fmla="*/ 297285 w 297284"/>
                <a:gd name="connsiteY59" fmla="*/ 181958 h 235544"/>
                <a:gd name="connsiteX60" fmla="*/ 292370 w 297284"/>
                <a:gd name="connsiteY60" fmla="*/ 186793 h 235544"/>
                <a:gd name="connsiteX61" fmla="*/ 286855 w 297284"/>
                <a:gd name="connsiteY61" fmla="*/ 192212 h 235544"/>
                <a:gd name="connsiteX62" fmla="*/ 280483 w 297284"/>
                <a:gd name="connsiteY62" fmla="*/ 198493 h 235544"/>
                <a:gd name="connsiteX63" fmla="*/ 273539 w 297284"/>
                <a:gd name="connsiteY63" fmla="*/ 205310 h 235544"/>
                <a:gd name="connsiteX64" fmla="*/ 268100 w 297284"/>
                <a:gd name="connsiteY64" fmla="*/ 210710 h 235544"/>
                <a:gd name="connsiteX65" fmla="*/ 262738 w 297284"/>
                <a:gd name="connsiteY65" fmla="*/ 216033 h 235544"/>
                <a:gd name="connsiteX66" fmla="*/ 256470 w 297284"/>
                <a:gd name="connsiteY66" fmla="*/ 222324 h 235544"/>
                <a:gd name="connsiteX67" fmla="*/ 251841 w 297284"/>
                <a:gd name="connsiteY67" fmla="*/ 226967 h 235544"/>
                <a:gd name="connsiteX68" fmla="*/ 251069 w 297284"/>
                <a:gd name="connsiteY68" fmla="*/ 227618 h 235544"/>
                <a:gd name="connsiteX69" fmla="*/ 249726 w 297284"/>
                <a:gd name="connsiteY69" fmla="*/ 228480 h 235544"/>
                <a:gd name="connsiteX70" fmla="*/ 245316 w 297284"/>
                <a:gd name="connsiteY70" fmla="*/ 228499 h 235544"/>
                <a:gd name="connsiteX71" fmla="*/ 240764 w 297284"/>
                <a:gd name="connsiteY71" fmla="*/ 227953 h 235544"/>
                <a:gd name="connsiteX72" fmla="*/ 236572 w 297284"/>
                <a:gd name="connsiteY72" fmla="*/ 225129 h 235544"/>
                <a:gd name="connsiteX73" fmla="*/ 232315 w 297284"/>
                <a:gd name="connsiteY73" fmla="*/ 227321 h 235544"/>
                <a:gd name="connsiteX74" fmla="*/ 229619 w 297284"/>
                <a:gd name="connsiteY74" fmla="*/ 228011 h 235544"/>
                <a:gd name="connsiteX75" fmla="*/ 228009 w 297284"/>
                <a:gd name="connsiteY75" fmla="*/ 228260 h 235544"/>
                <a:gd name="connsiteX76" fmla="*/ 224209 w 297284"/>
                <a:gd name="connsiteY76" fmla="*/ 228614 h 235544"/>
                <a:gd name="connsiteX77" fmla="*/ 218884 w 297284"/>
                <a:gd name="connsiteY77" fmla="*/ 229792 h 235544"/>
                <a:gd name="connsiteX78" fmla="*/ 216475 w 297284"/>
                <a:gd name="connsiteY78" fmla="*/ 231257 h 235544"/>
                <a:gd name="connsiteX79" fmla="*/ 215170 w 297284"/>
                <a:gd name="connsiteY79" fmla="*/ 232415 h 235544"/>
                <a:gd name="connsiteX80" fmla="*/ 214093 w 297284"/>
                <a:gd name="connsiteY80" fmla="*/ 234550 h 235544"/>
                <a:gd name="connsiteX81" fmla="*/ 213550 w 297284"/>
                <a:gd name="connsiteY81" fmla="*/ 234770 h 235544"/>
                <a:gd name="connsiteX82" fmla="*/ 212569 w 297284"/>
                <a:gd name="connsiteY82" fmla="*/ 234521 h 235544"/>
                <a:gd name="connsiteX83" fmla="*/ 211207 w 297284"/>
                <a:gd name="connsiteY83" fmla="*/ 233659 h 235544"/>
                <a:gd name="connsiteX84" fmla="*/ 208359 w 297284"/>
                <a:gd name="connsiteY84" fmla="*/ 232424 h 235544"/>
                <a:gd name="connsiteX85" fmla="*/ 206921 w 297284"/>
                <a:gd name="connsiteY85" fmla="*/ 229704 h 235544"/>
                <a:gd name="connsiteX86" fmla="*/ 205607 w 297284"/>
                <a:gd name="connsiteY86" fmla="*/ 228067 h 235544"/>
                <a:gd name="connsiteX87" fmla="*/ 204511 w 297284"/>
                <a:gd name="connsiteY87" fmla="*/ 227205 h 235544"/>
                <a:gd name="connsiteX88" fmla="*/ 199996 w 297284"/>
                <a:gd name="connsiteY88" fmla="*/ 229915 h 235544"/>
                <a:gd name="connsiteX89" fmla="*/ 197806 w 297284"/>
                <a:gd name="connsiteY89" fmla="*/ 230546 h 235544"/>
                <a:gd name="connsiteX90" fmla="*/ 196015 w 297284"/>
                <a:gd name="connsiteY90" fmla="*/ 230470 h 235544"/>
                <a:gd name="connsiteX91" fmla="*/ 192738 w 297284"/>
                <a:gd name="connsiteY91" fmla="*/ 228948 h 235544"/>
                <a:gd name="connsiteX92" fmla="*/ 189119 w 297284"/>
                <a:gd name="connsiteY92" fmla="*/ 227646 h 235544"/>
                <a:gd name="connsiteX93" fmla="*/ 187252 w 297284"/>
                <a:gd name="connsiteY93" fmla="*/ 227655 h 235544"/>
                <a:gd name="connsiteX94" fmla="*/ 184461 w 297284"/>
                <a:gd name="connsiteY94" fmla="*/ 229283 h 235544"/>
                <a:gd name="connsiteX95" fmla="*/ 181289 w 297284"/>
                <a:gd name="connsiteY95" fmla="*/ 231715 h 235544"/>
                <a:gd name="connsiteX96" fmla="*/ 179661 w 297284"/>
                <a:gd name="connsiteY96" fmla="*/ 234118 h 235544"/>
                <a:gd name="connsiteX97" fmla="*/ 178870 w 297284"/>
                <a:gd name="connsiteY97" fmla="*/ 235545 h 235544"/>
                <a:gd name="connsiteX98" fmla="*/ 178289 w 297284"/>
                <a:gd name="connsiteY98" fmla="*/ 234405 h 235544"/>
                <a:gd name="connsiteX99" fmla="*/ 177756 w 297284"/>
                <a:gd name="connsiteY99" fmla="*/ 233342 h 235544"/>
                <a:gd name="connsiteX100" fmla="*/ 176689 w 297284"/>
                <a:gd name="connsiteY100" fmla="*/ 231983 h 235544"/>
                <a:gd name="connsiteX101" fmla="*/ 175155 w 297284"/>
                <a:gd name="connsiteY101" fmla="*/ 231447 h 235544"/>
                <a:gd name="connsiteX102" fmla="*/ 173765 w 297284"/>
                <a:gd name="connsiteY102" fmla="*/ 231715 h 235544"/>
                <a:gd name="connsiteX103" fmla="*/ 172136 w 297284"/>
                <a:gd name="connsiteY103" fmla="*/ 231984 h 235544"/>
                <a:gd name="connsiteX104" fmla="*/ 171402 w 297284"/>
                <a:gd name="connsiteY104" fmla="*/ 231209 h 235544"/>
                <a:gd name="connsiteX105" fmla="*/ 171250 w 297284"/>
                <a:gd name="connsiteY105" fmla="*/ 229342 h 235544"/>
                <a:gd name="connsiteX106" fmla="*/ 170802 w 297284"/>
                <a:gd name="connsiteY106" fmla="*/ 227618 h 235544"/>
                <a:gd name="connsiteX107" fmla="*/ 170040 w 297284"/>
                <a:gd name="connsiteY107" fmla="*/ 226326 h 235544"/>
                <a:gd name="connsiteX108" fmla="*/ 167697 w 297284"/>
                <a:gd name="connsiteY108" fmla="*/ 225033 h 235544"/>
                <a:gd name="connsiteX109" fmla="*/ 161658 w 297284"/>
                <a:gd name="connsiteY109" fmla="*/ 222410 h 235544"/>
                <a:gd name="connsiteX110" fmla="*/ 157020 w 297284"/>
                <a:gd name="connsiteY110" fmla="*/ 217173 h 235544"/>
                <a:gd name="connsiteX111" fmla="*/ 154686 w 297284"/>
                <a:gd name="connsiteY111" fmla="*/ 214741 h 235544"/>
                <a:gd name="connsiteX112" fmla="*/ 152981 w 297284"/>
                <a:gd name="connsiteY112" fmla="*/ 213170 h 235544"/>
                <a:gd name="connsiteX113" fmla="*/ 150562 w 297284"/>
                <a:gd name="connsiteY113" fmla="*/ 209053 h 235544"/>
                <a:gd name="connsiteX114" fmla="*/ 147809 w 297284"/>
                <a:gd name="connsiteY114" fmla="*/ 206219 h 235544"/>
                <a:gd name="connsiteX115" fmla="*/ 144475 w 297284"/>
                <a:gd name="connsiteY115" fmla="*/ 204898 h 235544"/>
                <a:gd name="connsiteX116" fmla="*/ 142275 w 297284"/>
                <a:gd name="connsiteY116" fmla="*/ 205549 h 235544"/>
                <a:gd name="connsiteX117" fmla="*/ 140008 w 297284"/>
                <a:gd name="connsiteY117" fmla="*/ 208584 h 235544"/>
                <a:gd name="connsiteX118" fmla="*/ 135731 w 297284"/>
                <a:gd name="connsiteY118" fmla="*/ 211437 h 235544"/>
                <a:gd name="connsiteX119" fmla="*/ 133769 w 297284"/>
                <a:gd name="connsiteY119" fmla="*/ 211533 h 235544"/>
                <a:gd name="connsiteX120" fmla="*/ 131254 w 297284"/>
                <a:gd name="connsiteY120" fmla="*/ 209992 h 235544"/>
                <a:gd name="connsiteX121" fmla="*/ 128092 w 297284"/>
                <a:gd name="connsiteY121" fmla="*/ 208890 h 235544"/>
                <a:gd name="connsiteX122" fmla="*/ 122425 w 297284"/>
                <a:gd name="connsiteY122" fmla="*/ 208412 h 235544"/>
                <a:gd name="connsiteX123" fmla="*/ 120082 w 297284"/>
                <a:gd name="connsiteY123" fmla="*/ 209762 h 235544"/>
                <a:gd name="connsiteX124" fmla="*/ 117015 w 297284"/>
                <a:gd name="connsiteY124" fmla="*/ 211945 h 235544"/>
                <a:gd name="connsiteX125" fmla="*/ 114414 w 297284"/>
                <a:gd name="connsiteY125" fmla="*/ 213247 h 235544"/>
                <a:gd name="connsiteX126" fmla="*/ 112805 w 297284"/>
                <a:gd name="connsiteY126" fmla="*/ 213401 h 235544"/>
                <a:gd name="connsiteX127" fmla="*/ 111300 w 297284"/>
                <a:gd name="connsiteY127" fmla="*/ 212874 h 235544"/>
                <a:gd name="connsiteX128" fmla="*/ 109595 w 297284"/>
                <a:gd name="connsiteY128" fmla="*/ 212596 h 235544"/>
                <a:gd name="connsiteX129" fmla="*/ 108118 w 297284"/>
                <a:gd name="connsiteY129" fmla="*/ 212548 h 235544"/>
                <a:gd name="connsiteX130" fmla="*/ 105089 w 297284"/>
                <a:gd name="connsiteY130" fmla="*/ 210557 h 235544"/>
                <a:gd name="connsiteX131" fmla="*/ 103518 w 297284"/>
                <a:gd name="connsiteY131" fmla="*/ 209092 h 235544"/>
                <a:gd name="connsiteX132" fmla="*/ 102470 w 297284"/>
                <a:gd name="connsiteY132" fmla="*/ 207684 h 235544"/>
                <a:gd name="connsiteX133" fmla="*/ 100755 w 297284"/>
                <a:gd name="connsiteY133" fmla="*/ 206727 h 235544"/>
                <a:gd name="connsiteX134" fmla="*/ 98755 w 297284"/>
                <a:gd name="connsiteY134" fmla="*/ 205923 h 235544"/>
                <a:gd name="connsiteX135" fmla="*/ 97326 w 297284"/>
                <a:gd name="connsiteY135" fmla="*/ 204669 h 235544"/>
                <a:gd name="connsiteX136" fmla="*/ 96612 w 297284"/>
                <a:gd name="connsiteY136" fmla="*/ 203099 h 235544"/>
                <a:gd name="connsiteX137" fmla="*/ 95479 w 297284"/>
                <a:gd name="connsiteY137" fmla="*/ 201088 h 235544"/>
                <a:gd name="connsiteX138" fmla="*/ 94012 w 297284"/>
                <a:gd name="connsiteY138" fmla="*/ 199278 h 235544"/>
                <a:gd name="connsiteX139" fmla="*/ 89383 w 297284"/>
                <a:gd name="connsiteY139" fmla="*/ 196023 h 235544"/>
                <a:gd name="connsiteX140" fmla="*/ 88001 w 297284"/>
                <a:gd name="connsiteY140" fmla="*/ 194099 h 235544"/>
                <a:gd name="connsiteX141" fmla="*/ 87030 w 297284"/>
                <a:gd name="connsiteY141" fmla="*/ 192222 h 235544"/>
                <a:gd name="connsiteX142" fmla="*/ 85144 w 297284"/>
                <a:gd name="connsiteY142" fmla="*/ 190154 h 235544"/>
                <a:gd name="connsiteX143" fmla="*/ 83115 w 297284"/>
                <a:gd name="connsiteY143" fmla="*/ 187387 h 235544"/>
                <a:gd name="connsiteX144" fmla="*/ 82467 w 297284"/>
                <a:gd name="connsiteY144" fmla="*/ 183337 h 235544"/>
                <a:gd name="connsiteX145" fmla="*/ 82382 w 297284"/>
                <a:gd name="connsiteY145" fmla="*/ 180072 h 235544"/>
                <a:gd name="connsiteX146" fmla="*/ 81953 w 297284"/>
                <a:gd name="connsiteY146" fmla="*/ 178559 h 235544"/>
                <a:gd name="connsiteX147" fmla="*/ 81096 w 297284"/>
                <a:gd name="connsiteY147" fmla="*/ 177046 h 235544"/>
                <a:gd name="connsiteX148" fmla="*/ 80096 w 297284"/>
                <a:gd name="connsiteY148" fmla="*/ 175763 h 235544"/>
                <a:gd name="connsiteX149" fmla="*/ 78486 w 297284"/>
                <a:gd name="connsiteY149" fmla="*/ 174327 h 235544"/>
                <a:gd name="connsiteX150" fmla="*/ 74714 w 297284"/>
                <a:gd name="connsiteY150" fmla="*/ 172231 h 235544"/>
                <a:gd name="connsiteX151" fmla="*/ 70809 w 297284"/>
                <a:gd name="connsiteY151" fmla="*/ 169799 h 235544"/>
                <a:gd name="connsiteX152" fmla="*/ 68942 w 297284"/>
                <a:gd name="connsiteY152" fmla="*/ 168382 h 235544"/>
                <a:gd name="connsiteX153" fmla="*/ 65389 w 297284"/>
                <a:gd name="connsiteY153" fmla="*/ 167865 h 235544"/>
                <a:gd name="connsiteX154" fmla="*/ 63265 w 297284"/>
                <a:gd name="connsiteY154" fmla="*/ 166477 h 235544"/>
                <a:gd name="connsiteX155" fmla="*/ 61484 w 297284"/>
                <a:gd name="connsiteY155" fmla="*/ 163423 h 235544"/>
                <a:gd name="connsiteX156" fmla="*/ 60770 w 297284"/>
                <a:gd name="connsiteY156" fmla="*/ 160981 h 235544"/>
                <a:gd name="connsiteX157" fmla="*/ 58969 w 297284"/>
                <a:gd name="connsiteY157" fmla="*/ 159076 h 235544"/>
                <a:gd name="connsiteX158" fmla="*/ 58198 w 297284"/>
                <a:gd name="connsiteY158" fmla="*/ 157697 h 235544"/>
                <a:gd name="connsiteX159" fmla="*/ 57769 w 297284"/>
                <a:gd name="connsiteY159" fmla="*/ 156108 h 235544"/>
                <a:gd name="connsiteX160" fmla="*/ 59198 w 297284"/>
                <a:gd name="connsiteY160" fmla="*/ 151273 h 235544"/>
                <a:gd name="connsiteX161" fmla="*/ 57131 w 297284"/>
                <a:gd name="connsiteY161" fmla="*/ 149559 h 235544"/>
                <a:gd name="connsiteX162" fmla="*/ 54054 w 297284"/>
                <a:gd name="connsiteY162" fmla="*/ 147338 h 235544"/>
                <a:gd name="connsiteX163" fmla="*/ 51845 w 297284"/>
                <a:gd name="connsiteY163" fmla="*/ 144906 h 235544"/>
                <a:gd name="connsiteX164" fmla="*/ 50502 w 297284"/>
                <a:gd name="connsiteY164" fmla="*/ 142675 h 235544"/>
                <a:gd name="connsiteX165" fmla="*/ 46549 w 297284"/>
                <a:gd name="connsiteY165" fmla="*/ 139726 h 235544"/>
                <a:gd name="connsiteX166" fmla="*/ 37938 w 297284"/>
                <a:gd name="connsiteY166" fmla="*/ 135312 h 235544"/>
                <a:gd name="connsiteX167" fmla="*/ 32966 w 297284"/>
                <a:gd name="connsiteY167" fmla="*/ 132497 h 235544"/>
                <a:gd name="connsiteX168" fmla="*/ 30251 w 297284"/>
                <a:gd name="connsiteY168" fmla="*/ 129970 h 235544"/>
                <a:gd name="connsiteX169" fmla="*/ 27880 w 297284"/>
                <a:gd name="connsiteY169" fmla="*/ 127490 h 235544"/>
                <a:gd name="connsiteX170" fmla="*/ 27642 w 297284"/>
                <a:gd name="connsiteY170" fmla="*/ 126475 h 235544"/>
                <a:gd name="connsiteX171" fmla="*/ 29175 w 297284"/>
                <a:gd name="connsiteY171" fmla="*/ 124005 h 235544"/>
                <a:gd name="connsiteX172" fmla="*/ 29404 w 297284"/>
                <a:gd name="connsiteY172" fmla="*/ 121965 h 235544"/>
                <a:gd name="connsiteX173" fmla="*/ 28146 w 297284"/>
                <a:gd name="connsiteY173" fmla="*/ 119725 h 235544"/>
                <a:gd name="connsiteX174" fmla="*/ 22984 w 297284"/>
                <a:gd name="connsiteY174" fmla="*/ 115493 h 235544"/>
                <a:gd name="connsiteX175" fmla="*/ 18869 w 297284"/>
                <a:gd name="connsiteY175" fmla="*/ 110840 h 235544"/>
                <a:gd name="connsiteX176" fmla="*/ 15754 w 297284"/>
                <a:gd name="connsiteY176" fmla="*/ 109385 h 235544"/>
                <a:gd name="connsiteX177" fmla="*/ 8249 w 297284"/>
                <a:gd name="connsiteY177" fmla="*/ 108092 h 235544"/>
                <a:gd name="connsiteX178" fmla="*/ 6096 w 297284"/>
                <a:gd name="connsiteY178" fmla="*/ 107576 h 235544"/>
                <a:gd name="connsiteX179" fmla="*/ 3848 w 297284"/>
                <a:gd name="connsiteY179" fmla="*/ 106685 h 235544"/>
                <a:gd name="connsiteX180" fmla="*/ 1629 w 297284"/>
                <a:gd name="connsiteY180" fmla="*/ 104588 h 235544"/>
                <a:gd name="connsiteX181" fmla="*/ 876 w 297284"/>
                <a:gd name="connsiteY181" fmla="*/ 102108 h 235544"/>
                <a:gd name="connsiteX182" fmla="*/ 1962 w 297284"/>
                <a:gd name="connsiteY182" fmla="*/ 98135 h 235544"/>
                <a:gd name="connsiteX183" fmla="*/ 1267 w 297284"/>
                <a:gd name="connsiteY183" fmla="*/ 96919 h 235544"/>
                <a:gd name="connsiteX184" fmla="*/ 0 w 297284"/>
                <a:gd name="connsiteY184" fmla="*/ 96585 h 235544"/>
                <a:gd name="connsiteX185" fmla="*/ 0 w 297284"/>
                <a:gd name="connsiteY185" fmla="*/ 96585 h 235544"/>
                <a:gd name="connsiteX186" fmla="*/ 343 w 297284"/>
                <a:gd name="connsiteY186" fmla="*/ 95761 h 235544"/>
                <a:gd name="connsiteX187" fmla="*/ 1762 w 297284"/>
                <a:gd name="connsiteY187" fmla="*/ 93827 h 235544"/>
                <a:gd name="connsiteX188" fmla="*/ 4077 w 297284"/>
                <a:gd name="connsiteY188" fmla="*/ 92573 h 235544"/>
                <a:gd name="connsiteX189" fmla="*/ 10277 w 297284"/>
                <a:gd name="connsiteY189" fmla="*/ 90610 h 235544"/>
                <a:gd name="connsiteX190" fmla="*/ 10620 w 297284"/>
                <a:gd name="connsiteY190" fmla="*/ 89854 h 235544"/>
                <a:gd name="connsiteX191" fmla="*/ 10744 w 297284"/>
                <a:gd name="connsiteY191" fmla="*/ 87374 h 235544"/>
                <a:gd name="connsiteX192" fmla="*/ 11249 w 297284"/>
                <a:gd name="connsiteY192" fmla="*/ 86158 h 235544"/>
                <a:gd name="connsiteX193" fmla="*/ 13383 w 297284"/>
                <a:gd name="connsiteY193" fmla="*/ 82711 h 235544"/>
                <a:gd name="connsiteX194" fmla="*/ 13687 w 297284"/>
                <a:gd name="connsiteY194" fmla="*/ 81342 h 235544"/>
                <a:gd name="connsiteX195" fmla="*/ 13783 w 297284"/>
                <a:gd name="connsiteY195" fmla="*/ 78412 h 235544"/>
                <a:gd name="connsiteX196" fmla="*/ 14068 w 297284"/>
                <a:gd name="connsiteY196" fmla="*/ 77024 h 235544"/>
                <a:gd name="connsiteX197" fmla="*/ 14688 w 297284"/>
                <a:gd name="connsiteY197" fmla="*/ 76038 h 235544"/>
                <a:gd name="connsiteX198" fmla="*/ 16383 w 297284"/>
                <a:gd name="connsiteY198" fmla="*/ 74333 h 235544"/>
                <a:gd name="connsiteX199" fmla="*/ 16974 w 297284"/>
                <a:gd name="connsiteY199" fmla="*/ 73290 h 235544"/>
                <a:gd name="connsiteX200" fmla="*/ 17231 w 297284"/>
                <a:gd name="connsiteY200" fmla="*/ 71040 h 235544"/>
                <a:gd name="connsiteX201" fmla="*/ 17050 w 297284"/>
                <a:gd name="connsiteY201" fmla="*/ 66597 h 235544"/>
                <a:gd name="connsiteX202" fmla="*/ 17916 w 297284"/>
                <a:gd name="connsiteY202" fmla="*/ 64835 h 235544"/>
                <a:gd name="connsiteX203" fmla="*/ 21822 w 297284"/>
                <a:gd name="connsiteY203" fmla="*/ 60795 h 235544"/>
                <a:gd name="connsiteX204" fmla="*/ 22870 w 297284"/>
                <a:gd name="connsiteY204" fmla="*/ 58985 h 235544"/>
                <a:gd name="connsiteX205" fmla="*/ 23222 w 297284"/>
                <a:gd name="connsiteY205" fmla="*/ 57367 h 235544"/>
                <a:gd name="connsiteX206" fmla="*/ 23184 w 297284"/>
                <a:gd name="connsiteY206" fmla="*/ 55721 h 235544"/>
                <a:gd name="connsiteX207" fmla="*/ 23422 w 297284"/>
                <a:gd name="connsiteY207" fmla="*/ 54093 h 235544"/>
                <a:gd name="connsiteX208" fmla="*/ 24584 w 297284"/>
                <a:gd name="connsiteY208" fmla="*/ 52523 h 235544"/>
                <a:gd name="connsiteX209" fmla="*/ 25575 w 297284"/>
                <a:gd name="connsiteY209" fmla="*/ 52035 h 235544"/>
                <a:gd name="connsiteX210" fmla="*/ 28451 w 297284"/>
                <a:gd name="connsiteY210" fmla="*/ 51538 h 235544"/>
                <a:gd name="connsiteX211" fmla="*/ 30413 w 297284"/>
                <a:gd name="connsiteY211" fmla="*/ 51854 h 235544"/>
                <a:gd name="connsiteX212" fmla="*/ 44129 w 297284"/>
                <a:gd name="connsiteY212" fmla="*/ 49087 h 235544"/>
                <a:gd name="connsiteX213" fmla="*/ 45739 w 297284"/>
                <a:gd name="connsiteY213" fmla="*/ 49462 h 235544"/>
                <a:gd name="connsiteX214" fmla="*/ 46453 w 297284"/>
                <a:gd name="connsiteY214" fmla="*/ 51099 h 235544"/>
                <a:gd name="connsiteX215" fmla="*/ 46387 w 297284"/>
                <a:gd name="connsiteY215" fmla="*/ 53722 h 235544"/>
                <a:gd name="connsiteX216" fmla="*/ 46625 w 297284"/>
                <a:gd name="connsiteY216" fmla="*/ 54995 h 235544"/>
                <a:gd name="connsiteX217" fmla="*/ 47358 w 297284"/>
                <a:gd name="connsiteY217" fmla="*/ 55896 h 235544"/>
                <a:gd name="connsiteX218" fmla="*/ 49540 w 297284"/>
                <a:gd name="connsiteY218" fmla="*/ 57140 h 235544"/>
                <a:gd name="connsiteX219" fmla="*/ 51044 w 297284"/>
                <a:gd name="connsiteY219" fmla="*/ 59228 h 235544"/>
                <a:gd name="connsiteX220" fmla="*/ 51854 w 297284"/>
                <a:gd name="connsiteY220" fmla="*/ 59993 h 235544"/>
                <a:gd name="connsiteX221" fmla="*/ 54054 w 297284"/>
                <a:gd name="connsiteY221" fmla="*/ 61420 h 235544"/>
                <a:gd name="connsiteX222" fmla="*/ 64256 w 297284"/>
                <a:gd name="connsiteY222" fmla="*/ 73331 h 235544"/>
                <a:gd name="connsiteX223" fmla="*/ 67132 w 297284"/>
                <a:gd name="connsiteY223" fmla="*/ 74460 h 235544"/>
                <a:gd name="connsiteX224" fmla="*/ 69923 w 297284"/>
                <a:gd name="connsiteY224" fmla="*/ 74048 h 235544"/>
                <a:gd name="connsiteX225" fmla="*/ 75467 w 297284"/>
                <a:gd name="connsiteY225" fmla="*/ 71578 h 235544"/>
                <a:gd name="connsiteX226" fmla="*/ 78238 w 297284"/>
                <a:gd name="connsiteY226" fmla="*/ 70956 h 235544"/>
                <a:gd name="connsiteX227" fmla="*/ 97631 w 297284"/>
                <a:gd name="connsiteY227" fmla="*/ 71655 h 235544"/>
                <a:gd name="connsiteX228" fmla="*/ 99803 w 297284"/>
                <a:gd name="connsiteY228" fmla="*/ 71282 h 235544"/>
                <a:gd name="connsiteX229" fmla="*/ 99936 w 297284"/>
                <a:gd name="connsiteY229" fmla="*/ 71339 h 235544"/>
                <a:gd name="connsiteX230" fmla="*/ 102889 w 297284"/>
                <a:gd name="connsiteY230" fmla="*/ 77313 h 235544"/>
                <a:gd name="connsiteX231" fmla="*/ 104289 w 297284"/>
                <a:gd name="connsiteY231" fmla="*/ 78673 h 235544"/>
                <a:gd name="connsiteX232" fmla="*/ 125559 w 297284"/>
                <a:gd name="connsiteY232" fmla="*/ 78739 h 235544"/>
                <a:gd name="connsiteX233" fmla="*/ 125158 w 297284"/>
                <a:gd name="connsiteY233" fmla="*/ 77035 h 235544"/>
                <a:gd name="connsiteX234" fmla="*/ 125425 w 297284"/>
                <a:gd name="connsiteY234" fmla="*/ 75139 h 235544"/>
                <a:gd name="connsiteX235" fmla="*/ 127911 w 297284"/>
                <a:gd name="connsiteY235" fmla="*/ 72698 h 235544"/>
                <a:gd name="connsiteX236" fmla="*/ 129169 w 297284"/>
                <a:gd name="connsiteY236" fmla="*/ 71482 h 235544"/>
                <a:gd name="connsiteX237" fmla="*/ 129169 w 297284"/>
                <a:gd name="connsiteY237" fmla="*/ 71491 h 235544"/>
                <a:gd name="connsiteX238" fmla="*/ 129702 w 297284"/>
                <a:gd name="connsiteY238" fmla="*/ 71051 h 235544"/>
                <a:gd name="connsiteX239" fmla="*/ 132988 w 297284"/>
                <a:gd name="connsiteY239" fmla="*/ 69299 h 235544"/>
                <a:gd name="connsiteX240" fmla="*/ 136198 w 297284"/>
                <a:gd name="connsiteY240" fmla="*/ 68131 h 235544"/>
                <a:gd name="connsiteX241" fmla="*/ 142370 w 297284"/>
                <a:gd name="connsiteY241" fmla="*/ 66762 h 235544"/>
                <a:gd name="connsiteX242" fmla="*/ 144618 w 297284"/>
                <a:gd name="connsiteY242" fmla="*/ 64598 h 235544"/>
                <a:gd name="connsiteX243" fmla="*/ 145866 w 297284"/>
                <a:gd name="connsiteY243" fmla="*/ 62626 h 235544"/>
                <a:gd name="connsiteX244" fmla="*/ 145904 w 297284"/>
                <a:gd name="connsiteY244" fmla="*/ 58729 h 235544"/>
                <a:gd name="connsiteX245" fmla="*/ 146723 w 297284"/>
                <a:gd name="connsiteY245" fmla="*/ 58088 h 235544"/>
                <a:gd name="connsiteX246" fmla="*/ 148190 w 297284"/>
                <a:gd name="connsiteY246" fmla="*/ 57188 h 235544"/>
                <a:gd name="connsiteX247" fmla="*/ 155324 w 297284"/>
                <a:gd name="connsiteY247" fmla="*/ 53703 h 235544"/>
                <a:gd name="connsiteX248" fmla="*/ 156534 w 297284"/>
                <a:gd name="connsiteY248" fmla="*/ 52965 h 235544"/>
                <a:gd name="connsiteX249" fmla="*/ 169145 w 297284"/>
                <a:gd name="connsiteY249" fmla="*/ 61056 h 235544"/>
                <a:gd name="connsiteX250" fmla="*/ 176213 w 297284"/>
                <a:gd name="connsiteY250" fmla="*/ 67461 h 235544"/>
                <a:gd name="connsiteX251" fmla="*/ 176641 w 297284"/>
                <a:gd name="connsiteY251" fmla="*/ 67776 h 235544"/>
                <a:gd name="connsiteX252" fmla="*/ 177013 w 297284"/>
                <a:gd name="connsiteY252" fmla="*/ 67892 h 235544"/>
                <a:gd name="connsiteX253" fmla="*/ 177384 w 297284"/>
                <a:gd name="connsiteY253" fmla="*/ 67672 h 235544"/>
                <a:gd name="connsiteX254" fmla="*/ 177698 w 297284"/>
                <a:gd name="connsiteY254" fmla="*/ 67375 h 235544"/>
                <a:gd name="connsiteX255" fmla="*/ 178213 w 297284"/>
                <a:gd name="connsiteY255" fmla="*/ 67183 h 235544"/>
                <a:gd name="connsiteX256" fmla="*/ 178556 w 297284"/>
                <a:gd name="connsiteY256" fmla="*/ 67097 h 235544"/>
                <a:gd name="connsiteX257" fmla="*/ 181585 w 297284"/>
                <a:gd name="connsiteY257" fmla="*/ 67012 h 235544"/>
                <a:gd name="connsiteX258" fmla="*/ 187309 w 297284"/>
                <a:gd name="connsiteY258" fmla="*/ 66695 h 235544"/>
                <a:gd name="connsiteX259" fmla="*/ 189195 w 297284"/>
                <a:gd name="connsiteY259" fmla="*/ 65930 h 235544"/>
                <a:gd name="connsiteX260" fmla="*/ 200692 w 297284"/>
                <a:gd name="connsiteY260" fmla="*/ 54488 h 235544"/>
                <a:gd name="connsiteX261" fmla="*/ 203616 w 297284"/>
                <a:gd name="connsiteY261" fmla="*/ 50840 h 235544"/>
                <a:gd name="connsiteX262" fmla="*/ 204349 w 297284"/>
                <a:gd name="connsiteY262" fmla="*/ 50093 h 235544"/>
                <a:gd name="connsiteX263" fmla="*/ 206016 w 297284"/>
                <a:gd name="connsiteY263" fmla="*/ 47499 h 235544"/>
                <a:gd name="connsiteX264" fmla="*/ 207769 w 297284"/>
                <a:gd name="connsiteY264" fmla="*/ 43018 h 235544"/>
                <a:gd name="connsiteX265" fmla="*/ 208121 w 297284"/>
                <a:gd name="connsiteY265" fmla="*/ 42511 h 235544"/>
                <a:gd name="connsiteX266" fmla="*/ 220723 w 297284"/>
                <a:gd name="connsiteY266" fmla="*/ 31769 h 235544"/>
                <a:gd name="connsiteX267" fmla="*/ 221161 w 297284"/>
                <a:gd name="connsiteY267" fmla="*/ 30916 h 235544"/>
                <a:gd name="connsiteX268" fmla="*/ 221285 w 297284"/>
                <a:gd name="connsiteY268" fmla="*/ 30236 h 235544"/>
                <a:gd name="connsiteX269" fmla="*/ 219380 w 297284"/>
                <a:gd name="connsiteY269" fmla="*/ 26617 h 235544"/>
                <a:gd name="connsiteX270" fmla="*/ 218970 w 297284"/>
                <a:gd name="connsiteY270" fmla="*/ 24779 h 235544"/>
                <a:gd name="connsiteX271" fmla="*/ 218894 w 297284"/>
                <a:gd name="connsiteY271" fmla="*/ 21945 h 235544"/>
                <a:gd name="connsiteX272" fmla="*/ 219266 w 297284"/>
                <a:gd name="connsiteY272" fmla="*/ 17540 h 235544"/>
                <a:gd name="connsiteX273" fmla="*/ 219132 w 297284"/>
                <a:gd name="connsiteY273" fmla="*/ 14754 h 235544"/>
                <a:gd name="connsiteX274" fmla="*/ 219085 w 297284"/>
                <a:gd name="connsiteY274" fmla="*/ 14428 h 235544"/>
                <a:gd name="connsiteX275" fmla="*/ 218961 w 297284"/>
                <a:gd name="connsiteY275" fmla="*/ 13997 h 235544"/>
                <a:gd name="connsiteX276" fmla="*/ 218875 w 297284"/>
                <a:gd name="connsiteY276" fmla="*/ 13834 h 235544"/>
                <a:gd name="connsiteX277" fmla="*/ 211846 w 297284"/>
                <a:gd name="connsiteY277" fmla="*/ 5906 h 235544"/>
                <a:gd name="connsiteX278" fmla="*/ 229610 w 297284"/>
                <a:gd name="connsiteY278" fmla="*/ 5830 h 235544"/>
                <a:gd name="connsiteX279" fmla="*/ 229648 w 297284"/>
                <a:gd name="connsiteY279" fmla="*/ 5170 h 235544"/>
                <a:gd name="connsiteX280" fmla="*/ 229629 w 297284"/>
                <a:gd name="connsiteY280" fmla="*/ 4825 h 235544"/>
                <a:gd name="connsiteX281" fmla="*/ 229581 w 297284"/>
                <a:gd name="connsiteY281" fmla="*/ 4509 h 235544"/>
                <a:gd name="connsiteX282" fmla="*/ 229248 w 297284"/>
                <a:gd name="connsiteY282" fmla="*/ 3561 h 235544"/>
                <a:gd name="connsiteX283" fmla="*/ 229048 w 297284"/>
                <a:gd name="connsiteY283" fmla="*/ 2288 h 235544"/>
                <a:gd name="connsiteX284" fmla="*/ 229038 w 297284"/>
                <a:gd name="connsiteY284" fmla="*/ 1944 h 235544"/>
                <a:gd name="connsiteX285" fmla="*/ 229067 w 297284"/>
                <a:gd name="connsiteY285" fmla="*/ 1590 h 235544"/>
                <a:gd name="connsiteX286" fmla="*/ 229162 w 297284"/>
                <a:gd name="connsiteY286" fmla="*/ 939 h 235544"/>
                <a:gd name="connsiteX287" fmla="*/ 229171 w 297284"/>
                <a:gd name="connsiteY287" fmla="*/ 585 h 235544"/>
                <a:gd name="connsiteX288" fmla="*/ 229152 w 297284"/>
                <a:gd name="connsiteY288" fmla="*/ 412 h 235544"/>
                <a:gd name="connsiteX289" fmla="*/ 229124 w 297284"/>
                <a:gd name="connsiteY289" fmla="*/ 259 h 235544"/>
                <a:gd name="connsiteX290" fmla="*/ 229133 w 297284"/>
                <a:gd name="connsiteY290" fmla="*/ 115 h 235544"/>
                <a:gd name="connsiteX291" fmla="*/ 229210 w 297284"/>
                <a:gd name="connsiteY291" fmla="*/ 0 h 235544"/>
                <a:gd name="connsiteX292" fmla="*/ 241973 w 297284"/>
                <a:gd name="connsiteY292" fmla="*/ 163 h 235544"/>
                <a:gd name="connsiteX293" fmla="*/ 241802 w 297284"/>
                <a:gd name="connsiteY293" fmla="*/ 2413 h 235544"/>
                <a:gd name="connsiteX294" fmla="*/ 240259 w 297284"/>
                <a:gd name="connsiteY294" fmla="*/ 7688 h 235544"/>
                <a:gd name="connsiteX295" fmla="*/ 240287 w 297284"/>
                <a:gd name="connsiteY295" fmla="*/ 10848 h 235544"/>
                <a:gd name="connsiteX296" fmla="*/ 239916 w 297284"/>
                <a:gd name="connsiteY296" fmla="*/ 14467 h 235544"/>
                <a:gd name="connsiteX297" fmla="*/ 239830 w 297284"/>
                <a:gd name="connsiteY297" fmla="*/ 14755 h 235544"/>
                <a:gd name="connsiteX298" fmla="*/ 239478 w 297284"/>
                <a:gd name="connsiteY298" fmla="*/ 15540 h 235544"/>
                <a:gd name="connsiteX299" fmla="*/ 239173 w 297284"/>
                <a:gd name="connsiteY299" fmla="*/ 15980 h 235544"/>
                <a:gd name="connsiteX300" fmla="*/ 238820 w 297284"/>
                <a:gd name="connsiteY300" fmla="*/ 16410 h 235544"/>
                <a:gd name="connsiteX301" fmla="*/ 238725 w 297284"/>
                <a:gd name="connsiteY301" fmla="*/ 16573 h 235544"/>
                <a:gd name="connsiteX302" fmla="*/ 238611 w 297284"/>
                <a:gd name="connsiteY302" fmla="*/ 16842 h 235544"/>
                <a:gd name="connsiteX303" fmla="*/ 238601 w 297284"/>
                <a:gd name="connsiteY303" fmla="*/ 17234 h 235544"/>
                <a:gd name="connsiteX304" fmla="*/ 241249 w 297284"/>
                <a:gd name="connsiteY304" fmla="*/ 37417 h 235544"/>
                <a:gd name="connsiteX305" fmla="*/ 241144 w 297284"/>
                <a:gd name="connsiteY305" fmla="*/ 37924 h 235544"/>
                <a:gd name="connsiteX306" fmla="*/ 241049 w 297284"/>
                <a:gd name="connsiteY306" fmla="*/ 38249 h 235544"/>
                <a:gd name="connsiteX307" fmla="*/ 240344 w 297284"/>
                <a:gd name="connsiteY307" fmla="*/ 39513 h 235544"/>
                <a:gd name="connsiteX308" fmla="*/ 240163 w 297284"/>
                <a:gd name="connsiteY308" fmla="*/ 39926 h 235544"/>
                <a:gd name="connsiteX309" fmla="*/ 240125 w 297284"/>
                <a:gd name="connsiteY309" fmla="*/ 40242 h 235544"/>
                <a:gd name="connsiteX310" fmla="*/ 240411 w 297284"/>
                <a:gd name="connsiteY310" fmla="*/ 40462 h 235544"/>
                <a:gd name="connsiteX311" fmla="*/ 246288 w 297284"/>
                <a:gd name="connsiteY311" fmla="*/ 42645 h 235544"/>
                <a:gd name="connsiteX312" fmla="*/ 246574 w 297284"/>
                <a:gd name="connsiteY312" fmla="*/ 42779 h 235544"/>
                <a:gd name="connsiteX313" fmla="*/ 246802 w 297284"/>
                <a:gd name="connsiteY313" fmla="*/ 42951 h 235544"/>
                <a:gd name="connsiteX314" fmla="*/ 248917 w 297284"/>
                <a:gd name="connsiteY314" fmla="*/ 45546 h 235544"/>
                <a:gd name="connsiteX315" fmla="*/ 260490 w 297284"/>
                <a:gd name="connsiteY315" fmla="*/ 55092 h 235544"/>
                <a:gd name="connsiteX316" fmla="*/ 260890 w 297284"/>
                <a:gd name="connsiteY316" fmla="*/ 55570 h 235544"/>
                <a:gd name="connsiteX317" fmla="*/ 262090 w 297284"/>
                <a:gd name="connsiteY317" fmla="*/ 58567 h 235544"/>
                <a:gd name="connsiteX318" fmla="*/ 262223 w 297284"/>
                <a:gd name="connsiteY318" fmla="*/ 59026 h 235544"/>
                <a:gd name="connsiteX319" fmla="*/ 262261 w 297284"/>
                <a:gd name="connsiteY319" fmla="*/ 59735 h 235544"/>
                <a:gd name="connsiteX320" fmla="*/ 262233 w 297284"/>
                <a:gd name="connsiteY320" fmla="*/ 60290 h 235544"/>
                <a:gd name="connsiteX321" fmla="*/ 261938 w 297284"/>
                <a:gd name="connsiteY321" fmla="*/ 62090 h 235544"/>
                <a:gd name="connsiteX322" fmla="*/ 262033 w 297284"/>
                <a:gd name="connsiteY322" fmla="*/ 62894 h 235544"/>
                <a:gd name="connsiteX323" fmla="*/ 262233 w 297284"/>
                <a:gd name="connsiteY323" fmla="*/ 63430 h 235544"/>
                <a:gd name="connsiteX324" fmla="*/ 262395 w 297284"/>
                <a:gd name="connsiteY324" fmla="*/ 64052 h 235544"/>
                <a:gd name="connsiteX325" fmla="*/ 262395 w 297284"/>
                <a:gd name="connsiteY325" fmla="*/ 64234 h 235544"/>
                <a:gd name="connsiteX326" fmla="*/ 262376 w 297284"/>
                <a:gd name="connsiteY326" fmla="*/ 64397 h 23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97284" h="235544">
                  <a:moveTo>
                    <a:pt x="262290" y="64682"/>
                  </a:moveTo>
                  <a:lnTo>
                    <a:pt x="260566" y="68139"/>
                  </a:lnTo>
                  <a:lnTo>
                    <a:pt x="260013" y="70599"/>
                  </a:lnTo>
                  <a:lnTo>
                    <a:pt x="259842" y="72667"/>
                  </a:lnTo>
                  <a:lnTo>
                    <a:pt x="259947" y="73864"/>
                  </a:lnTo>
                  <a:lnTo>
                    <a:pt x="260137" y="74630"/>
                  </a:lnTo>
                  <a:lnTo>
                    <a:pt x="260223" y="74812"/>
                  </a:lnTo>
                  <a:lnTo>
                    <a:pt x="260299" y="74937"/>
                  </a:lnTo>
                  <a:lnTo>
                    <a:pt x="260375" y="75022"/>
                  </a:lnTo>
                  <a:lnTo>
                    <a:pt x="260461" y="75051"/>
                  </a:lnTo>
                  <a:lnTo>
                    <a:pt x="265433" y="75070"/>
                  </a:lnTo>
                  <a:lnTo>
                    <a:pt x="265462" y="75070"/>
                  </a:lnTo>
                  <a:lnTo>
                    <a:pt x="265462" y="75070"/>
                  </a:lnTo>
                  <a:lnTo>
                    <a:pt x="265433" y="76171"/>
                  </a:lnTo>
                  <a:lnTo>
                    <a:pt x="265633" y="81648"/>
                  </a:lnTo>
                  <a:lnTo>
                    <a:pt x="265805" y="86435"/>
                  </a:lnTo>
                  <a:lnTo>
                    <a:pt x="266090" y="94257"/>
                  </a:lnTo>
                  <a:lnTo>
                    <a:pt x="266100" y="96297"/>
                  </a:lnTo>
                  <a:lnTo>
                    <a:pt x="265910" y="98834"/>
                  </a:lnTo>
                  <a:lnTo>
                    <a:pt x="265319" y="99839"/>
                  </a:lnTo>
                  <a:lnTo>
                    <a:pt x="263909" y="101276"/>
                  </a:lnTo>
                  <a:lnTo>
                    <a:pt x="262128" y="102587"/>
                  </a:lnTo>
                  <a:lnTo>
                    <a:pt x="257632" y="102922"/>
                  </a:lnTo>
                  <a:lnTo>
                    <a:pt x="253879" y="102875"/>
                  </a:lnTo>
                  <a:lnTo>
                    <a:pt x="251222" y="102587"/>
                  </a:lnTo>
                  <a:lnTo>
                    <a:pt x="247583" y="102472"/>
                  </a:lnTo>
                  <a:lnTo>
                    <a:pt x="244164" y="102750"/>
                  </a:lnTo>
                  <a:lnTo>
                    <a:pt x="242907" y="103861"/>
                  </a:lnTo>
                  <a:lnTo>
                    <a:pt x="241059" y="107777"/>
                  </a:lnTo>
                  <a:lnTo>
                    <a:pt x="238392" y="113454"/>
                  </a:lnTo>
                  <a:lnTo>
                    <a:pt x="236982" y="115858"/>
                  </a:lnTo>
                  <a:lnTo>
                    <a:pt x="236620" y="117255"/>
                  </a:lnTo>
                  <a:lnTo>
                    <a:pt x="237039" y="118089"/>
                  </a:lnTo>
                  <a:lnTo>
                    <a:pt x="238801" y="119295"/>
                  </a:lnTo>
                  <a:lnTo>
                    <a:pt x="242688" y="120999"/>
                  </a:lnTo>
                  <a:lnTo>
                    <a:pt x="247136" y="121995"/>
                  </a:lnTo>
                  <a:lnTo>
                    <a:pt x="250450" y="122426"/>
                  </a:lnTo>
                  <a:lnTo>
                    <a:pt x="252708" y="122894"/>
                  </a:lnTo>
                  <a:lnTo>
                    <a:pt x="254451" y="123411"/>
                  </a:lnTo>
                  <a:lnTo>
                    <a:pt x="260766" y="127757"/>
                  </a:lnTo>
                  <a:lnTo>
                    <a:pt x="262785" y="129778"/>
                  </a:lnTo>
                  <a:lnTo>
                    <a:pt x="263919" y="131568"/>
                  </a:lnTo>
                  <a:lnTo>
                    <a:pt x="264185" y="133473"/>
                  </a:lnTo>
                  <a:lnTo>
                    <a:pt x="265090" y="135398"/>
                  </a:lnTo>
                  <a:lnTo>
                    <a:pt x="268738" y="139199"/>
                  </a:lnTo>
                  <a:lnTo>
                    <a:pt x="270843" y="141391"/>
                  </a:lnTo>
                  <a:lnTo>
                    <a:pt x="276320" y="144206"/>
                  </a:lnTo>
                  <a:lnTo>
                    <a:pt x="278425" y="147395"/>
                  </a:lnTo>
                  <a:lnTo>
                    <a:pt x="280454" y="148936"/>
                  </a:lnTo>
                  <a:lnTo>
                    <a:pt x="282378" y="150602"/>
                  </a:lnTo>
                  <a:lnTo>
                    <a:pt x="283407" y="153082"/>
                  </a:lnTo>
                  <a:lnTo>
                    <a:pt x="285779" y="160272"/>
                  </a:lnTo>
                  <a:lnTo>
                    <a:pt x="287379" y="164045"/>
                  </a:lnTo>
                  <a:lnTo>
                    <a:pt x="289017" y="167128"/>
                  </a:lnTo>
                  <a:lnTo>
                    <a:pt x="289665" y="172135"/>
                  </a:lnTo>
                  <a:lnTo>
                    <a:pt x="290960" y="174375"/>
                  </a:lnTo>
                  <a:lnTo>
                    <a:pt x="292294" y="177104"/>
                  </a:lnTo>
                  <a:lnTo>
                    <a:pt x="294504" y="179574"/>
                  </a:lnTo>
                  <a:lnTo>
                    <a:pt x="296856" y="181451"/>
                  </a:lnTo>
                  <a:lnTo>
                    <a:pt x="297285" y="181958"/>
                  </a:lnTo>
                  <a:lnTo>
                    <a:pt x="292370" y="186793"/>
                  </a:lnTo>
                  <a:lnTo>
                    <a:pt x="286855" y="192212"/>
                  </a:lnTo>
                  <a:lnTo>
                    <a:pt x="280483" y="198493"/>
                  </a:lnTo>
                  <a:lnTo>
                    <a:pt x="273539" y="205310"/>
                  </a:lnTo>
                  <a:lnTo>
                    <a:pt x="268100" y="210710"/>
                  </a:lnTo>
                  <a:lnTo>
                    <a:pt x="262738" y="216033"/>
                  </a:lnTo>
                  <a:lnTo>
                    <a:pt x="256470" y="222324"/>
                  </a:lnTo>
                  <a:lnTo>
                    <a:pt x="251841" y="226967"/>
                  </a:lnTo>
                  <a:lnTo>
                    <a:pt x="251069" y="227618"/>
                  </a:lnTo>
                  <a:lnTo>
                    <a:pt x="249726" y="228480"/>
                  </a:lnTo>
                  <a:lnTo>
                    <a:pt x="245316" y="228499"/>
                  </a:lnTo>
                  <a:lnTo>
                    <a:pt x="240764" y="227953"/>
                  </a:lnTo>
                  <a:lnTo>
                    <a:pt x="236572" y="225129"/>
                  </a:lnTo>
                  <a:lnTo>
                    <a:pt x="232315" y="227321"/>
                  </a:lnTo>
                  <a:lnTo>
                    <a:pt x="229619" y="228011"/>
                  </a:lnTo>
                  <a:lnTo>
                    <a:pt x="228009" y="228260"/>
                  </a:lnTo>
                  <a:lnTo>
                    <a:pt x="224209" y="228614"/>
                  </a:lnTo>
                  <a:lnTo>
                    <a:pt x="218884" y="229792"/>
                  </a:lnTo>
                  <a:lnTo>
                    <a:pt x="216475" y="231257"/>
                  </a:lnTo>
                  <a:lnTo>
                    <a:pt x="215170" y="232415"/>
                  </a:lnTo>
                  <a:lnTo>
                    <a:pt x="214093" y="234550"/>
                  </a:lnTo>
                  <a:lnTo>
                    <a:pt x="213550" y="234770"/>
                  </a:lnTo>
                  <a:lnTo>
                    <a:pt x="212569" y="234521"/>
                  </a:lnTo>
                  <a:lnTo>
                    <a:pt x="211207" y="233659"/>
                  </a:lnTo>
                  <a:lnTo>
                    <a:pt x="208359" y="232424"/>
                  </a:lnTo>
                  <a:lnTo>
                    <a:pt x="206921" y="229704"/>
                  </a:lnTo>
                  <a:lnTo>
                    <a:pt x="205607" y="228067"/>
                  </a:lnTo>
                  <a:lnTo>
                    <a:pt x="204511" y="227205"/>
                  </a:lnTo>
                  <a:lnTo>
                    <a:pt x="199996" y="229915"/>
                  </a:lnTo>
                  <a:lnTo>
                    <a:pt x="197806" y="230546"/>
                  </a:lnTo>
                  <a:lnTo>
                    <a:pt x="196015" y="230470"/>
                  </a:lnTo>
                  <a:lnTo>
                    <a:pt x="192738" y="228948"/>
                  </a:lnTo>
                  <a:lnTo>
                    <a:pt x="189119" y="227646"/>
                  </a:lnTo>
                  <a:lnTo>
                    <a:pt x="187252" y="227655"/>
                  </a:lnTo>
                  <a:lnTo>
                    <a:pt x="184461" y="229283"/>
                  </a:lnTo>
                  <a:lnTo>
                    <a:pt x="181289" y="231715"/>
                  </a:lnTo>
                  <a:lnTo>
                    <a:pt x="179661" y="234118"/>
                  </a:lnTo>
                  <a:lnTo>
                    <a:pt x="178870" y="235545"/>
                  </a:lnTo>
                  <a:lnTo>
                    <a:pt x="178289" y="234405"/>
                  </a:lnTo>
                  <a:lnTo>
                    <a:pt x="177756" y="233342"/>
                  </a:lnTo>
                  <a:lnTo>
                    <a:pt x="176689" y="231983"/>
                  </a:lnTo>
                  <a:lnTo>
                    <a:pt x="175155" y="231447"/>
                  </a:lnTo>
                  <a:lnTo>
                    <a:pt x="173765" y="231715"/>
                  </a:lnTo>
                  <a:lnTo>
                    <a:pt x="172136" y="231984"/>
                  </a:lnTo>
                  <a:lnTo>
                    <a:pt x="171402" y="231209"/>
                  </a:lnTo>
                  <a:lnTo>
                    <a:pt x="171250" y="229342"/>
                  </a:lnTo>
                  <a:lnTo>
                    <a:pt x="170802" y="227618"/>
                  </a:lnTo>
                  <a:lnTo>
                    <a:pt x="170040" y="226326"/>
                  </a:lnTo>
                  <a:lnTo>
                    <a:pt x="167697" y="225033"/>
                  </a:lnTo>
                  <a:lnTo>
                    <a:pt x="161658" y="222410"/>
                  </a:lnTo>
                  <a:lnTo>
                    <a:pt x="157020" y="217173"/>
                  </a:lnTo>
                  <a:lnTo>
                    <a:pt x="154686" y="214741"/>
                  </a:lnTo>
                  <a:lnTo>
                    <a:pt x="152981" y="213170"/>
                  </a:lnTo>
                  <a:lnTo>
                    <a:pt x="150562" y="209053"/>
                  </a:lnTo>
                  <a:lnTo>
                    <a:pt x="147809" y="206219"/>
                  </a:lnTo>
                  <a:lnTo>
                    <a:pt x="144475" y="204898"/>
                  </a:lnTo>
                  <a:lnTo>
                    <a:pt x="142275" y="205549"/>
                  </a:lnTo>
                  <a:lnTo>
                    <a:pt x="140008" y="208584"/>
                  </a:lnTo>
                  <a:lnTo>
                    <a:pt x="135731" y="211437"/>
                  </a:lnTo>
                  <a:lnTo>
                    <a:pt x="133769" y="211533"/>
                  </a:lnTo>
                  <a:lnTo>
                    <a:pt x="131254" y="209992"/>
                  </a:lnTo>
                  <a:lnTo>
                    <a:pt x="128092" y="208890"/>
                  </a:lnTo>
                  <a:lnTo>
                    <a:pt x="122425" y="208412"/>
                  </a:lnTo>
                  <a:lnTo>
                    <a:pt x="120082" y="209762"/>
                  </a:lnTo>
                  <a:lnTo>
                    <a:pt x="117015" y="211945"/>
                  </a:lnTo>
                  <a:lnTo>
                    <a:pt x="114414" y="213247"/>
                  </a:lnTo>
                  <a:lnTo>
                    <a:pt x="112805" y="213401"/>
                  </a:lnTo>
                  <a:lnTo>
                    <a:pt x="111300" y="212874"/>
                  </a:lnTo>
                  <a:lnTo>
                    <a:pt x="109595" y="212596"/>
                  </a:lnTo>
                  <a:lnTo>
                    <a:pt x="108118" y="212548"/>
                  </a:lnTo>
                  <a:lnTo>
                    <a:pt x="105089" y="210557"/>
                  </a:lnTo>
                  <a:lnTo>
                    <a:pt x="103518" y="209092"/>
                  </a:lnTo>
                  <a:lnTo>
                    <a:pt x="102470" y="207684"/>
                  </a:lnTo>
                  <a:lnTo>
                    <a:pt x="100755" y="206727"/>
                  </a:lnTo>
                  <a:lnTo>
                    <a:pt x="98755" y="205923"/>
                  </a:lnTo>
                  <a:lnTo>
                    <a:pt x="97326" y="204669"/>
                  </a:lnTo>
                  <a:lnTo>
                    <a:pt x="96612" y="203099"/>
                  </a:lnTo>
                  <a:lnTo>
                    <a:pt x="95479" y="201088"/>
                  </a:lnTo>
                  <a:lnTo>
                    <a:pt x="94012" y="199278"/>
                  </a:lnTo>
                  <a:lnTo>
                    <a:pt x="89383" y="196023"/>
                  </a:lnTo>
                  <a:lnTo>
                    <a:pt x="88001" y="194099"/>
                  </a:lnTo>
                  <a:lnTo>
                    <a:pt x="87030" y="192222"/>
                  </a:lnTo>
                  <a:lnTo>
                    <a:pt x="85144" y="190154"/>
                  </a:lnTo>
                  <a:lnTo>
                    <a:pt x="83115" y="187387"/>
                  </a:lnTo>
                  <a:lnTo>
                    <a:pt x="82467" y="183337"/>
                  </a:lnTo>
                  <a:lnTo>
                    <a:pt x="82382" y="180072"/>
                  </a:lnTo>
                  <a:lnTo>
                    <a:pt x="81953" y="178559"/>
                  </a:lnTo>
                  <a:lnTo>
                    <a:pt x="81096" y="177046"/>
                  </a:lnTo>
                  <a:lnTo>
                    <a:pt x="80096" y="175763"/>
                  </a:lnTo>
                  <a:lnTo>
                    <a:pt x="78486" y="174327"/>
                  </a:lnTo>
                  <a:lnTo>
                    <a:pt x="74714" y="172231"/>
                  </a:lnTo>
                  <a:lnTo>
                    <a:pt x="70809" y="169799"/>
                  </a:lnTo>
                  <a:lnTo>
                    <a:pt x="68942" y="168382"/>
                  </a:lnTo>
                  <a:lnTo>
                    <a:pt x="65389" y="167865"/>
                  </a:lnTo>
                  <a:lnTo>
                    <a:pt x="63265" y="166477"/>
                  </a:lnTo>
                  <a:lnTo>
                    <a:pt x="61484" y="163423"/>
                  </a:lnTo>
                  <a:lnTo>
                    <a:pt x="60770" y="160981"/>
                  </a:lnTo>
                  <a:lnTo>
                    <a:pt x="58969" y="159076"/>
                  </a:lnTo>
                  <a:lnTo>
                    <a:pt x="58198" y="157697"/>
                  </a:lnTo>
                  <a:lnTo>
                    <a:pt x="57769" y="156108"/>
                  </a:lnTo>
                  <a:lnTo>
                    <a:pt x="59198" y="151273"/>
                  </a:lnTo>
                  <a:lnTo>
                    <a:pt x="57131" y="149559"/>
                  </a:lnTo>
                  <a:lnTo>
                    <a:pt x="54054" y="147338"/>
                  </a:lnTo>
                  <a:lnTo>
                    <a:pt x="51845" y="144906"/>
                  </a:lnTo>
                  <a:lnTo>
                    <a:pt x="50502" y="142675"/>
                  </a:lnTo>
                  <a:lnTo>
                    <a:pt x="46549" y="139726"/>
                  </a:lnTo>
                  <a:lnTo>
                    <a:pt x="37938" y="135312"/>
                  </a:lnTo>
                  <a:lnTo>
                    <a:pt x="32966" y="132497"/>
                  </a:lnTo>
                  <a:lnTo>
                    <a:pt x="30251" y="129970"/>
                  </a:lnTo>
                  <a:lnTo>
                    <a:pt x="27880" y="127490"/>
                  </a:lnTo>
                  <a:lnTo>
                    <a:pt x="27642" y="126475"/>
                  </a:lnTo>
                  <a:lnTo>
                    <a:pt x="29175" y="124005"/>
                  </a:lnTo>
                  <a:lnTo>
                    <a:pt x="29404" y="121965"/>
                  </a:lnTo>
                  <a:lnTo>
                    <a:pt x="28146" y="119725"/>
                  </a:lnTo>
                  <a:lnTo>
                    <a:pt x="22984" y="115493"/>
                  </a:lnTo>
                  <a:lnTo>
                    <a:pt x="18869" y="110840"/>
                  </a:lnTo>
                  <a:lnTo>
                    <a:pt x="15754" y="109385"/>
                  </a:lnTo>
                  <a:lnTo>
                    <a:pt x="8249" y="108092"/>
                  </a:lnTo>
                  <a:lnTo>
                    <a:pt x="6096" y="107576"/>
                  </a:lnTo>
                  <a:lnTo>
                    <a:pt x="3848" y="106685"/>
                  </a:lnTo>
                  <a:lnTo>
                    <a:pt x="1629" y="104588"/>
                  </a:lnTo>
                  <a:lnTo>
                    <a:pt x="876" y="102108"/>
                  </a:lnTo>
                  <a:lnTo>
                    <a:pt x="1962" y="98135"/>
                  </a:lnTo>
                  <a:lnTo>
                    <a:pt x="1267" y="96919"/>
                  </a:lnTo>
                  <a:lnTo>
                    <a:pt x="0" y="96585"/>
                  </a:lnTo>
                  <a:lnTo>
                    <a:pt x="0" y="96585"/>
                  </a:lnTo>
                  <a:lnTo>
                    <a:pt x="343" y="95761"/>
                  </a:lnTo>
                  <a:lnTo>
                    <a:pt x="1762" y="93827"/>
                  </a:lnTo>
                  <a:lnTo>
                    <a:pt x="4077" y="92573"/>
                  </a:lnTo>
                  <a:lnTo>
                    <a:pt x="10277" y="90610"/>
                  </a:lnTo>
                  <a:lnTo>
                    <a:pt x="10620" y="89854"/>
                  </a:lnTo>
                  <a:lnTo>
                    <a:pt x="10744" y="87374"/>
                  </a:lnTo>
                  <a:lnTo>
                    <a:pt x="11249" y="86158"/>
                  </a:lnTo>
                  <a:lnTo>
                    <a:pt x="13383" y="82711"/>
                  </a:lnTo>
                  <a:lnTo>
                    <a:pt x="13687" y="81342"/>
                  </a:lnTo>
                  <a:lnTo>
                    <a:pt x="13783" y="78412"/>
                  </a:lnTo>
                  <a:lnTo>
                    <a:pt x="14068" y="77024"/>
                  </a:lnTo>
                  <a:lnTo>
                    <a:pt x="14688" y="76038"/>
                  </a:lnTo>
                  <a:lnTo>
                    <a:pt x="16383" y="74333"/>
                  </a:lnTo>
                  <a:lnTo>
                    <a:pt x="16974" y="73290"/>
                  </a:lnTo>
                  <a:lnTo>
                    <a:pt x="17231" y="71040"/>
                  </a:lnTo>
                  <a:lnTo>
                    <a:pt x="17050" y="66597"/>
                  </a:lnTo>
                  <a:lnTo>
                    <a:pt x="17916" y="64835"/>
                  </a:lnTo>
                  <a:lnTo>
                    <a:pt x="21822" y="60795"/>
                  </a:lnTo>
                  <a:lnTo>
                    <a:pt x="22870" y="58985"/>
                  </a:lnTo>
                  <a:lnTo>
                    <a:pt x="23222" y="57367"/>
                  </a:lnTo>
                  <a:lnTo>
                    <a:pt x="23184" y="55721"/>
                  </a:lnTo>
                  <a:lnTo>
                    <a:pt x="23422" y="54093"/>
                  </a:lnTo>
                  <a:lnTo>
                    <a:pt x="24584" y="52523"/>
                  </a:lnTo>
                  <a:lnTo>
                    <a:pt x="25575" y="52035"/>
                  </a:lnTo>
                  <a:lnTo>
                    <a:pt x="28451" y="51538"/>
                  </a:lnTo>
                  <a:lnTo>
                    <a:pt x="30413" y="51854"/>
                  </a:lnTo>
                  <a:lnTo>
                    <a:pt x="44129" y="49087"/>
                  </a:lnTo>
                  <a:lnTo>
                    <a:pt x="45739" y="49462"/>
                  </a:lnTo>
                  <a:lnTo>
                    <a:pt x="46453" y="51099"/>
                  </a:lnTo>
                  <a:lnTo>
                    <a:pt x="46387" y="53722"/>
                  </a:lnTo>
                  <a:lnTo>
                    <a:pt x="46625" y="54995"/>
                  </a:lnTo>
                  <a:lnTo>
                    <a:pt x="47358" y="55896"/>
                  </a:lnTo>
                  <a:lnTo>
                    <a:pt x="49540" y="57140"/>
                  </a:lnTo>
                  <a:lnTo>
                    <a:pt x="51044" y="59228"/>
                  </a:lnTo>
                  <a:lnTo>
                    <a:pt x="51854" y="59993"/>
                  </a:lnTo>
                  <a:lnTo>
                    <a:pt x="54054" y="61420"/>
                  </a:lnTo>
                  <a:lnTo>
                    <a:pt x="64256" y="73331"/>
                  </a:lnTo>
                  <a:lnTo>
                    <a:pt x="67132" y="74460"/>
                  </a:lnTo>
                  <a:lnTo>
                    <a:pt x="69923" y="74048"/>
                  </a:lnTo>
                  <a:lnTo>
                    <a:pt x="75467" y="71578"/>
                  </a:lnTo>
                  <a:lnTo>
                    <a:pt x="78238" y="70956"/>
                  </a:lnTo>
                  <a:lnTo>
                    <a:pt x="97631" y="71655"/>
                  </a:lnTo>
                  <a:lnTo>
                    <a:pt x="99803" y="71282"/>
                  </a:lnTo>
                  <a:lnTo>
                    <a:pt x="99936" y="71339"/>
                  </a:lnTo>
                  <a:lnTo>
                    <a:pt x="102889" y="77313"/>
                  </a:lnTo>
                  <a:lnTo>
                    <a:pt x="104289" y="78673"/>
                  </a:lnTo>
                  <a:lnTo>
                    <a:pt x="125559" y="78739"/>
                  </a:lnTo>
                  <a:lnTo>
                    <a:pt x="125158" y="77035"/>
                  </a:lnTo>
                  <a:lnTo>
                    <a:pt x="125425" y="75139"/>
                  </a:lnTo>
                  <a:lnTo>
                    <a:pt x="127911" y="72698"/>
                  </a:lnTo>
                  <a:lnTo>
                    <a:pt x="129169" y="71482"/>
                  </a:lnTo>
                  <a:lnTo>
                    <a:pt x="129169" y="71491"/>
                  </a:lnTo>
                  <a:lnTo>
                    <a:pt x="129702" y="71051"/>
                  </a:lnTo>
                  <a:lnTo>
                    <a:pt x="132988" y="69299"/>
                  </a:lnTo>
                  <a:lnTo>
                    <a:pt x="136198" y="68131"/>
                  </a:lnTo>
                  <a:lnTo>
                    <a:pt x="142370" y="66762"/>
                  </a:lnTo>
                  <a:lnTo>
                    <a:pt x="144618" y="64598"/>
                  </a:lnTo>
                  <a:lnTo>
                    <a:pt x="145866" y="62626"/>
                  </a:lnTo>
                  <a:lnTo>
                    <a:pt x="145904" y="58729"/>
                  </a:lnTo>
                  <a:lnTo>
                    <a:pt x="146723" y="58088"/>
                  </a:lnTo>
                  <a:lnTo>
                    <a:pt x="148190" y="57188"/>
                  </a:lnTo>
                  <a:lnTo>
                    <a:pt x="155324" y="53703"/>
                  </a:lnTo>
                  <a:lnTo>
                    <a:pt x="156534" y="52965"/>
                  </a:lnTo>
                  <a:lnTo>
                    <a:pt x="169145" y="61056"/>
                  </a:lnTo>
                  <a:lnTo>
                    <a:pt x="176213" y="67461"/>
                  </a:lnTo>
                  <a:lnTo>
                    <a:pt x="176641" y="67776"/>
                  </a:lnTo>
                  <a:lnTo>
                    <a:pt x="177013" y="67892"/>
                  </a:lnTo>
                  <a:lnTo>
                    <a:pt x="177384" y="67672"/>
                  </a:lnTo>
                  <a:lnTo>
                    <a:pt x="177698" y="67375"/>
                  </a:lnTo>
                  <a:lnTo>
                    <a:pt x="178213" y="67183"/>
                  </a:lnTo>
                  <a:lnTo>
                    <a:pt x="178556" y="67097"/>
                  </a:lnTo>
                  <a:lnTo>
                    <a:pt x="181585" y="67012"/>
                  </a:lnTo>
                  <a:lnTo>
                    <a:pt x="187309" y="66695"/>
                  </a:lnTo>
                  <a:lnTo>
                    <a:pt x="189195" y="65930"/>
                  </a:lnTo>
                  <a:lnTo>
                    <a:pt x="200692" y="54488"/>
                  </a:lnTo>
                  <a:lnTo>
                    <a:pt x="203616" y="50840"/>
                  </a:lnTo>
                  <a:lnTo>
                    <a:pt x="204349" y="50093"/>
                  </a:lnTo>
                  <a:lnTo>
                    <a:pt x="206016" y="47499"/>
                  </a:lnTo>
                  <a:lnTo>
                    <a:pt x="207769" y="43018"/>
                  </a:lnTo>
                  <a:lnTo>
                    <a:pt x="208121" y="42511"/>
                  </a:lnTo>
                  <a:lnTo>
                    <a:pt x="220723" y="31769"/>
                  </a:lnTo>
                  <a:lnTo>
                    <a:pt x="221161" y="30916"/>
                  </a:lnTo>
                  <a:lnTo>
                    <a:pt x="221285" y="30236"/>
                  </a:lnTo>
                  <a:lnTo>
                    <a:pt x="219380" y="26617"/>
                  </a:lnTo>
                  <a:lnTo>
                    <a:pt x="218970" y="24779"/>
                  </a:lnTo>
                  <a:lnTo>
                    <a:pt x="218894" y="21945"/>
                  </a:lnTo>
                  <a:lnTo>
                    <a:pt x="219266" y="17540"/>
                  </a:lnTo>
                  <a:lnTo>
                    <a:pt x="219132" y="14754"/>
                  </a:lnTo>
                  <a:lnTo>
                    <a:pt x="219085" y="14428"/>
                  </a:lnTo>
                  <a:lnTo>
                    <a:pt x="218961" y="13997"/>
                  </a:lnTo>
                  <a:lnTo>
                    <a:pt x="218875" y="13834"/>
                  </a:lnTo>
                  <a:lnTo>
                    <a:pt x="211846" y="5906"/>
                  </a:lnTo>
                  <a:lnTo>
                    <a:pt x="229610" y="5830"/>
                  </a:lnTo>
                  <a:lnTo>
                    <a:pt x="229648" y="5170"/>
                  </a:lnTo>
                  <a:lnTo>
                    <a:pt x="229629" y="4825"/>
                  </a:lnTo>
                  <a:lnTo>
                    <a:pt x="229581" y="4509"/>
                  </a:lnTo>
                  <a:lnTo>
                    <a:pt x="229248" y="3561"/>
                  </a:lnTo>
                  <a:lnTo>
                    <a:pt x="229048" y="2288"/>
                  </a:lnTo>
                  <a:lnTo>
                    <a:pt x="229038" y="1944"/>
                  </a:lnTo>
                  <a:lnTo>
                    <a:pt x="229067" y="1590"/>
                  </a:lnTo>
                  <a:lnTo>
                    <a:pt x="229162" y="939"/>
                  </a:lnTo>
                  <a:lnTo>
                    <a:pt x="229171" y="585"/>
                  </a:lnTo>
                  <a:lnTo>
                    <a:pt x="229152" y="412"/>
                  </a:lnTo>
                  <a:lnTo>
                    <a:pt x="229124" y="259"/>
                  </a:lnTo>
                  <a:lnTo>
                    <a:pt x="229133" y="115"/>
                  </a:lnTo>
                  <a:lnTo>
                    <a:pt x="229210" y="0"/>
                  </a:lnTo>
                  <a:lnTo>
                    <a:pt x="241973" y="163"/>
                  </a:lnTo>
                  <a:lnTo>
                    <a:pt x="241802" y="2413"/>
                  </a:lnTo>
                  <a:lnTo>
                    <a:pt x="240259" y="7688"/>
                  </a:lnTo>
                  <a:lnTo>
                    <a:pt x="240287" y="10848"/>
                  </a:lnTo>
                  <a:lnTo>
                    <a:pt x="239916" y="14467"/>
                  </a:lnTo>
                  <a:lnTo>
                    <a:pt x="239830" y="14755"/>
                  </a:lnTo>
                  <a:lnTo>
                    <a:pt x="239478" y="15540"/>
                  </a:lnTo>
                  <a:lnTo>
                    <a:pt x="239173" y="15980"/>
                  </a:lnTo>
                  <a:lnTo>
                    <a:pt x="238820" y="16410"/>
                  </a:lnTo>
                  <a:lnTo>
                    <a:pt x="238725" y="16573"/>
                  </a:lnTo>
                  <a:lnTo>
                    <a:pt x="238611" y="16842"/>
                  </a:lnTo>
                  <a:lnTo>
                    <a:pt x="238601" y="17234"/>
                  </a:lnTo>
                  <a:lnTo>
                    <a:pt x="241249" y="37417"/>
                  </a:lnTo>
                  <a:lnTo>
                    <a:pt x="241144" y="37924"/>
                  </a:lnTo>
                  <a:lnTo>
                    <a:pt x="241049" y="38249"/>
                  </a:lnTo>
                  <a:lnTo>
                    <a:pt x="240344" y="39513"/>
                  </a:lnTo>
                  <a:lnTo>
                    <a:pt x="240163" y="39926"/>
                  </a:lnTo>
                  <a:lnTo>
                    <a:pt x="240125" y="40242"/>
                  </a:lnTo>
                  <a:lnTo>
                    <a:pt x="240411" y="40462"/>
                  </a:lnTo>
                  <a:lnTo>
                    <a:pt x="246288" y="42645"/>
                  </a:lnTo>
                  <a:lnTo>
                    <a:pt x="246574" y="42779"/>
                  </a:lnTo>
                  <a:lnTo>
                    <a:pt x="246802" y="42951"/>
                  </a:lnTo>
                  <a:lnTo>
                    <a:pt x="248917" y="45546"/>
                  </a:lnTo>
                  <a:lnTo>
                    <a:pt x="260490" y="55092"/>
                  </a:lnTo>
                  <a:lnTo>
                    <a:pt x="260890" y="55570"/>
                  </a:lnTo>
                  <a:lnTo>
                    <a:pt x="262090" y="58567"/>
                  </a:lnTo>
                  <a:lnTo>
                    <a:pt x="262223" y="59026"/>
                  </a:lnTo>
                  <a:lnTo>
                    <a:pt x="262261" y="59735"/>
                  </a:lnTo>
                  <a:lnTo>
                    <a:pt x="262233" y="60290"/>
                  </a:lnTo>
                  <a:lnTo>
                    <a:pt x="261938" y="62090"/>
                  </a:lnTo>
                  <a:lnTo>
                    <a:pt x="262033" y="62894"/>
                  </a:lnTo>
                  <a:lnTo>
                    <a:pt x="262233" y="63430"/>
                  </a:lnTo>
                  <a:lnTo>
                    <a:pt x="262395" y="64052"/>
                  </a:lnTo>
                  <a:lnTo>
                    <a:pt x="262395" y="64234"/>
                  </a:lnTo>
                  <a:lnTo>
                    <a:pt x="262376" y="6439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 name="Freeform: Shape 56">
              <a:extLst>
                <a:ext uri="{FF2B5EF4-FFF2-40B4-BE49-F238E27FC236}">
                  <a16:creationId xmlns:a16="http://schemas.microsoft.com/office/drawing/2014/main" id="{FC5EEA95-36FE-B228-CDE5-D1726582B77C}"/>
                </a:ext>
              </a:extLst>
            </p:cNvPr>
            <p:cNvSpPr/>
            <p:nvPr/>
          </p:nvSpPr>
          <p:spPr>
            <a:xfrm>
              <a:off x="5808087" y="3427982"/>
              <a:ext cx="26327" cy="44089"/>
            </a:xfrm>
            <a:custGeom>
              <a:avLst/>
              <a:gdLst>
                <a:gd name="connsiteX0" fmla="*/ 25556 w 26327"/>
                <a:gd name="connsiteY0" fmla="*/ 3513 h 44089"/>
                <a:gd name="connsiteX1" fmla="*/ 24565 w 26327"/>
                <a:gd name="connsiteY1" fmla="*/ 4212 h 44089"/>
                <a:gd name="connsiteX2" fmla="*/ 23384 w 26327"/>
                <a:gd name="connsiteY2" fmla="*/ 3618 h 44089"/>
                <a:gd name="connsiteX3" fmla="*/ 23070 w 26327"/>
                <a:gd name="connsiteY3" fmla="*/ 2556 h 44089"/>
                <a:gd name="connsiteX4" fmla="*/ 24594 w 26327"/>
                <a:gd name="connsiteY4" fmla="*/ 507 h 44089"/>
                <a:gd name="connsiteX5" fmla="*/ 25317 w 26327"/>
                <a:gd name="connsiteY5" fmla="*/ 0 h 44089"/>
                <a:gd name="connsiteX6" fmla="*/ 25918 w 26327"/>
                <a:gd name="connsiteY6" fmla="*/ 431 h 44089"/>
                <a:gd name="connsiteX7" fmla="*/ 26279 w 26327"/>
                <a:gd name="connsiteY7" fmla="*/ 995 h 44089"/>
                <a:gd name="connsiteX8" fmla="*/ 26327 w 26327"/>
                <a:gd name="connsiteY8" fmla="*/ 1819 h 44089"/>
                <a:gd name="connsiteX9" fmla="*/ 25556 w 26327"/>
                <a:gd name="connsiteY9" fmla="*/ 3514 h 44089"/>
                <a:gd name="connsiteX10" fmla="*/ 5134 w 26327"/>
                <a:gd name="connsiteY10" fmla="*/ 42136 h 44089"/>
                <a:gd name="connsiteX11" fmla="*/ 2372 w 26327"/>
                <a:gd name="connsiteY11" fmla="*/ 44089 h 44089"/>
                <a:gd name="connsiteX12" fmla="*/ 1381 w 26327"/>
                <a:gd name="connsiteY12" fmla="*/ 43583 h 44089"/>
                <a:gd name="connsiteX13" fmla="*/ 771 w 26327"/>
                <a:gd name="connsiteY13" fmla="*/ 42223 h 44089"/>
                <a:gd name="connsiteX14" fmla="*/ 0 w 26327"/>
                <a:gd name="connsiteY14" fmla="*/ 39284 h 44089"/>
                <a:gd name="connsiteX15" fmla="*/ 248 w 26327"/>
                <a:gd name="connsiteY15" fmla="*/ 37876 h 44089"/>
                <a:gd name="connsiteX16" fmla="*/ 1495 w 26327"/>
                <a:gd name="connsiteY16" fmla="*/ 36268 h 44089"/>
                <a:gd name="connsiteX17" fmla="*/ 4210 w 26327"/>
                <a:gd name="connsiteY17" fmla="*/ 34669 h 44089"/>
                <a:gd name="connsiteX18" fmla="*/ 5839 w 26327"/>
                <a:gd name="connsiteY18" fmla="*/ 34553 h 44089"/>
                <a:gd name="connsiteX19" fmla="*/ 7515 w 26327"/>
                <a:gd name="connsiteY19" fmla="*/ 36660 h 44089"/>
                <a:gd name="connsiteX20" fmla="*/ 7525 w 26327"/>
                <a:gd name="connsiteY20" fmla="*/ 38852 h 44089"/>
                <a:gd name="connsiteX21" fmla="*/ 5134 w 26327"/>
                <a:gd name="connsiteY21" fmla="*/ 42136 h 4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327" h="44089">
                  <a:moveTo>
                    <a:pt x="25556" y="3513"/>
                  </a:moveTo>
                  <a:lnTo>
                    <a:pt x="24565" y="4212"/>
                  </a:lnTo>
                  <a:lnTo>
                    <a:pt x="23384" y="3618"/>
                  </a:lnTo>
                  <a:lnTo>
                    <a:pt x="23070" y="2556"/>
                  </a:lnTo>
                  <a:lnTo>
                    <a:pt x="24594" y="507"/>
                  </a:lnTo>
                  <a:lnTo>
                    <a:pt x="25317" y="0"/>
                  </a:lnTo>
                  <a:lnTo>
                    <a:pt x="25918" y="431"/>
                  </a:lnTo>
                  <a:lnTo>
                    <a:pt x="26279" y="995"/>
                  </a:lnTo>
                  <a:lnTo>
                    <a:pt x="26327" y="1819"/>
                  </a:lnTo>
                  <a:lnTo>
                    <a:pt x="25556" y="3514"/>
                  </a:lnTo>
                  <a:close/>
                  <a:moveTo>
                    <a:pt x="5134" y="42136"/>
                  </a:moveTo>
                  <a:lnTo>
                    <a:pt x="2372" y="44089"/>
                  </a:lnTo>
                  <a:lnTo>
                    <a:pt x="1381" y="43583"/>
                  </a:lnTo>
                  <a:lnTo>
                    <a:pt x="771" y="42223"/>
                  </a:lnTo>
                  <a:lnTo>
                    <a:pt x="0" y="39284"/>
                  </a:lnTo>
                  <a:lnTo>
                    <a:pt x="248" y="37876"/>
                  </a:lnTo>
                  <a:lnTo>
                    <a:pt x="1495" y="36268"/>
                  </a:lnTo>
                  <a:lnTo>
                    <a:pt x="4210" y="34669"/>
                  </a:lnTo>
                  <a:lnTo>
                    <a:pt x="5839" y="34553"/>
                  </a:lnTo>
                  <a:lnTo>
                    <a:pt x="7515" y="36660"/>
                  </a:lnTo>
                  <a:lnTo>
                    <a:pt x="7525" y="38852"/>
                  </a:lnTo>
                  <a:lnTo>
                    <a:pt x="5134" y="4213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 name="Freeform: Shape 57">
              <a:extLst>
                <a:ext uri="{FF2B5EF4-FFF2-40B4-BE49-F238E27FC236}">
                  <a16:creationId xmlns:a16="http://schemas.microsoft.com/office/drawing/2014/main" id="{4B6EA331-1416-F540-F35D-E9676D60AC71}"/>
                </a:ext>
              </a:extLst>
            </p:cNvPr>
            <p:cNvSpPr/>
            <p:nvPr/>
          </p:nvSpPr>
          <p:spPr>
            <a:xfrm>
              <a:off x="6458187" y="4185111"/>
              <a:ext cx="35433" cy="46809"/>
            </a:xfrm>
            <a:custGeom>
              <a:avLst/>
              <a:gdLst>
                <a:gd name="connsiteX0" fmla="*/ 31033 w 35433"/>
                <a:gd name="connsiteY0" fmla="*/ 6376 h 46809"/>
                <a:gd name="connsiteX1" fmla="*/ 31566 w 35433"/>
                <a:gd name="connsiteY1" fmla="*/ 6807 h 46809"/>
                <a:gd name="connsiteX2" fmla="*/ 34033 w 35433"/>
                <a:gd name="connsiteY2" fmla="*/ 8176 h 46809"/>
                <a:gd name="connsiteX3" fmla="*/ 34252 w 35433"/>
                <a:gd name="connsiteY3" fmla="*/ 10914 h 46809"/>
                <a:gd name="connsiteX4" fmla="*/ 34014 w 35433"/>
                <a:gd name="connsiteY4" fmla="*/ 14035 h 46809"/>
                <a:gd name="connsiteX5" fmla="*/ 33519 w 35433"/>
                <a:gd name="connsiteY5" fmla="*/ 16008 h 46809"/>
                <a:gd name="connsiteX6" fmla="*/ 33709 w 35433"/>
                <a:gd name="connsiteY6" fmla="*/ 17970 h 46809"/>
                <a:gd name="connsiteX7" fmla="*/ 34500 w 35433"/>
                <a:gd name="connsiteY7" fmla="*/ 21034 h 46809"/>
                <a:gd name="connsiteX8" fmla="*/ 35252 w 35433"/>
                <a:gd name="connsiteY8" fmla="*/ 23131 h 46809"/>
                <a:gd name="connsiteX9" fmla="*/ 35433 w 35433"/>
                <a:gd name="connsiteY9" fmla="*/ 32686 h 46809"/>
                <a:gd name="connsiteX10" fmla="*/ 34595 w 35433"/>
                <a:gd name="connsiteY10" fmla="*/ 32246 h 46809"/>
                <a:gd name="connsiteX11" fmla="*/ 33080 w 35433"/>
                <a:gd name="connsiteY11" fmla="*/ 31835 h 46809"/>
                <a:gd name="connsiteX12" fmla="*/ 32271 w 35433"/>
                <a:gd name="connsiteY12" fmla="*/ 32026 h 46809"/>
                <a:gd name="connsiteX13" fmla="*/ 31537 w 35433"/>
                <a:gd name="connsiteY13" fmla="*/ 36325 h 46809"/>
                <a:gd name="connsiteX14" fmla="*/ 30966 w 35433"/>
                <a:gd name="connsiteY14" fmla="*/ 42711 h 46809"/>
                <a:gd name="connsiteX15" fmla="*/ 31309 w 35433"/>
                <a:gd name="connsiteY15" fmla="*/ 46685 h 46809"/>
                <a:gd name="connsiteX16" fmla="*/ 25537 w 35433"/>
                <a:gd name="connsiteY16" fmla="*/ 46809 h 46809"/>
                <a:gd name="connsiteX17" fmla="*/ 18240 w 35433"/>
                <a:gd name="connsiteY17" fmla="*/ 46379 h 46809"/>
                <a:gd name="connsiteX18" fmla="*/ 13011 w 35433"/>
                <a:gd name="connsiteY18" fmla="*/ 44656 h 46809"/>
                <a:gd name="connsiteX19" fmla="*/ 7372 w 35433"/>
                <a:gd name="connsiteY19" fmla="*/ 40874 h 46809"/>
                <a:gd name="connsiteX20" fmla="*/ 4029 w 35433"/>
                <a:gd name="connsiteY20" fmla="*/ 34976 h 46809"/>
                <a:gd name="connsiteX21" fmla="*/ 2562 w 35433"/>
                <a:gd name="connsiteY21" fmla="*/ 31280 h 46809"/>
                <a:gd name="connsiteX22" fmla="*/ 514 w 35433"/>
                <a:gd name="connsiteY22" fmla="*/ 31069 h 46809"/>
                <a:gd name="connsiteX23" fmla="*/ 181 w 35433"/>
                <a:gd name="connsiteY23" fmla="*/ 30437 h 46809"/>
                <a:gd name="connsiteX24" fmla="*/ 0 w 35433"/>
                <a:gd name="connsiteY24" fmla="*/ 25928 h 46809"/>
                <a:gd name="connsiteX25" fmla="*/ 38 w 35433"/>
                <a:gd name="connsiteY25" fmla="*/ 21207 h 46809"/>
                <a:gd name="connsiteX26" fmla="*/ 429 w 35433"/>
                <a:gd name="connsiteY26" fmla="*/ 19953 h 46809"/>
                <a:gd name="connsiteX27" fmla="*/ 4220 w 35433"/>
                <a:gd name="connsiteY27" fmla="*/ 14141 h 46809"/>
                <a:gd name="connsiteX28" fmla="*/ 6572 w 35433"/>
                <a:gd name="connsiteY28" fmla="*/ 10542 h 46809"/>
                <a:gd name="connsiteX29" fmla="*/ 8039 w 35433"/>
                <a:gd name="connsiteY29" fmla="*/ 7066 h 46809"/>
                <a:gd name="connsiteX30" fmla="*/ 11230 w 35433"/>
                <a:gd name="connsiteY30" fmla="*/ 2978 h 46809"/>
                <a:gd name="connsiteX31" fmla="*/ 14640 w 35433"/>
                <a:gd name="connsiteY31" fmla="*/ 373 h 46809"/>
                <a:gd name="connsiteX32" fmla="*/ 15907 w 35433"/>
                <a:gd name="connsiteY32" fmla="*/ 0 h 46809"/>
                <a:gd name="connsiteX33" fmla="*/ 16783 w 35433"/>
                <a:gd name="connsiteY33" fmla="*/ 106 h 46809"/>
                <a:gd name="connsiteX34" fmla="*/ 22803 w 35433"/>
                <a:gd name="connsiteY34" fmla="*/ 3687 h 46809"/>
                <a:gd name="connsiteX35" fmla="*/ 28975 w 35433"/>
                <a:gd name="connsiteY35" fmla="*/ 7085 h 46809"/>
                <a:gd name="connsiteX36" fmla="*/ 30328 w 35433"/>
                <a:gd name="connsiteY36" fmla="*/ 6702 h 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5433" h="46809">
                  <a:moveTo>
                    <a:pt x="31033" y="6376"/>
                  </a:moveTo>
                  <a:lnTo>
                    <a:pt x="31566" y="6807"/>
                  </a:lnTo>
                  <a:lnTo>
                    <a:pt x="34033" y="8176"/>
                  </a:lnTo>
                  <a:lnTo>
                    <a:pt x="34252" y="10914"/>
                  </a:lnTo>
                  <a:lnTo>
                    <a:pt x="34014" y="14035"/>
                  </a:lnTo>
                  <a:lnTo>
                    <a:pt x="33519" y="16008"/>
                  </a:lnTo>
                  <a:lnTo>
                    <a:pt x="33709" y="17970"/>
                  </a:lnTo>
                  <a:lnTo>
                    <a:pt x="34500" y="21034"/>
                  </a:lnTo>
                  <a:lnTo>
                    <a:pt x="35252" y="23131"/>
                  </a:lnTo>
                  <a:lnTo>
                    <a:pt x="35433" y="32686"/>
                  </a:lnTo>
                  <a:lnTo>
                    <a:pt x="34595" y="32246"/>
                  </a:lnTo>
                  <a:lnTo>
                    <a:pt x="33080" y="31835"/>
                  </a:lnTo>
                  <a:lnTo>
                    <a:pt x="32271" y="32026"/>
                  </a:lnTo>
                  <a:lnTo>
                    <a:pt x="31537" y="36325"/>
                  </a:lnTo>
                  <a:lnTo>
                    <a:pt x="30966" y="42711"/>
                  </a:lnTo>
                  <a:lnTo>
                    <a:pt x="31309" y="46685"/>
                  </a:lnTo>
                  <a:lnTo>
                    <a:pt x="25537" y="46809"/>
                  </a:lnTo>
                  <a:lnTo>
                    <a:pt x="18240" y="46379"/>
                  </a:lnTo>
                  <a:lnTo>
                    <a:pt x="13011" y="44656"/>
                  </a:lnTo>
                  <a:lnTo>
                    <a:pt x="7372" y="40874"/>
                  </a:lnTo>
                  <a:lnTo>
                    <a:pt x="4029" y="34976"/>
                  </a:lnTo>
                  <a:lnTo>
                    <a:pt x="2562" y="31280"/>
                  </a:lnTo>
                  <a:lnTo>
                    <a:pt x="514" y="31069"/>
                  </a:lnTo>
                  <a:lnTo>
                    <a:pt x="181" y="30437"/>
                  </a:lnTo>
                  <a:lnTo>
                    <a:pt x="0" y="25928"/>
                  </a:lnTo>
                  <a:lnTo>
                    <a:pt x="38" y="21207"/>
                  </a:lnTo>
                  <a:lnTo>
                    <a:pt x="429" y="19953"/>
                  </a:lnTo>
                  <a:lnTo>
                    <a:pt x="4220" y="14141"/>
                  </a:lnTo>
                  <a:lnTo>
                    <a:pt x="6572" y="10542"/>
                  </a:lnTo>
                  <a:lnTo>
                    <a:pt x="8039" y="7066"/>
                  </a:lnTo>
                  <a:lnTo>
                    <a:pt x="11230" y="2978"/>
                  </a:lnTo>
                  <a:lnTo>
                    <a:pt x="14640" y="373"/>
                  </a:lnTo>
                  <a:lnTo>
                    <a:pt x="15907" y="0"/>
                  </a:lnTo>
                  <a:lnTo>
                    <a:pt x="16783" y="106"/>
                  </a:lnTo>
                  <a:lnTo>
                    <a:pt x="22803" y="3687"/>
                  </a:lnTo>
                  <a:lnTo>
                    <a:pt x="28975" y="7085"/>
                  </a:lnTo>
                  <a:lnTo>
                    <a:pt x="30328" y="670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 name="Freeform: Shape 58">
              <a:extLst>
                <a:ext uri="{FF2B5EF4-FFF2-40B4-BE49-F238E27FC236}">
                  <a16:creationId xmlns:a16="http://schemas.microsoft.com/office/drawing/2014/main" id="{FBFA3D2A-1C49-E988-6F70-0A5B02F4B6C7}"/>
                </a:ext>
              </a:extLst>
            </p:cNvPr>
            <p:cNvSpPr/>
            <p:nvPr/>
          </p:nvSpPr>
          <p:spPr>
            <a:xfrm>
              <a:off x="5994682" y="2829103"/>
              <a:ext cx="281625" cy="444138"/>
            </a:xfrm>
            <a:custGeom>
              <a:avLst/>
              <a:gdLst>
                <a:gd name="connsiteX0" fmla="*/ 281540 w 281625"/>
                <a:gd name="connsiteY0" fmla="*/ 113377 h 444138"/>
                <a:gd name="connsiteX1" fmla="*/ 281549 w 281625"/>
                <a:gd name="connsiteY1" fmla="*/ 125996 h 444138"/>
                <a:gd name="connsiteX2" fmla="*/ 281559 w 281625"/>
                <a:gd name="connsiteY2" fmla="*/ 138586 h 444138"/>
                <a:gd name="connsiteX3" fmla="*/ 281569 w 281625"/>
                <a:gd name="connsiteY3" fmla="*/ 151138 h 444138"/>
                <a:gd name="connsiteX4" fmla="*/ 281578 w 281625"/>
                <a:gd name="connsiteY4" fmla="*/ 163662 h 444138"/>
                <a:gd name="connsiteX5" fmla="*/ 281588 w 281625"/>
                <a:gd name="connsiteY5" fmla="*/ 176156 h 444138"/>
                <a:gd name="connsiteX6" fmla="*/ 281597 w 281625"/>
                <a:gd name="connsiteY6" fmla="*/ 188613 h 444138"/>
                <a:gd name="connsiteX7" fmla="*/ 281607 w 281625"/>
                <a:gd name="connsiteY7" fmla="*/ 201040 h 444138"/>
                <a:gd name="connsiteX8" fmla="*/ 281616 w 281625"/>
                <a:gd name="connsiteY8" fmla="*/ 213449 h 444138"/>
                <a:gd name="connsiteX9" fmla="*/ 281626 w 281625"/>
                <a:gd name="connsiteY9" fmla="*/ 217547 h 444138"/>
                <a:gd name="connsiteX10" fmla="*/ 281283 w 281625"/>
                <a:gd name="connsiteY10" fmla="*/ 219174 h 444138"/>
                <a:gd name="connsiteX11" fmla="*/ 281140 w 281625"/>
                <a:gd name="connsiteY11" fmla="*/ 219405 h 444138"/>
                <a:gd name="connsiteX12" fmla="*/ 280616 w 281625"/>
                <a:gd name="connsiteY12" fmla="*/ 219683 h 444138"/>
                <a:gd name="connsiteX13" fmla="*/ 274263 w 281625"/>
                <a:gd name="connsiteY13" fmla="*/ 218534 h 444138"/>
                <a:gd name="connsiteX14" fmla="*/ 271482 w 281625"/>
                <a:gd name="connsiteY14" fmla="*/ 218506 h 444138"/>
                <a:gd name="connsiteX15" fmla="*/ 267576 w 281625"/>
                <a:gd name="connsiteY15" fmla="*/ 219387 h 444138"/>
                <a:gd name="connsiteX16" fmla="*/ 261842 w 281625"/>
                <a:gd name="connsiteY16" fmla="*/ 219855 h 444138"/>
                <a:gd name="connsiteX17" fmla="*/ 258147 w 281625"/>
                <a:gd name="connsiteY17" fmla="*/ 219711 h 444138"/>
                <a:gd name="connsiteX18" fmla="*/ 255575 w 281625"/>
                <a:gd name="connsiteY18" fmla="*/ 221837 h 444138"/>
                <a:gd name="connsiteX19" fmla="*/ 253565 w 281625"/>
                <a:gd name="connsiteY19" fmla="*/ 224403 h 444138"/>
                <a:gd name="connsiteX20" fmla="*/ 254518 w 281625"/>
                <a:gd name="connsiteY20" fmla="*/ 230550 h 444138"/>
                <a:gd name="connsiteX21" fmla="*/ 254299 w 281625"/>
                <a:gd name="connsiteY21" fmla="*/ 232570 h 444138"/>
                <a:gd name="connsiteX22" fmla="*/ 253527 w 281625"/>
                <a:gd name="connsiteY22" fmla="*/ 234676 h 444138"/>
                <a:gd name="connsiteX23" fmla="*/ 251784 w 281625"/>
                <a:gd name="connsiteY23" fmla="*/ 236486 h 444138"/>
                <a:gd name="connsiteX24" fmla="*/ 250041 w 281625"/>
                <a:gd name="connsiteY24" fmla="*/ 237932 h 444138"/>
                <a:gd name="connsiteX25" fmla="*/ 249003 w 281625"/>
                <a:gd name="connsiteY25" fmla="*/ 239195 h 444138"/>
                <a:gd name="connsiteX26" fmla="*/ 247717 w 281625"/>
                <a:gd name="connsiteY26" fmla="*/ 241972 h 444138"/>
                <a:gd name="connsiteX27" fmla="*/ 246755 w 281625"/>
                <a:gd name="connsiteY27" fmla="*/ 243265 h 444138"/>
                <a:gd name="connsiteX28" fmla="*/ 246840 w 281625"/>
                <a:gd name="connsiteY28" fmla="*/ 245007 h 444138"/>
                <a:gd name="connsiteX29" fmla="*/ 246536 w 281625"/>
                <a:gd name="connsiteY29" fmla="*/ 246826 h 444138"/>
                <a:gd name="connsiteX30" fmla="*/ 245488 w 281625"/>
                <a:gd name="connsiteY30" fmla="*/ 247784 h 444138"/>
                <a:gd name="connsiteX31" fmla="*/ 242830 w 281625"/>
                <a:gd name="connsiteY31" fmla="*/ 248473 h 444138"/>
                <a:gd name="connsiteX32" fmla="*/ 241106 w 281625"/>
                <a:gd name="connsiteY32" fmla="*/ 249288 h 444138"/>
                <a:gd name="connsiteX33" fmla="*/ 239725 w 281625"/>
                <a:gd name="connsiteY33" fmla="*/ 250619 h 444138"/>
                <a:gd name="connsiteX34" fmla="*/ 238801 w 281625"/>
                <a:gd name="connsiteY34" fmla="*/ 251576 h 444138"/>
                <a:gd name="connsiteX35" fmla="*/ 239287 w 281625"/>
                <a:gd name="connsiteY35" fmla="*/ 252850 h 444138"/>
                <a:gd name="connsiteX36" fmla="*/ 239963 w 281625"/>
                <a:gd name="connsiteY36" fmla="*/ 254592 h 444138"/>
                <a:gd name="connsiteX37" fmla="*/ 240344 w 281625"/>
                <a:gd name="connsiteY37" fmla="*/ 257321 h 444138"/>
                <a:gd name="connsiteX38" fmla="*/ 240611 w 281625"/>
                <a:gd name="connsiteY38" fmla="*/ 258920 h 444138"/>
                <a:gd name="connsiteX39" fmla="*/ 241925 w 281625"/>
                <a:gd name="connsiteY39" fmla="*/ 260222 h 444138"/>
                <a:gd name="connsiteX40" fmla="*/ 242726 w 281625"/>
                <a:gd name="connsiteY40" fmla="*/ 261151 h 444138"/>
                <a:gd name="connsiteX41" fmla="*/ 243002 w 281625"/>
                <a:gd name="connsiteY41" fmla="*/ 262290 h 444138"/>
                <a:gd name="connsiteX42" fmla="*/ 242240 w 281625"/>
                <a:gd name="connsiteY42" fmla="*/ 263238 h 444138"/>
                <a:gd name="connsiteX43" fmla="*/ 238982 w 281625"/>
                <a:gd name="connsiteY43" fmla="*/ 265210 h 444138"/>
                <a:gd name="connsiteX44" fmla="*/ 237677 w 281625"/>
                <a:gd name="connsiteY44" fmla="*/ 265947 h 444138"/>
                <a:gd name="connsiteX45" fmla="*/ 236182 w 281625"/>
                <a:gd name="connsiteY45" fmla="*/ 266953 h 444138"/>
                <a:gd name="connsiteX46" fmla="*/ 235610 w 281625"/>
                <a:gd name="connsiteY46" fmla="*/ 267326 h 444138"/>
                <a:gd name="connsiteX47" fmla="*/ 233229 w 281625"/>
                <a:gd name="connsiteY47" fmla="*/ 269203 h 444138"/>
                <a:gd name="connsiteX48" fmla="*/ 232029 w 281625"/>
                <a:gd name="connsiteY48" fmla="*/ 270869 h 444138"/>
                <a:gd name="connsiteX49" fmla="*/ 231448 w 281625"/>
                <a:gd name="connsiteY49" fmla="*/ 272247 h 444138"/>
                <a:gd name="connsiteX50" fmla="*/ 231477 w 281625"/>
                <a:gd name="connsiteY50" fmla="*/ 274162 h 444138"/>
                <a:gd name="connsiteX51" fmla="*/ 232686 w 281625"/>
                <a:gd name="connsiteY51" fmla="*/ 277015 h 444138"/>
                <a:gd name="connsiteX52" fmla="*/ 234010 w 281625"/>
                <a:gd name="connsiteY52" fmla="*/ 279438 h 444138"/>
                <a:gd name="connsiteX53" fmla="*/ 234515 w 281625"/>
                <a:gd name="connsiteY53" fmla="*/ 281266 h 444138"/>
                <a:gd name="connsiteX54" fmla="*/ 234820 w 281625"/>
                <a:gd name="connsiteY54" fmla="*/ 283267 h 444138"/>
                <a:gd name="connsiteX55" fmla="*/ 234706 w 281625"/>
                <a:gd name="connsiteY55" fmla="*/ 285163 h 444138"/>
                <a:gd name="connsiteX56" fmla="*/ 234020 w 281625"/>
                <a:gd name="connsiteY56" fmla="*/ 286820 h 444138"/>
                <a:gd name="connsiteX57" fmla="*/ 232829 w 281625"/>
                <a:gd name="connsiteY57" fmla="*/ 288304 h 444138"/>
                <a:gd name="connsiteX58" fmla="*/ 228343 w 281625"/>
                <a:gd name="connsiteY58" fmla="*/ 291109 h 444138"/>
                <a:gd name="connsiteX59" fmla="*/ 226143 w 281625"/>
                <a:gd name="connsiteY59" fmla="*/ 294173 h 444138"/>
                <a:gd name="connsiteX60" fmla="*/ 224371 w 281625"/>
                <a:gd name="connsiteY60" fmla="*/ 297907 h 444138"/>
                <a:gd name="connsiteX61" fmla="*/ 223933 w 281625"/>
                <a:gd name="connsiteY61" fmla="*/ 299937 h 444138"/>
                <a:gd name="connsiteX62" fmla="*/ 224409 w 281625"/>
                <a:gd name="connsiteY62" fmla="*/ 301296 h 444138"/>
                <a:gd name="connsiteX63" fmla="*/ 225352 w 281625"/>
                <a:gd name="connsiteY63" fmla="*/ 302436 h 444138"/>
                <a:gd name="connsiteX64" fmla="*/ 226676 w 281625"/>
                <a:gd name="connsiteY64" fmla="*/ 303019 h 444138"/>
                <a:gd name="connsiteX65" fmla="*/ 228619 w 281625"/>
                <a:gd name="connsiteY65" fmla="*/ 303192 h 444138"/>
                <a:gd name="connsiteX66" fmla="*/ 231839 w 281625"/>
                <a:gd name="connsiteY66" fmla="*/ 302570 h 444138"/>
                <a:gd name="connsiteX67" fmla="*/ 234839 w 281625"/>
                <a:gd name="connsiteY67" fmla="*/ 302158 h 444138"/>
                <a:gd name="connsiteX68" fmla="*/ 238020 w 281625"/>
                <a:gd name="connsiteY68" fmla="*/ 303499 h 444138"/>
                <a:gd name="connsiteX69" fmla="*/ 239678 w 281625"/>
                <a:gd name="connsiteY69" fmla="*/ 306620 h 444138"/>
                <a:gd name="connsiteX70" fmla="*/ 239039 w 281625"/>
                <a:gd name="connsiteY70" fmla="*/ 308899 h 444138"/>
                <a:gd name="connsiteX71" fmla="*/ 240240 w 281625"/>
                <a:gd name="connsiteY71" fmla="*/ 313035 h 444138"/>
                <a:gd name="connsiteX72" fmla="*/ 241306 w 281625"/>
                <a:gd name="connsiteY72" fmla="*/ 318023 h 444138"/>
                <a:gd name="connsiteX73" fmla="*/ 241230 w 281625"/>
                <a:gd name="connsiteY73" fmla="*/ 319699 h 444138"/>
                <a:gd name="connsiteX74" fmla="*/ 241697 w 281625"/>
                <a:gd name="connsiteY74" fmla="*/ 320330 h 444138"/>
                <a:gd name="connsiteX75" fmla="*/ 243688 w 281625"/>
                <a:gd name="connsiteY75" fmla="*/ 320656 h 444138"/>
                <a:gd name="connsiteX76" fmla="*/ 244135 w 281625"/>
                <a:gd name="connsiteY76" fmla="*/ 321824 h 444138"/>
                <a:gd name="connsiteX77" fmla="*/ 243478 w 281625"/>
                <a:gd name="connsiteY77" fmla="*/ 330566 h 444138"/>
                <a:gd name="connsiteX78" fmla="*/ 244402 w 281625"/>
                <a:gd name="connsiteY78" fmla="*/ 333007 h 444138"/>
                <a:gd name="connsiteX79" fmla="*/ 245736 w 281625"/>
                <a:gd name="connsiteY79" fmla="*/ 334750 h 444138"/>
                <a:gd name="connsiteX80" fmla="*/ 247241 w 281625"/>
                <a:gd name="connsiteY80" fmla="*/ 335659 h 444138"/>
                <a:gd name="connsiteX81" fmla="*/ 248764 w 281625"/>
                <a:gd name="connsiteY81" fmla="*/ 336827 h 444138"/>
                <a:gd name="connsiteX82" fmla="*/ 249545 w 281625"/>
                <a:gd name="connsiteY82" fmla="*/ 337632 h 444138"/>
                <a:gd name="connsiteX83" fmla="*/ 251298 w 281625"/>
                <a:gd name="connsiteY83" fmla="*/ 337824 h 444138"/>
                <a:gd name="connsiteX84" fmla="*/ 253270 w 281625"/>
                <a:gd name="connsiteY84" fmla="*/ 339413 h 444138"/>
                <a:gd name="connsiteX85" fmla="*/ 253803 w 281625"/>
                <a:gd name="connsiteY85" fmla="*/ 341529 h 444138"/>
                <a:gd name="connsiteX86" fmla="*/ 253670 w 281625"/>
                <a:gd name="connsiteY86" fmla="*/ 343578 h 444138"/>
                <a:gd name="connsiteX87" fmla="*/ 252527 w 281625"/>
                <a:gd name="connsiteY87" fmla="*/ 348001 h 444138"/>
                <a:gd name="connsiteX88" fmla="*/ 251593 w 281625"/>
                <a:gd name="connsiteY88" fmla="*/ 350979 h 444138"/>
                <a:gd name="connsiteX89" fmla="*/ 250450 w 281625"/>
                <a:gd name="connsiteY89" fmla="*/ 350778 h 444138"/>
                <a:gd name="connsiteX90" fmla="*/ 248126 w 281625"/>
                <a:gd name="connsiteY90" fmla="*/ 350041 h 444138"/>
                <a:gd name="connsiteX91" fmla="*/ 245288 w 281625"/>
                <a:gd name="connsiteY91" fmla="*/ 349409 h 444138"/>
                <a:gd name="connsiteX92" fmla="*/ 241802 w 281625"/>
                <a:gd name="connsiteY92" fmla="*/ 348903 h 444138"/>
                <a:gd name="connsiteX93" fmla="*/ 238487 w 281625"/>
                <a:gd name="connsiteY93" fmla="*/ 350119 h 444138"/>
                <a:gd name="connsiteX94" fmla="*/ 234906 w 281625"/>
                <a:gd name="connsiteY94" fmla="*/ 351679 h 444138"/>
                <a:gd name="connsiteX95" fmla="*/ 233782 w 281625"/>
                <a:gd name="connsiteY95" fmla="*/ 352838 h 444138"/>
                <a:gd name="connsiteX96" fmla="*/ 232782 w 281625"/>
                <a:gd name="connsiteY96" fmla="*/ 353527 h 444138"/>
                <a:gd name="connsiteX97" fmla="*/ 231200 w 281625"/>
                <a:gd name="connsiteY97" fmla="*/ 353412 h 444138"/>
                <a:gd name="connsiteX98" fmla="*/ 229752 w 281625"/>
                <a:gd name="connsiteY98" fmla="*/ 353613 h 444138"/>
                <a:gd name="connsiteX99" fmla="*/ 228971 w 281625"/>
                <a:gd name="connsiteY99" fmla="*/ 354724 h 444138"/>
                <a:gd name="connsiteX100" fmla="*/ 227657 w 281625"/>
                <a:gd name="connsiteY100" fmla="*/ 355959 h 444138"/>
                <a:gd name="connsiteX101" fmla="*/ 222494 w 281625"/>
                <a:gd name="connsiteY101" fmla="*/ 358506 h 444138"/>
                <a:gd name="connsiteX102" fmla="*/ 221409 w 281625"/>
                <a:gd name="connsiteY102" fmla="*/ 359434 h 444138"/>
                <a:gd name="connsiteX103" fmla="*/ 220761 w 281625"/>
                <a:gd name="connsiteY103" fmla="*/ 360354 h 444138"/>
                <a:gd name="connsiteX104" fmla="*/ 220761 w 281625"/>
                <a:gd name="connsiteY104" fmla="*/ 361359 h 444138"/>
                <a:gd name="connsiteX105" fmla="*/ 221285 w 281625"/>
                <a:gd name="connsiteY105" fmla="*/ 363427 h 444138"/>
                <a:gd name="connsiteX106" fmla="*/ 221275 w 281625"/>
                <a:gd name="connsiteY106" fmla="*/ 366002 h 444138"/>
                <a:gd name="connsiteX107" fmla="*/ 220123 w 281625"/>
                <a:gd name="connsiteY107" fmla="*/ 368090 h 444138"/>
                <a:gd name="connsiteX108" fmla="*/ 218789 w 281625"/>
                <a:gd name="connsiteY108" fmla="*/ 369488 h 444138"/>
                <a:gd name="connsiteX109" fmla="*/ 217256 w 281625"/>
                <a:gd name="connsiteY109" fmla="*/ 370024 h 444138"/>
                <a:gd name="connsiteX110" fmla="*/ 215989 w 281625"/>
                <a:gd name="connsiteY110" fmla="*/ 370321 h 444138"/>
                <a:gd name="connsiteX111" fmla="*/ 215151 w 281625"/>
                <a:gd name="connsiteY111" fmla="*/ 371183 h 444138"/>
                <a:gd name="connsiteX112" fmla="*/ 212455 w 281625"/>
                <a:gd name="connsiteY112" fmla="*/ 375913 h 444138"/>
                <a:gd name="connsiteX113" fmla="*/ 211293 w 281625"/>
                <a:gd name="connsiteY113" fmla="*/ 376784 h 444138"/>
                <a:gd name="connsiteX114" fmla="*/ 208921 w 281625"/>
                <a:gd name="connsiteY114" fmla="*/ 376641 h 444138"/>
                <a:gd name="connsiteX115" fmla="*/ 202120 w 281625"/>
                <a:gd name="connsiteY115" fmla="*/ 383716 h 444138"/>
                <a:gd name="connsiteX116" fmla="*/ 201444 w 281625"/>
                <a:gd name="connsiteY116" fmla="*/ 385803 h 444138"/>
                <a:gd name="connsiteX117" fmla="*/ 198958 w 281625"/>
                <a:gd name="connsiteY117" fmla="*/ 388762 h 444138"/>
                <a:gd name="connsiteX118" fmla="*/ 195815 w 281625"/>
                <a:gd name="connsiteY118" fmla="*/ 392046 h 444138"/>
                <a:gd name="connsiteX119" fmla="*/ 193005 w 281625"/>
                <a:gd name="connsiteY119" fmla="*/ 393635 h 444138"/>
                <a:gd name="connsiteX120" fmla="*/ 192777 w 281625"/>
                <a:gd name="connsiteY120" fmla="*/ 394248 h 444138"/>
                <a:gd name="connsiteX121" fmla="*/ 192024 w 281625"/>
                <a:gd name="connsiteY121" fmla="*/ 394870 h 444138"/>
                <a:gd name="connsiteX122" fmla="*/ 190291 w 281625"/>
                <a:gd name="connsiteY122" fmla="*/ 395578 h 444138"/>
                <a:gd name="connsiteX123" fmla="*/ 184290 w 281625"/>
                <a:gd name="connsiteY123" fmla="*/ 399581 h 444138"/>
                <a:gd name="connsiteX124" fmla="*/ 177079 w 281625"/>
                <a:gd name="connsiteY124" fmla="*/ 399418 h 444138"/>
                <a:gd name="connsiteX125" fmla="*/ 173898 w 281625"/>
                <a:gd name="connsiteY125" fmla="*/ 400988 h 444138"/>
                <a:gd name="connsiteX126" fmla="*/ 170802 w 281625"/>
                <a:gd name="connsiteY126" fmla="*/ 401678 h 444138"/>
                <a:gd name="connsiteX127" fmla="*/ 166268 w 281625"/>
                <a:gd name="connsiteY127" fmla="*/ 402453 h 444138"/>
                <a:gd name="connsiteX128" fmla="*/ 164916 w 281625"/>
                <a:gd name="connsiteY128" fmla="*/ 402377 h 444138"/>
                <a:gd name="connsiteX129" fmla="*/ 159106 w 281625"/>
                <a:gd name="connsiteY129" fmla="*/ 402702 h 444138"/>
                <a:gd name="connsiteX130" fmla="*/ 152295 w 281625"/>
                <a:gd name="connsiteY130" fmla="*/ 402587 h 444138"/>
                <a:gd name="connsiteX131" fmla="*/ 149685 w 281625"/>
                <a:gd name="connsiteY131" fmla="*/ 403152 h 444138"/>
                <a:gd name="connsiteX132" fmla="*/ 147237 w 281625"/>
                <a:gd name="connsiteY132" fmla="*/ 404665 h 444138"/>
                <a:gd name="connsiteX133" fmla="*/ 145418 w 281625"/>
                <a:gd name="connsiteY133" fmla="*/ 405996 h 444138"/>
                <a:gd name="connsiteX134" fmla="*/ 145161 w 281625"/>
                <a:gd name="connsiteY134" fmla="*/ 406445 h 444138"/>
                <a:gd name="connsiteX135" fmla="*/ 145428 w 281625"/>
                <a:gd name="connsiteY135" fmla="*/ 407001 h 444138"/>
                <a:gd name="connsiteX136" fmla="*/ 145361 w 281625"/>
                <a:gd name="connsiteY136" fmla="*/ 407441 h 444138"/>
                <a:gd name="connsiteX137" fmla="*/ 150124 w 281625"/>
                <a:gd name="connsiteY137" fmla="*/ 410706 h 444138"/>
                <a:gd name="connsiteX138" fmla="*/ 151314 w 281625"/>
                <a:gd name="connsiteY138" fmla="*/ 412304 h 444138"/>
                <a:gd name="connsiteX139" fmla="*/ 150114 w 281625"/>
                <a:gd name="connsiteY139" fmla="*/ 413856 h 444138"/>
                <a:gd name="connsiteX140" fmla="*/ 149543 w 281625"/>
                <a:gd name="connsiteY140" fmla="*/ 414085 h 444138"/>
                <a:gd name="connsiteX141" fmla="*/ 149476 w 281625"/>
                <a:gd name="connsiteY141" fmla="*/ 414181 h 444138"/>
                <a:gd name="connsiteX142" fmla="*/ 148695 w 281625"/>
                <a:gd name="connsiteY142" fmla="*/ 415407 h 444138"/>
                <a:gd name="connsiteX143" fmla="*/ 145904 w 281625"/>
                <a:gd name="connsiteY143" fmla="*/ 419083 h 444138"/>
                <a:gd name="connsiteX144" fmla="*/ 141656 w 281625"/>
                <a:gd name="connsiteY144" fmla="*/ 423430 h 444138"/>
                <a:gd name="connsiteX145" fmla="*/ 139484 w 281625"/>
                <a:gd name="connsiteY145" fmla="*/ 424675 h 444138"/>
                <a:gd name="connsiteX146" fmla="*/ 138617 w 281625"/>
                <a:gd name="connsiteY146" fmla="*/ 425489 h 444138"/>
                <a:gd name="connsiteX147" fmla="*/ 137484 w 281625"/>
                <a:gd name="connsiteY147" fmla="*/ 428371 h 444138"/>
                <a:gd name="connsiteX148" fmla="*/ 136760 w 281625"/>
                <a:gd name="connsiteY148" fmla="*/ 428773 h 444138"/>
                <a:gd name="connsiteX149" fmla="*/ 133836 w 281625"/>
                <a:gd name="connsiteY149" fmla="*/ 429147 h 444138"/>
                <a:gd name="connsiteX150" fmla="*/ 128064 w 281625"/>
                <a:gd name="connsiteY150" fmla="*/ 429462 h 444138"/>
                <a:gd name="connsiteX151" fmla="*/ 120072 w 281625"/>
                <a:gd name="connsiteY151" fmla="*/ 430400 h 444138"/>
                <a:gd name="connsiteX152" fmla="*/ 115281 w 281625"/>
                <a:gd name="connsiteY152" fmla="*/ 430715 h 444138"/>
                <a:gd name="connsiteX153" fmla="*/ 112300 w 281625"/>
                <a:gd name="connsiteY153" fmla="*/ 430447 h 444138"/>
                <a:gd name="connsiteX154" fmla="*/ 108109 w 281625"/>
                <a:gd name="connsiteY154" fmla="*/ 432438 h 444138"/>
                <a:gd name="connsiteX155" fmla="*/ 106613 w 281625"/>
                <a:gd name="connsiteY155" fmla="*/ 432945 h 444138"/>
                <a:gd name="connsiteX156" fmla="*/ 105699 w 281625"/>
                <a:gd name="connsiteY156" fmla="*/ 433117 h 444138"/>
                <a:gd name="connsiteX157" fmla="*/ 101546 w 281625"/>
                <a:gd name="connsiteY157" fmla="*/ 435042 h 444138"/>
                <a:gd name="connsiteX158" fmla="*/ 98098 w 281625"/>
                <a:gd name="connsiteY158" fmla="*/ 438039 h 444138"/>
                <a:gd name="connsiteX159" fmla="*/ 96869 w 281625"/>
                <a:gd name="connsiteY159" fmla="*/ 438603 h 444138"/>
                <a:gd name="connsiteX160" fmla="*/ 92012 w 281625"/>
                <a:gd name="connsiteY160" fmla="*/ 439877 h 444138"/>
                <a:gd name="connsiteX161" fmla="*/ 90078 w 281625"/>
                <a:gd name="connsiteY161" fmla="*/ 441935 h 444138"/>
                <a:gd name="connsiteX162" fmla="*/ 89192 w 281625"/>
                <a:gd name="connsiteY162" fmla="*/ 442108 h 444138"/>
                <a:gd name="connsiteX163" fmla="*/ 86077 w 281625"/>
                <a:gd name="connsiteY163" fmla="*/ 439388 h 444138"/>
                <a:gd name="connsiteX164" fmla="*/ 83953 w 281625"/>
                <a:gd name="connsiteY164" fmla="*/ 436928 h 444138"/>
                <a:gd name="connsiteX165" fmla="*/ 82915 w 281625"/>
                <a:gd name="connsiteY165" fmla="*/ 434429 h 444138"/>
                <a:gd name="connsiteX166" fmla="*/ 82791 w 281625"/>
                <a:gd name="connsiteY166" fmla="*/ 433634 h 444138"/>
                <a:gd name="connsiteX167" fmla="*/ 82201 w 281625"/>
                <a:gd name="connsiteY167" fmla="*/ 433778 h 444138"/>
                <a:gd name="connsiteX168" fmla="*/ 80496 w 281625"/>
                <a:gd name="connsiteY168" fmla="*/ 434889 h 444138"/>
                <a:gd name="connsiteX169" fmla="*/ 79019 w 281625"/>
                <a:gd name="connsiteY169" fmla="*/ 436143 h 444138"/>
                <a:gd name="connsiteX170" fmla="*/ 78343 w 281625"/>
                <a:gd name="connsiteY170" fmla="*/ 438537 h 444138"/>
                <a:gd name="connsiteX171" fmla="*/ 73323 w 281625"/>
                <a:gd name="connsiteY171" fmla="*/ 440145 h 444138"/>
                <a:gd name="connsiteX172" fmla="*/ 69028 w 281625"/>
                <a:gd name="connsiteY172" fmla="*/ 441534 h 444138"/>
                <a:gd name="connsiteX173" fmla="*/ 67075 w 281625"/>
                <a:gd name="connsiteY173" fmla="*/ 443276 h 444138"/>
                <a:gd name="connsiteX174" fmla="*/ 64065 w 281625"/>
                <a:gd name="connsiteY174" fmla="*/ 444138 h 444138"/>
                <a:gd name="connsiteX175" fmla="*/ 60227 w 281625"/>
                <a:gd name="connsiteY175" fmla="*/ 443785 h 444138"/>
                <a:gd name="connsiteX176" fmla="*/ 57236 w 281625"/>
                <a:gd name="connsiteY176" fmla="*/ 443076 h 444138"/>
                <a:gd name="connsiteX177" fmla="*/ 54312 w 281625"/>
                <a:gd name="connsiteY177" fmla="*/ 442836 h 444138"/>
                <a:gd name="connsiteX178" fmla="*/ 55712 w 281625"/>
                <a:gd name="connsiteY178" fmla="*/ 440663 h 444138"/>
                <a:gd name="connsiteX179" fmla="*/ 56255 w 281625"/>
                <a:gd name="connsiteY179" fmla="*/ 439045 h 444138"/>
                <a:gd name="connsiteX180" fmla="*/ 56388 w 281625"/>
                <a:gd name="connsiteY180" fmla="*/ 437063 h 444138"/>
                <a:gd name="connsiteX181" fmla="*/ 56178 w 281625"/>
                <a:gd name="connsiteY181" fmla="*/ 435722 h 444138"/>
                <a:gd name="connsiteX182" fmla="*/ 54426 w 281625"/>
                <a:gd name="connsiteY182" fmla="*/ 435053 h 444138"/>
                <a:gd name="connsiteX183" fmla="*/ 53321 w 281625"/>
                <a:gd name="connsiteY183" fmla="*/ 434000 h 444138"/>
                <a:gd name="connsiteX184" fmla="*/ 50806 w 281625"/>
                <a:gd name="connsiteY184" fmla="*/ 427747 h 444138"/>
                <a:gd name="connsiteX185" fmla="*/ 48225 w 281625"/>
                <a:gd name="connsiteY185" fmla="*/ 421313 h 444138"/>
                <a:gd name="connsiteX186" fmla="*/ 44587 w 281625"/>
                <a:gd name="connsiteY186" fmla="*/ 414975 h 444138"/>
                <a:gd name="connsiteX187" fmla="*/ 40624 w 281625"/>
                <a:gd name="connsiteY187" fmla="*/ 410925 h 444138"/>
                <a:gd name="connsiteX188" fmla="*/ 37757 w 281625"/>
                <a:gd name="connsiteY188" fmla="*/ 408455 h 444138"/>
                <a:gd name="connsiteX189" fmla="*/ 36843 w 281625"/>
                <a:gd name="connsiteY189" fmla="*/ 408139 h 444138"/>
                <a:gd name="connsiteX190" fmla="*/ 35366 w 281625"/>
                <a:gd name="connsiteY190" fmla="*/ 407363 h 444138"/>
                <a:gd name="connsiteX191" fmla="*/ 34338 w 281625"/>
                <a:gd name="connsiteY191" fmla="*/ 406645 h 444138"/>
                <a:gd name="connsiteX192" fmla="*/ 29080 w 281625"/>
                <a:gd name="connsiteY192" fmla="*/ 402336 h 444138"/>
                <a:gd name="connsiteX193" fmla="*/ 23632 w 281625"/>
                <a:gd name="connsiteY193" fmla="*/ 397511 h 444138"/>
                <a:gd name="connsiteX194" fmla="*/ 22231 w 281625"/>
                <a:gd name="connsiteY194" fmla="*/ 395309 h 444138"/>
                <a:gd name="connsiteX195" fmla="*/ 19507 w 281625"/>
                <a:gd name="connsiteY195" fmla="*/ 392025 h 444138"/>
                <a:gd name="connsiteX196" fmla="*/ 16459 w 281625"/>
                <a:gd name="connsiteY196" fmla="*/ 388635 h 444138"/>
                <a:gd name="connsiteX197" fmla="*/ 14878 w 281625"/>
                <a:gd name="connsiteY197" fmla="*/ 387094 h 444138"/>
                <a:gd name="connsiteX198" fmla="*/ 14145 w 281625"/>
                <a:gd name="connsiteY198" fmla="*/ 384308 h 444138"/>
                <a:gd name="connsiteX199" fmla="*/ 16240 w 281625"/>
                <a:gd name="connsiteY199" fmla="*/ 381790 h 444138"/>
                <a:gd name="connsiteX200" fmla="*/ 18488 w 281625"/>
                <a:gd name="connsiteY200" fmla="*/ 378611 h 444138"/>
                <a:gd name="connsiteX201" fmla="*/ 21250 w 281625"/>
                <a:gd name="connsiteY201" fmla="*/ 376495 h 444138"/>
                <a:gd name="connsiteX202" fmla="*/ 24832 w 281625"/>
                <a:gd name="connsiteY202" fmla="*/ 376351 h 444138"/>
                <a:gd name="connsiteX203" fmla="*/ 30728 w 281625"/>
                <a:gd name="connsiteY203" fmla="*/ 377223 h 444138"/>
                <a:gd name="connsiteX204" fmla="*/ 37090 w 281625"/>
                <a:gd name="connsiteY204" fmla="*/ 377529 h 444138"/>
                <a:gd name="connsiteX205" fmla="*/ 43396 w 281625"/>
                <a:gd name="connsiteY205" fmla="*/ 376869 h 444138"/>
                <a:gd name="connsiteX206" fmla="*/ 45025 w 281625"/>
                <a:gd name="connsiteY206" fmla="*/ 376410 h 444138"/>
                <a:gd name="connsiteX207" fmla="*/ 46644 w 281625"/>
                <a:gd name="connsiteY207" fmla="*/ 376448 h 444138"/>
                <a:gd name="connsiteX208" fmla="*/ 50035 w 281625"/>
                <a:gd name="connsiteY208" fmla="*/ 377186 h 444138"/>
                <a:gd name="connsiteX209" fmla="*/ 55940 w 281625"/>
                <a:gd name="connsiteY209" fmla="*/ 377023 h 444138"/>
                <a:gd name="connsiteX210" fmla="*/ 58988 w 281625"/>
                <a:gd name="connsiteY210" fmla="*/ 375740 h 444138"/>
                <a:gd name="connsiteX211" fmla="*/ 55702 w 281625"/>
                <a:gd name="connsiteY211" fmla="*/ 373547 h 444138"/>
                <a:gd name="connsiteX212" fmla="*/ 52168 w 281625"/>
                <a:gd name="connsiteY212" fmla="*/ 370072 h 444138"/>
                <a:gd name="connsiteX213" fmla="*/ 48863 w 281625"/>
                <a:gd name="connsiteY213" fmla="*/ 366261 h 444138"/>
                <a:gd name="connsiteX214" fmla="*/ 46853 w 281625"/>
                <a:gd name="connsiteY214" fmla="*/ 362805 h 444138"/>
                <a:gd name="connsiteX215" fmla="*/ 45015 w 281625"/>
                <a:gd name="connsiteY215" fmla="*/ 358353 h 444138"/>
                <a:gd name="connsiteX216" fmla="*/ 43320 w 281625"/>
                <a:gd name="connsiteY216" fmla="*/ 352847 h 444138"/>
                <a:gd name="connsiteX217" fmla="*/ 42282 w 281625"/>
                <a:gd name="connsiteY217" fmla="*/ 345705 h 444138"/>
                <a:gd name="connsiteX218" fmla="*/ 42434 w 281625"/>
                <a:gd name="connsiteY218" fmla="*/ 341655 h 444138"/>
                <a:gd name="connsiteX219" fmla="*/ 42967 w 281625"/>
                <a:gd name="connsiteY219" fmla="*/ 338773 h 444138"/>
                <a:gd name="connsiteX220" fmla="*/ 44739 w 281625"/>
                <a:gd name="connsiteY220" fmla="*/ 334062 h 444138"/>
                <a:gd name="connsiteX221" fmla="*/ 43567 w 281625"/>
                <a:gd name="connsiteY221" fmla="*/ 331305 h 444138"/>
                <a:gd name="connsiteX222" fmla="*/ 43825 w 281625"/>
                <a:gd name="connsiteY222" fmla="*/ 329074 h 444138"/>
                <a:gd name="connsiteX223" fmla="*/ 43653 w 281625"/>
                <a:gd name="connsiteY223" fmla="*/ 325771 h 444138"/>
                <a:gd name="connsiteX224" fmla="*/ 43082 w 281625"/>
                <a:gd name="connsiteY224" fmla="*/ 324086 h 444138"/>
                <a:gd name="connsiteX225" fmla="*/ 40786 w 281625"/>
                <a:gd name="connsiteY225" fmla="*/ 318599 h 444138"/>
                <a:gd name="connsiteX226" fmla="*/ 40319 w 281625"/>
                <a:gd name="connsiteY226" fmla="*/ 317997 h 444138"/>
                <a:gd name="connsiteX227" fmla="*/ 38291 w 281625"/>
                <a:gd name="connsiteY227" fmla="*/ 314195 h 444138"/>
                <a:gd name="connsiteX228" fmla="*/ 37395 w 281625"/>
                <a:gd name="connsiteY228" fmla="*/ 307838 h 444138"/>
                <a:gd name="connsiteX229" fmla="*/ 35100 w 281625"/>
                <a:gd name="connsiteY229" fmla="*/ 303635 h 444138"/>
                <a:gd name="connsiteX230" fmla="*/ 31413 w 281625"/>
                <a:gd name="connsiteY230" fmla="*/ 301605 h 444138"/>
                <a:gd name="connsiteX231" fmla="*/ 29318 w 281625"/>
                <a:gd name="connsiteY231" fmla="*/ 299125 h 444138"/>
                <a:gd name="connsiteX232" fmla="*/ 28546 w 281625"/>
                <a:gd name="connsiteY232" fmla="*/ 294759 h 444138"/>
                <a:gd name="connsiteX233" fmla="*/ 27089 w 281625"/>
                <a:gd name="connsiteY233" fmla="*/ 293610 h 444138"/>
                <a:gd name="connsiteX234" fmla="*/ 21298 w 281625"/>
                <a:gd name="connsiteY234" fmla="*/ 292088 h 444138"/>
                <a:gd name="connsiteX235" fmla="*/ 16459 w 281625"/>
                <a:gd name="connsiteY235" fmla="*/ 292050 h 444138"/>
                <a:gd name="connsiteX236" fmla="*/ 12944 w 281625"/>
                <a:gd name="connsiteY236" fmla="*/ 287119 h 444138"/>
                <a:gd name="connsiteX237" fmla="*/ 8430 w 281625"/>
                <a:gd name="connsiteY237" fmla="*/ 280771 h 444138"/>
                <a:gd name="connsiteX238" fmla="*/ 4229 w 281625"/>
                <a:gd name="connsiteY238" fmla="*/ 274873 h 444138"/>
                <a:gd name="connsiteX239" fmla="*/ 1543 w 281625"/>
                <a:gd name="connsiteY239" fmla="*/ 263039 h 444138"/>
                <a:gd name="connsiteX240" fmla="*/ 0 w 281625"/>
                <a:gd name="connsiteY240" fmla="*/ 256260 h 444138"/>
                <a:gd name="connsiteX241" fmla="*/ 1743 w 281625"/>
                <a:gd name="connsiteY241" fmla="*/ 254202 h 444138"/>
                <a:gd name="connsiteX242" fmla="*/ 5191 w 281625"/>
                <a:gd name="connsiteY242" fmla="*/ 249367 h 444138"/>
                <a:gd name="connsiteX243" fmla="*/ 9592 w 281625"/>
                <a:gd name="connsiteY243" fmla="*/ 240099 h 444138"/>
                <a:gd name="connsiteX244" fmla="*/ 19507 w 281625"/>
                <a:gd name="connsiteY244" fmla="*/ 225747 h 444138"/>
                <a:gd name="connsiteX245" fmla="*/ 24584 w 281625"/>
                <a:gd name="connsiteY245" fmla="*/ 218384 h 444138"/>
                <a:gd name="connsiteX246" fmla="*/ 34709 w 281625"/>
                <a:gd name="connsiteY246" fmla="*/ 207373 h 444138"/>
                <a:gd name="connsiteX247" fmla="*/ 47149 w 281625"/>
                <a:gd name="connsiteY247" fmla="*/ 193816 h 444138"/>
                <a:gd name="connsiteX248" fmla="*/ 54159 w 281625"/>
                <a:gd name="connsiteY248" fmla="*/ 186156 h 444138"/>
                <a:gd name="connsiteX249" fmla="*/ 55293 w 281625"/>
                <a:gd name="connsiteY249" fmla="*/ 172178 h 444138"/>
                <a:gd name="connsiteX250" fmla="*/ 56493 w 281625"/>
                <a:gd name="connsiteY250" fmla="*/ 157356 h 444138"/>
                <a:gd name="connsiteX251" fmla="*/ 57398 w 281625"/>
                <a:gd name="connsiteY251" fmla="*/ 146125 h 444138"/>
                <a:gd name="connsiteX252" fmla="*/ 58522 w 281625"/>
                <a:gd name="connsiteY252" fmla="*/ 132769 h 444138"/>
                <a:gd name="connsiteX253" fmla="*/ 59474 w 281625"/>
                <a:gd name="connsiteY253" fmla="*/ 121586 h 444138"/>
                <a:gd name="connsiteX254" fmla="*/ 60160 w 281625"/>
                <a:gd name="connsiteY254" fmla="*/ 113419 h 444138"/>
                <a:gd name="connsiteX255" fmla="*/ 61131 w 281625"/>
                <a:gd name="connsiteY255" fmla="*/ 101824 h 444138"/>
                <a:gd name="connsiteX256" fmla="*/ 61960 w 281625"/>
                <a:gd name="connsiteY256" fmla="*/ 99593 h 444138"/>
                <a:gd name="connsiteX257" fmla="*/ 66846 w 281625"/>
                <a:gd name="connsiteY257" fmla="*/ 90469 h 444138"/>
                <a:gd name="connsiteX258" fmla="*/ 67227 w 281625"/>
                <a:gd name="connsiteY258" fmla="*/ 89244 h 444138"/>
                <a:gd name="connsiteX259" fmla="*/ 66323 w 281625"/>
                <a:gd name="connsiteY259" fmla="*/ 87712 h 444138"/>
                <a:gd name="connsiteX260" fmla="*/ 59350 w 281625"/>
                <a:gd name="connsiteY260" fmla="*/ 79937 h 444138"/>
                <a:gd name="connsiteX261" fmla="*/ 57179 w 281625"/>
                <a:gd name="connsiteY261" fmla="*/ 78204 h 444138"/>
                <a:gd name="connsiteX262" fmla="*/ 55921 w 281625"/>
                <a:gd name="connsiteY262" fmla="*/ 74154 h 444138"/>
                <a:gd name="connsiteX263" fmla="*/ 57712 w 281625"/>
                <a:gd name="connsiteY263" fmla="*/ 71885 h 444138"/>
                <a:gd name="connsiteX264" fmla="*/ 49330 w 281625"/>
                <a:gd name="connsiteY264" fmla="*/ 58787 h 444138"/>
                <a:gd name="connsiteX265" fmla="*/ 47254 w 281625"/>
                <a:gd name="connsiteY265" fmla="*/ 57179 h 444138"/>
                <a:gd name="connsiteX266" fmla="*/ 46339 w 281625"/>
                <a:gd name="connsiteY266" fmla="*/ 55580 h 444138"/>
                <a:gd name="connsiteX267" fmla="*/ 46234 w 281625"/>
                <a:gd name="connsiteY267" fmla="*/ 53205 h 444138"/>
                <a:gd name="connsiteX268" fmla="*/ 46082 w 281625"/>
                <a:gd name="connsiteY268" fmla="*/ 44110 h 444138"/>
                <a:gd name="connsiteX269" fmla="*/ 43853 w 281625"/>
                <a:gd name="connsiteY269" fmla="*/ 29796 h 444138"/>
                <a:gd name="connsiteX270" fmla="*/ 40919 w 281625"/>
                <a:gd name="connsiteY270" fmla="*/ 13060 h 444138"/>
                <a:gd name="connsiteX271" fmla="*/ 50768 w 281625"/>
                <a:gd name="connsiteY271" fmla="*/ 8282 h 444138"/>
                <a:gd name="connsiteX272" fmla="*/ 58245 w 281625"/>
                <a:gd name="connsiteY272" fmla="*/ 4644 h 444138"/>
                <a:gd name="connsiteX273" fmla="*/ 67789 w 281625"/>
                <a:gd name="connsiteY273" fmla="*/ 0 h 444138"/>
                <a:gd name="connsiteX274" fmla="*/ 76629 w 281625"/>
                <a:gd name="connsiteY274" fmla="*/ 4759 h 444138"/>
                <a:gd name="connsiteX275" fmla="*/ 89440 w 281625"/>
                <a:gd name="connsiteY275" fmla="*/ 11633 h 444138"/>
                <a:gd name="connsiteX276" fmla="*/ 102251 w 281625"/>
                <a:gd name="connsiteY276" fmla="*/ 18488 h 444138"/>
                <a:gd name="connsiteX277" fmla="*/ 115053 w 281625"/>
                <a:gd name="connsiteY277" fmla="*/ 25344 h 444138"/>
                <a:gd name="connsiteX278" fmla="*/ 127864 w 281625"/>
                <a:gd name="connsiteY278" fmla="*/ 32189 h 444138"/>
                <a:gd name="connsiteX279" fmla="*/ 140665 w 281625"/>
                <a:gd name="connsiteY279" fmla="*/ 39016 h 444138"/>
                <a:gd name="connsiteX280" fmla="*/ 153476 w 281625"/>
                <a:gd name="connsiteY280" fmla="*/ 45823 h 444138"/>
                <a:gd name="connsiteX281" fmla="*/ 166278 w 281625"/>
                <a:gd name="connsiteY281" fmla="*/ 52631 h 444138"/>
                <a:gd name="connsiteX282" fmla="*/ 179089 w 281625"/>
                <a:gd name="connsiteY282" fmla="*/ 59429 h 444138"/>
                <a:gd name="connsiteX283" fmla="*/ 191891 w 281625"/>
                <a:gd name="connsiteY283" fmla="*/ 66207 h 444138"/>
                <a:gd name="connsiteX284" fmla="*/ 204702 w 281625"/>
                <a:gd name="connsiteY284" fmla="*/ 72977 h 444138"/>
                <a:gd name="connsiteX285" fmla="*/ 217503 w 281625"/>
                <a:gd name="connsiteY285" fmla="*/ 79736 h 444138"/>
                <a:gd name="connsiteX286" fmla="*/ 230315 w 281625"/>
                <a:gd name="connsiteY286" fmla="*/ 86486 h 444138"/>
                <a:gd name="connsiteX287" fmla="*/ 243116 w 281625"/>
                <a:gd name="connsiteY287" fmla="*/ 93227 h 444138"/>
                <a:gd name="connsiteX288" fmla="*/ 255927 w 281625"/>
                <a:gd name="connsiteY288" fmla="*/ 99957 h 444138"/>
                <a:gd name="connsiteX289" fmla="*/ 268729 w 281625"/>
                <a:gd name="connsiteY289" fmla="*/ 106669 h 444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281625" h="444138">
                  <a:moveTo>
                    <a:pt x="281540" y="113377"/>
                  </a:moveTo>
                  <a:lnTo>
                    <a:pt x="281549" y="125996"/>
                  </a:lnTo>
                  <a:lnTo>
                    <a:pt x="281559" y="138586"/>
                  </a:lnTo>
                  <a:lnTo>
                    <a:pt x="281569" y="151138"/>
                  </a:lnTo>
                  <a:lnTo>
                    <a:pt x="281578" y="163662"/>
                  </a:lnTo>
                  <a:lnTo>
                    <a:pt x="281588" y="176156"/>
                  </a:lnTo>
                  <a:lnTo>
                    <a:pt x="281597" y="188613"/>
                  </a:lnTo>
                  <a:lnTo>
                    <a:pt x="281607" y="201040"/>
                  </a:lnTo>
                  <a:lnTo>
                    <a:pt x="281616" y="213449"/>
                  </a:lnTo>
                  <a:lnTo>
                    <a:pt x="281626" y="217547"/>
                  </a:lnTo>
                  <a:lnTo>
                    <a:pt x="281283" y="219174"/>
                  </a:lnTo>
                  <a:lnTo>
                    <a:pt x="281140" y="219405"/>
                  </a:lnTo>
                  <a:lnTo>
                    <a:pt x="280616" y="219683"/>
                  </a:lnTo>
                  <a:lnTo>
                    <a:pt x="274263" y="218534"/>
                  </a:lnTo>
                  <a:lnTo>
                    <a:pt x="271482" y="218506"/>
                  </a:lnTo>
                  <a:lnTo>
                    <a:pt x="267576" y="219387"/>
                  </a:lnTo>
                  <a:lnTo>
                    <a:pt x="261842" y="219855"/>
                  </a:lnTo>
                  <a:lnTo>
                    <a:pt x="258147" y="219711"/>
                  </a:lnTo>
                  <a:lnTo>
                    <a:pt x="255575" y="221837"/>
                  </a:lnTo>
                  <a:lnTo>
                    <a:pt x="253565" y="224403"/>
                  </a:lnTo>
                  <a:lnTo>
                    <a:pt x="254518" y="230550"/>
                  </a:lnTo>
                  <a:lnTo>
                    <a:pt x="254299" y="232570"/>
                  </a:lnTo>
                  <a:lnTo>
                    <a:pt x="253527" y="234676"/>
                  </a:lnTo>
                  <a:lnTo>
                    <a:pt x="251784" y="236486"/>
                  </a:lnTo>
                  <a:lnTo>
                    <a:pt x="250041" y="237932"/>
                  </a:lnTo>
                  <a:lnTo>
                    <a:pt x="249003" y="239195"/>
                  </a:lnTo>
                  <a:lnTo>
                    <a:pt x="247717" y="241972"/>
                  </a:lnTo>
                  <a:lnTo>
                    <a:pt x="246755" y="243265"/>
                  </a:lnTo>
                  <a:lnTo>
                    <a:pt x="246840" y="245007"/>
                  </a:lnTo>
                  <a:lnTo>
                    <a:pt x="246536" y="246826"/>
                  </a:lnTo>
                  <a:lnTo>
                    <a:pt x="245488" y="247784"/>
                  </a:lnTo>
                  <a:lnTo>
                    <a:pt x="242830" y="248473"/>
                  </a:lnTo>
                  <a:lnTo>
                    <a:pt x="241106" y="249288"/>
                  </a:lnTo>
                  <a:lnTo>
                    <a:pt x="239725" y="250619"/>
                  </a:lnTo>
                  <a:lnTo>
                    <a:pt x="238801" y="251576"/>
                  </a:lnTo>
                  <a:lnTo>
                    <a:pt x="239287" y="252850"/>
                  </a:lnTo>
                  <a:lnTo>
                    <a:pt x="239963" y="254592"/>
                  </a:lnTo>
                  <a:lnTo>
                    <a:pt x="240344" y="257321"/>
                  </a:lnTo>
                  <a:lnTo>
                    <a:pt x="240611" y="258920"/>
                  </a:lnTo>
                  <a:lnTo>
                    <a:pt x="241925" y="260222"/>
                  </a:lnTo>
                  <a:lnTo>
                    <a:pt x="242726" y="261151"/>
                  </a:lnTo>
                  <a:lnTo>
                    <a:pt x="243002" y="262290"/>
                  </a:lnTo>
                  <a:lnTo>
                    <a:pt x="242240" y="263238"/>
                  </a:lnTo>
                  <a:lnTo>
                    <a:pt x="238982" y="265210"/>
                  </a:lnTo>
                  <a:lnTo>
                    <a:pt x="237677" y="265947"/>
                  </a:lnTo>
                  <a:lnTo>
                    <a:pt x="236182" y="266953"/>
                  </a:lnTo>
                  <a:lnTo>
                    <a:pt x="235610" y="267326"/>
                  </a:lnTo>
                  <a:lnTo>
                    <a:pt x="233229" y="269203"/>
                  </a:lnTo>
                  <a:lnTo>
                    <a:pt x="232029" y="270869"/>
                  </a:lnTo>
                  <a:lnTo>
                    <a:pt x="231448" y="272247"/>
                  </a:lnTo>
                  <a:lnTo>
                    <a:pt x="231477" y="274162"/>
                  </a:lnTo>
                  <a:lnTo>
                    <a:pt x="232686" y="277015"/>
                  </a:lnTo>
                  <a:lnTo>
                    <a:pt x="234010" y="279438"/>
                  </a:lnTo>
                  <a:lnTo>
                    <a:pt x="234515" y="281266"/>
                  </a:lnTo>
                  <a:lnTo>
                    <a:pt x="234820" y="283267"/>
                  </a:lnTo>
                  <a:lnTo>
                    <a:pt x="234706" y="285163"/>
                  </a:lnTo>
                  <a:lnTo>
                    <a:pt x="234020" y="286820"/>
                  </a:lnTo>
                  <a:lnTo>
                    <a:pt x="232829" y="288304"/>
                  </a:lnTo>
                  <a:lnTo>
                    <a:pt x="228343" y="291109"/>
                  </a:lnTo>
                  <a:lnTo>
                    <a:pt x="226143" y="294173"/>
                  </a:lnTo>
                  <a:lnTo>
                    <a:pt x="224371" y="297907"/>
                  </a:lnTo>
                  <a:lnTo>
                    <a:pt x="223933" y="299937"/>
                  </a:lnTo>
                  <a:lnTo>
                    <a:pt x="224409" y="301296"/>
                  </a:lnTo>
                  <a:lnTo>
                    <a:pt x="225352" y="302436"/>
                  </a:lnTo>
                  <a:lnTo>
                    <a:pt x="226676" y="303019"/>
                  </a:lnTo>
                  <a:lnTo>
                    <a:pt x="228619" y="303192"/>
                  </a:lnTo>
                  <a:lnTo>
                    <a:pt x="231839" y="302570"/>
                  </a:lnTo>
                  <a:lnTo>
                    <a:pt x="234839" y="302158"/>
                  </a:lnTo>
                  <a:lnTo>
                    <a:pt x="238020" y="303499"/>
                  </a:lnTo>
                  <a:lnTo>
                    <a:pt x="239678" y="306620"/>
                  </a:lnTo>
                  <a:lnTo>
                    <a:pt x="239039" y="308899"/>
                  </a:lnTo>
                  <a:lnTo>
                    <a:pt x="240240" y="313035"/>
                  </a:lnTo>
                  <a:lnTo>
                    <a:pt x="241306" y="318023"/>
                  </a:lnTo>
                  <a:lnTo>
                    <a:pt x="241230" y="319699"/>
                  </a:lnTo>
                  <a:lnTo>
                    <a:pt x="241697" y="320330"/>
                  </a:lnTo>
                  <a:lnTo>
                    <a:pt x="243688" y="320656"/>
                  </a:lnTo>
                  <a:lnTo>
                    <a:pt x="244135" y="321824"/>
                  </a:lnTo>
                  <a:lnTo>
                    <a:pt x="243478" y="330566"/>
                  </a:lnTo>
                  <a:lnTo>
                    <a:pt x="244402" y="333007"/>
                  </a:lnTo>
                  <a:lnTo>
                    <a:pt x="245736" y="334750"/>
                  </a:lnTo>
                  <a:lnTo>
                    <a:pt x="247241" y="335659"/>
                  </a:lnTo>
                  <a:lnTo>
                    <a:pt x="248764" y="336827"/>
                  </a:lnTo>
                  <a:lnTo>
                    <a:pt x="249545" y="337632"/>
                  </a:lnTo>
                  <a:lnTo>
                    <a:pt x="251298" y="337824"/>
                  </a:lnTo>
                  <a:lnTo>
                    <a:pt x="253270" y="339413"/>
                  </a:lnTo>
                  <a:lnTo>
                    <a:pt x="253803" y="341529"/>
                  </a:lnTo>
                  <a:lnTo>
                    <a:pt x="253670" y="343578"/>
                  </a:lnTo>
                  <a:lnTo>
                    <a:pt x="252527" y="348001"/>
                  </a:lnTo>
                  <a:lnTo>
                    <a:pt x="251593" y="350979"/>
                  </a:lnTo>
                  <a:lnTo>
                    <a:pt x="250450" y="350778"/>
                  </a:lnTo>
                  <a:lnTo>
                    <a:pt x="248126" y="350041"/>
                  </a:lnTo>
                  <a:lnTo>
                    <a:pt x="245288" y="349409"/>
                  </a:lnTo>
                  <a:lnTo>
                    <a:pt x="241802" y="348903"/>
                  </a:lnTo>
                  <a:lnTo>
                    <a:pt x="238487" y="350119"/>
                  </a:lnTo>
                  <a:lnTo>
                    <a:pt x="234906" y="351679"/>
                  </a:lnTo>
                  <a:lnTo>
                    <a:pt x="233782" y="352838"/>
                  </a:lnTo>
                  <a:lnTo>
                    <a:pt x="232782" y="353527"/>
                  </a:lnTo>
                  <a:lnTo>
                    <a:pt x="231200" y="353412"/>
                  </a:lnTo>
                  <a:lnTo>
                    <a:pt x="229752" y="353613"/>
                  </a:lnTo>
                  <a:lnTo>
                    <a:pt x="228971" y="354724"/>
                  </a:lnTo>
                  <a:lnTo>
                    <a:pt x="227657" y="355959"/>
                  </a:lnTo>
                  <a:lnTo>
                    <a:pt x="222494" y="358506"/>
                  </a:lnTo>
                  <a:lnTo>
                    <a:pt x="221409" y="359434"/>
                  </a:lnTo>
                  <a:lnTo>
                    <a:pt x="220761" y="360354"/>
                  </a:lnTo>
                  <a:lnTo>
                    <a:pt x="220761" y="361359"/>
                  </a:lnTo>
                  <a:lnTo>
                    <a:pt x="221285" y="363427"/>
                  </a:lnTo>
                  <a:lnTo>
                    <a:pt x="221275" y="366002"/>
                  </a:lnTo>
                  <a:lnTo>
                    <a:pt x="220123" y="368090"/>
                  </a:lnTo>
                  <a:lnTo>
                    <a:pt x="218789" y="369488"/>
                  </a:lnTo>
                  <a:lnTo>
                    <a:pt x="217256" y="370024"/>
                  </a:lnTo>
                  <a:lnTo>
                    <a:pt x="215989" y="370321"/>
                  </a:lnTo>
                  <a:lnTo>
                    <a:pt x="215151" y="371183"/>
                  </a:lnTo>
                  <a:lnTo>
                    <a:pt x="212455" y="375913"/>
                  </a:lnTo>
                  <a:lnTo>
                    <a:pt x="211293" y="376784"/>
                  </a:lnTo>
                  <a:lnTo>
                    <a:pt x="208921" y="376641"/>
                  </a:lnTo>
                  <a:lnTo>
                    <a:pt x="202120" y="383716"/>
                  </a:lnTo>
                  <a:lnTo>
                    <a:pt x="201444" y="385803"/>
                  </a:lnTo>
                  <a:lnTo>
                    <a:pt x="198958" y="388762"/>
                  </a:lnTo>
                  <a:lnTo>
                    <a:pt x="195815" y="392046"/>
                  </a:lnTo>
                  <a:lnTo>
                    <a:pt x="193005" y="393635"/>
                  </a:lnTo>
                  <a:lnTo>
                    <a:pt x="192777" y="394248"/>
                  </a:lnTo>
                  <a:lnTo>
                    <a:pt x="192024" y="394870"/>
                  </a:lnTo>
                  <a:lnTo>
                    <a:pt x="190291" y="395578"/>
                  </a:lnTo>
                  <a:lnTo>
                    <a:pt x="184290" y="399581"/>
                  </a:lnTo>
                  <a:lnTo>
                    <a:pt x="177079" y="399418"/>
                  </a:lnTo>
                  <a:lnTo>
                    <a:pt x="173898" y="400988"/>
                  </a:lnTo>
                  <a:lnTo>
                    <a:pt x="170802" y="401678"/>
                  </a:lnTo>
                  <a:lnTo>
                    <a:pt x="166268" y="402453"/>
                  </a:lnTo>
                  <a:lnTo>
                    <a:pt x="164916" y="402377"/>
                  </a:lnTo>
                  <a:lnTo>
                    <a:pt x="159106" y="402702"/>
                  </a:lnTo>
                  <a:lnTo>
                    <a:pt x="152295" y="402587"/>
                  </a:lnTo>
                  <a:lnTo>
                    <a:pt x="149685" y="403152"/>
                  </a:lnTo>
                  <a:lnTo>
                    <a:pt x="147237" y="404665"/>
                  </a:lnTo>
                  <a:lnTo>
                    <a:pt x="145418" y="405996"/>
                  </a:lnTo>
                  <a:lnTo>
                    <a:pt x="145161" y="406445"/>
                  </a:lnTo>
                  <a:lnTo>
                    <a:pt x="145428" y="407001"/>
                  </a:lnTo>
                  <a:lnTo>
                    <a:pt x="145361" y="407441"/>
                  </a:lnTo>
                  <a:lnTo>
                    <a:pt x="150124" y="410706"/>
                  </a:lnTo>
                  <a:lnTo>
                    <a:pt x="151314" y="412304"/>
                  </a:lnTo>
                  <a:lnTo>
                    <a:pt x="150114" y="413856"/>
                  </a:lnTo>
                  <a:lnTo>
                    <a:pt x="149543" y="414085"/>
                  </a:lnTo>
                  <a:lnTo>
                    <a:pt x="149476" y="414181"/>
                  </a:lnTo>
                  <a:lnTo>
                    <a:pt x="148695" y="415407"/>
                  </a:lnTo>
                  <a:lnTo>
                    <a:pt x="145904" y="419083"/>
                  </a:lnTo>
                  <a:lnTo>
                    <a:pt x="141656" y="423430"/>
                  </a:lnTo>
                  <a:lnTo>
                    <a:pt x="139484" y="424675"/>
                  </a:lnTo>
                  <a:lnTo>
                    <a:pt x="138617" y="425489"/>
                  </a:lnTo>
                  <a:lnTo>
                    <a:pt x="137484" y="428371"/>
                  </a:lnTo>
                  <a:lnTo>
                    <a:pt x="136760" y="428773"/>
                  </a:lnTo>
                  <a:lnTo>
                    <a:pt x="133836" y="429147"/>
                  </a:lnTo>
                  <a:lnTo>
                    <a:pt x="128064" y="429462"/>
                  </a:lnTo>
                  <a:lnTo>
                    <a:pt x="120072" y="430400"/>
                  </a:lnTo>
                  <a:lnTo>
                    <a:pt x="115281" y="430715"/>
                  </a:lnTo>
                  <a:lnTo>
                    <a:pt x="112300" y="430447"/>
                  </a:lnTo>
                  <a:lnTo>
                    <a:pt x="108109" y="432438"/>
                  </a:lnTo>
                  <a:lnTo>
                    <a:pt x="106613" y="432945"/>
                  </a:lnTo>
                  <a:lnTo>
                    <a:pt x="105699" y="433117"/>
                  </a:lnTo>
                  <a:lnTo>
                    <a:pt x="101546" y="435042"/>
                  </a:lnTo>
                  <a:lnTo>
                    <a:pt x="98098" y="438039"/>
                  </a:lnTo>
                  <a:lnTo>
                    <a:pt x="96869" y="438603"/>
                  </a:lnTo>
                  <a:lnTo>
                    <a:pt x="92012" y="439877"/>
                  </a:lnTo>
                  <a:lnTo>
                    <a:pt x="90078" y="441935"/>
                  </a:lnTo>
                  <a:lnTo>
                    <a:pt x="89192" y="442108"/>
                  </a:lnTo>
                  <a:lnTo>
                    <a:pt x="86077" y="439388"/>
                  </a:lnTo>
                  <a:lnTo>
                    <a:pt x="83953" y="436928"/>
                  </a:lnTo>
                  <a:lnTo>
                    <a:pt x="82915" y="434429"/>
                  </a:lnTo>
                  <a:lnTo>
                    <a:pt x="82791" y="433634"/>
                  </a:lnTo>
                  <a:lnTo>
                    <a:pt x="82201" y="433778"/>
                  </a:lnTo>
                  <a:lnTo>
                    <a:pt x="80496" y="434889"/>
                  </a:lnTo>
                  <a:lnTo>
                    <a:pt x="79019" y="436143"/>
                  </a:lnTo>
                  <a:lnTo>
                    <a:pt x="78343" y="438537"/>
                  </a:lnTo>
                  <a:lnTo>
                    <a:pt x="73323" y="440145"/>
                  </a:lnTo>
                  <a:lnTo>
                    <a:pt x="69028" y="441534"/>
                  </a:lnTo>
                  <a:lnTo>
                    <a:pt x="67075" y="443276"/>
                  </a:lnTo>
                  <a:lnTo>
                    <a:pt x="64065" y="444138"/>
                  </a:lnTo>
                  <a:lnTo>
                    <a:pt x="60227" y="443785"/>
                  </a:lnTo>
                  <a:lnTo>
                    <a:pt x="57236" y="443076"/>
                  </a:lnTo>
                  <a:lnTo>
                    <a:pt x="54312" y="442836"/>
                  </a:lnTo>
                  <a:lnTo>
                    <a:pt x="55712" y="440663"/>
                  </a:lnTo>
                  <a:lnTo>
                    <a:pt x="56255" y="439045"/>
                  </a:lnTo>
                  <a:lnTo>
                    <a:pt x="56388" y="437063"/>
                  </a:lnTo>
                  <a:lnTo>
                    <a:pt x="56178" y="435722"/>
                  </a:lnTo>
                  <a:lnTo>
                    <a:pt x="54426" y="435053"/>
                  </a:lnTo>
                  <a:lnTo>
                    <a:pt x="53321" y="434000"/>
                  </a:lnTo>
                  <a:lnTo>
                    <a:pt x="50806" y="427747"/>
                  </a:lnTo>
                  <a:lnTo>
                    <a:pt x="48225" y="421313"/>
                  </a:lnTo>
                  <a:lnTo>
                    <a:pt x="44587" y="414975"/>
                  </a:lnTo>
                  <a:lnTo>
                    <a:pt x="40624" y="410925"/>
                  </a:lnTo>
                  <a:lnTo>
                    <a:pt x="37757" y="408455"/>
                  </a:lnTo>
                  <a:lnTo>
                    <a:pt x="36843" y="408139"/>
                  </a:lnTo>
                  <a:lnTo>
                    <a:pt x="35366" y="407363"/>
                  </a:lnTo>
                  <a:lnTo>
                    <a:pt x="34338" y="406645"/>
                  </a:lnTo>
                  <a:lnTo>
                    <a:pt x="29080" y="402336"/>
                  </a:lnTo>
                  <a:lnTo>
                    <a:pt x="23632" y="397511"/>
                  </a:lnTo>
                  <a:lnTo>
                    <a:pt x="22231" y="395309"/>
                  </a:lnTo>
                  <a:lnTo>
                    <a:pt x="19507" y="392025"/>
                  </a:lnTo>
                  <a:lnTo>
                    <a:pt x="16459" y="388635"/>
                  </a:lnTo>
                  <a:lnTo>
                    <a:pt x="14878" y="387094"/>
                  </a:lnTo>
                  <a:lnTo>
                    <a:pt x="14145" y="384308"/>
                  </a:lnTo>
                  <a:lnTo>
                    <a:pt x="16240" y="381790"/>
                  </a:lnTo>
                  <a:lnTo>
                    <a:pt x="18488" y="378611"/>
                  </a:lnTo>
                  <a:lnTo>
                    <a:pt x="21250" y="376495"/>
                  </a:lnTo>
                  <a:lnTo>
                    <a:pt x="24832" y="376351"/>
                  </a:lnTo>
                  <a:lnTo>
                    <a:pt x="30728" y="377223"/>
                  </a:lnTo>
                  <a:lnTo>
                    <a:pt x="37090" y="377529"/>
                  </a:lnTo>
                  <a:lnTo>
                    <a:pt x="43396" y="376869"/>
                  </a:lnTo>
                  <a:lnTo>
                    <a:pt x="45025" y="376410"/>
                  </a:lnTo>
                  <a:lnTo>
                    <a:pt x="46644" y="376448"/>
                  </a:lnTo>
                  <a:lnTo>
                    <a:pt x="50035" y="377186"/>
                  </a:lnTo>
                  <a:lnTo>
                    <a:pt x="55940" y="377023"/>
                  </a:lnTo>
                  <a:lnTo>
                    <a:pt x="58988" y="375740"/>
                  </a:lnTo>
                  <a:lnTo>
                    <a:pt x="55702" y="373547"/>
                  </a:lnTo>
                  <a:lnTo>
                    <a:pt x="52168" y="370072"/>
                  </a:lnTo>
                  <a:lnTo>
                    <a:pt x="48863" y="366261"/>
                  </a:lnTo>
                  <a:lnTo>
                    <a:pt x="46853" y="362805"/>
                  </a:lnTo>
                  <a:lnTo>
                    <a:pt x="45015" y="358353"/>
                  </a:lnTo>
                  <a:lnTo>
                    <a:pt x="43320" y="352847"/>
                  </a:lnTo>
                  <a:lnTo>
                    <a:pt x="42282" y="345705"/>
                  </a:lnTo>
                  <a:lnTo>
                    <a:pt x="42434" y="341655"/>
                  </a:lnTo>
                  <a:lnTo>
                    <a:pt x="42967" y="338773"/>
                  </a:lnTo>
                  <a:lnTo>
                    <a:pt x="44739" y="334062"/>
                  </a:lnTo>
                  <a:lnTo>
                    <a:pt x="43567" y="331305"/>
                  </a:lnTo>
                  <a:lnTo>
                    <a:pt x="43825" y="329074"/>
                  </a:lnTo>
                  <a:lnTo>
                    <a:pt x="43653" y="325771"/>
                  </a:lnTo>
                  <a:lnTo>
                    <a:pt x="43082" y="324086"/>
                  </a:lnTo>
                  <a:lnTo>
                    <a:pt x="40786" y="318599"/>
                  </a:lnTo>
                  <a:lnTo>
                    <a:pt x="40319" y="317997"/>
                  </a:lnTo>
                  <a:lnTo>
                    <a:pt x="38291" y="314195"/>
                  </a:lnTo>
                  <a:lnTo>
                    <a:pt x="37395" y="307838"/>
                  </a:lnTo>
                  <a:lnTo>
                    <a:pt x="35100" y="303635"/>
                  </a:lnTo>
                  <a:lnTo>
                    <a:pt x="31413" y="301605"/>
                  </a:lnTo>
                  <a:lnTo>
                    <a:pt x="29318" y="299125"/>
                  </a:lnTo>
                  <a:lnTo>
                    <a:pt x="28546" y="294759"/>
                  </a:lnTo>
                  <a:lnTo>
                    <a:pt x="27089" y="293610"/>
                  </a:lnTo>
                  <a:lnTo>
                    <a:pt x="21298" y="292088"/>
                  </a:lnTo>
                  <a:lnTo>
                    <a:pt x="16459" y="292050"/>
                  </a:lnTo>
                  <a:lnTo>
                    <a:pt x="12944" y="287119"/>
                  </a:lnTo>
                  <a:lnTo>
                    <a:pt x="8430" y="280771"/>
                  </a:lnTo>
                  <a:lnTo>
                    <a:pt x="4229" y="274873"/>
                  </a:lnTo>
                  <a:lnTo>
                    <a:pt x="1543" y="263039"/>
                  </a:lnTo>
                  <a:lnTo>
                    <a:pt x="0" y="256260"/>
                  </a:lnTo>
                  <a:lnTo>
                    <a:pt x="1743" y="254202"/>
                  </a:lnTo>
                  <a:lnTo>
                    <a:pt x="5191" y="249367"/>
                  </a:lnTo>
                  <a:lnTo>
                    <a:pt x="9592" y="240099"/>
                  </a:lnTo>
                  <a:lnTo>
                    <a:pt x="19507" y="225747"/>
                  </a:lnTo>
                  <a:lnTo>
                    <a:pt x="24584" y="218384"/>
                  </a:lnTo>
                  <a:lnTo>
                    <a:pt x="34709" y="207373"/>
                  </a:lnTo>
                  <a:lnTo>
                    <a:pt x="47149" y="193816"/>
                  </a:lnTo>
                  <a:lnTo>
                    <a:pt x="54159" y="186156"/>
                  </a:lnTo>
                  <a:lnTo>
                    <a:pt x="55293" y="172178"/>
                  </a:lnTo>
                  <a:lnTo>
                    <a:pt x="56493" y="157356"/>
                  </a:lnTo>
                  <a:lnTo>
                    <a:pt x="57398" y="146125"/>
                  </a:lnTo>
                  <a:lnTo>
                    <a:pt x="58522" y="132769"/>
                  </a:lnTo>
                  <a:lnTo>
                    <a:pt x="59474" y="121586"/>
                  </a:lnTo>
                  <a:lnTo>
                    <a:pt x="60160" y="113419"/>
                  </a:lnTo>
                  <a:lnTo>
                    <a:pt x="61131" y="101824"/>
                  </a:lnTo>
                  <a:lnTo>
                    <a:pt x="61960" y="99593"/>
                  </a:lnTo>
                  <a:lnTo>
                    <a:pt x="66846" y="90469"/>
                  </a:lnTo>
                  <a:lnTo>
                    <a:pt x="67227" y="89244"/>
                  </a:lnTo>
                  <a:lnTo>
                    <a:pt x="66323" y="87712"/>
                  </a:lnTo>
                  <a:lnTo>
                    <a:pt x="59350" y="79937"/>
                  </a:lnTo>
                  <a:lnTo>
                    <a:pt x="57179" y="78204"/>
                  </a:lnTo>
                  <a:lnTo>
                    <a:pt x="55921" y="74154"/>
                  </a:lnTo>
                  <a:lnTo>
                    <a:pt x="57712" y="71885"/>
                  </a:lnTo>
                  <a:lnTo>
                    <a:pt x="49330" y="58787"/>
                  </a:lnTo>
                  <a:lnTo>
                    <a:pt x="47254" y="57179"/>
                  </a:lnTo>
                  <a:lnTo>
                    <a:pt x="46339" y="55580"/>
                  </a:lnTo>
                  <a:lnTo>
                    <a:pt x="46234" y="53205"/>
                  </a:lnTo>
                  <a:lnTo>
                    <a:pt x="46082" y="44110"/>
                  </a:lnTo>
                  <a:lnTo>
                    <a:pt x="43853" y="29796"/>
                  </a:lnTo>
                  <a:lnTo>
                    <a:pt x="40919" y="13060"/>
                  </a:lnTo>
                  <a:lnTo>
                    <a:pt x="50768" y="8282"/>
                  </a:lnTo>
                  <a:lnTo>
                    <a:pt x="58245" y="4644"/>
                  </a:lnTo>
                  <a:lnTo>
                    <a:pt x="67789" y="0"/>
                  </a:lnTo>
                  <a:lnTo>
                    <a:pt x="76629" y="4759"/>
                  </a:lnTo>
                  <a:lnTo>
                    <a:pt x="89440" y="11633"/>
                  </a:lnTo>
                  <a:lnTo>
                    <a:pt x="102251" y="18488"/>
                  </a:lnTo>
                  <a:lnTo>
                    <a:pt x="115053" y="25344"/>
                  </a:lnTo>
                  <a:lnTo>
                    <a:pt x="127864" y="32189"/>
                  </a:lnTo>
                  <a:lnTo>
                    <a:pt x="140665" y="39016"/>
                  </a:lnTo>
                  <a:lnTo>
                    <a:pt x="153476" y="45823"/>
                  </a:lnTo>
                  <a:lnTo>
                    <a:pt x="166278" y="52631"/>
                  </a:lnTo>
                  <a:lnTo>
                    <a:pt x="179089" y="59429"/>
                  </a:lnTo>
                  <a:lnTo>
                    <a:pt x="191891" y="66207"/>
                  </a:lnTo>
                  <a:lnTo>
                    <a:pt x="204702" y="72977"/>
                  </a:lnTo>
                  <a:lnTo>
                    <a:pt x="217503" y="79736"/>
                  </a:lnTo>
                  <a:lnTo>
                    <a:pt x="230315" y="86486"/>
                  </a:lnTo>
                  <a:lnTo>
                    <a:pt x="243116" y="93227"/>
                  </a:lnTo>
                  <a:lnTo>
                    <a:pt x="255927" y="99957"/>
                  </a:lnTo>
                  <a:lnTo>
                    <a:pt x="268729" y="10666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 name="Freeform: Shape 59">
              <a:extLst>
                <a:ext uri="{FF2B5EF4-FFF2-40B4-BE49-F238E27FC236}">
                  <a16:creationId xmlns:a16="http://schemas.microsoft.com/office/drawing/2014/main" id="{F2932818-B460-C7E7-C89D-6025CF9BBFFF}"/>
                </a:ext>
              </a:extLst>
            </p:cNvPr>
            <p:cNvSpPr/>
            <p:nvPr/>
          </p:nvSpPr>
          <p:spPr>
            <a:xfrm>
              <a:off x="5632770" y="3174748"/>
              <a:ext cx="49939" cy="135755"/>
            </a:xfrm>
            <a:custGeom>
              <a:avLst/>
              <a:gdLst>
                <a:gd name="connsiteX0" fmla="*/ 26489 w 49939"/>
                <a:gd name="connsiteY0" fmla="*/ 3330 h 135755"/>
                <a:gd name="connsiteX1" fmla="*/ 25803 w 49939"/>
                <a:gd name="connsiteY1" fmla="*/ 6260 h 135755"/>
                <a:gd name="connsiteX2" fmla="*/ 24384 w 49939"/>
                <a:gd name="connsiteY2" fmla="*/ 9879 h 135755"/>
                <a:gd name="connsiteX3" fmla="*/ 23470 w 49939"/>
                <a:gd name="connsiteY3" fmla="*/ 11028 h 135755"/>
                <a:gd name="connsiteX4" fmla="*/ 22822 w 49939"/>
                <a:gd name="connsiteY4" fmla="*/ 19817 h 135755"/>
                <a:gd name="connsiteX5" fmla="*/ 23270 w 49939"/>
                <a:gd name="connsiteY5" fmla="*/ 20545 h 135755"/>
                <a:gd name="connsiteX6" fmla="*/ 23593 w 49939"/>
                <a:gd name="connsiteY6" fmla="*/ 20766 h 135755"/>
                <a:gd name="connsiteX7" fmla="*/ 28032 w 49939"/>
                <a:gd name="connsiteY7" fmla="*/ 23734 h 135755"/>
                <a:gd name="connsiteX8" fmla="*/ 33852 w 49939"/>
                <a:gd name="connsiteY8" fmla="*/ 27631 h 135755"/>
                <a:gd name="connsiteX9" fmla="*/ 37967 w 49939"/>
                <a:gd name="connsiteY9" fmla="*/ 30379 h 135755"/>
                <a:gd name="connsiteX10" fmla="*/ 38310 w 49939"/>
                <a:gd name="connsiteY10" fmla="*/ 31307 h 135755"/>
                <a:gd name="connsiteX11" fmla="*/ 38376 w 49939"/>
                <a:gd name="connsiteY11" fmla="*/ 37071 h 135755"/>
                <a:gd name="connsiteX12" fmla="*/ 38424 w 49939"/>
                <a:gd name="connsiteY12" fmla="*/ 42021 h 135755"/>
                <a:gd name="connsiteX13" fmla="*/ 39272 w 49939"/>
                <a:gd name="connsiteY13" fmla="*/ 44846 h 135755"/>
                <a:gd name="connsiteX14" fmla="*/ 39453 w 49939"/>
                <a:gd name="connsiteY14" fmla="*/ 47594 h 135755"/>
                <a:gd name="connsiteX15" fmla="*/ 40491 w 49939"/>
                <a:gd name="connsiteY15" fmla="*/ 49662 h 135755"/>
                <a:gd name="connsiteX16" fmla="*/ 44282 w 49939"/>
                <a:gd name="connsiteY16" fmla="*/ 53654 h 135755"/>
                <a:gd name="connsiteX17" fmla="*/ 45187 w 49939"/>
                <a:gd name="connsiteY17" fmla="*/ 56010 h 135755"/>
                <a:gd name="connsiteX18" fmla="*/ 45291 w 49939"/>
                <a:gd name="connsiteY18" fmla="*/ 63554 h 135755"/>
                <a:gd name="connsiteX19" fmla="*/ 45358 w 49939"/>
                <a:gd name="connsiteY19" fmla="*/ 69270 h 135755"/>
                <a:gd name="connsiteX20" fmla="*/ 45844 w 49939"/>
                <a:gd name="connsiteY20" fmla="*/ 77054 h 135755"/>
                <a:gd name="connsiteX21" fmla="*/ 45844 w 49939"/>
                <a:gd name="connsiteY21" fmla="*/ 83546 h 135755"/>
                <a:gd name="connsiteX22" fmla="*/ 45844 w 49939"/>
                <a:gd name="connsiteY22" fmla="*/ 91741 h 135755"/>
                <a:gd name="connsiteX23" fmla="*/ 45844 w 49939"/>
                <a:gd name="connsiteY23" fmla="*/ 101354 h 135755"/>
                <a:gd name="connsiteX24" fmla="*/ 45844 w 49939"/>
                <a:gd name="connsiteY24" fmla="*/ 111360 h 135755"/>
                <a:gd name="connsiteX25" fmla="*/ 43339 w 49939"/>
                <a:gd name="connsiteY25" fmla="*/ 111484 h 135755"/>
                <a:gd name="connsiteX26" fmla="*/ 44710 w 49939"/>
                <a:gd name="connsiteY26" fmla="*/ 114596 h 135755"/>
                <a:gd name="connsiteX27" fmla="*/ 44939 w 49939"/>
                <a:gd name="connsiteY27" fmla="*/ 117411 h 135755"/>
                <a:gd name="connsiteX28" fmla="*/ 45263 w 49939"/>
                <a:gd name="connsiteY28" fmla="*/ 118330 h 135755"/>
                <a:gd name="connsiteX29" fmla="*/ 44587 w 49939"/>
                <a:gd name="connsiteY29" fmla="*/ 119690 h 135755"/>
                <a:gd name="connsiteX30" fmla="*/ 45149 w 49939"/>
                <a:gd name="connsiteY30" fmla="*/ 121767 h 135755"/>
                <a:gd name="connsiteX31" fmla="*/ 46234 w 49939"/>
                <a:gd name="connsiteY31" fmla="*/ 122533 h 135755"/>
                <a:gd name="connsiteX32" fmla="*/ 49016 w 49939"/>
                <a:gd name="connsiteY32" fmla="*/ 126708 h 135755"/>
                <a:gd name="connsiteX33" fmla="*/ 49940 w 49939"/>
                <a:gd name="connsiteY33" fmla="*/ 130241 h 135755"/>
                <a:gd name="connsiteX34" fmla="*/ 45482 w 49939"/>
                <a:gd name="connsiteY34" fmla="*/ 131418 h 135755"/>
                <a:gd name="connsiteX35" fmla="*/ 45787 w 49939"/>
                <a:gd name="connsiteY35" fmla="*/ 132328 h 135755"/>
                <a:gd name="connsiteX36" fmla="*/ 37452 w 49939"/>
                <a:gd name="connsiteY36" fmla="*/ 134204 h 135755"/>
                <a:gd name="connsiteX37" fmla="*/ 34157 w 49939"/>
                <a:gd name="connsiteY37" fmla="*/ 135755 h 135755"/>
                <a:gd name="connsiteX38" fmla="*/ 34090 w 49939"/>
                <a:gd name="connsiteY38" fmla="*/ 134262 h 135755"/>
                <a:gd name="connsiteX39" fmla="*/ 32880 w 49939"/>
                <a:gd name="connsiteY39" fmla="*/ 133993 h 135755"/>
                <a:gd name="connsiteX40" fmla="*/ 31404 w 49939"/>
                <a:gd name="connsiteY40" fmla="*/ 133486 h 135755"/>
                <a:gd name="connsiteX41" fmla="*/ 30480 w 49939"/>
                <a:gd name="connsiteY41" fmla="*/ 132710 h 135755"/>
                <a:gd name="connsiteX42" fmla="*/ 29204 w 49939"/>
                <a:gd name="connsiteY42" fmla="*/ 130939 h 135755"/>
                <a:gd name="connsiteX43" fmla="*/ 28747 w 49939"/>
                <a:gd name="connsiteY43" fmla="*/ 129551 h 135755"/>
                <a:gd name="connsiteX44" fmla="*/ 26803 w 49939"/>
                <a:gd name="connsiteY44" fmla="*/ 129331 h 135755"/>
                <a:gd name="connsiteX45" fmla="*/ 24403 w 49939"/>
                <a:gd name="connsiteY45" fmla="*/ 127780 h 135755"/>
                <a:gd name="connsiteX46" fmla="*/ 22117 w 49939"/>
                <a:gd name="connsiteY46" fmla="*/ 125999 h 135755"/>
                <a:gd name="connsiteX47" fmla="*/ 21317 w 49939"/>
                <a:gd name="connsiteY47" fmla="*/ 124218 h 135755"/>
                <a:gd name="connsiteX48" fmla="*/ 21546 w 49939"/>
                <a:gd name="connsiteY48" fmla="*/ 123404 h 135755"/>
                <a:gd name="connsiteX49" fmla="*/ 21184 w 49939"/>
                <a:gd name="connsiteY49" fmla="*/ 122551 h 135755"/>
                <a:gd name="connsiteX50" fmla="*/ 20403 w 49939"/>
                <a:gd name="connsiteY50" fmla="*/ 122235 h 135755"/>
                <a:gd name="connsiteX51" fmla="*/ 18345 w 49939"/>
                <a:gd name="connsiteY51" fmla="*/ 118214 h 135755"/>
                <a:gd name="connsiteX52" fmla="*/ 17059 w 49939"/>
                <a:gd name="connsiteY52" fmla="*/ 116596 h 135755"/>
                <a:gd name="connsiteX53" fmla="*/ 16469 w 49939"/>
                <a:gd name="connsiteY53" fmla="*/ 115293 h 135755"/>
                <a:gd name="connsiteX54" fmla="*/ 16678 w 49939"/>
                <a:gd name="connsiteY54" fmla="*/ 114288 h 135755"/>
                <a:gd name="connsiteX55" fmla="*/ 16393 w 49939"/>
                <a:gd name="connsiteY55" fmla="*/ 112929 h 135755"/>
                <a:gd name="connsiteX56" fmla="*/ 16793 w 49939"/>
                <a:gd name="connsiteY56" fmla="*/ 111827 h 135755"/>
                <a:gd name="connsiteX57" fmla="*/ 17907 w 49939"/>
                <a:gd name="connsiteY57" fmla="*/ 111177 h 135755"/>
                <a:gd name="connsiteX58" fmla="*/ 18250 w 49939"/>
                <a:gd name="connsiteY58" fmla="*/ 110372 h 135755"/>
                <a:gd name="connsiteX59" fmla="*/ 18355 w 49939"/>
                <a:gd name="connsiteY59" fmla="*/ 108677 h 135755"/>
                <a:gd name="connsiteX60" fmla="*/ 18974 w 49939"/>
                <a:gd name="connsiteY60" fmla="*/ 105192 h 135755"/>
                <a:gd name="connsiteX61" fmla="*/ 19383 w 49939"/>
                <a:gd name="connsiteY61" fmla="*/ 101765 h 135755"/>
                <a:gd name="connsiteX62" fmla="*/ 18212 w 49939"/>
                <a:gd name="connsiteY62" fmla="*/ 100826 h 135755"/>
                <a:gd name="connsiteX63" fmla="*/ 16783 w 49939"/>
                <a:gd name="connsiteY63" fmla="*/ 100558 h 135755"/>
                <a:gd name="connsiteX64" fmla="*/ 16040 w 49939"/>
                <a:gd name="connsiteY64" fmla="*/ 99572 h 135755"/>
                <a:gd name="connsiteX65" fmla="*/ 15754 w 49939"/>
                <a:gd name="connsiteY65" fmla="*/ 97963 h 135755"/>
                <a:gd name="connsiteX66" fmla="*/ 15783 w 49939"/>
                <a:gd name="connsiteY66" fmla="*/ 96565 h 135755"/>
                <a:gd name="connsiteX67" fmla="*/ 18593 w 49939"/>
                <a:gd name="connsiteY67" fmla="*/ 91682 h 135755"/>
                <a:gd name="connsiteX68" fmla="*/ 18012 w 49939"/>
                <a:gd name="connsiteY68" fmla="*/ 80423 h 135755"/>
                <a:gd name="connsiteX69" fmla="*/ 18431 w 49939"/>
                <a:gd name="connsiteY69" fmla="*/ 78709 h 135755"/>
                <a:gd name="connsiteX70" fmla="*/ 19717 w 49939"/>
                <a:gd name="connsiteY70" fmla="*/ 77522 h 135755"/>
                <a:gd name="connsiteX71" fmla="*/ 20803 w 49939"/>
                <a:gd name="connsiteY71" fmla="*/ 76152 h 135755"/>
                <a:gd name="connsiteX72" fmla="*/ 20755 w 49939"/>
                <a:gd name="connsiteY72" fmla="*/ 74783 h 135755"/>
                <a:gd name="connsiteX73" fmla="*/ 18888 w 49939"/>
                <a:gd name="connsiteY73" fmla="*/ 71423 h 135755"/>
                <a:gd name="connsiteX74" fmla="*/ 15335 w 49939"/>
                <a:gd name="connsiteY74" fmla="*/ 68838 h 135755"/>
                <a:gd name="connsiteX75" fmla="*/ 13516 w 49939"/>
                <a:gd name="connsiteY75" fmla="*/ 66751 h 135755"/>
                <a:gd name="connsiteX76" fmla="*/ 12535 w 49939"/>
                <a:gd name="connsiteY76" fmla="*/ 64874 h 135755"/>
                <a:gd name="connsiteX77" fmla="*/ 12373 w 49939"/>
                <a:gd name="connsiteY77" fmla="*/ 63869 h 135755"/>
                <a:gd name="connsiteX78" fmla="*/ 14526 w 49939"/>
                <a:gd name="connsiteY78" fmla="*/ 62394 h 135755"/>
                <a:gd name="connsiteX79" fmla="*/ 15478 w 49939"/>
                <a:gd name="connsiteY79" fmla="*/ 61379 h 135755"/>
                <a:gd name="connsiteX80" fmla="*/ 15602 w 49939"/>
                <a:gd name="connsiteY80" fmla="*/ 60202 h 135755"/>
                <a:gd name="connsiteX81" fmla="*/ 14726 w 49939"/>
                <a:gd name="connsiteY81" fmla="*/ 58066 h 135755"/>
                <a:gd name="connsiteX82" fmla="*/ 14878 w 49939"/>
                <a:gd name="connsiteY82" fmla="*/ 54246 h 135755"/>
                <a:gd name="connsiteX83" fmla="*/ 15707 w 49939"/>
                <a:gd name="connsiteY83" fmla="*/ 51383 h 135755"/>
                <a:gd name="connsiteX84" fmla="*/ 16555 w 49939"/>
                <a:gd name="connsiteY84" fmla="*/ 47678 h 135755"/>
                <a:gd name="connsiteX85" fmla="*/ 16469 w 49939"/>
                <a:gd name="connsiteY85" fmla="*/ 46596 h 135755"/>
                <a:gd name="connsiteX86" fmla="*/ 14383 w 49939"/>
                <a:gd name="connsiteY86" fmla="*/ 44375 h 135755"/>
                <a:gd name="connsiteX87" fmla="*/ 13249 w 49939"/>
                <a:gd name="connsiteY87" fmla="*/ 44078 h 135755"/>
                <a:gd name="connsiteX88" fmla="*/ 12335 w 49939"/>
                <a:gd name="connsiteY88" fmla="*/ 44231 h 135755"/>
                <a:gd name="connsiteX89" fmla="*/ 10154 w 49939"/>
                <a:gd name="connsiteY89" fmla="*/ 45686 h 135755"/>
                <a:gd name="connsiteX90" fmla="*/ 9363 w 49939"/>
                <a:gd name="connsiteY90" fmla="*/ 45840 h 135755"/>
                <a:gd name="connsiteX91" fmla="*/ 8868 w 49939"/>
                <a:gd name="connsiteY91" fmla="*/ 45419 h 135755"/>
                <a:gd name="connsiteX92" fmla="*/ 8649 w 49939"/>
                <a:gd name="connsiteY92" fmla="*/ 44835 h 135755"/>
                <a:gd name="connsiteX93" fmla="*/ 9420 w 49939"/>
                <a:gd name="connsiteY93" fmla="*/ 43963 h 135755"/>
                <a:gd name="connsiteX94" fmla="*/ 9134 w 49939"/>
                <a:gd name="connsiteY94" fmla="*/ 42881 h 135755"/>
                <a:gd name="connsiteX95" fmla="*/ 9782 w 49939"/>
                <a:gd name="connsiteY95" fmla="*/ 41934 h 135755"/>
                <a:gd name="connsiteX96" fmla="*/ 11163 w 49939"/>
                <a:gd name="connsiteY96" fmla="*/ 41503 h 135755"/>
                <a:gd name="connsiteX97" fmla="*/ 11573 w 49939"/>
                <a:gd name="connsiteY97" fmla="*/ 41025 h 135755"/>
                <a:gd name="connsiteX98" fmla="*/ 9706 w 49939"/>
                <a:gd name="connsiteY98" fmla="*/ 40575 h 135755"/>
                <a:gd name="connsiteX99" fmla="*/ 9487 w 49939"/>
                <a:gd name="connsiteY99" fmla="*/ 39925 h 135755"/>
                <a:gd name="connsiteX100" fmla="*/ 9620 w 49939"/>
                <a:gd name="connsiteY100" fmla="*/ 39303 h 135755"/>
                <a:gd name="connsiteX101" fmla="*/ 10163 w 49939"/>
                <a:gd name="connsiteY101" fmla="*/ 39178 h 135755"/>
                <a:gd name="connsiteX102" fmla="*/ 10744 w 49939"/>
                <a:gd name="connsiteY102" fmla="*/ 39216 h 135755"/>
                <a:gd name="connsiteX103" fmla="*/ 11068 w 49939"/>
                <a:gd name="connsiteY103" fmla="*/ 38767 h 135755"/>
                <a:gd name="connsiteX104" fmla="*/ 11363 w 49939"/>
                <a:gd name="connsiteY104" fmla="*/ 35617 h 135755"/>
                <a:gd name="connsiteX105" fmla="*/ 11582 w 49939"/>
                <a:gd name="connsiteY105" fmla="*/ 34515 h 135755"/>
                <a:gd name="connsiteX106" fmla="*/ 11821 w 49939"/>
                <a:gd name="connsiteY106" fmla="*/ 32333 h 135755"/>
                <a:gd name="connsiteX107" fmla="*/ 12106 w 49939"/>
                <a:gd name="connsiteY107" fmla="*/ 23888 h 135755"/>
                <a:gd name="connsiteX108" fmla="*/ 12535 w 49939"/>
                <a:gd name="connsiteY108" fmla="*/ 23016 h 135755"/>
                <a:gd name="connsiteX109" fmla="*/ 12602 w 49939"/>
                <a:gd name="connsiteY109" fmla="*/ 22385 h 135755"/>
                <a:gd name="connsiteX110" fmla="*/ 11287 w 49939"/>
                <a:gd name="connsiteY110" fmla="*/ 21973 h 135755"/>
                <a:gd name="connsiteX111" fmla="*/ 8192 w 49939"/>
                <a:gd name="connsiteY111" fmla="*/ 19704 h 135755"/>
                <a:gd name="connsiteX112" fmla="*/ 6382 w 49939"/>
                <a:gd name="connsiteY112" fmla="*/ 17962 h 135755"/>
                <a:gd name="connsiteX113" fmla="*/ 4801 w 49939"/>
                <a:gd name="connsiteY113" fmla="*/ 16181 h 135755"/>
                <a:gd name="connsiteX114" fmla="*/ 3477 w 49939"/>
                <a:gd name="connsiteY114" fmla="*/ 15003 h 135755"/>
                <a:gd name="connsiteX115" fmla="*/ 876 w 49939"/>
                <a:gd name="connsiteY115" fmla="*/ 13194 h 135755"/>
                <a:gd name="connsiteX116" fmla="*/ 114 w 49939"/>
                <a:gd name="connsiteY116" fmla="*/ 12035 h 135755"/>
                <a:gd name="connsiteX117" fmla="*/ 0 w 49939"/>
                <a:gd name="connsiteY117" fmla="*/ 10886 h 135755"/>
                <a:gd name="connsiteX118" fmla="*/ 791 w 49939"/>
                <a:gd name="connsiteY118" fmla="*/ 8569 h 135755"/>
                <a:gd name="connsiteX119" fmla="*/ 2048 w 49939"/>
                <a:gd name="connsiteY119" fmla="*/ 6108 h 135755"/>
                <a:gd name="connsiteX120" fmla="*/ 2667 w 49939"/>
                <a:gd name="connsiteY120" fmla="*/ 2575 h 135755"/>
                <a:gd name="connsiteX121" fmla="*/ 2286 w 49939"/>
                <a:gd name="connsiteY121" fmla="*/ 1637 h 135755"/>
                <a:gd name="connsiteX122" fmla="*/ 581 w 49939"/>
                <a:gd name="connsiteY122" fmla="*/ 0 h 135755"/>
                <a:gd name="connsiteX123" fmla="*/ 6668 w 49939"/>
                <a:gd name="connsiteY123" fmla="*/ 1254 h 135755"/>
                <a:gd name="connsiteX124" fmla="*/ 15354 w 49939"/>
                <a:gd name="connsiteY124" fmla="*/ 3370 h 135755"/>
                <a:gd name="connsiteX125" fmla="*/ 15535 w 49939"/>
                <a:gd name="connsiteY125" fmla="*/ 3744 h 135755"/>
                <a:gd name="connsiteX126" fmla="*/ 15592 w 49939"/>
                <a:gd name="connsiteY126" fmla="*/ 4375 h 135755"/>
                <a:gd name="connsiteX127" fmla="*/ 17097 w 49939"/>
                <a:gd name="connsiteY127" fmla="*/ 4356 h 135755"/>
                <a:gd name="connsiteX128" fmla="*/ 19603 w 49939"/>
                <a:gd name="connsiteY128" fmla="*/ 3609 h 13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49939" h="135755">
                  <a:moveTo>
                    <a:pt x="26489" y="3330"/>
                  </a:moveTo>
                  <a:lnTo>
                    <a:pt x="25803" y="6260"/>
                  </a:lnTo>
                  <a:lnTo>
                    <a:pt x="24384" y="9879"/>
                  </a:lnTo>
                  <a:lnTo>
                    <a:pt x="23470" y="11028"/>
                  </a:lnTo>
                  <a:lnTo>
                    <a:pt x="22822" y="19817"/>
                  </a:lnTo>
                  <a:lnTo>
                    <a:pt x="23270" y="20545"/>
                  </a:lnTo>
                  <a:lnTo>
                    <a:pt x="23593" y="20766"/>
                  </a:lnTo>
                  <a:lnTo>
                    <a:pt x="28032" y="23734"/>
                  </a:lnTo>
                  <a:lnTo>
                    <a:pt x="33852" y="27631"/>
                  </a:lnTo>
                  <a:lnTo>
                    <a:pt x="37967" y="30379"/>
                  </a:lnTo>
                  <a:lnTo>
                    <a:pt x="38310" y="31307"/>
                  </a:lnTo>
                  <a:lnTo>
                    <a:pt x="38376" y="37071"/>
                  </a:lnTo>
                  <a:lnTo>
                    <a:pt x="38424" y="42021"/>
                  </a:lnTo>
                  <a:lnTo>
                    <a:pt x="39272" y="44846"/>
                  </a:lnTo>
                  <a:lnTo>
                    <a:pt x="39453" y="47594"/>
                  </a:lnTo>
                  <a:lnTo>
                    <a:pt x="40491" y="49662"/>
                  </a:lnTo>
                  <a:lnTo>
                    <a:pt x="44282" y="53654"/>
                  </a:lnTo>
                  <a:lnTo>
                    <a:pt x="45187" y="56010"/>
                  </a:lnTo>
                  <a:lnTo>
                    <a:pt x="45291" y="63554"/>
                  </a:lnTo>
                  <a:lnTo>
                    <a:pt x="45358" y="69270"/>
                  </a:lnTo>
                  <a:lnTo>
                    <a:pt x="45844" y="77054"/>
                  </a:lnTo>
                  <a:lnTo>
                    <a:pt x="45844" y="83546"/>
                  </a:lnTo>
                  <a:lnTo>
                    <a:pt x="45844" y="91741"/>
                  </a:lnTo>
                  <a:lnTo>
                    <a:pt x="45844" y="101354"/>
                  </a:lnTo>
                  <a:lnTo>
                    <a:pt x="45844" y="111360"/>
                  </a:lnTo>
                  <a:lnTo>
                    <a:pt x="43339" y="111484"/>
                  </a:lnTo>
                  <a:lnTo>
                    <a:pt x="44710" y="114596"/>
                  </a:lnTo>
                  <a:lnTo>
                    <a:pt x="44939" y="117411"/>
                  </a:lnTo>
                  <a:lnTo>
                    <a:pt x="45263" y="118330"/>
                  </a:lnTo>
                  <a:lnTo>
                    <a:pt x="44587" y="119690"/>
                  </a:lnTo>
                  <a:lnTo>
                    <a:pt x="45149" y="121767"/>
                  </a:lnTo>
                  <a:lnTo>
                    <a:pt x="46234" y="122533"/>
                  </a:lnTo>
                  <a:lnTo>
                    <a:pt x="49016" y="126708"/>
                  </a:lnTo>
                  <a:lnTo>
                    <a:pt x="49940" y="130241"/>
                  </a:lnTo>
                  <a:lnTo>
                    <a:pt x="45482" y="131418"/>
                  </a:lnTo>
                  <a:lnTo>
                    <a:pt x="45787" y="132328"/>
                  </a:lnTo>
                  <a:lnTo>
                    <a:pt x="37452" y="134204"/>
                  </a:lnTo>
                  <a:lnTo>
                    <a:pt x="34157" y="135755"/>
                  </a:lnTo>
                  <a:lnTo>
                    <a:pt x="34090" y="134262"/>
                  </a:lnTo>
                  <a:lnTo>
                    <a:pt x="32880" y="133993"/>
                  </a:lnTo>
                  <a:lnTo>
                    <a:pt x="31404" y="133486"/>
                  </a:lnTo>
                  <a:lnTo>
                    <a:pt x="30480" y="132710"/>
                  </a:lnTo>
                  <a:lnTo>
                    <a:pt x="29204" y="130939"/>
                  </a:lnTo>
                  <a:lnTo>
                    <a:pt x="28747" y="129551"/>
                  </a:lnTo>
                  <a:lnTo>
                    <a:pt x="26803" y="129331"/>
                  </a:lnTo>
                  <a:lnTo>
                    <a:pt x="24403" y="127780"/>
                  </a:lnTo>
                  <a:lnTo>
                    <a:pt x="22117" y="125999"/>
                  </a:lnTo>
                  <a:lnTo>
                    <a:pt x="21317" y="124218"/>
                  </a:lnTo>
                  <a:lnTo>
                    <a:pt x="21546" y="123404"/>
                  </a:lnTo>
                  <a:lnTo>
                    <a:pt x="21184" y="122551"/>
                  </a:lnTo>
                  <a:lnTo>
                    <a:pt x="20403" y="122235"/>
                  </a:lnTo>
                  <a:lnTo>
                    <a:pt x="18345" y="118214"/>
                  </a:lnTo>
                  <a:lnTo>
                    <a:pt x="17059" y="116596"/>
                  </a:lnTo>
                  <a:lnTo>
                    <a:pt x="16469" y="115293"/>
                  </a:lnTo>
                  <a:lnTo>
                    <a:pt x="16678" y="114288"/>
                  </a:lnTo>
                  <a:lnTo>
                    <a:pt x="16393" y="112929"/>
                  </a:lnTo>
                  <a:lnTo>
                    <a:pt x="16793" y="111827"/>
                  </a:lnTo>
                  <a:lnTo>
                    <a:pt x="17907" y="111177"/>
                  </a:lnTo>
                  <a:lnTo>
                    <a:pt x="18250" y="110372"/>
                  </a:lnTo>
                  <a:lnTo>
                    <a:pt x="18355" y="108677"/>
                  </a:lnTo>
                  <a:lnTo>
                    <a:pt x="18974" y="105192"/>
                  </a:lnTo>
                  <a:lnTo>
                    <a:pt x="19383" y="101765"/>
                  </a:lnTo>
                  <a:lnTo>
                    <a:pt x="18212" y="100826"/>
                  </a:lnTo>
                  <a:lnTo>
                    <a:pt x="16783" y="100558"/>
                  </a:lnTo>
                  <a:lnTo>
                    <a:pt x="16040" y="99572"/>
                  </a:lnTo>
                  <a:lnTo>
                    <a:pt x="15754" y="97963"/>
                  </a:lnTo>
                  <a:lnTo>
                    <a:pt x="15783" y="96565"/>
                  </a:lnTo>
                  <a:lnTo>
                    <a:pt x="18593" y="91682"/>
                  </a:lnTo>
                  <a:lnTo>
                    <a:pt x="18012" y="80423"/>
                  </a:lnTo>
                  <a:lnTo>
                    <a:pt x="18431" y="78709"/>
                  </a:lnTo>
                  <a:lnTo>
                    <a:pt x="19717" y="77522"/>
                  </a:lnTo>
                  <a:lnTo>
                    <a:pt x="20803" y="76152"/>
                  </a:lnTo>
                  <a:lnTo>
                    <a:pt x="20755" y="74783"/>
                  </a:lnTo>
                  <a:lnTo>
                    <a:pt x="18888" y="71423"/>
                  </a:lnTo>
                  <a:lnTo>
                    <a:pt x="15335" y="68838"/>
                  </a:lnTo>
                  <a:lnTo>
                    <a:pt x="13516" y="66751"/>
                  </a:lnTo>
                  <a:lnTo>
                    <a:pt x="12535" y="64874"/>
                  </a:lnTo>
                  <a:lnTo>
                    <a:pt x="12373" y="63869"/>
                  </a:lnTo>
                  <a:lnTo>
                    <a:pt x="14526" y="62394"/>
                  </a:lnTo>
                  <a:lnTo>
                    <a:pt x="15478" y="61379"/>
                  </a:lnTo>
                  <a:lnTo>
                    <a:pt x="15602" y="60202"/>
                  </a:lnTo>
                  <a:lnTo>
                    <a:pt x="14726" y="58066"/>
                  </a:lnTo>
                  <a:lnTo>
                    <a:pt x="14878" y="54246"/>
                  </a:lnTo>
                  <a:lnTo>
                    <a:pt x="15707" y="51383"/>
                  </a:lnTo>
                  <a:lnTo>
                    <a:pt x="16555" y="47678"/>
                  </a:lnTo>
                  <a:lnTo>
                    <a:pt x="16469" y="46596"/>
                  </a:lnTo>
                  <a:lnTo>
                    <a:pt x="14383" y="44375"/>
                  </a:lnTo>
                  <a:lnTo>
                    <a:pt x="13249" y="44078"/>
                  </a:lnTo>
                  <a:lnTo>
                    <a:pt x="12335" y="44231"/>
                  </a:lnTo>
                  <a:lnTo>
                    <a:pt x="10154" y="45686"/>
                  </a:lnTo>
                  <a:lnTo>
                    <a:pt x="9363" y="45840"/>
                  </a:lnTo>
                  <a:lnTo>
                    <a:pt x="8868" y="45419"/>
                  </a:lnTo>
                  <a:lnTo>
                    <a:pt x="8649" y="44835"/>
                  </a:lnTo>
                  <a:lnTo>
                    <a:pt x="9420" y="43963"/>
                  </a:lnTo>
                  <a:lnTo>
                    <a:pt x="9134" y="42881"/>
                  </a:lnTo>
                  <a:lnTo>
                    <a:pt x="9782" y="41934"/>
                  </a:lnTo>
                  <a:lnTo>
                    <a:pt x="11163" y="41503"/>
                  </a:lnTo>
                  <a:lnTo>
                    <a:pt x="11573" y="41025"/>
                  </a:lnTo>
                  <a:lnTo>
                    <a:pt x="9706" y="40575"/>
                  </a:lnTo>
                  <a:lnTo>
                    <a:pt x="9487" y="39925"/>
                  </a:lnTo>
                  <a:lnTo>
                    <a:pt x="9620" y="39303"/>
                  </a:lnTo>
                  <a:lnTo>
                    <a:pt x="10163" y="39178"/>
                  </a:lnTo>
                  <a:lnTo>
                    <a:pt x="10744" y="39216"/>
                  </a:lnTo>
                  <a:lnTo>
                    <a:pt x="11068" y="38767"/>
                  </a:lnTo>
                  <a:lnTo>
                    <a:pt x="11363" y="35617"/>
                  </a:lnTo>
                  <a:lnTo>
                    <a:pt x="11582" y="34515"/>
                  </a:lnTo>
                  <a:lnTo>
                    <a:pt x="11821" y="32333"/>
                  </a:lnTo>
                  <a:lnTo>
                    <a:pt x="12106" y="23888"/>
                  </a:lnTo>
                  <a:lnTo>
                    <a:pt x="12535" y="23016"/>
                  </a:lnTo>
                  <a:lnTo>
                    <a:pt x="12602" y="22385"/>
                  </a:lnTo>
                  <a:lnTo>
                    <a:pt x="11287" y="21973"/>
                  </a:lnTo>
                  <a:lnTo>
                    <a:pt x="8192" y="19704"/>
                  </a:lnTo>
                  <a:lnTo>
                    <a:pt x="6382" y="17962"/>
                  </a:lnTo>
                  <a:lnTo>
                    <a:pt x="4801" y="16181"/>
                  </a:lnTo>
                  <a:lnTo>
                    <a:pt x="3477" y="15003"/>
                  </a:lnTo>
                  <a:lnTo>
                    <a:pt x="876" y="13194"/>
                  </a:lnTo>
                  <a:lnTo>
                    <a:pt x="114" y="12035"/>
                  </a:lnTo>
                  <a:lnTo>
                    <a:pt x="0" y="10886"/>
                  </a:lnTo>
                  <a:lnTo>
                    <a:pt x="791" y="8569"/>
                  </a:lnTo>
                  <a:lnTo>
                    <a:pt x="2048" y="6108"/>
                  </a:lnTo>
                  <a:lnTo>
                    <a:pt x="2667" y="2575"/>
                  </a:lnTo>
                  <a:lnTo>
                    <a:pt x="2286" y="1637"/>
                  </a:lnTo>
                  <a:lnTo>
                    <a:pt x="581" y="0"/>
                  </a:lnTo>
                  <a:lnTo>
                    <a:pt x="6668" y="1254"/>
                  </a:lnTo>
                  <a:lnTo>
                    <a:pt x="15354" y="3370"/>
                  </a:lnTo>
                  <a:lnTo>
                    <a:pt x="15535" y="3744"/>
                  </a:lnTo>
                  <a:lnTo>
                    <a:pt x="15592" y="4375"/>
                  </a:lnTo>
                  <a:lnTo>
                    <a:pt x="17097" y="4356"/>
                  </a:lnTo>
                  <a:lnTo>
                    <a:pt x="19603" y="360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 name="Freeform: Shape 60">
              <a:extLst>
                <a:ext uri="{FF2B5EF4-FFF2-40B4-BE49-F238E27FC236}">
                  <a16:creationId xmlns:a16="http://schemas.microsoft.com/office/drawing/2014/main" id="{F2F8C32A-3108-C434-4BBA-8E474D3DCDB6}"/>
                </a:ext>
              </a:extLst>
            </p:cNvPr>
            <p:cNvSpPr/>
            <p:nvPr/>
          </p:nvSpPr>
          <p:spPr>
            <a:xfrm>
              <a:off x="5835519" y="2396563"/>
              <a:ext cx="108042" cy="229135"/>
            </a:xfrm>
            <a:custGeom>
              <a:avLst/>
              <a:gdLst>
                <a:gd name="connsiteX0" fmla="*/ 107204 w 108042"/>
                <a:gd name="connsiteY0" fmla="*/ 136321 h 229135"/>
                <a:gd name="connsiteX1" fmla="*/ 107147 w 108042"/>
                <a:gd name="connsiteY1" fmla="*/ 137164 h 229135"/>
                <a:gd name="connsiteX2" fmla="*/ 106204 w 108042"/>
                <a:gd name="connsiteY2" fmla="*/ 143225 h 229135"/>
                <a:gd name="connsiteX3" fmla="*/ 105994 w 108042"/>
                <a:gd name="connsiteY3" fmla="*/ 145398 h 229135"/>
                <a:gd name="connsiteX4" fmla="*/ 105851 w 108042"/>
                <a:gd name="connsiteY4" fmla="*/ 149084 h 229135"/>
                <a:gd name="connsiteX5" fmla="*/ 105851 w 108042"/>
                <a:gd name="connsiteY5" fmla="*/ 153508 h 229135"/>
                <a:gd name="connsiteX6" fmla="*/ 107985 w 108042"/>
                <a:gd name="connsiteY6" fmla="*/ 157242 h 229135"/>
                <a:gd name="connsiteX7" fmla="*/ 108042 w 108042"/>
                <a:gd name="connsiteY7" fmla="*/ 158879 h 229135"/>
                <a:gd name="connsiteX8" fmla="*/ 107213 w 108042"/>
                <a:gd name="connsiteY8" fmla="*/ 160775 h 229135"/>
                <a:gd name="connsiteX9" fmla="*/ 103280 w 108042"/>
                <a:gd name="connsiteY9" fmla="*/ 162938 h 229135"/>
                <a:gd name="connsiteX10" fmla="*/ 98203 w 108042"/>
                <a:gd name="connsiteY10" fmla="*/ 165734 h 229135"/>
                <a:gd name="connsiteX11" fmla="*/ 93840 w 108042"/>
                <a:gd name="connsiteY11" fmla="*/ 168386 h 229135"/>
                <a:gd name="connsiteX12" fmla="*/ 89059 w 108042"/>
                <a:gd name="connsiteY12" fmla="*/ 171297 h 229135"/>
                <a:gd name="connsiteX13" fmla="*/ 87592 w 108042"/>
                <a:gd name="connsiteY13" fmla="*/ 173174 h 229135"/>
                <a:gd name="connsiteX14" fmla="*/ 85220 w 108042"/>
                <a:gd name="connsiteY14" fmla="*/ 174619 h 229135"/>
                <a:gd name="connsiteX15" fmla="*/ 83239 w 108042"/>
                <a:gd name="connsiteY15" fmla="*/ 176065 h 229135"/>
                <a:gd name="connsiteX16" fmla="*/ 82877 w 108042"/>
                <a:gd name="connsiteY16" fmla="*/ 177453 h 229135"/>
                <a:gd name="connsiteX17" fmla="*/ 81486 w 108042"/>
                <a:gd name="connsiteY17" fmla="*/ 180067 h 229135"/>
                <a:gd name="connsiteX18" fmla="*/ 79677 w 108042"/>
                <a:gd name="connsiteY18" fmla="*/ 182154 h 229135"/>
                <a:gd name="connsiteX19" fmla="*/ 75133 w 108042"/>
                <a:gd name="connsiteY19" fmla="*/ 183141 h 229135"/>
                <a:gd name="connsiteX20" fmla="*/ 74295 w 108042"/>
                <a:gd name="connsiteY20" fmla="*/ 183763 h 229135"/>
                <a:gd name="connsiteX21" fmla="*/ 72190 w 108042"/>
                <a:gd name="connsiteY21" fmla="*/ 186903 h 229135"/>
                <a:gd name="connsiteX22" fmla="*/ 71218 w 108042"/>
                <a:gd name="connsiteY22" fmla="*/ 188129 h 229135"/>
                <a:gd name="connsiteX23" fmla="*/ 70018 w 108042"/>
                <a:gd name="connsiteY23" fmla="*/ 190704 h 229135"/>
                <a:gd name="connsiteX24" fmla="*/ 71561 w 108042"/>
                <a:gd name="connsiteY24" fmla="*/ 197368 h 229135"/>
                <a:gd name="connsiteX25" fmla="*/ 73447 w 108042"/>
                <a:gd name="connsiteY25" fmla="*/ 204204 h 229135"/>
                <a:gd name="connsiteX26" fmla="*/ 73819 w 108042"/>
                <a:gd name="connsiteY26" fmla="*/ 207048 h 229135"/>
                <a:gd name="connsiteX27" fmla="*/ 73790 w 108042"/>
                <a:gd name="connsiteY27" fmla="*/ 209413 h 229135"/>
                <a:gd name="connsiteX28" fmla="*/ 72733 w 108042"/>
                <a:gd name="connsiteY28" fmla="*/ 211959 h 229135"/>
                <a:gd name="connsiteX29" fmla="*/ 70314 w 108042"/>
                <a:gd name="connsiteY29" fmla="*/ 215598 h 229135"/>
                <a:gd name="connsiteX30" fmla="*/ 68542 w 108042"/>
                <a:gd name="connsiteY30" fmla="*/ 218269 h 229135"/>
                <a:gd name="connsiteX31" fmla="*/ 65141 w 108042"/>
                <a:gd name="connsiteY31" fmla="*/ 223066 h 229135"/>
                <a:gd name="connsiteX32" fmla="*/ 64141 w 108042"/>
                <a:gd name="connsiteY32" fmla="*/ 224253 h 229135"/>
                <a:gd name="connsiteX33" fmla="*/ 61798 w 108042"/>
                <a:gd name="connsiteY33" fmla="*/ 225651 h 229135"/>
                <a:gd name="connsiteX34" fmla="*/ 57274 w 108042"/>
                <a:gd name="connsiteY34" fmla="*/ 227499 h 229135"/>
                <a:gd name="connsiteX35" fmla="*/ 54083 w 108042"/>
                <a:gd name="connsiteY35" fmla="*/ 229136 h 229135"/>
                <a:gd name="connsiteX36" fmla="*/ 52464 w 108042"/>
                <a:gd name="connsiteY36" fmla="*/ 221821 h 229135"/>
                <a:gd name="connsiteX37" fmla="*/ 51073 w 108042"/>
                <a:gd name="connsiteY37" fmla="*/ 215569 h 229135"/>
                <a:gd name="connsiteX38" fmla="*/ 49930 w 108042"/>
                <a:gd name="connsiteY38" fmla="*/ 210399 h 229135"/>
                <a:gd name="connsiteX39" fmla="*/ 47920 w 108042"/>
                <a:gd name="connsiteY39" fmla="*/ 201274 h 229135"/>
                <a:gd name="connsiteX40" fmla="*/ 46206 w 108042"/>
                <a:gd name="connsiteY40" fmla="*/ 193500 h 229135"/>
                <a:gd name="connsiteX41" fmla="*/ 44501 w 108042"/>
                <a:gd name="connsiteY41" fmla="*/ 185735 h 229135"/>
                <a:gd name="connsiteX42" fmla="*/ 42948 w 108042"/>
                <a:gd name="connsiteY42" fmla="*/ 178669 h 229135"/>
                <a:gd name="connsiteX43" fmla="*/ 41386 w 108042"/>
                <a:gd name="connsiteY43" fmla="*/ 171536 h 229135"/>
                <a:gd name="connsiteX44" fmla="*/ 40719 w 108042"/>
                <a:gd name="connsiteY44" fmla="*/ 170492 h 229135"/>
                <a:gd name="connsiteX45" fmla="*/ 36043 w 108042"/>
                <a:gd name="connsiteY45" fmla="*/ 167122 h 229135"/>
                <a:gd name="connsiteX46" fmla="*/ 31737 w 108042"/>
                <a:gd name="connsiteY46" fmla="*/ 164011 h 229135"/>
                <a:gd name="connsiteX47" fmla="*/ 27251 w 108042"/>
                <a:gd name="connsiteY47" fmla="*/ 160468 h 229135"/>
                <a:gd name="connsiteX48" fmla="*/ 22393 w 108042"/>
                <a:gd name="connsiteY48" fmla="*/ 156629 h 229135"/>
                <a:gd name="connsiteX49" fmla="*/ 21612 w 108042"/>
                <a:gd name="connsiteY49" fmla="*/ 151784 h 229135"/>
                <a:gd name="connsiteX50" fmla="*/ 19117 w 108042"/>
                <a:gd name="connsiteY50" fmla="*/ 144450 h 229135"/>
                <a:gd name="connsiteX51" fmla="*/ 16488 w 108042"/>
                <a:gd name="connsiteY51" fmla="*/ 140352 h 229135"/>
                <a:gd name="connsiteX52" fmla="*/ 15497 w 108042"/>
                <a:gd name="connsiteY52" fmla="*/ 139280 h 229135"/>
                <a:gd name="connsiteX53" fmla="*/ 10192 w 108042"/>
                <a:gd name="connsiteY53" fmla="*/ 136628 h 229135"/>
                <a:gd name="connsiteX54" fmla="*/ 7134 w 108042"/>
                <a:gd name="connsiteY54" fmla="*/ 134674 h 229135"/>
                <a:gd name="connsiteX55" fmla="*/ 6296 w 108042"/>
                <a:gd name="connsiteY55" fmla="*/ 133535 h 229135"/>
                <a:gd name="connsiteX56" fmla="*/ 5705 w 108042"/>
                <a:gd name="connsiteY56" fmla="*/ 130538 h 229135"/>
                <a:gd name="connsiteX57" fmla="*/ 3524 w 108042"/>
                <a:gd name="connsiteY57" fmla="*/ 124564 h 229135"/>
                <a:gd name="connsiteX58" fmla="*/ 1038 w 108042"/>
                <a:gd name="connsiteY58" fmla="*/ 119125 h 229135"/>
                <a:gd name="connsiteX59" fmla="*/ 124 w 108042"/>
                <a:gd name="connsiteY59" fmla="*/ 115439 h 229135"/>
                <a:gd name="connsiteX60" fmla="*/ 0 w 108042"/>
                <a:gd name="connsiteY60" fmla="*/ 110796 h 229135"/>
                <a:gd name="connsiteX61" fmla="*/ 486 w 108042"/>
                <a:gd name="connsiteY61" fmla="*/ 107435 h 229135"/>
                <a:gd name="connsiteX62" fmla="*/ 1572 w 108042"/>
                <a:gd name="connsiteY62" fmla="*/ 105999 h 229135"/>
                <a:gd name="connsiteX63" fmla="*/ 6753 w 108042"/>
                <a:gd name="connsiteY63" fmla="*/ 101805 h 229135"/>
                <a:gd name="connsiteX64" fmla="*/ 9154 w 108042"/>
                <a:gd name="connsiteY64" fmla="*/ 96760 h 229135"/>
                <a:gd name="connsiteX65" fmla="*/ 12125 w 108042"/>
                <a:gd name="connsiteY65" fmla="*/ 94864 h 229135"/>
                <a:gd name="connsiteX66" fmla="*/ 14697 w 108042"/>
                <a:gd name="connsiteY66" fmla="*/ 93437 h 229135"/>
                <a:gd name="connsiteX67" fmla="*/ 16783 w 108042"/>
                <a:gd name="connsiteY67" fmla="*/ 91771 h 229135"/>
                <a:gd name="connsiteX68" fmla="*/ 18631 w 108042"/>
                <a:gd name="connsiteY68" fmla="*/ 89100 h 229135"/>
                <a:gd name="connsiteX69" fmla="*/ 20041 w 108042"/>
                <a:gd name="connsiteY69" fmla="*/ 86247 h 229135"/>
                <a:gd name="connsiteX70" fmla="*/ 20279 w 108042"/>
                <a:gd name="connsiteY70" fmla="*/ 83154 h 229135"/>
                <a:gd name="connsiteX71" fmla="*/ 20869 w 108042"/>
                <a:gd name="connsiteY71" fmla="*/ 78242 h 229135"/>
                <a:gd name="connsiteX72" fmla="*/ 21812 w 108042"/>
                <a:gd name="connsiteY72" fmla="*/ 74805 h 229135"/>
                <a:gd name="connsiteX73" fmla="*/ 24003 w 108042"/>
                <a:gd name="connsiteY73" fmla="*/ 70908 h 229135"/>
                <a:gd name="connsiteX74" fmla="*/ 23079 w 108042"/>
                <a:gd name="connsiteY74" fmla="*/ 67768 h 229135"/>
                <a:gd name="connsiteX75" fmla="*/ 21917 w 108042"/>
                <a:gd name="connsiteY75" fmla="*/ 64379 h 229135"/>
                <a:gd name="connsiteX76" fmla="*/ 22250 w 108042"/>
                <a:gd name="connsiteY76" fmla="*/ 58490 h 229135"/>
                <a:gd name="connsiteX77" fmla="*/ 21955 w 108042"/>
                <a:gd name="connsiteY77" fmla="*/ 56097 h 229135"/>
                <a:gd name="connsiteX78" fmla="*/ 21012 w 108042"/>
                <a:gd name="connsiteY78" fmla="*/ 53981 h 229135"/>
                <a:gd name="connsiteX79" fmla="*/ 20050 w 108042"/>
                <a:gd name="connsiteY79" fmla="*/ 51262 h 229135"/>
                <a:gd name="connsiteX80" fmla="*/ 20022 w 108042"/>
                <a:gd name="connsiteY80" fmla="*/ 48992 h 229135"/>
                <a:gd name="connsiteX81" fmla="*/ 20945 w 108042"/>
                <a:gd name="connsiteY81" fmla="*/ 43028 h 229135"/>
                <a:gd name="connsiteX82" fmla="*/ 21650 w 108042"/>
                <a:gd name="connsiteY82" fmla="*/ 38461 h 229135"/>
                <a:gd name="connsiteX83" fmla="*/ 22774 w 108042"/>
                <a:gd name="connsiteY83" fmla="*/ 32515 h 229135"/>
                <a:gd name="connsiteX84" fmla="*/ 22374 w 108042"/>
                <a:gd name="connsiteY84" fmla="*/ 30849 h 229135"/>
                <a:gd name="connsiteX85" fmla="*/ 21536 w 108042"/>
                <a:gd name="connsiteY85" fmla="*/ 29604 h 229135"/>
                <a:gd name="connsiteX86" fmla="*/ 19021 w 108042"/>
                <a:gd name="connsiteY86" fmla="*/ 28292 h 229135"/>
                <a:gd name="connsiteX87" fmla="*/ 18993 w 108042"/>
                <a:gd name="connsiteY87" fmla="*/ 27498 h 229135"/>
                <a:gd name="connsiteX88" fmla="*/ 19602 w 108042"/>
                <a:gd name="connsiteY88" fmla="*/ 26617 h 229135"/>
                <a:gd name="connsiteX89" fmla="*/ 23317 w 108042"/>
                <a:gd name="connsiteY89" fmla="*/ 23706 h 229135"/>
                <a:gd name="connsiteX90" fmla="*/ 25308 w 108042"/>
                <a:gd name="connsiteY90" fmla="*/ 19427 h 229135"/>
                <a:gd name="connsiteX91" fmla="*/ 26975 w 108042"/>
                <a:gd name="connsiteY91" fmla="*/ 18536 h 229135"/>
                <a:gd name="connsiteX92" fmla="*/ 29508 w 108042"/>
                <a:gd name="connsiteY92" fmla="*/ 16985 h 229135"/>
                <a:gd name="connsiteX93" fmla="*/ 29413 w 108042"/>
                <a:gd name="connsiteY93" fmla="*/ 15319 h 229135"/>
                <a:gd name="connsiteX94" fmla="*/ 28842 w 108042"/>
                <a:gd name="connsiteY94" fmla="*/ 13529 h 229135"/>
                <a:gd name="connsiteX95" fmla="*/ 35443 w 108042"/>
                <a:gd name="connsiteY95" fmla="*/ 11508 h 229135"/>
                <a:gd name="connsiteX96" fmla="*/ 41729 w 108042"/>
                <a:gd name="connsiteY96" fmla="*/ 6204 h 229135"/>
                <a:gd name="connsiteX97" fmla="*/ 43948 w 108042"/>
                <a:gd name="connsiteY97" fmla="*/ 4902 h 229135"/>
                <a:gd name="connsiteX98" fmla="*/ 58541 w 108042"/>
                <a:gd name="connsiteY98" fmla="*/ 0 h 229135"/>
                <a:gd name="connsiteX99" fmla="*/ 60436 w 108042"/>
                <a:gd name="connsiteY99" fmla="*/ 334 h 229135"/>
                <a:gd name="connsiteX100" fmla="*/ 62560 w 108042"/>
                <a:gd name="connsiteY100" fmla="*/ 1053 h 229135"/>
                <a:gd name="connsiteX101" fmla="*/ 61951 w 108042"/>
                <a:gd name="connsiteY101" fmla="*/ 2881 h 229135"/>
                <a:gd name="connsiteX102" fmla="*/ 61112 w 108042"/>
                <a:gd name="connsiteY102" fmla="*/ 4327 h 229135"/>
                <a:gd name="connsiteX103" fmla="*/ 62351 w 108042"/>
                <a:gd name="connsiteY103" fmla="*/ 6883 h 229135"/>
                <a:gd name="connsiteX104" fmla="*/ 64122 w 108042"/>
                <a:gd name="connsiteY104" fmla="*/ 5323 h 229135"/>
                <a:gd name="connsiteX105" fmla="*/ 63675 w 108042"/>
                <a:gd name="connsiteY105" fmla="*/ 4279 h 229135"/>
                <a:gd name="connsiteX106" fmla="*/ 63570 w 108042"/>
                <a:gd name="connsiteY106" fmla="*/ 2891 h 229135"/>
                <a:gd name="connsiteX107" fmla="*/ 66570 w 108042"/>
                <a:gd name="connsiteY107" fmla="*/ 2766 h 229135"/>
                <a:gd name="connsiteX108" fmla="*/ 69228 w 108042"/>
                <a:gd name="connsiteY108" fmla="*/ 2986 h 229135"/>
                <a:gd name="connsiteX109" fmla="*/ 72142 w 108042"/>
                <a:gd name="connsiteY109" fmla="*/ 4508 h 229135"/>
                <a:gd name="connsiteX110" fmla="*/ 71942 w 108042"/>
                <a:gd name="connsiteY110" fmla="*/ 10282 h 229135"/>
                <a:gd name="connsiteX111" fmla="*/ 75829 w 108042"/>
                <a:gd name="connsiteY111" fmla="*/ 15921 h 229135"/>
                <a:gd name="connsiteX112" fmla="*/ 74733 w 108042"/>
                <a:gd name="connsiteY112" fmla="*/ 18727 h 229135"/>
                <a:gd name="connsiteX113" fmla="*/ 77915 w 108042"/>
                <a:gd name="connsiteY113" fmla="*/ 20383 h 229135"/>
                <a:gd name="connsiteX114" fmla="*/ 80743 w 108042"/>
                <a:gd name="connsiteY114" fmla="*/ 18391 h 229135"/>
                <a:gd name="connsiteX115" fmla="*/ 82163 w 108042"/>
                <a:gd name="connsiteY115" fmla="*/ 15452 h 229135"/>
                <a:gd name="connsiteX116" fmla="*/ 87373 w 108042"/>
                <a:gd name="connsiteY116" fmla="*/ 13748 h 229135"/>
                <a:gd name="connsiteX117" fmla="*/ 92326 w 108042"/>
                <a:gd name="connsiteY117" fmla="*/ 9420 h 229135"/>
                <a:gd name="connsiteX118" fmla="*/ 95069 w 108042"/>
                <a:gd name="connsiteY118" fmla="*/ 8980 h 229135"/>
                <a:gd name="connsiteX119" fmla="*/ 95688 w 108042"/>
                <a:gd name="connsiteY119" fmla="*/ 12532 h 229135"/>
                <a:gd name="connsiteX120" fmla="*/ 97012 w 108042"/>
                <a:gd name="connsiteY120" fmla="*/ 15634 h 229135"/>
                <a:gd name="connsiteX121" fmla="*/ 95136 w 108042"/>
                <a:gd name="connsiteY121" fmla="*/ 16726 h 229135"/>
                <a:gd name="connsiteX122" fmla="*/ 92754 w 108042"/>
                <a:gd name="connsiteY122" fmla="*/ 20019 h 229135"/>
                <a:gd name="connsiteX123" fmla="*/ 88230 w 108042"/>
                <a:gd name="connsiteY123" fmla="*/ 28349 h 229135"/>
                <a:gd name="connsiteX124" fmla="*/ 84068 w 108042"/>
                <a:gd name="connsiteY124" fmla="*/ 30791 h 229135"/>
                <a:gd name="connsiteX125" fmla="*/ 80943 w 108042"/>
                <a:gd name="connsiteY125" fmla="*/ 33989 h 229135"/>
                <a:gd name="connsiteX126" fmla="*/ 79934 w 108042"/>
                <a:gd name="connsiteY126" fmla="*/ 36258 h 229135"/>
                <a:gd name="connsiteX127" fmla="*/ 79629 w 108042"/>
                <a:gd name="connsiteY127" fmla="*/ 38900 h 229135"/>
                <a:gd name="connsiteX128" fmla="*/ 80410 w 108042"/>
                <a:gd name="connsiteY128" fmla="*/ 43630 h 229135"/>
                <a:gd name="connsiteX129" fmla="*/ 82687 w 108042"/>
                <a:gd name="connsiteY129" fmla="*/ 48427 h 229135"/>
                <a:gd name="connsiteX130" fmla="*/ 85315 w 108042"/>
                <a:gd name="connsiteY130" fmla="*/ 51318 h 229135"/>
                <a:gd name="connsiteX131" fmla="*/ 87849 w 108042"/>
                <a:gd name="connsiteY131" fmla="*/ 52218 h 229135"/>
                <a:gd name="connsiteX132" fmla="*/ 93745 w 108042"/>
                <a:gd name="connsiteY132" fmla="*/ 56776 h 229135"/>
                <a:gd name="connsiteX133" fmla="*/ 93650 w 108042"/>
                <a:gd name="connsiteY133" fmla="*/ 59476 h 229135"/>
                <a:gd name="connsiteX134" fmla="*/ 94469 w 108042"/>
                <a:gd name="connsiteY134" fmla="*/ 62683 h 229135"/>
                <a:gd name="connsiteX135" fmla="*/ 94783 w 108042"/>
                <a:gd name="connsiteY135" fmla="*/ 66580 h 229135"/>
                <a:gd name="connsiteX136" fmla="*/ 96831 w 108042"/>
                <a:gd name="connsiteY136" fmla="*/ 69692 h 229135"/>
                <a:gd name="connsiteX137" fmla="*/ 92450 w 108042"/>
                <a:gd name="connsiteY137" fmla="*/ 76451 h 229135"/>
                <a:gd name="connsiteX138" fmla="*/ 90049 w 108042"/>
                <a:gd name="connsiteY138" fmla="*/ 81325 h 229135"/>
                <a:gd name="connsiteX139" fmla="*/ 85363 w 108042"/>
                <a:gd name="connsiteY139" fmla="*/ 88027 h 229135"/>
                <a:gd name="connsiteX140" fmla="*/ 81191 w 108042"/>
                <a:gd name="connsiteY140" fmla="*/ 92374 h 229135"/>
                <a:gd name="connsiteX141" fmla="*/ 72257 w 108042"/>
                <a:gd name="connsiteY141" fmla="*/ 98817 h 229135"/>
                <a:gd name="connsiteX142" fmla="*/ 70066 w 108042"/>
                <a:gd name="connsiteY142" fmla="*/ 100952 h 229135"/>
                <a:gd name="connsiteX143" fmla="*/ 68637 w 108042"/>
                <a:gd name="connsiteY143" fmla="*/ 103164 h 229135"/>
                <a:gd name="connsiteX144" fmla="*/ 67980 w 108042"/>
                <a:gd name="connsiteY144" fmla="*/ 105472 h 229135"/>
                <a:gd name="connsiteX145" fmla="*/ 68218 w 108042"/>
                <a:gd name="connsiteY145" fmla="*/ 108181 h 229135"/>
                <a:gd name="connsiteX146" fmla="*/ 71161 w 108042"/>
                <a:gd name="connsiteY146" fmla="*/ 114835 h 229135"/>
                <a:gd name="connsiteX147" fmla="*/ 75076 w 108042"/>
                <a:gd name="connsiteY147" fmla="*/ 118751 h 229135"/>
                <a:gd name="connsiteX148" fmla="*/ 79058 w 108042"/>
                <a:gd name="connsiteY148" fmla="*/ 120867 h 229135"/>
                <a:gd name="connsiteX149" fmla="*/ 85982 w 108042"/>
                <a:gd name="connsiteY149" fmla="*/ 120015 h 229135"/>
                <a:gd name="connsiteX150" fmla="*/ 85744 w 108042"/>
                <a:gd name="connsiteY150" fmla="*/ 122571 h 229135"/>
                <a:gd name="connsiteX151" fmla="*/ 86239 w 108042"/>
                <a:gd name="connsiteY151" fmla="*/ 125626 h 229135"/>
                <a:gd name="connsiteX152" fmla="*/ 89049 w 108042"/>
                <a:gd name="connsiteY152" fmla="*/ 125482 h 229135"/>
                <a:gd name="connsiteX153" fmla="*/ 90935 w 108042"/>
                <a:gd name="connsiteY153" fmla="*/ 125004 h 229135"/>
                <a:gd name="connsiteX154" fmla="*/ 92526 w 108042"/>
                <a:gd name="connsiteY154" fmla="*/ 122026 h 229135"/>
                <a:gd name="connsiteX155" fmla="*/ 95907 w 108042"/>
                <a:gd name="connsiteY155" fmla="*/ 124065 h 229135"/>
                <a:gd name="connsiteX156" fmla="*/ 97669 w 108042"/>
                <a:gd name="connsiteY156" fmla="*/ 130269 h 229135"/>
                <a:gd name="connsiteX157" fmla="*/ 100536 w 108042"/>
                <a:gd name="connsiteY157" fmla="*/ 132203 h 229135"/>
                <a:gd name="connsiteX158" fmla="*/ 100870 w 108042"/>
                <a:gd name="connsiteY158" fmla="*/ 132922 h 229135"/>
                <a:gd name="connsiteX159" fmla="*/ 99860 w 108042"/>
                <a:gd name="connsiteY159" fmla="*/ 133400 h 229135"/>
                <a:gd name="connsiteX160" fmla="*/ 99070 w 108042"/>
                <a:gd name="connsiteY160" fmla="*/ 134108 h 229135"/>
                <a:gd name="connsiteX161" fmla="*/ 99917 w 108042"/>
                <a:gd name="connsiteY161" fmla="*/ 134615 h 229135"/>
                <a:gd name="connsiteX162" fmla="*/ 102689 w 108042"/>
                <a:gd name="connsiteY162" fmla="*/ 135381 h 229135"/>
                <a:gd name="connsiteX163" fmla="*/ 104365 w 108042"/>
                <a:gd name="connsiteY163" fmla="*/ 134893 h 229135"/>
                <a:gd name="connsiteX164" fmla="*/ 107204 w 108042"/>
                <a:gd name="connsiteY164" fmla="*/ 136320 h 229135"/>
                <a:gd name="connsiteX165" fmla="*/ 101146 w 108042"/>
                <a:gd name="connsiteY165" fmla="*/ 85634 h 229135"/>
                <a:gd name="connsiteX166" fmla="*/ 97022 w 108042"/>
                <a:gd name="connsiteY166" fmla="*/ 87980 h 229135"/>
                <a:gd name="connsiteX167" fmla="*/ 97812 w 108042"/>
                <a:gd name="connsiteY167" fmla="*/ 85940 h 229135"/>
                <a:gd name="connsiteX168" fmla="*/ 100536 w 108042"/>
                <a:gd name="connsiteY168" fmla="*/ 83470 h 229135"/>
                <a:gd name="connsiteX169" fmla="*/ 101241 w 108042"/>
                <a:gd name="connsiteY169" fmla="*/ 84064 h 229135"/>
                <a:gd name="connsiteX170" fmla="*/ 101146 w 108042"/>
                <a:gd name="connsiteY170" fmla="*/ 85634 h 229135"/>
                <a:gd name="connsiteX171" fmla="*/ 92583 w 108042"/>
                <a:gd name="connsiteY171" fmla="*/ 119010 h 229135"/>
                <a:gd name="connsiteX172" fmla="*/ 91878 w 108042"/>
                <a:gd name="connsiteY172" fmla="*/ 119164 h 229135"/>
                <a:gd name="connsiteX173" fmla="*/ 90583 w 108042"/>
                <a:gd name="connsiteY173" fmla="*/ 120035 h 229135"/>
                <a:gd name="connsiteX174" fmla="*/ 89897 w 108042"/>
                <a:gd name="connsiteY174" fmla="*/ 120132 h 229135"/>
                <a:gd name="connsiteX175" fmla="*/ 87954 w 108042"/>
                <a:gd name="connsiteY175" fmla="*/ 119145 h 229135"/>
                <a:gd name="connsiteX176" fmla="*/ 87211 w 108042"/>
                <a:gd name="connsiteY176" fmla="*/ 119155 h 229135"/>
                <a:gd name="connsiteX177" fmla="*/ 86277 w 108042"/>
                <a:gd name="connsiteY177" fmla="*/ 118465 h 229135"/>
                <a:gd name="connsiteX178" fmla="*/ 86592 w 108042"/>
                <a:gd name="connsiteY178" fmla="*/ 114712 h 229135"/>
                <a:gd name="connsiteX179" fmla="*/ 86897 w 108042"/>
                <a:gd name="connsiteY179" fmla="*/ 113649 h 229135"/>
                <a:gd name="connsiteX180" fmla="*/ 91621 w 108042"/>
                <a:gd name="connsiteY180" fmla="*/ 113506 h 229135"/>
                <a:gd name="connsiteX181" fmla="*/ 94183 w 108042"/>
                <a:gd name="connsiteY181" fmla="*/ 115756 h 229135"/>
                <a:gd name="connsiteX182" fmla="*/ 94602 w 108042"/>
                <a:gd name="connsiteY182" fmla="*/ 116349 h 229135"/>
                <a:gd name="connsiteX183" fmla="*/ 94707 w 108042"/>
                <a:gd name="connsiteY183" fmla="*/ 116990 h 229135"/>
                <a:gd name="connsiteX184" fmla="*/ 93516 w 108042"/>
                <a:gd name="connsiteY184" fmla="*/ 118244 h 229135"/>
                <a:gd name="connsiteX185" fmla="*/ 92583 w 108042"/>
                <a:gd name="connsiteY185" fmla="*/ 119010 h 229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08042" h="229135">
                  <a:moveTo>
                    <a:pt x="107204" y="136321"/>
                  </a:moveTo>
                  <a:lnTo>
                    <a:pt x="107147" y="137164"/>
                  </a:lnTo>
                  <a:lnTo>
                    <a:pt x="106204" y="143225"/>
                  </a:lnTo>
                  <a:lnTo>
                    <a:pt x="105994" y="145398"/>
                  </a:lnTo>
                  <a:lnTo>
                    <a:pt x="105851" y="149084"/>
                  </a:lnTo>
                  <a:lnTo>
                    <a:pt x="105851" y="153508"/>
                  </a:lnTo>
                  <a:lnTo>
                    <a:pt x="107985" y="157242"/>
                  </a:lnTo>
                  <a:lnTo>
                    <a:pt x="108042" y="158879"/>
                  </a:lnTo>
                  <a:lnTo>
                    <a:pt x="107213" y="160775"/>
                  </a:lnTo>
                  <a:lnTo>
                    <a:pt x="103280" y="162938"/>
                  </a:lnTo>
                  <a:lnTo>
                    <a:pt x="98203" y="165734"/>
                  </a:lnTo>
                  <a:lnTo>
                    <a:pt x="93840" y="168386"/>
                  </a:lnTo>
                  <a:lnTo>
                    <a:pt x="89059" y="171297"/>
                  </a:lnTo>
                  <a:lnTo>
                    <a:pt x="87592" y="173174"/>
                  </a:lnTo>
                  <a:lnTo>
                    <a:pt x="85220" y="174619"/>
                  </a:lnTo>
                  <a:lnTo>
                    <a:pt x="83239" y="176065"/>
                  </a:lnTo>
                  <a:lnTo>
                    <a:pt x="82877" y="177453"/>
                  </a:lnTo>
                  <a:lnTo>
                    <a:pt x="81486" y="180067"/>
                  </a:lnTo>
                  <a:lnTo>
                    <a:pt x="79677" y="182154"/>
                  </a:lnTo>
                  <a:lnTo>
                    <a:pt x="75133" y="183141"/>
                  </a:lnTo>
                  <a:lnTo>
                    <a:pt x="74295" y="183763"/>
                  </a:lnTo>
                  <a:lnTo>
                    <a:pt x="72190" y="186903"/>
                  </a:lnTo>
                  <a:lnTo>
                    <a:pt x="71218" y="188129"/>
                  </a:lnTo>
                  <a:lnTo>
                    <a:pt x="70018" y="190704"/>
                  </a:lnTo>
                  <a:lnTo>
                    <a:pt x="71561" y="197368"/>
                  </a:lnTo>
                  <a:lnTo>
                    <a:pt x="73447" y="204204"/>
                  </a:lnTo>
                  <a:lnTo>
                    <a:pt x="73819" y="207048"/>
                  </a:lnTo>
                  <a:lnTo>
                    <a:pt x="73790" y="209413"/>
                  </a:lnTo>
                  <a:lnTo>
                    <a:pt x="72733" y="211959"/>
                  </a:lnTo>
                  <a:lnTo>
                    <a:pt x="70314" y="215598"/>
                  </a:lnTo>
                  <a:lnTo>
                    <a:pt x="68542" y="218269"/>
                  </a:lnTo>
                  <a:lnTo>
                    <a:pt x="65141" y="223066"/>
                  </a:lnTo>
                  <a:lnTo>
                    <a:pt x="64141" y="224253"/>
                  </a:lnTo>
                  <a:lnTo>
                    <a:pt x="61798" y="225651"/>
                  </a:lnTo>
                  <a:lnTo>
                    <a:pt x="57274" y="227499"/>
                  </a:lnTo>
                  <a:lnTo>
                    <a:pt x="54083" y="229136"/>
                  </a:lnTo>
                  <a:lnTo>
                    <a:pt x="52464" y="221821"/>
                  </a:lnTo>
                  <a:lnTo>
                    <a:pt x="51073" y="215569"/>
                  </a:lnTo>
                  <a:lnTo>
                    <a:pt x="49930" y="210399"/>
                  </a:lnTo>
                  <a:lnTo>
                    <a:pt x="47920" y="201274"/>
                  </a:lnTo>
                  <a:lnTo>
                    <a:pt x="46206" y="193500"/>
                  </a:lnTo>
                  <a:lnTo>
                    <a:pt x="44501" y="185735"/>
                  </a:lnTo>
                  <a:lnTo>
                    <a:pt x="42948" y="178669"/>
                  </a:lnTo>
                  <a:lnTo>
                    <a:pt x="41386" y="171536"/>
                  </a:lnTo>
                  <a:lnTo>
                    <a:pt x="40719" y="170492"/>
                  </a:lnTo>
                  <a:lnTo>
                    <a:pt x="36043" y="167122"/>
                  </a:lnTo>
                  <a:lnTo>
                    <a:pt x="31737" y="164011"/>
                  </a:lnTo>
                  <a:lnTo>
                    <a:pt x="27251" y="160468"/>
                  </a:lnTo>
                  <a:lnTo>
                    <a:pt x="22393" y="156629"/>
                  </a:lnTo>
                  <a:lnTo>
                    <a:pt x="21612" y="151784"/>
                  </a:lnTo>
                  <a:lnTo>
                    <a:pt x="19117" y="144450"/>
                  </a:lnTo>
                  <a:lnTo>
                    <a:pt x="16488" y="140352"/>
                  </a:lnTo>
                  <a:lnTo>
                    <a:pt x="15497" y="139280"/>
                  </a:lnTo>
                  <a:lnTo>
                    <a:pt x="10192" y="136628"/>
                  </a:lnTo>
                  <a:lnTo>
                    <a:pt x="7134" y="134674"/>
                  </a:lnTo>
                  <a:lnTo>
                    <a:pt x="6296" y="133535"/>
                  </a:lnTo>
                  <a:lnTo>
                    <a:pt x="5705" y="130538"/>
                  </a:lnTo>
                  <a:lnTo>
                    <a:pt x="3524" y="124564"/>
                  </a:lnTo>
                  <a:lnTo>
                    <a:pt x="1038" y="119125"/>
                  </a:lnTo>
                  <a:lnTo>
                    <a:pt x="124" y="115439"/>
                  </a:lnTo>
                  <a:lnTo>
                    <a:pt x="0" y="110796"/>
                  </a:lnTo>
                  <a:lnTo>
                    <a:pt x="486" y="107435"/>
                  </a:lnTo>
                  <a:lnTo>
                    <a:pt x="1572" y="105999"/>
                  </a:lnTo>
                  <a:lnTo>
                    <a:pt x="6753" y="101805"/>
                  </a:lnTo>
                  <a:lnTo>
                    <a:pt x="9154" y="96760"/>
                  </a:lnTo>
                  <a:lnTo>
                    <a:pt x="12125" y="94864"/>
                  </a:lnTo>
                  <a:lnTo>
                    <a:pt x="14697" y="93437"/>
                  </a:lnTo>
                  <a:lnTo>
                    <a:pt x="16783" y="91771"/>
                  </a:lnTo>
                  <a:lnTo>
                    <a:pt x="18631" y="89100"/>
                  </a:lnTo>
                  <a:lnTo>
                    <a:pt x="20041" y="86247"/>
                  </a:lnTo>
                  <a:lnTo>
                    <a:pt x="20279" y="83154"/>
                  </a:lnTo>
                  <a:lnTo>
                    <a:pt x="20869" y="78242"/>
                  </a:lnTo>
                  <a:lnTo>
                    <a:pt x="21812" y="74805"/>
                  </a:lnTo>
                  <a:lnTo>
                    <a:pt x="24003" y="70908"/>
                  </a:lnTo>
                  <a:lnTo>
                    <a:pt x="23079" y="67768"/>
                  </a:lnTo>
                  <a:lnTo>
                    <a:pt x="21917" y="64379"/>
                  </a:lnTo>
                  <a:lnTo>
                    <a:pt x="22250" y="58490"/>
                  </a:lnTo>
                  <a:lnTo>
                    <a:pt x="21955" y="56097"/>
                  </a:lnTo>
                  <a:lnTo>
                    <a:pt x="21012" y="53981"/>
                  </a:lnTo>
                  <a:lnTo>
                    <a:pt x="20050" y="51262"/>
                  </a:lnTo>
                  <a:lnTo>
                    <a:pt x="20022" y="48992"/>
                  </a:lnTo>
                  <a:lnTo>
                    <a:pt x="20945" y="43028"/>
                  </a:lnTo>
                  <a:lnTo>
                    <a:pt x="21650" y="38461"/>
                  </a:lnTo>
                  <a:lnTo>
                    <a:pt x="22774" y="32515"/>
                  </a:lnTo>
                  <a:lnTo>
                    <a:pt x="22374" y="30849"/>
                  </a:lnTo>
                  <a:lnTo>
                    <a:pt x="21536" y="29604"/>
                  </a:lnTo>
                  <a:lnTo>
                    <a:pt x="19021" y="28292"/>
                  </a:lnTo>
                  <a:lnTo>
                    <a:pt x="18993" y="27498"/>
                  </a:lnTo>
                  <a:lnTo>
                    <a:pt x="19602" y="26617"/>
                  </a:lnTo>
                  <a:lnTo>
                    <a:pt x="23317" y="23706"/>
                  </a:lnTo>
                  <a:lnTo>
                    <a:pt x="25308" y="19427"/>
                  </a:lnTo>
                  <a:lnTo>
                    <a:pt x="26975" y="18536"/>
                  </a:lnTo>
                  <a:lnTo>
                    <a:pt x="29508" y="16985"/>
                  </a:lnTo>
                  <a:lnTo>
                    <a:pt x="29413" y="15319"/>
                  </a:lnTo>
                  <a:lnTo>
                    <a:pt x="28842" y="13529"/>
                  </a:lnTo>
                  <a:lnTo>
                    <a:pt x="35443" y="11508"/>
                  </a:lnTo>
                  <a:lnTo>
                    <a:pt x="41729" y="6204"/>
                  </a:lnTo>
                  <a:lnTo>
                    <a:pt x="43948" y="4902"/>
                  </a:lnTo>
                  <a:lnTo>
                    <a:pt x="58541" y="0"/>
                  </a:lnTo>
                  <a:lnTo>
                    <a:pt x="60436" y="334"/>
                  </a:lnTo>
                  <a:lnTo>
                    <a:pt x="62560" y="1053"/>
                  </a:lnTo>
                  <a:lnTo>
                    <a:pt x="61951" y="2881"/>
                  </a:lnTo>
                  <a:lnTo>
                    <a:pt x="61112" y="4327"/>
                  </a:lnTo>
                  <a:lnTo>
                    <a:pt x="62351" y="6883"/>
                  </a:lnTo>
                  <a:lnTo>
                    <a:pt x="64122" y="5323"/>
                  </a:lnTo>
                  <a:lnTo>
                    <a:pt x="63675" y="4279"/>
                  </a:lnTo>
                  <a:lnTo>
                    <a:pt x="63570" y="2891"/>
                  </a:lnTo>
                  <a:lnTo>
                    <a:pt x="66570" y="2766"/>
                  </a:lnTo>
                  <a:lnTo>
                    <a:pt x="69228" y="2986"/>
                  </a:lnTo>
                  <a:lnTo>
                    <a:pt x="72142" y="4508"/>
                  </a:lnTo>
                  <a:lnTo>
                    <a:pt x="71942" y="10282"/>
                  </a:lnTo>
                  <a:lnTo>
                    <a:pt x="75829" y="15921"/>
                  </a:lnTo>
                  <a:lnTo>
                    <a:pt x="74733" y="18727"/>
                  </a:lnTo>
                  <a:lnTo>
                    <a:pt x="77915" y="20383"/>
                  </a:lnTo>
                  <a:lnTo>
                    <a:pt x="80743" y="18391"/>
                  </a:lnTo>
                  <a:lnTo>
                    <a:pt x="82163" y="15452"/>
                  </a:lnTo>
                  <a:lnTo>
                    <a:pt x="87373" y="13748"/>
                  </a:lnTo>
                  <a:lnTo>
                    <a:pt x="92326" y="9420"/>
                  </a:lnTo>
                  <a:lnTo>
                    <a:pt x="95069" y="8980"/>
                  </a:lnTo>
                  <a:lnTo>
                    <a:pt x="95688" y="12532"/>
                  </a:lnTo>
                  <a:lnTo>
                    <a:pt x="97012" y="15634"/>
                  </a:lnTo>
                  <a:lnTo>
                    <a:pt x="95136" y="16726"/>
                  </a:lnTo>
                  <a:lnTo>
                    <a:pt x="92754" y="20019"/>
                  </a:lnTo>
                  <a:lnTo>
                    <a:pt x="88230" y="28349"/>
                  </a:lnTo>
                  <a:lnTo>
                    <a:pt x="84068" y="30791"/>
                  </a:lnTo>
                  <a:lnTo>
                    <a:pt x="80943" y="33989"/>
                  </a:lnTo>
                  <a:lnTo>
                    <a:pt x="79934" y="36258"/>
                  </a:lnTo>
                  <a:lnTo>
                    <a:pt x="79629" y="38900"/>
                  </a:lnTo>
                  <a:lnTo>
                    <a:pt x="80410" y="43630"/>
                  </a:lnTo>
                  <a:lnTo>
                    <a:pt x="82687" y="48427"/>
                  </a:lnTo>
                  <a:lnTo>
                    <a:pt x="85315" y="51318"/>
                  </a:lnTo>
                  <a:lnTo>
                    <a:pt x="87849" y="52218"/>
                  </a:lnTo>
                  <a:lnTo>
                    <a:pt x="93745" y="56776"/>
                  </a:lnTo>
                  <a:lnTo>
                    <a:pt x="93650" y="59476"/>
                  </a:lnTo>
                  <a:lnTo>
                    <a:pt x="94469" y="62683"/>
                  </a:lnTo>
                  <a:lnTo>
                    <a:pt x="94783" y="66580"/>
                  </a:lnTo>
                  <a:lnTo>
                    <a:pt x="96831" y="69692"/>
                  </a:lnTo>
                  <a:lnTo>
                    <a:pt x="92450" y="76451"/>
                  </a:lnTo>
                  <a:lnTo>
                    <a:pt x="90049" y="81325"/>
                  </a:lnTo>
                  <a:lnTo>
                    <a:pt x="85363" y="88027"/>
                  </a:lnTo>
                  <a:lnTo>
                    <a:pt x="81191" y="92374"/>
                  </a:lnTo>
                  <a:lnTo>
                    <a:pt x="72257" y="98817"/>
                  </a:lnTo>
                  <a:lnTo>
                    <a:pt x="70066" y="100952"/>
                  </a:lnTo>
                  <a:lnTo>
                    <a:pt x="68637" y="103164"/>
                  </a:lnTo>
                  <a:lnTo>
                    <a:pt x="67980" y="105472"/>
                  </a:lnTo>
                  <a:lnTo>
                    <a:pt x="68218" y="108181"/>
                  </a:lnTo>
                  <a:lnTo>
                    <a:pt x="71161" y="114835"/>
                  </a:lnTo>
                  <a:lnTo>
                    <a:pt x="75076" y="118751"/>
                  </a:lnTo>
                  <a:lnTo>
                    <a:pt x="79058" y="120867"/>
                  </a:lnTo>
                  <a:lnTo>
                    <a:pt x="85982" y="120015"/>
                  </a:lnTo>
                  <a:lnTo>
                    <a:pt x="85744" y="122571"/>
                  </a:lnTo>
                  <a:lnTo>
                    <a:pt x="86239" y="125626"/>
                  </a:lnTo>
                  <a:lnTo>
                    <a:pt x="89049" y="125482"/>
                  </a:lnTo>
                  <a:lnTo>
                    <a:pt x="90935" y="125004"/>
                  </a:lnTo>
                  <a:lnTo>
                    <a:pt x="92526" y="122026"/>
                  </a:lnTo>
                  <a:lnTo>
                    <a:pt x="95907" y="124065"/>
                  </a:lnTo>
                  <a:lnTo>
                    <a:pt x="97669" y="130269"/>
                  </a:lnTo>
                  <a:lnTo>
                    <a:pt x="100536" y="132203"/>
                  </a:lnTo>
                  <a:lnTo>
                    <a:pt x="100870" y="132922"/>
                  </a:lnTo>
                  <a:lnTo>
                    <a:pt x="99860" y="133400"/>
                  </a:lnTo>
                  <a:lnTo>
                    <a:pt x="99070" y="134108"/>
                  </a:lnTo>
                  <a:lnTo>
                    <a:pt x="99917" y="134615"/>
                  </a:lnTo>
                  <a:lnTo>
                    <a:pt x="102689" y="135381"/>
                  </a:lnTo>
                  <a:lnTo>
                    <a:pt x="104365" y="134893"/>
                  </a:lnTo>
                  <a:lnTo>
                    <a:pt x="107204" y="136320"/>
                  </a:lnTo>
                  <a:close/>
                  <a:moveTo>
                    <a:pt x="101146" y="85634"/>
                  </a:moveTo>
                  <a:lnTo>
                    <a:pt x="97022" y="87980"/>
                  </a:lnTo>
                  <a:lnTo>
                    <a:pt x="97812" y="85940"/>
                  </a:lnTo>
                  <a:lnTo>
                    <a:pt x="100536" y="83470"/>
                  </a:lnTo>
                  <a:lnTo>
                    <a:pt x="101241" y="84064"/>
                  </a:lnTo>
                  <a:lnTo>
                    <a:pt x="101146" y="85634"/>
                  </a:lnTo>
                  <a:close/>
                  <a:moveTo>
                    <a:pt x="92583" y="119010"/>
                  </a:moveTo>
                  <a:lnTo>
                    <a:pt x="91878" y="119164"/>
                  </a:lnTo>
                  <a:lnTo>
                    <a:pt x="90583" y="120035"/>
                  </a:lnTo>
                  <a:lnTo>
                    <a:pt x="89897" y="120132"/>
                  </a:lnTo>
                  <a:lnTo>
                    <a:pt x="87954" y="119145"/>
                  </a:lnTo>
                  <a:lnTo>
                    <a:pt x="87211" y="119155"/>
                  </a:lnTo>
                  <a:lnTo>
                    <a:pt x="86277" y="118465"/>
                  </a:lnTo>
                  <a:lnTo>
                    <a:pt x="86592" y="114712"/>
                  </a:lnTo>
                  <a:lnTo>
                    <a:pt x="86897" y="113649"/>
                  </a:lnTo>
                  <a:lnTo>
                    <a:pt x="91621" y="113506"/>
                  </a:lnTo>
                  <a:lnTo>
                    <a:pt x="94183" y="115756"/>
                  </a:lnTo>
                  <a:lnTo>
                    <a:pt x="94602" y="116349"/>
                  </a:lnTo>
                  <a:lnTo>
                    <a:pt x="94707" y="116990"/>
                  </a:lnTo>
                  <a:lnTo>
                    <a:pt x="93516" y="118244"/>
                  </a:lnTo>
                  <a:lnTo>
                    <a:pt x="92583" y="11901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 name="Freeform: Shape 61">
              <a:extLst>
                <a:ext uri="{FF2B5EF4-FFF2-40B4-BE49-F238E27FC236}">
                  <a16:creationId xmlns:a16="http://schemas.microsoft.com/office/drawing/2014/main" id="{7D04D5FF-5430-102E-042D-A480025A8DB8}"/>
                </a:ext>
              </a:extLst>
            </p:cNvPr>
            <p:cNvSpPr/>
            <p:nvPr/>
          </p:nvSpPr>
          <p:spPr>
            <a:xfrm>
              <a:off x="6419097" y="3499955"/>
              <a:ext cx="297761" cy="288351"/>
            </a:xfrm>
            <a:custGeom>
              <a:avLst/>
              <a:gdLst>
                <a:gd name="connsiteX0" fmla="*/ 277644 w 297761"/>
                <a:gd name="connsiteY0" fmla="*/ 187006 h 288351"/>
                <a:gd name="connsiteX1" fmla="*/ 276196 w 297761"/>
                <a:gd name="connsiteY1" fmla="*/ 187359 h 288351"/>
                <a:gd name="connsiteX2" fmla="*/ 275634 w 297761"/>
                <a:gd name="connsiteY2" fmla="*/ 187014 h 288351"/>
                <a:gd name="connsiteX3" fmla="*/ 274749 w 297761"/>
                <a:gd name="connsiteY3" fmla="*/ 185885 h 288351"/>
                <a:gd name="connsiteX4" fmla="*/ 276292 w 297761"/>
                <a:gd name="connsiteY4" fmla="*/ 184927 h 288351"/>
                <a:gd name="connsiteX5" fmla="*/ 277787 w 297761"/>
                <a:gd name="connsiteY5" fmla="*/ 183070 h 288351"/>
                <a:gd name="connsiteX6" fmla="*/ 281264 w 297761"/>
                <a:gd name="connsiteY6" fmla="*/ 180341 h 288351"/>
                <a:gd name="connsiteX7" fmla="*/ 282454 w 297761"/>
                <a:gd name="connsiteY7" fmla="*/ 178541 h 288351"/>
                <a:gd name="connsiteX8" fmla="*/ 282883 w 297761"/>
                <a:gd name="connsiteY8" fmla="*/ 178158 h 288351"/>
                <a:gd name="connsiteX9" fmla="*/ 282635 w 297761"/>
                <a:gd name="connsiteY9" fmla="*/ 180283 h 288351"/>
                <a:gd name="connsiteX10" fmla="*/ 280673 w 297761"/>
                <a:gd name="connsiteY10" fmla="*/ 184927 h 288351"/>
                <a:gd name="connsiteX11" fmla="*/ 278997 w 297761"/>
                <a:gd name="connsiteY11" fmla="*/ 185234 h 288351"/>
                <a:gd name="connsiteX12" fmla="*/ 277644 w 297761"/>
                <a:gd name="connsiteY12" fmla="*/ 187005 h 288351"/>
                <a:gd name="connsiteX13" fmla="*/ 271901 w 297761"/>
                <a:gd name="connsiteY13" fmla="*/ 138511 h 288351"/>
                <a:gd name="connsiteX14" fmla="*/ 273949 w 297761"/>
                <a:gd name="connsiteY14" fmla="*/ 144227 h 288351"/>
                <a:gd name="connsiteX15" fmla="*/ 273691 w 297761"/>
                <a:gd name="connsiteY15" fmla="*/ 145299 h 288351"/>
                <a:gd name="connsiteX16" fmla="*/ 272244 w 297761"/>
                <a:gd name="connsiteY16" fmla="*/ 145950 h 288351"/>
                <a:gd name="connsiteX17" fmla="*/ 271491 w 297761"/>
                <a:gd name="connsiteY17" fmla="*/ 146007 h 288351"/>
                <a:gd name="connsiteX18" fmla="*/ 270596 w 297761"/>
                <a:gd name="connsiteY18" fmla="*/ 145088 h 288351"/>
                <a:gd name="connsiteX19" fmla="*/ 269967 w 297761"/>
                <a:gd name="connsiteY19" fmla="*/ 143164 h 288351"/>
                <a:gd name="connsiteX20" fmla="*/ 268872 w 297761"/>
                <a:gd name="connsiteY20" fmla="*/ 143622 h 288351"/>
                <a:gd name="connsiteX21" fmla="*/ 267005 w 297761"/>
                <a:gd name="connsiteY21" fmla="*/ 141315 h 288351"/>
                <a:gd name="connsiteX22" fmla="*/ 265157 w 297761"/>
                <a:gd name="connsiteY22" fmla="*/ 141200 h 288351"/>
                <a:gd name="connsiteX23" fmla="*/ 263519 w 297761"/>
                <a:gd name="connsiteY23" fmla="*/ 138452 h 288351"/>
                <a:gd name="connsiteX24" fmla="*/ 264157 w 297761"/>
                <a:gd name="connsiteY24" fmla="*/ 136058 h 288351"/>
                <a:gd name="connsiteX25" fmla="*/ 263785 w 297761"/>
                <a:gd name="connsiteY25" fmla="*/ 131970 h 288351"/>
                <a:gd name="connsiteX26" fmla="*/ 265776 w 297761"/>
                <a:gd name="connsiteY26" fmla="*/ 129883 h 288351"/>
                <a:gd name="connsiteX27" fmla="*/ 266900 w 297761"/>
                <a:gd name="connsiteY27" fmla="*/ 126359 h 288351"/>
                <a:gd name="connsiteX28" fmla="*/ 268195 w 297761"/>
                <a:gd name="connsiteY28" fmla="*/ 128762 h 288351"/>
                <a:gd name="connsiteX29" fmla="*/ 268491 w 297761"/>
                <a:gd name="connsiteY29" fmla="*/ 132516 h 288351"/>
                <a:gd name="connsiteX30" fmla="*/ 270234 w 297761"/>
                <a:gd name="connsiteY30" fmla="*/ 136920 h 288351"/>
                <a:gd name="connsiteX31" fmla="*/ 271691 w 297761"/>
                <a:gd name="connsiteY31" fmla="*/ 138280 h 288351"/>
                <a:gd name="connsiteX32" fmla="*/ 271901 w 297761"/>
                <a:gd name="connsiteY32" fmla="*/ 138510 h 288351"/>
                <a:gd name="connsiteX33" fmla="*/ 281750 w 297761"/>
                <a:gd name="connsiteY33" fmla="*/ 104493 h 288351"/>
                <a:gd name="connsiteX34" fmla="*/ 281911 w 297761"/>
                <a:gd name="connsiteY34" fmla="*/ 105843 h 288351"/>
                <a:gd name="connsiteX35" fmla="*/ 281502 w 297761"/>
                <a:gd name="connsiteY35" fmla="*/ 107116 h 288351"/>
                <a:gd name="connsiteX36" fmla="*/ 281587 w 297761"/>
                <a:gd name="connsiteY36" fmla="*/ 111166 h 288351"/>
                <a:gd name="connsiteX37" fmla="*/ 281426 w 297761"/>
                <a:gd name="connsiteY37" fmla="*/ 113857 h 288351"/>
                <a:gd name="connsiteX38" fmla="*/ 279902 w 297761"/>
                <a:gd name="connsiteY38" fmla="*/ 117581 h 288351"/>
                <a:gd name="connsiteX39" fmla="*/ 278654 w 297761"/>
                <a:gd name="connsiteY39" fmla="*/ 118912 h 288351"/>
                <a:gd name="connsiteX40" fmla="*/ 277539 w 297761"/>
                <a:gd name="connsiteY40" fmla="*/ 118520 h 288351"/>
                <a:gd name="connsiteX41" fmla="*/ 276625 w 297761"/>
                <a:gd name="connsiteY41" fmla="*/ 117907 h 288351"/>
                <a:gd name="connsiteX42" fmla="*/ 275911 w 297761"/>
                <a:gd name="connsiteY42" fmla="*/ 116883 h 288351"/>
                <a:gd name="connsiteX43" fmla="*/ 277358 w 297761"/>
                <a:gd name="connsiteY43" fmla="*/ 110056 h 288351"/>
                <a:gd name="connsiteX44" fmla="*/ 276616 w 297761"/>
                <a:gd name="connsiteY44" fmla="*/ 105058 h 288351"/>
                <a:gd name="connsiteX45" fmla="*/ 279483 w 297761"/>
                <a:gd name="connsiteY45" fmla="*/ 105536 h 288351"/>
                <a:gd name="connsiteX46" fmla="*/ 281750 w 297761"/>
                <a:gd name="connsiteY46" fmla="*/ 104493 h 288351"/>
                <a:gd name="connsiteX47" fmla="*/ 40062 w 297761"/>
                <a:gd name="connsiteY47" fmla="*/ 55 h 288351"/>
                <a:gd name="connsiteX48" fmla="*/ 40624 w 297761"/>
                <a:gd name="connsiteY48" fmla="*/ 131 h 288351"/>
                <a:gd name="connsiteX49" fmla="*/ 43424 w 297761"/>
                <a:gd name="connsiteY49" fmla="*/ 131 h 288351"/>
                <a:gd name="connsiteX50" fmla="*/ 48177 w 297761"/>
                <a:gd name="connsiteY50" fmla="*/ 131 h 288351"/>
                <a:gd name="connsiteX51" fmla="*/ 52930 w 297761"/>
                <a:gd name="connsiteY51" fmla="*/ 131 h 288351"/>
                <a:gd name="connsiteX52" fmla="*/ 57683 w 297761"/>
                <a:gd name="connsiteY52" fmla="*/ 131 h 288351"/>
                <a:gd name="connsiteX53" fmla="*/ 62436 w 297761"/>
                <a:gd name="connsiteY53" fmla="*/ 131 h 288351"/>
                <a:gd name="connsiteX54" fmla="*/ 67189 w 297761"/>
                <a:gd name="connsiteY54" fmla="*/ 131 h 288351"/>
                <a:gd name="connsiteX55" fmla="*/ 71942 w 297761"/>
                <a:gd name="connsiteY55" fmla="*/ 131 h 288351"/>
                <a:gd name="connsiteX56" fmla="*/ 76695 w 297761"/>
                <a:gd name="connsiteY56" fmla="*/ 131 h 288351"/>
                <a:gd name="connsiteX57" fmla="*/ 81448 w 297761"/>
                <a:gd name="connsiteY57" fmla="*/ 131 h 288351"/>
                <a:gd name="connsiteX58" fmla="*/ 86201 w 297761"/>
                <a:gd name="connsiteY58" fmla="*/ 131 h 288351"/>
                <a:gd name="connsiteX59" fmla="*/ 90954 w 297761"/>
                <a:gd name="connsiteY59" fmla="*/ 131 h 288351"/>
                <a:gd name="connsiteX60" fmla="*/ 95707 w 297761"/>
                <a:gd name="connsiteY60" fmla="*/ 131 h 288351"/>
                <a:gd name="connsiteX61" fmla="*/ 100460 w 297761"/>
                <a:gd name="connsiteY61" fmla="*/ 131 h 288351"/>
                <a:gd name="connsiteX62" fmla="*/ 105213 w 297761"/>
                <a:gd name="connsiteY62" fmla="*/ 131 h 288351"/>
                <a:gd name="connsiteX63" fmla="*/ 109966 w 297761"/>
                <a:gd name="connsiteY63" fmla="*/ 131 h 288351"/>
                <a:gd name="connsiteX64" fmla="*/ 114719 w 297761"/>
                <a:gd name="connsiteY64" fmla="*/ 131 h 288351"/>
                <a:gd name="connsiteX65" fmla="*/ 119472 w 297761"/>
                <a:gd name="connsiteY65" fmla="*/ 131 h 288351"/>
                <a:gd name="connsiteX66" fmla="*/ 122396 w 297761"/>
                <a:gd name="connsiteY66" fmla="*/ 131 h 288351"/>
                <a:gd name="connsiteX67" fmla="*/ 124435 w 297761"/>
                <a:gd name="connsiteY67" fmla="*/ 131 h 288351"/>
                <a:gd name="connsiteX68" fmla="*/ 126359 w 297761"/>
                <a:gd name="connsiteY68" fmla="*/ 1136 h 288351"/>
                <a:gd name="connsiteX69" fmla="*/ 128502 w 297761"/>
                <a:gd name="connsiteY69" fmla="*/ 2333 h 288351"/>
                <a:gd name="connsiteX70" fmla="*/ 134207 w 297761"/>
                <a:gd name="connsiteY70" fmla="*/ 5512 h 288351"/>
                <a:gd name="connsiteX71" fmla="*/ 139903 w 297761"/>
                <a:gd name="connsiteY71" fmla="*/ 8691 h 288351"/>
                <a:gd name="connsiteX72" fmla="*/ 145599 w 297761"/>
                <a:gd name="connsiteY72" fmla="*/ 11869 h 288351"/>
                <a:gd name="connsiteX73" fmla="*/ 151295 w 297761"/>
                <a:gd name="connsiteY73" fmla="*/ 15048 h 288351"/>
                <a:gd name="connsiteX74" fmla="*/ 156991 w 297761"/>
                <a:gd name="connsiteY74" fmla="*/ 18227 h 288351"/>
                <a:gd name="connsiteX75" fmla="*/ 162696 w 297761"/>
                <a:gd name="connsiteY75" fmla="*/ 21405 h 288351"/>
                <a:gd name="connsiteX76" fmla="*/ 168392 w 297761"/>
                <a:gd name="connsiteY76" fmla="*/ 24584 h 288351"/>
                <a:gd name="connsiteX77" fmla="*/ 174098 w 297761"/>
                <a:gd name="connsiteY77" fmla="*/ 27763 h 288351"/>
                <a:gd name="connsiteX78" fmla="*/ 179794 w 297761"/>
                <a:gd name="connsiteY78" fmla="*/ 30942 h 288351"/>
                <a:gd name="connsiteX79" fmla="*/ 185490 w 297761"/>
                <a:gd name="connsiteY79" fmla="*/ 34120 h 288351"/>
                <a:gd name="connsiteX80" fmla="*/ 191186 w 297761"/>
                <a:gd name="connsiteY80" fmla="*/ 37299 h 288351"/>
                <a:gd name="connsiteX81" fmla="*/ 196882 w 297761"/>
                <a:gd name="connsiteY81" fmla="*/ 40478 h 288351"/>
                <a:gd name="connsiteX82" fmla="*/ 202587 w 297761"/>
                <a:gd name="connsiteY82" fmla="*/ 43656 h 288351"/>
                <a:gd name="connsiteX83" fmla="*/ 208283 w 297761"/>
                <a:gd name="connsiteY83" fmla="*/ 46835 h 288351"/>
                <a:gd name="connsiteX84" fmla="*/ 213979 w 297761"/>
                <a:gd name="connsiteY84" fmla="*/ 50014 h 288351"/>
                <a:gd name="connsiteX85" fmla="*/ 219675 w 297761"/>
                <a:gd name="connsiteY85" fmla="*/ 53193 h 288351"/>
                <a:gd name="connsiteX86" fmla="*/ 222399 w 297761"/>
                <a:gd name="connsiteY86" fmla="*/ 54715 h 288351"/>
                <a:gd name="connsiteX87" fmla="*/ 222809 w 297761"/>
                <a:gd name="connsiteY87" fmla="*/ 55376 h 288351"/>
                <a:gd name="connsiteX88" fmla="*/ 223275 w 297761"/>
                <a:gd name="connsiteY88" fmla="*/ 58277 h 288351"/>
                <a:gd name="connsiteX89" fmla="*/ 223571 w 297761"/>
                <a:gd name="connsiteY89" fmla="*/ 60087 h 288351"/>
                <a:gd name="connsiteX90" fmla="*/ 223409 w 297761"/>
                <a:gd name="connsiteY90" fmla="*/ 61686 h 288351"/>
                <a:gd name="connsiteX91" fmla="*/ 221894 w 297761"/>
                <a:gd name="connsiteY91" fmla="*/ 64395 h 288351"/>
                <a:gd name="connsiteX92" fmla="*/ 221456 w 297761"/>
                <a:gd name="connsiteY92" fmla="*/ 65812 h 288351"/>
                <a:gd name="connsiteX93" fmla="*/ 221447 w 297761"/>
                <a:gd name="connsiteY93" fmla="*/ 66798 h 288351"/>
                <a:gd name="connsiteX94" fmla="*/ 221818 w 297761"/>
                <a:gd name="connsiteY94" fmla="*/ 67191 h 288351"/>
                <a:gd name="connsiteX95" fmla="*/ 223104 w 297761"/>
                <a:gd name="connsiteY95" fmla="*/ 67335 h 288351"/>
                <a:gd name="connsiteX96" fmla="*/ 224199 w 297761"/>
                <a:gd name="connsiteY96" fmla="*/ 67976 h 288351"/>
                <a:gd name="connsiteX97" fmla="*/ 224600 w 297761"/>
                <a:gd name="connsiteY97" fmla="*/ 68482 h 288351"/>
                <a:gd name="connsiteX98" fmla="*/ 225438 w 297761"/>
                <a:gd name="connsiteY98" fmla="*/ 70522 h 288351"/>
                <a:gd name="connsiteX99" fmla="*/ 226495 w 297761"/>
                <a:gd name="connsiteY99" fmla="*/ 71546 h 288351"/>
                <a:gd name="connsiteX100" fmla="*/ 228905 w 297761"/>
                <a:gd name="connsiteY100" fmla="*/ 73279 h 288351"/>
                <a:gd name="connsiteX101" fmla="*/ 233010 w 297761"/>
                <a:gd name="connsiteY101" fmla="*/ 76238 h 288351"/>
                <a:gd name="connsiteX102" fmla="*/ 237115 w 297761"/>
                <a:gd name="connsiteY102" fmla="*/ 79196 h 288351"/>
                <a:gd name="connsiteX103" fmla="*/ 241221 w 297761"/>
                <a:gd name="connsiteY103" fmla="*/ 82155 h 288351"/>
                <a:gd name="connsiteX104" fmla="*/ 245326 w 297761"/>
                <a:gd name="connsiteY104" fmla="*/ 85113 h 288351"/>
                <a:gd name="connsiteX105" fmla="*/ 249431 w 297761"/>
                <a:gd name="connsiteY105" fmla="*/ 88072 h 288351"/>
                <a:gd name="connsiteX106" fmla="*/ 253536 w 297761"/>
                <a:gd name="connsiteY106" fmla="*/ 91030 h 288351"/>
                <a:gd name="connsiteX107" fmla="*/ 257642 w 297761"/>
                <a:gd name="connsiteY107" fmla="*/ 93989 h 288351"/>
                <a:gd name="connsiteX108" fmla="*/ 261747 w 297761"/>
                <a:gd name="connsiteY108" fmla="*/ 96947 h 288351"/>
                <a:gd name="connsiteX109" fmla="*/ 263738 w 297761"/>
                <a:gd name="connsiteY109" fmla="*/ 98393 h 288351"/>
                <a:gd name="connsiteX110" fmla="*/ 264585 w 297761"/>
                <a:gd name="connsiteY110" fmla="*/ 98796 h 288351"/>
                <a:gd name="connsiteX111" fmla="*/ 264052 w 297761"/>
                <a:gd name="connsiteY111" fmla="*/ 101046 h 288351"/>
                <a:gd name="connsiteX112" fmla="*/ 261947 w 297761"/>
                <a:gd name="connsiteY112" fmla="*/ 106513 h 288351"/>
                <a:gd name="connsiteX113" fmla="*/ 261823 w 297761"/>
                <a:gd name="connsiteY113" fmla="*/ 108792 h 288351"/>
                <a:gd name="connsiteX114" fmla="*/ 261004 w 297761"/>
                <a:gd name="connsiteY114" fmla="*/ 111472 h 288351"/>
                <a:gd name="connsiteX115" fmla="*/ 260213 w 297761"/>
                <a:gd name="connsiteY115" fmla="*/ 113244 h 288351"/>
                <a:gd name="connsiteX116" fmla="*/ 258070 w 297761"/>
                <a:gd name="connsiteY116" fmla="*/ 120941 h 288351"/>
                <a:gd name="connsiteX117" fmla="*/ 256280 w 297761"/>
                <a:gd name="connsiteY117" fmla="*/ 123823 h 288351"/>
                <a:gd name="connsiteX118" fmla="*/ 253832 w 297761"/>
                <a:gd name="connsiteY118" fmla="*/ 130573 h 288351"/>
                <a:gd name="connsiteX119" fmla="*/ 253441 w 297761"/>
                <a:gd name="connsiteY119" fmla="*/ 135744 h 288351"/>
                <a:gd name="connsiteX120" fmla="*/ 254794 w 297761"/>
                <a:gd name="connsiteY120" fmla="*/ 139363 h 288351"/>
                <a:gd name="connsiteX121" fmla="*/ 255289 w 297761"/>
                <a:gd name="connsiteY121" fmla="*/ 142752 h 288351"/>
                <a:gd name="connsiteX122" fmla="*/ 258165 w 297761"/>
                <a:gd name="connsiteY122" fmla="*/ 146084 h 288351"/>
                <a:gd name="connsiteX123" fmla="*/ 260461 w 297761"/>
                <a:gd name="connsiteY123" fmla="*/ 147271 h 288351"/>
                <a:gd name="connsiteX124" fmla="*/ 262014 w 297761"/>
                <a:gd name="connsiteY124" fmla="*/ 148794 h 288351"/>
                <a:gd name="connsiteX125" fmla="*/ 264766 w 297761"/>
                <a:gd name="connsiteY125" fmla="*/ 152269 h 288351"/>
                <a:gd name="connsiteX126" fmla="*/ 266348 w 297761"/>
                <a:gd name="connsiteY126" fmla="*/ 155754 h 288351"/>
                <a:gd name="connsiteX127" fmla="*/ 271291 w 297761"/>
                <a:gd name="connsiteY127" fmla="*/ 157468 h 288351"/>
                <a:gd name="connsiteX128" fmla="*/ 273263 w 297761"/>
                <a:gd name="connsiteY128" fmla="*/ 161384 h 288351"/>
                <a:gd name="connsiteX129" fmla="*/ 272548 w 297761"/>
                <a:gd name="connsiteY129" fmla="*/ 164075 h 288351"/>
                <a:gd name="connsiteX130" fmla="*/ 270253 w 297761"/>
                <a:gd name="connsiteY130" fmla="*/ 166305 h 288351"/>
                <a:gd name="connsiteX131" fmla="*/ 268110 w 297761"/>
                <a:gd name="connsiteY131" fmla="*/ 169915 h 288351"/>
                <a:gd name="connsiteX132" fmla="*/ 266386 w 297761"/>
                <a:gd name="connsiteY132" fmla="*/ 174664 h 288351"/>
                <a:gd name="connsiteX133" fmla="*/ 266348 w 297761"/>
                <a:gd name="connsiteY133" fmla="*/ 181931 h 288351"/>
                <a:gd name="connsiteX134" fmla="*/ 267510 w 297761"/>
                <a:gd name="connsiteY134" fmla="*/ 180830 h 288351"/>
                <a:gd name="connsiteX135" fmla="*/ 270129 w 297761"/>
                <a:gd name="connsiteY135" fmla="*/ 182611 h 288351"/>
                <a:gd name="connsiteX136" fmla="*/ 270462 w 297761"/>
                <a:gd name="connsiteY136" fmla="*/ 187963 h 288351"/>
                <a:gd name="connsiteX137" fmla="*/ 267767 w 297761"/>
                <a:gd name="connsiteY137" fmla="*/ 194196 h 288351"/>
                <a:gd name="connsiteX138" fmla="*/ 266938 w 297761"/>
                <a:gd name="connsiteY138" fmla="*/ 197116 h 288351"/>
                <a:gd name="connsiteX139" fmla="*/ 266805 w 297761"/>
                <a:gd name="connsiteY139" fmla="*/ 199624 h 288351"/>
                <a:gd name="connsiteX140" fmla="*/ 268767 w 297761"/>
                <a:gd name="connsiteY140" fmla="*/ 207102 h 288351"/>
                <a:gd name="connsiteX141" fmla="*/ 271739 w 297761"/>
                <a:gd name="connsiteY141" fmla="*/ 210903 h 288351"/>
                <a:gd name="connsiteX142" fmla="*/ 271463 w 297761"/>
                <a:gd name="connsiteY142" fmla="*/ 212071 h 288351"/>
                <a:gd name="connsiteX143" fmla="*/ 270691 w 297761"/>
                <a:gd name="connsiteY143" fmla="*/ 213067 h 288351"/>
                <a:gd name="connsiteX144" fmla="*/ 275777 w 297761"/>
                <a:gd name="connsiteY144" fmla="*/ 219808 h 288351"/>
                <a:gd name="connsiteX145" fmla="*/ 275358 w 297761"/>
                <a:gd name="connsiteY145" fmla="*/ 225677 h 288351"/>
                <a:gd name="connsiteX146" fmla="*/ 277263 w 297761"/>
                <a:gd name="connsiteY146" fmla="*/ 230253 h 288351"/>
                <a:gd name="connsiteX147" fmla="*/ 278092 w 297761"/>
                <a:gd name="connsiteY147" fmla="*/ 234217 h 288351"/>
                <a:gd name="connsiteX148" fmla="*/ 279349 w 297761"/>
                <a:gd name="connsiteY148" fmla="*/ 237262 h 288351"/>
                <a:gd name="connsiteX149" fmla="*/ 279587 w 297761"/>
                <a:gd name="connsiteY149" fmla="*/ 239359 h 288351"/>
                <a:gd name="connsiteX150" fmla="*/ 278016 w 297761"/>
                <a:gd name="connsiteY150" fmla="*/ 241685 h 288351"/>
                <a:gd name="connsiteX151" fmla="*/ 281721 w 297761"/>
                <a:gd name="connsiteY151" fmla="*/ 242269 h 288351"/>
                <a:gd name="connsiteX152" fmla="*/ 283902 w 297761"/>
                <a:gd name="connsiteY152" fmla="*/ 244174 h 288351"/>
                <a:gd name="connsiteX153" fmla="*/ 284931 w 297761"/>
                <a:gd name="connsiteY153" fmla="*/ 245993 h 288351"/>
                <a:gd name="connsiteX154" fmla="*/ 287607 w 297761"/>
                <a:gd name="connsiteY154" fmla="*/ 245917 h 288351"/>
                <a:gd name="connsiteX155" fmla="*/ 289055 w 297761"/>
                <a:gd name="connsiteY155" fmla="*/ 247162 h 288351"/>
                <a:gd name="connsiteX156" fmla="*/ 291151 w 297761"/>
                <a:gd name="connsiteY156" fmla="*/ 248196 h 288351"/>
                <a:gd name="connsiteX157" fmla="*/ 295770 w 297761"/>
                <a:gd name="connsiteY157" fmla="*/ 251260 h 288351"/>
                <a:gd name="connsiteX158" fmla="*/ 297018 w 297761"/>
                <a:gd name="connsiteY158" fmla="*/ 252801 h 288351"/>
                <a:gd name="connsiteX159" fmla="*/ 297466 w 297761"/>
                <a:gd name="connsiteY159" fmla="*/ 253692 h 288351"/>
                <a:gd name="connsiteX160" fmla="*/ 297761 w 297761"/>
                <a:gd name="connsiteY160" fmla="*/ 254276 h 288351"/>
                <a:gd name="connsiteX161" fmla="*/ 294656 w 297761"/>
                <a:gd name="connsiteY161" fmla="*/ 256650 h 288351"/>
                <a:gd name="connsiteX162" fmla="*/ 289817 w 297761"/>
                <a:gd name="connsiteY162" fmla="*/ 260346 h 288351"/>
                <a:gd name="connsiteX163" fmla="*/ 285064 w 297761"/>
                <a:gd name="connsiteY163" fmla="*/ 263965 h 288351"/>
                <a:gd name="connsiteX164" fmla="*/ 280483 w 297761"/>
                <a:gd name="connsiteY164" fmla="*/ 266454 h 288351"/>
                <a:gd name="connsiteX165" fmla="*/ 277206 w 297761"/>
                <a:gd name="connsiteY165" fmla="*/ 267613 h 288351"/>
                <a:gd name="connsiteX166" fmla="*/ 273701 w 297761"/>
                <a:gd name="connsiteY166" fmla="*/ 268254 h 288351"/>
                <a:gd name="connsiteX167" fmla="*/ 270377 w 297761"/>
                <a:gd name="connsiteY167" fmla="*/ 269776 h 288351"/>
                <a:gd name="connsiteX168" fmla="*/ 267233 w 297761"/>
                <a:gd name="connsiteY168" fmla="*/ 272170 h 288351"/>
                <a:gd name="connsiteX169" fmla="*/ 263204 w 297761"/>
                <a:gd name="connsiteY169" fmla="*/ 273376 h 288351"/>
                <a:gd name="connsiteX170" fmla="*/ 258299 w 297761"/>
                <a:gd name="connsiteY170" fmla="*/ 273386 h 288351"/>
                <a:gd name="connsiteX171" fmla="*/ 253146 w 297761"/>
                <a:gd name="connsiteY171" fmla="*/ 275062 h 288351"/>
                <a:gd name="connsiteX172" fmla="*/ 248031 w 297761"/>
                <a:gd name="connsiteY172" fmla="*/ 278231 h 288351"/>
                <a:gd name="connsiteX173" fmla="*/ 245050 w 297761"/>
                <a:gd name="connsiteY173" fmla="*/ 280079 h 288351"/>
                <a:gd name="connsiteX174" fmla="*/ 240325 w 297761"/>
                <a:gd name="connsiteY174" fmla="*/ 277292 h 288351"/>
                <a:gd name="connsiteX175" fmla="*/ 236620 w 297761"/>
                <a:gd name="connsiteY175" fmla="*/ 276411 h 288351"/>
                <a:gd name="connsiteX176" fmla="*/ 232362 w 297761"/>
                <a:gd name="connsiteY176" fmla="*/ 276507 h 288351"/>
                <a:gd name="connsiteX177" fmla="*/ 229772 w 297761"/>
                <a:gd name="connsiteY177" fmla="*/ 276852 h 288351"/>
                <a:gd name="connsiteX178" fmla="*/ 228838 w 297761"/>
                <a:gd name="connsiteY178" fmla="*/ 277455 h 288351"/>
                <a:gd name="connsiteX179" fmla="*/ 228028 w 297761"/>
                <a:gd name="connsiteY179" fmla="*/ 279159 h 288351"/>
                <a:gd name="connsiteX180" fmla="*/ 227343 w 297761"/>
                <a:gd name="connsiteY180" fmla="*/ 281955 h 288351"/>
                <a:gd name="connsiteX181" fmla="*/ 224552 w 297761"/>
                <a:gd name="connsiteY181" fmla="*/ 284646 h 288351"/>
                <a:gd name="connsiteX182" fmla="*/ 219656 w 297761"/>
                <a:gd name="connsiteY182" fmla="*/ 287221 h 288351"/>
                <a:gd name="connsiteX183" fmla="*/ 215141 w 297761"/>
                <a:gd name="connsiteY183" fmla="*/ 288188 h 288351"/>
                <a:gd name="connsiteX184" fmla="*/ 211007 w 297761"/>
                <a:gd name="connsiteY184" fmla="*/ 287538 h 288351"/>
                <a:gd name="connsiteX185" fmla="*/ 208217 w 297761"/>
                <a:gd name="connsiteY185" fmla="*/ 286465 h 288351"/>
                <a:gd name="connsiteX186" fmla="*/ 206759 w 297761"/>
                <a:gd name="connsiteY186" fmla="*/ 284972 h 288351"/>
                <a:gd name="connsiteX187" fmla="*/ 204616 w 297761"/>
                <a:gd name="connsiteY187" fmla="*/ 284282 h 288351"/>
                <a:gd name="connsiteX188" fmla="*/ 201778 w 297761"/>
                <a:gd name="connsiteY188" fmla="*/ 284407 h 288351"/>
                <a:gd name="connsiteX189" fmla="*/ 199053 w 297761"/>
                <a:gd name="connsiteY189" fmla="*/ 285470 h 288351"/>
                <a:gd name="connsiteX190" fmla="*/ 196453 w 297761"/>
                <a:gd name="connsiteY190" fmla="*/ 287480 h 288351"/>
                <a:gd name="connsiteX191" fmla="*/ 192310 w 297761"/>
                <a:gd name="connsiteY191" fmla="*/ 288352 h 288351"/>
                <a:gd name="connsiteX192" fmla="*/ 186614 w 297761"/>
                <a:gd name="connsiteY192" fmla="*/ 288083 h 288351"/>
                <a:gd name="connsiteX193" fmla="*/ 183556 w 297761"/>
                <a:gd name="connsiteY193" fmla="*/ 287107 h 288351"/>
                <a:gd name="connsiteX194" fmla="*/ 183137 w 297761"/>
                <a:gd name="connsiteY194" fmla="*/ 285431 h 288351"/>
                <a:gd name="connsiteX195" fmla="*/ 180642 w 297761"/>
                <a:gd name="connsiteY195" fmla="*/ 283468 h 288351"/>
                <a:gd name="connsiteX196" fmla="*/ 176079 w 297761"/>
                <a:gd name="connsiteY196" fmla="*/ 281218 h 288351"/>
                <a:gd name="connsiteX197" fmla="*/ 172707 w 297761"/>
                <a:gd name="connsiteY197" fmla="*/ 281171 h 288351"/>
                <a:gd name="connsiteX198" fmla="*/ 170545 w 297761"/>
                <a:gd name="connsiteY198" fmla="*/ 283334 h 288351"/>
                <a:gd name="connsiteX199" fmla="*/ 168573 w 297761"/>
                <a:gd name="connsiteY199" fmla="*/ 284694 h 288351"/>
                <a:gd name="connsiteX200" fmla="*/ 166792 w 297761"/>
                <a:gd name="connsiteY200" fmla="*/ 285249 h 288351"/>
                <a:gd name="connsiteX201" fmla="*/ 165192 w 297761"/>
                <a:gd name="connsiteY201" fmla="*/ 285316 h 288351"/>
                <a:gd name="connsiteX202" fmla="*/ 163773 w 297761"/>
                <a:gd name="connsiteY202" fmla="*/ 284904 h 288351"/>
                <a:gd name="connsiteX203" fmla="*/ 162887 w 297761"/>
                <a:gd name="connsiteY203" fmla="*/ 284731 h 288351"/>
                <a:gd name="connsiteX204" fmla="*/ 156591 w 297761"/>
                <a:gd name="connsiteY204" fmla="*/ 284501 h 288351"/>
                <a:gd name="connsiteX205" fmla="*/ 150628 w 297761"/>
                <a:gd name="connsiteY205" fmla="*/ 284586 h 288351"/>
                <a:gd name="connsiteX206" fmla="*/ 150438 w 297761"/>
                <a:gd name="connsiteY206" fmla="*/ 283648 h 288351"/>
                <a:gd name="connsiteX207" fmla="*/ 150028 w 297761"/>
                <a:gd name="connsiteY207" fmla="*/ 281456 h 288351"/>
                <a:gd name="connsiteX208" fmla="*/ 148790 w 297761"/>
                <a:gd name="connsiteY208" fmla="*/ 279550 h 288351"/>
                <a:gd name="connsiteX209" fmla="*/ 147723 w 297761"/>
                <a:gd name="connsiteY209" fmla="*/ 278411 h 288351"/>
                <a:gd name="connsiteX210" fmla="*/ 146390 w 297761"/>
                <a:gd name="connsiteY210" fmla="*/ 278114 h 288351"/>
                <a:gd name="connsiteX211" fmla="*/ 145666 w 297761"/>
                <a:gd name="connsiteY211" fmla="*/ 278133 h 288351"/>
                <a:gd name="connsiteX212" fmla="*/ 145085 w 297761"/>
                <a:gd name="connsiteY212" fmla="*/ 277252 h 288351"/>
                <a:gd name="connsiteX213" fmla="*/ 144399 w 297761"/>
                <a:gd name="connsiteY213" fmla="*/ 275308 h 288351"/>
                <a:gd name="connsiteX214" fmla="*/ 143389 w 297761"/>
                <a:gd name="connsiteY214" fmla="*/ 273661 h 288351"/>
                <a:gd name="connsiteX215" fmla="*/ 142046 w 297761"/>
                <a:gd name="connsiteY215" fmla="*/ 272292 h 288351"/>
                <a:gd name="connsiteX216" fmla="*/ 141237 w 297761"/>
                <a:gd name="connsiteY216" fmla="*/ 271019 h 288351"/>
                <a:gd name="connsiteX217" fmla="*/ 140960 w 297761"/>
                <a:gd name="connsiteY217" fmla="*/ 269851 h 288351"/>
                <a:gd name="connsiteX218" fmla="*/ 141170 w 297761"/>
                <a:gd name="connsiteY218" fmla="*/ 268568 h 288351"/>
                <a:gd name="connsiteX219" fmla="*/ 142418 w 297761"/>
                <a:gd name="connsiteY219" fmla="*/ 265379 h 288351"/>
                <a:gd name="connsiteX220" fmla="*/ 142818 w 297761"/>
                <a:gd name="connsiteY220" fmla="*/ 263187 h 288351"/>
                <a:gd name="connsiteX221" fmla="*/ 142675 w 297761"/>
                <a:gd name="connsiteY221" fmla="*/ 260946 h 288351"/>
                <a:gd name="connsiteX222" fmla="*/ 141999 w 297761"/>
                <a:gd name="connsiteY222" fmla="*/ 258649 h 288351"/>
                <a:gd name="connsiteX223" fmla="*/ 140589 w 297761"/>
                <a:gd name="connsiteY223" fmla="*/ 255920 h 288351"/>
                <a:gd name="connsiteX224" fmla="*/ 140751 w 297761"/>
                <a:gd name="connsiteY224" fmla="*/ 255135 h 288351"/>
                <a:gd name="connsiteX225" fmla="*/ 140275 w 297761"/>
                <a:gd name="connsiteY225" fmla="*/ 253277 h 288351"/>
                <a:gd name="connsiteX226" fmla="*/ 140227 w 297761"/>
                <a:gd name="connsiteY226" fmla="*/ 251975 h 288351"/>
                <a:gd name="connsiteX227" fmla="*/ 140503 w 297761"/>
                <a:gd name="connsiteY227" fmla="*/ 250348 h 288351"/>
                <a:gd name="connsiteX228" fmla="*/ 140237 w 297761"/>
                <a:gd name="connsiteY228" fmla="*/ 248213 h 288351"/>
                <a:gd name="connsiteX229" fmla="*/ 139017 w 297761"/>
                <a:gd name="connsiteY229" fmla="*/ 243655 h 288351"/>
                <a:gd name="connsiteX230" fmla="*/ 139017 w 297761"/>
                <a:gd name="connsiteY230" fmla="*/ 242487 h 288351"/>
                <a:gd name="connsiteX231" fmla="*/ 137731 w 297761"/>
                <a:gd name="connsiteY231" fmla="*/ 240285 h 288351"/>
                <a:gd name="connsiteX232" fmla="*/ 133769 w 297761"/>
                <a:gd name="connsiteY232" fmla="*/ 235077 h 288351"/>
                <a:gd name="connsiteX233" fmla="*/ 133579 w 297761"/>
                <a:gd name="connsiteY233" fmla="*/ 234396 h 288351"/>
                <a:gd name="connsiteX234" fmla="*/ 127368 w 297761"/>
                <a:gd name="connsiteY234" fmla="*/ 229150 h 288351"/>
                <a:gd name="connsiteX235" fmla="*/ 124882 w 297761"/>
                <a:gd name="connsiteY235" fmla="*/ 228001 h 288351"/>
                <a:gd name="connsiteX236" fmla="*/ 123987 w 297761"/>
                <a:gd name="connsiteY236" fmla="*/ 228987 h 288351"/>
                <a:gd name="connsiteX237" fmla="*/ 123654 w 297761"/>
                <a:gd name="connsiteY237" fmla="*/ 229896 h 288351"/>
                <a:gd name="connsiteX238" fmla="*/ 123911 w 297761"/>
                <a:gd name="connsiteY238" fmla="*/ 231582 h 288351"/>
                <a:gd name="connsiteX239" fmla="*/ 123758 w 297761"/>
                <a:gd name="connsiteY239" fmla="*/ 232415 h 288351"/>
                <a:gd name="connsiteX240" fmla="*/ 123501 w 297761"/>
                <a:gd name="connsiteY240" fmla="*/ 232799 h 288351"/>
                <a:gd name="connsiteX241" fmla="*/ 122025 w 297761"/>
                <a:gd name="connsiteY241" fmla="*/ 232742 h 288351"/>
                <a:gd name="connsiteX242" fmla="*/ 121101 w 297761"/>
                <a:gd name="connsiteY242" fmla="*/ 232550 h 288351"/>
                <a:gd name="connsiteX243" fmla="*/ 118748 w 297761"/>
                <a:gd name="connsiteY243" fmla="*/ 231143 h 288351"/>
                <a:gd name="connsiteX244" fmla="*/ 116919 w 297761"/>
                <a:gd name="connsiteY244" fmla="*/ 230798 h 288351"/>
                <a:gd name="connsiteX245" fmla="*/ 112366 w 297761"/>
                <a:gd name="connsiteY245" fmla="*/ 231047 h 288351"/>
                <a:gd name="connsiteX246" fmla="*/ 110776 w 297761"/>
                <a:gd name="connsiteY246" fmla="*/ 231383 h 288351"/>
                <a:gd name="connsiteX247" fmla="*/ 109528 w 297761"/>
                <a:gd name="connsiteY247" fmla="*/ 231066 h 288351"/>
                <a:gd name="connsiteX248" fmla="*/ 107118 w 297761"/>
                <a:gd name="connsiteY248" fmla="*/ 228663 h 288351"/>
                <a:gd name="connsiteX249" fmla="*/ 104299 w 297761"/>
                <a:gd name="connsiteY249" fmla="*/ 228157 h 288351"/>
                <a:gd name="connsiteX250" fmla="*/ 101765 w 297761"/>
                <a:gd name="connsiteY250" fmla="*/ 228032 h 288351"/>
                <a:gd name="connsiteX251" fmla="*/ 97584 w 297761"/>
                <a:gd name="connsiteY251" fmla="*/ 225303 h 288351"/>
                <a:gd name="connsiteX252" fmla="*/ 96603 w 297761"/>
                <a:gd name="connsiteY252" fmla="*/ 225428 h 288351"/>
                <a:gd name="connsiteX253" fmla="*/ 96136 w 297761"/>
                <a:gd name="connsiteY253" fmla="*/ 225638 h 288351"/>
                <a:gd name="connsiteX254" fmla="*/ 94621 w 297761"/>
                <a:gd name="connsiteY254" fmla="*/ 224920 h 288351"/>
                <a:gd name="connsiteX255" fmla="*/ 91773 w 297761"/>
                <a:gd name="connsiteY255" fmla="*/ 223331 h 288351"/>
                <a:gd name="connsiteX256" fmla="*/ 87811 w 297761"/>
                <a:gd name="connsiteY256" fmla="*/ 221933 h 288351"/>
                <a:gd name="connsiteX257" fmla="*/ 84572 w 297761"/>
                <a:gd name="connsiteY257" fmla="*/ 220372 h 288351"/>
                <a:gd name="connsiteX258" fmla="*/ 83125 w 297761"/>
                <a:gd name="connsiteY258" fmla="*/ 218850 h 288351"/>
                <a:gd name="connsiteX259" fmla="*/ 80086 w 297761"/>
                <a:gd name="connsiteY259" fmla="*/ 218266 h 288351"/>
                <a:gd name="connsiteX260" fmla="*/ 77457 w 297761"/>
                <a:gd name="connsiteY260" fmla="*/ 218016 h 288351"/>
                <a:gd name="connsiteX261" fmla="*/ 75019 w 297761"/>
                <a:gd name="connsiteY261" fmla="*/ 216599 h 288351"/>
                <a:gd name="connsiteX262" fmla="*/ 72495 w 297761"/>
                <a:gd name="connsiteY262" fmla="*/ 216437 h 288351"/>
                <a:gd name="connsiteX263" fmla="*/ 70018 w 297761"/>
                <a:gd name="connsiteY263" fmla="*/ 216073 h 288351"/>
                <a:gd name="connsiteX264" fmla="*/ 69466 w 297761"/>
                <a:gd name="connsiteY264" fmla="*/ 215144 h 288351"/>
                <a:gd name="connsiteX265" fmla="*/ 69380 w 297761"/>
                <a:gd name="connsiteY265" fmla="*/ 213057 h 288351"/>
                <a:gd name="connsiteX266" fmla="*/ 68513 w 297761"/>
                <a:gd name="connsiteY266" fmla="*/ 212511 h 288351"/>
                <a:gd name="connsiteX267" fmla="*/ 66694 w 297761"/>
                <a:gd name="connsiteY267" fmla="*/ 211975 h 288351"/>
                <a:gd name="connsiteX268" fmla="*/ 64732 w 297761"/>
                <a:gd name="connsiteY268" fmla="*/ 212003 h 288351"/>
                <a:gd name="connsiteX269" fmla="*/ 63541 w 297761"/>
                <a:gd name="connsiteY269" fmla="*/ 212300 h 288351"/>
                <a:gd name="connsiteX270" fmla="*/ 62836 w 297761"/>
                <a:gd name="connsiteY270" fmla="*/ 212147 h 288351"/>
                <a:gd name="connsiteX271" fmla="*/ 61208 w 297761"/>
                <a:gd name="connsiteY271" fmla="*/ 210921 h 288351"/>
                <a:gd name="connsiteX272" fmla="*/ 59693 w 297761"/>
                <a:gd name="connsiteY272" fmla="*/ 209361 h 288351"/>
                <a:gd name="connsiteX273" fmla="*/ 59122 w 297761"/>
                <a:gd name="connsiteY273" fmla="*/ 206872 h 288351"/>
                <a:gd name="connsiteX274" fmla="*/ 56836 w 297761"/>
                <a:gd name="connsiteY274" fmla="*/ 205273 h 288351"/>
                <a:gd name="connsiteX275" fmla="*/ 54197 w 297761"/>
                <a:gd name="connsiteY275" fmla="*/ 204009 h 288351"/>
                <a:gd name="connsiteX276" fmla="*/ 46863 w 297761"/>
                <a:gd name="connsiteY276" fmla="*/ 204143 h 288351"/>
                <a:gd name="connsiteX277" fmla="*/ 45710 w 297761"/>
                <a:gd name="connsiteY277" fmla="*/ 203759 h 288351"/>
                <a:gd name="connsiteX278" fmla="*/ 43967 w 297761"/>
                <a:gd name="connsiteY278" fmla="*/ 202495 h 288351"/>
                <a:gd name="connsiteX279" fmla="*/ 41929 w 297761"/>
                <a:gd name="connsiteY279" fmla="*/ 200408 h 288351"/>
                <a:gd name="connsiteX280" fmla="*/ 40291 w 297761"/>
                <a:gd name="connsiteY280" fmla="*/ 198024 h 288351"/>
                <a:gd name="connsiteX281" fmla="*/ 38852 w 297761"/>
                <a:gd name="connsiteY281" fmla="*/ 194798 h 288351"/>
                <a:gd name="connsiteX282" fmla="*/ 38167 w 297761"/>
                <a:gd name="connsiteY282" fmla="*/ 192844 h 288351"/>
                <a:gd name="connsiteX283" fmla="*/ 37357 w 297761"/>
                <a:gd name="connsiteY283" fmla="*/ 190441 h 288351"/>
                <a:gd name="connsiteX284" fmla="*/ 35566 w 297761"/>
                <a:gd name="connsiteY284" fmla="*/ 186841 h 288351"/>
                <a:gd name="connsiteX285" fmla="*/ 33033 w 297761"/>
                <a:gd name="connsiteY285" fmla="*/ 181748 h 288351"/>
                <a:gd name="connsiteX286" fmla="*/ 31070 w 297761"/>
                <a:gd name="connsiteY286" fmla="*/ 177573 h 288351"/>
                <a:gd name="connsiteX287" fmla="*/ 28966 w 297761"/>
                <a:gd name="connsiteY287" fmla="*/ 173092 h 288351"/>
                <a:gd name="connsiteX288" fmla="*/ 28108 w 297761"/>
                <a:gd name="connsiteY288" fmla="*/ 169808 h 288351"/>
                <a:gd name="connsiteX289" fmla="*/ 26470 w 297761"/>
                <a:gd name="connsiteY289" fmla="*/ 166179 h 288351"/>
                <a:gd name="connsiteX290" fmla="*/ 23784 w 297761"/>
                <a:gd name="connsiteY290" fmla="*/ 161718 h 288351"/>
                <a:gd name="connsiteX291" fmla="*/ 22422 w 297761"/>
                <a:gd name="connsiteY291" fmla="*/ 159975 h 288351"/>
                <a:gd name="connsiteX292" fmla="*/ 20936 w 297761"/>
                <a:gd name="connsiteY292" fmla="*/ 158415 h 288351"/>
                <a:gd name="connsiteX293" fmla="*/ 17078 w 297761"/>
                <a:gd name="connsiteY293" fmla="*/ 155408 h 288351"/>
                <a:gd name="connsiteX294" fmla="*/ 12706 w 297761"/>
                <a:gd name="connsiteY294" fmla="*/ 152421 h 288351"/>
                <a:gd name="connsiteX295" fmla="*/ 10335 w 297761"/>
                <a:gd name="connsiteY295" fmla="*/ 150410 h 288351"/>
                <a:gd name="connsiteX296" fmla="*/ 7153 w 297761"/>
                <a:gd name="connsiteY296" fmla="*/ 144426 h 288351"/>
                <a:gd name="connsiteX297" fmla="*/ 5820 w 297761"/>
                <a:gd name="connsiteY297" fmla="*/ 142263 h 288351"/>
                <a:gd name="connsiteX298" fmla="*/ 4896 w 297761"/>
                <a:gd name="connsiteY298" fmla="*/ 138461 h 288351"/>
                <a:gd name="connsiteX299" fmla="*/ 4200 w 297761"/>
                <a:gd name="connsiteY299" fmla="*/ 134517 h 288351"/>
                <a:gd name="connsiteX300" fmla="*/ 4486 w 297761"/>
                <a:gd name="connsiteY300" fmla="*/ 132918 h 288351"/>
                <a:gd name="connsiteX301" fmla="*/ 7306 w 297761"/>
                <a:gd name="connsiteY301" fmla="*/ 127834 h 288351"/>
                <a:gd name="connsiteX302" fmla="*/ 7591 w 297761"/>
                <a:gd name="connsiteY302" fmla="*/ 126407 h 288351"/>
                <a:gd name="connsiteX303" fmla="*/ 7249 w 297761"/>
                <a:gd name="connsiteY303" fmla="*/ 124483 h 288351"/>
                <a:gd name="connsiteX304" fmla="*/ 5858 w 297761"/>
                <a:gd name="connsiteY304" fmla="*/ 120433 h 288351"/>
                <a:gd name="connsiteX305" fmla="*/ 4820 w 297761"/>
                <a:gd name="connsiteY305" fmla="*/ 117790 h 288351"/>
                <a:gd name="connsiteX306" fmla="*/ 4096 w 297761"/>
                <a:gd name="connsiteY306" fmla="*/ 115531 h 288351"/>
                <a:gd name="connsiteX307" fmla="*/ 2591 w 297761"/>
                <a:gd name="connsiteY307" fmla="*/ 111768 h 288351"/>
                <a:gd name="connsiteX308" fmla="*/ 524 w 297761"/>
                <a:gd name="connsiteY308" fmla="*/ 106588 h 288351"/>
                <a:gd name="connsiteX309" fmla="*/ 0 w 297761"/>
                <a:gd name="connsiteY309" fmla="*/ 104329 h 288351"/>
                <a:gd name="connsiteX310" fmla="*/ 67 w 297761"/>
                <a:gd name="connsiteY310" fmla="*/ 102634 h 288351"/>
                <a:gd name="connsiteX311" fmla="*/ 1181 w 297761"/>
                <a:gd name="connsiteY311" fmla="*/ 98162 h 288351"/>
                <a:gd name="connsiteX312" fmla="*/ 2162 w 297761"/>
                <a:gd name="connsiteY312" fmla="*/ 93557 h 288351"/>
                <a:gd name="connsiteX313" fmla="*/ 2134 w 297761"/>
                <a:gd name="connsiteY313" fmla="*/ 92293 h 288351"/>
                <a:gd name="connsiteX314" fmla="*/ 10544 w 297761"/>
                <a:gd name="connsiteY314" fmla="*/ 92466 h 288351"/>
                <a:gd name="connsiteX315" fmla="*/ 11925 w 297761"/>
                <a:gd name="connsiteY315" fmla="*/ 91460 h 288351"/>
                <a:gd name="connsiteX316" fmla="*/ 16678 w 297761"/>
                <a:gd name="connsiteY316" fmla="*/ 88492 h 288351"/>
                <a:gd name="connsiteX317" fmla="*/ 22022 w 297761"/>
                <a:gd name="connsiteY317" fmla="*/ 82547 h 288351"/>
                <a:gd name="connsiteX318" fmla="*/ 23089 w 297761"/>
                <a:gd name="connsiteY318" fmla="*/ 80076 h 288351"/>
                <a:gd name="connsiteX319" fmla="*/ 25270 w 297761"/>
                <a:gd name="connsiteY319" fmla="*/ 76266 h 288351"/>
                <a:gd name="connsiteX320" fmla="*/ 27403 w 297761"/>
                <a:gd name="connsiteY320" fmla="*/ 74380 h 288351"/>
                <a:gd name="connsiteX321" fmla="*/ 28223 w 297761"/>
                <a:gd name="connsiteY321" fmla="*/ 73068 h 288351"/>
                <a:gd name="connsiteX322" fmla="*/ 28784 w 297761"/>
                <a:gd name="connsiteY322" fmla="*/ 71009 h 288351"/>
                <a:gd name="connsiteX323" fmla="*/ 29451 w 297761"/>
                <a:gd name="connsiteY323" fmla="*/ 69267 h 288351"/>
                <a:gd name="connsiteX324" fmla="*/ 32252 w 297761"/>
                <a:gd name="connsiteY324" fmla="*/ 66691 h 288351"/>
                <a:gd name="connsiteX325" fmla="*/ 34976 w 297761"/>
                <a:gd name="connsiteY325" fmla="*/ 64709 h 288351"/>
                <a:gd name="connsiteX326" fmla="*/ 34776 w 297761"/>
                <a:gd name="connsiteY326" fmla="*/ 63915 h 288351"/>
                <a:gd name="connsiteX327" fmla="*/ 34414 w 297761"/>
                <a:gd name="connsiteY327" fmla="*/ 63322 h 288351"/>
                <a:gd name="connsiteX328" fmla="*/ 34814 w 297761"/>
                <a:gd name="connsiteY328" fmla="*/ 62815 h 288351"/>
                <a:gd name="connsiteX329" fmla="*/ 36300 w 297761"/>
                <a:gd name="connsiteY329" fmla="*/ 61800 h 288351"/>
                <a:gd name="connsiteX330" fmla="*/ 39195 w 297761"/>
                <a:gd name="connsiteY330" fmla="*/ 60871 h 288351"/>
                <a:gd name="connsiteX331" fmla="*/ 39767 w 297761"/>
                <a:gd name="connsiteY331" fmla="*/ 58889 h 288351"/>
                <a:gd name="connsiteX332" fmla="*/ 39757 w 297761"/>
                <a:gd name="connsiteY332" fmla="*/ 56639 h 288351"/>
                <a:gd name="connsiteX333" fmla="*/ 39291 w 297761"/>
                <a:gd name="connsiteY333" fmla="*/ 55385 h 288351"/>
                <a:gd name="connsiteX334" fmla="*/ 39376 w 297761"/>
                <a:gd name="connsiteY334" fmla="*/ 53939 h 288351"/>
                <a:gd name="connsiteX335" fmla="*/ 38929 w 297761"/>
                <a:gd name="connsiteY335" fmla="*/ 53135 h 288351"/>
                <a:gd name="connsiteX336" fmla="*/ 37033 w 297761"/>
                <a:gd name="connsiteY336" fmla="*/ 52934 h 288351"/>
                <a:gd name="connsiteX337" fmla="*/ 34223 w 297761"/>
                <a:gd name="connsiteY337" fmla="*/ 51814 h 288351"/>
                <a:gd name="connsiteX338" fmla="*/ 31842 w 297761"/>
                <a:gd name="connsiteY338" fmla="*/ 51345 h 288351"/>
                <a:gd name="connsiteX339" fmla="*/ 30251 w 297761"/>
                <a:gd name="connsiteY339" fmla="*/ 50695 h 288351"/>
                <a:gd name="connsiteX340" fmla="*/ 29661 w 297761"/>
                <a:gd name="connsiteY340" fmla="*/ 50198 h 288351"/>
                <a:gd name="connsiteX341" fmla="*/ 29404 w 297761"/>
                <a:gd name="connsiteY341" fmla="*/ 48848 h 288351"/>
                <a:gd name="connsiteX342" fmla="*/ 29870 w 297761"/>
                <a:gd name="connsiteY342" fmla="*/ 47373 h 288351"/>
                <a:gd name="connsiteX343" fmla="*/ 30108 w 297761"/>
                <a:gd name="connsiteY343" fmla="*/ 46952 h 288351"/>
                <a:gd name="connsiteX344" fmla="*/ 30718 w 297761"/>
                <a:gd name="connsiteY344" fmla="*/ 45372 h 288351"/>
                <a:gd name="connsiteX345" fmla="*/ 29680 w 297761"/>
                <a:gd name="connsiteY345" fmla="*/ 44425 h 288351"/>
                <a:gd name="connsiteX346" fmla="*/ 29413 w 297761"/>
                <a:gd name="connsiteY346" fmla="*/ 43965 h 288351"/>
                <a:gd name="connsiteX347" fmla="*/ 29889 w 297761"/>
                <a:gd name="connsiteY347" fmla="*/ 43209 h 288351"/>
                <a:gd name="connsiteX348" fmla="*/ 32337 w 297761"/>
                <a:gd name="connsiteY348" fmla="*/ 38211 h 288351"/>
                <a:gd name="connsiteX349" fmla="*/ 32871 w 297761"/>
                <a:gd name="connsiteY349" fmla="*/ 37512 h 288351"/>
                <a:gd name="connsiteX350" fmla="*/ 33937 w 297761"/>
                <a:gd name="connsiteY350" fmla="*/ 37426 h 288351"/>
                <a:gd name="connsiteX351" fmla="*/ 35623 w 297761"/>
                <a:gd name="connsiteY351" fmla="*/ 36814 h 288351"/>
                <a:gd name="connsiteX352" fmla="*/ 37186 w 297761"/>
                <a:gd name="connsiteY352" fmla="*/ 36536 h 288351"/>
                <a:gd name="connsiteX353" fmla="*/ 38462 w 297761"/>
                <a:gd name="connsiteY353" fmla="*/ 36747 h 288351"/>
                <a:gd name="connsiteX354" fmla="*/ 39405 w 297761"/>
                <a:gd name="connsiteY354" fmla="*/ 36507 h 288351"/>
                <a:gd name="connsiteX355" fmla="*/ 40234 w 297761"/>
                <a:gd name="connsiteY355" fmla="*/ 35866 h 288351"/>
                <a:gd name="connsiteX356" fmla="*/ 40938 w 297761"/>
                <a:gd name="connsiteY356" fmla="*/ 33913 h 288351"/>
                <a:gd name="connsiteX357" fmla="*/ 41519 w 297761"/>
                <a:gd name="connsiteY357" fmla="*/ 30658 h 288351"/>
                <a:gd name="connsiteX358" fmla="*/ 41196 w 297761"/>
                <a:gd name="connsiteY358" fmla="*/ 28006 h 288351"/>
                <a:gd name="connsiteX359" fmla="*/ 39976 w 297761"/>
                <a:gd name="connsiteY359" fmla="*/ 25957 h 288351"/>
                <a:gd name="connsiteX360" fmla="*/ 39643 w 297761"/>
                <a:gd name="connsiteY360" fmla="*/ 22835 h 288351"/>
                <a:gd name="connsiteX361" fmla="*/ 40205 w 297761"/>
                <a:gd name="connsiteY361" fmla="*/ 18642 h 288351"/>
                <a:gd name="connsiteX362" fmla="*/ 39805 w 297761"/>
                <a:gd name="connsiteY362" fmla="*/ 15157 h 288351"/>
                <a:gd name="connsiteX363" fmla="*/ 38452 w 297761"/>
                <a:gd name="connsiteY363" fmla="*/ 12371 h 288351"/>
                <a:gd name="connsiteX364" fmla="*/ 37071 w 297761"/>
                <a:gd name="connsiteY364" fmla="*/ 10714 h 288351"/>
                <a:gd name="connsiteX365" fmla="*/ 34966 w 297761"/>
                <a:gd name="connsiteY365" fmla="*/ 9929 h 288351"/>
                <a:gd name="connsiteX366" fmla="*/ 31652 w 297761"/>
                <a:gd name="connsiteY366" fmla="*/ 5678 h 288351"/>
                <a:gd name="connsiteX367" fmla="*/ 30642 w 297761"/>
                <a:gd name="connsiteY367" fmla="*/ 3620 h 288351"/>
                <a:gd name="connsiteX368" fmla="*/ 30823 w 297761"/>
                <a:gd name="connsiteY368" fmla="*/ 2337 h 288351"/>
                <a:gd name="connsiteX369" fmla="*/ 31699 w 297761"/>
                <a:gd name="connsiteY369" fmla="*/ 1924 h 288351"/>
                <a:gd name="connsiteX370" fmla="*/ 31966 w 297761"/>
                <a:gd name="connsiteY370" fmla="*/ 1800 h 288351"/>
                <a:gd name="connsiteX371" fmla="*/ 34080 w 297761"/>
                <a:gd name="connsiteY371" fmla="*/ 1991 h 288351"/>
                <a:gd name="connsiteX372" fmla="*/ 36062 w 297761"/>
                <a:gd name="connsiteY372" fmla="*/ 1503 h 288351"/>
                <a:gd name="connsiteX373" fmla="*/ 37909 w 297761"/>
                <a:gd name="connsiteY373" fmla="*/ 335 h 288351"/>
                <a:gd name="connsiteX374" fmla="*/ 39700 w 297761"/>
                <a:gd name="connsiteY374" fmla="*/ 0 h 288351"/>
                <a:gd name="connsiteX375" fmla="*/ 40062 w 297761"/>
                <a:gd name="connsiteY375" fmla="*/ 57 h 288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Lst>
              <a:rect l="l" t="t" r="r" b="b"/>
              <a:pathLst>
                <a:path w="297761" h="288351">
                  <a:moveTo>
                    <a:pt x="277644" y="187006"/>
                  </a:moveTo>
                  <a:lnTo>
                    <a:pt x="276196" y="187359"/>
                  </a:lnTo>
                  <a:lnTo>
                    <a:pt x="275634" y="187014"/>
                  </a:lnTo>
                  <a:lnTo>
                    <a:pt x="274749" y="185885"/>
                  </a:lnTo>
                  <a:lnTo>
                    <a:pt x="276292" y="184927"/>
                  </a:lnTo>
                  <a:lnTo>
                    <a:pt x="277787" y="183070"/>
                  </a:lnTo>
                  <a:lnTo>
                    <a:pt x="281264" y="180341"/>
                  </a:lnTo>
                  <a:lnTo>
                    <a:pt x="282454" y="178541"/>
                  </a:lnTo>
                  <a:lnTo>
                    <a:pt x="282883" y="178158"/>
                  </a:lnTo>
                  <a:lnTo>
                    <a:pt x="282635" y="180283"/>
                  </a:lnTo>
                  <a:lnTo>
                    <a:pt x="280673" y="184927"/>
                  </a:lnTo>
                  <a:lnTo>
                    <a:pt x="278997" y="185234"/>
                  </a:lnTo>
                  <a:lnTo>
                    <a:pt x="277644" y="187005"/>
                  </a:lnTo>
                  <a:close/>
                  <a:moveTo>
                    <a:pt x="271901" y="138511"/>
                  </a:moveTo>
                  <a:lnTo>
                    <a:pt x="273949" y="144227"/>
                  </a:lnTo>
                  <a:lnTo>
                    <a:pt x="273691" y="145299"/>
                  </a:lnTo>
                  <a:lnTo>
                    <a:pt x="272244" y="145950"/>
                  </a:lnTo>
                  <a:lnTo>
                    <a:pt x="271491" y="146007"/>
                  </a:lnTo>
                  <a:lnTo>
                    <a:pt x="270596" y="145088"/>
                  </a:lnTo>
                  <a:lnTo>
                    <a:pt x="269967" y="143164"/>
                  </a:lnTo>
                  <a:lnTo>
                    <a:pt x="268872" y="143622"/>
                  </a:lnTo>
                  <a:lnTo>
                    <a:pt x="267005" y="141315"/>
                  </a:lnTo>
                  <a:lnTo>
                    <a:pt x="265157" y="141200"/>
                  </a:lnTo>
                  <a:lnTo>
                    <a:pt x="263519" y="138452"/>
                  </a:lnTo>
                  <a:lnTo>
                    <a:pt x="264157" y="136058"/>
                  </a:lnTo>
                  <a:lnTo>
                    <a:pt x="263785" y="131970"/>
                  </a:lnTo>
                  <a:lnTo>
                    <a:pt x="265776" y="129883"/>
                  </a:lnTo>
                  <a:lnTo>
                    <a:pt x="266900" y="126359"/>
                  </a:lnTo>
                  <a:lnTo>
                    <a:pt x="268195" y="128762"/>
                  </a:lnTo>
                  <a:lnTo>
                    <a:pt x="268491" y="132516"/>
                  </a:lnTo>
                  <a:lnTo>
                    <a:pt x="270234" y="136920"/>
                  </a:lnTo>
                  <a:lnTo>
                    <a:pt x="271691" y="138280"/>
                  </a:lnTo>
                  <a:lnTo>
                    <a:pt x="271901" y="138510"/>
                  </a:lnTo>
                  <a:close/>
                  <a:moveTo>
                    <a:pt x="281750" y="104493"/>
                  </a:moveTo>
                  <a:lnTo>
                    <a:pt x="281911" y="105843"/>
                  </a:lnTo>
                  <a:lnTo>
                    <a:pt x="281502" y="107116"/>
                  </a:lnTo>
                  <a:lnTo>
                    <a:pt x="281587" y="111166"/>
                  </a:lnTo>
                  <a:lnTo>
                    <a:pt x="281426" y="113857"/>
                  </a:lnTo>
                  <a:lnTo>
                    <a:pt x="279902" y="117581"/>
                  </a:lnTo>
                  <a:lnTo>
                    <a:pt x="278654" y="118912"/>
                  </a:lnTo>
                  <a:lnTo>
                    <a:pt x="277539" y="118520"/>
                  </a:lnTo>
                  <a:lnTo>
                    <a:pt x="276625" y="117907"/>
                  </a:lnTo>
                  <a:lnTo>
                    <a:pt x="275911" y="116883"/>
                  </a:lnTo>
                  <a:lnTo>
                    <a:pt x="277358" y="110056"/>
                  </a:lnTo>
                  <a:lnTo>
                    <a:pt x="276616" y="105058"/>
                  </a:lnTo>
                  <a:lnTo>
                    <a:pt x="279483" y="105536"/>
                  </a:lnTo>
                  <a:lnTo>
                    <a:pt x="281750" y="104493"/>
                  </a:lnTo>
                  <a:close/>
                  <a:moveTo>
                    <a:pt x="40062" y="55"/>
                  </a:moveTo>
                  <a:lnTo>
                    <a:pt x="40624" y="131"/>
                  </a:lnTo>
                  <a:lnTo>
                    <a:pt x="43424" y="131"/>
                  </a:lnTo>
                  <a:lnTo>
                    <a:pt x="48177" y="131"/>
                  </a:lnTo>
                  <a:lnTo>
                    <a:pt x="52930" y="131"/>
                  </a:lnTo>
                  <a:lnTo>
                    <a:pt x="57683" y="131"/>
                  </a:lnTo>
                  <a:lnTo>
                    <a:pt x="62436" y="131"/>
                  </a:lnTo>
                  <a:lnTo>
                    <a:pt x="67189" y="131"/>
                  </a:lnTo>
                  <a:lnTo>
                    <a:pt x="71942" y="131"/>
                  </a:lnTo>
                  <a:lnTo>
                    <a:pt x="76695" y="131"/>
                  </a:lnTo>
                  <a:lnTo>
                    <a:pt x="81448" y="131"/>
                  </a:lnTo>
                  <a:lnTo>
                    <a:pt x="86201" y="131"/>
                  </a:lnTo>
                  <a:lnTo>
                    <a:pt x="90954" y="131"/>
                  </a:lnTo>
                  <a:lnTo>
                    <a:pt x="95707" y="131"/>
                  </a:lnTo>
                  <a:lnTo>
                    <a:pt x="100460" y="131"/>
                  </a:lnTo>
                  <a:lnTo>
                    <a:pt x="105213" y="131"/>
                  </a:lnTo>
                  <a:lnTo>
                    <a:pt x="109966" y="131"/>
                  </a:lnTo>
                  <a:lnTo>
                    <a:pt x="114719" y="131"/>
                  </a:lnTo>
                  <a:lnTo>
                    <a:pt x="119472" y="131"/>
                  </a:lnTo>
                  <a:lnTo>
                    <a:pt x="122396" y="131"/>
                  </a:lnTo>
                  <a:lnTo>
                    <a:pt x="124435" y="131"/>
                  </a:lnTo>
                  <a:lnTo>
                    <a:pt x="126359" y="1136"/>
                  </a:lnTo>
                  <a:lnTo>
                    <a:pt x="128502" y="2333"/>
                  </a:lnTo>
                  <a:lnTo>
                    <a:pt x="134207" y="5512"/>
                  </a:lnTo>
                  <a:lnTo>
                    <a:pt x="139903" y="8691"/>
                  </a:lnTo>
                  <a:lnTo>
                    <a:pt x="145599" y="11869"/>
                  </a:lnTo>
                  <a:lnTo>
                    <a:pt x="151295" y="15048"/>
                  </a:lnTo>
                  <a:lnTo>
                    <a:pt x="156991" y="18227"/>
                  </a:lnTo>
                  <a:lnTo>
                    <a:pt x="162696" y="21405"/>
                  </a:lnTo>
                  <a:lnTo>
                    <a:pt x="168392" y="24584"/>
                  </a:lnTo>
                  <a:lnTo>
                    <a:pt x="174098" y="27763"/>
                  </a:lnTo>
                  <a:lnTo>
                    <a:pt x="179794" y="30942"/>
                  </a:lnTo>
                  <a:lnTo>
                    <a:pt x="185490" y="34120"/>
                  </a:lnTo>
                  <a:lnTo>
                    <a:pt x="191186" y="37299"/>
                  </a:lnTo>
                  <a:lnTo>
                    <a:pt x="196882" y="40478"/>
                  </a:lnTo>
                  <a:lnTo>
                    <a:pt x="202587" y="43656"/>
                  </a:lnTo>
                  <a:lnTo>
                    <a:pt x="208283" y="46835"/>
                  </a:lnTo>
                  <a:lnTo>
                    <a:pt x="213979" y="50014"/>
                  </a:lnTo>
                  <a:lnTo>
                    <a:pt x="219675" y="53193"/>
                  </a:lnTo>
                  <a:lnTo>
                    <a:pt x="222399" y="54715"/>
                  </a:lnTo>
                  <a:lnTo>
                    <a:pt x="222809" y="55376"/>
                  </a:lnTo>
                  <a:lnTo>
                    <a:pt x="223275" y="58277"/>
                  </a:lnTo>
                  <a:lnTo>
                    <a:pt x="223571" y="60087"/>
                  </a:lnTo>
                  <a:lnTo>
                    <a:pt x="223409" y="61686"/>
                  </a:lnTo>
                  <a:lnTo>
                    <a:pt x="221894" y="64395"/>
                  </a:lnTo>
                  <a:lnTo>
                    <a:pt x="221456" y="65812"/>
                  </a:lnTo>
                  <a:lnTo>
                    <a:pt x="221447" y="66798"/>
                  </a:lnTo>
                  <a:lnTo>
                    <a:pt x="221818" y="67191"/>
                  </a:lnTo>
                  <a:lnTo>
                    <a:pt x="223104" y="67335"/>
                  </a:lnTo>
                  <a:lnTo>
                    <a:pt x="224199" y="67976"/>
                  </a:lnTo>
                  <a:lnTo>
                    <a:pt x="224600" y="68482"/>
                  </a:lnTo>
                  <a:lnTo>
                    <a:pt x="225438" y="70522"/>
                  </a:lnTo>
                  <a:lnTo>
                    <a:pt x="226495" y="71546"/>
                  </a:lnTo>
                  <a:lnTo>
                    <a:pt x="228905" y="73279"/>
                  </a:lnTo>
                  <a:lnTo>
                    <a:pt x="233010" y="76238"/>
                  </a:lnTo>
                  <a:lnTo>
                    <a:pt x="237115" y="79196"/>
                  </a:lnTo>
                  <a:lnTo>
                    <a:pt x="241221" y="82155"/>
                  </a:lnTo>
                  <a:lnTo>
                    <a:pt x="245326" y="85113"/>
                  </a:lnTo>
                  <a:lnTo>
                    <a:pt x="249431" y="88072"/>
                  </a:lnTo>
                  <a:lnTo>
                    <a:pt x="253536" y="91030"/>
                  </a:lnTo>
                  <a:lnTo>
                    <a:pt x="257642" y="93989"/>
                  </a:lnTo>
                  <a:lnTo>
                    <a:pt x="261747" y="96947"/>
                  </a:lnTo>
                  <a:lnTo>
                    <a:pt x="263738" y="98393"/>
                  </a:lnTo>
                  <a:lnTo>
                    <a:pt x="264585" y="98796"/>
                  </a:lnTo>
                  <a:lnTo>
                    <a:pt x="264052" y="101046"/>
                  </a:lnTo>
                  <a:lnTo>
                    <a:pt x="261947" y="106513"/>
                  </a:lnTo>
                  <a:lnTo>
                    <a:pt x="261823" y="108792"/>
                  </a:lnTo>
                  <a:lnTo>
                    <a:pt x="261004" y="111472"/>
                  </a:lnTo>
                  <a:lnTo>
                    <a:pt x="260213" y="113244"/>
                  </a:lnTo>
                  <a:lnTo>
                    <a:pt x="258070" y="120941"/>
                  </a:lnTo>
                  <a:lnTo>
                    <a:pt x="256280" y="123823"/>
                  </a:lnTo>
                  <a:lnTo>
                    <a:pt x="253832" y="130573"/>
                  </a:lnTo>
                  <a:lnTo>
                    <a:pt x="253441" y="135744"/>
                  </a:lnTo>
                  <a:lnTo>
                    <a:pt x="254794" y="139363"/>
                  </a:lnTo>
                  <a:lnTo>
                    <a:pt x="255289" y="142752"/>
                  </a:lnTo>
                  <a:lnTo>
                    <a:pt x="258165" y="146084"/>
                  </a:lnTo>
                  <a:lnTo>
                    <a:pt x="260461" y="147271"/>
                  </a:lnTo>
                  <a:lnTo>
                    <a:pt x="262014" y="148794"/>
                  </a:lnTo>
                  <a:lnTo>
                    <a:pt x="264766" y="152269"/>
                  </a:lnTo>
                  <a:lnTo>
                    <a:pt x="266348" y="155754"/>
                  </a:lnTo>
                  <a:lnTo>
                    <a:pt x="271291" y="157468"/>
                  </a:lnTo>
                  <a:lnTo>
                    <a:pt x="273263" y="161384"/>
                  </a:lnTo>
                  <a:lnTo>
                    <a:pt x="272548" y="164075"/>
                  </a:lnTo>
                  <a:lnTo>
                    <a:pt x="270253" y="166305"/>
                  </a:lnTo>
                  <a:lnTo>
                    <a:pt x="268110" y="169915"/>
                  </a:lnTo>
                  <a:lnTo>
                    <a:pt x="266386" y="174664"/>
                  </a:lnTo>
                  <a:lnTo>
                    <a:pt x="266348" y="181931"/>
                  </a:lnTo>
                  <a:lnTo>
                    <a:pt x="267510" y="180830"/>
                  </a:lnTo>
                  <a:lnTo>
                    <a:pt x="270129" y="182611"/>
                  </a:lnTo>
                  <a:lnTo>
                    <a:pt x="270462" y="187963"/>
                  </a:lnTo>
                  <a:lnTo>
                    <a:pt x="267767" y="194196"/>
                  </a:lnTo>
                  <a:lnTo>
                    <a:pt x="266938" y="197116"/>
                  </a:lnTo>
                  <a:lnTo>
                    <a:pt x="266805" y="199624"/>
                  </a:lnTo>
                  <a:lnTo>
                    <a:pt x="268767" y="207102"/>
                  </a:lnTo>
                  <a:lnTo>
                    <a:pt x="271739" y="210903"/>
                  </a:lnTo>
                  <a:lnTo>
                    <a:pt x="271463" y="212071"/>
                  </a:lnTo>
                  <a:lnTo>
                    <a:pt x="270691" y="213067"/>
                  </a:lnTo>
                  <a:lnTo>
                    <a:pt x="275777" y="219808"/>
                  </a:lnTo>
                  <a:lnTo>
                    <a:pt x="275358" y="225677"/>
                  </a:lnTo>
                  <a:lnTo>
                    <a:pt x="277263" y="230253"/>
                  </a:lnTo>
                  <a:lnTo>
                    <a:pt x="278092" y="234217"/>
                  </a:lnTo>
                  <a:lnTo>
                    <a:pt x="279349" y="237262"/>
                  </a:lnTo>
                  <a:lnTo>
                    <a:pt x="279587" y="239359"/>
                  </a:lnTo>
                  <a:lnTo>
                    <a:pt x="278016" y="241685"/>
                  </a:lnTo>
                  <a:lnTo>
                    <a:pt x="281721" y="242269"/>
                  </a:lnTo>
                  <a:lnTo>
                    <a:pt x="283902" y="244174"/>
                  </a:lnTo>
                  <a:lnTo>
                    <a:pt x="284931" y="245993"/>
                  </a:lnTo>
                  <a:lnTo>
                    <a:pt x="287607" y="245917"/>
                  </a:lnTo>
                  <a:lnTo>
                    <a:pt x="289055" y="247162"/>
                  </a:lnTo>
                  <a:lnTo>
                    <a:pt x="291151" y="248196"/>
                  </a:lnTo>
                  <a:lnTo>
                    <a:pt x="295770" y="251260"/>
                  </a:lnTo>
                  <a:lnTo>
                    <a:pt x="297018" y="252801"/>
                  </a:lnTo>
                  <a:lnTo>
                    <a:pt x="297466" y="253692"/>
                  </a:lnTo>
                  <a:lnTo>
                    <a:pt x="297761" y="254276"/>
                  </a:lnTo>
                  <a:lnTo>
                    <a:pt x="294656" y="256650"/>
                  </a:lnTo>
                  <a:lnTo>
                    <a:pt x="289817" y="260346"/>
                  </a:lnTo>
                  <a:lnTo>
                    <a:pt x="285064" y="263965"/>
                  </a:lnTo>
                  <a:lnTo>
                    <a:pt x="280483" y="266454"/>
                  </a:lnTo>
                  <a:lnTo>
                    <a:pt x="277206" y="267613"/>
                  </a:lnTo>
                  <a:lnTo>
                    <a:pt x="273701" y="268254"/>
                  </a:lnTo>
                  <a:lnTo>
                    <a:pt x="270377" y="269776"/>
                  </a:lnTo>
                  <a:lnTo>
                    <a:pt x="267233" y="272170"/>
                  </a:lnTo>
                  <a:lnTo>
                    <a:pt x="263204" y="273376"/>
                  </a:lnTo>
                  <a:lnTo>
                    <a:pt x="258299" y="273386"/>
                  </a:lnTo>
                  <a:lnTo>
                    <a:pt x="253146" y="275062"/>
                  </a:lnTo>
                  <a:lnTo>
                    <a:pt x="248031" y="278231"/>
                  </a:lnTo>
                  <a:lnTo>
                    <a:pt x="245050" y="280079"/>
                  </a:lnTo>
                  <a:lnTo>
                    <a:pt x="240325" y="277292"/>
                  </a:lnTo>
                  <a:lnTo>
                    <a:pt x="236620" y="276411"/>
                  </a:lnTo>
                  <a:lnTo>
                    <a:pt x="232362" y="276507"/>
                  </a:lnTo>
                  <a:lnTo>
                    <a:pt x="229772" y="276852"/>
                  </a:lnTo>
                  <a:lnTo>
                    <a:pt x="228838" y="277455"/>
                  </a:lnTo>
                  <a:lnTo>
                    <a:pt x="228028" y="279159"/>
                  </a:lnTo>
                  <a:lnTo>
                    <a:pt x="227343" y="281955"/>
                  </a:lnTo>
                  <a:lnTo>
                    <a:pt x="224552" y="284646"/>
                  </a:lnTo>
                  <a:lnTo>
                    <a:pt x="219656" y="287221"/>
                  </a:lnTo>
                  <a:lnTo>
                    <a:pt x="215141" y="288188"/>
                  </a:lnTo>
                  <a:lnTo>
                    <a:pt x="211007" y="287538"/>
                  </a:lnTo>
                  <a:lnTo>
                    <a:pt x="208217" y="286465"/>
                  </a:lnTo>
                  <a:lnTo>
                    <a:pt x="206759" y="284972"/>
                  </a:lnTo>
                  <a:lnTo>
                    <a:pt x="204616" y="284282"/>
                  </a:lnTo>
                  <a:lnTo>
                    <a:pt x="201778" y="284407"/>
                  </a:lnTo>
                  <a:lnTo>
                    <a:pt x="199053" y="285470"/>
                  </a:lnTo>
                  <a:lnTo>
                    <a:pt x="196453" y="287480"/>
                  </a:lnTo>
                  <a:lnTo>
                    <a:pt x="192310" y="288352"/>
                  </a:lnTo>
                  <a:lnTo>
                    <a:pt x="186614" y="288083"/>
                  </a:lnTo>
                  <a:lnTo>
                    <a:pt x="183556" y="287107"/>
                  </a:lnTo>
                  <a:lnTo>
                    <a:pt x="183137" y="285431"/>
                  </a:lnTo>
                  <a:lnTo>
                    <a:pt x="180642" y="283468"/>
                  </a:lnTo>
                  <a:lnTo>
                    <a:pt x="176079" y="281218"/>
                  </a:lnTo>
                  <a:lnTo>
                    <a:pt x="172707" y="281171"/>
                  </a:lnTo>
                  <a:lnTo>
                    <a:pt x="170545" y="283334"/>
                  </a:lnTo>
                  <a:lnTo>
                    <a:pt x="168573" y="284694"/>
                  </a:lnTo>
                  <a:lnTo>
                    <a:pt x="166792" y="285249"/>
                  </a:lnTo>
                  <a:lnTo>
                    <a:pt x="165192" y="285316"/>
                  </a:lnTo>
                  <a:lnTo>
                    <a:pt x="163773" y="284904"/>
                  </a:lnTo>
                  <a:lnTo>
                    <a:pt x="162887" y="284731"/>
                  </a:lnTo>
                  <a:lnTo>
                    <a:pt x="156591" y="284501"/>
                  </a:lnTo>
                  <a:lnTo>
                    <a:pt x="150628" y="284586"/>
                  </a:lnTo>
                  <a:lnTo>
                    <a:pt x="150438" y="283648"/>
                  </a:lnTo>
                  <a:lnTo>
                    <a:pt x="150028" y="281456"/>
                  </a:lnTo>
                  <a:lnTo>
                    <a:pt x="148790" y="279550"/>
                  </a:lnTo>
                  <a:lnTo>
                    <a:pt x="147723" y="278411"/>
                  </a:lnTo>
                  <a:lnTo>
                    <a:pt x="146390" y="278114"/>
                  </a:lnTo>
                  <a:lnTo>
                    <a:pt x="145666" y="278133"/>
                  </a:lnTo>
                  <a:lnTo>
                    <a:pt x="145085" y="277252"/>
                  </a:lnTo>
                  <a:lnTo>
                    <a:pt x="144399" y="275308"/>
                  </a:lnTo>
                  <a:lnTo>
                    <a:pt x="143389" y="273661"/>
                  </a:lnTo>
                  <a:lnTo>
                    <a:pt x="142046" y="272292"/>
                  </a:lnTo>
                  <a:lnTo>
                    <a:pt x="141237" y="271019"/>
                  </a:lnTo>
                  <a:lnTo>
                    <a:pt x="140960" y="269851"/>
                  </a:lnTo>
                  <a:lnTo>
                    <a:pt x="141170" y="268568"/>
                  </a:lnTo>
                  <a:lnTo>
                    <a:pt x="142418" y="265379"/>
                  </a:lnTo>
                  <a:lnTo>
                    <a:pt x="142818" y="263187"/>
                  </a:lnTo>
                  <a:lnTo>
                    <a:pt x="142675" y="260946"/>
                  </a:lnTo>
                  <a:lnTo>
                    <a:pt x="141999" y="258649"/>
                  </a:lnTo>
                  <a:lnTo>
                    <a:pt x="140589" y="255920"/>
                  </a:lnTo>
                  <a:lnTo>
                    <a:pt x="140751" y="255135"/>
                  </a:lnTo>
                  <a:lnTo>
                    <a:pt x="140275" y="253277"/>
                  </a:lnTo>
                  <a:lnTo>
                    <a:pt x="140227" y="251975"/>
                  </a:lnTo>
                  <a:lnTo>
                    <a:pt x="140503" y="250348"/>
                  </a:lnTo>
                  <a:lnTo>
                    <a:pt x="140237" y="248213"/>
                  </a:lnTo>
                  <a:lnTo>
                    <a:pt x="139017" y="243655"/>
                  </a:lnTo>
                  <a:lnTo>
                    <a:pt x="139017" y="242487"/>
                  </a:lnTo>
                  <a:lnTo>
                    <a:pt x="137731" y="240285"/>
                  </a:lnTo>
                  <a:lnTo>
                    <a:pt x="133769" y="235077"/>
                  </a:lnTo>
                  <a:lnTo>
                    <a:pt x="133579" y="234396"/>
                  </a:lnTo>
                  <a:lnTo>
                    <a:pt x="127368" y="229150"/>
                  </a:lnTo>
                  <a:lnTo>
                    <a:pt x="124882" y="228001"/>
                  </a:lnTo>
                  <a:lnTo>
                    <a:pt x="123987" y="228987"/>
                  </a:lnTo>
                  <a:lnTo>
                    <a:pt x="123654" y="229896"/>
                  </a:lnTo>
                  <a:lnTo>
                    <a:pt x="123911" y="231582"/>
                  </a:lnTo>
                  <a:lnTo>
                    <a:pt x="123758" y="232415"/>
                  </a:lnTo>
                  <a:lnTo>
                    <a:pt x="123501" y="232799"/>
                  </a:lnTo>
                  <a:lnTo>
                    <a:pt x="122025" y="232742"/>
                  </a:lnTo>
                  <a:lnTo>
                    <a:pt x="121101" y="232550"/>
                  </a:lnTo>
                  <a:lnTo>
                    <a:pt x="118748" y="231143"/>
                  </a:lnTo>
                  <a:lnTo>
                    <a:pt x="116919" y="230798"/>
                  </a:lnTo>
                  <a:lnTo>
                    <a:pt x="112366" y="231047"/>
                  </a:lnTo>
                  <a:lnTo>
                    <a:pt x="110776" y="231383"/>
                  </a:lnTo>
                  <a:lnTo>
                    <a:pt x="109528" y="231066"/>
                  </a:lnTo>
                  <a:lnTo>
                    <a:pt x="107118" y="228663"/>
                  </a:lnTo>
                  <a:lnTo>
                    <a:pt x="104299" y="228157"/>
                  </a:lnTo>
                  <a:lnTo>
                    <a:pt x="101765" y="228032"/>
                  </a:lnTo>
                  <a:lnTo>
                    <a:pt x="97584" y="225303"/>
                  </a:lnTo>
                  <a:lnTo>
                    <a:pt x="96603" y="225428"/>
                  </a:lnTo>
                  <a:lnTo>
                    <a:pt x="96136" y="225638"/>
                  </a:lnTo>
                  <a:lnTo>
                    <a:pt x="94621" y="224920"/>
                  </a:lnTo>
                  <a:lnTo>
                    <a:pt x="91773" y="223331"/>
                  </a:lnTo>
                  <a:lnTo>
                    <a:pt x="87811" y="221933"/>
                  </a:lnTo>
                  <a:lnTo>
                    <a:pt x="84572" y="220372"/>
                  </a:lnTo>
                  <a:lnTo>
                    <a:pt x="83125" y="218850"/>
                  </a:lnTo>
                  <a:lnTo>
                    <a:pt x="80086" y="218266"/>
                  </a:lnTo>
                  <a:lnTo>
                    <a:pt x="77457" y="218016"/>
                  </a:lnTo>
                  <a:lnTo>
                    <a:pt x="75019" y="216599"/>
                  </a:lnTo>
                  <a:lnTo>
                    <a:pt x="72495" y="216437"/>
                  </a:lnTo>
                  <a:lnTo>
                    <a:pt x="70018" y="216073"/>
                  </a:lnTo>
                  <a:lnTo>
                    <a:pt x="69466" y="215144"/>
                  </a:lnTo>
                  <a:lnTo>
                    <a:pt x="69380" y="213057"/>
                  </a:lnTo>
                  <a:lnTo>
                    <a:pt x="68513" y="212511"/>
                  </a:lnTo>
                  <a:lnTo>
                    <a:pt x="66694" y="211975"/>
                  </a:lnTo>
                  <a:lnTo>
                    <a:pt x="64732" y="212003"/>
                  </a:lnTo>
                  <a:lnTo>
                    <a:pt x="63541" y="212300"/>
                  </a:lnTo>
                  <a:lnTo>
                    <a:pt x="62836" y="212147"/>
                  </a:lnTo>
                  <a:lnTo>
                    <a:pt x="61208" y="210921"/>
                  </a:lnTo>
                  <a:lnTo>
                    <a:pt x="59693" y="209361"/>
                  </a:lnTo>
                  <a:lnTo>
                    <a:pt x="59122" y="206872"/>
                  </a:lnTo>
                  <a:lnTo>
                    <a:pt x="56836" y="205273"/>
                  </a:lnTo>
                  <a:lnTo>
                    <a:pt x="54197" y="204009"/>
                  </a:lnTo>
                  <a:lnTo>
                    <a:pt x="46863" y="204143"/>
                  </a:lnTo>
                  <a:lnTo>
                    <a:pt x="45710" y="203759"/>
                  </a:lnTo>
                  <a:lnTo>
                    <a:pt x="43967" y="202495"/>
                  </a:lnTo>
                  <a:lnTo>
                    <a:pt x="41929" y="200408"/>
                  </a:lnTo>
                  <a:lnTo>
                    <a:pt x="40291" y="198024"/>
                  </a:lnTo>
                  <a:lnTo>
                    <a:pt x="38852" y="194798"/>
                  </a:lnTo>
                  <a:lnTo>
                    <a:pt x="38167" y="192844"/>
                  </a:lnTo>
                  <a:lnTo>
                    <a:pt x="37357" y="190441"/>
                  </a:lnTo>
                  <a:lnTo>
                    <a:pt x="35566" y="186841"/>
                  </a:lnTo>
                  <a:lnTo>
                    <a:pt x="33033" y="181748"/>
                  </a:lnTo>
                  <a:lnTo>
                    <a:pt x="31070" y="177573"/>
                  </a:lnTo>
                  <a:lnTo>
                    <a:pt x="28966" y="173092"/>
                  </a:lnTo>
                  <a:lnTo>
                    <a:pt x="28108" y="169808"/>
                  </a:lnTo>
                  <a:lnTo>
                    <a:pt x="26470" y="166179"/>
                  </a:lnTo>
                  <a:lnTo>
                    <a:pt x="23784" y="161718"/>
                  </a:lnTo>
                  <a:lnTo>
                    <a:pt x="22422" y="159975"/>
                  </a:lnTo>
                  <a:lnTo>
                    <a:pt x="20936" y="158415"/>
                  </a:lnTo>
                  <a:lnTo>
                    <a:pt x="17078" y="155408"/>
                  </a:lnTo>
                  <a:lnTo>
                    <a:pt x="12706" y="152421"/>
                  </a:lnTo>
                  <a:lnTo>
                    <a:pt x="10335" y="150410"/>
                  </a:lnTo>
                  <a:lnTo>
                    <a:pt x="7153" y="144426"/>
                  </a:lnTo>
                  <a:lnTo>
                    <a:pt x="5820" y="142263"/>
                  </a:lnTo>
                  <a:lnTo>
                    <a:pt x="4896" y="138461"/>
                  </a:lnTo>
                  <a:lnTo>
                    <a:pt x="4200" y="134517"/>
                  </a:lnTo>
                  <a:lnTo>
                    <a:pt x="4486" y="132918"/>
                  </a:lnTo>
                  <a:lnTo>
                    <a:pt x="7306" y="127834"/>
                  </a:lnTo>
                  <a:lnTo>
                    <a:pt x="7591" y="126407"/>
                  </a:lnTo>
                  <a:lnTo>
                    <a:pt x="7249" y="124483"/>
                  </a:lnTo>
                  <a:lnTo>
                    <a:pt x="5858" y="120433"/>
                  </a:lnTo>
                  <a:lnTo>
                    <a:pt x="4820" y="117790"/>
                  </a:lnTo>
                  <a:lnTo>
                    <a:pt x="4096" y="115531"/>
                  </a:lnTo>
                  <a:lnTo>
                    <a:pt x="2591" y="111768"/>
                  </a:lnTo>
                  <a:lnTo>
                    <a:pt x="524" y="106588"/>
                  </a:lnTo>
                  <a:lnTo>
                    <a:pt x="0" y="104329"/>
                  </a:lnTo>
                  <a:lnTo>
                    <a:pt x="67" y="102634"/>
                  </a:lnTo>
                  <a:lnTo>
                    <a:pt x="1181" y="98162"/>
                  </a:lnTo>
                  <a:lnTo>
                    <a:pt x="2162" y="93557"/>
                  </a:lnTo>
                  <a:lnTo>
                    <a:pt x="2134" y="92293"/>
                  </a:lnTo>
                  <a:lnTo>
                    <a:pt x="10544" y="92466"/>
                  </a:lnTo>
                  <a:lnTo>
                    <a:pt x="11925" y="91460"/>
                  </a:lnTo>
                  <a:lnTo>
                    <a:pt x="16678" y="88492"/>
                  </a:lnTo>
                  <a:lnTo>
                    <a:pt x="22022" y="82547"/>
                  </a:lnTo>
                  <a:lnTo>
                    <a:pt x="23089" y="80076"/>
                  </a:lnTo>
                  <a:lnTo>
                    <a:pt x="25270" y="76266"/>
                  </a:lnTo>
                  <a:lnTo>
                    <a:pt x="27403" y="74380"/>
                  </a:lnTo>
                  <a:lnTo>
                    <a:pt x="28223" y="73068"/>
                  </a:lnTo>
                  <a:lnTo>
                    <a:pt x="28784" y="71009"/>
                  </a:lnTo>
                  <a:lnTo>
                    <a:pt x="29451" y="69267"/>
                  </a:lnTo>
                  <a:lnTo>
                    <a:pt x="32252" y="66691"/>
                  </a:lnTo>
                  <a:lnTo>
                    <a:pt x="34976" y="64709"/>
                  </a:lnTo>
                  <a:lnTo>
                    <a:pt x="34776" y="63915"/>
                  </a:lnTo>
                  <a:lnTo>
                    <a:pt x="34414" y="63322"/>
                  </a:lnTo>
                  <a:lnTo>
                    <a:pt x="34814" y="62815"/>
                  </a:lnTo>
                  <a:lnTo>
                    <a:pt x="36300" y="61800"/>
                  </a:lnTo>
                  <a:lnTo>
                    <a:pt x="39195" y="60871"/>
                  </a:lnTo>
                  <a:lnTo>
                    <a:pt x="39767" y="58889"/>
                  </a:lnTo>
                  <a:lnTo>
                    <a:pt x="39757" y="56639"/>
                  </a:lnTo>
                  <a:lnTo>
                    <a:pt x="39291" y="55385"/>
                  </a:lnTo>
                  <a:lnTo>
                    <a:pt x="39376" y="53939"/>
                  </a:lnTo>
                  <a:lnTo>
                    <a:pt x="38929" y="53135"/>
                  </a:lnTo>
                  <a:lnTo>
                    <a:pt x="37033" y="52934"/>
                  </a:lnTo>
                  <a:lnTo>
                    <a:pt x="34223" y="51814"/>
                  </a:lnTo>
                  <a:lnTo>
                    <a:pt x="31842" y="51345"/>
                  </a:lnTo>
                  <a:lnTo>
                    <a:pt x="30251" y="50695"/>
                  </a:lnTo>
                  <a:lnTo>
                    <a:pt x="29661" y="50198"/>
                  </a:lnTo>
                  <a:lnTo>
                    <a:pt x="29404" y="48848"/>
                  </a:lnTo>
                  <a:lnTo>
                    <a:pt x="29870" y="47373"/>
                  </a:lnTo>
                  <a:lnTo>
                    <a:pt x="30108" y="46952"/>
                  </a:lnTo>
                  <a:lnTo>
                    <a:pt x="30718" y="45372"/>
                  </a:lnTo>
                  <a:lnTo>
                    <a:pt x="29680" y="44425"/>
                  </a:lnTo>
                  <a:lnTo>
                    <a:pt x="29413" y="43965"/>
                  </a:lnTo>
                  <a:lnTo>
                    <a:pt x="29889" y="43209"/>
                  </a:lnTo>
                  <a:lnTo>
                    <a:pt x="32337" y="38211"/>
                  </a:lnTo>
                  <a:lnTo>
                    <a:pt x="32871" y="37512"/>
                  </a:lnTo>
                  <a:lnTo>
                    <a:pt x="33937" y="37426"/>
                  </a:lnTo>
                  <a:lnTo>
                    <a:pt x="35623" y="36814"/>
                  </a:lnTo>
                  <a:lnTo>
                    <a:pt x="37186" y="36536"/>
                  </a:lnTo>
                  <a:lnTo>
                    <a:pt x="38462" y="36747"/>
                  </a:lnTo>
                  <a:lnTo>
                    <a:pt x="39405" y="36507"/>
                  </a:lnTo>
                  <a:lnTo>
                    <a:pt x="40234" y="35866"/>
                  </a:lnTo>
                  <a:lnTo>
                    <a:pt x="40938" y="33913"/>
                  </a:lnTo>
                  <a:lnTo>
                    <a:pt x="41519" y="30658"/>
                  </a:lnTo>
                  <a:lnTo>
                    <a:pt x="41196" y="28006"/>
                  </a:lnTo>
                  <a:lnTo>
                    <a:pt x="39976" y="25957"/>
                  </a:lnTo>
                  <a:lnTo>
                    <a:pt x="39643" y="22835"/>
                  </a:lnTo>
                  <a:lnTo>
                    <a:pt x="40205" y="18642"/>
                  </a:lnTo>
                  <a:lnTo>
                    <a:pt x="39805" y="15157"/>
                  </a:lnTo>
                  <a:lnTo>
                    <a:pt x="38452" y="12371"/>
                  </a:lnTo>
                  <a:lnTo>
                    <a:pt x="37071" y="10714"/>
                  </a:lnTo>
                  <a:lnTo>
                    <a:pt x="34966" y="9929"/>
                  </a:lnTo>
                  <a:lnTo>
                    <a:pt x="31652" y="5678"/>
                  </a:lnTo>
                  <a:lnTo>
                    <a:pt x="30642" y="3620"/>
                  </a:lnTo>
                  <a:lnTo>
                    <a:pt x="30823" y="2337"/>
                  </a:lnTo>
                  <a:lnTo>
                    <a:pt x="31699" y="1924"/>
                  </a:lnTo>
                  <a:lnTo>
                    <a:pt x="31966" y="1800"/>
                  </a:lnTo>
                  <a:lnTo>
                    <a:pt x="34080" y="1991"/>
                  </a:lnTo>
                  <a:lnTo>
                    <a:pt x="36062" y="1503"/>
                  </a:lnTo>
                  <a:lnTo>
                    <a:pt x="37909" y="335"/>
                  </a:lnTo>
                  <a:lnTo>
                    <a:pt x="39700" y="0"/>
                  </a:lnTo>
                  <a:lnTo>
                    <a:pt x="40062" y="5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 name="Freeform: Shape 62">
              <a:extLst>
                <a:ext uri="{FF2B5EF4-FFF2-40B4-BE49-F238E27FC236}">
                  <a16:creationId xmlns:a16="http://schemas.microsoft.com/office/drawing/2014/main" id="{D5D239CD-EFF3-35E2-D915-F849604720A8}"/>
                </a:ext>
              </a:extLst>
            </p:cNvPr>
            <p:cNvSpPr/>
            <p:nvPr/>
          </p:nvSpPr>
          <p:spPr>
            <a:xfrm>
              <a:off x="6425431" y="3360598"/>
              <a:ext cx="144779" cy="151983"/>
            </a:xfrm>
            <a:custGeom>
              <a:avLst/>
              <a:gdLst>
                <a:gd name="connsiteX0" fmla="*/ 116053 w 144779"/>
                <a:gd name="connsiteY0" fmla="*/ 139489 h 151983"/>
                <a:gd name="connsiteX1" fmla="*/ 113128 w 144779"/>
                <a:gd name="connsiteY1" fmla="*/ 139489 h 151983"/>
                <a:gd name="connsiteX2" fmla="*/ 108376 w 144779"/>
                <a:gd name="connsiteY2" fmla="*/ 139489 h 151983"/>
                <a:gd name="connsiteX3" fmla="*/ 103622 w 144779"/>
                <a:gd name="connsiteY3" fmla="*/ 139489 h 151983"/>
                <a:gd name="connsiteX4" fmla="*/ 98870 w 144779"/>
                <a:gd name="connsiteY4" fmla="*/ 139489 h 151983"/>
                <a:gd name="connsiteX5" fmla="*/ 94116 w 144779"/>
                <a:gd name="connsiteY5" fmla="*/ 139489 h 151983"/>
                <a:gd name="connsiteX6" fmla="*/ 89373 w 144779"/>
                <a:gd name="connsiteY6" fmla="*/ 139489 h 151983"/>
                <a:gd name="connsiteX7" fmla="*/ 84620 w 144779"/>
                <a:gd name="connsiteY7" fmla="*/ 139489 h 151983"/>
                <a:gd name="connsiteX8" fmla="*/ 79867 w 144779"/>
                <a:gd name="connsiteY8" fmla="*/ 139489 h 151983"/>
                <a:gd name="connsiteX9" fmla="*/ 75114 w 144779"/>
                <a:gd name="connsiteY9" fmla="*/ 139489 h 151983"/>
                <a:gd name="connsiteX10" fmla="*/ 70361 w 144779"/>
                <a:gd name="connsiteY10" fmla="*/ 139489 h 151983"/>
                <a:gd name="connsiteX11" fmla="*/ 65608 w 144779"/>
                <a:gd name="connsiteY11" fmla="*/ 139489 h 151983"/>
                <a:gd name="connsiteX12" fmla="*/ 60855 w 144779"/>
                <a:gd name="connsiteY12" fmla="*/ 139489 h 151983"/>
                <a:gd name="connsiteX13" fmla="*/ 56102 w 144779"/>
                <a:gd name="connsiteY13" fmla="*/ 139489 h 151983"/>
                <a:gd name="connsiteX14" fmla="*/ 51359 w 144779"/>
                <a:gd name="connsiteY14" fmla="*/ 139489 h 151983"/>
                <a:gd name="connsiteX15" fmla="*/ 46606 w 144779"/>
                <a:gd name="connsiteY15" fmla="*/ 139489 h 151983"/>
                <a:gd name="connsiteX16" fmla="*/ 41853 w 144779"/>
                <a:gd name="connsiteY16" fmla="*/ 139489 h 151983"/>
                <a:gd name="connsiteX17" fmla="*/ 37100 w 144779"/>
                <a:gd name="connsiteY17" fmla="*/ 139489 h 151983"/>
                <a:gd name="connsiteX18" fmla="*/ 34290 w 144779"/>
                <a:gd name="connsiteY18" fmla="*/ 139489 h 151983"/>
                <a:gd name="connsiteX19" fmla="*/ 33728 w 144779"/>
                <a:gd name="connsiteY19" fmla="*/ 139413 h 151983"/>
                <a:gd name="connsiteX20" fmla="*/ 33338 w 144779"/>
                <a:gd name="connsiteY20" fmla="*/ 139297 h 151983"/>
                <a:gd name="connsiteX21" fmla="*/ 31547 w 144779"/>
                <a:gd name="connsiteY21" fmla="*/ 139633 h 151983"/>
                <a:gd name="connsiteX22" fmla="*/ 29689 w 144779"/>
                <a:gd name="connsiteY22" fmla="*/ 140810 h 151983"/>
                <a:gd name="connsiteX23" fmla="*/ 27718 w 144779"/>
                <a:gd name="connsiteY23" fmla="*/ 141288 h 151983"/>
                <a:gd name="connsiteX24" fmla="*/ 25603 w 144779"/>
                <a:gd name="connsiteY24" fmla="*/ 141107 h 151983"/>
                <a:gd name="connsiteX25" fmla="*/ 25337 w 144779"/>
                <a:gd name="connsiteY25" fmla="*/ 141231 h 151983"/>
                <a:gd name="connsiteX26" fmla="*/ 24270 w 144779"/>
                <a:gd name="connsiteY26" fmla="*/ 141203 h 151983"/>
                <a:gd name="connsiteX27" fmla="*/ 22727 w 144779"/>
                <a:gd name="connsiteY27" fmla="*/ 141117 h 151983"/>
                <a:gd name="connsiteX28" fmla="*/ 21336 w 144779"/>
                <a:gd name="connsiteY28" fmla="*/ 141424 h 151983"/>
                <a:gd name="connsiteX29" fmla="*/ 20279 w 144779"/>
                <a:gd name="connsiteY29" fmla="*/ 142448 h 151983"/>
                <a:gd name="connsiteX30" fmla="*/ 19193 w 144779"/>
                <a:gd name="connsiteY30" fmla="*/ 144210 h 151983"/>
                <a:gd name="connsiteX31" fmla="*/ 17240 w 144779"/>
                <a:gd name="connsiteY31" fmla="*/ 146221 h 151983"/>
                <a:gd name="connsiteX32" fmla="*/ 15716 w 144779"/>
                <a:gd name="connsiteY32" fmla="*/ 148011 h 151983"/>
                <a:gd name="connsiteX33" fmla="*/ 14421 w 144779"/>
                <a:gd name="connsiteY33" fmla="*/ 149275 h 151983"/>
                <a:gd name="connsiteX34" fmla="*/ 11459 w 144779"/>
                <a:gd name="connsiteY34" fmla="*/ 151372 h 151983"/>
                <a:gd name="connsiteX35" fmla="*/ 9839 w 144779"/>
                <a:gd name="connsiteY35" fmla="*/ 151984 h 151983"/>
                <a:gd name="connsiteX36" fmla="*/ 9039 w 144779"/>
                <a:gd name="connsiteY36" fmla="*/ 151888 h 151983"/>
                <a:gd name="connsiteX37" fmla="*/ 8544 w 144779"/>
                <a:gd name="connsiteY37" fmla="*/ 151495 h 151983"/>
                <a:gd name="connsiteX38" fmla="*/ 7610 w 144779"/>
                <a:gd name="connsiteY38" fmla="*/ 148824 h 151983"/>
                <a:gd name="connsiteX39" fmla="*/ 7039 w 144779"/>
                <a:gd name="connsiteY39" fmla="*/ 148393 h 151983"/>
                <a:gd name="connsiteX40" fmla="*/ 1276 w 144779"/>
                <a:gd name="connsiteY40" fmla="*/ 149772 h 151983"/>
                <a:gd name="connsiteX41" fmla="*/ 400 w 144779"/>
                <a:gd name="connsiteY41" fmla="*/ 149791 h 151983"/>
                <a:gd name="connsiteX42" fmla="*/ 476 w 144779"/>
                <a:gd name="connsiteY42" fmla="*/ 148958 h 151983"/>
                <a:gd name="connsiteX43" fmla="*/ 48 w 144779"/>
                <a:gd name="connsiteY43" fmla="*/ 142677 h 151983"/>
                <a:gd name="connsiteX44" fmla="*/ 0 w 144779"/>
                <a:gd name="connsiteY44" fmla="*/ 138828 h 151983"/>
                <a:gd name="connsiteX45" fmla="*/ 752 w 144779"/>
                <a:gd name="connsiteY45" fmla="*/ 136425 h 151983"/>
                <a:gd name="connsiteX46" fmla="*/ 1191 w 144779"/>
                <a:gd name="connsiteY46" fmla="*/ 133648 h 151983"/>
                <a:gd name="connsiteX47" fmla="*/ 1238 w 144779"/>
                <a:gd name="connsiteY47" fmla="*/ 131197 h 151983"/>
                <a:gd name="connsiteX48" fmla="*/ 2295 w 144779"/>
                <a:gd name="connsiteY48" fmla="*/ 127032 h 151983"/>
                <a:gd name="connsiteX49" fmla="*/ 1905 w 144779"/>
                <a:gd name="connsiteY49" fmla="*/ 124533 h 151983"/>
                <a:gd name="connsiteX50" fmla="*/ 3267 w 144779"/>
                <a:gd name="connsiteY50" fmla="*/ 115773 h 151983"/>
                <a:gd name="connsiteX51" fmla="*/ 3629 w 144779"/>
                <a:gd name="connsiteY51" fmla="*/ 114346 h 151983"/>
                <a:gd name="connsiteX52" fmla="*/ 4162 w 144779"/>
                <a:gd name="connsiteY52" fmla="*/ 110114 h 151983"/>
                <a:gd name="connsiteX53" fmla="*/ 5010 w 144779"/>
                <a:gd name="connsiteY53" fmla="*/ 108812 h 151983"/>
                <a:gd name="connsiteX54" fmla="*/ 5772 w 144779"/>
                <a:gd name="connsiteY54" fmla="*/ 108305 h 151983"/>
                <a:gd name="connsiteX55" fmla="*/ 6753 w 144779"/>
                <a:gd name="connsiteY55" fmla="*/ 105711 h 151983"/>
                <a:gd name="connsiteX56" fmla="*/ 8649 w 144779"/>
                <a:gd name="connsiteY56" fmla="*/ 101556 h 151983"/>
                <a:gd name="connsiteX57" fmla="*/ 9954 w 144779"/>
                <a:gd name="connsiteY57" fmla="*/ 99420 h 151983"/>
                <a:gd name="connsiteX58" fmla="*/ 9668 w 144779"/>
                <a:gd name="connsiteY58" fmla="*/ 94758 h 151983"/>
                <a:gd name="connsiteX59" fmla="*/ 9887 w 144779"/>
                <a:gd name="connsiteY59" fmla="*/ 91579 h 151983"/>
                <a:gd name="connsiteX60" fmla="*/ 10182 w 144779"/>
                <a:gd name="connsiteY60" fmla="*/ 90880 h 151983"/>
                <a:gd name="connsiteX61" fmla="*/ 12973 w 144779"/>
                <a:gd name="connsiteY61" fmla="*/ 89692 h 151983"/>
                <a:gd name="connsiteX62" fmla="*/ 16593 w 144779"/>
                <a:gd name="connsiteY62" fmla="*/ 86763 h 151983"/>
                <a:gd name="connsiteX63" fmla="*/ 18126 w 144779"/>
                <a:gd name="connsiteY63" fmla="*/ 83306 h 151983"/>
                <a:gd name="connsiteX64" fmla="*/ 20288 w 144779"/>
                <a:gd name="connsiteY64" fmla="*/ 81104 h 151983"/>
                <a:gd name="connsiteX65" fmla="*/ 24479 w 144779"/>
                <a:gd name="connsiteY65" fmla="*/ 79678 h 151983"/>
                <a:gd name="connsiteX66" fmla="*/ 24489 w 144779"/>
                <a:gd name="connsiteY66" fmla="*/ 79668 h 151983"/>
                <a:gd name="connsiteX67" fmla="*/ 36909 w 144779"/>
                <a:gd name="connsiteY67" fmla="*/ 67824 h 151983"/>
                <a:gd name="connsiteX68" fmla="*/ 42682 w 144779"/>
                <a:gd name="connsiteY68" fmla="*/ 61438 h 151983"/>
                <a:gd name="connsiteX69" fmla="*/ 45196 w 144779"/>
                <a:gd name="connsiteY69" fmla="*/ 58164 h 151983"/>
                <a:gd name="connsiteX70" fmla="*/ 45282 w 144779"/>
                <a:gd name="connsiteY70" fmla="*/ 56986 h 151983"/>
                <a:gd name="connsiteX71" fmla="*/ 45768 w 144779"/>
                <a:gd name="connsiteY71" fmla="*/ 55445 h 151983"/>
                <a:gd name="connsiteX72" fmla="*/ 44758 w 144779"/>
                <a:gd name="connsiteY72" fmla="*/ 54238 h 151983"/>
                <a:gd name="connsiteX73" fmla="*/ 43558 w 144779"/>
                <a:gd name="connsiteY73" fmla="*/ 53147 h 151983"/>
                <a:gd name="connsiteX74" fmla="*/ 43148 w 144779"/>
                <a:gd name="connsiteY74" fmla="*/ 52132 h 151983"/>
                <a:gd name="connsiteX75" fmla="*/ 42120 w 144779"/>
                <a:gd name="connsiteY75" fmla="*/ 51635 h 151983"/>
                <a:gd name="connsiteX76" fmla="*/ 40634 w 144779"/>
                <a:gd name="connsiteY76" fmla="*/ 51654 h 151983"/>
                <a:gd name="connsiteX77" fmla="*/ 39653 w 144779"/>
                <a:gd name="connsiteY77" fmla="*/ 50916 h 151983"/>
                <a:gd name="connsiteX78" fmla="*/ 38538 w 144779"/>
                <a:gd name="connsiteY78" fmla="*/ 49480 h 151983"/>
                <a:gd name="connsiteX79" fmla="*/ 37424 w 144779"/>
                <a:gd name="connsiteY79" fmla="*/ 48580 h 151983"/>
                <a:gd name="connsiteX80" fmla="*/ 33900 w 144779"/>
                <a:gd name="connsiteY80" fmla="*/ 48656 h 151983"/>
                <a:gd name="connsiteX81" fmla="*/ 31185 w 144779"/>
                <a:gd name="connsiteY81" fmla="*/ 47182 h 151983"/>
                <a:gd name="connsiteX82" fmla="*/ 31223 w 144779"/>
                <a:gd name="connsiteY82" fmla="*/ 45181 h 151983"/>
                <a:gd name="connsiteX83" fmla="*/ 32280 w 144779"/>
                <a:gd name="connsiteY83" fmla="*/ 41236 h 151983"/>
                <a:gd name="connsiteX84" fmla="*/ 34338 w 144779"/>
                <a:gd name="connsiteY84" fmla="*/ 36717 h 151983"/>
                <a:gd name="connsiteX85" fmla="*/ 34452 w 144779"/>
                <a:gd name="connsiteY85" fmla="*/ 35472 h 151983"/>
                <a:gd name="connsiteX86" fmla="*/ 34157 w 144779"/>
                <a:gd name="connsiteY86" fmla="*/ 34410 h 151983"/>
                <a:gd name="connsiteX87" fmla="*/ 33661 w 144779"/>
                <a:gd name="connsiteY87" fmla="*/ 33500 h 151983"/>
                <a:gd name="connsiteX88" fmla="*/ 32737 w 144779"/>
                <a:gd name="connsiteY88" fmla="*/ 32600 h 151983"/>
                <a:gd name="connsiteX89" fmla="*/ 31861 w 144779"/>
                <a:gd name="connsiteY89" fmla="*/ 31518 h 151983"/>
                <a:gd name="connsiteX90" fmla="*/ 32537 w 144779"/>
                <a:gd name="connsiteY90" fmla="*/ 28263 h 151983"/>
                <a:gd name="connsiteX91" fmla="*/ 33833 w 144779"/>
                <a:gd name="connsiteY91" fmla="*/ 25084 h 151983"/>
                <a:gd name="connsiteX92" fmla="*/ 34900 w 144779"/>
                <a:gd name="connsiteY92" fmla="*/ 23485 h 151983"/>
                <a:gd name="connsiteX93" fmla="*/ 35938 w 144779"/>
                <a:gd name="connsiteY93" fmla="*/ 21704 h 151983"/>
                <a:gd name="connsiteX94" fmla="*/ 35643 w 144779"/>
                <a:gd name="connsiteY94" fmla="*/ 20239 h 151983"/>
                <a:gd name="connsiteX95" fmla="*/ 34128 w 144779"/>
                <a:gd name="connsiteY95" fmla="*/ 19511 h 151983"/>
                <a:gd name="connsiteX96" fmla="*/ 34919 w 144779"/>
                <a:gd name="connsiteY96" fmla="*/ 18085 h 151983"/>
                <a:gd name="connsiteX97" fmla="*/ 36547 w 144779"/>
                <a:gd name="connsiteY97" fmla="*/ 15682 h 151983"/>
                <a:gd name="connsiteX98" fmla="*/ 39719 w 144779"/>
                <a:gd name="connsiteY98" fmla="*/ 13250 h 151983"/>
                <a:gd name="connsiteX99" fmla="*/ 42510 w 144779"/>
                <a:gd name="connsiteY99" fmla="*/ 11622 h 151983"/>
                <a:gd name="connsiteX100" fmla="*/ 44377 w 144779"/>
                <a:gd name="connsiteY100" fmla="*/ 11613 h 151983"/>
                <a:gd name="connsiteX101" fmla="*/ 47996 w 144779"/>
                <a:gd name="connsiteY101" fmla="*/ 12915 h 151983"/>
                <a:gd name="connsiteX102" fmla="*/ 51273 w 144779"/>
                <a:gd name="connsiteY102" fmla="*/ 14437 h 151983"/>
                <a:gd name="connsiteX103" fmla="*/ 53064 w 144779"/>
                <a:gd name="connsiteY103" fmla="*/ 14513 h 151983"/>
                <a:gd name="connsiteX104" fmla="*/ 55254 w 144779"/>
                <a:gd name="connsiteY104" fmla="*/ 13882 h 151983"/>
                <a:gd name="connsiteX105" fmla="*/ 59769 w 144779"/>
                <a:gd name="connsiteY105" fmla="*/ 11172 h 151983"/>
                <a:gd name="connsiteX106" fmla="*/ 60865 w 144779"/>
                <a:gd name="connsiteY106" fmla="*/ 12034 h 151983"/>
                <a:gd name="connsiteX107" fmla="*/ 62179 w 144779"/>
                <a:gd name="connsiteY107" fmla="*/ 13671 h 151983"/>
                <a:gd name="connsiteX108" fmla="*/ 63617 w 144779"/>
                <a:gd name="connsiteY108" fmla="*/ 16390 h 151983"/>
                <a:gd name="connsiteX109" fmla="*/ 66465 w 144779"/>
                <a:gd name="connsiteY109" fmla="*/ 17625 h 151983"/>
                <a:gd name="connsiteX110" fmla="*/ 67828 w 144779"/>
                <a:gd name="connsiteY110" fmla="*/ 18487 h 151983"/>
                <a:gd name="connsiteX111" fmla="*/ 68809 w 144779"/>
                <a:gd name="connsiteY111" fmla="*/ 18737 h 151983"/>
                <a:gd name="connsiteX112" fmla="*/ 69352 w 144779"/>
                <a:gd name="connsiteY112" fmla="*/ 18517 h 151983"/>
                <a:gd name="connsiteX113" fmla="*/ 70428 w 144779"/>
                <a:gd name="connsiteY113" fmla="*/ 16382 h 151983"/>
                <a:gd name="connsiteX114" fmla="*/ 71733 w 144779"/>
                <a:gd name="connsiteY114" fmla="*/ 15223 h 151983"/>
                <a:gd name="connsiteX115" fmla="*/ 74143 w 144779"/>
                <a:gd name="connsiteY115" fmla="*/ 13758 h 151983"/>
                <a:gd name="connsiteX116" fmla="*/ 79467 w 144779"/>
                <a:gd name="connsiteY116" fmla="*/ 12581 h 151983"/>
                <a:gd name="connsiteX117" fmla="*/ 83268 w 144779"/>
                <a:gd name="connsiteY117" fmla="*/ 12227 h 151983"/>
                <a:gd name="connsiteX118" fmla="*/ 84877 w 144779"/>
                <a:gd name="connsiteY118" fmla="*/ 11978 h 151983"/>
                <a:gd name="connsiteX119" fmla="*/ 87573 w 144779"/>
                <a:gd name="connsiteY119" fmla="*/ 11288 h 151983"/>
                <a:gd name="connsiteX120" fmla="*/ 91831 w 144779"/>
                <a:gd name="connsiteY120" fmla="*/ 9096 h 151983"/>
                <a:gd name="connsiteX121" fmla="*/ 96022 w 144779"/>
                <a:gd name="connsiteY121" fmla="*/ 11920 h 151983"/>
                <a:gd name="connsiteX122" fmla="*/ 100575 w 144779"/>
                <a:gd name="connsiteY122" fmla="*/ 12466 h 151983"/>
                <a:gd name="connsiteX123" fmla="*/ 104985 w 144779"/>
                <a:gd name="connsiteY123" fmla="*/ 12447 h 151983"/>
                <a:gd name="connsiteX124" fmla="*/ 106328 w 144779"/>
                <a:gd name="connsiteY124" fmla="*/ 11585 h 151983"/>
                <a:gd name="connsiteX125" fmla="*/ 107099 w 144779"/>
                <a:gd name="connsiteY125" fmla="*/ 10934 h 151983"/>
                <a:gd name="connsiteX126" fmla="*/ 111728 w 144779"/>
                <a:gd name="connsiteY126" fmla="*/ 6291 h 151983"/>
                <a:gd name="connsiteX127" fmla="*/ 117996 w 144779"/>
                <a:gd name="connsiteY127" fmla="*/ 0 h 151983"/>
                <a:gd name="connsiteX128" fmla="*/ 122168 w 144779"/>
                <a:gd name="connsiteY128" fmla="*/ 8856 h 151983"/>
                <a:gd name="connsiteX129" fmla="*/ 123606 w 144779"/>
                <a:gd name="connsiteY129" fmla="*/ 9382 h 151983"/>
                <a:gd name="connsiteX130" fmla="*/ 123396 w 144779"/>
                <a:gd name="connsiteY130" fmla="*/ 10148 h 151983"/>
                <a:gd name="connsiteX131" fmla="*/ 123044 w 144779"/>
                <a:gd name="connsiteY131" fmla="*/ 10895 h 151983"/>
                <a:gd name="connsiteX132" fmla="*/ 125778 w 144779"/>
                <a:gd name="connsiteY132" fmla="*/ 13030 h 151983"/>
                <a:gd name="connsiteX133" fmla="*/ 129140 w 144779"/>
                <a:gd name="connsiteY133" fmla="*/ 14150 h 151983"/>
                <a:gd name="connsiteX134" fmla="*/ 130340 w 144779"/>
                <a:gd name="connsiteY134" fmla="*/ 15242 h 151983"/>
                <a:gd name="connsiteX135" fmla="*/ 130445 w 144779"/>
                <a:gd name="connsiteY135" fmla="*/ 16419 h 151983"/>
                <a:gd name="connsiteX136" fmla="*/ 129311 w 144779"/>
                <a:gd name="connsiteY136" fmla="*/ 21599 h 151983"/>
                <a:gd name="connsiteX137" fmla="*/ 129521 w 144779"/>
                <a:gd name="connsiteY137" fmla="*/ 23074 h 151983"/>
                <a:gd name="connsiteX138" fmla="*/ 130607 w 144779"/>
                <a:gd name="connsiteY138" fmla="*/ 28263 h 151983"/>
                <a:gd name="connsiteX139" fmla="*/ 132607 w 144779"/>
                <a:gd name="connsiteY139" fmla="*/ 29421 h 151983"/>
                <a:gd name="connsiteX140" fmla="*/ 134379 w 144779"/>
                <a:gd name="connsiteY140" fmla="*/ 34649 h 151983"/>
                <a:gd name="connsiteX141" fmla="*/ 137970 w 144779"/>
                <a:gd name="connsiteY141" fmla="*/ 36861 h 151983"/>
                <a:gd name="connsiteX142" fmla="*/ 138484 w 144779"/>
                <a:gd name="connsiteY142" fmla="*/ 37492 h 151983"/>
                <a:gd name="connsiteX143" fmla="*/ 139313 w 144779"/>
                <a:gd name="connsiteY143" fmla="*/ 40020 h 151983"/>
                <a:gd name="connsiteX144" fmla="*/ 140408 w 144779"/>
                <a:gd name="connsiteY144" fmla="*/ 42797 h 151983"/>
                <a:gd name="connsiteX145" fmla="*/ 141265 w 144779"/>
                <a:gd name="connsiteY145" fmla="*/ 43438 h 151983"/>
                <a:gd name="connsiteX146" fmla="*/ 141789 w 144779"/>
                <a:gd name="connsiteY146" fmla="*/ 43600 h 151983"/>
                <a:gd name="connsiteX147" fmla="*/ 142846 w 144779"/>
                <a:gd name="connsiteY147" fmla="*/ 46530 h 151983"/>
                <a:gd name="connsiteX148" fmla="*/ 142237 w 144779"/>
                <a:gd name="connsiteY148" fmla="*/ 48187 h 151983"/>
                <a:gd name="connsiteX149" fmla="*/ 143066 w 144779"/>
                <a:gd name="connsiteY149" fmla="*/ 53204 h 151983"/>
                <a:gd name="connsiteX150" fmla="*/ 144408 w 144779"/>
                <a:gd name="connsiteY150" fmla="*/ 57684 h 151983"/>
                <a:gd name="connsiteX151" fmla="*/ 144771 w 144779"/>
                <a:gd name="connsiteY151" fmla="*/ 63037 h 151983"/>
                <a:gd name="connsiteX152" fmla="*/ 144780 w 144779"/>
                <a:gd name="connsiteY152" fmla="*/ 65392 h 151983"/>
                <a:gd name="connsiteX153" fmla="*/ 144732 w 144779"/>
                <a:gd name="connsiteY153" fmla="*/ 66838 h 151983"/>
                <a:gd name="connsiteX154" fmla="*/ 144437 w 144779"/>
                <a:gd name="connsiteY154" fmla="*/ 68867 h 151983"/>
                <a:gd name="connsiteX155" fmla="*/ 143799 w 144779"/>
                <a:gd name="connsiteY155" fmla="*/ 70045 h 151983"/>
                <a:gd name="connsiteX156" fmla="*/ 142656 w 144779"/>
                <a:gd name="connsiteY156" fmla="*/ 71194 h 151983"/>
                <a:gd name="connsiteX157" fmla="*/ 141380 w 144779"/>
                <a:gd name="connsiteY157" fmla="*/ 72994 h 151983"/>
                <a:gd name="connsiteX158" fmla="*/ 140275 w 144779"/>
                <a:gd name="connsiteY158" fmla="*/ 74928 h 151983"/>
                <a:gd name="connsiteX159" fmla="*/ 139579 w 144779"/>
                <a:gd name="connsiteY159" fmla="*/ 75876 h 151983"/>
                <a:gd name="connsiteX160" fmla="*/ 140122 w 144779"/>
                <a:gd name="connsiteY160" fmla="*/ 78767 h 151983"/>
                <a:gd name="connsiteX161" fmla="*/ 139979 w 144779"/>
                <a:gd name="connsiteY161" fmla="*/ 79524 h 151983"/>
                <a:gd name="connsiteX162" fmla="*/ 139694 w 144779"/>
                <a:gd name="connsiteY162" fmla="*/ 79887 h 151983"/>
                <a:gd name="connsiteX163" fmla="*/ 138065 w 144779"/>
                <a:gd name="connsiteY163" fmla="*/ 80328 h 151983"/>
                <a:gd name="connsiteX164" fmla="*/ 135989 w 144779"/>
                <a:gd name="connsiteY164" fmla="*/ 81103 h 151983"/>
                <a:gd name="connsiteX165" fmla="*/ 134731 w 144779"/>
                <a:gd name="connsiteY165" fmla="*/ 81869 h 151983"/>
                <a:gd name="connsiteX166" fmla="*/ 132940 w 144779"/>
                <a:gd name="connsiteY166" fmla="*/ 83343 h 151983"/>
                <a:gd name="connsiteX167" fmla="*/ 131512 w 144779"/>
                <a:gd name="connsiteY167" fmla="*/ 84923 h 151983"/>
                <a:gd name="connsiteX168" fmla="*/ 129616 w 144779"/>
                <a:gd name="connsiteY168" fmla="*/ 89586 h 151983"/>
                <a:gd name="connsiteX169" fmla="*/ 126454 w 144779"/>
                <a:gd name="connsiteY169" fmla="*/ 93224 h 151983"/>
                <a:gd name="connsiteX170" fmla="*/ 125921 w 144779"/>
                <a:gd name="connsiteY170" fmla="*/ 94421 h 151983"/>
                <a:gd name="connsiteX171" fmla="*/ 122939 w 144779"/>
                <a:gd name="connsiteY171" fmla="*/ 96585 h 151983"/>
                <a:gd name="connsiteX172" fmla="*/ 121625 w 144779"/>
                <a:gd name="connsiteY172" fmla="*/ 99256 h 151983"/>
                <a:gd name="connsiteX173" fmla="*/ 120787 w 144779"/>
                <a:gd name="connsiteY173" fmla="*/ 102530 h 151983"/>
                <a:gd name="connsiteX174" fmla="*/ 119634 w 144779"/>
                <a:gd name="connsiteY174" fmla="*/ 104876 h 151983"/>
                <a:gd name="connsiteX175" fmla="*/ 117110 w 144779"/>
                <a:gd name="connsiteY175" fmla="*/ 108103 h 151983"/>
                <a:gd name="connsiteX176" fmla="*/ 116538 w 144779"/>
                <a:gd name="connsiteY176" fmla="*/ 113196 h 151983"/>
                <a:gd name="connsiteX177" fmla="*/ 116615 w 144779"/>
                <a:gd name="connsiteY177" fmla="*/ 123355 h 151983"/>
                <a:gd name="connsiteX178" fmla="*/ 115957 w 144779"/>
                <a:gd name="connsiteY178" fmla="*/ 134940 h 151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44779" h="151983">
                  <a:moveTo>
                    <a:pt x="116053" y="139489"/>
                  </a:moveTo>
                  <a:lnTo>
                    <a:pt x="113128" y="139489"/>
                  </a:lnTo>
                  <a:lnTo>
                    <a:pt x="108376" y="139489"/>
                  </a:lnTo>
                  <a:lnTo>
                    <a:pt x="103622" y="139489"/>
                  </a:lnTo>
                  <a:lnTo>
                    <a:pt x="98870" y="139489"/>
                  </a:lnTo>
                  <a:lnTo>
                    <a:pt x="94116" y="139489"/>
                  </a:lnTo>
                  <a:lnTo>
                    <a:pt x="89373" y="139489"/>
                  </a:lnTo>
                  <a:lnTo>
                    <a:pt x="84620" y="139489"/>
                  </a:lnTo>
                  <a:lnTo>
                    <a:pt x="79867" y="139489"/>
                  </a:lnTo>
                  <a:lnTo>
                    <a:pt x="75114" y="139489"/>
                  </a:lnTo>
                  <a:lnTo>
                    <a:pt x="70361" y="139489"/>
                  </a:lnTo>
                  <a:lnTo>
                    <a:pt x="65608" y="139489"/>
                  </a:lnTo>
                  <a:lnTo>
                    <a:pt x="60855" y="139489"/>
                  </a:lnTo>
                  <a:lnTo>
                    <a:pt x="56102" y="139489"/>
                  </a:lnTo>
                  <a:lnTo>
                    <a:pt x="51359" y="139489"/>
                  </a:lnTo>
                  <a:lnTo>
                    <a:pt x="46606" y="139489"/>
                  </a:lnTo>
                  <a:lnTo>
                    <a:pt x="41853" y="139489"/>
                  </a:lnTo>
                  <a:lnTo>
                    <a:pt x="37100" y="139489"/>
                  </a:lnTo>
                  <a:lnTo>
                    <a:pt x="34290" y="139489"/>
                  </a:lnTo>
                  <a:lnTo>
                    <a:pt x="33728" y="139413"/>
                  </a:lnTo>
                  <a:lnTo>
                    <a:pt x="33338" y="139297"/>
                  </a:lnTo>
                  <a:lnTo>
                    <a:pt x="31547" y="139633"/>
                  </a:lnTo>
                  <a:lnTo>
                    <a:pt x="29689" y="140810"/>
                  </a:lnTo>
                  <a:lnTo>
                    <a:pt x="27718" y="141288"/>
                  </a:lnTo>
                  <a:lnTo>
                    <a:pt x="25603" y="141107"/>
                  </a:lnTo>
                  <a:lnTo>
                    <a:pt x="25337" y="141231"/>
                  </a:lnTo>
                  <a:lnTo>
                    <a:pt x="24270" y="141203"/>
                  </a:lnTo>
                  <a:lnTo>
                    <a:pt x="22727" y="141117"/>
                  </a:lnTo>
                  <a:lnTo>
                    <a:pt x="21336" y="141424"/>
                  </a:lnTo>
                  <a:lnTo>
                    <a:pt x="20279" y="142448"/>
                  </a:lnTo>
                  <a:lnTo>
                    <a:pt x="19193" y="144210"/>
                  </a:lnTo>
                  <a:lnTo>
                    <a:pt x="17240" y="146221"/>
                  </a:lnTo>
                  <a:lnTo>
                    <a:pt x="15716" y="148011"/>
                  </a:lnTo>
                  <a:lnTo>
                    <a:pt x="14421" y="149275"/>
                  </a:lnTo>
                  <a:lnTo>
                    <a:pt x="11459" y="151372"/>
                  </a:lnTo>
                  <a:lnTo>
                    <a:pt x="9839" y="151984"/>
                  </a:lnTo>
                  <a:lnTo>
                    <a:pt x="9039" y="151888"/>
                  </a:lnTo>
                  <a:lnTo>
                    <a:pt x="8544" y="151495"/>
                  </a:lnTo>
                  <a:lnTo>
                    <a:pt x="7610" y="148824"/>
                  </a:lnTo>
                  <a:lnTo>
                    <a:pt x="7039" y="148393"/>
                  </a:lnTo>
                  <a:lnTo>
                    <a:pt x="1276" y="149772"/>
                  </a:lnTo>
                  <a:lnTo>
                    <a:pt x="400" y="149791"/>
                  </a:lnTo>
                  <a:lnTo>
                    <a:pt x="476" y="148958"/>
                  </a:lnTo>
                  <a:lnTo>
                    <a:pt x="48" y="142677"/>
                  </a:lnTo>
                  <a:lnTo>
                    <a:pt x="0" y="138828"/>
                  </a:lnTo>
                  <a:lnTo>
                    <a:pt x="752" y="136425"/>
                  </a:lnTo>
                  <a:lnTo>
                    <a:pt x="1191" y="133648"/>
                  </a:lnTo>
                  <a:lnTo>
                    <a:pt x="1238" y="131197"/>
                  </a:lnTo>
                  <a:lnTo>
                    <a:pt x="2295" y="127032"/>
                  </a:lnTo>
                  <a:lnTo>
                    <a:pt x="1905" y="124533"/>
                  </a:lnTo>
                  <a:lnTo>
                    <a:pt x="3267" y="115773"/>
                  </a:lnTo>
                  <a:lnTo>
                    <a:pt x="3629" y="114346"/>
                  </a:lnTo>
                  <a:lnTo>
                    <a:pt x="4162" y="110114"/>
                  </a:lnTo>
                  <a:lnTo>
                    <a:pt x="5010" y="108812"/>
                  </a:lnTo>
                  <a:lnTo>
                    <a:pt x="5772" y="108305"/>
                  </a:lnTo>
                  <a:lnTo>
                    <a:pt x="6753" y="105711"/>
                  </a:lnTo>
                  <a:lnTo>
                    <a:pt x="8649" y="101556"/>
                  </a:lnTo>
                  <a:lnTo>
                    <a:pt x="9954" y="99420"/>
                  </a:lnTo>
                  <a:lnTo>
                    <a:pt x="9668" y="94758"/>
                  </a:lnTo>
                  <a:lnTo>
                    <a:pt x="9887" y="91579"/>
                  </a:lnTo>
                  <a:lnTo>
                    <a:pt x="10182" y="90880"/>
                  </a:lnTo>
                  <a:lnTo>
                    <a:pt x="12973" y="89692"/>
                  </a:lnTo>
                  <a:lnTo>
                    <a:pt x="16593" y="86763"/>
                  </a:lnTo>
                  <a:lnTo>
                    <a:pt x="18126" y="83306"/>
                  </a:lnTo>
                  <a:lnTo>
                    <a:pt x="20288" y="81104"/>
                  </a:lnTo>
                  <a:lnTo>
                    <a:pt x="24479" y="79678"/>
                  </a:lnTo>
                  <a:lnTo>
                    <a:pt x="24489" y="79668"/>
                  </a:lnTo>
                  <a:lnTo>
                    <a:pt x="36909" y="67824"/>
                  </a:lnTo>
                  <a:lnTo>
                    <a:pt x="42682" y="61438"/>
                  </a:lnTo>
                  <a:lnTo>
                    <a:pt x="45196" y="58164"/>
                  </a:lnTo>
                  <a:lnTo>
                    <a:pt x="45282" y="56986"/>
                  </a:lnTo>
                  <a:lnTo>
                    <a:pt x="45768" y="55445"/>
                  </a:lnTo>
                  <a:lnTo>
                    <a:pt x="44758" y="54238"/>
                  </a:lnTo>
                  <a:lnTo>
                    <a:pt x="43558" y="53147"/>
                  </a:lnTo>
                  <a:lnTo>
                    <a:pt x="43148" y="52132"/>
                  </a:lnTo>
                  <a:lnTo>
                    <a:pt x="42120" y="51635"/>
                  </a:lnTo>
                  <a:lnTo>
                    <a:pt x="40634" y="51654"/>
                  </a:lnTo>
                  <a:lnTo>
                    <a:pt x="39653" y="50916"/>
                  </a:lnTo>
                  <a:lnTo>
                    <a:pt x="38538" y="49480"/>
                  </a:lnTo>
                  <a:lnTo>
                    <a:pt x="37424" y="48580"/>
                  </a:lnTo>
                  <a:lnTo>
                    <a:pt x="33900" y="48656"/>
                  </a:lnTo>
                  <a:lnTo>
                    <a:pt x="31185" y="47182"/>
                  </a:lnTo>
                  <a:lnTo>
                    <a:pt x="31223" y="45181"/>
                  </a:lnTo>
                  <a:lnTo>
                    <a:pt x="32280" y="41236"/>
                  </a:lnTo>
                  <a:lnTo>
                    <a:pt x="34338" y="36717"/>
                  </a:lnTo>
                  <a:lnTo>
                    <a:pt x="34452" y="35472"/>
                  </a:lnTo>
                  <a:lnTo>
                    <a:pt x="34157" y="34410"/>
                  </a:lnTo>
                  <a:lnTo>
                    <a:pt x="33661" y="33500"/>
                  </a:lnTo>
                  <a:lnTo>
                    <a:pt x="32737" y="32600"/>
                  </a:lnTo>
                  <a:lnTo>
                    <a:pt x="31861" y="31518"/>
                  </a:lnTo>
                  <a:lnTo>
                    <a:pt x="32537" y="28263"/>
                  </a:lnTo>
                  <a:lnTo>
                    <a:pt x="33833" y="25084"/>
                  </a:lnTo>
                  <a:lnTo>
                    <a:pt x="34900" y="23485"/>
                  </a:lnTo>
                  <a:lnTo>
                    <a:pt x="35938" y="21704"/>
                  </a:lnTo>
                  <a:lnTo>
                    <a:pt x="35643" y="20239"/>
                  </a:lnTo>
                  <a:lnTo>
                    <a:pt x="34128" y="19511"/>
                  </a:lnTo>
                  <a:lnTo>
                    <a:pt x="34919" y="18085"/>
                  </a:lnTo>
                  <a:lnTo>
                    <a:pt x="36547" y="15682"/>
                  </a:lnTo>
                  <a:lnTo>
                    <a:pt x="39719" y="13250"/>
                  </a:lnTo>
                  <a:lnTo>
                    <a:pt x="42510" y="11622"/>
                  </a:lnTo>
                  <a:lnTo>
                    <a:pt x="44377" y="11613"/>
                  </a:lnTo>
                  <a:lnTo>
                    <a:pt x="47996" y="12915"/>
                  </a:lnTo>
                  <a:lnTo>
                    <a:pt x="51273" y="14437"/>
                  </a:lnTo>
                  <a:lnTo>
                    <a:pt x="53064" y="14513"/>
                  </a:lnTo>
                  <a:lnTo>
                    <a:pt x="55254" y="13882"/>
                  </a:lnTo>
                  <a:lnTo>
                    <a:pt x="59769" y="11172"/>
                  </a:lnTo>
                  <a:lnTo>
                    <a:pt x="60865" y="12034"/>
                  </a:lnTo>
                  <a:lnTo>
                    <a:pt x="62179" y="13671"/>
                  </a:lnTo>
                  <a:lnTo>
                    <a:pt x="63617" y="16390"/>
                  </a:lnTo>
                  <a:lnTo>
                    <a:pt x="66465" y="17625"/>
                  </a:lnTo>
                  <a:lnTo>
                    <a:pt x="67828" y="18487"/>
                  </a:lnTo>
                  <a:lnTo>
                    <a:pt x="68809" y="18737"/>
                  </a:lnTo>
                  <a:lnTo>
                    <a:pt x="69352" y="18517"/>
                  </a:lnTo>
                  <a:lnTo>
                    <a:pt x="70428" y="16382"/>
                  </a:lnTo>
                  <a:lnTo>
                    <a:pt x="71733" y="15223"/>
                  </a:lnTo>
                  <a:lnTo>
                    <a:pt x="74143" y="13758"/>
                  </a:lnTo>
                  <a:lnTo>
                    <a:pt x="79467" y="12581"/>
                  </a:lnTo>
                  <a:lnTo>
                    <a:pt x="83268" y="12227"/>
                  </a:lnTo>
                  <a:lnTo>
                    <a:pt x="84877" y="11978"/>
                  </a:lnTo>
                  <a:lnTo>
                    <a:pt x="87573" y="11288"/>
                  </a:lnTo>
                  <a:lnTo>
                    <a:pt x="91831" y="9096"/>
                  </a:lnTo>
                  <a:lnTo>
                    <a:pt x="96022" y="11920"/>
                  </a:lnTo>
                  <a:lnTo>
                    <a:pt x="100575" y="12466"/>
                  </a:lnTo>
                  <a:lnTo>
                    <a:pt x="104985" y="12447"/>
                  </a:lnTo>
                  <a:lnTo>
                    <a:pt x="106328" y="11585"/>
                  </a:lnTo>
                  <a:lnTo>
                    <a:pt x="107099" y="10934"/>
                  </a:lnTo>
                  <a:lnTo>
                    <a:pt x="111728" y="6291"/>
                  </a:lnTo>
                  <a:lnTo>
                    <a:pt x="117996" y="0"/>
                  </a:lnTo>
                  <a:lnTo>
                    <a:pt x="122168" y="8856"/>
                  </a:lnTo>
                  <a:lnTo>
                    <a:pt x="123606" y="9382"/>
                  </a:lnTo>
                  <a:lnTo>
                    <a:pt x="123396" y="10148"/>
                  </a:lnTo>
                  <a:lnTo>
                    <a:pt x="123044" y="10895"/>
                  </a:lnTo>
                  <a:lnTo>
                    <a:pt x="125778" y="13030"/>
                  </a:lnTo>
                  <a:lnTo>
                    <a:pt x="129140" y="14150"/>
                  </a:lnTo>
                  <a:lnTo>
                    <a:pt x="130340" y="15242"/>
                  </a:lnTo>
                  <a:lnTo>
                    <a:pt x="130445" y="16419"/>
                  </a:lnTo>
                  <a:lnTo>
                    <a:pt x="129311" y="21599"/>
                  </a:lnTo>
                  <a:lnTo>
                    <a:pt x="129521" y="23074"/>
                  </a:lnTo>
                  <a:lnTo>
                    <a:pt x="130607" y="28263"/>
                  </a:lnTo>
                  <a:lnTo>
                    <a:pt x="132607" y="29421"/>
                  </a:lnTo>
                  <a:lnTo>
                    <a:pt x="134379" y="34649"/>
                  </a:lnTo>
                  <a:lnTo>
                    <a:pt x="137970" y="36861"/>
                  </a:lnTo>
                  <a:lnTo>
                    <a:pt x="138484" y="37492"/>
                  </a:lnTo>
                  <a:lnTo>
                    <a:pt x="139313" y="40020"/>
                  </a:lnTo>
                  <a:lnTo>
                    <a:pt x="140408" y="42797"/>
                  </a:lnTo>
                  <a:lnTo>
                    <a:pt x="141265" y="43438"/>
                  </a:lnTo>
                  <a:lnTo>
                    <a:pt x="141789" y="43600"/>
                  </a:lnTo>
                  <a:lnTo>
                    <a:pt x="142846" y="46530"/>
                  </a:lnTo>
                  <a:lnTo>
                    <a:pt x="142237" y="48187"/>
                  </a:lnTo>
                  <a:lnTo>
                    <a:pt x="143066" y="53204"/>
                  </a:lnTo>
                  <a:lnTo>
                    <a:pt x="144408" y="57684"/>
                  </a:lnTo>
                  <a:lnTo>
                    <a:pt x="144771" y="63037"/>
                  </a:lnTo>
                  <a:lnTo>
                    <a:pt x="144780" y="65392"/>
                  </a:lnTo>
                  <a:lnTo>
                    <a:pt x="144732" y="66838"/>
                  </a:lnTo>
                  <a:lnTo>
                    <a:pt x="144437" y="68867"/>
                  </a:lnTo>
                  <a:lnTo>
                    <a:pt x="143799" y="70045"/>
                  </a:lnTo>
                  <a:lnTo>
                    <a:pt x="142656" y="71194"/>
                  </a:lnTo>
                  <a:lnTo>
                    <a:pt x="141380" y="72994"/>
                  </a:lnTo>
                  <a:lnTo>
                    <a:pt x="140275" y="74928"/>
                  </a:lnTo>
                  <a:lnTo>
                    <a:pt x="139579" y="75876"/>
                  </a:lnTo>
                  <a:lnTo>
                    <a:pt x="140122" y="78767"/>
                  </a:lnTo>
                  <a:lnTo>
                    <a:pt x="139979" y="79524"/>
                  </a:lnTo>
                  <a:lnTo>
                    <a:pt x="139694" y="79887"/>
                  </a:lnTo>
                  <a:lnTo>
                    <a:pt x="138065" y="80328"/>
                  </a:lnTo>
                  <a:lnTo>
                    <a:pt x="135989" y="81103"/>
                  </a:lnTo>
                  <a:lnTo>
                    <a:pt x="134731" y="81869"/>
                  </a:lnTo>
                  <a:lnTo>
                    <a:pt x="132940" y="83343"/>
                  </a:lnTo>
                  <a:lnTo>
                    <a:pt x="131512" y="84923"/>
                  </a:lnTo>
                  <a:lnTo>
                    <a:pt x="129616" y="89586"/>
                  </a:lnTo>
                  <a:lnTo>
                    <a:pt x="126454" y="93224"/>
                  </a:lnTo>
                  <a:lnTo>
                    <a:pt x="125921" y="94421"/>
                  </a:lnTo>
                  <a:lnTo>
                    <a:pt x="122939" y="96585"/>
                  </a:lnTo>
                  <a:lnTo>
                    <a:pt x="121625" y="99256"/>
                  </a:lnTo>
                  <a:lnTo>
                    <a:pt x="120787" y="102530"/>
                  </a:lnTo>
                  <a:lnTo>
                    <a:pt x="119634" y="104876"/>
                  </a:lnTo>
                  <a:lnTo>
                    <a:pt x="117110" y="108103"/>
                  </a:lnTo>
                  <a:lnTo>
                    <a:pt x="116538" y="113196"/>
                  </a:lnTo>
                  <a:lnTo>
                    <a:pt x="116615" y="123355"/>
                  </a:lnTo>
                  <a:lnTo>
                    <a:pt x="115957" y="13494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2" name="Freeform: Shape 511">
              <a:extLst>
                <a:ext uri="{FF2B5EF4-FFF2-40B4-BE49-F238E27FC236}">
                  <a16:creationId xmlns:a16="http://schemas.microsoft.com/office/drawing/2014/main" id="{BDEFC11D-7954-410F-C3BC-84F9B7D3B5E3}"/>
                </a:ext>
              </a:extLst>
            </p:cNvPr>
            <p:cNvSpPr/>
            <p:nvPr/>
          </p:nvSpPr>
          <p:spPr>
            <a:xfrm>
              <a:off x="6839254" y="3813871"/>
              <a:ext cx="4829" cy="9095"/>
            </a:xfrm>
            <a:custGeom>
              <a:avLst/>
              <a:gdLst>
                <a:gd name="connsiteX0" fmla="*/ 3686 w 4829"/>
                <a:gd name="connsiteY0" fmla="*/ 8865 h 9095"/>
                <a:gd name="connsiteX1" fmla="*/ 2000 w 4829"/>
                <a:gd name="connsiteY1" fmla="*/ 9096 h 9095"/>
                <a:gd name="connsiteX2" fmla="*/ 1210 w 4829"/>
                <a:gd name="connsiteY2" fmla="*/ 8368 h 9095"/>
                <a:gd name="connsiteX3" fmla="*/ 724 w 4829"/>
                <a:gd name="connsiteY3" fmla="*/ 6645 h 9095"/>
                <a:gd name="connsiteX4" fmla="*/ 1219 w 4829"/>
                <a:gd name="connsiteY4" fmla="*/ 4988 h 9095"/>
                <a:gd name="connsiteX5" fmla="*/ 1362 w 4829"/>
                <a:gd name="connsiteY5" fmla="*/ 3648 h 9095"/>
                <a:gd name="connsiteX6" fmla="*/ 0 w 4829"/>
                <a:gd name="connsiteY6" fmla="*/ 1321 h 9095"/>
                <a:gd name="connsiteX7" fmla="*/ 1333 w 4829"/>
                <a:gd name="connsiteY7" fmla="*/ 0 h 9095"/>
                <a:gd name="connsiteX8" fmla="*/ 2467 w 4829"/>
                <a:gd name="connsiteY8" fmla="*/ 1541 h 9095"/>
                <a:gd name="connsiteX9" fmla="*/ 3115 w 4829"/>
                <a:gd name="connsiteY9" fmla="*/ 1647 h 9095"/>
                <a:gd name="connsiteX10" fmla="*/ 4829 w 4829"/>
                <a:gd name="connsiteY10" fmla="*/ 2720 h 9095"/>
                <a:gd name="connsiteX11" fmla="*/ 4324 w 4829"/>
                <a:gd name="connsiteY11" fmla="*/ 4692 h 9095"/>
                <a:gd name="connsiteX12" fmla="*/ 4439 w 4829"/>
                <a:gd name="connsiteY12" fmla="*/ 5343 h 9095"/>
                <a:gd name="connsiteX13" fmla="*/ 3658 w 4829"/>
                <a:gd name="connsiteY13" fmla="*/ 7315 h 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29" h="9095">
                  <a:moveTo>
                    <a:pt x="3686" y="8865"/>
                  </a:moveTo>
                  <a:lnTo>
                    <a:pt x="2000" y="9096"/>
                  </a:lnTo>
                  <a:lnTo>
                    <a:pt x="1210" y="8368"/>
                  </a:lnTo>
                  <a:lnTo>
                    <a:pt x="724" y="6645"/>
                  </a:lnTo>
                  <a:lnTo>
                    <a:pt x="1219" y="4988"/>
                  </a:lnTo>
                  <a:lnTo>
                    <a:pt x="1362" y="3648"/>
                  </a:lnTo>
                  <a:lnTo>
                    <a:pt x="0" y="1321"/>
                  </a:lnTo>
                  <a:lnTo>
                    <a:pt x="1333" y="0"/>
                  </a:lnTo>
                  <a:lnTo>
                    <a:pt x="2467" y="1541"/>
                  </a:lnTo>
                  <a:lnTo>
                    <a:pt x="3115" y="1647"/>
                  </a:lnTo>
                  <a:lnTo>
                    <a:pt x="4829" y="2720"/>
                  </a:lnTo>
                  <a:lnTo>
                    <a:pt x="4324" y="4692"/>
                  </a:lnTo>
                  <a:lnTo>
                    <a:pt x="4439" y="5343"/>
                  </a:lnTo>
                  <a:lnTo>
                    <a:pt x="3658" y="731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3" name="Freeform: Shape 512">
              <a:extLst>
                <a:ext uri="{FF2B5EF4-FFF2-40B4-BE49-F238E27FC236}">
                  <a16:creationId xmlns:a16="http://schemas.microsoft.com/office/drawing/2014/main" id="{0FACD07D-0320-B76B-7C0C-379C1C90204E}"/>
                </a:ext>
              </a:extLst>
            </p:cNvPr>
            <p:cNvSpPr/>
            <p:nvPr/>
          </p:nvSpPr>
          <p:spPr>
            <a:xfrm>
              <a:off x="6074882" y="4079920"/>
              <a:ext cx="439445" cy="385569"/>
            </a:xfrm>
            <a:custGeom>
              <a:avLst/>
              <a:gdLst>
                <a:gd name="connsiteX0" fmla="*/ 396678 w 439445"/>
                <a:gd name="connsiteY0" fmla="*/ 7397 h 385569"/>
                <a:gd name="connsiteX1" fmla="*/ 396821 w 439445"/>
                <a:gd name="connsiteY1" fmla="*/ 8919 h 385569"/>
                <a:gd name="connsiteX2" fmla="*/ 397012 w 439445"/>
                <a:gd name="connsiteY2" fmla="*/ 9608 h 385569"/>
                <a:gd name="connsiteX3" fmla="*/ 398288 w 439445"/>
                <a:gd name="connsiteY3" fmla="*/ 13620 h 385569"/>
                <a:gd name="connsiteX4" fmla="*/ 400193 w 439445"/>
                <a:gd name="connsiteY4" fmla="*/ 19633 h 385569"/>
                <a:gd name="connsiteX5" fmla="*/ 401460 w 439445"/>
                <a:gd name="connsiteY5" fmla="*/ 25186 h 385569"/>
                <a:gd name="connsiteX6" fmla="*/ 403203 w 439445"/>
                <a:gd name="connsiteY6" fmla="*/ 32817 h 385569"/>
                <a:gd name="connsiteX7" fmla="*/ 403146 w 439445"/>
                <a:gd name="connsiteY7" fmla="*/ 37078 h 385569"/>
                <a:gd name="connsiteX8" fmla="*/ 403574 w 439445"/>
                <a:gd name="connsiteY8" fmla="*/ 38724 h 385569"/>
                <a:gd name="connsiteX9" fmla="*/ 405136 w 439445"/>
                <a:gd name="connsiteY9" fmla="*/ 40783 h 385569"/>
                <a:gd name="connsiteX10" fmla="*/ 407051 w 439445"/>
                <a:gd name="connsiteY10" fmla="*/ 44325 h 385569"/>
                <a:gd name="connsiteX11" fmla="*/ 407699 w 439445"/>
                <a:gd name="connsiteY11" fmla="*/ 46327 h 385569"/>
                <a:gd name="connsiteX12" fmla="*/ 408337 w 439445"/>
                <a:gd name="connsiteY12" fmla="*/ 47830 h 385569"/>
                <a:gd name="connsiteX13" fmla="*/ 410356 w 439445"/>
                <a:gd name="connsiteY13" fmla="*/ 50683 h 385569"/>
                <a:gd name="connsiteX14" fmla="*/ 411928 w 439445"/>
                <a:gd name="connsiteY14" fmla="*/ 55011 h 385569"/>
                <a:gd name="connsiteX15" fmla="*/ 413261 w 439445"/>
                <a:gd name="connsiteY15" fmla="*/ 60746 h 385569"/>
                <a:gd name="connsiteX16" fmla="*/ 414404 w 439445"/>
                <a:gd name="connsiteY16" fmla="*/ 63503 h 385569"/>
                <a:gd name="connsiteX17" fmla="*/ 414833 w 439445"/>
                <a:gd name="connsiteY17" fmla="*/ 64863 h 385569"/>
                <a:gd name="connsiteX18" fmla="*/ 415347 w 439445"/>
                <a:gd name="connsiteY18" fmla="*/ 67333 h 385569"/>
                <a:gd name="connsiteX19" fmla="*/ 415281 w 439445"/>
                <a:gd name="connsiteY19" fmla="*/ 72551 h 385569"/>
                <a:gd name="connsiteX20" fmla="*/ 415309 w 439445"/>
                <a:gd name="connsiteY20" fmla="*/ 78612 h 385569"/>
                <a:gd name="connsiteX21" fmla="*/ 415347 w 439445"/>
                <a:gd name="connsiteY21" fmla="*/ 85381 h 385569"/>
                <a:gd name="connsiteX22" fmla="*/ 415376 w 439445"/>
                <a:gd name="connsiteY22" fmla="*/ 90982 h 385569"/>
                <a:gd name="connsiteX23" fmla="*/ 415176 w 439445"/>
                <a:gd name="connsiteY23" fmla="*/ 93816 h 385569"/>
                <a:gd name="connsiteX24" fmla="*/ 415319 w 439445"/>
                <a:gd name="connsiteY24" fmla="*/ 101887 h 385569"/>
                <a:gd name="connsiteX25" fmla="*/ 413595 w 439445"/>
                <a:gd name="connsiteY25" fmla="*/ 106090 h 385569"/>
                <a:gd name="connsiteX26" fmla="*/ 413804 w 439445"/>
                <a:gd name="connsiteY26" fmla="*/ 109403 h 385569"/>
                <a:gd name="connsiteX27" fmla="*/ 414338 w 439445"/>
                <a:gd name="connsiteY27" fmla="*/ 111548 h 385569"/>
                <a:gd name="connsiteX28" fmla="*/ 413633 w 439445"/>
                <a:gd name="connsiteY28" fmla="*/ 111882 h 385569"/>
                <a:gd name="connsiteX29" fmla="*/ 412290 w 439445"/>
                <a:gd name="connsiteY29" fmla="*/ 112266 h 385569"/>
                <a:gd name="connsiteX30" fmla="*/ 406117 w 439445"/>
                <a:gd name="connsiteY30" fmla="*/ 108867 h 385569"/>
                <a:gd name="connsiteX31" fmla="*/ 400098 w 439445"/>
                <a:gd name="connsiteY31" fmla="*/ 105277 h 385569"/>
                <a:gd name="connsiteX32" fmla="*/ 399231 w 439445"/>
                <a:gd name="connsiteY32" fmla="*/ 105171 h 385569"/>
                <a:gd name="connsiteX33" fmla="*/ 397964 w 439445"/>
                <a:gd name="connsiteY33" fmla="*/ 105545 h 385569"/>
                <a:gd name="connsiteX34" fmla="*/ 394554 w 439445"/>
                <a:gd name="connsiteY34" fmla="*/ 108150 h 385569"/>
                <a:gd name="connsiteX35" fmla="*/ 391363 w 439445"/>
                <a:gd name="connsiteY35" fmla="*/ 112228 h 385569"/>
                <a:gd name="connsiteX36" fmla="*/ 389896 w 439445"/>
                <a:gd name="connsiteY36" fmla="*/ 115713 h 385569"/>
                <a:gd name="connsiteX37" fmla="*/ 387544 w 439445"/>
                <a:gd name="connsiteY37" fmla="*/ 119313 h 385569"/>
                <a:gd name="connsiteX38" fmla="*/ 383753 w 439445"/>
                <a:gd name="connsiteY38" fmla="*/ 125115 h 385569"/>
                <a:gd name="connsiteX39" fmla="*/ 383362 w 439445"/>
                <a:gd name="connsiteY39" fmla="*/ 126370 h 385569"/>
                <a:gd name="connsiteX40" fmla="*/ 383324 w 439445"/>
                <a:gd name="connsiteY40" fmla="*/ 131100 h 385569"/>
                <a:gd name="connsiteX41" fmla="*/ 383505 w 439445"/>
                <a:gd name="connsiteY41" fmla="*/ 135609 h 385569"/>
                <a:gd name="connsiteX42" fmla="*/ 383838 w 439445"/>
                <a:gd name="connsiteY42" fmla="*/ 136241 h 385569"/>
                <a:gd name="connsiteX43" fmla="*/ 385886 w 439445"/>
                <a:gd name="connsiteY43" fmla="*/ 136451 h 385569"/>
                <a:gd name="connsiteX44" fmla="*/ 387353 w 439445"/>
                <a:gd name="connsiteY44" fmla="*/ 140147 h 385569"/>
                <a:gd name="connsiteX45" fmla="*/ 390706 w 439445"/>
                <a:gd name="connsiteY45" fmla="*/ 146045 h 385569"/>
                <a:gd name="connsiteX46" fmla="*/ 396335 w 439445"/>
                <a:gd name="connsiteY46" fmla="*/ 149836 h 385569"/>
                <a:gd name="connsiteX47" fmla="*/ 401565 w 439445"/>
                <a:gd name="connsiteY47" fmla="*/ 151560 h 385569"/>
                <a:gd name="connsiteX48" fmla="*/ 408861 w 439445"/>
                <a:gd name="connsiteY48" fmla="*/ 151990 h 385569"/>
                <a:gd name="connsiteX49" fmla="*/ 414633 w 439445"/>
                <a:gd name="connsiteY49" fmla="*/ 151865 h 385569"/>
                <a:gd name="connsiteX50" fmla="*/ 414300 w 439445"/>
                <a:gd name="connsiteY50" fmla="*/ 147882 h 385569"/>
                <a:gd name="connsiteX51" fmla="*/ 414871 w 439445"/>
                <a:gd name="connsiteY51" fmla="*/ 141496 h 385569"/>
                <a:gd name="connsiteX52" fmla="*/ 415604 w 439445"/>
                <a:gd name="connsiteY52" fmla="*/ 137207 h 385569"/>
                <a:gd name="connsiteX53" fmla="*/ 416414 w 439445"/>
                <a:gd name="connsiteY53" fmla="*/ 137015 h 385569"/>
                <a:gd name="connsiteX54" fmla="*/ 417929 w 439445"/>
                <a:gd name="connsiteY54" fmla="*/ 137428 h 385569"/>
                <a:gd name="connsiteX55" fmla="*/ 418767 w 439445"/>
                <a:gd name="connsiteY55" fmla="*/ 137868 h 385569"/>
                <a:gd name="connsiteX56" fmla="*/ 421081 w 439445"/>
                <a:gd name="connsiteY56" fmla="*/ 137686 h 385569"/>
                <a:gd name="connsiteX57" fmla="*/ 425196 w 439445"/>
                <a:gd name="connsiteY57" fmla="*/ 138529 h 385569"/>
                <a:gd name="connsiteX58" fmla="*/ 428520 w 439445"/>
                <a:gd name="connsiteY58" fmla="*/ 138443 h 385569"/>
                <a:gd name="connsiteX59" fmla="*/ 431492 w 439445"/>
                <a:gd name="connsiteY59" fmla="*/ 138358 h 385569"/>
                <a:gd name="connsiteX60" fmla="*/ 436512 w 439445"/>
                <a:gd name="connsiteY60" fmla="*/ 138214 h 385569"/>
                <a:gd name="connsiteX61" fmla="*/ 439446 w 439445"/>
                <a:gd name="connsiteY61" fmla="*/ 138166 h 385569"/>
                <a:gd name="connsiteX62" fmla="*/ 438455 w 439445"/>
                <a:gd name="connsiteY62" fmla="*/ 145089 h 385569"/>
                <a:gd name="connsiteX63" fmla="*/ 434626 w 439445"/>
                <a:gd name="connsiteY63" fmla="*/ 155956 h 385569"/>
                <a:gd name="connsiteX64" fmla="*/ 433321 w 439445"/>
                <a:gd name="connsiteY64" fmla="*/ 160953 h 385569"/>
                <a:gd name="connsiteX65" fmla="*/ 430054 w 439445"/>
                <a:gd name="connsiteY65" fmla="*/ 178867 h 385569"/>
                <a:gd name="connsiteX66" fmla="*/ 425787 w 439445"/>
                <a:gd name="connsiteY66" fmla="*/ 187934 h 385569"/>
                <a:gd name="connsiteX67" fmla="*/ 423396 w 439445"/>
                <a:gd name="connsiteY67" fmla="*/ 191687 h 385569"/>
                <a:gd name="connsiteX68" fmla="*/ 416481 w 439445"/>
                <a:gd name="connsiteY68" fmla="*/ 198332 h 385569"/>
                <a:gd name="connsiteX69" fmla="*/ 414557 w 439445"/>
                <a:gd name="connsiteY69" fmla="*/ 199682 h 385569"/>
                <a:gd name="connsiteX70" fmla="*/ 412852 w 439445"/>
                <a:gd name="connsiteY70" fmla="*/ 200544 h 385569"/>
                <a:gd name="connsiteX71" fmla="*/ 409823 w 439445"/>
                <a:gd name="connsiteY71" fmla="*/ 201310 h 385569"/>
                <a:gd name="connsiteX72" fmla="*/ 397974 w 439445"/>
                <a:gd name="connsiteY72" fmla="*/ 214810 h 385569"/>
                <a:gd name="connsiteX73" fmla="*/ 393564 w 439445"/>
                <a:gd name="connsiteY73" fmla="*/ 221340 h 385569"/>
                <a:gd name="connsiteX74" fmla="*/ 389639 w 439445"/>
                <a:gd name="connsiteY74" fmla="*/ 230885 h 385569"/>
                <a:gd name="connsiteX75" fmla="*/ 385744 w 439445"/>
                <a:gd name="connsiteY75" fmla="*/ 236142 h 385569"/>
                <a:gd name="connsiteX76" fmla="*/ 380019 w 439445"/>
                <a:gd name="connsiteY76" fmla="*/ 247382 h 385569"/>
                <a:gd name="connsiteX77" fmla="*/ 374904 w 439445"/>
                <a:gd name="connsiteY77" fmla="*/ 256085 h 385569"/>
                <a:gd name="connsiteX78" fmla="*/ 369999 w 439445"/>
                <a:gd name="connsiteY78" fmla="*/ 264051 h 385569"/>
                <a:gd name="connsiteX79" fmla="*/ 361512 w 439445"/>
                <a:gd name="connsiteY79" fmla="*/ 275043 h 385569"/>
                <a:gd name="connsiteX80" fmla="*/ 357740 w 439445"/>
                <a:gd name="connsiteY80" fmla="*/ 278231 h 385569"/>
                <a:gd name="connsiteX81" fmla="*/ 355197 w 439445"/>
                <a:gd name="connsiteY81" fmla="*/ 279686 h 385569"/>
                <a:gd name="connsiteX82" fmla="*/ 348453 w 439445"/>
                <a:gd name="connsiteY82" fmla="*/ 286092 h 385569"/>
                <a:gd name="connsiteX83" fmla="*/ 338957 w 439445"/>
                <a:gd name="connsiteY83" fmla="*/ 296432 h 385569"/>
                <a:gd name="connsiteX84" fmla="*/ 331689 w 439445"/>
                <a:gd name="connsiteY84" fmla="*/ 305624 h 385569"/>
                <a:gd name="connsiteX85" fmla="*/ 320821 w 439445"/>
                <a:gd name="connsiteY85" fmla="*/ 316098 h 385569"/>
                <a:gd name="connsiteX86" fmla="*/ 314525 w 439445"/>
                <a:gd name="connsiteY86" fmla="*/ 320694 h 385569"/>
                <a:gd name="connsiteX87" fmla="*/ 305076 w 439445"/>
                <a:gd name="connsiteY87" fmla="*/ 329761 h 385569"/>
                <a:gd name="connsiteX88" fmla="*/ 302438 w 439445"/>
                <a:gd name="connsiteY88" fmla="*/ 331101 h 385569"/>
                <a:gd name="connsiteX89" fmla="*/ 291789 w 439445"/>
                <a:gd name="connsiteY89" fmla="*/ 339555 h 385569"/>
                <a:gd name="connsiteX90" fmla="*/ 284131 w 439445"/>
                <a:gd name="connsiteY90" fmla="*/ 344706 h 385569"/>
                <a:gd name="connsiteX91" fmla="*/ 271739 w 439445"/>
                <a:gd name="connsiteY91" fmla="*/ 350691 h 385569"/>
                <a:gd name="connsiteX92" fmla="*/ 266814 w 439445"/>
                <a:gd name="connsiteY92" fmla="*/ 352366 h 385569"/>
                <a:gd name="connsiteX93" fmla="*/ 255051 w 439445"/>
                <a:gd name="connsiteY93" fmla="*/ 350815 h 385569"/>
                <a:gd name="connsiteX94" fmla="*/ 250146 w 439445"/>
                <a:gd name="connsiteY94" fmla="*/ 351638 h 385569"/>
                <a:gd name="connsiteX95" fmla="*/ 246040 w 439445"/>
                <a:gd name="connsiteY95" fmla="*/ 355257 h 385569"/>
                <a:gd name="connsiteX96" fmla="*/ 245659 w 439445"/>
                <a:gd name="connsiteY96" fmla="*/ 360466 h 385569"/>
                <a:gd name="connsiteX97" fmla="*/ 243945 w 439445"/>
                <a:gd name="connsiteY97" fmla="*/ 361251 h 385569"/>
                <a:gd name="connsiteX98" fmla="*/ 241354 w 439445"/>
                <a:gd name="connsiteY98" fmla="*/ 361021 h 385569"/>
                <a:gd name="connsiteX99" fmla="*/ 233134 w 439445"/>
                <a:gd name="connsiteY99" fmla="*/ 358848 h 385569"/>
                <a:gd name="connsiteX100" fmla="*/ 228676 w 439445"/>
                <a:gd name="connsiteY100" fmla="*/ 359259 h 385569"/>
                <a:gd name="connsiteX101" fmla="*/ 226076 w 439445"/>
                <a:gd name="connsiteY101" fmla="*/ 362045 h 385569"/>
                <a:gd name="connsiteX102" fmla="*/ 223980 w 439445"/>
                <a:gd name="connsiteY102" fmla="*/ 365569 h 385569"/>
                <a:gd name="connsiteX103" fmla="*/ 217789 w 439445"/>
                <a:gd name="connsiteY103" fmla="*/ 365751 h 385569"/>
                <a:gd name="connsiteX104" fmla="*/ 206759 w 439445"/>
                <a:gd name="connsiteY104" fmla="*/ 362103 h 385569"/>
                <a:gd name="connsiteX105" fmla="*/ 193786 w 439445"/>
                <a:gd name="connsiteY105" fmla="*/ 359882 h 385569"/>
                <a:gd name="connsiteX106" fmla="*/ 190786 w 439445"/>
                <a:gd name="connsiteY106" fmla="*/ 359632 h 385569"/>
                <a:gd name="connsiteX107" fmla="*/ 184499 w 439445"/>
                <a:gd name="connsiteY107" fmla="*/ 362342 h 385569"/>
                <a:gd name="connsiteX108" fmla="*/ 182309 w 439445"/>
                <a:gd name="connsiteY108" fmla="*/ 362734 h 385569"/>
                <a:gd name="connsiteX109" fmla="*/ 173155 w 439445"/>
                <a:gd name="connsiteY109" fmla="*/ 362150 h 385569"/>
                <a:gd name="connsiteX110" fmla="*/ 168078 w 439445"/>
                <a:gd name="connsiteY110" fmla="*/ 360446 h 385569"/>
                <a:gd name="connsiteX111" fmla="*/ 163220 w 439445"/>
                <a:gd name="connsiteY111" fmla="*/ 360436 h 385569"/>
                <a:gd name="connsiteX112" fmla="*/ 159496 w 439445"/>
                <a:gd name="connsiteY112" fmla="*/ 361844 h 385569"/>
                <a:gd name="connsiteX113" fmla="*/ 154981 w 439445"/>
                <a:gd name="connsiteY113" fmla="*/ 362341 h 385569"/>
                <a:gd name="connsiteX114" fmla="*/ 142780 w 439445"/>
                <a:gd name="connsiteY114" fmla="*/ 372155 h 385569"/>
                <a:gd name="connsiteX115" fmla="*/ 136474 w 439445"/>
                <a:gd name="connsiteY115" fmla="*/ 372164 h 385569"/>
                <a:gd name="connsiteX116" fmla="*/ 131035 w 439445"/>
                <a:gd name="connsiteY116" fmla="*/ 373304 h 385569"/>
                <a:gd name="connsiteX117" fmla="*/ 128340 w 439445"/>
                <a:gd name="connsiteY117" fmla="*/ 373266 h 385569"/>
                <a:gd name="connsiteX118" fmla="*/ 123292 w 439445"/>
                <a:gd name="connsiteY118" fmla="*/ 371887 h 385569"/>
                <a:gd name="connsiteX119" fmla="*/ 121415 w 439445"/>
                <a:gd name="connsiteY119" fmla="*/ 371983 h 385569"/>
                <a:gd name="connsiteX120" fmla="*/ 118539 w 439445"/>
                <a:gd name="connsiteY120" fmla="*/ 372595 h 385569"/>
                <a:gd name="connsiteX121" fmla="*/ 115662 w 439445"/>
                <a:gd name="connsiteY121" fmla="*/ 374329 h 385569"/>
                <a:gd name="connsiteX122" fmla="*/ 109109 w 439445"/>
                <a:gd name="connsiteY122" fmla="*/ 375075 h 385569"/>
                <a:gd name="connsiteX123" fmla="*/ 106566 w 439445"/>
                <a:gd name="connsiteY123" fmla="*/ 376559 h 385569"/>
                <a:gd name="connsiteX124" fmla="*/ 95498 w 439445"/>
                <a:gd name="connsiteY124" fmla="*/ 385569 h 385569"/>
                <a:gd name="connsiteX125" fmla="*/ 92974 w 439445"/>
                <a:gd name="connsiteY125" fmla="*/ 385205 h 385569"/>
                <a:gd name="connsiteX126" fmla="*/ 90935 w 439445"/>
                <a:gd name="connsiteY126" fmla="*/ 384621 h 385569"/>
                <a:gd name="connsiteX127" fmla="*/ 85182 w 439445"/>
                <a:gd name="connsiteY127" fmla="*/ 384506 h 385569"/>
                <a:gd name="connsiteX128" fmla="*/ 78677 w 439445"/>
                <a:gd name="connsiteY128" fmla="*/ 379709 h 385569"/>
                <a:gd name="connsiteX129" fmla="*/ 76181 w 439445"/>
                <a:gd name="connsiteY129" fmla="*/ 380016 h 385569"/>
                <a:gd name="connsiteX130" fmla="*/ 76848 w 439445"/>
                <a:gd name="connsiteY130" fmla="*/ 378580 h 385569"/>
                <a:gd name="connsiteX131" fmla="*/ 77048 w 439445"/>
                <a:gd name="connsiteY131" fmla="*/ 376033 h 385569"/>
                <a:gd name="connsiteX132" fmla="*/ 75667 w 439445"/>
                <a:gd name="connsiteY132" fmla="*/ 374233 h 385569"/>
                <a:gd name="connsiteX133" fmla="*/ 74743 w 439445"/>
                <a:gd name="connsiteY133" fmla="*/ 373429 h 385569"/>
                <a:gd name="connsiteX134" fmla="*/ 72190 w 439445"/>
                <a:gd name="connsiteY134" fmla="*/ 373582 h 385569"/>
                <a:gd name="connsiteX135" fmla="*/ 70828 w 439445"/>
                <a:gd name="connsiteY135" fmla="*/ 371418 h 385569"/>
                <a:gd name="connsiteX136" fmla="*/ 66923 w 439445"/>
                <a:gd name="connsiteY136" fmla="*/ 371217 h 385569"/>
                <a:gd name="connsiteX137" fmla="*/ 65570 w 439445"/>
                <a:gd name="connsiteY137" fmla="*/ 371763 h 385569"/>
                <a:gd name="connsiteX138" fmla="*/ 63694 w 439445"/>
                <a:gd name="connsiteY138" fmla="*/ 371878 h 385569"/>
                <a:gd name="connsiteX139" fmla="*/ 63532 w 439445"/>
                <a:gd name="connsiteY139" fmla="*/ 369686 h 385569"/>
                <a:gd name="connsiteX140" fmla="*/ 63675 w 439445"/>
                <a:gd name="connsiteY140" fmla="*/ 368307 h 385569"/>
                <a:gd name="connsiteX141" fmla="*/ 63560 w 439445"/>
                <a:gd name="connsiteY141" fmla="*/ 366191 h 385569"/>
                <a:gd name="connsiteX142" fmla="*/ 63094 w 439445"/>
                <a:gd name="connsiteY142" fmla="*/ 363597 h 385569"/>
                <a:gd name="connsiteX143" fmla="*/ 61579 w 439445"/>
                <a:gd name="connsiteY143" fmla="*/ 362773 h 385569"/>
                <a:gd name="connsiteX144" fmla="*/ 60417 w 439445"/>
                <a:gd name="connsiteY144" fmla="*/ 362428 h 385569"/>
                <a:gd name="connsiteX145" fmla="*/ 57655 w 439445"/>
                <a:gd name="connsiteY145" fmla="*/ 362610 h 385569"/>
                <a:gd name="connsiteX146" fmla="*/ 55750 w 439445"/>
                <a:gd name="connsiteY146" fmla="*/ 362888 h 385569"/>
                <a:gd name="connsiteX147" fmla="*/ 54855 w 439445"/>
                <a:gd name="connsiteY147" fmla="*/ 363644 h 385569"/>
                <a:gd name="connsiteX148" fmla="*/ 53835 w 439445"/>
                <a:gd name="connsiteY148" fmla="*/ 365550 h 385569"/>
                <a:gd name="connsiteX149" fmla="*/ 53826 w 439445"/>
                <a:gd name="connsiteY149" fmla="*/ 371333 h 385569"/>
                <a:gd name="connsiteX150" fmla="*/ 52454 w 439445"/>
                <a:gd name="connsiteY150" fmla="*/ 369676 h 385569"/>
                <a:gd name="connsiteX151" fmla="*/ 50892 w 439445"/>
                <a:gd name="connsiteY151" fmla="*/ 366210 h 385569"/>
                <a:gd name="connsiteX152" fmla="*/ 50387 w 439445"/>
                <a:gd name="connsiteY152" fmla="*/ 362515 h 385569"/>
                <a:gd name="connsiteX153" fmla="*/ 50949 w 439445"/>
                <a:gd name="connsiteY153" fmla="*/ 358158 h 385569"/>
                <a:gd name="connsiteX154" fmla="*/ 53912 w 439445"/>
                <a:gd name="connsiteY154" fmla="*/ 356502 h 385569"/>
                <a:gd name="connsiteX155" fmla="*/ 53683 w 439445"/>
                <a:gd name="connsiteY155" fmla="*/ 353562 h 385569"/>
                <a:gd name="connsiteX156" fmla="*/ 53054 w 439445"/>
                <a:gd name="connsiteY156" fmla="*/ 351016 h 385569"/>
                <a:gd name="connsiteX157" fmla="*/ 49749 w 439445"/>
                <a:gd name="connsiteY157" fmla="*/ 344505 h 385569"/>
                <a:gd name="connsiteX158" fmla="*/ 48463 w 439445"/>
                <a:gd name="connsiteY158" fmla="*/ 341527 h 385569"/>
                <a:gd name="connsiteX159" fmla="*/ 45663 w 439445"/>
                <a:gd name="connsiteY159" fmla="*/ 339517 h 385569"/>
                <a:gd name="connsiteX160" fmla="*/ 43482 w 439445"/>
                <a:gd name="connsiteY160" fmla="*/ 334672 h 385569"/>
                <a:gd name="connsiteX161" fmla="*/ 41291 w 439445"/>
                <a:gd name="connsiteY161" fmla="*/ 332920 h 385569"/>
                <a:gd name="connsiteX162" fmla="*/ 40377 w 439445"/>
                <a:gd name="connsiteY162" fmla="*/ 329530 h 385569"/>
                <a:gd name="connsiteX163" fmla="*/ 38233 w 439445"/>
                <a:gd name="connsiteY163" fmla="*/ 326831 h 385569"/>
                <a:gd name="connsiteX164" fmla="*/ 37509 w 439445"/>
                <a:gd name="connsiteY164" fmla="*/ 322560 h 385569"/>
                <a:gd name="connsiteX165" fmla="*/ 38691 w 439445"/>
                <a:gd name="connsiteY165" fmla="*/ 320119 h 385569"/>
                <a:gd name="connsiteX166" fmla="*/ 40557 w 439445"/>
                <a:gd name="connsiteY166" fmla="*/ 318778 h 385569"/>
                <a:gd name="connsiteX167" fmla="*/ 42462 w 439445"/>
                <a:gd name="connsiteY167" fmla="*/ 320894 h 385569"/>
                <a:gd name="connsiteX168" fmla="*/ 44834 w 439445"/>
                <a:gd name="connsiteY168" fmla="*/ 320070 h 385569"/>
                <a:gd name="connsiteX169" fmla="*/ 48197 w 439445"/>
                <a:gd name="connsiteY169" fmla="*/ 316987 h 385569"/>
                <a:gd name="connsiteX170" fmla="*/ 50187 w 439445"/>
                <a:gd name="connsiteY170" fmla="*/ 312315 h 385569"/>
                <a:gd name="connsiteX171" fmla="*/ 50311 w 439445"/>
                <a:gd name="connsiteY171" fmla="*/ 304857 h 385569"/>
                <a:gd name="connsiteX172" fmla="*/ 49797 w 439445"/>
                <a:gd name="connsiteY172" fmla="*/ 300213 h 385569"/>
                <a:gd name="connsiteX173" fmla="*/ 47130 w 439445"/>
                <a:gd name="connsiteY173" fmla="*/ 288245 h 385569"/>
                <a:gd name="connsiteX174" fmla="*/ 45872 w 439445"/>
                <a:gd name="connsiteY174" fmla="*/ 285497 h 385569"/>
                <a:gd name="connsiteX175" fmla="*/ 39853 w 439445"/>
                <a:gd name="connsiteY175" fmla="*/ 276966 h 385569"/>
                <a:gd name="connsiteX176" fmla="*/ 32871 w 439445"/>
                <a:gd name="connsiteY176" fmla="*/ 265582 h 385569"/>
                <a:gd name="connsiteX177" fmla="*/ 24041 w 439445"/>
                <a:gd name="connsiteY177" fmla="*/ 247726 h 385569"/>
                <a:gd name="connsiteX178" fmla="*/ 19822 w 439445"/>
                <a:gd name="connsiteY178" fmla="*/ 237041 h 385569"/>
                <a:gd name="connsiteX179" fmla="*/ 13430 w 439445"/>
                <a:gd name="connsiteY179" fmla="*/ 215594 h 385569"/>
                <a:gd name="connsiteX180" fmla="*/ 7801 w 439445"/>
                <a:gd name="connsiteY180" fmla="*/ 203520 h 385569"/>
                <a:gd name="connsiteX181" fmla="*/ 886 w 439445"/>
                <a:gd name="connsiteY181" fmla="*/ 192299 h 385569"/>
                <a:gd name="connsiteX182" fmla="*/ 0 w 439445"/>
                <a:gd name="connsiteY182" fmla="*/ 191571 h 385569"/>
                <a:gd name="connsiteX183" fmla="*/ 1057 w 439445"/>
                <a:gd name="connsiteY183" fmla="*/ 190212 h 385569"/>
                <a:gd name="connsiteX184" fmla="*/ 4782 w 439445"/>
                <a:gd name="connsiteY184" fmla="*/ 187627 h 385569"/>
                <a:gd name="connsiteX185" fmla="*/ 6467 w 439445"/>
                <a:gd name="connsiteY185" fmla="*/ 186928 h 385569"/>
                <a:gd name="connsiteX186" fmla="*/ 7372 w 439445"/>
                <a:gd name="connsiteY186" fmla="*/ 187253 h 385569"/>
                <a:gd name="connsiteX187" fmla="*/ 8249 w 439445"/>
                <a:gd name="connsiteY187" fmla="*/ 186544 h 385569"/>
                <a:gd name="connsiteX188" fmla="*/ 9096 w 439445"/>
                <a:gd name="connsiteY188" fmla="*/ 184792 h 385569"/>
                <a:gd name="connsiteX189" fmla="*/ 9287 w 439445"/>
                <a:gd name="connsiteY189" fmla="*/ 183155 h 385569"/>
                <a:gd name="connsiteX190" fmla="*/ 9706 w 439445"/>
                <a:gd name="connsiteY190" fmla="*/ 180837 h 385569"/>
                <a:gd name="connsiteX191" fmla="*/ 10535 w 439445"/>
                <a:gd name="connsiteY191" fmla="*/ 179449 h 385569"/>
                <a:gd name="connsiteX192" fmla="*/ 11449 w 439445"/>
                <a:gd name="connsiteY192" fmla="*/ 176692 h 385569"/>
                <a:gd name="connsiteX193" fmla="*/ 13002 w 439445"/>
                <a:gd name="connsiteY193" fmla="*/ 174920 h 385569"/>
                <a:gd name="connsiteX194" fmla="*/ 16288 w 439445"/>
                <a:gd name="connsiteY194" fmla="*/ 173743 h 385569"/>
                <a:gd name="connsiteX195" fmla="*/ 18774 w 439445"/>
                <a:gd name="connsiteY195" fmla="*/ 175303 h 385569"/>
                <a:gd name="connsiteX196" fmla="*/ 19812 w 439445"/>
                <a:gd name="connsiteY196" fmla="*/ 176826 h 385569"/>
                <a:gd name="connsiteX197" fmla="*/ 20241 w 439445"/>
                <a:gd name="connsiteY197" fmla="*/ 178836 h 385569"/>
                <a:gd name="connsiteX198" fmla="*/ 21346 w 439445"/>
                <a:gd name="connsiteY198" fmla="*/ 179813 h 385569"/>
                <a:gd name="connsiteX199" fmla="*/ 23117 w 439445"/>
                <a:gd name="connsiteY199" fmla="*/ 179746 h 385569"/>
                <a:gd name="connsiteX200" fmla="*/ 24365 w 439445"/>
                <a:gd name="connsiteY200" fmla="*/ 180981 h 385569"/>
                <a:gd name="connsiteX201" fmla="*/ 25089 w 439445"/>
                <a:gd name="connsiteY201" fmla="*/ 183528 h 385569"/>
                <a:gd name="connsiteX202" fmla="*/ 24946 w 439445"/>
                <a:gd name="connsiteY202" fmla="*/ 185366 h 385569"/>
                <a:gd name="connsiteX203" fmla="*/ 23936 w 439445"/>
                <a:gd name="connsiteY203" fmla="*/ 186515 h 385569"/>
                <a:gd name="connsiteX204" fmla="*/ 24079 w 439445"/>
                <a:gd name="connsiteY204" fmla="*/ 188019 h 385569"/>
                <a:gd name="connsiteX205" fmla="*/ 25365 w 439445"/>
                <a:gd name="connsiteY205" fmla="*/ 189886 h 385569"/>
                <a:gd name="connsiteX206" fmla="*/ 25898 w 439445"/>
                <a:gd name="connsiteY206" fmla="*/ 191666 h 385569"/>
                <a:gd name="connsiteX207" fmla="*/ 26756 w 439445"/>
                <a:gd name="connsiteY207" fmla="*/ 194022 h 385569"/>
                <a:gd name="connsiteX208" fmla="*/ 31271 w 439445"/>
                <a:gd name="connsiteY208" fmla="*/ 195391 h 385569"/>
                <a:gd name="connsiteX209" fmla="*/ 33480 w 439445"/>
                <a:gd name="connsiteY209" fmla="*/ 196157 h 385569"/>
                <a:gd name="connsiteX210" fmla="*/ 37281 w 439445"/>
                <a:gd name="connsiteY210" fmla="*/ 196416 h 385569"/>
                <a:gd name="connsiteX211" fmla="*/ 40872 w 439445"/>
                <a:gd name="connsiteY211" fmla="*/ 197469 h 385569"/>
                <a:gd name="connsiteX212" fmla="*/ 44253 w 439445"/>
                <a:gd name="connsiteY212" fmla="*/ 199307 h 385569"/>
                <a:gd name="connsiteX213" fmla="*/ 49816 w 439445"/>
                <a:gd name="connsiteY213" fmla="*/ 199747 h 385569"/>
                <a:gd name="connsiteX214" fmla="*/ 57560 w 439445"/>
                <a:gd name="connsiteY214" fmla="*/ 198800 h 385569"/>
                <a:gd name="connsiteX215" fmla="*/ 63932 w 439445"/>
                <a:gd name="connsiteY215" fmla="*/ 199221 h 385569"/>
                <a:gd name="connsiteX216" fmla="*/ 68932 w 439445"/>
                <a:gd name="connsiteY216" fmla="*/ 201021 h 385569"/>
                <a:gd name="connsiteX217" fmla="*/ 72561 w 439445"/>
                <a:gd name="connsiteY217" fmla="*/ 201356 h 385569"/>
                <a:gd name="connsiteX218" fmla="*/ 74809 w 439445"/>
                <a:gd name="connsiteY218" fmla="*/ 200217 h 385569"/>
                <a:gd name="connsiteX219" fmla="*/ 75790 w 439445"/>
                <a:gd name="connsiteY219" fmla="*/ 198579 h 385569"/>
                <a:gd name="connsiteX220" fmla="*/ 75486 w 439445"/>
                <a:gd name="connsiteY220" fmla="*/ 196435 h 385569"/>
                <a:gd name="connsiteX221" fmla="*/ 76600 w 439445"/>
                <a:gd name="connsiteY221" fmla="*/ 195085 h 385569"/>
                <a:gd name="connsiteX222" fmla="*/ 79124 w 439445"/>
                <a:gd name="connsiteY222" fmla="*/ 194510 h 385569"/>
                <a:gd name="connsiteX223" fmla="*/ 81144 w 439445"/>
                <a:gd name="connsiteY223" fmla="*/ 192902 h 385569"/>
                <a:gd name="connsiteX224" fmla="*/ 82667 w 439445"/>
                <a:gd name="connsiteY224" fmla="*/ 190250 h 385569"/>
                <a:gd name="connsiteX225" fmla="*/ 86182 w 439445"/>
                <a:gd name="connsiteY225" fmla="*/ 188095 h 385569"/>
                <a:gd name="connsiteX226" fmla="*/ 91697 w 439445"/>
                <a:gd name="connsiteY226" fmla="*/ 186439 h 385569"/>
                <a:gd name="connsiteX227" fmla="*/ 94440 w 439445"/>
                <a:gd name="connsiteY227" fmla="*/ 186496 h 385569"/>
                <a:gd name="connsiteX228" fmla="*/ 94440 w 439445"/>
                <a:gd name="connsiteY228" fmla="*/ 182216 h 385569"/>
                <a:gd name="connsiteX229" fmla="*/ 94440 w 439445"/>
                <a:gd name="connsiteY229" fmla="*/ 168735 h 385569"/>
                <a:gd name="connsiteX230" fmla="*/ 94440 w 439445"/>
                <a:gd name="connsiteY230" fmla="*/ 155321 h 385569"/>
                <a:gd name="connsiteX231" fmla="*/ 94440 w 439445"/>
                <a:gd name="connsiteY231" fmla="*/ 141956 h 385569"/>
                <a:gd name="connsiteX232" fmla="*/ 94440 w 439445"/>
                <a:gd name="connsiteY232" fmla="*/ 128638 h 385569"/>
                <a:gd name="connsiteX233" fmla="*/ 94440 w 439445"/>
                <a:gd name="connsiteY233" fmla="*/ 115377 h 385569"/>
                <a:gd name="connsiteX234" fmla="*/ 94440 w 439445"/>
                <a:gd name="connsiteY234" fmla="*/ 102174 h 385569"/>
                <a:gd name="connsiteX235" fmla="*/ 94440 w 439445"/>
                <a:gd name="connsiteY235" fmla="*/ 89009 h 385569"/>
                <a:gd name="connsiteX236" fmla="*/ 94440 w 439445"/>
                <a:gd name="connsiteY236" fmla="*/ 76629 h 385569"/>
                <a:gd name="connsiteX237" fmla="*/ 95726 w 439445"/>
                <a:gd name="connsiteY237" fmla="*/ 77520 h 385569"/>
                <a:gd name="connsiteX238" fmla="*/ 104194 w 439445"/>
                <a:gd name="connsiteY238" fmla="*/ 84088 h 385569"/>
                <a:gd name="connsiteX239" fmla="*/ 106480 w 439445"/>
                <a:gd name="connsiteY239" fmla="*/ 87544 h 385569"/>
                <a:gd name="connsiteX240" fmla="*/ 107613 w 439445"/>
                <a:gd name="connsiteY240" fmla="*/ 89737 h 385569"/>
                <a:gd name="connsiteX241" fmla="*/ 111252 w 439445"/>
                <a:gd name="connsiteY241" fmla="*/ 97712 h 385569"/>
                <a:gd name="connsiteX242" fmla="*/ 113957 w 439445"/>
                <a:gd name="connsiteY242" fmla="*/ 104883 h 385569"/>
                <a:gd name="connsiteX243" fmla="*/ 116157 w 439445"/>
                <a:gd name="connsiteY243" fmla="*/ 110303 h 385569"/>
                <a:gd name="connsiteX244" fmla="*/ 116329 w 439445"/>
                <a:gd name="connsiteY244" fmla="*/ 112782 h 385569"/>
                <a:gd name="connsiteX245" fmla="*/ 116643 w 439445"/>
                <a:gd name="connsiteY245" fmla="*/ 115205 h 385569"/>
                <a:gd name="connsiteX246" fmla="*/ 116957 w 439445"/>
                <a:gd name="connsiteY246" fmla="*/ 116401 h 385569"/>
                <a:gd name="connsiteX247" fmla="*/ 116757 w 439445"/>
                <a:gd name="connsiteY247" fmla="*/ 117723 h 385569"/>
                <a:gd name="connsiteX248" fmla="*/ 115205 w 439445"/>
                <a:gd name="connsiteY248" fmla="*/ 120681 h 385569"/>
                <a:gd name="connsiteX249" fmla="*/ 113624 w 439445"/>
                <a:gd name="connsiteY249" fmla="*/ 122941 h 385569"/>
                <a:gd name="connsiteX250" fmla="*/ 111719 w 439445"/>
                <a:gd name="connsiteY250" fmla="*/ 126033 h 385569"/>
                <a:gd name="connsiteX251" fmla="*/ 111538 w 439445"/>
                <a:gd name="connsiteY251" fmla="*/ 130122 h 385569"/>
                <a:gd name="connsiteX252" fmla="*/ 112109 w 439445"/>
                <a:gd name="connsiteY252" fmla="*/ 134947 h 385569"/>
                <a:gd name="connsiteX253" fmla="*/ 113281 w 439445"/>
                <a:gd name="connsiteY253" fmla="*/ 137350 h 385569"/>
                <a:gd name="connsiteX254" fmla="*/ 114748 w 439445"/>
                <a:gd name="connsiteY254" fmla="*/ 138145 h 385569"/>
                <a:gd name="connsiteX255" fmla="*/ 118253 w 439445"/>
                <a:gd name="connsiteY255" fmla="*/ 136948 h 385569"/>
                <a:gd name="connsiteX256" fmla="*/ 120472 w 439445"/>
                <a:gd name="connsiteY256" fmla="*/ 137322 h 385569"/>
                <a:gd name="connsiteX257" fmla="*/ 123606 w 439445"/>
                <a:gd name="connsiteY257" fmla="*/ 138242 h 385569"/>
                <a:gd name="connsiteX258" fmla="*/ 133874 w 439445"/>
                <a:gd name="connsiteY258" fmla="*/ 137677 h 385569"/>
                <a:gd name="connsiteX259" fmla="*/ 135112 w 439445"/>
                <a:gd name="connsiteY259" fmla="*/ 137974 h 385569"/>
                <a:gd name="connsiteX260" fmla="*/ 138989 w 439445"/>
                <a:gd name="connsiteY260" fmla="*/ 138319 h 385569"/>
                <a:gd name="connsiteX261" fmla="*/ 140284 w 439445"/>
                <a:gd name="connsiteY261" fmla="*/ 137917 h 385569"/>
                <a:gd name="connsiteX262" fmla="*/ 141446 w 439445"/>
                <a:gd name="connsiteY262" fmla="*/ 136892 h 385569"/>
                <a:gd name="connsiteX263" fmla="*/ 142789 w 439445"/>
                <a:gd name="connsiteY263" fmla="*/ 134001 h 385569"/>
                <a:gd name="connsiteX264" fmla="*/ 143989 w 439445"/>
                <a:gd name="connsiteY264" fmla="*/ 133043 h 385569"/>
                <a:gd name="connsiteX265" fmla="*/ 146171 w 439445"/>
                <a:gd name="connsiteY265" fmla="*/ 132556 h 385569"/>
                <a:gd name="connsiteX266" fmla="*/ 148752 w 439445"/>
                <a:gd name="connsiteY266" fmla="*/ 131771 h 385569"/>
                <a:gd name="connsiteX267" fmla="*/ 150885 w 439445"/>
                <a:gd name="connsiteY267" fmla="*/ 130105 h 385569"/>
                <a:gd name="connsiteX268" fmla="*/ 154267 w 439445"/>
                <a:gd name="connsiteY268" fmla="*/ 124389 h 385569"/>
                <a:gd name="connsiteX269" fmla="*/ 161039 w 439445"/>
                <a:gd name="connsiteY269" fmla="*/ 119324 h 385569"/>
                <a:gd name="connsiteX270" fmla="*/ 163116 w 439445"/>
                <a:gd name="connsiteY270" fmla="*/ 118118 h 385569"/>
                <a:gd name="connsiteX271" fmla="*/ 164430 w 439445"/>
                <a:gd name="connsiteY271" fmla="*/ 116758 h 385569"/>
                <a:gd name="connsiteX272" fmla="*/ 165573 w 439445"/>
                <a:gd name="connsiteY272" fmla="*/ 114929 h 385569"/>
                <a:gd name="connsiteX273" fmla="*/ 167945 w 439445"/>
                <a:gd name="connsiteY273" fmla="*/ 108572 h 385569"/>
                <a:gd name="connsiteX274" fmla="*/ 169736 w 439445"/>
                <a:gd name="connsiteY274" fmla="*/ 103287 h 385569"/>
                <a:gd name="connsiteX275" fmla="*/ 170345 w 439445"/>
                <a:gd name="connsiteY275" fmla="*/ 100797 h 385569"/>
                <a:gd name="connsiteX276" fmla="*/ 171945 w 439445"/>
                <a:gd name="connsiteY276" fmla="*/ 96738 h 385569"/>
                <a:gd name="connsiteX277" fmla="*/ 173879 w 439445"/>
                <a:gd name="connsiteY277" fmla="*/ 94143 h 385569"/>
                <a:gd name="connsiteX278" fmla="*/ 175774 w 439445"/>
                <a:gd name="connsiteY278" fmla="*/ 92774 h 385569"/>
                <a:gd name="connsiteX279" fmla="*/ 176727 w 439445"/>
                <a:gd name="connsiteY279" fmla="*/ 92429 h 385569"/>
                <a:gd name="connsiteX280" fmla="*/ 179165 w 439445"/>
                <a:gd name="connsiteY280" fmla="*/ 91730 h 385569"/>
                <a:gd name="connsiteX281" fmla="*/ 182299 w 439445"/>
                <a:gd name="connsiteY281" fmla="*/ 91079 h 385569"/>
                <a:gd name="connsiteX282" fmla="*/ 185595 w 439445"/>
                <a:gd name="connsiteY282" fmla="*/ 91807 h 385569"/>
                <a:gd name="connsiteX283" fmla="*/ 189129 w 439445"/>
                <a:gd name="connsiteY283" fmla="*/ 93377 h 385569"/>
                <a:gd name="connsiteX284" fmla="*/ 193119 w 439445"/>
                <a:gd name="connsiteY284" fmla="*/ 96020 h 385569"/>
                <a:gd name="connsiteX285" fmla="*/ 197206 w 439445"/>
                <a:gd name="connsiteY285" fmla="*/ 99294 h 385569"/>
                <a:gd name="connsiteX286" fmla="*/ 199082 w 439445"/>
                <a:gd name="connsiteY286" fmla="*/ 100960 h 385569"/>
                <a:gd name="connsiteX287" fmla="*/ 201111 w 439445"/>
                <a:gd name="connsiteY287" fmla="*/ 101707 h 385569"/>
                <a:gd name="connsiteX288" fmla="*/ 204721 w 439445"/>
                <a:gd name="connsiteY288" fmla="*/ 101966 h 385569"/>
                <a:gd name="connsiteX289" fmla="*/ 207083 w 439445"/>
                <a:gd name="connsiteY289" fmla="*/ 101909 h 385569"/>
                <a:gd name="connsiteX290" fmla="*/ 210760 w 439445"/>
                <a:gd name="connsiteY290" fmla="*/ 105164 h 385569"/>
                <a:gd name="connsiteX291" fmla="*/ 212617 w 439445"/>
                <a:gd name="connsiteY291" fmla="*/ 105365 h 385569"/>
                <a:gd name="connsiteX292" fmla="*/ 216780 w 439445"/>
                <a:gd name="connsiteY292" fmla="*/ 106351 h 385569"/>
                <a:gd name="connsiteX293" fmla="*/ 221923 w 439445"/>
                <a:gd name="connsiteY293" fmla="*/ 107366 h 385569"/>
                <a:gd name="connsiteX294" fmla="*/ 225152 w 439445"/>
                <a:gd name="connsiteY294" fmla="*/ 107251 h 385569"/>
                <a:gd name="connsiteX295" fmla="*/ 228619 w 439445"/>
                <a:gd name="connsiteY295" fmla="*/ 105489 h 385569"/>
                <a:gd name="connsiteX296" fmla="*/ 231115 w 439445"/>
                <a:gd name="connsiteY296" fmla="*/ 105413 h 385569"/>
                <a:gd name="connsiteX297" fmla="*/ 234344 w 439445"/>
                <a:gd name="connsiteY297" fmla="*/ 105557 h 385569"/>
                <a:gd name="connsiteX298" fmla="*/ 237896 w 439445"/>
                <a:gd name="connsiteY298" fmla="*/ 105079 h 385569"/>
                <a:gd name="connsiteX299" fmla="*/ 240497 w 439445"/>
                <a:gd name="connsiteY299" fmla="*/ 104322 h 385569"/>
                <a:gd name="connsiteX300" fmla="*/ 242487 w 439445"/>
                <a:gd name="connsiteY300" fmla="*/ 102791 h 385569"/>
                <a:gd name="connsiteX301" fmla="*/ 244240 w 439445"/>
                <a:gd name="connsiteY301" fmla="*/ 101115 h 385569"/>
                <a:gd name="connsiteX302" fmla="*/ 246259 w 439445"/>
                <a:gd name="connsiteY302" fmla="*/ 96127 h 385569"/>
                <a:gd name="connsiteX303" fmla="*/ 247421 w 439445"/>
                <a:gd name="connsiteY303" fmla="*/ 92124 h 385569"/>
                <a:gd name="connsiteX304" fmla="*/ 249212 w 439445"/>
                <a:gd name="connsiteY304" fmla="*/ 87519 h 385569"/>
                <a:gd name="connsiteX305" fmla="*/ 251412 w 439445"/>
                <a:gd name="connsiteY305" fmla="*/ 81286 h 385569"/>
                <a:gd name="connsiteX306" fmla="*/ 252203 w 439445"/>
                <a:gd name="connsiteY306" fmla="*/ 76949 h 385569"/>
                <a:gd name="connsiteX307" fmla="*/ 253003 w 439445"/>
                <a:gd name="connsiteY307" fmla="*/ 75752 h 385569"/>
                <a:gd name="connsiteX308" fmla="*/ 256203 w 439445"/>
                <a:gd name="connsiteY308" fmla="*/ 74431 h 385569"/>
                <a:gd name="connsiteX309" fmla="*/ 258842 w 439445"/>
                <a:gd name="connsiteY309" fmla="*/ 73521 h 385569"/>
                <a:gd name="connsiteX310" fmla="*/ 265967 w 439445"/>
                <a:gd name="connsiteY310" fmla="*/ 71817 h 385569"/>
                <a:gd name="connsiteX311" fmla="*/ 267424 w 439445"/>
                <a:gd name="connsiteY311" fmla="*/ 70907 h 385569"/>
                <a:gd name="connsiteX312" fmla="*/ 268757 w 439445"/>
                <a:gd name="connsiteY312" fmla="*/ 68868 h 385569"/>
                <a:gd name="connsiteX313" fmla="*/ 271863 w 439445"/>
                <a:gd name="connsiteY313" fmla="*/ 65412 h 385569"/>
                <a:gd name="connsiteX314" fmla="*/ 275692 w 439445"/>
                <a:gd name="connsiteY314" fmla="*/ 62530 h 385569"/>
                <a:gd name="connsiteX315" fmla="*/ 277673 w 439445"/>
                <a:gd name="connsiteY315" fmla="*/ 60883 h 385569"/>
                <a:gd name="connsiteX316" fmla="*/ 281292 w 439445"/>
                <a:gd name="connsiteY316" fmla="*/ 46923 h 385569"/>
                <a:gd name="connsiteX317" fmla="*/ 281730 w 439445"/>
                <a:gd name="connsiteY317" fmla="*/ 45200 h 385569"/>
                <a:gd name="connsiteX318" fmla="*/ 284359 w 439445"/>
                <a:gd name="connsiteY318" fmla="*/ 41504 h 385569"/>
                <a:gd name="connsiteX319" fmla="*/ 285988 w 439445"/>
                <a:gd name="connsiteY319" fmla="*/ 39943 h 385569"/>
                <a:gd name="connsiteX320" fmla="*/ 287036 w 439445"/>
                <a:gd name="connsiteY320" fmla="*/ 39915 h 385569"/>
                <a:gd name="connsiteX321" fmla="*/ 288522 w 439445"/>
                <a:gd name="connsiteY321" fmla="*/ 38938 h 385569"/>
                <a:gd name="connsiteX322" fmla="*/ 290455 w 439445"/>
                <a:gd name="connsiteY322" fmla="*/ 37023 h 385569"/>
                <a:gd name="connsiteX323" fmla="*/ 292751 w 439445"/>
                <a:gd name="connsiteY323" fmla="*/ 35836 h 385569"/>
                <a:gd name="connsiteX324" fmla="*/ 295408 w 439445"/>
                <a:gd name="connsiteY324" fmla="*/ 35396 h 385569"/>
                <a:gd name="connsiteX325" fmla="*/ 297132 w 439445"/>
                <a:gd name="connsiteY325" fmla="*/ 34123 h 385569"/>
                <a:gd name="connsiteX326" fmla="*/ 297923 w 439445"/>
                <a:gd name="connsiteY326" fmla="*/ 32036 h 385569"/>
                <a:gd name="connsiteX327" fmla="*/ 299295 w 439445"/>
                <a:gd name="connsiteY327" fmla="*/ 31021 h 385569"/>
                <a:gd name="connsiteX328" fmla="*/ 301247 w 439445"/>
                <a:gd name="connsiteY328" fmla="*/ 31078 h 385569"/>
                <a:gd name="connsiteX329" fmla="*/ 302362 w 439445"/>
                <a:gd name="connsiteY329" fmla="*/ 30418 h 385569"/>
                <a:gd name="connsiteX330" fmla="*/ 302628 w 439445"/>
                <a:gd name="connsiteY330" fmla="*/ 29029 h 385569"/>
                <a:gd name="connsiteX331" fmla="*/ 303809 w 439445"/>
                <a:gd name="connsiteY331" fmla="*/ 27833 h 385569"/>
                <a:gd name="connsiteX332" fmla="*/ 305895 w 439445"/>
                <a:gd name="connsiteY332" fmla="*/ 26846 h 385569"/>
                <a:gd name="connsiteX333" fmla="*/ 306981 w 439445"/>
                <a:gd name="connsiteY333" fmla="*/ 25669 h 385569"/>
                <a:gd name="connsiteX334" fmla="*/ 307086 w 439445"/>
                <a:gd name="connsiteY334" fmla="*/ 24319 h 385569"/>
                <a:gd name="connsiteX335" fmla="*/ 309572 w 439445"/>
                <a:gd name="connsiteY335" fmla="*/ 21035 h 385569"/>
                <a:gd name="connsiteX336" fmla="*/ 314439 w 439445"/>
                <a:gd name="connsiteY336" fmla="*/ 15817 h 385569"/>
                <a:gd name="connsiteX337" fmla="*/ 319021 w 439445"/>
                <a:gd name="connsiteY337" fmla="*/ 12916 h 385569"/>
                <a:gd name="connsiteX338" fmla="*/ 323326 w 439445"/>
                <a:gd name="connsiteY338" fmla="*/ 12322 h 385569"/>
                <a:gd name="connsiteX339" fmla="*/ 327412 w 439445"/>
                <a:gd name="connsiteY339" fmla="*/ 11240 h 385569"/>
                <a:gd name="connsiteX340" fmla="*/ 331270 w 439445"/>
                <a:gd name="connsiteY340" fmla="*/ 9660 h 385569"/>
                <a:gd name="connsiteX341" fmla="*/ 334099 w 439445"/>
                <a:gd name="connsiteY341" fmla="*/ 7181 h 385569"/>
                <a:gd name="connsiteX342" fmla="*/ 335909 w 439445"/>
                <a:gd name="connsiteY342" fmla="*/ 3811 h 385569"/>
                <a:gd name="connsiteX343" fmla="*/ 339023 w 439445"/>
                <a:gd name="connsiteY343" fmla="*/ 1924 h 385569"/>
                <a:gd name="connsiteX344" fmla="*/ 345300 w 439445"/>
                <a:gd name="connsiteY344" fmla="*/ 1369 h 385569"/>
                <a:gd name="connsiteX345" fmla="*/ 345643 w 439445"/>
                <a:gd name="connsiteY345" fmla="*/ 1340 h 385569"/>
                <a:gd name="connsiteX346" fmla="*/ 353282 w 439445"/>
                <a:gd name="connsiteY346" fmla="*/ 0 h 385569"/>
                <a:gd name="connsiteX347" fmla="*/ 359674 w 439445"/>
                <a:gd name="connsiteY347" fmla="*/ 1092 h 385569"/>
                <a:gd name="connsiteX348" fmla="*/ 367379 w 439445"/>
                <a:gd name="connsiteY348" fmla="*/ 4175 h 385569"/>
                <a:gd name="connsiteX349" fmla="*/ 374590 w 439445"/>
                <a:gd name="connsiteY349" fmla="*/ 5266 h 385569"/>
                <a:gd name="connsiteX350" fmla="*/ 381314 w 439445"/>
                <a:gd name="connsiteY350" fmla="*/ 4366 h 385569"/>
                <a:gd name="connsiteX351" fmla="*/ 386782 w 439445"/>
                <a:gd name="connsiteY351" fmla="*/ 4165 h 385569"/>
                <a:gd name="connsiteX352" fmla="*/ 390982 w 439445"/>
                <a:gd name="connsiteY352" fmla="*/ 4662 h 385569"/>
                <a:gd name="connsiteX353" fmla="*/ 394297 w 439445"/>
                <a:gd name="connsiteY353" fmla="*/ 5735 h 385569"/>
                <a:gd name="connsiteX354" fmla="*/ 396678 w 439445"/>
                <a:gd name="connsiteY354" fmla="*/ 7400 h 385569"/>
                <a:gd name="connsiteX355" fmla="*/ 328489 w 439445"/>
                <a:gd name="connsiteY355" fmla="*/ 237107 h 385569"/>
                <a:gd name="connsiteX356" fmla="*/ 332880 w 439445"/>
                <a:gd name="connsiteY356" fmla="*/ 235144 h 385569"/>
                <a:gd name="connsiteX357" fmla="*/ 334861 w 439445"/>
                <a:gd name="connsiteY357" fmla="*/ 233948 h 385569"/>
                <a:gd name="connsiteX358" fmla="*/ 336290 w 439445"/>
                <a:gd name="connsiteY358" fmla="*/ 232961 h 385569"/>
                <a:gd name="connsiteX359" fmla="*/ 338138 w 439445"/>
                <a:gd name="connsiteY359" fmla="*/ 231468 h 385569"/>
                <a:gd name="connsiteX360" fmla="*/ 338776 w 439445"/>
                <a:gd name="connsiteY360" fmla="*/ 227839 h 385569"/>
                <a:gd name="connsiteX361" fmla="*/ 339319 w 439445"/>
                <a:gd name="connsiteY361" fmla="*/ 224756 h 385569"/>
                <a:gd name="connsiteX362" fmla="*/ 340728 w 439445"/>
                <a:gd name="connsiteY362" fmla="*/ 223234 h 385569"/>
                <a:gd name="connsiteX363" fmla="*/ 342176 w 439445"/>
                <a:gd name="connsiteY363" fmla="*/ 222228 h 385569"/>
                <a:gd name="connsiteX364" fmla="*/ 343367 w 439445"/>
                <a:gd name="connsiteY364" fmla="*/ 220629 h 385569"/>
                <a:gd name="connsiteX365" fmla="*/ 344843 w 439445"/>
                <a:gd name="connsiteY365" fmla="*/ 216790 h 385569"/>
                <a:gd name="connsiteX366" fmla="*/ 345853 w 439445"/>
                <a:gd name="connsiteY366" fmla="*/ 213037 h 385569"/>
                <a:gd name="connsiteX367" fmla="*/ 345958 w 439445"/>
                <a:gd name="connsiteY367" fmla="*/ 211505 h 385569"/>
                <a:gd name="connsiteX368" fmla="*/ 345434 w 439445"/>
                <a:gd name="connsiteY368" fmla="*/ 209935 h 385569"/>
                <a:gd name="connsiteX369" fmla="*/ 344491 w 439445"/>
                <a:gd name="connsiteY369" fmla="*/ 208259 h 385569"/>
                <a:gd name="connsiteX370" fmla="*/ 343567 w 439445"/>
                <a:gd name="connsiteY370" fmla="*/ 206000 h 385569"/>
                <a:gd name="connsiteX371" fmla="*/ 342452 w 439445"/>
                <a:gd name="connsiteY371" fmla="*/ 205646 h 385569"/>
                <a:gd name="connsiteX372" fmla="*/ 340271 w 439445"/>
                <a:gd name="connsiteY372" fmla="*/ 204382 h 385569"/>
                <a:gd name="connsiteX373" fmla="*/ 337061 w 439445"/>
                <a:gd name="connsiteY373" fmla="*/ 201836 h 385569"/>
                <a:gd name="connsiteX374" fmla="*/ 334280 w 439445"/>
                <a:gd name="connsiteY374" fmla="*/ 199624 h 385569"/>
                <a:gd name="connsiteX375" fmla="*/ 331670 w 439445"/>
                <a:gd name="connsiteY375" fmla="*/ 196417 h 385569"/>
                <a:gd name="connsiteX376" fmla="*/ 330603 w 439445"/>
                <a:gd name="connsiteY376" fmla="*/ 195890 h 385569"/>
                <a:gd name="connsiteX377" fmla="*/ 328079 w 439445"/>
                <a:gd name="connsiteY377" fmla="*/ 193716 h 385569"/>
                <a:gd name="connsiteX378" fmla="*/ 326993 w 439445"/>
                <a:gd name="connsiteY378" fmla="*/ 192472 h 385569"/>
                <a:gd name="connsiteX379" fmla="*/ 326231 w 439445"/>
                <a:gd name="connsiteY379" fmla="*/ 190978 h 385569"/>
                <a:gd name="connsiteX380" fmla="*/ 325517 w 439445"/>
                <a:gd name="connsiteY380" fmla="*/ 190490 h 385569"/>
                <a:gd name="connsiteX381" fmla="*/ 324383 w 439445"/>
                <a:gd name="connsiteY381" fmla="*/ 190874 h 385569"/>
                <a:gd name="connsiteX382" fmla="*/ 321402 w 439445"/>
                <a:gd name="connsiteY382" fmla="*/ 191535 h 385569"/>
                <a:gd name="connsiteX383" fmla="*/ 315011 w 439445"/>
                <a:gd name="connsiteY383" fmla="*/ 194140 h 385569"/>
                <a:gd name="connsiteX384" fmla="*/ 311048 w 439445"/>
                <a:gd name="connsiteY384" fmla="*/ 196533 h 385569"/>
                <a:gd name="connsiteX385" fmla="*/ 307715 w 439445"/>
                <a:gd name="connsiteY385" fmla="*/ 199386 h 385569"/>
                <a:gd name="connsiteX386" fmla="*/ 304257 w 439445"/>
                <a:gd name="connsiteY386" fmla="*/ 200478 h 385569"/>
                <a:gd name="connsiteX387" fmla="*/ 301724 w 439445"/>
                <a:gd name="connsiteY387" fmla="*/ 201426 h 385569"/>
                <a:gd name="connsiteX388" fmla="*/ 299714 w 439445"/>
                <a:gd name="connsiteY388" fmla="*/ 204691 h 385569"/>
                <a:gd name="connsiteX389" fmla="*/ 297837 w 439445"/>
                <a:gd name="connsiteY389" fmla="*/ 207735 h 385569"/>
                <a:gd name="connsiteX390" fmla="*/ 296151 w 439445"/>
                <a:gd name="connsiteY390" fmla="*/ 210483 h 385569"/>
                <a:gd name="connsiteX391" fmla="*/ 295180 w 439445"/>
                <a:gd name="connsiteY391" fmla="*/ 211718 h 385569"/>
                <a:gd name="connsiteX392" fmla="*/ 294303 w 439445"/>
                <a:gd name="connsiteY392" fmla="*/ 212513 h 385569"/>
                <a:gd name="connsiteX393" fmla="*/ 293418 w 439445"/>
                <a:gd name="connsiteY393" fmla="*/ 214274 h 385569"/>
                <a:gd name="connsiteX394" fmla="*/ 291598 w 439445"/>
                <a:gd name="connsiteY394" fmla="*/ 217204 h 385569"/>
                <a:gd name="connsiteX395" fmla="*/ 289932 w 439445"/>
                <a:gd name="connsiteY395" fmla="*/ 219167 h 385569"/>
                <a:gd name="connsiteX396" fmla="*/ 287607 w 439445"/>
                <a:gd name="connsiteY396" fmla="*/ 220239 h 385569"/>
                <a:gd name="connsiteX397" fmla="*/ 284607 w 439445"/>
                <a:gd name="connsiteY397" fmla="*/ 221627 h 385569"/>
                <a:gd name="connsiteX398" fmla="*/ 283588 w 439445"/>
                <a:gd name="connsiteY398" fmla="*/ 222431 h 385569"/>
                <a:gd name="connsiteX399" fmla="*/ 283445 w 439445"/>
                <a:gd name="connsiteY399" fmla="*/ 223619 h 385569"/>
                <a:gd name="connsiteX400" fmla="*/ 284512 w 439445"/>
                <a:gd name="connsiteY400" fmla="*/ 226376 h 385569"/>
                <a:gd name="connsiteX401" fmla="*/ 285541 w 439445"/>
                <a:gd name="connsiteY401" fmla="*/ 229038 h 385569"/>
                <a:gd name="connsiteX402" fmla="*/ 287226 w 439445"/>
                <a:gd name="connsiteY402" fmla="*/ 232159 h 385569"/>
                <a:gd name="connsiteX403" fmla="*/ 288465 w 439445"/>
                <a:gd name="connsiteY403" fmla="*/ 234447 h 385569"/>
                <a:gd name="connsiteX404" fmla="*/ 290417 w 439445"/>
                <a:gd name="connsiteY404" fmla="*/ 237243 h 385569"/>
                <a:gd name="connsiteX405" fmla="*/ 291560 w 439445"/>
                <a:gd name="connsiteY405" fmla="*/ 238880 h 385569"/>
                <a:gd name="connsiteX406" fmla="*/ 291408 w 439445"/>
                <a:gd name="connsiteY406" fmla="*/ 241628 h 385569"/>
                <a:gd name="connsiteX407" fmla="*/ 291798 w 439445"/>
                <a:gd name="connsiteY407" fmla="*/ 242614 h 385569"/>
                <a:gd name="connsiteX408" fmla="*/ 292446 w 439445"/>
                <a:gd name="connsiteY408" fmla="*/ 243754 h 385569"/>
                <a:gd name="connsiteX409" fmla="*/ 292989 w 439445"/>
                <a:gd name="connsiteY409" fmla="*/ 244041 h 385569"/>
                <a:gd name="connsiteX410" fmla="*/ 293599 w 439445"/>
                <a:gd name="connsiteY410" fmla="*/ 244453 h 385569"/>
                <a:gd name="connsiteX411" fmla="*/ 295218 w 439445"/>
                <a:gd name="connsiteY411" fmla="*/ 245247 h 385569"/>
                <a:gd name="connsiteX412" fmla="*/ 295608 w 439445"/>
                <a:gd name="connsiteY412" fmla="*/ 245774 h 385569"/>
                <a:gd name="connsiteX413" fmla="*/ 296742 w 439445"/>
                <a:gd name="connsiteY413" fmla="*/ 246712 h 385569"/>
                <a:gd name="connsiteX414" fmla="*/ 297828 w 439445"/>
                <a:gd name="connsiteY414" fmla="*/ 248426 h 385569"/>
                <a:gd name="connsiteX415" fmla="*/ 299885 w 439445"/>
                <a:gd name="connsiteY415" fmla="*/ 250781 h 385569"/>
                <a:gd name="connsiteX416" fmla="*/ 302200 w 439445"/>
                <a:gd name="connsiteY416" fmla="*/ 252572 h 385569"/>
                <a:gd name="connsiteX417" fmla="*/ 306172 w 439445"/>
                <a:gd name="connsiteY417" fmla="*/ 253309 h 385569"/>
                <a:gd name="connsiteX418" fmla="*/ 309277 w 439445"/>
                <a:gd name="connsiteY418" fmla="*/ 253883 h 385569"/>
                <a:gd name="connsiteX419" fmla="*/ 310305 w 439445"/>
                <a:gd name="connsiteY419" fmla="*/ 253530 h 385569"/>
                <a:gd name="connsiteX420" fmla="*/ 311363 w 439445"/>
                <a:gd name="connsiteY420" fmla="*/ 252084 h 385569"/>
                <a:gd name="connsiteX421" fmla="*/ 312230 w 439445"/>
                <a:gd name="connsiteY421" fmla="*/ 250246 h 385569"/>
                <a:gd name="connsiteX422" fmla="*/ 312506 w 439445"/>
                <a:gd name="connsiteY422" fmla="*/ 247910 h 385569"/>
                <a:gd name="connsiteX423" fmla="*/ 313496 w 439445"/>
                <a:gd name="connsiteY423" fmla="*/ 246665 h 385569"/>
                <a:gd name="connsiteX424" fmla="*/ 317221 w 439445"/>
                <a:gd name="connsiteY424" fmla="*/ 240738 h 385569"/>
                <a:gd name="connsiteX425" fmla="*/ 319269 w 439445"/>
                <a:gd name="connsiteY425" fmla="*/ 238546 h 385569"/>
                <a:gd name="connsiteX426" fmla="*/ 320526 w 439445"/>
                <a:gd name="connsiteY426" fmla="*/ 238383 h 385569"/>
                <a:gd name="connsiteX427" fmla="*/ 322136 w 439445"/>
                <a:gd name="connsiteY427" fmla="*/ 237962 h 385569"/>
                <a:gd name="connsiteX428" fmla="*/ 324193 w 439445"/>
                <a:gd name="connsiteY428" fmla="*/ 237780 h 385569"/>
                <a:gd name="connsiteX429" fmla="*/ 325736 w 439445"/>
                <a:gd name="connsiteY429" fmla="*/ 237962 h 385569"/>
                <a:gd name="connsiteX430" fmla="*/ 326069 w 439445"/>
                <a:gd name="connsiteY430" fmla="*/ 237895 h 385569"/>
                <a:gd name="connsiteX431" fmla="*/ 328489 w 439445"/>
                <a:gd name="connsiteY431" fmla="*/ 237110 h 385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Lst>
              <a:rect l="l" t="t" r="r" b="b"/>
              <a:pathLst>
                <a:path w="439445" h="385569">
                  <a:moveTo>
                    <a:pt x="396678" y="7397"/>
                  </a:moveTo>
                  <a:lnTo>
                    <a:pt x="396821" y="8919"/>
                  </a:lnTo>
                  <a:lnTo>
                    <a:pt x="397012" y="9608"/>
                  </a:lnTo>
                  <a:lnTo>
                    <a:pt x="398288" y="13620"/>
                  </a:lnTo>
                  <a:lnTo>
                    <a:pt x="400193" y="19633"/>
                  </a:lnTo>
                  <a:lnTo>
                    <a:pt x="401460" y="25186"/>
                  </a:lnTo>
                  <a:lnTo>
                    <a:pt x="403203" y="32817"/>
                  </a:lnTo>
                  <a:lnTo>
                    <a:pt x="403146" y="37078"/>
                  </a:lnTo>
                  <a:lnTo>
                    <a:pt x="403574" y="38724"/>
                  </a:lnTo>
                  <a:lnTo>
                    <a:pt x="405136" y="40783"/>
                  </a:lnTo>
                  <a:lnTo>
                    <a:pt x="407051" y="44325"/>
                  </a:lnTo>
                  <a:lnTo>
                    <a:pt x="407699" y="46327"/>
                  </a:lnTo>
                  <a:lnTo>
                    <a:pt x="408337" y="47830"/>
                  </a:lnTo>
                  <a:lnTo>
                    <a:pt x="410356" y="50683"/>
                  </a:lnTo>
                  <a:lnTo>
                    <a:pt x="411928" y="55011"/>
                  </a:lnTo>
                  <a:lnTo>
                    <a:pt x="413261" y="60746"/>
                  </a:lnTo>
                  <a:lnTo>
                    <a:pt x="414404" y="63503"/>
                  </a:lnTo>
                  <a:lnTo>
                    <a:pt x="414833" y="64863"/>
                  </a:lnTo>
                  <a:lnTo>
                    <a:pt x="415347" y="67333"/>
                  </a:lnTo>
                  <a:lnTo>
                    <a:pt x="415281" y="72551"/>
                  </a:lnTo>
                  <a:lnTo>
                    <a:pt x="415309" y="78612"/>
                  </a:lnTo>
                  <a:lnTo>
                    <a:pt x="415347" y="85381"/>
                  </a:lnTo>
                  <a:lnTo>
                    <a:pt x="415376" y="90982"/>
                  </a:lnTo>
                  <a:lnTo>
                    <a:pt x="415176" y="93816"/>
                  </a:lnTo>
                  <a:lnTo>
                    <a:pt x="415319" y="101887"/>
                  </a:lnTo>
                  <a:lnTo>
                    <a:pt x="413595" y="106090"/>
                  </a:lnTo>
                  <a:lnTo>
                    <a:pt x="413804" y="109403"/>
                  </a:lnTo>
                  <a:lnTo>
                    <a:pt x="414338" y="111548"/>
                  </a:lnTo>
                  <a:lnTo>
                    <a:pt x="413633" y="111882"/>
                  </a:lnTo>
                  <a:lnTo>
                    <a:pt x="412290" y="112266"/>
                  </a:lnTo>
                  <a:lnTo>
                    <a:pt x="406117" y="108867"/>
                  </a:lnTo>
                  <a:lnTo>
                    <a:pt x="400098" y="105277"/>
                  </a:lnTo>
                  <a:lnTo>
                    <a:pt x="399231" y="105171"/>
                  </a:lnTo>
                  <a:lnTo>
                    <a:pt x="397964" y="105545"/>
                  </a:lnTo>
                  <a:lnTo>
                    <a:pt x="394554" y="108150"/>
                  </a:lnTo>
                  <a:lnTo>
                    <a:pt x="391363" y="112228"/>
                  </a:lnTo>
                  <a:lnTo>
                    <a:pt x="389896" y="115713"/>
                  </a:lnTo>
                  <a:lnTo>
                    <a:pt x="387544" y="119313"/>
                  </a:lnTo>
                  <a:lnTo>
                    <a:pt x="383753" y="125115"/>
                  </a:lnTo>
                  <a:lnTo>
                    <a:pt x="383362" y="126370"/>
                  </a:lnTo>
                  <a:lnTo>
                    <a:pt x="383324" y="131100"/>
                  </a:lnTo>
                  <a:lnTo>
                    <a:pt x="383505" y="135609"/>
                  </a:lnTo>
                  <a:lnTo>
                    <a:pt x="383838" y="136241"/>
                  </a:lnTo>
                  <a:lnTo>
                    <a:pt x="385886" y="136451"/>
                  </a:lnTo>
                  <a:lnTo>
                    <a:pt x="387353" y="140147"/>
                  </a:lnTo>
                  <a:lnTo>
                    <a:pt x="390706" y="146045"/>
                  </a:lnTo>
                  <a:lnTo>
                    <a:pt x="396335" y="149836"/>
                  </a:lnTo>
                  <a:lnTo>
                    <a:pt x="401565" y="151560"/>
                  </a:lnTo>
                  <a:lnTo>
                    <a:pt x="408861" y="151990"/>
                  </a:lnTo>
                  <a:lnTo>
                    <a:pt x="414633" y="151865"/>
                  </a:lnTo>
                  <a:lnTo>
                    <a:pt x="414300" y="147882"/>
                  </a:lnTo>
                  <a:lnTo>
                    <a:pt x="414871" y="141496"/>
                  </a:lnTo>
                  <a:lnTo>
                    <a:pt x="415604" y="137207"/>
                  </a:lnTo>
                  <a:lnTo>
                    <a:pt x="416414" y="137015"/>
                  </a:lnTo>
                  <a:lnTo>
                    <a:pt x="417929" y="137428"/>
                  </a:lnTo>
                  <a:lnTo>
                    <a:pt x="418767" y="137868"/>
                  </a:lnTo>
                  <a:lnTo>
                    <a:pt x="421081" y="137686"/>
                  </a:lnTo>
                  <a:lnTo>
                    <a:pt x="425196" y="138529"/>
                  </a:lnTo>
                  <a:lnTo>
                    <a:pt x="428520" y="138443"/>
                  </a:lnTo>
                  <a:lnTo>
                    <a:pt x="431492" y="138358"/>
                  </a:lnTo>
                  <a:lnTo>
                    <a:pt x="436512" y="138214"/>
                  </a:lnTo>
                  <a:lnTo>
                    <a:pt x="439446" y="138166"/>
                  </a:lnTo>
                  <a:lnTo>
                    <a:pt x="438455" y="145089"/>
                  </a:lnTo>
                  <a:lnTo>
                    <a:pt x="434626" y="155956"/>
                  </a:lnTo>
                  <a:lnTo>
                    <a:pt x="433321" y="160953"/>
                  </a:lnTo>
                  <a:lnTo>
                    <a:pt x="430054" y="178867"/>
                  </a:lnTo>
                  <a:lnTo>
                    <a:pt x="425787" y="187934"/>
                  </a:lnTo>
                  <a:lnTo>
                    <a:pt x="423396" y="191687"/>
                  </a:lnTo>
                  <a:lnTo>
                    <a:pt x="416481" y="198332"/>
                  </a:lnTo>
                  <a:lnTo>
                    <a:pt x="414557" y="199682"/>
                  </a:lnTo>
                  <a:lnTo>
                    <a:pt x="412852" y="200544"/>
                  </a:lnTo>
                  <a:lnTo>
                    <a:pt x="409823" y="201310"/>
                  </a:lnTo>
                  <a:lnTo>
                    <a:pt x="397974" y="214810"/>
                  </a:lnTo>
                  <a:lnTo>
                    <a:pt x="393564" y="221340"/>
                  </a:lnTo>
                  <a:lnTo>
                    <a:pt x="389639" y="230885"/>
                  </a:lnTo>
                  <a:lnTo>
                    <a:pt x="385744" y="236142"/>
                  </a:lnTo>
                  <a:lnTo>
                    <a:pt x="380019" y="247382"/>
                  </a:lnTo>
                  <a:lnTo>
                    <a:pt x="374904" y="256085"/>
                  </a:lnTo>
                  <a:lnTo>
                    <a:pt x="369999" y="264051"/>
                  </a:lnTo>
                  <a:lnTo>
                    <a:pt x="361512" y="275043"/>
                  </a:lnTo>
                  <a:lnTo>
                    <a:pt x="357740" y="278231"/>
                  </a:lnTo>
                  <a:lnTo>
                    <a:pt x="355197" y="279686"/>
                  </a:lnTo>
                  <a:lnTo>
                    <a:pt x="348453" y="286092"/>
                  </a:lnTo>
                  <a:lnTo>
                    <a:pt x="338957" y="296432"/>
                  </a:lnTo>
                  <a:lnTo>
                    <a:pt x="331689" y="305624"/>
                  </a:lnTo>
                  <a:lnTo>
                    <a:pt x="320821" y="316098"/>
                  </a:lnTo>
                  <a:lnTo>
                    <a:pt x="314525" y="320694"/>
                  </a:lnTo>
                  <a:lnTo>
                    <a:pt x="305076" y="329761"/>
                  </a:lnTo>
                  <a:lnTo>
                    <a:pt x="302438" y="331101"/>
                  </a:lnTo>
                  <a:lnTo>
                    <a:pt x="291789" y="339555"/>
                  </a:lnTo>
                  <a:lnTo>
                    <a:pt x="284131" y="344706"/>
                  </a:lnTo>
                  <a:lnTo>
                    <a:pt x="271739" y="350691"/>
                  </a:lnTo>
                  <a:lnTo>
                    <a:pt x="266814" y="352366"/>
                  </a:lnTo>
                  <a:lnTo>
                    <a:pt x="255051" y="350815"/>
                  </a:lnTo>
                  <a:lnTo>
                    <a:pt x="250146" y="351638"/>
                  </a:lnTo>
                  <a:lnTo>
                    <a:pt x="246040" y="355257"/>
                  </a:lnTo>
                  <a:lnTo>
                    <a:pt x="245659" y="360466"/>
                  </a:lnTo>
                  <a:lnTo>
                    <a:pt x="243945" y="361251"/>
                  </a:lnTo>
                  <a:lnTo>
                    <a:pt x="241354" y="361021"/>
                  </a:lnTo>
                  <a:lnTo>
                    <a:pt x="233134" y="358848"/>
                  </a:lnTo>
                  <a:lnTo>
                    <a:pt x="228676" y="359259"/>
                  </a:lnTo>
                  <a:lnTo>
                    <a:pt x="226076" y="362045"/>
                  </a:lnTo>
                  <a:lnTo>
                    <a:pt x="223980" y="365569"/>
                  </a:lnTo>
                  <a:lnTo>
                    <a:pt x="217789" y="365751"/>
                  </a:lnTo>
                  <a:lnTo>
                    <a:pt x="206759" y="362103"/>
                  </a:lnTo>
                  <a:lnTo>
                    <a:pt x="193786" y="359882"/>
                  </a:lnTo>
                  <a:lnTo>
                    <a:pt x="190786" y="359632"/>
                  </a:lnTo>
                  <a:lnTo>
                    <a:pt x="184499" y="362342"/>
                  </a:lnTo>
                  <a:lnTo>
                    <a:pt x="182309" y="362734"/>
                  </a:lnTo>
                  <a:lnTo>
                    <a:pt x="173155" y="362150"/>
                  </a:lnTo>
                  <a:lnTo>
                    <a:pt x="168078" y="360446"/>
                  </a:lnTo>
                  <a:lnTo>
                    <a:pt x="163220" y="360436"/>
                  </a:lnTo>
                  <a:lnTo>
                    <a:pt x="159496" y="361844"/>
                  </a:lnTo>
                  <a:lnTo>
                    <a:pt x="154981" y="362341"/>
                  </a:lnTo>
                  <a:lnTo>
                    <a:pt x="142780" y="372155"/>
                  </a:lnTo>
                  <a:lnTo>
                    <a:pt x="136474" y="372164"/>
                  </a:lnTo>
                  <a:lnTo>
                    <a:pt x="131035" y="373304"/>
                  </a:lnTo>
                  <a:lnTo>
                    <a:pt x="128340" y="373266"/>
                  </a:lnTo>
                  <a:lnTo>
                    <a:pt x="123292" y="371887"/>
                  </a:lnTo>
                  <a:lnTo>
                    <a:pt x="121415" y="371983"/>
                  </a:lnTo>
                  <a:lnTo>
                    <a:pt x="118539" y="372595"/>
                  </a:lnTo>
                  <a:lnTo>
                    <a:pt x="115662" y="374329"/>
                  </a:lnTo>
                  <a:lnTo>
                    <a:pt x="109109" y="375075"/>
                  </a:lnTo>
                  <a:lnTo>
                    <a:pt x="106566" y="376559"/>
                  </a:lnTo>
                  <a:lnTo>
                    <a:pt x="95498" y="385569"/>
                  </a:lnTo>
                  <a:lnTo>
                    <a:pt x="92974" y="385205"/>
                  </a:lnTo>
                  <a:lnTo>
                    <a:pt x="90935" y="384621"/>
                  </a:lnTo>
                  <a:lnTo>
                    <a:pt x="85182" y="384506"/>
                  </a:lnTo>
                  <a:lnTo>
                    <a:pt x="78677" y="379709"/>
                  </a:lnTo>
                  <a:lnTo>
                    <a:pt x="76181" y="380016"/>
                  </a:lnTo>
                  <a:lnTo>
                    <a:pt x="76848" y="378580"/>
                  </a:lnTo>
                  <a:lnTo>
                    <a:pt x="77048" y="376033"/>
                  </a:lnTo>
                  <a:lnTo>
                    <a:pt x="75667" y="374233"/>
                  </a:lnTo>
                  <a:lnTo>
                    <a:pt x="74743" y="373429"/>
                  </a:lnTo>
                  <a:lnTo>
                    <a:pt x="72190" y="373582"/>
                  </a:lnTo>
                  <a:lnTo>
                    <a:pt x="70828" y="371418"/>
                  </a:lnTo>
                  <a:lnTo>
                    <a:pt x="66923" y="371217"/>
                  </a:lnTo>
                  <a:lnTo>
                    <a:pt x="65570" y="371763"/>
                  </a:lnTo>
                  <a:lnTo>
                    <a:pt x="63694" y="371878"/>
                  </a:lnTo>
                  <a:lnTo>
                    <a:pt x="63532" y="369686"/>
                  </a:lnTo>
                  <a:lnTo>
                    <a:pt x="63675" y="368307"/>
                  </a:lnTo>
                  <a:lnTo>
                    <a:pt x="63560" y="366191"/>
                  </a:lnTo>
                  <a:lnTo>
                    <a:pt x="63094" y="363597"/>
                  </a:lnTo>
                  <a:lnTo>
                    <a:pt x="61579" y="362773"/>
                  </a:lnTo>
                  <a:lnTo>
                    <a:pt x="60417" y="362428"/>
                  </a:lnTo>
                  <a:lnTo>
                    <a:pt x="57655" y="362610"/>
                  </a:lnTo>
                  <a:lnTo>
                    <a:pt x="55750" y="362888"/>
                  </a:lnTo>
                  <a:lnTo>
                    <a:pt x="54855" y="363644"/>
                  </a:lnTo>
                  <a:lnTo>
                    <a:pt x="53835" y="365550"/>
                  </a:lnTo>
                  <a:lnTo>
                    <a:pt x="53826" y="371333"/>
                  </a:lnTo>
                  <a:lnTo>
                    <a:pt x="52454" y="369676"/>
                  </a:lnTo>
                  <a:lnTo>
                    <a:pt x="50892" y="366210"/>
                  </a:lnTo>
                  <a:lnTo>
                    <a:pt x="50387" y="362515"/>
                  </a:lnTo>
                  <a:lnTo>
                    <a:pt x="50949" y="358158"/>
                  </a:lnTo>
                  <a:lnTo>
                    <a:pt x="53912" y="356502"/>
                  </a:lnTo>
                  <a:lnTo>
                    <a:pt x="53683" y="353562"/>
                  </a:lnTo>
                  <a:lnTo>
                    <a:pt x="53054" y="351016"/>
                  </a:lnTo>
                  <a:lnTo>
                    <a:pt x="49749" y="344505"/>
                  </a:lnTo>
                  <a:lnTo>
                    <a:pt x="48463" y="341527"/>
                  </a:lnTo>
                  <a:lnTo>
                    <a:pt x="45663" y="339517"/>
                  </a:lnTo>
                  <a:lnTo>
                    <a:pt x="43482" y="334672"/>
                  </a:lnTo>
                  <a:lnTo>
                    <a:pt x="41291" y="332920"/>
                  </a:lnTo>
                  <a:lnTo>
                    <a:pt x="40377" y="329530"/>
                  </a:lnTo>
                  <a:lnTo>
                    <a:pt x="38233" y="326831"/>
                  </a:lnTo>
                  <a:lnTo>
                    <a:pt x="37509" y="322560"/>
                  </a:lnTo>
                  <a:lnTo>
                    <a:pt x="38691" y="320119"/>
                  </a:lnTo>
                  <a:lnTo>
                    <a:pt x="40557" y="318778"/>
                  </a:lnTo>
                  <a:lnTo>
                    <a:pt x="42462" y="320894"/>
                  </a:lnTo>
                  <a:lnTo>
                    <a:pt x="44834" y="320070"/>
                  </a:lnTo>
                  <a:lnTo>
                    <a:pt x="48197" y="316987"/>
                  </a:lnTo>
                  <a:lnTo>
                    <a:pt x="50187" y="312315"/>
                  </a:lnTo>
                  <a:lnTo>
                    <a:pt x="50311" y="304857"/>
                  </a:lnTo>
                  <a:lnTo>
                    <a:pt x="49797" y="300213"/>
                  </a:lnTo>
                  <a:lnTo>
                    <a:pt x="47130" y="288245"/>
                  </a:lnTo>
                  <a:lnTo>
                    <a:pt x="45872" y="285497"/>
                  </a:lnTo>
                  <a:lnTo>
                    <a:pt x="39853" y="276966"/>
                  </a:lnTo>
                  <a:lnTo>
                    <a:pt x="32871" y="265582"/>
                  </a:lnTo>
                  <a:lnTo>
                    <a:pt x="24041" y="247726"/>
                  </a:lnTo>
                  <a:lnTo>
                    <a:pt x="19822" y="237041"/>
                  </a:lnTo>
                  <a:lnTo>
                    <a:pt x="13430" y="215594"/>
                  </a:lnTo>
                  <a:lnTo>
                    <a:pt x="7801" y="203520"/>
                  </a:lnTo>
                  <a:lnTo>
                    <a:pt x="886" y="192299"/>
                  </a:lnTo>
                  <a:lnTo>
                    <a:pt x="0" y="191571"/>
                  </a:lnTo>
                  <a:lnTo>
                    <a:pt x="1057" y="190212"/>
                  </a:lnTo>
                  <a:lnTo>
                    <a:pt x="4782" y="187627"/>
                  </a:lnTo>
                  <a:lnTo>
                    <a:pt x="6467" y="186928"/>
                  </a:lnTo>
                  <a:lnTo>
                    <a:pt x="7372" y="187253"/>
                  </a:lnTo>
                  <a:lnTo>
                    <a:pt x="8249" y="186544"/>
                  </a:lnTo>
                  <a:lnTo>
                    <a:pt x="9096" y="184792"/>
                  </a:lnTo>
                  <a:lnTo>
                    <a:pt x="9287" y="183155"/>
                  </a:lnTo>
                  <a:lnTo>
                    <a:pt x="9706" y="180837"/>
                  </a:lnTo>
                  <a:lnTo>
                    <a:pt x="10535" y="179449"/>
                  </a:lnTo>
                  <a:lnTo>
                    <a:pt x="11449" y="176692"/>
                  </a:lnTo>
                  <a:lnTo>
                    <a:pt x="13002" y="174920"/>
                  </a:lnTo>
                  <a:lnTo>
                    <a:pt x="16288" y="173743"/>
                  </a:lnTo>
                  <a:lnTo>
                    <a:pt x="18774" y="175303"/>
                  </a:lnTo>
                  <a:lnTo>
                    <a:pt x="19812" y="176826"/>
                  </a:lnTo>
                  <a:lnTo>
                    <a:pt x="20241" y="178836"/>
                  </a:lnTo>
                  <a:lnTo>
                    <a:pt x="21346" y="179813"/>
                  </a:lnTo>
                  <a:lnTo>
                    <a:pt x="23117" y="179746"/>
                  </a:lnTo>
                  <a:lnTo>
                    <a:pt x="24365" y="180981"/>
                  </a:lnTo>
                  <a:lnTo>
                    <a:pt x="25089" y="183528"/>
                  </a:lnTo>
                  <a:lnTo>
                    <a:pt x="24946" y="185366"/>
                  </a:lnTo>
                  <a:lnTo>
                    <a:pt x="23936" y="186515"/>
                  </a:lnTo>
                  <a:lnTo>
                    <a:pt x="24079" y="188019"/>
                  </a:lnTo>
                  <a:lnTo>
                    <a:pt x="25365" y="189886"/>
                  </a:lnTo>
                  <a:lnTo>
                    <a:pt x="25898" y="191666"/>
                  </a:lnTo>
                  <a:lnTo>
                    <a:pt x="26756" y="194022"/>
                  </a:lnTo>
                  <a:lnTo>
                    <a:pt x="31271" y="195391"/>
                  </a:lnTo>
                  <a:lnTo>
                    <a:pt x="33480" y="196157"/>
                  </a:lnTo>
                  <a:lnTo>
                    <a:pt x="37281" y="196416"/>
                  </a:lnTo>
                  <a:lnTo>
                    <a:pt x="40872" y="197469"/>
                  </a:lnTo>
                  <a:lnTo>
                    <a:pt x="44253" y="199307"/>
                  </a:lnTo>
                  <a:lnTo>
                    <a:pt x="49816" y="199747"/>
                  </a:lnTo>
                  <a:lnTo>
                    <a:pt x="57560" y="198800"/>
                  </a:lnTo>
                  <a:lnTo>
                    <a:pt x="63932" y="199221"/>
                  </a:lnTo>
                  <a:lnTo>
                    <a:pt x="68932" y="201021"/>
                  </a:lnTo>
                  <a:lnTo>
                    <a:pt x="72561" y="201356"/>
                  </a:lnTo>
                  <a:lnTo>
                    <a:pt x="74809" y="200217"/>
                  </a:lnTo>
                  <a:lnTo>
                    <a:pt x="75790" y="198579"/>
                  </a:lnTo>
                  <a:lnTo>
                    <a:pt x="75486" y="196435"/>
                  </a:lnTo>
                  <a:lnTo>
                    <a:pt x="76600" y="195085"/>
                  </a:lnTo>
                  <a:lnTo>
                    <a:pt x="79124" y="194510"/>
                  </a:lnTo>
                  <a:lnTo>
                    <a:pt x="81144" y="192902"/>
                  </a:lnTo>
                  <a:lnTo>
                    <a:pt x="82667" y="190250"/>
                  </a:lnTo>
                  <a:lnTo>
                    <a:pt x="86182" y="188095"/>
                  </a:lnTo>
                  <a:lnTo>
                    <a:pt x="91697" y="186439"/>
                  </a:lnTo>
                  <a:lnTo>
                    <a:pt x="94440" y="186496"/>
                  </a:lnTo>
                  <a:lnTo>
                    <a:pt x="94440" y="182216"/>
                  </a:lnTo>
                  <a:lnTo>
                    <a:pt x="94440" y="168735"/>
                  </a:lnTo>
                  <a:lnTo>
                    <a:pt x="94440" y="155321"/>
                  </a:lnTo>
                  <a:lnTo>
                    <a:pt x="94440" y="141956"/>
                  </a:lnTo>
                  <a:lnTo>
                    <a:pt x="94440" y="128638"/>
                  </a:lnTo>
                  <a:lnTo>
                    <a:pt x="94440" y="115377"/>
                  </a:lnTo>
                  <a:lnTo>
                    <a:pt x="94440" y="102174"/>
                  </a:lnTo>
                  <a:lnTo>
                    <a:pt x="94440" y="89009"/>
                  </a:lnTo>
                  <a:lnTo>
                    <a:pt x="94440" y="76629"/>
                  </a:lnTo>
                  <a:lnTo>
                    <a:pt x="95726" y="77520"/>
                  </a:lnTo>
                  <a:lnTo>
                    <a:pt x="104194" y="84088"/>
                  </a:lnTo>
                  <a:lnTo>
                    <a:pt x="106480" y="87544"/>
                  </a:lnTo>
                  <a:lnTo>
                    <a:pt x="107613" y="89737"/>
                  </a:lnTo>
                  <a:lnTo>
                    <a:pt x="111252" y="97712"/>
                  </a:lnTo>
                  <a:lnTo>
                    <a:pt x="113957" y="104883"/>
                  </a:lnTo>
                  <a:lnTo>
                    <a:pt x="116157" y="110303"/>
                  </a:lnTo>
                  <a:lnTo>
                    <a:pt x="116329" y="112782"/>
                  </a:lnTo>
                  <a:lnTo>
                    <a:pt x="116643" y="115205"/>
                  </a:lnTo>
                  <a:lnTo>
                    <a:pt x="116957" y="116401"/>
                  </a:lnTo>
                  <a:lnTo>
                    <a:pt x="116757" y="117723"/>
                  </a:lnTo>
                  <a:lnTo>
                    <a:pt x="115205" y="120681"/>
                  </a:lnTo>
                  <a:lnTo>
                    <a:pt x="113624" y="122941"/>
                  </a:lnTo>
                  <a:lnTo>
                    <a:pt x="111719" y="126033"/>
                  </a:lnTo>
                  <a:lnTo>
                    <a:pt x="111538" y="130122"/>
                  </a:lnTo>
                  <a:lnTo>
                    <a:pt x="112109" y="134947"/>
                  </a:lnTo>
                  <a:lnTo>
                    <a:pt x="113281" y="137350"/>
                  </a:lnTo>
                  <a:lnTo>
                    <a:pt x="114748" y="138145"/>
                  </a:lnTo>
                  <a:lnTo>
                    <a:pt x="118253" y="136948"/>
                  </a:lnTo>
                  <a:lnTo>
                    <a:pt x="120472" y="137322"/>
                  </a:lnTo>
                  <a:lnTo>
                    <a:pt x="123606" y="138242"/>
                  </a:lnTo>
                  <a:lnTo>
                    <a:pt x="133874" y="137677"/>
                  </a:lnTo>
                  <a:lnTo>
                    <a:pt x="135112" y="137974"/>
                  </a:lnTo>
                  <a:lnTo>
                    <a:pt x="138989" y="138319"/>
                  </a:lnTo>
                  <a:lnTo>
                    <a:pt x="140284" y="137917"/>
                  </a:lnTo>
                  <a:lnTo>
                    <a:pt x="141446" y="136892"/>
                  </a:lnTo>
                  <a:lnTo>
                    <a:pt x="142789" y="134001"/>
                  </a:lnTo>
                  <a:lnTo>
                    <a:pt x="143989" y="133043"/>
                  </a:lnTo>
                  <a:lnTo>
                    <a:pt x="146171" y="132556"/>
                  </a:lnTo>
                  <a:lnTo>
                    <a:pt x="148752" y="131771"/>
                  </a:lnTo>
                  <a:lnTo>
                    <a:pt x="150885" y="130105"/>
                  </a:lnTo>
                  <a:lnTo>
                    <a:pt x="154267" y="124389"/>
                  </a:lnTo>
                  <a:lnTo>
                    <a:pt x="161039" y="119324"/>
                  </a:lnTo>
                  <a:lnTo>
                    <a:pt x="163116" y="118118"/>
                  </a:lnTo>
                  <a:lnTo>
                    <a:pt x="164430" y="116758"/>
                  </a:lnTo>
                  <a:lnTo>
                    <a:pt x="165573" y="114929"/>
                  </a:lnTo>
                  <a:lnTo>
                    <a:pt x="167945" y="108572"/>
                  </a:lnTo>
                  <a:lnTo>
                    <a:pt x="169736" y="103287"/>
                  </a:lnTo>
                  <a:lnTo>
                    <a:pt x="170345" y="100797"/>
                  </a:lnTo>
                  <a:lnTo>
                    <a:pt x="171945" y="96738"/>
                  </a:lnTo>
                  <a:lnTo>
                    <a:pt x="173879" y="94143"/>
                  </a:lnTo>
                  <a:lnTo>
                    <a:pt x="175774" y="92774"/>
                  </a:lnTo>
                  <a:lnTo>
                    <a:pt x="176727" y="92429"/>
                  </a:lnTo>
                  <a:lnTo>
                    <a:pt x="179165" y="91730"/>
                  </a:lnTo>
                  <a:lnTo>
                    <a:pt x="182299" y="91079"/>
                  </a:lnTo>
                  <a:lnTo>
                    <a:pt x="185595" y="91807"/>
                  </a:lnTo>
                  <a:lnTo>
                    <a:pt x="189129" y="93377"/>
                  </a:lnTo>
                  <a:lnTo>
                    <a:pt x="193119" y="96020"/>
                  </a:lnTo>
                  <a:lnTo>
                    <a:pt x="197206" y="99294"/>
                  </a:lnTo>
                  <a:lnTo>
                    <a:pt x="199082" y="100960"/>
                  </a:lnTo>
                  <a:lnTo>
                    <a:pt x="201111" y="101707"/>
                  </a:lnTo>
                  <a:lnTo>
                    <a:pt x="204721" y="101966"/>
                  </a:lnTo>
                  <a:lnTo>
                    <a:pt x="207083" y="101909"/>
                  </a:lnTo>
                  <a:lnTo>
                    <a:pt x="210760" y="105164"/>
                  </a:lnTo>
                  <a:lnTo>
                    <a:pt x="212617" y="105365"/>
                  </a:lnTo>
                  <a:lnTo>
                    <a:pt x="216780" y="106351"/>
                  </a:lnTo>
                  <a:lnTo>
                    <a:pt x="221923" y="107366"/>
                  </a:lnTo>
                  <a:lnTo>
                    <a:pt x="225152" y="107251"/>
                  </a:lnTo>
                  <a:lnTo>
                    <a:pt x="228619" y="105489"/>
                  </a:lnTo>
                  <a:lnTo>
                    <a:pt x="231115" y="105413"/>
                  </a:lnTo>
                  <a:lnTo>
                    <a:pt x="234344" y="105557"/>
                  </a:lnTo>
                  <a:lnTo>
                    <a:pt x="237896" y="105079"/>
                  </a:lnTo>
                  <a:lnTo>
                    <a:pt x="240497" y="104322"/>
                  </a:lnTo>
                  <a:lnTo>
                    <a:pt x="242487" y="102791"/>
                  </a:lnTo>
                  <a:lnTo>
                    <a:pt x="244240" y="101115"/>
                  </a:lnTo>
                  <a:lnTo>
                    <a:pt x="246259" y="96127"/>
                  </a:lnTo>
                  <a:lnTo>
                    <a:pt x="247421" y="92124"/>
                  </a:lnTo>
                  <a:lnTo>
                    <a:pt x="249212" y="87519"/>
                  </a:lnTo>
                  <a:lnTo>
                    <a:pt x="251412" y="81286"/>
                  </a:lnTo>
                  <a:lnTo>
                    <a:pt x="252203" y="76949"/>
                  </a:lnTo>
                  <a:lnTo>
                    <a:pt x="253003" y="75752"/>
                  </a:lnTo>
                  <a:lnTo>
                    <a:pt x="256203" y="74431"/>
                  </a:lnTo>
                  <a:lnTo>
                    <a:pt x="258842" y="73521"/>
                  </a:lnTo>
                  <a:lnTo>
                    <a:pt x="265967" y="71817"/>
                  </a:lnTo>
                  <a:lnTo>
                    <a:pt x="267424" y="70907"/>
                  </a:lnTo>
                  <a:lnTo>
                    <a:pt x="268757" y="68868"/>
                  </a:lnTo>
                  <a:lnTo>
                    <a:pt x="271863" y="65412"/>
                  </a:lnTo>
                  <a:lnTo>
                    <a:pt x="275692" y="62530"/>
                  </a:lnTo>
                  <a:lnTo>
                    <a:pt x="277673" y="60883"/>
                  </a:lnTo>
                  <a:lnTo>
                    <a:pt x="281292" y="46923"/>
                  </a:lnTo>
                  <a:lnTo>
                    <a:pt x="281730" y="45200"/>
                  </a:lnTo>
                  <a:lnTo>
                    <a:pt x="284359" y="41504"/>
                  </a:lnTo>
                  <a:lnTo>
                    <a:pt x="285988" y="39943"/>
                  </a:lnTo>
                  <a:lnTo>
                    <a:pt x="287036" y="39915"/>
                  </a:lnTo>
                  <a:lnTo>
                    <a:pt x="288522" y="38938"/>
                  </a:lnTo>
                  <a:lnTo>
                    <a:pt x="290455" y="37023"/>
                  </a:lnTo>
                  <a:lnTo>
                    <a:pt x="292751" y="35836"/>
                  </a:lnTo>
                  <a:lnTo>
                    <a:pt x="295408" y="35396"/>
                  </a:lnTo>
                  <a:lnTo>
                    <a:pt x="297132" y="34123"/>
                  </a:lnTo>
                  <a:lnTo>
                    <a:pt x="297923" y="32036"/>
                  </a:lnTo>
                  <a:lnTo>
                    <a:pt x="299295" y="31021"/>
                  </a:lnTo>
                  <a:lnTo>
                    <a:pt x="301247" y="31078"/>
                  </a:lnTo>
                  <a:lnTo>
                    <a:pt x="302362" y="30418"/>
                  </a:lnTo>
                  <a:lnTo>
                    <a:pt x="302628" y="29029"/>
                  </a:lnTo>
                  <a:lnTo>
                    <a:pt x="303809" y="27833"/>
                  </a:lnTo>
                  <a:lnTo>
                    <a:pt x="305895" y="26846"/>
                  </a:lnTo>
                  <a:lnTo>
                    <a:pt x="306981" y="25669"/>
                  </a:lnTo>
                  <a:lnTo>
                    <a:pt x="307086" y="24319"/>
                  </a:lnTo>
                  <a:lnTo>
                    <a:pt x="309572" y="21035"/>
                  </a:lnTo>
                  <a:lnTo>
                    <a:pt x="314439" y="15817"/>
                  </a:lnTo>
                  <a:lnTo>
                    <a:pt x="319021" y="12916"/>
                  </a:lnTo>
                  <a:lnTo>
                    <a:pt x="323326" y="12322"/>
                  </a:lnTo>
                  <a:lnTo>
                    <a:pt x="327412" y="11240"/>
                  </a:lnTo>
                  <a:lnTo>
                    <a:pt x="331270" y="9660"/>
                  </a:lnTo>
                  <a:lnTo>
                    <a:pt x="334099" y="7181"/>
                  </a:lnTo>
                  <a:lnTo>
                    <a:pt x="335909" y="3811"/>
                  </a:lnTo>
                  <a:lnTo>
                    <a:pt x="339023" y="1924"/>
                  </a:lnTo>
                  <a:lnTo>
                    <a:pt x="345300" y="1369"/>
                  </a:lnTo>
                  <a:lnTo>
                    <a:pt x="345643" y="1340"/>
                  </a:lnTo>
                  <a:lnTo>
                    <a:pt x="353282" y="0"/>
                  </a:lnTo>
                  <a:lnTo>
                    <a:pt x="359674" y="1092"/>
                  </a:lnTo>
                  <a:lnTo>
                    <a:pt x="367379" y="4175"/>
                  </a:lnTo>
                  <a:lnTo>
                    <a:pt x="374590" y="5266"/>
                  </a:lnTo>
                  <a:lnTo>
                    <a:pt x="381314" y="4366"/>
                  </a:lnTo>
                  <a:lnTo>
                    <a:pt x="386782" y="4165"/>
                  </a:lnTo>
                  <a:lnTo>
                    <a:pt x="390982" y="4662"/>
                  </a:lnTo>
                  <a:lnTo>
                    <a:pt x="394297" y="5735"/>
                  </a:lnTo>
                  <a:lnTo>
                    <a:pt x="396678" y="7400"/>
                  </a:lnTo>
                  <a:close/>
                  <a:moveTo>
                    <a:pt x="328489" y="237107"/>
                  </a:moveTo>
                  <a:lnTo>
                    <a:pt x="332880" y="235144"/>
                  </a:lnTo>
                  <a:lnTo>
                    <a:pt x="334861" y="233948"/>
                  </a:lnTo>
                  <a:lnTo>
                    <a:pt x="336290" y="232961"/>
                  </a:lnTo>
                  <a:lnTo>
                    <a:pt x="338138" y="231468"/>
                  </a:lnTo>
                  <a:lnTo>
                    <a:pt x="338776" y="227839"/>
                  </a:lnTo>
                  <a:lnTo>
                    <a:pt x="339319" y="224756"/>
                  </a:lnTo>
                  <a:lnTo>
                    <a:pt x="340728" y="223234"/>
                  </a:lnTo>
                  <a:lnTo>
                    <a:pt x="342176" y="222228"/>
                  </a:lnTo>
                  <a:lnTo>
                    <a:pt x="343367" y="220629"/>
                  </a:lnTo>
                  <a:lnTo>
                    <a:pt x="344843" y="216790"/>
                  </a:lnTo>
                  <a:lnTo>
                    <a:pt x="345853" y="213037"/>
                  </a:lnTo>
                  <a:lnTo>
                    <a:pt x="345958" y="211505"/>
                  </a:lnTo>
                  <a:lnTo>
                    <a:pt x="345434" y="209935"/>
                  </a:lnTo>
                  <a:lnTo>
                    <a:pt x="344491" y="208259"/>
                  </a:lnTo>
                  <a:lnTo>
                    <a:pt x="343567" y="206000"/>
                  </a:lnTo>
                  <a:lnTo>
                    <a:pt x="342452" y="205646"/>
                  </a:lnTo>
                  <a:lnTo>
                    <a:pt x="340271" y="204382"/>
                  </a:lnTo>
                  <a:lnTo>
                    <a:pt x="337061" y="201836"/>
                  </a:lnTo>
                  <a:lnTo>
                    <a:pt x="334280" y="199624"/>
                  </a:lnTo>
                  <a:lnTo>
                    <a:pt x="331670" y="196417"/>
                  </a:lnTo>
                  <a:lnTo>
                    <a:pt x="330603" y="195890"/>
                  </a:lnTo>
                  <a:lnTo>
                    <a:pt x="328079" y="193716"/>
                  </a:lnTo>
                  <a:lnTo>
                    <a:pt x="326993" y="192472"/>
                  </a:lnTo>
                  <a:lnTo>
                    <a:pt x="326231" y="190978"/>
                  </a:lnTo>
                  <a:lnTo>
                    <a:pt x="325517" y="190490"/>
                  </a:lnTo>
                  <a:lnTo>
                    <a:pt x="324383" y="190874"/>
                  </a:lnTo>
                  <a:lnTo>
                    <a:pt x="321402" y="191535"/>
                  </a:lnTo>
                  <a:lnTo>
                    <a:pt x="315011" y="194140"/>
                  </a:lnTo>
                  <a:lnTo>
                    <a:pt x="311048" y="196533"/>
                  </a:lnTo>
                  <a:lnTo>
                    <a:pt x="307715" y="199386"/>
                  </a:lnTo>
                  <a:lnTo>
                    <a:pt x="304257" y="200478"/>
                  </a:lnTo>
                  <a:lnTo>
                    <a:pt x="301724" y="201426"/>
                  </a:lnTo>
                  <a:lnTo>
                    <a:pt x="299714" y="204691"/>
                  </a:lnTo>
                  <a:lnTo>
                    <a:pt x="297837" y="207735"/>
                  </a:lnTo>
                  <a:lnTo>
                    <a:pt x="296151" y="210483"/>
                  </a:lnTo>
                  <a:lnTo>
                    <a:pt x="295180" y="211718"/>
                  </a:lnTo>
                  <a:lnTo>
                    <a:pt x="294303" y="212513"/>
                  </a:lnTo>
                  <a:lnTo>
                    <a:pt x="293418" y="214274"/>
                  </a:lnTo>
                  <a:lnTo>
                    <a:pt x="291598" y="217204"/>
                  </a:lnTo>
                  <a:lnTo>
                    <a:pt x="289932" y="219167"/>
                  </a:lnTo>
                  <a:lnTo>
                    <a:pt x="287607" y="220239"/>
                  </a:lnTo>
                  <a:lnTo>
                    <a:pt x="284607" y="221627"/>
                  </a:lnTo>
                  <a:lnTo>
                    <a:pt x="283588" y="222431"/>
                  </a:lnTo>
                  <a:lnTo>
                    <a:pt x="283445" y="223619"/>
                  </a:lnTo>
                  <a:lnTo>
                    <a:pt x="284512" y="226376"/>
                  </a:lnTo>
                  <a:lnTo>
                    <a:pt x="285541" y="229038"/>
                  </a:lnTo>
                  <a:lnTo>
                    <a:pt x="287226" y="232159"/>
                  </a:lnTo>
                  <a:lnTo>
                    <a:pt x="288465" y="234447"/>
                  </a:lnTo>
                  <a:lnTo>
                    <a:pt x="290417" y="237243"/>
                  </a:lnTo>
                  <a:lnTo>
                    <a:pt x="291560" y="238880"/>
                  </a:lnTo>
                  <a:lnTo>
                    <a:pt x="291408" y="241628"/>
                  </a:lnTo>
                  <a:lnTo>
                    <a:pt x="291798" y="242614"/>
                  </a:lnTo>
                  <a:lnTo>
                    <a:pt x="292446" y="243754"/>
                  </a:lnTo>
                  <a:lnTo>
                    <a:pt x="292989" y="244041"/>
                  </a:lnTo>
                  <a:lnTo>
                    <a:pt x="293599" y="244453"/>
                  </a:lnTo>
                  <a:lnTo>
                    <a:pt x="295218" y="245247"/>
                  </a:lnTo>
                  <a:lnTo>
                    <a:pt x="295608" y="245774"/>
                  </a:lnTo>
                  <a:lnTo>
                    <a:pt x="296742" y="246712"/>
                  </a:lnTo>
                  <a:lnTo>
                    <a:pt x="297828" y="248426"/>
                  </a:lnTo>
                  <a:lnTo>
                    <a:pt x="299885" y="250781"/>
                  </a:lnTo>
                  <a:lnTo>
                    <a:pt x="302200" y="252572"/>
                  </a:lnTo>
                  <a:lnTo>
                    <a:pt x="306172" y="253309"/>
                  </a:lnTo>
                  <a:lnTo>
                    <a:pt x="309277" y="253883"/>
                  </a:lnTo>
                  <a:lnTo>
                    <a:pt x="310305" y="253530"/>
                  </a:lnTo>
                  <a:lnTo>
                    <a:pt x="311363" y="252084"/>
                  </a:lnTo>
                  <a:lnTo>
                    <a:pt x="312230" y="250246"/>
                  </a:lnTo>
                  <a:lnTo>
                    <a:pt x="312506" y="247910"/>
                  </a:lnTo>
                  <a:lnTo>
                    <a:pt x="313496" y="246665"/>
                  </a:lnTo>
                  <a:lnTo>
                    <a:pt x="317221" y="240738"/>
                  </a:lnTo>
                  <a:lnTo>
                    <a:pt x="319269" y="238546"/>
                  </a:lnTo>
                  <a:lnTo>
                    <a:pt x="320526" y="238383"/>
                  </a:lnTo>
                  <a:lnTo>
                    <a:pt x="322136" y="237962"/>
                  </a:lnTo>
                  <a:lnTo>
                    <a:pt x="324193" y="237780"/>
                  </a:lnTo>
                  <a:lnTo>
                    <a:pt x="325736" y="237962"/>
                  </a:lnTo>
                  <a:lnTo>
                    <a:pt x="326069" y="237895"/>
                  </a:lnTo>
                  <a:lnTo>
                    <a:pt x="328489" y="23711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4" name="Freeform: Shape 513">
              <a:extLst>
                <a:ext uri="{FF2B5EF4-FFF2-40B4-BE49-F238E27FC236}">
                  <a16:creationId xmlns:a16="http://schemas.microsoft.com/office/drawing/2014/main" id="{B1455564-A551-EF8D-D9ED-19CFA1E0D812}"/>
                </a:ext>
              </a:extLst>
            </p:cNvPr>
            <p:cNvSpPr/>
            <p:nvPr/>
          </p:nvSpPr>
          <p:spPr>
            <a:xfrm>
              <a:off x="6222720" y="3692793"/>
              <a:ext cx="312296" cy="270350"/>
            </a:xfrm>
            <a:custGeom>
              <a:avLst/>
              <a:gdLst>
                <a:gd name="connsiteX0" fmla="*/ 292475 w 312296"/>
                <a:gd name="connsiteY0" fmla="*/ 32791 h 270350"/>
                <a:gd name="connsiteX1" fmla="*/ 292570 w 312296"/>
                <a:gd name="connsiteY1" fmla="*/ 33509 h 270350"/>
                <a:gd name="connsiteX2" fmla="*/ 293303 w 312296"/>
                <a:gd name="connsiteY2" fmla="*/ 34869 h 270350"/>
                <a:gd name="connsiteX3" fmla="*/ 294075 w 312296"/>
                <a:gd name="connsiteY3" fmla="*/ 35846 h 270350"/>
                <a:gd name="connsiteX4" fmla="*/ 294142 w 312296"/>
                <a:gd name="connsiteY4" fmla="*/ 37282 h 270350"/>
                <a:gd name="connsiteX5" fmla="*/ 294504 w 312296"/>
                <a:gd name="connsiteY5" fmla="*/ 38622 h 270350"/>
                <a:gd name="connsiteX6" fmla="*/ 295627 w 312296"/>
                <a:gd name="connsiteY6" fmla="*/ 38948 h 270350"/>
                <a:gd name="connsiteX7" fmla="*/ 296551 w 312296"/>
                <a:gd name="connsiteY7" fmla="*/ 39034 h 270350"/>
                <a:gd name="connsiteX8" fmla="*/ 297409 w 312296"/>
                <a:gd name="connsiteY8" fmla="*/ 38076 h 270350"/>
                <a:gd name="connsiteX9" fmla="*/ 298571 w 312296"/>
                <a:gd name="connsiteY9" fmla="*/ 38095 h 270350"/>
                <a:gd name="connsiteX10" fmla="*/ 299847 w 312296"/>
                <a:gd name="connsiteY10" fmla="*/ 38708 h 270350"/>
                <a:gd name="connsiteX11" fmla="*/ 300304 w 312296"/>
                <a:gd name="connsiteY11" fmla="*/ 40249 h 270350"/>
                <a:gd name="connsiteX12" fmla="*/ 301304 w 312296"/>
                <a:gd name="connsiteY12" fmla="*/ 42317 h 270350"/>
                <a:gd name="connsiteX13" fmla="*/ 302914 w 312296"/>
                <a:gd name="connsiteY13" fmla="*/ 43734 h 270350"/>
                <a:gd name="connsiteX14" fmla="*/ 304000 w 312296"/>
                <a:gd name="connsiteY14" fmla="*/ 45103 h 270350"/>
                <a:gd name="connsiteX15" fmla="*/ 303628 w 312296"/>
                <a:gd name="connsiteY15" fmla="*/ 47593 h 270350"/>
                <a:gd name="connsiteX16" fmla="*/ 302943 w 312296"/>
                <a:gd name="connsiteY16" fmla="*/ 49862 h 270350"/>
                <a:gd name="connsiteX17" fmla="*/ 305133 w 312296"/>
                <a:gd name="connsiteY17" fmla="*/ 52112 h 270350"/>
                <a:gd name="connsiteX18" fmla="*/ 307981 w 312296"/>
                <a:gd name="connsiteY18" fmla="*/ 54247 h 270350"/>
                <a:gd name="connsiteX19" fmla="*/ 308753 w 312296"/>
                <a:gd name="connsiteY19" fmla="*/ 55195 h 270350"/>
                <a:gd name="connsiteX20" fmla="*/ 308981 w 312296"/>
                <a:gd name="connsiteY20" fmla="*/ 58374 h 270350"/>
                <a:gd name="connsiteX21" fmla="*/ 309420 w 312296"/>
                <a:gd name="connsiteY21" fmla="*/ 59446 h 270350"/>
                <a:gd name="connsiteX22" fmla="*/ 311353 w 312296"/>
                <a:gd name="connsiteY22" fmla="*/ 62089 h 270350"/>
                <a:gd name="connsiteX23" fmla="*/ 312296 w 312296"/>
                <a:gd name="connsiteY23" fmla="*/ 63841 h 270350"/>
                <a:gd name="connsiteX24" fmla="*/ 312230 w 312296"/>
                <a:gd name="connsiteY24" fmla="*/ 64855 h 270350"/>
                <a:gd name="connsiteX25" fmla="*/ 307038 w 312296"/>
                <a:gd name="connsiteY25" fmla="*/ 70093 h 270350"/>
                <a:gd name="connsiteX26" fmla="*/ 305391 w 312296"/>
                <a:gd name="connsiteY26" fmla="*/ 70600 h 270350"/>
                <a:gd name="connsiteX27" fmla="*/ 303828 w 312296"/>
                <a:gd name="connsiteY27" fmla="*/ 70898 h 270350"/>
                <a:gd name="connsiteX28" fmla="*/ 302438 w 312296"/>
                <a:gd name="connsiteY28" fmla="*/ 71970 h 270350"/>
                <a:gd name="connsiteX29" fmla="*/ 301600 w 312296"/>
                <a:gd name="connsiteY29" fmla="*/ 73090 h 270350"/>
                <a:gd name="connsiteX30" fmla="*/ 301904 w 312296"/>
                <a:gd name="connsiteY30" fmla="*/ 73684 h 270350"/>
                <a:gd name="connsiteX31" fmla="*/ 302457 w 312296"/>
                <a:gd name="connsiteY31" fmla="*/ 75474 h 270350"/>
                <a:gd name="connsiteX32" fmla="*/ 303667 w 312296"/>
                <a:gd name="connsiteY32" fmla="*/ 78308 h 270350"/>
                <a:gd name="connsiteX33" fmla="*/ 304762 w 312296"/>
                <a:gd name="connsiteY33" fmla="*/ 80290 h 270350"/>
                <a:gd name="connsiteX34" fmla="*/ 303847 w 312296"/>
                <a:gd name="connsiteY34" fmla="*/ 82770 h 270350"/>
                <a:gd name="connsiteX35" fmla="*/ 301790 w 312296"/>
                <a:gd name="connsiteY35" fmla="*/ 86982 h 270350"/>
                <a:gd name="connsiteX36" fmla="*/ 300838 w 312296"/>
                <a:gd name="connsiteY36" fmla="*/ 87357 h 270350"/>
                <a:gd name="connsiteX37" fmla="*/ 300666 w 312296"/>
                <a:gd name="connsiteY37" fmla="*/ 90545 h 270350"/>
                <a:gd name="connsiteX38" fmla="*/ 301295 w 312296"/>
                <a:gd name="connsiteY38" fmla="*/ 91713 h 270350"/>
                <a:gd name="connsiteX39" fmla="*/ 302324 w 312296"/>
                <a:gd name="connsiteY39" fmla="*/ 92632 h 270350"/>
                <a:gd name="connsiteX40" fmla="*/ 302743 w 312296"/>
                <a:gd name="connsiteY40" fmla="*/ 94796 h 270350"/>
                <a:gd name="connsiteX41" fmla="*/ 302771 w 312296"/>
                <a:gd name="connsiteY41" fmla="*/ 97783 h 270350"/>
                <a:gd name="connsiteX42" fmla="*/ 302657 w 312296"/>
                <a:gd name="connsiteY42" fmla="*/ 100187 h 270350"/>
                <a:gd name="connsiteX43" fmla="*/ 301361 w 312296"/>
                <a:gd name="connsiteY43" fmla="*/ 106305 h 270350"/>
                <a:gd name="connsiteX44" fmla="*/ 303705 w 312296"/>
                <a:gd name="connsiteY44" fmla="*/ 111657 h 270350"/>
                <a:gd name="connsiteX45" fmla="*/ 304505 w 312296"/>
                <a:gd name="connsiteY45" fmla="*/ 112241 h 270350"/>
                <a:gd name="connsiteX46" fmla="*/ 307753 w 312296"/>
                <a:gd name="connsiteY46" fmla="*/ 112279 h 270350"/>
                <a:gd name="connsiteX47" fmla="*/ 308305 w 312296"/>
                <a:gd name="connsiteY47" fmla="*/ 112728 h 270350"/>
                <a:gd name="connsiteX48" fmla="*/ 307534 w 312296"/>
                <a:gd name="connsiteY48" fmla="*/ 114251 h 270350"/>
                <a:gd name="connsiteX49" fmla="*/ 306124 w 312296"/>
                <a:gd name="connsiteY49" fmla="*/ 115821 h 270350"/>
                <a:gd name="connsiteX50" fmla="*/ 305257 w 312296"/>
                <a:gd name="connsiteY50" fmla="*/ 116615 h 270350"/>
                <a:gd name="connsiteX51" fmla="*/ 301123 w 312296"/>
                <a:gd name="connsiteY51" fmla="*/ 118444 h 270350"/>
                <a:gd name="connsiteX52" fmla="*/ 295189 w 312296"/>
                <a:gd name="connsiteY52" fmla="*/ 120464 h 270350"/>
                <a:gd name="connsiteX53" fmla="*/ 293951 w 312296"/>
                <a:gd name="connsiteY53" fmla="*/ 122398 h 270350"/>
                <a:gd name="connsiteX54" fmla="*/ 293160 w 312296"/>
                <a:gd name="connsiteY54" fmla="*/ 125223 h 270350"/>
                <a:gd name="connsiteX55" fmla="*/ 293827 w 312296"/>
                <a:gd name="connsiteY55" fmla="*/ 126879 h 270350"/>
                <a:gd name="connsiteX56" fmla="*/ 294608 w 312296"/>
                <a:gd name="connsiteY56" fmla="*/ 127827 h 270350"/>
                <a:gd name="connsiteX57" fmla="*/ 294361 w 312296"/>
                <a:gd name="connsiteY57" fmla="*/ 130287 h 270350"/>
                <a:gd name="connsiteX58" fmla="*/ 293837 w 312296"/>
                <a:gd name="connsiteY58" fmla="*/ 132892 h 270350"/>
                <a:gd name="connsiteX59" fmla="*/ 294018 w 312296"/>
                <a:gd name="connsiteY59" fmla="*/ 134941 h 270350"/>
                <a:gd name="connsiteX60" fmla="*/ 293751 w 312296"/>
                <a:gd name="connsiteY60" fmla="*/ 136750 h 270350"/>
                <a:gd name="connsiteX61" fmla="*/ 292970 w 312296"/>
                <a:gd name="connsiteY61" fmla="*/ 137641 h 270350"/>
                <a:gd name="connsiteX62" fmla="*/ 291932 w 312296"/>
                <a:gd name="connsiteY62" fmla="*/ 140369 h 270350"/>
                <a:gd name="connsiteX63" fmla="*/ 290655 w 312296"/>
                <a:gd name="connsiteY63" fmla="*/ 143117 h 270350"/>
                <a:gd name="connsiteX64" fmla="*/ 289646 w 312296"/>
                <a:gd name="connsiteY64" fmla="*/ 144372 h 270350"/>
                <a:gd name="connsiteX65" fmla="*/ 288160 w 312296"/>
                <a:gd name="connsiteY65" fmla="*/ 145683 h 270350"/>
                <a:gd name="connsiteX66" fmla="*/ 285807 w 312296"/>
                <a:gd name="connsiteY66" fmla="*/ 146775 h 270350"/>
                <a:gd name="connsiteX67" fmla="*/ 285845 w 312296"/>
                <a:gd name="connsiteY67" fmla="*/ 147330 h 270350"/>
                <a:gd name="connsiteX68" fmla="*/ 288512 w 312296"/>
                <a:gd name="connsiteY68" fmla="*/ 148594 h 270350"/>
                <a:gd name="connsiteX69" fmla="*/ 289198 w 312296"/>
                <a:gd name="connsiteY69" fmla="*/ 149475 h 270350"/>
                <a:gd name="connsiteX70" fmla="*/ 289446 w 312296"/>
                <a:gd name="connsiteY70" fmla="*/ 150078 h 270350"/>
                <a:gd name="connsiteX71" fmla="*/ 288874 w 312296"/>
                <a:gd name="connsiteY71" fmla="*/ 150652 h 270350"/>
                <a:gd name="connsiteX72" fmla="*/ 288331 w 312296"/>
                <a:gd name="connsiteY72" fmla="*/ 151466 h 270350"/>
                <a:gd name="connsiteX73" fmla="*/ 289560 w 312296"/>
                <a:gd name="connsiteY73" fmla="*/ 152309 h 270350"/>
                <a:gd name="connsiteX74" fmla="*/ 291065 w 312296"/>
                <a:gd name="connsiteY74" fmla="*/ 153017 h 270350"/>
                <a:gd name="connsiteX75" fmla="*/ 292484 w 312296"/>
                <a:gd name="connsiteY75" fmla="*/ 154846 h 270350"/>
                <a:gd name="connsiteX76" fmla="*/ 293751 w 312296"/>
                <a:gd name="connsiteY76" fmla="*/ 157402 h 270350"/>
                <a:gd name="connsiteX77" fmla="*/ 294113 w 312296"/>
                <a:gd name="connsiteY77" fmla="*/ 158303 h 270350"/>
                <a:gd name="connsiteX78" fmla="*/ 294408 w 312296"/>
                <a:gd name="connsiteY78" fmla="*/ 158656 h 270350"/>
                <a:gd name="connsiteX79" fmla="*/ 294865 w 312296"/>
                <a:gd name="connsiteY79" fmla="*/ 158694 h 270350"/>
                <a:gd name="connsiteX80" fmla="*/ 295751 w 312296"/>
                <a:gd name="connsiteY80" fmla="*/ 158310 h 270350"/>
                <a:gd name="connsiteX81" fmla="*/ 297380 w 312296"/>
                <a:gd name="connsiteY81" fmla="*/ 156912 h 270350"/>
                <a:gd name="connsiteX82" fmla="*/ 298571 w 312296"/>
                <a:gd name="connsiteY82" fmla="*/ 156415 h 270350"/>
                <a:gd name="connsiteX83" fmla="*/ 300009 w 312296"/>
                <a:gd name="connsiteY83" fmla="*/ 158407 h 270350"/>
                <a:gd name="connsiteX84" fmla="*/ 294265 w 312296"/>
                <a:gd name="connsiteY84" fmla="*/ 160379 h 270350"/>
                <a:gd name="connsiteX85" fmla="*/ 291255 w 312296"/>
                <a:gd name="connsiteY85" fmla="*/ 161413 h 270350"/>
                <a:gd name="connsiteX86" fmla="*/ 282673 w 312296"/>
                <a:gd name="connsiteY86" fmla="*/ 164362 h 270350"/>
                <a:gd name="connsiteX87" fmla="*/ 275177 w 312296"/>
                <a:gd name="connsiteY87" fmla="*/ 166937 h 270350"/>
                <a:gd name="connsiteX88" fmla="*/ 273225 w 312296"/>
                <a:gd name="connsiteY88" fmla="*/ 167425 h 270350"/>
                <a:gd name="connsiteX89" fmla="*/ 269338 w 312296"/>
                <a:gd name="connsiteY89" fmla="*/ 168679 h 270350"/>
                <a:gd name="connsiteX90" fmla="*/ 267405 w 312296"/>
                <a:gd name="connsiteY90" fmla="*/ 169455 h 270350"/>
                <a:gd name="connsiteX91" fmla="*/ 260633 w 312296"/>
                <a:gd name="connsiteY91" fmla="*/ 171705 h 270350"/>
                <a:gd name="connsiteX92" fmla="*/ 257804 w 312296"/>
                <a:gd name="connsiteY92" fmla="*/ 172825 h 270350"/>
                <a:gd name="connsiteX93" fmla="*/ 255527 w 312296"/>
                <a:gd name="connsiteY93" fmla="*/ 173945 h 270350"/>
                <a:gd name="connsiteX94" fmla="*/ 249936 w 312296"/>
                <a:gd name="connsiteY94" fmla="*/ 175611 h 270350"/>
                <a:gd name="connsiteX95" fmla="*/ 244650 w 312296"/>
                <a:gd name="connsiteY95" fmla="*/ 177181 h 270350"/>
                <a:gd name="connsiteX96" fmla="*/ 238877 w 312296"/>
                <a:gd name="connsiteY96" fmla="*/ 178809 h 270350"/>
                <a:gd name="connsiteX97" fmla="*/ 232420 w 312296"/>
                <a:gd name="connsiteY97" fmla="*/ 180618 h 270350"/>
                <a:gd name="connsiteX98" fmla="*/ 228791 w 312296"/>
                <a:gd name="connsiteY98" fmla="*/ 181930 h 270350"/>
                <a:gd name="connsiteX99" fmla="*/ 226343 w 312296"/>
                <a:gd name="connsiteY99" fmla="*/ 183060 h 270350"/>
                <a:gd name="connsiteX100" fmla="*/ 220618 w 312296"/>
                <a:gd name="connsiteY100" fmla="*/ 185358 h 270350"/>
                <a:gd name="connsiteX101" fmla="*/ 220351 w 312296"/>
                <a:gd name="connsiteY101" fmla="*/ 185913 h 270350"/>
                <a:gd name="connsiteX102" fmla="*/ 220428 w 312296"/>
                <a:gd name="connsiteY102" fmla="*/ 187474 h 270350"/>
                <a:gd name="connsiteX103" fmla="*/ 221161 w 312296"/>
                <a:gd name="connsiteY103" fmla="*/ 190691 h 270350"/>
                <a:gd name="connsiteX104" fmla="*/ 222590 w 312296"/>
                <a:gd name="connsiteY104" fmla="*/ 193611 h 270350"/>
                <a:gd name="connsiteX105" fmla="*/ 223790 w 312296"/>
                <a:gd name="connsiteY105" fmla="*/ 195296 h 270350"/>
                <a:gd name="connsiteX106" fmla="*/ 224571 w 312296"/>
                <a:gd name="connsiteY106" fmla="*/ 199624 h 270350"/>
                <a:gd name="connsiteX107" fmla="*/ 225009 w 312296"/>
                <a:gd name="connsiteY107" fmla="*/ 203425 h 270350"/>
                <a:gd name="connsiteX108" fmla="*/ 221123 w 312296"/>
                <a:gd name="connsiteY108" fmla="*/ 203434 h 270350"/>
                <a:gd name="connsiteX109" fmla="*/ 214284 w 312296"/>
                <a:gd name="connsiteY109" fmla="*/ 203453 h 270350"/>
                <a:gd name="connsiteX110" fmla="*/ 207188 w 312296"/>
                <a:gd name="connsiteY110" fmla="*/ 203463 h 270350"/>
                <a:gd name="connsiteX111" fmla="*/ 200711 w 312296"/>
                <a:gd name="connsiteY111" fmla="*/ 204918 h 270350"/>
                <a:gd name="connsiteX112" fmla="*/ 195386 w 312296"/>
                <a:gd name="connsiteY112" fmla="*/ 207130 h 270350"/>
                <a:gd name="connsiteX113" fmla="*/ 189033 w 312296"/>
                <a:gd name="connsiteY113" fmla="*/ 210586 h 270350"/>
                <a:gd name="connsiteX114" fmla="*/ 186966 w 312296"/>
                <a:gd name="connsiteY114" fmla="*/ 211946 h 270350"/>
                <a:gd name="connsiteX115" fmla="*/ 185366 w 312296"/>
                <a:gd name="connsiteY115" fmla="*/ 212989 h 270350"/>
                <a:gd name="connsiteX116" fmla="*/ 184356 w 312296"/>
                <a:gd name="connsiteY116" fmla="*/ 214339 h 270350"/>
                <a:gd name="connsiteX117" fmla="*/ 183861 w 312296"/>
                <a:gd name="connsiteY117" fmla="*/ 217288 h 270350"/>
                <a:gd name="connsiteX118" fmla="*/ 183861 w 312296"/>
                <a:gd name="connsiteY118" fmla="*/ 221846 h 270350"/>
                <a:gd name="connsiteX119" fmla="*/ 183213 w 312296"/>
                <a:gd name="connsiteY119" fmla="*/ 225120 h 270350"/>
                <a:gd name="connsiteX120" fmla="*/ 181289 w 312296"/>
                <a:gd name="connsiteY120" fmla="*/ 228136 h 270350"/>
                <a:gd name="connsiteX121" fmla="*/ 181289 w 312296"/>
                <a:gd name="connsiteY121" fmla="*/ 228127 h 270350"/>
                <a:gd name="connsiteX122" fmla="*/ 171641 w 312296"/>
                <a:gd name="connsiteY122" fmla="*/ 231775 h 270350"/>
                <a:gd name="connsiteX123" fmla="*/ 165335 w 312296"/>
                <a:gd name="connsiteY123" fmla="*/ 234752 h 270350"/>
                <a:gd name="connsiteX124" fmla="*/ 159144 w 312296"/>
                <a:gd name="connsiteY124" fmla="*/ 238285 h 270350"/>
                <a:gd name="connsiteX125" fmla="*/ 154448 w 312296"/>
                <a:gd name="connsiteY125" fmla="*/ 242871 h 270350"/>
                <a:gd name="connsiteX126" fmla="*/ 151247 w 312296"/>
                <a:gd name="connsiteY126" fmla="*/ 248511 h 270350"/>
                <a:gd name="connsiteX127" fmla="*/ 145933 w 312296"/>
                <a:gd name="connsiteY127" fmla="*/ 255500 h 270350"/>
                <a:gd name="connsiteX128" fmla="*/ 140522 w 312296"/>
                <a:gd name="connsiteY128" fmla="*/ 261561 h 270350"/>
                <a:gd name="connsiteX129" fmla="*/ 134779 w 312296"/>
                <a:gd name="connsiteY129" fmla="*/ 268014 h 270350"/>
                <a:gd name="connsiteX130" fmla="*/ 128340 w 312296"/>
                <a:gd name="connsiteY130" fmla="*/ 270350 h 270350"/>
                <a:gd name="connsiteX131" fmla="*/ 122930 w 312296"/>
                <a:gd name="connsiteY131" fmla="*/ 269824 h 270350"/>
                <a:gd name="connsiteX132" fmla="*/ 116405 w 312296"/>
                <a:gd name="connsiteY132" fmla="*/ 267210 h 270350"/>
                <a:gd name="connsiteX133" fmla="*/ 111223 w 312296"/>
                <a:gd name="connsiteY133" fmla="*/ 266713 h 270350"/>
                <a:gd name="connsiteX134" fmla="*/ 107385 w 312296"/>
                <a:gd name="connsiteY134" fmla="*/ 268341 h 270350"/>
                <a:gd name="connsiteX135" fmla="*/ 103841 w 312296"/>
                <a:gd name="connsiteY135" fmla="*/ 267834 h 270350"/>
                <a:gd name="connsiteX136" fmla="*/ 100584 w 312296"/>
                <a:gd name="connsiteY136" fmla="*/ 265211 h 270350"/>
                <a:gd name="connsiteX137" fmla="*/ 97860 w 312296"/>
                <a:gd name="connsiteY137" fmla="*/ 264253 h 270350"/>
                <a:gd name="connsiteX138" fmla="*/ 95650 w 312296"/>
                <a:gd name="connsiteY138" fmla="*/ 264962 h 270350"/>
                <a:gd name="connsiteX139" fmla="*/ 92831 w 312296"/>
                <a:gd name="connsiteY139" fmla="*/ 264837 h 270350"/>
                <a:gd name="connsiteX140" fmla="*/ 87678 w 312296"/>
                <a:gd name="connsiteY140" fmla="*/ 263401 h 270350"/>
                <a:gd name="connsiteX141" fmla="*/ 83220 w 312296"/>
                <a:gd name="connsiteY141" fmla="*/ 258930 h 270350"/>
                <a:gd name="connsiteX142" fmla="*/ 80810 w 312296"/>
                <a:gd name="connsiteY142" fmla="*/ 257091 h 270350"/>
                <a:gd name="connsiteX143" fmla="*/ 78953 w 312296"/>
                <a:gd name="connsiteY143" fmla="*/ 256383 h 270350"/>
                <a:gd name="connsiteX144" fmla="*/ 73619 w 312296"/>
                <a:gd name="connsiteY144" fmla="*/ 255664 h 270350"/>
                <a:gd name="connsiteX145" fmla="*/ 61379 w 312296"/>
                <a:gd name="connsiteY145" fmla="*/ 254640 h 270350"/>
                <a:gd name="connsiteX146" fmla="*/ 60103 w 312296"/>
                <a:gd name="connsiteY146" fmla="*/ 254870 h 270350"/>
                <a:gd name="connsiteX147" fmla="*/ 55016 w 312296"/>
                <a:gd name="connsiteY147" fmla="*/ 255751 h 270350"/>
                <a:gd name="connsiteX148" fmla="*/ 48663 w 312296"/>
                <a:gd name="connsiteY148" fmla="*/ 256852 h 270350"/>
                <a:gd name="connsiteX149" fmla="*/ 43196 w 312296"/>
                <a:gd name="connsiteY149" fmla="*/ 257954 h 270350"/>
                <a:gd name="connsiteX150" fmla="*/ 37471 w 312296"/>
                <a:gd name="connsiteY150" fmla="*/ 259103 h 270350"/>
                <a:gd name="connsiteX151" fmla="*/ 32147 w 312296"/>
                <a:gd name="connsiteY151" fmla="*/ 254449 h 270350"/>
                <a:gd name="connsiteX152" fmla="*/ 26118 w 312296"/>
                <a:gd name="connsiteY152" fmla="*/ 249174 h 270350"/>
                <a:gd name="connsiteX153" fmla="*/ 19860 w 312296"/>
                <a:gd name="connsiteY153" fmla="*/ 243285 h 270350"/>
                <a:gd name="connsiteX154" fmla="*/ 15164 w 312296"/>
                <a:gd name="connsiteY154" fmla="*/ 238680 h 270350"/>
                <a:gd name="connsiteX155" fmla="*/ 12840 w 312296"/>
                <a:gd name="connsiteY155" fmla="*/ 236028 h 270350"/>
                <a:gd name="connsiteX156" fmla="*/ 8715 w 312296"/>
                <a:gd name="connsiteY156" fmla="*/ 232524 h 270350"/>
                <a:gd name="connsiteX157" fmla="*/ 5744 w 312296"/>
                <a:gd name="connsiteY157" fmla="*/ 230810 h 270350"/>
                <a:gd name="connsiteX158" fmla="*/ 4591 w 312296"/>
                <a:gd name="connsiteY158" fmla="*/ 229948 h 270350"/>
                <a:gd name="connsiteX159" fmla="*/ 1638 w 312296"/>
                <a:gd name="connsiteY159" fmla="*/ 220641 h 270350"/>
                <a:gd name="connsiteX160" fmla="*/ 29 w 312296"/>
                <a:gd name="connsiteY160" fmla="*/ 212101 h 270350"/>
                <a:gd name="connsiteX161" fmla="*/ 29 w 312296"/>
                <a:gd name="connsiteY161" fmla="*/ 205677 h 270350"/>
                <a:gd name="connsiteX162" fmla="*/ 19 w 312296"/>
                <a:gd name="connsiteY162" fmla="*/ 196782 h 270350"/>
                <a:gd name="connsiteX163" fmla="*/ 19 w 312296"/>
                <a:gd name="connsiteY163" fmla="*/ 187897 h 270350"/>
                <a:gd name="connsiteX164" fmla="*/ 19 w 312296"/>
                <a:gd name="connsiteY164" fmla="*/ 179031 h 270350"/>
                <a:gd name="connsiteX165" fmla="*/ 9 w 312296"/>
                <a:gd name="connsiteY165" fmla="*/ 170175 h 270350"/>
                <a:gd name="connsiteX166" fmla="*/ 9 w 312296"/>
                <a:gd name="connsiteY166" fmla="*/ 161328 h 270350"/>
                <a:gd name="connsiteX167" fmla="*/ 9 w 312296"/>
                <a:gd name="connsiteY167" fmla="*/ 152510 h 270350"/>
                <a:gd name="connsiteX168" fmla="*/ 0 w 312296"/>
                <a:gd name="connsiteY168" fmla="*/ 143692 h 270350"/>
                <a:gd name="connsiteX169" fmla="*/ 0 w 312296"/>
                <a:gd name="connsiteY169" fmla="*/ 134883 h 270350"/>
                <a:gd name="connsiteX170" fmla="*/ 0 w 312296"/>
                <a:gd name="connsiteY170" fmla="*/ 130603 h 270350"/>
                <a:gd name="connsiteX171" fmla="*/ 6163 w 312296"/>
                <a:gd name="connsiteY171" fmla="*/ 130603 h 270350"/>
                <a:gd name="connsiteX172" fmla="*/ 13154 w 312296"/>
                <a:gd name="connsiteY172" fmla="*/ 130603 h 270350"/>
                <a:gd name="connsiteX173" fmla="*/ 20460 w 312296"/>
                <a:gd name="connsiteY173" fmla="*/ 130603 h 270350"/>
                <a:gd name="connsiteX174" fmla="*/ 28403 w 312296"/>
                <a:gd name="connsiteY174" fmla="*/ 130603 h 270350"/>
                <a:gd name="connsiteX175" fmla="*/ 36347 w 312296"/>
                <a:gd name="connsiteY175" fmla="*/ 130603 h 270350"/>
                <a:gd name="connsiteX176" fmla="*/ 44291 w 312296"/>
                <a:gd name="connsiteY176" fmla="*/ 130603 h 270350"/>
                <a:gd name="connsiteX177" fmla="*/ 49835 w 312296"/>
                <a:gd name="connsiteY177" fmla="*/ 130603 h 270350"/>
                <a:gd name="connsiteX178" fmla="*/ 51292 w 312296"/>
                <a:gd name="connsiteY178" fmla="*/ 130537 h 270350"/>
                <a:gd name="connsiteX179" fmla="*/ 53045 w 312296"/>
                <a:gd name="connsiteY179" fmla="*/ 130268 h 270350"/>
                <a:gd name="connsiteX180" fmla="*/ 53169 w 312296"/>
                <a:gd name="connsiteY180" fmla="*/ 129396 h 270350"/>
                <a:gd name="connsiteX181" fmla="*/ 50883 w 312296"/>
                <a:gd name="connsiteY181" fmla="*/ 125078 h 270350"/>
                <a:gd name="connsiteX182" fmla="*/ 50997 w 312296"/>
                <a:gd name="connsiteY182" fmla="*/ 123546 h 270350"/>
                <a:gd name="connsiteX183" fmla="*/ 51606 w 312296"/>
                <a:gd name="connsiteY183" fmla="*/ 120617 h 270350"/>
                <a:gd name="connsiteX184" fmla="*/ 52549 w 312296"/>
                <a:gd name="connsiteY184" fmla="*/ 118089 h 270350"/>
                <a:gd name="connsiteX185" fmla="*/ 53797 w 312296"/>
                <a:gd name="connsiteY185" fmla="*/ 114767 h 270350"/>
                <a:gd name="connsiteX186" fmla="*/ 53931 w 312296"/>
                <a:gd name="connsiteY186" fmla="*/ 112814 h 270350"/>
                <a:gd name="connsiteX187" fmla="*/ 52930 w 312296"/>
                <a:gd name="connsiteY187" fmla="*/ 106447 h 270350"/>
                <a:gd name="connsiteX188" fmla="*/ 53026 w 312296"/>
                <a:gd name="connsiteY188" fmla="*/ 102904 h 270350"/>
                <a:gd name="connsiteX189" fmla="*/ 53311 w 312296"/>
                <a:gd name="connsiteY189" fmla="*/ 99218 h 270350"/>
                <a:gd name="connsiteX190" fmla="*/ 53597 w 312296"/>
                <a:gd name="connsiteY190" fmla="*/ 95733 h 270350"/>
                <a:gd name="connsiteX191" fmla="*/ 53254 w 312296"/>
                <a:gd name="connsiteY191" fmla="*/ 93301 h 270350"/>
                <a:gd name="connsiteX192" fmla="*/ 53673 w 312296"/>
                <a:gd name="connsiteY192" fmla="*/ 91979 h 270350"/>
                <a:gd name="connsiteX193" fmla="*/ 54426 w 312296"/>
                <a:gd name="connsiteY193" fmla="*/ 90084 h 270350"/>
                <a:gd name="connsiteX194" fmla="*/ 54816 w 312296"/>
                <a:gd name="connsiteY194" fmla="*/ 87939 h 270350"/>
                <a:gd name="connsiteX195" fmla="*/ 55283 w 312296"/>
                <a:gd name="connsiteY195" fmla="*/ 87020 h 270350"/>
                <a:gd name="connsiteX196" fmla="*/ 55131 w 312296"/>
                <a:gd name="connsiteY196" fmla="*/ 86167 h 270350"/>
                <a:gd name="connsiteX197" fmla="*/ 54712 w 312296"/>
                <a:gd name="connsiteY197" fmla="*/ 84578 h 270350"/>
                <a:gd name="connsiteX198" fmla="*/ 54292 w 312296"/>
                <a:gd name="connsiteY198" fmla="*/ 81016 h 270350"/>
                <a:gd name="connsiteX199" fmla="*/ 53711 w 312296"/>
                <a:gd name="connsiteY199" fmla="*/ 76066 h 270350"/>
                <a:gd name="connsiteX200" fmla="*/ 53130 w 312296"/>
                <a:gd name="connsiteY200" fmla="*/ 72505 h 270350"/>
                <a:gd name="connsiteX201" fmla="*/ 54102 w 312296"/>
                <a:gd name="connsiteY201" fmla="*/ 72706 h 270350"/>
                <a:gd name="connsiteX202" fmla="*/ 56121 w 312296"/>
                <a:gd name="connsiteY202" fmla="*/ 73040 h 270350"/>
                <a:gd name="connsiteX203" fmla="*/ 57102 w 312296"/>
                <a:gd name="connsiteY203" fmla="*/ 74783 h 270350"/>
                <a:gd name="connsiteX204" fmla="*/ 57674 w 312296"/>
                <a:gd name="connsiteY204" fmla="*/ 76698 h 270350"/>
                <a:gd name="connsiteX205" fmla="*/ 59036 w 312296"/>
                <a:gd name="connsiteY205" fmla="*/ 76803 h 270350"/>
                <a:gd name="connsiteX206" fmla="*/ 62579 w 312296"/>
                <a:gd name="connsiteY206" fmla="*/ 77933 h 270350"/>
                <a:gd name="connsiteX207" fmla="*/ 63808 w 312296"/>
                <a:gd name="connsiteY207" fmla="*/ 79513 h 270350"/>
                <a:gd name="connsiteX208" fmla="*/ 64618 w 312296"/>
                <a:gd name="connsiteY208" fmla="*/ 82931 h 270350"/>
                <a:gd name="connsiteX209" fmla="*/ 64132 w 312296"/>
                <a:gd name="connsiteY209" fmla="*/ 84683 h 270350"/>
                <a:gd name="connsiteX210" fmla="*/ 62989 w 312296"/>
                <a:gd name="connsiteY210" fmla="*/ 86090 h 270350"/>
                <a:gd name="connsiteX211" fmla="*/ 64132 w 312296"/>
                <a:gd name="connsiteY211" fmla="*/ 87335 h 270350"/>
                <a:gd name="connsiteX212" fmla="*/ 66504 w 312296"/>
                <a:gd name="connsiteY212" fmla="*/ 88169 h 270350"/>
                <a:gd name="connsiteX213" fmla="*/ 67894 w 312296"/>
                <a:gd name="connsiteY213" fmla="*/ 87919 h 270350"/>
                <a:gd name="connsiteX214" fmla="*/ 71895 w 312296"/>
                <a:gd name="connsiteY214" fmla="*/ 85592 h 270350"/>
                <a:gd name="connsiteX215" fmla="*/ 73495 w 312296"/>
                <a:gd name="connsiteY215" fmla="*/ 85181 h 270350"/>
                <a:gd name="connsiteX216" fmla="*/ 75581 w 312296"/>
                <a:gd name="connsiteY216" fmla="*/ 84722 h 270350"/>
                <a:gd name="connsiteX217" fmla="*/ 77467 w 312296"/>
                <a:gd name="connsiteY217" fmla="*/ 84128 h 270350"/>
                <a:gd name="connsiteX218" fmla="*/ 82791 w 312296"/>
                <a:gd name="connsiteY218" fmla="*/ 83066 h 270350"/>
                <a:gd name="connsiteX219" fmla="*/ 85696 w 312296"/>
                <a:gd name="connsiteY219" fmla="*/ 82597 h 270350"/>
                <a:gd name="connsiteX220" fmla="*/ 87335 w 312296"/>
                <a:gd name="connsiteY220" fmla="*/ 81764 h 270350"/>
                <a:gd name="connsiteX221" fmla="*/ 88478 w 312296"/>
                <a:gd name="connsiteY221" fmla="*/ 81764 h 270350"/>
                <a:gd name="connsiteX222" fmla="*/ 89297 w 312296"/>
                <a:gd name="connsiteY222" fmla="*/ 82433 h 270350"/>
                <a:gd name="connsiteX223" fmla="*/ 88563 w 312296"/>
                <a:gd name="connsiteY223" fmla="*/ 84846 h 270350"/>
                <a:gd name="connsiteX224" fmla="*/ 88316 w 312296"/>
                <a:gd name="connsiteY224" fmla="*/ 87010 h 270350"/>
                <a:gd name="connsiteX225" fmla="*/ 89335 w 312296"/>
                <a:gd name="connsiteY225" fmla="*/ 91060 h 270350"/>
                <a:gd name="connsiteX226" fmla="*/ 90097 w 312296"/>
                <a:gd name="connsiteY226" fmla="*/ 92946 h 270350"/>
                <a:gd name="connsiteX227" fmla="*/ 91811 w 312296"/>
                <a:gd name="connsiteY227" fmla="*/ 94325 h 270350"/>
                <a:gd name="connsiteX228" fmla="*/ 93059 w 312296"/>
                <a:gd name="connsiteY228" fmla="*/ 95043 h 270350"/>
                <a:gd name="connsiteX229" fmla="*/ 94440 w 312296"/>
                <a:gd name="connsiteY229" fmla="*/ 96508 h 270350"/>
                <a:gd name="connsiteX230" fmla="*/ 97307 w 312296"/>
                <a:gd name="connsiteY230" fmla="*/ 96258 h 270350"/>
                <a:gd name="connsiteX231" fmla="*/ 103613 w 312296"/>
                <a:gd name="connsiteY231" fmla="*/ 98326 h 270350"/>
                <a:gd name="connsiteX232" fmla="*/ 105527 w 312296"/>
                <a:gd name="connsiteY232" fmla="*/ 99284 h 270350"/>
                <a:gd name="connsiteX233" fmla="*/ 108185 w 312296"/>
                <a:gd name="connsiteY233" fmla="*/ 100241 h 270350"/>
                <a:gd name="connsiteX234" fmla="*/ 110071 w 312296"/>
                <a:gd name="connsiteY234" fmla="*/ 100596 h 270350"/>
                <a:gd name="connsiteX235" fmla="*/ 116576 w 312296"/>
                <a:gd name="connsiteY235" fmla="*/ 101323 h 270350"/>
                <a:gd name="connsiteX236" fmla="*/ 118977 w 312296"/>
                <a:gd name="connsiteY236" fmla="*/ 101811 h 270350"/>
                <a:gd name="connsiteX237" fmla="*/ 123434 w 312296"/>
                <a:gd name="connsiteY237" fmla="*/ 102461 h 270350"/>
                <a:gd name="connsiteX238" fmla="*/ 126997 w 312296"/>
                <a:gd name="connsiteY238" fmla="*/ 102577 h 270350"/>
                <a:gd name="connsiteX239" fmla="*/ 129521 w 312296"/>
                <a:gd name="connsiteY239" fmla="*/ 102280 h 270350"/>
                <a:gd name="connsiteX240" fmla="*/ 131293 w 312296"/>
                <a:gd name="connsiteY240" fmla="*/ 101686 h 270350"/>
                <a:gd name="connsiteX241" fmla="*/ 132378 w 312296"/>
                <a:gd name="connsiteY241" fmla="*/ 101036 h 270350"/>
                <a:gd name="connsiteX242" fmla="*/ 132874 w 312296"/>
                <a:gd name="connsiteY242" fmla="*/ 100471 h 270350"/>
                <a:gd name="connsiteX243" fmla="*/ 133607 w 312296"/>
                <a:gd name="connsiteY243" fmla="*/ 98451 h 270350"/>
                <a:gd name="connsiteX244" fmla="*/ 134931 w 312296"/>
                <a:gd name="connsiteY244" fmla="*/ 94065 h 270350"/>
                <a:gd name="connsiteX245" fmla="*/ 135455 w 312296"/>
                <a:gd name="connsiteY245" fmla="*/ 92754 h 270350"/>
                <a:gd name="connsiteX246" fmla="*/ 136769 w 312296"/>
                <a:gd name="connsiteY246" fmla="*/ 92151 h 270350"/>
                <a:gd name="connsiteX247" fmla="*/ 138474 w 312296"/>
                <a:gd name="connsiteY247" fmla="*/ 91757 h 270350"/>
                <a:gd name="connsiteX248" fmla="*/ 139475 w 312296"/>
                <a:gd name="connsiteY248" fmla="*/ 92457 h 270350"/>
                <a:gd name="connsiteX249" fmla="*/ 140589 w 312296"/>
                <a:gd name="connsiteY249" fmla="*/ 97321 h 270350"/>
                <a:gd name="connsiteX250" fmla="*/ 145552 w 312296"/>
                <a:gd name="connsiteY250" fmla="*/ 101715 h 270350"/>
                <a:gd name="connsiteX251" fmla="*/ 147247 w 312296"/>
                <a:gd name="connsiteY251" fmla="*/ 105411 h 270350"/>
                <a:gd name="connsiteX252" fmla="*/ 148485 w 312296"/>
                <a:gd name="connsiteY252" fmla="*/ 108570 h 270350"/>
                <a:gd name="connsiteX253" fmla="*/ 149562 w 312296"/>
                <a:gd name="connsiteY253" fmla="*/ 109432 h 270350"/>
                <a:gd name="connsiteX254" fmla="*/ 151447 w 312296"/>
                <a:gd name="connsiteY254" fmla="*/ 110514 h 270350"/>
                <a:gd name="connsiteX255" fmla="*/ 154457 w 312296"/>
                <a:gd name="connsiteY255" fmla="*/ 110898 h 270350"/>
                <a:gd name="connsiteX256" fmla="*/ 157143 w 312296"/>
                <a:gd name="connsiteY256" fmla="*/ 111013 h 270350"/>
                <a:gd name="connsiteX257" fmla="*/ 162801 w 312296"/>
                <a:gd name="connsiteY257" fmla="*/ 113292 h 270350"/>
                <a:gd name="connsiteX258" fmla="*/ 167297 w 312296"/>
                <a:gd name="connsiteY258" fmla="*/ 115102 h 270350"/>
                <a:gd name="connsiteX259" fmla="*/ 170516 w 312296"/>
                <a:gd name="connsiteY259" fmla="*/ 116404 h 270350"/>
                <a:gd name="connsiteX260" fmla="*/ 171993 w 312296"/>
                <a:gd name="connsiteY260" fmla="*/ 117390 h 270350"/>
                <a:gd name="connsiteX261" fmla="*/ 173022 w 312296"/>
                <a:gd name="connsiteY261" fmla="*/ 119008 h 270350"/>
                <a:gd name="connsiteX262" fmla="*/ 173631 w 312296"/>
                <a:gd name="connsiteY262" fmla="*/ 120262 h 270350"/>
                <a:gd name="connsiteX263" fmla="*/ 174622 w 312296"/>
                <a:gd name="connsiteY263" fmla="*/ 123518 h 270350"/>
                <a:gd name="connsiteX264" fmla="*/ 175679 w 312296"/>
                <a:gd name="connsiteY264" fmla="*/ 126093 h 270350"/>
                <a:gd name="connsiteX265" fmla="*/ 177403 w 312296"/>
                <a:gd name="connsiteY265" fmla="*/ 126581 h 270350"/>
                <a:gd name="connsiteX266" fmla="*/ 178946 w 312296"/>
                <a:gd name="connsiteY266" fmla="*/ 126782 h 270350"/>
                <a:gd name="connsiteX267" fmla="*/ 180470 w 312296"/>
                <a:gd name="connsiteY267" fmla="*/ 128544 h 270350"/>
                <a:gd name="connsiteX268" fmla="*/ 181623 w 312296"/>
                <a:gd name="connsiteY268" fmla="*/ 130085 h 270350"/>
                <a:gd name="connsiteX269" fmla="*/ 183909 w 312296"/>
                <a:gd name="connsiteY269" fmla="*/ 133857 h 270350"/>
                <a:gd name="connsiteX270" fmla="*/ 185595 w 312296"/>
                <a:gd name="connsiteY270" fmla="*/ 136462 h 270350"/>
                <a:gd name="connsiteX271" fmla="*/ 186147 w 312296"/>
                <a:gd name="connsiteY271" fmla="*/ 138999 h 270350"/>
                <a:gd name="connsiteX272" fmla="*/ 188062 w 312296"/>
                <a:gd name="connsiteY272" fmla="*/ 140694 h 270350"/>
                <a:gd name="connsiteX273" fmla="*/ 190672 w 312296"/>
                <a:gd name="connsiteY273" fmla="*/ 141412 h 270350"/>
                <a:gd name="connsiteX274" fmla="*/ 193081 w 312296"/>
                <a:gd name="connsiteY274" fmla="*/ 141508 h 270350"/>
                <a:gd name="connsiteX275" fmla="*/ 194472 w 312296"/>
                <a:gd name="connsiteY275" fmla="*/ 140752 h 270350"/>
                <a:gd name="connsiteX276" fmla="*/ 197891 w 312296"/>
                <a:gd name="connsiteY276" fmla="*/ 139430 h 270350"/>
                <a:gd name="connsiteX277" fmla="*/ 200558 w 312296"/>
                <a:gd name="connsiteY277" fmla="*/ 137927 h 270350"/>
                <a:gd name="connsiteX278" fmla="*/ 202501 w 312296"/>
                <a:gd name="connsiteY278" fmla="*/ 137401 h 270350"/>
                <a:gd name="connsiteX279" fmla="*/ 203654 w 312296"/>
                <a:gd name="connsiteY279" fmla="*/ 137727 h 270350"/>
                <a:gd name="connsiteX280" fmla="*/ 204530 w 312296"/>
                <a:gd name="connsiteY280" fmla="*/ 138771 h 270350"/>
                <a:gd name="connsiteX281" fmla="*/ 204997 w 312296"/>
                <a:gd name="connsiteY281" fmla="*/ 140810 h 270350"/>
                <a:gd name="connsiteX282" fmla="*/ 205111 w 312296"/>
                <a:gd name="connsiteY282" fmla="*/ 141949 h 270350"/>
                <a:gd name="connsiteX283" fmla="*/ 207007 w 312296"/>
                <a:gd name="connsiteY283" fmla="*/ 143031 h 270350"/>
                <a:gd name="connsiteX284" fmla="*/ 208407 w 312296"/>
                <a:gd name="connsiteY284" fmla="*/ 142601 h 270350"/>
                <a:gd name="connsiteX285" fmla="*/ 208950 w 312296"/>
                <a:gd name="connsiteY285" fmla="*/ 141346 h 270350"/>
                <a:gd name="connsiteX286" fmla="*/ 208979 w 312296"/>
                <a:gd name="connsiteY286" fmla="*/ 140725 h 270350"/>
                <a:gd name="connsiteX287" fmla="*/ 208969 w 312296"/>
                <a:gd name="connsiteY287" fmla="*/ 135171 h 270350"/>
                <a:gd name="connsiteX288" fmla="*/ 208969 w 312296"/>
                <a:gd name="connsiteY288" fmla="*/ 130365 h 270350"/>
                <a:gd name="connsiteX289" fmla="*/ 208959 w 312296"/>
                <a:gd name="connsiteY289" fmla="*/ 125846 h 270350"/>
                <a:gd name="connsiteX290" fmla="*/ 208959 w 312296"/>
                <a:gd name="connsiteY290" fmla="*/ 120340 h 270350"/>
                <a:gd name="connsiteX291" fmla="*/ 208950 w 312296"/>
                <a:gd name="connsiteY291" fmla="*/ 115544 h 270350"/>
                <a:gd name="connsiteX292" fmla="*/ 208950 w 312296"/>
                <a:gd name="connsiteY292" fmla="*/ 111599 h 270350"/>
                <a:gd name="connsiteX293" fmla="*/ 208940 w 312296"/>
                <a:gd name="connsiteY293" fmla="*/ 107482 h 270350"/>
                <a:gd name="connsiteX294" fmla="*/ 207721 w 312296"/>
                <a:gd name="connsiteY294" fmla="*/ 107712 h 270350"/>
                <a:gd name="connsiteX295" fmla="*/ 206188 w 312296"/>
                <a:gd name="connsiteY295" fmla="*/ 108651 h 270350"/>
                <a:gd name="connsiteX296" fmla="*/ 202654 w 312296"/>
                <a:gd name="connsiteY296" fmla="*/ 108766 h 270350"/>
                <a:gd name="connsiteX297" fmla="*/ 201273 w 312296"/>
                <a:gd name="connsiteY297" fmla="*/ 109465 h 270350"/>
                <a:gd name="connsiteX298" fmla="*/ 200844 w 312296"/>
                <a:gd name="connsiteY298" fmla="*/ 110528 h 270350"/>
                <a:gd name="connsiteX299" fmla="*/ 201111 w 312296"/>
                <a:gd name="connsiteY299" fmla="*/ 111907 h 270350"/>
                <a:gd name="connsiteX300" fmla="*/ 201187 w 312296"/>
                <a:gd name="connsiteY300" fmla="*/ 113783 h 270350"/>
                <a:gd name="connsiteX301" fmla="*/ 200663 w 312296"/>
                <a:gd name="connsiteY301" fmla="*/ 114664 h 270350"/>
                <a:gd name="connsiteX302" fmla="*/ 199120 w 312296"/>
                <a:gd name="connsiteY302" fmla="*/ 115018 h 270350"/>
                <a:gd name="connsiteX303" fmla="*/ 196872 w 312296"/>
                <a:gd name="connsiteY303" fmla="*/ 114290 h 270350"/>
                <a:gd name="connsiteX304" fmla="*/ 192805 w 312296"/>
                <a:gd name="connsiteY304" fmla="*/ 113352 h 270350"/>
                <a:gd name="connsiteX305" fmla="*/ 189414 w 312296"/>
                <a:gd name="connsiteY305" fmla="*/ 112768 h 270350"/>
                <a:gd name="connsiteX306" fmla="*/ 186976 w 312296"/>
                <a:gd name="connsiteY306" fmla="*/ 110278 h 270350"/>
                <a:gd name="connsiteX307" fmla="*/ 183680 w 312296"/>
                <a:gd name="connsiteY307" fmla="*/ 106525 h 270350"/>
                <a:gd name="connsiteX308" fmla="*/ 181518 w 312296"/>
                <a:gd name="connsiteY308" fmla="*/ 104639 h 270350"/>
                <a:gd name="connsiteX309" fmla="*/ 176317 w 312296"/>
                <a:gd name="connsiteY309" fmla="*/ 100723 h 270350"/>
                <a:gd name="connsiteX310" fmla="*/ 175431 w 312296"/>
                <a:gd name="connsiteY310" fmla="*/ 99938 h 270350"/>
                <a:gd name="connsiteX311" fmla="*/ 173850 w 312296"/>
                <a:gd name="connsiteY311" fmla="*/ 98109 h 270350"/>
                <a:gd name="connsiteX312" fmla="*/ 172498 w 312296"/>
                <a:gd name="connsiteY312" fmla="*/ 95007 h 270350"/>
                <a:gd name="connsiteX313" fmla="*/ 171831 w 312296"/>
                <a:gd name="connsiteY313" fmla="*/ 92949 h 270350"/>
                <a:gd name="connsiteX314" fmla="*/ 171202 w 312296"/>
                <a:gd name="connsiteY314" fmla="*/ 91417 h 270350"/>
                <a:gd name="connsiteX315" fmla="*/ 170507 w 312296"/>
                <a:gd name="connsiteY315" fmla="*/ 89138 h 270350"/>
                <a:gd name="connsiteX316" fmla="*/ 171764 w 312296"/>
                <a:gd name="connsiteY316" fmla="*/ 85634 h 270350"/>
                <a:gd name="connsiteX317" fmla="*/ 173526 w 312296"/>
                <a:gd name="connsiteY317" fmla="*/ 78970 h 270350"/>
                <a:gd name="connsiteX318" fmla="*/ 174803 w 312296"/>
                <a:gd name="connsiteY318" fmla="*/ 74173 h 270350"/>
                <a:gd name="connsiteX319" fmla="*/ 175508 w 312296"/>
                <a:gd name="connsiteY319" fmla="*/ 70621 h 270350"/>
                <a:gd name="connsiteX320" fmla="*/ 178032 w 312296"/>
                <a:gd name="connsiteY320" fmla="*/ 67002 h 270350"/>
                <a:gd name="connsiteX321" fmla="*/ 178213 w 312296"/>
                <a:gd name="connsiteY321" fmla="*/ 63766 h 270350"/>
                <a:gd name="connsiteX322" fmla="*/ 177194 w 312296"/>
                <a:gd name="connsiteY322" fmla="*/ 59620 h 270350"/>
                <a:gd name="connsiteX323" fmla="*/ 177451 w 312296"/>
                <a:gd name="connsiteY323" fmla="*/ 57332 h 270350"/>
                <a:gd name="connsiteX324" fmla="*/ 177622 w 312296"/>
                <a:gd name="connsiteY324" fmla="*/ 51520 h 270350"/>
                <a:gd name="connsiteX325" fmla="*/ 177765 w 312296"/>
                <a:gd name="connsiteY325" fmla="*/ 46637 h 270350"/>
                <a:gd name="connsiteX326" fmla="*/ 177803 w 312296"/>
                <a:gd name="connsiteY326" fmla="*/ 44263 h 270350"/>
                <a:gd name="connsiteX327" fmla="*/ 177108 w 312296"/>
                <a:gd name="connsiteY327" fmla="*/ 40136 h 270350"/>
                <a:gd name="connsiteX328" fmla="*/ 175403 w 312296"/>
                <a:gd name="connsiteY328" fmla="*/ 35569 h 270350"/>
                <a:gd name="connsiteX329" fmla="*/ 171650 w 312296"/>
                <a:gd name="connsiteY329" fmla="*/ 29212 h 270350"/>
                <a:gd name="connsiteX330" fmla="*/ 171669 w 312296"/>
                <a:gd name="connsiteY330" fmla="*/ 27852 h 270350"/>
                <a:gd name="connsiteX331" fmla="*/ 173898 w 312296"/>
                <a:gd name="connsiteY331" fmla="*/ 26349 h 270350"/>
                <a:gd name="connsiteX332" fmla="*/ 177432 w 312296"/>
                <a:gd name="connsiteY332" fmla="*/ 23725 h 270350"/>
                <a:gd name="connsiteX333" fmla="*/ 179165 w 312296"/>
                <a:gd name="connsiteY333" fmla="*/ 22165 h 270350"/>
                <a:gd name="connsiteX334" fmla="*/ 181242 w 312296"/>
                <a:gd name="connsiteY334" fmla="*/ 19953 h 270350"/>
                <a:gd name="connsiteX335" fmla="*/ 182166 w 312296"/>
                <a:gd name="connsiteY335" fmla="*/ 18823 h 270350"/>
                <a:gd name="connsiteX336" fmla="*/ 184204 w 312296"/>
                <a:gd name="connsiteY336" fmla="*/ 15989 h 270350"/>
                <a:gd name="connsiteX337" fmla="*/ 185490 w 312296"/>
                <a:gd name="connsiteY337" fmla="*/ 13682 h 270350"/>
                <a:gd name="connsiteX338" fmla="*/ 185937 w 312296"/>
                <a:gd name="connsiteY338" fmla="*/ 10704 h 270350"/>
                <a:gd name="connsiteX339" fmla="*/ 184966 w 312296"/>
                <a:gd name="connsiteY339" fmla="*/ 7870 h 270350"/>
                <a:gd name="connsiteX340" fmla="*/ 186947 w 312296"/>
                <a:gd name="connsiteY340" fmla="*/ 7315 h 270350"/>
                <a:gd name="connsiteX341" fmla="*/ 193453 w 312296"/>
                <a:gd name="connsiteY341" fmla="*/ 6319 h 270350"/>
                <a:gd name="connsiteX342" fmla="*/ 200616 w 312296"/>
                <a:gd name="connsiteY342" fmla="*/ 5218 h 270350"/>
                <a:gd name="connsiteX343" fmla="*/ 208169 w 312296"/>
                <a:gd name="connsiteY343" fmla="*/ 4050 h 270350"/>
                <a:gd name="connsiteX344" fmla="*/ 215789 w 312296"/>
                <a:gd name="connsiteY344" fmla="*/ 2882 h 270350"/>
                <a:gd name="connsiteX345" fmla="*/ 223171 w 312296"/>
                <a:gd name="connsiteY345" fmla="*/ 1742 h 270350"/>
                <a:gd name="connsiteX346" fmla="*/ 229867 w 312296"/>
                <a:gd name="connsiteY346" fmla="*/ 718 h 270350"/>
                <a:gd name="connsiteX347" fmla="*/ 234496 w 312296"/>
                <a:gd name="connsiteY347" fmla="*/ 0 h 270350"/>
                <a:gd name="connsiteX348" fmla="*/ 235182 w 312296"/>
                <a:gd name="connsiteY348" fmla="*/ 1943 h 270350"/>
                <a:gd name="connsiteX349" fmla="*/ 236630 w 312296"/>
                <a:gd name="connsiteY349" fmla="*/ 5180 h 270350"/>
                <a:gd name="connsiteX350" fmla="*/ 238258 w 312296"/>
                <a:gd name="connsiteY350" fmla="*/ 7554 h 270350"/>
                <a:gd name="connsiteX351" fmla="*/ 240306 w 312296"/>
                <a:gd name="connsiteY351" fmla="*/ 9641 h 270350"/>
                <a:gd name="connsiteX352" fmla="*/ 242040 w 312296"/>
                <a:gd name="connsiteY352" fmla="*/ 10905 h 270350"/>
                <a:gd name="connsiteX353" fmla="*/ 243192 w 312296"/>
                <a:gd name="connsiteY353" fmla="*/ 11289 h 270350"/>
                <a:gd name="connsiteX354" fmla="*/ 250527 w 312296"/>
                <a:gd name="connsiteY354" fmla="*/ 11155 h 270350"/>
                <a:gd name="connsiteX355" fmla="*/ 253155 w 312296"/>
                <a:gd name="connsiteY355" fmla="*/ 12419 h 270350"/>
                <a:gd name="connsiteX356" fmla="*/ 255451 w 312296"/>
                <a:gd name="connsiteY356" fmla="*/ 14027 h 270350"/>
                <a:gd name="connsiteX357" fmla="*/ 256022 w 312296"/>
                <a:gd name="connsiteY357" fmla="*/ 16517 h 270350"/>
                <a:gd name="connsiteX358" fmla="*/ 257527 w 312296"/>
                <a:gd name="connsiteY358" fmla="*/ 18077 h 270350"/>
                <a:gd name="connsiteX359" fmla="*/ 259156 w 312296"/>
                <a:gd name="connsiteY359" fmla="*/ 19303 h 270350"/>
                <a:gd name="connsiteX360" fmla="*/ 259861 w 312296"/>
                <a:gd name="connsiteY360" fmla="*/ 19456 h 270350"/>
                <a:gd name="connsiteX361" fmla="*/ 261061 w 312296"/>
                <a:gd name="connsiteY361" fmla="*/ 19159 h 270350"/>
                <a:gd name="connsiteX362" fmla="*/ 263023 w 312296"/>
                <a:gd name="connsiteY362" fmla="*/ 19130 h 270350"/>
                <a:gd name="connsiteX363" fmla="*/ 264843 w 312296"/>
                <a:gd name="connsiteY363" fmla="*/ 19667 h 270350"/>
                <a:gd name="connsiteX364" fmla="*/ 265709 w 312296"/>
                <a:gd name="connsiteY364" fmla="*/ 20212 h 270350"/>
                <a:gd name="connsiteX365" fmla="*/ 265795 w 312296"/>
                <a:gd name="connsiteY365" fmla="*/ 22300 h 270350"/>
                <a:gd name="connsiteX366" fmla="*/ 266348 w 312296"/>
                <a:gd name="connsiteY366" fmla="*/ 23228 h 270350"/>
                <a:gd name="connsiteX367" fmla="*/ 268824 w 312296"/>
                <a:gd name="connsiteY367" fmla="*/ 23593 h 270350"/>
                <a:gd name="connsiteX368" fmla="*/ 271348 w 312296"/>
                <a:gd name="connsiteY368" fmla="*/ 23756 h 270350"/>
                <a:gd name="connsiteX369" fmla="*/ 273787 w 312296"/>
                <a:gd name="connsiteY369" fmla="*/ 25173 h 270350"/>
                <a:gd name="connsiteX370" fmla="*/ 276416 w 312296"/>
                <a:gd name="connsiteY370" fmla="*/ 25423 h 270350"/>
                <a:gd name="connsiteX371" fmla="*/ 279463 w 312296"/>
                <a:gd name="connsiteY371" fmla="*/ 26006 h 270350"/>
                <a:gd name="connsiteX372" fmla="*/ 280911 w 312296"/>
                <a:gd name="connsiteY372" fmla="*/ 27529 h 270350"/>
                <a:gd name="connsiteX373" fmla="*/ 284140 w 312296"/>
                <a:gd name="connsiteY373" fmla="*/ 29089 h 270350"/>
                <a:gd name="connsiteX374" fmla="*/ 288103 w 312296"/>
                <a:gd name="connsiteY374" fmla="*/ 30487 h 270350"/>
                <a:gd name="connsiteX375" fmla="*/ 290960 w 312296"/>
                <a:gd name="connsiteY375" fmla="*/ 32067 h 270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Lst>
              <a:rect l="l" t="t" r="r" b="b"/>
              <a:pathLst>
                <a:path w="312296" h="270350">
                  <a:moveTo>
                    <a:pt x="292475" y="32791"/>
                  </a:moveTo>
                  <a:lnTo>
                    <a:pt x="292570" y="33509"/>
                  </a:lnTo>
                  <a:lnTo>
                    <a:pt x="293303" y="34869"/>
                  </a:lnTo>
                  <a:lnTo>
                    <a:pt x="294075" y="35846"/>
                  </a:lnTo>
                  <a:lnTo>
                    <a:pt x="294142" y="37282"/>
                  </a:lnTo>
                  <a:lnTo>
                    <a:pt x="294504" y="38622"/>
                  </a:lnTo>
                  <a:lnTo>
                    <a:pt x="295627" y="38948"/>
                  </a:lnTo>
                  <a:lnTo>
                    <a:pt x="296551" y="39034"/>
                  </a:lnTo>
                  <a:lnTo>
                    <a:pt x="297409" y="38076"/>
                  </a:lnTo>
                  <a:lnTo>
                    <a:pt x="298571" y="38095"/>
                  </a:lnTo>
                  <a:lnTo>
                    <a:pt x="299847" y="38708"/>
                  </a:lnTo>
                  <a:lnTo>
                    <a:pt x="300304" y="40249"/>
                  </a:lnTo>
                  <a:lnTo>
                    <a:pt x="301304" y="42317"/>
                  </a:lnTo>
                  <a:lnTo>
                    <a:pt x="302914" y="43734"/>
                  </a:lnTo>
                  <a:lnTo>
                    <a:pt x="304000" y="45103"/>
                  </a:lnTo>
                  <a:lnTo>
                    <a:pt x="303628" y="47593"/>
                  </a:lnTo>
                  <a:lnTo>
                    <a:pt x="302943" y="49862"/>
                  </a:lnTo>
                  <a:lnTo>
                    <a:pt x="305133" y="52112"/>
                  </a:lnTo>
                  <a:lnTo>
                    <a:pt x="307981" y="54247"/>
                  </a:lnTo>
                  <a:lnTo>
                    <a:pt x="308753" y="55195"/>
                  </a:lnTo>
                  <a:lnTo>
                    <a:pt x="308981" y="58374"/>
                  </a:lnTo>
                  <a:lnTo>
                    <a:pt x="309420" y="59446"/>
                  </a:lnTo>
                  <a:lnTo>
                    <a:pt x="311353" y="62089"/>
                  </a:lnTo>
                  <a:lnTo>
                    <a:pt x="312296" y="63841"/>
                  </a:lnTo>
                  <a:lnTo>
                    <a:pt x="312230" y="64855"/>
                  </a:lnTo>
                  <a:lnTo>
                    <a:pt x="307038" y="70093"/>
                  </a:lnTo>
                  <a:lnTo>
                    <a:pt x="305391" y="70600"/>
                  </a:lnTo>
                  <a:lnTo>
                    <a:pt x="303828" y="70898"/>
                  </a:lnTo>
                  <a:lnTo>
                    <a:pt x="302438" y="71970"/>
                  </a:lnTo>
                  <a:lnTo>
                    <a:pt x="301600" y="73090"/>
                  </a:lnTo>
                  <a:lnTo>
                    <a:pt x="301904" y="73684"/>
                  </a:lnTo>
                  <a:lnTo>
                    <a:pt x="302457" y="75474"/>
                  </a:lnTo>
                  <a:lnTo>
                    <a:pt x="303667" y="78308"/>
                  </a:lnTo>
                  <a:lnTo>
                    <a:pt x="304762" y="80290"/>
                  </a:lnTo>
                  <a:lnTo>
                    <a:pt x="303847" y="82770"/>
                  </a:lnTo>
                  <a:lnTo>
                    <a:pt x="301790" y="86982"/>
                  </a:lnTo>
                  <a:lnTo>
                    <a:pt x="300838" y="87357"/>
                  </a:lnTo>
                  <a:lnTo>
                    <a:pt x="300666" y="90545"/>
                  </a:lnTo>
                  <a:lnTo>
                    <a:pt x="301295" y="91713"/>
                  </a:lnTo>
                  <a:lnTo>
                    <a:pt x="302324" y="92632"/>
                  </a:lnTo>
                  <a:lnTo>
                    <a:pt x="302743" y="94796"/>
                  </a:lnTo>
                  <a:lnTo>
                    <a:pt x="302771" y="97783"/>
                  </a:lnTo>
                  <a:lnTo>
                    <a:pt x="302657" y="100187"/>
                  </a:lnTo>
                  <a:lnTo>
                    <a:pt x="301361" y="106305"/>
                  </a:lnTo>
                  <a:lnTo>
                    <a:pt x="303705" y="111657"/>
                  </a:lnTo>
                  <a:lnTo>
                    <a:pt x="304505" y="112241"/>
                  </a:lnTo>
                  <a:lnTo>
                    <a:pt x="307753" y="112279"/>
                  </a:lnTo>
                  <a:lnTo>
                    <a:pt x="308305" y="112728"/>
                  </a:lnTo>
                  <a:lnTo>
                    <a:pt x="307534" y="114251"/>
                  </a:lnTo>
                  <a:lnTo>
                    <a:pt x="306124" y="115821"/>
                  </a:lnTo>
                  <a:lnTo>
                    <a:pt x="305257" y="116615"/>
                  </a:lnTo>
                  <a:lnTo>
                    <a:pt x="301123" y="118444"/>
                  </a:lnTo>
                  <a:lnTo>
                    <a:pt x="295189" y="120464"/>
                  </a:lnTo>
                  <a:lnTo>
                    <a:pt x="293951" y="122398"/>
                  </a:lnTo>
                  <a:lnTo>
                    <a:pt x="293160" y="125223"/>
                  </a:lnTo>
                  <a:lnTo>
                    <a:pt x="293827" y="126879"/>
                  </a:lnTo>
                  <a:lnTo>
                    <a:pt x="294608" y="127827"/>
                  </a:lnTo>
                  <a:lnTo>
                    <a:pt x="294361" y="130287"/>
                  </a:lnTo>
                  <a:lnTo>
                    <a:pt x="293837" y="132892"/>
                  </a:lnTo>
                  <a:lnTo>
                    <a:pt x="294018" y="134941"/>
                  </a:lnTo>
                  <a:lnTo>
                    <a:pt x="293751" y="136750"/>
                  </a:lnTo>
                  <a:lnTo>
                    <a:pt x="292970" y="137641"/>
                  </a:lnTo>
                  <a:lnTo>
                    <a:pt x="291932" y="140369"/>
                  </a:lnTo>
                  <a:lnTo>
                    <a:pt x="290655" y="143117"/>
                  </a:lnTo>
                  <a:lnTo>
                    <a:pt x="289646" y="144372"/>
                  </a:lnTo>
                  <a:lnTo>
                    <a:pt x="288160" y="145683"/>
                  </a:lnTo>
                  <a:lnTo>
                    <a:pt x="285807" y="146775"/>
                  </a:lnTo>
                  <a:lnTo>
                    <a:pt x="285845" y="147330"/>
                  </a:lnTo>
                  <a:lnTo>
                    <a:pt x="288512" y="148594"/>
                  </a:lnTo>
                  <a:lnTo>
                    <a:pt x="289198" y="149475"/>
                  </a:lnTo>
                  <a:lnTo>
                    <a:pt x="289446" y="150078"/>
                  </a:lnTo>
                  <a:lnTo>
                    <a:pt x="288874" y="150652"/>
                  </a:lnTo>
                  <a:lnTo>
                    <a:pt x="288331" y="151466"/>
                  </a:lnTo>
                  <a:lnTo>
                    <a:pt x="289560" y="152309"/>
                  </a:lnTo>
                  <a:lnTo>
                    <a:pt x="291065" y="153017"/>
                  </a:lnTo>
                  <a:lnTo>
                    <a:pt x="292484" y="154846"/>
                  </a:lnTo>
                  <a:lnTo>
                    <a:pt x="293751" y="157402"/>
                  </a:lnTo>
                  <a:lnTo>
                    <a:pt x="294113" y="158303"/>
                  </a:lnTo>
                  <a:lnTo>
                    <a:pt x="294408" y="158656"/>
                  </a:lnTo>
                  <a:lnTo>
                    <a:pt x="294865" y="158694"/>
                  </a:lnTo>
                  <a:lnTo>
                    <a:pt x="295751" y="158310"/>
                  </a:lnTo>
                  <a:lnTo>
                    <a:pt x="297380" y="156912"/>
                  </a:lnTo>
                  <a:lnTo>
                    <a:pt x="298571" y="156415"/>
                  </a:lnTo>
                  <a:lnTo>
                    <a:pt x="300009" y="158407"/>
                  </a:lnTo>
                  <a:lnTo>
                    <a:pt x="294265" y="160379"/>
                  </a:lnTo>
                  <a:lnTo>
                    <a:pt x="291255" y="161413"/>
                  </a:lnTo>
                  <a:lnTo>
                    <a:pt x="282673" y="164362"/>
                  </a:lnTo>
                  <a:lnTo>
                    <a:pt x="275177" y="166937"/>
                  </a:lnTo>
                  <a:lnTo>
                    <a:pt x="273225" y="167425"/>
                  </a:lnTo>
                  <a:lnTo>
                    <a:pt x="269338" y="168679"/>
                  </a:lnTo>
                  <a:lnTo>
                    <a:pt x="267405" y="169455"/>
                  </a:lnTo>
                  <a:lnTo>
                    <a:pt x="260633" y="171705"/>
                  </a:lnTo>
                  <a:lnTo>
                    <a:pt x="257804" y="172825"/>
                  </a:lnTo>
                  <a:lnTo>
                    <a:pt x="255527" y="173945"/>
                  </a:lnTo>
                  <a:lnTo>
                    <a:pt x="249936" y="175611"/>
                  </a:lnTo>
                  <a:lnTo>
                    <a:pt x="244650" y="177181"/>
                  </a:lnTo>
                  <a:lnTo>
                    <a:pt x="238877" y="178809"/>
                  </a:lnTo>
                  <a:lnTo>
                    <a:pt x="232420" y="180618"/>
                  </a:lnTo>
                  <a:lnTo>
                    <a:pt x="228791" y="181930"/>
                  </a:lnTo>
                  <a:lnTo>
                    <a:pt x="226343" y="183060"/>
                  </a:lnTo>
                  <a:lnTo>
                    <a:pt x="220618" y="185358"/>
                  </a:lnTo>
                  <a:lnTo>
                    <a:pt x="220351" y="185913"/>
                  </a:lnTo>
                  <a:lnTo>
                    <a:pt x="220428" y="187474"/>
                  </a:lnTo>
                  <a:lnTo>
                    <a:pt x="221161" y="190691"/>
                  </a:lnTo>
                  <a:lnTo>
                    <a:pt x="222590" y="193611"/>
                  </a:lnTo>
                  <a:lnTo>
                    <a:pt x="223790" y="195296"/>
                  </a:lnTo>
                  <a:lnTo>
                    <a:pt x="224571" y="199624"/>
                  </a:lnTo>
                  <a:lnTo>
                    <a:pt x="225009" y="203425"/>
                  </a:lnTo>
                  <a:lnTo>
                    <a:pt x="221123" y="203434"/>
                  </a:lnTo>
                  <a:lnTo>
                    <a:pt x="214284" y="203453"/>
                  </a:lnTo>
                  <a:lnTo>
                    <a:pt x="207188" y="203463"/>
                  </a:lnTo>
                  <a:lnTo>
                    <a:pt x="200711" y="204918"/>
                  </a:lnTo>
                  <a:lnTo>
                    <a:pt x="195386" y="207130"/>
                  </a:lnTo>
                  <a:lnTo>
                    <a:pt x="189033" y="210586"/>
                  </a:lnTo>
                  <a:lnTo>
                    <a:pt x="186966" y="211946"/>
                  </a:lnTo>
                  <a:lnTo>
                    <a:pt x="185366" y="212989"/>
                  </a:lnTo>
                  <a:lnTo>
                    <a:pt x="184356" y="214339"/>
                  </a:lnTo>
                  <a:lnTo>
                    <a:pt x="183861" y="217288"/>
                  </a:lnTo>
                  <a:lnTo>
                    <a:pt x="183861" y="221846"/>
                  </a:lnTo>
                  <a:lnTo>
                    <a:pt x="183213" y="225120"/>
                  </a:lnTo>
                  <a:lnTo>
                    <a:pt x="181289" y="228136"/>
                  </a:lnTo>
                  <a:lnTo>
                    <a:pt x="181289" y="228127"/>
                  </a:lnTo>
                  <a:lnTo>
                    <a:pt x="171641" y="231775"/>
                  </a:lnTo>
                  <a:lnTo>
                    <a:pt x="165335" y="234752"/>
                  </a:lnTo>
                  <a:lnTo>
                    <a:pt x="159144" y="238285"/>
                  </a:lnTo>
                  <a:lnTo>
                    <a:pt x="154448" y="242871"/>
                  </a:lnTo>
                  <a:lnTo>
                    <a:pt x="151247" y="248511"/>
                  </a:lnTo>
                  <a:lnTo>
                    <a:pt x="145933" y="255500"/>
                  </a:lnTo>
                  <a:lnTo>
                    <a:pt x="140522" y="261561"/>
                  </a:lnTo>
                  <a:lnTo>
                    <a:pt x="134779" y="268014"/>
                  </a:lnTo>
                  <a:lnTo>
                    <a:pt x="128340" y="270350"/>
                  </a:lnTo>
                  <a:lnTo>
                    <a:pt x="122930" y="269824"/>
                  </a:lnTo>
                  <a:lnTo>
                    <a:pt x="116405" y="267210"/>
                  </a:lnTo>
                  <a:lnTo>
                    <a:pt x="111223" y="266713"/>
                  </a:lnTo>
                  <a:lnTo>
                    <a:pt x="107385" y="268341"/>
                  </a:lnTo>
                  <a:lnTo>
                    <a:pt x="103841" y="267834"/>
                  </a:lnTo>
                  <a:lnTo>
                    <a:pt x="100584" y="265211"/>
                  </a:lnTo>
                  <a:lnTo>
                    <a:pt x="97860" y="264253"/>
                  </a:lnTo>
                  <a:lnTo>
                    <a:pt x="95650" y="264962"/>
                  </a:lnTo>
                  <a:lnTo>
                    <a:pt x="92831" y="264837"/>
                  </a:lnTo>
                  <a:lnTo>
                    <a:pt x="87678" y="263401"/>
                  </a:lnTo>
                  <a:lnTo>
                    <a:pt x="83220" y="258930"/>
                  </a:lnTo>
                  <a:lnTo>
                    <a:pt x="80810" y="257091"/>
                  </a:lnTo>
                  <a:lnTo>
                    <a:pt x="78953" y="256383"/>
                  </a:lnTo>
                  <a:lnTo>
                    <a:pt x="73619" y="255664"/>
                  </a:lnTo>
                  <a:lnTo>
                    <a:pt x="61379" y="254640"/>
                  </a:lnTo>
                  <a:lnTo>
                    <a:pt x="60103" y="254870"/>
                  </a:lnTo>
                  <a:lnTo>
                    <a:pt x="55016" y="255751"/>
                  </a:lnTo>
                  <a:lnTo>
                    <a:pt x="48663" y="256852"/>
                  </a:lnTo>
                  <a:lnTo>
                    <a:pt x="43196" y="257954"/>
                  </a:lnTo>
                  <a:lnTo>
                    <a:pt x="37471" y="259103"/>
                  </a:lnTo>
                  <a:lnTo>
                    <a:pt x="32147" y="254449"/>
                  </a:lnTo>
                  <a:lnTo>
                    <a:pt x="26118" y="249174"/>
                  </a:lnTo>
                  <a:lnTo>
                    <a:pt x="19860" y="243285"/>
                  </a:lnTo>
                  <a:lnTo>
                    <a:pt x="15164" y="238680"/>
                  </a:lnTo>
                  <a:lnTo>
                    <a:pt x="12840" y="236028"/>
                  </a:lnTo>
                  <a:lnTo>
                    <a:pt x="8715" y="232524"/>
                  </a:lnTo>
                  <a:lnTo>
                    <a:pt x="5744" y="230810"/>
                  </a:lnTo>
                  <a:lnTo>
                    <a:pt x="4591" y="229948"/>
                  </a:lnTo>
                  <a:lnTo>
                    <a:pt x="1638" y="220641"/>
                  </a:lnTo>
                  <a:lnTo>
                    <a:pt x="29" y="212101"/>
                  </a:lnTo>
                  <a:lnTo>
                    <a:pt x="29" y="205677"/>
                  </a:lnTo>
                  <a:lnTo>
                    <a:pt x="19" y="196782"/>
                  </a:lnTo>
                  <a:lnTo>
                    <a:pt x="19" y="187897"/>
                  </a:lnTo>
                  <a:lnTo>
                    <a:pt x="19" y="179031"/>
                  </a:lnTo>
                  <a:lnTo>
                    <a:pt x="9" y="170175"/>
                  </a:lnTo>
                  <a:lnTo>
                    <a:pt x="9" y="161328"/>
                  </a:lnTo>
                  <a:lnTo>
                    <a:pt x="9" y="152510"/>
                  </a:lnTo>
                  <a:lnTo>
                    <a:pt x="0" y="143692"/>
                  </a:lnTo>
                  <a:lnTo>
                    <a:pt x="0" y="134883"/>
                  </a:lnTo>
                  <a:lnTo>
                    <a:pt x="0" y="130603"/>
                  </a:lnTo>
                  <a:lnTo>
                    <a:pt x="6163" y="130603"/>
                  </a:lnTo>
                  <a:lnTo>
                    <a:pt x="13154" y="130603"/>
                  </a:lnTo>
                  <a:lnTo>
                    <a:pt x="20460" y="130603"/>
                  </a:lnTo>
                  <a:lnTo>
                    <a:pt x="28403" y="130603"/>
                  </a:lnTo>
                  <a:lnTo>
                    <a:pt x="36347" y="130603"/>
                  </a:lnTo>
                  <a:lnTo>
                    <a:pt x="44291" y="130603"/>
                  </a:lnTo>
                  <a:lnTo>
                    <a:pt x="49835" y="130603"/>
                  </a:lnTo>
                  <a:lnTo>
                    <a:pt x="51292" y="130537"/>
                  </a:lnTo>
                  <a:lnTo>
                    <a:pt x="53045" y="130268"/>
                  </a:lnTo>
                  <a:lnTo>
                    <a:pt x="53169" y="129396"/>
                  </a:lnTo>
                  <a:lnTo>
                    <a:pt x="50883" y="125078"/>
                  </a:lnTo>
                  <a:lnTo>
                    <a:pt x="50997" y="123546"/>
                  </a:lnTo>
                  <a:lnTo>
                    <a:pt x="51606" y="120617"/>
                  </a:lnTo>
                  <a:lnTo>
                    <a:pt x="52549" y="118089"/>
                  </a:lnTo>
                  <a:lnTo>
                    <a:pt x="53797" y="114767"/>
                  </a:lnTo>
                  <a:lnTo>
                    <a:pt x="53931" y="112814"/>
                  </a:lnTo>
                  <a:lnTo>
                    <a:pt x="52930" y="106447"/>
                  </a:lnTo>
                  <a:lnTo>
                    <a:pt x="53026" y="102904"/>
                  </a:lnTo>
                  <a:lnTo>
                    <a:pt x="53311" y="99218"/>
                  </a:lnTo>
                  <a:lnTo>
                    <a:pt x="53597" y="95733"/>
                  </a:lnTo>
                  <a:lnTo>
                    <a:pt x="53254" y="93301"/>
                  </a:lnTo>
                  <a:lnTo>
                    <a:pt x="53673" y="91979"/>
                  </a:lnTo>
                  <a:lnTo>
                    <a:pt x="54426" y="90084"/>
                  </a:lnTo>
                  <a:lnTo>
                    <a:pt x="54816" y="87939"/>
                  </a:lnTo>
                  <a:lnTo>
                    <a:pt x="55283" y="87020"/>
                  </a:lnTo>
                  <a:lnTo>
                    <a:pt x="55131" y="86167"/>
                  </a:lnTo>
                  <a:lnTo>
                    <a:pt x="54712" y="84578"/>
                  </a:lnTo>
                  <a:lnTo>
                    <a:pt x="54292" y="81016"/>
                  </a:lnTo>
                  <a:lnTo>
                    <a:pt x="53711" y="76066"/>
                  </a:lnTo>
                  <a:lnTo>
                    <a:pt x="53130" y="72505"/>
                  </a:lnTo>
                  <a:lnTo>
                    <a:pt x="54102" y="72706"/>
                  </a:lnTo>
                  <a:lnTo>
                    <a:pt x="56121" y="73040"/>
                  </a:lnTo>
                  <a:lnTo>
                    <a:pt x="57102" y="74783"/>
                  </a:lnTo>
                  <a:lnTo>
                    <a:pt x="57674" y="76698"/>
                  </a:lnTo>
                  <a:lnTo>
                    <a:pt x="59036" y="76803"/>
                  </a:lnTo>
                  <a:lnTo>
                    <a:pt x="62579" y="77933"/>
                  </a:lnTo>
                  <a:lnTo>
                    <a:pt x="63808" y="79513"/>
                  </a:lnTo>
                  <a:lnTo>
                    <a:pt x="64618" y="82931"/>
                  </a:lnTo>
                  <a:lnTo>
                    <a:pt x="64132" y="84683"/>
                  </a:lnTo>
                  <a:lnTo>
                    <a:pt x="62989" y="86090"/>
                  </a:lnTo>
                  <a:lnTo>
                    <a:pt x="64132" y="87335"/>
                  </a:lnTo>
                  <a:lnTo>
                    <a:pt x="66504" y="88169"/>
                  </a:lnTo>
                  <a:lnTo>
                    <a:pt x="67894" y="87919"/>
                  </a:lnTo>
                  <a:lnTo>
                    <a:pt x="71895" y="85592"/>
                  </a:lnTo>
                  <a:lnTo>
                    <a:pt x="73495" y="85181"/>
                  </a:lnTo>
                  <a:lnTo>
                    <a:pt x="75581" y="84722"/>
                  </a:lnTo>
                  <a:lnTo>
                    <a:pt x="77467" y="84128"/>
                  </a:lnTo>
                  <a:lnTo>
                    <a:pt x="82791" y="83066"/>
                  </a:lnTo>
                  <a:lnTo>
                    <a:pt x="85696" y="82597"/>
                  </a:lnTo>
                  <a:lnTo>
                    <a:pt x="87335" y="81764"/>
                  </a:lnTo>
                  <a:lnTo>
                    <a:pt x="88478" y="81764"/>
                  </a:lnTo>
                  <a:lnTo>
                    <a:pt x="89297" y="82433"/>
                  </a:lnTo>
                  <a:lnTo>
                    <a:pt x="88563" y="84846"/>
                  </a:lnTo>
                  <a:lnTo>
                    <a:pt x="88316" y="87010"/>
                  </a:lnTo>
                  <a:lnTo>
                    <a:pt x="89335" y="91060"/>
                  </a:lnTo>
                  <a:lnTo>
                    <a:pt x="90097" y="92946"/>
                  </a:lnTo>
                  <a:lnTo>
                    <a:pt x="91811" y="94325"/>
                  </a:lnTo>
                  <a:lnTo>
                    <a:pt x="93059" y="95043"/>
                  </a:lnTo>
                  <a:lnTo>
                    <a:pt x="94440" y="96508"/>
                  </a:lnTo>
                  <a:lnTo>
                    <a:pt x="97307" y="96258"/>
                  </a:lnTo>
                  <a:lnTo>
                    <a:pt x="103613" y="98326"/>
                  </a:lnTo>
                  <a:lnTo>
                    <a:pt x="105527" y="99284"/>
                  </a:lnTo>
                  <a:lnTo>
                    <a:pt x="108185" y="100241"/>
                  </a:lnTo>
                  <a:lnTo>
                    <a:pt x="110071" y="100596"/>
                  </a:lnTo>
                  <a:lnTo>
                    <a:pt x="116576" y="101323"/>
                  </a:lnTo>
                  <a:lnTo>
                    <a:pt x="118977" y="101811"/>
                  </a:lnTo>
                  <a:lnTo>
                    <a:pt x="123434" y="102461"/>
                  </a:lnTo>
                  <a:lnTo>
                    <a:pt x="126997" y="102577"/>
                  </a:lnTo>
                  <a:lnTo>
                    <a:pt x="129521" y="102280"/>
                  </a:lnTo>
                  <a:lnTo>
                    <a:pt x="131293" y="101686"/>
                  </a:lnTo>
                  <a:lnTo>
                    <a:pt x="132378" y="101036"/>
                  </a:lnTo>
                  <a:lnTo>
                    <a:pt x="132874" y="100471"/>
                  </a:lnTo>
                  <a:lnTo>
                    <a:pt x="133607" y="98451"/>
                  </a:lnTo>
                  <a:lnTo>
                    <a:pt x="134931" y="94065"/>
                  </a:lnTo>
                  <a:lnTo>
                    <a:pt x="135455" y="92754"/>
                  </a:lnTo>
                  <a:lnTo>
                    <a:pt x="136769" y="92151"/>
                  </a:lnTo>
                  <a:lnTo>
                    <a:pt x="138474" y="91757"/>
                  </a:lnTo>
                  <a:lnTo>
                    <a:pt x="139475" y="92457"/>
                  </a:lnTo>
                  <a:lnTo>
                    <a:pt x="140589" y="97321"/>
                  </a:lnTo>
                  <a:lnTo>
                    <a:pt x="145552" y="101715"/>
                  </a:lnTo>
                  <a:lnTo>
                    <a:pt x="147247" y="105411"/>
                  </a:lnTo>
                  <a:lnTo>
                    <a:pt x="148485" y="108570"/>
                  </a:lnTo>
                  <a:lnTo>
                    <a:pt x="149562" y="109432"/>
                  </a:lnTo>
                  <a:lnTo>
                    <a:pt x="151447" y="110514"/>
                  </a:lnTo>
                  <a:lnTo>
                    <a:pt x="154457" y="110898"/>
                  </a:lnTo>
                  <a:lnTo>
                    <a:pt x="157143" y="111013"/>
                  </a:lnTo>
                  <a:lnTo>
                    <a:pt x="162801" y="113292"/>
                  </a:lnTo>
                  <a:lnTo>
                    <a:pt x="167297" y="115102"/>
                  </a:lnTo>
                  <a:lnTo>
                    <a:pt x="170516" y="116404"/>
                  </a:lnTo>
                  <a:lnTo>
                    <a:pt x="171993" y="117390"/>
                  </a:lnTo>
                  <a:lnTo>
                    <a:pt x="173022" y="119008"/>
                  </a:lnTo>
                  <a:lnTo>
                    <a:pt x="173631" y="120262"/>
                  </a:lnTo>
                  <a:lnTo>
                    <a:pt x="174622" y="123518"/>
                  </a:lnTo>
                  <a:lnTo>
                    <a:pt x="175679" y="126093"/>
                  </a:lnTo>
                  <a:lnTo>
                    <a:pt x="177403" y="126581"/>
                  </a:lnTo>
                  <a:lnTo>
                    <a:pt x="178946" y="126782"/>
                  </a:lnTo>
                  <a:lnTo>
                    <a:pt x="180470" y="128544"/>
                  </a:lnTo>
                  <a:lnTo>
                    <a:pt x="181623" y="130085"/>
                  </a:lnTo>
                  <a:lnTo>
                    <a:pt x="183909" y="133857"/>
                  </a:lnTo>
                  <a:lnTo>
                    <a:pt x="185595" y="136462"/>
                  </a:lnTo>
                  <a:lnTo>
                    <a:pt x="186147" y="138999"/>
                  </a:lnTo>
                  <a:lnTo>
                    <a:pt x="188062" y="140694"/>
                  </a:lnTo>
                  <a:lnTo>
                    <a:pt x="190672" y="141412"/>
                  </a:lnTo>
                  <a:lnTo>
                    <a:pt x="193081" y="141508"/>
                  </a:lnTo>
                  <a:lnTo>
                    <a:pt x="194472" y="140752"/>
                  </a:lnTo>
                  <a:lnTo>
                    <a:pt x="197891" y="139430"/>
                  </a:lnTo>
                  <a:lnTo>
                    <a:pt x="200558" y="137927"/>
                  </a:lnTo>
                  <a:lnTo>
                    <a:pt x="202501" y="137401"/>
                  </a:lnTo>
                  <a:lnTo>
                    <a:pt x="203654" y="137727"/>
                  </a:lnTo>
                  <a:lnTo>
                    <a:pt x="204530" y="138771"/>
                  </a:lnTo>
                  <a:lnTo>
                    <a:pt x="204997" y="140810"/>
                  </a:lnTo>
                  <a:lnTo>
                    <a:pt x="205111" y="141949"/>
                  </a:lnTo>
                  <a:lnTo>
                    <a:pt x="207007" y="143031"/>
                  </a:lnTo>
                  <a:lnTo>
                    <a:pt x="208407" y="142601"/>
                  </a:lnTo>
                  <a:lnTo>
                    <a:pt x="208950" y="141346"/>
                  </a:lnTo>
                  <a:lnTo>
                    <a:pt x="208979" y="140725"/>
                  </a:lnTo>
                  <a:lnTo>
                    <a:pt x="208969" y="135171"/>
                  </a:lnTo>
                  <a:lnTo>
                    <a:pt x="208969" y="130365"/>
                  </a:lnTo>
                  <a:lnTo>
                    <a:pt x="208959" y="125846"/>
                  </a:lnTo>
                  <a:lnTo>
                    <a:pt x="208959" y="120340"/>
                  </a:lnTo>
                  <a:lnTo>
                    <a:pt x="208950" y="115544"/>
                  </a:lnTo>
                  <a:lnTo>
                    <a:pt x="208950" y="111599"/>
                  </a:lnTo>
                  <a:lnTo>
                    <a:pt x="208940" y="107482"/>
                  </a:lnTo>
                  <a:lnTo>
                    <a:pt x="207721" y="107712"/>
                  </a:lnTo>
                  <a:lnTo>
                    <a:pt x="206188" y="108651"/>
                  </a:lnTo>
                  <a:lnTo>
                    <a:pt x="202654" y="108766"/>
                  </a:lnTo>
                  <a:lnTo>
                    <a:pt x="201273" y="109465"/>
                  </a:lnTo>
                  <a:lnTo>
                    <a:pt x="200844" y="110528"/>
                  </a:lnTo>
                  <a:lnTo>
                    <a:pt x="201111" y="111907"/>
                  </a:lnTo>
                  <a:lnTo>
                    <a:pt x="201187" y="113783"/>
                  </a:lnTo>
                  <a:lnTo>
                    <a:pt x="200663" y="114664"/>
                  </a:lnTo>
                  <a:lnTo>
                    <a:pt x="199120" y="115018"/>
                  </a:lnTo>
                  <a:lnTo>
                    <a:pt x="196872" y="114290"/>
                  </a:lnTo>
                  <a:lnTo>
                    <a:pt x="192805" y="113352"/>
                  </a:lnTo>
                  <a:lnTo>
                    <a:pt x="189414" y="112768"/>
                  </a:lnTo>
                  <a:lnTo>
                    <a:pt x="186976" y="110278"/>
                  </a:lnTo>
                  <a:lnTo>
                    <a:pt x="183680" y="106525"/>
                  </a:lnTo>
                  <a:lnTo>
                    <a:pt x="181518" y="104639"/>
                  </a:lnTo>
                  <a:lnTo>
                    <a:pt x="176317" y="100723"/>
                  </a:lnTo>
                  <a:lnTo>
                    <a:pt x="175431" y="99938"/>
                  </a:lnTo>
                  <a:lnTo>
                    <a:pt x="173850" y="98109"/>
                  </a:lnTo>
                  <a:lnTo>
                    <a:pt x="172498" y="95007"/>
                  </a:lnTo>
                  <a:lnTo>
                    <a:pt x="171831" y="92949"/>
                  </a:lnTo>
                  <a:lnTo>
                    <a:pt x="171202" y="91417"/>
                  </a:lnTo>
                  <a:lnTo>
                    <a:pt x="170507" y="89138"/>
                  </a:lnTo>
                  <a:lnTo>
                    <a:pt x="171764" y="85634"/>
                  </a:lnTo>
                  <a:lnTo>
                    <a:pt x="173526" y="78970"/>
                  </a:lnTo>
                  <a:lnTo>
                    <a:pt x="174803" y="74173"/>
                  </a:lnTo>
                  <a:lnTo>
                    <a:pt x="175508" y="70621"/>
                  </a:lnTo>
                  <a:lnTo>
                    <a:pt x="178032" y="67002"/>
                  </a:lnTo>
                  <a:lnTo>
                    <a:pt x="178213" y="63766"/>
                  </a:lnTo>
                  <a:lnTo>
                    <a:pt x="177194" y="59620"/>
                  </a:lnTo>
                  <a:lnTo>
                    <a:pt x="177451" y="57332"/>
                  </a:lnTo>
                  <a:lnTo>
                    <a:pt x="177622" y="51520"/>
                  </a:lnTo>
                  <a:lnTo>
                    <a:pt x="177765" y="46637"/>
                  </a:lnTo>
                  <a:lnTo>
                    <a:pt x="177803" y="44263"/>
                  </a:lnTo>
                  <a:lnTo>
                    <a:pt x="177108" y="40136"/>
                  </a:lnTo>
                  <a:lnTo>
                    <a:pt x="175403" y="35569"/>
                  </a:lnTo>
                  <a:lnTo>
                    <a:pt x="171650" y="29212"/>
                  </a:lnTo>
                  <a:lnTo>
                    <a:pt x="171669" y="27852"/>
                  </a:lnTo>
                  <a:lnTo>
                    <a:pt x="173898" y="26349"/>
                  </a:lnTo>
                  <a:lnTo>
                    <a:pt x="177432" y="23725"/>
                  </a:lnTo>
                  <a:lnTo>
                    <a:pt x="179165" y="22165"/>
                  </a:lnTo>
                  <a:lnTo>
                    <a:pt x="181242" y="19953"/>
                  </a:lnTo>
                  <a:lnTo>
                    <a:pt x="182166" y="18823"/>
                  </a:lnTo>
                  <a:lnTo>
                    <a:pt x="184204" y="15989"/>
                  </a:lnTo>
                  <a:lnTo>
                    <a:pt x="185490" y="13682"/>
                  </a:lnTo>
                  <a:lnTo>
                    <a:pt x="185937" y="10704"/>
                  </a:lnTo>
                  <a:lnTo>
                    <a:pt x="184966" y="7870"/>
                  </a:lnTo>
                  <a:lnTo>
                    <a:pt x="186947" y="7315"/>
                  </a:lnTo>
                  <a:lnTo>
                    <a:pt x="193453" y="6319"/>
                  </a:lnTo>
                  <a:lnTo>
                    <a:pt x="200616" y="5218"/>
                  </a:lnTo>
                  <a:lnTo>
                    <a:pt x="208169" y="4050"/>
                  </a:lnTo>
                  <a:lnTo>
                    <a:pt x="215789" y="2882"/>
                  </a:lnTo>
                  <a:lnTo>
                    <a:pt x="223171" y="1742"/>
                  </a:lnTo>
                  <a:lnTo>
                    <a:pt x="229867" y="718"/>
                  </a:lnTo>
                  <a:lnTo>
                    <a:pt x="234496" y="0"/>
                  </a:lnTo>
                  <a:lnTo>
                    <a:pt x="235182" y="1943"/>
                  </a:lnTo>
                  <a:lnTo>
                    <a:pt x="236630" y="5180"/>
                  </a:lnTo>
                  <a:lnTo>
                    <a:pt x="238258" y="7554"/>
                  </a:lnTo>
                  <a:lnTo>
                    <a:pt x="240306" y="9641"/>
                  </a:lnTo>
                  <a:lnTo>
                    <a:pt x="242040" y="10905"/>
                  </a:lnTo>
                  <a:lnTo>
                    <a:pt x="243192" y="11289"/>
                  </a:lnTo>
                  <a:lnTo>
                    <a:pt x="250527" y="11155"/>
                  </a:lnTo>
                  <a:lnTo>
                    <a:pt x="253155" y="12419"/>
                  </a:lnTo>
                  <a:lnTo>
                    <a:pt x="255451" y="14027"/>
                  </a:lnTo>
                  <a:lnTo>
                    <a:pt x="256022" y="16517"/>
                  </a:lnTo>
                  <a:lnTo>
                    <a:pt x="257527" y="18077"/>
                  </a:lnTo>
                  <a:lnTo>
                    <a:pt x="259156" y="19303"/>
                  </a:lnTo>
                  <a:lnTo>
                    <a:pt x="259861" y="19456"/>
                  </a:lnTo>
                  <a:lnTo>
                    <a:pt x="261061" y="19159"/>
                  </a:lnTo>
                  <a:lnTo>
                    <a:pt x="263023" y="19130"/>
                  </a:lnTo>
                  <a:lnTo>
                    <a:pt x="264843" y="19667"/>
                  </a:lnTo>
                  <a:lnTo>
                    <a:pt x="265709" y="20212"/>
                  </a:lnTo>
                  <a:lnTo>
                    <a:pt x="265795" y="22300"/>
                  </a:lnTo>
                  <a:lnTo>
                    <a:pt x="266348" y="23228"/>
                  </a:lnTo>
                  <a:lnTo>
                    <a:pt x="268824" y="23593"/>
                  </a:lnTo>
                  <a:lnTo>
                    <a:pt x="271348" y="23756"/>
                  </a:lnTo>
                  <a:lnTo>
                    <a:pt x="273787" y="25173"/>
                  </a:lnTo>
                  <a:lnTo>
                    <a:pt x="276416" y="25423"/>
                  </a:lnTo>
                  <a:lnTo>
                    <a:pt x="279463" y="26006"/>
                  </a:lnTo>
                  <a:lnTo>
                    <a:pt x="280911" y="27529"/>
                  </a:lnTo>
                  <a:lnTo>
                    <a:pt x="284140" y="29089"/>
                  </a:lnTo>
                  <a:lnTo>
                    <a:pt x="288103" y="30487"/>
                  </a:lnTo>
                  <a:lnTo>
                    <a:pt x="290960" y="3206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6" name="Freeform: Shape 515">
              <a:extLst>
                <a:ext uri="{FF2B5EF4-FFF2-40B4-BE49-F238E27FC236}">
                  <a16:creationId xmlns:a16="http://schemas.microsoft.com/office/drawing/2014/main" id="{264B0CB5-556E-5AE2-CFD6-C4D9416289DA}"/>
                </a:ext>
              </a:extLst>
            </p:cNvPr>
            <p:cNvSpPr/>
            <p:nvPr/>
          </p:nvSpPr>
          <p:spPr>
            <a:xfrm>
              <a:off x="6309464" y="3896221"/>
              <a:ext cx="208054" cy="191096"/>
            </a:xfrm>
            <a:custGeom>
              <a:avLst/>
              <a:gdLst>
                <a:gd name="connsiteX0" fmla="*/ 162097 w 208054"/>
                <a:gd name="connsiteY0" fmla="*/ 191096 h 191096"/>
                <a:gd name="connsiteX1" fmla="*/ 159677 w 208054"/>
                <a:gd name="connsiteY1" fmla="*/ 189449 h 191096"/>
                <a:gd name="connsiteX2" fmla="*/ 156372 w 208054"/>
                <a:gd name="connsiteY2" fmla="*/ 188377 h 191096"/>
                <a:gd name="connsiteX3" fmla="*/ 152162 w 208054"/>
                <a:gd name="connsiteY3" fmla="*/ 187880 h 191096"/>
                <a:gd name="connsiteX4" fmla="*/ 146704 w 208054"/>
                <a:gd name="connsiteY4" fmla="*/ 188081 h 191096"/>
                <a:gd name="connsiteX5" fmla="*/ 139979 w 208054"/>
                <a:gd name="connsiteY5" fmla="*/ 188991 h 191096"/>
                <a:gd name="connsiteX6" fmla="*/ 132769 w 208054"/>
                <a:gd name="connsiteY6" fmla="*/ 187890 h 191096"/>
                <a:gd name="connsiteX7" fmla="*/ 125063 w 208054"/>
                <a:gd name="connsiteY7" fmla="*/ 184806 h 191096"/>
                <a:gd name="connsiteX8" fmla="*/ 118672 w 208054"/>
                <a:gd name="connsiteY8" fmla="*/ 183715 h 191096"/>
                <a:gd name="connsiteX9" fmla="*/ 111033 w 208054"/>
                <a:gd name="connsiteY9" fmla="*/ 185055 h 191096"/>
                <a:gd name="connsiteX10" fmla="*/ 110690 w 208054"/>
                <a:gd name="connsiteY10" fmla="*/ 185084 h 191096"/>
                <a:gd name="connsiteX11" fmla="*/ 109376 w 208054"/>
                <a:gd name="connsiteY11" fmla="*/ 184040 h 191096"/>
                <a:gd name="connsiteX12" fmla="*/ 107280 w 208054"/>
                <a:gd name="connsiteY12" fmla="*/ 181790 h 191096"/>
                <a:gd name="connsiteX13" fmla="*/ 103804 w 208054"/>
                <a:gd name="connsiteY13" fmla="*/ 181388 h 191096"/>
                <a:gd name="connsiteX14" fmla="*/ 102861 w 208054"/>
                <a:gd name="connsiteY14" fmla="*/ 180872 h 191096"/>
                <a:gd name="connsiteX15" fmla="*/ 102080 w 208054"/>
                <a:gd name="connsiteY15" fmla="*/ 180029 h 191096"/>
                <a:gd name="connsiteX16" fmla="*/ 101565 w 208054"/>
                <a:gd name="connsiteY16" fmla="*/ 178957 h 191096"/>
                <a:gd name="connsiteX17" fmla="*/ 101365 w 208054"/>
                <a:gd name="connsiteY17" fmla="*/ 177760 h 191096"/>
                <a:gd name="connsiteX18" fmla="*/ 101937 w 208054"/>
                <a:gd name="connsiteY18" fmla="*/ 174064 h 191096"/>
                <a:gd name="connsiteX19" fmla="*/ 101622 w 208054"/>
                <a:gd name="connsiteY19" fmla="*/ 173653 h 191096"/>
                <a:gd name="connsiteX20" fmla="*/ 100698 w 208054"/>
                <a:gd name="connsiteY20" fmla="*/ 173203 h 191096"/>
                <a:gd name="connsiteX21" fmla="*/ 98784 w 208054"/>
                <a:gd name="connsiteY21" fmla="*/ 172763 h 191096"/>
                <a:gd name="connsiteX22" fmla="*/ 94202 w 208054"/>
                <a:gd name="connsiteY22" fmla="*/ 171088 h 191096"/>
                <a:gd name="connsiteX23" fmla="*/ 88430 w 208054"/>
                <a:gd name="connsiteY23" fmla="*/ 169460 h 191096"/>
                <a:gd name="connsiteX24" fmla="*/ 79067 w 208054"/>
                <a:gd name="connsiteY24" fmla="*/ 167679 h 191096"/>
                <a:gd name="connsiteX25" fmla="*/ 75429 w 208054"/>
                <a:gd name="connsiteY25" fmla="*/ 167220 h 191096"/>
                <a:gd name="connsiteX26" fmla="*/ 74581 w 208054"/>
                <a:gd name="connsiteY26" fmla="*/ 166674 h 191096"/>
                <a:gd name="connsiteX27" fmla="*/ 73533 w 208054"/>
                <a:gd name="connsiteY27" fmla="*/ 165315 h 191096"/>
                <a:gd name="connsiteX28" fmla="*/ 71733 w 208054"/>
                <a:gd name="connsiteY28" fmla="*/ 161073 h 191096"/>
                <a:gd name="connsiteX29" fmla="*/ 70047 w 208054"/>
                <a:gd name="connsiteY29" fmla="*/ 158277 h 191096"/>
                <a:gd name="connsiteX30" fmla="*/ 66018 w 208054"/>
                <a:gd name="connsiteY30" fmla="*/ 153959 h 191096"/>
                <a:gd name="connsiteX31" fmla="*/ 65380 w 208054"/>
                <a:gd name="connsiteY31" fmla="*/ 152628 h 191096"/>
                <a:gd name="connsiteX32" fmla="*/ 65580 w 208054"/>
                <a:gd name="connsiteY32" fmla="*/ 149201 h 191096"/>
                <a:gd name="connsiteX33" fmla="*/ 65875 w 208054"/>
                <a:gd name="connsiteY33" fmla="*/ 146443 h 191096"/>
                <a:gd name="connsiteX34" fmla="*/ 66304 w 208054"/>
                <a:gd name="connsiteY34" fmla="*/ 144107 h 191096"/>
                <a:gd name="connsiteX35" fmla="*/ 66113 w 208054"/>
                <a:gd name="connsiteY35" fmla="*/ 141915 h 191096"/>
                <a:gd name="connsiteX36" fmla="*/ 66056 w 208054"/>
                <a:gd name="connsiteY36" fmla="*/ 139195 h 191096"/>
                <a:gd name="connsiteX37" fmla="*/ 66180 w 208054"/>
                <a:gd name="connsiteY37" fmla="*/ 137376 h 191096"/>
                <a:gd name="connsiteX38" fmla="*/ 65637 w 208054"/>
                <a:gd name="connsiteY38" fmla="*/ 136592 h 191096"/>
                <a:gd name="connsiteX39" fmla="*/ 64180 w 208054"/>
                <a:gd name="connsiteY39" fmla="*/ 136036 h 191096"/>
                <a:gd name="connsiteX40" fmla="*/ 60017 w 208054"/>
                <a:gd name="connsiteY40" fmla="*/ 135787 h 191096"/>
                <a:gd name="connsiteX41" fmla="*/ 54988 w 208054"/>
                <a:gd name="connsiteY41" fmla="*/ 135892 h 191096"/>
                <a:gd name="connsiteX42" fmla="*/ 54826 w 208054"/>
                <a:gd name="connsiteY42" fmla="*/ 133135 h 191096"/>
                <a:gd name="connsiteX43" fmla="*/ 54340 w 208054"/>
                <a:gd name="connsiteY43" fmla="*/ 128865 h 191096"/>
                <a:gd name="connsiteX44" fmla="*/ 53407 w 208054"/>
                <a:gd name="connsiteY44" fmla="*/ 126414 h 191096"/>
                <a:gd name="connsiteX45" fmla="*/ 52245 w 208054"/>
                <a:gd name="connsiteY45" fmla="*/ 125140 h 191096"/>
                <a:gd name="connsiteX46" fmla="*/ 49930 w 208054"/>
                <a:gd name="connsiteY46" fmla="*/ 123809 h 191096"/>
                <a:gd name="connsiteX47" fmla="*/ 45253 w 208054"/>
                <a:gd name="connsiteY47" fmla="*/ 121990 h 191096"/>
                <a:gd name="connsiteX48" fmla="*/ 38881 w 208054"/>
                <a:gd name="connsiteY48" fmla="*/ 119223 h 191096"/>
                <a:gd name="connsiteX49" fmla="*/ 33433 w 208054"/>
                <a:gd name="connsiteY49" fmla="*/ 115125 h 191096"/>
                <a:gd name="connsiteX50" fmla="*/ 27194 w 208054"/>
                <a:gd name="connsiteY50" fmla="*/ 110041 h 191096"/>
                <a:gd name="connsiteX51" fmla="*/ 25241 w 208054"/>
                <a:gd name="connsiteY51" fmla="*/ 109160 h 191096"/>
                <a:gd name="connsiteX52" fmla="*/ 22936 w 208054"/>
                <a:gd name="connsiteY52" fmla="*/ 104392 h 191096"/>
                <a:gd name="connsiteX53" fmla="*/ 19431 w 208054"/>
                <a:gd name="connsiteY53" fmla="*/ 96235 h 191096"/>
                <a:gd name="connsiteX54" fmla="*/ 19660 w 208054"/>
                <a:gd name="connsiteY54" fmla="*/ 93525 h 191096"/>
                <a:gd name="connsiteX55" fmla="*/ 19126 w 208054"/>
                <a:gd name="connsiteY55" fmla="*/ 92194 h 191096"/>
                <a:gd name="connsiteX56" fmla="*/ 15716 w 208054"/>
                <a:gd name="connsiteY56" fmla="*/ 88202 h 191096"/>
                <a:gd name="connsiteX57" fmla="*/ 14964 w 208054"/>
                <a:gd name="connsiteY57" fmla="*/ 86124 h 191096"/>
                <a:gd name="connsiteX58" fmla="*/ 14364 w 208054"/>
                <a:gd name="connsiteY58" fmla="*/ 84027 h 191096"/>
                <a:gd name="connsiteX59" fmla="*/ 8944 w 208054"/>
                <a:gd name="connsiteY59" fmla="*/ 78187 h 191096"/>
                <a:gd name="connsiteX60" fmla="*/ 7096 w 208054"/>
                <a:gd name="connsiteY60" fmla="*/ 75640 h 191096"/>
                <a:gd name="connsiteX61" fmla="*/ 5686 w 208054"/>
                <a:gd name="connsiteY61" fmla="*/ 72365 h 191096"/>
                <a:gd name="connsiteX62" fmla="*/ 4286 w 208054"/>
                <a:gd name="connsiteY62" fmla="*/ 69752 h 191096"/>
                <a:gd name="connsiteX63" fmla="*/ 3105 w 208054"/>
                <a:gd name="connsiteY63" fmla="*/ 68699 h 191096"/>
                <a:gd name="connsiteX64" fmla="*/ 1562 w 208054"/>
                <a:gd name="connsiteY64" fmla="*/ 66927 h 191096"/>
                <a:gd name="connsiteX65" fmla="*/ 495 w 208054"/>
                <a:gd name="connsiteY65" fmla="*/ 64897 h 191096"/>
                <a:gd name="connsiteX66" fmla="*/ 0 w 208054"/>
                <a:gd name="connsiteY66" fmla="*/ 63385 h 191096"/>
                <a:gd name="connsiteX67" fmla="*/ 410 w 208054"/>
                <a:gd name="connsiteY67" fmla="*/ 61364 h 191096"/>
                <a:gd name="connsiteX68" fmla="*/ 934 w 208054"/>
                <a:gd name="connsiteY68" fmla="*/ 59976 h 191096"/>
                <a:gd name="connsiteX69" fmla="*/ 6087 w 208054"/>
                <a:gd name="connsiteY69" fmla="*/ 61412 h 191096"/>
                <a:gd name="connsiteX70" fmla="*/ 8906 w 208054"/>
                <a:gd name="connsiteY70" fmla="*/ 61537 h 191096"/>
                <a:gd name="connsiteX71" fmla="*/ 11116 w 208054"/>
                <a:gd name="connsiteY71" fmla="*/ 60828 h 191096"/>
                <a:gd name="connsiteX72" fmla="*/ 13840 w 208054"/>
                <a:gd name="connsiteY72" fmla="*/ 61786 h 191096"/>
                <a:gd name="connsiteX73" fmla="*/ 17097 w 208054"/>
                <a:gd name="connsiteY73" fmla="*/ 64409 h 191096"/>
                <a:gd name="connsiteX74" fmla="*/ 20641 w 208054"/>
                <a:gd name="connsiteY74" fmla="*/ 64916 h 191096"/>
                <a:gd name="connsiteX75" fmla="*/ 24479 w 208054"/>
                <a:gd name="connsiteY75" fmla="*/ 63288 h 191096"/>
                <a:gd name="connsiteX76" fmla="*/ 29661 w 208054"/>
                <a:gd name="connsiteY76" fmla="*/ 63786 h 191096"/>
                <a:gd name="connsiteX77" fmla="*/ 36186 w 208054"/>
                <a:gd name="connsiteY77" fmla="*/ 66399 h 191096"/>
                <a:gd name="connsiteX78" fmla="*/ 41596 w 208054"/>
                <a:gd name="connsiteY78" fmla="*/ 66925 h 191096"/>
                <a:gd name="connsiteX79" fmla="*/ 48035 w 208054"/>
                <a:gd name="connsiteY79" fmla="*/ 64589 h 191096"/>
                <a:gd name="connsiteX80" fmla="*/ 53778 w 208054"/>
                <a:gd name="connsiteY80" fmla="*/ 58136 h 191096"/>
                <a:gd name="connsiteX81" fmla="*/ 59188 w 208054"/>
                <a:gd name="connsiteY81" fmla="*/ 52075 h 191096"/>
                <a:gd name="connsiteX82" fmla="*/ 64503 w 208054"/>
                <a:gd name="connsiteY82" fmla="*/ 45086 h 191096"/>
                <a:gd name="connsiteX83" fmla="*/ 67704 w 208054"/>
                <a:gd name="connsiteY83" fmla="*/ 39446 h 191096"/>
                <a:gd name="connsiteX84" fmla="*/ 72400 w 208054"/>
                <a:gd name="connsiteY84" fmla="*/ 34861 h 191096"/>
                <a:gd name="connsiteX85" fmla="*/ 78591 w 208054"/>
                <a:gd name="connsiteY85" fmla="*/ 31327 h 191096"/>
                <a:gd name="connsiteX86" fmla="*/ 84896 w 208054"/>
                <a:gd name="connsiteY86" fmla="*/ 28350 h 191096"/>
                <a:gd name="connsiteX87" fmla="*/ 94545 w 208054"/>
                <a:gd name="connsiteY87" fmla="*/ 24702 h 191096"/>
                <a:gd name="connsiteX88" fmla="*/ 94545 w 208054"/>
                <a:gd name="connsiteY88" fmla="*/ 24711 h 191096"/>
                <a:gd name="connsiteX89" fmla="*/ 96469 w 208054"/>
                <a:gd name="connsiteY89" fmla="*/ 21695 h 191096"/>
                <a:gd name="connsiteX90" fmla="*/ 97117 w 208054"/>
                <a:gd name="connsiteY90" fmla="*/ 18421 h 191096"/>
                <a:gd name="connsiteX91" fmla="*/ 97117 w 208054"/>
                <a:gd name="connsiteY91" fmla="*/ 13864 h 191096"/>
                <a:gd name="connsiteX92" fmla="*/ 97612 w 208054"/>
                <a:gd name="connsiteY92" fmla="*/ 10915 h 191096"/>
                <a:gd name="connsiteX93" fmla="*/ 98622 w 208054"/>
                <a:gd name="connsiteY93" fmla="*/ 9565 h 191096"/>
                <a:gd name="connsiteX94" fmla="*/ 100222 w 208054"/>
                <a:gd name="connsiteY94" fmla="*/ 8521 h 191096"/>
                <a:gd name="connsiteX95" fmla="*/ 102289 w 208054"/>
                <a:gd name="connsiteY95" fmla="*/ 7161 h 191096"/>
                <a:gd name="connsiteX96" fmla="*/ 108642 w 208054"/>
                <a:gd name="connsiteY96" fmla="*/ 3705 h 191096"/>
                <a:gd name="connsiteX97" fmla="*/ 113967 w 208054"/>
                <a:gd name="connsiteY97" fmla="*/ 1493 h 191096"/>
                <a:gd name="connsiteX98" fmla="*/ 120444 w 208054"/>
                <a:gd name="connsiteY98" fmla="*/ 38 h 191096"/>
                <a:gd name="connsiteX99" fmla="*/ 127540 w 208054"/>
                <a:gd name="connsiteY99" fmla="*/ 29 h 191096"/>
                <a:gd name="connsiteX100" fmla="*/ 134379 w 208054"/>
                <a:gd name="connsiteY100" fmla="*/ 10 h 191096"/>
                <a:gd name="connsiteX101" fmla="*/ 138265 w 208054"/>
                <a:gd name="connsiteY101" fmla="*/ 0 h 191096"/>
                <a:gd name="connsiteX102" fmla="*/ 138322 w 208054"/>
                <a:gd name="connsiteY102" fmla="*/ 4376 h 191096"/>
                <a:gd name="connsiteX103" fmla="*/ 138617 w 208054"/>
                <a:gd name="connsiteY103" fmla="*/ 9306 h 191096"/>
                <a:gd name="connsiteX104" fmla="*/ 139379 w 208054"/>
                <a:gd name="connsiteY104" fmla="*/ 9775 h 191096"/>
                <a:gd name="connsiteX105" fmla="*/ 144523 w 208054"/>
                <a:gd name="connsiteY105" fmla="*/ 9881 h 191096"/>
                <a:gd name="connsiteX106" fmla="*/ 152771 w 208054"/>
                <a:gd name="connsiteY106" fmla="*/ 10234 h 191096"/>
                <a:gd name="connsiteX107" fmla="*/ 160725 w 208054"/>
                <a:gd name="connsiteY107" fmla="*/ 10560 h 191096"/>
                <a:gd name="connsiteX108" fmla="*/ 165802 w 208054"/>
                <a:gd name="connsiteY108" fmla="*/ 14141 h 191096"/>
                <a:gd name="connsiteX109" fmla="*/ 167507 w 208054"/>
                <a:gd name="connsiteY109" fmla="*/ 14907 h 191096"/>
                <a:gd name="connsiteX110" fmla="*/ 172784 w 208054"/>
                <a:gd name="connsiteY110" fmla="*/ 15864 h 191096"/>
                <a:gd name="connsiteX111" fmla="*/ 179527 w 208054"/>
                <a:gd name="connsiteY111" fmla="*/ 21829 h 191096"/>
                <a:gd name="connsiteX112" fmla="*/ 187642 w 208054"/>
                <a:gd name="connsiteY112" fmla="*/ 22384 h 191096"/>
                <a:gd name="connsiteX113" fmla="*/ 193224 w 208054"/>
                <a:gd name="connsiteY113" fmla="*/ 24251 h 191096"/>
                <a:gd name="connsiteX114" fmla="*/ 198139 w 208054"/>
                <a:gd name="connsiteY114" fmla="*/ 26300 h 191096"/>
                <a:gd name="connsiteX115" fmla="*/ 200968 w 208054"/>
                <a:gd name="connsiteY115" fmla="*/ 28761 h 191096"/>
                <a:gd name="connsiteX116" fmla="*/ 202797 w 208054"/>
                <a:gd name="connsiteY116" fmla="*/ 29316 h 191096"/>
                <a:gd name="connsiteX117" fmla="*/ 205273 w 208054"/>
                <a:gd name="connsiteY117" fmla="*/ 29498 h 191096"/>
                <a:gd name="connsiteX118" fmla="*/ 206473 w 208054"/>
                <a:gd name="connsiteY118" fmla="*/ 29728 h 191096"/>
                <a:gd name="connsiteX119" fmla="*/ 206216 w 208054"/>
                <a:gd name="connsiteY119" fmla="*/ 31500 h 191096"/>
                <a:gd name="connsiteX120" fmla="*/ 204559 w 208054"/>
                <a:gd name="connsiteY120" fmla="*/ 34506 h 191096"/>
                <a:gd name="connsiteX121" fmla="*/ 204778 w 208054"/>
                <a:gd name="connsiteY121" fmla="*/ 38815 h 191096"/>
                <a:gd name="connsiteX122" fmla="*/ 207055 w 208054"/>
                <a:gd name="connsiteY122" fmla="*/ 44789 h 191096"/>
                <a:gd name="connsiteX123" fmla="*/ 207359 w 208054"/>
                <a:gd name="connsiteY123" fmla="*/ 49998 h 191096"/>
                <a:gd name="connsiteX124" fmla="*/ 206664 w 208054"/>
                <a:gd name="connsiteY124" fmla="*/ 59179 h 191096"/>
                <a:gd name="connsiteX125" fmla="*/ 206683 w 208054"/>
                <a:gd name="connsiteY125" fmla="*/ 68093 h 191096"/>
                <a:gd name="connsiteX126" fmla="*/ 206921 w 208054"/>
                <a:gd name="connsiteY126" fmla="*/ 71282 h 191096"/>
                <a:gd name="connsiteX127" fmla="*/ 207293 w 208054"/>
                <a:gd name="connsiteY127" fmla="*/ 73388 h 191096"/>
                <a:gd name="connsiteX128" fmla="*/ 207778 w 208054"/>
                <a:gd name="connsiteY128" fmla="*/ 74546 h 191096"/>
                <a:gd name="connsiteX129" fmla="*/ 207683 w 208054"/>
                <a:gd name="connsiteY129" fmla="*/ 75868 h 191096"/>
                <a:gd name="connsiteX130" fmla="*/ 206331 w 208054"/>
                <a:gd name="connsiteY130" fmla="*/ 79621 h 191096"/>
                <a:gd name="connsiteX131" fmla="*/ 205245 w 208054"/>
                <a:gd name="connsiteY131" fmla="*/ 83566 h 191096"/>
                <a:gd name="connsiteX132" fmla="*/ 205207 w 208054"/>
                <a:gd name="connsiteY132" fmla="*/ 85145 h 191096"/>
                <a:gd name="connsiteX133" fmla="*/ 204788 w 208054"/>
                <a:gd name="connsiteY133" fmla="*/ 86266 h 191096"/>
                <a:gd name="connsiteX134" fmla="*/ 203978 w 208054"/>
                <a:gd name="connsiteY134" fmla="*/ 87252 h 191096"/>
                <a:gd name="connsiteX135" fmla="*/ 200435 w 208054"/>
                <a:gd name="connsiteY135" fmla="*/ 89080 h 191096"/>
                <a:gd name="connsiteX136" fmla="*/ 199835 w 208054"/>
                <a:gd name="connsiteY136" fmla="*/ 90210 h 191096"/>
                <a:gd name="connsiteX137" fmla="*/ 199844 w 208054"/>
                <a:gd name="connsiteY137" fmla="*/ 92259 h 191096"/>
                <a:gd name="connsiteX138" fmla="*/ 200292 w 208054"/>
                <a:gd name="connsiteY138" fmla="*/ 93983 h 191096"/>
                <a:gd name="connsiteX139" fmla="*/ 201625 w 208054"/>
                <a:gd name="connsiteY139" fmla="*/ 94614 h 191096"/>
                <a:gd name="connsiteX140" fmla="*/ 203225 w 208054"/>
                <a:gd name="connsiteY140" fmla="*/ 95591 h 191096"/>
                <a:gd name="connsiteX141" fmla="*/ 203854 w 208054"/>
                <a:gd name="connsiteY141" fmla="*/ 96874 h 191096"/>
                <a:gd name="connsiteX142" fmla="*/ 203864 w 208054"/>
                <a:gd name="connsiteY142" fmla="*/ 98233 h 191096"/>
                <a:gd name="connsiteX143" fmla="*/ 203349 w 208054"/>
                <a:gd name="connsiteY143" fmla="*/ 100751 h 191096"/>
                <a:gd name="connsiteX144" fmla="*/ 201921 w 208054"/>
                <a:gd name="connsiteY144" fmla="*/ 104916 h 191096"/>
                <a:gd name="connsiteX145" fmla="*/ 203349 w 208054"/>
                <a:gd name="connsiteY145" fmla="*/ 109723 h 191096"/>
                <a:gd name="connsiteX146" fmla="*/ 204940 w 208054"/>
                <a:gd name="connsiteY146" fmla="*/ 112844 h 191096"/>
                <a:gd name="connsiteX147" fmla="*/ 207140 w 208054"/>
                <a:gd name="connsiteY147" fmla="*/ 116444 h 191096"/>
                <a:gd name="connsiteX148" fmla="*/ 208055 w 208054"/>
                <a:gd name="connsiteY148" fmla="*/ 118675 h 191096"/>
                <a:gd name="connsiteX149" fmla="*/ 208007 w 208054"/>
                <a:gd name="connsiteY149" fmla="*/ 120274 h 191096"/>
                <a:gd name="connsiteX150" fmla="*/ 207674 w 208054"/>
                <a:gd name="connsiteY150" fmla="*/ 121834 h 191096"/>
                <a:gd name="connsiteX151" fmla="*/ 204388 w 208054"/>
                <a:gd name="connsiteY151" fmla="*/ 128441 h 191096"/>
                <a:gd name="connsiteX152" fmla="*/ 202016 w 208054"/>
                <a:gd name="connsiteY152" fmla="*/ 132558 h 191096"/>
                <a:gd name="connsiteX153" fmla="*/ 199120 w 208054"/>
                <a:gd name="connsiteY153" fmla="*/ 136962 h 191096"/>
                <a:gd name="connsiteX154" fmla="*/ 195291 w 208054"/>
                <a:gd name="connsiteY154" fmla="*/ 139729 h 191096"/>
                <a:gd name="connsiteX155" fmla="*/ 194301 w 208054"/>
                <a:gd name="connsiteY155" fmla="*/ 141060 h 191096"/>
                <a:gd name="connsiteX156" fmla="*/ 193910 w 208054"/>
                <a:gd name="connsiteY156" fmla="*/ 142573 h 191096"/>
                <a:gd name="connsiteX157" fmla="*/ 194043 w 208054"/>
                <a:gd name="connsiteY157" fmla="*/ 145885 h 191096"/>
                <a:gd name="connsiteX158" fmla="*/ 193872 w 208054"/>
                <a:gd name="connsiteY158" fmla="*/ 149361 h 191096"/>
                <a:gd name="connsiteX159" fmla="*/ 190595 w 208054"/>
                <a:gd name="connsiteY159" fmla="*/ 154694 h 191096"/>
                <a:gd name="connsiteX160" fmla="*/ 192624 w 208054"/>
                <a:gd name="connsiteY160" fmla="*/ 159290 h 191096"/>
                <a:gd name="connsiteX161" fmla="*/ 192167 w 208054"/>
                <a:gd name="connsiteY161" fmla="*/ 159720 h 191096"/>
                <a:gd name="connsiteX162" fmla="*/ 191062 w 208054"/>
                <a:gd name="connsiteY162" fmla="*/ 160371 h 191096"/>
                <a:gd name="connsiteX163" fmla="*/ 186347 w 208054"/>
                <a:gd name="connsiteY163" fmla="*/ 165550 h 191096"/>
                <a:gd name="connsiteX164" fmla="*/ 181575 w 208054"/>
                <a:gd name="connsiteY164" fmla="*/ 170807 h 191096"/>
                <a:gd name="connsiteX165" fmla="*/ 178089 w 208054"/>
                <a:gd name="connsiteY165" fmla="*/ 174646 h 191096"/>
                <a:gd name="connsiteX166" fmla="*/ 174127 w 208054"/>
                <a:gd name="connsiteY166" fmla="*/ 179012 h 191096"/>
                <a:gd name="connsiteX167" fmla="*/ 169688 w 208054"/>
                <a:gd name="connsiteY167" fmla="*/ 183914 h 191096"/>
                <a:gd name="connsiteX168" fmla="*/ 165887 w 208054"/>
                <a:gd name="connsiteY168" fmla="*/ 188117 h 19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208054" h="191096">
                  <a:moveTo>
                    <a:pt x="162097" y="191096"/>
                  </a:moveTo>
                  <a:lnTo>
                    <a:pt x="159677" y="189449"/>
                  </a:lnTo>
                  <a:lnTo>
                    <a:pt x="156372" y="188377"/>
                  </a:lnTo>
                  <a:lnTo>
                    <a:pt x="152162" y="187880"/>
                  </a:lnTo>
                  <a:lnTo>
                    <a:pt x="146704" y="188081"/>
                  </a:lnTo>
                  <a:lnTo>
                    <a:pt x="139979" y="188991"/>
                  </a:lnTo>
                  <a:lnTo>
                    <a:pt x="132769" y="187890"/>
                  </a:lnTo>
                  <a:lnTo>
                    <a:pt x="125063" y="184806"/>
                  </a:lnTo>
                  <a:lnTo>
                    <a:pt x="118672" y="183715"/>
                  </a:lnTo>
                  <a:lnTo>
                    <a:pt x="111033" y="185055"/>
                  </a:lnTo>
                  <a:lnTo>
                    <a:pt x="110690" y="185084"/>
                  </a:lnTo>
                  <a:lnTo>
                    <a:pt x="109376" y="184040"/>
                  </a:lnTo>
                  <a:lnTo>
                    <a:pt x="107280" y="181790"/>
                  </a:lnTo>
                  <a:lnTo>
                    <a:pt x="103804" y="181388"/>
                  </a:lnTo>
                  <a:lnTo>
                    <a:pt x="102861" y="180872"/>
                  </a:lnTo>
                  <a:lnTo>
                    <a:pt x="102080" y="180029"/>
                  </a:lnTo>
                  <a:lnTo>
                    <a:pt x="101565" y="178957"/>
                  </a:lnTo>
                  <a:lnTo>
                    <a:pt x="101365" y="177760"/>
                  </a:lnTo>
                  <a:lnTo>
                    <a:pt x="101937" y="174064"/>
                  </a:lnTo>
                  <a:lnTo>
                    <a:pt x="101622" y="173653"/>
                  </a:lnTo>
                  <a:lnTo>
                    <a:pt x="100698" y="173203"/>
                  </a:lnTo>
                  <a:lnTo>
                    <a:pt x="98784" y="172763"/>
                  </a:lnTo>
                  <a:lnTo>
                    <a:pt x="94202" y="171088"/>
                  </a:lnTo>
                  <a:lnTo>
                    <a:pt x="88430" y="169460"/>
                  </a:lnTo>
                  <a:lnTo>
                    <a:pt x="79067" y="167679"/>
                  </a:lnTo>
                  <a:lnTo>
                    <a:pt x="75429" y="167220"/>
                  </a:lnTo>
                  <a:lnTo>
                    <a:pt x="74581" y="166674"/>
                  </a:lnTo>
                  <a:lnTo>
                    <a:pt x="73533" y="165315"/>
                  </a:lnTo>
                  <a:lnTo>
                    <a:pt x="71733" y="161073"/>
                  </a:lnTo>
                  <a:lnTo>
                    <a:pt x="70047" y="158277"/>
                  </a:lnTo>
                  <a:lnTo>
                    <a:pt x="66018" y="153959"/>
                  </a:lnTo>
                  <a:lnTo>
                    <a:pt x="65380" y="152628"/>
                  </a:lnTo>
                  <a:lnTo>
                    <a:pt x="65580" y="149201"/>
                  </a:lnTo>
                  <a:lnTo>
                    <a:pt x="65875" y="146443"/>
                  </a:lnTo>
                  <a:lnTo>
                    <a:pt x="66304" y="144107"/>
                  </a:lnTo>
                  <a:lnTo>
                    <a:pt x="66113" y="141915"/>
                  </a:lnTo>
                  <a:lnTo>
                    <a:pt x="66056" y="139195"/>
                  </a:lnTo>
                  <a:lnTo>
                    <a:pt x="66180" y="137376"/>
                  </a:lnTo>
                  <a:lnTo>
                    <a:pt x="65637" y="136592"/>
                  </a:lnTo>
                  <a:lnTo>
                    <a:pt x="64180" y="136036"/>
                  </a:lnTo>
                  <a:lnTo>
                    <a:pt x="60017" y="135787"/>
                  </a:lnTo>
                  <a:lnTo>
                    <a:pt x="54988" y="135892"/>
                  </a:lnTo>
                  <a:lnTo>
                    <a:pt x="54826" y="133135"/>
                  </a:lnTo>
                  <a:lnTo>
                    <a:pt x="54340" y="128865"/>
                  </a:lnTo>
                  <a:lnTo>
                    <a:pt x="53407" y="126414"/>
                  </a:lnTo>
                  <a:lnTo>
                    <a:pt x="52245" y="125140"/>
                  </a:lnTo>
                  <a:lnTo>
                    <a:pt x="49930" y="123809"/>
                  </a:lnTo>
                  <a:lnTo>
                    <a:pt x="45253" y="121990"/>
                  </a:lnTo>
                  <a:lnTo>
                    <a:pt x="38881" y="119223"/>
                  </a:lnTo>
                  <a:lnTo>
                    <a:pt x="33433" y="115125"/>
                  </a:lnTo>
                  <a:lnTo>
                    <a:pt x="27194" y="110041"/>
                  </a:lnTo>
                  <a:lnTo>
                    <a:pt x="25241" y="109160"/>
                  </a:lnTo>
                  <a:lnTo>
                    <a:pt x="22936" y="104392"/>
                  </a:lnTo>
                  <a:lnTo>
                    <a:pt x="19431" y="96235"/>
                  </a:lnTo>
                  <a:lnTo>
                    <a:pt x="19660" y="93525"/>
                  </a:lnTo>
                  <a:lnTo>
                    <a:pt x="19126" y="92194"/>
                  </a:lnTo>
                  <a:lnTo>
                    <a:pt x="15716" y="88202"/>
                  </a:lnTo>
                  <a:lnTo>
                    <a:pt x="14964" y="86124"/>
                  </a:lnTo>
                  <a:lnTo>
                    <a:pt x="14364" y="84027"/>
                  </a:lnTo>
                  <a:lnTo>
                    <a:pt x="8944" y="78187"/>
                  </a:lnTo>
                  <a:lnTo>
                    <a:pt x="7096" y="75640"/>
                  </a:lnTo>
                  <a:lnTo>
                    <a:pt x="5686" y="72365"/>
                  </a:lnTo>
                  <a:lnTo>
                    <a:pt x="4286" y="69752"/>
                  </a:lnTo>
                  <a:lnTo>
                    <a:pt x="3105" y="68699"/>
                  </a:lnTo>
                  <a:lnTo>
                    <a:pt x="1562" y="66927"/>
                  </a:lnTo>
                  <a:lnTo>
                    <a:pt x="495" y="64897"/>
                  </a:lnTo>
                  <a:lnTo>
                    <a:pt x="0" y="63385"/>
                  </a:lnTo>
                  <a:lnTo>
                    <a:pt x="410" y="61364"/>
                  </a:lnTo>
                  <a:lnTo>
                    <a:pt x="934" y="59976"/>
                  </a:lnTo>
                  <a:lnTo>
                    <a:pt x="6087" y="61412"/>
                  </a:lnTo>
                  <a:lnTo>
                    <a:pt x="8906" y="61537"/>
                  </a:lnTo>
                  <a:lnTo>
                    <a:pt x="11116" y="60828"/>
                  </a:lnTo>
                  <a:lnTo>
                    <a:pt x="13840" y="61786"/>
                  </a:lnTo>
                  <a:lnTo>
                    <a:pt x="17097" y="64409"/>
                  </a:lnTo>
                  <a:lnTo>
                    <a:pt x="20641" y="64916"/>
                  </a:lnTo>
                  <a:lnTo>
                    <a:pt x="24479" y="63288"/>
                  </a:lnTo>
                  <a:lnTo>
                    <a:pt x="29661" y="63786"/>
                  </a:lnTo>
                  <a:lnTo>
                    <a:pt x="36186" y="66399"/>
                  </a:lnTo>
                  <a:lnTo>
                    <a:pt x="41596" y="66925"/>
                  </a:lnTo>
                  <a:lnTo>
                    <a:pt x="48035" y="64589"/>
                  </a:lnTo>
                  <a:lnTo>
                    <a:pt x="53778" y="58136"/>
                  </a:lnTo>
                  <a:lnTo>
                    <a:pt x="59188" y="52075"/>
                  </a:lnTo>
                  <a:lnTo>
                    <a:pt x="64503" y="45086"/>
                  </a:lnTo>
                  <a:lnTo>
                    <a:pt x="67704" y="39446"/>
                  </a:lnTo>
                  <a:lnTo>
                    <a:pt x="72400" y="34861"/>
                  </a:lnTo>
                  <a:lnTo>
                    <a:pt x="78591" y="31327"/>
                  </a:lnTo>
                  <a:lnTo>
                    <a:pt x="84896" y="28350"/>
                  </a:lnTo>
                  <a:lnTo>
                    <a:pt x="94545" y="24702"/>
                  </a:lnTo>
                  <a:lnTo>
                    <a:pt x="94545" y="24711"/>
                  </a:lnTo>
                  <a:lnTo>
                    <a:pt x="96469" y="21695"/>
                  </a:lnTo>
                  <a:lnTo>
                    <a:pt x="97117" y="18421"/>
                  </a:lnTo>
                  <a:lnTo>
                    <a:pt x="97117" y="13864"/>
                  </a:lnTo>
                  <a:lnTo>
                    <a:pt x="97612" y="10915"/>
                  </a:lnTo>
                  <a:lnTo>
                    <a:pt x="98622" y="9565"/>
                  </a:lnTo>
                  <a:lnTo>
                    <a:pt x="100222" y="8521"/>
                  </a:lnTo>
                  <a:lnTo>
                    <a:pt x="102289" y="7161"/>
                  </a:lnTo>
                  <a:lnTo>
                    <a:pt x="108642" y="3705"/>
                  </a:lnTo>
                  <a:lnTo>
                    <a:pt x="113967" y="1493"/>
                  </a:lnTo>
                  <a:lnTo>
                    <a:pt x="120444" y="38"/>
                  </a:lnTo>
                  <a:lnTo>
                    <a:pt x="127540" y="29"/>
                  </a:lnTo>
                  <a:lnTo>
                    <a:pt x="134379" y="10"/>
                  </a:lnTo>
                  <a:lnTo>
                    <a:pt x="138265" y="0"/>
                  </a:lnTo>
                  <a:lnTo>
                    <a:pt x="138322" y="4376"/>
                  </a:lnTo>
                  <a:lnTo>
                    <a:pt x="138617" y="9306"/>
                  </a:lnTo>
                  <a:lnTo>
                    <a:pt x="139379" y="9775"/>
                  </a:lnTo>
                  <a:lnTo>
                    <a:pt x="144523" y="9881"/>
                  </a:lnTo>
                  <a:lnTo>
                    <a:pt x="152771" y="10234"/>
                  </a:lnTo>
                  <a:lnTo>
                    <a:pt x="160725" y="10560"/>
                  </a:lnTo>
                  <a:lnTo>
                    <a:pt x="165802" y="14141"/>
                  </a:lnTo>
                  <a:lnTo>
                    <a:pt x="167507" y="14907"/>
                  </a:lnTo>
                  <a:lnTo>
                    <a:pt x="172784" y="15864"/>
                  </a:lnTo>
                  <a:lnTo>
                    <a:pt x="179527" y="21829"/>
                  </a:lnTo>
                  <a:lnTo>
                    <a:pt x="187642" y="22384"/>
                  </a:lnTo>
                  <a:lnTo>
                    <a:pt x="193224" y="24251"/>
                  </a:lnTo>
                  <a:lnTo>
                    <a:pt x="198139" y="26300"/>
                  </a:lnTo>
                  <a:lnTo>
                    <a:pt x="200968" y="28761"/>
                  </a:lnTo>
                  <a:lnTo>
                    <a:pt x="202797" y="29316"/>
                  </a:lnTo>
                  <a:lnTo>
                    <a:pt x="205273" y="29498"/>
                  </a:lnTo>
                  <a:lnTo>
                    <a:pt x="206473" y="29728"/>
                  </a:lnTo>
                  <a:lnTo>
                    <a:pt x="206216" y="31500"/>
                  </a:lnTo>
                  <a:lnTo>
                    <a:pt x="204559" y="34506"/>
                  </a:lnTo>
                  <a:lnTo>
                    <a:pt x="204778" y="38815"/>
                  </a:lnTo>
                  <a:lnTo>
                    <a:pt x="207055" y="44789"/>
                  </a:lnTo>
                  <a:lnTo>
                    <a:pt x="207359" y="49998"/>
                  </a:lnTo>
                  <a:lnTo>
                    <a:pt x="206664" y="59179"/>
                  </a:lnTo>
                  <a:lnTo>
                    <a:pt x="206683" y="68093"/>
                  </a:lnTo>
                  <a:lnTo>
                    <a:pt x="206921" y="71282"/>
                  </a:lnTo>
                  <a:lnTo>
                    <a:pt x="207293" y="73388"/>
                  </a:lnTo>
                  <a:lnTo>
                    <a:pt x="207778" y="74546"/>
                  </a:lnTo>
                  <a:lnTo>
                    <a:pt x="207683" y="75868"/>
                  </a:lnTo>
                  <a:lnTo>
                    <a:pt x="206331" y="79621"/>
                  </a:lnTo>
                  <a:lnTo>
                    <a:pt x="205245" y="83566"/>
                  </a:lnTo>
                  <a:lnTo>
                    <a:pt x="205207" y="85145"/>
                  </a:lnTo>
                  <a:lnTo>
                    <a:pt x="204788" y="86266"/>
                  </a:lnTo>
                  <a:lnTo>
                    <a:pt x="203978" y="87252"/>
                  </a:lnTo>
                  <a:lnTo>
                    <a:pt x="200435" y="89080"/>
                  </a:lnTo>
                  <a:lnTo>
                    <a:pt x="199835" y="90210"/>
                  </a:lnTo>
                  <a:lnTo>
                    <a:pt x="199844" y="92259"/>
                  </a:lnTo>
                  <a:lnTo>
                    <a:pt x="200292" y="93983"/>
                  </a:lnTo>
                  <a:lnTo>
                    <a:pt x="201625" y="94614"/>
                  </a:lnTo>
                  <a:lnTo>
                    <a:pt x="203225" y="95591"/>
                  </a:lnTo>
                  <a:lnTo>
                    <a:pt x="203854" y="96874"/>
                  </a:lnTo>
                  <a:lnTo>
                    <a:pt x="203864" y="98233"/>
                  </a:lnTo>
                  <a:lnTo>
                    <a:pt x="203349" y="100751"/>
                  </a:lnTo>
                  <a:lnTo>
                    <a:pt x="201921" y="104916"/>
                  </a:lnTo>
                  <a:lnTo>
                    <a:pt x="203349" y="109723"/>
                  </a:lnTo>
                  <a:lnTo>
                    <a:pt x="204940" y="112844"/>
                  </a:lnTo>
                  <a:lnTo>
                    <a:pt x="207140" y="116444"/>
                  </a:lnTo>
                  <a:lnTo>
                    <a:pt x="208055" y="118675"/>
                  </a:lnTo>
                  <a:lnTo>
                    <a:pt x="208007" y="120274"/>
                  </a:lnTo>
                  <a:lnTo>
                    <a:pt x="207674" y="121834"/>
                  </a:lnTo>
                  <a:lnTo>
                    <a:pt x="204388" y="128441"/>
                  </a:lnTo>
                  <a:lnTo>
                    <a:pt x="202016" y="132558"/>
                  </a:lnTo>
                  <a:lnTo>
                    <a:pt x="199120" y="136962"/>
                  </a:lnTo>
                  <a:lnTo>
                    <a:pt x="195291" y="139729"/>
                  </a:lnTo>
                  <a:lnTo>
                    <a:pt x="194301" y="141060"/>
                  </a:lnTo>
                  <a:lnTo>
                    <a:pt x="193910" y="142573"/>
                  </a:lnTo>
                  <a:lnTo>
                    <a:pt x="194043" y="145885"/>
                  </a:lnTo>
                  <a:lnTo>
                    <a:pt x="193872" y="149361"/>
                  </a:lnTo>
                  <a:lnTo>
                    <a:pt x="190595" y="154694"/>
                  </a:lnTo>
                  <a:lnTo>
                    <a:pt x="192624" y="159290"/>
                  </a:lnTo>
                  <a:lnTo>
                    <a:pt x="192167" y="159720"/>
                  </a:lnTo>
                  <a:lnTo>
                    <a:pt x="191062" y="160371"/>
                  </a:lnTo>
                  <a:lnTo>
                    <a:pt x="186347" y="165550"/>
                  </a:lnTo>
                  <a:lnTo>
                    <a:pt x="181575" y="170807"/>
                  </a:lnTo>
                  <a:lnTo>
                    <a:pt x="178089" y="174646"/>
                  </a:lnTo>
                  <a:lnTo>
                    <a:pt x="174127" y="179012"/>
                  </a:lnTo>
                  <a:lnTo>
                    <a:pt x="169688" y="183914"/>
                  </a:lnTo>
                  <a:lnTo>
                    <a:pt x="165887" y="18811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grpSp>
      <p:sp>
        <p:nvSpPr>
          <p:cNvPr id="517" name="TextBox 53">
            <a:extLst>
              <a:ext uri="{FF2B5EF4-FFF2-40B4-BE49-F238E27FC236}">
                <a16:creationId xmlns:a16="http://schemas.microsoft.com/office/drawing/2014/main" id="{AA72D377-8FCB-D77F-0084-2C37661A7EA1}"/>
              </a:ext>
            </a:extLst>
          </p:cNvPr>
          <p:cNvSpPr txBox="1">
            <a:spLocks/>
          </p:cNvSpPr>
          <p:nvPr/>
        </p:nvSpPr>
        <p:spPr>
          <a:xfrm>
            <a:off x="1729315" y="1908505"/>
            <a:ext cx="2518712"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700" b="1" dirty="0">
                <a:solidFill>
                  <a:prstClr val="black">
                    <a:lumMod val="85000"/>
                    <a:lumOff val="15000"/>
                  </a:prstClr>
                </a:solidFill>
                <a:latin typeface="Lato Black" panose="020F0A02020204030203" pitchFamily="34" charset="0"/>
              </a:rPr>
              <a:t>Your Title</a:t>
            </a:r>
            <a:endParaRPr kumimoji="0" lang="id-ID" sz="2700" b="0" i="0" u="none" strike="noStrike" kern="1200" cap="none" spc="0" normalizeH="0" baseline="0" noProof="0" dirty="0">
              <a:ln>
                <a:noFill/>
              </a:ln>
              <a:solidFill>
                <a:prstClr val="black">
                  <a:lumMod val="85000"/>
                  <a:lumOff val="15000"/>
                </a:prstClr>
              </a:solidFill>
              <a:effectLst/>
              <a:uLnTx/>
              <a:uFillTx/>
              <a:latin typeface="Lato" panose="020F0502020204030203" pitchFamily="34" charset="0"/>
              <a:ea typeface="+mn-ea"/>
              <a:cs typeface="+mn-cs"/>
            </a:endParaRPr>
          </a:p>
        </p:txBody>
      </p:sp>
      <p:grpSp>
        <p:nvGrpSpPr>
          <p:cNvPr id="518" name="Group 517">
            <a:extLst>
              <a:ext uri="{FF2B5EF4-FFF2-40B4-BE49-F238E27FC236}">
                <a16:creationId xmlns:a16="http://schemas.microsoft.com/office/drawing/2014/main" id="{EC171617-7E26-2CD2-39BB-EADE6607260F}"/>
              </a:ext>
            </a:extLst>
          </p:cNvPr>
          <p:cNvGrpSpPr>
            <a:grpSpLocks/>
          </p:cNvGrpSpPr>
          <p:nvPr/>
        </p:nvGrpSpPr>
        <p:grpSpPr>
          <a:xfrm>
            <a:off x="8336223" y="1295178"/>
            <a:ext cx="971603" cy="971603"/>
            <a:chOff x="8899041" y="1684213"/>
            <a:chExt cx="971603" cy="971603"/>
          </a:xfrm>
        </p:grpSpPr>
        <p:pic>
          <p:nvPicPr>
            <p:cNvPr id="519" name="Graphic 518">
              <a:extLst>
                <a:ext uri="{FF2B5EF4-FFF2-40B4-BE49-F238E27FC236}">
                  <a16:creationId xmlns:a16="http://schemas.microsoft.com/office/drawing/2014/main" id="{921829EF-857E-FE0B-9B26-3267F00C163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520" name="Oval 519">
              <a:extLst>
                <a:ext uri="{FF2B5EF4-FFF2-40B4-BE49-F238E27FC236}">
                  <a16:creationId xmlns:a16="http://schemas.microsoft.com/office/drawing/2014/main" id="{3BAA64DC-8053-6FD0-6E20-A01FFFB75C31}"/>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21" name="TextBox 520">
              <a:extLst>
                <a:ext uri="{FF2B5EF4-FFF2-40B4-BE49-F238E27FC236}">
                  <a16:creationId xmlns:a16="http://schemas.microsoft.com/office/drawing/2014/main" id="{1115E524-BB53-28FF-7E04-654E75675E46}"/>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522" name="Group 521">
            <a:extLst>
              <a:ext uri="{FF2B5EF4-FFF2-40B4-BE49-F238E27FC236}">
                <a16:creationId xmlns:a16="http://schemas.microsoft.com/office/drawing/2014/main" id="{9DB4A6FC-B193-303B-8CFA-919436A4D5F5}"/>
              </a:ext>
            </a:extLst>
          </p:cNvPr>
          <p:cNvGrpSpPr>
            <a:grpSpLocks/>
          </p:cNvGrpSpPr>
          <p:nvPr/>
        </p:nvGrpSpPr>
        <p:grpSpPr>
          <a:xfrm>
            <a:off x="6274998" y="1856619"/>
            <a:ext cx="971603" cy="971603"/>
            <a:chOff x="8899041" y="1684213"/>
            <a:chExt cx="971603" cy="971603"/>
          </a:xfrm>
        </p:grpSpPr>
        <p:pic>
          <p:nvPicPr>
            <p:cNvPr id="523" name="Graphic 522">
              <a:extLst>
                <a:ext uri="{FF2B5EF4-FFF2-40B4-BE49-F238E27FC236}">
                  <a16:creationId xmlns:a16="http://schemas.microsoft.com/office/drawing/2014/main" id="{AEF96398-46CC-CFE0-06B2-CA7B6C908AD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524" name="Oval 523">
              <a:extLst>
                <a:ext uri="{FF2B5EF4-FFF2-40B4-BE49-F238E27FC236}">
                  <a16:creationId xmlns:a16="http://schemas.microsoft.com/office/drawing/2014/main" id="{3A11CAA6-51C2-F0D7-DFB3-7520EB12F2CB}"/>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25" name="TextBox 524">
              <a:extLst>
                <a:ext uri="{FF2B5EF4-FFF2-40B4-BE49-F238E27FC236}">
                  <a16:creationId xmlns:a16="http://schemas.microsoft.com/office/drawing/2014/main" id="{8CB3A8CF-0F9B-BF17-022B-111A8639B8BB}"/>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569" name="Group 568">
            <a:extLst>
              <a:ext uri="{FF2B5EF4-FFF2-40B4-BE49-F238E27FC236}">
                <a16:creationId xmlns:a16="http://schemas.microsoft.com/office/drawing/2014/main" id="{99D0DCD5-1CED-0DD8-7FA0-C88C8EBCB6BD}"/>
              </a:ext>
            </a:extLst>
          </p:cNvPr>
          <p:cNvGrpSpPr>
            <a:grpSpLocks/>
          </p:cNvGrpSpPr>
          <p:nvPr/>
        </p:nvGrpSpPr>
        <p:grpSpPr>
          <a:xfrm>
            <a:off x="7842369" y="3275603"/>
            <a:ext cx="971603" cy="971603"/>
            <a:chOff x="8899041" y="1684213"/>
            <a:chExt cx="971603" cy="971603"/>
          </a:xfrm>
        </p:grpSpPr>
        <p:pic>
          <p:nvPicPr>
            <p:cNvPr id="772" name="Graphic 771">
              <a:extLst>
                <a:ext uri="{FF2B5EF4-FFF2-40B4-BE49-F238E27FC236}">
                  <a16:creationId xmlns:a16="http://schemas.microsoft.com/office/drawing/2014/main" id="{26890C94-978A-F692-3D1D-2A9DC384096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773" name="Oval 772">
              <a:extLst>
                <a:ext uri="{FF2B5EF4-FFF2-40B4-BE49-F238E27FC236}">
                  <a16:creationId xmlns:a16="http://schemas.microsoft.com/office/drawing/2014/main" id="{F775F851-EC4E-9A48-91EE-0E15E7F84292}"/>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774" name="TextBox 773">
              <a:extLst>
                <a:ext uri="{FF2B5EF4-FFF2-40B4-BE49-F238E27FC236}">
                  <a16:creationId xmlns:a16="http://schemas.microsoft.com/office/drawing/2014/main" id="{512F8E8B-8C35-7B6F-0575-40127AB59A39}"/>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3</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775" name="TextBox 774">
            <a:extLst>
              <a:ext uri="{FF2B5EF4-FFF2-40B4-BE49-F238E27FC236}">
                <a16:creationId xmlns:a16="http://schemas.microsoft.com/office/drawing/2014/main" id="{80FCF6CD-75FA-526A-2A3F-AF9424D023E1}"/>
              </a:ext>
            </a:extLst>
          </p:cNvPr>
          <p:cNvSpPr txBox="1">
            <a:spLocks/>
          </p:cNvSpPr>
          <p:nvPr/>
        </p:nvSpPr>
        <p:spPr>
          <a:xfrm>
            <a:off x="2371014" y="2960747"/>
            <a:ext cx="2518711"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776" name="TextBox 775">
            <a:extLst>
              <a:ext uri="{FF2B5EF4-FFF2-40B4-BE49-F238E27FC236}">
                <a16:creationId xmlns:a16="http://schemas.microsoft.com/office/drawing/2014/main" id="{699012C6-170B-CE55-9259-A86E241B9BF8}"/>
              </a:ext>
            </a:extLst>
          </p:cNvPr>
          <p:cNvSpPr txBox="1">
            <a:spLocks/>
          </p:cNvSpPr>
          <p:nvPr/>
        </p:nvSpPr>
        <p:spPr>
          <a:xfrm>
            <a:off x="2371014" y="4272151"/>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777" name="TextBox 776">
            <a:extLst>
              <a:ext uri="{FF2B5EF4-FFF2-40B4-BE49-F238E27FC236}">
                <a16:creationId xmlns:a16="http://schemas.microsoft.com/office/drawing/2014/main" id="{E23C6BC9-5EF2-350C-E286-5541F988FEDC}"/>
              </a:ext>
            </a:extLst>
          </p:cNvPr>
          <p:cNvSpPr txBox="1">
            <a:spLocks/>
          </p:cNvSpPr>
          <p:nvPr/>
        </p:nvSpPr>
        <p:spPr>
          <a:xfrm>
            <a:off x="2371014" y="5368111"/>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Third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adipisc</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2675558951"/>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4.81481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1000"/>
                                            <p:tgtEl>
                                              <p:spTgt spid="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17"/>
                                            </p:tgtEl>
                                            <p:attrNameLst>
                                              <p:attrName>style.visibility</p:attrName>
                                            </p:attrNameLst>
                                          </p:cBhvr>
                                          <p:to>
                                            <p:strVal val="visible"/>
                                          </p:to>
                                        </p:set>
                                        <p:animEffect transition="in" filter="fade">
                                          <p:cBhvr>
                                            <p:cTn id="19" dur="500"/>
                                            <p:tgtEl>
                                              <p:spTgt spid="517"/>
                                            </p:tgtEl>
                                          </p:cBhvr>
                                        </p:animEffect>
                                      </p:childTnLst>
                                    </p:cTn>
                                  </p:par>
                                </p:childTnLst>
                              </p:cTn>
                            </p:par>
                            <p:par>
                              <p:cTn id="20" fill="hold">
                                <p:stCondLst>
                                  <p:cond delay="2000"/>
                                </p:stCondLst>
                                <p:childTnLst>
                                  <p:par>
                                    <p:cTn id="21" presetID="2" presetClass="entr" presetSubtype="1" fill="hold" nodeType="afterEffect" p14:presetBounceEnd="50000">
                                      <p:stCondLst>
                                        <p:cond delay="0"/>
                                      </p:stCondLst>
                                      <p:childTnLst>
                                        <p:set>
                                          <p:cBhvr>
                                            <p:cTn id="22" dur="1" fill="hold">
                                              <p:stCondLst>
                                                <p:cond delay="0"/>
                                              </p:stCondLst>
                                            </p:cTn>
                                            <p:tgtEl>
                                              <p:spTgt spid="522"/>
                                            </p:tgtEl>
                                            <p:attrNameLst>
                                              <p:attrName>style.visibility</p:attrName>
                                            </p:attrNameLst>
                                          </p:cBhvr>
                                          <p:to>
                                            <p:strVal val="visible"/>
                                          </p:to>
                                        </p:set>
                                        <p:anim calcmode="lin" valueType="num" p14:bounceEnd="50000">
                                          <p:cBhvr additive="base">
                                            <p:cTn id="23" dur="1000" fill="hold"/>
                                            <p:tgtEl>
                                              <p:spTgt spid="522"/>
                                            </p:tgtEl>
                                            <p:attrNameLst>
                                              <p:attrName>ppt_x</p:attrName>
                                            </p:attrNameLst>
                                          </p:cBhvr>
                                          <p:tavLst>
                                            <p:tav tm="0">
                                              <p:val>
                                                <p:strVal val="#ppt_x"/>
                                              </p:val>
                                            </p:tav>
                                            <p:tav tm="100000">
                                              <p:val>
                                                <p:strVal val="#ppt_x"/>
                                              </p:val>
                                            </p:tav>
                                          </p:tavLst>
                                        </p:anim>
                                        <p:anim calcmode="lin" valueType="num" p14:bounceEnd="50000">
                                          <p:cBhvr additive="base">
                                            <p:cTn id="24" dur="1000" fill="hold"/>
                                            <p:tgtEl>
                                              <p:spTgt spid="522"/>
                                            </p:tgtEl>
                                            <p:attrNameLst>
                                              <p:attrName>ppt_y</p:attrName>
                                            </p:attrNameLst>
                                          </p:cBhvr>
                                          <p:tavLst>
                                            <p:tav tm="0">
                                              <p:val>
                                                <p:strVal val="0-#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775"/>
                                            </p:tgtEl>
                                            <p:attrNameLst>
                                              <p:attrName>style.visibility</p:attrName>
                                            </p:attrNameLst>
                                          </p:cBhvr>
                                          <p:to>
                                            <p:strVal val="visible"/>
                                          </p:to>
                                        </p:set>
                                        <p:animEffect transition="in" filter="fade">
                                          <p:cBhvr>
                                            <p:cTn id="27" dur="500"/>
                                            <p:tgtEl>
                                              <p:spTgt spid="775"/>
                                            </p:tgtEl>
                                          </p:cBhvr>
                                        </p:animEffect>
                                      </p:childTnLst>
                                    </p:cTn>
                                  </p:par>
                                </p:childTnLst>
                              </p:cTn>
                            </p:par>
                            <p:par>
                              <p:cTn id="28" fill="hold">
                                <p:stCondLst>
                                  <p:cond delay="3000"/>
                                </p:stCondLst>
                                <p:childTnLst>
                                  <p:par>
                                    <p:cTn id="29" presetID="2" presetClass="entr" presetSubtype="1" fill="hold" nodeType="afterEffect" p14:presetBounceEnd="50000">
                                      <p:stCondLst>
                                        <p:cond delay="0"/>
                                      </p:stCondLst>
                                      <p:childTnLst>
                                        <p:set>
                                          <p:cBhvr>
                                            <p:cTn id="30" dur="1" fill="hold">
                                              <p:stCondLst>
                                                <p:cond delay="0"/>
                                              </p:stCondLst>
                                            </p:cTn>
                                            <p:tgtEl>
                                              <p:spTgt spid="518"/>
                                            </p:tgtEl>
                                            <p:attrNameLst>
                                              <p:attrName>style.visibility</p:attrName>
                                            </p:attrNameLst>
                                          </p:cBhvr>
                                          <p:to>
                                            <p:strVal val="visible"/>
                                          </p:to>
                                        </p:set>
                                        <p:anim calcmode="lin" valueType="num" p14:bounceEnd="50000">
                                          <p:cBhvr additive="base">
                                            <p:cTn id="31" dur="1000" fill="hold"/>
                                            <p:tgtEl>
                                              <p:spTgt spid="518"/>
                                            </p:tgtEl>
                                            <p:attrNameLst>
                                              <p:attrName>ppt_x</p:attrName>
                                            </p:attrNameLst>
                                          </p:cBhvr>
                                          <p:tavLst>
                                            <p:tav tm="0">
                                              <p:val>
                                                <p:strVal val="#ppt_x"/>
                                              </p:val>
                                            </p:tav>
                                            <p:tav tm="100000">
                                              <p:val>
                                                <p:strVal val="#ppt_x"/>
                                              </p:val>
                                            </p:tav>
                                          </p:tavLst>
                                        </p:anim>
                                        <p:anim calcmode="lin" valueType="num" p14:bounceEnd="50000">
                                          <p:cBhvr additive="base">
                                            <p:cTn id="32" dur="1000" fill="hold"/>
                                            <p:tgtEl>
                                              <p:spTgt spid="518"/>
                                            </p:tgtEl>
                                            <p:attrNameLst>
                                              <p:attrName>ppt_y</p:attrName>
                                            </p:attrNameLst>
                                          </p:cBhvr>
                                          <p:tavLst>
                                            <p:tav tm="0">
                                              <p:val>
                                                <p:strVal val="0-#ppt_h/2"/>
                                              </p:val>
                                            </p:tav>
                                            <p:tav tm="100000">
                                              <p:val>
                                                <p:strVal val="#ppt_y"/>
                                              </p:val>
                                            </p:tav>
                                          </p:tavLst>
                                        </p:anim>
                                      </p:childTnLst>
                                    </p:cTn>
                                  </p:par>
                                  <p:par>
                                    <p:cTn id="33" presetID="10" presetClass="entr" presetSubtype="0" fill="hold" grpId="0" nodeType="withEffect">
                                      <p:stCondLst>
                                        <p:cond delay="0"/>
                                      </p:stCondLst>
                                      <p:childTnLst>
                                        <p:set>
                                          <p:cBhvr>
                                            <p:cTn id="34" dur="1" fill="hold">
                                              <p:stCondLst>
                                                <p:cond delay="0"/>
                                              </p:stCondLst>
                                            </p:cTn>
                                            <p:tgtEl>
                                              <p:spTgt spid="776"/>
                                            </p:tgtEl>
                                            <p:attrNameLst>
                                              <p:attrName>style.visibility</p:attrName>
                                            </p:attrNameLst>
                                          </p:cBhvr>
                                          <p:to>
                                            <p:strVal val="visible"/>
                                          </p:to>
                                        </p:set>
                                        <p:animEffect transition="in" filter="fade">
                                          <p:cBhvr>
                                            <p:cTn id="35" dur="500"/>
                                            <p:tgtEl>
                                              <p:spTgt spid="776"/>
                                            </p:tgtEl>
                                          </p:cBhvr>
                                        </p:animEffect>
                                      </p:childTnLst>
                                    </p:cTn>
                                  </p:par>
                                </p:childTnLst>
                              </p:cTn>
                            </p:par>
                            <p:par>
                              <p:cTn id="36" fill="hold">
                                <p:stCondLst>
                                  <p:cond delay="4000"/>
                                </p:stCondLst>
                                <p:childTnLst>
                                  <p:par>
                                    <p:cTn id="37" presetID="2" presetClass="entr" presetSubtype="1" fill="hold" nodeType="afterEffect" p14:presetBounceEnd="50000">
                                      <p:stCondLst>
                                        <p:cond delay="0"/>
                                      </p:stCondLst>
                                      <p:childTnLst>
                                        <p:set>
                                          <p:cBhvr>
                                            <p:cTn id="38" dur="1" fill="hold">
                                              <p:stCondLst>
                                                <p:cond delay="0"/>
                                              </p:stCondLst>
                                            </p:cTn>
                                            <p:tgtEl>
                                              <p:spTgt spid="569"/>
                                            </p:tgtEl>
                                            <p:attrNameLst>
                                              <p:attrName>style.visibility</p:attrName>
                                            </p:attrNameLst>
                                          </p:cBhvr>
                                          <p:to>
                                            <p:strVal val="visible"/>
                                          </p:to>
                                        </p:set>
                                        <p:anim calcmode="lin" valueType="num" p14:bounceEnd="50000">
                                          <p:cBhvr additive="base">
                                            <p:cTn id="39" dur="1000" fill="hold"/>
                                            <p:tgtEl>
                                              <p:spTgt spid="569"/>
                                            </p:tgtEl>
                                            <p:attrNameLst>
                                              <p:attrName>ppt_x</p:attrName>
                                            </p:attrNameLst>
                                          </p:cBhvr>
                                          <p:tavLst>
                                            <p:tav tm="0">
                                              <p:val>
                                                <p:strVal val="#ppt_x"/>
                                              </p:val>
                                            </p:tav>
                                            <p:tav tm="100000">
                                              <p:val>
                                                <p:strVal val="#ppt_x"/>
                                              </p:val>
                                            </p:tav>
                                          </p:tavLst>
                                        </p:anim>
                                        <p:anim calcmode="lin" valueType="num" p14:bounceEnd="50000">
                                          <p:cBhvr additive="base">
                                            <p:cTn id="40" dur="1000" fill="hold"/>
                                            <p:tgtEl>
                                              <p:spTgt spid="569"/>
                                            </p:tgtEl>
                                            <p:attrNameLst>
                                              <p:attrName>ppt_y</p:attrName>
                                            </p:attrNameLst>
                                          </p:cBhvr>
                                          <p:tavLst>
                                            <p:tav tm="0">
                                              <p:val>
                                                <p:strVal val="0-#ppt_h/2"/>
                                              </p:val>
                                            </p:tav>
                                            <p:tav tm="100000">
                                              <p:val>
                                                <p:strVal val="#ppt_y"/>
                                              </p:val>
                                            </p:tav>
                                          </p:tavLst>
                                        </p:anim>
                                      </p:childTnLst>
                                    </p:cTn>
                                  </p:par>
                                  <p:par>
                                    <p:cTn id="41" presetID="10" presetClass="entr" presetSubtype="0" fill="hold" grpId="0" nodeType="withEffect">
                                      <p:stCondLst>
                                        <p:cond delay="0"/>
                                      </p:stCondLst>
                                      <p:childTnLst>
                                        <p:set>
                                          <p:cBhvr>
                                            <p:cTn id="42" dur="1" fill="hold">
                                              <p:stCondLst>
                                                <p:cond delay="0"/>
                                              </p:stCondLst>
                                            </p:cTn>
                                            <p:tgtEl>
                                              <p:spTgt spid="777"/>
                                            </p:tgtEl>
                                            <p:attrNameLst>
                                              <p:attrName>style.visibility</p:attrName>
                                            </p:attrNameLst>
                                          </p:cBhvr>
                                          <p:to>
                                            <p:strVal val="visible"/>
                                          </p:to>
                                        </p:set>
                                        <p:animEffect transition="in" filter="fade">
                                          <p:cBhvr>
                                            <p:cTn id="43" dur="500"/>
                                            <p:tgtEl>
                                              <p:spTgt spid="7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517" grpId="0"/>
          <p:bldP spid="775" grpId="0"/>
          <p:bldP spid="776" grpId="0"/>
          <p:bldP spid="77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4.81481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1000"/>
                                            <p:tgtEl>
                                              <p:spTgt spid="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17"/>
                                            </p:tgtEl>
                                            <p:attrNameLst>
                                              <p:attrName>style.visibility</p:attrName>
                                            </p:attrNameLst>
                                          </p:cBhvr>
                                          <p:to>
                                            <p:strVal val="visible"/>
                                          </p:to>
                                        </p:set>
                                        <p:animEffect transition="in" filter="fade">
                                          <p:cBhvr>
                                            <p:cTn id="19" dur="500"/>
                                            <p:tgtEl>
                                              <p:spTgt spid="517"/>
                                            </p:tgtEl>
                                          </p:cBhvr>
                                        </p:animEffect>
                                      </p:childTnLst>
                                    </p:cTn>
                                  </p:par>
                                </p:childTnLst>
                              </p:cTn>
                            </p:par>
                            <p:par>
                              <p:cTn id="20" fill="hold">
                                <p:stCondLst>
                                  <p:cond delay="2000"/>
                                </p:stCondLst>
                                <p:childTnLst>
                                  <p:par>
                                    <p:cTn id="21" presetID="2" presetClass="entr" presetSubtype="1" fill="hold" nodeType="afterEffect">
                                      <p:stCondLst>
                                        <p:cond delay="0"/>
                                      </p:stCondLst>
                                      <p:childTnLst>
                                        <p:set>
                                          <p:cBhvr>
                                            <p:cTn id="22" dur="1" fill="hold">
                                              <p:stCondLst>
                                                <p:cond delay="0"/>
                                              </p:stCondLst>
                                            </p:cTn>
                                            <p:tgtEl>
                                              <p:spTgt spid="522"/>
                                            </p:tgtEl>
                                            <p:attrNameLst>
                                              <p:attrName>style.visibility</p:attrName>
                                            </p:attrNameLst>
                                          </p:cBhvr>
                                          <p:to>
                                            <p:strVal val="visible"/>
                                          </p:to>
                                        </p:set>
                                        <p:anim calcmode="lin" valueType="num">
                                          <p:cBhvr additive="base">
                                            <p:cTn id="23" dur="1000" fill="hold"/>
                                            <p:tgtEl>
                                              <p:spTgt spid="522"/>
                                            </p:tgtEl>
                                            <p:attrNameLst>
                                              <p:attrName>ppt_x</p:attrName>
                                            </p:attrNameLst>
                                          </p:cBhvr>
                                          <p:tavLst>
                                            <p:tav tm="0">
                                              <p:val>
                                                <p:strVal val="#ppt_x"/>
                                              </p:val>
                                            </p:tav>
                                            <p:tav tm="100000">
                                              <p:val>
                                                <p:strVal val="#ppt_x"/>
                                              </p:val>
                                            </p:tav>
                                          </p:tavLst>
                                        </p:anim>
                                        <p:anim calcmode="lin" valueType="num">
                                          <p:cBhvr additive="base">
                                            <p:cTn id="24" dur="1000" fill="hold"/>
                                            <p:tgtEl>
                                              <p:spTgt spid="522"/>
                                            </p:tgtEl>
                                            <p:attrNameLst>
                                              <p:attrName>ppt_y</p:attrName>
                                            </p:attrNameLst>
                                          </p:cBhvr>
                                          <p:tavLst>
                                            <p:tav tm="0">
                                              <p:val>
                                                <p:strVal val="0-#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775"/>
                                            </p:tgtEl>
                                            <p:attrNameLst>
                                              <p:attrName>style.visibility</p:attrName>
                                            </p:attrNameLst>
                                          </p:cBhvr>
                                          <p:to>
                                            <p:strVal val="visible"/>
                                          </p:to>
                                        </p:set>
                                        <p:animEffect transition="in" filter="fade">
                                          <p:cBhvr>
                                            <p:cTn id="27" dur="500"/>
                                            <p:tgtEl>
                                              <p:spTgt spid="775"/>
                                            </p:tgtEl>
                                          </p:cBhvr>
                                        </p:animEffect>
                                      </p:childTnLst>
                                    </p:cTn>
                                  </p:par>
                                </p:childTnLst>
                              </p:cTn>
                            </p:par>
                            <p:par>
                              <p:cTn id="28" fill="hold">
                                <p:stCondLst>
                                  <p:cond delay="3000"/>
                                </p:stCondLst>
                                <p:childTnLst>
                                  <p:par>
                                    <p:cTn id="29" presetID="2" presetClass="entr" presetSubtype="1" fill="hold" nodeType="afterEffect">
                                      <p:stCondLst>
                                        <p:cond delay="0"/>
                                      </p:stCondLst>
                                      <p:childTnLst>
                                        <p:set>
                                          <p:cBhvr>
                                            <p:cTn id="30" dur="1" fill="hold">
                                              <p:stCondLst>
                                                <p:cond delay="0"/>
                                              </p:stCondLst>
                                            </p:cTn>
                                            <p:tgtEl>
                                              <p:spTgt spid="518"/>
                                            </p:tgtEl>
                                            <p:attrNameLst>
                                              <p:attrName>style.visibility</p:attrName>
                                            </p:attrNameLst>
                                          </p:cBhvr>
                                          <p:to>
                                            <p:strVal val="visible"/>
                                          </p:to>
                                        </p:set>
                                        <p:anim calcmode="lin" valueType="num">
                                          <p:cBhvr additive="base">
                                            <p:cTn id="31" dur="1000" fill="hold"/>
                                            <p:tgtEl>
                                              <p:spTgt spid="518"/>
                                            </p:tgtEl>
                                            <p:attrNameLst>
                                              <p:attrName>ppt_x</p:attrName>
                                            </p:attrNameLst>
                                          </p:cBhvr>
                                          <p:tavLst>
                                            <p:tav tm="0">
                                              <p:val>
                                                <p:strVal val="#ppt_x"/>
                                              </p:val>
                                            </p:tav>
                                            <p:tav tm="100000">
                                              <p:val>
                                                <p:strVal val="#ppt_x"/>
                                              </p:val>
                                            </p:tav>
                                          </p:tavLst>
                                        </p:anim>
                                        <p:anim calcmode="lin" valueType="num">
                                          <p:cBhvr additive="base">
                                            <p:cTn id="32" dur="1000" fill="hold"/>
                                            <p:tgtEl>
                                              <p:spTgt spid="518"/>
                                            </p:tgtEl>
                                            <p:attrNameLst>
                                              <p:attrName>ppt_y</p:attrName>
                                            </p:attrNameLst>
                                          </p:cBhvr>
                                          <p:tavLst>
                                            <p:tav tm="0">
                                              <p:val>
                                                <p:strVal val="0-#ppt_h/2"/>
                                              </p:val>
                                            </p:tav>
                                            <p:tav tm="100000">
                                              <p:val>
                                                <p:strVal val="#ppt_y"/>
                                              </p:val>
                                            </p:tav>
                                          </p:tavLst>
                                        </p:anim>
                                      </p:childTnLst>
                                    </p:cTn>
                                  </p:par>
                                  <p:par>
                                    <p:cTn id="33" presetID="10" presetClass="entr" presetSubtype="0" fill="hold" grpId="0" nodeType="withEffect">
                                      <p:stCondLst>
                                        <p:cond delay="0"/>
                                      </p:stCondLst>
                                      <p:childTnLst>
                                        <p:set>
                                          <p:cBhvr>
                                            <p:cTn id="34" dur="1" fill="hold">
                                              <p:stCondLst>
                                                <p:cond delay="0"/>
                                              </p:stCondLst>
                                            </p:cTn>
                                            <p:tgtEl>
                                              <p:spTgt spid="776"/>
                                            </p:tgtEl>
                                            <p:attrNameLst>
                                              <p:attrName>style.visibility</p:attrName>
                                            </p:attrNameLst>
                                          </p:cBhvr>
                                          <p:to>
                                            <p:strVal val="visible"/>
                                          </p:to>
                                        </p:set>
                                        <p:animEffect transition="in" filter="fade">
                                          <p:cBhvr>
                                            <p:cTn id="35" dur="500"/>
                                            <p:tgtEl>
                                              <p:spTgt spid="776"/>
                                            </p:tgtEl>
                                          </p:cBhvr>
                                        </p:animEffect>
                                      </p:childTnLst>
                                    </p:cTn>
                                  </p:par>
                                </p:childTnLst>
                              </p:cTn>
                            </p:par>
                            <p:par>
                              <p:cTn id="36" fill="hold">
                                <p:stCondLst>
                                  <p:cond delay="4000"/>
                                </p:stCondLst>
                                <p:childTnLst>
                                  <p:par>
                                    <p:cTn id="37" presetID="2" presetClass="entr" presetSubtype="1" fill="hold" nodeType="afterEffect">
                                      <p:stCondLst>
                                        <p:cond delay="0"/>
                                      </p:stCondLst>
                                      <p:childTnLst>
                                        <p:set>
                                          <p:cBhvr>
                                            <p:cTn id="38" dur="1" fill="hold">
                                              <p:stCondLst>
                                                <p:cond delay="0"/>
                                              </p:stCondLst>
                                            </p:cTn>
                                            <p:tgtEl>
                                              <p:spTgt spid="569"/>
                                            </p:tgtEl>
                                            <p:attrNameLst>
                                              <p:attrName>style.visibility</p:attrName>
                                            </p:attrNameLst>
                                          </p:cBhvr>
                                          <p:to>
                                            <p:strVal val="visible"/>
                                          </p:to>
                                        </p:set>
                                        <p:anim calcmode="lin" valueType="num">
                                          <p:cBhvr additive="base">
                                            <p:cTn id="39" dur="1000" fill="hold"/>
                                            <p:tgtEl>
                                              <p:spTgt spid="569"/>
                                            </p:tgtEl>
                                            <p:attrNameLst>
                                              <p:attrName>ppt_x</p:attrName>
                                            </p:attrNameLst>
                                          </p:cBhvr>
                                          <p:tavLst>
                                            <p:tav tm="0">
                                              <p:val>
                                                <p:strVal val="#ppt_x"/>
                                              </p:val>
                                            </p:tav>
                                            <p:tav tm="100000">
                                              <p:val>
                                                <p:strVal val="#ppt_x"/>
                                              </p:val>
                                            </p:tav>
                                          </p:tavLst>
                                        </p:anim>
                                        <p:anim calcmode="lin" valueType="num">
                                          <p:cBhvr additive="base">
                                            <p:cTn id="40" dur="1000" fill="hold"/>
                                            <p:tgtEl>
                                              <p:spTgt spid="569"/>
                                            </p:tgtEl>
                                            <p:attrNameLst>
                                              <p:attrName>ppt_y</p:attrName>
                                            </p:attrNameLst>
                                          </p:cBhvr>
                                          <p:tavLst>
                                            <p:tav tm="0">
                                              <p:val>
                                                <p:strVal val="0-#ppt_h/2"/>
                                              </p:val>
                                            </p:tav>
                                            <p:tav tm="100000">
                                              <p:val>
                                                <p:strVal val="#ppt_y"/>
                                              </p:val>
                                            </p:tav>
                                          </p:tavLst>
                                        </p:anim>
                                      </p:childTnLst>
                                    </p:cTn>
                                  </p:par>
                                  <p:par>
                                    <p:cTn id="41" presetID="10" presetClass="entr" presetSubtype="0" fill="hold" grpId="0" nodeType="withEffect">
                                      <p:stCondLst>
                                        <p:cond delay="0"/>
                                      </p:stCondLst>
                                      <p:childTnLst>
                                        <p:set>
                                          <p:cBhvr>
                                            <p:cTn id="42" dur="1" fill="hold">
                                              <p:stCondLst>
                                                <p:cond delay="0"/>
                                              </p:stCondLst>
                                            </p:cTn>
                                            <p:tgtEl>
                                              <p:spTgt spid="777"/>
                                            </p:tgtEl>
                                            <p:attrNameLst>
                                              <p:attrName>style.visibility</p:attrName>
                                            </p:attrNameLst>
                                          </p:cBhvr>
                                          <p:to>
                                            <p:strVal val="visible"/>
                                          </p:to>
                                        </p:set>
                                        <p:animEffect transition="in" filter="fade">
                                          <p:cBhvr>
                                            <p:cTn id="43" dur="500"/>
                                            <p:tgtEl>
                                              <p:spTgt spid="7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517" grpId="0"/>
          <p:bldP spid="775" grpId="0"/>
          <p:bldP spid="776" grpId="0"/>
          <p:bldP spid="777" grpId="0"/>
        </p:bldLst>
      </p:timing>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8994EA-74BF-D80D-CDB6-9F6231E949C5}"/>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B56D890C-1F11-072D-212F-D8E658FB5313}"/>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96683CA1-2004-9C1F-C92B-4FC31D89EDCE}"/>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B9AAF0CA-AC7D-4E16-DFDC-702299FC172E}"/>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E09D3675-6C00-5DDF-5765-6C5755694918}"/>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DE151E30-A0AB-FB54-EBA6-6F318835FFB6}"/>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07483ADF-B593-C60C-5D39-A23963AB7CE0}"/>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endParaRPr lang="en-US" dirty="0">
                <a:effectLst/>
              </a:endParaRPr>
            </a:p>
            <a:p>
              <a:endParaRPr lang="en-US" dirty="0">
                <a:effectLst/>
              </a:endParaRPr>
            </a:p>
          </p:txBody>
        </p:sp>
      </p:grpSp>
      <p:sp>
        <p:nvSpPr>
          <p:cNvPr id="14" name="Rectangle top">
            <a:extLst>
              <a:ext uri="{FF2B5EF4-FFF2-40B4-BE49-F238E27FC236}">
                <a16:creationId xmlns:a16="http://schemas.microsoft.com/office/drawing/2014/main" id="{957AA648-04B7-4848-D2DF-59339762B62A}"/>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830" name="TextBox 53">
            <a:extLst>
              <a:ext uri="{FF2B5EF4-FFF2-40B4-BE49-F238E27FC236}">
                <a16:creationId xmlns:a16="http://schemas.microsoft.com/office/drawing/2014/main" id="{61EECBAC-FE71-8495-2B49-4F85FE5D4619}"/>
              </a:ext>
            </a:extLst>
          </p:cNvPr>
          <p:cNvSpPr txBox="1">
            <a:spLocks/>
          </p:cNvSpPr>
          <p:nvPr/>
        </p:nvSpPr>
        <p:spPr>
          <a:xfrm>
            <a:off x="406434" y="619648"/>
            <a:ext cx="2518712" cy="507831"/>
          </a:xfrm>
          <a:prstGeom prst="rect">
            <a:avLst/>
          </a:prstGeom>
          <a:noFill/>
        </p:spPr>
        <p:txBody>
          <a:bodyPr wrap="square" rtlCol="0">
            <a:spAutoFit/>
          </a:bodyPr>
          <a:lstStyle/>
          <a:p>
            <a:pPr lvl="0" algn="ctr">
              <a:defRPr/>
            </a:pPr>
            <a:r>
              <a:rPr lang="en-US" sz="2700" b="1" dirty="0">
                <a:solidFill>
                  <a:prstClr val="black">
                    <a:lumMod val="85000"/>
                    <a:lumOff val="15000"/>
                  </a:prstClr>
                </a:solidFill>
                <a:latin typeface="Lato Black" panose="020F0A02020204030203" pitchFamily="34" charset="0"/>
              </a:rPr>
              <a:t>AUSTRALIA</a:t>
            </a:r>
            <a:endParaRPr lang="id-ID" sz="2700" b="1" dirty="0">
              <a:solidFill>
                <a:prstClr val="black">
                  <a:lumMod val="85000"/>
                  <a:lumOff val="15000"/>
                </a:prstClr>
              </a:solidFill>
              <a:latin typeface="Montserrat" panose="00000500000000000000" pitchFamily="2" charset="0"/>
            </a:endParaRPr>
          </a:p>
        </p:txBody>
      </p:sp>
      <p:grpSp>
        <p:nvGrpSpPr>
          <p:cNvPr id="2" name="Group 1">
            <a:extLst>
              <a:ext uri="{FF2B5EF4-FFF2-40B4-BE49-F238E27FC236}">
                <a16:creationId xmlns:a16="http://schemas.microsoft.com/office/drawing/2014/main" id="{13B9DCAA-C49C-0B76-4154-C2603BEC2C55}"/>
              </a:ext>
            </a:extLst>
          </p:cNvPr>
          <p:cNvGrpSpPr/>
          <p:nvPr/>
        </p:nvGrpSpPr>
        <p:grpSpPr>
          <a:xfrm>
            <a:off x="4898181" y="1339201"/>
            <a:ext cx="5627801" cy="5271489"/>
            <a:chOff x="3993377" y="1450280"/>
            <a:chExt cx="4209858" cy="3952398"/>
          </a:xfrm>
          <a:solidFill>
            <a:schemeClr val="tx1">
              <a:lumMod val="85000"/>
              <a:lumOff val="15000"/>
            </a:schemeClr>
          </a:solidFill>
        </p:grpSpPr>
        <p:sp>
          <p:nvSpPr>
            <p:cNvPr id="3" name="Freeform: Shape 2">
              <a:extLst>
                <a:ext uri="{FF2B5EF4-FFF2-40B4-BE49-F238E27FC236}">
                  <a16:creationId xmlns:a16="http://schemas.microsoft.com/office/drawing/2014/main" id="{598C7DDB-6D77-1DB1-5EB5-D6210ADDEC68}"/>
                </a:ext>
              </a:extLst>
            </p:cNvPr>
            <p:cNvSpPr/>
            <p:nvPr/>
          </p:nvSpPr>
          <p:spPr>
            <a:xfrm>
              <a:off x="5657394" y="1542958"/>
              <a:ext cx="930592" cy="1629822"/>
            </a:xfrm>
            <a:custGeom>
              <a:avLst/>
              <a:gdLst>
                <a:gd name="connsiteX0" fmla="*/ 196120 w 930592"/>
                <a:gd name="connsiteY0" fmla="*/ 169926 h 1629822"/>
                <a:gd name="connsiteX1" fmla="*/ 196120 w 930592"/>
                <a:gd name="connsiteY1" fmla="*/ 166497 h 1629822"/>
                <a:gd name="connsiteX2" fmla="*/ 202025 w 930592"/>
                <a:gd name="connsiteY2" fmla="*/ 158972 h 1629822"/>
                <a:gd name="connsiteX3" fmla="*/ 187738 w 930592"/>
                <a:gd name="connsiteY3" fmla="*/ 149352 h 1629822"/>
                <a:gd name="connsiteX4" fmla="*/ 190976 w 930592"/>
                <a:gd name="connsiteY4" fmla="*/ 141827 h 1629822"/>
                <a:gd name="connsiteX5" fmla="*/ 194977 w 930592"/>
                <a:gd name="connsiteY5" fmla="*/ 139827 h 1629822"/>
                <a:gd name="connsiteX6" fmla="*/ 209550 w 930592"/>
                <a:gd name="connsiteY6" fmla="*/ 140303 h 1629822"/>
                <a:gd name="connsiteX7" fmla="*/ 210502 w 930592"/>
                <a:gd name="connsiteY7" fmla="*/ 136970 h 1629822"/>
                <a:gd name="connsiteX8" fmla="*/ 209455 w 930592"/>
                <a:gd name="connsiteY8" fmla="*/ 127921 h 1629822"/>
                <a:gd name="connsiteX9" fmla="*/ 206597 w 930592"/>
                <a:gd name="connsiteY9" fmla="*/ 122301 h 1629822"/>
                <a:gd name="connsiteX10" fmla="*/ 209264 w 930592"/>
                <a:gd name="connsiteY10" fmla="*/ 118396 h 1629822"/>
                <a:gd name="connsiteX11" fmla="*/ 218504 w 930592"/>
                <a:gd name="connsiteY11" fmla="*/ 118872 h 1629822"/>
                <a:gd name="connsiteX12" fmla="*/ 228790 w 930592"/>
                <a:gd name="connsiteY12" fmla="*/ 125539 h 1629822"/>
                <a:gd name="connsiteX13" fmla="*/ 242316 w 930592"/>
                <a:gd name="connsiteY13" fmla="*/ 126206 h 1629822"/>
                <a:gd name="connsiteX14" fmla="*/ 251841 w 930592"/>
                <a:gd name="connsiteY14" fmla="*/ 133064 h 1629822"/>
                <a:gd name="connsiteX15" fmla="*/ 257651 w 930592"/>
                <a:gd name="connsiteY15" fmla="*/ 133922 h 1629822"/>
                <a:gd name="connsiteX16" fmla="*/ 302990 w 930592"/>
                <a:gd name="connsiteY16" fmla="*/ 130874 h 1629822"/>
                <a:gd name="connsiteX17" fmla="*/ 316516 w 930592"/>
                <a:gd name="connsiteY17" fmla="*/ 135160 h 1629822"/>
                <a:gd name="connsiteX18" fmla="*/ 333184 w 930592"/>
                <a:gd name="connsiteY18" fmla="*/ 123730 h 1629822"/>
                <a:gd name="connsiteX19" fmla="*/ 347377 w 930592"/>
                <a:gd name="connsiteY19" fmla="*/ 124015 h 1629822"/>
                <a:gd name="connsiteX20" fmla="*/ 353187 w 930592"/>
                <a:gd name="connsiteY20" fmla="*/ 135065 h 1629822"/>
                <a:gd name="connsiteX21" fmla="*/ 349663 w 930592"/>
                <a:gd name="connsiteY21" fmla="*/ 142685 h 1629822"/>
                <a:gd name="connsiteX22" fmla="*/ 355283 w 930592"/>
                <a:gd name="connsiteY22" fmla="*/ 136970 h 1629822"/>
                <a:gd name="connsiteX23" fmla="*/ 356044 w 930592"/>
                <a:gd name="connsiteY23" fmla="*/ 134493 h 1629822"/>
                <a:gd name="connsiteX24" fmla="*/ 353949 w 930592"/>
                <a:gd name="connsiteY24" fmla="*/ 122206 h 1629822"/>
                <a:gd name="connsiteX25" fmla="*/ 355949 w 930592"/>
                <a:gd name="connsiteY25" fmla="*/ 118491 h 1629822"/>
                <a:gd name="connsiteX26" fmla="*/ 369760 w 930592"/>
                <a:gd name="connsiteY26" fmla="*/ 113538 h 1629822"/>
                <a:gd name="connsiteX27" fmla="*/ 380619 w 930592"/>
                <a:gd name="connsiteY27" fmla="*/ 117538 h 1629822"/>
                <a:gd name="connsiteX28" fmla="*/ 387477 w 930592"/>
                <a:gd name="connsiteY28" fmla="*/ 116967 h 1629822"/>
                <a:gd name="connsiteX29" fmla="*/ 383476 w 930592"/>
                <a:gd name="connsiteY29" fmla="*/ 116491 h 1629822"/>
                <a:gd name="connsiteX30" fmla="*/ 376142 w 930592"/>
                <a:gd name="connsiteY30" fmla="*/ 111062 h 1629822"/>
                <a:gd name="connsiteX31" fmla="*/ 374999 w 930592"/>
                <a:gd name="connsiteY31" fmla="*/ 106204 h 1629822"/>
                <a:gd name="connsiteX32" fmla="*/ 375761 w 930592"/>
                <a:gd name="connsiteY32" fmla="*/ 76010 h 1629822"/>
                <a:gd name="connsiteX33" fmla="*/ 381571 w 930592"/>
                <a:gd name="connsiteY33" fmla="*/ 66865 h 1629822"/>
                <a:gd name="connsiteX34" fmla="*/ 365950 w 930592"/>
                <a:gd name="connsiteY34" fmla="*/ 55245 h 1629822"/>
                <a:gd name="connsiteX35" fmla="*/ 360712 w 930592"/>
                <a:gd name="connsiteY35" fmla="*/ 47815 h 1629822"/>
                <a:gd name="connsiteX36" fmla="*/ 356425 w 930592"/>
                <a:gd name="connsiteY36" fmla="*/ 45148 h 1629822"/>
                <a:gd name="connsiteX37" fmla="*/ 348615 w 930592"/>
                <a:gd name="connsiteY37" fmla="*/ 43720 h 1629822"/>
                <a:gd name="connsiteX38" fmla="*/ 333851 w 930592"/>
                <a:gd name="connsiteY38" fmla="*/ 46196 h 1629822"/>
                <a:gd name="connsiteX39" fmla="*/ 321088 w 930592"/>
                <a:gd name="connsiteY39" fmla="*/ 53054 h 1629822"/>
                <a:gd name="connsiteX40" fmla="*/ 319088 w 930592"/>
                <a:gd name="connsiteY40" fmla="*/ 52864 h 1629822"/>
                <a:gd name="connsiteX41" fmla="*/ 309086 w 930592"/>
                <a:gd name="connsiteY41" fmla="*/ 42863 h 1629822"/>
                <a:gd name="connsiteX42" fmla="*/ 307086 w 930592"/>
                <a:gd name="connsiteY42" fmla="*/ 36004 h 1629822"/>
                <a:gd name="connsiteX43" fmla="*/ 296227 w 930592"/>
                <a:gd name="connsiteY43" fmla="*/ 30194 h 1629822"/>
                <a:gd name="connsiteX44" fmla="*/ 286512 w 930592"/>
                <a:gd name="connsiteY44" fmla="*/ 31052 h 1629822"/>
                <a:gd name="connsiteX45" fmla="*/ 285845 w 930592"/>
                <a:gd name="connsiteY45" fmla="*/ 29909 h 1629822"/>
                <a:gd name="connsiteX46" fmla="*/ 297180 w 930592"/>
                <a:gd name="connsiteY46" fmla="*/ 16383 h 1629822"/>
                <a:gd name="connsiteX47" fmla="*/ 308610 w 930592"/>
                <a:gd name="connsiteY47" fmla="*/ 11144 h 1629822"/>
                <a:gd name="connsiteX48" fmla="*/ 319564 w 930592"/>
                <a:gd name="connsiteY48" fmla="*/ 21908 h 1629822"/>
                <a:gd name="connsiteX49" fmla="*/ 327374 w 930592"/>
                <a:gd name="connsiteY49" fmla="*/ 40386 h 1629822"/>
                <a:gd name="connsiteX50" fmla="*/ 331375 w 930592"/>
                <a:gd name="connsiteY50" fmla="*/ 40767 h 1629822"/>
                <a:gd name="connsiteX51" fmla="*/ 334518 w 930592"/>
                <a:gd name="connsiteY51" fmla="*/ 35052 h 1629822"/>
                <a:gd name="connsiteX52" fmla="*/ 330041 w 930592"/>
                <a:gd name="connsiteY52" fmla="*/ 21146 h 1629822"/>
                <a:gd name="connsiteX53" fmla="*/ 325279 w 930592"/>
                <a:gd name="connsiteY53" fmla="*/ 12573 h 1629822"/>
                <a:gd name="connsiteX54" fmla="*/ 328898 w 930592"/>
                <a:gd name="connsiteY54" fmla="*/ 11716 h 1629822"/>
                <a:gd name="connsiteX55" fmla="*/ 338709 w 930592"/>
                <a:gd name="connsiteY55" fmla="*/ 15049 h 1629822"/>
                <a:gd name="connsiteX56" fmla="*/ 345376 w 930592"/>
                <a:gd name="connsiteY56" fmla="*/ 11525 h 1629822"/>
                <a:gd name="connsiteX57" fmla="*/ 362236 w 930592"/>
                <a:gd name="connsiteY57" fmla="*/ 25622 h 1629822"/>
                <a:gd name="connsiteX58" fmla="*/ 363284 w 930592"/>
                <a:gd name="connsiteY58" fmla="*/ 30194 h 1629822"/>
                <a:gd name="connsiteX59" fmla="*/ 379667 w 930592"/>
                <a:gd name="connsiteY59" fmla="*/ 51149 h 1629822"/>
                <a:gd name="connsiteX60" fmla="*/ 385286 w 930592"/>
                <a:gd name="connsiteY60" fmla="*/ 52388 h 1629822"/>
                <a:gd name="connsiteX61" fmla="*/ 390049 w 930592"/>
                <a:gd name="connsiteY61" fmla="*/ 48673 h 1629822"/>
                <a:gd name="connsiteX62" fmla="*/ 400621 w 930592"/>
                <a:gd name="connsiteY62" fmla="*/ 32861 h 1629822"/>
                <a:gd name="connsiteX63" fmla="*/ 405098 w 930592"/>
                <a:gd name="connsiteY63" fmla="*/ 33242 h 1629822"/>
                <a:gd name="connsiteX64" fmla="*/ 413194 w 930592"/>
                <a:gd name="connsiteY64" fmla="*/ 41910 h 1629822"/>
                <a:gd name="connsiteX65" fmla="*/ 428720 w 930592"/>
                <a:gd name="connsiteY65" fmla="*/ 70009 h 1629822"/>
                <a:gd name="connsiteX66" fmla="*/ 432530 w 930592"/>
                <a:gd name="connsiteY66" fmla="*/ 73057 h 1629822"/>
                <a:gd name="connsiteX67" fmla="*/ 439579 w 930592"/>
                <a:gd name="connsiteY67" fmla="*/ 75152 h 1629822"/>
                <a:gd name="connsiteX68" fmla="*/ 445389 w 930592"/>
                <a:gd name="connsiteY68" fmla="*/ 71247 h 1629822"/>
                <a:gd name="connsiteX69" fmla="*/ 450533 w 930592"/>
                <a:gd name="connsiteY69" fmla="*/ 71247 h 1629822"/>
                <a:gd name="connsiteX70" fmla="*/ 455771 w 930592"/>
                <a:gd name="connsiteY70" fmla="*/ 78867 h 1629822"/>
                <a:gd name="connsiteX71" fmla="*/ 470440 w 930592"/>
                <a:gd name="connsiteY71" fmla="*/ 85058 h 1629822"/>
                <a:gd name="connsiteX72" fmla="*/ 477488 w 930592"/>
                <a:gd name="connsiteY72" fmla="*/ 85249 h 1629822"/>
                <a:gd name="connsiteX73" fmla="*/ 482536 w 930592"/>
                <a:gd name="connsiteY73" fmla="*/ 83630 h 1629822"/>
                <a:gd name="connsiteX74" fmla="*/ 492538 w 930592"/>
                <a:gd name="connsiteY74" fmla="*/ 78200 h 1629822"/>
                <a:gd name="connsiteX75" fmla="*/ 496348 w 930592"/>
                <a:gd name="connsiteY75" fmla="*/ 73057 h 1629822"/>
                <a:gd name="connsiteX76" fmla="*/ 507587 w 930592"/>
                <a:gd name="connsiteY76" fmla="*/ 74962 h 1629822"/>
                <a:gd name="connsiteX77" fmla="*/ 508730 w 930592"/>
                <a:gd name="connsiteY77" fmla="*/ 78200 h 1629822"/>
                <a:gd name="connsiteX78" fmla="*/ 501586 w 930592"/>
                <a:gd name="connsiteY78" fmla="*/ 82296 h 1629822"/>
                <a:gd name="connsiteX79" fmla="*/ 499967 w 930592"/>
                <a:gd name="connsiteY79" fmla="*/ 84773 h 1629822"/>
                <a:gd name="connsiteX80" fmla="*/ 500443 w 930592"/>
                <a:gd name="connsiteY80" fmla="*/ 87344 h 1629822"/>
                <a:gd name="connsiteX81" fmla="*/ 503682 w 930592"/>
                <a:gd name="connsiteY81" fmla="*/ 90392 h 1629822"/>
                <a:gd name="connsiteX82" fmla="*/ 511111 w 930592"/>
                <a:gd name="connsiteY82" fmla="*/ 93536 h 1629822"/>
                <a:gd name="connsiteX83" fmla="*/ 516826 w 930592"/>
                <a:gd name="connsiteY83" fmla="*/ 90869 h 1629822"/>
                <a:gd name="connsiteX84" fmla="*/ 519875 w 930592"/>
                <a:gd name="connsiteY84" fmla="*/ 86868 h 1629822"/>
                <a:gd name="connsiteX85" fmla="*/ 522256 w 930592"/>
                <a:gd name="connsiteY85" fmla="*/ 86487 h 1629822"/>
                <a:gd name="connsiteX86" fmla="*/ 536258 w 930592"/>
                <a:gd name="connsiteY86" fmla="*/ 97155 h 1629822"/>
                <a:gd name="connsiteX87" fmla="*/ 535019 w 930592"/>
                <a:gd name="connsiteY87" fmla="*/ 99155 h 1629822"/>
                <a:gd name="connsiteX88" fmla="*/ 536448 w 930592"/>
                <a:gd name="connsiteY88" fmla="*/ 107633 h 1629822"/>
                <a:gd name="connsiteX89" fmla="*/ 538448 w 930592"/>
                <a:gd name="connsiteY89" fmla="*/ 109252 h 1629822"/>
                <a:gd name="connsiteX90" fmla="*/ 555308 w 930592"/>
                <a:gd name="connsiteY90" fmla="*/ 106775 h 1629822"/>
                <a:gd name="connsiteX91" fmla="*/ 560642 w 930592"/>
                <a:gd name="connsiteY91" fmla="*/ 108966 h 1629822"/>
                <a:gd name="connsiteX92" fmla="*/ 570452 w 930592"/>
                <a:gd name="connsiteY92" fmla="*/ 109823 h 1629822"/>
                <a:gd name="connsiteX93" fmla="*/ 579025 w 930592"/>
                <a:gd name="connsiteY93" fmla="*/ 108775 h 1629822"/>
                <a:gd name="connsiteX94" fmla="*/ 586645 w 930592"/>
                <a:gd name="connsiteY94" fmla="*/ 102965 h 1629822"/>
                <a:gd name="connsiteX95" fmla="*/ 596836 w 930592"/>
                <a:gd name="connsiteY95" fmla="*/ 102394 h 1629822"/>
                <a:gd name="connsiteX96" fmla="*/ 607123 w 930592"/>
                <a:gd name="connsiteY96" fmla="*/ 116681 h 1629822"/>
                <a:gd name="connsiteX97" fmla="*/ 620173 w 930592"/>
                <a:gd name="connsiteY97" fmla="*/ 123444 h 1629822"/>
                <a:gd name="connsiteX98" fmla="*/ 629126 w 930592"/>
                <a:gd name="connsiteY98" fmla="*/ 130874 h 1629822"/>
                <a:gd name="connsiteX99" fmla="*/ 640366 w 930592"/>
                <a:gd name="connsiteY99" fmla="*/ 131921 h 1629822"/>
                <a:gd name="connsiteX100" fmla="*/ 644366 w 930592"/>
                <a:gd name="connsiteY100" fmla="*/ 133731 h 1629822"/>
                <a:gd name="connsiteX101" fmla="*/ 643795 w 930592"/>
                <a:gd name="connsiteY101" fmla="*/ 131731 h 1629822"/>
                <a:gd name="connsiteX102" fmla="*/ 647986 w 930592"/>
                <a:gd name="connsiteY102" fmla="*/ 120872 h 1629822"/>
                <a:gd name="connsiteX103" fmla="*/ 654368 w 930592"/>
                <a:gd name="connsiteY103" fmla="*/ 114490 h 1629822"/>
                <a:gd name="connsiteX104" fmla="*/ 659701 w 930592"/>
                <a:gd name="connsiteY104" fmla="*/ 112205 h 1629822"/>
                <a:gd name="connsiteX105" fmla="*/ 665702 w 930592"/>
                <a:gd name="connsiteY105" fmla="*/ 114872 h 1629822"/>
                <a:gd name="connsiteX106" fmla="*/ 681038 w 930592"/>
                <a:gd name="connsiteY106" fmla="*/ 113062 h 1629822"/>
                <a:gd name="connsiteX107" fmla="*/ 688943 w 930592"/>
                <a:gd name="connsiteY107" fmla="*/ 106680 h 1629822"/>
                <a:gd name="connsiteX108" fmla="*/ 686562 w 930592"/>
                <a:gd name="connsiteY108" fmla="*/ 105347 h 1629822"/>
                <a:gd name="connsiteX109" fmla="*/ 680656 w 930592"/>
                <a:gd name="connsiteY109" fmla="*/ 108871 h 1629822"/>
                <a:gd name="connsiteX110" fmla="*/ 679609 w 930592"/>
                <a:gd name="connsiteY110" fmla="*/ 106299 h 1629822"/>
                <a:gd name="connsiteX111" fmla="*/ 681800 w 930592"/>
                <a:gd name="connsiteY111" fmla="*/ 98393 h 1629822"/>
                <a:gd name="connsiteX112" fmla="*/ 691325 w 930592"/>
                <a:gd name="connsiteY112" fmla="*/ 95822 h 1629822"/>
                <a:gd name="connsiteX113" fmla="*/ 698373 w 930592"/>
                <a:gd name="connsiteY113" fmla="*/ 96012 h 1629822"/>
                <a:gd name="connsiteX114" fmla="*/ 711518 w 930592"/>
                <a:gd name="connsiteY114" fmla="*/ 85535 h 1629822"/>
                <a:gd name="connsiteX115" fmla="*/ 711136 w 930592"/>
                <a:gd name="connsiteY115" fmla="*/ 78200 h 1629822"/>
                <a:gd name="connsiteX116" fmla="*/ 714947 w 930592"/>
                <a:gd name="connsiteY116" fmla="*/ 78296 h 1629822"/>
                <a:gd name="connsiteX117" fmla="*/ 718471 w 930592"/>
                <a:gd name="connsiteY117" fmla="*/ 82391 h 1629822"/>
                <a:gd name="connsiteX118" fmla="*/ 715327 w 930592"/>
                <a:gd name="connsiteY118" fmla="*/ 87439 h 1629822"/>
                <a:gd name="connsiteX119" fmla="*/ 697706 w 930592"/>
                <a:gd name="connsiteY119" fmla="*/ 102394 h 1629822"/>
                <a:gd name="connsiteX120" fmla="*/ 702088 w 930592"/>
                <a:gd name="connsiteY120" fmla="*/ 107537 h 1629822"/>
                <a:gd name="connsiteX121" fmla="*/ 690181 w 930592"/>
                <a:gd name="connsiteY121" fmla="*/ 119729 h 1629822"/>
                <a:gd name="connsiteX122" fmla="*/ 689705 w 930592"/>
                <a:gd name="connsiteY122" fmla="*/ 123063 h 1629822"/>
                <a:gd name="connsiteX123" fmla="*/ 691705 w 930592"/>
                <a:gd name="connsiteY123" fmla="*/ 128016 h 1629822"/>
                <a:gd name="connsiteX124" fmla="*/ 696563 w 930592"/>
                <a:gd name="connsiteY124" fmla="*/ 132588 h 1629822"/>
                <a:gd name="connsiteX125" fmla="*/ 701802 w 930592"/>
                <a:gd name="connsiteY125" fmla="*/ 130302 h 1629822"/>
                <a:gd name="connsiteX126" fmla="*/ 703326 w 930592"/>
                <a:gd name="connsiteY126" fmla="*/ 126016 h 1629822"/>
                <a:gd name="connsiteX127" fmla="*/ 711803 w 930592"/>
                <a:gd name="connsiteY127" fmla="*/ 119062 h 1629822"/>
                <a:gd name="connsiteX128" fmla="*/ 726186 w 930592"/>
                <a:gd name="connsiteY128" fmla="*/ 114872 h 1629822"/>
                <a:gd name="connsiteX129" fmla="*/ 717423 w 930592"/>
                <a:gd name="connsiteY129" fmla="*/ 125921 h 1629822"/>
                <a:gd name="connsiteX130" fmla="*/ 720947 w 930592"/>
                <a:gd name="connsiteY130" fmla="*/ 131255 h 1629822"/>
                <a:gd name="connsiteX131" fmla="*/ 728567 w 930592"/>
                <a:gd name="connsiteY131" fmla="*/ 127730 h 1629822"/>
                <a:gd name="connsiteX132" fmla="*/ 730377 w 930592"/>
                <a:gd name="connsiteY132" fmla="*/ 130874 h 1629822"/>
                <a:gd name="connsiteX133" fmla="*/ 722090 w 930592"/>
                <a:gd name="connsiteY133" fmla="*/ 142875 h 1629822"/>
                <a:gd name="connsiteX134" fmla="*/ 724948 w 930592"/>
                <a:gd name="connsiteY134" fmla="*/ 149924 h 1629822"/>
                <a:gd name="connsiteX135" fmla="*/ 727996 w 930592"/>
                <a:gd name="connsiteY135" fmla="*/ 152781 h 1629822"/>
                <a:gd name="connsiteX136" fmla="*/ 732282 w 930592"/>
                <a:gd name="connsiteY136" fmla="*/ 150019 h 1629822"/>
                <a:gd name="connsiteX137" fmla="*/ 740093 w 930592"/>
                <a:gd name="connsiteY137" fmla="*/ 149162 h 1629822"/>
                <a:gd name="connsiteX138" fmla="*/ 741521 w 930592"/>
                <a:gd name="connsiteY138" fmla="*/ 151638 h 1629822"/>
                <a:gd name="connsiteX139" fmla="*/ 748665 w 930592"/>
                <a:gd name="connsiteY139" fmla="*/ 150971 h 1629822"/>
                <a:gd name="connsiteX140" fmla="*/ 754189 w 930592"/>
                <a:gd name="connsiteY140" fmla="*/ 146685 h 1629822"/>
                <a:gd name="connsiteX141" fmla="*/ 761429 w 930592"/>
                <a:gd name="connsiteY141" fmla="*/ 128302 h 1629822"/>
                <a:gd name="connsiteX142" fmla="*/ 758666 w 930592"/>
                <a:gd name="connsiteY142" fmla="*/ 124682 h 1629822"/>
                <a:gd name="connsiteX143" fmla="*/ 748855 w 930592"/>
                <a:gd name="connsiteY143" fmla="*/ 125921 h 1629822"/>
                <a:gd name="connsiteX144" fmla="*/ 742569 w 930592"/>
                <a:gd name="connsiteY144" fmla="*/ 123253 h 1629822"/>
                <a:gd name="connsiteX145" fmla="*/ 742093 w 930592"/>
                <a:gd name="connsiteY145" fmla="*/ 120682 h 1629822"/>
                <a:gd name="connsiteX146" fmla="*/ 752856 w 930592"/>
                <a:gd name="connsiteY146" fmla="*/ 110014 h 1629822"/>
                <a:gd name="connsiteX147" fmla="*/ 770382 w 930592"/>
                <a:gd name="connsiteY147" fmla="*/ 98298 h 1629822"/>
                <a:gd name="connsiteX148" fmla="*/ 781907 w 930592"/>
                <a:gd name="connsiteY148" fmla="*/ 96202 h 1629822"/>
                <a:gd name="connsiteX149" fmla="*/ 779526 w 930592"/>
                <a:gd name="connsiteY149" fmla="*/ 104108 h 1629822"/>
                <a:gd name="connsiteX150" fmla="*/ 786003 w 930592"/>
                <a:gd name="connsiteY150" fmla="*/ 122301 h 1629822"/>
                <a:gd name="connsiteX151" fmla="*/ 793337 w 930592"/>
                <a:gd name="connsiteY151" fmla="*/ 132969 h 1629822"/>
                <a:gd name="connsiteX152" fmla="*/ 798004 w 930592"/>
                <a:gd name="connsiteY152" fmla="*/ 132874 h 1629822"/>
                <a:gd name="connsiteX153" fmla="*/ 802005 w 930592"/>
                <a:gd name="connsiteY153" fmla="*/ 130016 h 1629822"/>
                <a:gd name="connsiteX154" fmla="*/ 801719 w 930592"/>
                <a:gd name="connsiteY154" fmla="*/ 127730 h 1629822"/>
                <a:gd name="connsiteX155" fmla="*/ 794957 w 930592"/>
                <a:gd name="connsiteY155" fmla="*/ 125254 h 1629822"/>
                <a:gd name="connsiteX156" fmla="*/ 795528 w 930592"/>
                <a:gd name="connsiteY156" fmla="*/ 123253 h 1629822"/>
                <a:gd name="connsiteX157" fmla="*/ 803910 w 930592"/>
                <a:gd name="connsiteY157" fmla="*/ 121158 h 1629822"/>
                <a:gd name="connsiteX158" fmla="*/ 814387 w 930592"/>
                <a:gd name="connsiteY158" fmla="*/ 126492 h 1629822"/>
                <a:gd name="connsiteX159" fmla="*/ 824960 w 930592"/>
                <a:gd name="connsiteY159" fmla="*/ 140780 h 1629822"/>
                <a:gd name="connsiteX160" fmla="*/ 806958 w 930592"/>
                <a:gd name="connsiteY160" fmla="*/ 153353 h 1629822"/>
                <a:gd name="connsiteX161" fmla="*/ 800862 w 930592"/>
                <a:gd name="connsiteY161" fmla="*/ 160401 h 1629822"/>
                <a:gd name="connsiteX162" fmla="*/ 790384 w 930592"/>
                <a:gd name="connsiteY162" fmla="*/ 177260 h 1629822"/>
                <a:gd name="connsiteX163" fmla="*/ 788003 w 930592"/>
                <a:gd name="connsiteY163" fmla="*/ 190024 h 1629822"/>
                <a:gd name="connsiteX164" fmla="*/ 774954 w 930592"/>
                <a:gd name="connsiteY164" fmla="*/ 185166 h 1629822"/>
                <a:gd name="connsiteX165" fmla="*/ 773906 w 930592"/>
                <a:gd name="connsiteY165" fmla="*/ 192215 h 1629822"/>
                <a:gd name="connsiteX166" fmla="*/ 780288 w 930592"/>
                <a:gd name="connsiteY166" fmla="*/ 204025 h 1629822"/>
                <a:gd name="connsiteX167" fmla="*/ 780193 w 930592"/>
                <a:gd name="connsiteY167" fmla="*/ 214217 h 1629822"/>
                <a:gd name="connsiteX168" fmla="*/ 778478 w 930592"/>
                <a:gd name="connsiteY168" fmla="*/ 224218 h 1629822"/>
                <a:gd name="connsiteX169" fmla="*/ 771239 w 930592"/>
                <a:gd name="connsiteY169" fmla="*/ 235077 h 1629822"/>
                <a:gd name="connsiteX170" fmla="*/ 770287 w 930592"/>
                <a:gd name="connsiteY170" fmla="*/ 231743 h 1629822"/>
                <a:gd name="connsiteX171" fmla="*/ 761905 w 930592"/>
                <a:gd name="connsiteY171" fmla="*/ 234601 h 1629822"/>
                <a:gd name="connsiteX172" fmla="*/ 762286 w 930592"/>
                <a:gd name="connsiteY172" fmla="*/ 215837 h 1629822"/>
                <a:gd name="connsiteX173" fmla="*/ 760667 w 930592"/>
                <a:gd name="connsiteY173" fmla="*/ 214217 h 1629822"/>
                <a:gd name="connsiteX174" fmla="*/ 757428 w 930592"/>
                <a:gd name="connsiteY174" fmla="*/ 214979 h 1629822"/>
                <a:gd name="connsiteX175" fmla="*/ 753332 w 930592"/>
                <a:gd name="connsiteY175" fmla="*/ 226028 h 1629822"/>
                <a:gd name="connsiteX176" fmla="*/ 744474 w 930592"/>
                <a:gd name="connsiteY176" fmla="*/ 233743 h 1629822"/>
                <a:gd name="connsiteX177" fmla="*/ 740283 w 930592"/>
                <a:gd name="connsiteY177" fmla="*/ 234029 h 1629822"/>
                <a:gd name="connsiteX178" fmla="*/ 738854 w 930592"/>
                <a:gd name="connsiteY178" fmla="*/ 229934 h 1629822"/>
                <a:gd name="connsiteX179" fmla="*/ 733806 w 930592"/>
                <a:gd name="connsiteY179" fmla="*/ 227933 h 1629822"/>
                <a:gd name="connsiteX180" fmla="*/ 723043 w 930592"/>
                <a:gd name="connsiteY180" fmla="*/ 232124 h 1629822"/>
                <a:gd name="connsiteX181" fmla="*/ 716185 w 930592"/>
                <a:gd name="connsiteY181" fmla="*/ 237744 h 1629822"/>
                <a:gd name="connsiteX182" fmla="*/ 712470 w 930592"/>
                <a:gd name="connsiteY182" fmla="*/ 244126 h 1629822"/>
                <a:gd name="connsiteX183" fmla="*/ 712756 w 930592"/>
                <a:gd name="connsiteY183" fmla="*/ 247079 h 1629822"/>
                <a:gd name="connsiteX184" fmla="*/ 716947 w 930592"/>
                <a:gd name="connsiteY184" fmla="*/ 250317 h 1629822"/>
                <a:gd name="connsiteX185" fmla="*/ 714184 w 930592"/>
                <a:gd name="connsiteY185" fmla="*/ 256508 h 1629822"/>
                <a:gd name="connsiteX186" fmla="*/ 709613 w 930592"/>
                <a:gd name="connsiteY186" fmla="*/ 260318 h 1629822"/>
                <a:gd name="connsiteX187" fmla="*/ 707708 w 930592"/>
                <a:gd name="connsiteY187" fmla="*/ 272225 h 1629822"/>
                <a:gd name="connsiteX188" fmla="*/ 712184 w 930592"/>
                <a:gd name="connsiteY188" fmla="*/ 285464 h 1629822"/>
                <a:gd name="connsiteX189" fmla="*/ 716185 w 930592"/>
                <a:gd name="connsiteY189" fmla="*/ 287655 h 1629822"/>
                <a:gd name="connsiteX190" fmla="*/ 721900 w 930592"/>
                <a:gd name="connsiteY190" fmla="*/ 286226 h 1629822"/>
                <a:gd name="connsiteX191" fmla="*/ 726376 w 930592"/>
                <a:gd name="connsiteY191" fmla="*/ 281178 h 1629822"/>
                <a:gd name="connsiteX192" fmla="*/ 725805 w 930592"/>
                <a:gd name="connsiteY192" fmla="*/ 289084 h 1629822"/>
                <a:gd name="connsiteX193" fmla="*/ 722567 w 930592"/>
                <a:gd name="connsiteY193" fmla="*/ 300133 h 1629822"/>
                <a:gd name="connsiteX194" fmla="*/ 715994 w 930592"/>
                <a:gd name="connsiteY194" fmla="*/ 310229 h 1629822"/>
                <a:gd name="connsiteX195" fmla="*/ 713137 w 930592"/>
                <a:gd name="connsiteY195" fmla="*/ 329375 h 1629822"/>
                <a:gd name="connsiteX196" fmla="*/ 710279 w 930592"/>
                <a:gd name="connsiteY196" fmla="*/ 334899 h 1629822"/>
                <a:gd name="connsiteX197" fmla="*/ 698278 w 930592"/>
                <a:gd name="connsiteY197" fmla="*/ 342995 h 1629822"/>
                <a:gd name="connsiteX198" fmla="*/ 684657 w 930592"/>
                <a:gd name="connsiteY198" fmla="*/ 360617 h 1629822"/>
                <a:gd name="connsiteX199" fmla="*/ 676275 w 930592"/>
                <a:gd name="connsiteY199" fmla="*/ 375094 h 1629822"/>
                <a:gd name="connsiteX200" fmla="*/ 676084 w 930592"/>
                <a:gd name="connsiteY200" fmla="*/ 382810 h 1629822"/>
                <a:gd name="connsiteX201" fmla="*/ 663130 w 930592"/>
                <a:gd name="connsiteY201" fmla="*/ 391573 h 1629822"/>
                <a:gd name="connsiteX202" fmla="*/ 658939 w 930592"/>
                <a:gd name="connsiteY202" fmla="*/ 391478 h 1629822"/>
                <a:gd name="connsiteX203" fmla="*/ 665321 w 930592"/>
                <a:gd name="connsiteY203" fmla="*/ 409956 h 1629822"/>
                <a:gd name="connsiteX204" fmla="*/ 669703 w 930592"/>
                <a:gd name="connsiteY204" fmla="*/ 416528 h 1629822"/>
                <a:gd name="connsiteX205" fmla="*/ 676561 w 930592"/>
                <a:gd name="connsiteY205" fmla="*/ 422339 h 1629822"/>
                <a:gd name="connsiteX206" fmla="*/ 689801 w 930592"/>
                <a:gd name="connsiteY206" fmla="*/ 427101 h 1629822"/>
                <a:gd name="connsiteX207" fmla="*/ 708565 w 930592"/>
                <a:gd name="connsiteY207" fmla="*/ 439103 h 1629822"/>
                <a:gd name="connsiteX208" fmla="*/ 718185 w 930592"/>
                <a:gd name="connsiteY208" fmla="*/ 447866 h 1629822"/>
                <a:gd name="connsiteX209" fmla="*/ 745903 w 930592"/>
                <a:gd name="connsiteY209" fmla="*/ 462248 h 1629822"/>
                <a:gd name="connsiteX210" fmla="*/ 748855 w 930592"/>
                <a:gd name="connsiteY210" fmla="*/ 464820 h 1629822"/>
                <a:gd name="connsiteX211" fmla="*/ 751332 w 930592"/>
                <a:gd name="connsiteY211" fmla="*/ 477869 h 1629822"/>
                <a:gd name="connsiteX212" fmla="*/ 757047 w 930592"/>
                <a:gd name="connsiteY212" fmla="*/ 484537 h 1629822"/>
                <a:gd name="connsiteX213" fmla="*/ 782765 w 930592"/>
                <a:gd name="connsiteY213" fmla="*/ 496824 h 1629822"/>
                <a:gd name="connsiteX214" fmla="*/ 793337 w 930592"/>
                <a:gd name="connsiteY214" fmla="*/ 505587 h 1629822"/>
                <a:gd name="connsiteX215" fmla="*/ 802958 w 930592"/>
                <a:gd name="connsiteY215" fmla="*/ 516064 h 1629822"/>
                <a:gd name="connsiteX216" fmla="*/ 830294 w 930592"/>
                <a:gd name="connsiteY216" fmla="*/ 517208 h 1629822"/>
                <a:gd name="connsiteX217" fmla="*/ 841248 w 930592"/>
                <a:gd name="connsiteY217" fmla="*/ 522923 h 1629822"/>
                <a:gd name="connsiteX218" fmla="*/ 865251 w 930592"/>
                <a:gd name="connsiteY218" fmla="*/ 539972 h 1629822"/>
                <a:gd name="connsiteX219" fmla="*/ 877538 w 930592"/>
                <a:gd name="connsiteY219" fmla="*/ 545211 h 1629822"/>
                <a:gd name="connsiteX220" fmla="*/ 883253 w 930592"/>
                <a:gd name="connsiteY220" fmla="*/ 545021 h 1629822"/>
                <a:gd name="connsiteX221" fmla="*/ 893921 w 930592"/>
                <a:gd name="connsiteY221" fmla="*/ 548545 h 1629822"/>
                <a:gd name="connsiteX222" fmla="*/ 903351 w 930592"/>
                <a:gd name="connsiteY222" fmla="*/ 553212 h 1629822"/>
                <a:gd name="connsiteX223" fmla="*/ 915924 w 930592"/>
                <a:gd name="connsiteY223" fmla="*/ 573215 h 1629822"/>
                <a:gd name="connsiteX224" fmla="*/ 930593 w 930592"/>
                <a:gd name="connsiteY224" fmla="*/ 585692 h 1629822"/>
                <a:gd name="connsiteX225" fmla="*/ 930593 w 930592"/>
                <a:gd name="connsiteY225" fmla="*/ 585692 h 1629822"/>
                <a:gd name="connsiteX226" fmla="*/ 930593 w 930592"/>
                <a:gd name="connsiteY226" fmla="*/ 1629156 h 1629822"/>
                <a:gd name="connsiteX227" fmla="*/ 930593 w 930592"/>
                <a:gd name="connsiteY227" fmla="*/ 1629156 h 1629822"/>
                <a:gd name="connsiteX228" fmla="*/ 230886 w 930592"/>
                <a:gd name="connsiteY228" fmla="*/ 1629251 h 1629822"/>
                <a:gd name="connsiteX229" fmla="*/ 230886 w 930592"/>
                <a:gd name="connsiteY229" fmla="*/ 1629251 h 1629822"/>
                <a:gd name="connsiteX230" fmla="*/ 93059 w 930592"/>
                <a:gd name="connsiteY230" fmla="*/ 1629156 h 1629822"/>
                <a:gd name="connsiteX231" fmla="*/ 93059 w 930592"/>
                <a:gd name="connsiteY231" fmla="*/ 1629156 h 1629822"/>
                <a:gd name="connsiteX232" fmla="*/ 571 w 930592"/>
                <a:gd name="connsiteY232" fmla="*/ 1629823 h 1629822"/>
                <a:gd name="connsiteX233" fmla="*/ 571 w 930592"/>
                <a:gd name="connsiteY233" fmla="*/ 1629823 h 1629822"/>
                <a:gd name="connsiteX234" fmla="*/ 0 w 930592"/>
                <a:gd name="connsiteY234" fmla="*/ 662083 h 1629822"/>
                <a:gd name="connsiteX235" fmla="*/ 0 w 930592"/>
                <a:gd name="connsiteY235" fmla="*/ 662083 h 1629822"/>
                <a:gd name="connsiteX236" fmla="*/ 0 w 930592"/>
                <a:gd name="connsiteY236" fmla="*/ 462153 h 1629822"/>
                <a:gd name="connsiteX237" fmla="*/ 0 w 930592"/>
                <a:gd name="connsiteY237" fmla="*/ 462153 h 1629822"/>
                <a:gd name="connsiteX238" fmla="*/ 0 w 930592"/>
                <a:gd name="connsiteY238" fmla="*/ 405956 h 1629822"/>
                <a:gd name="connsiteX239" fmla="*/ 0 w 930592"/>
                <a:gd name="connsiteY239" fmla="*/ 405956 h 1629822"/>
                <a:gd name="connsiteX240" fmla="*/ 9239 w 930592"/>
                <a:gd name="connsiteY240" fmla="*/ 409004 h 1629822"/>
                <a:gd name="connsiteX241" fmla="*/ 19145 w 930592"/>
                <a:gd name="connsiteY241" fmla="*/ 417576 h 1629822"/>
                <a:gd name="connsiteX242" fmla="*/ 18002 w 930592"/>
                <a:gd name="connsiteY242" fmla="*/ 437007 h 1629822"/>
                <a:gd name="connsiteX243" fmla="*/ 19717 w 930592"/>
                <a:gd name="connsiteY243" fmla="*/ 439103 h 1629822"/>
                <a:gd name="connsiteX244" fmla="*/ 26479 w 930592"/>
                <a:gd name="connsiteY244" fmla="*/ 430721 h 1629822"/>
                <a:gd name="connsiteX245" fmla="*/ 22574 w 930592"/>
                <a:gd name="connsiteY245" fmla="*/ 404908 h 1629822"/>
                <a:gd name="connsiteX246" fmla="*/ 23717 w 930592"/>
                <a:gd name="connsiteY246" fmla="*/ 402527 h 1629822"/>
                <a:gd name="connsiteX247" fmla="*/ 34385 w 930592"/>
                <a:gd name="connsiteY247" fmla="*/ 405479 h 1629822"/>
                <a:gd name="connsiteX248" fmla="*/ 47720 w 930592"/>
                <a:gd name="connsiteY248" fmla="*/ 412242 h 1629822"/>
                <a:gd name="connsiteX249" fmla="*/ 69056 w 930592"/>
                <a:gd name="connsiteY249" fmla="*/ 436055 h 1629822"/>
                <a:gd name="connsiteX250" fmla="*/ 69913 w 930592"/>
                <a:gd name="connsiteY250" fmla="*/ 441198 h 1629822"/>
                <a:gd name="connsiteX251" fmla="*/ 75629 w 930592"/>
                <a:gd name="connsiteY251" fmla="*/ 439007 h 1629822"/>
                <a:gd name="connsiteX252" fmla="*/ 68580 w 930592"/>
                <a:gd name="connsiteY252" fmla="*/ 429768 h 1629822"/>
                <a:gd name="connsiteX253" fmla="*/ 64770 w 930592"/>
                <a:gd name="connsiteY253" fmla="*/ 421862 h 1629822"/>
                <a:gd name="connsiteX254" fmla="*/ 63436 w 930592"/>
                <a:gd name="connsiteY254" fmla="*/ 413957 h 1629822"/>
                <a:gd name="connsiteX255" fmla="*/ 65722 w 930592"/>
                <a:gd name="connsiteY255" fmla="*/ 409480 h 1629822"/>
                <a:gd name="connsiteX256" fmla="*/ 66865 w 930592"/>
                <a:gd name="connsiteY256" fmla="*/ 402336 h 1629822"/>
                <a:gd name="connsiteX257" fmla="*/ 82772 w 930592"/>
                <a:gd name="connsiteY257" fmla="*/ 405098 h 1629822"/>
                <a:gd name="connsiteX258" fmla="*/ 89344 w 930592"/>
                <a:gd name="connsiteY258" fmla="*/ 402908 h 1629822"/>
                <a:gd name="connsiteX259" fmla="*/ 97631 w 930592"/>
                <a:gd name="connsiteY259" fmla="*/ 394907 h 1629822"/>
                <a:gd name="connsiteX260" fmla="*/ 79153 w 930592"/>
                <a:gd name="connsiteY260" fmla="*/ 400717 h 1629822"/>
                <a:gd name="connsiteX261" fmla="*/ 69818 w 930592"/>
                <a:gd name="connsiteY261" fmla="*/ 394716 h 1629822"/>
                <a:gd name="connsiteX262" fmla="*/ 62389 w 930592"/>
                <a:gd name="connsiteY262" fmla="*/ 385001 h 1629822"/>
                <a:gd name="connsiteX263" fmla="*/ 60674 w 930592"/>
                <a:gd name="connsiteY263" fmla="*/ 380048 h 1629822"/>
                <a:gd name="connsiteX264" fmla="*/ 64484 w 930592"/>
                <a:gd name="connsiteY264" fmla="*/ 378143 h 1629822"/>
                <a:gd name="connsiteX265" fmla="*/ 72676 w 930592"/>
                <a:gd name="connsiteY265" fmla="*/ 377285 h 1629822"/>
                <a:gd name="connsiteX266" fmla="*/ 79438 w 930592"/>
                <a:gd name="connsiteY266" fmla="*/ 372523 h 1629822"/>
                <a:gd name="connsiteX267" fmla="*/ 79819 w 930592"/>
                <a:gd name="connsiteY267" fmla="*/ 370237 h 1629822"/>
                <a:gd name="connsiteX268" fmla="*/ 68199 w 930592"/>
                <a:gd name="connsiteY268" fmla="*/ 374142 h 1629822"/>
                <a:gd name="connsiteX269" fmla="*/ 55817 w 930592"/>
                <a:gd name="connsiteY269" fmla="*/ 371856 h 1629822"/>
                <a:gd name="connsiteX270" fmla="*/ 47054 w 930592"/>
                <a:gd name="connsiteY270" fmla="*/ 366808 h 1629822"/>
                <a:gd name="connsiteX271" fmla="*/ 37052 w 930592"/>
                <a:gd name="connsiteY271" fmla="*/ 357283 h 1629822"/>
                <a:gd name="connsiteX272" fmla="*/ 38290 w 930592"/>
                <a:gd name="connsiteY272" fmla="*/ 348806 h 1629822"/>
                <a:gd name="connsiteX273" fmla="*/ 44482 w 930592"/>
                <a:gd name="connsiteY273" fmla="*/ 336994 h 1629822"/>
                <a:gd name="connsiteX274" fmla="*/ 50863 w 930592"/>
                <a:gd name="connsiteY274" fmla="*/ 328517 h 1629822"/>
                <a:gd name="connsiteX275" fmla="*/ 75724 w 930592"/>
                <a:gd name="connsiteY275" fmla="*/ 312896 h 1629822"/>
                <a:gd name="connsiteX276" fmla="*/ 81343 w 930592"/>
                <a:gd name="connsiteY276" fmla="*/ 286417 h 1629822"/>
                <a:gd name="connsiteX277" fmla="*/ 80772 w 930592"/>
                <a:gd name="connsiteY277" fmla="*/ 281559 h 1629822"/>
                <a:gd name="connsiteX278" fmla="*/ 85630 w 930592"/>
                <a:gd name="connsiteY278" fmla="*/ 262414 h 1629822"/>
                <a:gd name="connsiteX279" fmla="*/ 92964 w 930592"/>
                <a:gd name="connsiteY279" fmla="*/ 254794 h 1629822"/>
                <a:gd name="connsiteX280" fmla="*/ 93917 w 930592"/>
                <a:gd name="connsiteY280" fmla="*/ 261461 h 1629822"/>
                <a:gd name="connsiteX281" fmla="*/ 97536 w 930592"/>
                <a:gd name="connsiteY281" fmla="*/ 263557 h 1629822"/>
                <a:gd name="connsiteX282" fmla="*/ 107537 w 930592"/>
                <a:gd name="connsiteY282" fmla="*/ 261747 h 1629822"/>
                <a:gd name="connsiteX283" fmla="*/ 120205 w 930592"/>
                <a:gd name="connsiteY283" fmla="*/ 253174 h 1629822"/>
                <a:gd name="connsiteX284" fmla="*/ 130588 w 930592"/>
                <a:gd name="connsiteY284" fmla="*/ 242221 h 1629822"/>
                <a:gd name="connsiteX285" fmla="*/ 129540 w 930592"/>
                <a:gd name="connsiteY285" fmla="*/ 238316 h 1629822"/>
                <a:gd name="connsiteX286" fmla="*/ 123063 w 930592"/>
                <a:gd name="connsiteY286" fmla="*/ 229457 h 1629822"/>
                <a:gd name="connsiteX287" fmla="*/ 119539 w 930592"/>
                <a:gd name="connsiteY287" fmla="*/ 226505 h 1629822"/>
                <a:gd name="connsiteX288" fmla="*/ 116014 w 930592"/>
                <a:gd name="connsiteY288" fmla="*/ 225743 h 1629822"/>
                <a:gd name="connsiteX289" fmla="*/ 115157 w 930592"/>
                <a:gd name="connsiteY289" fmla="*/ 223457 h 1629822"/>
                <a:gd name="connsiteX290" fmla="*/ 116110 w 930592"/>
                <a:gd name="connsiteY290" fmla="*/ 204787 h 1629822"/>
                <a:gd name="connsiteX291" fmla="*/ 117824 w 930592"/>
                <a:gd name="connsiteY291" fmla="*/ 200120 h 1629822"/>
                <a:gd name="connsiteX292" fmla="*/ 122110 w 930592"/>
                <a:gd name="connsiteY292" fmla="*/ 198215 h 1629822"/>
                <a:gd name="connsiteX293" fmla="*/ 123539 w 930592"/>
                <a:gd name="connsiteY293" fmla="*/ 200882 h 1629822"/>
                <a:gd name="connsiteX294" fmla="*/ 126587 w 930592"/>
                <a:gd name="connsiteY294" fmla="*/ 202311 h 1629822"/>
                <a:gd name="connsiteX295" fmla="*/ 130492 w 930592"/>
                <a:gd name="connsiteY295" fmla="*/ 201454 h 1629822"/>
                <a:gd name="connsiteX296" fmla="*/ 137160 w 930592"/>
                <a:gd name="connsiteY296" fmla="*/ 196691 h 1629822"/>
                <a:gd name="connsiteX297" fmla="*/ 139827 w 930592"/>
                <a:gd name="connsiteY297" fmla="*/ 190881 h 1629822"/>
                <a:gd name="connsiteX298" fmla="*/ 138875 w 930592"/>
                <a:gd name="connsiteY298" fmla="*/ 176879 h 1629822"/>
                <a:gd name="connsiteX299" fmla="*/ 139922 w 930592"/>
                <a:gd name="connsiteY299" fmla="*/ 173355 h 1629822"/>
                <a:gd name="connsiteX300" fmla="*/ 155924 w 930592"/>
                <a:gd name="connsiteY300" fmla="*/ 166211 h 1629822"/>
                <a:gd name="connsiteX301" fmla="*/ 165449 w 930592"/>
                <a:gd name="connsiteY301" fmla="*/ 177070 h 1629822"/>
                <a:gd name="connsiteX302" fmla="*/ 174593 w 930592"/>
                <a:gd name="connsiteY302" fmla="*/ 176403 h 1629822"/>
                <a:gd name="connsiteX303" fmla="*/ 165830 w 930592"/>
                <a:gd name="connsiteY303" fmla="*/ 173831 h 1629822"/>
                <a:gd name="connsiteX304" fmla="*/ 162877 w 930592"/>
                <a:gd name="connsiteY304" fmla="*/ 162687 h 1629822"/>
                <a:gd name="connsiteX305" fmla="*/ 165640 w 930592"/>
                <a:gd name="connsiteY305" fmla="*/ 155924 h 1629822"/>
                <a:gd name="connsiteX306" fmla="*/ 166402 w 930592"/>
                <a:gd name="connsiteY306" fmla="*/ 147542 h 1629822"/>
                <a:gd name="connsiteX307" fmla="*/ 163259 w 930592"/>
                <a:gd name="connsiteY307" fmla="*/ 145161 h 1629822"/>
                <a:gd name="connsiteX308" fmla="*/ 168307 w 930592"/>
                <a:gd name="connsiteY308" fmla="*/ 143066 h 1629822"/>
                <a:gd name="connsiteX309" fmla="*/ 182975 w 930592"/>
                <a:gd name="connsiteY309" fmla="*/ 147733 h 1629822"/>
                <a:gd name="connsiteX310" fmla="*/ 196120 w 930592"/>
                <a:gd name="connsiteY310" fmla="*/ 169926 h 1629822"/>
                <a:gd name="connsiteX311" fmla="*/ 202597 w 930592"/>
                <a:gd name="connsiteY311" fmla="*/ 96202 h 1629822"/>
                <a:gd name="connsiteX312" fmla="*/ 192500 w 930592"/>
                <a:gd name="connsiteY312" fmla="*/ 87821 h 1629822"/>
                <a:gd name="connsiteX313" fmla="*/ 173546 w 930592"/>
                <a:gd name="connsiteY313" fmla="*/ 80010 h 1629822"/>
                <a:gd name="connsiteX314" fmla="*/ 154496 w 930592"/>
                <a:gd name="connsiteY314" fmla="*/ 65056 h 1629822"/>
                <a:gd name="connsiteX315" fmla="*/ 146780 w 930592"/>
                <a:gd name="connsiteY315" fmla="*/ 44768 h 1629822"/>
                <a:gd name="connsiteX316" fmla="*/ 141256 w 930592"/>
                <a:gd name="connsiteY316" fmla="*/ 24289 h 1629822"/>
                <a:gd name="connsiteX317" fmla="*/ 142018 w 930592"/>
                <a:gd name="connsiteY317" fmla="*/ 16573 h 1629822"/>
                <a:gd name="connsiteX318" fmla="*/ 144209 w 930592"/>
                <a:gd name="connsiteY318" fmla="*/ 14859 h 1629822"/>
                <a:gd name="connsiteX319" fmla="*/ 158591 w 930592"/>
                <a:gd name="connsiteY319" fmla="*/ 27432 h 1629822"/>
                <a:gd name="connsiteX320" fmla="*/ 162877 w 930592"/>
                <a:gd name="connsiteY320" fmla="*/ 34385 h 1629822"/>
                <a:gd name="connsiteX321" fmla="*/ 176498 w 930592"/>
                <a:gd name="connsiteY321" fmla="*/ 38671 h 1629822"/>
                <a:gd name="connsiteX322" fmla="*/ 190976 w 930592"/>
                <a:gd name="connsiteY322" fmla="*/ 35243 h 1629822"/>
                <a:gd name="connsiteX323" fmla="*/ 196596 w 930592"/>
                <a:gd name="connsiteY323" fmla="*/ 30004 h 1629822"/>
                <a:gd name="connsiteX324" fmla="*/ 207454 w 930592"/>
                <a:gd name="connsiteY324" fmla="*/ 34671 h 1629822"/>
                <a:gd name="connsiteX325" fmla="*/ 219551 w 930592"/>
                <a:gd name="connsiteY325" fmla="*/ 25336 h 1629822"/>
                <a:gd name="connsiteX326" fmla="*/ 222694 w 930592"/>
                <a:gd name="connsiteY326" fmla="*/ 25051 h 1629822"/>
                <a:gd name="connsiteX327" fmla="*/ 224790 w 930592"/>
                <a:gd name="connsiteY327" fmla="*/ 32195 h 1629822"/>
                <a:gd name="connsiteX328" fmla="*/ 230124 w 930592"/>
                <a:gd name="connsiteY328" fmla="*/ 39815 h 1629822"/>
                <a:gd name="connsiteX329" fmla="*/ 230600 w 930592"/>
                <a:gd name="connsiteY329" fmla="*/ 37147 h 1629822"/>
                <a:gd name="connsiteX330" fmla="*/ 227076 w 930592"/>
                <a:gd name="connsiteY330" fmla="*/ 28289 h 1629822"/>
                <a:gd name="connsiteX331" fmla="*/ 228314 w 930592"/>
                <a:gd name="connsiteY331" fmla="*/ 23051 h 1629822"/>
                <a:gd name="connsiteX332" fmla="*/ 235172 w 930592"/>
                <a:gd name="connsiteY332" fmla="*/ 17621 h 1629822"/>
                <a:gd name="connsiteX333" fmla="*/ 250317 w 930592"/>
                <a:gd name="connsiteY333" fmla="*/ 23717 h 1629822"/>
                <a:gd name="connsiteX334" fmla="*/ 261747 w 930592"/>
                <a:gd name="connsiteY334" fmla="*/ 38767 h 1629822"/>
                <a:gd name="connsiteX335" fmla="*/ 262604 w 930592"/>
                <a:gd name="connsiteY335" fmla="*/ 46672 h 1629822"/>
                <a:gd name="connsiteX336" fmla="*/ 236220 w 930592"/>
                <a:gd name="connsiteY336" fmla="*/ 74390 h 1629822"/>
                <a:gd name="connsiteX337" fmla="*/ 232886 w 930592"/>
                <a:gd name="connsiteY337" fmla="*/ 74867 h 1629822"/>
                <a:gd name="connsiteX338" fmla="*/ 220123 w 930592"/>
                <a:gd name="connsiteY338" fmla="*/ 83058 h 1629822"/>
                <a:gd name="connsiteX339" fmla="*/ 202597 w 930592"/>
                <a:gd name="connsiteY339" fmla="*/ 96202 h 1629822"/>
                <a:gd name="connsiteX340" fmla="*/ 817817 w 930592"/>
                <a:gd name="connsiteY340" fmla="*/ 332518 h 1629822"/>
                <a:gd name="connsiteX341" fmla="*/ 819436 w 930592"/>
                <a:gd name="connsiteY341" fmla="*/ 329851 h 1629822"/>
                <a:gd name="connsiteX342" fmla="*/ 823912 w 930592"/>
                <a:gd name="connsiteY342" fmla="*/ 329565 h 1629822"/>
                <a:gd name="connsiteX343" fmla="*/ 821245 w 930592"/>
                <a:gd name="connsiteY343" fmla="*/ 342900 h 1629822"/>
                <a:gd name="connsiteX344" fmla="*/ 815816 w 930592"/>
                <a:gd name="connsiteY344" fmla="*/ 344996 h 1629822"/>
                <a:gd name="connsiteX345" fmla="*/ 801529 w 930592"/>
                <a:gd name="connsiteY345" fmla="*/ 341186 h 1629822"/>
                <a:gd name="connsiteX346" fmla="*/ 789242 w 930592"/>
                <a:gd name="connsiteY346" fmla="*/ 342995 h 1629822"/>
                <a:gd name="connsiteX347" fmla="*/ 762952 w 930592"/>
                <a:gd name="connsiteY347" fmla="*/ 336423 h 1629822"/>
                <a:gd name="connsiteX348" fmla="*/ 766572 w 930592"/>
                <a:gd name="connsiteY348" fmla="*/ 318230 h 1629822"/>
                <a:gd name="connsiteX349" fmla="*/ 765810 w 930592"/>
                <a:gd name="connsiteY349" fmla="*/ 310420 h 1629822"/>
                <a:gd name="connsiteX350" fmla="*/ 768191 w 930592"/>
                <a:gd name="connsiteY350" fmla="*/ 301562 h 1629822"/>
                <a:gd name="connsiteX351" fmla="*/ 771144 w 930592"/>
                <a:gd name="connsiteY351" fmla="*/ 296513 h 1629822"/>
                <a:gd name="connsiteX352" fmla="*/ 785146 w 930592"/>
                <a:gd name="connsiteY352" fmla="*/ 293846 h 1629822"/>
                <a:gd name="connsiteX353" fmla="*/ 788479 w 930592"/>
                <a:gd name="connsiteY353" fmla="*/ 291275 h 1629822"/>
                <a:gd name="connsiteX354" fmla="*/ 785527 w 930592"/>
                <a:gd name="connsiteY354" fmla="*/ 284607 h 1629822"/>
                <a:gd name="connsiteX355" fmla="*/ 794194 w 930592"/>
                <a:gd name="connsiteY355" fmla="*/ 277368 h 1629822"/>
                <a:gd name="connsiteX356" fmla="*/ 798671 w 930592"/>
                <a:gd name="connsiteY356" fmla="*/ 277654 h 1629822"/>
                <a:gd name="connsiteX357" fmla="*/ 797909 w 930592"/>
                <a:gd name="connsiteY357" fmla="*/ 282512 h 1629822"/>
                <a:gd name="connsiteX358" fmla="*/ 793909 w 930592"/>
                <a:gd name="connsiteY358" fmla="*/ 285274 h 1629822"/>
                <a:gd name="connsiteX359" fmla="*/ 797719 w 930592"/>
                <a:gd name="connsiteY359" fmla="*/ 296323 h 1629822"/>
                <a:gd name="connsiteX360" fmla="*/ 807529 w 930592"/>
                <a:gd name="connsiteY360" fmla="*/ 298037 h 1629822"/>
                <a:gd name="connsiteX361" fmla="*/ 810959 w 930592"/>
                <a:gd name="connsiteY361" fmla="*/ 294418 h 1629822"/>
                <a:gd name="connsiteX362" fmla="*/ 809911 w 930592"/>
                <a:gd name="connsiteY362" fmla="*/ 290798 h 1629822"/>
                <a:gd name="connsiteX363" fmla="*/ 811816 w 930592"/>
                <a:gd name="connsiteY363" fmla="*/ 288227 h 1629822"/>
                <a:gd name="connsiteX364" fmla="*/ 815245 w 930592"/>
                <a:gd name="connsiteY364" fmla="*/ 287274 h 1629822"/>
                <a:gd name="connsiteX365" fmla="*/ 818293 w 930592"/>
                <a:gd name="connsiteY365" fmla="*/ 289465 h 1629822"/>
                <a:gd name="connsiteX366" fmla="*/ 819055 w 930592"/>
                <a:gd name="connsiteY366" fmla="*/ 293370 h 1629822"/>
                <a:gd name="connsiteX367" fmla="*/ 808863 w 930592"/>
                <a:gd name="connsiteY367" fmla="*/ 303848 h 1629822"/>
                <a:gd name="connsiteX368" fmla="*/ 803434 w 930592"/>
                <a:gd name="connsiteY368" fmla="*/ 307372 h 1629822"/>
                <a:gd name="connsiteX369" fmla="*/ 797052 w 930592"/>
                <a:gd name="connsiteY369" fmla="*/ 321564 h 1629822"/>
                <a:gd name="connsiteX370" fmla="*/ 797243 w 930592"/>
                <a:gd name="connsiteY370" fmla="*/ 331375 h 1629822"/>
                <a:gd name="connsiteX371" fmla="*/ 800195 w 930592"/>
                <a:gd name="connsiteY371" fmla="*/ 333947 h 1629822"/>
                <a:gd name="connsiteX372" fmla="*/ 814007 w 930592"/>
                <a:gd name="connsiteY372" fmla="*/ 336042 h 1629822"/>
                <a:gd name="connsiteX373" fmla="*/ 817817 w 930592"/>
                <a:gd name="connsiteY373" fmla="*/ 332518 h 1629822"/>
                <a:gd name="connsiteX374" fmla="*/ 154400 w 930592"/>
                <a:gd name="connsiteY374" fmla="*/ 85630 h 1629822"/>
                <a:gd name="connsiteX375" fmla="*/ 137255 w 930592"/>
                <a:gd name="connsiteY375" fmla="*/ 79058 h 1629822"/>
                <a:gd name="connsiteX376" fmla="*/ 113347 w 930592"/>
                <a:gd name="connsiteY376" fmla="*/ 85153 h 1629822"/>
                <a:gd name="connsiteX377" fmla="*/ 107633 w 930592"/>
                <a:gd name="connsiteY377" fmla="*/ 84011 h 1629822"/>
                <a:gd name="connsiteX378" fmla="*/ 106013 w 930592"/>
                <a:gd name="connsiteY378" fmla="*/ 81439 h 1629822"/>
                <a:gd name="connsiteX379" fmla="*/ 105251 w 930592"/>
                <a:gd name="connsiteY379" fmla="*/ 78676 h 1629822"/>
                <a:gd name="connsiteX380" fmla="*/ 110966 w 930592"/>
                <a:gd name="connsiteY380" fmla="*/ 68294 h 1629822"/>
                <a:gd name="connsiteX381" fmla="*/ 115729 w 930592"/>
                <a:gd name="connsiteY381" fmla="*/ 71152 h 1629822"/>
                <a:gd name="connsiteX382" fmla="*/ 119634 w 930592"/>
                <a:gd name="connsiteY382" fmla="*/ 71342 h 1629822"/>
                <a:gd name="connsiteX383" fmla="*/ 123444 w 930592"/>
                <a:gd name="connsiteY383" fmla="*/ 67627 h 1629822"/>
                <a:gd name="connsiteX384" fmla="*/ 123158 w 930592"/>
                <a:gd name="connsiteY384" fmla="*/ 53054 h 1629822"/>
                <a:gd name="connsiteX385" fmla="*/ 121444 w 930592"/>
                <a:gd name="connsiteY385" fmla="*/ 48578 h 1629822"/>
                <a:gd name="connsiteX386" fmla="*/ 129921 w 930592"/>
                <a:gd name="connsiteY386" fmla="*/ 33814 h 1629822"/>
                <a:gd name="connsiteX387" fmla="*/ 139065 w 930592"/>
                <a:gd name="connsiteY387" fmla="*/ 31909 h 1629822"/>
                <a:gd name="connsiteX388" fmla="*/ 154305 w 930592"/>
                <a:gd name="connsiteY388" fmla="*/ 70009 h 1629822"/>
                <a:gd name="connsiteX389" fmla="*/ 161639 w 930592"/>
                <a:gd name="connsiteY389" fmla="*/ 71914 h 1629822"/>
                <a:gd name="connsiteX390" fmla="*/ 169354 w 930592"/>
                <a:gd name="connsiteY390" fmla="*/ 78867 h 1629822"/>
                <a:gd name="connsiteX391" fmla="*/ 166973 w 930592"/>
                <a:gd name="connsiteY391" fmla="*/ 84106 h 1629822"/>
                <a:gd name="connsiteX392" fmla="*/ 154400 w 930592"/>
                <a:gd name="connsiteY392" fmla="*/ 85630 h 1629822"/>
                <a:gd name="connsiteX393" fmla="*/ 775907 w 930592"/>
                <a:gd name="connsiteY393" fmla="*/ 45529 h 1629822"/>
                <a:gd name="connsiteX394" fmla="*/ 776287 w 930592"/>
                <a:gd name="connsiteY394" fmla="*/ 40672 h 1629822"/>
                <a:gd name="connsiteX395" fmla="*/ 790289 w 930592"/>
                <a:gd name="connsiteY395" fmla="*/ 20384 h 1629822"/>
                <a:gd name="connsiteX396" fmla="*/ 799148 w 930592"/>
                <a:gd name="connsiteY396" fmla="*/ 2477 h 1629822"/>
                <a:gd name="connsiteX397" fmla="*/ 803815 w 930592"/>
                <a:gd name="connsiteY397" fmla="*/ 0 h 1629822"/>
                <a:gd name="connsiteX398" fmla="*/ 798767 w 930592"/>
                <a:gd name="connsiteY398" fmla="*/ 19431 h 1629822"/>
                <a:gd name="connsiteX399" fmla="*/ 781907 w 930592"/>
                <a:gd name="connsiteY399" fmla="*/ 43053 h 1629822"/>
                <a:gd name="connsiteX400" fmla="*/ 779621 w 930592"/>
                <a:gd name="connsiteY400" fmla="*/ 45148 h 1629822"/>
                <a:gd name="connsiteX401" fmla="*/ 775907 w 930592"/>
                <a:gd name="connsiteY401" fmla="*/ 45529 h 1629822"/>
                <a:gd name="connsiteX402" fmla="*/ 371856 w 930592"/>
                <a:gd name="connsiteY402" fmla="*/ 33814 h 1629822"/>
                <a:gd name="connsiteX403" fmla="*/ 368808 w 930592"/>
                <a:gd name="connsiteY403" fmla="*/ 30575 h 1629822"/>
                <a:gd name="connsiteX404" fmla="*/ 365188 w 930592"/>
                <a:gd name="connsiteY404" fmla="*/ 20574 h 1629822"/>
                <a:gd name="connsiteX405" fmla="*/ 362140 w 930592"/>
                <a:gd name="connsiteY405" fmla="*/ 3143 h 1629822"/>
                <a:gd name="connsiteX406" fmla="*/ 370046 w 930592"/>
                <a:gd name="connsiteY406" fmla="*/ 95 h 1629822"/>
                <a:gd name="connsiteX407" fmla="*/ 374999 w 930592"/>
                <a:gd name="connsiteY407" fmla="*/ 16383 h 1629822"/>
                <a:gd name="connsiteX408" fmla="*/ 374809 w 930592"/>
                <a:gd name="connsiteY408" fmla="*/ 26670 h 1629822"/>
                <a:gd name="connsiteX409" fmla="*/ 371856 w 930592"/>
                <a:gd name="connsiteY409" fmla="*/ 33814 h 1629822"/>
                <a:gd name="connsiteX410" fmla="*/ 832866 w 930592"/>
                <a:gd name="connsiteY410" fmla="*/ 508064 h 1629822"/>
                <a:gd name="connsiteX411" fmla="*/ 826960 w 930592"/>
                <a:gd name="connsiteY411" fmla="*/ 503682 h 1629822"/>
                <a:gd name="connsiteX412" fmla="*/ 820484 w 930592"/>
                <a:gd name="connsiteY412" fmla="*/ 494062 h 1629822"/>
                <a:gd name="connsiteX413" fmla="*/ 822388 w 930592"/>
                <a:gd name="connsiteY413" fmla="*/ 488537 h 1629822"/>
                <a:gd name="connsiteX414" fmla="*/ 828294 w 930592"/>
                <a:gd name="connsiteY414" fmla="*/ 482727 h 1629822"/>
                <a:gd name="connsiteX415" fmla="*/ 832961 w 930592"/>
                <a:gd name="connsiteY415" fmla="*/ 488537 h 1629822"/>
                <a:gd name="connsiteX416" fmla="*/ 836867 w 930592"/>
                <a:gd name="connsiteY416" fmla="*/ 501206 h 1629822"/>
                <a:gd name="connsiteX417" fmla="*/ 834200 w 930592"/>
                <a:gd name="connsiteY417" fmla="*/ 507968 h 1629822"/>
                <a:gd name="connsiteX418" fmla="*/ 832866 w 930592"/>
                <a:gd name="connsiteY418" fmla="*/ 508064 h 1629822"/>
                <a:gd name="connsiteX419" fmla="*/ 744664 w 930592"/>
                <a:gd name="connsiteY419" fmla="*/ 298704 h 1629822"/>
                <a:gd name="connsiteX420" fmla="*/ 744950 w 930592"/>
                <a:gd name="connsiteY420" fmla="*/ 294894 h 1629822"/>
                <a:gd name="connsiteX421" fmla="*/ 741617 w 930592"/>
                <a:gd name="connsiteY421" fmla="*/ 289084 h 1629822"/>
                <a:gd name="connsiteX422" fmla="*/ 738950 w 930592"/>
                <a:gd name="connsiteY422" fmla="*/ 290893 h 1629822"/>
                <a:gd name="connsiteX423" fmla="*/ 740569 w 930592"/>
                <a:gd name="connsiteY423" fmla="*/ 295942 h 1629822"/>
                <a:gd name="connsiteX424" fmla="*/ 736187 w 930592"/>
                <a:gd name="connsiteY424" fmla="*/ 295942 h 1629822"/>
                <a:gd name="connsiteX425" fmla="*/ 734568 w 930592"/>
                <a:gd name="connsiteY425" fmla="*/ 293942 h 1629822"/>
                <a:gd name="connsiteX426" fmla="*/ 735521 w 930592"/>
                <a:gd name="connsiteY426" fmla="*/ 285083 h 1629822"/>
                <a:gd name="connsiteX427" fmla="*/ 744569 w 930592"/>
                <a:gd name="connsiteY427" fmla="*/ 277940 h 1629822"/>
                <a:gd name="connsiteX428" fmla="*/ 748951 w 930592"/>
                <a:gd name="connsiteY428" fmla="*/ 278702 h 1629822"/>
                <a:gd name="connsiteX429" fmla="*/ 753523 w 930592"/>
                <a:gd name="connsiteY429" fmla="*/ 284893 h 1629822"/>
                <a:gd name="connsiteX430" fmla="*/ 752094 w 930592"/>
                <a:gd name="connsiteY430" fmla="*/ 291656 h 1629822"/>
                <a:gd name="connsiteX431" fmla="*/ 748665 w 930592"/>
                <a:gd name="connsiteY431" fmla="*/ 297180 h 1629822"/>
                <a:gd name="connsiteX432" fmla="*/ 744664 w 930592"/>
                <a:gd name="connsiteY432" fmla="*/ 298704 h 1629822"/>
                <a:gd name="connsiteX433" fmla="*/ 742759 w 930592"/>
                <a:gd name="connsiteY433" fmla="*/ 70104 h 1629822"/>
                <a:gd name="connsiteX434" fmla="*/ 742759 w 930592"/>
                <a:gd name="connsiteY434" fmla="*/ 65246 h 1629822"/>
                <a:gd name="connsiteX435" fmla="*/ 752189 w 930592"/>
                <a:gd name="connsiteY435" fmla="*/ 57722 h 1629822"/>
                <a:gd name="connsiteX436" fmla="*/ 760000 w 930592"/>
                <a:gd name="connsiteY436" fmla="*/ 57340 h 1629822"/>
                <a:gd name="connsiteX437" fmla="*/ 773716 w 930592"/>
                <a:gd name="connsiteY437" fmla="*/ 46672 h 1629822"/>
                <a:gd name="connsiteX438" fmla="*/ 772763 w 930592"/>
                <a:gd name="connsiteY438" fmla="*/ 51911 h 1629822"/>
                <a:gd name="connsiteX439" fmla="*/ 762381 w 930592"/>
                <a:gd name="connsiteY439" fmla="*/ 59817 h 1629822"/>
                <a:gd name="connsiteX440" fmla="*/ 742759 w 930592"/>
                <a:gd name="connsiteY440" fmla="*/ 70104 h 1629822"/>
                <a:gd name="connsiteX441" fmla="*/ 778097 w 930592"/>
                <a:gd name="connsiteY441" fmla="*/ 488442 h 1629822"/>
                <a:gd name="connsiteX442" fmla="*/ 775430 w 930592"/>
                <a:gd name="connsiteY442" fmla="*/ 487109 h 1629822"/>
                <a:gd name="connsiteX443" fmla="*/ 777526 w 930592"/>
                <a:gd name="connsiteY443" fmla="*/ 478155 h 1629822"/>
                <a:gd name="connsiteX444" fmla="*/ 783431 w 930592"/>
                <a:gd name="connsiteY444" fmla="*/ 474155 h 1629822"/>
                <a:gd name="connsiteX445" fmla="*/ 786384 w 930592"/>
                <a:gd name="connsiteY445" fmla="*/ 475488 h 1629822"/>
                <a:gd name="connsiteX446" fmla="*/ 784574 w 930592"/>
                <a:gd name="connsiteY446" fmla="*/ 487204 h 1629822"/>
                <a:gd name="connsiteX447" fmla="*/ 778097 w 930592"/>
                <a:gd name="connsiteY447" fmla="*/ 488442 h 16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930592" h="1629822">
                  <a:moveTo>
                    <a:pt x="196120" y="169926"/>
                  </a:moveTo>
                  <a:lnTo>
                    <a:pt x="196120" y="166497"/>
                  </a:lnTo>
                  <a:lnTo>
                    <a:pt x="202025" y="158972"/>
                  </a:lnTo>
                  <a:lnTo>
                    <a:pt x="187738" y="149352"/>
                  </a:lnTo>
                  <a:lnTo>
                    <a:pt x="190976" y="141827"/>
                  </a:lnTo>
                  <a:lnTo>
                    <a:pt x="194977" y="139827"/>
                  </a:lnTo>
                  <a:lnTo>
                    <a:pt x="209550" y="140303"/>
                  </a:lnTo>
                  <a:lnTo>
                    <a:pt x="210502" y="136970"/>
                  </a:lnTo>
                  <a:lnTo>
                    <a:pt x="209455" y="127921"/>
                  </a:lnTo>
                  <a:lnTo>
                    <a:pt x="206597" y="122301"/>
                  </a:lnTo>
                  <a:lnTo>
                    <a:pt x="209264" y="118396"/>
                  </a:lnTo>
                  <a:lnTo>
                    <a:pt x="218504" y="118872"/>
                  </a:lnTo>
                  <a:lnTo>
                    <a:pt x="228790" y="125539"/>
                  </a:lnTo>
                  <a:lnTo>
                    <a:pt x="242316" y="126206"/>
                  </a:lnTo>
                  <a:lnTo>
                    <a:pt x="251841" y="133064"/>
                  </a:lnTo>
                  <a:lnTo>
                    <a:pt x="257651" y="133922"/>
                  </a:lnTo>
                  <a:lnTo>
                    <a:pt x="302990" y="130874"/>
                  </a:lnTo>
                  <a:lnTo>
                    <a:pt x="316516" y="135160"/>
                  </a:lnTo>
                  <a:lnTo>
                    <a:pt x="333184" y="123730"/>
                  </a:lnTo>
                  <a:lnTo>
                    <a:pt x="347377" y="124015"/>
                  </a:lnTo>
                  <a:lnTo>
                    <a:pt x="353187" y="135065"/>
                  </a:lnTo>
                  <a:lnTo>
                    <a:pt x="349663" y="142685"/>
                  </a:lnTo>
                  <a:lnTo>
                    <a:pt x="355283" y="136970"/>
                  </a:lnTo>
                  <a:lnTo>
                    <a:pt x="356044" y="134493"/>
                  </a:lnTo>
                  <a:lnTo>
                    <a:pt x="353949" y="122206"/>
                  </a:lnTo>
                  <a:lnTo>
                    <a:pt x="355949" y="118491"/>
                  </a:lnTo>
                  <a:lnTo>
                    <a:pt x="369760" y="113538"/>
                  </a:lnTo>
                  <a:lnTo>
                    <a:pt x="380619" y="117538"/>
                  </a:lnTo>
                  <a:lnTo>
                    <a:pt x="387477" y="116967"/>
                  </a:lnTo>
                  <a:lnTo>
                    <a:pt x="383476" y="116491"/>
                  </a:lnTo>
                  <a:lnTo>
                    <a:pt x="376142" y="111062"/>
                  </a:lnTo>
                  <a:lnTo>
                    <a:pt x="374999" y="106204"/>
                  </a:lnTo>
                  <a:lnTo>
                    <a:pt x="375761" y="76010"/>
                  </a:lnTo>
                  <a:lnTo>
                    <a:pt x="381571" y="66865"/>
                  </a:lnTo>
                  <a:lnTo>
                    <a:pt x="365950" y="55245"/>
                  </a:lnTo>
                  <a:lnTo>
                    <a:pt x="360712" y="47815"/>
                  </a:lnTo>
                  <a:lnTo>
                    <a:pt x="356425" y="45148"/>
                  </a:lnTo>
                  <a:lnTo>
                    <a:pt x="348615" y="43720"/>
                  </a:lnTo>
                  <a:lnTo>
                    <a:pt x="333851" y="46196"/>
                  </a:lnTo>
                  <a:lnTo>
                    <a:pt x="321088" y="53054"/>
                  </a:lnTo>
                  <a:lnTo>
                    <a:pt x="319088" y="52864"/>
                  </a:lnTo>
                  <a:lnTo>
                    <a:pt x="309086" y="42863"/>
                  </a:lnTo>
                  <a:lnTo>
                    <a:pt x="307086" y="36004"/>
                  </a:lnTo>
                  <a:lnTo>
                    <a:pt x="296227" y="30194"/>
                  </a:lnTo>
                  <a:lnTo>
                    <a:pt x="286512" y="31052"/>
                  </a:lnTo>
                  <a:lnTo>
                    <a:pt x="285845" y="29909"/>
                  </a:lnTo>
                  <a:lnTo>
                    <a:pt x="297180" y="16383"/>
                  </a:lnTo>
                  <a:lnTo>
                    <a:pt x="308610" y="11144"/>
                  </a:lnTo>
                  <a:lnTo>
                    <a:pt x="319564" y="21908"/>
                  </a:lnTo>
                  <a:lnTo>
                    <a:pt x="327374" y="40386"/>
                  </a:lnTo>
                  <a:lnTo>
                    <a:pt x="331375" y="40767"/>
                  </a:lnTo>
                  <a:lnTo>
                    <a:pt x="334518" y="35052"/>
                  </a:lnTo>
                  <a:lnTo>
                    <a:pt x="330041" y="21146"/>
                  </a:lnTo>
                  <a:lnTo>
                    <a:pt x="325279" y="12573"/>
                  </a:lnTo>
                  <a:lnTo>
                    <a:pt x="328898" y="11716"/>
                  </a:lnTo>
                  <a:lnTo>
                    <a:pt x="338709" y="15049"/>
                  </a:lnTo>
                  <a:lnTo>
                    <a:pt x="345376" y="11525"/>
                  </a:lnTo>
                  <a:lnTo>
                    <a:pt x="362236" y="25622"/>
                  </a:lnTo>
                  <a:lnTo>
                    <a:pt x="363284" y="30194"/>
                  </a:lnTo>
                  <a:lnTo>
                    <a:pt x="379667" y="51149"/>
                  </a:lnTo>
                  <a:lnTo>
                    <a:pt x="385286" y="52388"/>
                  </a:lnTo>
                  <a:lnTo>
                    <a:pt x="390049" y="48673"/>
                  </a:lnTo>
                  <a:lnTo>
                    <a:pt x="400621" y="32861"/>
                  </a:lnTo>
                  <a:lnTo>
                    <a:pt x="405098" y="33242"/>
                  </a:lnTo>
                  <a:lnTo>
                    <a:pt x="413194" y="41910"/>
                  </a:lnTo>
                  <a:lnTo>
                    <a:pt x="428720" y="70009"/>
                  </a:lnTo>
                  <a:lnTo>
                    <a:pt x="432530" y="73057"/>
                  </a:lnTo>
                  <a:lnTo>
                    <a:pt x="439579" y="75152"/>
                  </a:lnTo>
                  <a:lnTo>
                    <a:pt x="445389" y="71247"/>
                  </a:lnTo>
                  <a:lnTo>
                    <a:pt x="450533" y="71247"/>
                  </a:lnTo>
                  <a:lnTo>
                    <a:pt x="455771" y="78867"/>
                  </a:lnTo>
                  <a:lnTo>
                    <a:pt x="470440" y="85058"/>
                  </a:lnTo>
                  <a:lnTo>
                    <a:pt x="477488" y="85249"/>
                  </a:lnTo>
                  <a:lnTo>
                    <a:pt x="482536" y="83630"/>
                  </a:lnTo>
                  <a:lnTo>
                    <a:pt x="492538" y="78200"/>
                  </a:lnTo>
                  <a:lnTo>
                    <a:pt x="496348" y="73057"/>
                  </a:lnTo>
                  <a:lnTo>
                    <a:pt x="507587" y="74962"/>
                  </a:lnTo>
                  <a:lnTo>
                    <a:pt x="508730" y="78200"/>
                  </a:lnTo>
                  <a:lnTo>
                    <a:pt x="501586" y="82296"/>
                  </a:lnTo>
                  <a:lnTo>
                    <a:pt x="499967" y="84773"/>
                  </a:lnTo>
                  <a:lnTo>
                    <a:pt x="500443" y="87344"/>
                  </a:lnTo>
                  <a:lnTo>
                    <a:pt x="503682" y="90392"/>
                  </a:lnTo>
                  <a:lnTo>
                    <a:pt x="511111" y="93536"/>
                  </a:lnTo>
                  <a:lnTo>
                    <a:pt x="516826" y="90869"/>
                  </a:lnTo>
                  <a:lnTo>
                    <a:pt x="519875" y="86868"/>
                  </a:lnTo>
                  <a:lnTo>
                    <a:pt x="522256" y="86487"/>
                  </a:lnTo>
                  <a:lnTo>
                    <a:pt x="536258" y="97155"/>
                  </a:lnTo>
                  <a:lnTo>
                    <a:pt x="535019" y="99155"/>
                  </a:lnTo>
                  <a:lnTo>
                    <a:pt x="536448" y="107633"/>
                  </a:lnTo>
                  <a:lnTo>
                    <a:pt x="538448" y="109252"/>
                  </a:lnTo>
                  <a:lnTo>
                    <a:pt x="555308" y="106775"/>
                  </a:lnTo>
                  <a:lnTo>
                    <a:pt x="560642" y="108966"/>
                  </a:lnTo>
                  <a:lnTo>
                    <a:pt x="570452" y="109823"/>
                  </a:lnTo>
                  <a:lnTo>
                    <a:pt x="579025" y="108775"/>
                  </a:lnTo>
                  <a:lnTo>
                    <a:pt x="586645" y="102965"/>
                  </a:lnTo>
                  <a:lnTo>
                    <a:pt x="596836" y="102394"/>
                  </a:lnTo>
                  <a:lnTo>
                    <a:pt x="607123" y="116681"/>
                  </a:lnTo>
                  <a:lnTo>
                    <a:pt x="620173" y="123444"/>
                  </a:lnTo>
                  <a:lnTo>
                    <a:pt x="629126" y="130874"/>
                  </a:lnTo>
                  <a:lnTo>
                    <a:pt x="640366" y="131921"/>
                  </a:lnTo>
                  <a:lnTo>
                    <a:pt x="644366" y="133731"/>
                  </a:lnTo>
                  <a:lnTo>
                    <a:pt x="643795" y="131731"/>
                  </a:lnTo>
                  <a:lnTo>
                    <a:pt x="647986" y="120872"/>
                  </a:lnTo>
                  <a:lnTo>
                    <a:pt x="654368" y="114490"/>
                  </a:lnTo>
                  <a:lnTo>
                    <a:pt x="659701" y="112205"/>
                  </a:lnTo>
                  <a:lnTo>
                    <a:pt x="665702" y="114872"/>
                  </a:lnTo>
                  <a:lnTo>
                    <a:pt x="681038" y="113062"/>
                  </a:lnTo>
                  <a:lnTo>
                    <a:pt x="688943" y="106680"/>
                  </a:lnTo>
                  <a:lnTo>
                    <a:pt x="686562" y="105347"/>
                  </a:lnTo>
                  <a:lnTo>
                    <a:pt x="680656" y="108871"/>
                  </a:lnTo>
                  <a:lnTo>
                    <a:pt x="679609" y="106299"/>
                  </a:lnTo>
                  <a:lnTo>
                    <a:pt x="681800" y="98393"/>
                  </a:lnTo>
                  <a:lnTo>
                    <a:pt x="691325" y="95822"/>
                  </a:lnTo>
                  <a:lnTo>
                    <a:pt x="698373" y="96012"/>
                  </a:lnTo>
                  <a:lnTo>
                    <a:pt x="711518" y="85535"/>
                  </a:lnTo>
                  <a:lnTo>
                    <a:pt x="711136" y="78200"/>
                  </a:lnTo>
                  <a:lnTo>
                    <a:pt x="714947" y="78296"/>
                  </a:lnTo>
                  <a:lnTo>
                    <a:pt x="718471" y="82391"/>
                  </a:lnTo>
                  <a:lnTo>
                    <a:pt x="715327" y="87439"/>
                  </a:lnTo>
                  <a:lnTo>
                    <a:pt x="697706" y="102394"/>
                  </a:lnTo>
                  <a:lnTo>
                    <a:pt x="702088" y="107537"/>
                  </a:lnTo>
                  <a:lnTo>
                    <a:pt x="690181" y="119729"/>
                  </a:lnTo>
                  <a:lnTo>
                    <a:pt x="689705" y="123063"/>
                  </a:lnTo>
                  <a:lnTo>
                    <a:pt x="691705" y="128016"/>
                  </a:lnTo>
                  <a:lnTo>
                    <a:pt x="696563" y="132588"/>
                  </a:lnTo>
                  <a:lnTo>
                    <a:pt x="701802" y="130302"/>
                  </a:lnTo>
                  <a:lnTo>
                    <a:pt x="703326" y="126016"/>
                  </a:lnTo>
                  <a:lnTo>
                    <a:pt x="711803" y="119062"/>
                  </a:lnTo>
                  <a:lnTo>
                    <a:pt x="726186" y="114872"/>
                  </a:lnTo>
                  <a:lnTo>
                    <a:pt x="717423" y="125921"/>
                  </a:lnTo>
                  <a:lnTo>
                    <a:pt x="720947" y="131255"/>
                  </a:lnTo>
                  <a:lnTo>
                    <a:pt x="728567" y="127730"/>
                  </a:lnTo>
                  <a:lnTo>
                    <a:pt x="730377" y="130874"/>
                  </a:lnTo>
                  <a:lnTo>
                    <a:pt x="722090" y="142875"/>
                  </a:lnTo>
                  <a:lnTo>
                    <a:pt x="724948" y="149924"/>
                  </a:lnTo>
                  <a:lnTo>
                    <a:pt x="727996" y="152781"/>
                  </a:lnTo>
                  <a:lnTo>
                    <a:pt x="732282" y="150019"/>
                  </a:lnTo>
                  <a:lnTo>
                    <a:pt x="740093" y="149162"/>
                  </a:lnTo>
                  <a:lnTo>
                    <a:pt x="741521" y="151638"/>
                  </a:lnTo>
                  <a:lnTo>
                    <a:pt x="748665" y="150971"/>
                  </a:lnTo>
                  <a:lnTo>
                    <a:pt x="754189" y="146685"/>
                  </a:lnTo>
                  <a:lnTo>
                    <a:pt x="761429" y="128302"/>
                  </a:lnTo>
                  <a:lnTo>
                    <a:pt x="758666" y="124682"/>
                  </a:lnTo>
                  <a:lnTo>
                    <a:pt x="748855" y="125921"/>
                  </a:lnTo>
                  <a:lnTo>
                    <a:pt x="742569" y="123253"/>
                  </a:lnTo>
                  <a:lnTo>
                    <a:pt x="742093" y="120682"/>
                  </a:lnTo>
                  <a:lnTo>
                    <a:pt x="752856" y="110014"/>
                  </a:lnTo>
                  <a:lnTo>
                    <a:pt x="770382" y="98298"/>
                  </a:lnTo>
                  <a:lnTo>
                    <a:pt x="781907" y="96202"/>
                  </a:lnTo>
                  <a:lnTo>
                    <a:pt x="779526" y="104108"/>
                  </a:lnTo>
                  <a:lnTo>
                    <a:pt x="786003" y="122301"/>
                  </a:lnTo>
                  <a:lnTo>
                    <a:pt x="793337" y="132969"/>
                  </a:lnTo>
                  <a:lnTo>
                    <a:pt x="798004" y="132874"/>
                  </a:lnTo>
                  <a:lnTo>
                    <a:pt x="802005" y="130016"/>
                  </a:lnTo>
                  <a:lnTo>
                    <a:pt x="801719" y="127730"/>
                  </a:lnTo>
                  <a:lnTo>
                    <a:pt x="794957" y="125254"/>
                  </a:lnTo>
                  <a:lnTo>
                    <a:pt x="795528" y="123253"/>
                  </a:lnTo>
                  <a:lnTo>
                    <a:pt x="803910" y="121158"/>
                  </a:lnTo>
                  <a:lnTo>
                    <a:pt x="814387" y="126492"/>
                  </a:lnTo>
                  <a:lnTo>
                    <a:pt x="824960" y="140780"/>
                  </a:lnTo>
                  <a:lnTo>
                    <a:pt x="806958" y="153353"/>
                  </a:lnTo>
                  <a:lnTo>
                    <a:pt x="800862" y="160401"/>
                  </a:lnTo>
                  <a:lnTo>
                    <a:pt x="790384" y="177260"/>
                  </a:lnTo>
                  <a:lnTo>
                    <a:pt x="788003" y="190024"/>
                  </a:lnTo>
                  <a:lnTo>
                    <a:pt x="774954" y="185166"/>
                  </a:lnTo>
                  <a:lnTo>
                    <a:pt x="773906" y="192215"/>
                  </a:lnTo>
                  <a:lnTo>
                    <a:pt x="780288" y="204025"/>
                  </a:lnTo>
                  <a:lnTo>
                    <a:pt x="780193" y="214217"/>
                  </a:lnTo>
                  <a:lnTo>
                    <a:pt x="778478" y="224218"/>
                  </a:lnTo>
                  <a:lnTo>
                    <a:pt x="771239" y="235077"/>
                  </a:lnTo>
                  <a:lnTo>
                    <a:pt x="770287" y="231743"/>
                  </a:lnTo>
                  <a:lnTo>
                    <a:pt x="761905" y="234601"/>
                  </a:lnTo>
                  <a:lnTo>
                    <a:pt x="762286" y="215837"/>
                  </a:lnTo>
                  <a:lnTo>
                    <a:pt x="760667" y="214217"/>
                  </a:lnTo>
                  <a:lnTo>
                    <a:pt x="757428" y="214979"/>
                  </a:lnTo>
                  <a:lnTo>
                    <a:pt x="753332" y="226028"/>
                  </a:lnTo>
                  <a:lnTo>
                    <a:pt x="744474" y="233743"/>
                  </a:lnTo>
                  <a:lnTo>
                    <a:pt x="740283" y="234029"/>
                  </a:lnTo>
                  <a:lnTo>
                    <a:pt x="738854" y="229934"/>
                  </a:lnTo>
                  <a:lnTo>
                    <a:pt x="733806" y="227933"/>
                  </a:lnTo>
                  <a:lnTo>
                    <a:pt x="723043" y="232124"/>
                  </a:lnTo>
                  <a:lnTo>
                    <a:pt x="716185" y="237744"/>
                  </a:lnTo>
                  <a:lnTo>
                    <a:pt x="712470" y="244126"/>
                  </a:lnTo>
                  <a:lnTo>
                    <a:pt x="712756" y="247079"/>
                  </a:lnTo>
                  <a:lnTo>
                    <a:pt x="716947" y="250317"/>
                  </a:lnTo>
                  <a:lnTo>
                    <a:pt x="714184" y="256508"/>
                  </a:lnTo>
                  <a:lnTo>
                    <a:pt x="709613" y="260318"/>
                  </a:lnTo>
                  <a:lnTo>
                    <a:pt x="707708" y="272225"/>
                  </a:lnTo>
                  <a:lnTo>
                    <a:pt x="712184" y="285464"/>
                  </a:lnTo>
                  <a:lnTo>
                    <a:pt x="716185" y="287655"/>
                  </a:lnTo>
                  <a:lnTo>
                    <a:pt x="721900" y="286226"/>
                  </a:lnTo>
                  <a:lnTo>
                    <a:pt x="726376" y="281178"/>
                  </a:lnTo>
                  <a:lnTo>
                    <a:pt x="725805" y="289084"/>
                  </a:lnTo>
                  <a:lnTo>
                    <a:pt x="722567" y="300133"/>
                  </a:lnTo>
                  <a:lnTo>
                    <a:pt x="715994" y="310229"/>
                  </a:lnTo>
                  <a:lnTo>
                    <a:pt x="713137" y="329375"/>
                  </a:lnTo>
                  <a:lnTo>
                    <a:pt x="710279" y="334899"/>
                  </a:lnTo>
                  <a:lnTo>
                    <a:pt x="698278" y="342995"/>
                  </a:lnTo>
                  <a:lnTo>
                    <a:pt x="684657" y="360617"/>
                  </a:lnTo>
                  <a:lnTo>
                    <a:pt x="676275" y="375094"/>
                  </a:lnTo>
                  <a:lnTo>
                    <a:pt x="676084" y="382810"/>
                  </a:lnTo>
                  <a:lnTo>
                    <a:pt x="663130" y="391573"/>
                  </a:lnTo>
                  <a:lnTo>
                    <a:pt x="658939" y="391478"/>
                  </a:lnTo>
                  <a:lnTo>
                    <a:pt x="665321" y="409956"/>
                  </a:lnTo>
                  <a:lnTo>
                    <a:pt x="669703" y="416528"/>
                  </a:lnTo>
                  <a:lnTo>
                    <a:pt x="676561" y="422339"/>
                  </a:lnTo>
                  <a:lnTo>
                    <a:pt x="689801" y="427101"/>
                  </a:lnTo>
                  <a:lnTo>
                    <a:pt x="708565" y="439103"/>
                  </a:lnTo>
                  <a:lnTo>
                    <a:pt x="718185" y="447866"/>
                  </a:lnTo>
                  <a:lnTo>
                    <a:pt x="745903" y="462248"/>
                  </a:lnTo>
                  <a:lnTo>
                    <a:pt x="748855" y="464820"/>
                  </a:lnTo>
                  <a:lnTo>
                    <a:pt x="751332" y="477869"/>
                  </a:lnTo>
                  <a:lnTo>
                    <a:pt x="757047" y="484537"/>
                  </a:lnTo>
                  <a:lnTo>
                    <a:pt x="782765" y="496824"/>
                  </a:lnTo>
                  <a:lnTo>
                    <a:pt x="793337" y="505587"/>
                  </a:lnTo>
                  <a:lnTo>
                    <a:pt x="802958" y="516064"/>
                  </a:lnTo>
                  <a:lnTo>
                    <a:pt x="830294" y="517208"/>
                  </a:lnTo>
                  <a:lnTo>
                    <a:pt x="841248" y="522923"/>
                  </a:lnTo>
                  <a:lnTo>
                    <a:pt x="865251" y="539972"/>
                  </a:lnTo>
                  <a:lnTo>
                    <a:pt x="877538" y="545211"/>
                  </a:lnTo>
                  <a:lnTo>
                    <a:pt x="883253" y="545021"/>
                  </a:lnTo>
                  <a:lnTo>
                    <a:pt x="893921" y="548545"/>
                  </a:lnTo>
                  <a:lnTo>
                    <a:pt x="903351" y="553212"/>
                  </a:lnTo>
                  <a:lnTo>
                    <a:pt x="915924" y="573215"/>
                  </a:lnTo>
                  <a:lnTo>
                    <a:pt x="930593" y="585692"/>
                  </a:lnTo>
                  <a:lnTo>
                    <a:pt x="930593" y="585692"/>
                  </a:lnTo>
                  <a:lnTo>
                    <a:pt x="930593" y="1629156"/>
                  </a:lnTo>
                  <a:lnTo>
                    <a:pt x="930593" y="1629156"/>
                  </a:lnTo>
                  <a:lnTo>
                    <a:pt x="230886" y="1629251"/>
                  </a:lnTo>
                  <a:lnTo>
                    <a:pt x="230886" y="1629251"/>
                  </a:lnTo>
                  <a:lnTo>
                    <a:pt x="93059" y="1629156"/>
                  </a:lnTo>
                  <a:lnTo>
                    <a:pt x="93059" y="1629156"/>
                  </a:lnTo>
                  <a:lnTo>
                    <a:pt x="571" y="1629823"/>
                  </a:lnTo>
                  <a:lnTo>
                    <a:pt x="571" y="1629823"/>
                  </a:lnTo>
                  <a:lnTo>
                    <a:pt x="0" y="662083"/>
                  </a:lnTo>
                  <a:lnTo>
                    <a:pt x="0" y="662083"/>
                  </a:lnTo>
                  <a:lnTo>
                    <a:pt x="0" y="462153"/>
                  </a:lnTo>
                  <a:lnTo>
                    <a:pt x="0" y="462153"/>
                  </a:lnTo>
                  <a:lnTo>
                    <a:pt x="0" y="405956"/>
                  </a:lnTo>
                  <a:lnTo>
                    <a:pt x="0" y="405956"/>
                  </a:lnTo>
                  <a:lnTo>
                    <a:pt x="9239" y="409004"/>
                  </a:lnTo>
                  <a:lnTo>
                    <a:pt x="19145" y="417576"/>
                  </a:lnTo>
                  <a:lnTo>
                    <a:pt x="18002" y="437007"/>
                  </a:lnTo>
                  <a:lnTo>
                    <a:pt x="19717" y="439103"/>
                  </a:lnTo>
                  <a:lnTo>
                    <a:pt x="26479" y="430721"/>
                  </a:lnTo>
                  <a:lnTo>
                    <a:pt x="22574" y="404908"/>
                  </a:lnTo>
                  <a:lnTo>
                    <a:pt x="23717" y="402527"/>
                  </a:lnTo>
                  <a:lnTo>
                    <a:pt x="34385" y="405479"/>
                  </a:lnTo>
                  <a:lnTo>
                    <a:pt x="47720" y="412242"/>
                  </a:lnTo>
                  <a:lnTo>
                    <a:pt x="69056" y="436055"/>
                  </a:lnTo>
                  <a:lnTo>
                    <a:pt x="69913" y="441198"/>
                  </a:lnTo>
                  <a:lnTo>
                    <a:pt x="75629" y="439007"/>
                  </a:lnTo>
                  <a:lnTo>
                    <a:pt x="68580" y="429768"/>
                  </a:lnTo>
                  <a:lnTo>
                    <a:pt x="64770" y="421862"/>
                  </a:lnTo>
                  <a:lnTo>
                    <a:pt x="63436" y="413957"/>
                  </a:lnTo>
                  <a:lnTo>
                    <a:pt x="65722" y="409480"/>
                  </a:lnTo>
                  <a:lnTo>
                    <a:pt x="66865" y="402336"/>
                  </a:lnTo>
                  <a:lnTo>
                    <a:pt x="82772" y="405098"/>
                  </a:lnTo>
                  <a:lnTo>
                    <a:pt x="89344" y="402908"/>
                  </a:lnTo>
                  <a:lnTo>
                    <a:pt x="97631" y="394907"/>
                  </a:lnTo>
                  <a:lnTo>
                    <a:pt x="79153" y="400717"/>
                  </a:lnTo>
                  <a:lnTo>
                    <a:pt x="69818" y="394716"/>
                  </a:lnTo>
                  <a:lnTo>
                    <a:pt x="62389" y="385001"/>
                  </a:lnTo>
                  <a:lnTo>
                    <a:pt x="60674" y="380048"/>
                  </a:lnTo>
                  <a:lnTo>
                    <a:pt x="64484" y="378143"/>
                  </a:lnTo>
                  <a:lnTo>
                    <a:pt x="72676" y="377285"/>
                  </a:lnTo>
                  <a:lnTo>
                    <a:pt x="79438" y="372523"/>
                  </a:lnTo>
                  <a:lnTo>
                    <a:pt x="79819" y="370237"/>
                  </a:lnTo>
                  <a:lnTo>
                    <a:pt x="68199" y="374142"/>
                  </a:lnTo>
                  <a:lnTo>
                    <a:pt x="55817" y="371856"/>
                  </a:lnTo>
                  <a:lnTo>
                    <a:pt x="47054" y="366808"/>
                  </a:lnTo>
                  <a:lnTo>
                    <a:pt x="37052" y="357283"/>
                  </a:lnTo>
                  <a:lnTo>
                    <a:pt x="38290" y="348806"/>
                  </a:lnTo>
                  <a:lnTo>
                    <a:pt x="44482" y="336994"/>
                  </a:lnTo>
                  <a:lnTo>
                    <a:pt x="50863" y="328517"/>
                  </a:lnTo>
                  <a:lnTo>
                    <a:pt x="75724" y="312896"/>
                  </a:lnTo>
                  <a:lnTo>
                    <a:pt x="81343" y="286417"/>
                  </a:lnTo>
                  <a:lnTo>
                    <a:pt x="80772" y="281559"/>
                  </a:lnTo>
                  <a:lnTo>
                    <a:pt x="85630" y="262414"/>
                  </a:lnTo>
                  <a:lnTo>
                    <a:pt x="92964" y="254794"/>
                  </a:lnTo>
                  <a:lnTo>
                    <a:pt x="93917" y="261461"/>
                  </a:lnTo>
                  <a:lnTo>
                    <a:pt x="97536" y="263557"/>
                  </a:lnTo>
                  <a:lnTo>
                    <a:pt x="107537" y="261747"/>
                  </a:lnTo>
                  <a:lnTo>
                    <a:pt x="120205" y="253174"/>
                  </a:lnTo>
                  <a:lnTo>
                    <a:pt x="130588" y="242221"/>
                  </a:lnTo>
                  <a:lnTo>
                    <a:pt x="129540" y="238316"/>
                  </a:lnTo>
                  <a:lnTo>
                    <a:pt x="123063" y="229457"/>
                  </a:lnTo>
                  <a:lnTo>
                    <a:pt x="119539" y="226505"/>
                  </a:lnTo>
                  <a:lnTo>
                    <a:pt x="116014" y="225743"/>
                  </a:lnTo>
                  <a:lnTo>
                    <a:pt x="115157" y="223457"/>
                  </a:lnTo>
                  <a:lnTo>
                    <a:pt x="116110" y="204787"/>
                  </a:lnTo>
                  <a:lnTo>
                    <a:pt x="117824" y="200120"/>
                  </a:lnTo>
                  <a:lnTo>
                    <a:pt x="122110" y="198215"/>
                  </a:lnTo>
                  <a:lnTo>
                    <a:pt x="123539" y="200882"/>
                  </a:lnTo>
                  <a:lnTo>
                    <a:pt x="126587" y="202311"/>
                  </a:lnTo>
                  <a:lnTo>
                    <a:pt x="130492" y="201454"/>
                  </a:lnTo>
                  <a:lnTo>
                    <a:pt x="137160" y="196691"/>
                  </a:lnTo>
                  <a:lnTo>
                    <a:pt x="139827" y="190881"/>
                  </a:lnTo>
                  <a:lnTo>
                    <a:pt x="138875" y="176879"/>
                  </a:lnTo>
                  <a:lnTo>
                    <a:pt x="139922" y="173355"/>
                  </a:lnTo>
                  <a:lnTo>
                    <a:pt x="155924" y="166211"/>
                  </a:lnTo>
                  <a:lnTo>
                    <a:pt x="165449" y="177070"/>
                  </a:lnTo>
                  <a:lnTo>
                    <a:pt x="174593" y="176403"/>
                  </a:lnTo>
                  <a:lnTo>
                    <a:pt x="165830" y="173831"/>
                  </a:lnTo>
                  <a:lnTo>
                    <a:pt x="162877" y="162687"/>
                  </a:lnTo>
                  <a:lnTo>
                    <a:pt x="165640" y="155924"/>
                  </a:lnTo>
                  <a:lnTo>
                    <a:pt x="166402" y="147542"/>
                  </a:lnTo>
                  <a:lnTo>
                    <a:pt x="163259" y="145161"/>
                  </a:lnTo>
                  <a:lnTo>
                    <a:pt x="168307" y="143066"/>
                  </a:lnTo>
                  <a:lnTo>
                    <a:pt x="182975" y="147733"/>
                  </a:lnTo>
                  <a:lnTo>
                    <a:pt x="196120" y="169926"/>
                  </a:lnTo>
                  <a:close/>
                  <a:moveTo>
                    <a:pt x="202597" y="96202"/>
                  </a:moveTo>
                  <a:lnTo>
                    <a:pt x="192500" y="87821"/>
                  </a:lnTo>
                  <a:lnTo>
                    <a:pt x="173546" y="80010"/>
                  </a:lnTo>
                  <a:lnTo>
                    <a:pt x="154496" y="65056"/>
                  </a:lnTo>
                  <a:lnTo>
                    <a:pt x="146780" y="44768"/>
                  </a:lnTo>
                  <a:lnTo>
                    <a:pt x="141256" y="24289"/>
                  </a:lnTo>
                  <a:lnTo>
                    <a:pt x="142018" y="16573"/>
                  </a:lnTo>
                  <a:lnTo>
                    <a:pt x="144209" y="14859"/>
                  </a:lnTo>
                  <a:lnTo>
                    <a:pt x="158591" y="27432"/>
                  </a:lnTo>
                  <a:lnTo>
                    <a:pt x="162877" y="34385"/>
                  </a:lnTo>
                  <a:lnTo>
                    <a:pt x="176498" y="38671"/>
                  </a:lnTo>
                  <a:lnTo>
                    <a:pt x="190976" y="35243"/>
                  </a:lnTo>
                  <a:lnTo>
                    <a:pt x="196596" y="30004"/>
                  </a:lnTo>
                  <a:lnTo>
                    <a:pt x="207454" y="34671"/>
                  </a:lnTo>
                  <a:lnTo>
                    <a:pt x="219551" y="25336"/>
                  </a:lnTo>
                  <a:lnTo>
                    <a:pt x="222694" y="25051"/>
                  </a:lnTo>
                  <a:lnTo>
                    <a:pt x="224790" y="32195"/>
                  </a:lnTo>
                  <a:lnTo>
                    <a:pt x="230124" y="39815"/>
                  </a:lnTo>
                  <a:lnTo>
                    <a:pt x="230600" y="37147"/>
                  </a:lnTo>
                  <a:lnTo>
                    <a:pt x="227076" y="28289"/>
                  </a:lnTo>
                  <a:lnTo>
                    <a:pt x="228314" y="23051"/>
                  </a:lnTo>
                  <a:lnTo>
                    <a:pt x="235172" y="17621"/>
                  </a:lnTo>
                  <a:lnTo>
                    <a:pt x="250317" y="23717"/>
                  </a:lnTo>
                  <a:lnTo>
                    <a:pt x="261747" y="38767"/>
                  </a:lnTo>
                  <a:lnTo>
                    <a:pt x="262604" y="46672"/>
                  </a:lnTo>
                  <a:lnTo>
                    <a:pt x="236220" y="74390"/>
                  </a:lnTo>
                  <a:lnTo>
                    <a:pt x="232886" y="74867"/>
                  </a:lnTo>
                  <a:lnTo>
                    <a:pt x="220123" y="83058"/>
                  </a:lnTo>
                  <a:lnTo>
                    <a:pt x="202597" y="96202"/>
                  </a:lnTo>
                  <a:close/>
                  <a:moveTo>
                    <a:pt x="817817" y="332518"/>
                  </a:moveTo>
                  <a:lnTo>
                    <a:pt x="819436" y="329851"/>
                  </a:lnTo>
                  <a:lnTo>
                    <a:pt x="823912" y="329565"/>
                  </a:lnTo>
                  <a:lnTo>
                    <a:pt x="821245" y="342900"/>
                  </a:lnTo>
                  <a:lnTo>
                    <a:pt x="815816" y="344996"/>
                  </a:lnTo>
                  <a:lnTo>
                    <a:pt x="801529" y="341186"/>
                  </a:lnTo>
                  <a:lnTo>
                    <a:pt x="789242" y="342995"/>
                  </a:lnTo>
                  <a:lnTo>
                    <a:pt x="762952" y="336423"/>
                  </a:lnTo>
                  <a:lnTo>
                    <a:pt x="766572" y="318230"/>
                  </a:lnTo>
                  <a:lnTo>
                    <a:pt x="765810" y="310420"/>
                  </a:lnTo>
                  <a:lnTo>
                    <a:pt x="768191" y="301562"/>
                  </a:lnTo>
                  <a:lnTo>
                    <a:pt x="771144" y="296513"/>
                  </a:lnTo>
                  <a:lnTo>
                    <a:pt x="785146" y="293846"/>
                  </a:lnTo>
                  <a:lnTo>
                    <a:pt x="788479" y="291275"/>
                  </a:lnTo>
                  <a:lnTo>
                    <a:pt x="785527" y="284607"/>
                  </a:lnTo>
                  <a:lnTo>
                    <a:pt x="794194" y="277368"/>
                  </a:lnTo>
                  <a:lnTo>
                    <a:pt x="798671" y="277654"/>
                  </a:lnTo>
                  <a:lnTo>
                    <a:pt x="797909" y="282512"/>
                  </a:lnTo>
                  <a:lnTo>
                    <a:pt x="793909" y="285274"/>
                  </a:lnTo>
                  <a:lnTo>
                    <a:pt x="797719" y="296323"/>
                  </a:lnTo>
                  <a:lnTo>
                    <a:pt x="807529" y="298037"/>
                  </a:lnTo>
                  <a:lnTo>
                    <a:pt x="810959" y="294418"/>
                  </a:lnTo>
                  <a:lnTo>
                    <a:pt x="809911" y="290798"/>
                  </a:lnTo>
                  <a:lnTo>
                    <a:pt x="811816" y="288227"/>
                  </a:lnTo>
                  <a:lnTo>
                    <a:pt x="815245" y="287274"/>
                  </a:lnTo>
                  <a:lnTo>
                    <a:pt x="818293" y="289465"/>
                  </a:lnTo>
                  <a:lnTo>
                    <a:pt x="819055" y="293370"/>
                  </a:lnTo>
                  <a:lnTo>
                    <a:pt x="808863" y="303848"/>
                  </a:lnTo>
                  <a:lnTo>
                    <a:pt x="803434" y="307372"/>
                  </a:lnTo>
                  <a:lnTo>
                    <a:pt x="797052" y="321564"/>
                  </a:lnTo>
                  <a:lnTo>
                    <a:pt x="797243" y="331375"/>
                  </a:lnTo>
                  <a:lnTo>
                    <a:pt x="800195" y="333947"/>
                  </a:lnTo>
                  <a:lnTo>
                    <a:pt x="814007" y="336042"/>
                  </a:lnTo>
                  <a:lnTo>
                    <a:pt x="817817" y="332518"/>
                  </a:lnTo>
                  <a:close/>
                  <a:moveTo>
                    <a:pt x="154400" y="85630"/>
                  </a:moveTo>
                  <a:lnTo>
                    <a:pt x="137255" y="79058"/>
                  </a:lnTo>
                  <a:lnTo>
                    <a:pt x="113347" y="85153"/>
                  </a:lnTo>
                  <a:lnTo>
                    <a:pt x="107633" y="84011"/>
                  </a:lnTo>
                  <a:lnTo>
                    <a:pt x="106013" y="81439"/>
                  </a:lnTo>
                  <a:lnTo>
                    <a:pt x="105251" y="78676"/>
                  </a:lnTo>
                  <a:lnTo>
                    <a:pt x="110966" y="68294"/>
                  </a:lnTo>
                  <a:lnTo>
                    <a:pt x="115729" y="71152"/>
                  </a:lnTo>
                  <a:lnTo>
                    <a:pt x="119634" y="71342"/>
                  </a:lnTo>
                  <a:lnTo>
                    <a:pt x="123444" y="67627"/>
                  </a:lnTo>
                  <a:lnTo>
                    <a:pt x="123158" y="53054"/>
                  </a:lnTo>
                  <a:lnTo>
                    <a:pt x="121444" y="48578"/>
                  </a:lnTo>
                  <a:lnTo>
                    <a:pt x="129921" y="33814"/>
                  </a:lnTo>
                  <a:lnTo>
                    <a:pt x="139065" y="31909"/>
                  </a:lnTo>
                  <a:lnTo>
                    <a:pt x="154305" y="70009"/>
                  </a:lnTo>
                  <a:lnTo>
                    <a:pt x="161639" y="71914"/>
                  </a:lnTo>
                  <a:lnTo>
                    <a:pt x="169354" y="78867"/>
                  </a:lnTo>
                  <a:lnTo>
                    <a:pt x="166973" y="84106"/>
                  </a:lnTo>
                  <a:lnTo>
                    <a:pt x="154400" y="85630"/>
                  </a:lnTo>
                  <a:close/>
                  <a:moveTo>
                    <a:pt x="775907" y="45529"/>
                  </a:moveTo>
                  <a:lnTo>
                    <a:pt x="776287" y="40672"/>
                  </a:lnTo>
                  <a:lnTo>
                    <a:pt x="790289" y="20384"/>
                  </a:lnTo>
                  <a:lnTo>
                    <a:pt x="799148" y="2477"/>
                  </a:lnTo>
                  <a:lnTo>
                    <a:pt x="803815" y="0"/>
                  </a:lnTo>
                  <a:lnTo>
                    <a:pt x="798767" y="19431"/>
                  </a:lnTo>
                  <a:lnTo>
                    <a:pt x="781907" y="43053"/>
                  </a:lnTo>
                  <a:lnTo>
                    <a:pt x="779621" y="45148"/>
                  </a:lnTo>
                  <a:lnTo>
                    <a:pt x="775907" y="45529"/>
                  </a:lnTo>
                  <a:close/>
                  <a:moveTo>
                    <a:pt x="371856" y="33814"/>
                  </a:moveTo>
                  <a:lnTo>
                    <a:pt x="368808" y="30575"/>
                  </a:lnTo>
                  <a:lnTo>
                    <a:pt x="365188" y="20574"/>
                  </a:lnTo>
                  <a:lnTo>
                    <a:pt x="362140" y="3143"/>
                  </a:lnTo>
                  <a:lnTo>
                    <a:pt x="370046" y="95"/>
                  </a:lnTo>
                  <a:lnTo>
                    <a:pt x="374999" y="16383"/>
                  </a:lnTo>
                  <a:lnTo>
                    <a:pt x="374809" y="26670"/>
                  </a:lnTo>
                  <a:lnTo>
                    <a:pt x="371856" y="33814"/>
                  </a:lnTo>
                  <a:close/>
                  <a:moveTo>
                    <a:pt x="832866" y="508064"/>
                  </a:moveTo>
                  <a:lnTo>
                    <a:pt x="826960" y="503682"/>
                  </a:lnTo>
                  <a:lnTo>
                    <a:pt x="820484" y="494062"/>
                  </a:lnTo>
                  <a:lnTo>
                    <a:pt x="822388" y="488537"/>
                  </a:lnTo>
                  <a:lnTo>
                    <a:pt x="828294" y="482727"/>
                  </a:lnTo>
                  <a:lnTo>
                    <a:pt x="832961" y="488537"/>
                  </a:lnTo>
                  <a:lnTo>
                    <a:pt x="836867" y="501206"/>
                  </a:lnTo>
                  <a:lnTo>
                    <a:pt x="834200" y="507968"/>
                  </a:lnTo>
                  <a:lnTo>
                    <a:pt x="832866" y="508064"/>
                  </a:lnTo>
                  <a:close/>
                  <a:moveTo>
                    <a:pt x="744664" y="298704"/>
                  </a:moveTo>
                  <a:lnTo>
                    <a:pt x="744950" y="294894"/>
                  </a:lnTo>
                  <a:lnTo>
                    <a:pt x="741617" y="289084"/>
                  </a:lnTo>
                  <a:lnTo>
                    <a:pt x="738950" y="290893"/>
                  </a:lnTo>
                  <a:lnTo>
                    <a:pt x="740569" y="295942"/>
                  </a:lnTo>
                  <a:lnTo>
                    <a:pt x="736187" y="295942"/>
                  </a:lnTo>
                  <a:lnTo>
                    <a:pt x="734568" y="293942"/>
                  </a:lnTo>
                  <a:lnTo>
                    <a:pt x="735521" y="285083"/>
                  </a:lnTo>
                  <a:lnTo>
                    <a:pt x="744569" y="277940"/>
                  </a:lnTo>
                  <a:lnTo>
                    <a:pt x="748951" y="278702"/>
                  </a:lnTo>
                  <a:lnTo>
                    <a:pt x="753523" y="284893"/>
                  </a:lnTo>
                  <a:lnTo>
                    <a:pt x="752094" y="291656"/>
                  </a:lnTo>
                  <a:lnTo>
                    <a:pt x="748665" y="297180"/>
                  </a:lnTo>
                  <a:lnTo>
                    <a:pt x="744664" y="298704"/>
                  </a:lnTo>
                  <a:close/>
                  <a:moveTo>
                    <a:pt x="742759" y="70104"/>
                  </a:moveTo>
                  <a:lnTo>
                    <a:pt x="742759" y="65246"/>
                  </a:lnTo>
                  <a:lnTo>
                    <a:pt x="752189" y="57722"/>
                  </a:lnTo>
                  <a:lnTo>
                    <a:pt x="760000" y="57340"/>
                  </a:lnTo>
                  <a:lnTo>
                    <a:pt x="773716" y="46672"/>
                  </a:lnTo>
                  <a:lnTo>
                    <a:pt x="772763" y="51911"/>
                  </a:lnTo>
                  <a:lnTo>
                    <a:pt x="762381" y="59817"/>
                  </a:lnTo>
                  <a:lnTo>
                    <a:pt x="742759" y="70104"/>
                  </a:lnTo>
                  <a:close/>
                  <a:moveTo>
                    <a:pt x="778097" y="488442"/>
                  </a:moveTo>
                  <a:lnTo>
                    <a:pt x="775430" y="487109"/>
                  </a:lnTo>
                  <a:lnTo>
                    <a:pt x="777526" y="478155"/>
                  </a:lnTo>
                  <a:lnTo>
                    <a:pt x="783431" y="474155"/>
                  </a:lnTo>
                  <a:lnTo>
                    <a:pt x="786384" y="475488"/>
                  </a:lnTo>
                  <a:lnTo>
                    <a:pt x="784574" y="487204"/>
                  </a:lnTo>
                  <a:lnTo>
                    <a:pt x="778097" y="48844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 name="Freeform: Shape 3">
              <a:extLst>
                <a:ext uri="{FF2B5EF4-FFF2-40B4-BE49-F238E27FC236}">
                  <a16:creationId xmlns:a16="http://schemas.microsoft.com/office/drawing/2014/main" id="{E12086F4-B82E-E202-DBDA-0B6789154FFA}"/>
                </a:ext>
              </a:extLst>
            </p:cNvPr>
            <p:cNvSpPr/>
            <p:nvPr/>
          </p:nvSpPr>
          <p:spPr>
            <a:xfrm>
              <a:off x="3993377" y="1827089"/>
              <a:ext cx="1665255" cy="2438876"/>
            </a:xfrm>
            <a:custGeom>
              <a:avLst/>
              <a:gdLst>
                <a:gd name="connsiteX0" fmla="*/ 137827 w 1665255"/>
                <a:gd name="connsiteY0" fmla="*/ 1345216 h 2438876"/>
                <a:gd name="connsiteX1" fmla="*/ 139637 w 1665255"/>
                <a:gd name="connsiteY1" fmla="*/ 1341692 h 2438876"/>
                <a:gd name="connsiteX2" fmla="*/ 139732 w 1665255"/>
                <a:gd name="connsiteY2" fmla="*/ 1327690 h 2438876"/>
                <a:gd name="connsiteX3" fmla="*/ 116586 w 1665255"/>
                <a:gd name="connsiteY3" fmla="*/ 1303210 h 2438876"/>
                <a:gd name="connsiteX4" fmla="*/ 104299 w 1665255"/>
                <a:gd name="connsiteY4" fmla="*/ 1280160 h 2438876"/>
                <a:gd name="connsiteX5" fmla="*/ 93059 w 1665255"/>
                <a:gd name="connsiteY5" fmla="*/ 1251680 h 2438876"/>
                <a:gd name="connsiteX6" fmla="*/ 82106 w 1665255"/>
                <a:gd name="connsiteY6" fmla="*/ 1245013 h 2438876"/>
                <a:gd name="connsiteX7" fmla="*/ 72771 w 1665255"/>
                <a:gd name="connsiteY7" fmla="*/ 1218533 h 2438876"/>
                <a:gd name="connsiteX8" fmla="*/ 71914 w 1665255"/>
                <a:gd name="connsiteY8" fmla="*/ 1213485 h 2438876"/>
                <a:gd name="connsiteX9" fmla="*/ 73057 w 1665255"/>
                <a:gd name="connsiteY9" fmla="*/ 1203198 h 2438876"/>
                <a:gd name="connsiteX10" fmla="*/ 66675 w 1665255"/>
                <a:gd name="connsiteY10" fmla="*/ 1192625 h 2438876"/>
                <a:gd name="connsiteX11" fmla="*/ 53626 w 1665255"/>
                <a:gd name="connsiteY11" fmla="*/ 1177385 h 2438876"/>
                <a:gd name="connsiteX12" fmla="*/ 49911 w 1665255"/>
                <a:gd name="connsiteY12" fmla="*/ 1166527 h 2438876"/>
                <a:gd name="connsiteX13" fmla="*/ 49340 w 1665255"/>
                <a:gd name="connsiteY13" fmla="*/ 1144143 h 2438876"/>
                <a:gd name="connsiteX14" fmla="*/ 53531 w 1665255"/>
                <a:gd name="connsiteY14" fmla="*/ 1133285 h 2438876"/>
                <a:gd name="connsiteX15" fmla="*/ 55817 w 1665255"/>
                <a:gd name="connsiteY15" fmla="*/ 1119378 h 2438876"/>
                <a:gd name="connsiteX16" fmla="*/ 64675 w 1665255"/>
                <a:gd name="connsiteY16" fmla="*/ 1090803 h 2438876"/>
                <a:gd name="connsiteX17" fmla="*/ 71819 w 1665255"/>
                <a:gd name="connsiteY17" fmla="*/ 1076515 h 2438876"/>
                <a:gd name="connsiteX18" fmla="*/ 86487 w 1665255"/>
                <a:gd name="connsiteY18" fmla="*/ 1064990 h 2438876"/>
                <a:gd name="connsiteX19" fmla="*/ 89059 w 1665255"/>
                <a:gd name="connsiteY19" fmla="*/ 1055370 h 2438876"/>
                <a:gd name="connsiteX20" fmla="*/ 90488 w 1665255"/>
                <a:gd name="connsiteY20" fmla="*/ 1042511 h 2438876"/>
                <a:gd name="connsiteX21" fmla="*/ 88201 w 1665255"/>
                <a:gd name="connsiteY21" fmla="*/ 1027652 h 2438876"/>
                <a:gd name="connsiteX22" fmla="*/ 94202 w 1665255"/>
                <a:gd name="connsiteY22" fmla="*/ 1009364 h 2438876"/>
                <a:gd name="connsiteX23" fmla="*/ 93059 w 1665255"/>
                <a:gd name="connsiteY23" fmla="*/ 998506 h 2438876"/>
                <a:gd name="connsiteX24" fmla="*/ 87440 w 1665255"/>
                <a:gd name="connsiteY24" fmla="*/ 982980 h 2438876"/>
                <a:gd name="connsiteX25" fmla="*/ 78962 w 1665255"/>
                <a:gd name="connsiteY25" fmla="*/ 970979 h 2438876"/>
                <a:gd name="connsiteX26" fmla="*/ 77438 w 1665255"/>
                <a:gd name="connsiteY26" fmla="*/ 961930 h 2438876"/>
                <a:gd name="connsiteX27" fmla="*/ 92297 w 1665255"/>
                <a:gd name="connsiteY27" fmla="*/ 931831 h 2438876"/>
                <a:gd name="connsiteX28" fmla="*/ 106109 w 1665255"/>
                <a:gd name="connsiteY28" fmla="*/ 892111 h 2438876"/>
                <a:gd name="connsiteX29" fmla="*/ 116110 w 1665255"/>
                <a:gd name="connsiteY29" fmla="*/ 877252 h 2438876"/>
                <a:gd name="connsiteX30" fmla="*/ 122206 w 1665255"/>
                <a:gd name="connsiteY30" fmla="*/ 873823 h 2438876"/>
                <a:gd name="connsiteX31" fmla="*/ 129826 w 1665255"/>
                <a:gd name="connsiteY31" fmla="*/ 872490 h 2438876"/>
                <a:gd name="connsiteX32" fmla="*/ 131159 w 1665255"/>
                <a:gd name="connsiteY32" fmla="*/ 875157 h 2438876"/>
                <a:gd name="connsiteX33" fmla="*/ 126016 w 1665255"/>
                <a:gd name="connsiteY33" fmla="*/ 884872 h 2438876"/>
                <a:gd name="connsiteX34" fmla="*/ 120968 w 1665255"/>
                <a:gd name="connsiteY34" fmla="*/ 914114 h 2438876"/>
                <a:gd name="connsiteX35" fmla="*/ 127635 w 1665255"/>
                <a:gd name="connsiteY35" fmla="*/ 928211 h 2438876"/>
                <a:gd name="connsiteX36" fmla="*/ 124397 w 1665255"/>
                <a:gd name="connsiteY36" fmla="*/ 948785 h 2438876"/>
                <a:gd name="connsiteX37" fmla="*/ 128873 w 1665255"/>
                <a:gd name="connsiteY37" fmla="*/ 953357 h 2438876"/>
                <a:gd name="connsiteX38" fmla="*/ 151448 w 1665255"/>
                <a:gd name="connsiteY38" fmla="*/ 943832 h 2438876"/>
                <a:gd name="connsiteX39" fmla="*/ 154305 w 1665255"/>
                <a:gd name="connsiteY39" fmla="*/ 931926 h 2438876"/>
                <a:gd name="connsiteX40" fmla="*/ 160592 w 1665255"/>
                <a:gd name="connsiteY40" fmla="*/ 915829 h 2438876"/>
                <a:gd name="connsiteX41" fmla="*/ 177641 w 1665255"/>
                <a:gd name="connsiteY41" fmla="*/ 886206 h 2438876"/>
                <a:gd name="connsiteX42" fmla="*/ 180308 w 1665255"/>
                <a:gd name="connsiteY42" fmla="*/ 877062 h 2438876"/>
                <a:gd name="connsiteX43" fmla="*/ 210503 w 1665255"/>
                <a:gd name="connsiteY43" fmla="*/ 860298 h 2438876"/>
                <a:gd name="connsiteX44" fmla="*/ 221837 w 1665255"/>
                <a:gd name="connsiteY44" fmla="*/ 859441 h 2438876"/>
                <a:gd name="connsiteX45" fmla="*/ 241745 w 1665255"/>
                <a:gd name="connsiteY45" fmla="*/ 849535 h 2438876"/>
                <a:gd name="connsiteX46" fmla="*/ 263081 w 1665255"/>
                <a:gd name="connsiteY46" fmla="*/ 841343 h 2438876"/>
                <a:gd name="connsiteX47" fmla="*/ 280416 w 1665255"/>
                <a:gd name="connsiteY47" fmla="*/ 820864 h 2438876"/>
                <a:gd name="connsiteX48" fmla="*/ 286703 w 1665255"/>
                <a:gd name="connsiteY48" fmla="*/ 816007 h 2438876"/>
                <a:gd name="connsiteX49" fmla="*/ 299752 w 1665255"/>
                <a:gd name="connsiteY49" fmla="*/ 810387 h 2438876"/>
                <a:gd name="connsiteX50" fmla="*/ 312039 w 1665255"/>
                <a:gd name="connsiteY50" fmla="*/ 791909 h 2438876"/>
                <a:gd name="connsiteX51" fmla="*/ 336328 w 1665255"/>
                <a:gd name="connsiteY51" fmla="*/ 780574 h 2438876"/>
                <a:gd name="connsiteX52" fmla="*/ 338995 w 1665255"/>
                <a:gd name="connsiteY52" fmla="*/ 773525 h 2438876"/>
                <a:gd name="connsiteX53" fmla="*/ 345567 w 1665255"/>
                <a:gd name="connsiteY53" fmla="*/ 769906 h 2438876"/>
                <a:gd name="connsiteX54" fmla="*/ 351854 w 1665255"/>
                <a:gd name="connsiteY54" fmla="*/ 769144 h 2438876"/>
                <a:gd name="connsiteX55" fmla="*/ 368999 w 1665255"/>
                <a:gd name="connsiteY55" fmla="*/ 763048 h 2438876"/>
                <a:gd name="connsiteX56" fmla="*/ 382524 w 1665255"/>
                <a:gd name="connsiteY56" fmla="*/ 754666 h 2438876"/>
                <a:gd name="connsiteX57" fmla="*/ 393002 w 1665255"/>
                <a:gd name="connsiteY57" fmla="*/ 745807 h 2438876"/>
                <a:gd name="connsiteX58" fmla="*/ 401384 w 1665255"/>
                <a:gd name="connsiteY58" fmla="*/ 747617 h 2438876"/>
                <a:gd name="connsiteX59" fmla="*/ 405860 w 1665255"/>
                <a:gd name="connsiteY59" fmla="*/ 752094 h 2438876"/>
                <a:gd name="connsiteX60" fmla="*/ 410432 w 1665255"/>
                <a:gd name="connsiteY60" fmla="*/ 753332 h 2438876"/>
                <a:gd name="connsiteX61" fmla="*/ 430149 w 1665255"/>
                <a:gd name="connsiteY61" fmla="*/ 742759 h 2438876"/>
                <a:gd name="connsiteX62" fmla="*/ 440341 w 1665255"/>
                <a:gd name="connsiteY62" fmla="*/ 746284 h 2438876"/>
                <a:gd name="connsiteX63" fmla="*/ 443675 w 1665255"/>
                <a:gd name="connsiteY63" fmla="*/ 750094 h 2438876"/>
                <a:gd name="connsiteX64" fmla="*/ 450914 w 1665255"/>
                <a:gd name="connsiteY64" fmla="*/ 753332 h 2438876"/>
                <a:gd name="connsiteX65" fmla="*/ 458629 w 1665255"/>
                <a:gd name="connsiteY65" fmla="*/ 754761 h 2438876"/>
                <a:gd name="connsiteX66" fmla="*/ 465201 w 1665255"/>
                <a:gd name="connsiteY66" fmla="*/ 754666 h 2438876"/>
                <a:gd name="connsiteX67" fmla="*/ 494062 w 1665255"/>
                <a:gd name="connsiteY67" fmla="*/ 748760 h 2438876"/>
                <a:gd name="connsiteX68" fmla="*/ 511112 w 1665255"/>
                <a:gd name="connsiteY68" fmla="*/ 741331 h 2438876"/>
                <a:gd name="connsiteX69" fmla="*/ 533781 w 1665255"/>
                <a:gd name="connsiteY69" fmla="*/ 719518 h 2438876"/>
                <a:gd name="connsiteX70" fmla="*/ 545116 w 1665255"/>
                <a:gd name="connsiteY70" fmla="*/ 712756 h 2438876"/>
                <a:gd name="connsiteX71" fmla="*/ 546545 w 1665255"/>
                <a:gd name="connsiteY71" fmla="*/ 715518 h 2438876"/>
                <a:gd name="connsiteX72" fmla="*/ 550926 w 1665255"/>
                <a:gd name="connsiteY72" fmla="*/ 715613 h 2438876"/>
                <a:gd name="connsiteX73" fmla="*/ 583025 w 1665255"/>
                <a:gd name="connsiteY73" fmla="*/ 710279 h 2438876"/>
                <a:gd name="connsiteX74" fmla="*/ 594646 w 1665255"/>
                <a:gd name="connsiteY74" fmla="*/ 710946 h 2438876"/>
                <a:gd name="connsiteX75" fmla="*/ 609505 w 1665255"/>
                <a:gd name="connsiteY75" fmla="*/ 705993 h 2438876"/>
                <a:gd name="connsiteX76" fmla="*/ 624935 w 1665255"/>
                <a:gd name="connsiteY76" fmla="*/ 687514 h 2438876"/>
                <a:gd name="connsiteX77" fmla="*/ 627983 w 1665255"/>
                <a:gd name="connsiteY77" fmla="*/ 679228 h 2438876"/>
                <a:gd name="connsiteX78" fmla="*/ 638366 w 1665255"/>
                <a:gd name="connsiteY78" fmla="*/ 671322 h 2438876"/>
                <a:gd name="connsiteX79" fmla="*/ 649605 w 1665255"/>
                <a:gd name="connsiteY79" fmla="*/ 670274 h 2438876"/>
                <a:gd name="connsiteX80" fmla="*/ 674942 w 1665255"/>
                <a:gd name="connsiteY80" fmla="*/ 676561 h 2438876"/>
                <a:gd name="connsiteX81" fmla="*/ 690182 w 1665255"/>
                <a:gd name="connsiteY81" fmla="*/ 682466 h 2438876"/>
                <a:gd name="connsiteX82" fmla="*/ 711232 w 1665255"/>
                <a:gd name="connsiteY82" fmla="*/ 671608 h 2438876"/>
                <a:gd name="connsiteX83" fmla="*/ 758190 w 1665255"/>
                <a:gd name="connsiteY83" fmla="*/ 664750 h 2438876"/>
                <a:gd name="connsiteX84" fmla="*/ 768287 w 1665255"/>
                <a:gd name="connsiteY84" fmla="*/ 661416 h 2438876"/>
                <a:gd name="connsiteX85" fmla="*/ 824294 w 1665255"/>
                <a:gd name="connsiteY85" fmla="*/ 638080 h 2438876"/>
                <a:gd name="connsiteX86" fmla="*/ 839724 w 1665255"/>
                <a:gd name="connsiteY86" fmla="*/ 630079 h 2438876"/>
                <a:gd name="connsiteX87" fmla="*/ 865537 w 1665255"/>
                <a:gd name="connsiteY87" fmla="*/ 608552 h 2438876"/>
                <a:gd name="connsiteX88" fmla="*/ 887444 w 1665255"/>
                <a:gd name="connsiteY88" fmla="*/ 578930 h 2438876"/>
                <a:gd name="connsiteX89" fmla="*/ 903065 w 1665255"/>
                <a:gd name="connsiteY89" fmla="*/ 545306 h 2438876"/>
                <a:gd name="connsiteX90" fmla="*/ 917353 w 1665255"/>
                <a:gd name="connsiteY90" fmla="*/ 526066 h 2438876"/>
                <a:gd name="connsiteX91" fmla="*/ 916115 w 1665255"/>
                <a:gd name="connsiteY91" fmla="*/ 517303 h 2438876"/>
                <a:gd name="connsiteX92" fmla="*/ 919829 w 1665255"/>
                <a:gd name="connsiteY92" fmla="*/ 509111 h 2438876"/>
                <a:gd name="connsiteX93" fmla="*/ 922306 w 1665255"/>
                <a:gd name="connsiteY93" fmla="*/ 506730 h 2438876"/>
                <a:gd name="connsiteX94" fmla="*/ 929069 w 1665255"/>
                <a:gd name="connsiteY94" fmla="*/ 508349 h 2438876"/>
                <a:gd name="connsiteX95" fmla="*/ 934212 w 1665255"/>
                <a:gd name="connsiteY95" fmla="*/ 505587 h 2438876"/>
                <a:gd name="connsiteX96" fmla="*/ 941832 w 1665255"/>
                <a:gd name="connsiteY96" fmla="*/ 499491 h 2438876"/>
                <a:gd name="connsiteX97" fmla="*/ 947357 w 1665255"/>
                <a:gd name="connsiteY97" fmla="*/ 491395 h 2438876"/>
                <a:gd name="connsiteX98" fmla="*/ 953738 w 1665255"/>
                <a:gd name="connsiteY98" fmla="*/ 488252 h 2438876"/>
                <a:gd name="connsiteX99" fmla="*/ 975360 w 1665255"/>
                <a:gd name="connsiteY99" fmla="*/ 471202 h 2438876"/>
                <a:gd name="connsiteX100" fmla="*/ 978503 w 1665255"/>
                <a:gd name="connsiteY100" fmla="*/ 463582 h 2438876"/>
                <a:gd name="connsiteX101" fmla="*/ 977932 w 1665255"/>
                <a:gd name="connsiteY101" fmla="*/ 457676 h 2438876"/>
                <a:gd name="connsiteX102" fmla="*/ 974884 w 1665255"/>
                <a:gd name="connsiteY102" fmla="*/ 454819 h 2438876"/>
                <a:gd name="connsiteX103" fmla="*/ 966692 w 1665255"/>
                <a:gd name="connsiteY103" fmla="*/ 452533 h 2438876"/>
                <a:gd name="connsiteX104" fmla="*/ 962025 w 1665255"/>
                <a:gd name="connsiteY104" fmla="*/ 445580 h 2438876"/>
                <a:gd name="connsiteX105" fmla="*/ 960882 w 1665255"/>
                <a:gd name="connsiteY105" fmla="*/ 425196 h 2438876"/>
                <a:gd name="connsiteX106" fmla="*/ 954786 w 1665255"/>
                <a:gd name="connsiteY106" fmla="*/ 409385 h 2438876"/>
                <a:gd name="connsiteX107" fmla="*/ 955072 w 1665255"/>
                <a:gd name="connsiteY107" fmla="*/ 388334 h 2438876"/>
                <a:gd name="connsiteX108" fmla="*/ 958310 w 1665255"/>
                <a:gd name="connsiteY108" fmla="*/ 375475 h 2438876"/>
                <a:gd name="connsiteX109" fmla="*/ 966788 w 1665255"/>
                <a:gd name="connsiteY109" fmla="*/ 360902 h 2438876"/>
                <a:gd name="connsiteX110" fmla="*/ 979456 w 1665255"/>
                <a:gd name="connsiteY110" fmla="*/ 348901 h 2438876"/>
                <a:gd name="connsiteX111" fmla="*/ 986504 w 1665255"/>
                <a:gd name="connsiteY111" fmla="*/ 344424 h 2438876"/>
                <a:gd name="connsiteX112" fmla="*/ 999649 w 1665255"/>
                <a:gd name="connsiteY112" fmla="*/ 344329 h 2438876"/>
                <a:gd name="connsiteX113" fmla="*/ 994410 w 1665255"/>
                <a:gd name="connsiteY113" fmla="*/ 332613 h 2438876"/>
                <a:gd name="connsiteX114" fmla="*/ 998792 w 1665255"/>
                <a:gd name="connsiteY114" fmla="*/ 326708 h 2438876"/>
                <a:gd name="connsiteX115" fmla="*/ 1001649 w 1665255"/>
                <a:gd name="connsiteY115" fmla="*/ 325565 h 2438876"/>
                <a:gd name="connsiteX116" fmla="*/ 1003935 w 1665255"/>
                <a:gd name="connsiteY116" fmla="*/ 327755 h 2438876"/>
                <a:gd name="connsiteX117" fmla="*/ 1006412 w 1665255"/>
                <a:gd name="connsiteY117" fmla="*/ 327755 h 2438876"/>
                <a:gd name="connsiteX118" fmla="*/ 1018032 w 1665255"/>
                <a:gd name="connsiteY118" fmla="*/ 323755 h 2438876"/>
                <a:gd name="connsiteX119" fmla="*/ 1019080 w 1665255"/>
                <a:gd name="connsiteY119" fmla="*/ 320707 h 2438876"/>
                <a:gd name="connsiteX120" fmla="*/ 1016413 w 1665255"/>
                <a:gd name="connsiteY120" fmla="*/ 316802 h 2438876"/>
                <a:gd name="connsiteX121" fmla="*/ 1018889 w 1665255"/>
                <a:gd name="connsiteY121" fmla="*/ 306419 h 2438876"/>
                <a:gd name="connsiteX122" fmla="*/ 1021842 w 1665255"/>
                <a:gd name="connsiteY122" fmla="*/ 303086 h 2438876"/>
                <a:gd name="connsiteX123" fmla="*/ 1027271 w 1665255"/>
                <a:gd name="connsiteY123" fmla="*/ 301943 h 2438876"/>
                <a:gd name="connsiteX124" fmla="*/ 1032701 w 1665255"/>
                <a:gd name="connsiteY124" fmla="*/ 295942 h 2438876"/>
                <a:gd name="connsiteX125" fmla="*/ 1033272 w 1665255"/>
                <a:gd name="connsiteY125" fmla="*/ 290036 h 2438876"/>
                <a:gd name="connsiteX126" fmla="*/ 1035463 w 1665255"/>
                <a:gd name="connsiteY126" fmla="*/ 286512 h 2438876"/>
                <a:gd name="connsiteX127" fmla="*/ 1042797 w 1665255"/>
                <a:gd name="connsiteY127" fmla="*/ 283845 h 2438876"/>
                <a:gd name="connsiteX128" fmla="*/ 1049846 w 1665255"/>
                <a:gd name="connsiteY128" fmla="*/ 290894 h 2438876"/>
                <a:gd name="connsiteX129" fmla="*/ 1047655 w 1665255"/>
                <a:gd name="connsiteY129" fmla="*/ 293656 h 2438876"/>
                <a:gd name="connsiteX130" fmla="*/ 1042511 w 1665255"/>
                <a:gd name="connsiteY130" fmla="*/ 293084 h 2438876"/>
                <a:gd name="connsiteX131" fmla="*/ 1039082 w 1665255"/>
                <a:gd name="connsiteY131" fmla="*/ 304991 h 2438876"/>
                <a:gd name="connsiteX132" fmla="*/ 1045655 w 1665255"/>
                <a:gd name="connsiteY132" fmla="*/ 313944 h 2438876"/>
                <a:gd name="connsiteX133" fmla="*/ 1053560 w 1665255"/>
                <a:gd name="connsiteY133" fmla="*/ 318897 h 2438876"/>
                <a:gd name="connsiteX134" fmla="*/ 1055656 w 1665255"/>
                <a:gd name="connsiteY134" fmla="*/ 327089 h 2438876"/>
                <a:gd name="connsiteX135" fmla="*/ 1075468 w 1665255"/>
                <a:gd name="connsiteY135" fmla="*/ 364141 h 2438876"/>
                <a:gd name="connsiteX136" fmla="*/ 1100900 w 1665255"/>
                <a:gd name="connsiteY136" fmla="*/ 404813 h 2438876"/>
                <a:gd name="connsiteX137" fmla="*/ 1103186 w 1665255"/>
                <a:gd name="connsiteY137" fmla="*/ 413671 h 2438876"/>
                <a:gd name="connsiteX138" fmla="*/ 1105091 w 1665255"/>
                <a:gd name="connsiteY138" fmla="*/ 404241 h 2438876"/>
                <a:gd name="connsiteX139" fmla="*/ 1101566 w 1665255"/>
                <a:gd name="connsiteY139" fmla="*/ 397383 h 2438876"/>
                <a:gd name="connsiteX140" fmla="*/ 1101947 w 1665255"/>
                <a:gd name="connsiteY140" fmla="*/ 388906 h 2438876"/>
                <a:gd name="connsiteX141" fmla="*/ 1107662 w 1665255"/>
                <a:gd name="connsiteY141" fmla="*/ 371570 h 2438876"/>
                <a:gd name="connsiteX142" fmla="*/ 1102995 w 1665255"/>
                <a:gd name="connsiteY142" fmla="*/ 357283 h 2438876"/>
                <a:gd name="connsiteX143" fmla="*/ 1104900 w 1665255"/>
                <a:gd name="connsiteY143" fmla="*/ 349091 h 2438876"/>
                <a:gd name="connsiteX144" fmla="*/ 1111472 w 1665255"/>
                <a:gd name="connsiteY144" fmla="*/ 348901 h 2438876"/>
                <a:gd name="connsiteX145" fmla="*/ 1124617 w 1665255"/>
                <a:gd name="connsiteY145" fmla="*/ 364808 h 2438876"/>
                <a:gd name="connsiteX146" fmla="*/ 1132237 w 1665255"/>
                <a:gd name="connsiteY146" fmla="*/ 371666 h 2438876"/>
                <a:gd name="connsiteX147" fmla="*/ 1135952 w 1665255"/>
                <a:gd name="connsiteY147" fmla="*/ 373285 h 2438876"/>
                <a:gd name="connsiteX148" fmla="*/ 1138523 w 1665255"/>
                <a:gd name="connsiteY148" fmla="*/ 371856 h 2438876"/>
                <a:gd name="connsiteX149" fmla="*/ 1134523 w 1665255"/>
                <a:gd name="connsiteY149" fmla="*/ 369951 h 2438876"/>
                <a:gd name="connsiteX150" fmla="*/ 1129760 w 1665255"/>
                <a:gd name="connsiteY150" fmla="*/ 364046 h 2438876"/>
                <a:gd name="connsiteX151" fmla="*/ 1126046 w 1665255"/>
                <a:gd name="connsiteY151" fmla="*/ 349187 h 2438876"/>
                <a:gd name="connsiteX152" fmla="*/ 1135856 w 1665255"/>
                <a:gd name="connsiteY152" fmla="*/ 337947 h 2438876"/>
                <a:gd name="connsiteX153" fmla="*/ 1132427 w 1665255"/>
                <a:gd name="connsiteY153" fmla="*/ 336137 h 2438876"/>
                <a:gd name="connsiteX154" fmla="*/ 1124522 w 1665255"/>
                <a:gd name="connsiteY154" fmla="*/ 338519 h 2438876"/>
                <a:gd name="connsiteX155" fmla="*/ 1122902 w 1665255"/>
                <a:gd name="connsiteY155" fmla="*/ 337375 h 2438876"/>
                <a:gd name="connsiteX156" fmla="*/ 1117854 w 1665255"/>
                <a:gd name="connsiteY156" fmla="*/ 326612 h 2438876"/>
                <a:gd name="connsiteX157" fmla="*/ 1106519 w 1665255"/>
                <a:gd name="connsiteY157" fmla="*/ 314325 h 2438876"/>
                <a:gd name="connsiteX158" fmla="*/ 1107091 w 1665255"/>
                <a:gd name="connsiteY158" fmla="*/ 302609 h 2438876"/>
                <a:gd name="connsiteX159" fmla="*/ 1095470 w 1665255"/>
                <a:gd name="connsiteY159" fmla="*/ 302800 h 2438876"/>
                <a:gd name="connsiteX160" fmla="*/ 1087565 w 1665255"/>
                <a:gd name="connsiteY160" fmla="*/ 295656 h 2438876"/>
                <a:gd name="connsiteX161" fmla="*/ 1094613 w 1665255"/>
                <a:gd name="connsiteY161" fmla="*/ 295370 h 2438876"/>
                <a:gd name="connsiteX162" fmla="*/ 1109853 w 1665255"/>
                <a:gd name="connsiteY162" fmla="*/ 298799 h 2438876"/>
                <a:gd name="connsiteX163" fmla="*/ 1116902 w 1665255"/>
                <a:gd name="connsiteY163" fmla="*/ 288131 h 2438876"/>
                <a:gd name="connsiteX164" fmla="*/ 1117759 w 1665255"/>
                <a:gd name="connsiteY164" fmla="*/ 282607 h 2438876"/>
                <a:gd name="connsiteX165" fmla="*/ 1116711 w 1665255"/>
                <a:gd name="connsiteY165" fmla="*/ 278416 h 2438876"/>
                <a:gd name="connsiteX166" fmla="*/ 1105186 w 1665255"/>
                <a:gd name="connsiteY166" fmla="*/ 276130 h 2438876"/>
                <a:gd name="connsiteX167" fmla="*/ 1101471 w 1665255"/>
                <a:gd name="connsiteY167" fmla="*/ 272796 h 2438876"/>
                <a:gd name="connsiteX168" fmla="*/ 1101185 w 1665255"/>
                <a:gd name="connsiteY168" fmla="*/ 263366 h 2438876"/>
                <a:gd name="connsiteX169" fmla="*/ 1102614 w 1665255"/>
                <a:gd name="connsiteY169" fmla="*/ 260318 h 2438876"/>
                <a:gd name="connsiteX170" fmla="*/ 1118711 w 1665255"/>
                <a:gd name="connsiteY170" fmla="*/ 256794 h 2438876"/>
                <a:gd name="connsiteX171" fmla="*/ 1126998 w 1665255"/>
                <a:gd name="connsiteY171" fmla="*/ 263271 h 2438876"/>
                <a:gd name="connsiteX172" fmla="*/ 1124712 w 1665255"/>
                <a:gd name="connsiteY172" fmla="*/ 268319 h 2438876"/>
                <a:gd name="connsiteX173" fmla="*/ 1119378 w 1665255"/>
                <a:gd name="connsiteY173" fmla="*/ 269748 h 2438876"/>
                <a:gd name="connsiteX174" fmla="*/ 1130427 w 1665255"/>
                <a:gd name="connsiteY174" fmla="*/ 281369 h 2438876"/>
                <a:gd name="connsiteX175" fmla="*/ 1135856 w 1665255"/>
                <a:gd name="connsiteY175" fmla="*/ 282512 h 2438876"/>
                <a:gd name="connsiteX176" fmla="*/ 1136047 w 1665255"/>
                <a:gd name="connsiteY176" fmla="*/ 278321 h 2438876"/>
                <a:gd name="connsiteX177" fmla="*/ 1143476 w 1665255"/>
                <a:gd name="connsiteY177" fmla="*/ 268224 h 2438876"/>
                <a:gd name="connsiteX178" fmla="*/ 1156049 w 1665255"/>
                <a:gd name="connsiteY178" fmla="*/ 270034 h 2438876"/>
                <a:gd name="connsiteX179" fmla="*/ 1161574 w 1665255"/>
                <a:gd name="connsiteY179" fmla="*/ 272510 h 2438876"/>
                <a:gd name="connsiteX180" fmla="*/ 1164336 w 1665255"/>
                <a:gd name="connsiteY180" fmla="*/ 274320 h 2438876"/>
                <a:gd name="connsiteX181" fmla="*/ 1168051 w 1665255"/>
                <a:gd name="connsiteY181" fmla="*/ 283178 h 2438876"/>
                <a:gd name="connsiteX182" fmla="*/ 1170908 w 1665255"/>
                <a:gd name="connsiteY182" fmla="*/ 285179 h 2438876"/>
                <a:gd name="connsiteX183" fmla="*/ 1181576 w 1665255"/>
                <a:gd name="connsiteY183" fmla="*/ 285750 h 2438876"/>
                <a:gd name="connsiteX184" fmla="*/ 1186910 w 1665255"/>
                <a:gd name="connsiteY184" fmla="*/ 279654 h 2438876"/>
                <a:gd name="connsiteX185" fmla="*/ 1196340 w 1665255"/>
                <a:gd name="connsiteY185" fmla="*/ 284226 h 2438876"/>
                <a:gd name="connsiteX186" fmla="*/ 1207008 w 1665255"/>
                <a:gd name="connsiteY186" fmla="*/ 285274 h 2438876"/>
                <a:gd name="connsiteX187" fmla="*/ 1222534 w 1665255"/>
                <a:gd name="connsiteY187" fmla="*/ 283083 h 2438876"/>
                <a:gd name="connsiteX188" fmla="*/ 1233583 w 1665255"/>
                <a:gd name="connsiteY188" fmla="*/ 287941 h 2438876"/>
                <a:gd name="connsiteX189" fmla="*/ 1239488 w 1665255"/>
                <a:gd name="connsiteY189" fmla="*/ 285464 h 2438876"/>
                <a:gd name="connsiteX190" fmla="*/ 1231487 w 1665255"/>
                <a:gd name="connsiteY190" fmla="*/ 284702 h 2438876"/>
                <a:gd name="connsiteX191" fmla="*/ 1219295 w 1665255"/>
                <a:gd name="connsiteY191" fmla="*/ 278987 h 2438876"/>
                <a:gd name="connsiteX192" fmla="*/ 1210818 w 1665255"/>
                <a:gd name="connsiteY192" fmla="*/ 276987 h 2438876"/>
                <a:gd name="connsiteX193" fmla="*/ 1205389 w 1665255"/>
                <a:gd name="connsiteY193" fmla="*/ 276606 h 2438876"/>
                <a:gd name="connsiteX194" fmla="*/ 1196912 w 1665255"/>
                <a:gd name="connsiteY194" fmla="*/ 279083 h 2438876"/>
                <a:gd name="connsiteX195" fmla="*/ 1190530 w 1665255"/>
                <a:gd name="connsiteY195" fmla="*/ 279083 h 2438876"/>
                <a:gd name="connsiteX196" fmla="*/ 1188720 w 1665255"/>
                <a:gd name="connsiteY196" fmla="*/ 277178 h 2438876"/>
                <a:gd name="connsiteX197" fmla="*/ 1186148 w 1665255"/>
                <a:gd name="connsiteY197" fmla="*/ 265652 h 2438876"/>
                <a:gd name="connsiteX198" fmla="*/ 1191768 w 1665255"/>
                <a:gd name="connsiteY198" fmla="*/ 252889 h 2438876"/>
                <a:gd name="connsiteX199" fmla="*/ 1195959 w 1665255"/>
                <a:gd name="connsiteY199" fmla="*/ 251936 h 2438876"/>
                <a:gd name="connsiteX200" fmla="*/ 1200912 w 1665255"/>
                <a:gd name="connsiteY200" fmla="*/ 259461 h 2438876"/>
                <a:gd name="connsiteX201" fmla="*/ 1208627 w 1665255"/>
                <a:gd name="connsiteY201" fmla="*/ 254127 h 2438876"/>
                <a:gd name="connsiteX202" fmla="*/ 1207865 w 1665255"/>
                <a:gd name="connsiteY202" fmla="*/ 244316 h 2438876"/>
                <a:gd name="connsiteX203" fmla="*/ 1210913 w 1665255"/>
                <a:gd name="connsiteY203" fmla="*/ 233172 h 2438876"/>
                <a:gd name="connsiteX204" fmla="*/ 1222534 w 1665255"/>
                <a:gd name="connsiteY204" fmla="*/ 221456 h 2438876"/>
                <a:gd name="connsiteX205" fmla="*/ 1216724 w 1665255"/>
                <a:gd name="connsiteY205" fmla="*/ 219075 h 2438876"/>
                <a:gd name="connsiteX206" fmla="*/ 1211104 w 1665255"/>
                <a:gd name="connsiteY206" fmla="*/ 220694 h 2438876"/>
                <a:gd name="connsiteX207" fmla="*/ 1202722 w 1665255"/>
                <a:gd name="connsiteY207" fmla="*/ 234982 h 2438876"/>
                <a:gd name="connsiteX208" fmla="*/ 1197864 w 1665255"/>
                <a:gd name="connsiteY208" fmla="*/ 235077 h 2438876"/>
                <a:gd name="connsiteX209" fmla="*/ 1188815 w 1665255"/>
                <a:gd name="connsiteY209" fmla="*/ 227267 h 2438876"/>
                <a:gd name="connsiteX210" fmla="*/ 1185863 w 1665255"/>
                <a:gd name="connsiteY210" fmla="*/ 206312 h 2438876"/>
                <a:gd name="connsiteX211" fmla="*/ 1194721 w 1665255"/>
                <a:gd name="connsiteY211" fmla="*/ 186023 h 2438876"/>
                <a:gd name="connsiteX212" fmla="*/ 1197959 w 1665255"/>
                <a:gd name="connsiteY212" fmla="*/ 184595 h 2438876"/>
                <a:gd name="connsiteX213" fmla="*/ 1207580 w 1665255"/>
                <a:gd name="connsiteY213" fmla="*/ 190119 h 2438876"/>
                <a:gd name="connsiteX214" fmla="*/ 1215295 w 1665255"/>
                <a:gd name="connsiteY214" fmla="*/ 186119 h 2438876"/>
                <a:gd name="connsiteX215" fmla="*/ 1217105 w 1665255"/>
                <a:gd name="connsiteY215" fmla="*/ 183452 h 2438876"/>
                <a:gd name="connsiteX216" fmla="*/ 1215962 w 1665255"/>
                <a:gd name="connsiteY216" fmla="*/ 162973 h 2438876"/>
                <a:gd name="connsiteX217" fmla="*/ 1220343 w 1665255"/>
                <a:gd name="connsiteY217" fmla="*/ 161925 h 2438876"/>
                <a:gd name="connsiteX218" fmla="*/ 1241774 w 1665255"/>
                <a:gd name="connsiteY218" fmla="*/ 172879 h 2438876"/>
                <a:gd name="connsiteX219" fmla="*/ 1250156 w 1665255"/>
                <a:gd name="connsiteY219" fmla="*/ 180975 h 2438876"/>
                <a:gd name="connsiteX220" fmla="*/ 1269587 w 1665255"/>
                <a:gd name="connsiteY220" fmla="*/ 190405 h 2438876"/>
                <a:gd name="connsiteX221" fmla="*/ 1258729 w 1665255"/>
                <a:gd name="connsiteY221" fmla="*/ 180785 h 2438876"/>
                <a:gd name="connsiteX222" fmla="*/ 1258157 w 1665255"/>
                <a:gd name="connsiteY222" fmla="*/ 178403 h 2438876"/>
                <a:gd name="connsiteX223" fmla="*/ 1263110 w 1665255"/>
                <a:gd name="connsiteY223" fmla="*/ 169355 h 2438876"/>
                <a:gd name="connsiteX224" fmla="*/ 1260920 w 1665255"/>
                <a:gd name="connsiteY224" fmla="*/ 167069 h 2438876"/>
                <a:gd name="connsiteX225" fmla="*/ 1252061 w 1665255"/>
                <a:gd name="connsiteY225" fmla="*/ 166973 h 2438876"/>
                <a:gd name="connsiteX226" fmla="*/ 1241774 w 1665255"/>
                <a:gd name="connsiteY226" fmla="*/ 170783 h 2438876"/>
                <a:gd name="connsiteX227" fmla="*/ 1240631 w 1665255"/>
                <a:gd name="connsiteY227" fmla="*/ 164687 h 2438876"/>
                <a:gd name="connsiteX228" fmla="*/ 1244441 w 1665255"/>
                <a:gd name="connsiteY228" fmla="*/ 159353 h 2438876"/>
                <a:gd name="connsiteX229" fmla="*/ 1248442 w 1665255"/>
                <a:gd name="connsiteY229" fmla="*/ 157448 h 2438876"/>
                <a:gd name="connsiteX230" fmla="*/ 1251395 w 1665255"/>
                <a:gd name="connsiteY230" fmla="*/ 159353 h 2438876"/>
                <a:gd name="connsiteX231" fmla="*/ 1255490 w 1665255"/>
                <a:gd name="connsiteY231" fmla="*/ 152305 h 2438876"/>
                <a:gd name="connsiteX232" fmla="*/ 1252252 w 1665255"/>
                <a:gd name="connsiteY232" fmla="*/ 151448 h 2438876"/>
                <a:gd name="connsiteX233" fmla="*/ 1238726 w 1665255"/>
                <a:gd name="connsiteY233" fmla="*/ 160401 h 2438876"/>
                <a:gd name="connsiteX234" fmla="*/ 1235869 w 1665255"/>
                <a:gd name="connsiteY234" fmla="*/ 160306 h 2438876"/>
                <a:gd name="connsiteX235" fmla="*/ 1232821 w 1665255"/>
                <a:gd name="connsiteY235" fmla="*/ 152210 h 2438876"/>
                <a:gd name="connsiteX236" fmla="*/ 1236155 w 1665255"/>
                <a:gd name="connsiteY236" fmla="*/ 147923 h 2438876"/>
                <a:gd name="connsiteX237" fmla="*/ 1240631 w 1665255"/>
                <a:gd name="connsiteY237" fmla="*/ 145828 h 2438876"/>
                <a:gd name="connsiteX238" fmla="*/ 1246727 w 1665255"/>
                <a:gd name="connsiteY238" fmla="*/ 147638 h 2438876"/>
                <a:gd name="connsiteX239" fmla="*/ 1248918 w 1665255"/>
                <a:gd name="connsiteY239" fmla="*/ 146971 h 2438876"/>
                <a:gd name="connsiteX240" fmla="*/ 1254347 w 1665255"/>
                <a:gd name="connsiteY240" fmla="*/ 143161 h 2438876"/>
                <a:gd name="connsiteX241" fmla="*/ 1252823 w 1665255"/>
                <a:gd name="connsiteY241" fmla="*/ 139541 h 2438876"/>
                <a:gd name="connsiteX242" fmla="*/ 1259015 w 1665255"/>
                <a:gd name="connsiteY242" fmla="*/ 135160 h 2438876"/>
                <a:gd name="connsiteX243" fmla="*/ 1266158 w 1665255"/>
                <a:gd name="connsiteY243" fmla="*/ 151257 h 2438876"/>
                <a:gd name="connsiteX244" fmla="*/ 1267968 w 1665255"/>
                <a:gd name="connsiteY244" fmla="*/ 152400 h 2438876"/>
                <a:gd name="connsiteX245" fmla="*/ 1269016 w 1665255"/>
                <a:gd name="connsiteY245" fmla="*/ 147828 h 2438876"/>
                <a:gd name="connsiteX246" fmla="*/ 1267682 w 1665255"/>
                <a:gd name="connsiteY246" fmla="*/ 138684 h 2438876"/>
                <a:gd name="connsiteX247" fmla="*/ 1279874 w 1665255"/>
                <a:gd name="connsiteY247" fmla="*/ 145828 h 2438876"/>
                <a:gd name="connsiteX248" fmla="*/ 1280160 w 1665255"/>
                <a:gd name="connsiteY248" fmla="*/ 149638 h 2438876"/>
                <a:gd name="connsiteX249" fmla="*/ 1284256 w 1665255"/>
                <a:gd name="connsiteY249" fmla="*/ 151638 h 2438876"/>
                <a:gd name="connsiteX250" fmla="*/ 1293876 w 1665255"/>
                <a:gd name="connsiteY250" fmla="*/ 151162 h 2438876"/>
                <a:gd name="connsiteX251" fmla="*/ 1295972 w 1665255"/>
                <a:gd name="connsiteY251" fmla="*/ 149162 h 2438876"/>
                <a:gd name="connsiteX252" fmla="*/ 1294162 w 1665255"/>
                <a:gd name="connsiteY252" fmla="*/ 147638 h 2438876"/>
                <a:gd name="connsiteX253" fmla="*/ 1291019 w 1665255"/>
                <a:gd name="connsiteY253" fmla="*/ 147923 h 2438876"/>
                <a:gd name="connsiteX254" fmla="*/ 1288256 w 1665255"/>
                <a:gd name="connsiteY254" fmla="*/ 145447 h 2438876"/>
                <a:gd name="connsiteX255" fmla="*/ 1291304 w 1665255"/>
                <a:gd name="connsiteY255" fmla="*/ 142494 h 2438876"/>
                <a:gd name="connsiteX256" fmla="*/ 1280065 w 1665255"/>
                <a:gd name="connsiteY256" fmla="*/ 134493 h 2438876"/>
                <a:gd name="connsiteX257" fmla="*/ 1269873 w 1665255"/>
                <a:gd name="connsiteY257" fmla="*/ 129445 h 2438876"/>
                <a:gd name="connsiteX258" fmla="*/ 1273302 w 1665255"/>
                <a:gd name="connsiteY258" fmla="*/ 125444 h 2438876"/>
                <a:gd name="connsiteX259" fmla="*/ 1276064 w 1665255"/>
                <a:gd name="connsiteY259" fmla="*/ 124492 h 2438876"/>
                <a:gd name="connsiteX260" fmla="*/ 1265015 w 1665255"/>
                <a:gd name="connsiteY260" fmla="*/ 108109 h 2438876"/>
                <a:gd name="connsiteX261" fmla="*/ 1276160 w 1665255"/>
                <a:gd name="connsiteY261" fmla="*/ 92202 h 2438876"/>
                <a:gd name="connsiteX262" fmla="*/ 1285780 w 1665255"/>
                <a:gd name="connsiteY262" fmla="*/ 84201 h 2438876"/>
                <a:gd name="connsiteX263" fmla="*/ 1291209 w 1665255"/>
                <a:gd name="connsiteY263" fmla="*/ 86487 h 2438876"/>
                <a:gd name="connsiteX264" fmla="*/ 1311974 w 1665255"/>
                <a:gd name="connsiteY264" fmla="*/ 86963 h 2438876"/>
                <a:gd name="connsiteX265" fmla="*/ 1313021 w 1665255"/>
                <a:gd name="connsiteY265" fmla="*/ 74009 h 2438876"/>
                <a:gd name="connsiteX266" fmla="*/ 1311021 w 1665255"/>
                <a:gd name="connsiteY266" fmla="*/ 61531 h 2438876"/>
                <a:gd name="connsiteX267" fmla="*/ 1312355 w 1665255"/>
                <a:gd name="connsiteY267" fmla="*/ 54388 h 2438876"/>
                <a:gd name="connsiteX268" fmla="*/ 1315022 w 1665255"/>
                <a:gd name="connsiteY268" fmla="*/ 52388 h 2438876"/>
                <a:gd name="connsiteX269" fmla="*/ 1326452 w 1665255"/>
                <a:gd name="connsiteY269" fmla="*/ 57817 h 2438876"/>
                <a:gd name="connsiteX270" fmla="*/ 1317498 w 1665255"/>
                <a:gd name="connsiteY270" fmla="*/ 95726 h 2438876"/>
                <a:gd name="connsiteX271" fmla="*/ 1319403 w 1665255"/>
                <a:gd name="connsiteY271" fmla="*/ 93726 h 2438876"/>
                <a:gd name="connsiteX272" fmla="*/ 1325785 w 1665255"/>
                <a:gd name="connsiteY272" fmla="*/ 71723 h 2438876"/>
                <a:gd name="connsiteX273" fmla="*/ 1338263 w 1665255"/>
                <a:gd name="connsiteY273" fmla="*/ 78105 h 2438876"/>
                <a:gd name="connsiteX274" fmla="*/ 1336358 w 1665255"/>
                <a:gd name="connsiteY274" fmla="*/ 89535 h 2438876"/>
                <a:gd name="connsiteX275" fmla="*/ 1338358 w 1665255"/>
                <a:gd name="connsiteY275" fmla="*/ 93250 h 2438876"/>
                <a:gd name="connsiteX276" fmla="*/ 1344454 w 1665255"/>
                <a:gd name="connsiteY276" fmla="*/ 97060 h 2438876"/>
                <a:gd name="connsiteX277" fmla="*/ 1353598 w 1665255"/>
                <a:gd name="connsiteY277" fmla="*/ 86868 h 2438876"/>
                <a:gd name="connsiteX278" fmla="*/ 1358456 w 1665255"/>
                <a:gd name="connsiteY278" fmla="*/ 83439 h 2438876"/>
                <a:gd name="connsiteX279" fmla="*/ 1361408 w 1665255"/>
                <a:gd name="connsiteY279" fmla="*/ 65246 h 2438876"/>
                <a:gd name="connsiteX280" fmla="*/ 1369314 w 1665255"/>
                <a:gd name="connsiteY280" fmla="*/ 49149 h 2438876"/>
                <a:gd name="connsiteX281" fmla="*/ 1369695 w 1665255"/>
                <a:gd name="connsiteY281" fmla="*/ 42481 h 2438876"/>
                <a:gd name="connsiteX282" fmla="*/ 1362932 w 1665255"/>
                <a:gd name="connsiteY282" fmla="*/ 25146 h 2438876"/>
                <a:gd name="connsiteX283" fmla="*/ 1356360 w 1665255"/>
                <a:gd name="connsiteY283" fmla="*/ 20955 h 2438876"/>
                <a:gd name="connsiteX284" fmla="*/ 1361504 w 1665255"/>
                <a:gd name="connsiteY284" fmla="*/ 19812 h 2438876"/>
                <a:gd name="connsiteX285" fmla="*/ 1369790 w 1665255"/>
                <a:gd name="connsiteY285" fmla="*/ 21050 h 2438876"/>
                <a:gd name="connsiteX286" fmla="*/ 1376934 w 1665255"/>
                <a:gd name="connsiteY286" fmla="*/ 24670 h 2438876"/>
                <a:gd name="connsiteX287" fmla="*/ 1376077 w 1665255"/>
                <a:gd name="connsiteY287" fmla="*/ 32671 h 2438876"/>
                <a:gd name="connsiteX288" fmla="*/ 1370743 w 1665255"/>
                <a:gd name="connsiteY288" fmla="*/ 34957 h 2438876"/>
                <a:gd name="connsiteX289" fmla="*/ 1374267 w 1665255"/>
                <a:gd name="connsiteY289" fmla="*/ 46577 h 2438876"/>
                <a:gd name="connsiteX290" fmla="*/ 1378649 w 1665255"/>
                <a:gd name="connsiteY290" fmla="*/ 47816 h 2438876"/>
                <a:gd name="connsiteX291" fmla="*/ 1384173 w 1665255"/>
                <a:gd name="connsiteY291" fmla="*/ 53435 h 2438876"/>
                <a:gd name="connsiteX292" fmla="*/ 1386840 w 1665255"/>
                <a:gd name="connsiteY292" fmla="*/ 49244 h 2438876"/>
                <a:gd name="connsiteX293" fmla="*/ 1384935 w 1665255"/>
                <a:gd name="connsiteY293" fmla="*/ 43625 h 2438876"/>
                <a:gd name="connsiteX294" fmla="*/ 1389031 w 1665255"/>
                <a:gd name="connsiteY294" fmla="*/ 34100 h 2438876"/>
                <a:gd name="connsiteX295" fmla="*/ 1399127 w 1665255"/>
                <a:gd name="connsiteY295" fmla="*/ 26099 h 2438876"/>
                <a:gd name="connsiteX296" fmla="*/ 1406462 w 1665255"/>
                <a:gd name="connsiteY296" fmla="*/ 25051 h 2438876"/>
                <a:gd name="connsiteX297" fmla="*/ 1401604 w 1665255"/>
                <a:gd name="connsiteY297" fmla="*/ 36957 h 2438876"/>
                <a:gd name="connsiteX298" fmla="*/ 1413320 w 1665255"/>
                <a:gd name="connsiteY298" fmla="*/ 52102 h 2438876"/>
                <a:gd name="connsiteX299" fmla="*/ 1416653 w 1665255"/>
                <a:gd name="connsiteY299" fmla="*/ 53054 h 2438876"/>
                <a:gd name="connsiteX300" fmla="*/ 1427321 w 1665255"/>
                <a:gd name="connsiteY300" fmla="*/ 41815 h 2438876"/>
                <a:gd name="connsiteX301" fmla="*/ 1436180 w 1665255"/>
                <a:gd name="connsiteY301" fmla="*/ 25718 h 2438876"/>
                <a:gd name="connsiteX302" fmla="*/ 1431703 w 1665255"/>
                <a:gd name="connsiteY302" fmla="*/ 7049 h 2438876"/>
                <a:gd name="connsiteX303" fmla="*/ 1443323 w 1665255"/>
                <a:gd name="connsiteY303" fmla="*/ 2381 h 2438876"/>
                <a:gd name="connsiteX304" fmla="*/ 1453420 w 1665255"/>
                <a:gd name="connsiteY304" fmla="*/ 0 h 2438876"/>
                <a:gd name="connsiteX305" fmla="*/ 1459802 w 1665255"/>
                <a:gd name="connsiteY305" fmla="*/ 5144 h 2438876"/>
                <a:gd name="connsiteX306" fmla="*/ 1465707 w 1665255"/>
                <a:gd name="connsiteY306" fmla="*/ 12764 h 2438876"/>
                <a:gd name="connsiteX307" fmla="*/ 1463897 w 1665255"/>
                <a:gd name="connsiteY307" fmla="*/ 16764 h 2438876"/>
                <a:gd name="connsiteX308" fmla="*/ 1471232 w 1665255"/>
                <a:gd name="connsiteY308" fmla="*/ 25813 h 2438876"/>
                <a:gd name="connsiteX309" fmla="*/ 1473803 w 1665255"/>
                <a:gd name="connsiteY309" fmla="*/ 21717 h 2438876"/>
                <a:gd name="connsiteX310" fmla="*/ 1473899 w 1665255"/>
                <a:gd name="connsiteY310" fmla="*/ 18288 h 2438876"/>
                <a:gd name="connsiteX311" fmla="*/ 1482947 w 1665255"/>
                <a:gd name="connsiteY311" fmla="*/ 17907 h 2438876"/>
                <a:gd name="connsiteX312" fmla="*/ 1501902 w 1665255"/>
                <a:gd name="connsiteY312" fmla="*/ 24003 h 2438876"/>
                <a:gd name="connsiteX313" fmla="*/ 1511808 w 1665255"/>
                <a:gd name="connsiteY313" fmla="*/ 38005 h 2438876"/>
                <a:gd name="connsiteX314" fmla="*/ 1526000 w 1665255"/>
                <a:gd name="connsiteY314" fmla="*/ 47530 h 2438876"/>
                <a:gd name="connsiteX315" fmla="*/ 1556957 w 1665255"/>
                <a:gd name="connsiteY315" fmla="*/ 90583 h 2438876"/>
                <a:gd name="connsiteX316" fmla="*/ 1561433 w 1665255"/>
                <a:gd name="connsiteY316" fmla="*/ 88392 h 2438876"/>
                <a:gd name="connsiteX317" fmla="*/ 1578959 w 1665255"/>
                <a:gd name="connsiteY317" fmla="*/ 103442 h 2438876"/>
                <a:gd name="connsiteX318" fmla="*/ 1580864 w 1665255"/>
                <a:gd name="connsiteY318" fmla="*/ 113824 h 2438876"/>
                <a:gd name="connsiteX319" fmla="*/ 1575911 w 1665255"/>
                <a:gd name="connsiteY319" fmla="*/ 120968 h 2438876"/>
                <a:gd name="connsiteX320" fmla="*/ 1568577 w 1665255"/>
                <a:gd name="connsiteY320" fmla="*/ 145733 h 2438876"/>
                <a:gd name="connsiteX321" fmla="*/ 1569625 w 1665255"/>
                <a:gd name="connsiteY321" fmla="*/ 156972 h 2438876"/>
                <a:gd name="connsiteX322" fmla="*/ 1568958 w 1665255"/>
                <a:gd name="connsiteY322" fmla="*/ 177260 h 2438876"/>
                <a:gd name="connsiteX323" fmla="*/ 1563529 w 1665255"/>
                <a:gd name="connsiteY323" fmla="*/ 188119 h 2438876"/>
                <a:gd name="connsiteX324" fmla="*/ 1568482 w 1665255"/>
                <a:gd name="connsiteY324" fmla="*/ 185261 h 2438876"/>
                <a:gd name="connsiteX325" fmla="*/ 1571339 w 1665255"/>
                <a:gd name="connsiteY325" fmla="*/ 181261 h 2438876"/>
                <a:gd name="connsiteX326" fmla="*/ 1574959 w 1665255"/>
                <a:gd name="connsiteY326" fmla="*/ 157829 h 2438876"/>
                <a:gd name="connsiteX327" fmla="*/ 1580102 w 1665255"/>
                <a:gd name="connsiteY327" fmla="*/ 159925 h 2438876"/>
                <a:gd name="connsiteX328" fmla="*/ 1587913 w 1665255"/>
                <a:gd name="connsiteY328" fmla="*/ 167640 h 2438876"/>
                <a:gd name="connsiteX329" fmla="*/ 1590961 w 1665255"/>
                <a:gd name="connsiteY329" fmla="*/ 177737 h 2438876"/>
                <a:gd name="connsiteX330" fmla="*/ 1591437 w 1665255"/>
                <a:gd name="connsiteY330" fmla="*/ 167450 h 2438876"/>
                <a:gd name="connsiteX331" fmla="*/ 1584484 w 1665255"/>
                <a:gd name="connsiteY331" fmla="*/ 155353 h 2438876"/>
                <a:gd name="connsiteX332" fmla="*/ 1581150 w 1665255"/>
                <a:gd name="connsiteY332" fmla="*/ 142018 h 2438876"/>
                <a:gd name="connsiteX333" fmla="*/ 1592961 w 1665255"/>
                <a:gd name="connsiteY333" fmla="*/ 125825 h 2438876"/>
                <a:gd name="connsiteX334" fmla="*/ 1595057 w 1665255"/>
                <a:gd name="connsiteY334" fmla="*/ 126206 h 2438876"/>
                <a:gd name="connsiteX335" fmla="*/ 1597819 w 1665255"/>
                <a:gd name="connsiteY335" fmla="*/ 139827 h 2438876"/>
                <a:gd name="connsiteX336" fmla="*/ 1607630 w 1665255"/>
                <a:gd name="connsiteY336" fmla="*/ 140113 h 2438876"/>
                <a:gd name="connsiteX337" fmla="*/ 1608677 w 1665255"/>
                <a:gd name="connsiteY337" fmla="*/ 135255 h 2438876"/>
                <a:gd name="connsiteX338" fmla="*/ 1604582 w 1665255"/>
                <a:gd name="connsiteY338" fmla="*/ 127826 h 2438876"/>
                <a:gd name="connsiteX339" fmla="*/ 1601343 w 1665255"/>
                <a:gd name="connsiteY339" fmla="*/ 113824 h 2438876"/>
                <a:gd name="connsiteX340" fmla="*/ 1616678 w 1665255"/>
                <a:gd name="connsiteY340" fmla="*/ 109442 h 2438876"/>
                <a:gd name="connsiteX341" fmla="*/ 1664684 w 1665255"/>
                <a:gd name="connsiteY341" fmla="*/ 121444 h 2438876"/>
                <a:gd name="connsiteX342" fmla="*/ 1664684 w 1665255"/>
                <a:gd name="connsiteY342" fmla="*/ 121444 h 2438876"/>
                <a:gd name="connsiteX343" fmla="*/ 1664684 w 1665255"/>
                <a:gd name="connsiteY343" fmla="*/ 177641 h 2438876"/>
                <a:gd name="connsiteX344" fmla="*/ 1664684 w 1665255"/>
                <a:gd name="connsiteY344" fmla="*/ 177641 h 2438876"/>
                <a:gd name="connsiteX345" fmla="*/ 1664684 w 1665255"/>
                <a:gd name="connsiteY345" fmla="*/ 377571 h 2438876"/>
                <a:gd name="connsiteX346" fmla="*/ 1664684 w 1665255"/>
                <a:gd name="connsiteY346" fmla="*/ 377571 h 2438876"/>
                <a:gd name="connsiteX347" fmla="*/ 1665256 w 1665255"/>
                <a:gd name="connsiteY347" fmla="*/ 1345216 h 2438876"/>
                <a:gd name="connsiteX348" fmla="*/ 1665256 w 1665255"/>
                <a:gd name="connsiteY348" fmla="*/ 1345216 h 2438876"/>
                <a:gd name="connsiteX349" fmla="*/ 1664018 w 1665255"/>
                <a:gd name="connsiteY349" fmla="*/ 2014061 h 2438876"/>
                <a:gd name="connsiteX350" fmla="*/ 1664018 w 1665255"/>
                <a:gd name="connsiteY350" fmla="*/ 2014061 h 2438876"/>
                <a:gd name="connsiteX351" fmla="*/ 1642586 w 1665255"/>
                <a:gd name="connsiteY351" fmla="*/ 2023396 h 2438876"/>
                <a:gd name="connsiteX352" fmla="*/ 1617917 w 1665255"/>
                <a:gd name="connsiteY352" fmla="*/ 2037779 h 2438876"/>
                <a:gd name="connsiteX353" fmla="*/ 1579531 w 1665255"/>
                <a:gd name="connsiteY353" fmla="*/ 2055209 h 2438876"/>
                <a:gd name="connsiteX354" fmla="*/ 1561910 w 1665255"/>
                <a:gd name="connsiteY354" fmla="*/ 2062258 h 2438876"/>
                <a:gd name="connsiteX355" fmla="*/ 1533525 w 1665255"/>
                <a:gd name="connsiteY355" fmla="*/ 2067782 h 2438876"/>
                <a:gd name="connsiteX356" fmla="*/ 1491901 w 1665255"/>
                <a:gd name="connsiteY356" fmla="*/ 2083880 h 2438876"/>
                <a:gd name="connsiteX357" fmla="*/ 1470184 w 1665255"/>
                <a:gd name="connsiteY357" fmla="*/ 2087689 h 2438876"/>
                <a:gd name="connsiteX358" fmla="*/ 1424940 w 1665255"/>
                <a:gd name="connsiteY358" fmla="*/ 2089785 h 2438876"/>
                <a:gd name="connsiteX359" fmla="*/ 1395222 w 1665255"/>
                <a:gd name="connsiteY359" fmla="*/ 2086928 h 2438876"/>
                <a:gd name="connsiteX360" fmla="*/ 1372457 w 1665255"/>
                <a:gd name="connsiteY360" fmla="*/ 2080355 h 2438876"/>
                <a:gd name="connsiteX361" fmla="*/ 1361027 w 1665255"/>
                <a:gd name="connsiteY361" fmla="*/ 2085975 h 2438876"/>
                <a:gd name="connsiteX362" fmla="*/ 1351026 w 1665255"/>
                <a:gd name="connsiteY362" fmla="*/ 2083784 h 2438876"/>
                <a:gd name="connsiteX363" fmla="*/ 1333881 w 1665255"/>
                <a:gd name="connsiteY363" fmla="*/ 2093119 h 2438876"/>
                <a:gd name="connsiteX364" fmla="*/ 1303782 w 1665255"/>
                <a:gd name="connsiteY364" fmla="*/ 2117884 h 2438876"/>
                <a:gd name="connsiteX365" fmla="*/ 1296448 w 1665255"/>
                <a:gd name="connsiteY365" fmla="*/ 2121122 h 2438876"/>
                <a:gd name="connsiteX366" fmla="*/ 1281779 w 1665255"/>
                <a:gd name="connsiteY366" fmla="*/ 2124266 h 2438876"/>
                <a:gd name="connsiteX367" fmla="*/ 1250061 w 1665255"/>
                <a:gd name="connsiteY367" fmla="*/ 2141791 h 2438876"/>
                <a:gd name="connsiteX368" fmla="*/ 1238060 w 1665255"/>
                <a:gd name="connsiteY368" fmla="*/ 2152555 h 2438876"/>
                <a:gd name="connsiteX369" fmla="*/ 1224344 w 1665255"/>
                <a:gd name="connsiteY369" fmla="*/ 2160841 h 2438876"/>
                <a:gd name="connsiteX370" fmla="*/ 1188815 w 1665255"/>
                <a:gd name="connsiteY370" fmla="*/ 2166652 h 2438876"/>
                <a:gd name="connsiteX371" fmla="*/ 1176338 w 1665255"/>
                <a:gd name="connsiteY371" fmla="*/ 2171605 h 2438876"/>
                <a:gd name="connsiteX372" fmla="*/ 1166813 w 1665255"/>
                <a:gd name="connsiteY372" fmla="*/ 2179415 h 2438876"/>
                <a:gd name="connsiteX373" fmla="*/ 1158145 w 1665255"/>
                <a:gd name="connsiteY373" fmla="*/ 2190464 h 2438876"/>
                <a:gd name="connsiteX374" fmla="*/ 1147382 w 1665255"/>
                <a:gd name="connsiteY374" fmla="*/ 2221706 h 2438876"/>
                <a:gd name="connsiteX375" fmla="*/ 1142524 w 1665255"/>
                <a:gd name="connsiteY375" fmla="*/ 2242185 h 2438876"/>
                <a:gd name="connsiteX376" fmla="*/ 1132618 w 1665255"/>
                <a:gd name="connsiteY376" fmla="*/ 2249138 h 2438876"/>
                <a:gd name="connsiteX377" fmla="*/ 1123283 w 1665255"/>
                <a:gd name="connsiteY377" fmla="*/ 2258949 h 2438876"/>
                <a:gd name="connsiteX378" fmla="*/ 1119759 w 1665255"/>
                <a:gd name="connsiteY378" fmla="*/ 2265998 h 2438876"/>
                <a:gd name="connsiteX379" fmla="*/ 1119664 w 1665255"/>
                <a:gd name="connsiteY379" fmla="*/ 2269331 h 2438876"/>
                <a:gd name="connsiteX380" fmla="*/ 1115092 w 1665255"/>
                <a:gd name="connsiteY380" fmla="*/ 2274380 h 2438876"/>
                <a:gd name="connsiteX381" fmla="*/ 1099566 w 1665255"/>
                <a:gd name="connsiteY381" fmla="*/ 2284952 h 2438876"/>
                <a:gd name="connsiteX382" fmla="*/ 1081754 w 1665255"/>
                <a:gd name="connsiteY382" fmla="*/ 2283619 h 2438876"/>
                <a:gd name="connsiteX383" fmla="*/ 1079087 w 1665255"/>
                <a:gd name="connsiteY383" fmla="*/ 2284666 h 2438876"/>
                <a:gd name="connsiteX384" fmla="*/ 1072896 w 1665255"/>
                <a:gd name="connsiteY384" fmla="*/ 2293049 h 2438876"/>
                <a:gd name="connsiteX385" fmla="*/ 1068134 w 1665255"/>
                <a:gd name="connsiteY385" fmla="*/ 2296668 h 2438876"/>
                <a:gd name="connsiteX386" fmla="*/ 1061085 w 1665255"/>
                <a:gd name="connsiteY386" fmla="*/ 2298954 h 2438876"/>
                <a:gd name="connsiteX387" fmla="*/ 1054132 w 1665255"/>
                <a:gd name="connsiteY387" fmla="*/ 2282571 h 2438876"/>
                <a:gd name="connsiteX388" fmla="*/ 1045559 w 1665255"/>
                <a:gd name="connsiteY388" fmla="*/ 2278952 h 2438876"/>
                <a:gd name="connsiteX389" fmla="*/ 1027652 w 1665255"/>
                <a:gd name="connsiteY389" fmla="*/ 2285048 h 2438876"/>
                <a:gd name="connsiteX390" fmla="*/ 1015746 w 1665255"/>
                <a:gd name="connsiteY390" fmla="*/ 2283333 h 2438876"/>
                <a:gd name="connsiteX391" fmla="*/ 1001649 w 1665255"/>
                <a:gd name="connsiteY391" fmla="*/ 2283905 h 2438876"/>
                <a:gd name="connsiteX392" fmla="*/ 999744 w 1665255"/>
                <a:gd name="connsiteY392" fmla="*/ 2285810 h 2438876"/>
                <a:gd name="connsiteX393" fmla="*/ 984980 w 1665255"/>
                <a:gd name="connsiteY393" fmla="*/ 2287333 h 2438876"/>
                <a:gd name="connsiteX394" fmla="*/ 976789 w 1665255"/>
                <a:gd name="connsiteY394" fmla="*/ 2285714 h 2438876"/>
                <a:gd name="connsiteX395" fmla="*/ 970979 w 1665255"/>
                <a:gd name="connsiteY395" fmla="*/ 2288000 h 2438876"/>
                <a:gd name="connsiteX396" fmla="*/ 967264 w 1665255"/>
                <a:gd name="connsiteY396" fmla="*/ 2292287 h 2438876"/>
                <a:gd name="connsiteX397" fmla="*/ 966121 w 1665255"/>
                <a:gd name="connsiteY397" fmla="*/ 2298573 h 2438876"/>
                <a:gd name="connsiteX398" fmla="*/ 952405 w 1665255"/>
                <a:gd name="connsiteY398" fmla="*/ 2300002 h 2438876"/>
                <a:gd name="connsiteX399" fmla="*/ 948404 w 1665255"/>
                <a:gd name="connsiteY399" fmla="*/ 2298668 h 2438876"/>
                <a:gd name="connsiteX400" fmla="*/ 950595 w 1665255"/>
                <a:gd name="connsiteY400" fmla="*/ 2294001 h 2438876"/>
                <a:gd name="connsiteX401" fmla="*/ 947547 w 1665255"/>
                <a:gd name="connsiteY401" fmla="*/ 2283238 h 2438876"/>
                <a:gd name="connsiteX402" fmla="*/ 941546 w 1665255"/>
                <a:gd name="connsiteY402" fmla="*/ 2275523 h 2438876"/>
                <a:gd name="connsiteX403" fmla="*/ 939451 w 1665255"/>
                <a:gd name="connsiteY403" fmla="*/ 2274761 h 2438876"/>
                <a:gd name="connsiteX404" fmla="*/ 931450 w 1665255"/>
                <a:gd name="connsiteY404" fmla="*/ 2276189 h 2438876"/>
                <a:gd name="connsiteX405" fmla="*/ 925735 w 1665255"/>
                <a:gd name="connsiteY405" fmla="*/ 2281619 h 2438876"/>
                <a:gd name="connsiteX406" fmla="*/ 917353 w 1665255"/>
                <a:gd name="connsiteY406" fmla="*/ 2284000 h 2438876"/>
                <a:gd name="connsiteX407" fmla="*/ 890683 w 1665255"/>
                <a:gd name="connsiteY407" fmla="*/ 2274380 h 2438876"/>
                <a:gd name="connsiteX408" fmla="*/ 884301 w 1665255"/>
                <a:gd name="connsiteY408" fmla="*/ 2273903 h 2438876"/>
                <a:gd name="connsiteX409" fmla="*/ 871347 w 1665255"/>
                <a:gd name="connsiteY409" fmla="*/ 2273617 h 2438876"/>
                <a:gd name="connsiteX410" fmla="*/ 841915 w 1665255"/>
                <a:gd name="connsiteY410" fmla="*/ 2278761 h 2438876"/>
                <a:gd name="connsiteX411" fmla="*/ 822389 w 1665255"/>
                <a:gd name="connsiteY411" fmla="*/ 2278761 h 2438876"/>
                <a:gd name="connsiteX412" fmla="*/ 815054 w 1665255"/>
                <a:gd name="connsiteY412" fmla="*/ 2282666 h 2438876"/>
                <a:gd name="connsiteX413" fmla="*/ 789051 w 1665255"/>
                <a:gd name="connsiteY413" fmla="*/ 2286286 h 2438876"/>
                <a:gd name="connsiteX414" fmla="*/ 776288 w 1665255"/>
                <a:gd name="connsiteY414" fmla="*/ 2293334 h 2438876"/>
                <a:gd name="connsiteX415" fmla="*/ 759333 w 1665255"/>
                <a:gd name="connsiteY415" fmla="*/ 2289048 h 2438876"/>
                <a:gd name="connsiteX416" fmla="*/ 733711 w 1665255"/>
                <a:gd name="connsiteY416" fmla="*/ 2287715 h 2438876"/>
                <a:gd name="connsiteX417" fmla="*/ 713899 w 1665255"/>
                <a:gd name="connsiteY417" fmla="*/ 2293811 h 2438876"/>
                <a:gd name="connsiteX418" fmla="*/ 706279 w 1665255"/>
                <a:gd name="connsiteY418" fmla="*/ 2302192 h 2438876"/>
                <a:gd name="connsiteX419" fmla="*/ 693611 w 1665255"/>
                <a:gd name="connsiteY419" fmla="*/ 2308955 h 2438876"/>
                <a:gd name="connsiteX420" fmla="*/ 688181 w 1665255"/>
                <a:gd name="connsiteY420" fmla="*/ 2315147 h 2438876"/>
                <a:gd name="connsiteX421" fmla="*/ 679609 w 1665255"/>
                <a:gd name="connsiteY421" fmla="*/ 2330196 h 2438876"/>
                <a:gd name="connsiteX422" fmla="*/ 678180 w 1665255"/>
                <a:gd name="connsiteY422" fmla="*/ 2337816 h 2438876"/>
                <a:gd name="connsiteX423" fmla="*/ 663512 w 1665255"/>
                <a:gd name="connsiteY423" fmla="*/ 2352199 h 2438876"/>
                <a:gd name="connsiteX424" fmla="*/ 651415 w 1665255"/>
                <a:gd name="connsiteY424" fmla="*/ 2359342 h 2438876"/>
                <a:gd name="connsiteX425" fmla="*/ 637985 w 1665255"/>
                <a:gd name="connsiteY425" fmla="*/ 2354580 h 2438876"/>
                <a:gd name="connsiteX426" fmla="*/ 620649 w 1665255"/>
                <a:gd name="connsiteY426" fmla="*/ 2352961 h 2438876"/>
                <a:gd name="connsiteX427" fmla="*/ 602837 w 1665255"/>
                <a:gd name="connsiteY427" fmla="*/ 2365058 h 2438876"/>
                <a:gd name="connsiteX428" fmla="*/ 600742 w 1665255"/>
                <a:gd name="connsiteY428" fmla="*/ 2368201 h 2438876"/>
                <a:gd name="connsiteX429" fmla="*/ 604361 w 1665255"/>
                <a:gd name="connsiteY429" fmla="*/ 2372201 h 2438876"/>
                <a:gd name="connsiteX430" fmla="*/ 600742 w 1665255"/>
                <a:gd name="connsiteY430" fmla="*/ 2376297 h 2438876"/>
                <a:gd name="connsiteX431" fmla="*/ 592360 w 1665255"/>
                <a:gd name="connsiteY431" fmla="*/ 2381441 h 2438876"/>
                <a:gd name="connsiteX432" fmla="*/ 575691 w 1665255"/>
                <a:gd name="connsiteY432" fmla="*/ 2386870 h 2438876"/>
                <a:gd name="connsiteX433" fmla="*/ 569595 w 1665255"/>
                <a:gd name="connsiteY433" fmla="*/ 2393156 h 2438876"/>
                <a:gd name="connsiteX434" fmla="*/ 566452 w 1665255"/>
                <a:gd name="connsiteY434" fmla="*/ 2401443 h 2438876"/>
                <a:gd name="connsiteX435" fmla="*/ 555498 w 1665255"/>
                <a:gd name="connsiteY435" fmla="*/ 2409635 h 2438876"/>
                <a:gd name="connsiteX436" fmla="*/ 534829 w 1665255"/>
                <a:gd name="connsiteY436" fmla="*/ 2420683 h 2438876"/>
                <a:gd name="connsiteX437" fmla="*/ 509588 w 1665255"/>
                <a:gd name="connsiteY437" fmla="*/ 2425256 h 2438876"/>
                <a:gd name="connsiteX438" fmla="*/ 509207 w 1665255"/>
                <a:gd name="connsiteY438" fmla="*/ 2427827 h 2438876"/>
                <a:gd name="connsiteX439" fmla="*/ 511683 w 1665255"/>
                <a:gd name="connsiteY439" fmla="*/ 2430494 h 2438876"/>
                <a:gd name="connsiteX440" fmla="*/ 525971 w 1665255"/>
                <a:gd name="connsiteY440" fmla="*/ 2433638 h 2438876"/>
                <a:gd name="connsiteX441" fmla="*/ 519589 w 1665255"/>
                <a:gd name="connsiteY441" fmla="*/ 2437257 h 2438876"/>
                <a:gd name="connsiteX442" fmla="*/ 511778 w 1665255"/>
                <a:gd name="connsiteY442" fmla="*/ 2435828 h 2438876"/>
                <a:gd name="connsiteX443" fmla="*/ 504063 w 1665255"/>
                <a:gd name="connsiteY443" fmla="*/ 2429732 h 2438876"/>
                <a:gd name="connsiteX444" fmla="*/ 498158 w 1665255"/>
                <a:gd name="connsiteY444" fmla="*/ 2427541 h 2438876"/>
                <a:gd name="connsiteX445" fmla="*/ 491681 w 1665255"/>
                <a:gd name="connsiteY445" fmla="*/ 2427923 h 2438876"/>
                <a:gd name="connsiteX446" fmla="*/ 488442 w 1665255"/>
                <a:gd name="connsiteY446" fmla="*/ 2430208 h 2438876"/>
                <a:gd name="connsiteX447" fmla="*/ 486061 w 1665255"/>
                <a:gd name="connsiteY447" fmla="*/ 2438876 h 2438876"/>
                <a:gd name="connsiteX448" fmla="*/ 478155 w 1665255"/>
                <a:gd name="connsiteY448" fmla="*/ 2432590 h 2438876"/>
                <a:gd name="connsiteX449" fmla="*/ 457391 w 1665255"/>
                <a:gd name="connsiteY449" fmla="*/ 2423827 h 2438876"/>
                <a:gd name="connsiteX450" fmla="*/ 417862 w 1665255"/>
                <a:gd name="connsiteY450" fmla="*/ 2423636 h 2438876"/>
                <a:gd name="connsiteX451" fmla="*/ 412433 w 1665255"/>
                <a:gd name="connsiteY451" fmla="*/ 2428685 h 2438876"/>
                <a:gd name="connsiteX452" fmla="*/ 410051 w 1665255"/>
                <a:gd name="connsiteY452" fmla="*/ 2428780 h 2438876"/>
                <a:gd name="connsiteX453" fmla="*/ 394716 w 1665255"/>
                <a:gd name="connsiteY453" fmla="*/ 2423827 h 2438876"/>
                <a:gd name="connsiteX454" fmla="*/ 382048 w 1665255"/>
                <a:gd name="connsiteY454" fmla="*/ 2425827 h 2438876"/>
                <a:gd name="connsiteX455" fmla="*/ 367379 w 1665255"/>
                <a:gd name="connsiteY455" fmla="*/ 2421636 h 2438876"/>
                <a:gd name="connsiteX456" fmla="*/ 342233 w 1665255"/>
                <a:gd name="connsiteY456" fmla="*/ 2404872 h 2438876"/>
                <a:gd name="connsiteX457" fmla="*/ 317087 w 1665255"/>
                <a:gd name="connsiteY457" fmla="*/ 2399062 h 2438876"/>
                <a:gd name="connsiteX458" fmla="*/ 310896 w 1665255"/>
                <a:gd name="connsiteY458" fmla="*/ 2384489 h 2438876"/>
                <a:gd name="connsiteX459" fmla="*/ 300609 w 1665255"/>
                <a:gd name="connsiteY459" fmla="*/ 2372582 h 2438876"/>
                <a:gd name="connsiteX460" fmla="*/ 283464 w 1665255"/>
                <a:gd name="connsiteY460" fmla="*/ 2355056 h 2438876"/>
                <a:gd name="connsiteX461" fmla="*/ 267748 w 1665255"/>
                <a:gd name="connsiteY461" fmla="*/ 2344579 h 2438876"/>
                <a:gd name="connsiteX462" fmla="*/ 248984 w 1665255"/>
                <a:gd name="connsiteY462" fmla="*/ 2334768 h 2438876"/>
                <a:gd name="connsiteX463" fmla="*/ 241459 w 1665255"/>
                <a:gd name="connsiteY463" fmla="*/ 2333911 h 2438876"/>
                <a:gd name="connsiteX464" fmla="*/ 233934 w 1665255"/>
                <a:gd name="connsiteY464" fmla="*/ 2335721 h 2438876"/>
                <a:gd name="connsiteX465" fmla="*/ 229172 w 1665255"/>
                <a:gd name="connsiteY465" fmla="*/ 2341912 h 2438876"/>
                <a:gd name="connsiteX466" fmla="*/ 217456 w 1665255"/>
                <a:gd name="connsiteY466" fmla="*/ 2329434 h 2438876"/>
                <a:gd name="connsiteX467" fmla="*/ 217551 w 1665255"/>
                <a:gd name="connsiteY467" fmla="*/ 2318671 h 2438876"/>
                <a:gd name="connsiteX468" fmla="*/ 212122 w 1665255"/>
                <a:gd name="connsiteY468" fmla="*/ 2280190 h 2438876"/>
                <a:gd name="connsiteX469" fmla="*/ 211741 w 1665255"/>
                <a:gd name="connsiteY469" fmla="*/ 2258663 h 2438876"/>
                <a:gd name="connsiteX470" fmla="*/ 216218 w 1665255"/>
                <a:gd name="connsiteY470" fmla="*/ 2237899 h 2438876"/>
                <a:gd name="connsiteX471" fmla="*/ 220599 w 1665255"/>
                <a:gd name="connsiteY471" fmla="*/ 2239137 h 2438876"/>
                <a:gd name="connsiteX472" fmla="*/ 226981 w 1665255"/>
                <a:gd name="connsiteY472" fmla="*/ 2248662 h 2438876"/>
                <a:gd name="connsiteX473" fmla="*/ 239268 w 1665255"/>
                <a:gd name="connsiteY473" fmla="*/ 2253901 h 2438876"/>
                <a:gd name="connsiteX474" fmla="*/ 249079 w 1665255"/>
                <a:gd name="connsiteY474" fmla="*/ 2253044 h 2438876"/>
                <a:gd name="connsiteX475" fmla="*/ 257461 w 1665255"/>
                <a:gd name="connsiteY475" fmla="*/ 2249996 h 2438876"/>
                <a:gd name="connsiteX476" fmla="*/ 260890 w 1665255"/>
                <a:gd name="connsiteY476" fmla="*/ 2247995 h 2438876"/>
                <a:gd name="connsiteX477" fmla="*/ 290132 w 1665255"/>
                <a:gd name="connsiteY477" fmla="*/ 2205895 h 2438876"/>
                <a:gd name="connsiteX478" fmla="*/ 285655 w 1665255"/>
                <a:gd name="connsiteY478" fmla="*/ 2171224 h 2438876"/>
                <a:gd name="connsiteX479" fmla="*/ 277940 w 1665255"/>
                <a:gd name="connsiteY479" fmla="*/ 2133124 h 2438876"/>
                <a:gd name="connsiteX480" fmla="*/ 280321 w 1665255"/>
                <a:gd name="connsiteY480" fmla="*/ 2124837 h 2438876"/>
                <a:gd name="connsiteX481" fmla="*/ 288227 w 1665255"/>
                <a:gd name="connsiteY481" fmla="*/ 2115026 h 2438876"/>
                <a:gd name="connsiteX482" fmla="*/ 287846 w 1665255"/>
                <a:gd name="connsiteY482" fmla="*/ 2118932 h 2438876"/>
                <a:gd name="connsiteX483" fmla="*/ 281940 w 1665255"/>
                <a:gd name="connsiteY483" fmla="*/ 2125504 h 2438876"/>
                <a:gd name="connsiteX484" fmla="*/ 281750 w 1665255"/>
                <a:gd name="connsiteY484" fmla="*/ 2130457 h 2438876"/>
                <a:gd name="connsiteX485" fmla="*/ 285941 w 1665255"/>
                <a:gd name="connsiteY485" fmla="*/ 2142363 h 2438876"/>
                <a:gd name="connsiteX486" fmla="*/ 288798 w 1665255"/>
                <a:gd name="connsiteY486" fmla="*/ 2146649 h 2438876"/>
                <a:gd name="connsiteX487" fmla="*/ 290703 w 1665255"/>
                <a:gd name="connsiteY487" fmla="*/ 2145316 h 2438876"/>
                <a:gd name="connsiteX488" fmla="*/ 290513 w 1665255"/>
                <a:gd name="connsiteY488" fmla="*/ 2138648 h 2438876"/>
                <a:gd name="connsiteX489" fmla="*/ 295275 w 1665255"/>
                <a:gd name="connsiteY489" fmla="*/ 2121122 h 2438876"/>
                <a:gd name="connsiteX490" fmla="*/ 292227 w 1665255"/>
                <a:gd name="connsiteY490" fmla="*/ 2090452 h 2438876"/>
                <a:gd name="connsiteX491" fmla="*/ 294608 w 1665255"/>
                <a:gd name="connsiteY491" fmla="*/ 2074736 h 2438876"/>
                <a:gd name="connsiteX492" fmla="*/ 292799 w 1665255"/>
                <a:gd name="connsiteY492" fmla="*/ 2063020 h 2438876"/>
                <a:gd name="connsiteX493" fmla="*/ 293370 w 1665255"/>
                <a:gd name="connsiteY493" fmla="*/ 2038540 h 2438876"/>
                <a:gd name="connsiteX494" fmla="*/ 289465 w 1665255"/>
                <a:gd name="connsiteY494" fmla="*/ 2017109 h 2438876"/>
                <a:gd name="connsiteX495" fmla="*/ 286988 w 1665255"/>
                <a:gd name="connsiteY495" fmla="*/ 2010347 h 2438876"/>
                <a:gd name="connsiteX496" fmla="*/ 261747 w 1665255"/>
                <a:gd name="connsiteY496" fmla="*/ 1964341 h 2438876"/>
                <a:gd name="connsiteX497" fmla="*/ 254603 w 1665255"/>
                <a:gd name="connsiteY497" fmla="*/ 1943005 h 2438876"/>
                <a:gd name="connsiteX498" fmla="*/ 248603 w 1665255"/>
                <a:gd name="connsiteY498" fmla="*/ 1929098 h 2438876"/>
                <a:gd name="connsiteX499" fmla="*/ 233839 w 1665255"/>
                <a:gd name="connsiteY499" fmla="*/ 1903381 h 2438876"/>
                <a:gd name="connsiteX500" fmla="*/ 221361 w 1665255"/>
                <a:gd name="connsiteY500" fmla="*/ 1871472 h 2438876"/>
                <a:gd name="connsiteX501" fmla="*/ 222123 w 1665255"/>
                <a:gd name="connsiteY501" fmla="*/ 1868234 h 2438876"/>
                <a:gd name="connsiteX502" fmla="*/ 218885 w 1665255"/>
                <a:gd name="connsiteY502" fmla="*/ 1844040 h 2438876"/>
                <a:gd name="connsiteX503" fmla="*/ 212027 w 1665255"/>
                <a:gd name="connsiteY503" fmla="*/ 1820418 h 2438876"/>
                <a:gd name="connsiteX504" fmla="*/ 209931 w 1665255"/>
                <a:gd name="connsiteY504" fmla="*/ 1818608 h 2438876"/>
                <a:gd name="connsiteX505" fmla="*/ 210407 w 1665255"/>
                <a:gd name="connsiteY505" fmla="*/ 1772412 h 2438876"/>
                <a:gd name="connsiteX506" fmla="*/ 214122 w 1665255"/>
                <a:gd name="connsiteY506" fmla="*/ 1750790 h 2438876"/>
                <a:gd name="connsiteX507" fmla="*/ 208979 w 1665255"/>
                <a:gd name="connsiteY507" fmla="*/ 1732788 h 2438876"/>
                <a:gd name="connsiteX508" fmla="*/ 206312 w 1665255"/>
                <a:gd name="connsiteY508" fmla="*/ 1728502 h 2438876"/>
                <a:gd name="connsiteX509" fmla="*/ 204692 w 1665255"/>
                <a:gd name="connsiteY509" fmla="*/ 1717453 h 2438876"/>
                <a:gd name="connsiteX510" fmla="*/ 199263 w 1665255"/>
                <a:gd name="connsiteY510" fmla="*/ 1704594 h 2438876"/>
                <a:gd name="connsiteX511" fmla="*/ 176975 w 1665255"/>
                <a:gd name="connsiteY511" fmla="*/ 1678114 h 2438876"/>
                <a:gd name="connsiteX512" fmla="*/ 174117 w 1665255"/>
                <a:gd name="connsiteY512" fmla="*/ 1669447 h 2438876"/>
                <a:gd name="connsiteX513" fmla="*/ 173355 w 1665255"/>
                <a:gd name="connsiteY513" fmla="*/ 1650206 h 2438876"/>
                <a:gd name="connsiteX514" fmla="*/ 164973 w 1665255"/>
                <a:gd name="connsiteY514" fmla="*/ 1633252 h 2438876"/>
                <a:gd name="connsiteX515" fmla="*/ 144780 w 1665255"/>
                <a:gd name="connsiteY515" fmla="*/ 1603058 h 2438876"/>
                <a:gd name="connsiteX516" fmla="*/ 136970 w 1665255"/>
                <a:gd name="connsiteY516" fmla="*/ 1598295 h 2438876"/>
                <a:gd name="connsiteX517" fmla="*/ 128969 w 1665255"/>
                <a:gd name="connsiteY517" fmla="*/ 1586865 h 2438876"/>
                <a:gd name="connsiteX518" fmla="*/ 122777 w 1665255"/>
                <a:gd name="connsiteY518" fmla="*/ 1558957 h 2438876"/>
                <a:gd name="connsiteX519" fmla="*/ 124111 w 1665255"/>
                <a:gd name="connsiteY519" fmla="*/ 1550289 h 2438876"/>
                <a:gd name="connsiteX520" fmla="*/ 127540 w 1665255"/>
                <a:gd name="connsiteY520" fmla="*/ 1542193 h 2438876"/>
                <a:gd name="connsiteX521" fmla="*/ 125540 w 1665255"/>
                <a:gd name="connsiteY521" fmla="*/ 1530096 h 2438876"/>
                <a:gd name="connsiteX522" fmla="*/ 120491 w 1665255"/>
                <a:gd name="connsiteY522" fmla="*/ 1512475 h 2438876"/>
                <a:gd name="connsiteX523" fmla="*/ 106394 w 1665255"/>
                <a:gd name="connsiteY523" fmla="*/ 1483233 h 2438876"/>
                <a:gd name="connsiteX524" fmla="*/ 92107 w 1665255"/>
                <a:gd name="connsiteY524" fmla="*/ 1456468 h 2438876"/>
                <a:gd name="connsiteX525" fmla="*/ 70009 w 1665255"/>
                <a:gd name="connsiteY525" fmla="*/ 1424559 h 2438876"/>
                <a:gd name="connsiteX526" fmla="*/ 38481 w 1665255"/>
                <a:gd name="connsiteY526" fmla="*/ 1391031 h 2438876"/>
                <a:gd name="connsiteX527" fmla="*/ 32671 w 1665255"/>
                <a:gd name="connsiteY527" fmla="*/ 1372648 h 2438876"/>
                <a:gd name="connsiteX528" fmla="*/ 37433 w 1665255"/>
                <a:gd name="connsiteY528" fmla="*/ 1363123 h 2438876"/>
                <a:gd name="connsiteX529" fmla="*/ 36767 w 1665255"/>
                <a:gd name="connsiteY529" fmla="*/ 1352550 h 2438876"/>
                <a:gd name="connsiteX530" fmla="*/ 37148 w 1665255"/>
                <a:gd name="connsiteY530" fmla="*/ 1349788 h 2438876"/>
                <a:gd name="connsiteX531" fmla="*/ 39148 w 1665255"/>
                <a:gd name="connsiteY531" fmla="*/ 1348359 h 2438876"/>
                <a:gd name="connsiteX532" fmla="*/ 40862 w 1665255"/>
                <a:gd name="connsiteY532" fmla="*/ 1370648 h 2438876"/>
                <a:gd name="connsiteX533" fmla="*/ 44006 w 1665255"/>
                <a:gd name="connsiteY533" fmla="*/ 1377125 h 2438876"/>
                <a:gd name="connsiteX534" fmla="*/ 47244 w 1665255"/>
                <a:gd name="connsiteY534" fmla="*/ 1358836 h 2438876"/>
                <a:gd name="connsiteX535" fmla="*/ 62579 w 1665255"/>
                <a:gd name="connsiteY535" fmla="*/ 1377791 h 2438876"/>
                <a:gd name="connsiteX536" fmla="*/ 64675 w 1665255"/>
                <a:gd name="connsiteY536" fmla="*/ 1383983 h 2438876"/>
                <a:gd name="connsiteX537" fmla="*/ 65913 w 1665255"/>
                <a:gd name="connsiteY537" fmla="*/ 1403509 h 2438876"/>
                <a:gd name="connsiteX538" fmla="*/ 68294 w 1665255"/>
                <a:gd name="connsiteY538" fmla="*/ 1410557 h 2438876"/>
                <a:gd name="connsiteX539" fmla="*/ 75914 w 1665255"/>
                <a:gd name="connsiteY539" fmla="*/ 1420273 h 2438876"/>
                <a:gd name="connsiteX540" fmla="*/ 79153 w 1665255"/>
                <a:gd name="connsiteY540" fmla="*/ 1420939 h 2438876"/>
                <a:gd name="connsiteX541" fmla="*/ 79439 w 1665255"/>
                <a:gd name="connsiteY541" fmla="*/ 1417987 h 2438876"/>
                <a:gd name="connsiteX542" fmla="*/ 86106 w 1665255"/>
                <a:gd name="connsiteY542" fmla="*/ 1413415 h 2438876"/>
                <a:gd name="connsiteX543" fmla="*/ 90488 w 1665255"/>
                <a:gd name="connsiteY543" fmla="*/ 1414463 h 2438876"/>
                <a:gd name="connsiteX544" fmla="*/ 97917 w 1665255"/>
                <a:gd name="connsiteY544" fmla="*/ 1403414 h 2438876"/>
                <a:gd name="connsiteX545" fmla="*/ 98489 w 1665255"/>
                <a:gd name="connsiteY545" fmla="*/ 1383792 h 2438876"/>
                <a:gd name="connsiteX546" fmla="*/ 91059 w 1665255"/>
                <a:gd name="connsiteY546" fmla="*/ 1373886 h 2438876"/>
                <a:gd name="connsiteX547" fmla="*/ 76867 w 1665255"/>
                <a:gd name="connsiteY547" fmla="*/ 1364552 h 2438876"/>
                <a:gd name="connsiteX548" fmla="*/ 66389 w 1665255"/>
                <a:gd name="connsiteY548" fmla="*/ 1353693 h 2438876"/>
                <a:gd name="connsiteX549" fmla="*/ 60389 w 1665255"/>
                <a:gd name="connsiteY549" fmla="*/ 1328928 h 2438876"/>
                <a:gd name="connsiteX550" fmla="*/ 49911 w 1665255"/>
                <a:gd name="connsiteY550" fmla="*/ 1311973 h 2438876"/>
                <a:gd name="connsiteX551" fmla="*/ 51721 w 1665255"/>
                <a:gd name="connsiteY551" fmla="*/ 1302544 h 2438876"/>
                <a:gd name="connsiteX552" fmla="*/ 58007 w 1665255"/>
                <a:gd name="connsiteY552" fmla="*/ 1292543 h 2438876"/>
                <a:gd name="connsiteX553" fmla="*/ 60960 w 1665255"/>
                <a:gd name="connsiteY553" fmla="*/ 1294733 h 2438876"/>
                <a:gd name="connsiteX554" fmla="*/ 70580 w 1665255"/>
                <a:gd name="connsiteY554" fmla="*/ 1312069 h 2438876"/>
                <a:gd name="connsiteX555" fmla="*/ 81534 w 1665255"/>
                <a:gd name="connsiteY555" fmla="*/ 1321498 h 2438876"/>
                <a:gd name="connsiteX556" fmla="*/ 85344 w 1665255"/>
                <a:gd name="connsiteY556" fmla="*/ 1332262 h 2438876"/>
                <a:gd name="connsiteX557" fmla="*/ 82868 w 1665255"/>
                <a:gd name="connsiteY557" fmla="*/ 1345787 h 2438876"/>
                <a:gd name="connsiteX558" fmla="*/ 80010 w 1665255"/>
                <a:gd name="connsiteY558" fmla="*/ 1348931 h 2438876"/>
                <a:gd name="connsiteX559" fmla="*/ 80296 w 1665255"/>
                <a:gd name="connsiteY559" fmla="*/ 1358646 h 2438876"/>
                <a:gd name="connsiteX560" fmla="*/ 83344 w 1665255"/>
                <a:gd name="connsiteY560" fmla="*/ 1367504 h 2438876"/>
                <a:gd name="connsiteX561" fmla="*/ 88582 w 1665255"/>
                <a:gd name="connsiteY561" fmla="*/ 1367981 h 2438876"/>
                <a:gd name="connsiteX562" fmla="*/ 92107 w 1665255"/>
                <a:gd name="connsiteY562" fmla="*/ 1364171 h 2438876"/>
                <a:gd name="connsiteX563" fmla="*/ 100394 w 1665255"/>
                <a:gd name="connsiteY563" fmla="*/ 1348168 h 2438876"/>
                <a:gd name="connsiteX564" fmla="*/ 105823 w 1665255"/>
                <a:gd name="connsiteY564" fmla="*/ 1375029 h 2438876"/>
                <a:gd name="connsiteX565" fmla="*/ 108680 w 1665255"/>
                <a:gd name="connsiteY565" fmla="*/ 1382363 h 2438876"/>
                <a:gd name="connsiteX566" fmla="*/ 120110 w 1665255"/>
                <a:gd name="connsiteY566" fmla="*/ 1397698 h 2438876"/>
                <a:gd name="connsiteX567" fmla="*/ 133064 w 1665255"/>
                <a:gd name="connsiteY567" fmla="*/ 1387507 h 2438876"/>
                <a:gd name="connsiteX568" fmla="*/ 135827 w 1665255"/>
                <a:gd name="connsiteY568" fmla="*/ 1378268 h 2438876"/>
                <a:gd name="connsiteX569" fmla="*/ 132683 w 1665255"/>
                <a:gd name="connsiteY569" fmla="*/ 1373791 h 2438876"/>
                <a:gd name="connsiteX570" fmla="*/ 130683 w 1665255"/>
                <a:gd name="connsiteY570" fmla="*/ 1365694 h 2438876"/>
                <a:gd name="connsiteX571" fmla="*/ 134207 w 1665255"/>
                <a:gd name="connsiteY571" fmla="*/ 1343501 h 2438876"/>
                <a:gd name="connsiteX572" fmla="*/ 137827 w 1665255"/>
                <a:gd name="connsiteY572" fmla="*/ 1345216 h 2438876"/>
                <a:gd name="connsiteX573" fmla="*/ 30861 w 1665255"/>
                <a:gd name="connsiteY573" fmla="*/ 1361694 h 2438876"/>
                <a:gd name="connsiteX574" fmla="*/ 27813 w 1665255"/>
                <a:gd name="connsiteY574" fmla="*/ 1359218 h 2438876"/>
                <a:gd name="connsiteX575" fmla="*/ 12478 w 1665255"/>
                <a:gd name="connsiteY575" fmla="*/ 1335977 h 2438876"/>
                <a:gd name="connsiteX576" fmla="*/ 4762 w 1665255"/>
                <a:gd name="connsiteY576" fmla="*/ 1320451 h 2438876"/>
                <a:gd name="connsiteX577" fmla="*/ 0 w 1665255"/>
                <a:gd name="connsiteY577" fmla="*/ 1302544 h 2438876"/>
                <a:gd name="connsiteX578" fmla="*/ 667 w 1665255"/>
                <a:gd name="connsiteY578" fmla="*/ 1292543 h 2438876"/>
                <a:gd name="connsiteX579" fmla="*/ 4762 w 1665255"/>
                <a:gd name="connsiteY579" fmla="*/ 1286637 h 2438876"/>
                <a:gd name="connsiteX580" fmla="*/ 9906 w 1665255"/>
                <a:gd name="connsiteY580" fmla="*/ 1287875 h 2438876"/>
                <a:gd name="connsiteX581" fmla="*/ 7810 w 1665255"/>
                <a:gd name="connsiteY581" fmla="*/ 1292923 h 2438876"/>
                <a:gd name="connsiteX582" fmla="*/ 8191 w 1665255"/>
                <a:gd name="connsiteY582" fmla="*/ 1296067 h 2438876"/>
                <a:gd name="connsiteX583" fmla="*/ 20383 w 1665255"/>
                <a:gd name="connsiteY583" fmla="*/ 1330928 h 2438876"/>
                <a:gd name="connsiteX584" fmla="*/ 30861 w 1665255"/>
                <a:gd name="connsiteY584" fmla="*/ 1349978 h 2438876"/>
                <a:gd name="connsiteX585" fmla="*/ 32957 w 1665255"/>
                <a:gd name="connsiteY585" fmla="*/ 1357503 h 2438876"/>
                <a:gd name="connsiteX586" fmla="*/ 30861 w 1665255"/>
                <a:gd name="connsiteY586" fmla="*/ 1361694 h 2438876"/>
                <a:gd name="connsiteX587" fmla="*/ 1201007 w 1665255"/>
                <a:gd name="connsiteY587" fmla="*/ 182880 h 2438876"/>
                <a:gd name="connsiteX588" fmla="*/ 1200150 w 1665255"/>
                <a:gd name="connsiteY588" fmla="*/ 179927 h 2438876"/>
                <a:gd name="connsiteX589" fmla="*/ 1194626 w 1665255"/>
                <a:gd name="connsiteY589" fmla="*/ 174784 h 2438876"/>
                <a:gd name="connsiteX590" fmla="*/ 1195483 w 1665255"/>
                <a:gd name="connsiteY590" fmla="*/ 170021 h 2438876"/>
                <a:gd name="connsiteX591" fmla="*/ 1198055 w 1665255"/>
                <a:gd name="connsiteY591" fmla="*/ 165926 h 2438876"/>
                <a:gd name="connsiteX592" fmla="*/ 1204817 w 1665255"/>
                <a:gd name="connsiteY592" fmla="*/ 163163 h 2438876"/>
                <a:gd name="connsiteX593" fmla="*/ 1213771 w 1665255"/>
                <a:gd name="connsiteY593" fmla="*/ 178118 h 2438876"/>
                <a:gd name="connsiteX594" fmla="*/ 1201007 w 1665255"/>
                <a:gd name="connsiteY594" fmla="*/ 182880 h 2438876"/>
                <a:gd name="connsiteX595" fmla="*/ 254508 w 1665255"/>
                <a:gd name="connsiteY595" fmla="*/ 771144 h 2438876"/>
                <a:gd name="connsiteX596" fmla="*/ 250984 w 1665255"/>
                <a:gd name="connsiteY596" fmla="*/ 768191 h 2438876"/>
                <a:gd name="connsiteX597" fmla="*/ 248412 w 1665255"/>
                <a:gd name="connsiteY597" fmla="*/ 770668 h 2438876"/>
                <a:gd name="connsiteX598" fmla="*/ 247650 w 1665255"/>
                <a:gd name="connsiteY598" fmla="*/ 769811 h 2438876"/>
                <a:gd name="connsiteX599" fmla="*/ 247745 w 1665255"/>
                <a:gd name="connsiteY599" fmla="*/ 764000 h 2438876"/>
                <a:gd name="connsiteX600" fmla="*/ 258318 w 1665255"/>
                <a:gd name="connsiteY600" fmla="*/ 749713 h 2438876"/>
                <a:gd name="connsiteX601" fmla="*/ 261747 w 1665255"/>
                <a:gd name="connsiteY601" fmla="*/ 747617 h 2438876"/>
                <a:gd name="connsiteX602" fmla="*/ 262985 w 1665255"/>
                <a:gd name="connsiteY602" fmla="*/ 748284 h 2438876"/>
                <a:gd name="connsiteX603" fmla="*/ 264414 w 1665255"/>
                <a:gd name="connsiteY603" fmla="*/ 755809 h 2438876"/>
                <a:gd name="connsiteX604" fmla="*/ 263938 w 1665255"/>
                <a:gd name="connsiteY604" fmla="*/ 759143 h 2438876"/>
                <a:gd name="connsiteX605" fmla="*/ 257937 w 1665255"/>
                <a:gd name="connsiteY605" fmla="*/ 768477 h 2438876"/>
                <a:gd name="connsiteX606" fmla="*/ 254508 w 1665255"/>
                <a:gd name="connsiteY606" fmla="*/ 771144 h 2438876"/>
                <a:gd name="connsiteX607" fmla="*/ 1264730 w 1665255"/>
                <a:gd name="connsiteY607" fmla="*/ 98107 h 2438876"/>
                <a:gd name="connsiteX608" fmla="*/ 1259300 w 1665255"/>
                <a:gd name="connsiteY608" fmla="*/ 95155 h 2438876"/>
                <a:gd name="connsiteX609" fmla="*/ 1259967 w 1665255"/>
                <a:gd name="connsiteY609" fmla="*/ 87058 h 2438876"/>
                <a:gd name="connsiteX610" fmla="*/ 1262348 w 1665255"/>
                <a:gd name="connsiteY610" fmla="*/ 80963 h 2438876"/>
                <a:gd name="connsiteX611" fmla="*/ 1267206 w 1665255"/>
                <a:gd name="connsiteY611" fmla="*/ 75914 h 2438876"/>
                <a:gd name="connsiteX612" fmla="*/ 1271969 w 1665255"/>
                <a:gd name="connsiteY612" fmla="*/ 81248 h 2438876"/>
                <a:gd name="connsiteX613" fmla="*/ 1269587 w 1665255"/>
                <a:gd name="connsiteY613" fmla="*/ 92869 h 2438876"/>
                <a:gd name="connsiteX614" fmla="*/ 1265873 w 1665255"/>
                <a:gd name="connsiteY614" fmla="*/ 94679 h 2438876"/>
                <a:gd name="connsiteX615" fmla="*/ 1264730 w 1665255"/>
                <a:gd name="connsiteY615" fmla="*/ 98107 h 243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Lst>
              <a:rect l="l" t="t" r="r" b="b"/>
              <a:pathLst>
                <a:path w="1665255" h="2438876">
                  <a:moveTo>
                    <a:pt x="137827" y="1345216"/>
                  </a:moveTo>
                  <a:lnTo>
                    <a:pt x="139637" y="1341692"/>
                  </a:lnTo>
                  <a:lnTo>
                    <a:pt x="139732" y="1327690"/>
                  </a:lnTo>
                  <a:lnTo>
                    <a:pt x="116586" y="1303210"/>
                  </a:lnTo>
                  <a:lnTo>
                    <a:pt x="104299" y="1280160"/>
                  </a:lnTo>
                  <a:lnTo>
                    <a:pt x="93059" y="1251680"/>
                  </a:lnTo>
                  <a:lnTo>
                    <a:pt x="82106" y="1245013"/>
                  </a:lnTo>
                  <a:lnTo>
                    <a:pt x="72771" y="1218533"/>
                  </a:lnTo>
                  <a:lnTo>
                    <a:pt x="71914" y="1213485"/>
                  </a:lnTo>
                  <a:lnTo>
                    <a:pt x="73057" y="1203198"/>
                  </a:lnTo>
                  <a:lnTo>
                    <a:pt x="66675" y="1192625"/>
                  </a:lnTo>
                  <a:lnTo>
                    <a:pt x="53626" y="1177385"/>
                  </a:lnTo>
                  <a:lnTo>
                    <a:pt x="49911" y="1166527"/>
                  </a:lnTo>
                  <a:lnTo>
                    <a:pt x="49340" y="1144143"/>
                  </a:lnTo>
                  <a:lnTo>
                    <a:pt x="53531" y="1133285"/>
                  </a:lnTo>
                  <a:lnTo>
                    <a:pt x="55817" y="1119378"/>
                  </a:lnTo>
                  <a:lnTo>
                    <a:pt x="64675" y="1090803"/>
                  </a:lnTo>
                  <a:lnTo>
                    <a:pt x="71819" y="1076515"/>
                  </a:lnTo>
                  <a:lnTo>
                    <a:pt x="86487" y="1064990"/>
                  </a:lnTo>
                  <a:lnTo>
                    <a:pt x="89059" y="1055370"/>
                  </a:lnTo>
                  <a:lnTo>
                    <a:pt x="90488" y="1042511"/>
                  </a:lnTo>
                  <a:lnTo>
                    <a:pt x="88201" y="1027652"/>
                  </a:lnTo>
                  <a:lnTo>
                    <a:pt x="94202" y="1009364"/>
                  </a:lnTo>
                  <a:lnTo>
                    <a:pt x="93059" y="998506"/>
                  </a:lnTo>
                  <a:lnTo>
                    <a:pt x="87440" y="982980"/>
                  </a:lnTo>
                  <a:lnTo>
                    <a:pt x="78962" y="970979"/>
                  </a:lnTo>
                  <a:lnTo>
                    <a:pt x="77438" y="961930"/>
                  </a:lnTo>
                  <a:lnTo>
                    <a:pt x="92297" y="931831"/>
                  </a:lnTo>
                  <a:lnTo>
                    <a:pt x="106109" y="892111"/>
                  </a:lnTo>
                  <a:lnTo>
                    <a:pt x="116110" y="877252"/>
                  </a:lnTo>
                  <a:lnTo>
                    <a:pt x="122206" y="873823"/>
                  </a:lnTo>
                  <a:lnTo>
                    <a:pt x="129826" y="872490"/>
                  </a:lnTo>
                  <a:lnTo>
                    <a:pt x="131159" y="875157"/>
                  </a:lnTo>
                  <a:lnTo>
                    <a:pt x="126016" y="884872"/>
                  </a:lnTo>
                  <a:lnTo>
                    <a:pt x="120968" y="914114"/>
                  </a:lnTo>
                  <a:lnTo>
                    <a:pt x="127635" y="928211"/>
                  </a:lnTo>
                  <a:lnTo>
                    <a:pt x="124397" y="948785"/>
                  </a:lnTo>
                  <a:lnTo>
                    <a:pt x="128873" y="953357"/>
                  </a:lnTo>
                  <a:lnTo>
                    <a:pt x="151448" y="943832"/>
                  </a:lnTo>
                  <a:lnTo>
                    <a:pt x="154305" y="931926"/>
                  </a:lnTo>
                  <a:lnTo>
                    <a:pt x="160592" y="915829"/>
                  </a:lnTo>
                  <a:lnTo>
                    <a:pt x="177641" y="886206"/>
                  </a:lnTo>
                  <a:lnTo>
                    <a:pt x="180308" y="877062"/>
                  </a:lnTo>
                  <a:lnTo>
                    <a:pt x="210503" y="860298"/>
                  </a:lnTo>
                  <a:lnTo>
                    <a:pt x="221837" y="859441"/>
                  </a:lnTo>
                  <a:lnTo>
                    <a:pt x="241745" y="849535"/>
                  </a:lnTo>
                  <a:lnTo>
                    <a:pt x="263081" y="841343"/>
                  </a:lnTo>
                  <a:lnTo>
                    <a:pt x="280416" y="820864"/>
                  </a:lnTo>
                  <a:lnTo>
                    <a:pt x="286703" y="816007"/>
                  </a:lnTo>
                  <a:lnTo>
                    <a:pt x="299752" y="810387"/>
                  </a:lnTo>
                  <a:lnTo>
                    <a:pt x="312039" y="791909"/>
                  </a:lnTo>
                  <a:lnTo>
                    <a:pt x="336328" y="780574"/>
                  </a:lnTo>
                  <a:lnTo>
                    <a:pt x="338995" y="773525"/>
                  </a:lnTo>
                  <a:lnTo>
                    <a:pt x="345567" y="769906"/>
                  </a:lnTo>
                  <a:lnTo>
                    <a:pt x="351854" y="769144"/>
                  </a:lnTo>
                  <a:lnTo>
                    <a:pt x="368999" y="763048"/>
                  </a:lnTo>
                  <a:lnTo>
                    <a:pt x="382524" y="754666"/>
                  </a:lnTo>
                  <a:lnTo>
                    <a:pt x="393002" y="745807"/>
                  </a:lnTo>
                  <a:lnTo>
                    <a:pt x="401384" y="747617"/>
                  </a:lnTo>
                  <a:lnTo>
                    <a:pt x="405860" y="752094"/>
                  </a:lnTo>
                  <a:lnTo>
                    <a:pt x="410432" y="753332"/>
                  </a:lnTo>
                  <a:lnTo>
                    <a:pt x="430149" y="742759"/>
                  </a:lnTo>
                  <a:lnTo>
                    <a:pt x="440341" y="746284"/>
                  </a:lnTo>
                  <a:lnTo>
                    <a:pt x="443675" y="750094"/>
                  </a:lnTo>
                  <a:lnTo>
                    <a:pt x="450914" y="753332"/>
                  </a:lnTo>
                  <a:lnTo>
                    <a:pt x="458629" y="754761"/>
                  </a:lnTo>
                  <a:lnTo>
                    <a:pt x="465201" y="754666"/>
                  </a:lnTo>
                  <a:lnTo>
                    <a:pt x="494062" y="748760"/>
                  </a:lnTo>
                  <a:lnTo>
                    <a:pt x="511112" y="741331"/>
                  </a:lnTo>
                  <a:lnTo>
                    <a:pt x="533781" y="719518"/>
                  </a:lnTo>
                  <a:lnTo>
                    <a:pt x="545116" y="712756"/>
                  </a:lnTo>
                  <a:lnTo>
                    <a:pt x="546545" y="715518"/>
                  </a:lnTo>
                  <a:lnTo>
                    <a:pt x="550926" y="715613"/>
                  </a:lnTo>
                  <a:lnTo>
                    <a:pt x="583025" y="710279"/>
                  </a:lnTo>
                  <a:lnTo>
                    <a:pt x="594646" y="710946"/>
                  </a:lnTo>
                  <a:lnTo>
                    <a:pt x="609505" y="705993"/>
                  </a:lnTo>
                  <a:lnTo>
                    <a:pt x="624935" y="687514"/>
                  </a:lnTo>
                  <a:lnTo>
                    <a:pt x="627983" y="679228"/>
                  </a:lnTo>
                  <a:lnTo>
                    <a:pt x="638366" y="671322"/>
                  </a:lnTo>
                  <a:lnTo>
                    <a:pt x="649605" y="670274"/>
                  </a:lnTo>
                  <a:lnTo>
                    <a:pt x="674942" y="676561"/>
                  </a:lnTo>
                  <a:lnTo>
                    <a:pt x="690182" y="682466"/>
                  </a:lnTo>
                  <a:lnTo>
                    <a:pt x="711232" y="671608"/>
                  </a:lnTo>
                  <a:lnTo>
                    <a:pt x="758190" y="664750"/>
                  </a:lnTo>
                  <a:lnTo>
                    <a:pt x="768287" y="661416"/>
                  </a:lnTo>
                  <a:lnTo>
                    <a:pt x="824294" y="638080"/>
                  </a:lnTo>
                  <a:lnTo>
                    <a:pt x="839724" y="630079"/>
                  </a:lnTo>
                  <a:lnTo>
                    <a:pt x="865537" y="608552"/>
                  </a:lnTo>
                  <a:lnTo>
                    <a:pt x="887444" y="578930"/>
                  </a:lnTo>
                  <a:lnTo>
                    <a:pt x="903065" y="545306"/>
                  </a:lnTo>
                  <a:lnTo>
                    <a:pt x="917353" y="526066"/>
                  </a:lnTo>
                  <a:lnTo>
                    <a:pt x="916115" y="517303"/>
                  </a:lnTo>
                  <a:lnTo>
                    <a:pt x="919829" y="509111"/>
                  </a:lnTo>
                  <a:lnTo>
                    <a:pt x="922306" y="506730"/>
                  </a:lnTo>
                  <a:lnTo>
                    <a:pt x="929069" y="508349"/>
                  </a:lnTo>
                  <a:lnTo>
                    <a:pt x="934212" y="505587"/>
                  </a:lnTo>
                  <a:lnTo>
                    <a:pt x="941832" y="499491"/>
                  </a:lnTo>
                  <a:lnTo>
                    <a:pt x="947357" y="491395"/>
                  </a:lnTo>
                  <a:lnTo>
                    <a:pt x="953738" y="488252"/>
                  </a:lnTo>
                  <a:lnTo>
                    <a:pt x="975360" y="471202"/>
                  </a:lnTo>
                  <a:lnTo>
                    <a:pt x="978503" y="463582"/>
                  </a:lnTo>
                  <a:lnTo>
                    <a:pt x="977932" y="457676"/>
                  </a:lnTo>
                  <a:lnTo>
                    <a:pt x="974884" y="454819"/>
                  </a:lnTo>
                  <a:lnTo>
                    <a:pt x="966692" y="452533"/>
                  </a:lnTo>
                  <a:lnTo>
                    <a:pt x="962025" y="445580"/>
                  </a:lnTo>
                  <a:lnTo>
                    <a:pt x="960882" y="425196"/>
                  </a:lnTo>
                  <a:lnTo>
                    <a:pt x="954786" y="409385"/>
                  </a:lnTo>
                  <a:lnTo>
                    <a:pt x="955072" y="388334"/>
                  </a:lnTo>
                  <a:lnTo>
                    <a:pt x="958310" y="375475"/>
                  </a:lnTo>
                  <a:lnTo>
                    <a:pt x="966788" y="360902"/>
                  </a:lnTo>
                  <a:lnTo>
                    <a:pt x="979456" y="348901"/>
                  </a:lnTo>
                  <a:lnTo>
                    <a:pt x="986504" y="344424"/>
                  </a:lnTo>
                  <a:lnTo>
                    <a:pt x="999649" y="344329"/>
                  </a:lnTo>
                  <a:lnTo>
                    <a:pt x="994410" y="332613"/>
                  </a:lnTo>
                  <a:lnTo>
                    <a:pt x="998792" y="326708"/>
                  </a:lnTo>
                  <a:lnTo>
                    <a:pt x="1001649" y="325565"/>
                  </a:lnTo>
                  <a:lnTo>
                    <a:pt x="1003935" y="327755"/>
                  </a:lnTo>
                  <a:lnTo>
                    <a:pt x="1006412" y="327755"/>
                  </a:lnTo>
                  <a:lnTo>
                    <a:pt x="1018032" y="323755"/>
                  </a:lnTo>
                  <a:lnTo>
                    <a:pt x="1019080" y="320707"/>
                  </a:lnTo>
                  <a:lnTo>
                    <a:pt x="1016413" y="316802"/>
                  </a:lnTo>
                  <a:lnTo>
                    <a:pt x="1018889" y="306419"/>
                  </a:lnTo>
                  <a:lnTo>
                    <a:pt x="1021842" y="303086"/>
                  </a:lnTo>
                  <a:lnTo>
                    <a:pt x="1027271" y="301943"/>
                  </a:lnTo>
                  <a:lnTo>
                    <a:pt x="1032701" y="295942"/>
                  </a:lnTo>
                  <a:lnTo>
                    <a:pt x="1033272" y="290036"/>
                  </a:lnTo>
                  <a:lnTo>
                    <a:pt x="1035463" y="286512"/>
                  </a:lnTo>
                  <a:lnTo>
                    <a:pt x="1042797" y="283845"/>
                  </a:lnTo>
                  <a:lnTo>
                    <a:pt x="1049846" y="290894"/>
                  </a:lnTo>
                  <a:lnTo>
                    <a:pt x="1047655" y="293656"/>
                  </a:lnTo>
                  <a:lnTo>
                    <a:pt x="1042511" y="293084"/>
                  </a:lnTo>
                  <a:lnTo>
                    <a:pt x="1039082" y="304991"/>
                  </a:lnTo>
                  <a:lnTo>
                    <a:pt x="1045655" y="313944"/>
                  </a:lnTo>
                  <a:lnTo>
                    <a:pt x="1053560" y="318897"/>
                  </a:lnTo>
                  <a:lnTo>
                    <a:pt x="1055656" y="327089"/>
                  </a:lnTo>
                  <a:lnTo>
                    <a:pt x="1075468" y="364141"/>
                  </a:lnTo>
                  <a:lnTo>
                    <a:pt x="1100900" y="404813"/>
                  </a:lnTo>
                  <a:lnTo>
                    <a:pt x="1103186" y="413671"/>
                  </a:lnTo>
                  <a:lnTo>
                    <a:pt x="1105091" y="404241"/>
                  </a:lnTo>
                  <a:lnTo>
                    <a:pt x="1101566" y="397383"/>
                  </a:lnTo>
                  <a:lnTo>
                    <a:pt x="1101947" y="388906"/>
                  </a:lnTo>
                  <a:lnTo>
                    <a:pt x="1107662" y="371570"/>
                  </a:lnTo>
                  <a:lnTo>
                    <a:pt x="1102995" y="357283"/>
                  </a:lnTo>
                  <a:lnTo>
                    <a:pt x="1104900" y="349091"/>
                  </a:lnTo>
                  <a:lnTo>
                    <a:pt x="1111472" y="348901"/>
                  </a:lnTo>
                  <a:lnTo>
                    <a:pt x="1124617" y="364808"/>
                  </a:lnTo>
                  <a:lnTo>
                    <a:pt x="1132237" y="371666"/>
                  </a:lnTo>
                  <a:lnTo>
                    <a:pt x="1135952" y="373285"/>
                  </a:lnTo>
                  <a:lnTo>
                    <a:pt x="1138523" y="371856"/>
                  </a:lnTo>
                  <a:lnTo>
                    <a:pt x="1134523" y="369951"/>
                  </a:lnTo>
                  <a:lnTo>
                    <a:pt x="1129760" y="364046"/>
                  </a:lnTo>
                  <a:lnTo>
                    <a:pt x="1126046" y="349187"/>
                  </a:lnTo>
                  <a:lnTo>
                    <a:pt x="1135856" y="337947"/>
                  </a:lnTo>
                  <a:lnTo>
                    <a:pt x="1132427" y="336137"/>
                  </a:lnTo>
                  <a:lnTo>
                    <a:pt x="1124522" y="338519"/>
                  </a:lnTo>
                  <a:lnTo>
                    <a:pt x="1122902" y="337375"/>
                  </a:lnTo>
                  <a:lnTo>
                    <a:pt x="1117854" y="326612"/>
                  </a:lnTo>
                  <a:lnTo>
                    <a:pt x="1106519" y="314325"/>
                  </a:lnTo>
                  <a:lnTo>
                    <a:pt x="1107091" y="302609"/>
                  </a:lnTo>
                  <a:lnTo>
                    <a:pt x="1095470" y="302800"/>
                  </a:lnTo>
                  <a:lnTo>
                    <a:pt x="1087565" y="295656"/>
                  </a:lnTo>
                  <a:lnTo>
                    <a:pt x="1094613" y="295370"/>
                  </a:lnTo>
                  <a:lnTo>
                    <a:pt x="1109853" y="298799"/>
                  </a:lnTo>
                  <a:lnTo>
                    <a:pt x="1116902" y="288131"/>
                  </a:lnTo>
                  <a:lnTo>
                    <a:pt x="1117759" y="282607"/>
                  </a:lnTo>
                  <a:lnTo>
                    <a:pt x="1116711" y="278416"/>
                  </a:lnTo>
                  <a:lnTo>
                    <a:pt x="1105186" y="276130"/>
                  </a:lnTo>
                  <a:lnTo>
                    <a:pt x="1101471" y="272796"/>
                  </a:lnTo>
                  <a:lnTo>
                    <a:pt x="1101185" y="263366"/>
                  </a:lnTo>
                  <a:lnTo>
                    <a:pt x="1102614" y="260318"/>
                  </a:lnTo>
                  <a:lnTo>
                    <a:pt x="1118711" y="256794"/>
                  </a:lnTo>
                  <a:lnTo>
                    <a:pt x="1126998" y="263271"/>
                  </a:lnTo>
                  <a:lnTo>
                    <a:pt x="1124712" y="268319"/>
                  </a:lnTo>
                  <a:lnTo>
                    <a:pt x="1119378" y="269748"/>
                  </a:lnTo>
                  <a:lnTo>
                    <a:pt x="1130427" y="281369"/>
                  </a:lnTo>
                  <a:lnTo>
                    <a:pt x="1135856" y="282512"/>
                  </a:lnTo>
                  <a:lnTo>
                    <a:pt x="1136047" y="278321"/>
                  </a:lnTo>
                  <a:lnTo>
                    <a:pt x="1143476" y="268224"/>
                  </a:lnTo>
                  <a:lnTo>
                    <a:pt x="1156049" y="270034"/>
                  </a:lnTo>
                  <a:lnTo>
                    <a:pt x="1161574" y="272510"/>
                  </a:lnTo>
                  <a:lnTo>
                    <a:pt x="1164336" y="274320"/>
                  </a:lnTo>
                  <a:lnTo>
                    <a:pt x="1168051" y="283178"/>
                  </a:lnTo>
                  <a:lnTo>
                    <a:pt x="1170908" y="285179"/>
                  </a:lnTo>
                  <a:lnTo>
                    <a:pt x="1181576" y="285750"/>
                  </a:lnTo>
                  <a:lnTo>
                    <a:pt x="1186910" y="279654"/>
                  </a:lnTo>
                  <a:lnTo>
                    <a:pt x="1196340" y="284226"/>
                  </a:lnTo>
                  <a:lnTo>
                    <a:pt x="1207008" y="285274"/>
                  </a:lnTo>
                  <a:lnTo>
                    <a:pt x="1222534" y="283083"/>
                  </a:lnTo>
                  <a:lnTo>
                    <a:pt x="1233583" y="287941"/>
                  </a:lnTo>
                  <a:lnTo>
                    <a:pt x="1239488" y="285464"/>
                  </a:lnTo>
                  <a:lnTo>
                    <a:pt x="1231487" y="284702"/>
                  </a:lnTo>
                  <a:lnTo>
                    <a:pt x="1219295" y="278987"/>
                  </a:lnTo>
                  <a:lnTo>
                    <a:pt x="1210818" y="276987"/>
                  </a:lnTo>
                  <a:lnTo>
                    <a:pt x="1205389" y="276606"/>
                  </a:lnTo>
                  <a:lnTo>
                    <a:pt x="1196912" y="279083"/>
                  </a:lnTo>
                  <a:lnTo>
                    <a:pt x="1190530" y="279083"/>
                  </a:lnTo>
                  <a:lnTo>
                    <a:pt x="1188720" y="277178"/>
                  </a:lnTo>
                  <a:lnTo>
                    <a:pt x="1186148" y="265652"/>
                  </a:lnTo>
                  <a:lnTo>
                    <a:pt x="1191768" y="252889"/>
                  </a:lnTo>
                  <a:lnTo>
                    <a:pt x="1195959" y="251936"/>
                  </a:lnTo>
                  <a:lnTo>
                    <a:pt x="1200912" y="259461"/>
                  </a:lnTo>
                  <a:lnTo>
                    <a:pt x="1208627" y="254127"/>
                  </a:lnTo>
                  <a:lnTo>
                    <a:pt x="1207865" y="244316"/>
                  </a:lnTo>
                  <a:lnTo>
                    <a:pt x="1210913" y="233172"/>
                  </a:lnTo>
                  <a:lnTo>
                    <a:pt x="1222534" y="221456"/>
                  </a:lnTo>
                  <a:lnTo>
                    <a:pt x="1216724" y="219075"/>
                  </a:lnTo>
                  <a:lnTo>
                    <a:pt x="1211104" y="220694"/>
                  </a:lnTo>
                  <a:lnTo>
                    <a:pt x="1202722" y="234982"/>
                  </a:lnTo>
                  <a:lnTo>
                    <a:pt x="1197864" y="235077"/>
                  </a:lnTo>
                  <a:lnTo>
                    <a:pt x="1188815" y="227267"/>
                  </a:lnTo>
                  <a:lnTo>
                    <a:pt x="1185863" y="206312"/>
                  </a:lnTo>
                  <a:lnTo>
                    <a:pt x="1194721" y="186023"/>
                  </a:lnTo>
                  <a:lnTo>
                    <a:pt x="1197959" y="184595"/>
                  </a:lnTo>
                  <a:lnTo>
                    <a:pt x="1207580" y="190119"/>
                  </a:lnTo>
                  <a:lnTo>
                    <a:pt x="1215295" y="186119"/>
                  </a:lnTo>
                  <a:lnTo>
                    <a:pt x="1217105" y="183452"/>
                  </a:lnTo>
                  <a:lnTo>
                    <a:pt x="1215962" y="162973"/>
                  </a:lnTo>
                  <a:lnTo>
                    <a:pt x="1220343" y="161925"/>
                  </a:lnTo>
                  <a:lnTo>
                    <a:pt x="1241774" y="172879"/>
                  </a:lnTo>
                  <a:lnTo>
                    <a:pt x="1250156" y="180975"/>
                  </a:lnTo>
                  <a:lnTo>
                    <a:pt x="1269587" y="190405"/>
                  </a:lnTo>
                  <a:lnTo>
                    <a:pt x="1258729" y="180785"/>
                  </a:lnTo>
                  <a:lnTo>
                    <a:pt x="1258157" y="178403"/>
                  </a:lnTo>
                  <a:lnTo>
                    <a:pt x="1263110" y="169355"/>
                  </a:lnTo>
                  <a:lnTo>
                    <a:pt x="1260920" y="167069"/>
                  </a:lnTo>
                  <a:lnTo>
                    <a:pt x="1252061" y="166973"/>
                  </a:lnTo>
                  <a:lnTo>
                    <a:pt x="1241774" y="170783"/>
                  </a:lnTo>
                  <a:lnTo>
                    <a:pt x="1240631" y="164687"/>
                  </a:lnTo>
                  <a:lnTo>
                    <a:pt x="1244441" y="159353"/>
                  </a:lnTo>
                  <a:lnTo>
                    <a:pt x="1248442" y="157448"/>
                  </a:lnTo>
                  <a:lnTo>
                    <a:pt x="1251395" y="159353"/>
                  </a:lnTo>
                  <a:lnTo>
                    <a:pt x="1255490" y="152305"/>
                  </a:lnTo>
                  <a:lnTo>
                    <a:pt x="1252252" y="151448"/>
                  </a:lnTo>
                  <a:lnTo>
                    <a:pt x="1238726" y="160401"/>
                  </a:lnTo>
                  <a:lnTo>
                    <a:pt x="1235869" y="160306"/>
                  </a:lnTo>
                  <a:lnTo>
                    <a:pt x="1232821" y="152210"/>
                  </a:lnTo>
                  <a:lnTo>
                    <a:pt x="1236155" y="147923"/>
                  </a:lnTo>
                  <a:lnTo>
                    <a:pt x="1240631" y="145828"/>
                  </a:lnTo>
                  <a:lnTo>
                    <a:pt x="1246727" y="147638"/>
                  </a:lnTo>
                  <a:lnTo>
                    <a:pt x="1248918" y="146971"/>
                  </a:lnTo>
                  <a:lnTo>
                    <a:pt x="1254347" y="143161"/>
                  </a:lnTo>
                  <a:lnTo>
                    <a:pt x="1252823" y="139541"/>
                  </a:lnTo>
                  <a:lnTo>
                    <a:pt x="1259015" y="135160"/>
                  </a:lnTo>
                  <a:lnTo>
                    <a:pt x="1266158" y="151257"/>
                  </a:lnTo>
                  <a:lnTo>
                    <a:pt x="1267968" y="152400"/>
                  </a:lnTo>
                  <a:lnTo>
                    <a:pt x="1269016" y="147828"/>
                  </a:lnTo>
                  <a:lnTo>
                    <a:pt x="1267682" y="138684"/>
                  </a:lnTo>
                  <a:lnTo>
                    <a:pt x="1279874" y="145828"/>
                  </a:lnTo>
                  <a:lnTo>
                    <a:pt x="1280160" y="149638"/>
                  </a:lnTo>
                  <a:lnTo>
                    <a:pt x="1284256" y="151638"/>
                  </a:lnTo>
                  <a:lnTo>
                    <a:pt x="1293876" y="151162"/>
                  </a:lnTo>
                  <a:lnTo>
                    <a:pt x="1295972" y="149162"/>
                  </a:lnTo>
                  <a:lnTo>
                    <a:pt x="1294162" y="147638"/>
                  </a:lnTo>
                  <a:lnTo>
                    <a:pt x="1291019" y="147923"/>
                  </a:lnTo>
                  <a:lnTo>
                    <a:pt x="1288256" y="145447"/>
                  </a:lnTo>
                  <a:lnTo>
                    <a:pt x="1291304" y="142494"/>
                  </a:lnTo>
                  <a:lnTo>
                    <a:pt x="1280065" y="134493"/>
                  </a:lnTo>
                  <a:lnTo>
                    <a:pt x="1269873" y="129445"/>
                  </a:lnTo>
                  <a:lnTo>
                    <a:pt x="1273302" y="125444"/>
                  </a:lnTo>
                  <a:lnTo>
                    <a:pt x="1276064" y="124492"/>
                  </a:lnTo>
                  <a:lnTo>
                    <a:pt x="1265015" y="108109"/>
                  </a:lnTo>
                  <a:lnTo>
                    <a:pt x="1276160" y="92202"/>
                  </a:lnTo>
                  <a:lnTo>
                    <a:pt x="1285780" y="84201"/>
                  </a:lnTo>
                  <a:lnTo>
                    <a:pt x="1291209" y="86487"/>
                  </a:lnTo>
                  <a:lnTo>
                    <a:pt x="1311974" y="86963"/>
                  </a:lnTo>
                  <a:lnTo>
                    <a:pt x="1313021" y="74009"/>
                  </a:lnTo>
                  <a:lnTo>
                    <a:pt x="1311021" y="61531"/>
                  </a:lnTo>
                  <a:lnTo>
                    <a:pt x="1312355" y="54388"/>
                  </a:lnTo>
                  <a:lnTo>
                    <a:pt x="1315022" y="52388"/>
                  </a:lnTo>
                  <a:lnTo>
                    <a:pt x="1326452" y="57817"/>
                  </a:lnTo>
                  <a:lnTo>
                    <a:pt x="1317498" y="95726"/>
                  </a:lnTo>
                  <a:lnTo>
                    <a:pt x="1319403" y="93726"/>
                  </a:lnTo>
                  <a:lnTo>
                    <a:pt x="1325785" y="71723"/>
                  </a:lnTo>
                  <a:lnTo>
                    <a:pt x="1338263" y="78105"/>
                  </a:lnTo>
                  <a:lnTo>
                    <a:pt x="1336358" y="89535"/>
                  </a:lnTo>
                  <a:lnTo>
                    <a:pt x="1338358" y="93250"/>
                  </a:lnTo>
                  <a:lnTo>
                    <a:pt x="1344454" y="97060"/>
                  </a:lnTo>
                  <a:lnTo>
                    <a:pt x="1353598" y="86868"/>
                  </a:lnTo>
                  <a:lnTo>
                    <a:pt x="1358456" y="83439"/>
                  </a:lnTo>
                  <a:lnTo>
                    <a:pt x="1361408" y="65246"/>
                  </a:lnTo>
                  <a:lnTo>
                    <a:pt x="1369314" y="49149"/>
                  </a:lnTo>
                  <a:lnTo>
                    <a:pt x="1369695" y="42481"/>
                  </a:lnTo>
                  <a:lnTo>
                    <a:pt x="1362932" y="25146"/>
                  </a:lnTo>
                  <a:lnTo>
                    <a:pt x="1356360" y="20955"/>
                  </a:lnTo>
                  <a:lnTo>
                    <a:pt x="1361504" y="19812"/>
                  </a:lnTo>
                  <a:lnTo>
                    <a:pt x="1369790" y="21050"/>
                  </a:lnTo>
                  <a:lnTo>
                    <a:pt x="1376934" y="24670"/>
                  </a:lnTo>
                  <a:lnTo>
                    <a:pt x="1376077" y="32671"/>
                  </a:lnTo>
                  <a:lnTo>
                    <a:pt x="1370743" y="34957"/>
                  </a:lnTo>
                  <a:lnTo>
                    <a:pt x="1374267" y="46577"/>
                  </a:lnTo>
                  <a:lnTo>
                    <a:pt x="1378649" y="47816"/>
                  </a:lnTo>
                  <a:lnTo>
                    <a:pt x="1384173" y="53435"/>
                  </a:lnTo>
                  <a:lnTo>
                    <a:pt x="1386840" y="49244"/>
                  </a:lnTo>
                  <a:lnTo>
                    <a:pt x="1384935" y="43625"/>
                  </a:lnTo>
                  <a:lnTo>
                    <a:pt x="1389031" y="34100"/>
                  </a:lnTo>
                  <a:lnTo>
                    <a:pt x="1399127" y="26099"/>
                  </a:lnTo>
                  <a:lnTo>
                    <a:pt x="1406462" y="25051"/>
                  </a:lnTo>
                  <a:lnTo>
                    <a:pt x="1401604" y="36957"/>
                  </a:lnTo>
                  <a:lnTo>
                    <a:pt x="1413320" y="52102"/>
                  </a:lnTo>
                  <a:lnTo>
                    <a:pt x="1416653" y="53054"/>
                  </a:lnTo>
                  <a:lnTo>
                    <a:pt x="1427321" y="41815"/>
                  </a:lnTo>
                  <a:lnTo>
                    <a:pt x="1436180" y="25718"/>
                  </a:lnTo>
                  <a:lnTo>
                    <a:pt x="1431703" y="7049"/>
                  </a:lnTo>
                  <a:lnTo>
                    <a:pt x="1443323" y="2381"/>
                  </a:lnTo>
                  <a:lnTo>
                    <a:pt x="1453420" y="0"/>
                  </a:lnTo>
                  <a:lnTo>
                    <a:pt x="1459802" y="5144"/>
                  </a:lnTo>
                  <a:lnTo>
                    <a:pt x="1465707" y="12764"/>
                  </a:lnTo>
                  <a:lnTo>
                    <a:pt x="1463897" y="16764"/>
                  </a:lnTo>
                  <a:lnTo>
                    <a:pt x="1471232" y="25813"/>
                  </a:lnTo>
                  <a:lnTo>
                    <a:pt x="1473803" y="21717"/>
                  </a:lnTo>
                  <a:lnTo>
                    <a:pt x="1473899" y="18288"/>
                  </a:lnTo>
                  <a:lnTo>
                    <a:pt x="1482947" y="17907"/>
                  </a:lnTo>
                  <a:lnTo>
                    <a:pt x="1501902" y="24003"/>
                  </a:lnTo>
                  <a:lnTo>
                    <a:pt x="1511808" y="38005"/>
                  </a:lnTo>
                  <a:lnTo>
                    <a:pt x="1526000" y="47530"/>
                  </a:lnTo>
                  <a:lnTo>
                    <a:pt x="1556957" y="90583"/>
                  </a:lnTo>
                  <a:lnTo>
                    <a:pt x="1561433" y="88392"/>
                  </a:lnTo>
                  <a:lnTo>
                    <a:pt x="1578959" y="103442"/>
                  </a:lnTo>
                  <a:lnTo>
                    <a:pt x="1580864" y="113824"/>
                  </a:lnTo>
                  <a:lnTo>
                    <a:pt x="1575911" y="120968"/>
                  </a:lnTo>
                  <a:lnTo>
                    <a:pt x="1568577" y="145733"/>
                  </a:lnTo>
                  <a:lnTo>
                    <a:pt x="1569625" y="156972"/>
                  </a:lnTo>
                  <a:lnTo>
                    <a:pt x="1568958" y="177260"/>
                  </a:lnTo>
                  <a:lnTo>
                    <a:pt x="1563529" y="188119"/>
                  </a:lnTo>
                  <a:lnTo>
                    <a:pt x="1568482" y="185261"/>
                  </a:lnTo>
                  <a:lnTo>
                    <a:pt x="1571339" y="181261"/>
                  </a:lnTo>
                  <a:lnTo>
                    <a:pt x="1574959" y="157829"/>
                  </a:lnTo>
                  <a:lnTo>
                    <a:pt x="1580102" y="159925"/>
                  </a:lnTo>
                  <a:lnTo>
                    <a:pt x="1587913" y="167640"/>
                  </a:lnTo>
                  <a:lnTo>
                    <a:pt x="1590961" y="177737"/>
                  </a:lnTo>
                  <a:lnTo>
                    <a:pt x="1591437" y="167450"/>
                  </a:lnTo>
                  <a:lnTo>
                    <a:pt x="1584484" y="155353"/>
                  </a:lnTo>
                  <a:lnTo>
                    <a:pt x="1581150" y="142018"/>
                  </a:lnTo>
                  <a:lnTo>
                    <a:pt x="1592961" y="125825"/>
                  </a:lnTo>
                  <a:lnTo>
                    <a:pt x="1595057" y="126206"/>
                  </a:lnTo>
                  <a:lnTo>
                    <a:pt x="1597819" y="139827"/>
                  </a:lnTo>
                  <a:lnTo>
                    <a:pt x="1607630" y="140113"/>
                  </a:lnTo>
                  <a:lnTo>
                    <a:pt x="1608677" y="135255"/>
                  </a:lnTo>
                  <a:lnTo>
                    <a:pt x="1604582" y="127826"/>
                  </a:lnTo>
                  <a:lnTo>
                    <a:pt x="1601343" y="113824"/>
                  </a:lnTo>
                  <a:lnTo>
                    <a:pt x="1616678" y="109442"/>
                  </a:lnTo>
                  <a:lnTo>
                    <a:pt x="1664684" y="121444"/>
                  </a:lnTo>
                  <a:lnTo>
                    <a:pt x="1664684" y="121444"/>
                  </a:lnTo>
                  <a:lnTo>
                    <a:pt x="1664684" y="177641"/>
                  </a:lnTo>
                  <a:lnTo>
                    <a:pt x="1664684" y="177641"/>
                  </a:lnTo>
                  <a:lnTo>
                    <a:pt x="1664684" y="377571"/>
                  </a:lnTo>
                  <a:lnTo>
                    <a:pt x="1664684" y="377571"/>
                  </a:lnTo>
                  <a:lnTo>
                    <a:pt x="1665256" y="1345216"/>
                  </a:lnTo>
                  <a:lnTo>
                    <a:pt x="1665256" y="1345216"/>
                  </a:lnTo>
                  <a:lnTo>
                    <a:pt x="1664018" y="2014061"/>
                  </a:lnTo>
                  <a:lnTo>
                    <a:pt x="1664018" y="2014061"/>
                  </a:lnTo>
                  <a:lnTo>
                    <a:pt x="1642586" y="2023396"/>
                  </a:lnTo>
                  <a:lnTo>
                    <a:pt x="1617917" y="2037779"/>
                  </a:lnTo>
                  <a:lnTo>
                    <a:pt x="1579531" y="2055209"/>
                  </a:lnTo>
                  <a:lnTo>
                    <a:pt x="1561910" y="2062258"/>
                  </a:lnTo>
                  <a:lnTo>
                    <a:pt x="1533525" y="2067782"/>
                  </a:lnTo>
                  <a:lnTo>
                    <a:pt x="1491901" y="2083880"/>
                  </a:lnTo>
                  <a:lnTo>
                    <a:pt x="1470184" y="2087689"/>
                  </a:lnTo>
                  <a:lnTo>
                    <a:pt x="1424940" y="2089785"/>
                  </a:lnTo>
                  <a:lnTo>
                    <a:pt x="1395222" y="2086928"/>
                  </a:lnTo>
                  <a:lnTo>
                    <a:pt x="1372457" y="2080355"/>
                  </a:lnTo>
                  <a:lnTo>
                    <a:pt x="1361027" y="2085975"/>
                  </a:lnTo>
                  <a:lnTo>
                    <a:pt x="1351026" y="2083784"/>
                  </a:lnTo>
                  <a:lnTo>
                    <a:pt x="1333881" y="2093119"/>
                  </a:lnTo>
                  <a:lnTo>
                    <a:pt x="1303782" y="2117884"/>
                  </a:lnTo>
                  <a:lnTo>
                    <a:pt x="1296448" y="2121122"/>
                  </a:lnTo>
                  <a:lnTo>
                    <a:pt x="1281779" y="2124266"/>
                  </a:lnTo>
                  <a:lnTo>
                    <a:pt x="1250061" y="2141791"/>
                  </a:lnTo>
                  <a:lnTo>
                    <a:pt x="1238060" y="2152555"/>
                  </a:lnTo>
                  <a:lnTo>
                    <a:pt x="1224344" y="2160841"/>
                  </a:lnTo>
                  <a:lnTo>
                    <a:pt x="1188815" y="2166652"/>
                  </a:lnTo>
                  <a:lnTo>
                    <a:pt x="1176338" y="2171605"/>
                  </a:lnTo>
                  <a:lnTo>
                    <a:pt x="1166813" y="2179415"/>
                  </a:lnTo>
                  <a:lnTo>
                    <a:pt x="1158145" y="2190464"/>
                  </a:lnTo>
                  <a:lnTo>
                    <a:pt x="1147382" y="2221706"/>
                  </a:lnTo>
                  <a:lnTo>
                    <a:pt x="1142524" y="2242185"/>
                  </a:lnTo>
                  <a:lnTo>
                    <a:pt x="1132618" y="2249138"/>
                  </a:lnTo>
                  <a:lnTo>
                    <a:pt x="1123283" y="2258949"/>
                  </a:lnTo>
                  <a:lnTo>
                    <a:pt x="1119759" y="2265998"/>
                  </a:lnTo>
                  <a:lnTo>
                    <a:pt x="1119664" y="2269331"/>
                  </a:lnTo>
                  <a:lnTo>
                    <a:pt x="1115092" y="2274380"/>
                  </a:lnTo>
                  <a:lnTo>
                    <a:pt x="1099566" y="2284952"/>
                  </a:lnTo>
                  <a:lnTo>
                    <a:pt x="1081754" y="2283619"/>
                  </a:lnTo>
                  <a:lnTo>
                    <a:pt x="1079087" y="2284666"/>
                  </a:lnTo>
                  <a:lnTo>
                    <a:pt x="1072896" y="2293049"/>
                  </a:lnTo>
                  <a:lnTo>
                    <a:pt x="1068134" y="2296668"/>
                  </a:lnTo>
                  <a:lnTo>
                    <a:pt x="1061085" y="2298954"/>
                  </a:lnTo>
                  <a:lnTo>
                    <a:pt x="1054132" y="2282571"/>
                  </a:lnTo>
                  <a:lnTo>
                    <a:pt x="1045559" y="2278952"/>
                  </a:lnTo>
                  <a:lnTo>
                    <a:pt x="1027652" y="2285048"/>
                  </a:lnTo>
                  <a:lnTo>
                    <a:pt x="1015746" y="2283333"/>
                  </a:lnTo>
                  <a:lnTo>
                    <a:pt x="1001649" y="2283905"/>
                  </a:lnTo>
                  <a:lnTo>
                    <a:pt x="999744" y="2285810"/>
                  </a:lnTo>
                  <a:lnTo>
                    <a:pt x="984980" y="2287333"/>
                  </a:lnTo>
                  <a:lnTo>
                    <a:pt x="976789" y="2285714"/>
                  </a:lnTo>
                  <a:lnTo>
                    <a:pt x="970979" y="2288000"/>
                  </a:lnTo>
                  <a:lnTo>
                    <a:pt x="967264" y="2292287"/>
                  </a:lnTo>
                  <a:lnTo>
                    <a:pt x="966121" y="2298573"/>
                  </a:lnTo>
                  <a:lnTo>
                    <a:pt x="952405" y="2300002"/>
                  </a:lnTo>
                  <a:lnTo>
                    <a:pt x="948404" y="2298668"/>
                  </a:lnTo>
                  <a:lnTo>
                    <a:pt x="950595" y="2294001"/>
                  </a:lnTo>
                  <a:lnTo>
                    <a:pt x="947547" y="2283238"/>
                  </a:lnTo>
                  <a:lnTo>
                    <a:pt x="941546" y="2275523"/>
                  </a:lnTo>
                  <a:lnTo>
                    <a:pt x="939451" y="2274761"/>
                  </a:lnTo>
                  <a:lnTo>
                    <a:pt x="931450" y="2276189"/>
                  </a:lnTo>
                  <a:lnTo>
                    <a:pt x="925735" y="2281619"/>
                  </a:lnTo>
                  <a:lnTo>
                    <a:pt x="917353" y="2284000"/>
                  </a:lnTo>
                  <a:lnTo>
                    <a:pt x="890683" y="2274380"/>
                  </a:lnTo>
                  <a:lnTo>
                    <a:pt x="884301" y="2273903"/>
                  </a:lnTo>
                  <a:lnTo>
                    <a:pt x="871347" y="2273617"/>
                  </a:lnTo>
                  <a:lnTo>
                    <a:pt x="841915" y="2278761"/>
                  </a:lnTo>
                  <a:lnTo>
                    <a:pt x="822389" y="2278761"/>
                  </a:lnTo>
                  <a:lnTo>
                    <a:pt x="815054" y="2282666"/>
                  </a:lnTo>
                  <a:lnTo>
                    <a:pt x="789051" y="2286286"/>
                  </a:lnTo>
                  <a:lnTo>
                    <a:pt x="776288" y="2293334"/>
                  </a:lnTo>
                  <a:lnTo>
                    <a:pt x="759333" y="2289048"/>
                  </a:lnTo>
                  <a:lnTo>
                    <a:pt x="733711" y="2287715"/>
                  </a:lnTo>
                  <a:lnTo>
                    <a:pt x="713899" y="2293811"/>
                  </a:lnTo>
                  <a:lnTo>
                    <a:pt x="706279" y="2302192"/>
                  </a:lnTo>
                  <a:lnTo>
                    <a:pt x="693611" y="2308955"/>
                  </a:lnTo>
                  <a:lnTo>
                    <a:pt x="688181" y="2315147"/>
                  </a:lnTo>
                  <a:lnTo>
                    <a:pt x="679609" y="2330196"/>
                  </a:lnTo>
                  <a:lnTo>
                    <a:pt x="678180" y="2337816"/>
                  </a:lnTo>
                  <a:lnTo>
                    <a:pt x="663512" y="2352199"/>
                  </a:lnTo>
                  <a:lnTo>
                    <a:pt x="651415" y="2359342"/>
                  </a:lnTo>
                  <a:lnTo>
                    <a:pt x="637985" y="2354580"/>
                  </a:lnTo>
                  <a:lnTo>
                    <a:pt x="620649" y="2352961"/>
                  </a:lnTo>
                  <a:lnTo>
                    <a:pt x="602837" y="2365058"/>
                  </a:lnTo>
                  <a:lnTo>
                    <a:pt x="600742" y="2368201"/>
                  </a:lnTo>
                  <a:lnTo>
                    <a:pt x="604361" y="2372201"/>
                  </a:lnTo>
                  <a:lnTo>
                    <a:pt x="600742" y="2376297"/>
                  </a:lnTo>
                  <a:lnTo>
                    <a:pt x="592360" y="2381441"/>
                  </a:lnTo>
                  <a:lnTo>
                    <a:pt x="575691" y="2386870"/>
                  </a:lnTo>
                  <a:lnTo>
                    <a:pt x="569595" y="2393156"/>
                  </a:lnTo>
                  <a:lnTo>
                    <a:pt x="566452" y="2401443"/>
                  </a:lnTo>
                  <a:lnTo>
                    <a:pt x="555498" y="2409635"/>
                  </a:lnTo>
                  <a:lnTo>
                    <a:pt x="534829" y="2420683"/>
                  </a:lnTo>
                  <a:lnTo>
                    <a:pt x="509588" y="2425256"/>
                  </a:lnTo>
                  <a:lnTo>
                    <a:pt x="509207" y="2427827"/>
                  </a:lnTo>
                  <a:lnTo>
                    <a:pt x="511683" y="2430494"/>
                  </a:lnTo>
                  <a:lnTo>
                    <a:pt x="525971" y="2433638"/>
                  </a:lnTo>
                  <a:lnTo>
                    <a:pt x="519589" y="2437257"/>
                  </a:lnTo>
                  <a:lnTo>
                    <a:pt x="511778" y="2435828"/>
                  </a:lnTo>
                  <a:lnTo>
                    <a:pt x="504063" y="2429732"/>
                  </a:lnTo>
                  <a:lnTo>
                    <a:pt x="498158" y="2427541"/>
                  </a:lnTo>
                  <a:lnTo>
                    <a:pt x="491681" y="2427923"/>
                  </a:lnTo>
                  <a:lnTo>
                    <a:pt x="488442" y="2430208"/>
                  </a:lnTo>
                  <a:lnTo>
                    <a:pt x="486061" y="2438876"/>
                  </a:lnTo>
                  <a:lnTo>
                    <a:pt x="478155" y="2432590"/>
                  </a:lnTo>
                  <a:lnTo>
                    <a:pt x="457391" y="2423827"/>
                  </a:lnTo>
                  <a:lnTo>
                    <a:pt x="417862" y="2423636"/>
                  </a:lnTo>
                  <a:lnTo>
                    <a:pt x="412433" y="2428685"/>
                  </a:lnTo>
                  <a:lnTo>
                    <a:pt x="410051" y="2428780"/>
                  </a:lnTo>
                  <a:lnTo>
                    <a:pt x="394716" y="2423827"/>
                  </a:lnTo>
                  <a:lnTo>
                    <a:pt x="382048" y="2425827"/>
                  </a:lnTo>
                  <a:lnTo>
                    <a:pt x="367379" y="2421636"/>
                  </a:lnTo>
                  <a:lnTo>
                    <a:pt x="342233" y="2404872"/>
                  </a:lnTo>
                  <a:lnTo>
                    <a:pt x="317087" y="2399062"/>
                  </a:lnTo>
                  <a:lnTo>
                    <a:pt x="310896" y="2384489"/>
                  </a:lnTo>
                  <a:lnTo>
                    <a:pt x="300609" y="2372582"/>
                  </a:lnTo>
                  <a:lnTo>
                    <a:pt x="283464" y="2355056"/>
                  </a:lnTo>
                  <a:lnTo>
                    <a:pt x="267748" y="2344579"/>
                  </a:lnTo>
                  <a:lnTo>
                    <a:pt x="248984" y="2334768"/>
                  </a:lnTo>
                  <a:lnTo>
                    <a:pt x="241459" y="2333911"/>
                  </a:lnTo>
                  <a:lnTo>
                    <a:pt x="233934" y="2335721"/>
                  </a:lnTo>
                  <a:lnTo>
                    <a:pt x="229172" y="2341912"/>
                  </a:lnTo>
                  <a:lnTo>
                    <a:pt x="217456" y="2329434"/>
                  </a:lnTo>
                  <a:lnTo>
                    <a:pt x="217551" y="2318671"/>
                  </a:lnTo>
                  <a:lnTo>
                    <a:pt x="212122" y="2280190"/>
                  </a:lnTo>
                  <a:lnTo>
                    <a:pt x="211741" y="2258663"/>
                  </a:lnTo>
                  <a:lnTo>
                    <a:pt x="216218" y="2237899"/>
                  </a:lnTo>
                  <a:lnTo>
                    <a:pt x="220599" y="2239137"/>
                  </a:lnTo>
                  <a:lnTo>
                    <a:pt x="226981" y="2248662"/>
                  </a:lnTo>
                  <a:lnTo>
                    <a:pt x="239268" y="2253901"/>
                  </a:lnTo>
                  <a:lnTo>
                    <a:pt x="249079" y="2253044"/>
                  </a:lnTo>
                  <a:lnTo>
                    <a:pt x="257461" y="2249996"/>
                  </a:lnTo>
                  <a:lnTo>
                    <a:pt x="260890" y="2247995"/>
                  </a:lnTo>
                  <a:lnTo>
                    <a:pt x="290132" y="2205895"/>
                  </a:lnTo>
                  <a:lnTo>
                    <a:pt x="285655" y="2171224"/>
                  </a:lnTo>
                  <a:lnTo>
                    <a:pt x="277940" y="2133124"/>
                  </a:lnTo>
                  <a:lnTo>
                    <a:pt x="280321" y="2124837"/>
                  </a:lnTo>
                  <a:lnTo>
                    <a:pt x="288227" y="2115026"/>
                  </a:lnTo>
                  <a:lnTo>
                    <a:pt x="287846" y="2118932"/>
                  </a:lnTo>
                  <a:lnTo>
                    <a:pt x="281940" y="2125504"/>
                  </a:lnTo>
                  <a:lnTo>
                    <a:pt x="281750" y="2130457"/>
                  </a:lnTo>
                  <a:lnTo>
                    <a:pt x="285941" y="2142363"/>
                  </a:lnTo>
                  <a:lnTo>
                    <a:pt x="288798" y="2146649"/>
                  </a:lnTo>
                  <a:lnTo>
                    <a:pt x="290703" y="2145316"/>
                  </a:lnTo>
                  <a:lnTo>
                    <a:pt x="290513" y="2138648"/>
                  </a:lnTo>
                  <a:lnTo>
                    <a:pt x="295275" y="2121122"/>
                  </a:lnTo>
                  <a:lnTo>
                    <a:pt x="292227" y="2090452"/>
                  </a:lnTo>
                  <a:lnTo>
                    <a:pt x="294608" y="2074736"/>
                  </a:lnTo>
                  <a:lnTo>
                    <a:pt x="292799" y="2063020"/>
                  </a:lnTo>
                  <a:lnTo>
                    <a:pt x="293370" y="2038540"/>
                  </a:lnTo>
                  <a:lnTo>
                    <a:pt x="289465" y="2017109"/>
                  </a:lnTo>
                  <a:lnTo>
                    <a:pt x="286988" y="2010347"/>
                  </a:lnTo>
                  <a:lnTo>
                    <a:pt x="261747" y="1964341"/>
                  </a:lnTo>
                  <a:lnTo>
                    <a:pt x="254603" y="1943005"/>
                  </a:lnTo>
                  <a:lnTo>
                    <a:pt x="248603" y="1929098"/>
                  </a:lnTo>
                  <a:lnTo>
                    <a:pt x="233839" y="1903381"/>
                  </a:lnTo>
                  <a:lnTo>
                    <a:pt x="221361" y="1871472"/>
                  </a:lnTo>
                  <a:lnTo>
                    <a:pt x="222123" y="1868234"/>
                  </a:lnTo>
                  <a:lnTo>
                    <a:pt x="218885" y="1844040"/>
                  </a:lnTo>
                  <a:lnTo>
                    <a:pt x="212027" y="1820418"/>
                  </a:lnTo>
                  <a:lnTo>
                    <a:pt x="209931" y="1818608"/>
                  </a:lnTo>
                  <a:lnTo>
                    <a:pt x="210407" y="1772412"/>
                  </a:lnTo>
                  <a:lnTo>
                    <a:pt x="214122" y="1750790"/>
                  </a:lnTo>
                  <a:lnTo>
                    <a:pt x="208979" y="1732788"/>
                  </a:lnTo>
                  <a:lnTo>
                    <a:pt x="206312" y="1728502"/>
                  </a:lnTo>
                  <a:lnTo>
                    <a:pt x="204692" y="1717453"/>
                  </a:lnTo>
                  <a:lnTo>
                    <a:pt x="199263" y="1704594"/>
                  </a:lnTo>
                  <a:lnTo>
                    <a:pt x="176975" y="1678114"/>
                  </a:lnTo>
                  <a:lnTo>
                    <a:pt x="174117" y="1669447"/>
                  </a:lnTo>
                  <a:lnTo>
                    <a:pt x="173355" y="1650206"/>
                  </a:lnTo>
                  <a:lnTo>
                    <a:pt x="164973" y="1633252"/>
                  </a:lnTo>
                  <a:lnTo>
                    <a:pt x="144780" y="1603058"/>
                  </a:lnTo>
                  <a:lnTo>
                    <a:pt x="136970" y="1598295"/>
                  </a:lnTo>
                  <a:lnTo>
                    <a:pt x="128969" y="1586865"/>
                  </a:lnTo>
                  <a:lnTo>
                    <a:pt x="122777" y="1558957"/>
                  </a:lnTo>
                  <a:lnTo>
                    <a:pt x="124111" y="1550289"/>
                  </a:lnTo>
                  <a:lnTo>
                    <a:pt x="127540" y="1542193"/>
                  </a:lnTo>
                  <a:lnTo>
                    <a:pt x="125540" y="1530096"/>
                  </a:lnTo>
                  <a:lnTo>
                    <a:pt x="120491" y="1512475"/>
                  </a:lnTo>
                  <a:lnTo>
                    <a:pt x="106394" y="1483233"/>
                  </a:lnTo>
                  <a:lnTo>
                    <a:pt x="92107" y="1456468"/>
                  </a:lnTo>
                  <a:lnTo>
                    <a:pt x="70009" y="1424559"/>
                  </a:lnTo>
                  <a:lnTo>
                    <a:pt x="38481" y="1391031"/>
                  </a:lnTo>
                  <a:lnTo>
                    <a:pt x="32671" y="1372648"/>
                  </a:lnTo>
                  <a:lnTo>
                    <a:pt x="37433" y="1363123"/>
                  </a:lnTo>
                  <a:lnTo>
                    <a:pt x="36767" y="1352550"/>
                  </a:lnTo>
                  <a:lnTo>
                    <a:pt x="37148" y="1349788"/>
                  </a:lnTo>
                  <a:lnTo>
                    <a:pt x="39148" y="1348359"/>
                  </a:lnTo>
                  <a:lnTo>
                    <a:pt x="40862" y="1370648"/>
                  </a:lnTo>
                  <a:lnTo>
                    <a:pt x="44006" y="1377125"/>
                  </a:lnTo>
                  <a:lnTo>
                    <a:pt x="47244" y="1358836"/>
                  </a:lnTo>
                  <a:lnTo>
                    <a:pt x="62579" y="1377791"/>
                  </a:lnTo>
                  <a:lnTo>
                    <a:pt x="64675" y="1383983"/>
                  </a:lnTo>
                  <a:lnTo>
                    <a:pt x="65913" y="1403509"/>
                  </a:lnTo>
                  <a:lnTo>
                    <a:pt x="68294" y="1410557"/>
                  </a:lnTo>
                  <a:lnTo>
                    <a:pt x="75914" y="1420273"/>
                  </a:lnTo>
                  <a:lnTo>
                    <a:pt x="79153" y="1420939"/>
                  </a:lnTo>
                  <a:lnTo>
                    <a:pt x="79439" y="1417987"/>
                  </a:lnTo>
                  <a:lnTo>
                    <a:pt x="86106" y="1413415"/>
                  </a:lnTo>
                  <a:lnTo>
                    <a:pt x="90488" y="1414463"/>
                  </a:lnTo>
                  <a:lnTo>
                    <a:pt x="97917" y="1403414"/>
                  </a:lnTo>
                  <a:lnTo>
                    <a:pt x="98489" y="1383792"/>
                  </a:lnTo>
                  <a:lnTo>
                    <a:pt x="91059" y="1373886"/>
                  </a:lnTo>
                  <a:lnTo>
                    <a:pt x="76867" y="1364552"/>
                  </a:lnTo>
                  <a:lnTo>
                    <a:pt x="66389" y="1353693"/>
                  </a:lnTo>
                  <a:lnTo>
                    <a:pt x="60389" y="1328928"/>
                  </a:lnTo>
                  <a:lnTo>
                    <a:pt x="49911" y="1311973"/>
                  </a:lnTo>
                  <a:lnTo>
                    <a:pt x="51721" y="1302544"/>
                  </a:lnTo>
                  <a:lnTo>
                    <a:pt x="58007" y="1292543"/>
                  </a:lnTo>
                  <a:lnTo>
                    <a:pt x="60960" y="1294733"/>
                  </a:lnTo>
                  <a:lnTo>
                    <a:pt x="70580" y="1312069"/>
                  </a:lnTo>
                  <a:lnTo>
                    <a:pt x="81534" y="1321498"/>
                  </a:lnTo>
                  <a:lnTo>
                    <a:pt x="85344" y="1332262"/>
                  </a:lnTo>
                  <a:lnTo>
                    <a:pt x="82868" y="1345787"/>
                  </a:lnTo>
                  <a:lnTo>
                    <a:pt x="80010" y="1348931"/>
                  </a:lnTo>
                  <a:lnTo>
                    <a:pt x="80296" y="1358646"/>
                  </a:lnTo>
                  <a:lnTo>
                    <a:pt x="83344" y="1367504"/>
                  </a:lnTo>
                  <a:lnTo>
                    <a:pt x="88582" y="1367981"/>
                  </a:lnTo>
                  <a:lnTo>
                    <a:pt x="92107" y="1364171"/>
                  </a:lnTo>
                  <a:lnTo>
                    <a:pt x="100394" y="1348168"/>
                  </a:lnTo>
                  <a:lnTo>
                    <a:pt x="105823" y="1375029"/>
                  </a:lnTo>
                  <a:lnTo>
                    <a:pt x="108680" y="1382363"/>
                  </a:lnTo>
                  <a:lnTo>
                    <a:pt x="120110" y="1397698"/>
                  </a:lnTo>
                  <a:lnTo>
                    <a:pt x="133064" y="1387507"/>
                  </a:lnTo>
                  <a:lnTo>
                    <a:pt x="135827" y="1378268"/>
                  </a:lnTo>
                  <a:lnTo>
                    <a:pt x="132683" y="1373791"/>
                  </a:lnTo>
                  <a:lnTo>
                    <a:pt x="130683" y="1365694"/>
                  </a:lnTo>
                  <a:lnTo>
                    <a:pt x="134207" y="1343501"/>
                  </a:lnTo>
                  <a:lnTo>
                    <a:pt x="137827" y="1345216"/>
                  </a:lnTo>
                  <a:close/>
                  <a:moveTo>
                    <a:pt x="30861" y="1361694"/>
                  </a:moveTo>
                  <a:lnTo>
                    <a:pt x="27813" y="1359218"/>
                  </a:lnTo>
                  <a:lnTo>
                    <a:pt x="12478" y="1335977"/>
                  </a:lnTo>
                  <a:lnTo>
                    <a:pt x="4762" y="1320451"/>
                  </a:lnTo>
                  <a:lnTo>
                    <a:pt x="0" y="1302544"/>
                  </a:lnTo>
                  <a:lnTo>
                    <a:pt x="667" y="1292543"/>
                  </a:lnTo>
                  <a:lnTo>
                    <a:pt x="4762" y="1286637"/>
                  </a:lnTo>
                  <a:lnTo>
                    <a:pt x="9906" y="1287875"/>
                  </a:lnTo>
                  <a:lnTo>
                    <a:pt x="7810" y="1292923"/>
                  </a:lnTo>
                  <a:lnTo>
                    <a:pt x="8191" y="1296067"/>
                  </a:lnTo>
                  <a:lnTo>
                    <a:pt x="20383" y="1330928"/>
                  </a:lnTo>
                  <a:lnTo>
                    <a:pt x="30861" y="1349978"/>
                  </a:lnTo>
                  <a:lnTo>
                    <a:pt x="32957" y="1357503"/>
                  </a:lnTo>
                  <a:lnTo>
                    <a:pt x="30861" y="1361694"/>
                  </a:lnTo>
                  <a:close/>
                  <a:moveTo>
                    <a:pt x="1201007" y="182880"/>
                  </a:moveTo>
                  <a:lnTo>
                    <a:pt x="1200150" y="179927"/>
                  </a:lnTo>
                  <a:lnTo>
                    <a:pt x="1194626" y="174784"/>
                  </a:lnTo>
                  <a:lnTo>
                    <a:pt x="1195483" y="170021"/>
                  </a:lnTo>
                  <a:lnTo>
                    <a:pt x="1198055" y="165926"/>
                  </a:lnTo>
                  <a:lnTo>
                    <a:pt x="1204817" y="163163"/>
                  </a:lnTo>
                  <a:lnTo>
                    <a:pt x="1213771" y="178118"/>
                  </a:lnTo>
                  <a:lnTo>
                    <a:pt x="1201007" y="182880"/>
                  </a:lnTo>
                  <a:close/>
                  <a:moveTo>
                    <a:pt x="254508" y="771144"/>
                  </a:moveTo>
                  <a:lnTo>
                    <a:pt x="250984" y="768191"/>
                  </a:lnTo>
                  <a:lnTo>
                    <a:pt x="248412" y="770668"/>
                  </a:lnTo>
                  <a:lnTo>
                    <a:pt x="247650" y="769811"/>
                  </a:lnTo>
                  <a:lnTo>
                    <a:pt x="247745" y="764000"/>
                  </a:lnTo>
                  <a:lnTo>
                    <a:pt x="258318" y="749713"/>
                  </a:lnTo>
                  <a:lnTo>
                    <a:pt x="261747" y="747617"/>
                  </a:lnTo>
                  <a:lnTo>
                    <a:pt x="262985" y="748284"/>
                  </a:lnTo>
                  <a:lnTo>
                    <a:pt x="264414" y="755809"/>
                  </a:lnTo>
                  <a:lnTo>
                    <a:pt x="263938" y="759143"/>
                  </a:lnTo>
                  <a:lnTo>
                    <a:pt x="257937" y="768477"/>
                  </a:lnTo>
                  <a:lnTo>
                    <a:pt x="254508" y="771144"/>
                  </a:lnTo>
                  <a:close/>
                  <a:moveTo>
                    <a:pt x="1264730" y="98107"/>
                  </a:moveTo>
                  <a:lnTo>
                    <a:pt x="1259300" y="95155"/>
                  </a:lnTo>
                  <a:lnTo>
                    <a:pt x="1259967" y="87058"/>
                  </a:lnTo>
                  <a:lnTo>
                    <a:pt x="1262348" y="80963"/>
                  </a:lnTo>
                  <a:lnTo>
                    <a:pt x="1267206" y="75914"/>
                  </a:lnTo>
                  <a:lnTo>
                    <a:pt x="1271969" y="81248"/>
                  </a:lnTo>
                  <a:lnTo>
                    <a:pt x="1269587" y="92869"/>
                  </a:lnTo>
                  <a:lnTo>
                    <a:pt x="1265873" y="94679"/>
                  </a:lnTo>
                  <a:lnTo>
                    <a:pt x="1264730" y="98107"/>
                  </a:lnTo>
                  <a:close/>
                </a:path>
              </a:pathLst>
            </a:custGeom>
            <a:solidFill>
              <a:srgbClr val="3E4B54"/>
            </a:solid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 name="Freeform: Shape 4">
              <a:extLst>
                <a:ext uri="{FF2B5EF4-FFF2-40B4-BE49-F238E27FC236}">
                  <a16:creationId xmlns:a16="http://schemas.microsoft.com/office/drawing/2014/main" id="{F03EDC58-8DE3-E220-235E-D6478D772D70}"/>
                </a:ext>
              </a:extLst>
            </p:cNvPr>
            <p:cNvSpPr/>
            <p:nvPr/>
          </p:nvSpPr>
          <p:spPr>
            <a:xfrm>
              <a:off x="7701364" y="4269108"/>
              <a:ext cx="65722" cy="96011"/>
            </a:xfrm>
            <a:custGeom>
              <a:avLst/>
              <a:gdLst>
                <a:gd name="connsiteX0" fmla="*/ 28480 w 65722"/>
                <a:gd name="connsiteY0" fmla="*/ 96012 h 96011"/>
                <a:gd name="connsiteX1" fmla="*/ 16478 w 65722"/>
                <a:gd name="connsiteY1" fmla="*/ 89916 h 96011"/>
                <a:gd name="connsiteX2" fmla="*/ 2762 w 65722"/>
                <a:gd name="connsiteY2" fmla="*/ 69437 h 96011"/>
                <a:gd name="connsiteX3" fmla="*/ 0 w 65722"/>
                <a:gd name="connsiteY3" fmla="*/ 61913 h 96011"/>
                <a:gd name="connsiteX4" fmla="*/ 191 w 65722"/>
                <a:gd name="connsiteY4" fmla="*/ 44387 h 96011"/>
                <a:gd name="connsiteX5" fmla="*/ 5144 w 65722"/>
                <a:gd name="connsiteY5" fmla="*/ 20003 h 96011"/>
                <a:gd name="connsiteX6" fmla="*/ 32290 w 65722"/>
                <a:gd name="connsiteY6" fmla="*/ 0 h 96011"/>
                <a:gd name="connsiteX7" fmla="*/ 44387 w 65722"/>
                <a:gd name="connsiteY7" fmla="*/ 6858 h 96011"/>
                <a:gd name="connsiteX8" fmla="*/ 49816 w 65722"/>
                <a:gd name="connsiteY8" fmla="*/ 13240 h 96011"/>
                <a:gd name="connsiteX9" fmla="*/ 59341 w 65722"/>
                <a:gd name="connsiteY9" fmla="*/ 16764 h 96011"/>
                <a:gd name="connsiteX10" fmla="*/ 65723 w 65722"/>
                <a:gd name="connsiteY10" fmla="*/ 20860 h 96011"/>
                <a:gd name="connsiteX11" fmla="*/ 61055 w 65722"/>
                <a:gd name="connsiteY11" fmla="*/ 25051 h 96011"/>
                <a:gd name="connsiteX12" fmla="*/ 51435 w 65722"/>
                <a:gd name="connsiteY12" fmla="*/ 23717 h 96011"/>
                <a:gd name="connsiteX13" fmla="*/ 43720 w 65722"/>
                <a:gd name="connsiteY13" fmla="*/ 27432 h 96011"/>
                <a:gd name="connsiteX14" fmla="*/ 38767 w 65722"/>
                <a:gd name="connsiteY14" fmla="*/ 34290 h 96011"/>
                <a:gd name="connsiteX15" fmla="*/ 32861 w 65722"/>
                <a:gd name="connsiteY15" fmla="*/ 58007 h 96011"/>
                <a:gd name="connsiteX16" fmla="*/ 35147 w 65722"/>
                <a:gd name="connsiteY16" fmla="*/ 84201 h 96011"/>
                <a:gd name="connsiteX17" fmla="*/ 34385 w 65722"/>
                <a:gd name="connsiteY17" fmla="*/ 87916 h 96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722" h="96011">
                  <a:moveTo>
                    <a:pt x="28480" y="96012"/>
                  </a:moveTo>
                  <a:lnTo>
                    <a:pt x="16478" y="89916"/>
                  </a:lnTo>
                  <a:lnTo>
                    <a:pt x="2762" y="69437"/>
                  </a:lnTo>
                  <a:lnTo>
                    <a:pt x="0" y="61913"/>
                  </a:lnTo>
                  <a:lnTo>
                    <a:pt x="191" y="44387"/>
                  </a:lnTo>
                  <a:lnTo>
                    <a:pt x="5144" y="20003"/>
                  </a:lnTo>
                  <a:lnTo>
                    <a:pt x="32290" y="0"/>
                  </a:lnTo>
                  <a:lnTo>
                    <a:pt x="44387" y="6858"/>
                  </a:lnTo>
                  <a:lnTo>
                    <a:pt x="49816" y="13240"/>
                  </a:lnTo>
                  <a:lnTo>
                    <a:pt x="59341" y="16764"/>
                  </a:lnTo>
                  <a:lnTo>
                    <a:pt x="65723" y="20860"/>
                  </a:lnTo>
                  <a:lnTo>
                    <a:pt x="61055" y="25051"/>
                  </a:lnTo>
                  <a:lnTo>
                    <a:pt x="51435" y="23717"/>
                  </a:lnTo>
                  <a:lnTo>
                    <a:pt x="43720" y="27432"/>
                  </a:lnTo>
                  <a:lnTo>
                    <a:pt x="38767" y="34290"/>
                  </a:lnTo>
                  <a:lnTo>
                    <a:pt x="32861" y="58007"/>
                  </a:lnTo>
                  <a:lnTo>
                    <a:pt x="35147" y="84201"/>
                  </a:lnTo>
                  <a:lnTo>
                    <a:pt x="34385" y="8791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 name="Freeform: Shape 5">
              <a:extLst>
                <a:ext uri="{FF2B5EF4-FFF2-40B4-BE49-F238E27FC236}">
                  <a16:creationId xmlns:a16="http://schemas.microsoft.com/office/drawing/2014/main" id="{C2A0B888-5826-6E8C-820E-5DDDCD16CB20}"/>
                </a:ext>
              </a:extLst>
            </p:cNvPr>
            <p:cNvSpPr/>
            <p:nvPr/>
          </p:nvSpPr>
          <p:spPr>
            <a:xfrm>
              <a:off x="6898025" y="3420431"/>
              <a:ext cx="1305210" cy="1149191"/>
            </a:xfrm>
            <a:custGeom>
              <a:avLst/>
              <a:gdLst>
                <a:gd name="connsiteX0" fmla="*/ 928497 w 1305210"/>
                <a:gd name="connsiteY0" fmla="*/ 1149191 h 1149191"/>
                <a:gd name="connsiteX1" fmla="*/ 745141 w 1305210"/>
                <a:gd name="connsiteY1" fmla="*/ 1056799 h 1149191"/>
                <a:gd name="connsiteX2" fmla="*/ 735806 w 1305210"/>
                <a:gd name="connsiteY2" fmla="*/ 1056037 h 1149191"/>
                <a:gd name="connsiteX3" fmla="*/ 744188 w 1305210"/>
                <a:gd name="connsiteY3" fmla="*/ 1041559 h 1149191"/>
                <a:gd name="connsiteX4" fmla="*/ 745236 w 1305210"/>
                <a:gd name="connsiteY4" fmla="*/ 1032320 h 1149191"/>
                <a:gd name="connsiteX5" fmla="*/ 735711 w 1305210"/>
                <a:gd name="connsiteY5" fmla="*/ 1012888 h 1149191"/>
                <a:gd name="connsiteX6" fmla="*/ 729139 w 1305210"/>
                <a:gd name="connsiteY6" fmla="*/ 1004506 h 1149191"/>
                <a:gd name="connsiteX7" fmla="*/ 723805 w 1305210"/>
                <a:gd name="connsiteY7" fmla="*/ 962406 h 1149191"/>
                <a:gd name="connsiteX8" fmla="*/ 712565 w 1305210"/>
                <a:gd name="connsiteY8" fmla="*/ 955262 h 1149191"/>
                <a:gd name="connsiteX9" fmla="*/ 695230 w 1305210"/>
                <a:gd name="connsiteY9" fmla="*/ 947833 h 1149191"/>
                <a:gd name="connsiteX10" fmla="*/ 686372 w 1305210"/>
                <a:gd name="connsiteY10" fmla="*/ 951262 h 1149191"/>
                <a:gd name="connsiteX11" fmla="*/ 671798 w 1305210"/>
                <a:gd name="connsiteY11" fmla="*/ 948499 h 1149191"/>
                <a:gd name="connsiteX12" fmla="*/ 662178 w 1305210"/>
                <a:gd name="connsiteY12" fmla="*/ 950119 h 1149191"/>
                <a:gd name="connsiteX13" fmla="*/ 652558 w 1305210"/>
                <a:gd name="connsiteY13" fmla="*/ 962120 h 1149191"/>
                <a:gd name="connsiteX14" fmla="*/ 643223 w 1305210"/>
                <a:gd name="connsiteY14" fmla="*/ 962978 h 1149191"/>
                <a:gd name="connsiteX15" fmla="*/ 625888 w 1305210"/>
                <a:gd name="connsiteY15" fmla="*/ 969073 h 1149191"/>
                <a:gd name="connsiteX16" fmla="*/ 611981 w 1305210"/>
                <a:gd name="connsiteY16" fmla="*/ 968121 h 1149191"/>
                <a:gd name="connsiteX17" fmla="*/ 588931 w 1305210"/>
                <a:gd name="connsiteY17" fmla="*/ 960882 h 1149191"/>
                <a:gd name="connsiteX18" fmla="*/ 579692 w 1305210"/>
                <a:gd name="connsiteY18" fmla="*/ 953643 h 1149191"/>
                <a:gd name="connsiteX19" fmla="*/ 569024 w 1305210"/>
                <a:gd name="connsiteY19" fmla="*/ 952024 h 1149191"/>
                <a:gd name="connsiteX20" fmla="*/ 562547 w 1305210"/>
                <a:gd name="connsiteY20" fmla="*/ 952881 h 1149191"/>
                <a:gd name="connsiteX21" fmla="*/ 558927 w 1305210"/>
                <a:gd name="connsiteY21" fmla="*/ 956691 h 1149191"/>
                <a:gd name="connsiteX22" fmla="*/ 548069 w 1305210"/>
                <a:gd name="connsiteY22" fmla="*/ 961358 h 1149191"/>
                <a:gd name="connsiteX23" fmla="*/ 526637 w 1305210"/>
                <a:gd name="connsiteY23" fmla="*/ 959453 h 1149191"/>
                <a:gd name="connsiteX24" fmla="*/ 497110 w 1305210"/>
                <a:gd name="connsiteY24" fmla="*/ 953833 h 1149191"/>
                <a:gd name="connsiteX25" fmla="*/ 489871 w 1305210"/>
                <a:gd name="connsiteY25" fmla="*/ 950786 h 1149191"/>
                <a:gd name="connsiteX26" fmla="*/ 477679 w 1305210"/>
                <a:gd name="connsiteY26" fmla="*/ 939070 h 1149191"/>
                <a:gd name="connsiteX27" fmla="*/ 470154 w 1305210"/>
                <a:gd name="connsiteY27" fmla="*/ 933164 h 1149191"/>
                <a:gd name="connsiteX28" fmla="*/ 467582 w 1305210"/>
                <a:gd name="connsiteY28" fmla="*/ 932879 h 1149191"/>
                <a:gd name="connsiteX29" fmla="*/ 459772 w 1305210"/>
                <a:gd name="connsiteY29" fmla="*/ 934593 h 1149191"/>
                <a:gd name="connsiteX30" fmla="*/ 450723 w 1305210"/>
                <a:gd name="connsiteY30" fmla="*/ 939546 h 1149191"/>
                <a:gd name="connsiteX31" fmla="*/ 441675 w 1305210"/>
                <a:gd name="connsiteY31" fmla="*/ 938689 h 1149191"/>
                <a:gd name="connsiteX32" fmla="*/ 438150 w 1305210"/>
                <a:gd name="connsiteY32" fmla="*/ 935831 h 1149191"/>
                <a:gd name="connsiteX33" fmla="*/ 425482 w 1305210"/>
                <a:gd name="connsiteY33" fmla="*/ 935831 h 1149191"/>
                <a:gd name="connsiteX34" fmla="*/ 412528 w 1305210"/>
                <a:gd name="connsiteY34" fmla="*/ 939165 h 1149191"/>
                <a:gd name="connsiteX35" fmla="*/ 410623 w 1305210"/>
                <a:gd name="connsiteY35" fmla="*/ 941451 h 1149191"/>
                <a:gd name="connsiteX36" fmla="*/ 407003 w 1305210"/>
                <a:gd name="connsiteY36" fmla="*/ 954596 h 1149191"/>
                <a:gd name="connsiteX37" fmla="*/ 408623 w 1305210"/>
                <a:gd name="connsiteY37" fmla="*/ 967549 h 1149191"/>
                <a:gd name="connsiteX38" fmla="*/ 390335 w 1305210"/>
                <a:gd name="connsiteY38" fmla="*/ 972693 h 1149191"/>
                <a:gd name="connsiteX39" fmla="*/ 386334 w 1305210"/>
                <a:gd name="connsiteY39" fmla="*/ 971645 h 1149191"/>
                <a:gd name="connsiteX40" fmla="*/ 373571 w 1305210"/>
                <a:gd name="connsiteY40" fmla="*/ 964216 h 1149191"/>
                <a:gd name="connsiteX41" fmla="*/ 351854 w 1305210"/>
                <a:gd name="connsiteY41" fmla="*/ 938784 h 1149191"/>
                <a:gd name="connsiteX42" fmla="*/ 346520 w 1305210"/>
                <a:gd name="connsiteY42" fmla="*/ 926592 h 1149191"/>
                <a:gd name="connsiteX43" fmla="*/ 344138 w 1305210"/>
                <a:gd name="connsiteY43" fmla="*/ 924115 h 1149191"/>
                <a:gd name="connsiteX44" fmla="*/ 338233 w 1305210"/>
                <a:gd name="connsiteY44" fmla="*/ 922211 h 1149191"/>
                <a:gd name="connsiteX45" fmla="*/ 327755 w 1305210"/>
                <a:gd name="connsiteY45" fmla="*/ 912876 h 1149191"/>
                <a:gd name="connsiteX46" fmla="*/ 319754 w 1305210"/>
                <a:gd name="connsiteY46" fmla="*/ 901827 h 1149191"/>
                <a:gd name="connsiteX47" fmla="*/ 302038 w 1305210"/>
                <a:gd name="connsiteY47" fmla="*/ 892397 h 1149191"/>
                <a:gd name="connsiteX48" fmla="*/ 286131 w 1305210"/>
                <a:gd name="connsiteY48" fmla="*/ 880300 h 1149191"/>
                <a:gd name="connsiteX49" fmla="*/ 278797 w 1305210"/>
                <a:gd name="connsiteY49" fmla="*/ 877633 h 1149191"/>
                <a:gd name="connsiteX50" fmla="*/ 274511 w 1305210"/>
                <a:gd name="connsiteY50" fmla="*/ 878586 h 1149191"/>
                <a:gd name="connsiteX51" fmla="*/ 268129 w 1305210"/>
                <a:gd name="connsiteY51" fmla="*/ 873823 h 1149191"/>
                <a:gd name="connsiteX52" fmla="*/ 266414 w 1305210"/>
                <a:gd name="connsiteY52" fmla="*/ 871156 h 1149191"/>
                <a:gd name="connsiteX53" fmla="*/ 268796 w 1305210"/>
                <a:gd name="connsiteY53" fmla="*/ 863918 h 1149191"/>
                <a:gd name="connsiteX54" fmla="*/ 264795 w 1305210"/>
                <a:gd name="connsiteY54" fmla="*/ 857726 h 1149191"/>
                <a:gd name="connsiteX55" fmla="*/ 256413 w 1305210"/>
                <a:gd name="connsiteY55" fmla="*/ 855631 h 1149191"/>
                <a:gd name="connsiteX56" fmla="*/ 248698 w 1305210"/>
                <a:gd name="connsiteY56" fmla="*/ 850868 h 1149191"/>
                <a:gd name="connsiteX57" fmla="*/ 243935 w 1305210"/>
                <a:gd name="connsiteY57" fmla="*/ 840391 h 1149191"/>
                <a:gd name="connsiteX58" fmla="*/ 241173 w 1305210"/>
                <a:gd name="connsiteY58" fmla="*/ 824674 h 1149191"/>
                <a:gd name="connsiteX59" fmla="*/ 243650 w 1305210"/>
                <a:gd name="connsiteY59" fmla="*/ 812197 h 1149191"/>
                <a:gd name="connsiteX60" fmla="*/ 243745 w 1305210"/>
                <a:gd name="connsiteY60" fmla="*/ 804291 h 1149191"/>
                <a:gd name="connsiteX61" fmla="*/ 242411 w 1305210"/>
                <a:gd name="connsiteY61" fmla="*/ 802291 h 1149191"/>
                <a:gd name="connsiteX62" fmla="*/ 220409 w 1305210"/>
                <a:gd name="connsiteY62" fmla="*/ 790289 h 1149191"/>
                <a:gd name="connsiteX63" fmla="*/ 204978 w 1305210"/>
                <a:gd name="connsiteY63" fmla="*/ 789241 h 1149191"/>
                <a:gd name="connsiteX64" fmla="*/ 192786 w 1305210"/>
                <a:gd name="connsiteY64" fmla="*/ 784288 h 1149191"/>
                <a:gd name="connsiteX65" fmla="*/ 191357 w 1305210"/>
                <a:gd name="connsiteY65" fmla="*/ 780860 h 1149191"/>
                <a:gd name="connsiteX66" fmla="*/ 184880 w 1305210"/>
                <a:gd name="connsiteY66" fmla="*/ 776573 h 1149191"/>
                <a:gd name="connsiteX67" fmla="*/ 178975 w 1305210"/>
                <a:gd name="connsiteY67" fmla="*/ 778573 h 1149191"/>
                <a:gd name="connsiteX68" fmla="*/ 177165 w 1305210"/>
                <a:gd name="connsiteY68" fmla="*/ 781145 h 1149191"/>
                <a:gd name="connsiteX69" fmla="*/ 173831 w 1305210"/>
                <a:gd name="connsiteY69" fmla="*/ 795909 h 1149191"/>
                <a:gd name="connsiteX70" fmla="*/ 169164 w 1305210"/>
                <a:gd name="connsiteY70" fmla="*/ 801814 h 1149191"/>
                <a:gd name="connsiteX71" fmla="*/ 160401 w 1305210"/>
                <a:gd name="connsiteY71" fmla="*/ 800100 h 1149191"/>
                <a:gd name="connsiteX72" fmla="*/ 156877 w 1305210"/>
                <a:gd name="connsiteY72" fmla="*/ 796004 h 1149191"/>
                <a:gd name="connsiteX73" fmla="*/ 157163 w 1305210"/>
                <a:gd name="connsiteY73" fmla="*/ 793528 h 1149191"/>
                <a:gd name="connsiteX74" fmla="*/ 151638 w 1305210"/>
                <a:gd name="connsiteY74" fmla="*/ 778764 h 1149191"/>
                <a:gd name="connsiteX75" fmla="*/ 142685 w 1305210"/>
                <a:gd name="connsiteY75" fmla="*/ 770477 h 1149191"/>
                <a:gd name="connsiteX76" fmla="*/ 142208 w 1305210"/>
                <a:gd name="connsiteY76" fmla="*/ 752570 h 1149191"/>
                <a:gd name="connsiteX77" fmla="*/ 127826 w 1305210"/>
                <a:gd name="connsiteY77" fmla="*/ 728377 h 1149191"/>
                <a:gd name="connsiteX78" fmla="*/ 119539 w 1305210"/>
                <a:gd name="connsiteY78" fmla="*/ 722662 h 1149191"/>
                <a:gd name="connsiteX79" fmla="*/ 107633 w 1305210"/>
                <a:gd name="connsiteY79" fmla="*/ 717232 h 1149191"/>
                <a:gd name="connsiteX80" fmla="*/ 91440 w 1305210"/>
                <a:gd name="connsiteY80" fmla="*/ 720566 h 1149191"/>
                <a:gd name="connsiteX81" fmla="*/ 76105 w 1305210"/>
                <a:gd name="connsiteY81" fmla="*/ 716566 h 1149191"/>
                <a:gd name="connsiteX82" fmla="*/ 66961 w 1305210"/>
                <a:gd name="connsiteY82" fmla="*/ 720090 h 1149191"/>
                <a:gd name="connsiteX83" fmla="*/ 61151 w 1305210"/>
                <a:gd name="connsiteY83" fmla="*/ 728091 h 1149191"/>
                <a:gd name="connsiteX84" fmla="*/ 56102 w 1305210"/>
                <a:gd name="connsiteY84" fmla="*/ 730758 h 1149191"/>
                <a:gd name="connsiteX85" fmla="*/ 54293 w 1305210"/>
                <a:gd name="connsiteY85" fmla="*/ 728281 h 1149191"/>
                <a:gd name="connsiteX86" fmla="*/ 42767 w 1305210"/>
                <a:gd name="connsiteY86" fmla="*/ 721233 h 1149191"/>
                <a:gd name="connsiteX87" fmla="*/ 25813 w 1305210"/>
                <a:gd name="connsiteY87" fmla="*/ 713327 h 1149191"/>
                <a:gd name="connsiteX88" fmla="*/ 8001 w 1305210"/>
                <a:gd name="connsiteY88" fmla="*/ 711994 h 1149191"/>
                <a:gd name="connsiteX89" fmla="*/ 4858 w 1305210"/>
                <a:gd name="connsiteY89" fmla="*/ 711137 h 1149191"/>
                <a:gd name="connsiteX90" fmla="*/ 0 w 1305210"/>
                <a:gd name="connsiteY90" fmla="*/ 706374 h 1149191"/>
                <a:gd name="connsiteX91" fmla="*/ 0 w 1305210"/>
                <a:gd name="connsiteY91" fmla="*/ 706374 h 1149191"/>
                <a:gd name="connsiteX92" fmla="*/ 476 w 1305210"/>
                <a:gd name="connsiteY92" fmla="*/ 99631 h 1149191"/>
                <a:gd name="connsiteX93" fmla="*/ 476 w 1305210"/>
                <a:gd name="connsiteY93" fmla="*/ 99631 h 1149191"/>
                <a:gd name="connsiteX94" fmla="*/ 12763 w 1305210"/>
                <a:gd name="connsiteY94" fmla="*/ 99536 h 1149191"/>
                <a:gd name="connsiteX95" fmla="*/ 12763 w 1305210"/>
                <a:gd name="connsiteY95" fmla="*/ 99536 h 1149191"/>
                <a:gd name="connsiteX96" fmla="*/ 220409 w 1305210"/>
                <a:gd name="connsiteY96" fmla="*/ 99631 h 1149191"/>
                <a:gd name="connsiteX97" fmla="*/ 220409 w 1305210"/>
                <a:gd name="connsiteY97" fmla="*/ 99631 h 1149191"/>
                <a:gd name="connsiteX98" fmla="*/ 381476 w 1305210"/>
                <a:gd name="connsiteY98" fmla="*/ 99631 h 1149191"/>
                <a:gd name="connsiteX99" fmla="*/ 381476 w 1305210"/>
                <a:gd name="connsiteY99" fmla="*/ 99631 h 1149191"/>
                <a:gd name="connsiteX100" fmla="*/ 512731 w 1305210"/>
                <a:gd name="connsiteY100" fmla="*/ 99631 h 1149191"/>
                <a:gd name="connsiteX101" fmla="*/ 512731 w 1305210"/>
                <a:gd name="connsiteY101" fmla="*/ 99631 h 1149191"/>
                <a:gd name="connsiteX102" fmla="*/ 822579 w 1305210"/>
                <a:gd name="connsiteY102" fmla="*/ 99631 h 1149191"/>
                <a:gd name="connsiteX103" fmla="*/ 830485 w 1305210"/>
                <a:gd name="connsiteY103" fmla="*/ 95726 h 1149191"/>
                <a:gd name="connsiteX104" fmla="*/ 842582 w 1305210"/>
                <a:gd name="connsiteY104" fmla="*/ 80581 h 1149191"/>
                <a:gd name="connsiteX105" fmla="*/ 875634 w 1305210"/>
                <a:gd name="connsiteY105" fmla="*/ 52483 h 1149191"/>
                <a:gd name="connsiteX106" fmla="*/ 887063 w 1305210"/>
                <a:gd name="connsiteY106" fmla="*/ 49339 h 1149191"/>
                <a:gd name="connsiteX107" fmla="*/ 889730 w 1305210"/>
                <a:gd name="connsiteY107" fmla="*/ 49816 h 1149191"/>
                <a:gd name="connsiteX108" fmla="*/ 891350 w 1305210"/>
                <a:gd name="connsiteY108" fmla="*/ 53245 h 1149191"/>
                <a:gd name="connsiteX109" fmla="*/ 900398 w 1305210"/>
                <a:gd name="connsiteY109" fmla="*/ 55912 h 1149191"/>
                <a:gd name="connsiteX110" fmla="*/ 932212 w 1305210"/>
                <a:gd name="connsiteY110" fmla="*/ 53150 h 1149191"/>
                <a:gd name="connsiteX111" fmla="*/ 947071 w 1305210"/>
                <a:gd name="connsiteY111" fmla="*/ 47434 h 1149191"/>
                <a:gd name="connsiteX112" fmla="*/ 961073 w 1305210"/>
                <a:gd name="connsiteY112" fmla="*/ 45720 h 1149191"/>
                <a:gd name="connsiteX113" fmla="*/ 963930 w 1305210"/>
                <a:gd name="connsiteY113" fmla="*/ 46387 h 1149191"/>
                <a:gd name="connsiteX114" fmla="*/ 971836 w 1305210"/>
                <a:gd name="connsiteY114" fmla="*/ 54578 h 1149191"/>
                <a:gd name="connsiteX115" fmla="*/ 978980 w 1305210"/>
                <a:gd name="connsiteY115" fmla="*/ 59436 h 1149191"/>
                <a:gd name="connsiteX116" fmla="*/ 996220 w 1305210"/>
                <a:gd name="connsiteY116" fmla="*/ 59912 h 1149191"/>
                <a:gd name="connsiteX117" fmla="*/ 1011841 w 1305210"/>
                <a:gd name="connsiteY117" fmla="*/ 56674 h 1149191"/>
                <a:gd name="connsiteX118" fmla="*/ 1037939 w 1305210"/>
                <a:gd name="connsiteY118" fmla="*/ 68580 h 1149191"/>
                <a:gd name="connsiteX119" fmla="*/ 1064324 w 1305210"/>
                <a:gd name="connsiteY119" fmla="*/ 91345 h 1149191"/>
                <a:gd name="connsiteX120" fmla="*/ 1065562 w 1305210"/>
                <a:gd name="connsiteY120" fmla="*/ 109252 h 1149191"/>
                <a:gd name="connsiteX121" fmla="*/ 1069753 w 1305210"/>
                <a:gd name="connsiteY121" fmla="*/ 118586 h 1149191"/>
                <a:gd name="connsiteX122" fmla="*/ 1072039 w 1305210"/>
                <a:gd name="connsiteY122" fmla="*/ 119634 h 1149191"/>
                <a:gd name="connsiteX123" fmla="*/ 1077087 w 1305210"/>
                <a:gd name="connsiteY123" fmla="*/ 118396 h 1149191"/>
                <a:gd name="connsiteX124" fmla="*/ 1082040 w 1305210"/>
                <a:gd name="connsiteY124" fmla="*/ 113157 h 1149191"/>
                <a:gd name="connsiteX125" fmla="*/ 1091375 w 1305210"/>
                <a:gd name="connsiteY125" fmla="*/ 94107 h 1149191"/>
                <a:gd name="connsiteX126" fmla="*/ 1109186 w 1305210"/>
                <a:gd name="connsiteY126" fmla="*/ 86201 h 1149191"/>
                <a:gd name="connsiteX127" fmla="*/ 1112996 w 1305210"/>
                <a:gd name="connsiteY127" fmla="*/ 93535 h 1149191"/>
                <a:gd name="connsiteX128" fmla="*/ 1119378 w 1305210"/>
                <a:gd name="connsiteY128" fmla="*/ 96583 h 1149191"/>
                <a:gd name="connsiteX129" fmla="*/ 1139190 w 1305210"/>
                <a:gd name="connsiteY129" fmla="*/ 87058 h 1149191"/>
                <a:gd name="connsiteX130" fmla="*/ 1142524 w 1305210"/>
                <a:gd name="connsiteY130" fmla="*/ 67913 h 1149191"/>
                <a:gd name="connsiteX131" fmla="*/ 1133189 w 1305210"/>
                <a:gd name="connsiteY131" fmla="*/ 46768 h 1149191"/>
                <a:gd name="connsiteX132" fmla="*/ 1143191 w 1305210"/>
                <a:gd name="connsiteY132" fmla="*/ 38862 h 1149191"/>
                <a:gd name="connsiteX133" fmla="*/ 1154811 w 1305210"/>
                <a:gd name="connsiteY133" fmla="*/ 33147 h 1149191"/>
                <a:gd name="connsiteX134" fmla="*/ 1175385 w 1305210"/>
                <a:gd name="connsiteY134" fmla="*/ 26384 h 1149191"/>
                <a:gd name="connsiteX135" fmla="*/ 1179576 w 1305210"/>
                <a:gd name="connsiteY135" fmla="*/ 23527 h 1149191"/>
                <a:gd name="connsiteX136" fmla="*/ 1181672 w 1305210"/>
                <a:gd name="connsiteY136" fmla="*/ 18193 h 1149191"/>
                <a:gd name="connsiteX137" fmla="*/ 1187577 w 1305210"/>
                <a:gd name="connsiteY137" fmla="*/ 13240 h 1149191"/>
                <a:gd name="connsiteX138" fmla="*/ 1192149 w 1305210"/>
                <a:gd name="connsiteY138" fmla="*/ 13906 h 1149191"/>
                <a:gd name="connsiteX139" fmla="*/ 1198912 w 1305210"/>
                <a:gd name="connsiteY139" fmla="*/ 20860 h 1149191"/>
                <a:gd name="connsiteX140" fmla="*/ 1215867 w 1305210"/>
                <a:gd name="connsiteY140" fmla="*/ 24575 h 1149191"/>
                <a:gd name="connsiteX141" fmla="*/ 1235202 w 1305210"/>
                <a:gd name="connsiteY141" fmla="*/ 22574 h 1149191"/>
                <a:gd name="connsiteX142" fmla="*/ 1252252 w 1305210"/>
                <a:gd name="connsiteY142" fmla="*/ 23717 h 1149191"/>
                <a:gd name="connsiteX143" fmla="*/ 1260158 w 1305210"/>
                <a:gd name="connsiteY143" fmla="*/ 13240 h 1149191"/>
                <a:gd name="connsiteX144" fmla="*/ 1273969 w 1305210"/>
                <a:gd name="connsiteY144" fmla="*/ 10668 h 1149191"/>
                <a:gd name="connsiteX145" fmla="*/ 1285304 w 1305210"/>
                <a:gd name="connsiteY145" fmla="*/ 6287 h 1149191"/>
                <a:gd name="connsiteX146" fmla="*/ 1293019 w 1305210"/>
                <a:gd name="connsiteY146" fmla="*/ 0 h 1149191"/>
                <a:gd name="connsiteX147" fmla="*/ 1293019 w 1305210"/>
                <a:gd name="connsiteY147" fmla="*/ 0 h 1149191"/>
                <a:gd name="connsiteX148" fmla="*/ 1300448 w 1305210"/>
                <a:gd name="connsiteY148" fmla="*/ 6763 h 1149191"/>
                <a:gd name="connsiteX149" fmla="*/ 1301877 w 1305210"/>
                <a:gd name="connsiteY149" fmla="*/ 14478 h 1149191"/>
                <a:gd name="connsiteX150" fmla="*/ 1298543 w 1305210"/>
                <a:gd name="connsiteY150" fmla="*/ 39910 h 1149191"/>
                <a:gd name="connsiteX151" fmla="*/ 1300448 w 1305210"/>
                <a:gd name="connsiteY151" fmla="*/ 53245 h 1149191"/>
                <a:gd name="connsiteX152" fmla="*/ 1305211 w 1305210"/>
                <a:gd name="connsiteY152" fmla="*/ 59722 h 1149191"/>
                <a:gd name="connsiteX153" fmla="*/ 1303306 w 1305210"/>
                <a:gd name="connsiteY153" fmla="*/ 83344 h 1149191"/>
                <a:gd name="connsiteX154" fmla="*/ 1287018 w 1305210"/>
                <a:gd name="connsiteY154" fmla="*/ 104680 h 1149191"/>
                <a:gd name="connsiteX155" fmla="*/ 1275588 w 1305210"/>
                <a:gd name="connsiteY155" fmla="*/ 138208 h 1149191"/>
                <a:gd name="connsiteX156" fmla="*/ 1278446 w 1305210"/>
                <a:gd name="connsiteY156" fmla="*/ 146494 h 1149191"/>
                <a:gd name="connsiteX157" fmla="*/ 1266920 w 1305210"/>
                <a:gd name="connsiteY157" fmla="*/ 212122 h 1149191"/>
                <a:gd name="connsiteX158" fmla="*/ 1261872 w 1305210"/>
                <a:gd name="connsiteY158" fmla="*/ 231362 h 1149191"/>
                <a:gd name="connsiteX159" fmla="*/ 1242632 w 1305210"/>
                <a:gd name="connsiteY159" fmla="*/ 285464 h 1149191"/>
                <a:gd name="connsiteX160" fmla="*/ 1241298 w 1305210"/>
                <a:gd name="connsiteY160" fmla="*/ 317373 h 1149191"/>
                <a:gd name="connsiteX161" fmla="*/ 1242918 w 1305210"/>
                <a:gd name="connsiteY161" fmla="*/ 323183 h 1149191"/>
                <a:gd name="connsiteX162" fmla="*/ 1246537 w 1305210"/>
                <a:gd name="connsiteY162" fmla="*/ 323659 h 1149191"/>
                <a:gd name="connsiteX163" fmla="*/ 1248347 w 1305210"/>
                <a:gd name="connsiteY163" fmla="*/ 330994 h 1149191"/>
                <a:gd name="connsiteX164" fmla="*/ 1237774 w 1305210"/>
                <a:gd name="connsiteY164" fmla="*/ 366427 h 1149191"/>
                <a:gd name="connsiteX165" fmla="*/ 1235774 w 1305210"/>
                <a:gd name="connsiteY165" fmla="*/ 380429 h 1149191"/>
                <a:gd name="connsiteX166" fmla="*/ 1224915 w 1305210"/>
                <a:gd name="connsiteY166" fmla="*/ 416338 h 1149191"/>
                <a:gd name="connsiteX167" fmla="*/ 1215771 w 1305210"/>
                <a:gd name="connsiteY167" fmla="*/ 435007 h 1149191"/>
                <a:gd name="connsiteX168" fmla="*/ 1194816 w 1305210"/>
                <a:gd name="connsiteY168" fmla="*/ 461486 h 1149191"/>
                <a:gd name="connsiteX169" fmla="*/ 1190054 w 1305210"/>
                <a:gd name="connsiteY169" fmla="*/ 473869 h 1149191"/>
                <a:gd name="connsiteX170" fmla="*/ 1193102 w 1305210"/>
                <a:gd name="connsiteY170" fmla="*/ 489966 h 1149191"/>
                <a:gd name="connsiteX171" fmla="*/ 1191863 w 1305210"/>
                <a:gd name="connsiteY171" fmla="*/ 507016 h 1149191"/>
                <a:gd name="connsiteX172" fmla="*/ 1173861 w 1305210"/>
                <a:gd name="connsiteY172" fmla="*/ 522256 h 1149191"/>
                <a:gd name="connsiteX173" fmla="*/ 1166146 w 1305210"/>
                <a:gd name="connsiteY173" fmla="*/ 531209 h 1149191"/>
                <a:gd name="connsiteX174" fmla="*/ 1150239 w 1305210"/>
                <a:gd name="connsiteY174" fmla="*/ 541115 h 1149191"/>
                <a:gd name="connsiteX175" fmla="*/ 1149382 w 1305210"/>
                <a:gd name="connsiteY175" fmla="*/ 546354 h 1149191"/>
                <a:gd name="connsiteX176" fmla="*/ 1151954 w 1305210"/>
                <a:gd name="connsiteY176" fmla="*/ 551879 h 1149191"/>
                <a:gd name="connsiteX177" fmla="*/ 1132142 w 1305210"/>
                <a:gd name="connsiteY177" fmla="*/ 558832 h 1149191"/>
                <a:gd name="connsiteX178" fmla="*/ 1117568 w 1305210"/>
                <a:gd name="connsiteY178" fmla="*/ 566356 h 1149191"/>
                <a:gd name="connsiteX179" fmla="*/ 1102805 w 1305210"/>
                <a:gd name="connsiteY179" fmla="*/ 588550 h 1149191"/>
                <a:gd name="connsiteX180" fmla="*/ 1092994 w 1305210"/>
                <a:gd name="connsiteY180" fmla="*/ 612838 h 1149191"/>
                <a:gd name="connsiteX181" fmla="*/ 1090708 w 1305210"/>
                <a:gd name="connsiteY181" fmla="*/ 614744 h 1149191"/>
                <a:gd name="connsiteX182" fmla="*/ 1085469 w 1305210"/>
                <a:gd name="connsiteY182" fmla="*/ 615124 h 1149191"/>
                <a:gd name="connsiteX183" fmla="*/ 1080611 w 1305210"/>
                <a:gd name="connsiteY183" fmla="*/ 619030 h 1149191"/>
                <a:gd name="connsiteX184" fmla="*/ 1079564 w 1305210"/>
                <a:gd name="connsiteY184" fmla="*/ 624649 h 1149191"/>
                <a:gd name="connsiteX185" fmla="*/ 1083945 w 1305210"/>
                <a:gd name="connsiteY185" fmla="*/ 628555 h 1149191"/>
                <a:gd name="connsiteX186" fmla="*/ 1080611 w 1305210"/>
                <a:gd name="connsiteY186" fmla="*/ 641795 h 1149191"/>
                <a:gd name="connsiteX187" fmla="*/ 1068801 w 1305210"/>
                <a:gd name="connsiteY187" fmla="*/ 657606 h 1149191"/>
                <a:gd name="connsiteX188" fmla="*/ 1064324 w 1305210"/>
                <a:gd name="connsiteY188" fmla="*/ 690944 h 1149191"/>
                <a:gd name="connsiteX189" fmla="*/ 1061847 w 1305210"/>
                <a:gd name="connsiteY189" fmla="*/ 699897 h 1149191"/>
                <a:gd name="connsiteX190" fmla="*/ 1058132 w 1305210"/>
                <a:gd name="connsiteY190" fmla="*/ 702755 h 1149191"/>
                <a:gd name="connsiteX191" fmla="*/ 1052132 w 1305210"/>
                <a:gd name="connsiteY191" fmla="*/ 702088 h 1149191"/>
                <a:gd name="connsiteX192" fmla="*/ 1044035 w 1305210"/>
                <a:gd name="connsiteY192" fmla="*/ 705326 h 1149191"/>
                <a:gd name="connsiteX193" fmla="*/ 1049751 w 1305210"/>
                <a:gd name="connsiteY193" fmla="*/ 706850 h 1149191"/>
                <a:gd name="connsiteX194" fmla="*/ 1053942 w 1305210"/>
                <a:gd name="connsiteY194" fmla="*/ 710755 h 1149191"/>
                <a:gd name="connsiteX195" fmla="*/ 1045559 w 1305210"/>
                <a:gd name="connsiteY195" fmla="*/ 724376 h 1149191"/>
                <a:gd name="connsiteX196" fmla="*/ 1036225 w 1305210"/>
                <a:gd name="connsiteY196" fmla="*/ 731330 h 1149191"/>
                <a:gd name="connsiteX197" fmla="*/ 1026986 w 1305210"/>
                <a:gd name="connsiteY197" fmla="*/ 744950 h 1149191"/>
                <a:gd name="connsiteX198" fmla="*/ 1017270 w 1305210"/>
                <a:gd name="connsiteY198" fmla="*/ 773239 h 1149191"/>
                <a:gd name="connsiteX199" fmla="*/ 1021461 w 1305210"/>
                <a:gd name="connsiteY199" fmla="*/ 778383 h 1149191"/>
                <a:gd name="connsiteX200" fmla="*/ 1016318 w 1305210"/>
                <a:gd name="connsiteY200" fmla="*/ 801814 h 1149191"/>
                <a:gd name="connsiteX201" fmla="*/ 1009650 w 1305210"/>
                <a:gd name="connsiteY201" fmla="*/ 806005 h 1149191"/>
                <a:gd name="connsiteX202" fmla="*/ 1007555 w 1305210"/>
                <a:gd name="connsiteY202" fmla="*/ 813245 h 1149191"/>
                <a:gd name="connsiteX203" fmla="*/ 1011174 w 1305210"/>
                <a:gd name="connsiteY203" fmla="*/ 823817 h 1149191"/>
                <a:gd name="connsiteX204" fmla="*/ 1018413 w 1305210"/>
                <a:gd name="connsiteY204" fmla="*/ 831342 h 1149191"/>
                <a:gd name="connsiteX205" fmla="*/ 1016794 w 1305210"/>
                <a:gd name="connsiteY205" fmla="*/ 839724 h 1149191"/>
                <a:gd name="connsiteX206" fmla="*/ 1014032 w 1305210"/>
                <a:gd name="connsiteY206" fmla="*/ 842105 h 1149191"/>
                <a:gd name="connsiteX207" fmla="*/ 1010603 w 1305210"/>
                <a:gd name="connsiteY207" fmla="*/ 838390 h 1149191"/>
                <a:gd name="connsiteX208" fmla="*/ 1011841 w 1305210"/>
                <a:gd name="connsiteY208" fmla="*/ 835819 h 1149191"/>
                <a:gd name="connsiteX209" fmla="*/ 1010412 w 1305210"/>
                <a:gd name="connsiteY209" fmla="*/ 830008 h 1149191"/>
                <a:gd name="connsiteX210" fmla="*/ 1007650 w 1305210"/>
                <a:gd name="connsiteY210" fmla="*/ 829723 h 1149191"/>
                <a:gd name="connsiteX211" fmla="*/ 1001078 w 1305210"/>
                <a:gd name="connsiteY211" fmla="*/ 833819 h 1149191"/>
                <a:gd name="connsiteX212" fmla="*/ 1000316 w 1305210"/>
                <a:gd name="connsiteY212" fmla="*/ 838010 h 1149191"/>
                <a:gd name="connsiteX213" fmla="*/ 1002983 w 1305210"/>
                <a:gd name="connsiteY213" fmla="*/ 844487 h 1149191"/>
                <a:gd name="connsiteX214" fmla="*/ 997172 w 1305210"/>
                <a:gd name="connsiteY214" fmla="*/ 850963 h 1149191"/>
                <a:gd name="connsiteX215" fmla="*/ 986123 w 1305210"/>
                <a:gd name="connsiteY215" fmla="*/ 857060 h 1149191"/>
                <a:gd name="connsiteX216" fmla="*/ 980504 w 1305210"/>
                <a:gd name="connsiteY216" fmla="*/ 867632 h 1149191"/>
                <a:gd name="connsiteX217" fmla="*/ 979932 w 1305210"/>
                <a:gd name="connsiteY217" fmla="*/ 872966 h 1149191"/>
                <a:gd name="connsiteX218" fmla="*/ 972312 w 1305210"/>
                <a:gd name="connsiteY218" fmla="*/ 895064 h 1149191"/>
                <a:gd name="connsiteX219" fmla="*/ 967073 w 1305210"/>
                <a:gd name="connsiteY219" fmla="*/ 903541 h 1149191"/>
                <a:gd name="connsiteX220" fmla="*/ 947071 w 1305210"/>
                <a:gd name="connsiteY220" fmla="*/ 947356 h 1149191"/>
                <a:gd name="connsiteX221" fmla="*/ 944499 w 1305210"/>
                <a:gd name="connsiteY221" fmla="*/ 969169 h 1149191"/>
                <a:gd name="connsiteX222" fmla="*/ 944309 w 1305210"/>
                <a:gd name="connsiteY222" fmla="*/ 996791 h 1149191"/>
                <a:gd name="connsiteX223" fmla="*/ 938308 w 1305210"/>
                <a:gd name="connsiteY223" fmla="*/ 1004602 h 1149191"/>
                <a:gd name="connsiteX224" fmla="*/ 932784 w 1305210"/>
                <a:gd name="connsiteY224" fmla="*/ 1035272 h 1149191"/>
                <a:gd name="connsiteX225" fmla="*/ 926878 w 1305210"/>
                <a:gd name="connsiteY225" fmla="*/ 1056704 h 1149191"/>
                <a:gd name="connsiteX226" fmla="*/ 920306 w 1305210"/>
                <a:gd name="connsiteY226" fmla="*/ 1073277 h 1149191"/>
                <a:gd name="connsiteX227" fmla="*/ 920782 w 1305210"/>
                <a:gd name="connsiteY227" fmla="*/ 1092041 h 1149191"/>
                <a:gd name="connsiteX228" fmla="*/ 931069 w 1305210"/>
                <a:gd name="connsiteY228" fmla="*/ 1103948 h 1149191"/>
                <a:gd name="connsiteX229" fmla="*/ 932402 w 1305210"/>
                <a:gd name="connsiteY229" fmla="*/ 1112901 h 1149191"/>
                <a:gd name="connsiteX230" fmla="*/ 932307 w 1305210"/>
                <a:gd name="connsiteY230" fmla="*/ 1117187 h 1149191"/>
                <a:gd name="connsiteX231" fmla="*/ 929259 w 1305210"/>
                <a:gd name="connsiteY231" fmla="*/ 1116235 h 1149191"/>
                <a:gd name="connsiteX232" fmla="*/ 924878 w 1305210"/>
                <a:gd name="connsiteY232" fmla="*/ 1119473 h 1149191"/>
                <a:gd name="connsiteX233" fmla="*/ 925068 w 1305210"/>
                <a:gd name="connsiteY233" fmla="*/ 1134523 h 1149191"/>
                <a:gd name="connsiteX234" fmla="*/ 928497 w 1305210"/>
                <a:gd name="connsiteY234" fmla="*/ 1149191 h 1149191"/>
                <a:gd name="connsiteX235" fmla="*/ 837724 w 1305210"/>
                <a:gd name="connsiteY235" fmla="*/ 936593 h 1149191"/>
                <a:gd name="connsiteX236" fmla="*/ 838486 w 1305210"/>
                <a:gd name="connsiteY236" fmla="*/ 932783 h 1149191"/>
                <a:gd name="connsiteX237" fmla="*/ 836200 w 1305210"/>
                <a:gd name="connsiteY237" fmla="*/ 906589 h 1149191"/>
                <a:gd name="connsiteX238" fmla="*/ 842105 w 1305210"/>
                <a:gd name="connsiteY238" fmla="*/ 882968 h 1149191"/>
                <a:gd name="connsiteX239" fmla="*/ 847059 w 1305210"/>
                <a:gd name="connsiteY239" fmla="*/ 876014 h 1149191"/>
                <a:gd name="connsiteX240" fmla="*/ 854869 w 1305210"/>
                <a:gd name="connsiteY240" fmla="*/ 872299 h 1149191"/>
                <a:gd name="connsiteX241" fmla="*/ 864489 w 1305210"/>
                <a:gd name="connsiteY241" fmla="*/ 873633 h 1149191"/>
                <a:gd name="connsiteX242" fmla="*/ 869061 w 1305210"/>
                <a:gd name="connsiteY242" fmla="*/ 869537 h 1149191"/>
                <a:gd name="connsiteX243" fmla="*/ 862679 w 1305210"/>
                <a:gd name="connsiteY243" fmla="*/ 865441 h 1149191"/>
                <a:gd name="connsiteX244" fmla="*/ 853154 w 1305210"/>
                <a:gd name="connsiteY244" fmla="*/ 862013 h 1149191"/>
                <a:gd name="connsiteX245" fmla="*/ 847725 w 1305210"/>
                <a:gd name="connsiteY245" fmla="*/ 855536 h 1149191"/>
                <a:gd name="connsiteX246" fmla="*/ 835628 w 1305210"/>
                <a:gd name="connsiteY246" fmla="*/ 848678 h 1149191"/>
                <a:gd name="connsiteX247" fmla="*/ 808482 w 1305210"/>
                <a:gd name="connsiteY247" fmla="*/ 868680 h 1149191"/>
                <a:gd name="connsiteX248" fmla="*/ 803529 w 1305210"/>
                <a:gd name="connsiteY248" fmla="*/ 893064 h 1149191"/>
                <a:gd name="connsiteX249" fmla="*/ 803338 w 1305210"/>
                <a:gd name="connsiteY249" fmla="*/ 910685 h 1149191"/>
                <a:gd name="connsiteX250" fmla="*/ 806101 w 1305210"/>
                <a:gd name="connsiteY250" fmla="*/ 918210 h 1149191"/>
                <a:gd name="connsiteX251" fmla="*/ 819912 w 1305210"/>
                <a:gd name="connsiteY251" fmla="*/ 938689 h 1149191"/>
                <a:gd name="connsiteX252" fmla="*/ 822388 w 1305210"/>
                <a:gd name="connsiteY252" fmla="*/ 940784 h 1149191"/>
                <a:gd name="connsiteX253" fmla="*/ 832771 w 1305210"/>
                <a:gd name="connsiteY253" fmla="*/ 944308 h 1149191"/>
                <a:gd name="connsiteX254" fmla="*/ 837724 w 1305210"/>
                <a:gd name="connsiteY254" fmla="*/ 936593 h 1149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305210" h="1149191">
                  <a:moveTo>
                    <a:pt x="928497" y="1149191"/>
                  </a:moveTo>
                  <a:lnTo>
                    <a:pt x="745141" y="1056799"/>
                  </a:lnTo>
                  <a:lnTo>
                    <a:pt x="735806" y="1056037"/>
                  </a:lnTo>
                  <a:lnTo>
                    <a:pt x="744188" y="1041559"/>
                  </a:lnTo>
                  <a:lnTo>
                    <a:pt x="745236" y="1032320"/>
                  </a:lnTo>
                  <a:lnTo>
                    <a:pt x="735711" y="1012888"/>
                  </a:lnTo>
                  <a:lnTo>
                    <a:pt x="729139" y="1004506"/>
                  </a:lnTo>
                  <a:lnTo>
                    <a:pt x="723805" y="962406"/>
                  </a:lnTo>
                  <a:lnTo>
                    <a:pt x="712565" y="955262"/>
                  </a:lnTo>
                  <a:lnTo>
                    <a:pt x="695230" y="947833"/>
                  </a:lnTo>
                  <a:lnTo>
                    <a:pt x="686372" y="951262"/>
                  </a:lnTo>
                  <a:lnTo>
                    <a:pt x="671798" y="948499"/>
                  </a:lnTo>
                  <a:lnTo>
                    <a:pt x="662178" y="950119"/>
                  </a:lnTo>
                  <a:lnTo>
                    <a:pt x="652558" y="962120"/>
                  </a:lnTo>
                  <a:lnTo>
                    <a:pt x="643223" y="962978"/>
                  </a:lnTo>
                  <a:lnTo>
                    <a:pt x="625888" y="969073"/>
                  </a:lnTo>
                  <a:lnTo>
                    <a:pt x="611981" y="968121"/>
                  </a:lnTo>
                  <a:lnTo>
                    <a:pt x="588931" y="960882"/>
                  </a:lnTo>
                  <a:lnTo>
                    <a:pt x="579692" y="953643"/>
                  </a:lnTo>
                  <a:lnTo>
                    <a:pt x="569024" y="952024"/>
                  </a:lnTo>
                  <a:lnTo>
                    <a:pt x="562547" y="952881"/>
                  </a:lnTo>
                  <a:lnTo>
                    <a:pt x="558927" y="956691"/>
                  </a:lnTo>
                  <a:lnTo>
                    <a:pt x="548069" y="961358"/>
                  </a:lnTo>
                  <a:lnTo>
                    <a:pt x="526637" y="959453"/>
                  </a:lnTo>
                  <a:lnTo>
                    <a:pt x="497110" y="953833"/>
                  </a:lnTo>
                  <a:lnTo>
                    <a:pt x="489871" y="950786"/>
                  </a:lnTo>
                  <a:lnTo>
                    <a:pt x="477679" y="939070"/>
                  </a:lnTo>
                  <a:lnTo>
                    <a:pt x="470154" y="933164"/>
                  </a:lnTo>
                  <a:lnTo>
                    <a:pt x="467582" y="932879"/>
                  </a:lnTo>
                  <a:lnTo>
                    <a:pt x="459772" y="934593"/>
                  </a:lnTo>
                  <a:lnTo>
                    <a:pt x="450723" y="939546"/>
                  </a:lnTo>
                  <a:lnTo>
                    <a:pt x="441675" y="938689"/>
                  </a:lnTo>
                  <a:lnTo>
                    <a:pt x="438150" y="935831"/>
                  </a:lnTo>
                  <a:lnTo>
                    <a:pt x="425482" y="935831"/>
                  </a:lnTo>
                  <a:lnTo>
                    <a:pt x="412528" y="939165"/>
                  </a:lnTo>
                  <a:lnTo>
                    <a:pt x="410623" y="941451"/>
                  </a:lnTo>
                  <a:lnTo>
                    <a:pt x="407003" y="954596"/>
                  </a:lnTo>
                  <a:lnTo>
                    <a:pt x="408623" y="967549"/>
                  </a:lnTo>
                  <a:lnTo>
                    <a:pt x="390335" y="972693"/>
                  </a:lnTo>
                  <a:lnTo>
                    <a:pt x="386334" y="971645"/>
                  </a:lnTo>
                  <a:lnTo>
                    <a:pt x="373571" y="964216"/>
                  </a:lnTo>
                  <a:lnTo>
                    <a:pt x="351854" y="938784"/>
                  </a:lnTo>
                  <a:lnTo>
                    <a:pt x="346520" y="926592"/>
                  </a:lnTo>
                  <a:lnTo>
                    <a:pt x="344138" y="924115"/>
                  </a:lnTo>
                  <a:lnTo>
                    <a:pt x="338233" y="922211"/>
                  </a:lnTo>
                  <a:lnTo>
                    <a:pt x="327755" y="912876"/>
                  </a:lnTo>
                  <a:lnTo>
                    <a:pt x="319754" y="901827"/>
                  </a:lnTo>
                  <a:lnTo>
                    <a:pt x="302038" y="892397"/>
                  </a:lnTo>
                  <a:lnTo>
                    <a:pt x="286131" y="880300"/>
                  </a:lnTo>
                  <a:lnTo>
                    <a:pt x="278797" y="877633"/>
                  </a:lnTo>
                  <a:lnTo>
                    <a:pt x="274511" y="878586"/>
                  </a:lnTo>
                  <a:lnTo>
                    <a:pt x="268129" y="873823"/>
                  </a:lnTo>
                  <a:lnTo>
                    <a:pt x="266414" y="871156"/>
                  </a:lnTo>
                  <a:lnTo>
                    <a:pt x="268796" y="863918"/>
                  </a:lnTo>
                  <a:lnTo>
                    <a:pt x="264795" y="857726"/>
                  </a:lnTo>
                  <a:lnTo>
                    <a:pt x="256413" y="855631"/>
                  </a:lnTo>
                  <a:lnTo>
                    <a:pt x="248698" y="850868"/>
                  </a:lnTo>
                  <a:lnTo>
                    <a:pt x="243935" y="840391"/>
                  </a:lnTo>
                  <a:lnTo>
                    <a:pt x="241173" y="824674"/>
                  </a:lnTo>
                  <a:lnTo>
                    <a:pt x="243650" y="812197"/>
                  </a:lnTo>
                  <a:lnTo>
                    <a:pt x="243745" y="804291"/>
                  </a:lnTo>
                  <a:lnTo>
                    <a:pt x="242411" y="802291"/>
                  </a:lnTo>
                  <a:lnTo>
                    <a:pt x="220409" y="790289"/>
                  </a:lnTo>
                  <a:lnTo>
                    <a:pt x="204978" y="789241"/>
                  </a:lnTo>
                  <a:lnTo>
                    <a:pt x="192786" y="784288"/>
                  </a:lnTo>
                  <a:lnTo>
                    <a:pt x="191357" y="780860"/>
                  </a:lnTo>
                  <a:lnTo>
                    <a:pt x="184880" y="776573"/>
                  </a:lnTo>
                  <a:lnTo>
                    <a:pt x="178975" y="778573"/>
                  </a:lnTo>
                  <a:lnTo>
                    <a:pt x="177165" y="781145"/>
                  </a:lnTo>
                  <a:lnTo>
                    <a:pt x="173831" y="795909"/>
                  </a:lnTo>
                  <a:lnTo>
                    <a:pt x="169164" y="801814"/>
                  </a:lnTo>
                  <a:lnTo>
                    <a:pt x="160401" y="800100"/>
                  </a:lnTo>
                  <a:lnTo>
                    <a:pt x="156877" y="796004"/>
                  </a:lnTo>
                  <a:lnTo>
                    <a:pt x="157163" y="793528"/>
                  </a:lnTo>
                  <a:lnTo>
                    <a:pt x="151638" y="778764"/>
                  </a:lnTo>
                  <a:lnTo>
                    <a:pt x="142685" y="770477"/>
                  </a:lnTo>
                  <a:lnTo>
                    <a:pt x="142208" y="752570"/>
                  </a:lnTo>
                  <a:lnTo>
                    <a:pt x="127826" y="728377"/>
                  </a:lnTo>
                  <a:lnTo>
                    <a:pt x="119539" y="722662"/>
                  </a:lnTo>
                  <a:lnTo>
                    <a:pt x="107633" y="717232"/>
                  </a:lnTo>
                  <a:lnTo>
                    <a:pt x="91440" y="720566"/>
                  </a:lnTo>
                  <a:lnTo>
                    <a:pt x="76105" y="716566"/>
                  </a:lnTo>
                  <a:lnTo>
                    <a:pt x="66961" y="720090"/>
                  </a:lnTo>
                  <a:lnTo>
                    <a:pt x="61151" y="728091"/>
                  </a:lnTo>
                  <a:lnTo>
                    <a:pt x="56102" y="730758"/>
                  </a:lnTo>
                  <a:lnTo>
                    <a:pt x="54293" y="728281"/>
                  </a:lnTo>
                  <a:lnTo>
                    <a:pt x="42767" y="721233"/>
                  </a:lnTo>
                  <a:lnTo>
                    <a:pt x="25813" y="713327"/>
                  </a:lnTo>
                  <a:lnTo>
                    <a:pt x="8001" y="711994"/>
                  </a:lnTo>
                  <a:lnTo>
                    <a:pt x="4858" y="711137"/>
                  </a:lnTo>
                  <a:lnTo>
                    <a:pt x="0" y="706374"/>
                  </a:lnTo>
                  <a:lnTo>
                    <a:pt x="0" y="706374"/>
                  </a:lnTo>
                  <a:lnTo>
                    <a:pt x="476" y="99631"/>
                  </a:lnTo>
                  <a:lnTo>
                    <a:pt x="476" y="99631"/>
                  </a:lnTo>
                  <a:lnTo>
                    <a:pt x="12763" y="99536"/>
                  </a:lnTo>
                  <a:lnTo>
                    <a:pt x="12763" y="99536"/>
                  </a:lnTo>
                  <a:lnTo>
                    <a:pt x="220409" y="99631"/>
                  </a:lnTo>
                  <a:lnTo>
                    <a:pt x="220409" y="99631"/>
                  </a:lnTo>
                  <a:lnTo>
                    <a:pt x="381476" y="99631"/>
                  </a:lnTo>
                  <a:lnTo>
                    <a:pt x="381476" y="99631"/>
                  </a:lnTo>
                  <a:lnTo>
                    <a:pt x="512731" y="99631"/>
                  </a:lnTo>
                  <a:lnTo>
                    <a:pt x="512731" y="99631"/>
                  </a:lnTo>
                  <a:lnTo>
                    <a:pt x="822579" y="99631"/>
                  </a:lnTo>
                  <a:lnTo>
                    <a:pt x="830485" y="95726"/>
                  </a:lnTo>
                  <a:lnTo>
                    <a:pt x="842582" y="80581"/>
                  </a:lnTo>
                  <a:lnTo>
                    <a:pt x="875634" y="52483"/>
                  </a:lnTo>
                  <a:lnTo>
                    <a:pt x="887063" y="49339"/>
                  </a:lnTo>
                  <a:lnTo>
                    <a:pt x="889730" y="49816"/>
                  </a:lnTo>
                  <a:lnTo>
                    <a:pt x="891350" y="53245"/>
                  </a:lnTo>
                  <a:lnTo>
                    <a:pt x="900398" y="55912"/>
                  </a:lnTo>
                  <a:lnTo>
                    <a:pt x="932212" y="53150"/>
                  </a:lnTo>
                  <a:lnTo>
                    <a:pt x="947071" y="47434"/>
                  </a:lnTo>
                  <a:lnTo>
                    <a:pt x="961073" y="45720"/>
                  </a:lnTo>
                  <a:lnTo>
                    <a:pt x="963930" y="46387"/>
                  </a:lnTo>
                  <a:lnTo>
                    <a:pt x="971836" y="54578"/>
                  </a:lnTo>
                  <a:lnTo>
                    <a:pt x="978980" y="59436"/>
                  </a:lnTo>
                  <a:lnTo>
                    <a:pt x="996220" y="59912"/>
                  </a:lnTo>
                  <a:lnTo>
                    <a:pt x="1011841" y="56674"/>
                  </a:lnTo>
                  <a:lnTo>
                    <a:pt x="1037939" y="68580"/>
                  </a:lnTo>
                  <a:lnTo>
                    <a:pt x="1064324" y="91345"/>
                  </a:lnTo>
                  <a:lnTo>
                    <a:pt x="1065562" y="109252"/>
                  </a:lnTo>
                  <a:lnTo>
                    <a:pt x="1069753" y="118586"/>
                  </a:lnTo>
                  <a:lnTo>
                    <a:pt x="1072039" y="119634"/>
                  </a:lnTo>
                  <a:lnTo>
                    <a:pt x="1077087" y="118396"/>
                  </a:lnTo>
                  <a:lnTo>
                    <a:pt x="1082040" y="113157"/>
                  </a:lnTo>
                  <a:lnTo>
                    <a:pt x="1091375" y="94107"/>
                  </a:lnTo>
                  <a:lnTo>
                    <a:pt x="1109186" y="86201"/>
                  </a:lnTo>
                  <a:lnTo>
                    <a:pt x="1112996" y="93535"/>
                  </a:lnTo>
                  <a:lnTo>
                    <a:pt x="1119378" y="96583"/>
                  </a:lnTo>
                  <a:lnTo>
                    <a:pt x="1139190" y="87058"/>
                  </a:lnTo>
                  <a:lnTo>
                    <a:pt x="1142524" y="67913"/>
                  </a:lnTo>
                  <a:lnTo>
                    <a:pt x="1133189" y="46768"/>
                  </a:lnTo>
                  <a:lnTo>
                    <a:pt x="1143191" y="38862"/>
                  </a:lnTo>
                  <a:lnTo>
                    <a:pt x="1154811" y="33147"/>
                  </a:lnTo>
                  <a:lnTo>
                    <a:pt x="1175385" y="26384"/>
                  </a:lnTo>
                  <a:lnTo>
                    <a:pt x="1179576" y="23527"/>
                  </a:lnTo>
                  <a:lnTo>
                    <a:pt x="1181672" y="18193"/>
                  </a:lnTo>
                  <a:lnTo>
                    <a:pt x="1187577" y="13240"/>
                  </a:lnTo>
                  <a:lnTo>
                    <a:pt x="1192149" y="13906"/>
                  </a:lnTo>
                  <a:lnTo>
                    <a:pt x="1198912" y="20860"/>
                  </a:lnTo>
                  <a:lnTo>
                    <a:pt x="1215867" y="24575"/>
                  </a:lnTo>
                  <a:lnTo>
                    <a:pt x="1235202" y="22574"/>
                  </a:lnTo>
                  <a:lnTo>
                    <a:pt x="1252252" y="23717"/>
                  </a:lnTo>
                  <a:lnTo>
                    <a:pt x="1260158" y="13240"/>
                  </a:lnTo>
                  <a:lnTo>
                    <a:pt x="1273969" y="10668"/>
                  </a:lnTo>
                  <a:lnTo>
                    <a:pt x="1285304" y="6287"/>
                  </a:lnTo>
                  <a:lnTo>
                    <a:pt x="1293019" y="0"/>
                  </a:lnTo>
                  <a:lnTo>
                    <a:pt x="1293019" y="0"/>
                  </a:lnTo>
                  <a:lnTo>
                    <a:pt x="1300448" y="6763"/>
                  </a:lnTo>
                  <a:lnTo>
                    <a:pt x="1301877" y="14478"/>
                  </a:lnTo>
                  <a:lnTo>
                    <a:pt x="1298543" y="39910"/>
                  </a:lnTo>
                  <a:lnTo>
                    <a:pt x="1300448" y="53245"/>
                  </a:lnTo>
                  <a:lnTo>
                    <a:pt x="1305211" y="59722"/>
                  </a:lnTo>
                  <a:lnTo>
                    <a:pt x="1303306" y="83344"/>
                  </a:lnTo>
                  <a:lnTo>
                    <a:pt x="1287018" y="104680"/>
                  </a:lnTo>
                  <a:lnTo>
                    <a:pt x="1275588" y="138208"/>
                  </a:lnTo>
                  <a:lnTo>
                    <a:pt x="1278446" y="146494"/>
                  </a:lnTo>
                  <a:lnTo>
                    <a:pt x="1266920" y="212122"/>
                  </a:lnTo>
                  <a:lnTo>
                    <a:pt x="1261872" y="231362"/>
                  </a:lnTo>
                  <a:lnTo>
                    <a:pt x="1242632" y="285464"/>
                  </a:lnTo>
                  <a:lnTo>
                    <a:pt x="1241298" y="317373"/>
                  </a:lnTo>
                  <a:lnTo>
                    <a:pt x="1242918" y="323183"/>
                  </a:lnTo>
                  <a:lnTo>
                    <a:pt x="1246537" y="323659"/>
                  </a:lnTo>
                  <a:lnTo>
                    <a:pt x="1248347" y="330994"/>
                  </a:lnTo>
                  <a:lnTo>
                    <a:pt x="1237774" y="366427"/>
                  </a:lnTo>
                  <a:lnTo>
                    <a:pt x="1235774" y="380429"/>
                  </a:lnTo>
                  <a:lnTo>
                    <a:pt x="1224915" y="416338"/>
                  </a:lnTo>
                  <a:lnTo>
                    <a:pt x="1215771" y="435007"/>
                  </a:lnTo>
                  <a:lnTo>
                    <a:pt x="1194816" y="461486"/>
                  </a:lnTo>
                  <a:lnTo>
                    <a:pt x="1190054" y="473869"/>
                  </a:lnTo>
                  <a:lnTo>
                    <a:pt x="1193102" y="489966"/>
                  </a:lnTo>
                  <a:lnTo>
                    <a:pt x="1191863" y="507016"/>
                  </a:lnTo>
                  <a:lnTo>
                    <a:pt x="1173861" y="522256"/>
                  </a:lnTo>
                  <a:lnTo>
                    <a:pt x="1166146" y="531209"/>
                  </a:lnTo>
                  <a:lnTo>
                    <a:pt x="1150239" y="541115"/>
                  </a:lnTo>
                  <a:lnTo>
                    <a:pt x="1149382" y="546354"/>
                  </a:lnTo>
                  <a:lnTo>
                    <a:pt x="1151954" y="551879"/>
                  </a:lnTo>
                  <a:lnTo>
                    <a:pt x="1132142" y="558832"/>
                  </a:lnTo>
                  <a:lnTo>
                    <a:pt x="1117568" y="566356"/>
                  </a:lnTo>
                  <a:lnTo>
                    <a:pt x="1102805" y="588550"/>
                  </a:lnTo>
                  <a:lnTo>
                    <a:pt x="1092994" y="612838"/>
                  </a:lnTo>
                  <a:lnTo>
                    <a:pt x="1090708" y="614744"/>
                  </a:lnTo>
                  <a:lnTo>
                    <a:pt x="1085469" y="615124"/>
                  </a:lnTo>
                  <a:lnTo>
                    <a:pt x="1080611" y="619030"/>
                  </a:lnTo>
                  <a:lnTo>
                    <a:pt x="1079564" y="624649"/>
                  </a:lnTo>
                  <a:lnTo>
                    <a:pt x="1083945" y="628555"/>
                  </a:lnTo>
                  <a:lnTo>
                    <a:pt x="1080611" y="641795"/>
                  </a:lnTo>
                  <a:lnTo>
                    <a:pt x="1068801" y="657606"/>
                  </a:lnTo>
                  <a:lnTo>
                    <a:pt x="1064324" y="690944"/>
                  </a:lnTo>
                  <a:lnTo>
                    <a:pt x="1061847" y="699897"/>
                  </a:lnTo>
                  <a:lnTo>
                    <a:pt x="1058132" y="702755"/>
                  </a:lnTo>
                  <a:lnTo>
                    <a:pt x="1052132" y="702088"/>
                  </a:lnTo>
                  <a:lnTo>
                    <a:pt x="1044035" y="705326"/>
                  </a:lnTo>
                  <a:lnTo>
                    <a:pt x="1049751" y="706850"/>
                  </a:lnTo>
                  <a:lnTo>
                    <a:pt x="1053942" y="710755"/>
                  </a:lnTo>
                  <a:lnTo>
                    <a:pt x="1045559" y="724376"/>
                  </a:lnTo>
                  <a:lnTo>
                    <a:pt x="1036225" y="731330"/>
                  </a:lnTo>
                  <a:lnTo>
                    <a:pt x="1026986" y="744950"/>
                  </a:lnTo>
                  <a:lnTo>
                    <a:pt x="1017270" y="773239"/>
                  </a:lnTo>
                  <a:lnTo>
                    <a:pt x="1021461" y="778383"/>
                  </a:lnTo>
                  <a:lnTo>
                    <a:pt x="1016318" y="801814"/>
                  </a:lnTo>
                  <a:lnTo>
                    <a:pt x="1009650" y="806005"/>
                  </a:lnTo>
                  <a:lnTo>
                    <a:pt x="1007555" y="813245"/>
                  </a:lnTo>
                  <a:lnTo>
                    <a:pt x="1011174" y="823817"/>
                  </a:lnTo>
                  <a:lnTo>
                    <a:pt x="1018413" y="831342"/>
                  </a:lnTo>
                  <a:lnTo>
                    <a:pt x="1016794" y="839724"/>
                  </a:lnTo>
                  <a:lnTo>
                    <a:pt x="1014032" y="842105"/>
                  </a:lnTo>
                  <a:lnTo>
                    <a:pt x="1010603" y="838390"/>
                  </a:lnTo>
                  <a:lnTo>
                    <a:pt x="1011841" y="835819"/>
                  </a:lnTo>
                  <a:lnTo>
                    <a:pt x="1010412" y="830008"/>
                  </a:lnTo>
                  <a:lnTo>
                    <a:pt x="1007650" y="829723"/>
                  </a:lnTo>
                  <a:lnTo>
                    <a:pt x="1001078" y="833819"/>
                  </a:lnTo>
                  <a:lnTo>
                    <a:pt x="1000316" y="838010"/>
                  </a:lnTo>
                  <a:lnTo>
                    <a:pt x="1002983" y="844487"/>
                  </a:lnTo>
                  <a:lnTo>
                    <a:pt x="997172" y="850963"/>
                  </a:lnTo>
                  <a:lnTo>
                    <a:pt x="986123" y="857060"/>
                  </a:lnTo>
                  <a:lnTo>
                    <a:pt x="980504" y="867632"/>
                  </a:lnTo>
                  <a:lnTo>
                    <a:pt x="979932" y="872966"/>
                  </a:lnTo>
                  <a:lnTo>
                    <a:pt x="972312" y="895064"/>
                  </a:lnTo>
                  <a:lnTo>
                    <a:pt x="967073" y="903541"/>
                  </a:lnTo>
                  <a:lnTo>
                    <a:pt x="947071" y="947356"/>
                  </a:lnTo>
                  <a:lnTo>
                    <a:pt x="944499" y="969169"/>
                  </a:lnTo>
                  <a:lnTo>
                    <a:pt x="944309" y="996791"/>
                  </a:lnTo>
                  <a:lnTo>
                    <a:pt x="938308" y="1004602"/>
                  </a:lnTo>
                  <a:lnTo>
                    <a:pt x="932784" y="1035272"/>
                  </a:lnTo>
                  <a:lnTo>
                    <a:pt x="926878" y="1056704"/>
                  </a:lnTo>
                  <a:lnTo>
                    <a:pt x="920306" y="1073277"/>
                  </a:lnTo>
                  <a:lnTo>
                    <a:pt x="920782" y="1092041"/>
                  </a:lnTo>
                  <a:lnTo>
                    <a:pt x="931069" y="1103948"/>
                  </a:lnTo>
                  <a:lnTo>
                    <a:pt x="932402" y="1112901"/>
                  </a:lnTo>
                  <a:lnTo>
                    <a:pt x="932307" y="1117187"/>
                  </a:lnTo>
                  <a:lnTo>
                    <a:pt x="929259" y="1116235"/>
                  </a:lnTo>
                  <a:lnTo>
                    <a:pt x="924878" y="1119473"/>
                  </a:lnTo>
                  <a:lnTo>
                    <a:pt x="925068" y="1134523"/>
                  </a:lnTo>
                  <a:lnTo>
                    <a:pt x="928497" y="1149191"/>
                  </a:lnTo>
                  <a:close/>
                  <a:moveTo>
                    <a:pt x="837724" y="936593"/>
                  </a:moveTo>
                  <a:lnTo>
                    <a:pt x="838486" y="932783"/>
                  </a:lnTo>
                  <a:lnTo>
                    <a:pt x="836200" y="906589"/>
                  </a:lnTo>
                  <a:lnTo>
                    <a:pt x="842105" y="882968"/>
                  </a:lnTo>
                  <a:lnTo>
                    <a:pt x="847059" y="876014"/>
                  </a:lnTo>
                  <a:lnTo>
                    <a:pt x="854869" y="872299"/>
                  </a:lnTo>
                  <a:lnTo>
                    <a:pt x="864489" y="873633"/>
                  </a:lnTo>
                  <a:lnTo>
                    <a:pt x="869061" y="869537"/>
                  </a:lnTo>
                  <a:lnTo>
                    <a:pt x="862679" y="865441"/>
                  </a:lnTo>
                  <a:lnTo>
                    <a:pt x="853154" y="862013"/>
                  </a:lnTo>
                  <a:lnTo>
                    <a:pt x="847725" y="855536"/>
                  </a:lnTo>
                  <a:lnTo>
                    <a:pt x="835628" y="848678"/>
                  </a:lnTo>
                  <a:lnTo>
                    <a:pt x="808482" y="868680"/>
                  </a:lnTo>
                  <a:lnTo>
                    <a:pt x="803529" y="893064"/>
                  </a:lnTo>
                  <a:lnTo>
                    <a:pt x="803338" y="910685"/>
                  </a:lnTo>
                  <a:lnTo>
                    <a:pt x="806101" y="918210"/>
                  </a:lnTo>
                  <a:lnTo>
                    <a:pt x="819912" y="938689"/>
                  </a:lnTo>
                  <a:lnTo>
                    <a:pt x="822388" y="940784"/>
                  </a:lnTo>
                  <a:lnTo>
                    <a:pt x="832771" y="944308"/>
                  </a:lnTo>
                  <a:lnTo>
                    <a:pt x="837724" y="93659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 name="Freeform: Shape 7">
              <a:extLst>
                <a:ext uri="{FF2B5EF4-FFF2-40B4-BE49-F238E27FC236}">
                  <a16:creationId xmlns:a16="http://schemas.microsoft.com/office/drawing/2014/main" id="{08B5C403-13EE-C489-02DE-41AEAB83426B}"/>
                </a:ext>
              </a:extLst>
            </p:cNvPr>
            <p:cNvSpPr/>
            <p:nvPr/>
          </p:nvSpPr>
          <p:spPr>
            <a:xfrm>
              <a:off x="5657394" y="3172019"/>
              <a:ext cx="1241107" cy="1470755"/>
            </a:xfrm>
            <a:custGeom>
              <a:avLst/>
              <a:gdLst>
                <a:gd name="connsiteX0" fmla="*/ 755428 w 1241107"/>
                <a:gd name="connsiteY0" fmla="*/ 976598 h 1470755"/>
                <a:gd name="connsiteX1" fmla="*/ 745141 w 1241107"/>
                <a:gd name="connsiteY1" fmla="*/ 993172 h 1470755"/>
                <a:gd name="connsiteX2" fmla="*/ 736759 w 1241107"/>
                <a:gd name="connsiteY2" fmla="*/ 996886 h 1470755"/>
                <a:gd name="connsiteX3" fmla="*/ 727901 w 1241107"/>
                <a:gd name="connsiteY3" fmla="*/ 1012031 h 1470755"/>
                <a:gd name="connsiteX4" fmla="*/ 717233 w 1241107"/>
                <a:gd name="connsiteY4" fmla="*/ 1018699 h 1470755"/>
                <a:gd name="connsiteX5" fmla="*/ 710851 w 1241107"/>
                <a:gd name="connsiteY5" fmla="*/ 1031367 h 1470755"/>
                <a:gd name="connsiteX6" fmla="*/ 703517 w 1241107"/>
                <a:gd name="connsiteY6" fmla="*/ 1053560 h 1470755"/>
                <a:gd name="connsiteX7" fmla="*/ 706088 w 1241107"/>
                <a:gd name="connsiteY7" fmla="*/ 1054799 h 1470755"/>
                <a:gd name="connsiteX8" fmla="*/ 710660 w 1241107"/>
                <a:gd name="connsiteY8" fmla="*/ 1054227 h 1470755"/>
                <a:gd name="connsiteX9" fmla="*/ 724472 w 1241107"/>
                <a:gd name="connsiteY9" fmla="*/ 1044511 h 1470755"/>
                <a:gd name="connsiteX10" fmla="*/ 725900 w 1241107"/>
                <a:gd name="connsiteY10" fmla="*/ 1051084 h 1470755"/>
                <a:gd name="connsiteX11" fmla="*/ 724281 w 1241107"/>
                <a:gd name="connsiteY11" fmla="*/ 1075753 h 1470755"/>
                <a:gd name="connsiteX12" fmla="*/ 719328 w 1241107"/>
                <a:gd name="connsiteY12" fmla="*/ 1077849 h 1470755"/>
                <a:gd name="connsiteX13" fmla="*/ 716566 w 1241107"/>
                <a:gd name="connsiteY13" fmla="*/ 1072610 h 1470755"/>
                <a:gd name="connsiteX14" fmla="*/ 707898 w 1241107"/>
                <a:gd name="connsiteY14" fmla="*/ 1062990 h 1470755"/>
                <a:gd name="connsiteX15" fmla="*/ 701707 w 1241107"/>
                <a:gd name="connsiteY15" fmla="*/ 1059180 h 1470755"/>
                <a:gd name="connsiteX16" fmla="*/ 695230 w 1241107"/>
                <a:gd name="connsiteY16" fmla="*/ 1060133 h 1470755"/>
                <a:gd name="connsiteX17" fmla="*/ 690658 w 1241107"/>
                <a:gd name="connsiteY17" fmla="*/ 1070896 h 1470755"/>
                <a:gd name="connsiteX18" fmla="*/ 686943 w 1241107"/>
                <a:gd name="connsiteY18" fmla="*/ 1070801 h 1470755"/>
                <a:gd name="connsiteX19" fmla="*/ 683038 w 1241107"/>
                <a:gd name="connsiteY19" fmla="*/ 1063276 h 1470755"/>
                <a:gd name="connsiteX20" fmla="*/ 669417 w 1241107"/>
                <a:gd name="connsiteY20" fmla="*/ 1045464 h 1470755"/>
                <a:gd name="connsiteX21" fmla="*/ 654082 w 1241107"/>
                <a:gd name="connsiteY21" fmla="*/ 1029652 h 1470755"/>
                <a:gd name="connsiteX22" fmla="*/ 645985 w 1241107"/>
                <a:gd name="connsiteY22" fmla="*/ 1023176 h 1470755"/>
                <a:gd name="connsiteX23" fmla="*/ 642652 w 1241107"/>
                <a:gd name="connsiteY23" fmla="*/ 1022128 h 1470755"/>
                <a:gd name="connsiteX24" fmla="*/ 631984 w 1241107"/>
                <a:gd name="connsiteY24" fmla="*/ 1025843 h 1470755"/>
                <a:gd name="connsiteX25" fmla="*/ 636080 w 1241107"/>
                <a:gd name="connsiteY25" fmla="*/ 1014508 h 1470755"/>
                <a:gd name="connsiteX26" fmla="*/ 641985 w 1241107"/>
                <a:gd name="connsiteY26" fmla="*/ 1006031 h 1470755"/>
                <a:gd name="connsiteX27" fmla="*/ 642461 w 1241107"/>
                <a:gd name="connsiteY27" fmla="*/ 1013841 h 1470755"/>
                <a:gd name="connsiteX28" fmla="*/ 655987 w 1241107"/>
                <a:gd name="connsiteY28" fmla="*/ 1028319 h 1470755"/>
                <a:gd name="connsiteX29" fmla="*/ 661416 w 1241107"/>
                <a:gd name="connsiteY29" fmla="*/ 1032034 h 1470755"/>
                <a:gd name="connsiteX30" fmla="*/ 671703 w 1241107"/>
                <a:gd name="connsiteY30" fmla="*/ 1028700 h 1470755"/>
                <a:gd name="connsiteX31" fmla="*/ 661226 w 1241107"/>
                <a:gd name="connsiteY31" fmla="*/ 1024509 h 1470755"/>
                <a:gd name="connsiteX32" fmla="*/ 659892 w 1241107"/>
                <a:gd name="connsiteY32" fmla="*/ 1020604 h 1470755"/>
                <a:gd name="connsiteX33" fmla="*/ 659321 w 1241107"/>
                <a:gd name="connsiteY33" fmla="*/ 1017365 h 1470755"/>
                <a:gd name="connsiteX34" fmla="*/ 661035 w 1241107"/>
                <a:gd name="connsiteY34" fmla="*/ 1013555 h 1470755"/>
                <a:gd name="connsiteX35" fmla="*/ 656463 w 1241107"/>
                <a:gd name="connsiteY35" fmla="*/ 987838 h 1470755"/>
                <a:gd name="connsiteX36" fmla="*/ 648557 w 1241107"/>
                <a:gd name="connsiteY36" fmla="*/ 966787 h 1470755"/>
                <a:gd name="connsiteX37" fmla="*/ 647319 w 1241107"/>
                <a:gd name="connsiteY37" fmla="*/ 952691 h 1470755"/>
                <a:gd name="connsiteX38" fmla="*/ 640366 w 1241107"/>
                <a:gd name="connsiteY38" fmla="*/ 941927 h 1470755"/>
                <a:gd name="connsiteX39" fmla="*/ 623792 w 1241107"/>
                <a:gd name="connsiteY39" fmla="*/ 923258 h 1470755"/>
                <a:gd name="connsiteX40" fmla="*/ 603885 w 1241107"/>
                <a:gd name="connsiteY40" fmla="*/ 907066 h 1470755"/>
                <a:gd name="connsiteX41" fmla="*/ 606743 w 1241107"/>
                <a:gd name="connsiteY41" fmla="*/ 895159 h 1470755"/>
                <a:gd name="connsiteX42" fmla="*/ 605695 w 1241107"/>
                <a:gd name="connsiteY42" fmla="*/ 886587 h 1470755"/>
                <a:gd name="connsiteX43" fmla="*/ 600551 w 1241107"/>
                <a:gd name="connsiteY43" fmla="*/ 871918 h 1470755"/>
                <a:gd name="connsiteX44" fmla="*/ 590074 w 1241107"/>
                <a:gd name="connsiteY44" fmla="*/ 850297 h 1470755"/>
                <a:gd name="connsiteX45" fmla="*/ 578263 w 1241107"/>
                <a:gd name="connsiteY45" fmla="*/ 845725 h 1470755"/>
                <a:gd name="connsiteX46" fmla="*/ 559118 w 1241107"/>
                <a:gd name="connsiteY46" fmla="*/ 848773 h 1470755"/>
                <a:gd name="connsiteX47" fmla="*/ 550926 w 1241107"/>
                <a:gd name="connsiteY47" fmla="*/ 853440 h 1470755"/>
                <a:gd name="connsiteX48" fmla="*/ 544639 w 1241107"/>
                <a:gd name="connsiteY48" fmla="*/ 846392 h 1470755"/>
                <a:gd name="connsiteX49" fmla="*/ 544735 w 1241107"/>
                <a:gd name="connsiteY49" fmla="*/ 843248 h 1470755"/>
                <a:gd name="connsiteX50" fmla="*/ 537115 w 1241107"/>
                <a:gd name="connsiteY50" fmla="*/ 822960 h 1470755"/>
                <a:gd name="connsiteX51" fmla="*/ 524542 w 1241107"/>
                <a:gd name="connsiteY51" fmla="*/ 794385 h 1470755"/>
                <a:gd name="connsiteX52" fmla="*/ 532829 w 1241107"/>
                <a:gd name="connsiteY52" fmla="*/ 794957 h 1470755"/>
                <a:gd name="connsiteX53" fmla="*/ 536924 w 1241107"/>
                <a:gd name="connsiteY53" fmla="*/ 798767 h 1470755"/>
                <a:gd name="connsiteX54" fmla="*/ 538353 w 1241107"/>
                <a:gd name="connsiteY54" fmla="*/ 804958 h 1470755"/>
                <a:gd name="connsiteX55" fmla="*/ 545401 w 1241107"/>
                <a:gd name="connsiteY55" fmla="*/ 795337 h 1470755"/>
                <a:gd name="connsiteX56" fmla="*/ 547497 w 1241107"/>
                <a:gd name="connsiteY56" fmla="*/ 789051 h 1470755"/>
                <a:gd name="connsiteX57" fmla="*/ 545401 w 1241107"/>
                <a:gd name="connsiteY57" fmla="*/ 778193 h 1470755"/>
                <a:gd name="connsiteX58" fmla="*/ 538067 w 1241107"/>
                <a:gd name="connsiteY58" fmla="*/ 767810 h 1470755"/>
                <a:gd name="connsiteX59" fmla="*/ 531590 w 1241107"/>
                <a:gd name="connsiteY59" fmla="*/ 762191 h 1470755"/>
                <a:gd name="connsiteX60" fmla="*/ 528638 w 1241107"/>
                <a:gd name="connsiteY60" fmla="*/ 761714 h 1470755"/>
                <a:gd name="connsiteX61" fmla="*/ 512255 w 1241107"/>
                <a:gd name="connsiteY61" fmla="*/ 766858 h 1470755"/>
                <a:gd name="connsiteX62" fmla="*/ 505587 w 1241107"/>
                <a:gd name="connsiteY62" fmla="*/ 773240 h 1470755"/>
                <a:gd name="connsiteX63" fmla="*/ 501682 w 1241107"/>
                <a:gd name="connsiteY63" fmla="*/ 772477 h 1470755"/>
                <a:gd name="connsiteX64" fmla="*/ 501872 w 1241107"/>
                <a:gd name="connsiteY64" fmla="*/ 762572 h 1470755"/>
                <a:gd name="connsiteX65" fmla="*/ 504825 w 1241107"/>
                <a:gd name="connsiteY65" fmla="*/ 755809 h 1470755"/>
                <a:gd name="connsiteX66" fmla="*/ 510064 w 1241107"/>
                <a:gd name="connsiteY66" fmla="*/ 757904 h 1470755"/>
                <a:gd name="connsiteX67" fmla="*/ 511778 w 1241107"/>
                <a:gd name="connsiteY67" fmla="*/ 755047 h 1470755"/>
                <a:gd name="connsiteX68" fmla="*/ 498919 w 1241107"/>
                <a:gd name="connsiteY68" fmla="*/ 737140 h 1470755"/>
                <a:gd name="connsiteX69" fmla="*/ 488537 w 1241107"/>
                <a:gd name="connsiteY69" fmla="*/ 731044 h 1470755"/>
                <a:gd name="connsiteX70" fmla="*/ 482060 w 1241107"/>
                <a:gd name="connsiteY70" fmla="*/ 725234 h 1470755"/>
                <a:gd name="connsiteX71" fmla="*/ 483203 w 1241107"/>
                <a:gd name="connsiteY71" fmla="*/ 720757 h 1470755"/>
                <a:gd name="connsiteX72" fmla="*/ 476155 w 1241107"/>
                <a:gd name="connsiteY72" fmla="*/ 718566 h 1470755"/>
                <a:gd name="connsiteX73" fmla="*/ 473583 w 1241107"/>
                <a:gd name="connsiteY73" fmla="*/ 720661 h 1470755"/>
                <a:gd name="connsiteX74" fmla="*/ 472059 w 1241107"/>
                <a:gd name="connsiteY74" fmla="*/ 726853 h 1470755"/>
                <a:gd name="connsiteX75" fmla="*/ 463582 w 1241107"/>
                <a:gd name="connsiteY75" fmla="*/ 732187 h 1470755"/>
                <a:gd name="connsiteX76" fmla="*/ 430625 w 1241107"/>
                <a:gd name="connsiteY76" fmla="*/ 729901 h 1470755"/>
                <a:gd name="connsiteX77" fmla="*/ 427482 w 1241107"/>
                <a:gd name="connsiteY77" fmla="*/ 729139 h 1470755"/>
                <a:gd name="connsiteX78" fmla="*/ 420243 w 1241107"/>
                <a:gd name="connsiteY78" fmla="*/ 721328 h 1470755"/>
                <a:gd name="connsiteX79" fmla="*/ 410718 w 1241107"/>
                <a:gd name="connsiteY79" fmla="*/ 717899 h 1470755"/>
                <a:gd name="connsiteX80" fmla="*/ 396145 w 1241107"/>
                <a:gd name="connsiteY80" fmla="*/ 704088 h 1470755"/>
                <a:gd name="connsiteX81" fmla="*/ 391192 w 1241107"/>
                <a:gd name="connsiteY81" fmla="*/ 701421 h 1470755"/>
                <a:gd name="connsiteX82" fmla="*/ 370427 w 1241107"/>
                <a:gd name="connsiteY82" fmla="*/ 698945 h 1470755"/>
                <a:gd name="connsiteX83" fmla="*/ 360521 w 1241107"/>
                <a:gd name="connsiteY83" fmla="*/ 700945 h 1470755"/>
                <a:gd name="connsiteX84" fmla="*/ 352806 w 1241107"/>
                <a:gd name="connsiteY84" fmla="*/ 708088 h 1470755"/>
                <a:gd name="connsiteX85" fmla="*/ 343852 w 1241107"/>
                <a:gd name="connsiteY85" fmla="*/ 711232 h 1470755"/>
                <a:gd name="connsiteX86" fmla="*/ 337375 w 1241107"/>
                <a:gd name="connsiteY86" fmla="*/ 711708 h 1470755"/>
                <a:gd name="connsiteX87" fmla="*/ 330232 w 1241107"/>
                <a:gd name="connsiteY87" fmla="*/ 709898 h 1470755"/>
                <a:gd name="connsiteX88" fmla="*/ 312801 w 1241107"/>
                <a:gd name="connsiteY88" fmla="*/ 692277 h 1470755"/>
                <a:gd name="connsiteX89" fmla="*/ 286131 w 1241107"/>
                <a:gd name="connsiteY89" fmla="*/ 672941 h 1470755"/>
                <a:gd name="connsiteX90" fmla="*/ 244316 w 1241107"/>
                <a:gd name="connsiteY90" fmla="*/ 651320 h 1470755"/>
                <a:gd name="connsiteX91" fmla="*/ 221933 w 1241107"/>
                <a:gd name="connsiteY91" fmla="*/ 642938 h 1470755"/>
                <a:gd name="connsiteX92" fmla="*/ 218504 w 1241107"/>
                <a:gd name="connsiteY92" fmla="*/ 643318 h 1470755"/>
                <a:gd name="connsiteX93" fmla="*/ 207931 w 1241107"/>
                <a:gd name="connsiteY93" fmla="*/ 651891 h 1470755"/>
                <a:gd name="connsiteX94" fmla="*/ 190500 w 1241107"/>
                <a:gd name="connsiteY94" fmla="*/ 658654 h 1470755"/>
                <a:gd name="connsiteX95" fmla="*/ 185261 w 1241107"/>
                <a:gd name="connsiteY95" fmla="*/ 659321 h 1470755"/>
                <a:gd name="connsiteX96" fmla="*/ 130397 w 1241107"/>
                <a:gd name="connsiteY96" fmla="*/ 655225 h 1470755"/>
                <a:gd name="connsiteX97" fmla="*/ 118586 w 1241107"/>
                <a:gd name="connsiteY97" fmla="*/ 655606 h 1470755"/>
                <a:gd name="connsiteX98" fmla="*/ 96583 w 1241107"/>
                <a:gd name="connsiteY98" fmla="*/ 657320 h 1470755"/>
                <a:gd name="connsiteX99" fmla="*/ 86487 w 1241107"/>
                <a:gd name="connsiteY99" fmla="*/ 659892 h 1470755"/>
                <a:gd name="connsiteX100" fmla="*/ 23813 w 1241107"/>
                <a:gd name="connsiteY100" fmla="*/ 665226 h 1470755"/>
                <a:gd name="connsiteX101" fmla="*/ 0 w 1241107"/>
                <a:gd name="connsiteY101" fmla="*/ 669131 h 1470755"/>
                <a:gd name="connsiteX102" fmla="*/ 0 w 1241107"/>
                <a:gd name="connsiteY102" fmla="*/ 669131 h 1470755"/>
                <a:gd name="connsiteX103" fmla="*/ 571 w 1241107"/>
                <a:gd name="connsiteY103" fmla="*/ 667 h 1470755"/>
                <a:gd name="connsiteX104" fmla="*/ 571 w 1241107"/>
                <a:gd name="connsiteY104" fmla="*/ 667 h 1470755"/>
                <a:gd name="connsiteX105" fmla="*/ 93059 w 1241107"/>
                <a:gd name="connsiteY105" fmla="*/ 0 h 1470755"/>
                <a:gd name="connsiteX106" fmla="*/ 93059 w 1241107"/>
                <a:gd name="connsiteY106" fmla="*/ 0 h 1470755"/>
                <a:gd name="connsiteX107" fmla="*/ 230886 w 1241107"/>
                <a:gd name="connsiteY107" fmla="*/ 95 h 1470755"/>
                <a:gd name="connsiteX108" fmla="*/ 230886 w 1241107"/>
                <a:gd name="connsiteY108" fmla="*/ 95 h 1470755"/>
                <a:gd name="connsiteX109" fmla="*/ 930593 w 1241107"/>
                <a:gd name="connsiteY109" fmla="*/ 0 h 1470755"/>
                <a:gd name="connsiteX110" fmla="*/ 930593 w 1241107"/>
                <a:gd name="connsiteY110" fmla="*/ 0 h 1470755"/>
                <a:gd name="connsiteX111" fmla="*/ 1240822 w 1241107"/>
                <a:gd name="connsiteY111" fmla="*/ 0 h 1470755"/>
                <a:gd name="connsiteX112" fmla="*/ 1241108 w 1241107"/>
                <a:gd name="connsiteY112" fmla="*/ 348139 h 1470755"/>
                <a:gd name="connsiteX113" fmla="*/ 1241108 w 1241107"/>
                <a:gd name="connsiteY113" fmla="*/ 348139 h 1470755"/>
                <a:gd name="connsiteX114" fmla="*/ 1240631 w 1241107"/>
                <a:gd name="connsiteY114" fmla="*/ 954881 h 1470755"/>
                <a:gd name="connsiteX115" fmla="*/ 1240631 w 1241107"/>
                <a:gd name="connsiteY115" fmla="*/ 954881 h 1470755"/>
                <a:gd name="connsiteX116" fmla="*/ 1237964 w 1241107"/>
                <a:gd name="connsiteY116" fmla="*/ 951357 h 1470755"/>
                <a:gd name="connsiteX117" fmla="*/ 1237583 w 1241107"/>
                <a:gd name="connsiteY117" fmla="*/ 1469517 h 1470755"/>
                <a:gd name="connsiteX118" fmla="*/ 1237583 w 1241107"/>
                <a:gd name="connsiteY118" fmla="*/ 1469517 h 1470755"/>
                <a:gd name="connsiteX119" fmla="*/ 1225486 w 1241107"/>
                <a:gd name="connsiteY119" fmla="*/ 1468279 h 1470755"/>
                <a:gd name="connsiteX120" fmla="*/ 1217295 w 1241107"/>
                <a:gd name="connsiteY120" fmla="*/ 1470755 h 1470755"/>
                <a:gd name="connsiteX121" fmla="*/ 1209770 w 1241107"/>
                <a:gd name="connsiteY121" fmla="*/ 1470469 h 1470755"/>
                <a:gd name="connsiteX122" fmla="*/ 1192340 w 1241107"/>
                <a:gd name="connsiteY122" fmla="*/ 1461135 h 1470755"/>
                <a:gd name="connsiteX123" fmla="*/ 1174337 w 1241107"/>
                <a:gd name="connsiteY123" fmla="*/ 1443037 h 1470755"/>
                <a:gd name="connsiteX124" fmla="*/ 1162145 w 1241107"/>
                <a:gd name="connsiteY124" fmla="*/ 1418368 h 1470755"/>
                <a:gd name="connsiteX125" fmla="*/ 1150049 w 1241107"/>
                <a:gd name="connsiteY125" fmla="*/ 1399985 h 1470755"/>
                <a:gd name="connsiteX126" fmla="*/ 1142619 w 1241107"/>
                <a:gd name="connsiteY126" fmla="*/ 1394746 h 1470755"/>
                <a:gd name="connsiteX127" fmla="*/ 1136809 w 1241107"/>
                <a:gd name="connsiteY127" fmla="*/ 1395032 h 1470755"/>
                <a:gd name="connsiteX128" fmla="*/ 1118235 w 1241107"/>
                <a:gd name="connsiteY128" fmla="*/ 1370076 h 1470755"/>
                <a:gd name="connsiteX129" fmla="*/ 1111758 w 1241107"/>
                <a:gd name="connsiteY129" fmla="*/ 1357122 h 1470755"/>
                <a:gd name="connsiteX130" fmla="*/ 1114996 w 1241107"/>
                <a:gd name="connsiteY130" fmla="*/ 1350455 h 1470755"/>
                <a:gd name="connsiteX131" fmla="*/ 1114711 w 1241107"/>
                <a:gd name="connsiteY131" fmla="*/ 1345216 h 1470755"/>
                <a:gd name="connsiteX132" fmla="*/ 1109853 w 1241107"/>
                <a:gd name="connsiteY132" fmla="*/ 1333119 h 1470755"/>
                <a:gd name="connsiteX133" fmla="*/ 1111758 w 1241107"/>
                <a:gd name="connsiteY133" fmla="*/ 1321213 h 1470755"/>
                <a:gd name="connsiteX134" fmla="*/ 1119092 w 1241107"/>
                <a:gd name="connsiteY134" fmla="*/ 1315117 h 1470755"/>
                <a:gd name="connsiteX135" fmla="*/ 1123093 w 1241107"/>
                <a:gd name="connsiteY135" fmla="*/ 1304830 h 1470755"/>
                <a:gd name="connsiteX136" fmla="*/ 1122998 w 1241107"/>
                <a:gd name="connsiteY136" fmla="*/ 1287590 h 1470755"/>
                <a:gd name="connsiteX137" fmla="*/ 1119187 w 1241107"/>
                <a:gd name="connsiteY137" fmla="*/ 1273969 h 1470755"/>
                <a:gd name="connsiteX138" fmla="*/ 1101090 w 1241107"/>
                <a:gd name="connsiteY138" fmla="*/ 1229868 h 1470755"/>
                <a:gd name="connsiteX139" fmla="*/ 1072515 w 1241107"/>
                <a:gd name="connsiteY139" fmla="*/ 1191768 h 1470755"/>
                <a:gd name="connsiteX140" fmla="*/ 1053656 w 1241107"/>
                <a:gd name="connsiteY140" fmla="*/ 1171480 h 1470755"/>
                <a:gd name="connsiteX141" fmla="*/ 1042607 w 1241107"/>
                <a:gd name="connsiteY141" fmla="*/ 1162526 h 1470755"/>
                <a:gd name="connsiteX142" fmla="*/ 1047655 w 1241107"/>
                <a:gd name="connsiteY142" fmla="*/ 1164145 h 1470755"/>
                <a:gd name="connsiteX143" fmla="*/ 1075849 w 1241107"/>
                <a:gd name="connsiteY143" fmla="*/ 1188815 h 1470755"/>
                <a:gd name="connsiteX144" fmla="*/ 1094518 w 1241107"/>
                <a:gd name="connsiteY144" fmla="*/ 1214437 h 1470755"/>
                <a:gd name="connsiteX145" fmla="*/ 1102424 w 1241107"/>
                <a:gd name="connsiteY145" fmla="*/ 1230725 h 1470755"/>
                <a:gd name="connsiteX146" fmla="*/ 1101281 w 1241107"/>
                <a:gd name="connsiteY146" fmla="*/ 1221867 h 1470755"/>
                <a:gd name="connsiteX147" fmla="*/ 1096518 w 1241107"/>
                <a:gd name="connsiteY147" fmla="*/ 1208437 h 1470755"/>
                <a:gd name="connsiteX148" fmla="*/ 1092613 w 1241107"/>
                <a:gd name="connsiteY148" fmla="*/ 1202627 h 1470755"/>
                <a:gd name="connsiteX149" fmla="*/ 1080326 w 1241107"/>
                <a:gd name="connsiteY149" fmla="*/ 1188434 h 1470755"/>
                <a:gd name="connsiteX150" fmla="*/ 1044321 w 1241107"/>
                <a:gd name="connsiteY150" fmla="*/ 1153954 h 1470755"/>
                <a:gd name="connsiteX151" fmla="*/ 1044131 w 1241107"/>
                <a:gd name="connsiteY151" fmla="*/ 1142714 h 1470755"/>
                <a:gd name="connsiteX152" fmla="*/ 1050512 w 1241107"/>
                <a:gd name="connsiteY152" fmla="*/ 1140143 h 1470755"/>
                <a:gd name="connsiteX153" fmla="*/ 1058323 w 1241107"/>
                <a:gd name="connsiteY153" fmla="*/ 1146905 h 1470755"/>
                <a:gd name="connsiteX154" fmla="*/ 1057370 w 1241107"/>
                <a:gd name="connsiteY154" fmla="*/ 1162812 h 1470755"/>
                <a:gd name="connsiteX155" fmla="*/ 1058990 w 1241107"/>
                <a:gd name="connsiteY155" fmla="*/ 1165003 h 1470755"/>
                <a:gd name="connsiteX156" fmla="*/ 1068705 w 1241107"/>
                <a:gd name="connsiteY156" fmla="*/ 1163955 h 1470755"/>
                <a:gd name="connsiteX157" fmla="*/ 1071372 w 1241107"/>
                <a:gd name="connsiteY157" fmla="*/ 1152906 h 1470755"/>
                <a:gd name="connsiteX158" fmla="*/ 1072610 w 1241107"/>
                <a:gd name="connsiteY158" fmla="*/ 1136047 h 1470755"/>
                <a:gd name="connsiteX159" fmla="*/ 1070896 w 1241107"/>
                <a:gd name="connsiteY159" fmla="*/ 1123950 h 1470755"/>
                <a:gd name="connsiteX160" fmla="*/ 1056037 w 1241107"/>
                <a:gd name="connsiteY160" fmla="*/ 1116616 h 1470755"/>
                <a:gd name="connsiteX161" fmla="*/ 1048036 w 1241107"/>
                <a:gd name="connsiteY161" fmla="*/ 1124522 h 1470755"/>
                <a:gd name="connsiteX162" fmla="*/ 1042321 w 1241107"/>
                <a:gd name="connsiteY162" fmla="*/ 1126236 h 1470755"/>
                <a:gd name="connsiteX163" fmla="*/ 1036225 w 1241107"/>
                <a:gd name="connsiteY163" fmla="*/ 1125950 h 1470755"/>
                <a:gd name="connsiteX164" fmla="*/ 1030986 w 1241107"/>
                <a:gd name="connsiteY164" fmla="*/ 1128236 h 1470755"/>
                <a:gd name="connsiteX165" fmla="*/ 1028891 w 1241107"/>
                <a:gd name="connsiteY165" fmla="*/ 1133380 h 1470755"/>
                <a:gd name="connsiteX166" fmla="*/ 1029938 w 1241107"/>
                <a:gd name="connsiteY166" fmla="*/ 1136714 h 1470755"/>
                <a:gd name="connsiteX167" fmla="*/ 1035844 w 1241107"/>
                <a:gd name="connsiteY167" fmla="*/ 1138618 h 1470755"/>
                <a:gd name="connsiteX168" fmla="*/ 1037844 w 1241107"/>
                <a:gd name="connsiteY168" fmla="*/ 1141095 h 1470755"/>
                <a:gd name="connsiteX169" fmla="*/ 1033177 w 1241107"/>
                <a:gd name="connsiteY169" fmla="*/ 1147096 h 1470755"/>
                <a:gd name="connsiteX170" fmla="*/ 1005268 w 1241107"/>
                <a:gd name="connsiteY170" fmla="*/ 1144715 h 1470755"/>
                <a:gd name="connsiteX171" fmla="*/ 997934 w 1241107"/>
                <a:gd name="connsiteY171" fmla="*/ 1147762 h 1470755"/>
                <a:gd name="connsiteX172" fmla="*/ 991743 w 1241107"/>
                <a:gd name="connsiteY172" fmla="*/ 1155287 h 1470755"/>
                <a:gd name="connsiteX173" fmla="*/ 986123 w 1241107"/>
                <a:gd name="connsiteY173" fmla="*/ 1159193 h 1470755"/>
                <a:gd name="connsiteX174" fmla="*/ 948785 w 1241107"/>
                <a:gd name="connsiteY174" fmla="*/ 1161193 h 1470755"/>
                <a:gd name="connsiteX175" fmla="*/ 940308 w 1241107"/>
                <a:gd name="connsiteY175" fmla="*/ 1154811 h 1470755"/>
                <a:gd name="connsiteX176" fmla="*/ 946499 w 1241107"/>
                <a:gd name="connsiteY176" fmla="*/ 1143857 h 1470755"/>
                <a:gd name="connsiteX177" fmla="*/ 960215 w 1241107"/>
                <a:gd name="connsiteY177" fmla="*/ 1136999 h 1470755"/>
                <a:gd name="connsiteX178" fmla="*/ 976027 w 1241107"/>
                <a:gd name="connsiteY178" fmla="*/ 1119950 h 1470755"/>
                <a:gd name="connsiteX179" fmla="*/ 978979 w 1241107"/>
                <a:gd name="connsiteY179" fmla="*/ 1103281 h 1470755"/>
                <a:gd name="connsiteX180" fmla="*/ 977741 w 1241107"/>
                <a:gd name="connsiteY180" fmla="*/ 1098899 h 1470755"/>
                <a:gd name="connsiteX181" fmla="*/ 978789 w 1241107"/>
                <a:gd name="connsiteY181" fmla="*/ 1090898 h 1470755"/>
                <a:gd name="connsiteX182" fmla="*/ 983837 w 1241107"/>
                <a:gd name="connsiteY182" fmla="*/ 1079849 h 1470755"/>
                <a:gd name="connsiteX183" fmla="*/ 980408 w 1241107"/>
                <a:gd name="connsiteY183" fmla="*/ 1059466 h 1470755"/>
                <a:gd name="connsiteX184" fmla="*/ 982790 w 1241107"/>
                <a:gd name="connsiteY184" fmla="*/ 1048226 h 1470755"/>
                <a:gd name="connsiteX185" fmla="*/ 981932 w 1241107"/>
                <a:gd name="connsiteY185" fmla="*/ 1042702 h 1470755"/>
                <a:gd name="connsiteX186" fmla="*/ 975646 w 1241107"/>
                <a:gd name="connsiteY186" fmla="*/ 1031843 h 1470755"/>
                <a:gd name="connsiteX187" fmla="*/ 959072 w 1241107"/>
                <a:gd name="connsiteY187" fmla="*/ 1011555 h 1470755"/>
                <a:gd name="connsiteX188" fmla="*/ 953357 w 1241107"/>
                <a:gd name="connsiteY188" fmla="*/ 990981 h 1470755"/>
                <a:gd name="connsiteX189" fmla="*/ 940213 w 1241107"/>
                <a:gd name="connsiteY189" fmla="*/ 968597 h 1470755"/>
                <a:gd name="connsiteX190" fmla="*/ 937736 w 1241107"/>
                <a:gd name="connsiteY190" fmla="*/ 969169 h 1470755"/>
                <a:gd name="connsiteX191" fmla="*/ 931450 w 1241107"/>
                <a:gd name="connsiteY191" fmla="*/ 983837 h 1470755"/>
                <a:gd name="connsiteX192" fmla="*/ 934212 w 1241107"/>
                <a:gd name="connsiteY192" fmla="*/ 989362 h 1470755"/>
                <a:gd name="connsiteX193" fmla="*/ 932688 w 1241107"/>
                <a:gd name="connsiteY193" fmla="*/ 994601 h 1470755"/>
                <a:gd name="connsiteX194" fmla="*/ 922877 w 1241107"/>
                <a:gd name="connsiteY194" fmla="*/ 1004697 h 1470755"/>
                <a:gd name="connsiteX195" fmla="*/ 919258 w 1241107"/>
                <a:gd name="connsiteY195" fmla="*/ 1017175 h 1470755"/>
                <a:gd name="connsiteX196" fmla="*/ 917829 w 1241107"/>
                <a:gd name="connsiteY196" fmla="*/ 1040416 h 1470755"/>
                <a:gd name="connsiteX197" fmla="*/ 904780 w 1241107"/>
                <a:gd name="connsiteY197" fmla="*/ 1082897 h 1470755"/>
                <a:gd name="connsiteX198" fmla="*/ 904684 w 1241107"/>
                <a:gd name="connsiteY198" fmla="*/ 1093375 h 1470755"/>
                <a:gd name="connsiteX199" fmla="*/ 897065 w 1241107"/>
                <a:gd name="connsiteY199" fmla="*/ 1099566 h 1470755"/>
                <a:gd name="connsiteX200" fmla="*/ 882396 w 1241107"/>
                <a:gd name="connsiteY200" fmla="*/ 1092899 h 1470755"/>
                <a:gd name="connsiteX201" fmla="*/ 874871 w 1241107"/>
                <a:gd name="connsiteY201" fmla="*/ 1090993 h 1470755"/>
                <a:gd name="connsiteX202" fmla="*/ 870871 w 1241107"/>
                <a:gd name="connsiteY202" fmla="*/ 1091756 h 1470755"/>
                <a:gd name="connsiteX203" fmla="*/ 851440 w 1241107"/>
                <a:gd name="connsiteY203" fmla="*/ 1099090 h 1470755"/>
                <a:gd name="connsiteX204" fmla="*/ 847058 w 1241107"/>
                <a:gd name="connsiteY204" fmla="*/ 1106234 h 1470755"/>
                <a:gd name="connsiteX205" fmla="*/ 844582 w 1241107"/>
                <a:gd name="connsiteY205" fmla="*/ 1107853 h 1470755"/>
                <a:gd name="connsiteX206" fmla="*/ 830199 w 1241107"/>
                <a:gd name="connsiteY206" fmla="*/ 1105662 h 1470755"/>
                <a:gd name="connsiteX207" fmla="*/ 822198 w 1241107"/>
                <a:gd name="connsiteY207" fmla="*/ 1112710 h 1470755"/>
                <a:gd name="connsiteX208" fmla="*/ 816293 w 1241107"/>
                <a:gd name="connsiteY208" fmla="*/ 1114901 h 1470755"/>
                <a:gd name="connsiteX209" fmla="*/ 812959 w 1241107"/>
                <a:gd name="connsiteY209" fmla="*/ 1113282 h 1470755"/>
                <a:gd name="connsiteX210" fmla="*/ 810006 w 1241107"/>
                <a:gd name="connsiteY210" fmla="*/ 1108329 h 1470755"/>
                <a:gd name="connsiteX211" fmla="*/ 813816 w 1241107"/>
                <a:gd name="connsiteY211" fmla="*/ 1102138 h 1470755"/>
                <a:gd name="connsiteX212" fmla="*/ 820865 w 1241107"/>
                <a:gd name="connsiteY212" fmla="*/ 1095185 h 1470755"/>
                <a:gd name="connsiteX213" fmla="*/ 823341 w 1241107"/>
                <a:gd name="connsiteY213" fmla="*/ 1089184 h 1470755"/>
                <a:gd name="connsiteX214" fmla="*/ 825056 w 1241107"/>
                <a:gd name="connsiteY214" fmla="*/ 1071467 h 1470755"/>
                <a:gd name="connsiteX215" fmla="*/ 829913 w 1241107"/>
                <a:gd name="connsiteY215" fmla="*/ 1064324 h 1470755"/>
                <a:gd name="connsiteX216" fmla="*/ 838581 w 1241107"/>
                <a:gd name="connsiteY216" fmla="*/ 1067752 h 1470755"/>
                <a:gd name="connsiteX217" fmla="*/ 847439 w 1241107"/>
                <a:gd name="connsiteY217" fmla="*/ 1065371 h 1470755"/>
                <a:gd name="connsiteX218" fmla="*/ 856583 w 1241107"/>
                <a:gd name="connsiteY218" fmla="*/ 1064800 h 1470755"/>
                <a:gd name="connsiteX219" fmla="*/ 858393 w 1241107"/>
                <a:gd name="connsiteY219" fmla="*/ 1067657 h 1470755"/>
                <a:gd name="connsiteX220" fmla="*/ 867251 w 1241107"/>
                <a:gd name="connsiteY220" fmla="*/ 1071658 h 1470755"/>
                <a:gd name="connsiteX221" fmla="*/ 872395 w 1241107"/>
                <a:gd name="connsiteY221" fmla="*/ 1068895 h 1470755"/>
                <a:gd name="connsiteX222" fmla="*/ 874490 w 1241107"/>
                <a:gd name="connsiteY222" fmla="*/ 1063657 h 1470755"/>
                <a:gd name="connsiteX223" fmla="*/ 879062 w 1241107"/>
                <a:gd name="connsiteY223" fmla="*/ 1033748 h 1470755"/>
                <a:gd name="connsiteX224" fmla="*/ 877252 w 1241107"/>
                <a:gd name="connsiteY224" fmla="*/ 1010412 h 1470755"/>
                <a:gd name="connsiteX225" fmla="*/ 878491 w 1241107"/>
                <a:gd name="connsiteY225" fmla="*/ 987266 h 1470755"/>
                <a:gd name="connsiteX226" fmla="*/ 874204 w 1241107"/>
                <a:gd name="connsiteY226" fmla="*/ 971550 h 1470755"/>
                <a:gd name="connsiteX227" fmla="*/ 875728 w 1241107"/>
                <a:gd name="connsiteY227" fmla="*/ 969455 h 1470755"/>
                <a:gd name="connsiteX228" fmla="*/ 880777 w 1241107"/>
                <a:gd name="connsiteY228" fmla="*/ 969455 h 1470755"/>
                <a:gd name="connsiteX229" fmla="*/ 883825 w 1241107"/>
                <a:gd name="connsiteY229" fmla="*/ 963549 h 1470755"/>
                <a:gd name="connsiteX230" fmla="*/ 889063 w 1241107"/>
                <a:gd name="connsiteY230" fmla="*/ 946214 h 1470755"/>
                <a:gd name="connsiteX231" fmla="*/ 889921 w 1241107"/>
                <a:gd name="connsiteY231" fmla="*/ 937260 h 1470755"/>
                <a:gd name="connsiteX232" fmla="*/ 908018 w 1241107"/>
                <a:gd name="connsiteY232" fmla="*/ 914114 h 1470755"/>
                <a:gd name="connsiteX233" fmla="*/ 919639 w 1241107"/>
                <a:gd name="connsiteY233" fmla="*/ 902684 h 1470755"/>
                <a:gd name="connsiteX234" fmla="*/ 924020 w 1241107"/>
                <a:gd name="connsiteY234" fmla="*/ 901446 h 1470755"/>
                <a:gd name="connsiteX235" fmla="*/ 925735 w 1241107"/>
                <a:gd name="connsiteY235" fmla="*/ 896969 h 1470755"/>
                <a:gd name="connsiteX236" fmla="*/ 922401 w 1241107"/>
                <a:gd name="connsiteY236" fmla="*/ 882396 h 1470755"/>
                <a:gd name="connsiteX237" fmla="*/ 911924 w 1241107"/>
                <a:gd name="connsiteY237" fmla="*/ 862298 h 1470755"/>
                <a:gd name="connsiteX238" fmla="*/ 915067 w 1241107"/>
                <a:gd name="connsiteY238" fmla="*/ 852964 h 1470755"/>
                <a:gd name="connsiteX239" fmla="*/ 920972 w 1241107"/>
                <a:gd name="connsiteY239" fmla="*/ 848773 h 1470755"/>
                <a:gd name="connsiteX240" fmla="*/ 926497 w 1241107"/>
                <a:gd name="connsiteY240" fmla="*/ 846582 h 1470755"/>
                <a:gd name="connsiteX241" fmla="*/ 933164 w 1241107"/>
                <a:gd name="connsiteY241" fmla="*/ 846392 h 1470755"/>
                <a:gd name="connsiteX242" fmla="*/ 936022 w 1241107"/>
                <a:gd name="connsiteY242" fmla="*/ 844106 h 1470755"/>
                <a:gd name="connsiteX243" fmla="*/ 935260 w 1241107"/>
                <a:gd name="connsiteY243" fmla="*/ 837819 h 1470755"/>
                <a:gd name="connsiteX244" fmla="*/ 932117 w 1241107"/>
                <a:gd name="connsiteY244" fmla="*/ 831818 h 1470755"/>
                <a:gd name="connsiteX245" fmla="*/ 926497 w 1241107"/>
                <a:gd name="connsiteY245" fmla="*/ 829437 h 1470755"/>
                <a:gd name="connsiteX246" fmla="*/ 920496 w 1241107"/>
                <a:gd name="connsiteY246" fmla="*/ 802195 h 1470755"/>
                <a:gd name="connsiteX247" fmla="*/ 915067 w 1241107"/>
                <a:gd name="connsiteY247" fmla="*/ 790099 h 1470755"/>
                <a:gd name="connsiteX248" fmla="*/ 912209 w 1241107"/>
                <a:gd name="connsiteY248" fmla="*/ 775335 h 1470755"/>
                <a:gd name="connsiteX249" fmla="*/ 906685 w 1241107"/>
                <a:gd name="connsiteY249" fmla="*/ 771144 h 1470755"/>
                <a:gd name="connsiteX250" fmla="*/ 905827 w 1241107"/>
                <a:gd name="connsiteY250" fmla="*/ 791051 h 1470755"/>
                <a:gd name="connsiteX251" fmla="*/ 908209 w 1241107"/>
                <a:gd name="connsiteY251" fmla="*/ 792385 h 1470755"/>
                <a:gd name="connsiteX252" fmla="*/ 910590 w 1241107"/>
                <a:gd name="connsiteY252" fmla="*/ 796576 h 1470755"/>
                <a:gd name="connsiteX253" fmla="*/ 911257 w 1241107"/>
                <a:gd name="connsiteY253" fmla="*/ 809625 h 1470755"/>
                <a:gd name="connsiteX254" fmla="*/ 907828 w 1241107"/>
                <a:gd name="connsiteY254" fmla="*/ 827342 h 1470755"/>
                <a:gd name="connsiteX255" fmla="*/ 902399 w 1241107"/>
                <a:gd name="connsiteY255" fmla="*/ 827627 h 1470755"/>
                <a:gd name="connsiteX256" fmla="*/ 889254 w 1241107"/>
                <a:gd name="connsiteY256" fmla="*/ 831818 h 1470755"/>
                <a:gd name="connsiteX257" fmla="*/ 878205 w 1241107"/>
                <a:gd name="connsiteY257" fmla="*/ 843820 h 1470755"/>
                <a:gd name="connsiteX258" fmla="*/ 867537 w 1241107"/>
                <a:gd name="connsiteY258" fmla="*/ 865060 h 1470755"/>
                <a:gd name="connsiteX259" fmla="*/ 866966 w 1241107"/>
                <a:gd name="connsiteY259" fmla="*/ 875252 h 1470755"/>
                <a:gd name="connsiteX260" fmla="*/ 865060 w 1241107"/>
                <a:gd name="connsiteY260" fmla="*/ 880967 h 1470755"/>
                <a:gd name="connsiteX261" fmla="*/ 849440 w 1241107"/>
                <a:gd name="connsiteY261" fmla="*/ 910209 h 1470755"/>
                <a:gd name="connsiteX262" fmla="*/ 842391 w 1241107"/>
                <a:gd name="connsiteY262" fmla="*/ 916115 h 1470755"/>
                <a:gd name="connsiteX263" fmla="*/ 829818 w 1241107"/>
                <a:gd name="connsiteY263" fmla="*/ 916591 h 1470755"/>
                <a:gd name="connsiteX264" fmla="*/ 822484 w 1241107"/>
                <a:gd name="connsiteY264" fmla="*/ 912114 h 1470755"/>
                <a:gd name="connsiteX265" fmla="*/ 815721 w 1241107"/>
                <a:gd name="connsiteY265" fmla="*/ 922210 h 1470755"/>
                <a:gd name="connsiteX266" fmla="*/ 817626 w 1241107"/>
                <a:gd name="connsiteY266" fmla="*/ 923544 h 1470755"/>
                <a:gd name="connsiteX267" fmla="*/ 813626 w 1241107"/>
                <a:gd name="connsiteY267" fmla="*/ 927735 h 1470755"/>
                <a:gd name="connsiteX268" fmla="*/ 784288 w 1241107"/>
                <a:gd name="connsiteY268" fmla="*/ 943261 h 1470755"/>
                <a:gd name="connsiteX269" fmla="*/ 767048 w 1241107"/>
                <a:gd name="connsiteY269" fmla="*/ 956786 h 1470755"/>
                <a:gd name="connsiteX270" fmla="*/ 761143 w 1241107"/>
                <a:gd name="connsiteY270" fmla="*/ 962882 h 1470755"/>
                <a:gd name="connsiteX271" fmla="*/ 760571 w 1241107"/>
                <a:gd name="connsiteY271" fmla="*/ 966883 h 1470755"/>
                <a:gd name="connsiteX272" fmla="*/ 755428 w 1241107"/>
                <a:gd name="connsiteY272" fmla="*/ 976598 h 1470755"/>
                <a:gd name="connsiteX273" fmla="*/ 921449 w 1241107"/>
                <a:gd name="connsiteY273" fmla="*/ 1168813 h 1470755"/>
                <a:gd name="connsiteX274" fmla="*/ 937165 w 1241107"/>
                <a:gd name="connsiteY274" fmla="*/ 1173099 h 1470755"/>
                <a:gd name="connsiteX275" fmla="*/ 942213 w 1241107"/>
                <a:gd name="connsiteY275" fmla="*/ 1179957 h 1470755"/>
                <a:gd name="connsiteX276" fmla="*/ 942308 w 1241107"/>
                <a:gd name="connsiteY276" fmla="*/ 1186625 h 1470755"/>
                <a:gd name="connsiteX277" fmla="*/ 934784 w 1241107"/>
                <a:gd name="connsiteY277" fmla="*/ 1193387 h 1470755"/>
                <a:gd name="connsiteX278" fmla="*/ 922496 w 1241107"/>
                <a:gd name="connsiteY278" fmla="*/ 1187386 h 1470755"/>
                <a:gd name="connsiteX279" fmla="*/ 905923 w 1241107"/>
                <a:gd name="connsiteY279" fmla="*/ 1186148 h 1470755"/>
                <a:gd name="connsiteX280" fmla="*/ 891350 w 1241107"/>
                <a:gd name="connsiteY280" fmla="*/ 1193006 h 1470755"/>
                <a:gd name="connsiteX281" fmla="*/ 889444 w 1241107"/>
                <a:gd name="connsiteY281" fmla="*/ 1195673 h 1470755"/>
                <a:gd name="connsiteX282" fmla="*/ 890778 w 1241107"/>
                <a:gd name="connsiteY282" fmla="*/ 1204436 h 1470755"/>
                <a:gd name="connsiteX283" fmla="*/ 887825 w 1241107"/>
                <a:gd name="connsiteY283" fmla="*/ 1207389 h 1470755"/>
                <a:gd name="connsiteX284" fmla="*/ 874300 w 1241107"/>
                <a:gd name="connsiteY284" fmla="*/ 1214057 h 1470755"/>
                <a:gd name="connsiteX285" fmla="*/ 864203 w 1241107"/>
                <a:gd name="connsiteY285" fmla="*/ 1203769 h 1470755"/>
                <a:gd name="connsiteX286" fmla="*/ 850583 w 1241107"/>
                <a:gd name="connsiteY286" fmla="*/ 1201198 h 1470755"/>
                <a:gd name="connsiteX287" fmla="*/ 846773 w 1241107"/>
                <a:gd name="connsiteY287" fmla="*/ 1202436 h 1470755"/>
                <a:gd name="connsiteX288" fmla="*/ 845629 w 1241107"/>
                <a:gd name="connsiteY288" fmla="*/ 1207103 h 1470755"/>
                <a:gd name="connsiteX289" fmla="*/ 842677 w 1241107"/>
                <a:gd name="connsiteY289" fmla="*/ 1208818 h 1470755"/>
                <a:gd name="connsiteX290" fmla="*/ 830390 w 1241107"/>
                <a:gd name="connsiteY290" fmla="*/ 1207675 h 1470755"/>
                <a:gd name="connsiteX291" fmla="*/ 816769 w 1241107"/>
                <a:gd name="connsiteY291" fmla="*/ 1209770 h 1470755"/>
                <a:gd name="connsiteX292" fmla="*/ 797338 w 1241107"/>
                <a:gd name="connsiteY292" fmla="*/ 1210342 h 1470755"/>
                <a:gd name="connsiteX293" fmla="*/ 794004 w 1241107"/>
                <a:gd name="connsiteY293" fmla="*/ 1204817 h 1470755"/>
                <a:gd name="connsiteX294" fmla="*/ 779335 w 1241107"/>
                <a:gd name="connsiteY294" fmla="*/ 1192625 h 1470755"/>
                <a:gd name="connsiteX295" fmla="*/ 778859 w 1241107"/>
                <a:gd name="connsiteY295" fmla="*/ 1188149 h 1470755"/>
                <a:gd name="connsiteX296" fmla="*/ 783717 w 1241107"/>
                <a:gd name="connsiteY296" fmla="*/ 1173861 h 1470755"/>
                <a:gd name="connsiteX297" fmla="*/ 821626 w 1241107"/>
                <a:gd name="connsiteY297" fmla="*/ 1162622 h 1470755"/>
                <a:gd name="connsiteX298" fmla="*/ 829723 w 1241107"/>
                <a:gd name="connsiteY298" fmla="*/ 1162526 h 1470755"/>
                <a:gd name="connsiteX299" fmla="*/ 839438 w 1241107"/>
                <a:gd name="connsiteY299" fmla="*/ 1160240 h 1470755"/>
                <a:gd name="connsiteX300" fmla="*/ 859822 w 1241107"/>
                <a:gd name="connsiteY300" fmla="*/ 1151192 h 1470755"/>
                <a:gd name="connsiteX301" fmla="*/ 881443 w 1241107"/>
                <a:gd name="connsiteY301" fmla="*/ 1153001 h 1470755"/>
                <a:gd name="connsiteX302" fmla="*/ 887540 w 1241107"/>
                <a:gd name="connsiteY302" fmla="*/ 1158811 h 1470755"/>
                <a:gd name="connsiteX303" fmla="*/ 887444 w 1241107"/>
                <a:gd name="connsiteY303" fmla="*/ 1169099 h 1470755"/>
                <a:gd name="connsiteX304" fmla="*/ 888873 w 1241107"/>
                <a:gd name="connsiteY304" fmla="*/ 1171003 h 1470755"/>
                <a:gd name="connsiteX305" fmla="*/ 898779 w 1241107"/>
                <a:gd name="connsiteY305" fmla="*/ 1172337 h 1470755"/>
                <a:gd name="connsiteX306" fmla="*/ 908971 w 1241107"/>
                <a:gd name="connsiteY306" fmla="*/ 1178147 h 1470755"/>
                <a:gd name="connsiteX307" fmla="*/ 915067 w 1241107"/>
                <a:gd name="connsiteY307" fmla="*/ 1178624 h 1470755"/>
                <a:gd name="connsiteX308" fmla="*/ 921449 w 1241107"/>
                <a:gd name="connsiteY308" fmla="*/ 1168813 h 1470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241107" h="1470755">
                  <a:moveTo>
                    <a:pt x="755428" y="976598"/>
                  </a:moveTo>
                  <a:lnTo>
                    <a:pt x="745141" y="993172"/>
                  </a:lnTo>
                  <a:lnTo>
                    <a:pt x="736759" y="996886"/>
                  </a:lnTo>
                  <a:lnTo>
                    <a:pt x="727901" y="1012031"/>
                  </a:lnTo>
                  <a:lnTo>
                    <a:pt x="717233" y="1018699"/>
                  </a:lnTo>
                  <a:lnTo>
                    <a:pt x="710851" y="1031367"/>
                  </a:lnTo>
                  <a:lnTo>
                    <a:pt x="703517" y="1053560"/>
                  </a:lnTo>
                  <a:lnTo>
                    <a:pt x="706088" y="1054799"/>
                  </a:lnTo>
                  <a:lnTo>
                    <a:pt x="710660" y="1054227"/>
                  </a:lnTo>
                  <a:lnTo>
                    <a:pt x="724472" y="1044511"/>
                  </a:lnTo>
                  <a:lnTo>
                    <a:pt x="725900" y="1051084"/>
                  </a:lnTo>
                  <a:lnTo>
                    <a:pt x="724281" y="1075753"/>
                  </a:lnTo>
                  <a:lnTo>
                    <a:pt x="719328" y="1077849"/>
                  </a:lnTo>
                  <a:lnTo>
                    <a:pt x="716566" y="1072610"/>
                  </a:lnTo>
                  <a:lnTo>
                    <a:pt x="707898" y="1062990"/>
                  </a:lnTo>
                  <a:lnTo>
                    <a:pt x="701707" y="1059180"/>
                  </a:lnTo>
                  <a:lnTo>
                    <a:pt x="695230" y="1060133"/>
                  </a:lnTo>
                  <a:lnTo>
                    <a:pt x="690658" y="1070896"/>
                  </a:lnTo>
                  <a:lnTo>
                    <a:pt x="686943" y="1070801"/>
                  </a:lnTo>
                  <a:lnTo>
                    <a:pt x="683038" y="1063276"/>
                  </a:lnTo>
                  <a:lnTo>
                    <a:pt x="669417" y="1045464"/>
                  </a:lnTo>
                  <a:lnTo>
                    <a:pt x="654082" y="1029652"/>
                  </a:lnTo>
                  <a:lnTo>
                    <a:pt x="645985" y="1023176"/>
                  </a:lnTo>
                  <a:lnTo>
                    <a:pt x="642652" y="1022128"/>
                  </a:lnTo>
                  <a:lnTo>
                    <a:pt x="631984" y="1025843"/>
                  </a:lnTo>
                  <a:lnTo>
                    <a:pt x="636080" y="1014508"/>
                  </a:lnTo>
                  <a:lnTo>
                    <a:pt x="641985" y="1006031"/>
                  </a:lnTo>
                  <a:lnTo>
                    <a:pt x="642461" y="1013841"/>
                  </a:lnTo>
                  <a:lnTo>
                    <a:pt x="655987" y="1028319"/>
                  </a:lnTo>
                  <a:lnTo>
                    <a:pt x="661416" y="1032034"/>
                  </a:lnTo>
                  <a:lnTo>
                    <a:pt x="671703" y="1028700"/>
                  </a:lnTo>
                  <a:lnTo>
                    <a:pt x="661226" y="1024509"/>
                  </a:lnTo>
                  <a:lnTo>
                    <a:pt x="659892" y="1020604"/>
                  </a:lnTo>
                  <a:lnTo>
                    <a:pt x="659321" y="1017365"/>
                  </a:lnTo>
                  <a:lnTo>
                    <a:pt x="661035" y="1013555"/>
                  </a:lnTo>
                  <a:lnTo>
                    <a:pt x="656463" y="987838"/>
                  </a:lnTo>
                  <a:lnTo>
                    <a:pt x="648557" y="966787"/>
                  </a:lnTo>
                  <a:lnTo>
                    <a:pt x="647319" y="952691"/>
                  </a:lnTo>
                  <a:lnTo>
                    <a:pt x="640366" y="941927"/>
                  </a:lnTo>
                  <a:lnTo>
                    <a:pt x="623792" y="923258"/>
                  </a:lnTo>
                  <a:lnTo>
                    <a:pt x="603885" y="907066"/>
                  </a:lnTo>
                  <a:lnTo>
                    <a:pt x="606743" y="895159"/>
                  </a:lnTo>
                  <a:lnTo>
                    <a:pt x="605695" y="886587"/>
                  </a:lnTo>
                  <a:lnTo>
                    <a:pt x="600551" y="871918"/>
                  </a:lnTo>
                  <a:lnTo>
                    <a:pt x="590074" y="850297"/>
                  </a:lnTo>
                  <a:lnTo>
                    <a:pt x="578263" y="845725"/>
                  </a:lnTo>
                  <a:lnTo>
                    <a:pt x="559118" y="848773"/>
                  </a:lnTo>
                  <a:lnTo>
                    <a:pt x="550926" y="853440"/>
                  </a:lnTo>
                  <a:lnTo>
                    <a:pt x="544639" y="846392"/>
                  </a:lnTo>
                  <a:lnTo>
                    <a:pt x="544735" y="843248"/>
                  </a:lnTo>
                  <a:lnTo>
                    <a:pt x="537115" y="822960"/>
                  </a:lnTo>
                  <a:lnTo>
                    <a:pt x="524542" y="794385"/>
                  </a:lnTo>
                  <a:lnTo>
                    <a:pt x="532829" y="794957"/>
                  </a:lnTo>
                  <a:lnTo>
                    <a:pt x="536924" y="798767"/>
                  </a:lnTo>
                  <a:lnTo>
                    <a:pt x="538353" y="804958"/>
                  </a:lnTo>
                  <a:lnTo>
                    <a:pt x="545401" y="795337"/>
                  </a:lnTo>
                  <a:lnTo>
                    <a:pt x="547497" y="789051"/>
                  </a:lnTo>
                  <a:lnTo>
                    <a:pt x="545401" y="778193"/>
                  </a:lnTo>
                  <a:lnTo>
                    <a:pt x="538067" y="767810"/>
                  </a:lnTo>
                  <a:lnTo>
                    <a:pt x="531590" y="762191"/>
                  </a:lnTo>
                  <a:lnTo>
                    <a:pt x="528638" y="761714"/>
                  </a:lnTo>
                  <a:lnTo>
                    <a:pt x="512255" y="766858"/>
                  </a:lnTo>
                  <a:lnTo>
                    <a:pt x="505587" y="773240"/>
                  </a:lnTo>
                  <a:lnTo>
                    <a:pt x="501682" y="772477"/>
                  </a:lnTo>
                  <a:lnTo>
                    <a:pt x="501872" y="762572"/>
                  </a:lnTo>
                  <a:lnTo>
                    <a:pt x="504825" y="755809"/>
                  </a:lnTo>
                  <a:lnTo>
                    <a:pt x="510064" y="757904"/>
                  </a:lnTo>
                  <a:lnTo>
                    <a:pt x="511778" y="755047"/>
                  </a:lnTo>
                  <a:lnTo>
                    <a:pt x="498919" y="737140"/>
                  </a:lnTo>
                  <a:lnTo>
                    <a:pt x="488537" y="731044"/>
                  </a:lnTo>
                  <a:lnTo>
                    <a:pt x="482060" y="725234"/>
                  </a:lnTo>
                  <a:lnTo>
                    <a:pt x="483203" y="720757"/>
                  </a:lnTo>
                  <a:lnTo>
                    <a:pt x="476155" y="718566"/>
                  </a:lnTo>
                  <a:lnTo>
                    <a:pt x="473583" y="720661"/>
                  </a:lnTo>
                  <a:lnTo>
                    <a:pt x="472059" y="726853"/>
                  </a:lnTo>
                  <a:lnTo>
                    <a:pt x="463582" y="732187"/>
                  </a:lnTo>
                  <a:lnTo>
                    <a:pt x="430625" y="729901"/>
                  </a:lnTo>
                  <a:lnTo>
                    <a:pt x="427482" y="729139"/>
                  </a:lnTo>
                  <a:lnTo>
                    <a:pt x="420243" y="721328"/>
                  </a:lnTo>
                  <a:lnTo>
                    <a:pt x="410718" y="717899"/>
                  </a:lnTo>
                  <a:lnTo>
                    <a:pt x="396145" y="704088"/>
                  </a:lnTo>
                  <a:lnTo>
                    <a:pt x="391192" y="701421"/>
                  </a:lnTo>
                  <a:lnTo>
                    <a:pt x="370427" y="698945"/>
                  </a:lnTo>
                  <a:lnTo>
                    <a:pt x="360521" y="700945"/>
                  </a:lnTo>
                  <a:lnTo>
                    <a:pt x="352806" y="708088"/>
                  </a:lnTo>
                  <a:lnTo>
                    <a:pt x="343852" y="711232"/>
                  </a:lnTo>
                  <a:lnTo>
                    <a:pt x="337375" y="711708"/>
                  </a:lnTo>
                  <a:lnTo>
                    <a:pt x="330232" y="709898"/>
                  </a:lnTo>
                  <a:lnTo>
                    <a:pt x="312801" y="692277"/>
                  </a:lnTo>
                  <a:lnTo>
                    <a:pt x="286131" y="672941"/>
                  </a:lnTo>
                  <a:lnTo>
                    <a:pt x="244316" y="651320"/>
                  </a:lnTo>
                  <a:lnTo>
                    <a:pt x="221933" y="642938"/>
                  </a:lnTo>
                  <a:lnTo>
                    <a:pt x="218504" y="643318"/>
                  </a:lnTo>
                  <a:lnTo>
                    <a:pt x="207931" y="651891"/>
                  </a:lnTo>
                  <a:lnTo>
                    <a:pt x="190500" y="658654"/>
                  </a:lnTo>
                  <a:lnTo>
                    <a:pt x="185261" y="659321"/>
                  </a:lnTo>
                  <a:lnTo>
                    <a:pt x="130397" y="655225"/>
                  </a:lnTo>
                  <a:lnTo>
                    <a:pt x="118586" y="655606"/>
                  </a:lnTo>
                  <a:lnTo>
                    <a:pt x="96583" y="657320"/>
                  </a:lnTo>
                  <a:lnTo>
                    <a:pt x="86487" y="659892"/>
                  </a:lnTo>
                  <a:lnTo>
                    <a:pt x="23813" y="665226"/>
                  </a:lnTo>
                  <a:lnTo>
                    <a:pt x="0" y="669131"/>
                  </a:lnTo>
                  <a:lnTo>
                    <a:pt x="0" y="669131"/>
                  </a:lnTo>
                  <a:lnTo>
                    <a:pt x="571" y="667"/>
                  </a:lnTo>
                  <a:lnTo>
                    <a:pt x="571" y="667"/>
                  </a:lnTo>
                  <a:lnTo>
                    <a:pt x="93059" y="0"/>
                  </a:lnTo>
                  <a:lnTo>
                    <a:pt x="93059" y="0"/>
                  </a:lnTo>
                  <a:lnTo>
                    <a:pt x="230886" y="95"/>
                  </a:lnTo>
                  <a:lnTo>
                    <a:pt x="230886" y="95"/>
                  </a:lnTo>
                  <a:lnTo>
                    <a:pt x="930593" y="0"/>
                  </a:lnTo>
                  <a:lnTo>
                    <a:pt x="930593" y="0"/>
                  </a:lnTo>
                  <a:lnTo>
                    <a:pt x="1240822" y="0"/>
                  </a:lnTo>
                  <a:lnTo>
                    <a:pt x="1241108" y="348139"/>
                  </a:lnTo>
                  <a:lnTo>
                    <a:pt x="1241108" y="348139"/>
                  </a:lnTo>
                  <a:lnTo>
                    <a:pt x="1240631" y="954881"/>
                  </a:lnTo>
                  <a:lnTo>
                    <a:pt x="1240631" y="954881"/>
                  </a:lnTo>
                  <a:lnTo>
                    <a:pt x="1237964" y="951357"/>
                  </a:lnTo>
                  <a:lnTo>
                    <a:pt x="1237583" y="1469517"/>
                  </a:lnTo>
                  <a:lnTo>
                    <a:pt x="1237583" y="1469517"/>
                  </a:lnTo>
                  <a:lnTo>
                    <a:pt x="1225486" y="1468279"/>
                  </a:lnTo>
                  <a:lnTo>
                    <a:pt x="1217295" y="1470755"/>
                  </a:lnTo>
                  <a:lnTo>
                    <a:pt x="1209770" y="1470469"/>
                  </a:lnTo>
                  <a:lnTo>
                    <a:pt x="1192340" y="1461135"/>
                  </a:lnTo>
                  <a:lnTo>
                    <a:pt x="1174337" y="1443037"/>
                  </a:lnTo>
                  <a:lnTo>
                    <a:pt x="1162145" y="1418368"/>
                  </a:lnTo>
                  <a:lnTo>
                    <a:pt x="1150049" y="1399985"/>
                  </a:lnTo>
                  <a:lnTo>
                    <a:pt x="1142619" y="1394746"/>
                  </a:lnTo>
                  <a:lnTo>
                    <a:pt x="1136809" y="1395032"/>
                  </a:lnTo>
                  <a:lnTo>
                    <a:pt x="1118235" y="1370076"/>
                  </a:lnTo>
                  <a:lnTo>
                    <a:pt x="1111758" y="1357122"/>
                  </a:lnTo>
                  <a:lnTo>
                    <a:pt x="1114996" y="1350455"/>
                  </a:lnTo>
                  <a:lnTo>
                    <a:pt x="1114711" y="1345216"/>
                  </a:lnTo>
                  <a:lnTo>
                    <a:pt x="1109853" y="1333119"/>
                  </a:lnTo>
                  <a:lnTo>
                    <a:pt x="1111758" y="1321213"/>
                  </a:lnTo>
                  <a:lnTo>
                    <a:pt x="1119092" y="1315117"/>
                  </a:lnTo>
                  <a:lnTo>
                    <a:pt x="1123093" y="1304830"/>
                  </a:lnTo>
                  <a:lnTo>
                    <a:pt x="1122998" y="1287590"/>
                  </a:lnTo>
                  <a:lnTo>
                    <a:pt x="1119187" y="1273969"/>
                  </a:lnTo>
                  <a:lnTo>
                    <a:pt x="1101090" y="1229868"/>
                  </a:lnTo>
                  <a:lnTo>
                    <a:pt x="1072515" y="1191768"/>
                  </a:lnTo>
                  <a:lnTo>
                    <a:pt x="1053656" y="1171480"/>
                  </a:lnTo>
                  <a:lnTo>
                    <a:pt x="1042607" y="1162526"/>
                  </a:lnTo>
                  <a:lnTo>
                    <a:pt x="1047655" y="1164145"/>
                  </a:lnTo>
                  <a:lnTo>
                    <a:pt x="1075849" y="1188815"/>
                  </a:lnTo>
                  <a:lnTo>
                    <a:pt x="1094518" y="1214437"/>
                  </a:lnTo>
                  <a:lnTo>
                    <a:pt x="1102424" y="1230725"/>
                  </a:lnTo>
                  <a:lnTo>
                    <a:pt x="1101281" y="1221867"/>
                  </a:lnTo>
                  <a:lnTo>
                    <a:pt x="1096518" y="1208437"/>
                  </a:lnTo>
                  <a:lnTo>
                    <a:pt x="1092613" y="1202627"/>
                  </a:lnTo>
                  <a:lnTo>
                    <a:pt x="1080326" y="1188434"/>
                  </a:lnTo>
                  <a:lnTo>
                    <a:pt x="1044321" y="1153954"/>
                  </a:lnTo>
                  <a:lnTo>
                    <a:pt x="1044131" y="1142714"/>
                  </a:lnTo>
                  <a:lnTo>
                    <a:pt x="1050512" y="1140143"/>
                  </a:lnTo>
                  <a:lnTo>
                    <a:pt x="1058323" y="1146905"/>
                  </a:lnTo>
                  <a:lnTo>
                    <a:pt x="1057370" y="1162812"/>
                  </a:lnTo>
                  <a:lnTo>
                    <a:pt x="1058990" y="1165003"/>
                  </a:lnTo>
                  <a:lnTo>
                    <a:pt x="1068705" y="1163955"/>
                  </a:lnTo>
                  <a:lnTo>
                    <a:pt x="1071372" y="1152906"/>
                  </a:lnTo>
                  <a:lnTo>
                    <a:pt x="1072610" y="1136047"/>
                  </a:lnTo>
                  <a:lnTo>
                    <a:pt x="1070896" y="1123950"/>
                  </a:lnTo>
                  <a:lnTo>
                    <a:pt x="1056037" y="1116616"/>
                  </a:lnTo>
                  <a:lnTo>
                    <a:pt x="1048036" y="1124522"/>
                  </a:lnTo>
                  <a:lnTo>
                    <a:pt x="1042321" y="1126236"/>
                  </a:lnTo>
                  <a:lnTo>
                    <a:pt x="1036225" y="1125950"/>
                  </a:lnTo>
                  <a:lnTo>
                    <a:pt x="1030986" y="1128236"/>
                  </a:lnTo>
                  <a:lnTo>
                    <a:pt x="1028891" y="1133380"/>
                  </a:lnTo>
                  <a:lnTo>
                    <a:pt x="1029938" y="1136714"/>
                  </a:lnTo>
                  <a:lnTo>
                    <a:pt x="1035844" y="1138618"/>
                  </a:lnTo>
                  <a:lnTo>
                    <a:pt x="1037844" y="1141095"/>
                  </a:lnTo>
                  <a:lnTo>
                    <a:pt x="1033177" y="1147096"/>
                  </a:lnTo>
                  <a:lnTo>
                    <a:pt x="1005268" y="1144715"/>
                  </a:lnTo>
                  <a:lnTo>
                    <a:pt x="997934" y="1147762"/>
                  </a:lnTo>
                  <a:lnTo>
                    <a:pt x="991743" y="1155287"/>
                  </a:lnTo>
                  <a:lnTo>
                    <a:pt x="986123" y="1159193"/>
                  </a:lnTo>
                  <a:lnTo>
                    <a:pt x="948785" y="1161193"/>
                  </a:lnTo>
                  <a:lnTo>
                    <a:pt x="940308" y="1154811"/>
                  </a:lnTo>
                  <a:lnTo>
                    <a:pt x="946499" y="1143857"/>
                  </a:lnTo>
                  <a:lnTo>
                    <a:pt x="960215" y="1136999"/>
                  </a:lnTo>
                  <a:lnTo>
                    <a:pt x="976027" y="1119950"/>
                  </a:lnTo>
                  <a:lnTo>
                    <a:pt x="978979" y="1103281"/>
                  </a:lnTo>
                  <a:lnTo>
                    <a:pt x="977741" y="1098899"/>
                  </a:lnTo>
                  <a:lnTo>
                    <a:pt x="978789" y="1090898"/>
                  </a:lnTo>
                  <a:lnTo>
                    <a:pt x="983837" y="1079849"/>
                  </a:lnTo>
                  <a:lnTo>
                    <a:pt x="980408" y="1059466"/>
                  </a:lnTo>
                  <a:lnTo>
                    <a:pt x="982790" y="1048226"/>
                  </a:lnTo>
                  <a:lnTo>
                    <a:pt x="981932" y="1042702"/>
                  </a:lnTo>
                  <a:lnTo>
                    <a:pt x="975646" y="1031843"/>
                  </a:lnTo>
                  <a:lnTo>
                    <a:pt x="959072" y="1011555"/>
                  </a:lnTo>
                  <a:lnTo>
                    <a:pt x="953357" y="990981"/>
                  </a:lnTo>
                  <a:lnTo>
                    <a:pt x="940213" y="968597"/>
                  </a:lnTo>
                  <a:lnTo>
                    <a:pt x="937736" y="969169"/>
                  </a:lnTo>
                  <a:lnTo>
                    <a:pt x="931450" y="983837"/>
                  </a:lnTo>
                  <a:lnTo>
                    <a:pt x="934212" y="989362"/>
                  </a:lnTo>
                  <a:lnTo>
                    <a:pt x="932688" y="994601"/>
                  </a:lnTo>
                  <a:lnTo>
                    <a:pt x="922877" y="1004697"/>
                  </a:lnTo>
                  <a:lnTo>
                    <a:pt x="919258" y="1017175"/>
                  </a:lnTo>
                  <a:lnTo>
                    <a:pt x="917829" y="1040416"/>
                  </a:lnTo>
                  <a:lnTo>
                    <a:pt x="904780" y="1082897"/>
                  </a:lnTo>
                  <a:lnTo>
                    <a:pt x="904684" y="1093375"/>
                  </a:lnTo>
                  <a:lnTo>
                    <a:pt x="897065" y="1099566"/>
                  </a:lnTo>
                  <a:lnTo>
                    <a:pt x="882396" y="1092899"/>
                  </a:lnTo>
                  <a:lnTo>
                    <a:pt x="874871" y="1090993"/>
                  </a:lnTo>
                  <a:lnTo>
                    <a:pt x="870871" y="1091756"/>
                  </a:lnTo>
                  <a:lnTo>
                    <a:pt x="851440" y="1099090"/>
                  </a:lnTo>
                  <a:lnTo>
                    <a:pt x="847058" y="1106234"/>
                  </a:lnTo>
                  <a:lnTo>
                    <a:pt x="844582" y="1107853"/>
                  </a:lnTo>
                  <a:lnTo>
                    <a:pt x="830199" y="1105662"/>
                  </a:lnTo>
                  <a:lnTo>
                    <a:pt x="822198" y="1112710"/>
                  </a:lnTo>
                  <a:lnTo>
                    <a:pt x="816293" y="1114901"/>
                  </a:lnTo>
                  <a:lnTo>
                    <a:pt x="812959" y="1113282"/>
                  </a:lnTo>
                  <a:lnTo>
                    <a:pt x="810006" y="1108329"/>
                  </a:lnTo>
                  <a:lnTo>
                    <a:pt x="813816" y="1102138"/>
                  </a:lnTo>
                  <a:lnTo>
                    <a:pt x="820865" y="1095185"/>
                  </a:lnTo>
                  <a:lnTo>
                    <a:pt x="823341" y="1089184"/>
                  </a:lnTo>
                  <a:lnTo>
                    <a:pt x="825056" y="1071467"/>
                  </a:lnTo>
                  <a:lnTo>
                    <a:pt x="829913" y="1064324"/>
                  </a:lnTo>
                  <a:lnTo>
                    <a:pt x="838581" y="1067752"/>
                  </a:lnTo>
                  <a:lnTo>
                    <a:pt x="847439" y="1065371"/>
                  </a:lnTo>
                  <a:lnTo>
                    <a:pt x="856583" y="1064800"/>
                  </a:lnTo>
                  <a:lnTo>
                    <a:pt x="858393" y="1067657"/>
                  </a:lnTo>
                  <a:lnTo>
                    <a:pt x="867251" y="1071658"/>
                  </a:lnTo>
                  <a:lnTo>
                    <a:pt x="872395" y="1068895"/>
                  </a:lnTo>
                  <a:lnTo>
                    <a:pt x="874490" y="1063657"/>
                  </a:lnTo>
                  <a:lnTo>
                    <a:pt x="879062" y="1033748"/>
                  </a:lnTo>
                  <a:lnTo>
                    <a:pt x="877252" y="1010412"/>
                  </a:lnTo>
                  <a:lnTo>
                    <a:pt x="878491" y="987266"/>
                  </a:lnTo>
                  <a:lnTo>
                    <a:pt x="874204" y="971550"/>
                  </a:lnTo>
                  <a:lnTo>
                    <a:pt x="875728" y="969455"/>
                  </a:lnTo>
                  <a:lnTo>
                    <a:pt x="880777" y="969455"/>
                  </a:lnTo>
                  <a:lnTo>
                    <a:pt x="883825" y="963549"/>
                  </a:lnTo>
                  <a:lnTo>
                    <a:pt x="889063" y="946214"/>
                  </a:lnTo>
                  <a:lnTo>
                    <a:pt x="889921" y="937260"/>
                  </a:lnTo>
                  <a:lnTo>
                    <a:pt x="908018" y="914114"/>
                  </a:lnTo>
                  <a:lnTo>
                    <a:pt x="919639" y="902684"/>
                  </a:lnTo>
                  <a:lnTo>
                    <a:pt x="924020" y="901446"/>
                  </a:lnTo>
                  <a:lnTo>
                    <a:pt x="925735" y="896969"/>
                  </a:lnTo>
                  <a:lnTo>
                    <a:pt x="922401" y="882396"/>
                  </a:lnTo>
                  <a:lnTo>
                    <a:pt x="911924" y="862298"/>
                  </a:lnTo>
                  <a:lnTo>
                    <a:pt x="915067" y="852964"/>
                  </a:lnTo>
                  <a:lnTo>
                    <a:pt x="920972" y="848773"/>
                  </a:lnTo>
                  <a:lnTo>
                    <a:pt x="926497" y="846582"/>
                  </a:lnTo>
                  <a:lnTo>
                    <a:pt x="933164" y="846392"/>
                  </a:lnTo>
                  <a:lnTo>
                    <a:pt x="936022" y="844106"/>
                  </a:lnTo>
                  <a:lnTo>
                    <a:pt x="935260" y="837819"/>
                  </a:lnTo>
                  <a:lnTo>
                    <a:pt x="932117" y="831818"/>
                  </a:lnTo>
                  <a:lnTo>
                    <a:pt x="926497" y="829437"/>
                  </a:lnTo>
                  <a:lnTo>
                    <a:pt x="920496" y="802195"/>
                  </a:lnTo>
                  <a:lnTo>
                    <a:pt x="915067" y="790099"/>
                  </a:lnTo>
                  <a:lnTo>
                    <a:pt x="912209" y="775335"/>
                  </a:lnTo>
                  <a:lnTo>
                    <a:pt x="906685" y="771144"/>
                  </a:lnTo>
                  <a:lnTo>
                    <a:pt x="905827" y="791051"/>
                  </a:lnTo>
                  <a:lnTo>
                    <a:pt x="908209" y="792385"/>
                  </a:lnTo>
                  <a:lnTo>
                    <a:pt x="910590" y="796576"/>
                  </a:lnTo>
                  <a:lnTo>
                    <a:pt x="911257" y="809625"/>
                  </a:lnTo>
                  <a:lnTo>
                    <a:pt x="907828" y="827342"/>
                  </a:lnTo>
                  <a:lnTo>
                    <a:pt x="902399" y="827627"/>
                  </a:lnTo>
                  <a:lnTo>
                    <a:pt x="889254" y="831818"/>
                  </a:lnTo>
                  <a:lnTo>
                    <a:pt x="878205" y="843820"/>
                  </a:lnTo>
                  <a:lnTo>
                    <a:pt x="867537" y="865060"/>
                  </a:lnTo>
                  <a:lnTo>
                    <a:pt x="866966" y="875252"/>
                  </a:lnTo>
                  <a:lnTo>
                    <a:pt x="865060" y="880967"/>
                  </a:lnTo>
                  <a:lnTo>
                    <a:pt x="849440" y="910209"/>
                  </a:lnTo>
                  <a:lnTo>
                    <a:pt x="842391" y="916115"/>
                  </a:lnTo>
                  <a:lnTo>
                    <a:pt x="829818" y="916591"/>
                  </a:lnTo>
                  <a:lnTo>
                    <a:pt x="822484" y="912114"/>
                  </a:lnTo>
                  <a:lnTo>
                    <a:pt x="815721" y="922210"/>
                  </a:lnTo>
                  <a:lnTo>
                    <a:pt x="817626" y="923544"/>
                  </a:lnTo>
                  <a:lnTo>
                    <a:pt x="813626" y="927735"/>
                  </a:lnTo>
                  <a:lnTo>
                    <a:pt x="784288" y="943261"/>
                  </a:lnTo>
                  <a:lnTo>
                    <a:pt x="767048" y="956786"/>
                  </a:lnTo>
                  <a:lnTo>
                    <a:pt x="761143" y="962882"/>
                  </a:lnTo>
                  <a:lnTo>
                    <a:pt x="760571" y="966883"/>
                  </a:lnTo>
                  <a:lnTo>
                    <a:pt x="755428" y="976598"/>
                  </a:lnTo>
                  <a:close/>
                  <a:moveTo>
                    <a:pt x="921449" y="1168813"/>
                  </a:moveTo>
                  <a:lnTo>
                    <a:pt x="937165" y="1173099"/>
                  </a:lnTo>
                  <a:lnTo>
                    <a:pt x="942213" y="1179957"/>
                  </a:lnTo>
                  <a:lnTo>
                    <a:pt x="942308" y="1186625"/>
                  </a:lnTo>
                  <a:lnTo>
                    <a:pt x="934784" y="1193387"/>
                  </a:lnTo>
                  <a:lnTo>
                    <a:pt x="922496" y="1187386"/>
                  </a:lnTo>
                  <a:lnTo>
                    <a:pt x="905923" y="1186148"/>
                  </a:lnTo>
                  <a:lnTo>
                    <a:pt x="891350" y="1193006"/>
                  </a:lnTo>
                  <a:lnTo>
                    <a:pt x="889444" y="1195673"/>
                  </a:lnTo>
                  <a:lnTo>
                    <a:pt x="890778" y="1204436"/>
                  </a:lnTo>
                  <a:lnTo>
                    <a:pt x="887825" y="1207389"/>
                  </a:lnTo>
                  <a:lnTo>
                    <a:pt x="874300" y="1214057"/>
                  </a:lnTo>
                  <a:lnTo>
                    <a:pt x="864203" y="1203769"/>
                  </a:lnTo>
                  <a:lnTo>
                    <a:pt x="850583" y="1201198"/>
                  </a:lnTo>
                  <a:lnTo>
                    <a:pt x="846773" y="1202436"/>
                  </a:lnTo>
                  <a:lnTo>
                    <a:pt x="845629" y="1207103"/>
                  </a:lnTo>
                  <a:lnTo>
                    <a:pt x="842677" y="1208818"/>
                  </a:lnTo>
                  <a:lnTo>
                    <a:pt x="830390" y="1207675"/>
                  </a:lnTo>
                  <a:lnTo>
                    <a:pt x="816769" y="1209770"/>
                  </a:lnTo>
                  <a:lnTo>
                    <a:pt x="797338" y="1210342"/>
                  </a:lnTo>
                  <a:lnTo>
                    <a:pt x="794004" y="1204817"/>
                  </a:lnTo>
                  <a:lnTo>
                    <a:pt x="779335" y="1192625"/>
                  </a:lnTo>
                  <a:lnTo>
                    <a:pt x="778859" y="1188149"/>
                  </a:lnTo>
                  <a:lnTo>
                    <a:pt x="783717" y="1173861"/>
                  </a:lnTo>
                  <a:lnTo>
                    <a:pt x="821626" y="1162622"/>
                  </a:lnTo>
                  <a:lnTo>
                    <a:pt x="829723" y="1162526"/>
                  </a:lnTo>
                  <a:lnTo>
                    <a:pt x="839438" y="1160240"/>
                  </a:lnTo>
                  <a:lnTo>
                    <a:pt x="859822" y="1151192"/>
                  </a:lnTo>
                  <a:lnTo>
                    <a:pt x="881443" y="1153001"/>
                  </a:lnTo>
                  <a:lnTo>
                    <a:pt x="887540" y="1158811"/>
                  </a:lnTo>
                  <a:lnTo>
                    <a:pt x="887444" y="1169099"/>
                  </a:lnTo>
                  <a:lnTo>
                    <a:pt x="888873" y="1171003"/>
                  </a:lnTo>
                  <a:lnTo>
                    <a:pt x="898779" y="1172337"/>
                  </a:lnTo>
                  <a:lnTo>
                    <a:pt x="908971" y="1178147"/>
                  </a:lnTo>
                  <a:lnTo>
                    <a:pt x="915067" y="1178624"/>
                  </a:lnTo>
                  <a:lnTo>
                    <a:pt x="921449" y="116881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9" name="Freeform: Shape 8">
              <a:extLst>
                <a:ext uri="{FF2B5EF4-FFF2-40B4-BE49-F238E27FC236}">
                  <a16:creationId xmlns:a16="http://schemas.microsoft.com/office/drawing/2014/main" id="{5C7BD35C-A597-80A0-8031-06365E5A23AC}"/>
                </a:ext>
              </a:extLst>
            </p:cNvPr>
            <p:cNvSpPr/>
            <p:nvPr/>
          </p:nvSpPr>
          <p:spPr>
            <a:xfrm>
              <a:off x="6894596" y="4123566"/>
              <a:ext cx="931544" cy="660463"/>
            </a:xfrm>
            <a:custGeom>
              <a:avLst/>
              <a:gdLst>
                <a:gd name="connsiteX0" fmla="*/ 890683 w 931544"/>
                <a:gd name="connsiteY0" fmla="*/ 475012 h 660463"/>
                <a:gd name="connsiteX1" fmla="*/ 878110 w 931544"/>
                <a:gd name="connsiteY1" fmla="*/ 481203 h 660463"/>
                <a:gd name="connsiteX2" fmla="*/ 862870 w 931544"/>
                <a:gd name="connsiteY2" fmla="*/ 482727 h 660463"/>
                <a:gd name="connsiteX3" fmla="*/ 812863 w 931544"/>
                <a:gd name="connsiteY3" fmla="*/ 483013 h 660463"/>
                <a:gd name="connsiteX4" fmla="*/ 795528 w 931544"/>
                <a:gd name="connsiteY4" fmla="*/ 485489 h 660463"/>
                <a:gd name="connsiteX5" fmla="*/ 778478 w 931544"/>
                <a:gd name="connsiteY5" fmla="*/ 484822 h 660463"/>
                <a:gd name="connsiteX6" fmla="*/ 759333 w 931544"/>
                <a:gd name="connsiteY6" fmla="*/ 486156 h 660463"/>
                <a:gd name="connsiteX7" fmla="*/ 723614 w 931544"/>
                <a:gd name="connsiteY7" fmla="*/ 496729 h 660463"/>
                <a:gd name="connsiteX8" fmla="*/ 702469 w 931544"/>
                <a:gd name="connsiteY8" fmla="*/ 507206 h 660463"/>
                <a:gd name="connsiteX9" fmla="*/ 679895 w 931544"/>
                <a:gd name="connsiteY9" fmla="*/ 524351 h 660463"/>
                <a:gd name="connsiteX10" fmla="*/ 662464 w 931544"/>
                <a:gd name="connsiteY10" fmla="*/ 540639 h 660463"/>
                <a:gd name="connsiteX11" fmla="*/ 645986 w 931544"/>
                <a:gd name="connsiteY11" fmla="*/ 557022 h 660463"/>
                <a:gd name="connsiteX12" fmla="*/ 620839 w 931544"/>
                <a:gd name="connsiteY12" fmla="*/ 586264 h 660463"/>
                <a:gd name="connsiteX13" fmla="*/ 610933 w 931544"/>
                <a:gd name="connsiteY13" fmla="*/ 595027 h 660463"/>
                <a:gd name="connsiteX14" fmla="*/ 587788 w 931544"/>
                <a:gd name="connsiteY14" fmla="*/ 597980 h 660463"/>
                <a:gd name="connsiteX15" fmla="*/ 565118 w 931544"/>
                <a:gd name="connsiteY15" fmla="*/ 603695 h 660463"/>
                <a:gd name="connsiteX16" fmla="*/ 557022 w 931544"/>
                <a:gd name="connsiteY16" fmla="*/ 601123 h 660463"/>
                <a:gd name="connsiteX17" fmla="*/ 547592 w 931544"/>
                <a:gd name="connsiteY17" fmla="*/ 601694 h 660463"/>
                <a:gd name="connsiteX18" fmla="*/ 543306 w 931544"/>
                <a:gd name="connsiteY18" fmla="*/ 603504 h 660463"/>
                <a:gd name="connsiteX19" fmla="*/ 539687 w 931544"/>
                <a:gd name="connsiteY19" fmla="*/ 608933 h 660463"/>
                <a:gd name="connsiteX20" fmla="*/ 551212 w 931544"/>
                <a:gd name="connsiteY20" fmla="*/ 629983 h 660463"/>
                <a:gd name="connsiteX21" fmla="*/ 563118 w 931544"/>
                <a:gd name="connsiteY21" fmla="*/ 621601 h 660463"/>
                <a:gd name="connsiteX22" fmla="*/ 565309 w 931544"/>
                <a:gd name="connsiteY22" fmla="*/ 613600 h 660463"/>
                <a:gd name="connsiteX23" fmla="*/ 569023 w 931544"/>
                <a:gd name="connsiteY23" fmla="*/ 615315 h 660463"/>
                <a:gd name="connsiteX24" fmla="*/ 570547 w 931544"/>
                <a:gd name="connsiteY24" fmla="*/ 651129 h 660463"/>
                <a:gd name="connsiteX25" fmla="*/ 564452 w 931544"/>
                <a:gd name="connsiteY25" fmla="*/ 658844 h 660463"/>
                <a:gd name="connsiteX26" fmla="*/ 561213 w 931544"/>
                <a:gd name="connsiteY26" fmla="*/ 660463 h 660463"/>
                <a:gd name="connsiteX27" fmla="*/ 556355 w 931544"/>
                <a:gd name="connsiteY27" fmla="*/ 658177 h 660463"/>
                <a:gd name="connsiteX28" fmla="*/ 553498 w 931544"/>
                <a:gd name="connsiteY28" fmla="*/ 653891 h 660463"/>
                <a:gd name="connsiteX29" fmla="*/ 545973 w 931544"/>
                <a:gd name="connsiteY29" fmla="*/ 634174 h 660463"/>
                <a:gd name="connsiteX30" fmla="*/ 535114 w 931544"/>
                <a:gd name="connsiteY30" fmla="*/ 620554 h 660463"/>
                <a:gd name="connsiteX31" fmla="*/ 527113 w 931544"/>
                <a:gd name="connsiteY31" fmla="*/ 617125 h 660463"/>
                <a:gd name="connsiteX32" fmla="*/ 522065 w 931544"/>
                <a:gd name="connsiteY32" fmla="*/ 618744 h 660463"/>
                <a:gd name="connsiteX33" fmla="*/ 520637 w 931544"/>
                <a:gd name="connsiteY33" fmla="*/ 622840 h 660463"/>
                <a:gd name="connsiteX34" fmla="*/ 510445 w 931544"/>
                <a:gd name="connsiteY34" fmla="*/ 621982 h 660463"/>
                <a:gd name="connsiteX35" fmla="*/ 502063 w 931544"/>
                <a:gd name="connsiteY35" fmla="*/ 605028 h 660463"/>
                <a:gd name="connsiteX36" fmla="*/ 504539 w 931544"/>
                <a:gd name="connsiteY36" fmla="*/ 601027 h 660463"/>
                <a:gd name="connsiteX37" fmla="*/ 501301 w 931544"/>
                <a:gd name="connsiteY37" fmla="*/ 594931 h 660463"/>
                <a:gd name="connsiteX38" fmla="*/ 492157 w 931544"/>
                <a:gd name="connsiteY38" fmla="*/ 593503 h 660463"/>
                <a:gd name="connsiteX39" fmla="*/ 485013 w 931544"/>
                <a:gd name="connsiteY39" fmla="*/ 598265 h 660463"/>
                <a:gd name="connsiteX40" fmla="*/ 479774 w 931544"/>
                <a:gd name="connsiteY40" fmla="*/ 599122 h 660463"/>
                <a:gd name="connsiteX41" fmla="*/ 475488 w 931544"/>
                <a:gd name="connsiteY41" fmla="*/ 596646 h 660463"/>
                <a:gd name="connsiteX42" fmla="*/ 459962 w 931544"/>
                <a:gd name="connsiteY42" fmla="*/ 580930 h 660463"/>
                <a:gd name="connsiteX43" fmla="*/ 461677 w 931544"/>
                <a:gd name="connsiteY43" fmla="*/ 568642 h 660463"/>
                <a:gd name="connsiteX44" fmla="*/ 470821 w 931544"/>
                <a:gd name="connsiteY44" fmla="*/ 564832 h 660463"/>
                <a:gd name="connsiteX45" fmla="*/ 474440 w 931544"/>
                <a:gd name="connsiteY45" fmla="*/ 558451 h 660463"/>
                <a:gd name="connsiteX46" fmla="*/ 467201 w 931544"/>
                <a:gd name="connsiteY46" fmla="*/ 541877 h 660463"/>
                <a:gd name="connsiteX47" fmla="*/ 462915 w 931544"/>
                <a:gd name="connsiteY47" fmla="*/ 539115 h 660463"/>
                <a:gd name="connsiteX48" fmla="*/ 443389 w 931544"/>
                <a:gd name="connsiteY48" fmla="*/ 540544 h 660463"/>
                <a:gd name="connsiteX49" fmla="*/ 439007 w 931544"/>
                <a:gd name="connsiteY49" fmla="*/ 555212 h 660463"/>
                <a:gd name="connsiteX50" fmla="*/ 420148 w 931544"/>
                <a:gd name="connsiteY50" fmla="*/ 574643 h 660463"/>
                <a:gd name="connsiteX51" fmla="*/ 411004 w 931544"/>
                <a:gd name="connsiteY51" fmla="*/ 576453 h 660463"/>
                <a:gd name="connsiteX52" fmla="*/ 406813 w 931544"/>
                <a:gd name="connsiteY52" fmla="*/ 575786 h 660463"/>
                <a:gd name="connsiteX53" fmla="*/ 392335 w 931544"/>
                <a:gd name="connsiteY53" fmla="*/ 558927 h 660463"/>
                <a:gd name="connsiteX54" fmla="*/ 404622 w 931544"/>
                <a:gd name="connsiteY54" fmla="*/ 558927 h 660463"/>
                <a:gd name="connsiteX55" fmla="*/ 415480 w 931544"/>
                <a:gd name="connsiteY55" fmla="*/ 554069 h 660463"/>
                <a:gd name="connsiteX56" fmla="*/ 430625 w 931544"/>
                <a:gd name="connsiteY56" fmla="*/ 527399 h 660463"/>
                <a:gd name="connsiteX57" fmla="*/ 427291 w 931544"/>
                <a:gd name="connsiteY57" fmla="*/ 515112 h 660463"/>
                <a:gd name="connsiteX58" fmla="*/ 414528 w 931544"/>
                <a:gd name="connsiteY58" fmla="*/ 495395 h 660463"/>
                <a:gd name="connsiteX59" fmla="*/ 408527 w 931544"/>
                <a:gd name="connsiteY59" fmla="*/ 492347 h 660463"/>
                <a:gd name="connsiteX60" fmla="*/ 398907 w 931544"/>
                <a:gd name="connsiteY60" fmla="*/ 496729 h 660463"/>
                <a:gd name="connsiteX61" fmla="*/ 385096 w 931544"/>
                <a:gd name="connsiteY61" fmla="*/ 509968 h 660463"/>
                <a:gd name="connsiteX62" fmla="*/ 368141 w 931544"/>
                <a:gd name="connsiteY62" fmla="*/ 522637 h 660463"/>
                <a:gd name="connsiteX63" fmla="*/ 353568 w 931544"/>
                <a:gd name="connsiteY63" fmla="*/ 524161 h 660463"/>
                <a:gd name="connsiteX64" fmla="*/ 351758 w 931544"/>
                <a:gd name="connsiteY64" fmla="*/ 525971 h 660463"/>
                <a:gd name="connsiteX65" fmla="*/ 352330 w 931544"/>
                <a:gd name="connsiteY65" fmla="*/ 530733 h 660463"/>
                <a:gd name="connsiteX66" fmla="*/ 366617 w 931544"/>
                <a:gd name="connsiteY66" fmla="*/ 533209 h 660463"/>
                <a:gd name="connsiteX67" fmla="*/ 374618 w 931544"/>
                <a:gd name="connsiteY67" fmla="*/ 530447 h 660463"/>
                <a:gd name="connsiteX68" fmla="*/ 379381 w 931544"/>
                <a:gd name="connsiteY68" fmla="*/ 526923 h 660463"/>
                <a:gd name="connsiteX69" fmla="*/ 386524 w 931544"/>
                <a:gd name="connsiteY69" fmla="*/ 528923 h 660463"/>
                <a:gd name="connsiteX70" fmla="*/ 388048 w 931544"/>
                <a:gd name="connsiteY70" fmla="*/ 532733 h 660463"/>
                <a:gd name="connsiteX71" fmla="*/ 386905 w 931544"/>
                <a:gd name="connsiteY71" fmla="*/ 538543 h 660463"/>
                <a:gd name="connsiteX72" fmla="*/ 381571 w 931544"/>
                <a:gd name="connsiteY72" fmla="*/ 546735 h 660463"/>
                <a:gd name="connsiteX73" fmla="*/ 379000 w 931544"/>
                <a:gd name="connsiteY73" fmla="*/ 548640 h 660463"/>
                <a:gd name="connsiteX74" fmla="*/ 370141 w 931544"/>
                <a:gd name="connsiteY74" fmla="*/ 546545 h 660463"/>
                <a:gd name="connsiteX75" fmla="*/ 354235 w 931544"/>
                <a:gd name="connsiteY75" fmla="*/ 549973 h 660463"/>
                <a:gd name="connsiteX76" fmla="*/ 350901 w 931544"/>
                <a:gd name="connsiteY76" fmla="*/ 551974 h 660463"/>
                <a:gd name="connsiteX77" fmla="*/ 319754 w 931544"/>
                <a:gd name="connsiteY77" fmla="*/ 573024 h 660463"/>
                <a:gd name="connsiteX78" fmla="*/ 297085 w 931544"/>
                <a:gd name="connsiteY78" fmla="*/ 600932 h 660463"/>
                <a:gd name="connsiteX79" fmla="*/ 285655 w 931544"/>
                <a:gd name="connsiteY79" fmla="*/ 604075 h 660463"/>
                <a:gd name="connsiteX80" fmla="*/ 281845 w 931544"/>
                <a:gd name="connsiteY80" fmla="*/ 606742 h 660463"/>
                <a:gd name="connsiteX81" fmla="*/ 279559 w 931544"/>
                <a:gd name="connsiteY81" fmla="*/ 612553 h 660463"/>
                <a:gd name="connsiteX82" fmla="*/ 266129 w 931544"/>
                <a:gd name="connsiteY82" fmla="*/ 622459 h 660463"/>
                <a:gd name="connsiteX83" fmla="*/ 262223 w 931544"/>
                <a:gd name="connsiteY83" fmla="*/ 621411 h 660463"/>
                <a:gd name="connsiteX84" fmla="*/ 255841 w 931544"/>
                <a:gd name="connsiteY84" fmla="*/ 613886 h 660463"/>
                <a:gd name="connsiteX85" fmla="*/ 250031 w 931544"/>
                <a:gd name="connsiteY85" fmla="*/ 610457 h 660463"/>
                <a:gd name="connsiteX86" fmla="*/ 228600 w 931544"/>
                <a:gd name="connsiteY86" fmla="*/ 603599 h 660463"/>
                <a:gd name="connsiteX87" fmla="*/ 223742 w 931544"/>
                <a:gd name="connsiteY87" fmla="*/ 598646 h 660463"/>
                <a:gd name="connsiteX88" fmla="*/ 214979 w 931544"/>
                <a:gd name="connsiteY88" fmla="*/ 593217 h 660463"/>
                <a:gd name="connsiteX89" fmla="*/ 207073 w 931544"/>
                <a:gd name="connsiteY89" fmla="*/ 592169 h 660463"/>
                <a:gd name="connsiteX90" fmla="*/ 189643 w 931544"/>
                <a:gd name="connsiteY90" fmla="*/ 585121 h 660463"/>
                <a:gd name="connsiteX91" fmla="*/ 161925 w 931544"/>
                <a:gd name="connsiteY91" fmla="*/ 563689 h 660463"/>
                <a:gd name="connsiteX92" fmla="*/ 145828 w 931544"/>
                <a:gd name="connsiteY92" fmla="*/ 557308 h 660463"/>
                <a:gd name="connsiteX93" fmla="*/ 134398 w 931544"/>
                <a:gd name="connsiteY93" fmla="*/ 560070 h 660463"/>
                <a:gd name="connsiteX94" fmla="*/ 132493 w 931544"/>
                <a:gd name="connsiteY94" fmla="*/ 562261 h 660463"/>
                <a:gd name="connsiteX95" fmla="*/ 123158 w 931544"/>
                <a:gd name="connsiteY95" fmla="*/ 562070 h 660463"/>
                <a:gd name="connsiteX96" fmla="*/ 113062 w 931544"/>
                <a:gd name="connsiteY96" fmla="*/ 556260 h 660463"/>
                <a:gd name="connsiteX97" fmla="*/ 102965 w 931544"/>
                <a:gd name="connsiteY97" fmla="*/ 547878 h 660463"/>
                <a:gd name="connsiteX98" fmla="*/ 88106 w 931544"/>
                <a:gd name="connsiteY98" fmla="*/ 544639 h 660463"/>
                <a:gd name="connsiteX99" fmla="*/ 80867 w 931544"/>
                <a:gd name="connsiteY99" fmla="*/ 544544 h 660463"/>
                <a:gd name="connsiteX100" fmla="*/ 73438 w 931544"/>
                <a:gd name="connsiteY100" fmla="*/ 546640 h 660463"/>
                <a:gd name="connsiteX101" fmla="*/ 67342 w 931544"/>
                <a:gd name="connsiteY101" fmla="*/ 551783 h 660463"/>
                <a:gd name="connsiteX102" fmla="*/ 67342 w 931544"/>
                <a:gd name="connsiteY102" fmla="*/ 555879 h 660463"/>
                <a:gd name="connsiteX103" fmla="*/ 70485 w 931544"/>
                <a:gd name="connsiteY103" fmla="*/ 562070 h 660463"/>
                <a:gd name="connsiteX104" fmla="*/ 62294 w 931544"/>
                <a:gd name="connsiteY104" fmla="*/ 564356 h 660463"/>
                <a:gd name="connsiteX105" fmla="*/ 50197 w 931544"/>
                <a:gd name="connsiteY105" fmla="*/ 558451 h 660463"/>
                <a:gd name="connsiteX106" fmla="*/ 41243 w 931544"/>
                <a:gd name="connsiteY106" fmla="*/ 547592 h 660463"/>
                <a:gd name="connsiteX107" fmla="*/ 23241 w 931544"/>
                <a:gd name="connsiteY107" fmla="*/ 530733 h 660463"/>
                <a:gd name="connsiteX108" fmla="*/ 14002 w 931544"/>
                <a:gd name="connsiteY108" fmla="*/ 524637 h 660463"/>
                <a:gd name="connsiteX109" fmla="*/ 0 w 931544"/>
                <a:gd name="connsiteY109" fmla="*/ 518160 h 660463"/>
                <a:gd name="connsiteX110" fmla="*/ 0 w 931544"/>
                <a:gd name="connsiteY110" fmla="*/ 518160 h 660463"/>
                <a:gd name="connsiteX111" fmla="*/ 381 w 931544"/>
                <a:gd name="connsiteY111" fmla="*/ 0 h 660463"/>
                <a:gd name="connsiteX112" fmla="*/ 3048 w 931544"/>
                <a:gd name="connsiteY112" fmla="*/ 3524 h 660463"/>
                <a:gd name="connsiteX113" fmla="*/ 3048 w 931544"/>
                <a:gd name="connsiteY113" fmla="*/ 3524 h 660463"/>
                <a:gd name="connsiteX114" fmla="*/ 7906 w 931544"/>
                <a:gd name="connsiteY114" fmla="*/ 8287 h 660463"/>
                <a:gd name="connsiteX115" fmla="*/ 11049 w 931544"/>
                <a:gd name="connsiteY115" fmla="*/ 9144 h 660463"/>
                <a:gd name="connsiteX116" fmla="*/ 28861 w 931544"/>
                <a:gd name="connsiteY116" fmla="*/ 10477 h 660463"/>
                <a:gd name="connsiteX117" fmla="*/ 45815 w 931544"/>
                <a:gd name="connsiteY117" fmla="*/ 18383 h 660463"/>
                <a:gd name="connsiteX118" fmla="*/ 57340 w 931544"/>
                <a:gd name="connsiteY118" fmla="*/ 25432 h 660463"/>
                <a:gd name="connsiteX119" fmla="*/ 59150 w 931544"/>
                <a:gd name="connsiteY119" fmla="*/ 27908 h 660463"/>
                <a:gd name="connsiteX120" fmla="*/ 64198 w 931544"/>
                <a:gd name="connsiteY120" fmla="*/ 25241 h 660463"/>
                <a:gd name="connsiteX121" fmla="*/ 70009 w 931544"/>
                <a:gd name="connsiteY121" fmla="*/ 17240 h 660463"/>
                <a:gd name="connsiteX122" fmla="*/ 79153 w 931544"/>
                <a:gd name="connsiteY122" fmla="*/ 13716 h 660463"/>
                <a:gd name="connsiteX123" fmla="*/ 94488 w 931544"/>
                <a:gd name="connsiteY123" fmla="*/ 17716 h 660463"/>
                <a:gd name="connsiteX124" fmla="*/ 110680 w 931544"/>
                <a:gd name="connsiteY124" fmla="*/ 14383 h 660463"/>
                <a:gd name="connsiteX125" fmla="*/ 122587 w 931544"/>
                <a:gd name="connsiteY125" fmla="*/ 19812 h 660463"/>
                <a:gd name="connsiteX126" fmla="*/ 130873 w 931544"/>
                <a:gd name="connsiteY126" fmla="*/ 25527 h 660463"/>
                <a:gd name="connsiteX127" fmla="*/ 145256 w 931544"/>
                <a:gd name="connsiteY127" fmla="*/ 49721 h 660463"/>
                <a:gd name="connsiteX128" fmla="*/ 145732 w 931544"/>
                <a:gd name="connsiteY128" fmla="*/ 67627 h 660463"/>
                <a:gd name="connsiteX129" fmla="*/ 154686 w 931544"/>
                <a:gd name="connsiteY129" fmla="*/ 75914 h 660463"/>
                <a:gd name="connsiteX130" fmla="*/ 160211 w 931544"/>
                <a:gd name="connsiteY130" fmla="*/ 90678 h 660463"/>
                <a:gd name="connsiteX131" fmla="*/ 159925 w 931544"/>
                <a:gd name="connsiteY131" fmla="*/ 93154 h 660463"/>
                <a:gd name="connsiteX132" fmla="*/ 163449 w 931544"/>
                <a:gd name="connsiteY132" fmla="*/ 97250 h 660463"/>
                <a:gd name="connsiteX133" fmla="*/ 172212 w 931544"/>
                <a:gd name="connsiteY133" fmla="*/ 98965 h 660463"/>
                <a:gd name="connsiteX134" fmla="*/ 176879 w 931544"/>
                <a:gd name="connsiteY134" fmla="*/ 93059 h 660463"/>
                <a:gd name="connsiteX135" fmla="*/ 180213 w 931544"/>
                <a:gd name="connsiteY135" fmla="*/ 78296 h 660463"/>
                <a:gd name="connsiteX136" fmla="*/ 182023 w 931544"/>
                <a:gd name="connsiteY136" fmla="*/ 75724 h 660463"/>
                <a:gd name="connsiteX137" fmla="*/ 187928 w 931544"/>
                <a:gd name="connsiteY137" fmla="*/ 73723 h 660463"/>
                <a:gd name="connsiteX138" fmla="*/ 194405 w 931544"/>
                <a:gd name="connsiteY138" fmla="*/ 78010 h 660463"/>
                <a:gd name="connsiteX139" fmla="*/ 195834 w 931544"/>
                <a:gd name="connsiteY139" fmla="*/ 81439 h 660463"/>
                <a:gd name="connsiteX140" fmla="*/ 208026 w 931544"/>
                <a:gd name="connsiteY140" fmla="*/ 86392 h 660463"/>
                <a:gd name="connsiteX141" fmla="*/ 223456 w 931544"/>
                <a:gd name="connsiteY141" fmla="*/ 87439 h 660463"/>
                <a:gd name="connsiteX142" fmla="*/ 245459 w 931544"/>
                <a:gd name="connsiteY142" fmla="*/ 99441 h 660463"/>
                <a:gd name="connsiteX143" fmla="*/ 246793 w 931544"/>
                <a:gd name="connsiteY143" fmla="*/ 101441 h 660463"/>
                <a:gd name="connsiteX144" fmla="*/ 246697 w 931544"/>
                <a:gd name="connsiteY144" fmla="*/ 109347 h 660463"/>
                <a:gd name="connsiteX145" fmla="*/ 244221 w 931544"/>
                <a:gd name="connsiteY145" fmla="*/ 121825 h 660463"/>
                <a:gd name="connsiteX146" fmla="*/ 246983 w 931544"/>
                <a:gd name="connsiteY146" fmla="*/ 137541 h 660463"/>
                <a:gd name="connsiteX147" fmla="*/ 251746 w 931544"/>
                <a:gd name="connsiteY147" fmla="*/ 148018 h 660463"/>
                <a:gd name="connsiteX148" fmla="*/ 259461 w 931544"/>
                <a:gd name="connsiteY148" fmla="*/ 152781 h 660463"/>
                <a:gd name="connsiteX149" fmla="*/ 267843 w 931544"/>
                <a:gd name="connsiteY149" fmla="*/ 154876 h 660463"/>
                <a:gd name="connsiteX150" fmla="*/ 271844 w 931544"/>
                <a:gd name="connsiteY150" fmla="*/ 161068 h 660463"/>
                <a:gd name="connsiteX151" fmla="*/ 269462 w 931544"/>
                <a:gd name="connsiteY151" fmla="*/ 168307 h 660463"/>
                <a:gd name="connsiteX152" fmla="*/ 271177 w 931544"/>
                <a:gd name="connsiteY152" fmla="*/ 170974 h 660463"/>
                <a:gd name="connsiteX153" fmla="*/ 277558 w 931544"/>
                <a:gd name="connsiteY153" fmla="*/ 175736 h 660463"/>
                <a:gd name="connsiteX154" fmla="*/ 281845 w 931544"/>
                <a:gd name="connsiteY154" fmla="*/ 174784 h 660463"/>
                <a:gd name="connsiteX155" fmla="*/ 289179 w 931544"/>
                <a:gd name="connsiteY155" fmla="*/ 177451 h 660463"/>
                <a:gd name="connsiteX156" fmla="*/ 305086 w 931544"/>
                <a:gd name="connsiteY156" fmla="*/ 189547 h 660463"/>
                <a:gd name="connsiteX157" fmla="*/ 322802 w 931544"/>
                <a:gd name="connsiteY157" fmla="*/ 198977 h 660463"/>
                <a:gd name="connsiteX158" fmla="*/ 330803 w 931544"/>
                <a:gd name="connsiteY158" fmla="*/ 210026 h 660463"/>
                <a:gd name="connsiteX159" fmla="*/ 341281 w 931544"/>
                <a:gd name="connsiteY159" fmla="*/ 219361 h 660463"/>
                <a:gd name="connsiteX160" fmla="*/ 347186 w 931544"/>
                <a:gd name="connsiteY160" fmla="*/ 221266 h 660463"/>
                <a:gd name="connsiteX161" fmla="*/ 349567 w 931544"/>
                <a:gd name="connsiteY161" fmla="*/ 223742 h 660463"/>
                <a:gd name="connsiteX162" fmla="*/ 354902 w 931544"/>
                <a:gd name="connsiteY162" fmla="*/ 235934 h 660463"/>
                <a:gd name="connsiteX163" fmla="*/ 376619 w 931544"/>
                <a:gd name="connsiteY163" fmla="*/ 261366 h 660463"/>
                <a:gd name="connsiteX164" fmla="*/ 389382 w 931544"/>
                <a:gd name="connsiteY164" fmla="*/ 268796 h 660463"/>
                <a:gd name="connsiteX165" fmla="*/ 393382 w 931544"/>
                <a:gd name="connsiteY165" fmla="*/ 269843 h 660463"/>
                <a:gd name="connsiteX166" fmla="*/ 411671 w 931544"/>
                <a:gd name="connsiteY166" fmla="*/ 264700 h 660463"/>
                <a:gd name="connsiteX167" fmla="*/ 410051 w 931544"/>
                <a:gd name="connsiteY167" fmla="*/ 251746 h 660463"/>
                <a:gd name="connsiteX168" fmla="*/ 413671 w 931544"/>
                <a:gd name="connsiteY168" fmla="*/ 238601 h 660463"/>
                <a:gd name="connsiteX169" fmla="*/ 415576 w 931544"/>
                <a:gd name="connsiteY169" fmla="*/ 236315 h 660463"/>
                <a:gd name="connsiteX170" fmla="*/ 428530 w 931544"/>
                <a:gd name="connsiteY170" fmla="*/ 232981 h 660463"/>
                <a:gd name="connsiteX171" fmla="*/ 441198 w 931544"/>
                <a:gd name="connsiteY171" fmla="*/ 232981 h 660463"/>
                <a:gd name="connsiteX172" fmla="*/ 444722 w 931544"/>
                <a:gd name="connsiteY172" fmla="*/ 235839 h 660463"/>
                <a:gd name="connsiteX173" fmla="*/ 453771 w 931544"/>
                <a:gd name="connsiteY173" fmla="*/ 236696 h 660463"/>
                <a:gd name="connsiteX174" fmla="*/ 462820 w 931544"/>
                <a:gd name="connsiteY174" fmla="*/ 231743 h 660463"/>
                <a:gd name="connsiteX175" fmla="*/ 470630 w 931544"/>
                <a:gd name="connsiteY175" fmla="*/ 230029 h 660463"/>
                <a:gd name="connsiteX176" fmla="*/ 473202 w 931544"/>
                <a:gd name="connsiteY176" fmla="*/ 230314 h 660463"/>
                <a:gd name="connsiteX177" fmla="*/ 480727 w 931544"/>
                <a:gd name="connsiteY177" fmla="*/ 236220 h 660463"/>
                <a:gd name="connsiteX178" fmla="*/ 492919 w 931544"/>
                <a:gd name="connsiteY178" fmla="*/ 247936 h 660463"/>
                <a:gd name="connsiteX179" fmla="*/ 500158 w 931544"/>
                <a:gd name="connsiteY179" fmla="*/ 250984 h 660463"/>
                <a:gd name="connsiteX180" fmla="*/ 529685 w 931544"/>
                <a:gd name="connsiteY180" fmla="*/ 256604 h 660463"/>
                <a:gd name="connsiteX181" fmla="*/ 551116 w 931544"/>
                <a:gd name="connsiteY181" fmla="*/ 258508 h 660463"/>
                <a:gd name="connsiteX182" fmla="*/ 561975 w 931544"/>
                <a:gd name="connsiteY182" fmla="*/ 253841 h 660463"/>
                <a:gd name="connsiteX183" fmla="*/ 565595 w 931544"/>
                <a:gd name="connsiteY183" fmla="*/ 250031 h 660463"/>
                <a:gd name="connsiteX184" fmla="*/ 572072 w 931544"/>
                <a:gd name="connsiteY184" fmla="*/ 249174 h 660463"/>
                <a:gd name="connsiteX185" fmla="*/ 582739 w 931544"/>
                <a:gd name="connsiteY185" fmla="*/ 250793 h 660463"/>
                <a:gd name="connsiteX186" fmla="*/ 591979 w 931544"/>
                <a:gd name="connsiteY186" fmla="*/ 258032 h 660463"/>
                <a:gd name="connsiteX187" fmla="*/ 615029 w 931544"/>
                <a:gd name="connsiteY187" fmla="*/ 265271 h 660463"/>
                <a:gd name="connsiteX188" fmla="*/ 628936 w 931544"/>
                <a:gd name="connsiteY188" fmla="*/ 266224 h 660463"/>
                <a:gd name="connsiteX189" fmla="*/ 646271 w 931544"/>
                <a:gd name="connsiteY189" fmla="*/ 260128 h 660463"/>
                <a:gd name="connsiteX190" fmla="*/ 655606 w 931544"/>
                <a:gd name="connsiteY190" fmla="*/ 259271 h 660463"/>
                <a:gd name="connsiteX191" fmla="*/ 665226 w 931544"/>
                <a:gd name="connsiteY191" fmla="*/ 247269 h 660463"/>
                <a:gd name="connsiteX192" fmla="*/ 674846 w 931544"/>
                <a:gd name="connsiteY192" fmla="*/ 245650 h 660463"/>
                <a:gd name="connsiteX193" fmla="*/ 689420 w 931544"/>
                <a:gd name="connsiteY193" fmla="*/ 248412 h 660463"/>
                <a:gd name="connsiteX194" fmla="*/ 698278 w 931544"/>
                <a:gd name="connsiteY194" fmla="*/ 244983 h 660463"/>
                <a:gd name="connsiteX195" fmla="*/ 715613 w 931544"/>
                <a:gd name="connsiteY195" fmla="*/ 252413 h 660463"/>
                <a:gd name="connsiteX196" fmla="*/ 726853 w 931544"/>
                <a:gd name="connsiteY196" fmla="*/ 259556 h 660463"/>
                <a:gd name="connsiteX197" fmla="*/ 732187 w 931544"/>
                <a:gd name="connsiteY197" fmla="*/ 301657 h 660463"/>
                <a:gd name="connsiteX198" fmla="*/ 738759 w 931544"/>
                <a:gd name="connsiteY198" fmla="*/ 310039 h 660463"/>
                <a:gd name="connsiteX199" fmla="*/ 748284 w 931544"/>
                <a:gd name="connsiteY199" fmla="*/ 329470 h 660463"/>
                <a:gd name="connsiteX200" fmla="*/ 747236 w 931544"/>
                <a:gd name="connsiteY200" fmla="*/ 338709 h 660463"/>
                <a:gd name="connsiteX201" fmla="*/ 738854 w 931544"/>
                <a:gd name="connsiteY201" fmla="*/ 353187 h 660463"/>
                <a:gd name="connsiteX202" fmla="*/ 748189 w 931544"/>
                <a:gd name="connsiteY202" fmla="*/ 353949 h 660463"/>
                <a:gd name="connsiteX203" fmla="*/ 931545 w 931544"/>
                <a:gd name="connsiteY203" fmla="*/ 446341 h 660463"/>
                <a:gd name="connsiteX204" fmla="*/ 931545 w 931544"/>
                <a:gd name="connsiteY204" fmla="*/ 446341 h 660463"/>
                <a:gd name="connsiteX205" fmla="*/ 923449 w 931544"/>
                <a:gd name="connsiteY205" fmla="*/ 451485 h 660463"/>
                <a:gd name="connsiteX206" fmla="*/ 911638 w 931544"/>
                <a:gd name="connsiteY206" fmla="*/ 452533 h 660463"/>
                <a:gd name="connsiteX207" fmla="*/ 900017 w 931544"/>
                <a:gd name="connsiteY207" fmla="*/ 470249 h 660463"/>
                <a:gd name="connsiteX208" fmla="*/ 890683 w 931544"/>
                <a:gd name="connsiteY208" fmla="*/ 475012 h 660463"/>
                <a:gd name="connsiteX209" fmla="*/ 454057 w 931544"/>
                <a:gd name="connsiteY209" fmla="*/ 565975 h 660463"/>
                <a:gd name="connsiteX210" fmla="*/ 446627 w 931544"/>
                <a:gd name="connsiteY210" fmla="*/ 563118 h 660463"/>
                <a:gd name="connsiteX211" fmla="*/ 445294 w 931544"/>
                <a:gd name="connsiteY211" fmla="*/ 557117 h 660463"/>
                <a:gd name="connsiteX212" fmla="*/ 447865 w 931544"/>
                <a:gd name="connsiteY212" fmla="*/ 548640 h 660463"/>
                <a:gd name="connsiteX213" fmla="*/ 464439 w 931544"/>
                <a:gd name="connsiteY213" fmla="*/ 552069 h 660463"/>
                <a:gd name="connsiteX214" fmla="*/ 468630 w 931544"/>
                <a:gd name="connsiteY214" fmla="*/ 557022 h 660463"/>
                <a:gd name="connsiteX215" fmla="*/ 467487 w 931544"/>
                <a:gd name="connsiteY215" fmla="*/ 558927 h 660463"/>
                <a:gd name="connsiteX216" fmla="*/ 460820 w 931544"/>
                <a:gd name="connsiteY216" fmla="*/ 559022 h 660463"/>
                <a:gd name="connsiteX217" fmla="*/ 454057 w 931544"/>
                <a:gd name="connsiteY217" fmla="*/ 565975 h 660463"/>
                <a:gd name="connsiteX218" fmla="*/ 453866 w 931544"/>
                <a:gd name="connsiteY218" fmla="*/ 584263 h 660463"/>
                <a:gd name="connsiteX219" fmla="*/ 450342 w 931544"/>
                <a:gd name="connsiteY219" fmla="*/ 579977 h 660463"/>
                <a:gd name="connsiteX220" fmla="*/ 445294 w 931544"/>
                <a:gd name="connsiteY220" fmla="*/ 577787 h 660463"/>
                <a:gd name="connsiteX221" fmla="*/ 429292 w 931544"/>
                <a:gd name="connsiteY221" fmla="*/ 579120 h 660463"/>
                <a:gd name="connsiteX222" fmla="*/ 429578 w 931544"/>
                <a:gd name="connsiteY222" fmla="*/ 577691 h 660463"/>
                <a:gd name="connsiteX223" fmla="*/ 436816 w 931544"/>
                <a:gd name="connsiteY223" fmla="*/ 570643 h 660463"/>
                <a:gd name="connsiteX224" fmla="*/ 446437 w 931544"/>
                <a:gd name="connsiteY224" fmla="*/ 568738 h 660463"/>
                <a:gd name="connsiteX225" fmla="*/ 449199 w 931544"/>
                <a:gd name="connsiteY225" fmla="*/ 570547 h 660463"/>
                <a:gd name="connsiteX226" fmla="*/ 454723 w 931544"/>
                <a:gd name="connsiteY226" fmla="*/ 583787 h 660463"/>
                <a:gd name="connsiteX227" fmla="*/ 453866 w 931544"/>
                <a:gd name="connsiteY227" fmla="*/ 584263 h 66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931544" h="660463">
                  <a:moveTo>
                    <a:pt x="890683" y="475012"/>
                  </a:moveTo>
                  <a:lnTo>
                    <a:pt x="878110" y="481203"/>
                  </a:lnTo>
                  <a:lnTo>
                    <a:pt x="862870" y="482727"/>
                  </a:lnTo>
                  <a:lnTo>
                    <a:pt x="812863" y="483013"/>
                  </a:lnTo>
                  <a:lnTo>
                    <a:pt x="795528" y="485489"/>
                  </a:lnTo>
                  <a:lnTo>
                    <a:pt x="778478" y="484822"/>
                  </a:lnTo>
                  <a:lnTo>
                    <a:pt x="759333" y="486156"/>
                  </a:lnTo>
                  <a:lnTo>
                    <a:pt x="723614" y="496729"/>
                  </a:lnTo>
                  <a:lnTo>
                    <a:pt x="702469" y="507206"/>
                  </a:lnTo>
                  <a:lnTo>
                    <a:pt x="679895" y="524351"/>
                  </a:lnTo>
                  <a:lnTo>
                    <a:pt x="662464" y="540639"/>
                  </a:lnTo>
                  <a:lnTo>
                    <a:pt x="645986" y="557022"/>
                  </a:lnTo>
                  <a:lnTo>
                    <a:pt x="620839" y="586264"/>
                  </a:lnTo>
                  <a:lnTo>
                    <a:pt x="610933" y="595027"/>
                  </a:lnTo>
                  <a:lnTo>
                    <a:pt x="587788" y="597980"/>
                  </a:lnTo>
                  <a:lnTo>
                    <a:pt x="565118" y="603695"/>
                  </a:lnTo>
                  <a:lnTo>
                    <a:pt x="557022" y="601123"/>
                  </a:lnTo>
                  <a:lnTo>
                    <a:pt x="547592" y="601694"/>
                  </a:lnTo>
                  <a:lnTo>
                    <a:pt x="543306" y="603504"/>
                  </a:lnTo>
                  <a:lnTo>
                    <a:pt x="539687" y="608933"/>
                  </a:lnTo>
                  <a:lnTo>
                    <a:pt x="551212" y="629983"/>
                  </a:lnTo>
                  <a:lnTo>
                    <a:pt x="563118" y="621601"/>
                  </a:lnTo>
                  <a:lnTo>
                    <a:pt x="565309" y="613600"/>
                  </a:lnTo>
                  <a:lnTo>
                    <a:pt x="569023" y="615315"/>
                  </a:lnTo>
                  <a:lnTo>
                    <a:pt x="570547" y="651129"/>
                  </a:lnTo>
                  <a:lnTo>
                    <a:pt x="564452" y="658844"/>
                  </a:lnTo>
                  <a:lnTo>
                    <a:pt x="561213" y="660463"/>
                  </a:lnTo>
                  <a:lnTo>
                    <a:pt x="556355" y="658177"/>
                  </a:lnTo>
                  <a:lnTo>
                    <a:pt x="553498" y="653891"/>
                  </a:lnTo>
                  <a:lnTo>
                    <a:pt x="545973" y="634174"/>
                  </a:lnTo>
                  <a:lnTo>
                    <a:pt x="535114" y="620554"/>
                  </a:lnTo>
                  <a:lnTo>
                    <a:pt x="527113" y="617125"/>
                  </a:lnTo>
                  <a:lnTo>
                    <a:pt x="522065" y="618744"/>
                  </a:lnTo>
                  <a:lnTo>
                    <a:pt x="520637" y="622840"/>
                  </a:lnTo>
                  <a:lnTo>
                    <a:pt x="510445" y="621982"/>
                  </a:lnTo>
                  <a:lnTo>
                    <a:pt x="502063" y="605028"/>
                  </a:lnTo>
                  <a:lnTo>
                    <a:pt x="504539" y="601027"/>
                  </a:lnTo>
                  <a:lnTo>
                    <a:pt x="501301" y="594931"/>
                  </a:lnTo>
                  <a:lnTo>
                    <a:pt x="492157" y="593503"/>
                  </a:lnTo>
                  <a:lnTo>
                    <a:pt x="485013" y="598265"/>
                  </a:lnTo>
                  <a:lnTo>
                    <a:pt x="479774" y="599122"/>
                  </a:lnTo>
                  <a:lnTo>
                    <a:pt x="475488" y="596646"/>
                  </a:lnTo>
                  <a:lnTo>
                    <a:pt x="459962" y="580930"/>
                  </a:lnTo>
                  <a:lnTo>
                    <a:pt x="461677" y="568642"/>
                  </a:lnTo>
                  <a:lnTo>
                    <a:pt x="470821" y="564832"/>
                  </a:lnTo>
                  <a:lnTo>
                    <a:pt x="474440" y="558451"/>
                  </a:lnTo>
                  <a:lnTo>
                    <a:pt x="467201" y="541877"/>
                  </a:lnTo>
                  <a:lnTo>
                    <a:pt x="462915" y="539115"/>
                  </a:lnTo>
                  <a:lnTo>
                    <a:pt x="443389" y="540544"/>
                  </a:lnTo>
                  <a:lnTo>
                    <a:pt x="439007" y="555212"/>
                  </a:lnTo>
                  <a:lnTo>
                    <a:pt x="420148" y="574643"/>
                  </a:lnTo>
                  <a:lnTo>
                    <a:pt x="411004" y="576453"/>
                  </a:lnTo>
                  <a:lnTo>
                    <a:pt x="406813" y="575786"/>
                  </a:lnTo>
                  <a:lnTo>
                    <a:pt x="392335" y="558927"/>
                  </a:lnTo>
                  <a:lnTo>
                    <a:pt x="404622" y="558927"/>
                  </a:lnTo>
                  <a:lnTo>
                    <a:pt x="415480" y="554069"/>
                  </a:lnTo>
                  <a:lnTo>
                    <a:pt x="430625" y="527399"/>
                  </a:lnTo>
                  <a:lnTo>
                    <a:pt x="427291" y="515112"/>
                  </a:lnTo>
                  <a:lnTo>
                    <a:pt x="414528" y="495395"/>
                  </a:lnTo>
                  <a:lnTo>
                    <a:pt x="408527" y="492347"/>
                  </a:lnTo>
                  <a:lnTo>
                    <a:pt x="398907" y="496729"/>
                  </a:lnTo>
                  <a:lnTo>
                    <a:pt x="385096" y="509968"/>
                  </a:lnTo>
                  <a:lnTo>
                    <a:pt x="368141" y="522637"/>
                  </a:lnTo>
                  <a:lnTo>
                    <a:pt x="353568" y="524161"/>
                  </a:lnTo>
                  <a:lnTo>
                    <a:pt x="351758" y="525971"/>
                  </a:lnTo>
                  <a:lnTo>
                    <a:pt x="352330" y="530733"/>
                  </a:lnTo>
                  <a:lnTo>
                    <a:pt x="366617" y="533209"/>
                  </a:lnTo>
                  <a:lnTo>
                    <a:pt x="374618" y="530447"/>
                  </a:lnTo>
                  <a:lnTo>
                    <a:pt x="379381" y="526923"/>
                  </a:lnTo>
                  <a:lnTo>
                    <a:pt x="386524" y="528923"/>
                  </a:lnTo>
                  <a:lnTo>
                    <a:pt x="388048" y="532733"/>
                  </a:lnTo>
                  <a:lnTo>
                    <a:pt x="386905" y="538543"/>
                  </a:lnTo>
                  <a:lnTo>
                    <a:pt x="381571" y="546735"/>
                  </a:lnTo>
                  <a:lnTo>
                    <a:pt x="379000" y="548640"/>
                  </a:lnTo>
                  <a:lnTo>
                    <a:pt x="370141" y="546545"/>
                  </a:lnTo>
                  <a:lnTo>
                    <a:pt x="354235" y="549973"/>
                  </a:lnTo>
                  <a:lnTo>
                    <a:pt x="350901" y="551974"/>
                  </a:lnTo>
                  <a:lnTo>
                    <a:pt x="319754" y="573024"/>
                  </a:lnTo>
                  <a:lnTo>
                    <a:pt x="297085" y="600932"/>
                  </a:lnTo>
                  <a:lnTo>
                    <a:pt x="285655" y="604075"/>
                  </a:lnTo>
                  <a:lnTo>
                    <a:pt x="281845" y="606742"/>
                  </a:lnTo>
                  <a:lnTo>
                    <a:pt x="279559" y="612553"/>
                  </a:lnTo>
                  <a:lnTo>
                    <a:pt x="266129" y="622459"/>
                  </a:lnTo>
                  <a:lnTo>
                    <a:pt x="262223" y="621411"/>
                  </a:lnTo>
                  <a:lnTo>
                    <a:pt x="255841" y="613886"/>
                  </a:lnTo>
                  <a:lnTo>
                    <a:pt x="250031" y="610457"/>
                  </a:lnTo>
                  <a:lnTo>
                    <a:pt x="228600" y="603599"/>
                  </a:lnTo>
                  <a:lnTo>
                    <a:pt x="223742" y="598646"/>
                  </a:lnTo>
                  <a:lnTo>
                    <a:pt x="214979" y="593217"/>
                  </a:lnTo>
                  <a:lnTo>
                    <a:pt x="207073" y="592169"/>
                  </a:lnTo>
                  <a:lnTo>
                    <a:pt x="189643" y="585121"/>
                  </a:lnTo>
                  <a:lnTo>
                    <a:pt x="161925" y="563689"/>
                  </a:lnTo>
                  <a:lnTo>
                    <a:pt x="145828" y="557308"/>
                  </a:lnTo>
                  <a:lnTo>
                    <a:pt x="134398" y="560070"/>
                  </a:lnTo>
                  <a:lnTo>
                    <a:pt x="132493" y="562261"/>
                  </a:lnTo>
                  <a:lnTo>
                    <a:pt x="123158" y="562070"/>
                  </a:lnTo>
                  <a:lnTo>
                    <a:pt x="113062" y="556260"/>
                  </a:lnTo>
                  <a:lnTo>
                    <a:pt x="102965" y="547878"/>
                  </a:lnTo>
                  <a:lnTo>
                    <a:pt x="88106" y="544639"/>
                  </a:lnTo>
                  <a:lnTo>
                    <a:pt x="80867" y="544544"/>
                  </a:lnTo>
                  <a:lnTo>
                    <a:pt x="73438" y="546640"/>
                  </a:lnTo>
                  <a:lnTo>
                    <a:pt x="67342" y="551783"/>
                  </a:lnTo>
                  <a:lnTo>
                    <a:pt x="67342" y="555879"/>
                  </a:lnTo>
                  <a:lnTo>
                    <a:pt x="70485" y="562070"/>
                  </a:lnTo>
                  <a:lnTo>
                    <a:pt x="62294" y="564356"/>
                  </a:lnTo>
                  <a:lnTo>
                    <a:pt x="50197" y="558451"/>
                  </a:lnTo>
                  <a:lnTo>
                    <a:pt x="41243" y="547592"/>
                  </a:lnTo>
                  <a:lnTo>
                    <a:pt x="23241" y="530733"/>
                  </a:lnTo>
                  <a:lnTo>
                    <a:pt x="14002" y="524637"/>
                  </a:lnTo>
                  <a:lnTo>
                    <a:pt x="0" y="518160"/>
                  </a:lnTo>
                  <a:lnTo>
                    <a:pt x="0" y="518160"/>
                  </a:lnTo>
                  <a:lnTo>
                    <a:pt x="381" y="0"/>
                  </a:lnTo>
                  <a:lnTo>
                    <a:pt x="3048" y="3524"/>
                  </a:lnTo>
                  <a:lnTo>
                    <a:pt x="3048" y="3524"/>
                  </a:lnTo>
                  <a:lnTo>
                    <a:pt x="7906" y="8287"/>
                  </a:lnTo>
                  <a:lnTo>
                    <a:pt x="11049" y="9144"/>
                  </a:lnTo>
                  <a:lnTo>
                    <a:pt x="28861" y="10477"/>
                  </a:lnTo>
                  <a:lnTo>
                    <a:pt x="45815" y="18383"/>
                  </a:lnTo>
                  <a:lnTo>
                    <a:pt x="57340" y="25432"/>
                  </a:lnTo>
                  <a:lnTo>
                    <a:pt x="59150" y="27908"/>
                  </a:lnTo>
                  <a:lnTo>
                    <a:pt x="64198" y="25241"/>
                  </a:lnTo>
                  <a:lnTo>
                    <a:pt x="70009" y="17240"/>
                  </a:lnTo>
                  <a:lnTo>
                    <a:pt x="79153" y="13716"/>
                  </a:lnTo>
                  <a:lnTo>
                    <a:pt x="94488" y="17716"/>
                  </a:lnTo>
                  <a:lnTo>
                    <a:pt x="110680" y="14383"/>
                  </a:lnTo>
                  <a:lnTo>
                    <a:pt x="122587" y="19812"/>
                  </a:lnTo>
                  <a:lnTo>
                    <a:pt x="130873" y="25527"/>
                  </a:lnTo>
                  <a:lnTo>
                    <a:pt x="145256" y="49721"/>
                  </a:lnTo>
                  <a:lnTo>
                    <a:pt x="145732" y="67627"/>
                  </a:lnTo>
                  <a:lnTo>
                    <a:pt x="154686" y="75914"/>
                  </a:lnTo>
                  <a:lnTo>
                    <a:pt x="160211" y="90678"/>
                  </a:lnTo>
                  <a:lnTo>
                    <a:pt x="159925" y="93154"/>
                  </a:lnTo>
                  <a:lnTo>
                    <a:pt x="163449" y="97250"/>
                  </a:lnTo>
                  <a:lnTo>
                    <a:pt x="172212" y="98965"/>
                  </a:lnTo>
                  <a:lnTo>
                    <a:pt x="176879" y="93059"/>
                  </a:lnTo>
                  <a:lnTo>
                    <a:pt x="180213" y="78296"/>
                  </a:lnTo>
                  <a:lnTo>
                    <a:pt x="182023" y="75724"/>
                  </a:lnTo>
                  <a:lnTo>
                    <a:pt x="187928" y="73723"/>
                  </a:lnTo>
                  <a:lnTo>
                    <a:pt x="194405" y="78010"/>
                  </a:lnTo>
                  <a:lnTo>
                    <a:pt x="195834" y="81439"/>
                  </a:lnTo>
                  <a:lnTo>
                    <a:pt x="208026" y="86392"/>
                  </a:lnTo>
                  <a:lnTo>
                    <a:pt x="223456" y="87439"/>
                  </a:lnTo>
                  <a:lnTo>
                    <a:pt x="245459" y="99441"/>
                  </a:lnTo>
                  <a:lnTo>
                    <a:pt x="246793" y="101441"/>
                  </a:lnTo>
                  <a:lnTo>
                    <a:pt x="246697" y="109347"/>
                  </a:lnTo>
                  <a:lnTo>
                    <a:pt x="244221" y="121825"/>
                  </a:lnTo>
                  <a:lnTo>
                    <a:pt x="246983" y="137541"/>
                  </a:lnTo>
                  <a:lnTo>
                    <a:pt x="251746" y="148018"/>
                  </a:lnTo>
                  <a:lnTo>
                    <a:pt x="259461" y="152781"/>
                  </a:lnTo>
                  <a:lnTo>
                    <a:pt x="267843" y="154876"/>
                  </a:lnTo>
                  <a:lnTo>
                    <a:pt x="271844" y="161068"/>
                  </a:lnTo>
                  <a:lnTo>
                    <a:pt x="269462" y="168307"/>
                  </a:lnTo>
                  <a:lnTo>
                    <a:pt x="271177" y="170974"/>
                  </a:lnTo>
                  <a:lnTo>
                    <a:pt x="277558" y="175736"/>
                  </a:lnTo>
                  <a:lnTo>
                    <a:pt x="281845" y="174784"/>
                  </a:lnTo>
                  <a:lnTo>
                    <a:pt x="289179" y="177451"/>
                  </a:lnTo>
                  <a:lnTo>
                    <a:pt x="305086" y="189547"/>
                  </a:lnTo>
                  <a:lnTo>
                    <a:pt x="322802" y="198977"/>
                  </a:lnTo>
                  <a:lnTo>
                    <a:pt x="330803" y="210026"/>
                  </a:lnTo>
                  <a:lnTo>
                    <a:pt x="341281" y="219361"/>
                  </a:lnTo>
                  <a:lnTo>
                    <a:pt x="347186" y="221266"/>
                  </a:lnTo>
                  <a:lnTo>
                    <a:pt x="349567" y="223742"/>
                  </a:lnTo>
                  <a:lnTo>
                    <a:pt x="354902" y="235934"/>
                  </a:lnTo>
                  <a:lnTo>
                    <a:pt x="376619" y="261366"/>
                  </a:lnTo>
                  <a:lnTo>
                    <a:pt x="389382" y="268796"/>
                  </a:lnTo>
                  <a:lnTo>
                    <a:pt x="393382" y="269843"/>
                  </a:lnTo>
                  <a:lnTo>
                    <a:pt x="411671" y="264700"/>
                  </a:lnTo>
                  <a:lnTo>
                    <a:pt x="410051" y="251746"/>
                  </a:lnTo>
                  <a:lnTo>
                    <a:pt x="413671" y="238601"/>
                  </a:lnTo>
                  <a:lnTo>
                    <a:pt x="415576" y="236315"/>
                  </a:lnTo>
                  <a:lnTo>
                    <a:pt x="428530" y="232981"/>
                  </a:lnTo>
                  <a:lnTo>
                    <a:pt x="441198" y="232981"/>
                  </a:lnTo>
                  <a:lnTo>
                    <a:pt x="444722" y="235839"/>
                  </a:lnTo>
                  <a:lnTo>
                    <a:pt x="453771" y="236696"/>
                  </a:lnTo>
                  <a:lnTo>
                    <a:pt x="462820" y="231743"/>
                  </a:lnTo>
                  <a:lnTo>
                    <a:pt x="470630" y="230029"/>
                  </a:lnTo>
                  <a:lnTo>
                    <a:pt x="473202" y="230314"/>
                  </a:lnTo>
                  <a:lnTo>
                    <a:pt x="480727" y="236220"/>
                  </a:lnTo>
                  <a:lnTo>
                    <a:pt x="492919" y="247936"/>
                  </a:lnTo>
                  <a:lnTo>
                    <a:pt x="500158" y="250984"/>
                  </a:lnTo>
                  <a:lnTo>
                    <a:pt x="529685" y="256604"/>
                  </a:lnTo>
                  <a:lnTo>
                    <a:pt x="551116" y="258508"/>
                  </a:lnTo>
                  <a:lnTo>
                    <a:pt x="561975" y="253841"/>
                  </a:lnTo>
                  <a:lnTo>
                    <a:pt x="565595" y="250031"/>
                  </a:lnTo>
                  <a:lnTo>
                    <a:pt x="572072" y="249174"/>
                  </a:lnTo>
                  <a:lnTo>
                    <a:pt x="582739" y="250793"/>
                  </a:lnTo>
                  <a:lnTo>
                    <a:pt x="591979" y="258032"/>
                  </a:lnTo>
                  <a:lnTo>
                    <a:pt x="615029" y="265271"/>
                  </a:lnTo>
                  <a:lnTo>
                    <a:pt x="628936" y="266224"/>
                  </a:lnTo>
                  <a:lnTo>
                    <a:pt x="646271" y="260128"/>
                  </a:lnTo>
                  <a:lnTo>
                    <a:pt x="655606" y="259271"/>
                  </a:lnTo>
                  <a:lnTo>
                    <a:pt x="665226" y="247269"/>
                  </a:lnTo>
                  <a:lnTo>
                    <a:pt x="674846" y="245650"/>
                  </a:lnTo>
                  <a:lnTo>
                    <a:pt x="689420" y="248412"/>
                  </a:lnTo>
                  <a:lnTo>
                    <a:pt x="698278" y="244983"/>
                  </a:lnTo>
                  <a:lnTo>
                    <a:pt x="715613" y="252413"/>
                  </a:lnTo>
                  <a:lnTo>
                    <a:pt x="726853" y="259556"/>
                  </a:lnTo>
                  <a:lnTo>
                    <a:pt x="732187" y="301657"/>
                  </a:lnTo>
                  <a:lnTo>
                    <a:pt x="738759" y="310039"/>
                  </a:lnTo>
                  <a:lnTo>
                    <a:pt x="748284" y="329470"/>
                  </a:lnTo>
                  <a:lnTo>
                    <a:pt x="747236" y="338709"/>
                  </a:lnTo>
                  <a:lnTo>
                    <a:pt x="738854" y="353187"/>
                  </a:lnTo>
                  <a:lnTo>
                    <a:pt x="748189" y="353949"/>
                  </a:lnTo>
                  <a:lnTo>
                    <a:pt x="931545" y="446341"/>
                  </a:lnTo>
                  <a:lnTo>
                    <a:pt x="931545" y="446341"/>
                  </a:lnTo>
                  <a:lnTo>
                    <a:pt x="923449" y="451485"/>
                  </a:lnTo>
                  <a:lnTo>
                    <a:pt x="911638" y="452533"/>
                  </a:lnTo>
                  <a:lnTo>
                    <a:pt x="900017" y="470249"/>
                  </a:lnTo>
                  <a:lnTo>
                    <a:pt x="890683" y="475012"/>
                  </a:lnTo>
                  <a:close/>
                  <a:moveTo>
                    <a:pt x="454057" y="565975"/>
                  </a:moveTo>
                  <a:lnTo>
                    <a:pt x="446627" y="563118"/>
                  </a:lnTo>
                  <a:lnTo>
                    <a:pt x="445294" y="557117"/>
                  </a:lnTo>
                  <a:lnTo>
                    <a:pt x="447865" y="548640"/>
                  </a:lnTo>
                  <a:lnTo>
                    <a:pt x="464439" y="552069"/>
                  </a:lnTo>
                  <a:lnTo>
                    <a:pt x="468630" y="557022"/>
                  </a:lnTo>
                  <a:lnTo>
                    <a:pt x="467487" y="558927"/>
                  </a:lnTo>
                  <a:lnTo>
                    <a:pt x="460820" y="559022"/>
                  </a:lnTo>
                  <a:lnTo>
                    <a:pt x="454057" y="565975"/>
                  </a:lnTo>
                  <a:close/>
                  <a:moveTo>
                    <a:pt x="453866" y="584263"/>
                  </a:moveTo>
                  <a:lnTo>
                    <a:pt x="450342" y="579977"/>
                  </a:lnTo>
                  <a:lnTo>
                    <a:pt x="445294" y="577787"/>
                  </a:lnTo>
                  <a:lnTo>
                    <a:pt x="429292" y="579120"/>
                  </a:lnTo>
                  <a:lnTo>
                    <a:pt x="429578" y="577691"/>
                  </a:lnTo>
                  <a:lnTo>
                    <a:pt x="436816" y="570643"/>
                  </a:lnTo>
                  <a:lnTo>
                    <a:pt x="446437" y="568738"/>
                  </a:lnTo>
                  <a:lnTo>
                    <a:pt x="449199" y="570547"/>
                  </a:lnTo>
                  <a:lnTo>
                    <a:pt x="454723" y="583787"/>
                  </a:lnTo>
                  <a:lnTo>
                    <a:pt x="453866" y="584263"/>
                  </a:lnTo>
                  <a:close/>
                </a:path>
              </a:pathLst>
            </a:custGeom>
            <a:solidFill>
              <a:srgbClr val="557F8D"/>
            </a:solid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0" name="Freeform: Shape 9">
              <a:extLst>
                <a:ext uri="{FF2B5EF4-FFF2-40B4-BE49-F238E27FC236}">
                  <a16:creationId xmlns:a16="http://schemas.microsoft.com/office/drawing/2014/main" id="{F86EDBED-7016-308B-BE99-F2E365DFA33E}"/>
                </a:ext>
              </a:extLst>
            </p:cNvPr>
            <p:cNvSpPr/>
            <p:nvPr/>
          </p:nvSpPr>
          <p:spPr>
            <a:xfrm>
              <a:off x="6588082" y="1450280"/>
              <a:ext cx="1606962" cy="2089689"/>
            </a:xfrm>
            <a:custGeom>
              <a:avLst/>
              <a:gdLst>
                <a:gd name="connsiteX0" fmla="*/ 1238440 w 1606962"/>
                <a:gd name="connsiteY0" fmla="*/ 1334929 h 2089689"/>
                <a:gd name="connsiteX1" fmla="*/ 1238440 w 1606962"/>
                <a:gd name="connsiteY1" fmla="*/ 1336643 h 2089689"/>
                <a:gd name="connsiteX2" fmla="*/ 1244822 w 1606962"/>
                <a:gd name="connsiteY2" fmla="*/ 1342739 h 2089689"/>
                <a:gd name="connsiteX3" fmla="*/ 1239488 w 1606962"/>
                <a:gd name="connsiteY3" fmla="*/ 1324356 h 2089689"/>
                <a:gd name="connsiteX4" fmla="*/ 1232725 w 1606962"/>
                <a:gd name="connsiteY4" fmla="*/ 1310449 h 2089689"/>
                <a:gd name="connsiteX5" fmla="*/ 1232821 w 1606962"/>
                <a:gd name="connsiteY5" fmla="*/ 1305211 h 2089689"/>
                <a:gd name="connsiteX6" fmla="*/ 1236821 w 1606962"/>
                <a:gd name="connsiteY6" fmla="*/ 1294638 h 2089689"/>
                <a:gd name="connsiteX7" fmla="*/ 1240917 w 1606962"/>
                <a:gd name="connsiteY7" fmla="*/ 1289304 h 2089689"/>
                <a:gd name="connsiteX8" fmla="*/ 1245489 w 1606962"/>
                <a:gd name="connsiteY8" fmla="*/ 1288066 h 2089689"/>
                <a:gd name="connsiteX9" fmla="*/ 1249108 w 1606962"/>
                <a:gd name="connsiteY9" fmla="*/ 1289590 h 2089689"/>
                <a:gd name="connsiteX10" fmla="*/ 1257014 w 1606962"/>
                <a:gd name="connsiteY10" fmla="*/ 1301782 h 2089689"/>
                <a:gd name="connsiteX11" fmla="*/ 1261681 w 1606962"/>
                <a:gd name="connsiteY11" fmla="*/ 1315022 h 2089689"/>
                <a:gd name="connsiteX12" fmla="*/ 1274255 w 1606962"/>
                <a:gd name="connsiteY12" fmla="*/ 1320165 h 2089689"/>
                <a:gd name="connsiteX13" fmla="*/ 1290638 w 1606962"/>
                <a:gd name="connsiteY13" fmla="*/ 1331405 h 2089689"/>
                <a:gd name="connsiteX14" fmla="*/ 1302353 w 1606962"/>
                <a:gd name="connsiteY14" fmla="*/ 1336739 h 2089689"/>
                <a:gd name="connsiteX15" fmla="*/ 1296352 w 1606962"/>
                <a:gd name="connsiteY15" fmla="*/ 1322546 h 2089689"/>
                <a:gd name="connsiteX16" fmla="*/ 1296257 w 1606962"/>
                <a:gd name="connsiteY16" fmla="*/ 1314164 h 2089689"/>
                <a:gd name="connsiteX17" fmla="*/ 1299115 w 1606962"/>
                <a:gd name="connsiteY17" fmla="*/ 1308354 h 2089689"/>
                <a:gd name="connsiteX18" fmla="*/ 1306639 w 1606962"/>
                <a:gd name="connsiteY18" fmla="*/ 1309688 h 2089689"/>
                <a:gd name="connsiteX19" fmla="*/ 1313974 w 1606962"/>
                <a:gd name="connsiteY19" fmla="*/ 1320641 h 2089689"/>
                <a:gd name="connsiteX20" fmla="*/ 1310926 w 1606962"/>
                <a:gd name="connsiteY20" fmla="*/ 1327690 h 2089689"/>
                <a:gd name="connsiteX21" fmla="*/ 1311688 w 1606962"/>
                <a:gd name="connsiteY21" fmla="*/ 1333119 h 2089689"/>
                <a:gd name="connsiteX22" fmla="*/ 1325689 w 1606962"/>
                <a:gd name="connsiteY22" fmla="*/ 1353026 h 2089689"/>
                <a:gd name="connsiteX23" fmla="*/ 1319117 w 1606962"/>
                <a:gd name="connsiteY23" fmla="*/ 1397508 h 2089689"/>
                <a:gd name="connsiteX24" fmla="*/ 1324927 w 1606962"/>
                <a:gd name="connsiteY24" fmla="*/ 1409510 h 2089689"/>
                <a:gd name="connsiteX25" fmla="*/ 1323689 w 1606962"/>
                <a:gd name="connsiteY25" fmla="*/ 1425511 h 2089689"/>
                <a:gd name="connsiteX26" fmla="*/ 1330547 w 1606962"/>
                <a:gd name="connsiteY26" fmla="*/ 1439418 h 2089689"/>
                <a:gd name="connsiteX27" fmla="*/ 1338929 w 1606962"/>
                <a:gd name="connsiteY27" fmla="*/ 1443990 h 2089689"/>
                <a:gd name="connsiteX28" fmla="*/ 1346644 w 1606962"/>
                <a:gd name="connsiteY28" fmla="*/ 1445133 h 2089689"/>
                <a:gd name="connsiteX29" fmla="*/ 1349597 w 1606962"/>
                <a:gd name="connsiteY29" fmla="*/ 1451896 h 2089689"/>
                <a:gd name="connsiteX30" fmla="*/ 1356646 w 1606962"/>
                <a:gd name="connsiteY30" fmla="*/ 1457230 h 2089689"/>
                <a:gd name="connsiteX31" fmla="*/ 1361599 w 1606962"/>
                <a:gd name="connsiteY31" fmla="*/ 1471517 h 2089689"/>
                <a:gd name="connsiteX32" fmla="*/ 1368933 w 1606962"/>
                <a:gd name="connsiteY32" fmla="*/ 1475518 h 2089689"/>
                <a:gd name="connsiteX33" fmla="*/ 1372362 w 1606962"/>
                <a:gd name="connsiteY33" fmla="*/ 1475518 h 2089689"/>
                <a:gd name="connsiteX34" fmla="*/ 1377220 w 1606962"/>
                <a:gd name="connsiteY34" fmla="*/ 1478947 h 2089689"/>
                <a:gd name="connsiteX35" fmla="*/ 1388173 w 1606962"/>
                <a:gd name="connsiteY35" fmla="*/ 1492472 h 2089689"/>
                <a:gd name="connsiteX36" fmla="*/ 1395222 w 1606962"/>
                <a:gd name="connsiteY36" fmla="*/ 1494568 h 2089689"/>
                <a:gd name="connsiteX37" fmla="*/ 1400747 w 1606962"/>
                <a:gd name="connsiteY37" fmla="*/ 1498949 h 2089689"/>
                <a:gd name="connsiteX38" fmla="*/ 1399127 w 1606962"/>
                <a:gd name="connsiteY38" fmla="*/ 1501521 h 2089689"/>
                <a:gd name="connsiteX39" fmla="*/ 1399794 w 1606962"/>
                <a:gd name="connsiteY39" fmla="*/ 1504664 h 2089689"/>
                <a:gd name="connsiteX40" fmla="*/ 1402651 w 1606962"/>
                <a:gd name="connsiteY40" fmla="*/ 1505807 h 2089689"/>
                <a:gd name="connsiteX41" fmla="*/ 1407700 w 1606962"/>
                <a:gd name="connsiteY41" fmla="*/ 1500854 h 2089689"/>
                <a:gd name="connsiteX42" fmla="*/ 1407890 w 1606962"/>
                <a:gd name="connsiteY42" fmla="*/ 1494758 h 2089689"/>
                <a:gd name="connsiteX43" fmla="*/ 1410367 w 1606962"/>
                <a:gd name="connsiteY43" fmla="*/ 1492377 h 2089689"/>
                <a:gd name="connsiteX44" fmla="*/ 1414939 w 1606962"/>
                <a:gd name="connsiteY44" fmla="*/ 1493711 h 2089689"/>
                <a:gd name="connsiteX45" fmla="*/ 1425702 w 1606962"/>
                <a:gd name="connsiteY45" fmla="*/ 1506093 h 2089689"/>
                <a:gd name="connsiteX46" fmla="*/ 1440751 w 1606962"/>
                <a:gd name="connsiteY46" fmla="*/ 1519523 h 2089689"/>
                <a:gd name="connsiteX47" fmla="*/ 1448657 w 1606962"/>
                <a:gd name="connsiteY47" fmla="*/ 1543050 h 2089689"/>
                <a:gd name="connsiteX48" fmla="*/ 1461230 w 1606962"/>
                <a:gd name="connsiteY48" fmla="*/ 1563624 h 2089689"/>
                <a:gd name="connsiteX49" fmla="*/ 1476280 w 1606962"/>
                <a:gd name="connsiteY49" fmla="*/ 1575149 h 2089689"/>
                <a:gd name="connsiteX50" fmla="*/ 1490853 w 1606962"/>
                <a:gd name="connsiteY50" fmla="*/ 1580864 h 2089689"/>
                <a:gd name="connsiteX51" fmla="*/ 1495997 w 1606962"/>
                <a:gd name="connsiteY51" fmla="*/ 1586770 h 2089689"/>
                <a:gd name="connsiteX52" fmla="*/ 1499044 w 1606962"/>
                <a:gd name="connsiteY52" fmla="*/ 1594104 h 2089689"/>
                <a:gd name="connsiteX53" fmla="*/ 1500092 w 1606962"/>
                <a:gd name="connsiteY53" fmla="*/ 1607725 h 2089689"/>
                <a:gd name="connsiteX54" fmla="*/ 1517047 w 1606962"/>
                <a:gd name="connsiteY54" fmla="*/ 1635823 h 2089689"/>
                <a:gd name="connsiteX55" fmla="*/ 1531239 w 1606962"/>
                <a:gd name="connsiteY55" fmla="*/ 1640110 h 2089689"/>
                <a:gd name="connsiteX56" fmla="*/ 1541431 w 1606962"/>
                <a:gd name="connsiteY56" fmla="*/ 1640777 h 2089689"/>
                <a:gd name="connsiteX57" fmla="*/ 1545431 w 1606962"/>
                <a:gd name="connsiteY57" fmla="*/ 1657540 h 2089689"/>
                <a:gd name="connsiteX58" fmla="*/ 1544193 w 1606962"/>
                <a:gd name="connsiteY58" fmla="*/ 1667637 h 2089689"/>
                <a:gd name="connsiteX59" fmla="*/ 1540002 w 1606962"/>
                <a:gd name="connsiteY59" fmla="*/ 1671923 h 2089689"/>
                <a:gd name="connsiteX60" fmla="*/ 1540573 w 1606962"/>
                <a:gd name="connsiteY60" fmla="*/ 1685258 h 2089689"/>
                <a:gd name="connsiteX61" fmla="*/ 1542859 w 1606962"/>
                <a:gd name="connsiteY61" fmla="*/ 1691640 h 2089689"/>
                <a:gd name="connsiteX62" fmla="*/ 1546289 w 1606962"/>
                <a:gd name="connsiteY62" fmla="*/ 1694878 h 2089689"/>
                <a:gd name="connsiteX63" fmla="*/ 1549432 w 1606962"/>
                <a:gd name="connsiteY63" fmla="*/ 1695736 h 2089689"/>
                <a:gd name="connsiteX64" fmla="*/ 1554956 w 1606962"/>
                <a:gd name="connsiteY64" fmla="*/ 1709261 h 2089689"/>
                <a:gd name="connsiteX65" fmla="*/ 1569815 w 1606962"/>
                <a:gd name="connsiteY65" fmla="*/ 1716024 h 2089689"/>
                <a:gd name="connsiteX66" fmla="*/ 1570196 w 1606962"/>
                <a:gd name="connsiteY66" fmla="*/ 1718786 h 2089689"/>
                <a:gd name="connsiteX67" fmla="*/ 1565243 w 1606962"/>
                <a:gd name="connsiteY67" fmla="*/ 1729549 h 2089689"/>
                <a:gd name="connsiteX68" fmla="*/ 1558481 w 1606962"/>
                <a:gd name="connsiteY68" fmla="*/ 1757172 h 2089689"/>
                <a:gd name="connsiteX69" fmla="*/ 1560385 w 1606962"/>
                <a:gd name="connsiteY69" fmla="*/ 1764602 h 2089689"/>
                <a:gd name="connsiteX70" fmla="*/ 1562957 w 1606962"/>
                <a:gd name="connsiteY70" fmla="*/ 1798606 h 2089689"/>
                <a:gd name="connsiteX71" fmla="*/ 1565815 w 1606962"/>
                <a:gd name="connsiteY71" fmla="*/ 1805559 h 2089689"/>
                <a:gd name="connsiteX72" fmla="*/ 1567243 w 1606962"/>
                <a:gd name="connsiteY72" fmla="*/ 1846231 h 2089689"/>
                <a:gd name="connsiteX73" fmla="*/ 1560862 w 1606962"/>
                <a:gd name="connsiteY73" fmla="*/ 1848231 h 2089689"/>
                <a:gd name="connsiteX74" fmla="*/ 1554575 w 1606962"/>
                <a:gd name="connsiteY74" fmla="*/ 1857089 h 2089689"/>
                <a:gd name="connsiteX75" fmla="*/ 1557718 w 1606962"/>
                <a:gd name="connsiteY75" fmla="*/ 1872901 h 2089689"/>
                <a:gd name="connsiteX76" fmla="*/ 1569053 w 1606962"/>
                <a:gd name="connsiteY76" fmla="*/ 1881664 h 2089689"/>
                <a:gd name="connsiteX77" fmla="*/ 1577435 w 1606962"/>
                <a:gd name="connsiteY77" fmla="*/ 1892141 h 2089689"/>
                <a:gd name="connsiteX78" fmla="*/ 1583912 w 1606962"/>
                <a:gd name="connsiteY78" fmla="*/ 1914335 h 2089689"/>
                <a:gd name="connsiteX79" fmla="*/ 1592675 w 1606962"/>
                <a:gd name="connsiteY79" fmla="*/ 1926622 h 2089689"/>
                <a:gd name="connsiteX80" fmla="*/ 1595723 w 1606962"/>
                <a:gd name="connsiteY80" fmla="*/ 1934909 h 2089689"/>
                <a:gd name="connsiteX81" fmla="*/ 1593437 w 1606962"/>
                <a:gd name="connsiteY81" fmla="*/ 1950434 h 2089689"/>
                <a:gd name="connsiteX82" fmla="*/ 1598581 w 1606962"/>
                <a:gd name="connsiteY82" fmla="*/ 1963388 h 2089689"/>
                <a:gd name="connsiteX83" fmla="*/ 1603343 w 1606962"/>
                <a:gd name="connsiteY83" fmla="*/ 1970056 h 2089689"/>
                <a:gd name="connsiteX84" fmla="*/ 1603343 w 1606962"/>
                <a:gd name="connsiteY84" fmla="*/ 1970056 h 2089689"/>
                <a:gd name="connsiteX85" fmla="*/ 1595628 w 1606962"/>
                <a:gd name="connsiteY85" fmla="*/ 1976342 h 2089689"/>
                <a:gd name="connsiteX86" fmla="*/ 1584293 w 1606962"/>
                <a:gd name="connsiteY86" fmla="*/ 1980724 h 2089689"/>
                <a:gd name="connsiteX87" fmla="*/ 1570482 w 1606962"/>
                <a:gd name="connsiteY87" fmla="*/ 1983295 h 2089689"/>
                <a:gd name="connsiteX88" fmla="*/ 1562576 w 1606962"/>
                <a:gd name="connsiteY88" fmla="*/ 1993773 h 2089689"/>
                <a:gd name="connsiteX89" fmla="*/ 1545526 w 1606962"/>
                <a:gd name="connsiteY89" fmla="*/ 1992630 h 2089689"/>
                <a:gd name="connsiteX90" fmla="*/ 1526191 w 1606962"/>
                <a:gd name="connsiteY90" fmla="*/ 1994630 h 2089689"/>
                <a:gd name="connsiteX91" fmla="*/ 1509236 w 1606962"/>
                <a:gd name="connsiteY91" fmla="*/ 1990915 h 2089689"/>
                <a:gd name="connsiteX92" fmla="*/ 1502473 w 1606962"/>
                <a:gd name="connsiteY92" fmla="*/ 1983962 h 2089689"/>
                <a:gd name="connsiteX93" fmla="*/ 1497901 w 1606962"/>
                <a:gd name="connsiteY93" fmla="*/ 1983295 h 2089689"/>
                <a:gd name="connsiteX94" fmla="*/ 1491996 w 1606962"/>
                <a:gd name="connsiteY94" fmla="*/ 1988248 h 2089689"/>
                <a:gd name="connsiteX95" fmla="*/ 1489900 w 1606962"/>
                <a:gd name="connsiteY95" fmla="*/ 1993582 h 2089689"/>
                <a:gd name="connsiteX96" fmla="*/ 1485709 w 1606962"/>
                <a:gd name="connsiteY96" fmla="*/ 1996440 h 2089689"/>
                <a:gd name="connsiteX97" fmla="*/ 1465135 w 1606962"/>
                <a:gd name="connsiteY97" fmla="*/ 2003203 h 2089689"/>
                <a:gd name="connsiteX98" fmla="*/ 1453515 w 1606962"/>
                <a:gd name="connsiteY98" fmla="*/ 2008918 h 2089689"/>
                <a:gd name="connsiteX99" fmla="*/ 1443514 w 1606962"/>
                <a:gd name="connsiteY99" fmla="*/ 2016823 h 2089689"/>
                <a:gd name="connsiteX100" fmla="*/ 1452848 w 1606962"/>
                <a:gd name="connsiteY100" fmla="*/ 2037969 h 2089689"/>
                <a:gd name="connsiteX101" fmla="*/ 1449514 w 1606962"/>
                <a:gd name="connsiteY101" fmla="*/ 2057114 h 2089689"/>
                <a:gd name="connsiteX102" fmla="*/ 1429702 w 1606962"/>
                <a:gd name="connsiteY102" fmla="*/ 2066639 h 2089689"/>
                <a:gd name="connsiteX103" fmla="*/ 1423321 w 1606962"/>
                <a:gd name="connsiteY103" fmla="*/ 2063591 h 2089689"/>
                <a:gd name="connsiteX104" fmla="*/ 1419511 w 1606962"/>
                <a:gd name="connsiteY104" fmla="*/ 2056257 h 2089689"/>
                <a:gd name="connsiteX105" fmla="*/ 1401699 w 1606962"/>
                <a:gd name="connsiteY105" fmla="*/ 2064163 h 2089689"/>
                <a:gd name="connsiteX106" fmla="*/ 1392364 w 1606962"/>
                <a:gd name="connsiteY106" fmla="*/ 2083213 h 2089689"/>
                <a:gd name="connsiteX107" fmla="*/ 1387412 w 1606962"/>
                <a:gd name="connsiteY107" fmla="*/ 2088452 h 2089689"/>
                <a:gd name="connsiteX108" fmla="*/ 1382363 w 1606962"/>
                <a:gd name="connsiteY108" fmla="*/ 2089690 h 2089689"/>
                <a:gd name="connsiteX109" fmla="*/ 1380077 w 1606962"/>
                <a:gd name="connsiteY109" fmla="*/ 2088642 h 2089689"/>
                <a:gd name="connsiteX110" fmla="*/ 1375886 w 1606962"/>
                <a:gd name="connsiteY110" fmla="*/ 2079307 h 2089689"/>
                <a:gd name="connsiteX111" fmla="*/ 1374648 w 1606962"/>
                <a:gd name="connsiteY111" fmla="*/ 2061401 h 2089689"/>
                <a:gd name="connsiteX112" fmla="*/ 1348264 w 1606962"/>
                <a:gd name="connsiteY112" fmla="*/ 2038636 h 2089689"/>
                <a:gd name="connsiteX113" fmla="*/ 1322165 w 1606962"/>
                <a:gd name="connsiteY113" fmla="*/ 2026730 h 2089689"/>
                <a:gd name="connsiteX114" fmla="*/ 1306544 w 1606962"/>
                <a:gd name="connsiteY114" fmla="*/ 2029968 h 2089689"/>
                <a:gd name="connsiteX115" fmla="*/ 1289304 w 1606962"/>
                <a:gd name="connsiteY115" fmla="*/ 2029492 h 2089689"/>
                <a:gd name="connsiteX116" fmla="*/ 1282160 w 1606962"/>
                <a:gd name="connsiteY116" fmla="*/ 2024634 h 2089689"/>
                <a:gd name="connsiteX117" fmla="*/ 1274255 w 1606962"/>
                <a:gd name="connsiteY117" fmla="*/ 2016443 h 2089689"/>
                <a:gd name="connsiteX118" fmla="*/ 1271397 w 1606962"/>
                <a:gd name="connsiteY118" fmla="*/ 2015776 h 2089689"/>
                <a:gd name="connsiteX119" fmla="*/ 1257395 w 1606962"/>
                <a:gd name="connsiteY119" fmla="*/ 2017490 h 2089689"/>
                <a:gd name="connsiteX120" fmla="*/ 1242536 w 1606962"/>
                <a:gd name="connsiteY120" fmla="*/ 2023205 h 2089689"/>
                <a:gd name="connsiteX121" fmla="*/ 1210723 w 1606962"/>
                <a:gd name="connsiteY121" fmla="*/ 2025968 h 2089689"/>
                <a:gd name="connsiteX122" fmla="*/ 1201674 w 1606962"/>
                <a:gd name="connsiteY122" fmla="*/ 2023301 h 2089689"/>
                <a:gd name="connsiteX123" fmla="*/ 1200055 w 1606962"/>
                <a:gd name="connsiteY123" fmla="*/ 2019872 h 2089689"/>
                <a:gd name="connsiteX124" fmla="*/ 1197388 w 1606962"/>
                <a:gd name="connsiteY124" fmla="*/ 2019395 h 2089689"/>
                <a:gd name="connsiteX125" fmla="*/ 1185958 w 1606962"/>
                <a:gd name="connsiteY125" fmla="*/ 2022539 h 2089689"/>
                <a:gd name="connsiteX126" fmla="*/ 1152906 w 1606962"/>
                <a:gd name="connsiteY126" fmla="*/ 2050637 h 2089689"/>
                <a:gd name="connsiteX127" fmla="*/ 1140809 w 1606962"/>
                <a:gd name="connsiteY127" fmla="*/ 2065782 h 2089689"/>
                <a:gd name="connsiteX128" fmla="*/ 1132904 w 1606962"/>
                <a:gd name="connsiteY128" fmla="*/ 2069687 h 2089689"/>
                <a:gd name="connsiteX129" fmla="*/ 823055 w 1606962"/>
                <a:gd name="connsiteY129" fmla="*/ 2069687 h 2089689"/>
                <a:gd name="connsiteX130" fmla="*/ 823055 w 1606962"/>
                <a:gd name="connsiteY130" fmla="*/ 2069687 h 2089689"/>
                <a:gd name="connsiteX131" fmla="*/ 691420 w 1606962"/>
                <a:gd name="connsiteY131" fmla="*/ 2069687 h 2089689"/>
                <a:gd name="connsiteX132" fmla="*/ 691420 w 1606962"/>
                <a:gd name="connsiteY132" fmla="*/ 2069687 h 2089689"/>
                <a:gd name="connsiteX133" fmla="*/ 530447 w 1606962"/>
                <a:gd name="connsiteY133" fmla="*/ 2069687 h 2089689"/>
                <a:gd name="connsiteX134" fmla="*/ 530447 w 1606962"/>
                <a:gd name="connsiteY134" fmla="*/ 2069687 h 2089689"/>
                <a:gd name="connsiteX135" fmla="*/ 322802 w 1606962"/>
                <a:gd name="connsiteY135" fmla="*/ 2069592 h 2089689"/>
                <a:gd name="connsiteX136" fmla="*/ 322802 w 1606962"/>
                <a:gd name="connsiteY136" fmla="*/ 2069592 h 2089689"/>
                <a:gd name="connsiteX137" fmla="*/ 310420 w 1606962"/>
                <a:gd name="connsiteY137" fmla="*/ 2069878 h 2089689"/>
                <a:gd name="connsiteX138" fmla="*/ 310420 w 1606962"/>
                <a:gd name="connsiteY138" fmla="*/ 2069878 h 2089689"/>
                <a:gd name="connsiteX139" fmla="*/ 310229 w 1606962"/>
                <a:gd name="connsiteY139" fmla="*/ 1721834 h 2089689"/>
                <a:gd name="connsiteX140" fmla="*/ 0 w 1606962"/>
                <a:gd name="connsiteY140" fmla="*/ 1721834 h 2089689"/>
                <a:gd name="connsiteX141" fmla="*/ 0 w 1606962"/>
                <a:gd name="connsiteY141" fmla="*/ 1721834 h 2089689"/>
                <a:gd name="connsiteX142" fmla="*/ 0 w 1606962"/>
                <a:gd name="connsiteY142" fmla="*/ 678371 h 2089689"/>
                <a:gd name="connsiteX143" fmla="*/ 0 w 1606962"/>
                <a:gd name="connsiteY143" fmla="*/ 678371 h 2089689"/>
                <a:gd name="connsiteX144" fmla="*/ 20098 w 1606962"/>
                <a:gd name="connsiteY144" fmla="*/ 694753 h 2089689"/>
                <a:gd name="connsiteX145" fmla="*/ 30004 w 1606962"/>
                <a:gd name="connsiteY145" fmla="*/ 698564 h 2089689"/>
                <a:gd name="connsiteX146" fmla="*/ 50292 w 1606962"/>
                <a:gd name="connsiteY146" fmla="*/ 703421 h 2089689"/>
                <a:gd name="connsiteX147" fmla="*/ 66104 w 1606962"/>
                <a:gd name="connsiteY147" fmla="*/ 702469 h 2089689"/>
                <a:gd name="connsiteX148" fmla="*/ 71056 w 1606962"/>
                <a:gd name="connsiteY148" fmla="*/ 706088 h 2089689"/>
                <a:gd name="connsiteX149" fmla="*/ 87154 w 1606962"/>
                <a:gd name="connsiteY149" fmla="*/ 712851 h 2089689"/>
                <a:gd name="connsiteX150" fmla="*/ 104489 w 1606962"/>
                <a:gd name="connsiteY150" fmla="*/ 715328 h 2089689"/>
                <a:gd name="connsiteX151" fmla="*/ 118015 w 1606962"/>
                <a:gd name="connsiteY151" fmla="*/ 734092 h 2089689"/>
                <a:gd name="connsiteX152" fmla="*/ 120205 w 1606962"/>
                <a:gd name="connsiteY152" fmla="*/ 747998 h 2089689"/>
                <a:gd name="connsiteX153" fmla="*/ 125444 w 1606962"/>
                <a:gd name="connsiteY153" fmla="*/ 758095 h 2089689"/>
                <a:gd name="connsiteX154" fmla="*/ 130397 w 1606962"/>
                <a:gd name="connsiteY154" fmla="*/ 762953 h 2089689"/>
                <a:gd name="connsiteX155" fmla="*/ 138303 w 1606962"/>
                <a:gd name="connsiteY155" fmla="*/ 765715 h 2089689"/>
                <a:gd name="connsiteX156" fmla="*/ 148685 w 1606962"/>
                <a:gd name="connsiteY156" fmla="*/ 766953 h 2089689"/>
                <a:gd name="connsiteX157" fmla="*/ 158877 w 1606962"/>
                <a:gd name="connsiteY157" fmla="*/ 773716 h 2089689"/>
                <a:gd name="connsiteX158" fmla="*/ 167259 w 1606962"/>
                <a:gd name="connsiteY158" fmla="*/ 782193 h 2089689"/>
                <a:gd name="connsiteX159" fmla="*/ 187738 w 1606962"/>
                <a:gd name="connsiteY159" fmla="*/ 788099 h 2089689"/>
                <a:gd name="connsiteX160" fmla="*/ 194786 w 1606962"/>
                <a:gd name="connsiteY160" fmla="*/ 792290 h 2089689"/>
                <a:gd name="connsiteX161" fmla="*/ 204788 w 1606962"/>
                <a:gd name="connsiteY161" fmla="*/ 801243 h 2089689"/>
                <a:gd name="connsiteX162" fmla="*/ 208883 w 1606962"/>
                <a:gd name="connsiteY162" fmla="*/ 802958 h 2089689"/>
                <a:gd name="connsiteX163" fmla="*/ 220599 w 1606962"/>
                <a:gd name="connsiteY163" fmla="*/ 803624 h 2089689"/>
                <a:gd name="connsiteX164" fmla="*/ 247936 w 1606962"/>
                <a:gd name="connsiteY164" fmla="*/ 798671 h 2089689"/>
                <a:gd name="connsiteX165" fmla="*/ 262128 w 1606962"/>
                <a:gd name="connsiteY165" fmla="*/ 793433 h 2089689"/>
                <a:gd name="connsiteX166" fmla="*/ 270986 w 1606962"/>
                <a:gd name="connsiteY166" fmla="*/ 788670 h 2089689"/>
                <a:gd name="connsiteX167" fmla="*/ 285274 w 1606962"/>
                <a:gd name="connsiteY167" fmla="*/ 777621 h 2089689"/>
                <a:gd name="connsiteX168" fmla="*/ 293084 w 1606962"/>
                <a:gd name="connsiteY168" fmla="*/ 774859 h 2089689"/>
                <a:gd name="connsiteX169" fmla="*/ 298513 w 1606962"/>
                <a:gd name="connsiteY169" fmla="*/ 764953 h 2089689"/>
                <a:gd name="connsiteX170" fmla="*/ 304324 w 1606962"/>
                <a:gd name="connsiteY170" fmla="*/ 742474 h 2089689"/>
                <a:gd name="connsiteX171" fmla="*/ 305848 w 1606962"/>
                <a:gd name="connsiteY171" fmla="*/ 726377 h 2089689"/>
                <a:gd name="connsiteX172" fmla="*/ 330422 w 1606962"/>
                <a:gd name="connsiteY172" fmla="*/ 694468 h 2089689"/>
                <a:gd name="connsiteX173" fmla="*/ 339947 w 1606962"/>
                <a:gd name="connsiteY173" fmla="*/ 672941 h 2089689"/>
                <a:gd name="connsiteX174" fmla="*/ 342995 w 1606962"/>
                <a:gd name="connsiteY174" fmla="*/ 657320 h 2089689"/>
                <a:gd name="connsiteX175" fmla="*/ 354521 w 1606962"/>
                <a:gd name="connsiteY175" fmla="*/ 627031 h 2089689"/>
                <a:gd name="connsiteX176" fmla="*/ 351854 w 1606962"/>
                <a:gd name="connsiteY176" fmla="*/ 609028 h 2089689"/>
                <a:gd name="connsiteX177" fmla="*/ 358045 w 1606962"/>
                <a:gd name="connsiteY177" fmla="*/ 569595 h 2089689"/>
                <a:gd name="connsiteX178" fmla="*/ 376047 w 1606962"/>
                <a:gd name="connsiteY178" fmla="*/ 528352 h 2089689"/>
                <a:gd name="connsiteX179" fmla="*/ 379285 w 1606962"/>
                <a:gd name="connsiteY179" fmla="*/ 515303 h 2089689"/>
                <a:gd name="connsiteX180" fmla="*/ 369094 w 1606962"/>
                <a:gd name="connsiteY180" fmla="*/ 487299 h 2089689"/>
                <a:gd name="connsiteX181" fmla="*/ 364426 w 1606962"/>
                <a:gd name="connsiteY181" fmla="*/ 457295 h 2089689"/>
                <a:gd name="connsiteX182" fmla="*/ 365950 w 1606962"/>
                <a:gd name="connsiteY182" fmla="*/ 448532 h 2089689"/>
                <a:gd name="connsiteX183" fmla="*/ 371856 w 1606962"/>
                <a:gd name="connsiteY183" fmla="*/ 433388 h 2089689"/>
                <a:gd name="connsiteX184" fmla="*/ 372618 w 1606962"/>
                <a:gd name="connsiteY184" fmla="*/ 421577 h 2089689"/>
                <a:gd name="connsiteX185" fmla="*/ 370332 w 1606962"/>
                <a:gd name="connsiteY185" fmla="*/ 413290 h 2089689"/>
                <a:gd name="connsiteX186" fmla="*/ 359950 w 1606962"/>
                <a:gd name="connsiteY186" fmla="*/ 400907 h 2089689"/>
                <a:gd name="connsiteX187" fmla="*/ 359092 w 1606962"/>
                <a:gd name="connsiteY187" fmla="*/ 388144 h 2089689"/>
                <a:gd name="connsiteX188" fmla="*/ 366617 w 1606962"/>
                <a:gd name="connsiteY188" fmla="*/ 356902 h 2089689"/>
                <a:gd name="connsiteX189" fmla="*/ 381762 w 1606962"/>
                <a:gd name="connsiteY189" fmla="*/ 327470 h 2089689"/>
                <a:gd name="connsiteX190" fmla="*/ 380619 w 1606962"/>
                <a:gd name="connsiteY190" fmla="*/ 322802 h 2089689"/>
                <a:gd name="connsiteX191" fmla="*/ 375856 w 1606962"/>
                <a:gd name="connsiteY191" fmla="*/ 317468 h 2089689"/>
                <a:gd name="connsiteX192" fmla="*/ 371189 w 1606962"/>
                <a:gd name="connsiteY192" fmla="*/ 299180 h 2089689"/>
                <a:gd name="connsiteX193" fmla="*/ 372046 w 1606962"/>
                <a:gd name="connsiteY193" fmla="*/ 296132 h 2089689"/>
                <a:gd name="connsiteX194" fmla="*/ 373380 w 1606962"/>
                <a:gd name="connsiteY194" fmla="*/ 293751 h 2089689"/>
                <a:gd name="connsiteX195" fmla="*/ 383953 w 1606962"/>
                <a:gd name="connsiteY195" fmla="*/ 287084 h 2089689"/>
                <a:gd name="connsiteX196" fmla="*/ 387953 w 1606962"/>
                <a:gd name="connsiteY196" fmla="*/ 282226 h 2089689"/>
                <a:gd name="connsiteX197" fmla="*/ 393001 w 1606962"/>
                <a:gd name="connsiteY197" fmla="*/ 268224 h 2089689"/>
                <a:gd name="connsiteX198" fmla="*/ 399193 w 1606962"/>
                <a:gd name="connsiteY198" fmla="*/ 270129 h 2089689"/>
                <a:gd name="connsiteX199" fmla="*/ 402526 w 1606962"/>
                <a:gd name="connsiteY199" fmla="*/ 275844 h 2089689"/>
                <a:gd name="connsiteX200" fmla="*/ 402622 w 1606962"/>
                <a:gd name="connsiteY200" fmla="*/ 284321 h 2089689"/>
                <a:gd name="connsiteX201" fmla="*/ 407003 w 1606962"/>
                <a:gd name="connsiteY201" fmla="*/ 290989 h 2089689"/>
                <a:gd name="connsiteX202" fmla="*/ 407860 w 1606962"/>
                <a:gd name="connsiteY202" fmla="*/ 286512 h 2089689"/>
                <a:gd name="connsiteX203" fmla="*/ 402050 w 1606962"/>
                <a:gd name="connsiteY203" fmla="*/ 269558 h 2089689"/>
                <a:gd name="connsiteX204" fmla="*/ 397478 w 1606962"/>
                <a:gd name="connsiteY204" fmla="*/ 266224 h 2089689"/>
                <a:gd name="connsiteX205" fmla="*/ 384905 w 1606962"/>
                <a:gd name="connsiteY205" fmla="*/ 247364 h 2089689"/>
                <a:gd name="connsiteX206" fmla="*/ 387953 w 1606962"/>
                <a:gd name="connsiteY206" fmla="*/ 244888 h 2089689"/>
                <a:gd name="connsiteX207" fmla="*/ 385953 w 1606962"/>
                <a:gd name="connsiteY207" fmla="*/ 243364 h 2089689"/>
                <a:gd name="connsiteX208" fmla="*/ 379190 w 1606962"/>
                <a:gd name="connsiteY208" fmla="*/ 242888 h 2089689"/>
                <a:gd name="connsiteX209" fmla="*/ 378333 w 1606962"/>
                <a:gd name="connsiteY209" fmla="*/ 249079 h 2089689"/>
                <a:gd name="connsiteX210" fmla="*/ 381571 w 1606962"/>
                <a:gd name="connsiteY210" fmla="*/ 253460 h 2089689"/>
                <a:gd name="connsiteX211" fmla="*/ 375571 w 1606962"/>
                <a:gd name="connsiteY211" fmla="*/ 255365 h 2089689"/>
                <a:gd name="connsiteX212" fmla="*/ 371951 w 1606962"/>
                <a:gd name="connsiteY212" fmla="*/ 253746 h 2089689"/>
                <a:gd name="connsiteX213" fmla="*/ 372142 w 1606962"/>
                <a:gd name="connsiteY213" fmla="*/ 251365 h 2089689"/>
                <a:gd name="connsiteX214" fmla="*/ 381857 w 1606962"/>
                <a:gd name="connsiteY214" fmla="*/ 230315 h 2089689"/>
                <a:gd name="connsiteX215" fmla="*/ 390906 w 1606962"/>
                <a:gd name="connsiteY215" fmla="*/ 217837 h 2089689"/>
                <a:gd name="connsiteX216" fmla="*/ 389287 w 1606962"/>
                <a:gd name="connsiteY216" fmla="*/ 214217 h 2089689"/>
                <a:gd name="connsiteX217" fmla="*/ 393954 w 1606962"/>
                <a:gd name="connsiteY217" fmla="*/ 200882 h 2089689"/>
                <a:gd name="connsiteX218" fmla="*/ 398431 w 1606962"/>
                <a:gd name="connsiteY218" fmla="*/ 194215 h 2089689"/>
                <a:gd name="connsiteX219" fmla="*/ 402907 w 1606962"/>
                <a:gd name="connsiteY219" fmla="*/ 192215 h 2089689"/>
                <a:gd name="connsiteX220" fmla="*/ 405479 w 1606962"/>
                <a:gd name="connsiteY220" fmla="*/ 204788 h 2089689"/>
                <a:gd name="connsiteX221" fmla="*/ 416528 w 1606962"/>
                <a:gd name="connsiteY221" fmla="*/ 202597 h 2089689"/>
                <a:gd name="connsiteX222" fmla="*/ 417385 w 1606962"/>
                <a:gd name="connsiteY222" fmla="*/ 200025 h 2089689"/>
                <a:gd name="connsiteX223" fmla="*/ 409004 w 1606962"/>
                <a:gd name="connsiteY223" fmla="*/ 191834 h 2089689"/>
                <a:gd name="connsiteX224" fmla="*/ 408622 w 1606962"/>
                <a:gd name="connsiteY224" fmla="*/ 187547 h 2089689"/>
                <a:gd name="connsiteX225" fmla="*/ 410908 w 1606962"/>
                <a:gd name="connsiteY225" fmla="*/ 175355 h 2089689"/>
                <a:gd name="connsiteX226" fmla="*/ 426815 w 1606962"/>
                <a:gd name="connsiteY226" fmla="*/ 129635 h 2089689"/>
                <a:gd name="connsiteX227" fmla="*/ 430530 w 1606962"/>
                <a:gd name="connsiteY227" fmla="*/ 106299 h 2089689"/>
                <a:gd name="connsiteX228" fmla="*/ 428434 w 1606962"/>
                <a:gd name="connsiteY228" fmla="*/ 87916 h 2089689"/>
                <a:gd name="connsiteX229" fmla="*/ 429387 w 1606962"/>
                <a:gd name="connsiteY229" fmla="*/ 85344 h 2089689"/>
                <a:gd name="connsiteX230" fmla="*/ 433197 w 1606962"/>
                <a:gd name="connsiteY230" fmla="*/ 82582 h 2089689"/>
                <a:gd name="connsiteX231" fmla="*/ 449580 w 1606962"/>
                <a:gd name="connsiteY231" fmla="*/ 79724 h 2089689"/>
                <a:gd name="connsiteX232" fmla="*/ 455390 w 1606962"/>
                <a:gd name="connsiteY232" fmla="*/ 72009 h 2089689"/>
                <a:gd name="connsiteX233" fmla="*/ 460057 w 1606962"/>
                <a:gd name="connsiteY233" fmla="*/ 60293 h 2089689"/>
                <a:gd name="connsiteX234" fmla="*/ 467773 w 1606962"/>
                <a:gd name="connsiteY234" fmla="*/ 60008 h 2089689"/>
                <a:gd name="connsiteX235" fmla="*/ 477488 w 1606962"/>
                <a:gd name="connsiteY235" fmla="*/ 64580 h 2089689"/>
                <a:gd name="connsiteX236" fmla="*/ 474250 w 1606962"/>
                <a:gd name="connsiteY236" fmla="*/ 69533 h 2089689"/>
                <a:gd name="connsiteX237" fmla="*/ 467392 w 1606962"/>
                <a:gd name="connsiteY237" fmla="*/ 75819 h 2089689"/>
                <a:gd name="connsiteX238" fmla="*/ 466630 w 1606962"/>
                <a:gd name="connsiteY238" fmla="*/ 85439 h 2089689"/>
                <a:gd name="connsiteX239" fmla="*/ 473202 w 1606962"/>
                <a:gd name="connsiteY239" fmla="*/ 77057 h 2089689"/>
                <a:gd name="connsiteX240" fmla="*/ 476917 w 1606962"/>
                <a:gd name="connsiteY240" fmla="*/ 77343 h 2089689"/>
                <a:gd name="connsiteX241" fmla="*/ 490918 w 1606962"/>
                <a:gd name="connsiteY241" fmla="*/ 89249 h 2089689"/>
                <a:gd name="connsiteX242" fmla="*/ 495395 w 1606962"/>
                <a:gd name="connsiteY242" fmla="*/ 99060 h 2089689"/>
                <a:gd name="connsiteX243" fmla="*/ 503396 w 1606962"/>
                <a:gd name="connsiteY243" fmla="*/ 131636 h 2089689"/>
                <a:gd name="connsiteX244" fmla="*/ 500729 w 1606962"/>
                <a:gd name="connsiteY244" fmla="*/ 144209 h 2089689"/>
                <a:gd name="connsiteX245" fmla="*/ 503587 w 1606962"/>
                <a:gd name="connsiteY245" fmla="*/ 165640 h 2089689"/>
                <a:gd name="connsiteX246" fmla="*/ 502825 w 1606962"/>
                <a:gd name="connsiteY246" fmla="*/ 177927 h 2089689"/>
                <a:gd name="connsiteX247" fmla="*/ 514064 w 1606962"/>
                <a:gd name="connsiteY247" fmla="*/ 187833 h 2089689"/>
                <a:gd name="connsiteX248" fmla="*/ 521208 w 1606962"/>
                <a:gd name="connsiteY248" fmla="*/ 188405 h 2089689"/>
                <a:gd name="connsiteX249" fmla="*/ 527971 w 1606962"/>
                <a:gd name="connsiteY249" fmla="*/ 185357 h 2089689"/>
                <a:gd name="connsiteX250" fmla="*/ 530923 w 1606962"/>
                <a:gd name="connsiteY250" fmla="*/ 186500 h 2089689"/>
                <a:gd name="connsiteX251" fmla="*/ 537877 w 1606962"/>
                <a:gd name="connsiteY251" fmla="*/ 194120 h 2089689"/>
                <a:gd name="connsiteX252" fmla="*/ 527875 w 1606962"/>
                <a:gd name="connsiteY252" fmla="*/ 210217 h 2089689"/>
                <a:gd name="connsiteX253" fmla="*/ 525780 w 1606962"/>
                <a:gd name="connsiteY253" fmla="*/ 219075 h 2089689"/>
                <a:gd name="connsiteX254" fmla="*/ 525304 w 1606962"/>
                <a:gd name="connsiteY254" fmla="*/ 230600 h 2089689"/>
                <a:gd name="connsiteX255" fmla="*/ 530638 w 1606962"/>
                <a:gd name="connsiteY255" fmla="*/ 232124 h 2089689"/>
                <a:gd name="connsiteX256" fmla="*/ 533876 w 1606962"/>
                <a:gd name="connsiteY256" fmla="*/ 231267 h 2089689"/>
                <a:gd name="connsiteX257" fmla="*/ 543020 w 1606962"/>
                <a:gd name="connsiteY257" fmla="*/ 235744 h 2089689"/>
                <a:gd name="connsiteX258" fmla="*/ 545878 w 1606962"/>
                <a:gd name="connsiteY258" fmla="*/ 238887 h 2089689"/>
                <a:gd name="connsiteX259" fmla="*/ 546259 w 1606962"/>
                <a:gd name="connsiteY259" fmla="*/ 249936 h 2089689"/>
                <a:gd name="connsiteX260" fmla="*/ 550831 w 1606962"/>
                <a:gd name="connsiteY260" fmla="*/ 254699 h 2089689"/>
                <a:gd name="connsiteX261" fmla="*/ 554736 w 1606962"/>
                <a:gd name="connsiteY261" fmla="*/ 255080 h 2089689"/>
                <a:gd name="connsiteX262" fmla="*/ 561784 w 1606962"/>
                <a:gd name="connsiteY262" fmla="*/ 260414 h 2089689"/>
                <a:gd name="connsiteX263" fmla="*/ 556069 w 1606962"/>
                <a:gd name="connsiteY263" fmla="*/ 273653 h 2089689"/>
                <a:gd name="connsiteX264" fmla="*/ 554736 w 1606962"/>
                <a:gd name="connsiteY264" fmla="*/ 284798 h 2089689"/>
                <a:gd name="connsiteX265" fmla="*/ 559213 w 1606962"/>
                <a:gd name="connsiteY265" fmla="*/ 287084 h 2089689"/>
                <a:gd name="connsiteX266" fmla="*/ 569405 w 1606962"/>
                <a:gd name="connsiteY266" fmla="*/ 285941 h 2089689"/>
                <a:gd name="connsiteX267" fmla="*/ 570452 w 1606962"/>
                <a:gd name="connsiteY267" fmla="*/ 288036 h 2089689"/>
                <a:gd name="connsiteX268" fmla="*/ 568833 w 1606962"/>
                <a:gd name="connsiteY268" fmla="*/ 311182 h 2089689"/>
                <a:gd name="connsiteX269" fmla="*/ 571214 w 1606962"/>
                <a:gd name="connsiteY269" fmla="*/ 332899 h 2089689"/>
                <a:gd name="connsiteX270" fmla="*/ 571976 w 1606962"/>
                <a:gd name="connsiteY270" fmla="*/ 336709 h 2089689"/>
                <a:gd name="connsiteX271" fmla="*/ 576072 w 1606962"/>
                <a:gd name="connsiteY271" fmla="*/ 340614 h 2089689"/>
                <a:gd name="connsiteX272" fmla="*/ 578739 w 1606962"/>
                <a:gd name="connsiteY272" fmla="*/ 346329 h 2089689"/>
                <a:gd name="connsiteX273" fmla="*/ 577882 w 1606962"/>
                <a:gd name="connsiteY273" fmla="*/ 356235 h 2089689"/>
                <a:gd name="connsiteX274" fmla="*/ 572072 w 1606962"/>
                <a:gd name="connsiteY274" fmla="*/ 380619 h 2089689"/>
                <a:gd name="connsiteX275" fmla="*/ 579406 w 1606962"/>
                <a:gd name="connsiteY275" fmla="*/ 399669 h 2089689"/>
                <a:gd name="connsiteX276" fmla="*/ 588169 w 1606962"/>
                <a:gd name="connsiteY276" fmla="*/ 408908 h 2089689"/>
                <a:gd name="connsiteX277" fmla="*/ 589502 w 1606962"/>
                <a:gd name="connsiteY277" fmla="*/ 426053 h 2089689"/>
                <a:gd name="connsiteX278" fmla="*/ 593503 w 1606962"/>
                <a:gd name="connsiteY278" fmla="*/ 440246 h 2089689"/>
                <a:gd name="connsiteX279" fmla="*/ 598170 w 1606962"/>
                <a:gd name="connsiteY279" fmla="*/ 450247 h 2089689"/>
                <a:gd name="connsiteX280" fmla="*/ 601694 w 1606962"/>
                <a:gd name="connsiteY280" fmla="*/ 454057 h 2089689"/>
                <a:gd name="connsiteX281" fmla="*/ 609124 w 1606962"/>
                <a:gd name="connsiteY281" fmla="*/ 458057 h 2089689"/>
                <a:gd name="connsiteX282" fmla="*/ 621982 w 1606962"/>
                <a:gd name="connsiteY282" fmla="*/ 458153 h 2089689"/>
                <a:gd name="connsiteX283" fmla="*/ 636651 w 1606962"/>
                <a:gd name="connsiteY283" fmla="*/ 446723 h 2089689"/>
                <a:gd name="connsiteX284" fmla="*/ 665797 w 1606962"/>
                <a:gd name="connsiteY284" fmla="*/ 433388 h 2089689"/>
                <a:gd name="connsiteX285" fmla="*/ 670084 w 1606962"/>
                <a:gd name="connsiteY285" fmla="*/ 423767 h 2089689"/>
                <a:gd name="connsiteX286" fmla="*/ 674180 w 1606962"/>
                <a:gd name="connsiteY286" fmla="*/ 424720 h 2089689"/>
                <a:gd name="connsiteX287" fmla="*/ 680656 w 1606962"/>
                <a:gd name="connsiteY287" fmla="*/ 434435 h 2089689"/>
                <a:gd name="connsiteX288" fmla="*/ 679418 w 1606962"/>
                <a:gd name="connsiteY288" fmla="*/ 444532 h 2089689"/>
                <a:gd name="connsiteX289" fmla="*/ 684371 w 1606962"/>
                <a:gd name="connsiteY289" fmla="*/ 457962 h 2089689"/>
                <a:gd name="connsiteX290" fmla="*/ 690848 w 1606962"/>
                <a:gd name="connsiteY290" fmla="*/ 465677 h 2089689"/>
                <a:gd name="connsiteX291" fmla="*/ 706469 w 1606962"/>
                <a:gd name="connsiteY291" fmla="*/ 471678 h 2089689"/>
                <a:gd name="connsiteX292" fmla="*/ 713518 w 1606962"/>
                <a:gd name="connsiteY292" fmla="*/ 472154 h 2089689"/>
                <a:gd name="connsiteX293" fmla="*/ 719995 w 1606962"/>
                <a:gd name="connsiteY293" fmla="*/ 486537 h 2089689"/>
                <a:gd name="connsiteX294" fmla="*/ 745522 w 1606962"/>
                <a:gd name="connsiteY294" fmla="*/ 498062 h 2089689"/>
                <a:gd name="connsiteX295" fmla="*/ 756856 w 1606962"/>
                <a:gd name="connsiteY295" fmla="*/ 506921 h 2089689"/>
                <a:gd name="connsiteX296" fmla="*/ 756190 w 1606962"/>
                <a:gd name="connsiteY296" fmla="*/ 513207 h 2089689"/>
                <a:gd name="connsiteX297" fmla="*/ 748379 w 1606962"/>
                <a:gd name="connsiteY297" fmla="*/ 527018 h 2089689"/>
                <a:gd name="connsiteX298" fmla="*/ 748760 w 1606962"/>
                <a:gd name="connsiteY298" fmla="*/ 533305 h 2089689"/>
                <a:gd name="connsiteX299" fmla="*/ 752856 w 1606962"/>
                <a:gd name="connsiteY299" fmla="*/ 540068 h 2089689"/>
                <a:gd name="connsiteX300" fmla="*/ 754189 w 1606962"/>
                <a:gd name="connsiteY300" fmla="*/ 547973 h 2089689"/>
                <a:gd name="connsiteX301" fmla="*/ 749998 w 1606962"/>
                <a:gd name="connsiteY301" fmla="*/ 560261 h 2089689"/>
                <a:gd name="connsiteX302" fmla="*/ 755809 w 1606962"/>
                <a:gd name="connsiteY302" fmla="*/ 571786 h 2089689"/>
                <a:gd name="connsiteX303" fmla="*/ 761429 w 1606962"/>
                <a:gd name="connsiteY303" fmla="*/ 590931 h 2089689"/>
                <a:gd name="connsiteX304" fmla="*/ 761429 w 1606962"/>
                <a:gd name="connsiteY304" fmla="*/ 610267 h 2089689"/>
                <a:gd name="connsiteX305" fmla="*/ 766667 w 1606962"/>
                <a:gd name="connsiteY305" fmla="*/ 615506 h 2089689"/>
                <a:gd name="connsiteX306" fmla="*/ 772097 w 1606962"/>
                <a:gd name="connsiteY306" fmla="*/ 628174 h 2089689"/>
                <a:gd name="connsiteX307" fmla="*/ 770382 w 1606962"/>
                <a:gd name="connsiteY307" fmla="*/ 650081 h 2089689"/>
                <a:gd name="connsiteX308" fmla="*/ 766477 w 1606962"/>
                <a:gd name="connsiteY308" fmla="*/ 655511 h 2089689"/>
                <a:gd name="connsiteX309" fmla="*/ 765810 w 1606962"/>
                <a:gd name="connsiteY309" fmla="*/ 666560 h 2089689"/>
                <a:gd name="connsiteX310" fmla="*/ 766763 w 1606962"/>
                <a:gd name="connsiteY310" fmla="*/ 669703 h 2089689"/>
                <a:gd name="connsiteX311" fmla="*/ 772192 w 1606962"/>
                <a:gd name="connsiteY311" fmla="*/ 673132 h 2089689"/>
                <a:gd name="connsiteX312" fmla="*/ 807530 w 1606962"/>
                <a:gd name="connsiteY312" fmla="*/ 717233 h 2089689"/>
                <a:gd name="connsiteX313" fmla="*/ 810958 w 1606962"/>
                <a:gd name="connsiteY313" fmla="*/ 714375 h 2089689"/>
                <a:gd name="connsiteX314" fmla="*/ 820579 w 1606962"/>
                <a:gd name="connsiteY314" fmla="*/ 712756 h 2089689"/>
                <a:gd name="connsiteX315" fmla="*/ 823055 w 1606962"/>
                <a:gd name="connsiteY315" fmla="*/ 715804 h 2089689"/>
                <a:gd name="connsiteX316" fmla="*/ 815054 w 1606962"/>
                <a:gd name="connsiteY316" fmla="*/ 730949 h 2089689"/>
                <a:gd name="connsiteX317" fmla="*/ 815530 w 1606962"/>
                <a:gd name="connsiteY317" fmla="*/ 734282 h 2089689"/>
                <a:gd name="connsiteX318" fmla="*/ 822865 w 1606962"/>
                <a:gd name="connsiteY318" fmla="*/ 746855 h 2089689"/>
                <a:gd name="connsiteX319" fmla="*/ 830961 w 1606962"/>
                <a:gd name="connsiteY319" fmla="*/ 765810 h 2089689"/>
                <a:gd name="connsiteX320" fmla="*/ 836485 w 1606962"/>
                <a:gd name="connsiteY320" fmla="*/ 786098 h 2089689"/>
                <a:gd name="connsiteX321" fmla="*/ 838390 w 1606962"/>
                <a:gd name="connsiteY321" fmla="*/ 801053 h 2089689"/>
                <a:gd name="connsiteX322" fmla="*/ 836485 w 1606962"/>
                <a:gd name="connsiteY322" fmla="*/ 811340 h 2089689"/>
                <a:gd name="connsiteX323" fmla="*/ 838009 w 1606962"/>
                <a:gd name="connsiteY323" fmla="*/ 822389 h 2089689"/>
                <a:gd name="connsiteX324" fmla="*/ 837343 w 1606962"/>
                <a:gd name="connsiteY324" fmla="*/ 829532 h 2089689"/>
                <a:gd name="connsiteX325" fmla="*/ 827818 w 1606962"/>
                <a:gd name="connsiteY325" fmla="*/ 849725 h 2089689"/>
                <a:gd name="connsiteX326" fmla="*/ 828580 w 1606962"/>
                <a:gd name="connsiteY326" fmla="*/ 860108 h 2089689"/>
                <a:gd name="connsiteX327" fmla="*/ 849535 w 1606962"/>
                <a:gd name="connsiteY327" fmla="*/ 887540 h 2089689"/>
                <a:gd name="connsiteX328" fmla="*/ 862108 w 1606962"/>
                <a:gd name="connsiteY328" fmla="*/ 892302 h 2089689"/>
                <a:gd name="connsiteX329" fmla="*/ 861346 w 1606962"/>
                <a:gd name="connsiteY329" fmla="*/ 904399 h 2089689"/>
                <a:gd name="connsiteX330" fmla="*/ 856679 w 1606962"/>
                <a:gd name="connsiteY330" fmla="*/ 915257 h 2089689"/>
                <a:gd name="connsiteX331" fmla="*/ 855345 w 1606962"/>
                <a:gd name="connsiteY331" fmla="*/ 926783 h 2089689"/>
                <a:gd name="connsiteX332" fmla="*/ 856297 w 1606962"/>
                <a:gd name="connsiteY332" fmla="*/ 930402 h 2089689"/>
                <a:gd name="connsiteX333" fmla="*/ 862298 w 1606962"/>
                <a:gd name="connsiteY333" fmla="*/ 938403 h 2089689"/>
                <a:gd name="connsiteX334" fmla="*/ 871347 w 1606962"/>
                <a:gd name="connsiteY334" fmla="*/ 945452 h 2089689"/>
                <a:gd name="connsiteX335" fmla="*/ 873919 w 1606962"/>
                <a:gd name="connsiteY335" fmla="*/ 950404 h 2089689"/>
                <a:gd name="connsiteX336" fmla="*/ 886015 w 1606962"/>
                <a:gd name="connsiteY336" fmla="*/ 958310 h 2089689"/>
                <a:gd name="connsiteX337" fmla="*/ 895255 w 1606962"/>
                <a:gd name="connsiteY337" fmla="*/ 962692 h 2089689"/>
                <a:gd name="connsiteX338" fmla="*/ 906589 w 1606962"/>
                <a:gd name="connsiteY338" fmla="*/ 962977 h 2089689"/>
                <a:gd name="connsiteX339" fmla="*/ 919258 w 1606962"/>
                <a:gd name="connsiteY339" fmla="*/ 975646 h 2089689"/>
                <a:gd name="connsiteX340" fmla="*/ 926306 w 1606962"/>
                <a:gd name="connsiteY340" fmla="*/ 975931 h 2089689"/>
                <a:gd name="connsiteX341" fmla="*/ 938593 w 1606962"/>
                <a:gd name="connsiteY341" fmla="*/ 979932 h 2089689"/>
                <a:gd name="connsiteX342" fmla="*/ 945547 w 1606962"/>
                <a:gd name="connsiteY342" fmla="*/ 986504 h 2089689"/>
                <a:gd name="connsiteX343" fmla="*/ 957358 w 1606962"/>
                <a:gd name="connsiteY343" fmla="*/ 988981 h 2089689"/>
                <a:gd name="connsiteX344" fmla="*/ 975836 w 1606962"/>
                <a:gd name="connsiteY344" fmla="*/ 987552 h 2089689"/>
                <a:gd name="connsiteX345" fmla="*/ 977360 w 1606962"/>
                <a:gd name="connsiteY345" fmla="*/ 984314 h 2089689"/>
                <a:gd name="connsiteX346" fmla="*/ 972693 w 1606962"/>
                <a:gd name="connsiteY346" fmla="*/ 976217 h 2089689"/>
                <a:gd name="connsiteX347" fmla="*/ 978598 w 1606962"/>
                <a:gd name="connsiteY347" fmla="*/ 982980 h 2089689"/>
                <a:gd name="connsiteX348" fmla="*/ 988600 w 1606962"/>
                <a:gd name="connsiteY348" fmla="*/ 1000982 h 2089689"/>
                <a:gd name="connsiteX349" fmla="*/ 992696 w 1606962"/>
                <a:gd name="connsiteY349" fmla="*/ 1021937 h 2089689"/>
                <a:gd name="connsiteX350" fmla="*/ 995172 w 1606962"/>
                <a:gd name="connsiteY350" fmla="*/ 1026985 h 2089689"/>
                <a:gd name="connsiteX351" fmla="*/ 1000411 w 1606962"/>
                <a:gd name="connsiteY351" fmla="*/ 1032605 h 2089689"/>
                <a:gd name="connsiteX352" fmla="*/ 1006030 w 1606962"/>
                <a:gd name="connsiteY352" fmla="*/ 1033939 h 2089689"/>
                <a:gd name="connsiteX353" fmla="*/ 1010793 w 1606962"/>
                <a:gd name="connsiteY353" fmla="*/ 1032796 h 2089689"/>
                <a:gd name="connsiteX354" fmla="*/ 1009174 w 1606962"/>
                <a:gd name="connsiteY354" fmla="*/ 1023937 h 2089689"/>
                <a:gd name="connsiteX355" fmla="*/ 1009936 w 1606962"/>
                <a:gd name="connsiteY355" fmla="*/ 1020127 h 2089689"/>
                <a:gd name="connsiteX356" fmla="*/ 1016222 w 1606962"/>
                <a:gd name="connsiteY356" fmla="*/ 1020223 h 2089689"/>
                <a:gd name="connsiteX357" fmla="*/ 1019270 w 1606962"/>
                <a:gd name="connsiteY357" fmla="*/ 1023461 h 2089689"/>
                <a:gd name="connsiteX358" fmla="*/ 1020508 w 1606962"/>
                <a:gd name="connsiteY358" fmla="*/ 1035558 h 2089689"/>
                <a:gd name="connsiteX359" fmla="*/ 1025462 w 1606962"/>
                <a:gd name="connsiteY359" fmla="*/ 1040225 h 2089689"/>
                <a:gd name="connsiteX360" fmla="*/ 1031653 w 1606962"/>
                <a:gd name="connsiteY360" fmla="*/ 1042892 h 2089689"/>
                <a:gd name="connsiteX361" fmla="*/ 1044607 w 1606962"/>
                <a:gd name="connsiteY361" fmla="*/ 1042321 h 2089689"/>
                <a:gd name="connsiteX362" fmla="*/ 1057370 w 1606962"/>
                <a:gd name="connsiteY362" fmla="*/ 1046035 h 2089689"/>
                <a:gd name="connsiteX363" fmla="*/ 1065562 w 1606962"/>
                <a:gd name="connsiteY363" fmla="*/ 1055942 h 2089689"/>
                <a:gd name="connsiteX364" fmla="*/ 1062228 w 1606962"/>
                <a:gd name="connsiteY364" fmla="*/ 1057275 h 2089689"/>
                <a:gd name="connsiteX365" fmla="*/ 1063085 w 1606962"/>
                <a:gd name="connsiteY365" fmla="*/ 1060228 h 2089689"/>
                <a:gd name="connsiteX366" fmla="*/ 1069181 w 1606962"/>
                <a:gd name="connsiteY366" fmla="*/ 1067752 h 2089689"/>
                <a:gd name="connsiteX367" fmla="*/ 1077373 w 1606962"/>
                <a:gd name="connsiteY367" fmla="*/ 1074420 h 2089689"/>
                <a:gd name="connsiteX368" fmla="*/ 1082802 w 1606962"/>
                <a:gd name="connsiteY368" fmla="*/ 1072039 h 2089689"/>
                <a:gd name="connsiteX369" fmla="*/ 1083183 w 1606962"/>
                <a:gd name="connsiteY369" fmla="*/ 1065562 h 2089689"/>
                <a:gd name="connsiteX370" fmla="*/ 1079944 w 1606962"/>
                <a:gd name="connsiteY370" fmla="*/ 1062609 h 2089689"/>
                <a:gd name="connsiteX371" fmla="*/ 1081373 w 1606962"/>
                <a:gd name="connsiteY371" fmla="*/ 1058799 h 2089689"/>
                <a:gd name="connsiteX372" fmla="*/ 1088517 w 1606962"/>
                <a:gd name="connsiteY372" fmla="*/ 1061466 h 2089689"/>
                <a:gd name="connsiteX373" fmla="*/ 1104138 w 1606962"/>
                <a:gd name="connsiteY373" fmla="*/ 1075468 h 2089689"/>
                <a:gd name="connsiteX374" fmla="*/ 1114044 w 1606962"/>
                <a:gd name="connsiteY374" fmla="*/ 1077277 h 2089689"/>
                <a:gd name="connsiteX375" fmla="*/ 1117568 w 1606962"/>
                <a:gd name="connsiteY375" fmla="*/ 1082135 h 2089689"/>
                <a:gd name="connsiteX376" fmla="*/ 1124140 w 1606962"/>
                <a:gd name="connsiteY376" fmla="*/ 1100614 h 2089689"/>
                <a:gd name="connsiteX377" fmla="*/ 1128046 w 1606962"/>
                <a:gd name="connsiteY377" fmla="*/ 1101662 h 2089689"/>
                <a:gd name="connsiteX378" fmla="*/ 1131189 w 1606962"/>
                <a:gd name="connsiteY378" fmla="*/ 1110425 h 2089689"/>
                <a:gd name="connsiteX379" fmla="*/ 1125379 w 1606962"/>
                <a:gd name="connsiteY379" fmla="*/ 1108996 h 2089689"/>
                <a:gd name="connsiteX380" fmla="*/ 1120426 w 1606962"/>
                <a:gd name="connsiteY380" fmla="*/ 1103948 h 2089689"/>
                <a:gd name="connsiteX381" fmla="*/ 1116235 w 1606962"/>
                <a:gd name="connsiteY381" fmla="*/ 1101947 h 2089689"/>
                <a:gd name="connsiteX382" fmla="*/ 1111187 w 1606962"/>
                <a:gd name="connsiteY382" fmla="*/ 1104043 h 2089689"/>
                <a:gd name="connsiteX383" fmla="*/ 1103566 w 1606962"/>
                <a:gd name="connsiteY383" fmla="*/ 1113473 h 2089689"/>
                <a:gd name="connsiteX384" fmla="*/ 1109948 w 1606962"/>
                <a:gd name="connsiteY384" fmla="*/ 1130618 h 2089689"/>
                <a:gd name="connsiteX385" fmla="*/ 1122426 w 1606962"/>
                <a:gd name="connsiteY385" fmla="*/ 1143667 h 2089689"/>
                <a:gd name="connsiteX386" fmla="*/ 1129856 w 1606962"/>
                <a:gd name="connsiteY386" fmla="*/ 1148810 h 2089689"/>
                <a:gd name="connsiteX387" fmla="*/ 1140905 w 1606962"/>
                <a:gd name="connsiteY387" fmla="*/ 1152716 h 2089689"/>
                <a:gd name="connsiteX388" fmla="*/ 1154621 w 1606962"/>
                <a:gd name="connsiteY388" fmla="*/ 1163384 h 2089689"/>
                <a:gd name="connsiteX389" fmla="*/ 1160240 w 1606962"/>
                <a:gd name="connsiteY389" fmla="*/ 1170527 h 2089689"/>
                <a:gd name="connsiteX390" fmla="*/ 1159192 w 1606962"/>
                <a:gd name="connsiteY390" fmla="*/ 1178719 h 2089689"/>
                <a:gd name="connsiteX391" fmla="*/ 1162812 w 1606962"/>
                <a:gd name="connsiteY391" fmla="*/ 1192435 h 2089689"/>
                <a:gd name="connsiteX392" fmla="*/ 1167956 w 1606962"/>
                <a:gd name="connsiteY392" fmla="*/ 1196816 h 2089689"/>
                <a:gd name="connsiteX393" fmla="*/ 1171956 w 1606962"/>
                <a:gd name="connsiteY393" fmla="*/ 1209961 h 2089689"/>
                <a:gd name="connsiteX394" fmla="*/ 1177862 w 1606962"/>
                <a:gd name="connsiteY394" fmla="*/ 1220343 h 2089689"/>
                <a:gd name="connsiteX395" fmla="*/ 1183767 w 1606962"/>
                <a:gd name="connsiteY395" fmla="*/ 1225963 h 2089689"/>
                <a:gd name="connsiteX396" fmla="*/ 1182433 w 1606962"/>
                <a:gd name="connsiteY396" fmla="*/ 1247013 h 2089689"/>
                <a:gd name="connsiteX397" fmla="*/ 1191863 w 1606962"/>
                <a:gd name="connsiteY397" fmla="*/ 1280731 h 2089689"/>
                <a:gd name="connsiteX398" fmla="*/ 1199007 w 1606962"/>
                <a:gd name="connsiteY398" fmla="*/ 1298067 h 2089689"/>
                <a:gd name="connsiteX399" fmla="*/ 1205579 w 1606962"/>
                <a:gd name="connsiteY399" fmla="*/ 1307497 h 2089689"/>
                <a:gd name="connsiteX400" fmla="*/ 1210056 w 1606962"/>
                <a:gd name="connsiteY400" fmla="*/ 1311116 h 2089689"/>
                <a:gd name="connsiteX401" fmla="*/ 1210342 w 1606962"/>
                <a:gd name="connsiteY401" fmla="*/ 1322451 h 2089689"/>
                <a:gd name="connsiteX402" fmla="*/ 1207198 w 1606962"/>
                <a:gd name="connsiteY402" fmla="*/ 1327214 h 2089689"/>
                <a:gd name="connsiteX403" fmla="*/ 1214152 w 1606962"/>
                <a:gd name="connsiteY403" fmla="*/ 1323689 h 2089689"/>
                <a:gd name="connsiteX404" fmla="*/ 1219676 w 1606962"/>
                <a:gd name="connsiteY404" fmla="*/ 1319117 h 2089689"/>
                <a:gd name="connsiteX405" fmla="*/ 1222248 w 1606962"/>
                <a:gd name="connsiteY405" fmla="*/ 1314831 h 2089689"/>
                <a:gd name="connsiteX406" fmla="*/ 1238440 w 1606962"/>
                <a:gd name="connsiteY406" fmla="*/ 1334929 h 2089689"/>
                <a:gd name="connsiteX407" fmla="*/ 1559433 w 1606962"/>
                <a:gd name="connsiteY407" fmla="*/ 1698593 h 2089689"/>
                <a:gd name="connsiteX408" fmla="*/ 1554956 w 1606962"/>
                <a:gd name="connsiteY408" fmla="*/ 1697641 h 2089689"/>
                <a:gd name="connsiteX409" fmla="*/ 1550765 w 1606962"/>
                <a:gd name="connsiteY409" fmla="*/ 1692021 h 2089689"/>
                <a:gd name="connsiteX410" fmla="*/ 1545146 w 1606962"/>
                <a:gd name="connsiteY410" fmla="*/ 1671542 h 2089689"/>
                <a:gd name="connsiteX411" fmla="*/ 1550670 w 1606962"/>
                <a:gd name="connsiteY411" fmla="*/ 1658017 h 2089689"/>
                <a:gd name="connsiteX412" fmla="*/ 1557623 w 1606962"/>
                <a:gd name="connsiteY412" fmla="*/ 1646492 h 2089689"/>
                <a:gd name="connsiteX413" fmla="*/ 1557528 w 1606962"/>
                <a:gd name="connsiteY413" fmla="*/ 1636681 h 2089689"/>
                <a:gd name="connsiteX414" fmla="*/ 1556099 w 1606962"/>
                <a:gd name="connsiteY414" fmla="*/ 1634204 h 2089689"/>
                <a:gd name="connsiteX415" fmla="*/ 1560385 w 1606962"/>
                <a:gd name="connsiteY415" fmla="*/ 1625251 h 2089689"/>
                <a:gd name="connsiteX416" fmla="*/ 1571149 w 1606962"/>
                <a:gd name="connsiteY416" fmla="*/ 1616583 h 2089689"/>
                <a:gd name="connsiteX417" fmla="*/ 1575911 w 1606962"/>
                <a:gd name="connsiteY417" fmla="*/ 1607248 h 2089689"/>
                <a:gd name="connsiteX418" fmla="*/ 1576768 w 1606962"/>
                <a:gd name="connsiteY418" fmla="*/ 1602200 h 2089689"/>
                <a:gd name="connsiteX419" fmla="*/ 1575721 w 1606962"/>
                <a:gd name="connsiteY419" fmla="*/ 1598295 h 2089689"/>
                <a:gd name="connsiteX420" fmla="*/ 1569530 w 1606962"/>
                <a:gd name="connsiteY420" fmla="*/ 1588198 h 2089689"/>
                <a:gd name="connsiteX421" fmla="*/ 1567529 w 1606962"/>
                <a:gd name="connsiteY421" fmla="*/ 1587056 h 2089689"/>
                <a:gd name="connsiteX422" fmla="*/ 1571434 w 1606962"/>
                <a:gd name="connsiteY422" fmla="*/ 1579817 h 2089689"/>
                <a:gd name="connsiteX423" fmla="*/ 1580293 w 1606962"/>
                <a:gd name="connsiteY423" fmla="*/ 1574006 h 2089689"/>
                <a:gd name="connsiteX424" fmla="*/ 1581150 w 1606962"/>
                <a:gd name="connsiteY424" fmla="*/ 1597247 h 2089689"/>
                <a:gd name="connsiteX425" fmla="*/ 1583531 w 1606962"/>
                <a:gd name="connsiteY425" fmla="*/ 1602486 h 2089689"/>
                <a:gd name="connsiteX426" fmla="*/ 1588484 w 1606962"/>
                <a:gd name="connsiteY426" fmla="*/ 1605724 h 2089689"/>
                <a:gd name="connsiteX427" fmla="*/ 1589532 w 1606962"/>
                <a:gd name="connsiteY427" fmla="*/ 1609725 h 2089689"/>
                <a:gd name="connsiteX428" fmla="*/ 1564291 w 1606962"/>
                <a:gd name="connsiteY428" fmla="*/ 1669161 h 2089689"/>
                <a:gd name="connsiteX429" fmla="*/ 1559719 w 1606962"/>
                <a:gd name="connsiteY429" fmla="*/ 1684115 h 2089689"/>
                <a:gd name="connsiteX430" fmla="*/ 1561243 w 1606962"/>
                <a:gd name="connsiteY430" fmla="*/ 1693355 h 2089689"/>
                <a:gd name="connsiteX431" fmla="*/ 1559433 w 1606962"/>
                <a:gd name="connsiteY431" fmla="*/ 1698593 h 2089689"/>
                <a:gd name="connsiteX432" fmla="*/ 118681 w 1606962"/>
                <a:gd name="connsiteY432" fmla="*/ 700469 h 2089689"/>
                <a:gd name="connsiteX433" fmla="*/ 117634 w 1606962"/>
                <a:gd name="connsiteY433" fmla="*/ 694182 h 2089689"/>
                <a:gd name="connsiteX434" fmla="*/ 120396 w 1606962"/>
                <a:gd name="connsiteY434" fmla="*/ 683228 h 2089689"/>
                <a:gd name="connsiteX435" fmla="*/ 126301 w 1606962"/>
                <a:gd name="connsiteY435" fmla="*/ 675037 h 2089689"/>
                <a:gd name="connsiteX436" fmla="*/ 134969 w 1606962"/>
                <a:gd name="connsiteY436" fmla="*/ 668465 h 2089689"/>
                <a:gd name="connsiteX437" fmla="*/ 152876 w 1606962"/>
                <a:gd name="connsiteY437" fmla="*/ 666274 h 2089689"/>
                <a:gd name="connsiteX438" fmla="*/ 158496 w 1606962"/>
                <a:gd name="connsiteY438" fmla="*/ 663226 h 2089689"/>
                <a:gd name="connsiteX439" fmla="*/ 178403 w 1606962"/>
                <a:gd name="connsiteY439" fmla="*/ 666464 h 2089689"/>
                <a:gd name="connsiteX440" fmla="*/ 178975 w 1606962"/>
                <a:gd name="connsiteY440" fmla="*/ 672751 h 2089689"/>
                <a:gd name="connsiteX441" fmla="*/ 174498 w 1606962"/>
                <a:gd name="connsiteY441" fmla="*/ 674846 h 2089689"/>
                <a:gd name="connsiteX442" fmla="*/ 167735 w 1606962"/>
                <a:gd name="connsiteY442" fmla="*/ 676275 h 2089689"/>
                <a:gd name="connsiteX443" fmla="*/ 163258 w 1606962"/>
                <a:gd name="connsiteY443" fmla="*/ 672656 h 2089689"/>
                <a:gd name="connsiteX444" fmla="*/ 153733 w 1606962"/>
                <a:gd name="connsiteY444" fmla="*/ 676466 h 2089689"/>
                <a:gd name="connsiteX445" fmla="*/ 155257 w 1606962"/>
                <a:gd name="connsiteY445" fmla="*/ 679799 h 2089689"/>
                <a:gd name="connsiteX446" fmla="*/ 148876 w 1606962"/>
                <a:gd name="connsiteY446" fmla="*/ 690372 h 2089689"/>
                <a:gd name="connsiteX447" fmla="*/ 137350 w 1606962"/>
                <a:gd name="connsiteY447" fmla="*/ 694753 h 2089689"/>
                <a:gd name="connsiteX448" fmla="*/ 122396 w 1606962"/>
                <a:gd name="connsiteY448" fmla="*/ 697516 h 2089689"/>
                <a:gd name="connsiteX449" fmla="*/ 118681 w 1606962"/>
                <a:gd name="connsiteY449" fmla="*/ 700469 h 2089689"/>
                <a:gd name="connsiteX450" fmla="*/ 1367695 w 1606962"/>
                <a:gd name="connsiteY450" fmla="*/ 1470946 h 2089689"/>
                <a:gd name="connsiteX451" fmla="*/ 1362075 w 1606962"/>
                <a:gd name="connsiteY451" fmla="*/ 1465707 h 2089689"/>
                <a:gd name="connsiteX452" fmla="*/ 1358074 w 1606962"/>
                <a:gd name="connsiteY452" fmla="*/ 1456849 h 2089689"/>
                <a:gd name="connsiteX453" fmla="*/ 1351121 w 1606962"/>
                <a:gd name="connsiteY453" fmla="*/ 1450562 h 2089689"/>
                <a:gd name="connsiteX454" fmla="*/ 1347121 w 1606962"/>
                <a:gd name="connsiteY454" fmla="*/ 1441609 h 2089689"/>
                <a:gd name="connsiteX455" fmla="*/ 1346168 w 1606962"/>
                <a:gd name="connsiteY455" fmla="*/ 1433798 h 2089689"/>
                <a:gd name="connsiteX456" fmla="*/ 1350740 w 1606962"/>
                <a:gd name="connsiteY456" fmla="*/ 1432751 h 2089689"/>
                <a:gd name="connsiteX457" fmla="*/ 1365218 w 1606962"/>
                <a:gd name="connsiteY457" fmla="*/ 1441894 h 2089689"/>
                <a:gd name="connsiteX458" fmla="*/ 1367218 w 1606962"/>
                <a:gd name="connsiteY458" fmla="*/ 1445228 h 2089689"/>
                <a:gd name="connsiteX459" fmla="*/ 1373886 w 1606962"/>
                <a:gd name="connsiteY459" fmla="*/ 1457992 h 2089689"/>
                <a:gd name="connsiteX460" fmla="*/ 1375124 w 1606962"/>
                <a:gd name="connsiteY460" fmla="*/ 1466755 h 2089689"/>
                <a:gd name="connsiteX461" fmla="*/ 1372362 w 1606962"/>
                <a:gd name="connsiteY461" fmla="*/ 1470089 h 2089689"/>
                <a:gd name="connsiteX462" fmla="*/ 1367695 w 1606962"/>
                <a:gd name="connsiteY462" fmla="*/ 1470946 h 2089689"/>
                <a:gd name="connsiteX463" fmla="*/ 857155 w 1606962"/>
                <a:gd name="connsiteY463" fmla="*/ 887349 h 2089689"/>
                <a:gd name="connsiteX464" fmla="*/ 850011 w 1606962"/>
                <a:gd name="connsiteY464" fmla="*/ 884587 h 2089689"/>
                <a:gd name="connsiteX465" fmla="*/ 848011 w 1606962"/>
                <a:gd name="connsiteY465" fmla="*/ 874681 h 2089689"/>
                <a:gd name="connsiteX466" fmla="*/ 843439 w 1606962"/>
                <a:gd name="connsiteY466" fmla="*/ 868490 h 2089689"/>
                <a:gd name="connsiteX467" fmla="*/ 838676 w 1606962"/>
                <a:gd name="connsiteY467" fmla="*/ 866203 h 2089689"/>
                <a:gd name="connsiteX468" fmla="*/ 836105 w 1606962"/>
                <a:gd name="connsiteY468" fmla="*/ 861441 h 2089689"/>
                <a:gd name="connsiteX469" fmla="*/ 840391 w 1606962"/>
                <a:gd name="connsiteY469" fmla="*/ 860393 h 2089689"/>
                <a:gd name="connsiteX470" fmla="*/ 855059 w 1606962"/>
                <a:gd name="connsiteY470" fmla="*/ 867251 h 2089689"/>
                <a:gd name="connsiteX471" fmla="*/ 863632 w 1606962"/>
                <a:gd name="connsiteY471" fmla="*/ 879634 h 2089689"/>
                <a:gd name="connsiteX472" fmla="*/ 860584 w 1606962"/>
                <a:gd name="connsiteY472" fmla="*/ 885539 h 2089689"/>
                <a:gd name="connsiteX473" fmla="*/ 857155 w 1606962"/>
                <a:gd name="connsiteY473" fmla="*/ 887349 h 2089689"/>
                <a:gd name="connsiteX474" fmla="*/ 1593056 w 1606962"/>
                <a:gd name="connsiteY474" fmla="*/ 1921478 h 2089689"/>
                <a:gd name="connsiteX475" fmla="*/ 1591247 w 1606962"/>
                <a:gd name="connsiteY475" fmla="*/ 1917478 h 2089689"/>
                <a:gd name="connsiteX476" fmla="*/ 1591818 w 1606962"/>
                <a:gd name="connsiteY476" fmla="*/ 1907572 h 2089689"/>
                <a:gd name="connsiteX477" fmla="*/ 1595818 w 1606962"/>
                <a:gd name="connsiteY477" fmla="*/ 1884902 h 2089689"/>
                <a:gd name="connsiteX478" fmla="*/ 1599819 w 1606962"/>
                <a:gd name="connsiteY478" fmla="*/ 1883950 h 2089689"/>
                <a:gd name="connsiteX479" fmla="*/ 1606963 w 1606962"/>
                <a:gd name="connsiteY479" fmla="*/ 1885188 h 2089689"/>
                <a:gd name="connsiteX480" fmla="*/ 1600105 w 1606962"/>
                <a:gd name="connsiteY480" fmla="*/ 1907857 h 2089689"/>
                <a:gd name="connsiteX481" fmla="*/ 1597914 w 1606962"/>
                <a:gd name="connsiteY481" fmla="*/ 1920907 h 2089689"/>
                <a:gd name="connsiteX482" fmla="*/ 1593056 w 1606962"/>
                <a:gd name="connsiteY482" fmla="*/ 1921478 h 2089689"/>
                <a:gd name="connsiteX483" fmla="*/ 1594961 w 1606962"/>
                <a:gd name="connsiteY483" fmla="*/ 1878806 h 2089689"/>
                <a:gd name="connsiteX484" fmla="*/ 1588103 w 1606962"/>
                <a:gd name="connsiteY484" fmla="*/ 1859566 h 2089689"/>
                <a:gd name="connsiteX485" fmla="*/ 1588103 w 1606962"/>
                <a:gd name="connsiteY485" fmla="*/ 1843945 h 2089689"/>
                <a:gd name="connsiteX486" fmla="*/ 1596962 w 1606962"/>
                <a:gd name="connsiteY486" fmla="*/ 1839087 h 2089689"/>
                <a:gd name="connsiteX487" fmla="*/ 1599248 w 1606962"/>
                <a:gd name="connsiteY487" fmla="*/ 1840802 h 2089689"/>
                <a:gd name="connsiteX488" fmla="*/ 1593914 w 1606962"/>
                <a:gd name="connsiteY488" fmla="*/ 1860994 h 2089689"/>
                <a:gd name="connsiteX489" fmla="*/ 1594961 w 1606962"/>
                <a:gd name="connsiteY489" fmla="*/ 1878806 h 2089689"/>
                <a:gd name="connsiteX490" fmla="*/ 432530 w 1606962"/>
                <a:gd name="connsiteY490" fmla="*/ 66389 h 2089689"/>
                <a:gd name="connsiteX491" fmla="*/ 426053 w 1606962"/>
                <a:gd name="connsiteY491" fmla="*/ 61151 h 2089689"/>
                <a:gd name="connsiteX492" fmla="*/ 425577 w 1606962"/>
                <a:gd name="connsiteY492" fmla="*/ 54578 h 2089689"/>
                <a:gd name="connsiteX493" fmla="*/ 431768 w 1606962"/>
                <a:gd name="connsiteY493" fmla="*/ 50483 h 2089689"/>
                <a:gd name="connsiteX494" fmla="*/ 436055 w 1606962"/>
                <a:gd name="connsiteY494" fmla="*/ 49625 h 2089689"/>
                <a:gd name="connsiteX495" fmla="*/ 441103 w 1606962"/>
                <a:gd name="connsiteY495" fmla="*/ 57245 h 2089689"/>
                <a:gd name="connsiteX496" fmla="*/ 440436 w 1606962"/>
                <a:gd name="connsiteY496" fmla="*/ 61151 h 2089689"/>
                <a:gd name="connsiteX497" fmla="*/ 435483 w 1606962"/>
                <a:gd name="connsiteY497" fmla="*/ 62389 h 2089689"/>
                <a:gd name="connsiteX498" fmla="*/ 432530 w 1606962"/>
                <a:gd name="connsiteY498" fmla="*/ 66389 h 2089689"/>
                <a:gd name="connsiteX499" fmla="*/ 442531 w 1606962"/>
                <a:gd name="connsiteY499" fmla="*/ 13621 h 2089689"/>
                <a:gd name="connsiteX500" fmla="*/ 435388 w 1606962"/>
                <a:gd name="connsiteY500" fmla="*/ 10573 h 2089689"/>
                <a:gd name="connsiteX501" fmla="*/ 433197 w 1606962"/>
                <a:gd name="connsiteY501" fmla="*/ 7144 h 2089689"/>
                <a:gd name="connsiteX502" fmla="*/ 437197 w 1606962"/>
                <a:gd name="connsiteY502" fmla="*/ 1048 h 2089689"/>
                <a:gd name="connsiteX503" fmla="*/ 442913 w 1606962"/>
                <a:gd name="connsiteY503" fmla="*/ 0 h 2089689"/>
                <a:gd name="connsiteX504" fmla="*/ 446341 w 1606962"/>
                <a:gd name="connsiteY504" fmla="*/ 1619 h 2089689"/>
                <a:gd name="connsiteX505" fmla="*/ 448723 w 1606962"/>
                <a:gd name="connsiteY505" fmla="*/ 5810 h 2089689"/>
                <a:gd name="connsiteX506" fmla="*/ 442531 w 1606962"/>
                <a:gd name="connsiteY506" fmla="*/ 13621 h 2089689"/>
                <a:gd name="connsiteX507" fmla="*/ 147638 w 1606962"/>
                <a:gd name="connsiteY507" fmla="*/ 741807 h 2089689"/>
                <a:gd name="connsiteX508" fmla="*/ 144685 w 1606962"/>
                <a:gd name="connsiteY508" fmla="*/ 735616 h 2089689"/>
                <a:gd name="connsiteX509" fmla="*/ 155257 w 1606962"/>
                <a:gd name="connsiteY509" fmla="*/ 725710 h 2089689"/>
                <a:gd name="connsiteX510" fmla="*/ 160591 w 1606962"/>
                <a:gd name="connsiteY510" fmla="*/ 729520 h 2089689"/>
                <a:gd name="connsiteX511" fmla="*/ 162306 w 1606962"/>
                <a:gd name="connsiteY511" fmla="*/ 737426 h 2089689"/>
                <a:gd name="connsiteX512" fmla="*/ 150114 w 1606962"/>
                <a:gd name="connsiteY512" fmla="*/ 737140 h 2089689"/>
                <a:gd name="connsiteX513" fmla="*/ 147638 w 1606962"/>
                <a:gd name="connsiteY513" fmla="*/ 741807 h 2089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Lst>
              <a:rect l="l" t="t" r="r" b="b"/>
              <a:pathLst>
                <a:path w="1606962" h="2089689">
                  <a:moveTo>
                    <a:pt x="1238440" y="1334929"/>
                  </a:moveTo>
                  <a:lnTo>
                    <a:pt x="1238440" y="1336643"/>
                  </a:lnTo>
                  <a:lnTo>
                    <a:pt x="1244822" y="1342739"/>
                  </a:lnTo>
                  <a:lnTo>
                    <a:pt x="1239488" y="1324356"/>
                  </a:lnTo>
                  <a:lnTo>
                    <a:pt x="1232725" y="1310449"/>
                  </a:lnTo>
                  <a:lnTo>
                    <a:pt x="1232821" y="1305211"/>
                  </a:lnTo>
                  <a:lnTo>
                    <a:pt x="1236821" y="1294638"/>
                  </a:lnTo>
                  <a:lnTo>
                    <a:pt x="1240917" y="1289304"/>
                  </a:lnTo>
                  <a:lnTo>
                    <a:pt x="1245489" y="1288066"/>
                  </a:lnTo>
                  <a:lnTo>
                    <a:pt x="1249108" y="1289590"/>
                  </a:lnTo>
                  <a:lnTo>
                    <a:pt x="1257014" y="1301782"/>
                  </a:lnTo>
                  <a:lnTo>
                    <a:pt x="1261681" y="1315022"/>
                  </a:lnTo>
                  <a:lnTo>
                    <a:pt x="1274255" y="1320165"/>
                  </a:lnTo>
                  <a:lnTo>
                    <a:pt x="1290638" y="1331405"/>
                  </a:lnTo>
                  <a:lnTo>
                    <a:pt x="1302353" y="1336739"/>
                  </a:lnTo>
                  <a:lnTo>
                    <a:pt x="1296352" y="1322546"/>
                  </a:lnTo>
                  <a:lnTo>
                    <a:pt x="1296257" y="1314164"/>
                  </a:lnTo>
                  <a:lnTo>
                    <a:pt x="1299115" y="1308354"/>
                  </a:lnTo>
                  <a:lnTo>
                    <a:pt x="1306639" y="1309688"/>
                  </a:lnTo>
                  <a:lnTo>
                    <a:pt x="1313974" y="1320641"/>
                  </a:lnTo>
                  <a:lnTo>
                    <a:pt x="1310926" y="1327690"/>
                  </a:lnTo>
                  <a:lnTo>
                    <a:pt x="1311688" y="1333119"/>
                  </a:lnTo>
                  <a:lnTo>
                    <a:pt x="1325689" y="1353026"/>
                  </a:lnTo>
                  <a:lnTo>
                    <a:pt x="1319117" y="1397508"/>
                  </a:lnTo>
                  <a:lnTo>
                    <a:pt x="1324927" y="1409510"/>
                  </a:lnTo>
                  <a:lnTo>
                    <a:pt x="1323689" y="1425511"/>
                  </a:lnTo>
                  <a:lnTo>
                    <a:pt x="1330547" y="1439418"/>
                  </a:lnTo>
                  <a:lnTo>
                    <a:pt x="1338929" y="1443990"/>
                  </a:lnTo>
                  <a:lnTo>
                    <a:pt x="1346644" y="1445133"/>
                  </a:lnTo>
                  <a:lnTo>
                    <a:pt x="1349597" y="1451896"/>
                  </a:lnTo>
                  <a:lnTo>
                    <a:pt x="1356646" y="1457230"/>
                  </a:lnTo>
                  <a:lnTo>
                    <a:pt x="1361599" y="1471517"/>
                  </a:lnTo>
                  <a:lnTo>
                    <a:pt x="1368933" y="1475518"/>
                  </a:lnTo>
                  <a:lnTo>
                    <a:pt x="1372362" y="1475518"/>
                  </a:lnTo>
                  <a:lnTo>
                    <a:pt x="1377220" y="1478947"/>
                  </a:lnTo>
                  <a:lnTo>
                    <a:pt x="1388173" y="1492472"/>
                  </a:lnTo>
                  <a:lnTo>
                    <a:pt x="1395222" y="1494568"/>
                  </a:lnTo>
                  <a:lnTo>
                    <a:pt x="1400747" y="1498949"/>
                  </a:lnTo>
                  <a:lnTo>
                    <a:pt x="1399127" y="1501521"/>
                  </a:lnTo>
                  <a:lnTo>
                    <a:pt x="1399794" y="1504664"/>
                  </a:lnTo>
                  <a:lnTo>
                    <a:pt x="1402651" y="1505807"/>
                  </a:lnTo>
                  <a:lnTo>
                    <a:pt x="1407700" y="1500854"/>
                  </a:lnTo>
                  <a:lnTo>
                    <a:pt x="1407890" y="1494758"/>
                  </a:lnTo>
                  <a:lnTo>
                    <a:pt x="1410367" y="1492377"/>
                  </a:lnTo>
                  <a:lnTo>
                    <a:pt x="1414939" y="1493711"/>
                  </a:lnTo>
                  <a:lnTo>
                    <a:pt x="1425702" y="1506093"/>
                  </a:lnTo>
                  <a:lnTo>
                    <a:pt x="1440751" y="1519523"/>
                  </a:lnTo>
                  <a:lnTo>
                    <a:pt x="1448657" y="1543050"/>
                  </a:lnTo>
                  <a:lnTo>
                    <a:pt x="1461230" y="1563624"/>
                  </a:lnTo>
                  <a:lnTo>
                    <a:pt x="1476280" y="1575149"/>
                  </a:lnTo>
                  <a:lnTo>
                    <a:pt x="1490853" y="1580864"/>
                  </a:lnTo>
                  <a:lnTo>
                    <a:pt x="1495997" y="1586770"/>
                  </a:lnTo>
                  <a:lnTo>
                    <a:pt x="1499044" y="1594104"/>
                  </a:lnTo>
                  <a:lnTo>
                    <a:pt x="1500092" y="1607725"/>
                  </a:lnTo>
                  <a:lnTo>
                    <a:pt x="1517047" y="1635823"/>
                  </a:lnTo>
                  <a:lnTo>
                    <a:pt x="1531239" y="1640110"/>
                  </a:lnTo>
                  <a:lnTo>
                    <a:pt x="1541431" y="1640777"/>
                  </a:lnTo>
                  <a:lnTo>
                    <a:pt x="1545431" y="1657540"/>
                  </a:lnTo>
                  <a:lnTo>
                    <a:pt x="1544193" y="1667637"/>
                  </a:lnTo>
                  <a:lnTo>
                    <a:pt x="1540002" y="1671923"/>
                  </a:lnTo>
                  <a:lnTo>
                    <a:pt x="1540573" y="1685258"/>
                  </a:lnTo>
                  <a:lnTo>
                    <a:pt x="1542859" y="1691640"/>
                  </a:lnTo>
                  <a:lnTo>
                    <a:pt x="1546289" y="1694878"/>
                  </a:lnTo>
                  <a:lnTo>
                    <a:pt x="1549432" y="1695736"/>
                  </a:lnTo>
                  <a:lnTo>
                    <a:pt x="1554956" y="1709261"/>
                  </a:lnTo>
                  <a:lnTo>
                    <a:pt x="1569815" y="1716024"/>
                  </a:lnTo>
                  <a:lnTo>
                    <a:pt x="1570196" y="1718786"/>
                  </a:lnTo>
                  <a:lnTo>
                    <a:pt x="1565243" y="1729549"/>
                  </a:lnTo>
                  <a:lnTo>
                    <a:pt x="1558481" y="1757172"/>
                  </a:lnTo>
                  <a:lnTo>
                    <a:pt x="1560385" y="1764602"/>
                  </a:lnTo>
                  <a:lnTo>
                    <a:pt x="1562957" y="1798606"/>
                  </a:lnTo>
                  <a:lnTo>
                    <a:pt x="1565815" y="1805559"/>
                  </a:lnTo>
                  <a:lnTo>
                    <a:pt x="1567243" y="1846231"/>
                  </a:lnTo>
                  <a:lnTo>
                    <a:pt x="1560862" y="1848231"/>
                  </a:lnTo>
                  <a:lnTo>
                    <a:pt x="1554575" y="1857089"/>
                  </a:lnTo>
                  <a:lnTo>
                    <a:pt x="1557718" y="1872901"/>
                  </a:lnTo>
                  <a:lnTo>
                    <a:pt x="1569053" y="1881664"/>
                  </a:lnTo>
                  <a:lnTo>
                    <a:pt x="1577435" y="1892141"/>
                  </a:lnTo>
                  <a:lnTo>
                    <a:pt x="1583912" y="1914335"/>
                  </a:lnTo>
                  <a:lnTo>
                    <a:pt x="1592675" y="1926622"/>
                  </a:lnTo>
                  <a:lnTo>
                    <a:pt x="1595723" y="1934909"/>
                  </a:lnTo>
                  <a:lnTo>
                    <a:pt x="1593437" y="1950434"/>
                  </a:lnTo>
                  <a:lnTo>
                    <a:pt x="1598581" y="1963388"/>
                  </a:lnTo>
                  <a:lnTo>
                    <a:pt x="1603343" y="1970056"/>
                  </a:lnTo>
                  <a:lnTo>
                    <a:pt x="1603343" y="1970056"/>
                  </a:lnTo>
                  <a:lnTo>
                    <a:pt x="1595628" y="1976342"/>
                  </a:lnTo>
                  <a:lnTo>
                    <a:pt x="1584293" y="1980724"/>
                  </a:lnTo>
                  <a:lnTo>
                    <a:pt x="1570482" y="1983295"/>
                  </a:lnTo>
                  <a:lnTo>
                    <a:pt x="1562576" y="1993773"/>
                  </a:lnTo>
                  <a:lnTo>
                    <a:pt x="1545526" y="1992630"/>
                  </a:lnTo>
                  <a:lnTo>
                    <a:pt x="1526191" y="1994630"/>
                  </a:lnTo>
                  <a:lnTo>
                    <a:pt x="1509236" y="1990915"/>
                  </a:lnTo>
                  <a:lnTo>
                    <a:pt x="1502473" y="1983962"/>
                  </a:lnTo>
                  <a:lnTo>
                    <a:pt x="1497901" y="1983295"/>
                  </a:lnTo>
                  <a:lnTo>
                    <a:pt x="1491996" y="1988248"/>
                  </a:lnTo>
                  <a:lnTo>
                    <a:pt x="1489900" y="1993582"/>
                  </a:lnTo>
                  <a:lnTo>
                    <a:pt x="1485709" y="1996440"/>
                  </a:lnTo>
                  <a:lnTo>
                    <a:pt x="1465135" y="2003203"/>
                  </a:lnTo>
                  <a:lnTo>
                    <a:pt x="1453515" y="2008918"/>
                  </a:lnTo>
                  <a:lnTo>
                    <a:pt x="1443514" y="2016823"/>
                  </a:lnTo>
                  <a:lnTo>
                    <a:pt x="1452848" y="2037969"/>
                  </a:lnTo>
                  <a:lnTo>
                    <a:pt x="1449514" y="2057114"/>
                  </a:lnTo>
                  <a:lnTo>
                    <a:pt x="1429702" y="2066639"/>
                  </a:lnTo>
                  <a:lnTo>
                    <a:pt x="1423321" y="2063591"/>
                  </a:lnTo>
                  <a:lnTo>
                    <a:pt x="1419511" y="2056257"/>
                  </a:lnTo>
                  <a:lnTo>
                    <a:pt x="1401699" y="2064163"/>
                  </a:lnTo>
                  <a:lnTo>
                    <a:pt x="1392364" y="2083213"/>
                  </a:lnTo>
                  <a:lnTo>
                    <a:pt x="1387412" y="2088452"/>
                  </a:lnTo>
                  <a:lnTo>
                    <a:pt x="1382363" y="2089690"/>
                  </a:lnTo>
                  <a:lnTo>
                    <a:pt x="1380077" y="2088642"/>
                  </a:lnTo>
                  <a:lnTo>
                    <a:pt x="1375886" y="2079307"/>
                  </a:lnTo>
                  <a:lnTo>
                    <a:pt x="1374648" y="2061401"/>
                  </a:lnTo>
                  <a:lnTo>
                    <a:pt x="1348264" y="2038636"/>
                  </a:lnTo>
                  <a:lnTo>
                    <a:pt x="1322165" y="2026730"/>
                  </a:lnTo>
                  <a:lnTo>
                    <a:pt x="1306544" y="2029968"/>
                  </a:lnTo>
                  <a:lnTo>
                    <a:pt x="1289304" y="2029492"/>
                  </a:lnTo>
                  <a:lnTo>
                    <a:pt x="1282160" y="2024634"/>
                  </a:lnTo>
                  <a:lnTo>
                    <a:pt x="1274255" y="2016443"/>
                  </a:lnTo>
                  <a:lnTo>
                    <a:pt x="1271397" y="2015776"/>
                  </a:lnTo>
                  <a:lnTo>
                    <a:pt x="1257395" y="2017490"/>
                  </a:lnTo>
                  <a:lnTo>
                    <a:pt x="1242536" y="2023205"/>
                  </a:lnTo>
                  <a:lnTo>
                    <a:pt x="1210723" y="2025968"/>
                  </a:lnTo>
                  <a:lnTo>
                    <a:pt x="1201674" y="2023301"/>
                  </a:lnTo>
                  <a:lnTo>
                    <a:pt x="1200055" y="2019872"/>
                  </a:lnTo>
                  <a:lnTo>
                    <a:pt x="1197388" y="2019395"/>
                  </a:lnTo>
                  <a:lnTo>
                    <a:pt x="1185958" y="2022539"/>
                  </a:lnTo>
                  <a:lnTo>
                    <a:pt x="1152906" y="2050637"/>
                  </a:lnTo>
                  <a:lnTo>
                    <a:pt x="1140809" y="2065782"/>
                  </a:lnTo>
                  <a:lnTo>
                    <a:pt x="1132904" y="2069687"/>
                  </a:lnTo>
                  <a:lnTo>
                    <a:pt x="823055" y="2069687"/>
                  </a:lnTo>
                  <a:lnTo>
                    <a:pt x="823055" y="2069687"/>
                  </a:lnTo>
                  <a:lnTo>
                    <a:pt x="691420" y="2069687"/>
                  </a:lnTo>
                  <a:lnTo>
                    <a:pt x="691420" y="2069687"/>
                  </a:lnTo>
                  <a:lnTo>
                    <a:pt x="530447" y="2069687"/>
                  </a:lnTo>
                  <a:lnTo>
                    <a:pt x="530447" y="2069687"/>
                  </a:lnTo>
                  <a:lnTo>
                    <a:pt x="322802" y="2069592"/>
                  </a:lnTo>
                  <a:lnTo>
                    <a:pt x="322802" y="2069592"/>
                  </a:lnTo>
                  <a:lnTo>
                    <a:pt x="310420" y="2069878"/>
                  </a:lnTo>
                  <a:lnTo>
                    <a:pt x="310420" y="2069878"/>
                  </a:lnTo>
                  <a:lnTo>
                    <a:pt x="310229" y="1721834"/>
                  </a:lnTo>
                  <a:lnTo>
                    <a:pt x="0" y="1721834"/>
                  </a:lnTo>
                  <a:lnTo>
                    <a:pt x="0" y="1721834"/>
                  </a:lnTo>
                  <a:lnTo>
                    <a:pt x="0" y="678371"/>
                  </a:lnTo>
                  <a:lnTo>
                    <a:pt x="0" y="678371"/>
                  </a:lnTo>
                  <a:lnTo>
                    <a:pt x="20098" y="694753"/>
                  </a:lnTo>
                  <a:lnTo>
                    <a:pt x="30004" y="698564"/>
                  </a:lnTo>
                  <a:lnTo>
                    <a:pt x="50292" y="703421"/>
                  </a:lnTo>
                  <a:lnTo>
                    <a:pt x="66104" y="702469"/>
                  </a:lnTo>
                  <a:lnTo>
                    <a:pt x="71056" y="706088"/>
                  </a:lnTo>
                  <a:lnTo>
                    <a:pt x="87154" y="712851"/>
                  </a:lnTo>
                  <a:lnTo>
                    <a:pt x="104489" y="715328"/>
                  </a:lnTo>
                  <a:lnTo>
                    <a:pt x="118015" y="734092"/>
                  </a:lnTo>
                  <a:lnTo>
                    <a:pt x="120205" y="747998"/>
                  </a:lnTo>
                  <a:lnTo>
                    <a:pt x="125444" y="758095"/>
                  </a:lnTo>
                  <a:lnTo>
                    <a:pt x="130397" y="762953"/>
                  </a:lnTo>
                  <a:lnTo>
                    <a:pt x="138303" y="765715"/>
                  </a:lnTo>
                  <a:lnTo>
                    <a:pt x="148685" y="766953"/>
                  </a:lnTo>
                  <a:lnTo>
                    <a:pt x="158877" y="773716"/>
                  </a:lnTo>
                  <a:lnTo>
                    <a:pt x="167259" y="782193"/>
                  </a:lnTo>
                  <a:lnTo>
                    <a:pt x="187738" y="788099"/>
                  </a:lnTo>
                  <a:lnTo>
                    <a:pt x="194786" y="792290"/>
                  </a:lnTo>
                  <a:lnTo>
                    <a:pt x="204788" y="801243"/>
                  </a:lnTo>
                  <a:lnTo>
                    <a:pt x="208883" y="802958"/>
                  </a:lnTo>
                  <a:lnTo>
                    <a:pt x="220599" y="803624"/>
                  </a:lnTo>
                  <a:lnTo>
                    <a:pt x="247936" y="798671"/>
                  </a:lnTo>
                  <a:lnTo>
                    <a:pt x="262128" y="793433"/>
                  </a:lnTo>
                  <a:lnTo>
                    <a:pt x="270986" y="788670"/>
                  </a:lnTo>
                  <a:lnTo>
                    <a:pt x="285274" y="777621"/>
                  </a:lnTo>
                  <a:lnTo>
                    <a:pt x="293084" y="774859"/>
                  </a:lnTo>
                  <a:lnTo>
                    <a:pt x="298513" y="764953"/>
                  </a:lnTo>
                  <a:lnTo>
                    <a:pt x="304324" y="742474"/>
                  </a:lnTo>
                  <a:lnTo>
                    <a:pt x="305848" y="726377"/>
                  </a:lnTo>
                  <a:lnTo>
                    <a:pt x="330422" y="694468"/>
                  </a:lnTo>
                  <a:lnTo>
                    <a:pt x="339947" y="672941"/>
                  </a:lnTo>
                  <a:lnTo>
                    <a:pt x="342995" y="657320"/>
                  </a:lnTo>
                  <a:lnTo>
                    <a:pt x="354521" y="627031"/>
                  </a:lnTo>
                  <a:lnTo>
                    <a:pt x="351854" y="609028"/>
                  </a:lnTo>
                  <a:lnTo>
                    <a:pt x="358045" y="569595"/>
                  </a:lnTo>
                  <a:lnTo>
                    <a:pt x="376047" y="528352"/>
                  </a:lnTo>
                  <a:lnTo>
                    <a:pt x="379285" y="515303"/>
                  </a:lnTo>
                  <a:lnTo>
                    <a:pt x="369094" y="487299"/>
                  </a:lnTo>
                  <a:lnTo>
                    <a:pt x="364426" y="457295"/>
                  </a:lnTo>
                  <a:lnTo>
                    <a:pt x="365950" y="448532"/>
                  </a:lnTo>
                  <a:lnTo>
                    <a:pt x="371856" y="433388"/>
                  </a:lnTo>
                  <a:lnTo>
                    <a:pt x="372618" y="421577"/>
                  </a:lnTo>
                  <a:lnTo>
                    <a:pt x="370332" y="413290"/>
                  </a:lnTo>
                  <a:lnTo>
                    <a:pt x="359950" y="400907"/>
                  </a:lnTo>
                  <a:lnTo>
                    <a:pt x="359092" y="388144"/>
                  </a:lnTo>
                  <a:lnTo>
                    <a:pt x="366617" y="356902"/>
                  </a:lnTo>
                  <a:lnTo>
                    <a:pt x="381762" y="327470"/>
                  </a:lnTo>
                  <a:lnTo>
                    <a:pt x="380619" y="322802"/>
                  </a:lnTo>
                  <a:lnTo>
                    <a:pt x="375856" y="317468"/>
                  </a:lnTo>
                  <a:lnTo>
                    <a:pt x="371189" y="299180"/>
                  </a:lnTo>
                  <a:lnTo>
                    <a:pt x="372046" y="296132"/>
                  </a:lnTo>
                  <a:lnTo>
                    <a:pt x="373380" y="293751"/>
                  </a:lnTo>
                  <a:lnTo>
                    <a:pt x="383953" y="287084"/>
                  </a:lnTo>
                  <a:lnTo>
                    <a:pt x="387953" y="282226"/>
                  </a:lnTo>
                  <a:lnTo>
                    <a:pt x="393001" y="268224"/>
                  </a:lnTo>
                  <a:lnTo>
                    <a:pt x="399193" y="270129"/>
                  </a:lnTo>
                  <a:lnTo>
                    <a:pt x="402526" y="275844"/>
                  </a:lnTo>
                  <a:lnTo>
                    <a:pt x="402622" y="284321"/>
                  </a:lnTo>
                  <a:lnTo>
                    <a:pt x="407003" y="290989"/>
                  </a:lnTo>
                  <a:lnTo>
                    <a:pt x="407860" y="286512"/>
                  </a:lnTo>
                  <a:lnTo>
                    <a:pt x="402050" y="269558"/>
                  </a:lnTo>
                  <a:lnTo>
                    <a:pt x="397478" y="266224"/>
                  </a:lnTo>
                  <a:lnTo>
                    <a:pt x="384905" y="247364"/>
                  </a:lnTo>
                  <a:lnTo>
                    <a:pt x="387953" y="244888"/>
                  </a:lnTo>
                  <a:lnTo>
                    <a:pt x="385953" y="243364"/>
                  </a:lnTo>
                  <a:lnTo>
                    <a:pt x="379190" y="242888"/>
                  </a:lnTo>
                  <a:lnTo>
                    <a:pt x="378333" y="249079"/>
                  </a:lnTo>
                  <a:lnTo>
                    <a:pt x="381571" y="253460"/>
                  </a:lnTo>
                  <a:lnTo>
                    <a:pt x="375571" y="255365"/>
                  </a:lnTo>
                  <a:lnTo>
                    <a:pt x="371951" y="253746"/>
                  </a:lnTo>
                  <a:lnTo>
                    <a:pt x="372142" y="251365"/>
                  </a:lnTo>
                  <a:lnTo>
                    <a:pt x="381857" y="230315"/>
                  </a:lnTo>
                  <a:lnTo>
                    <a:pt x="390906" y="217837"/>
                  </a:lnTo>
                  <a:lnTo>
                    <a:pt x="389287" y="214217"/>
                  </a:lnTo>
                  <a:lnTo>
                    <a:pt x="393954" y="200882"/>
                  </a:lnTo>
                  <a:lnTo>
                    <a:pt x="398431" y="194215"/>
                  </a:lnTo>
                  <a:lnTo>
                    <a:pt x="402907" y="192215"/>
                  </a:lnTo>
                  <a:lnTo>
                    <a:pt x="405479" y="204788"/>
                  </a:lnTo>
                  <a:lnTo>
                    <a:pt x="416528" y="202597"/>
                  </a:lnTo>
                  <a:lnTo>
                    <a:pt x="417385" y="200025"/>
                  </a:lnTo>
                  <a:lnTo>
                    <a:pt x="409004" y="191834"/>
                  </a:lnTo>
                  <a:lnTo>
                    <a:pt x="408622" y="187547"/>
                  </a:lnTo>
                  <a:lnTo>
                    <a:pt x="410908" y="175355"/>
                  </a:lnTo>
                  <a:lnTo>
                    <a:pt x="426815" y="129635"/>
                  </a:lnTo>
                  <a:lnTo>
                    <a:pt x="430530" y="106299"/>
                  </a:lnTo>
                  <a:lnTo>
                    <a:pt x="428434" y="87916"/>
                  </a:lnTo>
                  <a:lnTo>
                    <a:pt x="429387" y="85344"/>
                  </a:lnTo>
                  <a:lnTo>
                    <a:pt x="433197" y="82582"/>
                  </a:lnTo>
                  <a:lnTo>
                    <a:pt x="449580" y="79724"/>
                  </a:lnTo>
                  <a:lnTo>
                    <a:pt x="455390" y="72009"/>
                  </a:lnTo>
                  <a:lnTo>
                    <a:pt x="460057" y="60293"/>
                  </a:lnTo>
                  <a:lnTo>
                    <a:pt x="467773" y="60008"/>
                  </a:lnTo>
                  <a:lnTo>
                    <a:pt x="477488" y="64580"/>
                  </a:lnTo>
                  <a:lnTo>
                    <a:pt x="474250" y="69533"/>
                  </a:lnTo>
                  <a:lnTo>
                    <a:pt x="467392" y="75819"/>
                  </a:lnTo>
                  <a:lnTo>
                    <a:pt x="466630" y="85439"/>
                  </a:lnTo>
                  <a:lnTo>
                    <a:pt x="473202" y="77057"/>
                  </a:lnTo>
                  <a:lnTo>
                    <a:pt x="476917" y="77343"/>
                  </a:lnTo>
                  <a:lnTo>
                    <a:pt x="490918" y="89249"/>
                  </a:lnTo>
                  <a:lnTo>
                    <a:pt x="495395" y="99060"/>
                  </a:lnTo>
                  <a:lnTo>
                    <a:pt x="503396" y="131636"/>
                  </a:lnTo>
                  <a:lnTo>
                    <a:pt x="500729" y="144209"/>
                  </a:lnTo>
                  <a:lnTo>
                    <a:pt x="503587" y="165640"/>
                  </a:lnTo>
                  <a:lnTo>
                    <a:pt x="502825" y="177927"/>
                  </a:lnTo>
                  <a:lnTo>
                    <a:pt x="514064" y="187833"/>
                  </a:lnTo>
                  <a:lnTo>
                    <a:pt x="521208" y="188405"/>
                  </a:lnTo>
                  <a:lnTo>
                    <a:pt x="527971" y="185357"/>
                  </a:lnTo>
                  <a:lnTo>
                    <a:pt x="530923" y="186500"/>
                  </a:lnTo>
                  <a:lnTo>
                    <a:pt x="537877" y="194120"/>
                  </a:lnTo>
                  <a:lnTo>
                    <a:pt x="527875" y="210217"/>
                  </a:lnTo>
                  <a:lnTo>
                    <a:pt x="525780" y="219075"/>
                  </a:lnTo>
                  <a:lnTo>
                    <a:pt x="525304" y="230600"/>
                  </a:lnTo>
                  <a:lnTo>
                    <a:pt x="530638" y="232124"/>
                  </a:lnTo>
                  <a:lnTo>
                    <a:pt x="533876" y="231267"/>
                  </a:lnTo>
                  <a:lnTo>
                    <a:pt x="543020" y="235744"/>
                  </a:lnTo>
                  <a:lnTo>
                    <a:pt x="545878" y="238887"/>
                  </a:lnTo>
                  <a:lnTo>
                    <a:pt x="546259" y="249936"/>
                  </a:lnTo>
                  <a:lnTo>
                    <a:pt x="550831" y="254699"/>
                  </a:lnTo>
                  <a:lnTo>
                    <a:pt x="554736" y="255080"/>
                  </a:lnTo>
                  <a:lnTo>
                    <a:pt x="561784" y="260414"/>
                  </a:lnTo>
                  <a:lnTo>
                    <a:pt x="556069" y="273653"/>
                  </a:lnTo>
                  <a:lnTo>
                    <a:pt x="554736" y="284798"/>
                  </a:lnTo>
                  <a:lnTo>
                    <a:pt x="559213" y="287084"/>
                  </a:lnTo>
                  <a:lnTo>
                    <a:pt x="569405" y="285941"/>
                  </a:lnTo>
                  <a:lnTo>
                    <a:pt x="570452" y="288036"/>
                  </a:lnTo>
                  <a:lnTo>
                    <a:pt x="568833" y="311182"/>
                  </a:lnTo>
                  <a:lnTo>
                    <a:pt x="571214" y="332899"/>
                  </a:lnTo>
                  <a:lnTo>
                    <a:pt x="571976" y="336709"/>
                  </a:lnTo>
                  <a:lnTo>
                    <a:pt x="576072" y="340614"/>
                  </a:lnTo>
                  <a:lnTo>
                    <a:pt x="578739" y="346329"/>
                  </a:lnTo>
                  <a:lnTo>
                    <a:pt x="577882" y="356235"/>
                  </a:lnTo>
                  <a:lnTo>
                    <a:pt x="572072" y="380619"/>
                  </a:lnTo>
                  <a:lnTo>
                    <a:pt x="579406" y="399669"/>
                  </a:lnTo>
                  <a:lnTo>
                    <a:pt x="588169" y="408908"/>
                  </a:lnTo>
                  <a:lnTo>
                    <a:pt x="589502" y="426053"/>
                  </a:lnTo>
                  <a:lnTo>
                    <a:pt x="593503" y="440246"/>
                  </a:lnTo>
                  <a:lnTo>
                    <a:pt x="598170" y="450247"/>
                  </a:lnTo>
                  <a:lnTo>
                    <a:pt x="601694" y="454057"/>
                  </a:lnTo>
                  <a:lnTo>
                    <a:pt x="609124" y="458057"/>
                  </a:lnTo>
                  <a:lnTo>
                    <a:pt x="621982" y="458153"/>
                  </a:lnTo>
                  <a:lnTo>
                    <a:pt x="636651" y="446723"/>
                  </a:lnTo>
                  <a:lnTo>
                    <a:pt x="665797" y="433388"/>
                  </a:lnTo>
                  <a:lnTo>
                    <a:pt x="670084" y="423767"/>
                  </a:lnTo>
                  <a:lnTo>
                    <a:pt x="674180" y="424720"/>
                  </a:lnTo>
                  <a:lnTo>
                    <a:pt x="680656" y="434435"/>
                  </a:lnTo>
                  <a:lnTo>
                    <a:pt x="679418" y="444532"/>
                  </a:lnTo>
                  <a:lnTo>
                    <a:pt x="684371" y="457962"/>
                  </a:lnTo>
                  <a:lnTo>
                    <a:pt x="690848" y="465677"/>
                  </a:lnTo>
                  <a:lnTo>
                    <a:pt x="706469" y="471678"/>
                  </a:lnTo>
                  <a:lnTo>
                    <a:pt x="713518" y="472154"/>
                  </a:lnTo>
                  <a:lnTo>
                    <a:pt x="719995" y="486537"/>
                  </a:lnTo>
                  <a:lnTo>
                    <a:pt x="745522" y="498062"/>
                  </a:lnTo>
                  <a:lnTo>
                    <a:pt x="756856" y="506921"/>
                  </a:lnTo>
                  <a:lnTo>
                    <a:pt x="756190" y="513207"/>
                  </a:lnTo>
                  <a:lnTo>
                    <a:pt x="748379" y="527018"/>
                  </a:lnTo>
                  <a:lnTo>
                    <a:pt x="748760" y="533305"/>
                  </a:lnTo>
                  <a:lnTo>
                    <a:pt x="752856" y="540068"/>
                  </a:lnTo>
                  <a:lnTo>
                    <a:pt x="754189" y="547973"/>
                  </a:lnTo>
                  <a:lnTo>
                    <a:pt x="749998" y="560261"/>
                  </a:lnTo>
                  <a:lnTo>
                    <a:pt x="755809" y="571786"/>
                  </a:lnTo>
                  <a:lnTo>
                    <a:pt x="761429" y="590931"/>
                  </a:lnTo>
                  <a:lnTo>
                    <a:pt x="761429" y="610267"/>
                  </a:lnTo>
                  <a:lnTo>
                    <a:pt x="766667" y="615506"/>
                  </a:lnTo>
                  <a:lnTo>
                    <a:pt x="772097" y="628174"/>
                  </a:lnTo>
                  <a:lnTo>
                    <a:pt x="770382" y="650081"/>
                  </a:lnTo>
                  <a:lnTo>
                    <a:pt x="766477" y="655511"/>
                  </a:lnTo>
                  <a:lnTo>
                    <a:pt x="765810" y="666560"/>
                  </a:lnTo>
                  <a:lnTo>
                    <a:pt x="766763" y="669703"/>
                  </a:lnTo>
                  <a:lnTo>
                    <a:pt x="772192" y="673132"/>
                  </a:lnTo>
                  <a:lnTo>
                    <a:pt x="807530" y="717233"/>
                  </a:lnTo>
                  <a:lnTo>
                    <a:pt x="810958" y="714375"/>
                  </a:lnTo>
                  <a:lnTo>
                    <a:pt x="820579" y="712756"/>
                  </a:lnTo>
                  <a:lnTo>
                    <a:pt x="823055" y="715804"/>
                  </a:lnTo>
                  <a:lnTo>
                    <a:pt x="815054" y="730949"/>
                  </a:lnTo>
                  <a:lnTo>
                    <a:pt x="815530" y="734282"/>
                  </a:lnTo>
                  <a:lnTo>
                    <a:pt x="822865" y="746855"/>
                  </a:lnTo>
                  <a:lnTo>
                    <a:pt x="830961" y="765810"/>
                  </a:lnTo>
                  <a:lnTo>
                    <a:pt x="836485" y="786098"/>
                  </a:lnTo>
                  <a:lnTo>
                    <a:pt x="838390" y="801053"/>
                  </a:lnTo>
                  <a:lnTo>
                    <a:pt x="836485" y="811340"/>
                  </a:lnTo>
                  <a:lnTo>
                    <a:pt x="838009" y="822389"/>
                  </a:lnTo>
                  <a:lnTo>
                    <a:pt x="837343" y="829532"/>
                  </a:lnTo>
                  <a:lnTo>
                    <a:pt x="827818" y="849725"/>
                  </a:lnTo>
                  <a:lnTo>
                    <a:pt x="828580" y="860108"/>
                  </a:lnTo>
                  <a:lnTo>
                    <a:pt x="849535" y="887540"/>
                  </a:lnTo>
                  <a:lnTo>
                    <a:pt x="862108" y="892302"/>
                  </a:lnTo>
                  <a:lnTo>
                    <a:pt x="861346" y="904399"/>
                  </a:lnTo>
                  <a:lnTo>
                    <a:pt x="856679" y="915257"/>
                  </a:lnTo>
                  <a:lnTo>
                    <a:pt x="855345" y="926783"/>
                  </a:lnTo>
                  <a:lnTo>
                    <a:pt x="856297" y="930402"/>
                  </a:lnTo>
                  <a:lnTo>
                    <a:pt x="862298" y="938403"/>
                  </a:lnTo>
                  <a:lnTo>
                    <a:pt x="871347" y="945452"/>
                  </a:lnTo>
                  <a:lnTo>
                    <a:pt x="873919" y="950404"/>
                  </a:lnTo>
                  <a:lnTo>
                    <a:pt x="886015" y="958310"/>
                  </a:lnTo>
                  <a:lnTo>
                    <a:pt x="895255" y="962692"/>
                  </a:lnTo>
                  <a:lnTo>
                    <a:pt x="906589" y="962977"/>
                  </a:lnTo>
                  <a:lnTo>
                    <a:pt x="919258" y="975646"/>
                  </a:lnTo>
                  <a:lnTo>
                    <a:pt x="926306" y="975931"/>
                  </a:lnTo>
                  <a:lnTo>
                    <a:pt x="938593" y="979932"/>
                  </a:lnTo>
                  <a:lnTo>
                    <a:pt x="945547" y="986504"/>
                  </a:lnTo>
                  <a:lnTo>
                    <a:pt x="957358" y="988981"/>
                  </a:lnTo>
                  <a:lnTo>
                    <a:pt x="975836" y="987552"/>
                  </a:lnTo>
                  <a:lnTo>
                    <a:pt x="977360" y="984314"/>
                  </a:lnTo>
                  <a:lnTo>
                    <a:pt x="972693" y="976217"/>
                  </a:lnTo>
                  <a:lnTo>
                    <a:pt x="978598" y="982980"/>
                  </a:lnTo>
                  <a:lnTo>
                    <a:pt x="988600" y="1000982"/>
                  </a:lnTo>
                  <a:lnTo>
                    <a:pt x="992696" y="1021937"/>
                  </a:lnTo>
                  <a:lnTo>
                    <a:pt x="995172" y="1026985"/>
                  </a:lnTo>
                  <a:lnTo>
                    <a:pt x="1000411" y="1032605"/>
                  </a:lnTo>
                  <a:lnTo>
                    <a:pt x="1006030" y="1033939"/>
                  </a:lnTo>
                  <a:lnTo>
                    <a:pt x="1010793" y="1032796"/>
                  </a:lnTo>
                  <a:lnTo>
                    <a:pt x="1009174" y="1023937"/>
                  </a:lnTo>
                  <a:lnTo>
                    <a:pt x="1009936" y="1020127"/>
                  </a:lnTo>
                  <a:lnTo>
                    <a:pt x="1016222" y="1020223"/>
                  </a:lnTo>
                  <a:lnTo>
                    <a:pt x="1019270" y="1023461"/>
                  </a:lnTo>
                  <a:lnTo>
                    <a:pt x="1020508" y="1035558"/>
                  </a:lnTo>
                  <a:lnTo>
                    <a:pt x="1025462" y="1040225"/>
                  </a:lnTo>
                  <a:lnTo>
                    <a:pt x="1031653" y="1042892"/>
                  </a:lnTo>
                  <a:lnTo>
                    <a:pt x="1044607" y="1042321"/>
                  </a:lnTo>
                  <a:lnTo>
                    <a:pt x="1057370" y="1046035"/>
                  </a:lnTo>
                  <a:lnTo>
                    <a:pt x="1065562" y="1055942"/>
                  </a:lnTo>
                  <a:lnTo>
                    <a:pt x="1062228" y="1057275"/>
                  </a:lnTo>
                  <a:lnTo>
                    <a:pt x="1063085" y="1060228"/>
                  </a:lnTo>
                  <a:lnTo>
                    <a:pt x="1069181" y="1067752"/>
                  </a:lnTo>
                  <a:lnTo>
                    <a:pt x="1077373" y="1074420"/>
                  </a:lnTo>
                  <a:lnTo>
                    <a:pt x="1082802" y="1072039"/>
                  </a:lnTo>
                  <a:lnTo>
                    <a:pt x="1083183" y="1065562"/>
                  </a:lnTo>
                  <a:lnTo>
                    <a:pt x="1079944" y="1062609"/>
                  </a:lnTo>
                  <a:lnTo>
                    <a:pt x="1081373" y="1058799"/>
                  </a:lnTo>
                  <a:lnTo>
                    <a:pt x="1088517" y="1061466"/>
                  </a:lnTo>
                  <a:lnTo>
                    <a:pt x="1104138" y="1075468"/>
                  </a:lnTo>
                  <a:lnTo>
                    <a:pt x="1114044" y="1077277"/>
                  </a:lnTo>
                  <a:lnTo>
                    <a:pt x="1117568" y="1082135"/>
                  </a:lnTo>
                  <a:lnTo>
                    <a:pt x="1124140" y="1100614"/>
                  </a:lnTo>
                  <a:lnTo>
                    <a:pt x="1128046" y="1101662"/>
                  </a:lnTo>
                  <a:lnTo>
                    <a:pt x="1131189" y="1110425"/>
                  </a:lnTo>
                  <a:lnTo>
                    <a:pt x="1125379" y="1108996"/>
                  </a:lnTo>
                  <a:lnTo>
                    <a:pt x="1120426" y="1103948"/>
                  </a:lnTo>
                  <a:lnTo>
                    <a:pt x="1116235" y="1101947"/>
                  </a:lnTo>
                  <a:lnTo>
                    <a:pt x="1111187" y="1104043"/>
                  </a:lnTo>
                  <a:lnTo>
                    <a:pt x="1103566" y="1113473"/>
                  </a:lnTo>
                  <a:lnTo>
                    <a:pt x="1109948" y="1130618"/>
                  </a:lnTo>
                  <a:lnTo>
                    <a:pt x="1122426" y="1143667"/>
                  </a:lnTo>
                  <a:lnTo>
                    <a:pt x="1129856" y="1148810"/>
                  </a:lnTo>
                  <a:lnTo>
                    <a:pt x="1140905" y="1152716"/>
                  </a:lnTo>
                  <a:lnTo>
                    <a:pt x="1154621" y="1163384"/>
                  </a:lnTo>
                  <a:lnTo>
                    <a:pt x="1160240" y="1170527"/>
                  </a:lnTo>
                  <a:lnTo>
                    <a:pt x="1159192" y="1178719"/>
                  </a:lnTo>
                  <a:lnTo>
                    <a:pt x="1162812" y="1192435"/>
                  </a:lnTo>
                  <a:lnTo>
                    <a:pt x="1167956" y="1196816"/>
                  </a:lnTo>
                  <a:lnTo>
                    <a:pt x="1171956" y="1209961"/>
                  </a:lnTo>
                  <a:lnTo>
                    <a:pt x="1177862" y="1220343"/>
                  </a:lnTo>
                  <a:lnTo>
                    <a:pt x="1183767" y="1225963"/>
                  </a:lnTo>
                  <a:lnTo>
                    <a:pt x="1182433" y="1247013"/>
                  </a:lnTo>
                  <a:lnTo>
                    <a:pt x="1191863" y="1280731"/>
                  </a:lnTo>
                  <a:lnTo>
                    <a:pt x="1199007" y="1298067"/>
                  </a:lnTo>
                  <a:lnTo>
                    <a:pt x="1205579" y="1307497"/>
                  </a:lnTo>
                  <a:lnTo>
                    <a:pt x="1210056" y="1311116"/>
                  </a:lnTo>
                  <a:lnTo>
                    <a:pt x="1210342" y="1322451"/>
                  </a:lnTo>
                  <a:lnTo>
                    <a:pt x="1207198" y="1327214"/>
                  </a:lnTo>
                  <a:lnTo>
                    <a:pt x="1214152" y="1323689"/>
                  </a:lnTo>
                  <a:lnTo>
                    <a:pt x="1219676" y="1319117"/>
                  </a:lnTo>
                  <a:lnTo>
                    <a:pt x="1222248" y="1314831"/>
                  </a:lnTo>
                  <a:lnTo>
                    <a:pt x="1238440" y="1334929"/>
                  </a:lnTo>
                  <a:close/>
                  <a:moveTo>
                    <a:pt x="1559433" y="1698593"/>
                  </a:moveTo>
                  <a:lnTo>
                    <a:pt x="1554956" y="1697641"/>
                  </a:lnTo>
                  <a:lnTo>
                    <a:pt x="1550765" y="1692021"/>
                  </a:lnTo>
                  <a:lnTo>
                    <a:pt x="1545146" y="1671542"/>
                  </a:lnTo>
                  <a:lnTo>
                    <a:pt x="1550670" y="1658017"/>
                  </a:lnTo>
                  <a:lnTo>
                    <a:pt x="1557623" y="1646492"/>
                  </a:lnTo>
                  <a:lnTo>
                    <a:pt x="1557528" y="1636681"/>
                  </a:lnTo>
                  <a:lnTo>
                    <a:pt x="1556099" y="1634204"/>
                  </a:lnTo>
                  <a:lnTo>
                    <a:pt x="1560385" y="1625251"/>
                  </a:lnTo>
                  <a:lnTo>
                    <a:pt x="1571149" y="1616583"/>
                  </a:lnTo>
                  <a:lnTo>
                    <a:pt x="1575911" y="1607248"/>
                  </a:lnTo>
                  <a:lnTo>
                    <a:pt x="1576768" y="1602200"/>
                  </a:lnTo>
                  <a:lnTo>
                    <a:pt x="1575721" y="1598295"/>
                  </a:lnTo>
                  <a:lnTo>
                    <a:pt x="1569530" y="1588198"/>
                  </a:lnTo>
                  <a:lnTo>
                    <a:pt x="1567529" y="1587056"/>
                  </a:lnTo>
                  <a:lnTo>
                    <a:pt x="1571434" y="1579817"/>
                  </a:lnTo>
                  <a:lnTo>
                    <a:pt x="1580293" y="1574006"/>
                  </a:lnTo>
                  <a:lnTo>
                    <a:pt x="1581150" y="1597247"/>
                  </a:lnTo>
                  <a:lnTo>
                    <a:pt x="1583531" y="1602486"/>
                  </a:lnTo>
                  <a:lnTo>
                    <a:pt x="1588484" y="1605724"/>
                  </a:lnTo>
                  <a:lnTo>
                    <a:pt x="1589532" y="1609725"/>
                  </a:lnTo>
                  <a:lnTo>
                    <a:pt x="1564291" y="1669161"/>
                  </a:lnTo>
                  <a:lnTo>
                    <a:pt x="1559719" y="1684115"/>
                  </a:lnTo>
                  <a:lnTo>
                    <a:pt x="1561243" y="1693355"/>
                  </a:lnTo>
                  <a:lnTo>
                    <a:pt x="1559433" y="1698593"/>
                  </a:lnTo>
                  <a:close/>
                  <a:moveTo>
                    <a:pt x="118681" y="700469"/>
                  </a:moveTo>
                  <a:lnTo>
                    <a:pt x="117634" y="694182"/>
                  </a:lnTo>
                  <a:lnTo>
                    <a:pt x="120396" y="683228"/>
                  </a:lnTo>
                  <a:lnTo>
                    <a:pt x="126301" y="675037"/>
                  </a:lnTo>
                  <a:lnTo>
                    <a:pt x="134969" y="668465"/>
                  </a:lnTo>
                  <a:lnTo>
                    <a:pt x="152876" y="666274"/>
                  </a:lnTo>
                  <a:lnTo>
                    <a:pt x="158496" y="663226"/>
                  </a:lnTo>
                  <a:lnTo>
                    <a:pt x="178403" y="666464"/>
                  </a:lnTo>
                  <a:lnTo>
                    <a:pt x="178975" y="672751"/>
                  </a:lnTo>
                  <a:lnTo>
                    <a:pt x="174498" y="674846"/>
                  </a:lnTo>
                  <a:lnTo>
                    <a:pt x="167735" y="676275"/>
                  </a:lnTo>
                  <a:lnTo>
                    <a:pt x="163258" y="672656"/>
                  </a:lnTo>
                  <a:lnTo>
                    <a:pt x="153733" y="676466"/>
                  </a:lnTo>
                  <a:lnTo>
                    <a:pt x="155257" y="679799"/>
                  </a:lnTo>
                  <a:lnTo>
                    <a:pt x="148876" y="690372"/>
                  </a:lnTo>
                  <a:lnTo>
                    <a:pt x="137350" y="694753"/>
                  </a:lnTo>
                  <a:lnTo>
                    <a:pt x="122396" y="697516"/>
                  </a:lnTo>
                  <a:lnTo>
                    <a:pt x="118681" y="700469"/>
                  </a:lnTo>
                  <a:close/>
                  <a:moveTo>
                    <a:pt x="1367695" y="1470946"/>
                  </a:moveTo>
                  <a:lnTo>
                    <a:pt x="1362075" y="1465707"/>
                  </a:lnTo>
                  <a:lnTo>
                    <a:pt x="1358074" y="1456849"/>
                  </a:lnTo>
                  <a:lnTo>
                    <a:pt x="1351121" y="1450562"/>
                  </a:lnTo>
                  <a:lnTo>
                    <a:pt x="1347121" y="1441609"/>
                  </a:lnTo>
                  <a:lnTo>
                    <a:pt x="1346168" y="1433798"/>
                  </a:lnTo>
                  <a:lnTo>
                    <a:pt x="1350740" y="1432751"/>
                  </a:lnTo>
                  <a:lnTo>
                    <a:pt x="1365218" y="1441894"/>
                  </a:lnTo>
                  <a:lnTo>
                    <a:pt x="1367218" y="1445228"/>
                  </a:lnTo>
                  <a:lnTo>
                    <a:pt x="1373886" y="1457992"/>
                  </a:lnTo>
                  <a:lnTo>
                    <a:pt x="1375124" y="1466755"/>
                  </a:lnTo>
                  <a:lnTo>
                    <a:pt x="1372362" y="1470089"/>
                  </a:lnTo>
                  <a:lnTo>
                    <a:pt x="1367695" y="1470946"/>
                  </a:lnTo>
                  <a:close/>
                  <a:moveTo>
                    <a:pt x="857155" y="887349"/>
                  </a:moveTo>
                  <a:lnTo>
                    <a:pt x="850011" y="884587"/>
                  </a:lnTo>
                  <a:lnTo>
                    <a:pt x="848011" y="874681"/>
                  </a:lnTo>
                  <a:lnTo>
                    <a:pt x="843439" y="868490"/>
                  </a:lnTo>
                  <a:lnTo>
                    <a:pt x="838676" y="866203"/>
                  </a:lnTo>
                  <a:lnTo>
                    <a:pt x="836105" y="861441"/>
                  </a:lnTo>
                  <a:lnTo>
                    <a:pt x="840391" y="860393"/>
                  </a:lnTo>
                  <a:lnTo>
                    <a:pt x="855059" y="867251"/>
                  </a:lnTo>
                  <a:lnTo>
                    <a:pt x="863632" y="879634"/>
                  </a:lnTo>
                  <a:lnTo>
                    <a:pt x="860584" y="885539"/>
                  </a:lnTo>
                  <a:lnTo>
                    <a:pt x="857155" y="887349"/>
                  </a:lnTo>
                  <a:close/>
                  <a:moveTo>
                    <a:pt x="1593056" y="1921478"/>
                  </a:moveTo>
                  <a:lnTo>
                    <a:pt x="1591247" y="1917478"/>
                  </a:lnTo>
                  <a:lnTo>
                    <a:pt x="1591818" y="1907572"/>
                  </a:lnTo>
                  <a:lnTo>
                    <a:pt x="1595818" y="1884902"/>
                  </a:lnTo>
                  <a:lnTo>
                    <a:pt x="1599819" y="1883950"/>
                  </a:lnTo>
                  <a:lnTo>
                    <a:pt x="1606963" y="1885188"/>
                  </a:lnTo>
                  <a:lnTo>
                    <a:pt x="1600105" y="1907857"/>
                  </a:lnTo>
                  <a:lnTo>
                    <a:pt x="1597914" y="1920907"/>
                  </a:lnTo>
                  <a:lnTo>
                    <a:pt x="1593056" y="1921478"/>
                  </a:lnTo>
                  <a:close/>
                  <a:moveTo>
                    <a:pt x="1594961" y="1878806"/>
                  </a:moveTo>
                  <a:lnTo>
                    <a:pt x="1588103" y="1859566"/>
                  </a:lnTo>
                  <a:lnTo>
                    <a:pt x="1588103" y="1843945"/>
                  </a:lnTo>
                  <a:lnTo>
                    <a:pt x="1596962" y="1839087"/>
                  </a:lnTo>
                  <a:lnTo>
                    <a:pt x="1599248" y="1840802"/>
                  </a:lnTo>
                  <a:lnTo>
                    <a:pt x="1593914" y="1860994"/>
                  </a:lnTo>
                  <a:lnTo>
                    <a:pt x="1594961" y="1878806"/>
                  </a:lnTo>
                  <a:close/>
                  <a:moveTo>
                    <a:pt x="432530" y="66389"/>
                  </a:moveTo>
                  <a:lnTo>
                    <a:pt x="426053" y="61151"/>
                  </a:lnTo>
                  <a:lnTo>
                    <a:pt x="425577" y="54578"/>
                  </a:lnTo>
                  <a:lnTo>
                    <a:pt x="431768" y="50483"/>
                  </a:lnTo>
                  <a:lnTo>
                    <a:pt x="436055" y="49625"/>
                  </a:lnTo>
                  <a:lnTo>
                    <a:pt x="441103" y="57245"/>
                  </a:lnTo>
                  <a:lnTo>
                    <a:pt x="440436" y="61151"/>
                  </a:lnTo>
                  <a:lnTo>
                    <a:pt x="435483" y="62389"/>
                  </a:lnTo>
                  <a:lnTo>
                    <a:pt x="432530" y="66389"/>
                  </a:lnTo>
                  <a:close/>
                  <a:moveTo>
                    <a:pt x="442531" y="13621"/>
                  </a:moveTo>
                  <a:lnTo>
                    <a:pt x="435388" y="10573"/>
                  </a:lnTo>
                  <a:lnTo>
                    <a:pt x="433197" y="7144"/>
                  </a:lnTo>
                  <a:lnTo>
                    <a:pt x="437197" y="1048"/>
                  </a:lnTo>
                  <a:lnTo>
                    <a:pt x="442913" y="0"/>
                  </a:lnTo>
                  <a:lnTo>
                    <a:pt x="446341" y="1619"/>
                  </a:lnTo>
                  <a:lnTo>
                    <a:pt x="448723" y="5810"/>
                  </a:lnTo>
                  <a:lnTo>
                    <a:pt x="442531" y="13621"/>
                  </a:lnTo>
                  <a:close/>
                  <a:moveTo>
                    <a:pt x="147638" y="741807"/>
                  </a:moveTo>
                  <a:lnTo>
                    <a:pt x="144685" y="735616"/>
                  </a:lnTo>
                  <a:lnTo>
                    <a:pt x="155257" y="725710"/>
                  </a:lnTo>
                  <a:lnTo>
                    <a:pt x="160591" y="729520"/>
                  </a:lnTo>
                  <a:lnTo>
                    <a:pt x="162306" y="737426"/>
                  </a:lnTo>
                  <a:lnTo>
                    <a:pt x="150114" y="737140"/>
                  </a:lnTo>
                  <a:lnTo>
                    <a:pt x="147638" y="74180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1" name="Freeform: Shape 10">
              <a:extLst>
                <a:ext uri="{FF2B5EF4-FFF2-40B4-BE49-F238E27FC236}">
                  <a16:creationId xmlns:a16="http://schemas.microsoft.com/office/drawing/2014/main" id="{316B0081-9B1D-1A48-A13B-5F9CF52D0797}"/>
                </a:ext>
              </a:extLst>
            </p:cNvPr>
            <p:cNvSpPr/>
            <p:nvPr/>
          </p:nvSpPr>
          <p:spPr>
            <a:xfrm>
              <a:off x="7191395" y="4840989"/>
              <a:ext cx="480250" cy="561689"/>
            </a:xfrm>
            <a:custGeom>
              <a:avLst/>
              <a:gdLst>
                <a:gd name="connsiteX0" fmla="*/ 318611 w 480250"/>
                <a:gd name="connsiteY0" fmla="*/ 557403 h 561689"/>
                <a:gd name="connsiteX1" fmla="*/ 310039 w 480250"/>
                <a:gd name="connsiteY1" fmla="*/ 561689 h 561689"/>
                <a:gd name="connsiteX2" fmla="*/ 308134 w 480250"/>
                <a:gd name="connsiteY2" fmla="*/ 557403 h 561689"/>
                <a:gd name="connsiteX3" fmla="*/ 294799 w 480250"/>
                <a:gd name="connsiteY3" fmla="*/ 555308 h 561689"/>
                <a:gd name="connsiteX4" fmla="*/ 285845 w 480250"/>
                <a:gd name="connsiteY4" fmla="*/ 548545 h 561689"/>
                <a:gd name="connsiteX5" fmla="*/ 277082 w 480250"/>
                <a:gd name="connsiteY5" fmla="*/ 546640 h 561689"/>
                <a:gd name="connsiteX6" fmla="*/ 254508 w 480250"/>
                <a:gd name="connsiteY6" fmla="*/ 545497 h 561689"/>
                <a:gd name="connsiteX7" fmla="*/ 252317 w 480250"/>
                <a:gd name="connsiteY7" fmla="*/ 543973 h 561689"/>
                <a:gd name="connsiteX8" fmla="*/ 250793 w 480250"/>
                <a:gd name="connsiteY8" fmla="*/ 539877 h 561689"/>
                <a:gd name="connsiteX9" fmla="*/ 247840 w 480250"/>
                <a:gd name="connsiteY9" fmla="*/ 539020 h 561689"/>
                <a:gd name="connsiteX10" fmla="*/ 235363 w 480250"/>
                <a:gd name="connsiteY10" fmla="*/ 542830 h 561689"/>
                <a:gd name="connsiteX11" fmla="*/ 227933 w 480250"/>
                <a:gd name="connsiteY11" fmla="*/ 540353 h 561689"/>
                <a:gd name="connsiteX12" fmla="*/ 216979 w 480250"/>
                <a:gd name="connsiteY12" fmla="*/ 523113 h 561689"/>
                <a:gd name="connsiteX13" fmla="*/ 223075 w 480250"/>
                <a:gd name="connsiteY13" fmla="*/ 518827 h 561689"/>
                <a:gd name="connsiteX14" fmla="*/ 234505 w 480250"/>
                <a:gd name="connsiteY14" fmla="*/ 520541 h 561689"/>
                <a:gd name="connsiteX15" fmla="*/ 240125 w 480250"/>
                <a:gd name="connsiteY15" fmla="*/ 523589 h 561689"/>
                <a:gd name="connsiteX16" fmla="*/ 247936 w 480250"/>
                <a:gd name="connsiteY16" fmla="*/ 525209 h 561689"/>
                <a:gd name="connsiteX17" fmla="*/ 248126 w 480250"/>
                <a:gd name="connsiteY17" fmla="*/ 515874 h 561689"/>
                <a:gd name="connsiteX18" fmla="*/ 240792 w 480250"/>
                <a:gd name="connsiteY18" fmla="*/ 509778 h 561689"/>
                <a:gd name="connsiteX19" fmla="*/ 236791 w 480250"/>
                <a:gd name="connsiteY19" fmla="*/ 517017 h 561689"/>
                <a:gd name="connsiteX20" fmla="*/ 209264 w 480250"/>
                <a:gd name="connsiteY20" fmla="*/ 513493 h 561689"/>
                <a:gd name="connsiteX21" fmla="*/ 206978 w 480250"/>
                <a:gd name="connsiteY21" fmla="*/ 511874 h 561689"/>
                <a:gd name="connsiteX22" fmla="*/ 195643 w 480250"/>
                <a:gd name="connsiteY22" fmla="*/ 488728 h 561689"/>
                <a:gd name="connsiteX23" fmla="*/ 182023 w 480250"/>
                <a:gd name="connsiteY23" fmla="*/ 467011 h 561689"/>
                <a:gd name="connsiteX24" fmla="*/ 179832 w 480250"/>
                <a:gd name="connsiteY24" fmla="*/ 464820 h 561689"/>
                <a:gd name="connsiteX25" fmla="*/ 173355 w 480250"/>
                <a:gd name="connsiteY25" fmla="*/ 465106 h 561689"/>
                <a:gd name="connsiteX26" fmla="*/ 168021 w 480250"/>
                <a:gd name="connsiteY26" fmla="*/ 456533 h 561689"/>
                <a:gd name="connsiteX27" fmla="*/ 164211 w 480250"/>
                <a:gd name="connsiteY27" fmla="*/ 448437 h 561689"/>
                <a:gd name="connsiteX28" fmla="*/ 157067 w 480250"/>
                <a:gd name="connsiteY28" fmla="*/ 422053 h 561689"/>
                <a:gd name="connsiteX29" fmla="*/ 152590 w 480250"/>
                <a:gd name="connsiteY29" fmla="*/ 417195 h 561689"/>
                <a:gd name="connsiteX30" fmla="*/ 147352 w 480250"/>
                <a:gd name="connsiteY30" fmla="*/ 415671 h 561689"/>
                <a:gd name="connsiteX31" fmla="*/ 140875 w 480250"/>
                <a:gd name="connsiteY31" fmla="*/ 373952 h 561689"/>
                <a:gd name="connsiteX32" fmla="*/ 141637 w 480250"/>
                <a:gd name="connsiteY32" fmla="*/ 366046 h 561689"/>
                <a:gd name="connsiteX33" fmla="*/ 143542 w 480250"/>
                <a:gd name="connsiteY33" fmla="*/ 363569 h 561689"/>
                <a:gd name="connsiteX34" fmla="*/ 146304 w 480250"/>
                <a:gd name="connsiteY34" fmla="*/ 368522 h 561689"/>
                <a:gd name="connsiteX35" fmla="*/ 164497 w 480250"/>
                <a:gd name="connsiteY35" fmla="*/ 382429 h 561689"/>
                <a:gd name="connsiteX36" fmla="*/ 168973 w 480250"/>
                <a:gd name="connsiteY36" fmla="*/ 403193 h 561689"/>
                <a:gd name="connsiteX37" fmla="*/ 177546 w 480250"/>
                <a:gd name="connsiteY37" fmla="*/ 379191 h 561689"/>
                <a:gd name="connsiteX38" fmla="*/ 172117 w 480250"/>
                <a:gd name="connsiteY38" fmla="*/ 375380 h 561689"/>
                <a:gd name="connsiteX39" fmla="*/ 167830 w 480250"/>
                <a:gd name="connsiteY39" fmla="*/ 375761 h 561689"/>
                <a:gd name="connsiteX40" fmla="*/ 149447 w 480250"/>
                <a:gd name="connsiteY40" fmla="*/ 355568 h 561689"/>
                <a:gd name="connsiteX41" fmla="*/ 147447 w 480250"/>
                <a:gd name="connsiteY41" fmla="*/ 349853 h 561689"/>
                <a:gd name="connsiteX42" fmla="*/ 147638 w 480250"/>
                <a:gd name="connsiteY42" fmla="*/ 341471 h 561689"/>
                <a:gd name="connsiteX43" fmla="*/ 146113 w 480250"/>
                <a:gd name="connsiteY43" fmla="*/ 335185 h 561689"/>
                <a:gd name="connsiteX44" fmla="*/ 139541 w 480250"/>
                <a:gd name="connsiteY44" fmla="*/ 321755 h 561689"/>
                <a:gd name="connsiteX45" fmla="*/ 126111 w 480250"/>
                <a:gd name="connsiteY45" fmla="*/ 309086 h 561689"/>
                <a:gd name="connsiteX46" fmla="*/ 115729 w 480250"/>
                <a:gd name="connsiteY46" fmla="*/ 290703 h 561689"/>
                <a:gd name="connsiteX47" fmla="*/ 87916 w 480250"/>
                <a:gd name="connsiteY47" fmla="*/ 222409 h 561689"/>
                <a:gd name="connsiteX48" fmla="*/ 88868 w 480250"/>
                <a:gd name="connsiteY48" fmla="*/ 217551 h 561689"/>
                <a:gd name="connsiteX49" fmla="*/ 86011 w 480250"/>
                <a:gd name="connsiteY49" fmla="*/ 203073 h 561689"/>
                <a:gd name="connsiteX50" fmla="*/ 82867 w 480250"/>
                <a:gd name="connsiteY50" fmla="*/ 197168 h 561689"/>
                <a:gd name="connsiteX51" fmla="*/ 80963 w 480250"/>
                <a:gd name="connsiteY51" fmla="*/ 183452 h 561689"/>
                <a:gd name="connsiteX52" fmla="*/ 89345 w 480250"/>
                <a:gd name="connsiteY52" fmla="*/ 175832 h 561689"/>
                <a:gd name="connsiteX53" fmla="*/ 89535 w 480250"/>
                <a:gd name="connsiteY53" fmla="*/ 160020 h 561689"/>
                <a:gd name="connsiteX54" fmla="*/ 95821 w 480250"/>
                <a:gd name="connsiteY54" fmla="*/ 155829 h 561689"/>
                <a:gd name="connsiteX55" fmla="*/ 118967 w 480250"/>
                <a:gd name="connsiteY55" fmla="*/ 158591 h 561689"/>
                <a:gd name="connsiteX56" fmla="*/ 132493 w 480250"/>
                <a:gd name="connsiteY56" fmla="*/ 168593 h 561689"/>
                <a:gd name="connsiteX57" fmla="*/ 148876 w 480250"/>
                <a:gd name="connsiteY57" fmla="*/ 165926 h 561689"/>
                <a:gd name="connsiteX58" fmla="*/ 155162 w 480250"/>
                <a:gd name="connsiteY58" fmla="*/ 171260 h 561689"/>
                <a:gd name="connsiteX59" fmla="*/ 176213 w 480250"/>
                <a:gd name="connsiteY59" fmla="*/ 178118 h 561689"/>
                <a:gd name="connsiteX60" fmla="*/ 210693 w 480250"/>
                <a:gd name="connsiteY60" fmla="*/ 198596 h 561689"/>
                <a:gd name="connsiteX61" fmla="*/ 243840 w 480250"/>
                <a:gd name="connsiteY61" fmla="*/ 214217 h 561689"/>
                <a:gd name="connsiteX62" fmla="*/ 265747 w 480250"/>
                <a:gd name="connsiteY62" fmla="*/ 216218 h 561689"/>
                <a:gd name="connsiteX63" fmla="*/ 275463 w 480250"/>
                <a:gd name="connsiteY63" fmla="*/ 213265 h 561689"/>
                <a:gd name="connsiteX64" fmla="*/ 284416 w 480250"/>
                <a:gd name="connsiteY64" fmla="*/ 218313 h 561689"/>
                <a:gd name="connsiteX65" fmla="*/ 283940 w 480250"/>
                <a:gd name="connsiteY65" fmla="*/ 213551 h 561689"/>
                <a:gd name="connsiteX66" fmla="*/ 292037 w 480250"/>
                <a:gd name="connsiteY66" fmla="*/ 204978 h 561689"/>
                <a:gd name="connsiteX67" fmla="*/ 299371 w 480250"/>
                <a:gd name="connsiteY67" fmla="*/ 202406 h 561689"/>
                <a:gd name="connsiteX68" fmla="*/ 304800 w 480250"/>
                <a:gd name="connsiteY68" fmla="*/ 204121 h 561689"/>
                <a:gd name="connsiteX69" fmla="*/ 307086 w 480250"/>
                <a:gd name="connsiteY69" fmla="*/ 213170 h 561689"/>
                <a:gd name="connsiteX70" fmla="*/ 312515 w 480250"/>
                <a:gd name="connsiteY70" fmla="*/ 215932 h 561689"/>
                <a:gd name="connsiteX71" fmla="*/ 321183 w 480250"/>
                <a:gd name="connsiteY71" fmla="*/ 215741 h 561689"/>
                <a:gd name="connsiteX72" fmla="*/ 318135 w 480250"/>
                <a:gd name="connsiteY72" fmla="*/ 211360 h 561689"/>
                <a:gd name="connsiteX73" fmla="*/ 310896 w 480250"/>
                <a:gd name="connsiteY73" fmla="*/ 209741 h 561689"/>
                <a:gd name="connsiteX74" fmla="*/ 308800 w 480250"/>
                <a:gd name="connsiteY74" fmla="*/ 207741 h 561689"/>
                <a:gd name="connsiteX75" fmla="*/ 308324 w 480250"/>
                <a:gd name="connsiteY75" fmla="*/ 201168 h 561689"/>
                <a:gd name="connsiteX76" fmla="*/ 312991 w 480250"/>
                <a:gd name="connsiteY76" fmla="*/ 196882 h 561689"/>
                <a:gd name="connsiteX77" fmla="*/ 328803 w 480250"/>
                <a:gd name="connsiteY77" fmla="*/ 189738 h 561689"/>
                <a:gd name="connsiteX78" fmla="*/ 342233 w 480250"/>
                <a:gd name="connsiteY78" fmla="*/ 194215 h 561689"/>
                <a:gd name="connsiteX79" fmla="*/ 363855 w 480250"/>
                <a:gd name="connsiteY79" fmla="*/ 189833 h 561689"/>
                <a:gd name="connsiteX80" fmla="*/ 370141 w 480250"/>
                <a:gd name="connsiteY80" fmla="*/ 195453 h 561689"/>
                <a:gd name="connsiteX81" fmla="*/ 377571 w 480250"/>
                <a:gd name="connsiteY81" fmla="*/ 190976 h 561689"/>
                <a:gd name="connsiteX82" fmla="*/ 387953 w 480250"/>
                <a:gd name="connsiteY82" fmla="*/ 172974 h 561689"/>
                <a:gd name="connsiteX83" fmla="*/ 390239 w 480250"/>
                <a:gd name="connsiteY83" fmla="*/ 171545 h 561689"/>
                <a:gd name="connsiteX84" fmla="*/ 396812 w 480250"/>
                <a:gd name="connsiteY84" fmla="*/ 169926 h 561689"/>
                <a:gd name="connsiteX85" fmla="*/ 399288 w 480250"/>
                <a:gd name="connsiteY85" fmla="*/ 173546 h 561689"/>
                <a:gd name="connsiteX86" fmla="*/ 410051 w 480250"/>
                <a:gd name="connsiteY86" fmla="*/ 178403 h 561689"/>
                <a:gd name="connsiteX87" fmla="*/ 413671 w 480250"/>
                <a:gd name="connsiteY87" fmla="*/ 178213 h 561689"/>
                <a:gd name="connsiteX88" fmla="*/ 420243 w 480250"/>
                <a:gd name="connsiteY88" fmla="*/ 174403 h 561689"/>
                <a:gd name="connsiteX89" fmla="*/ 423577 w 480250"/>
                <a:gd name="connsiteY89" fmla="*/ 168783 h 561689"/>
                <a:gd name="connsiteX90" fmla="*/ 425387 w 480250"/>
                <a:gd name="connsiteY90" fmla="*/ 160496 h 561689"/>
                <a:gd name="connsiteX91" fmla="*/ 427482 w 480250"/>
                <a:gd name="connsiteY91" fmla="*/ 158210 h 561689"/>
                <a:gd name="connsiteX92" fmla="*/ 431863 w 480250"/>
                <a:gd name="connsiteY92" fmla="*/ 158401 h 561689"/>
                <a:gd name="connsiteX93" fmla="*/ 438626 w 480250"/>
                <a:gd name="connsiteY93" fmla="*/ 161544 h 561689"/>
                <a:gd name="connsiteX94" fmla="*/ 453295 w 480250"/>
                <a:gd name="connsiteY94" fmla="*/ 172403 h 561689"/>
                <a:gd name="connsiteX95" fmla="*/ 458724 w 480250"/>
                <a:gd name="connsiteY95" fmla="*/ 179546 h 561689"/>
                <a:gd name="connsiteX96" fmla="*/ 464439 w 480250"/>
                <a:gd name="connsiteY96" fmla="*/ 192405 h 561689"/>
                <a:gd name="connsiteX97" fmla="*/ 457867 w 480250"/>
                <a:gd name="connsiteY97" fmla="*/ 215837 h 561689"/>
                <a:gd name="connsiteX98" fmla="*/ 458629 w 480250"/>
                <a:gd name="connsiteY98" fmla="*/ 222885 h 561689"/>
                <a:gd name="connsiteX99" fmla="*/ 462915 w 480250"/>
                <a:gd name="connsiteY99" fmla="*/ 228505 h 561689"/>
                <a:gd name="connsiteX100" fmla="*/ 463296 w 480250"/>
                <a:gd name="connsiteY100" fmla="*/ 238887 h 561689"/>
                <a:gd name="connsiteX101" fmla="*/ 458819 w 480250"/>
                <a:gd name="connsiteY101" fmla="*/ 255270 h 561689"/>
                <a:gd name="connsiteX102" fmla="*/ 459486 w 480250"/>
                <a:gd name="connsiteY102" fmla="*/ 266986 h 561689"/>
                <a:gd name="connsiteX103" fmla="*/ 463010 w 480250"/>
                <a:gd name="connsiteY103" fmla="*/ 277178 h 561689"/>
                <a:gd name="connsiteX104" fmla="*/ 457867 w 480250"/>
                <a:gd name="connsiteY104" fmla="*/ 304991 h 561689"/>
                <a:gd name="connsiteX105" fmla="*/ 461296 w 480250"/>
                <a:gd name="connsiteY105" fmla="*/ 335471 h 561689"/>
                <a:gd name="connsiteX106" fmla="*/ 467582 w 480250"/>
                <a:gd name="connsiteY106" fmla="*/ 345662 h 561689"/>
                <a:gd name="connsiteX107" fmla="*/ 468154 w 480250"/>
                <a:gd name="connsiteY107" fmla="*/ 361474 h 561689"/>
                <a:gd name="connsiteX108" fmla="*/ 462724 w 480250"/>
                <a:gd name="connsiteY108" fmla="*/ 369189 h 561689"/>
                <a:gd name="connsiteX109" fmla="*/ 459010 w 480250"/>
                <a:gd name="connsiteY109" fmla="*/ 366046 h 561689"/>
                <a:gd name="connsiteX110" fmla="*/ 458533 w 480250"/>
                <a:gd name="connsiteY110" fmla="*/ 362712 h 561689"/>
                <a:gd name="connsiteX111" fmla="*/ 461296 w 480250"/>
                <a:gd name="connsiteY111" fmla="*/ 359188 h 561689"/>
                <a:gd name="connsiteX112" fmla="*/ 462534 w 480250"/>
                <a:gd name="connsiteY112" fmla="*/ 350044 h 561689"/>
                <a:gd name="connsiteX113" fmla="*/ 455200 w 480250"/>
                <a:gd name="connsiteY113" fmla="*/ 330327 h 561689"/>
                <a:gd name="connsiteX114" fmla="*/ 450723 w 480250"/>
                <a:gd name="connsiteY114" fmla="*/ 322993 h 561689"/>
                <a:gd name="connsiteX115" fmla="*/ 438721 w 480250"/>
                <a:gd name="connsiteY115" fmla="*/ 346805 h 561689"/>
                <a:gd name="connsiteX116" fmla="*/ 430911 w 480250"/>
                <a:gd name="connsiteY116" fmla="*/ 403289 h 561689"/>
                <a:gd name="connsiteX117" fmla="*/ 426244 w 480250"/>
                <a:gd name="connsiteY117" fmla="*/ 408051 h 561689"/>
                <a:gd name="connsiteX118" fmla="*/ 424720 w 480250"/>
                <a:gd name="connsiteY118" fmla="*/ 416052 h 561689"/>
                <a:gd name="connsiteX119" fmla="*/ 425863 w 480250"/>
                <a:gd name="connsiteY119" fmla="*/ 430530 h 561689"/>
                <a:gd name="connsiteX120" fmla="*/ 418433 w 480250"/>
                <a:gd name="connsiteY120" fmla="*/ 438245 h 561689"/>
                <a:gd name="connsiteX121" fmla="*/ 414242 w 480250"/>
                <a:gd name="connsiteY121" fmla="*/ 452342 h 561689"/>
                <a:gd name="connsiteX122" fmla="*/ 415671 w 480250"/>
                <a:gd name="connsiteY122" fmla="*/ 454628 h 561689"/>
                <a:gd name="connsiteX123" fmla="*/ 420148 w 480250"/>
                <a:gd name="connsiteY123" fmla="*/ 454343 h 561689"/>
                <a:gd name="connsiteX124" fmla="*/ 418243 w 480250"/>
                <a:gd name="connsiteY124" fmla="*/ 450247 h 561689"/>
                <a:gd name="connsiteX125" fmla="*/ 421291 w 480250"/>
                <a:gd name="connsiteY125" fmla="*/ 447961 h 561689"/>
                <a:gd name="connsiteX126" fmla="*/ 427863 w 480250"/>
                <a:gd name="connsiteY126" fmla="*/ 451961 h 561689"/>
                <a:gd name="connsiteX127" fmla="*/ 430530 w 480250"/>
                <a:gd name="connsiteY127" fmla="*/ 457200 h 561689"/>
                <a:gd name="connsiteX128" fmla="*/ 431101 w 480250"/>
                <a:gd name="connsiteY128" fmla="*/ 467011 h 561689"/>
                <a:gd name="connsiteX129" fmla="*/ 427196 w 480250"/>
                <a:gd name="connsiteY129" fmla="*/ 469583 h 561689"/>
                <a:gd name="connsiteX130" fmla="*/ 425577 w 480250"/>
                <a:gd name="connsiteY130" fmla="*/ 481870 h 561689"/>
                <a:gd name="connsiteX131" fmla="*/ 431101 w 480250"/>
                <a:gd name="connsiteY131" fmla="*/ 494348 h 561689"/>
                <a:gd name="connsiteX132" fmla="*/ 430149 w 480250"/>
                <a:gd name="connsiteY132" fmla="*/ 502349 h 561689"/>
                <a:gd name="connsiteX133" fmla="*/ 427577 w 480250"/>
                <a:gd name="connsiteY133" fmla="*/ 502539 h 561689"/>
                <a:gd name="connsiteX134" fmla="*/ 420243 w 480250"/>
                <a:gd name="connsiteY134" fmla="*/ 496062 h 561689"/>
                <a:gd name="connsiteX135" fmla="*/ 412813 w 480250"/>
                <a:gd name="connsiteY135" fmla="*/ 499301 h 561689"/>
                <a:gd name="connsiteX136" fmla="*/ 408908 w 480250"/>
                <a:gd name="connsiteY136" fmla="*/ 505111 h 561689"/>
                <a:gd name="connsiteX137" fmla="*/ 399383 w 480250"/>
                <a:gd name="connsiteY137" fmla="*/ 493300 h 561689"/>
                <a:gd name="connsiteX138" fmla="*/ 392621 w 480250"/>
                <a:gd name="connsiteY138" fmla="*/ 479489 h 561689"/>
                <a:gd name="connsiteX139" fmla="*/ 391287 w 480250"/>
                <a:gd name="connsiteY139" fmla="*/ 472726 h 561689"/>
                <a:gd name="connsiteX140" fmla="*/ 397002 w 480250"/>
                <a:gd name="connsiteY140" fmla="*/ 462534 h 561689"/>
                <a:gd name="connsiteX141" fmla="*/ 400336 w 480250"/>
                <a:gd name="connsiteY141" fmla="*/ 461582 h 561689"/>
                <a:gd name="connsiteX142" fmla="*/ 402812 w 480250"/>
                <a:gd name="connsiteY142" fmla="*/ 463868 h 561689"/>
                <a:gd name="connsiteX143" fmla="*/ 403288 w 480250"/>
                <a:gd name="connsiteY143" fmla="*/ 467297 h 561689"/>
                <a:gd name="connsiteX144" fmla="*/ 401669 w 480250"/>
                <a:gd name="connsiteY144" fmla="*/ 470630 h 561689"/>
                <a:gd name="connsiteX145" fmla="*/ 408051 w 480250"/>
                <a:gd name="connsiteY145" fmla="*/ 477488 h 561689"/>
                <a:gd name="connsiteX146" fmla="*/ 416909 w 480250"/>
                <a:gd name="connsiteY146" fmla="*/ 476822 h 561689"/>
                <a:gd name="connsiteX147" fmla="*/ 420148 w 480250"/>
                <a:gd name="connsiteY147" fmla="*/ 474059 h 561689"/>
                <a:gd name="connsiteX148" fmla="*/ 412528 w 480250"/>
                <a:gd name="connsiteY148" fmla="*/ 460725 h 561689"/>
                <a:gd name="connsiteX149" fmla="*/ 388334 w 480250"/>
                <a:gd name="connsiteY149" fmla="*/ 445961 h 561689"/>
                <a:gd name="connsiteX150" fmla="*/ 384810 w 480250"/>
                <a:gd name="connsiteY150" fmla="*/ 446532 h 561689"/>
                <a:gd name="connsiteX151" fmla="*/ 379095 w 480250"/>
                <a:gd name="connsiteY151" fmla="*/ 450818 h 561689"/>
                <a:gd name="connsiteX152" fmla="*/ 381095 w 480250"/>
                <a:gd name="connsiteY152" fmla="*/ 460439 h 561689"/>
                <a:gd name="connsiteX153" fmla="*/ 384334 w 480250"/>
                <a:gd name="connsiteY153" fmla="*/ 467487 h 561689"/>
                <a:gd name="connsiteX154" fmla="*/ 381571 w 480250"/>
                <a:gd name="connsiteY154" fmla="*/ 473012 h 561689"/>
                <a:gd name="connsiteX155" fmla="*/ 371380 w 480250"/>
                <a:gd name="connsiteY155" fmla="*/ 476345 h 561689"/>
                <a:gd name="connsiteX156" fmla="*/ 368998 w 480250"/>
                <a:gd name="connsiteY156" fmla="*/ 470440 h 561689"/>
                <a:gd name="connsiteX157" fmla="*/ 370999 w 480250"/>
                <a:gd name="connsiteY157" fmla="*/ 469202 h 561689"/>
                <a:gd name="connsiteX158" fmla="*/ 369475 w 480250"/>
                <a:gd name="connsiteY158" fmla="*/ 454914 h 561689"/>
                <a:gd name="connsiteX159" fmla="*/ 360140 w 480250"/>
                <a:gd name="connsiteY159" fmla="*/ 448913 h 561689"/>
                <a:gd name="connsiteX160" fmla="*/ 363379 w 480250"/>
                <a:gd name="connsiteY160" fmla="*/ 457105 h 561689"/>
                <a:gd name="connsiteX161" fmla="*/ 361093 w 480250"/>
                <a:gd name="connsiteY161" fmla="*/ 471773 h 561689"/>
                <a:gd name="connsiteX162" fmla="*/ 355092 w 480250"/>
                <a:gd name="connsiteY162" fmla="*/ 479108 h 561689"/>
                <a:gd name="connsiteX163" fmla="*/ 352330 w 480250"/>
                <a:gd name="connsiteY163" fmla="*/ 489395 h 561689"/>
                <a:gd name="connsiteX164" fmla="*/ 354425 w 480250"/>
                <a:gd name="connsiteY164" fmla="*/ 499301 h 561689"/>
                <a:gd name="connsiteX165" fmla="*/ 352901 w 480250"/>
                <a:gd name="connsiteY165" fmla="*/ 508540 h 561689"/>
                <a:gd name="connsiteX166" fmla="*/ 349377 w 480250"/>
                <a:gd name="connsiteY166" fmla="*/ 510826 h 561689"/>
                <a:gd name="connsiteX167" fmla="*/ 345757 w 480250"/>
                <a:gd name="connsiteY167" fmla="*/ 510350 h 561689"/>
                <a:gd name="connsiteX168" fmla="*/ 337471 w 480250"/>
                <a:gd name="connsiteY168" fmla="*/ 505016 h 561689"/>
                <a:gd name="connsiteX169" fmla="*/ 329946 w 480250"/>
                <a:gd name="connsiteY169" fmla="*/ 496158 h 561689"/>
                <a:gd name="connsiteX170" fmla="*/ 328517 w 480250"/>
                <a:gd name="connsiteY170" fmla="*/ 487204 h 561689"/>
                <a:gd name="connsiteX171" fmla="*/ 326326 w 480250"/>
                <a:gd name="connsiteY171" fmla="*/ 486347 h 561689"/>
                <a:gd name="connsiteX172" fmla="*/ 324136 w 480250"/>
                <a:gd name="connsiteY172" fmla="*/ 489871 h 561689"/>
                <a:gd name="connsiteX173" fmla="*/ 324040 w 480250"/>
                <a:gd name="connsiteY173" fmla="*/ 499396 h 561689"/>
                <a:gd name="connsiteX174" fmla="*/ 337090 w 480250"/>
                <a:gd name="connsiteY174" fmla="*/ 511302 h 561689"/>
                <a:gd name="connsiteX175" fmla="*/ 332899 w 480250"/>
                <a:gd name="connsiteY175" fmla="*/ 521780 h 561689"/>
                <a:gd name="connsiteX176" fmla="*/ 327470 w 480250"/>
                <a:gd name="connsiteY176" fmla="*/ 530257 h 561689"/>
                <a:gd name="connsiteX177" fmla="*/ 322326 w 480250"/>
                <a:gd name="connsiteY177" fmla="*/ 545211 h 561689"/>
                <a:gd name="connsiteX178" fmla="*/ 320802 w 480250"/>
                <a:gd name="connsiteY178" fmla="*/ 555498 h 561689"/>
                <a:gd name="connsiteX179" fmla="*/ 443960 w 480250"/>
                <a:gd name="connsiteY179" fmla="*/ 94107 h 561689"/>
                <a:gd name="connsiteX180" fmla="*/ 434626 w 480250"/>
                <a:gd name="connsiteY180" fmla="*/ 88964 h 561689"/>
                <a:gd name="connsiteX181" fmla="*/ 431959 w 480250"/>
                <a:gd name="connsiteY181" fmla="*/ 78867 h 561689"/>
                <a:gd name="connsiteX182" fmla="*/ 432530 w 480250"/>
                <a:gd name="connsiteY182" fmla="*/ 76010 h 561689"/>
                <a:gd name="connsiteX183" fmla="*/ 420719 w 480250"/>
                <a:gd name="connsiteY183" fmla="*/ 53816 h 561689"/>
                <a:gd name="connsiteX184" fmla="*/ 405955 w 480250"/>
                <a:gd name="connsiteY184" fmla="*/ 40672 h 561689"/>
                <a:gd name="connsiteX185" fmla="*/ 418529 w 480250"/>
                <a:gd name="connsiteY185" fmla="*/ 24098 h 561689"/>
                <a:gd name="connsiteX186" fmla="*/ 427387 w 480250"/>
                <a:gd name="connsiteY186" fmla="*/ 20288 h 561689"/>
                <a:gd name="connsiteX187" fmla="*/ 447865 w 480250"/>
                <a:gd name="connsiteY187" fmla="*/ 47625 h 561689"/>
                <a:gd name="connsiteX188" fmla="*/ 451675 w 480250"/>
                <a:gd name="connsiteY188" fmla="*/ 50387 h 561689"/>
                <a:gd name="connsiteX189" fmla="*/ 459581 w 480250"/>
                <a:gd name="connsiteY189" fmla="*/ 52483 h 561689"/>
                <a:gd name="connsiteX190" fmla="*/ 460438 w 480250"/>
                <a:gd name="connsiteY190" fmla="*/ 56388 h 561689"/>
                <a:gd name="connsiteX191" fmla="*/ 465296 w 480250"/>
                <a:gd name="connsiteY191" fmla="*/ 82963 h 561689"/>
                <a:gd name="connsiteX192" fmla="*/ 464915 w 480250"/>
                <a:gd name="connsiteY192" fmla="*/ 86583 h 561689"/>
                <a:gd name="connsiteX193" fmla="*/ 462058 w 480250"/>
                <a:gd name="connsiteY193" fmla="*/ 89249 h 561689"/>
                <a:gd name="connsiteX194" fmla="*/ 449008 w 480250"/>
                <a:gd name="connsiteY194" fmla="*/ 91631 h 561689"/>
                <a:gd name="connsiteX195" fmla="*/ 8954 w 480250"/>
                <a:gd name="connsiteY195" fmla="*/ 75533 h 561689"/>
                <a:gd name="connsiteX196" fmla="*/ 5334 w 480250"/>
                <a:gd name="connsiteY196" fmla="*/ 72866 h 561689"/>
                <a:gd name="connsiteX197" fmla="*/ 4000 w 480250"/>
                <a:gd name="connsiteY197" fmla="*/ 65913 h 561689"/>
                <a:gd name="connsiteX198" fmla="*/ 5905 w 480250"/>
                <a:gd name="connsiteY198" fmla="*/ 64484 h 561689"/>
                <a:gd name="connsiteX199" fmla="*/ 5905 w 480250"/>
                <a:gd name="connsiteY199" fmla="*/ 55150 h 561689"/>
                <a:gd name="connsiteX200" fmla="*/ 0 w 480250"/>
                <a:gd name="connsiteY200" fmla="*/ 47435 h 561689"/>
                <a:gd name="connsiteX201" fmla="*/ 286 w 480250"/>
                <a:gd name="connsiteY201" fmla="*/ 40100 h 561689"/>
                <a:gd name="connsiteX202" fmla="*/ 2096 w 480250"/>
                <a:gd name="connsiteY202" fmla="*/ 18479 h 561689"/>
                <a:gd name="connsiteX203" fmla="*/ 10192 w 480250"/>
                <a:gd name="connsiteY203" fmla="*/ 12478 h 561689"/>
                <a:gd name="connsiteX204" fmla="*/ 11430 w 480250"/>
                <a:gd name="connsiteY204" fmla="*/ 8954 h 561689"/>
                <a:gd name="connsiteX205" fmla="*/ 10382 w 480250"/>
                <a:gd name="connsiteY205" fmla="*/ 1238 h 561689"/>
                <a:gd name="connsiteX206" fmla="*/ 14764 w 480250"/>
                <a:gd name="connsiteY206" fmla="*/ 0 h 561689"/>
                <a:gd name="connsiteX207" fmla="*/ 24003 w 480250"/>
                <a:gd name="connsiteY207" fmla="*/ 5620 h 561689"/>
                <a:gd name="connsiteX208" fmla="*/ 28289 w 480250"/>
                <a:gd name="connsiteY208" fmla="*/ 11811 h 561689"/>
                <a:gd name="connsiteX209" fmla="*/ 29718 w 480250"/>
                <a:gd name="connsiteY209" fmla="*/ 33623 h 561689"/>
                <a:gd name="connsiteX210" fmla="*/ 32195 w 480250"/>
                <a:gd name="connsiteY210" fmla="*/ 47625 h 561689"/>
                <a:gd name="connsiteX211" fmla="*/ 31242 w 480250"/>
                <a:gd name="connsiteY211" fmla="*/ 54959 h 561689"/>
                <a:gd name="connsiteX212" fmla="*/ 28099 w 480250"/>
                <a:gd name="connsiteY212" fmla="*/ 62008 h 561689"/>
                <a:gd name="connsiteX213" fmla="*/ 465677 w 480250"/>
                <a:gd name="connsiteY213" fmla="*/ 125063 h 561689"/>
                <a:gd name="connsiteX214" fmla="*/ 465391 w 480250"/>
                <a:gd name="connsiteY214" fmla="*/ 118491 h 561689"/>
                <a:gd name="connsiteX215" fmla="*/ 463582 w 480250"/>
                <a:gd name="connsiteY215" fmla="*/ 115824 h 561689"/>
                <a:gd name="connsiteX216" fmla="*/ 439579 w 480250"/>
                <a:gd name="connsiteY216" fmla="*/ 118872 h 561689"/>
                <a:gd name="connsiteX217" fmla="*/ 430339 w 480250"/>
                <a:gd name="connsiteY217" fmla="*/ 114872 h 561689"/>
                <a:gd name="connsiteX218" fmla="*/ 430530 w 480250"/>
                <a:gd name="connsiteY218" fmla="*/ 109633 h 561689"/>
                <a:gd name="connsiteX219" fmla="*/ 437388 w 480250"/>
                <a:gd name="connsiteY219" fmla="*/ 104013 h 561689"/>
                <a:gd name="connsiteX220" fmla="*/ 444437 w 480250"/>
                <a:gd name="connsiteY220" fmla="*/ 103632 h 561689"/>
                <a:gd name="connsiteX221" fmla="*/ 451675 w 480250"/>
                <a:gd name="connsiteY221" fmla="*/ 105823 h 561689"/>
                <a:gd name="connsiteX222" fmla="*/ 466154 w 480250"/>
                <a:gd name="connsiteY222" fmla="*/ 98489 h 561689"/>
                <a:gd name="connsiteX223" fmla="*/ 480250 w 480250"/>
                <a:gd name="connsiteY223" fmla="*/ 115253 h 561689"/>
                <a:gd name="connsiteX224" fmla="*/ 480060 w 480250"/>
                <a:gd name="connsiteY224" fmla="*/ 116681 h 561689"/>
                <a:gd name="connsiteX225" fmla="*/ 472916 w 480250"/>
                <a:gd name="connsiteY225" fmla="*/ 119444 h 561689"/>
                <a:gd name="connsiteX226" fmla="*/ 358521 w 480250"/>
                <a:gd name="connsiteY226" fmla="*/ 542544 h 561689"/>
                <a:gd name="connsiteX227" fmla="*/ 351949 w 480250"/>
                <a:gd name="connsiteY227" fmla="*/ 539496 h 561689"/>
                <a:gd name="connsiteX228" fmla="*/ 345376 w 480250"/>
                <a:gd name="connsiteY228" fmla="*/ 540925 h 561689"/>
                <a:gd name="connsiteX229" fmla="*/ 339947 w 480250"/>
                <a:gd name="connsiteY229" fmla="*/ 529590 h 561689"/>
                <a:gd name="connsiteX230" fmla="*/ 358235 w 480250"/>
                <a:gd name="connsiteY230" fmla="*/ 507016 h 561689"/>
                <a:gd name="connsiteX231" fmla="*/ 364903 w 480250"/>
                <a:gd name="connsiteY231" fmla="*/ 524447 h 561689"/>
                <a:gd name="connsiteX232" fmla="*/ 360331 w 480250"/>
                <a:gd name="connsiteY232" fmla="*/ 541020 h 561689"/>
                <a:gd name="connsiteX233" fmla="*/ 364617 w 480250"/>
                <a:gd name="connsiteY233" fmla="*/ 507016 h 561689"/>
                <a:gd name="connsiteX234" fmla="*/ 357473 w 480250"/>
                <a:gd name="connsiteY234" fmla="*/ 492062 h 561689"/>
                <a:gd name="connsiteX235" fmla="*/ 364141 w 480250"/>
                <a:gd name="connsiteY235" fmla="*/ 480441 h 561689"/>
                <a:gd name="connsiteX236" fmla="*/ 368237 w 480250"/>
                <a:gd name="connsiteY236" fmla="*/ 486728 h 561689"/>
                <a:gd name="connsiteX237" fmla="*/ 371951 w 480250"/>
                <a:gd name="connsiteY237" fmla="*/ 503968 h 561689"/>
                <a:gd name="connsiteX238" fmla="*/ 371665 w 480250"/>
                <a:gd name="connsiteY238" fmla="*/ 505587 h 561689"/>
                <a:gd name="connsiteX239" fmla="*/ 432149 w 480250"/>
                <a:gd name="connsiteY239" fmla="*/ 435197 h 561689"/>
                <a:gd name="connsiteX240" fmla="*/ 432625 w 480250"/>
                <a:gd name="connsiteY240" fmla="*/ 416528 h 561689"/>
                <a:gd name="connsiteX241" fmla="*/ 438626 w 480250"/>
                <a:gd name="connsiteY241" fmla="*/ 411956 h 561689"/>
                <a:gd name="connsiteX242" fmla="*/ 443960 w 480250"/>
                <a:gd name="connsiteY242" fmla="*/ 412433 h 561689"/>
                <a:gd name="connsiteX243" fmla="*/ 448628 w 480250"/>
                <a:gd name="connsiteY243" fmla="*/ 421577 h 561689"/>
                <a:gd name="connsiteX244" fmla="*/ 448151 w 480250"/>
                <a:gd name="connsiteY244" fmla="*/ 423005 h 561689"/>
                <a:gd name="connsiteX245" fmla="*/ 440912 w 480250"/>
                <a:gd name="connsiteY245" fmla="*/ 423101 h 561689"/>
                <a:gd name="connsiteX246" fmla="*/ 108966 w 480250"/>
                <a:gd name="connsiteY246" fmla="*/ 155734 h 561689"/>
                <a:gd name="connsiteX247" fmla="*/ 107156 w 480250"/>
                <a:gd name="connsiteY247" fmla="*/ 154400 h 561689"/>
                <a:gd name="connsiteX248" fmla="*/ 106680 w 480250"/>
                <a:gd name="connsiteY248" fmla="*/ 147828 h 561689"/>
                <a:gd name="connsiteX249" fmla="*/ 112871 w 480250"/>
                <a:gd name="connsiteY249" fmla="*/ 140494 h 561689"/>
                <a:gd name="connsiteX250" fmla="*/ 122206 w 480250"/>
                <a:gd name="connsiteY250" fmla="*/ 151162 h 56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480250" h="561689">
                  <a:moveTo>
                    <a:pt x="318611" y="557403"/>
                  </a:moveTo>
                  <a:lnTo>
                    <a:pt x="310039" y="561689"/>
                  </a:lnTo>
                  <a:lnTo>
                    <a:pt x="308134" y="557403"/>
                  </a:lnTo>
                  <a:lnTo>
                    <a:pt x="294799" y="555308"/>
                  </a:lnTo>
                  <a:lnTo>
                    <a:pt x="285845" y="548545"/>
                  </a:lnTo>
                  <a:lnTo>
                    <a:pt x="277082" y="546640"/>
                  </a:lnTo>
                  <a:lnTo>
                    <a:pt x="254508" y="545497"/>
                  </a:lnTo>
                  <a:lnTo>
                    <a:pt x="252317" y="543973"/>
                  </a:lnTo>
                  <a:lnTo>
                    <a:pt x="250793" y="539877"/>
                  </a:lnTo>
                  <a:lnTo>
                    <a:pt x="247840" y="539020"/>
                  </a:lnTo>
                  <a:lnTo>
                    <a:pt x="235363" y="542830"/>
                  </a:lnTo>
                  <a:lnTo>
                    <a:pt x="227933" y="540353"/>
                  </a:lnTo>
                  <a:lnTo>
                    <a:pt x="216979" y="523113"/>
                  </a:lnTo>
                  <a:lnTo>
                    <a:pt x="223075" y="518827"/>
                  </a:lnTo>
                  <a:lnTo>
                    <a:pt x="234505" y="520541"/>
                  </a:lnTo>
                  <a:lnTo>
                    <a:pt x="240125" y="523589"/>
                  </a:lnTo>
                  <a:lnTo>
                    <a:pt x="247936" y="525209"/>
                  </a:lnTo>
                  <a:lnTo>
                    <a:pt x="248126" y="515874"/>
                  </a:lnTo>
                  <a:lnTo>
                    <a:pt x="240792" y="509778"/>
                  </a:lnTo>
                  <a:lnTo>
                    <a:pt x="236791" y="517017"/>
                  </a:lnTo>
                  <a:lnTo>
                    <a:pt x="209264" y="513493"/>
                  </a:lnTo>
                  <a:lnTo>
                    <a:pt x="206978" y="511874"/>
                  </a:lnTo>
                  <a:lnTo>
                    <a:pt x="195643" y="488728"/>
                  </a:lnTo>
                  <a:lnTo>
                    <a:pt x="182023" y="467011"/>
                  </a:lnTo>
                  <a:lnTo>
                    <a:pt x="179832" y="464820"/>
                  </a:lnTo>
                  <a:lnTo>
                    <a:pt x="173355" y="465106"/>
                  </a:lnTo>
                  <a:lnTo>
                    <a:pt x="168021" y="456533"/>
                  </a:lnTo>
                  <a:lnTo>
                    <a:pt x="164211" y="448437"/>
                  </a:lnTo>
                  <a:lnTo>
                    <a:pt x="157067" y="422053"/>
                  </a:lnTo>
                  <a:lnTo>
                    <a:pt x="152590" y="417195"/>
                  </a:lnTo>
                  <a:lnTo>
                    <a:pt x="147352" y="415671"/>
                  </a:lnTo>
                  <a:lnTo>
                    <a:pt x="140875" y="373952"/>
                  </a:lnTo>
                  <a:lnTo>
                    <a:pt x="141637" y="366046"/>
                  </a:lnTo>
                  <a:lnTo>
                    <a:pt x="143542" y="363569"/>
                  </a:lnTo>
                  <a:lnTo>
                    <a:pt x="146304" y="368522"/>
                  </a:lnTo>
                  <a:lnTo>
                    <a:pt x="164497" y="382429"/>
                  </a:lnTo>
                  <a:lnTo>
                    <a:pt x="168973" y="403193"/>
                  </a:lnTo>
                  <a:lnTo>
                    <a:pt x="177546" y="379191"/>
                  </a:lnTo>
                  <a:lnTo>
                    <a:pt x="172117" y="375380"/>
                  </a:lnTo>
                  <a:lnTo>
                    <a:pt x="167830" y="375761"/>
                  </a:lnTo>
                  <a:lnTo>
                    <a:pt x="149447" y="355568"/>
                  </a:lnTo>
                  <a:lnTo>
                    <a:pt x="147447" y="349853"/>
                  </a:lnTo>
                  <a:lnTo>
                    <a:pt x="147638" y="341471"/>
                  </a:lnTo>
                  <a:lnTo>
                    <a:pt x="146113" y="335185"/>
                  </a:lnTo>
                  <a:lnTo>
                    <a:pt x="139541" y="321755"/>
                  </a:lnTo>
                  <a:lnTo>
                    <a:pt x="126111" y="309086"/>
                  </a:lnTo>
                  <a:lnTo>
                    <a:pt x="115729" y="290703"/>
                  </a:lnTo>
                  <a:lnTo>
                    <a:pt x="87916" y="222409"/>
                  </a:lnTo>
                  <a:lnTo>
                    <a:pt x="88868" y="217551"/>
                  </a:lnTo>
                  <a:lnTo>
                    <a:pt x="86011" y="203073"/>
                  </a:lnTo>
                  <a:lnTo>
                    <a:pt x="82867" y="197168"/>
                  </a:lnTo>
                  <a:lnTo>
                    <a:pt x="80963" y="183452"/>
                  </a:lnTo>
                  <a:lnTo>
                    <a:pt x="89345" y="175832"/>
                  </a:lnTo>
                  <a:lnTo>
                    <a:pt x="89535" y="160020"/>
                  </a:lnTo>
                  <a:lnTo>
                    <a:pt x="95821" y="155829"/>
                  </a:lnTo>
                  <a:lnTo>
                    <a:pt x="118967" y="158591"/>
                  </a:lnTo>
                  <a:lnTo>
                    <a:pt x="132493" y="168593"/>
                  </a:lnTo>
                  <a:lnTo>
                    <a:pt x="148876" y="165926"/>
                  </a:lnTo>
                  <a:lnTo>
                    <a:pt x="155162" y="171260"/>
                  </a:lnTo>
                  <a:lnTo>
                    <a:pt x="176213" y="178118"/>
                  </a:lnTo>
                  <a:lnTo>
                    <a:pt x="210693" y="198596"/>
                  </a:lnTo>
                  <a:lnTo>
                    <a:pt x="243840" y="214217"/>
                  </a:lnTo>
                  <a:lnTo>
                    <a:pt x="265747" y="216218"/>
                  </a:lnTo>
                  <a:lnTo>
                    <a:pt x="275463" y="213265"/>
                  </a:lnTo>
                  <a:lnTo>
                    <a:pt x="284416" y="218313"/>
                  </a:lnTo>
                  <a:lnTo>
                    <a:pt x="283940" y="213551"/>
                  </a:lnTo>
                  <a:lnTo>
                    <a:pt x="292037" y="204978"/>
                  </a:lnTo>
                  <a:lnTo>
                    <a:pt x="299371" y="202406"/>
                  </a:lnTo>
                  <a:lnTo>
                    <a:pt x="304800" y="204121"/>
                  </a:lnTo>
                  <a:lnTo>
                    <a:pt x="307086" y="213170"/>
                  </a:lnTo>
                  <a:lnTo>
                    <a:pt x="312515" y="215932"/>
                  </a:lnTo>
                  <a:lnTo>
                    <a:pt x="321183" y="215741"/>
                  </a:lnTo>
                  <a:lnTo>
                    <a:pt x="318135" y="211360"/>
                  </a:lnTo>
                  <a:lnTo>
                    <a:pt x="310896" y="209741"/>
                  </a:lnTo>
                  <a:lnTo>
                    <a:pt x="308800" y="207741"/>
                  </a:lnTo>
                  <a:lnTo>
                    <a:pt x="308324" y="201168"/>
                  </a:lnTo>
                  <a:lnTo>
                    <a:pt x="312991" y="196882"/>
                  </a:lnTo>
                  <a:lnTo>
                    <a:pt x="328803" y="189738"/>
                  </a:lnTo>
                  <a:lnTo>
                    <a:pt x="342233" y="194215"/>
                  </a:lnTo>
                  <a:lnTo>
                    <a:pt x="363855" y="189833"/>
                  </a:lnTo>
                  <a:lnTo>
                    <a:pt x="370141" y="195453"/>
                  </a:lnTo>
                  <a:lnTo>
                    <a:pt x="377571" y="190976"/>
                  </a:lnTo>
                  <a:lnTo>
                    <a:pt x="387953" y="172974"/>
                  </a:lnTo>
                  <a:lnTo>
                    <a:pt x="390239" y="171545"/>
                  </a:lnTo>
                  <a:lnTo>
                    <a:pt x="396812" y="169926"/>
                  </a:lnTo>
                  <a:lnTo>
                    <a:pt x="399288" y="173546"/>
                  </a:lnTo>
                  <a:lnTo>
                    <a:pt x="410051" y="178403"/>
                  </a:lnTo>
                  <a:lnTo>
                    <a:pt x="413671" y="178213"/>
                  </a:lnTo>
                  <a:lnTo>
                    <a:pt x="420243" y="174403"/>
                  </a:lnTo>
                  <a:lnTo>
                    <a:pt x="423577" y="168783"/>
                  </a:lnTo>
                  <a:lnTo>
                    <a:pt x="425387" y="160496"/>
                  </a:lnTo>
                  <a:lnTo>
                    <a:pt x="427482" y="158210"/>
                  </a:lnTo>
                  <a:lnTo>
                    <a:pt x="431863" y="158401"/>
                  </a:lnTo>
                  <a:lnTo>
                    <a:pt x="438626" y="161544"/>
                  </a:lnTo>
                  <a:lnTo>
                    <a:pt x="453295" y="172403"/>
                  </a:lnTo>
                  <a:lnTo>
                    <a:pt x="458724" y="179546"/>
                  </a:lnTo>
                  <a:lnTo>
                    <a:pt x="464439" y="192405"/>
                  </a:lnTo>
                  <a:lnTo>
                    <a:pt x="457867" y="215837"/>
                  </a:lnTo>
                  <a:lnTo>
                    <a:pt x="458629" y="222885"/>
                  </a:lnTo>
                  <a:lnTo>
                    <a:pt x="462915" y="228505"/>
                  </a:lnTo>
                  <a:lnTo>
                    <a:pt x="463296" y="238887"/>
                  </a:lnTo>
                  <a:lnTo>
                    <a:pt x="458819" y="255270"/>
                  </a:lnTo>
                  <a:lnTo>
                    <a:pt x="459486" y="266986"/>
                  </a:lnTo>
                  <a:lnTo>
                    <a:pt x="463010" y="277178"/>
                  </a:lnTo>
                  <a:lnTo>
                    <a:pt x="457867" y="304991"/>
                  </a:lnTo>
                  <a:lnTo>
                    <a:pt x="461296" y="335471"/>
                  </a:lnTo>
                  <a:lnTo>
                    <a:pt x="467582" y="345662"/>
                  </a:lnTo>
                  <a:lnTo>
                    <a:pt x="468154" y="361474"/>
                  </a:lnTo>
                  <a:lnTo>
                    <a:pt x="462724" y="369189"/>
                  </a:lnTo>
                  <a:lnTo>
                    <a:pt x="459010" y="366046"/>
                  </a:lnTo>
                  <a:lnTo>
                    <a:pt x="458533" y="362712"/>
                  </a:lnTo>
                  <a:lnTo>
                    <a:pt x="461296" y="359188"/>
                  </a:lnTo>
                  <a:lnTo>
                    <a:pt x="462534" y="350044"/>
                  </a:lnTo>
                  <a:lnTo>
                    <a:pt x="455200" y="330327"/>
                  </a:lnTo>
                  <a:lnTo>
                    <a:pt x="450723" y="322993"/>
                  </a:lnTo>
                  <a:lnTo>
                    <a:pt x="438721" y="346805"/>
                  </a:lnTo>
                  <a:lnTo>
                    <a:pt x="430911" y="403289"/>
                  </a:lnTo>
                  <a:lnTo>
                    <a:pt x="426244" y="408051"/>
                  </a:lnTo>
                  <a:lnTo>
                    <a:pt x="424720" y="416052"/>
                  </a:lnTo>
                  <a:lnTo>
                    <a:pt x="425863" y="430530"/>
                  </a:lnTo>
                  <a:lnTo>
                    <a:pt x="418433" y="438245"/>
                  </a:lnTo>
                  <a:lnTo>
                    <a:pt x="414242" y="452342"/>
                  </a:lnTo>
                  <a:lnTo>
                    <a:pt x="415671" y="454628"/>
                  </a:lnTo>
                  <a:lnTo>
                    <a:pt x="420148" y="454343"/>
                  </a:lnTo>
                  <a:lnTo>
                    <a:pt x="418243" y="450247"/>
                  </a:lnTo>
                  <a:lnTo>
                    <a:pt x="421291" y="447961"/>
                  </a:lnTo>
                  <a:lnTo>
                    <a:pt x="427863" y="451961"/>
                  </a:lnTo>
                  <a:lnTo>
                    <a:pt x="430530" y="457200"/>
                  </a:lnTo>
                  <a:lnTo>
                    <a:pt x="431101" y="467011"/>
                  </a:lnTo>
                  <a:lnTo>
                    <a:pt x="427196" y="469583"/>
                  </a:lnTo>
                  <a:lnTo>
                    <a:pt x="425577" y="481870"/>
                  </a:lnTo>
                  <a:lnTo>
                    <a:pt x="431101" y="494348"/>
                  </a:lnTo>
                  <a:lnTo>
                    <a:pt x="430149" y="502349"/>
                  </a:lnTo>
                  <a:lnTo>
                    <a:pt x="427577" y="502539"/>
                  </a:lnTo>
                  <a:lnTo>
                    <a:pt x="420243" y="496062"/>
                  </a:lnTo>
                  <a:lnTo>
                    <a:pt x="412813" y="499301"/>
                  </a:lnTo>
                  <a:lnTo>
                    <a:pt x="408908" y="505111"/>
                  </a:lnTo>
                  <a:lnTo>
                    <a:pt x="399383" y="493300"/>
                  </a:lnTo>
                  <a:lnTo>
                    <a:pt x="392621" y="479489"/>
                  </a:lnTo>
                  <a:lnTo>
                    <a:pt x="391287" y="472726"/>
                  </a:lnTo>
                  <a:lnTo>
                    <a:pt x="397002" y="462534"/>
                  </a:lnTo>
                  <a:lnTo>
                    <a:pt x="400336" y="461582"/>
                  </a:lnTo>
                  <a:lnTo>
                    <a:pt x="402812" y="463868"/>
                  </a:lnTo>
                  <a:lnTo>
                    <a:pt x="403288" y="467297"/>
                  </a:lnTo>
                  <a:lnTo>
                    <a:pt x="401669" y="470630"/>
                  </a:lnTo>
                  <a:lnTo>
                    <a:pt x="408051" y="477488"/>
                  </a:lnTo>
                  <a:lnTo>
                    <a:pt x="416909" y="476822"/>
                  </a:lnTo>
                  <a:lnTo>
                    <a:pt x="420148" y="474059"/>
                  </a:lnTo>
                  <a:lnTo>
                    <a:pt x="412528" y="460725"/>
                  </a:lnTo>
                  <a:lnTo>
                    <a:pt x="388334" y="445961"/>
                  </a:lnTo>
                  <a:lnTo>
                    <a:pt x="384810" y="446532"/>
                  </a:lnTo>
                  <a:lnTo>
                    <a:pt x="379095" y="450818"/>
                  </a:lnTo>
                  <a:lnTo>
                    <a:pt x="381095" y="460439"/>
                  </a:lnTo>
                  <a:lnTo>
                    <a:pt x="384334" y="467487"/>
                  </a:lnTo>
                  <a:lnTo>
                    <a:pt x="381571" y="473012"/>
                  </a:lnTo>
                  <a:lnTo>
                    <a:pt x="371380" y="476345"/>
                  </a:lnTo>
                  <a:lnTo>
                    <a:pt x="368998" y="470440"/>
                  </a:lnTo>
                  <a:lnTo>
                    <a:pt x="370999" y="469202"/>
                  </a:lnTo>
                  <a:lnTo>
                    <a:pt x="369475" y="454914"/>
                  </a:lnTo>
                  <a:lnTo>
                    <a:pt x="360140" y="448913"/>
                  </a:lnTo>
                  <a:lnTo>
                    <a:pt x="363379" y="457105"/>
                  </a:lnTo>
                  <a:lnTo>
                    <a:pt x="361093" y="471773"/>
                  </a:lnTo>
                  <a:lnTo>
                    <a:pt x="355092" y="479108"/>
                  </a:lnTo>
                  <a:lnTo>
                    <a:pt x="352330" y="489395"/>
                  </a:lnTo>
                  <a:lnTo>
                    <a:pt x="354425" y="499301"/>
                  </a:lnTo>
                  <a:lnTo>
                    <a:pt x="352901" y="508540"/>
                  </a:lnTo>
                  <a:lnTo>
                    <a:pt x="349377" y="510826"/>
                  </a:lnTo>
                  <a:lnTo>
                    <a:pt x="345757" y="510350"/>
                  </a:lnTo>
                  <a:lnTo>
                    <a:pt x="337471" y="505016"/>
                  </a:lnTo>
                  <a:lnTo>
                    <a:pt x="329946" y="496158"/>
                  </a:lnTo>
                  <a:lnTo>
                    <a:pt x="328517" y="487204"/>
                  </a:lnTo>
                  <a:lnTo>
                    <a:pt x="326326" y="486347"/>
                  </a:lnTo>
                  <a:lnTo>
                    <a:pt x="324136" y="489871"/>
                  </a:lnTo>
                  <a:lnTo>
                    <a:pt x="324040" y="499396"/>
                  </a:lnTo>
                  <a:lnTo>
                    <a:pt x="337090" y="511302"/>
                  </a:lnTo>
                  <a:lnTo>
                    <a:pt x="332899" y="521780"/>
                  </a:lnTo>
                  <a:lnTo>
                    <a:pt x="327470" y="530257"/>
                  </a:lnTo>
                  <a:lnTo>
                    <a:pt x="322326" y="545211"/>
                  </a:lnTo>
                  <a:lnTo>
                    <a:pt x="320802" y="555498"/>
                  </a:lnTo>
                  <a:close/>
                  <a:moveTo>
                    <a:pt x="443960" y="94107"/>
                  </a:moveTo>
                  <a:lnTo>
                    <a:pt x="434626" y="88964"/>
                  </a:lnTo>
                  <a:lnTo>
                    <a:pt x="431959" y="78867"/>
                  </a:lnTo>
                  <a:lnTo>
                    <a:pt x="432530" y="76010"/>
                  </a:lnTo>
                  <a:lnTo>
                    <a:pt x="420719" y="53816"/>
                  </a:lnTo>
                  <a:lnTo>
                    <a:pt x="405955" y="40672"/>
                  </a:lnTo>
                  <a:lnTo>
                    <a:pt x="418529" y="24098"/>
                  </a:lnTo>
                  <a:lnTo>
                    <a:pt x="427387" y="20288"/>
                  </a:lnTo>
                  <a:lnTo>
                    <a:pt x="447865" y="47625"/>
                  </a:lnTo>
                  <a:lnTo>
                    <a:pt x="451675" y="50387"/>
                  </a:lnTo>
                  <a:lnTo>
                    <a:pt x="459581" y="52483"/>
                  </a:lnTo>
                  <a:lnTo>
                    <a:pt x="460438" y="56388"/>
                  </a:lnTo>
                  <a:lnTo>
                    <a:pt x="465296" y="82963"/>
                  </a:lnTo>
                  <a:lnTo>
                    <a:pt x="464915" y="86583"/>
                  </a:lnTo>
                  <a:lnTo>
                    <a:pt x="462058" y="89249"/>
                  </a:lnTo>
                  <a:lnTo>
                    <a:pt x="449008" y="91631"/>
                  </a:lnTo>
                  <a:close/>
                  <a:moveTo>
                    <a:pt x="8954" y="75533"/>
                  </a:moveTo>
                  <a:lnTo>
                    <a:pt x="5334" y="72866"/>
                  </a:lnTo>
                  <a:lnTo>
                    <a:pt x="4000" y="65913"/>
                  </a:lnTo>
                  <a:lnTo>
                    <a:pt x="5905" y="64484"/>
                  </a:lnTo>
                  <a:lnTo>
                    <a:pt x="5905" y="55150"/>
                  </a:lnTo>
                  <a:lnTo>
                    <a:pt x="0" y="47435"/>
                  </a:lnTo>
                  <a:lnTo>
                    <a:pt x="286" y="40100"/>
                  </a:lnTo>
                  <a:lnTo>
                    <a:pt x="2096" y="18479"/>
                  </a:lnTo>
                  <a:lnTo>
                    <a:pt x="10192" y="12478"/>
                  </a:lnTo>
                  <a:lnTo>
                    <a:pt x="11430" y="8954"/>
                  </a:lnTo>
                  <a:lnTo>
                    <a:pt x="10382" y="1238"/>
                  </a:lnTo>
                  <a:lnTo>
                    <a:pt x="14764" y="0"/>
                  </a:lnTo>
                  <a:lnTo>
                    <a:pt x="24003" y="5620"/>
                  </a:lnTo>
                  <a:lnTo>
                    <a:pt x="28289" y="11811"/>
                  </a:lnTo>
                  <a:lnTo>
                    <a:pt x="29718" y="33623"/>
                  </a:lnTo>
                  <a:lnTo>
                    <a:pt x="32195" y="47625"/>
                  </a:lnTo>
                  <a:lnTo>
                    <a:pt x="31242" y="54959"/>
                  </a:lnTo>
                  <a:lnTo>
                    <a:pt x="28099" y="62008"/>
                  </a:lnTo>
                  <a:close/>
                  <a:moveTo>
                    <a:pt x="465677" y="125063"/>
                  </a:moveTo>
                  <a:lnTo>
                    <a:pt x="465391" y="118491"/>
                  </a:lnTo>
                  <a:lnTo>
                    <a:pt x="463582" y="115824"/>
                  </a:lnTo>
                  <a:lnTo>
                    <a:pt x="439579" y="118872"/>
                  </a:lnTo>
                  <a:lnTo>
                    <a:pt x="430339" y="114872"/>
                  </a:lnTo>
                  <a:lnTo>
                    <a:pt x="430530" y="109633"/>
                  </a:lnTo>
                  <a:lnTo>
                    <a:pt x="437388" y="104013"/>
                  </a:lnTo>
                  <a:lnTo>
                    <a:pt x="444437" y="103632"/>
                  </a:lnTo>
                  <a:lnTo>
                    <a:pt x="451675" y="105823"/>
                  </a:lnTo>
                  <a:lnTo>
                    <a:pt x="466154" y="98489"/>
                  </a:lnTo>
                  <a:lnTo>
                    <a:pt x="480250" y="115253"/>
                  </a:lnTo>
                  <a:lnTo>
                    <a:pt x="480060" y="116681"/>
                  </a:lnTo>
                  <a:lnTo>
                    <a:pt x="472916" y="119444"/>
                  </a:lnTo>
                  <a:close/>
                  <a:moveTo>
                    <a:pt x="358521" y="542544"/>
                  </a:moveTo>
                  <a:lnTo>
                    <a:pt x="351949" y="539496"/>
                  </a:lnTo>
                  <a:lnTo>
                    <a:pt x="345376" y="540925"/>
                  </a:lnTo>
                  <a:lnTo>
                    <a:pt x="339947" y="529590"/>
                  </a:lnTo>
                  <a:lnTo>
                    <a:pt x="358235" y="507016"/>
                  </a:lnTo>
                  <a:lnTo>
                    <a:pt x="364903" y="524447"/>
                  </a:lnTo>
                  <a:lnTo>
                    <a:pt x="360331" y="541020"/>
                  </a:lnTo>
                  <a:close/>
                  <a:moveTo>
                    <a:pt x="364617" y="507016"/>
                  </a:moveTo>
                  <a:lnTo>
                    <a:pt x="357473" y="492062"/>
                  </a:lnTo>
                  <a:lnTo>
                    <a:pt x="364141" y="480441"/>
                  </a:lnTo>
                  <a:lnTo>
                    <a:pt x="368237" y="486728"/>
                  </a:lnTo>
                  <a:lnTo>
                    <a:pt x="371951" y="503968"/>
                  </a:lnTo>
                  <a:lnTo>
                    <a:pt x="371665" y="505587"/>
                  </a:lnTo>
                  <a:close/>
                  <a:moveTo>
                    <a:pt x="432149" y="435197"/>
                  </a:moveTo>
                  <a:lnTo>
                    <a:pt x="432625" y="416528"/>
                  </a:lnTo>
                  <a:lnTo>
                    <a:pt x="438626" y="411956"/>
                  </a:lnTo>
                  <a:lnTo>
                    <a:pt x="443960" y="412433"/>
                  </a:lnTo>
                  <a:lnTo>
                    <a:pt x="448628" y="421577"/>
                  </a:lnTo>
                  <a:lnTo>
                    <a:pt x="448151" y="423005"/>
                  </a:lnTo>
                  <a:lnTo>
                    <a:pt x="440912" y="423101"/>
                  </a:lnTo>
                  <a:close/>
                  <a:moveTo>
                    <a:pt x="108966" y="155734"/>
                  </a:moveTo>
                  <a:lnTo>
                    <a:pt x="107156" y="154400"/>
                  </a:lnTo>
                  <a:lnTo>
                    <a:pt x="106680" y="147828"/>
                  </a:lnTo>
                  <a:lnTo>
                    <a:pt x="112871" y="140494"/>
                  </a:lnTo>
                  <a:lnTo>
                    <a:pt x="122206" y="15116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grpSp>
      <p:sp>
        <p:nvSpPr>
          <p:cNvPr id="12" name="TextBox 53">
            <a:extLst>
              <a:ext uri="{FF2B5EF4-FFF2-40B4-BE49-F238E27FC236}">
                <a16:creationId xmlns:a16="http://schemas.microsoft.com/office/drawing/2014/main" id="{78EC494C-0F22-2F2B-8B93-AF362043604F}"/>
              </a:ext>
            </a:extLst>
          </p:cNvPr>
          <p:cNvSpPr txBox="1">
            <a:spLocks/>
          </p:cNvSpPr>
          <p:nvPr/>
        </p:nvSpPr>
        <p:spPr>
          <a:xfrm>
            <a:off x="1449915" y="1886896"/>
            <a:ext cx="2518712"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85000"/>
                    <a:lumOff val="15000"/>
                  </a:prstClr>
                </a:solidFill>
                <a:effectLst/>
                <a:uLnTx/>
                <a:uFillTx/>
                <a:latin typeface="Lato Black" panose="020F0A02020204030203" pitchFamily="34" charset="0"/>
                <a:ea typeface="+mn-ea"/>
                <a:cs typeface="+mn-cs"/>
              </a:rPr>
              <a:t>Your Title</a:t>
            </a:r>
            <a:endParaRPr kumimoji="0" lang="id-ID" sz="2700" b="0" i="0" u="none" strike="noStrike" kern="1200" cap="none" spc="0" normalizeH="0" baseline="0" noProof="0" dirty="0">
              <a:ln>
                <a:noFill/>
              </a:ln>
              <a:solidFill>
                <a:prstClr val="black">
                  <a:lumMod val="85000"/>
                  <a:lumOff val="15000"/>
                </a:prstClr>
              </a:solidFill>
              <a:effectLst/>
              <a:uLnTx/>
              <a:uFillTx/>
              <a:latin typeface="Lato" panose="020F0502020204030203" pitchFamily="34" charset="0"/>
              <a:ea typeface="+mn-ea"/>
              <a:cs typeface="+mn-cs"/>
            </a:endParaRPr>
          </a:p>
        </p:txBody>
      </p:sp>
      <p:grpSp>
        <p:nvGrpSpPr>
          <p:cNvPr id="13" name="Group 12">
            <a:extLst>
              <a:ext uri="{FF2B5EF4-FFF2-40B4-BE49-F238E27FC236}">
                <a16:creationId xmlns:a16="http://schemas.microsoft.com/office/drawing/2014/main" id="{CEB226E0-CAAB-6001-AC2B-5D6F9C73F9B0}"/>
              </a:ext>
            </a:extLst>
          </p:cNvPr>
          <p:cNvGrpSpPr>
            <a:grpSpLocks/>
          </p:cNvGrpSpPr>
          <p:nvPr/>
        </p:nvGrpSpPr>
        <p:grpSpPr>
          <a:xfrm>
            <a:off x="8643199" y="4472626"/>
            <a:ext cx="971603" cy="971603"/>
            <a:chOff x="8899041" y="1684213"/>
            <a:chExt cx="971603" cy="971603"/>
          </a:xfrm>
        </p:grpSpPr>
        <p:pic>
          <p:nvPicPr>
            <p:cNvPr id="20" name="Graphic 19">
              <a:extLst>
                <a:ext uri="{FF2B5EF4-FFF2-40B4-BE49-F238E27FC236}">
                  <a16:creationId xmlns:a16="http://schemas.microsoft.com/office/drawing/2014/main" id="{F00CC8B8-4141-41FB-E69A-58ED260FC9A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21" name="Oval 20">
              <a:extLst>
                <a:ext uri="{FF2B5EF4-FFF2-40B4-BE49-F238E27FC236}">
                  <a16:creationId xmlns:a16="http://schemas.microsoft.com/office/drawing/2014/main" id="{C3FAD42E-3A5F-C9C6-DCF5-3BDA0A9859E0}"/>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2" name="TextBox 21">
              <a:extLst>
                <a:ext uri="{FF2B5EF4-FFF2-40B4-BE49-F238E27FC236}">
                  <a16:creationId xmlns:a16="http://schemas.microsoft.com/office/drawing/2014/main" id="{B7C5A335-F93E-F67A-F505-52020F000B57}"/>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23" name="Group 22">
            <a:extLst>
              <a:ext uri="{FF2B5EF4-FFF2-40B4-BE49-F238E27FC236}">
                <a16:creationId xmlns:a16="http://schemas.microsoft.com/office/drawing/2014/main" id="{09CD6474-98CB-F8EB-CED7-BD0D6BBDD2CB}"/>
              </a:ext>
            </a:extLst>
          </p:cNvPr>
          <p:cNvGrpSpPr>
            <a:grpSpLocks/>
          </p:cNvGrpSpPr>
          <p:nvPr/>
        </p:nvGrpSpPr>
        <p:grpSpPr>
          <a:xfrm>
            <a:off x="5995598" y="1835010"/>
            <a:ext cx="971603" cy="971603"/>
            <a:chOff x="8899041" y="1684213"/>
            <a:chExt cx="971603" cy="971603"/>
          </a:xfrm>
        </p:grpSpPr>
        <p:pic>
          <p:nvPicPr>
            <p:cNvPr id="24" name="Graphic 23">
              <a:extLst>
                <a:ext uri="{FF2B5EF4-FFF2-40B4-BE49-F238E27FC236}">
                  <a16:creationId xmlns:a16="http://schemas.microsoft.com/office/drawing/2014/main" id="{5720C6EC-505B-30B5-C4FD-E4DFB784868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25" name="Oval 24">
              <a:extLst>
                <a:ext uri="{FF2B5EF4-FFF2-40B4-BE49-F238E27FC236}">
                  <a16:creationId xmlns:a16="http://schemas.microsoft.com/office/drawing/2014/main" id="{CF8D5BFC-9F6B-ADFC-E330-06D103D257A2}"/>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6" name="TextBox 25">
              <a:extLst>
                <a:ext uri="{FF2B5EF4-FFF2-40B4-BE49-F238E27FC236}">
                  <a16:creationId xmlns:a16="http://schemas.microsoft.com/office/drawing/2014/main" id="{3B8F794F-E909-5FAC-B726-BDADBB49558E}"/>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27" name="TextBox 26">
            <a:extLst>
              <a:ext uri="{FF2B5EF4-FFF2-40B4-BE49-F238E27FC236}">
                <a16:creationId xmlns:a16="http://schemas.microsoft.com/office/drawing/2014/main" id="{0F84CFB8-1DF3-13EF-E487-0BCCF328CE9B}"/>
              </a:ext>
            </a:extLst>
          </p:cNvPr>
          <p:cNvSpPr txBox="1">
            <a:spLocks/>
          </p:cNvSpPr>
          <p:nvPr/>
        </p:nvSpPr>
        <p:spPr>
          <a:xfrm>
            <a:off x="2091614" y="2939138"/>
            <a:ext cx="2518711"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28" name="TextBox 27">
            <a:extLst>
              <a:ext uri="{FF2B5EF4-FFF2-40B4-BE49-F238E27FC236}">
                <a16:creationId xmlns:a16="http://schemas.microsoft.com/office/drawing/2014/main" id="{5770AAB6-6B8E-01D5-C783-5EA0012740CA}"/>
              </a:ext>
            </a:extLst>
          </p:cNvPr>
          <p:cNvSpPr txBox="1">
            <a:spLocks/>
          </p:cNvSpPr>
          <p:nvPr/>
        </p:nvSpPr>
        <p:spPr>
          <a:xfrm>
            <a:off x="2091614" y="4250542"/>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4054712927"/>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4.81481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1000"/>
                                            <p:tgtEl>
                                              <p:spTgt spid="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childTnLst>
                              </p:cTn>
                            </p:par>
                            <p:par>
                              <p:cTn id="20" fill="hold">
                                <p:stCondLst>
                                  <p:cond delay="2000"/>
                                </p:stCondLst>
                                <p:childTnLst>
                                  <p:par>
                                    <p:cTn id="21" presetID="2" presetClass="entr" presetSubtype="1" fill="hold" nodeType="afterEffect" p14:presetBounceEnd="50000">
                                      <p:stCondLst>
                                        <p:cond delay="0"/>
                                      </p:stCondLst>
                                      <p:childTnLst>
                                        <p:set>
                                          <p:cBhvr>
                                            <p:cTn id="22" dur="1" fill="hold">
                                              <p:stCondLst>
                                                <p:cond delay="0"/>
                                              </p:stCondLst>
                                            </p:cTn>
                                            <p:tgtEl>
                                              <p:spTgt spid="23"/>
                                            </p:tgtEl>
                                            <p:attrNameLst>
                                              <p:attrName>style.visibility</p:attrName>
                                            </p:attrNameLst>
                                          </p:cBhvr>
                                          <p:to>
                                            <p:strVal val="visible"/>
                                          </p:to>
                                        </p:set>
                                        <p:anim calcmode="lin" valueType="num" p14:bounceEnd="50000">
                                          <p:cBhvr additive="base">
                                            <p:cTn id="23" dur="1000" fill="hold"/>
                                            <p:tgtEl>
                                              <p:spTgt spid="23"/>
                                            </p:tgtEl>
                                            <p:attrNameLst>
                                              <p:attrName>ppt_x</p:attrName>
                                            </p:attrNameLst>
                                          </p:cBhvr>
                                          <p:tavLst>
                                            <p:tav tm="0">
                                              <p:val>
                                                <p:strVal val="#ppt_x"/>
                                              </p:val>
                                            </p:tav>
                                            <p:tav tm="100000">
                                              <p:val>
                                                <p:strVal val="#ppt_x"/>
                                              </p:val>
                                            </p:tav>
                                          </p:tavLst>
                                        </p:anim>
                                        <p:anim calcmode="lin" valueType="num" p14:bounceEnd="50000">
                                          <p:cBhvr additive="base">
                                            <p:cTn id="24" dur="1000" fill="hold"/>
                                            <p:tgtEl>
                                              <p:spTgt spid="23"/>
                                            </p:tgtEl>
                                            <p:attrNameLst>
                                              <p:attrName>ppt_y</p:attrName>
                                            </p:attrNameLst>
                                          </p:cBhvr>
                                          <p:tavLst>
                                            <p:tav tm="0">
                                              <p:val>
                                                <p:strVal val="0-#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childTnLst>
                              </p:cTn>
                            </p:par>
                            <p:par>
                              <p:cTn id="28" fill="hold">
                                <p:stCondLst>
                                  <p:cond delay="3000"/>
                                </p:stCondLst>
                                <p:childTnLst>
                                  <p:par>
                                    <p:cTn id="29" presetID="2" presetClass="entr" presetSubtype="1" fill="hold" nodeType="afterEffect" p14:presetBounceEnd="50000">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14:bounceEnd="50000">
                                          <p:cBhvr additive="base">
                                            <p:cTn id="31" dur="1000" fill="hold"/>
                                            <p:tgtEl>
                                              <p:spTgt spid="13"/>
                                            </p:tgtEl>
                                            <p:attrNameLst>
                                              <p:attrName>ppt_x</p:attrName>
                                            </p:attrNameLst>
                                          </p:cBhvr>
                                          <p:tavLst>
                                            <p:tav tm="0">
                                              <p:val>
                                                <p:strVal val="#ppt_x"/>
                                              </p:val>
                                            </p:tav>
                                            <p:tav tm="100000">
                                              <p:val>
                                                <p:strVal val="#ppt_x"/>
                                              </p:val>
                                            </p:tav>
                                          </p:tavLst>
                                        </p:anim>
                                        <p:anim calcmode="lin" valueType="num" p14:bounceEnd="50000">
                                          <p:cBhvr additive="base">
                                            <p:cTn id="32" dur="1000" fill="hold"/>
                                            <p:tgtEl>
                                              <p:spTgt spid="13"/>
                                            </p:tgtEl>
                                            <p:attrNameLst>
                                              <p:attrName>ppt_y</p:attrName>
                                            </p:attrNameLst>
                                          </p:cBhvr>
                                          <p:tavLst>
                                            <p:tav tm="0">
                                              <p:val>
                                                <p:strVal val="0-#ppt_h/2"/>
                                              </p:val>
                                            </p:tav>
                                            <p:tav tm="100000">
                                              <p:val>
                                                <p:strVal val="#ppt_y"/>
                                              </p:val>
                                            </p:tav>
                                          </p:tavLst>
                                        </p:anim>
                                      </p:childTnLst>
                                    </p:cTn>
                                  </p:par>
                                  <p:par>
                                    <p:cTn id="33" presetID="10" presetClass="entr" presetSubtype="0" fill="hold" grpId="0" nodeType="withEffect">
                                      <p:stCondLst>
                                        <p:cond delay="0"/>
                                      </p:stCondLst>
                                      <p:childTnLst>
                                        <p:set>
                                          <p:cBhvr>
                                            <p:cTn id="34" dur="1" fill="hold">
                                              <p:stCondLst>
                                                <p:cond delay="0"/>
                                              </p:stCondLst>
                                            </p:cTn>
                                            <p:tgtEl>
                                              <p:spTgt spid="28"/>
                                            </p:tgtEl>
                                            <p:attrNameLst>
                                              <p:attrName>style.visibility</p:attrName>
                                            </p:attrNameLst>
                                          </p:cBhvr>
                                          <p:to>
                                            <p:strVal val="visible"/>
                                          </p:to>
                                        </p:set>
                                        <p:animEffect transition="in" filter="fade">
                                          <p:cBhvr>
                                            <p:cTn id="3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12" grpId="0"/>
          <p:bldP spid="27" grpId="0"/>
          <p:bldP spid="2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4.81481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1000"/>
                                            <p:tgtEl>
                                              <p:spTgt spid="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childTnLst>
                              </p:cTn>
                            </p:par>
                            <p:par>
                              <p:cTn id="20" fill="hold">
                                <p:stCondLst>
                                  <p:cond delay="2000"/>
                                </p:stCondLst>
                                <p:childTnLst>
                                  <p:par>
                                    <p:cTn id="21" presetID="2" presetClass="entr" presetSubtype="1" fill="hold" nodeType="afterEffect">
                                      <p:stCondLst>
                                        <p:cond delay="0"/>
                                      </p:stCondLst>
                                      <p:childTnLst>
                                        <p:set>
                                          <p:cBhvr>
                                            <p:cTn id="22" dur="1" fill="hold">
                                              <p:stCondLst>
                                                <p:cond delay="0"/>
                                              </p:stCondLst>
                                            </p:cTn>
                                            <p:tgtEl>
                                              <p:spTgt spid="23"/>
                                            </p:tgtEl>
                                            <p:attrNameLst>
                                              <p:attrName>style.visibility</p:attrName>
                                            </p:attrNameLst>
                                          </p:cBhvr>
                                          <p:to>
                                            <p:strVal val="visible"/>
                                          </p:to>
                                        </p:set>
                                        <p:anim calcmode="lin" valueType="num">
                                          <p:cBhvr additive="base">
                                            <p:cTn id="23" dur="1000" fill="hold"/>
                                            <p:tgtEl>
                                              <p:spTgt spid="23"/>
                                            </p:tgtEl>
                                            <p:attrNameLst>
                                              <p:attrName>ppt_x</p:attrName>
                                            </p:attrNameLst>
                                          </p:cBhvr>
                                          <p:tavLst>
                                            <p:tav tm="0">
                                              <p:val>
                                                <p:strVal val="#ppt_x"/>
                                              </p:val>
                                            </p:tav>
                                            <p:tav tm="100000">
                                              <p:val>
                                                <p:strVal val="#ppt_x"/>
                                              </p:val>
                                            </p:tav>
                                          </p:tavLst>
                                        </p:anim>
                                        <p:anim calcmode="lin" valueType="num">
                                          <p:cBhvr additive="base">
                                            <p:cTn id="24" dur="1000" fill="hold"/>
                                            <p:tgtEl>
                                              <p:spTgt spid="23"/>
                                            </p:tgtEl>
                                            <p:attrNameLst>
                                              <p:attrName>ppt_y</p:attrName>
                                            </p:attrNameLst>
                                          </p:cBhvr>
                                          <p:tavLst>
                                            <p:tav tm="0">
                                              <p:val>
                                                <p:strVal val="0-#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500"/>
                                            <p:tgtEl>
                                              <p:spTgt spid="27"/>
                                            </p:tgtEl>
                                          </p:cBhvr>
                                        </p:animEffect>
                                      </p:childTnLst>
                                    </p:cTn>
                                  </p:par>
                                </p:childTnLst>
                              </p:cTn>
                            </p:par>
                            <p:par>
                              <p:cTn id="28" fill="hold">
                                <p:stCondLst>
                                  <p:cond delay="3000"/>
                                </p:stCondLst>
                                <p:childTnLst>
                                  <p:par>
                                    <p:cTn id="29" presetID="2" presetClass="entr" presetSubtype="1" fill="hold" nodeType="after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1000" fill="hold"/>
                                            <p:tgtEl>
                                              <p:spTgt spid="13"/>
                                            </p:tgtEl>
                                            <p:attrNameLst>
                                              <p:attrName>ppt_x</p:attrName>
                                            </p:attrNameLst>
                                          </p:cBhvr>
                                          <p:tavLst>
                                            <p:tav tm="0">
                                              <p:val>
                                                <p:strVal val="#ppt_x"/>
                                              </p:val>
                                            </p:tav>
                                            <p:tav tm="100000">
                                              <p:val>
                                                <p:strVal val="#ppt_x"/>
                                              </p:val>
                                            </p:tav>
                                          </p:tavLst>
                                        </p:anim>
                                        <p:anim calcmode="lin" valueType="num">
                                          <p:cBhvr additive="base">
                                            <p:cTn id="32" dur="1000" fill="hold"/>
                                            <p:tgtEl>
                                              <p:spTgt spid="13"/>
                                            </p:tgtEl>
                                            <p:attrNameLst>
                                              <p:attrName>ppt_y</p:attrName>
                                            </p:attrNameLst>
                                          </p:cBhvr>
                                          <p:tavLst>
                                            <p:tav tm="0">
                                              <p:val>
                                                <p:strVal val="0-#ppt_h/2"/>
                                              </p:val>
                                            </p:tav>
                                            <p:tav tm="100000">
                                              <p:val>
                                                <p:strVal val="#ppt_y"/>
                                              </p:val>
                                            </p:tav>
                                          </p:tavLst>
                                        </p:anim>
                                      </p:childTnLst>
                                    </p:cTn>
                                  </p:par>
                                  <p:par>
                                    <p:cTn id="33" presetID="10" presetClass="entr" presetSubtype="0" fill="hold" grpId="0" nodeType="withEffect">
                                      <p:stCondLst>
                                        <p:cond delay="0"/>
                                      </p:stCondLst>
                                      <p:childTnLst>
                                        <p:set>
                                          <p:cBhvr>
                                            <p:cTn id="34" dur="1" fill="hold">
                                              <p:stCondLst>
                                                <p:cond delay="0"/>
                                              </p:stCondLst>
                                            </p:cTn>
                                            <p:tgtEl>
                                              <p:spTgt spid="28"/>
                                            </p:tgtEl>
                                            <p:attrNameLst>
                                              <p:attrName>style.visibility</p:attrName>
                                            </p:attrNameLst>
                                          </p:cBhvr>
                                          <p:to>
                                            <p:strVal val="visible"/>
                                          </p:to>
                                        </p:set>
                                        <p:animEffect transition="in" filter="fade">
                                          <p:cBhvr>
                                            <p:cTn id="3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12" grpId="0"/>
          <p:bldP spid="27" grpId="0"/>
          <p:bldP spid="28" grpId="0"/>
        </p:bldLst>
      </p:timing>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288430-9EE7-7B5B-4239-FCCA65A9FD79}"/>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58F5FC75-CEF8-CB6D-28C4-BE47AA557F6D}"/>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6AAF48BB-7E67-1C5B-4E63-70751809035D}"/>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7606A1FA-E410-68AE-0A9D-E2DA0F4AFBFD}"/>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6FA40EB7-8834-0E89-82B4-4427CD652E93}"/>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0A809134-7E37-EE57-F3D5-0EA30026E485}"/>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58A9A003-7865-CDFE-67B1-8277084B4905}"/>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endParaRPr lang="en-US" dirty="0">
                <a:effectLst/>
              </a:endParaRPr>
            </a:p>
            <a:p>
              <a:endParaRPr lang="en-US" dirty="0">
                <a:effectLst/>
              </a:endParaRPr>
            </a:p>
          </p:txBody>
        </p:sp>
      </p:grpSp>
      <p:sp>
        <p:nvSpPr>
          <p:cNvPr id="14" name="Rectangle top">
            <a:extLst>
              <a:ext uri="{FF2B5EF4-FFF2-40B4-BE49-F238E27FC236}">
                <a16:creationId xmlns:a16="http://schemas.microsoft.com/office/drawing/2014/main" id="{7B5B8398-D256-F42E-07EA-200171BFB006}"/>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830" name="TextBox 53">
            <a:extLst>
              <a:ext uri="{FF2B5EF4-FFF2-40B4-BE49-F238E27FC236}">
                <a16:creationId xmlns:a16="http://schemas.microsoft.com/office/drawing/2014/main" id="{EC7F37B5-C8AD-E67C-73D0-960373B641B1}"/>
              </a:ext>
            </a:extLst>
          </p:cNvPr>
          <p:cNvSpPr txBox="1">
            <a:spLocks/>
          </p:cNvSpPr>
          <p:nvPr/>
        </p:nvSpPr>
        <p:spPr>
          <a:xfrm>
            <a:off x="406434" y="619648"/>
            <a:ext cx="2518712" cy="1338828"/>
          </a:xfrm>
          <a:prstGeom prst="rect">
            <a:avLst/>
          </a:prstGeom>
          <a:noFill/>
        </p:spPr>
        <p:txBody>
          <a:bodyPr wrap="square" rtlCol="0">
            <a:spAutoFit/>
          </a:bodyPr>
          <a:lstStyle/>
          <a:p>
            <a:pPr algn="ctr">
              <a:defRPr/>
            </a:pPr>
            <a:r>
              <a:rPr lang="en-US" sz="2700" b="1" dirty="0">
                <a:solidFill>
                  <a:prstClr val="black">
                    <a:lumMod val="85000"/>
                    <a:lumOff val="15000"/>
                  </a:prstClr>
                </a:solidFill>
                <a:latin typeface="Lato Black" panose="020F0A02020204030203" pitchFamily="34" charset="0"/>
              </a:rPr>
              <a:t>SOUTH AMERICA</a:t>
            </a:r>
          </a:p>
          <a:p>
            <a:pPr lvl="0" algn="ctr">
              <a:defRPr/>
            </a:pPr>
            <a:endParaRPr lang="id-ID" sz="2700" b="1" dirty="0">
              <a:solidFill>
                <a:prstClr val="black">
                  <a:lumMod val="85000"/>
                  <a:lumOff val="15000"/>
                </a:prstClr>
              </a:solidFill>
              <a:latin typeface="Montserrat" panose="00000500000000000000" pitchFamily="2" charset="0"/>
            </a:endParaRPr>
          </a:p>
        </p:txBody>
      </p:sp>
      <p:grpSp>
        <p:nvGrpSpPr>
          <p:cNvPr id="2" name="Graphic 4">
            <a:extLst>
              <a:ext uri="{FF2B5EF4-FFF2-40B4-BE49-F238E27FC236}">
                <a16:creationId xmlns:a16="http://schemas.microsoft.com/office/drawing/2014/main" id="{2658A613-0DA0-F926-1FE2-EF1ACC6ECDE3}"/>
              </a:ext>
            </a:extLst>
          </p:cNvPr>
          <p:cNvGrpSpPr/>
          <p:nvPr/>
        </p:nvGrpSpPr>
        <p:grpSpPr>
          <a:xfrm>
            <a:off x="6650449" y="1295178"/>
            <a:ext cx="3611648" cy="5365999"/>
            <a:chOff x="7090996" y="-299257"/>
            <a:chExt cx="4610852" cy="6850564"/>
          </a:xfrm>
          <a:solidFill>
            <a:schemeClr val="tx1">
              <a:lumMod val="85000"/>
              <a:lumOff val="15000"/>
            </a:schemeClr>
          </a:solidFill>
        </p:grpSpPr>
        <p:sp>
          <p:nvSpPr>
            <p:cNvPr id="3" name="28">
              <a:extLst>
                <a:ext uri="{FF2B5EF4-FFF2-40B4-BE49-F238E27FC236}">
                  <a16:creationId xmlns:a16="http://schemas.microsoft.com/office/drawing/2014/main" id="{7BBE4CA3-86D1-2AAA-5C04-EB3C53AD2035}"/>
                </a:ext>
              </a:extLst>
            </p:cNvPr>
            <p:cNvSpPr/>
            <p:nvPr/>
          </p:nvSpPr>
          <p:spPr>
            <a:xfrm>
              <a:off x="7287473" y="418796"/>
              <a:ext cx="185702" cy="102916"/>
            </a:xfrm>
            <a:custGeom>
              <a:avLst/>
              <a:gdLst>
                <a:gd name="connsiteX0" fmla="*/ 180020 w 185702"/>
                <a:gd name="connsiteY0" fmla="*/ 39880 h 102916"/>
                <a:gd name="connsiteX1" fmla="*/ 94973 w 185702"/>
                <a:gd name="connsiteY1" fmla="*/ 17011 h 102916"/>
                <a:gd name="connsiteX2" fmla="*/ 60948 w 185702"/>
                <a:gd name="connsiteY2" fmla="*/ -142 h 102916"/>
                <a:gd name="connsiteX3" fmla="*/ 55272 w 185702"/>
                <a:gd name="connsiteY3" fmla="*/ 5575 h 102916"/>
                <a:gd name="connsiteX4" fmla="*/ -1426 w 185702"/>
                <a:gd name="connsiteY4" fmla="*/ 51316 h 102916"/>
                <a:gd name="connsiteX5" fmla="*/ 157347 w 185702"/>
                <a:gd name="connsiteY5" fmla="*/ 102775 h 102916"/>
                <a:gd name="connsiteX6" fmla="*/ 180020 w 185702"/>
                <a:gd name="connsiteY6" fmla="*/ 91339 h 102916"/>
                <a:gd name="connsiteX7" fmla="*/ 180020 w 185702"/>
                <a:gd name="connsiteY7" fmla="*/ 39880 h 102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702" h="102916">
                  <a:moveTo>
                    <a:pt x="180020" y="39880"/>
                  </a:moveTo>
                  <a:cubicBezTo>
                    <a:pt x="168699" y="22727"/>
                    <a:pt x="134674" y="45600"/>
                    <a:pt x="94973" y="17011"/>
                  </a:cubicBezTo>
                  <a:cubicBezTo>
                    <a:pt x="83621" y="11294"/>
                    <a:pt x="72300" y="5575"/>
                    <a:pt x="60948" y="-142"/>
                  </a:cubicBezTo>
                  <a:cubicBezTo>
                    <a:pt x="60948" y="-142"/>
                    <a:pt x="60948" y="-142"/>
                    <a:pt x="55272" y="5575"/>
                  </a:cubicBezTo>
                  <a:cubicBezTo>
                    <a:pt x="49596" y="5575"/>
                    <a:pt x="26923" y="28447"/>
                    <a:pt x="-1426" y="51316"/>
                  </a:cubicBezTo>
                  <a:cubicBezTo>
                    <a:pt x="26923" y="74186"/>
                    <a:pt x="128997" y="102775"/>
                    <a:pt x="157347" y="102775"/>
                  </a:cubicBezTo>
                  <a:cubicBezTo>
                    <a:pt x="168699" y="102775"/>
                    <a:pt x="174343" y="97058"/>
                    <a:pt x="180020" y="91339"/>
                  </a:cubicBezTo>
                  <a:cubicBezTo>
                    <a:pt x="185695" y="68469"/>
                    <a:pt x="185695" y="45600"/>
                    <a:pt x="180020" y="39880"/>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 name="27">
              <a:extLst>
                <a:ext uri="{FF2B5EF4-FFF2-40B4-BE49-F238E27FC236}">
                  <a16:creationId xmlns:a16="http://schemas.microsoft.com/office/drawing/2014/main" id="{12AA7244-667D-996D-2478-FE80600C3AB5}"/>
                </a:ext>
              </a:extLst>
            </p:cNvPr>
            <p:cNvSpPr/>
            <p:nvPr/>
          </p:nvSpPr>
          <p:spPr>
            <a:xfrm>
              <a:off x="7349847" y="289672"/>
              <a:ext cx="486515" cy="256991"/>
            </a:xfrm>
            <a:custGeom>
              <a:avLst/>
              <a:gdLst>
                <a:gd name="connsiteX0" fmla="*/ 202225 w 486515"/>
                <a:gd name="connsiteY0" fmla="*/ 222933 h 256991"/>
                <a:gd name="connsiteX1" fmla="*/ 230511 w 486515"/>
                <a:gd name="connsiteY1" fmla="*/ 177712 h 256991"/>
                <a:gd name="connsiteX2" fmla="*/ 315370 w 486515"/>
                <a:gd name="connsiteY2" fmla="*/ 138145 h 256991"/>
                <a:gd name="connsiteX3" fmla="*/ 388909 w 486515"/>
                <a:gd name="connsiteY3" fmla="*/ 121186 h 256991"/>
                <a:gd name="connsiteX4" fmla="*/ 485090 w 486515"/>
                <a:gd name="connsiteY4" fmla="*/ 87270 h 256991"/>
                <a:gd name="connsiteX5" fmla="*/ 394585 w 486515"/>
                <a:gd name="connsiteY5" fmla="*/ 19439 h 256991"/>
                <a:gd name="connsiteX6" fmla="*/ 224866 w 486515"/>
                <a:gd name="connsiteY6" fmla="*/ 19439 h 256991"/>
                <a:gd name="connsiteX7" fmla="*/ 77789 w 486515"/>
                <a:gd name="connsiteY7" fmla="*/ 25093 h 256991"/>
                <a:gd name="connsiteX8" fmla="*/ 77789 w 486515"/>
                <a:gd name="connsiteY8" fmla="*/ 30744 h 256991"/>
                <a:gd name="connsiteX9" fmla="*/ 32505 w 486515"/>
                <a:gd name="connsiteY9" fmla="*/ 70314 h 256991"/>
                <a:gd name="connsiteX10" fmla="*/ -1426 w 486515"/>
                <a:gd name="connsiteY10" fmla="*/ 132491 h 256991"/>
                <a:gd name="connsiteX11" fmla="*/ 32505 w 486515"/>
                <a:gd name="connsiteY11" fmla="*/ 149451 h 256991"/>
                <a:gd name="connsiteX12" fmla="*/ 117365 w 486515"/>
                <a:gd name="connsiteY12" fmla="*/ 172061 h 256991"/>
                <a:gd name="connsiteX13" fmla="*/ 117365 w 486515"/>
                <a:gd name="connsiteY13" fmla="*/ 222933 h 256991"/>
                <a:gd name="connsiteX14" fmla="*/ 140007 w 486515"/>
                <a:gd name="connsiteY14" fmla="*/ 222933 h 256991"/>
                <a:gd name="connsiteX15" fmla="*/ 151327 w 486515"/>
                <a:gd name="connsiteY15" fmla="*/ 256849 h 256991"/>
                <a:gd name="connsiteX16" fmla="*/ 179614 w 486515"/>
                <a:gd name="connsiteY16" fmla="*/ 245544 h 256991"/>
                <a:gd name="connsiteX17" fmla="*/ 202225 w 486515"/>
                <a:gd name="connsiteY17" fmla="*/ 222933 h 25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6515" h="256991">
                  <a:moveTo>
                    <a:pt x="202225" y="222933"/>
                  </a:moveTo>
                  <a:cubicBezTo>
                    <a:pt x="207901" y="217282"/>
                    <a:pt x="179614" y="177712"/>
                    <a:pt x="230511" y="177712"/>
                  </a:cubicBezTo>
                  <a:cubicBezTo>
                    <a:pt x="275763" y="172061"/>
                    <a:pt x="309726" y="166407"/>
                    <a:pt x="315370" y="138145"/>
                  </a:cubicBezTo>
                  <a:cubicBezTo>
                    <a:pt x="321047" y="109881"/>
                    <a:pt x="377589" y="121186"/>
                    <a:pt x="388909" y="121186"/>
                  </a:cubicBezTo>
                  <a:cubicBezTo>
                    <a:pt x="405875" y="121186"/>
                    <a:pt x="445483" y="81619"/>
                    <a:pt x="485090" y="87270"/>
                  </a:cubicBezTo>
                  <a:cubicBezTo>
                    <a:pt x="485090" y="47703"/>
                    <a:pt x="434162" y="59009"/>
                    <a:pt x="394585" y="19439"/>
                  </a:cubicBezTo>
                  <a:cubicBezTo>
                    <a:pt x="354978" y="-14477"/>
                    <a:pt x="270118" y="2482"/>
                    <a:pt x="224866" y="19439"/>
                  </a:cubicBezTo>
                  <a:cubicBezTo>
                    <a:pt x="179614" y="36398"/>
                    <a:pt x="128686" y="-3172"/>
                    <a:pt x="77789" y="25093"/>
                  </a:cubicBezTo>
                  <a:cubicBezTo>
                    <a:pt x="77789" y="25093"/>
                    <a:pt x="77789" y="30744"/>
                    <a:pt x="77789" y="30744"/>
                  </a:cubicBezTo>
                  <a:cubicBezTo>
                    <a:pt x="66468" y="42049"/>
                    <a:pt x="49502" y="59009"/>
                    <a:pt x="32505" y="70314"/>
                  </a:cubicBezTo>
                  <a:cubicBezTo>
                    <a:pt x="-1426" y="98576"/>
                    <a:pt x="9895" y="126840"/>
                    <a:pt x="-1426" y="132491"/>
                  </a:cubicBezTo>
                  <a:cubicBezTo>
                    <a:pt x="9895" y="138145"/>
                    <a:pt x="21216" y="143797"/>
                    <a:pt x="32505" y="149451"/>
                  </a:cubicBezTo>
                  <a:cubicBezTo>
                    <a:pt x="72113" y="177712"/>
                    <a:pt x="106044" y="155102"/>
                    <a:pt x="117365" y="172061"/>
                  </a:cubicBezTo>
                  <a:cubicBezTo>
                    <a:pt x="123041" y="177712"/>
                    <a:pt x="123041" y="200323"/>
                    <a:pt x="117365" y="222933"/>
                  </a:cubicBezTo>
                  <a:cubicBezTo>
                    <a:pt x="123041" y="217282"/>
                    <a:pt x="128686" y="217282"/>
                    <a:pt x="140007" y="222933"/>
                  </a:cubicBezTo>
                  <a:cubicBezTo>
                    <a:pt x="151327" y="234239"/>
                    <a:pt x="151327" y="245544"/>
                    <a:pt x="151327" y="256849"/>
                  </a:cubicBezTo>
                  <a:cubicBezTo>
                    <a:pt x="179614" y="245544"/>
                    <a:pt x="179614" y="245544"/>
                    <a:pt x="179614" y="245544"/>
                  </a:cubicBezTo>
                  <a:cubicBezTo>
                    <a:pt x="179614" y="245544"/>
                    <a:pt x="196580" y="234239"/>
                    <a:pt x="202225" y="222933"/>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 name="26">
              <a:extLst>
                <a:ext uri="{FF2B5EF4-FFF2-40B4-BE49-F238E27FC236}">
                  <a16:creationId xmlns:a16="http://schemas.microsoft.com/office/drawing/2014/main" id="{ADF79507-FDB9-280D-7C47-57332C276E4F}"/>
                </a:ext>
              </a:extLst>
            </p:cNvPr>
            <p:cNvSpPr/>
            <p:nvPr/>
          </p:nvSpPr>
          <p:spPr>
            <a:xfrm>
              <a:off x="7090996" y="144352"/>
              <a:ext cx="336818" cy="327462"/>
            </a:xfrm>
            <a:custGeom>
              <a:avLst/>
              <a:gdLst>
                <a:gd name="connsiteX0" fmla="*/ 290483 w 336818"/>
                <a:gd name="connsiteY0" fmla="*/ 214402 h 327462"/>
                <a:gd name="connsiteX1" fmla="*/ 335393 w 336818"/>
                <a:gd name="connsiteY1" fmla="*/ 174882 h 327462"/>
                <a:gd name="connsiteX2" fmla="*/ 301711 w 336818"/>
                <a:gd name="connsiteY2" fmla="*/ 152296 h 327462"/>
                <a:gd name="connsiteX3" fmla="*/ 262415 w 336818"/>
                <a:gd name="connsiteY3" fmla="*/ 157944 h 327462"/>
                <a:gd name="connsiteX4" fmla="*/ 268029 w 336818"/>
                <a:gd name="connsiteY4" fmla="*/ -142 h 327462"/>
                <a:gd name="connsiteX5" fmla="*/ 133301 w 336818"/>
                <a:gd name="connsiteY5" fmla="*/ -142 h 327462"/>
                <a:gd name="connsiteX6" fmla="*/ 110847 w 336818"/>
                <a:gd name="connsiteY6" fmla="*/ 56319 h 327462"/>
                <a:gd name="connsiteX7" fmla="*/ 166983 w 336818"/>
                <a:gd name="connsiteY7" fmla="*/ 135359 h 327462"/>
                <a:gd name="connsiteX8" fmla="*/ 60324 w 336818"/>
                <a:gd name="connsiteY8" fmla="*/ 146652 h 327462"/>
                <a:gd name="connsiteX9" fmla="*/ -1426 w 336818"/>
                <a:gd name="connsiteY9" fmla="*/ 231340 h 327462"/>
                <a:gd name="connsiteX10" fmla="*/ 82779 w 336818"/>
                <a:gd name="connsiteY10" fmla="*/ 304738 h 327462"/>
                <a:gd name="connsiteX11" fmla="*/ 195052 w 336818"/>
                <a:gd name="connsiteY11" fmla="*/ 321676 h 327462"/>
                <a:gd name="connsiteX12" fmla="*/ 195052 w 336818"/>
                <a:gd name="connsiteY12" fmla="*/ 327320 h 327462"/>
                <a:gd name="connsiteX13" fmla="*/ 251188 w 336818"/>
                <a:gd name="connsiteY13" fmla="*/ 282153 h 327462"/>
                <a:gd name="connsiteX14" fmla="*/ 290483 w 336818"/>
                <a:gd name="connsiteY14" fmla="*/ 214402 h 32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18" h="327462">
                  <a:moveTo>
                    <a:pt x="290483" y="214402"/>
                  </a:moveTo>
                  <a:cubicBezTo>
                    <a:pt x="307324" y="203109"/>
                    <a:pt x="324165" y="186172"/>
                    <a:pt x="335393" y="174882"/>
                  </a:cubicBezTo>
                  <a:cubicBezTo>
                    <a:pt x="307324" y="186172"/>
                    <a:pt x="296097" y="174882"/>
                    <a:pt x="301711" y="152296"/>
                  </a:cubicBezTo>
                  <a:cubicBezTo>
                    <a:pt x="262415" y="157944"/>
                    <a:pt x="262415" y="157944"/>
                    <a:pt x="262415" y="157944"/>
                  </a:cubicBezTo>
                  <a:cubicBezTo>
                    <a:pt x="268029" y="-142"/>
                    <a:pt x="268029" y="-142"/>
                    <a:pt x="268029" y="-142"/>
                  </a:cubicBezTo>
                  <a:cubicBezTo>
                    <a:pt x="234347" y="-142"/>
                    <a:pt x="144529" y="-142"/>
                    <a:pt x="133301" y="-142"/>
                  </a:cubicBezTo>
                  <a:cubicBezTo>
                    <a:pt x="122074" y="-142"/>
                    <a:pt x="116461" y="50671"/>
                    <a:pt x="110847" y="56319"/>
                  </a:cubicBezTo>
                  <a:cubicBezTo>
                    <a:pt x="99620" y="61964"/>
                    <a:pt x="178211" y="112776"/>
                    <a:pt x="166983" y="135359"/>
                  </a:cubicBezTo>
                  <a:cubicBezTo>
                    <a:pt x="161370" y="157944"/>
                    <a:pt x="71551" y="141007"/>
                    <a:pt x="60324" y="146652"/>
                  </a:cubicBezTo>
                  <a:cubicBezTo>
                    <a:pt x="60324" y="146652"/>
                    <a:pt x="26642" y="186172"/>
                    <a:pt x="-1426" y="231340"/>
                  </a:cubicBezTo>
                  <a:cubicBezTo>
                    <a:pt x="32256" y="259570"/>
                    <a:pt x="65938" y="293445"/>
                    <a:pt x="82779" y="304738"/>
                  </a:cubicBezTo>
                  <a:cubicBezTo>
                    <a:pt x="116461" y="327320"/>
                    <a:pt x="172597" y="304738"/>
                    <a:pt x="195052" y="321676"/>
                  </a:cubicBezTo>
                  <a:cubicBezTo>
                    <a:pt x="195052" y="327320"/>
                    <a:pt x="195052" y="327320"/>
                    <a:pt x="195052" y="327320"/>
                  </a:cubicBezTo>
                  <a:cubicBezTo>
                    <a:pt x="223120" y="304738"/>
                    <a:pt x="245574" y="282153"/>
                    <a:pt x="251188" y="282153"/>
                  </a:cubicBezTo>
                  <a:cubicBezTo>
                    <a:pt x="268029" y="276508"/>
                    <a:pt x="256802" y="248277"/>
                    <a:pt x="290483" y="214402"/>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 name="25">
              <a:extLst>
                <a:ext uri="{FF2B5EF4-FFF2-40B4-BE49-F238E27FC236}">
                  <a16:creationId xmlns:a16="http://schemas.microsoft.com/office/drawing/2014/main" id="{BC1F064B-CF6A-2CD9-76E3-B322879A341E}"/>
                </a:ext>
              </a:extLst>
            </p:cNvPr>
            <p:cNvSpPr/>
            <p:nvPr/>
          </p:nvSpPr>
          <p:spPr>
            <a:xfrm>
              <a:off x="7356085" y="94453"/>
              <a:ext cx="99798" cy="208952"/>
            </a:xfrm>
            <a:custGeom>
              <a:avLst/>
              <a:gdLst>
                <a:gd name="connsiteX0" fmla="*/ 15196 w 99798"/>
                <a:gd name="connsiteY0" fmla="*/ 50683 h 208952"/>
                <a:gd name="connsiteX1" fmla="*/ 4125 w 99798"/>
                <a:gd name="connsiteY1" fmla="*/ 50683 h 208952"/>
                <a:gd name="connsiteX2" fmla="*/ -1426 w 99798"/>
                <a:gd name="connsiteY2" fmla="*/ 208810 h 208952"/>
                <a:gd name="connsiteX3" fmla="*/ 37370 w 99798"/>
                <a:gd name="connsiteY3" fmla="*/ 203162 h 208952"/>
                <a:gd name="connsiteX4" fmla="*/ 65096 w 99798"/>
                <a:gd name="connsiteY4" fmla="*/ 163633 h 208952"/>
                <a:gd name="connsiteX5" fmla="*/ 81750 w 99798"/>
                <a:gd name="connsiteY5" fmla="*/ 33743 h 208952"/>
                <a:gd name="connsiteX6" fmla="*/ 98372 w 99798"/>
                <a:gd name="connsiteY6" fmla="*/ 22447 h 208952"/>
                <a:gd name="connsiteX7" fmla="*/ 65096 w 99798"/>
                <a:gd name="connsiteY7" fmla="*/ -142 h 208952"/>
                <a:gd name="connsiteX8" fmla="*/ 15196 w 99798"/>
                <a:gd name="connsiteY8" fmla="*/ 50683 h 208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798" h="208952">
                  <a:moveTo>
                    <a:pt x="15196" y="50683"/>
                  </a:moveTo>
                  <a:cubicBezTo>
                    <a:pt x="15196" y="50683"/>
                    <a:pt x="9677" y="50683"/>
                    <a:pt x="4125" y="50683"/>
                  </a:cubicBezTo>
                  <a:cubicBezTo>
                    <a:pt x="-1426" y="208810"/>
                    <a:pt x="-1426" y="208810"/>
                    <a:pt x="-1426" y="208810"/>
                  </a:cubicBezTo>
                  <a:cubicBezTo>
                    <a:pt x="37370" y="203162"/>
                    <a:pt x="37370" y="203162"/>
                    <a:pt x="37370" y="203162"/>
                  </a:cubicBezTo>
                  <a:cubicBezTo>
                    <a:pt x="42922" y="191870"/>
                    <a:pt x="48473" y="174926"/>
                    <a:pt x="65096" y="163633"/>
                  </a:cubicBezTo>
                  <a:cubicBezTo>
                    <a:pt x="92821" y="141041"/>
                    <a:pt x="48473" y="39391"/>
                    <a:pt x="81750" y="33743"/>
                  </a:cubicBezTo>
                  <a:cubicBezTo>
                    <a:pt x="92821" y="28095"/>
                    <a:pt x="98372" y="28095"/>
                    <a:pt x="98372" y="22447"/>
                  </a:cubicBezTo>
                  <a:cubicBezTo>
                    <a:pt x="87269" y="11154"/>
                    <a:pt x="76198" y="-142"/>
                    <a:pt x="65096" y="-142"/>
                  </a:cubicBezTo>
                  <a:cubicBezTo>
                    <a:pt x="42922" y="-142"/>
                    <a:pt x="20748" y="45035"/>
                    <a:pt x="15196" y="50683"/>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 name="24">
              <a:extLst>
                <a:ext uri="{FF2B5EF4-FFF2-40B4-BE49-F238E27FC236}">
                  <a16:creationId xmlns:a16="http://schemas.microsoft.com/office/drawing/2014/main" id="{E4367428-395F-0828-F097-14F505984DDF}"/>
                </a:ext>
              </a:extLst>
            </p:cNvPr>
            <p:cNvSpPr/>
            <p:nvPr/>
          </p:nvSpPr>
          <p:spPr>
            <a:xfrm>
              <a:off x="8527662" y="-46773"/>
              <a:ext cx="225595" cy="179274"/>
            </a:xfrm>
            <a:custGeom>
              <a:avLst/>
              <a:gdLst>
                <a:gd name="connsiteX0" fmla="*/ 100327 w 225595"/>
                <a:gd name="connsiteY0" fmla="*/ 5110 h 179274"/>
                <a:gd name="connsiteX1" fmla="*/ 151006 w 225595"/>
                <a:gd name="connsiteY1" fmla="*/ 117383 h 179274"/>
                <a:gd name="connsiteX2" fmla="*/ -999 w 225595"/>
                <a:gd name="connsiteY2" fmla="*/ 139837 h 179274"/>
                <a:gd name="connsiteX3" fmla="*/ 100327 w 225595"/>
                <a:gd name="connsiteY3" fmla="*/ 167906 h 179274"/>
                <a:gd name="connsiteX4" fmla="*/ 207298 w 225595"/>
                <a:gd name="connsiteY4" fmla="*/ 179133 h 179274"/>
                <a:gd name="connsiteX5" fmla="*/ 224170 w 225595"/>
                <a:gd name="connsiteY5" fmla="*/ 27564 h 179274"/>
                <a:gd name="connsiteX6" fmla="*/ 100327 w 225595"/>
                <a:gd name="connsiteY6" fmla="*/ 5110 h 179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595" h="179274">
                  <a:moveTo>
                    <a:pt x="100327" y="5110"/>
                  </a:moveTo>
                  <a:cubicBezTo>
                    <a:pt x="66551" y="33178"/>
                    <a:pt x="151006" y="83701"/>
                    <a:pt x="151006" y="117383"/>
                  </a:cubicBezTo>
                  <a:cubicBezTo>
                    <a:pt x="151006" y="145451"/>
                    <a:pt x="10259" y="106155"/>
                    <a:pt x="-999" y="139837"/>
                  </a:cubicBezTo>
                  <a:cubicBezTo>
                    <a:pt x="-6613" y="162292"/>
                    <a:pt x="44034" y="184746"/>
                    <a:pt x="100327" y="167906"/>
                  </a:cubicBezTo>
                  <a:cubicBezTo>
                    <a:pt x="151006" y="151065"/>
                    <a:pt x="179136" y="167906"/>
                    <a:pt x="207298" y="179133"/>
                  </a:cubicBezTo>
                  <a:cubicBezTo>
                    <a:pt x="212912" y="128610"/>
                    <a:pt x="218556" y="66860"/>
                    <a:pt x="224170" y="27564"/>
                  </a:cubicBezTo>
                  <a:cubicBezTo>
                    <a:pt x="179136" y="16337"/>
                    <a:pt x="122844" y="-11731"/>
                    <a:pt x="100327" y="5110"/>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9" name="23">
              <a:extLst>
                <a:ext uri="{FF2B5EF4-FFF2-40B4-BE49-F238E27FC236}">
                  <a16:creationId xmlns:a16="http://schemas.microsoft.com/office/drawing/2014/main" id="{8F9EAA51-BDA7-D56F-BB76-9936C80785B7}"/>
                </a:ext>
              </a:extLst>
            </p:cNvPr>
            <p:cNvSpPr/>
            <p:nvPr/>
          </p:nvSpPr>
          <p:spPr>
            <a:xfrm>
              <a:off x="8737664" y="-18989"/>
              <a:ext cx="268207" cy="160869"/>
            </a:xfrm>
            <a:custGeom>
              <a:avLst/>
              <a:gdLst>
                <a:gd name="connsiteX0" fmla="*/ 104734 w 268207"/>
                <a:gd name="connsiteY0" fmla="*/ 124216 h 160869"/>
                <a:gd name="connsiteX1" fmla="*/ 266781 w 268207"/>
                <a:gd name="connsiteY1" fmla="*/ 90300 h 160869"/>
                <a:gd name="connsiteX2" fmla="*/ 60043 w 268207"/>
                <a:gd name="connsiteY2" fmla="*/ 5512 h 160869"/>
                <a:gd name="connsiteX3" fmla="*/ 15353 w 268207"/>
                <a:gd name="connsiteY3" fmla="*/ -142 h 160869"/>
                <a:gd name="connsiteX4" fmla="*/ -1426 w 268207"/>
                <a:gd name="connsiteY4" fmla="*/ 152477 h 160869"/>
                <a:gd name="connsiteX5" fmla="*/ 4157 w 268207"/>
                <a:gd name="connsiteY5" fmla="*/ 158132 h 160869"/>
                <a:gd name="connsiteX6" fmla="*/ 104734 w 268207"/>
                <a:gd name="connsiteY6" fmla="*/ 124216 h 160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207" h="160869">
                  <a:moveTo>
                    <a:pt x="104734" y="124216"/>
                  </a:moveTo>
                  <a:cubicBezTo>
                    <a:pt x="166204" y="101605"/>
                    <a:pt x="266781" y="141172"/>
                    <a:pt x="266781" y="90300"/>
                  </a:cubicBezTo>
                  <a:cubicBezTo>
                    <a:pt x="266781" y="39428"/>
                    <a:pt x="99152" y="-11447"/>
                    <a:pt x="60043" y="5512"/>
                  </a:cubicBezTo>
                  <a:cubicBezTo>
                    <a:pt x="48878" y="5512"/>
                    <a:pt x="32100" y="5512"/>
                    <a:pt x="15353" y="-142"/>
                  </a:cubicBezTo>
                  <a:cubicBezTo>
                    <a:pt x="9739" y="39428"/>
                    <a:pt x="4157" y="101605"/>
                    <a:pt x="-1426" y="152477"/>
                  </a:cubicBezTo>
                  <a:cubicBezTo>
                    <a:pt x="4157" y="158132"/>
                    <a:pt x="4157" y="158132"/>
                    <a:pt x="4157" y="158132"/>
                  </a:cubicBezTo>
                  <a:cubicBezTo>
                    <a:pt x="32100" y="169437"/>
                    <a:pt x="43265" y="141172"/>
                    <a:pt x="104734" y="124216"/>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0" name="22">
              <a:extLst>
                <a:ext uri="{FF2B5EF4-FFF2-40B4-BE49-F238E27FC236}">
                  <a16:creationId xmlns:a16="http://schemas.microsoft.com/office/drawing/2014/main" id="{6937BD21-7CF5-1597-FE1D-5F695AD567E2}"/>
                </a:ext>
              </a:extLst>
            </p:cNvPr>
            <p:cNvSpPr/>
            <p:nvPr/>
          </p:nvSpPr>
          <p:spPr>
            <a:xfrm>
              <a:off x="7498705" y="373979"/>
              <a:ext cx="337657" cy="344211"/>
            </a:xfrm>
            <a:custGeom>
              <a:avLst/>
              <a:gdLst>
                <a:gd name="connsiteX0" fmla="*/ 177584 w 337657"/>
                <a:gd name="connsiteY0" fmla="*/ 327169 h 344211"/>
                <a:gd name="connsiteX1" fmla="*/ 256923 w 337657"/>
                <a:gd name="connsiteY1" fmla="*/ 338437 h 344211"/>
                <a:gd name="connsiteX2" fmla="*/ 296562 w 337657"/>
                <a:gd name="connsiteY2" fmla="*/ 344070 h 344211"/>
                <a:gd name="connsiteX3" fmla="*/ 285241 w 337657"/>
                <a:gd name="connsiteY3" fmla="*/ 327169 h 344211"/>
                <a:gd name="connsiteX4" fmla="*/ 307914 w 337657"/>
                <a:gd name="connsiteY4" fmla="*/ 225762 h 344211"/>
                <a:gd name="connsiteX5" fmla="*/ 319235 w 337657"/>
                <a:gd name="connsiteY5" fmla="*/ 90551 h 344211"/>
                <a:gd name="connsiteX6" fmla="*/ 336232 w 337657"/>
                <a:gd name="connsiteY6" fmla="*/ 6044 h 344211"/>
                <a:gd name="connsiteX7" fmla="*/ 336232 w 337657"/>
                <a:gd name="connsiteY7" fmla="*/ 409 h 344211"/>
                <a:gd name="connsiteX8" fmla="*/ 239926 w 337657"/>
                <a:gd name="connsiteY8" fmla="*/ 34212 h 344211"/>
                <a:gd name="connsiteX9" fmla="*/ 166263 w 337657"/>
                <a:gd name="connsiteY9" fmla="*/ 51115 h 344211"/>
                <a:gd name="connsiteX10" fmla="*/ 81279 w 337657"/>
                <a:gd name="connsiteY10" fmla="*/ 90551 h 344211"/>
                <a:gd name="connsiteX11" fmla="*/ 52961 w 337657"/>
                <a:gd name="connsiteY11" fmla="*/ 135619 h 344211"/>
                <a:gd name="connsiteX12" fmla="*/ 30288 w 337657"/>
                <a:gd name="connsiteY12" fmla="*/ 158155 h 344211"/>
                <a:gd name="connsiteX13" fmla="*/ 1970 w 337657"/>
                <a:gd name="connsiteY13" fmla="*/ 169423 h 344211"/>
                <a:gd name="connsiteX14" fmla="*/ 13291 w 337657"/>
                <a:gd name="connsiteY14" fmla="*/ 197591 h 344211"/>
                <a:gd name="connsiteX15" fmla="*/ 109596 w 337657"/>
                <a:gd name="connsiteY15" fmla="*/ 287734 h 344211"/>
                <a:gd name="connsiteX16" fmla="*/ 137945 w 337657"/>
                <a:gd name="connsiteY16" fmla="*/ 321534 h 344211"/>
                <a:gd name="connsiteX17" fmla="*/ 177584 w 337657"/>
                <a:gd name="connsiteY17" fmla="*/ 327169 h 34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7657" h="344211">
                  <a:moveTo>
                    <a:pt x="177584" y="327169"/>
                  </a:moveTo>
                  <a:cubicBezTo>
                    <a:pt x="200257" y="332802"/>
                    <a:pt x="239926" y="327169"/>
                    <a:pt x="256923" y="338437"/>
                  </a:cubicBezTo>
                  <a:cubicBezTo>
                    <a:pt x="268244" y="344070"/>
                    <a:pt x="279565" y="344070"/>
                    <a:pt x="296562" y="344070"/>
                  </a:cubicBezTo>
                  <a:cubicBezTo>
                    <a:pt x="290917" y="332802"/>
                    <a:pt x="290917" y="327169"/>
                    <a:pt x="285241" y="327169"/>
                  </a:cubicBezTo>
                  <a:cubicBezTo>
                    <a:pt x="273920" y="304634"/>
                    <a:pt x="296562" y="253930"/>
                    <a:pt x="307914" y="225762"/>
                  </a:cubicBezTo>
                  <a:cubicBezTo>
                    <a:pt x="319235" y="191959"/>
                    <a:pt x="296562" y="107451"/>
                    <a:pt x="319235" y="90551"/>
                  </a:cubicBezTo>
                  <a:cubicBezTo>
                    <a:pt x="336232" y="68016"/>
                    <a:pt x="324911" y="56748"/>
                    <a:pt x="336232" y="6044"/>
                  </a:cubicBezTo>
                  <a:cubicBezTo>
                    <a:pt x="336232" y="409"/>
                    <a:pt x="336232" y="409"/>
                    <a:pt x="336232" y="409"/>
                  </a:cubicBezTo>
                  <a:cubicBezTo>
                    <a:pt x="296562" y="-5224"/>
                    <a:pt x="256923" y="34212"/>
                    <a:pt x="239926" y="34212"/>
                  </a:cubicBezTo>
                  <a:cubicBezTo>
                    <a:pt x="228574" y="34212"/>
                    <a:pt x="171939" y="22944"/>
                    <a:pt x="166263" y="51115"/>
                  </a:cubicBezTo>
                  <a:cubicBezTo>
                    <a:pt x="160587" y="79283"/>
                    <a:pt x="126593" y="84916"/>
                    <a:pt x="81279" y="90551"/>
                  </a:cubicBezTo>
                  <a:cubicBezTo>
                    <a:pt x="30288" y="90551"/>
                    <a:pt x="58606" y="129987"/>
                    <a:pt x="52961" y="135619"/>
                  </a:cubicBezTo>
                  <a:cubicBezTo>
                    <a:pt x="47285" y="146887"/>
                    <a:pt x="30288" y="158155"/>
                    <a:pt x="30288" y="158155"/>
                  </a:cubicBezTo>
                  <a:cubicBezTo>
                    <a:pt x="1970" y="169423"/>
                    <a:pt x="1970" y="169423"/>
                    <a:pt x="1970" y="169423"/>
                  </a:cubicBezTo>
                  <a:cubicBezTo>
                    <a:pt x="-3706" y="180691"/>
                    <a:pt x="-3706" y="186323"/>
                    <a:pt x="13291" y="197591"/>
                  </a:cubicBezTo>
                  <a:cubicBezTo>
                    <a:pt x="41609" y="214494"/>
                    <a:pt x="81279" y="276466"/>
                    <a:pt x="109596" y="287734"/>
                  </a:cubicBezTo>
                  <a:cubicBezTo>
                    <a:pt x="120948" y="298998"/>
                    <a:pt x="132269" y="310266"/>
                    <a:pt x="137945" y="321534"/>
                  </a:cubicBezTo>
                  <a:cubicBezTo>
                    <a:pt x="154942" y="321534"/>
                    <a:pt x="171939" y="321534"/>
                    <a:pt x="177584" y="327169"/>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1" name="21">
              <a:extLst>
                <a:ext uri="{FF2B5EF4-FFF2-40B4-BE49-F238E27FC236}">
                  <a16:creationId xmlns:a16="http://schemas.microsoft.com/office/drawing/2014/main" id="{1EABAB95-CC8E-C738-22C2-575FAB29E72A}"/>
                </a:ext>
              </a:extLst>
            </p:cNvPr>
            <p:cNvSpPr/>
            <p:nvPr/>
          </p:nvSpPr>
          <p:spPr>
            <a:xfrm>
              <a:off x="8573752" y="1169243"/>
              <a:ext cx="3128096" cy="3213409"/>
            </a:xfrm>
            <a:custGeom>
              <a:avLst/>
              <a:gdLst>
                <a:gd name="connsiteX0" fmla="*/ 1664822 w 3128096"/>
                <a:gd name="connsiteY0" fmla="*/ 3173878 h 3213409"/>
                <a:gd name="connsiteX1" fmla="*/ 1721177 w 3128096"/>
                <a:gd name="connsiteY1" fmla="*/ 3078228 h 3213409"/>
                <a:gd name="connsiteX2" fmla="*/ 1766273 w 3128096"/>
                <a:gd name="connsiteY2" fmla="*/ 2982578 h 3213409"/>
                <a:gd name="connsiteX3" fmla="*/ 1805725 w 3128096"/>
                <a:gd name="connsiteY3" fmla="*/ 2898186 h 3213409"/>
                <a:gd name="connsiteX4" fmla="*/ 1805725 w 3128096"/>
                <a:gd name="connsiteY4" fmla="*/ 2965705 h 3213409"/>
                <a:gd name="connsiteX5" fmla="*/ 1811370 w 3128096"/>
                <a:gd name="connsiteY5" fmla="*/ 2993836 h 3213409"/>
                <a:gd name="connsiteX6" fmla="*/ 1912821 w 3128096"/>
                <a:gd name="connsiteY6" fmla="*/ 2841894 h 3213409"/>
                <a:gd name="connsiteX7" fmla="*/ 1991724 w 3128096"/>
                <a:gd name="connsiteY7" fmla="*/ 2757502 h 3213409"/>
                <a:gd name="connsiteX8" fmla="*/ 2019885 w 3128096"/>
                <a:gd name="connsiteY8" fmla="*/ 2644979 h 3213409"/>
                <a:gd name="connsiteX9" fmla="*/ 2019885 w 3128096"/>
                <a:gd name="connsiteY9" fmla="*/ 2526812 h 3213409"/>
                <a:gd name="connsiteX10" fmla="*/ 2042434 w 3128096"/>
                <a:gd name="connsiteY10" fmla="*/ 2464906 h 3213409"/>
                <a:gd name="connsiteX11" fmla="*/ 2143885 w 3128096"/>
                <a:gd name="connsiteY11" fmla="*/ 2391773 h 3213409"/>
                <a:gd name="connsiteX12" fmla="*/ 2245336 w 3128096"/>
                <a:gd name="connsiteY12" fmla="*/ 2346739 h 3213409"/>
                <a:gd name="connsiteX13" fmla="*/ 2290401 w 3128096"/>
                <a:gd name="connsiteY13" fmla="*/ 2324253 h 3213409"/>
                <a:gd name="connsiteX14" fmla="*/ 2352400 w 3128096"/>
                <a:gd name="connsiteY14" fmla="*/ 2273606 h 3213409"/>
                <a:gd name="connsiteX15" fmla="*/ 2482044 w 3128096"/>
                <a:gd name="connsiteY15" fmla="*/ 2273606 h 3213409"/>
                <a:gd name="connsiteX16" fmla="*/ 2555302 w 3128096"/>
                <a:gd name="connsiteY16" fmla="*/ 2251089 h 3213409"/>
                <a:gd name="connsiteX17" fmla="*/ 2600398 w 3128096"/>
                <a:gd name="connsiteY17" fmla="*/ 2206086 h 3213409"/>
                <a:gd name="connsiteX18" fmla="*/ 2634205 w 3128096"/>
                <a:gd name="connsiteY18" fmla="*/ 2166697 h 3213409"/>
                <a:gd name="connsiteX19" fmla="*/ 2662398 w 3128096"/>
                <a:gd name="connsiteY19" fmla="*/ 2093564 h 3213409"/>
                <a:gd name="connsiteX20" fmla="*/ 2696204 w 3128096"/>
                <a:gd name="connsiteY20" fmla="*/ 2020399 h 3213409"/>
                <a:gd name="connsiteX21" fmla="*/ 2724366 w 3128096"/>
                <a:gd name="connsiteY21" fmla="*/ 1975396 h 3213409"/>
                <a:gd name="connsiteX22" fmla="*/ 2735656 w 3128096"/>
                <a:gd name="connsiteY22" fmla="*/ 1879746 h 3213409"/>
                <a:gd name="connsiteX23" fmla="*/ 2780752 w 3128096"/>
                <a:gd name="connsiteY23" fmla="*/ 1840357 h 3213409"/>
                <a:gd name="connsiteX24" fmla="*/ 2786366 w 3128096"/>
                <a:gd name="connsiteY24" fmla="*/ 1739062 h 3213409"/>
                <a:gd name="connsiteX25" fmla="*/ 2786366 w 3128096"/>
                <a:gd name="connsiteY25" fmla="*/ 1587151 h 3213409"/>
                <a:gd name="connsiteX26" fmla="*/ 2803269 w 3128096"/>
                <a:gd name="connsiteY26" fmla="*/ 1468983 h 3213409"/>
                <a:gd name="connsiteX27" fmla="*/ 2797655 w 3128096"/>
                <a:gd name="connsiteY27" fmla="*/ 1440853 h 3213409"/>
                <a:gd name="connsiteX28" fmla="*/ 2814559 w 3128096"/>
                <a:gd name="connsiteY28" fmla="*/ 1418336 h 3213409"/>
                <a:gd name="connsiteX29" fmla="*/ 2865268 w 3128096"/>
                <a:gd name="connsiteY29" fmla="*/ 1429594 h 3213409"/>
                <a:gd name="connsiteX30" fmla="*/ 2927268 w 3128096"/>
                <a:gd name="connsiteY30" fmla="*/ 1311428 h 3213409"/>
                <a:gd name="connsiteX31" fmla="*/ 3000526 w 3128096"/>
                <a:gd name="connsiteY31" fmla="*/ 1249553 h 3213409"/>
                <a:gd name="connsiteX32" fmla="*/ 3113267 w 3128096"/>
                <a:gd name="connsiteY32" fmla="*/ 1097616 h 3213409"/>
                <a:gd name="connsiteX33" fmla="*/ 3096364 w 3128096"/>
                <a:gd name="connsiteY33" fmla="*/ 866920 h 3213409"/>
                <a:gd name="connsiteX34" fmla="*/ 3028720 w 3128096"/>
                <a:gd name="connsiteY34" fmla="*/ 821908 h 3213409"/>
                <a:gd name="connsiteX35" fmla="*/ 2837107 w 3128096"/>
                <a:gd name="connsiteY35" fmla="*/ 720626 h 3213409"/>
                <a:gd name="connsiteX36" fmla="*/ 2606012 w 3128096"/>
                <a:gd name="connsiteY36" fmla="*/ 647480 h 3213409"/>
                <a:gd name="connsiteX37" fmla="*/ 2448206 w 3128096"/>
                <a:gd name="connsiteY37" fmla="*/ 608091 h 3213409"/>
                <a:gd name="connsiteX38" fmla="*/ 2346786 w 3128096"/>
                <a:gd name="connsiteY38" fmla="*/ 658732 h 3213409"/>
                <a:gd name="connsiteX39" fmla="*/ 2363690 w 3128096"/>
                <a:gd name="connsiteY39" fmla="*/ 585586 h 3213409"/>
                <a:gd name="connsiteX40" fmla="*/ 2177691 w 3128096"/>
                <a:gd name="connsiteY40" fmla="*/ 473052 h 3213409"/>
                <a:gd name="connsiteX41" fmla="*/ 2059337 w 3128096"/>
                <a:gd name="connsiteY41" fmla="*/ 506811 h 3213409"/>
                <a:gd name="connsiteX42" fmla="*/ 2002982 w 3128096"/>
                <a:gd name="connsiteY42" fmla="*/ 546197 h 3213409"/>
                <a:gd name="connsiteX43" fmla="*/ 1963531 w 3128096"/>
                <a:gd name="connsiteY43" fmla="*/ 546197 h 3213409"/>
                <a:gd name="connsiteX44" fmla="*/ 2031175 w 3128096"/>
                <a:gd name="connsiteY44" fmla="*/ 456170 h 3213409"/>
                <a:gd name="connsiteX45" fmla="*/ 1873369 w 3128096"/>
                <a:gd name="connsiteY45" fmla="*/ 416784 h 3213409"/>
                <a:gd name="connsiteX46" fmla="*/ 1822628 w 3128096"/>
                <a:gd name="connsiteY46" fmla="*/ 478678 h 3213409"/>
                <a:gd name="connsiteX47" fmla="*/ 1845176 w 3128096"/>
                <a:gd name="connsiteY47" fmla="*/ 411158 h 3213409"/>
                <a:gd name="connsiteX48" fmla="*/ 1924079 w 3128096"/>
                <a:gd name="connsiteY48" fmla="*/ 315502 h 3213409"/>
                <a:gd name="connsiteX49" fmla="*/ 1856434 w 3128096"/>
                <a:gd name="connsiteY49" fmla="*/ 231101 h 3213409"/>
                <a:gd name="connsiteX50" fmla="*/ 1800080 w 3128096"/>
                <a:gd name="connsiteY50" fmla="*/ 79180 h 3213409"/>
                <a:gd name="connsiteX51" fmla="*/ 1709918 w 3128096"/>
                <a:gd name="connsiteY51" fmla="*/ 202967 h 3213409"/>
                <a:gd name="connsiteX52" fmla="*/ 1625371 w 3128096"/>
                <a:gd name="connsiteY52" fmla="*/ 242356 h 3213409"/>
                <a:gd name="connsiteX53" fmla="*/ 1546468 w 3128096"/>
                <a:gd name="connsiteY53" fmla="*/ 214222 h 3213409"/>
                <a:gd name="connsiteX54" fmla="*/ 1456307 w 3128096"/>
                <a:gd name="connsiteY54" fmla="*/ 214222 h 3213409"/>
                <a:gd name="connsiteX55" fmla="*/ 1422469 w 3128096"/>
                <a:gd name="connsiteY55" fmla="*/ 264860 h 3213409"/>
                <a:gd name="connsiteX56" fmla="*/ 1332308 w 3128096"/>
                <a:gd name="connsiteY56" fmla="*/ 259234 h 3213409"/>
                <a:gd name="connsiteX57" fmla="*/ 1287211 w 3128096"/>
                <a:gd name="connsiteY57" fmla="*/ 281742 h 3213409"/>
                <a:gd name="connsiteX58" fmla="*/ 1236501 w 3128096"/>
                <a:gd name="connsiteY58" fmla="*/ 298623 h 3213409"/>
                <a:gd name="connsiteX59" fmla="*/ 1151954 w 3128096"/>
                <a:gd name="connsiteY59" fmla="*/ 270490 h 3213409"/>
                <a:gd name="connsiteX60" fmla="*/ 1135051 w 3128096"/>
                <a:gd name="connsiteY60" fmla="*/ 129821 h 3213409"/>
                <a:gd name="connsiteX61" fmla="*/ 1129406 w 3128096"/>
                <a:gd name="connsiteY61" fmla="*/ 62298 h 3213409"/>
                <a:gd name="connsiteX62" fmla="*/ 1095599 w 3128096"/>
                <a:gd name="connsiteY62" fmla="*/ 405 h 3213409"/>
                <a:gd name="connsiteX63" fmla="*/ 1044889 w 3128096"/>
                <a:gd name="connsiteY63" fmla="*/ 45420 h 3213409"/>
                <a:gd name="connsiteX64" fmla="*/ 949052 w 3128096"/>
                <a:gd name="connsiteY64" fmla="*/ 79180 h 3213409"/>
                <a:gd name="connsiteX65" fmla="*/ 892697 w 3128096"/>
                <a:gd name="connsiteY65" fmla="*/ 112940 h 3213409"/>
                <a:gd name="connsiteX66" fmla="*/ 858890 w 3128096"/>
                <a:gd name="connsiteY66" fmla="*/ 107313 h 3213409"/>
                <a:gd name="connsiteX67" fmla="*/ 791246 w 3128096"/>
                <a:gd name="connsiteY67" fmla="*/ 84806 h 3213409"/>
                <a:gd name="connsiteX68" fmla="*/ 740536 w 3128096"/>
                <a:gd name="connsiteY68" fmla="*/ 96061 h 3213409"/>
                <a:gd name="connsiteX69" fmla="*/ 768729 w 3128096"/>
                <a:gd name="connsiteY69" fmla="*/ 152329 h 3213409"/>
                <a:gd name="connsiteX70" fmla="*/ 791246 w 3128096"/>
                <a:gd name="connsiteY70" fmla="*/ 202967 h 3213409"/>
                <a:gd name="connsiteX71" fmla="*/ 830697 w 3128096"/>
                <a:gd name="connsiteY71" fmla="*/ 214222 h 3213409"/>
                <a:gd name="connsiteX72" fmla="*/ 825084 w 3128096"/>
                <a:gd name="connsiteY72" fmla="*/ 247982 h 3213409"/>
                <a:gd name="connsiteX73" fmla="*/ 779987 w 3128096"/>
                <a:gd name="connsiteY73" fmla="*/ 287368 h 3213409"/>
                <a:gd name="connsiteX74" fmla="*/ 723633 w 3128096"/>
                <a:gd name="connsiteY74" fmla="*/ 315502 h 3213409"/>
                <a:gd name="connsiteX75" fmla="*/ 672891 w 3128096"/>
                <a:gd name="connsiteY75" fmla="*/ 343635 h 3213409"/>
                <a:gd name="connsiteX76" fmla="*/ 627826 w 3128096"/>
                <a:gd name="connsiteY76" fmla="*/ 349261 h 3213409"/>
                <a:gd name="connsiteX77" fmla="*/ 582730 w 3128096"/>
                <a:gd name="connsiteY77" fmla="*/ 332383 h 3213409"/>
                <a:gd name="connsiteX78" fmla="*/ 520731 w 3128096"/>
                <a:gd name="connsiteY78" fmla="*/ 253608 h 3213409"/>
                <a:gd name="connsiteX79" fmla="*/ 441828 w 3128096"/>
                <a:gd name="connsiteY79" fmla="*/ 276116 h 3213409"/>
                <a:gd name="connsiteX80" fmla="*/ 323474 w 3128096"/>
                <a:gd name="connsiteY80" fmla="*/ 281742 h 3213409"/>
                <a:gd name="connsiteX81" fmla="*/ 346022 w 3128096"/>
                <a:gd name="connsiteY81" fmla="*/ 326757 h 3213409"/>
                <a:gd name="connsiteX82" fmla="*/ 362925 w 3128096"/>
                <a:gd name="connsiteY82" fmla="*/ 360517 h 3213409"/>
                <a:gd name="connsiteX83" fmla="*/ 306570 w 3128096"/>
                <a:gd name="connsiteY83" fmla="*/ 399903 h 3213409"/>
                <a:gd name="connsiteX84" fmla="*/ 357280 w 3128096"/>
                <a:gd name="connsiteY84" fmla="*/ 529319 h 3213409"/>
                <a:gd name="connsiteX85" fmla="*/ 340377 w 3128096"/>
                <a:gd name="connsiteY85" fmla="*/ 636225 h 3213409"/>
                <a:gd name="connsiteX86" fmla="*/ 312215 w 3128096"/>
                <a:gd name="connsiteY86" fmla="*/ 743133 h 3213409"/>
                <a:gd name="connsiteX87" fmla="*/ 244570 w 3128096"/>
                <a:gd name="connsiteY87" fmla="*/ 748760 h 3213409"/>
                <a:gd name="connsiteX88" fmla="*/ 148764 w 3128096"/>
                <a:gd name="connsiteY88" fmla="*/ 788149 h 3213409"/>
                <a:gd name="connsiteX89" fmla="*/ 75506 w 3128096"/>
                <a:gd name="connsiteY89" fmla="*/ 833161 h 3213409"/>
                <a:gd name="connsiteX90" fmla="*/ 52958 w 3128096"/>
                <a:gd name="connsiteY90" fmla="*/ 906310 h 3213409"/>
                <a:gd name="connsiteX91" fmla="*/ 13507 w 3128096"/>
                <a:gd name="connsiteY91" fmla="*/ 951322 h 3213409"/>
                <a:gd name="connsiteX92" fmla="*/ 2217 w 3128096"/>
                <a:gd name="connsiteY92" fmla="*/ 1001963 h 3213409"/>
                <a:gd name="connsiteX93" fmla="*/ 24765 w 3128096"/>
                <a:gd name="connsiteY93" fmla="*/ 1069483 h 3213409"/>
                <a:gd name="connsiteX94" fmla="*/ 58603 w 3128096"/>
                <a:gd name="connsiteY94" fmla="*/ 1137005 h 3213409"/>
                <a:gd name="connsiteX95" fmla="*/ 98054 w 3128096"/>
                <a:gd name="connsiteY95" fmla="*/ 1165139 h 3213409"/>
                <a:gd name="connsiteX96" fmla="*/ 137506 w 3128096"/>
                <a:gd name="connsiteY96" fmla="*/ 1210164 h 3213409"/>
                <a:gd name="connsiteX97" fmla="*/ 222022 w 3128096"/>
                <a:gd name="connsiteY97" fmla="*/ 1198899 h 3213409"/>
                <a:gd name="connsiteX98" fmla="*/ 261474 w 3128096"/>
                <a:gd name="connsiteY98" fmla="*/ 1193273 h 3213409"/>
                <a:gd name="connsiteX99" fmla="*/ 278377 w 3128096"/>
                <a:gd name="connsiteY99" fmla="*/ 1294555 h 3213409"/>
                <a:gd name="connsiteX100" fmla="*/ 379828 w 3128096"/>
                <a:gd name="connsiteY100" fmla="*/ 1294555 h 3213409"/>
                <a:gd name="connsiteX101" fmla="*/ 447473 w 3128096"/>
                <a:gd name="connsiteY101" fmla="*/ 1283297 h 3213409"/>
                <a:gd name="connsiteX102" fmla="*/ 515086 w 3128096"/>
                <a:gd name="connsiteY102" fmla="*/ 1243908 h 3213409"/>
                <a:gd name="connsiteX103" fmla="*/ 610923 w 3128096"/>
                <a:gd name="connsiteY103" fmla="*/ 1204519 h 3213409"/>
                <a:gd name="connsiteX104" fmla="*/ 684181 w 3128096"/>
                <a:gd name="connsiteY104" fmla="*/ 1210164 h 3213409"/>
                <a:gd name="connsiteX105" fmla="*/ 712343 w 3128096"/>
                <a:gd name="connsiteY105" fmla="*/ 1362075 h 3213409"/>
                <a:gd name="connsiteX106" fmla="*/ 802536 w 3128096"/>
                <a:gd name="connsiteY106" fmla="*/ 1418336 h 3213409"/>
                <a:gd name="connsiteX107" fmla="*/ 858890 w 3128096"/>
                <a:gd name="connsiteY107" fmla="*/ 1429594 h 3213409"/>
                <a:gd name="connsiteX108" fmla="*/ 892697 w 3128096"/>
                <a:gd name="connsiteY108" fmla="*/ 1457725 h 3213409"/>
                <a:gd name="connsiteX109" fmla="*/ 960342 w 3128096"/>
                <a:gd name="connsiteY109" fmla="*/ 1485856 h 3213409"/>
                <a:gd name="connsiteX110" fmla="*/ 1044889 w 3128096"/>
                <a:gd name="connsiteY110" fmla="*/ 1508373 h 3213409"/>
                <a:gd name="connsiteX111" fmla="*/ 1073051 w 3128096"/>
                <a:gd name="connsiteY111" fmla="*/ 1559020 h 3213409"/>
                <a:gd name="connsiteX112" fmla="*/ 1089954 w 3128096"/>
                <a:gd name="connsiteY112" fmla="*/ 1620895 h 3213409"/>
                <a:gd name="connsiteX113" fmla="*/ 1095599 w 3128096"/>
                <a:gd name="connsiteY113" fmla="*/ 1688415 h 3213409"/>
                <a:gd name="connsiteX114" fmla="*/ 1185761 w 3128096"/>
                <a:gd name="connsiteY114" fmla="*/ 1727804 h 3213409"/>
                <a:gd name="connsiteX115" fmla="*/ 1247760 w 3128096"/>
                <a:gd name="connsiteY115" fmla="*/ 1767193 h 3213409"/>
                <a:gd name="connsiteX116" fmla="*/ 1292856 w 3128096"/>
                <a:gd name="connsiteY116" fmla="*/ 1845971 h 3213409"/>
                <a:gd name="connsiteX117" fmla="*/ 1287211 w 3128096"/>
                <a:gd name="connsiteY117" fmla="*/ 1947266 h 3213409"/>
                <a:gd name="connsiteX118" fmla="*/ 1264663 w 3128096"/>
                <a:gd name="connsiteY118" fmla="*/ 1997882 h 3213409"/>
                <a:gd name="connsiteX119" fmla="*/ 1264663 w 3128096"/>
                <a:gd name="connsiteY119" fmla="*/ 2042916 h 3213409"/>
                <a:gd name="connsiteX120" fmla="*/ 1281598 w 3128096"/>
                <a:gd name="connsiteY120" fmla="*/ 2138567 h 3213409"/>
                <a:gd name="connsiteX121" fmla="*/ 1321049 w 3128096"/>
                <a:gd name="connsiteY121" fmla="*/ 2206086 h 3213409"/>
                <a:gd name="connsiteX122" fmla="*/ 1388662 w 3128096"/>
                <a:gd name="connsiteY122" fmla="*/ 2211700 h 3213409"/>
                <a:gd name="connsiteX123" fmla="*/ 1445017 w 3128096"/>
                <a:gd name="connsiteY123" fmla="*/ 2279219 h 3213409"/>
                <a:gd name="connsiteX124" fmla="*/ 1478855 w 3128096"/>
                <a:gd name="connsiteY124" fmla="*/ 2363642 h 3213409"/>
                <a:gd name="connsiteX125" fmla="*/ 1546468 w 3128096"/>
                <a:gd name="connsiteY125" fmla="*/ 2352384 h 3213409"/>
                <a:gd name="connsiteX126" fmla="*/ 1540823 w 3128096"/>
                <a:gd name="connsiteY126" fmla="*/ 2493037 h 3213409"/>
                <a:gd name="connsiteX127" fmla="*/ 1591564 w 3128096"/>
                <a:gd name="connsiteY127" fmla="*/ 2493037 h 3213409"/>
                <a:gd name="connsiteX128" fmla="*/ 1608467 w 3128096"/>
                <a:gd name="connsiteY128" fmla="*/ 2616849 h 3213409"/>
                <a:gd name="connsiteX129" fmla="*/ 1512661 w 3128096"/>
                <a:gd name="connsiteY129" fmla="*/ 2667465 h 3213409"/>
                <a:gd name="connsiteX130" fmla="*/ 1371759 w 3128096"/>
                <a:gd name="connsiteY130" fmla="*/ 2813763 h 3213409"/>
                <a:gd name="connsiteX131" fmla="*/ 1304115 w 3128096"/>
                <a:gd name="connsiteY131" fmla="*/ 2898186 h 3213409"/>
                <a:gd name="connsiteX132" fmla="*/ 1326663 w 3128096"/>
                <a:gd name="connsiteY132" fmla="*/ 2892541 h 3213409"/>
                <a:gd name="connsiteX133" fmla="*/ 1394307 w 3128096"/>
                <a:gd name="connsiteY133" fmla="*/ 2920672 h 3213409"/>
                <a:gd name="connsiteX134" fmla="*/ 1428114 w 3128096"/>
                <a:gd name="connsiteY134" fmla="*/ 2976933 h 3213409"/>
                <a:gd name="connsiteX135" fmla="*/ 1473210 w 3128096"/>
                <a:gd name="connsiteY135" fmla="*/ 2960061 h 3213409"/>
                <a:gd name="connsiteX136" fmla="*/ 1563371 w 3128096"/>
                <a:gd name="connsiteY136" fmla="*/ 3027580 h 3213409"/>
                <a:gd name="connsiteX137" fmla="*/ 1619726 w 3128096"/>
                <a:gd name="connsiteY137" fmla="*/ 3089487 h 3213409"/>
                <a:gd name="connsiteX138" fmla="*/ 1625371 w 3128096"/>
                <a:gd name="connsiteY138" fmla="*/ 3213267 h 3213409"/>
                <a:gd name="connsiteX139" fmla="*/ 1664822 w 3128096"/>
                <a:gd name="connsiteY139" fmla="*/ 3173878 h 321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128096" h="3213409">
                  <a:moveTo>
                    <a:pt x="1664822" y="3173878"/>
                  </a:moveTo>
                  <a:cubicBezTo>
                    <a:pt x="1709918" y="3140134"/>
                    <a:pt x="1698629" y="3117617"/>
                    <a:pt x="1721177" y="3078228"/>
                  </a:cubicBezTo>
                  <a:cubicBezTo>
                    <a:pt x="1743725" y="3033225"/>
                    <a:pt x="1726822" y="3016322"/>
                    <a:pt x="1766273" y="2982578"/>
                  </a:cubicBezTo>
                  <a:cubicBezTo>
                    <a:pt x="1805725" y="2943189"/>
                    <a:pt x="1755015" y="2920672"/>
                    <a:pt x="1805725" y="2898186"/>
                  </a:cubicBezTo>
                  <a:cubicBezTo>
                    <a:pt x="1856434" y="2875669"/>
                    <a:pt x="1850821" y="2915058"/>
                    <a:pt x="1805725" y="2965705"/>
                  </a:cubicBezTo>
                  <a:cubicBezTo>
                    <a:pt x="1766273" y="3016322"/>
                    <a:pt x="1760628" y="3033225"/>
                    <a:pt x="1811370" y="2993836"/>
                  </a:cubicBezTo>
                  <a:cubicBezTo>
                    <a:pt x="1867724" y="2954447"/>
                    <a:pt x="1884628" y="2903800"/>
                    <a:pt x="1912821" y="2841894"/>
                  </a:cubicBezTo>
                  <a:cubicBezTo>
                    <a:pt x="1946627" y="2780019"/>
                    <a:pt x="1969176" y="2757502"/>
                    <a:pt x="1991724" y="2757502"/>
                  </a:cubicBezTo>
                  <a:cubicBezTo>
                    <a:pt x="2019885" y="2751888"/>
                    <a:pt x="2019885" y="2689982"/>
                    <a:pt x="2019885" y="2644979"/>
                  </a:cubicBezTo>
                  <a:cubicBezTo>
                    <a:pt x="2014240" y="2594332"/>
                    <a:pt x="1997337" y="2554943"/>
                    <a:pt x="2019885" y="2526812"/>
                  </a:cubicBezTo>
                  <a:cubicBezTo>
                    <a:pt x="2036789" y="2493037"/>
                    <a:pt x="2019885" y="2464906"/>
                    <a:pt x="2042434" y="2464906"/>
                  </a:cubicBezTo>
                  <a:cubicBezTo>
                    <a:pt x="2070627" y="2464906"/>
                    <a:pt x="2104433" y="2431162"/>
                    <a:pt x="2143885" y="2391773"/>
                  </a:cubicBezTo>
                  <a:cubicBezTo>
                    <a:pt x="2183336" y="2352384"/>
                    <a:pt x="2205884" y="2352384"/>
                    <a:pt x="2245336" y="2346739"/>
                  </a:cubicBezTo>
                  <a:cubicBezTo>
                    <a:pt x="2284787" y="2341125"/>
                    <a:pt x="2262239" y="2329867"/>
                    <a:pt x="2290401" y="2324253"/>
                  </a:cubicBezTo>
                  <a:cubicBezTo>
                    <a:pt x="2318594" y="2312995"/>
                    <a:pt x="2335497" y="2290478"/>
                    <a:pt x="2352400" y="2273606"/>
                  </a:cubicBezTo>
                  <a:cubicBezTo>
                    <a:pt x="2369304" y="2256734"/>
                    <a:pt x="2442593" y="2273606"/>
                    <a:pt x="2482044" y="2273606"/>
                  </a:cubicBezTo>
                  <a:cubicBezTo>
                    <a:pt x="2527109" y="2273606"/>
                    <a:pt x="2555302" y="2279219"/>
                    <a:pt x="2555302" y="2251089"/>
                  </a:cubicBezTo>
                  <a:cubicBezTo>
                    <a:pt x="2555302" y="2228603"/>
                    <a:pt x="2572205" y="2206086"/>
                    <a:pt x="2600398" y="2206086"/>
                  </a:cubicBezTo>
                  <a:cubicBezTo>
                    <a:pt x="2622946" y="2206086"/>
                    <a:pt x="2634205" y="2200441"/>
                    <a:pt x="2634205" y="2166697"/>
                  </a:cubicBezTo>
                  <a:cubicBezTo>
                    <a:pt x="2634205" y="2127308"/>
                    <a:pt x="2645463" y="2110436"/>
                    <a:pt x="2662398" y="2093564"/>
                  </a:cubicBezTo>
                  <a:cubicBezTo>
                    <a:pt x="2684915" y="2076661"/>
                    <a:pt x="2690560" y="2042916"/>
                    <a:pt x="2696204" y="2020399"/>
                  </a:cubicBezTo>
                  <a:cubicBezTo>
                    <a:pt x="2701849" y="1997882"/>
                    <a:pt x="2724366" y="2009141"/>
                    <a:pt x="2724366" y="1975396"/>
                  </a:cubicBezTo>
                  <a:cubicBezTo>
                    <a:pt x="2724366" y="1941621"/>
                    <a:pt x="2735656" y="1907877"/>
                    <a:pt x="2735656" y="1879746"/>
                  </a:cubicBezTo>
                  <a:cubicBezTo>
                    <a:pt x="2735656" y="1851585"/>
                    <a:pt x="2763818" y="1857229"/>
                    <a:pt x="2780752" y="1840357"/>
                  </a:cubicBezTo>
                  <a:cubicBezTo>
                    <a:pt x="2792010" y="1817840"/>
                    <a:pt x="2769462" y="1795323"/>
                    <a:pt x="2786366" y="1739062"/>
                  </a:cubicBezTo>
                  <a:cubicBezTo>
                    <a:pt x="2808914" y="1688415"/>
                    <a:pt x="2786366" y="1637798"/>
                    <a:pt x="2786366" y="1587151"/>
                  </a:cubicBezTo>
                  <a:cubicBezTo>
                    <a:pt x="2786366" y="1536503"/>
                    <a:pt x="2786366" y="1485856"/>
                    <a:pt x="2803269" y="1468983"/>
                  </a:cubicBezTo>
                  <a:cubicBezTo>
                    <a:pt x="2820204" y="1452112"/>
                    <a:pt x="2814559" y="1446467"/>
                    <a:pt x="2797655" y="1440853"/>
                  </a:cubicBezTo>
                  <a:cubicBezTo>
                    <a:pt x="2786366" y="1429594"/>
                    <a:pt x="2803269" y="1412723"/>
                    <a:pt x="2814559" y="1418336"/>
                  </a:cubicBezTo>
                  <a:cubicBezTo>
                    <a:pt x="2825817" y="1418336"/>
                    <a:pt x="2842720" y="1446467"/>
                    <a:pt x="2865268" y="1429594"/>
                  </a:cubicBezTo>
                  <a:cubicBezTo>
                    <a:pt x="2887817" y="1418336"/>
                    <a:pt x="2904720" y="1356461"/>
                    <a:pt x="2927268" y="1311428"/>
                  </a:cubicBezTo>
                  <a:cubicBezTo>
                    <a:pt x="2944171" y="1260780"/>
                    <a:pt x="2978010" y="1260780"/>
                    <a:pt x="3000526" y="1249553"/>
                  </a:cubicBezTo>
                  <a:cubicBezTo>
                    <a:pt x="3028720" y="1238294"/>
                    <a:pt x="3079429" y="1182017"/>
                    <a:pt x="3113267" y="1097616"/>
                  </a:cubicBezTo>
                  <a:cubicBezTo>
                    <a:pt x="3147074" y="1007589"/>
                    <a:pt x="3107623" y="923188"/>
                    <a:pt x="3096364" y="866920"/>
                  </a:cubicBezTo>
                  <a:cubicBezTo>
                    <a:pt x="3085074" y="805027"/>
                    <a:pt x="3062526" y="816282"/>
                    <a:pt x="3028720" y="821908"/>
                  </a:cubicBezTo>
                  <a:cubicBezTo>
                    <a:pt x="2994913" y="821908"/>
                    <a:pt x="2927268" y="810653"/>
                    <a:pt x="2837107" y="720626"/>
                  </a:cubicBezTo>
                  <a:cubicBezTo>
                    <a:pt x="2752559" y="624972"/>
                    <a:pt x="2662398" y="630599"/>
                    <a:pt x="2606012" y="647480"/>
                  </a:cubicBezTo>
                  <a:cubicBezTo>
                    <a:pt x="2549657" y="664358"/>
                    <a:pt x="2487658" y="619346"/>
                    <a:pt x="2448206" y="608091"/>
                  </a:cubicBezTo>
                  <a:cubicBezTo>
                    <a:pt x="2414400" y="602465"/>
                    <a:pt x="2374948" y="653106"/>
                    <a:pt x="2346786" y="658732"/>
                  </a:cubicBezTo>
                  <a:cubicBezTo>
                    <a:pt x="2318594" y="669988"/>
                    <a:pt x="2363690" y="619346"/>
                    <a:pt x="2363690" y="585586"/>
                  </a:cubicBezTo>
                  <a:cubicBezTo>
                    <a:pt x="2363690" y="551823"/>
                    <a:pt x="2256594" y="506811"/>
                    <a:pt x="2177691" y="473052"/>
                  </a:cubicBezTo>
                  <a:cubicBezTo>
                    <a:pt x="2098789" y="439289"/>
                    <a:pt x="2059337" y="456170"/>
                    <a:pt x="2059337" y="506811"/>
                  </a:cubicBezTo>
                  <a:cubicBezTo>
                    <a:pt x="2059337" y="557453"/>
                    <a:pt x="2031175" y="495556"/>
                    <a:pt x="2002982" y="546197"/>
                  </a:cubicBezTo>
                  <a:cubicBezTo>
                    <a:pt x="1980434" y="602465"/>
                    <a:pt x="1935337" y="568705"/>
                    <a:pt x="1963531" y="546197"/>
                  </a:cubicBezTo>
                  <a:cubicBezTo>
                    <a:pt x="1991724" y="529319"/>
                    <a:pt x="2019885" y="489930"/>
                    <a:pt x="2031175" y="456170"/>
                  </a:cubicBezTo>
                  <a:cubicBezTo>
                    <a:pt x="2042434" y="422410"/>
                    <a:pt x="1918434" y="399903"/>
                    <a:pt x="1873369" y="416784"/>
                  </a:cubicBezTo>
                  <a:cubicBezTo>
                    <a:pt x="1828273" y="433663"/>
                    <a:pt x="1856434" y="495556"/>
                    <a:pt x="1822628" y="478678"/>
                  </a:cubicBezTo>
                  <a:cubicBezTo>
                    <a:pt x="1788821" y="456170"/>
                    <a:pt x="1816983" y="411158"/>
                    <a:pt x="1845176" y="411158"/>
                  </a:cubicBezTo>
                  <a:cubicBezTo>
                    <a:pt x="1873369" y="416784"/>
                    <a:pt x="1901531" y="354891"/>
                    <a:pt x="1924079" y="315502"/>
                  </a:cubicBezTo>
                  <a:cubicBezTo>
                    <a:pt x="1940982" y="270490"/>
                    <a:pt x="1890273" y="264860"/>
                    <a:pt x="1856434" y="231101"/>
                  </a:cubicBezTo>
                  <a:cubicBezTo>
                    <a:pt x="1828273" y="197341"/>
                    <a:pt x="1833918" y="96061"/>
                    <a:pt x="1800080" y="79180"/>
                  </a:cubicBezTo>
                  <a:cubicBezTo>
                    <a:pt x="1766273" y="112940"/>
                    <a:pt x="1721177" y="163581"/>
                    <a:pt x="1709918" y="202967"/>
                  </a:cubicBezTo>
                  <a:cubicBezTo>
                    <a:pt x="1693015" y="253608"/>
                    <a:pt x="1670467" y="225474"/>
                    <a:pt x="1625371" y="242356"/>
                  </a:cubicBezTo>
                  <a:cubicBezTo>
                    <a:pt x="1580275" y="253608"/>
                    <a:pt x="1557757" y="236727"/>
                    <a:pt x="1546468" y="214222"/>
                  </a:cubicBezTo>
                  <a:cubicBezTo>
                    <a:pt x="1535209" y="197341"/>
                    <a:pt x="1490113" y="214222"/>
                    <a:pt x="1456307" y="214222"/>
                  </a:cubicBezTo>
                  <a:cubicBezTo>
                    <a:pt x="1428114" y="214222"/>
                    <a:pt x="1445017" y="253608"/>
                    <a:pt x="1422469" y="264860"/>
                  </a:cubicBezTo>
                  <a:cubicBezTo>
                    <a:pt x="1405566" y="276116"/>
                    <a:pt x="1349211" y="242356"/>
                    <a:pt x="1332308" y="259234"/>
                  </a:cubicBezTo>
                  <a:cubicBezTo>
                    <a:pt x="1309760" y="281742"/>
                    <a:pt x="1298501" y="259234"/>
                    <a:pt x="1287211" y="281742"/>
                  </a:cubicBezTo>
                  <a:cubicBezTo>
                    <a:pt x="1281598" y="298623"/>
                    <a:pt x="1247760" y="287368"/>
                    <a:pt x="1236501" y="298623"/>
                  </a:cubicBezTo>
                  <a:cubicBezTo>
                    <a:pt x="1225212" y="309875"/>
                    <a:pt x="1191405" y="315502"/>
                    <a:pt x="1151954" y="270490"/>
                  </a:cubicBezTo>
                  <a:cubicBezTo>
                    <a:pt x="1106858" y="225474"/>
                    <a:pt x="1118147" y="146699"/>
                    <a:pt x="1135051" y="129821"/>
                  </a:cubicBezTo>
                  <a:cubicBezTo>
                    <a:pt x="1151954" y="118566"/>
                    <a:pt x="1151954" y="73554"/>
                    <a:pt x="1129406" y="62298"/>
                  </a:cubicBezTo>
                  <a:cubicBezTo>
                    <a:pt x="1101244" y="51046"/>
                    <a:pt x="1129406" y="405"/>
                    <a:pt x="1095599" y="405"/>
                  </a:cubicBezTo>
                  <a:cubicBezTo>
                    <a:pt x="1061793" y="-5221"/>
                    <a:pt x="1067406" y="34165"/>
                    <a:pt x="1044889" y="45420"/>
                  </a:cubicBezTo>
                  <a:cubicBezTo>
                    <a:pt x="1022341" y="51046"/>
                    <a:pt x="971600" y="84806"/>
                    <a:pt x="949052" y="79180"/>
                  </a:cubicBezTo>
                  <a:cubicBezTo>
                    <a:pt x="920890" y="73554"/>
                    <a:pt x="892697" y="84806"/>
                    <a:pt x="892697" y="112940"/>
                  </a:cubicBezTo>
                  <a:cubicBezTo>
                    <a:pt x="892697" y="135447"/>
                    <a:pt x="864535" y="129821"/>
                    <a:pt x="858890" y="107313"/>
                  </a:cubicBezTo>
                  <a:cubicBezTo>
                    <a:pt x="858890" y="90432"/>
                    <a:pt x="808181" y="101687"/>
                    <a:pt x="791246" y="84806"/>
                  </a:cubicBezTo>
                  <a:cubicBezTo>
                    <a:pt x="779987" y="73554"/>
                    <a:pt x="712343" y="79180"/>
                    <a:pt x="740536" y="96061"/>
                  </a:cubicBezTo>
                  <a:cubicBezTo>
                    <a:pt x="768729" y="112940"/>
                    <a:pt x="768729" y="129821"/>
                    <a:pt x="768729" y="152329"/>
                  </a:cubicBezTo>
                  <a:cubicBezTo>
                    <a:pt x="768729" y="180462"/>
                    <a:pt x="791246" y="174833"/>
                    <a:pt x="791246" y="202967"/>
                  </a:cubicBezTo>
                  <a:cubicBezTo>
                    <a:pt x="791246" y="236727"/>
                    <a:pt x="813794" y="214222"/>
                    <a:pt x="830697" y="214222"/>
                  </a:cubicBezTo>
                  <a:cubicBezTo>
                    <a:pt x="847632" y="214222"/>
                    <a:pt x="847632" y="242356"/>
                    <a:pt x="825084" y="247982"/>
                  </a:cubicBezTo>
                  <a:cubicBezTo>
                    <a:pt x="796891" y="253608"/>
                    <a:pt x="785632" y="264860"/>
                    <a:pt x="779987" y="287368"/>
                  </a:cubicBezTo>
                  <a:cubicBezTo>
                    <a:pt x="768729" y="315502"/>
                    <a:pt x="746181" y="298623"/>
                    <a:pt x="723633" y="315502"/>
                  </a:cubicBezTo>
                  <a:cubicBezTo>
                    <a:pt x="706729" y="332383"/>
                    <a:pt x="684181" y="354891"/>
                    <a:pt x="672891" y="343635"/>
                  </a:cubicBezTo>
                  <a:cubicBezTo>
                    <a:pt x="655988" y="332383"/>
                    <a:pt x="644729" y="343635"/>
                    <a:pt x="627826" y="349261"/>
                  </a:cubicBezTo>
                  <a:cubicBezTo>
                    <a:pt x="610923" y="360517"/>
                    <a:pt x="605278" y="349261"/>
                    <a:pt x="582730" y="332383"/>
                  </a:cubicBezTo>
                  <a:cubicBezTo>
                    <a:pt x="565827" y="315502"/>
                    <a:pt x="554537" y="281742"/>
                    <a:pt x="520731" y="253608"/>
                  </a:cubicBezTo>
                  <a:cubicBezTo>
                    <a:pt x="503827" y="259234"/>
                    <a:pt x="464376" y="276116"/>
                    <a:pt x="441828" y="276116"/>
                  </a:cubicBezTo>
                  <a:cubicBezTo>
                    <a:pt x="413666" y="276116"/>
                    <a:pt x="329119" y="270490"/>
                    <a:pt x="323474" y="281742"/>
                  </a:cubicBezTo>
                  <a:cubicBezTo>
                    <a:pt x="317829" y="298623"/>
                    <a:pt x="329119" y="326757"/>
                    <a:pt x="346022" y="326757"/>
                  </a:cubicBezTo>
                  <a:cubicBezTo>
                    <a:pt x="357280" y="332383"/>
                    <a:pt x="391118" y="338009"/>
                    <a:pt x="362925" y="360517"/>
                  </a:cubicBezTo>
                  <a:cubicBezTo>
                    <a:pt x="329119" y="383024"/>
                    <a:pt x="306570" y="354891"/>
                    <a:pt x="306570" y="399903"/>
                  </a:cubicBezTo>
                  <a:cubicBezTo>
                    <a:pt x="306570" y="450544"/>
                    <a:pt x="368570" y="484304"/>
                    <a:pt x="357280" y="529319"/>
                  </a:cubicBezTo>
                  <a:cubicBezTo>
                    <a:pt x="351667" y="551823"/>
                    <a:pt x="340377" y="613720"/>
                    <a:pt x="340377" y="636225"/>
                  </a:cubicBezTo>
                  <a:cubicBezTo>
                    <a:pt x="340377" y="664358"/>
                    <a:pt x="329119" y="743133"/>
                    <a:pt x="312215" y="743133"/>
                  </a:cubicBezTo>
                  <a:cubicBezTo>
                    <a:pt x="289667" y="748760"/>
                    <a:pt x="272764" y="726252"/>
                    <a:pt x="244570" y="748760"/>
                  </a:cubicBezTo>
                  <a:cubicBezTo>
                    <a:pt x="216409" y="771267"/>
                    <a:pt x="176957" y="760015"/>
                    <a:pt x="148764" y="788149"/>
                  </a:cubicBezTo>
                  <a:cubicBezTo>
                    <a:pt x="114958" y="810653"/>
                    <a:pt x="81120" y="799401"/>
                    <a:pt x="75506" y="833161"/>
                  </a:cubicBezTo>
                  <a:cubicBezTo>
                    <a:pt x="75506" y="861294"/>
                    <a:pt x="41669" y="878176"/>
                    <a:pt x="52958" y="906310"/>
                  </a:cubicBezTo>
                  <a:cubicBezTo>
                    <a:pt x="58603" y="934443"/>
                    <a:pt x="36055" y="928817"/>
                    <a:pt x="13507" y="951322"/>
                  </a:cubicBezTo>
                  <a:cubicBezTo>
                    <a:pt x="-3396" y="968203"/>
                    <a:pt x="19152" y="985081"/>
                    <a:pt x="2217" y="1001963"/>
                  </a:cubicBezTo>
                  <a:cubicBezTo>
                    <a:pt x="-9041" y="1018844"/>
                    <a:pt x="7862" y="1041349"/>
                    <a:pt x="24765" y="1069483"/>
                  </a:cubicBezTo>
                  <a:cubicBezTo>
                    <a:pt x="41669" y="1091990"/>
                    <a:pt x="58603" y="1114498"/>
                    <a:pt x="58603" y="1137005"/>
                  </a:cubicBezTo>
                  <a:cubicBezTo>
                    <a:pt x="52958" y="1159513"/>
                    <a:pt x="75506" y="1170765"/>
                    <a:pt x="98054" y="1165139"/>
                  </a:cubicBezTo>
                  <a:cubicBezTo>
                    <a:pt x="120572" y="1165139"/>
                    <a:pt x="103668" y="1210164"/>
                    <a:pt x="137506" y="1210164"/>
                  </a:cubicBezTo>
                  <a:cubicBezTo>
                    <a:pt x="176957" y="1210164"/>
                    <a:pt x="216409" y="1221391"/>
                    <a:pt x="222022" y="1198899"/>
                  </a:cubicBezTo>
                  <a:cubicBezTo>
                    <a:pt x="233312" y="1176391"/>
                    <a:pt x="261474" y="1159513"/>
                    <a:pt x="261474" y="1193273"/>
                  </a:cubicBezTo>
                  <a:cubicBezTo>
                    <a:pt x="261474" y="1221391"/>
                    <a:pt x="250215" y="1305814"/>
                    <a:pt x="278377" y="1294555"/>
                  </a:cubicBezTo>
                  <a:cubicBezTo>
                    <a:pt x="300925" y="1283297"/>
                    <a:pt x="357280" y="1288942"/>
                    <a:pt x="379828" y="1294555"/>
                  </a:cubicBezTo>
                  <a:cubicBezTo>
                    <a:pt x="408021" y="1305814"/>
                    <a:pt x="430569" y="1294555"/>
                    <a:pt x="447473" y="1283297"/>
                  </a:cubicBezTo>
                  <a:cubicBezTo>
                    <a:pt x="464376" y="1266425"/>
                    <a:pt x="481279" y="1266425"/>
                    <a:pt x="515086" y="1243908"/>
                  </a:cubicBezTo>
                  <a:cubicBezTo>
                    <a:pt x="548923" y="1227036"/>
                    <a:pt x="577085" y="1204519"/>
                    <a:pt x="610923" y="1204519"/>
                  </a:cubicBezTo>
                  <a:cubicBezTo>
                    <a:pt x="639085" y="1204519"/>
                    <a:pt x="689826" y="1187647"/>
                    <a:pt x="684181" y="1210164"/>
                  </a:cubicBezTo>
                  <a:cubicBezTo>
                    <a:pt x="678536" y="1232649"/>
                    <a:pt x="672891" y="1317072"/>
                    <a:pt x="712343" y="1362075"/>
                  </a:cubicBezTo>
                  <a:cubicBezTo>
                    <a:pt x="746181" y="1407078"/>
                    <a:pt x="768729" y="1423981"/>
                    <a:pt x="802536" y="1418336"/>
                  </a:cubicBezTo>
                  <a:cubicBezTo>
                    <a:pt x="841987" y="1412723"/>
                    <a:pt x="836342" y="1429594"/>
                    <a:pt x="858890" y="1429594"/>
                  </a:cubicBezTo>
                  <a:cubicBezTo>
                    <a:pt x="887084" y="1429594"/>
                    <a:pt x="870149" y="1457725"/>
                    <a:pt x="892697" y="1457725"/>
                  </a:cubicBezTo>
                  <a:cubicBezTo>
                    <a:pt x="915245" y="1457725"/>
                    <a:pt x="960342" y="1463370"/>
                    <a:pt x="960342" y="1485856"/>
                  </a:cubicBezTo>
                  <a:cubicBezTo>
                    <a:pt x="960342" y="1513986"/>
                    <a:pt x="1027955" y="1491501"/>
                    <a:pt x="1044889" y="1508373"/>
                  </a:cubicBezTo>
                  <a:cubicBezTo>
                    <a:pt x="1061793" y="1519631"/>
                    <a:pt x="1078696" y="1530890"/>
                    <a:pt x="1073051" y="1559020"/>
                  </a:cubicBezTo>
                  <a:cubicBezTo>
                    <a:pt x="1073051" y="1587151"/>
                    <a:pt x="1112503" y="1609637"/>
                    <a:pt x="1089954" y="1620895"/>
                  </a:cubicBezTo>
                  <a:cubicBezTo>
                    <a:pt x="1061793" y="1632154"/>
                    <a:pt x="1095599" y="1654670"/>
                    <a:pt x="1095599" y="1688415"/>
                  </a:cubicBezTo>
                  <a:cubicBezTo>
                    <a:pt x="1101244" y="1716545"/>
                    <a:pt x="1129406" y="1727804"/>
                    <a:pt x="1185761" y="1727804"/>
                  </a:cubicBezTo>
                  <a:cubicBezTo>
                    <a:pt x="1236501" y="1722190"/>
                    <a:pt x="1247760" y="1727804"/>
                    <a:pt x="1247760" y="1767193"/>
                  </a:cubicBezTo>
                  <a:cubicBezTo>
                    <a:pt x="1247760" y="1806582"/>
                    <a:pt x="1281598" y="1806582"/>
                    <a:pt x="1292856" y="1845971"/>
                  </a:cubicBezTo>
                  <a:cubicBezTo>
                    <a:pt x="1309760" y="1879746"/>
                    <a:pt x="1281598" y="1919104"/>
                    <a:pt x="1287211" y="1947266"/>
                  </a:cubicBezTo>
                  <a:cubicBezTo>
                    <a:pt x="1287211" y="1969752"/>
                    <a:pt x="1275953" y="1992269"/>
                    <a:pt x="1264663" y="1997882"/>
                  </a:cubicBezTo>
                  <a:cubicBezTo>
                    <a:pt x="1281598" y="2020399"/>
                    <a:pt x="1281598" y="2031658"/>
                    <a:pt x="1264663" y="2042916"/>
                  </a:cubicBezTo>
                  <a:cubicBezTo>
                    <a:pt x="1242146" y="2054175"/>
                    <a:pt x="1292856" y="2087919"/>
                    <a:pt x="1281598" y="2138567"/>
                  </a:cubicBezTo>
                  <a:cubicBezTo>
                    <a:pt x="1270308" y="2189214"/>
                    <a:pt x="1264663" y="2200441"/>
                    <a:pt x="1321049" y="2206086"/>
                  </a:cubicBezTo>
                  <a:cubicBezTo>
                    <a:pt x="1377404" y="2206086"/>
                    <a:pt x="1371759" y="2222958"/>
                    <a:pt x="1388662" y="2211700"/>
                  </a:cubicBezTo>
                  <a:cubicBezTo>
                    <a:pt x="1405566" y="2200441"/>
                    <a:pt x="1433758" y="2251089"/>
                    <a:pt x="1445017" y="2279219"/>
                  </a:cubicBezTo>
                  <a:cubicBezTo>
                    <a:pt x="1450662" y="2301736"/>
                    <a:pt x="1473210" y="2363642"/>
                    <a:pt x="1478855" y="2363642"/>
                  </a:cubicBezTo>
                  <a:cubicBezTo>
                    <a:pt x="1490113" y="2363642"/>
                    <a:pt x="1518306" y="2335512"/>
                    <a:pt x="1546468" y="2352384"/>
                  </a:cubicBezTo>
                  <a:cubicBezTo>
                    <a:pt x="1574661" y="2363642"/>
                    <a:pt x="1540823" y="2453648"/>
                    <a:pt x="1540823" y="2493037"/>
                  </a:cubicBezTo>
                  <a:cubicBezTo>
                    <a:pt x="1557757" y="2493037"/>
                    <a:pt x="1585919" y="2493037"/>
                    <a:pt x="1591564" y="2493037"/>
                  </a:cubicBezTo>
                  <a:cubicBezTo>
                    <a:pt x="1608467" y="2504295"/>
                    <a:pt x="1614112" y="2599945"/>
                    <a:pt x="1608467" y="2616849"/>
                  </a:cubicBezTo>
                  <a:cubicBezTo>
                    <a:pt x="1597209" y="2633721"/>
                    <a:pt x="1540823" y="2650593"/>
                    <a:pt x="1512661" y="2667465"/>
                  </a:cubicBezTo>
                  <a:cubicBezTo>
                    <a:pt x="1478855" y="2689982"/>
                    <a:pt x="1405566" y="2757502"/>
                    <a:pt x="1371759" y="2813763"/>
                  </a:cubicBezTo>
                  <a:cubicBezTo>
                    <a:pt x="1354856" y="2847538"/>
                    <a:pt x="1326663" y="2870024"/>
                    <a:pt x="1304115" y="2898186"/>
                  </a:cubicBezTo>
                  <a:cubicBezTo>
                    <a:pt x="1315404" y="2898186"/>
                    <a:pt x="1321049" y="2898186"/>
                    <a:pt x="1326663" y="2892541"/>
                  </a:cubicBezTo>
                  <a:cubicBezTo>
                    <a:pt x="1343566" y="2886927"/>
                    <a:pt x="1366114" y="2886927"/>
                    <a:pt x="1394307" y="2920672"/>
                  </a:cubicBezTo>
                  <a:cubicBezTo>
                    <a:pt x="1422469" y="2948802"/>
                    <a:pt x="1422469" y="2976933"/>
                    <a:pt x="1428114" y="2976933"/>
                  </a:cubicBezTo>
                  <a:cubicBezTo>
                    <a:pt x="1439403" y="2971319"/>
                    <a:pt x="1456307" y="2931930"/>
                    <a:pt x="1473210" y="2960061"/>
                  </a:cubicBezTo>
                  <a:cubicBezTo>
                    <a:pt x="1495758" y="2993836"/>
                    <a:pt x="1552113" y="3016322"/>
                    <a:pt x="1563371" y="3027580"/>
                  </a:cubicBezTo>
                  <a:cubicBezTo>
                    <a:pt x="1574661" y="3044452"/>
                    <a:pt x="1619726" y="3055711"/>
                    <a:pt x="1619726" y="3089487"/>
                  </a:cubicBezTo>
                  <a:cubicBezTo>
                    <a:pt x="1619726" y="3117617"/>
                    <a:pt x="1602823" y="3168264"/>
                    <a:pt x="1625371" y="3213267"/>
                  </a:cubicBezTo>
                  <a:cubicBezTo>
                    <a:pt x="1636660" y="3196395"/>
                    <a:pt x="1647919" y="3185137"/>
                    <a:pt x="1664822" y="3173878"/>
                  </a:cubicBezTo>
                  <a:close/>
                </a:path>
              </a:pathLst>
            </a:custGeom>
            <a:solidFill>
              <a:srgbClr val="3E4B54"/>
            </a:solid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2" name="20">
              <a:extLst>
                <a:ext uri="{FF2B5EF4-FFF2-40B4-BE49-F238E27FC236}">
                  <a16:creationId xmlns:a16="http://schemas.microsoft.com/office/drawing/2014/main" id="{67BD26E9-6B7F-CDE0-D3DB-9E60022EA589}"/>
                </a:ext>
              </a:extLst>
            </p:cNvPr>
            <p:cNvSpPr/>
            <p:nvPr/>
          </p:nvSpPr>
          <p:spPr>
            <a:xfrm>
              <a:off x="9807375" y="4061152"/>
              <a:ext cx="392955" cy="420161"/>
            </a:xfrm>
            <a:custGeom>
              <a:avLst/>
              <a:gdLst>
                <a:gd name="connsiteX0" fmla="*/ 385915 w 392955"/>
                <a:gd name="connsiteY0" fmla="*/ 199698 h 420161"/>
                <a:gd name="connsiteX1" fmla="*/ 329779 w 392955"/>
                <a:gd name="connsiteY1" fmla="*/ 137760 h 420161"/>
                <a:gd name="connsiteX2" fmla="*/ 239960 w 392955"/>
                <a:gd name="connsiteY2" fmla="*/ 70209 h 420161"/>
                <a:gd name="connsiteX3" fmla="*/ 195052 w 392955"/>
                <a:gd name="connsiteY3" fmla="*/ 87082 h 420161"/>
                <a:gd name="connsiteX4" fmla="*/ 161370 w 392955"/>
                <a:gd name="connsiteY4" fmla="*/ 30789 h 420161"/>
                <a:gd name="connsiteX5" fmla="*/ 94006 w 392955"/>
                <a:gd name="connsiteY5" fmla="*/ 2659 h 420161"/>
                <a:gd name="connsiteX6" fmla="*/ 71551 w 392955"/>
                <a:gd name="connsiteY6" fmla="*/ 8272 h 420161"/>
                <a:gd name="connsiteX7" fmla="*/ 49097 w 392955"/>
                <a:gd name="connsiteY7" fmla="*/ 53306 h 420161"/>
                <a:gd name="connsiteX8" fmla="*/ 21028 w 392955"/>
                <a:gd name="connsiteY8" fmla="*/ 188439 h 420161"/>
                <a:gd name="connsiteX9" fmla="*/ -1426 w 392955"/>
                <a:gd name="connsiteY9" fmla="*/ 289765 h 420161"/>
                <a:gd name="connsiteX10" fmla="*/ 21028 w 392955"/>
                <a:gd name="connsiteY10" fmla="*/ 334799 h 420161"/>
                <a:gd name="connsiteX11" fmla="*/ 15415 w 392955"/>
                <a:gd name="connsiteY11" fmla="*/ 368575 h 420161"/>
                <a:gd name="connsiteX12" fmla="*/ 49097 w 392955"/>
                <a:gd name="connsiteY12" fmla="*/ 385478 h 420161"/>
                <a:gd name="connsiteX13" fmla="*/ 150143 w 392955"/>
                <a:gd name="connsiteY13" fmla="*/ 413608 h 420161"/>
                <a:gd name="connsiteX14" fmla="*/ 211892 w 392955"/>
                <a:gd name="connsiteY14" fmla="*/ 413608 h 420161"/>
                <a:gd name="connsiteX15" fmla="*/ 329779 w 392955"/>
                <a:gd name="connsiteY15" fmla="*/ 396737 h 420161"/>
                <a:gd name="connsiteX16" fmla="*/ 391529 w 392955"/>
                <a:gd name="connsiteY16" fmla="*/ 323541 h 420161"/>
                <a:gd name="connsiteX17" fmla="*/ 385915 w 392955"/>
                <a:gd name="connsiteY17" fmla="*/ 199698 h 420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92955" h="420161">
                  <a:moveTo>
                    <a:pt x="385915" y="199698"/>
                  </a:moveTo>
                  <a:cubicBezTo>
                    <a:pt x="385915" y="165922"/>
                    <a:pt x="341006" y="154664"/>
                    <a:pt x="329779" y="137760"/>
                  </a:cubicBezTo>
                  <a:cubicBezTo>
                    <a:pt x="318552" y="126502"/>
                    <a:pt x="262416" y="103985"/>
                    <a:pt x="239960" y="70209"/>
                  </a:cubicBezTo>
                  <a:cubicBezTo>
                    <a:pt x="223120" y="42048"/>
                    <a:pt x="206279" y="81468"/>
                    <a:pt x="195052" y="87082"/>
                  </a:cubicBezTo>
                  <a:cubicBezTo>
                    <a:pt x="189438" y="87082"/>
                    <a:pt x="189438" y="58951"/>
                    <a:pt x="161370" y="30789"/>
                  </a:cubicBezTo>
                  <a:cubicBezTo>
                    <a:pt x="133301" y="-2986"/>
                    <a:pt x="110847" y="-2986"/>
                    <a:pt x="94006" y="2659"/>
                  </a:cubicBezTo>
                  <a:cubicBezTo>
                    <a:pt x="88392" y="8272"/>
                    <a:pt x="82779" y="8272"/>
                    <a:pt x="71551" y="8272"/>
                  </a:cubicBezTo>
                  <a:cubicBezTo>
                    <a:pt x="54710" y="25176"/>
                    <a:pt x="49097" y="36434"/>
                    <a:pt x="49097" y="53306"/>
                  </a:cubicBezTo>
                  <a:cubicBezTo>
                    <a:pt x="49097" y="87082"/>
                    <a:pt x="21028" y="120857"/>
                    <a:pt x="21028" y="188439"/>
                  </a:cubicBezTo>
                  <a:cubicBezTo>
                    <a:pt x="21028" y="250345"/>
                    <a:pt x="-1426" y="239087"/>
                    <a:pt x="-1426" y="289765"/>
                  </a:cubicBezTo>
                  <a:cubicBezTo>
                    <a:pt x="-1426" y="340444"/>
                    <a:pt x="15415" y="329186"/>
                    <a:pt x="21028" y="334799"/>
                  </a:cubicBezTo>
                  <a:cubicBezTo>
                    <a:pt x="26642" y="340444"/>
                    <a:pt x="21028" y="357316"/>
                    <a:pt x="15415" y="368575"/>
                  </a:cubicBezTo>
                  <a:cubicBezTo>
                    <a:pt x="26642" y="374219"/>
                    <a:pt x="32256" y="385478"/>
                    <a:pt x="49097" y="385478"/>
                  </a:cubicBezTo>
                  <a:cubicBezTo>
                    <a:pt x="77165" y="379833"/>
                    <a:pt x="110847" y="391092"/>
                    <a:pt x="150143" y="413608"/>
                  </a:cubicBezTo>
                  <a:cubicBezTo>
                    <a:pt x="189438" y="430512"/>
                    <a:pt x="172597" y="407995"/>
                    <a:pt x="211892" y="413608"/>
                  </a:cubicBezTo>
                  <a:cubicBezTo>
                    <a:pt x="245574" y="419253"/>
                    <a:pt x="290484" y="419253"/>
                    <a:pt x="329779" y="396737"/>
                  </a:cubicBezTo>
                  <a:cubicBezTo>
                    <a:pt x="357847" y="379833"/>
                    <a:pt x="369075" y="351702"/>
                    <a:pt x="391529" y="323541"/>
                  </a:cubicBezTo>
                  <a:cubicBezTo>
                    <a:pt x="369075" y="278507"/>
                    <a:pt x="385915" y="227828"/>
                    <a:pt x="385915" y="199698"/>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3" name="19">
              <a:extLst>
                <a:ext uri="{FF2B5EF4-FFF2-40B4-BE49-F238E27FC236}">
                  <a16:creationId xmlns:a16="http://schemas.microsoft.com/office/drawing/2014/main" id="{09ED113C-1D98-6261-9D95-037AFC226A1E}"/>
                </a:ext>
              </a:extLst>
            </p:cNvPr>
            <p:cNvSpPr/>
            <p:nvPr/>
          </p:nvSpPr>
          <p:spPr>
            <a:xfrm>
              <a:off x="8595973" y="3358180"/>
              <a:ext cx="1588373" cy="3131071"/>
            </a:xfrm>
            <a:custGeom>
              <a:avLst/>
              <a:gdLst>
                <a:gd name="connsiteX0" fmla="*/ 600523 w 1588373"/>
                <a:gd name="connsiteY0" fmla="*/ 3073809 h 3131071"/>
                <a:gd name="connsiteX1" fmla="*/ 443029 w 1588373"/>
                <a:gd name="connsiteY1" fmla="*/ 2972545 h 3131071"/>
                <a:gd name="connsiteX2" fmla="*/ 403670 w 1588373"/>
                <a:gd name="connsiteY2" fmla="*/ 2933156 h 3131071"/>
                <a:gd name="connsiteX3" fmla="*/ 409284 w 1588373"/>
                <a:gd name="connsiteY3" fmla="*/ 2899412 h 3131071"/>
                <a:gd name="connsiteX4" fmla="*/ 381185 w 1588373"/>
                <a:gd name="connsiteY4" fmla="*/ 2860023 h 3131071"/>
                <a:gd name="connsiteX5" fmla="*/ 386799 w 1588373"/>
                <a:gd name="connsiteY5" fmla="*/ 3118812 h 3131071"/>
                <a:gd name="connsiteX6" fmla="*/ 516162 w 1588373"/>
                <a:gd name="connsiteY6" fmla="*/ 3124425 h 3131071"/>
                <a:gd name="connsiteX7" fmla="*/ 555519 w 1588373"/>
                <a:gd name="connsiteY7" fmla="*/ 3124425 h 3131071"/>
                <a:gd name="connsiteX8" fmla="*/ 651139 w 1588373"/>
                <a:gd name="connsiteY8" fmla="*/ 3096295 h 3131071"/>
                <a:gd name="connsiteX9" fmla="*/ 600523 w 1588373"/>
                <a:gd name="connsiteY9" fmla="*/ 3073809 h 3131071"/>
                <a:gd name="connsiteX10" fmla="*/ 1567971 w 1588373"/>
                <a:gd name="connsiteY10" fmla="*/ 305877 h 3131071"/>
                <a:gd name="connsiteX11" fmla="*/ 1517324 w 1588373"/>
                <a:gd name="connsiteY11" fmla="*/ 305877 h 3131071"/>
                <a:gd name="connsiteX12" fmla="*/ 1517324 w 1588373"/>
                <a:gd name="connsiteY12" fmla="*/ 311491 h 3131071"/>
                <a:gd name="connsiteX13" fmla="*/ 1477966 w 1588373"/>
                <a:gd name="connsiteY13" fmla="*/ 429627 h 3131071"/>
                <a:gd name="connsiteX14" fmla="*/ 1416091 w 1588373"/>
                <a:gd name="connsiteY14" fmla="*/ 457758 h 3131071"/>
                <a:gd name="connsiteX15" fmla="*/ 1348603 w 1588373"/>
                <a:gd name="connsiteY15" fmla="*/ 474630 h 3131071"/>
                <a:gd name="connsiteX16" fmla="*/ 1269856 w 1588373"/>
                <a:gd name="connsiteY16" fmla="*/ 469016 h 3131071"/>
                <a:gd name="connsiteX17" fmla="*/ 1196722 w 1588373"/>
                <a:gd name="connsiteY17" fmla="*/ 452144 h 3131071"/>
                <a:gd name="connsiteX18" fmla="*/ 1224853 w 1588373"/>
                <a:gd name="connsiteY18" fmla="*/ 395883 h 3131071"/>
                <a:gd name="connsiteX19" fmla="*/ 1286728 w 1588373"/>
                <a:gd name="connsiteY19" fmla="*/ 289005 h 3131071"/>
                <a:gd name="connsiteX20" fmla="*/ 1140492 w 1588373"/>
                <a:gd name="connsiteY20" fmla="*/ 215841 h 3131071"/>
                <a:gd name="connsiteX21" fmla="*/ 1050487 w 1588373"/>
                <a:gd name="connsiteY21" fmla="*/ 170838 h 3131071"/>
                <a:gd name="connsiteX22" fmla="*/ 960513 w 1588373"/>
                <a:gd name="connsiteY22" fmla="*/ 120222 h 3131071"/>
                <a:gd name="connsiteX23" fmla="*/ 853635 w 1588373"/>
                <a:gd name="connsiteY23" fmla="*/ 7700 h 3131071"/>
                <a:gd name="connsiteX24" fmla="*/ 774888 w 1588373"/>
                <a:gd name="connsiteY24" fmla="*/ 7700 h 3131071"/>
                <a:gd name="connsiteX25" fmla="*/ 729886 w 1588373"/>
                <a:gd name="connsiteY25" fmla="*/ 52702 h 3131071"/>
                <a:gd name="connsiteX26" fmla="*/ 639911 w 1588373"/>
                <a:gd name="connsiteY26" fmla="*/ 13313 h 3131071"/>
                <a:gd name="connsiteX27" fmla="*/ 566778 w 1588373"/>
                <a:gd name="connsiteY27" fmla="*/ 18958 h 3131071"/>
                <a:gd name="connsiteX28" fmla="*/ 510548 w 1588373"/>
                <a:gd name="connsiteY28" fmla="*/ 63961 h 3131071"/>
                <a:gd name="connsiteX29" fmla="*/ 493676 w 1588373"/>
                <a:gd name="connsiteY29" fmla="*/ 159611 h 3131071"/>
                <a:gd name="connsiteX30" fmla="*/ 403670 w 1588373"/>
                <a:gd name="connsiteY30" fmla="*/ 227099 h 3131071"/>
                <a:gd name="connsiteX31" fmla="*/ 398057 w 1588373"/>
                <a:gd name="connsiteY31" fmla="*/ 289005 h 3131071"/>
                <a:gd name="connsiteX32" fmla="*/ 403670 w 1588373"/>
                <a:gd name="connsiteY32" fmla="*/ 373366 h 3131071"/>
                <a:gd name="connsiteX33" fmla="*/ 409284 w 1588373"/>
                <a:gd name="connsiteY33" fmla="*/ 424013 h 3131071"/>
                <a:gd name="connsiteX34" fmla="*/ 358668 w 1588373"/>
                <a:gd name="connsiteY34" fmla="*/ 463403 h 3131071"/>
                <a:gd name="connsiteX35" fmla="*/ 336182 w 1588373"/>
                <a:gd name="connsiteY35" fmla="*/ 530891 h 3131071"/>
                <a:gd name="connsiteX36" fmla="*/ 302438 w 1588373"/>
                <a:gd name="connsiteY36" fmla="*/ 598411 h 3131071"/>
                <a:gd name="connsiteX37" fmla="*/ 279921 w 1588373"/>
                <a:gd name="connsiteY37" fmla="*/ 643413 h 3131071"/>
                <a:gd name="connsiteX38" fmla="*/ 279921 w 1588373"/>
                <a:gd name="connsiteY38" fmla="*/ 722191 h 3131071"/>
                <a:gd name="connsiteX39" fmla="*/ 246177 w 1588373"/>
                <a:gd name="connsiteY39" fmla="*/ 784066 h 3131071"/>
                <a:gd name="connsiteX40" fmla="*/ 246177 w 1588373"/>
                <a:gd name="connsiteY40" fmla="*/ 868458 h 3131071"/>
                <a:gd name="connsiteX41" fmla="*/ 274307 w 1588373"/>
                <a:gd name="connsiteY41" fmla="*/ 947205 h 3131071"/>
                <a:gd name="connsiteX42" fmla="*/ 291179 w 1588373"/>
                <a:gd name="connsiteY42" fmla="*/ 1014725 h 3131071"/>
                <a:gd name="connsiteX43" fmla="*/ 268694 w 1588373"/>
                <a:gd name="connsiteY43" fmla="*/ 1082244 h 3131071"/>
                <a:gd name="connsiteX44" fmla="*/ 246177 w 1588373"/>
                <a:gd name="connsiteY44" fmla="*/ 1138505 h 3131071"/>
                <a:gd name="connsiteX45" fmla="*/ 246177 w 1588373"/>
                <a:gd name="connsiteY45" fmla="*/ 1239769 h 3131071"/>
                <a:gd name="connsiteX46" fmla="*/ 189947 w 1588373"/>
                <a:gd name="connsiteY46" fmla="*/ 1318516 h 3131071"/>
                <a:gd name="connsiteX47" fmla="*/ 189947 w 1588373"/>
                <a:gd name="connsiteY47" fmla="*/ 1419780 h 3131071"/>
                <a:gd name="connsiteX48" fmla="*/ 206819 w 1588373"/>
                <a:gd name="connsiteY48" fmla="*/ 1464814 h 3131071"/>
                <a:gd name="connsiteX49" fmla="*/ 161816 w 1588373"/>
                <a:gd name="connsiteY49" fmla="*/ 1498558 h 3131071"/>
                <a:gd name="connsiteX50" fmla="*/ 161816 w 1588373"/>
                <a:gd name="connsiteY50" fmla="*/ 1554819 h 3131071"/>
                <a:gd name="connsiteX51" fmla="*/ 139299 w 1588373"/>
                <a:gd name="connsiteY51" fmla="*/ 1605436 h 3131071"/>
                <a:gd name="connsiteX52" fmla="*/ 116813 w 1588373"/>
                <a:gd name="connsiteY52" fmla="*/ 1661697 h 3131071"/>
                <a:gd name="connsiteX53" fmla="*/ 133686 w 1588373"/>
                <a:gd name="connsiteY53" fmla="*/ 1717958 h 3131071"/>
                <a:gd name="connsiteX54" fmla="*/ 128072 w 1588373"/>
                <a:gd name="connsiteY54" fmla="*/ 1802350 h 3131071"/>
                <a:gd name="connsiteX55" fmla="*/ 116813 w 1588373"/>
                <a:gd name="connsiteY55" fmla="*/ 1886742 h 3131071"/>
                <a:gd name="connsiteX56" fmla="*/ 122427 w 1588373"/>
                <a:gd name="connsiteY56" fmla="*/ 1926131 h 3131071"/>
                <a:gd name="connsiteX57" fmla="*/ 133686 w 1588373"/>
                <a:gd name="connsiteY57" fmla="*/ 1976747 h 3131071"/>
                <a:gd name="connsiteX58" fmla="*/ 161816 w 1588373"/>
                <a:gd name="connsiteY58" fmla="*/ 2016136 h 3131071"/>
                <a:gd name="connsiteX59" fmla="*/ 173075 w 1588373"/>
                <a:gd name="connsiteY59" fmla="*/ 2055525 h 3131071"/>
                <a:gd name="connsiteX60" fmla="*/ 139299 w 1588373"/>
                <a:gd name="connsiteY60" fmla="*/ 2072397 h 3131071"/>
                <a:gd name="connsiteX61" fmla="*/ 150558 w 1588373"/>
                <a:gd name="connsiteY61" fmla="*/ 2123014 h 3131071"/>
                <a:gd name="connsiteX62" fmla="*/ 139299 w 1588373"/>
                <a:gd name="connsiteY62" fmla="*/ 2184920 h 3131071"/>
                <a:gd name="connsiteX63" fmla="*/ 139299 w 1588373"/>
                <a:gd name="connsiteY63" fmla="*/ 2246794 h 3131071"/>
                <a:gd name="connsiteX64" fmla="*/ 116813 w 1588373"/>
                <a:gd name="connsiteY64" fmla="*/ 2297442 h 3131071"/>
                <a:gd name="connsiteX65" fmla="*/ 83069 w 1588373"/>
                <a:gd name="connsiteY65" fmla="*/ 2353672 h 3131071"/>
                <a:gd name="connsiteX66" fmla="*/ 83069 w 1588373"/>
                <a:gd name="connsiteY66" fmla="*/ 2415578 h 3131071"/>
                <a:gd name="connsiteX67" fmla="*/ 49325 w 1588373"/>
                <a:gd name="connsiteY67" fmla="*/ 2466195 h 3131071"/>
                <a:gd name="connsiteX68" fmla="*/ 9936 w 1588373"/>
                <a:gd name="connsiteY68" fmla="*/ 2522456 h 3131071"/>
                <a:gd name="connsiteX69" fmla="*/ 9936 w 1588373"/>
                <a:gd name="connsiteY69" fmla="*/ 2595589 h 3131071"/>
                <a:gd name="connsiteX70" fmla="*/ 21194 w 1588373"/>
                <a:gd name="connsiteY70" fmla="*/ 2646237 h 3131071"/>
                <a:gd name="connsiteX71" fmla="*/ 99941 w 1588373"/>
                <a:gd name="connsiteY71" fmla="*/ 2668722 h 3131071"/>
                <a:gd name="connsiteX72" fmla="*/ 99941 w 1588373"/>
                <a:gd name="connsiteY72" fmla="*/ 2758758 h 3131071"/>
                <a:gd name="connsiteX73" fmla="*/ 139299 w 1588373"/>
                <a:gd name="connsiteY73" fmla="*/ 2792503 h 3131071"/>
                <a:gd name="connsiteX74" fmla="*/ 279921 w 1588373"/>
                <a:gd name="connsiteY74" fmla="*/ 2792503 h 3131071"/>
                <a:gd name="connsiteX75" fmla="*/ 324924 w 1588373"/>
                <a:gd name="connsiteY75" fmla="*/ 2815020 h 3131071"/>
                <a:gd name="connsiteX76" fmla="*/ 398057 w 1588373"/>
                <a:gd name="connsiteY76" fmla="*/ 2826247 h 3131071"/>
                <a:gd name="connsiteX77" fmla="*/ 353054 w 1588373"/>
                <a:gd name="connsiteY77" fmla="*/ 2753114 h 3131071"/>
                <a:gd name="connsiteX78" fmla="*/ 347410 w 1588373"/>
                <a:gd name="connsiteY78" fmla="*/ 2691239 h 3131071"/>
                <a:gd name="connsiteX79" fmla="*/ 364313 w 1588373"/>
                <a:gd name="connsiteY79" fmla="*/ 2618106 h 3131071"/>
                <a:gd name="connsiteX80" fmla="*/ 403670 w 1588373"/>
                <a:gd name="connsiteY80" fmla="*/ 2584361 h 3131071"/>
                <a:gd name="connsiteX81" fmla="*/ 454287 w 1588373"/>
                <a:gd name="connsiteY81" fmla="*/ 2528100 h 3131071"/>
                <a:gd name="connsiteX82" fmla="*/ 510548 w 1588373"/>
                <a:gd name="connsiteY82" fmla="*/ 2443709 h 3131071"/>
                <a:gd name="connsiteX83" fmla="*/ 600523 w 1588373"/>
                <a:gd name="connsiteY83" fmla="*/ 2364931 h 3131071"/>
                <a:gd name="connsiteX84" fmla="*/ 617394 w 1588373"/>
                <a:gd name="connsiteY84" fmla="*/ 2291797 h 3131071"/>
                <a:gd name="connsiteX85" fmla="*/ 538647 w 1588373"/>
                <a:gd name="connsiteY85" fmla="*/ 2269311 h 3131071"/>
                <a:gd name="connsiteX86" fmla="*/ 482417 w 1588373"/>
                <a:gd name="connsiteY86" fmla="*/ 2145531 h 3131071"/>
                <a:gd name="connsiteX87" fmla="*/ 611781 w 1588373"/>
                <a:gd name="connsiteY87" fmla="*/ 2072397 h 3131071"/>
                <a:gd name="connsiteX88" fmla="*/ 634266 w 1588373"/>
                <a:gd name="connsiteY88" fmla="*/ 2033008 h 3131071"/>
                <a:gd name="connsiteX89" fmla="*/ 651139 w 1588373"/>
                <a:gd name="connsiteY89" fmla="*/ 1976747 h 3131071"/>
                <a:gd name="connsiteX90" fmla="*/ 684914 w 1588373"/>
                <a:gd name="connsiteY90" fmla="*/ 1898000 h 3131071"/>
                <a:gd name="connsiteX91" fmla="*/ 707400 w 1588373"/>
                <a:gd name="connsiteY91" fmla="*/ 1869870 h 3131071"/>
                <a:gd name="connsiteX92" fmla="*/ 707400 w 1588373"/>
                <a:gd name="connsiteY92" fmla="*/ 1836094 h 3131071"/>
                <a:gd name="connsiteX93" fmla="*/ 752403 w 1588373"/>
                <a:gd name="connsiteY93" fmla="*/ 1864225 h 3131071"/>
                <a:gd name="connsiteX94" fmla="*/ 786147 w 1588373"/>
                <a:gd name="connsiteY94" fmla="*/ 1802350 h 3131071"/>
                <a:gd name="connsiteX95" fmla="*/ 729886 w 1588373"/>
                <a:gd name="connsiteY95" fmla="*/ 1819222 h 3131071"/>
                <a:gd name="connsiteX96" fmla="*/ 684914 w 1588373"/>
                <a:gd name="connsiteY96" fmla="*/ 1796736 h 3131071"/>
                <a:gd name="connsiteX97" fmla="*/ 673656 w 1588373"/>
                <a:gd name="connsiteY97" fmla="*/ 1734830 h 3131071"/>
                <a:gd name="connsiteX98" fmla="*/ 668011 w 1588373"/>
                <a:gd name="connsiteY98" fmla="*/ 1661697 h 3131071"/>
                <a:gd name="connsiteX99" fmla="*/ 797405 w 1588373"/>
                <a:gd name="connsiteY99" fmla="*/ 1695472 h 3131071"/>
                <a:gd name="connsiteX100" fmla="*/ 887380 w 1588373"/>
                <a:gd name="connsiteY100" fmla="*/ 1650438 h 3131071"/>
                <a:gd name="connsiteX101" fmla="*/ 892993 w 1588373"/>
                <a:gd name="connsiteY101" fmla="*/ 1577305 h 3131071"/>
                <a:gd name="connsiteX102" fmla="*/ 892993 w 1588373"/>
                <a:gd name="connsiteY102" fmla="*/ 1521044 h 3131071"/>
                <a:gd name="connsiteX103" fmla="*/ 921123 w 1588373"/>
                <a:gd name="connsiteY103" fmla="*/ 1487300 h 3131071"/>
                <a:gd name="connsiteX104" fmla="*/ 1123621 w 1588373"/>
                <a:gd name="connsiteY104" fmla="*/ 1476041 h 3131071"/>
                <a:gd name="connsiteX105" fmla="*/ 1275469 w 1588373"/>
                <a:gd name="connsiteY105" fmla="*/ 1402908 h 3131071"/>
                <a:gd name="connsiteX106" fmla="*/ 1342989 w 1588373"/>
                <a:gd name="connsiteY106" fmla="*/ 1301644 h 3131071"/>
                <a:gd name="connsiteX107" fmla="*/ 1309214 w 1588373"/>
                <a:gd name="connsiteY107" fmla="*/ 1245383 h 3131071"/>
                <a:gd name="connsiteX108" fmla="*/ 1297986 w 1588373"/>
                <a:gd name="connsiteY108" fmla="*/ 1177894 h 3131071"/>
                <a:gd name="connsiteX109" fmla="*/ 1252984 w 1588373"/>
                <a:gd name="connsiteY109" fmla="*/ 1132861 h 3131071"/>
                <a:gd name="connsiteX110" fmla="*/ 1196722 w 1588373"/>
                <a:gd name="connsiteY110" fmla="*/ 1076599 h 3131071"/>
                <a:gd name="connsiteX111" fmla="*/ 1224853 w 1588373"/>
                <a:gd name="connsiteY111" fmla="*/ 1070986 h 3131071"/>
                <a:gd name="connsiteX112" fmla="*/ 1230498 w 1588373"/>
                <a:gd name="connsiteY112" fmla="*/ 1037242 h 3131071"/>
                <a:gd name="connsiteX113" fmla="*/ 1207981 w 1588373"/>
                <a:gd name="connsiteY113" fmla="*/ 992239 h 3131071"/>
                <a:gd name="connsiteX114" fmla="*/ 1230498 w 1588373"/>
                <a:gd name="connsiteY114" fmla="*/ 890975 h 3131071"/>
                <a:gd name="connsiteX115" fmla="*/ 1258598 w 1588373"/>
                <a:gd name="connsiteY115" fmla="*/ 755935 h 3131071"/>
                <a:gd name="connsiteX116" fmla="*/ 1348603 w 1588373"/>
                <a:gd name="connsiteY116" fmla="*/ 626541 h 3131071"/>
                <a:gd name="connsiteX117" fmla="*/ 1489225 w 1588373"/>
                <a:gd name="connsiteY117" fmla="*/ 480275 h 3131071"/>
                <a:gd name="connsiteX118" fmla="*/ 1584843 w 1588373"/>
                <a:gd name="connsiteY118" fmla="*/ 429627 h 3131071"/>
                <a:gd name="connsiteX119" fmla="*/ 1567971 w 1588373"/>
                <a:gd name="connsiteY119" fmla="*/ 305877 h 313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588373" h="3131071">
                  <a:moveTo>
                    <a:pt x="600523" y="3073809"/>
                  </a:moveTo>
                  <a:cubicBezTo>
                    <a:pt x="555519" y="3073809"/>
                    <a:pt x="471159" y="2989417"/>
                    <a:pt x="443029" y="2972545"/>
                  </a:cubicBezTo>
                  <a:cubicBezTo>
                    <a:pt x="414929" y="2950028"/>
                    <a:pt x="437415" y="2927511"/>
                    <a:pt x="403670" y="2933156"/>
                  </a:cubicBezTo>
                  <a:cubicBezTo>
                    <a:pt x="375540" y="2938770"/>
                    <a:pt x="392412" y="2910639"/>
                    <a:pt x="409284" y="2899412"/>
                  </a:cubicBezTo>
                  <a:cubicBezTo>
                    <a:pt x="426156" y="2893767"/>
                    <a:pt x="403670" y="2860023"/>
                    <a:pt x="381185" y="2860023"/>
                  </a:cubicBezTo>
                  <a:cubicBezTo>
                    <a:pt x="381185" y="2905025"/>
                    <a:pt x="369926" y="3113167"/>
                    <a:pt x="386799" y="3118812"/>
                  </a:cubicBezTo>
                  <a:cubicBezTo>
                    <a:pt x="398057" y="3118812"/>
                    <a:pt x="488031" y="3107553"/>
                    <a:pt x="516162" y="3124425"/>
                  </a:cubicBezTo>
                  <a:cubicBezTo>
                    <a:pt x="527420" y="3130070"/>
                    <a:pt x="544292" y="3135684"/>
                    <a:pt x="555519" y="3124425"/>
                  </a:cubicBezTo>
                  <a:cubicBezTo>
                    <a:pt x="572392" y="3107553"/>
                    <a:pt x="623039" y="3113167"/>
                    <a:pt x="651139" y="3096295"/>
                  </a:cubicBezTo>
                  <a:cubicBezTo>
                    <a:pt x="679270" y="3079422"/>
                    <a:pt x="639911" y="3073809"/>
                    <a:pt x="600523" y="3073809"/>
                  </a:cubicBezTo>
                  <a:close/>
                  <a:moveTo>
                    <a:pt x="1567971" y="305877"/>
                  </a:moveTo>
                  <a:cubicBezTo>
                    <a:pt x="1562326" y="305877"/>
                    <a:pt x="1534227" y="305877"/>
                    <a:pt x="1517324" y="305877"/>
                  </a:cubicBezTo>
                  <a:cubicBezTo>
                    <a:pt x="1517324" y="305877"/>
                    <a:pt x="1517324" y="311491"/>
                    <a:pt x="1517324" y="311491"/>
                  </a:cubicBezTo>
                  <a:cubicBezTo>
                    <a:pt x="1522969" y="345235"/>
                    <a:pt x="1500451" y="429627"/>
                    <a:pt x="1477966" y="429627"/>
                  </a:cubicBezTo>
                  <a:cubicBezTo>
                    <a:pt x="1455480" y="424013"/>
                    <a:pt x="1432963" y="463403"/>
                    <a:pt x="1416091" y="457758"/>
                  </a:cubicBezTo>
                  <a:cubicBezTo>
                    <a:pt x="1399219" y="457758"/>
                    <a:pt x="1371088" y="485888"/>
                    <a:pt x="1348603" y="474630"/>
                  </a:cubicBezTo>
                  <a:cubicBezTo>
                    <a:pt x="1320472" y="457758"/>
                    <a:pt x="1292341" y="480275"/>
                    <a:pt x="1269856" y="469016"/>
                  </a:cubicBezTo>
                  <a:cubicBezTo>
                    <a:pt x="1252984" y="457758"/>
                    <a:pt x="1196722" y="463403"/>
                    <a:pt x="1196722" y="452144"/>
                  </a:cubicBezTo>
                  <a:cubicBezTo>
                    <a:pt x="1196722" y="435272"/>
                    <a:pt x="1224853" y="440886"/>
                    <a:pt x="1224853" y="395883"/>
                  </a:cubicBezTo>
                  <a:cubicBezTo>
                    <a:pt x="1224853" y="356494"/>
                    <a:pt x="1292341" y="305877"/>
                    <a:pt x="1286728" y="289005"/>
                  </a:cubicBezTo>
                  <a:cubicBezTo>
                    <a:pt x="1275469" y="272102"/>
                    <a:pt x="1157364" y="238358"/>
                    <a:pt x="1140492" y="215841"/>
                  </a:cubicBezTo>
                  <a:cubicBezTo>
                    <a:pt x="1123621" y="198969"/>
                    <a:pt x="1095490" y="176483"/>
                    <a:pt x="1050487" y="170838"/>
                  </a:cubicBezTo>
                  <a:cubicBezTo>
                    <a:pt x="1005515" y="170838"/>
                    <a:pt x="1005515" y="142708"/>
                    <a:pt x="960513" y="120222"/>
                  </a:cubicBezTo>
                  <a:cubicBezTo>
                    <a:pt x="926768" y="97705"/>
                    <a:pt x="870507" y="35830"/>
                    <a:pt x="853635" y="7700"/>
                  </a:cubicBezTo>
                  <a:cubicBezTo>
                    <a:pt x="825505" y="2086"/>
                    <a:pt x="780502" y="-3559"/>
                    <a:pt x="774888" y="7700"/>
                  </a:cubicBezTo>
                  <a:cubicBezTo>
                    <a:pt x="763629" y="18958"/>
                    <a:pt x="746758" y="86446"/>
                    <a:pt x="729886" y="52702"/>
                  </a:cubicBezTo>
                  <a:cubicBezTo>
                    <a:pt x="713013" y="18958"/>
                    <a:pt x="673656" y="18958"/>
                    <a:pt x="639911" y="13313"/>
                  </a:cubicBezTo>
                  <a:cubicBezTo>
                    <a:pt x="600523" y="13313"/>
                    <a:pt x="606167" y="-20431"/>
                    <a:pt x="566778" y="18958"/>
                  </a:cubicBezTo>
                  <a:cubicBezTo>
                    <a:pt x="549906" y="35830"/>
                    <a:pt x="527420" y="52702"/>
                    <a:pt x="510548" y="63961"/>
                  </a:cubicBezTo>
                  <a:cubicBezTo>
                    <a:pt x="504903" y="103350"/>
                    <a:pt x="499290" y="148352"/>
                    <a:pt x="493676" y="159611"/>
                  </a:cubicBezTo>
                  <a:cubicBezTo>
                    <a:pt x="482417" y="176483"/>
                    <a:pt x="403670" y="210227"/>
                    <a:pt x="403670" y="227099"/>
                  </a:cubicBezTo>
                  <a:cubicBezTo>
                    <a:pt x="403670" y="249616"/>
                    <a:pt x="414929" y="272102"/>
                    <a:pt x="398057" y="289005"/>
                  </a:cubicBezTo>
                  <a:cubicBezTo>
                    <a:pt x="386799" y="300232"/>
                    <a:pt x="431801" y="356494"/>
                    <a:pt x="403670" y="373366"/>
                  </a:cubicBezTo>
                  <a:cubicBezTo>
                    <a:pt x="381185" y="384624"/>
                    <a:pt x="426156" y="412755"/>
                    <a:pt x="409284" y="424013"/>
                  </a:cubicBezTo>
                  <a:cubicBezTo>
                    <a:pt x="392412" y="440886"/>
                    <a:pt x="358668" y="446530"/>
                    <a:pt x="358668" y="463403"/>
                  </a:cubicBezTo>
                  <a:cubicBezTo>
                    <a:pt x="358668" y="480275"/>
                    <a:pt x="358668" y="519664"/>
                    <a:pt x="336182" y="530891"/>
                  </a:cubicBezTo>
                  <a:cubicBezTo>
                    <a:pt x="313665" y="536536"/>
                    <a:pt x="302438" y="575925"/>
                    <a:pt x="302438" y="598411"/>
                  </a:cubicBezTo>
                  <a:cubicBezTo>
                    <a:pt x="302438" y="626541"/>
                    <a:pt x="268694" y="609669"/>
                    <a:pt x="279921" y="643413"/>
                  </a:cubicBezTo>
                  <a:cubicBezTo>
                    <a:pt x="291179" y="677189"/>
                    <a:pt x="308052" y="716547"/>
                    <a:pt x="279921" y="722191"/>
                  </a:cubicBezTo>
                  <a:cubicBezTo>
                    <a:pt x="251790" y="727805"/>
                    <a:pt x="263049" y="784066"/>
                    <a:pt x="246177" y="784066"/>
                  </a:cubicBezTo>
                  <a:cubicBezTo>
                    <a:pt x="234918" y="784066"/>
                    <a:pt x="223691" y="840327"/>
                    <a:pt x="246177" y="868458"/>
                  </a:cubicBezTo>
                  <a:cubicBezTo>
                    <a:pt x="268694" y="896589"/>
                    <a:pt x="274307" y="924719"/>
                    <a:pt x="274307" y="947205"/>
                  </a:cubicBezTo>
                  <a:cubicBezTo>
                    <a:pt x="274307" y="975336"/>
                    <a:pt x="302438" y="986594"/>
                    <a:pt x="291179" y="1014725"/>
                  </a:cubicBezTo>
                  <a:cubicBezTo>
                    <a:pt x="279921" y="1042855"/>
                    <a:pt x="285566" y="1070986"/>
                    <a:pt x="268694" y="1082244"/>
                  </a:cubicBezTo>
                  <a:cubicBezTo>
                    <a:pt x="251790" y="1093503"/>
                    <a:pt x="268694" y="1132861"/>
                    <a:pt x="246177" y="1138505"/>
                  </a:cubicBezTo>
                  <a:cubicBezTo>
                    <a:pt x="223691" y="1149764"/>
                    <a:pt x="263049" y="1222897"/>
                    <a:pt x="246177" y="1239769"/>
                  </a:cubicBezTo>
                  <a:cubicBezTo>
                    <a:pt x="229305" y="1256641"/>
                    <a:pt x="189947" y="1267900"/>
                    <a:pt x="189947" y="1318516"/>
                  </a:cubicBezTo>
                  <a:cubicBezTo>
                    <a:pt x="189947" y="1369164"/>
                    <a:pt x="195560" y="1397294"/>
                    <a:pt x="189947" y="1419780"/>
                  </a:cubicBezTo>
                  <a:cubicBezTo>
                    <a:pt x="184302" y="1442297"/>
                    <a:pt x="212433" y="1436683"/>
                    <a:pt x="206819" y="1464814"/>
                  </a:cubicBezTo>
                  <a:cubicBezTo>
                    <a:pt x="206819" y="1498558"/>
                    <a:pt x="167430" y="1481686"/>
                    <a:pt x="161816" y="1498558"/>
                  </a:cubicBezTo>
                  <a:cubicBezTo>
                    <a:pt x="161816" y="1515430"/>
                    <a:pt x="173075" y="1554819"/>
                    <a:pt x="161816" y="1554819"/>
                  </a:cubicBezTo>
                  <a:cubicBezTo>
                    <a:pt x="144944" y="1560433"/>
                    <a:pt x="139299" y="1571692"/>
                    <a:pt x="139299" y="1605436"/>
                  </a:cubicBezTo>
                  <a:cubicBezTo>
                    <a:pt x="139299" y="1639211"/>
                    <a:pt x="116813" y="1644825"/>
                    <a:pt x="116813" y="1661697"/>
                  </a:cubicBezTo>
                  <a:cubicBezTo>
                    <a:pt x="116813" y="1678569"/>
                    <a:pt x="133686" y="1695472"/>
                    <a:pt x="133686" y="1717958"/>
                  </a:cubicBezTo>
                  <a:cubicBezTo>
                    <a:pt x="133686" y="1734830"/>
                    <a:pt x="144944" y="1796736"/>
                    <a:pt x="128072" y="1802350"/>
                  </a:cubicBezTo>
                  <a:cubicBezTo>
                    <a:pt x="111200" y="1802350"/>
                    <a:pt x="99941" y="1875483"/>
                    <a:pt x="116813" y="1886742"/>
                  </a:cubicBezTo>
                  <a:cubicBezTo>
                    <a:pt x="128072" y="1892355"/>
                    <a:pt x="128072" y="1914872"/>
                    <a:pt x="122427" y="1926131"/>
                  </a:cubicBezTo>
                  <a:cubicBezTo>
                    <a:pt x="116813" y="1943003"/>
                    <a:pt x="156202" y="1954261"/>
                    <a:pt x="133686" y="1976747"/>
                  </a:cubicBezTo>
                  <a:cubicBezTo>
                    <a:pt x="116813" y="1999264"/>
                    <a:pt x="133686" y="2027395"/>
                    <a:pt x="161816" y="2016136"/>
                  </a:cubicBezTo>
                  <a:cubicBezTo>
                    <a:pt x="184302" y="2010522"/>
                    <a:pt x="195560" y="2055525"/>
                    <a:pt x="173075" y="2055525"/>
                  </a:cubicBezTo>
                  <a:cubicBezTo>
                    <a:pt x="144944" y="2055525"/>
                    <a:pt x="116813" y="2055525"/>
                    <a:pt x="139299" y="2072397"/>
                  </a:cubicBezTo>
                  <a:cubicBezTo>
                    <a:pt x="161816" y="2083656"/>
                    <a:pt x="184302" y="2111786"/>
                    <a:pt x="150558" y="2123014"/>
                  </a:cubicBezTo>
                  <a:cubicBezTo>
                    <a:pt x="122427" y="2134272"/>
                    <a:pt x="144944" y="2156789"/>
                    <a:pt x="139299" y="2184920"/>
                  </a:cubicBezTo>
                  <a:cubicBezTo>
                    <a:pt x="133686" y="2213050"/>
                    <a:pt x="161816" y="2235536"/>
                    <a:pt x="139299" y="2246794"/>
                  </a:cubicBezTo>
                  <a:cubicBezTo>
                    <a:pt x="116813" y="2252408"/>
                    <a:pt x="144944" y="2297442"/>
                    <a:pt x="116813" y="2297442"/>
                  </a:cubicBezTo>
                  <a:cubicBezTo>
                    <a:pt x="83069" y="2303056"/>
                    <a:pt x="99941" y="2336800"/>
                    <a:pt x="83069" y="2353672"/>
                  </a:cubicBezTo>
                  <a:cubicBezTo>
                    <a:pt x="60583" y="2370575"/>
                    <a:pt x="111200" y="2398706"/>
                    <a:pt x="83069" y="2415578"/>
                  </a:cubicBezTo>
                  <a:cubicBezTo>
                    <a:pt x="54939" y="2432450"/>
                    <a:pt x="77455" y="2466195"/>
                    <a:pt x="49325" y="2466195"/>
                  </a:cubicBezTo>
                  <a:cubicBezTo>
                    <a:pt x="21194" y="2466195"/>
                    <a:pt x="9936" y="2505583"/>
                    <a:pt x="9936" y="2522456"/>
                  </a:cubicBezTo>
                  <a:cubicBezTo>
                    <a:pt x="4322" y="2539328"/>
                    <a:pt x="-12550" y="2567458"/>
                    <a:pt x="9936" y="2595589"/>
                  </a:cubicBezTo>
                  <a:cubicBezTo>
                    <a:pt x="32453" y="2618106"/>
                    <a:pt x="4322" y="2634978"/>
                    <a:pt x="21194" y="2646237"/>
                  </a:cubicBezTo>
                  <a:cubicBezTo>
                    <a:pt x="43711" y="2657495"/>
                    <a:pt x="105555" y="2640592"/>
                    <a:pt x="99941" y="2668722"/>
                  </a:cubicBezTo>
                  <a:cubicBezTo>
                    <a:pt x="88683" y="2696853"/>
                    <a:pt x="88683" y="2758758"/>
                    <a:pt x="99941" y="2758758"/>
                  </a:cubicBezTo>
                  <a:cubicBezTo>
                    <a:pt x="116813" y="2758758"/>
                    <a:pt x="122427" y="2798117"/>
                    <a:pt x="139299" y="2792503"/>
                  </a:cubicBezTo>
                  <a:cubicBezTo>
                    <a:pt x="161816" y="2792503"/>
                    <a:pt x="246177" y="2781245"/>
                    <a:pt x="279921" y="2792503"/>
                  </a:cubicBezTo>
                  <a:cubicBezTo>
                    <a:pt x="296793" y="2792503"/>
                    <a:pt x="313665" y="2803762"/>
                    <a:pt x="324924" y="2815020"/>
                  </a:cubicBezTo>
                  <a:cubicBezTo>
                    <a:pt x="341796" y="2803762"/>
                    <a:pt x="386799" y="2837505"/>
                    <a:pt x="398057" y="2826247"/>
                  </a:cubicBezTo>
                  <a:cubicBezTo>
                    <a:pt x="409284" y="2815020"/>
                    <a:pt x="353054" y="2769986"/>
                    <a:pt x="353054" y="2753114"/>
                  </a:cubicBezTo>
                  <a:cubicBezTo>
                    <a:pt x="358668" y="2736242"/>
                    <a:pt x="347410" y="2708111"/>
                    <a:pt x="347410" y="2691239"/>
                  </a:cubicBezTo>
                  <a:cubicBezTo>
                    <a:pt x="347410" y="2674367"/>
                    <a:pt x="336182" y="2634978"/>
                    <a:pt x="364313" y="2618106"/>
                  </a:cubicBezTo>
                  <a:cubicBezTo>
                    <a:pt x="386799" y="2601233"/>
                    <a:pt x="386799" y="2584361"/>
                    <a:pt x="403670" y="2584361"/>
                  </a:cubicBezTo>
                  <a:cubicBezTo>
                    <a:pt x="420543" y="2589975"/>
                    <a:pt x="454287" y="2573103"/>
                    <a:pt x="454287" y="2528100"/>
                  </a:cubicBezTo>
                  <a:cubicBezTo>
                    <a:pt x="454287" y="2488711"/>
                    <a:pt x="476804" y="2471839"/>
                    <a:pt x="510548" y="2443709"/>
                  </a:cubicBezTo>
                  <a:cubicBezTo>
                    <a:pt x="549906" y="2409933"/>
                    <a:pt x="611781" y="2381803"/>
                    <a:pt x="600523" y="2364931"/>
                  </a:cubicBezTo>
                  <a:cubicBezTo>
                    <a:pt x="594909" y="2353672"/>
                    <a:pt x="617394" y="2308670"/>
                    <a:pt x="617394" y="2291797"/>
                  </a:cubicBezTo>
                  <a:cubicBezTo>
                    <a:pt x="617394" y="2269311"/>
                    <a:pt x="555519" y="2274925"/>
                    <a:pt x="538647" y="2269311"/>
                  </a:cubicBezTo>
                  <a:cubicBezTo>
                    <a:pt x="516162" y="2263667"/>
                    <a:pt x="448673" y="2213050"/>
                    <a:pt x="482417" y="2145531"/>
                  </a:cubicBezTo>
                  <a:cubicBezTo>
                    <a:pt x="516162" y="2083656"/>
                    <a:pt x="589295" y="2078011"/>
                    <a:pt x="611781" y="2072397"/>
                  </a:cubicBezTo>
                  <a:cubicBezTo>
                    <a:pt x="634266" y="2072397"/>
                    <a:pt x="611781" y="2044267"/>
                    <a:pt x="634266" y="2033008"/>
                  </a:cubicBezTo>
                  <a:cubicBezTo>
                    <a:pt x="651139" y="2021750"/>
                    <a:pt x="651139" y="2004878"/>
                    <a:pt x="651139" y="1976747"/>
                  </a:cubicBezTo>
                  <a:cubicBezTo>
                    <a:pt x="651139" y="1948616"/>
                    <a:pt x="651139" y="1898000"/>
                    <a:pt x="684914" y="1898000"/>
                  </a:cubicBezTo>
                  <a:cubicBezTo>
                    <a:pt x="718658" y="1892355"/>
                    <a:pt x="724272" y="1875483"/>
                    <a:pt x="707400" y="1869870"/>
                  </a:cubicBezTo>
                  <a:cubicBezTo>
                    <a:pt x="684914" y="1864225"/>
                    <a:pt x="679270" y="1841739"/>
                    <a:pt x="707400" y="1836094"/>
                  </a:cubicBezTo>
                  <a:cubicBezTo>
                    <a:pt x="741144" y="1836094"/>
                    <a:pt x="729886" y="1864225"/>
                    <a:pt x="752403" y="1864225"/>
                  </a:cubicBezTo>
                  <a:cubicBezTo>
                    <a:pt x="774888" y="1864225"/>
                    <a:pt x="814278" y="1824867"/>
                    <a:pt x="786147" y="1802350"/>
                  </a:cubicBezTo>
                  <a:cubicBezTo>
                    <a:pt x="752403" y="1779833"/>
                    <a:pt x="746758" y="1813608"/>
                    <a:pt x="729886" y="1819222"/>
                  </a:cubicBezTo>
                  <a:cubicBezTo>
                    <a:pt x="713013" y="1819222"/>
                    <a:pt x="701786" y="1796736"/>
                    <a:pt x="684914" y="1796736"/>
                  </a:cubicBezTo>
                  <a:cubicBezTo>
                    <a:pt x="668011" y="1796736"/>
                    <a:pt x="679270" y="1751733"/>
                    <a:pt x="673656" y="1734830"/>
                  </a:cubicBezTo>
                  <a:cubicBezTo>
                    <a:pt x="668011" y="1723603"/>
                    <a:pt x="656784" y="1684214"/>
                    <a:pt x="668011" y="1661697"/>
                  </a:cubicBezTo>
                  <a:cubicBezTo>
                    <a:pt x="684914" y="1644825"/>
                    <a:pt x="746758" y="1695472"/>
                    <a:pt x="797405" y="1695472"/>
                  </a:cubicBezTo>
                  <a:cubicBezTo>
                    <a:pt x="848021" y="1701086"/>
                    <a:pt x="887380" y="1672955"/>
                    <a:pt x="887380" y="1650438"/>
                  </a:cubicBezTo>
                  <a:cubicBezTo>
                    <a:pt x="887380" y="1633566"/>
                    <a:pt x="864894" y="1599822"/>
                    <a:pt x="892993" y="1577305"/>
                  </a:cubicBezTo>
                  <a:cubicBezTo>
                    <a:pt x="926768" y="1554819"/>
                    <a:pt x="898638" y="1549175"/>
                    <a:pt x="892993" y="1521044"/>
                  </a:cubicBezTo>
                  <a:cubicBezTo>
                    <a:pt x="881766" y="1492913"/>
                    <a:pt x="904252" y="1476041"/>
                    <a:pt x="921123" y="1487300"/>
                  </a:cubicBezTo>
                  <a:cubicBezTo>
                    <a:pt x="932382" y="1504172"/>
                    <a:pt x="1039260" y="1492913"/>
                    <a:pt x="1123621" y="1476041"/>
                  </a:cubicBezTo>
                  <a:cubicBezTo>
                    <a:pt x="1207981" y="1459169"/>
                    <a:pt x="1269856" y="1425425"/>
                    <a:pt x="1275469" y="1402908"/>
                  </a:cubicBezTo>
                  <a:cubicBezTo>
                    <a:pt x="1275469" y="1380422"/>
                    <a:pt x="1331731" y="1318516"/>
                    <a:pt x="1342989" y="1301644"/>
                  </a:cubicBezTo>
                  <a:cubicBezTo>
                    <a:pt x="1359861" y="1279158"/>
                    <a:pt x="1348603" y="1251028"/>
                    <a:pt x="1309214" y="1245383"/>
                  </a:cubicBezTo>
                  <a:cubicBezTo>
                    <a:pt x="1275469" y="1239769"/>
                    <a:pt x="1275469" y="1200380"/>
                    <a:pt x="1297986" y="1177894"/>
                  </a:cubicBezTo>
                  <a:cubicBezTo>
                    <a:pt x="1314858" y="1155378"/>
                    <a:pt x="1286728" y="1132861"/>
                    <a:pt x="1252984" y="1132861"/>
                  </a:cubicBezTo>
                  <a:cubicBezTo>
                    <a:pt x="1219239" y="1127247"/>
                    <a:pt x="1168623" y="1104730"/>
                    <a:pt x="1196722" y="1076599"/>
                  </a:cubicBezTo>
                  <a:cubicBezTo>
                    <a:pt x="1213625" y="1065372"/>
                    <a:pt x="1219239" y="1065372"/>
                    <a:pt x="1224853" y="1070986"/>
                  </a:cubicBezTo>
                  <a:cubicBezTo>
                    <a:pt x="1230498" y="1059727"/>
                    <a:pt x="1236111" y="1042855"/>
                    <a:pt x="1230498" y="1037242"/>
                  </a:cubicBezTo>
                  <a:cubicBezTo>
                    <a:pt x="1224853" y="1031597"/>
                    <a:pt x="1207981" y="1042855"/>
                    <a:pt x="1207981" y="992239"/>
                  </a:cubicBezTo>
                  <a:cubicBezTo>
                    <a:pt x="1207981" y="941591"/>
                    <a:pt x="1230498" y="952850"/>
                    <a:pt x="1230498" y="890975"/>
                  </a:cubicBezTo>
                  <a:cubicBezTo>
                    <a:pt x="1230498" y="823455"/>
                    <a:pt x="1258598" y="789680"/>
                    <a:pt x="1258598" y="755935"/>
                  </a:cubicBezTo>
                  <a:cubicBezTo>
                    <a:pt x="1258598" y="722191"/>
                    <a:pt x="1314858" y="682802"/>
                    <a:pt x="1348603" y="626541"/>
                  </a:cubicBezTo>
                  <a:cubicBezTo>
                    <a:pt x="1382347" y="570280"/>
                    <a:pt x="1455480" y="502760"/>
                    <a:pt x="1489225" y="480275"/>
                  </a:cubicBezTo>
                  <a:cubicBezTo>
                    <a:pt x="1517324" y="463403"/>
                    <a:pt x="1573585" y="446530"/>
                    <a:pt x="1584843" y="429627"/>
                  </a:cubicBezTo>
                  <a:cubicBezTo>
                    <a:pt x="1590457" y="412755"/>
                    <a:pt x="1584843" y="317136"/>
                    <a:pt x="1567971" y="305877"/>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0" name="18">
              <a:extLst>
                <a:ext uri="{FF2B5EF4-FFF2-40B4-BE49-F238E27FC236}">
                  <a16:creationId xmlns:a16="http://schemas.microsoft.com/office/drawing/2014/main" id="{87AB50A8-7C7D-5A8A-8166-56F2BB6781E6}"/>
                </a:ext>
              </a:extLst>
            </p:cNvPr>
            <p:cNvSpPr/>
            <p:nvPr/>
          </p:nvSpPr>
          <p:spPr>
            <a:xfrm>
              <a:off x="8427698" y="2991032"/>
              <a:ext cx="687328" cy="3560274"/>
            </a:xfrm>
            <a:custGeom>
              <a:avLst/>
              <a:gdLst>
                <a:gd name="connsiteX0" fmla="*/ 308447 w 687328"/>
                <a:gd name="connsiteY0" fmla="*/ 3159963 h 3560274"/>
                <a:gd name="connsiteX1" fmla="*/ 268996 w 687328"/>
                <a:gd name="connsiteY1" fmla="*/ 3126187 h 3560274"/>
                <a:gd name="connsiteX2" fmla="*/ 268996 w 687328"/>
                <a:gd name="connsiteY2" fmla="*/ 3036151 h 3560274"/>
                <a:gd name="connsiteX3" fmla="*/ 190124 w 687328"/>
                <a:gd name="connsiteY3" fmla="*/ 3013633 h 3560274"/>
                <a:gd name="connsiteX4" fmla="*/ 178866 w 687328"/>
                <a:gd name="connsiteY4" fmla="*/ 2962955 h 3560274"/>
                <a:gd name="connsiteX5" fmla="*/ 178866 w 687328"/>
                <a:gd name="connsiteY5" fmla="*/ 2889790 h 3560274"/>
                <a:gd name="connsiteX6" fmla="*/ 218286 w 687328"/>
                <a:gd name="connsiteY6" fmla="*/ 2833529 h 3560274"/>
                <a:gd name="connsiteX7" fmla="*/ 252092 w 687328"/>
                <a:gd name="connsiteY7" fmla="*/ 2782850 h 3560274"/>
                <a:gd name="connsiteX8" fmla="*/ 252092 w 687328"/>
                <a:gd name="connsiteY8" fmla="*/ 2720945 h 3560274"/>
                <a:gd name="connsiteX9" fmla="*/ 285899 w 687328"/>
                <a:gd name="connsiteY9" fmla="*/ 2664652 h 3560274"/>
                <a:gd name="connsiteX10" fmla="*/ 308447 w 687328"/>
                <a:gd name="connsiteY10" fmla="*/ 2614005 h 3560274"/>
                <a:gd name="connsiteX11" fmla="*/ 308447 w 687328"/>
                <a:gd name="connsiteY11" fmla="*/ 2552099 h 3560274"/>
                <a:gd name="connsiteX12" fmla="*/ 319705 w 687328"/>
                <a:gd name="connsiteY12" fmla="*/ 2490193 h 3560274"/>
                <a:gd name="connsiteX13" fmla="*/ 308447 w 687328"/>
                <a:gd name="connsiteY13" fmla="*/ 2439545 h 3560274"/>
                <a:gd name="connsiteX14" fmla="*/ 342254 w 687328"/>
                <a:gd name="connsiteY14" fmla="*/ 2422642 h 3560274"/>
                <a:gd name="connsiteX15" fmla="*/ 330964 w 687328"/>
                <a:gd name="connsiteY15" fmla="*/ 2383253 h 3560274"/>
                <a:gd name="connsiteX16" fmla="*/ 302802 w 687328"/>
                <a:gd name="connsiteY16" fmla="*/ 2343864 h 3560274"/>
                <a:gd name="connsiteX17" fmla="*/ 291544 w 687328"/>
                <a:gd name="connsiteY17" fmla="*/ 2293185 h 3560274"/>
                <a:gd name="connsiteX18" fmla="*/ 285899 w 687328"/>
                <a:gd name="connsiteY18" fmla="*/ 2253796 h 3560274"/>
                <a:gd name="connsiteX19" fmla="*/ 297157 w 687328"/>
                <a:gd name="connsiteY19" fmla="*/ 2169373 h 3560274"/>
                <a:gd name="connsiteX20" fmla="*/ 302802 w 687328"/>
                <a:gd name="connsiteY20" fmla="*/ 2084950 h 3560274"/>
                <a:gd name="connsiteX21" fmla="*/ 285899 w 687328"/>
                <a:gd name="connsiteY21" fmla="*/ 2028658 h 3560274"/>
                <a:gd name="connsiteX22" fmla="*/ 308447 w 687328"/>
                <a:gd name="connsiteY22" fmla="*/ 1972365 h 3560274"/>
                <a:gd name="connsiteX23" fmla="*/ 330964 w 687328"/>
                <a:gd name="connsiteY23" fmla="*/ 1921718 h 3560274"/>
                <a:gd name="connsiteX24" fmla="*/ 330964 w 687328"/>
                <a:gd name="connsiteY24" fmla="*/ 1865425 h 3560274"/>
                <a:gd name="connsiteX25" fmla="*/ 376060 w 687328"/>
                <a:gd name="connsiteY25" fmla="*/ 1831681 h 3560274"/>
                <a:gd name="connsiteX26" fmla="*/ 359157 w 687328"/>
                <a:gd name="connsiteY26" fmla="*/ 1786647 h 3560274"/>
                <a:gd name="connsiteX27" fmla="*/ 359157 w 687328"/>
                <a:gd name="connsiteY27" fmla="*/ 1685321 h 3560274"/>
                <a:gd name="connsiteX28" fmla="*/ 415481 w 687328"/>
                <a:gd name="connsiteY28" fmla="*/ 1606543 h 3560274"/>
                <a:gd name="connsiteX29" fmla="*/ 415481 w 687328"/>
                <a:gd name="connsiteY29" fmla="*/ 1505216 h 3560274"/>
                <a:gd name="connsiteX30" fmla="*/ 438029 w 687328"/>
                <a:gd name="connsiteY30" fmla="*/ 1448924 h 3560274"/>
                <a:gd name="connsiteX31" fmla="*/ 460546 w 687328"/>
                <a:gd name="connsiteY31" fmla="*/ 1381405 h 3560274"/>
                <a:gd name="connsiteX32" fmla="*/ 443642 w 687328"/>
                <a:gd name="connsiteY32" fmla="*/ 1313854 h 3560274"/>
                <a:gd name="connsiteX33" fmla="*/ 415481 w 687328"/>
                <a:gd name="connsiteY33" fmla="*/ 1235044 h 3560274"/>
                <a:gd name="connsiteX34" fmla="*/ 415481 w 687328"/>
                <a:gd name="connsiteY34" fmla="*/ 1150622 h 3560274"/>
                <a:gd name="connsiteX35" fmla="*/ 449287 w 687328"/>
                <a:gd name="connsiteY35" fmla="*/ 1088716 h 3560274"/>
                <a:gd name="connsiteX36" fmla="*/ 449287 w 687328"/>
                <a:gd name="connsiteY36" fmla="*/ 1009937 h 3560274"/>
                <a:gd name="connsiteX37" fmla="*/ 471804 w 687328"/>
                <a:gd name="connsiteY37" fmla="*/ 964903 h 3560274"/>
                <a:gd name="connsiteX38" fmla="*/ 505611 w 687328"/>
                <a:gd name="connsiteY38" fmla="*/ 897353 h 3560274"/>
                <a:gd name="connsiteX39" fmla="*/ 528159 w 687328"/>
                <a:gd name="connsiteY39" fmla="*/ 829802 h 3560274"/>
                <a:gd name="connsiteX40" fmla="*/ 578869 w 687328"/>
                <a:gd name="connsiteY40" fmla="*/ 790413 h 3560274"/>
                <a:gd name="connsiteX41" fmla="*/ 573224 w 687328"/>
                <a:gd name="connsiteY41" fmla="*/ 739765 h 3560274"/>
                <a:gd name="connsiteX42" fmla="*/ 567579 w 687328"/>
                <a:gd name="connsiteY42" fmla="*/ 655342 h 3560274"/>
                <a:gd name="connsiteX43" fmla="*/ 573224 w 687328"/>
                <a:gd name="connsiteY43" fmla="*/ 593436 h 3560274"/>
                <a:gd name="connsiteX44" fmla="*/ 663354 w 687328"/>
                <a:gd name="connsiteY44" fmla="*/ 525885 h 3560274"/>
                <a:gd name="connsiteX45" fmla="*/ 680257 w 687328"/>
                <a:gd name="connsiteY45" fmla="*/ 430204 h 3560274"/>
                <a:gd name="connsiteX46" fmla="*/ 629579 w 687328"/>
                <a:gd name="connsiteY46" fmla="*/ 447076 h 3560274"/>
                <a:gd name="connsiteX47" fmla="*/ 612675 w 687328"/>
                <a:gd name="connsiteY47" fmla="*/ 362653 h 3560274"/>
                <a:gd name="connsiteX48" fmla="*/ 584482 w 687328"/>
                <a:gd name="connsiteY48" fmla="*/ 289489 h 3560274"/>
                <a:gd name="connsiteX49" fmla="*/ 556321 w 687328"/>
                <a:gd name="connsiteY49" fmla="*/ 221938 h 3560274"/>
                <a:gd name="connsiteX50" fmla="*/ 573224 w 687328"/>
                <a:gd name="connsiteY50" fmla="*/ 165677 h 3560274"/>
                <a:gd name="connsiteX51" fmla="*/ 539417 w 687328"/>
                <a:gd name="connsiteY51" fmla="*/ 120643 h 3560274"/>
                <a:gd name="connsiteX52" fmla="*/ 516901 w 687328"/>
                <a:gd name="connsiteY52" fmla="*/ 36220 h 3560274"/>
                <a:gd name="connsiteX53" fmla="*/ 483094 w 687328"/>
                <a:gd name="connsiteY53" fmla="*/ 2444 h 3560274"/>
                <a:gd name="connsiteX54" fmla="*/ 449287 w 687328"/>
                <a:gd name="connsiteY54" fmla="*/ 64350 h 3560274"/>
                <a:gd name="connsiteX55" fmla="*/ 432384 w 687328"/>
                <a:gd name="connsiteY55" fmla="*/ 81254 h 3560274"/>
                <a:gd name="connsiteX56" fmla="*/ 438029 w 687328"/>
                <a:gd name="connsiteY56" fmla="*/ 148773 h 3560274"/>
                <a:gd name="connsiteX57" fmla="*/ 438029 w 687328"/>
                <a:gd name="connsiteY57" fmla="*/ 351395 h 3560274"/>
                <a:gd name="connsiteX58" fmla="*/ 409836 w 687328"/>
                <a:gd name="connsiteY58" fmla="*/ 475238 h 3560274"/>
                <a:gd name="connsiteX59" fmla="*/ 421125 w 687328"/>
                <a:gd name="connsiteY59" fmla="*/ 520241 h 3560274"/>
                <a:gd name="connsiteX60" fmla="*/ 409836 w 687328"/>
                <a:gd name="connsiteY60" fmla="*/ 621567 h 3560274"/>
                <a:gd name="connsiteX61" fmla="*/ 376060 w 687328"/>
                <a:gd name="connsiteY61" fmla="*/ 801671 h 3560274"/>
                <a:gd name="connsiteX62" fmla="*/ 353512 w 687328"/>
                <a:gd name="connsiteY62" fmla="*/ 886094 h 3560274"/>
                <a:gd name="connsiteX63" fmla="*/ 319705 w 687328"/>
                <a:gd name="connsiteY63" fmla="*/ 953645 h 3560274"/>
                <a:gd name="connsiteX64" fmla="*/ 347867 w 687328"/>
                <a:gd name="connsiteY64" fmla="*/ 1049327 h 3560274"/>
                <a:gd name="connsiteX65" fmla="*/ 319705 w 687328"/>
                <a:gd name="connsiteY65" fmla="*/ 1133749 h 3560274"/>
                <a:gd name="connsiteX66" fmla="*/ 319705 w 687328"/>
                <a:gd name="connsiteY66" fmla="*/ 1308240 h 3560274"/>
                <a:gd name="connsiteX67" fmla="*/ 302802 w 687328"/>
                <a:gd name="connsiteY67" fmla="*/ 1364501 h 3560274"/>
                <a:gd name="connsiteX68" fmla="*/ 274641 w 687328"/>
                <a:gd name="connsiteY68" fmla="*/ 1460183 h 3560274"/>
                <a:gd name="connsiteX69" fmla="*/ 212672 w 687328"/>
                <a:gd name="connsiteY69" fmla="*/ 1629060 h 3560274"/>
                <a:gd name="connsiteX70" fmla="*/ 173221 w 687328"/>
                <a:gd name="connsiteY70" fmla="*/ 1690966 h 3560274"/>
                <a:gd name="connsiteX71" fmla="*/ 167607 w 687328"/>
                <a:gd name="connsiteY71" fmla="*/ 1752872 h 3560274"/>
                <a:gd name="connsiteX72" fmla="*/ 173221 w 687328"/>
                <a:gd name="connsiteY72" fmla="*/ 1848553 h 3560274"/>
                <a:gd name="connsiteX73" fmla="*/ 178866 w 687328"/>
                <a:gd name="connsiteY73" fmla="*/ 1932976 h 3560274"/>
                <a:gd name="connsiteX74" fmla="*/ 156317 w 687328"/>
                <a:gd name="connsiteY74" fmla="*/ 1994882 h 3560274"/>
                <a:gd name="connsiteX75" fmla="*/ 145059 w 687328"/>
                <a:gd name="connsiteY75" fmla="*/ 2090564 h 3560274"/>
                <a:gd name="connsiteX76" fmla="*/ 139414 w 687328"/>
                <a:gd name="connsiteY76" fmla="*/ 2135597 h 3560274"/>
                <a:gd name="connsiteX77" fmla="*/ 105639 w 687328"/>
                <a:gd name="connsiteY77" fmla="*/ 2225665 h 3560274"/>
                <a:gd name="connsiteX78" fmla="*/ 139414 w 687328"/>
                <a:gd name="connsiteY78" fmla="*/ 2276313 h 3560274"/>
                <a:gd name="connsiteX79" fmla="*/ 173221 w 687328"/>
                <a:gd name="connsiteY79" fmla="*/ 2135597 h 3560274"/>
                <a:gd name="connsiteX80" fmla="*/ 207027 w 687328"/>
                <a:gd name="connsiteY80" fmla="*/ 2101822 h 3560274"/>
                <a:gd name="connsiteX81" fmla="*/ 223931 w 687328"/>
                <a:gd name="connsiteY81" fmla="*/ 2135597 h 3560274"/>
                <a:gd name="connsiteX82" fmla="*/ 229576 w 687328"/>
                <a:gd name="connsiteY82" fmla="*/ 2169373 h 3560274"/>
                <a:gd name="connsiteX83" fmla="*/ 223931 w 687328"/>
                <a:gd name="connsiteY83" fmla="*/ 2236924 h 3560274"/>
                <a:gd name="connsiteX84" fmla="*/ 207027 w 687328"/>
                <a:gd name="connsiteY84" fmla="*/ 2298830 h 3560274"/>
                <a:gd name="connsiteX85" fmla="*/ 190124 w 687328"/>
                <a:gd name="connsiteY85" fmla="*/ 2349477 h 3560274"/>
                <a:gd name="connsiteX86" fmla="*/ 195769 w 687328"/>
                <a:gd name="connsiteY86" fmla="*/ 2388867 h 3560274"/>
                <a:gd name="connsiteX87" fmla="*/ 195769 w 687328"/>
                <a:gd name="connsiteY87" fmla="*/ 2422642 h 3560274"/>
                <a:gd name="connsiteX88" fmla="*/ 195769 w 687328"/>
                <a:gd name="connsiteY88" fmla="*/ 2467676 h 3560274"/>
                <a:gd name="connsiteX89" fmla="*/ 156317 w 687328"/>
                <a:gd name="connsiteY89" fmla="*/ 2490193 h 3560274"/>
                <a:gd name="connsiteX90" fmla="*/ 161962 w 687328"/>
                <a:gd name="connsiteY90" fmla="*/ 2546454 h 3560274"/>
                <a:gd name="connsiteX91" fmla="*/ 111252 w 687328"/>
                <a:gd name="connsiteY91" fmla="*/ 2523968 h 3560274"/>
                <a:gd name="connsiteX92" fmla="*/ 145059 w 687328"/>
                <a:gd name="connsiteY92" fmla="*/ 2473289 h 3560274"/>
                <a:gd name="connsiteX93" fmla="*/ 105639 w 687328"/>
                <a:gd name="connsiteY93" fmla="*/ 2411383 h 3560274"/>
                <a:gd name="connsiteX94" fmla="*/ 133800 w 687328"/>
                <a:gd name="connsiteY94" fmla="*/ 2473289 h 3560274"/>
                <a:gd name="connsiteX95" fmla="*/ 88735 w 687328"/>
                <a:gd name="connsiteY95" fmla="*/ 2495806 h 3560274"/>
                <a:gd name="connsiteX96" fmla="*/ 43639 w 687328"/>
                <a:gd name="connsiteY96" fmla="*/ 2529582 h 3560274"/>
                <a:gd name="connsiteX97" fmla="*/ 49284 w 687328"/>
                <a:gd name="connsiteY97" fmla="*/ 2568971 h 3560274"/>
                <a:gd name="connsiteX98" fmla="*/ -1426 w 687328"/>
                <a:gd name="connsiteY98" fmla="*/ 2614005 h 3560274"/>
                <a:gd name="connsiteX99" fmla="*/ 15477 w 687328"/>
                <a:gd name="connsiteY99" fmla="*/ 2619650 h 3560274"/>
                <a:gd name="connsiteX100" fmla="*/ 54929 w 687328"/>
                <a:gd name="connsiteY100" fmla="*/ 2619650 h 3560274"/>
                <a:gd name="connsiteX101" fmla="*/ 99994 w 687328"/>
                <a:gd name="connsiteY101" fmla="*/ 2625263 h 3560274"/>
                <a:gd name="connsiteX102" fmla="*/ 105639 w 687328"/>
                <a:gd name="connsiteY102" fmla="*/ 2664652 h 3560274"/>
                <a:gd name="connsiteX103" fmla="*/ 83090 w 687328"/>
                <a:gd name="connsiteY103" fmla="*/ 2709686 h 3560274"/>
                <a:gd name="connsiteX104" fmla="*/ 156317 w 687328"/>
                <a:gd name="connsiteY104" fmla="*/ 2720945 h 3560274"/>
                <a:gd name="connsiteX105" fmla="*/ 156317 w 687328"/>
                <a:gd name="connsiteY105" fmla="*/ 2749106 h 3560274"/>
                <a:gd name="connsiteX106" fmla="*/ 105639 w 687328"/>
                <a:gd name="connsiteY106" fmla="*/ 2737848 h 3560274"/>
                <a:gd name="connsiteX107" fmla="*/ 60542 w 687328"/>
                <a:gd name="connsiteY107" fmla="*/ 2743461 h 3560274"/>
                <a:gd name="connsiteX108" fmla="*/ 4219 w 687328"/>
                <a:gd name="connsiteY108" fmla="*/ 2788495 h 3560274"/>
                <a:gd name="connsiteX109" fmla="*/ 38026 w 687328"/>
                <a:gd name="connsiteY109" fmla="*/ 2822271 h 3560274"/>
                <a:gd name="connsiteX110" fmla="*/ 71832 w 687328"/>
                <a:gd name="connsiteY110" fmla="*/ 2794109 h 3560274"/>
                <a:gd name="connsiteX111" fmla="*/ 105639 w 687328"/>
                <a:gd name="connsiteY111" fmla="*/ 2799754 h 3560274"/>
                <a:gd name="connsiteX112" fmla="*/ 66187 w 687328"/>
                <a:gd name="connsiteY112" fmla="*/ 2833529 h 3560274"/>
                <a:gd name="connsiteX113" fmla="*/ 26767 w 687328"/>
                <a:gd name="connsiteY113" fmla="*/ 2878532 h 3560274"/>
                <a:gd name="connsiteX114" fmla="*/ 43639 w 687328"/>
                <a:gd name="connsiteY114" fmla="*/ 2912307 h 3560274"/>
                <a:gd name="connsiteX115" fmla="*/ 60542 w 687328"/>
                <a:gd name="connsiteY115" fmla="*/ 2940469 h 3560274"/>
                <a:gd name="connsiteX116" fmla="*/ 88735 w 687328"/>
                <a:gd name="connsiteY116" fmla="*/ 2906694 h 3560274"/>
                <a:gd name="connsiteX117" fmla="*/ 122511 w 687328"/>
                <a:gd name="connsiteY117" fmla="*/ 2867273 h 3560274"/>
                <a:gd name="connsiteX118" fmla="*/ 111252 w 687328"/>
                <a:gd name="connsiteY118" fmla="*/ 2923566 h 3560274"/>
                <a:gd name="connsiteX119" fmla="*/ 94349 w 687328"/>
                <a:gd name="connsiteY119" fmla="*/ 2985472 h 3560274"/>
                <a:gd name="connsiteX120" fmla="*/ 77446 w 687328"/>
                <a:gd name="connsiteY120" fmla="*/ 3013633 h 3560274"/>
                <a:gd name="connsiteX121" fmla="*/ 49284 w 687328"/>
                <a:gd name="connsiteY121" fmla="*/ 3036151 h 3560274"/>
                <a:gd name="connsiteX122" fmla="*/ 49284 w 687328"/>
                <a:gd name="connsiteY122" fmla="*/ 3081153 h 3560274"/>
                <a:gd name="connsiteX123" fmla="*/ 88735 w 687328"/>
                <a:gd name="connsiteY123" fmla="*/ 3069895 h 3560274"/>
                <a:gd name="connsiteX124" fmla="*/ 128156 w 687328"/>
                <a:gd name="connsiteY124" fmla="*/ 3075540 h 3560274"/>
                <a:gd name="connsiteX125" fmla="*/ 145059 w 687328"/>
                <a:gd name="connsiteY125" fmla="*/ 3098056 h 3560274"/>
                <a:gd name="connsiteX126" fmla="*/ 111252 w 687328"/>
                <a:gd name="connsiteY126" fmla="*/ 3137446 h 3560274"/>
                <a:gd name="connsiteX127" fmla="*/ 156317 w 687328"/>
                <a:gd name="connsiteY127" fmla="*/ 3143090 h 3560274"/>
                <a:gd name="connsiteX128" fmla="*/ 184510 w 687328"/>
                <a:gd name="connsiteY128" fmla="*/ 3131832 h 3560274"/>
                <a:gd name="connsiteX129" fmla="*/ 235189 w 687328"/>
                <a:gd name="connsiteY129" fmla="*/ 3148704 h 3560274"/>
                <a:gd name="connsiteX130" fmla="*/ 161962 w 687328"/>
                <a:gd name="connsiteY130" fmla="*/ 3176835 h 3560274"/>
                <a:gd name="connsiteX131" fmla="*/ 139414 w 687328"/>
                <a:gd name="connsiteY131" fmla="*/ 3227513 h 3560274"/>
                <a:gd name="connsiteX132" fmla="*/ 201414 w 687328"/>
                <a:gd name="connsiteY132" fmla="*/ 3204996 h 3560274"/>
                <a:gd name="connsiteX133" fmla="*/ 319705 w 687328"/>
                <a:gd name="connsiteY133" fmla="*/ 3216255 h 3560274"/>
                <a:gd name="connsiteX134" fmla="*/ 268996 w 687328"/>
                <a:gd name="connsiteY134" fmla="*/ 3227513 h 3560274"/>
                <a:gd name="connsiteX135" fmla="*/ 223931 w 687328"/>
                <a:gd name="connsiteY135" fmla="*/ 3238772 h 3560274"/>
                <a:gd name="connsiteX136" fmla="*/ 178866 w 687328"/>
                <a:gd name="connsiteY136" fmla="*/ 3266903 h 3560274"/>
                <a:gd name="connsiteX137" fmla="*/ 178866 w 687328"/>
                <a:gd name="connsiteY137" fmla="*/ 3295033 h 3560274"/>
                <a:gd name="connsiteX138" fmla="*/ 252092 w 687328"/>
                <a:gd name="connsiteY138" fmla="*/ 3266903 h 3560274"/>
                <a:gd name="connsiteX139" fmla="*/ 342254 w 687328"/>
                <a:gd name="connsiteY139" fmla="*/ 3250030 h 3560274"/>
                <a:gd name="connsiteX140" fmla="*/ 280285 w 687328"/>
                <a:gd name="connsiteY140" fmla="*/ 3283775 h 3560274"/>
                <a:gd name="connsiteX141" fmla="*/ 240834 w 687328"/>
                <a:gd name="connsiteY141" fmla="*/ 3323194 h 3560274"/>
                <a:gd name="connsiteX142" fmla="*/ 156317 w 687328"/>
                <a:gd name="connsiteY142" fmla="*/ 3311936 h 3560274"/>
                <a:gd name="connsiteX143" fmla="*/ 167607 w 687328"/>
                <a:gd name="connsiteY143" fmla="*/ 3362584 h 3560274"/>
                <a:gd name="connsiteX144" fmla="*/ 235189 w 687328"/>
                <a:gd name="connsiteY144" fmla="*/ 3379456 h 3560274"/>
                <a:gd name="connsiteX145" fmla="*/ 285899 w 687328"/>
                <a:gd name="connsiteY145" fmla="*/ 3401973 h 3560274"/>
                <a:gd name="connsiteX146" fmla="*/ 268996 w 687328"/>
                <a:gd name="connsiteY146" fmla="*/ 3373842 h 3560274"/>
                <a:gd name="connsiteX147" fmla="*/ 302802 w 687328"/>
                <a:gd name="connsiteY147" fmla="*/ 3351325 h 3560274"/>
                <a:gd name="connsiteX148" fmla="*/ 364771 w 687328"/>
                <a:gd name="connsiteY148" fmla="*/ 3295033 h 3560274"/>
                <a:gd name="connsiteX149" fmla="*/ 432384 w 687328"/>
                <a:gd name="connsiteY149" fmla="*/ 3221868 h 3560274"/>
                <a:gd name="connsiteX150" fmla="*/ 421125 w 687328"/>
                <a:gd name="connsiteY150" fmla="*/ 3261258 h 3560274"/>
                <a:gd name="connsiteX151" fmla="*/ 409836 w 687328"/>
                <a:gd name="connsiteY151" fmla="*/ 3306291 h 3560274"/>
                <a:gd name="connsiteX152" fmla="*/ 483094 w 687328"/>
                <a:gd name="connsiteY152" fmla="*/ 3306291 h 3560274"/>
                <a:gd name="connsiteX153" fmla="*/ 438029 w 687328"/>
                <a:gd name="connsiteY153" fmla="*/ 3345712 h 3560274"/>
                <a:gd name="connsiteX154" fmla="*/ 443642 w 687328"/>
                <a:gd name="connsiteY154" fmla="*/ 3401973 h 3560274"/>
                <a:gd name="connsiteX155" fmla="*/ 409836 w 687328"/>
                <a:gd name="connsiteY155" fmla="*/ 3334453 h 3560274"/>
                <a:gd name="connsiteX156" fmla="*/ 392933 w 687328"/>
                <a:gd name="connsiteY156" fmla="*/ 3385101 h 3560274"/>
                <a:gd name="connsiteX157" fmla="*/ 353512 w 687328"/>
                <a:gd name="connsiteY157" fmla="*/ 3368198 h 3560274"/>
                <a:gd name="connsiteX158" fmla="*/ 330964 w 687328"/>
                <a:gd name="connsiteY158" fmla="*/ 3401973 h 3560274"/>
                <a:gd name="connsiteX159" fmla="*/ 291544 w 687328"/>
                <a:gd name="connsiteY159" fmla="*/ 3430134 h 3560274"/>
                <a:gd name="connsiteX160" fmla="*/ 353512 w 687328"/>
                <a:gd name="connsiteY160" fmla="*/ 3441393 h 3560274"/>
                <a:gd name="connsiteX161" fmla="*/ 392933 w 687328"/>
                <a:gd name="connsiteY161" fmla="*/ 3514558 h 3560274"/>
                <a:gd name="connsiteX162" fmla="*/ 421125 w 687328"/>
                <a:gd name="connsiteY162" fmla="*/ 3452651 h 3560274"/>
                <a:gd name="connsiteX163" fmla="*/ 477449 w 687328"/>
                <a:gd name="connsiteY163" fmla="*/ 3525816 h 3560274"/>
                <a:gd name="connsiteX164" fmla="*/ 505611 w 687328"/>
                <a:gd name="connsiteY164" fmla="*/ 3497655 h 3560274"/>
                <a:gd name="connsiteX165" fmla="*/ 584482 w 687328"/>
                <a:gd name="connsiteY165" fmla="*/ 3559591 h 3560274"/>
                <a:gd name="connsiteX166" fmla="*/ 573224 w 687328"/>
                <a:gd name="connsiteY166" fmla="*/ 3503299 h 3560274"/>
                <a:gd name="connsiteX167" fmla="*/ 623934 w 687328"/>
                <a:gd name="connsiteY167" fmla="*/ 3503299 h 3560274"/>
                <a:gd name="connsiteX168" fmla="*/ 674643 w 687328"/>
                <a:gd name="connsiteY168" fmla="*/ 3497655 h 3560274"/>
                <a:gd name="connsiteX169" fmla="*/ 685902 w 687328"/>
                <a:gd name="connsiteY169" fmla="*/ 3492041 h 3560274"/>
                <a:gd name="connsiteX170" fmla="*/ 556321 w 687328"/>
                <a:gd name="connsiteY170" fmla="*/ 3486396 h 3560274"/>
                <a:gd name="connsiteX171" fmla="*/ 550707 w 687328"/>
                <a:gd name="connsiteY171" fmla="*/ 3227513 h 3560274"/>
                <a:gd name="connsiteX172" fmla="*/ 545062 w 687328"/>
                <a:gd name="connsiteY172" fmla="*/ 3221868 h 3560274"/>
                <a:gd name="connsiteX173" fmla="*/ 483094 w 687328"/>
                <a:gd name="connsiteY173" fmla="*/ 3193738 h 3560274"/>
                <a:gd name="connsiteX174" fmla="*/ 494352 w 687328"/>
                <a:gd name="connsiteY174" fmla="*/ 3182480 h 3560274"/>
                <a:gd name="connsiteX175" fmla="*/ 449287 w 687328"/>
                <a:gd name="connsiteY175" fmla="*/ 3159963 h 3560274"/>
                <a:gd name="connsiteX176" fmla="*/ 308447 w 687328"/>
                <a:gd name="connsiteY176" fmla="*/ 3159963 h 3560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687328" h="3560274">
                  <a:moveTo>
                    <a:pt x="308447" y="3159963"/>
                  </a:moveTo>
                  <a:cubicBezTo>
                    <a:pt x="291544" y="3165577"/>
                    <a:pt x="285899" y="3126187"/>
                    <a:pt x="268996" y="3126187"/>
                  </a:cubicBezTo>
                  <a:cubicBezTo>
                    <a:pt x="257737" y="3126187"/>
                    <a:pt x="257737" y="3064281"/>
                    <a:pt x="268996" y="3036151"/>
                  </a:cubicBezTo>
                  <a:cubicBezTo>
                    <a:pt x="274641" y="3007989"/>
                    <a:pt x="212672" y="3024892"/>
                    <a:pt x="190124" y="3013633"/>
                  </a:cubicBezTo>
                  <a:cubicBezTo>
                    <a:pt x="173221" y="3002375"/>
                    <a:pt x="201414" y="2985472"/>
                    <a:pt x="178866" y="2962955"/>
                  </a:cubicBezTo>
                  <a:cubicBezTo>
                    <a:pt x="156317" y="2934825"/>
                    <a:pt x="173221" y="2906694"/>
                    <a:pt x="178866" y="2889790"/>
                  </a:cubicBezTo>
                  <a:cubicBezTo>
                    <a:pt x="178866" y="2872918"/>
                    <a:pt x="190124" y="2833529"/>
                    <a:pt x="218286" y="2833529"/>
                  </a:cubicBezTo>
                  <a:cubicBezTo>
                    <a:pt x="246479" y="2833529"/>
                    <a:pt x="223931" y="2799754"/>
                    <a:pt x="252092" y="2782850"/>
                  </a:cubicBezTo>
                  <a:cubicBezTo>
                    <a:pt x="280285" y="2765978"/>
                    <a:pt x="229576" y="2737848"/>
                    <a:pt x="252092" y="2720945"/>
                  </a:cubicBezTo>
                  <a:cubicBezTo>
                    <a:pt x="268996" y="2704072"/>
                    <a:pt x="252092" y="2670297"/>
                    <a:pt x="285899" y="2664652"/>
                  </a:cubicBezTo>
                  <a:cubicBezTo>
                    <a:pt x="314061" y="2664652"/>
                    <a:pt x="285899" y="2619650"/>
                    <a:pt x="308447" y="2614005"/>
                  </a:cubicBezTo>
                  <a:cubicBezTo>
                    <a:pt x="330964" y="2602746"/>
                    <a:pt x="302802" y="2580229"/>
                    <a:pt x="308447" y="2552099"/>
                  </a:cubicBezTo>
                  <a:cubicBezTo>
                    <a:pt x="314061" y="2523968"/>
                    <a:pt x="291544" y="2501451"/>
                    <a:pt x="319705" y="2490193"/>
                  </a:cubicBezTo>
                  <a:cubicBezTo>
                    <a:pt x="353512" y="2478934"/>
                    <a:pt x="330964" y="2450772"/>
                    <a:pt x="308447" y="2439545"/>
                  </a:cubicBezTo>
                  <a:cubicBezTo>
                    <a:pt x="285899" y="2422642"/>
                    <a:pt x="314061" y="2422642"/>
                    <a:pt x="342254" y="2422642"/>
                  </a:cubicBezTo>
                  <a:cubicBezTo>
                    <a:pt x="364771" y="2422642"/>
                    <a:pt x="353512" y="2377608"/>
                    <a:pt x="330964" y="2383253"/>
                  </a:cubicBezTo>
                  <a:cubicBezTo>
                    <a:pt x="302802" y="2394511"/>
                    <a:pt x="285899" y="2366349"/>
                    <a:pt x="302802" y="2343864"/>
                  </a:cubicBezTo>
                  <a:cubicBezTo>
                    <a:pt x="325351" y="2321347"/>
                    <a:pt x="285899" y="2310088"/>
                    <a:pt x="291544" y="2293185"/>
                  </a:cubicBezTo>
                  <a:cubicBezTo>
                    <a:pt x="297157" y="2281927"/>
                    <a:pt x="297157" y="2259410"/>
                    <a:pt x="285899" y="2253796"/>
                  </a:cubicBezTo>
                  <a:cubicBezTo>
                    <a:pt x="268996" y="2242537"/>
                    <a:pt x="280285" y="2169373"/>
                    <a:pt x="297157" y="2169373"/>
                  </a:cubicBezTo>
                  <a:cubicBezTo>
                    <a:pt x="314061" y="2163728"/>
                    <a:pt x="302802" y="2101822"/>
                    <a:pt x="302802" y="2084950"/>
                  </a:cubicBezTo>
                  <a:cubicBezTo>
                    <a:pt x="302802" y="2062433"/>
                    <a:pt x="285899" y="2045530"/>
                    <a:pt x="285899" y="2028658"/>
                  </a:cubicBezTo>
                  <a:cubicBezTo>
                    <a:pt x="285899" y="2011786"/>
                    <a:pt x="308447" y="2006141"/>
                    <a:pt x="308447" y="1972365"/>
                  </a:cubicBezTo>
                  <a:cubicBezTo>
                    <a:pt x="308447" y="1938590"/>
                    <a:pt x="314061" y="1927362"/>
                    <a:pt x="330964" y="1921718"/>
                  </a:cubicBezTo>
                  <a:cubicBezTo>
                    <a:pt x="342254" y="1921718"/>
                    <a:pt x="330964" y="1882329"/>
                    <a:pt x="330964" y="1865425"/>
                  </a:cubicBezTo>
                  <a:cubicBezTo>
                    <a:pt x="336609" y="1848553"/>
                    <a:pt x="376060" y="1865425"/>
                    <a:pt x="376060" y="1831681"/>
                  </a:cubicBezTo>
                  <a:cubicBezTo>
                    <a:pt x="381674" y="1803519"/>
                    <a:pt x="353512" y="1809164"/>
                    <a:pt x="359157" y="1786647"/>
                  </a:cubicBezTo>
                  <a:cubicBezTo>
                    <a:pt x="364771" y="1764130"/>
                    <a:pt x="359157" y="1735968"/>
                    <a:pt x="359157" y="1685321"/>
                  </a:cubicBezTo>
                  <a:cubicBezTo>
                    <a:pt x="359157" y="1634673"/>
                    <a:pt x="398577" y="1623415"/>
                    <a:pt x="415481" y="1606543"/>
                  </a:cubicBezTo>
                  <a:cubicBezTo>
                    <a:pt x="432384" y="1589640"/>
                    <a:pt x="392933" y="1516475"/>
                    <a:pt x="415481" y="1505216"/>
                  </a:cubicBezTo>
                  <a:cubicBezTo>
                    <a:pt x="438029" y="1499603"/>
                    <a:pt x="421125" y="1460183"/>
                    <a:pt x="438029" y="1448924"/>
                  </a:cubicBezTo>
                  <a:cubicBezTo>
                    <a:pt x="454932" y="1437666"/>
                    <a:pt x="449287" y="1409535"/>
                    <a:pt x="460546" y="1381405"/>
                  </a:cubicBezTo>
                  <a:cubicBezTo>
                    <a:pt x="471804" y="1353243"/>
                    <a:pt x="443642" y="1341984"/>
                    <a:pt x="443642" y="1313854"/>
                  </a:cubicBezTo>
                  <a:cubicBezTo>
                    <a:pt x="443642" y="1291337"/>
                    <a:pt x="438029" y="1263206"/>
                    <a:pt x="415481" y="1235044"/>
                  </a:cubicBezTo>
                  <a:cubicBezTo>
                    <a:pt x="392933" y="1206914"/>
                    <a:pt x="404222" y="1150622"/>
                    <a:pt x="415481" y="1150622"/>
                  </a:cubicBezTo>
                  <a:cubicBezTo>
                    <a:pt x="432384" y="1150622"/>
                    <a:pt x="421125" y="1094360"/>
                    <a:pt x="449287" y="1088716"/>
                  </a:cubicBezTo>
                  <a:cubicBezTo>
                    <a:pt x="477449" y="1083102"/>
                    <a:pt x="460546" y="1043682"/>
                    <a:pt x="449287" y="1009937"/>
                  </a:cubicBezTo>
                  <a:cubicBezTo>
                    <a:pt x="438029" y="976162"/>
                    <a:pt x="471804" y="993034"/>
                    <a:pt x="471804" y="964903"/>
                  </a:cubicBezTo>
                  <a:cubicBezTo>
                    <a:pt x="471804" y="942387"/>
                    <a:pt x="483094" y="902997"/>
                    <a:pt x="505611" y="897353"/>
                  </a:cubicBezTo>
                  <a:cubicBezTo>
                    <a:pt x="528159" y="886094"/>
                    <a:pt x="528159" y="846705"/>
                    <a:pt x="528159" y="829802"/>
                  </a:cubicBezTo>
                  <a:cubicBezTo>
                    <a:pt x="528159" y="812930"/>
                    <a:pt x="561966" y="807316"/>
                    <a:pt x="578869" y="790413"/>
                  </a:cubicBezTo>
                  <a:cubicBezTo>
                    <a:pt x="595772" y="779154"/>
                    <a:pt x="550707" y="751024"/>
                    <a:pt x="573224" y="739765"/>
                  </a:cubicBezTo>
                  <a:cubicBezTo>
                    <a:pt x="601385" y="722862"/>
                    <a:pt x="556321" y="666601"/>
                    <a:pt x="567579" y="655342"/>
                  </a:cubicBezTo>
                  <a:cubicBezTo>
                    <a:pt x="584482" y="638439"/>
                    <a:pt x="573224" y="615922"/>
                    <a:pt x="573224" y="593436"/>
                  </a:cubicBezTo>
                  <a:cubicBezTo>
                    <a:pt x="573224" y="576533"/>
                    <a:pt x="652095" y="542757"/>
                    <a:pt x="663354" y="525885"/>
                  </a:cubicBezTo>
                  <a:cubicBezTo>
                    <a:pt x="668999" y="514627"/>
                    <a:pt x="674643" y="469593"/>
                    <a:pt x="680257" y="430204"/>
                  </a:cubicBezTo>
                  <a:cubicBezTo>
                    <a:pt x="652095" y="447076"/>
                    <a:pt x="635192" y="458335"/>
                    <a:pt x="629579" y="447076"/>
                  </a:cubicBezTo>
                  <a:cubicBezTo>
                    <a:pt x="623934" y="430204"/>
                    <a:pt x="629579" y="379557"/>
                    <a:pt x="612675" y="362653"/>
                  </a:cubicBezTo>
                  <a:cubicBezTo>
                    <a:pt x="590127" y="340136"/>
                    <a:pt x="601385" y="300747"/>
                    <a:pt x="584482" y="289489"/>
                  </a:cubicBezTo>
                  <a:cubicBezTo>
                    <a:pt x="561966" y="278230"/>
                    <a:pt x="533804" y="238841"/>
                    <a:pt x="556321" y="221938"/>
                  </a:cubicBezTo>
                  <a:cubicBezTo>
                    <a:pt x="573224" y="210679"/>
                    <a:pt x="556321" y="182549"/>
                    <a:pt x="573224" y="165677"/>
                  </a:cubicBezTo>
                  <a:cubicBezTo>
                    <a:pt x="590127" y="154418"/>
                    <a:pt x="561966" y="148773"/>
                    <a:pt x="539417" y="120643"/>
                  </a:cubicBezTo>
                  <a:cubicBezTo>
                    <a:pt x="516901" y="92512"/>
                    <a:pt x="545062" y="58737"/>
                    <a:pt x="516901" y="36220"/>
                  </a:cubicBezTo>
                  <a:cubicBezTo>
                    <a:pt x="494352" y="19317"/>
                    <a:pt x="494352" y="-8814"/>
                    <a:pt x="483094" y="2444"/>
                  </a:cubicBezTo>
                  <a:cubicBezTo>
                    <a:pt x="477449" y="13703"/>
                    <a:pt x="477449" y="53092"/>
                    <a:pt x="449287" y="64350"/>
                  </a:cubicBezTo>
                  <a:cubicBezTo>
                    <a:pt x="449287" y="69995"/>
                    <a:pt x="443642" y="75609"/>
                    <a:pt x="432384" y="81254"/>
                  </a:cubicBezTo>
                  <a:cubicBezTo>
                    <a:pt x="432384" y="98126"/>
                    <a:pt x="426739" y="131901"/>
                    <a:pt x="438029" y="148773"/>
                  </a:cubicBezTo>
                  <a:cubicBezTo>
                    <a:pt x="443642" y="176935"/>
                    <a:pt x="449287" y="306361"/>
                    <a:pt x="438029" y="351395"/>
                  </a:cubicBezTo>
                  <a:cubicBezTo>
                    <a:pt x="432384" y="402042"/>
                    <a:pt x="421125" y="441462"/>
                    <a:pt x="409836" y="475238"/>
                  </a:cubicBezTo>
                  <a:cubicBezTo>
                    <a:pt x="398577" y="503368"/>
                    <a:pt x="432384" y="503368"/>
                    <a:pt x="421125" y="520241"/>
                  </a:cubicBezTo>
                  <a:cubicBezTo>
                    <a:pt x="404222" y="531499"/>
                    <a:pt x="409836" y="565274"/>
                    <a:pt x="409836" y="621567"/>
                  </a:cubicBezTo>
                  <a:cubicBezTo>
                    <a:pt x="409836" y="677859"/>
                    <a:pt x="376060" y="773541"/>
                    <a:pt x="376060" y="801671"/>
                  </a:cubicBezTo>
                  <a:cubicBezTo>
                    <a:pt x="376060" y="835446"/>
                    <a:pt x="353512" y="852319"/>
                    <a:pt x="353512" y="886094"/>
                  </a:cubicBezTo>
                  <a:cubicBezTo>
                    <a:pt x="359157" y="919870"/>
                    <a:pt x="336609" y="936741"/>
                    <a:pt x="319705" y="953645"/>
                  </a:cubicBezTo>
                  <a:cubicBezTo>
                    <a:pt x="302802" y="970517"/>
                    <a:pt x="353512" y="1021165"/>
                    <a:pt x="347867" y="1049327"/>
                  </a:cubicBezTo>
                  <a:cubicBezTo>
                    <a:pt x="347867" y="1077457"/>
                    <a:pt x="308447" y="1088716"/>
                    <a:pt x="319705" y="1133749"/>
                  </a:cubicBezTo>
                  <a:cubicBezTo>
                    <a:pt x="330964" y="1190042"/>
                    <a:pt x="319705" y="1291337"/>
                    <a:pt x="319705" y="1308240"/>
                  </a:cubicBezTo>
                  <a:cubicBezTo>
                    <a:pt x="319705" y="1330726"/>
                    <a:pt x="297157" y="1325112"/>
                    <a:pt x="302802" y="1364501"/>
                  </a:cubicBezTo>
                  <a:cubicBezTo>
                    <a:pt x="308447" y="1398277"/>
                    <a:pt x="280285" y="1409535"/>
                    <a:pt x="274641" y="1460183"/>
                  </a:cubicBezTo>
                  <a:cubicBezTo>
                    <a:pt x="268996" y="1516475"/>
                    <a:pt x="229576" y="1589640"/>
                    <a:pt x="212672" y="1629060"/>
                  </a:cubicBezTo>
                  <a:cubicBezTo>
                    <a:pt x="195769" y="1668449"/>
                    <a:pt x="195769" y="1690966"/>
                    <a:pt x="173221" y="1690966"/>
                  </a:cubicBezTo>
                  <a:cubicBezTo>
                    <a:pt x="156317" y="1690966"/>
                    <a:pt x="150704" y="1713483"/>
                    <a:pt x="167607" y="1752872"/>
                  </a:cubicBezTo>
                  <a:cubicBezTo>
                    <a:pt x="178866" y="1786647"/>
                    <a:pt x="156317" y="1814778"/>
                    <a:pt x="173221" y="1848553"/>
                  </a:cubicBezTo>
                  <a:cubicBezTo>
                    <a:pt x="195769" y="1887942"/>
                    <a:pt x="190124" y="1899201"/>
                    <a:pt x="178866" y="1932976"/>
                  </a:cubicBezTo>
                  <a:cubicBezTo>
                    <a:pt x="167607" y="1966751"/>
                    <a:pt x="156317" y="1966751"/>
                    <a:pt x="156317" y="1994882"/>
                  </a:cubicBezTo>
                  <a:cubicBezTo>
                    <a:pt x="156317" y="2028658"/>
                    <a:pt x="128156" y="2056788"/>
                    <a:pt x="145059" y="2090564"/>
                  </a:cubicBezTo>
                  <a:cubicBezTo>
                    <a:pt x="156317" y="2124339"/>
                    <a:pt x="156317" y="2135597"/>
                    <a:pt x="139414" y="2135597"/>
                  </a:cubicBezTo>
                  <a:cubicBezTo>
                    <a:pt x="122511" y="2135597"/>
                    <a:pt x="111252" y="2163728"/>
                    <a:pt x="105639" y="2225665"/>
                  </a:cubicBezTo>
                  <a:cubicBezTo>
                    <a:pt x="94349" y="2281927"/>
                    <a:pt x="99994" y="2281927"/>
                    <a:pt x="139414" y="2276313"/>
                  </a:cubicBezTo>
                  <a:cubicBezTo>
                    <a:pt x="184510" y="2270668"/>
                    <a:pt x="150704" y="2135597"/>
                    <a:pt x="173221" y="2135597"/>
                  </a:cubicBezTo>
                  <a:cubicBezTo>
                    <a:pt x="201414" y="2135597"/>
                    <a:pt x="178866" y="2113081"/>
                    <a:pt x="207027" y="2101822"/>
                  </a:cubicBezTo>
                  <a:cubicBezTo>
                    <a:pt x="229576" y="2096208"/>
                    <a:pt x="207027" y="2129984"/>
                    <a:pt x="223931" y="2135597"/>
                  </a:cubicBezTo>
                  <a:cubicBezTo>
                    <a:pt x="246479" y="2141211"/>
                    <a:pt x="257737" y="2152470"/>
                    <a:pt x="229576" y="2169373"/>
                  </a:cubicBezTo>
                  <a:cubicBezTo>
                    <a:pt x="207027" y="2186245"/>
                    <a:pt x="235189" y="2214407"/>
                    <a:pt x="223931" y="2236924"/>
                  </a:cubicBezTo>
                  <a:cubicBezTo>
                    <a:pt x="212672" y="2253796"/>
                    <a:pt x="195769" y="2276313"/>
                    <a:pt x="207027" y="2298830"/>
                  </a:cubicBezTo>
                  <a:cubicBezTo>
                    <a:pt x="218286" y="2321347"/>
                    <a:pt x="195769" y="2321347"/>
                    <a:pt x="190124" y="2349477"/>
                  </a:cubicBezTo>
                  <a:cubicBezTo>
                    <a:pt x="190124" y="2377608"/>
                    <a:pt x="207027" y="2383253"/>
                    <a:pt x="195769" y="2388867"/>
                  </a:cubicBezTo>
                  <a:cubicBezTo>
                    <a:pt x="184510" y="2394511"/>
                    <a:pt x="212672" y="2417028"/>
                    <a:pt x="195769" y="2422642"/>
                  </a:cubicBezTo>
                  <a:cubicBezTo>
                    <a:pt x="173221" y="2422642"/>
                    <a:pt x="184510" y="2445159"/>
                    <a:pt x="195769" y="2467676"/>
                  </a:cubicBezTo>
                  <a:cubicBezTo>
                    <a:pt x="207027" y="2490193"/>
                    <a:pt x="173221" y="2478934"/>
                    <a:pt x="156317" y="2490193"/>
                  </a:cubicBezTo>
                  <a:cubicBezTo>
                    <a:pt x="139414" y="2507065"/>
                    <a:pt x="173221" y="2523968"/>
                    <a:pt x="161962" y="2546454"/>
                  </a:cubicBezTo>
                  <a:cubicBezTo>
                    <a:pt x="150704" y="2563357"/>
                    <a:pt x="122511" y="2535226"/>
                    <a:pt x="111252" y="2523968"/>
                  </a:cubicBezTo>
                  <a:cubicBezTo>
                    <a:pt x="99994" y="2512710"/>
                    <a:pt x="133800" y="2490193"/>
                    <a:pt x="145059" y="2473289"/>
                  </a:cubicBezTo>
                  <a:cubicBezTo>
                    <a:pt x="161962" y="2450772"/>
                    <a:pt x="133800" y="2400125"/>
                    <a:pt x="105639" y="2411383"/>
                  </a:cubicBezTo>
                  <a:cubicBezTo>
                    <a:pt x="77446" y="2422642"/>
                    <a:pt x="133800" y="2450772"/>
                    <a:pt x="133800" y="2473289"/>
                  </a:cubicBezTo>
                  <a:cubicBezTo>
                    <a:pt x="133800" y="2495806"/>
                    <a:pt x="88735" y="2473289"/>
                    <a:pt x="88735" y="2495806"/>
                  </a:cubicBezTo>
                  <a:cubicBezTo>
                    <a:pt x="94349" y="2518323"/>
                    <a:pt x="60542" y="2512710"/>
                    <a:pt x="43639" y="2529582"/>
                  </a:cubicBezTo>
                  <a:cubicBezTo>
                    <a:pt x="26767" y="2546454"/>
                    <a:pt x="66187" y="2563357"/>
                    <a:pt x="49284" y="2568971"/>
                  </a:cubicBezTo>
                  <a:cubicBezTo>
                    <a:pt x="32380" y="2574616"/>
                    <a:pt x="-1426" y="2597132"/>
                    <a:pt x="-1426" y="2614005"/>
                  </a:cubicBezTo>
                  <a:cubicBezTo>
                    <a:pt x="-1426" y="2630908"/>
                    <a:pt x="15477" y="2636521"/>
                    <a:pt x="15477" y="2619650"/>
                  </a:cubicBezTo>
                  <a:cubicBezTo>
                    <a:pt x="15477" y="2602746"/>
                    <a:pt x="43639" y="2597132"/>
                    <a:pt x="54929" y="2619650"/>
                  </a:cubicBezTo>
                  <a:cubicBezTo>
                    <a:pt x="66187" y="2642166"/>
                    <a:pt x="77446" y="2619650"/>
                    <a:pt x="99994" y="2625263"/>
                  </a:cubicBezTo>
                  <a:cubicBezTo>
                    <a:pt x="122511" y="2630908"/>
                    <a:pt x="122511" y="2664652"/>
                    <a:pt x="105639" y="2664652"/>
                  </a:cubicBezTo>
                  <a:cubicBezTo>
                    <a:pt x="94349" y="2659038"/>
                    <a:pt x="77446" y="2687169"/>
                    <a:pt x="83090" y="2709686"/>
                  </a:cubicBezTo>
                  <a:cubicBezTo>
                    <a:pt x="88735" y="2737848"/>
                    <a:pt x="133800" y="2709686"/>
                    <a:pt x="156317" y="2720945"/>
                  </a:cubicBezTo>
                  <a:cubicBezTo>
                    <a:pt x="178866" y="2726590"/>
                    <a:pt x="173221" y="2765978"/>
                    <a:pt x="156317" y="2749106"/>
                  </a:cubicBezTo>
                  <a:cubicBezTo>
                    <a:pt x="145059" y="2737848"/>
                    <a:pt x="116897" y="2715331"/>
                    <a:pt x="105639" y="2737848"/>
                  </a:cubicBezTo>
                  <a:cubicBezTo>
                    <a:pt x="94349" y="2760333"/>
                    <a:pt x="71832" y="2749106"/>
                    <a:pt x="60542" y="2743461"/>
                  </a:cubicBezTo>
                  <a:cubicBezTo>
                    <a:pt x="43639" y="2737848"/>
                    <a:pt x="-12684" y="2771592"/>
                    <a:pt x="4219" y="2788495"/>
                  </a:cubicBezTo>
                  <a:cubicBezTo>
                    <a:pt x="26767" y="2799754"/>
                    <a:pt x="21122" y="2822271"/>
                    <a:pt x="38026" y="2822271"/>
                  </a:cubicBezTo>
                  <a:cubicBezTo>
                    <a:pt x="49284" y="2816626"/>
                    <a:pt x="66187" y="2811012"/>
                    <a:pt x="71832" y="2794109"/>
                  </a:cubicBezTo>
                  <a:cubicBezTo>
                    <a:pt x="83090" y="2782850"/>
                    <a:pt x="105639" y="2765978"/>
                    <a:pt x="105639" y="2799754"/>
                  </a:cubicBezTo>
                  <a:cubicBezTo>
                    <a:pt x="111252" y="2833529"/>
                    <a:pt x="71832" y="2816626"/>
                    <a:pt x="66187" y="2833529"/>
                  </a:cubicBezTo>
                  <a:cubicBezTo>
                    <a:pt x="60542" y="2850401"/>
                    <a:pt x="43639" y="2867273"/>
                    <a:pt x="26767" y="2878532"/>
                  </a:cubicBezTo>
                  <a:cubicBezTo>
                    <a:pt x="4219" y="2895435"/>
                    <a:pt x="26767" y="2923566"/>
                    <a:pt x="43639" y="2912307"/>
                  </a:cubicBezTo>
                  <a:cubicBezTo>
                    <a:pt x="60542" y="2906694"/>
                    <a:pt x="38026" y="2934825"/>
                    <a:pt x="60542" y="2940469"/>
                  </a:cubicBezTo>
                  <a:cubicBezTo>
                    <a:pt x="83090" y="2940469"/>
                    <a:pt x="94349" y="2923566"/>
                    <a:pt x="88735" y="2906694"/>
                  </a:cubicBezTo>
                  <a:cubicBezTo>
                    <a:pt x="83090" y="2889790"/>
                    <a:pt x="99994" y="2850401"/>
                    <a:pt x="122511" y="2867273"/>
                  </a:cubicBezTo>
                  <a:cubicBezTo>
                    <a:pt x="139414" y="2889790"/>
                    <a:pt x="111252" y="2906694"/>
                    <a:pt x="111252" y="2923566"/>
                  </a:cubicBezTo>
                  <a:cubicBezTo>
                    <a:pt x="111252" y="2946083"/>
                    <a:pt x="94349" y="2968600"/>
                    <a:pt x="94349" y="2985472"/>
                  </a:cubicBezTo>
                  <a:cubicBezTo>
                    <a:pt x="94349" y="3002375"/>
                    <a:pt x="71832" y="2996730"/>
                    <a:pt x="77446" y="3013633"/>
                  </a:cubicBezTo>
                  <a:cubicBezTo>
                    <a:pt x="77446" y="3036151"/>
                    <a:pt x="26767" y="3024892"/>
                    <a:pt x="49284" y="3036151"/>
                  </a:cubicBezTo>
                  <a:cubicBezTo>
                    <a:pt x="71832" y="3053023"/>
                    <a:pt x="38026" y="3069895"/>
                    <a:pt x="49284" y="3081153"/>
                  </a:cubicBezTo>
                  <a:cubicBezTo>
                    <a:pt x="60542" y="3098056"/>
                    <a:pt x="71832" y="3064281"/>
                    <a:pt x="88735" y="3069895"/>
                  </a:cubicBezTo>
                  <a:cubicBezTo>
                    <a:pt x="111252" y="3081153"/>
                    <a:pt x="105639" y="3081153"/>
                    <a:pt x="128156" y="3075540"/>
                  </a:cubicBezTo>
                  <a:cubicBezTo>
                    <a:pt x="156317" y="3064281"/>
                    <a:pt x="167607" y="3092411"/>
                    <a:pt x="145059" y="3098056"/>
                  </a:cubicBezTo>
                  <a:cubicBezTo>
                    <a:pt x="122511" y="3109315"/>
                    <a:pt x="99994" y="3131832"/>
                    <a:pt x="111252" y="3137446"/>
                  </a:cubicBezTo>
                  <a:cubicBezTo>
                    <a:pt x="122511" y="3137446"/>
                    <a:pt x="150704" y="3120573"/>
                    <a:pt x="156317" y="3143090"/>
                  </a:cubicBezTo>
                  <a:cubicBezTo>
                    <a:pt x="161962" y="3165577"/>
                    <a:pt x="178866" y="3159963"/>
                    <a:pt x="184510" y="3131832"/>
                  </a:cubicBezTo>
                  <a:cubicBezTo>
                    <a:pt x="184510" y="3109315"/>
                    <a:pt x="223931" y="3131832"/>
                    <a:pt x="235189" y="3148704"/>
                  </a:cubicBezTo>
                  <a:cubicBezTo>
                    <a:pt x="240834" y="3171221"/>
                    <a:pt x="190124" y="3182480"/>
                    <a:pt x="161962" y="3176835"/>
                  </a:cubicBezTo>
                  <a:cubicBezTo>
                    <a:pt x="139414" y="3171221"/>
                    <a:pt x="122511" y="3204996"/>
                    <a:pt x="139414" y="3227513"/>
                  </a:cubicBezTo>
                  <a:cubicBezTo>
                    <a:pt x="156317" y="3250030"/>
                    <a:pt x="178866" y="3227513"/>
                    <a:pt x="201414" y="3204996"/>
                  </a:cubicBezTo>
                  <a:cubicBezTo>
                    <a:pt x="218286" y="3188093"/>
                    <a:pt x="314061" y="3193738"/>
                    <a:pt x="319705" y="3216255"/>
                  </a:cubicBezTo>
                  <a:cubicBezTo>
                    <a:pt x="325351" y="3233127"/>
                    <a:pt x="274641" y="3216255"/>
                    <a:pt x="268996" y="3227513"/>
                  </a:cubicBezTo>
                  <a:cubicBezTo>
                    <a:pt x="263382" y="3238772"/>
                    <a:pt x="223931" y="3250030"/>
                    <a:pt x="223931" y="3238772"/>
                  </a:cubicBezTo>
                  <a:cubicBezTo>
                    <a:pt x="218286" y="3221868"/>
                    <a:pt x="178866" y="3244385"/>
                    <a:pt x="178866" y="3266903"/>
                  </a:cubicBezTo>
                  <a:cubicBezTo>
                    <a:pt x="173221" y="3289420"/>
                    <a:pt x="145059" y="3289420"/>
                    <a:pt x="178866" y="3295033"/>
                  </a:cubicBezTo>
                  <a:cubicBezTo>
                    <a:pt x="212672" y="3306291"/>
                    <a:pt x="201414" y="3266903"/>
                    <a:pt x="252092" y="3266903"/>
                  </a:cubicBezTo>
                  <a:cubicBezTo>
                    <a:pt x="302802" y="3272516"/>
                    <a:pt x="325351" y="3221868"/>
                    <a:pt x="342254" y="3250030"/>
                  </a:cubicBezTo>
                  <a:cubicBezTo>
                    <a:pt x="353512" y="3278161"/>
                    <a:pt x="302802" y="3300678"/>
                    <a:pt x="280285" y="3283775"/>
                  </a:cubicBezTo>
                  <a:cubicBezTo>
                    <a:pt x="263382" y="3266903"/>
                    <a:pt x="240834" y="3295033"/>
                    <a:pt x="240834" y="3323194"/>
                  </a:cubicBezTo>
                  <a:cubicBezTo>
                    <a:pt x="240834" y="3345712"/>
                    <a:pt x="184510" y="3317550"/>
                    <a:pt x="156317" y="3311936"/>
                  </a:cubicBezTo>
                  <a:cubicBezTo>
                    <a:pt x="128156" y="3306291"/>
                    <a:pt x="139414" y="3340067"/>
                    <a:pt x="167607" y="3362584"/>
                  </a:cubicBezTo>
                  <a:cubicBezTo>
                    <a:pt x="190124" y="3390715"/>
                    <a:pt x="201414" y="3362584"/>
                    <a:pt x="235189" y="3379456"/>
                  </a:cubicBezTo>
                  <a:cubicBezTo>
                    <a:pt x="263382" y="3401973"/>
                    <a:pt x="263382" y="3418876"/>
                    <a:pt x="285899" y="3401973"/>
                  </a:cubicBezTo>
                  <a:cubicBezTo>
                    <a:pt x="308447" y="3379456"/>
                    <a:pt x="285899" y="3385101"/>
                    <a:pt x="268996" y="3373842"/>
                  </a:cubicBezTo>
                  <a:cubicBezTo>
                    <a:pt x="257737" y="3368198"/>
                    <a:pt x="268996" y="3334453"/>
                    <a:pt x="302802" y="3351325"/>
                  </a:cubicBezTo>
                  <a:cubicBezTo>
                    <a:pt x="336609" y="3368198"/>
                    <a:pt x="376060" y="3340067"/>
                    <a:pt x="364771" y="3295033"/>
                  </a:cubicBezTo>
                  <a:cubicBezTo>
                    <a:pt x="353512" y="3255644"/>
                    <a:pt x="392933" y="3233127"/>
                    <a:pt x="432384" y="3221868"/>
                  </a:cubicBezTo>
                  <a:cubicBezTo>
                    <a:pt x="471804" y="3204996"/>
                    <a:pt x="454932" y="3244385"/>
                    <a:pt x="421125" y="3261258"/>
                  </a:cubicBezTo>
                  <a:cubicBezTo>
                    <a:pt x="392933" y="3272516"/>
                    <a:pt x="387319" y="3278161"/>
                    <a:pt x="409836" y="3306291"/>
                  </a:cubicBezTo>
                  <a:cubicBezTo>
                    <a:pt x="432384" y="3328808"/>
                    <a:pt x="466191" y="3289420"/>
                    <a:pt x="483094" y="3306291"/>
                  </a:cubicBezTo>
                  <a:cubicBezTo>
                    <a:pt x="499997" y="3328808"/>
                    <a:pt x="449287" y="3323194"/>
                    <a:pt x="438029" y="3345712"/>
                  </a:cubicBezTo>
                  <a:cubicBezTo>
                    <a:pt x="432384" y="3362584"/>
                    <a:pt x="471804" y="3385101"/>
                    <a:pt x="443642" y="3401973"/>
                  </a:cubicBezTo>
                  <a:cubicBezTo>
                    <a:pt x="409836" y="3413231"/>
                    <a:pt x="426739" y="3340067"/>
                    <a:pt x="409836" y="3334453"/>
                  </a:cubicBezTo>
                  <a:cubicBezTo>
                    <a:pt x="392933" y="3328808"/>
                    <a:pt x="376060" y="3345712"/>
                    <a:pt x="392933" y="3385101"/>
                  </a:cubicBezTo>
                  <a:cubicBezTo>
                    <a:pt x="409836" y="3424489"/>
                    <a:pt x="370415" y="3390715"/>
                    <a:pt x="353512" y="3368198"/>
                  </a:cubicBezTo>
                  <a:cubicBezTo>
                    <a:pt x="336609" y="3351325"/>
                    <a:pt x="314061" y="3379456"/>
                    <a:pt x="330964" y="3401973"/>
                  </a:cubicBezTo>
                  <a:cubicBezTo>
                    <a:pt x="353512" y="3418876"/>
                    <a:pt x="291544" y="3396360"/>
                    <a:pt x="291544" y="3430134"/>
                  </a:cubicBezTo>
                  <a:cubicBezTo>
                    <a:pt x="291544" y="3463910"/>
                    <a:pt x="319705" y="3435748"/>
                    <a:pt x="353512" y="3441393"/>
                  </a:cubicBezTo>
                  <a:cubicBezTo>
                    <a:pt x="381674" y="3452651"/>
                    <a:pt x="370415" y="3497655"/>
                    <a:pt x="392933" y="3514558"/>
                  </a:cubicBezTo>
                  <a:cubicBezTo>
                    <a:pt x="415481" y="3531429"/>
                    <a:pt x="392933" y="3458265"/>
                    <a:pt x="421125" y="3452651"/>
                  </a:cubicBezTo>
                  <a:cubicBezTo>
                    <a:pt x="443642" y="3447007"/>
                    <a:pt x="421125" y="3508913"/>
                    <a:pt x="477449" y="3525816"/>
                  </a:cubicBezTo>
                  <a:cubicBezTo>
                    <a:pt x="528159" y="3542688"/>
                    <a:pt x="477449" y="3514558"/>
                    <a:pt x="505611" y="3497655"/>
                  </a:cubicBezTo>
                  <a:cubicBezTo>
                    <a:pt x="528159" y="3480782"/>
                    <a:pt x="561966" y="3548333"/>
                    <a:pt x="584482" y="3559591"/>
                  </a:cubicBezTo>
                  <a:cubicBezTo>
                    <a:pt x="612675" y="3565205"/>
                    <a:pt x="595772" y="3525816"/>
                    <a:pt x="573224" y="3503299"/>
                  </a:cubicBezTo>
                  <a:cubicBezTo>
                    <a:pt x="556321" y="3480782"/>
                    <a:pt x="595772" y="3497655"/>
                    <a:pt x="623934" y="3503299"/>
                  </a:cubicBezTo>
                  <a:cubicBezTo>
                    <a:pt x="646451" y="3514558"/>
                    <a:pt x="668999" y="3514558"/>
                    <a:pt x="674643" y="3497655"/>
                  </a:cubicBezTo>
                  <a:cubicBezTo>
                    <a:pt x="674643" y="3492041"/>
                    <a:pt x="680257" y="3492041"/>
                    <a:pt x="685902" y="3492041"/>
                  </a:cubicBezTo>
                  <a:cubicBezTo>
                    <a:pt x="657740" y="3475138"/>
                    <a:pt x="567579" y="3486396"/>
                    <a:pt x="556321" y="3486396"/>
                  </a:cubicBezTo>
                  <a:cubicBezTo>
                    <a:pt x="539417" y="3480782"/>
                    <a:pt x="550707" y="3272516"/>
                    <a:pt x="550707" y="3227513"/>
                  </a:cubicBezTo>
                  <a:cubicBezTo>
                    <a:pt x="550707" y="3221868"/>
                    <a:pt x="550707" y="3221868"/>
                    <a:pt x="545062" y="3221868"/>
                  </a:cubicBezTo>
                  <a:cubicBezTo>
                    <a:pt x="522514" y="3221868"/>
                    <a:pt x="471804" y="3227513"/>
                    <a:pt x="483094" y="3193738"/>
                  </a:cubicBezTo>
                  <a:cubicBezTo>
                    <a:pt x="483094" y="3188093"/>
                    <a:pt x="488708" y="3182480"/>
                    <a:pt x="494352" y="3182480"/>
                  </a:cubicBezTo>
                  <a:cubicBezTo>
                    <a:pt x="483094" y="3171221"/>
                    <a:pt x="466191" y="3159963"/>
                    <a:pt x="449287" y="3159963"/>
                  </a:cubicBezTo>
                  <a:cubicBezTo>
                    <a:pt x="415481" y="3148704"/>
                    <a:pt x="330964" y="3159963"/>
                    <a:pt x="308447" y="3159963"/>
                  </a:cubicBezTo>
                  <a:close/>
                </a:path>
              </a:pathLst>
            </a:custGeom>
            <a:solidFill>
              <a:srgbClr val="557F8D"/>
            </a:solid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1" name="17">
              <a:extLst>
                <a:ext uri="{FF2B5EF4-FFF2-40B4-BE49-F238E27FC236}">
                  <a16:creationId xmlns:a16="http://schemas.microsoft.com/office/drawing/2014/main" id="{CCF8D094-EA0D-3A49-4CB2-C4100BEBCE0C}"/>
                </a:ext>
              </a:extLst>
            </p:cNvPr>
            <p:cNvSpPr/>
            <p:nvPr/>
          </p:nvSpPr>
          <p:spPr>
            <a:xfrm>
              <a:off x="9451845" y="3141413"/>
              <a:ext cx="680667" cy="693128"/>
            </a:xfrm>
            <a:custGeom>
              <a:avLst/>
              <a:gdLst>
                <a:gd name="connsiteX0" fmla="*/ 668999 w 680667"/>
                <a:gd name="connsiteY0" fmla="*/ 381586 h 693128"/>
                <a:gd name="connsiteX1" fmla="*/ 601386 w 680667"/>
                <a:gd name="connsiteY1" fmla="*/ 392813 h 693128"/>
                <a:gd name="connsiteX2" fmla="*/ 567579 w 680667"/>
                <a:gd name="connsiteY2" fmla="*/ 308608 h 693128"/>
                <a:gd name="connsiteX3" fmla="*/ 511255 w 680667"/>
                <a:gd name="connsiteY3" fmla="*/ 241245 h 693128"/>
                <a:gd name="connsiteX4" fmla="*/ 443642 w 680667"/>
                <a:gd name="connsiteY4" fmla="*/ 235631 h 693128"/>
                <a:gd name="connsiteX5" fmla="*/ 404191 w 680667"/>
                <a:gd name="connsiteY5" fmla="*/ 168267 h 693128"/>
                <a:gd name="connsiteX6" fmla="*/ 387318 w 680667"/>
                <a:gd name="connsiteY6" fmla="*/ 72835 h 693128"/>
                <a:gd name="connsiteX7" fmla="*/ 387318 w 680667"/>
                <a:gd name="connsiteY7" fmla="*/ 27926 h 693128"/>
                <a:gd name="connsiteX8" fmla="*/ 370415 w 680667"/>
                <a:gd name="connsiteY8" fmla="*/ 33540 h 693128"/>
                <a:gd name="connsiteX9" fmla="*/ 297157 w 680667"/>
                <a:gd name="connsiteY9" fmla="*/ -142 h 693128"/>
                <a:gd name="connsiteX10" fmla="*/ 207028 w 680667"/>
                <a:gd name="connsiteY10" fmla="*/ 11085 h 693128"/>
                <a:gd name="connsiteX11" fmla="*/ 111252 w 680667"/>
                <a:gd name="connsiteY11" fmla="*/ 27926 h 693128"/>
                <a:gd name="connsiteX12" fmla="*/ 49284 w 680667"/>
                <a:gd name="connsiteY12" fmla="*/ 100904 h 693128"/>
                <a:gd name="connsiteX13" fmla="*/ 26736 w 680667"/>
                <a:gd name="connsiteY13" fmla="*/ 224404 h 693128"/>
                <a:gd name="connsiteX14" fmla="*/ -1426 w 680667"/>
                <a:gd name="connsiteY14" fmla="*/ 224404 h 693128"/>
                <a:gd name="connsiteX15" fmla="*/ 105608 w 680667"/>
                <a:gd name="connsiteY15" fmla="*/ 336677 h 693128"/>
                <a:gd name="connsiteX16" fmla="*/ 195769 w 680667"/>
                <a:gd name="connsiteY16" fmla="*/ 387199 h 693128"/>
                <a:gd name="connsiteX17" fmla="*/ 285899 w 680667"/>
                <a:gd name="connsiteY17" fmla="*/ 432108 h 693128"/>
                <a:gd name="connsiteX18" fmla="*/ 432384 w 680667"/>
                <a:gd name="connsiteY18" fmla="*/ 505086 h 693128"/>
                <a:gd name="connsiteX19" fmla="*/ 370415 w 680667"/>
                <a:gd name="connsiteY19" fmla="*/ 611745 h 693128"/>
                <a:gd name="connsiteX20" fmla="*/ 342222 w 680667"/>
                <a:gd name="connsiteY20" fmla="*/ 667881 h 693128"/>
                <a:gd name="connsiteX21" fmla="*/ 415480 w 680667"/>
                <a:gd name="connsiteY21" fmla="*/ 684722 h 693128"/>
                <a:gd name="connsiteX22" fmla="*/ 494352 w 680667"/>
                <a:gd name="connsiteY22" fmla="*/ 690336 h 693128"/>
                <a:gd name="connsiteX23" fmla="*/ 561965 w 680667"/>
                <a:gd name="connsiteY23" fmla="*/ 673495 h 693128"/>
                <a:gd name="connsiteX24" fmla="*/ 623934 w 680667"/>
                <a:gd name="connsiteY24" fmla="*/ 645427 h 693128"/>
                <a:gd name="connsiteX25" fmla="*/ 663354 w 680667"/>
                <a:gd name="connsiteY25" fmla="*/ 527540 h 693128"/>
                <a:gd name="connsiteX26" fmla="*/ 668999 w 680667"/>
                <a:gd name="connsiteY26" fmla="*/ 381586 h 693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80667" h="693128">
                  <a:moveTo>
                    <a:pt x="668999" y="381586"/>
                  </a:moveTo>
                  <a:cubicBezTo>
                    <a:pt x="640837" y="364745"/>
                    <a:pt x="612644" y="392813"/>
                    <a:pt x="601386" y="392813"/>
                  </a:cubicBezTo>
                  <a:cubicBezTo>
                    <a:pt x="595741" y="392813"/>
                    <a:pt x="573224" y="331063"/>
                    <a:pt x="567579" y="308608"/>
                  </a:cubicBezTo>
                  <a:cubicBezTo>
                    <a:pt x="556321" y="280540"/>
                    <a:pt x="528159" y="230018"/>
                    <a:pt x="511255" y="241245"/>
                  </a:cubicBezTo>
                  <a:cubicBezTo>
                    <a:pt x="494352" y="252472"/>
                    <a:pt x="499966" y="235631"/>
                    <a:pt x="443642" y="235631"/>
                  </a:cubicBezTo>
                  <a:cubicBezTo>
                    <a:pt x="387318" y="230018"/>
                    <a:pt x="392932" y="218790"/>
                    <a:pt x="404191" y="168267"/>
                  </a:cubicBezTo>
                  <a:cubicBezTo>
                    <a:pt x="415480" y="117745"/>
                    <a:pt x="364770" y="84063"/>
                    <a:pt x="387318" y="72835"/>
                  </a:cubicBezTo>
                  <a:cubicBezTo>
                    <a:pt x="404191" y="61608"/>
                    <a:pt x="404191" y="50381"/>
                    <a:pt x="387318" y="27926"/>
                  </a:cubicBezTo>
                  <a:cubicBezTo>
                    <a:pt x="381674" y="33540"/>
                    <a:pt x="376029" y="33540"/>
                    <a:pt x="370415" y="33540"/>
                  </a:cubicBezTo>
                  <a:cubicBezTo>
                    <a:pt x="353512" y="33540"/>
                    <a:pt x="330964" y="-142"/>
                    <a:pt x="297157" y="-142"/>
                  </a:cubicBezTo>
                  <a:cubicBezTo>
                    <a:pt x="263351" y="-142"/>
                    <a:pt x="229544" y="-142"/>
                    <a:pt x="207028" y="11085"/>
                  </a:cubicBezTo>
                  <a:cubicBezTo>
                    <a:pt x="184479" y="22312"/>
                    <a:pt x="139414" y="11085"/>
                    <a:pt x="111252" y="27926"/>
                  </a:cubicBezTo>
                  <a:cubicBezTo>
                    <a:pt x="83091" y="44767"/>
                    <a:pt x="43639" y="84063"/>
                    <a:pt x="49284" y="100904"/>
                  </a:cubicBezTo>
                  <a:cubicBezTo>
                    <a:pt x="49284" y="117745"/>
                    <a:pt x="38025" y="218790"/>
                    <a:pt x="26736" y="224404"/>
                  </a:cubicBezTo>
                  <a:cubicBezTo>
                    <a:pt x="21122" y="224404"/>
                    <a:pt x="9833" y="224404"/>
                    <a:pt x="-1426" y="224404"/>
                  </a:cubicBezTo>
                  <a:cubicBezTo>
                    <a:pt x="15477" y="252472"/>
                    <a:pt x="71801" y="314222"/>
                    <a:pt x="105608" y="336677"/>
                  </a:cubicBezTo>
                  <a:cubicBezTo>
                    <a:pt x="150673" y="359131"/>
                    <a:pt x="150673" y="387199"/>
                    <a:pt x="195769" y="387199"/>
                  </a:cubicBezTo>
                  <a:cubicBezTo>
                    <a:pt x="240834" y="392813"/>
                    <a:pt x="268996" y="415267"/>
                    <a:pt x="285899" y="432108"/>
                  </a:cubicBezTo>
                  <a:cubicBezTo>
                    <a:pt x="302802" y="454563"/>
                    <a:pt x="421094" y="488245"/>
                    <a:pt x="432384" y="505086"/>
                  </a:cubicBezTo>
                  <a:cubicBezTo>
                    <a:pt x="437997" y="521927"/>
                    <a:pt x="370415" y="572449"/>
                    <a:pt x="370415" y="611745"/>
                  </a:cubicBezTo>
                  <a:cubicBezTo>
                    <a:pt x="370415" y="656654"/>
                    <a:pt x="342222" y="651041"/>
                    <a:pt x="342222" y="667881"/>
                  </a:cubicBezTo>
                  <a:cubicBezTo>
                    <a:pt x="342222" y="679109"/>
                    <a:pt x="398577" y="673495"/>
                    <a:pt x="415480" y="684722"/>
                  </a:cubicBezTo>
                  <a:cubicBezTo>
                    <a:pt x="437997" y="695950"/>
                    <a:pt x="466190" y="673495"/>
                    <a:pt x="494352" y="690336"/>
                  </a:cubicBezTo>
                  <a:cubicBezTo>
                    <a:pt x="516869" y="701563"/>
                    <a:pt x="545062" y="673495"/>
                    <a:pt x="561965" y="673495"/>
                  </a:cubicBezTo>
                  <a:cubicBezTo>
                    <a:pt x="578838" y="679109"/>
                    <a:pt x="601386" y="639813"/>
                    <a:pt x="623934" y="645427"/>
                  </a:cubicBezTo>
                  <a:cubicBezTo>
                    <a:pt x="646451" y="645427"/>
                    <a:pt x="668999" y="561222"/>
                    <a:pt x="663354" y="527540"/>
                  </a:cubicBezTo>
                  <a:cubicBezTo>
                    <a:pt x="657710" y="493859"/>
                    <a:pt x="697161" y="392813"/>
                    <a:pt x="668999" y="381586"/>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2" name="16">
              <a:extLst>
                <a:ext uri="{FF2B5EF4-FFF2-40B4-BE49-F238E27FC236}">
                  <a16:creationId xmlns:a16="http://schemas.microsoft.com/office/drawing/2014/main" id="{0FE8F975-0E6D-D228-DDE6-4B9A51D774AB}"/>
                </a:ext>
              </a:extLst>
            </p:cNvPr>
            <p:cNvSpPr/>
            <p:nvPr/>
          </p:nvSpPr>
          <p:spPr>
            <a:xfrm>
              <a:off x="7620728" y="696360"/>
              <a:ext cx="253059" cy="212070"/>
            </a:xfrm>
            <a:custGeom>
              <a:avLst/>
              <a:gdLst>
                <a:gd name="connsiteX0" fmla="*/ 240375 w 253059"/>
                <a:gd name="connsiteY0" fmla="*/ 167282 h 212070"/>
                <a:gd name="connsiteX1" fmla="*/ 251634 w 253059"/>
                <a:gd name="connsiteY1" fmla="*/ 117055 h 212070"/>
                <a:gd name="connsiteX2" fmla="*/ 172855 w 253059"/>
                <a:gd name="connsiteY2" fmla="*/ 22182 h 212070"/>
                <a:gd name="connsiteX3" fmla="*/ 133466 w 253059"/>
                <a:gd name="connsiteY3" fmla="*/ 16599 h 212070"/>
                <a:gd name="connsiteX4" fmla="*/ 54688 w 253059"/>
                <a:gd name="connsiteY4" fmla="*/ 5437 h 212070"/>
                <a:gd name="connsiteX5" fmla="*/ 15299 w 253059"/>
                <a:gd name="connsiteY5" fmla="*/ -142 h 212070"/>
                <a:gd name="connsiteX6" fmla="*/ 9654 w 253059"/>
                <a:gd name="connsiteY6" fmla="*/ 33343 h 212070"/>
                <a:gd name="connsiteX7" fmla="*/ 26557 w 253059"/>
                <a:gd name="connsiteY7" fmla="*/ 100311 h 212070"/>
                <a:gd name="connsiteX8" fmla="*/ 71560 w 253059"/>
                <a:gd name="connsiteY8" fmla="*/ 89149 h 212070"/>
                <a:gd name="connsiteX9" fmla="*/ 110949 w 253059"/>
                <a:gd name="connsiteY9" fmla="*/ 117055 h 212070"/>
                <a:gd name="connsiteX10" fmla="*/ 167211 w 253059"/>
                <a:gd name="connsiteY10" fmla="*/ 167282 h 212070"/>
                <a:gd name="connsiteX11" fmla="*/ 212244 w 253059"/>
                <a:gd name="connsiteY11" fmla="*/ 206347 h 212070"/>
                <a:gd name="connsiteX12" fmla="*/ 229117 w 253059"/>
                <a:gd name="connsiteY12" fmla="*/ 211929 h 212070"/>
                <a:gd name="connsiteX13" fmla="*/ 240375 w 253059"/>
                <a:gd name="connsiteY13" fmla="*/ 167282 h 21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059" h="212070">
                  <a:moveTo>
                    <a:pt x="240375" y="167282"/>
                  </a:moveTo>
                  <a:cubicBezTo>
                    <a:pt x="240375" y="156120"/>
                    <a:pt x="240375" y="133796"/>
                    <a:pt x="251634" y="117055"/>
                  </a:cubicBezTo>
                  <a:cubicBezTo>
                    <a:pt x="223503" y="83570"/>
                    <a:pt x="189728" y="44505"/>
                    <a:pt x="172855" y="22182"/>
                  </a:cubicBezTo>
                  <a:cubicBezTo>
                    <a:pt x="155983" y="22182"/>
                    <a:pt x="144725" y="22182"/>
                    <a:pt x="133466" y="16599"/>
                  </a:cubicBezTo>
                  <a:cubicBezTo>
                    <a:pt x="116594" y="5437"/>
                    <a:pt x="77205" y="11020"/>
                    <a:pt x="54688" y="5437"/>
                  </a:cubicBezTo>
                  <a:cubicBezTo>
                    <a:pt x="49043" y="-142"/>
                    <a:pt x="32171" y="-142"/>
                    <a:pt x="15299" y="-142"/>
                  </a:cubicBezTo>
                  <a:cubicBezTo>
                    <a:pt x="15299" y="11020"/>
                    <a:pt x="15299" y="27761"/>
                    <a:pt x="9654" y="33343"/>
                  </a:cubicBezTo>
                  <a:cubicBezTo>
                    <a:pt x="-7218" y="38923"/>
                    <a:pt x="-7218" y="83570"/>
                    <a:pt x="26557" y="100311"/>
                  </a:cubicBezTo>
                  <a:cubicBezTo>
                    <a:pt x="65947" y="117055"/>
                    <a:pt x="54688" y="89149"/>
                    <a:pt x="71560" y="89149"/>
                  </a:cubicBezTo>
                  <a:cubicBezTo>
                    <a:pt x="94077" y="89149"/>
                    <a:pt x="94077" y="117055"/>
                    <a:pt x="110949" y="117055"/>
                  </a:cubicBezTo>
                  <a:cubicBezTo>
                    <a:pt x="127822" y="117055"/>
                    <a:pt x="167211" y="139379"/>
                    <a:pt x="167211" y="167282"/>
                  </a:cubicBezTo>
                  <a:cubicBezTo>
                    <a:pt x="161597" y="195185"/>
                    <a:pt x="178469" y="206347"/>
                    <a:pt x="212244" y="206347"/>
                  </a:cubicBezTo>
                  <a:cubicBezTo>
                    <a:pt x="217858" y="206347"/>
                    <a:pt x="223503" y="206347"/>
                    <a:pt x="229117" y="211929"/>
                  </a:cubicBezTo>
                  <a:cubicBezTo>
                    <a:pt x="234761" y="189605"/>
                    <a:pt x="246020" y="178444"/>
                    <a:pt x="240375" y="167282"/>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3" name="15">
              <a:extLst>
                <a:ext uri="{FF2B5EF4-FFF2-40B4-BE49-F238E27FC236}">
                  <a16:creationId xmlns:a16="http://schemas.microsoft.com/office/drawing/2014/main" id="{7E4B60A0-6FB0-50F4-4D8D-43FEA3FC28AC}"/>
                </a:ext>
              </a:extLst>
            </p:cNvPr>
            <p:cNvSpPr/>
            <p:nvPr/>
          </p:nvSpPr>
          <p:spPr>
            <a:xfrm>
              <a:off x="7851956" y="806640"/>
              <a:ext cx="461566" cy="200817"/>
            </a:xfrm>
            <a:custGeom>
              <a:avLst/>
              <a:gdLst>
                <a:gd name="connsiteX0" fmla="*/ 409493 w 461566"/>
                <a:gd name="connsiteY0" fmla="*/ 57676 h 200817"/>
                <a:gd name="connsiteX1" fmla="*/ 302521 w 461566"/>
                <a:gd name="connsiteY1" fmla="*/ 6451 h 200817"/>
                <a:gd name="connsiteX2" fmla="*/ 189968 w 461566"/>
                <a:gd name="connsiteY2" fmla="*/ 46292 h 200817"/>
                <a:gd name="connsiteX3" fmla="*/ 60480 w 461566"/>
                <a:gd name="connsiteY3" fmla="*/ 40601 h 200817"/>
                <a:gd name="connsiteX4" fmla="*/ 21091 w 461566"/>
                <a:gd name="connsiteY4" fmla="*/ 6451 h 200817"/>
                <a:gd name="connsiteX5" fmla="*/ 9832 w 461566"/>
                <a:gd name="connsiteY5" fmla="*/ 57676 h 200817"/>
                <a:gd name="connsiteX6" fmla="*/ -1426 w 461566"/>
                <a:gd name="connsiteY6" fmla="*/ 103208 h 200817"/>
                <a:gd name="connsiteX7" fmla="*/ 99900 w 461566"/>
                <a:gd name="connsiteY7" fmla="*/ 148741 h 200817"/>
                <a:gd name="connsiteX8" fmla="*/ 161806 w 461566"/>
                <a:gd name="connsiteY8" fmla="*/ 188583 h 200817"/>
                <a:gd name="connsiteX9" fmla="*/ 218099 w 461566"/>
                <a:gd name="connsiteY9" fmla="*/ 171508 h 200817"/>
                <a:gd name="connsiteX10" fmla="*/ 195582 w 461566"/>
                <a:gd name="connsiteY10" fmla="*/ 125975 h 200817"/>
                <a:gd name="connsiteX11" fmla="*/ 240616 w 461566"/>
                <a:gd name="connsiteY11" fmla="*/ 86134 h 200817"/>
                <a:gd name="connsiteX12" fmla="*/ 325039 w 461566"/>
                <a:gd name="connsiteY12" fmla="*/ 57676 h 200817"/>
                <a:gd name="connsiteX13" fmla="*/ 347556 w 461566"/>
                <a:gd name="connsiteY13" fmla="*/ 114592 h 200817"/>
                <a:gd name="connsiteX14" fmla="*/ 398234 w 461566"/>
                <a:gd name="connsiteY14" fmla="*/ 194274 h 200817"/>
                <a:gd name="connsiteX15" fmla="*/ 448882 w 461566"/>
                <a:gd name="connsiteY15" fmla="*/ 143050 h 200817"/>
                <a:gd name="connsiteX16" fmla="*/ 460140 w 461566"/>
                <a:gd name="connsiteY16" fmla="*/ 120283 h 200817"/>
                <a:gd name="connsiteX17" fmla="*/ 409493 w 461566"/>
                <a:gd name="connsiteY17" fmla="*/ 57676 h 200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61566" h="200817">
                  <a:moveTo>
                    <a:pt x="409493" y="57676"/>
                  </a:moveTo>
                  <a:cubicBezTo>
                    <a:pt x="381331" y="12143"/>
                    <a:pt x="330683" y="17834"/>
                    <a:pt x="302521" y="6451"/>
                  </a:cubicBezTo>
                  <a:cubicBezTo>
                    <a:pt x="268746" y="-10624"/>
                    <a:pt x="229357" y="6451"/>
                    <a:pt x="189968" y="46292"/>
                  </a:cubicBezTo>
                  <a:cubicBezTo>
                    <a:pt x="150548" y="86134"/>
                    <a:pt x="99900" y="63367"/>
                    <a:pt x="60480" y="40601"/>
                  </a:cubicBezTo>
                  <a:cubicBezTo>
                    <a:pt x="54867" y="34909"/>
                    <a:pt x="37963" y="23526"/>
                    <a:pt x="21091" y="6451"/>
                  </a:cubicBezTo>
                  <a:cubicBezTo>
                    <a:pt x="9832" y="23526"/>
                    <a:pt x="9832" y="46292"/>
                    <a:pt x="9832" y="57676"/>
                  </a:cubicBezTo>
                  <a:cubicBezTo>
                    <a:pt x="15446" y="69059"/>
                    <a:pt x="4219" y="80442"/>
                    <a:pt x="-1426" y="103208"/>
                  </a:cubicBezTo>
                  <a:cubicBezTo>
                    <a:pt x="32349" y="103208"/>
                    <a:pt x="77383" y="120283"/>
                    <a:pt x="99900" y="148741"/>
                  </a:cubicBezTo>
                  <a:cubicBezTo>
                    <a:pt x="128031" y="177199"/>
                    <a:pt x="144934" y="160125"/>
                    <a:pt x="161806" y="188583"/>
                  </a:cubicBezTo>
                  <a:cubicBezTo>
                    <a:pt x="173065" y="217041"/>
                    <a:pt x="212485" y="188583"/>
                    <a:pt x="218099" y="171508"/>
                  </a:cubicBezTo>
                  <a:cubicBezTo>
                    <a:pt x="229357" y="154433"/>
                    <a:pt x="201226" y="143050"/>
                    <a:pt x="195582" y="125975"/>
                  </a:cubicBezTo>
                  <a:cubicBezTo>
                    <a:pt x="195582" y="108900"/>
                    <a:pt x="234971" y="114592"/>
                    <a:pt x="240616" y="86134"/>
                  </a:cubicBezTo>
                  <a:cubicBezTo>
                    <a:pt x="246229" y="57676"/>
                    <a:pt x="302521" y="46292"/>
                    <a:pt x="325039" y="57676"/>
                  </a:cubicBezTo>
                  <a:cubicBezTo>
                    <a:pt x="353200" y="69059"/>
                    <a:pt x="375717" y="86134"/>
                    <a:pt x="347556" y="114592"/>
                  </a:cubicBezTo>
                  <a:cubicBezTo>
                    <a:pt x="330683" y="131666"/>
                    <a:pt x="370072" y="171508"/>
                    <a:pt x="398234" y="194274"/>
                  </a:cubicBezTo>
                  <a:cubicBezTo>
                    <a:pt x="415107" y="177199"/>
                    <a:pt x="437623" y="154433"/>
                    <a:pt x="448882" y="143050"/>
                  </a:cubicBezTo>
                  <a:cubicBezTo>
                    <a:pt x="454526" y="143050"/>
                    <a:pt x="460140" y="131666"/>
                    <a:pt x="460140" y="120283"/>
                  </a:cubicBezTo>
                  <a:cubicBezTo>
                    <a:pt x="448882" y="114592"/>
                    <a:pt x="432010" y="86134"/>
                    <a:pt x="409493" y="57676"/>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4" name="14">
              <a:extLst>
                <a:ext uri="{FF2B5EF4-FFF2-40B4-BE49-F238E27FC236}">
                  <a16:creationId xmlns:a16="http://schemas.microsoft.com/office/drawing/2014/main" id="{C22ACED6-6BE3-1685-EB3D-64EC427D340C}"/>
                </a:ext>
              </a:extLst>
            </p:cNvPr>
            <p:cNvSpPr/>
            <p:nvPr/>
          </p:nvSpPr>
          <p:spPr>
            <a:xfrm>
              <a:off x="8166944" y="582632"/>
              <a:ext cx="943064" cy="1336254"/>
            </a:xfrm>
            <a:custGeom>
              <a:avLst/>
              <a:gdLst>
                <a:gd name="connsiteX0" fmla="*/ 145309 w 943064"/>
                <a:gd name="connsiteY0" fmla="*/ 969535 h 1336254"/>
                <a:gd name="connsiteX1" fmla="*/ 207370 w 943064"/>
                <a:gd name="connsiteY1" fmla="*/ 969535 h 1336254"/>
                <a:gd name="connsiteX2" fmla="*/ 263819 w 943064"/>
                <a:gd name="connsiteY2" fmla="*/ 1014653 h 1336254"/>
                <a:gd name="connsiteX3" fmla="*/ 263819 w 943064"/>
                <a:gd name="connsiteY3" fmla="*/ 1014653 h 1336254"/>
                <a:gd name="connsiteX4" fmla="*/ 337170 w 943064"/>
                <a:gd name="connsiteY4" fmla="*/ 1014653 h 1336254"/>
                <a:gd name="connsiteX5" fmla="*/ 382329 w 943064"/>
                <a:gd name="connsiteY5" fmla="*/ 1082329 h 1336254"/>
                <a:gd name="connsiteX6" fmla="*/ 433101 w 943064"/>
                <a:gd name="connsiteY6" fmla="*/ 1133086 h 1336254"/>
                <a:gd name="connsiteX7" fmla="*/ 461325 w 943064"/>
                <a:gd name="connsiteY7" fmla="*/ 1178204 h 1336254"/>
                <a:gd name="connsiteX8" fmla="*/ 551611 w 943064"/>
                <a:gd name="connsiteY8" fmla="*/ 1189481 h 1336254"/>
                <a:gd name="connsiteX9" fmla="*/ 596770 w 943064"/>
                <a:gd name="connsiteY9" fmla="*/ 1183842 h 1336254"/>
                <a:gd name="connsiteX10" fmla="*/ 653187 w 943064"/>
                <a:gd name="connsiteY10" fmla="*/ 1183842 h 1336254"/>
                <a:gd name="connsiteX11" fmla="*/ 709635 w 943064"/>
                <a:gd name="connsiteY11" fmla="*/ 1228960 h 1336254"/>
                <a:gd name="connsiteX12" fmla="*/ 670122 w 943064"/>
                <a:gd name="connsiteY12" fmla="*/ 1296636 h 1336254"/>
                <a:gd name="connsiteX13" fmla="*/ 715280 w 943064"/>
                <a:gd name="connsiteY13" fmla="*/ 1336112 h 1336254"/>
                <a:gd name="connsiteX14" fmla="*/ 720925 w 943064"/>
                <a:gd name="connsiteY14" fmla="*/ 1330474 h 1336254"/>
                <a:gd name="connsiteX15" fmla="*/ 749149 w 943064"/>
                <a:gd name="connsiteY15" fmla="*/ 1223319 h 1336254"/>
                <a:gd name="connsiteX16" fmla="*/ 766084 w 943064"/>
                <a:gd name="connsiteY16" fmla="*/ 1116167 h 1336254"/>
                <a:gd name="connsiteX17" fmla="*/ 715280 w 943064"/>
                <a:gd name="connsiteY17" fmla="*/ 986454 h 1336254"/>
                <a:gd name="connsiteX18" fmla="*/ 771697 w 943064"/>
                <a:gd name="connsiteY18" fmla="*/ 946978 h 1336254"/>
                <a:gd name="connsiteX19" fmla="*/ 754794 w 943064"/>
                <a:gd name="connsiteY19" fmla="*/ 913140 h 1336254"/>
                <a:gd name="connsiteX20" fmla="*/ 732215 w 943064"/>
                <a:gd name="connsiteY20" fmla="*/ 868022 h 1336254"/>
                <a:gd name="connsiteX21" fmla="*/ 850725 w 943064"/>
                <a:gd name="connsiteY21" fmla="*/ 862383 h 1336254"/>
                <a:gd name="connsiteX22" fmla="*/ 941011 w 943064"/>
                <a:gd name="connsiteY22" fmla="*/ 834184 h 1336254"/>
                <a:gd name="connsiteX23" fmla="*/ 924077 w 943064"/>
                <a:gd name="connsiteY23" fmla="*/ 794708 h 1336254"/>
                <a:gd name="connsiteX24" fmla="*/ 929722 w 943064"/>
                <a:gd name="connsiteY24" fmla="*/ 732671 h 1336254"/>
                <a:gd name="connsiteX25" fmla="*/ 901497 w 943064"/>
                <a:gd name="connsiteY25" fmla="*/ 670637 h 1336254"/>
                <a:gd name="connsiteX26" fmla="*/ 918432 w 943064"/>
                <a:gd name="connsiteY26" fmla="*/ 524005 h 1336254"/>
                <a:gd name="connsiteX27" fmla="*/ 822501 w 943064"/>
                <a:gd name="connsiteY27" fmla="*/ 501448 h 1336254"/>
                <a:gd name="connsiteX28" fmla="*/ 715280 w 943064"/>
                <a:gd name="connsiteY28" fmla="*/ 456330 h 1336254"/>
                <a:gd name="connsiteX29" fmla="*/ 579836 w 943064"/>
                <a:gd name="connsiteY29" fmla="*/ 439411 h 1336254"/>
                <a:gd name="connsiteX30" fmla="*/ 529063 w 943064"/>
                <a:gd name="connsiteY30" fmla="*/ 337897 h 1336254"/>
                <a:gd name="connsiteX31" fmla="*/ 495194 w 943064"/>
                <a:gd name="connsiteY31" fmla="*/ 287141 h 1336254"/>
                <a:gd name="connsiteX32" fmla="*/ 455680 w 943064"/>
                <a:gd name="connsiteY32" fmla="*/ 270222 h 1336254"/>
                <a:gd name="connsiteX33" fmla="*/ 466970 w 943064"/>
                <a:gd name="connsiteY33" fmla="*/ 230745 h 1336254"/>
                <a:gd name="connsiteX34" fmla="*/ 478260 w 943064"/>
                <a:gd name="connsiteY34" fmla="*/ 174347 h 1336254"/>
                <a:gd name="connsiteX35" fmla="*/ 545967 w 943064"/>
                <a:gd name="connsiteY35" fmla="*/ 84114 h 1336254"/>
                <a:gd name="connsiteX36" fmla="*/ 574191 w 943064"/>
                <a:gd name="connsiteY36" fmla="*/ 67195 h 1336254"/>
                <a:gd name="connsiteX37" fmla="*/ 591125 w 943064"/>
                <a:gd name="connsiteY37" fmla="*/ 50276 h 1336254"/>
                <a:gd name="connsiteX38" fmla="*/ 613705 w 943064"/>
                <a:gd name="connsiteY38" fmla="*/ 5158 h 1336254"/>
                <a:gd name="connsiteX39" fmla="*/ 523419 w 943064"/>
                <a:gd name="connsiteY39" fmla="*/ 44638 h 1336254"/>
                <a:gd name="connsiteX40" fmla="*/ 455680 w 943064"/>
                <a:gd name="connsiteY40" fmla="*/ 84114 h 1336254"/>
                <a:gd name="connsiteX41" fmla="*/ 382329 w 943064"/>
                <a:gd name="connsiteY41" fmla="*/ 106671 h 1336254"/>
                <a:gd name="connsiteX42" fmla="*/ 342815 w 943064"/>
                <a:gd name="connsiteY42" fmla="*/ 101033 h 1336254"/>
                <a:gd name="connsiteX43" fmla="*/ 269463 w 943064"/>
                <a:gd name="connsiteY43" fmla="*/ 174347 h 1336254"/>
                <a:gd name="connsiteX44" fmla="*/ 241240 w 943064"/>
                <a:gd name="connsiteY44" fmla="*/ 247664 h 1336254"/>
                <a:gd name="connsiteX45" fmla="*/ 162243 w 943064"/>
                <a:gd name="connsiteY45" fmla="*/ 337897 h 1336254"/>
                <a:gd name="connsiteX46" fmla="*/ 145309 w 943064"/>
                <a:gd name="connsiteY46" fmla="*/ 343536 h 1336254"/>
                <a:gd name="connsiteX47" fmla="*/ 134019 w 943064"/>
                <a:gd name="connsiteY47" fmla="*/ 366097 h 1336254"/>
                <a:gd name="connsiteX48" fmla="*/ 83215 w 943064"/>
                <a:gd name="connsiteY48" fmla="*/ 416853 h 1336254"/>
                <a:gd name="connsiteX49" fmla="*/ 105795 w 943064"/>
                <a:gd name="connsiteY49" fmla="*/ 445050 h 1336254"/>
                <a:gd name="connsiteX50" fmla="*/ 122729 w 943064"/>
                <a:gd name="connsiteY50" fmla="*/ 507086 h 1336254"/>
                <a:gd name="connsiteX51" fmla="*/ 122729 w 943064"/>
                <a:gd name="connsiteY51" fmla="*/ 546563 h 1336254"/>
                <a:gd name="connsiteX52" fmla="*/ 139664 w 943064"/>
                <a:gd name="connsiteY52" fmla="*/ 670637 h 1336254"/>
                <a:gd name="connsiteX53" fmla="*/ 117084 w 943064"/>
                <a:gd name="connsiteY53" fmla="*/ 738312 h 1336254"/>
                <a:gd name="connsiteX54" fmla="*/ 55022 w 943064"/>
                <a:gd name="connsiteY54" fmla="*/ 794708 h 1336254"/>
                <a:gd name="connsiteX55" fmla="*/ 15509 w 943064"/>
                <a:gd name="connsiteY55" fmla="*/ 845464 h 1336254"/>
                <a:gd name="connsiteX56" fmla="*/ -1426 w 943064"/>
                <a:gd name="connsiteY56" fmla="*/ 879302 h 1336254"/>
                <a:gd name="connsiteX57" fmla="*/ 94505 w 943064"/>
                <a:gd name="connsiteY57" fmla="*/ 930059 h 1336254"/>
                <a:gd name="connsiteX58" fmla="*/ 145309 w 943064"/>
                <a:gd name="connsiteY58" fmla="*/ 969535 h 1336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943064" h="1336254">
                  <a:moveTo>
                    <a:pt x="145309" y="969535"/>
                  </a:moveTo>
                  <a:cubicBezTo>
                    <a:pt x="167888" y="980816"/>
                    <a:pt x="196081" y="975177"/>
                    <a:pt x="207370" y="969535"/>
                  </a:cubicBezTo>
                  <a:cubicBezTo>
                    <a:pt x="213015" y="958258"/>
                    <a:pt x="235594" y="980816"/>
                    <a:pt x="263819" y="1014653"/>
                  </a:cubicBezTo>
                  <a:cubicBezTo>
                    <a:pt x="263819" y="1014653"/>
                    <a:pt x="263819" y="1014653"/>
                    <a:pt x="263819" y="1014653"/>
                  </a:cubicBezTo>
                  <a:cubicBezTo>
                    <a:pt x="292043" y="1009015"/>
                    <a:pt x="320236" y="1009015"/>
                    <a:pt x="337170" y="1014653"/>
                  </a:cubicBezTo>
                  <a:cubicBezTo>
                    <a:pt x="354105" y="1025934"/>
                    <a:pt x="348460" y="1076690"/>
                    <a:pt x="382329" y="1082329"/>
                  </a:cubicBezTo>
                  <a:cubicBezTo>
                    <a:pt x="410553" y="1082329"/>
                    <a:pt x="433101" y="1116167"/>
                    <a:pt x="433101" y="1133086"/>
                  </a:cubicBezTo>
                  <a:cubicBezTo>
                    <a:pt x="427456" y="1144366"/>
                    <a:pt x="461325" y="1155643"/>
                    <a:pt x="461325" y="1178204"/>
                  </a:cubicBezTo>
                  <a:cubicBezTo>
                    <a:pt x="461325" y="1206400"/>
                    <a:pt x="540322" y="1200761"/>
                    <a:pt x="551611" y="1189481"/>
                  </a:cubicBezTo>
                  <a:cubicBezTo>
                    <a:pt x="562901" y="1183842"/>
                    <a:pt x="585480" y="1178204"/>
                    <a:pt x="596770" y="1183842"/>
                  </a:cubicBezTo>
                  <a:cubicBezTo>
                    <a:pt x="613705" y="1195123"/>
                    <a:pt x="636284" y="1178204"/>
                    <a:pt x="653187" y="1183842"/>
                  </a:cubicBezTo>
                  <a:cubicBezTo>
                    <a:pt x="664477" y="1189481"/>
                    <a:pt x="720925" y="1212041"/>
                    <a:pt x="709635" y="1228960"/>
                  </a:cubicBezTo>
                  <a:cubicBezTo>
                    <a:pt x="698346" y="1251518"/>
                    <a:pt x="658832" y="1279717"/>
                    <a:pt x="670122" y="1296636"/>
                  </a:cubicBezTo>
                  <a:cubicBezTo>
                    <a:pt x="675767" y="1307913"/>
                    <a:pt x="703990" y="1319193"/>
                    <a:pt x="715280" y="1336112"/>
                  </a:cubicBezTo>
                  <a:cubicBezTo>
                    <a:pt x="715280" y="1330474"/>
                    <a:pt x="715280" y="1336112"/>
                    <a:pt x="720925" y="1330474"/>
                  </a:cubicBezTo>
                  <a:cubicBezTo>
                    <a:pt x="737860" y="1330474"/>
                    <a:pt x="749149" y="1251518"/>
                    <a:pt x="749149" y="1223319"/>
                  </a:cubicBezTo>
                  <a:cubicBezTo>
                    <a:pt x="749149" y="1200761"/>
                    <a:pt x="760439" y="1138724"/>
                    <a:pt x="766084" y="1116167"/>
                  </a:cubicBezTo>
                  <a:cubicBezTo>
                    <a:pt x="777342" y="1071049"/>
                    <a:pt x="715280" y="1037211"/>
                    <a:pt x="715280" y="986454"/>
                  </a:cubicBezTo>
                  <a:cubicBezTo>
                    <a:pt x="715280" y="941339"/>
                    <a:pt x="737860" y="969535"/>
                    <a:pt x="771697" y="946978"/>
                  </a:cubicBezTo>
                  <a:cubicBezTo>
                    <a:pt x="799921" y="924420"/>
                    <a:pt x="766084" y="918778"/>
                    <a:pt x="754794" y="913140"/>
                  </a:cubicBezTo>
                  <a:cubicBezTo>
                    <a:pt x="737860" y="913140"/>
                    <a:pt x="726570" y="884941"/>
                    <a:pt x="732215" y="868022"/>
                  </a:cubicBezTo>
                  <a:cubicBezTo>
                    <a:pt x="737860" y="856745"/>
                    <a:pt x="822501" y="862383"/>
                    <a:pt x="850725" y="862383"/>
                  </a:cubicBezTo>
                  <a:cubicBezTo>
                    <a:pt x="878949" y="862383"/>
                    <a:pt x="941011" y="834184"/>
                    <a:pt x="941011" y="834184"/>
                  </a:cubicBezTo>
                  <a:cubicBezTo>
                    <a:pt x="941011" y="828545"/>
                    <a:pt x="946656" y="805988"/>
                    <a:pt x="924077" y="794708"/>
                  </a:cubicBezTo>
                  <a:cubicBezTo>
                    <a:pt x="907142" y="777789"/>
                    <a:pt x="912787" y="749590"/>
                    <a:pt x="929722" y="732671"/>
                  </a:cubicBezTo>
                  <a:cubicBezTo>
                    <a:pt x="946656" y="715752"/>
                    <a:pt x="918432" y="693194"/>
                    <a:pt x="901497" y="670637"/>
                  </a:cubicBezTo>
                  <a:cubicBezTo>
                    <a:pt x="878949" y="648076"/>
                    <a:pt x="895852" y="563482"/>
                    <a:pt x="918432" y="524005"/>
                  </a:cubicBezTo>
                  <a:cubicBezTo>
                    <a:pt x="941011" y="490168"/>
                    <a:pt x="867659" y="495806"/>
                    <a:pt x="822501" y="501448"/>
                  </a:cubicBezTo>
                  <a:cubicBezTo>
                    <a:pt x="782987" y="507086"/>
                    <a:pt x="743504" y="490168"/>
                    <a:pt x="715280" y="456330"/>
                  </a:cubicBezTo>
                  <a:cubicBezTo>
                    <a:pt x="687056" y="416853"/>
                    <a:pt x="647573" y="439411"/>
                    <a:pt x="579836" y="439411"/>
                  </a:cubicBezTo>
                  <a:cubicBezTo>
                    <a:pt x="512129" y="445050"/>
                    <a:pt x="523419" y="366097"/>
                    <a:pt x="529063" y="337897"/>
                  </a:cubicBezTo>
                  <a:cubicBezTo>
                    <a:pt x="529063" y="309698"/>
                    <a:pt x="495194" y="304060"/>
                    <a:pt x="495194" y="287141"/>
                  </a:cubicBezTo>
                  <a:cubicBezTo>
                    <a:pt x="495194" y="264583"/>
                    <a:pt x="472615" y="264583"/>
                    <a:pt x="455680" y="270222"/>
                  </a:cubicBezTo>
                  <a:cubicBezTo>
                    <a:pt x="438746" y="270222"/>
                    <a:pt x="455680" y="247664"/>
                    <a:pt x="466970" y="230745"/>
                  </a:cubicBezTo>
                  <a:cubicBezTo>
                    <a:pt x="478260" y="213827"/>
                    <a:pt x="478260" y="202546"/>
                    <a:pt x="478260" y="174347"/>
                  </a:cubicBezTo>
                  <a:cubicBezTo>
                    <a:pt x="478260" y="140509"/>
                    <a:pt x="523419" y="112313"/>
                    <a:pt x="545967" y="84114"/>
                  </a:cubicBezTo>
                  <a:cubicBezTo>
                    <a:pt x="551611" y="78475"/>
                    <a:pt x="562901" y="72834"/>
                    <a:pt x="574191" y="67195"/>
                  </a:cubicBezTo>
                  <a:cubicBezTo>
                    <a:pt x="574191" y="61557"/>
                    <a:pt x="579836" y="55915"/>
                    <a:pt x="591125" y="50276"/>
                  </a:cubicBezTo>
                  <a:cubicBezTo>
                    <a:pt x="624994" y="44638"/>
                    <a:pt x="647573" y="22077"/>
                    <a:pt x="613705" y="5158"/>
                  </a:cubicBezTo>
                  <a:cubicBezTo>
                    <a:pt x="579836" y="-17399"/>
                    <a:pt x="557256" y="38996"/>
                    <a:pt x="523419" y="44638"/>
                  </a:cubicBezTo>
                  <a:cubicBezTo>
                    <a:pt x="483905" y="50276"/>
                    <a:pt x="478260" y="72834"/>
                    <a:pt x="455680" y="84114"/>
                  </a:cubicBezTo>
                  <a:cubicBezTo>
                    <a:pt x="427456" y="95394"/>
                    <a:pt x="382329" y="89753"/>
                    <a:pt x="382329" y="106671"/>
                  </a:cubicBezTo>
                  <a:cubicBezTo>
                    <a:pt x="376684" y="129232"/>
                    <a:pt x="365394" y="106671"/>
                    <a:pt x="342815" y="101033"/>
                  </a:cubicBezTo>
                  <a:cubicBezTo>
                    <a:pt x="325880" y="95394"/>
                    <a:pt x="269463" y="146151"/>
                    <a:pt x="269463" y="174347"/>
                  </a:cubicBezTo>
                  <a:cubicBezTo>
                    <a:pt x="275108" y="196908"/>
                    <a:pt x="280753" y="225104"/>
                    <a:pt x="241240" y="247664"/>
                  </a:cubicBezTo>
                  <a:cubicBezTo>
                    <a:pt x="201726" y="270222"/>
                    <a:pt x="179146" y="315340"/>
                    <a:pt x="162243" y="337897"/>
                  </a:cubicBezTo>
                  <a:cubicBezTo>
                    <a:pt x="156598" y="343536"/>
                    <a:pt x="150953" y="343536"/>
                    <a:pt x="145309" y="343536"/>
                  </a:cubicBezTo>
                  <a:cubicBezTo>
                    <a:pt x="145309" y="354816"/>
                    <a:pt x="139664" y="366097"/>
                    <a:pt x="134019" y="366097"/>
                  </a:cubicBezTo>
                  <a:cubicBezTo>
                    <a:pt x="122729" y="377374"/>
                    <a:pt x="100150" y="399935"/>
                    <a:pt x="83215" y="416853"/>
                  </a:cubicBezTo>
                  <a:cubicBezTo>
                    <a:pt x="88860" y="428130"/>
                    <a:pt x="100150" y="439411"/>
                    <a:pt x="105795" y="445050"/>
                  </a:cubicBezTo>
                  <a:cubicBezTo>
                    <a:pt x="134019" y="467610"/>
                    <a:pt x="117084" y="490168"/>
                    <a:pt x="122729" y="507086"/>
                  </a:cubicBezTo>
                  <a:cubicBezTo>
                    <a:pt x="128374" y="518367"/>
                    <a:pt x="139664" y="540924"/>
                    <a:pt x="122729" y="546563"/>
                  </a:cubicBezTo>
                  <a:cubicBezTo>
                    <a:pt x="111439" y="557843"/>
                    <a:pt x="122729" y="653718"/>
                    <a:pt x="139664" y="670637"/>
                  </a:cubicBezTo>
                  <a:cubicBezTo>
                    <a:pt x="150953" y="687556"/>
                    <a:pt x="139664" y="704475"/>
                    <a:pt x="117084" y="738312"/>
                  </a:cubicBezTo>
                  <a:cubicBezTo>
                    <a:pt x="100150" y="777789"/>
                    <a:pt x="88860" y="789069"/>
                    <a:pt x="55022" y="794708"/>
                  </a:cubicBezTo>
                  <a:cubicBezTo>
                    <a:pt x="21153" y="794708"/>
                    <a:pt x="26798" y="845464"/>
                    <a:pt x="15509" y="845464"/>
                  </a:cubicBezTo>
                  <a:cubicBezTo>
                    <a:pt x="4219" y="845464"/>
                    <a:pt x="-1426" y="862383"/>
                    <a:pt x="-1426" y="879302"/>
                  </a:cubicBezTo>
                  <a:cubicBezTo>
                    <a:pt x="26798" y="901860"/>
                    <a:pt x="83215" y="930059"/>
                    <a:pt x="94505" y="930059"/>
                  </a:cubicBezTo>
                  <a:cubicBezTo>
                    <a:pt x="111439" y="930059"/>
                    <a:pt x="122729" y="958258"/>
                    <a:pt x="145309" y="969535"/>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5" name="13">
              <a:extLst>
                <a:ext uri="{FF2B5EF4-FFF2-40B4-BE49-F238E27FC236}">
                  <a16:creationId xmlns:a16="http://schemas.microsoft.com/office/drawing/2014/main" id="{4A6A212B-F376-EB99-BF12-BF90E83F08ED}"/>
                </a:ext>
              </a:extLst>
            </p:cNvPr>
            <p:cNvSpPr/>
            <p:nvPr/>
          </p:nvSpPr>
          <p:spPr>
            <a:xfrm>
              <a:off x="8911129" y="2369435"/>
              <a:ext cx="962761" cy="1074082"/>
            </a:xfrm>
            <a:custGeom>
              <a:avLst/>
              <a:gdLst>
                <a:gd name="connsiteX0" fmla="*/ 955853 w 962761"/>
                <a:gd name="connsiteY0" fmla="*/ 647712 h 1074082"/>
                <a:gd name="connsiteX1" fmla="*/ 910725 w 962761"/>
                <a:gd name="connsiteY1" fmla="*/ 568903 h 1074082"/>
                <a:gd name="connsiteX2" fmla="*/ 848663 w 962761"/>
                <a:gd name="connsiteY2" fmla="*/ 529482 h 1074082"/>
                <a:gd name="connsiteX3" fmla="*/ 758377 w 962761"/>
                <a:gd name="connsiteY3" fmla="*/ 490093 h 1074082"/>
                <a:gd name="connsiteX4" fmla="*/ 752732 w 962761"/>
                <a:gd name="connsiteY4" fmla="*/ 422511 h 1074082"/>
                <a:gd name="connsiteX5" fmla="*/ 735798 w 962761"/>
                <a:gd name="connsiteY5" fmla="*/ 360605 h 1074082"/>
                <a:gd name="connsiteX6" fmla="*/ 707605 w 962761"/>
                <a:gd name="connsiteY6" fmla="*/ 309927 h 1074082"/>
                <a:gd name="connsiteX7" fmla="*/ 622964 w 962761"/>
                <a:gd name="connsiteY7" fmla="*/ 287410 h 1074082"/>
                <a:gd name="connsiteX8" fmla="*/ 555257 w 962761"/>
                <a:gd name="connsiteY8" fmla="*/ 259279 h 1074082"/>
                <a:gd name="connsiteX9" fmla="*/ 521388 w 962761"/>
                <a:gd name="connsiteY9" fmla="*/ 231117 h 1074082"/>
                <a:gd name="connsiteX10" fmla="*/ 464970 w 962761"/>
                <a:gd name="connsiteY10" fmla="*/ 219859 h 1074082"/>
                <a:gd name="connsiteX11" fmla="*/ 374685 w 962761"/>
                <a:gd name="connsiteY11" fmla="*/ 163566 h 1074082"/>
                <a:gd name="connsiteX12" fmla="*/ 346460 w 962761"/>
                <a:gd name="connsiteY12" fmla="*/ 11561 h 1074082"/>
                <a:gd name="connsiteX13" fmla="*/ 273109 w 962761"/>
                <a:gd name="connsiteY13" fmla="*/ 5948 h 1074082"/>
                <a:gd name="connsiteX14" fmla="*/ 177209 w 962761"/>
                <a:gd name="connsiteY14" fmla="*/ 45337 h 1074082"/>
                <a:gd name="connsiteX15" fmla="*/ 109502 w 962761"/>
                <a:gd name="connsiteY15" fmla="*/ 84757 h 1074082"/>
                <a:gd name="connsiteX16" fmla="*/ 41764 w 962761"/>
                <a:gd name="connsiteY16" fmla="*/ 96016 h 1074082"/>
                <a:gd name="connsiteX17" fmla="*/ 13572 w 962761"/>
                <a:gd name="connsiteY17" fmla="*/ 90371 h 1074082"/>
                <a:gd name="connsiteX18" fmla="*/ 69989 w 962761"/>
                <a:gd name="connsiteY18" fmla="*/ 202955 h 1074082"/>
                <a:gd name="connsiteX19" fmla="*/ 47409 w 962761"/>
                <a:gd name="connsiteY19" fmla="*/ 248021 h 1074082"/>
                <a:gd name="connsiteX20" fmla="*/ 58699 w 962761"/>
                <a:gd name="connsiteY20" fmla="*/ 360605 h 1074082"/>
                <a:gd name="connsiteX21" fmla="*/ 36120 w 962761"/>
                <a:gd name="connsiteY21" fmla="*/ 422511 h 1074082"/>
                <a:gd name="connsiteX22" fmla="*/ 19216 w 962761"/>
                <a:gd name="connsiteY22" fmla="*/ 490093 h 1074082"/>
                <a:gd name="connsiteX23" fmla="*/ 47409 w 962761"/>
                <a:gd name="connsiteY23" fmla="*/ 529482 h 1074082"/>
                <a:gd name="connsiteX24" fmla="*/ 7927 w 962761"/>
                <a:gd name="connsiteY24" fmla="*/ 591420 h 1074082"/>
                <a:gd name="connsiteX25" fmla="*/ 2282 w 962761"/>
                <a:gd name="connsiteY25" fmla="*/ 625195 h 1074082"/>
                <a:gd name="connsiteX26" fmla="*/ 30506 w 962761"/>
                <a:gd name="connsiteY26" fmla="*/ 658970 h 1074082"/>
                <a:gd name="connsiteX27" fmla="*/ 53054 w 962761"/>
                <a:gd name="connsiteY27" fmla="*/ 743424 h 1074082"/>
                <a:gd name="connsiteX28" fmla="*/ 86923 w 962761"/>
                <a:gd name="connsiteY28" fmla="*/ 788458 h 1074082"/>
                <a:gd name="connsiteX29" fmla="*/ 69989 w 962761"/>
                <a:gd name="connsiteY29" fmla="*/ 844751 h 1074082"/>
                <a:gd name="connsiteX30" fmla="*/ 98213 w 962761"/>
                <a:gd name="connsiteY30" fmla="*/ 912302 h 1074082"/>
                <a:gd name="connsiteX31" fmla="*/ 126406 w 962761"/>
                <a:gd name="connsiteY31" fmla="*/ 985497 h 1074082"/>
                <a:gd name="connsiteX32" fmla="*/ 143340 w 962761"/>
                <a:gd name="connsiteY32" fmla="*/ 1069920 h 1074082"/>
                <a:gd name="connsiteX33" fmla="*/ 250561 w 962761"/>
                <a:gd name="connsiteY33" fmla="*/ 1008014 h 1074082"/>
                <a:gd name="connsiteX34" fmla="*/ 323912 w 962761"/>
                <a:gd name="connsiteY34" fmla="*/ 1002369 h 1074082"/>
                <a:gd name="connsiteX35" fmla="*/ 414167 w 962761"/>
                <a:gd name="connsiteY35" fmla="*/ 1041790 h 1074082"/>
                <a:gd name="connsiteX36" fmla="*/ 459326 w 962761"/>
                <a:gd name="connsiteY36" fmla="*/ 996756 h 1074082"/>
                <a:gd name="connsiteX37" fmla="*/ 566515 w 962761"/>
                <a:gd name="connsiteY37" fmla="*/ 996756 h 1074082"/>
                <a:gd name="connsiteX38" fmla="*/ 589095 w 962761"/>
                <a:gd name="connsiteY38" fmla="*/ 872913 h 1074082"/>
                <a:gd name="connsiteX39" fmla="*/ 651157 w 962761"/>
                <a:gd name="connsiteY39" fmla="*/ 799717 h 1074082"/>
                <a:gd name="connsiteX40" fmla="*/ 747087 w 962761"/>
                <a:gd name="connsiteY40" fmla="*/ 782814 h 1074082"/>
                <a:gd name="connsiteX41" fmla="*/ 837374 w 962761"/>
                <a:gd name="connsiteY41" fmla="*/ 771555 h 1074082"/>
                <a:gd name="connsiteX42" fmla="*/ 910725 w 962761"/>
                <a:gd name="connsiteY42" fmla="*/ 805330 h 1074082"/>
                <a:gd name="connsiteX43" fmla="*/ 950208 w 962761"/>
                <a:gd name="connsiteY43" fmla="*/ 749038 h 1074082"/>
                <a:gd name="connsiteX44" fmla="*/ 955853 w 962761"/>
                <a:gd name="connsiteY44" fmla="*/ 647712 h 107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62761" h="1074082">
                  <a:moveTo>
                    <a:pt x="955853" y="647712"/>
                  </a:moveTo>
                  <a:cubicBezTo>
                    <a:pt x="944563" y="608292"/>
                    <a:pt x="910725" y="608292"/>
                    <a:pt x="910725" y="568903"/>
                  </a:cubicBezTo>
                  <a:cubicBezTo>
                    <a:pt x="910725" y="529482"/>
                    <a:pt x="899435" y="523869"/>
                    <a:pt x="848663" y="529482"/>
                  </a:cubicBezTo>
                  <a:cubicBezTo>
                    <a:pt x="792215" y="529482"/>
                    <a:pt x="764022" y="518224"/>
                    <a:pt x="758377" y="490093"/>
                  </a:cubicBezTo>
                  <a:cubicBezTo>
                    <a:pt x="758377" y="456318"/>
                    <a:pt x="724508" y="433801"/>
                    <a:pt x="752732" y="422511"/>
                  </a:cubicBezTo>
                  <a:cubicBezTo>
                    <a:pt x="775311" y="411253"/>
                    <a:pt x="735798" y="388736"/>
                    <a:pt x="735798" y="360605"/>
                  </a:cubicBezTo>
                  <a:cubicBezTo>
                    <a:pt x="741443" y="332443"/>
                    <a:pt x="724508" y="321185"/>
                    <a:pt x="707605" y="309927"/>
                  </a:cubicBezTo>
                  <a:cubicBezTo>
                    <a:pt x="690671" y="293054"/>
                    <a:pt x="622964" y="315571"/>
                    <a:pt x="622964" y="287410"/>
                  </a:cubicBezTo>
                  <a:cubicBezTo>
                    <a:pt x="622964" y="264892"/>
                    <a:pt x="577805" y="259279"/>
                    <a:pt x="555257" y="259279"/>
                  </a:cubicBezTo>
                  <a:cubicBezTo>
                    <a:pt x="532677" y="259279"/>
                    <a:pt x="549612" y="231117"/>
                    <a:pt x="521388" y="231117"/>
                  </a:cubicBezTo>
                  <a:cubicBezTo>
                    <a:pt x="498809" y="231117"/>
                    <a:pt x="504454" y="214245"/>
                    <a:pt x="464970" y="219859"/>
                  </a:cubicBezTo>
                  <a:cubicBezTo>
                    <a:pt x="431102" y="225503"/>
                    <a:pt x="408554" y="208600"/>
                    <a:pt x="374685" y="163566"/>
                  </a:cubicBezTo>
                  <a:cubicBezTo>
                    <a:pt x="335171" y="118533"/>
                    <a:pt x="340816" y="34078"/>
                    <a:pt x="346460" y="11561"/>
                  </a:cubicBezTo>
                  <a:cubicBezTo>
                    <a:pt x="352105" y="-10956"/>
                    <a:pt x="301333" y="5948"/>
                    <a:pt x="273109" y="5948"/>
                  </a:cubicBezTo>
                  <a:cubicBezTo>
                    <a:pt x="239271" y="5948"/>
                    <a:pt x="211047" y="28465"/>
                    <a:pt x="177209" y="45337"/>
                  </a:cubicBezTo>
                  <a:cubicBezTo>
                    <a:pt x="143340" y="67854"/>
                    <a:pt x="126406" y="67854"/>
                    <a:pt x="109502" y="84757"/>
                  </a:cubicBezTo>
                  <a:cubicBezTo>
                    <a:pt x="92568" y="96016"/>
                    <a:pt x="69989" y="107274"/>
                    <a:pt x="41764" y="96016"/>
                  </a:cubicBezTo>
                  <a:cubicBezTo>
                    <a:pt x="36120" y="96016"/>
                    <a:pt x="24861" y="96016"/>
                    <a:pt x="13572" y="90371"/>
                  </a:cubicBezTo>
                  <a:cubicBezTo>
                    <a:pt x="30506" y="124146"/>
                    <a:pt x="64344" y="180438"/>
                    <a:pt x="69989" y="202955"/>
                  </a:cubicBezTo>
                  <a:cubicBezTo>
                    <a:pt x="81278" y="231117"/>
                    <a:pt x="58699" y="236762"/>
                    <a:pt x="47409" y="248021"/>
                  </a:cubicBezTo>
                  <a:cubicBezTo>
                    <a:pt x="41764" y="253634"/>
                    <a:pt x="53054" y="338088"/>
                    <a:pt x="58699" y="360605"/>
                  </a:cubicBezTo>
                  <a:cubicBezTo>
                    <a:pt x="58699" y="377477"/>
                    <a:pt x="24861" y="411253"/>
                    <a:pt x="36120" y="422511"/>
                  </a:cubicBezTo>
                  <a:cubicBezTo>
                    <a:pt x="53054" y="433801"/>
                    <a:pt x="19216" y="467576"/>
                    <a:pt x="19216" y="490093"/>
                  </a:cubicBezTo>
                  <a:cubicBezTo>
                    <a:pt x="19216" y="512610"/>
                    <a:pt x="47409" y="512610"/>
                    <a:pt x="47409" y="529482"/>
                  </a:cubicBezTo>
                  <a:cubicBezTo>
                    <a:pt x="47409" y="546385"/>
                    <a:pt x="24861" y="580161"/>
                    <a:pt x="7927" y="591420"/>
                  </a:cubicBezTo>
                  <a:cubicBezTo>
                    <a:pt x="-3363" y="597033"/>
                    <a:pt x="-3363" y="608292"/>
                    <a:pt x="2282" y="625195"/>
                  </a:cubicBezTo>
                  <a:cubicBezTo>
                    <a:pt x="7927" y="619550"/>
                    <a:pt x="7927" y="642067"/>
                    <a:pt x="30506" y="658970"/>
                  </a:cubicBezTo>
                  <a:cubicBezTo>
                    <a:pt x="58699" y="681487"/>
                    <a:pt x="30506" y="715263"/>
                    <a:pt x="53054" y="743424"/>
                  </a:cubicBezTo>
                  <a:cubicBezTo>
                    <a:pt x="75633" y="771555"/>
                    <a:pt x="103858" y="777200"/>
                    <a:pt x="86923" y="788458"/>
                  </a:cubicBezTo>
                  <a:cubicBezTo>
                    <a:pt x="69989" y="805330"/>
                    <a:pt x="86923" y="833492"/>
                    <a:pt x="69989" y="844751"/>
                  </a:cubicBezTo>
                  <a:cubicBezTo>
                    <a:pt x="47409" y="861623"/>
                    <a:pt x="75633" y="901043"/>
                    <a:pt x="98213" y="912302"/>
                  </a:cubicBezTo>
                  <a:cubicBezTo>
                    <a:pt x="115116" y="923560"/>
                    <a:pt x="103858" y="962980"/>
                    <a:pt x="126406" y="985497"/>
                  </a:cubicBezTo>
                  <a:cubicBezTo>
                    <a:pt x="143340" y="1002369"/>
                    <a:pt x="137695" y="1053048"/>
                    <a:pt x="143340" y="1069920"/>
                  </a:cubicBezTo>
                  <a:cubicBezTo>
                    <a:pt x="148985" y="1086823"/>
                    <a:pt x="211047" y="1047403"/>
                    <a:pt x="250561" y="1008014"/>
                  </a:cubicBezTo>
                  <a:cubicBezTo>
                    <a:pt x="290044" y="968594"/>
                    <a:pt x="284399" y="1002369"/>
                    <a:pt x="323912" y="1002369"/>
                  </a:cubicBezTo>
                  <a:cubicBezTo>
                    <a:pt x="357750" y="1008014"/>
                    <a:pt x="397264" y="1008014"/>
                    <a:pt x="414167" y="1041790"/>
                  </a:cubicBezTo>
                  <a:cubicBezTo>
                    <a:pt x="431102" y="1075565"/>
                    <a:pt x="448036" y="1008014"/>
                    <a:pt x="459326" y="996756"/>
                  </a:cubicBezTo>
                  <a:cubicBezTo>
                    <a:pt x="470616" y="979852"/>
                    <a:pt x="549612" y="1002369"/>
                    <a:pt x="566515" y="996756"/>
                  </a:cubicBezTo>
                  <a:cubicBezTo>
                    <a:pt x="577805" y="991111"/>
                    <a:pt x="589095" y="889784"/>
                    <a:pt x="589095" y="872913"/>
                  </a:cubicBezTo>
                  <a:cubicBezTo>
                    <a:pt x="583450" y="856009"/>
                    <a:pt x="622964" y="816589"/>
                    <a:pt x="651157" y="799717"/>
                  </a:cubicBezTo>
                  <a:cubicBezTo>
                    <a:pt x="679380" y="782814"/>
                    <a:pt x="724508" y="794072"/>
                    <a:pt x="747087" y="782814"/>
                  </a:cubicBezTo>
                  <a:cubicBezTo>
                    <a:pt x="769667" y="771555"/>
                    <a:pt x="803505" y="771555"/>
                    <a:pt x="837374" y="771555"/>
                  </a:cubicBezTo>
                  <a:cubicBezTo>
                    <a:pt x="871211" y="771555"/>
                    <a:pt x="893790" y="805330"/>
                    <a:pt x="910725" y="805330"/>
                  </a:cubicBezTo>
                  <a:cubicBezTo>
                    <a:pt x="927660" y="805330"/>
                    <a:pt x="955853" y="777200"/>
                    <a:pt x="950208" y="749038"/>
                  </a:cubicBezTo>
                  <a:cubicBezTo>
                    <a:pt x="944563" y="720908"/>
                    <a:pt x="972787" y="681487"/>
                    <a:pt x="955853" y="647712"/>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6" name="12">
              <a:extLst>
                <a:ext uri="{FF2B5EF4-FFF2-40B4-BE49-F238E27FC236}">
                  <a16:creationId xmlns:a16="http://schemas.microsoft.com/office/drawing/2014/main" id="{ABA06EF8-F613-3A34-BB89-5FDA770686A8}"/>
                </a:ext>
              </a:extLst>
            </p:cNvPr>
            <p:cNvSpPr/>
            <p:nvPr/>
          </p:nvSpPr>
          <p:spPr>
            <a:xfrm>
              <a:off x="7980116" y="1592832"/>
              <a:ext cx="1008166" cy="1479969"/>
            </a:xfrm>
            <a:custGeom>
              <a:avLst/>
              <a:gdLst>
                <a:gd name="connsiteX0" fmla="*/ 930145 w 1008166"/>
                <a:gd name="connsiteY0" fmla="*/ 1400956 h 1479969"/>
                <a:gd name="connsiteX1" fmla="*/ 935821 w 1008166"/>
                <a:gd name="connsiteY1" fmla="*/ 1400956 h 1479969"/>
                <a:gd name="connsiteX2" fmla="*/ 941466 w 1008166"/>
                <a:gd name="connsiteY2" fmla="*/ 1367181 h 1479969"/>
                <a:gd name="connsiteX3" fmla="*/ 981042 w 1008166"/>
                <a:gd name="connsiteY3" fmla="*/ 1305212 h 1479969"/>
                <a:gd name="connsiteX4" fmla="*/ 952756 w 1008166"/>
                <a:gd name="connsiteY4" fmla="*/ 1265792 h 1479969"/>
                <a:gd name="connsiteX5" fmla="*/ 969721 w 1008166"/>
                <a:gd name="connsiteY5" fmla="*/ 1198210 h 1479969"/>
                <a:gd name="connsiteX6" fmla="*/ 992363 w 1008166"/>
                <a:gd name="connsiteY6" fmla="*/ 1136242 h 1479969"/>
                <a:gd name="connsiteX7" fmla="*/ 981042 w 1008166"/>
                <a:gd name="connsiteY7" fmla="*/ 1023594 h 1479969"/>
                <a:gd name="connsiteX8" fmla="*/ 1003652 w 1008166"/>
                <a:gd name="connsiteY8" fmla="*/ 978530 h 1479969"/>
                <a:gd name="connsiteX9" fmla="*/ 947111 w 1008166"/>
                <a:gd name="connsiteY9" fmla="*/ 865882 h 1479969"/>
                <a:gd name="connsiteX10" fmla="*/ 873603 w 1008166"/>
                <a:gd name="connsiteY10" fmla="*/ 871496 h 1479969"/>
                <a:gd name="connsiteX11" fmla="*/ 856637 w 1008166"/>
                <a:gd name="connsiteY11" fmla="*/ 770117 h 1479969"/>
                <a:gd name="connsiteX12" fmla="*/ 817061 w 1008166"/>
                <a:gd name="connsiteY12" fmla="*/ 775749 h 1479969"/>
                <a:gd name="connsiteX13" fmla="*/ 732233 w 1008166"/>
                <a:gd name="connsiteY13" fmla="*/ 787011 h 1479969"/>
                <a:gd name="connsiteX14" fmla="*/ 692657 w 1008166"/>
                <a:gd name="connsiteY14" fmla="*/ 741955 h 1479969"/>
                <a:gd name="connsiteX15" fmla="*/ 653080 w 1008166"/>
                <a:gd name="connsiteY15" fmla="*/ 713793 h 1479969"/>
                <a:gd name="connsiteX16" fmla="*/ 619149 w 1008166"/>
                <a:gd name="connsiteY16" fmla="*/ 646202 h 1479969"/>
                <a:gd name="connsiteX17" fmla="*/ 596507 w 1008166"/>
                <a:gd name="connsiteY17" fmla="*/ 578607 h 1479969"/>
                <a:gd name="connsiteX18" fmla="*/ 607828 w 1008166"/>
                <a:gd name="connsiteY18" fmla="*/ 527916 h 1479969"/>
                <a:gd name="connsiteX19" fmla="*/ 647404 w 1008166"/>
                <a:gd name="connsiteY19" fmla="*/ 482854 h 1479969"/>
                <a:gd name="connsiteX20" fmla="*/ 670046 w 1008166"/>
                <a:gd name="connsiteY20" fmla="*/ 409630 h 1479969"/>
                <a:gd name="connsiteX21" fmla="*/ 743554 w 1008166"/>
                <a:gd name="connsiteY21" fmla="*/ 364569 h 1479969"/>
                <a:gd name="connsiteX22" fmla="*/ 839672 w 1008166"/>
                <a:gd name="connsiteY22" fmla="*/ 325142 h 1479969"/>
                <a:gd name="connsiteX23" fmla="*/ 901890 w 1008166"/>
                <a:gd name="connsiteY23" fmla="*/ 325142 h 1479969"/>
                <a:gd name="connsiteX24" fmla="*/ 856637 w 1008166"/>
                <a:gd name="connsiteY24" fmla="*/ 285712 h 1479969"/>
                <a:gd name="connsiteX25" fmla="*/ 896214 w 1008166"/>
                <a:gd name="connsiteY25" fmla="*/ 218121 h 1479969"/>
                <a:gd name="connsiteX26" fmla="*/ 839672 w 1008166"/>
                <a:gd name="connsiteY26" fmla="*/ 173059 h 1479969"/>
                <a:gd name="connsiteX27" fmla="*/ 783130 w 1008166"/>
                <a:gd name="connsiteY27" fmla="*/ 173059 h 1479969"/>
                <a:gd name="connsiteX28" fmla="*/ 737878 w 1008166"/>
                <a:gd name="connsiteY28" fmla="*/ 178695 h 1479969"/>
                <a:gd name="connsiteX29" fmla="*/ 647404 w 1008166"/>
                <a:gd name="connsiteY29" fmla="*/ 167427 h 1479969"/>
                <a:gd name="connsiteX30" fmla="*/ 619149 w 1008166"/>
                <a:gd name="connsiteY30" fmla="*/ 122368 h 1479969"/>
                <a:gd name="connsiteX31" fmla="*/ 568252 w 1008166"/>
                <a:gd name="connsiteY31" fmla="*/ 71674 h 1479969"/>
                <a:gd name="connsiteX32" fmla="*/ 523000 w 1008166"/>
                <a:gd name="connsiteY32" fmla="*/ 4082 h 1479969"/>
                <a:gd name="connsiteX33" fmla="*/ 449492 w 1008166"/>
                <a:gd name="connsiteY33" fmla="*/ 4082 h 1479969"/>
                <a:gd name="connsiteX34" fmla="*/ 472103 w 1008166"/>
                <a:gd name="connsiteY34" fmla="*/ 60409 h 1479969"/>
                <a:gd name="connsiteX35" fmla="*/ 426882 w 1008166"/>
                <a:gd name="connsiteY35" fmla="*/ 144897 h 1479969"/>
                <a:gd name="connsiteX36" fmla="*/ 268546 w 1008166"/>
                <a:gd name="connsiteY36" fmla="*/ 229386 h 1479969"/>
                <a:gd name="connsiteX37" fmla="*/ 200683 w 1008166"/>
                <a:gd name="connsiteY37" fmla="*/ 353304 h 1479969"/>
                <a:gd name="connsiteX38" fmla="*/ 144141 w 1008166"/>
                <a:gd name="connsiteY38" fmla="*/ 358936 h 1479969"/>
                <a:gd name="connsiteX39" fmla="*/ 81923 w 1008166"/>
                <a:gd name="connsiteY39" fmla="*/ 342039 h 1479969"/>
                <a:gd name="connsiteX40" fmla="*/ 81923 w 1008166"/>
                <a:gd name="connsiteY40" fmla="*/ 302610 h 1479969"/>
                <a:gd name="connsiteX41" fmla="*/ 64958 w 1008166"/>
                <a:gd name="connsiteY41" fmla="*/ 257551 h 1479969"/>
                <a:gd name="connsiteX42" fmla="*/ 2771 w 1008166"/>
                <a:gd name="connsiteY42" fmla="*/ 330774 h 1479969"/>
                <a:gd name="connsiteX43" fmla="*/ 31058 w 1008166"/>
                <a:gd name="connsiteY43" fmla="*/ 437792 h 1479969"/>
                <a:gd name="connsiteX44" fmla="*/ 2771 w 1008166"/>
                <a:gd name="connsiteY44" fmla="*/ 460325 h 1479969"/>
                <a:gd name="connsiteX45" fmla="*/ 93244 w 1008166"/>
                <a:gd name="connsiteY45" fmla="*/ 527916 h 1479969"/>
                <a:gd name="connsiteX46" fmla="*/ 172428 w 1008166"/>
                <a:gd name="connsiteY46" fmla="*/ 634934 h 1479969"/>
                <a:gd name="connsiteX47" fmla="*/ 228970 w 1008166"/>
                <a:gd name="connsiteY47" fmla="*/ 758852 h 1479969"/>
                <a:gd name="connsiteX48" fmla="*/ 353374 w 1008166"/>
                <a:gd name="connsiteY48" fmla="*/ 989788 h 1479969"/>
                <a:gd name="connsiteX49" fmla="*/ 398595 w 1008166"/>
                <a:gd name="connsiteY49" fmla="*/ 1091177 h 1479969"/>
                <a:gd name="connsiteX50" fmla="*/ 426882 w 1008166"/>
                <a:gd name="connsiteY50" fmla="*/ 1164403 h 1479969"/>
                <a:gd name="connsiteX51" fmla="*/ 551286 w 1008166"/>
                <a:gd name="connsiteY51" fmla="*/ 1248889 h 1479969"/>
                <a:gd name="connsiteX52" fmla="*/ 783130 w 1008166"/>
                <a:gd name="connsiteY52" fmla="*/ 1389698 h 1479969"/>
                <a:gd name="connsiteX53" fmla="*/ 879248 w 1008166"/>
                <a:gd name="connsiteY53" fmla="*/ 1462924 h 1479969"/>
                <a:gd name="connsiteX54" fmla="*/ 879248 w 1008166"/>
                <a:gd name="connsiteY54" fmla="*/ 1479828 h 1479969"/>
                <a:gd name="connsiteX55" fmla="*/ 896214 w 1008166"/>
                <a:gd name="connsiteY55" fmla="*/ 1462924 h 1479969"/>
                <a:gd name="connsiteX56" fmla="*/ 930145 w 1008166"/>
                <a:gd name="connsiteY56" fmla="*/ 1400956 h 1479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008166" h="1479969">
                  <a:moveTo>
                    <a:pt x="930145" y="1400956"/>
                  </a:moveTo>
                  <a:cubicBezTo>
                    <a:pt x="930145" y="1400956"/>
                    <a:pt x="935821" y="1400956"/>
                    <a:pt x="935821" y="1400956"/>
                  </a:cubicBezTo>
                  <a:cubicBezTo>
                    <a:pt x="930145" y="1384084"/>
                    <a:pt x="930145" y="1372795"/>
                    <a:pt x="941466" y="1367181"/>
                  </a:cubicBezTo>
                  <a:cubicBezTo>
                    <a:pt x="958431" y="1355922"/>
                    <a:pt x="981042" y="1322116"/>
                    <a:pt x="981042" y="1305212"/>
                  </a:cubicBezTo>
                  <a:cubicBezTo>
                    <a:pt x="981042" y="1288309"/>
                    <a:pt x="952756" y="1288309"/>
                    <a:pt x="952756" y="1265792"/>
                  </a:cubicBezTo>
                  <a:cubicBezTo>
                    <a:pt x="952756" y="1243244"/>
                    <a:pt x="986687" y="1209469"/>
                    <a:pt x="969721" y="1198210"/>
                  </a:cubicBezTo>
                  <a:cubicBezTo>
                    <a:pt x="958431" y="1186920"/>
                    <a:pt x="992363" y="1153145"/>
                    <a:pt x="992363" y="1136242"/>
                  </a:cubicBezTo>
                  <a:cubicBezTo>
                    <a:pt x="986687" y="1113694"/>
                    <a:pt x="975397" y="1029208"/>
                    <a:pt x="981042" y="1023594"/>
                  </a:cubicBezTo>
                  <a:cubicBezTo>
                    <a:pt x="992363" y="1012305"/>
                    <a:pt x="1014973" y="1006691"/>
                    <a:pt x="1003652" y="978530"/>
                  </a:cubicBezTo>
                  <a:cubicBezTo>
                    <a:pt x="998008" y="955981"/>
                    <a:pt x="964076" y="899658"/>
                    <a:pt x="947111" y="865882"/>
                  </a:cubicBezTo>
                  <a:cubicBezTo>
                    <a:pt x="924500" y="865882"/>
                    <a:pt x="890569" y="865882"/>
                    <a:pt x="873603" y="871496"/>
                  </a:cubicBezTo>
                  <a:cubicBezTo>
                    <a:pt x="845316" y="882786"/>
                    <a:pt x="856637" y="798269"/>
                    <a:pt x="856637" y="770117"/>
                  </a:cubicBezTo>
                  <a:cubicBezTo>
                    <a:pt x="856637" y="736323"/>
                    <a:pt x="828351" y="753220"/>
                    <a:pt x="817061" y="775749"/>
                  </a:cubicBezTo>
                  <a:cubicBezTo>
                    <a:pt x="811416" y="798269"/>
                    <a:pt x="771809" y="787011"/>
                    <a:pt x="732233" y="787011"/>
                  </a:cubicBezTo>
                  <a:cubicBezTo>
                    <a:pt x="698301" y="787011"/>
                    <a:pt x="715267" y="741955"/>
                    <a:pt x="692657" y="741955"/>
                  </a:cubicBezTo>
                  <a:cubicBezTo>
                    <a:pt x="670046" y="747587"/>
                    <a:pt x="647404" y="736323"/>
                    <a:pt x="653080" y="713793"/>
                  </a:cubicBezTo>
                  <a:cubicBezTo>
                    <a:pt x="653080" y="691261"/>
                    <a:pt x="636115" y="668731"/>
                    <a:pt x="619149" y="646202"/>
                  </a:cubicBezTo>
                  <a:cubicBezTo>
                    <a:pt x="602183" y="618037"/>
                    <a:pt x="585218" y="595508"/>
                    <a:pt x="596507" y="578607"/>
                  </a:cubicBezTo>
                  <a:cubicBezTo>
                    <a:pt x="613473" y="561710"/>
                    <a:pt x="590863" y="544813"/>
                    <a:pt x="607828" y="527916"/>
                  </a:cubicBezTo>
                  <a:cubicBezTo>
                    <a:pt x="630439" y="505384"/>
                    <a:pt x="653080" y="511019"/>
                    <a:pt x="647404" y="482854"/>
                  </a:cubicBezTo>
                  <a:cubicBezTo>
                    <a:pt x="636115" y="454693"/>
                    <a:pt x="670046" y="437792"/>
                    <a:pt x="670046" y="409630"/>
                  </a:cubicBezTo>
                  <a:cubicBezTo>
                    <a:pt x="675691" y="375836"/>
                    <a:pt x="709622" y="387101"/>
                    <a:pt x="743554" y="364569"/>
                  </a:cubicBezTo>
                  <a:cubicBezTo>
                    <a:pt x="771809" y="336407"/>
                    <a:pt x="811416" y="347671"/>
                    <a:pt x="839672" y="325142"/>
                  </a:cubicBezTo>
                  <a:cubicBezTo>
                    <a:pt x="862282" y="302610"/>
                    <a:pt x="884924" y="325142"/>
                    <a:pt x="901890" y="325142"/>
                  </a:cubicBezTo>
                  <a:cubicBezTo>
                    <a:pt x="890569" y="308242"/>
                    <a:pt x="862282" y="296977"/>
                    <a:pt x="856637" y="285712"/>
                  </a:cubicBezTo>
                  <a:cubicBezTo>
                    <a:pt x="845316" y="268815"/>
                    <a:pt x="884924" y="240651"/>
                    <a:pt x="896214" y="218121"/>
                  </a:cubicBezTo>
                  <a:cubicBezTo>
                    <a:pt x="907535" y="201224"/>
                    <a:pt x="850993" y="178695"/>
                    <a:pt x="839672" y="173059"/>
                  </a:cubicBezTo>
                  <a:cubicBezTo>
                    <a:pt x="822706" y="167427"/>
                    <a:pt x="800095" y="184327"/>
                    <a:pt x="783130" y="173059"/>
                  </a:cubicBezTo>
                  <a:cubicBezTo>
                    <a:pt x="771809" y="167427"/>
                    <a:pt x="749199" y="173059"/>
                    <a:pt x="737878" y="178695"/>
                  </a:cubicBezTo>
                  <a:cubicBezTo>
                    <a:pt x="726588" y="189959"/>
                    <a:pt x="647404" y="195592"/>
                    <a:pt x="647404" y="167427"/>
                  </a:cubicBezTo>
                  <a:cubicBezTo>
                    <a:pt x="647404" y="144897"/>
                    <a:pt x="613473" y="133633"/>
                    <a:pt x="619149" y="122368"/>
                  </a:cubicBezTo>
                  <a:cubicBezTo>
                    <a:pt x="619149" y="105468"/>
                    <a:pt x="596507" y="71674"/>
                    <a:pt x="568252" y="71674"/>
                  </a:cubicBezTo>
                  <a:cubicBezTo>
                    <a:pt x="534321" y="66041"/>
                    <a:pt x="539965" y="15347"/>
                    <a:pt x="523000" y="4082"/>
                  </a:cubicBezTo>
                  <a:cubicBezTo>
                    <a:pt x="506034" y="-1550"/>
                    <a:pt x="477779" y="-1550"/>
                    <a:pt x="449492" y="4082"/>
                  </a:cubicBezTo>
                  <a:cubicBezTo>
                    <a:pt x="477779" y="37876"/>
                    <a:pt x="489068" y="49144"/>
                    <a:pt x="472103" y="60409"/>
                  </a:cubicBezTo>
                  <a:cubicBezTo>
                    <a:pt x="449492" y="82938"/>
                    <a:pt x="472103" y="82938"/>
                    <a:pt x="426882" y="144897"/>
                  </a:cubicBezTo>
                  <a:cubicBezTo>
                    <a:pt x="381630" y="201224"/>
                    <a:pt x="308122" y="218121"/>
                    <a:pt x="268546" y="229386"/>
                  </a:cubicBezTo>
                  <a:cubicBezTo>
                    <a:pt x="234615" y="240651"/>
                    <a:pt x="217649" y="308242"/>
                    <a:pt x="200683" y="353304"/>
                  </a:cubicBezTo>
                  <a:cubicBezTo>
                    <a:pt x="178073" y="398366"/>
                    <a:pt x="161107" y="381469"/>
                    <a:pt x="144141" y="358936"/>
                  </a:cubicBezTo>
                  <a:cubicBezTo>
                    <a:pt x="121531" y="330774"/>
                    <a:pt x="104565" y="364569"/>
                    <a:pt x="81923" y="342039"/>
                  </a:cubicBezTo>
                  <a:cubicBezTo>
                    <a:pt x="59313" y="319510"/>
                    <a:pt x="70634" y="319510"/>
                    <a:pt x="81923" y="302610"/>
                  </a:cubicBezTo>
                  <a:cubicBezTo>
                    <a:pt x="87600" y="291345"/>
                    <a:pt x="81923" y="274448"/>
                    <a:pt x="64958" y="257551"/>
                  </a:cubicBezTo>
                  <a:cubicBezTo>
                    <a:pt x="42347" y="263183"/>
                    <a:pt x="14092" y="302610"/>
                    <a:pt x="2771" y="330774"/>
                  </a:cubicBezTo>
                  <a:cubicBezTo>
                    <a:pt x="-14195" y="358936"/>
                    <a:pt x="25381" y="415263"/>
                    <a:pt x="31058" y="437792"/>
                  </a:cubicBezTo>
                  <a:cubicBezTo>
                    <a:pt x="36702" y="460325"/>
                    <a:pt x="8416" y="437792"/>
                    <a:pt x="2771" y="460325"/>
                  </a:cubicBezTo>
                  <a:cubicBezTo>
                    <a:pt x="2771" y="477222"/>
                    <a:pt x="64958" y="505384"/>
                    <a:pt x="93244" y="527916"/>
                  </a:cubicBezTo>
                  <a:cubicBezTo>
                    <a:pt x="121531" y="550446"/>
                    <a:pt x="144141" y="606772"/>
                    <a:pt x="172428" y="634934"/>
                  </a:cubicBezTo>
                  <a:cubicBezTo>
                    <a:pt x="195038" y="663099"/>
                    <a:pt x="200683" y="685628"/>
                    <a:pt x="228970" y="758852"/>
                  </a:cubicBezTo>
                  <a:cubicBezTo>
                    <a:pt x="257225" y="826431"/>
                    <a:pt x="313767" y="939109"/>
                    <a:pt x="353374" y="989788"/>
                  </a:cubicBezTo>
                  <a:cubicBezTo>
                    <a:pt x="387306" y="1040498"/>
                    <a:pt x="404271" y="1079918"/>
                    <a:pt x="398595" y="1091177"/>
                  </a:cubicBezTo>
                  <a:cubicBezTo>
                    <a:pt x="387306" y="1108080"/>
                    <a:pt x="398595" y="1141855"/>
                    <a:pt x="426882" y="1164403"/>
                  </a:cubicBezTo>
                  <a:cubicBezTo>
                    <a:pt x="455137" y="1181307"/>
                    <a:pt x="477779" y="1215082"/>
                    <a:pt x="551286" y="1248889"/>
                  </a:cubicBezTo>
                  <a:cubicBezTo>
                    <a:pt x="624794" y="1288309"/>
                    <a:pt x="760519" y="1355922"/>
                    <a:pt x="783130" y="1389698"/>
                  </a:cubicBezTo>
                  <a:cubicBezTo>
                    <a:pt x="800095" y="1423504"/>
                    <a:pt x="862282" y="1457311"/>
                    <a:pt x="879248" y="1462924"/>
                  </a:cubicBezTo>
                  <a:cubicBezTo>
                    <a:pt x="879248" y="1462924"/>
                    <a:pt x="879248" y="1468569"/>
                    <a:pt x="879248" y="1479828"/>
                  </a:cubicBezTo>
                  <a:cubicBezTo>
                    <a:pt x="890569" y="1474183"/>
                    <a:pt x="896214" y="1468569"/>
                    <a:pt x="896214" y="1462924"/>
                  </a:cubicBezTo>
                  <a:cubicBezTo>
                    <a:pt x="924500" y="1451666"/>
                    <a:pt x="924500" y="1412246"/>
                    <a:pt x="930145" y="1400956"/>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7" name="11">
              <a:extLst>
                <a:ext uri="{FF2B5EF4-FFF2-40B4-BE49-F238E27FC236}">
                  <a16:creationId xmlns:a16="http://schemas.microsoft.com/office/drawing/2014/main" id="{97CF42A3-908B-B601-E445-C992D19EFCBC}"/>
                </a:ext>
              </a:extLst>
            </p:cNvPr>
            <p:cNvSpPr/>
            <p:nvPr/>
          </p:nvSpPr>
          <p:spPr>
            <a:xfrm>
              <a:off x="8616431" y="612155"/>
              <a:ext cx="1088027" cy="910173"/>
            </a:xfrm>
            <a:custGeom>
              <a:avLst/>
              <a:gdLst>
                <a:gd name="connsiteX0" fmla="*/ 95793 w 1088027"/>
                <a:gd name="connsiteY0" fmla="*/ 56110 h 910173"/>
                <a:gd name="connsiteX1" fmla="*/ 28242 w 1088027"/>
                <a:gd name="connsiteY1" fmla="*/ 146112 h 910173"/>
                <a:gd name="connsiteX2" fmla="*/ 16984 w 1088027"/>
                <a:gd name="connsiteY2" fmla="*/ 202364 h 910173"/>
                <a:gd name="connsiteX3" fmla="*/ 5725 w 1088027"/>
                <a:gd name="connsiteY3" fmla="*/ 241737 h 910173"/>
                <a:gd name="connsiteX4" fmla="*/ 45115 w 1088027"/>
                <a:gd name="connsiteY4" fmla="*/ 258613 h 910173"/>
                <a:gd name="connsiteX5" fmla="*/ 78890 w 1088027"/>
                <a:gd name="connsiteY5" fmla="*/ 309238 h 910173"/>
                <a:gd name="connsiteX6" fmla="*/ 129569 w 1088027"/>
                <a:gd name="connsiteY6" fmla="*/ 410493 h 910173"/>
                <a:gd name="connsiteX7" fmla="*/ 264670 w 1088027"/>
                <a:gd name="connsiteY7" fmla="*/ 427368 h 910173"/>
                <a:gd name="connsiteX8" fmla="*/ 371641 w 1088027"/>
                <a:gd name="connsiteY8" fmla="*/ 472368 h 910173"/>
                <a:gd name="connsiteX9" fmla="*/ 467354 w 1088027"/>
                <a:gd name="connsiteY9" fmla="*/ 494869 h 910173"/>
                <a:gd name="connsiteX10" fmla="*/ 450451 w 1088027"/>
                <a:gd name="connsiteY10" fmla="*/ 641123 h 910173"/>
                <a:gd name="connsiteX11" fmla="*/ 478613 w 1088027"/>
                <a:gd name="connsiteY11" fmla="*/ 702998 h 910173"/>
                <a:gd name="connsiteX12" fmla="*/ 472967 w 1088027"/>
                <a:gd name="connsiteY12" fmla="*/ 764876 h 910173"/>
                <a:gd name="connsiteX13" fmla="*/ 489871 w 1088027"/>
                <a:gd name="connsiteY13" fmla="*/ 804249 h 910173"/>
                <a:gd name="connsiteX14" fmla="*/ 478613 w 1088027"/>
                <a:gd name="connsiteY14" fmla="*/ 809875 h 910173"/>
                <a:gd name="connsiteX15" fmla="*/ 540518 w 1088027"/>
                <a:gd name="connsiteY15" fmla="*/ 888629 h 910173"/>
                <a:gd name="connsiteX16" fmla="*/ 585553 w 1088027"/>
                <a:gd name="connsiteY16" fmla="*/ 905504 h 910173"/>
                <a:gd name="connsiteX17" fmla="*/ 630586 w 1088027"/>
                <a:gd name="connsiteY17" fmla="*/ 899878 h 910173"/>
                <a:gd name="connsiteX18" fmla="*/ 681265 w 1088027"/>
                <a:gd name="connsiteY18" fmla="*/ 871750 h 910173"/>
                <a:gd name="connsiteX19" fmla="*/ 737557 w 1088027"/>
                <a:gd name="connsiteY19" fmla="*/ 843626 h 910173"/>
                <a:gd name="connsiteX20" fmla="*/ 782591 w 1088027"/>
                <a:gd name="connsiteY20" fmla="*/ 804249 h 910173"/>
                <a:gd name="connsiteX21" fmla="*/ 788236 w 1088027"/>
                <a:gd name="connsiteY21" fmla="*/ 770499 h 910173"/>
                <a:gd name="connsiteX22" fmla="*/ 748816 w 1088027"/>
                <a:gd name="connsiteY22" fmla="*/ 759250 h 910173"/>
                <a:gd name="connsiteX23" fmla="*/ 726299 w 1088027"/>
                <a:gd name="connsiteY23" fmla="*/ 708624 h 910173"/>
                <a:gd name="connsiteX24" fmla="*/ 698168 w 1088027"/>
                <a:gd name="connsiteY24" fmla="*/ 652372 h 910173"/>
                <a:gd name="connsiteX25" fmla="*/ 748816 w 1088027"/>
                <a:gd name="connsiteY25" fmla="*/ 641123 h 910173"/>
                <a:gd name="connsiteX26" fmla="*/ 816367 w 1088027"/>
                <a:gd name="connsiteY26" fmla="*/ 663621 h 910173"/>
                <a:gd name="connsiteX27" fmla="*/ 850142 w 1088027"/>
                <a:gd name="connsiteY27" fmla="*/ 669247 h 910173"/>
                <a:gd name="connsiteX28" fmla="*/ 906465 w 1088027"/>
                <a:gd name="connsiteY28" fmla="*/ 635497 h 910173"/>
                <a:gd name="connsiteX29" fmla="*/ 1002147 w 1088027"/>
                <a:gd name="connsiteY29" fmla="*/ 601747 h 910173"/>
                <a:gd name="connsiteX30" fmla="*/ 1024664 w 1088027"/>
                <a:gd name="connsiteY30" fmla="*/ 573619 h 910173"/>
                <a:gd name="connsiteX31" fmla="*/ 974016 w 1088027"/>
                <a:gd name="connsiteY31" fmla="*/ 506118 h 910173"/>
                <a:gd name="connsiteX32" fmla="*/ 979630 w 1088027"/>
                <a:gd name="connsiteY32" fmla="*/ 466745 h 910173"/>
                <a:gd name="connsiteX33" fmla="*/ 1019051 w 1088027"/>
                <a:gd name="connsiteY33" fmla="*/ 427368 h 910173"/>
                <a:gd name="connsiteX34" fmla="*/ 1030309 w 1088027"/>
                <a:gd name="connsiteY34" fmla="*/ 387991 h 910173"/>
                <a:gd name="connsiteX35" fmla="*/ 1058439 w 1088027"/>
                <a:gd name="connsiteY35" fmla="*/ 331740 h 910173"/>
                <a:gd name="connsiteX36" fmla="*/ 1086601 w 1088027"/>
                <a:gd name="connsiteY36" fmla="*/ 292363 h 910173"/>
                <a:gd name="connsiteX37" fmla="*/ 968372 w 1088027"/>
                <a:gd name="connsiteY37" fmla="*/ 281114 h 910173"/>
                <a:gd name="connsiteX38" fmla="*/ 990889 w 1088027"/>
                <a:gd name="connsiteY38" fmla="*/ 219239 h 910173"/>
                <a:gd name="connsiteX39" fmla="*/ 872690 w 1088027"/>
                <a:gd name="connsiteY39" fmla="*/ 174236 h 910173"/>
                <a:gd name="connsiteX40" fmla="*/ 883949 w 1088027"/>
                <a:gd name="connsiteY40" fmla="*/ 129237 h 910173"/>
                <a:gd name="connsiteX41" fmla="*/ 816367 w 1088027"/>
                <a:gd name="connsiteY41" fmla="*/ 112362 h 910173"/>
                <a:gd name="connsiteX42" fmla="*/ 664393 w 1088027"/>
                <a:gd name="connsiteY42" fmla="*/ 162987 h 910173"/>
                <a:gd name="connsiteX43" fmla="*/ 518001 w 1088027"/>
                <a:gd name="connsiteY43" fmla="*/ 123611 h 910173"/>
                <a:gd name="connsiteX44" fmla="*/ 411030 w 1088027"/>
                <a:gd name="connsiteY44" fmla="*/ 101109 h 910173"/>
                <a:gd name="connsiteX45" fmla="*/ 354738 w 1088027"/>
                <a:gd name="connsiteY45" fmla="*/ 39235 h 910173"/>
                <a:gd name="connsiteX46" fmla="*/ 287187 w 1088027"/>
                <a:gd name="connsiteY46" fmla="*/ -142 h 910173"/>
                <a:gd name="connsiteX47" fmla="*/ 264670 w 1088027"/>
                <a:gd name="connsiteY47" fmla="*/ 50484 h 910173"/>
                <a:gd name="connsiteX48" fmla="*/ 157699 w 1088027"/>
                <a:gd name="connsiteY48" fmla="*/ 112362 h 910173"/>
                <a:gd name="connsiteX49" fmla="*/ 180216 w 1088027"/>
                <a:gd name="connsiteY49" fmla="*/ 224862 h 910173"/>
                <a:gd name="connsiteX50" fmla="*/ 95793 w 1088027"/>
                <a:gd name="connsiteY50" fmla="*/ 196738 h 910173"/>
                <a:gd name="connsiteX51" fmla="*/ 135182 w 1088027"/>
                <a:gd name="connsiteY51" fmla="*/ 95486 h 910173"/>
                <a:gd name="connsiteX52" fmla="*/ 123923 w 1088027"/>
                <a:gd name="connsiteY52" fmla="*/ 39235 h 910173"/>
                <a:gd name="connsiteX53" fmla="*/ 95793 w 1088027"/>
                <a:gd name="connsiteY53" fmla="*/ 56110 h 910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88027" h="910173">
                  <a:moveTo>
                    <a:pt x="95793" y="56110"/>
                  </a:moveTo>
                  <a:cubicBezTo>
                    <a:pt x="73276" y="84234"/>
                    <a:pt x="28242" y="112362"/>
                    <a:pt x="28242" y="146112"/>
                  </a:cubicBezTo>
                  <a:cubicBezTo>
                    <a:pt x="28242" y="174236"/>
                    <a:pt x="28242" y="185486"/>
                    <a:pt x="16984" y="202364"/>
                  </a:cubicBezTo>
                  <a:cubicBezTo>
                    <a:pt x="5725" y="219239"/>
                    <a:pt x="-11178" y="241737"/>
                    <a:pt x="5725" y="241737"/>
                  </a:cubicBezTo>
                  <a:cubicBezTo>
                    <a:pt x="22597" y="236114"/>
                    <a:pt x="45115" y="236114"/>
                    <a:pt x="45115" y="258613"/>
                  </a:cubicBezTo>
                  <a:cubicBezTo>
                    <a:pt x="45115" y="275488"/>
                    <a:pt x="78890" y="281114"/>
                    <a:pt x="78890" y="309238"/>
                  </a:cubicBezTo>
                  <a:cubicBezTo>
                    <a:pt x="73276" y="337366"/>
                    <a:pt x="62018" y="416116"/>
                    <a:pt x="129569" y="410493"/>
                  </a:cubicBezTo>
                  <a:cubicBezTo>
                    <a:pt x="197119" y="410493"/>
                    <a:pt x="236540" y="387991"/>
                    <a:pt x="264670" y="427368"/>
                  </a:cubicBezTo>
                  <a:cubicBezTo>
                    <a:pt x="292832" y="461118"/>
                    <a:pt x="332221" y="477994"/>
                    <a:pt x="371641" y="472368"/>
                  </a:cubicBezTo>
                  <a:cubicBezTo>
                    <a:pt x="416675" y="466745"/>
                    <a:pt x="489871" y="461118"/>
                    <a:pt x="467354" y="494869"/>
                  </a:cubicBezTo>
                  <a:cubicBezTo>
                    <a:pt x="444837" y="534246"/>
                    <a:pt x="427934" y="618622"/>
                    <a:pt x="450451" y="641123"/>
                  </a:cubicBezTo>
                  <a:cubicBezTo>
                    <a:pt x="467354" y="663621"/>
                    <a:pt x="495484" y="686123"/>
                    <a:pt x="478613" y="702998"/>
                  </a:cubicBezTo>
                  <a:cubicBezTo>
                    <a:pt x="461709" y="719873"/>
                    <a:pt x="456096" y="748001"/>
                    <a:pt x="472967" y="764876"/>
                  </a:cubicBezTo>
                  <a:cubicBezTo>
                    <a:pt x="495484" y="776125"/>
                    <a:pt x="489871" y="798626"/>
                    <a:pt x="489871" y="804249"/>
                  </a:cubicBezTo>
                  <a:cubicBezTo>
                    <a:pt x="489871" y="804249"/>
                    <a:pt x="484226" y="804249"/>
                    <a:pt x="478613" y="809875"/>
                  </a:cubicBezTo>
                  <a:cubicBezTo>
                    <a:pt x="512387" y="838000"/>
                    <a:pt x="523646" y="871750"/>
                    <a:pt x="540518" y="888629"/>
                  </a:cubicBezTo>
                  <a:cubicBezTo>
                    <a:pt x="563036" y="905504"/>
                    <a:pt x="568680" y="916753"/>
                    <a:pt x="585553" y="905504"/>
                  </a:cubicBezTo>
                  <a:cubicBezTo>
                    <a:pt x="602456" y="899878"/>
                    <a:pt x="613714" y="888629"/>
                    <a:pt x="630586" y="899878"/>
                  </a:cubicBezTo>
                  <a:cubicBezTo>
                    <a:pt x="641876" y="911127"/>
                    <a:pt x="664393" y="888629"/>
                    <a:pt x="681265" y="871750"/>
                  </a:cubicBezTo>
                  <a:cubicBezTo>
                    <a:pt x="703782" y="854875"/>
                    <a:pt x="726299" y="871750"/>
                    <a:pt x="737557" y="843626"/>
                  </a:cubicBezTo>
                  <a:cubicBezTo>
                    <a:pt x="743202" y="821125"/>
                    <a:pt x="754461" y="809875"/>
                    <a:pt x="782591" y="804249"/>
                  </a:cubicBezTo>
                  <a:cubicBezTo>
                    <a:pt x="805108" y="798626"/>
                    <a:pt x="805108" y="770499"/>
                    <a:pt x="788236" y="770499"/>
                  </a:cubicBezTo>
                  <a:cubicBezTo>
                    <a:pt x="771332" y="770499"/>
                    <a:pt x="748816" y="793000"/>
                    <a:pt x="748816" y="759250"/>
                  </a:cubicBezTo>
                  <a:cubicBezTo>
                    <a:pt x="748816" y="731122"/>
                    <a:pt x="726299" y="736748"/>
                    <a:pt x="726299" y="708624"/>
                  </a:cubicBezTo>
                  <a:cubicBezTo>
                    <a:pt x="726299" y="686123"/>
                    <a:pt x="726299" y="669247"/>
                    <a:pt x="698168" y="652372"/>
                  </a:cubicBezTo>
                  <a:cubicBezTo>
                    <a:pt x="670006" y="635497"/>
                    <a:pt x="737557" y="629871"/>
                    <a:pt x="748816" y="641123"/>
                  </a:cubicBezTo>
                  <a:cubicBezTo>
                    <a:pt x="765719" y="657998"/>
                    <a:pt x="816367" y="646746"/>
                    <a:pt x="816367" y="663621"/>
                  </a:cubicBezTo>
                  <a:cubicBezTo>
                    <a:pt x="822011" y="686123"/>
                    <a:pt x="850142" y="691749"/>
                    <a:pt x="850142" y="669247"/>
                  </a:cubicBezTo>
                  <a:cubicBezTo>
                    <a:pt x="850142" y="641123"/>
                    <a:pt x="878304" y="629871"/>
                    <a:pt x="906465" y="635497"/>
                  </a:cubicBezTo>
                  <a:cubicBezTo>
                    <a:pt x="928982" y="641123"/>
                    <a:pt x="979630" y="607370"/>
                    <a:pt x="1002147" y="601747"/>
                  </a:cubicBezTo>
                  <a:cubicBezTo>
                    <a:pt x="1013406" y="596120"/>
                    <a:pt x="1019051" y="584871"/>
                    <a:pt x="1024664" y="573619"/>
                  </a:cubicBezTo>
                  <a:cubicBezTo>
                    <a:pt x="1007792" y="551121"/>
                    <a:pt x="985275" y="517370"/>
                    <a:pt x="974016" y="506118"/>
                  </a:cubicBezTo>
                  <a:cubicBezTo>
                    <a:pt x="951499" y="494869"/>
                    <a:pt x="985275" y="483620"/>
                    <a:pt x="979630" y="466745"/>
                  </a:cubicBezTo>
                  <a:cubicBezTo>
                    <a:pt x="979630" y="444243"/>
                    <a:pt x="979630" y="432991"/>
                    <a:pt x="1019051" y="427368"/>
                  </a:cubicBezTo>
                  <a:cubicBezTo>
                    <a:pt x="1052825" y="427368"/>
                    <a:pt x="1047181" y="399241"/>
                    <a:pt x="1030309" y="387991"/>
                  </a:cubicBezTo>
                  <a:cubicBezTo>
                    <a:pt x="1007792" y="376742"/>
                    <a:pt x="1035922" y="342992"/>
                    <a:pt x="1058439" y="331740"/>
                  </a:cubicBezTo>
                  <a:cubicBezTo>
                    <a:pt x="1064084" y="326117"/>
                    <a:pt x="1075342" y="314864"/>
                    <a:pt x="1086601" y="292363"/>
                  </a:cubicBezTo>
                  <a:cubicBezTo>
                    <a:pt x="1047181" y="281114"/>
                    <a:pt x="990889" y="281114"/>
                    <a:pt x="968372" y="281114"/>
                  </a:cubicBezTo>
                  <a:cubicBezTo>
                    <a:pt x="940241" y="281114"/>
                    <a:pt x="990889" y="247364"/>
                    <a:pt x="990889" y="219239"/>
                  </a:cubicBezTo>
                  <a:cubicBezTo>
                    <a:pt x="990889" y="185486"/>
                    <a:pt x="906465" y="179863"/>
                    <a:pt x="872690" y="174236"/>
                  </a:cubicBezTo>
                  <a:cubicBezTo>
                    <a:pt x="838884" y="168610"/>
                    <a:pt x="850142" y="129237"/>
                    <a:pt x="883949" y="129237"/>
                  </a:cubicBezTo>
                  <a:cubicBezTo>
                    <a:pt x="917724" y="129237"/>
                    <a:pt x="867046" y="101109"/>
                    <a:pt x="816367" y="112362"/>
                  </a:cubicBezTo>
                  <a:cubicBezTo>
                    <a:pt x="771332" y="117985"/>
                    <a:pt x="703782" y="146112"/>
                    <a:pt x="664393" y="162987"/>
                  </a:cubicBezTo>
                  <a:cubicBezTo>
                    <a:pt x="624972" y="185486"/>
                    <a:pt x="563036" y="101109"/>
                    <a:pt x="518001" y="123611"/>
                  </a:cubicBezTo>
                  <a:cubicBezTo>
                    <a:pt x="472967" y="140486"/>
                    <a:pt x="411030" y="140486"/>
                    <a:pt x="411030" y="101109"/>
                  </a:cubicBezTo>
                  <a:cubicBezTo>
                    <a:pt x="416675" y="67359"/>
                    <a:pt x="394158" y="39235"/>
                    <a:pt x="354738" y="39235"/>
                  </a:cubicBezTo>
                  <a:cubicBezTo>
                    <a:pt x="309704" y="44858"/>
                    <a:pt x="320963" y="-142"/>
                    <a:pt x="287187" y="-142"/>
                  </a:cubicBezTo>
                  <a:cubicBezTo>
                    <a:pt x="253412" y="-142"/>
                    <a:pt x="287187" y="39235"/>
                    <a:pt x="264670" y="50484"/>
                  </a:cubicBezTo>
                  <a:cubicBezTo>
                    <a:pt x="242153" y="61736"/>
                    <a:pt x="163344" y="78611"/>
                    <a:pt x="157699" y="112362"/>
                  </a:cubicBezTo>
                  <a:cubicBezTo>
                    <a:pt x="152085" y="140486"/>
                    <a:pt x="197119" y="196738"/>
                    <a:pt x="180216" y="224862"/>
                  </a:cubicBezTo>
                  <a:cubicBezTo>
                    <a:pt x="168958" y="258613"/>
                    <a:pt x="112665" y="230488"/>
                    <a:pt x="95793" y="196738"/>
                  </a:cubicBezTo>
                  <a:cubicBezTo>
                    <a:pt x="84534" y="162987"/>
                    <a:pt x="140827" y="112362"/>
                    <a:pt x="135182" y="95486"/>
                  </a:cubicBezTo>
                  <a:cubicBezTo>
                    <a:pt x="123923" y="78611"/>
                    <a:pt x="118310" y="56110"/>
                    <a:pt x="123923" y="39235"/>
                  </a:cubicBezTo>
                  <a:cubicBezTo>
                    <a:pt x="112665" y="44858"/>
                    <a:pt x="101407" y="50484"/>
                    <a:pt x="95793" y="56110"/>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8" name="10">
              <a:extLst>
                <a:ext uri="{FF2B5EF4-FFF2-40B4-BE49-F238E27FC236}">
                  <a16:creationId xmlns:a16="http://schemas.microsoft.com/office/drawing/2014/main" id="{D276249A-2A03-C04F-3BE0-52E46EFA7F1C}"/>
                </a:ext>
              </a:extLst>
            </p:cNvPr>
            <p:cNvSpPr/>
            <p:nvPr/>
          </p:nvSpPr>
          <p:spPr>
            <a:xfrm>
              <a:off x="9845414" y="1087589"/>
              <a:ext cx="326848" cy="347735"/>
            </a:xfrm>
            <a:custGeom>
              <a:avLst/>
              <a:gdLst>
                <a:gd name="connsiteX0" fmla="*/ 72808 w 326848"/>
                <a:gd name="connsiteY0" fmla="*/ 65077 h 347735"/>
                <a:gd name="connsiteX1" fmla="*/ 33512 w 326848"/>
                <a:gd name="connsiteY1" fmla="*/ 104304 h 347735"/>
                <a:gd name="connsiteX2" fmla="*/ -169 w 326848"/>
                <a:gd name="connsiteY2" fmla="*/ 171552 h 347735"/>
                <a:gd name="connsiteX3" fmla="*/ 67194 w 326848"/>
                <a:gd name="connsiteY3" fmla="*/ 255610 h 347735"/>
                <a:gd name="connsiteX4" fmla="*/ 112104 w 326848"/>
                <a:gd name="connsiteY4" fmla="*/ 339668 h 347735"/>
                <a:gd name="connsiteX5" fmla="*/ 151399 w 326848"/>
                <a:gd name="connsiteY5" fmla="*/ 345272 h 347735"/>
                <a:gd name="connsiteX6" fmla="*/ 185081 w 326848"/>
                <a:gd name="connsiteY6" fmla="*/ 294837 h 347735"/>
                <a:gd name="connsiteX7" fmla="*/ 274900 w 326848"/>
                <a:gd name="connsiteY7" fmla="*/ 294837 h 347735"/>
                <a:gd name="connsiteX8" fmla="*/ 280513 w 326848"/>
                <a:gd name="connsiteY8" fmla="*/ 306045 h 347735"/>
                <a:gd name="connsiteX9" fmla="*/ 302968 w 326848"/>
                <a:gd name="connsiteY9" fmla="*/ 272423 h 347735"/>
                <a:gd name="connsiteX10" fmla="*/ 297354 w 326848"/>
                <a:gd name="connsiteY10" fmla="*/ 165948 h 347735"/>
                <a:gd name="connsiteX11" fmla="*/ 308582 w 326848"/>
                <a:gd name="connsiteY11" fmla="*/ 70681 h 347735"/>
                <a:gd name="connsiteX12" fmla="*/ 325422 w 326848"/>
                <a:gd name="connsiteY12" fmla="*/ 31454 h 347735"/>
                <a:gd name="connsiteX13" fmla="*/ 246831 w 326848"/>
                <a:gd name="connsiteY13" fmla="*/ 14641 h 347735"/>
                <a:gd name="connsiteX14" fmla="*/ 145785 w 326848"/>
                <a:gd name="connsiteY14" fmla="*/ 14641 h 347735"/>
                <a:gd name="connsiteX15" fmla="*/ 84036 w 326848"/>
                <a:gd name="connsiteY15" fmla="*/ 14641 h 347735"/>
                <a:gd name="connsiteX16" fmla="*/ 78422 w 326848"/>
                <a:gd name="connsiteY16" fmla="*/ 14641 h 347735"/>
                <a:gd name="connsiteX17" fmla="*/ 72808 w 326848"/>
                <a:gd name="connsiteY17" fmla="*/ 65077 h 34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6848" h="347735">
                  <a:moveTo>
                    <a:pt x="72808" y="65077"/>
                  </a:moveTo>
                  <a:cubicBezTo>
                    <a:pt x="84036" y="87494"/>
                    <a:pt x="55968" y="98702"/>
                    <a:pt x="33512" y="104304"/>
                  </a:cubicBezTo>
                  <a:cubicBezTo>
                    <a:pt x="11058" y="104304"/>
                    <a:pt x="16672" y="154739"/>
                    <a:pt x="-169" y="171552"/>
                  </a:cubicBezTo>
                  <a:cubicBezTo>
                    <a:pt x="-11396" y="182760"/>
                    <a:pt x="55968" y="221987"/>
                    <a:pt x="67194" y="255610"/>
                  </a:cubicBezTo>
                  <a:cubicBezTo>
                    <a:pt x="72808" y="272423"/>
                    <a:pt x="95263" y="311650"/>
                    <a:pt x="112104" y="339668"/>
                  </a:cubicBezTo>
                  <a:cubicBezTo>
                    <a:pt x="128945" y="345272"/>
                    <a:pt x="145785" y="350877"/>
                    <a:pt x="151399" y="345272"/>
                  </a:cubicBezTo>
                  <a:cubicBezTo>
                    <a:pt x="173854" y="334064"/>
                    <a:pt x="157013" y="294837"/>
                    <a:pt x="185081" y="294837"/>
                  </a:cubicBezTo>
                  <a:cubicBezTo>
                    <a:pt x="218763" y="294837"/>
                    <a:pt x="263672" y="278027"/>
                    <a:pt x="274900" y="294837"/>
                  </a:cubicBezTo>
                  <a:cubicBezTo>
                    <a:pt x="274900" y="300441"/>
                    <a:pt x="280513" y="306045"/>
                    <a:pt x="280513" y="306045"/>
                  </a:cubicBezTo>
                  <a:cubicBezTo>
                    <a:pt x="291740" y="294837"/>
                    <a:pt x="302968" y="278027"/>
                    <a:pt x="302968" y="272423"/>
                  </a:cubicBezTo>
                  <a:cubicBezTo>
                    <a:pt x="308582" y="261214"/>
                    <a:pt x="308582" y="199570"/>
                    <a:pt x="297354" y="165948"/>
                  </a:cubicBezTo>
                  <a:cubicBezTo>
                    <a:pt x="280513" y="132325"/>
                    <a:pt x="291740" y="87494"/>
                    <a:pt x="308582" y="70681"/>
                  </a:cubicBezTo>
                  <a:cubicBezTo>
                    <a:pt x="314195" y="70681"/>
                    <a:pt x="319808" y="53871"/>
                    <a:pt x="325422" y="31454"/>
                  </a:cubicBezTo>
                  <a:cubicBezTo>
                    <a:pt x="297354" y="20246"/>
                    <a:pt x="269286" y="9040"/>
                    <a:pt x="246831" y="14641"/>
                  </a:cubicBezTo>
                  <a:cubicBezTo>
                    <a:pt x="207536" y="20246"/>
                    <a:pt x="162627" y="37058"/>
                    <a:pt x="145785" y="14641"/>
                  </a:cubicBezTo>
                  <a:cubicBezTo>
                    <a:pt x="128945" y="-7773"/>
                    <a:pt x="106490" y="-2169"/>
                    <a:pt x="84036" y="14641"/>
                  </a:cubicBezTo>
                  <a:cubicBezTo>
                    <a:pt x="84036" y="14641"/>
                    <a:pt x="84036" y="14641"/>
                    <a:pt x="78422" y="14641"/>
                  </a:cubicBezTo>
                  <a:cubicBezTo>
                    <a:pt x="72808" y="37058"/>
                    <a:pt x="67194" y="53871"/>
                    <a:pt x="72808" y="65077"/>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9" name="9">
              <a:extLst>
                <a:ext uri="{FF2B5EF4-FFF2-40B4-BE49-F238E27FC236}">
                  <a16:creationId xmlns:a16="http://schemas.microsoft.com/office/drawing/2014/main" id="{21840F18-EE4B-4CAB-0CE5-5F205D36894B}"/>
                </a:ext>
              </a:extLst>
            </p:cNvPr>
            <p:cNvSpPr/>
            <p:nvPr/>
          </p:nvSpPr>
          <p:spPr>
            <a:xfrm>
              <a:off x="9581981" y="905312"/>
              <a:ext cx="375091" cy="571116"/>
            </a:xfrm>
            <a:custGeom>
              <a:avLst/>
              <a:gdLst>
                <a:gd name="connsiteX0" fmla="*/ 91175 w 375091"/>
                <a:gd name="connsiteY0" fmla="*/ 39281 h 571116"/>
                <a:gd name="connsiteX1" fmla="*/ 62920 w 375091"/>
                <a:gd name="connsiteY1" fmla="*/ 95599 h 571116"/>
                <a:gd name="connsiteX2" fmla="*/ 51630 w 375091"/>
                <a:gd name="connsiteY2" fmla="*/ 135022 h 571116"/>
                <a:gd name="connsiteX3" fmla="*/ 12085 w 375091"/>
                <a:gd name="connsiteY3" fmla="*/ 174442 h 571116"/>
                <a:gd name="connsiteX4" fmla="*/ 6440 w 375091"/>
                <a:gd name="connsiteY4" fmla="*/ 213866 h 571116"/>
                <a:gd name="connsiteX5" fmla="*/ 57275 w 375091"/>
                <a:gd name="connsiteY5" fmla="*/ 281448 h 571116"/>
                <a:gd name="connsiteX6" fmla="*/ 85530 w 375091"/>
                <a:gd name="connsiteY6" fmla="*/ 264554 h 571116"/>
                <a:gd name="connsiteX7" fmla="*/ 119430 w 375091"/>
                <a:gd name="connsiteY7" fmla="*/ 326503 h 571116"/>
                <a:gd name="connsiteX8" fmla="*/ 125075 w 375091"/>
                <a:gd name="connsiteY8" fmla="*/ 394085 h 571116"/>
                <a:gd name="connsiteX9" fmla="*/ 142009 w 375091"/>
                <a:gd name="connsiteY9" fmla="*/ 534879 h 571116"/>
                <a:gd name="connsiteX10" fmla="*/ 226775 w 375091"/>
                <a:gd name="connsiteY10" fmla="*/ 563037 h 571116"/>
                <a:gd name="connsiteX11" fmla="*/ 277610 w 375091"/>
                <a:gd name="connsiteY11" fmla="*/ 546143 h 571116"/>
                <a:gd name="connsiteX12" fmla="*/ 322831 w 375091"/>
                <a:gd name="connsiteY12" fmla="*/ 523617 h 571116"/>
                <a:gd name="connsiteX13" fmla="*/ 373666 w 375091"/>
                <a:gd name="connsiteY13" fmla="*/ 523617 h 571116"/>
                <a:gd name="connsiteX14" fmla="*/ 328476 w 375091"/>
                <a:gd name="connsiteY14" fmla="*/ 439138 h 571116"/>
                <a:gd name="connsiteX15" fmla="*/ 260676 w 375091"/>
                <a:gd name="connsiteY15" fmla="*/ 354662 h 571116"/>
                <a:gd name="connsiteX16" fmla="*/ 294575 w 375091"/>
                <a:gd name="connsiteY16" fmla="*/ 287080 h 571116"/>
                <a:gd name="connsiteX17" fmla="*/ 334121 w 375091"/>
                <a:gd name="connsiteY17" fmla="*/ 247657 h 571116"/>
                <a:gd name="connsiteX18" fmla="*/ 339765 w 375091"/>
                <a:gd name="connsiteY18" fmla="*/ 196972 h 571116"/>
                <a:gd name="connsiteX19" fmla="*/ 266321 w 375091"/>
                <a:gd name="connsiteY19" fmla="*/ 135022 h 571116"/>
                <a:gd name="connsiteX20" fmla="*/ 226775 w 375091"/>
                <a:gd name="connsiteY20" fmla="*/ 84334 h 571116"/>
                <a:gd name="connsiteX21" fmla="*/ 147686 w 375091"/>
                <a:gd name="connsiteY21" fmla="*/ 16752 h 571116"/>
                <a:gd name="connsiteX22" fmla="*/ 119430 w 375091"/>
                <a:gd name="connsiteY22" fmla="*/ -142 h 571116"/>
                <a:gd name="connsiteX23" fmla="*/ 91175 w 375091"/>
                <a:gd name="connsiteY23" fmla="*/ 39281 h 57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75091" h="571116">
                  <a:moveTo>
                    <a:pt x="91175" y="39281"/>
                  </a:moveTo>
                  <a:cubicBezTo>
                    <a:pt x="68564" y="50543"/>
                    <a:pt x="40340" y="84334"/>
                    <a:pt x="62920" y="95599"/>
                  </a:cubicBezTo>
                  <a:cubicBezTo>
                    <a:pt x="79885" y="106863"/>
                    <a:pt x="85530" y="135022"/>
                    <a:pt x="51630" y="135022"/>
                  </a:cubicBezTo>
                  <a:cubicBezTo>
                    <a:pt x="12085" y="140654"/>
                    <a:pt x="12085" y="151916"/>
                    <a:pt x="12085" y="174442"/>
                  </a:cubicBezTo>
                  <a:cubicBezTo>
                    <a:pt x="17730" y="191339"/>
                    <a:pt x="-16171" y="202604"/>
                    <a:pt x="6440" y="213866"/>
                  </a:cubicBezTo>
                  <a:cubicBezTo>
                    <a:pt x="17730" y="225130"/>
                    <a:pt x="40340" y="258921"/>
                    <a:pt x="57275" y="281448"/>
                  </a:cubicBezTo>
                  <a:cubicBezTo>
                    <a:pt x="62920" y="270183"/>
                    <a:pt x="68564" y="258921"/>
                    <a:pt x="85530" y="264554"/>
                  </a:cubicBezTo>
                  <a:cubicBezTo>
                    <a:pt x="119430" y="264554"/>
                    <a:pt x="91175" y="315239"/>
                    <a:pt x="119430" y="326503"/>
                  </a:cubicBezTo>
                  <a:cubicBezTo>
                    <a:pt x="142009" y="337765"/>
                    <a:pt x="142009" y="382821"/>
                    <a:pt x="125075" y="394085"/>
                  </a:cubicBezTo>
                  <a:cubicBezTo>
                    <a:pt x="108141" y="410979"/>
                    <a:pt x="96820" y="489826"/>
                    <a:pt x="142009" y="534879"/>
                  </a:cubicBezTo>
                  <a:cubicBezTo>
                    <a:pt x="181585" y="579934"/>
                    <a:pt x="215486" y="574302"/>
                    <a:pt x="226775" y="563037"/>
                  </a:cubicBezTo>
                  <a:cubicBezTo>
                    <a:pt x="238065" y="551776"/>
                    <a:pt x="271965" y="563037"/>
                    <a:pt x="277610" y="546143"/>
                  </a:cubicBezTo>
                  <a:cubicBezTo>
                    <a:pt x="288931" y="523617"/>
                    <a:pt x="300220" y="546143"/>
                    <a:pt x="322831" y="523617"/>
                  </a:cubicBezTo>
                  <a:cubicBezTo>
                    <a:pt x="328476" y="512352"/>
                    <a:pt x="356731" y="517985"/>
                    <a:pt x="373666" y="523617"/>
                  </a:cubicBezTo>
                  <a:cubicBezTo>
                    <a:pt x="356731" y="495455"/>
                    <a:pt x="334121" y="456035"/>
                    <a:pt x="328476" y="439138"/>
                  </a:cubicBezTo>
                  <a:cubicBezTo>
                    <a:pt x="317155" y="405347"/>
                    <a:pt x="249386" y="365924"/>
                    <a:pt x="260676" y="354662"/>
                  </a:cubicBezTo>
                  <a:cubicBezTo>
                    <a:pt x="277610" y="337765"/>
                    <a:pt x="271965" y="287080"/>
                    <a:pt x="294575" y="287080"/>
                  </a:cubicBezTo>
                  <a:cubicBezTo>
                    <a:pt x="317155" y="281448"/>
                    <a:pt x="345410" y="270183"/>
                    <a:pt x="334121" y="247657"/>
                  </a:cubicBezTo>
                  <a:cubicBezTo>
                    <a:pt x="328476" y="236395"/>
                    <a:pt x="334121" y="219498"/>
                    <a:pt x="339765" y="196972"/>
                  </a:cubicBezTo>
                  <a:cubicBezTo>
                    <a:pt x="317155" y="196972"/>
                    <a:pt x="283255" y="135022"/>
                    <a:pt x="266321" y="135022"/>
                  </a:cubicBezTo>
                  <a:cubicBezTo>
                    <a:pt x="243710" y="135022"/>
                    <a:pt x="221131" y="118125"/>
                    <a:pt x="226775" y="84334"/>
                  </a:cubicBezTo>
                  <a:cubicBezTo>
                    <a:pt x="232420" y="56175"/>
                    <a:pt x="175910" y="50543"/>
                    <a:pt x="147686" y="16752"/>
                  </a:cubicBezTo>
                  <a:cubicBezTo>
                    <a:pt x="142009" y="11123"/>
                    <a:pt x="130720" y="5490"/>
                    <a:pt x="119430" y="-142"/>
                  </a:cubicBezTo>
                  <a:cubicBezTo>
                    <a:pt x="108141" y="22384"/>
                    <a:pt x="96820" y="33649"/>
                    <a:pt x="91175" y="39281"/>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0" name="8">
              <a:extLst>
                <a:ext uri="{FF2B5EF4-FFF2-40B4-BE49-F238E27FC236}">
                  <a16:creationId xmlns:a16="http://schemas.microsoft.com/office/drawing/2014/main" id="{27F62A18-D184-D64D-1454-07E3ABF784FE}"/>
                </a:ext>
              </a:extLst>
            </p:cNvPr>
            <p:cNvSpPr/>
            <p:nvPr/>
          </p:nvSpPr>
          <p:spPr>
            <a:xfrm>
              <a:off x="10128600" y="1117383"/>
              <a:ext cx="246376" cy="298867"/>
            </a:xfrm>
            <a:custGeom>
              <a:avLst/>
              <a:gdLst>
                <a:gd name="connsiteX0" fmla="*/ 15383 w 246376"/>
                <a:gd name="connsiteY0" fmla="*/ 135693 h 298867"/>
                <a:gd name="connsiteX1" fmla="*/ 20966 w 246376"/>
                <a:gd name="connsiteY1" fmla="*/ 243231 h 298867"/>
                <a:gd name="connsiteX2" fmla="*/ -1426 w 246376"/>
                <a:gd name="connsiteY2" fmla="*/ 277191 h 298867"/>
                <a:gd name="connsiteX3" fmla="*/ 71365 w 246376"/>
                <a:gd name="connsiteY3" fmla="*/ 294169 h 298867"/>
                <a:gd name="connsiteX4" fmla="*/ 155351 w 246376"/>
                <a:gd name="connsiteY4" fmla="*/ 254552 h 298867"/>
                <a:gd name="connsiteX5" fmla="*/ 244951 w 246376"/>
                <a:gd name="connsiteY5" fmla="*/ 130035 h 298867"/>
                <a:gd name="connsiteX6" fmla="*/ 244951 w 246376"/>
                <a:gd name="connsiteY6" fmla="*/ 130035 h 298867"/>
                <a:gd name="connsiteX7" fmla="*/ 110566 w 246376"/>
                <a:gd name="connsiteY7" fmla="*/ 22496 h 298867"/>
                <a:gd name="connsiteX8" fmla="*/ 43359 w 246376"/>
                <a:gd name="connsiteY8" fmla="*/ -142 h 298867"/>
                <a:gd name="connsiteX9" fmla="*/ 26580 w 246376"/>
                <a:gd name="connsiteY9" fmla="*/ 39478 h 298867"/>
                <a:gd name="connsiteX10" fmla="*/ 15383 w 246376"/>
                <a:gd name="connsiteY10" fmla="*/ 135693 h 29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6376" h="298867">
                  <a:moveTo>
                    <a:pt x="15383" y="135693"/>
                  </a:moveTo>
                  <a:cubicBezTo>
                    <a:pt x="26580" y="169652"/>
                    <a:pt x="26580" y="231910"/>
                    <a:pt x="20966" y="243231"/>
                  </a:cubicBezTo>
                  <a:cubicBezTo>
                    <a:pt x="20966" y="248892"/>
                    <a:pt x="9770" y="265870"/>
                    <a:pt x="-1426" y="277191"/>
                  </a:cubicBezTo>
                  <a:cubicBezTo>
                    <a:pt x="15383" y="294169"/>
                    <a:pt x="32162" y="305490"/>
                    <a:pt x="71365" y="294169"/>
                  </a:cubicBezTo>
                  <a:cubicBezTo>
                    <a:pt x="116148" y="277191"/>
                    <a:pt x="138572" y="305490"/>
                    <a:pt x="155351" y="254552"/>
                  </a:cubicBezTo>
                  <a:cubicBezTo>
                    <a:pt x="166547" y="214932"/>
                    <a:pt x="211362" y="163995"/>
                    <a:pt x="244951" y="130035"/>
                  </a:cubicBezTo>
                  <a:cubicBezTo>
                    <a:pt x="244951" y="130035"/>
                    <a:pt x="244951" y="130035"/>
                    <a:pt x="244951" y="130035"/>
                  </a:cubicBezTo>
                  <a:cubicBezTo>
                    <a:pt x="211362" y="113054"/>
                    <a:pt x="160964" y="33817"/>
                    <a:pt x="110566" y="22496"/>
                  </a:cubicBezTo>
                  <a:cubicBezTo>
                    <a:pt x="88174" y="16836"/>
                    <a:pt x="65782" y="11179"/>
                    <a:pt x="43359" y="-142"/>
                  </a:cubicBezTo>
                  <a:cubicBezTo>
                    <a:pt x="37776" y="22496"/>
                    <a:pt x="32162" y="39478"/>
                    <a:pt x="26580" y="39478"/>
                  </a:cubicBezTo>
                  <a:cubicBezTo>
                    <a:pt x="9770" y="56456"/>
                    <a:pt x="-1426" y="101736"/>
                    <a:pt x="15383" y="135693"/>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1" name="7">
              <a:extLst>
                <a:ext uri="{FF2B5EF4-FFF2-40B4-BE49-F238E27FC236}">
                  <a16:creationId xmlns:a16="http://schemas.microsoft.com/office/drawing/2014/main" id="{7A68E106-E3B4-9403-7B20-1DF224A5DB98}"/>
                </a:ext>
              </a:extLst>
            </p:cNvPr>
            <p:cNvSpPr/>
            <p:nvPr/>
          </p:nvSpPr>
          <p:spPr>
            <a:xfrm>
              <a:off x="7725366" y="-299257"/>
              <a:ext cx="816167" cy="263599"/>
            </a:xfrm>
            <a:custGeom>
              <a:avLst/>
              <a:gdLst>
                <a:gd name="connsiteX0" fmla="*/ 666101 w 816167"/>
                <a:gd name="connsiteY0" fmla="*/ 162607 h 263599"/>
                <a:gd name="connsiteX1" fmla="*/ 281816 w 816167"/>
                <a:gd name="connsiteY1" fmla="*/ 6087 h 263599"/>
                <a:gd name="connsiteX2" fmla="*/ -768 w 816167"/>
                <a:gd name="connsiteY2" fmla="*/ 106708 h 263599"/>
                <a:gd name="connsiteX3" fmla="*/ 140540 w 816167"/>
                <a:gd name="connsiteY3" fmla="*/ 45217 h 263599"/>
                <a:gd name="connsiteX4" fmla="*/ 213985 w 816167"/>
                <a:gd name="connsiteY4" fmla="*/ 73167 h 263599"/>
                <a:gd name="connsiteX5" fmla="*/ 349617 w 816167"/>
                <a:gd name="connsiteY5" fmla="*/ 106708 h 263599"/>
                <a:gd name="connsiteX6" fmla="*/ 519180 w 816167"/>
                <a:gd name="connsiteY6" fmla="*/ 190560 h 263599"/>
                <a:gd name="connsiteX7" fmla="*/ 558725 w 816167"/>
                <a:gd name="connsiteY7" fmla="*/ 257640 h 263599"/>
                <a:gd name="connsiteX8" fmla="*/ 813023 w 816167"/>
                <a:gd name="connsiteY8" fmla="*/ 246460 h 263599"/>
                <a:gd name="connsiteX9" fmla="*/ 666101 w 816167"/>
                <a:gd name="connsiteY9" fmla="*/ 162607 h 263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167" h="263599">
                  <a:moveTo>
                    <a:pt x="666101" y="162607"/>
                  </a:moveTo>
                  <a:cubicBezTo>
                    <a:pt x="615236" y="162607"/>
                    <a:pt x="440059" y="45217"/>
                    <a:pt x="281816" y="6087"/>
                  </a:cubicBezTo>
                  <a:cubicBezTo>
                    <a:pt x="123574" y="-27455"/>
                    <a:pt x="-12058" y="84347"/>
                    <a:pt x="-768" y="106708"/>
                  </a:cubicBezTo>
                  <a:cubicBezTo>
                    <a:pt x="21842" y="134658"/>
                    <a:pt x="100964" y="73167"/>
                    <a:pt x="140540" y="45217"/>
                  </a:cubicBezTo>
                  <a:cubicBezTo>
                    <a:pt x="180085" y="17267"/>
                    <a:pt x="213985" y="56397"/>
                    <a:pt x="213985" y="73167"/>
                  </a:cubicBezTo>
                  <a:cubicBezTo>
                    <a:pt x="219661" y="89939"/>
                    <a:pt x="270496" y="101116"/>
                    <a:pt x="349617" y="106708"/>
                  </a:cubicBezTo>
                  <a:cubicBezTo>
                    <a:pt x="428738" y="106708"/>
                    <a:pt x="440059" y="173788"/>
                    <a:pt x="519180" y="190560"/>
                  </a:cubicBezTo>
                  <a:cubicBezTo>
                    <a:pt x="598270" y="207329"/>
                    <a:pt x="519180" y="240871"/>
                    <a:pt x="558725" y="257640"/>
                  </a:cubicBezTo>
                  <a:cubicBezTo>
                    <a:pt x="598270" y="268821"/>
                    <a:pt x="801733" y="263232"/>
                    <a:pt x="813023" y="246460"/>
                  </a:cubicBezTo>
                  <a:cubicBezTo>
                    <a:pt x="829989" y="229690"/>
                    <a:pt x="716967" y="162607"/>
                    <a:pt x="666101" y="162607"/>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2" name="6">
              <a:extLst>
                <a:ext uri="{FF2B5EF4-FFF2-40B4-BE49-F238E27FC236}">
                  <a16:creationId xmlns:a16="http://schemas.microsoft.com/office/drawing/2014/main" id="{CB2E3234-5824-F63A-6695-F752DE3AF663}"/>
                </a:ext>
              </a:extLst>
            </p:cNvPr>
            <p:cNvSpPr/>
            <p:nvPr/>
          </p:nvSpPr>
          <p:spPr>
            <a:xfrm>
              <a:off x="8210742" y="91228"/>
              <a:ext cx="163790" cy="54314"/>
            </a:xfrm>
            <a:custGeom>
              <a:avLst/>
              <a:gdLst>
                <a:gd name="connsiteX0" fmla="*/ -377 w 163790"/>
                <a:gd name="connsiteY0" fmla="*/ 15168 h 54314"/>
                <a:gd name="connsiteX1" fmla="*/ 161888 w 163790"/>
                <a:gd name="connsiteY1" fmla="*/ 43432 h 54314"/>
                <a:gd name="connsiteX2" fmla="*/ -377 w 163790"/>
                <a:gd name="connsiteY2" fmla="*/ 15168 h 54314"/>
              </a:gdLst>
              <a:ahLst/>
              <a:cxnLst>
                <a:cxn ang="0">
                  <a:pos x="connsiteX0" y="connsiteY0"/>
                </a:cxn>
                <a:cxn ang="0">
                  <a:pos x="connsiteX1" y="connsiteY1"/>
                </a:cxn>
                <a:cxn ang="0">
                  <a:pos x="connsiteX2" y="connsiteY2"/>
                </a:cxn>
              </a:cxnLst>
              <a:rect l="l" t="t" r="r" b="b"/>
              <a:pathLst>
                <a:path w="163790" h="54314">
                  <a:moveTo>
                    <a:pt x="-377" y="15168"/>
                  </a:moveTo>
                  <a:cubicBezTo>
                    <a:pt x="16401" y="37778"/>
                    <a:pt x="145110" y="71694"/>
                    <a:pt x="161888" y="43432"/>
                  </a:cubicBezTo>
                  <a:cubicBezTo>
                    <a:pt x="173084" y="9517"/>
                    <a:pt x="-17156" y="-18748"/>
                    <a:pt x="-377" y="15168"/>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3" name="5">
              <a:extLst>
                <a:ext uri="{FF2B5EF4-FFF2-40B4-BE49-F238E27FC236}">
                  <a16:creationId xmlns:a16="http://schemas.microsoft.com/office/drawing/2014/main" id="{CD7DE226-C900-D9A1-93AD-81B4B6A7D302}"/>
                </a:ext>
              </a:extLst>
            </p:cNvPr>
            <p:cNvSpPr/>
            <p:nvPr/>
          </p:nvSpPr>
          <p:spPr>
            <a:xfrm>
              <a:off x="9111595" y="79128"/>
              <a:ext cx="131432" cy="59654"/>
            </a:xfrm>
            <a:custGeom>
              <a:avLst/>
              <a:gdLst>
                <a:gd name="connsiteX0" fmla="*/ 1600 w 131432"/>
                <a:gd name="connsiteY0" fmla="*/ 32335 h 59654"/>
                <a:gd name="connsiteX1" fmla="*/ 128873 w 131432"/>
                <a:gd name="connsiteY1" fmla="*/ 32335 h 59654"/>
                <a:gd name="connsiteX2" fmla="*/ 1600 w 131432"/>
                <a:gd name="connsiteY2" fmla="*/ 32335 h 59654"/>
              </a:gdLst>
              <a:ahLst/>
              <a:cxnLst>
                <a:cxn ang="0">
                  <a:pos x="connsiteX0" y="connsiteY0"/>
                </a:cxn>
                <a:cxn ang="0">
                  <a:pos x="connsiteX1" y="connsiteY1"/>
                </a:cxn>
                <a:cxn ang="0">
                  <a:pos x="connsiteX2" y="connsiteY2"/>
                </a:cxn>
              </a:cxnLst>
              <a:rect l="l" t="t" r="r" b="b"/>
              <a:pathLst>
                <a:path w="131432" h="59654">
                  <a:moveTo>
                    <a:pt x="1600" y="32335"/>
                  </a:moveTo>
                  <a:cubicBezTo>
                    <a:pt x="34814" y="83793"/>
                    <a:pt x="123322" y="49488"/>
                    <a:pt x="128873" y="32335"/>
                  </a:cubicBezTo>
                  <a:cubicBezTo>
                    <a:pt x="145465" y="-1971"/>
                    <a:pt x="-26063" y="-19123"/>
                    <a:pt x="1600" y="32335"/>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4" name="4">
              <a:extLst>
                <a:ext uri="{FF2B5EF4-FFF2-40B4-BE49-F238E27FC236}">
                  <a16:creationId xmlns:a16="http://schemas.microsoft.com/office/drawing/2014/main" id="{C0CE2BD1-8E82-E0F3-C436-ED594659E513}"/>
                </a:ext>
              </a:extLst>
            </p:cNvPr>
            <p:cNvSpPr/>
            <p:nvPr/>
          </p:nvSpPr>
          <p:spPr>
            <a:xfrm>
              <a:off x="9606704" y="6067950"/>
              <a:ext cx="247786" cy="100521"/>
            </a:xfrm>
            <a:custGeom>
              <a:avLst/>
              <a:gdLst>
                <a:gd name="connsiteX0" fmla="*/ 244716 w 247786"/>
                <a:gd name="connsiteY0" fmla="*/ 40007 h 100521"/>
                <a:gd name="connsiteX1" fmla="*/ 115041 w 247786"/>
                <a:gd name="connsiteY1" fmla="*/ 96954 h 100521"/>
                <a:gd name="connsiteX2" fmla="*/ 244716 w 247786"/>
                <a:gd name="connsiteY2" fmla="*/ 40007 h 100521"/>
                <a:gd name="connsiteX3" fmla="*/ 103751 w 247786"/>
                <a:gd name="connsiteY3" fmla="*/ 150 h 100521"/>
                <a:gd name="connsiteX4" fmla="*/ 7914 w 247786"/>
                <a:gd name="connsiteY4" fmla="*/ 91278 h 100521"/>
                <a:gd name="connsiteX5" fmla="*/ 103751 w 247786"/>
                <a:gd name="connsiteY5" fmla="*/ 150 h 10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786" h="100521">
                  <a:moveTo>
                    <a:pt x="244716" y="40007"/>
                  </a:moveTo>
                  <a:cubicBezTo>
                    <a:pt x="216523" y="-16941"/>
                    <a:pt x="86848" y="85571"/>
                    <a:pt x="115041" y="96954"/>
                  </a:cubicBezTo>
                  <a:cubicBezTo>
                    <a:pt x="143234" y="114044"/>
                    <a:pt x="261619" y="62804"/>
                    <a:pt x="244716" y="40007"/>
                  </a:cubicBezTo>
                  <a:close/>
                  <a:moveTo>
                    <a:pt x="103751" y="150"/>
                  </a:moveTo>
                  <a:cubicBezTo>
                    <a:pt x="64300" y="-5558"/>
                    <a:pt x="-31537" y="74187"/>
                    <a:pt x="7914" y="91278"/>
                  </a:cubicBezTo>
                  <a:cubicBezTo>
                    <a:pt x="53042" y="114044"/>
                    <a:pt x="137589" y="5826"/>
                    <a:pt x="103751" y="150"/>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5" name="3">
              <a:extLst>
                <a:ext uri="{FF2B5EF4-FFF2-40B4-BE49-F238E27FC236}">
                  <a16:creationId xmlns:a16="http://schemas.microsoft.com/office/drawing/2014/main" id="{40B3B2ED-FB55-31CA-48BF-BAF51E245CCE}"/>
                </a:ext>
              </a:extLst>
            </p:cNvPr>
            <p:cNvSpPr/>
            <p:nvPr/>
          </p:nvSpPr>
          <p:spPr>
            <a:xfrm>
              <a:off x="7168507" y="1463558"/>
              <a:ext cx="1291972" cy="510408"/>
            </a:xfrm>
            <a:custGeom>
              <a:avLst/>
              <a:gdLst>
                <a:gd name="connsiteX0" fmla="*/ 1260041 w 1291972"/>
                <a:gd name="connsiteY0" fmla="*/ 134426 h 510408"/>
                <a:gd name="connsiteX1" fmla="*/ 1203655 w 1291972"/>
                <a:gd name="connsiteY1" fmla="*/ 89570 h 510408"/>
                <a:gd name="connsiteX2" fmla="*/ 1141593 w 1291972"/>
                <a:gd name="connsiteY2" fmla="*/ 89570 h 510408"/>
                <a:gd name="connsiteX3" fmla="*/ 1090852 w 1291972"/>
                <a:gd name="connsiteY3" fmla="*/ 50322 h 510408"/>
                <a:gd name="connsiteX4" fmla="*/ 994952 w 1291972"/>
                <a:gd name="connsiteY4" fmla="*/ -142 h 510408"/>
                <a:gd name="connsiteX5" fmla="*/ 994952 w 1291972"/>
                <a:gd name="connsiteY5" fmla="*/ 11073 h 510408"/>
                <a:gd name="connsiteX6" fmla="*/ 938566 w 1291972"/>
                <a:gd name="connsiteY6" fmla="*/ 39107 h 510408"/>
                <a:gd name="connsiteX7" fmla="*/ 915987 w 1291972"/>
                <a:gd name="connsiteY7" fmla="*/ 95178 h 510408"/>
                <a:gd name="connsiteX8" fmla="*/ 876504 w 1291972"/>
                <a:gd name="connsiteY8" fmla="*/ 140034 h 510408"/>
                <a:gd name="connsiteX9" fmla="*/ 859601 w 1291972"/>
                <a:gd name="connsiteY9" fmla="*/ 184890 h 510408"/>
                <a:gd name="connsiteX10" fmla="*/ 842667 w 1291972"/>
                <a:gd name="connsiteY10" fmla="*/ 235353 h 510408"/>
                <a:gd name="connsiteX11" fmla="*/ 837022 w 1291972"/>
                <a:gd name="connsiteY11" fmla="*/ 291421 h 510408"/>
                <a:gd name="connsiteX12" fmla="*/ 882149 w 1291972"/>
                <a:gd name="connsiteY12" fmla="*/ 330670 h 510408"/>
                <a:gd name="connsiteX13" fmla="*/ 921632 w 1291972"/>
                <a:gd name="connsiteY13" fmla="*/ 336277 h 510408"/>
                <a:gd name="connsiteX14" fmla="*/ 882149 w 1291972"/>
                <a:gd name="connsiteY14" fmla="*/ 386741 h 510408"/>
                <a:gd name="connsiteX15" fmla="*/ 876504 w 1291972"/>
                <a:gd name="connsiteY15" fmla="*/ 386741 h 510408"/>
                <a:gd name="connsiteX16" fmla="*/ 893439 w 1291972"/>
                <a:gd name="connsiteY16" fmla="*/ 431597 h 510408"/>
                <a:gd name="connsiteX17" fmla="*/ 893439 w 1291972"/>
                <a:gd name="connsiteY17" fmla="*/ 470846 h 510408"/>
                <a:gd name="connsiteX18" fmla="*/ 955470 w 1291972"/>
                <a:gd name="connsiteY18" fmla="*/ 487668 h 510408"/>
                <a:gd name="connsiteX19" fmla="*/ 1011887 w 1291972"/>
                <a:gd name="connsiteY19" fmla="*/ 482061 h 510408"/>
                <a:gd name="connsiteX20" fmla="*/ 1079562 w 1291972"/>
                <a:gd name="connsiteY20" fmla="*/ 358707 h 510408"/>
                <a:gd name="connsiteX21" fmla="*/ 1237493 w 1291972"/>
                <a:gd name="connsiteY21" fmla="*/ 274602 h 510408"/>
                <a:gd name="connsiteX22" fmla="*/ 1282589 w 1291972"/>
                <a:gd name="connsiteY22" fmla="*/ 190497 h 510408"/>
                <a:gd name="connsiteX23" fmla="*/ 1260041 w 1291972"/>
                <a:gd name="connsiteY23" fmla="*/ 134426 h 510408"/>
                <a:gd name="connsiteX24" fmla="*/ 7918 w 1291972"/>
                <a:gd name="connsiteY24" fmla="*/ 111997 h 510408"/>
                <a:gd name="connsiteX25" fmla="*/ 58690 w 1291972"/>
                <a:gd name="connsiteY25" fmla="*/ 190497 h 510408"/>
                <a:gd name="connsiteX26" fmla="*/ 7918 w 1291972"/>
                <a:gd name="connsiteY26" fmla="*/ 111997 h 510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1972" h="510408">
                  <a:moveTo>
                    <a:pt x="1260041" y="134426"/>
                  </a:moveTo>
                  <a:cubicBezTo>
                    <a:pt x="1231848" y="100785"/>
                    <a:pt x="1209269" y="78355"/>
                    <a:pt x="1203655" y="89570"/>
                  </a:cubicBezTo>
                  <a:cubicBezTo>
                    <a:pt x="1192366" y="95178"/>
                    <a:pt x="1164172" y="100785"/>
                    <a:pt x="1141593" y="89570"/>
                  </a:cubicBezTo>
                  <a:cubicBezTo>
                    <a:pt x="1119045" y="78355"/>
                    <a:pt x="1107755" y="50322"/>
                    <a:pt x="1090852" y="50322"/>
                  </a:cubicBezTo>
                  <a:cubicBezTo>
                    <a:pt x="1079562" y="50322"/>
                    <a:pt x="1023145" y="22284"/>
                    <a:pt x="994952" y="-142"/>
                  </a:cubicBezTo>
                  <a:cubicBezTo>
                    <a:pt x="994952" y="-142"/>
                    <a:pt x="994952" y="5465"/>
                    <a:pt x="994952" y="11073"/>
                  </a:cubicBezTo>
                  <a:cubicBezTo>
                    <a:pt x="994952" y="22284"/>
                    <a:pt x="972404" y="33499"/>
                    <a:pt x="938566" y="39107"/>
                  </a:cubicBezTo>
                  <a:cubicBezTo>
                    <a:pt x="910342" y="39107"/>
                    <a:pt x="915987" y="72748"/>
                    <a:pt x="915987" y="95178"/>
                  </a:cubicBezTo>
                  <a:cubicBezTo>
                    <a:pt x="915987" y="117604"/>
                    <a:pt x="887794" y="117604"/>
                    <a:pt x="876504" y="140034"/>
                  </a:cubicBezTo>
                  <a:cubicBezTo>
                    <a:pt x="870860" y="168068"/>
                    <a:pt x="882149" y="173675"/>
                    <a:pt x="859601" y="184890"/>
                  </a:cubicBezTo>
                  <a:cubicBezTo>
                    <a:pt x="831377" y="196105"/>
                    <a:pt x="825763" y="218531"/>
                    <a:pt x="842667" y="235353"/>
                  </a:cubicBezTo>
                  <a:cubicBezTo>
                    <a:pt x="853956" y="257780"/>
                    <a:pt x="837022" y="280210"/>
                    <a:pt x="837022" y="291421"/>
                  </a:cubicBezTo>
                  <a:cubicBezTo>
                    <a:pt x="831377" y="302636"/>
                    <a:pt x="853956" y="308243"/>
                    <a:pt x="882149" y="330670"/>
                  </a:cubicBezTo>
                  <a:cubicBezTo>
                    <a:pt x="904698" y="353100"/>
                    <a:pt x="910342" y="319458"/>
                    <a:pt x="921632" y="336277"/>
                  </a:cubicBezTo>
                  <a:cubicBezTo>
                    <a:pt x="927277" y="358707"/>
                    <a:pt x="910342" y="386741"/>
                    <a:pt x="882149" y="386741"/>
                  </a:cubicBezTo>
                  <a:cubicBezTo>
                    <a:pt x="882149" y="386741"/>
                    <a:pt x="882149" y="386741"/>
                    <a:pt x="876504" y="386741"/>
                  </a:cubicBezTo>
                  <a:cubicBezTo>
                    <a:pt x="893439" y="403563"/>
                    <a:pt x="899084" y="420382"/>
                    <a:pt x="893439" y="431597"/>
                  </a:cubicBezTo>
                  <a:cubicBezTo>
                    <a:pt x="882149" y="448419"/>
                    <a:pt x="870860" y="448419"/>
                    <a:pt x="893439" y="470846"/>
                  </a:cubicBezTo>
                  <a:cubicBezTo>
                    <a:pt x="915987" y="493275"/>
                    <a:pt x="932921" y="459634"/>
                    <a:pt x="955470" y="487668"/>
                  </a:cubicBezTo>
                  <a:cubicBezTo>
                    <a:pt x="972404" y="510095"/>
                    <a:pt x="989308" y="526917"/>
                    <a:pt x="1011887" y="482061"/>
                  </a:cubicBezTo>
                  <a:cubicBezTo>
                    <a:pt x="1028790" y="437204"/>
                    <a:pt x="1045725" y="369922"/>
                    <a:pt x="1079562" y="358707"/>
                  </a:cubicBezTo>
                  <a:cubicBezTo>
                    <a:pt x="1119045" y="347492"/>
                    <a:pt x="1192366" y="330670"/>
                    <a:pt x="1237493" y="274602"/>
                  </a:cubicBezTo>
                  <a:cubicBezTo>
                    <a:pt x="1282589" y="212924"/>
                    <a:pt x="1260041" y="212924"/>
                    <a:pt x="1282589" y="190497"/>
                  </a:cubicBezTo>
                  <a:cubicBezTo>
                    <a:pt x="1299524" y="179282"/>
                    <a:pt x="1288234" y="168068"/>
                    <a:pt x="1260041" y="134426"/>
                  </a:cubicBezTo>
                  <a:close/>
                  <a:moveTo>
                    <a:pt x="7918" y="111997"/>
                  </a:moveTo>
                  <a:cubicBezTo>
                    <a:pt x="-25920" y="162460"/>
                    <a:pt x="41756" y="212924"/>
                    <a:pt x="58690" y="190497"/>
                  </a:cubicBezTo>
                  <a:cubicBezTo>
                    <a:pt x="75594" y="162460"/>
                    <a:pt x="47401" y="55929"/>
                    <a:pt x="7918" y="111997"/>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6" name="2">
              <a:extLst>
                <a:ext uri="{FF2B5EF4-FFF2-40B4-BE49-F238E27FC236}">
                  <a16:creationId xmlns:a16="http://schemas.microsoft.com/office/drawing/2014/main" id="{57957DD2-6831-A25B-5112-8898D0D7232D}"/>
                </a:ext>
              </a:extLst>
            </p:cNvPr>
            <p:cNvSpPr/>
            <p:nvPr/>
          </p:nvSpPr>
          <p:spPr>
            <a:xfrm>
              <a:off x="9540153" y="716843"/>
              <a:ext cx="75976" cy="63331"/>
            </a:xfrm>
            <a:custGeom>
              <a:avLst/>
              <a:gdLst>
                <a:gd name="connsiteX0" fmla="*/ 7132 w 75976"/>
                <a:gd name="connsiteY0" fmla="*/ 58234 h 63331"/>
                <a:gd name="connsiteX1" fmla="*/ 1612 w 75976"/>
                <a:gd name="connsiteY1" fmla="*/ 23482 h 63331"/>
                <a:gd name="connsiteX2" fmla="*/ 62177 w 75976"/>
                <a:gd name="connsiteY2" fmla="*/ 6105 h 63331"/>
                <a:gd name="connsiteX3" fmla="*/ 62177 w 75976"/>
                <a:gd name="connsiteY3" fmla="*/ 52442 h 63331"/>
                <a:gd name="connsiteX4" fmla="*/ 7132 w 75976"/>
                <a:gd name="connsiteY4" fmla="*/ 58234 h 63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76" h="63331">
                  <a:moveTo>
                    <a:pt x="7132" y="58234"/>
                  </a:moveTo>
                  <a:cubicBezTo>
                    <a:pt x="-3877" y="52442"/>
                    <a:pt x="18141" y="29274"/>
                    <a:pt x="1612" y="23482"/>
                  </a:cubicBezTo>
                  <a:cubicBezTo>
                    <a:pt x="-14886" y="11899"/>
                    <a:pt x="40159" y="-11269"/>
                    <a:pt x="62177" y="6105"/>
                  </a:cubicBezTo>
                  <a:cubicBezTo>
                    <a:pt x="78675" y="23482"/>
                    <a:pt x="78675" y="46648"/>
                    <a:pt x="62177" y="52442"/>
                  </a:cubicBezTo>
                  <a:cubicBezTo>
                    <a:pt x="45648" y="58234"/>
                    <a:pt x="12621" y="69817"/>
                    <a:pt x="7132" y="58234"/>
                  </a:cubicBezTo>
                  <a:close/>
                </a:path>
              </a:pathLst>
            </a:custGeom>
            <a:grpFill/>
            <a:ln w="3569" cap="flat">
              <a:solidFill>
                <a:srgbClr val="7F7F7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7" name="1">
              <a:extLst>
                <a:ext uri="{FF2B5EF4-FFF2-40B4-BE49-F238E27FC236}">
                  <a16:creationId xmlns:a16="http://schemas.microsoft.com/office/drawing/2014/main" id="{F8E48B7B-56D3-ABA4-2221-EEA500DB57DE}"/>
                </a:ext>
              </a:extLst>
            </p:cNvPr>
            <p:cNvSpPr/>
            <p:nvPr/>
          </p:nvSpPr>
          <p:spPr>
            <a:xfrm>
              <a:off x="7356085" y="184895"/>
              <a:ext cx="9356" cy="15593"/>
            </a:xfrm>
            <a:custGeom>
              <a:avLst/>
              <a:gdLst>
                <a:gd name="connsiteX0" fmla="*/ 7930 w 9356"/>
                <a:gd name="connsiteY0" fmla="*/ 15451 h 15593"/>
                <a:gd name="connsiteX1" fmla="*/ 7930 w 9356"/>
                <a:gd name="connsiteY1" fmla="*/ 5057 h 15593"/>
                <a:gd name="connsiteX2" fmla="*/ 3252 w 9356"/>
                <a:gd name="connsiteY2" fmla="*/ -142 h 15593"/>
                <a:gd name="connsiteX3" fmla="*/ 3252 w 9356"/>
                <a:gd name="connsiteY3" fmla="*/ -142 h 15593"/>
                <a:gd name="connsiteX4" fmla="*/ -1426 w 9356"/>
                <a:gd name="connsiteY4" fmla="*/ -142 h 15593"/>
                <a:gd name="connsiteX5" fmla="*/ -1426 w 9356"/>
                <a:gd name="connsiteY5" fmla="*/ 5057 h 15593"/>
                <a:gd name="connsiteX6" fmla="*/ -1426 w 9356"/>
                <a:gd name="connsiteY6" fmla="*/ 15451 h 15593"/>
                <a:gd name="connsiteX7" fmla="*/ -1426 w 9356"/>
                <a:gd name="connsiteY7" fmla="*/ 15451 h 15593"/>
                <a:gd name="connsiteX8" fmla="*/ -1426 w 9356"/>
                <a:gd name="connsiteY8" fmla="*/ -142 h 15593"/>
                <a:gd name="connsiteX9" fmla="*/ -1426 w 9356"/>
                <a:gd name="connsiteY9" fmla="*/ -142 h 15593"/>
                <a:gd name="connsiteX10" fmla="*/ -1426 w 9356"/>
                <a:gd name="connsiteY10" fmla="*/ -142 h 15593"/>
                <a:gd name="connsiteX11" fmla="*/ -1426 w 9356"/>
                <a:gd name="connsiteY11" fmla="*/ -142 h 15593"/>
                <a:gd name="connsiteX12" fmla="*/ -1426 w 9356"/>
                <a:gd name="connsiteY12" fmla="*/ -142 h 15593"/>
                <a:gd name="connsiteX13" fmla="*/ 3252 w 9356"/>
                <a:gd name="connsiteY13" fmla="*/ -142 h 15593"/>
                <a:gd name="connsiteX14" fmla="*/ 7930 w 9356"/>
                <a:gd name="connsiteY14" fmla="*/ -142 h 15593"/>
                <a:gd name="connsiteX15" fmla="*/ 7930 w 9356"/>
                <a:gd name="connsiteY15" fmla="*/ -142 h 15593"/>
                <a:gd name="connsiteX16" fmla="*/ 7930 w 9356"/>
                <a:gd name="connsiteY16" fmla="*/ -142 h 15593"/>
                <a:gd name="connsiteX17" fmla="*/ 7930 w 9356"/>
                <a:gd name="connsiteY17" fmla="*/ 5057 h 15593"/>
                <a:gd name="connsiteX18" fmla="*/ 7930 w 9356"/>
                <a:gd name="connsiteY18" fmla="*/ 15451 h 1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356" h="15593">
                  <a:moveTo>
                    <a:pt x="7930" y="15451"/>
                  </a:moveTo>
                  <a:cubicBezTo>
                    <a:pt x="7930" y="5057"/>
                    <a:pt x="7930" y="5057"/>
                    <a:pt x="7930" y="5057"/>
                  </a:cubicBezTo>
                  <a:cubicBezTo>
                    <a:pt x="7930" y="5057"/>
                    <a:pt x="7930" y="-142"/>
                    <a:pt x="3252" y="-142"/>
                  </a:cubicBezTo>
                  <a:cubicBezTo>
                    <a:pt x="3252" y="-142"/>
                    <a:pt x="3252" y="-142"/>
                    <a:pt x="3252" y="-142"/>
                  </a:cubicBezTo>
                  <a:cubicBezTo>
                    <a:pt x="3252" y="-142"/>
                    <a:pt x="3252" y="-142"/>
                    <a:pt x="-1426" y="-142"/>
                  </a:cubicBezTo>
                  <a:cubicBezTo>
                    <a:pt x="-1426" y="-142"/>
                    <a:pt x="-1426" y="5057"/>
                    <a:pt x="-1426" y="5057"/>
                  </a:cubicBezTo>
                  <a:cubicBezTo>
                    <a:pt x="-1426" y="15451"/>
                    <a:pt x="-1426" y="15451"/>
                    <a:pt x="-1426" y="15451"/>
                  </a:cubicBezTo>
                  <a:cubicBezTo>
                    <a:pt x="-1426" y="15451"/>
                    <a:pt x="-1426" y="15451"/>
                    <a:pt x="-1426" y="15451"/>
                  </a:cubicBezTo>
                  <a:cubicBezTo>
                    <a:pt x="-1426" y="-142"/>
                    <a:pt x="-1426" y="-142"/>
                    <a:pt x="-1426" y="-142"/>
                  </a:cubicBezTo>
                  <a:cubicBezTo>
                    <a:pt x="-1426" y="-142"/>
                    <a:pt x="-1426" y="-142"/>
                    <a:pt x="-1426" y="-142"/>
                  </a:cubicBezTo>
                  <a:cubicBezTo>
                    <a:pt x="-1426" y="-142"/>
                    <a:pt x="-1426" y="-142"/>
                    <a:pt x="-1426" y="-142"/>
                  </a:cubicBezTo>
                  <a:cubicBezTo>
                    <a:pt x="-1426" y="-142"/>
                    <a:pt x="-1426" y="-142"/>
                    <a:pt x="-1426" y="-142"/>
                  </a:cubicBezTo>
                  <a:cubicBezTo>
                    <a:pt x="-1426" y="-142"/>
                    <a:pt x="-1426" y="-142"/>
                    <a:pt x="-1426" y="-142"/>
                  </a:cubicBezTo>
                  <a:cubicBezTo>
                    <a:pt x="3252" y="-142"/>
                    <a:pt x="3252" y="-142"/>
                    <a:pt x="3252" y="-142"/>
                  </a:cubicBezTo>
                  <a:cubicBezTo>
                    <a:pt x="3252" y="-142"/>
                    <a:pt x="3252" y="-142"/>
                    <a:pt x="7930" y="-142"/>
                  </a:cubicBezTo>
                  <a:cubicBezTo>
                    <a:pt x="7930" y="-142"/>
                    <a:pt x="7930" y="-142"/>
                    <a:pt x="7930" y="-142"/>
                  </a:cubicBezTo>
                  <a:cubicBezTo>
                    <a:pt x="7930" y="-142"/>
                    <a:pt x="7930" y="-142"/>
                    <a:pt x="7930" y="-142"/>
                  </a:cubicBezTo>
                  <a:cubicBezTo>
                    <a:pt x="7930" y="-142"/>
                    <a:pt x="7930" y="5057"/>
                    <a:pt x="7930" y="5057"/>
                  </a:cubicBezTo>
                  <a:cubicBezTo>
                    <a:pt x="7930" y="15451"/>
                    <a:pt x="7930" y="15451"/>
                    <a:pt x="7930" y="15451"/>
                  </a:cubicBezTo>
                  <a:close/>
                </a:path>
              </a:pathLst>
            </a:custGeom>
            <a:grpFill/>
            <a:ln w="10708" cap="flat">
              <a:solidFill>
                <a:srgbClr val="7F7F7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grpSp>
      <p:sp>
        <p:nvSpPr>
          <p:cNvPr id="38" name="TextBox 53">
            <a:extLst>
              <a:ext uri="{FF2B5EF4-FFF2-40B4-BE49-F238E27FC236}">
                <a16:creationId xmlns:a16="http://schemas.microsoft.com/office/drawing/2014/main" id="{01769DF2-74D9-4976-DC69-889C1B9EA45E}"/>
              </a:ext>
            </a:extLst>
          </p:cNvPr>
          <p:cNvSpPr txBox="1">
            <a:spLocks/>
          </p:cNvSpPr>
          <p:nvPr/>
        </p:nvSpPr>
        <p:spPr>
          <a:xfrm>
            <a:off x="1449914" y="1917272"/>
            <a:ext cx="3322267"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85000"/>
                    <a:lumOff val="15000"/>
                  </a:prstClr>
                </a:solidFill>
                <a:effectLst/>
                <a:uLnTx/>
                <a:uFillTx/>
                <a:latin typeface="Lato Black" panose="020F0A02020204030203" pitchFamily="34" charset="0"/>
                <a:ea typeface="+mn-ea"/>
                <a:cs typeface="+mn-cs"/>
              </a:rPr>
              <a:t>Your Title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2700" b="0" i="0" u="none" strike="noStrike" kern="1200" cap="none" spc="0" normalizeH="0" baseline="0" noProof="0" dirty="0">
              <a:ln>
                <a:noFill/>
              </a:ln>
              <a:solidFill>
                <a:prstClr val="black">
                  <a:lumMod val="85000"/>
                  <a:lumOff val="15000"/>
                </a:prstClr>
              </a:solidFill>
              <a:effectLst/>
              <a:uLnTx/>
              <a:uFillTx/>
              <a:latin typeface="Lato" panose="020F0502020204030203" pitchFamily="34" charset="0"/>
              <a:ea typeface="+mn-ea"/>
              <a:cs typeface="+mn-cs"/>
            </a:endParaRPr>
          </a:p>
        </p:txBody>
      </p:sp>
      <p:grpSp>
        <p:nvGrpSpPr>
          <p:cNvPr id="39" name="Group 38">
            <a:extLst>
              <a:ext uri="{FF2B5EF4-FFF2-40B4-BE49-F238E27FC236}">
                <a16:creationId xmlns:a16="http://schemas.microsoft.com/office/drawing/2014/main" id="{D99775EF-22AC-5A55-2E58-D13247F52ECE}"/>
              </a:ext>
            </a:extLst>
          </p:cNvPr>
          <p:cNvGrpSpPr>
            <a:grpSpLocks/>
          </p:cNvGrpSpPr>
          <p:nvPr/>
        </p:nvGrpSpPr>
        <p:grpSpPr>
          <a:xfrm>
            <a:off x="7396168" y="4182246"/>
            <a:ext cx="971603" cy="971603"/>
            <a:chOff x="8899041" y="1684213"/>
            <a:chExt cx="971603" cy="971603"/>
          </a:xfrm>
        </p:grpSpPr>
        <p:pic>
          <p:nvPicPr>
            <p:cNvPr id="40" name="Graphic 39">
              <a:extLst>
                <a:ext uri="{FF2B5EF4-FFF2-40B4-BE49-F238E27FC236}">
                  <a16:creationId xmlns:a16="http://schemas.microsoft.com/office/drawing/2014/main" id="{ACBC6FC9-3633-DEAF-66B4-EDA349E429D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41" name="Oval 40">
              <a:extLst>
                <a:ext uri="{FF2B5EF4-FFF2-40B4-BE49-F238E27FC236}">
                  <a16:creationId xmlns:a16="http://schemas.microsoft.com/office/drawing/2014/main" id="{EFEE63B9-5F52-593F-6A54-FA9DA52810B4}"/>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2" name="TextBox 41">
              <a:extLst>
                <a:ext uri="{FF2B5EF4-FFF2-40B4-BE49-F238E27FC236}">
                  <a16:creationId xmlns:a16="http://schemas.microsoft.com/office/drawing/2014/main" id="{C5ED5A55-4C60-E6E8-E319-6DBF4148B113}"/>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43" name="Group 42">
            <a:extLst>
              <a:ext uri="{FF2B5EF4-FFF2-40B4-BE49-F238E27FC236}">
                <a16:creationId xmlns:a16="http://schemas.microsoft.com/office/drawing/2014/main" id="{15788DA7-4CFA-01C1-D9AF-45C88164AB01}"/>
              </a:ext>
            </a:extLst>
          </p:cNvPr>
          <p:cNvGrpSpPr>
            <a:grpSpLocks/>
          </p:cNvGrpSpPr>
          <p:nvPr/>
        </p:nvGrpSpPr>
        <p:grpSpPr>
          <a:xfrm>
            <a:off x="8645689" y="2048014"/>
            <a:ext cx="971603" cy="971603"/>
            <a:chOff x="8899041" y="1684213"/>
            <a:chExt cx="971603" cy="971603"/>
          </a:xfrm>
        </p:grpSpPr>
        <p:pic>
          <p:nvPicPr>
            <p:cNvPr id="44" name="Graphic 43">
              <a:extLst>
                <a:ext uri="{FF2B5EF4-FFF2-40B4-BE49-F238E27FC236}">
                  <a16:creationId xmlns:a16="http://schemas.microsoft.com/office/drawing/2014/main" id="{A11F7C5D-15CC-03A6-4839-C1F7C79E042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45" name="Oval 44">
              <a:extLst>
                <a:ext uri="{FF2B5EF4-FFF2-40B4-BE49-F238E27FC236}">
                  <a16:creationId xmlns:a16="http://schemas.microsoft.com/office/drawing/2014/main" id="{BA1B6534-88ED-FDCA-B0CF-9B5FC7531ED6}"/>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6" name="TextBox 45">
              <a:extLst>
                <a:ext uri="{FF2B5EF4-FFF2-40B4-BE49-F238E27FC236}">
                  <a16:creationId xmlns:a16="http://schemas.microsoft.com/office/drawing/2014/main" id="{22F25208-9D9A-99B1-85C6-FDFCDA2964A1}"/>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47" name="TextBox 46">
            <a:extLst>
              <a:ext uri="{FF2B5EF4-FFF2-40B4-BE49-F238E27FC236}">
                <a16:creationId xmlns:a16="http://schemas.microsoft.com/office/drawing/2014/main" id="{B2B56AA8-12C9-1D4E-1339-2B72C600E708}"/>
              </a:ext>
            </a:extLst>
          </p:cNvPr>
          <p:cNvSpPr txBox="1">
            <a:spLocks/>
          </p:cNvSpPr>
          <p:nvPr/>
        </p:nvSpPr>
        <p:spPr>
          <a:xfrm>
            <a:off x="2091614" y="2969514"/>
            <a:ext cx="2518711"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48" name="TextBox 47">
            <a:extLst>
              <a:ext uri="{FF2B5EF4-FFF2-40B4-BE49-F238E27FC236}">
                <a16:creationId xmlns:a16="http://schemas.microsoft.com/office/drawing/2014/main" id="{9C1B1357-5B68-C35E-8F26-859A9B23F80A}"/>
              </a:ext>
            </a:extLst>
          </p:cNvPr>
          <p:cNvSpPr txBox="1">
            <a:spLocks/>
          </p:cNvSpPr>
          <p:nvPr/>
        </p:nvSpPr>
        <p:spPr>
          <a:xfrm>
            <a:off x="2091614" y="4280918"/>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1392041548"/>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2.96296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1000"/>
                                            <p:tgtEl>
                                              <p:spTgt spid="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fade">
                                          <p:cBhvr>
                                            <p:cTn id="19" dur="500"/>
                                            <p:tgtEl>
                                              <p:spTgt spid="38"/>
                                            </p:tgtEl>
                                          </p:cBhvr>
                                        </p:animEffect>
                                      </p:childTnLst>
                                    </p:cTn>
                                  </p:par>
                                </p:childTnLst>
                              </p:cTn>
                            </p:par>
                            <p:par>
                              <p:cTn id="20" fill="hold">
                                <p:stCondLst>
                                  <p:cond delay="2000"/>
                                </p:stCondLst>
                                <p:childTnLst>
                                  <p:par>
                                    <p:cTn id="21" presetID="2" presetClass="entr" presetSubtype="1" fill="hold" nodeType="afterEffect" p14:presetBounceEnd="50000">
                                      <p:stCondLst>
                                        <p:cond delay="0"/>
                                      </p:stCondLst>
                                      <p:childTnLst>
                                        <p:set>
                                          <p:cBhvr>
                                            <p:cTn id="22" dur="1" fill="hold">
                                              <p:stCondLst>
                                                <p:cond delay="0"/>
                                              </p:stCondLst>
                                            </p:cTn>
                                            <p:tgtEl>
                                              <p:spTgt spid="43"/>
                                            </p:tgtEl>
                                            <p:attrNameLst>
                                              <p:attrName>style.visibility</p:attrName>
                                            </p:attrNameLst>
                                          </p:cBhvr>
                                          <p:to>
                                            <p:strVal val="visible"/>
                                          </p:to>
                                        </p:set>
                                        <p:anim calcmode="lin" valueType="num" p14:bounceEnd="50000">
                                          <p:cBhvr additive="base">
                                            <p:cTn id="23" dur="1000" fill="hold"/>
                                            <p:tgtEl>
                                              <p:spTgt spid="43"/>
                                            </p:tgtEl>
                                            <p:attrNameLst>
                                              <p:attrName>ppt_x</p:attrName>
                                            </p:attrNameLst>
                                          </p:cBhvr>
                                          <p:tavLst>
                                            <p:tav tm="0">
                                              <p:val>
                                                <p:strVal val="#ppt_x"/>
                                              </p:val>
                                            </p:tav>
                                            <p:tav tm="100000">
                                              <p:val>
                                                <p:strVal val="#ppt_x"/>
                                              </p:val>
                                            </p:tav>
                                          </p:tavLst>
                                        </p:anim>
                                        <p:anim calcmode="lin" valueType="num" p14:bounceEnd="50000">
                                          <p:cBhvr additive="base">
                                            <p:cTn id="24" dur="1000" fill="hold"/>
                                            <p:tgtEl>
                                              <p:spTgt spid="43"/>
                                            </p:tgtEl>
                                            <p:attrNameLst>
                                              <p:attrName>ppt_y</p:attrName>
                                            </p:attrNameLst>
                                          </p:cBhvr>
                                          <p:tavLst>
                                            <p:tav tm="0">
                                              <p:val>
                                                <p:strVal val="0-#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500"/>
                                            <p:tgtEl>
                                              <p:spTgt spid="47"/>
                                            </p:tgtEl>
                                          </p:cBhvr>
                                        </p:animEffect>
                                      </p:childTnLst>
                                    </p:cTn>
                                  </p:par>
                                </p:childTnLst>
                              </p:cTn>
                            </p:par>
                            <p:par>
                              <p:cTn id="28" fill="hold">
                                <p:stCondLst>
                                  <p:cond delay="3000"/>
                                </p:stCondLst>
                                <p:childTnLst>
                                  <p:par>
                                    <p:cTn id="29" presetID="2" presetClass="entr" presetSubtype="1" fill="hold" nodeType="afterEffect" p14:presetBounceEnd="50000">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14:bounceEnd="50000">
                                          <p:cBhvr additive="base">
                                            <p:cTn id="31" dur="1000" fill="hold"/>
                                            <p:tgtEl>
                                              <p:spTgt spid="39"/>
                                            </p:tgtEl>
                                            <p:attrNameLst>
                                              <p:attrName>ppt_x</p:attrName>
                                            </p:attrNameLst>
                                          </p:cBhvr>
                                          <p:tavLst>
                                            <p:tav tm="0">
                                              <p:val>
                                                <p:strVal val="#ppt_x"/>
                                              </p:val>
                                            </p:tav>
                                            <p:tav tm="100000">
                                              <p:val>
                                                <p:strVal val="#ppt_x"/>
                                              </p:val>
                                            </p:tav>
                                          </p:tavLst>
                                        </p:anim>
                                        <p:anim calcmode="lin" valueType="num" p14:bounceEnd="50000">
                                          <p:cBhvr additive="base">
                                            <p:cTn id="32" dur="1000" fill="hold"/>
                                            <p:tgtEl>
                                              <p:spTgt spid="39"/>
                                            </p:tgtEl>
                                            <p:attrNameLst>
                                              <p:attrName>ppt_y</p:attrName>
                                            </p:attrNameLst>
                                          </p:cBhvr>
                                          <p:tavLst>
                                            <p:tav tm="0">
                                              <p:val>
                                                <p:strVal val="0-#ppt_h/2"/>
                                              </p:val>
                                            </p:tav>
                                            <p:tav tm="100000">
                                              <p:val>
                                                <p:strVal val="#ppt_y"/>
                                              </p:val>
                                            </p:tav>
                                          </p:tavLst>
                                        </p:anim>
                                      </p:childTnLst>
                                    </p:cTn>
                                  </p:par>
                                  <p:par>
                                    <p:cTn id="33" presetID="10" presetClass="entr" presetSubtype="0" fill="hold" grpId="0" nodeType="withEffect">
                                      <p:stCondLst>
                                        <p:cond delay="0"/>
                                      </p:stCondLst>
                                      <p:childTnLst>
                                        <p:set>
                                          <p:cBhvr>
                                            <p:cTn id="34" dur="1" fill="hold">
                                              <p:stCondLst>
                                                <p:cond delay="0"/>
                                              </p:stCondLst>
                                            </p:cTn>
                                            <p:tgtEl>
                                              <p:spTgt spid="48"/>
                                            </p:tgtEl>
                                            <p:attrNameLst>
                                              <p:attrName>style.visibility</p:attrName>
                                            </p:attrNameLst>
                                          </p:cBhvr>
                                          <p:to>
                                            <p:strVal val="visible"/>
                                          </p:to>
                                        </p:set>
                                        <p:animEffect transition="in" filter="fade">
                                          <p:cBhvr>
                                            <p:cTn id="35"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38" grpId="0"/>
          <p:bldP spid="47" grpId="0"/>
          <p:bldP spid="4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2.96296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1000"/>
                                            <p:tgtEl>
                                              <p:spTgt spid="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fade">
                                          <p:cBhvr>
                                            <p:cTn id="19" dur="500"/>
                                            <p:tgtEl>
                                              <p:spTgt spid="38"/>
                                            </p:tgtEl>
                                          </p:cBhvr>
                                        </p:animEffect>
                                      </p:childTnLst>
                                    </p:cTn>
                                  </p:par>
                                </p:childTnLst>
                              </p:cTn>
                            </p:par>
                            <p:par>
                              <p:cTn id="20" fill="hold">
                                <p:stCondLst>
                                  <p:cond delay="2000"/>
                                </p:stCondLst>
                                <p:childTnLst>
                                  <p:par>
                                    <p:cTn id="21" presetID="2" presetClass="entr" presetSubtype="1" fill="hold" nodeType="afterEffect">
                                      <p:stCondLst>
                                        <p:cond delay="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1000" fill="hold"/>
                                            <p:tgtEl>
                                              <p:spTgt spid="43"/>
                                            </p:tgtEl>
                                            <p:attrNameLst>
                                              <p:attrName>ppt_x</p:attrName>
                                            </p:attrNameLst>
                                          </p:cBhvr>
                                          <p:tavLst>
                                            <p:tav tm="0">
                                              <p:val>
                                                <p:strVal val="#ppt_x"/>
                                              </p:val>
                                            </p:tav>
                                            <p:tav tm="100000">
                                              <p:val>
                                                <p:strVal val="#ppt_x"/>
                                              </p:val>
                                            </p:tav>
                                          </p:tavLst>
                                        </p:anim>
                                        <p:anim calcmode="lin" valueType="num">
                                          <p:cBhvr additive="base">
                                            <p:cTn id="24" dur="1000" fill="hold"/>
                                            <p:tgtEl>
                                              <p:spTgt spid="43"/>
                                            </p:tgtEl>
                                            <p:attrNameLst>
                                              <p:attrName>ppt_y</p:attrName>
                                            </p:attrNameLst>
                                          </p:cBhvr>
                                          <p:tavLst>
                                            <p:tav tm="0">
                                              <p:val>
                                                <p:strVal val="0-#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500"/>
                                            <p:tgtEl>
                                              <p:spTgt spid="47"/>
                                            </p:tgtEl>
                                          </p:cBhvr>
                                        </p:animEffect>
                                      </p:childTnLst>
                                    </p:cTn>
                                  </p:par>
                                </p:childTnLst>
                              </p:cTn>
                            </p:par>
                            <p:par>
                              <p:cTn id="28" fill="hold">
                                <p:stCondLst>
                                  <p:cond delay="3000"/>
                                </p:stCondLst>
                                <p:childTnLst>
                                  <p:par>
                                    <p:cTn id="29" presetID="2" presetClass="entr" presetSubtype="1" fill="hold" nodeType="after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1000" fill="hold"/>
                                            <p:tgtEl>
                                              <p:spTgt spid="39"/>
                                            </p:tgtEl>
                                            <p:attrNameLst>
                                              <p:attrName>ppt_x</p:attrName>
                                            </p:attrNameLst>
                                          </p:cBhvr>
                                          <p:tavLst>
                                            <p:tav tm="0">
                                              <p:val>
                                                <p:strVal val="#ppt_x"/>
                                              </p:val>
                                            </p:tav>
                                            <p:tav tm="100000">
                                              <p:val>
                                                <p:strVal val="#ppt_x"/>
                                              </p:val>
                                            </p:tav>
                                          </p:tavLst>
                                        </p:anim>
                                        <p:anim calcmode="lin" valueType="num">
                                          <p:cBhvr additive="base">
                                            <p:cTn id="32" dur="1000" fill="hold"/>
                                            <p:tgtEl>
                                              <p:spTgt spid="39"/>
                                            </p:tgtEl>
                                            <p:attrNameLst>
                                              <p:attrName>ppt_y</p:attrName>
                                            </p:attrNameLst>
                                          </p:cBhvr>
                                          <p:tavLst>
                                            <p:tav tm="0">
                                              <p:val>
                                                <p:strVal val="0-#ppt_h/2"/>
                                              </p:val>
                                            </p:tav>
                                            <p:tav tm="100000">
                                              <p:val>
                                                <p:strVal val="#ppt_y"/>
                                              </p:val>
                                            </p:tav>
                                          </p:tavLst>
                                        </p:anim>
                                      </p:childTnLst>
                                    </p:cTn>
                                  </p:par>
                                  <p:par>
                                    <p:cTn id="33" presetID="10" presetClass="entr" presetSubtype="0" fill="hold" grpId="0" nodeType="withEffect">
                                      <p:stCondLst>
                                        <p:cond delay="0"/>
                                      </p:stCondLst>
                                      <p:childTnLst>
                                        <p:set>
                                          <p:cBhvr>
                                            <p:cTn id="34" dur="1" fill="hold">
                                              <p:stCondLst>
                                                <p:cond delay="0"/>
                                              </p:stCondLst>
                                            </p:cTn>
                                            <p:tgtEl>
                                              <p:spTgt spid="48"/>
                                            </p:tgtEl>
                                            <p:attrNameLst>
                                              <p:attrName>style.visibility</p:attrName>
                                            </p:attrNameLst>
                                          </p:cBhvr>
                                          <p:to>
                                            <p:strVal val="visible"/>
                                          </p:to>
                                        </p:set>
                                        <p:animEffect transition="in" filter="fade">
                                          <p:cBhvr>
                                            <p:cTn id="35"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38" grpId="0"/>
          <p:bldP spid="47" grpId="0"/>
          <p:bldP spid="48" grpId="0"/>
        </p:bldLst>
      </p:timing>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A7D0BB-A228-779B-DC4B-B1CB26652230}"/>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3E2D1C81-B978-E1BB-9A4C-35F1A5316BF5}"/>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503AADD8-DEAD-0A7E-ADCA-4C1D749D2898}"/>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CC59E484-9C81-A1ED-09F9-EC88719D8E62}"/>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D77A82CB-0245-C032-7A92-BF1E66DCE8CE}"/>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9FE8DABB-E028-660E-15C6-CFB94B9F3A0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61E1DE58-6AD7-DC05-89F3-F205E45FAAF7}"/>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endParaRPr lang="en-US" dirty="0">
                <a:effectLst/>
              </a:endParaRPr>
            </a:p>
            <a:p>
              <a:endParaRPr lang="en-US" dirty="0">
                <a:effectLst/>
              </a:endParaRPr>
            </a:p>
          </p:txBody>
        </p:sp>
      </p:grpSp>
      <p:sp>
        <p:nvSpPr>
          <p:cNvPr id="14" name="Rectangle top">
            <a:extLst>
              <a:ext uri="{FF2B5EF4-FFF2-40B4-BE49-F238E27FC236}">
                <a16:creationId xmlns:a16="http://schemas.microsoft.com/office/drawing/2014/main" id="{1033A213-1AE7-EB4E-1DBB-4EB5CB37FAE5}"/>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830" name="TextBox 53">
            <a:extLst>
              <a:ext uri="{FF2B5EF4-FFF2-40B4-BE49-F238E27FC236}">
                <a16:creationId xmlns:a16="http://schemas.microsoft.com/office/drawing/2014/main" id="{03BE8AE2-60F0-F238-E592-3EE6771C9CCF}"/>
              </a:ext>
            </a:extLst>
          </p:cNvPr>
          <p:cNvSpPr txBox="1">
            <a:spLocks/>
          </p:cNvSpPr>
          <p:nvPr/>
        </p:nvSpPr>
        <p:spPr>
          <a:xfrm>
            <a:off x="406434" y="619648"/>
            <a:ext cx="2518712" cy="507831"/>
          </a:xfrm>
          <a:prstGeom prst="rect">
            <a:avLst/>
          </a:prstGeom>
          <a:noFill/>
        </p:spPr>
        <p:txBody>
          <a:bodyPr wrap="square" rtlCol="0">
            <a:spAutoFit/>
          </a:bodyPr>
          <a:lstStyle/>
          <a:p>
            <a:pPr lvl="0" algn="ctr">
              <a:defRPr/>
            </a:pPr>
            <a:r>
              <a:rPr lang="en-US" sz="2700" b="1" dirty="0">
                <a:solidFill>
                  <a:prstClr val="black">
                    <a:lumMod val="85000"/>
                    <a:lumOff val="15000"/>
                  </a:prstClr>
                </a:solidFill>
                <a:latin typeface="Lato Black" panose="020F0A02020204030203" pitchFamily="34" charset="0"/>
              </a:rPr>
              <a:t>USA</a:t>
            </a:r>
            <a:endParaRPr lang="id-ID" sz="2700" b="1" dirty="0">
              <a:solidFill>
                <a:prstClr val="black">
                  <a:lumMod val="85000"/>
                  <a:lumOff val="15000"/>
                </a:prstClr>
              </a:solidFill>
              <a:latin typeface="Montserrat" panose="00000500000000000000" pitchFamily="2" charset="0"/>
            </a:endParaRPr>
          </a:p>
        </p:txBody>
      </p:sp>
      <p:grpSp>
        <p:nvGrpSpPr>
          <p:cNvPr id="2" name="Group 1">
            <a:extLst>
              <a:ext uri="{FF2B5EF4-FFF2-40B4-BE49-F238E27FC236}">
                <a16:creationId xmlns:a16="http://schemas.microsoft.com/office/drawing/2014/main" id="{BA790057-01EB-7F5F-2688-F4695DF389B3}"/>
              </a:ext>
            </a:extLst>
          </p:cNvPr>
          <p:cNvGrpSpPr/>
          <p:nvPr/>
        </p:nvGrpSpPr>
        <p:grpSpPr>
          <a:xfrm>
            <a:off x="3740027" y="1864370"/>
            <a:ext cx="7384670" cy="4025758"/>
            <a:chOff x="10391718" y="7244624"/>
            <a:chExt cx="7384670" cy="4025758"/>
          </a:xfrm>
          <a:solidFill>
            <a:schemeClr val="tx1">
              <a:lumMod val="85000"/>
              <a:lumOff val="15000"/>
            </a:schemeClr>
          </a:solidFill>
        </p:grpSpPr>
        <p:sp>
          <p:nvSpPr>
            <p:cNvPr id="3" name="Freeform: Shape 2">
              <a:extLst>
                <a:ext uri="{FF2B5EF4-FFF2-40B4-BE49-F238E27FC236}">
                  <a16:creationId xmlns:a16="http://schemas.microsoft.com/office/drawing/2014/main" id="{BD9FDEF6-C6CD-6BC1-341C-A4A385B2352B}"/>
                </a:ext>
              </a:extLst>
            </p:cNvPr>
            <p:cNvSpPr/>
            <p:nvPr/>
          </p:nvSpPr>
          <p:spPr>
            <a:xfrm>
              <a:off x="15026382" y="9729979"/>
              <a:ext cx="455898" cy="725088"/>
            </a:xfrm>
            <a:custGeom>
              <a:avLst/>
              <a:gdLst>
                <a:gd name="connsiteX0" fmla="*/ 365670 w 455898"/>
                <a:gd name="connsiteY0" fmla="*/ 3397 h 725088"/>
                <a:gd name="connsiteX1" fmla="*/ 369067 w 455898"/>
                <a:gd name="connsiteY1" fmla="*/ 23237 h 725088"/>
                <a:gd name="connsiteX2" fmla="*/ 372464 w 455898"/>
                <a:gd name="connsiteY2" fmla="*/ 43076 h 725088"/>
                <a:gd name="connsiteX3" fmla="*/ 375861 w 455898"/>
                <a:gd name="connsiteY3" fmla="*/ 62915 h 725088"/>
                <a:gd name="connsiteX4" fmla="*/ 379258 w 455898"/>
                <a:gd name="connsiteY4" fmla="*/ 82619 h 725088"/>
                <a:gd name="connsiteX5" fmla="*/ 382655 w 455898"/>
                <a:gd name="connsiteY5" fmla="*/ 102323 h 725088"/>
                <a:gd name="connsiteX6" fmla="*/ 386053 w 455898"/>
                <a:gd name="connsiteY6" fmla="*/ 122026 h 725088"/>
                <a:gd name="connsiteX7" fmla="*/ 389450 w 455898"/>
                <a:gd name="connsiteY7" fmla="*/ 141729 h 725088"/>
                <a:gd name="connsiteX8" fmla="*/ 392847 w 455898"/>
                <a:gd name="connsiteY8" fmla="*/ 161433 h 725088"/>
                <a:gd name="connsiteX9" fmla="*/ 396244 w 455898"/>
                <a:gd name="connsiteY9" fmla="*/ 181000 h 725088"/>
                <a:gd name="connsiteX10" fmla="*/ 399641 w 455898"/>
                <a:gd name="connsiteY10" fmla="*/ 200568 h 725088"/>
                <a:gd name="connsiteX11" fmla="*/ 403038 w 455898"/>
                <a:gd name="connsiteY11" fmla="*/ 220136 h 725088"/>
                <a:gd name="connsiteX12" fmla="*/ 406436 w 455898"/>
                <a:gd name="connsiteY12" fmla="*/ 239703 h 725088"/>
                <a:gd name="connsiteX13" fmla="*/ 409833 w 455898"/>
                <a:gd name="connsiteY13" fmla="*/ 259135 h 725088"/>
                <a:gd name="connsiteX14" fmla="*/ 413230 w 455898"/>
                <a:gd name="connsiteY14" fmla="*/ 278566 h 725088"/>
                <a:gd name="connsiteX15" fmla="*/ 416627 w 455898"/>
                <a:gd name="connsiteY15" fmla="*/ 297998 h 725088"/>
                <a:gd name="connsiteX16" fmla="*/ 420024 w 455898"/>
                <a:gd name="connsiteY16" fmla="*/ 317430 h 725088"/>
                <a:gd name="connsiteX17" fmla="*/ 423149 w 455898"/>
                <a:gd name="connsiteY17" fmla="*/ 326262 h 725088"/>
                <a:gd name="connsiteX18" fmla="*/ 425731 w 455898"/>
                <a:gd name="connsiteY18" fmla="*/ 340530 h 725088"/>
                <a:gd name="connsiteX19" fmla="*/ 443804 w 455898"/>
                <a:gd name="connsiteY19" fmla="*/ 382519 h 725088"/>
                <a:gd name="connsiteX20" fmla="*/ 449104 w 455898"/>
                <a:gd name="connsiteY20" fmla="*/ 400184 h 725088"/>
                <a:gd name="connsiteX21" fmla="*/ 447609 w 455898"/>
                <a:gd name="connsiteY21" fmla="*/ 407522 h 725088"/>
                <a:gd name="connsiteX22" fmla="*/ 449919 w 455898"/>
                <a:gd name="connsiteY22" fmla="*/ 413773 h 725088"/>
                <a:gd name="connsiteX23" fmla="*/ 455898 w 455898"/>
                <a:gd name="connsiteY23" fmla="*/ 418937 h 725088"/>
                <a:gd name="connsiteX24" fmla="*/ 454811 w 455898"/>
                <a:gd name="connsiteY24" fmla="*/ 424916 h 725088"/>
                <a:gd name="connsiteX25" fmla="*/ 446657 w 455898"/>
                <a:gd name="connsiteY25" fmla="*/ 431710 h 725088"/>
                <a:gd name="connsiteX26" fmla="*/ 441358 w 455898"/>
                <a:gd name="connsiteY26" fmla="*/ 439863 h 725088"/>
                <a:gd name="connsiteX27" fmla="*/ 437553 w 455898"/>
                <a:gd name="connsiteY27" fmla="*/ 454403 h 725088"/>
                <a:gd name="connsiteX28" fmla="*/ 437553 w 455898"/>
                <a:gd name="connsiteY28" fmla="*/ 454403 h 725088"/>
                <a:gd name="connsiteX29" fmla="*/ 429944 w 455898"/>
                <a:gd name="connsiteY29" fmla="*/ 479949 h 725088"/>
                <a:gd name="connsiteX30" fmla="*/ 429808 w 455898"/>
                <a:gd name="connsiteY30" fmla="*/ 495441 h 725088"/>
                <a:gd name="connsiteX31" fmla="*/ 437146 w 455898"/>
                <a:gd name="connsiteY31" fmla="*/ 516639 h 725088"/>
                <a:gd name="connsiteX32" fmla="*/ 437146 w 455898"/>
                <a:gd name="connsiteY32" fmla="*/ 516639 h 725088"/>
                <a:gd name="connsiteX33" fmla="*/ 438640 w 455898"/>
                <a:gd name="connsiteY33" fmla="*/ 526015 h 725088"/>
                <a:gd name="connsiteX34" fmla="*/ 433749 w 455898"/>
                <a:gd name="connsiteY34" fmla="*/ 567324 h 725088"/>
                <a:gd name="connsiteX35" fmla="*/ 437010 w 455898"/>
                <a:gd name="connsiteY35" fmla="*/ 593822 h 725088"/>
                <a:gd name="connsiteX36" fmla="*/ 444755 w 455898"/>
                <a:gd name="connsiteY36" fmla="*/ 611080 h 725088"/>
                <a:gd name="connsiteX37" fmla="*/ 403446 w 455898"/>
                <a:gd name="connsiteY37" fmla="*/ 611216 h 725088"/>
                <a:gd name="connsiteX38" fmla="*/ 362137 w 455898"/>
                <a:gd name="connsiteY38" fmla="*/ 611216 h 725088"/>
                <a:gd name="connsiteX39" fmla="*/ 320827 w 455898"/>
                <a:gd name="connsiteY39" fmla="*/ 611216 h 725088"/>
                <a:gd name="connsiteX40" fmla="*/ 279518 w 455898"/>
                <a:gd name="connsiteY40" fmla="*/ 611216 h 725088"/>
                <a:gd name="connsiteX41" fmla="*/ 238209 w 455898"/>
                <a:gd name="connsiteY41" fmla="*/ 611216 h 725088"/>
                <a:gd name="connsiteX42" fmla="*/ 196900 w 455898"/>
                <a:gd name="connsiteY42" fmla="*/ 611216 h 725088"/>
                <a:gd name="connsiteX43" fmla="*/ 155590 w 455898"/>
                <a:gd name="connsiteY43" fmla="*/ 611216 h 725088"/>
                <a:gd name="connsiteX44" fmla="*/ 114281 w 455898"/>
                <a:gd name="connsiteY44" fmla="*/ 611216 h 725088"/>
                <a:gd name="connsiteX45" fmla="*/ 112514 w 455898"/>
                <a:gd name="connsiteY45" fmla="*/ 621815 h 725088"/>
                <a:gd name="connsiteX46" fmla="*/ 113329 w 455898"/>
                <a:gd name="connsiteY46" fmla="*/ 632006 h 725088"/>
                <a:gd name="connsiteX47" fmla="*/ 117814 w 455898"/>
                <a:gd name="connsiteY47" fmla="*/ 641654 h 725088"/>
                <a:gd name="connsiteX48" fmla="*/ 136294 w 455898"/>
                <a:gd name="connsiteY48" fmla="*/ 659998 h 725088"/>
                <a:gd name="connsiteX49" fmla="*/ 138061 w 455898"/>
                <a:gd name="connsiteY49" fmla="*/ 664483 h 725088"/>
                <a:gd name="connsiteX50" fmla="*/ 134800 w 455898"/>
                <a:gd name="connsiteY50" fmla="*/ 678615 h 725088"/>
                <a:gd name="connsiteX51" fmla="*/ 135343 w 455898"/>
                <a:gd name="connsiteY51" fmla="*/ 688670 h 725088"/>
                <a:gd name="connsiteX52" fmla="*/ 133304 w 455898"/>
                <a:gd name="connsiteY52" fmla="*/ 693834 h 725088"/>
                <a:gd name="connsiteX53" fmla="*/ 128820 w 455898"/>
                <a:gd name="connsiteY53" fmla="*/ 698454 h 725088"/>
                <a:gd name="connsiteX54" fmla="*/ 127597 w 455898"/>
                <a:gd name="connsiteY54" fmla="*/ 703482 h 725088"/>
                <a:gd name="connsiteX55" fmla="*/ 124608 w 455898"/>
                <a:gd name="connsiteY55" fmla="*/ 704841 h 725088"/>
                <a:gd name="connsiteX56" fmla="*/ 110611 w 455898"/>
                <a:gd name="connsiteY56" fmla="*/ 720060 h 725088"/>
                <a:gd name="connsiteX57" fmla="*/ 61557 w 455898"/>
                <a:gd name="connsiteY57" fmla="*/ 725088 h 725088"/>
                <a:gd name="connsiteX58" fmla="*/ 64275 w 455898"/>
                <a:gd name="connsiteY58" fmla="*/ 721691 h 725088"/>
                <a:gd name="connsiteX59" fmla="*/ 74602 w 455898"/>
                <a:gd name="connsiteY59" fmla="*/ 721011 h 725088"/>
                <a:gd name="connsiteX60" fmla="*/ 89141 w 455898"/>
                <a:gd name="connsiteY60" fmla="*/ 716119 h 725088"/>
                <a:gd name="connsiteX61" fmla="*/ 86152 w 455898"/>
                <a:gd name="connsiteY61" fmla="*/ 707967 h 725088"/>
                <a:gd name="connsiteX62" fmla="*/ 80581 w 455898"/>
                <a:gd name="connsiteY62" fmla="*/ 698998 h 725088"/>
                <a:gd name="connsiteX63" fmla="*/ 75417 w 455898"/>
                <a:gd name="connsiteY63" fmla="*/ 698046 h 725088"/>
                <a:gd name="connsiteX64" fmla="*/ 72020 w 455898"/>
                <a:gd name="connsiteY64" fmla="*/ 692747 h 725088"/>
                <a:gd name="connsiteX65" fmla="*/ 72155 w 455898"/>
                <a:gd name="connsiteY65" fmla="*/ 676169 h 725088"/>
                <a:gd name="connsiteX66" fmla="*/ 68894 w 455898"/>
                <a:gd name="connsiteY66" fmla="*/ 666521 h 725088"/>
                <a:gd name="connsiteX67" fmla="*/ 60877 w 455898"/>
                <a:gd name="connsiteY67" fmla="*/ 656601 h 725088"/>
                <a:gd name="connsiteX68" fmla="*/ 58160 w 455898"/>
                <a:gd name="connsiteY68" fmla="*/ 658504 h 725088"/>
                <a:gd name="connsiteX69" fmla="*/ 52317 w 455898"/>
                <a:gd name="connsiteY69" fmla="*/ 675490 h 725088"/>
                <a:gd name="connsiteX70" fmla="*/ 47425 w 455898"/>
                <a:gd name="connsiteY70" fmla="*/ 697775 h 725088"/>
                <a:gd name="connsiteX71" fmla="*/ 44978 w 455898"/>
                <a:gd name="connsiteY71" fmla="*/ 704977 h 725088"/>
                <a:gd name="connsiteX72" fmla="*/ 30439 w 455898"/>
                <a:gd name="connsiteY72" fmla="*/ 705521 h 725088"/>
                <a:gd name="connsiteX73" fmla="*/ 17530 w 455898"/>
                <a:gd name="connsiteY73" fmla="*/ 704025 h 725088"/>
                <a:gd name="connsiteX74" fmla="*/ 11143 w 455898"/>
                <a:gd name="connsiteY74" fmla="*/ 704433 h 725088"/>
                <a:gd name="connsiteX75" fmla="*/ 9512 w 455898"/>
                <a:gd name="connsiteY75" fmla="*/ 673995 h 725088"/>
                <a:gd name="connsiteX76" fmla="*/ 8154 w 455898"/>
                <a:gd name="connsiteY76" fmla="*/ 646274 h 725088"/>
                <a:gd name="connsiteX77" fmla="*/ 6794 w 455898"/>
                <a:gd name="connsiteY77" fmla="*/ 618417 h 725088"/>
                <a:gd name="connsiteX78" fmla="*/ 5436 w 455898"/>
                <a:gd name="connsiteY78" fmla="*/ 590561 h 725088"/>
                <a:gd name="connsiteX79" fmla="*/ 4077 w 455898"/>
                <a:gd name="connsiteY79" fmla="*/ 562568 h 725088"/>
                <a:gd name="connsiteX80" fmla="*/ 2718 w 455898"/>
                <a:gd name="connsiteY80" fmla="*/ 534576 h 725088"/>
                <a:gd name="connsiteX81" fmla="*/ 1359 w 455898"/>
                <a:gd name="connsiteY81" fmla="*/ 506447 h 725088"/>
                <a:gd name="connsiteX82" fmla="*/ 0 w 455898"/>
                <a:gd name="connsiteY82" fmla="*/ 478319 h 725088"/>
                <a:gd name="connsiteX83" fmla="*/ 3126 w 455898"/>
                <a:gd name="connsiteY83" fmla="*/ 450598 h 725088"/>
                <a:gd name="connsiteX84" fmla="*/ 6251 w 455898"/>
                <a:gd name="connsiteY84" fmla="*/ 422877 h 725088"/>
                <a:gd name="connsiteX85" fmla="*/ 9376 w 455898"/>
                <a:gd name="connsiteY85" fmla="*/ 395021 h 725088"/>
                <a:gd name="connsiteX86" fmla="*/ 12502 w 455898"/>
                <a:gd name="connsiteY86" fmla="*/ 367164 h 725088"/>
                <a:gd name="connsiteX87" fmla="*/ 15627 w 455898"/>
                <a:gd name="connsiteY87" fmla="*/ 339172 h 725088"/>
                <a:gd name="connsiteX88" fmla="*/ 18752 w 455898"/>
                <a:gd name="connsiteY88" fmla="*/ 311179 h 725088"/>
                <a:gd name="connsiteX89" fmla="*/ 21878 w 455898"/>
                <a:gd name="connsiteY89" fmla="*/ 283051 h 725088"/>
                <a:gd name="connsiteX90" fmla="*/ 25003 w 455898"/>
                <a:gd name="connsiteY90" fmla="*/ 254922 h 725088"/>
                <a:gd name="connsiteX91" fmla="*/ 28129 w 455898"/>
                <a:gd name="connsiteY91" fmla="*/ 226794 h 725088"/>
                <a:gd name="connsiteX92" fmla="*/ 31254 w 455898"/>
                <a:gd name="connsiteY92" fmla="*/ 198530 h 725088"/>
                <a:gd name="connsiteX93" fmla="*/ 34380 w 455898"/>
                <a:gd name="connsiteY93" fmla="*/ 170266 h 725088"/>
                <a:gd name="connsiteX94" fmla="*/ 37505 w 455898"/>
                <a:gd name="connsiteY94" fmla="*/ 141865 h 725088"/>
                <a:gd name="connsiteX95" fmla="*/ 40631 w 455898"/>
                <a:gd name="connsiteY95" fmla="*/ 113465 h 725088"/>
                <a:gd name="connsiteX96" fmla="*/ 43756 w 455898"/>
                <a:gd name="connsiteY96" fmla="*/ 84929 h 725088"/>
                <a:gd name="connsiteX97" fmla="*/ 46881 w 455898"/>
                <a:gd name="connsiteY97" fmla="*/ 56393 h 725088"/>
                <a:gd name="connsiteX98" fmla="*/ 50007 w 455898"/>
                <a:gd name="connsiteY98" fmla="*/ 27721 h 725088"/>
                <a:gd name="connsiteX99" fmla="*/ 50822 w 455898"/>
                <a:gd name="connsiteY99" fmla="*/ 20383 h 725088"/>
                <a:gd name="connsiteX100" fmla="*/ 50957 w 455898"/>
                <a:gd name="connsiteY100" fmla="*/ 17937 h 725088"/>
                <a:gd name="connsiteX101" fmla="*/ 51365 w 455898"/>
                <a:gd name="connsiteY101" fmla="*/ 14268 h 725088"/>
                <a:gd name="connsiteX102" fmla="*/ 40087 w 455898"/>
                <a:gd name="connsiteY102" fmla="*/ 4076 h 725088"/>
                <a:gd name="connsiteX103" fmla="*/ 37913 w 455898"/>
                <a:gd name="connsiteY103" fmla="*/ 2039 h 725088"/>
                <a:gd name="connsiteX104" fmla="*/ 36282 w 455898"/>
                <a:gd name="connsiteY104" fmla="*/ 136 h 725088"/>
                <a:gd name="connsiteX105" fmla="*/ 37913 w 455898"/>
                <a:gd name="connsiteY105" fmla="*/ 0 h 725088"/>
                <a:gd name="connsiteX106" fmla="*/ 58432 w 455898"/>
                <a:gd name="connsiteY106" fmla="*/ 272 h 725088"/>
                <a:gd name="connsiteX107" fmla="*/ 78950 w 455898"/>
                <a:gd name="connsiteY107" fmla="*/ 544 h 725088"/>
                <a:gd name="connsiteX108" fmla="*/ 99469 w 455898"/>
                <a:gd name="connsiteY108" fmla="*/ 815 h 725088"/>
                <a:gd name="connsiteX109" fmla="*/ 119988 w 455898"/>
                <a:gd name="connsiteY109" fmla="*/ 1087 h 725088"/>
                <a:gd name="connsiteX110" fmla="*/ 140507 w 455898"/>
                <a:gd name="connsiteY110" fmla="*/ 1359 h 725088"/>
                <a:gd name="connsiteX111" fmla="*/ 161025 w 455898"/>
                <a:gd name="connsiteY111" fmla="*/ 1631 h 725088"/>
                <a:gd name="connsiteX112" fmla="*/ 181544 w 455898"/>
                <a:gd name="connsiteY112" fmla="*/ 1903 h 725088"/>
                <a:gd name="connsiteX113" fmla="*/ 202062 w 455898"/>
                <a:gd name="connsiteY113" fmla="*/ 2175 h 725088"/>
                <a:gd name="connsiteX114" fmla="*/ 222581 w 455898"/>
                <a:gd name="connsiteY114" fmla="*/ 2446 h 725088"/>
                <a:gd name="connsiteX115" fmla="*/ 243100 w 455898"/>
                <a:gd name="connsiteY115" fmla="*/ 2718 h 725088"/>
                <a:gd name="connsiteX116" fmla="*/ 263619 w 455898"/>
                <a:gd name="connsiteY116" fmla="*/ 2990 h 725088"/>
                <a:gd name="connsiteX117" fmla="*/ 284138 w 455898"/>
                <a:gd name="connsiteY117" fmla="*/ 3261 h 725088"/>
                <a:gd name="connsiteX118" fmla="*/ 304657 w 455898"/>
                <a:gd name="connsiteY118" fmla="*/ 3533 h 725088"/>
                <a:gd name="connsiteX119" fmla="*/ 325176 w 455898"/>
                <a:gd name="connsiteY119" fmla="*/ 3805 h 725088"/>
                <a:gd name="connsiteX120" fmla="*/ 345694 w 455898"/>
                <a:gd name="connsiteY120" fmla="*/ 4076 h 725088"/>
                <a:gd name="connsiteX121" fmla="*/ 365670 w 455898"/>
                <a:gd name="connsiteY121" fmla="*/ 3397 h 725088"/>
                <a:gd name="connsiteX122" fmla="*/ 52588 w 455898"/>
                <a:gd name="connsiteY122" fmla="*/ 721555 h 725088"/>
                <a:gd name="connsiteX123" fmla="*/ 41310 w 455898"/>
                <a:gd name="connsiteY123" fmla="*/ 724680 h 725088"/>
                <a:gd name="connsiteX124" fmla="*/ 24595 w 455898"/>
                <a:gd name="connsiteY124" fmla="*/ 724408 h 725088"/>
                <a:gd name="connsiteX125" fmla="*/ 21198 w 455898"/>
                <a:gd name="connsiteY125" fmla="*/ 723322 h 725088"/>
                <a:gd name="connsiteX126" fmla="*/ 27857 w 455898"/>
                <a:gd name="connsiteY126" fmla="*/ 721147 h 725088"/>
                <a:gd name="connsiteX127" fmla="*/ 47696 w 455898"/>
                <a:gd name="connsiteY127" fmla="*/ 718294 h 725088"/>
                <a:gd name="connsiteX128" fmla="*/ 52588 w 455898"/>
                <a:gd name="connsiteY128" fmla="*/ 721555 h 7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455898" h="725088">
                  <a:moveTo>
                    <a:pt x="365670" y="3397"/>
                  </a:moveTo>
                  <a:lnTo>
                    <a:pt x="369067" y="23237"/>
                  </a:lnTo>
                  <a:lnTo>
                    <a:pt x="372464" y="43076"/>
                  </a:lnTo>
                  <a:lnTo>
                    <a:pt x="375861" y="62915"/>
                  </a:lnTo>
                  <a:lnTo>
                    <a:pt x="379258" y="82619"/>
                  </a:lnTo>
                  <a:lnTo>
                    <a:pt x="382655" y="102323"/>
                  </a:lnTo>
                  <a:lnTo>
                    <a:pt x="386053" y="122026"/>
                  </a:lnTo>
                  <a:lnTo>
                    <a:pt x="389450" y="141729"/>
                  </a:lnTo>
                  <a:lnTo>
                    <a:pt x="392847" y="161433"/>
                  </a:lnTo>
                  <a:lnTo>
                    <a:pt x="396244" y="181000"/>
                  </a:lnTo>
                  <a:lnTo>
                    <a:pt x="399641" y="200568"/>
                  </a:lnTo>
                  <a:lnTo>
                    <a:pt x="403038" y="220136"/>
                  </a:lnTo>
                  <a:lnTo>
                    <a:pt x="406436" y="239703"/>
                  </a:lnTo>
                  <a:lnTo>
                    <a:pt x="409833" y="259135"/>
                  </a:lnTo>
                  <a:lnTo>
                    <a:pt x="413230" y="278566"/>
                  </a:lnTo>
                  <a:lnTo>
                    <a:pt x="416627" y="297998"/>
                  </a:lnTo>
                  <a:lnTo>
                    <a:pt x="420024" y="317430"/>
                  </a:lnTo>
                  <a:lnTo>
                    <a:pt x="423149" y="326262"/>
                  </a:lnTo>
                  <a:lnTo>
                    <a:pt x="425731" y="340530"/>
                  </a:lnTo>
                  <a:lnTo>
                    <a:pt x="443804" y="382519"/>
                  </a:lnTo>
                  <a:lnTo>
                    <a:pt x="449104" y="400184"/>
                  </a:lnTo>
                  <a:lnTo>
                    <a:pt x="447609" y="407522"/>
                  </a:lnTo>
                  <a:lnTo>
                    <a:pt x="449919" y="413773"/>
                  </a:lnTo>
                  <a:lnTo>
                    <a:pt x="455898" y="418937"/>
                  </a:lnTo>
                  <a:lnTo>
                    <a:pt x="454811" y="424916"/>
                  </a:lnTo>
                  <a:lnTo>
                    <a:pt x="446657" y="431710"/>
                  </a:lnTo>
                  <a:lnTo>
                    <a:pt x="441358" y="439863"/>
                  </a:lnTo>
                  <a:lnTo>
                    <a:pt x="437553" y="454403"/>
                  </a:lnTo>
                  <a:lnTo>
                    <a:pt x="437553" y="454403"/>
                  </a:lnTo>
                  <a:lnTo>
                    <a:pt x="429944" y="479949"/>
                  </a:lnTo>
                  <a:lnTo>
                    <a:pt x="429808" y="495441"/>
                  </a:lnTo>
                  <a:lnTo>
                    <a:pt x="437146" y="516639"/>
                  </a:lnTo>
                  <a:lnTo>
                    <a:pt x="437146" y="516639"/>
                  </a:lnTo>
                  <a:lnTo>
                    <a:pt x="438640" y="526015"/>
                  </a:lnTo>
                  <a:lnTo>
                    <a:pt x="433749" y="567324"/>
                  </a:lnTo>
                  <a:lnTo>
                    <a:pt x="437010" y="593822"/>
                  </a:lnTo>
                  <a:lnTo>
                    <a:pt x="444755" y="611080"/>
                  </a:lnTo>
                  <a:lnTo>
                    <a:pt x="403446" y="611216"/>
                  </a:lnTo>
                  <a:lnTo>
                    <a:pt x="362137" y="611216"/>
                  </a:lnTo>
                  <a:lnTo>
                    <a:pt x="320827" y="611216"/>
                  </a:lnTo>
                  <a:lnTo>
                    <a:pt x="279518" y="611216"/>
                  </a:lnTo>
                  <a:lnTo>
                    <a:pt x="238209" y="611216"/>
                  </a:lnTo>
                  <a:lnTo>
                    <a:pt x="196900" y="611216"/>
                  </a:lnTo>
                  <a:lnTo>
                    <a:pt x="155590" y="611216"/>
                  </a:lnTo>
                  <a:lnTo>
                    <a:pt x="114281" y="611216"/>
                  </a:lnTo>
                  <a:lnTo>
                    <a:pt x="112514" y="621815"/>
                  </a:lnTo>
                  <a:lnTo>
                    <a:pt x="113329" y="632006"/>
                  </a:lnTo>
                  <a:lnTo>
                    <a:pt x="117814" y="641654"/>
                  </a:lnTo>
                  <a:lnTo>
                    <a:pt x="136294" y="659998"/>
                  </a:lnTo>
                  <a:lnTo>
                    <a:pt x="138061" y="664483"/>
                  </a:lnTo>
                  <a:lnTo>
                    <a:pt x="134800" y="678615"/>
                  </a:lnTo>
                  <a:lnTo>
                    <a:pt x="135343" y="688670"/>
                  </a:lnTo>
                  <a:lnTo>
                    <a:pt x="133304" y="693834"/>
                  </a:lnTo>
                  <a:lnTo>
                    <a:pt x="128820" y="698454"/>
                  </a:lnTo>
                  <a:lnTo>
                    <a:pt x="127597" y="703482"/>
                  </a:lnTo>
                  <a:lnTo>
                    <a:pt x="124608" y="704841"/>
                  </a:lnTo>
                  <a:lnTo>
                    <a:pt x="110611" y="720060"/>
                  </a:lnTo>
                  <a:lnTo>
                    <a:pt x="61557" y="725088"/>
                  </a:lnTo>
                  <a:lnTo>
                    <a:pt x="64275" y="721691"/>
                  </a:lnTo>
                  <a:lnTo>
                    <a:pt x="74602" y="721011"/>
                  </a:lnTo>
                  <a:lnTo>
                    <a:pt x="89141" y="716119"/>
                  </a:lnTo>
                  <a:lnTo>
                    <a:pt x="86152" y="707967"/>
                  </a:lnTo>
                  <a:lnTo>
                    <a:pt x="80581" y="698998"/>
                  </a:lnTo>
                  <a:lnTo>
                    <a:pt x="75417" y="698046"/>
                  </a:lnTo>
                  <a:lnTo>
                    <a:pt x="72020" y="692747"/>
                  </a:lnTo>
                  <a:lnTo>
                    <a:pt x="72155" y="676169"/>
                  </a:lnTo>
                  <a:lnTo>
                    <a:pt x="68894" y="666521"/>
                  </a:lnTo>
                  <a:lnTo>
                    <a:pt x="60877" y="656601"/>
                  </a:lnTo>
                  <a:lnTo>
                    <a:pt x="58160" y="658504"/>
                  </a:lnTo>
                  <a:lnTo>
                    <a:pt x="52317" y="675490"/>
                  </a:lnTo>
                  <a:lnTo>
                    <a:pt x="47425" y="697775"/>
                  </a:lnTo>
                  <a:lnTo>
                    <a:pt x="44978" y="704977"/>
                  </a:lnTo>
                  <a:lnTo>
                    <a:pt x="30439" y="705521"/>
                  </a:lnTo>
                  <a:lnTo>
                    <a:pt x="17530" y="704025"/>
                  </a:lnTo>
                  <a:lnTo>
                    <a:pt x="11143" y="704433"/>
                  </a:lnTo>
                  <a:lnTo>
                    <a:pt x="9512" y="673995"/>
                  </a:lnTo>
                  <a:lnTo>
                    <a:pt x="8154" y="646274"/>
                  </a:lnTo>
                  <a:lnTo>
                    <a:pt x="6794" y="618417"/>
                  </a:lnTo>
                  <a:lnTo>
                    <a:pt x="5436" y="590561"/>
                  </a:lnTo>
                  <a:lnTo>
                    <a:pt x="4077" y="562568"/>
                  </a:lnTo>
                  <a:lnTo>
                    <a:pt x="2718" y="534576"/>
                  </a:lnTo>
                  <a:lnTo>
                    <a:pt x="1359" y="506447"/>
                  </a:lnTo>
                  <a:lnTo>
                    <a:pt x="0" y="478319"/>
                  </a:lnTo>
                  <a:lnTo>
                    <a:pt x="3126" y="450598"/>
                  </a:lnTo>
                  <a:lnTo>
                    <a:pt x="6251" y="422877"/>
                  </a:lnTo>
                  <a:lnTo>
                    <a:pt x="9376" y="395021"/>
                  </a:lnTo>
                  <a:lnTo>
                    <a:pt x="12502" y="367164"/>
                  </a:lnTo>
                  <a:lnTo>
                    <a:pt x="15627" y="339172"/>
                  </a:lnTo>
                  <a:lnTo>
                    <a:pt x="18752" y="311179"/>
                  </a:lnTo>
                  <a:lnTo>
                    <a:pt x="21878" y="283051"/>
                  </a:lnTo>
                  <a:lnTo>
                    <a:pt x="25003" y="254922"/>
                  </a:lnTo>
                  <a:lnTo>
                    <a:pt x="28129" y="226794"/>
                  </a:lnTo>
                  <a:lnTo>
                    <a:pt x="31254" y="198530"/>
                  </a:lnTo>
                  <a:lnTo>
                    <a:pt x="34380" y="170266"/>
                  </a:lnTo>
                  <a:lnTo>
                    <a:pt x="37505" y="141865"/>
                  </a:lnTo>
                  <a:lnTo>
                    <a:pt x="40631" y="113465"/>
                  </a:lnTo>
                  <a:lnTo>
                    <a:pt x="43756" y="84929"/>
                  </a:lnTo>
                  <a:lnTo>
                    <a:pt x="46881" y="56393"/>
                  </a:lnTo>
                  <a:lnTo>
                    <a:pt x="50007" y="27721"/>
                  </a:lnTo>
                  <a:lnTo>
                    <a:pt x="50822" y="20383"/>
                  </a:lnTo>
                  <a:lnTo>
                    <a:pt x="50957" y="17937"/>
                  </a:lnTo>
                  <a:lnTo>
                    <a:pt x="51365" y="14268"/>
                  </a:lnTo>
                  <a:lnTo>
                    <a:pt x="40087" y="4076"/>
                  </a:lnTo>
                  <a:lnTo>
                    <a:pt x="37913" y="2039"/>
                  </a:lnTo>
                  <a:lnTo>
                    <a:pt x="36282" y="136"/>
                  </a:lnTo>
                  <a:lnTo>
                    <a:pt x="37913" y="0"/>
                  </a:lnTo>
                  <a:lnTo>
                    <a:pt x="58432" y="272"/>
                  </a:lnTo>
                  <a:lnTo>
                    <a:pt x="78950" y="544"/>
                  </a:lnTo>
                  <a:lnTo>
                    <a:pt x="99469" y="815"/>
                  </a:lnTo>
                  <a:lnTo>
                    <a:pt x="119988" y="1087"/>
                  </a:lnTo>
                  <a:lnTo>
                    <a:pt x="140507" y="1359"/>
                  </a:lnTo>
                  <a:lnTo>
                    <a:pt x="161025" y="1631"/>
                  </a:lnTo>
                  <a:lnTo>
                    <a:pt x="181544" y="1903"/>
                  </a:lnTo>
                  <a:lnTo>
                    <a:pt x="202062" y="2175"/>
                  </a:lnTo>
                  <a:lnTo>
                    <a:pt x="222581" y="2446"/>
                  </a:lnTo>
                  <a:lnTo>
                    <a:pt x="243100" y="2718"/>
                  </a:lnTo>
                  <a:lnTo>
                    <a:pt x="263619" y="2990"/>
                  </a:lnTo>
                  <a:lnTo>
                    <a:pt x="284138" y="3261"/>
                  </a:lnTo>
                  <a:lnTo>
                    <a:pt x="304657" y="3533"/>
                  </a:lnTo>
                  <a:lnTo>
                    <a:pt x="325176" y="3805"/>
                  </a:lnTo>
                  <a:lnTo>
                    <a:pt x="345694" y="4076"/>
                  </a:lnTo>
                  <a:lnTo>
                    <a:pt x="365670" y="3397"/>
                  </a:lnTo>
                  <a:close/>
                  <a:moveTo>
                    <a:pt x="52588" y="721555"/>
                  </a:moveTo>
                  <a:lnTo>
                    <a:pt x="41310" y="724680"/>
                  </a:lnTo>
                  <a:lnTo>
                    <a:pt x="24595" y="724408"/>
                  </a:lnTo>
                  <a:lnTo>
                    <a:pt x="21198" y="723322"/>
                  </a:lnTo>
                  <a:lnTo>
                    <a:pt x="27857" y="721147"/>
                  </a:lnTo>
                  <a:lnTo>
                    <a:pt x="47696" y="718294"/>
                  </a:lnTo>
                  <a:lnTo>
                    <a:pt x="52588" y="72155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 name="Freeform: Shape 3">
              <a:extLst>
                <a:ext uri="{FF2B5EF4-FFF2-40B4-BE49-F238E27FC236}">
                  <a16:creationId xmlns:a16="http://schemas.microsoft.com/office/drawing/2014/main" id="{BE066C30-87C5-CB49-200E-F8FDBBC639CD}"/>
                </a:ext>
              </a:extLst>
            </p:cNvPr>
            <p:cNvSpPr/>
            <p:nvPr/>
          </p:nvSpPr>
          <p:spPr>
            <a:xfrm>
              <a:off x="14241505" y="9497886"/>
              <a:ext cx="630510" cy="540962"/>
            </a:xfrm>
            <a:custGeom>
              <a:avLst/>
              <a:gdLst>
                <a:gd name="connsiteX0" fmla="*/ 628473 w 630510"/>
                <a:gd name="connsiteY0" fmla="*/ 78950 h 540962"/>
                <a:gd name="connsiteX1" fmla="*/ 627929 w 630510"/>
                <a:gd name="connsiteY1" fmla="*/ 81803 h 540962"/>
                <a:gd name="connsiteX2" fmla="*/ 630511 w 630510"/>
                <a:gd name="connsiteY2" fmla="*/ 88054 h 540962"/>
                <a:gd name="connsiteX3" fmla="*/ 630511 w 630510"/>
                <a:gd name="connsiteY3" fmla="*/ 91587 h 540962"/>
                <a:gd name="connsiteX4" fmla="*/ 628608 w 630510"/>
                <a:gd name="connsiteY4" fmla="*/ 93761 h 540962"/>
                <a:gd name="connsiteX5" fmla="*/ 624260 w 630510"/>
                <a:gd name="connsiteY5" fmla="*/ 95120 h 540962"/>
                <a:gd name="connsiteX6" fmla="*/ 620998 w 630510"/>
                <a:gd name="connsiteY6" fmla="*/ 96615 h 540962"/>
                <a:gd name="connsiteX7" fmla="*/ 620319 w 630510"/>
                <a:gd name="connsiteY7" fmla="*/ 99333 h 540962"/>
                <a:gd name="connsiteX8" fmla="*/ 620183 w 630510"/>
                <a:gd name="connsiteY8" fmla="*/ 100555 h 540962"/>
                <a:gd name="connsiteX9" fmla="*/ 620455 w 630510"/>
                <a:gd name="connsiteY9" fmla="*/ 103545 h 540962"/>
                <a:gd name="connsiteX10" fmla="*/ 620998 w 630510"/>
                <a:gd name="connsiteY10" fmla="*/ 106127 h 540962"/>
                <a:gd name="connsiteX11" fmla="*/ 618961 w 630510"/>
                <a:gd name="connsiteY11" fmla="*/ 109659 h 540962"/>
                <a:gd name="connsiteX12" fmla="*/ 604149 w 630510"/>
                <a:gd name="connsiteY12" fmla="*/ 118356 h 540962"/>
                <a:gd name="connsiteX13" fmla="*/ 597898 w 630510"/>
                <a:gd name="connsiteY13" fmla="*/ 129499 h 540962"/>
                <a:gd name="connsiteX14" fmla="*/ 600072 w 630510"/>
                <a:gd name="connsiteY14" fmla="*/ 143224 h 540962"/>
                <a:gd name="connsiteX15" fmla="*/ 594909 w 630510"/>
                <a:gd name="connsiteY15" fmla="*/ 157084 h 540962"/>
                <a:gd name="connsiteX16" fmla="*/ 582271 w 630510"/>
                <a:gd name="connsiteY16" fmla="*/ 171080 h 540962"/>
                <a:gd name="connsiteX17" fmla="*/ 576971 w 630510"/>
                <a:gd name="connsiteY17" fmla="*/ 186571 h 540962"/>
                <a:gd name="connsiteX18" fmla="*/ 578874 w 630510"/>
                <a:gd name="connsiteY18" fmla="*/ 203829 h 540962"/>
                <a:gd name="connsiteX19" fmla="*/ 572487 w 630510"/>
                <a:gd name="connsiteY19" fmla="*/ 217825 h 540962"/>
                <a:gd name="connsiteX20" fmla="*/ 557948 w 630510"/>
                <a:gd name="connsiteY20" fmla="*/ 228424 h 540962"/>
                <a:gd name="connsiteX21" fmla="*/ 553191 w 630510"/>
                <a:gd name="connsiteY21" fmla="*/ 234947 h 540962"/>
                <a:gd name="connsiteX22" fmla="*/ 553191 w 630510"/>
                <a:gd name="connsiteY22" fmla="*/ 235354 h 540962"/>
                <a:gd name="connsiteX23" fmla="*/ 553191 w 630510"/>
                <a:gd name="connsiteY23" fmla="*/ 240246 h 540962"/>
                <a:gd name="connsiteX24" fmla="*/ 554686 w 630510"/>
                <a:gd name="connsiteY24" fmla="*/ 244051 h 540962"/>
                <a:gd name="connsiteX25" fmla="*/ 549794 w 630510"/>
                <a:gd name="connsiteY25" fmla="*/ 251253 h 540962"/>
                <a:gd name="connsiteX26" fmla="*/ 537565 w 630510"/>
                <a:gd name="connsiteY26" fmla="*/ 258591 h 540962"/>
                <a:gd name="connsiteX27" fmla="*/ 530906 w 630510"/>
                <a:gd name="connsiteY27" fmla="*/ 265793 h 540962"/>
                <a:gd name="connsiteX28" fmla="*/ 529955 w 630510"/>
                <a:gd name="connsiteY28" fmla="*/ 272859 h 540962"/>
                <a:gd name="connsiteX29" fmla="*/ 527102 w 630510"/>
                <a:gd name="connsiteY29" fmla="*/ 276256 h 540962"/>
                <a:gd name="connsiteX30" fmla="*/ 521802 w 630510"/>
                <a:gd name="connsiteY30" fmla="*/ 277751 h 540962"/>
                <a:gd name="connsiteX31" fmla="*/ 518677 w 630510"/>
                <a:gd name="connsiteY31" fmla="*/ 288078 h 540962"/>
                <a:gd name="connsiteX32" fmla="*/ 515959 w 630510"/>
                <a:gd name="connsiteY32" fmla="*/ 312538 h 540962"/>
                <a:gd name="connsiteX33" fmla="*/ 509437 w 630510"/>
                <a:gd name="connsiteY33" fmla="*/ 326398 h 540962"/>
                <a:gd name="connsiteX34" fmla="*/ 498837 w 630510"/>
                <a:gd name="connsiteY34" fmla="*/ 329795 h 540962"/>
                <a:gd name="connsiteX35" fmla="*/ 493266 w 630510"/>
                <a:gd name="connsiteY35" fmla="*/ 335231 h 540962"/>
                <a:gd name="connsiteX36" fmla="*/ 492451 w 630510"/>
                <a:gd name="connsiteY36" fmla="*/ 342704 h 540962"/>
                <a:gd name="connsiteX37" fmla="*/ 486200 w 630510"/>
                <a:gd name="connsiteY37" fmla="*/ 351265 h 540962"/>
                <a:gd name="connsiteX38" fmla="*/ 474378 w 630510"/>
                <a:gd name="connsiteY38" fmla="*/ 361048 h 540962"/>
                <a:gd name="connsiteX39" fmla="*/ 470437 w 630510"/>
                <a:gd name="connsiteY39" fmla="*/ 370289 h 540962"/>
                <a:gd name="connsiteX40" fmla="*/ 474514 w 630510"/>
                <a:gd name="connsiteY40" fmla="*/ 379121 h 540962"/>
                <a:gd name="connsiteX41" fmla="*/ 473698 w 630510"/>
                <a:gd name="connsiteY41" fmla="*/ 382655 h 540962"/>
                <a:gd name="connsiteX42" fmla="*/ 470029 w 630510"/>
                <a:gd name="connsiteY42" fmla="*/ 385509 h 540962"/>
                <a:gd name="connsiteX43" fmla="*/ 457256 w 630510"/>
                <a:gd name="connsiteY43" fmla="*/ 389721 h 540962"/>
                <a:gd name="connsiteX44" fmla="*/ 455082 w 630510"/>
                <a:gd name="connsiteY44" fmla="*/ 391759 h 540962"/>
                <a:gd name="connsiteX45" fmla="*/ 453859 w 630510"/>
                <a:gd name="connsiteY45" fmla="*/ 394069 h 540962"/>
                <a:gd name="connsiteX46" fmla="*/ 456441 w 630510"/>
                <a:gd name="connsiteY46" fmla="*/ 398553 h 540962"/>
                <a:gd name="connsiteX47" fmla="*/ 457935 w 630510"/>
                <a:gd name="connsiteY47" fmla="*/ 405211 h 540962"/>
                <a:gd name="connsiteX48" fmla="*/ 456033 w 630510"/>
                <a:gd name="connsiteY48" fmla="*/ 416490 h 540962"/>
                <a:gd name="connsiteX49" fmla="*/ 452907 w 630510"/>
                <a:gd name="connsiteY49" fmla="*/ 421247 h 540962"/>
                <a:gd name="connsiteX50" fmla="*/ 449918 w 630510"/>
                <a:gd name="connsiteY50" fmla="*/ 425730 h 540962"/>
                <a:gd name="connsiteX51" fmla="*/ 439319 w 630510"/>
                <a:gd name="connsiteY51" fmla="*/ 433748 h 540962"/>
                <a:gd name="connsiteX52" fmla="*/ 436330 w 630510"/>
                <a:gd name="connsiteY52" fmla="*/ 439863 h 540962"/>
                <a:gd name="connsiteX53" fmla="*/ 441085 w 630510"/>
                <a:gd name="connsiteY53" fmla="*/ 444075 h 540962"/>
                <a:gd name="connsiteX54" fmla="*/ 440678 w 630510"/>
                <a:gd name="connsiteY54" fmla="*/ 448831 h 540962"/>
                <a:gd name="connsiteX55" fmla="*/ 435378 w 630510"/>
                <a:gd name="connsiteY55" fmla="*/ 453859 h 540962"/>
                <a:gd name="connsiteX56" fmla="*/ 436873 w 630510"/>
                <a:gd name="connsiteY56" fmla="*/ 459431 h 540962"/>
                <a:gd name="connsiteX57" fmla="*/ 438096 w 630510"/>
                <a:gd name="connsiteY57" fmla="*/ 463235 h 540962"/>
                <a:gd name="connsiteX58" fmla="*/ 443124 w 630510"/>
                <a:gd name="connsiteY58" fmla="*/ 466632 h 540962"/>
                <a:gd name="connsiteX59" fmla="*/ 444755 w 630510"/>
                <a:gd name="connsiteY59" fmla="*/ 476008 h 540962"/>
                <a:gd name="connsiteX60" fmla="*/ 441221 w 630510"/>
                <a:gd name="connsiteY60" fmla="*/ 488102 h 540962"/>
                <a:gd name="connsiteX61" fmla="*/ 441901 w 630510"/>
                <a:gd name="connsiteY61" fmla="*/ 498022 h 540962"/>
                <a:gd name="connsiteX62" fmla="*/ 447880 w 630510"/>
                <a:gd name="connsiteY62" fmla="*/ 506175 h 540962"/>
                <a:gd name="connsiteX63" fmla="*/ 449103 w 630510"/>
                <a:gd name="connsiteY63" fmla="*/ 509708 h 540962"/>
                <a:gd name="connsiteX64" fmla="*/ 443260 w 630510"/>
                <a:gd name="connsiteY64" fmla="*/ 536614 h 540962"/>
                <a:gd name="connsiteX65" fmla="*/ 443667 w 630510"/>
                <a:gd name="connsiteY65" fmla="*/ 540418 h 540962"/>
                <a:gd name="connsiteX66" fmla="*/ 418529 w 630510"/>
                <a:gd name="connsiteY66" fmla="*/ 540418 h 540962"/>
                <a:gd name="connsiteX67" fmla="*/ 395564 w 630510"/>
                <a:gd name="connsiteY67" fmla="*/ 540554 h 540962"/>
                <a:gd name="connsiteX68" fmla="*/ 372599 w 630510"/>
                <a:gd name="connsiteY68" fmla="*/ 540554 h 540962"/>
                <a:gd name="connsiteX69" fmla="*/ 349634 w 630510"/>
                <a:gd name="connsiteY69" fmla="*/ 540554 h 540962"/>
                <a:gd name="connsiteX70" fmla="*/ 326534 w 630510"/>
                <a:gd name="connsiteY70" fmla="*/ 540554 h 540962"/>
                <a:gd name="connsiteX71" fmla="*/ 303569 w 630510"/>
                <a:gd name="connsiteY71" fmla="*/ 540690 h 540962"/>
                <a:gd name="connsiteX72" fmla="*/ 280604 w 630510"/>
                <a:gd name="connsiteY72" fmla="*/ 540690 h 540962"/>
                <a:gd name="connsiteX73" fmla="*/ 257639 w 630510"/>
                <a:gd name="connsiteY73" fmla="*/ 540690 h 540962"/>
                <a:gd name="connsiteX74" fmla="*/ 234675 w 630510"/>
                <a:gd name="connsiteY74" fmla="*/ 540690 h 540962"/>
                <a:gd name="connsiteX75" fmla="*/ 211710 w 630510"/>
                <a:gd name="connsiteY75" fmla="*/ 540826 h 540962"/>
                <a:gd name="connsiteX76" fmla="*/ 188745 w 630510"/>
                <a:gd name="connsiteY76" fmla="*/ 540826 h 540962"/>
                <a:gd name="connsiteX77" fmla="*/ 165645 w 630510"/>
                <a:gd name="connsiteY77" fmla="*/ 540826 h 540962"/>
                <a:gd name="connsiteX78" fmla="*/ 142680 w 630510"/>
                <a:gd name="connsiteY78" fmla="*/ 540826 h 540962"/>
                <a:gd name="connsiteX79" fmla="*/ 119716 w 630510"/>
                <a:gd name="connsiteY79" fmla="*/ 540962 h 540962"/>
                <a:gd name="connsiteX80" fmla="*/ 96751 w 630510"/>
                <a:gd name="connsiteY80" fmla="*/ 540962 h 540962"/>
                <a:gd name="connsiteX81" fmla="*/ 73786 w 630510"/>
                <a:gd name="connsiteY81" fmla="*/ 540962 h 540962"/>
                <a:gd name="connsiteX82" fmla="*/ 73650 w 630510"/>
                <a:gd name="connsiteY82" fmla="*/ 520307 h 540962"/>
                <a:gd name="connsiteX83" fmla="*/ 73378 w 630510"/>
                <a:gd name="connsiteY83" fmla="*/ 499652 h 540962"/>
                <a:gd name="connsiteX84" fmla="*/ 73242 w 630510"/>
                <a:gd name="connsiteY84" fmla="*/ 478998 h 540962"/>
                <a:gd name="connsiteX85" fmla="*/ 72971 w 630510"/>
                <a:gd name="connsiteY85" fmla="*/ 458343 h 540962"/>
                <a:gd name="connsiteX86" fmla="*/ 66448 w 630510"/>
                <a:gd name="connsiteY86" fmla="*/ 454810 h 540962"/>
                <a:gd name="connsiteX87" fmla="*/ 54626 w 630510"/>
                <a:gd name="connsiteY87" fmla="*/ 453043 h 540962"/>
                <a:gd name="connsiteX88" fmla="*/ 48511 w 630510"/>
                <a:gd name="connsiteY88" fmla="*/ 454267 h 540962"/>
                <a:gd name="connsiteX89" fmla="*/ 41309 w 630510"/>
                <a:gd name="connsiteY89" fmla="*/ 453316 h 540962"/>
                <a:gd name="connsiteX90" fmla="*/ 36553 w 630510"/>
                <a:gd name="connsiteY90" fmla="*/ 456713 h 540962"/>
                <a:gd name="connsiteX91" fmla="*/ 33291 w 630510"/>
                <a:gd name="connsiteY91" fmla="*/ 457392 h 540962"/>
                <a:gd name="connsiteX92" fmla="*/ 30710 w 630510"/>
                <a:gd name="connsiteY92" fmla="*/ 456577 h 540962"/>
                <a:gd name="connsiteX93" fmla="*/ 29215 w 630510"/>
                <a:gd name="connsiteY93" fmla="*/ 453587 h 540962"/>
                <a:gd name="connsiteX94" fmla="*/ 23780 w 630510"/>
                <a:gd name="connsiteY94" fmla="*/ 451413 h 540962"/>
                <a:gd name="connsiteX95" fmla="*/ 17121 w 630510"/>
                <a:gd name="connsiteY95" fmla="*/ 443939 h 540962"/>
                <a:gd name="connsiteX96" fmla="*/ 17529 w 630510"/>
                <a:gd name="connsiteY96" fmla="*/ 427361 h 540962"/>
                <a:gd name="connsiteX97" fmla="*/ 17801 w 630510"/>
                <a:gd name="connsiteY97" fmla="*/ 410647 h 540962"/>
                <a:gd name="connsiteX98" fmla="*/ 18208 w 630510"/>
                <a:gd name="connsiteY98" fmla="*/ 394069 h 540962"/>
                <a:gd name="connsiteX99" fmla="*/ 18616 w 630510"/>
                <a:gd name="connsiteY99" fmla="*/ 377355 h 540962"/>
                <a:gd name="connsiteX100" fmla="*/ 18888 w 630510"/>
                <a:gd name="connsiteY100" fmla="*/ 360641 h 540962"/>
                <a:gd name="connsiteX101" fmla="*/ 19296 w 630510"/>
                <a:gd name="connsiteY101" fmla="*/ 343927 h 540962"/>
                <a:gd name="connsiteX102" fmla="*/ 19703 w 630510"/>
                <a:gd name="connsiteY102" fmla="*/ 327077 h 540962"/>
                <a:gd name="connsiteX103" fmla="*/ 19975 w 630510"/>
                <a:gd name="connsiteY103" fmla="*/ 310363 h 540962"/>
                <a:gd name="connsiteX104" fmla="*/ 20383 w 630510"/>
                <a:gd name="connsiteY104" fmla="*/ 293513 h 540962"/>
                <a:gd name="connsiteX105" fmla="*/ 20790 w 630510"/>
                <a:gd name="connsiteY105" fmla="*/ 276664 h 540962"/>
                <a:gd name="connsiteX106" fmla="*/ 21062 w 630510"/>
                <a:gd name="connsiteY106" fmla="*/ 259814 h 540962"/>
                <a:gd name="connsiteX107" fmla="*/ 21469 w 630510"/>
                <a:gd name="connsiteY107" fmla="*/ 242963 h 540962"/>
                <a:gd name="connsiteX108" fmla="*/ 21877 w 630510"/>
                <a:gd name="connsiteY108" fmla="*/ 226114 h 540962"/>
                <a:gd name="connsiteX109" fmla="*/ 22149 w 630510"/>
                <a:gd name="connsiteY109" fmla="*/ 209128 h 540962"/>
                <a:gd name="connsiteX110" fmla="*/ 22557 w 630510"/>
                <a:gd name="connsiteY110" fmla="*/ 192142 h 540962"/>
                <a:gd name="connsiteX111" fmla="*/ 22829 w 630510"/>
                <a:gd name="connsiteY111" fmla="*/ 175292 h 540962"/>
                <a:gd name="connsiteX112" fmla="*/ 19975 w 630510"/>
                <a:gd name="connsiteY112" fmla="*/ 153415 h 540962"/>
                <a:gd name="connsiteX113" fmla="*/ 17121 w 630510"/>
                <a:gd name="connsiteY113" fmla="*/ 131674 h 540962"/>
                <a:gd name="connsiteX114" fmla="*/ 14268 w 630510"/>
                <a:gd name="connsiteY114" fmla="*/ 109795 h 540962"/>
                <a:gd name="connsiteX115" fmla="*/ 11414 w 630510"/>
                <a:gd name="connsiteY115" fmla="*/ 87918 h 540962"/>
                <a:gd name="connsiteX116" fmla="*/ 8560 w 630510"/>
                <a:gd name="connsiteY116" fmla="*/ 66040 h 540962"/>
                <a:gd name="connsiteX117" fmla="*/ 5707 w 630510"/>
                <a:gd name="connsiteY117" fmla="*/ 44027 h 540962"/>
                <a:gd name="connsiteX118" fmla="*/ 2853 w 630510"/>
                <a:gd name="connsiteY118" fmla="*/ 22149 h 540962"/>
                <a:gd name="connsiteX119" fmla="*/ 0 w 630510"/>
                <a:gd name="connsiteY119" fmla="*/ 0 h 540962"/>
                <a:gd name="connsiteX120" fmla="*/ 35602 w 630510"/>
                <a:gd name="connsiteY120" fmla="*/ 0 h 540962"/>
                <a:gd name="connsiteX121" fmla="*/ 71204 w 630510"/>
                <a:gd name="connsiteY121" fmla="*/ 0 h 540962"/>
                <a:gd name="connsiteX122" fmla="*/ 106806 w 630510"/>
                <a:gd name="connsiteY122" fmla="*/ 0 h 540962"/>
                <a:gd name="connsiteX123" fmla="*/ 142408 w 630510"/>
                <a:gd name="connsiteY123" fmla="*/ 0 h 540962"/>
                <a:gd name="connsiteX124" fmla="*/ 178146 w 630510"/>
                <a:gd name="connsiteY124" fmla="*/ 0 h 540962"/>
                <a:gd name="connsiteX125" fmla="*/ 213748 w 630510"/>
                <a:gd name="connsiteY125" fmla="*/ 0 h 540962"/>
                <a:gd name="connsiteX126" fmla="*/ 249350 w 630510"/>
                <a:gd name="connsiteY126" fmla="*/ 0 h 540962"/>
                <a:gd name="connsiteX127" fmla="*/ 284953 w 630510"/>
                <a:gd name="connsiteY127" fmla="*/ 0 h 540962"/>
                <a:gd name="connsiteX128" fmla="*/ 320555 w 630510"/>
                <a:gd name="connsiteY128" fmla="*/ 0 h 540962"/>
                <a:gd name="connsiteX129" fmla="*/ 356157 w 630510"/>
                <a:gd name="connsiteY129" fmla="*/ 0 h 540962"/>
                <a:gd name="connsiteX130" fmla="*/ 391895 w 630510"/>
                <a:gd name="connsiteY130" fmla="*/ 0 h 540962"/>
                <a:gd name="connsiteX131" fmla="*/ 427497 w 630510"/>
                <a:gd name="connsiteY131" fmla="*/ 0 h 540962"/>
                <a:gd name="connsiteX132" fmla="*/ 463099 w 630510"/>
                <a:gd name="connsiteY132" fmla="*/ 0 h 540962"/>
                <a:gd name="connsiteX133" fmla="*/ 498701 w 630510"/>
                <a:gd name="connsiteY133" fmla="*/ 0 h 540962"/>
                <a:gd name="connsiteX134" fmla="*/ 534303 w 630510"/>
                <a:gd name="connsiteY134" fmla="*/ 0 h 540962"/>
                <a:gd name="connsiteX135" fmla="*/ 570041 w 630510"/>
                <a:gd name="connsiteY135" fmla="*/ 0 h 540962"/>
                <a:gd name="connsiteX136" fmla="*/ 575613 w 630510"/>
                <a:gd name="connsiteY136" fmla="*/ 12501 h 540962"/>
                <a:gd name="connsiteX137" fmla="*/ 581184 w 630510"/>
                <a:gd name="connsiteY137" fmla="*/ 20518 h 540962"/>
                <a:gd name="connsiteX138" fmla="*/ 582135 w 630510"/>
                <a:gd name="connsiteY138" fmla="*/ 26362 h 540962"/>
                <a:gd name="connsiteX139" fmla="*/ 581048 w 630510"/>
                <a:gd name="connsiteY139" fmla="*/ 32340 h 540962"/>
                <a:gd name="connsiteX140" fmla="*/ 571672 w 630510"/>
                <a:gd name="connsiteY140" fmla="*/ 45113 h 540962"/>
                <a:gd name="connsiteX141" fmla="*/ 563112 w 630510"/>
                <a:gd name="connsiteY141" fmla="*/ 51092 h 540962"/>
                <a:gd name="connsiteX142" fmla="*/ 558355 w 630510"/>
                <a:gd name="connsiteY142" fmla="*/ 57480 h 540962"/>
                <a:gd name="connsiteX143" fmla="*/ 551969 w 630510"/>
                <a:gd name="connsiteY143" fmla="*/ 63459 h 540962"/>
                <a:gd name="connsiteX144" fmla="*/ 541913 w 630510"/>
                <a:gd name="connsiteY144" fmla="*/ 80308 h 540962"/>
                <a:gd name="connsiteX145" fmla="*/ 562976 w 630510"/>
                <a:gd name="connsiteY145" fmla="*/ 79900 h 540962"/>
                <a:gd name="connsiteX146" fmla="*/ 584038 w 630510"/>
                <a:gd name="connsiteY146" fmla="*/ 79629 h 540962"/>
                <a:gd name="connsiteX147" fmla="*/ 605100 w 630510"/>
                <a:gd name="connsiteY147" fmla="*/ 79221 h 54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630510" h="540962">
                  <a:moveTo>
                    <a:pt x="628473" y="78950"/>
                  </a:moveTo>
                  <a:lnTo>
                    <a:pt x="627929" y="81803"/>
                  </a:lnTo>
                  <a:lnTo>
                    <a:pt x="630511" y="88054"/>
                  </a:lnTo>
                  <a:lnTo>
                    <a:pt x="630511" y="91587"/>
                  </a:lnTo>
                  <a:lnTo>
                    <a:pt x="628608" y="93761"/>
                  </a:lnTo>
                  <a:lnTo>
                    <a:pt x="624260" y="95120"/>
                  </a:lnTo>
                  <a:lnTo>
                    <a:pt x="620998" y="96615"/>
                  </a:lnTo>
                  <a:lnTo>
                    <a:pt x="620319" y="99333"/>
                  </a:lnTo>
                  <a:lnTo>
                    <a:pt x="620183" y="100555"/>
                  </a:lnTo>
                  <a:lnTo>
                    <a:pt x="620455" y="103545"/>
                  </a:lnTo>
                  <a:lnTo>
                    <a:pt x="620998" y="106127"/>
                  </a:lnTo>
                  <a:lnTo>
                    <a:pt x="618961" y="109659"/>
                  </a:lnTo>
                  <a:lnTo>
                    <a:pt x="604149" y="118356"/>
                  </a:lnTo>
                  <a:lnTo>
                    <a:pt x="597898" y="129499"/>
                  </a:lnTo>
                  <a:lnTo>
                    <a:pt x="600072" y="143224"/>
                  </a:lnTo>
                  <a:lnTo>
                    <a:pt x="594909" y="157084"/>
                  </a:lnTo>
                  <a:lnTo>
                    <a:pt x="582271" y="171080"/>
                  </a:lnTo>
                  <a:lnTo>
                    <a:pt x="576971" y="186571"/>
                  </a:lnTo>
                  <a:lnTo>
                    <a:pt x="578874" y="203829"/>
                  </a:lnTo>
                  <a:lnTo>
                    <a:pt x="572487" y="217825"/>
                  </a:lnTo>
                  <a:lnTo>
                    <a:pt x="557948" y="228424"/>
                  </a:lnTo>
                  <a:lnTo>
                    <a:pt x="553191" y="234947"/>
                  </a:lnTo>
                  <a:lnTo>
                    <a:pt x="553191" y="235354"/>
                  </a:lnTo>
                  <a:lnTo>
                    <a:pt x="553191" y="240246"/>
                  </a:lnTo>
                  <a:lnTo>
                    <a:pt x="554686" y="244051"/>
                  </a:lnTo>
                  <a:lnTo>
                    <a:pt x="549794" y="251253"/>
                  </a:lnTo>
                  <a:lnTo>
                    <a:pt x="537565" y="258591"/>
                  </a:lnTo>
                  <a:lnTo>
                    <a:pt x="530906" y="265793"/>
                  </a:lnTo>
                  <a:lnTo>
                    <a:pt x="529955" y="272859"/>
                  </a:lnTo>
                  <a:lnTo>
                    <a:pt x="527102" y="276256"/>
                  </a:lnTo>
                  <a:lnTo>
                    <a:pt x="521802" y="277751"/>
                  </a:lnTo>
                  <a:lnTo>
                    <a:pt x="518677" y="288078"/>
                  </a:lnTo>
                  <a:lnTo>
                    <a:pt x="515959" y="312538"/>
                  </a:lnTo>
                  <a:lnTo>
                    <a:pt x="509437" y="326398"/>
                  </a:lnTo>
                  <a:lnTo>
                    <a:pt x="498837" y="329795"/>
                  </a:lnTo>
                  <a:lnTo>
                    <a:pt x="493266" y="335231"/>
                  </a:lnTo>
                  <a:lnTo>
                    <a:pt x="492451" y="342704"/>
                  </a:lnTo>
                  <a:lnTo>
                    <a:pt x="486200" y="351265"/>
                  </a:lnTo>
                  <a:lnTo>
                    <a:pt x="474378" y="361048"/>
                  </a:lnTo>
                  <a:lnTo>
                    <a:pt x="470437" y="370289"/>
                  </a:lnTo>
                  <a:lnTo>
                    <a:pt x="474514" y="379121"/>
                  </a:lnTo>
                  <a:lnTo>
                    <a:pt x="473698" y="382655"/>
                  </a:lnTo>
                  <a:lnTo>
                    <a:pt x="470029" y="385509"/>
                  </a:lnTo>
                  <a:lnTo>
                    <a:pt x="457256" y="389721"/>
                  </a:lnTo>
                  <a:lnTo>
                    <a:pt x="455082" y="391759"/>
                  </a:lnTo>
                  <a:lnTo>
                    <a:pt x="453859" y="394069"/>
                  </a:lnTo>
                  <a:lnTo>
                    <a:pt x="456441" y="398553"/>
                  </a:lnTo>
                  <a:lnTo>
                    <a:pt x="457935" y="405211"/>
                  </a:lnTo>
                  <a:lnTo>
                    <a:pt x="456033" y="416490"/>
                  </a:lnTo>
                  <a:lnTo>
                    <a:pt x="452907" y="421247"/>
                  </a:lnTo>
                  <a:lnTo>
                    <a:pt x="449918" y="425730"/>
                  </a:lnTo>
                  <a:lnTo>
                    <a:pt x="439319" y="433748"/>
                  </a:lnTo>
                  <a:lnTo>
                    <a:pt x="436330" y="439863"/>
                  </a:lnTo>
                  <a:lnTo>
                    <a:pt x="441085" y="444075"/>
                  </a:lnTo>
                  <a:lnTo>
                    <a:pt x="440678" y="448831"/>
                  </a:lnTo>
                  <a:lnTo>
                    <a:pt x="435378" y="453859"/>
                  </a:lnTo>
                  <a:lnTo>
                    <a:pt x="436873" y="459431"/>
                  </a:lnTo>
                  <a:lnTo>
                    <a:pt x="438096" y="463235"/>
                  </a:lnTo>
                  <a:lnTo>
                    <a:pt x="443124" y="466632"/>
                  </a:lnTo>
                  <a:lnTo>
                    <a:pt x="444755" y="476008"/>
                  </a:lnTo>
                  <a:lnTo>
                    <a:pt x="441221" y="488102"/>
                  </a:lnTo>
                  <a:lnTo>
                    <a:pt x="441901" y="498022"/>
                  </a:lnTo>
                  <a:lnTo>
                    <a:pt x="447880" y="506175"/>
                  </a:lnTo>
                  <a:lnTo>
                    <a:pt x="449103" y="509708"/>
                  </a:lnTo>
                  <a:lnTo>
                    <a:pt x="443260" y="536614"/>
                  </a:lnTo>
                  <a:lnTo>
                    <a:pt x="443667" y="540418"/>
                  </a:lnTo>
                  <a:lnTo>
                    <a:pt x="418529" y="540418"/>
                  </a:lnTo>
                  <a:lnTo>
                    <a:pt x="395564" y="540554"/>
                  </a:lnTo>
                  <a:lnTo>
                    <a:pt x="372599" y="540554"/>
                  </a:lnTo>
                  <a:lnTo>
                    <a:pt x="349634" y="540554"/>
                  </a:lnTo>
                  <a:lnTo>
                    <a:pt x="326534" y="540554"/>
                  </a:lnTo>
                  <a:lnTo>
                    <a:pt x="303569" y="540690"/>
                  </a:lnTo>
                  <a:lnTo>
                    <a:pt x="280604" y="540690"/>
                  </a:lnTo>
                  <a:lnTo>
                    <a:pt x="257639" y="540690"/>
                  </a:lnTo>
                  <a:lnTo>
                    <a:pt x="234675" y="540690"/>
                  </a:lnTo>
                  <a:lnTo>
                    <a:pt x="211710" y="540826"/>
                  </a:lnTo>
                  <a:lnTo>
                    <a:pt x="188745" y="540826"/>
                  </a:lnTo>
                  <a:lnTo>
                    <a:pt x="165645" y="540826"/>
                  </a:lnTo>
                  <a:lnTo>
                    <a:pt x="142680" y="540826"/>
                  </a:lnTo>
                  <a:lnTo>
                    <a:pt x="119716" y="540962"/>
                  </a:lnTo>
                  <a:lnTo>
                    <a:pt x="96751" y="540962"/>
                  </a:lnTo>
                  <a:lnTo>
                    <a:pt x="73786" y="540962"/>
                  </a:lnTo>
                  <a:lnTo>
                    <a:pt x="73650" y="520307"/>
                  </a:lnTo>
                  <a:lnTo>
                    <a:pt x="73378" y="499652"/>
                  </a:lnTo>
                  <a:lnTo>
                    <a:pt x="73242" y="478998"/>
                  </a:lnTo>
                  <a:lnTo>
                    <a:pt x="72971" y="458343"/>
                  </a:lnTo>
                  <a:lnTo>
                    <a:pt x="66448" y="454810"/>
                  </a:lnTo>
                  <a:lnTo>
                    <a:pt x="54626" y="453043"/>
                  </a:lnTo>
                  <a:lnTo>
                    <a:pt x="48511" y="454267"/>
                  </a:lnTo>
                  <a:lnTo>
                    <a:pt x="41309" y="453316"/>
                  </a:lnTo>
                  <a:lnTo>
                    <a:pt x="36553" y="456713"/>
                  </a:lnTo>
                  <a:lnTo>
                    <a:pt x="33291" y="457392"/>
                  </a:lnTo>
                  <a:lnTo>
                    <a:pt x="30710" y="456577"/>
                  </a:lnTo>
                  <a:lnTo>
                    <a:pt x="29215" y="453587"/>
                  </a:lnTo>
                  <a:lnTo>
                    <a:pt x="23780" y="451413"/>
                  </a:lnTo>
                  <a:lnTo>
                    <a:pt x="17121" y="443939"/>
                  </a:lnTo>
                  <a:lnTo>
                    <a:pt x="17529" y="427361"/>
                  </a:lnTo>
                  <a:lnTo>
                    <a:pt x="17801" y="410647"/>
                  </a:lnTo>
                  <a:lnTo>
                    <a:pt x="18208" y="394069"/>
                  </a:lnTo>
                  <a:lnTo>
                    <a:pt x="18616" y="377355"/>
                  </a:lnTo>
                  <a:lnTo>
                    <a:pt x="18888" y="360641"/>
                  </a:lnTo>
                  <a:lnTo>
                    <a:pt x="19296" y="343927"/>
                  </a:lnTo>
                  <a:lnTo>
                    <a:pt x="19703" y="327077"/>
                  </a:lnTo>
                  <a:lnTo>
                    <a:pt x="19975" y="310363"/>
                  </a:lnTo>
                  <a:lnTo>
                    <a:pt x="20383" y="293513"/>
                  </a:lnTo>
                  <a:lnTo>
                    <a:pt x="20790" y="276664"/>
                  </a:lnTo>
                  <a:lnTo>
                    <a:pt x="21062" y="259814"/>
                  </a:lnTo>
                  <a:lnTo>
                    <a:pt x="21469" y="242963"/>
                  </a:lnTo>
                  <a:lnTo>
                    <a:pt x="21877" y="226114"/>
                  </a:lnTo>
                  <a:lnTo>
                    <a:pt x="22149" y="209128"/>
                  </a:lnTo>
                  <a:lnTo>
                    <a:pt x="22557" y="192142"/>
                  </a:lnTo>
                  <a:lnTo>
                    <a:pt x="22829" y="175292"/>
                  </a:lnTo>
                  <a:lnTo>
                    <a:pt x="19975" y="153415"/>
                  </a:lnTo>
                  <a:lnTo>
                    <a:pt x="17121" y="131674"/>
                  </a:lnTo>
                  <a:lnTo>
                    <a:pt x="14268" y="109795"/>
                  </a:lnTo>
                  <a:lnTo>
                    <a:pt x="11414" y="87918"/>
                  </a:lnTo>
                  <a:lnTo>
                    <a:pt x="8560" y="66040"/>
                  </a:lnTo>
                  <a:lnTo>
                    <a:pt x="5707" y="44027"/>
                  </a:lnTo>
                  <a:lnTo>
                    <a:pt x="2853" y="22149"/>
                  </a:lnTo>
                  <a:lnTo>
                    <a:pt x="0" y="0"/>
                  </a:lnTo>
                  <a:lnTo>
                    <a:pt x="35602" y="0"/>
                  </a:lnTo>
                  <a:lnTo>
                    <a:pt x="71204" y="0"/>
                  </a:lnTo>
                  <a:lnTo>
                    <a:pt x="106806" y="0"/>
                  </a:lnTo>
                  <a:lnTo>
                    <a:pt x="142408" y="0"/>
                  </a:lnTo>
                  <a:lnTo>
                    <a:pt x="178146" y="0"/>
                  </a:lnTo>
                  <a:lnTo>
                    <a:pt x="213748" y="0"/>
                  </a:lnTo>
                  <a:lnTo>
                    <a:pt x="249350" y="0"/>
                  </a:lnTo>
                  <a:lnTo>
                    <a:pt x="284953" y="0"/>
                  </a:lnTo>
                  <a:lnTo>
                    <a:pt x="320555" y="0"/>
                  </a:lnTo>
                  <a:lnTo>
                    <a:pt x="356157" y="0"/>
                  </a:lnTo>
                  <a:lnTo>
                    <a:pt x="391895" y="0"/>
                  </a:lnTo>
                  <a:lnTo>
                    <a:pt x="427497" y="0"/>
                  </a:lnTo>
                  <a:lnTo>
                    <a:pt x="463099" y="0"/>
                  </a:lnTo>
                  <a:lnTo>
                    <a:pt x="498701" y="0"/>
                  </a:lnTo>
                  <a:lnTo>
                    <a:pt x="534303" y="0"/>
                  </a:lnTo>
                  <a:lnTo>
                    <a:pt x="570041" y="0"/>
                  </a:lnTo>
                  <a:lnTo>
                    <a:pt x="575613" y="12501"/>
                  </a:lnTo>
                  <a:lnTo>
                    <a:pt x="581184" y="20518"/>
                  </a:lnTo>
                  <a:lnTo>
                    <a:pt x="582135" y="26362"/>
                  </a:lnTo>
                  <a:lnTo>
                    <a:pt x="581048" y="32340"/>
                  </a:lnTo>
                  <a:lnTo>
                    <a:pt x="571672" y="45113"/>
                  </a:lnTo>
                  <a:lnTo>
                    <a:pt x="563112" y="51092"/>
                  </a:lnTo>
                  <a:lnTo>
                    <a:pt x="558355" y="57480"/>
                  </a:lnTo>
                  <a:lnTo>
                    <a:pt x="551969" y="63459"/>
                  </a:lnTo>
                  <a:lnTo>
                    <a:pt x="541913" y="80308"/>
                  </a:lnTo>
                  <a:lnTo>
                    <a:pt x="562976" y="79900"/>
                  </a:lnTo>
                  <a:lnTo>
                    <a:pt x="584038" y="79629"/>
                  </a:lnTo>
                  <a:lnTo>
                    <a:pt x="605100" y="79221"/>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 name="Freeform: Shape 4">
              <a:extLst>
                <a:ext uri="{FF2B5EF4-FFF2-40B4-BE49-F238E27FC236}">
                  <a16:creationId xmlns:a16="http://schemas.microsoft.com/office/drawing/2014/main" id="{F235EBC1-2C37-41BF-60FE-A89868BD6FAE}"/>
                </a:ext>
              </a:extLst>
            </p:cNvPr>
            <p:cNvSpPr/>
            <p:nvPr/>
          </p:nvSpPr>
          <p:spPr>
            <a:xfrm>
              <a:off x="11655322" y="9417985"/>
              <a:ext cx="740578" cy="874698"/>
            </a:xfrm>
            <a:custGeom>
              <a:avLst/>
              <a:gdLst>
                <a:gd name="connsiteX0" fmla="*/ 740579 w 740578"/>
                <a:gd name="connsiteY0" fmla="*/ 407 h 874698"/>
                <a:gd name="connsiteX1" fmla="*/ 740579 w 740578"/>
                <a:gd name="connsiteY1" fmla="*/ 56936 h 874698"/>
                <a:gd name="connsiteX2" fmla="*/ 740443 w 740578"/>
                <a:gd name="connsiteY2" fmla="*/ 113057 h 874698"/>
                <a:gd name="connsiteX3" fmla="*/ 740443 w 740578"/>
                <a:gd name="connsiteY3" fmla="*/ 168906 h 874698"/>
                <a:gd name="connsiteX4" fmla="*/ 740443 w 740578"/>
                <a:gd name="connsiteY4" fmla="*/ 224483 h 874698"/>
                <a:gd name="connsiteX5" fmla="*/ 740443 w 740578"/>
                <a:gd name="connsiteY5" fmla="*/ 279925 h 874698"/>
                <a:gd name="connsiteX6" fmla="*/ 740443 w 740578"/>
                <a:gd name="connsiteY6" fmla="*/ 335095 h 874698"/>
                <a:gd name="connsiteX7" fmla="*/ 740443 w 740578"/>
                <a:gd name="connsiteY7" fmla="*/ 389992 h 874698"/>
                <a:gd name="connsiteX8" fmla="*/ 740443 w 740578"/>
                <a:gd name="connsiteY8" fmla="*/ 444619 h 874698"/>
                <a:gd name="connsiteX9" fmla="*/ 740443 w 740578"/>
                <a:gd name="connsiteY9" fmla="*/ 499109 h 874698"/>
                <a:gd name="connsiteX10" fmla="*/ 740443 w 740578"/>
                <a:gd name="connsiteY10" fmla="*/ 553327 h 874698"/>
                <a:gd name="connsiteX11" fmla="*/ 740443 w 740578"/>
                <a:gd name="connsiteY11" fmla="*/ 607275 h 874698"/>
                <a:gd name="connsiteX12" fmla="*/ 740443 w 740578"/>
                <a:gd name="connsiteY12" fmla="*/ 661085 h 874698"/>
                <a:gd name="connsiteX13" fmla="*/ 740443 w 740578"/>
                <a:gd name="connsiteY13" fmla="*/ 714624 h 874698"/>
                <a:gd name="connsiteX14" fmla="*/ 740443 w 740578"/>
                <a:gd name="connsiteY14" fmla="*/ 768027 h 874698"/>
                <a:gd name="connsiteX15" fmla="*/ 740443 w 740578"/>
                <a:gd name="connsiteY15" fmla="*/ 821159 h 874698"/>
                <a:gd name="connsiteX16" fmla="*/ 740443 w 740578"/>
                <a:gd name="connsiteY16" fmla="*/ 874154 h 874698"/>
                <a:gd name="connsiteX17" fmla="*/ 711363 w 740578"/>
                <a:gd name="connsiteY17" fmla="*/ 874154 h 874698"/>
                <a:gd name="connsiteX18" fmla="*/ 666113 w 740578"/>
                <a:gd name="connsiteY18" fmla="*/ 874290 h 874698"/>
                <a:gd name="connsiteX19" fmla="*/ 620863 w 740578"/>
                <a:gd name="connsiteY19" fmla="*/ 874426 h 874698"/>
                <a:gd name="connsiteX20" fmla="*/ 575749 w 740578"/>
                <a:gd name="connsiteY20" fmla="*/ 874562 h 874698"/>
                <a:gd name="connsiteX21" fmla="*/ 530499 w 740578"/>
                <a:gd name="connsiteY21" fmla="*/ 874562 h 874698"/>
                <a:gd name="connsiteX22" fmla="*/ 485248 w 740578"/>
                <a:gd name="connsiteY22" fmla="*/ 874698 h 874698"/>
                <a:gd name="connsiteX23" fmla="*/ 424644 w 740578"/>
                <a:gd name="connsiteY23" fmla="*/ 852685 h 874698"/>
                <a:gd name="connsiteX24" fmla="*/ 363902 w 740578"/>
                <a:gd name="connsiteY24" fmla="*/ 830535 h 874698"/>
                <a:gd name="connsiteX25" fmla="*/ 303298 w 740578"/>
                <a:gd name="connsiteY25" fmla="*/ 808386 h 874698"/>
                <a:gd name="connsiteX26" fmla="*/ 242692 w 740578"/>
                <a:gd name="connsiteY26" fmla="*/ 786236 h 874698"/>
                <a:gd name="connsiteX27" fmla="*/ 181951 w 740578"/>
                <a:gd name="connsiteY27" fmla="*/ 763951 h 874698"/>
                <a:gd name="connsiteX28" fmla="*/ 121346 w 740578"/>
                <a:gd name="connsiteY28" fmla="*/ 741665 h 874698"/>
                <a:gd name="connsiteX29" fmla="*/ 60605 w 740578"/>
                <a:gd name="connsiteY29" fmla="*/ 719381 h 874698"/>
                <a:gd name="connsiteX30" fmla="*/ 0 w 740578"/>
                <a:gd name="connsiteY30" fmla="*/ 697095 h 874698"/>
                <a:gd name="connsiteX31" fmla="*/ 6114 w 740578"/>
                <a:gd name="connsiteY31" fmla="*/ 688534 h 874698"/>
                <a:gd name="connsiteX32" fmla="*/ 14132 w 740578"/>
                <a:gd name="connsiteY32" fmla="*/ 665841 h 874698"/>
                <a:gd name="connsiteX33" fmla="*/ 14675 w 740578"/>
                <a:gd name="connsiteY33" fmla="*/ 664482 h 874698"/>
                <a:gd name="connsiteX34" fmla="*/ 14675 w 740578"/>
                <a:gd name="connsiteY34" fmla="*/ 664482 h 874698"/>
                <a:gd name="connsiteX35" fmla="*/ 32476 w 740578"/>
                <a:gd name="connsiteY35" fmla="*/ 662852 h 874698"/>
                <a:gd name="connsiteX36" fmla="*/ 40902 w 740578"/>
                <a:gd name="connsiteY36" fmla="*/ 657145 h 874698"/>
                <a:gd name="connsiteX37" fmla="*/ 45794 w 740578"/>
                <a:gd name="connsiteY37" fmla="*/ 646681 h 874698"/>
                <a:gd name="connsiteX38" fmla="*/ 46880 w 740578"/>
                <a:gd name="connsiteY38" fmla="*/ 635946 h 874698"/>
                <a:gd name="connsiteX39" fmla="*/ 44163 w 740578"/>
                <a:gd name="connsiteY39" fmla="*/ 625211 h 874698"/>
                <a:gd name="connsiteX40" fmla="*/ 36417 w 740578"/>
                <a:gd name="connsiteY40" fmla="*/ 617058 h 874698"/>
                <a:gd name="connsiteX41" fmla="*/ 24051 w 740578"/>
                <a:gd name="connsiteY41" fmla="*/ 611758 h 874698"/>
                <a:gd name="connsiteX42" fmla="*/ 16850 w 740578"/>
                <a:gd name="connsiteY42" fmla="*/ 596947 h 874698"/>
                <a:gd name="connsiteX43" fmla="*/ 14947 w 740578"/>
                <a:gd name="connsiteY43" fmla="*/ 572352 h 874698"/>
                <a:gd name="connsiteX44" fmla="*/ 17122 w 740578"/>
                <a:gd name="connsiteY44" fmla="*/ 559034 h 874698"/>
                <a:gd name="connsiteX45" fmla="*/ 23644 w 740578"/>
                <a:gd name="connsiteY45" fmla="*/ 557133 h 874698"/>
                <a:gd name="connsiteX46" fmla="*/ 29894 w 740578"/>
                <a:gd name="connsiteY46" fmla="*/ 551154 h 874698"/>
                <a:gd name="connsiteX47" fmla="*/ 35738 w 740578"/>
                <a:gd name="connsiteY47" fmla="*/ 541098 h 874698"/>
                <a:gd name="connsiteX48" fmla="*/ 40222 w 740578"/>
                <a:gd name="connsiteY48" fmla="*/ 530091 h 874698"/>
                <a:gd name="connsiteX49" fmla="*/ 43076 w 740578"/>
                <a:gd name="connsiteY49" fmla="*/ 518133 h 874698"/>
                <a:gd name="connsiteX50" fmla="*/ 43619 w 740578"/>
                <a:gd name="connsiteY50" fmla="*/ 503049 h 874698"/>
                <a:gd name="connsiteX51" fmla="*/ 41852 w 740578"/>
                <a:gd name="connsiteY51" fmla="*/ 484705 h 874698"/>
                <a:gd name="connsiteX52" fmla="*/ 53403 w 740578"/>
                <a:gd name="connsiteY52" fmla="*/ 462148 h 874698"/>
                <a:gd name="connsiteX53" fmla="*/ 64817 w 740578"/>
                <a:gd name="connsiteY53" fmla="*/ 448152 h 874698"/>
                <a:gd name="connsiteX54" fmla="*/ 86015 w 740578"/>
                <a:gd name="connsiteY54" fmla="*/ 431030 h 874698"/>
                <a:gd name="connsiteX55" fmla="*/ 90908 w 740578"/>
                <a:gd name="connsiteY55" fmla="*/ 425866 h 874698"/>
                <a:gd name="connsiteX56" fmla="*/ 90908 w 740578"/>
                <a:gd name="connsiteY56" fmla="*/ 421654 h 874698"/>
                <a:gd name="connsiteX57" fmla="*/ 90908 w 740578"/>
                <a:gd name="connsiteY57" fmla="*/ 421247 h 874698"/>
                <a:gd name="connsiteX58" fmla="*/ 86559 w 740578"/>
                <a:gd name="connsiteY58" fmla="*/ 415268 h 874698"/>
                <a:gd name="connsiteX59" fmla="*/ 67535 w 740578"/>
                <a:gd name="connsiteY59" fmla="*/ 403310 h 874698"/>
                <a:gd name="connsiteX60" fmla="*/ 59382 w 740578"/>
                <a:gd name="connsiteY60" fmla="*/ 394749 h 874698"/>
                <a:gd name="connsiteX61" fmla="*/ 58703 w 740578"/>
                <a:gd name="connsiteY61" fmla="*/ 386867 h 874698"/>
                <a:gd name="connsiteX62" fmla="*/ 58431 w 740578"/>
                <a:gd name="connsiteY62" fmla="*/ 386731 h 874698"/>
                <a:gd name="connsiteX63" fmla="*/ 55985 w 740578"/>
                <a:gd name="connsiteY63" fmla="*/ 379121 h 874698"/>
                <a:gd name="connsiteX64" fmla="*/ 35602 w 740578"/>
                <a:gd name="connsiteY64" fmla="*/ 347325 h 874698"/>
                <a:gd name="connsiteX65" fmla="*/ 28808 w 740578"/>
                <a:gd name="connsiteY65" fmla="*/ 329931 h 874698"/>
                <a:gd name="connsiteX66" fmla="*/ 28808 w 740578"/>
                <a:gd name="connsiteY66" fmla="*/ 316886 h 874698"/>
                <a:gd name="connsiteX67" fmla="*/ 28808 w 740578"/>
                <a:gd name="connsiteY67" fmla="*/ 315799 h 874698"/>
                <a:gd name="connsiteX68" fmla="*/ 31254 w 740578"/>
                <a:gd name="connsiteY68" fmla="*/ 260493 h 874698"/>
                <a:gd name="connsiteX69" fmla="*/ 23916 w 740578"/>
                <a:gd name="connsiteY69" fmla="*/ 241333 h 874698"/>
                <a:gd name="connsiteX70" fmla="*/ 22149 w 740578"/>
                <a:gd name="connsiteY70" fmla="*/ 230462 h 874698"/>
                <a:gd name="connsiteX71" fmla="*/ 24323 w 740578"/>
                <a:gd name="connsiteY71" fmla="*/ 217146 h 874698"/>
                <a:gd name="connsiteX72" fmla="*/ 23780 w 740578"/>
                <a:gd name="connsiteY72" fmla="*/ 208721 h 874698"/>
                <a:gd name="connsiteX73" fmla="*/ 20247 w 740578"/>
                <a:gd name="connsiteY73" fmla="*/ 201518 h 874698"/>
                <a:gd name="connsiteX74" fmla="*/ 19432 w 740578"/>
                <a:gd name="connsiteY74" fmla="*/ 188338 h 874698"/>
                <a:gd name="connsiteX75" fmla="*/ 19024 w 740578"/>
                <a:gd name="connsiteY75" fmla="*/ 172031 h 874698"/>
                <a:gd name="connsiteX76" fmla="*/ 13181 w 740578"/>
                <a:gd name="connsiteY76" fmla="*/ 161568 h 874698"/>
                <a:gd name="connsiteX77" fmla="*/ 12093 w 740578"/>
                <a:gd name="connsiteY77" fmla="*/ 156948 h 874698"/>
                <a:gd name="connsiteX78" fmla="*/ 15355 w 740578"/>
                <a:gd name="connsiteY78" fmla="*/ 145669 h 874698"/>
                <a:gd name="connsiteX79" fmla="*/ 21334 w 740578"/>
                <a:gd name="connsiteY79" fmla="*/ 139826 h 874698"/>
                <a:gd name="connsiteX80" fmla="*/ 31118 w 740578"/>
                <a:gd name="connsiteY80" fmla="*/ 135750 h 874698"/>
                <a:gd name="connsiteX81" fmla="*/ 42260 w 740578"/>
                <a:gd name="connsiteY81" fmla="*/ 134391 h 874698"/>
                <a:gd name="connsiteX82" fmla="*/ 54898 w 740578"/>
                <a:gd name="connsiteY82" fmla="*/ 135614 h 874698"/>
                <a:gd name="connsiteX83" fmla="*/ 64546 w 740578"/>
                <a:gd name="connsiteY83" fmla="*/ 140778 h 874698"/>
                <a:gd name="connsiteX84" fmla="*/ 70932 w 740578"/>
                <a:gd name="connsiteY84" fmla="*/ 149610 h 874698"/>
                <a:gd name="connsiteX85" fmla="*/ 77183 w 740578"/>
                <a:gd name="connsiteY85" fmla="*/ 154094 h 874698"/>
                <a:gd name="connsiteX86" fmla="*/ 83433 w 740578"/>
                <a:gd name="connsiteY86" fmla="*/ 154230 h 874698"/>
                <a:gd name="connsiteX87" fmla="*/ 91587 w 740578"/>
                <a:gd name="connsiteY87" fmla="*/ 147029 h 874698"/>
                <a:gd name="connsiteX88" fmla="*/ 98925 w 740578"/>
                <a:gd name="connsiteY88" fmla="*/ 131402 h 874698"/>
                <a:gd name="connsiteX89" fmla="*/ 101370 w 740578"/>
                <a:gd name="connsiteY89" fmla="*/ 130450 h 874698"/>
                <a:gd name="connsiteX90" fmla="*/ 101642 w 740578"/>
                <a:gd name="connsiteY90" fmla="*/ 62235 h 874698"/>
                <a:gd name="connsiteX91" fmla="*/ 101778 w 740578"/>
                <a:gd name="connsiteY91" fmla="*/ 0 h 874698"/>
                <a:gd name="connsiteX92" fmla="*/ 141729 w 740578"/>
                <a:gd name="connsiteY92" fmla="*/ 0 h 874698"/>
                <a:gd name="connsiteX93" fmla="*/ 181544 w 740578"/>
                <a:gd name="connsiteY93" fmla="*/ 0 h 874698"/>
                <a:gd name="connsiteX94" fmla="*/ 221494 w 740578"/>
                <a:gd name="connsiteY94" fmla="*/ 0 h 874698"/>
                <a:gd name="connsiteX95" fmla="*/ 261445 w 740578"/>
                <a:gd name="connsiteY95" fmla="*/ 135 h 874698"/>
                <a:gd name="connsiteX96" fmla="*/ 301395 w 740578"/>
                <a:gd name="connsiteY96" fmla="*/ 135 h 874698"/>
                <a:gd name="connsiteX97" fmla="*/ 341346 w 740578"/>
                <a:gd name="connsiteY97" fmla="*/ 135 h 874698"/>
                <a:gd name="connsiteX98" fmla="*/ 381160 w 740578"/>
                <a:gd name="connsiteY98" fmla="*/ 135 h 874698"/>
                <a:gd name="connsiteX99" fmla="*/ 421111 w 740578"/>
                <a:gd name="connsiteY99" fmla="*/ 271 h 874698"/>
                <a:gd name="connsiteX100" fmla="*/ 461061 w 740578"/>
                <a:gd name="connsiteY100" fmla="*/ 271 h 874698"/>
                <a:gd name="connsiteX101" fmla="*/ 501012 w 740578"/>
                <a:gd name="connsiteY101" fmla="*/ 271 h 874698"/>
                <a:gd name="connsiteX102" fmla="*/ 540962 w 740578"/>
                <a:gd name="connsiteY102" fmla="*/ 271 h 874698"/>
                <a:gd name="connsiteX103" fmla="*/ 580777 w 740578"/>
                <a:gd name="connsiteY103" fmla="*/ 271 h 874698"/>
                <a:gd name="connsiteX104" fmla="*/ 620727 w 740578"/>
                <a:gd name="connsiteY104" fmla="*/ 407 h 874698"/>
                <a:gd name="connsiteX105" fmla="*/ 660678 w 740578"/>
                <a:gd name="connsiteY105" fmla="*/ 407 h 874698"/>
                <a:gd name="connsiteX106" fmla="*/ 700628 w 740578"/>
                <a:gd name="connsiteY106" fmla="*/ 407 h 874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740578" h="874698">
                  <a:moveTo>
                    <a:pt x="740579" y="407"/>
                  </a:moveTo>
                  <a:lnTo>
                    <a:pt x="740579" y="56936"/>
                  </a:lnTo>
                  <a:lnTo>
                    <a:pt x="740443" y="113057"/>
                  </a:lnTo>
                  <a:lnTo>
                    <a:pt x="740443" y="168906"/>
                  </a:lnTo>
                  <a:lnTo>
                    <a:pt x="740443" y="224483"/>
                  </a:lnTo>
                  <a:lnTo>
                    <a:pt x="740443" y="279925"/>
                  </a:lnTo>
                  <a:lnTo>
                    <a:pt x="740443" y="335095"/>
                  </a:lnTo>
                  <a:lnTo>
                    <a:pt x="740443" y="389992"/>
                  </a:lnTo>
                  <a:lnTo>
                    <a:pt x="740443" y="444619"/>
                  </a:lnTo>
                  <a:lnTo>
                    <a:pt x="740443" y="499109"/>
                  </a:lnTo>
                  <a:lnTo>
                    <a:pt x="740443" y="553327"/>
                  </a:lnTo>
                  <a:lnTo>
                    <a:pt x="740443" y="607275"/>
                  </a:lnTo>
                  <a:lnTo>
                    <a:pt x="740443" y="661085"/>
                  </a:lnTo>
                  <a:lnTo>
                    <a:pt x="740443" y="714624"/>
                  </a:lnTo>
                  <a:lnTo>
                    <a:pt x="740443" y="768027"/>
                  </a:lnTo>
                  <a:lnTo>
                    <a:pt x="740443" y="821159"/>
                  </a:lnTo>
                  <a:lnTo>
                    <a:pt x="740443" y="874154"/>
                  </a:lnTo>
                  <a:lnTo>
                    <a:pt x="711363" y="874154"/>
                  </a:lnTo>
                  <a:lnTo>
                    <a:pt x="666113" y="874290"/>
                  </a:lnTo>
                  <a:lnTo>
                    <a:pt x="620863" y="874426"/>
                  </a:lnTo>
                  <a:lnTo>
                    <a:pt x="575749" y="874562"/>
                  </a:lnTo>
                  <a:lnTo>
                    <a:pt x="530499" y="874562"/>
                  </a:lnTo>
                  <a:lnTo>
                    <a:pt x="485248" y="874698"/>
                  </a:lnTo>
                  <a:lnTo>
                    <a:pt x="424644" y="852685"/>
                  </a:lnTo>
                  <a:lnTo>
                    <a:pt x="363902" y="830535"/>
                  </a:lnTo>
                  <a:lnTo>
                    <a:pt x="303298" y="808386"/>
                  </a:lnTo>
                  <a:lnTo>
                    <a:pt x="242692" y="786236"/>
                  </a:lnTo>
                  <a:lnTo>
                    <a:pt x="181951" y="763951"/>
                  </a:lnTo>
                  <a:lnTo>
                    <a:pt x="121346" y="741665"/>
                  </a:lnTo>
                  <a:lnTo>
                    <a:pt x="60605" y="719381"/>
                  </a:lnTo>
                  <a:lnTo>
                    <a:pt x="0" y="697095"/>
                  </a:lnTo>
                  <a:lnTo>
                    <a:pt x="6114" y="688534"/>
                  </a:lnTo>
                  <a:lnTo>
                    <a:pt x="14132" y="665841"/>
                  </a:lnTo>
                  <a:lnTo>
                    <a:pt x="14675" y="664482"/>
                  </a:lnTo>
                  <a:lnTo>
                    <a:pt x="14675" y="664482"/>
                  </a:lnTo>
                  <a:lnTo>
                    <a:pt x="32476" y="662852"/>
                  </a:lnTo>
                  <a:lnTo>
                    <a:pt x="40902" y="657145"/>
                  </a:lnTo>
                  <a:lnTo>
                    <a:pt x="45794" y="646681"/>
                  </a:lnTo>
                  <a:lnTo>
                    <a:pt x="46880" y="635946"/>
                  </a:lnTo>
                  <a:lnTo>
                    <a:pt x="44163" y="625211"/>
                  </a:lnTo>
                  <a:lnTo>
                    <a:pt x="36417" y="617058"/>
                  </a:lnTo>
                  <a:lnTo>
                    <a:pt x="24051" y="611758"/>
                  </a:lnTo>
                  <a:lnTo>
                    <a:pt x="16850" y="596947"/>
                  </a:lnTo>
                  <a:lnTo>
                    <a:pt x="14947" y="572352"/>
                  </a:lnTo>
                  <a:lnTo>
                    <a:pt x="17122" y="559034"/>
                  </a:lnTo>
                  <a:lnTo>
                    <a:pt x="23644" y="557133"/>
                  </a:lnTo>
                  <a:lnTo>
                    <a:pt x="29894" y="551154"/>
                  </a:lnTo>
                  <a:lnTo>
                    <a:pt x="35738" y="541098"/>
                  </a:lnTo>
                  <a:lnTo>
                    <a:pt x="40222" y="530091"/>
                  </a:lnTo>
                  <a:lnTo>
                    <a:pt x="43076" y="518133"/>
                  </a:lnTo>
                  <a:lnTo>
                    <a:pt x="43619" y="503049"/>
                  </a:lnTo>
                  <a:lnTo>
                    <a:pt x="41852" y="484705"/>
                  </a:lnTo>
                  <a:lnTo>
                    <a:pt x="53403" y="462148"/>
                  </a:lnTo>
                  <a:lnTo>
                    <a:pt x="64817" y="448152"/>
                  </a:lnTo>
                  <a:lnTo>
                    <a:pt x="86015" y="431030"/>
                  </a:lnTo>
                  <a:lnTo>
                    <a:pt x="90908" y="425866"/>
                  </a:lnTo>
                  <a:lnTo>
                    <a:pt x="90908" y="421654"/>
                  </a:lnTo>
                  <a:lnTo>
                    <a:pt x="90908" y="421247"/>
                  </a:lnTo>
                  <a:lnTo>
                    <a:pt x="86559" y="415268"/>
                  </a:lnTo>
                  <a:lnTo>
                    <a:pt x="67535" y="403310"/>
                  </a:lnTo>
                  <a:lnTo>
                    <a:pt x="59382" y="394749"/>
                  </a:lnTo>
                  <a:lnTo>
                    <a:pt x="58703" y="386867"/>
                  </a:lnTo>
                  <a:lnTo>
                    <a:pt x="58431" y="386731"/>
                  </a:lnTo>
                  <a:lnTo>
                    <a:pt x="55985" y="379121"/>
                  </a:lnTo>
                  <a:lnTo>
                    <a:pt x="35602" y="347325"/>
                  </a:lnTo>
                  <a:lnTo>
                    <a:pt x="28808" y="329931"/>
                  </a:lnTo>
                  <a:lnTo>
                    <a:pt x="28808" y="316886"/>
                  </a:lnTo>
                  <a:lnTo>
                    <a:pt x="28808" y="315799"/>
                  </a:lnTo>
                  <a:lnTo>
                    <a:pt x="31254" y="260493"/>
                  </a:lnTo>
                  <a:lnTo>
                    <a:pt x="23916" y="241333"/>
                  </a:lnTo>
                  <a:lnTo>
                    <a:pt x="22149" y="230462"/>
                  </a:lnTo>
                  <a:lnTo>
                    <a:pt x="24323" y="217146"/>
                  </a:lnTo>
                  <a:lnTo>
                    <a:pt x="23780" y="208721"/>
                  </a:lnTo>
                  <a:lnTo>
                    <a:pt x="20247" y="201518"/>
                  </a:lnTo>
                  <a:lnTo>
                    <a:pt x="19432" y="188338"/>
                  </a:lnTo>
                  <a:lnTo>
                    <a:pt x="19024" y="172031"/>
                  </a:lnTo>
                  <a:lnTo>
                    <a:pt x="13181" y="161568"/>
                  </a:lnTo>
                  <a:lnTo>
                    <a:pt x="12093" y="156948"/>
                  </a:lnTo>
                  <a:lnTo>
                    <a:pt x="15355" y="145669"/>
                  </a:lnTo>
                  <a:lnTo>
                    <a:pt x="21334" y="139826"/>
                  </a:lnTo>
                  <a:lnTo>
                    <a:pt x="31118" y="135750"/>
                  </a:lnTo>
                  <a:lnTo>
                    <a:pt x="42260" y="134391"/>
                  </a:lnTo>
                  <a:lnTo>
                    <a:pt x="54898" y="135614"/>
                  </a:lnTo>
                  <a:lnTo>
                    <a:pt x="64546" y="140778"/>
                  </a:lnTo>
                  <a:lnTo>
                    <a:pt x="70932" y="149610"/>
                  </a:lnTo>
                  <a:lnTo>
                    <a:pt x="77183" y="154094"/>
                  </a:lnTo>
                  <a:lnTo>
                    <a:pt x="83433" y="154230"/>
                  </a:lnTo>
                  <a:lnTo>
                    <a:pt x="91587" y="147029"/>
                  </a:lnTo>
                  <a:lnTo>
                    <a:pt x="98925" y="131402"/>
                  </a:lnTo>
                  <a:lnTo>
                    <a:pt x="101370" y="130450"/>
                  </a:lnTo>
                  <a:lnTo>
                    <a:pt x="101642" y="62235"/>
                  </a:lnTo>
                  <a:lnTo>
                    <a:pt x="101778" y="0"/>
                  </a:lnTo>
                  <a:lnTo>
                    <a:pt x="141729" y="0"/>
                  </a:lnTo>
                  <a:lnTo>
                    <a:pt x="181544" y="0"/>
                  </a:lnTo>
                  <a:lnTo>
                    <a:pt x="221494" y="0"/>
                  </a:lnTo>
                  <a:lnTo>
                    <a:pt x="261445" y="135"/>
                  </a:lnTo>
                  <a:lnTo>
                    <a:pt x="301395" y="135"/>
                  </a:lnTo>
                  <a:lnTo>
                    <a:pt x="341346" y="135"/>
                  </a:lnTo>
                  <a:lnTo>
                    <a:pt x="381160" y="135"/>
                  </a:lnTo>
                  <a:lnTo>
                    <a:pt x="421111" y="271"/>
                  </a:lnTo>
                  <a:lnTo>
                    <a:pt x="461061" y="271"/>
                  </a:lnTo>
                  <a:lnTo>
                    <a:pt x="501012" y="271"/>
                  </a:lnTo>
                  <a:lnTo>
                    <a:pt x="540962" y="271"/>
                  </a:lnTo>
                  <a:lnTo>
                    <a:pt x="580777" y="271"/>
                  </a:lnTo>
                  <a:lnTo>
                    <a:pt x="620727" y="407"/>
                  </a:lnTo>
                  <a:lnTo>
                    <a:pt x="660678" y="407"/>
                  </a:lnTo>
                  <a:lnTo>
                    <a:pt x="700628" y="40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 name="Freeform: Shape 5">
              <a:extLst>
                <a:ext uri="{FF2B5EF4-FFF2-40B4-BE49-F238E27FC236}">
                  <a16:creationId xmlns:a16="http://schemas.microsoft.com/office/drawing/2014/main" id="{B7B468D1-99C8-AEBD-68DB-9A8AA830B4F2}"/>
                </a:ext>
              </a:extLst>
            </p:cNvPr>
            <p:cNvSpPr/>
            <p:nvPr/>
          </p:nvSpPr>
          <p:spPr>
            <a:xfrm>
              <a:off x="10436153" y="8592341"/>
              <a:ext cx="1310620" cy="1519205"/>
            </a:xfrm>
            <a:custGeom>
              <a:avLst/>
              <a:gdLst>
                <a:gd name="connsiteX0" fmla="*/ 558492 w 1310620"/>
                <a:gd name="connsiteY0" fmla="*/ 0 h 1519205"/>
                <a:gd name="connsiteX1" fmla="*/ 558492 w 1310620"/>
                <a:gd name="connsiteY1" fmla="*/ 32069 h 1519205"/>
                <a:gd name="connsiteX2" fmla="*/ 558492 w 1310620"/>
                <a:gd name="connsiteY2" fmla="*/ 64138 h 1519205"/>
                <a:gd name="connsiteX3" fmla="*/ 558492 w 1310620"/>
                <a:gd name="connsiteY3" fmla="*/ 96072 h 1519205"/>
                <a:gd name="connsiteX4" fmla="*/ 558492 w 1310620"/>
                <a:gd name="connsiteY4" fmla="*/ 127868 h 1519205"/>
                <a:gd name="connsiteX5" fmla="*/ 558492 w 1310620"/>
                <a:gd name="connsiteY5" fmla="*/ 159666 h 1519205"/>
                <a:gd name="connsiteX6" fmla="*/ 558492 w 1310620"/>
                <a:gd name="connsiteY6" fmla="*/ 191328 h 1519205"/>
                <a:gd name="connsiteX7" fmla="*/ 558492 w 1310620"/>
                <a:gd name="connsiteY7" fmla="*/ 222853 h 1519205"/>
                <a:gd name="connsiteX8" fmla="*/ 558492 w 1310620"/>
                <a:gd name="connsiteY8" fmla="*/ 254378 h 1519205"/>
                <a:gd name="connsiteX9" fmla="*/ 558492 w 1310620"/>
                <a:gd name="connsiteY9" fmla="*/ 285768 h 1519205"/>
                <a:gd name="connsiteX10" fmla="*/ 558492 w 1310620"/>
                <a:gd name="connsiteY10" fmla="*/ 317022 h 1519205"/>
                <a:gd name="connsiteX11" fmla="*/ 558492 w 1310620"/>
                <a:gd name="connsiteY11" fmla="*/ 348276 h 1519205"/>
                <a:gd name="connsiteX12" fmla="*/ 558492 w 1310620"/>
                <a:gd name="connsiteY12" fmla="*/ 379394 h 1519205"/>
                <a:gd name="connsiteX13" fmla="*/ 558492 w 1310620"/>
                <a:gd name="connsiteY13" fmla="*/ 410376 h 1519205"/>
                <a:gd name="connsiteX14" fmla="*/ 558492 w 1310620"/>
                <a:gd name="connsiteY14" fmla="*/ 441357 h 1519205"/>
                <a:gd name="connsiteX15" fmla="*/ 558492 w 1310620"/>
                <a:gd name="connsiteY15" fmla="*/ 472204 h 1519205"/>
                <a:gd name="connsiteX16" fmla="*/ 558492 w 1310620"/>
                <a:gd name="connsiteY16" fmla="*/ 503049 h 1519205"/>
                <a:gd name="connsiteX17" fmla="*/ 588522 w 1310620"/>
                <a:gd name="connsiteY17" fmla="*/ 529819 h 1519205"/>
                <a:gd name="connsiteX18" fmla="*/ 618553 w 1310620"/>
                <a:gd name="connsiteY18" fmla="*/ 556589 h 1519205"/>
                <a:gd name="connsiteX19" fmla="*/ 648448 w 1310620"/>
                <a:gd name="connsiteY19" fmla="*/ 583223 h 1519205"/>
                <a:gd name="connsiteX20" fmla="*/ 678479 w 1310620"/>
                <a:gd name="connsiteY20" fmla="*/ 609856 h 1519205"/>
                <a:gd name="connsiteX21" fmla="*/ 708374 w 1310620"/>
                <a:gd name="connsiteY21" fmla="*/ 636354 h 1519205"/>
                <a:gd name="connsiteX22" fmla="*/ 738405 w 1310620"/>
                <a:gd name="connsiteY22" fmla="*/ 662852 h 1519205"/>
                <a:gd name="connsiteX23" fmla="*/ 768435 w 1310620"/>
                <a:gd name="connsiteY23" fmla="*/ 689213 h 1519205"/>
                <a:gd name="connsiteX24" fmla="*/ 798330 w 1310620"/>
                <a:gd name="connsiteY24" fmla="*/ 715575 h 1519205"/>
                <a:gd name="connsiteX25" fmla="*/ 821839 w 1310620"/>
                <a:gd name="connsiteY25" fmla="*/ 737725 h 1519205"/>
                <a:gd name="connsiteX26" fmla="*/ 845347 w 1310620"/>
                <a:gd name="connsiteY26" fmla="*/ 759874 h 1519205"/>
                <a:gd name="connsiteX27" fmla="*/ 868855 w 1310620"/>
                <a:gd name="connsiteY27" fmla="*/ 782024 h 1519205"/>
                <a:gd name="connsiteX28" fmla="*/ 892363 w 1310620"/>
                <a:gd name="connsiteY28" fmla="*/ 804037 h 1519205"/>
                <a:gd name="connsiteX29" fmla="*/ 915872 w 1310620"/>
                <a:gd name="connsiteY29" fmla="*/ 826051 h 1519205"/>
                <a:gd name="connsiteX30" fmla="*/ 939380 w 1310620"/>
                <a:gd name="connsiteY30" fmla="*/ 848064 h 1519205"/>
                <a:gd name="connsiteX31" fmla="*/ 962888 w 1310620"/>
                <a:gd name="connsiteY31" fmla="*/ 869942 h 1519205"/>
                <a:gd name="connsiteX32" fmla="*/ 986397 w 1310620"/>
                <a:gd name="connsiteY32" fmla="*/ 891820 h 1519205"/>
                <a:gd name="connsiteX33" fmla="*/ 1018874 w 1310620"/>
                <a:gd name="connsiteY33" fmla="*/ 923210 h 1519205"/>
                <a:gd name="connsiteX34" fmla="*/ 1051350 w 1310620"/>
                <a:gd name="connsiteY34" fmla="*/ 954463 h 1519205"/>
                <a:gd name="connsiteX35" fmla="*/ 1083827 w 1310620"/>
                <a:gd name="connsiteY35" fmla="*/ 985717 h 1519205"/>
                <a:gd name="connsiteX36" fmla="*/ 1116304 w 1310620"/>
                <a:gd name="connsiteY36" fmla="*/ 1016835 h 1519205"/>
                <a:gd name="connsiteX37" fmla="*/ 1148781 w 1310620"/>
                <a:gd name="connsiteY37" fmla="*/ 1047953 h 1519205"/>
                <a:gd name="connsiteX38" fmla="*/ 1181257 w 1310620"/>
                <a:gd name="connsiteY38" fmla="*/ 1078934 h 1519205"/>
                <a:gd name="connsiteX39" fmla="*/ 1213734 w 1310620"/>
                <a:gd name="connsiteY39" fmla="*/ 1109917 h 1519205"/>
                <a:gd name="connsiteX40" fmla="*/ 1248521 w 1310620"/>
                <a:gd name="connsiteY40" fmla="*/ 1142801 h 1519205"/>
                <a:gd name="connsiteX41" fmla="*/ 1248521 w 1310620"/>
                <a:gd name="connsiteY41" fmla="*/ 1155846 h 1519205"/>
                <a:gd name="connsiteX42" fmla="*/ 1255315 w 1310620"/>
                <a:gd name="connsiteY42" fmla="*/ 1173375 h 1519205"/>
                <a:gd name="connsiteX43" fmla="*/ 1275698 w 1310620"/>
                <a:gd name="connsiteY43" fmla="*/ 1205037 h 1519205"/>
                <a:gd name="connsiteX44" fmla="*/ 1278144 w 1310620"/>
                <a:gd name="connsiteY44" fmla="*/ 1212647 h 1519205"/>
                <a:gd name="connsiteX45" fmla="*/ 1278416 w 1310620"/>
                <a:gd name="connsiteY45" fmla="*/ 1212783 h 1519205"/>
                <a:gd name="connsiteX46" fmla="*/ 1279231 w 1310620"/>
                <a:gd name="connsiteY46" fmla="*/ 1220664 h 1519205"/>
                <a:gd name="connsiteX47" fmla="*/ 1287249 w 1310620"/>
                <a:gd name="connsiteY47" fmla="*/ 1229224 h 1519205"/>
                <a:gd name="connsiteX48" fmla="*/ 1306272 w 1310620"/>
                <a:gd name="connsiteY48" fmla="*/ 1241182 h 1519205"/>
                <a:gd name="connsiteX49" fmla="*/ 1310621 w 1310620"/>
                <a:gd name="connsiteY49" fmla="*/ 1247025 h 1519205"/>
                <a:gd name="connsiteX50" fmla="*/ 1310621 w 1310620"/>
                <a:gd name="connsiteY50" fmla="*/ 1247569 h 1519205"/>
                <a:gd name="connsiteX51" fmla="*/ 1310485 w 1310620"/>
                <a:gd name="connsiteY51" fmla="*/ 1251782 h 1519205"/>
                <a:gd name="connsiteX52" fmla="*/ 1305593 w 1310620"/>
                <a:gd name="connsiteY52" fmla="*/ 1256946 h 1519205"/>
                <a:gd name="connsiteX53" fmla="*/ 1284395 w 1310620"/>
                <a:gd name="connsiteY53" fmla="*/ 1274067 h 1519205"/>
                <a:gd name="connsiteX54" fmla="*/ 1272980 w 1310620"/>
                <a:gd name="connsiteY54" fmla="*/ 1288063 h 1519205"/>
                <a:gd name="connsiteX55" fmla="*/ 1261430 w 1310620"/>
                <a:gd name="connsiteY55" fmla="*/ 1310621 h 1519205"/>
                <a:gd name="connsiteX56" fmla="*/ 1263197 w 1310620"/>
                <a:gd name="connsiteY56" fmla="*/ 1328965 h 1519205"/>
                <a:gd name="connsiteX57" fmla="*/ 1262653 w 1310620"/>
                <a:gd name="connsiteY57" fmla="*/ 1344048 h 1519205"/>
                <a:gd name="connsiteX58" fmla="*/ 1259799 w 1310620"/>
                <a:gd name="connsiteY58" fmla="*/ 1356006 h 1519205"/>
                <a:gd name="connsiteX59" fmla="*/ 1255451 w 1310620"/>
                <a:gd name="connsiteY59" fmla="*/ 1367013 h 1519205"/>
                <a:gd name="connsiteX60" fmla="*/ 1249472 w 1310620"/>
                <a:gd name="connsiteY60" fmla="*/ 1377068 h 1519205"/>
                <a:gd name="connsiteX61" fmla="*/ 1243221 w 1310620"/>
                <a:gd name="connsiteY61" fmla="*/ 1383047 h 1519205"/>
                <a:gd name="connsiteX62" fmla="*/ 1236699 w 1310620"/>
                <a:gd name="connsiteY62" fmla="*/ 1384950 h 1519205"/>
                <a:gd name="connsiteX63" fmla="*/ 1234389 w 1310620"/>
                <a:gd name="connsiteY63" fmla="*/ 1398267 h 1519205"/>
                <a:gd name="connsiteX64" fmla="*/ 1236291 w 1310620"/>
                <a:gd name="connsiteY64" fmla="*/ 1422727 h 1519205"/>
                <a:gd name="connsiteX65" fmla="*/ 1243493 w 1310620"/>
                <a:gd name="connsiteY65" fmla="*/ 1437674 h 1519205"/>
                <a:gd name="connsiteX66" fmla="*/ 1255994 w 1310620"/>
                <a:gd name="connsiteY66" fmla="*/ 1442974 h 1519205"/>
                <a:gd name="connsiteX67" fmla="*/ 1263604 w 1310620"/>
                <a:gd name="connsiteY67" fmla="*/ 1450990 h 1519205"/>
                <a:gd name="connsiteX68" fmla="*/ 1266458 w 1310620"/>
                <a:gd name="connsiteY68" fmla="*/ 1461862 h 1519205"/>
                <a:gd name="connsiteX69" fmla="*/ 1265370 w 1310620"/>
                <a:gd name="connsiteY69" fmla="*/ 1472461 h 1519205"/>
                <a:gd name="connsiteX70" fmla="*/ 1260343 w 1310620"/>
                <a:gd name="connsiteY70" fmla="*/ 1482924 h 1519205"/>
                <a:gd name="connsiteX71" fmla="*/ 1251918 w 1310620"/>
                <a:gd name="connsiteY71" fmla="*/ 1488631 h 1519205"/>
                <a:gd name="connsiteX72" fmla="*/ 1234117 w 1310620"/>
                <a:gd name="connsiteY72" fmla="*/ 1490126 h 1519205"/>
                <a:gd name="connsiteX73" fmla="*/ 1234117 w 1310620"/>
                <a:gd name="connsiteY73" fmla="*/ 1490126 h 1519205"/>
                <a:gd name="connsiteX74" fmla="*/ 1233574 w 1310620"/>
                <a:gd name="connsiteY74" fmla="*/ 1491485 h 1519205"/>
                <a:gd name="connsiteX75" fmla="*/ 1218898 w 1310620"/>
                <a:gd name="connsiteY75" fmla="*/ 1493116 h 1519205"/>
                <a:gd name="connsiteX76" fmla="*/ 1182344 w 1310620"/>
                <a:gd name="connsiteY76" fmla="*/ 1496377 h 1519205"/>
                <a:gd name="connsiteX77" fmla="*/ 1145791 w 1310620"/>
                <a:gd name="connsiteY77" fmla="*/ 1499638 h 1519205"/>
                <a:gd name="connsiteX78" fmla="*/ 1109238 w 1310620"/>
                <a:gd name="connsiteY78" fmla="*/ 1502899 h 1519205"/>
                <a:gd name="connsiteX79" fmla="*/ 1072684 w 1310620"/>
                <a:gd name="connsiteY79" fmla="*/ 1506160 h 1519205"/>
                <a:gd name="connsiteX80" fmla="*/ 1036131 w 1310620"/>
                <a:gd name="connsiteY80" fmla="*/ 1509422 h 1519205"/>
                <a:gd name="connsiteX81" fmla="*/ 999577 w 1310620"/>
                <a:gd name="connsiteY81" fmla="*/ 1512683 h 1519205"/>
                <a:gd name="connsiteX82" fmla="*/ 963024 w 1310620"/>
                <a:gd name="connsiteY82" fmla="*/ 1515944 h 1519205"/>
                <a:gd name="connsiteX83" fmla="*/ 926471 w 1310620"/>
                <a:gd name="connsiteY83" fmla="*/ 1519205 h 1519205"/>
                <a:gd name="connsiteX84" fmla="*/ 926199 w 1310620"/>
                <a:gd name="connsiteY84" fmla="*/ 1518254 h 1519205"/>
                <a:gd name="connsiteX85" fmla="*/ 925384 w 1310620"/>
                <a:gd name="connsiteY85" fmla="*/ 1501676 h 1519205"/>
                <a:gd name="connsiteX86" fmla="*/ 919405 w 1310620"/>
                <a:gd name="connsiteY86" fmla="*/ 1495833 h 1519205"/>
                <a:gd name="connsiteX87" fmla="*/ 911796 w 1310620"/>
                <a:gd name="connsiteY87" fmla="*/ 1499502 h 1519205"/>
                <a:gd name="connsiteX88" fmla="*/ 908262 w 1310620"/>
                <a:gd name="connsiteY88" fmla="*/ 1478032 h 1519205"/>
                <a:gd name="connsiteX89" fmla="*/ 910165 w 1310620"/>
                <a:gd name="connsiteY89" fmla="*/ 1467840 h 1519205"/>
                <a:gd name="connsiteX90" fmla="*/ 909214 w 1310620"/>
                <a:gd name="connsiteY90" fmla="*/ 1457921 h 1519205"/>
                <a:gd name="connsiteX91" fmla="*/ 902011 w 1310620"/>
                <a:gd name="connsiteY91" fmla="*/ 1433461 h 1519205"/>
                <a:gd name="connsiteX92" fmla="*/ 882988 w 1310620"/>
                <a:gd name="connsiteY92" fmla="*/ 1403702 h 1519205"/>
                <a:gd name="connsiteX93" fmla="*/ 841950 w 1310620"/>
                <a:gd name="connsiteY93" fmla="*/ 1366606 h 1519205"/>
                <a:gd name="connsiteX94" fmla="*/ 821023 w 1310620"/>
                <a:gd name="connsiteY94" fmla="*/ 1354240 h 1519205"/>
                <a:gd name="connsiteX95" fmla="*/ 804581 w 1310620"/>
                <a:gd name="connsiteY95" fmla="*/ 1338477 h 1519205"/>
                <a:gd name="connsiteX96" fmla="*/ 794118 w 1310620"/>
                <a:gd name="connsiteY96" fmla="*/ 1334129 h 1519205"/>
                <a:gd name="connsiteX97" fmla="*/ 781073 w 1310620"/>
                <a:gd name="connsiteY97" fmla="*/ 1332905 h 1519205"/>
                <a:gd name="connsiteX98" fmla="*/ 777268 w 1310620"/>
                <a:gd name="connsiteY98" fmla="*/ 1339972 h 1519205"/>
                <a:gd name="connsiteX99" fmla="*/ 762456 w 1310620"/>
                <a:gd name="connsiteY99" fmla="*/ 1335080 h 1519205"/>
                <a:gd name="connsiteX100" fmla="*/ 764631 w 1310620"/>
                <a:gd name="connsiteY100" fmla="*/ 1317550 h 1519205"/>
                <a:gd name="connsiteX101" fmla="*/ 750091 w 1310620"/>
                <a:gd name="connsiteY101" fmla="*/ 1293091 h 1519205"/>
                <a:gd name="connsiteX102" fmla="*/ 738269 w 1310620"/>
                <a:gd name="connsiteY102" fmla="*/ 1290373 h 1519205"/>
                <a:gd name="connsiteX103" fmla="*/ 708510 w 1310620"/>
                <a:gd name="connsiteY103" fmla="*/ 1292004 h 1519205"/>
                <a:gd name="connsiteX104" fmla="*/ 668695 w 1310620"/>
                <a:gd name="connsiteY104" fmla="*/ 1278551 h 1519205"/>
                <a:gd name="connsiteX105" fmla="*/ 656873 w 1310620"/>
                <a:gd name="connsiteY105" fmla="*/ 1270534 h 1519205"/>
                <a:gd name="connsiteX106" fmla="*/ 652797 w 1310620"/>
                <a:gd name="connsiteY106" fmla="*/ 1256130 h 1519205"/>
                <a:gd name="connsiteX107" fmla="*/ 634045 w 1310620"/>
                <a:gd name="connsiteY107" fmla="*/ 1243628 h 1519205"/>
                <a:gd name="connsiteX108" fmla="*/ 609449 w 1310620"/>
                <a:gd name="connsiteY108" fmla="*/ 1231399 h 1519205"/>
                <a:gd name="connsiteX109" fmla="*/ 595725 w 1310620"/>
                <a:gd name="connsiteY109" fmla="*/ 1234253 h 1519205"/>
                <a:gd name="connsiteX110" fmla="*/ 577788 w 1310620"/>
                <a:gd name="connsiteY110" fmla="*/ 1232350 h 1519205"/>
                <a:gd name="connsiteX111" fmla="*/ 552241 w 1310620"/>
                <a:gd name="connsiteY111" fmla="*/ 1223517 h 1519205"/>
                <a:gd name="connsiteX112" fmla="*/ 537294 w 1310620"/>
                <a:gd name="connsiteY112" fmla="*/ 1222430 h 1519205"/>
                <a:gd name="connsiteX113" fmla="*/ 508214 w 1310620"/>
                <a:gd name="connsiteY113" fmla="*/ 1225012 h 1519205"/>
                <a:gd name="connsiteX114" fmla="*/ 497343 w 1310620"/>
                <a:gd name="connsiteY114" fmla="*/ 1223110 h 1519205"/>
                <a:gd name="connsiteX115" fmla="*/ 487287 w 1310620"/>
                <a:gd name="connsiteY115" fmla="*/ 1211967 h 1519205"/>
                <a:gd name="connsiteX116" fmla="*/ 476416 w 1310620"/>
                <a:gd name="connsiteY116" fmla="*/ 1206396 h 1519205"/>
                <a:gd name="connsiteX117" fmla="*/ 478727 w 1310620"/>
                <a:gd name="connsiteY117" fmla="*/ 1192671 h 1519205"/>
                <a:gd name="connsiteX118" fmla="*/ 477368 w 1310620"/>
                <a:gd name="connsiteY118" fmla="*/ 1180170 h 1519205"/>
                <a:gd name="connsiteX119" fmla="*/ 478998 w 1310620"/>
                <a:gd name="connsiteY119" fmla="*/ 1170522 h 1519205"/>
                <a:gd name="connsiteX120" fmla="*/ 474106 w 1310620"/>
                <a:gd name="connsiteY120" fmla="*/ 1149188 h 1519205"/>
                <a:gd name="connsiteX121" fmla="*/ 477911 w 1310620"/>
                <a:gd name="connsiteY121" fmla="*/ 1129348 h 1519205"/>
                <a:gd name="connsiteX122" fmla="*/ 474650 w 1310620"/>
                <a:gd name="connsiteY122" fmla="*/ 1122147 h 1519205"/>
                <a:gd name="connsiteX123" fmla="*/ 468536 w 1310620"/>
                <a:gd name="connsiteY123" fmla="*/ 1116711 h 1519205"/>
                <a:gd name="connsiteX124" fmla="*/ 449239 w 1310620"/>
                <a:gd name="connsiteY124" fmla="*/ 1108558 h 1519205"/>
                <a:gd name="connsiteX125" fmla="*/ 445706 w 1310620"/>
                <a:gd name="connsiteY125" fmla="*/ 1098367 h 1519205"/>
                <a:gd name="connsiteX126" fmla="*/ 448832 w 1310620"/>
                <a:gd name="connsiteY126" fmla="*/ 1084234 h 1519205"/>
                <a:gd name="connsiteX127" fmla="*/ 443804 w 1310620"/>
                <a:gd name="connsiteY127" fmla="*/ 1074858 h 1519205"/>
                <a:gd name="connsiteX128" fmla="*/ 428041 w 1310620"/>
                <a:gd name="connsiteY128" fmla="*/ 1066161 h 1519205"/>
                <a:gd name="connsiteX129" fmla="*/ 413365 w 1310620"/>
                <a:gd name="connsiteY129" fmla="*/ 1046322 h 1519205"/>
                <a:gd name="connsiteX130" fmla="*/ 394749 w 1310620"/>
                <a:gd name="connsiteY130" fmla="*/ 1035452 h 1519205"/>
                <a:gd name="connsiteX131" fmla="*/ 387139 w 1310620"/>
                <a:gd name="connsiteY131" fmla="*/ 1017242 h 1519205"/>
                <a:gd name="connsiteX132" fmla="*/ 375589 w 1310620"/>
                <a:gd name="connsiteY132" fmla="*/ 1005964 h 1519205"/>
                <a:gd name="connsiteX133" fmla="*/ 371649 w 1310620"/>
                <a:gd name="connsiteY133" fmla="*/ 995908 h 1519205"/>
                <a:gd name="connsiteX134" fmla="*/ 346102 w 1310620"/>
                <a:gd name="connsiteY134" fmla="*/ 960170 h 1519205"/>
                <a:gd name="connsiteX135" fmla="*/ 318789 w 1310620"/>
                <a:gd name="connsiteY135" fmla="*/ 932178 h 1519205"/>
                <a:gd name="connsiteX136" fmla="*/ 314576 w 1310620"/>
                <a:gd name="connsiteY136" fmla="*/ 916007 h 1519205"/>
                <a:gd name="connsiteX137" fmla="*/ 313489 w 1310620"/>
                <a:gd name="connsiteY137" fmla="*/ 893858 h 1519205"/>
                <a:gd name="connsiteX138" fmla="*/ 324224 w 1310620"/>
                <a:gd name="connsiteY138" fmla="*/ 880405 h 1519205"/>
                <a:gd name="connsiteX139" fmla="*/ 329932 w 1310620"/>
                <a:gd name="connsiteY139" fmla="*/ 868447 h 1519205"/>
                <a:gd name="connsiteX140" fmla="*/ 329388 w 1310620"/>
                <a:gd name="connsiteY140" fmla="*/ 857576 h 1519205"/>
                <a:gd name="connsiteX141" fmla="*/ 327757 w 1310620"/>
                <a:gd name="connsiteY141" fmla="*/ 849559 h 1519205"/>
                <a:gd name="connsiteX142" fmla="*/ 318381 w 1310620"/>
                <a:gd name="connsiteY142" fmla="*/ 835563 h 1519205"/>
                <a:gd name="connsiteX143" fmla="*/ 282099 w 1310620"/>
                <a:gd name="connsiteY143" fmla="*/ 827274 h 1519205"/>
                <a:gd name="connsiteX144" fmla="*/ 252612 w 1310620"/>
                <a:gd name="connsiteY144" fmla="*/ 792759 h 1519205"/>
                <a:gd name="connsiteX145" fmla="*/ 250846 w 1310620"/>
                <a:gd name="connsiteY145" fmla="*/ 766261 h 1519205"/>
                <a:gd name="connsiteX146" fmla="*/ 239295 w 1310620"/>
                <a:gd name="connsiteY146" fmla="*/ 739084 h 1519205"/>
                <a:gd name="connsiteX147" fmla="*/ 239160 w 1310620"/>
                <a:gd name="connsiteY147" fmla="*/ 721418 h 1519205"/>
                <a:gd name="connsiteX148" fmla="*/ 237393 w 1310620"/>
                <a:gd name="connsiteY148" fmla="*/ 702259 h 1519205"/>
                <a:gd name="connsiteX149" fmla="*/ 246225 w 1310620"/>
                <a:gd name="connsiteY149" fmla="*/ 698046 h 1519205"/>
                <a:gd name="connsiteX150" fmla="*/ 254107 w 1310620"/>
                <a:gd name="connsiteY150" fmla="*/ 699541 h 1519205"/>
                <a:gd name="connsiteX151" fmla="*/ 253292 w 1310620"/>
                <a:gd name="connsiteY151" fmla="*/ 707151 h 1519205"/>
                <a:gd name="connsiteX152" fmla="*/ 255874 w 1310620"/>
                <a:gd name="connsiteY152" fmla="*/ 720875 h 1519205"/>
                <a:gd name="connsiteX153" fmla="*/ 265114 w 1310620"/>
                <a:gd name="connsiteY153" fmla="*/ 731203 h 1519205"/>
                <a:gd name="connsiteX154" fmla="*/ 273947 w 1310620"/>
                <a:gd name="connsiteY154" fmla="*/ 735687 h 1519205"/>
                <a:gd name="connsiteX155" fmla="*/ 281963 w 1310620"/>
                <a:gd name="connsiteY155" fmla="*/ 745743 h 1519205"/>
                <a:gd name="connsiteX156" fmla="*/ 287942 w 1310620"/>
                <a:gd name="connsiteY156" fmla="*/ 748732 h 1519205"/>
                <a:gd name="connsiteX157" fmla="*/ 294194 w 1310620"/>
                <a:gd name="connsiteY157" fmla="*/ 749411 h 1519205"/>
                <a:gd name="connsiteX158" fmla="*/ 290796 w 1310620"/>
                <a:gd name="connsiteY158" fmla="*/ 743025 h 1519205"/>
                <a:gd name="connsiteX159" fmla="*/ 287263 w 1310620"/>
                <a:gd name="connsiteY159" fmla="*/ 738948 h 1519205"/>
                <a:gd name="connsiteX160" fmla="*/ 282915 w 1310620"/>
                <a:gd name="connsiteY160" fmla="*/ 725631 h 1519205"/>
                <a:gd name="connsiteX161" fmla="*/ 274762 w 1310620"/>
                <a:gd name="connsiteY161" fmla="*/ 708645 h 1519205"/>
                <a:gd name="connsiteX162" fmla="*/ 265386 w 1310620"/>
                <a:gd name="connsiteY162" fmla="*/ 699269 h 1519205"/>
                <a:gd name="connsiteX163" fmla="*/ 260629 w 1310620"/>
                <a:gd name="connsiteY163" fmla="*/ 682148 h 1519205"/>
                <a:gd name="connsiteX164" fmla="*/ 256553 w 1310620"/>
                <a:gd name="connsiteY164" fmla="*/ 678207 h 1519205"/>
                <a:gd name="connsiteX165" fmla="*/ 253971 w 1310620"/>
                <a:gd name="connsiteY165" fmla="*/ 671820 h 1519205"/>
                <a:gd name="connsiteX166" fmla="*/ 263075 w 1310620"/>
                <a:gd name="connsiteY166" fmla="*/ 664211 h 1519205"/>
                <a:gd name="connsiteX167" fmla="*/ 275577 w 1310620"/>
                <a:gd name="connsiteY167" fmla="*/ 658775 h 1519205"/>
                <a:gd name="connsiteX168" fmla="*/ 292291 w 1310620"/>
                <a:gd name="connsiteY168" fmla="*/ 657281 h 1519205"/>
                <a:gd name="connsiteX169" fmla="*/ 339579 w 1310620"/>
                <a:gd name="connsiteY169" fmla="*/ 659726 h 1519205"/>
                <a:gd name="connsiteX170" fmla="*/ 349635 w 1310620"/>
                <a:gd name="connsiteY170" fmla="*/ 655378 h 1519205"/>
                <a:gd name="connsiteX171" fmla="*/ 357924 w 1310620"/>
                <a:gd name="connsiteY171" fmla="*/ 656873 h 1519205"/>
                <a:gd name="connsiteX172" fmla="*/ 364039 w 1310620"/>
                <a:gd name="connsiteY172" fmla="*/ 656329 h 1519205"/>
                <a:gd name="connsiteX173" fmla="*/ 351266 w 1310620"/>
                <a:gd name="connsiteY173" fmla="*/ 651845 h 1519205"/>
                <a:gd name="connsiteX174" fmla="*/ 344063 w 1310620"/>
                <a:gd name="connsiteY174" fmla="*/ 653340 h 1519205"/>
                <a:gd name="connsiteX175" fmla="*/ 335503 w 1310620"/>
                <a:gd name="connsiteY175" fmla="*/ 652389 h 1519205"/>
                <a:gd name="connsiteX176" fmla="*/ 318653 w 1310620"/>
                <a:gd name="connsiteY176" fmla="*/ 653340 h 1519205"/>
                <a:gd name="connsiteX177" fmla="*/ 311859 w 1310620"/>
                <a:gd name="connsiteY177" fmla="*/ 651438 h 1519205"/>
                <a:gd name="connsiteX178" fmla="*/ 304249 w 1310620"/>
                <a:gd name="connsiteY178" fmla="*/ 646002 h 1519205"/>
                <a:gd name="connsiteX179" fmla="*/ 299357 w 1310620"/>
                <a:gd name="connsiteY179" fmla="*/ 645459 h 1519205"/>
                <a:gd name="connsiteX180" fmla="*/ 283730 w 1310620"/>
                <a:gd name="connsiteY180" fmla="*/ 654835 h 1519205"/>
                <a:gd name="connsiteX181" fmla="*/ 276800 w 1310620"/>
                <a:gd name="connsiteY181" fmla="*/ 653747 h 1519205"/>
                <a:gd name="connsiteX182" fmla="*/ 260358 w 1310620"/>
                <a:gd name="connsiteY182" fmla="*/ 643556 h 1519205"/>
                <a:gd name="connsiteX183" fmla="*/ 253156 w 1310620"/>
                <a:gd name="connsiteY183" fmla="*/ 642061 h 1519205"/>
                <a:gd name="connsiteX184" fmla="*/ 241606 w 1310620"/>
                <a:gd name="connsiteY184" fmla="*/ 647904 h 1519205"/>
                <a:gd name="connsiteX185" fmla="*/ 240246 w 1310620"/>
                <a:gd name="connsiteY185" fmla="*/ 673043 h 1519205"/>
                <a:gd name="connsiteX186" fmla="*/ 243780 w 1310620"/>
                <a:gd name="connsiteY186" fmla="*/ 691659 h 1519205"/>
                <a:gd name="connsiteX187" fmla="*/ 236849 w 1310620"/>
                <a:gd name="connsiteY187" fmla="*/ 693562 h 1519205"/>
                <a:gd name="connsiteX188" fmla="*/ 228832 w 1310620"/>
                <a:gd name="connsiteY188" fmla="*/ 685816 h 1519205"/>
                <a:gd name="connsiteX189" fmla="*/ 216466 w 1310620"/>
                <a:gd name="connsiteY189" fmla="*/ 681197 h 1519205"/>
                <a:gd name="connsiteX190" fmla="*/ 206275 w 1310620"/>
                <a:gd name="connsiteY190" fmla="*/ 674266 h 1519205"/>
                <a:gd name="connsiteX191" fmla="*/ 191871 w 1310620"/>
                <a:gd name="connsiteY191" fmla="*/ 661221 h 1519205"/>
                <a:gd name="connsiteX192" fmla="*/ 184261 w 1310620"/>
                <a:gd name="connsiteY192" fmla="*/ 656465 h 1519205"/>
                <a:gd name="connsiteX193" fmla="*/ 175701 w 1310620"/>
                <a:gd name="connsiteY193" fmla="*/ 667336 h 1519205"/>
                <a:gd name="connsiteX194" fmla="*/ 175429 w 1310620"/>
                <a:gd name="connsiteY194" fmla="*/ 662308 h 1519205"/>
                <a:gd name="connsiteX195" fmla="*/ 179642 w 1310620"/>
                <a:gd name="connsiteY195" fmla="*/ 649807 h 1519205"/>
                <a:gd name="connsiteX196" fmla="*/ 178418 w 1310620"/>
                <a:gd name="connsiteY196" fmla="*/ 628744 h 1519205"/>
                <a:gd name="connsiteX197" fmla="*/ 191328 w 1310620"/>
                <a:gd name="connsiteY197" fmla="*/ 645595 h 1519205"/>
                <a:gd name="connsiteX198" fmla="*/ 187387 w 1310620"/>
                <a:gd name="connsiteY198" fmla="*/ 633773 h 1519205"/>
                <a:gd name="connsiteX199" fmla="*/ 177331 w 1310620"/>
                <a:gd name="connsiteY199" fmla="*/ 620727 h 1519205"/>
                <a:gd name="connsiteX200" fmla="*/ 169721 w 1310620"/>
                <a:gd name="connsiteY200" fmla="*/ 616243 h 1519205"/>
                <a:gd name="connsiteX201" fmla="*/ 160074 w 1310620"/>
                <a:gd name="connsiteY201" fmla="*/ 592871 h 1519205"/>
                <a:gd name="connsiteX202" fmla="*/ 138468 w 1310620"/>
                <a:gd name="connsiteY202" fmla="*/ 578738 h 1519205"/>
                <a:gd name="connsiteX203" fmla="*/ 121210 w 1310620"/>
                <a:gd name="connsiteY203" fmla="*/ 555909 h 1519205"/>
                <a:gd name="connsiteX204" fmla="*/ 85880 w 1310620"/>
                <a:gd name="connsiteY204" fmla="*/ 517997 h 1519205"/>
                <a:gd name="connsiteX205" fmla="*/ 83570 w 1310620"/>
                <a:gd name="connsiteY205" fmla="*/ 484569 h 1519205"/>
                <a:gd name="connsiteX206" fmla="*/ 70661 w 1310620"/>
                <a:gd name="connsiteY206" fmla="*/ 442173 h 1519205"/>
                <a:gd name="connsiteX207" fmla="*/ 76097 w 1310620"/>
                <a:gd name="connsiteY207" fmla="*/ 417986 h 1519205"/>
                <a:gd name="connsiteX208" fmla="*/ 75417 w 1310620"/>
                <a:gd name="connsiteY208" fmla="*/ 400864 h 1519205"/>
                <a:gd name="connsiteX209" fmla="*/ 69030 w 1310620"/>
                <a:gd name="connsiteY209" fmla="*/ 374909 h 1519205"/>
                <a:gd name="connsiteX210" fmla="*/ 62372 w 1310620"/>
                <a:gd name="connsiteY210" fmla="*/ 360777 h 1519205"/>
                <a:gd name="connsiteX211" fmla="*/ 33700 w 1310620"/>
                <a:gd name="connsiteY211" fmla="*/ 321914 h 1519205"/>
                <a:gd name="connsiteX212" fmla="*/ 6115 w 1310620"/>
                <a:gd name="connsiteY212" fmla="*/ 295688 h 1519205"/>
                <a:gd name="connsiteX213" fmla="*/ 1903 w 1310620"/>
                <a:gd name="connsiteY213" fmla="*/ 275848 h 1519205"/>
                <a:gd name="connsiteX214" fmla="*/ 0 w 1310620"/>
                <a:gd name="connsiteY214" fmla="*/ 255738 h 1519205"/>
                <a:gd name="connsiteX215" fmla="*/ 5979 w 1310620"/>
                <a:gd name="connsiteY215" fmla="*/ 237801 h 1519205"/>
                <a:gd name="connsiteX216" fmla="*/ 11143 w 1310620"/>
                <a:gd name="connsiteY216" fmla="*/ 218912 h 1519205"/>
                <a:gd name="connsiteX217" fmla="*/ 14948 w 1310620"/>
                <a:gd name="connsiteY217" fmla="*/ 213884 h 1519205"/>
                <a:gd name="connsiteX218" fmla="*/ 16443 w 1310620"/>
                <a:gd name="connsiteY218" fmla="*/ 215923 h 1519205"/>
                <a:gd name="connsiteX219" fmla="*/ 15355 w 1310620"/>
                <a:gd name="connsiteY219" fmla="*/ 219999 h 1519205"/>
                <a:gd name="connsiteX220" fmla="*/ 19296 w 1310620"/>
                <a:gd name="connsiteY220" fmla="*/ 221222 h 1519205"/>
                <a:gd name="connsiteX221" fmla="*/ 20791 w 1310620"/>
                <a:gd name="connsiteY221" fmla="*/ 212933 h 1519205"/>
                <a:gd name="connsiteX222" fmla="*/ 23101 w 1310620"/>
                <a:gd name="connsiteY222" fmla="*/ 208585 h 1519205"/>
                <a:gd name="connsiteX223" fmla="*/ 19024 w 1310620"/>
                <a:gd name="connsiteY223" fmla="*/ 208041 h 1519205"/>
                <a:gd name="connsiteX224" fmla="*/ 19432 w 1310620"/>
                <a:gd name="connsiteY224" fmla="*/ 205460 h 1519205"/>
                <a:gd name="connsiteX225" fmla="*/ 21878 w 1310620"/>
                <a:gd name="connsiteY225" fmla="*/ 200160 h 1519205"/>
                <a:gd name="connsiteX226" fmla="*/ 30439 w 1310620"/>
                <a:gd name="connsiteY226" fmla="*/ 175292 h 1519205"/>
                <a:gd name="connsiteX227" fmla="*/ 29623 w 1310620"/>
                <a:gd name="connsiteY227" fmla="*/ 143903 h 1519205"/>
                <a:gd name="connsiteX228" fmla="*/ 38728 w 1310620"/>
                <a:gd name="connsiteY228" fmla="*/ 105176 h 1519205"/>
                <a:gd name="connsiteX229" fmla="*/ 38320 w 1310620"/>
                <a:gd name="connsiteY229" fmla="*/ 92402 h 1519205"/>
                <a:gd name="connsiteX230" fmla="*/ 32477 w 1310620"/>
                <a:gd name="connsiteY230" fmla="*/ 64817 h 1519205"/>
                <a:gd name="connsiteX231" fmla="*/ 26634 w 1310620"/>
                <a:gd name="connsiteY231" fmla="*/ 48239 h 1519205"/>
                <a:gd name="connsiteX232" fmla="*/ 16170 w 1310620"/>
                <a:gd name="connsiteY232" fmla="*/ 36417 h 1519205"/>
                <a:gd name="connsiteX233" fmla="*/ 20791 w 1310620"/>
                <a:gd name="connsiteY233" fmla="*/ 19160 h 1519205"/>
                <a:gd name="connsiteX234" fmla="*/ 20383 w 1310620"/>
                <a:gd name="connsiteY234" fmla="*/ 2718 h 1519205"/>
                <a:gd name="connsiteX235" fmla="*/ 18209 w 1310620"/>
                <a:gd name="connsiteY235" fmla="*/ 0 h 1519205"/>
                <a:gd name="connsiteX236" fmla="*/ 53131 w 1310620"/>
                <a:gd name="connsiteY236" fmla="*/ 0 h 1519205"/>
                <a:gd name="connsiteX237" fmla="*/ 86831 w 1310620"/>
                <a:gd name="connsiteY237" fmla="*/ 0 h 1519205"/>
                <a:gd name="connsiteX238" fmla="*/ 120531 w 1310620"/>
                <a:gd name="connsiteY238" fmla="*/ 0 h 1519205"/>
                <a:gd name="connsiteX239" fmla="*/ 154231 w 1310620"/>
                <a:gd name="connsiteY239" fmla="*/ 0 h 1519205"/>
                <a:gd name="connsiteX240" fmla="*/ 187931 w 1310620"/>
                <a:gd name="connsiteY240" fmla="*/ 0 h 1519205"/>
                <a:gd name="connsiteX241" fmla="*/ 221630 w 1310620"/>
                <a:gd name="connsiteY241" fmla="*/ 0 h 1519205"/>
                <a:gd name="connsiteX242" fmla="*/ 255330 w 1310620"/>
                <a:gd name="connsiteY242" fmla="*/ 0 h 1519205"/>
                <a:gd name="connsiteX243" fmla="*/ 289030 w 1310620"/>
                <a:gd name="connsiteY243" fmla="*/ 0 h 1519205"/>
                <a:gd name="connsiteX244" fmla="*/ 322729 w 1310620"/>
                <a:gd name="connsiteY244" fmla="*/ 0 h 1519205"/>
                <a:gd name="connsiteX245" fmla="*/ 356430 w 1310620"/>
                <a:gd name="connsiteY245" fmla="*/ 0 h 1519205"/>
                <a:gd name="connsiteX246" fmla="*/ 390129 w 1310620"/>
                <a:gd name="connsiteY246" fmla="*/ 0 h 1519205"/>
                <a:gd name="connsiteX247" fmla="*/ 423828 w 1310620"/>
                <a:gd name="connsiteY247" fmla="*/ 0 h 1519205"/>
                <a:gd name="connsiteX248" fmla="*/ 457528 w 1310620"/>
                <a:gd name="connsiteY248" fmla="*/ 0 h 1519205"/>
                <a:gd name="connsiteX249" fmla="*/ 491228 w 1310620"/>
                <a:gd name="connsiteY249" fmla="*/ 0 h 1519205"/>
                <a:gd name="connsiteX250" fmla="*/ 524928 w 1310620"/>
                <a:gd name="connsiteY250" fmla="*/ 0 h 1519205"/>
                <a:gd name="connsiteX251" fmla="*/ 558492 w 1310620"/>
                <a:gd name="connsiteY251" fmla="*/ 0 h 1519205"/>
                <a:gd name="connsiteX252" fmla="*/ 573575 w 1310620"/>
                <a:gd name="connsiteY252" fmla="*/ 1283444 h 1519205"/>
                <a:gd name="connsiteX253" fmla="*/ 599665 w 1310620"/>
                <a:gd name="connsiteY253" fmla="*/ 1291324 h 1519205"/>
                <a:gd name="connsiteX254" fmla="*/ 613662 w 1310620"/>
                <a:gd name="connsiteY254" fmla="*/ 1287520 h 1519205"/>
                <a:gd name="connsiteX255" fmla="*/ 616244 w 1310620"/>
                <a:gd name="connsiteY255" fmla="*/ 1291324 h 1519205"/>
                <a:gd name="connsiteX256" fmla="*/ 614613 w 1310620"/>
                <a:gd name="connsiteY256" fmla="*/ 1294585 h 1519205"/>
                <a:gd name="connsiteX257" fmla="*/ 582951 w 1310620"/>
                <a:gd name="connsiteY257" fmla="*/ 1300564 h 1519205"/>
                <a:gd name="connsiteX258" fmla="*/ 573303 w 1310620"/>
                <a:gd name="connsiteY258" fmla="*/ 1296352 h 1519205"/>
                <a:gd name="connsiteX259" fmla="*/ 572488 w 1310620"/>
                <a:gd name="connsiteY259" fmla="*/ 1290645 h 1519205"/>
                <a:gd name="connsiteX260" fmla="*/ 569227 w 1310620"/>
                <a:gd name="connsiteY260" fmla="*/ 1285210 h 1519205"/>
                <a:gd name="connsiteX261" fmla="*/ 573575 w 1310620"/>
                <a:gd name="connsiteY261" fmla="*/ 1283444 h 1519205"/>
                <a:gd name="connsiteX262" fmla="*/ 519357 w 1310620"/>
                <a:gd name="connsiteY262" fmla="*/ 1291868 h 1519205"/>
                <a:gd name="connsiteX263" fmla="*/ 512562 w 1310620"/>
                <a:gd name="connsiteY263" fmla="*/ 1292276 h 1519205"/>
                <a:gd name="connsiteX264" fmla="*/ 502099 w 1310620"/>
                <a:gd name="connsiteY264" fmla="*/ 1290645 h 1519205"/>
                <a:gd name="connsiteX265" fmla="*/ 505768 w 1310620"/>
                <a:gd name="connsiteY265" fmla="*/ 1287112 h 1519205"/>
                <a:gd name="connsiteX266" fmla="*/ 511611 w 1310620"/>
                <a:gd name="connsiteY266" fmla="*/ 1284530 h 1519205"/>
                <a:gd name="connsiteX267" fmla="*/ 513514 w 1310620"/>
                <a:gd name="connsiteY267" fmla="*/ 1286433 h 1519205"/>
                <a:gd name="connsiteX268" fmla="*/ 519357 w 1310620"/>
                <a:gd name="connsiteY268" fmla="*/ 1291868 h 1519205"/>
                <a:gd name="connsiteX269" fmla="*/ 553056 w 1310620"/>
                <a:gd name="connsiteY269" fmla="*/ 1308039 h 1519205"/>
                <a:gd name="connsiteX270" fmla="*/ 544088 w 1310620"/>
                <a:gd name="connsiteY270" fmla="*/ 1310213 h 1519205"/>
                <a:gd name="connsiteX271" fmla="*/ 537294 w 1310620"/>
                <a:gd name="connsiteY271" fmla="*/ 1308174 h 1519205"/>
                <a:gd name="connsiteX272" fmla="*/ 526422 w 1310620"/>
                <a:gd name="connsiteY272" fmla="*/ 1293499 h 1519205"/>
                <a:gd name="connsiteX273" fmla="*/ 549523 w 1310620"/>
                <a:gd name="connsiteY273" fmla="*/ 1291596 h 1519205"/>
                <a:gd name="connsiteX274" fmla="*/ 559442 w 1310620"/>
                <a:gd name="connsiteY274" fmla="*/ 1297983 h 1519205"/>
                <a:gd name="connsiteX275" fmla="*/ 560802 w 1310620"/>
                <a:gd name="connsiteY275" fmla="*/ 1299749 h 1519205"/>
                <a:gd name="connsiteX276" fmla="*/ 553056 w 1310620"/>
                <a:gd name="connsiteY276" fmla="*/ 1308039 h 1519205"/>
                <a:gd name="connsiteX277" fmla="*/ 769931 w 1310620"/>
                <a:gd name="connsiteY277" fmla="*/ 1389570 h 1519205"/>
                <a:gd name="connsiteX278" fmla="*/ 776453 w 1310620"/>
                <a:gd name="connsiteY278" fmla="*/ 1400848 h 1519205"/>
                <a:gd name="connsiteX279" fmla="*/ 767213 w 1310620"/>
                <a:gd name="connsiteY279" fmla="*/ 1399490 h 1519205"/>
                <a:gd name="connsiteX280" fmla="*/ 757428 w 1310620"/>
                <a:gd name="connsiteY280" fmla="*/ 1400169 h 1519205"/>
                <a:gd name="connsiteX281" fmla="*/ 754439 w 1310620"/>
                <a:gd name="connsiteY281" fmla="*/ 1394054 h 1519205"/>
                <a:gd name="connsiteX282" fmla="*/ 751585 w 1310620"/>
                <a:gd name="connsiteY282" fmla="*/ 1385493 h 1519205"/>
                <a:gd name="connsiteX283" fmla="*/ 749683 w 1310620"/>
                <a:gd name="connsiteY283" fmla="*/ 1383319 h 1519205"/>
                <a:gd name="connsiteX284" fmla="*/ 743025 w 1310620"/>
                <a:gd name="connsiteY284" fmla="*/ 1382504 h 1519205"/>
                <a:gd name="connsiteX285" fmla="*/ 742481 w 1310620"/>
                <a:gd name="connsiteY285" fmla="*/ 1381689 h 1519205"/>
                <a:gd name="connsiteX286" fmla="*/ 741666 w 1310620"/>
                <a:gd name="connsiteY286" fmla="*/ 1377612 h 1519205"/>
                <a:gd name="connsiteX287" fmla="*/ 743569 w 1310620"/>
                <a:gd name="connsiteY287" fmla="*/ 1375574 h 1519205"/>
                <a:gd name="connsiteX288" fmla="*/ 764495 w 1310620"/>
                <a:gd name="connsiteY288" fmla="*/ 1385086 h 1519205"/>
                <a:gd name="connsiteX289" fmla="*/ 769931 w 1310620"/>
                <a:gd name="connsiteY289" fmla="*/ 1389570 h 1519205"/>
                <a:gd name="connsiteX290" fmla="*/ 630511 w 1310620"/>
                <a:gd name="connsiteY290" fmla="*/ 1415252 h 1519205"/>
                <a:gd name="connsiteX291" fmla="*/ 624804 w 1310620"/>
                <a:gd name="connsiteY291" fmla="*/ 1415524 h 1519205"/>
                <a:gd name="connsiteX292" fmla="*/ 616923 w 1310620"/>
                <a:gd name="connsiteY292" fmla="*/ 1414166 h 1519205"/>
                <a:gd name="connsiteX293" fmla="*/ 612846 w 1310620"/>
                <a:gd name="connsiteY293" fmla="*/ 1406012 h 1519205"/>
                <a:gd name="connsiteX294" fmla="*/ 619233 w 1310620"/>
                <a:gd name="connsiteY294" fmla="*/ 1405469 h 1519205"/>
                <a:gd name="connsiteX295" fmla="*/ 625212 w 1310620"/>
                <a:gd name="connsiteY295" fmla="*/ 1406556 h 1519205"/>
                <a:gd name="connsiteX296" fmla="*/ 629967 w 1310620"/>
                <a:gd name="connsiteY296" fmla="*/ 1412942 h 1519205"/>
                <a:gd name="connsiteX297" fmla="*/ 630511 w 1310620"/>
                <a:gd name="connsiteY297" fmla="*/ 1415252 h 1519205"/>
                <a:gd name="connsiteX298" fmla="*/ 769523 w 1310620"/>
                <a:gd name="connsiteY298" fmla="*/ 1474499 h 1519205"/>
                <a:gd name="connsiteX299" fmla="*/ 762049 w 1310620"/>
                <a:gd name="connsiteY299" fmla="*/ 1475858 h 1519205"/>
                <a:gd name="connsiteX300" fmla="*/ 753760 w 1310620"/>
                <a:gd name="connsiteY300" fmla="*/ 1472733 h 1519205"/>
                <a:gd name="connsiteX301" fmla="*/ 746694 w 1310620"/>
                <a:gd name="connsiteY301" fmla="*/ 1458057 h 1519205"/>
                <a:gd name="connsiteX302" fmla="*/ 738812 w 1310620"/>
                <a:gd name="connsiteY302" fmla="*/ 1446642 h 1519205"/>
                <a:gd name="connsiteX303" fmla="*/ 743025 w 1310620"/>
                <a:gd name="connsiteY303" fmla="*/ 1443381 h 1519205"/>
                <a:gd name="connsiteX304" fmla="*/ 749412 w 1310620"/>
                <a:gd name="connsiteY304" fmla="*/ 1454388 h 1519205"/>
                <a:gd name="connsiteX305" fmla="*/ 765310 w 1310620"/>
                <a:gd name="connsiteY305" fmla="*/ 1471102 h 1519205"/>
                <a:gd name="connsiteX306" fmla="*/ 769523 w 1310620"/>
                <a:gd name="connsiteY306" fmla="*/ 1474499 h 1519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1310620" h="1519205">
                  <a:moveTo>
                    <a:pt x="558492" y="0"/>
                  </a:moveTo>
                  <a:lnTo>
                    <a:pt x="558492" y="32069"/>
                  </a:lnTo>
                  <a:lnTo>
                    <a:pt x="558492" y="64138"/>
                  </a:lnTo>
                  <a:lnTo>
                    <a:pt x="558492" y="96072"/>
                  </a:lnTo>
                  <a:lnTo>
                    <a:pt x="558492" y="127868"/>
                  </a:lnTo>
                  <a:lnTo>
                    <a:pt x="558492" y="159666"/>
                  </a:lnTo>
                  <a:lnTo>
                    <a:pt x="558492" y="191328"/>
                  </a:lnTo>
                  <a:lnTo>
                    <a:pt x="558492" y="222853"/>
                  </a:lnTo>
                  <a:lnTo>
                    <a:pt x="558492" y="254378"/>
                  </a:lnTo>
                  <a:lnTo>
                    <a:pt x="558492" y="285768"/>
                  </a:lnTo>
                  <a:lnTo>
                    <a:pt x="558492" y="317022"/>
                  </a:lnTo>
                  <a:lnTo>
                    <a:pt x="558492" y="348276"/>
                  </a:lnTo>
                  <a:lnTo>
                    <a:pt x="558492" y="379394"/>
                  </a:lnTo>
                  <a:lnTo>
                    <a:pt x="558492" y="410376"/>
                  </a:lnTo>
                  <a:lnTo>
                    <a:pt x="558492" y="441357"/>
                  </a:lnTo>
                  <a:lnTo>
                    <a:pt x="558492" y="472204"/>
                  </a:lnTo>
                  <a:lnTo>
                    <a:pt x="558492" y="503049"/>
                  </a:lnTo>
                  <a:lnTo>
                    <a:pt x="588522" y="529819"/>
                  </a:lnTo>
                  <a:lnTo>
                    <a:pt x="618553" y="556589"/>
                  </a:lnTo>
                  <a:lnTo>
                    <a:pt x="648448" y="583223"/>
                  </a:lnTo>
                  <a:lnTo>
                    <a:pt x="678479" y="609856"/>
                  </a:lnTo>
                  <a:lnTo>
                    <a:pt x="708374" y="636354"/>
                  </a:lnTo>
                  <a:lnTo>
                    <a:pt x="738405" y="662852"/>
                  </a:lnTo>
                  <a:lnTo>
                    <a:pt x="768435" y="689213"/>
                  </a:lnTo>
                  <a:lnTo>
                    <a:pt x="798330" y="715575"/>
                  </a:lnTo>
                  <a:lnTo>
                    <a:pt x="821839" y="737725"/>
                  </a:lnTo>
                  <a:lnTo>
                    <a:pt x="845347" y="759874"/>
                  </a:lnTo>
                  <a:lnTo>
                    <a:pt x="868855" y="782024"/>
                  </a:lnTo>
                  <a:lnTo>
                    <a:pt x="892363" y="804037"/>
                  </a:lnTo>
                  <a:lnTo>
                    <a:pt x="915872" y="826051"/>
                  </a:lnTo>
                  <a:lnTo>
                    <a:pt x="939380" y="848064"/>
                  </a:lnTo>
                  <a:lnTo>
                    <a:pt x="962888" y="869942"/>
                  </a:lnTo>
                  <a:lnTo>
                    <a:pt x="986397" y="891820"/>
                  </a:lnTo>
                  <a:lnTo>
                    <a:pt x="1018874" y="923210"/>
                  </a:lnTo>
                  <a:lnTo>
                    <a:pt x="1051350" y="954463"/>
                  </a:lnTo>
                  <a:lnTo>
                    <a:pt x="1083827" y="985717"/>
                  </a:lnTo>
                  <a:lnTo>
                    <a:pt x="1116304" y="1016835"/>
                  </a:lnTo>
                  <a:lnTo>
                    <a:pt x="1148781" y="1047953"/>
                  </a:lnTo>
                  <a:lnTo>
                    <a:pt x="1181257" y="1078934"/>
                  </a:lnTo>
                  <a:lnTo>
                    <a:pt x="1213734" y="1109917"/>
                  </a:lnTo>
                  <a:lnTo>
                    <a:pt x="1248521" y="1142801"/>
                  </a:lnTo>
                  <a:lnTo>
                    <a:pt x="1248521" y="1155846"/>
                  </a:lnTo>
                  <a:lnTo>
                    <a:pt x="1255315" y="1173375"/>
                  </a:lnTo>
                  <a:lnTo>
                    <a:pt x="1275698" y="1205037"/>
                  </a:lnTo>
                  <a:lnTo>
                    <a:pt x="1278144" y="1212647"/>
                  </a:lnTo>
                  <a:lnTo>
                    <a:pt x="1278416" y="1212783"/>
                  </a:lnTo>
                  <a:lnTo>
                    <a:pt x="1279231" y="1220664"/>
                  </a:lnTo>
                  <a:lnTo>
                    <a:pt x="1287249" y="1229224"/>
                  </a:lnTo>
                  <a:lnTo>
                    <a:pt x="1306272" y="1241182"/>
                  </a:lnTo>
                  <a:lnTo>
                    <a:pt x="1310621" y="1247025"/>
                  </a:lnTo>
                  <a:lnTo>
                    <a:pt x="1310621" y="1247569"/>
                  </a:lnTo>
                  <a:lnTo>
                    <a:pt x="1310485" y="1251782"/>
                  </a:lnTo>
                  <a:lnTo>
                    <a:pt x="1305593" y="1256946"/>
                  </a:lnTo>
                  <a:lnTo>
                    <a:pt x="1284395" y="1274067"/>
                  </a:lnTo>
                  <a:lnTo>
                    <a:pt x="1272980" y="1288063"/>
                  </a:lnTo>
                  <a:lnTo>
                    <a:pt x="1261430" y="1310621"/>
                  </a:lnTo>
                  <a:lnTo>
                    <a:pt x="1263197" y="1328965"/>
                  </a:lnTo>
                  <a:lnTo>
                    <a:pt x="1262653" y="1344048"/>
                  </a:lnTo>
                  <a:lnTo>
                    <a:pt x="1259799" y="1356006"/>
                  </a:lnTo>
                  <a:lnTo>
                    <a:pt x="1255451" y="1367013"/>
                  </a:lnTo>
                  <a:lnTo>
                    <a:pt x="1249472" y="1377068"/>
                  </a:lnTo>
                  <a:lnTo>
                    <a:pt x="1243221" y="1383047"/>
                  </a:lnTo>
                  <a:lnTo>
                    <a:pt x="1236699" y="1384950"/>
                  </a:lnTo>
                  <a:lnTo>
                    <a:pt x="1234389" y="1398267"/>
                  </a:lnTo>
                  <a:lnTo>
                    <a:pt x="1236291" y="1422727"/>
                  </a:lnTo>
                  <a:lnTo>
                    <a:pt x="1243493" y="1437674"/>
                  </a:lnTo>
                  <a:lnTo>
                    <a:pt x="1255994" y="1442974"/>
                  </a:lnTo>
                  <a:lnTo>
                    <a:pt x="1263604" y="1450990"/>
                  </a:lnTo>
                  <a:lnTo>
                    <a:pt x="1266458" y="1461862"/>
                  </a:lnTo>
                  <a:lnTo>
                    <a:pt x="1265370" y="1472461"/>
                  </a:lnTo>
                  <a:lnTo>
                    <a:pt x="1260343" y="1482924"/>
                  </a:lnTo>
                  <a:lnTo>
                    <a:pt x="1251918" y="1488631"/>
                  </a:lnTo>
                  <a:lnTo>
                    <a:pt x="1234117" y="1490126"/>
                  </a:lnTo>
                  <a:lnTo>
                    <a:pt x="1234117" y="1490126"/>
                  </a:lnTo>
                  <a:lnTo>
                    <a:pt x="1233574" y="1491485"/>
                  </a:lnTo>
                  <a:lnTo>
                    <a:pt x="1218898" y="1493116"/>
                  </a:lnTo>
                  <a:lnTo>
                    <a:pt x="1182344" y="1496377"/>
                  </a:lnTo>
                  <a:lnTo>
                    <a:pt x="1145791" y="1499638"/>
                  </a:lnTo>
                  <a:lnTo>
                    <a:pt x="1109238" y="1502899"/>
                  </a:lnTo>
                  <a:lnTo>
                    <a:pt x="1072684" y="1506160"/>
                  </a:lnTo>
                  <a:lnTo>
                    <a:pt x="1036131" y="1509422"/>
                  </a:lnTo>
                  <a:lnTo>
                    <a:pt x="999577" y="1512683"/>
                  </a:lnTo>
                  <a:lnTo>
                    <a:pt x="963024" y="1515944"/>
                  </a:lnTo>
                  <a:lnTo>
                    <a:pt x="926471" y="1519205"/>
                  </a:lnTo>
                  <a:lnTo>
                    <a:pt x="926199" y="1518254"/>
                  </a:lnTo>
                  <a:lnTo>
                    <a:pt x="925384" y="1501676"/>
                  </a:lnTo>
                  <a:lnTo>
                    <a:pt x="919405" y="1495833"/>
                  </a:lnTo>
                  <a:lnTo>
                    <a:pt x="911796" y="1499502"/>
                  </a:lnTo>
                  <a:lnTo>
                    <a:pt x="908262" y="1478032"/>
                  </a:lnTo>
                  <a:lnTo>
                    <a:pt x="910165" y="1467840"/>
                  </a:lnTo>
                  <a:lnTo>
                    <a:pt x="909214" y="1457921"/>
                  </a:lnTo>
                  <a:lnTo>
                    <a:pt x="902011" y="1433461"/>
                  </a:lnTo>
                  <a:lnTo>
                    <a:pt x="882988" y="1403702"/>
                  </a:lnTo>
                  <a:lnTo>
                    <a:pt x="841950" y="1366606"/>
                  </a:lnTo>
                  <a:lnTo>
                    <a:pt x="821023" y="1354240"/>
                  </a:lnTo>
                  <a:lnTo>
                    <a:pt x="804581" y="1338477"/>
                  </a:lnTo>
                  <a:lnTo>
                    <a:pt x="794118" y="1334129"/>
                  </a:lnTo>
                  <a:lnTo>
                    <a:pt x="781073" y="1332905"/>
                  </a:lnTo>
                  <a:lnTo>
                    <a:pt x="777268" y="1339972"/>
                  </a:lnTo>
                  <a:lnTo>
                    <a:pt x="762456" y="1335080"/>
                  </a:lnTo>
                  <a:lnTo>
                    <a:pt x="764631" y="1317550"/>
                  </a:lnTo>
                  <a:lnTo>
                    <a:pt x="750091" y="1293091"/>
                  </a:lnTo>
                  <a:lnTo>
                    <a:pt x="738269" y="1290373"/>
                  </a:lnTo>
                  <a:lnTo>
                    <a:pt x="708510" y="1292004"/>
                  </a:lnTo>
                  <a:lnTo>
                    <a:pt x="668695" y="1278551"/>
                  </a:lnTo>
                  <a:lnTo>
                    <a:pt x="656873" y="1270534"/>
                  </a:lnTo>
                  <a:lnTo>
                    <a:pt x="652797" y="1256130"/>
                  </a:lnTo>
                  <a:lnTo>
                    <a:pt x="634045" y="1243628"/>
                  </a:lnTo>
                  <a:lnTo>
                    <a:pt x="609449" y="1231399"/>
                  </a:lnTo>
                  <a:lnTo>
                    <a:pt x="595725" y="1234253"/>
                  </a:lnTo>
                  <a:lnTo>
                    <a:pt x="577788" y="1232350"/>
                  </a:lnTo>
                  <a:lnTo>
                    <a:pt x="552241" y="1223517"/>
                  </a:lnTo>
                  <a:lnTo>
                    <a:pt x="537294" y="1222430"/>
                  </a:lnTo>
                  <a:lnTo>
                    <a:pt x="508214" y="1225012"/>
                  </a:lnTo>
                  <a:lnTo>
                    <a:pt x="497343" y="1223110"/>
                  </a:lnTo>
                  <a:lnTo>
                    <a:pt x="487287" y="1211967"/>
                  </a:lnTo>
                  <a:lnTo>
                    <a:pt x="476416" y="1206396"/>
                  </a:lnTo>
                  <a:lnTo>
                    <a:pt x="478727" y="1192671"/>
                  </a:lnTo>
                  <a:lnTo>
                    <a:pt x="477368" y="1180170"/>
                  </a:lnTo>
                  <a:lnTo>
                    <a:pt x="478998" y="1170522"/>
                  </a:lnTo>
                  <a:lnTo>
                    <a:pt x="474106" y="1149188"/>
                  </a:lnTo>
                  <a:lnTo>
                    <a:pt x="477911" y="1129348"/>
                  </a:lnTo>
                  <a:lnTo>
                    <a:pt x="474650" y="1122147"/>
                  </a:lnTo>
                  <a:lnTo>
                    <a:pt x="468536" y="1116711"/>
                  </a:lnTo>
                  <a:lnTo>
                    <a:pt x="449239" y="1108558"/>
                  </a:lnTo>
                  <a:lnTo>
                    <a:pt x="445706" y="1098367"/>
                  </a:lnTo>
                  <a:lnTo>
                    <a:pt x="448832" y="1084234"/>
                  </a:lnTo>
                  <a:lnTo>
                    <a:pt x="443804" y="1074858"/>
                  </a:lnTo>
                  <a:lnTo>
                    <a:pt x="428041" y="1066161"/>
                  </a:lnTo>
                  <a:lnTo>
                    <a:pt x="413365" y="1046322"/>
                  </a:lnTo>
                  <a:lnTo>
                    <a:pt x="394749" y="1035452"/>
                  </a:lnTo>
                  <a:lnTo>
                    <a:pt x="387139" y="1017242"/>
                  </a:lnTo>
                  <a:lnTo>
                    <a:pt x="375589" y="1005964"/>
                  </a:lnTo>
                  <a:lnTo>
                    <a:pt x="371649" y="995908"/>
                  </a:lnTo>
                  <a:lnTo>
                    <a:pt x="346102" y="960170"/>
                  </a:lnTo>
                  <a:lnTo>
                    <a:pt x="318789" y="932178"/>
                  </a:lnTo>
                  <a:lnTo>
                    <a:pt x="314576" y="916007"/>
                  </a:lnTo>
                  <a:lnTo>
                    <a:pt x="313489" y="893858"/>
                  </a:lnTo>
                  <a:lnTo>
                    <a:pt x="324224" y="880405"/>
                  </a:lnTo>
                  <a:lnTo>
                    <a:pt x="329932" y="868447"/>
                  </a:lnTo>
                  <a:lnTo>
                    <a:pt x="329388" y="857576"/>
                  </a:lnTo>
                  <a:lnTo>
                    <a:pt x="327757" y="849559"/>
                  </a:lnTo>
                  <a:lnTo>
                    <a:pt x="318381" y="835563"/>
                  </a:lnTo>
                  <a:lnTo>
                    <a:pt x="282099" y="827274"/>
                  </a:lnTo>
                  <a:lnTo>
                    <a:pt x="252612" y="792759"/>
                  </a:lnTo>
                  <a:lnTo>
                    <a:pt x="250846" y="766261"/>
                  </a:lnTo>
                  <a:lnTo>
                    <a:pt x="239295" y="739084"/>
                  </a:lnTo>
                  <a:lnTo>
                    <a:pt x="239160" y="721418"/>
                  </a:lnTo>
                  <a:lnTo>
                    <a:pt x="237393" y="702259"/>
                  </a:lnTo>
                  <a:lnTo>
                    <a:pt x="246225" y="698046"/>
                  </a:lnTo>
                  <a:lnTo>
                    <a:pt x="254107" y="699541"/>
                  </a:lnTo>
                  <a:lnTo>
                    <a:pt x="253292" y="707151"/>
                  </a:lnTo>
                  <a:lnTo>
                    <a:pt x="255874" y="720875"/>
                  </a:lnTo>
                  <a:lnTo>
                    <a:pt x="265114" y="731203"/>
                  </a:lnTo>
                  <a:lnTo>
                    <a:pt x="273947" y="735687"/>
                  </a:lnTo>
                  <a:lnTo>
                    <a:pt x="281963" y="745743"/>
                  </a:lnTo>
                  <a:lnTo>
                    <a:pt x="287942" y="748732"/>
                  </a:lnTo>
                  <a:lnTo>
                    <a:pt x="294194" y="749411"/>
                  </a:lnTo>
                  <a:lnTo>
                    <a:pt x="290796" y="743025"/>
                  </a:lnTo>
                  <a:lnTo>
                    <a:pt x="287263" y="738948"/>
                  </a:lnTo>
                  <a:lnTo>
                    <a:pt x="282915" y="725631"/>
                  </a:lnTo>
                  <a:lnTo>
                    <a:pt x="274762" y="708645"/>
                  </a:lnTo>
                  <a:lnTo>
                    <a:pt x="265386" y="699269"/>
                  </a:lnTo>
                  <a:lnTo>
                    <a:pt x="260629" y="682148"/>
                  </a:lnTo>
                  <a:lnTo>
                    <a:pt x="256553" y="678207"/>
                  </a:lnTo>
                  <a:lnTo>
                    <a:pt x="253971" y="671820"/>
                  </a:lnTo>
                  <a:lnTo>
                    <a:pt x="263075" y="664211"/>
                  </a:lnTo>
                  <a:lnTo>
                    <a:pt x="275577" y="658775"/>
                  </a:lnTo>
                  <a:lnTo>
                    <a:pt x="292291" y="657281"/>
                  </a:lnTo>
                  <a:lnTo>
                    <a:pt x="339579" y="659726"/>
                  </a:lnTo>
                  <a:lnTo>
                    <a:pt x="349635" y="655378"/>
                  </a:lnTo>
                  <a:lnTo>
                    <a:pt x="357924" y="656873"/>
                  </a:lnTo>
                  <a:lnTo>
                    <a:pt x="364039" y="656329"/>
                  </a:lnTo>
                  <a:lnTo>
                    <a:pt x="351266" y="651845"/>
                  </a:lnTo>
                  <a:lnTo>
                    <a:pt x="344063" y="653340"/>
                  </a:lnTo>
                  <a:lnTo>
                    <a:pt x="335503" y="652389"/>
                  </a:lnTo>
                  <a:lnTo>
                    <a:pt x="318653" y="653340"/>
                  </a:lnTo>
                  <a:lnTo>
                    <a:pt x="311859" y="651438"/>
                  </a:lnTo>
                  <a:lnTo>
                    <a:pt x="304249" y="646002"/>
                  </a:lnTo>
                  <a:lnTo>
                    <a:pt x="299357" y="645459"/>
                  </a:lnTo>
                  <a:lnTo>
                    <a:pt x="283730" y="654835"/>
                  </a:lnTo>
                  <a:lnTo>
                    <a:pt x="276800" y="653747"/>
                  </a:lnTo>
                  <a:lnTo>
                    <a:pt x="260358" y="643556"/>
                  </a:lnTo>
                  <a:lnTo>
                    <a:pt x="253156" y="642061"/>
                  </a:lnTo>
                  <a:lnTo>
                    <a:pt x="241606" y="647904"/>
                  </a:lnTo>
                  <a:lnTo>
                    <a:pt x="240246" y="673043"/>
                  </a:lnTo>
                  <a:lnTo>
                    <a:pt x="243780" y="691659"/>
                  </a:lnTo>
                  <a:lnTo>
                    <a:pt x="236849" y="693562"/>
                  </a:lnTo>
                  <a:lnTo>
                    <a:pt x="228832" y="685816"/>
                  </a:lnTo>
                  <a:lnTo>
                    <a:pt x="216466" y="681197"/>
                  </a:lnTo>
                  <a:lnTo>
                    <a:pt x="206275" y="674266"/>
                  </a:lnTo>
                  <a:lnTo>
                    <a:pt x="191871" y="661221"/>
                  </a:lnTo>
                  <a:lnTo>
                    <a:pt x="184261" y="656465"/>
                  </a:lnTo>
                  <a:lnTo>
                    <a:pt x="175701" y="667336"/>
                  </a:lnTo>
                  <a:lnTo>
                    <a:pt x="175429" y="662308"/>
                  </a:lnTo>
                  <a:lnTo>
                    <a:pt x="179642" y="649807"/>
                  </a:lnTo>
                  <a:lnTo>
                    <a:pt x="178418" y="628744"/>
                  </a:lnTo>
                  <a:lnTo>
                    <a:pt x="191328" y="645595"/>
                  </a:lnTo>
                  <a:lnTo>
                    <a:pt x="187387" y="633773"/>
                  </a:lnTo>
                  <a:lnTo>
                    <a:pt x="177331" y="620727"/>
                  </a:lnTo>
                  <a:lnTo>
                    <a:pt x="169721" y="616243"/>
                  </a:lnTo>
                  <a:lnTo>
                    <a:pt x="160074" y="592871"/>
                  </a:lnTo>
                  <a:lnTo>
                    <a:pt x="138468" y="578738"/>
                  </a:lnTo>
                  <a:lnTo>
                    <a:pt x="121210" y="555909"/>
                  </a:lnTo>
                  <a:lnTo>
                    <a:pt x="85880" y="517997"/>
                  </a:lnTo>
                  <a:lnTo>
                    <a:pt x="83570" y="484569"/>
                  </a:lnTo>
                  <a:lnTo>
                    <a:pt x="70661" y="442173"/>
                  </a:lnTo>
                  <a:lnTo>
                    <a:pt x="76097" y="417986"/>
                  </a:lnTo>
                  <a:lnTo>
                    <a:pt x="75417" y="400864"/>
                  </a:lnTo>
                  <a:lnTo>
                    <a:pt x="69030" y="374909"/>
                  </a:lnTo>
                  <a:lnTo>
                    <a:pt x="62372" y="360777"/>
                  </a:lnTo>
                  <a:lnTo>
                    <a:pt x="33700" y="321914"/>
                  </a:lnTo>
                  <a:lnTo>
                    <a:pt x="6115" y="295688"/>
                  </a:lnTo>
                  <a:lnTo>
                    <a:pt x="1903" y="275848"/>
                  </a:lnTo>
                  <a:lnTo>
                    <a:pt x="0" y="255738"/>
                  </a:lnTo>
                  <a:lnTo>
                    <a:pt x="5979" y="237801"/>
                  </a:lnTo>
                  <a:lnTo>
                    <a:pt x="11143" y="218912"/>
                  </a:lnTo>
                  <a:lnTo>
                    <a:pt x="14948" y="213884"/>
                  </a:lnTo>
                  <a:lnTo>
                    <a:pt x="16443" y="215923"/>
                  </a:lnTo>
                  <a:lnTo>
                    <a:pt x="15355" y="219999"/>
                  </a:lnTo>
                  <a:lnTo>
                    <a:pt x="19296" y="221222"/>
                  </a:lnTo>
                  <a:lnTo>
                    <a:pt x="20791" y="212933"/>
                  </a:lnTo>
                  <a:lnTo>
                    <a:pt x="23101" y="208585"/>
                  </a:lnTo>
                  <a:lnTo>
                    <a:pt x="19024" y="208041"/>
                  </a:lnTo>
                  <a:lnTo>
                    <a:pt x="19432" y="205460"/>
                  </a:lnTo>
                  <a:lnTo>
                    <a:pt x="21878" y="200160"/>
                  </a:lnTo>
                  <a:lnTo>
                    <a:pt x="30439" y="175292"/>
                  </a:lnTo>
                  <a:lnTo>
                    <a:pt x="29623" y="143903"/>
                  </a:lnTo>
                  <a:lnTo>
                    <a:pt x="38728" y="105176"/>
                  </a:lnTo>
                  <a:lnTo>
                    <a:pt x="38320" y="92402"/>
                  </a:lnTo>
                  <a:lnTo>
                    <a:pt x="32477" y="64817"/>
                  </a:lnTo>
                  <a:lnTo>
                    <a:pt x="26634" y="48239"/>
                  </a:lnTo>
                  <a:lnTo>
                    <a:pt x="16170" y="36417"/>
                  </a:lnTo>
                  <a:lnTo>
                    <a:pt x="20791" y="19160"/>
                  </a:lnTo>
                  <a:lnTo>
                    <a:pt x="20383" y="2718"/>
                  </a:lnTo>
                  <a:lnTo>
                    <a:pt x="18209" y="0"/>
                  </a:lnTo>
                  <a:lnTo>
                    <a:pt x="53131" y="0"/>
                  </a:lnTo>
                  <a:lnTo>
                    <a:pt x="86831" y="0"/>
                  </a:lnTo>
                  <a:lnTo>
                    <a:pt x="120531" y="0"/>
                  </a:lnTo>
                  <a:lnTo>
                    <a:pt x="154231" y="0"/>
                  </a:lnTo>
                  <a:lnTo>
                    <a:pt x="187931" y="0"/>
                  </a:lnTo>
                  <a:lnTo>
                    <a:pt x="221630" y="0"/>
                  </a:lnTo>
                  <a:lnTo>
                    <a:pt x="255330" y="0"/>
                  </a:lnTo>
                  <a:lnTo>
                    <a:pt x="289030" y="0"/>
                  </a:lnTo>
                  <a:lnTo>
                    <a:pt x="322729" y="0"/>
                  </a:lnTo>
                  <a:lnTo>
                    <a:pt x="356430" y="0"/>
                  </a:lnTo>
                  <a:lnTo>
                    <a:pt x="390129" y="0"/>
                  </a:lnTo>
                  <a:lnTo>
                    <a:pt x="423828" y="0"/>
                  </a:lnTo>
                  <a:lnTo>
                    <a:pt x="457528" y="0"/>
                  </a:lnTo>
                  <a:lnTo>
                    <a:pt x="491228" y="0"/>
                  </a:lnTo>
                  <a:lnTo>
                    <a:pt x="524928" y="0"/>
                  </a:lnTo>
                  <a:lnTo>
                    <a:pt x="558492" y="0"/>
                  </a:lnTo>
                  <a:close/>
                  <a:moveTo>
                    <a:pt x="573575" y="1283444"/>
                  </a:moveTo>
                  <a:lnTo>
                    <a:pt x="599665" y="1291324"/>
                  </a:lnTo>
                  <a:lnTo>
                    <a:pt x="613662" y="1287520"/>
                  </a:lnTo>
                  <a:lnTo>
                    <a:pt x="616244" y="1291324"/>
                  </a:lnTo>
                  <a:lnTo>
                    <a:pt x="614613" y="1294585"/>
                  </a:lnTo>
                  <a:lnTo>
                    <a:pt x="582951" y="1300564"/>
                  </a:lnTo>
                  <a:lnTo>
                    <a:pt x="573303" y="1296352"/>
                  </a:lnTo>
                  <a:lnTo>
                    <a:pt x="572488" y="1290645"/>
                  </a:lnTo>
                  <a:lnTo>
                    <a:pt x="569227" y="1285210"/>
                  </a:lnTo>
                  <a:lnTo>
                    <a:pt x="573575" y="1283444"/>
                  </a:lnTo>
                  <a:close/>
                  <a:moveTo>
                    <a:pt x="519357" y="1291868"/>
                  </a:moveTo>
                  <a:lnTo>
                    <a:pt x="512562" y="1292276"/>
                  </a:lnTo>
                  <a:lnTo>
                    <a:pt x="502099" y="1290645"/>
                  </a:lnTo>
                  <a:lnTo>
                    <a:pt x="505768" y="1287112"/>
                  </a:lnTo>
                  <a:lnTo>
                    <a:pt x="511611" y="1284530"/>
                  </a:lnTo>
                  <a:lnTo>
                    <a:pt x="513514" y="1286433"/>
                  </a:lnTo>
                  <a:lnTo>
                    <a:pt x="519357" y="1291868"/>
                  </a:lnTo>
                  <a:close/>
                  <a:moveTo>
                    <a:pt x="553056" y="1308039"/>
                  </a:moveTo>
                  <a:lnTo>
                    <a:pt x="544088" y="1310213"/>
                  </a:lnTo>
                  <a:lnTo>
                    <a:pt x="537294" y="1308174"/>
                  </a:lnTo>
                  <a:lnTo>
                    <a:pt x="526422" y="1293499"/>
                  </a:lnTo>
                  <a:lnTo>
                    <a:pt x="549523" y="1291596"/>
                  </a:lnTo>
                  <a:lnTo>
                    <a:pt x="559442" y="1297983"/>
                  </a:lnTo>
                  <a:lnTo>
                    <a:pt x="560802" y="1299749"/>
                  </a:lnTo>
                  <a:lnTo>
                    <a:pt x="553056" y="1308039"/>
                  </a:lnTo>
                  <a:close/>
                  <a:moveTo>
                    <a:pt x="769931" y="1389570"/>
                  </a:moveTo>
                  <a:lnTo>
                    <a:pt x="776453" y="1400848"/>
                  </a:lnTo>
                  <a:lnTo>
                    <a:pt x="767213" y="1399490"/>
                  </a:lnTo>
                  <a:lnTo>
                    <a:pt x="757428" y="1400169"/>
                  </a:lnTo>
                  <a:lnTo>
                    <a:pt x="754439" y="1394054"/>
                  </a:lnTo>
                  <a:lnTo>
                    <a:pt x="751585" y="1385493"/>
                  </a:lnTo>
                  <a:lnTo>
                    <a:pt x="749683" y="1383319"/>
                  </a:lnTo>
                  <a:lnTo>
                    <a:pt x="743025" y="1382504"/>
                  </a:lnTo>
                  <a:lnTo>
                    <a:pt x="742481" y="1381689"/>
                  </a:lnTo>
                  <a:lnTo>
                    <a:pt x="741666" y="1377612"/>
                  </a:lnTo>
                  <a:lnTo>
                    <a:pt x="743569" y="1375574"/>
                  </a:lnTo>
                  <a:lnTo>
                    <a:pt x="764495" y="1385086"/>
                  </a:lnTo>
                  <a:lnTo>
                    <a:pt x="769931" y="1389570"/>
                  </a:lnTo>
                  <a:close/>
                  <a:moveTo>
                    <a:pt x="630511" y="1415252"/>
                  </a:moveTo>
                  <a:lnTo>
                    <a:pt x="624804" y="1415524"/>
                  </a:lnTo>
                  <a:lnTo>
                    <a:pt x="616923" y="1414166"/>
                  </a:lnTo>
                  <a:lnTo>
                    <a:pt x="612846" y="1406012"/>
                  </a:lnTo>
                  <a:lnTo>
                    <a:pt x="619233" y="1405469"/>
                  </a:lnTo>
                  <a:lnTo>
                    <a:pt x="625212" y="1406556"/>
                  </a:lnTo>
                  <a:lnTo>
                    <a:pt x="629967" y="1412942"/>
                  </a:lnTo>
                  <a:lnTo>
                    <a:pt x="630511" y="1415252"/>
                  </a:lnTo>
                  <a:close/>
                  <a:moveTo>
                    <a:pt x="769523" y="1474499"/>
                  </a:moveTo>
                  <a:lnTo>
                    <a:pt x="762049" y="1475858"/>
                  </a:lnTo>
                  <a:lnTo>
                    <a:pt x="753760" y="1472733"/>
                  </a:lnTo>
                  <a:lnTo>
                    <a:pt x="746694" y="1458057"/>
                  </a:lnTo>
                  <a:lnTo>
                    <a:pt x="738812" y="1446642"/>
                  </a:lnTo>
                  <a:lnTo>
                    <a:pt x="743025" y="1443381"/>
                  </a:lnTo>
                  <a:lnTo>
                    <a:pt x="749412" y="1454388"/>
                  </a:lnTo>
                  <a:lnTo>
                    <a:pt x="765310" y="1471102"/>
                  </a:lnTo>
                  <a:lnTo>
                    <a:pt x="769523" y="1474499"/>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 name="Freeform: Shape 7">
              <a:extLst>
                <a:ext uri="{FF2B5EF4-FFF2-40B4-BE49-F238E27FC236}">
                  <a16:creationId xmlns:a16="http://schemas.microsoft.com/office/drawing/2014/main" id="{3987C220-B3DD-E387-8CD0-490C26319677}"/>
                </a:ext>
              </a:extLst>
            </p:cNvPr>
            <p:cNvSpPr/>
            <p:nvPr/>
          </p:nvSpPr>
          <p:spPr>
            <a:xfrm>
              <a:off x="12395901" y="8762470"/>
              <a:ext cx="899700" cy="655922"/>
            </a:xfrm>
            <a:custGeom>
              <a:avLst/>
              <a:gdLst>
                <a:gd name="connsiteX0" fmla="*/ 898206 w 899700"/>
                <a:gd name="connsiteY0" fmla="*/ 167412 h 655922"/>
                <a:gd name="connsiteX1" fmla="*/ 898342 w 899700"/>
                <a:gd name="connsiteY1" fmla="*/ 198666 h 655922"/>
                <a:gd name="connsiteX2" fmla="*/ 898342 w 899700"/>
                <a:gd name="connsiteY2" fmla="*/ 229648 h 655922"/>
                <a:gd name="connsiteX3" fmla="*/ 898478 w 899700"/>
                <a:gd name="connsiteY3" fmla="*/ 260630 h 655922"/>
                <a:gd name="connsiteX4" fmla="*/ 898614 w 899700"/>
                <a:gd name="connsiteY4" fmla="*/ 291612 h 655922"/>
                <a:gd name="connsiteX5" fmla="*/ 898614 w 899700"/>
                <a:gd name="connsiteY5" fmla="*/ 322322 h 655922"/>
                <a:gd name="connsiteX6" fmla="*/ 898749 w 899700"/>
                <a:gd name="connsiteY6" fmla="*/ 353032 h 655922"/>
                <a:gd name="connsiteX7" fmla="*/ 898885 w 899700"/>
                <a:gd name="connsiteY7" fmla="*/ 383743 h 655922"/>
                <a:gd name="connsiteX8" fmla="*/ 898885 w 899700"/>
                <a:gd name="connsiteY8" fmla="*/ 414317 h 655922"/>
                <a:gd name="connsiteX9" fmla="*/ 899021 w 899700"/>
                <a:gd name="connsiteY9" fmla="*/ 444755 h 655922"/>
                <a:gd name="connsiteX10" fmla="*/ 899157 w 899700"/>
                <a:gd name="connsiteY10" fmla="*/ 475194 h 655922"/>
                <a:gd name="connsiteX11" fmla="*/ 899294 w 899700"/>
                <a:gd name="connsiteY11" fmla="*/ 505496 h 655922"/>
                <a:gd name="connsiteX12" fmla="*/ 899294 w 899700"/>
                <a:gd name="connsiteY12" fmla="*/ 535799 h 655922"/>
                <a:gd name="connsiteX13" fmla="*/ 899430 w 899700"/>
                <a:gd name="connsiteY13" fmla="*/ 565966 h 655922"/>
                <a:gd name="connsiteX14" fmla="*/ 899565 w 899700"/>
                <a:gd name="connsiteY14" fmla="*/ 595997 h 655922"/>
                <a:gd name="connsiteX15" fmla="*/ 899565 w 899700"/>
                <a:gd name="connsiteY15" fmla="*/ 626027 h 655922"/>
                <a:gd name="connsiteX16" fmla="*/ 899701 w 899700"/>
                <a:gd name="connsiteY16" fmla="*/ 655922 h 655922"/>
                <a:gd name="connsiteX17" fmla="*/ 868040 w 899700"/>
                <a:gd name="connsiteY17" fmla="*/ 655922 h 655922"/>
                <a:gd name="connsiteX18" fmla="*/ 836514 w 899700"/>
                <a:gd name="connsiteY18" fmla="*/ 655922 h 655922"/>
                <a:gd name="connsiteX19" fmla="*/ 804853 w 899700"/>
                <a:gd name="connsiteY19" fmla="*/ 655922 h 655922"/>
                <a:gd name="connsiteX20" fmla="*/ 773327 w 899700"/>
                <a:gd name="connsiteY20" fmla="*/ 655922 h 655922"/>
                <a:gd name="connsiteX21" fmla="*/ 724952 w 899700"/>
                <a:gd name="connsiteY21" fmla="*/ 655922 h 655922"/>
                <a:gd name="connsiteX22" fmla="*/ 676576 w 899700"/>
                <a:gd name="connsiteY22" fmla="*/ 655922 h 655922"/>
                <a:gd name="connsiteX23" fmla="*/ 628337 w 899700"/>
                <a:gd name="connsiteY23" fmla="*/ 655922 h 655922"/>
                <a:gd name="connsiteX24" fmla="*/ 579961 w 899700"/>
                <a:gd name="connsiteY24" fmla="*/ 655922 h 655922"/>
                <a:gd name="connsiteX25" fmla="*/ 531586 w 899700"/>
                <a:gd name="connsiteY25" fmla="*/ 655922 h 655922"/>
                <a:gd name="connsiteX26" fmla="*/ 483347 w 899700"/>
                <a:gd name="connsiteY26" fmla="*/ 655922 h 655922"/>
                <a:gd name="connsiteX27" fmla="*/ 434971 w 899700"/>
                <a:gd name="connsiteY27" fmla="*/ 655922 h 655922"/>
                <a:gd name="connsiteX28" fmla="*/ 386595 w 899700"/>
                <a:gd name="connsiteY28" fmla="*/ 655922 h 655922"/>
                <a:gd name="connsiteX29" fmla="*/ 338356 w 899700"/>
                <a:gd name="connsiteY29" fmla="*/ 655922 h 655922"/>
                <a:gd name="connsiteX30" fmla="*/ 289980 w 899700"/>
                <a:gd name="connsiteY30" fmla="*/ 655922 h 655922"/>
                <a:gd name="connsiteX31" fmla="*/ 241605 w 899700"/>
                <a:gd name="connsiteY31" fmla="*/ 655922 h 655922"/>
                <a:gd name="connsiteX32" fmla="*/ 193230 w 899700"/>
                <a:gd name="connsiteY32" fmla="*/ 655922 h 655922"/>
                <a:gd name="connsiteX33" fmla="*/ 144990 w 899700"/>
                <a:gd name="connsiteY33" fmla="*/ 655922 h 655922"/>
                <a:gd name="connsiteX34" fmla="*/ 96615 w 899700"/>
                <a:gd name="connsiteY34" fmla="*/ 655922 h 655922"/>
                <a:gd name="connsiteX35" fmla="*/ 48239 w 899700"/>
                <a:gd name="connsiteY35" fmla="*/ 655922 h 655922"/>
                <a:gd name="connsiteX36" fmla="*/ 0 w 899700"/>
                <a:gd name="connsiteY36" fmla="*/ 655922 h 655922"/>
                <a:gd name="connsiteX37" fmla="*/ 0 w 899700"/>
                <a:gd name="connsiteY37" fmla="*/ 616108 h 655922"/>
                <a:gd name="connsiteX38" fmla="*/ 0 w 899700"/>
                <a:gd name="connsiteY38" fmla="*/ 576021 h 655922"/>
                <a:gd name="connsiteX39" fmla="*/ 0 w 899700"/>
                <a:gd name="connsiteY39" fmla="*/ 535799 h 655922"/>
                <a:gd name="connsiteX40" fmla="*/ 0 w 899700"/>
                <a:gd name="connsiteY40" fmla="*/ 495441 h 655922"/>
                <a:gd name="connsiteX41" fmla="*/ 0 w 899700"/>
                <a:gd name="connsiteY41" fmla="*/ 454947 h 655922"/>
                <a:gd name="connsiteX42" fmla="*/ 0 w 899700"/>
                <a:gd name="connsiteY42" fmla="*/ 414317 h 655922"/>
                <a:gd name="connsiteX43" fmla="*/ 0 w 899700"/>
                <a:gd name="connsiteY43" fmla="*/ 373551 h 655922"/>
                <a:gd name="connsiteX44" fmla="*/ 0 w 899700"/>
                <a:gd name="connsiteY44" fmla="*/ 332650 h 655922"/>
                <a:gd name="connsiteX45" fmla="*/ 0 w 899700"/>
                <a:gd name="connsiteY45" fmla="*/ 291612 h 655922"/>
                <a:gd name="connsiteX46" fmla="*/ 0 w 899700"/>
                <a:gd name="connsiteY46" fmla="*/ 250439 h 655922"/>
                <a:gd name="connsiteX47" fmla="*/ 0 w 899700"/>
                <a:gd name="connsiteY47" fmla="*/ 208993 h 655922"/>
                <a:gd name="connsiteX48" fmla="*/ 0 w 899700"/>
                <a:gd name="connsiteY48" fmla="*/ 167548 h 655922"/>
                <a:gd name="connsiteX49" fmla="*/ 0 w 899700"/>
                <a:gd name="connsiteY49" fmla="*/ 125831 h 655922"/>
                <a:gd name="connsiteX50" fmla="*/ 0 w 899700"/>
                <a:gd name="connsiteY50" fmla="*/ 83978 h 655922"/>
                <a:gd name="connsiteX51" fmla="*/ 0 w 899700"/>
                <a:gd name="connsiteY51" fmla="*/ 42125 h 655922"/>
                <a:gd name="connsiteX52" fmla="*/ 0 w 899700"/>
                <a:gd name="connsiteY52" fmla="*/ 0 h 655922"/>
                <a:gd name="connsiteX53" fmla="*/ 40086 w 899700"/>
                <a:gd name="connsiteY53" fmla="*/ 0 h 655922"/>
                <a:gd name="connsiteX54" fmla="*/ 80308 w 899700"/>
                <a:gd name="connsiteY54" fmla="*/ 0 h 655922"/>
                <a:gd name="connsiteX55" fmla="*/ 120531 w 899700"/>
                <a:gd name="connsiteY55" fmla="*/ 0 h 655922"/>
                <a:gd name="connsiteX56" fmla="*/ 160617 w 899700"/>
                <a:gd name="connsiteY56" fmla="*/ 0 h 655922"/>
                <a:gd name="connsiteX57" fmla="*/ 200839 w 899700"/>
                <a:gd name="connsiteY57" fmla="*/ 0 h 655922"/>
                <a:gd name="connsiteX58" fmla="*/ 241062 w 899700"/>
                <a:gd name="connsiteY58" fmla="*/ 0 h 655922"/>
                <a:gd name="connsiteX59" fmla="*/ 281148 w 899700"/>
                <a:gd name="connsiteY59" fmla="*/ 0 h 655922"/>
                <a:gd name="connsiteX60" fmla="*/ 321370 w 899700"/>
                <a:gd name="connsiteY60" fmla="*/ 0 h 655922"/>
                <a:gd name="connsiteX61" fmla="*/ 361592 w 899700"/>
                <a:gd name="connsiteY61" fmla="*/ 0 h 655922"/>
                <a:gd name="connsiteX62" fmla="*/ 401679 w 899700"/>
                <a:gd name="connsiteY62" fmla="*/ 0 h 655922"/>
                <a:gd name="connsiteX63" fmla="*/ 441901 w 899700"/>
                <a:gd name="connsiteY63" fmla="*/ 0 h 655922"/>
                <a:gd name="connsiteX64" fmla="*/ 481987 w 899700"/>
                <a:gd name="connsiteY64" fmla="*/ 0 h 655922"/>
                <a:gd name="connsiteX65" fmla="*/ 522210 w 899700"/>
                <a:gd name="connsiteY65" fmla="*/ 0 h 655922"/>
                <a:gd name="connsiteX66" fmla="*/ 562432 w 899700"/>
                <a:gd name="connsiteY66" fmla="*/ 0 h 655922"/>
                <a:gd name="connsiteX67" fmla="*/ 602518 w 899700"/>
                <a:gd name="connsiteY67" fmla="*/ 0 h 655922"/>
                <a:gd name="connsiteX68" fmla="*/ 642741 w 899700"/>
                <a:gd name="connsiteY68" fmla="*/ 0 h 655922"/>
                <a:gd name="connsiteX69" fmla="*/ 674674 w 899700"/>
                <a:gd name="connsiteY69" fmla="*/ 0 h 655922"/>
                <a:gd name="connsiteX70" fmla="*/ 706607 w 899700"/>
                <a:gd name="connsiteY70" fmla="*/ 0 h 655922"/>
                <a:gd name="connsiteX71" fmla="*/ 738540 w 899700"/>
                <a:gd name="connsiteY71" fmla="*/ 0 h 655922"/>
                <a:gd name="connsiteX72" fmla="*/ 770473 w 899700"/>
                <a:gd name="connsiteY72" fmla="*/ 0 h 655922"/>
                <a:gd name="connsiteX73" fmla="*/ 802407 w 899700"/>
                <a:gd name="connsiteY73" fmla="*/ 0 h 655922"/>
                <a:gd name="connsiteX74" fmla="*/ 834340 w 899700"/>
                <a:gd name="connsiteY74" fmla="*/ 0 h 655922"/>
                <a:gd name="connsiteX75" fmla="*/ 866137 w 899700"/>
                <a:gd name="connsiteY75" fmla="*/ 0 h 655922"/>
                <a:gd name="connsiteX76" fmla="*/ 898070 w 899700"/>
                <a:gd name="connsiteY76" fmla="*/ 0 h 655922"/>
                <a:gd name="connsiteX77" fmla="*/ 898206 w 899700"/>
                <a:gd name="connsiteY77" fmla="*/ 21063 h 655922"/>
                <a:gd name="connsiteX78" fmla="*/ 898206 w 899700"/>
                <a:gd name="connsiteY78" fmla="*/ 42125 h 655922"/>
                <a:gd name="connsiteX79" fmla="*/ 898206 w 899700"/>
                <a:gd name="connsiteY79" fmla="*/ 63051 h 655922"/>
                <a:gd name="connsiteX80" fmla="*/ 898206 w 899700"/>
                <a:gd name="connsiteY80" fmla="*/ 83978 h 655922"/>
                <a:gd name="connsiteX81" fmla="*/ 898206 w 899700"/>
                <a:gd name="connsiteY81" fmla="*/ 104904 h 655922"/>
                <a:gd name="connsiteX82" fmla="*/ 898206 w 899700"/>
                <a:gd name="connsiteY82" fmla="*/ 125831 h 655922"/>
                <a:gd name="connsiteX83" fmla="*/ 898206 w 899700"/>
                <a:gd name="connsiteY83" fmla="*/ 146622 h 65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899700" h="655922">
                  <a:moveTo>
                    <a:pt x="898206" y="167412"/>
                  </a:moveTo>
                  <a:lnTo>
                    <a:pt x="898342" y="198666"/>
                  </a:lnTo>
                  <a:lnTo>
                    <a:pt x="898342" y="229648"/>
                  </a:lnTo>
                  <a:lnTo>
                    <a:pt x="898478" y="260630"/>
                  </a:lnTo>
                  <a:lnTo>
                    <a:pt x="898614" y="291612"/>
                  </a:lnTo>
                  <a:lnTo>
                    <a:pt x="898614" y="322322"/>
                  </a:lnTo>
                  <a:lnTo>
                    <a:pt x="898749" y="353032"/>
                  </a:lnTo>
                  <a:lnTo>
                    <a:pt x="898885" y="383743"/>
                  </a:lnTo>
                  <a:lnTo>
                    <a:pt x="898885" y="414317"/>
                  </a:lnTo>
                  <a:lnTo>
                    <a:pt x="899021" y="444755"/>
                  </a:lnTo>
                  <a:lnTo>
                    <a:pt x="899157" y="475194"/>
                  </a:lnTo>
                  <a:lnTo>
                    <a:pt x="899294" y="505496"/>
                  </a:lnTo>
                  <a:lnTo>
                    <a:pt x="899294" y="535799"/>
                  </a:lnTo>
                  <a:lnTo>
                    <a:pt x="899430" y="565966"/>
                  </a:lnTo>
                  <a:lnTo>
                    <a:pt x="899565" y="595997"/>
                  </a:lnTo>
                  <a:lnTo>
                    <a:pt x="899565" y="626027"/>
                  </a:lnTo>
                  <a:lnTo>
                    <a:pt x="899701" y="655922"/>
                  </a:lnTo>
                  <a:lnTo>
                    <a:pt x="868040" y="655922"/>
                  </a:lnTo>
                  <a:lnTo>
                    <a:pt x="836514" y="655922"/>
                  </a:lnTo>
                  <a:lnTo>
                    <a:pt x="804853" y="655922"/>
                  </a:lnTo>
                  <a:lnTo>
                    <a:pt x="773327" y="655922"/>
                  </a:lnTo>
                  <a:lnTo>
                    <a:pt x="724952" y="655922"/>
                  </a:lnTo>
                  <a:lnTo>
                    <a:pt x="676576" y="655922"/>
                  </a:lnTo>
                  <a:lnTo>
                    <a:pt x="628337" y="655922"/>
                  </a:lnTo>
                  <a:lnTo>
                    <a:pt x="579961" y="655922"/>
                  </a:lnTo>
                  <a:lnTo>
                    <a:pt x="531586" y="655922"/>
                  </a:lnTo>
                  <a:lnTo>
                    <a:pt x="483347" y="655922"/>
                  </a:lnTo>
                  <a:lnTo>
                    <a:pt x="434971" y="655922"/>
                  </a:lnTo>
                  <a:lnTo>
                    <a:pt x="386595" y="655922"/>
                  </a:lnTo>
                  <a:lnTo>
                    <a:pt x="338356" y="655922"/>
                  </a:lnTo>
                  <a:lnTo>
                    <a:pt x="289980" y="655922"/>
                  </a:lnTo>
                  <a:lnTo>
                    <a:pt x="241605" y="655922"/>
                  </a:lnTo>
                  <a:lnTo>
                    <a:pt x="193230" y="655922"/>
                  </a:lnTo>
                  <a:lnTo>
                    <a:pt x="144990" y="655922"/>
                  </a:lnTo>
                  <a:lnTo>
                    <a:pt x="96615" y="655922"/>
                  </a:lnTo>
                  <a:lnTo>
                    <a:pt x="48239" y="655922"/>
                  </a:lnTo>
                  <a:lnTo>
                    <a:pt x="0" y="655922"/>
                  </a:lnTo>
                  <a:lnTo>
                    <a:pt x="0" y="616108"/>
                  </a:lnTo>
                  <a:lnTo>
                    <a:pt x="0" y="576021"/>
                  </a:lnTo>
                  <a:lnTo>
                    <a:pt x="0" y="535799"/>
                  </a:lnTo>
                  <a:lnTo>
                    <a:pt x="0" y="495441"/>
                  </a:lnTo>
                  <a:lnTo>
                    <a:pt x="0" y="454947"/>
                  </a:lnTo>
                  <a:lnTo>
                    <a:pt x="0" y="414317"/>
                  </a:lnTo>
                  <a:lnTo>
                    <a:pt x="0" y="373551"/>
                  </a:lnTo>
                  <a:lnTo>
                    <a:pt x="0" y="332650"/>
                  </a:lnTo>
                  <a:lnTo>
                    <a:pt x="0" y="291612"/>
                  </a:lnTo>
                  <a:lnTo>
                    <a:pt x="0" y="250439"/>
                  </a:lnTo>
                  <a:lnTo>
                    <a:pt x="0" y="208993"/>
                  </a:lnTo>
                  <a:lnTo>
                    <a:pt x="0" y="167548"/>
                  </a:lnTo>
                  <a:lnTo>
                    <a:pt x="0" y="125831"/>
                  </a:lnTo>
                  <a:lnTo>
                    <a:pt x="0" y="83978"/>
                  </a:lnTo>
                  <a:lnTo>
                    <a:pt x="0" y="42125"/>
                  </a:lnTo>
                  <a:lnTo>
                    <a:pt x="0" y="0"/>
                  </a:lnTo>
                  <a:lnTo>
                    <a:pt x="40086" y="0"/>
                  </a:lnTo>
                  <a:lnTo>
                    <a:pt x="80308" y="0"/>
                  </a:lnTo>
                  <a:lnTo>
                    <a:pt x="120531" y="0"/>
                  </a:lnTo>
                  <a:lnTo>
                    <a:pt x="160617" y="0"/>
                  </a:lnTo>
                  <a:lnTo>
                    <a:pt x="200839" y="0"/>
                  </a:lnTo>
                  <a:lnTo>
                    <a:pt x="241062" y="0"/>
                  </a:lnTo>
                  <a:lnTo>
                    <a:pt x="281148" y="0"/>
                  </a:lnTo>
                  <a:lnTo>
                    <a:pt x="321370" y="0"/>
                  </a:lnTo>
                  <a:lnTo>
                    <a:pt x="361592" y="0"/>
                  </a:lnTo>
                  <a:lnTo>
                    <a:pt x="401679" y="0"/>
                  </a:lnTo>
                  <a:lnTo>
                    <a:pt x="441901" y="0"/>
                  </a:lnTo>
                  <a:lnTo>
                    <a:pt x="481987" y="0"/>
                  </a:lnTo>
                  <a:lnTo>
                    <a:pt x="522210" y="0"/>
                  </a:lnTo>
                  <a:lnTo>
                    <a:pt x="562432" y="0"/>
                  </a:lnTo>
                  <a:lnTo>
                    <a:pt x="602518" y="0"/>
                  </a:lnTo>
                  <a:lnTo>
                    <a:pt x="642741" y="0"/>
                  </a:lnTo>
                  <a:lnTo>
                    <a:pt x="674674" y="0"/>
                  </a:lnTo>
                  <a:lnTo>
                    <a:pt x="706607" y="0"/>
                  </a:lnTo>
                  <a:lnTo>
                    <a:pt x="738540" y="0"/>
                  </a:lnTo>
                  <a:lnTo>
                    <a:pt x="770473" y="0"/>
                  </a:lnTo>
                  <a:lnTo>
                    <a:pt x="802407" y="0"/>
                  </a:lnTo>
                  <a:lnTo>
                    <a:pt x="834340" y="0"/>
                  </a:lnTo>
                  <a:lnTo>
                    <a:pt x="866137" y="0"/>
                  </a:lnTo>
                  <a:lnTo>
                    <a:pt x="898070" y="0"/>
                  </a:lnTo>
                  <a:lnTo>
                    <a:pt x="898206" y="21063"/>
                  </a:lnTo>
                  <a:lnTo>
                    <a:pt x="898206" y="42125"/>
                  </a:lnTo>
                  <a:lnTo>
                    <a:pt x="898206" y="63051"/>
                  </a:lnTo>
                  <a:lnTo>
                    <a:pt x="898206" y="83978"/>
                  </a:lnTo>
                  <a:lnTo>
                    <a:pt x="898206" y="104904"/>
                  </a:lnTo>
                  <a:lnTo>
                    <a:pt x="898206" y="125831"/>
                  </a:lnTo>
                  <a:lnTo>
                    <a:pt x="898206" y="146622"/>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9" name="Freeform: Shape 8">
              <a:extLst>
                <a:ext uri="{FF2B5EF4-FFF2-40B4-BE49-F238E27FC236}">
                  <a16:creationId xmlns:a16="http://schemas.microsoft.com/office/drawing/2014/main" id="{48A1F2D2-7F1D-C06F-EC30-CD647AA25ADE}"/>
                </a:ext>
              </a:extLst>
            </p:cNvPr>
            <p:cNvSpPr/>
            <p:nvPr/>
          </p:nvSpPr>
          <p:spPr>
            <a:xfrm>
              <a:off x="16914382" y="8582829"/>
              <a:ext cx="246443" cy="181136"/>
            </a:xfrm>
            <a:custGeom>
              <a:avLst/>
              <a:gdLst>
                <a:gd name="connsiteX0" fmla="*/ 245763 w 246443"/>
                <a:gd name="connsiteY0" fmla="*/ 7474 h 181136"/>
                <a:gd name="connsiteX1" fmla="*/ 245899 w 246443"/>
                <a:gd name="connsiteY1" fmla="*/ 16714 h 181136"/>
                <a:gd name="connsiteX2" fmla="*/ 245899 w 246443"/>
                <a:gd name="connsiteY2" fmla="*/ 29623 h 181136"/>
                <a:gd name="connsiteX3" fmla="*/ 246035 w 246443"/>
                <a:gd name="connsiteY3" fmla="*/ 38999 h 181136"/>
                <a:gd name="connsiteX4" fmla="*/ 246171 w 246443"/>
                <a:gd name="connsiteY4" fmla="*/ 51773 h 181136"/>
                <a:gd name="connsiteX5" fmla="*/ 246171 w 246443"/>
                <a:gd name="connsiteY5" fmla="*/ 66448 h 181136"/>
                <a:gd name="connsiteX6" fmla="*/ 246307 w 246443"/>
                <a:gd name="connsiteY6" fmla="*/ 79901 h 181136"/>
                <a:gd name="connsiteX7" fmla="*/ 246444 w 246443"/>
                <a:gd name="connsiteY7" fmla="*/ 91587 h 181136"/>
                <a:gd name="connsiteX8" fmla="*/ 246035 w 246443"/>
                <a:gd name="connsiteY8" fmla="*/ 98517 h 181136"/>
                <a:gd name="connsiteX9" fmla="*/ 245356 w 246443"/>
                <a:gd name="connsiteY9" fmla="*/ 109117 h 181136"/>
                <a:gd name="connsiteX10" fmla="*/ 242095 w 246443"/>
                <a:gd name="connsiteY10" fmla="*/ 113193 h 181136"/>
                <a:gd name="connsiteX11" fmla="*/ 240464 w 246443"/>
                <a:gd name="connsiteY11" fmla="*/ 122977 h 181136"/>
                <a:gd name="connsiteX12" fmla="*/ 229322 w 246443"/>
                <a:gd name="connsiteY12" fmla="*/ 122025 h 181136"/>
                <a:gd name="connsiteX13" fmla="*/ 210895 w 246443"/>
                <a:gd name="connsiteY13" fmla="*/ 124471 h 181136"/>
                <a:gd name="connsiteX14" fmla="*/ 186436 w 246443"/>
                <a:gd name="connsiteY14" fmla="*/ 130315 h 181136"/>
                <a:gd name="connsiteX15" fmla="*/ 172847 w 246443"/>
                <a:gd name="connsiteY15" fmla="*/ 126918 h 181136"/>
                <a:gd name="connsiteX16" fmla="*/ 158987 w 246443"/>
                <a:gd name="connsiteY16" fmla="*/ 133032 h 181136"/>
                <a:gd name="connsiteX17" fmla="*/ 111971 w 246443"/>
                <a:gd name="connsiteY17" fmla="*/ 134799 h 181136"/>
                <a:gd name="connsiteX18" fmla="*/ 102051 w 246443"/>
                <a:gd name="connsiteY18" fmla="*/ 131538 h 181136"/>
                <a:gd name="connsiteX19" fmla="*/ 89413 w 246443"/>
                <a:gd name="connsiteY19" fmla="*/ 143088 h 181136"/>
                <a:gd name="connsiteX20" fmla="*/ 69166 w 246443"/>
                <a:gd name="connsiteY20" fmla="*/ 150018 h 181136"/>
                <a:gd name="connsiteX21" fmla="*/ 17801 w 246443"/>
                <a:gd name="connsiteY21" fmla="*/ 175973 h 181136"/>
                <a:gd name="connsiteX22" fmla="*/ 11822 w 246443"/>
                <a:gd name="connsiteY22" fmla="*/ 181136 h 181136"/>
                <a:gd name="connsiteX23" fmla="*/ 5164 w 246443"/>
                <a:gd name="connsiteY23" fmla="*/ 170537 h 181136"/>
                <a:gd name="connsiteX24" fmla="*/ 0 w 246443"/>
                <a:gd name="connsiteY24" fmla="*/ 162112 h 181136"/>
                <a:gd name="connsiteX25" fmla="*/ 10327 w 246443"/>
                <a:gd name="connsiteY25" fmla="*/ 155454 h 181136"/>
                <a:gd name="connsiteX26" fmla="*/ 18209 w 246443"/>
                <a:gd name="connsiteY26" fmla="*/ 150426 h 181136"/>
                <a:gd name="connsiteX27" fmla="*/ 25683 w 246443"/>
                <a:gd name="connsiteY27" fmla="*/ 145805 h 181136"/>
                <a:gd name="connsiteX28" fmla="*/ 30574 w 246443"/>
                <a:gd name="connsiteY28" fmla="*/ 142680 h 181136"/>
                <a:gd name="connsiteX29" fmla="*/ 26634 w 246443"/>
                <a:gd name="connsiteY29" fmla="*/ 136158 h 181136"/>
                <a:gd name="connsiteX30" fmla="*/ 22829 w 246443"/>
                <a:gd name="connsiteY30" fmla="*/ 129635 h 181136"/>
                <a:gd name="connsiteX31" fmla="*/ 23780 w 246443"/>
                <a:gd name="connsiteY31" fmla="*/ 113464 h 181136"/>
                <a:gd name="connsiteX32" fmla="*/ 24867 w 246443"/>
                <a:gd name="connsiteY32" fmla="*/ 97430 h 181136"/>
                <a:gd name="connsiteX33" fmla="*/ 25819 w 246443"/>
                <a:gd name="connsiteY33" fmla="*/ 81260 h 181136"/>
                <a:gd name="connsiteX34" fmla="*/ 26906 w 246443"/>
                <a:gd name="connsiteY34" fmla="*/ 65089 h 181136"/>
                <a:gd name="connsiteX35" fmla="*/ 27857 w 246443"/>
                <a:gd name="connsiteY35" fmla="*/ 48783 h 181136"/>
                <a:gd name="connsiteX36" fmla="*/ 28944 w 246443"/>
                <a:gd name="connsiteY36" fmla="*/ 32613 h 181136"/>
                <a:gd name="connsiteX37" fmla="*/ 29895 w 246443"/>
                <a:gd name="connsiteY37" fmla="*/ 16306 h 181136"/>
                <a:gd name="connsiteX38" fmla="*/ 30982 w 246443"/>
                <a:gd name="connsiteY38" fmla="*/ 0 h 181136"/>
                <a:gd name="connsiteX39" fmla="*/ 41717 w 246443"/>
                <a:gd name="connsiteY39" fmla="*/ 543 h 181136"/>
                <a:gd name="connsiteX40" fmla="*/ 52453 w 246443"/>
                <a:gd name="connsiteY40" fmla="*/ 951 h 181136"/>
                <a:gd name="connsiteX41" fmla="*/ 63187 w 246443"/>
                <a:gd name="connsiteY41" fmla="*/ 1359 h 181136"/>
                <a:gd name="connsiteX42" fmla="*/ 74058 w 246443"/>
                <a:gd name="connsiteY42" fmla="*/ 1903 h 181136"/>
                <a:gd name="connsiteX43" fmla="*/ 84794 w 246443"/>
                <a:gd name="connsiteY43" fmla="*/ 2310 h 181136"/>
                <a:gd name="connsiteX44" fmla="*/ 95528 w 246443"/>
                <a:gd name="connsiteY44" fmla="*/ 2854 h 181136"/>
                <a:gd name="connsiteX45" fmla="*/ 106263 w 246443"/>
                <a:gd name="connsiteY45" fmla="*/ 3261 h 181136"/>
                <a:gd name="connsiteX46" fmla="*/ 116998 w 246443"/>
                <a:gd name="connsiteY46" fmla="*/ 3669 h 181136"/>
                <a:gd name="connsiteX47" fmla="*/ 117134 w 246443"/>
                <a:gd name="connsiteY47" fmla="*/ 8153 h 181136"/>
                <a:gd name="connsiteX48" fmla="*/ 122705 w 246443"/>
                <a:gd name="connsiteY48" fmla="*/ 7610 h 181136"/>
                <a:gd name="connsiteX49" fmla="*/ 123385 w 246443"/>
                <a:gd name="connsiteY49" fmla="*/ 3669 h 181136"/>
                <a:gd name="connsiteX50" fmla="*/ 138740 w 246443"/>
                <a:gd name="connsiteY50" fmla="*/ 3940 h 181136"/>
                <a:gd name="connsiteX51" fmla="*/ 153959 w 246443"/>
                <a:gd name="connsiteY51" fmla="*/ 4212 h 181136"/>
                <a:gd name="connsiteX52" fmla="*/ 169314 w 246443"/>
                <a:gd name="connsiteY52" fmla="*/ 4484 h 181136"/>
                <a:gd name="connsiteX53" fmla="*/ 184533 w 246443"/>
                <a:gd name="connsiteY53" fmla="*/ 4756 h 181136"/>
                <a:gd name="connsiteX54" fmla="*/ 199889 w 246443"/>
                <a:gd name="connsiteY54" fmla="*/ 4892 h 181136"/>
                <a:gd name="connsiteX55" fmla="*/ 215108 w 246443"/>
                <a:gd name="connsiteY55" fmla="*/ 5164 h 181136"/>
                <a:gd name="connsiteX56" fmla="*/ 230408 w 246443"/>
                <a:gd name="connsiteY56" fmla="*/ 5436 h 181136"/>
                <a:gd name="connsiteX57" fmla="*/ 245628 w 246443"/>
                <a:gd name="connsiteY57" fmla="*/ 5707 h 18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46443" h="181136">
                  <a:moveTo>
                    <a:pt x="245763" y="7474"/>
                  </a:moveTo>
                  <a:lnTo>
                    <a:pt x="245899" y="16714"/>
                  </a:lnTo>
                  <a:lnTo>
                    <a:pt x="245899" y="29623"/>
                  </a:lnTo>
                  <a:lnTo>
                    <a:pt x="246035" y="38999"/>
                  </a:lnTo>
                  <a:lnTo>
                    <a:pt x="246171" y="51773"/>
                  </a:lnTo>
                  <a:lnTo>
                    <a:pt x="246171" y="66448"/>
                  </a:lnTo>
                  <a:lnTo>
                    <a:pt x="246307" y="79901"/>
                  </a:lnTo>
                  <a:lnTo>
                    <a:pt x="246444" y="91587"/>
                  </a:lnTo>
                  <a:lnTo>
                    <a:pt x="246035" y="98517"/>
                  </a:lnTo>
                  <a:lnTo>
                    <a:pt x="245356" y="109117"/>
                  </a:lnTo>
                  <a:lnTo>
                    <a:pt x="242095" y="113193"/>
                  </a:lnTo>
                  <a:lnTo>
                    <a:pt x="240464" y="122977"/>
                  </a:lnTo>
                  <a:lnTo>
                    <a:pt x="229322" y="122025"/>
                  </a:lnTo>
                  <a:lnTo>
                    <a:pt x="210895" y="124471"/>
                  </a:lnTo>
                  <a:lnTo>
                    <a:pt x="186436" y="130315"/>
                  </a:lnTo>
                  <a:lnTo>
                    <a:pt x="172847" y="126918"/>
                  </a:lnTo>
                  <a:lnTo>
                    <a:pt x="158987" y="133032"/>
                  </a:lnTo>
                  <a:lnTo>
                    <a:pt x="111971" y="134799"/>
                  </a:lnTo>
                  <a:lnTo>
                    <a:pt x="102051" y="131538"/>
                  </a:lnTo>
                  <a:lnTo>
                    <a:pt x="89413" y="143088"/>
                  </a:lnTo>
                  <a:lnTo>
                    <a:pt x="69166" y="150018"/>
                  </a:lnTo>
                  <a:lnTo>
                    <a:pt x="17801" y="175973"/>
                  </a:lnTo>
                  <a:lnTo>
                    <a:pt x="11822" y="181136"/>
                  </a:lnTo>
                  <a:lnTo>
                    <a:pt x="5164" y="170537"/>
                  </a:lnTo>
                  <a:lnTo>
                    <a:pt x="0" y="162112"/>
                  </a:lnTo>
                  <a:lnTo>
                    <a:pt x="10327" y="155454"/>
                  </a:lnTo>
                  <a:lnTo>
                    <a:pt x="18209" y="150426"/>
                  </a:lnTo>
                  <a:lnTo>
                    <a:pt x="25683" y="145805"/>
                  </a:lnTo>
                  <a:lnTo>
                    <a:pt x="30574" y="142680"/>
                  </a:lnTo>
                  <a:lnTo>
                    <a:pt x="26634" y="136158"/>
                  </a:lnTo>
                  <a:lnTo>
                    <a:pt x="22829" y="129635"/>
                  </a:lnTo>
                  <a:lnTo>
                    <a:pt x="23780" y="113464"/>
                  </a:lnTo>
                  <a:lnTo>
                    <a:pt x="24867" y="97430"/>
                  </a:lnTo>
                  <a:lnTo>
                    <a:pt x="25819" y="81260"/>
                  </a:lnTo>
                  <a:lnTo>
                    <a:pt x="26906" y="65089"/>
                  </a:lnTo>
                  <a:lnTo>
                    <a:pt x="27857" y="48783"/>
                  </a:lnTo>
                  <a:lnTo>
                    <a:pt x="28944" y="32613"/>
                  </a:lnTo>
                  <a:lnTo>
                    <a:pt x="29895" y="16306"/>
                  </a:lnTo>
                  <a:lnTo>
                    <a:pt x="30982" y="0"/>
                  </a:lnTo>
                  <a:lnTo>
                    <a:pt x="41717" y="543"/>
                  </a:lnTo>
                  <a:lnTo>
                    <a:pt x="52453" y="951"/>
                  </a:lnTo>
                  <a:lnTo>
                    <a:pt x="63187" y="1359"/>
                  </a:lnTo>
                  <a:lnTo>
                    <a:pt x="74058" y="1903"/>
                  </a:lnTo>
                  <a:lnTo>
                    <a:pt x="84794" y="2310"/>
                  </a:lnTo>
                  <a:lnTo>
                    <a:pt x="95528" y="2854"/>
                  </a:lnTo>
                  <a:lnTo>
                    <a:pt x="106263" y="3261"/>
                  </a:lnTo>
                  <a:lnTo>
                    <a:pt x="116998" y="3669"/>
                  </a:lnTo>
                  <a:lnTo>
                    <a:pt x="117134" y="8153"/>
                  </a:lnTo>
                  <a:lnTo>
                    <a:pt x="122705" y="7610"/>
                  </a:lnTo>
                  <a:lnTo>
                    <a:pt x="123385" y="3669"/>
                  </a:lnTo>
                  <a:lnTo>
                    <a:pt x="138740" y="3940"/>
                  </a:lnTo>
                  <a:lnTo>
                    <a:pt x="153959" y="4212"/>
                  </a:lnTo>
                  <a:lnTo>
                    <a:pt x="169314" y="4484"/>
                  </a:lnTo>
                  <a:lnTo>
                    <a:pt x="184533" y="4756"/>
                  </a:lnTo>
                  <a:lnTo>
                    <a:pt x="199889" y="4892"/>
                  </a:lnTo>
                  <a:lnTo>
                    <a:pt x="215108" y="5164"/>
                  </a:lnTo>
                  <a:lnTo>
                    <a:pt x="230408" y="5436"/>
                  </a:lnTo>
                  <a:lnTo>
                    <a:pt x="245628" y="570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0" name="Freeform: Shape 9">
              <a:extLst>
                <a:ext uri="{FF2B5EF4-FFF2-40B4-BE49-F238E27FC236}">
                  <a16:creationId xmlns:a16="http://schemas.microsoft.com/office/drawing/2014/main" id="{836D7EE5-197A-8F08-4ADC-37207C297274}"/>
                </a:ext>
              </a:extLst>
            </p:cNvPr>
            <p:cNvSpPr/>
            <p:nvPr/>
          </p:nvSpPr>
          <p:spPr>
            <a:xfrm>
              <a:off x="16479547" y="9093353"/>
              <a:ext cx="24460" cy="33563"/>
            </a:xfrm>
            <a:custGeom>
              <a:avLst/>
              <a:gdLst>
                <a:gd name="connsiteX0" fmla="*/ 11687 w 24460"/>
                <a:gd name="connsiteY0" fmla="*/ 19975 h 33563"/>
                <a:gd name="connsiteX1" fmla="*/ 8833 w 24460"/>
                <a:gd name="connsiteY1" fmla="*/ 15762 h 33563"/>
                <a:gd name="connsiteX2" fmla="*/ 2582 w 24460"/>
                <a:gd name="connsiteY2" fmla="*/ 12365 h 33563"/>
                <a:gd name="connsiteX3" fmla="*/ 0 w 24460"/>
                <a:gd name="connsiteY3" fmla="*/ 11143 h 33563"/>
                <a:gd name="connsiteX4" fmla="*/ 10191 w 24460"/>
                <a:gd name="connsiteY4" fmla="*/ 0 h 33563"/>
                <a:gd name="connsiteX5" fmla="*/ 16986 w 24460"/>
                <a:gd name="connsiteY5" fmla="*/ 9648 h 33563"/>
                <a:gd name="connsiteX6" fmla="*/ 24460 w 24460"/>
                <a:gd name="connsiteY6" fmla="*/ 20247 h 33563"/>
                <a:gd name="connsiteX7" fmla="*/ 13045 w 24460"/>
                <a:gd name="connsiteY7" fmla="*/ 33563 h 3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60" h="33563">
                  <a:moveTo>
                    <a:pt x="11687" y="19975"/>
                  </a:moveTo>
                  <a:lnTo>
                    <a:pt x="8833" y="15762"/>
                  </a:lnTo>
                  <a:lnTo>
                    <a:pt x="2582" y="12365"/>
                  </a:lnTo>
                  <a:lnTo>
                    <a:pt x="0" y="11143"/>
                  </a:lnTo>
                  <a:lnTo>
                    <a:pt x="10191" y="0"/>
                  </a:lnTo>
                  <a:lnTo>
                    <a:pt x="16986" y="9648"/>
                  </a:lnTo>
                  <a:lnTo>
                    <a:pt x="24460" y="20247"/>
                  </a:lnTo>
                  <a:lnTo>
                    <a:pt x="13045" y="33563"/>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1" name="Freeform: Shape 10">
              <a:extLst>
                <a:ext uri="{FF2B5EF4-FFF2-40B4-BE49-F238E27FC236}">
                  <a16:creationId xmlns:a16="http://schemas.microsoft.com/office/drawing/2014/main" id="{5011A4ED-FC60-8AF0-13C8-966E2905473B}"/>
                </a:ext>
              </a:extLst>
            </p:cNvPr>
            <p:cNvSpPr/>
            <p:nvPr/>
          </p:nvSpPr>
          <p:spPr>
            <a:xfrm>
              <a:off x="16650628" y="8956108"/>
              <a:ext cx="95799" cy="228153"/>
            </a:xfrm>
            <a:custGeom>
              <a:avLst/>
              <a:gdLst>
                <a:gd name="connsiteX0" fmla="*/ 46473 w 95799"/>
                <a:gd name="connsiteY0" fmla="*/ 4620 h 228153"/>
                <a:gd name="connsiteX1" fmla="*/ 40902 w 95799"/>
                <a:gd name="connsiteY1" fmla="*/ 10463 h 228153"/>
                <a:gd name="connsiteX2" fmla="*/ 36145 w 95799"/>
                <a:gd name="connsiteY2" fmla="*/ 20927 h 228153"/>
                <a:gd name="connsiteX3" fmla="*/ 25139 w 95799"/>
                <a:gd name="connsiteY3" fmla="*/ 33564 h 228153"/>
                <a:gd name="connsiteX4" fmla="*/ 25954 w 95799"/>
                <a:gd name="connsiteY4" fmla="*/ 42125 h 228153"/>
                <a:gd name="connsiteX5" fmla="*/ 27856 w 95799"/>
                <a:gd name="connsiteY5" fmla="*/ 48104 h 228153"/>
                <a:gd name="connsiteX6" fmla="*/ 26905 w 95799"/>
                <a:gd name="connsiteY6" fmla="*/ 60741 h 228153"/>
                <a:gd name="connsiteX7" fmla="*/ 33835 w 95799"/>
                <a:gd name="connsiteY7" fmla="*/ 72972 h 228153"/>
                <a:gd name="connsiteX8" fmla="*/ 47560 w 95799"/>
                <a:gd name="connsiteY8" fmla="*/ 92946 h 228153"/>
                <a:gd name="connsiteX9" fmla="*/ 50142 w 95799"/>
                <a:gd name="connsiteY9" fmla="*/ 123929 h 228153"/>
                <a:gd name="connsiteX10" fmla="*/ 60605 w 95799"/>
                <a:gd name="connsiteY10" fmla="*/ 144583 h 228153"/>
                <a:gd name="connsiteX11" fmla="*/ 76640 w 95799"/>
                <a:gd name="connsiteY11" fmla="*/ 168771 h 228153"/>
                <a:gd name="connsiteX12" fmla="*/ 89005 w 95799"/>
                <a:gd name="connsiteY12" fmla="*/ 175565 h 228153"/>
                <a:gd name="connsiteX13" fmla="*/ 89548 w 95799"/>
                <a:gd name="connsiteY13" fmla="*/ 184533 h 228153"/>
                <a:gd name="connsiteX14" fmla="*/ 83977 w 95799"/>
                <a:gd name="connsiteY14" fmla="*/ 199209 h 228153"/>
                <a:gd name="connsiteX15" fmla="*/ 76368 w 95799"/>
                <a:gd name="connsiteY15" fmla="*/ 206004 h 228153"/>
                <a:gd name="connsiteX16" fmla="*/ 86151 w 95799"/>
                <a:gd name="connsiteY16" fmla="*/ 204645 h 228153"/>
                <a:gd name="connsiteX17" fmla="*/ 91044 w 95799"/>
                <a:gd name="connsiteY17" fmla="*/ 208042 h 228153"/>
                <a:gd name="connsiteX18" fmla="*/ 95799 w 95799"/>
                <a:gd name="connsiteY18" fmla="*/ 220272 h 228153"/>
                <a:gd name="connsiteX19" fmla="*/ 95527 w 95799"/>
                <a:gd name="connsiteY19" fmla="*/ 228017 h 228153"/>
                <a:gd name="connsiteX20" fmla="*/ 81804 w 95799"/>
                <a:gd name="connsiteY20" fmla="*/ 228153 h 228153"/>
                <a:gd name="connsiteX21" fmla="*/ 53539 w 95799"/>
                <a:gd name="connsiteY21" fmla="*/ 228153 h 228153"/>
                <a:gd name="connsiteX22" fmla="*/ 25139 w 95799"/>
                <a:gd name="connsiteY22" fmla="*/ 228153 h 228153"/>
                <a:gd name="connsiteX23" fmla="*/ 12230 w 95799"/>
                <a:gd name="connsiteY23" fmla="*/ 228153 h 228153"/>
                <a:gd name="connsiteX24" fmla="*/ 11958 w 95799"/>
                <a:gd name="connsiteY24" fmla="*/ 228153 h 228153"/>
                <a:gd name="connsiteX25" fmla="*/ 11686 w 95799"/>
                <a:gd name="connsiteY25" fmla="*/ 228153 h 228153"/>
                <a:gd name="connsiteX26" fmla="*/ 11414 w 95799"/>
                <a:gd name="connsiteY26" fmla="*/ 228153 h 228153"/>
                <a:gd name="connsiteX27" fmla="*/ 11143 w 95799"/>
                <a:gd name="connsiteY27" fmla="*/ 228153 h 228153"/>
                <a:gd name="connsiteX28" fmla="*/ 10735 w 95799"/>
                <a:gd name="connsiteY28" fmla="*/ 228153 h 228153"/>
                <a:gd name="connsiteX29" fmla="*/ 10463 w 95799"/>
                <a:gd name="connsiteY29" fmla="*/ 228153 h 228153"/>
                <a:gd name="connsiteX30" fmla="*/ 10191 w 95799"/>
                <a:gd name="connsiteY30" fmla="*/ 228153 h 228153"/>
                <a:gd name="connsiteX31" fmla="*/ 9919 w 95799"/>
                <a:gd name="connsiteY31" fmla="*/ 228153 h 228153"/>
                <a:gd name="connsiteX32" fmla="*/ 8697 w 95799"/>
                <a:gd name="connsiteY32" fmla="*/ 202334 h 228153"/>
                <a:gd name="connsiteX33" fmla="*/ 7474 w 95799"/>
                <a:gd name="connsiteY33" fmla="*/ 176517 h 228153"/>
                <a:gd name="connsiteX34" fmla="*/ 6251 w 95799"/>
                <a:gd name="connsiteY34" fmla="*/ 150562 h 228153"/>
                <a:gd name="connsiteX35" fmla="*/ 4892 w 95799"/>
                <a:gd name="connsiteY35" fmla="*/ 124608 h 228153"/>
                <a:gd name="connsiteX36" fmla="*/ 3669 w 95799"/>
                <a:gd name="connsiteY36" fmla="*/ 98517 h 228153"/>
                <a:gd name="connsiteX37" fmla="*/ 2446 w 95799"/>
                <a:gd name="connsiteY37" fmla="*/ 72427 h 228153"/>
                <a:gd name="connsiteX38" fmla="*/ 1223 w 95799"/>
                <a:gd name="connsiteY38" fmla="*/ 46338 h 228153"/>
                <a:gd name="connsiteX39" fmla="*/ 0 w 95799"/>
                <a:gd name="connsiteY39" fmla="*/ 20112 h 228153"/>
                <a:gd name="connsiteX40" fmla="*/ 9648 w 95799"/>
                <a:gd name="connsiteY40" fmla="*/ 6794 h 228153"/>
                <a:gd name="connsiteX41" fmla="*/ 13725 w 95799"/>
                <a:gd name="connsiteY41" fmla="*/ 2718 h 228153"/>
                <a:gd name="connsiteX42" fmla="*/ 19160 w 95799"/>
                <a:gd name="connsiteY42" fmla="*/ 680 h 228153"/>
                <a:gd name="connsiteX43" fmla="*/ 35059 w 95799"/>
                <a:gd name="connsiteY43" fmla="*/ 0 h 228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5799" h="228153">
                  <a:moveTo>
                    <a:pt x="46473" y="4620"/>
                  </a:moveTo>
                  <a:lnTo>
                    <a:pt x="40902" y="10463"/>
                  </a:lnTo>
                  <a:lnTo>
                    <a:pt x="36145" y="20927"/>
                  </a:lnTo>
                  <a:lnTo>
                    <a:pt x="25139" y="33564"/>
                  </a:lnTo>
                  <a:lnTo>
                    <a:pt x="25954" y="42125"/>
                  </a:lnTo>
                  <a:lnTo>
                    <a:pt x="27856" y="48104"/>
                  </a:lnTo>
                  <a:lnTo>
                    <a:pt x="26905" y="60741"/>
                  </a:lnTo>
                  <a:lnTo>
                    <a:pt x="33835" y="72972"/>
                  </a:lnTo>
                  <a:lnTo>
                    <a:pt x="47560" y="92946"/>
                  </a:lnTo>
                  <a:lnTo>
                    <a:pt x="50142" y="123929"/>
                  </a:lnTo>
                  <a:lnTo>
                    <a:pt x="60605" y="144583"/>
                  </a:lnTo>
                  <a:lnTo>
                    <a:pt x="76640" y="168771"/>
                  </a:lnTo>
                  <a:lnTo>
                    <a:pt x="89005" y="175565"/>
                  </a:lnTo>
                  <a:lnTo>
                    <a:pt x="89548" y="184533"/>
                  </a:lnTo>
                  <a:lnTo>
                    <a:pt x="83977" y="199209"/>
                  </a:lnTo>
                  <a:lnTo>
                    <a:pt x="76368" y="206004"/>
                  </a:lnTo>
                  <a:lnTo>
                    <a:pt x="86151" y="204645"/>
                  </a:lnTo>
                  <a:lnTo>
                    <a:pt x="91044" y="208042"/>
                  </a:lnTo>
                  <a:lnTo>
                    <a:pt x="95799" y="220272"/>
                  </a:lnTo>
                  <a:lnTo>
                    <a:pt x="95527" y="228017"/>
                  </a:lnTo>
                  <a:lnTo>
                    <a:pt x="81804" y="228153"/>
                  </a:lnTo>
                  <a:lnTo>
                    <a:pt x="53539" y="228153"/>
                  </a:lnTo>
                  <a:lnTo>
                    <a:pt x="25139" y="228153"/>
                  </a:lnTo>
                  <a:lnTo>
                    <a:pt x="12230" y="228153"/>
                  </a:lnTo>
                  <a:lnTo>
                    <a:pt x="11958" y="228153"/>
                  </a:lnTo>
                  <a:lnTo>
                    <a:pt x="11686" y="228153"/>
                  </a:lnTo>
                  <a:lnTo>
                    <a:pt x="11414" y="228153"/>
                  </a:lnTo>
                  <a:lnTo>
                    <a:pt x="11143" y="228153"/>
                  </a:lnTo>
                  <a:lnTo>
                    <a:pt x="10735" y="228153"/>
                  </a:lnTo>
                  <a:lnTo>
                    <a:pt x="10463" y="228153"/>
                  </a:lnTo>
                  <a:lnTo>
                    <a:pt x="10191" y="228153"/>
                  </a:lnTo>
                  <a:lnTo>
                    <a:pt x="9919" y="228153"/>
                  </a:lnTo>
                  <a:lnTo>
                    <a:pt x="8697" y="202334"/>
                  </a:lnTo>
                  <a:lnTo>
                    <a:pt x="7474" y="176517"/>
                  </a:lnTo>
                  <a:lnTo>
                    <a:pt x="6251" y="150562"/>
                  </a:lnTo>
                  <a:lnTo>
                    <a:pt x="4892" y="124608"/>
                  </a:lnTo>
                  <a:lnTo>
                    <a:pt x="3669" y="98517"/>
                  </a:lnTo>
                  <a:lnTo>
                    <a:pt x="2446" y="72427"/>
                  </a:lnTo>
                  <a:lnTo>
                    <a:pt x="1223" y="46338"/>
                  </a:lnTo>
                  <a:lnTo>
                    <a:pt x="0" y="20112"/>
                  </a:lnTo>
                  <a:lnTo>
                    <a:pt x="9648" y="6794"/>
                  </a:lnTo>
                  <a:lnTo>
                    <a:pt x="13725" y="2718"/>
                  </a:lnTo>
                  <a:lnTo>
                    <a:pt x="19160" y="680"/>
                  </a:lnTo>
                  <a:lnTo>
                    <a:pt x="35059" y="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2" name="Freeform: Shape 11">
              <a:extLst>
                <a:ext uri="{FF2B5EF4-FFF2-40B4-BE49-F238E27FC236}">
                  <a16:creationId xmlns:a16="http://schemas.microsoft.com/office/drawing/2014/main" id="{A4E06882-72CE-0CEA-2619-78A5E8B2C43D}"/>
                </a:ext>
              </a:extLst>
            </p:cNvPr>
            <p:cNvSpPr/>
            <p:nvPr/>
          </p:nvSpPr>
          <p:spPr>
            <a:xfrm>
              <a:off x="15137673" y="10341194"/>
              <a:ext cx="968323" cy="929188"/>
            </a:xfrm>
            <a:custGeom>
              <a:avLst/>
              <a:gdLst>
                <a:gd name="connsiteX0" fmla="*/ 781345 w 968323"/>
                <a:gd name="connsiteY0" fmla="*/ 39542 h 929188"/>
                <a:gd name="connsiteX1" fmla="*/ 787324 w 968323"/>
                <a:gd name="connsiteY1" fmla="*/ 52995 h 929188"/>
                <a:gd name="connsiteX2" fmla="*/ 796429 w 968323"/>
                <a:gd name="connsiteY2" fmla="*/ 107758 h 929188"/>
                <a:gd name="connsiteX3" fmla="*/ 802679 w 968323"/>
                <a:gd name="connsiteY3" fmla="*/ 126781 h 929188"/>
                <a:gd name="connsiteX4" fmla="*/ 813958 w 968323"/>
                <a:gd name="connsiteY4" fmla="*/ 177874 h 929188"/>
                <a:gd name="connsiteX5" fmla="*/ 832438 w 968323"/>
                <a:gd name="connsiteY5" fmla="*/ 227201 h 929188"/>
                <a:gd name="connsiteX6" fmla="*/ 858664 w 968323"/>
                <a:gd name="connsiteY6" fmla="*/ 286583 h 929188"/>
                <a:gd name="connsiteX7" fmla="*/ 901604 w 968323"/>
                <a:gd name="connsiteY7" fmla="*/ 358195 h 929188"/>
                <a:gd name="connsiteX8" fmla="*/ 906768 w 968323"/>
                <a:gd name="connsiteY8" fmla="*/ 368387 h 929188"/>
                <a:gd name="connsiteX9" fmla="*/ 901196 w 968323"/>
                <a:gd name="connsiteY9" fmla="*/ 376948 h 929188"/>
                <a:gd name="connsiteX10" fmla="*/ 899430 w 968323"/>
                <a:gd name="connsiteY10" fmla="*/ 385916 h 929188"/>
                <a:gd name="connsiteX11" fmla="*/ 898886 w 968323"/>
                <a:gd name="connsiteY11" fmla="*/ 399368 h 929188"/>
                <a:gd name="connsiteX12" fmla="*/ 900381 w 968323"/>
                <a:gd name="connsiteY12" fmla="*/ 412414 h 929188"/>
                <a:gd name="connsiteX13" fmla="*/ 905409 w 968323"/>
                <a:gd name="connsiteY13" fmla="*/ 428448 h 929188"/>
                <a:gd name="connsiteX14" fmla="*/ 915193 w 968323"/>
                <a:gd name="connsiteY14" fmla="*/ 452907 h 929188"/>
                <a:gd name="connsiteX15" fmla="*/ 909757 w 968323"/>
                <a:gd name="connsiteY15" fmla="*/ 448016 h 929188"/>
                <a:gd name="connsiteX16" fmla="*/ 895625 w 968323"/>
                <a:gd name="connsiteY16" fmla="*/ 412957 h 929188"/>
                <a:gd name="connsiteX17" fmla="*/ 893995 w 968323"/>
                <a:gd name="connsiteY17" fmla="*/ 392303 h 929188"/>
                <a:gd name="connsiteX18" fmla="*/ 896032 w 968323"/>
                <a:gd name="connsiteY18" fmla="*/ 362951 h 929188"/>
                <a:gd name="connsiteX19" fmla="*/ 892771 w 968323"/>
                <a:gd name="connsiteY19" fmla="*/ 363630 h 929188"/>
                <a:gd name="connsiteX20" fmla="*/ 890053 w 968323"/>
                <a:gd name="connsiteY20" fmla="*/ 373142 h 929188"/>
                <a:gd name="connsiteX21" fmla="*/ 888559 w 968323"/>
                <a:gd name="connsiteY21" fmla="*/ 384285 h 929188"/>
                <a:gd name="connsiteX22" fmla="*/ 885026 w 968323"/>
                <a:gd name="connsiteY22" fmla="*/ 388634 h 929188"/>
                <a:gd name="connsiteX23" fmla="*/ 880134 w 968323"/>
                <a:gd name="connsiteY23" fmla="*/ 371512 h 929188"/>
                <a:gd name="connsiteX24" fmla="*/ 880542 w 968323"/>
                <a:gd name="connsiteY24" fmla="*/ 363766 h 929188"/>
                <a:gd name="connsiteX25" fmla="*/ 885705 w 968323"/>
                <a:gd name="connsiteY25" fmla="*/ 354798 h 929188"/>
                <a:gd name="connsiteX26" fmla="*/ 884210 w 968323"/>
                <a:gd name="connsiteY26" fmla="*/ 351537 h 929188"/>
                <a:gd name="connsiteX27" fmla="*/ 875785 w 968323"/>
                <a:gd name="connsiteY27" fmla="*/ 346917 h 929188"/>
                <a:gd name="connsiteX28" fmla="*/ 874019 w 968323"/>
                <a:gd name="connsiteY28" fmla="*/ 339579 h 929188"/>
                <a:gd name="connsiteX29" fmla="*/ 875106 w 968323"/>
                <a:gd name="connsiteY29" fmla="*/ 332377 h 929188"/>
                <a:gd name="connsiteX30" fmla="*/ 870351 w 968323"/>
                <a:gd name="connsiteY30" fmla="*/ 328572 h 929188"/>
                <a:gd name="connsiteX31" fmla="*/ 866545 w 968323"/>
                <a:gd name="connsiteY31" fmla="*/ 328708 h 929188"/>
                <a:gd name="connsiteX32" fmla="*/ 869127 w 968323"/>
                <a:gd name="connsiteY32" fmla="*/ 346373 h 929188"/>
                <a:gd name="connsiteX33" fmla="*/ 873068 w 968323"/>
                <a:gd name="connsiteY33" fmla="*/ 357244 h 929188"/>
                <a:gd name="connsiteX34" fmla="*/ 877960 w 968323"/>
                <a:gd name="connsiteY34" fmla="*/ 383198 h 929188"/>
                <a:gd name="connsiteX35" fmla="*/ 885977 w 968323"/>
                <a:gd name="connsiteY35" fmla="*/ 398961 h 929188"/>
                <a:gd name="connsiteX36" fmla="*/ 890597 w 968323"/>
                <a:gd name="connsiteY36" fmla="*/ 412142 h 929188"/>
                <a:gd name="connsiteX37" fmla="*/ 944816 w 968323"/>
                <a:gd name="connsiteY37" fmla="*/ 552105 h 929188"/>
                <a:gd name="connsiteX38" fmla="*/ 957589 w 968323"/>
                <a:gd name="connsiteY38" fmla="*/ 569906 h 929188"/>
                <a:gd name="connsiteX39" fmla="*/ 962345 w 968323"/>
                <a:gd name="connsiteY39" fmla="*/ 582679 h 929188"/>
                <a:gd name="connsiteX40" fmla="*/ 967237 w 968323"/>
                <a:gd name="connsiteY40" fmla="*/ 609312 h 929188"/>
                <a:gd name="connsiteX41" fmla="*/ 968324 w 968323"/>
                <a:gd name="connsiteY41" fmla="*/ 643420 h 929188"/>
                <a:gd name="connsiteX42" fmla="*/ 959492 w 968323"/>
                <a:gd name="connsiteY42" fmla="*/ 705520 h 929188"/>
                <a:gd name="connsiteX43" fmla="*/ 957453 w 968323"/>
                <a:gd name="connsiteY43" fmla="*/ 747644 h 929188"/>
                <a:gd name="connsiteX44" fmla="*/ 956230 w 968323"/>
                <a:gd name="connsiteY44" fmla="*/ 746422 h 929188"/>
                <a:gd name="connsiteX45" fmla="*/ 955414 w 968323"/>
                <a:gd name="connsiteY45" fmla="*/ 741937 h 929188"/>
                <a:gd name="connsiteX46" fmla="*/ 953377 w 968323"/>
                <a:gd name="connsiteY46" fmla="*/ 741394 h 929188"/>
                <a:gd name="connsiteX47" fmla="*/ 945631 w 968323"/>
                <a:gd name="connsiteY47" fmla="*/ 760690 h 929188"/>
                <a:gd name="connsiteX48" fmla="*/ 935168 w 968323"/>
                <a:gd name="connsiteY48" fmla="*/ 778083 h 929188"/>
                <a:gd name="connsiteX49" fmla="*/ 931770 w 968323"/>
                <a:gd name="connsiteY49" fmla="*/ 805125 h 929188"/>
                <a:gd name="connsiteX50" fmla="*/ 926743 w 968323"/>
                <a:gd name="connsiteY50" fmla="*/ 818577 h 929188"/>
                <a:gd name="connsiteX51" fmla="*/ 911660 w 968323"/>
                <a:gd name="connsiteY51" fmla="*/ 832845 h 929188"/>
                <a:gd name="connsiteX52" fmla="*/ 902283 w 968323"/>
                <a:gd name="connsiteY52" fmla="*/ 832437 h 929188"/>
                <a:gd name="connsiteX53" fmla="*/ 879455 w 968323"/>
                <a:gd name="connsiteY53" fmla="*/ 843173 h 929188"/>
                <a:gd name="connsiteX54" fmla="*/ 863420 w 968323"/>
                <a:gd name="connsiteY54" fmla="*/ 840319 h 929188"/>
                <a:gd name="connsiteX55" fmla="*/ 844260 w 968323"/>
                <a:gd name="connsiteY55" fmla="*/ 846298 h 929188"/>
                <a:gd name="connsiteX56" fmla="*/ 831623 w 968323"/>
                <a:gd name="connsiteY56" fmla="*/ 845618 h 929188"/>
                <a:gd name="connsiteX57" fmla="*/ 824285 w 968323"/>
                <a:gd name="connsiteY57" fmla="*/ 832845 h 929188"/>
                <a:gd name="connsiteX58" fmla="*/ 825372 w 968323"/>
                <a:gd name="connsiteY58" fmla="*/ 827138 h 929188"/>
                <a:gd name="connsiteX59" fmla="*/ 828225 w 968323"/>
                <a:gd name="connsiteY59" fmla="*/ 821430 h 929188"/>
                <a:gd name="connsiteX60" fmla="*/ 833117 w 968323"/>
                <a:gd name="connsiteY60" fmla="*/ 820072 h 929188"/>
                <a:gd name="connsiteX61" fmla="*/ 850103 w 968323"/>
                <a:gd name="connsiteY61" fmla="*/ 833388 h 929188"/>
                <a:gd name="connsiteX62" fmla="*/ 853229 w 968323"/>
                <a:gd name="connsiteY62" fmla="*/ 827817 h 929188"/>
                <a:gd name="connsiteX63" fmla="*/ 848065 w 968323"/>
                <a:gd name="connsiteY63" fmla="*/ 821159 h 929188"/>
                <a:gd name="connsiteX64" fmla="*/ 838281 w 968323"/>
                <a:gd name="connsiteY64" fmla="*/ 817490 h 929188"/>
                <a:gd name="connsiteX65" fmla="*/ 831079 w 968323"/>
                <a:gd name="connsiteY65" fmla="*/ 813413 h 929188"/>
                <a:gd name="connsiteX66" fmla="*/ 816539 w 968323"/>
                <a:gd name="connsiteY66" fmla="*/ 782975 h 929188"/>
                <a:gd name="connsiteX67" fmla="*/ 801456 w 968323"/>
                <a:gd name="connsiteY67" fmla="*/ 762048 h 929188"/>
                <a:gd name="connsiteX68" fmla="*/ 798874 w 968323"/>
                <a:gd name="connsiteY68" fmla="*/ 748052 h 929188"/>
                <a:gd name="connsiteX69" fmla="*/ 772920 w 968323"/>
                <a:gd name="connsiteY69" fmla="*/ 739491 h 929188"/>
                <a:gd name="connsiteX70" fmla="*/ 754032 w 968323"/>
                <a:gd name="connsiteY70" fmla="*/ 726582 h 929188"/>
                <a:gd name="connsiteX71" fmla="*/ 741802 w 968323"/>
                <a:gd name="connsiteY71" fmla="*/ 703481 h 929188"/>
                <a:gd name="connsiteX72" fmla="*/ 734736 w 968323"/>
                <a:gd name="connsiteY72" fmla="*/ 662444 h 929188"/>
                <a:gd name="connsiteX73" fmla="*/ 726447 w 968323"/>
                <a:gd name="connsiteY73" fmla="*/ 657824 h 929188"/>
                <a:gd name="connsiteX74" fmla="*/ 722914 w 968323"/>
                <a:gd name="connsiteY74" fmla="*/ 654563 h 929188"/>
                <a:gd name="connsiteX75" fmla="*/ 731067 w 968323"/>
                <a:gd name="connsiteY75" fmla="*/ 639344 h 929188"/>
                <a:gd name="connsiteX76" fmla="*/ 739627 w 968323"/>
                <a:gd name="connsiteY76" fmla="*/ 626570 h 929188"/>
                <a:gd name="connsiteX77" fmla="*/ 732833 w 968323"/>
                <a:gd name="connsiteY77" fmla="*/ 629695 h 929188"/>
                <a:gd name="connsiteX78" fmla="*/ 727805 w 968323"/>
                <a:gd name="connsiteY78" fmla="*/ 634452 h 929188"/>
                <a:gd name="connsiteX79" fmla="*/ 721419 w 968323"/>
                <a:gd name="connsiteY79" fmla="*/ 645730 h 929188"/>
                <a:gd name="connsiteX80" fmla="*/ 716799 w 968323"/>
                <a:gd name="connsiteY80" fmla="*/ 647496 h 929188"/>
                <a:gd name="connsiteX81" fmla="*/ 712586 w 968323"/>
                <a:gd name="connsiteY81" fmla="*/ 645730 h 929188"/>
                <a:gd name="connsiteX82" fmla="*/ 707695 w 968323"/>
                <a:gd name="connsiteY82" fmla="*/ 624124 h 929188"/>
                <a:gd name="connsiteX83" fmla="*/ 709053 w 968323"/>
                <a:gd name="connsiteY83" fmla="*/ 597490 h 929188"/>
                <a:gd name="connsiteX84" fmla="*/ 715983 w 968323"/>
                <a:gd name="connsiteY84" fmla="*/ 587435 h 929188"/>
                <a:gd name="connsiteX85" fmla="*/ 705385 w 968323"/>
                <a:gd name="connsiteY85" fmla="*/ 587163 h 929188"/>
                <a:gd name="connsiteX86" fmla="*/ 694514 w 968323"/>
                <a:gd name="connsiteY86" fmla="*/ 590968 h 929188"/>
                <a:gd name="connsiteX87" fmla="*/ 696145 w 968323"/>
                <a:gd name="connsiteY87" fmla="*/ 599936 h 929188"/>
                <a:gd name="connsiteX88" fmla="*/ 694649 w 968323"/>
                <a:gd name="connsiteY88" fmla="*/ 604828 h 929188"/>
                <a:gd name="connsiteX89" fmla="*/ 686632 w 968323"/>
                <a:gd name="connsiteY89" fmla="*/ 603605 h 929188"/>
                <a:gd name="connsiteX90" fmla="*/ 680653 w 968323"/>
                <a:gd name="connsiteY90" fmla="*/ 600480 h 929188"/>
                <a:gd name="connsiteX91" fmla="*/ 672501 w 968323"/>
                <a:gd name="connsiteY91" fmla="*/ 591239 h 929188"/>
                <a:gd name="connsiteX92" fmla="*/ 661358 w 968323"/>
                <a:gd name="connsiteY92" fmla="*/ 573574 h 929188"/>
                <a:gd name="connsiteX93" fmla="*/ 638393 w 968323"/>
                <a:gd name="connsiteY93" fmla="*/ 524792 h 929188"/>
                <a:gd name="connsiteX94" fmla="*/ 633909 w 968323"/>
                <a:gd name="connsiteY94" fmla="*/ 517861 h 929188"/>
                <a:gd name="connsiteX95" fmla="*/ 626299 w 968323"/>
                <a:gd name="connsiteY95" fmla="*/ 510659 h 929188"/>
                <a:gd name="connsiteX96" fmla="*/ 629832 w 968323"/>
                <a:gd name="connsiteY96" fmla="*/ 508349 h 929188"/>
                <a:gd name="connsiteX97" fmla="*/ 636354 w 968323"/>
                <a:gd name="connsiteY97" fmla="*/ 506991 h 929188"/>
                <a:gd name="connsiteX98" fmla="*/ 651030 w 968323"/>
                <a:gd name="connsiteY98" fmla="*/ 484977 h 929188"/>
                <a:gd name="connsiteX99" fmla="*/ 662580 w 968323"/>
                <a:gd name="connsiteY99" fmla="*/ 471660 h 929188"/>
                <a:gd name="connsiteX100" fmla="*/ 666386 w 968323"/>
                <a:gd name="connsiteY100" fmla="*/ 462420 h 929188"/>
                <a:gd name="connsiteX101" fmla="*/ 665706 w 968323"/>
                <a:gd name="connsiteY101" fmla="*/ 458479 h 929188"/>
                <a:gd name="connsiteX102" fmla="*/ 660543 w 968323"/>
                <a:gd name="connsiteY102" fmla="*/ 452771 h 929188"/>
                <a:gd name="connsiteX103" fmla="*/ 653883 w 968323"/>
                <a:gd name="connsiteY103" fmla="*/ 457800 h 929188"/>
                <a:gd name="connsiteX104" fmla="*/ 651030 w 968323"/>
                <a:gd name="connsiteY104" fmla="*/ 456305 h 929188"/>
                <a:gd name="connsiteX105" fmla="*/ 643421 w 968323"/>
                <a:gd name="connsiteY105" fmla="*/ 444755 h 929188"/>
                <a:gd name="connsiteX106" fmla="*/ 636218 w 968323"/>
                <a:gd name="connsiteY106" fmla="*/ 441494 h 929188"/>
                <a:gd name="connsiteX107" fmla="*/ 631191 w 968323"/>
                <a:gd name="connsiteY107" fmla="*/ 444075 h 929188"/>
                <a:gd name="connsiteX108" fmla="*/ 636490 w 968323"/>
                <a:gd name="connsiteY108" fmla="*/ 453588 h 929188"/>
                <a:gd name="connsiteX109" fmla="*/ 641246 w 968323"/>
                <a:gd name="connsiteY109" fmla="*/ 457120 h 929188"/>
                <a:gd name="connsiteX110" fmla="*/ 639344 w 968323"/>
                <a:gd name="connsiteY110" fmla="*/ 470981 h 929188"/>
                <a:gd name="connsiteX111" fmla="*/ 637442 w 968323"/>
                <a:gd name="connsiteY111" fmla="*/ 475465 h 929188"/>
                <a:gd name="connsiteX112" fmla="*/ 632957 w 968323"/>
                <a:gd name="connsiteY112" fmla="*/ 479405 h 929188"/>
                <a:gd name="connsiteX113" fmla="*/ 626027 w 968323"/>
                <a:gd name="connsiteY113" fmla="*/ 477232 h 929188"/>
                <a:gd name="connsiteX114" fmla="*/ 622494 w 968323"/>
                <a:gd name="connsiteY114" fmla="*/ 480629 h 929188"/>
                <a:gd name="connsiteX115" fmla="*/ 618281 w 968323"/>
                <a:gd name="connsiteY115" fmla="*/ 477096 h 929188"/>
                <a:gd name="connsiteX116" fmla="*/ 614205 w 968323"/>
                <a:gd name="connsiteY116" fmla="*/ 470981 h 929188"/>
                <a:gd name="connsiteX117" fmla="*/ 609585 w 968323"/>
                <a:gd name="connsiteY117" fmla="*/ 460925 h 929188"/>
                <a:gd name="connsiteX118" fmla="*/ 621678 w 968323"/>
                <a:gd name="connsiteY118" fmla="*/ 404532 h 929188"/>
                <a:gd name="connsiteX119" fmla="*/ 632957 w 968323"/>
                <a:gd name="connsiteY119" fmla="*/ 368523 h 929188"/>
                <a:gd name="connsiteX120" fmla="*/ 634181 w 968323"/>
                <a:gd name="connsiteY120" fmla="*/ 327349 h 929188"/>
                <a:gd name="connsiteX121" fmla="*/ 634996 w 968323"/>
                <a:gd name="connsiteY121" fmla="*/ 321234 h 929188"/>
                <a:gd name="connsiteX122" fmla="*/ 634045 w 968323"/>
                <a:gd name="connsiteY122" fmla="*/ 310227 h 929188"/>
                <a:gd name="connsiteX123" fmla="*/ 618961 w 968323"/>
                <a:gd name="connsiteY123" fmla="*/ 286311 h 929188"/>
                <a:gd name="connsiteX124" fmla="*/ 552241 w 968323"/>
                <a:gd name="connsiteY124" fmla="*/ 227880 h 929188"/>
                <a:gd name="connsiteX125" fmla="*/ 500604 w 968323"/>
                <a:gd name="connsiteY125" fmla="*/ 158443 h 929188"/>
                <a:gd name="connsiteX126" fmla="*/ 455898 w 968323"/>
                <a:gd name="connsiteY126" fmla="*/ 132353 h 929188"/>
                <a:gd name="connsiteX127" fmla="*/ 421927 w 968323"/>
                <a:gd name="connsiteY127" fmla="*/ 138060 h 929188"/>
                <a:gd name="connsiteX128" fmla="*/ 416083 w 968323"/>
                <a:gd name="connsiteY128" fmla="*/ 143360 h 929188"/>
                <a:gd name="connsiteX129" fmla="*/ 413501 w 968323"/>
                <a:gd name="connsiteY129" fmla="*/ 150290 h 929188"/>
                <a:gd name="connsiteX130" fmla="*/ 415676 w 968323"/>
                <a:gd name="connsiteY130" fmla="*/ 158035 h 929188"/>
                <a:gd name="connsiteX131" fmla="*/ 412551 w 968323"/>
                <a:gd name="connsiteY131" fmla="*/ 161297 h 929188"/>
                <a:gd name="connsiteX132" fmla="*/ 403446 w 968323"/>
                <a:gd name="connsiteY132" fmla="*/ 160889 h 929188"/>
                <a:gd name="connsiteX133" fmla="*/ 391216 w 968323"/>
                <a:gd name="connsiteY133" fmla="*/ 162655 h 929188"/>
                <a:gd name="connsiteX134" fmla="*/ 359147 w 968323"/>
                <a:gd name="connsiteY134" fmla="*/ 180999 h 929188"/>
                <a:gd name="connsiteX135" fmla="*/ 347869 w 968323"/>
                <a:gd name="connsiteY135" fmla="*/ 180320 h 929188"/>
                <a:gd name="connsiteX136" fmla="*/ 337541 w 968323"/>
                <a:gd name="connsiteY136" fmla="*/ 185077 h 929188"/>
                <a:gd name="connsiteX137" fmla="*/ 329796 w 968323"/>
                <a:gd name="connsiteY137" fmla="*/ 188610 h 929188"/>
                <a:gd name="connsiteX138" fmla="*/ 309685 w 968323"/>
                <a:gd name="connsiteY138" fmla="*/ 190512 h 929188"/>
                <a:gd name="connsiteX139" fmla="*/ 292699 w 968323"/>
                <a:gd name="connsiteY139" fmla="*/ 194588 h 929188"/>
                <a:gd name="connsiteX140" fmla="*/ 285361 w 968323"/>
                <a:gd name="connsiteY140" fmla="*/ 192414 h 929188"/>
                <a:gd name="connsiteX141" fmla="*/ 280605 w 968323"/>
                <a:gd name="connsiteY141" fmla="*/ 181816 h 929188"/>
                <a:gd name="connsiteX142" fmla="*/ 280605 w 968323"/>
                <a:gd name="connsiteY142" fmla="*/ 170808 h 929188"/>
                <a:gd name="connsiteX143" fmla="*/ 284545 w 968323"/>
                <a:gd name="connsiteY143" fmla="*/ 179234 h 929188"/>
                <a:gd name="connsiteX144" fmla="*/ 290524 w 968323"/>
                <a:gd name="connsiteY144" fmla="*/ 185756 h 929188"/>
                <a:gd name="connsiteX145" fmla="*/ 293242 w 968323"/>
                <a:gd name="connsiteY145" fmla="*/ 183174 h 929188"/>
                <a:gd name="connsiteX146" fmla="*/ 294330 w 968323"/>
                <a:gd name="connsiteY146" fmla="*/ 177331 h 929188"/>
                <a:gd name="connsiteX147" fmla="*/ 288351 w 968323"/>
                <a:gd name="connsiteY147" fmla="*/ 165916 h 929188"/>
                <a:gd name="connsiteX148" fmla="*/ 269055 w 968323"/>
                <a:gd name="connsiteY148" fmla="*/ 151241 h 929188"/>
                <a:gd name="connsiteX149" fmla="*/ 247177 w 968323"/>
                <a:gd name="connsiteY149" fmla="*/ 129771 h 929188"/>
                <a:gd name="connsiteX150" fmla="*/ 253835 w 968323"/>
                <a:gd name="connsiteY150" fmla="*/ 130450 h 929188"/>
                <a:gd name="connsiteX151" fmla="*/ 255466 w 968323"/>
                <a:gd name="connsiteY151" fmla="*/ 125830 h 929188"/>
                <a:gd name="connsiteX152" fmla="*/ 248672 w 968323"/>
                <a:gd name="connsiteY152" fmla="*/ 119851 h 929188"/>
                <a:gd name="connsiteX153" fmla="*/ 251525 w 968323"/>
                <a:gd name="connsiteY153" fmla="*/ 112921 h 929188"/>
                <a:gd name="connsiteX154" fmla="*/ 256282 w 968323"/>
                <a:gd name="connsiteY154" fmla="*/ 105583 h 929188"/>
                <a:gd name="connsiteX155" fmla="*/ 247041 w 968323"/>
                <a:gd name="connsiteY155" fmla="*/ 106670 h 929188"/>
                <a:gd name="connsiteX156" fmla="*/ 238752 w 968323"/>
                <a:gd name="connsiteY156" fmla="*/ 111834 h 929188"/>
                <a:gd name="connsiteX157" fmla="*/ 238481 w 968323"/>
                <a:gd name="connsiteY157" fmla="*/ 118220 h 929188"/>
                <a:gd name="connsiteX158" fmla="*/ 236849 w 968323"/>
                <a:gd name="connsiteY158" fmla="*/ 123248 h 929188"/>
                <a:gd name="connsiteX159" fmla="*/ 232366 w 968323"/>
                <a:gd name="connsiteY159" fmla="*/ 122569 h 929188"/>
                <a:gd name="connsiteX160" fmla="*/ 224077 w 968323"/>
                <a:gd name="connsiteY160" fmla="*/ 116318 h 929188"/>
                <a:gd name="connsiteX161" fmla="*/ 183175 w 968323"/>
                <a:gd name="connsiteY161" fmla="*/ 98925 h 929188"/>
                <a:gd name="connsiteX162" fmla="*/ 147437 w 968323"/>
                <a:gd name="connsiteY162" fmla="*/ 89141 h 929188"/>
                <a:gd name="connsiteX163" fmla="*/ 174885 w 968323"/>
                <a:gd name="connsiteY163" fmla="*/ 84657 h 929188"/>
                <a:gd name="connsiteX164" fmla="*/ 189697 w 968323"/>
                <a:gd name="connsiteY164" fmla="*/ 88054 h 929188"/>
                <a:gd name="connsiteX165" fmla="*/ 187931 w 968323"/>
                <a:gd name="connsiteY165" fmla="*/ 82754 h 929188"/>
                <a:gd name="connsiteX166" fmla="*/ 184397 w 968323"/>
                <a:gd name="connsiteY166" fmla="*/ 79357 h 929188"/>
                <a:gd name="connsiteX167" fmla="*/ 172711 w 968323"/>
                <a:gd name="connsiteY167" fmla="*/ 75145 h 929188"/>
                <a:gd name="connsiteX168" fmla="*/ 157764 w 968323"/>
                <a:gd name="connsiteY168" fmla="*/ 76775 h 929188"/>
                <a:gd name="connsiteX169" fmla="*/ 148388 w 968323"/>
                <a:gd name="connsiteY169" fmla="*/ 74737 h 929188"/>
                <a:gd name="connsiteX170" fmla="*/ 138740 w 968323"/>
                <a:gd name="connsiteY170" fmla="*/ 78950 h 929188"/>
                <a:gd name="connsiteX171" fmla="*/ 128140 w 968323"/>
                <a:gd name="connsiteY171" fmla="*/ 85200 h 929188"/>
                <a:gd name="connsiteX172" fmla="*/ 118765 w 968323"/>
                <a:gd name="connsiteY172" fmla="*/ 88461 h 929188"/>
                <a:gd name="connsiteX173" fmla="*/ 81940 w 968323"/>
                <a:gd name="connsiteY173" fmla="*/ 92946 h 929188"/>
                <a:gd name="connsiteX174" fmla="*/ 52045 w 968323"/>
                <a:gd name="connsiteY174" fmla="*/ 97837 h 929188"/>
                <a:gd name="connsiteX175" fmla="*/ 56800 w 968323"/>
                <a:gd name="connsiteY175" fmla="*/ 92674 h 929188"/>
                <a:gd name="connsiteX176" fmla="*/ 61964 w 968323"/>
                <a:gd name="connsiteY176" fmla="*/ 89412 h 929188"/>
                <a:gd name="connsiteX177" fmla="*/ 79630 w 968323"/>
                <a:gd name="connsiteY177" fmla="*/ 84385 h 929188"/>
                <a:gd name="connsiteX178" fmla="*/ 82212 w 968323"/>
                <a:gd name="connsiteY178" fmla="*/ 73922 h 929188"/>
                <a:gd name="connsiteX179" fmla="*/ 77999 w 968323"/>
                <a:gd name="connsiteY179" fmla="*/ 63866 h 929188"/>
                <a:gd name="connsiteX180" fmla="*/ 73379 w 968323"/>
                <a:gd name="connsiteY180" fmla="*/ 66312 h 929188"/>
                <a:gd name="connsiteX181" fmla="*/ 68487 w 968323"/>
                <a:gd name="connsiteY181" fmla="*/ 74193 h 929188"/>
                <a:gd name="connsiteX182" fmla="*/ 62508 w 968323"/>
                <a:gd name="connsiteY182" fmla="*/ 68486 h 929188"/>
                <a:gd name="connsiteX183" fmla="*/ 55850 w 968323"/>
                <a:gd name="connsiteY183" fmla="*/ 68486 h 929188"/>
                <a:gd name="connsiteX184" fmla="*/ 54083 w 968323"/>
                <a:gd name="connsiteY184" fmla="*/ 81124 h 929188"/>
                <a:gd name="connsiteX185" fmla="*/ 45522 w 968323"/>
                <a:gd name="connsiteY185" fmla="*/ 89548 h 929188"/>
                <a:gd name="connsiteX186" fmla="*/ 41717 w 968323"/>
                <a:gd name="connsiteY186" fmla="*/ 97973 h 929188"/>
                <a:gd name="connsiteX187" fmla="*/ 16851 w 968323"/>
                <a:gd name="connsiteY187" fmla="*/ 104632 h 929188"/>
                <a:gd name="connsiteX188" fmla="*/ 13589 w 968323"/>
                <a:gd name="connsiteY188" fmla="*/ 102458 h 929188"/>
                <a:gd name="connsiteX189" fmla="*/ 20927 w 968323"/>
                <a:gd name="connsiteY189" fmla="*/ 94440 h 929188"/>
                <a:gd name="connsiteX190" fmla="*/ 20383 w 968323"/>
                <a:gd name="connsiteY190" fmla="*/ 89956 h 929188"/>
                <a:gd name="connsiteX191" fmla="*/ 15084 w 968323"/>
                <a:gd name="connsiteY191" fmla="*/ 92402 h 929188"/>
                <a:gd name="connsiteX192" fmla="*/ 16306 w 968323"/>
                <a:gd name="connsiteY192" fmla="*/ 87375 h 929188"/>
                <a:gd name="connsiteX193" fmla="*/ 20791 w 968323"/>
                <a:gd name="connsiteY193" fmla="*/ 82754 h 929188"/>
                <a:gd name="connsiteX194" fmla="*/ 22829 w 968323"/>
                <a:gd name="connsiteY194" fmla="*/ 77590 h 929188"/>
                <a:gd name="connsiteX195" fmla="*/ 22286 w 968323"/>
                <a:gd name="connsiteY195" fmla="*/ 67535 h 929188"/>
                <a:gd name="connsiteX196" fmla="*/ 25547 w 968323"/>
                <a:gd name="connsiteY196" fmla="*/ 53403 h 929188"/>
                <a:gd name="connsiteX197" fmla="*/ 23780 w 968323"/>
                <a:gd name="connsiteY197" fmla="*/ 48919 h 929188"/>
                <a:gd name="connsiteX198" fmla="*/ 5300 w 968323"/>
                <a:gd name="connsiteY198" fmla="*/ 30574 h 929188"/>
                <a:gd name="connsiteX199" fmla="*/ 815 w 968323"/>
                <a:gd name="connsiteY199" fmla="*/ 20926 h 929188"/>
                <a:gd name="connsiteX200" fmla="*/ 0 w 968323"/>
                <a:gd name="connsiteY200" fmla="*/ 10735 h 929188"/>
                <a:gd name="connsiteX201" fmla="*/ 1767 w 968323"/>
                <a:gd name="connsiteY201" fmla="*/ 135 h 929188"/>
                <a:gd name="connsiteX202" fmla="*/ 43076 w 968323"/>
                <a:gd name="connsiteY202" fmla="*/ 135 h 929188"/>
                <a:gd name="connsiteX203" fmla="*/ 84386 w 968323"/>
                <a:gd name="connsiteY203" fmla="*/ 135 h 929188"/>
                <a:gd name="connsiteX204" fmla="*/ 125695 w 968323"/>
                <a:gd name="connsiteY204" fmla="*/ 135 h 929188"/>
                <a:gd name="connsiteX205" fmla="*/ 167004 w 968323"/>
                <a:gd name="connsiteY205" fmla="*/ 135 h 929188"/>
                <a:gd name="connsiteX206" fmla="*/ 208313 w 968323"/>
                <a:gd name="connsiteY206" fmla="*/ 135 h 929188"/>
                <a:gd name="connsiteX207" fmla="*/ 249623 w 968323"/>
                <a:gd name="connsiteY207" fmla="*/ 135 h 929188"/>
                <a:gd name="connsiteX208" fmla="*/ 290932 w 968323"/>
                <a:gd name="connsiteY208" fmla="*/ 135 h 929188"/>
                <a:gd name="connsiteX209" fmla="*/ 332241 w 968323"/>
                <a:gd name="connsiteY209" fmla="*/ 0 h 929188"/>
                <a:gd name="connsiteX210" fmla="*/ 337541 w 968323"/>
                <a:gd name="connsiteY210" fmla="*/ 11686 h 929188"/>
                <a:gd name="connsiteX211" fmla="*/ 347733 w 968323"/>
                <a:gd name="connsiteY211" fmla="*/ 35873 h 929188"/>
                <a:gd name="connsiteX212" fmla="*/ 348140 w 968323"/>
                <a:gd name="connsiteY212" fmla="*/ 41581 h 929188"/>
                <a:gd name="connsiteX213" fmla="*/ 360098 w 968323"/>
                <a:gd name="connsiteY213" fmla="*/ 42396 h 929188"/>
                <a:gd name="connsiteX214" fmla="*/ 380481 w 968323"/>
                <a:gd name="connsiteY214" fmla="*/ 43755 h 929188"/>
                <a:gd name="connsiteX215" fmla="*/ 400864 w 968323"/>
                <a:gd name="connsiteY215" fmla="*/ 45113 h 929188"/>
                <a:gd name="connsiteX216" fmla="*/ 421247 w 968323"/>
                <a:gd name="connsiteY216" fmla="*/ 46473 h 929188"/>
                <a:gd name="connsiteX217" fmla="*/ 441630 w 968323"/>
                <a:gd name="connsiteY217" fmla="*/ 47831 h 929188"/>
                <a:gd name="connsiteX218" fmla="*/ 462012 w 968323"/>
                <a:gd name="connsiteY218" fmla="*/ 49191 h 929188"/>
                <a:gd name="connsiteX219" fmla="*/ 482395 w 968323"/>
                <a:gd name="connsiteY219" fmla="*/ 50549 h 929188"/>
                <a:gd name="connsiteX220" fmla="*/ 502778 w 968323"/>
                <a:gd name="connsiteY220" fmla="*/ 51908 h 929188"/>
                <a:gd name="connsiteX221" fmla="*/ 523161 w 968323"/>
                <a:gd name="connsiteY221" fmla="*/ 53267 h 929188"/>
                <a:gd name="connsiteX222" fmla="*/ 543544 w 968323"/>
                <a:gd name="connsiteY222" fmla="*/ 54626 h 929188"/>
                <a:gd name="connsiteX223" fmla="*/ 563927 w 968323"/>
                <a:gd name="connsiteY223" fmla="*/ 55985 h 929188"/>
                <a:gd name="connsiteX224" fmla="*/ 584310 w 968323"/>
                <a:gd name="connsiteY224" fmla="*/ 57343 h 929188"/>
                <a:gd name="connsiteX225" fmla="*/ 604693 w 968323"/>
                <a:gd name="connsiteY225" fmla="*/ 58702 h 929188"/>
                <a:gd name="connsiteX226" fmla="*/ 625076 w 968323"/>
                <a:gd name="connsiteY226" fmla="*/ 60061 h 929188"/>
                <a:gd name="connsiteX227" fmla="*/ 645459 w 968323"/>
                <a:gd name="connsiteY227" fmla="*/ 61420 h 929188"/>
                <a:gd name="connsiteX228" fmla="*/ 665841 w 968323"/>
                <a:gd name="connsiteY228" fmla="*/ 62779 h 929188"/>
                <a:gd name="connsiteX229" fmla="*/ 686224 w 968323"/>
                <a:gd name="connsiteY229" fmla="*/ 64138 h 929188"/>
                <a:gd name="connsiteX230" fmla="*/ 686360 w 968323"/>
                <a:gd name="connsiteY230" fmla="*/ 69029 h 929188"/>
                <a:gd name="connsiteX231" fmla="*/ 689758 w 968323"/>
                <a:gd name="connsiteY231" fmla="*/ 76639 h 929188"/>
                <a:gd name="connsiteX232" fmla="*/ 690573 w 968323"/>
                <a:gd name="connsiteY232" fmla="*/ 85336 h 929188"/>
                <a:gd name="connsiteX233" fmla="*/ 692067 w 968323"/>
                <a:gd name="connsiteY233" fmla="*/ 89548 h 929188"/>
                <a:gd name="connsiteX234" fmla="*/ 696145 w 968323"/>
                <a:gd name="connsiteY234" fmla="*/ 92130 h 929188"/>
                <a:gd name="connsiteX235" fmla="*/ 702531 w 968323"/>
                <a:gd name="connsiteY235" fmla="*/ 92810 h 929188"/>
                <a:gd name="connsiteX236" fmla="*/ 709053 w 968323"/>
                <a:gd name="connsiteY236" fmla="*/ 87918 h 929188"/>
                <a:gd name="connsiteX237" fmla="*/ 713130 w 968323"/>
                <a:gd name="connsiteY237" fmla="*/ 77183 h 929188"/>
                <a:gd name="connsiteX238" fmla="*/ 714217 w 968323"/>
                <a:gd name="connsiteY238" fmla="*/ 65089 h 929188"/>
                <a:gd name="connsiteX239" fmla="*/ 711771 w 968323"/>
                <a:gd name="connsiteY239" fmla="*/ 51228 h 929188"/>
                <a:gd name="connsiteX240" fmla="*/ 712179 w 968323"/>
                <a:gd name="connsiteY240" fmla="*/ 39542 h 929188"/>
                <a:gd name="connsiteX241" fmla="*/ 715440 w 968323"/>
                <a:gd name="connsiteY241" fmla="*/ 32748 h 929188"/>
                <a:gd name="connsiteX242" fmla="*/ 719245 w 968323"/>
                <a:gd name="connsiteY242" fmla="*/ 31118 h 929188"/>
                <a:gd name="connsiteX243" fmla="*/ 722507 w 968323"/>
                <a:gd name="connsiteY243" fmla="*/ 27448 h 929188"/>
                <a:gd name="connsiteX244" fmla="*/ 725224 w 968323"/>
                <a:gd name="connsiteY244" fmla="*/ 26633 h 929188"/>
                <a:gd name="connsiteX245" fmla="*/ 732290 w 968323"/>
                <a:gd name="connsiteY245" fmla="*/ 28536 h 929188"/>
                <a:gd name="connsiteX246" fmla="*/ 758788 w 968323"/>
                <a:gd name="connsiteY246" fmla="*/ 38319 h 929188"/>
                <a:gd name="connsiteX247" fmla="*/ 781345 w 968323"/>
                <a:gd name="connsiteY247" fmla="*/ 39542 h 929188"/>
                <a:gd name="connsiteX248" fmla="*/ 345966 w 968323"/>
                <a:gd name="connsiteY248" fmla="*/ 199888 h 929188"/>
                <a:gd name="connsiteX249" fmla="*/ 333057 w 968323"/>
                <a:gd name="connsiteY249" fmla="*/ 205188 h 929188"/>
                <a:gd name="connsiteX250" fmla="*/ 319197 w 968323"/>
                <a:gd name="connsiteY250" fmla="*/ 201382 h 929188"/>
                <a:gd name="connsiteX251" fmla="*/ 327757 w 968323"/>
                <a:gd name="connsiteY251" fmla="*/ 200703 h 929188"/>
                <a:gd name="connsiteX252" fmla="*/ 334008 w 968323"/>
                <a:gd name="connsiteY252" fmla="*/ 202198 h 929188"/>
                <a:gd name="connsiteX253" fmla="*/ 349771 w 968323"/>
                <a:gd name="connsiteY253" fmla="*/ 194588 h 929188"/>
                <a:gd name="connsiteX254" fmla="*/ 358060 w 968323"/>
                <a:gd name="connsiteY254" fmla="*/ 188881 h 929188"/>
                <a:gd name="connsiteX255" fmla="*/ 367708 w 968323"/>
                <a:gd name="connsiteY255" fmla="*/ 186707 h 929188"/>
                <a:gd name="connsiteX256" fmla="*/ 345966 w 968323"/>
                <a:gd name="connsiteY256" fmla="*/ 199888 h 929188"/>
                <a:gd name="connsiteX257" fmla="*/ 949844 w 968323"/>
                <a:gd name="connsiteY257" fmla="*/ 542049 h 929188"/>
                <a:gd name="connsiteX258" fmla="*/ 951882 w 968323"/>
                <a:gd name="connsiteY258" fmla="*/ 552648 h 929188"/>
                <a:gd name="connsiteX259" fmla="*/ 940059 w 968323"/>
                <a:gd name="connsiteY259" fmla="*/ 528189 h 929188"/>
                <a:gd name="connsiteX260" fmla="*/ 925520 w 968323"/>
                <a:gd name="connsiteY260" fmla="*/ 489733 h 929188"/>
                <a:gd name="connsiteX261" fmla="*/ 917775 w 968323"/>
                <a:gd name="connsiteY261" fmla="*/ 459974 h 929188"/>
                <a:gd name="connsiteX262" fmla="*/ 923074 w 968323"/>
                <a:gd name="connsiteY262" fmla="*/ 467991 h 929188"/>
                <a:gd name="connsiteX263" fmla="*/ 928237 w 968323"/>
                <a:gd name="connsiteY263" fmla="*/ 484705 h 929188"/>
                <a:gd name="connsiteX264" fmla="*/ 949844 w 968323"/>
                <a:gd name="connsiteY264" fmla="*/ 542049 h 929188"/>
                <a:gd name="connsiteX265" fmla="*/ 707151 w 968323"/>
                <a:gd name="connsiteY265" fmla="*/ 645730 h 929188"/>
                <a:gd name="connsiteX266" fmla="*/ 707015 w 968323"/>
                <a:gd name="connsiteY266" fmla="*/ 654019 h 929188"/>
                <a:gd name="connsiteX267" fmla="*/ 700628 w 968323"/>
                <a:gd name="connsiteY267" fmla="*/ 640023 h 929188"/>
                <a:gd name="connsiteX268" fmla="*/ 696281 w 968323"/>
                <a:gd name="connsiteY268" fmla="*/ 624532 h 929188"/>
                <a:gd name="connsiteX269" fmla="*/ 702395 w 968323"/>
                <a:gd name="connsiteY269" fmla="*/ 629559 h 929188"/>
                <a:gd name="connsiteX270" fmla="*/ 707151 w 968323"/>
                <a:gd name="connsiteY270" fmla="*/ 645730 h 929188"/>
                <a:gd name="connsiteX271" fmla="*/ 713130 w 968323"/>
                <a:gd name="connsiteY271" fmla="*/ 659726 h 929188"/>
                <a:gd name="connsiteX272" fmla="*/ 708510 w 968323"/>
                <a:gd name="connsiteY272" fmla="*/ 663395 h 929188"/>
                <a:gd name="connsiteX273" fmla="*/ 699270 w 968323"/>
                <a:gd name="connsiteY273" fmla="*/ 660678 h 929188"/>
                <a:gd name="connsiteX274" fmla="*/ 694242 w 968323"/>
                <a:gd name="connsiteY274" fmla="*/ 655785 h 929188"/>
                <a:gd name="connsiteX275" fmla="*/ 692067 w 968323"/>
                <a:gd name="connsiteY275" fmla="*/ 646274 h 929188"/>
                <a:gd name="connsiteX276" fmla="*/ 700085 w 968323"/>
                <a:gd name="connsiteY276" fmla="*/ 656329 h 929188"/>
                <a:gd name="connsiteX277" fmla="*/ 702939 w 968323"/>
                <a:gd name="connsiteY277" fmla="*/ 658639 h 929188"/>
                <a:gd name="connsiteX278" fmla="*/ 713130 w 968323"/>
                <a:gd name="connsiteY278" fmla="*/ 659726 h 929188"/>
                <a:gd name="connsiteX279" fmla="*/ 924840 w 968323"/>
                <a:gd name="connsiteY279" fmla="*/ 845075 h 929188"/>
                <a:gd name="connsiteX280" fmla="*/ 899430 w 968323"/>
                <a:gd name="connsiteY280" fmla="*/ 871437 h 929188"/>
                <a:gd name="connsiteX281" fmla="*/ 902283 w 968323"/>
                <a:gd name="connsiteY281" fmla="*/ 864778 h 929188"/>
                <a:gd name="connsiteX282" fmla="*/ 912203 w 968323"/>
                <a:gd name="connsiteY282" fmla="*/ 850646 h 929188"/>
                <a:gd name="connsiteX283" fmla="*/ 915464 w 968323"/>
                <a:gd name="connsiteY283" fmla="*/ 843988 h 929188"/>
                <a:gd name="connsiteX284" fmla="*/ 922123 w 968323"/>
                <a:gd name="connsiteY284" fmla="*/ 839775 h 929188"/>
                <a:gd name="connsiteX285" fmla="*/ 928373 w 968323"/>
                <a:gd name="connsiteY285" fmla="*/ 832166 h 929188"/>
                <a:gd name="connsiteX286" fmla="*/ 928781 w 968323"/>
                <a:gd name="connsiteY286" fmla="*/ 823197 h 929188"/>
                <a:gd name="connsiteX287" fmla="*/ 937885 w 968323"/>
                <a:gd name="connsiteY287" fmla="*/ 816947 h 929188"/>
                <a:gd name="connsiteX288" fmla="*/ 940875 w 968323"/>
                <a:gd name="connsiteY288" fmla="*/ 815995 h 929188"/>
                <a:gd name="connsiteX289" fmla="*/ 924840 w 968323"/>
                <a:gd name="connsiteY289" fmla="*/ 845075 h 929188"/>
                <a:gd name="connsiteX290" fmla="*/ 892092 w 968323"/>
                <a:gd name="connsiteY290" fmla="*/ 878639 h 929188"/>
                <a:gd name="connsiteX291" fmla="*/ 888695 w 968323"/>
                <a:gd name="connsiteY291" fmla="*/ 879318 h 929188"/>
                <a:gd name="connsiteX292" fmla="*/ 893723 w 968323"/>
                <a:gd name="connsiteY292" fmla="*/ 873339 h 929188"/>
                <a:gd name="connsiteX293" fmla="*/ 895081 w 968323"/>
                <a:gd name="connsiteY293" fmla="*/ 873747 h 929188"/>
                <a:gd name="connsiteX294" fmla="*/ 892092 w 968323"/>
                <a:gd name="connsiteY294" fmla="*/ 878639 h 929188"/>
                <a:gd name="connsiteX295" fmla="*/ 867633 w 968323"/>
                <a:gd name="connsiteY295" fmla="*/ 892635 h 929188"/>
                <a:gd name="connsiteX296" fmla="*/ 865187 w 968323"/>
                <a:gd name="connsiteY296" fmla="*/ 892635 h 929188"/>
                <a:gd name="connsiteX297" fmla="*/ 866409 w 968323"/>
                <a:gd name="connsiteY297" fmla="*/ 890597 h 929188"/>
                <a:gd name="connsiteX298" fmla="*/ 871437 w 968323"/>
                <a:gd name="connsiteY298" fmla="*/ 886656 h 929188"/>
                <a:gd name="connsiteX299" fmla="*/ 873204 w 968323"/>
                <a:gd name="connsiteY299" fmla="*/ 888151 h 929188"/>
                <a:gd name="connsiteX300" fmla="*/ 872932 w 968323"/>
                <a:gd name="connsiteY300" fmla="*/ 890189 h 929188"/>
                <a:gd name="connsiteX301" fmla="*/ 867633 w 968323"/>
                <a:gd name="connsiteY301" fmla="*/ 892635 h 929188"/>
                <a:gd name="connsiteX302" fmla="*/ 840183 w 968323"/>
                <a:gd name="connsiteY302" fmla="*/ 904728 h 929188"/>
                <a:gd name="connsiteX303" fmla="*/ 834340 w 968323"/>
                <a:gd name="connsiteY303" fmla="*/ 907990 h 929188"/>
                <a:gd name="connsiteX304" fmla="*/ 828225 w 968323"/>
                <a:gd name="connsiteY304" fmla="*/ 905544 h 929188"/>
                <a:gd name="connsiteX305" fmla="*/ 834884 w 968323"/>
                <a:gd name="connsiteY305" fmla="*/ 902283 h 929188"/>
                <a:gd name="connsiteX306" fmla="*/ 854723 w 968323"/>
                <a:gd name="connsiteY306" fmla="*/ 898749 h 929188"/>
                <a:gd name="connsiteX307" fmla="*/ 847250 w 968323"/>
                <a:gd name="connsiteY307" fmla="*/ 903234 h 929188"/>
                <a:gd name="connsiteX308" fmla="*/ 840183 w 968323"/>
                <a:gd name="connsiteY308" fmla="*/ 904728 h 929188"/>
                <a:gd name="connsiteX309" fmla="*/ 802951 w 968323"/>
                <a:gd name="connsiteY309" fmla="*/ 913969 h 929188"/>
                <a:gd name="connsiteX310" fmla="*/ 799146 w 968323"/>
                <a:gd name="connsiteY310" fmla="*/ 916823 h 929188"/>
                <a:gd name="connsiteX311" fmla="*/ 797379 w 968323"/>
                <a:gd name="connsiteY311" fmla="*/ 915871 h 929188"/>
                <a:gd name="connsiteX312" fmla="*/ 797379 w 968323"/>
                <a:gd name="connsiteY312" fmla="*/ 911659 h 929188"/>
                <a:gd name="connsiteX313" fmla="*/ 791944 w 968323"/>
                <a:gd name="connsiteY313" fmla="*/ 902419 h 929188"/>
                <a:gd name="connsiteX314" fmla="*/ 792080 w 968323"/>
                <a:gd name="connsiteY314" fmla="*/ 899973 h 929188"/>
                <a:gd name="connsiteX315" fmla="*/ 804581 w 968323"/>
                <a:gd name="connsiteY315" fmla="*/ 909077 h 929188"/>
                <a:gd name="connsiteX316" fmla="*/ 804853 w 968323"/>
                <a:gd name="connsiteY316" fmla="*/ 911523 h 929188"/>
                <a:gd name="connsiteX317" fmla="*/ 802951 w 968323"/>
                <a:gd name="connsiteY317" fmla="*/ 913969 h 929188"/>
                <a:gd name="connsiteX318" fmla="*/ 773328 w 968323"/>
                <a:gd name="connsiteY318" fmla="*/ 921171 h 929188"/>
                <a:gd name="connsiteX319" fmla="*/ 765039 w 968323"/>
                <a:gd name="connsiteY319" fmla="*/ 922529 h 929188"/>
                <a:gd name="connsiteX320" fmla="*/ 771697 w 968323"/>
                <a:gd name="connsiteY320" fmla="*/ 916959 h 929188"/>
                <a:gd name="connsiteX321" fmla="*/ 773871 w 968323"/>
                <a:gd name="connsiteY321" fmla="*/ 908534 h 929188"/>
                <a:gd name="connsiteX322" fmla="*/ 777812 w 968323"/>
                <a:gd name="connsiteY322" fmla="*/ 915056 h 929188"/>
                <a:gd name="connsiteX323" fmla="*/ 777676 w 968323"/>
                <a:gd name="connsiteY323" fmla="*/ 918997 h 929188"/>
                <a:gd name="connsiteX324" fmla="*/ 773328 w 968323"/>
                <a:gd name="connsiteY324" fmla="*/ 921171 h 929188"/>
                <a:gd name="connsiteX325" fmla="*/ 745606 w 968323"/>
                <a:gd name="connsiteY325" fmla="*/ 928917 h 929188"/>
                <a:gd name="connsiteX326" fmla="*/ 742345 w 968323"/>
                <a:gd name="connsiteY326" fmla="*/ 929189 h 929188"/>
                <a:gd name="connsiteX327" fmla="*/ 742074 w 968323"/>
                <a:gd name="connsiteY327" fmla="*/ 927014 h 929188"/>
                <a:gd name="connsiteX328" fmla="*/ 747645 w 968323"/>
                <a:gd name="connsiteY328" fmla="*/ 924432 h 929188"/>
                <a:gd name="connsiteX329" fmla="*/ 751314 w 968323"/>
                <a:gd name="connsiteY329" fmla="*/ 924568 h 929188"/>
                <a:gd name="connsiteX330" fmla="*/ 751178 w 968323"/>
                <a:gd name="connsiteY330" fmla="*/ 927422 h 929188"/>
                <a:gd name="connsiteX331" fmla="*/ 745606 w 968323"/>
                <a:gd name="connsiteY331" fmla="*/ 928917 h 929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Lst>
              <a:rect l="l" t="t" r="r" b="b"/>
              <a:pathLst>
                <a:path w="968323" h="929188">
                  <a:moveTo>
                    <a:pt x="781345" y="39542"/>
                  </a:moveTo>
                  <a:lnTo>
                    <a:pt x="787324" y="52995"/>
                  </a:lnTo>
                  <a:lnTo>
                    <a:pt x="796429" y="107758"/>
                  </a:lnTo>
                  <a:lnTo>
                    <a:pt x="802679" y="126781"/>
                  </a:lnTo>
                  <a:lnTo>
                    <a:pt x="813958" y="177874"/>
                  </a:lnTo>
                  <a:lnTo>
                    <a:pt x="832438" y="227201"/>
                  </a:lnTo>
                  <a:lnTo>
                    <a:pt x="858664" y="286583"/>
                  </a:lnTo>
                  <a:lnTo>
                    <a:pt x="901604" y="358195"/>
                  </a:lnTo>
                  <a:lnTo>
                    <a:pt x="906768" y="368387"/>
                  </a:lnTo>
                  <a:lnTo>
                    <a:pt x="901196" y="376948"/>
                  </a:lnTo>
                  <a:lnTo>
                    <a:pt x="899430" y="385916"/>
                  </a:lnTo>
                  <a:lnTo>
                    <a:pt x="898886" y="399368"/>
                  </a:lnTo>
                  <a:lnTo>
                    <a:pt x="900381" y="412414"/>
                  </a:lnTo>
                  <a:lnTo>
                    <a:pt x="905409" y="428448"/>
                  </a:lnTo>
                  <a:lnTo>
                    <a:pt x="915193" y="452907"/>
                  </a:lnTo>
                  <a:lnTo>
                    <a:pt x="909757" y="448016"/>
                  </a:lnTo>
                  <a:lnTo>
                    <a:pt x="895625" y="412957"/>
                  </a:lnTo>
                  <a:lnTo>
                    <a:pt x="893995" y="392303"/>
                  </a:lnTo>
                  <a:lnTo>
                    <a:pt x="896032" y="362951"/>
                  </a:lnTo>
                  <a:lnTo>
                    <a:pt x="892771" y="363630"/>
                  </a:lnTo>
                  <a:lnTo>
                    <a:pt x="890053" y="373142"/>
                  </a:lnTo>
                  <a:lnTo>
                    <a:pt x="888559" y="384285"/>
                  </a:lnTo>
                  <a:lnTo>
                    <a:pt x="885026" y="388634"/>
                  </a:lnTo>
                  <a:lnTo>
                    <a:pt x="880134" y="371512"/>
                  </a:lnTo>
                  <a:lnTo>
                    <a:pt x="880542" y="363766"/>
                  </a:lnTo>
                  <a:lnTo>
                    <a:pt x="885705" y="354798"/>
                  </a:lnTo>
                  <a:lnTo>
                    <a:pt x="884210" y="351537"/>
                  </a:lnTo>
                  <a:lnTo>
                    <a:pt x="875785" y="346917"/>
                  </a:lnTo>
                  <a:lnTo>
                    <a:pt x="874019" y="339579"/>
                  </a:lnTo>
                  <a:lnTo>
                    <a:pt x="875106" y="332377"/>
                  </a:lnTo>
                  <a:lnTo>
                    <a:pt x="870351" y="328572"/>
                  </a:lnTo>
                  <a:lnTo>
                    <a:pt x="866545" y="328708"/>
                  </a:lnTo>
                  <a:lnTo>
                    <a:pt x="869127" y="346373"/>
                  </a:lnTo>
                  <a:lnTo>
                    <a:pt x="873068" y="357244"/>
                  </a:lnTo>
                  <a:lnTo>
                    <a:pt x="877960" y="383198"/>
                  </a:lnTo>
                  <a:lnTo>
                    <a:pt x="885977" y="398961"/>
                  </a:lnTo>
                  <a:lnTo>
                    <a:pt x="890597" y="412142"/>
                  </a:lnTo>
                  <a:lnTo>
                    <a:pt x="944816" y="552105"/>
                  </a:lnTo>
                  <a:lnTo>
                    <a:pt x="957589" y="569906"/>
                  </a:lnTo>
                  <a:lnTo>
                    <a:pt x="962345" y="582679"/>
                  </a:lnTo>
                  <a:lnTo>
                    <a:pt x="967237" y="609312"/>
                  </a:lnTo>
                  <a:lnTo>
                    <a:pt x="968324" y="643420"/>
                  </a:lnTo>
                  <a:lnTo>
                    <a:pt x="959492" y="705520"/>
                  </a:lnTo>
                  <a:lnTo>
                    <a:pt x="957453" y="747644"/>
                  </a:lnTo>
                  <a:lnTo>
                    <a:pt x="956230" y="746422"/>
                  </a:lnTo>
                  <a:lnTo>
                    <a:pt x="955414" y="741937"/>
                  </a:lnTo>
                  <a:lnTo>
                    <a:pt x="953377" y="741394"/>
                  </a:lnTo>
                  <a:lnTo>
                    <a:pt x="945631" y="760690"/>
                  </a:lnTo>
                  <a:lnTo>
                    <a:pt x="935168" y="778083"/>
                  </a:lnTo>
                  <a:lnTo>
                    <a:pt x="931770" y="805125"/>
                  </a:lnTo>
                  <a:lnTo>
                    <a:pt x="926743" y="818577"/>
                  </a:lnTo>
                  <a:lnTo>
                    <a:pt x="911660" y="832845"/>
                  </a:lnTo>
                  <a:lnTo>
                    <a:pt x="902283" y="832437"/>
                  </a:lnTo>
                  <a:lnTo>
                    <a:pt x="879455" y="843173"/>
                  </a:lnTo>
                  <a:lnTo>
                    <a:pt x="863420" y="840319"/>
                  </a:lnTo>
                  <a:lnTo>
                    <a:pt x="844260" y="846298"/>
                  </a:lnTo>
                  <a:lnTo>
                    <a:pt x="831623" y="845618"/>
                  </a:lnTo>
                  <a:lnTo>
                    <a:pt x="824285" y="832845"/>
                  </a:lnTo>
                  <a:lnTo>
                    <a:pt x="825372" y="827138"/>
                  </a:lnTo>
                  <a:lnTo>
                    <a:pt x="828225" y="821430"/>
                  </a:lnTo>
                  <a:lnTo>
                    <a:pt x="833117" y="820072"/>
                  </a:lnTo>
                  <a:lnTo>
                    <a:pt x="850103" y="833388"/>
                  </a:lnTo>
                  <a:lnTo>
                    <a:pt x="853229" y="827817"/>
                  </a:lnTo>
                  <a:lnTo>
                    <a:pt x="848065" y="821159"/>
                  </a:lnTo>
                  <a:lnTo>
                    <a:pt x="838281" y="817490"/>
                  </a:lnTo>
                  <a:lnTo>
                    <a:pt x="831079" y="813413"/>
                  </a:lnTo>
                  <a:lnTo>
                    <a:pt x="816539" y="782975"/>
                  </a:lnTo>
                  <a:lnTo>
                    <a:pt x="801456" y="762048"/>
                  </a:lnTo>
                  <a:lnTo>
                    <a:pt x="798874" y="748052"/>
                  </a:lnTo>
                  <a:lnTo>
                    <a:pt x="772920" y="739491"/>
                  </a:lnTo>
                  <a:lnTo>
                    <a:pt x="754032" y="726582"/>
                  </a:lnTo>
                  <a:lnTo>
                    <a:pt x="741802" y="703481"/>
                  </a:lnTo>
                  <a:lnTo>
                    <a:pt x="734736" y="662444"/>
                  </a:lnTo>
                  <a:lnTo>
                    <a:pt x="726447" y="657824"/>
                  </a:lnTo>
                  <a:lnTo>
                    <a:pt x="722914" y="654563"/>
                  </a:lnTo>
                  <a:lnTo>
                    <a:pt x="731067" y="639344"/>
                  </a:lnTo>
                  <a:lnTo>
                    <a:pt x="739627" y="626570"/>
                  </a:lnTo>
                  <a:lnTo>
                    <a:pt x="732833" y="629695"/>
                  </a:lnTo>
                  <a:lnTo>
                    <a:pt x="727805" y="634452"/>
                  </a:lnTo>
                  <a:lnTo>
                    <a:pt x="721419" y="645730"/>
                  </a:lnTo>
                  <a:lnTo>
                    <a:pt x="716799" y="647496"/>
                  </a:lnTo>
                  <a:lnTo>
                    <a:pt x="712586" y="645730"/>
                  </a:lnTo>
                  <a:lnTo>
                    <a:pt x="707695" y="624124"/>
                  </a:lnTo>
                  <a:lnTo>
                    <a:pt x="709053" y="597490"/>
                  </a:lnTo>
                  <a:lnTo>
                    <a:pt x="715983" y="587435"/>
                  </a:lnTo>
                  <a:lnTo>
                    <a:pt x="705385" y="587163"/>
                  </a:lnTo>
                  <a:lnTo>
                    <a:pt x="694514" y="590968"/>
                  </a:lnTo>
                  <a:lnTo>
                    <a:pt x="696145" y="599936"/>
                  </a:lnTo>
                  <a:lnTo>
                    <a:pt x="694649" y="604828"/>
                  </a:lnTo>
                  <a:lnTo>
                    <a:pt x="686632" y="603605"/>
                  </a:lnTo>
                  <a:lnTo>
                    <a:pt x="680653" y="600480"/>
                  </a:lnTo>
                  <a:lnTo>
                    <a:pt x="672501" y="591239"/>
                  </a:lnTo>
                  <a:lnTo>
                    <a:pt x="661358" y="573574"/>
                  </a:lnTo>
                  <a:lnTo>
                    <a:pt x="638393" y="524792"/>
                  </a:lnTo>
                  <a:lnTo>
                    <a:pt x="633909" y="517861"/>
                  </a:lnTo>
                  <a:lnTo>
                    <a:pt x="626299" y="510659"/>
                  </a:lnTo>
                  <a:lnTo>
                    <a:pt x="629832" y="508349"/>
                  </a:lnTo>
                  <a:lnTo>
                    <a:pt x="636354" y="506991"/>
                  </a:lnTo>
                  <a:lnTo>
                    <a:pt x="651030" y="484977"/>
                  </a:lnTo>
                  <a:lnTo>
                    <a:pt x="662580" y="471660"/>
                  </a:lnTo>
                  <a:lnTo>
                    <a:pt x="666386" y="462420"/>
                  </a:lnTo>
                  <a:lnTo>
                    <a:pt x="665706" y="458479"/>
                  </a:lnTo>
                  <a:lnTo>
                    <a:pt x="660543" y="452771"/>
                  </a:lnTo>
                  <a:lnTo>
                    <a:pt x="653883" y="457800"/>
                  </a:lnTo>
                  <a:lnTo>
                    <a:pt x="651030" y="456305"/>
                  </a:lnTo>
                  <a:lnTo>
                    <a:pt x="643421" y="444755"/>
                  </a:lnTo>
                  <a:lnTo>
                    <a:pt x="636218" y="441494"/>
                  </a:lnTo>
                  <a:lnTo>
                    <a:pt x="631191" y="444075"/>
                  </a:lnTo>
                  <a:lnTo>
                    <a:pt x="636490" y="453588"/>
                  </a:lnTo>
                  <a:lnTo>
                    <a:pt x="641246" y="457120"/>
                  </a:lnTo>
                  <a:lnTo>
                    <a:pt x="639344" y="470981"/>
                  </a:lnTo>
                  <a:lnTo>
                    <a:pt x="637442" y="475465"/>
                  </a:lnTo>
                  <a:lnTo>
                    <a:pt x="632957" y="479405"/>
                  </a:lnTo>
                  <a:lnTo>
                    <a:pt x="626027" y="477232"/>
                  </a:lnTo>
                  <a:lnTo>
                    <a:pt x="622494" y="480629"/>
                  </a:lnTo>
                  <a:lnTo>
                    <a:pt x="618281" y="477096"/>
                  </a:lnTo>
                  <a:lnTo>
                    <a:pt x="614205" y="470981"/>
                  </a:lnTo>
                  <a:lnTo>
                    <a:pt x="609585" y="460925"/>
                  </a:lnTo>
                  <a:lnTo>
                    <a:pt x="621678" y="404532"/>
                  </a:lnTo>
                  <a:lnTo>
                    <a:pt x="632957" y="368523"/>
                  </a:lnTo>
                  <a:lnTo>
                    <a:pt x="634181" y="327349"/>
                  </a:lnTo>
                  <a:lnTo>
                    <a:pt x="634996" y="321234"/>
                  </a:lnTo>
                  <a:lnTo>
                    <a:pt x="634045" y="310227"/>
                  </a:lnTo>
                  <a:lnTo>
                    <a:pt x="618961" y="286311"/>
                  </a:lnTo>
                  <a:lnTo>
                    <a:pt x="552241" y="227880"/>
                  </a:lnTo>
                  <a:lnTo>
                    <a:pt x="500604" y="158443"/>
                  </a:lnTo>
                  <a:lnTo>
                    <a:pt x="455898" y="132353"/>
                  </a:lnTo>
                  <a:lnTo>
                    <a:pt x="421927" y="138060"/>
                  </a:lnTo>
                  <a:lnTo>
                    <a:pt x="416083" y="143360"/>
                  </a:lnTo>
                  <a:lnTo>
                    <a:pt x="413501" y="150290"/>
                  </a:lnTo>
                  <a:lnTo>
                    <a:pt x="415676" y="158035"/>
                  </a:lnTo>
                  <a:lnTo>
                    <a:pt x="412551" y="161297"/>
                  </a:lnTo>
                  <a:lnTo>
                    <a:pt x="403446" y="160889"/>
                  </a:lnTo>
                  <a:lnTo>
                    <a:pt x="391216" y="162655"/>
                  </a:lnTo>
                  <a:lnTo>
                    <a:pt x="359147" y="180999"/>
                  </a:lnTo>
                  <a:lnTo>
                    <a:pt x="347869" y="180320"/>
                  </a:lnTo>
                  <a:lnTo>
                    <a:pt x="337541" y="185077"/>
                  </a:lnTo>
                  <a:lnTo>
                    <a:pt x="329796" y="188610"/>
                  </a:lnTo>
                  <a:lnTo>
                    <a:pt x="309685" y="190512"/>
                  </a:lnTo>
                  <a:lnTo>
                    <a:pt x="292699" y="194588"/>
                  </a:lnTo>
                  <a:lnTo>
                    <a:pt x="285361" y="192414"/>
                  </a:lnTo>
                  <a:lnTo>
                    <a:pt x="280605" y="181816"/>
                  </a:lnTo>
                  <a:lnTo>
                    <a:pt x="280605" y="170808"/>
                  </a:lnTo>
                  <a:lnTo>
                    <a:pt x="284545" y="179234"/>
                  </a:lnTo>
                  <a:lnTo>
                    <a:pt x="290524" y="185756"/>
                  </a:lnTo>
                  <a:lnTo>
                    <a:pt x="293242" y="183174"/>
                  </a:lnTo>
                  <a:lnTo>
                    <a:pt x="294330" y="177331"/>
                  </a:lnTo>
                  <a:lnTo>
                    <a:pt x="288351" y="165916"/>
                  </a:lnTo>
                  <a:lnTo>
                    <a:pt x="269055" y="151241"/>
                  </a:lnTo>
                  <a:lnTo>
                    <a:pt x="247177" y="129771"/>
                  </a:lnTo>
                  <a:lnTo>
                    <a:pt x="253835" y="130450"/>
                  </a:lnTo>
                  <a:lnTo>
                    <a:pt x="255466" y="125830"/>
                  </a:lnTo>
                  <a:lnTo>
                    <a:pt x="248672" y="119851"/>
                  </a:lnTo>
                  <a:lnTo>
                    <a:pt x="251525" y="112921"/>
                  </a:lnTo>
                  <a:lnTo>
                    <a:pt x="256282" y="105583"/>
                  </a:lnTo>
                  <a:lnTo>
                    <a:pt x="247041" y="106670"/>
                  </a:lnTo>
                  <a:lnTo>
                    <a:pt x="238752" y="111834"/>
                  </a:lnTo>
                  <a:lnTo>
                    <a:pt x="238481" y="118220"/>
                  </a:lnTo>
                  <a:lnTo>
                    <a:pt x="236849" y="123248"/>
                  </a:lnTo>
                  <a:lnTo>
                    <a:pt x="232366" y="122569"/>
                  </a:lnTo>
                  <a:lnTo>
                    <a:pt x="224077" y="116318"/>
                  </a:lnTo>
                  <a:lnTo>
                    <a:pt x="183175" y="98925"/>
                  </a:lnTo>
                  <a:lnTo>
                    <a:pt x="147437" y="89141"/>
                  </a:lnTo>
                  <a:lnTo>
                    <a:pt x="174885" y="84657"/>
                  </a:lnTo>
                  <a:lnTo>
                    <a:pt x="189697" y="88054"/>
                  </a:lnTo>
                  <a:lnTo>
                    <a:pt x="187931" y="82754"/>
                  </a:lnTo>
                  <a:lnTo>
                    <a:pt x="184397" y="79357"/>
                  </a:lnTo>
                  <a:lnTo>
                    <a:pt x="172711" y="75145"/>
                  </a:lnTo>
                  <a:lnTo>
                    <a:pt x="157764" y="76775"/>
                  </a:lnTo>
                  <a:lnTo>
                    <a:pt x="148388" y="74737"/>
                  </a:lnTo>
                  <a:lnTo>
                    <a:pt x="138740" y="78950"/>
                  </a:lnTo>
                  <a:lnTo>
                    <a:pt x="128140" y="85200"/>
                  </a:lnTo>
                  <a:lnTo>
                    <a:pt x="118765" y="88461"/>
                  </a:lnTo>
                  <a:lnTo>
                    <a:pt x="81940" y="92946"/>
                  </a:lnTo>
                  <a:lnTo>
                    <a:pt x="52045" y="97837"/>
                  </a:lnTo>
                  <a:lnTo>
                    <a:pt x="56800" y="92674"/>
                  </a:lnTo>
                  <a:lnTo>
                    <a:pt x="61964" y="89412"/>
                  </a:lnTo>
                  <a:lnTo>
                    <a:pt x="79630" y="84385"/>
                  </a:lnTo>
                  <a:lnTo>
                    <a:pt x="82212" y="73922"/>
                  </a:lnTo>
                  <a:lnTo>
                    <a:pt x="77999" y="63866"/>
                  </a:lnTo>
                  <a:lnTo>
                    <a:pt x="73379" y="66312"/>
                  </a:lnTo>
                  <a:lnTo>
                    <a:pt x="68487" y="74193"/>
                  </a:lnTo>
                  <a:lnTo>
                    <a:pt x="62508" y="68486"/>
                  </a:lnTo>
                  <a:lnTo>
                    <a:pt x="55850" y="68486"/>
                  </a:lnTo>
                  <a:lnTo>
                    <a:pt x="54083" y="81124"/>
                  </a:lnTo>
                  <a:lnTo>
                    <a:pt x="45522" y="89548"/>
                  </a:lnTo>
                  <a:lnTo>
                    <a:pt x="41717" y="97973"/>
                  </a:lnTo>
                  <a:lnTo>
                    <a:pt x="16851" y="104632"/>
                  </a:lnTo>
                  <a:lnTo>
                    <a:pt x="13589" y="102458"/>
                  </a:lnTo>
                  <a:lnTo>
                    <a:pt x="20927" y="94440"/>
                  </a:lnTo>
                  <a:lnTo>
                    <a:pt x="20383" y="89956"/>
                  </a:lnTo>
                  <a:lnTo>
                    <a:pt x="15084" y="92402"/>
                  </a:lnTo>
                  <a:lnTo>
                    <a:pt x="16306" y="87375"/>
                  </a:lnTo>
                  <a:lnTo>
                    <a:pt x="20791" y="82754"/>
                  </a:lnTo>
                  <a:lnTo>
                    <a:pt x="22829" y="77590"/>
                  </a:lnTo>
                  <a:lnTo>
                    <a:pt x="22286" y="67535"/>
                  </a:lnTo>
                  <a:lnTo>
                    <a:pt x="25547" y="53403"/>
                  </a:lnTo>
                  <a:lnTo>
                    <a:pt x="23780" y="48919"/>
                  </a:lnTo>
                  <a:lnTo>
                    <a:pt x="5300" y="30574"/>
                  </a:lnTo>
                  <a:lnTo>
                    <a:pt x="815" y="20926"/>
                  </a:lnTo>
                  <a:lnTo>
                    <a:pt x="0" y="10735"/>
                  </a:lnTo>
                  <a:lnTo>
                    <a:pt x="1767" y="135"/>
                  </a:lnTo>
                  <a:lnTo>
                    <a:pt x="43076" y="135"/>
                  </a:lnTo>
                  <a:lnTo>
                    <a:pt x="84386" y="135"/>
                  </a:lnTo>
                  <a:lnTo>
                    <a:pt x="125695" y="135"/>
                  </a:lnTo>
                  <a:lnTo>
                    <a:pt x="167004" y="135"/>
                  </a:lnTo>
                  <a:lnTo>
                    <a:pt x="208313" y="135"/>
                  </a:lnTo>
                  <a:lnTo>
                    <a:pt x="249623" y="135"/>
                  </a:lnTo>
                  <a:lnTo>
                    <a:pt x="290932" y="135"/>
                  </a:lnTo>
                  <a:lnTo>
                    <a:pt x="332241" y="0"/>
                  </a:lnTo>
                  <a:lnTo>
                    <a:pt x="337541" y="11686"/>
                  </a:lnTo>
                  <a:lnTo>
                    <a:pt x="347733" y="35873"/>
                  </a:lnTo>
                  <a:lnTo>
                    <a:pt x="348140" y="41581"/>
                  </a:lnTo>
                  <a:lnTo>
                    <a:pt x="360098" y="42396"/>
                  </a:lnTo>
                  <a:lnTo>
                    <a:pt x="380481" y="43755"/>
                  </a:lnTo>
                  <a:lnTo>
                    <a:pt x="400864" y="45113"/>
                  </a:lnTo>
                  <a:lnTo>
                    <a:pt x="421247" y="46473"/>
                  </a:lnTo>
                  <a:lnTo>
                    <a:pt x="441630" y="47831"/>
                  </a:lnTo>
                  <a:lnTo>
                    <a:pt x="462012" y="49191"/>
                  </a:lnTo>
                  <a:lnTo>
                    <a:pt x="482395" y="50549"/>
                  </a:lnTo>
                  <a:lnTo>
                    <a:pt x="502778" y="51908"/>
                  </a:lnTo>
                  <a:lnTo>
                    <a:pt x="523161" y="53267"/>
                  </a:lnTo>
                  <a:lnTo>
                    <a:pt x="543544" y="54626"/>
                  </a:lnTo>
                  <a:lnTo>
                    <a:pt x="563927" y="55985"/>
                  </a:lnTo>
                  <a:lnTo>
                    <a:pt x="584310" y="57343"/>
                  </a:lnTo>
                  <a:lnTo>
                    <a:pt x="604693" y="58702"/>
                  </a:lnTo>
                  <a:lnTo>
                    <a:pt x="625076" y="60061"/>
                  </a:lnTo>
                  <a:lnTo>
                    <a:pt x="645459" y="61420"/>
                  </a:lnTo>
                  <a:lnTo>
                    <a:pt x="665841" y="62779"/>
                  </a:lnTo>
                  <a:lnTo>
                    <a:pt x="686224" y="64138"/>
                  </a:lnTo>
                  <a:lnTo>
                    <a:pt x="686360" y="69029"/>
                  </a:lnTo>
                  <a:lnTo>
                    <a:pt x="689758" y="76639"/>
                  </a:lnTo>
                  <a:lnTo>
                    <a:pt x="690573" y="85336"/>
                  </a:lnTo>
                  <a:lnTo>
                    <a:pt x="692067" y="89548"/>
                  </a:lnTo>
                  <a:lnTo>
                    <a:pt x="696145" y="92130"/>
                  </a:lnTo>
                  <a:lnTo>
                    <a:pt x="702531" y="92810"/>
                  </a:lnTo>
                  <a:lnTo>
                    <a:pt x="709053" y="87918"/>
                  </a:lnTo>
                  <a:lnTo>
                    <a:pt x="713130" y="77183"/>
                  </a:lnTo>
                  <a:lnTo>
                    <a:pt x="714217" y="65089"/>
                  </a:lnTo>
                  <a:lnTo>
                    <a:pt x="711771" y="51228"/>
                  </a:lnTo>
                  <a:lnTo>
                    <a:pt x="712179" y="39542"/>
                  </a:lnTo>
                  <a:lnTo>
                    <a:pt x="715440" y="32748"/>
                  </a:lnTo>
                  <a:lnTo>
                    <a:pt x="719245" y="31118"/>
                  </a:lnTo>
                  <a:lnTo>
                    <a:pt x="722507" y="27448"/>
                  </a:lnTo>
                  <a:lnTo>
                    <a:pt x="725224" y="26633"/>
                  </a:lnTo>
                  <a:lnTo>
                    <a:pt x="732290" y="28536"/>
                  </a:lnTo>
                  <a:lnTo>
                    <a:pt x="758788" y="38319"/>
                  </a:lnTo>
                  <a:lnTo>
                    <a:pt x="781345" y="39542"/>
                  </a:lnTo>
                  <a:close/>
                  <a:moveTo>
                    <a:pt x="345966" y="199888"/>
                  </a:moveTo>
                  <a:lnTo>
                    <a:pt x="333057" y="205188"/>
                  </a:lnTo>
                  <a:lnTo>
                    <a:pt x="319197" y="201382"/>
                  </a:lnTo>
                  <a:lnTo>
                    <a:pt x="327757" y="200703"/>
                  </a:lnTo>
                  <a:lnTo>
                    <a:pt x="334008" y="202198"/>
                  </a:lnTo>
                  <a:lnTo>
                    <a:pt x="349771" y="194588"/>
                  </a:lnTo>
                  <a:lnTo>
                    <a:pt x="358060" y="188881"/>
                  </a:lnTo>
                  <a:lnTo>
                    <a:pt x="367708" y="186707"/>
                  </a:lnTo>
                  <a:lnTo>
                    <a:pt x="345966" y="199888"/>
                  </a:lnTo>
                  <a:close/>
                  <a:moveTo>
                    <a:pt x="949844" y="542049"/>
                  </a:moveTo>
                  <a:lnTo>
                    <a:pt x="951882" y="552648"/>
                  </a:lnTo>
                  <a:lnTo>
                    <a:pt x="940059" y="528189"/>
                  </a:lnTo>
                  <a:lnTo>
                    <a:pt x="925520" y="489733"/>
                  </a:lnTo>
                  <a:lnTo>
                    <a:pt x="917775" y="459974"/>
                  </a:lnTo>
                  <a:lnTo>
                    <a:pt x="923074" y="467991"/>
                  </a:lnTo>
                  <a:lnTo>
                    <a:pt x="928237" y="484705"/>
                  </a:lnTo>
                  <a:lnTo>
                    <a:pt x="949844" y="542049"/>
                  </a:lnTo>
                  <a:close/>
                  <a:moveTo>
                    <a:pt x="707151" y="645730"/>
                  </a:moveTo>
                  <a:lnTo>
                    <a:pt x="707015" y="654019"/>
                  </a:lnTo>
                  <a:lnTo>
                    <a:pt x="700628" y="640023"/>
                  </a:lnTo>
                  <a:lnTo>
                    <a:pt x="696281" y="624532"/>
                  </a:lnTo>
                  <a:lnTo>
                    <a:pt x="702395" y="629559"/>
                  </a:lnTo>
                  <a:lnTo>
                    <a:pt x="707151" y="645730"/>
                  </a:lnTo>
                  <a:close/>
                  <a:moveTo>
                    <a:pt x="713130" y="659726"/>
                  </a:moveTo>
                  <a:lnTo>
                    <a:pt x="708510" y="663395"/>
                  </a:lnTo>
                  <a:lnTo>
                    <a:pt x="699270" y="660678"/>
                  </a:lnTo>
                  <a:lnTo>
                    <a:pt x="694242" y="655785"/>
                  </a:lnTo>
                  <a:lnTo>
                    <a:pt x="692067" y="646274"/>
                  </a:lnTo>
                  <a:lnTo>
                    <a:pt x="700085" y="656329"/>
                  </a:lnTo>
                  <a:lnTo>
                    <a:pt x="702939" y="658639"/>
                  </a:lnTo>
                  <a:lnTo>
                    <a:pt x="713130" y="659726"/>
                  </a:lnTo>
                  <a:close/>
                  <a:moveTo>
                    <a:pt x="924840" y="845075"/>
                  </a:moveTo>
                  <a:lnTo>
                    <a:pt x="899430" y="871437"/>
                  </a:lnTo>
                  <a:lnTo>
                    <a:pt x="902283" y="864778"/>
                  </a:lnTo>
                  <a:lnTo>
                    <a:pt x="912203" y="850646"/>
                  </a:lnTo>
                  <a:lnTo>
                    <a:pt x="915464" y="843988"/>
                  </a:lnTo>
                  <a:lnTo>
                    <a:pt x="922123" y="839775"/>
                  </a:lnTo>
                  <a:lnTo>
                    <a:pt x="928373" y="832166"/>
                  </a:lnTo>
                  <a:lnTo>
                    <a:pt x="928781" y="823197"/>
                  </a:lnTo>
                  <a:lnTo>
                    <a:pt x="937885" y="816947"/>
                  </a:lnTo>
                  <a:lnTo>
                    <a:pt x="940875" y="815995"/>
                  </a:lnTo>
                  <a:lnTo>
                    <a:pt x="924840" y="845075"/>
                  </a:lnTo>
                  <a:close/>
                  <a:moveTo>
                    <a:pt x="892092" y="878639"/>
                  </a:moveTo>
                  <a:lnTo>
                    <a:pt x="888695" y="879318"/>
                  </a:lnTo>
                  <a:lnTo>
                    <a:pt x="893723" y="873339"/>
                  </a:lnTo>
                  <a:lnTo>
                    <a:pt x="895081" y="873747"/>
                  </a:lnTo>
                  <a:lnTo>
                    <a:pt x="892092" y="878639"/>
                  </a:lnTo>
                  <a:close/>
                  <a:moveTo>
                    <a:pt x="867633" y="892635"/>
                  </a:moveTo>
                  <a:lnTo>
                    <a:pt x="865187" y="892635"/>
                  </a:lnTo>
                  <a:lnTo>
                    <a:pt x="866409" y="890597"/>
                  </a:lnTo>
                  <a:lnTo>
                    <a:pt x="871437" y="886656"/>
                  </a:lnTo>
                  <a:lnTo>
                    <a:pt x="873204" y="888151"/>
                  </a:lnTo>
                  <a:lnTo>
                    <a:pt x="872932" y="890189"/>
                  </a:lnTo>
                  <a:lnTo>
                    <a:pt x="867633" y="892635"/>
                  </a:lnTo>
                  <a:close/>
                  <a:moveTo>
                    <a:pt x="840183" y="904728"/>
                  </a:moveTo>
                  <a:lnTo>
                    <a:pt x="834340" y="907990"/>
                  </a:lnTo>
                  <a:lnTo>
                    <a:pt x="828225" y="905544"/>
                  </a:lnTo>
                  <a:lnTo>
                    <a:pt x="834884" y="902283"/>
                  </a:lnTo>
                  <a:lnTo>
                    <a:pt x="854723" y="898749"/>
                  </a:lnTo>
                  <a:lnTo>
                    <a:pt x="847250" y="903234"/>
                  </a:lnTo>
                  <a:lnTo>
                    <a:pt x="840183" y="904728"/>
                  </a:lnTo>
                  <a:close/>
                  <a:moveTo>
                    <a:pt x="802951" y="913969"/>
                  </a:moveTo>
                  <a:lnTo>
                    <a:pt x="799146" y="916823"/>
                  </a:lnTo>
                  <a:lnTo>
                    <a:pt x="797379" y="915871"/>
                  </a:lnTo>
                  <a:lnTo>
                    <a:pt x="797379" y="911659"/>
                  </a:lnTo>
                  <a:lnTo>
                    <a:pt x="791944" y="902419"/>
                  </a:lnTo>
                  <a:lnTo>
                    <a:pt x="792080" y="899973"/>
                  </a:lnTo>
                  <a:lnTo>
                    <a:pt x="804581" y="909077"/>
                  </a:lnTo>
                  <a:lnTo>
                    <a:pt x="804853" y="911523"/>
                  </a:lnTo>
                  <a:lnTo>
                    <a:pt x="802951" y="913969"/>
                  </a:lnTo>
                  <a:close/>
                  <a:moveTo>
                    <a:pt x="773328" y="921171"/>
                  </a:moveTo>
                  <a:lnTo>
                    <a:pt x="765039" y="922529"/>
                  </a:lnTo>
                  <a:lnTo>
                    <a:pt x="771697" y="916959"/>
                  </a:lnTo>
                  <a:lnTo>
                    <a:pt x="773871" y="908534"/>
                  </a:lnTo>
                  <a:lnTo>
                    <a:pt x="777812" y="915056"/>
                  </a:lnTo>
                  <a:lnTo>
                    <a:pt x="777676" y="918997"/>
                  </a:lnTo>
                  <a:lnTo>
                    <a:pt x="773328" y="921171"/>
                  </a:lnTo>
                  <a:close/>
                  <a:moveTo>
                    <a:pt x="745606" y="928917"/>
                  </a:moveTo>
                  <a:lnTo>
                    <a:pt x="742345" y="929189"/>
                  </a:lnTo>
                  <a:lnTo>
                    <a:pt x="742074" y="927014"/>
                  </a:lnTo>
                  <a:lnTo>
                    <a:pt x="747645" y="924432"/>
                  </a:lnTo>
                  <a:lnTo>
                    <a:pt x="751314" y="924568"/>
                  </a:lnTo>
                  <a:lnTo>
                    <a:pt x="751178" y="927422"/>
                  </a:lnTo>
                  <a:lnTo>
                    <a:pt x="745606" y="928917"/>
                  </a:lnTo>
                  <a:close/>
                </a:path>
              </a:pathLst>
            </a:custGeom>
            <a:solidFill>
              <a:srgbClr val="95C9CB"/>
            </a:solid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3" name="Freeform: Shape 12">
              <a:extLst>
                <a:ext uri="{FF2B5EF4-FFF2-40B4-BE49-F238E27FC236}">
                  <a16:creationId xmlns:a16="http://schemas.microsoft.com/office/drawing/2014/main" id="{AD9B63C7-B33B-A84C-7B89-D17F97CFE819}"/>
                </a:ext>
              </a:extLst>
            </p:cNvPr>
            <p:cNvSpPr/>
            <p:nvPr/>
          </p:nvSpPr>
          <p:spPr>
            <a:xfrm>
              <a:off x="15392052" y="9733648"/>
              <a:ext cx="607817" cy="700492"/>
            </a:xfrm>
            <a:custGeom>
              <a:avLst/>
              <a:gdLst>
                <a:gd name="connsiteX0" fmla="*/ 607818 w 607817"/>
                <a:gd name="connsiteY0" fmla="*/ 453588 h 700492"/>
                <a:gd name="connsiteX1" fmla="*/ 601296 w 607817"/>
                <a:gd name="connsiteY1" fmla="*/ 466225 h 700492"/>
                <a:gd name="connsiteX2" fmla="*/ 585668 w 607817"/>
                <a:gd name="connsiteY2" fmla="*/ 474106 h 700492"/>
                <a:gd name="connsiteX3" fmla="*/ 580913 w 607817"/>
                <a:gd name="connsiteY3" fmla="*/ 473834 h 700492"/>
                <a:gd name="connsiteX4" fmla="*/ 576971 w 607817"/>
                <a:gd name="connsiteY4" fmla="*/ 476144 h 700492"/>
                <a:gd name="connsiteX5" fmla="*/ 579282 w 607817"/>
                <a:gd name="connsiteY5" fmla="*/ 481852 h 700492"/>
                <a:gd name="connsiteX6" fmla="*/ 583223 w 607817"/>
                <a:gd name="connsiteY6" fmla="*/ 485929 h 700492"/>
                <a:gd name="connsiteX7" fmla="*/ 583087 w 607817"/>
                <a:gd name="connsiteY7" fmla="*/ 489733 h 700492"/>
                <a:gd name="connsiteX8" fmla="*/ 579010 w 607817"/>
                <a:gd name="connsiteY8" fmla="*/ 494897 h 700492"/>
                <a:gd name="connsiteX9" fmla="*/ 570857 w 607817"/>
                <a:gd name="connsiteY9" fmla="*/ 496391 h 700492"/>
                <a:gd name="connsiteX10" fmla="*/ 566237 w 607817"/>
                <a:gd name="connsiteY10" fmla="*/ 502370 h 700492"/>
                <a:gd name="connsiteX11" fmla="*/ 567731 w 607817"/>
                <a:gd name="connsiteY11" fmla="*/ 507942 h 700492"/>
                <a:gd name="connsiteX12" fmla="*/ 570449 w 607817"/>
                <a:gd name="connsiteY12" fmla="*/ 511067 h 700492"/>
                <a:gd name="connsiteX13" fmla="*/ 569906 w 607817"/>
                <a:gd name="connsiteY13" fmla="*/ 516367 h 700492"/>
                <a:gd name="connsiteX14" fmla="*/ 560666 w 607817"/>
                <a:gd name="connsiteY14" fmla="*/ 521803 h 700492"/>
                <a:gd name="connsiteX15" fmla="*/ 558491 w 607817"/>
                <a:gd name="connsiteY15" fmla="*/ 527102 h 700492"/>
                <a:gd name="connsiteX16" fmla="*/ 563112 w 607817"/>
                <a:gd name="connsiteY16" fmla="*/ 528597 h 700492"/>
                <a:gd name="connsiteX17" fmla="*/ 566645 w 607817"/>
                <a:gd name="connsiteY17" fmla="*/ 527102 h 700492"/>
                <a:gd name="connsiteX18" fmla="*/ 569227 w 607817"/>
                <a:gd name="connsiteY18" fmla="*/ 528189 h 700492"/>
                <a:gd name="connsiteX19" fmla="*/ 563655 w 607817"/>
                <a:gd name="connsiteY19" fmla="*/ 537022 h 700492"/>
                <a:gd name="connsiteX20" fmla="*/ 558627 w 607817"/>
                <a:gd name="connsiteY20" fmla="*/ 542457 h 700492"/>
                <a:gd name="connsiteX21" fmla="*/ 553872 w 607817"/>
                <a:gd name="connsiteY21" fmla="*/ 552105 h 700492"/>
                <a:gd name="connsiteX22" fmla="*/ 542865 w 607817"/>
                <a:gd name="connsiteY22" fmla="*/ 554823 h 700492"/>
                <a:gd name="connsiteX23" fmla="*/ 543272 w 607817"/>
                <a:gd name="connsiteY23" fmla="*/ 557948 h 700492"/>
                <a:gd name="connsiteX24" fmla="*/ 549523 w 607817"/>
                <a:gd name="connsiteY24" fmla="*/ 560666 h 700492"/>
                <a:gd name="connsiteX25" fmla="*/ 554687 w 607817"/>
                <a:gd name="connsiteY25" fmla="*/ 568139 h 700492"/>
                <a:gd name="connsiteX26" fmla="*/ 544903 w 607817"/>
                <a:gd name="connsiteY26" fmla="*/ 581864 h 700492"/>
                <a:gd name="connsiteX27" fmla="*/ 538788 w 607817"/>
                <a:gd name="connsiteY27" fmla="*/ 580777 h 700492"/>
                <a:gd name="connsiteX28" fmla="*/ 535119 w 607817"/>
                <a:gd name="connsiteY28" fmla="*/ 577788 h 700492"/>
                <a:gd name="connsiteX29" fmla="*/ 532809 w 607817"/>
                <a:gd name="connsiteY29" fmla="*/ 588658 h 700492"/>
                <a:gd name="connsiteX30" fmla="*/ 533760 w 607817"/>
                <a:gd name="connsiteY30" fmla="*/ 594365 h 700492"/>
                <a:gd name="connsiteX31" fmla="*/ 531450 w 607817"/>
                <a:gd name="connsiteY31" fmla="*/ 606187 h 700492"/>
                <a:gd name="connsiteX32" fmla="*/ 527646 w 607817"/>
                <a:gd name="connsiteY32" fmla="*/ 620320 h 700492"/>
                <a:gd name="connsiteX33" fmla="*/ 525064 w 607817"/>
                <a:gd name="connsiteY33" fmla="*/ 626163 h 700492"/>
                <a:gd name="connsiteX34" fmla="*/ 525607 w 607817"/>
                <a:gd name="connsiteY34" fmla="*/ 636898 h 700492"/>
                <a:gd name="connsiteX35" fmla="*/ 527238 w 607817"/>
                <a:gd name="connsiteY35" fmla="*/ 647361 h 700492"/>
                <a:gd name="connsiteX36" fmla="*/ 505631 w 607817"/>
                <a:gd name="connsiteY36" fmla="*/ 646002 h 700492"/>
                <a:gd name="connsiteX37" fmla="*/ 479134 w 607817"/>
                <a:gd name="connsiteY37" fmla="*/ 636218 h 700492"/>
                <a:gd name="connsiteX38" fmla="*/ 472068 w 607817"/>
                <a:gd name="connsiteY38" fmla="*/ 634316 h 700492"/>
                <a:gd name="connsiteX39" fmla="*/ 469350 w 607817"/>
                <a:gd name="connsiteY39" fmla="*/ 635131 h 700492"/>
                <a:gd name="connsiteX40" fmla="*/ 466089 w 607817"/>
                <a:gd name="connsiteY40" fmla="*/ 638800 h 700492"/>
                <a:gd name="connsiteX41" fmla="*/ 462284 w 607817"/>
                <a:gd name="connsiteY41" fmla="*/ 640431 h 700492"/>
                <a:gd name="connsiteX42" fmla="*/ 459023 w 607817"/>
                <a:gd name="connsiteY42" fmla="*/ 647225 h 700492"/>
                <a:gd name="connsiteX43" fmla="*/ 458615 w 607817"/>
                <a:gd name="connsiteY43" fmla="*/ 658911 h 700492"/>
                <a:gd name="connsiteX44" fmla="*/ 461061 w 607817"/>
                <a:gd name="connsiteY44" fmla="*/ 672772 h 700492"/>
                <a:gd name="connsiteX45" fmla="*/ 459974 w 607817"/>
                <a:gd name="connsiteY45" fmla="*/ 684866 h 700492"/>
                <a:gd name="connsiteX46" fmla="*/ 455897 w 607817"/>
                <a:gd name="connsiteY46" fmla="*/ 695601 h 700492"/>
                <a:gd name="connsiteX47" fmla="*/ 449375 w 607817"/>
                <a:gd name="connsiteY47" fmla="*/ 700492 h 700492"/>
                <a:gd name="connsiteX48" fmla="*/ 442988 w 607817"/>
                <a:gd name="connsiteY48" fmla="*/ 699813 h 700492"/>
                <a:gd name="connsiteX49" fmla="*/ 438912 w 607817"/>
                <a:gd name="connsiteY49" fmla="*/ 697231 h 700492"/>
                <a:gd name="connsiteX50" fmla="*/ 437417 w 607817"/>
                <a:gd name="connsiteY50" fmla="*/ 693019 h 700492"/>
                <a:gd name="connsiteX51" fmla="*/ 436602 w 607817"/>
                <a:gd name="connsiteY51" fmla="*/ 684322 h 700492"/>
                <a:gd name="connsiteX52" fmla="*/ 433205 w 607817"/>
                <a:gd name="connsiteY52" fmla="*/ 676712 h 700492"/>
                <a:gd name="connsiteX53" fmla="*/ 433069 w 607817"/>
                <a:gd name="connsiteY53" fmla="*/ 671820 h 700492"/>
                <a:gd name="connsiteX54" fmla="*/ 412686 w 607817"/>
                <a:gd name="connsiteY54" fmla="*/ 670462 h 700492"/>
                <a:gd name="connsiteX55" fmla="*/ 392303 w 607817"/>
                <a:gd name="connsiteY55" fmla="*/ 669103 h 700492"/>
                <a:gd name="connsiteX56" fmla="*/ 371920 w 607817"/>
                <a:gd name="connsiteY56" fmla="*/ 667744 h 700492"/>
                <a:gd name="connsiteX57" fmla="*/ 351537 w 607817"/>
                <a:gd name="connsiteY57" fmla="*/ 666385 h 700492"/>
                <a:gd name="connsiteX58" fmla="*/ 331154 w 607817"/>
                <a:gd name="connsiteY58" fmla="*/ 665026 h 700492"/>
                <a:gd name="connsiteX59" fmla="*/ 310771 w 607817"/>
                <a:gd name="connsiteY59" fmla="*/ 663668 h 700492"/>
                <a:gd name="connsiteX60" fmla="*/ 290388 w 607817"/>
                <a:gd name="connsiteY60" fmla="*/ 662308 h 700492"/>
                <a:gd name="connsiteX61" fmla="*/ 270005 w 607817"/>
                <a:gd name="connsiteY61" fmla="*/ 660950 h 700492"/>
                <a:gd name="connsiteX62" fmla="*/ 249623 w 607817"/>
                <a:gd name="connsiteY62" fmla="*/ 659590 h 700492"/>
                <a:gd name="connsiteX63" fmla="*/ 229240 w 607817"/>
                <a:gd name="connsiteY63" fmla="*/ 658232 h 700492"/>
                <a:gd name="connsiteX64" fmla="*/ 208857 w 607817"/>
                <a:gd name="connsiteY64" fmla="*/ 656873 h 700492"/>
                <a:gd name="connsiteX65" fmla="*/ 188474 w 607817"/>
                <a:gd name="connsiteY65" fmla="*/ 655514 h 700492"/>
                <a:gd name="connsiteX66" fmla="*/ 168091 w 607817"/>
                <a:gd name="connsiteY66" fmla="*/ 654155 h 700492"/>
                <a:gd name="connsiteX67" fmla="*/ 147708 w 607817"/>
                <a:gd name="connsiteY67" fmla="*/ 652796 h 700492"/>
                <a:gd name="connsiteX68" fmla="*/ 127325 w 607817"/>
                <a:gd name="connsiteY68" fmla="*/ 651438 h 700492"/>
                <a:gd name="connsiteX69" fmla="*/ 106942 w 607817"/>
                <a:gd name="connsiteY69" fmla="*/ 650079 h 700492"/>
                <a:gd name="connsiteX70" fmla="*/ 94984 w 607817"/>
                <a:gd name="connsiteY70" fmla="*/ 649263 h 700492"/>
                <a:gd name="connsiteX71" fmla="*/ 94576 w 607817"/>
                <a:gd name="connsiteY71" fmla="*/ 643556 h 700492"/>
                <a:gd name="connsiteX72" fmla="*/ 84385 w 607817"/>
                <a:gd name="connsiteY72" fmla="*/ 619369 h 700492"/>
                <a:gd name="connsiteX73" fmla="*/ 79086 w 607817"/>
                <a:gd name="connsiteY73" fmla="*/ 607682 h 700492"/>
                <a:gd name="connsiteX74" fmla="*/ 71340 w 607817"/>
                <a:gd name="connsiteY74" fmla="*/ 590425 h 700492"/>
                <a:gd name="connsiteX75" fmla="*/ 68079 w 607817"/>
                <a:gd name="connsiteY75" fmla="*/ 563927 h 700492"/>
                <a:gd name="connsiteX76" fmla="*/ 72971 w 607817"/>
                <a:gd name="connsiteY76" fmla="*/ 522618 h 700492"/>
                <a:gd name="connsiteX77" fmla="*/ 71476 w 607817"/>
                <a:gd name="connsiteY77" fmla="*/ 513242 h 700492"/>
                <a:gd name="connsiteX78" fmla="*/ 71476 w 607817"/>
                <a:gd name="connsiteY78" fmla="*/ 513242 h 700492"/>
                <a:gd name="connsiteX79" fmla="*/ 64138 w 607817"/>
                <a:gd name="connsiteY79" fmla="*/ 492044 h 700492"/>
                <a:gd name="connsiteX80" fmla="*/ 64274 w 607817"/>
                <a:gd name="connsiteY80" fmla="*/ 476552 h 700492"/>
                <a:gd name="connsiteX81" fmla="*/ 71883 w 607817"/>
                <a:gd name="connsiteY81" fmla="*/ 451006 h 700492"/>
                <a:gd name="connsiteX82" fmla="*/ 71883 w 607817"/>
                <a:gd name="connsiteY82" fmla="*/ 451006 h 700492"/>
                <a:gd name="connsiteX83" fmla="*/ 75689 w 607817"/>
                <a:gd name="connsiteY83" fmla="*/ 436466 h 700492"/>
                <a:gd name="connsiteX84" fmla="*/ 80988 w 607817"/>
                <a:gd name="connsiteY84" fmla="*/ 428313 h 700492"/>
                <a:gd name="connsiteX85" fmla="*/ 89141 w 607817"/>
                <a:gd name="connsiteY85" fmla="*/ 421519 h 700492"/>
                <a:gd name="connsiteX86" fmla="*/ 90229 w 607817"/>
                <a:gd name="connsiteY86" fmla="*/ 415540 h 700492"/>
                <a:gd name="connsiteX87" fmla="*/ 84249 w 607817"/>
                <a:gd name="connsiteY87" fmla="*/ 410376 h 700492"/>
                <a:gd name="connsiteX88" fmla="*/ 81939 w 607817"/>
                <a:gd name="connsiteY88" fmla="*/ 404125 h 700492"/>
                <a:gd name="connsiteX89" fmla="*/ 83434 w 607817"/>
                <a:gd name="connsiteY89" fmla="*/ 396787 h 700492"/>
                <a:gd name="connsiteX90" fmla="*/ 78134 w 607817"/>
                <a:gd name="connsiteY90" fmla="*/ 379122 h 700492"/>
                <a:gd name="connsiteX91" fmla="*/ 60061 w 607817"/>
                <a:gd name="connsiteY91" fmla="*/ 337133 h 700492"/>
                <a:gd name="connsiteX92" fmla="*/ 57480 w 607817"/>
                <a:gd name="connsiteY92" fmla="*/ 322865 h 700492"/>
                <a:gd name="connsiteX93" fmla="*/ 54354 w 607817"/>
                <a:gd name="connsiteY93" fmla="*/ 314032 h 700492"/>
                <a:gd name="connsiteX94" fmla="*/ 50957 w 607817"/>
                <a:gd name="connsiteY94" fmla="*/ 294601 h 700492"/>
                <a:gd name="connsiteX95" fmla="*/ 47560 w 607817"/>
                <a:gd name="connsiteY95" fmla="*/ 275169 h 700492"/>
                <a:gd name="connsiteX96" fmla="*/ 44163 w 607817"/>
                <a:gd name="connsiteY96" fmla="*/ 255738 h 700492"/>
                <a:gd name="connsiteX97" fmla="*/ 40766 w 607817"/>
                <a:gd name="connsiteY97" fmla="*/ 236306 h 700492"/>
                <a:gd name="connsiteX98" fmla="*/ 37369 w 607817"/>
                <a:gd name="connsiteY98" fmla="*/ 216738 h 700492"/>
                <a:gd name="connsiteX99" fmla="*/ 33972 w 607817"/>
                <a:gd name="connsiteY99" fmla="*/ 197171 h 700492"/>
                <a:gd name="connsiteX100" fmla="*/ 30574 w 607817"/>
                <a:gd name="connsiteY100" fmla="*/ 177603 h 700492"/>
                <a:gd name="connsiteX101" fmla="*/ 27177 w 607817"/>
                <a:gd name="connsiteY101" fmla="*/ 158035 h 700492"/>
                <a:gd name="connsiteX102" fmla="*/ 23780 w 607817"/>
                <a:gd name="connsiteY102" fmla="*/ 138332 h 700492"/>
                <a:gd name="connsiteX103" fmla="*/ 20383 w 607817"/>
                <a:gd name="connsiteY103" fmla="*/ 118628 h 700492"/>
                <a:gd name="connsiteX104" fmla="*/ 16986 w 607817"/>
                <a:gd name="connsiteY104" fmla="*/ 98925 h 700492"/>
                <a:gd name="connsiteX105" fmla="*/ 13589 w 607817"/>
                <a:gd name="connsiteY105" fmla="*/ 79222 h 700492"/>
                <a:gd name="connsiteX106" fmla="*/ 10191 w 607817"/>
                <a:gd name="connsiteY106" fmla="*/ 59518 h 700492"/>
                <a:gd name="connsiteX107" fmla="*/ 6794 w 607817"/>
                <a:gd name="connsiteY107" fmla="*/ 39678 h 700492"/>
                <a:gd name="connsiteX108" fmla="*/ 3397 w 607817"/>
                <a:gd name="connsiteY108" fmla="*/ 19840 h 700492"/>
                <a:gd name="connsiteX109" fmla="*/ 0 w 607817"/>
                <a:gd name="connsiteY109" fmla="*/ 0 h 700492"/>
                <a:gd name="connsiteX110" fmla="*/ 41581 w 607817"/>
                <a:gd name="connsiteY110" fmla="*/ 543 h 700492"/>
                <a:gd name="connsiteX111" fmla="*/ 83162 w 607817"/>
                <a:gd name="connsiteY111" fmla="*/ 1087 h 700492"/>
                <a:gd name="connsiteX112" fmla="*/ 124743 w 607817"/>
                <a:gd name="connsiteY112" fmla="*/ 1631 h 700492"/>
                <a:gd name="connsiteX113" fmla="*/ 166324 w 607817"/>
                <a:gd name="connsiteY113" fmla="*/ 2174 h 700492"/>
                <a:gd name="connsiteX114" fmla="*/ 205052 w 607817"/>
                <a:gd name="connsiteY114" fmla="*/ 1631 h 700492"/>
                <a:gd name="connsiteX115" fmla="*/ 243780 w 607817"/>
                <a:gd name="connsiteY115" fmla="*/ 1087 h 700492"/>
                <a:gd name="connsiteX116" fmla="*/ 282507 w 607817"/>
                <a:gd name="connsiteY116" fmla="*/ 543 h 700492"/>
                <a:gd name="connsiteX117" fmla="*/ 321235 w 607817"/>
                <a:gd name="connsiteY117" fmla="*/ 0 h 700492"/>
                <a:gd name="connsiteX118" fmla="*/ 320419 w 607817"/>
                <a:gd name="connsiteY118" fmla="*/ 136 h 700492"/>
                <a:gd name="connsiteX119" fmla="*/ 314168 w 607817"/>
                <a:gd name="connsiteY119" fmla="*/ 10599 h 700492"/>
                <a:gd name="connsiteX120" fmla="*/ 295416 w 607817"/>
                <a:gd name="connsiteY120" fmla="*/ 30302 h 700492"/>
                <a:gd name="connsiteX121" fmla="*/ 290388 w 607817"/>
                <a:gd name="connsiteY121" fmla="*/ 45386 h 700492"/>
                <a:gd name="connsiteX122" fmla="*/ 314576 w 607817"/>
                <a:gd name="connsiteY122" fmla="*/ 62236 h 700492"/>
                <a:gd name="connsiteX123" fmla="*/ 314712 w 607817"/>
                <a:gd name="connsiteY123" fmla="*/ 62372 h 700492"/>
                <a:gd name="connsiteX124" fmla="*/ 329116 w 607817"/>
                <a:gd name="connsiteY124" fmla="*/ 75961 h 700492"/>
                <a:gd name="connsiteX125" fmla="*/ 339036 w 607817"/>
                <a:gd name="connsiteY125" fmla="*/ 81260 h 700492"/>
                <a:gd name="connsiteX126" fmla="*/ 349091 w 607817"/>
                <a:gd name="connsiteY126" fmla="*/ 82890 h 700492"/>
                <a:gd name="connsiteX127" fmla="*/ 355341 w 607817"/>
                <a:gd name="connsiteY127" fmla="*/ 87375 h 700492"/>
                <a:gd name="connsiteX128" fmla="*/ 359011 w 607817"/>
                <a:gd name="connsiteY128" fmla="*/ 98245 h 700492"/>
                <a:gd name="connsiteX129" fmla="*/ 359011 w 607817"/>
                <a:gd name="connsiteY129" fmla="*/ 98245 h 700492"/>
                <a:gd name="connsiteX130" fmla="*/ 388362 w 607817"/>
                <a:gd name="connsiteY130" fmla="*/ 151920 h 700492"/>
                <a:gd name="connsiteX131" fmla="*/ 388362 w 607817"/>
                <a:gd name="connsiteY131" fmla="*/ 151920 h 700492"/>
                <a:gd name="connsiteX132" fmla="*/ 418801 w 607817"/>
                <a:gd name="connsiteY132" fmla="*/ 179506 h 700492"/>
                <a:gd name="connsiteX133" fmla="*/ 431030 w 607817"/>
                <a:gd name="connsiteY133" fmla="*/ 193094 h 700492"/>
                <a:gd name="connsiteX134" fmla="*/ 437145 w 607817"/>
                <a:gd name="connsiteY134" fmla="*/ 206139 h 700492"/>
                <a:gd name="connsiteX135" fmla="*/ 463100 w 607817"/>
                <a:gd name="connsiteY135" fmla="*/ 227609 h 700492"/>
                <a:gd name="connsiteX136" fmla="*/ 471932 w 607817"/>
                <a:gd name="connsiteY136" fmla="*/ 239159 h 700492"/>
                <a:gd name="connsiteX137" fmla="*/ 472340 w 607817"/>
                <a:gd name="connsiteY137" fmla="*/ 247856 h 700492"/>
                <a:gd name="connsiteX138" fmla="*/ 475465 w 607817"/>
                <a:gd name="connsiteY138" fmla="*/ 254107 h 700492"/>
                <a:gd name="connsiteX139" fmla="*/ 481172 w 607817"/>
                <a:gd name="connsiteY139" fmla="*/ 257775 h 700492"/>
                <a:gd name="connsiteX140" fmla="*/ 486608 w 607817"/>
                <a:gd name="connsiteY140" fmla="*/ 265657 h 700492"/>
                <a:gd name="connsiteX141" fmla="*/ 491908 w 607817"/>
                <a:gd name="connsiteY141" fmla="*/ 277615 h 700492"/>
                <a:gd name="connsiteX142" fmla="*/ 502234 w 607817"/>
                <a:gd name="connsiteY142" fmla="*/ 288079 h 700492"/>
                <a:gd name="connsiteX143" fmla="*/ 517725 w 607817"/>
                <a:gd name="connsiteY143" fmla="*/ 296911 h 700492"/>
                <a:gd name="connsiteX144" fmla="*/ 529004 w 607817"/>
                <a:gd name="connsiteY144" fmla="*/ 317158 h 700492"/>
                <a:gd name="connsiteX145" fmla="*/ 536206 w 607817"/>
                <a:gd name="connsiteY145" fmla="*/ 348548 h 700492"/>
                <a:gd name="connsiteX146" fmla="*/ 543544 w 607817"/>
                <a:gd name="connsiteY146" fmla="*/ 366756 h 700492"/>
                <a:gd name="connsiteX147" fmla="*/ 554687 w 607817"/>
                <a:gd name="connsiteY147" fmla="*/ 374366 h 700492"/>
                <a:gd name="connsiteX148" fmla="*/ 569906 w 607817"/>
                <a:gd name="connsiteY148" fmla="*/ 401136 h 700492"/>
                <a:gd name="connsiteX149" fmla="*/ 574798 w 607817"/>
                <a:gd name="connsiteY149" fmla="*/ 417034 h 700492"/>
                <a:gd name="connsiteX150" fmla="*/ 574526 w 607817"/>
                <a:gd name="connsiteY150" fmla="*/ 431030 h 700492"/>
                <a:gd name="connsiteX151" fmla="*/ 582271 w 607817"/>
                <a:gd name="connsiteY151" fmla="*/ 441902 h 700492"/>
                <a:gd name="connsiteX152" fmla="*/ 607818 w 607817"/>
                <a:gd name="connsiteY152" fmla="*/ 453588 h 700492"/>
                <a:gd name="connsiteX153" fmla="*/ 537837 w 607817"/>
                <a:gd name="connsiteY153" fmla="*/ 611487 h 700492"/>
                <a:gd name="connsiteX154" fmla="*/ 532129 w 607817"/>
                <a:gd name="connsiteY154" fmla="*/ 647632 h 700492"/>
                <a:gd name="connsiteX155" fmla="*/ 529683 w 607817"/>
                <a:gd name="connsiteY155" fmla="*/ 634859 h 700492"/>
                <a:gd name="connsiteX156" fmla="*/ 529411 w 607817"/>
                <a:gd name="connsiteY156" fmla="*/ 622494 h 700492"/>
                <a:gd name="connsiteX157" fmla="*/ 533760 w 607817"/>
                <a:gd name="connsiteY157" fmla="*/ 615156 h 700492"/>
                <a:gd name="connsiteX158" fmla="*/ 537837 w 607817"/>
                <a:gd name="connsiteY158" fmla="*/ 611487 h 70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607817" h="700492">
                  <a:moveTo>
                    <a:pt x="607818" y="453588"/>
                  </a:moveTo>
                  <a:lnTo>
                    <a:pt x="601296" y="466225"/>
                  </a:lnTo>
                  <a:lnTo>
                    <a:pt x="585668" y="474106"/>
                  </a:lnTo>
                  <a:lnTo>
                    <a:pt x="580913" y="473834"/>
                  </a:lnTo>
                  <a:lnTo>
                    <a:pt x="576971" y="476144"/>
                  </a:lnTo>
                  <a:lnTo>
                    <a:pt x="579282" y="481852"/>
                  </a:lnTo>
                  <a:lnTo>
                    <a:pt x="583223" y="485929"/>
                  </a:lnTo>
                  <a:lnTo>
                    <a:pt x="583087" y="489733"/>
                  </a:lnTo>
                  <a:lnTo>
                    <a:pt x="579010" y="494897"/>
                  </a:lnTo>
                  <a:lnTo>
                    <a:pt x="570857" y="496391"/>
                  </a:lnTo>
                  <a:lnTo>
                    <a:pt x="566237" y="502370"/>
                  </a:lnTo>
                  <a:lnTo>
                    <a:pt x="567731" y="507942"/>
                  </a:lnTo>
                  <a:lnTo>
                    <a:pt x="570449" y="511067"/>
                  </a:lnTo>
                  <a:lnTo>
                    <a:pt x="569906" y="516367"/>
                  </a:lnTo>
                  <a:lnTo>
                    <a:pt x="560666" y="521803"/>
                  </a:lnTo>
                  <a:lnTo>
                    <a:pt x="558491" y="527102"/>
                  </a:lnTo>
                  <a:lnTo>
                    <a:pt x="563112" y="528597"/>
                  </a:lnTo>
                  <a:lnTo>
                    <a:pt x="566645" y="527102"/>
                  </a:lnTo>
                  <a:lnTo>
                    <a:pt x="569227" y="528189"/>
                  </a:lnTo>
                  <a:lnTo>
                    <a:pt x="563655" y="537022"/>
                  </a:lnTo>
                  <a:lnTo>
                    <a:pt x="558627" y="542457"/>
                  </a:lnTo>
                  <a:lnTo>
                    <a:pt x="553872" y="552105"/>
                  </a:lnTo>
                  <a:lnTo>
                    <a:pt x="542865" y="554823"/>
                  </a:lnTo>
                  <a:lnTo>
                    <a:pt x="543272" y="557948"/>
                  </a:lnTo>
                  <a:lnTo>
                    <a:pt x="549523" y="560666"/>
                  </a:lnTo>
                  <a:lnTo>
                    <a:pt x="554687" y="568139"/>
                  </a:lnTo>
                  <a:lnTo>
                    <a:pt x="544903" y="581864"/>
                  </a:lnTo>
                  <a:lnTo>
                    <a:pt x="538788" y="580777"/>
                  </a:lnTo>
                  <a:lnTo>
                    <a:pt x="535119" y="577788"/>
                  </a:lnTo>
                  <a:lnTo>
                    <a:pt x="532809" y="588658"/>
                  </a:lnTo>
                  <a:lnTo>
                    <a:pt x="533760" y="594365"/>
                  </a:lnTo>
                  <a:lnTo>
                    <a:pt x="531450" y="606187"/>
                  </a:lnTo>
                  <a:lnTo>
                    <a:pt x="527646" y="620320"/>
                  </a:lnTo>
                  <a:lnTo>
                    <a:pt x="525064" y="626163"/>
                  </a:lnTo>
                  <a:lnTo>
                    <a:pt x="525607" y="636898"/>
                  </a:lnTo>
                  <a:lnTo>
                    <a:pt x="527238" y="647361"/>
                  </a:lnTo>
                  <a:lnTo>
                    <a:pt x="505631" y="646002"/>
                  </a:lnTo>
                  <a:lnTo>
                    <a:pt x="479134" y="636218"/>
                  </a:lnTo>
                  <a:lnTo>
                    <a:pt x="472068" y="634316"/>
                  </a:lnTo>
                  <a:lnTo>
                    <a:pt x="469350" y="635131"/>
                  </a:lnTo>
                  <a:lnTo>
                    <a:pt x="466089" y="638800"/>
                  </a:lnTo>
                  <a:lnTo>
                    <a:pt x="462284" y="640431"/>
                  </a:lnTo>
                  <a:lnTo>
                    <a:pt x="459023" y="647225"/>
                  </a:lnTo>
                  <a:lnTo>
                    <a:pt x="458615" y="658911"/>
                  </a:lnTo>
                  <a:lnTo>
                    <a:pt x="461061" y="672772"/>
                  </a:lnTo>
                  <a:lnTo>
                    <a:pt x="459974" y="684866"/>
                  </a:lnTo>
                  <a:lnTo>
                    <a:pt x="455897" y="695601"/>
                  </a:lnTo>
                  <a:lnTo>
                    <a:pt x="449375" y="700492"/>
                  </a:lnTo>
                  <a:lnTo>
                    <a:pt x="442988" y="699813"/>
                  </a:lnTo>
                  <a:lnTo>
                    <a:pt x="438912" y="697231"/>
                  </a:lnTo>
                  <a:lnTo>
                    <a:pt x="437417" y="693019"/>
                  </a:lnTo>
                  <a:lnTo>
                    <a:pt x="436602" y="684322"/>
                  </a:lnTo>
                  <a:lnTo>
                    <a:pt x="433205" y="676712"/>
                  </a:lnTo>
                  <a:lnTo>
                    <a:pt x="433069" y="671820"/>
                  </a:lnTo>
                  <a:lnTo>
                    <a:pt x="412686" y="670462"/>
                  </a:lnTo>
                  <a:lnTo>
                    <a:pt x="392303" y="669103"/>
                  </a:lnTo>
                  <a:lnTo>
                    <a:pt x="371920" y="667744"/>
                  </a:lnTo>
                  <a:lnTo>
                    <a:pt x="351537" y="666385"/>
                  </a:lnTo>
                  <a:lnTo>
                    <a:pt x="331154" y="665026"/>
                  </a:lnTo>
                  <a:lnTo>
                    <a:pt x="310771" y="663668"/>
                  </a:lnTo>
                  <a:lnTo>
                    <a:pt x="290388" y="662308"/>
                  </a:lnTo>
                  <a:lnTo>
                    <a:pt x="270005" y="660950"/>
                  </a:lnTo>
                  <a:lnTo>
                    <a:pt x="249623" y="659590"/>
                  </a:lnTo>
                  <a:lnTo>
                    <a:pt x="229240" y="658232"/>
                  </a:lnTo>
                  <a:lnTo>
                    <a:pt x="208857" y="656873"/>
                  </a:lnTo>
                  <a:lnTo>
                    <a:pt x="188474" y="655514"/>
                  </a:lnTo>
                  <a:lnTo>
                    <a:pt x="168091" y="654155"/>
                  </a:lnTo>
                  <a:lnTo>
                    <a:pt x="147708" y="652796"/>
                  </a:lnTo>
                  <a:lnTo>
                    <a:pt x="127325" y="651438"/>
                  </a:lnTo>
                  <a:lnTo>
                    <a:pt x="106942" y="650079"/>
                  </a:lnTo>
                  <a:lnTo>
                    <a:pt x="94984" y="649263"/>
                  </a:lnTo>
                  <a:lnTo>
                    <a:pt x="94576" y="643556"/>
                  </a:lnTo>
                  <a:lnTo>
                    <a:pt x="84385" y="619369"/>
                  </a:lnTo>
                  <a:lnTo>
                    <a:pt x="79086" y="607682"/>
                  </a:lnTo>
                  <a:lnTo>
                    <a:pt x="71340" y="590425"/>
                  </a:lnTo>
                  <a:lnTo>
                    <a:pt x="68079" y="563927"/>
                  </a:lnTo>
                  <a:lnTo>
                    <a:pt x="72971" y="522618"/>
                  </a:lnTo>
                  <a:lnTo>
                    <a:pt x="71476" y="513242"/>
                  </a:lnTo>
                  <a:lnTo>
                    <a:pt x="71476" y="513242"/>
                  </a:lnTo>
                  <a:lnTo>
                    <a:pt x="64138" y="492044"/>
                  </a:lnTo>
                  <a:lnTo>
                    <a:pt x="64274" y="476552"/>
                  </a:lnTo>
                  <a:lnTo>
                    <a:pt x="71883" y="451006"/>
                  </a:lnTo>
                  <a:lnTo>
                    <a:pt x="71883" y="451006"/>
                  </a:lnTo>
                  <a:lnTo>
                    <a:pt x="75689" y="436466"/>
                  </a:lnTo>
                  <a:lnTo>
                    <a:pt x="80988" y="428313"/>
                  </a:lnTo>
                  <a:lnTo>
                    <a:pt x="89141" y="421519"/>
                  </a:lnTo>
                  <a:lnTo>
                    <a:pt x="90229" y="415540"/>
                  </a:lnTo>
                  <a:lnTo>
                    <a:pt x="84249" y="410376"/>
                  </a:lnTo>
                  <a:lnTo>
                    <a:pt x="81939" y="404125"/>
                  </a:lnTo>
                  <a:lnTo>
                    <a:pt x="83434" y="396787"/>
                  </a:lnTo>
                  <a:lnTo>
                    <a:pt x="78134" y="379122"/>
                  </a:lnTo>
                  <a:lnTo>
                    <a:pt x="60061" y="337133"/>
                  </a:lnTo>
                  <a:lnTo>
                    <a:pt x="57480" y="322865"/>
                  </a:lnTo>
                  <a:lnTo>
                    <a:pt x="54354" y="314032"/>
                  </a:lnTo>
                  <a:lnTo>
                    <a:pt x="50957" y="294601"/>
                  </a:lnTo>
                  <a:lnTo>
                    <a:pt x="47560" y="275169"/>
                  </a:lnTo>
                  <a:lnTo>
                    <a:pt x="44163" y="255738"/>
                  </a:lnTo>
                  <a:lnTo>
                    <a:pt x="40766" y="236306"/>
                  </a:lnTo>
                  <a:lnTo>
                    <a:pt x="37369" y="216738"/>
                  </a:lnTo>
                  <a:lnTo>
                    <a:pt x="33972" y="197171"/>
                  </a:lnTo>
                  <a:lnTo>
                    <a:pt x="30574" y="177603"/>
                  </a:lnTo>
                  <a:lnTo>
                    <a:pt x="27177" y="158035"/>
                  </a:lnTo>
                  <a:lnTo>
                    <a:pt x="23780" y="138332"/>
                  </a:lnTo>
                  <a:lnTo>
                    <a:pt x="20383" y="118628"/>
                  </a:lnTo>
                  <a:lnTo>
                    <a:pt x="16986" y="98925"/>
                  </a:lnTo>
                  <a:lnTo>
                    <a:pt x="13589" y="79222"/>
                  </a:lnTo>
                  <a:lnTo>
                    <a:pt x="10191" y="59518"/>
                  </a:lnTo>
                  <a:lnTo>
                    <a:pt x="6794" y="39678"/>
                  </a:lnTo>
                  <a:lnTo>
                    <a:pt x="3397" y="19840"/>
                  </a:lnTo>
                  <a:lnTo>
                    <a:pt x="0" y="0"/>
                  </a:lnTo>
                  <a:lnTo>
                    <a:pt x="41581" y="543"/>
                  </a:lnTo>
                  <a:lnTo>
                    <a:pt x="83162" y="1087"/>
                  </a:lnTo>
                  <a:lnTo>
                    <a:pt x="124743" y="1631"/>
                  </a:lnTo>
                  <a:lnTo>
                    <a:pt x="166324" y="2174"/>
                  </a:lnTo>
                  <a:lnTo>
                    <a:pt x="205052" y="1631"/>
                  </a:lnTo>
                  <a:lnTo>
                    <a:pt x="243780" y="1087"/>
                  </a:lnTo>
                  <a:lnTo>
                    <a:pt x="282507" y="543"/>
                  </a:lnTo>
                  <a:lnTo>
                    <a:pt x="321235" y="0"/>
                  </a:lnTo>
                  <a:lnTo>
                    <a:pt x="320419" y="136"/>
                  </a:lnTo>
                  <a:lnTo>
                    <a:pt x="314168" y="10599"/>
                  </a:lnTo>
                  <a:lnTo>
                    <a:pt x="295416" y="30302"/>
                  </a:lnTo>
                  <a:lnTo>
                    <a:pt x="290388" y="45386"/>
                  </a:lnTo>
                  <a:lnTo>
                    <a:pt x="314576" y="62236"/>
                  </a:lnTo>
                  <a:lnTo>
                    <a:pt x="314712" y="62372"/>
                  </a:lnTo>
                  <a:lnTo>
                    <a:pt x="329116" y="75961"/>
                  </a:lnTo>
                  <a:lnTo>
                    <a:pt x="339036" y="81260"/>
                  </a:lnTo>
                  <a:lnTo>
                    <a:pt x="349091" y="82890"/>
                  </a:lnTo>
                  <a:lnTo>
                    <a:pt x="355341" y="87375"/>
                  </a:lnTo>
                  <a:lnTo>
                    <a:pt x="359011" y="98245"/>
                  </a:lnTo>
                  <a:lnTo>
                    <a:pt x="359011" y="98245"/>
                  </a:lnTo>
                  <a:lnTo>
                    <a:pt x="388362" y="151920"/>
                  </a:lnTo>
                  <a:lnTo>
                    <a:pt x="388362" y="151920"/>
                  </a:lnTo>
                  <a:lnTo>
                    <a:pt x="418801" y="179506"/>
                  </a:lnTo>
                  <a:lnTo>
                    <a:pt x="431030" y="193094"/>
                  </a:lnTo>
                  <a:lnTo>
                    <a:pt x="437145" y="206139"/>
                  </a:lnTo>
                  <a:lnTo>
                    <a:pt x="463100" y="227609"/>
                  </a:lnTo>
                  <a:lnTo>
                    <a:pt x="471932" y="239159"/>
                  </a:lnTo>
                  <a:lnTo>
                    <a:pt x="472340" y="247856"/>
                  </a:lnTo>
                  <a:lnTo>
                    <a:pt x="475465" y="254107"/>
                  </a:lnTo>
                  <a:lnTo>
                    <a:pt x="481172" y="257775"/>
                  </a:lnTo>
                  <a:lnTo>
                    <a:pt x="486608" y="265657"/>
                  </a:lnTo>
                  <a:lnTo>
                    <a:pt x="491908" y="277615"/>
                  </a:lnTo>
                  <a:lnTo>
                    <a:pt x="502234" y="288079"/>
                  </a:lnTo>
                  <a:lnTo>
                    <a:pt x="517725" y="296911"/>
                  </a:lnTo>
                  <a:lnTo>
                    <a:pt x="529004" y="317158"/>
                  </a:lnTo>
                  <a:lnTo>
                    <a:pt x="536206" y="348548"/>
                  </a:lnTo>
                  <a:lnTo>
                    <a:pt x="543544" y="366756"/>
                  </a:lnTo>
                  <a:lnTo>
                    <a:pt x="554687" y="374366"/>
                  </a:lnTo>
                  <a:lnTo>
                    <a:pt x="569906" y="401136"/>
                  </a:lnTo>
                  <a:lnTo>
                    <a:pt x="574798" y="417034"/>
                  </a:lnTo>
                  <a:lnTo>
                    <a:pt x="574526" y="431030"/>
                  </a:lnTo>
                  <a:lnTo>
                    <a:pt x="582271" y="441902"/>
                  </a:lnTo>
                  <a:lnTo>
                    <a:pt x="607818" y="453588"/>
                  </a:lnTo>
                  <a:close/>
                  <a:moveTo>
                    <a:pt x="537837" y="611487"/>
                  </a:moveTo>
                  <a:lnTo>
                    <a:pt x="532129" y="647632"/>
                  </a:lnTo>
                  <a:lnTo>
                    <a:pt x="529683" y="634859"/>
                  </a:lnTo>
                  <a:lnTo>
                    <a:pt x="529411" y="622494"/>
                  </a:lnTo>
                  <a:lnTo>
                    <a:pt x="533760" y="615156"/>
                  </a:lnTo>
                  <a:lnTo>
                    <a:pt x="537837" y="61148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0" name="Freeform: Shape 19">
              <a:extLst>
                <a:ext uri="{FF2B5EF4-FFF2-40B4-BE49-F238E27FC236}">
                  <a16:creationId xmlns:a16="http://schemas.microsoft.com/office/drawing/2014/main" id="{1D22C5B5-1977-DF82-F8E6-6D1A5623B321}"/>
                </a:ext>
              </a:extLst>
            </p:cNvPr>
            <p:cNvSpPr/>
            <p:nvPr/>
          </p:nvSpPr>
          <p:spPr>
            <a:xfrm>
              <a:off x="13984544" y="8331576"/>
              <a:ext cx="828632" cy="535255"/>
            </a:xfrm>
            <a:custGeom>
              <a:avLst/>
              <a:gdLst>
                <a:gd name="connsiteX0" fmla="*/ 764495 w 828632"/>
                <a:gd name="connsiteY0" fmla="*/ 172439 h 535255"/>
                <a:gd name="connsiteX1" fmla="*/ 772240 w 828632"/>
                <a:gd name="connsiteY1" fmla="*/ 184261 h 535255"/>
                <a:gd name="connsiteX2" fmla="*/ 785693 w 828632"/>
                <a:gd name="connsiteY2" fmla="*/ 194860 h 535255"/>
                <a:gd name="connsiteX3" fmla="*/ 793303 w 828632"/>
                <a:gd name="connsiteY3" fmla="*/ 204780 h 535255"/>
                <a:gd name="connsiteX4" fmla="*/ 795205 w 828632"/>
                <a:gd name="connsiteY4" fmla="*/ 214020 h 535255"/>
                <a:gd name="connsiteX5" fmla="*/ 803358 w 828632"/>
                <a:gd name="connsiteY5" fmla="*/ 223940 h 535255"/>
                <a:gd name="connsiteX6" fmla="*/ 817898 w 828632"/>
                <a:gd name="connsiteY6" fmla="*/ 234403 h 535255"/>
                <a:gd name="connsiteX7" fmla="*/ 826323 w 828632"/>
                <a:gd name="connsiteY7" fmla="*/ 243644 h 535255"/>
                <a:gd name="connsiteX8" fmla="*/ 828633 w 828632"/>
                <a:gd name="connsiteY8" fmla="*/ 251661 h 535255"/>
                <a:gd name="connsiteX9" fmla="*/ 828225 w 828632"/>
                <a:gd name="connsiteY9" fmla="*/ 264026 h 535255"/>
                <a:gd name="connsiteX10" fmla="*/ 825100 w 828632"/>
                <a:gd name="connsiteY10" fmla="*/ 280740 h 535255"/>
                <a:gd name="connsiteX11" fmla="*/ 819801 w 828632"/>
                <a:gd name="connsiteY11" fmla="*/ 292834 h 535255"/>
                <a:gd name="connsiteX12" fmla="*/ 812327 w 828632"/>
                <a:gd name="connsiteY12" fmla="*/ 300172 h 535255"/>
                <a:gd name="connsiteX13" fmla="*/ 806891 w 828632"/>
                <a:gd name="connsiteY13" fmla="*/ 310499 h 535255"/>
                <a:gd name="connsiteX14" fmla="*/ 803222 w 828632"/>
                <a:gd name="connsiteY14" fmla="*/ 323817 h 535255"/>
                <a:gd name="connsiteX15" fmla="*/ 791808 w 828632"/>
                <a:gd name="connsiteY15" fmla="*/ 335910 h 535255"/>
                <a:gd name="connsiteX16" fmla="*/ 772648 w 828632"/>
                <a:gd name="connsiteY16" fmla="*/ 347189 h 535255"/>
                <a:gd name="connsiteX17" fmla="*/ 751178 w 828632"/>
                <a:gd name="connsiteY17" fmla="*/ 354798 h 535255"/>
                <a:gd name="connsiteX18" fmla="*/ 727669 w 828632"/>
                <a:gd name="connsiteY18" fmla="*/ 358875 h 535255"/>
                <a:gd name="connsiteX19" fmla="*/ 713674 w 828632"/>
                <a:gd name="connsiteY19" fmla="*/ 368523 h 535255"/>
                <a:gd name="connsiteX20" fmla="*/ 709325 w 828632"/>
                <a:gd name="connsiteY20" fmla="*/ 383606 h 535255"/>
                <a:gd name="connsiteX21" fmla="*/ 711228 w 828632"/>
                <a:gd name="connsiteY21" fmla="*/ 396107 h 535255"/>
                <a:gd name="connsiteX22" fmla="*/ 719653 w 828632"/>
                <a:gd name="connsiteY22" fmla="*/ 406299 h 535255"/>
                <a:gd name="connsiteX23" fmla="*/ 724408 w 828632"/>
                <a:gd name="connsiteY23" fmla="*/ 417034 h 535255"/>
                <a:gd name="connsiteX24" fmla="*/ 725632 w 828632"/>
                <a:gd name="connsiteY24" fmla="*/ 428313 h 535255"/>
                <a:gd name="connsiteX25" fmla="*/ 719789 w 828632"/>
                <a:gd name="connsiteY25" fmla="*/ 447064 h 535255"/>
                <a:gd name="connsiteX26" fmla="*/ 706743 w 828632"/>
                <a:gd name="connsiteY26" fmla="*/ 473155 h 535255"/>
                <a:gd name="connsiteX27" fmla="*/ 692203 w 828632"/>
                <a:gd name="connsiteY27" fmla="*/ 490005 h 535255"/>
                <a:gd name="connsiteX28" fmla="*/ 676441 w 828632"/>
                <a:gd name="connsiteY28" fmla="*/ 497615 h 535255"/>
                <a:gd name="connsiteX29" fmla="*/ 669375 w 828632"/>
                <a:gd name="connsiteY29" fmla="*/ 508893 h 535255"/>
                <a:gd name="connsiteX30" fmla="*/ 671141 w 828632"/>
                <a:gd name="connsiteY30" fmla="*/ 523840 h 535255"/>
                <a:gd name="connsiteX31" fmla="*/ 669782 w 828632"/>
                <a:gd name="connsiteY31" fmla="*/ 532265 h 535255"/>
                <a:gd name="connsiteX32" fmla="*/ 663260 w 828632"/>
                <a:gd name="connsiteY32" fmla="*/ 535255 h 535255"/>
                <a:gd name="connsiteX33" fmla="*/ 651981 w 828632"/>
                <a:gd name="connsiteY33" fmla="*/ 526422 h 535255"/>
                <a:gd name="connsiteX34" fmla="*/ 649943 w 828632"/>
                <a:gd name="connsiteY34" fmla="*/ 520171 h 535255"/>
                <a:gd name="connsiteX35" fmla="*/ 640839 w 828632"/>
                <a:gd name="connsiteY35" fmla="*/ 513921 h 535255"/>
                <a:gd name="connsiteX36" fmla="*/ 639480 w 828632"/>
                <a:gd name="connsiteY36" fmla="*/ 509980 h 535255"/>
                <a:gd name="connsiteX37" fmla="*/ 632549 w 828632"/>
                <a:gd name="connsiteY37" fmla="*/ 506447 h 535255"/>
                <a:gd name="connsiteX38" fmla="*/ 626163 w 828632"/>
                <a:gd name="connsiteY38" fmla="*/ 494217 h 535255"/>
                <a:gd name="connsiteX39" fmla="*/ 593958 w 828632"/>
                <a:gd name="connsiteY39" fmla="*/ 494489 h 535255"/>
                <a:gd name="connsiteX40" fmla="*/ 561617 w 828632"/>
                <a:gd name="connsiteY40" fmla="*/ 494625 h 535255"/>
                <a:gd name="connsiteX41" fmla="*/ 529412 w 828632"/>
                <a:gd name="connsiteY41" fmla="*/ 494897 h 535255"/>
                <a:gd name="connsiteX42" fmla="*/ 497071 w 828632"/>
                <a:gd name="connsiteY42" fmla="*/ 495169 h 535255"/>
                <a:gd name="connsiteX43" fmla="*/ 464866 w 828632"/>
                <a:gd name="connsiteY43" fmla="*/ 495440 h 535255"/>
                <a:gd name="connsiteX44" fmla="*/ 432525 w 828632"/>
                <a:gd name="connsiteY44" fmla="*/ 495576 h 535255"/>
                <a:gd name="connsiteX45" fmla="*/ 400320 w 828632"/>
                <a:gd name="connsiteY45" fmla="*/ 495848 h 535255"/>
                <a:gd name="connsiteX46" fmla="*/ 368116 w 828632"/>
                <a:gd name="connsiteY46" fmla="*/ 496120 h 535255"/>
                <a:gd name="connsiteX47" fmla="*/ 335775 w 828632"/>
                <a:gd name="connsiteY47" fmla="*/ 496391 h 535255"/>
                <a:gd name="connsiteX48" fmla="*/ 303570 w 828632"/>
                <a:gd name="connsiteY48" fmla="*/ 496663 h 535255"/>
                <a:gd name="connsiteX49" fmla="*/ 271229 w 828632"/>
                <a:gd name="connsiteY49" fmla="*/ 496799 h 535255"/>
                <a:gd name="connsiteX50" fmla="*/ 239024 w 828632"/>
                <a:gd name="connsiteY50" fmla="*/ 497071 h 535255"/>
                <a:gd name="connsiteX51" fmla="*/ 206683 w 828632"/>
                <a:gd name="connsiteY51" fmla="*/ 497342 h 535255"/>
                <a:gd name="connsiteX52" fmla="*/ 174478 w 828632"/>
                <a:gd name="connsiteY52" fmla="*/ 497615 h 535255"/>
                <a:gd name="connsiteX53" fmla="*/ 142137 w 828632"/>
                <a:gd name="connsiteY53" fmla="*/ 497887 h 535255"/>
                <a:gd name="connsiteX54" fmla="*/ 110203 w 828632"/>
                <a:gd name="connsiteY54" fmla="*/ 498022 h 535255"/>
                <a:gd name="connsiteX55" fmla="*/ 102458 w 828632"/>
                <a:gd name="connsiteY55" fmla="*/ 485520 h 535255"/>
                <a:gd name="connsiteX56" fmla="*/ 98245 w 828632"/>
                <a:gd name="connsiteY56" fmla="*/ 473970 h 535255"/>
                <a:gd name="connsiteX57" fmla="*/ 100827 w 828632"/>
                <a:gd name="connsiteY57" fmla="*/ 468399 h 535255"/>
                <a:gd name="connsiteX58" fmla="*/ 101371 w 828632"/>
                <a:gd name="connsiteY58" fmla="*/ 449646 h 535255"/>
                <a:gd name="connsiteX59" fmla="*/ 99877 w 828632"/>
                <a:gd name="connsiteY59" fmla="*/ 417441 h 535255"/>
                <a:gd name="connsiteX60" fmla="*/ 96751 w 828632"/>
                <a:gd name="connsiteY60" fmla="*/ 399233 h 535255"/>
                <a:gd name="connsiteX61" fmla="*/ 92131 w 828632"/>
                <a:gd name="connsiteY61" fmla="*/ 395157 h 535255"/>
                <a:gd name="connsiteX62" fmla="*/ 91587 w 828632"/>
                <a:gd name="connsiteY62" fmla="*/ 389449 h 535255"/>
                <a:gd name="connsiteX63" fmla="*/ 95120 w 828632"/>
                <a:gd name="connsiteY63" fmla="*/ 382383 h 535255"/>
                <a:gd name="connsiteX64" fmla="*/ 94033 w 828632"/>
                <a:gd name="connsiteY64" fmla="*/ 377491 h 535255"/>
                <a:gd name="connsiteX65" fmla="*/ 88326 w 828632"/>
                <a:gd name="connsiteY65" fmla="*/ 374909 h 535255"/>
                <a:gd name="connsiteX66" fmla="*/ 86559 w 828632"/>
                <a:gd name="connsiteY66" fmla="*/ 368795 h 535255"/>
                <a:gd name="connsiteX67" fmla="*/ 88734 w 828632"/>
                <a:gd name="connsiteY67" fmla="*/ 358875 h 535255"/>
                <a:gd name="connsiteX68" fmla="*/ 87375 w 828632"/>
                <a:gd name="connsiteY68" fmla="*/ 352896 h 535255"/>
                <a:gd name="connsiteX69" fmla="*/ 82483 w 828632"/>
                <a:gd name="connsiteY69" fmla="*/ 350722 h 535255"/>
                <a:gd name="connsiteX70" fmla="*/ 80580 w 828632"/>
                <a:gd name="connsiteY70" fmla="*/ 347325 h 535255"/>
                <a:gd name="connsiteX71" fmla="*/ 81396 w 828632"/>
                <a:gd name="connsiteY71" fmla="*/ 342704 h 535255"/>
                <a:gd name="connsiteX72" fmla="*/ 78678 w 828632"/>
                <a:gd name="connsiteY72" fmla="*/ 339851 h 535255"/>
                <a:gd name="connsiteX73" fmla="*/ 72700 w 828632"/>
                <a:gd name="connsiteY73" fmla="*/ 338492 h 535255"/>
                <a:gd name="connsiteX74" fmla="*/ 70253 w 828632"/>
                <a:gd name="connsiteY74" fmla="*/ 327349 h 535255"/>
                <a:gd name="connsiteX75" fmla="*/ 71340 w 828632"/>
                <a:gd name="connsiteY75" fmla="*/ 306287 h 535255"/>
                <a:gd name="connsiteX76" fmla="*/ 69166 w 828632"/>
                <a:gd name="connsiteY76" fmla="*/ 291476 h 535255"/>
                <a:gd name="connsiteX77" fmla="*/ 63459 w 828632"/>
                <a:gd name="connsiteY77" fmla="*/ 282643 h 535255"/>
                <a:gd name="connsiteX78" fmla="*/ 60469 w 828632"/>
                <a:gd name="connsiteY78" fmla="*/ 274490 h 535255"/>
                <a:gd name="connsiteX79" fmla="*/ 60469 w 828632"/>
                <a:gd name="connsiteY79" fmla="*/ 266744 h 535255"/>
                <a:gd name="connsiteX80" fmla="*/ 54490 w 828632"/>
                <a:gd name="connsiteY80" fmla="*/ 254650 h 535255"/>
                <a:gd name="connsiteX81" fmla="*/ 42396 w 828632"/>
                <a:gd name="connsiteY81" fmla="*/ 238073 h 535255"/>
                <a:gd name="connsiteX82" fmla="*/ 34651 w 828632"/>
                <a:gd name="connsiteY82" fmla="*/ 216058 h 535255"/>
                <a:gd name="connsiteX83" fmla="*/ 31118 w 828632"/>
                <a:gd name="connsiteY83" fmla="*/ 188881 h 535255"/>
                <a:gd name="connsiteX84" fmla="*/ 22558 w 828632"/>
                <a:gd name="connsiteY84" fmla="*/ 173662 h 535255"/>
                <a:gd name="connsiteX85" fmla="*/ 18616 w 828632"/>
                <a:gd name="connsiteY85" fmla="*/ 172847 h 535255"/>
                <a:gd name="connsiteX86" fmla="*/ 15355 w 828632"/>
                <a:gd name="connsiteY86" fmla="*/ 158579 h 535255"/>
                <a:gd name="connsiteX87" fmla="*/ 11958 w 828632"/>
                <a:gd name="connsiteY87" fmla="*/ 152193 h 535255"/>
                <a:gd name="connsiteX88" fmla="*/ 11279 w 828632"/>
                <a:gd name="connsiteY88" fmla="*/ 147300 h 535255"/>
                <a:gd name="connsiteX89" fmla="*/ 679 w 828632"/>
                <a:gd name="connsiteY89" fmla="*/ 134935 h 535255"/>
                <a:gd name="connsiteX90" fmla="*/ 0 w 828632"/>
                <a:gd name="connsiteY90" fmla="*/ 130179 h 535255"/>
                <a:gd name="connsiteX91" fmla="*/ 1359 w 828632"/>
                <a:gd name="connsiteY91" fmla="*/ 124200 h 535255"/>
                <a:gd name="connsiteX92" fmla="*/ 8289 w 828632"/>
                <a:gd name="connsiteY92" fmla="*/ 112513 h 535255"/>
                <a:gd name="connsiteX93" fmla="*/ 14540 w 828632"/>
                <a:gd name="connsiteY93" fmla="*/ 93354 h 535255"/>
                <a:gd name="connsiteX94" fmla="*/ 15898 w 828632"/>
                <a:gd name="connsiteY94" fmla="*/ 80444 h 535255"/>
                <a:gd name="connsiteX95" fmla="*/ 21062 w 828632"/>
                <a:gd name="connsiteY95" fmla="*/ 70661 h 535255"/>
                <a:gd name="connsiteX96" fmla="*/ 21198 w 828632"/>
                <a:gd name="connsiteY96" fmla="*/ 65361 h 535255"/>
                <a:gd name="connsiteX97" fmla="*/ 20247 w 828632"/>
                <a:gd name="connsiteY97" fmla="*/ 58295 h 535255"/>
                <a:gd name="connsiteX98" fmla="*/ 17529 w 828632"/>
                <a:gd name="connsiteY98" fmla="*/ 52045 h 535255"/>
                <a:gd name="connsiteX99" fmla="*/ 9104 w 828632"/>
                <a:gd name="connsiteY99" fmla="*/ 47560 h 535255"/>
                <a:gd name="connsiteX100" fmla="*/ 8154 w 828632"/>
                <a:gd name="connsiteY100" fmla="*/ 45521 h 535255"/>
                <a:gd name="connsiteX101" fmla="*/ 7338 w 828632"/>
                <a:gd name="connsiteY101" fmla="*/ 38456 h 535255"/>
                <a:gd name="connsiteX102" fmla="*/ 10735 w 828632"/>
                <a:gd name="connsiteY102" fmla="*/ 33972 h 535255"/>
                <a:gd name="connsiteX103" fmla="*/ 11822 w 828632"/>
                <a:gd name="connsiteY103" fmla="*/ 28944 h 535255"/>
                <a:gd name="connsiteX104" fmla="*/ 10871 w 828632"/>
                <a:gd name="connsiteY104" fmla="*/ 22693 h 535255"/>
                <a:gd name="connsiteX105" fmla="*/ 5843 w 828632"/>
                <a:gd name="connsiteY105" fmla="*/ 11958 h 535255"/>
                <a:gd name="connsiteX106" fmla="*/ 3669 w 828632"/>
                <a:gd name="connsiteY106" fmla="*/ 951 h 535255"/>
                <a:gd name="connsiteX107" fmla="*/ 22149 w 828632"/>
                <a:gd name="connsiteY107" fmla="*/ 272 h 535255"/>
                <a:gd name="connsiteX108" fmla="*/ 63731 w 828632"/>
                <a:gd name="connsiteY108" fmla="*/ 272 h 535255"/>
                <a:gd name="connsiteX109" fmla="*/ 105312 w 828632"/>
                <a:gd name="connsiteY109" fmla="*/ 272 h 535255"/>
                <a:gd name="connsiteX110" fmla="*/ 147029 w 828632"/>
                <a:gd name="connsiteY110" fmla="*/ 272 h 535255"/>
                <a:gd name="connsiteX111" fmla="*/ 188610 w 828632"/>
                <a:gd name="connsiteY111" fmla="*/ 272 h 535255"/>
                <a:gd name="connsiteX112" fmla="*/ 230191 w 828632"/>
                <a:gd name="connsiteY112" fmla="*/ 136 h 535255"/>
                <a:gd name="connsiteX113" fmla="*/ 271772 w 828632"/>
                <a:gd name="connsiteY113" fmla="*/ 136 h 535255"/>
                <a:gd name="connsiteX114" fmla="*/ 313353 w 828632"/>
                <a:gd name="connsiteY114" fmla="*/ 136 h 535255"/>
                <a:gd name="connsiteX115" fmla="*/ 354934 w 828632"/>
                <a:gd name="connsiteY115" fmla="*/ 136 h 535255"/>
                <a:gd name="connsiteX116" fmla="*/ 396515 w 828632"/>
                <a:gd name="connsiteY116" fmla="*/ 136 h 535255"/>
                <a:gd name="connsiteX117" fmla="*/ 438096 w 828632"/>
                <a:gd name="connsiteY117" fmla="*/ 136 h 535255"/>
                <a:gd name="connsiteX118" fmla="*/ 479813 w 828632"/>
                <a:gd name="connsiteY118" fmla="*/ 136 h 535255"/>
                <a:gd name="connsiteX119" fmla="*/ 521395 w 828632"/>
                <a:gd name="connsiteY119" fmla="*/ 136 h 535255"/>
                <a:gd name="connsiteX120" fmla="*/ 562976 w 828632"/>
                <a:gd name="connsiteY120" fmla="*/ 136 h 535255"/>
                <a:gd name="connsiteX121" fmla="*/ 604557 w 828632"/>
                <a:gd name="connsiteY121" fmla="*/ 136 h 535255"/>
                <a:gd name="connsiteX122" fmla="*/ 646138 w 828632"/>
                <a:gd name="connsiteY122" fmla="*/ 136 h 535255"/>
                <a:gd name="connsiteX123" fmla="*/ 688399 w 828632"/>
                <a:gd name="connsiteY123" fmla="*/ 0 h 535255"/>
                <a:gd name="connsiteX124" fmla="*/ 689349 w 828632"/>
                <a:gd name="connsiteY124" fmla="*/ 11007 h 535255"/>
                <a:gd name="connsiteX125" fmla="*/ 691796 w 828632"/>
                <a:gd name="connsiteY125" fmla="*/ 18888 h 535255"/>
                <a:gd name="connsiteX126" fmla="*/ 696959 w 828632"/>
                <a:gd name="connsiteY126" fmla="*/ 25275 h 535255"/>
                <a:gd name="connsiteX127" fmla="*/ 704841 w 828632"/>
                <a:gd name="connsiteY127" fmla="*/ 30030 h 535255"/>
                <a:gd name="connsiteX128" fmla="*/ 706064 w 828632"/>
                <a:gd name="connsiteY128" fmla="*/ 39406 h 535255"/>
                <a:gd name="connsiteX129" fmla="*/ 700900 w 828632"/>
                <a:gd name="connsiteY129" fmla="*/ 53131 h 535255"/>
                <a:gd name="connsiteX130" fmla="*/ 699134 w 828632"/>
                <a:gd name="connsiteY130" fmla="*/ 70117 h 535255"/>
                <a:gd name="connsiteX131" fmla="*/ 700764 w 828632"/>
                <a:gd name="connsiteY131" fmla="*/ 90364 h 535255"/>
                <a:gd name="connsiteX132" fmla="*/ 704705 w 828632"/>
                <a:gd name="connsiteY132" fmla="*/ 108573 h 535255"/>
                <a:gd name="connsiteX133" fmla="*/ 710820 w 828632"/>
                <a:gd name="connsiteY133" fmla="*/ 124743 h 535255"/>
                <a:gd name="connsiteX134" fmla="*/ 724952 w 828632"/>
                <a:gd name="connsiteY134" fmla="*/ 136565 h 535255"/>
                <a:gd name="connsiteX135" fmla="*/ 746830 w 828632"/>
                <a:gd name="connsiteY135" fmla="*/ 144175 h 535255"/>
                <a:gd name="connsiteX136" fmla="*/ 759739 w 828632"/>
                <a:gd name="connsiteY136" fmla="*/ 155590 h 535255"/>
                <a:gd name="connsiteX137" fmla="*/ 763544 w 828632"/>
                <a:gd name="connsiteY137" fmla="*/ 171216 h 53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828632" h="535255">
                  <a:moveTo>
                    <a:pt x="764495" y="172439"/>
                  </a:moveTo>
                  <a:lnTo>
                    <a:pt x="772240" y="184261"/>
                  </a:lnTo>
                  <a:lnTo>
                    <a:pt x="785693" y="194860"/>
                  </a:lnTo>
                  <a:lnTo>
                    <a:pt x="793303" y="204780"/>
                  </a:lnTo>
                  <a:lnTo>
                    <a:pt x="795205" y="214020"/>
                  </a:lnTo>
                  <a:lnTo>
                    <a:pt x="803358" y="223940"/>
                  </a:lnTo>
                  <a:lnTo>
                    <a:pt x="817898" y="234403"/>
                  </a:lnTo>
                  <a:lnTo>
                    <a:pt x="826323" y="243644"/>
                  </a:lnTo>
                  <a:lnTo>
                    <a:pt x="828633" y="251661"/>
                  </a:lnTo>
                  <a:lnTo>
                    <a:pt x="828225" y="264026"/>
                  </a:lnTo>
                  <a:lnTo>
                    <a:pt x="825100" y="280740"/>
                  </a:lnTo>
                  <a:lnTo>
                    <a:pt x="819801" y="292834"/>
                  </a:lnTo>
                  <a:lnTo>
                    <a:pt x="812327" y="300172"/>
                  </a:lnTo>
                  <a:lnTo>
                    <a:pt x="806891" y="310499"/>
                  </a:lnTo>
                  <a:lnTo>
                    <a:pt x="803222" y="323817"/>
                  </a:lnTo>
                  <a:lnTo>
                    <a:pt x="791808" y="335910"/>
                  </a:lnTo>
                  <a:lnTo>
                    <a:pt x="772648" y="347189"/>
                  </a:lnTo>
                  <a:lnTo>
                    <a:pt x="751178" y="354798"/>
                  </a:lnTo>
                  <a:lnTo>
                    <a:pt x="727669" y="358875"/>
                  </a:lnTo>
                  <a:lnTo>
                    <a:pt x="713674" y="368523"/>
                  </a:lnTo>
                  <a:lnTo>
                    <a:pt x="709325" y="383606"/>
                  </a:lnTo>
                  <a:lnTo>
                    <a:pt x="711228" y="396107"/>
                  </a:lnTo>
                  <a:lnTo>
                    <a:pt x="719653" y="406299"/>
                  </a:lnTo>
                  <a:lnTo>
                    <a:pt x="724408" y="417034"/>
                  </a:lnTo>
                  <a:lnTo>
                    <a:pt x="725632" y="428313"/>
                  </a:lnTo>
                  <a:lnTo>
                    <a:pt x="719789" y="447064"/>
                  </a:lnTo>
                  <a:lnTo>
                    <a:pt x="706743" y="473155"/>
                  </a:lnTo>
                  <a:lnTo>
                    <a:pt x="692203" y="490005"/>
                  </a:lnTo>
                  <a:lnTo>
                    <a:pt x="676441" y="497615"/>
                  </a:lnTo>
                  <a:lnTo>
                    <a:pt x="669375" y="508893"/>
                  </a:lnTo>
                  <a:lnTo>
                    <a:pt x="671141" y="523840"/>
                  </a:lnTo>
                  <a:lnTo>
                    <a:pt x="669782" y="532265"/>
                  </a:lnTo>
                  <a:lnTo>
                    <a:pt x="663260" y="535255"/>
                  </a:lnTo>
                  <a:lnTo>
                    <a:pt x="651981" y="526422"/>
                  </a:lnTo>
                  <a:lnTo>
                    <a:pt x="649943" y="520171"/>
                  </a:lnTo>
                  <a:lnTo>
                    <a:pt x="640839" y="513921"/>
                  </a:lnTo>
                  <a:lnTo>
                    <a:pt x="639480" y="509980"/>
                  </a:lnTo>
                  <a:lnTo>
                    <a:pt x="632549" y="506447"/>
                  </a:lnTo>
                  <a:lnTo>
                    <a:pt x="626163" y="494217"/>
                  </a:lnTo>
                  <a:lnTo>
                    <a:pt x="593958" y="494489"/>
                  </a:lnTo>
                  <a:lnTo>
                    <a:pt x="561617" y="494625"/>
                  </a:lnTo>
                  <a:lnTo>
                    <a:pt x="529412" y="494897"/>
                  </a:lnTo>
                  <a:lnTo>
                    <a:pt x="497071" y="495169"/>
                  </a:lnTo>
                  <a:lnTo>
                    <a:pt x="464866" y="495440"/>
                  </a:lnTo>
                  <a:lnTo>
                    <a:pt x="432525" y="495576"/>
                  </a:lnTo>
                  <a:lnTo>
                    <a:pt x="400320" y="495848"/>
                  </a:lnTo>
                  <a:lnTo>
                    <a:pt x="368116" y="496120"/>
                  </a:lnTo>
                  <a:lnTo>
                    <a:pt x="335775" y="496391"/>
                  </a:lnTo>
                  <a:lnTo>
                    <a:pt x="303570" y="496663"/>
                  </a:lnTo>
                  <a:lnTo>
                    <a:pt x="271229" y="496799"/>
                  </a:lnTo>
                  <a:lnTo>
                    <a:pt x="239024" y="497071"/>
                  </a:lnTo>
                  <a:lnTo>
                    <a:pt x="206683" y="497342"/>
                  </a:lnTo>
                  <a:lnTo>
                    <a:pt x="174478" y="497615"/>
                  </a:lnTo>
                  <a:lnTo>
                    <a:pt x="142137" y="497887"/>
                  </a:lnTo>
                  <a:lnTo>
                    <a:pt x="110203" y="498022"/>
                  </a:lnTo>
                  <a:lnTo>
                    <a:pt x="102458" y="485520"/>
                  </a:lnTo>
                  <a:lnTo>
                    <a:pt x="98245" y="473970"/>
                  </a:lnTo>
                  <a:lnTo>
                    <a:pt x="100827" y="468399"/>
                  </a:lnTo>
                  <a:lnTo>
                    <a:pt x="101371" y="449646"/>
                  </a:lnTo>
                  <a:lnTo>
                    <a:pt x="99877" y="417441"/>
                  </a:lnTo>
                  <a:lnTo>
                    <a:pt x="96751" y="399233"/>
                  </a:lnTo>
                  <a:lnTo>
                    <a:pt x="92131" y="395157"/>
                  </a:lnTo>
                  <a:lnTo>
                    <a:pt x="91587" y="389449"/>
                  </a:lnTo>
                  <a:lnTo>
                    <a:pt x="95120" y="382383"/>
                  </a:lnTo>
                  <a:lnTo>
                    <a:pt x="94033" y="377491"/>
                  </a:lnTo>
                  <a:lnTo>
                    <a:pt x="88326" y="374909"/>
                  </a:lnTo>
                  <a:lnTo>
                    <a:pt x="86559" y="368795"/>
                  </a:lnTo>
                  <a:lnTo>
                    <a:pt x="88734" y="358875"/>
                  </a:lnTo>
                  <a:lnTo>
                    <a:pt x="87375" y="352896"/>
                  </a:lnTo>
                  <a:lnTo>
                    <a:pt x="82483" y="350722"/>
                  </a:lnTo>
                  <a:lnTo>
                    <a:pt x="80580" y="347325"/>
                  </a:lnTo>
                  <a:lnTo>
                    <a:pt x="81396" y="342704"/>
                  </a:lnTo>
                  <a:lnTo>
                    <a:pt x="78678" y="339851"/>
                  </a:lnTo>
                  <a:lnTo>
                    <a:pt x="72700" y="338492"/>
                  </a:lnTo>
                  <a:lnTo>
                    <a:pt x="70253" y="327349"/>
                  </a:lnTo>
                  <a:lnTo>
                    <a:pt x="71340" y="306287"/>
                  </a:lnTo>
                  <a:lnTo>
                    <a:pt x="69166" y="291476"/>
                  </a:lnTo>
                  <a:lnTo>
                    <a:pt x="63459" y="282643"/>
                  </a:lnTo>
                  <a:lnTo>
                    <a:pt x="60469" y="274490"/>
                  </a:lnTo>
                  <a:lnTo>
                    <a:pt x="60469" y="266744"/>
                  </a:lnTo>
                  <a:lnTo>
                    <a:pt x="54490" y="254650"/>
                  </a:lnTo>
                  <a:lnTo>
                    <a:pt x="42396" y="238073"/>
                  </a:lnTo>
                  <a:lnTo>
                    <a:pt x="34651" y="216058"/>
                  </a:lnTo>
                  <a:lnTo>
                    <a:pt x="31118" y="188881"/>
                  </a:lnTo>
                  <a:lnTo>
                    <a:pt x="22558" y="173662"/>
                  </a:lnTo>
                  <a:lnTo>
                    <a:pt x="18616" y="172847"/>
                  </a:lnTo>
                  <a:lnTo>
                    <a:pt x="15355" y="158579"/>
                  </a:lnTo>
                  <a:lnTo>
                    <a:pt x="11958" y="152193"/>
                  </a:lnTo>
                  <a:lnTo>
                    <a:pt x="11279" y="147300"/>
                  </a:lnTo>
                  <a:lnTo>
                    <a:pt x="679" y="134935"/>
                  </a:lnTo>
                  <a:lnTo>
                    <a:pt x="0" y="130179"/>
                  </a:lnTo>
                  <a:lnTo>
                    <a:pt x="1359" y="124200"/>
                  </a:lnTo>
                  <a:lnTo>
                    <a:pt x="8289" y="112513"/>
                  </a:lnTo>
                  <a:lnTo>
                    <a:pt x="14540" y="93354"/>
                  </a:lnTo>
                  <a:lnTo>
                    <a:pt x="15898" y="80444"/>
                  </a:lnTo>
                  <a:lnTo>
                    <a:pt x="21062" y="70661"/>
                  </a:lnTo>
                  <a:lnTo>
                    <a:pt x="21198" y="65361"/>
                  </a:lnTo>
                  <a:lnTo>
                    <a:pt x="20247" y="58295"/>
                  </a:lnTo>
                  <a:lnTo>
                    <a:pt x="17529" y="52045"/>
                  </a:lnTo>
                  <a:lnTo>
                    <a:pt x="9104" y="47560"/>
                  </a:lnTo>
                  <a:lnTo>
                    <a:pt x="8154" y="45521"/>
                  </a:lnTo>
                  <a:lnTo>
                    <a:pt x="7338" y="38456"/>
                  </a:lnTo>
                  <a:lnTo>
                    <a:pt x="10735" y="33972"/>
                  </a:lnTo>
                  <a:lnTo>
                    <a:pt x="11822" y="28944"/>
                  </a:lnTo>
                  <a:lnTo>
                    <a:pt x="10871" y="22693"/>
                  </a:lnTo>
                  <a:lnTo>
                    <a:pt x="5843" y="11958"/>
                  </a:lnTo>
                  <a:lnTo>
                    <a:pt x="3669" y="951"/>
                  </a:lnTo>
                  <a:lnTo>
                    <a:pt x="22149" y="272"/>
                  </a:lnTo>
                  <a:lnTo>
                    <a:pt x="63731" y="272"/>
                  </a:lnTo>
                  <a:lnTo>
                    <a:pt x="105312" y="272"/>
                  </a:lnTo>
                  <a:lnTo>
                    <a:pt x="147029" y="272"/>
                  </a:lnTo>
                  <a:lnTo>
                    <a:pt x="188610" y="272"/>
                  </a:lnTo>
                  <a:lnTo>
                    <a:pt x="230191" y="136"/>
                  </a:lnTo>
                  <a:lnTo>
                    <a:pt x="271772" y="136"/>
                  </a:lnTo>
                  <a:lnTo>
                    <a:pt x="313353" y="136"/>
                  </a:lnTo>
                  <a:lnTo>
                    <a:pt x="354934" y="136"/>
                  </a:lnTo>
                  <a:lnTo>
                    <a:pt x="396515" y="136"/>
                  </a:lnTo>
                  <a:lnTo>
                    <a:pt x="438096" y="136"/>
                  </a:lnTo>
                  <a:lnTo>
                    <a:pt x="479813" y="136"/>
                  </a:lnTo>
                  <a:lnTo>
                    <a:pt x="521395" y="136"/>
                  </a:lnTo>
                  <a:lnTo>
                    <a:pt x="562976" y="136"/>
                  </a:lnTo>
                  <a:lnTo>
                    <a:pt x="604557" y="136"/>
                  </a:lnTo>
                  <a:lnTo>
                    <a:pt x="646138" y="136"/>
                  </a:lnTo>
                  <a:lnTo>
                    <a:pt x="688399" y="0"/>
                  </a:lnTo>
                  <a:lnTo>
                    <a:pt x="689349" y="11007"/>
                  </a:lnTo>
                  <a:lnTo>
                    <a:pt x="691796" y="18888"/>
                  </a:lnTo>
                  <a:lnTo>
                    <a:pt x="696959" y="25275"/>
                  </a:lnTo>
                  <a:lnTo>
                    <a:pt x="704841" y="30030"/>
                  </a:lnTo>
                  <a:lnTo>
                    <a:pt x="706064" y="39406"/>
                  </a:lnTo>
                  <a:lnTo>
                    <a:pt x="700900" y="53131"/>
                  </a:lnTo>
                  <a:lnTo>
                    <a:pt x="699134" y="70117"/>
                  </a:lnTo>
                  <a:lnTo>
                    <a:pt x="700764" y="90364"/>
                  </a:lnTo>
                  <a:lnTo>
                    <a:pt x="704705" y="108573"/>
                  </a:lnTo>
                  <a:lnTo>
                    <a:pt x="710820" y="124743"/>
                  </a:lnTo>
                  <a:lnTo>
                    <a:pt x="724952" y="136565"/>
                  </a:lnTo>
                  <a:lnTo>
                    <a:pt x="746830" y="144175"/>
                  </a:lnTo>
                  <a:lnTo>
                    <a:pt x="759739" y="155590"/>
                  </a:lnTo>
                  <a:lnTo>
                    <a:pt x="763544" y="171216"/>
                  </a:lnTo>
                  <a:close/>
                </a:path>
              </a:pathLst>
            </a:custGeom>
            <a:solidFill>
              <a:srgbClr val="3E4B54"/>
            </a:solid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1" name="Freeform: Shape 20">
              <a:extLst>
                <a:ext uri="{FF2B5EF4-FFF2-40B4-BE49-F238E27FC236}">
                  <a16:creationId xmlns:a16="http://schemas.microsoft.com/office/drawing/2014/main" id="{24C18C93-93F0-4B8D-17F8-0E7C4BF60DF2}"/>
                </a:ext>
              </a:extLst>
            </p:cNvPr>
            <p:cNvSpPr/>
            <p:nvPr/>
          </p:nvSpPr>
          <p:spPr>
            <a:xfrm>
              <a:off x="11352704" y="7318002"/>
              <a:ext cx="786780" cy="1274338"/>
            </a:xfrm>
            <a:custGeom>
              <a:avLst/>
              <a:gdLst>
                <a:gd name="connsiteX0" fmla="*/ 786644 w 786780"/>
                <a:gd name="connsiteY0" fmla="*/ 837057 h 1274338"/>
                <a:gd name="connsiteX1" fmla="*/ 786644 w 786780"/>
                <a:gd name="connsiteY1" fmla="*/ 864914 h 1274338"/>
                <a:gd name="connsiteX2" fmla="*/ 786780 w 786780"/>
                <a:gd name="connsiteY2" fmla="*/ 892635 h 1274338"/>
                <a:gd name="connsiteX3" fmla="*/ 786780 w 786780"/>
                <a:gd name="connsiteY3" fmla="*/ 920356 h 1274338"/>
                <a:gd name="connsiteX4" fmla="*/ 786780 w 786780"/>
                <a:gd name="connsiteY4" fmla="*/ 948077 h 1274338"/>
                <a:gd name="connsiteX5" fmla="*/ 786780 w 786780"/>
                <a:gd name="connsiteY5" fmla="*/ 975661 h 1274338"/>
                <a:gd name="connsiteX6" fmla="*/ 786780 w 786780"/>
                <a:gd name="connsiteY6" fmla="*/ 1003110 h 1274338"/>
                <a:gd name="connsiteX7" fmla="*/ 786780 w 786780"/>
                <a:gd name="connsiteY7" fmla="*/ 1030559 h 1274338"/>
                <a:gd name="connsiteX8" fmla="*/ 786780 w 786780"/>
                <a:gd name="connsiteY8" fmla="*/ 1057873 h 1274338"/>
                <a:gd name="connsiteX9" fmla="*/ 786780 w 786780"/>
                <a:gd name="connsiteY9" fmla="*/ 1085186 h 1274338"/>
                <a:gd name="connsiteX10" fmla="*/ 786780 w 786780"/>
                <a:gd name="connsiteY10" fmla="*/ 1112363 h 1274338"/>
                <a:gd name="connsiteX11" fmla="*/ 786780 w 786780"/>
                <a:gd name="connsiteY11" fmla="*/ 1139540 h 1274338"/>
                <a:gd name="connsiteX12" fmla="*/ 786780 w 786780"/>
                <a:gd name="connsiteY12" fmla="*/ 1166582 h 1274338"/>
                <a:gd name="connsiteX13" fmla="*/ 786780 w 786780"/>
                <a:gd name="connsiteY13" fmla="*/ 1193623 h 1274338"/>
                <a:gd name="connsiteX14" fmla="*/ 786780 w 786780"/>
                <a:gd name="connsiteY14" fmla="*/ 1220528 h 1274338"/>
                <a:gd name="connsiteX15" fmla="*/ 786780 w 786780"/>
                <a:gd name="connsiteY15" fmla="*/ 1247433 h 1274338"/>
                <a:gd name="connsiteX16" fmla="*/ 786780 w 786780"/>
                <a:gd name="connsiteY16" fmla="*/ 1274203 h 1274338"/>
                <a:gd name="connsiteX17" fmla="*/ 762864 w 786780"/>
                <a:gd name="connsiteY17" fmla="*/ 1274203 h 1274338"/>
                <a:gd name="connsiteX18" fmla="*/ 738948 w 786780"/>
                <a:gd name="connsiteY18" fmla="*/ 1274203 h 1274338"/>
                <a:gd name="connsiteX19" fmla="*/ 715032 w 786780"/>
                <a:gd name="connsiteY19" fmla="*/ 1274203 h 1274338"/>
                <a:gd name="connsiteX20" fmla="*/ 691116 w 786780"/>
                <a:gd name="connsiteY20" fmla="*/ 1274203 h 1274338"/>
                <a:gd name="connsiteX21" fmla="*/ 667200 w 786780"/>
                <a:gd name="connsiteY21" fmla="*/ 1274203 h 1274338"/>
                <a:gd name="connsiteX22" fmla="*/ 643285 w 786780"/>
                <a:gd name="connsiteY22" fmla="*/ 1274203 h 1274338"/>
                <a:gd name="connsiteX23" fmla="*/ 619369 w 786780"/>
                <a:gd name="connsiteY23" fmla="*/ 1274203 h 1274338"/>
                <a:gd name="connsiteX24" fmla="*/ 595453 w 786780"/>
                <a:gd name="connsiteY24" fmla="*/ 1274203 h 1274338"/>
                <a:gd name="connsiteX25" fmla="*/ 571537 w 786780"/>
                <a:gd name="connsiteY25" fmla="*/ 1274203 h 1274338"/>
                <a:gd name="connsiteX26" fmla="*/ 547620 w 786780"/>
                <a:gd name="connsiteY26" fmla="*/ 1274203 h 1274338"/>
                <a:gd name="connsiteX27" fmla="*/ 523704 w 786780"/>
                <a:gd name="connsiteY27" fmla="*/ 1274203 h 1274338"/>
                <a:gd name="connsiteX28" fmla="*/ 499789 w 786780"/>
                <a:gd name="connsiteY28" fmla="*/ 1274203 h 1274338"/>
                <a:gd name="connsiteX29" fmla="*/ 475873 w 786780"/>
                <a:gd name="connsiteY29" fmla="*/ 1274203 h 1274338"/>
                <a:gd name="connsiteX30" fmla="*/ 451957 w 786780"/>
                <a:gd name="connsiteY30" fmla="*/ 1274203 h 1274338"/>
                <a:gd name="connsiteX31" fmla="*/ 428041 w 786780"/>
                <a:gd name="connsiteY31" fmla="*/ 1274203 h 1274338"/>
                <a:gd name="connsiteX32" fmla="*/ 404125 w 786780"/>
                <a:gd name="connsiteY32" fmla="*/ 1274203 h 1274338"/>
                <a:gd name="connsiteX33" fmla="*/ 356565 w 786780"/>
                <a:gd name="connsiteY33" fmla="*/ 1274203 h 1274338"/>
                <a:gd name="connsiteX34" fmla="*/ 309005 w 786780"/>
                <a:gd name="connsiteY34" fmla="*/ 1274203 h 1274338"/>
                <a:gd name="connsiteX35" fmla="*/ 261445 w 786780"/>
                <a:gd name="connsiteY35" fmla="*/ 1274203 h 1274338"/>
                <a:gd name="connsiteX36" fmla="*/ 213884 w 786780"/>
                <a:gd name="connsiteY36" fmla="*/ 1274203 h 1274338"/>
                <a:gd name="connsiteX37" fmla="*/ 166324 w 786780"/>
                <a:gd name="connsiteY37" fmla="*/ 1274203 h 1274338"/>
                <a:gd name="connsiteX38" fmla="*/ 118764 w 786780"/>
                <a:gd name="connsiteY38" fmla="*/ 1274339 h 1274338"/>
                <a:gd name="connsiteX39" fmla="*/ 71204 w 786780"/>
                <a:gd name="connsiteY39" fmla="*/ 1274339 h 1274338"/>
                <a:gd name="connsiteX40" fmla="*/ 23644 w 786780"/>
                <a:gd name="connsiteY40" fmla="*/ 1274339 h 1274338"/>
                <a:gd name="connsiteX41" fmla="*/ 23644 w 786780"/>
                <a:gd name="connsiteY41" fmla="*/ 1236019 h 1274338"/>
                <a:gd name="connsiteX42" fmla="*/ 23508 w 786780"/>
                <a:gd name="connsiteY42" fmla="*/ 1197427 h 1274338"/>
                <a:gd name="connsiteX43" fmla="*/ 23508 w 786780"/>
                <a:gd name="connsiteY43" fmla="*/ 1158836 h 1274338"/>
                <a:gd name="connsiteX44" fmla="*/ 23372 w 786780"/>
                <a:gd name="connsiteY44" fmla="*/ 1120108 h 1274338"/>
                <a:gd name="connsiteX45" fmla="*/ 23372 w 786780"/>
                <a:gd name="connsiteY45" fmla="*/ 1081245 h 1274338"/>
                <a:gd name="connsiteX46" fmla="*/ 23372 w 786780"/>
                <a:gd name="connsiteY46" fmla="*/ 1042109 h 1274338"/>
                <a:gd name="connsiteX47" fmla="*/ 23237 w 786780"/>
                <a:gd name="connsiteY47" fmla="*/ 1002974 h 1274338"/>
                <a:gd name="connsiteX48" fmla="*/ 23237 w 786780"/>
                <a:gd name="connsiteY48" fmla="*/ 959763 h 1274338"/>
                <a:gd name="connsiteX49" fmla="*/ 23101 w 786780"/>
                <a:gd name="connsiteY49" fmla="*/ 958811 h 1274338"/>
                <a:gd name="connsiteX50" fmla="*/ 31254 w 786780"/>
                <a:gd name="connsiteY50" fmla="*/ 932178 h 1274338"/>
                <a:gd name="connsiteX51" fmla="*/ 32884 w 786780"/>
                <a:gd name="connsiteY51" fmla="*/ 919133 h 1274338"/>
                <a:gd name="connsiteX52" fmla="*/ 30846 w 786780"/>
                <a:gd name="connsiteY52" fmla="*/ 911795 h 1274338"/>
                <a:gd name="connsiteX53" fmla="*/ 32205 w 786780"/>
                <a:gd name="connsiteY53" fmla="*/ 904729 h 1274338"/>
                <a:gd name="connsiteX54" fmla="*/ 37097 w 786780"/>
                <a:gd name="connsiteY54" fmla="*/ 897935 h 1274338"/>
                <a:gd name="connsiteX55" fmla="*/ 36961 w 786780"/>
                <a:gd name="connsiteY55" fmla="*/ 890325 h 1274338"/>
                <a:gd name="connsiteX56" fmla="*/ 31798 w 786780"/>
                <a:gd name="connsiteY56" fmla="*/ 882308 h 1274338"/>
                <a:gd name="connsiteX57" fmla="*/ 22013 w 786780"/>
                <a:gd name="connsiteY57" fmla="*/ 876872 h 1274338"/>
                <a:gd name="connsiteX58" fmla="*/ 7882 w 786780"/>
                <a:gd name="connsiteY58" fmla="*/ 874291 h 1274338"/>
                <a:gd name="connsiteX59" fmla="*/ 543 w 786780"/>
                <a:gd name="connsiteY59" fmla="*/ 864642 h 1274338"/>
                <a:gd name="connsiteX60" fmla="*/ 0 w 786780"/>
                <a:gd name="connsiteY60" fmla="*/ 848200 h 1274338"/>
                <a:gd name="connsiteX61" fmla="*/ 10600 w 786780"/>
                <a:gd name="connsiteY61" fmla="*/ 822790 h 1274338"/>
                <a:gd name="connsiteX62" fmla="*/ 32341 w 786780"/>
                <a:gd name="connsiteY62" fmla="*/ 788410 h 1274338"/>
                <a:gd name="connsiteX63" fmla="*/ 44163 w 786780"/>
                <a:gd name="connsiteY63" fmla="*/ 764087 h 1274338"/>
                <a:gd name="connsiteX64" fmla="*/ 46337 w 786780"/>
                <a:gd name="connsiteY64" fmla="*/ 749683 h 1274338"/>
                <a:gd name="connsiteX65" fmla="*/ 59382 w 786780"/>
                <a:gd name="connsiteY65" fmla="*/ 716527 h 1274338"/>
                <a:gd name="connsiteX66" fmla="*/ 83434 w 786780"/>
                <a:gd name="connsiteY66" fmla="*/ 664347 h 1274338"/>
                <a:gd name="connsiteX67" fmla="*/ 92674 w 786780"/>
                <a:gd name="connsiteY67" fmla="*/ 630783 h 1274338"/>
                <a:gd name="connsiteX68" fmla="*/ 87103 w 786780"/>
                <a:gd name="connsiteY68" fmla="*/ 616107 h 1274338"/>
                <a:gd name="connsiteX69" fmla="*/ 74737 w 786780"/>
                <a:gd name="connsiteY69" fmla="*/ 601975 h 1274338"/>
                <a:gd name="connsiteX70" fmla="*/ 55849 w 786780"/>
                <a:gd name="connsiteY70" fmla="*/ 588522 h 1274338"/>
                <a:gd name="connsiteX71" fmla="*/ 42532 w 786780"/>
                <a:gd name="connsiteY71" fmla="*/ 572759 h 1274338"/>
                <a:gd name="connsiteX72" fmla="*/ 38999 w 786780"/>
                <a:gd name="connsiteY72" fmla="*/ 564742 h 1274338"/>
                <a:gd name="connsiteX73" fmla="*/ 34651 w 786780"/>
                <a:gd name="connsiteY73" fmla="*/ 554822 h 1274338"/>
                <a:gd name="connsiteX74" fmla="*/ 32477 w 786780"/>
                <a:gd name="connsiteY74" fmla="*/ 542321 h 1274338"/>
                <a:gd name="connsiteX75" fmla="*/ 35738 w 786780"/>
                <a:gd name="connsiteY75" fmla="*/ 535119 h 1274338"/>
                <a:gd name="connsiteX76" fmla="*/ 33020 w 786780"/>
                <a:gd name="connsiteY76" fmla="*/ 522481 h 1274338"/>
                <a:gd name="connsiteX77" fmla="*/ 24459 w 786780"/>
                <a:gd name="connsiteY77" fmla="*/ 504409 h 1274338"/>
                <a:gd name="connsiteX78" fmla="*/ 20791 w 786780"/>
                <a:gd name="connsiteY78" fmla="*/ 492179 h 1274338"/>
                <a:gd name="connsiteX79" fmla="*/ 21606 w 786780"/>
                <a:gd name="connsiteY79" fmla="*/ 487831 h 1274338"/>
                <a:gd name="connsiteX80" fmla="*/ 22557 w 786780"/>
                <a:gd name="connsiteY80" fmla="*/ 486064 h 1274338"/>
                <a:gd name="connsiteX81" fmla="*/ 22422 w 786780"/>
                <a:gd name="connsiteY81" fmla="*/ 456441 h 1274338"/>
                <a:gd name="connsiteX82" fmla="*/ 22422 w 786780"/>
                <a:gd name="connsiteY82" fmla="*/ 426546 h 1274338"/>
                <a:gd name="connsiteX83" fmla="*/ 22286 w 786780"/>
                <a:gd name="connsiteY83" fmla="*/ 396651 h 1274338"/>
                <a:gd name="connsiteX84" fmla="*/ 22149 w 786780"/>
                <a:gd name="connsiteY84" fmla="*/ 366756 h 1274338"/>
                <a:gd name="connsiteX85" fmla="*/ 22013 w 786780"/>
                <a:gd name="connsiteY85" fmla="*/ 336726 h 1274338"/>
                <a:gd name="connsiteX86" fmla="*/ 21877 w 786780"/>
                <a:gd name="connsiteY86" fmla="*/ 306559 h 1274338"/>
                <a:gd name="connsiteX87" fmla="*/ 21877 w 786780"/>
                <a:gd name="connsiteY87" fmla="*/ 276256 h 1274338"/>
                <a:gd name="connsiteX88" fmla="*/ 21741 w 786780"/>
                <a:gd name="connsiteY88" fmla="*/ 245953 h 1274338"/>
                <a:gd name="connsiteX89" fmla="*/ 21606 w 786780"/>
                <a:gd name="connsiteY89" fmla="*/ 215515 h 1274338"/>
                <a:gd name="connsiteX90" fmla="*/ 21470 w 786780"/>
                <a:gd name="connsiteY90" fmla="*/ 185077 h 1274338"/>
                <a:gd name="connsiteX91" fmla="*/ 21470 w 786780"/>
                <a:gd name="connsiteY91" fmla="*/ 154366 h 1274338"/>
                <a:gd name="connsiteX92" fmla="*/ 21334 w 786780"/>
                <a:gd name="connsiteY92" fmla="*/ 123656 h 1274338"/>
                <a:gd name="connsiteX93" fmla="*/ 21198 w 786780"/>
                <a:gd name="connsiteY93" fmla="*/ 92810 h 1274338"/>
                <a:gd name="connsiteX94" fmla="*/ 21062 w 786780"/>
                <a:gd name="connsiteY94" fmla="*/ 61964 h 1274338"/>
                <a:gd name="connsiteX95" fmla="*/ 21062 w 786780"/>
                <a:gd name="connsiteY95" fmla="*/ 30982 h 1274338"/>
                <a:gd name="connsiteX96" fmla="*/ 20791 w 786780"/>
                <a:gd name="connsiteY96" fmla="*/ 0 h 1274338"/>
                <a:gd name="connsiteX97" fmla="*/ 61964 w 786780"/>
                <a:gd name="connsiteY97" fmla="*/ 0 h 1274338"/>
                <a:gd name="connsiteX98" fmla="*/ 116454 w 786780"/>
                <a:gd name="connsiteY98" fmla="*/ 0 h 1274338"/>
                <a:gd name="connsiteX99" fmla="*/ 147436 w 786780"/>
                <a:gd name="connsiteY99" fmla="*/ 0 h 1274338"/>
                <a:gd name="connsiteX100" fmla="*/ 147436 w 786780"/>
                <a:gd name="connsiteY100" fmla="*/ 47832 h 1274338"/>
                <a:gd name="connsiteX101" fmla="*/ 147436 w 786780"/>
                <a:gd name="connsiteY101" fmla="*/ 95528 h 1274338"/>
                <a:gd name="connsiteX102" fmla="*/ 147436 w 786780"/>
                <a:gd name="connsiteY102" fmla="*/ 142952 h 1274338"/>
                <a:gd name="connsiteX103" fmla="*/ 147436 w 786780"/>
                <a:gd name="connsiteY103" fmla="*/ 190240 h 1274338"/>
                <a:gd name="connsiteX104" fmla="*/ 161161 w 786780"/>
                <a:gd name="connsiteY104" fmla="*/ 209400 h 1274338"/>
                <a:gd name="connsiteX105" fmla="*/ 171352 w 786780"/>
                <a:gd name="connsiteY105" fmla="*/ 221086 h 1274338"/>
                <a:gd name="connsiteX106" fmla="*/ 177875 w 786780"/>
                <a:gd name="connsiteY106" fmla="*/ 233724 h 1274338"/>
                <a:gd name="connsiteX107" fmla="*/ 187795 w 786780"/>
                <a:gd name="connsiteY107" fmla="*/ 246905 h 1274338"/>
                <a:gd name="connsiteX108" fmla="*/ 189697 w 786780"/>
                <a:gd name="connsiteY108" fmla="*/ 251661 h 1274338"/>
                <a:gd name="connsiteX109" fmla="*/ 193230 w 786780"/>
                <a:gd name="connsiteY109" fmla="*/ 265793 h 1274338"/>
                <a:gd name="connsiteX110" fmla="*/ 190648 w 786780"/>
                <a:gd name="connsiteY110" fmla="*/ 275984 h 1274338"/>
                <a:gd name="connsiteX111" fmla="*/ 195947 w 786780"/>
                <a:gd name="connsiteY111" fmla="*/ 286448 h 1274338"/>
                <a:gd name="connsiteX112" fmla="*/ 194996 w 786780"/>
                <a:gd name="connsiteY112" fmla="*/ 291475 h 1274338"/>
                <a:gd name="connsiteX113" fmla="*/ 191056 w 786780"/>
                <a:gd name="connsiteY113" fmla="*/ 294193 h 1274338"/>
                <a:gd name="connsiteX114" fmla="*/ 190240 w 786780"/>
                <a:gd name="connsiteY114" fmla="*/ 295008 h 1274338"/>
                <a:gd name="connsiteX115" fmla="*/ 190376 w 786780"/>
                <a:gd name="connsiteY115" fmla="*/ 296095 h 1274338"/>
                <a:gd name="connsiteX116" fmla="*/ 191735 w 786780"/>
                <a:gd name="connsiteY116" fmla="*/ 297726 h 1274338"/>
                <a:gd name="connsiteX117" fmla="*/ 205732 w 786780"/>
                <a:gd name="connsiteY117" fmla="*/ 307646 h 1274338"/>
                <a:gd name="connsiteX118" fmla="*/ 219456 w 786780"/>
                <a:gd name="connsiteY118" fmla="*/ 321506 h 1274338"/>
                <a:gd name="connsiteX119" fmla="*/ 236849 w 786780"/>
                <a:gd name="connsiteY119" fmla="*/ 331018 h 1274338"/>
                <a:gd name="connsiteX120" fmla="*/ 242421 w 786780"/>
                <a:gd name="connsiteY120" fmla="*/ 336590 h 1274338"/>
                <a:gd name="connsiteX121" fmla="*/ 265386 w 786780"/>
                <a:gd name="connsiteY121" fmla="*/ 364038 h 1274338"/>
                <a:gd name="connsiteX122" fmla="*/ 277343 w 786780"/>
                <a:gd name="connsiteY122" fmla="*/ 381568 h 1274338"/>
                <a:gd name="connsiteX123" fmla="*/ 289845 w 786780"/>
                <a:gd name="connsiteY123" fmla="*/ 394341 h 1274338"/>
                <a:gd name="connsiteX124" fmla="*/ 296095 w 786780"/>
                <a:gd name="connsiteY124" fmla="*/ 408881 h 1274338"/>
                <a:gd name="connsiteX125" fmla="*/ 309005 w 786780"/>
                <a:gd name="connsiteY125" fmla="*/ 421518 h 1274338"/>
                <a:gd name="connsiteX126" fmla="*/ 312266 w 786780"/>
                <a:gd name="connsiteY126" fmla="*/ 428041 h 1274338"/>
                <a:gd name="connsiteX127" fmla="*/ 313081 w 786780"/>
                <a:gd name="connsiteY127" fmla="*/ 429399 h 1274338"/>
                <a:gd name="connsiteX128" fmla="*/ 314848 w 786780"/>
                <a:gd name="connsiteY128" fmla="*/ 429535 h 1274338"/>
                <a:gd name="connsiteX129" fmla="*/ 322865 w 786780"/>
                <a:gd name="connsiteY129" fmla="*/ 426546 h 1274338"/>
                <a:gd name="connsiteX130" fmla="*/ 324903 w 786780"/>
                <a:gd name="connsiteY130" fmla="*/ 427361 h 1274338"/>
                <a:gd name="connsiteX131" fmla="*/ 328844 w 786780"/>
                <a:gd name="connsiteY131" fmla="*/ 432389 h 1274338"/>
                <a:gd name="connsiteX132" fmla="*/ 329660 w 786780"/>
                <a:gd name="connsiteY132" fmla="*/ 439999 h 1274338"/>
                <a:gd name="connsiteX133" fmla="*/ 332513 w 786780"/>
                <a:gd name="connsiteY133" fmla="*/ 443260 h 1274338"/>
                <a:gd name="connsiteX134" fmla="*/ 337541 w 786780"/>
                <a:gd name="connsiteY134" fmla="*/ 445027 h 1274338"/>
                <a:gd name="connsiteX135" fmla="*/ 343248 w 786780"/>
                <a:gd name="connsiteY135" fmla="*/ 445570 h 1274338"/>
                <a:gd name="connsiteX136" fmla="*/ 360777 w 786780"/>
                <a:gd name="connsiteY136" fmla="*/ 441901 h 1274338"/>
                <a:gd name="connsiteX137" fmla="*/ 364582 w 786780"/>
                <a:gd name="connsiteY137" fmla="*/ 441901 h 1274338"/>
                <a:gd name="connsiteX138" fmla="*/ 366484 w 786780"/>
                <a:gd name="connsiteY138" fmla="*/ 443396 h 1274338"/>
                <a:gd name="connsiteX139" fmla="*/ 367300 w 786780"/>
                <a:gd name="connsiteY139" fmla="*/ 447473 h 1274338"/>
                <a:gd name="connsiteX140" fmla="*/ 367028 w 786780"/>
                <a:gd name="connsiteY140" fmla="*/ 454131 h 1274338"/>
                <a:gd name="connsiteX141" fmla="*/ 365262 w 786780"/>
                <a:gd name="connsiteY141" fmla="*/ 463643 h 1274338"/>
                <a:gd name="connsiteX142" fmla="*/ 359962 w 786780"/>
                <a:gd name="connsiteY142" fmla="*/ 473019 h 1274338"/>
                <a:gd name="connsiteX143" fmla="*/ 360913 w 786780"/>
                <a:gd name="connsiteY143" fmla="*/ 481716 h 1274338"/>
                <a:gd name="connsiteX144" fmla="*/ 356701 w 786780"/>
                <a:gd name="connsiteY144" fmla="*/ 501827 h 1274338"/>
                <a:gd name="connsiteX145" fmla="*/ 352760 w 786780"/>
                <a:gd name="connsiteY145" fmla="*/ 515416 h 1274338"/>
                <a:gd name="connsiteX146" fmla="*/ 352352 w 786780"/>
                <a:gd name="connsiteY146" fmla="*/ 528460 h 1274338"/>
                <a:gd name="connsiteX147" fmla="*/ 347461 w 786780"/>
                <a:gd name="connsiteY147" fmla="*/ 536070 h 1274338"/>
                <a:gd name="connsiteX148" fmla="*/ 350179 w 786780"/>
                <a:gd name="connsiteY148" fmla="*/ 545039 h 1274338"/>
                <a:gd name="connsiteX149" fmla="*/ 348276 w 786780"/>
                <a:gd name="connsiteY149" fmla="*/ 558627 h 1274338"/>
                <a:gd name="connsiteX150" fmla="*/ 350042 w 786780"/>
                <a:gd name="connsiteY150" fmla="*/ 562160 h 1274338"/>
                <a:gd name="connsiteX151" fmla="*/ 356293 w 786780"/>
                <a:gd name="connsiteY151" fmla="*/ 568411 h 1274338"/>
                <a:gd name="connsiteX152" fmla="*/ 358739 w 786780"/>
                <a:gd name="connsiteY152" fmla="*/ 585125 h 1274338"/>
                <a:gd name="connsiteX153" fmla="*/ 357652 w 786780"/>
                <a:gd name="connsiteY153" fmla="*/ 588250 h 1274338"/>
                <a:gd name="connsiteX154" fmla="*/ 346509 w 786780"/>
                <a:gd name="connsiteY154" fmla="*/ 594773 h 1274338"/>
                <a:gd name="connsiteX155" fmla="*/ 342704 w 786780"/>
                <a:gd name="connsiteY155" fmla="*/ 598985 h 1274338"/>
                <a:gd name="connsiteX156" fmla="*/ 341210 w 786780"/>
                <a:gd name="connsiteY156" fmla="*/ 605100 h 1274338"/>
                <a:gd name="connsiteX157" fmla="*/ 346101 w 786780"/>
                <a:gd name="connsiteY157" fmla="*/ 622629 h 1274338"/>
                <a:gd name="connsiteX158" fmla="*/ 341346 w 786780"/>
                <a:gd name="connsiteY158" fmla="*/ 632278 h 1274338"/>
                <a:gd name="connsiteX159" fmla="*/ 340802 w 786780"/>
                <a:gd name="connsiteY159" fmla="*/ 640566 h 1274338"/>
                <a:gd name="connsiteX160" fmla="*/ 341889 w 786780"/>
                <a:gd name="connsiteY160" fmla="*/ 642741 h 1274338"/>
                <a:gd name="connsiteX161" fmla="*/ 352216 w 786780"/>
                <a:gd name="connsiteY161" fmla="*/ 647225 h 1274338"/>
                <a:gd name="connsiteX162" fmla="*/ 364718 w 786780"/>
                <a:gd name="connsiteY162" fmla="*/ 657009 h 1274338"/>
                <a:gd name="connsiteX163" fmla="*/ 368659 w 786780"/>
                <a:gd name="connsiteY163" fmla="*/ 659183 h 1274338"/>
                <a:gd name="connsiteX164" fmla="*/ 371513 w 786780"/>
                <a:gd name="connsiteY164" fmla="*/ 658775 h 1274338"/>
                <a:gd name="connsiteX165" fmla="*/ 376812 w 786780"/>
                <a:gd name="connsiteY165" fmla="*/ 655514 h 1274338"/>
                <a:gd name="connsiteX166" fmla="*/ 382655 w 786780"/>
                <a:gd name="connsiteY166" fmla="*/ 648856 h 1274338"/>
                <a:gd name="connsiteX167" fmla="*/ 394613 w 786780"/>
                <a:gd name="connsiteY167" fmla="*/ 642061 h 1274338"/>
                <a:gd name="connsiteX168" fmla="*/ 408745 w 786780"/>
                <a:gd name="connsiteY168" fmla="*/ 627657 h 1274338"/>
                <a:gd name="connsiteX169" fmla="*/ 409425 w 786780"/>
                <a:gd name="connsiteY169" fmla="*/ 623581 h 1274338"/>
                <a:gd name="connsiteX170" fmla="*/ 410512 w 786780"/>
                <a:gd name="connsiteY170" fmla="*/ 621406 h 1274338"/>
                <a:gd name="connsiteX171" fmla="*/ 412414 w 786780"/>
                <a:gd name="connsiteY171" fmla="*/ 621406 h 1274338"/>
                <a:gd name="connsiteX172" fmla="*/ 416898 w 786780"/>
                <a:gd name="connsiteY172" fmla="*/ 623445 h 1274338"/>
                <a:gd name="connsiteX173" fmla="*/ 425731 w 786780"/>
                <a:gd name="connsiteY173" fmla="*/ 632142 h 1274338"/>
                <a:gd name="connsiteX174" fmla="*/ 433477 w 786780"/>
                <a:gd name="connsiteY174" fmla="*/ 637033 h 1274338"/>
                <a:gd name="connsiteX175" fmla="*/ 434835 w 786780"/>
                <a:gd name="connsiteY175" fmla="*/ 638121 h 1274338"/>
                <a:gd name="connsiteX176" fmla="*/ 435514 w 786780"/>
                <a:gd name="connsiteY176" fmla="*/ 640566 h 1274338"/>
                <a:gd name="connsiteX177" fmla="*/ 435107 w 786780"/>
                <a:gd name="connsiteY177" fmla="*/ 649263 h 1274338"/>
                <a:gd name="connsiteX178" fmla="*/ 439456 w 786780"/>
                <a:gd name="connsiteY178" fmla="*/ 656058 h 1274338"/>
                <a:gd name="connsiteX179" fmla="*/ 440678 w 786780"/>
                <a:gd name="connsiteY179" fmla="*/ 667200 h 1274338"/>
                <a:gd name="connsiteX180" fmla="*/ 445163 w 786780"/>
                <a:gd name="connsiteY180" fmla="*/ 678479 h 1274338"/>
                <a:gd name="connsiteX181" fmla="*/ 448288 w 786780"/>
                <a:gd name="connsiteY181" fmla="*/ 691931 h 1274338"/>
                <a:gd name="connsiteX182" fmla="*/ 459839 w 786780"/>
                <a:gd name="connsiteY182" fmla="*/ 709325 h 1274338"/>
                <a:gd name="connsiteX183" fmla="*/ 466089 w 786780"/>
                <a:gd name="connsiteY183" fmla="*/ 721690 h 1274338"/>
                <a:gd name="connsiteX184" fmla="*/ 473019 w 786780"/>
                <a:gd name="connsiteY184" fmla="*/ 727398 h 1274338"/>
                <a:gd name="connsiteX185" fmla="*/ 477232 w 786780"/>
                <a:gd name="connsiteY185" fmla="*/ 733920 h 1274338"/>
                <a:gd name="connsiteX186" fmla="*/ 480222 w 786780"/>
                <a:gd name="connsiteY186" fmla="*/ 741802 h 1274338"/>
                <a:gd name="connsiteX187" fmla="*/ 481444 w 786780"/>
                <a:gd name="connsiteY187" fmla="*/ 748188 h 1274338"/>
                <a:gd name="connsiteX188" fmla="*/ 477368 w 786780"/>
                <a:gd name="connsiteY188" fmla="*/ 759738 h 1274338"/>
                <a:gd name="connsiteX189" fmla="*/ 478455 w 786780"/>
                <a:gd name="connsiteY189" fmla="*/ 764494 h 1274338"/>
                <a:gd name="connsiteX190" fmla="*/ 482123 w 786780"/>
                <a:gd name="connsiteY190" fmla="*/ 769658 h 1274338"/>
                <a:gd name="connsiteX191" fmla="*/ 494081 w 786780"/>
                <a:gd name="connsiteY191" fmla="*/ 781616 h 1274338"/>
                <a:gd name="connsiteX192" fmla="*/ 496392 w 786780"/>
                <a:gd name="connsiteY192" fmla="*/ 782567 h 1274338"/>
                <a:gd name="connsiteX193" fmla="*/ 507534 w 786780"/>
                <a:gd name="connsiteY193" fmla="*/ 781345 h 1274338"/>
                <a:gd name="connsiteX194" fmla="*/ 513513 w 786780"/>
                <a:gd name="connsiteY194" fmla="*/ 783247 h 1274338"/>
                <a:gd name="connsiteX195" fmla="*/ 519492 w 786780"/>
                <a:gd name="connsiteY195" fmla="*/ 789226 h 1274338"/>
                <a:gd name="connsiteX196" fmla="*/ 525471 w 786780"/>
                <a:gd name="connsiteY196" fmla="*/ 798194 h 1274338"/>
                <a:gd name="connsiteX197" fmla="*/ 529412 w 786780"/>
                <a:gd name="connsiteY197" fmla="*/ 807298 h 1274338"/>
                <a:gd name="connsiteX198" fmla="*/ 530499 w 786780"/>
                <a:gd name="connsiteY198" fmla="*/ 818034 h 1274338"/>
                <a:gd name="connsiteX199" fmla="*/ 536614 w 786780"/>
                <a:gd name="connsiteY199" fmla="*/ 829856 h 1274338"/>
                <a:gd name="connsiteX200" fmla="*/ 537429 w 786780"/>
                <a:gd name="connsiteY200" fmla="*/ 840319 h 1274338"/>
                <a:gd name="connsiteX201" fmla="*/ 541234 w 786780"/>
                <a:gd name="connsiteY201" fmla="*/ 844939 h 1274338"/>
                <a:gd name="connsiteX202" fmla="*/ 548844 w 786780"/>
                <a:gd name="connsiteY202" fmla="*/ 851190 h 1274338"/>
                <a:gd name="connsiteX203" fmla="*/ 556181 w 786780"/>
                <a:gd name="connsiteY203" fmla="*/ 854995 h 1274338"/>
                <a:gd name="connsiteX204" fmla="*/ 559035 w 786780"/>
                <a:gd name="connsiteY204" fmla="*/ 855266 h 1274338"/>
                <a:gd name="connsiteX205" fmla="*/ 561073 w 786780"/>
                <a:gd name="connsiteY205" fmla="*/ 853636 h 1274338"/>
                <a:gd name="connsiteX206" fmla="*/ 561753 w 786780"/>
                <a:gd name="connsiteY206" fmla="*/ 847793 h 1274338"/>
                <a:gd name="connsiteX207" fmla="*/ 564606 w 786780"/>
                <a:gd name="connsiteY207" fmla="*/ 843444 h 1274338"/>
                <a:gd name="connsiteX208" fmla="*/ 573710 w 786780"/>
                <a:gd name="connsiteY208" fmla="*/ 837194 h 1274338"/>
                <a:gd name="connsiteX209" fmla="*/ 582407 w 786780"/>
                <a:gd name="connsiteY209" fmla="*/ 837330 h 1274338"/>
                <a:gd name="connsiteX210" fmla="*/ 615156 w 786780"/>
                <a:gd name="connsiteY210" fmla="*/ 842493 h 1274338"/>
                <a:gd name="connsiteX211" fmla="*/ 617330 w 786780"/>
                <a:gd name="connsiteY211" fmla="*/ 842221 h 1274338"/>
                <a:gd name="connsiteX212" fmla="*/ 618825 w 786780"/>
                <a:gd name="connsiteY212" fmla="*/ 840455 h 1274338"/>
                <a:gd name="connsiteX213" fmla="*/ 624396 w 786780"/>
                <a:gd name="connsiteY213" fmla="*/ 830943 h 1274338"/>
                <a:gd name="connsiteX214" fmla="*/ 628881 w 786780"/>
                <a:gd name="connsiteY214" fmla="*/ 827138 h 1274338"/>
                <a:gd name="connsiteX215" fmla="*/ 635810 w 786780"/>
                <a:gd name="connsiteY215" fmla="*/ 825915 h 1274338"/>
                <a:gd name="connsiteX216" fmla="*/ 655922 w 786780"/>
                <a:gd name="connsiteY216" fmla="*/ 828361 h 1274338"/>
                <a:gd name="connsiteX217" fmla="*/ 679158 w 786780"/>
                <a:gd name="connsiteY217" fmla="*/ 827002 h 1274338"/>
                <a:gd name="connsiteX218" fmla="*/ 691252 w 786780"/>
                <a:gd name="connsiteY218" fmla="*/ 829720 h 1274338"/>
                <a:gd name="connsiteX219" fmla="*/ 708917 w 786780"/>
                <a:gd name="connsiteY219" fmla="*/ 826187 h 1274338"/>
                <a:gd name="connsiteX220" fmla="*/ 729300 w 786780"/>
                <a:gd name="connsiteY220" fmla="*/ 828769 h 1274338"/>
                <a:gd name="connsiteX221" fmla="*/ 732018 w 786780"/>
                <a:gd name="connsiteY221" fmla="*/ 827274 h 1274338"/>
                <a:gd name="connsiteX222" fmla="*/ 732561 w 786780"/>
                <a:gd name="connsiteY222" fmla="*/ 825235 h 1274338"/>
                <a:gd name="connsiteX223" fmla="*/ 730795 w 786780"/>
                <a:gd name="connsiteY223" fmla="*/ 821702 h 1274338"/>
                <a:gd name="connsiteX224" fmla="*/ 730523 w 786780"/>
                <a:gd name="connsiteY224" fmla="*/ 814636 h 1274338"/>
                <a:gd name="connsiteX225" fmla="*/ 734600 w 786780"/>
                <a:gd name="connsiteY225" fmla="*/ 806212 h 1274338"/>
                <a:gd name="connsiteX226" fmla="*/ 735958 w 786780"/>
                <a:gd name="connsiteY226" fmla="*/ 799010 h 1274338"/>
                <a:gd name="connsiteX227" fmla="*/ 740171 w 786780"/>
                <a:gd name="connsiteY227" fmla="*/ 794933 h 1274338"/>
                <a:gd name="connsiteX228" fmla="*/ 745606 w 786780"/>
                <a:gd name="connsiteY228" fmla="*/ 792759 h 1274338"/>
                <a:gd name="connsiteX229" fmla="*/ 750091 w 786780"/>
                <a:gd name="connsiteY229" fmla="*/ 793031 h 1274338"/>
                <a:gd name="connsiteX230" fmla="*/ 754439 w 786780"/>
                <a:gd name="connsiteY230" fmla="*/ 796835 h 1274338"/>
                <a:gd name="connsiteX231" fmla="*/ 759331 w 786780"/>
                <a:gd name="connsiteY231" fmla="*/ 803222 h 1274338"/>
                <a:gd name="connsiteX232" fmla="*/ 768028 w 786780"/>
                <a:gd name="connsiteY232" fmla="*/ 820615 h 1274338"/>
                <a:gd name="connsiteX233" fmla="*/ 772648 w 786780"/>
                <a:gd name="connsiteY233" fmla="*/ 826866 h 1274338"/>
                <a:gd name="connsiteX234" fmla="*/ 778219 w 786780"/>
                <a:gd name="connsiteY234" fmla="*/ 832302 h 127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786780" h="1274338">
                  <a:moveTo>
                    <a:pt x="786644" y="837057"/>
                  </a:moveTo>
                  <a:lnTo>
                    <a:pt x="786644" y="864914"/>
                  </a:lnTo>
                  <a:lnTo>
                    <a:pt x="786780" y="892635"/>
                  </a:lnTo>
                  <a:lnTo>
                    <a:pt x="786780" y="920356"/>
                  </a:lnTo>
                  <a:lnTo>
                    <a:pt x="786780" y="948077"/>
                  </a:lnTo>
                  <a:lnTo>
                    <a:pt x="786780" y="975661"/>
                  </a:lnTo>
                  <a:lnTo>
                    <a:pt x="786780" y="1003110"/>
                  </a:lnTo>
                  <a:lnTo>
                    <a:pt x="786780" y="1030559"/>
                  </a:lnTo>
                  <a:lnTo>
                    <a:pt x="786780" y="1057873"/>
                  </a:lnTo>
                  <a:lnTo>
                    <a:pt x="786780" y="1085186"/>
                  </a:lnTo>
                  <a:lnTo>
                    <a:pt x="786780" y="1112363"/>
                  </a:lnTo>
                  <a:lnTo>
                    <a:pt x="786780" y="1139540"/>
                  </a:lnTo>
                  <a:lnTo>
                    <a:pt x="786780" y="1166582"/>
                  </a:lnTo>
                  <a:lnTo>
                    <a:pt x="786780" y="1193623"/>
                  </a:lnTo>
                  <a:lnTo>
                    <a:pt x="786780" y="1220528"/>
                  </a:lnTo>
                  <a:lnTo>
                    <a:pt x="786780" y="1247433"/>
                  </a:lnTo>
                  <a:lnTo>
                    <a:pt x="786780" y="1274203"/>
                  </a:lnTo>
                  <a:lnTo>
                    <a:pt x="762864" y="1274203"/>
                  </a:lnTo>
                  <a:lnTo>
                    <a:pt x="738948" y="1274203"/>
                  </a:lnTo>
                  <a:lnTo>
                    <a:pt x="715032" y="1274203"/>
                  </a:lnTo>
                  <a:lnTo>
                    <a:pt x="691116" y="1274203"/>
                  </a:lnTo>
                  <a:lnTo>
                    <a:pt x="667200" y="1274203"/>
                  </a:lnTo>
                  <a:lnTo>
                    <a:pt x="643285" y="1274203"/>
                  </a:lnTo>
                  <a:lnTo>
                    <a:pt x="619369" y="1274203"/>
                  </a:lnTo>
                  <a:lnTo>
                    <a:pt x="595453" y="1274203"/>
                  </a:lnTo>
                  <a:lnTo>
                    <a:pt x="571537" y="1274203"/>
                  </a:lnTo>
                  <a:lnTo>
                    <a:pt x="547620" y="1274203"/>
                  </a:lnTo>
                  <a:lnTo>
                    <a:pt x="523704" y="1274203"/>
                  </a:lnTo>
                  <a:lnTo>
                    <a:pt x="499789" y="1274203"/>
                  </a:lnTo>
                  <a:lnTo>
                    <a:pt x="475873" y="1274203"/>
                  </a:lnTo>
                  <a:lnTo>
                    <a:pt x="451957" y="1274203"/>
                  </a:lnTo>
                  <a:lnTo>
                    <a:pt x="428041" y="1274203"/>
                  </a:lnTo>
                  <a:lnTo>
                    <a:pt x="404125" y="1274203"/>
                  </a:lnTo>
                  <a:lnTo>
                    <a:pt x="356565" y="1274203"/>
                  </a:lnTo>
                  <a:lnTo>
                    <a:pt x="309005" y="1274203"/>
                  </a:lnTo>
                  <a:lnTo>
                    <a:pt x="261445" y="1274203"/>
                  </a:lnTo>
                  <a:lnTo>
                    <a:pt x="213884" y="1274203"/>
                  </a:lnTo>
                  <a:lnTo>
                    <a:pt x="166324" y="1274203"/>
                  </a:lnTo>
                  <a:lnTo>
                    <a:pt x="118764" y="1274339"/>
                  </a:lnTo>
                  <a:lnTo>
                    <a:pt x="71204" y="1274339"/>
                  </a:lnTo>
                  <a:lnTo>
                    <a:pt x="23644" y="1274339"/>
                  </a:lnTo>
                  <a:lnTo>
                    <a:pt x="23644" y="1236019"/>
                  </a:lnTo>
                  <a:lnTo>
                    <a:pt x="23508" y="1197427"/>
                  </a:lnTo>
                  <a:lnTo>
                    <a:pt x="23508" y="1158836"/>
                  </a:lnTo>
                  <a:lnTo>
                    <a:pt x="23372" y="1120108"/>
                  </a:lnTo>
                  <a:lnTo>
                    <a:pt x="23372" y="1081245"/>
                  </a:lnTo>
                  <a:lnTo>
                    <a:pt x="23372" y="1042109"/>
                  </a:lnTo>
                  <a:lnTo>
                    <a:pt x="23237" y="1002974"/>
                  </a:lnTo>
                  <a:lnTo>
                    <a:pt x="23237" y="959763"/>
                  </a:lnTo>
                  <a:lnTo>
                    <a:pt x="23101" y="958811"/>
                  </a:lnTo>
                  <a:lnTo>
                    <a:pt x="31254" y="932178"/>
                  </a:lnTo>
                  <a:lnTo>
                    <a:pt x="32884" y="919133"/>
                  </a:lnTo>
                  <a:lnTo>
                    <a:pt x="30846" y="911795"/>
                  </a:lnTo>
                  <a:lnTo>
                    <a:pt x="32205" y="904729"/>
                  </a:lnTo>
                  <a:lnTo>
                    <a:pt x="37097" y="897935"/>
                  </a:lnTo>
                  <a:lnTo>
                    <a:pt x="36961" y="890325"/>
                  </a:lnTo>
                  <a:lnTo>
                    <a:pt x="31798" y="882308"/>
                  </a:lnTo>
                  <a:lnTo>
                    <a:pt x="22013" y="876872"/>
                  </a:lnTo>
                  <a:lnTo>
                    <a:pt x="7882" y="874291"/>
                  </a:lnTo>
                  <a:lnTo>
                    <a:pt x="543" y="864642"/>
                  </a:lnTo>
                  <a:lnTo>
                    <a:pt x="0" y="848200"/>
                  </a:lnTo>
                  <a:lnTo>
                    <a:pt x="10600" y="822790"/>
                  </a:lnTo>
                  <a:lnTo>
                    <a:pt x="32341" y="788410"/>
                  </a:lnTo>
                  <a:lnTo>
                    <a:pt x="44163" y="764087"/>
                  </a:lnTo>
                  <a:lnTo>
                    <a:pt x="46337" y="749683"/>
                  </a:lnTo>
                  <a:lnTo>
                    <a:pt x="59382" y="716527"/>
                  </a:lnTo>
                  <a:lnTo>
                    <a:pt x="83434" y="664347"/>
                  </a:lnTo>
                  <a:lnTo>
                    <a:pt x="92674" y="630783"/>
                  </a:lnTo>
                  <a:lnTo>
                    <a:pt x="87103" y="616107"/>
                  </a:lnTo>
                  <a:lnTo>
                    <a:pt x="74737" y="601975"/>
                  </a:lnTo>
                  <a:lnTo>
                    <a:pt x="55849" y="588522"/>
                  </a:lnTo>
                  <a:lnTo>
                    <a:pt x="42532" y="572759"/>
                  </a:lnTo>
                  <a:lnTo>
                    <a:pt x="38999" y="564742"/>
                  </a:lnTo>
                  <a:lnTo>
                    <a:pt x="34651" y="554822"/>
                  </a:lnTo>
                  <a:lnTo>
                    <a:pt x="32477" y="542321"/>
                  </a:lnTo>
                  <a:lnTo>
                    <a:pt x="35738" y="535119"/>
                  </a:lnTo>
                  <a:lnTo>
                    <a:pt x="33020" y="522481"/>
                  </a:lnTo>
                  <a:lnTo>
                    <a:pt x="24459" y="504409"/>
                  </a:lnTo>
                  <a:lnTo>
                    <a:pt x="20791" y="492179"/>
                  </a:lnTo>
                  <a:lnTo>
                    <a:pt x="21606" y="487831"/>
                  </a:lnTo>
                  <a:lnTo>
                    <a:pt x="22557" y="486064"/>
                  </a:lnTo>
                  <a:lnTo>
                    <a:pt x="22422" y="456441"/>
                  </a:lnTo>
                  <a:lnTo>
                    <a:pt x="22422" y="426546"/>
                  </a:lnTo>
                  <a:lnTo>
                    <a:pt x="22286" y="396651"/>
                  </a:lnTo>
                  <a:lnTo>
                    <a:pt x="22149" y="366756"/>
                  </a:lnTo>
                  <a:lnTo>
                    <a:pt x="22013" y="336726"/>
                  </a:lnTo>
                  <a:lnTo>
                    <a:pt x="21877" y="306559"/>
                  </a:lnTo>
                  <a:lnTo>
                    <a:pt x="21877" y="276256"/>
                  </a:lnTo>
                  <a:lnTo>
                    <a:pt x="21741" y="245953"/>
                  </a:lnTo>
                  <a:lnTo>
                    <a:pt x="21606" y="215515"/>
                  </a:lnTo>
                  <a:lnTo>
                    <a:pt x="21470" y="185077"/>
                  </a:lnTo>
                  <a:lnTo>
                    <a:pt x="21470" y="154366"/>
                  </a:lnTo>
                  <a:lnTo>
                    <a:pt x="21334" y="123656"/>
                  </a:lnTo>
                  <a:lnTo>
                    <a:pt x="21198" y="92810"/>
                  </a:lnTo>
                  <a:lnTo>
                    <a:pt x="21062" y="61964"/>
                  </a:lnTo>
                  <a:lnTo>
                    <a:pt x="21062" y="30982"/>
                  </a:lnTo>
                  <a:lnTo>
                    <a:pt x="20791" y="0"/>
                  </a:lnTo>
                  <a:lnTo>
                    <a:pt x="61964" y="0"/>
                  </a:lnTo>
                  <a:lnTo>
                    <a:pt x="116454" y="0"/>
                  </a:lnTo>
                  <a:lnTo>
                    <a:pt x="147436" y="0"/>
                  </a:lnTo>
                  <a:lnTo>
                    <a:pt x="147436" y="47832"/>
                  </a:lnTo>
                  <a:lnTo>
                    <a:pt x="147436" y="95528"/>
                  </a:lnTo>
                  <a:lnTo>
                    <a:pt x="147436" y="142952"/>
                  </a:lnTo>
                  <a:lnTo>
                    <a:pt x="147436" y="190240"/>
                  </a:lnTo>
                  <a:lnTo>
                    <a:pt x="161161" y="209400"/>
                  </a:lnTo>
                  <a:lnTo>
                    <a:pt x="171352" y="221086"/>
                  </a:lnTo>
                  <a:lnTo>
                    <a:pt x="177875" y="233724"/>
                  </a:lnTo>
                  <a:lnTo>
                    <a:pt x="187795" y="246905"/>
                  </a:lnTo>
                  <a:lnTo>
                    <a:pt x="189697" y="251661"/>
                  </a:lnTo>
                  <a:lnTo>
                    <a:pt x="193230" y="265793"/>
                  </a:lnTo>
                  <a:lnTo>
                    <a:pt x="190648" y="275984"/>
                  </a:lnTo>
                  <a:lnTo>
                    <a:pt x="195947" y="286448"/>
                  </a:lnTo>
                  <a:lnTo>
                    <a:pt x="194996" y="291475"/>
                  </a:lnTo>
                  <a:lnTo>
                    <a:pt x="191056" y="294193"/>
                  </a:lnTo>
                  <a:lnTo>
                    <a:pt x="190240" y="295008"/>
                  </a:lnTo>
                  <a:lnTo>
                    <a:pt x="190376" y="296095"/>
                  </a:lnTo>
                  <a:lnTo>
                    <a:pt x="191735" y="297726"/>
                  </a:lnTo>
                  <a:lnTo>
                    <a:pt x="205732" y="307646"/>
                  </a:lnTo>
                  <a:lnTo>
                    <a:pt x="219456" y="321506"/>
                  </a:lnTo>
                  <a:lnTo>
                    <a:pt x="236849" y="331018"/>
                  </a:lnTo>
                  <a:lnTo>
                    <a:pt x="242421" y="336590"/>
                  </a:lnTo>
                  <a:lnTo>
                    <a:pt x="265386" y="364038"/>
                  </a:lnTo>
                  <a:lnTo>
                    <a:pt x="277343" y="381568"/>
                  </a:lnTo>
                  <a:lnTo>
                    <a:pt x="289845" y="394341"/>
                  </a:lnTo>
                  <a:lnTo>
                    <a:pt x="296095" y="408881"/>
                  </a:lnTo>
                  <a:lnTo>
                    <a:pt x="309005" y="421518"/>
                  </a:lnTo>
                  <a:lnTo>
                    <a:pt x="312266" y="428041"/>
                  </a:lnTo>
                  <a:lnTo>
                    <a:pt x="313081" y="429399"/>
                  </a:lnTo>
                  <a:lnTo>
                    <a:pt x="314848" y="429535"/>
                  </a:lnTo>
                  <a:lnTo>
                    <a:pt x="322865" y="426546"/>
                  </a:lnTo>
                  <a:lnTo>
                    <a:pt x="324903" y="427361"/>
                  </a:lnTo>
                  <a:lnTo>
                    <a:pt x="328844" y="432389"/>
                  </a:lnTo>
                  <a:lnTo>
                    <a:pt x="329660" y="439999"/>
                  </a:lnTo>
                  <a:lnTo>
                    <a:pt x="332513" y="443260"/>
                  </a:lnTo>
                  <a:lnTo>
                    <a:pt x="337541" y="445027"/>
                  </a:lnTo>
                  <a:lnTo>
                    <a:pt x="343248" y="445570"/>
                  </a:lnTo>
                  <a:lnTo>
                    <a:pt x="360777" y="441901"/>
                  </a:lnTo>
                  <a:lnTo>
                    <a:pt x="364582" y="441901"/>
                  </a:lnTo>
                  <a:lnTo>
                    <a:pt x="366484" y="443396"/>
                  </a:lnTo>
                  <a:lnTo>
                    <a:pt x="367300" y="447473"/>
                  </a:lnTo>
                  <a:lnTo>
                    <a:pt x="367028" y="454131"/>
                  </a:lnTo>
                  <a:lnTo>
                    <a:pt x="365262" y="463643"/>
                  </a:lnTo>
                  <a:lnTo>
                    <a:pt x="359962" y="473019"/>
                  </a:lnTo>
                  <a:lnTo>
                    <a:pt x="360913" y="481716"/>
                  </a:lnTo>
                  <a:lnTo>
                    <a:pt x="356701" y="501827"/>
                  </a:lnTo>
                  <a:lnTo>
                    <a:pt x="352760" y="515416"/>
                  </a:lnTo>
                  <a:lnTo>
                    <a:pt x="352352" y="528460"/>
                  </a:lnTo>
                  <a:lnTo>
                    <a:pt x="347461" y="536070"/>
                  </a:lnTo>
                  <a:lnTo>
                    <a:pt x="350179" y="545039"/>
                  </a:lnTo>
                  <a:lnTo>
                    <a:pt x="348276" y="558627"/>
                  </a:lnTo>
                  <a:lnTo>
                    <a:pt x="350042" y="562160"/>
                  </a:lnTo>
                  <a:lnTo>
                    <a:pt x="356293" y="568411"/>
                  </a:lnTo>
                  <a:lnTo>
                    <a:pt x="358739" y="585125"/>
                  </a:lnTo>
                  <a:lnTo>
                    <a:pt x="357652" y="588250"/>
                  </a:lnTo>
                  <a:lnTo>
                    <a:pt x="346509" y="594773"/>
                  </a:lnTo>
                  <a:lnTo>
                    <a:pt x="342704" y="598985"/>
                  </a:lnTo>
                  <a:lnTo>
                    <a:pt x="341210" y="605100"/>
                  </a:lnTo>
                  <a:lnTo>
                    <a:pt x="346101" y="622629"/>
                  </a:lnTo>
                  <a:lnTo>
                    <a:pt x="341346" y="632278"/>
                  </a:lnTo>
                  <a:lnTo>
                    <a:pt x="340802" y="640566"/>
                  </a:lnTo>
                  <a:lnTo>
                    <a:pt x="341889" y="642741"/>
                  </a:lnTo>
                  <a:lnTo>
                    <a:pt x="352216" y="647225"/>
                  </a:lnTo>
                  <a:lnTo>
                    <a:pt x="364718" y="657009"/>
                  </a:lnTo>
                  <a:lnTo>
                    <a:pt x="368659" y="659183"/>
                  </a:lnTo>
                  <a:lnTo>
                    <a:pt x="371513" y="658775"/>
                  </a:lnTo>
                  <a:lnTo>
                    <a:pt x="376812" y="655514"/>
                  </a:lnTo>
                  <a:lnTo>
                    <a:pt x="382655" y="648856"/>
                  </a:lnTo>
                  <a:lnTo>
                    <a:pt x="394613" y="642061"/>
                  </a:lnTo>
                  <a:lnTo>
                    <a:pt x="408745" y="627657"/>
                  </a:lnTo>
                  <a:lnTo>
                    <a:pt x="409425" y="623581"/>
                  </a:lnTo>
                  <a:lnTo>
                    <a:pt x="410512" y="621406"/>
                  </a:lnTo>
                  <a:lnTo>
                    <a:pt x="412414" y="621406"/>
                  </a:lnTo>
                  <a:lnTo>
                    <a:pt x="416898" y="623445"/>
                  </a:lnTo>
                  <a:lnTo>
                    <a:pt x="425731" y="632142"/>
                  </a:lnTo>
                  <a:lnTo>
                    <a:pt x="433477" y="637033"/>
                  </a:lnTo>
                  <a:lnTo>
                    <a:pt x="434835" y="638121"/>
                  </a:lnTo>
                  <a:lnTo>
                    <a:pt x="435514" y="640566"/>
                  </a:lnTo>
                  <a:lnTo>
                    <a:pt x="435107" y="649263"/>
                  </a:lnTo>
                  <a:lnTo>
                    <a:pt x="439456" y="656058"/>
                  </a:lnTo>
                  <a:lnTo>
                    <a:pt x="440678" y="667200"/>
                  </a:lnTo>
                  <a:lnTo>
                    <a:pt x="445163" y="678479"/>
                  </a:lnTo>
                  <a:lnTo>
                    <a:pt x="448288" y="691931"/>
                  </a:lnTo>
                  <a:lnTo>
                    <a:pt x="459839" y="709325"/>
                  </a:lnTo>
                  <a:lnTo>
                    <a:pt x="466089" y="721690"/>
                  </a:lnTo>
                  <a:lnTo>
                    <a:pt x="473019" y="727398"/>
                  </a:lnTo>
                  <a:lnTo>
                    <a:pt x="477232" y="733920"/>
                  </a:lnTo>
                  <a:lnTo>
                    <a:pt x="480222" y="741802"/>
                  </a:lnTo>
                  <a:lnTo>
                    <a:pt x="481444" y="748188"/>
                  </a:lnTo>
                  <a:lnTo>
                    <a:pt x="477368" y="759738"/>
                  </a:lnTo>
                  <a:lnTo>
                    <a:pt x="478455" y="764494"/>
                  </a:lnTo>
                  <a:lnTo>
                    <a:pt x="482123" y="769658"/>
                  </a:lnTo>
                  <a:lnTo>
                    <a:pt x="494081" y="781616"/>
                  </a:lnTo>
                  <a:lnTo>
                    <a:pt x="496392" y="782567"/>
                  </a:lnTo>
                  <a:lnTo>
                    <a:pt x="507534" y="781345"/>
                  </a:lnTo>
                  <a:lnTo>
                    <a:pt x="513513" y="783247"/>
                  </a:lnTo>
                  <a:lnTo>
                    <a:pt x="519492" y="789226"/>
                  </a:lnTo>
                  <a:lnTo>
                    <a:pt x="525471" y="798194"/>
                  </a:lnTo>
                  <a:lnTo>
                    <a:pt x="529412" y="807298"/>
                  </a:lnTo>
                  <a:lnTo>
                    <a:pt x="530499" y="818034"/>
                  </a:lnTo>
                  <a:lnTo>
                    <a:pt x="536614" y="829856"/>
                  </a:lnTo>
                  <a:lnTo>
                    <a:pt x="537429" y="840319"/>
                  </a:lnTo>
                  <a:lnTo>
                    <a:pt x="541234" y="844939"/>
                  </a:lnTo>
                  <a:lnTo>
                    <a:pt x="548844" y="851190"/>
                  </a:lnTo>
                  <a:lnTo>
                    <a:pt x="556181" y="854995"/>
                  </a:lnTo>
                  <a:lnTo>
                    <a:pt x="559035" y="855266"/>
                  </a:lnTo>
                  <a:lnTo>
                    <a:pt x="561073" y="853636"/>
                  </a:lnTo>
                  <a:lnTo>
                    <a:pt x="561753" y="847793"/>
                  </a:lnTo>
                  <a:lnTo>
                    <a:pt x="564606" y="843444"/>
                  </a:lnTo>
                  <a:lnTo>
                    <a:pt x="573710" y="837194"/>
                  </a:lnTo>
                  <a:lnTo>
                    <a:pt x="582407" y="837330"/>
                  </a:lnTo>
                  <a:lnTo>
                    <a:pt x="615156" y="842493"/>
                  </a:lnTo>
                  <a:lnTo>
                    <a:pt x="617330" y="842221"/>
                  </a:lnTo>
                  <a:lnTo>
                    <a:pt x="618825" y="840455"/>
                  </a:lnTo>
                  <a:lnTo>
                    <a:pt x="624396" y="830943"/>
                  </a:lnTo>
                  <a:lnTo>
                    <a:pt x="628881" y="827138"/>
                  </a:lnTo>
                  <a:lnTo>
                    <a:pt x="635810" y="825915"/>
                  </a:lnTo>
                  <a:lnTo>
                    <a:pt x="655922" y="828361"/>
                  </a:lnTo>
                  <a:lnTo>
                    <a:pt x="679158" y="827002"/>
                  </a:lnTo>
                  <a:lnTo>
                    <a:pt x="691252" y="829720"/>
                  </a:lnTo>
                  <a:lnTo>
                    <a:pt x="708917" y="826187"/>
                  </a:lnTo>
                  <a:lnTo>
                    <a:pt x="729300" y="828769"/>
                  </a:lnTo>
                  <a:lnTo>
                    <a:pt x="732018" y="827274"/>
                  </a:lnTo>
                  <a:lnTo>
                    <a:pt x="732561" y="825235"/>
                  </a:lnTo>
                  <a:lnTo>
                    <a:pt x="730795" y="821702"/>
                  </a:lnTo>
                  <a:lnTo>
                    <a:pt x="730523" y="814636"/>
                  </a:lnTo>
                  <a:lnTo>
                    <a:pt x="734600" y="806212"/>
                  </a:lnTo>
                  <a:lnTo>
                    <a:pt x="735958" y="799010"/>
                  </a:lnTo>
                  <a:lnTo>
                    <a:pt x="740171" y="794933"/>
                  </a:lnTo>
                  <a:lnTo>
                    <a:pt x="745606" y="792759"/>
                  </a:lnTo>
                  <a:lnTo>
                    <a:pt x="750091" y="793031"/>
                  </a:lnTo>
                  <a:lnTo>
                    <a:pt x="754439" y="796835"/>
                  </a:lnTo>
                  <a:lnTo>
                    <a:pt x="759331" y="803222"/>
                  </a:lnTo>
                  <a:lnTo>
                    <a:pt x="768028" y="820615"/>
                  </a:lnTo>
                  <a:lnTo>
                    <a:pt x="772648" y="826866"/>
                  </a:lnTo>
                  <a:lnTo>
                    <a:pt x="778219" y="832302"/>
                  </a:lnTo>
                  <a:close/>
                </a:path>
              </a:pathLst>
            </a:custGeom>
            <a:solidFill>
              <a:srgbClr val="557F8D"/>
            </a:solid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2" name="Freeform: Shape 21">
              <a:extLst>
                <a:ext uri="{FF2B5EF4-FFF2-40B4-BE49-F238E27FC236}">
                  <a16:creationId xmlns:a16="http://schemas.microsoft.com/office/drawing/2014/main" id="{198D2C01-1C6A-58CF-2416-515CF2FBD9D0}"/>
                </a:ext>
              </a:extLst>
            </p:cNvPr>
            <p:cNvSpPr/>
            <p:nvPr/>
          </p:nvSpPr>
          <p:spPr>
            <a:xfrm>
              <a:off x="14640194" y="8504015"/>
              <a:ext cx="509572" cy="915871"/>
            </a:xfrm>
            <a:custGeom>
              <a:avLst/>
              <a:gdLst>
                <a:gd name="connsiteX0" fmla="*/ 471932 w 509572"/>
                <a:gd name="connsiteY0" fmla="*/ 2853 h 915871"/>
                <a:gd name="connsiteX1" fmla="*/ 471797 w 509572"/>
                <a:gd name="connsiteY1" fmla="*/ 29759 h 915871"/>
                <a:gd name="connsiteX2" fmla="*/ 473834 w 509572"/>
                <a:gd name="connsiteY2" fmla="*/ 52045 h 915871"/>
                <a:gd name="connsiteX3" fmla="*/ 477640 w 509572"/>
                <a:gd name="connsiteY3" fmla="*/ 61964 h 915871"/>
                <a:gd name="connsiteX4" fmla="*/ 482123 w 509572"/>
                <a:gd name="connsiteY4" fmla="*/ 69302 h 915871"/>
                <a:gd name="connsiteX5" fmla="*/ 486880 w 509572"/>
                <a:gd name="connsiteY5" fmla="*/ 73922 h 915871"/>
                <a:gd name="connsiteX6" fmla="*/ 492451 w 509572"/>
                <a:gd name="connsiteY6" fmla="*/ 88326 h 915871"/>
                <a:gd name="connsiteX7" fmla="*/ 498702 w 509572"/>
                <a:gd name="connsiteY7" fmla="*/ 112513 h 915871"/>
                <a:gd name="connsiteX8" fmla="*/ 504545 w 509572"/>
                <a:gd name="connsiteY8" fmla="*/ 128412 h 915871"/>
                <a:gd name="connsiteX9" fmla="*/ 509165 w 509572"/>
                <a:gd name="connsiteY9" fmla="*/ 134935 h 915871"/>
                <a:gd name="connsiteX10" fmla="*/ 508893 w 509572"/>
                <a:gd name="connsiteY10" fmla="*/ 180456 h 915871"/>
                <a:gd name="connsiteX11" fmla="*/ 508757 w 509572"/>
                <a:gd name="connsiteY11" fmla="*/ 231277 h 915871"/>
                <a:gd name="connsiteX12" fmla="*/ 508621 w 509572"/>
                <a:gd name="connsiteY12" fmla="*/ 281963 h 915871"/>
                <a:gd name="connsiteX13" fmla="*/ 508350 w 509572"/>
                <a:gd name="connsiteY13" fmla="*/ 332241 h 915871"/>
                <a:gd name="connsiteX14" fmla="*/ 508214 w 509572"/>
                <a:gd name="connsiteY14" fmla="*/ 382519 h 915871"/>
                <a:gd name="connsiteX15" fmla="*/ 508078 w 509572"/>
                <a:gd name="connsiteY15" fmla="*/ 432389 h 915871"/>
                <a:gd name="connsiteX16" fmla="*/ 507806 w 509572"/>
                <a:gd name="connsiteY16" fmla="*/ 482123 h 915871"/>
                <a:gd name="connsiteX17" fmla="*/ 507670 w 509572"/>
                <a:gd name="connsiteY17" fmla="*/ 528868 h 915871"/>
                <a:gd name="connsiteX18" fmla="*/ 507670 w 509572"/>
                <a:gd name="connsiteY18" fmla="*/ 529683 h 915871"/>
                <a:gd name="connsiteX19" fmla="*/ 501691 w 509572"/>
                <a:gd name="connsiteY19" fmla="*/ 534711 h 915871"/>
                <a:gd name="connsiteX20" fmla="*/ 497614 w 509572"/>
                <a:gd name="connsiteY20" fmla="*/ 543408 h 915871"/>
                <a:gd name="connsiteX21" fmla="*/ 498702 w 509572"/>
                <a:gd name="connsiteY21" fmla="*/ 552784 h 915871"/>
                <a:gd name="connsiteX22" fmla="*/ 497071 w 509572"/>
                <a:gd name="connsiteY22" fmla="*/ 559442 h 915871"/>
                <a:gd name="connsiteX23" fmla="*/ 492995 w 509572"/>
                <a:gd name="connsiteY23" fmla="*/ 563519 h 915871"/>
                <a:gd name="connsiteX24" fmla="*/ 495033 w 509572"/>
                <a:gd name="connsiteY24" fmla="*/ 573710 h 915871"/>
                <a:gd name="connsiteX25" fmla="*/ 503050 w 509572"/>
                <a:gd name="connsiteY25" fmla="*/ 590017 h 915871"/>
                <a:gd name="connsiteX26" fmla="*/ 507942 w 509572"/>
                <a:gd name="connsiteY26" fmla="*/ 606187 h 915871"/>
                <a:gd name="connsiteX27" fmla="*/ 509573 w 509572"/>
                <a:gd name="connsiteY27" fmla="*/ 622086 h 915871"/>
                <a:gd name="connsiteX28" fmla="*/ 508078 w 509572"/>
                <a:gd name="connsiteY28" fmla="*/ 633365 h 915871"/>
                <a:gd name="connsiteX29" fmla="*/ 501148 w 509572"/>
                <a:gd name="connsiteY29" fmla="*/ 643692 h 915871"/>
                <a:gd name="connsiteX30" fmla="*/ 494489 w 509572"/>
                <a:gd name="connsiteY30" fmla="*/ 665977 h 915871"/>
                <a:gd name="connsiteX31" fmla="*/ 488782 w 509572"/>
                <a:gd name="connsiteY31" fmla="*/ 674810 h 915871"/>
                <a:gd name="connsiteX32" fmla="*/ 481716 w 509572"/>
                <a:gd name="connsiteY32" fmla="*/ 677799 h 915871"/>
                <a:gd name="connsiteX33" fmla="*/ 475465 w 509572"/>
                <a:gd name="connsiteY33" fmla="*/ 686088 h 915871"/>
                <a:gd name="connsiteX34" fmla="*/ 470030 w 509572"/>
                <a:gd name="connsiteY34" fmla="*/ 699677 h 915871"/>
                <a:gd name="connsiteX35" fmla="*/ 464187 w 509572"/>
                <a:gd name="connsiteY35" fmla="*/ 706199 h 915871"/>
                <a:gd name="connsiteX36" fmla="*/ 457936 w 509572"/>
                <a:gd name="connsiteY36" fmla="*/ 705792 h 915871"/>
                <a:gd name="connsiteX37" fmla="*/ 453316 w 509572"/>
                <a:gd name="connsiteY37" fmla="*/ 708374 h 915871"/>
                <a:gd name="connsiteX38" fmla="*/ 450326 w 509572"/>
                <a:gd name="connsiteY38" fmla="*/ 713673 h 915871"/>
                <a:gd name="connsiteX39" fmla="*/ 450734 w 509572"/>
                <a:gd name="connsiteY39" fmla="*/ 719245 h 915871"/>
                <a:gd name="connsiteX40" fmla="*/ 454403 w 509572"/>
                <a:gd name="connsiteY40" fmla="*/ 725224 h 915871"/>
                <a:gd name="connsiteX41" fmla="*/ 453180 w 509572"/>
                <a:gd name="connsiteY41" fmla="*/ 730659 h 915871"/>
                <a:gd name="connsiteX42" fmla="*/ 447065 w 509572"/>
                <a:gd name="connsiteY42" fmla="*/ 735687 h 915871"/>
                <a:gd name="connsiteX43" fmla="*/ 447201 w 509572"/>
                <a:gd name="connsiteY43" fmla="*/ 738133 h 915871"/>
                <a:gd name="connsiteX44" fmla="*/ 449103 w 509572"/>
                <a:gd name="connsiteY44" fmla="*/ 739627 h 915871"/>
                <a:gd name="connsiteX45" fmla="*/ 448424 w 509572"/>
                <a:gd name="connsiteY45" fmla="*/ 741937 h 915871"/>
                <a:gd name="connsiteX46" fmla="*/ 444483 w 509572"/>
                <a:gd name="connsiteY46" fmla="*/ 744383 h 915871"/>
                <a:gd name="connsiteX47" fmla="*/ 442173 w 509572"/>
                <a:gd name="connsiteY47" fmla="*/ 751858 h 915871"/>
                <a:gd name="connsiteX48" fmla="*/ 442445 w 509572"/>
                <a:gd name="connsiteY48" fmla="*/ 764223 h 915871"/>
                <a:gd name="connsiteX49" fmla="*/ 440271 w 509572"/>
                <a:gd name="connsiteY49" fmla="*/ 770474 h 915871"/>
                <a:gd name="connsiteX50" fmla="*/ 436195 w 509572"/>
                <a:gd name="connsiteY50" fmla="*/ 770745 h 915871"/>
                <a:gd name="connsiteX51" fmla="*/ 435651 w 509572"/>
                <a:gd name="connsiteY51" fmla="*/ 774142 h 915871"/>
                <a:gd name="connsiteX52" fmla="*/ 442445 w 509572"/>
                <a:gd name="connsiteY52" fmla="*/ 788139 h 915871"/>
                <a:gd name="connsiteX53" fmla="*/ 438504 w 509572"/>
                <a:gd name="connsiteY53" fmla="*/ 790992 h 915871"/>
                <a:gd name="connsiteX54" fmla="*/ 431438 w 509572"/>
                <a:gd name="connsiteY54" fmla="*/ 802543 h 915871"/>
                <a:gd name="connsiteX55" fmla="*/ 429944 w 509572"/>
                <a:gd name="connsiteY55" fmla="*/ 815180 h 915871"/>
                <a:gd name="connsiteX56" fmla="*/ 434156 w 509572"/>
                <a:gd name="connsiteY56" fmla="*/ 829041 h 915871"/>
                <a:gd name="connsiteX57" fmla="*/ 423556 w 509572"/>
                <a:gd name="connsiteY57" fmla="*/ 840319 h 915871"/>
                <a:gd name="connsiteX58" fmla="*/ 398010 w 509572"/>
                <a:gd name="connsiteY58" fmla="*/ 848743 h 915871"/>
                <a:gd name="connsiteX59" fmla="*/ 384557 w 509572"/>
                <a:gd name="connsiteY59" fmla="*/ 856353 h 915871"/>
                <a:gd name="connsiteX60" fmla="*/ 383063 w 509572"/>
                <a:gd name="connsiteY60" fmla="*/ 862876 h 915871"/>
                <a:gd name="connsiteX61" fmla="*/ 384829 w 509572"/>
                <a:gd name="connsiteY61" fmla="*/ 872796 h 915871"/>
                <a:gd name="connsiteX62" fmla="*/ 389857 w 509572"/>
                <a:gd name="connsiteY62" fmla="*/ 886112 h 915871"/>
                <a:gd name="connsiteX63" fmla="*/ 390808 w 509572"/>
                <a:gd name="connsiteY63" fmla="*/ 895353 h 915871"/>
                <a:gd name="connsiteX64" fmla="*/ 387547 w 509572"/>
                <a:gd name="connsiteY64" fmla="*/ 900516 h 915871"/>
                <a:gd name="connsiteX65" fmla="*/ 369338 w 509572"/>
                <a:gd name="connsiteY65" fmla="*/ 896984 h 915871"/>
                <a:gd name="connsiteX66" fmla="*/ 336182 w 509572"/>
                <a:gd name="connsiteY66" fmla="*/ 884890 h 915871"/>
                <a:gd name="connsiteX67" fmla="*/ 314032 w 509572"/>
                <a:gd name="connsiteY67" fmla="*/ 885297 h 915871"/>
                <a:gd name="connsiteX68" fmla="*/ 302754 w 509572"/>
                <a:gd name="connsiteY68" fmla="*/ 898206 h 915871"/>
                <a:gd name="connsiteX69" fmla="*/ 298813 w 509572"/>
                <a:gd name="connsiteY69" fmla="*/ 907990 h 915871"/>
                <a:gd name="connsiteX70" fmla="*/ 300173 w 509572"/>
                <a:gd name="connsiteY70" fmla="*/ 915871 h 915871"/>
                <a:gd name="connsiteX71" fmla="*/ 291204 w 509572"/>
                <a:gd name="connsiteY71" fmla="*/ 906224 h 915871"/>
                <a:gd name="connsiteX72" fmla="*/ 285089 w 509572"/>
                <a:gd name="connsiteY72" fmla="*/ 901875 h 915871"/>
                <a:gd name="connsiteX73" fmla="*/ 284002 w 509572"/>
                <a:gd name="connsiteY73" fmla="*/ 902147 h 915871"/>
                <a:gd name="connsiteX74" fmla="*/ 282643 w 509572"/>
                <a:gd name="connsiteY74" fmla="*/ 903370 h 915871"/>
                <a:gd name="connsiteX75" fmla="*/ 282099 w 509572"/>
                <a:gd name="connsiteY75" fmla="*/ 906360 h 915871"/>
                <a:gd name="connsiteX76" fmla="*/ 282507 w 509572"/>
                <a:gd name="connsiteY76" fmla="*/ 908534 h 915871"/>
                <a:gd name="connsiteX77" fmla="*/ 283323 w 509572"/>
                <a:gd name="connsiteY77" fmla="*/ 910980 h 915871"/>
                <a:gd name="connsiteX78" fmla="*/ 282915 w 509572"/>
                <a:gd name="connsiteY78" fmla="*/ 912474 h 915871"/>
                <a:gd name="connsiteX79" fmla="*/ 281420 w 509572"/>
                <a:gd name="connsiteY79" fmla="*/ 912610 h 915871"/>
                <a:gd name="connsiteX80" fmla="*/ 274897 w 509572"/>
                <a:gd name="connsiteY80" fmla="*/ 908942 h 915871"/>
                <a:gd name="connsiteX81" fmla="*/ 267016 w 509572"/>
                <a:gd name="connsiteY81" fmla="*/ 898206 h 915871"/>
                <a:gd name="connsiteX82" fmla="*/ 257640 w 509572"/>
                <a:gd name="connsiteY82" fmla="*/ 880541 h 915871"/>
                <a:gd name="connsiteX83" fmla="*/ 255602 w 509572"/>
                <a:gd name="connsiteY83" fmla="*/ 866545 h 915871"/>
                <a:gd name="connsiteX84" fmla="*/ 260901 w 509572"/>
                <a:gd name="connsiteY84" fmla="*/ 856082 h 915871"/>
                <a:gd name="connsiteX85" fmla="*/ 260901 w 509572"/>
                <a:gd name="connsiteY85" fmla="*/ 845211 h 915871"/>
                <a:gd name="connsiteX86" fmla="*/ 255602 w 509572"/>
                <a:gd name="connsiteY86" fmla="*/ 833660 h 915871"/>
                <a:gd name="connsiteX87" fmla="*/ 253020 w 509572"/>
                <a:gd name="connsiteY87" fmla="*/ 822382 h 915871"/>
                <a:gd name="connsiteX88" fmla="*/ 253020 w 509572"/>
                <a:gd name="connsiteY88" fmla="*/ 811375 h 915871"/>
                <a:gd name="connsiteX89" fmla="*/ 240246 w 509572"/>
                <a:gd name="connsiteY89" fmla="*/ 794797 h 915871"/>
                <a:gd name="connsiteX90" fmla="*/ 214700 w 509572"/>
                <a:gd name="connsiteY90" fmla="*/ 772784 h 915871"/>
                <a:gd name="connsiteX91" fmla="*/ 195947 w 509572"/>
                <a:gd name="connsiteY91" fmla="*/ 759059 h 915871"/>
                <a:gd name="connsiteX92" fmla="*/ 183854 w 509572"/>
                <a:gd name="connsiteY92" fmla="*/ 753895 h 915871"/>
                <a:gd name="connsiteX93" fmla="*/ 169858 w 509572"/>
                <a:gd name="connsiteY93" fmla="*/ 742889 h 915871"/>
                <a:gd name="connsiteX94" fmla="*/ 153823 w 509572"/>
                <a:gd name="connsiteY94" fmla="*/ 725903 h 915871"/>
                <a:gd name="connsiteX95" fmla="*/ 145262 w 509572"/>
                <a:gd name="connsiteY95" fmla="*/ 712857 h 915871"/>
                <a:gd name="connsiteX96" fmla="*/ 144175 w 509572"/>
                <a:gd name="connsiteY96" fmla="*/ 703889 h 915871"/>
                <a:gd name="connsiteX97" fmla="*/ 151513 w 509572"/>
                <a:gd name="connsiteY97" fmla="*/ 679837 h 915871"/>
                <a:gd name="connsiteX98" fmla="*/ 172711 w 509572"/>
                <a:gd name="connsiteY98" fmla="*/ 627113 h 915871"/>
                <a:gd name="connsiteX99" fmla="*/ 175157 w 509572"/>
                <a:gd name="connsiteY99" fmla="*/ 620999 h 915871"/>
                <a:gd name="connsiteX100" fmla="*/ 175837 w 509572"/>
                <a:gd name="connsiteY100" fmla="*/ 618689 h 915871"/>
                <a:gd name="connsiteX101" fmla="*/ 174885 w 509572"/>
                <a:gd name="connsiteY101" fmla="*/ 616379 h 915871"/>
                <a:gd name="connsiteX102" fmla="*/ 172847 w 509572"/>
                <a:gd name="connsiteY102" fmla="*/ 614205 h 915871"/>
                <a:gd name="connsiteX103" fmla="*/ 163878 w 509572"/>
                <a:gd name="connsiteY103" fmla="*/ 607954 h 915871"/>
                <a:gd name="connsiteX104" fmla="*/ 146757 w 509572"/>
                <a:gd name="connsiteY104" fmla="*/ 602654 h 915871"/>
                <a:gd name="connsiteX105" fmla="*/ 130858 w 509572"/>
                <a:gd name="connsiteY105" fmla="*/ 599801 h 915871"/>
                <a:gd name="connsiteX106" fmla="*/ 118221 w 509572"/>
                <a:gd name="connsiteY106" fmla="*/ 606051 h 915871"/>
                <a:gd name="connsiteX107" fmla="*/ 107214 w 509572"/>
                <a:gd name="connsiteY107" fmla="*/ 593278 h 915871"/>
                <a:gd name="connsiteX108" fmla="*/ 97702 w 509572"/>
                <a:gd name="connsiteY108" fmla="*/ 561345 h 915871"/>
                <a:gd name="connsiteX109" fmla="*/ 74465 w 509572"/>
                <a:gd name="connsiteY109" fmla="*/ 527646 h 915871"/>
                <a:gd name="connsiteX110" fmla="*/ 37233 w 509572"/>
                <a:gd name="connsiteY110" fmla="*/ 492043 h 915871"/>
                <a:gd name="connsiteX111" fmla="*/ 15627 w 509572"/>
                <a:gd name="connsiteY111" fmla="*/ 467719 h 915871"/>
                <a:gd name="connsiteX112" fmla="*/ 9648 w 509572"/>
                <a:gd name="connsiteY112" fmla="*/ 454946 h 915871"/>
                <a:gd name="connsiteX113" fmla="*/ 4348 w 509572"/>
                <a:gd name="connsiteY113" fmla="*/ 435651 h 915871"/>
                <a:gd name="connsiteX114" fmla="*/ 0 w 509572"/>
                <a:gd name="connsiteY114" fmla="*/ 409832 h 915871"/>
                <a:gd name="connsiteX115" fmla="*/ 136 w 509572"/>
                <a:gd name="connsiteY115" fmla="*/ 388498 h 915871"/>
                <a:gd name="connsiteX116" fmla="*/ 7610 w 509572"/>
                <a:gd name="connsiteY116" fmla="*/ 362816 h 915871"/>
                <a:gd name="connsiteX117" fmla="*/ 14132 w 509572"/>
                <a:gd name="connsiteY117" fmla="*/ 359826 h 915871"/>
                <a:gd name="connsiteX118" fmla="*/ 15491 w 509572"/>
                <a:gd name="connsiteY118" fmla="*/ 351401 h 915871"/>
                <a:gd name="connsiteX119" fmla="*/ 13725 w 509572"/>
                <a:gd name="connsiteY119" fmla="*/ 336454 h 915871"/>
                <a:gd name="connsiteX120" fmla="*/ 20791 w 509572"/>
                <a:gd name="connsiteY120" fmla="*/ 325175 h 915871"/>
                <a:gd name="connsiteX121" fmla="*/ 36553 w 509572"/>
                <a:gd name="connsiteY121" fmla="*/ 317566 h 915871"/>
                <a:gd name="connsiteX122" fmla="*/ 51093 w 509572"/>
                <a:gd name="connsiteY122" fmla="*/ 300716 h 915871"/>
                <a:gd name="connsiteX123" fmla="*/ 64139 w 509572"/>
                <a:gd name="connsiteY123" fmla="*/ 274625 h 915871"/>
                <a:gd name="connsiteX124" fmla="*/ 69982 w 509572"/>
                <a:gd name="connsiteY124" fmla="*/ 255874 h 915871"/>
                <a:gd name="connsiteX125" fmla="*/ 68758 w 509572"/>
                <a:gd name="connsiteY125" fmla="*/ 244595 h 915871"/>
                <a:gd name="connsiteX126" fmla="*/ 64003 w 509572"/>
                <a:gd name="connsiteY126" fmla="*/ 233859 h 915871"/>
                <a:gd name="connsiteX127" fmla="*/ 55578 w 509572"/>
                <a:gd name="connsiteY127" fmla="*/ 223668 h 915871"/>
                <a:gd name="connsiteX128" fmla="*/ 53675 w 509572"/>
                <a:gd name="connsiteY128" fmla="*/ 211167 h 915871"/>
                <a:gd name="connsiteX129" fmla="*/ 58024 w 509572"/>
                <a:gd name="connsiteY129" fmla="*/ 196083 h 915871"/>
                <a:gd name="connsiteX130" fmla="*/ 72019 w 509572"/>
                <a:gd name="connsiteY130" fmla="*/ 186435 h 915871"/>
                <a:gd name="connsiteX131" fmla="*/ 95528 w 509572"/>
                <a:gd name="connsiteY131" fmla="*/ 182359 h 915871"/>
                <a:gd name="connsiteX132" fmla="*/ 116998 w 509572"/>
                <a:gd name="connsiteY132" fmla="*/ 174749 h 915871"/>
                <a:gd name="connsiteX133" fmla="*/ 136158 w 509572"/>
                <a:gd name="connsiteY133" fmla="*/ 163470 h 915871"/>
                <a:gd name="connsiteX134" fmla="*/ 147572 w 509572"/>
                <a:gd name="connsiteY134" fmla="*/ 151377 h 915871"/>
                <a:gd name="connsiteX135" fmla="*/ 151241 w 509572"/>
                <a:gd name="connsiteY135" fmla="*/ 138060 h 915871"/>
                <a:gd name="connsiteX136" fmla="*/ 156677 w 509572"/>
                <a:gd name="connsiteY136" fmla="*/ 127732 h 915871"/>
                <a:gd name="connsiteX137" fmla="*/ 164151 w 509572"/>
                <a:gd name="connsiteY137" fmla="*/ 120395 h 915871"/>
                <a:gd name="connsiteX138" fmla="*/ 169450 w 509572"/>
                <a:gd name="connsiteY138" fmla="*/ 108301 h 915871"/>
                <a:gd name="connsiteX139" fmla="*/ 172575 w 509572"/>
                <a:gd name="connsiteY139" fmla="*/ 91587 h 915871"/>
                <a:gd name="connsiteX140" fmla="*/ 172983 w 509572"/>
                <a:gd name="connsiteY140" fmla="*/ 79222 h 915871"/>
                <a:gd name="connsiteX141" fmla="*/ 170673 w 509572"/>
                <a:gd name="connsiteY141" fmla="*/ 71204 h 915871"/>
                <a:gd name="connsiteX142" fmla="*/ 162248 w 509572"/>
                <a:gd name="connsiteY142" fmla="*/ 61964 h 915871"/>
                <a:gd name="connsiteX143" fmla="*/ 147708 w 509572"/>
                <a:gd name="connsiteY143" fmla="*/ 51500 h 915871"/>
                <a:gd name="connsiteX144" fmla="*/ 139555 w 509572"/>
                <a:gd name="connsiteY144" fmla="*/ 41581 h 915871"/>
                <a:gd name="connsiteX145" fmla="*/ 137653 w 509572"/>
                <a:gd name="connsiteY145" fmla="*/ 32341 h 915871"/>
                <a:gd name="connsiteX146" fmla="*/ 130043 w 509572"/>
                <a:gd name="connsiteY146" fmla="*/ 22421 h 915871"/>
                <a:gd name="connsiteX147" fmla="*/ 116590 w 509572"/>
                <a:gd name="connsiteY147" fmla="*/ 11822 h 915871"/>
                <a:gd name="connsiteX148" fmla="*/ 108845 w 509572"/>
                <a:gd name="connsiteY148" fmla="*/ 0 h 915871"/>
                <a:gd name="connsiteX149" fmla="*/ 167548 w 509572"/>
                <a:gd name="connsiteY149" fmla="*/ 543 h 915871"/>
                <a:gd name="connsiteX150" fmla="*/ 225163 w 509572"/>
                <a:gd name="connsiteY150" fmla="*/ 951 h 915871"/>
                <a:gd name="connsiteX151" fmla="*/ 282779 w 509572"/>
                <a:gd name="connsiteY151" fmla="*/ 1359 h 915871"/>
                <a:gd name="connsiteX152" fmla="*/ 340394 w 509572"/>
                <a:gd name="connsiteY152" fmla="*/ 1767 h 915871"/>
                <a:gd name="connsiteX153" fmla="*/ 398010 w 509572"/>
                <a:gd name="connsiteY153" fmla="*/ 2310 h 915871"/>
                <a:gd name="connsiteX154" fmla="*/ 455626 w 509572"/>
                <a:gd name="connsiteY154" fmla="*/ 2718 h 915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509572" h="915871">
                  <a:moveTo>
                    <a:pt x="471932" y="2853"/>
                  </a:moveTo>
                  <a:lnTo>
                    <a:pt x="471797" y="29759"/>
                  </a:lnTo>
                  <a:lnTo>
                    <a:pt x="473834" y="52045"/>
                  </a:lnTo>
                  <a:lnTo>
                    <a:pt x="477640" y="61964"/>
                  </a:lnTo>
                  <a:lnTo>
                    <a:pt x="482123" y="69302"/>
                  </a:lnTo>
                  <a:lnTo>
                    <a:pt x="486880" y="73922"/>
                  </a:lnTo>
                  <a:lnTo>
                    <a:pt x="492451" y="88326"/>
                  </a:lnTo>
                  <a:lnTo>
                    <a:pt x="498702" y="112513"/>
                  </a:lnTo>
                  <a:lnTo>
                    <a:pt x="504545" y="128412"/>
                  </a:lnTo>
                  <a:lnTo>
                    <a:pt x="509165" y="134935"/>
                  </a:lnTo>
                  <a:lnTo>
                    <a:pt x="508893" y="180456"/>
                  </a:lnTo>
                  <a:lnTo>
                    <a:pt x="508757" y="231277"/>
                  </a:lnTo>
                  <a:lnTo>
                    <a:pt x="508621" y="281963"/>
                  </a:lnTo>
                  <a:lnTo>
                    <a:pt x="508350" y="332241"/>
                  </a:lnTo>
                  <a:lnTo>
                    <a:pt x="508214" y="382519"/>
                  </a:lnTo>
                  <a:lnTo>
                    <a:pt x="508078" y="432389"/>
                  </a:lnTo>
                  <a:lnTo>
                    <a:pt x="507806" y="482123"/>
                  </a:lnTo>
                  <a:lnTo>
                    <a:pt x="507670" y="528868"/>
                  </a:lnTo>
                  <a:lnTo>
                    <a:pt x="507670" y="529683"/>
                  </a:lnTo>
                  <a:lnTo>
                    <a:pt x="501691" y="534711"/>
                  </a:lnTo>
                  <a:lnTo>
                    <a:pt x="497614" y="543408"/>
                  </a:lnTo>
                  <a:lnTo>
                    <a:pt x="498702" y="552784"/>
                  </a:lnTo>
                  <a:lnTo>
                    <a:pt x="497071" y="559442"/>
                  </a:lnTo>
                  <a:lnTo>
                    <a:pt x="492995" y="563519"/>
                  </a:lnTo>
                  <a:lnTo>
                    <a:pt x="495033" y="573710"/>
                  </a:lnTo>
                  <a:lnTo>
                    <a:pt x="503050" y="590017"/>
                  </a:lnTo>
                  <a:lnTo>
                    <a:pt x="507942" y="606187"/>
                  </a:lnTo>
                  <a:lnTo>
                    <a:pt x="509573" y="622086"/>
                  </a:lnTo>
                  <a:lnTo>
                    <a:pt x="508078" y="633365"/>
                  </a:lnTo>
                  <a:lnTo>
                    <a:pt x="501148" y="643692"/>
                  </a:lnTo>
                  <a:lnTo>
                    <a:pt x="494489" y="665977"/>
                  </a:lnTo>
                  <a:lnTo>
                    <a:pt x="488782" y="674810"/>
                  </a:lnTo>
                  <a:lnTo>
                    <a:pt x="481716" y="677799"/>
                  </a:lnTo>
                  <a:lnTo>
                    <a:pt x="475465" y="686088"/>
                  </a:lnTo>
                  <a:lnTo>
                    <a:pt x="470030" y="699677"/>
                  </a:lnTo>
                  <a:lnTo>
                    <a:pt x="464187" y="706199"/>
                  </a:lnTo>
                  <a:lnTo>
                    <a:pt x="457936" y="705792"/>
                  </a:lnTo>
                  <a:lnTo>
                    <a:pt x="453316" y="708374"/>
                  </a:lnTo>
                  <a:lnTo>
                    <a:pt x="450326" y="713673"/>
                  </a:lnTo>
                  <a:lnTo>
                    <a:pt x="450734" y="719245"/>
                  </a:lnTo>
                  <a:lnTo>
                    <a:pt x="454403" y="725224"/>
                  </a:lnTo>
                  <a:lnTo>
                    <a:pt x="453180" y="730659"/>
                  </a:lnTo>
                  <a:lnTo>
                    <a:pt x="447065" y="735687"/>
                  </a:lnTo>
                  <a:lnTo>
                    <a:pt x="447201" y="738133"/>
                  </a:lnTo>
                  <a:lnTo>
                    <a:pt x="449103" y="739627"/>
                  </a:lnTo>
                  <a:lnTo>
                    <a:pt x="448424" y="741937"/>
                  </a:lnTo>
                  <a:lnTo>
                    <a:pt x="444483" y="744383"/>
                  </a:lnTo>
                  <a:lnTo>
                    <a:pt x="442173" y="751858"/>
                  </a:lnTo>
                  <a:lnTo>
                    <a:pt x="442445" y="764223"/>
                  </a:lnTo>
                  <a:lnTo>
                    <a:pt x="440271" y="770474"/>
                  </a:lnTo>
                  <a:lnTo>
                    <a:pt x="436195" y="770745"/>
                  </a:lnTo>
                  <a:lnTo>
                    <a:pt x="435651" y="774142"/>
                  </a:lnTo>
                  <a:lnTo>
                    <a:pt x="442445" y="788139"/>
                  </a:lnTo>
                  <a:lnTo>
                    <a:pt x="438504" y="790992"/>
                  </a:lnTo>
                  <a:lnTo>
                    <a:pt x="431438" y="802543"/>
                  </a:lnTo>
                  <a:lnTo>
                    <a:pt x="429944" y="815180"/>
                  </a:lnTo>
                  <a:lnTo>
                    <a:pt x="434156" y="829041"/>
                  </a:lnTo>
                  <a:lnTo>
                    <a:pt x="423556" y="840319"/>
                  </a:lnTo>
                  <a:lnTo>
                    <a:pt x="398010" y="848743"/>
                  </a:lnTo>
                  <a:lnTo>
                    <a:pt x="384557" y="856353"/>
                  </a:lnTo>
                  <a:lnTo>
                    <a:pt x="383063" y="862876"/>
                  </a:lnTo>
                  <a:lnTo>
                    <a:pt x="384829" y="872796"/>
                  </a:lnTo>
                  <a:lnTo>
                    <a:pt x="389857" y="886112"/>
                  </a:lnTo>
                  <a:lnTo>
                    <a:pt x="390808" y="895353"/>
                  </a:lnTo>
                  <a:lnTo>
                    <a:pt x="387547" y="900516"/>
                  </a:lnTo>
                  <a:lnTo>
                    <a:pt x="369338" y="896984"/>
                  </a:lnTo>
                  <a:lnTo>
                    <a:pt x="336182" y="884890"/>
                  </a:lnTo>
                  <a:lnTo>
                    <a:pt x="314032" y="885297"/>
                  </a:lnTo>
                  <a:lnTo>
                    <a:pt x="302754" y="898206"/>
                  </a:lnTo>
                  <a:lnTo>
                    <a:pt x="298813" y="907990"/>
                  </a:lnTo>
                  <a:lnTo>
                    <a:pt x="300173" y="915871"/>
                  </a:lnTo>
                  <a:lnTo>
                    <a:pt x="291204" y="906224"/>
                  </a:lnTo>
                  <a:lnTo>
                    <a:pt x="285089" y="901875"/>
                  </a:lnTo>
                  <a:lnTo>
                    <a:pt x="284002" y="902147"/>
                  </a:lnTo>
                  <a:lnTo>
                    <a:pt x="282643" y="903370"/>
                  </a:lnTo>
                  <a:lnTo>
                    <a:pt x="282099" y="906360"/>
                  </a:lnTo>
                  <a:lnTo>
                    <a:pt x="282507" y="908534"/>
                  </a:lnTo>
                  <a:lnTo>
                    <a:pt x="283323" y="910980"/>
                  </a:lnTo>
                  <a:lnTo>
                    <a:pt x="282915" y="912474"/>
                  </a:lnTo>
                  <a:lnTo>
                    <a:pt x="281420" y="912610"/>
                  </a:lnTo>
                  <a:lnTo>
                    <a:pt x="274897" y="908942"/>
                  </a:lnTo>
                  <a:lnTo>
                    <a:pt x="267016" y="898206"/>
                  </a:lnTo>
                  <a:lnTo>
                    <a:pt x="257640" y="880541"/>
                  </a:lnTo>
                  <a:lnTo>
                    <a:pt x="255602" y="866545"/>
                  </a:lnTo>
                  <a:lnTo>
                    <a:pt x="260901" y="856082"/>
                  </a:lnTo>
                  <a:lnTo>
                    <a:pt x="260901" y="845211"/>
                  </a:lnTo>
                  <a:lnTo>
                    <a:pt x="255602" y="833660"/>
                  </a:lnTo>
                  <a:lnTo>
                    <a:pt x="253020" y="822382"/>
                  </a:lnTo>
                  <a:lnTo>
                    <a:pt x="253020" y="811375"/>
                  </a:lnTo>
                  <a:lnTo>
                    <a:pt x="240246" y="794797"/>
                  </a:lnTo>
                  <a:lnTo>
                    <a:pt x="214700" y="772784"/>
                  </a:lnTo>
                  <a:lnTo>
                    <a:pt x="195947" y="759059"/>
                  </a:lnTo>
                  <a:lnTo>
                    <a:pt x="183854" y="753895"/>
                  </a:lnTo>
                  <a:lnTo>
                    <a:pt x="169858" y="742889"/>
                  </a:lnTo>
                  <a:lnTo>
                    <a:pt x="153823" y="725903"/>
                  </a:lnTo>
                  <a:lnTo>
                    <a:pt x="145262" y="712857"/>
                  </a:lnTo>
                  <a:lnTo>
                    <a:pt x="144175" y="703889"/>
                  </a:lnTo>
                  <a:lnTo>
                    <a:pt x="151513" y="679837"/>
                  </a:lnTo>
                  <a:lnTo>
                    <a:pt x="172711" y="627113"/>
                  </a:lnTo>
                  <a:lnTo>
                    <a:pt x="175157" y="620999"/>
                  </a:lnTo>
                  <a:lnTo>
                    <a:pt x="175837" y="618689"/>
                  </a:lnTo>
                  <a:lnTo>
                    <a:pt x="174885" y="616379"/>
                  </a:lnTo>
                  <a:lnTo>
                    <a:pt x="172847" y="614205"/>
                  </a:lnTo>
                  <a:lnTo>
                    <a:pt x="163878" y="607954"/>
                  </a:lnTo>
                  <a:lnTo>
                    <a:pt x="146757" y="602654"/>
                  </a:lnTo>
                  <a:lnTo>
                    <a:pt x="130858" y="599801"/>
                  </a:lnTo>
                  <a:lnTo>
                    <a:pt x="118221" y="606051"/>
                  </a:lnTo>
                  <a:lnTo>
                    <a:pt x="107214" y="593278"/>
                  </a:lnTo>
                  <a:lnTo>
                    <a:pt x="97702" y="561345"/>
                  </a:lnTo>
                  <a:lnTo>
                    <a:pt x="74465" y="527646"/>
                  </a:lnTo>
                  <a:lnTo>
                    <a:pt x="37233" y="492043"/>
                  </a:lnTo>
                  <a:lnTo>
                    <a:pt x="15627" y="467719"/>
                  </a:lnTo>
                  <a:lnTo>
                    <a:pt x="9648" y="454946"/>
                  </a:lnTo>
                  <a:lnTo>
                    <a:pt x="4348" y="435651"/>
                  </a:lnTo>
                  <a:lnTo>
                    <a:pt x="0" y="409832"/>
                  </a:lnTo>
                  <a:lnTo>
                    <a:pt x="136" y="388498"/>
                  </a:lnTo>
                  <a:lnTo>
                    <a:pt x="7610" y="362816"/>
                  </a:lnTo>
                  <a:lnTo>
                    <a:pt x="14132" y="359826"/>
                  </a:lnTo>
                  <a:lnTo>
                    <a:pt x="15491" y="351401"/>
                  </a:lnTo>
                  <a:lnTo>
                    <a:pt x="13725" y="336454"/>
                  </a:lnTo>
                  <a:lnTo>
                    <a:pt x="20791" y="325175"/>
                  </a:lnTo>
                  <a:lnTo>
                    <a:pt x="36553" y="317566"/>
                  </a:lnTo>
                  <a:lnTo>
                    <a:pt x="51093" y="300716"/>
                  </a:lnTo>
                  <a:lnTo>
                    <a:pt x="64139" y="274625"/>
                  </a:lnTo>
                  <a:lnTo>
                    <a:pt x="69982" y="255874"/>
                  </a:lnTo>
                  <a:lnTo>
                    <a:pt x="68758" y="244595"/>
                  </a:lnTo>
                  <a:lnTo>
                    <a:pt x="64003" y="233859"/>
                  </a:lnTo>
                  <a:lnTo>
                    <a:pt x="55578" y="223668"/>
                  </a:lnTo>
                  <a:lnTo>
                    <a:pt x="53675" y="211167"/>
                  </a:lnTo>
                  <a:lnTo>
                    <a:pt x="58024" y="196083"/>
                  </a:lnTo>
                  <a:lnTo>
                    <a:pt x="72019" y="186435"/>
                  </a:lnTo>
                  <a:lnTo>
                    <a:pt x="95528" y="182359"/>
                  </a:lnTo>
                  <a:lnTo>
                    <a:pt x="116998" y="174749"/>
                  </a:lnTo>
                  <a:lnTo>
                    <a:pt x="136158" y="163470"/>
                  </a:lnTo>
                  <a:lnTo>
                    <a:pt x="147572" y="151377"/>
                  </a:lnTo>
                  <a:lnTo>
                    <a:pt x="151241" y="138060"/>
                  </a:lnTo>
                  <a:lnTo>
                    <a:pt x="156677" y="127732"/>
                  </a:lnTo>
                  <a:lnTo>
                    <a:pt x="164151" y="120395"/>
                  </a:lnTo>
                  <a:lnTo>
                    <a:pt x="169450" y="108301"/>
                  </a:lnTo>
                  <a:lnTo>
                    <a:pt x="172575" y="91587"/>
                  </a:lnTo>
                  <a:lnTo>
                    <a:pt x="172983" y="79222"/>
                  </a:lnTo>
                  <a:lnTo>
                    <a:pt x="170673" y="71204"/>
                  </a:lnTo>
                  <a:lnTo>
                    <a:pt x="162248" y="61964"/>
                  </a:lnTo>
                  <a:lnTo>
                    <a:pt x="147708" y="51500"/>
                  </a:lnTo>
                  <a:lnTo>
                    <a:pt x="139555" y="41581"/>
                  </a:lnTo>
                  <a:lnTo>
                    <a:pt x="137653" y="32341"/>
                  </a:lnTo>
                  <a:lnTo>
                    <a:pt x="130043" y="22421"/>
                  </a:lnTo>
                  <a:lnTo>
                    <a:pt x="116590" y="11822"/>
                  </a:lnTo>
                  <a:lnTo>
                    <a:pt x="108845" y="0"/>
                  </a:lnTo>
                  <a:lnTo>
                    <a:pt x="167548" y="543"/>
                  </a:lnTo>
                  <a:lnTo>
                    <a:pt x="225163" y="951"/>
                  </a:lnTo>
                  <a:lnTo>
                    <a:pt x="282779" y="1359"/>
                  </a:lnTo>
                  <a:lnTo>
                    <a:pt x="340394" y="1767"/>
                  </a:lnTo>
                  <a:lnTo>
                    <a:pt x="398010" y="2310"/>
                  </a:lnTo>
                  <a:lnTo>
                    <a:pt x="455626" y="2718"/>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3" name="Freeform: Shape 22">
              <a:extLst>
                <a:ext uri="{FF2B5EF4-FFF2-40B4-BE49-F238E27FC236}">
                  <a16:creationId xmlns:a16="http://schemas.microsoft.com/office/drawing/2014/main" id="{3C47F9C9-4B58-135C-6968-C71962043C20}"/>
                </a:ext>
              </a:extLst>
            </p:cNvPr>
            <p:cNvSpPr/>
            <p:nvPr/>
          </p:nvSpPr>
          <p:spPr>
            <a:xfrm>
              <a:off x="15075845" y="8633378"/>
              <a:ext cx="422877" cy="658911"/>
            </a:xfrm>
            <a:custGeom>
              <a:avLst/>
              <a:gdLst>
                <a:gd name="connsiteX0" fmla="*/ 422062 w 422877"/>
                <a:gd name="connsiteY0" fmla="*/ 10056 h 658911"/>
                <a:gd name="connsiteX1" fmla="*/ 421655 w 422877"/>
                <a:gd name="connsiteY1" fmla="*/ 65497 h 658911"/>
                <a:gd name="connsiteX2" fmla="*/ 421111 w 422877"/>
                <a:gd name="connsiteY2" fmla="*/ 120667 h 658911"/>
                <a:gd name="connsiteX3" fmla="*/ 420703 w 422877"/>
                <a:gd name="connsiteY3" fmla="*/ 175429 h 658911"/>
                <a:gd name="connsiteX4" fmla="*/ 420295 w 422877"/>
                <a:gd name="connsiteY4" fmla="*/ 230056 h 658911"/>
                <a:gd name="connsiteX5" fmla="*/ 419888 w 422877"/>
                <a:gd name="connsiteY5" fmla="*/ 284410 h 658911"/>
                <a:gd name="connsiteX6" fmla="*/ 419480 w 422877"/>
                <a:gd name="connsiteY6" fmla="*/ 338357 h 658911"/>
                <a:gd name="connsiteX7" fmla="*/ 418937 w 422877"/>
                <a:gd name="connsiteY7" fmla="*/ 392168 h 658911"/>
                <a:gd name="connsiteX8" fmla="*/ 418801 w 422877"/>
                <a:gd name="connsiteY8" fmla="*/ 446793 h 658911"/>
                <a:gd name="connsiteX9" fmla="*/ 416762 w 422877"/>
                <a:gd name="connsiteY9" fmla="*/ 448289 h 658911"/>
                <a:gd name="connsiteX10" fmla="*/ 413773 w 422877"/>
                <a:gd name="connsiteY10" fmla="*/ 455354 h 658911"/>
                <a:gd name="connsiteX11" fmla="*/ 417034 w 422877"/>
                <a:gd name="connsiteY11" fmla="*/ 462557 h 658911"/>
                <a:gd name="connsiteX12" fmla="*/ 416898 w 422877"/>
                <a:gd name="connsiteY12" fmla="*/ 468400 h 658911"/>
                <a:gd name="connsiteX13" fmla="*/ 413365 w 422877"/>
                <a:gd name="connsiteY13" fmla="*/ 472884 h 658911"/>
                <a:gd name="connsiteX14" fmla="*/ 414588 w 422877"/>
                <a:gd name="connsiteY14" fmla="*/ 476145 h 658911"/>
                <a:gd name="connsiteX15" fmla="*/ 420567 w 422877"/>
                <a:gd name="connsiteY15" fmla="*/ 478319 h 658911"/>
                <a:gd name="connsiteX16" fmla="*/ 422877 w 422877"/>
                <a:gd name="connsiteY16" fmla="*/ 483483 h 658911"/>
                <a:gd name="connsiteX17" fmla="*/ 421519 w 422877"/>
                <a:gd name="connsiteY17" fmla="*/ 491500 h 658911"/>
                <a:gd name="connsiteX18" fmla="*/ 408609 w 422877"/>
                <a:gd name="connsiteY18" fmla="*/ 499517 h 658911"/>
                <a:gd name="connsiteX19" fmla="*/ 384014 w 422877"/>
                <a:gd name="connsiteY19" fmla="*/ 508757 h 658911"/>
                <a:gd name="connsiteX20" fmla="*/ 378578 w 422877"/>
                <a:gd name="connsiteY20" fmla="*/ 511339 h 658911"/>
                <a:gd name="connsiteX21" fmla="*/ 374231 w 422877"/>
                <a:gd name="connsiteY21" fmla="*/ 512562 h 658911"/>
                <a:gd name="connsiteX22" fmla="*/ 372192 w 422877"/>
                <a:gd name="connsiteY22" fmla="*/ 512019 h 658911"/>
                <a:gd name="connsiteX23" fmla="*/ 372192 w 422877"/>
                <a:gd name="connsiteY23" fmla="*/ 512019 h 658911"/>
                <a:gd name="connsiteX24" fmla="*/ 368931 w 422877"/>
                <a:gd name="connsiteY24" fmla="*/ 510253 h 658911"/>
                <a:gd name="connsiteX25" fmla="*/ 364446 w 422877"/>
                <a:gd name="connsiteY25" fmla="*/ 506583 h 658911"/>
                <a:gd name="connsiteX26" fmla="*/ 356701 w 422877"/>
                <a:gd name="connsiteY26" fmla="*/ 504817 h 658911"/>
                <a:gd name="connsiteX27" fmla="*/ 344063 w 422877"/>
                <a:gd name="connsiteY27" fmla="*/ 506040 h 658911"/>
                <a:gd name="connsiteX28" fmla="*/ 339036 w 422877"/>
                <a:gd name="connsiteY28" fmla="*/ 513650 h 658911"/>
                <a:gd name="connsiteX29" fmla="*/ 341618 w 422877"/>
                <a:gd name="connsiteY29" fmla="*/ 527782 h 658911"/>
                <a:gd name="connsiteX30" fmla="*/ 337269 w 422877"/>
                <a:gd name="connsiteY30" fmla="*/ 538652 h 658911"/>
                <a:gd name="connsiteX31" fmla="*/ 326126 w 422877"/>
                <a:gd name="connsiteY31" fmla="*/ 546126 h 658911"/>
                <a:gd name="connsiteX32" fmla="*/ 318110 w 422877"/>
                <a:gd name="connsiteY32" fmla="*/ 556046 h 658911"/>
                <a:gd name="connsiteX33" fmla="*/ 313353 w 422877"/>
                <a:gd name="connsiteY33" fmla="*/ 568411 h 658911"/>
                <a:gd name="connsiteX34" fmla="*/ 305608 w 422877"/>
                <a:gd name="connsiteY34" fmla="*/ 575885 h 658911"/>
                <a:gd name="connsiteX35" fmla="*/ 295145 w 422877"/>
                <a:gd name="connsiteY35" fmla="*/ 578467 h 658911"/>
                <a:gd name="connsiteX36" fmla="*/ 286584 w 422877"/>
                <a:gd name="connsiteY36" fmla="*/ 589882 h 658911"/>
                <a:gd name="connsiteX37" fmla="*/ 280061 w 422877"/>
                <a:gd name="connsiteY37" fmla="*/ 609993 h 658911"/>
                <a:gd name="connsiteX38" fmla="*/ 272995 w 422877"/>
                <a:gd name="connsiteY38" fmla="*/ 622359 h 658911"/>
                <a:gd name="connsiteX39" fmla="*/ 265386 w 422877"/>
                <a:gd name="connsiteY39" fmla="*/ 627250 h 658911"/>
                <a:gd name="connsiteX40" fmla="*/ 254786 w 422877"/>
                <a:gd name="connsiteY40" fmla="*/ 626027 h 658911"/>
                <a:gd name="connsiteX41" fmla="*/ 241470 w 422877"/>
                <a:gd name="connsiteY41" fmla="*/ 618689 h 658911"/>
                <a:gd name="connsiteX42" fmla="*/ 233860 w 422877"/>
                <a:gd name="connsiteY42" fmla="*/ 611352 h 658911"/>
                <a:gd name="connsiteX43" fmla="*/ 231821 w 422877"/>
                <a:gd name="connsiteY43" fmla="*/ 603606 h 658911"/>
                <a:gd name="connsiteX44" fmla="*/ 227881 w 422877"/>
                <a:gd name="connsiteY44" fmla="*/ 598170 h 658911"/>
                <a:gd name="connsiteX45" fmla="*/ 224212 w 422877"/>
                <a:gd name="connsiteY45" fmla="*/ 595725 h 658911"/>
                <a:gd name="connsiteX46" fmla="*/ 221766 w 422877"/>
                <a:gd name="connsiteY46" fmla="*/ 595725 h 658911"/>
                <a:gd name="connsiteX47" fmla="*/ 221630 w 422877"/>
                <a:gd name="connsiteY47" fmla="*/ 596812 h 658911"/>
                <a:gd name="connsiteX48" fmla="*/ 222717 w 422877"/>
                <a:gd name="connsiteY48" fmla="*/ 598986 h 658911"/>
                <a:gd name="connsiteX49" fmla="*/ 221359 w 422877"/>
                <a:gd name="connsiteY49" fmla="*/ 601296 h 658911"/>
                <a:gd name="connsiteX50" fmla="*/ 213069 w 422877"/>
                <a:gd name="connsiteY50" fmla="*/ 602112 h 658911"/>
                <a:gd name="connsiteX51" fmla="*/ 209536 w 422877"/>
                <a:gd name="connsiteY51" fmla="*/ 605237 h 658911"/>
                <a:gd name="connsiteX52" fmla="*/ 210759 w 422877"/>
                <a:gd name="connsiteY52" fmla="*/ 610808 h 658911"/>
                <a:gd name="connsiteX53" fmla="*/ 208857 w 422877"/>
                <a:gd name="connsiteY53" fmla="*/ 614613 h 658911"/>
                <a:gd name="connsiteX54" fmla="*/ 204101 w 422877"/>
                <a:gd name="connsiteY54" fmla="*/ 616923 h 658911"/>
                <a:gd name="connsiteX55" fmla="*/ 201519 w 422877"/>
                <a:gd name="connsiteY55" fmla="*/ 622223 h 658911"/>
                <a:gd name="connsiteX56" fmla="*/ 201247 w 422877"/>
                <a:gd name="connsiteY56" fmla="*/ 630511 h 658911"/>
                <a:gd name="connsiteX57" fmla="*/ 197850 w 422877"/>
                <a:gd name="connsiteY57" fmla="*/ 638121 h 658911"/>
                <a:gd name="connsiteX58" fmla="*/ 191464 w 422877"/>
                <a:gd name="connsiteY58" fmla="*/ 644915 h 658911"/>
                <a:gd name="connsiteX59" fmla="*/ 181952 w 422877"/>
                <a:gd name="connsiteY59" fmla="*/ 642605 h 658911"/>
                <a:gd name="connsiteX60" fmla="*/ 169585 w 422877"/>
                <a:gd name="connsiteY60" fmla="*/ 631191 h 658911"/>
                <a:gd name="connsiteX61" fmla="*/ 156948 w 422877"/>
                <a:gd name="connsiteY61" fmla="*/ 628473 h 658911"/>
                <a:gd name="connsiteX62" fmla="*/ 144040 w 422877"/>
                <a:gd name="connsiteY62" fmla="*/ 634724 h 658911"/>
                <a:gd name="connsiteX63" fmla="*/ 134527 w 422877"/>
                <a:gd name="connsiteY63" fmla="*/ 643013 h 658911"/>
                <a:gd name="connsiteX64" fmla="*/ 128140 w 422877"/>
                <a:gd name="connsiteY64" fmla="*/ 653476 h 658911"/>
                <a:gd name="connsiteX65" fmla="*/ 122161 w 422877"/>
                <a:gd name="connsiteY65" fmla="*/ 656058 h 658911"/>
                <a:gd name="connsiteX66" fmla="*/ 113329 w 422877"/>
                <a:gd name="connsiteY66" fmla="*/ 648040 h 658911"/>
                <a:gd name="connsiteX67" fmla="*/ 92538 w 422877"/>
                <a:gd name="connsiteY67" fmla="*/ 637034 h 658911"/>
                <a:gd name="connsiteX68" fmla="*/ 81668 w 422877"/>
                <a:gd name="connsiteY68" fmla="*/ 634724 h 658911"/>
                <a:gd name="connsiteX69" fmla="*/ 73786 w 422877"/>
                <a:gd name="connsiteY69" fmla="*/ 637306 h 658911"/>
                <a:gd name="connsiteX70" fmla="*/ 68351 w 422877"/>
                <a:gd name="connsiteY70" fmla="*/ 636083 h 658911"/>
                <a:gd name="connsiteX71" fmla="*/ 66448 w 422877"/>
                <a:gd name="connsiteY71" fmla="*/ 633093 h 658911"/>
                <a:gd name="connsiteX72" fmla="*/ 64954 w 422877"/>
                <a:gd name="connsiteY72" fmla="*/ 631870 h 658911"/>
                <a:gd name="connsiteX73" fmla="*/ 63459 w 422877"/>
                <a:gd name="connsiteY73" fmla="*/ 633365 h 658911"/>
                <a:gd name="connsiteX74" fmla="*/ 63323 w 422877"/>
                <a:gd name="connsiteY74" fmla="*/ 643013 h 658911"/>
                <a:gd name="connsiteX75" fmla="*/ 61421 w 422877"/>
                <a:gd name="connsiteY75" fmla="*/ 648992 h 658911"/>
                <a:gd name="connsiteX76" fmla="*/ 57888 w 422877"/>
                <a:gd name="connsiteY76" fmla="*/ 651574 h 658911"/>
                <a:gd name="connsiteX77" fmla="*/ 55170 w 422877"/>
                <a:gd name="connsiteY77" fmla="*/ 649536 h 658911"/>
                <a:gd name="connsiteX78" fmla="*/ 53267 w 422877"/>
                <a:gd name="connsiteY78" fmla="*/ 643013 h 658911"/>
                <a:gd name="connsiteX79" fmla="*/ 48783 w 422877"/>
                <a:gd name="connsiteY79" fmla="*/ 640839 h 658911"/>
                <a:gd name="connsiteX80" fmla="*/ 41717 w 422877"/>
                <a:gd name="connsiteY80" fmla="*/ 643149 h 658911"/>
                <a:gd name="connsiteX81" fmla="*/ 34516 w 422877"/>
                <a:gd name="connsiteY81" fmla="*/ 642197 h 658911"/>
                <a:gd name="connsiteX82" fmla="*/ 28265 w 422877"/>
                <a:gd name="connsiteY82" fmla="*/ 638257 h 658911"/>
                <a:gd name="connsiteX83" fmla="*/ 25955 w 422877"/>
                <a:gd name="connsiteY83" fmla="*/ 638664 h 658911"/>
                <a:gd name="connsiteX84" fmla="*/ 24188 w 422877"/>
                <a:gd name="connsiteY84" fmla="*/ 640567 h 658911"/>
                <a:gd name="connsiteX85" fmla="*/ 24731 w 422877"/>
                <a:gd name="connsiteY85" fmla="*/ 648040 h 658911"/>
                <a:gd name="connsiteX86" fmla="*/ 23373 w 422877"/>
                <a:gd name="connsiteY86" fmla="*/ 654019 h 658911"/>
                <a:gd name="connsiteX87" fmla="*/ 20111 w 422877"/>
                <a:gd name="connsiteY87" fmla="*/ 657961 h 658911"/>
                <a:gd name="connsiteX88" fmla="*/ 15491 w 422877"/>
                <a:gd name="connsiteY88" fmla="*/ 658912 h 658911"/>
                <a:gd name="connsiteX89" fmla="*/ 9376 w 422877"/>
                <a:gd name="connsiteY89" fmla="*/ 656873 h 658911"/>
                <a:gd name="connsiteX90" fmla="*/ 6794 w 422877"/>
                <a:gd name="connsiteY90" fmla="*/ 658776 h 658911"/>
                <a:gd name="connsiteX91" fmla="*/ 0 w 422877"/>
                <a:gd name="connsiteY91" fmla="*/ 644779 h 658911"/>
                <a:gd name="connsiteX92" fmla="*/ 544 w 422877"/>
                <a:gd name="connsiteY92" fmla="*/ 641382 h 658911"/>
                <a:gd name="connsiteX93" fmla="*/ 4620 w 422877"/>
                <a:gd name="connsiteY93" fmla="*/ 641111 h 658911"/>
                <a:gd name="connsiteX94" fmla="*/ 6794 w 422877"/>
                <a:gd name="connsiteY94" fmla="*/ 634860 h 658911"/>
                <a:gd name="connsiteX95" fmla="*/ 6522 w 422877"/>
                <a:gd name="connsiteY95" fmla="*/ 622495 h 658911"/>
                <a:gd name="connsiteX96" fmla="*/ 8833 w 422877"/>
                <a:gd name="connsiteY96" fmla="*/ 615020 h 658911"/>
                <a:gd name="connsiteX97" fmla="*/ 12773 w 422877"/>
                <a:gd name="connsiteY97" fmla="*/ 612574 h 658911"/>
                <a:gd name="connsiteX98" fmla="*/ 13453 w 422877"/>
                <a:gd name="connsiteY98" fmla="*/ 610265 h 658911"/>
                <a:gd name="connsiteX99" fmla="*/ 11551 w 422877"/>
                <a:gd name="connsiteY99" fmla="*/ 608770 h 658911"/>
                <a:gd name="connsiteX100" fmla="*/ 11415 w 422877"/>
                <a:gd name="connsiteY100" fmla="*/ 606324 h 658911"/>
                <a:gd name="connsiteX101" fmla="*/ 17530 w 422877"/>
                <a:gd name="connsiteY101" fmla="*/ 601296 h 658911"/>
                <a:gd name="connsiteX102" fmla="*/ 18752 w 422877"/>
                <a:gd name="connsiteY102" fmla="*/ 595861 h 658911"/>
                <a:gd name="connsiteX103" fmla="*/ 15083 w 422877"/>
                <a:gd name="connsiteY103" fmla="*/ 589882 h 658911"/>
                <a:gd name="connsiteX104" fmla="*/ 14676 w 422877"/>
                <a:gd name="connsiteY104" fmla="*/ 584310 h 658911"/>
                <a:gd name="connsiteX105" fmla="*/ 17665 w 422877"/>
                <a:gd name="connsiteY105" fmla="*/ 579011 h 658911"/>
                <a:gd name="connsiteX106" fmla="*/ 22286 w 422877"/>
                <a:gd name="connsiteY106" fmla="*/ 576429 h 658911"/>
                <a:gd name="connsiteX107" fmla="*/ 28537 w 422877"/>
                <a:gd name="connsiteY107" fmla="*/ 576836 h 658911"/>
                <a:gd name="connsiteX108" fmla="*/ 34380 w 422877"/>
                <a:gd name="connsiteY108" fmla="*/ 570314 h 658911"/>
                <a:gd name="connsiteX109" fmla="*/ 39815 w 422877"/>
                <a:gd name="connsiteY109" fmla="*/ 556725 h 658911"/>
                <a:gd name="connsiteX110" fmla="*/ 46066 w 422877"/>
                <a:gd name="connsiteY110" fmla="*/ 548437 h 658911"/>
                <a:gd name="connsiteX111" fmla="*/ 53132 w 422877"/>
                <a:gd name="connsiteY111" fmla="*/ 545447 h 658911"/>
                <a:gd name="connsiteX112" fmla="*/ 58839 w 422877"/>
                <a:gd name="connsiteY112" fmla="*/ 536615 h 658911"/>
                <a:gd name="connsiteX113" fmla="*/ 65497 w 422877"/>
                <a:gd name="connsiteY113" fmla="*/ 514329 h 658911"/>
                <a:gd name="connsiteX114" fmla="*/ 72427 w 422877"/>
                <a:gd name="connsiteY114" fmla="*/ 504002 h 658911"/>
                <a:gd name="connsiteX115" fmla="*/ 73922 w 422877"/>
                <a:gd name="connsiteY115" fmla="*/ 492723 h 658911"/>
                <a:gd name="connsiteX116" fmla="*/ 72291 w 422877"/>
                <a:gd name="connsiteY116" fmla="*/ 476824 h 658911"/>
                <a:gd name="connsiteX117" fmla="*/ 67400 w 422877"/>
                <a:gd name="connsiteY117" fmla="*/ 460654 h 658911"/>
                <a:gd name="connsiteX118" fmla="*/ 59382 w 422877"/>
                <a:gd name="connsiteY118" fmla="*/ 444347 h 658911"/>
                <a:gd name="connsiteX119" fmla="*/ 57344 w 422877"/>
                <a:gd name="connsiteY119" fmla="*/ 434156 h 658911"/>
                <a:gd name="connsiteX120" fmla="*/ 61421 w 422877"/>
                <a:gd name="connsiteY120" fmla="*/ 430080 h 658911"/>
                <a:gd name="connsiteX121" fmla="*/ 63051 w 422877"/>
                <a:gd name="connsiteY121" fmla="*/ 423421 h 658911"/>
                <a:gd name="connsiteX122" fmla="*/ 61964 w 422877"/>
                <a:gd name="connsiteY122" fmla="*/ 414045 h 658911"/>
                <a:gd name="connsiteX123" fmla="*/ 66040 w 422877"/>
                <a:gd name="connsiteY123" fmla="*/ 405348 h 658911"/>
                <a:gd name="connsiteX124" fmla="*/ 72019 w 422877"/>
                <a:gd name="connsiteY124" fmla="*/ 400320 h 658911"/>
                <a:gd name="connsiteX125" fmla="*/ 72019 w 422877"/>
                <a:gd name="connsiteY125" fmla="*/ 399505 h 658911"/>
                <a:gd name="connsiteX126" fmla="*/ 72155 w 422877"/>
                <a:gd name="connsiteY126" fmla="*/ 352760 h 658911"/>
                <a:gd name="connsiteX127" fmla="*/ 72427 w 422877"/>
                <a:gd name="connsiteY127" fmla="*/ 303026 h 658911"/>
                <a:gd name="connsiteX128" fmla="*/ 72563 w 422877"/>
                <a:gd name="connsiteY128" fmla="*/ 253156 h 658911"/>
                <a:gd name="connsiteX129" fmla="*/ 72700 w 422877"/>
                <a:gd name="connsiteY129" fmla="*/ 202879 h 658911"/>
                <a:gd name="connsiteX130" fmla="*/ 72971 w 422877"/>
                <a:gd name="connsiteY130" fmla="*/ 152601 h 658911"/>
                <a:gd name="connsiteX131" fmla="*/ 73107 w 422877"/>
                <a:gd name="connsiteY131" fmla="*/ 101915 h 658911"/>
                <a:gd name="connsiteX132" fmla="*/ 73243 w 422877"/>
                <a:gd name="connsiteY132" fmla="*/ 51093 h 658911"/>
                <a:gd name="connsiteX133" fmla="*/ 73515 w 422877"/>
                <a:gd name="connsiteY133" fmla="*/ 5572 h 658911"/>
                <a:gd name="connsiteX134" fmla="*/ 74330 w 422877"/>
                <a:gd name="connsiteY134" fmla="*/ 6794 h 658911"/>
                <a:gd name="connsiteX135" fmla="*/ 79086 w 422877"/>
                <a:gd name="connsiteY135" fmla="*/ 11143 h 658911"/>
                <a:gd name="connsiteX136" fmla="*/ 82891 w 422877"/>
                <a:gd name="connsiteY136" fmla="*/ 13589 h 658911"/>
                <a:gd name="connsiteX137" fmla="*/ 85744 w 422877"/>
                <a:gd name="connsiteY137" fmla="*/ 13997 h 658911"/>
                <a:gd name="connsiteX138" fmla="*/ 87375 w 422877"/>
                <a:gd name="connsiteY138" fmla="*/ 17802 h 658911"/>
                <a:gd name="connsiteX139" fmla="*/ 94577 w 422877"/>
                <a:gd name="connsiteY139" fmla="*/ 19976 h 658911"/>
                <a:gd name="connsiteX140" fmla="*/ 107758 w 422877"/>
                <a:gd name="connsiteY140" fmla="*/ 20927 h 658911"/>
                <a:gd name="connsiteX141" fmla="*/ 119852 w 422877"/>
                <a:gd name="connsiteY141" fmla="*/ 19432 h 658911"/>
                <a:gd name="connsiteX142" fmla="*/ 130858 w 422877"/>
                <a:gd name="connsiteY142" fmla="*/ 15491 h 658911"/>
                <a:gd name="connsiteX143" fmla="*/ 157763 w 422877"/>
                <a:gd name="connsiteY143" fmla="*/ 0 h 658911"/>
                <a:gd name="connsiteX144" fmla="*/ 189425 w 422877"/>
                <a:gd name="connsiteY144" fmla="*/ 0 h 658911"/>
                <a:gd name="connsiteX145" fmla="*/ 228153 w 422877"/>
                <a:gd name="connsiteY145" fmla="*/ 0 h 658911"/>
                <a:gd name="connsiteX146" fmla="*/ 266880 w 422877"/>
                <a:gd name="connsiteY146" fmla="*/ 136 h 658911"/>
                <a:gd name="connsiteX147" fmla="*/ 305744 w 422877"/>
                <a:gd name="connsiteY147" fmla="*/ 136 h 658911"/>
                <a:gd name="connsiteX148" fmla="*/ 344472 w 422877"/>
                <a:gd name="connsiteY148" fmla="*/ 136 h 658911"/>
                <a:gd name="connsiteX149" fmla="*/ 383199 w 422877"/>
                <a:gd name="connsiteY149" fmla="*/ 136 h 658911"/>
                <a:gd name="connsiteX150" fmla="*/ 422062 w 422877"/>
                <a:gd name="connsiteY150" fmla="*/ 136 h 65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422877" h="658911">
                  <a:moveTo>
                    <a:pt x="422062" y="10056"/>
                  </a:moveTo>
                  <a:lnTo>
                    <a:pt x="421655" y="65497"/>
                  </a:lnTo>
                  <a:lnTo>
                    <a:pt x="421111" y="120667"/>
                  </a:lnTo>
                  <a:lnTo>
                    <a:pt x="420703" y="175429"/>
                  </a:lnTo>
                  <a:lnTo>
                    <a:pt x="420295" y="230056"/>
                  </a:lnTo>
                  <a:lnTo>
                    <a:pt x="419888" y="284410"/>
                  </a:lnTo>
                  <a:lnTo>
                    <a:pt x="419480" y="338357"/>
                  </a:lnTo>
                  <a:lnTo>
                    <a:pt x="418937" y="392168"/>
                  </a:lnTo>
                  <a:lnTo>
                    <a:pt x="418801" y="446793"/>
                  </a:lnTo>
                  <a:lnTo>
                    <a:pt x="416762" y="448289"/>
                  </a:lnTo>
                  <a:lnTo>
                    <a:pt x="413773" y="455354"/>
                  </a:lnTo>
                  <a:lnTo>
                    <a:pt x="417034" y="462557"/>
                  </a:lnTo>
                  <a:lnTo>
                    <a:pt x="416898" y="468400"/>
                  </a:lnTo>
                  <a:lnTo>
                    <a:pt x="413365" y="472884"/>
                  </a:lnTo>
                  <a:lnTo>
                    <a:pt x="414588" y="476145"/>
                  </a:lnTo>
                  <a:lnTo>
                    <a:pt x="420567" y="478319"/>
                  </a:lnTo>
                  <a:lnTo>
                    <a:pt x="422877" y="483483"/>
                  </a:lnTo>
                  <a:lnTo>
                    <a:pt x="421519" y="491500"/>
                  </a:lnTo>
                  <a:lnTo>
                    <a:pt x="408609" y="499517"/>
                  </a:lnTo>
                  <a:lnTo>
                    <a:pt x="384014" y="508757"/>
                  </a:lnTo>
                  <a:lnTo>
                    <a:pt x="378578" y="511339"/>
                  </a:lnTo>
                  <a:lnTo>
                    <a:pt x="374231" y="512562"/>
                  </a:lnTo>
                  <a:lnTo>
                    <a:pt x="372192" y="512019"/>
                  </a:lnTo>
                  <a:lnTo>
                    <a:pt x="372192" y="512019"/>
                  </a:lnTo>
                  <a:lnTo>
                    <a:pt x="368931" y="510253"/>
                  </a:lnTo>
                  <a:lnTo>
                    <a:pt x="364446" y="506583"/>
                  </a:lnTo>
                  <a:lnTo>
                    <a:pt x="356701" y="504817"/>
                  </a:lnTo>
                  <a:lnTo>
                    <a:pt x="344063" y="506040"/>
                  </a:lnTo>
                  <a:lnTo>
                    <a:pt x="339036" y="513650"/>
                  </a:lnTo>
                  <a:lnTo>
                    <a:pt x="341618" y="527782"/>
                  </a:lnTo>
                  <a:lnTo>
                    <a:pt x="337269" y="538652"/>
                  </a:lnTo>
                  <a:lnTo>
                    <a:pt x="326126" y="546126"/>
                  </a:lnTo>
                  <a:lnTo>
                    <a:pt x="318110" y="556046"/>
                  </a:lnTo>
                  <a:lnTo>
                    <a:pt x="313353" y="568411"/>
                  </a:lnTo>
                  <a:lnTo>
                    <a:pt x="305608" y="575885"/>
                  </a:lnTo>
                  <a:lnTo>
                    <a:pt x="295145" y="578467"/>
                  </a:lnTo>
                  <a:lnTo>
                    <a:pt x="286584" y="589882"/>
                  </a:lnTo>
                  <a:lnTo>
                    <a:pt x="280061" y="609993"/>
                  </a:lnTo>
                  <a:lnTo>
                    <a:pt x="272995" y="622359"/>
                  </a:lnTo>
                  <a:lnTo>
                    <a:pt x="265386" y="627250"/>
                  </a:lnTo>
                  <a:lnTo>
                    <a:pt x="254786" y="626027"/>
                  </a:lnTo>
                  <a:lnTo>
                    <a:pt x="241470" y="618689"/>
                  </a:lnTo>
                  <a:lnTo>
                    <a:pt x="233860" y="611352"/>
                  </a:lnTo>
                  <a:lnTo>
                    <a:pt x="231821" y="603606"/>
                  </a:lnTo>
                  <a:lnTo>
                    <a:pt x="227881" y="598170"/>
                  </a:lnTo>
                  <a:lnTo>
                    <a:pt x="224212" y="595725"/>
                  </a:lnTo>
                  <a:lnTo>
                    <a:pt x="221766" y="595725"/>
                  </a:lnTo>
                  <a:lnTo>
                    <a:pt x="221630" y="596812"/>
                  </a:lnTo>
                  <a:lnTo>
                    <a:pt x="222717" y="598986"/>
                  </a:lnTo>
                  <a:lnTo>
                    <a:pt x="221359" y="601296"/>
                  </a:lnTo>
                  <a:lnTo>
                    <a:pt x="213069" y="602112"/>
                  </a:lnTo>
                  <a:lnTo>
                    <a:pt x="209536" y="605237"/>
                  </a:lnTo>
                  <a:lnTo>
                    <a:pt x="210759" y="610808"/>
                  </a:lnTo>
                  <a:lnTo>
                    <a:pt x="208857" y="614613"/>
                  </a:lnTo>
                  <a:lnTo>
                    <a:pt x="204101" y="616923"/>
                  </a:lnTo>
                  <a:lnTo>
                    <a:pt x="201519" y="622223"/>
                  </a:lnTo>
                  <a:lnTo>
                    <a:pt x="201247" y="630511"/>
                  </a:lnTo>
                  <a:lnTo>
                    <a:pt x="197850" y="638121"/>
                  </a:lnTo>
                  <a:lnTo>
                    <a:pt x="191464" y="644915"/>
                  </a:lnTo>
                  <a:lnTo>
                    <a:pt x="181952" y="642605"/>
                  </a:lnTo>
                  <a:lnTo>
                    <a:pt x="169585" y="631191"/>
                  </a:lnTo>
                  <a:lnTo>
                    <a:pt x="156948" y="628473"/>
                  </a:lnTo>
                  <a:lnTo>
                    <a:pt x="144040" y="634724"/>
                  </a:lnTo>
                  <a:lnTo>
                    <a:pt x="134527" y="643013"/>
                  </a:lnTo>
                  <a:lnTo>
                    <a:pt x="128140" y="653476"/>
                  </a:lnTo>
                  <a:lnTo>
                    <a:pt x="122161" y="656058"/>
                  </a:lnTo>
                  <a:lnTo>
                    <a:pt x="113329" y="648040"/>
                  </a:lnTo>
                  <a:lnTo>
                    <a:pt x="92538" y="637034"/>
                  </a:lnTo>
                  <a:lnTo>
                    <a:pt x="81668" y="634724"/>
                  </a:lnTo>
                  <a:lnTo>
                    <a:pt x="73786" y="637306"/>
                  </a:lnTo>
                  <a:lnTo>
                    <a:pt x="68351" y="636083"/>
                  </a:lnTo>
                  <a:lnTo>
                    <a:pt x="66448" y="633093"/>
                  </a:lnTo>
                  <a:lnTo>
                    <a:pt x="64954" y="631870"/>
                  </a:lnTo>
                  <a:lnTo>
                    <a:pt x="63459" y="633365"/>
                  </a:lnTo>
                  <a:lnTo>
                    <a:pt x="63323" y="643013"/>
                  </a:lnTo>
                  <a:lnTo>
                    <a:pt x="61421" y="648992"/>
                  </a:lnTo>
                  <a:lnTo>
                    <a:pt x="57888" y="651574"/>
                  </a:lnTo>
                  <a:lnTo>
                    <a:pt x="55170" y="649536"/>
                  </a:lnTo>
                  <a:lnTo>
                    <a:pt x="53267" y="643013"/>
                  </a:lnTo>
                  <a:lnTo>
                    <a:pt x="48783" y="640839"/>
                  </a:lnTo>
                  <a:lnTo>
                    <a:pt x="41717" y="643149"/>
                  </a:lnTo>
                  <a:lnTo>
                    <a:pt x="34516" y="642197"/>
                  </a:lnTo>
                  <a:lnTo>
                    <a:pt x="28265" y="638257"/>
                  </a:lnTo>
                  <a:lnTo>
                    <a:pt x="25955" y="638664"/>
                  </a:lnTo>
                  <a:lnTo>
                    <a:pt x="24188" y="640567"/>
                  </a:lnTo>
                  <a:lnTo>
                    <a:pt x="24731" y="648040"/>
                  </a:lnTo>
                  <a:lnTo>
                    <a:pt x="23373" y="654019"/>
                  </a:lnTo>
                  <a:lnTo>
                    <a:pt x="20111" y="657961"/>
                  </a:lnTo>
                  <a:lnTo>
                    <a:pt x="15491" y="658912"/>
                  </a:lnTo>
                  <a:lnTo>
                    <a:pt x="9376" y="656873"/>
                  </a:lnTo>
                  <a:lnTo>
                    <a:pt x="6794" y="658776"/>
                  </a:lnTo>
                  <a:lnTo>
                    <a:pt x="0" y="644779"/>
                  </a:lnTo>
                  <a:lnTo>
                    <a:pt x="544" y="641382"/>
                  </a:lnTo>
                  <a:lnTo>
                    <a:pt x="4620" y="641111"/>
                  </a:lnTo>
                  <a:lnTo>
                    <a:pt x="6794" y="634860"/>
                  </a:lnTo>
                  <a:lnTo>
                    <a:pt x="6522" y="622495"/>
                  </a:lnTo>
                  <a:lnTo>
                    <a:pt x="8833" y="615020"/>
                  </a:lnTo>
                  <a:lnTo>
                    <a:pt x="12773" y="612574"/>
                  </a:lnTo>
                  <a:lnTo>
                    <a:pt x="13453" y="610265"/>
                  </a:lnTo>
                  <a:lnTo>
                    <a:pt x="11551" y="608770"/>
                  </a:lnTo>
                  <a:lnTo>
                    <a:pt x="11415" y="606324"/>
                  </a:lnTo>
                  <a:lnTo>
                    <a:pt x="17530" y="601296"/>
                  </a:lnTo>
                  <a:lnTo>
                    <a:pt x="18752" y="595861"/>
                  </a:lnTo>
                  <a:lnTo>
                    <a:pt x="15083" y="589882"/>
                  </a:lnTo>
                  <a:lnTo>
                    <a:pt x="14676" y="584310"/>
                  </a:lnTo>
                  <a:lnTo>
                    <a:pt x="17665" y="579011"/>
                  </a:lnTo>
                  <a:lnTo>
                    <a:pt x="22286" y="576429"/>
                  </a:lnTo>
                  <a:lnTo>
                    <a:pt x="28537" y="576836"/>
                  </a:lnTo>
                  <a:lnTo>
                    <a:pt x="34380" y="570314"/>
                  </a:lnTo>
                  <a:lnTo>
                    <a:pt x="39815" y="556725"/>
                  </a:lnTo>
                  <a:lnTo>
                    <a:pt x="46066" y="548437"/>
                  </a:lnTo>
                  <a:lnTo>
                    <a:pt x="53132" y="545447"/>
                  </a:lnTo>
                  <a:lnTo>
                    <a:pt x="58839" y="536615"/>
                  </a:lnTo>
                  <a:lnTo>
                    <a:pt x="65497" y="514329"/>
                  </a:lnTo>
                  <a:lnTo>
                    <a:pt x="72427" y="504002"/>
                  </a:lnTo>
                  <a:lnTo>
                    <a:pt x="73922" y="492723"/>
                  </a:lnTo>
                  <a:lnTo>
                    <a:pt x="72291" y="476824"/>
                  </a:lnTo>
                  <a:lnTo>
                    <a:pt x="67400" y="460654"/>
                  </a:lnTo>
                  <a:lnTo>
                    <a:pt x="59382" y="444347"/>
                  </a:lnTo>
                  <a:lnTo>
                    <a:pt x="57344" y="434156"/>
                  </a:lnTo>
                  <a:lnTo>
                    <a:pt x="61421" y="430080"/>
                  </a:lnTo>
                  <a:lnTo>
                    <a:pt x="63051" y="423421"/>
                  </a:lnTo>
                  <a:lnTo>
                    <a:pt x="61964" y="414045"/>
                  </a:lnTo>
                  <a:lnTo>
                    <a:pt x="66040" y="405348"/>
                  </a:lnTo>
                  <a:lnTo>
                    <a:pt x="72019" y="400320"/>
                  </a:lnTo>
                  <a:lnTo>
                    <a:pt x="72019" y="399505"/>
                  </a:lnTo>
                  <a:lnTo>
                    <a:pt x="72155" y="352760"/>
                  </a:lnTo>
                  <a:lnTo>
                    <a:pt x="72427" y="303026"/>
                  </a:lnTo>
                  <a:lnTo>
                    <a:pt x="72563" y="253156"/>
                  </a:lnTo>
                  <a:lnTo>
                    <a:pt x="72700" y="202879"/>
                  </a:lnTo>
                  <a:lnTo>
                    <a:pt x="72971" y="152601"/>
                  </a:lnTo>
                  <a:lnTo>
                    <a:pt x="73107" y="101915"/>
                  </a:lnTo>
                  <a:lnTo>
                    <a:pt x="73243" y="51093"/>
                  </a:lnTo>
                  <a:lnTo>
                    <a:pt x="73515" y="5572"/>
                  </a:lnTo>
                  <a:lnTo>
                    <a:pt x="74330" y="6794"/>
                  </a:lnTo>
                  <a:lnTo>
                    <a:pt x="79086" y="11143"/>
                  </a:lnTo>
                  <a:lnTo>
                    <a:pt x="82891" y="13589"/>
                  </a:lnTo>
                  <a:lnTo>
                    <a:pt x="85744" y="13997"/>
                  </a:lnTo>
                  <a:lnTo>
                    <a:pt x="87375" y="17802"/>
                  </a:lnTo>
                  <a:lnTo>
                    <a:pt x="94577" y="19976"/>
                  </a:lnTo>
                  <a:lnTo>
                    <a:pt x="107758" y="20927"/>
                  </a:lnTo>
                  <a:lnTo>
                    <a:pt x="119852" y="19432"/>
                  </a:lnTo>
                  <a:lnTo>
                    <a:pt x="130858" y="15491"/>
                  </a:lnTo>
                  <a:lnTo>
                    <a:pt x="157763" y="0"/>
                  </a:lnTo>
                  <a:lnTo>
                    <a:pt x="189425" y="0"/>
                  </a:lnTo>
                  <a:lnTo>
                    <a:pt x="228153" y="0"/>
                  </a:lnTo>
                  <a:lnTo>
                    <a:pt x="266880" y="136"/>
                  </a:lnTo>
                  <a:lnTo>
                    <a:pt x="305744" y="136"/>
                  </a:lnTo>
                  <a:lnTo>
                    <a:pt x="344472" y="136"/>
                  </a:lnTo>
                  <a:lnTo>
                    <a:pt x="383199" y="136"/>
                  </a:lnTo>
                  <a:lnTo>
                    <a:pt x="422062" y="136"/>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4" name="Freeform: Shape 23">
              <a:extLst>
                <a:ext uri="{FF2B5EF4-FFF2-40B4-BE49-F238E27FC236}">
                  <a16:creationId xmlns:a16="http://schemas.microsoft.com/office/drawing/2014/main" id="{8EE3B121-1D4C-73B3-5CB2-7D3D4C0A1748}"/>
                </a:ext>
              </a:extLst>
            </p:cNvPr>
            <p:cNvSpPr/>
            <p:nvPr/>
          </p:nvSpPr>
          <p:spPr>
            <a:xfrm>
              <a:off x="13294107" y="8929882"/>
              <a:ext cx="947397" cy="488510"/>
            </a:xfrm>
            <a:custGeom>
              <a:avLst/>
              <a:gdLst>
                <a:gd name="connsiteX0" fmla="*/ 947398 w 947397"/>
                <a:gd name="connsiteY0" fmla="*/ 488510 h 488510"/>
                <a:gd name="connsiteX1" fmla="*/ 917774 w 947397"/>
                <a:gd name="connsiteY1" fmla="*/ 488510 h 488510"/>
                <a:gd name="connsiteX2" fmla="*/ 888287 w 947397"/>
                <a:gd name="connsiteY2" fmla="*/ 488510 h 488510"/>
                <a:gd name="connsiteX3" fmla="*/ 858664 w 947397"/>
                <a:gd name="connsiteY3" fmla="*/ 488510 h 488510"/>
                <a:gd name="connsiteX4" fmla="*/ 829177 w 947397"/>
                <a:gd name="connsiteY4" fmla="*/ 488510 h 488510"/>
                <a:gd name="connsiteX5" fmla="*/ 799554 w 947397"/>
                <a:gd name="connsiteY5" fmla="*/ 488510 h 488510"/>
                <a:gd name="connsiteX6" fmla="*/ 770066 w 947397"/>
                <a:gd name="connsiteY6" fmla="*/ 488510 h 488510"/>
                <a:gd name="connsiteX7" fmla="*/ 740443 w 947397"/>
                <a:gd name="connsiteY7" fmla="*/ 488510 h 488510"/>
                <a:gd name="connsiteX8" fmla="*/ 710956 w 947397"/>
                <a:gd name="connsiteY8" fmla="*/ 488510 h 488510"/>
                <a:gd name="connsiteX9" fmla="*/ 681333 w 947397"/>
                <a:gd name="connsiteY9" fmla="*/ 488510 h 488510"/>
                <a:gd name="connsiteX10" fmla="*/ 651846 w 947397"/>
                <a:gd name="connsiteY10" fmla="*/ 488510 h 488510"/>
                <a:gd name="connsiteX11" fmla="*/ 622222 w 947397"/>
                <a:gd name="connsiteY11" fmla="*/ 488510 h 488510"/>
                <a:gd name="connsiteX12" fmla="*/ 592735 w 947397"/>
                <a:gd name="connsiteY12" fmla="*/ 488510 h 488510"/>
                <a:gd name="connsiteX13" fmla="*/ 563112 w 947397"/>
                <a:gd name="connsiteY13" fmla="*/ 488510 h 488510"/>
                <a:gd name="connsiteX14" fmla="*/ 533625 w 947397"/>
                <a:gd name="connsiteY14" fmla="*/ 488510 h 488510"/>
                <a:gd name="connsiteX15" fmla="*/ 504002 w 947397"/>
                <a:gd name="connsiteY15" fmla="*/ 488510 h 488510"/>
                <a:gd name="connsiteX16" fmla="*/ 474514 w 947397"/>
                <a:gd name="connsiteY16" fmla="*/ 488510 h 488510"/>
                <a:gd name="connsiteX17" fmla="*/ 444891 w 947397"/>
                <a:gd name="connsiteY17" fmla="*/ 488510 h 488510"/>
                <a:gd name="connsiteX18" fmla="*/ 415268 w 947397"/>
                <a:gd name="connsiteY18" fmla="*/ 488510 h 488510"/>
                <a:gd name="connsiteX19" fmla="*/ 385781 w 947397"/>
                <a:gd name="connsiteY19" fmla="*/ 488510 h 488510"/>
                <a:gd name="connsiteX20" fmla="*/ 356158 w 947397"/>
                <a:gd name="connsiteY20" fmla="*/ 488510 h 488510"/>
                <a:gd name="connsiteX21" fmla="*/ 326670 w 947397"/>
                <a:gd name="connsiteY21" fmla="*/ 488510 h 488510"/>
                <a:gd name="connsiteX22" fmla="*/ 297047 w 947397"/>
                <a:gd name="connsiteY22" fmla="*/ 488510 h 488510"/>
                <a:gd name="connsiteX23" fmla="*/ 267560 w 947397"/>
                <a:gd name="connsiteY23" fmla="*/ 488510 h 488510"/>
                <a:gd name="connsiteX24" fmla="*/ 237937 w 947397"/>
                <a:gd name="connsiteY24" fmla="*/ 488510 h 488510"/>
                <a:gd name="connsiteX25" fmla="*/ 208450 w 947397"/>
                <a:gd name="connsiteY25" fmla="*/ 488510 h 488510"/>
                <a:gd name="connsiteX26" fmla="*/ 178826 w 947397"/>
                <a:gd name="connsiteY26" fmla="*/ 488510 h 488510"/>
                <a:gd name="connsiteX27" fmla="*/ 149339 w 947397"/>
                <a:gd name="connsiteY27" fmla="*/ 488510 h 488510"/>
                <a:gd name="connsiteX28" fmla="*/ 119716 w 947397"/>
                <a:gd name="connsiteY28" fmla="*/ 488510 h 488510"/>
                <a:gd name="connsiteX29" fmla="*/ 90229 w 947397"/>
                <a:gd name="connsiteY29" fmla="*/ 488510 h 488510"/>
                <a:gd name="connsiteX30" fmla="*/ 60605 w 947397"/>
                <a:gd name="connsiteY30" fmla="*/ 488510 h 488510"/>
                <a:gd name="connsiteX31" fmla="*/ 30982 w 947397"/>
                <a:gd name="connsiteY31" fmla="*/ 488510 h 488510"/>
                <a:gd name="connsiteX32" fmla="*/ 1495 w 947397"/>
                <a:gd name="connsiteY32" fmla="*/ 488510 h 488510"/>
                <a:gd name="connsiteX33" fmla="*/ 1359 w 947397"/>
                <a:gd name="connsiteY33" fmla="*/ 458615 h 488510"/>
                <a:gd name="connsiteX34" fmla="*/ 1359 w 947397"/>
                <a:gd name="connsiteY34" fmla="*/ 428585 h 488510"/>
                <a:gd name="connsiteX35" fmla="*/ 1223 w 947397"/>
                <a:gd name="connsiteY35" fmla="*/ 398554 h 488510"/>
                <a:gd name="connsiteX36" fmla="*/ 1087 w 947397"/>
                <a:gd name="connsiteY36" fmla="*/ 368388 h 488510"/>
                <a:gd name="connsiteX37" fmla="*/ 1087 w 947397"/>
                <a:gd name="connsiteY37" fmla="*/ 338084 h 488510"/>
                <a:gd name="connsiteX38" fmla="*/ 951 w 947397"/>
                <a:gd name="connsiteY38" fmla="*/ 307782 h 488510"/>
                <a:gd name="connsiteX39" fmla="*/ 815 w 947397"/>
                <a:gd name="connsiteY39" fmla="*/ 277344 h 488510"/>
                <a:gd name="connsiteX40" fmla="*/ 679 w 947397"/>
                <a:gd name="connsiteY40" fmla="*/ 246905 h 488510"/>
                <a:gd name="connsiteX41" fmla="*/ 679 w 947397"/>
                <a:gd name="connsiteY41" fmla="*/ 216331 h 488510"/>
                <a:gd name="connsiteX42" fmla="*/ 543 w 947397"/>
                <a:gd name="connsiteY42" fmla="*/ 185621 h 488510"/>
                <a:gd name="connsiteX43" fmla="*/ 408 w 947397"/>
                <a:gd name="connsiteY43" fmla="*/ 154910 h 488510"/>
                <a:gd name="connsiteX44" fmla="*/ 408 w 947397"/>
                <a:gd name="connsiteY44" fmla="*/ 124200 h 488510"/>
                <a:gd name="connsiteX45" fmla="*/ 272 w 947397"/>
                <a:gd name="connsiteY45" fmla="*/ 93218 h 488510"/>
                <a:gd name="connsiteX46" fmla="*/ 136 w 947397"/>
                <a:gd name="connsiteY46" fmla="*/ 62236 h 488510"/>
                <a:gd name="connsiteX47" fmla="*/ 136 w 947397"/>
                <a:gd name="connsiteY47" fmla="*/ 31254 h 488510"/>
                <a:gd name="connsiteX48" fmla="*/ 0 w 947397"/>
                <a:gd name="connsiteY48" fmla="*/ 0 h 488510"/>
                <a:gd name="connsiteX49" fmla="*/ 26770 w 947397"/>
                <a:gd name="connsiteY49" fmla="*/ 0 h 488510"/>
                <a:gd name="connsiteX50" fmla="*/ 53675 w 947397"/>
                <a:gd name="connsiteY50" fmla="*/ 0 h 488510"/>
                <a:gd name="connsiteX51" fmla="*/ 80444 w 947397"/>
                <a:gd name="connsiteY51" fmla="*/ 0 h 488510"/>
                <a:gd name="connsiteX52" fmla="*/ 107214 w 947397"/>
                <a:gd name="connsiteY52" fmla="*/ 0 h 488510"/>
                <a:gd name="connsiteX53" fmla="*/ 133983 w 947397"/>
                <a:gd name="connsiteY53" fmla="*/ 0 h 488510"/>
                <a:gd name="connsiteX54" fmla="*/ 160889 w 947397"/>
                <a:gd name="connsiteY54" fmla="*/ 0 h 488510"/>
                <a:gd name="connsiteX55" fmla="*/ 187659 w 947397"/>
                <a:gd name="connsiteY55" fmla="*/ 0 h 488510"/>
                <a:gd name="connsiteX56" fmla="*/ 214429 w 947397"/>
                <a:gd name="connsiteY56" fmla="*/ 0 h 488510"/>
                <a:gd name="connsiteX57" fmla="*/ 241334 w 947397"/>
                <a:gd name="connsiteY57" fmla="*/ 0 h 488510"/>
                <a:gd name="connsiteX58" fmla="*/ 268103 w 947397"/>
                <a:gd name="connsiteY58" fmla="*/ 0 h 488510"/>
                <a:gd name="connsiteX59" fmla="*/ 294873 w 947397"/>
                <a:gd name="connsiteY59" fmla="*/ 0 h 488510"/>
                <a:gd name="connsiteX60" fmla="*/ 321778 w 947397"/>
                <a:gd name="connsiteY60" fmla="*/ 0 h 488510"/>
                <a:gd name="connsiteX61" fmla="*/ 348548 w 947397"/>
                <a:gd name="connsiteY61" fmla="*/ 0 h 488510"/>
                <a:gd name="connsiteX62" fmla="*/ 375317 w 947397"/>
                <a:gd name="connsiteY62" fmla="*/ 0 h 488510"/>
                <a:gd name="connsiteX63" fmla="*/ 402222 w 947397"/>
                <a:gd name="connsiteY63" fmla="*/ 0 h 488510"/>
                <a:gd name="connsiteX64" fmla="*/ 428992 w 947397"/>
                <a:gd name="connsiteY64" fmla="*/ 0 h 488510"/>
                <a:gd name="connsiteX65" fmla="*/ 455761 w 947397"/>
                <a:gd name="connsiteY65" fmla="*/ 0 h 488510"/>
                <a:gd name="connsiteX66" fmla="*/ 482531 w 947397"/>
                <a:gd name="connsiteY66" fmla="*/ 0 h 488510"/>
                <a:gd name="connsiteX67" fmla="*/ 509437 w 947397"/>
                <a:gd name="connsiteY67" fmla="*/ 0 h 488510"/>
                <a:gd name="connsiteX68" fmla="*/ 536206 w 947397"/>
                <a:gd name="connsiteY68" fmla="*/ 0 h 488510"/>
                <a:gd name="connsiteX69" fmla="*/ 562976 w 947397"/>
                <a:gd name="connsiteY69" fmla="*/ 0 h 488510"/>
                <a:gd name="connsiteX70" fmla="*/ 589882 w 947397"/>
                <a:gd name="connsiteY70" fmla="*/ 0 h 488510"/>
                <a:gd name="connsiteX71" fmla="*/ 616651 w 947397"/>
                <a:gd name="connsiteY71" fmla="*/ 0 h 488510"/>
                <a:gd name="connsiteX72" fmla="*/ 643420 w 947397"/>
                <a:gd name="connsiteY72" fmla="*/ 0 h 488510"/>
                <a:gd name="connsiteX73" fmla="*/ 670326 w 947397"/>
                <a:gd name="connsiteY73" fmla="*/ 0 h 488510"/>
                <a:gd name="connsiteX74" fmla="*/ 697095 w 947397"/>
                <a:gd name="connsiteY74" fmla="*/ 0 h 488510"/>
                <a:gd name="connsiteX75" fmla="*/ 723865 w 947397"/>
                <a:gd name="connsiteY75" fmla="*/ 0 h 488510"/>
                <a:gd name="connsiteX76" fmla="*/ 750770 w 947397"/>
                <a:gd name="connsiteY76" fmla="*/ 0 h 488510"/>
                <a:gd name="connsiteX77" fmla="*/ 777540 w 947397"/>
                <a:gd name="connsiteY77" fmla="*/ 0 h 488510"/>
                <a:gd name="connsiteX78" fmla="*/ 804309 w 947397"/>
                <a:gd name="connsiteY78" fmla="*/ 0 h 488510"/>
                <a:gd name="connsiteX79" fmla="*/ 831079 w 947397"/>
                <a:gd name="connsiteY79" fmla="*/ 0 h 488510"/>
                <a:gd name="connsiteX80" fmla="*/ 854179 w 947397"/>
                <a:gd name="connsiteY80" fmla="*/ 0 h 488510"/>
                <a:gd name="connsiteX81" fmla="*/ 883667 w 947397"/>
                <a:gd name="connsiteY81" fmla="*/ 21470 h 488510"/>
                <a:gd name="connsiteX82" fmla="*/ 891412 w 947397"/>
                <a:gd name="connsiteY82" fmla="*/ 21742 h 488510"/>
                <a:gd name="connsiteX83" fmla="*/ 900517 w 947397"/>
                <a:gd name="connsiteY83" fmla="*/ 18345 h 488510"/>
                <a:gd name="connsiteX84" fmla="*/ 907447 w 947397"/>
                <a:gd name="connsiteY84" fmla="*/ 23237 h 488510"/>
                <a:gd name="connsiteX85" fmla="*/ 912203 w 947397"/>
                <a:gd name="connsiteY85" fmla="*/ 36553 h 488510"/>
                <a:gd name="connsiteX86" fmla="*/ 911524 w 947397"/>
                <a:gd name="connsiteY86" fmla="*/ 43212 h 488510"/>
                <a:gd name="connsiteX87" fmla="*/ 905545 w 947397"/>
                <a:gd name="connsiteY87" fmla="*/ 43484 h 488510"/>
                <a:gd name="connsiteX88" fmla="*/ 897935 w 947397"/>
                <a:gd name="connsiteY88" fmla="*/ 51501 h 488510"/>
                <a:gd name="connsiteX89" fmla="*/ 888966 w 947397"/>
                <a:gd name="connsiteY89" fmla="*/ 66992 h 488510"/>
                <a:gd name="connsiteX90" fmla="*/ 891141 w 947397"/>
                <a:gd name="connsiteY90" fmla="*/ 81668 h 488510"/>
                <a:gd name="connsiteX91" fmla="*/ 904593 w 947397"/>
                <a:gd name="connsiteY91" fmla="*/ 95256 h 488510"/>
                <a:gd name="connsiteX92" fmla="*/ 913561 w 947397"/>
                <a:gd name="connsiteY92" fmla="*/ 108981 h 488510"/>
                <a:gd name="connsiteX93" fmla="*/ 918046 w 947397"/>
                <a:gd name="connsiteY93" fmla="*/ 122841 h 488510"/>
                <a:gd name="connsiteX94" fmla="*/ 927015 w 947397"/>
                <a:gd name="connsiteY94" fmla="*/ 133576 h 488510"/>
                <a:gd name="connsiteX95" fmla="*/ 946854 w 947397"/>
                <a:gd name="connsiteY95" fmla="*/ 144991 h 488510"/>
                <a:gd name="connsiteX96" fmla="*/ 946582 w 947397"/>
                <a:gd name="connsiteY96" fmla="*/ 151241 h 488510"/>
                <a:gd name="connsiteX97" fmla="*/ 946582 w 947397"/>
                <a:gd name="connsiteY97" fmla="*/ 172575 h 488510"/>
                <a:gd name="connsiteX98" fmla="*/ 946718 w 947397"/>
                <a:gd name="connsiteY98" fmla="*/ 193910 h 488510"/>
                <a:gd name="connsiteX99" fmla="*/ 946718 w 947397"/>
                <a:gd name="connsiteY99" fmla="*/ 215244 h 488510"/>
                <a:gd name="connsiteX100" fmla="*/ 946718 w 947397"/>
                <a:gd name="connsiteY100" fmla="*/ 236442 h 488510"/>
                <a:gd name="connsiteX101" fmla="*/ 946854 w 947397"/>
                <a:gd name="connsiteY101" fmla="*/ 257776 h 488510"/>
                <a:gd name="connsiteX102" fmla="*/ 946854 w 947397"/>
                <a:gd name="connsiteY102" fmla="*/ 278838 h 488510"/>
                <a:gd name="connsiteX103" fmla="*/ 946990 w 947397"/>
                <a:gd name="connsiteY103" fmla="*/ 300037 h 488510"/>
                <a:gd name="connsiteX104" fmla="*/ 946990 w 947397"/>
                <a:gd name="connsiteY104" fmla="*/ 321099 h 488510"/>
                <a:gd name="connsiteX105" fmla="*/ 946990 w 947397"/>
                <a:gd name="connsiteY105" fmla="*/ 342161 h 488510"/>
                <a:gd name="connsiteX106" fmla="*/ 947126 w 947397"/>
                <a:gd name="connsiteY106" fmla="*/ 363224 h 488510"/>
                <a:gd name="connsiteX107" fmla="*/ 947126 w 947397"/>
                <a:gd name="connsiteY107" fmla="*/ 384150 h 488510"/>
                <a:gd name="connsiteX108" fmla="*/ 947262 w 947397"/>
                <a:gd name="connsiteY108" fmla="*/ 405076 h 488510"/>
                <a:gd name="connsiteX109" fmla="*/ 947262 w 947397"/>
                <a:gd name="connsiteY109" fmla="*/ 426003 h 488510"/>
                <a:gd name="connsiteX110" fmla="*/ 947262 w 947397"/>
                <a:gd name="connsiteY110" fmla="*/ 446929 h 488510"/>
                <a:gd name="connsiteX111" fmla="*/ 947398 w 947397"/>
                <a:gd name="connsiteY111" fmla="*/ 467720 h 488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47397" h="488510">
                  <a:moveTo>
                    <a:pt x="947398" y="488510"/>
                  </a:moveTo>
                  <a:lnTo>
                    <a:pt x="917774" y="488510"/>
                  </a:lnTo>
                  <a:lnTo>
                    <a:pt x="888287" y="488510"/>
                  </a:lnTo>
                  <a:lnTo>
                    <a:pt x="858664" y="488510"/>
                  </a:lnTo>
                  <a:lnTo>
                    <a:pt x="829177" y="488510"/>
                  </a:lnTo>
                  <a:lnTo>
                    <a:pt x="799554" y="488510"/>
                  </a:lnTo>
                  <a:lnTo>
                    <a:pt x="770066" y="488510"/>
                  </a:lnTo>
                  <a:lnTo>
                    <a:pt x="740443" y="488510"/>
                  </a:lnTo>
                  <a:lnTo>
                    <a:pt x="710956" y="488510"/>
                  </a:lnTo>
                  <a:lnTo>
                    <a:pt x="681333" y="488510"/>
                  </a:lnTo>
                  <a:lnTo>
                    <a:pt x="651846" y="488510"/>
                  </a:lnTo>
                  <a:lnTo>
                    <a:pt x="622222" y="488510"/>
                  </a:lnTo>
                  <a:lnTo>
                    <a:pt x="592735" y="488510"/>
                  </a:lnTo>
                  <a:lnTo>
                    <a:pt x="563112" y="488510"/>
                  </a:lnTo>
                  <a:lnTo>
                    <a:pt x="533625" y="488510"/>
                  </a:lnTo>
                  <a:lnTo>
                    <a:pt x="504002" y="488510"/>
                  </a:lnTo>
                  <a:lnTo>
                    <a:pt x="474514" y="488510"/>
                  </a:lnTo>
                  <a:lnTo>
                    <a:pt x="444891" y="488510"/>
                  </a:lnTo>
                  <a:lnTo>
                    <a:pt x="415268" y="488510"/>
                  </a:lnTo>
                  <a:lnTo>
                    <a:pt x="385781" y="488510"/>
                  </a:lnTo>
                  <a:lnTo>
                    <a:pt x="356158" y="488510"/>
                  </a:lnTo>
                  <a:lnTo>
                    <a:pt x="326670" y="488510"/>
                  </a:lnTo>
                  <a:lnTo>
                    <a:pt x="297047" y="488510"/>
                  </a:lnTo>
                  <a:lnTo>
                    <a:pt x="267560" y="488510"/>
                  </a:lnTo>
                  <a:lnTo>
                    <a:pt x="237937" y="488510"/>
                  </a:lnTo>
                  <a:lnTo>
                    <a:pt x="208450" y="488510"/>
                  </a:lnTo>
                  <a:lnTo>
                    <a:pt x="178826" y="488510"/>
                  </a:lnTo>
                  <a:lnTo>
                    <a:pt x="149339" y="488510"/>
                  </a:lnTo>
                  <a:lnTo>
                    <a:pt x="119716" y="488510"/>
                  </a:lnTo>
                  <a:lnTo>
                    <a:pt x="90229" y="488510"/>
                  </a:lnTo>
                  <a:lnTo>
                    <a:pt x="60605" y="488510"/>
                  </a:lnTo>
                  <a:lnTo>
                    <a:pt x="30982" y="488510"/>
                  </a:lnTo>
                  <a:lnTo>
                    <a:pt x="1495" y="488510"/>
                  </a:lnTo>
                  <a:lnTo>
                    <a:pt x="1359" y="458615"/>
                  </a:lnTo>
                  <a:lnTo>
                    <a:pt x="1359" y="428585"/>
                  </a:lnTo>
                  <a:lnTo>
                    <a:pt x="1223" y="398554"/>
                  </a:lnTo>
                  <a:lnTo>
                    <a:pt x="1087" y="368388"/>
                  </a:lnTo>
                  <a:lnTo>
                    <a:pt x="1087" y="338084"/>
                  </a:lnTo>
                  <a:lnTo>
                    <a:pt x="951" y="307782"/>
                  </a:lnTo>
                  <a:lnTo>
                    <a:pt x="815" y="277344"/>
                  </a:lnTo>
                  <a:lnTo>
                    <a:pt x="679" y="246905"/>
                  </a:lnTo>
                  <a:lnTo>
                    <a:pt x="679" y="216331"/>
                  </a:lnTo>
                  <a:lnTo>
                    <a:pt x="543" y="185621"/>
                  </a:lnTo>
                  <a:lnTo>
                    <a:pt x="408" y="154910"/>
                  </a:lnTo>
                  <a:lnTo>
                    <a:pt x="408" y="124200"/>
                  </a:lnTo>
                  <a:lnTo>
                    <a:pt x="272" y="93218"/>
                  </a:lnTo>
                  <a:lnTo>
                    <a:pt x="136" y="62236"/>
                  </a:lnTo>
                  <a:lnTo>
                    <a:pt x="136" y="31254"/>
                  </a:lnTo>
                  <a:lnTo>
                    <a:pt x="0" y="0"/>
                  </a:lnTo>
                  <a:lnTo>
                    <a:pt x="26770" y="0"/>
                  </a:lnTo>
                  <a:lnTo>
                    <a:pt x="53675" y="0"/>
                  </a:lnTo>
                  <a:lnTo>
                    <a:pt x="80444" y="0"/>
                  </a:lnTo>
                  <a:lnTo>
                    <a:pt x="107214" y="0"/>
                  </a:lnTo>
                  <a:lnTo>
                    <a:pt x="133983" y="0"/>
                  </a:lnTo>
                  <a:lnTo>
                    <a:pt x="160889" y="0"/>
                  </a:lnTo>
                  <a:lnTo>
                    <a:pt x="187659" y="0"/>
                  </a:lnTo>
                  <a:lnTo>
                    <a:pt x="214429" y="0"/>
                  </a:lnTo>
                  <a:lnTo>
                    <a:pt x="241334" y="0"/>
                  </a:lnTo>
                  <a:lnTo>
                    <a:pt x="268103" y="0"/>
                  </a:lnTo>
                  <a:lnTo>
                    <a:pt x="294873" y="0"/>
                  </a:lnTo>
                  <a:lnTo>
                    <a:pt x="321778" y="0"/>
                  </a:lnTo>
                  <a:lnTo>
                    <a:pt x="348548" y="0"/>
                  </a:lnTo>
                  <a:lnTo>
                    <a:pt x="375317" y="0"/>
                  </a:lnTo>
                  <a:lnTo>
                    <a:pt x="402222" y="0"/>
                  </a:lnTo>
                  <a:lnTo>
                    <a:pt x="428992" y="0"/>
                  </a:lnTo>
                  <a:lnTo>
                    <a:pt x="455761" y="0"/>
                  </a:lnTo>
                  <a:lnTo>
                    <a:pt x="482531" y="0"/>
                  </a:lnTo>
                  <a:lnTo>
                    <a:pt x="509437" y="0"/>
                  </a:lnTo>
                  <a:lnTo>
                    <a:pt x="536206" y="0"/>
                  </a:lnTo>
                  <a:lnTo>
                    <a:pt x="562976" y="0"/>
                  </a:lnTo>
                  <a:lnTo>
                    <a:pt x="589882" y="0"/>
                  </a:lnTo>
                  <a:lnTo>
                    <a:pt x="616651" y="0"/>
                  </a:lnTo>
                  <a:lnTo>
                    <a:pt x="643420" y="0"/>
                  </a:lnTo>
                  <a:lnTo>
                    <a:pt x="670326" y="0"/>
                  </a:lnTo>
                  <a:lnTo>
                    <a:pt x="697095" y="0"/>
                  </a:lnTo>
                  <a:lnTo>
                    <a:pt x="723865" y="0"/>
                  </a:lnTo>
                  <a:lnTo>
                    <a:pt x="750770" y="0"/>
                  </a:lnTo>
                  <a:lnTo>
                    <a:pt x="777540" y="0"/>
                  </a:lnTo>
                  <a:lnTo>
                    <a:pt x="804309" y="0"/>
                  </a:lnTo>
                  <a:lnTo>
                    <a:pt x="831079" y="0"/>
                  </a:lnTo>
                  <a:lnTo>
                    <a:pt x="854179" y="0"/>
                  </a:lnTo>
                  <a:lnTo>
                    <a:pt x="883667" y="21470"/>
                  </a:lnTo>
                  <a:lnTo>
                    <a:pt x="891412" y="21742"/>
                  </a:lnTo>
                  <a:lnTo>
                    <a:pt x="900517" y="18345"/>
                  </a:lnTo>
                  <a:lnTo>
                    <a:pt x="907447" y="23237"/>
                  </a:lnTo>
                  <a:lnTo>
                    <a:pt x="912203" y="36553"/>
                  </a:lnTo>
                  <a:lnTo>
                    <a:pt x="911524" y="43212"/>
                  </a:lnTo>
                  <a:lnTo>
                    <a:pt x="905545" y="43484"/>
                  </a:lnTo>
                  <a:lnTo>
                    <a:pt x="897935" y="51501"/>
                  </a:lnTo>
                  <a:lnTo>
                    <a:pt x="888966" y="66992"/>
                  </a:lnTo>
                  <a:lnTo>
                    <a:pt x="891141" y="81668"/>
                  </a:lnTo>
                  <a:lnTo>
                    <a:pt x="904593" y="95256"/>
                  </a:lnTo>
                  <a:lnTo>
                    <a:pt x="913561" y="108981"/>
                  </a:lnTo>
                  <a:lnTo>
                    <a:pt x="918046" y="122841"/>
                  </a:lnTo>
                  <a:lnTo>
                    <a:pt x="927015" y="133576"/>
                  </a:lnTo>
                  <a:lnTo>
                    <a:pt x="946854" y="144991"/>
                  </a:lnTo>
                  <a:lnTo>
                    <a:pt x="946582" y="151241"/>
                  </a:lnTo>
                  <a:lnTo>
                    <a:pt x="946582" y="172575"/>
                  </a:lnTo>
                  <a:lnTo>
                    <a:pt x="946718" y="193910"/>
                  </a:lnTo>
                  <a:lnTo>
                    <a:pt x="946718" y="215244"/>
                  </a:lnTo>
                  <a:lnTo>
                    <a:pt x="946718" y="236442"/>
                  </a:lnTo>
                  <a:lnTo>
                    <a:pt x="946854" y="257776"/>
                  </a:lnTo>
                  <a:lnTo>
                    <a:pt x="946854" y="278838"/>
                  </a:lnTo>
                  <a:lnTo>
                    <a:pt x="946990" y="300037"/>
                  </a:lnTo>
                  <a:lnTo>
                    <a:pt x="946990" y="321099"/>
                  </a:lnTo>
                  <a:lnTo>
                    <a:pt x="946990" y="342161"/>
                  </a:lnTo>
                  <a:lnTo>
                    <a:pt x="947126" y="363224"/>
                  </a:lnTo>
                  <a:lnTo>
                    <a:pt x="947126" y="384150"/>
                  </a:lnTo>
                  <a:lnTo>
                    <a:pt x="947262" y="405076"/>
                  </a:lnTo>
                  <a:lnTo>
                    <a:pt x="947262" y="426003"/>
                  </a:lnTo>
                  <a:lnTo>
                    <a:pt x="947262" y="446929"/>
                  </a:lnTo>
                  <a:lnTo>
                    <a:pt x="947398" y="46772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5" name="Freeform: Shape 24">
              <a:extLst>
                <a:ext uri="{FF2B5EF4-FFF2-40B4-BE49-F238E27FC236}">
                  <a16:creationId xmlns:a16="http://schemas.microsoft.com/office/drawing/2014/main" id="{AACF3F58-C943-8EF0-FEE5-D08ACCD0AE51}"/>
                </a:ext>
              </a:extLst>
            </p:cNvPr>
            <p:cNvSpPr/>
            <p:nvPr/>
          </p:nvSpPr>
          <p:spPr>
            <a:xfrm>
              <a:off x="14888458" y="9075008"/>
              <a:ext cx="971312" cy="423693"/>
            </a:xfrm>
            <a:custGeom>
              <a:avLst/>
              <a:gdLst>
                <a:gd name="connsiteX0" fmla="*/ 888694 w 971312"/>
                <a:gd name="connsiteY0" fmla="*/ 110340 h 423693"/>
                <a:gd name="connsiteX1" fmla="*/ 891684 w 971312"/>
                <a:gd name="connsiteY1" fmla="*/ 114824 h 423693"/>
                <a:gd name="connsiteX2" fmla="*/ 893042 w 971312"/>
                <a:gd name="connsiteY2" fmla="*/ 138876 h 423693"/>
                <a:gd name="connsiteX3" fmla="*/ 892091 w 971312"/>
                <a:gd name="connsiteY3" fmla="*/ 143632 h 423693"/>
                <a:gd name="connsiteX4" fmla="*/ 887744 w 971312"/>
                <a:gd name="connsiteY4" fmla="*/ 153416 h 423693"/>
                <a:gd name="connsiteX5" fmla="*/ 888015 w 971312"/>
                <a:gd name="connsiteY5" fmla="*/ 158580 h 423693"/>
                <a:gd name="connsiteX6" fmla="*/ 891684 w 971312"/>
                <a:gd name="connsiteY6" fmla="*/ 166732 h 423693"/>
                <a:gd name="connsiteX7" fmla="*/ 905273 w 971312"/>
                <a:gd name="connsiteY7" fmla="*/ 185485 h 423693"/>
                <a:gd name="connsiteX8" fmla="*/ 906631 w 971312"/>
                <a:gd name="connsiteY8" fmla="*/ 192822 h 423693"/>
                <a:gd name="connsiteX9" fmla="*/ 911931 w 971312"/>
                <a:gd name="connsiteY9" fmla="*/ 200025 h 423693"/>
                <a:gd name="connsiteX10" fmla="*/ 916551 w 971312"/>
                <a:gd name="connsiteY10" fmla="*/ 210623 h 423693"/>
                <a:gd name="connsiteX11" fmla="*/ 931090 w 971312"/>
                <a:gd name="connsiteY11" fmla="*/ 233317 h 423693"/>
                <a:gd name="connsiteX12" fmla="*/ 953648 w 971312"/>
                <a:gd name="connsiteY12" fmla="*/ 252069 h 423693"/>
                <a:gd name="connsiteX13" fmla="*/ 971313 w 971312"/>
                <a:gd name="connsiteY13" fmla="*/ 257097 h 423693"/>
                <a:gd name="connsiteX14" fmla="*/ 922938 w 971312"/>
                <a:gd name="connsiteY14" fmla="*/ 296096 h 423693"/>
                <a:gd name="connsiteX15" fmla="*/ 900788 w 971312"/>
                <a:gd name="connsiteY15" fmla="*/ 310228 h 423693"/>
                <a:gd name="connsiteX16" fmla="*/ 879726 w 971312"/>
                <a:gd name="connsiteY16" fmla="*/ 321507 h 423693"/>
                <a:gd name="connsiteX17" fmla="*/ 877959 w 971312"/>
                <a:gd name="connsiteY17" fmla="*/ 323409 h 423693"/>
                <a:gd name="connsiteX18" fmla="*/ 873204 w 971312"/>
                <a:gd name="connsiteY18" fmla="*/ 335911 h 423693"/>
                <a:gd name="connsiteX19" fmla="*/ 860430 w 971312"/>
                <a:gd name="connsiteY19" fmla="*/ 346917 h 423693"/>
                <a:gd name="connsiteX20" fmla="*/ 852413 w 971312"/>
                <a:gd name="connsiteY20" fmla="*/ 358467 h 423693"/>
                <a:gd name="connsiteX21" fmla="*/ 833253 w 971312"/>
                <a:gd name="connsiteY21" fmla="*/ 368116 h 423693"/>
                <a:gd name="connsiteX22" fmla="*/ 819665 w 971312"/>
                <a:gd name="connsiteY22" fmla="*/ 381297 h 423693"/>
                <a:gd name="connsiteX23" fmla="*/ 785557 w 971312"/>
                <a:gd name="connsiteY23" fmla="*/ 394205 h 423693"/>
                <a:gd name="connsiteX24" fmla="*/ 766397 w 971312"/>
                <a:gd name="connsiteY24" fmla="*/ 398690 h 423693"/>
                <a:gd name="connsiteX25" fmla="*/ 753488 w 971312"/>
                <a:gd name="connsiteY25" fmla="*/ 406300 h 423693"/>
                <a:gd name="connsiteX26" fmla="*/ 752537 w 971312"/>
                <a:gd name="connsiteY26" fmla="*/ 406708 h 423693"/>
                <a:gd name="connsiteX27" fmla="*/ 751585 w 971312"/>
                <a:gd name="connsiteY27" fmla="*/ 407115 h 423693"/>
                <a:gd name="connsiteX28" fmla="*/ 750634 w 971312"/>
                <a:gd name="connsiteY28" fmla="*/ 407523 h 423693"/>
                <a:gd name="connsiteX29" fmla="*/ 749683 w 971312"/>
                <a:gd name="connsiteY29" fmla="*/ 407930 h 423693"/>
                <a:gd name="connsiteX30" fmla="*/ 748732 w 971312"/>
                <a:gd name="connsiteY30" fmla="*/ 408338 h 423693"/>
                <a:gd name="connsiteX31" fmla="*/ 747780 w 971312"/>
                <a:gd name="connsiteY31" fmla="*/ 408745 h 423693"/>
                <a:gd name="connsiteX32" fmla="*/ 746829 w 971312"/>
                <a:gd name="connsiteY32" fmla="*/ 409153 h 423693"/>
                <a:gd name="connsiteX33" fmla="*/ 745879 w 971312"/>
                <a:gd name="connsiteY33" fmla="*/ 409561 h 423693"/>
                <a:gd name="connsiteX34" fmla="*/ 701444 w 971312"/>
                <a:gd name="connsiteY34" fmla="*/ 408066 h 423693"/>
                <a:gd name="connsiteX35" fmla="*/ 657009 w 971312"/>
                <a:gd name="connsiteY35" fmla="*/ 406572 h 423693"/>
                <a:gd name="connsiteX36" fmla="*/ 612574 w 971312"/>
                <a:gd name="connsiteY36" fmla="*/ 405077 h 423693"/>
                <a:gd name="connsiteX37" fmla="*/ 568139 w 971312"/>
                <a:gd name="connsiteY37" fmla="*/ 403582 h 423693"/>
                <a:gd name="connsiteX38" fmla="*/ 523704 w 971312"/>
                <a:gd name="connsiteY38" fmla="*/ 402087 h 423693"/>
                <a:gd name="connsiteX39" fmla="*/ 479269 w 971312"/>
                <a:gd name="connsiteY39" fmla="*/ 400593 h 423693"/>
                <a:gd name="connsiteX40" fmla="*/ 434835 w 971312"/>
                <a:gd name="connsiteY40" fmla="*/ 399098 h 423693"/>
                <a:gd name="connsiteX41" fmla="*/ 390400 w 971312"/>
                <a:gd name="connsiteY41" fmla="*/ 397603 h 423693"/>
                <a:gd name="connsiteX42" fmla="*/ 347868 w 971312"/>
                <a:gd name="connsiteY42" fmla="*/ 398418 h 423693"/>
                <a:gd name="connsiteX43" fmla="*/ 305335 w 971312"/>
                <a:gd name="connsiteY43" fmla="*/ 399233 h 423693"/>
                <a:gd name="connsiteX44" fmla="*/ 262803 w 971312"/>
                <a:gd name="connsiteY44" fmla="*/ 400048 h 423693"/>
                <a:gd name="connsiteX45" fmla="*/ 220271 w 971312"/>
                <a:gd name="connsiteY45" fmla="*/ 400864 h 423693"/>
                <a:gd name="connsiteX46" fmla="*/ 216466 w 971312"/>
                <a:gd name="connsiteY46" fmla="*/ 395972 h 423693"/>
                <a:gd name="connsiteX47" fmla="*/ 205324 w 971312"/>
                <a:gd name="connsiteY47" fmla="*/ 394886 h 423693"/>
                <a:gd name="connsiteX48" fmla="*/ 188066 w 971312"/>
                <a:gd name="connsiteY48" fmla="*/ 393119 h 423693"/>
                <a:gd name="connsiteX49" fmla="*/ 187387 w 971312"/>
                <a:gd name="connsiteY49" fmla="*/ 393119 h 423693"/>
                <a:gd name="connsiteX50" fmla="*/ 192414 w 971312"/>
                <a:gd name="connsiteY50" fmla="*/ 409425 h 423693"/>
                <a:gd name="connsiteX51" fmla="*/ 192550 w 971312"/>
                <a:gd name="connsiteY51" fmla="*/ 423557 h 423693"/>
                <a:gd name="connsiteX52" fmla="*/ 192143 w 971312"/>
                <a:gd name="connsiteY52" fmla="*/ 423693 h 423693"/>
                <a:gd name="connsiteX53" fmla="*/ 172167 w 971312"/>
                <a:gd name="connsiteY53" fmla="*/ 423693 h 423693"/>
                <a:gd name="connsiteX54" fmla="*/ 150018 w 971312"/>
                <a:gd name="connsiteY54" fmla="*/ 423693 h 423693"/>
                <a:gd name="connsiteX55" fmla="*/ 127868 w 971312"/>
                <a:gd name="connsiteY55" fmla="*/ 423693 h 423693"/>
                <a:gd name="connsiteX56" fmla="*/ 105719 w 971312"/>
                <a:gd name="connsiteY56" fmla="*/ 423693 h 423693"/>
                <a:gd name="connsiteX57" fmla="*/ 83569 w 971312"/>
                <a:gd name="connsiteY57" fmla="*/ 423693 h 423693"/>
                <a:gd name="connsiteX58" fmla="*/ 61420 w 971312"/>
                <a:gd name="connsiteY58" fmla="*/ 423693 h 423693"/>
                <a:gd name="connsiteX59" fmla="*/ 39271 w 971312"/>
                <a:gd name="connsiteY59" fmla="*/ 423693 h 423693"/>
                <a:gd name="connsiteX60" fmla="*/ 13860 w 971312"/>
                <a:gd name="connsiteY60" fmla="*/ 423693 h 423693"/>
                <a:gd name="connsiteX61" fmla="*/ 20654 w 971312"/>
                <a:gd name="connsiteY61" fmla="*/ 409833 h 423693"/>
                <a:gd name="connsiteX62" fmla="*/ 26498 w 971312"/>
                <a:gd name="connsiteY62" fmla="*/ 406163 h 423693"/>
                <a:gd name="connsiteX63" fmla="*/ 29215 w 971312"/>
                <a:gd name="connsiteY63" fmla="*/ 405484 h 423693"/>
                <a:gd name="connsiteX64" fmla="*/ 35602 w 971312"/>
                <a:gd name="connsiteY64" fmla="*/ 408066 h 423693"/>
                <a:gd name="connsiteX65" fmla="*/ 38727 w 971312"/>
                <a:gd name="connsiteY65" fmla="*/ 409017 h 423693"/>
                <a:gd name="connsiteX66" fmla="*/ 45521 w 971312"/>
                <a:gd name="connsiteY66" fmla="*/ 404126 h 423693"/>
                <a:gd name="connsiteX67" fmla="*/ 51500 w 971312"/>
                <a:gd name="connsiteY67" fmla="*/ 389857 h 423693"/>
                <a:gd name="connsiteX68" fmla="*/ 54898 w 971312"/>
                <a:gd name="connsiteY68" fmla="*/ 374638 h 423693"/>
                <a:gd name="connsiteX69" fmla="*/ 55849 w 971312"/>
                <a:gd name="connsiteY69" fmla="*/ 358603 h 423693"/>
                <a:gd name="connsiteX70" fmla="*/ 51773 w 971312"/>
                <a:gd name="connsiteY70" fmla="*/ 345830 h 423693"/>
                <a:gd name="connsiteX71" fmla="*/ 50413 w 971312"/>
                <a:gd name="connsiteY71" fmla="*/ 337949 h 423693"/>
                <a:gd name="connsiteX72" fmla="*/ 54354 w 971312"/>
                <a:gd name="connsiteY72" fmla="*/ 328165 h 423693"/>
                <a:gd name="connsiteX73" fmla="*/ 65633 w 971312"/>
                <a:gd name="connsiteY73" fmla="*/ 315256 h 423693"/>
                <a:gd name="connsiteX74" fmla="*/ 87782 w 971312"/>
                <a:gd name="connsiteY74" fmla="*/ 314848 h 423693"/>
                <a:gd name="connsiteX75" fmla="*/ 120938 w 971312"/>
                <a:gd name="connsiteY75" fmla="*/ 326943 h 423693"/>
                <a:gd name="connsiteX76" fmla="*/ 139147 w 971312"/>
                <a:gd name="connsiteY76" fmla="*/ 330475 h 423693"/>
                <a:gd name="connsiteX77" fmla="*/ 142408 w 971312"/>
                <a:gd name="connsiteY77" fmla="*/ 325311 h 423693"/>
                <a:gd name="connsiteX78" fmla="*/ 141457 w 971312"/>
                <a:gd name="connsiteY78" fmla="*/ 316071 h 423693"/>
                <a:gd name="connsiteX79" fmla="*/ 136429 w 971312"/>
                <a:gd name="connsiteY79" fmla="*/ 302754 h 423693"/>
                <a:gd name="connsiteX80" fmla="*/ 134663 w 971312"/>
                <a:gd name="connsiteY80" fmla="*/ 292835 h 423693"/>
                <a:gd name="connsiteX81" fmla="*/ 136157 w 971312"/>
                <a:gd name="connsiteY81" fmla="*/ 286312 h 423693"/>
                <a:gd name="connsiteX82" fmla="*/ 149611 w 971312"/>
                <a:gd name="connsiteY82" fmla="*/ 278838 h 423693"/>
                <a:gd name="connsiteX83" fmla="*/ 175021 w 971312"/>
                <a:gd name="connsiteY83" fmla="*/ 270277 h 423693"/>
                <a:gd name="connsiteX84" fmla="*/ 185620 w 971312"/>
                <a:gd name="connsiteY84" fmla="*/ 259135 h 423693"/>
                <a:gd name="connsiteX85" fmla="*/ 181407 w 971312"/>
                <a:gd name="connsiteY85" fmla="*/ 245275 h 423693"/>
                <a:gd name="connsiteX86" fmla="*/ 182902 w 971312"/>
                <a:gd name="connsiteY86" fmla="*/ 232638 h 423693"/>
                <a:gd name="connsiteX87" fmla="*/ 189968 w 971312"/>
                <a:gd name="connsiteY87" fmla="*/ 221087 h 423693"/>
                <a:gd name="connsiteX88" fmla="*/ 193909 w 971312"/>
                <a:gd name="connsiteY88" fmla="*/ 218234 h 423693"/>
                <a:gd name="connsiteX89" fmla="*/ 196491 w 971312"/>
                <a:gd name="connsiteY89" fmla="*/ 216331 h 423693"/>
                <a:gd name="connsiteX90" fmla="*/ 202470 w 971312"/>
                <a:gd name="connsiteY90" fmla="*/ 218369 h 423693"/>
                <a:gd name="connsiteX91" fmla="*/ 207090 w 971312"/>
                <a:gd name="connsiteY91" fmla="*/ 217418 h 423693"/>
                <a:gd name="connsiteX92" fmla="*/ 210351 w 971312"/>
                <a:gd name="connsiteY92" fmla="*/ 213613 h 423693"/>
                <a:gd name="connsiteX93" fmla="*/ 211711 w 971312"/>
                <a:gd name="connsiteY93" fmla="*/ 207634 h 423693"/>
                <a:gd name="connsiteX94" fmla="*/ 211167 w 971312"/>
                <a:gd name="connsiteY94" fmla="*/ 200025 h 423693"/>
                <a:gd name="connsiteX95" fmla="*/ 212933 w 971312"/>
                <a:gd name="connsiteY95" fmla="*/ 198258 h 423693"/>
                <a:gd name="connsiteX96" fmla="*/ 215243 w 971312"/>
                <a:gd name="connsiteY96" fmla="*/ 197851 h 423693"/>
                <a:gd name="connsiteX97" fmla="*/ 221494 w 971312"/>
                <a:gd name="connsiteY97" fmla="*/ 201791 h 423693"/>
                <a:gd name="connsiteX98" fmla="*/ 228560 w 971312"/>
                <a:gd name="connsiteY98" fmla="*/ 202743 h 423693"/>
                <a:gd name="connsiteX99" fmla="*/ 235626 w 971312"/>
                <a:gd name="connsiteY99" fmla="*/ 200432 h 423693"/>
                <a:gd name="connsiteX100" fmla="*/ 240110 w 971312"/>
                <a:gd name="connsiteY100" fmla="*/ 202607 h 423693"/>
                <a:gd name="connsiteX101" fmla="*/ 242013 w 971312"/>
                <a:gd name="connsiteY101" fmla="*/ 209265 h 423693"/>
                <a:gd name="connsiteX102" fmla="*/ 244731 w 971312"/>
                <a:gd name="connsiteY102" fmla="*/ 211303 h 423693"/>
                <a:gd name="connsiteX103" fmla="*/ 248263 w 971312"/>
                <a:gd name="connsiteY103" fmla="*/ 208722 h 423693"/>
                <a:gd name="connsiteX104" fmla="*/ 250166 w 971312"/>
                <a:gd name="connsiteY104" fmla="*/ 202607 h 423693"/>
                <a:gd name="connsiteX105" fmla="*/ 250302 w 971312"/>
                <a:gd name="connsiteY105" fmla="*/ 192958 h 423693"/>
                <a:gd name="connsiteX106" fmla="*/ 251796 w 971312"/>
                <a:gd name="connsiteY106" fmla="*/ 191464 h 423693"/>
                <a:gd name="connsiteX107" fmla="*/ 253292 w 971312"/>
                <a:gd name="connsiteY107" fmla="*/ 192687 h 423693"/>
                <a:gd name="connsiteX108" fmla="*/ 255193 w 971312"/>
                <a:gd name="connsiteY108" fmla="*/ 195676 h 423693"/>
                <a:gd name="connsiteX109" fmla="*/ 260629 w 971312"/>
                <a:gd name="connsiteY109" fmla="*/ 196900 h 423693"/>
                <a:gd name="connsiteX110" fmla="*/ 268511 w 971312"/>
                <a:gd name="connsiteY110" fmla="*/ 194182 h 423693"/>
                <a:gd name="connsiteX111" fmla="*/ 279382 w 971312"/>
                <a:gd name="connsiteY111" fmla="*/ 196491 h 423693"/>
                <a:gd name="connsiteX112" fmla="*/ 300308 w 971312"/>
                <a:gd name="connsiteY112" fmla="*/ 207634 h 423693"/>
                <a:gd name="connsiteX113" fmla="*/ 309005 w 971312"/>
                <a:gd name="connsiteY113" fmla="*/ 215652 h 423693"/>
                <a:gd name="connsiteX114" fmla="*/ 315120 w 971312"/>
                <a:gd name="connsiteY114" fmla="*/ 213070 h 423693"/>
                <a:gd name="connsiteX115" fmla="*/ 321370 w 971312"/>
                <a:gd name="connsiteY115" fmla="*/ 202607 h 423693"/>
                <a:gd name="connsiteX116" fmla="*/ 331018 w 971312"/>
                <a:gd name="connsiteY116" fmla="*/ 194318 h 423693"/>
                <a:gd name="connsiteX117" fmla="*/ 343791 w 971312"/>
                <a:gd name="connsiteY117" fmla="*/ 188203 h 423693"/>
                <a:gd name="connsiteX118" fmla="*/ 356429 w 971312"/>
                <a:gd name="connsiteY118" fmla="*/ 190784 h 423693"/>
                <a:gd name="connsiteX119" fmla="*/ 368930 w 971312"/>
                <a:gd name="connsiteY119" fmla="*/ 202198 h 423693"/>
                <a:gd name="connsiteX120" fmla="*/ 378442 w 971312"/>
                <a:gd name="connsiteY120" fmla="*/ 204509 h 423693"/>
                <a:gd name="connsiteX121" fmla="*/ 384965 w 971312"/>
                <a:gd name="connsiteY121" fmla="*/ 197715 h 423693"/>
                <a:gd name="connsiteX122" fmla="*/ 388362 w 971312"/>
                <a:gd name="connsiteY122" fmla="*/ 190240 h 423693"/>
                <a:gd name="connsiteX123" fmla="*/ 388634 w 971312"/>
                <a:gd name="connsiteY123" fmla="*/ 181952 h 423693"/>
                <a:gd name="connsiteX124" fmla="*/ 391216 w 971312"/>
                <a:gd name="connsiteY124" fmla="*/ 176652 h 423693"/>
                <a:gd name="connsiteX125" fmla="*/ 395972 w 971312"/>
                <a:gd name="connsiteY125" fmla="*/ 174342 h 423693"/>
                <a:gd name="connsiteX126" fmla="*/ 397738 w 971312"/>
                <a:gd name="connsiteY126" fmla="*/ 170402 h 423693"/>
                <a:gd name="connsiteX127" fmla="*/ 396651 w 971312"/>
                <a:gd name="connsiteY127" fmla="*/ 164830 h 423693"/>
                <a:gd name="connsiteX128" fmla="*/ 400184 w 971312"/>
                <a:gd name="connsiteY128" fmla="*/ 161705 h 423693"/>
                <a:gd name="connsiteX129" fmla="*/ 408473 w 971312"/>
                <a:gd name="connsiteY129" fmla="*/ 160889 h 423693"/>
                <a:gd name="connsiteX130" fmla="*/ 409832 w 971312"/>
                <a:gd name="connsiteY130" fmla="*/ 158580 h 423693"/>
                <a:gd name="connsiteX131" fmla="*/ 408881 w 971312"/>
                <a:gd name="connsiteY131" fmla="*/ 156405 h 423693"/>
                <a:gd name="connsiteX132" fmla="*/ 409017 w 971312"/>
                <a:gd name="connsiteY132" fmla="*/ 155318 h 423693"/>
                <a:gd name="connsiteX133" fmla="*/ 411462 w 971312"/>
                <a:gd name="connsiteY133" fmla="*/ 155318 h 423693"/>
                <a:gd name="connsiteX134" fmla="*/ 414996 w 971312"/>
                <a:gd name="connsiteY134" fmla="*/ 157764 h 423693"/>
                <a:gd name="connsiteX135" fmla="*/ 418937 w 971312"/>
                <a:gd name="connsiteY135" fmla="*/ 163199 h 423693"/>
                <a:gd name="connsiteX136" fmla="*/ 420975 w 971312"/>
                <a:gd name="connsiteY136" fmla="*/ 170809 h 423693"/>
                <a:gd name="connsiteX137" fmla="*/ 428720 w 971312"/>
                <a:gd name="connsiteY137" fmla="*/ 178283 h 423693"/>
                <a:gd name="connsiteX138" fmla="*/ 442037 w 971312"/>
                <a:gd name="connsiteY138" fmla="*/ 185485 h 423693"/>
                <a:gd name="connsiteX139" fmla="*/ 452500 w 971312"/>
                <a:gd name="connsiteY139" fmla="*/ 186708 h 423693"/>
                <a:gd name="connsiteX140" fmla="*/ 460246 w 971312"/>
                <a:gd name="connsiteY140" fmla="*/ 181952 h 423693"/>
                <a:gd name="connsiteX141" fmla="*/ 467312 w 971312"/>
                <a:gd name="connsiteY141" fmla="*/ 169450 h 423693"/>
                <a:gd name="connsiteX142" fmla="*/ 473834 w 971312"/>
                <a:gd name="connsiteY142" fmla="*/ 149339 h 423693"/>
                <a:gd name="connsiteX143" fmla="*/ 482395 w 971312"/>
                <a:gd name="connsiteY143" fmla="*/ 137925 h 423693"/>
                <a:gd name="connsiteX144" fmla="*/ 492858 w 971312"/>
                <a:gd name="connsiteY144" fmla="*/ 135343 h 423693"/>
                <a:gd name="connsiteX145" fmla="*/ 500468 w 971312"/>
                <a:gd name="connsiteY145" fmla="*/ 127869 h 423693"/>
                <a:gd name="connsiteX146" fmla="*/ 505224 w 971312"/>
                <a:gd name="connsiteY146" fmla="*/ 115503 h 423693"/>
                <a:gd name="connsiteX147" fmla="*/ 513241 w 971312"/>
                <a:gd name="connsiteY147" fmla="*/ 105584 h 423693"/>
                <a:gd name="connsiteX148" fmla="*/ 524520 w 971312"/>
                <a:gd name="connsiteY148" fmla="*/ 98110 h 423693"/>
                <a:gd name="connsiteX149" fmla="*/ 528868 w 971312"/>
                <a:gd name="connsiteY149" fmla="*/ 87239 h 423693"/>
                <a:gd name="connsiteX150" fmla="*/ 526286 w 971312"/>
                <a:gd name="connsiteY150" fmla="*/ 73107 h 423693"/>
                <a:gd name="connsiteX151" fmla="*/ 531314 w 971312"/>
                <a:gd name="connsiteY151" fmla="*/ 65497 h 423693"/>
                <a:gd name="connsiteX152" fmla="*/ 543951 w 971312"/>
                <a:gd name="connsiteY152" fmla="*/ 64275 h 423693"/>
                <a:gd name="connsiteX153" fmla="*/ 551697 w 971312"/>
                <a:gd name="connsiteY153" fmla="*/ 65905 h 423693"/>
                <a:gd name="connsiteX154" fmla="*/ 556181 w 971312"/>
                <a:gd name="connsiteY154" fmla="*/ 69710 h 423693"/>
                <a:gd name="connsiteX155" fmla="*/ 559442 w 971312"/>
                <a:gd name="connsiteY155" fmla="*/ 71476 h 423693"/>
                <a:gd name="connsiteX156" fmla="*/ 559442 w 971312"/>
                <a:gd name="connsiteY156" fmla="*/ 71476 h 423693"/>
                <a:gd name="connsiteX157" fmla="*/ 561481 w 971312"/>
                <a:gd name="connsiteY157" fmla="*/ 72020 h 423693"/>
                <a:gd name="connsiteX158" fmla="*/ 565830 w 971312"/>
                <a:gd name="connsiteY158" fmla="*/ 70933 h 423693"/>
                <a:gd name="connsiteX159" fmla="*/ 571128 w 971312"/>
                <a:gd name="connsiteY159" fmla="*/ 68215 h 423693"/>
                <a:gd name="connsiteX160" fmla="*/ 595724 w 971312"/>
                <a:gd name="connsiteY160" fmla="*/ 59111 h 423693"/>
                <a:gd name="connsiteX161" fmla="*/ 608633 w 971312"/>
                <a:gd name="connsiteY161" fmla="*/ 50957 h 423693"/>
                <a:gd name="connsiteX162" fmla="*/ 609992 w 971312"/>
                <a:gd name="connsiteY162" fmla="*/ 42940 h 423693"/>
                <a:gd name="connsiteX163" fmla="*/ 607682 w 971312"/>
                <a:gd name="connsiteY163" fmla="*/ 37777 h 423693"/>
                <a:gd name="connsiteX164" fmla="*/ 601703 w 971312"/>
                <a:gd name="connsiteY164" fmla="*/ 35603 h 423693"/>
                <a:gd name="connsiteX165" fmla="*/ 600480 w 971312"/>
                <a:gd name="connsiteY165" fmla="*/ 32206 h 423693"/>
                <a:gd name="connsiteX166" fmla="*/ 604013 w 971312"/>
                <a:gd name="connsiteY166" fmla="*/ 27721 h 423693"/>
                <a:gd name="connsiteX167" fmla="*/ 604149 w 971312"/>
                <a:gd name="connsiteY167" fmla="*/ 21878 h 423693"/>
                <a:gd name="connsiteX168" fmla="*/ 600888 w 971312"/>
                <a:gd name="connsiteY168" fmla="*/ 14676 h 423693"/>
                <a:gd name="connsiteX169" fmla="*/ 603877 w 971312"/>
                <a:gd name="connsiteY169" fmla="*/ 7610 h 423693"/>
                <a:gd name="connsiteX170" fmla="*/ 605915 w 971312"/>
                <a:gd name="connsiteY170" fmla="*/ 6115 h 423693"/>
                <a:gd name="connsiteX171" fmla="*/ 613118 w 971312"/>
                <a:gd name="connsiteY171" fmla="*/ 680 h 423693"/>
                <a:gd name="connsiteX172" fmla="*/ 620591 w 971312"/>
                <a:gd name="connsiteY172" fmla="*/ 0 h 423693"/>
                <a:gd name="connsiteX173" fmla="*/ 626570 w 971312"/>
                <a:gd name="connsiteY173" fmla="*/ 5708 h 423693"/>
                <a:gd name="connsiteX174" fmla="*/ 634995 w 971312"/>
                <a:gd name="connsiteY174" fmla="*/ 7066 h 423693"/>
                <a:gd name="connsiteX175" fmla="*/ 646002 w 971312"/>
                <a:gd name="connsiteY175" fmla="*/ 4213 h 423693"/>
                <a:gd name="connsiteX176" fmla="*/ 656057 w 971312"/>
                <a:gd name="connsiteY176" fmla="*/ 6115 h 423693"/>
                <a:gd name="connsiteX177" fmla="*/ 665297 w 971312"/>
                <a:gd name="connsiteY177" fmla="*/ 12909 h 423693"/>
                <a:gd name="connsiteX178" fmla="*/ 673994 w 971312"/>
                <a:gd name="connsiteY178" fmla="*/ 25275 h 423693"/>
                <a:gd name="connsiteX179" fmla="*/ 682012 w 971312"/>
                <a:gd name="connsiteY179" fmla="*/ 43212 h 423693"/>
                <a:gd name="connsiteX180" fmla="*/ 696552 w 971312"/>
                <a:gd name="connsiteY180" fmla="*/ 54083 h 423693"/>
                <a:gd name="connsiteX181" fmla="*/ 717614 w 971312"/>
                <a:gd name="connsiteY181" fmla="*/ 58024 h 423693"/>
                <a:gd name="connsiteX182" fmla="*/ 732969 w 971312"/>
                <a:gd name="connsiteY182" fmla="*/ 65090 h 423693"/>
                <a:gd name="connsiteX183" fmla="*/ 742617 w 971312"/>
                <a:gd name="connsiteY183" fmla="*/ 75145 h 423693"/>
                <a:gd name="connsiteX184" fmla="*/ 750634 w 971312"/>
                <a:gd name="connsiteY184" fmla="*/ 78406 h 423693"/>
                <a:gd name="connsiteX185" fmla="*/ 760010 w 971312"/>
                <a:gd name="connsiteY185" fmla="*/ 72972 h 423693"/>
                <a:gd name="connsiteX186" fmla="*/ 769930 w 971312"/>
                <a:gd name="connsiteY186" fmla="*/ 70118 h 423693"/>
                <a:gd name="connsiteX187" fmla="*/ 779850 w 971312"/>
                <a:gd name="connsiteY187" fmla="*/ 73515 h 423693"/>
                <a:gd name="connsiteX188" fmla="*/ 793167 w 971312"/>
                <a:gd name="connsiteY188" fmla="*/ 82076 h 423693"/>
                <a:gd name="connsiteX189" fmla="*/ 812870 w 971312"/>
                <a:gd name="connsiteY189" fmla="*/ 80173 h 423693"/>
                <a:gd name="connsiteX190" fmla="*/ 838824 w 971312"/>
                <a:gd name="connsiteY190" fmla="*/ 67943 h 423693"/>
                <a:gd name="connsiteX191" fmla="*/ 854179 w 971312"/>
                <a:gd name="connsiteY191" fmla="*/ 68487 h 423693"/>
                <a:gd name="connsiteX192" fmla="*/ 858800 w 971312"/>
                <a:gd name="connsiteY192" fmla="*/ 81940 h 423693"/>
                <a:gd name="connsiteX193" fmla="*/ 869806 w 971312"/>
                <a:gd name="connsiteY193" fmla="*/ 96072 h 423693"/>
                <a:gd name="connsiteX194" fmla="*/ 887335 w 971312"/>
                <a:gd name="connsiteY194" fmla="*/ 110747 h 423693"/>
                <a:gd name="connsiteX195" fmla="*/ 888694 w 971312"/>
                <a:gd name="connsiteY195" fmla="*/ 110340 h 423693"/>
                <a:gd name="connsiteX196" fmla="*/ 9376 w 971312"/>
                <a:gd name="connsiteY196" fmla="*/ 422606 h 423693"/>
                <a:gd name="connsiteX197" fmla="*/ 407 w 971312"/>
                <a:gd name="connsiteY197" fmla="*/ 422878 h 423693"/>
                <a:gd name="connsiteX198" fmla="*/ 0 w 971312"/>
                <a:gd name="connsiteY198" fmla="*/ 420975 h 423693"/>
                <a:gd name="connsiteX199" fmla="*/ 543 w 971312"/>
                <a:gd name="connsiteY199" fmla="*/ 416627 h 423693"/>
                <a:gd name="connsiteX200" fmla="*/ 1223 w 971312"/>
                <a:gd name="connsiteY200" fmla="*/ 414724 h 423693"/>
                <a:gd name="connsiteX201" fmla="*/ 2989 w 971312"/>
                <a:gd name="connsiteY201" fmla="*/ 414317 h 423693"/>
                <a:gd name="connsiteX202" fmla="*/ 5028 w 971312"/>
                <a:gd name="connsiteY202" fmla="*/ 414317 h 423693"/>
                <a:gd name="connsiteX203" fmla="*/ 7882 w 971312"/>
                <a:gd name="connsiteY203" fmla="*/ 418394 h 423693"/>
                <a:gd name="connsiteX204" fmla="*/ 9376 w 971312"/>
                <a:gd name="connsiteY204" fmla="*/ 422606 h 423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971312" h="423693">
                  <a:moveTo>
                    <a:pt x="888694" y="110340"/>
                  </a:moveTo>
                  <a:lnTo>
                    <a:pt x="891684" y="114824"/>
                  </a:lnTo>
                  <a:lnTo>
                    <a:pt x="893042" y="138876"/>
                  </a:lnTo>
                  <a:lnTo>
                    <a:pt x="892091" y="143632"/>
                  </a:lnTo>
                  <a:lnTo>
                    <a:pt x="887744" y="153416"/>
                  </a:lnTo>
                  <a:lnTo>
                    <a:pt x="888015" y="158580"/>
                  </a:lnTo>
                  <a:lnTo>
                    <a:pt x="891684" y="166732"/>
                  </a:lnTo>
                  <a:lnTo>
                    <a:pt x="905273" y="185485"/>
                  </a:lnTo>
                  <a:lnTo>
                    <a:pt x="906631" y="192822"/>
                  </a:lnTo>
                  <a:lnTo>
                    <a:pt x="911931" y="200025"/>
                  </a:lnTo>
                  <a:lnTo>
                    <a:pt x="916551" y="210623"/>
                  </a:lnTo>
                  <a:lnTo>
                    <a:pt x="931090" y="233317"/>
                  </a:lnTo>
                  <a:lnTo>
                    <a:pt x="953648" y="252069"/>
                  </a:lnTo>
                  <a:lnTo>
                    <a:pt x="971313" y="257097"/>
                  </a:lnTo>
                  <a:lnTo>
                    <a:pt x="922938" y="296096"/>
                  </a:lnTo>
                  <a:lnTo>
                    <a:pt x="900788" y="310228"/>
                  </a:lnTo>
                  <a:lnTo>
                    <a:pt x="879726" y="321507"/>
                  </a:lnTo>
                  <a:lnTo>
                    <a:pt x="877959" y="323409"/>
                  </a:lnTo>
                  <a:lnTo>
                    <a:pt x="873204" y="335911"/>
                  </a:lnTo>
                  <a:lnTo>
                    <a:pt x="860430" y="346917"/>
                  </a:lnTo>
                  <a:lnTo>
                    <a:pt x="852413" y="358467"/>
                  </a:lnTo>
                  <a:lnTo>
                    <a:pt x="833253" y="368116"/>
                  </a:lnTo>
                  <a:lnTo>
                    <a:pt x="819665" y="381297"/>
                  </a:lnTo>
                  <a:lnTo>
                    <a:pt x="785557" y="394205"/>
                  </a:lnTo>
                  <a:lnTo>
                    <a:pt x="766397" y="398690"/>
                  </a:lnTo>
                  <a:lnTo>
                    <a:pt x="753488" y="406300"/>
                  </a:lnTo>
                  <a:lnTo>
                    <a:pt x="752537" y="406708"/>
                  </a:lnTo>
                  <a:lnTo>
                    <a:pt x="751585" y="407115"/>
                  </a:lnTo>
                  <a:lnTo>
                    <a:pt x="750634" y="407523"/>
                  </a:lnTo>
                  <a:lnTo>
                    <a:pt x="749683" y="407930"/>
                  </a:lnTo>
                  <a:lnTo>
                    <a:pt x="748732" y="408338"/>
                  </a:lnTo>
                  <a:lnTo>
                    <a:pt x="747780" y="408745"/>
                  </a:lnTo>
                  <a:lnTo>
                    <a:pt x="746829" y="409153"/>
                  </a:lnTo>
                  <a:lnTo>
                    <a:pt x="745879" y="409561"/>
                  </a:lnTo>
                  <a:lnTo>
                    <a:pt x="701444" y="408066"/>
                  </a:lnTo>
                  <a:lnTo>
                    <a:pt x="657009" y="406572"/>
                  </a:lnTo>
                  <a:lnTo>
                    <a:pt x="612574" y="405077"/>
                  </a:lnTo>
                  <a:lnTo>
                    <a:pt x="568139" y="403582"/>
                  </a:lnTo>
                  <a:lnTo>
                    <a:pt x="523704" y="402087"/>
                  </a:lnTo>
                  <a:lnTo>
                    <a:pt x="479269" y="400593"/>
                  </a:lnTo>
                  <a:lnTo>
                    <a:pt x="434835" y="399098"/>
                  </a:lnTo>
                  <a:lnTo>
                    <a:pt x="390400" y="397603"/>
                  </a:lnTo>
                  <a:lnTo>
                    <a:pt x="347868" y="398418"/>
                  </a:lnTo>
                  <a:lnTo>
                    <a:pt x="305335" y="399233"/>
                  </a:lnTo>
                  <a:lnTo>
                    <a:pt x="262803" y="400048"/>
                  </a:lnTo>
                  <a:lnTo>
                    <a:pt x="220271" y="400864"/>
                  </a:lnTo>
                  <a:lnTo>
                    <a:pt x="216466" y="395972"/>
                  </a:lnTo>
                  <a:lnTo>
                    <a:pt x="205324" y="394886"/>
                  </a:lnTo>
                  <a:lnTo>
                    <a:pt x="188066" y="393119"/>
                  </a:lnTo>
                  <a:lnTo>
                    <a:pt x="187387" y="393119"/>
                  </a:lnTo>
                  <a:lnTo>
                    <a:pt x="192414" y="409425"/>
                  </a:lnTo>
                  <a:lnTo>
                    <a:pt x="192550" y="423557"/>
                  </a:lnTo>
                  <a:lnTo>
                    <a:pt x="192143" y="423693"/>
                  </a:lnTo>
                  <a:lnTo>
                    <a:pt x="172167" y="423693"/>
                  </a:lnTo>
                  <a:lnTo>
                    <a:pt x="150018" y="423693"/>
                  </a:lnTo>
                  <a:lnTo>
                    <a:pt x="127868" y="423693"/>
                  </a:lnTo>
                  <a:lnTo>
                    <a:pt x="105719" y="423693"/>
                  </a:lnTo>
                  <a:lnTo>
                    <a:pt x="83569" y="423693"/>
                  </a:lnTo>
                  <a:lnTo>
                    <a:pt x="61420" y="423693"/>
                  </a:lnTo>
                  <a:lnTo>
                    <a:pt x="39271" y="423693"/>
                  </a:lnTo>
                  <a:lnTo>
                    <a:pt x="13860" y="423693"/>
                  </a:lnTo>
                  <a:lnTo>
                    <a:pt x="20654" y="409833"/>
                  </a:lnTo>
                  <a:lnTo>
                    <a:pt x="26498" y="406163"/>
                  </a:lnTo>
                  <a:lnTo>
                    <a:pt x="29215" y="405484"/>
                  </a:lnTo>
                  <a:lnTo>
                    <a:pt x="35602" y="408066"/>
                  </a:lnTo>
                  <a:lnTo>
                    <a:pt x="38727" y="409017"/>
                  </a:lnTo>
                  <a:lnTo>
                    <a:pt x="45521" y="404126"/>
                  </a:lnTo>
                  <a:lnTo>
                    <a:pt x="51500" y="389857"/>
                  </a:lnTo>
                  <a:lnTo>
                    <a:pt x="54898" y="374638"/>
                  </a:lnTo>
                  <a:lnTo>
                    <a:pt x="55849" y="358603"/>
                  </a:lnTo>
                  <a:lnTo>
                    <a:pt x="51773" y="345830"/>
                  </a:lnTo>
                  <a:lnTo>
                    <a:pt x="50413" y="337949"/>
                  </a:lnTo>
                  <a:lnTo>
                    <a:pt x="54354" y="328165"/>
                  </a:lnTo>
                  <a:lnTo>
                    <a:pt x="65633" y="315256"/>
                  </a:lnTo>
                  <a:lnTo>
                    <a:pt x="87782" y="314848"/>
                  </a:lnTo>
                  <a:lnTo>
                    <a:pt x="120938" y="326943"/>
                  </a:lnTo>
                  <a:lnTo>
                    <a:pt x="139147" y="330475"/>
                  </a:lnTo>
                  <a:lnTo>
                    <a:pt x="142408" y="325311"/>
                  </a:lnTo>
                  <a:lnTo>
                    <a:pt x="141457" y="316071"/>
                  </a:lnTo>
                  <a:lnTo>
                    <a:pt x="136429" y="302754"/>
                  </a:lnTo>
                  <a:lnTo>
                    <a:pt x="134663" y="292835"/>
                  </a:lnTo>
                  <a:lnTo>
                    <a:pt x="136157" y="286312"/>
                  </a:lnTo>
                  <a:lnTo>
                    <a:pt x="149611" y="278838"/>
                  </a:lnTo>
                  <a:lnTo>
                    <a:pt x="175021" y="270277"/>
                  </a:lnTo>
                  <a:lnTo>
                    <a:pt x="185620" y="259135"/>
                  </a:lnTo>
                  <a:lnTo>
                    <a:pt x="181407" y="245275"/>
                  </a:lnTo>
                  <a:lnTo>
                    <a:pt x="182902" y="232638"/>
                  </a:lnTo>
                  <a:lnTo>
                    <a:pt x="189968" y="221087"/>
                  </a:lnTo>
                  <a:lnTo>
                    <a:pt x="193909" y="218234"/>
                  </a:lnTo>
                  <a:lnTo>
                    <a:pt x="196491" y="216331"/>
                  </a:lnTo>
                  <a:lnTo>
                    <a:pt x="202470" y="218369"/>
                  </a:lnTo>
                  <a:lnTo>
                    <a:pt x="207090" y="217418"/>
                  </a:lnTo>
                  <a:lnTo>
                    <a:pt x="210351" y="213613"/>
                  </a:lnTo>
                  <a:lnTo>
                    <a:pt x="211711" y="207634"/>
                  </a:lnTo>
                  <a:lnTo>
                    <a:pt x="211167" y="200025"/>
                  </a:lnTo>
                  <a:lnTo>
                    <a:pt x="212933" y="198258"/>
                  </a:lnTo>
                  <a:lnTo>
                    <a:pt x="215243" y="197851"/>
                  </a:lnTo>
                  <a:lnTo>
                    <a:pt x="221494" y="201791"/>
                  </a:lnTo>
                  <a:lnTo>
                    <a:pt x="228560" y="202743"/>
                  </a:lnTo>
                  <a:lnTo>
                    <a:pt x="235626" y="200432"/>
                  </a:lnTo>
                  <a:lnTo>
                    <a:pt x="240110" y="202607"/>
                  </a:lnTo>
                  <a:lnTo>
                    <a:pt x="242013" y="209265"/>
                  </a:lnTo>
                  <a:lnTo>
                    <a:pt x="244731" y="211303"/>
                  </a:lnTo>
                  <a:lnTo>
                    <a:pt x="248263" y="208722"/>
                  </a:lnTo>
                  <a:lnTo>
                    <a:pt x="250166" y="202607"/>
                  </a:lnTo>
                  <a:lnTo>
                    <a:pt x="250302" y="192958"/>
                  </a:lnTo>
                  <a:lnTo>
                    <a:pt x="251796" y="191464"/>
                  </a:lnTo>
                  <a:lnTo>
                    <a:pt x="253292" y="192687"/>
                  </a:lnTo>
                  <a:lnTo>
                    <a:pt x="255193" y="195676"/>
                  </a:lnTo>
                  <a:lnTo>
                    <a:pt x="260629" y="196900"/>
                  </a:lnTo>
                  <a:lnTo>
                    <a:pt x="268511" y="194182"/>
                  </a:lnTo>
                  <a:lnTo>
                    <a:pt x="279382" y="196491"/>
                  </a:lnTo>
                  <a:lnTo>
                    <a:pt x="300308" y="207634"/>
                  </a:lnTo>
                  <a:lnTo>
                    <a:pt x="309005" y="215652"/>
                  </a:lnTo>
                  <a:lnTo>
                    <a:pt x="315120" y="213070"/>
                  </a:lnTo>
                  <a:lnTo>
                    <a:pt x="321370" y="202607"/>
                  </a:lnTo>
                  <a:lnTo>
                    <a:pt x="331018" y="194318"/>
                  </a:lnTo>
                  <a:lnTo>
                    <a:pt x="343791" y="188203"/>
                  </a:lnTo>
                  <a:lnTo>
                    <a:pt x="356429" y="190784"/>
                  </a:lnTo>
                  <a:lnTo>
                    <a:pt x="368930" y="202198"/>
                  </a:lnTo>
                  <a:lnTo>
                    <a:pt x="378442" y="204509"/>
                  </a:lnTo>
                  <a:lnTo>
                    <a:pt x="384965" y="197715"/>
                  </a:lnTo>
                  <a:lnTo>
                    <a:pt x="388362" y="190240"/>
                  </a:lnTo>
                  <a:lnTo>
                    <a:pt x="388634" y="181952"/>
                  </a:lnTo>
                  <a:lnTo>
                    <a:pt x="391216" y="176652"/>
                  </a:lnTo>
                  <a:lnTo>
                    <a:pt x="395972" y="174342"/>
                  </a:lnTo>
                  <a:lnTo>
                    <a:pt x="397738" y="170402"/>
                  </a:lnTo>
                  <a:lnTo>
                    <a:pt x="396651" y="164830"/>
                  </a:lnTo>
                  <a:lnTo>
                    <a:pt x="400184" y="161705"/>
                  </a:lnTo>
                  <a:lnTo>
                    <a:pt x="408473" y="160889"/>
                  </a:lnTo>
                  <a:lnTo>
                    <a:pt x="409832" y="158580"/>
                  </a:lnTo>
                  <a:lnTo>
                    <a:pt x="408881" y="156405"/>
                  </a:lnTo>
                  <a:lnTo>
                    <a:pt x="409017" y="155318"/>
                  </a:lnTo>
                  <a:lnTo>
                    <a:pt x="411462" y="155318"/>
                  </a:lnTo>
                  <a:lnTo>
                    <a:pt x="414996" y="157764"/>
                  </a:lnTo>
                  <a:lnTo>
                    <a:pt x="418937" y="163199"/>
                  </a:lnTo>
                  <a:lnTo>
                    <a:pt x="420975" y="170809"/>
                  </a:lnTo>
                  <a:lnTo>
                    <a:pt x="428720" y="178283"/>
                  </a:lnTo>
                  <a:lnTo>
                    <a:pt x="442037" y="185485"/>
                  </a:lnTo>
                  <a:lnTo>
                    <a:pt x="452500" y="186708"/>
                  </a:lnTo>
                  <a:lnTo>
                    <a:pt x="460246" y="181952"/>
                  </a:lnTo>
                  <a:lnTo>
                    <a:pt x="467312" y="169450"/>
                  </a:lnTo>
                  <a:lnTo>
                    <a:pt x="473834" y="149339"/>
                  </a:lnTo>
                  <a:lnTo>
                    <a:pt x="482395" y="137925"/>
                  </a:lnTo>
                  <a:lnTo>
                    <a:pt x="492858" y="135343"/>
                  </a:lnTo>
                  <a:lnTo>
                    <a:pt x="500468" y="127869"/>
                  </a:lnTo>
                  <a:lnTo>
                    <a:pt x="505224" y="115503"/>
                  </a:lnTo>
                  <a:lnTo>
                    <a:pt x="513241" y="105584"/>
                  </a:lnTo>
                  <a:lnTo>
                    <a:pt x="524520" y="98110"/>
                  </a:lnTo>
                  <a:lnTo>
                    <a:pt x="528868" y="87239"/>
                  </a:lnTo>
                  <a:lnTo>
                    <a:pt x="526286" y="73107"/>
                  </a:lnTo>
                  <a:lnTo>
                    <a:pt x="531314" y="65497"/>
                  </a:lnTo>
                  <a:lnTo>
                    <a:pt x="543951" y="64275"/>
                  </a:lnTo>
                  <a:lnTo>
                    <a:pt x="551697" y="65905"/>
                  </a:lnTo>
                  <a:lnTo>
                    <a:pt x="556181" y="69710"/>
                  </a:lnTo>
                  <a:lnTo>
                    <a:pt x="559442" y="71476"/>
                  </a:lnTo>
                  <a:lnTo>
                    <a:pt x="559442" y="71476"/>
                  </a:lnTo>
                  <a:lnTo>
                    <a:pt x="561481" y="72020"/>
                  </a:lnTo>
                  <a:lnTo>
                    <a:pt x="565830" y="70933"/>
                  </a:lnTo>
                  <a:lnTo>
                    <a:pt x="571128" y="68215"/>
                  </a:lnTo>
                  <a:lnTo>
                    <a:pt x="595724" y="59111"/>
                  </a:lnTo>
                  <a:lnTo>
                    <a:pt x="608633" y="50957"/>
                  </a:lnTo>
                  <a:lnTo>
                    <a:pt x="609992" y="42940"/>
                  </a:lnTo>
                  <a:lnTo>
                    <a:pt x="607682" y="37777"/>
                  </a:lnTo>
                  <a:lnTo>
                    <a:pt x="601703" y="35603"/>
                  </a:lnTo>
                  <a:lnTo>
                    <a:pt x="600480" y="32206"/>
                  </a:lnTo>
                  <a:lnTo>
                    <a:pt x="604013" y="27721"/>
                  </a:lnTo>
                  <a:lnTo>
                    <a:pt x="604149" y="21878"/>
                  </a:lnTo>
                  <a:lnTo>
                    <a:pt x="600888" y="14676"/>
                  </a:lnTo>
                  <a:lnTo>
                    <a:pt x="603877" y="7610"/>
                  </a:lnTo>
                  <a:lnTo>
                    <a:pt x="605915" y="6115"/>
                  </a:lnTo>
                  <a:lnTo>
                    <a:pt x="613118" y="680"/>
                  </a:lnTo>
                  <a:lnTo>
                    <a:pt x="620591" y="0"/>
                  </a:lnTo>
                  <a:lnTo>
                    <a:pt x="626570" y="5708"/>
                  </a:lnTo>
                  <a:lnTo>
                    <a:pt x="634995" y="7066"/>
                  </a:lnTo>
                  <a:lnTo>
                    <a:pt x="646002" y="4213"/>
                  </a:lnTo>
                  <a:lnTo>
                    <a:pt x="656057" y="6115"/>
                  </a:lnTo>
                  <a:lnTo>
                    <a:pt x="665297" y="12909"/>
                  </a:lnTo>
                  <a:lnTo>
                    <a:pt x="673994" y="25275"/>
                  </a:lnTo>
                  <a:lnTo>
                    <a:pt x="682012" y="43212"/>
                  </a:lnTo>
                  <a:lnTo>
                    <a:pt x="696552" y="54083"/>
                  </a:lnTo>
                  <a:lnTo>
                    <a:pt x="717614" y="58024"/>
                  </a:lnTo>
                  <a:lnTo>
                    <a:pt x="732969" y="65090"/>
                  </a:lnTo>
                  <a:lnTo>
                    <a:pt x="742617" y="75145"/>
                  </a:lnTo>
                  <a:lnTo>
                    <a:pt x="750634" y="78406"/>
                  </a:lnTo>
                  <a:lnTo>
                    <a:pt x="760010" y="72972"/>
                  </a:lnTo>
                  <a:lnTo>
                    <a:pt x="769930" y="70118"/>
                  </a:lnTo>
                  <a:lnTo>
                    <a:pt x="779850" y="73515"/>
                  </a:lnTo>
                  <a:lnTo>
                    <a:pt x="793167" y="82076"/>
                  </a:lnTo>
                  <a:lnTo>
                    <a:pt x="812870" y="80173"/>
                  </a:lnTo>
                  <a:lnTo>
                    <a:pt x="838824" y="67943"/>
                  </a:lnTo>
                  <a:lnTo>
                    <a:pt x="854179" y="68487"/>
                  </a:lnTo>
                  <a:lnTo>
                    <a:pt x="858800" y="81940"/>
                  </a:lnTo>
                  <a:lnTo>
                    <a:pt x="869806" y="96072"/>
                  </a:lnTo>
                  <a:lnTo>
                    <a:pt x="887335" y="110747"/>
                  </a:lnTo>
                  <a:lnTo>
                    <a:pt x="888694" y="110340"/>
                  </a:lnTo>
                  <a:close/>
                  <a:moveTo>
                    <a:pt x="9376" y="422606"/>
                  </a:moveTo>
                  <a:lnTo>
                    <a:pt x="407" y="422878"/>
                  </a:lnTo>
                  <a:lnTo>
                    <a:pt x="0" y="420975"/>
                  </a:lnTo>
                  <a:lnTo>
                    <a:pt x="543" y="416627"/>
                  </a:lnTo>
                  <a:lnTo>
                    <a:pt x="1223" y="414724"/>
                  </a:lnTo>
                  <a:lnTo>
                    <a:pt x="2989" y="414317"/>
                  </a:lnTo>
                  <a:lnTo>
                    <a:pt x="5028" y="414317"/>
                  </a:lnTo>
                  <a:lnTo>
                    <a:pt x="7882" y="418394"/>
                  </a:lnTo>
                  <a:lnTo>
                    <a:pt x="9376" y="422606"/>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6" name="Freeform: Shape 25">
              <a:extLst>
                <a:ext uri="{FF2B5EF4-FFF2-40B4-BE49-F238E27FC236}">
                  <a16:creationId xmlns:a16="http://schemas.microsoft.com/office/drawing/2014/main" id="{F583EF18-C66F-371F-A8CE-557E8A4C6D67}"/>
                </a:ext>
              </a:extLst>
            </p:cNvPr>
            <p:cNvSpPr/>
            <p:nvPr/>
          </p:nvSpPr>
          <p:spPr>
            <a:xfrm>
              <a:off x="14315019" y="10038848"/>
              <a:ext cx="669238" cy="598713"/>
            </a:xfrm>
            <a:custGeom>
              <a:avLst/>
              <a:gdLst>
                <a:gd name="connsiteX0" fmla="*/ 578467 w 669238"/>
                <a:gd name="connsiteY0" fmla="*/ 421382 h 598713"/>
                <a:gd name="connsiteX1" fmla="*/ 569770 w 669238"/>
                <a:gd name="connsiteY1" fmla="*/ 425323 h 598713"/>
                <a:gd name="connsiteX2" fmla="*/ 523025 w 669238"/>
                <a:gd name="connsiteY2" fmla="*/ 410240 h 598713"/>
                <a:gd name="connsiteX3" fmla="*/ 511339 w 669238"/>
                <a:gd name="connsiteY3" fmla="*/ 398010 h 598713"/>
                <a:gd name="connsiteX4" fmla="*/ 501012 w 669238"/>
                <a:gd name="connsiteY4" fmla="*/ 395428 h 598713"/>
                <a:gd name="connsiteX5" fmla="*/ 488374 w 669238"/>
                <a:gd name="connsiteY5" fmla="*/ 393933 h 598713"/>
                <a:gd name="connsiteX6" fmla="*/ 474786 w 669238"/>
                <a:gd name="connsiteY6" fmla="*/ 408881 h 598713"/>
                <a:gd name="connsiteX7" fmla="*/ 464458 w 669238"/>
                <a:gd name="connsiteY7" fmla="*/ 429127 h 598713"/>
                <a:gd name="connsiteX8" fmla="*/ 480901 w 669238"/>
                <a:gd name="connsiteY8" fmla="*/ 440134 h 598713"/>
                <a:gd name="connsiteX9" fmla="*/ 494897 w 669238"/>
                <a:gd name="connsiteY9" fmla="*/ 445434 h 598713"/>
                <a:gd name="connsiteX10" fmla="*/ 518133 w 669238"/>
                <a:gd name="connsiteY10" fmla="*/ 440949 h 598713"/>
                <a:gd name="connsiteX11" fmla="*/ 530907 w 669238"/>
                <a:gd name="connsiteY11" fmla="*/ 431166 h 598713"/>
                <a:gd name="connsiteX12" fmla="*/ 541370 w 669238"/>
                <a:gd name="connsiteY12" fmla="*/ 431438 h 598713"/>
                <a:gd name="connsiteX13" fmla="*/ 546398 w 669238"/>
                <a:gd name="connsiteY13" fmla="*/ 429399 h 598713"/>
                <a:gd name="connsiteX14" fmla="*/ 551018 w 669238"/>
                <a:gd name="connsiteY14" fmla="*/ 424236 h 598713"/>
                <a:gd name="connsiteX15" fmla="*/ 559987 w 669238"/>
                <a:gd name="connsiteY15" fmla="*/ 428312 h 598713"/>
                <a:gd name="connsiteX16" fmla="*/ 560258 w 669238"/>
                <a:gd name="connsiteY16" fmla="*/ 432389 h 598713"/>
                <a:gd name="connsiteX17" fmla="*/ 553872 w 669238"/>
                <a:gd name="connsiteY17" fmla="*/ 438096 h 598713"/>
                <a:gd name="connsiteX18" fmla="*/ 545854 w 669238"/>
                <a:gd name="connsiteY18" fmla="*/ 442852 h 598713"/>
                <a:gd name="connsiteX19" fmla="*/ 540962 w 669238"/>
                <a:gd name="connsiteY19" fmla="*/ 448559 h 598713"/>
                <a:gd name="connsiteX20" fmla="*/ 550066 w 669238"/>
                <a:gd name="connsiteY20" fmla="*/ 459974 h 598713"/>
                <a:gd name="connsiteX21" fmla="*/ 564470 w 669238"/>
                <a:gd name="connsiteY21" fmla="*/ 463779 h 598713"/>
                <a:gd name="connsiteX22" fmla="*/ 569906 w 669238"/>
                <a:gd name="connsiteY22" fmla="*/ 462148 h 598713"/>
                <a:gd name="connsiteX23" fmla="*/ 573303 w 669238"/>
                <a:gd name="connsiteY23" fmla="*/ 449374 h 598713"/>
                <a:gd name="connsiteX24" fmla="*/ 582136 w 669238"/>
                <a:gd name="connsiteY24" fmla="*/ 441085 h 598713"/>
                <a:gd name="connsiteX25" fmla="*/ 594093 w 669238"/>
                <a:gd name="connsiteY25" fmla="*/ 442852 h 598713"/>
                <a:gd name="connsiteX26" fmla="*/ 592327 w 669238"/>
                <a:gd name="connsiteY26" fmla="*/ 448016 h 598713"/>
                <a:gd name="connsiteX27" fmla="*/ 593958 w 669238"/>
                <a:gd name="connsiteY27" fmla="*/ 452907 h 598713"/>
                <a:gd name="connsiteX28" fmla="*/ 599529 w 669238"/>
                <a:gd name="connsiteY28" fmla="*/ 461197 h 598713"/>
                <a:gd name="connsiteX29" fmla="*/ 598850 w 669238"/>
                <a:gd name="connsiteY29" fmla="*/ 473154 h 598713"/>
                <a:gd name="connsiteX30" fmla="*/ 599937 w 669238"/>
                <a:gd name="connsiteY30" fmla="*/ 476008 h 598713"/>
                <a:gd name="connsiteX31" fmla="*/ 587028 w 669238"/>
                <a:gd name="connsiteY31" fmla="*/ 481308 h 598713"/>
                <a:gd name="connsiteX32" fmla="*/ 577380 w 669238"/>
                <a:gd name="connsiteY32" fmla="*/ 483075 h 598713"/>
                <a:gd name="connsiteX33" fmla="*/ 569634 w 669238"/>
                <a:gd name="connsiteY33" fmla="*/ 490005 h 598713"/>
                <a:gd name="connsiteX34" fmla="*/ 573710 w 669238"/>
                <a:gd name="connsiteY34" fmla="*/ 493945 h 598713"/>
                <a:gd name="connsiteX35" fmla="*/ 565830 w 669238"/>
                <a:gd name="connsiteY35" fmla="*/ 497478 h 598713"/>
                <a:gd name="connsiteX36" fmla="*/ 560530 w 669238"/>
                <a:gd name="connsiteY36" fmla="*/ 496119 h 598713"/>
                <a:gd name="connsiteX37" fmla="*/ 557812 w 669238"/>
                <a:gd name="connsiteY37" fmla="*/ 497478 h 598713"/>
                <a:gd name="connsiteX38" fmla="*/ 556997 w 669238"/>
                <a:gd name="connsiteY38" fmla="*/ 501691 h 598713"/>
                <a:gd name="connsiteX39" fmla="*/ 552920 w 669238"/>
                <a:gd name="connsiteY39" fmla="*/ 505631 h 598713"/>
                <a:gd name="connsiteX40" fmla="*/ 558763 w 669238"/>
                <a:gd name="connsiteY40" fmla="*/ 517453 h 598713"/>
                <a:gd name="connsiteX41" fmla="*/ 570857 w 669238"/>
                <a:gd name="connsiteY41" fmla="*/ 525199 h 598713"/>
                <a:gd name="connsiteX42" fmla="*/ 579418 w 669238"/>
                <a:gd name="connsiteY42" fmla="*/ 534847 h 598713"/>
                <a:gd name="connsiteX43" fmla="*/ 613661 w 669238"/>
                <a:gd name="connsiteY43" fmla="*/ 547484 h 598713"/>
                <a:gd name="connsiteX44" fmla="*/ 621951 w 669238"/>
                <a:gd name="connsiteY44" fmla="*/ 547076 h 598713"/>
                <a:gd name="connsiteX45" fmla="*/ 630103 w 669238"/>
                <a:gd name="connsiteY45" fmla="*/ 559850 h 598713"/>
                <a:gd name="connsiteX46" fmla="*/ 636626 w 669238"/>
                <a:gd name="connsiteY46" fmla="*/ 564198 h 598713"/>
                <a:gd name="connsiteX47" fmla="*/ 643013 w 669238"/>
                <a:gd name="connsiteY47" fmla="*/ 566373 h 598713"/>
                <a:gd name="connsiteX48" fmla="*/ 642333 w 669238"/>
                <a:gd name="connsiteY48" fmla="*/ 575205 h 598713"/>
                <a:gd name="connsiteX49" fmla="*/ 631055 w 669238"/>
                <a:gd name="connsiteY49" fmla="*/ 581592 h 598713"/>
                <a:gd name="connsiteX50" fmla="*/ 628065 w 669238"/>
                <a:gd name="connsiteY50" fmla="*/ 589202 h 598713"/>
                <a:gd name="connsiteX51" fmla="*/ 625212 w 669238"/>
                <a:gd name="connsiteY51" fmla="*/ 593550 h 598713"/>
                <a:gd name="connsiteX52" fmla="*/ 620184 w 669238"/>
                <a:gd name="connsiteY52" fmla="*/ 588114 h 598713"/>
                <a:gd name="connsiteX53" fmla="*/ 615020 w 669238"/>
                <a:gd name="connsiteY53" fmla="*/ 584174 h 598713"/>
                <a:gd name="connsiteX54" fmla="*/ 602926 w 669238"/>
                <a:gd name="connsiteY54" fmla="*/ 596132 h 598713"/>
                <a:gd name="connsiteX55" fmla="*/ 597083 w 669238"/>
                <a:gd name="connsiteY55" fmla="*/ 598714 h 598713"/>
                <a:gd name="connsiteX56" fmla="*/ 599937 w 669238"/>
                <a:gd name="connsiteY56" fmla="*/ 585804 h 598713"/>
                <a:gd name="connsiteX57" fmla="*/ 595317 w 669238"/>
                <a:gd name="connsiteY57" fmla="*/ 580777 h 598713"/>
                <a:gd name="connsiteX58" fmla="*/ 588386 w 669238"/>
                <a:gd name="connsiteY58" fmla="*/ 567731 h 598713"/>
                <a:gd name="connsiteX59" fmla="*/ 578331 w 669238"/>
                <a:gd name="connsiteY59" fmla="*/ 559715 h 598713"/>
                <a:gd name="connsiteX60" fmla="*/ 571264 w 669238"/>
                <a:gd name="connsiteY60" fmla="*/ 556997 h 598713"/>
                <a:gd name="connsiteX61" fmla="*/ 565694 w 669238"/>
                <a:gd name="connsiteY61" fmla="*/ 551833 h 598713"/>
                <a:gd name="connsiteX62" fmla="*/ 559035 w 669238"/>
                <a:gd name="connsiteY62" fmla="*/ 549794 h 598713"/>
                <a:gd name="connsiteX63" fmla="*/ 553327 w 669238"/>
                <a:gd name="connsiteY63" fmla="*/ 550338 h 598713"/>
                <a:gd name="connsiteX64" fmla="*/ 543680 w 669238"/>
                <a:gd name="connsiteY64" fmla="*/ 547348 h 598713"/>
                <a:gd name="connsiteX65" fmla="*/ 543001 w 669238"/>
                <a:gd name="connsiteY65" fmla="*/ 540418 h 598713"/>
                <a:gd name="connsiteX66" fmla="*/ 540283 w 669238"/>
                <a:gd name="connsiteY66" fmla="*/ 535254 h 598713"/>
                <a:gd name="connsiteX67" fmla="*/ 532809 w 669238"/>
                <a:gd name="connsiteY67" fmla="*/ 529140 h 598713"/>
                <a:gd name="connsiteX68" fmla="*/ 496799 w 669238"/>
                <a:gd name="connsiteY68" fmla="*/ 517589 h 598713"/>
                <a:gd name="connsiteX69" fmla="*/ 496527 w 669238"/>
                <a:gd name="connsiteY69" fmla="*/ 522346 h 598713"/>
                <a:gd name="connsiteX70" fmla="*/ 498973 w 669238"/>
                <a:gd name="connsiteY70" fmla="*/ 525878 h 598713"/>
                <a:gd name="connsiteX71" fmla="*/ 504137 w 669238"/>
                <a:gd name="connsiteY71" fmla="*/ 528325 h 598713"/>
                <a:gd name="connsiteX72" fmla="*/ 510388 w 669238"/>
                <a:gd name="connsiteY72" fmla="*/ 532945 h 598713"/>
                <a:gd name="connsiteX73" fmla="*/ 510388 w 669238"/>
                <a:gd name="connsiteY73" fmla="*/ 546805 h 598713"/>
                <a:gd name="connsiteX74" fmla="*/ 507670 w 669238"/>
                <a:gd name="connsiteY74" fmla="*/ 552648 h 598713"/>
                <a:gd name="connsiteX75" fmla="*/ 506583 w 669238"/>
                <a:gd name="connsiteY75" fmla="*/ 560937 h 598713"/>
                <a:gd name="connsiteX76" fmla="*/ 504273 w 669238"/>
                <a:gd name="connsiteY76" fmla="*/ 569362 h 598713"/>
                <a:gd name="connsiteX77" fmla="*/ 499789 w 669238"/>
                <a:gd name="connsiteY77" fmla="*/ 576020 h 598713"/>
                <a:gd name="connsiteX78" fmla="*/ 490005 w 669238"/>
                <a:gd name="connsiteY78" fmla="*/ 580505 h 598713"/>
                <a:gd name="connsiteX79" fmla="*/ 485656 w 669238"/>
                <a:gd name="connsiteY79" fmla="*/ 576700 h 598713"/>
                <a:gd name="connsiteX80" fmla="*/ 478590 w 669238"/>
                <a:gd name="connsiteY80" fmla="*/ 558491 h 598713"/>
                <a:gd name="connsiteX81" fmla="*/ 468671 w 669238"/>
                <a:gd name="connsiteY81" fmla="*/ 552784 h 598713"/>
                <a:gd name="connsiteX82" fmla="*/ 452908 w 669238"/>
                <a:gd name="connsiteY82" fmla="*/ 552105 h 598713"/>
                <a:gd name="connsiteX83" fmla="*/ 442173 w 669238"/>
                <a:gd name="connsiteY83" fmla="*/ 556181 h 598713"/>
                <a:gd name="connsiteX84" fmla="*/ 430487 w 669238"/>
                <a:gd name="connsiteY84" fmla="*/ 573846 h 598713"/>
                <a:gd name="connsiteX85" fmla="*/ 421111 w 669238"/>
                <a:gd name="connsiteY85" fmla="*/ 576700 h 598713"/>
                <a:gd name="connsiteX86" fmla="*/ 388906 w 669238"/>
                <a:gd name="connsiteY86" fmla="*/ 567595 h 598713"/>
                <a:gd name="connsiteX87" fmla="*/ 352080 w 669238"/>
                <a:gd name="connsiteY87" fmla="*/ 553736 h 598713"/>
                <a:gd name="connsiteX88" fmla="*/ 353032 w 669238"/>
                <a:gd name="connsiteY88" fmla="*/ 549115 h 598713"/>
                <a:gd name="connsiteX89" fmla="*/ 358875 w 669238"/>
                <a:gd name="connsiteY89" fmla="*/ 547620 h 598713"/>
                <a:gd name="connsiteX90" fmla="*/ 370017 w 669238"/>
                <a:gd name="connsiteY90" fmla="*/ 549523 h 598713"/>
                <a:gd name="connsiteX91" fmla="*/ 369474 w 669238"/>
                <a:gd name="connsiteY91" fmla="*/ 544767 h 598713"/>
                <a:gd name="connsiteX92" fmla="*/ 358195 w 669238"/>
                <a:gd name="connsiteY92" fmla="*/ 529140 h 598713"/>
                <a:gd name="connsiteX93" fmla="*/ 356158 w 669238"/>
                <a:gd name="connsiteY93" fmla="*/ 522074 h 598713"/>
                <a:gd name="connsiteX94" fmla="*/ 357652 w 669238"/>
                <a:gd name="connsiteY94" fmla="*/ 513513 h 598713"/>
                <a:gd name="connsiteX95" fmla="*/ 353983 w 669238"/>
                <a:gd name="connsiteY95" fmla="*/ 513649 h 598713"/>
                <a:gd name="connsiteX96" fmla="*/ 347189 w 669238"/>
                <a:gd name="connsiteY96" fmla="*/ 520850 h 598713"/>
                <a:gd name="connsiteX97" fmla="*/ 323817 w 669238"/>
                <a:gd name="connsiteY97" fmla="*/ 514736 h 598713"/>
                <a:gd name="connsiteX98" fmla="*/ 317294 w 669238"/>
                <a:gd name="connsiteY98" fmla="*/ 507398 h 598713"/>
                <a:gd name="connsiteX99" fmla="*/ 303570 w 669238"/>
                <a:gd name="connsiteY99" fmla="*/ 486743 h 598713"/>
                <a:gd name="connsiteX100" fmla="*/ 284137 w 669238"/>
                <a:gd name="connsiteY100" fmla="*/ 486064 h 598713"/>
                <a:gd name="connsiteX101" fmla="*/ 275033 w 669238"/>
                <a:gd name="connsiteY101" fmla="*/ 473834 h 598713"/>
                <a:gd name="connsiteX102" fmla="*/ 259135 w 669238"/>
                <a:gd name="connsiteY102" fmla="*/ 479133 h 598713"/>
                <a:gd name="connsiteX103" fmla="*/ 251117 w 669238"/>
                <a:gd name="connsiteY103" fmla="*/ 484977 h 598713"/>
                <a:gd name="connsiteX104" fmla="*/ 244052 w 669238"/>
                <a:gd name="connsiteY104" fmla="*/ 493945 h 598713"/>
                <a:gd name="connsiteX105" fmla="*/ 246769 w 669238"/>
                <a:gd name="connsiteY105" fmla="*/ 498566 h 598713"/>
                <a:gd name="connsiteX106" fmla="*/ 253835 w 669238"/>
                <a:gd name="connsiteY106" fmla="*/ 505903 h 598713"/>
                <a:gd name="connsiteX107" fmla="*/ 250574 w 669238"/>
                <a:gd name="connsiteY107" fmla="*/ 509437 h 598713"/>
                <a:gd name="connsiteX108" fmla="*/ 228017 w 669238"/>
                <a:gd name="connsiteY108" fmla="*/ 514736 h 598713"/>
                <a:gd name="connsiteX109" fmla="*/ 175564 w 669238"/>
                <a:gd name="connsiteY109" fmla="*/ 508892 h 598713"/>
                <a:gd name="connsiteX110" fmla="*/ 160209 w 669238"/>
                <a:gd name="connsiteY110" fmla="*/ 503321 h 598713"/>
                <a:gd name="connsiteX111" fmla="*/ 139555 w 669238"/>
                <a:gd name="connsiteY111" fmla="*/ 491635 h 598713"/>
                <a:gd name="connsiteX112" fmla="*/ 111019 w 669238"/>
                <a:gd name="connsiteY112" fmla="*/ 482123 h 598713"/>
                <a:gd name="connsiteX113" fmla="*/ 97294 w 669238"/>
                <a:gd name="connsiteY113" fmla="*/ 480629 h 598713"/>
                <a:gd name="connsiteX114" fmla="*/ 83841 w 669238"/>
                <a:gd name="connsiteY114" fmla="*/ 482531 h 598713"/>
                <a:gd name="connsiteX115" fmla="*/ 44706 w 669238"/>
                <a:gd name="connsiteY115" fmla="*/ 483482 h 598713"/>
                <a:gd name="connsiteX116" fmla="*/ 35602 w 669238"/>
                <a:gd name="connsiteY116" fmla="*/ 486064 h 598713"/>
                <a:gd name="connsiteX117" fmla="*/ 27856 w 669238"/>
                <a:gd name="connsiteY117" fmla="*/ 490140 h 598713"/>
                <a:gd name="connsiteX118" fmla="*/ 22829 w 669238"/>
                <a:gd name="connsiteY118" fmla="*/ 485656 h 598713"/>
                <a:gd name="connsiteX119" fmla="*/ 20519 w 669238"/>
                <a:gd name="connsiteY119" fmla="*/ 477639 h 598713"/>
                <a:gd name="connsiteX120" fmla="*/ 25003 w 669238"/>
                <a:gd name="connsiteY120" fmla="*/ 476280 h 598713"/>
                <a:gd name="connsiteX121" fmla="*/ 30031 w 669238"/>
                <a:gd name="connsiteY121" fmla="*/ 471660 h 598713"/>
                <a:gd name="connsiteX122" fmla="*/ 34651 w 669238"/>
                <a:gd name="connsiteY122" fmla="*/ 462420 h 598713"/>
                <a:gd name="connsiteX123" fmla="*/ 35195 w 669238"/>
                <a:gd name="connsiteY123" fmla="*/ 456849 h 598713"/>
                <a:gd name="connsiteX124" fmla="*/ 32069 w 669238"/>
                <a:gd name="connsiteY124" fmla="*/ 453180 h 598713"/>
                <a:gd name="connsiteX125" fmla="*/ 40630 w 669238"/>
                <a:gd name="connsiteY125" fmla="*/ 438504 h 598713"/>
                <a:gd name="connsiteX126" fmla="*/ 42668 w 669238"/>
                <a:gd name="connsiteY126" fmla="*/ 433205 h 598713"/>
                <a:gd name="connsiteX127" fmla="*/ 41309 w 669238"/>
                <a:gd name="connsiteY127" fmla="*/ 408201 h 598713"/>
                <a:gd name="connsiteX128" fmla="*/ 37505 w 669238"/>
                <a:gd name="connsiteY128" fmla="*/ 399097 h 598713"/>
                <a:gd name="connsiteX129" fmla="*/ 38048 w 669238"/>
                <a:gd name="connsiteY129" fmla="*/ 393797 h 598713"/>
                <a:gd name="connsiteX130" fmla="*/ 42124 w 669238"/>
                <a:gd name="connsiteY130" fmla="*/ 380073 h 598713"/>
                <a:gd name="connsiteX131" fmla="*/ 41445 w 669238"/>
                <a:gd name="connsiteY131" fmla="*/ 367571 h 598713"/>
                <a:gd name="connsiteX132" fmla="*/ 48511 w 669238"/>
                <a:gd name="connsiteY132" fmla="*/ 352352 h 598713"/>
                <a:gd name="connsiteX133" fmla="*/ 53675 w 669238"/>
                <a:gd name="connsiteY133" fmla="*/ 344471 h 598713"/>
                <a:gd name="connsiteX134" fmla="*/ 59518 w 669238"/>
                <a:gd name="connsiteY134" fmla="*/ 328300 h 598713"/>
                <a:gd name="connsiteX135" fmla="*/ 60877 w 669238"/>
                <a:gd name="connsiteY135" fmla="*/ 317837 h 598713"/>
                <a:gd name="connsiteX136" fmla="*/ 63323 w 669238"/>
                <a:gd name="connsiteY136" fmla="*/ 309956 h 598713"/>
                <a:gd name="connsiteX137" fmla="*/ 61557 w 669238"/>
                <a:gd name="connsiteY137" fmla="*/ 301395 h 598713"/>
                <a:gd name="connsiteX138" fmla="*/ 65633 w 669238"/>
                <a:gd name="connsiteY138" fmla="*/ 295280 h 598713"/>
                <a:gd name="connsiteX139" fmla="*/ 62915 w 669238"/>
                <a:gd name="connsiteY139" fmla="*/ 286719 h 598713"/>
                <a:gd name="connsiteX140" fmla="*/ 62100 w 669238"/>
                <a:gd name="connsiteY140" fmla="*/ 275440 h 598713"/>
                <a:gd name="connsiteX141" fmla="*/ 57072 w 669238"/>
                <a:gd name="connsiteY141" fmla="*/ 271092 h 598713"/>
                <a:gd name="connsiteX142" fmla="*/ 48239 w 669238"/>
                <a:gd name="connsiteY142" fmla="*/ 254242 h 598713"/>
                <a:gd name="connsiteX143" fmla="*/ 48511 w 669238"/>
                <a:gd name="connsiteY143" fmla="*/ 246905 h 598713"/>
                <a:gd name="connsiteX144" fmla="*/ 39271 w 669238"/>
                <a:gd name="connsiteY144" fmla="*/ 231141 h 598713"/>
                <a:gd name="connsiteX145" fmla="*/ 39135 w 669238"/>
                <a:gd name="connsiteY145" fmla="*/ 225706 h 598713"/>
                <a:gd name="connsiteX146" fmla="*/ 30302 w 669238"/>
                <a:gd name="connsiteY146" fmla="*/ 217553 h 598713"/>
                <a:gd name="connsiteX147" fmla="*/ 28536 w 669238"/>
                <a:gd name="connsiteY147" fmla="*/ 212254 h 598713"/>
                <a:gd name="connsiteX148" fmla="*/ 27720 w 669238"/>
                <a:gd name="connsiteY148" fmla="*/ 190376 h 598713"/>
                <a:gd name="connsiteX149" fmla="*/ 25275 w 669238"/>
                <a:gd name="connsiteY149" fmla="*/ 183989 h 598713"/>
                <a:gd name="connsiteX150" fmla="*/ 17665 w 669238"/>
                <a:gd name="connsiteY150" fmla="*/ 171352 h 598713"/>
                <a:gd name="connsiteX151" fmla="*/ 0 w 669238"/>
                <a:gd name="connsiteY151" fmla="*/ 153007 h 598713"/>
                <a:gd name="connsiteX152" fmla="*/ 0 w 669238"/>
                <a:gd name="connsiteY152" fmla="*/ 133983 h 598713"/>
                <a:gd name="connsiteX153" fmla="*/ 0 w 669238"/>
                <a:gd name="connsiteY153" fmla="*/ 114959 h 598713"/>
                <a:gd name="connsiteX154" fmla="*/ 0 w 669238"/>
                <a:gd name="connsiteY154" fmla="*/ 95935 h 598713"/>
                <a:gd name="connsiteX155" fmla="*/ 0 w 669238"/>
                <a:gd name="connsiteY155" fmla="*/ 76775 h 598713"/>
                <a:gd name="connsiteX156" fmla="*/ 0 w 669238"/>
                <a:gd name="connsiteY156" fmla="*/ 57616 h 598713"/>
                <a:gd name="connsiteX157" fmla="*/ 0 w 669238"/>
                <a:gd name="connsiteY157" fmla="*/ 38455 h 598713"/>
                <a:gd name="connsiteX158" fmla="*/ 0 w 669238"/>
                <a:gd name="connsiteY158" fmla="*/ 19296 h 598713"/>
                <a:gd name="connsiteX159" fmla="*/ 0 w 669238"/>
                <a:gd name="connsiteY159" fmla="*/ 135 h 598713"/>
                <a:gd name="connsiteX160" fmla="*/ 22965 w 669238"/>
                <a:gd name="connsiteY160" fmla="*/ 135 h 598713"/>
                <a:gd name="connsiteX161" fmla="*/ 45930 w 669238"/>
                <a:gd name="connsiteY161" fmla="*/ 135 h 598713"/>
                <a:gd name="connsiteX162" fmla="*/ 68894 w 669238"/>
                <a:gd name="connsiteY162" fmla="*/ 135 h 598713"/>
                <a:gd name="connsiteX163" fmla="*/ 91859 w 669238"/>
                <a:gd name="connsiteY163" fmla="*/ 135 h 598713"/>
                <a:gd name="connsiteX164" fmla="*/ 114824 w 669238"/>
                <a:gd name="connsiteY164" fmla="*/ 135 h 598713"/>
                <a:gd name="connsiteX165" fmla="*/ 137789 w 669238"/>
                <a:gd name="connsiteY165" fmla="*/ 135 h 598713"/>
                <a:gd name="connsiteX166" fmla="*/ 160753 w 669238"/>
                <a:gd name="connsiteY166" fmla="*/ 135 h 598713"/>
                <a:gd name="connsiteX167" fmla="*/ 183718 w 669238"/>
                <a:gd name="connsiteY167" fmla="*/ 135 h 598713"/>
                <a:gd name="connsiteX168" fmla="*/ 206683 w 669238"/>
                <a:gd name="connsiteY168" fmla="*/ 135 h 598713"/>
                <a:gd name="connsiteX169" fmla="*/ 229648 w 669238"/>
                <a:gd name="connsiteY169" fmla="*/ 135 h 598713"/>
                <a:gd name="connsiteX170" fmla="*/ 252612 w 669238"/>
                <a:gd name="connsiteY170" fmla="*/ 135 h 598713"/>
                <a:gd name="connsiteX171" fmla="*/ 275577 w 669238"/>
                <a:gd name="connsiteY171" fmla="*/ 135 h 598713"/>
                <a:gd name="connsiteX172" fmla="*/ 298541 w 669238"/>
                <a:gd name="connsiteY172" fmla="*/ 135 h 598713"/>
                <a:gd name="connsiteX173" fmla="*/ 321506 w 669238"/>
                <a:gd name="connsiteY173" fmla="*/ 135 h 598713"/>
                <a:gd name="connsiteX174" fmla="*/ 344471 w 669238"/>
                <a:gd name="connsiteY174" fmla="*/ 135 h 598713"/>
                <a:gd name="connsiteX175" fmla="*/ 369610 w 669238"/>
                <a:gd name="connsiteY175" fmla="*/ 0 h 598713"/>
                <a:gd name="connsiteX176" fmla="*/ 370289 w 669238"/>
                <a:gd name="connsiteY176" fmla="*/ 7474 h 598713"/>
                <a:gd name="connsiteX177" fmla="*/ 376404 w 669238"/>
                <a:gd name="connsiteY177" fmla="*/ 11958 h 598713"/>
                <a:gd name="connsiteX178" fmla="*/ 376812 w 669238"/>
                <a:gd name="connsiteY178" fmla="*/ 19975 h 598713"/>
                <a:gd name="connsiteX179" fmla="*/ 371377 w 669238"/>
                <a:gd name="connsiteY179" fmla="*/ 31525 h 598713"/>
                <a:gd name="connsiteX180" fmla="*/ 371377 w 669238"/>
                <a:gd name="connsiteY180" fmla="*/ 39542 h 598713"/>
                <a:gd name="connsiteX181" fmla="*/ 376948 w 669238"/>
                <a:gd name="connsiteY181" fmla="*/ 44027 h 598713"/>
                <a:gd name="connsiteX182" fmla="*/ 376676 w 669238"/>
                <a:gd name="connsiteY182" fmla="*/ 48783 h 598713"/>
                <a:gd name="connsiteX183" fmla="*/ 370561 w 669238"/>
                <a:gd name="connsiteY183" fmla="*/ 53810 h 598713"/>
                <a:gd name="connsiteX184" fmla="*/ 369610 w 669238"/>
                <a:gd name="connsiteY184" fmla="*/ 59246 h 598713"/>
                <a:gd name="connsiteX185" fmla="*/ 373959 w 669238"/>
                <a:gd name="connsiteY185" fmla="*/ 65089 h 598713"/>
                <a:gd name="connsiteX186" fmla="*/ 375860 w 669238"/>
                <a:gd name="connsiteY186" fmla="*/ 71883 h 598713"/>
                <a:gd name="connsiteX187" fmla="*/ 375453 w 669238"/>
                <a:gd name="connsiteY187" fmla="*/ 79629 h 598713"/>
                <a:gd name="connsiteX188" fmla="*/ 381160 w 669238"/>
                <a:gd name="connsiteY188" fmla="*/ 89684 h 598713"/>
                <a:gd name="connsiteX189" fmla="*/ 389993 w 669238"/>
                <a:gd name="connsiteY189" fmla="*/ 96071 h 598713"/>
                <a:gd name="connsiteX190" fmla="*/ 395836 w 669238"/>
                <a:gd name="connsiteY190" fmla="*/ 103681 h 598713"/>
                <a:gd name="connsiteX191" fmla="*/ 396379 w 669238"/>
                <a:gd name="connsiteY191" fmla="*/ 107894 h 598713"/>
                <a:gd name="connsiteX192" fmla="*/ 396787 w 669238"/>
                <a:gd name="connsiteY192" fmla="*/ 111834 h 598713"/>
                <a:gd name="connsiteX193" fmla="*/ 395564 w 669238"/>
                <a:gd name="connsiteY193" fmla="*/ 117405 h 598713"/>
                <a:gd name="connsiteX194" fmla="*/ 388226 w 669238"/>
                <a:gd name="connsiteY194" fmla="*/ 125559 h 598713"/>
                <a:gd name="connsiteX195" fmla="*/ 382655 w 669238"/>
                <a:gd name="connsiteY195" fmla="*/ 131538 h 598713"/>
                <a:gd name="connsiteX196" fmla="*/ 379257 w 669238"/>
                <a:gd name="connsiteY196" fmla="*/ 133711 h 598713"/>
                <a:gd name="connsiteX197" fmla="*/ 377492 w 669238"/>
                <a:gd name="connsiteY197" fmla="*/ 137788 h 598713"/>
                <a:gd name="connsiteX198" fmla="*/ 376948 w 669238"/>
                <a:gd name="connsiteY198" fmla="*/ 146485 h 598713"/>
                <a:gd name="connsiteX199" fmla="*/ 368795 w 669238"/>
                <a:gd name="connsiteY199" fmla="*/ 157763 h 598713"/>
                <a:gd name="connsiteX200" fmla="*/ 352216 w 669238"/>
                <a:gd name="connsiteY200" fmla="*/ 170808 h 598713"/>
                <a:gd name="connsiteX201" fmla="*/ 341210 w 669238"/>
                <a:gd name="connsiteY201" fmla="*/ 187387 h 598713"/>
                <a:gd name="connsiteX202" fmla="*/ 335775 w 669238"/>
                <a:gd name="connsiteY202" fmla="*/ 207361 h 598713"/>
                <a:gd name="connsiteX203" fmla="*/ 330067 w 669238"/>
                <a:gd name="connsiteY203" fmla="*/ 219999 h 598713"/>
                <a:gd name="connsiteX204" fmla="*/ 324088 w 669238"/>
                <a:gd name="connsiteY204" fmla="*/ 225434 h 598713"/>
                <a:gd name="connsiteX205" fmla="*/ 321099 w 669238"/>
                <a:gd name="connsiteY205" fmla="*/ 235898 h 598713"/>
                <a:gd name="connsiteX206" fmla="*/ 321099 w 669238"/>
                <a:gd name="connsiteY206" fmla="*/ 251389 h 598713"/>
                <a:gd name="connsiteX207" fmla="*/ 317294 w 669238"/>
                <a:gd name="connsiteY207" fmla="*/ 259950 h 598713"/>
                <a:gd name="connsiteX208" fmla="*/ 309684 w 669238"/>
                <a:gd name="connsiteY208" fmla="*/ 261581 h 598713"/>
                <a:gd name="connsiteX209" fmla="*/ 308053 w 669238"/>
                <a:gd name="connsiteY209" fmla="*/ 270413 h 598713"/>
                <a:gd name="connsiteX210" fmla="*/ 312402 w 669238"/>
                <a:gd name="connsiteY210" fmla="*/ 286447 h 598713"/>
                <a:gd name="connsiteX211" fmla="*/ 310499 w 669238"/>
                <a:gd name="connsiteY211" fmla="*/ 293105 h 598713"/>
                <a:gd name="connsiteX212" fmla="*/ 305200 w 669238"/>
                <a:gd name="connsiteY212" fmla="*/ 298405 h 598713"/>
                <a:gd name="connsiteX213" fmla="*/ 304656 w 669238"/>
                <a:gd name="connsiteY213" fmla="*/ 302482 h 598713"/>
                <a:gd name="connsiteX214" fmla="*/ 335231 w 669238"/>
                <a:gd name="connsiteY214" fmla="*/ 302618 h 598713"/>
                <a:gd name="connsiteX215" fmla="*/ 365941 w 669238"/>
                <a:gd name="connsiteY215" fmla="*/ 302618 h 598713"/>
                <a:gd name="connsiteX216" fmla="*/ 396651 w 669238"/>
                <a:gd name="connsiteY216" fmla="*/ 302618 h 598713"/>
                <a:gd name="connsiteX217" fmla="*/ 427362 w 669238"/>
                <a:gd name="connsiteY217" fmla="*/ 302618 h 598713"/>
                <a:gd name="connsiteX218" fmla="*/ 458072 w 669238"/>
                <a:gd name="connsiteY218" fmla="*/ 302618 h 598713"/>
                <a:gd name="connsiteX219" fmla="*/ 488782 w 669238"/>
                <a:gd name="connsiteY219" fmla="*/ 302618 h 598713"/>
                <a:gd name="connsiteX220" fmla="*/ 519492 w 669238"/>
                <a:gd name="connsiteY220" fmla="*/ 302618 h 598713"/>
                <a:gd name="connsiteX221" fmla="*/ 550202 w 669238"/>
                <a:gd name="connsiteY221" fmla="*/ 302618 h 598713"/>
                <a:gd name="connsiteX222" fmla="*/ 546398 w 669238"/>
                <a:gd name="connsiteY222" fmla="*/ 319739 h 598713"/>
                <a:gd name="connsiteX223" fmla="*/ 537429 w 669238"/>
                <a:gd name="connsiteY223" fmla="*/ 342704 h 598713"/>
                <a:gd name="connsiteX224" fmla="*/ 537022 w 669238"/>
                <a:gd name="connsiteY224" fmla="*/ 348683 h 598713"/>
                <a:gd name="connsiteX225" fmla="*/ 539332 w 669238"/>
                <a:gd name="connsiteY225" fmla="*/ 356157 h 598713"/>
                <a:gd name="connsiteX226" fmla="*/ 539332 w 669238"/>
                <a:gd name="connsiteY226" fmla="*/ 360369 h 598713"/>
                <a:gd name="connsiteX227" fmla="*/ 542729 w 669238"/>
                <a:gd name="connsiteY227" fmla="*/ 366620 h 598713"/>
                <a:gd name="connsiteX228" fmla="*/ 550066 w 669238"/>
                <a:gd name="connsiteY228" fmla="*/ 372871 h 598713"/>
                <a:gd name="connsiteX229" fmla="*/ 556589 w 669238"/>
                <a:gd name="connsiteY229" fmla="*/ 382247 h 598713"/>
                <a:gd name="connsiteX230" fmla="*/ 562296 w 669238"/>
                <a:gd name="connsiteY230" fmla="*/ 399097 h 598713"/>
                <a:gd name="connsiteX231" fmla="*/ 563791 w 669238"/>
                <a:gd name="connsiteY231" fmla="*/ 406843 h 598713"/>
                <a:gd name="connsiteX232" fmla="*/ 568547 w 669238"/>
                <a:gd name="connsiteY232" fmla="*/ 417577 h 598713"/>
                <a:gd name="connsiteX233" fmla="*/ 570993 w 669238"/>
                <a:gd name="connsiteY233" fmla="*/ 419616 h 598713"/>
                <a:gd name="connsiteX234" fmla="*/ 574526 w 669238"/>
                <a:gd name="connsiteY234" fmla="*/ 420839 h 598713"/>
                <a:gd name="connsiteX235" fmla="*/ 578467 w 669238"/>
                <a:gd name="connsiteY235" fmla="*/ 421382 h 598713"/>
                <a:gd name="connsiteX236" fmla="*/ 616515 w 669238"/>
                <a:gd name="connsiteY236" fmla="*/ 437417 h 598713"/>
                <a:gd name="connsiteX237" fmla="*/ 616923 w 669238"/>
                <a:gd name="connsiteY237" fmla="*/ 444211 h 598713"/>
                <a:gd name="connsiteX238" fmla="*/ 610672 w 669238"/>
                <a:gd name="connsiteY238" fmla="*/ 440814 h 598713"/>
                <a:gd name="connsiteX239" fmla="*/ 601432 w 669238"/>
                <a:gd name="connsiteY239" fmla="*/ 440542 h 598713"/>
                <a:gd name="connsiteX240" fmla="*/ 605508 w 669238"/>
                <a:gd name="connsiteY240" fmla="*/ 438232 h 598713"/>
                <a:gd name="connsiteX241" fmla="*/ 608362 w 669238"/>
                <a:gd name="connsiteY241" fmla="*/ 435922 h 598713"/>
                <a:gd name="connsiteX242" fmla="*/ 609856 w 669238"/>
                <a:gd name="connsiteY242" fmla="*/ 433476 h 598713"/>
                <a:gd name="connsiteX243" fmla="*/ 621542 w 669238"/>
                <a:gd name="connsiteY243" fmla="*/ 424915 h 598713"/>
                <a:gd name="connsiteX244" fmla="*/ 618145 w 669238"/>
                <a:gd name="connsiteY244" fmla="*/ 431166 h 598713"/>
                <a:gd name="connsiteX245" fmla="*/ 616515 w 669238"/>
                <a:gd name="connsiteY245" fmla="*/ 437417 h 598713"/>
                <a:gd name="connsiteX246" fmla="*/ 667200 w 669238"/>
                <a:gd name="connsiteY246" fmla="*/ 478047 h 598713"/>
                <a:gd name="connsiteX247" fmla="*/ 663668 w 669238"/>
                <a:gd name="connsiteY247" fmla="*/ 482667 h 598713"/>
                <a:gd name="connsiteX248" fmla="*/ 667200 w 669238"/>
                <a:gd name="connsiteY248" fmla="*/ 460246 h 598713"/>
                <a:gd name="connsiteX249" fmla="*/ 662172 w 669238"/>
                <a:gd name="connsiteY249" fmla="*/ 441357 h 598713"/>
                <a:gd name="connsiteX250" fmla="*/ 667472 w 669238"/>
                <a:gd name="connsiteY250" fmla="*/ 449646 h 598713"/>
                <a:gd name="connsiteX251" fmla="*/ 669239 w 669238"/>
                <a:gd name="connsiteY251" fmla="*/ 459431 h 598713"/>
                <a:gd name="connsiteX252" fmla="*/ 667200 w 669238"/>
                <a:gd name="connsiteY252" fmla="*/ 478047 h 598713"/>
                <a:gd name="connsiteX253" fmla="*/ 659319 w 669238"/>
                <a:gd name="connsiteY253" fmla="*/ 491907 h 598713"/>
                <a:gd name="connsiteX254" fmla="*/ 652389 w 669238"/>
                <a:gd name="connsiteY254" fmla="*/ 499516 h 598713"/>
                <a:gd name="connsiteX255" fmla="*/ 652661 w 669238"/>
                <a:gd name="connsiteY255" fmla="*/ 496663 h 598713"/>
                <a:gd name="connsiteX256" fmla="*/ 657824 w 669238"/>
                <a:gd name="connsiteY256" fmla="*/ 488918 h 598713"/>
                <a:gd name="connsiteX257" fmla="*/ 661493 w 669238"/>
                <a:gd name="connsiteY257" fmla="*/ 485928 h 598713"/>
                <a:gd name="connsiteX258" fmla="*/ 659319 w 669238"/>
                <a:gd name="connsiteY258" fmla="*/ 491907 h 598713"/>
                <a:gd name="connsiteX259" fmla="*/ 287806 w 669238"/>
                <a:gd name="connsiteY259" fmla="*/ 523025 h 598713"/>
                <a:gd name="connsiteX260" fmla="*/ 283051 w 669238"/>
                <a:gd name="connsiteY260" fmla="*/ 525063 h 598713"/>
                <a:gd name="connsiteX261" fmla="*/ 261853 w 669238"/>
                <a:gd name="connsiteY261" fmla="*/ 512426 h 598713"/>
                <a:gd name="connsiteX262" fmla="*/ 260493 w 669238"/>
                <a:gd name="connsiteY262" fmla="*/ 506991 h 598713"/>
                <a:gd name="connsiteX263" fmla="*/ 270957 w 669238"/>
                <a:gd name="connsiteY263" fmla="*/ 502098 h 598713"/>
                <a:gd name="connsiteX264" fmla="*/ 277343 w 669238"/>
                <a:gd name="connsiteY264" fmla="*/ 502506 h 598713"/>
                <a:gd name="connsiteX265" fmla="*/ 287399 w 669238"/>
                <a:gd name="connsiteY265" fmla="*/ 508892 h 598713"/>
                <a:gd name="connsiteX266" fmla="*/ 291068 w 669238"/>
                <a:gd name="connsiteY266" fmla="*/ 510659 h 598713"/>
                <a:gd name="connsiteX267" fmla="*/ 292834 w 669238"/>
                <a:gd name="connsiteY267" fmla="*/ 513241 h 598713"/>
                <a:gd name="connsiteX268" fmla="*/ 291883 w 669238"/>
                <a:gd name="connsiteY268" fmla="*/ 517317 h 598713"/>
                <a:gd name="connsiteX269" fmla="*/ 287806 w 669238"/>
                <a:gd name="connsiteY269" fmla="*/ 523025 h 598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Lst>
              <a:rect l="l" t="t" r="r" b="b"/>
              <a:pathLst>
                <a:path w="669238" h="598713">
                  <a:moveTo>
                    <a:pt x="578467" y="421382"/>
                  </a:moveTo>
                  <a:lnTo>
                    <a:pt x="569770" y="425323"/>
                  </a:lnTo>
                  <a:lnTo>
                    <a:pt x="523025" y="410240"/>
                  </a:lnTo>
                  <a:lnTo>
                    <a:pt x="511339" y="398010"/>
                  </a:lnTo>
                  <a:lnTo>
                    <a:pt x="501012" y="395428"/>
                  </a:lnTo>
                  <a:lnTo>
                    <a:pt x="488374" y="393933"/>
                  </a:lnTo>
                  <a:lnTo>
                    <a:pt x="474786" y="408881"/>
                  </a:lnTo>
                  <a:lnTo>
                    <a:pt x="464458" y="429127"/>
                  </a:lnTo>
                  <a:lnTo>
                    <a:pt x="480901" y="440134"/>
                  </a:lnTo>
                  <a:lnTo>
                    <a:pt x="494897" y="445434"/>
                  </a:lnTo>
                  <a:lnTo>
                    <a:pt x="518133" y="440949"/>
                  </a:lnTo>
                  <a:lnTo>
                    <a:pt x="530907" y="431166"/>
                  </a:lnTo>
                  <a:lnTo>
                    <a:pt x="541370" y="431438"/>
                  </a:lnTo>
                  <a:lnTo>
                    <a:pt x="546398" y="429399"/>
                  </a:lnTo>
                  <a:lnTo>
                    <a:pt x="551018" y="424236"/>
                  </a:lnTo>
                  <a:lnTo>
                    <a:pt x="559987" y="428312"/>
                  </a:lnTo>
                  <a:lnTo>
                    <a:pt x="560258" y="432389"/>
                  </a:lnTo>
                  <a:lnTo>
                    <a:pt x="553872" y="438096"/>
                  </a:lnTo>
                  <a:lnTo>
                    <a:pt x="545854" y="442852"/>
                  </a:lnTo>
                  <a:lnTo>
                    <a:pt x="540962" y="448559"/>
                  </a:lnTo>
                  <a:lnTo>
                    <a:pt x="550066" y="459974"/>
                  </a:lnTo>
                  <a:lnTo>
                    <a:pt x="564470" y="463779"/>
                  </a:lnTo>
                  <a:lnTo>
                    <a:pt x="569906" y="462148"/>
                  </a:lnTo>
                  <a:lnTo>
                    <a:pt x="573303" y="449374"/>
                  </a:lnTo>
                  <a:lnTo>
                    <a:pt x="582136" y="441085"/>
                  </a:lnTo>
                  <a:lnTo>
                    <a:pt x="594093" y="442852"/>
                  </a:lnTo>
                  <a:lnTo>
                    <a:pt x="592327" y="448016"/>
                  </a:lnTo>
                  <a:lnTo>
                    <a:pt x="593958" y="452907"/>
                  </a:lnTo>
                  <a:lnTo>
                    <a:pt x="599529" y="461197"/>
                  </a:lnTo>
                  <a:lnTo>
                    <a:pt x="598850" y="473154"/>
                  </a:lnTo>
                  <a:lnTo>
                    <a:pt x="599937" y="476008"/>
                  </a:lnTo>
                  <a:lnTo>
                    <a:pt x="587028" y="481308"/>
                  </a:lnTo>
                  <a:lnTo>
                    <a:pt x="577380" y="483075"/>
                  </a:lnTo>
                  <a:lnTo>
                    <a:pt x="569634" y="490005"/>
                  </a:lnTo>
                  <a:lnTo>
                    <a:pt x="573710" y="493945"/>
                  </a:lnTo>
                  <a:lnTo>
                    <a:pt x="565830" y="497478"/>
                  </a:lnTo>
                  <a:lnTo>
                    <a:pt x="560530" y="496119"/>
                  </a:lnTo>
                  <a:lnTo>
                    <a:pt x="557812" y="497478"/>
                  </a:lnTo>
                  <a:lnTo>
                    <a:pt x="556997" y="501691"/>
                  </a:lnTo>
                  <a:lnTo>
                    <a:pt x="552920" y="505631"/>
                  </a:lnTo>
                  <a:lnTo>
                    <a:pt x="558763" y="517453"/>
                  </a:lnTo>
                  <a:lnTo>
                    <a:pt x="570857" y="525199"/>
                  </a:lnTo>
                  <a:lnTo>
                    <a:pt x="579418" y="534847"/>
                  </a:lnTo>
                  <a:lnTo>
                    <a:pt x="613661" y="547484"/>
                  </a:lnTo>
                  <a:lnTo>
                    <a:pt x="621951" y="547076"/>
                  </a:lnTo>
                  <a:lnTo>
                    <a:pt x="630103" y="559850"/>
                  </a:lnTo>
                  <a:lnTo>
                    <a:pt x="636626" y="564198"/>
                  </a:lnTo>
                  <a:lnTo>
                    <a:pt x="643013" y="566373"/>
                  </a:lnTo>
                  <a:lnTo>
                    <a:pt x="642333" y="575205"/>
                  </a:lnTo>
                  <a:lnTo>
                    <a:pt x="631055" y="581592"/>
                  </a:lnTo>
                  <a:lnTo>
                    <a:pt x="628065" y="589202"/>
                  </a:lnTo>
                  <a:lnTo>
                    <a:pt x="625212" y="593550"/>
                  </a:lnTo>
                  <a:lnTo>
                    <a:pt x="620184" y="588114"/>
                  </a:lnTo>
                  <a:lnTo>
                    <a:pt x="615020" y="584174"/>
                  </a:lnTo>
                  <a:lnTo>
                    <a:pt x="602926" y="596132"/>
                  </a:lnTo>
                  <a:lnTo>
                    <a:pt x="597083" y="598714"/>
                  </a:lnTo>
                  <a:lnTo>
                    <a:pt x="599937" y="585804"/>
                  </a:lnTo>
                  <a:lnTo>
                    <a:pt x="595317" y="580777"/>
                  </a:lnTo>
                  <a:lnTo>
                    <a:pt x="588386" y="567731"/>
                  </a:lnTo>
                  <a:lnTo>
                    <a:pt x="578331" y="559715"/>
                  </a:lnTo>
                  <a:lnTo>
                    <a:pt x="571264" y="556997"/>
                  </a:lnTo>
                  <a:lnTo>
                    <a:pt x="565694" y="551833"/>
                  </a:lnTo>
                  <a:lnTo>
                    <a:pt x="559035" y="549794"/>
                  </a:lnTo>
                  <a:lnTo>
                    <a:pt x="553327" y="550338"/>
                  </a:lnTo>
                  <a:lnTo>
                    <a:pt x="543680" y="547348"/>
                  </a:lnTo>
                  <a:lnTo>
                    <a:pt x="543001" y="540418"/>
                  </a:lnTo>
                  <a:lnTo>
                    <a:pt x="540283" y="535254"/>
                  </a:lnTo>
                  <a:lnTo>
                    <a:pt x="532809" y="529140"/>
                  </a:lnTo>
                  <a:lnTo>
                    <a:pt x="496799" y="517589"/>
                  </a:lnTo>
                  <a:lnTo>
                    <a:pt x="496527" y="522346"/>
                  </a:lnTo>
                  <a:lnTo>
                    <a:pt x="498973" y="525878"/>
                  </a:lnTo>
                  <a:lnTo>
                    <a:pt x="504137" y="528325"/>
                  </a:lnTo>
                  <a:lnTo>
                    <a:pt x="510388" y="532945"/>
                  </a:lnTo>
                  <a:lnTo>
                    <a:pt x="510388" y="546805"/>
                  </a:lnTo>
                  <a:lnTo>
                    <a:pt x="507670" y="552648"/>
                  </a:lnTo>
                  <a:lnTo>
                    <a:pt x="506583" y="560937"/>
                  </a:lnTo>
                  <a:lnTo>
                    <a:pt x="504273" y="569362"/>
                  </a:lnTo>
                  <a:lnTo>
                    <a:pt x="499789" y="576020"/>
                  </a:lnTo>
                  <a:lnTo>
                    <a:pt x="490005" y="580505"/>
                  </a:lnTo>
                  <a:lnTo>
                    <a:pt x="485656" y="576700"/>
                  </a:lnTo>
                  <a:lnTo>
                    <a:pt x="478590" y="558491"/>
                  </a:lnTo>
                  <a:lnTo>
                    <a:pt x="468671" y="552784"/>
                  </a:lnTo>
                  <a:lnTo>
                    <a:pt x="452908" y="552105"/>
                  </a:lnTo>
                  <a:lnTo>
                    <a:pt x="442173" y="556181"/>
                  </a:lnTo>
                  <a:lnTo>
                    <a:pt x="430487" y="573846"/>
                  </a:lnTo>
                  <a:lnTo>
                    <a:pt x="421111" y="576700"/>
                  </a:lnTo>
                  <a:lnTo>
                    <a:pt x="388906" y="567595"/>
                  </a:lnTo>
                  <a:lnTo>
                    <a:pt x="352080" y="553736"/>
                  </a:lnTo>
                  <a:lnTo>
                    <a:pt x="353032" y="549115"/>
                  </a:lnTo>
                  <a:lnTo>
                    <a:pt x="358875" y="547620"/>
                  </a:lnTo>
                  <a:lnTo>
                    <a:pt x="370017" y="549523"/>
                  </a:lnTo>
                  <a:lnTo>
                    <a:pt x="369474" y="544767"/>
                  </a:lnTo>
                  <a:lnTo>
                    <a:pt x="358195" y="529140"/>
                  </a:lnTo>
                  <a:lnTo>
                    <a:pt x="356158" y="522074"/>
                  </a:lnTo>
                  <a:lnTo>
                    <a:pt x="357652" y="513513"/>
                  </a:lnTo>
                  <a:lnTo>
                    <a:pt x="353983" y="513649"/>
                  </a:lnTo>
                  <a:lnTo>
                    <a:pt x="347189" y="520850"/>
                  </a:lnTo>
                  <a:lnTo>
                    <a:pt x="323817" y="514736"/>
                  </a:lnTo>
                  <a:lnTo>
                    <a:pt x="317294" y="507398"/>
                  </a:lnTo>
                  <a:lnTo>
                    <a:pt x="303570" y="486743"/>
                  </a:lnTo>
                  <a:lnTo>
                    <a:pt x="284137" y="486064"/>
                  </a:lnTo>
                  <a:lnTo>
                    <a:pt x="275033" y="473834"/>
                  </a:lnTo>
                  <a:lnTo>
                    <a:pt x="259135" y="479133"/>
                  </a:lnTo>
                  <a:lnTo>
                    <a:pt x="251117" y="484977"/>
                  </a:lnTo>
                  <a:lnTo>
                    <a:pt x="244052" y="493945"/>
                  </a:lnTo>
                  <a:lnTo>
                    <a:pt x="246769" y="498566"/>
                  </a:lnTo>
                  <a:lnTo>
                    <a:pt x="253835" y="505903"/>
                  </a:lnTo>
                  <a:lnTo>
                    <a:pt x="250574" y="509437"/>
                  </a:lnTo>
                  <a:lnTo>
                    <a:pt x="228017" y="514736"/>
                  </a:lnTo>
                  <a:lnTo>
                    <a:pt x="175564" y="508892"/>
                  </a:lnTo>
                  <a:lnTo>
                    <a:pt x="160209" y="503321"/>
                  </a:lnTo>
                  <a:lnTo>
                    <a:pt x="139555" y="491635"/>
                  </a:lnTo>
                  <a:lnTo>
                    <a:pt x="111019" y="482123"/>
                  </a:lnTo>
                  <a:lnTo>
                    <a:pt x="97294" y="480629"/>
                  </a:lnTo>
                  <a:lnTo>
                    <a:pt x="83841" y="482531"/>
                  </a:lnTo>
                  <a:lnTo>
                    <a:pt x="44706" y="483482"/>
                  </a:lnTo>
                  <a:lnTo>
                    <a:pt x="35602" y="486064"/>
                  </a:lnTo>
                  <a:lnTo>
                    <a:pt x="27856" y="490140"/>
                  </a:lnTo>
                  <a:lnTo>
                    <a:pt x="22829" y="485656"/>
                  </a:lnTo>
                  <a:lnTo>
                    <a:pt x="20519" y="477639"/>
                  </a:lnTo>
                  <a:lnTo>
                    <a:pt x="25003" y="476280"/>
                  </a:lnTo>
                  <a:lnTo>
                    <a:pt x="30031" y="471660"/>
                  </a:lnTo>
                  <a:lnTo>
                    <a:pt x="34651" y="462420"/>
                  </a:lnTo>
                  <a:lnTo>
                    <a:pt x="35195" y="456849"/>
                  </a:lnTo>
                  <a:lnTo>
                    <a:pt x="32069" y="453180"/>
                  </a:lnTo>
                  <a:lnTo>
                    <a:pt x="40630" y="438504"/>
                  </a:lnTo>
                  <a:lnTo>
                    <a:pt x="42668" y="433205"/>
                  </a:lnTo>
                  <a:lnTo>
                    <a:pt x="41309" y="408201"/>
                  </a:lnTo>
                  <a:lnTo>
                    <a:pt x="37505" y="399097"/>
                  </a:lnTo>
                  <a:lnTo>
                    <a:pt x="38048" y="393797"/>
                  </a:lnTo>
                  <a:lnTo>
                    <a:pt x="42124" y="380073"/>
                  </a:lnTo>
                  <a:lnTo>
                    <a:pt x="41445" y="367571"/>
                  </a:lnTo>
                  <a:lnTo>
                    <a:pt x="48511" y="352352"/>
                  </a:lnTo>
                  <a:lnTo>
                    <a:pt x="53675" y="344471"/>
                  </a:lnTo>
                  <a:lnTo>
                    <a:pt x="59518" y="328300"/>
                  </a:lnTo>
                  <a:lnTo>
                    <a:pt x="60877" y="317837"/>
                  </a:lnTo>
                  <a:lnTo>
                    <a:pt x="63323" y="309956"/>
                  </a:lnTo>
                  <a:lnTo>
                    <a:pt x="61557" y="301395"/>
                  </a:lnTo>
                  <a:lnTo>
                    <a:pt x="65633" y="295280"/>
                  </a:lnTo>
                  <a:lnTo>
                    <a:pt x="62915" y="286719"/>
                  </a:lnTo>
                  <a:lnTo>
                    <a:pt x="62100" y="275440"/>
                  </a:lnTo>
                  <a:lnTo>
                    <a:pt x="57072" y="271092"/>
                  </a:lnTo>
                  <a:lnTo>
                    <a:pt x="48239" y="254242"/>
                  </a:lnTo>
                  <a:lnTo>
                    <a:pt x="48511" y="246905"/>
                  </a:lnTo>
                  <a:lnTo>
                    <a:pt x="39271" y="231141"/>
                  </a:lnTo>
                  <a:lnTo>
                    <a:pt x="39135" y="225706"/>
                  </a:lnTo>
                  <a:lnTo>
                    <a:pt x="30302" y="217553"/>
                  </a:lnTo>
                  <a:lnTo>
                    <a:pt x="28536" y="212254"/>
                  </a:lnTo>
                  <a:lnTo>
                    <a:pt x="27720" y="190376"/>
                  </a:lnTo>
                  <a:lnTo>
                    <a:pt x="25275" y="183989"/>
                  </a:lnTo>
                  <a:lnTo>
                    <a:pt x="17665" y="171352"/>
                  </a:lnTo>
                  <a:lnTo>
                    <a:pt x="0" y="153007"/>
                  </a:lnTo>
                  <a:lnTo>
                    <a:pt x="0" y="133983"/>
                  </a:lnTo>
                  <a:lnTo>
                    <a:pt x="0" y="114959"/>
                  </a:lnTo>
                  <a:lnTo>
                    <a:pt x="0" y="95935"/>
                  </a:lnTo>
                  <a:lnTo>
                    <a:pt x="0" y="76775"/>
                  </a:lnTo>
                  <a:lnTo>
                    <a:pt x="0" y="57616"/>
                  </a:lnTo>
                  <a:lnTo>
                    <a:pt x="0" y="38455"/>
                  </a:lnTo>
                  <a:lnTo>
                    <a:pt x="0" y="19296"/>
                  </a:lnTo>
                  <a:lnTo>
                    <a:pt x="0" y="135"/>
                  </a:lnTo>
                  <a:lnTo>
                    <a:pt x="22965" y="135"/>
                  </a:lnTo>
                  <a:lnTo>
                    <a:pt x="45930" y="135"/>
                  </a:lnTo>
                  <a:lnTo>
                    <a:pt x="68894" y="135"/>
                  </a:lnTo>
                  <a:lnTo>
                    <a:pt x="91859" y="135"/>
                  </a:lnTo>
                  <a:lnTo>
                    <a:pt x="114824" y="135"/>
                  </a:lnTo>
                  <a:lnTo>
                    <a:pt x="137789" y="135"/>
                  </a:lnTo>
                  <a:lnTo>
                    <a:pt x="160753" y="135"/>
                  </a:lnTo>
                  <a:lnTo>
                    <a:pt x="183718" y="135"/>
                  </a:lnTo>
                  <a:lnTo>
                    <a:pt x="206683" y="135"/>
                  </a:lnTo>
                  <a:lnTo>
                    <a:pt x="229648" y="135"/>
                  </a:lnTo>
                  <a:lnTo>
                    <a:pt x="252612" y="135"/>
                  </a:lnTo>
                  <a:lnTo>
                    <a:pt x="275577" y="135"/>
                  </a:lnTo>
                  <a:lnTo>
                    <a:pt x="298541" y="135"/>
                  </a:lnTo>
                  <a:lnTo>
                    <a:pt x="321506" y="135"/>
                  </a:lnTo>
                  <a:lnTo>
                    <a:pt x="344471" y="135"/>
                  </a:lnTo>
                  <a:lnTo>
                    <a:pt x="369610" y="0"/>
                  </a:lnTo>
                  <a:lnTo>
                    <a:pt x="370289" y="7474"/>
                  </a:lnTo>
                  <a:lnTo>
                    <a:pt x="376404" y="11958"/>
                  </a:lnTo>
                  <a:lnTo>
                    <a:pt x="376812" y="19975"/>
                  </a:lnTo>
                  <a:lnTo>
                    <a:pt x="371377" y="31525"/>
                  </a:lnTo>
                  <a:lnTo>
                    <a:pt x="371377" y="39542"/>
                  </a:lnTo>
                  <a:lnTo>
                    <a:pt x="376948" y="44027"/>
                  </a:lnTo>
                  <a:lnTo>
                    <a:pt x="376676" y="48783"/>
                  </a:lnTo>
                  <a:lnTo>
                    <a:pt x="370561" y="53810"/>
                  </a:lnTo>
                  <a:lnTo>
                    <a:pt x="369610" y="59246"/>
                  </a:lnTo>
                  <a:lnTo>
                    <a:pt x="373959" y="65089"/>
                  </a:lnTo>
                  <a:lnTo>
                    <a:pt x="375860" y="71883"/>
                  </a:lnTo>
                  <a:lnTo>
                    <a:pt x="375453" y="79629"/>
                  </a:lnTo>
                  <a:lnTo>
                    <a:pt x="381160" y="89684"/>
                  </a:lnTo>
                  <a:lnTo>
                    <a:pt x="389993" y="96071"/>
                  </a:lnTo>
                  <a:lnTo>
                    <a:pt x="395836" y="103681"/>
                  </a:lnTo>
                  <a:lnTo>
                    <a:pt x="396379" y="107894"/>
                  </a:lnTo>
                  <a:lnTo>
                    <a:pt x="396787" y="111834"/>
                  </a:lnTo>
                  <a:lnTo>
                    <a:pt x="395564" y="117405"/>
                  </a:lnTo>
                  <a:lnTo>
                    <a:pt x="388226" y="125559"/>
                  </a:lnTo>
                  <a:lnTo>
                    <a:pt x="382655" y="131538"/>
                  </a:lnTo>
                  <a:lnTo>
                    <a:pt x="379257" y="133711"/>
                  </a:lnTo>
                  <a:lnTo>
                    <a:pt x="377492" y="137788"/>
                  </a:lnTo>
                  <a:lnTo>
                    <a:pt x="376948" y="146485"/>
                  </a:lnTo>
                  <a:lnTo>
                    <a:pt x="368795" y="157763"/>
                  </a:lnTo>
                  <a:lnTo>
                    <a:pt x="352216" y="170808"/>
                  </a:lnTo>
                  <a:lnTo>
                    <a:pt x="341210" y="187387"/>
                  </a:lnTo>
                  <a:lnTo>
                    <a:pt x="335775" y="207361"/>
                  </a:lnTo>
                  <a:lnTo>
                    <a:pt x="330067" y="219999"/>
                  </a:lnTo>
                  <a:lnTo>
                    <a:pt x="324088" y="225434"/>
                  </a:lnTo>
                  <a:lnTo>
                    <a:pt x="321099" y="235898"/>
                  </a:lnTo>
                  <a:lnTo>
                    <a:pt x="321099" y="251389"/>
                  </a:lnTo>
                  <a:lnTo>
                    <a:pt x="317294" y="259950"/>
                  </a:lnTo>
                  <a:lnTo>
                    <a:pt x="309684" y="261581"/>
                  </a:lnTo>
                  <a:lnTo>
                    <a:pt x="308053" y="270413"/>
                  </a:lnTo>
                  <a:lnTo>
                    <a:pt x="312402" y="286447"/>
                  </a:lnTo>
                  <a:lnTo>
                    <a:pt x="310499" y="293105"/>
                  </a:lnTo>
                  <a:lnTo>
                    <a:pt x="305200" y="298405"/>
                  </a:lnTo>
                  <a:lnTo>
                    <a:pt x="304656" y="302482"/>
                  </a:lnTo>
                  <a:lnTo>
                    <a:pt x="335231" y="302618"/>
                  </a:lnTo>
                  <a:lnTo>
                    <a:pt x="365941" y="302618"/>
                  </a:lnTo>
                  <a:lnTo>
                    <a:pt x="396651" y="302618"/>
                  </a:lnTo>
                  <a:lnTo>
                    <a:pt x="427362" y="302618"/>
                  </a:lnTo>
                  <a:lnTo>
                    <a:pt x="458072" y="302618"/>
                  </a:lnTo>
                  <a:lnTo>
                    <a:pt x="488782" y="302618"/>
                  </a:lnTo>
                  <a:lnTo>
                    <a:pt x="519492" y="302618"/>
                  </a:lnTo>
                  <a:lnTo>
                    <a:pt x="550202" y="302618"/>
                  </a:lnTo>
                  <a:lnTo>
                    <a:pt x="546398" y="319739"/>
                  </a:lnTo>
                  <a:lnTo>
                    <a:pt x="537429" y="342704"/>
                  </a:lnTo>
                  <a:lnTo>
                    <a:pt x="537022" y="348683"/>
                  </a:lnTo>
                  <a:lnTo>
                    <a:pt x="539332" y="356157"/>
                  </a:lnTo>
                  <a:lnTo>
                    <a:pt x="539332" y="360369"/>
                  </a:lnTo>
                  <a:lnTo>
                    <a:pt x="542729" y="366620"/>
                  </a:lnTo>
                  <a:lnTo>
                    <a:pt x="550066" y="372871"/>
                  </a:lnTo>
                  <a:lnTo>
                    <a:pt x="556589" y="382247"/>
                  </a:lnTo>
                  <a:lnTo>
                    <a:pt x="562296" y="399097"/>
                  </a:lnTo>
                  <a:lnTo>
                    <a:pt x="563791" y="406843"/>
                  </a:lnTo>
                  <a:lnTo>
                    <a:pt x="568547" y="417577"/>
                  </a:lnTo>
                  <a:lnTo>
                    <a:pt x="570993" y="419616"/>
                  </a:lnTo>
                  <a:lnTo>
                    <a:pt x="574526" y="420839"/>
                  </a:lnTo>
                  <a:lnTo>
                    <a:pt x="578467" y="421382"/>
                  </a:lnTo>
                  <a:close/>
                  <a:moveTo>
                    <a:pt x="616515" y="437417"/>
                  </a:moveTo>
                  <a:lnTo>
                    <a:pt x="616923" y="444211"/>
                  </a:lnTo>
                  <a:lnTo>
                    <a:pt x="610672" y="440814"/>
                  </a:lnTo>
                  <a:lnTo>
                    <a:pt x="601432" y="440542"/>
                  </a:lnTo>
                  <a:lnTo>
                    <a:pt x="605508" y="438232"/>
                  </a:lnTo>
                  <a:lnTo>
                    <a:pt x="608362" y="435922"/>
                  </a:lnTo>
                  <a:lnTo>
                    <a:pt x="609856" y="433476"/>
                  </a:lnTo>
                  <a:lnTo>
                    <a:pt x="621542" y="424915"/>
                  </a:lnTo>
                  <a:lnTo>
                    <a:pt x="618145" y="431166"/>
                  </a:lnTo>
                  <a:lnTo>
                    <a:pt x="616515" y="437417"/>
                  </a:lnTo>
                  <a:close/>
                  <a:moveTo>
                    <a:pt x="667200" y="478047"/>
                  </a:moveTo>
                  <a:lnTo>
                    <a:pt x="663668" y="482667"/>
                  </a:lnTo>
                  <a:lnTo>
                    <a:pt x="667200" y="460246"/>
                  </a:lnTo>
                  <a:lnTo>
                    <a:pt x="662172" y="441357"/>
                  </a:lnTo>
                  <a:lnTo>
                    <a:pt x="667472" y="449646"/>
                  </a:lnTo>
                  <a:lnTo>
                    <a:pt x="669239" y="459431"/>
                  </a:lnTo>
                  <a:lnTo>
                    <a:pt x="667200" y="478047"/>
                  </a:lnTo>
                  <a:close/>
                  <a:moveTo>
                    <a:pt x="659319" y="491907"/>
                  </a:moveTo>
                  <a:lnTo>
                    <a:pt x="652389" y="499516"/>
                  </a:lnTo>
                  <a:lnTo>
                    <a:pt x="652661" y="496663"/>
                  </a:lnTo>
                  <a:lnTo>
                    <a:pt x="657824" y="488918"/>
                  </a:lnTo>
                  <a:lnTo>
                    <a:pt x="661493" y="485928"/>
                  </a:lnTo>
                  <a:lnTo>
                    <a:pt x="659319" y="491907"/>
                  </a:lnTo>
                  <a:close/>
                  <a:moveTo>
                    <a:pt x="287806" y="523025"/>
                  </a:moveTo>
                  <a:lnTo>
                    <a:pt x="283051" y="525063"/>
                  </a:lnTo>
                  <a:lnTo>
                    <a:pt x="261853" y="512426"/>
                  </a:lnTo>
                  <a:lnTo>
                    <a:pt x="260493" y="506991"/>
                  </a:lnTo>
                  <a:lnTo>
                    <a:pt x="270957" y="502098"/>
                  </a:lnTo>
                  <a:lnTo>
                    <a:pt x="277343" y="502506"/>
                  </a:lnTo>
                  <a:lnTo>
                    <a:pt x="287399" y="508892"/>
                  </a:lnTo>
                  <a:lnTo>
                    <a:pt x="291068" y="510659"/>
                  </a:lnTo>
                  <a:lnTo>
                    <a:pt x="292834" y="513241"/>
                  </a:lnTo>
                  <a:lnTo>
                    <a:pt x="291883" y="517317"/>
                  </a:lnTo>
                  <a:lnTo>
                    <a:pt x="287806" y="52302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7" name="Freeform: Shape 26">
              <a:extLst>
                <a:ext uri="{FF2B5EF4-FFF2-40B4-BE49-F238E27FC236}">
                  <a16:creationId xmlns:a16="http://schemas.microsoft.com/office/drawing/2014/main" id="{E1E77DAD-71DA-1B98-FCDB-13EB0A96D0EF}"/>
                </a:ext>
              </a:extLst>
            </p:cNvPr>
            <p:cNvSpPr/>
            <p:nvPr/>
          </p:nvSpPr>
          <p:spPr>
            <a:xfrm>
              <a:off x="16941967" y="8440013"/>
              <a:ext cx="457201" cy="280332"/>
            </a:xfrm>
            <a:custGeom>
              <a:avLst/>
              <a:gdLst>
                <a:gd name="connsiteX0" fmla="*/ 345368 w 457201"/>
                <a:gd name="connsiteY0" fmla="*/ 951 h 280332"/>
                <a:gd name="connsiteX1" fmla="*/ 342378 w 457201"/>
                <a:gd name="connsiteY1" fmla="*/ 9919 h 280332"/>
                <a:gd name="connsiteX2" fmla="*/ 346047 w 457201"/>
                <a:gd name="connsiteY2" fmla="*/ 18888 h 280332"/>
                <a:gd name="connsiteX3" fmla="*/ 348493 w 457201"/>
                <a:gd name="connsiteY3" fmla="*/ 27992 h 280332"/>
                <a:gd name="connsiteX4" fmla="*/ 354336 w 457201"/>
                <a:gd name="connsiteY4" fmla="*/ 36961 h 280332"/>
                <a:gd name="connsiteX5" fmla="*/ 359364 w 457201"/>
                <a:gd name="connsiteY5" fmla="*/ 37777 h 280332"/>
                <a:gd name="connsiteX6" fmla="*/ 364800 w 457201"/>
                <a:gd name="connsiteY6" fmla="*/ 36146 h 280332"/>
                <a:gd name="connsiteX7" fmla="*/ 368740 w 457201"/>
                <a:gd name="connsiteY7" fmla="*/ 36553 h 280332"/>
                <a:gd name="connsiteX8" fmla="*/ 371322 w 457201"/>
                <a:gd name="connsiteY8" fmla="*/ 40359 h 280332"/>
                <a:gd name="connsiteX9" fmla="*/ 370235 w 457201"/>
                <a:gd name="connsiteY9" fmla="*/ 44978 h 280332"/>
                <a:gd name="connsiteX10" fmla="*/ 363984 w 457201"/>
                <a:gd name="connsiteY10" fmla="*/ 46066 h 280332"/>
                <a:gd name="connsiteX11" fmla="*/ 352434 w 457201"/>
                <a:gd name="connsiteY11" fmla="*/ 54082 h 280332"/>
                <a:gd name="connsiteX12" fmla="*/ 342242 w 457201"/>
                <a:gd name="connsiteY12" fmla="*/ 57208 h 280332"/>
                <a:gd name="connsiteX13" fmla="*/ 337214 w 457201"/>
                <a:gd name="connsiteY13" fmla="*/ 66856 h 280332"/>
                <a:gd name="connsiteX14" fmla="*/ 329605 w 457201"/>
                <a:gd name="connsiteY14" fmla="*/ 77998 h 280332"/>
                <a:gd name="connsiteX15" fmla="*/ 314794 w 457201"/>
                <a:gd name="connsiteY15" fmla="*/ 95392 h 280332"/>
                <a:gd name="connsiteX16" fmla="*/ 321180 w 457201"/>
                <a:gd name="connsiteY16" fmla="*/ 100692 h 280332"/>
                <a:gd name="connsiteX17" fmla="*/ 344009 w 457201"/>
                <a:gd name="connsiteY17" fmla="*/ 106671 h 280332"/>
                <a:gd name="connsiteX18" fmla="*/ 354200 w 457201"/>
                <a:gd name="connsiteY18" fmla="*/ 112921 h 280332"/>
                <a:gd name="connsiteX19" fmla="*/ 369691 w 457201"/>
                <a:gd name="connsiteY19" fmla="*/ 145262 h 280332"/>
                <a:gd name="connsiteX20" fmla="*/ 366158 w 457201"/>
                <a:gd name="connsiteY20" fmla="*/ 148523 h 280332"/>
                <a:gd name="connsiteX21" fmla="*/ 364800 w 457201"/>
                <a:gd name="connsiteY21" fmla="*/ 154502 h 280332"/>
                <a:gd name="connsiteX22" fmla="*/ 378524 w 457201"/>
                <a:gd name="connsiteY22" fmla="*/ 162791 h 280332"/>
                <a:gd name="connsiteX23" fmla="*/ 382872 w 457201"/>
                <a:gd name="connsiteY23" fmla="*/ 185892 h 280332"/>
                <a:gd name="connsiteX24" fmla="*/ 394151 w 457201"/>
                <a:gd name="connsiteY24" fmla="*/ 193774 h 280332"/>
                <a:gd name="connsiteX25" fmla="*/ 411000 w 457201"/>
                <a:gd name="connsiteY25" fmla="*/ 198665 h 280332"/>
                <a:gd name="connsiteX26" fmla="*/ 431519 w 457201"/>
                <a:gd name="connsiteY26" fmla="*/ 191735 h 280332"/>
                <a:gd name="connsiteX27" fmla="*/ 448641 w 457201"/>
                <a:gd name="connsiteY27" fmla="*/ 182088 h 280332"/>
                <a:gd name="connsiteX28" fmla="*/ 448098 w 457201"/>
                <a:gd name="connsiteY28" fmla="*/ 174206 h 280332"/>
                <a:gd name="connsiteX29" fmla="*/ 437362 w 457201"/>
                <a:gd name="connsiteY29" fmla="*/ 155862 h 280332"/>
                <a:gd name="connsiteX30" fmla="*/ 434780 w 457201"/>
                <a:gd name="connsiteY30" fmla="*/ 147165 h 280332"/>
                <a:gd name="connsiteX31" fmla="*/ 426764 w 457201"/>
                <a:gd name="connsiteY31" fmla="*/ 141593 h 280332"/>
                <a:gd name="connsiteX32" fmla="*/ 423774 w 457201"/>
                <a:gd name="connsiteY32" fmla="*/ 146350 h 280332"/>
                <a:gd name="connsiteX33" fmla="*/ 418610 w 457201"/>
                <a:gd name="connsiteY33" fmla="*/ 140234 h 280332"/>
                <a:gd name="connsiteX34" fmla="*/ 418067 w 457201"/>
                <a:gd name="connsiteY34" fmla="*/ 136701 h 280332"/>
                <a:gd name="connsiteX35" fmla="*/ 422822 w 457201"/>
                <a:gd name="connsiteY35" fmla="*/ 135071 h 280332"/>
                <a:gd name="connsiteX36" fmla="*/ 428394 w 457201"/>
                <a:gd name="connsiteY36" fmla="*/ 135750 h 280332"/>
                <a:gd name="connsiteX37" fmla="*/ 434917 w 457201"/>
                <a:gd name="connsiteY37" fmla="*/ 139011 h 280332"/>
                <a:gd name="connsiteX38" fmla="*/ 451631 w 457201"/>
                <a:gd name="connsiteY38" fmla="*/ 159123 h 280332"/>
                <a:gd name="connsiteX39" fmla="*/ 456251 w 457201"/>
                <a:gd name="connsiteY39" fmla="*/ 185349 h 280332"/>
                <a:gd name="connsiteX40" fmla="*/ 457202 w 457201"/>
                <a:gd name="connsiteY40" fmla="*/ 202062 h 280332"/>
                <a:gd name="connsiteX41" fmla="*/ 455299 w 457201"/>
                <a:gd name="connsiteY41" fmla="*/ 207770 h 280332"/>
                <a:gd name="connsiteX42" fmla="*/ 450408 w 457201"/>
                <a:gd name="connsiteY42" fmla="*/ 206547 h 280332"/>
                <a:gd name="connsiteX43" fmla="*/ 441032 w 457201"/>
                <a:gd name="connsiteY43" fmla="*/ 207634 h 280332"/>
                <a:gd name="connsiteX44" fmla="*/ 396869 w 457201"/>
                <a:gd name="connsiteY44" fmla="*/ 216195 h 280332"/>
                <a:gd name="connsiteX45" fmla="*/ 387085 w 457201"/>
                <a:gd name="connsiteY45" fmla="*/ 223805 h 280332"/>
                <a:gd name="connsiteX46" fmla="*/ 364664 w 457201"/>
                <a:gd name="connsiteY46" fmla="*/ 231958 h 280332"/>
                <a:gd name="connsiteX47" fmla="*/ 363305 w 457201"/>
                <a:gd name="connsiteY47" fmla="*/ 227881 h 280332"/>
                <a:gd name="connsiteX48" fmla="*/ 364936 w 457201"/>
                <a:gd name="connsiteY48" fmla="*/ 219320 h 280332"/>
                <a:gd name="connsiteX49" fmla="*/ 363576 w 457201"/>
                <a:gd name="connsiteY49" fmla="*/ 201926 h 280332"/>
                <a:gd name="connsiteX50" fmla="*/ 359092 w 457201"/>
                <a:gd name="connsiteY50" fmla="*/ 201111 h 280332"/>
                <a:gd name="connsiteX51" fmla="*/ 324170 w 457201"/>
                <a:gd name="connsiteY51" fmla="*/ 229512 h 280332"/>
                <a:gd name="connsiteX52" fmla="*/ 310716 w 457201"/>
                <a:gd name="connsiteY52" fmla="*/ 231278 h 280332"/>
                <a:gd name="connsiteX53" fmla="*/ 299439 w 457201"/>
                <a:gd name="connsiteY53" fmla="*/ 239567 h 280332"/>
                <a:gd name="connsiteX54" fmla="*/ 296857 w 457201"/>
                <a:gd name="connsiteY54" fmla="*/ 234947 h 280332"/>
                <a:gd name="connsiteX55" fmla="*/ 294818 w 457201"/>
                <a:gd name="connsiteY55" fmla="*/ 213748 h 280332"/>
                <a:gd name="connsiteX56" fmla="*/ 301884 w 457201"/>
                <a:gd name="connsiteY56" fmla="*/ 195947 h 280332"/>
                <a:gd name="connsiteX57" fmla="*/ 298079 w 457201"/>
                <a:gd name="connsiteY57" fmla="*/ 196219 h 280332"/>
                <a:gd name="connsiteX58" fmla="*/ 291014 w 457201"/>
                <a:gd name="connsiteY58" fmla="*/ 202607 h 280332"/>
                <a:gd name="connsiteX59" fmla="*/ 286665 w 457201"/>
                <a:gd name="connsiteY59" fmla="*/ 194997 h 280332"/>
                <a:gd name="connsiteX60" fmla="*/ 281909 w 457201"/>
                <a:gd name="connsiteY60" fmla="*/ 190920 h 280332"/>
                <a:gd name="connsiteX61" fmla="*/ 277289 w 457201"/>
                <a:gd name="connsiteY61" fmla="*/ 186979 h 280332"/>
                <a:gd name="connsiteX62" fmla="*/ 277425 w 457201"/>
                <a:gd name="connsiteY62" fmla="*/ 180593 h 280332"/>
                <a:gd name="connsiteX63" fmla="*/ 277696 w 457201"/>
                <a:gd name="connsiteY63" fmla="*/ 170945 h 280332"/>
                <a:gd name="connsiteX64" fmla="*/ 272397 w 457201"/>
                <a:gd name="connsiteY64" fmla="*/ 169042 h 280332"/>
                <a:gd name="connsiteX65" fmla="*/ 271853 w 457201"/>
                <a:gd name="connsiteY65" fmla="*/ 157220 h 280332"/>
                <a:gd name="connsiteX66" fmla="*/ 271446 w 457201"/>
                <a:gd name="connsiteY66" fmla="*/ 149475 h 280332"/>
                <a:gd name="connsiteX67" fmla="*/ 261798 w 457201"/>
                <a:gd name="connsiteY67" fmla="*/ 149611 h 280332"/>
                <a:gd name="connsiteX68" fmla="*/ 253916 w 457201"/>
                <a:gd name="connsiteY68" fmla="*/ 149747 h 280332"/>
                <a:gd name="connsiteX69" fmla="*/ 241279 w 457201"/>
                <a:gd name="connsiteY69" fmla="*/ 150019 h 280332"/>
                <a:gd name="connsiteX70" fmla="*/ 228098 w 457201"/>
                <a:gd name="connsiteY70" fmla="*/ 150154 h 280332"/>
                <a:gd name="connsiteX71" fmla="*/ 218450 w 457201"/>
                <a:gd name="connsiteY71" fmla="*/ 150290 h 280332"/>
                <a:gd name="connsiteX72" fmla="*/ 218314 w 457201"/>
                <a:gd name="connsiteY72" fmla="*/ 148387 h 280332"/>
                <a:gd name="connsiteX73" fmla="*/ 202959 w 457201"/>
                <a:gd name="connsiteY73" fmla="*/ 148116 h 280332"/>
                <a:gd name="connsiteX74" fmla="*/ 187659 w 457201"/>
                <a:gd name="connsiteY74" fmla="*/ 147844 h 280332"/>
                <a:gd name="connsiteX75" fmla="*/ 172303 w 457201"/>
                <a:gd name="connsiteY75" fmla="*/ 147572 h 280332"/>
                <a:gd name="connsiteX76" fmla="*/ 156948 w 457201"/>
                <a:gd name="connsiteY76" fmla="*/ 147301 h 280332"/>
                <a:gd name="connsiteX77" fmla="*/ 141593 w 457201"/>
                <a:gd name="connsiteY77" fmla="*/ 147029 h 280332"/>
                <a:gd name="connsiteX78" fmla="*/ 126374 w 457201"/>
                <a:gd name="connsiteY78" fmla="*/ 146757 h 280332"/>
                <a:gd name="connsiteX79" fmla="*/ 111019 w 457201"/>
                <a:gd name="connsiteY79" fmla="*/ 146486 h 280332"/>
                <a:gd name="connsiteX80" fmla="*/ 95663 w 457201"/>
                <a:gd name="connsiteY80" fmla="*/ 146213 h 280332"/>
                <a:gd name="connsiteX81" fmla="*/ 94984 w 457201"/>
                <a:gd name="connsiteY81" fmla="*/ 150154 h 280332"/>
                <a:gd name="connsiteX82" fmla="*/ 89413 w 457201"/>
                <a:gd name="connsiteY82" fmla="*/ 150698 h 280332"/>
                <a:gd name="connsiteX83" fmla="*/ 89277 w 457201"/>
                <a:gd name="connsiteY83" fmla="*/ 146213 h 280332"/>
                <a:gd name="connsiteX84" fmla="*/ 78542 w 457201"/>
                <a:gd name="connsiteY84" fmla="*/ 145805 h 280332"/>
                <a:gd name="connsiteX85" fmla="*/ 67807 w 457201"/>
                <a:gd name="connsiteY85" fmla="*/ 145398 h 280332"/>
                <a:gd name="connsiteX86" fmla="*/ 57072 w 457201"/>
                <a:gd name="connsiteY86" fmla="*/ 144990 h 280332"/>
                <a:gd name="connsiteX87" fmla="*/ 46337 w 457201"/>
                <a:gd name="connsiteY87" fmla="*/ 144583 h 280332"/>
                <a:gd name="connsiteX88" fmla="*/ 35602 w 457201"/>
                <a:gd name="connsiteY88" fmla="*/ 144175 h 280332"/>
                <a:gd name="connsiteX89" fmla="*/ 24867 w 457201"/>
                <a:gd name="connsiteY89" fmla="*/ 143768 h 280332"/>
                <a:gd name="connsiteX90" fmla="*/ 14132 w 457201"/>
                <a:gd name="connsiteY90" fmla="*/ 143360 h 280332"/>
                <a:gd name="connsiteX91" fmla="*/ 3397 w 457201"/>
                <a:gd name="connsiteY91" fmla="*/ 142952 h 280332"/>
                <a:gd name="connsiteX92" fmla="*/ 0 w 457201"/>
                <a:gd name="connsiteY92" fmla="*/ 138740 h 280332"/>
                <a:gd name="connsiteX93" fmla="*/ 4076 w 457201"/>
                <a:gd name="connsiteY93" fmla="*/ 124336 h 280332"/>
                <a:gd name="connsiteX94" fmla="*/ 8153 w 457201"/>
                <a:gd name="connsiteY94" fmla="*/ 109932 h 280332"/>
                <a:gd name="connsiteX95" fmla="*/ 12229 w 457201"/>
                <a:gd name="connsiteY95" fmla="*/ 95392 h 280332"/>
                <a:gd name="connsiteX96" fmla="*/ 16306 w 457201"/>
                <a:gd name="connsiteY96" fmla="*/ 80852 h 280332"/>
                <a:gd name="connsiteX97" fmla="*/ 20383 w 457201"/>
                <a:gd name="connsiteY97" fmla="*/ 66312 h 280332"/>
                <a:gd name="connsiteX98" fmla="*/ 24459 w 457201"/>
                <a:gd name="connsiteY98" fmla="*/ 51773 h 280332"/>
                <a:gd name="connsiteX99" fmla="*/ 28536 w 457201"/>
                <a:gd name="connsiteY99" fmla="*/ 37233 h 280332"/>
                <a:gd name="connsiteX100" fmla="*/ 32612 w 457201"/>
                <a:gd name="connsiteY100" fmla="*/ 22693 h 280332"/>
                <a:gd name="connsiteX101" fmla="*/ 45114 w 457201"/>
                <a:gd name="connsiteY101" fmla="*/ 23237 h 280332"/>
                <a:gd name="connsiteX102" fmla="*/ 57752 w 457201"/>
                <a:gd name="connsiteY102" fmla="*/ 23780 h 280332"/>
                <a:gd name="connsiteX103" fmla="*/ 70389 w 457201"/>
                <a:gd name="connsiteY103" fmla="*/ 24324 h 280332"/>
                <a:gd name="connsiteX104" fmla="*/ 82890 w 457201"/>
                <a:gd name="connsiteY104" fmla="*/ 24867 h 280332"/>
                <a:gd name="connsiteX105" fmla="*/ 95527 w 457201"/>
                <a:gd name="connsiteY105" fmla="*/ 25411 h 280332"/>
                <a:gd name="connsiteX106" fmla="*/ 108030 w 457201"/>
                <a:gd name="connsiteY106" fmla="*/ 25819 h 280332"/>
                <a:gd name="connsiteX107" fmla="*/ 120667 w 457201"/>
                <a:gd name="connsiteY107" fmla="*/ 26362 h 280332"/>
                <a:gd name="connsiteX108" fmla="*/ 133304 w 457201"/>
                <a:gd name="connsiteY108" fmla="*/ 26905 h 280332"/>
                <a:gd name="connsiteX109" fmla="*/ 151512 w 457201"/>
                <a:gd name="connsiteY109" fmla="*/ 27449 h 280332"/>
                <a:gd name="connsiteX110" fmla="*/ 169721 w 457201"/>
                <a:gd name="connsiteY110" fmla="*/ 27992 h 280332"/>
                <a:gd name="connsiteX111" fmla="*/ 187931 w 457201"/>
                <a:gd name="connsiteY111" fmla="*/ 28537 h 280332"/>
                <a:gd name="connsiteX112" fmla="*/ 206085 w 457201"/>
                <a:gd name="connsiteY112" fmla="*/ 29080 h 280332"/>
                <a:gd name="connsiteX113" fmla="*/ 224293 w 457201"/>
                <a:gd name="connsiteY113" fmla="*/ 29623 h 280332"/>
                <a:gd name="connsiteX114" fmla="*/ 242502 w 457201"/>
                <a:gd name="connsiteY114" fmla="*/ 30167 h 280332"/>
                <a:gd name="connsiteX115" fmla="*/ 260711 w 457201"/>
                <a:gd name="connsiteY115" fmla="*/ 30710 h 280332"/>
                <a:gd name="connsiteX116" fmla="*/ 278920 w 457201"/>
                <a:gd name="connsiteY116" fmla="*/ 31254 h 280332"/>
                <a:gd name="connsiteX117" fmla="*/ 290062 w 457201"/>
                <a:gd name="connsiteY117" fmla="*/ 26498 h 280332"/>
                <a:gd name="connsiteX118" fmla="*/ 303243 w 457201"/>
                <a:gd name="connsiteY118" fmla="*/ 12909 h 280332"/>
                <a:gd name="connsiteX119" fmla="*/ 311261 w 457201"/>
                <a:gd name="connsiteY119" fmla="*/ 9919 h 280332"/>
                <a:gd name="connsiteX120" fmla="*/ 324305 w 457201"/>
                <a:gd name="connsiteY120" fmla="*/ 1767 h 280332"/>
                <a:gd name="connsiteX121" fmla="*/ 330828 w 457201"/>
                <a:gd name="connsiteY121" fmla="*/ 0 h 280332"/>
                <a:gd name="connsiteX122" fmla="*/ 345368 w 457201"/>
                <a:gd name="connsiteY122" fmla="*/ 951 h 280332"/>
                <a:gd name="connsiteX123" fmla="*/ 383280 w 457201"/>
                <a:gd name="connsiteY123" fmla="*/ 258863 h 280332"/>
                <a:gd name="connsiteX124" fmla="*/ 348085 w 457201"/>
                <a:gd name="connsiteY124" fmla="*/ 267152 h 280332"/>
                <a:gd name="connsiteX125" fmla="*/ 342514 w 457201"/>
                <a:gd name="connsiteY125" fmla="*/ 261853 h 280332"/>
                <a:gd name="connsiteX126" fmla="*/ 351347 w 457201"/>
                <a:gd name="connsiteY126" fmla="*/ 259407 h 280332"/>
                <a:gd name="connsiteX127" fmla="*/ 362489 w 457201"/>
                <a:gd name="connsiteY127" fmla="*/ 246633 h 280332"/>
                <a:gd name="connsiteX128" fmla="*/ 369827 w 457201"/>
                <a:gd name="connsiteY128" fmla="*/ 245139 h 280332"/>
                <a:gd name="connsiteX129" fmla="*/ 381377 w 457201"/>
                <a:gd name="connsiteY129" fmla="*/ 252340 h 280332"/>
                <a:gd name="connsiteX130" fmla="*/ 383280 w 457201"/>
                <a:gd name="connsiteY130" fmla="*/ 258863 h 280332"/>
                <a:gd name="connsiteX131" fmla="*/ 451359 w 457201"/>
                <a:gd name="connsiteY131" fmla="*/ 277615 h 280332"/>
                <a:gd name="connsiteX132" fmla="*/ 441440 w 457201"/>
                <a:gd name="connsiteY132" fmla="*/ 280333 h 280332"/>
                <a:gd name="connsiteX133" fmla="*/ 418610 w 457201"/>
                <a:gd name="connsiteY133" fmla="*/ 274082 h 280332"/>
                <a:gd name="connsiteX134" fmla="*/ 437362 w 457201"/>
                <a:gd name="connsiteY134" fmla="*/ 268783 h 280332"/>
                <a:gd name="connsiteX135" fmla="*/ 440488 w 457201"/>
                <a:gd name="connsiteY135" fmla="*/ 266880 h 280332"/>
                <a:gd name="connsiteX136" fmla="*/ 442934 w 457201"/>
                <a:gd name="connsiteY136" fmla="*/ 259135 h 280332"/>
                <a:gd name="connsiteX137" fmla="*/ 443205 w 457201"/>
                <a:gd name="connsiteY137" fmla="*/ 255194 h 280332"/>
                <a:gd name="connsiteX138" fmla="*/ 450272 w 457201"/>
                <a:gd name="connsiteY138" fmla="*/ 271908 h 280332"/>
                <a:gd name="connsiteX139" fmla="*/ 451359 w 457201"/>
                <a:gd name="connsiteY139" fmla="*/ 277615 h 280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457201" h="280332">
                  <a:moveTo>
                    <a:pt x="345368" y="951"/>
                  </a:moveTo>
                  <a:lnTo>
                    <a:pt x="342378" y="9919"/>
                  </a:lnTo>
                  <a:lnTo>
                    <a:pt x="346047" y="18888"/>
                  </a:lnTo>
                  <a:lnTo>
                    <a:pt x="348493" y="27992"/>
                  </a:lnTo>
                  <a:lnTo>
                    <a:pt x="354336" y="36961"/>
                  </a:lnTo>
                  <a:lnTo>
                    <a:pt x="359364" y="37777"/>
                  </a:lnTo>
                  <a:lnTo>
                    <a:pt x="364800" y="36146"/>
                  </a:lnTo>
                  <a:lnTo>
                    <a:pt x="368740" y="36553"/>
                  </a:lnTo>
                  <a:lnTo>
                    <a:pt x="371322" y="40359"/>
                  </a:lnTo>
                  <a:lnTo>
                    <a:pt x="370235" y="44978"/>
                  </a:lnTo>
                  <a:lnTo>
                    <a:pt x="363984" y="46066"/>
                  </a:lnTo>
                  <a:lnTo>
                    <a:pt x="352434" y="54082"/>
                  </a:lnTo>
                  <a:lnTo>
                    <a:pt x="342242" y="57208"/>
                  </a:lnTo>
                  <a:lnTo>
                    <a:pt x="337214" y="66856"/>
                  </a:lnTo>
                  <a:lnTo>
                    <a:pt x="329605" y="77998"/>
                  </a:lnTo>
                  <a:lnTo>
                    <a:pt x="314794" y="95392"/>
                  </a:lnTo>
                  <a:lnTo>
                    <a:pt x="321180" y="100692"/>
                  </a:lnTo>
                  <a:lnTo>
                    <a:pt x="344009" y="106671"/>
                  </a:lnTo>
                  <a:lnTo>
                    <a:pt x="354200" y="112921"/>
                  </a:lnTo>
                  <a:lnTo>
                    <a:pt x="369691" y="145262"/>
                  </a:lnTo>
                  <a:lnTo>
                    <a:pt x="366158" y="148523"/>
                  </a:lnTo>
                  <a:lnTo>
                    <a:pt x="364800" y="154502"/>
                  </a:lnTo>
                  <a:lnTo>
                    <a:pt x="378524" y="162791"/>
                  </a:lnTo>
                  <a:lnTo>
                    <a:pt x="382872" y="185892"/>
                  </a:lnTo>
                  <a:lnTo>
                    <a:pt x="394151" y="193774"/>
                  </a:lnTo>
                  <a:lnTo>
                    <a:pt x="411000" y="198665"/>
                  </a:lnTo>
                  <a:lnTo>
                    <a:pt x="431519" y="191735"/>
                  </a:lnTo>
                  <a:lnTo>
                    <a:pt x="448641" y="182088"/>
                  </a:lnTo>
                  <a:lnTo>
                    <a:pt x="448098" y="174206"/>
                  </a:lnTo>
                  <a:lnTo>
                    <a:pt x="437362" y="155862"/>
                  </a:lnTo>
                  <a:lnTo>
                    <a:pt x="434780" y="147165"/>
                  </a:lnTo>
                  <a:lnTo>
                    <a:pt x="426764" y="141593"/>
                  </a:lnTo>
                  <a:lnTo>
                    <a:pt x="423774" y="146350"/>
                  </a:lnTo>
                  <a:lnTo>
                    <a:pt x="418610" y="140234"/>
                  </a:lnTo>
                  <a:lnTo>
                    <a:pt x="418067" y="136701"/>
                  </a:lnTo>
                  <a:lnTo>
                    <a:pt x="422822" y="135071"/>
                  </a:lnTo>
                  <a:lnTo>
                    <a:pt x="428394" y="135750"/>
                  </a:lnTo>
                  <a:lnTo>
                    <a:pt x="434917" y="139011"/>
                  </a:lnTo>
                  <a:lnTo>
                    <a:pt x="451631" y="159123"/>
                  </a:lnTo>
                  <a:lnTo>
                    <a:pt x="456251" y="185349"/>
                  </a:lnTo>
                  <a:lnTo>
                    <a:pt x="457202" y="202062"/>
                  </a:lnTo>
                  <a:lnTo>
                    <a:pt x="455299" y="207770"/>
                  </a:lnTo>
                  <a:lnTo>
                    <a:pt x="450408" y="206547"/>
                  </a:lnTo>
                  <a:lnTo>
                    <a:pt x="441032" y="207634"/>
                  </a:lnTo>
                  <a:lnTo>
                    <a:pt x="396869" y="216195"/>
                  </a:lnTo>
                  <a:lnTo>
                    <a:pt x="387085" y="223805"/>
                  </a:lnTo>
                  <a:lnTo>
                    <a:pt x="364664" y="231958"/>
                  </a:lnTo>
                  <a:lnTo>
                    <a:pt x="363305" y="227881"/>
                  </a:lnTo>
                  <a:lnTo>
                    <a:pt x="364936" y="219320"/>
                  </a:lnTo>
                  <a:lnTo>
                    <a:pt x="363576" y="201926"/>
                  </a:lnTo>
                  <a:lnTo>
                    <a:pt x="359092" y="201111"/>
                  </a:lnTo>
                  <a:lnTo>
                    <a:pt x="324170" y="229512"/>
                  </a:lnTo>
                  <a:lnTo>
                    <a:pt x="310716" y="231278"/>
                  </a:lnTo>
                  <a:lnTo>
                    <a:pt x="299439" y="239567"/>
                  </a:lnTo>
                  <a:lnTo>
                    <a:pt x="296857" y="234947"/>
                  </a:lnTo>
                  <a:lnTo>
                    <a:pt x="294818" y="213748"/>
                  </a:lnTo>
                  <a:lnTo>
                    <a:pt x="301884" y="195947"/>
                  </a:lnTo>
                  <a:lnTo>
                    <a:pt x="298079" y="196219"/>
                  </a:lnTo>
                  <a:lnTo>
                    <a:pt x="291014" y="202607"/>
                  </a:lnTo>
                  <a:lnTo>
                    <a:pt x="286665" y="194997"/>
                  </a:lnTo>
                  <a:lnTo>
                    <a:pt x="281909" y="190920"/>
                  </a:lnTo>
                  <a:lnTo>
                    <a:pt x="277289" y="186979"/>
                  </a:lnTo>
                  <a:lnTo>
                    <a:pt x="277425" y="180593"/>
                  </a:lnTo>
                  <a:lnTo>
                    <a:pt x="277696" y="170945"/>
                  </a:lnTo>
                  <a:lnTo>
                    <a:pt x="272397" y="169042"/>
                  </a:lnTo>
                  <a:lnTo>
                    <a:pt x="271853" y="157220"/>
                  </a:lnTo>
                  <a:lnTo>
                    <a:pt x="271446" y="149475"/>
                  </a:lnTo>
                  <a:lnTo>
                    <a:pt x="261798" y="149611"/>
                  </a:lnTo>
                  <a:lnTo>
                    <a:pt x="253916" y="149747"/>
                  </a:lnTo>
                  <a:lnTo>
                    <a:pt x="241279" y="150019"/>
                  </a:lnTo>
                  <a:lnTo>
                    <a:pt x="228098" y="150154"/>
                  </a:lnTo>
                  <a:lnTo>
                    <a:pt x="218450" y="150290"/>
                  </a:lnTo>
                  <a:lnTo>
                    <a:pt x="218314" y="148387"/>
                  </a:lnTo>
                  <a:lnTo>
                    <a:pt x="202959" y="148116"/>
                  </a:lnTo>
                  <a:lnTo>
                    <a:pt x="187659" y="147844"/>
                  </a:lnTo>
                  <a:lnTo>
                    <a:pt x="172303" y="147572"/>
                  </a:lnTo>
                  <a:lnTo>
                    <a:pt x="156948" y="147301"/>
                  </a:lnTo>
                  <a:lnTo>
                    <a:pt x="141593" y="147029"/>
                  </a:lnTo>
                  <a:lnTo>
                    <a:pt x="126374" y="146757"/>
                  </a:lnTo>
                  <a:lnTo>
                    <a:pt x="111019" y="146486"/>
                  </a:lnTo>
                  <a:lnTo>
                    <a:pt x="95663" y="146213"/>
                  </a:lnTo>
                  <a:lnTo>
                    <a:pt x="94984" y="150154"/>
                  </a:lnTo>
                  <a:lnTo>
                    <a:pt x="89413" y="150698"/>
                  </a:lnTo>
                  <a:lnTo>
                    <a:pt x="89277" y="146213"/>
                  </a:lnTo>
                  <a:lnTo>
                    <a:pt x="78542" y="145805"/>
                  </a:lnTo>
                  <a:lnTo>
                    <a:pt x="67807" y="145398"/>
                  </a:lnTo>
                  <a:lnTo>
                    <a:pt x="57072" y="144990"/>
                  </a:lnTo>
                  <a:lnTo>
                    <a:pt x="46337" y="144583"/>
                  </a:lnTo>
                  <a:lnTo>
                    <a:pt x="35602" y="144175"/>
                  </a:lnTo>
                  <a:lnTo>
                    <a:pt x="24867" y="143768"/>
                  </a:lnTo>
                  <a:lnTo>
                    <a:pt x="14132" y="143360"/>
                  </a:lnTo>
                  <a:lnTo>
                    <a:pt x="3397" y="142952"/>
                  </a:lnTo>
                  <a:lnTo>
                    <a:pt x="0" y="138740"/>
                  </a:lnTo>
                  <a:lnTo>
                    <a:pt x="4076" y="124336"/>
                  </a:lnTo>
                  <a:lnTo>
                    <a:pt x="8153" y="109932"/>
                  </a:lnTo>
                  <a:lnTo>
                    <a:pt x="12229" y="95392"/>
                  </a:lnTo>
                  <a:lnTo>
                    <a:pt x="16306" y="80852"/>
                  </a:lnTo>
                  <a:lnTo>
                    <a:pt x="20383" y="66312"/>
                  </a:lnTo>
                  <a:lnTo>
                    <a:pt x="24459" y="51773"/>
                  </a:lnTo>
                  <a:lnTo>
                    <a:pt x="28536" y="37233"/>
                  </a:lnTo>
                  <a:lnTo>
                    <a:pt x="32612" y="22693"/>
                  </a:lnTo>
                  <a:lnTo>
                    <a:pt x="45114" y="23237"/>
                  </a:lnTo>
                  <a:lnTo>
                    <a:pt x="57752" y="23780"/>
                  </a:lnTo>
                  <a:lnTo>
                    <a:pt x="70389" y="24324"/>
                  </a:lnTo>
                  <a:lnTo>
                    <a:pt x="82890" y="24867"/>
                  </a:lnTo>
                  <a:lnTo>
                    <a:pt x="95527" y="25411"/>
                  </a:lnTo>
                  <a:lnTo>
                    <a:pt x="108030" y="25819"/>
                  </a:lnTo>
                  <a:lnTo>
                    <a:pt x="120667" y="26362"/>
                  </a:lnTo>
                  <a:lnTo>
                    <a:pt x="133304" y="26905"/>
                  </a:lnTo>
                  <a:lnTo>
                    <a:pt x="151512" y="27449"/>
                  </a:lnTo>
                  <a:lnTo>
                    <a:pt x="169721" y="27992"/>
                  </a:lnTo>
                  <a:lnTo>
                    <a:pt x="187931" y="28537"/>
                  </a:lnTo>
                  <a:lnTo>
                    <a:pt x="206085" y="29080"/>
                  </a:lnTo>
                  <a:lnTo>
                    <a:pt x="224293" y="29623"/>
                  </a:lnTo>
                  <a:lnTo>
                    <a:pt x="242502" y="30167"/>
                  </a:lnTo>
                  <a:lnTo>
                    <a:pt x="260711" y="30710"/>
                  </a:lnTo>
                  <a:lnTo>
                    <a:pt x="278920" y="31254"/>
                  </a:lnTo>
                  <a:lnTo>
                    <a:pt x="290062" y="26498"/>
                  </a:lnTo>
                  <a:lnTo>
                    <a:pt x="303243" y="12909"/>
                  </a:lnTo>
                  <a:lnTo>
                    <a:pt x="311261" y="9919"/>
                  </a:lnTo>
                  <a:lnTo>
                    <a:pt x="324305" y="1767"/>
                  </a:lnTo>
                  <a:lnTo>
                    <a:pt x="330828" y="0"/>
                  </a:lnTo>
                  <a:lnTo>
                    <a:pt x="345368" y="951"/>
                  </a:lnTo>
                  <a:close/>
                  <a:moveTo>
                    <a:pt x="383280" y="258863"/>
                  </a:moveTo>
                  <a:lnTo>
                    <a:pt x="348085" y="267152"/>
                  </a:lnTo>
                  <a:lnTo>
                    <a:pt x="342514" y="261853"/>
                  </a:lnTo>
                  <a:lnTo>
                    <a:pt x="351347" y="259407"/>
                  </a:lnTo>
                  <a:lnTo>
                    <a:pt x="362489" y="246633"/>
                  </a:lnTo>
                  <a:lnTo>
                    <a:pt x="369827" y="245139"/>
                  </a:lnTo>
                  <a:lnTo>
                    <a:pt x="381377" y="252340"/>
                  </a:lnTo>
                  <a:lnTo>
                    <a:pt x="383280" y="258863"/>
                  </a:lnTo>
                  <a:close/>
                  <a:moveTo>
                    <a:pt x="451359" y="277615"/>
                  </a:moveTo>
                  <a:lnTo>
                    <a:pt x="441440" y="280333"/>
                  </a:lnTo>
                  <a:lnTo>
                    <a:pt x="418610" y="274082"/>
                  </a:lnTo>
                  <a:lnTo>
                    <a:pt x="437362" y="268783"/>
                  </a:lnTo>
                  <a:lnTo>
                    <a:pt x="440488" y="266880"/>
                  </a:lnTo>
                  <a:lnTo>
                    <a:pt x="442934" y="259135"/>
                  </a:lnTo>
                  <a:lnTo>
                    <a:pt x="443205" y="255194"/>
                  </a:lnTo>
                  <a:lnTo>
                    <a:pt x="450272" y="271908"/>
                  </a:lnTo>
                  <a:lnTo>
                    <a:pt x="451359" y="27761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8" name="Freeform: Shape 27">
              <a:extLst>
                <a:ext uri="{FF2B5EF4-FFF2-40B4-BE49-F238E27FC236}">
                  <a16:creationId xmlns:a16="http://schemas.microsoft.com/office/drawing/2014/main" id="{86A4B1B4-11E7-924E-2135-A444DA9E369D}"/>
                </a:ext>
              </a:extLst>
            </p:cNvPr>
            <p:cNvSpPr/>
            <p:nvPr/>
          </p:nvSpPr>
          <p:spPr>
            <a:xfrm>
              <a:off x="16177065" y="8976219"/>
              <a:ext cx="568954" cy="289301"/>
            </a:xfrm>
            <a:custGeom>
              <a:avLst/>
              <a:gdLst>
                <a:gd name="connsiteX0" fmla="*/ 473562 w 568954"/>
                <a:gd name="connsiteY0" fmla="*/ 0 h 289301"/>
                <a:gd name="connsiteX1" fmla="*/ 474785 w 568954"/>
                <a:gd name="connsiteY1" fmla="*/ 26226 h 289301"/>
                <a:gd name="connsiteX2" fmla="*/ 476008 w 568954"/>
                <a:gd name="connsiteY2" fmla="*/ 52316 h 289301"/>
                <a:gd name="connsiteX3" fmla="*/ 477232 w 568954"/>
                <a:gd name="connsiteY3" fmla="*/ 78406 h 289301"/>
                <a:gd name="connsiteX4" fmla="*/ 478454 w 568954"/>
                <a:gd name="connsiteY4" fmla="*/ 104496 h 289301"/>
                <a:gd name="connsiteX5" fmla="*/ 479677 w 568954"/>
                <a:gd name="connsiteY5" fmla="*/ 130450 h 289301"/>
                <a:gd name="connsiteX6" fmla="*/ 480900 w 568954"/>
                <a:gd name="connsiteY6" fmla="*/ 156405 h 289301"/>
                <a:gd name="connsiteX7" fmla="*/ 482123 w 568954"/>
                <a:gd name="connsiteY7" fmla="*/ 182223 h 289301"/>
                <a:gd name="connsiteX8" fmla="*/ 483346 w 568954"/>
                <a:gd name="connsiteY8" fmla="*/ 208041 h 289301"/>
                <a:gd name="connsiteX9" fmla="*/ 483618 w 568954"/>
                <a:gd name="connsiteY9" fmla="*/ 208041 h 289301"/>
                <a:gd name="connsiteX10" fmla="*/ 483890 w 568954"/>
                <a:gd name="connsiteY10" fmla="*/ 208041 h 289301"/>
                <a:gd name="connsiteX11" fmla="*/ 484161 w 568954"/>
                <a:gd name="connsiteY11" fmla="*/ 208041 h 289301"/>
                <a:gd name="connsiteX12" fmla="*/ 484433 w 568954"/>
                <a:gd name="connsiteY12" fmla="*/ 208041 h 289301"/>
                <a:gd name="connsiteX13" fmla="*/ 484705 w 568954"/>
                <a:gd name="connsiteY13" fmla="*/ 208041 h 289301"/>
                <a:gd name="connsiteX14" fmla="*/ 484976 w 568954"/>
                <a:gd name="connsiteY14" fmla="*/ 208041 h 289301"/>
                <a:gd name="connsiteX15" fmla="*/ 485248 w 568954"/>
                <a:gd name="connsiteY15" fmla="*/ 208041 h 289301"/>
                <a:gd name="connsiteX16" fmla="*/ 485520 w 568954"/>
                <a:gd name="connsiteY16" fmla="*/ 208041 h 289301"/>
                <a:gd name="connsiteX17" fmla="*/ 498430 w 568954"/>
                <a:gd name="connsiteY17" fmla="*/ 208041 h 289301"/>
                <a:gd name="connsiteX18" fmla="*/ 526830 w 568954"/>
                <a:gd name="connsiteY18" fmla="*/ 208041 h 289301"/>
                <a:gd name="connsiteX19" fmla="*/ 555230 w 568954"/>
                <a:gd name="connsiteY19" fmla="*/ 208041 h 289301"/>
                <a:gd name="connsiteX20" fmla="*/ 568955 w 568954"/>
                <a:gd name="connsiteY20" fmla="*/ 207905 h 289301"/>
                <a:gd name="connsiteX21" fmla="*/ 568819 w 568954"/>
                <a:gd name="connsiteY21" fmla="*/ 212661 h 289301"/>
                <a:gd name="connsiteX22" fmla="*/ 567188 w 568954"/>
                <a:gd name="connsiteY22" fmla="*/ 219727 h 289301"/>
                <a:gd name="connsiteX23" fmla="*/ 564198 w 568954"/>
                <a:gd name="connsiteY23" fmla="*/ 222581 h 289301"/>
                <a:gd name="connsiteX24" fmla="*/ 564334 w 568954"/>
                <a:gd name="connsiteY24" fmla="*/ 215379 h 289301"/>
                <a:gd name="connsiteX25" fmla="*/ 562296 w 568954"/>
                <a:gd name="connsiteY25" fmla="*/ 212933 h 289301"/>
                <a:gd name="connsiteX26" fmla="*/ 558898 w 568954"/>
                <a:gd name="connsiteY26" fmla="*/ 216058 h 289301"/>
                <a:gd name="connsiteX27" fmla="*/ 556725 w 568954"/>
                <a:gd name="connsiteY27" fmla="*/ 219591 h 289301"/>
                <a:gd name="connsiteX28" fmla="*/ 555773 w 568954"/>
                <a:gd name="connsiteY28" fmla="*/ 233588 h 289301"/>
                <a:gd name="connsiteX29" fmla="*/ 553463 w 568954"/>
                <a:gd name="connsiteY29" fmla="*/ 240518 h 289301"/>
                <a:gd name="connsiteX30" fmla="*/ 545039 w 568954"/>
                <a:gd name="connsiteY30" fmla="*/ 242556 h 289301"/>
                <a:gd name="connsiteX31" fmla="*/ 536478 w 568954"/>
                <a:gd name="connsiteY31" fmla="*/ 260901 h 289301"/>
                <a:gd name="connsiteX32" fmla="*/ 528596 w 568954"/>
                <a:gd name="connsiteY32" fmla="*/ 271228 h 289301"/>
                <a:gd name="connsiteX33" fmla="*/ 525742 w 568954"/>
                <a:gd name="connsiteY33" fmla="*/ 277751 h 289301"/>
                <a:gd name="connsiteX34" fmla="*/ 513785 w 568954"/>
                <a:gd name="connsiteY34" fmla="*/ 279382 h 289301"/>
                <a:gd name="connsiteX35" fmla="*/ 494489 w 568954"/>
                <a:gd name="connsiteY35" fmla="*/ 281963 h 289301"/>
                <a:gd name="connsiteX36" fmla="*/ 489461 w 568954"/>
                <a:gd name="connsiteY36" fmla="*/ 289301 h 289301"/>
                <a:gd name="connsiteX37" fmla="*/ 479813 w 568954"/>
                <a:gd name="connsiteY37" fmla="*/ 286176 h 289301"/>
                <a:gd name="connsiteX38" fmla="*/ 465002 w 568954"/>
                <a:gd name="connsiteY38" fmla="*/ 286583 h 289301"/>
                <a:gd name="connsiteX39" fmla="*/ 467855 w 568954"/>
                <a:gd name="connsiteY39" fmla="*/ 276664 h 289301"/>
                <a:gd name="connsiteX40" fmla="*/ 472204 w 568954"/>
                <a:gd name="connsiteY40" fmla="*/ 267967 h 289301"/>
                <a:gd name="connsiteX41" fmla="*/ 464458 w 568954"/>
                <a:gd name="connsiteY41" fmla="*/ 259271 h 289301"/>
                <a:gd name="connsiteX42" fmla="*/ 459838 w 568954"/>
                <a:gd name="connsiteY42" fmla="*/ 258183 h 289301"/>
                <a:gd name="connsiteX43" fmla="*/ 455082 w 568954"/>
                <a:gd name="connsiteY43" fmla="*/ 254650 h 289301"/>
                <a:gd name="connsiteX44" fmla="*/ 460653 w 568954"/>
                <a:gd name="connsiteY44" fmla="*/ 247448 h 289301"/>
                <a:gd name="connsiteX45" fmla="*/ 463371 w 568954"/>
                <a:gd name="connsiteY45" fmla="*/ 239838 h 289301"/>
                <a:gd name="connsiteX46" fmla="*/ 461740 w 568954"/>
                <a:gd name="connsiteY46" fmla="*/ 230462 h 289301"/>
                <a:gd name="connsiteX47" fmla="*/ 464050 w 568954"/>
                <a:gd name="connsiteY47" fmla="*/ 223397 h 289301"/>
                <a:gd name="connsiteX48" fmla="*/ 460246 w 568954"/>
                <a:gd name="connsiteY48" fmla="*/ 224483 h 289301"/>
                <a:gd name="connsiteX49" fmla="*/ 453995 w 568954"/>
                <a:gd name="connsiteY49" fmla="*/ 231958 h 289301"/>
                <a:gd name="connsiteX50" fmla="*/ 450190 w 568954"/>
                <a:gd name="connsiteY50" fmla="*/ 234947 h 289301"/>
                <a:gd name="connsiteX51" fmla="*/ 447880 w 568954"/>
                <a:gd name="connsiteY51" fmla="*/ 228288 h 289301"/>
                <a:gd name="connsiteX52" fmla="*/ 445162 w 568954"/>
                <a:gd name="connsiteY52" fmla="*/ 229783 h 289301"/>
                <a:gd name="connsiteX53" fmla="*/ 443395 w 568954"/>
                <a:gd name="connsiteY53" fmla="*/ 234267 h 289301"/>
                <a:gd name="connsiteX54" fmla="*/ 439455 w 568954"/>
                <a:gd name="connsiteY54" fmla="*/ 236713 h 289301"/>
                <a:gd name="connsiteX55" fmla="*/ 431166 w 568954"/>
                <a:gd name="connsiteY55" fmla="*/ 230462 h 289301"/>
                <a:gd name="connsiteX56" fmla="*/ 418936 w 568954"/>
                <a:gd name="connsiteY56" fmla="*/ 223397 h 289301"/>
                <a:gd name="connsiteX57" fmla="*/ 412142 w 568954"/>
                <a:gd name="connsiteY57" fmla="*/ 211167 h 289301"/>
                <a:gd name="connsiteX58" fmla="*/ 408337 w 568954"/>
                <a:gd name="connsiteY58" fmla="*/ 201654 h 289301"/>
                <a:gd name="connsiteX59" fmla="*/ 412278 w 568954"/>
                <a:gd name="connsiteY59" fmla="*/ 184533 h 289301"/>
                <a:gd name="connsiteX60" fmla="*/ 420703 w 568954"/>
                <a:gd name="connsiteY60" fmla="*/ 181544 h 289301"/>
                <a:gd name="connsiteX61" fmla="*/ 431573 w 568954"/>
                <a:gd name="connsiteY61" fmla="*/ 184397 h 289301"/>
                <a:gd name="connsiteX62" fmla="*/ 445842 w 568954"/>
                <a:gd name="connsiteY62" fmla="*/ 184397 h 289301"/>
                <a:gd name="connsiteX63" fmla="*/ 443803 w 568954"/>
                <a:gd name="connsiteY63" fmla="*/ 180592 h 289301"/>
                <a:gd name="connsiteX64" fmla="*/ 438640 w 568954"/>
                <a:gd name="connsiteY64" fmla="*/ 181271 h 289301"/>
                <a:gd name="connsiteX65" fmla="*/ 423556 w 568954"/>
                <a:gd name="connsiteY65" fmla="*/ 167276 h 289301"/>
                <a:gd name="connsiteX66" fmla="*/ 418665 w 568954"/>
                <a:gd name="connsiteY66" fmla="*/ 158851 h 289301"/>
                <a:gd name="connsiteX67" fmla="*/ 410239 w 568954"/>
                <a:gd name="connsiteY67" fmla="*/ 156540 h 289301"/>
                <a:gd name="connsiteX68" fmla="*/ 406435 w 568954"/>
                <a:gd name="connsiteY68" fmla="*/ 164694 h 289301"/>
                <a:gd name="connsiteX69" fmla="*/ 402222 w 568954"/>
                <a:gd name="connsiteY69" fmla="*/ 166868 h 289301"/>
                <a:gd name="connsiteX70" fmla="*/ 407386 w 568954"/>
                <a:gd name="connsiteY70" fmla="*/ 149067 h 289301"/>
                <a:gd name="connsiteX71" fmla="*/ 414180 w 568954"/>
                <a:gd name="connsiteY71" fmla="*/ 148387 h 289301"/>
                <a:gd name="connsiteX72" fmla="*/ 424236 w 568954"/>
                <a:gd name="connsiteY72" fmla="*/ 143496 h 289301"/>
                <a:gd name="connsiteX73" fmla="*/ 421247 w 568954"/>
                <a:gd name="connsiteY73" fmla="*/ 133168 h 289301"/>
                <a:gd name="connsiteX74" fmla="*/ 414860 w 568954"/>
                <a:gd name="connsiteY74" fmla="*/ 128684 h 289301"/>
                <a:gd name="connsiteX75" fmla="*/ 403310 w 568954"/>
                <a:gd name="connsiteY75" fmla="*/ 134391 h 289301"/>
                <a:gd name="connsiteX76" fmla="*/ 403445 w 568954"/>
                <a:gd name="connsiteY76" fmla="*/ 127189 h 289301"/>
                <a:gd name="connsiteX77" fmla="*/ 405619 w 568954"/>
                <a:gd name="connsiteY77" fmla="*/ 117949 h 289301"/>
                <a:gd name="connsiteX78" fmla="*/ 414316 w 568954"/>
                <a:gd name="connsiteY78" fmla="*/ 117949 h 289301"/>
                <a:gd name="connsiteX79" fmla="*/ 421926 w 568954"/>
                <a:gd name="connsiteY79" fmla="*/ 120938 h 289301"/>
                <a:gd name="connsiteX80" fmla="*/ 428448 w 568954"/>
                <a:gd name="connsiteY80" fmla="*/ 105991 h 289301"/>
                <a:gd name="connsiteX81" fmla="*/ 428720 w 568954"/>
                <a:gd name="connsiteY81" fmla="*/ 99333 h 289301"/>
                <a:gd name="connsiteX82" fmla="*/ 417985 w 568954"/>
                <a:gd name="connsiteY82" fmla="*/ 109116 h 289301"/>
                <a:gd name="connsiteX83" fmla="*/ 415539 w 568954"/>
                <a:gd name="connsiteY83" fmla="*/ 88054 h 289301"/>
                <a:gd name="connsiteX84" fmla="*/ 426138 w 568954"/>
                <a:gd name="connsiteY84" fmla="*/ 67807 h 289301"/>
                <a:gd name="connsiteX85" fmla="*/ 436194 w 568954"/>
                <a:gd name="connsiteY85" fmla="*/ 58974 h 289301"/>
                <a:gd name="connsiteX86" fmla="*/ 448831 w 568954"/>
                <a:gd name="connsiteY86" fmla="*/ 59246 h 289301"/>
                <a:gd name="connsiteX87" fmla="*/ 461604 w 568954"/>
                <a:gd name="connsiteY87" fmla="*/ 57752 h 289301"/>
                <a:gd name="connsiteX88" fmla="*/ 453587 w 568954"/>
                <a:gd name="connsiteY88" fmla="*/ 54082 h 289301"/>
                <a:gd name="connsiteX89" fmla="*/ 445298 w 568954"/>
                <a:gd name="connsiteY89" fmla="*/ 52045 h 289301"/>
                <a:gd name="connsiteX90" fmla="*/ 451549 w 568954"/>
                <a:gd name="connsiteY90" fmla="*/ 44027 h 289301"/>
                <a:gd name="connsiteX91" fmla="*/ 456849 w 568954"/>
                <a:gd name="connsiteY91" fmla="*/ 42532 h 289301"/>
                <a:gd name="connsiteX92" fmla="*/ 462012 w 568954"/>
                <a:gd name="connsiteY92" fmla="*/ 35466 h 289301"/>
                <a:gd name="connsiteX93" fmla="*/ 449510 w 568954"/>
                <a:gd name="connsiteY93" fmla="*/ 36553 h 289301"/>
                <a:gd name="connsiteX94" fmla="*/ 451005 w 568954"/>
                <a:gd name="connsiteY94" fmla="*/ 23236 h 289301"/>
                <a:gd name="connsiteX95" fmla="*/ 444891 w 568954"/>
                <a:gd name="connsiteY95" fmla="*/ 25954 h 289301"/>
                <a:gd name="connsiteX96" fmla="*/ 437688 w 568954"/>
                <a:gd name="connsiteY96" fmla="*/ 27177 h 289301"/>
                <a:gd name="connsiteX97" fmla="*/ 434835 w 568954"/>
                <a:gd name="connsiteY97" fmla="*/ 32884 h 289301"/>
                <a:gd name="connsiteX98" fmla="*/ 435378 w 568954"/>
                <a:gd name="connsiteY98" fmla="*/ 42260 h 289301"/>
                <a:gd name="connsiteX99" fmla="*/ 433204 w 568954"/>
                <a:gd name="connsiteY99" fmla="*/ 48375 h 289301"/>
                <a:gd name="connsiteX100" fmla="*/ 427497 w 568954"/>
                <a:gd name="connsiteY100" fmla="*/ 53267 h 289301"/>
                <a:gd name="connsiteX101" fmla="*/ 417985 w 568954"/>
                <a:gd name="connsiteY101" fmla="*/ 57072 h 289301"/>
                <a:gd name="connsiteX102" fmla="*/ 417033 w 568954"/>
                <a:gd name="connsiteY102" fmla="*/ 50413 h 289301"/>
                <a:gd name="connsiteX103" fmla="*/ 413908 w 568954"/>
                <a:gd name="connsiteY103" fmla="*/ 47424 h 289301"/>
                <a:gd name="connsiteX104" fmla="*/ 412686 w 568954"/>
                <a:gd name="connsiteY104" fmla="*/ 61692 h 289301"/>
                <a:gd name="connsiteX105" fmla="*/ 410239 w 568954"/>
                <a:gd name="connsiteY105" fmla="*/ 66584 h 289301"/>
                <a:gd name="connsiteX106" fmla="*/ 403310 w 568954"/>
                <a:gd name="connsiteY106" fmla="*/ 53267 h 289301"/>
                <a:gd name="connsiteX107" fmla="*/ 401271 w 568954"/>
                <a:gd name="connsiteY107" fmla="*/ 55985 h 289301"/>
                <a:gd name="connsiteX108" fmla="*/ 401543 w 568954"/>
                <a:gd name="connsiteY108" fmla="*/ 59789 h 289301"/>
                <a:gd name="connsiteX109" fmla="*/ 399776 w 568954"/>
                <a:gd name="connsiteY109" fmla="*/ 66312 h 289301"/>
                <a:gd name="connsiteX110" fmla="*/ 393797 w 568954"/>
                <a:gd name="connsiteY110" fmla="*/ 69710 h 289301"/>
                <a:gd name="connsiteX111" fmla="*/ 394205 w 568954"/>
                <a:gd name="connsiteY111" fmla="*/ 78134 h 289301"/>
                <a:gd name="connsiteX112" fmla="*/ 391895 w 568954"/>
                <a:gd name="connsiteY112" fmla="*/ 82754 h 289301"/>
                <a:gd name="connsiteX113" fmla="*/ 372735 w 568954"/>
                <a:gd name="connsiteY113" fmla="*/ 75417 h 289301"/>
                <a:gd name="connsiteX114" fmla="*/ 372327 w 568954"/>
                <a:gd name="connsiteY114" fmla="*/ 77862 h 289301"/>
                <a:gd name="connsiteX115" fmla="*/ 383198 w 568954"/>
                <a:gd name="connsiteY115" fmla="*/ 93626 h 289301"/>
                <a:gd name="connsiteX116" fmla="*/ 391080 w 568954"/>
                <a:gd name="connsiteY116" fmla="*/ 98925 h 289301"/>
                <a:gd name="connsiteX117" fmla="*/ 392031 w 568954"/>
                <a:gd name="connsiteY117" fmla="*/ 107485 h 289301"/>
                <a:gd name="connsiteX118" fmla="*/ 385237 w 568954"/>
                <a:gd name="connsiteY118" fmla="*/ 114552 h 289301"/>
                <a:gd name="connsiteX119" fmla="*/ 375860 w 568954"/>
                <a:gd name="connsiteY119" fmla="*/ 108437 h 289301"/>
                <a:gd name="connsiteX120" fmla="*/ 374230 w 568954"/>
                <a:gd name="connsiteY120" fmla="*/ 108845 h 289301"/>
                <a:gd name="connsiteX121" fmla="*/ 379257 w 568954"/>
                <a:gd name="connsiteY121" fmla="*/ 119307 h 289301"/>
                <a:gd name="connsiteX122" fmla="*/ 382519 w 568954"/>
                <a:gd name="connsiteY122" fmla="*/ 128412 h 289301"/>
                <a:gd name="connsiteX123" fmla="*/ 379257 w 568954"/>
                <a:gd name="connsiteY123" fmla="*/ 136157 h 289301"/>
                <a:gd name="connsiteX124" fmla="*/ 379801 w 568954"/>
                <a:gd name="connsiteY124" fmla="*/ 145533 h 289301"/>
                <a:gd name="connsiteX125" fmla="*/ 379121 w 568954"/>
                <a:gd name="connsiteY125" fmla="*/ 154094 h 289301"/>
                <a:gd name="connsiteX126" fmla="*/ 377084 w 568954"/>
                <a:gd name="connsiteY126" fmla="*/ 161569 h 289301"/>
                <a:gd name="connsiteX127" fmla="*/ 381567 w 568954"/>
                <a:gd name="connsiteY127" fmla="*/ 195947 h 289301"/>
                <a:gd name="connsiteX128" fmla="*/ 387003 w 568954"/>
                <a:gd name="connsiteY128" fmla="*/ 205188 h 289301"/>
                <a:gd name="connsiteX129" fmla="*/ 392438 w 568954"/>
                <a:gd name="connsiteY129" fmla="*/ 214156 h 289301"/>
                <a:gd name="connsiteX130" fmla="*/ 395292 w 568954"/>
                <a:gd name="connsiteY130" fmla="*/ 222445 h 289301"/>
                <a:gd name="connsiteX131" fmla="*/ 389585 w 568954"/>
                <a:gd name="connsiteY131" fmla="*/ 223668 h 289301"/>
                <a:gd name="connsiteX132" fmla="*/ 380481 w 568954"/>
                <a:gd name="connsiteY132" fmla="*/ 216874 h 289301"/>
                <a:gd name="connsiteX133" fmla="*/ 372463 w 568954"/>
                <a:gd name="connsiteY133" fmla="*/ 211711 h 289301"/>
                <a:gd name="connsiteX134" fmla="*/ 362951 w 568954"/>
                <a:gd name="connsiteY134" fmla="*/ 194996 h 289301"/>
                <a:gd name="connsiteX135" fmla="*/ 361320 w 568954"/>
                <a:gd name="connsiteY135" fmla="*/ 188338 h 289301"/>
                <a:gd name="connsiteX136" fmla="*/ 359011 w 568954"/>
                <a:gd name="connsiteY136" fmla="*/ 183038 h 289301"/>
                <a:gd name="connsiteX137" fmla="*/ 360098 w 568954"/>
                <a:gd name="connsiteY137" fmla="*/ 195132 h 289301"/>
                <a:gd name="connsiteX138" fmla="*/ 363495 w 568954"/>
                <a:gd name="connsiteY138" fmla="*/ 208721 h 289301"/>
                <a:gd name="connsiteX139" fmla="*/ 393389 w 568954"/>
                <a:gd name="connsiteY139" fmla="*/ 238888 h 289301"/>
                <a:gd name="connsiteX140" fmla="*/ 398961 w 568954"/>
                <a:gd name="connsiteY140" fmla="*/ 250438 h 289301"/>
                <a:gd name="connsiteX141" fmla="*/ 403174 w 568954"/>
                <a:gd name="connsiteY141" fmla="*/ 259542 h 289301"/>
                <a:gd name="connsiteX142" fmla="*/ 402086 w 568954"/>
                <a:gd name="connsiteY142" fmla="*/ 268239 h 289301"/>
                <a:gd name="connsiteX143" fmla="*/ 394341 w 568954"/>
                <a:gd name="connsiteY143" fmla="*/ 262124 h 289301"/>
                <a:gd name="connsiteX144" fmla="*/ 387682 w 568954"/>
                <a:gd name="connsiteY144" fmla="*/ 254242 h 289301"/>
                <a:gd name="connsiteX145" fmla="*/ 369881 w 568954"/>
                <a:gd name="connsiteY145" fmla="*/ 245410 h 289301"/>
                <a:gd name="connsiteX146" fmla="*/ 347460 w 568954"/>
                <a:gd name="connsiteY146" fmla="*/ 239838 h 289301"/>
                <a:gd name="connsiteX147" fmla="*/ 334822 w 568954"/>
                <a:gd name="connsiteY147" fmla="*/ 219184 h 289301"/>
                <a:gd name="connsiteX148" fmla="*/ 334822 w 568954"/>
                <a:gd name="connsiteY148" fmla="*/ 227880 h 289301"/>
                <a:gd name="connsiteX149" fmla="*/ 331969 w 568954"/>
                <a:gd name="connsiteY149" fmla="*/ 235219 h 289301"/>
                <a:gd name="connsiteX150" fmla="*/ 324224 w 568954"/>
                <a:gd name="connsiteY150" fmla="*/ 226250 h 289301"/>
                <a:gd name="connsiteX151" fmla="*/ 319332 w 568954"/>
                <a:gd name="connsiteY151" fmla="*/ 218640 h 289301"/>
                <a:gd name="connsiteX152" fmla="*/ 317701 w 568954"/>
                <a:gd name="connsiteY152" fmla="*/ 210351 h 289301"/>
                <a:gd name="connsiteX153" fmla="*/ 308053 w 568954"/>
                <a:gd name="connsiteY153" fmla="*/ 210895 h 289301"/>
                <a:gd name="connsiteX154" fmla="*/ 297862 w 568954"/>
                <a:gd name="connsiteY154" fmla="*/ 218097 h 289301"/>
                <a:gd name="connsiteX155" fmla="*/ 288078 w 568954"/>
                <a:gd name="connsiteY155" fmla="*/ 216330 h 289301"/>
                <a:gd name="connsiteX156" fmla="*/ 286991 w 568954"/>
                <a:gd name="connsiteY156" fmla="*/ 202198 h 289301"/>
                <a:gd name="connsiteX157" fmla="*/ 289573 w 568954"/>
                <a:gd name="connsiteY157" fmla="*/ 194725 h 289301"/>
                <a:gd name="connsiteX158" fmla="*/ 300580 w 568954"/>
                <a:gd name="connsiteY158" fmla="*/ 176923 h 289301"/>
                <a:gd name="connsiteX159" fmla="*/ 310906 w 568954"/>
                <a:gd name="connsiteY159" fmla="*/ 167819 h 289301"/>
                <a:gd name="connsiteX160" fmla="*/ 315527 w 568954"/>
                <a:gd name="connsiteY160" fmla="*/ 156133 h 289301"/>
                <a:gd name="connsiteX161" fmla="*/ 314032 w 568954"/>
                <a:gd name="connsiteY161" fmla="*/ 137924 h 289301"/>
                <a:gd name="connsiteX162" fmla="*/ 315391 w 568954"/>
                <a:gd name="connsiteY162" fmla="*/ 151512 h 289301"/>
                <a:gd name="connsiteX163" fmla="*/ 326670 w 568954"/>
                <a:gd name="connsiteY163" fmla="*/ 138196 h 289301"/>
                <a:gd name="connsiteX164" fmla="*/ 319332 w 568954"/>
                <a:gd name="connsiteY164" fmla="*/ 127732 h 289301"/>
                <a:gd name="connsiteX165" fmla="*/ 312538 w 568954"/>
                <a:gd name="connsiteY165" fmla="*/ 117949 h 289301"/>
                <a:gd name="connsiteX166" fmla="*/ 302346 w 568954"/>
                <a:gd name="connsiteY166" fmla="*/ 129092 h 289301"/>
                <a:gd name="connsiteX167" fmla="*/ 293649 w 568954"/>
                <a:gd name="connsiteY167" fmla="*/ 124879 h 289301"/>
                <a:gd name="connsiteX168" fmla="*/ 279517 w 568954"/>
                <a:gd name="connsiteY168" fmla="*/ 111019 h 289301"/>
                <a:gd name="connsiteX169" fmla="*/ 256552 w 568954"/>
                <a:gd name="connsiteY169" fmla="*/ 101235 h 289301"/>
                <a:gd name="connsiteX170" fmla="*/ 253291 w 568954"/>
                <a:gd name="connsiteY170" fmla="*/ 96343 h 289301"/>
                <a:gd name="connsiteX171" fmla="*/ 253699 w 568954"/>
                <a:gd name="connsiteY171" fmla="*/ 90908 h 289301"/>
                <a:gd name="connsiteX172" fmla="*/ 256824 w 568954"/>
                <a:gd name="connsiteY172" fmla="*/ 83434 h 289301"/>
                <a:gd name="connsiteX173" fmla="*/ 249758 w 568954"/>
                <a:gd name="connsiteY173" fmla="*/ 76096 h 289301"/>
                <a:gd name="connsiteX174" fmla="*/ 232501 w 568954"/>
                <a:gd name="connsiteY174" fmla="*/ 68894 h 289301"/>
                <a:gd name="connsiteX175" fmla="*/ 225162 w 568954"/>
                <a:gd name="connsiteY175" fmla="*/ 62779 h 289301"/>
                <a:gd name="connsiteX176" fmla="*/ 223532 w 568954"/>
                <a:gd name="connsiteY176" fmla="*/ 61420 h 289301"/>
                <a:gd name="connsiteX177" fmla="*/ 222853 w 568954"/>
                <a:gd name="connsiteY177" fmla="*/ 53946 h 289301"/>
                <a:gd name="connsiteX178" fmla="*/ 220543 w 568954"/>
                <a:gd name="connsiteY178" fmla="*/ 49191 h 289301"/>
                <a:gd name="connsiteX179" fmla="*/ 216738 w 568954"/>
                <a:gd name="connsiteY179" fmla="*/ 47152 h 289301"/>
                <a:gd name="connsiteX180" fmla="*/ 216058 w 568954"/>
                <a:gd name="connsiteY180" fmla="*/ 43891 h 289301"/>
                <a:gd name="connsiteX181" fmla="*/ 218368 w 568954"/>
                <a:gd name="connsiteY181" fmla="*/ 39406 h 289301"/>
                <a:gd name="connsiteX182" fmla="*/ 216058 w 568954"/>
                <a:gd name="connsiteY182" fmla="*/ 34651 h 289301"/>
                <a:gd name="connsiteX183" fmla="*/ 208992 w 568954"/>
                <a:gd name="connsiteY183" fmla="*/ 29487 h 289301"/>
                <a:gd name="connsiteX184" fmla="*/ 206546 w 568954"/>
                <a:gd name="connsiteY184" fmla="*/ 25003 h 289301"/>
                <a:gd name="connsiteX185" fmla="*/ 208721 w 568954"/>
                <a:gd name="connsiteY185" fmla="*/ 21062 h 289301"/>
                <a:gd name="connsiteX186" fmla="*/ 205188 w 568954"/>
                <a:gd name="connsiteY186" fmla="*/ 19296 h 289301"/>
                <a:gd name="connsiteX187" fmla="*/ 195947 w 568954"/>
                <a:gd name="connsiteY187" fmla="*/ 19568 h 289301"/>
                <a:gd name="connsiteX188" fmla="*/ 186843 w 568954"/>
                <a:gd name="connsiteY188" fmla="*/ 15898 h 289301"/>
                <a:gd name="connsiteX189" fmla="*/ 177874 w 568954"/>
                <a:gd name="connsiteY189" fmla="*/ 8153 h 289301"/>
                <a:gd name="connsiteX190" fmla="*/ 167140 w 568954"/>
                <a:gd name="connsiteY190" fmla="*/ 6794 h 289301"/>
                <a:gd name="connsiteX191" fmla="*/ 148658 w 568954"/>
                <a:gd name="connsiteY191" fmla="*/ 14540 h 289301"/>
                <a:gd name="connsiteX192" fmla="*/ 138196 w 568954"/>
                <a:gd name="connsiteY192" fmla="*/ 16442 h 289301"/>
                <a:gd name="connsiteX193" fmla="*/ 133575 w 568954"/>
                <a:gd name="connsiteY193" fmla="*/ 20790 h 289301"/>
                <a:gd name="connsiteX194" fmla="*/ 131266 w 568954"/>
                <a:gd name="connsiteY194" fmla="*/ 28265 h 289301"/>
                <a:gd name="connsiteX195" fmla="*/ 126781 w 568954"/>
                <a:gd name="connsiteY195" fmla="*/ 32069 h 289301"/>
                <a:gd name="connsiteX196" fmla="*/ 116590 w 568954"/>
                <a:gd name="connsiteY196" fmla="*/ 32205 h 289301"/>
                <a:gd name="connsiteX197" fmla="*/ 114959 w 568954"/>
                <a:gd name="connsiteY197" fmla="*/ 31933 h 289301"/>
                <a:gd name="connsiteX198" fmla="*/ 103409 w 568954"/>
                <a:gd name="connsiteY198" fmla="*/ 29487 h 289301"/>
                <a:gd name="connsiteX199" fmla="*/ 95255 w 568954"/>
                <a:gd name="connsiteY199" fmla="*/ 24867 h 289301"/>
                <a:gd name="connsiteX200" fmla="*/ 93761 w 568954"/>
                <a:gd name="connsiteY200" fmla="*/ 22965 h 289301"/>
                <a:gd name="connsiteX201" fmla="*/ 94712 w 568954"/>
                <a:gd name="connsiteY201" fmla="*/ 19024 h 289301"/>
                <a:gd name="connsiteX202" fmla="*/ 93218 w 568954"/>
                <a:gd name="connsiteY202" fmla="*/ 17257 h 289301"/>
                <a:gd name="connsiteX203" fmla="*/ 90772 w 568954"/>
                <a:gd name="connsiteY203" fmla="*/ 16986 h 289301"/>
                <a:gd name="connsiteX204" fmla="*/ 88461 w 568954"/>
                <a:gd name="connsiteY204" fmla="*/ 19296 h 289301"/>
                <a:gd name="connsiteX205" fmla="*/ 86015 w 568954"/>
                <a:gd name="connsiteY205" fmla="*/ 26362 h 289301"/>
                <a:gd name="connsiteX206" fmla="*/ 66040 w 568954"/>
                <a:gd name="connsiteY206" fmla="*/ 45658 h 289301"/>
                <a:gd name="connsiteX207" fmla="*/ 56392 w 568954"/>
                <a:gd name="connsiteY207" fmla="*/ 41853 h 289301"/>
                <a:gd name="connsiteX208" fmla="*/ 52723 w 568954"/>
                <a:gd name="connsiteY208" fmla="*/ 41988 h 289301"/>
                <a:gd name="connsiteX209" fmla="*/ 24867 w 568954"/>
                <a:gd name="connsiteY209" fmla="*/ 69166 h 289301"/>
                <a:gd name="connsiteX210" fmla="*/ 16442 w 568954"/>
                <a:gd name="connsiteY210" fmla="*/ 73514 h 289301"/>
                <a:gd name="connsiteX211" fmla="*/ 0 w 568954"/>
                <a:gd name="connsiteY211" fmla="*/ 85744 h 289301"/>
                <a:gd name="connsiteX212" fmla="*/ 271 w 568954"/>
                <a:gd name="connsiteY212" fmla="*/ 64682 h 289301"/>
                <a:gd name="connsiteX213" fmla="*/ 543 w 568954"/>
                <a:gd name="connsiteY213" fmla="*/ 43619 h 289301"/>
                <a:gd name="connsiteX214" fmla="*/ 950 w 568954"/>
                <a:gd name="connsiteY214" fmla="*/ 22421 h 289301"/>
                <a:gd name="connsiteX215" fmla="*/ 1223 w 568954"/>
                <a:gd name="connsiteY215" fmla="*/ 1223 h 289301"/>
                <a:gd name="connsiteX216" fmla="*/ 30710 w 568954"/>
                <a:gd name="connsiteY216" fmla="*/ 1223 h 289301"/>
                <a:gd name="connsiteX217" fmla="*/ 60197 w 568954"/>
                <a:gd name="connsiteY217" fmla="*/ 1223 h 289301"/>
                <a:gd name="connsiteX218" fmla="*/ 89684 w 568954"/>
                <a:gd name="connsiteY218" fmla="*/ 1223 h 289301"/>
                <a:gd name="connsiteX219" fmla="*/ 119171 w 568954"/>
                <a:gd name="connsiteY219" fmla="*/ 1223 h 289301"/>
                <a:gd name="connsiteX220" fmla="*/ 148658 w 568954"/>
                <a:gd name="connsiteY220" fmla="*/ 1223 h 289301"/>
                <a:gd name="connsiteX221" fmla="*/ 178146 w 568954"/>
                <a:gd name="connsiteY221" fmla="*/ 1223 h 289301"/>
                <a:gd name="connsiteX222" fmla="*/ 207633 w 568954"/>
                <a:gd name="connsiteY222" fmla="*/ 1223 h 289301"/>
                <a:gd name="connsiteX223" fmla="*/ 237120 w 568954"/>
                <a:gd name="connsiteY223" fmla="*/ 1223 h 289301"/>
                <a:gd name="connsiteX224" fmla="*/ 266608 w 568954"/>
                <a:gd name="connsiteY224" fmla="*/ 1223 h 289301"/>
                <a:gd name="connsiteX225" fmla="*/ 296367 w 568954"/>
                <a:gd name="connsiteY225" fmla="*/ 1223 h 289301"/>
                <a:gd name="connsiteX226" fmla="*/ 325854 w 568954"/>
                <a:gd name="connsiteY226" fmla="*/ 1223 h 289301"/>
                <a:gd name="connsiteX227" fmla="*/ 355341 w 568954"/>
                <a:gd name="connsiteY227" fmla="*/ 1223 h 289301"/>
                <a:gd name="connsiteX228" fmla="*/ 384828 w 568954"/>
                <a:gd name="connsiteY228" fmla="*/ 1223 h 289301"/>
                <a:gd name="connsiteX229" fmla="*/ 414316 w 568954"/>
                <a:gd name="connsiteY229" fmla="*/ 1223 h 289301"/>
                <a:gd name="connsiteX230" fmla="*/ 443803 w 568954"/>
                <a:gd name="connsiteY230" fmla="*/ 1223 h 289301"/>
                <a:gd name="connsiteX231" fmla="*/ 473562 w 568954"/>
                <a:gd name="connsiteY231" fmla="*/ 1223 h 289301"/>
                <a:gd name="connsiteX232" fmla="*/ 545039 w 568954"/>
                <a:gd name="connsiteY232" fmla="*/ 275305 h 289301"/>
                <a:gd name="connsiteX233" fmla="*/ 541641 w 568954"/>
                <a:gd name="connsiteY233" fmla="*/ 275712 h 289301"/>
                <a:gd name="connsiteX234" fmla="*/ 545039 w 568954"/>
                <a:gd name="connsiteY234" fmla="*/ 270005 h 289301"/>
                <a:gd name="connsiteX235" fmla="*/ 556317 w 568954"/>
                <a:gd name="connsiteY235" fmla="*/ 242828 h 289301"/>
                <a:gd name="connsiteX236" fmla="*/ 561345 w 568954"/>
                <a:gd name="connsiteY236" fmla="*/ 233452 h 289301"/>
                <a:gd name="connsiteX237" fmla="*/ 556453 w 568954"/>
                <a:gd name="connsiteY237" fmla="*/ 252476 h 289301"/>
                <a:gd name="connsiteX238" fmla="*/ 547892 w 568954"/>
                <a:gd name="connsiteY238" fmla="*/ 270005 h 289301"/>
                <a:gd name="connsiteX239" fmla="*/ 545039 w 568954"/>
                <a:gd name="connsiteY239" fmla="*/ 275305 h 28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568954" h="289301">
                  <a:moveTo>
                    <a:pt x="473562" y="0"/>
                  </a:moveTo>
                  <a:lnTo>
                    <a:pt x="474785" y="26226"/>
                  </a:lnTo>
                  <a:lnTo>
                    <a:pt x="476008" y="52316"/>
                  </a:lnTo>
                  <a:lnTo>
                    <a:pt x="477232" y="78406"/>
                  </a:lnTo>
                  <a:lnTo>
                    <a:pt x="478454" y="104496"/>
                  </a:lnTo>
                  <a:lnTo>
                    <a:pt x="479677" y="130450"/>
                  </a:lnTo>
                  <a:lnTo>
                    <a:pt x="480900" y="156405"/>
                  </a:lnTo>
                  <a:lnTo>
                    <a:pt x="482123" y="182223"/>
                  </a:lnTo>
                  <a:lnTo>
                    <a:pt x="483346" y="208041"/>
                  </a:lnTo>
                  <a:lnTo>
                    <a:pt x="483618" y="208041"/>
                  </a:lnTo>
                  <a:lnTo>
                    <a:pt x="483890" y="208041"/>
                  </a:lnTo>
                  <a:lnTo>
                    <a:pt x="484161" y="208041"/>
                  </a:lnTo>
                  <a:lnTo>
                    <a:pt x="484433" y="208041"/>
                  </a:lnTo>
                  <a:lnTo>
                    <a:pt x="484705" y="208041"/>
                  </a:lnTo>
                  <a:lnTo>
                    <a:pt x="484976" y="208041"/>
                  </a:lnTo>
                  <a:lnTo>
                    <a:pt x="485248" y="208041"/>
                  </a:lnTo>
                  <a:lnTo>
                    <a:pt x="485520" y="208041"/>
                  </a:lnTo>
                  <a:lnTo>
                    <a:pt x="498430" y="208041"/>
                  </a:lnTo>
                  <a:lnTo>
                    <a:pt x="526830" y="208041"/>
                  </a:lnTo>
                  <a:lnTo>
                    <a:pt x="555230" y="208041"/>
                  </a:lnTo>
                  <a:lnTo>
                    <a:pt x="568955" y="207905"/>
                  </a:lnTo>
                  <a:lnTo>
                    <a:pt x="568819" y="212661"/>
                  </a:lnTo>
                  <a:lnTo>
                    <a:pt x="567188" y="219727"/>
                  </a:lnTo>
                  <a:lnTo>
                    <a:pt x="564198" y="222581"/>
                  </a:lnTo>
                  <a:lnTo>
                    <a:pt x="564334" y="215379"/>
                  </a:lnTo>
                  <a:lnTo>
                    <a:pt x="562296" y="212933"/>
                  </a:lnTo>
                  <a:lnTo>
                    <a:pt x="558898" y="216058"/>
                  </a:lnTo>
                  <a:lnTo>
                    <a:pt x="556725" y="219591"/>
                  </a:lnTo>
                  <a:lnTo>
                    <a:pt x="555773" y="233588"/>
                  </a:lnTo>
                  <a:lnTo>
                    <a:pt x="553463" y="240518"/>
                  </a:lnTo>
                  <a:lnTo>
                    <a:pt x="545039" y="242556"/>
                  </a:lnTo>
                  <a:lnTo>
                    <a:pt x="536478" y="260901"/>
                  </a:lnTo>
                  <a:lnTo>
                    <a:pt x="528596" y="271228"/>
                  </a:lnTo>
                  <a:lnTo>
                    <a:pt x="525742" y="277751"/>
                  </a:lnTo>
                  <a:lnTo>
                    <a:pt x="513785" y="279382"/>
                  </a:lnTo>
                  <a:lnTo>
                    <a:pt x="494489" y="281963"/>
                  </a:lnTo>
                  <a:lnTo>
                    <a:pt x="489461" y="289301"/>
                  </a:lnTo>
                  <a:lnTo>
                    <a:pt x="479813" y="286176"/>
                  </a:lnTo>
                  <a:lnTo>
                    <a:pt x="465002" y="286583"/>
                  </a:lnTo>
                  <a:lnTo>
                    <a:pt x="467855" y="276664"/>
                  </a:lnTo>
                  <a:lnTo>
                    <a:pt x="472204" y="267967"/>
                  </a:lnTo>
                  <a:lnTo>
                    <a:pt x="464458" y="259271"/>
                  </a:lnTo>
                  <a:lnTo>
                    <a:pt x="459838" y="258183"/>
                  </a:lnTo>
                  <a:lnTo>
                    <a:pt x="455082" y="254650"/>
                  </a:lnTo>
                  <a:lnTo>
                    <a:pt x="460653" y="247448"/>
                  </a:lnTo>
                  <a:lnTo>
                    <a:pt x="463371" y="239838"/>
                  </a:lnTo>
                  <a:lnTo>
                    <a:pt x="461740" y="230462"/>
                  </a:lnTo>
                  <a:lnTo>
                    <a:pt x="464050" y="223397"/>
                  </a:lnTo>
                  <a:lnTo>
                    <a:pt x="460246" y="224483"/>
                  </a:lnTo>
                  <a:lnTo>
                    <a:pt x="453995" y="231958"/>
                  </a:lnTo>
                  <a:lnTo>
                    <a:pt x="450190" y="234947"/>
                  </a:lnTo>
                  <a:lnTo>
                    <a:pt x="447880" y="228288"/>
                  </a:lnTo>
                  <a:lnTo>
                    <a:pt x="445162" y="229783"/>
                  </a:lnTo>
                  <a:lnTo>
                    <a:pt x="443395" y="234267"/>
                  </a:lnTo>
                  <a:lnTo>
                    <a:pt x="439455" y="236713"/>
                  </a:lnTo>
                  <a:lnTo>
                    <a:pt x="431166" y="230462"/>
                  </a:lnTo>
                  <a:lnTo>
                    <a:pt x="418936" y="223397"/>
                  </a:lnTo>
                  <a:lnTo>
                    <a:pt x="412142" y="211167"/>
                  </a:lnTo>
                  <a:lnTo>
                    <a:pt x="408337" y="201654"/>
                  </a:lnTo>
                  <a:lnTo>
                    <a:pt x="412278" y="184533"/>
                  </a:lnTo>
                  <a:lnTo>
                    <a:pt x="420703" y="181544"/>
                  </a:lnTo>
                  <a:lnTo>
                    <a:pt x="431573" y="184397"/>
                  </a:lnTo>
                  <a:lnTo>
                    <a:pt x="445842" y="184397"/>
                  </a:lnTo>
                  <a:lnTo>
                    <a:pt x="443803" y="180592"/>
                  </a:lnTo>
                  <a:lnTo>
                    <a:pt x="438640" y="181271"/>
                  </a:lnTo>
                  <a:lnTo>
                    <a:pt x="423556" y="167276"/>
                  </a:lnTo>
                  <a:lnTo>
                    <a:pt x="418665" y="158851"/>
                  </a:lnTo>
                  <a:lnTo>
                    <a:pt x="410239" y="156540"/>
                  </a:lnTo>
                  <a:lnTo>
                    <a:pt x="406435" y="164694"/>
                  </a:lnTo>
                  <a:lnTo>
                    <a:pt x="402222" y="166868"/>
                  </a:lnTo>
                  <a:lnTo>
                    <a:pt x="407386" y="149067"/>
                  </a:lnTo>
                  <a:lnTo>
                    <a:pt x="414180" y="148387"/>
                  </a:lnTo>
                  <a:lnTo>
                    <a:pt x="424236" y="143496"/>
                  </a:lnTo>
                  <a:lnTo>
                    <a:pt x="421247" y="133168"/>
                  </a:lnTo>
                  <a:lnTo>
                    <a:pt x="414860" y="128684"/>
                  </a:lnTo>
                  <a:lnTo>
                    <a:pt x="403310" y="134391"/>
                  </a:lnTo>
                  <a:lnTo>
                    <a:pt x="403445" y="127189"/>
                  </a:lnTo>
                  <a:lnTo>
                    <a:pt x="405619" y="117949"/>
                  </a:lnTo>
                  <a:lnTo>
                    <a:pt x="414316" y="117949"/>
                  </a:lnTo>
                  <a:lnTo>
                    <a:pt x="421926" y="120938"/>
                  </a:lnTo>
                  <a:lnTo>
                    <a:pt x="428448" y="105991"/>
                  </a:lnTo>
                  <a:lnTo>
                    <a:pt x="428720" y="99333"/>
                  </a:lnTo>
                  <a:lnTo>
                    <a:pt x="417985" y="109116"/>
                  </a:lnTo>
                  <a:lnTo>
                    <a:pt x="415539" y="88054"/>
                  </a:lnTo>
                  <a:lnTo>
                    <a:pt x="426138" y="67807"/>
                  </a:lnTo>
                  <a:lnTo>
                    <a:pt x="436194" y="58974"/>
                  </a:lnTo>
                  <a:lnTo>
                    <a:pt x="448831" y="59246"/>
                  </a:lnTo>
                  <a:lnTo>
                    <a:pt x="461604" y="57752"/>
                  </a:lnTo>
                  <a:lnTo>
                    <a:pt x="453587" y="54082"/>
                  </a:lnTo>
                  <a:lnTo>
                    <a:pt x="445298" y="52045"/>
                  </a:lnTo>
                  <a:lnTo>
                    <a:pt x="451549" y="44027"/>
                  </a:lnTo>
                  <a:lnTo>
                    <a:pt x="456849" y="42532"/>
                  </a:lnTo>
                  <a:lnTo>
                    <a:pt x="462012" y="35466"/>
                  </a:lnTo>
                  <a:lnTo>
                    <a:pt x="449510" y="36553"/>
                  </a:lnTo>
                  <a:lnTo>
                    <a:pt x="451005" y="23236"/>
                  </a:lnTo>
                  <a:lnTo>
                    <a:pt x="444891" y="25954"/>
                  </a:lnTo>
                  <a:lnTo>
                    <a:pt x="437688" y="27177"/>
                  </a:lnTo>
                  <a:lnTo>
                    <a:pt x="434835" y="32884"/>
                  </a:lnTo>
                  <a:lnTo>
                    <a:pt x="435378" y="42260"/>
                  </a:lnTo>
                  <a:lnTo>
                    <a:pt x="433204" y="48375"/>
                  </a:lnTo>
                  <a:lnTo>
                    <a:pt x="427497" y="53267"/>
                  </a:lnTo>
                  <a:lnTo>
                    <a:pt x="417985" y="57072"/>
                  </a:lnTo>
                  <a:lnTo>
                    <a:pt x="417033" y="50413"/>
                  </a:lnTo>
                  <a:lnTo>
                    <a:pt x="413908" y="47424"/>
                  </a:lnTo>
                  <a:lnTo>
                    <a:pt x="412686" y="61692"/>
                  </a:lnTo>
                  <a:lnTo>
                    <a:pt x="410239" y="66584"/>
                  </a:lnTo>
                  <a:lnTo>
                    <a:pt x="403310" y="53267"/>
                  </a:lnTo>
                  <a:lnTo>
                    <a:pt x="401271" y="55985"/>
                  </a:lnTo>
                  <a:lnTo>
                    <a:pt x="401543" y="59789"/>
                  </a:lnTo>
                  <a:lnTo>
                    <a:pt x="399776" y="66312"/>
                  </a:lnTo>
                  <a:lnTo>
                    <a:pt x="393797" y="69710"/>
                  </a:lnTo>
                  <a:lnTo>
                    <a:pt x="394205" y="78134"/>
                  </a:lnTo>
                  <a:lnTo>
                    <a:pt x="391895" y="82754"/>
                  </a:lnTo>
                  <a:lnTo>
                    <a:pt x="372735" y="75417"/>
                  </a:lnTo>
                  <a:lnTo>
                    <a:pt x="372327" y="77862"/>
                  </a:lnTo>
                  <a:lnTo>
                    <a:pt x="383198" y="93626"/>
                  </a:lnTo>
                  <a:lnTo>
                    <a:pt x="391080" y="98925"/>
                  </a:lnTo>
                  <a:lnTo>
                    <a:pt x="392031" y="107485"/>
                  </a:lnTo>
                  <a:lnTo>
                    <a:pt x="385237" y="114552"/>
                  </a:lnTo>
                  <a:lnTo>
                    <a:pt x="375860" y="108437"/>
                  </a:lnTo>
                  <a:lnTo>
                    <a:pt x="374230" y="108845"/>
                  </a:lnTo>
                  <a:lnTo>
                    <a:pt x="379257" y="119307"/>
                  </a:lnTo>
                  <a:lnTo>
                    <a:pt x="382519" y="128412"/>
                  </a:lnTo>
                  <a:lnTo>
                    <a:pt x="379257" y="136157"/>
                  </a:lnTo>
                  <a:lnTo>
                    <a:pt x="379801" y="145533"/>
                  </a:lnTo>
                  <a:lnTo>
                    <a:pt x="379121" y="154094"/>
                  </a:lnTo>
                  <a:lnTo>
                    <a:pt x="377084" y="161569"/>
                  </a:lnTo>
                  <a:lnTo>
                    <a:pt x="381567" y="195947"/>
                  </a:lnTo>
                  <a:lnTo>
                    <a:pt x="387003" y="205188"/>
                  </a:lnTo>
                  <a:lnTo>
                    <a:pt x="392438" y="214156"/>
                  </a:lnTo>
                  <a:lnTo>
                    <a:pt x="395292" y="222445"/>
                  </a:lnTo>
                  <a:lnTo>
                    <a:pt x="389585" y="223668"/>
                  </a:lnTo>
                  <a:lnTo>
                    <a:pt x="380481" y="216874"/>
                  </a:lnTo>
                  <a:lnTo>
                    <a:pt x="372463" y="211711"/>
                  </a:lnTo>
                  <a:lnTo>
                    <a:pt x="362951" y="194996"/>
                  </a:lnTo>
                  <a:lnTo>
                    <a:pt x="361320" y="188338"/>
                  </a:lnTo>
                  <a:lnTo>
                    <a:pt x="359011" y="183038"/>
                  </a:lnTo>
                  <a:lnTo>
                    <a:pt x="360098" y="195132"/>
                  </a:lnTo>
                  <a:lnTo>
                    <a:pt x="363495" y="208721"/>
                  </a:lnTo>
                  <a:lnTo>
                    <a:pt x="393389" y="238888"/>
                  </a:lnTo>
                  <a:lnTo>
                    <a:pt x="398961" y="250438"/>
                  </a:lnTo>
                  <a:lnTo>
                    <a:pt x="403174" y="259542"/>
                  </a:lnTo>
                  <a:lnTo>
                    <a:pt x="402086" y="268239"/>
                  </a:lnTo>
                  <a:lnTo>
                    <a:pt x="394341" y="262124"/>
                  </a:lnTo>
                  <a:lnTo>
                    <a:pt x="387682" y="254242"/>
                  </a:lnTo>
                  <a:lnTo>
                    <a:pt x="369881" y="245410"/>
                  </a:lnTo>
                  <a:lnTo>
                    <a:pt x="347460" y="239838"/>
                  </a:lnTo>
                  <a:lnTo>
                    <a:pt x="334822" y="219184"/>
                  </a:lnTo>
                  <a:lnTo>
                    <a:pt x="334822" y="227880"/>
                  </a:lnTo>
                  <a:lnTo>
                    <a:pt x="331969" y="235219"/>
                  </a:lnTo>
                  <a:lnTo>
                    <a:pt x="324224" y="226250"/>
                  </a:lnTo>
                  <a:lnTo>
                    <a:pt x="319332" y="218640"/>
                  </a:lnTo>
                  <a:lnTo>
                    <a:pt x="317701" y="210351"/>
                  </a:lnTo>
                  <a:lnTo>
                    <a:pt x="308053" y="210895"/>
                  </a:lnTo>
                  <a:lnTo>
                    <a:pt x="297862" y="218097"/>
                  </a:lnTo>
                  <a:lnTo>
                    <a:pt x="288078" y="216330"/>
                  </a:lnTo>
                  <a:lnTo>
                    <a:pt x="286991" y="202198"/>
                  </a:lnTo>
                  <a:lnTo>
                    <a:pt x="289573" y="194725"/>
                  </a:lnTo>
                  <a:lnTo>
                    <a:pt x="300580" y="176923"/>
                  </a:lnTo>
                  <a:lnTo>
                    <a:pt x="310906" y="167819"/>
                  </a:lnTo>
                  <a:lnTo>
                    <a:pt x="315527" y="156133"/>
                  </a:lnTo>
                  <a:lnTo>
                    <a:pt x="314032" y="137924"/>
                  </a:lnTo>
                  <a:lnTo>
                    <a:pt x="315391" y="151512"/>
                  </a:lnTo>
                  <a:lnTo>
                    <a:pt x="326670" y="138196"/>
                  </a:lnTo>
                  <a:lnTo>
                    <a:pt x="319332" y="127732"/>
                  </a:lnTo>
                  <a:lnTo>
                    <a:pt x="312538" y="117949"/>
                  </a:lnTo>
                  <a:lnTo>
                    <a:pt x="302346" y="129092"/>
                  </a:lnTo>
                  <a:lnTo>
                    <a:pt x="293649" y="124879"/>
                  </a:lnTo>
                  <a:lnTo>
                    <a:pt x="279517" y="111019"/>
                  </a:lnTo>
                  <a:lnTo>
                    <a:pt x="256552" y="101235"/>
                  </a:lnTo>
                  <a:lnTo>
                    <a:pt x="253291" y="96343"/>
                  </a:lnTo>
                  <a:lnTo>
                    <a:pt x="253699" y="90908"/>
                  </a:lnTo>
                  <a:lnTo>
                    <a:pt x="256824" y="83434"/>
                  </a:lnTo>
                  <a:lnTo>
                    <a:pt x="249758" y="76096"/>
                  </a:lnTo>
                  <a:lnTo>
                    <a:pt x="232501" y="68894"/>
                  </a:lnTo>
                  <a:lnTo>
                    <a:pt x="225162" y="62779"/>
                  </a:lnTo>
                  <a:lnTo>
                    <a:pt x="223532" y="61420"/>
                  </a:lnTo>
                  <a:lnTo>
                    <a:pt x="222853" y="53946"/>
                  </a:lnTo>
                  <a:lnTo>
                    <a:pt x="220543" y="49191"/>
                  </a:lnTo>
                  <a:lnTo>
                    <a:pt x="216738" y="47152"/>
                  </a:lnTo>
                  <a:lnTo>
                    <a:pt x="216058" y="43891"/>
                  </a:lnTo>
                  <a:lnTo>
                    <a:pt x="218368" y="39406"/>
                  </a:lnTo>
                  <a:lnTo>
                    <a:pt x="216058" y="34651"/>
                  </a:lnTo>
                  <a:lnTo>
                    <a:pt x="208992" y="29487"/>
                  </a:lnTo>
                  <a:lnTo>
                    <a:pt x="206546" y="25003"/>
                  </a:lnTo>
                  <a:lnTo>
                    <a:pt x="208721" y="21062"/>
                  </a:lnTo>
                  <a:lnTo>
                    <a:pt x="205188" y="19296"/>
                  </a:lnTo>
                  <a:lnTo>
                    <a:pt x="195947" y="19568"/>
                  </a:lnTo>
                  <a:lnTo>
                    <a:pt x="186843" y="15898"/>
                  </a:lnTo>
                  <a:lnTo>
                    <a:pt x="177874" y="8153"/>
                  </a:lnTo>
                  <a:lnTo>
                    <a:pt x="167140" y="6794"/>
                  </a:lnTo>
                  <a:lnTo>
                    <a:pt x="148658" y="14540"/>
                  </a:lnTo>
                  <a:lnTo>
                    <a:pt x="138196" y="16442"/>
                  </a:lnTo>
                  <a:lnTo>
                    <a:pt x="133575" y="20790"/>
                  </a:lnTo>
                  <a:lnTo>
                    <a:pt x="131266" y="28265"/>
                  </a:lnTo>
                  <a:lnTo>
                    <a:pt x="126781" y="32069"/>
                  </a:lnTo>
                  <a:lnTo>
                    <a:pt x="116590" y="32205"/>
                  </a:lnTo>
                  <a:lnTo>
                    <a:pt x="114959" y="31933"/>
                  </a:lnTo>
                  <a:lnTo>
                    <a:pt x="103409" y="29487"/>
                  </a:lnTo>
                  <a:lnTo>
                    <a:pt x="95255" y="24867"/>
                  </a:lnTo>
                  <a:lnTo>
                    <a:pt x="93761" y="22965"/>
                  </a:lnTo>
                  <a:lnTo>
                    <a:pt x="94712" y="19024"/>
                  </a:lnTo>
                  <a:lnTo>
                    <a:pt x="93218" y="17257"/>
                  </a:lnTo>
                  <a:lnTo>
                    <a:pt x="90772" y="16986"/>
                  </a:lnTo>
                  <a:lnTo>
                    <a:pt x="88461" y="19296"/>
                  </a:lnTo>
                  <a:lnTo>
                    <a:pt x="86015" y="26362"/>
                  </a:lnTo>
                  <a:lnTo>
                    <a:pt x="66040" y="45658"/>
                  </a:lnTo>
                  <a:lnTo>
                    <a:pt x="56392" y="41853"/>
                  </a:lnTo>
                  <a:lnTo>
                    <a:pt x="52723" y="41988"/>
                  </a:lnTo>
                  <a:lnTo>
                    <a:pt x="24867" y="69166"/>
                  </a:lnTo>
                  <a:lnTo>
                    <a:pt x="16442" y="73514"/>
                  </a:lnTo>
                  <a:lnTo>
                    <a:pt x="0" y="85744"/>
                  </a:lnTo>
                  <a:lnTo>
                    <a:pt x="271" y="64682"/>
                  </a:lnTo>
                  <a:lnTo>
                    <a:pt x="543" y="43619"/>
                  </a:lnTo>
                  <a:lnTo>
                    <a:pt x="950" y="22421"/>
                  </a:lnTo>
                  <a:lnTo>
                    <a:pt x="1223" y="1223"/>
                  </a:lnTo>
                  <a:lnTo>
                    <a:pt x="30710" y="1223"/>
                  </a:lnTo>
                  <a:lnTo>
                    <a:pt x="60197" y="1223"/>
                  </a:lnTo>
                  <a:lnTo>
                    <a:pt x="89684" y="1223"/>
                  </a:lnTo>
                  <a:lnTo>
                    <a:pt x="119171" y="1223"/>
                  </a:lnTo>
                  <a:lnTo>
                    <a:pt x="148658" y="1223"/>
                  </a:lnTo>
                  <a:lnTo>
                    <a:pt x="178146" y="1223"/>
                  </a:lnTo>
                  <a:lnTo>
                    <a:pt x="207633" y="1223"/>
                  </a:lnTo>
                  <a:lnTo>
                    <a:pt x="237120" y="1223"/>
                  </a:lnTo>
                  <a:lnTo>
                    <a:pt x="266608" y="1223"/>
                  </a:lnTo>
                  <a:lnTo>
                    <a:pt x="296367" y="1223"/>
                  </a:lnTo>
                  <a:lnTo>
                    <a:pt x="325854" y="1223"/>
                  </a:lnTo>
                  <a:lnTo>
                    <a:pt x="355341" y="1223"/>
                  </a:lnTo>
                  <a:lnTo>
                    <a:pt x="384828" y="1223"/>
                  </a:lnTo>
                  <a:lnTo>
                    <a:pt x="414316" y="1223"/>
                  </a:lnTo>
                  <a:lnTo>
                    <a:pt x="443803" y="1223"/>
                  </a:lnTo>
                  <a:lnTo>
                    <a:pt x="473562" y="1223"/>
                  </a:lnTo>
                  <a:close/>
                  <a:moveTo>
                    <a:pt x="545039" y="275305"/>
                  </a:moveTo>
                  <a:lnTo>
                    <a:pt x="541641" y="275712"/>
                  </a:lnTo>
                  <a:lnTo>
                    <a:pt x="545039" y="270005"/>
                  </a:lnTo>
                  <a:lnTo>
                    <a:pt x="556317" y="242828"/>
                  </a:lnTo>
                  <a:lnTo>
                    <a:pt x="561345" y="233452"/>
                  </a:lnTo>
                  <a:lnTo>
                    <a:pt x="556453" y="252476"/>
                  </a:lnTo>
                  <a:lnTo>
                    <a:pt x="547892" y="270005"/>
                  </a:lnTo>
                  <a:lnTo>
                    <a:pt x="545039" y="27530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9" name="Freeform: Shape 28">
              <a:extLst>
                <a:ext uri="{FF2B5EF4-FFF2-40B4-BE49-F238E27FC236}">
                  <a16:creationId xmlns:a16="http://schemas.microsoft.com/office/drawing/2014/main" id="{119BAE37-6B19-B8B3-0D04-6C3F787DF875}"/>
                </a:ext>
              </a:extLst>
            </p:cNvPr>
            <p:cNvSpPr/>
            <p:nvPr/>
          </p:nvSpPr>
          <p:spPr>
            <a:xfrm>
              <a:off x="17252684" y="7611380"/>
              <a:ext cx="523704" cy="796291"/>
            </a:xfrm>
            <a:custGeom>
              <a:avLst/>
              <a:gdLst>
                <a:gd name="connsiteX0" fmla="*/ 258863 w 523704"/>
                <a:gd name="connsiteY0" fmla="*/ 31254 h 796291"/>
                <a:gd name="connsiteX1" fmla="*/ 259543 w 523704"/>
                <a:gd name="connsiteY1" fmla="*/ 35194 h 796291"/>
                <a:gd name="connsiteX2" fmla="*/ 265385 w 523704"/>
                <a:gd name="connsiteY2" fmla="*/ 42124 h 796291"/>
                <a:gd name="connsiteX3" fmla="*/ 273811 w 523704"/>
                <a:gd name="connsiteY3" fmla="*/ 46880 h 796291"/>
                <a:gd name="connsiteX4" fmla="*/ 280198 w 523704"/>
                <a:gd name="connsiteY4" fmla="*/ 48511 h 796291"/>
                <a:gd name="connsiteX5" fmla="*/ 287670 w 523704"/>
                <a:gd name="connsiteY5" fmla="*/ 48375 h 796291"/>
                <a:gd name="connsiteX6" fmla="*/ 308189 w 523704"/>
                <a:gd name="connsiteY6" fmla="*/ 38999 h 796291"/>
                <a:gd name="connsiteX7" fmla="*/ 332241 w 523704"/>
                <a:gd name="connsiteY7" fmla="*/ 32884 h 796291"/>
                <a:gd name="connsiteX8" fmla="*/ 345422 w 523704"/>
                <a:gd name="connsiteY8" fmla="*/ 27177 h 796291"/>
                <a:gd name="connsiteX9" fmla="*/ 347869 w 523704"/>
                <a:gd name="connsiteY9" fmla="*/ 21877 h 796291"/>
                <a:gd name="connsiteX10" fmla="*/ 353847 w 523704"/>
                <a:gd name="connsiteY10" fmla="*/ 19975 h 796291"/>
                <a:gd name="connsiteX11" fmla="*/ 363496 w 523704"/>
                <a:gd name="connsiteY11" fmla="*/ 21606 h 796291"/>
                <a:gd name="connsiteX12" fmla="*/ 381296 w 523704"/>
                <a:gd name="connsiteY12" fmla="*/ 34922 h 796291"/>
                <a:gd name="connsiteX13" fmla="*/ 401951 w 523704"/>
                <a:gd name="connsiteY13" fmla="*/ 55034 h 796291"/>
                <a:gd name="connsiteX14" fmla="*/ 418393 w 523704"/>
                <a:gd name="connsiteY14" fmla="*/ 70933 h 796291"/>
                <a:gd name="connsiteX15" fmla="*/ 418937 w 523704"/>
                <a:gd name="connsiteY15" fmla="*/ 98381 h 796291"/>
                <a:gd name="connsiteX16" fmla="*/ 419209 w 523704"/>
                <a:gd name="connsiteY16" fmla="*/ 127461 h 796291"/>
                <a:gd name="connsiteX17" fmla="*/ 419617 w 523704"/>
                <a:gd name="connsiteY17" fmla="*/ 158035 h 796291"/>
                <a:gd name="connsiteX18" fmla="*/ 419889 w 523704"/>
                <a:gd name="connsiteY18" fmla="*/ 179777 h 796291"/>
                <a:gd name="connsiteX19" fmla="*/ 420295 w 523704"/>
                <a:gd name="connsiteY19" fmla="*/ 209536 h 796291"/>
                <a:gd name="connsiteX20" fmla="*/ 420567 w 523704"/>
                <a:gd name="connsiteY20" fmla="*/ 233180 h 796291"/>
                <a:gd name="connsiteX21" fmla="*/ 420975 w 523704"/>
                <a:gd name="connsiteY21" fmla="*/ 263890 h 796291"/>
                <a:gd name="connsiteX22" fmla="*/ 421247 w 523704"/>
                <a:gd name="connsiteY22" fmla="*/ 280332 h 796291"/>
                <a:gd name="connsiteX23" fmla="*/ 423556 w 523704"/>
                <a:gd name="connsiteY23" fmla="*/ 285089 h 796291"/>
                <a:gd name="connsiteX24" fmla="*/ 422198 w 523704"/>
                <a:gd name="connsiteY24" fmla="*/ 291475 h 796291"/>
                <a:gd name="connsiteX25" fmla="*/ 421654 w 523704"/>
                <a:gd name="connsiteY25" fmla="*/ 294737 h 796291"/>
                <a:gd name="connsiteX26" fmla="*/ 421790 w 523704"/>
                <a:gd name="connsiteY26" fmla="*/ 297318 h 796291"/>
                <a:gd name="connsiteX27" fmla="*/ 422742 w 523704"/>
                <a:gd name="connsiteY27" fmla="*/ 300580 h 796291"/>
                <a:gd name="connsiteX28" fmla="*/ 422606 w 523704"/>
                <a:gd name="connsiteY28" fmla="*/ 305064 h 796291"/>
                <a:gd name="connsiteX29" fmla="*/ 420567 w 523704"/>
                <a:gd name="connsiteY29" fmla="*/ 309141 h 796291"/>
                <a:gd name="connsiteX30" fmla="*/ 419481 w 523704"/>
                <a:gd name="connsiteY30" fmla="*/ 313896 h 796291"/>
                <a:gd name="connsiteX31" fmla="*/ 419209 w 523704"/>
                <a:gd name="connsiteY31" fmla="*/ 321642 h 796291"/>
                <a:gd name="connsiteX32" fmla="*/ 421519 w 523704"/>
                <a:gd name="connsiteY32" fmla="*/ 326398 h 796291"/>
                <a:gd name="connsiteX33" fmla="*/ 425323 w 523704"/>
                <a:gd name="connsiteY33" fmla="*/ 329252 h 796291"/>
                <a:gd name="connsiteX34" fmla="*/ 428448 w 523704"/>
                <a:gd name="connsiteY34" fmla="*/ 329252 h 796291"/>
                <a:gd name="connsiteX35" fmla="*/ 432525 w 523704"/>
                <a:gd name="connsiteY35" fmla="*/ 332105 h 796291"/>
                <a:gd name="connsiteX36" fmla="*/ 437825 w 523704"/>
                <a:gd name="connsiteY36" fmla="*/ 336997 h 796291"/>
                <a:gd name="connsiteX37" fmla="*/ 445842 w 523704"/>
                <a:gd name="connsiteY37" fmla="*/ 341210 h 796291"/>
                <a:gd name="connsiteX38" fmla="*/ 454131 w 523704"/>
                <a:gd name="connsiteY38" fmla="*/ 342705 h 796291"/>
                <a:gd name="connsiteX39" fmla="*/ 459839 w 523704"/>
                <a:gd name="connsiteY39" fmla="*/ 341617 h 796291"/>
                <a:gd name="connsiteX40" fmla="*/ 466769 w 523704"/>
                <a:gd name="connsiteY40" fmla="*/ 344471 h 796291"/>
                <a:gd name="connsiteX41" fmla="*/ 469214 w 523704"/>
                <a:gd name="connsiteY41" fmla="*/ 351265 h 796291"/>
                <a:gd name="connsiteX42" fmla="*/ 467855 w 523704"/>
                <a:gd name="connsiteY42" fmla="*/ 357652 h 796291"/>
                <a:gd name="connsiteX43" fmla="*/ 463916 w 523704"/>
                <a:gd name="connsiteY43" fmla="*/ 360641 h 796291"/>
                <a:gd name="connsiteX44" fmla="*/ 459703 w 523704"/>
                <a:gd name="connsiteY44" fmla="*/ 362951 h 796291"/>
                <a:gd name="connsiteX45" fmla="*/ 459023 w 523704"/>
                <a:gd name="connsiteY45" fmla="*/ 367843 h 796291"/>
                <a:gd name="connsiteX46" fmla="*/ 461061 w 523704"/>
                <a:gd name="connsiteY46" fmla="*/ 373007 h 796291"/>
                <a:gd name="connsiteX47" fmla="*/ 464052 w 523704"/>
                <a:gd name="connsiteY47" fmla="*/ 377491 h 796291"/>
                <a:gd name="connsiteX48" fmla="*/ 467313 w 523704"/>
                <a:gd name="connsiteY48" fmla="*/ 385373 h 796291"/>
                <a:gd name="connsiteX49" fmla="*/ 465953 w 523704"/>
                <a:gd name="connsiteY49" fmla="*/ 392167 h 796291"/>
                <a:gd name="connsiteX50" fmla="*/ 462964 w 523704"/>
                <a:gd name="connsiteY50" fmla="*/ 397874 h 796291"/>
                <a:gd name="connsiteX51" fmla="*/ 461605 w 523704"/>
                <a:gd name="connsiteY51" fmla="*/ 403853 h 796291"/>
                <a:gd name="connsiteX52" fmla="*/ 464186 w 523704"/>
                <a:gd name="connsiteY52" fmla="*/ 409017 h 796291"/>
                <a:gd name="connsiteX53" fmla="*/ 470981 w 523704"/>
                <a:gd name="connsiteY53" fmla="*/ 415811 h 796291"/>
                <a:gd name="connsiteX54" fmla="*/ 475194 w 523704"/>
                <a:gd name="connsiteY54" fmla="*/ 422334 h 796291"/>
                <a:gd name="connsiteX55" fmla="*/ 481852 w 523704"/>
                <a:gd name="connsiteY55" fmla="*/ 426002 h 796291"/>
                <a:gd name="connsiteX56" fmla="*/ 484977 w 523704"/>
                <a:gd name="connsiteY56" fmla="*/ 423421 h 796291"/>
                <a:gd name="connsiteX57" fmla="*/ 487560 w 523704"/>
                <a:gd name="connsiteY57" fmla="*/ 420024 h 796291"/>
                <a:gd name="connsiteX58" fmla="*/ 490277 w 523704"/>
                <a:gd name="connsiteY58" fmla="*/ 417442 h 796291"/>
                <a:gd name="connsiteX59" fmla="*/ 494897 w 523704"/>
                <a:gd name="connsiteY59" fmla="*/ 418936 h 796291"/>
                <a:gd name="connsiteX60" fmla="*/ 500332 w 523704"/>
                <a:gd name="connsiteY60" fmla="*/ 420839 h 796291"/>
                <a:gd name="connsiteX61" fmla="*/ 506176 w 523704"/>
                <a:gd name="connsiteY61" fmla="*/ 423149 h 796291"/>
                <a:gd name="connsiteX62" fmla="*/ 505496 w 523704"/>
                <a:gd name="connsiteY62" fmla="*/ 428720 h 796291"/>
                <a:gd name="connsiteX63" fmla="*/ 509029 w 523704"/>
                <a:gd name="connsiteY63" fmla="*/ 437960 h 796291"/>
                <a:gd name="connsiteX64" fmla="*/ 511882 w 523704"/>
                <a:gd name="connsiteY64" fmla="*/ 455761 h 796291"/>
                <a:gd name="connsiteX65" fmla="*/ 507535 w 523704"/>
                <a:gd name="connsiteY65" fmla="*/ 463779 h 796291"/>
                <a:gd name="connsiteX66" fmla="*/ 508485 w 523704"/>
                <a:gd name="connsiteY66" fmla="*/ 474514 h 796291"/>
                <a:gd name="connsiteX67" fmla="*/ 520307 w 523704"/>
                <a:gd name="connsiteY67" fmla="*/ 477639 h 796291"/>
                <a:gd name="connsiteX68" fmla="*/ 523162 w 523704"/>
                <a:gd name="connsiteY68" fmla="*/ 480900 h 796291"/>
                <a:gd name="connsiteX69" fmla="*/ 523704 w 523704"/>
                <a:gd name="connsiteY69" fmla="*/ 484841 h 796291"/>
                <a:gd name="connsiteX70" fmla="*/ 497615 w 523704"/>
                <a:gd name="connsiteY70" fmla="*/ 512154 h 796291"/>
                <a:gd name="connsiteX71" fmla="*/ 475466 w 523704"/>
                <a:gd name="connsiteY71" fmla="*/ 508350 h 796291"/>
                <a:gd name="connsiteX72" fmla="*/ 463508 w 523704"/>
                <a:gd name="connsiteY72" fmla="*/ 515552 h 796291"/>
                <a:gd name="connsiteX73" fmla="*/ 451006 w 523704"/>
                <a:gd name="connsiteY73" fmla="*/ 517725 h 796291"/>
                <a:gd name="connsiteX74" fmla="*/ 445434 w 523704"/>
                <a:gd name="connsiteY74" fmla="*/ 529955 h 796291"/>
                <a:gd name="connsiteX75" fmla="*/ 438505 w 523704"/>
                <a:gd name="connsiteY75" fmla="*/ 532537 h 796291"/>
                <a:gd name="connsiteX76" fmla="*/ 429128 w 523704"/>
                <a:gd name="connsiteY76" fmla="*/ 531858 h 796291"/>
                <a:gd name="connsiteX77" fmla="*/ 420975 w 523704"/>
                <a:gd name="connsiteY77" fmla="*/ 528460 h 796291"/>
                <a:gd name="connsiteX78" fmla="*/ 414725 w 523704"/>
                <a:gd name="connsiteY78" fmla="*/ 530091 h 796291"/>
                <a:gd name="connsiteX79" fmla="*/ 406028 w 523704"/>
                <a:gd name="connsiteY79" fmla="*/ 551969 h 796291"/>
                <a:gd name="connsiteX80" fmla="*/ 398962 w 523704"/>
                <a:gd name="connsiteY80" fmla="*/ 550066 h 796291"/>
                <a:gd name="connsiteX81" fmla="*/ 396109 w 523704"/>
                <a:gd name="connsiteY81" fmla="*/ 557948 h 796291"/>
                <a:gd name="connsiteX82" fmla="*/ 392440 w 523704"/>
                <a:gd name="connsiteY82" fmla="*/ 561345 h 796291"/>
                <a:gd name="connsiteX83" fmla="*/ 387004 w 523704"/>
                <a:gd name="connsiteY83" fmla="*/ 564335 h 796291"/>
                <a:gd name="connsiteX84" fmla="*/ 382248 w 523704"/>
                <a:gd name="connsiteY84" fmla="*/ 554551 h 796291"/>
                <a:gd name="connsiteX85" fmla="*/ 379257 w 523704"/>
                <a:gd name="connsiteY85" fmla="*/ 545310 h 796291"/>
                <a:gd name="connsiteX86" fmla="*/ 374774 w 523704"/>
                <a:gd name="connsiteY86" fmla="*/ 543272 h 796291"/>
                <a:gd name="connsiteX87" fmla="*/ 368932 w 523704"/>
                <a:gd name="connsiteY87" fmla="*/ 540962 h 796291"/>
                <a:gd name="connsiteX88" fmla="*/ 362816 w 523704"/>
                <a:gd name="connsiteY88" fmla="*/ 541098 h 796291"/>
                <a:gd name="connsiteX89" fmla="*/ 358740 w 523704"/>
                <a:gd name="connsiteY89" fmla="*/ 542457 h 796291"/>
                <a:gd name="connsiteX90" fmla="*/ 353711 w 523704"/>
                <a:gd name="connsiteY90" fmla="*/ 548436 h 796291"/>
                <a:gd name="connsiteX91" fmla="*/ 346374 w 523704"/>
                <a:gd name="connsiteY91" fmla="*/ 553599 h 796291"/>
                <a:gd name="connsiteX92" fmla="*/ 340802 w 523704"/>
                <a:gd name="connsiteY92" fmla="*/ 549387 h 796291"/>
                <a:gd name="connsiteX93" fmla="*/ 336455 w 523704"/>
                <a:gd name="connsiteY93" fmla="*/ 542457 h 796291"/>
                <a:gd name="connsiteX94" fmla="*/ 332786 w 523704"/>
                <a:gd name="connsiteY94" fmla="*/ 553463 h 796291"/>
                <a:gd name="connsiteX95" fmla="*/ 327486 w 523704"/>
                <a:gd name="connsiteY95" fmla="*/ 565150 h 796291"/>
                <a:gd name="connsiteX96" fmla="*/ 328436 w 523704"/>
                <a:gd name="connsiteY96" fmla="*/ 578738 h 796291"/>
                <a:gd name="connsiteX97" fmla="*/ 326127 w 523704"/>
                <a:gd name="connsiteY97" fmla="*/ 586756 h 796291"/>
                <a:gd name="connsiteX98" fmla="*/ 320964 w 523704"/>
                <a:gd name="connsiteY98" fmla="*/ 584581 h 796291"/>
                <a:gd name="connsiteX99" fmla="*/ 315936 w 523704"/>
                <a:gd name="connsiteY99" fmla="*/ 577516 h 796291"/>
                <a:gd name="connsiteX100" fmla="*/ 301667 w 523704"/>
                <a:gd name="connsiteY100" fmla="*/ 571808 h 796291"/>
                <a:gd name="connsiteX101" fmla="*/ 290389 w 523704"/>
                <a:gd name="connsiteY101" fmla="*/ 572352 h 796291"/>
                <a:gd name="connsiteX102" fmla="*/ 292698 w 523704"/>
                <a:gd name="connsiteY102" fmla="*/ 564742 h 796291"/>
                <a:gd name="connsiteX103" fmla="*/ 303434 w 523704"/>
                <a:gd name="connsiteY103" fmla="*/ 553871 h 796291"/>
                <a:gd name="connsiteX104" fmla="*/ 300173 w 523704"/>
                <a:gd name="connsiteY104" fmla="*/ 551697 h 796291"/>
                <a:gd name="connsiteX105" fmla="*/ 294873 w 523704"/>
                <a:gd name="connsiteY105" fmla="*/ 553192 h 796291"/>
                <a:gd name="connsiteX106" fmla="*/ 292562 w 523704"/>
                <a:gd name="connsiteY106" fmla="*/ 551697 h 796291"/>
                <a:gd name="connsiteX107" fmla="*/ 296367 w 523704"/>
                <a:gd name="connsiteY107" fmla="*/ 541777 h 796291"/>
                <a:gd name="connsiteX108" fmla="*/ 296775 w 523704"/>
                <a:gd name="connsiteY108" fmla="*/ 530906 h 796291"/>
                <a:gd name="connsiteX109" fmla="*/ 292020 w 523704"/>
                <a:gd name="connsiteY109" fmla="*/ 534711 h 796291"/>
                <a:gd name="connsiteX110" fmla="*/ 286040 w 523704"/>
                <a:gd name="connsiteY110" fmla="*/ 546262 h 796291"/>
                <a:gd name="connsiteX111" fmla="*/ 271501 w 523704"/>
                <a:gd name="connsiteY111" fmla="*/ 555366 h 796291"/>
                <a:gd name="connsiteX112" fmla="*/ 272179 w 523704"/>
                <a:gd name="connsiteY112" fmla="*/ 570721 h 796291"/>
                <a:gd name="connsiteX113" fmla="*/ 258456 w 523704"/>
                <a:gd name="connsiteY113" fmla="*/ 601975 h 796291"/>
                <a:gd name="connsiteX114" fmla="*/ 257776 w 523704"/>
                <a:gd name="connsiteY114" fmla="*/ 615291 h 796291"/>
                <a:gd name="connsiteX115" fmla="*/ 248943 w 523704"/>
                <a:gd name="connsiteY115" fmla="*/ 625891 h 796291"/>
                <a:gd name="connsiteX116" fmla="*/ 237529 w 523704"/>
                <a:gd name="connsiteY116" fmla="*/ 634995 h 796291"/>
                <a:gd name="connsiteX117" fmla="*/ 222310 w 523704"/>
                <a:gd name="connsiteY117" fmla="*/ 632413 h 796291"/>
                <a:gd name="connsiteX118" fmla="*/ 210760 w 523704"/>
                <a:gd name="connsiteY118" fmla="*/ 640295 h 796291"/>
                <a:gd name="connsiteX119" fmla="*/ 204916 w 523704"/>
                <a:gd name="connsiteY119" fmla="*/ 649399 h 796291"/>
                <a:gd name="connsiteX120" fmla="*/ 199753 w 523704"/>
                <a:gd name="connsiteY120" fmla="*/ 650758 h 796291"/>
                <a:gd name="connsiteX121" fmla="*/ 197035 w 523704"/>
                <a:gd name="connsiteY121" fmla="*/ 639208 h 796291"/>
                <a:gd name="connsiteX122" fmla="*/ 195133 w 523704"/>
                <a:gd name="connsiteY122" fmla="*/ 635674 h 796291"/>
                <a:gd name="connsiteX123" fmla="*/ 190921 w 523704"/>
                <a:gd name="connsiteY123" fmla="*/ 652660 h 796291"/>
                <a:gd name="connsiteX124" fmla="*/ 186572 w 523704"/>
                <a:gd name="connsiteY124" fmla="*/ 653747 h 796291"/>
                <a:gd name="connsiteX125" fmla="*/ 184941 w 523704"/>
                <a:gd name="connsiteY125" fmla="*/ 641653 h 796291"/>
                <a:gd name="connsiteX126" fmla="*/ 182903 w 523704"/>
                <a:gd name="connsiteY126" fmla="*/ 633637 h 796291"/>
                <a:gd name="connsiteX127" fmla="*/ 176924 w 523704"/>
                <a:gd name="connsiteY127" fmla="*/ 640567 h 796291"/>
                <a:gd name="connsiteX128" fmla="*/ 172983 w 523704"/>
                <a:gd name="connsiteY128" fmla="*/ 658775 h 796291"/>
                <a:gd name="connsiteX129" fmla="*/ 168907 w 523704"/>
                <a:gd name="connsiteY129" fmla="*/ 657281 h 796291"/>
                <a:gd name="connsiteX130" fmla="*/ 167548 w 523704"/>
                <a:gd name="connsiteY130" fmla="*/ 650486 h 796291"/>
                <a:gd name="connsiteX131" fmla="*/ 164559 w 523704"/>
                <a:gd name="connsiteY131" fmla="*/ 648448 h 796291"/>
                <a:gd name="connsiteX132" fmla="*/ 163607 w 523704"/>
                <a:gd name="connsiteY132" fmla="*/ 656193 h 796291"/>
                <a:gd name="connsiteX133" fmla="*/ 165102 w 523704"/>
                <a:gd name="connsiteY133" fmla="*/ 667064 h 796291"/>
                <a:gd name="connsiteX134" fmla="*/ 162928 w 523704"/>
                <a:gd name="connsiteY134" fmla="*/ 672908 h 796291"/>
                <a:gd name="connsiteX135" fmla="*/ 158851 w 523704"/>
                <a:gd name="connsiteY135" fmla="*/ 669782 h 796291"/>
                <a:gd name="connsiteX136" fmla="*/ 154774 w 523704"/>
                <a:gd name="connsiteY136" fmla="*/ 664618 h 796291"/>
                <a:gd name="connsiteX137" fmla="*/ 147980 w 523704"/>
                <a:gd name="connsiteY137" fmla="*/ 668559 h 796291"/>
                <a:gd name="connsiteX138" fmla="*/ 141730 w 523704"/>
                <a:gd name="connsiteY138" fmla="*/ 670190 h 796291"/>
                <a:gd name="connsiteX139" fmla="*/ 141730 w 523704"/>
                <a:gd name="connsiteY139" fmla="*/ 664890 h 796291"/>
                <a:gd name="connsiteX140" fmla="*/ 142952 w 523704"/>
                <a:gd name="connsiteY140" fmla="*/ 658368 h 796291"/>
                <a:gd name="connsiteX141" fmla="*/ 130587 w 523704"/>
                <a:gd name="connsiteY141" fmla="*/ 662036 h 796291"/>
                <a:gd name="connsiteX142" fmla="*/ 115639 w 523704"/>
                <a:gd name="connsiteY142" fmla="*/ 674130 h 796291"/>
                <a:gd name="connsiteX143" fmla="*/ 104089 w 523704"/>
                <a:gd name="connsiteY143" fmla="*/ 690844 h 796291"/>
                <a:gd name="connsiteX144" fmla="*/ 108030 w 523704"/>
                <a:gd name="connsiteY144" fmla="*/ 693562 h 796291"/>
                <a:gd name="connsiteX145" fmla="*/ 112514 w 523704"/>
                <a:gd name="connsiteY145" fmla="*/ 698862 h 796291"/>
                <a:gd name="connsiteX146" fmla="*/ 92403 w 523704"/>
                <a:gd name="connsiteY146" fmla="*/ 724544 h 796291"/>
                <a:gd name="connsiteX147" fmla="*/ 71748 w 523704"/>
                <a:gd name="connsiteY147" fmla="*/ 747645 h 796291"/>
                <a:gd name="connsiteX148" fmla="*/ 56121 w 523704"/>
                <a:gd name="connsiteY148" fmla="*/ 785149 h 796291"/>
                <a:gd name="connsiteX149" fmla="*/ 49871 w 523704"/>
                <a:gd name="connsiteY149" fmla="*/ 789497 h 796291"/>
                <a:gd name="connsiteX150" fmla="*/ 44435 w 523704"/>
                <a:gd name="connsiteY150" fmla="*/ 796292 h 796291"/>
                <a:gd name="connsiteX151" fmla="*/ 34244 w 523704"/>
                <a:gd name="connsiteY151" fmla="*/ 779985 h 796291"/>
                <a:gd name="connsiteX152" fmla="*/ 32206 w 523704"/>
                <a:gd name="connsiteY152" fmla="*/ 766805 h 796291"/>
                <a:gd name="connsiteX153" fmla="*/ 20655 w 523704"/>
                <a:gd name="connsiteY153" fmla="*/ 751177 h 796291"/>
                <a:gd name="connsiteX154" fmla="*/ 16035 w 523704"/>
                <a:gd name="connsiteY154" fmla="*/ 740443 h 796291"/>
                <a:gd name="connsiteX155" fmla="*/ 14540 w 523704"/>
                <a:gd name="connsiteY155" fmla="*/ 728349 h 796291"/>
                <a:gd name="connsiteX156" fmla="*/ 15220 w 523704"/>
                <a:gd name="connsiteY156" fmla="*/ 715304 h 796291"/>
                <a:gd name="connsiteX157" fmla="*/ 14269 w 523704"/>
                <a:gd name="connsiteY157" fmla="*/ 695737 h 796291"/>
                <a:gd name="connsiteX158" fmla="*/ 13317 w 523704"/>
                <a:gd name="connsiteY158" fmla="*/ 676169 h 796291"/>
                <a:gd name="connsiteX159" fmla="*/ 12366 w 523704"/>
                <a:gd name="connsiteY159" fmla="*/ 656601 h 796291"/>
                <a:gd name="connsiteX160" fmla="*/ 11415 w 523704"/>
                <a:gd name="connsiteY160" fmla="*/ 637034 h 796291"/>
                <a:gd name="connsiteX161" fmla="*/ 10463 w 523704"/>
                <a:gd name="connsiteY161" fmla="*/ 617330 h 796291"/>
                <a:gd name="connsiteX162" fmla="*/ 9512 w 523704"/>
                <a:gd name="connsiteY162" fmla="*/ 597626 h 796291"/>
                <a:gd name="connsiteX163" fmla="*/ 8561 w 523704"/>
                <a:gd name="connsiteY163" fmla="*/ 577923 h 796291"/>
                <a:gd name="connsiteX164" fmla="*/ 7610 w 523704"/>
                <a:gd name="connsiteY164" fmla="*/ 558220 h 796291"/>
                <a:gd name="connsiteX165" fmla="*/ 6659 w 523704"/>
                <a:gd name="connsiteY165" fmla="*/ 538380 h 796291"/>
                <a:gd name="connsiteX166" fmla="*/ 5708 w 523704"/>
                <a:gd name="connsiteY166" fmla="*/ 518541 h 796291"/>
                <a:gd name="connsiteX167" fmla="*/ 4757 w 523704"/>
                <a:gd name="connsiteY167" fmla="*/ 498701 h 796291"/>
                <a:gd name="connsiteX168" fmla="*/ 3805 w 523704"/>
                <a:gd name="connsiteY168" fmla="*/ 478726 h 796291"/>
                <a:gd name="connsiteX169" fmla="*/ 2854 w 523704"/>
                <a:gd name="connsiteY169" fmla="*/ 458751 h 796291"/>
                <a:gd name="connsiteX170" fmla="*/ 1903 w 523704"/>
                <a:gd name="connsiteY170" fmla="*/ 438776 h 796291"/>
                <a:gd name="connsiteX171" fmla="*/ 951 w 523704"/>
                <a:gd name="connsiteY171" fmla="*/ 418800 h 796291"/>
                <a:gd name="connsiteX172" fmla="*/ 0 w 523704"/>
                <a:gd name="connsiteY172" fmla="*/ 400864 h 796291"/>
                <a:gd name="connsiteX173" fmla="*/ 3126 w 523704"/>
                <a:gd name="connsiteY173" fmla="*/ 398146 h 796291"/>
                <a:gd name="connsiteX174" fmla="*/ 10872 w 523704"/>
                <a:gd name="connsiteY174" fmla="*/ 392982 h 796291"/>
                <a:gd name="connsiteX175" fmla="*/ 15899 w 523704"/>
                <a:gd name="connsiteY175" fmla="*/ 393662 h 796291"/>
                <a:gd name="connsiteX176" fmla="*/ 20248 w 523704"/>
                <a:gd name="connsiteY176" fmla="*/ 401407 h 796291"/>
                <a:gd name="connsiteX177" fmla="*/ 23916 w 523704"/>
                <a:gd name="connsiteY177" fmla="*/ 406571 h 796291"/>
                <a:gd name="connsiteX178" fmla="*/ 28129 w 523704"/>
                <a:gd name="connsiteY178" fmla="*/ 405076 h 796291"/>
                <a:gd name="connsiteX179" fmla="*/ 31798 w 523704"/>
                <a:gd name="connsiteY179" fmla="*/ 397874 h 796291"/>
                <a:gd name="connsiteX180" fmla="*/ 31662 w 523704"/>
                <a:gd name="connsiteY180" fmla="*/ 387818 h 796291"/>
                <a:gd name="connsiteX181" fmla="*/ 36553 w 523704"/>
                <a:gd name="connsiteY181" fmla="*/ 380752 h 796291"/>
                <a:gd name="connsiteX182" fmla="*/ 42397 w 523704"/>
                <a:gd name="connsiteY182" fmla="*/ 379666 h 796291"/>
                <a:gd name="connsiteX183" fmla="*/ 47832 w 523704"/>
                <a:gd name="connsiteY183" fmla="*/ 379937 h 796291"/>
                <a:gd name="connsiteX184" fmla="*/ 50550 w 523704"/>
                <a:gd name="connsiteY184" fmla="*/ 376540 h 796291"/>
                <a:gd name="connsiteX185" fmla="*/ 50278 w 523704"/>
                <a:gd name="connsiteY185" fmla="*/ 371648 h 796291"/>
                <a:gd name="connsiteX186" fmla="*/ 48375 w 523704"/>
                <a:gd name="connsiteY186" fmla="*/ 363767 h 796291"/>
                <a:gd name="connsiteX187" fmla="*/ 49055 w 523704"/>
                <a:gd name="connsiteY187" fmla="*/ 354255 h 796291"/>
                <a:gd name="connsiteX188" fmla="*/ 62644 w 523704"/>
                <a:gd name="connsiteY188" fmla="*/ 337405 h 796291"/>
                <a:gd name="connsiteX189" fmla="*/ 79222 w 523704"/>
                <a:gd name="connsiteY189" fmla="*/ 325990 h 796291"/>
                <a:gd name="connsiteX190" fmla="*/ 85065 w 523704"/>
                <a:gd name="connsiteY190" fmla="*/ 320283 h 796291"/>
                <a:gd name="connsiteX191" fmla="*/ 86695 w 523704"/>
                <a:gd name="connsiteY191" fmla="*/ 308597 h 796291"/>
                <a:gd name="connsiteX192" fmla="*/ 96208 w 523704"/>
                <a:gd name="connsiteY192" fmla="*/ 296503 h 796291"/>
                <a:gd name="connsiteX193" fmla="*/ 100964 w 523704"/>
                <a:gd name="connsiteY193" fmla="*/ 289573 h 796291"/>
                <a:gd name="connsiteX194" fmla="*/ 102187 w 523704"/>
                <a:gd name="connsiteY194" fmla="*/ 283458 h 796291"/>
                <a:gd name="connsiteX195" fmla="*/ 99741 w 523704"/>
                <a:gd name="connsiteY195" fmla="*/ 275984 h 796291"/>
                <a:gd name="connsiteX196" fmla="*/ 100013 w 523704"/>
                <a:gd name="connsiteY196" fmla="*/ 261716 h 796291"/>
                <a:gd name="connsiteX197" fmla="*/ 103274 w 523704"/>
                <a:gd name="connsiteY197" fmla="*/ 244730 h 796291"/>
                <a:gd name="connsiteX198" fmla="*/ 107214 w 523704"/>
                <a:gd name="connsiteY198" fmla="*/ 226114 h 796291"/>
                <a:gd name="connsiteX199" fmla="*/ 116047 w 523704"/>
                <a:gd name="connsiteY199" fmla="*/ 209400 h 796291"/>
                <a:gd name="connsiteX200" fmla="*/ 130451 w 523704"/>
                <a:gd name="connsiteY200" fmla="*/ 191056 h 796291"/>
                <a:gd name="connsiteX201" fmla="*/ 134120 w 523704"/>
                <a:gd name="connsiteY201" fmla="*/ 166868 h 796291"/>
                <a:gd name="connsiteX202" fmla="*/ 138061 w 523704"/>
                <a:gd name="connsiteY202" fmla="*/ 141321 h 796291"/>
                <a:gd name="connsiteX203" fmla="*/ 155454 w 523704"/>
                <a:gd name="connsiteY203" fmla="*/ 116318 h 796291"/>
                <a:gd name="connsiteX204" fmla="*/ 175157 w 523704"/>
                <a:gd name="connsiteY204" fmla="*/ 87918 h 796291"/>
                <a:gd name="connsiteX205" fmla="*/ 186436 w 523704"/>
                <a:gd name="connsiteY205" fmla="*/ 71748 h 796291"/>
                <a:gd name="connsiteX206" fmla="*/ 206683 w 523704"/>
                <a:gd name="connsiteY206" fmla="*/ 42260 h 796291"/>
                <a:gd name="connsiteX207" fmla="*/ 221088 w 523704"/>
                <a:gd name="connsiteY207" fmla="*/ 21198 h 796291"/>
                <a:gd name="connsiteX208" fmla="*/ 228288 w 523704"/>
                <a:gd name="connsiteY208" fmla="*/ 11550 h 796291"/>
                <a:gd name="connsiteX209" fmla="*/ 235899 w 523704"/>
                <a:gd name="connsiteY209" fmla="*/ 0 h 796291"/>
                <a:gd name="connsiteX210" fmla="*/ 248265 w 523704"/>
                <a:gd name="connsiteY210" fmla="*/ 3397 h 796291"/>
                <a:gd name="connsiteX211" fmla="*/ 260493 w 523704"/>
                <a:gd name="connsiteY211" fmla="*/ 6794 h 796291"/>
                <a:gd name="connsiteX212" fmla="*/ 258727 w 523704"/>
                <a:gd name="connsiteY212" fmla="*/ 23508 h 796291"/>
                <a:gd name="connsiteX213" fmla="*/ 258863 w 523704"/>
                <a:gd name="connsiteY213" fmla="*/ 31254 h 796291"/>
                <a:gd name="connsiteX214" fmla="*/ 369746 w 523704"/>
                <a:gd name="connsiteY214" fmla="*/ 573303 h 796291"/>
                <a:gd name="connsiteX215" fmla="*/ 362272 w 523704"/>
                <a:gd name="connsiteY215" fmla="*/ 576836 h 796291"/>
                <a:gd name="connsiteX216" fmla="*/ 354119 w 523704"/>
                <a:gd name="connsiteY216" fmla="*/ 575341 h 796291"/>
                <a:gd name="connsiteX217" fmla="*/ 354255 w 523704"/>
                <a:gd name="connsiteY217" fmla="*/ 584717 h 796291"/>
                <a:gd name="connsiteX218" fmla="*/ 353304 w 523704"/>
                <a:gd name="connsiteY218" fmla="*/ 588115 h 796291"/>
                <a:gd name="connsiteX219" fmla="*/ 344199 w 523704"/>
                <a:gd name="connsiteY219" fmla="*/ 583223 h 796291"/>
                <a:gd name="connsiteX220" fmla="*/ 340938 w 523704"/>
                <a:gd name="connsiteY220" fmla="*/ 580097 h 796291"/>
                <a:gd name="connsiteX221" fmla="*/ 341210 w 523704"/>
                <a:gd name="connsiteY221" fmla="*/ 567596 h 796291"/>
                <a:gd name="connsiteX222" fmla="*/ 349227 w 523704"/>
                <a:gd name="connsiteY222" fmla="*/ 555774 h 796291"/>
                <a:gd name="connsiteX223" fmla="*/ 355343 w 523704"/>
                <a:gd name="connsiteY223" fmla="*/ 551154 h 796291"/>
                <a:gd name="connsiteX224" fmla="*/ 363224 w 523704"/>
                <a:gd name="connsiteY224" fmla="*/ 554415 h 796291"/>
                <a:gd name="connsiteX225" fmla="*/ 369202 w 523704"/>
                <a:gd name="connsiteY225" fmla="*/ 567596 h 796291"/>
                <a:gd name="connsiteX226" fmla="*/ 369746 w 523704"/>
                <a:gd name="connsiteY226" fmla="*/ 573303 h 796291"/>
                <a:gd name="connsiteX227" fmla="*/ 313897 w 523704"/>
                <a:gd name="connsiteY227" fmla="*/ 597626 h 796291"/>
                <a:gd name="connsiteX228" fmla="*/ 309005 w 523704"/>
                <a:gd name="connsiteY228" fmla="*/ 601160 h 796291"/>
                <a:gd name="connsiteX229" fmla="*/ 303842 w 523704"/>
                <a:gd name="connsiteY229" fmla="*/ 600073 h 796291"/>
                <a:gd name="connsiteX230" fmla="*/ 303706 w 523704"/>
                <a:gd name="connsiteY230" fmla="*/ 591240 h 796291"/>
                <a:gd name="connsiteX231" fmla="*/ 305336 w 523704"/>
                <a:gd name="connsiteY231" fmla="*/ 588250 h 796291"/>
                <a:gd name="connsiteX232" fmla="*/ 307103 w 523704"/>
                <a:gd name="connsiteY232" fmla="*/ 586892 h 796291"/>
                <a:gd name="connsiteX233" fmla="*/ 309820 w 523704"/>
                <a:gd name="connsiteY233" fmla="*/ 589338 h 796291"/>
                <a:gd name="connsiteX234" fmla="*/ 313897 w 523704"/>
                <a:gd name="connsiteY234" fmla="*/ 597626 h 796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523704" h="796291">
                  <a:moveTo>
                    <a:pt x="258863" y="31254"/>
                  </a:moveTo>
                  <a:lnTo>
                    <a:pt x="259543" y="35194"/>
                  </a:lnTo>
                  <a:lnTo>
                    <a:pt x="265385" y="42124"/>
                  </a:lnTo>
                  <a:lnTo>
                    <a:pt x="273811" y="46880"/>
                  </a:lnTo>
                  <a:lnTo>
                    <a:pt x="280198" y="48511"/>
                  </a:lnTo>
                  <a:lnTo>
                    <a:pt x="287670" y="48375"/>
                  </a:lnTo>
                  <a:lnTo>
                    <a:pt x="308189" y="38999"/>
                  </a:lnTo>
                  <a:lnTo>
                    <a:pt x="332241" y="32884"/>
                  </a:lnTo>
                  <a:lnTo>
                    <a:pt x="345422" y="27177"/>
                  </a:lnTo>
                  <a:lnTo>
                    <a:pt x="347869" y="21877"/>
                  </a:lnTo>
                  <a:lnTo>
                    <a:pt x="353847" y="19975"/>
                  </a:lnTo>
                  <a:lnTo>
                    <a:pt x="363496" y="21606"/>
                  </a:lnTo>
                  <a:lnTo>
                    <a:pt x="381296" y="34922"/>
                  </a:lnTo>
                  <a:lnTo>
                    <a:pt x="401951" y="55034"/>
                  </a:lnTo>
                  <a:lnTo>
                    <a:pt x="418393" y="70933"/>
                  </a:lnTo>
                  <a:lnTo>
                    <a:pt x="418937" y="98381"/>
                  </a:lnTo>
                  <a:lnTo>
                    <a:pt x="419209" y="127461"/>
                  </a:lnTo>
                  <a:lnTo>
                    <a:pt x="419617" y="158035"/>
                  </a:lnTo>
                  <a:lnTo>
                    <a:pt x="419889" y="179777"/>
                  </a:lnTo>
                  <a:lnTo>
                    <a:pt x="420295" y="209536"/>
                  </a:lnTo>
                  <a:lnTo>
                    <a:pt x="420567" y="233180"/>
                  </a:lnTo>
                  <a:lnTo>
                    <a:pt x="420975" y="263890"/>
                  </a:lnTo>
                  <a:lnTo>
                    <a:pt x="421247" y="280332"/>
                  </a:lnTo>
                  <a:lnTo>
                    <a:pt x="423556" y="285089"/>
                  </a:lnTo>
                  <a:lnTo>
                    <a:pt x="422198" y="291475"/>
                  </a:lnTo>
                  <a:lnTo>
                    <a:pt x="421654" y="294737"/>
                  </a:lnTo>
                  <a:lnTo>
                    <a:pt x="421790" y="297318"/>
                  </a:lnTo>
                  <a:lnTo>
                    <a:pt x="422742" y="300580"/>
                  </a:lnTo>
                  <a:lnTo>
                    <a:pt x="422606" y="305064"/>
                  </a:lnTo>
                  <a:lnTo>
                    <a:pt x="420567" y="309141"/>
                  </a:lnTo>
                  <a:lnTo>
                    <a:pt x="419481" y="313896"/>
                  </a:lnTo>
                  <a:lnTo>
                    <a:pt x="419209" y="321642"/>
                  </a:lnTo>
                  <a:lnTo>
                    <a:pt x="421519" y="326398"/>
                  </a:lnTo>
                  <a:lnTo>
                    <a:pt x="425323" y="329252"/>
                  </a:lnTo>
                  <a:lnTo>
                    <a:pt x="428448" y="329252"/>
                  </a:lnTo>
                  <a:lnTo>
                    <a:pt x="432525" y="332105"/>
                  </a:lnTo>
                  <a:lnTo>
                    <a:pt x="437825" y="336997"/>
                  </a:lnTo>
                  <a:lnTo>
                    <a:pt x="445842" y="341210"/>
                  </a:lnTo>
                  <a:lnTo>
                    <a:pt x="454131" y="342705"/>
                  </a:lnTo>
                  <a:lnTo>
                    <a:pt x="459839" y="341617"/>
                  </a:lnTo>
                  <a:lnTo>
                    <a:pt x="466769" y="344471"/>
                  </a:lnTo>
                  <a:lnTo>
                    <a:pt x="469214" y="351265"/>
                  </a:lnTo>
                  <a:lnTo>
                    <a:pt x="467855" y="357652"/>
                  </a:lnTo>
                  <a:lnTo>
                    <a:pt x="463916" y="360641"/>
                  </a:lnTo>
                  <a:lnTo>
                    <a:pt x="459703" y="362951"/>
                  </a:lnTo>
                  <a:lnTo>
                    <a:pt x="459023" y="367843"/>
                  </a:lnTo>
                  <a:lnTo>
                    <a:pt x="461061" y="373007"/>
                  </a:lnTo>
                  <a:lnTo>
                    <a:pt x="464052" y="377491"/>
                  </a:lnTo>
                  <a:lnTo>
                    <a:pt x="467313" y="385373"/>
                  </a:lnTo>
                  <a:lnTo>
                    <a:pt x="465953" y="392167"/>
                  </a:lnTo>
                  <a:lnTo>
                    <a:pt x="462964" y="397874"/>
                  </a:lnTo>
                  <a:lnTo>
                    <a:pt x="461605" y="403853"/>
                  </a:lnTo>
                  <a:lnTo>
                    <a:pt x="464186" y="409017"/>
                  </a:lnTo>
                  <a:lnTo>
                    <a:pt x="470981" y="415811"/>
                  </a:lnTo>
                  <a:lnTo>
                    <a:pt x="475194" y="422334"/>
                  </a:lnTo>
                  <a:lnTo>
                    <a:pt x="481852" y="426002"/>
                  </a:lnTo>
                  <a:lnTo>
                    <a:pt x="484977" y="423421"/>
                  </a:lnTo>
                  <a:lnTo>
                    <a:pt x="487560" y="420024"/>
                  </a:lnTo>
                  <a:lnTo>
                    <a:pt x="490277" y="417442"/>
                  </a:lnTo>
                  <a:lnTo>
                    <a:pt x="494897" y="418936"/>
                  </a:lnTo>
                  <a:lnTo>
                    <a:pt x="500332" y="420839"/>
                  </a:lnTo>
                  <a:lnTo>
                    <a:pt x="506176" y="423149"/>
                  </a:lnTo>
                  <a:lnTo>
                    <a:pt x="505496" y="428720"/>
                  </a:lnTo>
                  <a:lnTo>
                    <a:pt x="509029" y="437960"/>
                  </a:lnTo>
                  <a:lnTo>
                    <a:pt x="511882" y="455761"/>
                  </a:lnTo>
                  <a:lnTo>
                    <a:pt x="507535" y="463779"/>
                  </a:lnTo>
                  <a:lnTo>
                    <a:pt x="508485" y="474514"/>
                  </a:lnTo>
                  <a:lnTo>
                    <a:pt x="520307" y="477639"/>
                  </a:lnTo>
                  <a:lnTo>
                    <a:pt x="523162" y="480900"/>
                  </a:lnTo>
                  <a:lnTo>
                    <a:pt x="523704" y="484841"/>
                  </a:lnTo>
                  <a:lnTo>
                    <a:pt x="497615" y="512154"/>
                  </a:lnTo>
                  <a:lnTo>
                    <a:pt x="475466" y="508350"/>
                  </a:lnTo>
                  <a:lnTo>
                    <a:pt x="463508" y="515552"/>
                  </a:lnTo>
                  <a:lnTo>
                    <a:pt x="451006" y="517725"/>
                  </a:lnTo>
                  <a:lnTo>
                    <a:pt x="445434" y="529955"/>
                  </a:lnTo>
                  <a:lnTo>
                    <a:pt x="438505" y="532537"/>
                  </a:lnTo>
                  <a:lnTo>
                    <a:pt x="429128" y="531858"/>
                  </a:lnTo>
                  <a:lnTo>
                    <a:pt x="420975" y="528460"/>
                  </a:lnTo>
                  <a:lnTo>
                    <a:pt x="414725" y="530091"/>
                  </a:lnTo>
                  <a:lnTo>
                    <a:pt x="406028" y="551969"/>
                  </a:lnTo>
                  <a:lnTo>
                    <a:pt x="398962" y="550066"/>
                  </a:lnTo>
                  <a:lnTo>
                    <a:pt x="396109" y="557948"/>
                  </a:lnTo>
                  <a:lnTo>
                    <a:pt x="392440" y="561345"/>
                  </a:lnTo>
                  <a:lnTo>
                    <a:pt x="387004" y="564335"/>
                  </a:lnTo>
                  <a:lnTo>
                    <a:pt x="382248" y="554551"/>
                  </a:lnTo>
                  <a:lnTo>
                    <a:pt x="379257" y="545310"/>
                  </a:lnTo>
                  <a:lnTo>
                    <a:pt x="374774" y="543272"/>
                  </a:lnTo>
                  <a:lnTo>
                    <a:pt x="368932" y="540962"/>
                  </a:lnTo>
                  <a:lnTo>
                    <a:pt x="362816" y="541098"/>
                  </a:lnTo>
                  <a:lnTo>
                    <a:pt x="358740" y="542457"/>
                  </a:lnTo>
                  <a:lnTo>
                    <a:pt x="353711" y="548436"/>
                  </a:lnTo>
                  <a:lnTo>
                    <a:pt x="346374" y="553599"/>
                  </a:lnTo>
                  <a:lnTo>
                    <a:pt x="340802" y="549387"/>
                  </a:lnTo>
                  <a:lnTo>
                    <a:pt x="336455" y="542457"/>
                  </a:lnTo>
                  <a:lnTo>
                    <a:pt x="332786" y="553463"/>
                  </a:lnTo>
                  <a:lnTo>
                    <a:pt x="327486" y="565150"/>
                  </a:lnTo>
                  <a:lnTo>
                    <a:pt x="328436" y="578738"/>
                  </a:lnTo>
                  <a:lnTo>
                    <a:pt x="326127" y="586756"/>
                  </a:lnTo>
                  <a:lnTo>
                    <a:pt x="320964" y="584581"/>
                  </a:lnTo>
                  <a:lnTo>
                    <a:pt x="315936" y="577516"/>
                  </a:lnTo>
                  <a:lnTo>
                    <a:pt x="301667" y="571808"/>
                  </a:lnTo>
                  <a:lnTo>
                    <a:pt x="290389" y="572352"/>
                  </a:lnTo>
                  <a:lnTo>
                    <a:pt x="292698" y="564742"/>
                  </a:lnTo>
                  <a:lnTo>
                    <a:pt x="303434" y="553871"/>
                  </a:lnTo>
                  <a:lnTo>
                    <a:pt x="300173" y="551697"/>
                  </a:lnTo>
                  <a:lnTo>
                    <a:pt x="294873" y="553192"/>
                  </a:lnTo>
                  <a:lnTo>
                    <a:pt x="292562" y="551697"/>
                  </a:lnTo>
                  <a:lnTo>
                    <a:pt x="296367" y="541777"/>
                  </a:lnTo>
                  <a:lnTo>
                    <a:pt x="296775" y="530906"/>
                  </a:lnTo>
                  <a:lnTo>
                    <a:pt x="292020" y="534711"/>
                  </a:lnTo>
                  <a:lnTo>
                    <a:pt x="286040" y="546262"/>
                  </a:lnTo>
                  <a:lnTo>
                    <a:pt x="271501" y="555366"/>
                  </a:lnTo>
                  <a:lnTo>
                    <a:pt x="272179" y="570721"/>
                  </a:lnTo>
                  <a:lnTo>
                    <a:pt x="258456" y="601975"/>
                  </a:lnTo>
                  <a:lnTo>
                    <a:pt x="257776" y="615291"/>
                  </a:lnTo>
                  <a:lnTo>
                    <a:pt x="248943" y="625891"/>
                  </a:lnTo>
                  <a:lnTo>
                    <a:pt x="237529" y="634995"/>
                  </a:lnTo>
                  <a:lnTo>
                    <a:pt x="222310" y="632413"/>
                  </a:lnTo>
                  <a:lnTo>
                    <a:pt x="210760" y="640295"/>
                  </a:lnTo>
                  <a:lnTo>
                    <a:pt x="204916" y="649399"/>
                  </a:lnTo>
                  <a:lnTo>
                    <a:pt x="199753" y="650758"/>
                  </a:lnTo>
                  <a:lnTo>
                    <a:pt x="197035" y="639208"/>
                  </a:lnTo>
                  <a:lnTo>
                    <a:pt x="195133" y="635674"/>
                  </a:lnTo>
                  <a:lnTo>
                    <a:pt x="190921" y="652660"/>
                  </a:lnTo>
                  <a:lnTo>
                    <a:pt x="186572" y="653747"/>
                  </a:lnTo>
                  <a:lnTo>
                    <a:pt x="184941" y="641653"/>
                  </a:lnTo>
                  <a:lnTo>
                    <a:pt x="182903" y="633637"/>
                  </a:lnTo>
                  <a:lnTo>
                    <a:pt x="176924" y="640567"/>
                  </a:lnTo>
                  <a:lnTo>
                    <a:pt x="172983" y="658775"/>
                  </a:lnTo>
                  <a:lnTo>
                    <a:pt x="168907" y="657281"/>
                  </a:lnTo>
                  <a:lnTo>
                    <a:pt x="167548" y="650486"/>
                  </a:lnTo>
                  <a:lnTo>
                    <a:pt x="164559" y="648448"/>
                  </a:lnTo>
                  <a:lnTo>
                    <a:pt x="163607" y="656193"/>
                  </a:lnTo>
                  <a:lnTo>
                    <a:pt x="165102" y="667064"/>
                  </a:lnTo>
                  <a:lnTo>
                    <a:pt x="162928" y="672908"/>
                  </a:lnTo>
                  <a:lnTo>
                    <a:pt x="158851" y="669782"/>
                  </a:lnTo>
                  <a:lnTo>
                    <a:pt x="154774" y="664618"/>
                  </a:lnTo>
                  <a:lnTo>
                    <a:pt x="147980" y="668559"/>
                  </a:lnTo>
                  <a:lnTo>
                    <a:pt x="141730" y="670190"/>
                  </a:lnTo>
                  <a:lnTo>
                    <a:pt x="141730" y="664890"/>
                  </a:lnTo>
                  <a:lnTo>
                    <a:pt x="142952" y="658368"/>
                  </a:lnTo>
                  <a:lnTo>
                    <a:pt x="130587" y="662036"/>
                  </a:lnTo>
                  <a:lnTo>
                    <a:pt x="115639" y="674130"/>
                  </a:lnTo>
                  <a:lnTo>
                    <a:pt x="104089" y="690844"/>
                  </a:lnTo>
                  <a:lnTo>
                    <a:pt x="108030" y="693562"/>
                  </a:lnTo>
                  <a:lnTo>
                    <a:pt x="112514" y="698862"/>
                  </a:lnTo>
                  <a:lnTo>
                    <a:pt x="92403" y="724544"/>
                  </a:lnTo>
                  <a:lnTo>
                    <a:pt x="71748" y="747645"/>
                  </a:lnTo>
                  <a:lnTo>
                    <a:pt x="56121" y="785149"/>
                  </a:lnTo>
                  <a:lnTo>
                    <a:pt x="49871" y="789497"/>
                  </a:lnTo>
                  <a:lnTo>
                    <a:pt x="44435" y="796292"/>
                  </a:lnTo>
                  <a:lnTo>
                    <a:pt x="34244" y="779985"/>
                  </a:lnTo>
                  <a:lnTo>
                    <a:pt x="32206" y="766805"/>
                  </a:lnTo>
                  <a:lnTo>
                    <a:pt x="20655" y="751177"/>
                  </a:lnTo>
                  <a:lnTo>
                    <a:pt x="16035" y="740443"/>
                  </a:lnTo>
                  <a:lnTo>
                    <a:pt x="14540" y="728349"/>
                  </a:lnTo>
                  <a:lnTo>
                    <a:pt x="15220" y="715304"/>
                  </a:lnTo>
                  <a:lnTo>
                    <a:pt x="14269" y="695737"/>
                  </a:lnTo>
                  <a:lnTo>
                    <a:pt x="13317" y="676169"/>
                  </a:lnTo>
                  <a:lnTo>
                    <a:pt x="12366" y="656601"/>
                  </a:lnTo>
                  <a:lnTo>
                    <a:pt x="11415" y="637034"/>
                  </a:lnTo>
                  <a:lnTo>
                    <a:pt x="10463" y="617330"/>
                  </a:lnTo>
                  <a:lnTo>
                    <a:pt x="9512" y="597626"/>
                  </a:lnTo>
                  <a:lnTo>
                    <a:pt x="8561" y="577923"/>
                  </a:lnTo>
                  <a:lnTo>
                    <a:pt x="7610" y="558220"/>
                  </a:lnTo>
                  <a:lnTo>
                    <a:pt x="6659" y="538380"/>
                  </a:lnTo>
                  <a:lnTo>
                    <a:pt x="5708" y="518541"/>
                  </a:lnTo>
                  <a:lnTo>
                    <a:pt x="4757" y="498701"/>
                  </a:lnTo>
                  <a:lnTo>
                    <a:pt x="3805" y="478726"/>
                  </a:lnTo>
                  <a:lnTo>
                    <a:pt x="2854" y="458751"/>
                  </a:lnTo>
                  <a:lnTo>
                    <a:pt x="1903" y="438776"/>
                  </a:lnTo>
                  <a:lnTo>
                    <a:pt x="951" y="418800"/>
                  </a:lnTo>
                  <a:lnTo>
                    <a:pt x="0" y="400864"/>
                  </a:lnTo>
                  <a:lnTo>
                    <a:pt x="3126" y="398146"/>
                  </a:lnTo>
                  <a:lnTo>
                    <a:pt x="10872" y="392982"/>
                  </a:lnTo>
                  <a:lnTo>
                    <a:pt x="15899" y="393662"/>
                  </a:lnTo>
                  <a:lnTo>
                    <a:pt x="20248" y="401407"/>
                  </a:lnTo>
                  <a:lnTo>
                    <a:pt x="23916" y="406571"/>
                  </a:lnTo>
                  <a:lnTo>
                    <a:pt x="28129" y="405076"/>
                  </a:lnTo>
                  <a:lnTo>
                    <a:pt x="31798" y="397874"/>
                  </a:lnTo>
                  <a:lnTo>
                    <a:pt x="31662" y="387818"/>
                  </a:lnTo>
                  <a:lnTo>
                    <a:pt x="36553" y="380752"/>
                  </a:lnTo>
                  <a:lnTo>
                    <a:pt x="42397" y="379666"/>
                  </a:lnTo>
                  <a:lnTo>
                    <a:pt x="47832" y="379937"/>
                  </a:lnTo>
                  <a:lnTo>
                    <a:pt x="50550" y="376540"/>
                  </a:lnTo>
                  <a:lnTo>
                    <a:pt x="50278" y="371648"/>
                  </a:lnTo>
                  <a:lnTo>
                    <a:pt x="48375" y="363767"/>
                  </a:lnTo>
                  <a:lnTo>
                    <a:pt x="49055" y="354255"/>
                  </a:lnTo>
                  <a:lnTo>
                    <a:pt x="62644" y="337405"/>
                  </a:lnTo>
                  <a:lnTo>
                    <a:pt x="79222" y="325990"/>
                  </a:lnTo>
                  <a:lnTo>
                    <a:pt x="85065" y="320283"/>
                  </a:lnTo>
                  <a:lnTo>
                    <a:pt x="86695" y="308597"/>
                  </a:lnTo>
                  <a:lnTo>
                    <a:pt x="96208" y="296503"/>
                  </a:lnTo>
                  <a:lnTo>
                    <a:pt x="100964" y="289573"/>
                  </a:lnTo>
                  <a:lnTo>
                    <a:pt x="102187" y="283458"/>
                  </a:lnTo>
                  <a:lnTo>
                    <a:pt x="99741" y="275984"/>
                  </a:lnTo>
                  <a:lnTo>
                    <a:pt x="100013" y="261716"/>
                  </a:lnTo>
                  <a:lnTo>
                    <a:pt x="103274" y="244730"/>
                  </a:lnTo>
                  <a:lnTo>
                    <a:pt x="107214" y="226114"/>
                  </a:lnTo>
                  <a:lnTo>
                    <a:pt x="116047" y="209400"/>
                  </a:lnTo>
                  <a:lnTo>
                    <a:pt x="130451" y="191056"/>
                  </a:lnTo>
                  <a:lnTo>
                    <a:pt x="134120" y="166868"/>
                  </a:lnTo>
                  <a:lnTo>
                    <a:pt x="138061" y="141321"/>
                  </a:lnTo>
                  <a:lnTo>
                    <a:pt x="155454" y="116318"/>
                  </a:lnTo>
                  <a:lnTo>
                    <a:pt x="175157" y="87918"/>
                  </a:lnTo>
                  <a:lnTo>
                    <a:pt x="186436" y="71748"/>
                  </a:lnTo>
                  <a:lnTo>
                    <a:pt x="206683" y="42260"/>
                  </a:lnTo>
                  <a:lnTo>
                    <a:pt x="221088" y="21198"/>
                  </a:lnTo>
                  <a:lnTo>
                    <a:pt x="228288" y="11550"/>
                  </a:lnTo>
                  <a:lnTo>
                    <a:pt x="235899" y="0"/>
                  </a:lnTo>
                  <a:lnTo>
                    <a:pt x="248265" y="3397"/>
                  </a:lnTo>
                  <a:lnTo>
                    <a:pt x="260493" y="6794"/>
                  </a:lnTo>
                  <a:lnTo>
                    <a:pt x="258727" y="23508"/>
                  </a:lnTo>
                  <a:lnTo>
                    <a:pt x="258863" y="31254"/>
                  </a:lnTo>
                  <a:close/>
                  <a:moveTo>
                    <a:pt x="369746" y="573303"/>
                  </a:moveTo>
                  <a:lnTo>
                    <a:pt x="362272" y="576836"/>
                  </a:lnTo>
                  <a:lnTo>
                    <a:pt x="354119" y="575341"/>
                  </a:lnTo>
                  <a:lnTo>
                    <a:pt x="354255" y="584717"/>
                  </a:lnTo>
                  <a:lnTo>
                    <a:pt x="353304" y="588115"/>
                  </a:lnTo>
                  <a:lnTo>
                    <a:pt x="344199" y="583223"/>
                  </a:lnTo>
                  <a:lnTo>
                    <a:pt x="340938" y="580097"/>
                  </a:lnTo>
                  <a:lnTo>
                    <a:pt x="341210" y="567596"/>
                  </a:lnTo>
                  <a:lnTo>
                    <a:pt x="349227" y="555774"/>
                  </a:lnTo>
                  <a:lnTo>
                    <a:pt x="355343" y="551154"/>
                  </a:lnTo>
                  <a:lnTo>
                    <a:pt x="363224" y="554415"/>
                  </a:lnTo>
                  <a:lnTo>
                    <a:pt x="369202" y="567596"/>
                  </a:lnTo>
                  <a:lnTo>
                    <a:pt x="369746" y="573303"/>
                  </a:lnTo>
                  <a:close/>
                  <a:moveTo>
                    <a:pt x="313897" y="597626"/>
                  </a:moveTo>
                  <a:lnTo>
                    <a:pt x="309005" y="601160"/>
                  </a:lnTo>
                  <a:lnTo>
                    <a:pt x="303842" y="600073"/>
                  </a:lnTo>
                  <a:lnTo>
                    <a:pt x="303706" y="591240"/>
                  </a:lnTo>
                  <a:lnTo>
                    <a:pt x="305336" y="588250"/>
                  </a:lnTo>
                  <a:lnTo>
                    <a:pt x="307103" y="586892"/>
                  </a:lnTo>
                  <a:lnTo>
                    <a:pt x="309820" y="589338"/>
                  </a:lnTo>
                  <a:lnTo>
                    <a:pt x="313897" y="597626"/>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0" name="Freeform: Shape 29">
              <a:extLst>
                <a:ext uri="{FF2B5EF4-FFF2-40B4-BE49-F238E27FC236}">
                  <a16:creationId xmlns:a16="http://schemas.microsoft.com/office/drawing/2014/main" id="{64D06871-F6C4-3AC8-0F26-CD80BA22D15A}"/>
                </a:ext>
              </a:extLst>
            </p:cNvPr>
            <p:cNvSpPr/>
            <p:nvPr/>
          </p:nvSpPr>
          <p:spPr>
            <a:xfrm>
              <a:off x="14779341" y="7475494"/>
              <a:ext cx="1023629" cy="1167940"/>
            </a:xfrm>
            <a:custGeom>
              <a:avLst/>
              <a:gdLst>
                <a:gd name="connsiteX0" fmla="*/ 186572 w 1023629"/>
                <a:gd name="connsiteY0" fmla="*/ 47696 h 1167940"/>
                <a:gd name="connsiteX1" fmla="*/ 185892 w 1023629"/>
                <a:gd name="connsiteY1" fmla="*/ 50821 h 1167940"/>
                <a:gd name="connsiteX2" fmla="*/ 190512 w 1023629"/>
                <a:gd name="connsiteY2" fmla="*/ 51773 h 1167940"/>
                <a:gd name="connsiteX3" fmla="*/ 189697 w 1023629"/>
                <a:gd name="connsiteY3" fmla="*/ 53403 h 1167940"/>
                <a:gd name="connsiteX4" fmla="*/ 184669 w 1023629"/>
                <a:gd name="connsiteY4" fmla="*/ 56257 h 1167940"/>
                <a:gd name="connsiteX5" fmla="*/ 170402 w 1023629"/>
                <a:gd name="connsiteY5" fmla="*/ 62100 h 1167940"/>
                <a:gd name="connsiteX6" fmla="*/ 160753 w 1023629"/>
                <a:gd name="connsiteY6" fmla="*/ 64002 h 1167940"/>
                <a:gd name="connsiteX7" fmla="*/ 155862 w 1023629"/>
                <a:gd name="connsiteY7" fmla="*/ 61964 h 1167940"/>
                <a:gd name="connsiteX8" fmla="*/ 155318 w 1023629"/>
                <a:gd name="connsiteY8" fmla="*/ 58023 h 1167940"/>
                <a:gd name="connsiteX9" fmla="*/ 159259 w 1023629"/>
                <a:gd name="connsiteY9" fmla="*/ 52316 h 1167940"/>
                <a:gd name="connsiteX10" fmla="*/ 159259 w 1023629"/>
                <a:gd name="connsiteY10" fmla="*/ 49462 h 1167940"/>
                <a:gd name="connsiteX11" fmla="*/ 155318 w 1023629"/>
                <a:gd name="connsiteY11" fmla="*/ 49462 h 1167940"/>
                <a:gd name="connsiteX12" fmla="*/ 156269 w 1023629"/>
                <a:gd name="connsiteY12" fmla="*/ 47152 h 1167940"/>
                <a:gd name="connsiteX13" fmla="*/ 162112 w 1023629"/>
                <a:gd name="connsiteY13" fmla="*/ 42668 h 1167940"/>
                <a:gd name="connsiteX14" fmla="*/ 212119 w 1023629"/>
                <a:gd name="connsiteY14" fmla="*/ 13860 h 1167940"/>
                <a:gd name="connsiteX15" fmla="*/ 233452 w 1023629"/>
                <a:gd name="connsiteY15" fmla="*/ 3397 h 1167940"/>
                <a:gd name="connsiteX16" fmla="*/ 244867 w 1023629"/>
                <a:gd name="connsiteY16" fmla="*/ 0 h 1167940"/>
                <a:gd name="connsiteX17" fmla="*/ 246769 w 1023629"/>
                <a:gd name="connsiteY17" fmla="*/ 1631 h 1167940"/>
                <a:gd name="connsiteX18" fmla="*/ 234403 w 1023629"/>
                <a:gd name="connsiteY18" fmla="*/ 12501 h 1167940"/>
                <a:gd name="connsiteX19" fmla="*/ 232366 w 1023629"/>
                <a:gd name="connsiteY19" fmla="*/ 16986 h 1167940"/>
                <a:gd name="connsiteX20" fmla="*/ 232909 w 1023629"/>
                <a:gd name="connsiteY20" fmla="*/ 19975 h 1167940"/>
                <a:gd name="connsiteX21" fmla="*/ 228832 w 1023629"/>
                <a:gd name="connsiteY21" fmla="*/ 25682 h 1167940"/>
                <a:gd name="connsiteX22" fmla="*/ 192279 w 1023629"/>
                <a:gd name="connsiteY22" fmla="*/ 45794 h 1167940"/>
                <a:gd name="connsiteX23" fmla="*/ 186572 w 1023629"/>
                <a:gd name="connsiteY23" fmla="*/ 47696 h 1167940"/>
                <a:gd name="connsiteX24" fmla="*/ 280333 w 1023629"/>
                <a:gd name="connsiteY24" fmla="*/ 182902 h 1167940"/>
                <a:gd name="connsiteX25" fmla="*/ 278023 w 1023629"/>
                <a:gd name="connsiteY25" fmla="*/ 189017 h 1167940"/>
                <a:gd name="connsiteX26" fmla="*/ 278430 w 1023629"/>
                <a:gd name="connsiteY26" fmla="*/ 192686 h 1167940"/>
                <a:gd name="connsiteX27" fmla="*/ 262940 w 1023629"/>
                <a:gd name="connsiteY27" fmla="*/ 208721 h 1167940"/>
                <a:gd name="connsiteX28" fmla="*/ 257232 w 1023629"/>
                <a:gd name="connsiteY28" fmla="*/ 218912 h 1167940"/>
                <a:gd name="connsiteX29" fmla="*/ 252476 w 1023629"/>
                <a:gd name="connsiteY29" fmla="*/ 220543 h 1167940"/>
                <a:gd name="connsiteX30" fmla="*/ 248671 w 1023629"/>
                <a:gd name="connsiteY30" fmla="*/ 213613 h 1167940"/>
                <a:gd name="connsiteX31" fmla="*/ 248671 w 1023629"/>
                <a:gd name="connsiteY31" fmla="*/ 208041 h 1167940"/>
                <a:gd name="connsiteX32" fmla="*/ 252476 w 1023629"/>
                <a:gd name="connsiteY32" fmla="*/ 203829 h 1167940"/>
                <a:gd name="connsiteX33" fmla="*/ 256282 w 1023629"/>
                <a:gd name="connsiteY33" fmla="*/ 197850 h 1167940"/>
                <a:gd name="connsiteX34" fmla="*/ 256825 w 1023629"/>
                <a:gd name="connsiteY34" fmla="*/ 189561 h 1167940"/>
                <a:gd name="connsiteX35" fmla="*/ 255330 w 1023629"/>
                <a:gd name="connsiteY35" fmla="*/ 186571 h 1167940"/>
                <a:gd name="connsiteX36" fmla="*/ 250574 w 1023629"/>
                <a:gd name="connsiteY36" fmla="*/ 194045 h 1167940"/>
                <a:gd name="connsiteX37" fmla="*/ 253156 w 1023629"/>
                <a:gd name="connsiteY37" fmla="*/ 195676 h 1167940"/>
                <a:gd name="connsiteX38" fmla="*/ 253971 w 1023629"/>
                <a:gd name="connsiteY38" fmla="*/ 196899 h 1167940"/>
                <a:gd name="connsiteX39" fmla="*/ 253020 w 1023629"/>
                <a:gd name="connsiteY39" fmla="*/ 199617 h 1167940"/>
                <a:gd name="connsiteX40" fmla="*/ 235219 w 1023629"/>
                <a:gd name="connsiteY40" fmla="*/ 195676 h 1167940"/>
                <a:gd name="connsiteX41" fmla="*/ 229784 w 1023629"/>
                <a:gd name="connsiteY41" fmla="*/ 189833 h 1167940"/>
                <a:gd name="connsiteX42" fmla="*/ 230599 w 1023629"/>
                <a:gd name="connsiteY42" fmla="*/ 181815 h 1167940"/>
                <a:gd name="connsiteX43" fmla="*/ 236578 w 1023629"/>
                <a:gd name="connsiteY43" fmla="*/ 171488 h 1167940"/>
                <a:gd name="connsiteX44" fmla="*/ 258047 w 1023629"/>
                <a:gd name="connsiteY44" fmla="*/ 149610 h 1167940"/>
                <a:gd name="connsiteX45" fmla="*/ 267560 w 1023629"/>
                <a:gd name="connsiteY45" fmla="*/ 143496 h 1167940"/>
                <a:gd name="connsiteX46" fmla="*/ 294466 w 1023629"/>
                <a:gd name="connsiteY46" fmla="*/ 133847 h 1167940"/>
                <a:gd name="connsiteX47" fmla="*/ 309277 w 1023629"/>
                <a:gd name="connsiteY47" fmla="*/ 131674 h 1167940"/>
                <a:gd name="connsiteX48" fmla="*/ 324225 w 1023629"/>
                <a:gd name="connsiteY48" fmla="*/ 131674 h 1167940"/>
                <a:gd name="connsiteX49" fmla="*/ 334959 w 1023629"/>
                <a:gd name="connsiteY49" fmla="*/ 134799 h 1167940"/>
                <a:gd name="connsiteX50" fmla="*/ 341618 w 1023629"/>
                <a:gd name="connsiteY50" fmla="*/ 141185 h 1167940"/>
                <a:gd name="connsiteX51" fmla="*/ 335231 w 1023629"/>
                <a:gd name="connsiteY51" fmla="*/ 145398 h 1167940"/>
                <a:gd name="connsiteX52" fmla="*/ 305744 w 1023629"/>
                <a:gd name="connsiteY52" fmla="*/ 148931 h 1167940"/>
                <a:gd name="connsiteX53" fmla="*/ 304928 w 1023629"/>
                <a:gd name="connsiteY53" fmla="*/ 150018 h 1167940"/>
                <a:gd name="connsiteX54" fmla="*/ 310500 w 1023629"/>
                <a:gd name="connsiteY54" fmla="*/ 153415 h 1167940"/>
                <a:gd name="connsiteX55" fmla="*/ 311587 w 1023629"/>
                <a:gd name="connsiteY55" fmla="*/ 155861 h 1167940"/>
                <a:gd name="connsiteX56" fmla="*/ 306423 w 1023629"/>
                <a:gd name="connsiteY56" fmla="*/ 162248 h 1167940"/>
                <a:gd name="connsiteX57" fmla="*/ 280333 w 1023629"/>
                <a:gd name="connsiteY57" fmla="*/ 182902 h 1167940"/>
                <a:gd name="connsiteX58" fmla="*/ 774550 w 1023629"/>
                <a:gd name="connsiteY58" fmla="*/ 314576 h 1167940"/>
                <a:gd name="connsiteX59" fmla="*/ 778491 w 1023629"/>
                <a:gd name="connsiteY59" fmla="*/ 317022 h 1167940"/>
                <a:gd name="connsiteX60" fmla="*/ 781209 w 1023629"/>
                <a:gd name="connsiteY60" fmla="*/ 321098 h 1167940"/>
                <a:gd name="connsiteX61" fmla="*/ 787868 w 1023629"/>
                <a:gd name="connsiteY61" fmla="*/ 332513 h 1167940"/>
                <a:gd name="connsiteX62" fmla="*/ 791129 w 1023629"/>
                <a:gd name="connsiteY62" fmla="*/ 340258 h 1167940"/>
                <a:gd name="connsiteX63" fmla="*/ 793167 w 1023629"/>
                <a:gd name="connsiteY63" fmla="*/ 351673 h 1167940"/>
                <a:gd name="connsiteX64" fmla="*/ 794526 w 1023629"/>
                <a:gd name="connsiteY64" fmla="*/ 355478 h 1167940"/>
                <a:gd name="connsiteX65" fmla="*/ 794390 w 1023629"/>
                <a:gd name="connsiteY65" fmla="*/ 362136 h 1167940"/>
                <a:gd name="connsiteX66" fmla="*/ 789905 w 1023629"/>
                <a:gd name="connsiteY66" fmla="*/ 366620 h 1167940"/>
                <a:gd name="connsiteX67" fmla="*/ 788683 w 1023629"/>
                <a:gd name="connsiteY67" fmla="*/ 370153 h 1167940"/>
                <a:gd name="connsiteX68" fmla="*/ 791400 w 1023629"/>
                <a:gd name="connsiteY68" fmla="*/ 373687 h 1167940"/>
                <a:gd name="connsiteX69" fmla="*/ 806484 w 1023629"/>
                <a:gd name="connsiteY69" fmla="*/ 374637 h 1167940"/>
                <a:gd name="connsiteX70" fmla="*/ 813414 w 1023629"/>
                <a:gd name="connsiteY70" fmla="*/ 378171 h 1167940"/>
                <a:gd name="connsiteX71" fmla="*/ 815995 w 1023629"/>
                <a:gd name="connsiteY71" fmla="*/ 382111 h 1167940"/>
                <a:gd name="connsiteX72" fmla="*/ 814230 w 1023629"/>
                <a:gd name="connsiteY72" fmla="*/ 386460 h 1167940"/>
                <a:gd name="connsiteX73" fmla="*/ 815180 w 1023629"/>
                <a:gd name="connsiteY73" fmla="*/ 391080 h 1167940"/>
                <a:gd name="connsiteX74" fmla="*/ 818849 w 1023629"/>
                <a:gd name="connsiteY74" fmla="*/ 395972 h 1167940"/>
                <a:gd name="connsiteX75" fmla="*/ 830943 w 1023629"/>
                <a:gd name="connsiteY75" fmla="*/ 403446 h 1167940"/>
                <a:gd name="connsiteX76" fmla="*/ 833932 w 1023629"/>
                <a:gd name="connsiteY76" fmla="*/ 406978 h 1167940"/>
                <a:gd name="connsiteX77" fmla="*/ 833117 w 1023629"/>
                <a:gd name="connsiteY77" fmla="*/ 410783 h 1167940"/>
                <a:gd name="connsiteX78" fmla="*/ 829449 w 1023629"/>
                <a:gd name="connsiteY78" fmla="*/ 413229 h 1167940"/>
                <a:gd name="connsiteX79" fmla="*/ 823062 w 1023629"/>
                <a:gd name="connsiteY79" fmla="*/ 414316 h 1167940"/>
                <a:gd name="connsiteX80" fmla="*/ 776725 w 1023629"/>
                <a:gd name="connsiteY80" fmla="*/ 407250 h 1167940"/>
                <a:gd name="connsiteX81" fmla="*/ 763136 w 1023629"/>
                <a:gd name="connsiteY81" fmla="*/ 406163 h 1167940"/>
                <a:gd name="connsiteX82" fmla="*/ 761098 w 1023629"/>
                <a:gd name="connsiteY82" fmla="*/ 408745 h 1167940"/>
                <a:gd name="connsiteX83" fmla="*/ 759739 w 1023629"/>
                <a:gd name="connsiteY83" fmla="*/ 409153 h 1167940"/>
                <a:gd name="connsiteX84" fmla="*/ 757565 w 1023629"/>
                <a:gd name="connsiteY84" fmla="*/ 408473 h 1167940"/>
                <a:gd name="connsiteX85" fmla="*/ 753624 w 1023629"/>
                <a:gd name="connsiteY85" fmla="*/ 408337 h 1167940"/>
                <a:gd name="connsiteX86" fmla="*/ 751585 w 1023629"/>
                <a:gd name="connsiteY86" fmla="*/ 406707 h 1167940"/>
                <a:gd name="connsiteX87" fmla="*/ 749955 w 1023629"/>
                <a:gd name="connsiteY87" fmla="*/ 402087 h 1167940"/>
                <a:gd name="connsiteX88" fmla="*/ 745879 w 1023629"/>
                <a:gd name="connsiteY88" fmla="*/ 399097 h 1167940"/>
                <a:gd name="connsiteX89" fmla="*/ 739492 w 1023629"/>
                <a:gd name="connsiteY89" fmla="*/ 397738 h 1167940"/>
                <a:gd name="connsiteX90" fmla="*/ 733920 w 1023629"/>
                <a:gd name="connsiteY90" fmla="*/ 401271 h 1167940"/>
                <a:gd name="connsiteX91" fmla="*/ 727534 w 1023629"/>
                <a:gd name="connsiteY91" fmla="*/ 415132 h 1167940"/>
                <a:gd name="connsiteX92" fmla="*/ 728486 w 1023629"/>
                <a:gd name="connsiteY92" fmla="*/ 417713 h 1167940"/>
                <a:gd name="connsiteX93" fmla="*/ 727398 w 1023629"/>
                <a:gd name="connsiteY93" fmla="*/ 426682 h 1167940"/>
                <a:gd name="connsiteX94" fmla="*/ 729029 w 1023629"/>
                <a:gd name="connsiteY94" fmla="*/ 429128 h 1167940"/>
                <a:gd name="connsiteX95" fmla="*/ 728893 w 1023629"/>
                <a:gd name="connsiteY95" fmla="*/ 431166 h 1167940"/>
                <a:gd name="connsiteX96" fmla="*/ 727126 w 1023629"/>
                <a:gd name="connsiteY96" fmla="*/ 432797 h 1167940"/>
                <a:gd name="connsiteX97" fmla="*/ 723322 w 1023629"/>
                <a:gd name="connsiteY97" fmla="*/ 432525 h 1167940"/>
                <a:gd name="connsiteX98" fmla="*/ 717614 w 1023629"/>
                <a:gd name="connsiteY98" fmla="*/ 430351 h 1167940"/>
                <a:gd name="connsiteX99" fmla="*/ 695873 w 1023629"/>
                <a:gd name="connsiteY99" fmla="*/ 409289 h 1167940"/>
                <a:gd name="connsiteX100" fmla="*/ 679430 w 1023629"/>
                <a:gd name="connsiteY100" fmla="*/ 398825 h 1167940"/>
                <a:gd name="connsiteX101" fmla="*/ 659047 w 1023629"/>
                <a:gd name="connsiteY101" fmla="*/ 391080 h 1167940"/>
                <a:gd name="connsiteX102" fmla="*/ 642877 w 1023629"/>
                <a:gd name="connsiteY102" fmla="*/ 387275 h 1167940"/>
                <a:gd name="connsiteX103" fmla="*/ 631055 w 1023629"/>
                <a:gd name="connsiteY103" fmla="*/ 387411 h 1167940"/>
                <a:gd name="connsiteX104" fmla="*/ 621271 w 1023629"/>
                <a:gd name="connsiteY104" fmla="*/ 392847 h 1167940"/>
                <a:gd name="connsiteX105" fmla="*/ 613662 w 1023629"/>
                <a:gd name="connsiteY105" fmla="*/ 403446 h 1167940"/>
                <a:gd name="connsiteX106" fmla="*/ 601704 w 1023629"/>
                <a:gd name="connsiteY106" fmla="*/ 409424 h 1167940"/>
                <a:gd name="connsiteX107" fmla="*/ 585533 w 1023629"/>
                <a:gd name="connsiteY107" fmla="*/ 410919 h 1167940"/>
                <a:gd name="connsiteX108" fmla="*/ 576700 w 1023629"/>
                <a:gd name="connsiteY108" fmla="*/ 413773 h 1167940"/>
                <a:gd name="connsiteX109" fmla="*/ 575342 w 1023629"/>
                <a:gd name="connsiteY109" fmla="*/ 417985 h 1167940"/>
                <a:gd name="connsiteX110" fmla="*/ 569499 w 1023629"/>
                <a:gd name="connsiteY110" fmla="*/ 418121 h 1167940"/>
                <a:gd name="connsiteX111" fmla="*/ 559171 w 1023629"/>
                <a:gd name="connsiteY111" fmla="*/ 414045 h 1167940"/>
                <a:gd name="connsiteX112" fmla="*/ 548572 w 1023629"/>
                <a:gd name="connsiteY112" fmla="*/ 412957 h 1167940"/>
                <a:gd name="connsiteX113" fmla="*/ 537565 w 1023629"/>
                <a:gd name="connsiteY113" fmla="*/ 414724 h 1167940"/>
                <a:gd name="connsiteX114" fmla="*/ 529548 w 1023629"/>
                <a:gd name="connsiteY114" fmla="*/ 418936 h 1167940"/>
                <a:gd name="connsiteX115" fmla="*/ 520987 w 1023629"/>
                <a:gd name="connsiteY115" fmla="*/ 431981 h 1167940"/>
                <a:gd name="connsiteX116" fmla="*/ 519357 w 1023629"/>
                <a:gd name="connsiteY116" fmla="*/ 438368 h 1167940"/>
                <a:gd name="connsiteX117" fmla="*/ 513242 w 1023629"/>
                <a:gd name="connsiteY117" fmla="*/ 443939 h 1167940"/>
                <a:gd name="connsiteX118" fmla="*/ 496935 w 1023629"/>
                <a:gd name="connsiteY118" fmla="*/ 452636 h 1167940"/>
                <a:gd name="connsiteX119" fmla="*/ 496120 w 1023629"/>
                <a:gd name="connsiteY119" fmla="*/ 455897 h 1167940"/>
                <a:gd name="connsiteX120" fmla="*/ 487559 w 1023629"/>
                <a:gd name="connsiteY120" fmla="*/ 465817 h 1167940"/>
                <a:gd name="connsiteX121" fmla="*/ 484841 w 1023629"/>
                <a:gd name="connsiteY121" fmla="*/ 471253 h 1167940"/>
                <a:gd name="connsiteX122" fmla="*/ 484841 w 1023629"/>
                <a:gd name="connsiteY122" fmla="*/ 476552 h 1167940"/>
                <a:gd name="connsiteX123" fmla="*/ 481988 w 1023629"/>
                <a:gd name="connsiteY123" fmla="*/ 476280 h 1167940"/>
                <a:gd name="connsiteX124" fmla="*/ 476145 w 1023629"/>
                <a:gd name="connsiteY124" fmla="*/ 470301 h 1167940"/>
                <a:gd name="connsiteX125" fmla="*/ 475873 w 1023629"/>
                <a:gd name="connsiteY125" fmla="*/ 462284 h 1167940"/>
                <a:gd name="connsiteX126" fmla="*/ 481173 w 1023629"/>
                <a:gd name="connsiteY126" fmla="*/ 452093 h 1167940"/>
                <a:gd name="connsiteX127" fmla="*/ 485928 w 1023629"/>
                <a:gd name="connsiteY127" fmla="*/ 447201 h 1167940"/>
                <a:gd name="connsiteX128" fmla="*/ 490141 w 1023629"/>
                <a:gd name="connsiteY128" fmla="*/ 447473 h 1167940"/>
                <a:gd name="connsiteX129" fmla="*/ 492723 w 1023629"/>
                <a:gd name="connsiteY129" fmla="*/ 442988 h 1167940"/>
                <a:gd name="connsiteX130" fmla="*/ 493674 w 1023629"/>
                <a:gd name="connsiteY130" fmla="*/ 433748 h 1167940"/>
                <a:gd name="connsiteX131" fmla="*/ 492180 w 1023629"/>
                <a:gd name="connsiteY131" fmla="*/ 429128 h 1167940"/>
                <a:gd name="connsiteX132" fmla="*/ 484026 w 1023629"/>
                <a:gd name="connsiteY132" fmla="*/ 430894 h 1167940"/>
                <a:gd name="connsiteX133" fmla="*/ 479813 w 1023629"/>
                <a:gd name="connsiteY133" fmla="*/ 434563 h 1167940"/>
                <a:gd name="connsiteX134" fmla="*/ 474379 w 1023629"/>
                <a:gd name="connsiteY134" fmla="*/ 435378 h 1167940"/>
                <a:gd name="connsiteX135" fmla="*/ 467855 w 1023629"/>
                <a:gd name="connsiteY135" fmla="*/ 433204 h 1167940"/>
                <a:gd name="connsiteX136" fmla="*/ 462148 w 1023629"/>
                <a:gd name="connsiteY136" fmla="*/ 438232 h 1167940"/>
                <a:gd name="connsiteX137" fmla="*/ 457121 w 1023629"/>
                <a:gd name="connsiteY137" fmla="*/ 450462 h 1167940"/>
                <a:gd name="connsiteX138" fmla="*/ 451142 w 1023629"/>
                <a:gd name="connsiteY138" fmla="*/ 458479 h 1167940"/>
                <a:gd name="connsiteX139" fmla="*/ 444211 w 1023629"/>
                <a:gd name="connsiteY139" fmla="*/ 462284 h 1167940"/>
                <a:gd name="connsiteX140" fmla="*/ 439592 w 1023629"/>
                <a:gd name="connsiteY140" fmla="*/ 458072 h 1167940"/>
                <a:gd name="connsiteX141" fmla="*/ 437281 w 1023629"/>
                <a:gd name="connsiteY141" fmla="*/ 445978 h 1167940"/>
                <a:gd name="connsiteX142" fmla="*/ 437281 w 1023629"/>
                <a:gd name="connsiteY142" fmla="*/ 436466 h 1167940"/>
                <a:gd name="connsiteX143" fmla="*/ 440135 w 1023629"/>
                <a:gd name="connsiteY143" fmla="*/ 424915 h 1167940"/>
                <a:gd name="connsiteX144" fmla="*/ 438640 w 1023629"/>
                <a:gd name="connsiteY144" fmla="*/ 422605 h 1167940"/>
                <a:gd name="connsiteX145" fmla="*/ 435787 w 1023629"/>
                <a:gd name="connsiteY145" fmla="*/ 426274 h 1167940"/>
                <a:gd name="connsiteX146" fmla="*/ 431438 w 1023629"/>
                <a:gd name="connsiteY146" fmla="*/ 435922 h 1167940"/>
                <a:gd name="connsiteX147" fmla="*/ 425595 w 1023629"/>
                <a:gd name="connsiteY147" fmla="*/ 456849 h 1167940"/>
                <a:gd name="connsiteX148" fmla="*/ 421791 w 1023629"/>
                <a:gd name="connsiteY148" fmla="*/ 463643 h 1167940"/>
                <a:gd name="connsiteX149" fmla="*/ 416763 w 1023629"/>
                <a:gd name="connsiteY149" fmla="*/ 466496 h 1167940"/>
                <a:gd name="connsiteX150" fmla="*/ 408745 w 1023629"/>
                <a:gd name="connsiteY150" fmla="*/ 479134 h 1167940"/>
                <a:gd name="connsiteX151" fmla="*/ 397739 w 1023629"/>
                <a:gd name="connsiteY151" fmla="*/ 501555 h 1167940"/>
                <a:gd name="connsiteX152" fmla="*/ 385373 w 1023629"/>
                <a:gd name="connsiteY152" fmla="*/ 523297 h 1167940"/>
                <a:gd name="connsiteX153" fmla="*/ 371649 w 1023629"/>
                <a:gd name="connsiteY153" fmla="*/ 544223 h 1167940"/>
                <a:gd name="connsiteX154" fmla="*/ 363359 w 1023629"/>
                <a:gd name="connsiteY154" fmla="*/ 555502 h 1167940"/>
                <a:gd name="connsiteX155" fmla="*/ 360642 w 1023629"/>
                <a:gd name="connsiteY155" fmla="*/ 557133 h 1167940"/>
                <a:gd name="connsiteX156" fmla="*/ 359419 w 1023629"/>
                <a:gd name="connsiteY156" fmla="*/ 560937 h 1167940"/>
                <a:gd name="connsiteX157" fmla="*/ 359011 w 1023629"/>
                <a:gd name="connsiteY157" fmla="*/ 569634 h 1167940"/>
                <a:gd name="connsiteX158" fmla="*/ 352896 w 1023629"/>
                <a:gd name="connsiteY158" fmla="*/ 567188 h 1167940"/>
                <a:gd name="connsiteX159" fmla="*/ 347733 w 1023629"/>
                <a:gd name="connsiteY159" fmla="*/ 560122 h 1167940"/>
                <a:gd name="connsiteX160" fmla="*/ 344608 w 1023629"/>
                <a:gd name="connsiteY160" fmla="*/ 552784 h 1167940"/>
                <a:gd name="connsiteX161" fmla="*/ 344336 w 1023629"/>
                <a:gd name="connsiteY161" fmla="*/ 545310 h 1167940"/>
                <a:gd name="connsiteX162" fmla="*/ 351809 w 1023629"/>
                <a:gd name="connsiteY162" fmla="*/ 526694 h 1167940"/>
                <a:gd name="connsiteX163" fmla="*/ 352488 w 1023629"/>
                <a:gd name="connsiteY163" fmla="*/ 523704 h 1167940"/>
                <a:gd name="connsiteX164" fmla="*/ 351673 w 1023629"/>
                <a:gd name="connsiteY164" fmla="*/ 521938 h 1167940"/>
                <a:gd name="connsiteX165" fmla="*/ 347597 w 1023629"/>
                <a:gd name="connsiteY165" fmla="*/ 519900 h 1167940"/>
                <a:gd name="connsiteX166" fmla="*/ 338356 w 1023629"/>
                <a:gd name="connsiteY166" fmla="*/ 523297 h 1167940"/>
                <a:gd name="connsiteX167" fmla="*/ 328980 w 1023629"/>
                <a:gd name="connsiteY167" fmla="*/ 523976 h 1167940"/>
                <a:gd name="connsiteX168" fmla="*/ 325990 w 1023629"/>
                <a:gd name="connsiteY168" fmla="*/ 522753 h 1167940"/>
                <a:gd name="connsiteX169" fmla="*/ 324768 w 1023629"/>
                <a:gd name="connsiteY169" fmla="*/ 519492 h 1167940"/>
                <a:gd name="connsiteX170" fmla="*/ 324904 w 1023629"/>
                <a:gd name="connsiteY170" fmla="*/ 514464 h 1167940"/>
                <a:gd name="connsiteX171" fmla="*/ 326806 w 1023629"/>
                <a:gd name="connsiteY171" fmla="*/ 508485 h 1167940"/>
                <a:gd name="connsiteX172" fmla="*/ 332377 w 1023629"/>
                <a:gd name="connsiteY172" fmla="*/ 497478 h 1167940"/>
                <a:gd name="connsiteX173" fmla="*/ 332377 w 1023629"/>
                <a:gd name="connsiteY173" fmla="*/ 487015 h 1167940"/>
                <a:gd name="connsiteX174" fmla="*/ 334959 w 1023629"/>
                <a:gd name="connsiteY174" fmla="*/ 481036 h 1167940"/>
                <a:gd name="connsiteX175" fmla="*/ 332513 w 1023629"/>
                <a:gd name="connsiteY175" fmla="*/ 469894 h 1167940"/>
                <a:gd name="connsiteX176" fmla="*/ 333193 w 1023629"/>
                <a:gd name="connsiteY176" fmla="*/ 464594 h 1167940"/>
                <a:gd name="connsiteX177" fmla="*/ 329252 w 1023629"/>
                <a:gd name="connsiteY177" fmla="*/ 458751 h 1167940"/>
                <a:gd name="connsiteX178" fmla="*/ 318653 w 1023629"/>
                <a:gd name="connsiteY178" fmla="*/ 451141 h 1167940"/>
                <a:gd name="connsiteX179" fmla="*/ 293922 w 1023629"/>
                <a:gd name="connsiteY179" fmla="*/ 440950 h 1167940"/>
                <a:gd name="connsiteX180" fmla="*/ 296503 w 1023629"/>
                <a:gd name="connsiteY180" fmla="*/ 429535 h 1167940"/>
                <a:gd name="connsiteX181" fmla="*/ 295416 w 1023629"/>
                <a:gd name="connsiteY181" fmla="*/ 424644 h 1167940"/>
                <a:gd name="connsiteX182" fmla="*/ 289302 w 1023629"/>
                <a:gd name="connsiteY182" fmla="*/ 417306 h 1167940"/>
                <a:gd name="connsiteX183" fmla="*/ 263347 w 1023629"/>
                <a:gd name="connsiteY183" fmla="*/ 408745 h 1167940"/>
                <a:gd name="connsiteX184" fmla="*/ 245682 w 1023629"/>
                <a:gd name="connsiteY184" fmla="*/ 404804 h 1167940"/>
                <a:gd name="connsiteX185" fmla="*/ 228153 w 1023629"/>
                <a:gd name="connsiteY185" fmla="*/ 404669 h 1167940"/>
                <a:gd name="connsiteX186" fmla="*/ 215651 w 1023629"/>
                <a:gd name="connsiteY186" fmla="*/ 401543 h 1167940"/>
                <a:gd name="connsiteX187" fmla="*/ 201519 w 1023629"/>
                <a:gd name="connsiteY187" fmla="*/ 400592 h 1167940"/>
                <a:gd name="connsiteX188" fmla="*/ 192551 w 1023629"/>
                <a:gd name="connsiteY188" fmla="*/ 395428 h 1167940"/>
                <a:gd name="connsiteX189" fmla="*/ 183582 w 1023629"/>
                <a:gd name="connsiteY189" fmla="*/ 390265 h 1167940"/>
                <a:gd name="connsiteX190" fmla="*/ 174614 w 1023629"/>
                <a:gd name="connsiteY190" fmla="*/ 385101 h 1167940"/>
                <a:gd name="connsiteX191" fmla="*/ 165645 w 1023629"/>
                <a:gd name="connsiteY191" fmla="*/ 379937 h 1167940"/>
                <a:gd name="connsiteX192" fmla="*/ 149611 w 1023629"/>
                <a:gd name="connsiteY192" fmla="*/ 375453 h 1167940"/>
                <a:gd name="connsiteX193" fmla="*/ 133576 w 1023629"/>
                <a:gd name="connsiteY193" fmla="*/ 370969 h 1167940"/>
                <a:gd name="connsiteX194" fmla="*/ 117542 w 1023629"/>
                <a:gd name="connsiteY194" fmla="*/ 366485 h 1167940"/>
                <a:gd name="connsiteX195" fmla="*/ 101507 w 1023629"/>
                <a:gd name="connsiteY195" fmla="*/ 362000 h 1167940"/>
                <a:gd name="connsiteX196" fmla="*/ 85473 w 1023629"/>
                <a:gd name="connsiteY196" fmla="*/ 357516 h 1167940"/>
                <a:gd name="connsiteX197" fmla="*/ 69438 w 1023629"/>
                <a:gd name="connsiteY197" fmla="*/ 353032 h 1167940"/>
                <a:gd name="connsiteX198" fmla="*/ 53403 w 1023629"/>
                <a:gd name="connsiteY198" fmla="*/ 348548 h 1167940"/>
                <a:gd name="connsiteX199" fmla="*/ 37369 w 1023629"/>
                <a:gd name="connsiteY199" fmla="*/ 344063 h 1167940"/>
                <a:gd name="connsiteX200" fmla="*/ 33835 w 1023629"/>
                <a:gd name="connsiteY200" fmla="*/ 336318 h 1167940"/>
                <a:gd name="connsiteX201" fmla="*/ 30303 w 1023629"/>
                <a:gd name="connsiteY201" fmla="*/ 328572 h 1167940"/>
                <a:gd name="connsiteX202" fmla="*/ 26770 w 1023629"/>
                <a:gd name="connsiteY202" fmla="*/ 320827 h 1167940"/>
                <a:gd name="connsiteX203" fmla="*/ 23237 w 1023629"/>
                <a:gd name="connsiteY203" fmla="*/ 313081 h 1167940"/>
                <a:gd name="connsiteX204" fmla="*/ 15899 w 1023629"/>
                <a:gd name="connsiteY204" fmla="*/ 309820 h 1167940"/>
                <a:gd name="connsiteX205" fmla="*/ 11958 w 1023629"/>
                <a:gd name="connsiteY205" fmla="*/ 308053 h 1167940"/>
                <a:gd name="connsiteX206" fmla="*/ 9105 w 1023629"/>
                <a:gd name="connsiteY206" fmla="*/ 303977 h 1167940"/>
                <a:gd name="connsiteX207" fmla="*/ 2582 w 1023629"/>
                <a:gd name="connsiteY207" fmla="*/ 305744 h 1167940"/>
                <a:gd name="connsiteX208" fmla="*/ 0 w 1023629"/>
                <a:gd name="connsiteY208" fmla="*/ 298949 h 1167940"/>
                <a:gd name="connsiteX209" fmla="*/ 679 w 1023629"/>
                <a:gd name="connsiteY209" fmla="*/ 297454 h 1167940"/>
                <a:gd name="connsiteX210" fmla="*/ 9105 w 1023629"/>
                <a:gd name="connsiteY210" fmla="*/ 295688 h 1167940"/>
                <a:gd name="connsiteX211" fmla="*/ 33156 w 1023629"/>
                <a:gd name="connsiteY211" fmla="*/ 286040 h 1167940"/>
                <a:gd name="connsiteX212" fmla="*/ 53675 w 1023629"/>
                <a:gd name="connsiteY212" fmla="*/ 274218 h 1167940"/>
                <a:gd name="connsiteX213" fmla="*/ 70661 w 1023629"/>
                <a:gd name="connsiteY213" fmla="*/ 260222 h 1167940"/>
                <a:gd name="connsiteX214" fmla="*/ 91859 w 1023629"/>
                <a:gd name="connsiteY214" fmla="*/ 251661 h 1167940"/>
                <a:gd name="connsiteX215" fmla="*/ 117270 w 1023629"/>
                <a:gd name="connsiteY215" fmla="*/ 248535 h 1167940"/>
                <a:gd name="connsiteX216" fmla="*/ 135343 w 1023629"/>
                <a:gd name="connsiteY216" fmla="*/ 243644 h 1167940"/>
                <a:gd name="connsiteX217" fmla="*/ 146349 w 1023629"/>
                <a:gd name="connsiteY217" fmla="*/ 236849 h 1167940"/>
                <a:gd name="connsiteX218" fmla="*/ 161025 w 1023629"/>
                <a:gd name="connsiteY218" fmla="*/ 223668 h 1167940"/>
                <a:gd name="connsiteX219" fmla="*/ 169314 w 1023629"/>
                <a:gd name="connsiteY219" fmla="*/ 219863 h 1167940"/>
                <a:gd name="connsiteX220" fmla="*/ 179642 w 1023629"/>
                <a:gd name="connsiteY220" fmla="*/ 218641 h 1167940"/>
                <a:gd name="connsiteX221" fmla="*/ 187387 w 1023629"/>
                <a:gd name="connsiteY221" fmla="*/ 213477 h 1167940"/>
                <a:gd name="connsiteX222" fmla="*/ 192686 w 1023629"/>
                <a:gd name="connsiteY222" fmla="*/ 204508 h 1167940"/>
                <a:gd name="connsiteX223" fmla="*/ 202607 w 1023629"/>
                <a:gd name="connsiteY223" fmla="*/ 194317 h 1167940"/>
                <a:gd name="connsiteX224" fmla="*/ 217146 w 1023629"/>
                <a:gd name="connsiteY224" fmla="*/ 182766 h 1167940"/>
                <a:gd name="connsiteX225" fmla="*/ 225435 w 1023629"/>
                <a:gd name="connsiteY225" fmla="*/ 178146 h 1167940"/>
                <a:gd name="connsiteX226" fmla="*/ 227473 w 1023629"/>
                <a:gd name="connsiteY226" fmla="*/ 180321 h 1167940"/>
                <a:gd name="connsiteX227" fmla="*/ 228288 w 1023629"/>
                <a:gd name="connsiteY227" fmla="*/ 184397 h 1167940"/>
                <a:gd name="connsiteX228" fmla="*/ 227745 w 1023629"/>
                <a:gd name="connsiteY228" fmla="*/ 190376 h 1167940"/>
                <a:gd name="connsiteX229" fmla="*/ 231414 w 1023629"/>
                <a:gd name="connsiteY229" fmla="*/ 195132 h 1167940"/>
                <a:gd name="connsiteX230" fmla="*/ 239296 w 1023629"/>
                <a:gd name="connsiteY230" fmla="*/ 198801 h 1167940"/>
                <a:gd name="connsiteX231" fmla="*/ 242828 w 1023629"/>
                <a:gd name="connsiteY231" fmla="*/ 203693 h 1167940"/>
                <a:gd name="connsiteX232" fmla="*/ 242149 w 1023629"/>
                <a:gd name="connsiteY232" fmla="*/ 209808 h 1167940"/>
                <a:gd name="connsiteX233" fmla="*/ 244324 w 1023629"/>
                <a:gd name="connsiteY233" fmla="*/ 214971 h 1167940"/>
                <a:gd name="connsiteX234" fmla="*/ 249215 w 1023629"/>
                <a:gd name="connsiteY234" fmla="*/ 219184 h 1167940"/>
                <a:gd name="connsiteX235" fmla="*/ 250574 w 1023629"/>
                <a:gd name="connsiteY235" fmla="*/ 228424 h 1167940"/>
                <a:gd name="connsiteX236" fmla="*/ 248264 w 1023629"/>
                <a:gd name="connsiteY236" fmla="*/ 242692 h 1167940"/>
                <a:gd name="connsiteX237" fmla="*/ 247992 w 1023629"/>
                <a:gd name="connsiteY237" fmla="*/ 251932 h 1167940"/>
                <a:gd name="connsiteX238" fmla="*/ 249759 w 1023629"/>
                <a:gd name="connsiteY238" fmla="*/ 256145 h 1167940"/>
                <a:gd name="connsiteX239" fmla="*/ 251525 w 1023629"/>
                <a:gd name="connsiteY239" fmla="*/ 258455 h 1167940"/>
                <a:gd name="connsiteX240" fmla="*/ 254379 w 1023629"/>
                <a:gd name="connsiteY240" fmla="*/ 256145 h 1167940"/>
                <a:gd name="connsiteX241" fmla="*/ 257912 w 1023629"/>
                <a:gd name="connsiteY241" fmla="*/ 251117 h 1167940"/>
                <a:gd name="connsiteX242" fmla="*/ 259135 w 1023629"/>
                <a:gd name="connsiteY242" fmla="*/ 247992 h 1167940"/>
                <a:gd name="connsiteX243" fmla="*/ 260086 w 1023629"/>
                <a:gd name="connsiteY243" fmla="*/ 244866 h 1167940"/>
                <a:gd name="connsiteX244" fmla="*/ 281420 w 1023629"/>
                <a:gd name="connsiteY244" fmla="*/ 230463 h 1167940"/>
                <a:gd name="connsiteX245" fmla="*/ 285633 w 1023629"/>
                <a:gd name="connsiteY245" fmla="*/ 229783 h 1167940"/>
                <a:gd name="connsiteX246" fmla="*/ 292563 w 1023629"/>
                <a:gd name="connsiteY246" fmla="*/ 233452 h 1167940"/>
                <a:gd name="connsiteX247" fmla="*/ 324768 w 1023629"/>
                <a:gd name="connsiteY247" fmla="*/ 238616 h 1167940"/>
                <a:gd name="connsiteX248" fmla="*/ 337541 w 1023629"/>
                <a:gd name="connsiteY248" fmla="*/ 242285 h 1167940"/>
                <a:gd name="connsiteX249" fmla="*/ 350994 w 1023629"/>
                <a:gd name="connsiteY249" fmla="*/ 250574 h 1167940"/>
                <a:gd name="connsiteX250" fmla="*/ 355478 w 1023629"/>
                <a:gd name="connsiteY250" fmla="*/ 253699 h 1167940"/>
                <a:gd name="connsiteX251" fmla="*/ 371920 w 1023629"/>
                <a:gd name="connsiteY251" fmla="*/ 280332 h 1167940"/>
                <a:gd name="connsiteX252" fmla="*/ 379394 w 1023629"/>
                <a:gd name="connsiteY252" fmla="*/ 290796 h 1167940"/>
                <a:gd name="connsiteX253" fmla="*/ 384014 w 1023629"/>
                <a:gd name="connsiteY253" fmla="*/ 293649 h 1167940"/>
                <a:gd name="connsiteX254" fmla="*/ 386596 w 1023629"/>
                <a:gd name="connsiteY254" fmla="*/ 297726 h 1167940"/>
                <a:gd name="connsiteX255" fmla="*/ 388771 w 1023629"/>
                <a:gd name="connsiteY255" fmla="*/ 307102 h 1167940"/>
                <a:gd name="connsiteX256" fmla="*/ 391352 w 1023629"/>
                <a:gd name="connsiteY256" fmla="*/ 309956 h 1167940"/>
                <a:gd name="connsiteX257" fmla="*/ 415268 w 1023629"/>
                <a:gd name="connsiteY257" fmla="*/ 311994 h 1167940"/>
                <a:gd name="connsiteX258" fmla="*/ 426139 w 1023629"/>
                <a:gd name="connsiteY258" fmla="*/ 310228 h 1167940"/>
                <a:gd name="connsiteX259" fmla="*/ 432797 w 1023629"/>
                <a:gd name="connsiteY259" fmla="*/ 306423 h 1167940"/>
                <a:gd name="connsiteX260" fmla="*/ 440135 w 1023629"/>
                <a:gd name="connsiteY260" fmla="*/ 308869 h 1167940"/>
                <a:gd name="connsiteX261" fmla="*/ 448153 w 1023629"/>
                <a:gd name="connsiteY261" fmla="*/ 317566 h 1167940"/>
                <a:gd name="connsiteX262" fmla="*/ 456033 w 1023629"/>
                <a:gd name="connsiteY262" fmla="*/ 320011 h 1167940"/>
                <a:gd name="connsiteX263" fmla="*/ 463915 w 1023629"/>
                <a:gd name="connsiteY263" fmla="*/ 316207 h 1167940"/>
                <a:gd name="connsiteX264" fmla="*/ 471253 w 1023629"/>
                <a:gd name="connsiteY264" fmla="*/ 316343 h 1167940"/>
                <a:gd name="connsiteX265" fmla="*/ 478183 w 1023629"/>
                <a:gd name="connsiteY265" fmla="*/ 320419 h 1167940"/>
                <a:gd name="connsiteX266" fmla="*/ 481444 w 1023629"/>
                <a:gd name="connsiteY266" fmla="*/ 323409 h 1167940"/>
                <a:gd name="connsiteX267" fmla="*/ 483483 w 1023629"/>
                <a:gd name="connsiteY267" fmla="*/ 323273 h 1167940"/>
                <a:gd name="connsiteX268" fmla="*/ 497071 w 1023629"/>
                <a:gd name="connsiteY268" fmla="*/ 310092 h 1167940"/>
                <a:gd name="connsiteX269" fmla="*/ 513514 w 1023629"/>
                <a:gd name="connsiteY269" fmla="*/ 298406 h 1167940"/>
                <a:gd name="connsiteX270" fmla="*/ 535391 w 1023629"/>
                <a:gd name="connsiteY270" fmla="*/ 285632 h 1167940"/>
                <a:gd name="connsiteX271" fmla="*/ 548029 w 1023629"/>
                <a:gd name="connsiteY271" fmla="*/ 279925 h 1167940"/>
                <a:gd name="connsiteX272" fmla="*/ 551562 w 1023629"/>
                <a:gd name="connsiteY272" fmla="*/ 281284 h 1167940"/>
                <a:gd name="connsiteX273" fmla="*/ 571809 w 1023629"/>
                <a:gd name="connsiteY273" fmla="*/ 277071 h 1167940"/>
                <a:gd name="connsiteX274" fmla="*/ 590018 w 1023629"/>
                <a:gd name="connsiteY274" fmla="*/ 276664 h 1167940"/>
                <a:gd name="connsiteX275" fmla="*/ 614069 w 1023629"/>
                <a:gd name="connsiteY275" fmla="*/ 279246 h 1167940"/>
                <a:gd name="connsiteX276" fmla="*/ 636354 w 1023629"/>
                <a:gd name="connsiteY276" fmla="*/ 276256 h 1167940"/>
                <a:gd name="connsiteX277" fmla="*/ 656873 w 1023629"/>
                <a:gd name="connsiteY277" fmla="*/ 267695 h 1167940"/>
                <a:gd name="connsiteX278" fmla="*/ 675082 w 1023629"/>
                <a:gd name="connsiteY278" fmla="*/ 262939 h 1167940"/>
                <a:gd name="connsiteX279" fmla="*/ 690981 w 1023629"/>
                <a:gd name="connsiteY279" fmla="*/ 261852 h 1167940"/>
                <a:gd name="connsiteX280" fmla="*/ 696960 w 1023629"/>
                <a:gd name="connsiteY280" fmla="*/ 264298 h 1167940"/>
                <a:gd name="connsiteX281" fmla="*/ 693019 w 1023629"/>
                <a:gd name="connsiteY281" fmla="*/ 270005 h 1167940"/>
                <a:gd name="connsiteX282" fmla="*/ 690981 w 1023629"/>
                <a:gd name="connsiteY282" fmla="*/ 279925 h 1167940"/>
                <a:gd name="connsiteX283" fmla="*/ 690709 w 1023629"/>
                <a:gd name="connsiteY283" fmla="*/ 293921 h 1167940"/>
                <a:gd name="connsiteX284" fmla="*/ 689350 w 1023629"/>
                <a:gd name="connsiteY284" fmla="*/ 302754 h 1167940"/>
                <a:gd name="connsiteX285" fmla="*/ 686904 w 1023629"/>
                <a:gd name="connsiteY285" fmla="*/ 306423 h 1167940"/>
                <a:gd name="connsiteX286" fmla="*/ 686632 w 1023629"/>
                <a:gd name="connsiteY286" fmla="*/ 309956 h 1167940"/>
                <a:gd name="connsiteX287" fmla="*/ 688399 w 1023629"/>
                <a:gd name="connsiteY287" fmla="*/ 313353 h 1167940"/>
                <a:gd name="connsiteX288" fmla="*/ 703754 w 1023629"/>
                <a:gd name="connsiteY288" fmla="*/ 315527 h 1167940"/>
                <a:gd name="connsiteX289" fmla="*/ 711771 w 1023629"/>
                <a:gd name="connsiteY289" fmla="*/ 320011 h 1167940"/>
                <a:gd name="connsiteX290" fmla="*/ 721011 w 1023629"/>
                <a:gd name="connsiteY290" fmla="*/ 320147 h 1167940"/>
                <a:gd name="connsiteX291" fmla="*/ 731475 w 1023629"/>
                <a:gd name="connsiteY291" fmla="*/ 316071 h 1167940"/>
                <a:gd name="connsiteX292" fmla="*/ 739492 w 1023629"/>
                <a:gd name="connsiteY292" fmla="*/ 317566 h 1167940"/>
                <a:gd name="connsiteX293" fmla="*/ 745063 w 1023629"/>
                <a:gd name="connsiteY293" fmla="*/ 324767 h 1167940"/>
                <a:gd name="connsiteX294" fmla="*/ 753081 w 1023629"/>
                <a:gd name="connsiteY294" fmla="*/ 326126 h 1167940"/>
                <a:gd name="connsiteX295" fmla="*/ 760962 w 1023629"/>
                <a:gd name="connsiteY295" fmla="*/ 320963 h 1167940"/>
                <a:gd name="connsiteX296" fmla="*/ 766533 w 1023629"/>
                <a:gd name="connsiteY296" fmla="*/ 316071 h 1167940"/>
                <a:gd name="connsiteX297" fmla="*/ 771289 w 1023629"/>
                <a:gd name="connsiteY297" fmla="*/ 313896 h 1167940"/>
                <a:gd name="connsiteX298" fmla="*/ 774550 w 1023629"/>
                <a:gd name="connsiteY298" fmla="*/ 314576 h 1167940"/>
                <a:gd name="connsiteX299" fmla="*/ 803358 w 1023629"/>
                <a:gd name="connsiteY299" fmla="*/ 340938 h 1167940"/>
                <a:gd name="connsiteX300" fmla="*/ 803358 w 1023629"/>
                <a:gd name="connsiteY300" fmla="*/ 344878 h 1167940"/>
                <a:gd name="connsiteX301" fmla="*/ 799418 w 1023629"/>
                <a:gd name="connsiteY301" fmla="*/ 343927 h 1167940"/>
                <a:gd name="connsiteX302" fmla="*/ 796156 w 1023629"/>
                <a:gd name="connsiteY302" fmla="*/ 341210 h 1167940"/>
                <a:gd name="connsiteX303" fmla="*/ 793575 w 1023629"/>
                <a:gd name="connsiteY303" fmla="*/ 336726 h 1167940"/>
                <a:gd name="connsiteX304" fmla="*/ 790313 w 1023629"/>
                <a:gd name="connsiteY304" fmla="*/ 325583 h 1167940"/>
                <a:gd name="connsiteX305" fmla="*/ 785286 w 1023629"/>
                <a:gd name="connsiteY305" fmla="*/ 317701 h 1167940"/>
                <a:gd name="connsiteX306" fmla="*/ 792759 w 1023629"/>
                <a:gd name="connsiteY306" fmla="*/ 308733 h 1167940"/>
                <a:gd name="connsiteX307" fmla="*/ 797244 w 1023629"/>
                <a:gd name="connsiteY307" fmla="*/ 307646 h 1167940"/>
                <a:gd name="connsiteX308" fmla="*/ 802136 w 1023629"/>
                <a:gd name="connsiteY308" fmla="*/ 309684 h 1167940"/>
                <a:gd name="connsiteX309" fmla="*/ 802815 w 1023629"/>
                <a:gd name="connsiteY309" fmla="*/ 314984 h 1167940"/>
                <a:gd name="connsiteX310" fmla="*/ 799282 w 1023629"/>
                <a:gd name="connsiteY310" fmla="*/ 323409 h 1167940"/>
                <a:gd name="connsiteX311" fmla="*/ 799418 w 1023629"/>
                <a:gd name="connsiteY311" fmla="*/ 332105 h 1167940"/>
                <a:gd name="connsiteX312" fmla="*/ 803358 w 1023629"/>
                <a:gd name="connsiteY312" fmla="*/ 340938 h 1167940"/>
                <a:gd name="connsiteX313" fmla="*/ 804989 w 1023629"/>
                <a:gd name="connsiteY313" fmla="*/ 362408 h 1167940"/>
                <a:gd name="connsiteX314" fmla="*/ 803223 w 1023629"/>
                <a:gd name="connsiteY314" fmla="*/ 363495 h 1167940"/>
                <a:gd name="connsiteX315" fmla="*/ 796836 w 1023629"/>
                <a:gd name="connsiteY315" fmla="*/ 356293 h 1167940"/>
                <a:gd name="connsiteX316" fmla="*/ 795477 w 1023629"/>
                <a:gd name="connsiteY316" fmla="*/ 351809 h 1167940"/>
                <a:gd name="connsiteX317" fmla="*/ 796429 w 1023629"/>
                <a:gd name="connsiteY317" fmla="*/ 348140 h 1167940"/>
                <a:gd name="connsiteX318" fmla="*/ 798874 w 1023629"/>
                <a:gd name="connsiteY318" fmla="*/ 348004 h 1167940"/>
                <a:gd name="connsiteX319" fmla="*/ 802951 w 1023629"/>
                <a:gd name="connsiteY319" fmla="*/ 351401 h 1167940"/>
                <a:gd name="connsiteX320" fmla="*/ 805261 w 1023629"/>
                <a:gd name="connsiteY320" fmla="*/ 355342 h 1167940"/>
                <a:gd name="connsiteX321" fmla="*/ 805804 w 1023629"/>
                <a:gd name="connsiteY321" fmla="*/ 359826 h 1167940"/>
                <a:gd name="connsiteX322" fmla="*/ 804989 w 1023629"/>
                <a:gd name="connsiteY322" fmla="*/ 362408 h 1167940"/>
                <a:gd name="connsiteX323" fmla="*/ 883938 w 1023629"/>
                <a:gd name="connsiteY323" fmla="*/ 405212 h 1167940"/>
                <a:gd name="connsiteX324" fmla="*/ 885162 w 1023629"/>
                <a:gd name="connsiteY324" fmla="*/ 409289 h 1167940"/>
                <a:gd name="connsiteX325" fmla="*/ 882037 w 1023629"/>
                <a:gd name="connsiteY325" fmla="*/ 415268 h 1167940"/>
                <a:gd name="connsiteX326" fmla="*/ 873068 w 1023629"/>
                <a:gd name="connsiteY326" fmla="*/ 418393 h 1167940"/>
                <a:gd name="connsiteX327" fmla="*/ 854859 w 1023629"/>
                <a:gd name="connsiteY327" fmla="*/ 418121 h 1167940"/>
                <a:gd name="connsiteX328" fmla="*/ 843037 w 1023629"/>
                <a:gd name="connsiteY328" fmla="*/ 415811 h 1167940"/>
                <a:gd name="connsiteX329" fmla="*/ 837602 w 1023629"/>
                <a:gd name="connsiteY329" fmla="*/ 411463 h 1167940"/>
                <a:gd name="connsiteX330" fmla="*/ 836378 w 1023629"/>
                <a:gd name="connsiteY330" fmla="*/ 409289 h 1167940"/>
                <a:gd name="connsiteX331" fmla="*/ 836922 w 1023629"/>
                <a:gd name="connsiteY331" fmla="*/ 404533 h 1167940"/>
                <a:gd name="connsiteX332" fmla="*/ 839504 w 1023629"/>
                <a:gd name="connsiteY332" fmla="*/ 404261 h 1167940"/>
                <a:gd name="connsiteX333" fmla="*/ 843445 w 1023629"/>
                <a:gd name="connsiteY333" fmla="*/ 406843 h 1167940"/>
                <a:gd name="connsiteX334" fmla="*/ 849288 w 1023629"/>
                <a:gd name="connsiteY334" fmla="*/ 405755 h 1167940"/>
                <a:gd name="connsiteX335" fmla="*/ 857033 w 1023629"/>
                <a:gd name="connsiteY335" fmla="*/ 400864 h 1167940"/>
                <a:gd name="connsiteX336" fmla="*/ 861110 w 1023629"/>
                <a:gd name="connsiteY336" fmla="*/ 397195 h 1167940"/>
                <a:gd name="connsiteX337" fmla="*/ 861518 w 1023629"/>
                <a:gd name="connsiteY337" fmla="*/ 394749 h 1167940"/>
                <a:gd name="connsiteX338" fmla="*/ 859072 w 1023629"/>
                <a:gd name="connsiteY338" fmla="*/ 390129 h 1167940"/>
                <a:gd name="connsiteX339" fmla="*/ 861110 w 1023629"/>
                <a:gd name="connsiteY339" fmla="*/ 388226 h 1167940"/>
                <a:gd name="connsiteX340" fmla="*/ 870758 w 1023629"/>
                <a:gd name="connsiteY340" fmla="*/ 389993 h 1167940"/>
                <a:gd name="connsiteX341" fmla="*/ 874291 w 1023629"/>
                <a:gd name="connsiteY341" fmla="*/ 392982 h 1167940"/>
                <a:gd name="connsiteX342" fmla="*/ 880813 w 1023629"/>
                <a:gd name="connsiteY342" fmla="*/ 403310 h 1167940"/>
                <a:gd name="connsiteX343" fmla="*/ 883938 w 1023629"/>
                <a:gd name="connsiteY343" fmla="*/ 405212 h 1167940"/>
                <a:gd name="connsiteX344" fmla="*/ 749140 w 1023629"/>
                <a:gd name="connsiteY344" fmla="*/ 440542 h 1167940"/>
                <a:gd name="connsiteX345" fmla="*/ 765582 w 1023629"/>
                <a:gd name="connsiteY345" fmla="*/ 443124 h 1167940"/>
                <a:gd name="connsiteX346" fmla="*/ 767213 w 1023629"/>
                <a:gd name="connsiteY346" fmla="*/ 441765 h 1167940"/>
                <a:gd name="connsiteX347" fmla="*/ 771832 w 1023629"/>
                <a:gd name="connsiteY347" fmla="*/ 446657 h 1167940"/>
                <a:gd name="connsiteX348" fmla="*/ 772512 w 1023629"/>
                <a:gd name="connsiteY348" fmla="*/ 450734 h 1167940"/>
                <a:gd name="connsiteX349" fmla="*/ 770610 w 1023629"/>
                <a:gd name="connsiteY349" fmla="*/ 454131 h 1167940"/>
                <a:gd name="connsiteX350" fmla="*/ 767756 w 1023629"/>
                <a:gd name="connsiteY350" fmla="*/ 456033 h 1167940"/>
                <a:gd name="connsiteX351" fmla="*/ 764088 w 1023629"/>
                <a:gd name="connsiteY351" fmla="*/ 456305 h 1167940"/>
                <a:gd name="connsiteX352" fmla="*/ 758244 w 1023629"/>
                <a:gd name="connsiteY352" fmla="*/ 452772 h 1167940"/>
                <a:gd name="connsiteX353" fmla="*/ 748596 w 1023629"/>
                <a:gd name="connsiteY353" fmla="*/ 443532 h 1167940"/>
                <a:gd name="connsiteX354" fmla="*/ 749140 w 1023629"/>
                <a:gd name="connsiteY354" fmla="*/ 440542 h 1167940"/>
                <a:gd name="connsiteX355" fmla="*/ 722914 w 1023629"/>
                <a:gd name="connsiteY355" fmla="*/ 445706 h 1167940"/>
                <a:gd name="connsiteX356" fmla="*/ 732018 w 1023629"/>
                <a:gd name="connsiteY356" fmla="*/ 449103 h 1167940"/>
                <a:gd name="connsiteX357" fmla="*/ 748460 w 1023629"/>
                <a:gd name="connsiteY357" fmla="*/ 460381 h 1167940"/>
                <a:gd name="connsiteX358" fmla="*/ 763952 w 1023629"/>
                <a:gd name="connsiteY358" fmla="*/ 466904 h 1167940"/>
                <a:gd name="connsiteX359" fmla="*/ 778627 w 1023629"/>
                <a:gd name="connsiteY359" fmla="*/ 468807 h 1167940"/>
                <a:gd name="connsiteX360" fmla="*/ 789362 w 1023629"/>
                <a:gd name="connsiteY360" fmla="*/ 472747 h 1167940"/>
                <a:gd name="connsiteX361" fmla="*/ 796156 w 1023629"/>
                <a:gd name="connsiteY361" fmla="*/ 478862 h 1167940"/>
                <a:gd name="connsiteX362" fmla="*/ 801048 w 1023629"/>
                <a:gd name="connsiteY362" fmla="*/ 485656 h 1167940"/>
                <a:gd name="connsiteX363" fmla="*/ 804038 w 1023629"/>
                <a:gd name="connsiteY363" fmla="*/ 493130 h 1167940"/>
                <a:gd name="connsiteX364" fmla="*/ 811104 w 1023629"/>
                <a:gd name="connsiteY364" fmla="*/ 497342 h 1167940"/>
                <a:gd name="connsiteX365" fmla="*/ 822110 w 1023629"/>
                <a:gd name="connsiteY365" fmla="*/ 498294 h 1167940"/>
                <a:gd name="connsiteX366" fmla="*/ 830807 w 1023629"/>
                <a:gd name="connsiteY366" fmla="*/ 501419 h 1167940"/>
                <a:gd name="connsiteX367" fmla="*/ 837194 w 1023629"/>
                <a:gd name="connsiteY367" fmla="*/ 506855 h 1167940"/>
                <a:gd name="connsiteX368" fmla="*/ 872388 w 1023629"/>
                <a:gd name="connsiteY368" fmla="*/ 520851 h 1167940"/>
                <a:gd name="connsiteX369" fmla="*/ 887064 w 1023629"/>
                <a:gd name="connsiteY369" fmla="*/ 528189 h 1167940"/>
                <a:gd name="connsiteX370" fmla="*/ 895217 w 1023629"/>
                <a:gd name="connsiteY370" fmla="*/ 535391 h 1167940"/>
                <a:gd name="connsiteX371" fmla="*/ 897527 w 1023629"/>
                <a:gd name="connsiteY371" fmla="*/ 540011 h 1167940"/>
                <a:gd name="connsiteX372" fmla="*/ 896848 w 1023629"/>
                <a:gd name="connsiteY372" fmla="*/ 544631 h 1167940"/>
                <a:gd name="connsiteX373" fmla="*/ 897663 w 1023629"/>
                <a:gd name="connsiteY373" fmla="*/ 549523 h 1167940"/>
                <a:gd name="connsiteX374" fmla="*/ 903642 w 1023629"/>
                <a:gd name="connsiteY374" fmla="*/ 559035 h 1167940"/>
                <a:gd name="connsiteX375" fmla="*/ 905953 w 1023629"/>
                <a:gd name="connsiteY375" fmla="*/ 559850 h 1167940"/>
                <a:gd name="connsiteX376" fmla="*/ 907311 w 1023629"/>
                <a:gd name="connsiteY376" fmla="*/ 564470 h 1167940"/>
                <a:gd name="connsiteX377" fmla="*/ 907854 w 1023629"/>
                <a:gd name="connsiteY377" fmla="*/ 572759 h 1167940"/>
                <a:gd name="connsiteX378" fmla="*/ 909621 w 1023629"/>
                <a:gd name="connsiteY378" fmla="*/ 578331 h 1167940"/>
                <a:gd name="connsiteX379" fmla="*/ 912611 w 1023629"/>
                <a:gd name="connsiteY379" fmla="*/ 581184 h 1167940"/>
                <a:gd name="connsiteX380" fmla="*/ 910844 w 1023629"/>
                <a:gd name="connsiteY380" fmla="*/ 582271 h 1167940"/>
                <a:gd name="connsiteX381" fmla="*/ 899974 w 1023629"/>
                <a:gd name="connsiteY381" fmla="*/ 577516 h 1167940"/>
                <a:gd name="connsiteX382" fmla="*/ 893859 w 1023629"/>
                <a:gd name="connsiteY382" fmla="*/ 579010 h 1167940"/>
                <a:gd name="connsiteX383" fmla="*/ 891005 w 1023629"/>
                <a:gd name="connsiteY383" fmla="*/ 585261 h 1167940"/>
                <a:gd name="connsiteX384" fmla="*/ 890597 w 1023629"/>
                <a:gd name="connsiteY384" fmla="*/ 591104 h 1167940"/>
                <a:gd name="connsiteX385" fmla="*/ 892635 w 1023629"/>
                <a:gd name="connsiteY385" fmla="*/ 596676 h 1167940"/>
                <a:gd name="connsiteX386" fmla="*/ 906496 w 1023629"/>
                <a:gd name="connsiteY386" fmla="*/ 613253 h 1167940"/>
                <a:gd name="connsiteX387" fmla="*/ 910165 w 1023629"/>
                <a:gd name="connsiteY387" fmla="*/ 628337 h 1167940"/>
                <a:gd name="connsiteX388" fmla="*/ 910844 w 1023629"/>
                <a:gd name="connsiteY388" fmla="*/ 646545 h 1167940"/>
                <a:gd name="connsiteX389" fmla="*/ 909078 w 1023629"/>
                <a:gd name="connsiteY389" fmla="*/ 653611 h 1167940"/>
                <a:gd name="connsiteX390" fmla="*/ 907583 w 1023629"/>
                <a:gd name="connsiteY390" fmla="*/ 669239 h 1167940"/>
                <a:gd name="connsiteX391" fmla="*/ 906496 w 1023629"/>
                <a:gd name="connsiteY391" fmla="*/ 693426 h 1167940"/>
                <a:gd name="connsiteX392" fmla="*/ 906224 w 1023629"/>
                <a:gd name="connsiteY392" fmla="*/ 701715 h 1167940"/>
                <a:gd name="connsiteX393" fmla="*/ 901604 w 1023629"/>
                <a:gd name="connsiteY393" fmla="*/ 709732 h 1167940"/>
                <a:gd name="connsiteX394" fmla="*/ 889238 w 1023629"/>
                <a:gd name="connsiteY394" fmla="*/ 721283 h 1167940"/>
                <a:gd name="connsiteX395" fmla="*/ 889102 w 1023629"/>
                <a:gd name="connsiteY395" fmla="*/ 719109 h 1167940"/>
                <a:gd name="connsiteX396" fmla="*/ 886113 w 1023629"/>
                <a:gd name="connsiteY396" fmla="*/ 718565 h 1167940"/>
                <a:gd name="connsiteX397" fmla="*/ 882852 w 1023629"/>
                <a:gd name="connsiteY397" fmla="*/ 720331 h 1167940"/>
                <a:gd name="connsiteX398" fmla="*/ 878367 w 1023629"/>
                <a:gd name="connsiteY398" fmla="*/ 730251 h 1167940"/>
                <a:gd name="connsiteX399" fmla="*/ 874563 w 1023629"/>
                <a:gd name="connsiteY399" fmla="*/ 748324 h 1167940"/>
                <a:gd name="connsiteX400" fmla="*/ 869942 w 1023629"/>
                <a:gd name="connsiteY400" fmla="*/ 758108 h 1167940"/>
                <a:gd name="connsiteX401" fmla="*/ 864507 w 1023629"/>
                <a:gd name="connsiteY401" fmla="*/ 759602 h 1167940"/>
                <a:gd name="connsiteX402" fmla="*/ 861246 w 1023629"/>
                <a:gd name="connsiteY402" fmla="*/ 762184 h 1167940"/>
                <a:gd name="connsiteX403" fmla="*/ 860158 w 1023629"/>
                <a:gd name="connsiteY403" fmla="*/ 765853 h 1167940"/>
                <a:gd name="connsiteX404" fmla="*/ 854315 w 1023629"/>
                <a:gd name="connsiteY404" fmla="*/ 768299 h 1167940"/>
                <a:gd name="connsiteX405" fmla="*/ 843581 w 1023629"/>
                <a:gd name="connsiteY405" fmla="*/ 769523 h 1167940"/>
                <a:gd name="connsiteX406" fmla="*/ 836243 w 1023629"/>
                <a:gd name="connsiteY406" fmla="*/ 774957 h 1167940"/>
                <a:gd name="connsiteX407" fmla="*/ 830807 w 1023629"/>
                <a:gd name="connsiteY407" fmla="*/ 790313 h 1167940"/>
                <a:gd name="connsiteX408" fmla="*/ 831079 w 1023629"/>
                <a:gd name="connsiteY408" fmla="*/ 797651 h 1167940"/>
                <a:gd name="connsiteX409" fmla="*/ 828497 w 1023629"/>
                <a:gd name="connsiteY409" fmla="*/ 806755 h 1167940"/>
                <a:gd name="connsiteX410" fmla="*/ 828633 w 1023629"/>
                <a:gd name="connsiteY410" fmla="*/ 814637 h 1167940"/>
                <a:gd name="connsiteX411" fmla="*/ 831487 w 1023629"/>
                <a:gd name="connsiteY411" fmla="*/ 821159 h 1167940"/>
                <a:gd name="connsiteX412" fmla="*/ 840183 w 1023629"/>
                <a:gd name="connsiteY412" fmla="*/ 827681 h 1167940"/>
                <a:gd name="connsiteX413" fmla="*/ 854587 w 1023629"/>
                <a:gd name="connsiteY413" fmla="*/ 834204 h 1167940"/>
                <a:gd name="connsiteX414" fmla="*/ 863148 w 1023629"/>
                <a:gd name="connsiteY414" fmla="*/ 835155 h 1167940"/>
                <a:gd name="connsiteX415" fmla="*/ 869127 w 1023629"/>
                <a:gd name="connsiteY415" fmla="*/ 832438 h 1167940"/>
                <a:gd name="connsiteX416" fmla="*/ 875378 w 1023629"/>
                <a:gd name="connsiteY416" fmla="*/ 821702 h 1167940"/>
                <a:gd name="connsiteX417" fmla="*/ 881357 w 1023629"/>
                <a:gd name="connsiteY417" fmla="*/ 817490 h 1167940"/>
                <a:gd name="connsiteX418" fmla="*/ 888695 w 1023629"/>
                <a:gd name="connsiteY418" fmla="*/ 815723 h 1167940"/>
                <a:gd name="connsiteX419" fmla="*/ 891413 w 1023629"/>
                <a:gd name="connsiteY419" fmla="*/ 810832 h 1167940"/>
                <a:gd name="connsiteX420" fmla="*/ 903506 w 1023629"/>
                <a:gd name="connsiteY420" fmla="*/ 789497 h 1167940"/>
                <a:gd name="connsiteX421" fmla="*/ 903506 w 1023629"/>
                <a:gd name="connsiteY421" fmla="*/ 784742 h 1167940"/>
                <a:gd name="connsiteX422" fmla="*/ 899158 w 1023629"/>
                <a:gd name="connsiteY422" fmla="*/ 782975 h 1167940"/>
                <a:gd name="connsiteX423" fmla="*/ 899838 w 1023629"/>
                <a:gd name="connsiteY423" fmla="*/ 781617 h 1167940"/>
                <a:gd name="connsiteX424" fmla="*/ 905545 w 1023629"/>
                <a:gd name="connsiteY424" fmla="*/ 780800 h 1167940"/>
                <a:gd name="connsiteX425" fmla="*/ 910436 w 1023629"/>
                <a:gd name="connsiteY425" fmla="*/ 777947 h 1167940"/>
                <a:gd name="connsiteX426" fmla="*/ 914649 w 1023629"/>
                <a:gd name="connsiteY426" fmla="*/ 773056 h 1167940"/>
                <a:gd name="connsiteX427" fmla="*/ 921987 w 1023629"/>
                <a:gd name="connsiteY427" fmla="*/ 769387 h 1167940"/>
                <a:gd name="connsiteX428" fmla="*/ 939924 w 1023629"/>
                <a:gd name="connsiteY428" fmla="*/ 763815 h 1167940"/>
                <a:gd name="connsiteX429" fmla="*/ 949571 w 1023629"/>
                <a:gd name="connsiteY429" fmla="*/ 757428 h 1167940"/>
                <a:gd name="connsiteX430" fmla="*/ 955687 w 1023629"/>
                <a:gd name="connsiteY430" fmla="*/ 756341 h 1167940"/>
                <a:gd name="connsiteX431" fmla="*/ 964519 w 1023629"/>
                <a:gd name="connsiteY431" fmla="*/ 759738 h 1167940"/>
                <a:gd name="connsiteX432" fmla="*/ 976069 w 1023629"/>
                <a:gd name="connsiteY432" fmla="*/ 767620 h 1167940"/>
                <a:gd name="connsiteX433" fmla="*/ 985174 w 1023629"/>
                <a:gd name="connsiteY433" fmla="*/ 779035 h 1167940"/>
                <a:gd name="connsiteX434" fmla="*/ 991968 w 1023629"/>
                <a:gd name="connsiteY434" fmla="*/ 793982 h 1167940"/>
                <a:gd name="connsiteX435" fmla="*/ 1000529 w 1023629"/>
                <a:gd name="connsiteY435" fmla="*/ 832709 h 1167940"/>
                <a:gd name="connsiteX436" fmla="*/ 1010856 w 1023629"/>
                <a:gd name="connsiteY436" fmla="*/ 894945 h 1167940"/>
                <a:gd name="connsiteX437" fmla="*/ 1017923 w 1023629"/>
                <a:gd name="connsiteY437" fmla="*/ 929596 h 1167940"/>
                <a:gd name="connsiteX438" fmla="*/ 1021727 w 1023629"/>
                <a:gd name="connsiteY438" fmla="*/ 936934 h 1167940"/>
                <a:gd name="connsiteX439" fmla="*/ 1023630 w 1023629"/>
                <a:gd name="connsiteY439" fmla="*/ 940603 h 1167940"/>
                <a:gd name="connsiteX440" fmla="*/ 1014525 w 1023629"/>
                <a:gd name="connsiteY440" fmla="*/ 988978 h 1167940"/>
                <a:gd name="connsiteX441" fmla="*/ 1007187 w 1023629"/>
                <a:gd name="connsiteY441" fmla="*/ 1008818 h 1167940"/>
                <a:gd name="connsiteX442" fmla="*/ 994414 w 1023629"/>
                <a:gd name="connsiteY442" fmla="*/ 1020368 h 1167940"/>
                <a:gd name="connsiteX443" fmla="*/ 981776 w 1023629"/>
                <a:gd name="connsiteY443" fmla="*/ 1031510 h 1167940"/>
                <a:gd name="connsiteX444" fmla="*/ 966014 w 1023629"/>
                <a:gd name="connsiteY444" fmla="*/ 1050263 h 1167940"/>
                <a:gd name="connsiteX445" fmla="*/ 948620 w 1023629"/>
                <a:gd name="connsiteY445" fmla="*/ 1059503 h 1167940"/>
                <a:gd name="connsiteX446" fmla="*/ 939788 w 1023629"/>
                <a:gd name="connsiteY446" fmla="*/ 1064939 h 1167940"/>
                <a:gd name="connsiteX447" fmla="*/ 937885 w 1023629"/>
                <a:gd name="connsiteY447" fmla="*/ 1068472 h 1167940"/>
                <a:gd name="connsiteX448" fmla="*/ 935712 w 1023629"/>
                <a:gd name="connsiteY448" fmla="*/ 1067384 h 1167940"/>
                <a:gd name="connsiteX449" fmla="*/ 930955 w 1023629"/>
                <a:gd name="connsiteY449" fmla="*/ 1077576 h 1167940"/>
                <a:gd name="connsiteX450" fmla="*/ 926743 w 1023629"/>
                <a:gd name="connsiteY450" fmla="*/ 1091573 h 1167940"/>
                <a:gd name="connsiteX451" fmla="*/ 925112 w 1023629"/>
                <a:gd name="connsiteY451" fmla="*/ 1102307 h 1167940"/>
                <a:gd name="connsiteX452" fmla="*/ 926607 w 1023629"/>
                <a:gd name="connsiteY452" fmla="*/ 1108286 h 1167940"/>
                <a:gd name="connsiteX453" fmla="*/ 922938 w 1023629"/>
                <a:gd name="connsiteY453" fmla="*/ 1112091 h 1167940"/>
                <a:gd name="connsiteX454" fmla="*/ 916415 w 1023629"/>
                <a:gd name="connsiteY454" fmla="*/ 1119157 h 1167940"/>
                <a:gd name="connsiteX455" fmla="*/ 915193 w 1023629"/>
                <a:gd name="connsiteY455" fmla="*/ 1121739 h 1167940"/>
                <a:gd name="connsiteX456" fmla="*/ 915600 w 1023629"/>
                <a:gd name="connsiteY456" fmla="*/ 1125951 h 1167940"/>
                <a:gd name="connsiteX457" fmla="*/ 914241 w 1023629"/>
                <a:gd name="connsiteY457" fmla="*/ 1127990 h 1167940"/>
                <a:gd name="connsiteX458" fmla="*/ 911116 w 1023629"/>
                <a:gd name="connsiteY458" fmla="*/ 1127854 h 1167940"/>
                <a:gd name="connsiteX459" fmla="*/ 908670 w 1023629"/>
                <a:gd name="connsiteY459" fmla="*/ 1129892 h 1167940"/>
                <a:gd name="connsiteX460" fmla="*/ 902827 w 1023629"/>
                <a:gd name="connsiteY460" fmla="*/ 1137366 h 1167940"/>
                <a:gd name="connsiteX461" fmla="*/ 892635 w 1023629"/>
                <a:gd name="connsiteY461" fmla="*/ 1156798 h 1167940"/>
                <a:gd name="connsiteX462" fmla="*/ 891005 w 1023629"/>
                <a:gd name="connsiteY462" fmla="*/ 1160331 h 1167940"/>
                <a:gd name="connsiteX463" fmla="*/ 889782 w 1023629"/>
                <a:gd name="connsiteY463" fmla="*/ 1161417 h 1167940"/>
                <a:gd name="connsiteX464" fmla="*/ 847250 w 1023629"/>
                <a:gd name="connsiteY464" fmla="*/ 1163048 h 1167940"/>
                <a:gd name="connsiteX465" fmla="*/ 804717 w 1023629"/>
                <a:gd name="connsiteY465" fmla="*/ 1164678 h 1167940"/>
                <a:gd name="connsiteX466" fmla="*/ 762185 w 1023629"/>
                <a:gd name="connsiteY466" fmla="*/ 1166310 h 1167940"/>
                <a:gd name="connsiteX467" fmla="*/ 719653 w 1023629"/>
                <a:gd name="connsiteY467" fmla="*/ 1167940 h 1167940"/>
                <a:gd name="connsiteX468" fmla="*/ 719653 w 1023629"/>
                <a:gd name="connsiteY468" fmla="*/ 1158020 h 1167940"/>
                <a:gd name="connsiteX469" fmla="*/ 680925 w 1023629"/>
                <a:gd name="connsiteY469" fmla="*/ 1158020 h 1167940"/>
                <a:gd name="connsiteX470" fmla="*/ 642197 w 1023629"/>
                <a:gd name="connsiteY470" fmla="*/ 1158020 h 1167940"/>
                <a:gd name="connsiteX471" fmla="*/ 603470 w 1023629"/>
                <a:gd name="connsiteY471" fmla="*/ 1158020 h 1167940"/>
                <a:gd name="connsiteX472" fmla="*/ 564742 w 1023629"/>
                <a:gd name="connsiteY472" fmla="*/ 1158020 h 1167940"/>
                <a:gd name="connsiteX473" fmla="*/ 526015 w 1023629"/>
                <a:gd name="connsiteY473" fmla="*/ 1158020 h 1167940"/>
                <a:gd name="connsiteX474" fmla="*/ 487288 w 1023629"/>
                <a:gd name="connsiteY474" fmla="*/ 1158020 h 1167940"/>
                <a:gd name="connsiteX475" fmla="*/ 455626 w 1023629"/>
                <a:gd name="connsiteY475" fmla="*/ 1158020 h 1167940"/>
                <a:gd name="connsiteX476" fmla="*/ 463915 w 1023629"/>
                <a:gd name="connsiteY476" fmla="*/ 1153265 h 1167940"/>
                <a:gd name="connsiteX477" fmla="*/ 477504 w 1023629"/>
                <a:gd name="connsiteY477" fmla="*/ 1142122 h 1167940"/>
                <a:gd name="connsiteX478" fmla="*/ 485113 w 1023629"/>
                <a:gd name="connsiteY478" fmla="*/ 1132202 h 1167940"/>
                <a:gd name="connsiteX479" fmla="*/ 492451 w 1023629"/>
                <a:gd name="connsiteY479" fmla="*/ 1119157 h 1167940"/>
                <a:gd name="connsiteX480" fmla="*/ 499517 w 1023629"/>
                <a:gd name="connsiteY480" fmla="*/ 1102987 h 1167940"/>
                <a:gd name="connsiteX481" fmla="*/ 513921 w 1023629"/>
                <a:gd name="connsiteY481" fmla="*/ 1078663 h 1167940"/>
                <a:gd name="connsiteX482" fmla="*/ 520987 w 1023629"/>
                <a:gd name="connsiteY482" fmla="*/ 1063987 h 1167940"/>
                <a:gd name="connsiteX483" fmla="*/ 527782 w 1023629"/>
                <a:gd name="connsiteY483" fmla="*/ 1045235 h 1167940"/>
                <a:gd name="connsiteX484" fmla="*/ 532945 w 1023629"/>
                <a:gd name="connsiteY484" fmla="*/ 1025667 h 1167940"/>
                <a:gd name="connsiteX485" fmla="*/ 536343 w 1023629"/>
                <a:gd name="connsiteY485" fmla="*/ 1005148 h 1167940"/>
                <a:gd name="connsiteX486" fmla="*/ 537973 w 1023629"/>
                <a:gd name="connsiteY486" fmla="*/ 983814 h 1167940"/>
                <a:gd name="connsiteX487" fmla="*/ 537837 w 1023629"/>
                <a:gd name="connsiteY487" fmla="*/ 961666 h 1167940"/>
                <a:gd name="connsiteX488" fmla="*/ 534440 w 1023629"/>
                <a:gd name="connsiteY488" fmla="*/ 939380 h 1167940"/>
                <a:gd name="connsiteX489" fmla="*/ 527782 w 1023629"/>
                <a:gd name="connsiteY489" fmla="*/ 916823 h 1167940"/>
                <a:gd name="connsiteX490" fmla="*/ 524112 w 1023629"/>
                <a:gd name="connsiteY490" fmla="*/ 905273 h 1167940"/>
                <a:gd name="connsiteX491" fmla="*/ 522754 w 1023629"/>
                <a:gd name="connsiteY491" fmla="*/ 902147 h 1167940"/>
                <a:gd name="connsiteX492" fmla="*/ 510660 w 1023629"/>
                <a:gd name="connsiteY492" fmla="*/ 873204 h 1167940"/>
                <a:gd name="connsiteX493" fmla="*/ 496935 w 1023629"/>
                <a:gd name="connsiteY493" fmla="*/ 832709 h 1167940"/>
                <a:gd name="connsiteX494" fmla="*/ 497071 w 1023629"/>
                <a:gd name="connsiteY494" fmla="*/ 829312 h 1167940"/>
                <a:gd name="connsiteX495" fmla="*/ 509845 w 1023629"/>
                <a:gd name="connsiteY495" fmla="*/ 805125 h 1167940"/>
                <a:gd name="connsiteX496" fmla="*/ 510117 w 1023629"/>
                <a:gd name="connsiteY496" fmla="*/ 801863 h 1167940"/>
                <a:gd name="connsiteX497" fmla="*/ 508757 w 1023629"/>
                <a:gd name="connsiteY497" fmla="*/ 782160 h 1167940"/>
                <a:gd name="connsiteX498" fmla="*/ 506039 w 1023629"/>
                <a:gd name="connsiteY498" fmla="*/ 772240 h 1167940"/>
                <a:gd name="connsiteX499" fmla="*/ 499517 w 1023629"/>
                <a:gd name="connsiteY499" fmla="*/ 758923 h 1167940"/>
                <a:gd name="connsiteX500" fmla="*/ 499789 w 1023629"/>
                <a:gd name="connsiteY500" fmla="*/ 755526 h 1167940"/>
                <a:gd name="connsiteX501" fmla="*/ 513106 w 1023629"/>
                <a:gd name="connsiteY501" fmla="*/ 738540 h 1167940"/>
                <a:gd name="connsiteX502" fmla="*/ 521123 w 1023629"/>
                <a:gd name="connsiteY502" fmla="*/ 725631 h 1167940"/>
                <a:gd name="connsiteX503" fmla="*/ 528325 w 1023629"/>
                <a:gd name="connsiteY503" fmla="*/ 709868 h 1167940"/>
                <a:gd name="connsiteX504" fmla="*/ 533081 w 1023629"/>
                <a:gd name="connsiteY504" fmla="*/ 691524 h 1167940"/>
                <a:gd name="connsiteX505" fmla="*/ 535255 w 1023629"/>
                <a:gd name="connsiteY505" fmla="*/ 670462 h 1167940"/>
                <a:gd name="connsiteX506" fmla="*/ 535255 w 1023629"/>
                <a:gd name="connsiteY506" fmla="*/ 656465 h 1167940"/>
                <a:gd name="connsiteX507" fmla="*/ 532945 w 1023629"/>
                <a:gd name="connsiteY507" fmla="*/ 649399 h 1167940"/>
                <a:gd name="connsiteX508" fmla="*/ 533217 w 1023629"/>
                <a:gd name="connsiteY508" fmla="*/ 643964 h 1167940"/>
                <a:gd name="connsiteX509" fmla="*/ 536070 w 1023629"/>
                <a:gd name="connsiteY509" fmla="*/ 640159 h 1167940"/>
                <a:gd name="connsiteX510" fmla="*/ 550338 w 1023629"/>
                <a:gd name="connsiteY510" fmla="*/ 635267 h 1167940"/>
                <a:gd name="connsiteX511" fmla="*/ 555095 w 1023629"/>
                <a:gd name="connsiteY511" fmla="*/ 626978 h 1167940"/>
                <a:gd name="connsiteX512" fmla="*/ 556181 w 1023629"/>
                <a:gd name="connsiteY512" fmla="*/ 612302 h 1167940"/>
                <a:gd name="connsiteX513" fmla="*/ 559035 w 1023629"/>
                <a:gd name="connsiteY513" fmla="*/ 604964 h 1167940"/>
                <a:gd name="connsiteX514" fmla="*/ 563791 w 1023629"/>
                <a:gd name="connsiteY514" fmla="*/ 605100 h 1167940"/>
                <a:gd name="connsiteX515" fmla="*/ 568275 w 1023629"/>
                <a:gd name="connsiteY515" fmla="*/ 602111 h 1167940"/>
                <a:gd name="connsiteX516" fmla="*/ 572352 w 1023629"/>
                <a:gd name="connsiteY516" fmla="*/ 595996 h 1167940"/>
                <a:gd name="connsiteX517" fmla="*/ 577788 w 1023629"/>
                <a:gd name="connsiteY517" fmla="*/ 594229 h 1167940"/>
                <a:gd name="connsiteX518" fmla="*/ 584582 w 1023629"/>
                <a:gd name="connsiteY518" fmla="*/ 596947 h 1167940"/>
                <a:gd name="connsiteX519" fmla="*/ 593958 w 1023629"/>
                <a:gd name="connsiteY519" fmla="*/ 587843 h 1167940"/>
                <a:gd name="connsiteX520" fmla="*/ 606052 w 1023629"/>
                <a:gd name="connsiteY520" fmla="*/ 566916 h 1167940"/>
                <a:gd name="connsiteX521" fmla="*/ 615292 w 1023629"/>
                <a:gd name="connsiteY521" fmla="*/ 555230 h 1167940"/>
                <a:gd name="connsiteX522" fmla="*/ 621815 w 1023629"/>
                <a:gd name="connsiteY522" fmla="*/ 552784 h 1167940"/>
                <a:gd name="connsiteX523" fmla="*/ 623038 w 1023629"/>
                <a:gd name="connsiteY523" fmla="*/ 554686 h 1167940"/>
                <a:gd name="connsiteX524" fmla="*/ 618961 w 1023629"/>
                <a:gd name="connsiteY524" fmla="*/ 560937 h 1167940"/>
                <a:gd name="connsiteX525" fmla="*/ 617738 w 1023629"/>
                <a:gd name="connsiteY525" fmla="*/ 567867 h 1167940"/>
                <a:gd name="connsiteX526" fmla="*/ 619369 w 1023629"/>
                <a:gd name="connsiteY526" fmla="*/ 575341 h 1167940"/>
                <a:gd name="connsiteX527" fmla="*/ 618010 w 1023629"/>
                <a:gd name="connsiteY527" fmla="*/ 582543 h 1167940"/>
                <a:gd name="connsiteX528" fmla="*/ 615020 w 1023629"/>
                <a:gd name="connsiteY528" fmla="*/ 592463 h 1167940"/>
                <a:gd name="connsiteX529" fmla="*/ 616923 w 1023629"/>
                <a:gd name="connsiteY529" fmla="*/ 595588 h 1167940"/>
                <a:gd name="connsiteX530" fmla="*/ 611759 w 1023629"/>
                <a:gd name="connsiteY530" fmla="*/ 611487 h 1167940"/>
                <a:gd name="connsiteX531" fmla="*/ 611487 w 1023629"/>
                <a:gd name="connsiteY531" fmla="*/ 619368 h 1167940"/>
                <a:gd name="connsiteX532" fmla="*/ 614613 w 1023629"/>
                <a:gd name="connsiteY532" fmla="*/ 625347 h 1167940"/>
                <a:gd name="connsiteX533" fmla="*/ 618417 w 1023629"/>
                <a:gd name="connsiteY533" fmla="*/ 623309 h 1167940"/>
                <a:gd name="connsiteX534" fmla="*/ 622766 w 1023629"/>
                <a:gd name="connsiteY534" fmla="*/ 613118 h 1167940"/>
                <a:gd name="connsiteX535" fmla="*/ 624124 w 1023629"/>
                <a:gd name="connsiteY535" fmla="*/ 607682 h 1167940"/>
                <a:gd name="connsiteX536" fmla="*/ 622358 w 1023629"/>
                <a:gd name="connsiteY536" fmla="*/ 607003 h 1167940"/>
                <a:gd name="connsiteX537" fmla="*/ 623038 w 1023629"/>
                <a:gd name="connsiteY537" fmla="*/ 602654 h 1167940"/>
                <a:gd name="connsiteX538" fmla="*/ 626027 w 1023629"/>
                <a:gd name="connsiteY538" fmla="*/ 594637 h 1167940"/>
                <a:gd name="connsiteX539" fmla="*/ 628745 w 1023629"/>
                <a:gd name="connsiteY539" fmla="*/ 590832 h 1167940"/>
                <a:gd name="connsiteX540" fmla="*/ 631055 w 1023629"/>
                <a:gd name="connsiteY540" fmla="*/ 591240 h 1167940"/>
                <a:gd name="connsiteX541" fmla="*/ 631734 w 1023629"/>
                <a:gd name="connsiteY541" fmla="*/ 595588 h 1167940"/>
                <a:gd name="connsiteX542" fmla="*/ 630647 w 1023629"/>
                <a:gd name="connsiteY542" fmla="*/ 603877 h 1167940"/>
                <a:gd name="connsiteX543" fmla="*/ 623717 w 1023629"/>
                <a:gd name="connsiteY543" fmla="*/ 623581 h 1167940"/>
                <a:gd name="connsiteX544" fmla="*/ 622358 w 1023629"/>
                <a:gd name="connsiteY544" fmla="*/ 629560 h 1167940"/>
                <a:gd name="connsiteX545" fmla="*/ 623853 w 1023629"/>
                <a:gd name="connsiteY545" fmla="*/ 631190 h 1167940"/>
                <a:gd name="connsiteX546" fmla="*/ 632142 w 1023629"/>
                <a:gd name="connsiteY546" fmla="*/ 618961 h 1167940"/>
                <a:gd name="connsiteX547" fmla="*/ 639072 w 1023629"/>
                <a:gd name="connsiteY547" fmla="*/ 599393 h 1167940"/>
                <a:gd name="connsiteX548" fmla="*/ 644372 w 1023629"/>
                <a:gd name="connsiteY548" fmla="*/ 584310 h 1167940"/>
                <a:gd name="connsiteX549" fmla="*/ 645323 w 1023629"/>
                <a:gd name="connsiteY549" fmla="*/ 576157 h 1167940"/>
                <a:gd name="connsiteX550" fmla="*/ 643692 w 1023629"/>
                <a:gd name="connsiteY550" fmla="*/ 554958 h 1167940"/>
                <a:gd name="connsiteX551" fmla="*/ 643964 w 1023629"/>
                <a:gd name="connsiteY551" fmla="*/ 546262 h 1167940"/>
                <a:gd name="connsiteX552" fmla="*/ 646003 w 1023629"/>
                <a:gd name="connsiteY552" fmla="*/ 540283 h 1167940"/>
                <a:gd name="connsiteX553" fmla="*/ 653204 w 1023629"/>
                <a:gd name="connsiteY553" fmla="*/ 533488 h 1167940"/>
                <a:gd name="connsiteX554" fmla="*/ 665570 w 1023629"/>
                <a:gd name="connsiteY554" fmla="*/ 525879 h 1167940"/>
                <a:gd name="connsiteX555" fmla="*/ 677799 w 1023629"/>
                <a:gd name="connsiteY555" fmla="*/ 521802 h 1167940"/>
                <a:gd name="connsiteX556" fmla="*/ 689894 w 1023629"/>
                <a:gd name="connsiteY556" fmla="*/ 521259 h 1167940"/>
                <a:gd name="connsiteX557" fmla="*/ 698318 w 1023629"/>
                <a:gd name="connsiteY557" fmla="*/ 519220 h 1167940"/>
                <a:gd name="connsiteX558" fmla="*/ 703074 w 1023629"/>
                <a:gd name="connsiteY558" fmla="*/ 515552 h 1167940"/>
                <a:gd name="connsiteX559" fmla="*/ 701444 w 1023629"/>
                <a:gd name="connsiteY559" fmla="*/ 512698 h 1167940"/>
                <a:gd name="connsiteX560" fmla="*/ 693291 w 1023629"/>
                <a:gd name="connsiteY560" fmla="*/ 510523 h 1167940"/>
                <a:gd name="connsiteX561" fmla="*/ 687176 w 1023629"/>
                <a:gd name="connsiteY561" fmla="*/ 505768 h 1167940"/>
                <a:gd name="connsiteX562" fmla="*/ 682963 w 1023629"/>
                <a:gd name="connsiteY562" fmla="*/ 498430 h 1167940"/>
                <a:gd name="connsiteX563" fmla="*/ 681605 w 1023629"/>
                <a:gd name="connsiteY563" fmla="*/ 490005 h 1167940"/>
                <a:gd name="connsiteX564" fmla="*/ 682963 w 1023629"/>
                <a:gd name="connsiteY564" fmla="*/ 480493 h 1167940"/>
                <a:gd name="connsiteX565" fmla="*/ 688127 w 1023629"/>
                <a:gd name="connsiteY565" fmla="*/ 471117 h 1167940"/>
                <a:gd name="connsiteX566" fmla="*/ 697095 w 1023629"/>
                <a:gd name="connsiteY566" fmla="*/ 462012 h 1167940"/>
                <a:gd name="connsiteX567" fmla="*/ 699949 w 1023629"/>
                <a:gd name="connsiteY567" fmla="*/ 455218 h 1167940"/>
                <a:gd name="connsiteX568" fmla="*/ 696688 w 1023629"/>
                <a:gd name="connsiteY568" fmla="*/ 450870 h 1167940"/>
                <a:gd name="connsiteX569" fmla="*/ 700492 w 1023629"/>
                <a:gd name="connsiteY569" fmla="*/ 449375 h 1167940"/>
                <a:gd name="connsiteX570" fmla="*/ 711500 w 1023629"/>
                <a:gd name="connsiteY570" fmla="*/ 450598 h 1167940"/>
                <a:gd name="connsiteX571" fmla="*/ 719109 w 1023629"/>
                <a:gd name="connsiteY571" fmla="*/ 449375 h 1167940"/>
                <a:gd name="connsiteX572" fmla="*/ 723457 w 1023629"/>
                <a:gd name="connsiteY572" fmla="*/ 445706 h 1167940"/>
                <a:gd name="connsiteX573" fmla="*/ 722914 w 1023629"/>
                <a:gd name="connsiteY573" fmla="*/ 445706 h 1167940"/>
                <a:gd name="connsiteX574" fmla="*/ 621951 w 1023629"/>
                <a:gd name="connsiteY574" fmla="*/ 480357 h 1167940"/>
                <a:gd name="connsiteX575" fmla="*/ 617602 w 1023629"/>
                <a:gd name="connsiteY575" fmla="*/ 481308 h 1167940"/>
                <a:gd name="connsiteX576" fmla="*/ 614205 w 1023629"/>
                <a:gd name="connsiteY576" fmla="*/ 479134 h 1167940"/>
                <a:gd name="connsiteX577" fmla="*/ 614748 w 1023629"/>
                <a:gd name="connsiteY577" fmla="*/ 470573 h 1167940"/>
                <a:gd name="connsiteX578" fmla="*/ 619233 w 1023629"/>
                <a:gd name="connsiteY578" fmla="*/ 455626 h 1167940"/>
                <a:gd name="connsiteX579" fmla="*/ 623581 w 1023629"/>
                <a:gd name="connsiteY579" fmla="*/ 448831 h 1167940"/>
                <a:gd name="connsiteX580" fmla="*/ 629424 w 1023629"/>
                <a:gd name="connsiteY580" fmla="*/ 451549 h 1167940"/>
                <a:gd name="connsiteX581" fmla="*/ 628202 w 1023629"/>
                <a:gd name="connsiteY581" fmla="*/ 453316 h 1167940"/>
                <a:gd name="connsiteX582" fmla="*/ 629424 w 1023629"/>
                <a:gd name="connsiteY582" fmla="*/ 469214 h 1167940"/>
                <a:gd name="connsiteX583" fmla="*/ 627250 w 1023629"/>
                <a:gd name="connsiteY583" fmla="*/ 476280 h 1167940"/>
                <a:gd name="connsiteX584" fmla="*/ 621951 w 1023629"/>
                <a:gd name="connsiteY584" fmla="*/ 480357 h 1167940"/>
                <a:gd name="connsiteX585" fmla="*/ 567596 w 1023629"/>
                <a:gd name="connsiteY585" fmla="*/ 571129 h 1167940"/>
                <a:gd name="connsiteX586" fmla="*/ 566102 w 1023629"/>
                <a:gd name="connsiteY586" fmla="*/ 573711 h 1167940"/>
                <a:gd name="connsiteX587" fmla="*/ 562568 w 1023629"/>
                <a:gd name="connsiteY587" fmla="*/ 573439 h 1167940"/>
                <a:gd name="connsiteX588" fmla="*/ 559715 w 1023629"/>
                <a:gd name="connsiteY588" fmla="*/ 570993 h 1167940"/>
                <a:gd name="connsiteX589" fmla="*/ 556997 w 1023629"/>
                <a:gd name="connsiteY589" fmla="*/ 563112 h 1167940"/>
                <a:gd name="connsiteX590" fmla="*/ 557948 w 1023629"/>
                <a:gd name="connsiteY590" fmla="*/ 561345 h 1167940"/>
                <a:gd name="connsiteX591" fmla="*/ 564878 w 1023629"/>
                <a:gd name="connsiteY591" fmla="*/ 562432 h 1167940"/>
                <a:gd name="connsiteX592" fmla="*/ 567324 w 1023629"/>
                <a:gd name="connsiteY592" fmla="*/ 565829 h 1167940"/>
                <a:gd name="connsiteX593" fmla="*/ 567596 w 1023629"/>
                <a:gd name="connsiteY593" fmla="*/ 571129 h 116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Lst>
              <a:rect l="l" t="t" r="r" b="b"/>
              <a:pathLst>
                <a:path w="1023629" h="1167940">
                  <a:moveTo>
                    <a:pt x="186572" y="47696"/>
                  </a:moveTo>
                  <a:lnTo>
                    <a:pt x="185892" y="50821"/>
                  </a:lnTo>
                  <a:lnTo>
                    <a:pt x="190512" y="51773"/>
                  </a:lnTo>
                  <a:lnTo>
                    <a:pt x="189697" y="53403"/>
                  </a:lnTo>
                  <a:lnTo>
                    <a:pt x="184669" y="56257"/>
                  </a:lnTo>
                  <a:lnTo>
                    <a:pt x="170402" y="62100"/>
                  </a:lnTo>
                  <a:lnTo>
                    <a:pt x="160753" y="64002"/>
                  </a:lnTo>
                  <a:lnTo>
                    <a:pt x="155862" y="61964"/>
                  </a:lnTo>
                  <a:lnTo>
                    <a:pt x="155318" y="58023"/>
                  </a:lnTo>
                  <a:lnTo>
                    <a:pt x="159259" y="52316"/>
                  </a:lnTo>
                  <a:lnTo>
                    <a:pt x="159259" y="49462"/>
                  </a:lnTo>
                  <a:lnTo>
                    <a:pt x="155318" y="49462"/>
                  </a:lnTo>
                  <a:lnTo>
                    <a:pt x="156269" y="47152"/>
                  </a:lnTo>
                  <a:lnTo>
                    <a:pt x="162112" y="42668"/>
                  </a:lnTo>
                  <a:lnTo>
                    <a:pt x="212119" y="13860"/>
                  </a:lnTo>
                  <a:lnTo>
                    <a:pt x="233452" y="3397"/>
                  </a:lnTo>
                  <a:lnTo>
                    <a:pt x="244867" y="0"/>
                  </a:lnTo>
                  <a:lnTo>
                    <a:pt x="246769" y="1631"/>
                  </a:lnTo>
                  <a:lnTo>
                    <a:pt x="234403" y="12501"/>
                  </a:lnTo>
                  <a:lnTo>
                    <a:pt x="232366" y="16986"/>
                  </a:lnTo>
                  <a:lnTo>
                    <a:pt x="232909" y="19975"/>
                  </a:lnTo>
                  <a:lnTo>
                    <a:pt x="228832" y="25682"/>
                  </a:lnTo>
                  <a:lnTo>
                    <a:pt x="192279" y="45794"/>
                  </a:lnTo>
                  <a:lnTo>
                    <a:pt x="186572" y="47696"/>
                  </a:lnTo>
                  <a:close/>
                  <a:moveTo>
                    <a:pt x="280333" y="182902"/>
                  </a:moveTo>
                  <a:lnTo>
                    <a:pt x="278023" y="189017"/>
                  </a:lnTo>
                  <a:lnTo>
                    <a:pt x="278430" y="192686"/>
                  </a:lnTo>
                  <a:lnTo>
                    <a:pt x="262940" y="208721"/>
                  </a:lnTo>
                  <a:lnTo>
                    <a:pt x="257232" y="218912"/>
                  </a:lnTo>
                  <a:lnTo>
                    <a:pt x="252476" y="220543"/>
                  </a:lnTo>
                  <a:lnTo>
                    <a:pt x="248671" y="213613"/>
                  </a:lnTo>
                  <a:lnTo>
                    <a:pt x="248671" y="208041"/>
                  </a:lnTo>
                  <a:lnTo>
                    <a:pt x="252476" y="203829"/>
                  </a:lnTo>
                  <a:lnTo>
                    <a:pt x="256282" y="197850"/>
                  </a:lnTo>
                  <a:lnTo>
                    <a:pt x="256825" y="189561"/>
                  </a:lnTo>
                  <a:lnTo>
                    <a:pt x="255330" y="186571"/>
                  </a:lnTo>
                  <a:lnTo>
                    <a:pt x="250574" y="194045"/>
                  </a:lnTo>
                  <a:lnTo>
                    <a:pt x="253156" y="195676"/>
                  </a:lnTo>
                  <a:lnTo>
                    <a:pt x="253971" y="196899"/>
                  </a:lnTo>
                  <a:lnTo>
                    <a:pt x="253020" y="199617"/>
                  </a:lnTo>
                  <a:lnTo>
                    <a:pt x="235219" y="195676"/>
                  </a:lnTo>
                  <a:lnTo>
                    <a:pt x="229784" y="189833"/>
                  </a:lnTo>
                  <a:lnTo>
                    <a:pt x="230599" y="181815"/>
                  </a:lnTo>
                  <a:lnTo>
                    <a:pt x="236578" y="171488"/>
                  </a:lnTo>
                  <a:lnTo>
                    <a:pt x="258047" y="149610"/>
                  </a:lnTo>
                  <a:lnTo>
                    <a:pt x="267560" y="143496"/>
                  </a:lnTo>
                  <a:lnTo>
                    <a:pt x="294466" y="133847"/>
                  </a:lnTo>
                  <a:lnTo>
                    <a:pt x="309277" y="131674"/>
                  </a:lnTo>
                  <a:lnTo>
                    <a:pt x="324225" y="131674"/>
                  </a:lnTo>
                  <a:lnTo>
                    <a:pt x="334959" y="134799"/>
                  </a:lnTo>
                  <a:lnTo>
                    <a:pt x="341618" y="141185"/>
                  </a:lnTo>
                  <a:lnTo>
                    <a:pt x="335231" y="145398"/>
                  </a:lnTo>
                  <a:lnTo>
                    <a:pt x="305744" y="148931"/>
                  </a:lnTo>
                  <a:lnTo>
                    <a:pt x="304928" y="150018"/>
                  </a:lnTo>
                  <a:lnTo>
                    <a:pt x="310500" y="153415"/>
                  </a:lnTo>
                  <a:lnTo>
                    <a:pt x="311587" y="155861"/>
                  </a:lnTo>
                  <a:lnTo>
                    <a:pt x="306423" y="162248"/>
                  </a:lnTo>
                  <a:lnTo>
                    <a:pt x="280333" y="182902"/>
                  </a:lnTo>
                  <a:close/>
                  <a:moveTo>
                    <a:pt x="774550" y="314576"/>
                  </a:moveTo>
                  <a:lnTo>
                    <a:pt x="778491" y="317022"/>
                  </a:lnTo>
                  <a:lnTo>
                    <a:pt x="781209" y="321098"/>
                  </a:lnTo>
                  <a:lnTo>
                    <a:pt x="787868" y="332513"/>
                  </a:lnTo>
                  <a:lnTo>
                    <a:pt x="791129" y="340258"/>
                  </a:lnTo>
                  <a:lnTo>
                    <a:pt x="793167" y="351673"/>
                  </a:lnTo>
                  <a:lnTo>
                    <a:pt x="794526" y="355478"/>
                  </a:lnTo>
                  <a:lnTo>
                    <a:pt x="794390" y="362136"/>
                  </a:lnTo>
                  <a:lnTo>
                    <a:pt x="789905" y="366620"/>
                  </a:lnTo>
                  <a:lnTo>
                    <a:pt x="788683" y="370153"/>
                  </a:lnTo>
                  <a:lnTo>
                    <a:pt x="791400" y="373687"/>
                  </a:lnTo>
                  <a:lnTo>
                    <a:pt x="806484" y="374637"/>
                  </a:lnTo>
                  <a:lnTo>
                    <a:pt x="813414" y="378171"/>
                  </a:lnTo>
                  <a:lnTo>
                    <a:pt x="815995" y="382111"/>
                  </a:lnTo>
                  <a:lnTo>
                    <a:pt x="814230" y="386460"/>
                  </a:lnTo>
                  <a:lnTo>
                    <a:pt x="815180" y="391080"/>
                  </a:lnTo>
                  <a:lnTo>
                    <a:pt x="818849" y="395972"/>
                  </a:lnTo>
                  <a:lnTo>
                    <a:pt x="830943" y="403446"/>
                  </a:lnTo>
                  <a:lnTo>
                    <a:pt x="833932" y="406978"/>
                  </a:lnTo>
                  <a:lnTo>
                    <a:pt x="833117" y="410783"/>
                  </a:lnTo>
                  <a:lnTo>
                    <a:pt x="829449" y="413229"/>
                  </a:lnTo>
                  <a:lnTo>
                    <a:pt x="823062" y="414316"/>
                  </a:lnTo>
                  <a:lnTo>
                    <a:pt x="776725" y="407250"/>
                  </a:lnTo>
                  <a:lnTo>
                    <a:pt x="763136" y="406163"/>
                  </a:lnTo>
                  <a:lnTo>
                    <a:pt x="761098" y="408745"/>
                  </a:lnTo>
                  <a:lnTo>
                    <a:pt x="759739" y="409153"/>
                  </a:lnTo>
                  <a:lnTo>
                    <a:pt x="757565" y="408473"/>
                  </a:lnTo>
                  <a:lnTo>
                    <a:pt x="753624" y="408337"/>
                  </a:lnTo>
                  <a:lnTo>
                    <a:pt x="751585" y="406707"/>
                  </a:lnTo>
                  <a:lnTo>
                    <a:pt x="749955" y="402087"/>
                  </a:lnTo>
                  <a:lnTo>
                    <a:pt x="745879" y="399097"/>
                  </a:lnTo>
                  <a:lnTo>
                    <a:pt x="739492" y="397738"/>
                  </a:lnTo>
                  <a:lnTo>
                    <a:pt x="733920" y="401271"/>
                  </a:lnTo>
                  <a:lnTo>
                    <a:pt x="727534" y="415132"/>
                  </a:lnTo>
                  <a:lnTo>
                    <a:pt x="728486" y="417713"/>
                  </a:lnTo>
                  <a:lnTo>
                    <a:pt x="727398" y="426682"/>
                  </a:lnTo>
                  <a:lnTo>
                    <a:pt x="729029" y="429128"/>
                  </a:lnTo>
                  <a:lnTo>
                    <a:pt x="728893" y="431166"/>
                  </a:lnTo>
                  <a:lnTo>
                    <a:pt x="727126" y="432797"/>
                  </a:lnTo>
                  <a:lnTo>
                    <a:pt x="723322" y="432525"/>
                  </a:lnTo>
                  <a:lnTo>
                    <a:pt x="717614" y="430351"/>
                  </a:lnTo>
                  <a:lnTo>
                    <a:pt x="695873" y="409289"/>
                  </a:lnTo>
                  <a:lnTo>
                    <a:pt x="679430" y="398825"/>
                  </a:lnTo>
                  <a:lnTo>
                    <a:pt x="659047" y="391080"/>
                  </a:lnTo>
                  <a:lnTo>
                    <a:pt x="642877" y="387275"/>
                  </a:lnTo>
                  <a:lnTo>
                    <a:pt x="631055" y="387411"/>
                  </a:lnTo>
                  <a:lnTo>
                    <a:pt x="621271" y="392847"/>
                  </a:lnTo>
                  <a:lnTo>
                    <a:pt x="613662" y="403446"/>
                  </a:lnTo>
                  <a:lnTo>
                    <a:pt x="601704" y="409424"/>
                  </a:lnTo>
                  <a:lnTo>
                    <a:pt x="585533" y="410919"/>
                  </a:lnTo>
                  <a:lnTo>
                    <a:pt x="576700" y="413773"/>
                  </a:lnTo>
                  <a:lnTo>
                    <a:pt x="575342" y="417985"/>
                  </a:lnTo>
                  <a:lnTo>
                    <a:pt x="569499" y="418121"/>
                  </a:lnTo>
                  <a:lnTo>
                    <a:pt x="559171" y="414045"/>
                  </a:lnTo>
                  <a:lnTo>
                    <a:pt x="548572" y="412957"/>
                  </a:lnTo>
                  <a:lnTo>
                    <a:pt x="537565" y="414724"/>
                  </a:lnTo>
                  <a:lnTo>
                    <a:pt x="529548" y="418936"/>
                  </a:lnTo>
                  <a:lnTo>
                    <a:pt x="520987" y="431981"/>
                  </a:lnTo>
                  <a:lnTo>
                    <a:pt x="519357" y="438368"/>
                  </a:lnTo>
                  <a:lnTo>
                    <a:pt x="513242" y="443939"/>
                  </a:lnTo>
                  <a:lnTo>
                    <a:pt x="496935" y="452636"/>
                  </a:lnTo>
                  <a:lnTo>
                    <a:pt x="496120" y="455897"/>
                  </a:lnTo>
                  <a:lnTo>
                    <a:pt x="487559" y="465817"/>
                  </a:lnTo>
                  <a:lnTo>
                    <a:pt x="484841" y="471253"/>
                  </a:lnTo>
                  <a:lnTo>
                    <a:pt x="484841" y="476552"/>
                  </a:lnTo>
                  <a:lnTo>
                    <a:pt x="481988" y="476280"/>
                  </a:lnTo>
                  <a:lnTo>
                    <a:pt x="476145" y="470301"/>
                  </a:lnTo>
                  <a:lnTo>
                    <a:pt x="475873" y="462284"/>
                  </a:lnTo>
                  <a:lnTo>
                    <a:pt x="481173" y="452093"/>
                  </a:lnTo>
                  <a:lnTo>
                    <a:pt x="485928" y="447201"/>
                  </a:lnTo>
                  <a:lnTo>
                    <a:pt x="490141" y="447473"/>
                  </a:lnTo>
                  <a:lnTo>
                    <a:pt x="492723" y="442988"/>
                  </a:lnTo>
                  <a:lnTo>
                    <a:pt x="493674" y="433748"/>
                  </a:lnTo>
                  <a:lnTo>
                    <a:pt x="492180" y="429128"/>
                  </a:lnTo>
                  <a:lnTo>
                    <a:pt x="484026" y="430894"/>
                  </a:lnTo>
                  <a:lnTo>
                    <a:pt x="479813" y="434563"/>
                  </a:lnTo>
                  <a:lnTo>
                    <a:pt x="474379" y="435378"/>
                  </a:lnTo>
                  <a:lnTo>
                    <a:pt x="467855" y="433204"/>
                  </a:lnTo>
                  <a:lnTo>
                    <a:pt x="462148" y="438232"/>
                  </a:lnTo>
                  <a:lnTo>
                    <a:pt x="457121" y="450462"/>
                  </a:lnTo>
                  <a:lnTo>
                    <a:pt x="451142" y="458479"/>
                  </a:lnTo>
                  <a:lnTo>
                    <a:pt x="444211" y="462284"/>
                  </a:lnTo>
                  <a:lnTo>
                    <a:pt x="439592" y="458072"/>
                  </a:lnTo>
                  <a:lnTo>
                    <a:pt x="437281" y="445978"/>
                  </a:lnTo>
                  <a:lnTo>
                    <a:pt x="437281" y="436466"/>
                  </a:lnTo>
                  <a:lnTo>
                    <a:pt x="440135" y="424915"/>
                  </a:lnTo>
                  <a:lnTo>
                    <a:pt x="438640" y="422605"/>
                  </a:lnTo>
                  <a:lnTo>
                    <a:pt x="435787" y="426274"/>
                  </a:lnTo>
                  <a:lnTo>
                    <a:pt x="431438" y="435922"/>
                  </a:lnTo>
                  <a:lnTo>
                    <a:pt x="425595" y="456849"/>
                  </a:lnTo>
                  <a:lnTo>
                    <a:pt x="421791" y="463643"/>
                  </a:lnTo>
                  <a:lnTo>
                    <a:pt x="416763" y="466496"/>
                  </a:lnTo>
                  <a:lnTo>
                    <a:pt x="408745" y="479134"/>
                  </a:lnTo>
                  <a:lnTo>
                    <a:pt x="397739" y="501555"/>
                  </a:lnTo>
                  <a:lnTo>
                    <a:pt x="385373" y="523297"/>
                  </a:lnTo>
                  <a:lnTo>
                    <a:pt x="371649" y="544223"/>
                  </a:lnTo>
                  <a:lnTo>
                    <a:pt x="363359" y="555502"/>
                  </a:lnTo>
                  <a:lnTo>
                    <a:pt x="360642" y="557133"/>
                  </a:lnTo>
                  <a:lnTo>
                    <a:pt x="359419" y="560937"/>
                  </a:lnTo>
                  <a:lnTo>
                    <a:pt x="359011" y="569634"/>
                  </a:lnTo>
                  <a:lnTo>
                    <a:pt x="352896" y="567188"/>
                  </a:lnTo>
                  <a:lnTo>
                    <a:pt x="347733" y="560122"/>
                  </a:lnTo>
                  <a:lnTo>
                    <a:pt x="344608" y="552784"/>
                  </a:lnTo>
                  <a:lnTo>
                    <a:pt x="344336" y="545310"/>
                  </a:lnTo>
                  <a:lnTo>
                    <a:pt x="351809" y="526694"/>
                  </a:lnTo>
                  <a:lnTo>
                    <a:pt x="352488" y="523704"/>
                  </a:lnTo>
                  <a:lnTo>
                    <a:pt x="351673" y="521938"/>
                  </a:lnTo>
                  <a:lnTo>
                    <a:pt x="347597" y="519900"/>
                  </a:lnTo>
                  <a:lnTo>
                    <a:pt x="338356" y="523297"/>
                  </a:lnTo>
                  <a:lnTo>
                    <a:pt x="328980" y="523976"/>
                  </a:lnTo>
                  <a:lnTo>
                    <a:pt x="325990" y="522753"/>
                  </a:lnTo>
                  <a:lnTo>
                    <a:pt x="324768" y="519492"/>
                  </a:lnTo>
                  <a:lnTo>
                    <a:pt x="324904" y="514464"/>
                  </a:lnTo>
                  <a:lnTo>
                    <a:pt x="326806" y="508485"/>
                  </a:lnTo>
                  <a:lnTo>
                    <a:pt x="332377" y="497478"/>
                  </a:lnTo>
                  <a:lnTo>
                    <a:pt x="332377" y="487015"/>
                  </a:lnTo>
                  <a:lnTo>
                    <a:pt x="334959" y="481036"/>
                  </a:lnTo>
                  <a:lnTo>
                    <a:pt x="332513" y="469894"/>
                  </a:lnTo>
                  <a:lnTo>
                    <a:pt x="333193" y="464594"/>
                  </a:lnTo>
                  <a:lnTo>
                    <a:pt x="329252" y="458751"/>
                  </a:lnTo>
                  <a:lnTo>
                    <a:pt x="318653" y="451141"/>
                  </a:lnTo>
                  <a:lnTo>
                    <a:pt x="293922" y="440950"/>
                  </a:lnTo>
                  <a:lnTo>
                    <a:pt x="296503" y="429535"/>
                  </a:lnTo>
                  <a:lnTo>
                    <a:pt x="295416" y="424644"/>
                  </a:lnTo>
                  <a:lnTo>
                    <a:pt x="289302" y="417306"/>
                  </a:lnTo>
                  <a:lnTo>
                    <a:pt x="263347" y="408745"/>
                  </a:lnTo>
                  <a:lnTo>
                    <a:pt x="245682" y="404804"/>
                  </a:lnTo>
                  <a:lnTo>
                    <a:pt x="228153" y="404669"/>
                  </a:lnTo>
                  <a:lnTo>
                    <a:pt x="215651" y="401543"/>
                  </a:lnTo>
                  <a:lnTo>
                    <a:pt x="201519" y="400592"/>
                  </a:lnTo>
                  <a:lnTo>
                    <a:pt x="192551" y="395428"/>
                  </a:lnTo>
                  <a:lnTo>
                    <a:pt x="183582" y="390265"/>
                  </a:lnTo>
                  <a:lnTo>
                    <a:pt x="174614" y="385101"/>
                  </a:lnTo>
                  <a:lnTo>
                    <a:pt x="165645" y="379937"/>
                  </a:lnTo>
                  <a:lnTo>
                    <a:pt x="149611" y="375453"/>
                  </a:lnTo>
                  <a:lnTo>
                    <a:pt x="133576" y="370969"/>
                  </a:lnTo>
                  <a:lnTo>
                    <a:pt x="117542" y="366485"/>
                  </a:lnTo>
                  <a:lnTo>
                    <a:pt x="101507" y="362000"/>
                  </a:lnTo>
                  <a:lnTo>
                    <a:pt x="85473" y="357516"/>
                  </a:lnTo>
                  <a:lnTo>
                    <a:pt x="69438" y="353032"/>
                  </a:lnTo>
                  <a:lnTo>
                    <a:pt x="53403" y="348548"/>
                  </a:lnTo>
                  <a:lnTo>
                    <a:pt x="37369" y="344063"/>
                  </a:lnTo>
                  <a:lnTo>
                    <a:pt x="33835" y="336318"/>
                  </a:lnTo>
                  <a:lnTo>
                    <a:pt x="30303" y="328572"/>
                  </a:lnTo>
                  <a:lnTo>
                    <a:pt x="26770" y="320827"/>
                  </a:lnTo>
                  <a:lnTo>
                    <a:pt x="23237" y="313081"/>
                  </a:lnTo>
                  <a:lnTo>
                    <a:pt x="15899" y="309820"/>
                  </a:lnTo>
                  <a:lnTo>
                    <a:pt x="11958" y="308053"/>
                  </a:lnTo>
                  <a:lnTo>
                    <a:pt x="9105" y="303977"/>
                  </a:lnTo>
                  <a:lnTo>
                    <a:pt x="2582" y="305744"/>
                  </a:lnTo>
                  <a:lnTo>
                    <a:pt x="0" y="298949"/>
                  </a:lnTo>
                  <a:lnTo>
                    <a:pt x="679" y="297454"/>
                  </a:lnTo>
                  <a:lnTo>
                    <a:pt x="9105" y="295688"/>
                  </a:lnTo>
                  <a:lnTo>
                    <a:pt x="33156" y="286040"/>
                  </a:lnTo>
                  <a:lnTo>
                    <a:pt x="53675" y="274218"/>
                  </a:lnTo>
                  <a:lnTo>
                    <a:pt x="70661" y="260222"/>
                  </a:lnTo>
                  <a:lnTo>
                    <a:pt x="91859" y="251661"/>
                  </a:lnTo>
                  <a:lnTo>
                    <a:pt x="117270" y="248535"/>
                  </a:lnTo>
                  <a:lnTo>
                    <a:pt x="135343" y="243644"/>
                  </a:lnTo>
                  <a:lnTo>
                    <a:pt x="146349" y="236849"/>
                  </a:lnTo>
                  <a:lnTo>
                    <a:pt x="161025" y="223668"/>
                  </a:lnTo>
                  <a:lnTo>
                    <a:pt x="169314" y="219863"/>
                  </a:lnTo>
                  <a:lnTo>
                    <a:pt x="179642" y="218641"/>
                  </a:lnTo>
                  <a:lnTo>
                    <a:pt x="187387" y="213477"/>
                  </a:lnTo>
                  <a:lnTo>
                    <a:pt x="192686" y="204508"/>
                  </a:lnTo>
                  <a:lnTo>
                    <a:pt x="202607" y="194317"/>
                  </a:lnTo>
                  <a:lnTo>
                    <a:pt x="217146" y="182766"/>
                  </a:lnTo>
                  <a:lnTo>
                    <a:pt x="225435" y="178146"/>
                  </a:lnTo>
                  <a:lnTo>
                    <a:pt x="227473" y="180321"/>
                  </a:lnTo>
                  <a:lnTo>
                    <a:pt x="228288" y="184397"/>
                  </a:lnTo>
                  <a:lnTo>
                    <a:pt x="227745" y="190376"/>
                  </a:lnTo>
                  <a:lnTo>
                    <a:pt x="231414" y="195132"/>
                  </a:lnTo>
                  <a:lnTo>
                    <a:pt x="239296" y="198801"/>
                  </a:lnTo>
                  <a:lnTo>
                    <a:pt x="242828" y="203693"/>
                  </a:lnTo>
                  <a:lnTo>
                    <a:pt x="242149" y="209808"/>
                  </a:lnTo>
                  <a:lnTo>
                    <a:pt x="244324" y="214971"/>
                  </a:lnTo>
                  <a:lnTo>
                    <a:pt x="249215" y="219184"/>
                  </a:lnTo>
                  <a:lnTo>
                    <a:pt x="250574" y="228424"/>
                  </a:lnTo>
                  <a:lnTo>
                    <a:pt x="248264" y="242692"/>
                  </a:lnTo>
                  <a:lnTo>
                    <a:pt x="247992" y="251932"/>
                  </a:lnTo>
                  <a:lnTo>
                    <a:pt x="249759" y="256145"/>
                  </a:lnTo>
                  <a:lnTo>
                    <a:pt x="251525" y="258455"/>
                  </a:lnTo>
                  <a:lnTo>
                    <a:pt x="254379" y="256145"/>
                  </a:lnTo>
                  <a:lnTo>
                    <a:pt x="257912" y="251117"/>
                  </a:lnTo>
                  <a:lnTo>
                    <a:pt x="259135" y="247992"/>
                  </a:lnTo>
                  <a:lnTo>
                    <a:pt x="260086" y="244866"/>
                  </a:lnTo>
                  <a:lnTo>
                    <a:pt x="281420" y="230463"/>
                  </a:lnTo>
                  <a:lnTo>
                    <a:pt x="285633" y="229783"/>
                  </a:lnTo>
                  <a:lnTo>
                    <a:pt x="292563" y="233452"/>
                  </a:lnTo>
                  <a:lnTo>
                    <a:pt x="324768" y="238616"/>
                  </a:lnTo>
                  <a:lnTo>
                    <a:pt x="337541" y="242285"/>
                  </a:lnTo>
                  <a:lnTo>
                    <a:pt x="350994" y="250574"/>
                  </a:lnTo>
                  <a:lnTo>
                    <a:pt x="355478" y="253699"/>
                  </a:lnTo>
                  <a:lnTo>
                    <a:pt x="371920" y="280332"/>
                  </a:lnTo>
                  <a:lnTo>
                    <a:pt x="379394" y="290796"/>
                  </a:lnTo>
                  <a:lnTo>
                    <a:pt x="384014" y="293649"/>
                  </a:lnTo>
                  <a:lnTo>
                    <a:pt x="386596" y="297726"/>
                  </a:lnTo>
                  <a:lnTo>
                    <a:pt x="388771" y="307102"/>
                  </a:lnTo>
                  <a:lnTo>
                    <a:pt x="391352" y="309956"/>
                  </a:lnTo>
                  <a:lnTo>
                    <a:pt x="415268" y="311994"/>
                  </a:lnTo>
                  <a:lnTo>
                    <a:pt x="426139" y="310228"/>
                  </a:lnTo>
                  <a:lnTo>
                    <a:pt x="432797" y="306423"/>
                  </a:lnTo>
                  <a:lnTo>
                    <a:pt x="440135" y="308869"/>
                  </a:lnTo>
                  <a:lnTo>
                    <a:pt x="448153" y="317566"/>
                  </a:lnTo>
                  <a:lnTo>
                    <a:pt x="456033" y="320011"/>
                  </a:lnTo>
                  <a:lnTo>
                    <a:pt x="463915" y="316207"/>
                  </a:lnTo>
                  <a:lnTo>
                    <a:pt x="471253" y="316343"/>
                  </a:lnTo>
                  <a:lnTo>
                    <a:pt x="478183" y="320419"/>
                  </a:lnTo>
                  <a:lnTo>
                    <a:pt x="481444" y="323409"/>
                  </a:lnTo>
                  <a:lnTo>
                    <a:pt x="483483" y="323273"/>
                  </a:lnTo>
                  <a:lnTo>
                    <a:pt x="497071" y="310092"/>
                  </a:lnTo>
                  <a:lnTo>
                    <a:pt x="513514" y="298406"/>
                  </a:lnTo>
                  <a:lnTo>
                    <a:pt x="535391" y="285632"/>
                  </a:lnTo>
                  <a:lnTo>
                    <a:pt x="548029" y="279925"/>
                  </a:lnTo>
                  <a:lnTo>
                    <a:pt x="551562" y="281284"/>
                  </a:lnTo>
                  <a:lnTo>
                    <a:pt x="571809" y="277071"/>
                  </a:lnTo>
                  <a:lnTo>
                    <a:pt x="590018" y="276664"/>
                  </a:lnTo>
                  <a:lnTo>
                    <a:pt x="614069" y="279246"/>
                  </a:lnTo>
                  <a:lnTo>
                    <a:pt x="636354" y="276256"/>
                  </a:lnTo>
                  <a:lnTo>
                    <a:pt x="656873" y="267695"/>
                  </a:lnTo>
                  <a:lnTo>
                    <a:pt x="675082" y="262939"/>
                  </a:lnTo>
                  <a:lnTo>
                    <a:pt x="690981" y="261852"/>
                  </a:lnTo>
                  <a:lnTo>
                    <a:pt x="696960" y="264298"/>
                  </a:lnTo>
                  <a:lnTo>
                    <a:pt x="693019" y="270005"/>
                  </a:lnTo>
                  <a:lnTo>
                    <a:pt x="690981" y="279925"/>
                  </a:lnTo>
                  <a:lnTo>
                    <a:pt x="690709" y="293921"/>
                  </a:lnTo>
                  <a:lnTo>
                    <a:pt x="689350" y="302754"/>
                  </a:lnTo>
                  <a:lnTo>
                    <a:pt x="686904" y="306423"/>
                  </a:lnTo>
                  <a:lnTo>
                    <a:pt x="686632" y="309956"/>
                  </a:lnTo>
                  <a:lnTo>
                    <a:pt x="688399" y="313353"/>
                  </a:lnTo>
                  <a:lnTo>
                    <a:pt x="703754" y="315527"/>
                  </a:lnTo>
                  <a:lnTo>
                    <a:pt x="711771" y="320011"/>
                  </a:lnTo>
                  <a:lnTo>
                    <a:pt x="721011" y="320147"/>
                  </a:lnTo>
                  <a:lnTo>
                    <a:pt x="731475" y="316071"/>
                  </a:lnTo>
                  <a:lnTo>
                    <a:pt x="739492" y="317566"/>
                  </a:lnTo>
                  <a:lnTo>
                    <a:pt x="745063" y="324767"/>
                  </a:lnTo>
                  <a:lnTo>
                    <a:pt x="753081" y="326126"/>
                  </a:lnTo>
                  <a:lnTo>
                    <a:pt x="760962" y="320963"/>
                  </a:lnTo>
                  <a:lnTo>
                    <a:pt x="766533" y="316071"/>
                  </a:lnTo>
                  <a:lnTo>
                    <a:pt x="771289" y="313896"/>
                  </a:lnTo>
                  <a:lnTo>
                    <a:pt x="774550" y="314576"/>
                  </a:lnTo>
                  <a:close/>
                  <a:moveTo>
                    <a:pt x="803358" y="340938"/>
                  </a:moveTo>
                  <a:lnTo>
                    <a:pt x="803358" y="344878"/>
                  </a:lnTo>
                  <a:lnTo>
                    <a:pt x="799418" y="343927"/>
                  </a:lnTo>
                  <a:lnTo>
                    <a:pt x="796156" y="341210"/>
                  </a:lnTo>
                  <a:lnTo>
                    <a:pt x="793575" y="336726"/>
                  </a:lnTo>
                  <a:lnTo>
                    <a:pt x="790313" y="325583"/>
                  </a:lnTo>
                  <a:lnTo>
                    <a:pt x="785286" y="317701"/>
                  </a:lnTo>
                  <a:lnTo>
                    <a:pt x="792759" y="308733"/>
                  </a:lnTo>
                  <a:lnTo>
                    <a:pt x="797244" y="307646"/>
                  </a:lnTo>
                  <a:lnTo>
                    <a:pt x="802136" y="309684"/>
                  </a:lnTo>
                  <a:lnTo>
                    <a:pt x="802815" y="314984"/>
                  </a:lnTo>
                  <a:lnTo>
                    <a:pt x="799282" y="323409"/>
                  </a:lnTo>
                  <a:lnTo>
                    <a:pt x="799418" y="332105"/>
                  </a:lnTo>
                  <a:lnTo>
                    <a:pt x="803358" y="340938"/>
                  </a:lnTo>
                  <a:close/>
                  <a:moveTo>
                    <a:pt x="804989" y="362408"/>
                  </a:moveTo>
                  <a:lnTo>
                    <a:pt x="803223" y="363495"/>
                  </a:lnTo>
                  <a:lnTo>
                    <a:pt x="796836" y="356293"/>
                  </a:lnTo>
                  <a:lnTo>
                    <a:pt x="795477" y="351809"/>
                  </a:lnTo>
                  <a:lnTo>
                    <a:pt x="796429" y="348140"/>
                  </a:lnTo>
                  <a:lnTo>
                    <a:pt x="798874" y="348004"/>
                  </a:lnTo>
                  <a:lnTo>
                    <a:pt x="802951" y="351401"/>
                  </a:lnTo>
                  <a:lnTo>
                    <a:pt x="805261" y="355342"/>
                  </a:lnTo>
                  <a:lnTo>
                    <a:pt x="805804" y="359826"/>
                  </a:lnTo>
                  <a:lnTo>
                    <a:pt x="804989" y="362408"/>
                  </a:lnTo>
                  <a:close/>
                  <a:moveTo>
                    <a:pt x="883938" y="405212"/>
                  </a:moveTo>
                  <a:lnTo>
                    <a:pt x="885162" y="409289"/>
                  </a:lnTo>
                  <a:lnTo>
                    <a:pt x="882037" y="415268"/>
                  </a:lnTo>
                  <a:lnTo>
                    <a:pt x="873068" y="418393"/>
                  </a:lnTo>
                  <a:lnTo>
                    <a:pt x="854859" y="418121"/>
                  </a:lnTo>
                  <a:lnTo>
                    <a:pt x="843037" y="415811"/>
                  </a:lnTo>
                  <a:lnTo>
                    <a:pt x="837602" y="411463"/>
                  </a:lnTo>
                  <a:lnTo>
                    <a:pt x="836378" y="409289"/>
                  </a:lnTo>
                  <a:lnTo>
                    <a:pt x="836922" y="404533"/>
                  </a:lnTo>
                  <a:lnTo>
                    <a:pt x="839504" y="404261"/>
                  </a:lnTo>
                  <a:lnTo>
                    <a:pt x="843445" y="406843"/>
                  </a:lnTo>
                  <a:lnTo>
                    <a:pt x="849288" y="405755"/>
                  </a:lnTo>
                  <a:lnTo>
                    <a:pt x="857033" y="400864"/>
                  </a:lnTo>
                  <a:lnTo>
                    <a:pt x="861110" y="397195"/>
                  </a:lnTo>
                  <a:lnTo>
                    <a:pt x="861518" y="394749"/>
                  </a:lnTo>
                  <a:lnTo>
                    <a:pt x="859072" y="390129"/>
                  </a:lnTo>
                  <a:lnTo>
                    <a:pt x="861110" y="388226"/>
                  </a:lnTo>
                  <a:lnTo>
                    <a:pt x="870758" y="389993"/>
                  </a:lnTo>
                  <a:lnTo>
                    <a:pt x="874291" y="392982"/>
                  </a:lnTo>
                  <a:lnTo>
                    <a:pt x="880813" y="403310"/>
                  </a:lnTo>
                  <a:lnTo>
                    <a:pt x="883938" y="405212"/>
                  </a:lnTo>
                  <a:close/>
                  <a:moveTo>
                    <a:pt x="749140" y="440542"/>
                  </a:moveTo>
                  <a:lnTo>
                    <a:pt x="765582" y="443124"/>
                  </a:lnTo>
                  <a:lnTo>
                    <a:pt x="767213" y="441765"/>
                  </a:lnTo>
                  <a:lnTo>
                    <a:pt x="771832" y="446657"/>
                  </a:lnTo>
                  <a:lnTo>
                    <a:pt x="772512" y="450734"/>
                  </a:lnTo>
                  <a:lnTo>
                    <a:pt x="770610" y="454131"/>
                  </a:lnTo>
                  <a:lnTo>
                    <a:pt x="767756" y="456033"/>
                  </a:lnTo>
                  <a:lnTo>
                    <a:pt x="764088" y="456305"/>
                  </a:lnTo>
                  <a:lnTo>
                    <a:pt x="758244" y="452772"/>
                  </a:lnTo>
                  <a:lnTo>
                    <a:pt x="748596" y="443532"/>
                  </a:lnTo>
                  <a:lnTo>
                    <a:pt x="749140" y="440542"/>
                  </a:lnTo>
                  <a:close/>
                  <a:moveTo>
                    <a:pt x="722914" y="445706"/>
                  </a:moveTo>
                  <a:lnTo>
                    <a:pt x="732018" y="449103"/>
                  </a:lnTo>
                  <a:lnTo>
                    <a:pt x="748460" y="460381"/>
                  </a:lnTo>
                  <a:lnTo>
                    <a:pt x="763952" y="466904"/>
                  </a:lnTo>
                  <a:lnTo>
                    <a:pt x="778627" y="468807"/>
                  </a:lnTo>
                  <a:lnTo>
                    <a:pt x="789362" y="472747"/>
                  </a:lnTo>
                  <a:lnTo>
                    <a:pt x="796156" y="478862"/>
                  </a:lnTo>
                  <a:lnTo>
                    <a:pt x="801048" y="485656"/>
                  </a:lnTo>
                  <a:lnTo>
                    <a:pt x="804038" y="493130"/>
                  </a:lnTo>
                  <a:lnTo>
                    <a:pt x="811104" y="497342"/>
                  </a:lnTo>
                  <a:lnTo>
                    <a:pt x="822110" y="498294"/>
                  </a:lnTo>
                  <a:lnTo>
                    <a:pt x="830807" y="501419"/>
                  </a:lnTo>
                  <a:lnTo>
                    <a:pt x="837194" y="506855"/>
                  </a:lnTo>
                  <a:lnTo>
                    <a:pt x="872388" y="520851"/>
                  </a:lnTo>
                  <a:lnTo>
                    <a:pt x="887064" y="528189"/>
                  </a:lnTo>
                  <a:lnTo>
                    <a:pt x="895217" y="535391"/>
                  </a:lnTo>
                  <a:lnTo>
                    <a:pt x="897527" y="540011"/>
                  </a:lnTo>
                  <a:lnTo>
                    <a:pt x="896848" y="544631"/>
                  </a:lnTo>
                  <a:lnTo>
                    <a:pt x="897663" y="549523"/>
                  </a:lnTo>
                  <a:lnTo>
                    <a:pt x="903642" y="559035"/>
                  </a:lnTo>
                  <a:lnTo>
                    <a:pt x="905953" y="559850"/>
                  </a:lnTo>
                  <a:lnTo>
                    <a:pt x="907311" y="564470"/>
                  </a:lnTo>
                  <a:lnTo>
                    <a:pt x="907854" y="572759"/>
                  </a:lnTo>
                  <a:lnTo>
                    <a:pt x="909621" y="578331"/>
                  </a:lnTo>
                  <a:lnTo>
                    <a:pt x="912611" y="581184"/>
                  </a:lnTo>
                  <a:lnTo>
                    <a:pt x="910844" y="582271"/>
                  </a:lnTo>
                  <a:lnTo>
                    <a:pt x="899974" y="577516"/>
                  </a:lnTo>
                  <a:lnTo>
                    <a:pt x="893859" y="579010"/>
                  </a:lnTo>
                  <a:lnTo>
                    <a:pt x="891005" y="585261"/>
                  </a:lnTo>
                  <a:lnTo>
                    <a:pt x="890597" y="591104"/>
                  </a:lnTo>
                  <a:lnTo>
                    <a:pt x="892635" y="596676"/>
                  </a:lnTo>
                  <a:lnTo>
                    <a:pt x="906496" y="613253"/>
                  </a:lnTo>
                  <a:lnTo>
                    <a:pt x="910165" y="628337"/>
                  </a:lnTo>
                  <a:lnTo>
                    <a:pt x="910844" y="646545"/>
                  </a:lnTo>
                  <a:lnTo>
                    <a:pt x="909078" y="653611"/>
                  </a:lnTo>
                  <a:lnTo>
                    <a:pt x="907583" y="669239"/>
                  </a:lnTo>
                  <a:lnTo>
                    <a:pt x="906496" y="693426"/>
                  </a:lnTo>
                  <a:lnTo>
                    <a:pt x="906224" y="701715"/>
                  </a:lnTo>
                  <a:lnTo>
                    <a:pt x="901604" y="709732"/>
                  </a:lnTo>
                  <a:lnTo>
                    <a:pt x="889238" y="721283"/>
                  </a:lnTo>
                  <a:lnTo>
                    <a:pt x="889102" y="719109"/>
                  </a:lnTo>
                  <a:lnTo>
                    <a:pt x="886113" y="718565"/>
                  </a:lnTo>
                  <a:lnTo>
                    <a:pt x="882852" y="720331"/>
                  </a:lnTo>
                  <a:lnTo>
                    <a:pt x="878367" y="730251"/>
                  </a:lnTo>
                  <a:lnTo>
                    <a:pt x="874563" y="748324"/>
                  </a:lnTo>
                  <a:lnTo>
                    <a:pt x="869942" y="758108"/>
                  </a:lnTo>
                  <a:lnTo>
                    <a:pt x="864507" y="759602"/>
                  </a:lnTo>
                  <a:lnTo>
                    <a:pt x="861246" y="762184"/>
                  </a:lnTo>
                  <a:lnTo>
                    <a:pt x="860158" y="765853"/>
                  </a:lnTo>
                  <a:lnTo>
                    <a:pt x="854315" y="768299"/>
                  </a:lnTo>
                  <a:lnTo>
                    <a:pt x="843581" y="769523"/>
                  </a:lnTo>
                  <a:lnTo>
                    <a:pt x="836243" y="774957"/>
                  </a:lnTo>
                  <a:lnTo>
                    <a:pt x="830807" y="790313"/>
                  </a:lnTo>
                  <a:lnTo>
                    <a:pt x="831079" y="797651"/>
                  </a:lnTo>
                  <a:lnTo>
                    <a:pt x="828497" y="806755"/>
                  </a:lnTo>
                  <a:lnTo>
                    <a:pt x="828633" y="814637"/>
                  </a:lnTo>
                  <a:lnTo>
                    <a:pt x="831487" y="821159"/>
                  </a:lnTo>
                  <a:lnTo>
                    <a:pt x="840183" y="827681"/>
                  </a:lnTo>
                  <a:lnTo>
                    <a:pt x="854587" y="834204"/>
                  </a:lnTo>
                  <a:lnTo>
                    <a:pt x="863148" y="835155"/>
                  </a:lnTo>
                  <a:lnTo>
                    <a:pt x="869127" y="832438"/>
                  </a:lnTo>
                  <a:lnTo>
                    <a:pt x="875378" y="821702"/>
                  </a:lnTo>
                  <a:lnTo>
                    <a:pt x="881357" y="817490"/>
                  </a:lnTo>
                  <a:lnTo>
                    <a:pt x="888695" y="815723"/>
                  </a:lnTo>
                  <a:lnTo>
                    <a:pt x="891413" y="810832"/>
                  </a:lnTo>
                  <a:lnTo>
                    <a:pt x="903506" y="789497"/>
                  </a:lnTo>
                  <a:lnTo>
                    <a:pt x="903506" y="784742"/>
                  </a:lnTo>
                  <a:lnTo>
                    <a:pt x="899158" y="782975"/>
                  </a:lnTo>
                  <a:lnTo>
                    <a:pt x="899838" y="781617"/>
                  </a:lnTo>
                  <a:lnTo>
                    <a:pt x="905545" y="780800"/>
                  </a:lnTo>
                  <a:lnTo>
                    <a:pt x="910436" y="777947"/>
                  </a:lnTo>
                  <a:lnTo>
                    <a:pt x="914649" y="773056"/>
                  </a:lnTo>
                  <a:lnTo>
                    <a:pt x="921987" y="769387"/>
                  </a:lnTo>
                  <a:lnTo>
                    <a:pt x="939924" y="763815"/>
                  </a:lnTo>
                  <a:lnTo>
                    <a:pt x="949571" y="757428"/>
                  </a:lnTo>
                  <a:lnTo>
                    <a:pt x="955687" y="756341"/>
                  </a:lnTo>
                  <a:lnTo>
                    <a:pt x="964519" y="759738"/>
                  </a:lnTo>
                  <a:lnTo>
                    <a:pt x="976069" y="767620"/>
                  </a:lnTo>
                  <a:lnTo>
                    <a:pt x="985174" y="779035"/>
                  </a:lnTo>
                  <a:lnTo>
                    <a:pt x="991968" y="793982"/>
                  </a:lnTo>
                  <a:lnTo>
                    <a:pt x="1000529" y="832709"/>
                  </a:lnTo>
                  <a:lnTo>
                    <a:pt x="1010856" y="894945"/>
                  </a:lnTo>
                  <a:lnTo>
                    <a:pt x="1017923" y="929596"/>
                  </a:lnTo>
                  <a:lnTo>
                    <a:pt x="1021727" y="936934"/>
                  </a:lnTo>
                  <a:lnTo>
                    <a:pt x="1023630" y="940603"/>
                  </a:lnTo>
                  <a:lnTo>
                    <a:pt x="1014525" y="988978"/>
                  </a:lnTo>
                  <a:lnTo>
                    <a:pt x="1007187" y="1008818"/>
                  </a:lnTo>
                  <a:lnTo>
                    <a:pt x="994414" y="1020368"/>
                  </a:lnTo>
                  <a:lnTo>
                    <a:pt x="981776" y="1031510"/>
                  </a:lnTo>
                  <a:lnTo>
                    <a:pt x="966014" y="1050263"/>
                  </a:lnTo>
                  <a:lnTo>
                    <a:pt x="948620" y="1059503"/>
                  </a:lnTo>
                  <a:lnTo>
                    <a:pt x="939788" y="1064939"/>
                  </a:lnTo>
                  <a:lnTo>
                    <a:pt x="937885" y="1068472"/>
                  </a:lnTo>
                  <a:lnTo>
                    <a:pt x="935712" y="1067384"/>
                  </a:lnTo>
                  <a:lnTo>
                    <a:pt x="930955" y="1077576"/>
                  </a:lnTo>
                  <a:lnTo>
                    <a:pt x="926743" y="1091573"/>
                  </a:lnTo>
                  <a:lnTo>
                    <a:pt x="925112" y="1102307"/>
                  </a:lnTo>
                  <a:lnTo>
                    <a:pt x="926607" y="1108286"/>
                  </a:lnTo>
                  <a:lnTo>
                    <a:pt x="922938" y="1112091"/>
                  </a:lnTo>
                  <a:lnTo>
                    <a:pt x="916415" y="1119157"/>
                  </a:lnTo>
                  <a:lnTo>
                    <a:pt x="915193" y="1121739"/>
                  </a:lnTo>
                  <a:lnTo>
                    <a:pt x="915600" y="1125951"/>
                  </a:lnTo>
                  <a:lnTo>
                    <a:pt x="914241" y="1127990"/>
                  </a:lnTo>
                  <a:lnTo>
                    <a:pt x="911116" y="1127854"/>
                  </a:lnTo>
                  <a:lnTo>
                    <a:pt x="908670" y="1129892"/>
                  </a:lnTo>
                  <a:lnTo>
                    <a:pt x="902827" y="1137366"/>
                  </a:lnTo>
                  <a:lnTo>
                    <a:pt x="892635" y="1156798"/>
                  </a:lnTo>
                  <a:lnTo>
                    <a:pt x="891005" y="1160331"/>
                  </a:lnTo>
                  <a:lnTo>
                    <a:pt x="889782" y="1161417"/>
                  </a:lnTo>
                  <a:lnTo>
                    <a:pt x="847250" y="1163048"/>
                  </a:lnTo>
                  <a:lnTo>
                    <a:pt x="804717" y="1164678"/>
                  </a:lnTo>
                  <a:lnTo>
                    <a:pt x="762185" y="1166310"/>
                  </a:lnTo>
                  <a:lnTo>
                    <a:pt x="719653" y="1167940"/>
                  </a:lnTo>
                  <a:lnTo>
                    <a:pt x="719653" y="1158020"/>
                  </a:lnTo>
                  <a:lnTo>
                    <a:pt x="680925" y="1158020"/>
                  </a:lnTo>
                  <a:lnTo>
                    <a:pt x="642197" y="1158020"/>
                  </a:lnTo>
                  <a:lnTo>
                    <a:pt x="603470" y="1158020"/>
                  </a:lnTo>
                  <a:lnTo>
                    <a:pt x="564742" y="1158020"/>
                  </a:lnTo>
                  <a:lnTo>
                    <a:pt x="526015" y="1158020"/>
                  </a:lnTo>
                  <a:lnTo>
                    <a:pt x="487288" y="1158020"/>
                  </a:lnTo>
                  <a:lnTo>
                    <a:pt x="455626" y="1158020"/>
                  </a:lnTo>
                  <a:lnTo>
                    <a:pt x="463915" y="1153265"/>
                  </a:lnTo>
                  <a:lnTo>
                    <a:pt x="477504" y="1142122"/>
                  </a:lnTo>
                  <a:lnTo>
                    <a:pt x="485113" y="1132202"/>
                  </a:lnTo>
                  <a:lnTo>
                    <a:pt x="492451" y="1119157"/>
                  </a:lnTo>
                  <a:lnTo>
                    <a:pt x="499517" y="1102987"/>
                  </a:lnTo>
                  <a:lnTo>
                    <a:pt x="513921" y="1078663"/>
                  </a:lnTo>
                  <a:lnTo>
                    <a:pt x="520987" y="1063987"/>
                  </a:lnTo>
                  <a:lnTo>
                    <a:pt x="527782" y="1045235"/>
                  </a:lnTo>
                  <a:lnTo>
                    <a:pt x="532945" y="1025667"/>
                  </a:lnTo>
                  <a:lnTo>
                    <a:pt x="536343" y="1005148"/>
                  </a:lnTo>
                  <a:lnTo>
                    <a:pt x="537973" y="983814"/>
                  </a:lnTo>
                  <a:lnTo>
                    <a:pt x="537837" y="961666"/>
                  </a:lnTo>
                  <a:lnTo>
                    <a:pt x="534440" y="939380"/>
                  </a:lnTo>
                  <a:lnTo>
                    <a:pt x="527782" y="916823"/>
                  </a:lnTo>
                  <a:lnTo>
                    <a:pt x="524112" y="905273"/>
                  </a:lnTo>
                  <a:lnTo>
                    <a:pt x="522754" y="902147"/>
                  </a:lnTo>
                  <a:lnTo>
                    <a:pt x="510660" y="873204"/>
                  </a:lnTo>
                  <a:lnTo>
                    <a:pt x="496935" y="832709"/>
                  </a:lnTo>
                  <a:lnTo>
                    <a:pt x="497071" y="829312"/>
                  </a:lnTo>
                  <a:lnTo>
                    <a:pt x="509845" y="805125"/>
                  </a:lnTo>
                  <a:lnTo>
                    <a:pt x="510117" y="801863"/>
                  </a:lnTo>
                  <a:lnTo>
                    <a:pt x="508757" y="782160"/>
                  </a:lnTo>
                  <a:lnTo>
                    <a:pt x="506039" y="772240"/>
                  </a:lnTo>
                  <a:lnTo>
                    <a:pt x="499517" y="758923"/>
                  </a:lnTo>
                  <a:lnTo>
                    <a:pt x="499789" y="755526"/>
                  </a:lnTo>
                  <a:lnTo>
                    <a:pt x="513106" y="738540"/>
                  </a:lnTo>
                  <a:lnTo>
                    <a:pt x="521123" y="725631"/>
                  </a:lnTo>
                  <a:lnTo>
                    <a:pt x="528325" y="709868"/>
                  </a:lnTo>
                  <a:lnTo>
                    <a:pt x="533081" y="691524"/>
                  </a:lnTo>
                  <a:lnTo>
                    <a:pt x="535255" y="670462"/>
                  </a:lnTo>
                  <a:lnTo>
                    <a:pt x="535255" y="656465"/>
                  </a:lnTo>
                  <a:lnTo>
                    <a:pt x="532945" y="649399"/>
                  </a:lnTo>
                  <a:lnTo>
                    <a:pt x="533217" y="643964"/>
                  </a:lnTo>
                  <a:lnTo>
                    <a:pt x="536070" y="640159"/>
                  </a:lnTo>
                  <a:lnTo>
                    <a:pt x="550338" y="635267"/>
                  </a:lnTo>
                  <a:lnTo>
                    <a:pt x="555095" y="626978"/>
                  </a:lnTo>
                  <a:lnTo>
                    <a:pt x="556181" y="612302"/>
                  </a:lnTo>
                  <a:lnTo>
                    <a:pt x="559035" y="604964"/>
                  </a:lnTo>
                  <a:lnTo>
                    <a:pt x="563791" y="605100"/>
                  </a:lnTo>
                  <a:lnTo>
                    <a:pt x="568275" y="602111"/>
                  </a:lnTo>
                  <a:lnTo>
                    <a:pt x="572352" y="595996"/>
                  </a:lnTo>
                  <a:lnTo>
                    <a:pt x="577788" y="594229"/>
                  </a:lnTo>
                  <a:lnTo>
                    <a:pt x="584582" y="596947"/>
                  </a:lnTo>
                  <a:lnTo>
                    <a:pt x="593958" y="587843"/>
                  </a:lnTo>
                  <a:lnTo>
                    <a:pt x="606052" y="566916"/>
                  </a:lnTo>
                  <a:lnTo>
                    <a:pt x="615292" y="555230"/>
                  </a:lnTo>
                  <a:lnTo>
                    <a:pt x="621815" y="552784"/>
                  </a:lnTo>
                  <a:lnTo>
                    <a:pt x="623038" y="554686"/>
                  </a:lnTo>
                  <a:lnTo>
                    <a:pt x="618961" y="560937"/>
                  </a:lnTo>
                  <a:lnTo>
                    <a:pt x="617738" y="567867"/>
                  </a:lnTo>
                  <a:lnTo>
                    <a:pt x="619369" y="575341"/>
                  </a:lnTo>
                  <a:lnTo>
                    <a:pt x="618010" y="582543"/>
                  </a:lnTo>
                  <a:lnTo>
                    <a:pt x="615020" y="592463"/>
                  </a:lnTo>
                  <a:lnTo>
                    <a:pt x="616923" y="595588"/>
                  </a:lnTo>
                  <a:lnTo>
                    <a:pt x="611759" y="611487"/>
                  </a:lnTo>
                  <a:lnTo>
                    <a:pt x="611487" y="619368"/>
                  </a:lnTo>
                  <a:lnTo>
                    <a:pt x="614613" y="625347"/>
                  </a:lnTo>
                  <a:lnTo>
                    <a:pt x="618417" y="623309"/>
                  </a:lnTo>
                  <a:lnTo>
                    <a:pt x="622766" y="613118"/>
                  </a:lnTo>
                  <a:lnTo>
                    <a:pt x="624124" y="607682"/>
                  </a:lnTo>
                  <a:lnTo>
                    <a:pt x="622358" y="607003"/>
                  </a:lnTo>
                  <a:lnTo>
                    <a:pt x="623038" y="602654"/>
                  </a:lnTo>
                  <a:lnTo>
                    <a:pt x="626027" y="594637"/>
                  </a:lnTo>
                  <a:lnTo>
                    <a:pt x="628745" y="590832"/>
                  </a:lnTo>
                  <a:lnTo>
                    <a:pt x="631055" y="591240"/>
                  </a:lnTo>
                  <a:lnTo>
                    <a:pt x="631734" y="595588"/>
                  </a:lnTo>
                  <a:lnTo>
                    <a:pt x="630647" y="603877"/>
                  </a:lnTo>
                  <a:lnTo>
                    <a:pt x="623717" y="623581"/>
                  </a:lnTo>
                  <a:lnTo>
                    <a:pt x="622358" y="629560"/>
                  </a:lnTo>
                  <a:lnTo>
                    <a:pt x="623853" y="631190"/>
                  </a:lnTo>
                  <a:lnTo>
                    <a:pt x="632142" y="618961"/>
                  </a:lnTo>
                  <a:lnTo>
                    <a:pt x="639072" y="599393"/>
                  </a:lnTo>
                  <a:lnTo>
                    <a:pt x="644372" y="584310"/>
                  </a:lnTo>
                  <a:lnTo>
                    <a:pt x="645323" y="576157"/>
                  </a:lnTo>
                  <a:lnTo>
                    <a:pt x="643692" y="554958"/>
                  </a:lnTo>
                  <a:lnTo>
                    <a:pt x="643964" y="546262"/>
                  </a:lnTo>
                  <a:lnTo>
                    <a:pt x="646003" y="540283"/>
                  </a:lnTo>
                  <a:lnTo>
                    <a:pt x="653204" y="533488"/>
                  </a:lnTo>
                  <a:lnTo>
                    <a:pt x="665570" y="525879"/>
                  </a:lnTo>
                  <a:lnTo>
                    <a:pt x="677799" y="521802"/>
                  </a:lnTo>
                  <a:lnTo>
                    <a:pt x="689894" y="521259"/>
                  </a:lnTo>
                  <a:lnTo>
                    <a:pt x="698318" y="519220"/>
                  </a:lnTo>
                  <a:lnTo>
                    <a:pt x="703074" y="515552"/>
                  </a:lnTo>
                  <a:lnTo>
                    <a:pt x="701444" y="512698"/>
                  </a:lnTo>
                  <a:lnTo>
                    <a:pt x="693291" y="510523"/>
                  </a:lnTo>
                  <a:lnTo>
                    <a:pt x="687176" y="505768"/>
                  </a:lnTo>
                  <a:lnTo>
                    <a:pt x="682963" y="498430"/>
                  </a:lnTo>
                  <a:lnTo>
                    <a:pt x="681605" y="490005"/>
                  </a:lnTo>
                  <a:lnTo>
                    <a:pt x="682963" y="480493"/>
                  </a:lnTo>
                  <a:lnTo>
                    <a:pt x="688127" y="471117"/>
                  </a:lnTo>
                  <a:lnTo>
                    <a:pt x="697095" y="462012"/>
                  </a:lnTo>
                  <a:lnTo>
                    <a:pt x="699949" y="455218"/>
                  </a:lnTo>
                  <a:lnTo>
                    <a:pt x="696688" y="450870"/>
                  </a:lnTo>
                  <a:lnTo>
                    <a:pt x="700492" y="449375"/>
                  </a:lnTo>
                  <a:lnTo>
                    <a:pt x="711500" y="450598"/>
                  </a:lnTo>
                  <a:lnTo>
                    <a:pt x="719109" y="449375"/>
                  </a:lnTo>
                  <a:lnTo>
                    <a:pt x="723457" y="445706"/>
                  </a:lnTo>
                  <a:lnTo>
                    <a:pt x="722914" y="445706"/>
                  </a:lnTo>
                  <a:close/>
                  <a:moveTo>
                    <a:pt x="621951" y="480357"/>
                  </a:moveTo>
                  <a:lnTo>
                    <a:pt x="617602" y="481308"/>
                  </a:lnTo>
                  <a:lnTo>
                    <a:pt x="614205" y="479134"/>
                  </a:lnTo>
                  <a:lnTo>
                    <a:pt x="614748" y="470573"/>
                  </a:lnTo>
                  <a:lnTo>
                    <a:pt x="619233" y="455626"/>
                  </a:lnTo>
                  <a:lnTo>
                    <a:pt x="623581" y="448831"/>
                  </a:lnTo>
                  <a:lnTo>
                    <a:pt x="629424" y="451549"/>
                  </a:lnTo>
                  <a:lnTo>
                    <a:pt x="628202" y="453316"/>
                  </a:lnTo>
                  <a:lnTo>
                    <a:pt x="629424" y="469214"/>
                  </a:lnTo>
                  <a:lnTo>
                    <a:pt x="627250" y="476280"/>
                  </a:lnTo>
                  <a:lnTo>
                    <a:pt x="621951" y="480357"/>
                  </a:lnTo>
                  <a:close/>
                  <a:moveTo>
                    <a:pt x="567596" y="571129"/>
                  </a:moveTo>
                  <a:lnTo>
                    <a:pt x="566102" y="573711"/>
                  </a:lnTo>
                  <a:lnTo>
                    <a:pt x="562568" y="573439"/>
                  </a:lnTo>
                  <a:lnTo>
                    <a:pt x="559715" y="570993"/>
                  </a:lnTo>
                  <a:lnTo>
                    <a:pt x="556997" y="563112"/>
                  </a:lnTo>
                  <a:lnTo>
                    <a:pt x="557948" y="561345"/>
                  </a:lnTo>
                  <a:lnTo>
                    <a:pt x="564878" y="562432"/>
                  </a:lnTo>
                  <a:lnTo>
                    <a:pt x="567324" y="565829"/>
                  </a:lnTo>
                  <a:lnTo>
                    <a:pt x="567596" y="571129"/>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1" name="Freeform: Shape 30">
              <a:extLst>
                <a:ext uri="{FF2B5EF4-FFF2-40B4-BE49-F238E27FC236}">
                  <a16:creationId xmlns:a16="http://schemas.microsoft.com/office/drawing/2014/main" id="{B7FD0C69-E9A5-BB42-1E55-620D48F9E590}"/>
                </a:ext>
              </a:extLst>
            </p:cNvPr>
            <p:cNvSpPr/>
            <p:nvPr/>
          </p:nvSpPr>
          <p:spPr>
            <a:xfrm>
              <a:off x="13907225" y="7244624"/>
              <a:ext cx="978787" cy="1087359"/>
            </a:xfrm>
            <a:custGeom>
              <a:avLst/>
              <a:gdLst>
                <a:gd name="connsiteX0" fmla="*/ 492859 w 978787"/>
                <a:gd name="connsiteY0" fmla="*/ 146350 h 1087359"/>
                <a:gd name="connsiteX1" fmla="*/ 508214 w 978787"/>
                <a:gd name="connsiteY1" fmla="*/ 144039 h 1087359"/>
                <a:gd name="connsiteX2" fmla="*/ 521395 w 978787"/>
                <a:gd name="connsiteY2" fmla="*/ 144719 h 1087359"/>
                <a:gd name="connsiteX3" fmla="*/ 534576 w 978787"/>
                <a:gd name="connsiteY3" fmla="*/ 145806 h 1087359"/>
                <a:gd name="connsiteX4" fmla="*/ 541641 w 978787"/>
                <a:gd name="connsiteY4" fmla="*/ 147436 h 1087359"/>
                <a:gd name="connsiteX5" fmla="*/ 562024 w 978787"/>
                <a:gd name="connsiteY5" fmla="*/ 155861 h 1087359"/>
                <a:gd name="connsiteX6" fmla="*/ 575342 w 978787"/>
                <a:gd name="connsiteY6" fmla="*/ 162792 h 1087359"/>
                <a:gd name="connsiteX7" fmla="*/ 594501 w 978787"/>
                <a:gd name="connsiteY7" fmla="*/ 175701 h 1087359"/>
                <a:gd name="connsiteX8" fmla="*/ 605101 w 978787"/>
                <a:gd name="connsiteY8" fmla="*/ 181408 h 1087359"/>
                <a:gd name="connsiteX9" fmla="*/ 610129 w 978787"/>
                <a:gd name="connsiteY9" fmla="*/ 194725 h 1087359"/>
                <a:gd name="connsiteX10" fmla="*/ 616108 w 978787"/>
                <a:gd name="connsiteY10" fmla="*/ 211846 h 1087359"/>
                <a:gd name="connsiteX11" fmla="*/ 624532 w 978787"/>
                <a:gd name="connsiteY11" fmla="*/ 211846 h 1087359"/>
                <a:gd name="connsiteX12" fmla="*/ 630919 w 978787"/>
                <a:gd name="connsiteY12" fmla="*/ 201791 h 1087359"/>
                <a:gd name="connsiteX13" fmla="*/ 647089 w 978787"/>
                <a:gd name="connsiteY13" fmla="*/ 200024 h 1087359"/>
                <a:gd name="connsiteX14" fmla="*/ 668423 w 978787"/>
                <a:gd name="connsiteY14" fmla="*/ 207091 h 1087359"/>
                <a:gd name="connsiteX15" fmla="*/ 687176 w 978787"/>
                <a:gd name="connsiteY15" fmla="*/ 227066 h 1087359"/>
                <a:gd name="connsiteX16" fmla="*/ 714217 w 978787"/>
                <a:gd name="connsiteY16" fmla="*/ 244867 h 1087359"/>
                <a:gd name="connsiteX17" fmla="*/ 730659 w 978787"/>
                <a:gd name="connsiteY17" fmla="*/ 253699 h 1087359"/>
                <a:gd name="connsiteX18" fmla="*/ 747373 w 978787"/>
                <a:gd name="connsiteY18" fmla="*/ 253699 h 1087359"/>
                <a:gd name="connsiteX19" fmla="*/ 768707 w 978787"/>
                <a:gd name="connsiteY19" fmla="*/ 244867 h 1087359"/>
                <a:gd name="connsiteX20" fmla="*/ 791400 w 978787"/>
                <a:gd name="connsiteY20" fmla="*/ 227881 h 1087359"/>
                <a:gd name="connsiteX21" fmla="*/ 807706 w 978787"/>
                <a:gd name="connsiteY21" fmla="*/ 224892 h 1087359"/>
                <a:gd name="connsiteX22" fmla="*/ 817355 w 978787"/>
                <a:gd name="connsiteY22" fmla="*/ 226522 h 1087359"/>
                <a:gd name="connsiteX23" fmla="*/ 822790 w 978787"/>
                <a:gd name="connsiteY23" fmla="*/ 239839 h 1087359"/>
                <a:gd name="connsiteX24" fmla="*/ 829584 w 978787"/>
                <a:gd name="connsiteY24" fmla="*/ 244867 h 1087359"/>
                <a:gd name="connsiteX25" fmla="*/ 847114 w 978787"/>
                <a:gd name="connsiteY25" fmla="*/ 243372 h 1087359"/>
                <a:gd name="connsiteX26" fmla="*/ 883803 w 978787"/>
                <a:gd name="connsiteY26" fmla="*/ 245954 h 1087359"/>
                <a:gd name="connsiteX27" fmla="*/ 913018 w 978787"/>
                <a:gd name="connsiteY27" fmla="*/ 242285 h 1087359"/>
                <a:gd name="connsiteX28" fmla="*/ 919676 w 978787"/>
                <a:gd name="connsiteY28" fmla="*/ 249895 h 1087359"/>
                <a:gd name="connsiteX29" fmla="*/ 925655 w 978787"/>
                <a:gd name="connsiteY29" fmla="*/ 261853 h 1087359"/>
                <a:gd name="connsiteX30" fmla="*/ 937477 w 978787"/>
                <a:gd name="connsiteY30" fmla="*/ 265657 h 1087359"/>
                <a:gd name="connsiteX31" fmla="*/ 953512 w 978787"/>
                <a:gd name="connsiteY31" fmla="*/ 261853 h 1087359"/>
                <a:gd name="connsiteX32" fmla="*/ 978787 w 978787"/>
                <a:gd name="connsiteY32" fmla="*/ 264434 h 1087359"/>
                <a:gd name="connsiteX33" fmla="*/ 975254 w 978787"/>
                <a:gd name="connsiteY33" fmla="*/ 266337 h 1087359"/>
                <a:gd name="connsiteX34" fmla="*/ 971585 w 978787"/>
                <a:gd name="connsiteY34" fmla="*/ 265929 h 1087359"/>
                <a:gd name="connsiteX35" fmla="*/ 966693 w 978787"/>
                <a:gd name="connsiteY35" fmla="*/ 268783 h 1087359"/>
                <a:gd name="connsiteX36" fmla="*/ 960578 w 978787"/>
                <a:gd name="connsiteY36" fmla="*/ 274898 h 1087359"/>
                <a:gd name="connsiteX37" fmla="*/ 946582 w 978787"/>
                <a:gd name="connsiteY37" fmla="*/ 283594 h 1087359"/>
                <a:gd name="connsiteX38" fmla="*/ 924704 w 978787"/>
                <a:gd name="connsiteY38" fmla="*/ 295009 h 1087359"/>
                <a:gd name="connsiteX39" fmla="*/ 899430 w 978787"/>
                <a:gd name="connsiteY39" fmla="*/ 305336 h 1087359"/>
                <a:gd name="connsiteX40" fmla="*/ 848200 w 978787"/>
                <a:gd name="connsiteY40" fmla="*/ 324088 h 1087359"/>
                <a:gd name="connsiteX41" fmla="*/ 816267 w 978787"/>
                <a:gd name="connsiteY41" fmla="*/ 343520 h 1087359"/>
                <a:gd name="connsiteX42" fmla="*/ 802136 w 978787"/>
                <a:gd name="connsiteY42" fmla="*/ 355206 h 1087359"/>
                <a:gd name="connsiteX43" fmla="*/ 747237 w 978787"/>
                <a:gd name="connsiteY43" fmla="*/ 413365 h 1087359"/>
                <a:gd name="connsiteX44" fmla="*/ 714081 w 978787"/>
                <a:gd name="connsiteY44" fmla="*/ 444211 h 1087359"/>
                <a:gd name="connsiteX45" fmla="*/ 660407 w 978787"/>
                <a:gd name="connsiteY45" fmla="*/ 487423 h 1087359"/>
                <a:gd name="connsiteX46" fmla="*/ 655378 w 978787"/>
                <a:gd name="connsiteY46" fmla="*/ 492859 h 1087359"/>
                <a:gd name="connsiteX47" fmla="*/ 654971 w 978787"/>
                <a:gd name="connsiteY47" fmla="*/ 497887 h 1087359"/>
                <a:gd name="connsiteX48" fmla="*/ 652661 w 978787"/>
                <a:gd name="connsiteY48" fmla="*/ 497751 h 1087359"/>
                <a:gd name="connsiteX49" fmla="*/ 643828 w 978787"/>
                <a:gd name="connsiteY49" fmla="*/ 508214 h 1087359"/>
                <a:gd name="connsiteX50" fmla="*/ 640024 w 978787"/>
                <a:gd name="connsiteY50" fmla="*/ 514872 h 1087359"/>
                <a:gd name="connsiteX51" fmla="*/ 631327 w 978787"/>
                <a:gd name="connsiteY51" fmla="*/ 516774 h 1087359"/>
                <a:gd name="connsiteX52" fmla="*/ 631327 w 978787"/>
                <a:gd name="connsiteY52" fmla="*/ 543544 h 1087359"/>
                <a:gd name="connsiteX53" fmla="*/ 631327 w 978787"/>
                <a:gd name="connsiteY53" fmla="*/ 570178 h 1087359"/>
                <a:gd name="connsiteX54" fmla="*/ 631327 w 978787"/>
                <a:gd name="connsiteY54" fmla="*/ 596812 h 1087359"/>
                <a:gd name="connsiteX55" fmla="*/ 631327 w 978787"/>
                <a:gd name="connsiteY55" fmla="*/ 623309 h 1087359"/>
                <a:gd name="connsiteX56" fmla="*/ 627114 w 978787"/>
                <a:gd name="connsiteY56" fmla="*/ 626027 h 1087359"/>
                <a:gd name="connsiteX57" fmla="*/ 621815 w 978787"/>
                <a:gd name="connsiteY57" fmla="*/ 632278 h 1087359"/>
                <a:gd name="connsiteX58" fmla="*/ 614477 w 978787"/>
                <a:gd name="connsiteY58" fmla="*/ 633773 h 1087359"/>
                <a:gd name="connsiteX59" fmla="*/ 579961 w 978787"/>
                <a:gd name="connsiteY59" fmla="*/ 655514 h 1087359"/>
                <a:gd name="connsiteX60" fmla="*/ 574254 w 978787"/>
                <a:gd name="connsiteY60" fmla="*/ 661765 h 1087359"/>
                <a:gd name="connsiteX61" fmla="*/ 568003 w 978787"/>
                <a:gd name="connsiteY61" fmla="*/ 676305 h 1087359"/>
                <a:gd name="connsiteX62" fmla="*/ 556725 w 978787"/>
                <a:gd name="connsiteY62" fmla="*/ 692611 h 1087359"/>
                <a:gd name="connsiteX63" fmla="*/ 553872 w 978787"/>
                <a:gd name="connsiteY63" fmla="*/ 701308 h 1087359"/>
                <a:gd name="connsiteX64" fmla="*/ 554415 w 978787"/>
                <a:gd name="connsiteY64" fmla="*/ 712994 h 1087359"/>
                <a:gd name="connsiteX65" fmla="*/ 571673 w 978787"/>
                <a:gd name="connsiteY65" fmla="*/ 722370 h 1087359"/>
                <a:gd name="connsiteX66" fmla="*/ 578060 w 978787"/>
                <a:gd name="connsiteY66" fmla="*/ 731339 h 1087359"/>
                <a:gd name="connsiteX67" fmla="*/ 581185 w 978787"/>
                <a:gd name="connsiteY67" fmla="*/ 742345 h 1087359"/>
                <a:gd name="connsiteX68" fmla="*/ 580777 w 978787"/>
                <a:gd name="connsiteY68" fmla="*/ 751858 h 1087359"/>
                <a:gd name="connsiteX69" fmla="*/ 572081 w 978787"/>
                <a:gd name="connsiteY69" fmla="*/ 770474 h 1087359"/>
                <a:gd name="connsiteX70" fmla="*/ 570585 w 978787"/>
                <a:gd name="connsiteY70" fmla="*/ 777947 h 1087359"/>
                <a:gd name="connsiteX71" fmla="*/ 571537 w 978787"/>
                <a:gd name="connsiteY71" fmla="*/ 800641 h 1087359"/>
                <a:gd name="connsiteX72" fmla="*/ 567188 w 978787"/>
                <a:gd name="connsiteY72" fmla="*/ 807706 h 1087359"/>
                <a:gd name="connsiteX73" fmla="*/ 570721 w 978787"/>
                <a:gd name="connsiteY73" fmla="*/ 826051 h 1087359"/>
                <a:gd name="connsiteX74" fmla="*/ 570993 w 978787"/>
                <a:gd name="connsiteY74" fmla="*/ 832438 h 1087359"/>
                <a:gd name="connsiteX75" fmla="*/ 568275 w 978787"/>
                <a:gd name="connsiteY75" fmla="*/ 852549 h 1087359"/>
                <a:gd name="connsiteX76" fmla="*/ 566373 w 978787"/>
                <a:gd name="connsiteY76" fmla="*/ 858392 h 1087359"/>
                <a:gd name="connsiteX77" fmla="*/ 569770 w 978787"/>
                <a:gd name="connsiteY77" fmla="*/ 868855 h 1087359"/>
                <a:gd name="connsiteX78" fmla="*/ 570178 w 978787"/>
                <a:gd name="connsiteY78" fmla="*/ 869943 h 1087359"/>
                <a:gd name="connsiteX79" fmla="*/ 586348 w 978787"/>
                <a:gd name="connsiteY79" fmla="*/ 884346 h 1087359"/>
                <a:gd name="connsiteX80" fmla="*/ 599937 w 978787"/>
                <a:gd name="connsiteY80" fmla="*/ 892364 h 1087359"/>
                <a:gd name="connsiteX81" fmla="*/ 612166 w 978787"/>
                <a:gd name="connsiteY81" fmla="*/ 894945 h 1087359"/>
                <a:gd name="connsiteX82" fmla="*/ 621678 w 978787"/>
                <a:gd name="connsiteY82" fmla="*/ 901060 h 1087359"/>
                <a:gd name="connsiteX83" fmla="*/ 628609 w 978787"/>
                <a:gd name="connsiteY83" fmla="*/ 910844 h 1087359"/>
                <a:gd name="connsiteX84" fmla="*/ 637849 w 978787"/>
                <a:gd name="connsiteY84" fmla="*/ 917231 h 1087359"/>
                <a:gd name="connsiteX85" fmla="*/ 649535 w 978787"/>
                <a:gd name="connsiteY85" fmla="*/ 920220 h 1087359"/>
                <a:gd name="connsiteX86" fmla="*/ 661493 w 978787"/>
                <a:gd name="connsiteY86" fmla="*/ 928373 h 1087359"/>
                <a:gd name="connsiteX87" fmla="*/ 679702 w 978787"/>
                <a:gd name="connsiteY87" fmla="*/ 948213 h 1087359"/>
                <a:gd name="connsiteX88" fmla="*/ 688806 w 978787"/>
                <a:gd name="connsiteY88" fmla="*/ 965063 h 1087359"/>
                <a:gd name="connsiteX89" fmla="*/ 704705 w 978787"/>
                <a:gd name="connsiteY89" fmla="*/ 977021 h 1087359"/>
                <a:gd name="connsiteX90" fmla="*/ 730523 w 978787"/>
                <a:gd name="connsiteY90" fmla="*/ 989794 h 1087359"/>
                <a:gd name="connsiteX91" fmla="*/ 747373 w 978787"/>
                <a:gd name="connsiteY91" fmla="*/ 1001072 h 1087359"/>
                <a:gd name="connsiteX92" fmla="*/ 755391 w 978787"/>
                <a:gd name="connsiteY92" fmla="*/ 1010721 h 1087359"/>
                <a:gd name="connsiteX93" fmla="*/ 760690 w 978787"/>
                <a:gd name="connsiteY93" fmla="*/ 1035316 h 1087359"/>
                <a:gd name="connsiteX94" fmla="*/ 764903 w 978787"/>
                <a:gd name="connsiteY94" fmla="*/ 1087225 h 1087359"/>
                <a:gd name="connsiteX95" fmla="*/ 722642 w 978787"/>
                <a:gd name="connsiteY95" fmla="*/ 1087360 h 1087359"/>
                <a:gd name="connsiteX96" fmla="*/ 681061 w 978787"/>
                <a:gd name="connsiteY96" fmla="*/ 1087360 h 1087359"/>
                <a:gd name="connsiteX97" fmla="*/ 639480 w 978787"/>
                <a:gd name="connsiteY97" fmla="*/ 1087360 h 1087359"/>
                <a:gd name="connsiteX98" fmla="*/ 597898 w 978787"/>
                <a:gd name="connsiteY98" fmla="*/ 1087360 h 1087359"/>
                <a:gd name="connsiteX99" fmla="*/ 556317 w 978787"/>
                <a:gd name="connsiteY99" fmla="*/ 1087360 h 1087359"/>
                <a:gd name="connsiteX100" fmla="*/ 514736 w 978787"/>
                <a:gd name="connsiteY100" fmla="*/ 1087360 h 1087359"/>
                <a:gd name="connsiteX101" fmla="*/ 473155 w 978787"/>
                <a:gd name="connsiteY101" fmla="*/ 1087360 h 1087359"/>
                <a:gd name="connsiteX102" fmla="*/ 431574 w 978787"/>
                <a:gd name="connsiteY102" fmla="*/ 1087360 h 1087359"/>
                <a:gd name="connsiteX103" fmla="*/ 389993 w 978787"/>
                <a:gd name="connsiteY103" fmla="*/ 1087360 h 1087359"/>
                <a:gd name="connsiteX104" fmla="*/ 348412 w 978787"/>
                <a:gd name="connsiteY104" fmla="*/ 1087360 h 1087359"/>
                <a:gd name="connsiteX105" fmla="*/ 306831 w 978787"/>
                <a:gd name="connsiteY105" fmla="*/ 1087360 h 1087359"/>
                <a:gd name="connsiteX106" fmla="*/ 265250 w 978787"/>
                <a:gd name="connsiteY106" fmla="*/ 1087360 h 1087359"/>
                <a:gd name="connsiteX107" fmla="*/ 223669 w 978787"/>
                <a:gd name="connsiteY107" fmla="*/ 1087360 h 1087359"/>
                <a:gd name="connsiteX108" fmla="*/ 182088 w 978787"/>
                <a:gd name="connsiteY108" fmla="*/ 1087360 h 1087359"/>
                <a:gd name="connsiteX109" fmla="*/ 140507 w 978787"/>
                <a:gd name="connsiteY109" fmla="*/ 1087360 h 1087359"/>
                <a:gd name="connsiteX110" fmla="*/ 98925 w 978787"/>
                <a:gd name="connsiteY110" fmla="*/ 1087360 h 1087359"/>
                <a:gd name="connsiteX111" fmla="*/ 98925 w 978787"/>
                <a:gd name="connsiteY111" fmla="*/ 1047817 h 1087359"/>
                <a:gd name="connsiteX112" fmla="*/ 98925 w 978787"/>
                <a:gd name="connsiteY112" fmla="*/ 1008139 h 1087359"/>
                <a:gd name="connsiteX113" fmla="*/ 98925 w 978787"/>
                <a:gd name="connsiteY113" fmla="*/ 968324 h 1087359"/>
                <a:gd name="connsiteX114" fmla="*/ 98925 w 978787"/>
                <a:gd name="connsiteY114" fmla="*/ 928373 h 1087359"/>
                <a:gd name="connsiteX115" fmla="*/ 98925 w 978787"/>
                <a:gd name="connsiteY115" fmla="*/ 888287 h 1087359"/>
                <a:gd name="connsiteX116" fmla="*/ 98925 w 978787"/>
                <a:gd name="connsiteY116" fmla="*/ 848065 h 1087359"/>
                <a:gd name="connsiteX117" fmla="*/ 98925 w 978787"/>
                <a:gd name="connsiteY117" fmla="*/ 807571 h 1087359"/>
                <a:gd name="connsiteX118" fmla="*/ 98925 w 978787"/>
                <a:gd name="connsiteY118" fmla="*/ 766941 h 1087359"/>
                <a:gd name="connsiteX119" fmla="*/ 89141 w 978787"/>
                <a:gd name="connsiteY119" fmla="*/ 753488 h 1087359"/>
                <a:gd name="connsiteX120" fmla="*/ 67807 w 978787"/>
                <a:gd name="connsiteY120" fmla="*/ 742617 h 1087359"/>
                <a:gd name="connsiteX121" fmla="*/ 62508 w 978787"/>
                <a:gd name="connsiteY121" fmla="*/ 736095 h 1087359"/>
                <a:gd name="connsiteX122" fmla="*/ 52588 w 978787"/>
                <a:gd name="connsiteY122" fmla="*/ 719788 h 1087359"/>
                <a:gd name="connsiteX123" fmla="*/ 48647 w 978787"/>
                <a:gd name="connsiteY123" fmla="*/ 712858 h 1087359"/>
                <a:gd name="connsiteX124" fmla="*/ 47968 w 978787"/>
                <a:gd name="connsiteY124" fmla="*/ 707423 h 1087359"/>
                <a:gd name="connsiteX125" fmla="*/ 52724 w 978787"/>
                <a:gd name="connsiteY125" fmla="*/ 701308 h 1087359"/>
                <a:gd name="connsiteX126" fmla="*/ 72019 w 978787"/>
                <a:gd name="connsiteY126" fmla="*/ 683642 h 1087359"/>
                <a:gd name="connsiteX127" fmla="*/ 78134 w 978787"/>
                <a:gd name="connsiteY127" fmla="*/ 675490 h 1087359"/>
                <a:gd name="connsiteX128" fmla="*/ 81124 w 978787"/>
                <a:gd name="connsiteY128" fmla="*/ 667608 h 1087359"/>
                <a:gd name="connsiteX129" fmla="*/ 85608 w 978787"/>
                <a:gd name="connsiteY129" fmla="*/ 649399 h 1087359"/>
                <a:gd name="connsiteX130" fmla="*/ 83841 w 978787"/>
                <a:gd name="connsiteY130" fmla="*/ 635403 h 1087359"/>
                <a:gd name="connsiteX131" fmla="*/ 85065 w 978787"/>
                <a:gd name="connsiteY131" fmla="*/ 613526 h 1087359"/>
                <a:gd name="connsiteX132" fmla="*/ 81124 w 978787"/>
                <a:gd name="connsiteY132" fmla="*/ 597083 h 1087359"/>
                <a:gd name="connsiteX133" fmla="*/ 80309 w 978787"/>
                <a:gd name="connsiteY133" fmla="*/ 588930 h 1087359"/>
                <a:gd name="connsiteX134" fmla="*/ 77862 w 978787"/>
                <a:gd name="connsiteY134" fmla="*/ 578738 h 1087359"/>
                <a:gd name="connsiteX135" fmla="*/ 63323 w 978787"/>
                <a:gd name="connsiteY135" fmla="*/ 551833 h 1087359"/>
                <a:gd name="connsiteX136" fmla="*/ 59790 w 978787"/>
                <a:gd name="connsiteY136" fmla="*/ 530091 h 1087359"/>
                <a:gd name="connsiteX137" fmla="*/ 56121 w 978787"/>
                <a:gd name="connsiteY137" fmla="*/ 519356 h 1087359"/>
                <a:gd name="connsiteX138" fmla="*/ 54898 w 978787"/>
                <a:gd name="connsiteY138" fmla="*/ 491636 h 1087359"/>
                <a:gd name="connsiteX139" fmla="*/ 55306 w 978787"/>
                <a:gd name="connsiteY139" fmla="*/ 483754 h 1087359"/>
                <a:gd name="connsiteX140" fmla="*/ 58160 w 978787"/>
                <a:gd name="connsiteY140" fmla="*/ 468671 h 1087359"/>
                <a:gd name="connsiteX141" fmla="*/ 52045 w 978787"/>
                <a:gd name="connsiteY141" fmla="*/ 458480 h 1087359"/>
                <a:gd name="connsiteX142" fmla="*/ 51093 w 978787"/>
                <a:gd name="connsiteY142" fmla="*/ 450054 h 1087359"/>
                <a:gd name="connsiteX143" fmla="*/ 48239 w 978787"/>
                <a:gd name="connsiteY143" fmla="*/ 383470 h 1087359"/>
                <a:gd name="connsiteX144" fmla="*/ 46338 w 978787"/>
                <a:gd name="connsiteY144" fmla="*/ 373959 h 1087359"/>
                <a:gd name="connsiteX145" fmla="*/ 46881 w 978787"/>
                <a:gd name="connsiteY145" fmla="*/ 342977 h 1087359"/>
                <a:gd name="connsiteX146" fmla="*/ 35738 w 978787"/>
                <a:gd name="connsiteY146" fmla="*/ 310228 h 1087359"/>
                <a:gd name="connsiteX147" fmla="*/ 30438 w 978787"/>
                <a:gd name="connsiteY147" fmla="*/ 299085 h 1087359"/>
                <a:gd name="connsiteX148" fmla="*/ 27721 w 978787"/>
                <a:gd name="connsiteY148" fmla="*/ 285497 h 1087359"/>
                <a:gd name="connsiteX149" fmla="*/ 27992 w 978787"/>
                <a:gd name="connsiteY149" fmla="*/ 278974 h 1087359"/>
                <a:gd name="connsiteX150" fmla="*/ 18888 w 978787"/>
                <a:gd name="connsiteY150" fmla="*/ 256553 h 1087359"/>
                <a:gd name="connsiteX151" fmla="*/ 12773 w 978787"/>
                <a:gd name="connsiteY151" fmla="*/ 231686 h 1087359"/>
                <a:gd name="connsiteX152" fmla="*/ 13317 w 978787"/>
                <a:gd name="connsiteY152" fmla="*/ 210080 h 1087359"/>
                <a:gd name="connsiteX153" fmla="*/ 11415 w 978787"/>
                <a:gd name="connsiteY153" fmla="*/ 193774 h 1087359"/>
                <a:gd name="connsiteX154" fmla="*/ 12094 w 978787"/>
                <a:gd name="connsiteY154" fmla="*/ 181000 h 1087359"/>
                <a:gd name="connsiteX155" fmla="*/ 10463 w 978787"/>
                <a:gd name="connsiteY155" fmla="*/ 161840 h 1087359"/>
                <a:gd name="connsiteX156" fmla="*/ 12366 w 978787"/>
                <a:gd name="connsiteY156" fmla="*/ 150970 h 1087359"/>
                <a:gd name="connsiteX157" fmla="*/ 12501 w 978787"/>
                <a:gd name="connsiteY157" fmla="*/ 133984 h 1087359"/>
                <a:gd name="connsiteX158" fmla="*/ 0 w 978787"/>
                <a:gd name="connsiteY158" fmla="*/ 73514 h 1087359"/>
                <a:gd name="connsiteX159" fmla="*/ 15627 w 978787"/>
                <a:gd name="connsiteY159" fmla="*/ 73514 h 1087359"/>
                <a:gd name="connsiteX160" fmla="*/ 70118 w 978787"/>
                <a:gd name="connsiteY160" fmla="*/ 73514 h 1087359"/>
                <a:gd name="connsiteX161" fmla="*/ 124607 w 978787"/>
                <a:gd name="connsiteY161" fmla="*/ 73514 h 1087359"/>
                <a:gd name="connsiteX162" fmla="*/ 179098 w 978787"/>
                <a:gd name="connsiteY162" fmla="*/ 73514 h 1087359"/>
                <a:gd name="connsiteX163" fmla="*/ 233588 w 978787"/>
                <a:gd name="connsiteY163" fmla="*/ 73514 h 1087359"/>
                <a:gd name="connsiteX164" fmla="*/ 263755 w 978787"/>
                <a:gd name="connsiteY164" fmla="*/ 73786 h 1087359"/>
                <a:gd name="connsiteX165" fmla="*/ 264298 w 978787"/>
                <a:gd name="connsiteY165" fmla="*/ 32613 h 1087359"/>
                <a:gd name="connsiteX166" fmla="*/ 264706 w 978787"/>
                <a:gd name="connsiteY166" fmla="*/ 0 h 1087359"/>
                <a:gd name="connsiteX167" fmla="*/ 292291 w 978787"/>
                <a:gd name="connsiteY167" fmla="*/ 3941 h 1087359"/>
                <a:gd name="connsiteX168" fmla="*/ 300580 w 978787"/>
                <a:gd name="connsiteY168" fmla="*/ 9920 h 1087359"/>
                <a:gd name="connsiteX169" fmla="*/ 303162 w 978787"/>
                <a:gd name="connsiteY169" fmla="*/ 12773 h 1087359"/>
                <a:gd name="connsiteX170" fmla="*/ 302346 w 978787"/>
                <a:gd name="connsiteY170" fmla="*/ 21742 h 1087359"/>
                <a:gd name="connsiteX171" fmla="*/ 304656 w 978787"/>
                <a:gd name="connsiteY171" fmla="*/ 48919 h 1087359"/>
                <a:gd name="connsiteX172" fmla="*/ 309685 w 978787"/>
                <a:gd name="connsiteY172" fmla="*/ 71612 h 1087359"/>
                <a:gd name="connsiteX173" fmla="*/ 321235 w 978787"/>
                <a:gd name="connsiteY173" fmla="*/ 98653 h 1087359"/>
                <a:gd name="connsiteX174" fmla="*/ 321235 w 978787"/>
                <a:gd name="connsiteY174" fmla="*/ 98789 h 1087359"/>
                <a:gd name="connsiteX175" fmla="*/ 322186 w 978787"/>
                <a:gd name="connsiteY175" fmla="*/ 109388 h 1087359"/>
                <a:gd name="connsiteX176" fmla="*/ 325990 w 978787"/>
                <a:gd name="connsiteY176" fmla="*/ 116047 h 1087359"/>
                <a:gd name="connsiteX177" fmla="*/ 332921 w 978787"/>
                <a:gd name="connsiteY177" fmla="*/ 122162 h 1087359"/>
                <a:gd name="connsiteX178" fmla="*/ 359419 w 978787"/>
                <a:gd name="connsiteY178" fmla="*/ 129635 h 1087359"/>
                <a:gd name="connsiteX179" fmla="*/ 405348 w 978787"/>
                <a:gd name="connsiteY179" fmla="*/ 138332 h 1087359"/>
                <a:gd name="connsiteX180" fmla="*/ 431438 w 978787"/>
                <a:gd name="connsiteY180" fmla="*/ 148252 h 1087359"/>
                <a:gd name="connsiteX181" fmla="*/ 437553 w 978787"/>
                <a:gd name="connsiteY181" fmla="*/ 159530 h 1087359"/>
                <a:gd name="connsiteX182" fmla="*/ 449783 w 978787"/>
                <a:gd name="connsiteY182" fmla="*/ 164015 h 1087359"/>
                <a:gd name="connsiteX183" fmla="*/ 468127 w 978787"/>
                <a:gd name="connsiteY183" fmla="*/ 161840 h 1087359"/>
                <a:gd name="connsiteX184" fmla="*/ 481037 w 978787"/>
                <a:gd name="connsiteY184" fmla="*/ 157084 h 1087359"/>
                <a:gd name="connsiteX185" fmla="*/ 492859 w 978787"/>
                <a:gd name="connsiteY185" fmla="*/ 146350 h 1087359"/>
                <a:gd name="connsiteX186" fmla="*/ 492859 w 978787"/>
                <a:gd name="connsiteY186" fmla="*/ 146350 h 1087359"/>
                <a:gd name="connsiteX187" fmla="*/ 492315 w 978787"/>
                <a:gd name="connsiteY187" fmla="*/ 146350 h 1087359"/>
                <a:gd name="connsiteX188" fmla="*/ 492859 w 978787"/>
                <a:gd name="connsiteY188" fmla="*/ 146350 h 1087359"/>
                <a:gd name="connsiteX189" fmla="*/ 492859 w 978787"/>
                <a:gd name="connsiteY189" fmla="*/ 146350 h 108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978787" h="1087359">
                  <a:moveTo>
                    <a:pt x="492859" y="146350"/>
                  </a:moveTo>
                  <a:lnTo>
                    <a:pt x="508214" y="144039"/>
                  </a:lnTo>
                  <a:lnTo>
                    <a:pt x="521395" y="144719"/>
                  </a:lnTo>
                  <a:lnTo>
                    <a:pt x="534576" y="145806"/>
                  </a:lnTo>
                  <a:lnTo>
                    <a:pt x="541641" y="147436"/>
                  </a:lnTo>
                  <a:lnTo>
                    <a:pt x="562024" y="155861"/>
                  </a:lnTo>
                  <a:lnTo>
                    <a:pt x="575342" y="162792"/>
                  </a:lnTo>
                  <a:lnTo>
                    <a:pt x="594501" y="175701"/>
                  </a:lnTo>
                  <a:lnTo>
                    <a:pt x="605101" y="181408"/>
                  </a:lnTo>
                  <a:lnTo>
                    <a:pt x="610129" y="194725"/>
                  </a:lnTo>
                  <a:lnTo>
                    <a:pt x="616108" y="211846"/>
                  </a:lnTo>
                  <a:lnTo>
                    <a:pt x="624532" y="211846"/>
                  </a:lnTo>
                  <a:lnTo>
                    <a:pt x="630919" y="201791"/>
                  </a:lnTo>
                  <a:lnTo>
                    <a:pt x="647089" y="200024"/>
                  </a:lnTo>
                  <a:lnTo>
                    <a:pt x="668423" y="207091"/>
                  </a:lnTo>
                  <a:lnTo>
                    <a:pt x="687176" y="227066"/>
                  </a:lnTo>
                  <a:lnTo>
                    <a:pt x="714217" y="244867"/>
                  </a:lnTo>
                  <a:lnTo>
                    <a:pt x="730659" y="253699"/>
                  </a:lnTo>
                  <a:lnTo>
                    <a:pt x="747373" y="253699"/>
                  </a:lnTo>
                  <a:lnTo>
                    <a:pt x="768707" y="244867"/>
                  </a:lnTo>
                  <a:lnTo>
                    <a:pt x="791400" y="227881"/>
                  </a:lnTo>
                  <a:lnTo>
                    <a:pt x="807706" y="224892"/>
                  </a:lnTo>
                  <a:lnTo>
                    <a:pt x="817355" y="226522"/>
                  </a:lnTo>
                  <a:lnTo>
                    <a:pt x="822790" y="239839"/>
                  </a:lnTo>
                  <a:lnTo>
                    <a:pt x="829584" y="244867"/>
                  </a:lnTo>
                  <a:lnTo>
                    <a:pt x="847114" y="243372"/>
                  </a:lnTo>
                  <a:lnTo>
                    <a:pt x="883803" y="245954"/>
                  </a:lnTo>
                  <a:lnTo>
                    <a:pt x="913018" y="242285"/>
                  </a:lnTo>
                  <a:lnTo>
                    <a:pt x="919676" y="249895"/>
                  </a:lnTo>
                  <a:lnTo>
                    <a:pt x="925655" y="261853"/>
                  </a:lnTo>
                  <a:lnTo>
                    <a:pt x="937477" y="265657"/>
                  </a:lnTo>
                  <a:lnTo>
                    <a:pt x="953512" y="261853"/>
                  </a:lnTo>
                  <a:lnTo>
                    <a:pt x="978787" y="264434"/>
                  </a:lnTo>
                  <a:lnTo>
                    <a:pt x="975254" y="266337"/>
                  </a:lnTo>
                  <a:lnTo>
                    <a:pt x="971585" y="265929"/>
                  </a:lnTo>
                  <a:lnTo>
                    <a:pt x="966693" y="268783"/>
                  </a:lnTo>
                  <a:lnTo>
                    <a:pt x="960578" y="274898"/>
                  </a:lnTo>
                  <a:lnTo>
                    <a:pt x="946582" y="283594"/>
                  </a:lnTo>
                  <a:lnTo>
                    <a:pt x="924704" y="295009"/>
                  </a:lnTo>
                  <a:lnTo>
                    <a:pt x="899430" y="305336"/>
                  </a:lnTo>
                  <a:lnTo>
                    <a:pt x="848200" y="324088"/>
                  </a:lnTo>
                  <a:lnTo>
                    <a:pt x="816267" y="343520"/>
                  </a:lnTo>
                  <a:lnTo>
                    <a:pt x="802136" y="355206"/>
                  </a:lnTo>
                  <a:lnTo>
                    <a:pt x="747237" y="413365"/>
                  </a:lnTo>
                  <a:lnTo>
                    <a:pt x="714081" y="444211"/>
                  </a:lnTo>
                  <a:lnTo>
                    <a:pt x="660407" y="487423"/>
                  </a:lnTo>
                  <a:lnTo>
                    <a:pt x="655378" y="492859"/>
                  </a:lnTo>
                  <a:lnTo>
                    <a:pt x="654971" y="497887"/>
                  </a:lnTo>
                  <a:lnTo>
                    <a:pt x="652661" y="497751"/>
                  </a:lnTo>
                  <a:lnTo>
                    <a:pt x="643828" y="508214"/>
                  </a:lnTo>
                  <a:lnTo>
                    <a:pt x="640024" y="514872"/>
                  </a:lnTo>
                  <a:lnTo>
                    <a:pt x="631327" y="516774"/>
                  </a:lnTo>
                  <a:lnTo>
                    <a:pt x="631327" y="543544"/>
                  </a:lnTo>
                  <a:lnTo>
                    <a:pt x="631327" y="570178"/>
                  </a:lnTo>
                  <a:lnTo>
                    <a:pt x="631327" y="596812"/>
                  </a:lnTo>
                  <a:lnTo>
                    <a:pt x="631327" y="623309"/>
                  </a:lnTo>
                  <a:lnTo>
                    <a:pt x="627114" y="626027"/>
                  </a:lnTo>
                  <a:lnTo>
                    <a:pt x="621815" y="632278"/>
                  </a:lnTo>
                  <a:lnTo>
                    <a:pt x="614477" y="633773"/>
                  </a:lnTo>
                  <a:lnTo>
                    <a:pt x="579961" y="655514"/>
                  </a:lnTo>
                  <a:lnTo>
                    <a:pt x="574254" y="661765"/>
                  </a:lnTo>
                  <a:lnTo>
                    <a:pt x="568003" y="676305"/>
                  </a:lnTo>
                  <a:lnTo>
                    <a:pt x="556725" y="692611"/>
                  </a:lnTo>
                  <a:lnTo>
                    <a:pt x="553872" y="701308"/>
                  </a:lnTo>
                  <a:lnTo>
                    <a:pt x="554415" y="712994"/>
                  </a:lnTo>
                  <a:lnTo>
                    <a:pt x="571673" y="722370"/>
                  </a:lnTo>
                  <a:lnTo>
                    <a:pt x="578060" y="731339"/>
                  </a:lnTo>
                  <a:lnTo>
                    <a:pt x="581185" y="742345"/>
                  </a:lnTo>
                  <a:lnTo>
                    <a:pt x="580777" y="751858"/>
                  </a:lnTo>
                  <a:lnTo>
                    <a:pt x="572081" y="770474"/>
                  </a:lnTo>
                  <a:lnTo>
                    <a:pt x="570585" y="777947"/>
                  </a:lnTo>
                  <a:lnTo>
                    <a:pt x="571537" y="800641"/>
                  </a:lnTo>
                  <a:lnTo>
                    <a:pt x="567188" y="807706"/>
                  </a:lnTo>
                  <a:lnTo>
                    <a:pt x="570721" y="826051"/>
                  </a:lnTo>
                  <a:lnTo>
                    <a:pt x="570993" y="832438"/>
                  </a:lnTo>
                  <a:lnTo>
                    <a:pt x="568275" y="852549"/>
                  </a:lnTo>
                  <a:lnTo>
                    <a:pt x="566373" y="858392"/>
                  </a:lnTo>
                  <a:lnTo>
                    <a:pt x="569770" y="868855"/>
                  </a:lnTo>
                  <a:lnTo>
                    <a:pt x="570178" y="869943"/>
                  </a:lnTo>
                  <a:lnTo>
                    <a:pt x="586348" y="884346"/>
                  </a:lnTo>
                  <a:lnTo>
                    <a:pt x="599937" y="892364"/>
                  </a:lnTo>
                  <a:lnTo>
                    <a:pt x="612166" y="894945"/>
                  </a:lnTo>
                  <a:lnTo>
                    <a:pt x="621678" y="901060"/>
                  </a:lnTo>
                  <a:lnTo>
                    <a:pt x="628609" y="910844"/>
                  </a:lnTo>
                  <a:lnTo>
                    <a:pt x="637849" y="917231"/>
                  </a:lnTo>
                  <a:lnTo>
                    <a:pt x="649535" y="920220"/>
                  </a:lnTo>
                  <a:lnTo>
                    <a:pt x="661493" y="928373"/>
                  </a:lnTo>
                  <a:lnTo>
                    <a:pt x="679702" y="948213"/>
                  </a:lnTo>
                  <a:lnTo>
                    <a:pt x="688806" y="965063"/>
                  </a:lnTo>
                  <a:lnTo>
                    <a:pt x="704705" y="977021"/>
                  </a:lnTo>
                  <a:lnTo>
                    <a:pt x="730523" y="989794"/>
                  </a:lnTo>
                  <a:lnTo>
                    <a:pt x="747373" y="1001072"/>
                  </a:lnTo>
                  <a:lnTo>
                    <a:pt x="755391" y="1010721"/>
                  </a:lnTo>
                  <a:lnTo>
                    <a:pt x="760690" y="1035316"/>
                  </a:lnTo>
                  <a:lnTo>
                    <a:pt x="764903" y="1087225"/>
                  </a:lnTo>
                  <a:lnTo>
                    <a:pt x="722642" y="1087360"/>
                  </a:lnTo>
                  <a:lnTo>
                    <a:pt x="681061" y="1087360"/>
                  </a:lnTo>
                  <a:lnTo>
                    <a:pt x="639480" y="1087360"/>
                  </a:lnTo>
                  <a:lnTo>
                    <a:pt x="597898" y="1087360"/>
                  </a:lnTo>
                  <a:lnTo>
                    <a:pt x="556317" y="1087360"/>
                  </a:lnTo>
                  <a:lnTo>
                    <a:pt x="514736" y="1087360"/>
                  </a:lnTo>
                  <a:lnTo>
                    <a:pt x="473155" y="1087360"/>
                  </a:lnTo>
                  <a:lnTo>
                    <a:pt x="431574" y="1087360"/>
                  </a:lnTo>
                  <a:lnTo>
                    <a:pt x="389993" y="1087360"/>
                  </a:lnTo>
                  <a:lnTo>
                    <a:pt x="348412" y="1087360"/>
                  </a:lnTo>
                  <a:lnTo>
                    <a:pt x="306831" y="1087360"/>
                  </a:lnTo>
                  <a:lnTo>
                    <a:pt x="265250" y="1087360"/>
                  </a:lnTo>
                  <a:lnTo>
                    <a:pt x="223669" y="1087360"/>
                  </a:lnTo>
                  <a:lnTo>
                    <a:pt x="182088" y="1087360"/>
                  </a:lnTo>
                  <a:lnTo>
                    <a:pt x="140507" y="1087360"/>
                  </a:lnTo>
                  <a:lnTo>
                    <a:pt x="98925" y="1087360"/>
                  </a:lnTo>
                  <a:lnTo>
                    <a:pt x="98925" y="1047817"/>
                  </a:lnTo>
                  <a:lnTo>
                    <a:pt x="98925" y="1008139"/>
                  </a:lnTo>
                  <a:lnTo>
                    <a:pt x="98925" y="968324"/>
                  </a:lnTo>
                  <a:lnTo>
                    <a:pt x="98925" y="928373"/>
                  </a:lnTo>
                  <a:lnTo>
                    <a:pt x="98925" y="888287"/>
                  </a:lnTo>
                  <a:lnTo>
                    <a:pt x="98925" y="848065"/>
                  </a:lnTo>
                  <a:lnTo>
                    <a:pt x="98925" y="807571"/>
                  </a:lnTo>
                  <a:lnTo>
                    <a:pt x="98925" y="766941"/>
                  </a:lnTo>
                  <a:lnTo>
                    <a:pt x="89141" y="753488"/>
                  </a:lnTo>
                  <a:lnTo>
                    <a:pt x="67807" y="742617"/>
                  </a:lnTo>
                  <a:lnTo>
                    <a:pt x="62508" y="736095"/>
                  </a:lnTo>
                  <a:lnTo>
                    <a:pt x="52588" y="719788"/>
                  </a:lnTo>
                  <a:lnTo>
                    <a:pt x="48647" y="712858"/>
                  </a:lnTo>
                  <a:lnTo>
                    <a:pt x="47968" y="707423"/>
                  </a:lnTo>
                  <a:lnTo>
                    <a:pt x="52724" y="701308"/>
                  </a:lnTo>
                  <a:lnTo>
                    <a:pt x="72019" y="683642"/>
                  </a:lnTo>
                  <a:lnTo>
                    <a:pt x="78134" y="675490"/>
                  </a:lnTo>
                  <a:lnTo>
                    <a:pt x="81124" y="667608"/>
                  </a:lnTo>
                  <a:lnTo>
                    <a:pt x="85608" y="649399"/>
                  </a:lnTo>
                  <a:lnTo>
                    <a:pt x="83841" y="635403"/>
                  </a:lnTo>
                  <a:lnTo>
                    <a:pt x="85065" y="613526"/>
                  </a:lnTo>
                  <a:lnTo>
                    <a:pt x="81124" y="597083"/>
                  </a:lnTo>
                  <a:lnTo>
                    <a:pt x="80309" y="588930"/>
                  </a:lnTo>
                  <a:lnTo>
                    <a:pt x="77862" y="578738"/>
                  </a:lnTo>
                  <a:lnTo>
                    <a:pt x="63323" y="551833"/>
                  </a:lnTo>
                  <a:lnTo>
                    <a:pt x="59790" y="530091"/>
                  </a:lnTo>
                  <a:lnTo>
                    <a:pt x="56121" y="519356"/>
                  </a:lnTo>
                  <a:lnTo>
                    <a:pt x="54898" y="491636"/>
                  </a:lnTo>
                  <a:lnTo>
                    <a:pt x="55306" y="483754"/>
                  </a:lnTo>
                  <a:lnTo>
                    <a:pt x="58160" y="468671"/>
                  </a:lnTo>
                  <a:lnTo>
                    <a:pt x="52045" y="458480"/>
                  </a:lnTo>
                  <a:lnTo>
                    <a:pt x="51093" y="450054"/>
                  </a:lnTo>
                  <a:lnTo>
                    <a:pt x="48239" y="383470"/>
                  </a:lnTo>
                  <a:lnTo>
                    <a:pt x="46338" y="373959"/>
                  </a:lnTo>
                  <a:lnTo>
                    <a:pt x="46881" y="342977"/>
                  </a:lnTo>
                  <a:lnTo>
                    <a:pt x="35738" y="310228"/>
                  </a:lnTo>
                  <a:lnTo>
                    <a:pt x="30438" y="299085"/>
                  </a:lnTo>
                  <a:lnTo>
                    <a:pt x="27721" y="285497"/>
                  </a:lnTo>
                  <a:lnTo>
                    <a:pt x="27992" y="278974"/>
                  </a:lnTo>
                  <a:lnTo>
                    <a:pt x="18888" y="256553"/>
                  </a:lnTo>
                  <a:lnTo>
                    <a:pt x="12773" y="231686"/>
                  </a:lnTo>
                  <a:lnTo>
                    <a:pt x="13317" y="210080"/>
                  </a:lnTo>
                  <a:lnTo>
                    <a:pt x="11415" y="193774"/>
                  </a:lnTo>
                  <a:lnTo>
                    <a:pt x="12094" y="181000"/>
                  </a:lnTo>
                  <a:lnTo>
                    <a:pt x="10463" y="161840"/>
                  </a:lnTo>
                  <a:lnTo>
                    <a:pt x="12366" y="150970"/>
                  </a:lnTo>
                  <a:lnTo>
                    <a:pt x="12501" y="133984"/>
                  </a:lnTo>
                  <a:lnTo>
                    <a:pt x="0" y="73514"/>
                  </a:lnTo>
                  <a:lnTo>
                    <a:pt x="15627" y="73514"/>
                  </a:lnTo>
                  <a:lnTo>
                    <a:pt x="70118" y="73514"/>
                  </a:lnTo>
                  <a:lnTo>
                    <a:pt x="124607" y="73514"/>
                  </a:lnTo>
                  <a:lnTo>
                    <a:pt x="179098" y="73514"/>
                  </a:lnTo>
                  <a:lnTo>
                    <a:pt x="233588" y="73514"/>
                  </a:lnTo>
                  <a:lnTo>
                    <a:pt x="263755" y="73786"/>
                  </a:lnTo>
                  <a:lnTo>
                    <a:pt x="264298" y="32613"/>
                  </a:lnTo>
                  <a:lnTo>
                    <a:pt x="264706" y="0"/>
                  </a:lnTo>
                  <a:lnTo>
                    <a:pt x="292291" y="3941"/>
                  </a:lnTo>
                  <a:lnTo>
                    <a:pt x="300580" y="9920"/>
                  </a:lnTo>
                  <a:lnTo>
                    <a:pt x="303162" y="12773"/>
                  </a:lnTo>
                  <a:lnTo>
                    <a:pt x="302346" y="21742"/>
                  </a:lnTo>
                  <a:lnTo>
                    <a:pt x="304656" y="48919"/>
                  </a:lnTo>
                  <a:lnTo>
                    <a:pt x="309685" y="71612"/>
                  </a:lnTo>
                  <a:lnTo>
                    <a:pt x="321235" y="98653"/>
                  </a:lnTo>
                  <a:lnTo>
                    <a:pt x="321235" y="98789"/>
                  </a:lnTo>
                  <a:lnTo>
                    <a:pt x="322186" y="109388"/>
                  </a:lnTo>
                  <a:lnTo>
                    <a:pt x="325990" y="116047"/>
                  </a:lnTo>
                  <a:lnTo>
                    <a:pt x="332921" y="122162"/>
                  </a:lnTo>
                  <a:lnTo>
                    <a:pt x="359419" y="129635"/>
                  </a:lnTo>
                  <a:lnTo>
                    <a:pt x="405348" y="138332"/>
                  </a:lnTo>
                  <a:lnTo>
                    <a:pt x="431438" y="148252"/>
                  </a:lnTo>
                  <a:lnTo>
                    <a:pt x="437553" y="159530"/>
                  </a:lnTo>
                  <a:lnTo>
                    <a:pt x="449783" y="164015"/>
                  </a:lnTo>
                  <a:lnTo>
                    <a:pt x="468127" y="161840"/>
                  </a:lnTo>
                  <a:lnTo>
                    <a:pt x="481037" y="157084"/>
                  </a:lnTo>
                  <a:lnTo>
                    <a:pt x="492859" y="146350"/>
                  </a:lnTo>
                  <a:close/>
                  <a:moveTo>
                    <a:pt x="492859" y="146350"/>
                  </a:moveTo>
                  <a:lnTo>
                    <a:pt x="492315" y="146350"/>
                  </a:lnTo>
                  <a:lnTo>
                    <a:pt x="492859" y="146350"/>
                  </a:lnTo>
                  <a:lnTo>
                    <a:pt x="492859" y="14635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2" name="Freeform: Shape 31">
              <a:extLst>
                <a:ext uri="{FF2B5EF4-FFF2-40B4-BE49-F238E27FC236}">
                  <a16:creationId xmlns:a16="http://schemas.microsoft.com/office/drawing/2014/main" id="{D6479C3F-CF0F-D8D8-3182-D158CA604B94}"/>
                </a:ext>
              </a:extLst>
            </p:cNvPr>
            <p:cNvSpPr/>
            <p:nvPr/>
          </p:nvSpPr>
          <p:spPr>
            <a:xfrm>
              <a:off x="14094747" y="8825793"/>
              <a:ext cx="849695" cy="752400"/>
            </a:xfrm>
            <a:custGeom>
              <a:avLst/>
              <a:gdLst>
                <a:gd name="connsiteX0" fmla="*/ 553056 w 849695"/>
                <a:gd name="connsiteY0" fmla="*/ 41038 h 752400"/>
                <a:gd name="connsiteX1" fmla="*/ 545583 w 849695"/>
                <a:gd name="connsiteY1" fmla="*/ 66720 h 752400"/>
                <a:gd name="connsiteX2" fmla="*/ 545447 w 849695"/>
                <a:gd name="connsiteY2" fmla="*/ 88054 h 752400"/>
                <a:gd name="connsiteX3" fmla="*/ 549795 w 849695"/>
                <a:gd name="connsiteY3" fmla="*/ 113873 h 752400"/>
                <a:gd name="connsiteX4" fmla="*/ 555095 w 849695"/>
                <a:gd name="connsiteY4" fmla="*/ 133168 h 752400"/>
                <a:gd name="connsiteX5" fmla="*/ 561074 w 849695"/>
                <a:gd name="connsiteY5" fmla="*/ 145941 h 752400"/>
                <a:gd name="connsiteX6" fmla="*/ 582679 w 849695"/>
                <a:gd name="connsiteY6" fmla="*/ 170265 h 752400"/>
                <a:gd name="connsiteX7" fmla="*/ 619912 w 849695"/>
                <a:gd name="connsiteY7" fmla="*/ 205868 h 752400"/>
                <a:gd name="connsiteX8" fmla="*/ 643149 w 849695"/>
                <a:gd name="connsiteY8" fmla="*/ 239567 h 752400"/>
                <a:gd name="connsiteX9" fmla="*/ 652661 w 849695"/>
                <a:gd name="connsiteY9" fmla="*/ 271500 h 752400"/>
                <a:gd name="connsiteX10" fmla="*/ 663668 w 849695"/>
                <a:gd name="connsiteY10" fmla="*/ 284273 h 752400"/>
                <a:gd name="connsiteX11" fmla="*/ 676305 w 849695"/>
                <a:gd name="connsiteY11" fmla="*/ 278023 h 752400"/>
                <a:gd name="connsiteX12" fmla="*/ 692203 w 849695"/>
                <a:gd name="connsiteY12" fmla="*/ 280876 h 752400"/>
                <a:gd name="connsiteX13" fmla="*/ 709325 w 849695"/>
                <a:gd name="connsiteY13" fmla="*/ 286176 h 752400"/>
                <a:gd name="connsiteX14" fmla="*/ 718294 w 849695"/>
                <a:gd name="connsiteY14" fmla="*/ 292427 h 752400"/>
                <a:gd name="connsiteX15" fmla="*/ 720332 w 849695"/>
                <a:gd name="connsiteY15" fmla="*/ 294601 h 752400"/>
                <a:gd name="connsiteX16" fmla="*/ 721283 w 849695"/>
                <a:gd name="connsiteY16" fmla="*/ 296911 h 752400"/>
                <a:gd name="connsiteX17" fmla="*/ 720604 w 849695"/>
                <a:gd name="connsiteY17" fmla="*/ 299221 h 752400"/>
                <a:gd name="connsiteX18" fmla="*/ 718158 w 849695"/>
                <a:gd name="connsiteY18" fmla="*/ 305335 h 752400"/>
                <a:gd name="connsiteX19" fmla="*/ 696960 w 849695"/>
                <a:gd name="connsiteY19" fmla="*/ 358059 h 752400"/>
                <a:gd name="connsiteX20" fmla="*/ 689621 w 849695"/>
                <a:gd name="connsiteY20" fmla="*/ 382111 h 752400"/>
                <a:gd name="connsiteX21" fmla="*/ 690709 w 849695"/>
                <a:gd name="connsiteY21" fmla="*/ 391080 h 752400"/>
                <a:gd name="connsiteX22" fmla="*/ 699270 w 849695"/>
                <a:gd name="connsiteY22" fmla="*/ 404125 h 752400"/>
                <a:gd name="connsiteX23" fmla="*/ 715304 w 849695"/>
                <a:gd name="connsiteY23" fmla="*/ 421111 h 752400"/>
                <a:gd name="connsiteX24" fmla="*/ 729301 w 849695"/>
                <a:gd name="connsiteY24" fmla="*/ 432117 h 752400"/>
                <a:gd name="connsiteX25" fmla="*/ 741394 w 849695"/>
                <a:gd name="connsiteY25" fmla="*/ 437281 h 752400"/>
                <a:gd name="connsiteX26" fmla="*/ 760146 w 849695"/>
                <a:gd name="connsiteY26" fmla="*/ 451006 h 752400"/>
                <a:gd name="connsiteX27" fmla="*/ 785693 w 849695"/>
                <a:gd name="connsiteY27" fmla="*/ 473019 h 752400"/>
                <a:gd name="connsiteX28" fmla="*/ 798466 w 849695"/>
                <a:gd name="connsiteY28" fmla="*/ 489597 h 752400"/>
                <a:gd name="connsiteX29" fmla="*/ 798466 w 849695"/>
                <a:gd name="connsiteY29" fmla="*/ 500604 h 752400"/>
                <a:gd name="connsiteX30" fmla="*/ 801048 w 849695"/>
                <a:gd name="connsiteY30" fmla="*/ 511882 h 752400"/>
                <a:gd name="connsiteX31" fmla="*/ 806348 w 849695"/>
                <a:gd name="connsiteY31" fmla="*/ 523433 h 752400"/>
                <a:gd name="connsiteX32" fmla="*/ 806348 w 849695"/>
                <a:gd name="connsiteY32" fmla="*/ 534304 h 752400"/>
                <a:gd name="connsiteX33" fmla="*/ 801048 w 849695"/>
                <a:gd name="connsiteY33" fmla="*/ 544767 h 752400"/>
                <a:gd name="connsiteX34" fmla="*/ 803087 w 849695"/>
                <a:gd name="connsiteY34" fmla="*/ 558763 h 752400"/>
                <a:gd name="connsiteX35" fmla="*/ 812463 w 849695"/>
                <a:gd name="connsiteY35" fmla="*/ 576428 h 752400"/>
                <a:gd name="connsiteX36" fmla="*/ 820344 w 849695"/>
                <a:gd name="connsiteY36" fmla="*/ 587164 h 752400"/>
                <a:gd name="connsiteX37" fmla="*/ 826867 w 849695"/>
                <a:gd name="connsiteY37" fmla="*/ 590832 h 752400"/>
                <a:gd name="connsiteX38" fmla="*/ 828361 w 849695"/>
                <a:gd name="connsiteY38" fmla="*/ 590696 h 752400"/>
                <a:gd name="connsiteX39" fmla="*/ 828769 w 849695"/>
                <a:gd name="connsiteY39" fmla="*/ 589202 h 752400"/>
                <a:gd name="connsiteX40" fmla="*/ 827953 w 849695"/>
                <a:gd name="connsiteY40" fmla="*/ 586756 h 752400"/>
                <a:gd name="connsiteX41" fmla="*/ 827546 w 849695"/>
                <a:gd name="connsiteY41" fmla="*/ 584582 h 752400"/>
                <a:gd name="connsiteX42" fmla="*/ 828089 w 849695"/>
                <a:gd name="connsiteY42" fmla="*/ 581592 h 752400"/>
                <a:gd name="connsiteX43" fmla="*/ 829449 w 849695"/>
                <a:gd name="connsiteY43" fmla="*/ 580369 h 752400"/>
                <a:gd name="connsiteX44" fmla="*/ 830535 w 849695"/>
                <a:gd name="connsiteY44" fmla="*/ 580097 h 752400"/>
                <a:gd name="connsiteX45" fmla="*/ 836650 w 849695"/>
                <a:gd name="connsiteY45" fmla="*/ 584446 h 752400"/>
                <a:gd name="connsiteX46" fmla="*/ 845619 w 849695"/>
                <a:gd name="connsiteY46" fmla="*/ 594093 h 752400"/>
                <a:gd name="connsiteX47" fmla="*/ 849696 w 849695"/>
                <a:gd name="connsiteY47" fmla="*/ 606867 h 752400"/>
                <a:gd name="connsiteX48" fmla="*/ 848880 w 849695"/>
                <a:gd name="connsiteY48" fmla="*/ 622901 h 752400"/>
                <a:gd name="connsiteX49" fmla="*/ 845347 w 849695"/>
                <a:gd name="connsiteY49" fmla="*/ 638121 h 752400"/>
                <a:gd name="connsiteX50" fmla="*/ 839368 w 849695"/>
                <a:gd name="connsiteY50" fmla="*/ 652389 h 752400"/>
                <a:gd name="connsiteX51" fmla="*/ 832574 w 849695"/>
                <a:gd name="connsiteY51" fmla="*/ 657281 h 752400"/>
                <a:gd name="connsiteX52" fmla="*/ 829585 w 849695"/>
                <a:gd name="connsiteY52" fmla="*/ 656465 h 752400"/>
                <a:gd name="connsiteX53" fmla="*/ 823062 w 849695"/>
                <a:gd name="connsiteY53" fmla="*/ 653883 h 752400"/>
                <a:gd name="connsiteX54" fmla="*/ 820480 w 849695"/>
                <a:gd name="connsiteY54" fmla="*/ 654699 h 752400"/>
                <a:gd name="connsiteX55" fmla="*/ 814501 w 849695"/>
                <a:gd name="connsiteY55" fmla="*/ 658368 h 752400"/>
                <a:gd name="connsiteX56" fmla="*/ 807842 w 849695"/>
                <a:gd name="connsiteY56" fmla="*/ 672228 h 752400"/>
                <a:gd name="connsiteX57" fmla="*/ 807570 w 849695"/>
                <a:gd name="connsiteY57" fmla="*/ 672636 h 752400"/>
                <a:gd name="connsiteX58" fmla="*/ 805125 w 849695"/>
                <a:gd name="connsiteY58" fmla="*/ 673994 h 752400"/>
                <a:gd name="connsiteX59" fmla="*/ 803358 w 849695"/>
                <a:gd name="connsiteY59" fmla="*/ 672636 h 752400"/>
                <a:gd name="connsiteX60" fmla="*/ 803087 w 849695"/>
                <a:gd name="connsiteY60" fmla="*/ 671820 h 752400"/>
                <a:gd name="connsiteX61" fmla="*/ 801863 w 849695"/>
                <a:gd name="connsiteY61" fmla="*/ 667744 h 752400"/>
                <a:gd name="connsiteX62" fmla="*/ 799010 w 849695"/>
                <a:gd name="connsiteY62" fmla="*/ 663532 h 752400"/>
                <a:gd name="connsiteX63" fmla="*/ 796836 w 849695"/>
                <a:gd name="connsiteY63" fmla="*/ 663532 h 752400"/>
                <a:gd name="connsiteX64" fmla="*/ 795069 w 849695"/>
                <a:gd name="connsiteY64" fmla="*/ 663803 h 752400"/>
                <a:gd name="connsiteX65" fmla="*/ 794390 w 849695"/>
                <a:gd name="connsiteY65" fmla="*/ 665841 h 752400"/>
                <a:gd name="connsiteX66" fmla="*/ 793711 w 849695"/>
                <a:gd name="connsiteY66" fmla="*/ 670190 h 752400"/>
                <a:gd name="connsiteX67" fmla="*/ 794118 w 849695"/>
                <a:gd name="connsiteY67" fmla="*/ 672093 h 752400"/>
                <a:gd name="connsiteX68" fmla="*/ 796293 w 849695"/>
                <a:gd name="connsiteY68" fmla="*/ 683915 h 752400"/>
                <a:gd name="connsiteX69" fmla="*/ 794390 w 849695"/>
                <a:gd name="connsiteY69" fmla="*/ 692339 h 752400"/>
                <a:gd name="connsiteX70" fmla="*/ 788139 w 849695"/>
                <a:gd name="connsiteY70" fmla="*/ 695737 h 752400"/>
                <a:gd name="connsiteX71" fmla="*/ 787188 w 849695"/>
                <a:gd name="connsiteY71" fmla="*/ 700492 h 752400"/>
                <a:gd name="connsiteX72" fmla="*/ 790721 w 849695"/>
                <a:gd name="connsiteY72" fmla="*/ 705928 h 752400"/>
                <a:gd name="connsiteX73" fmla="*/ 790721 w 849695"/>
                <a:gd name="connsiteY73" fmla="*/ 708374 h 752400"/>
                <a:gd name="connsiteX74" fmla="*/ 789362 w 849695"/>
                <a:gd name="connsiteY74" fmla="*/ 710276 h 752400"/>
                <a:gd name="connsiteX75" fmla="*/ 785014 w 849695"/>
                <a:gd name="connsiteY75" fmla="*/ 710956 h 752400"/>
                <a:gd name="connsiteX76" fmla="*/ 781753 w 849695"/>
                <a:gd name="connsiteY76" fmla="*/ 712178 h 752400"/>
                <a:gd name="connsiteX77" fmla="*/ 779171 w 849695"/>
                <a:gd name="connsiteY77" fmla="*/ 716527 h 752400"/>
                <a:gd name="connsiteX78" fmla="*/ 784334 w 849695"/>
                <a:gd name="connsiteY78" fmla="*/ 724816 h 752400"/>
                <a:gd name="connsiteX79" fmla="*/ 783247 w 849695"/>
                <a:gd name="connsiteY79" fmla="*/ 734736 h 752400"/>
                <a:gd name="connsiteX80" fmla="*/ 776181 w 849695"/>
                <a:gd name="connsiteY80" fmla="*/ 746422 h 752400"/>
                <a:gd name="connsiteX81" fmla="*/ 775230 w 849695"/>
                <a:gd name="connsiteY81" fmla="*/ 751042 h 752400"/>
                <a:gd name="connsiteX82" fmla="*/ 751858 w 849695"/>
                <a:gd name="connsiteY82" fmla="*/ 751313 h 752400"/>
                <a:gd name="connsiteX83" fmla="*/ 730795 w 849695"/>
                <a:gd name="connsiteY83" fmla="*/ 751722 h 752400"/>
                <a:gd name="connsiteX84" fmla="*/ 709733 w 849695"/>
                <a:gd name="connsiteY84" fmla="*/ 751993 h 752400"/>
                <a:gd name="connsiteX85" fmla="*/ 688670 w 849695"/>
                <a:gd name="connsiteY85" fmla="*/ 752401 h 752400"/>
                <a:gd name="connsiteX86" fmla="*/ 698726 w 849695"/>
                <a:gd name="connsiteY86" fmla="*/ 735551 h 752400"/>
                <a:gd name="connsiteX87" fmla="*/ 705113 w 849695"/>
                <a:gd name="connsiteY87" fmla="*/ 729572 h 752400"/>
                <a:gd name="connsiteX88" fmla="*/ 709869 w 849695"/>
                <a:gd name="connsiteY88" fmla="*/ 723185 h 752400"/>
                <a:gd name="connsiteX89" fmla="*/ 718429 w 849695"/>
                <a:gd name="connsiteY89" fmla="*/ 717206 h 752400"/>
                <a:gd name="connsiteX90" fmla="*/ 727805 w 849695"/>
                <a:gd name="connsiteY90" fmla="*/ 704433 h 752400"/>
                <a:gd name="connsiteX91" fmla="*/ 728893 w 849695"/>
                <a:gd name="connsiteY91" fmla="*/ 698454 h 752400"/>
                <a:gd name="connsiteX92" fmla="*/ 727941 w 849695"/>
                <a:gd name="connsiteY92" fmla="*/ 692611 h 752400"/>
                <a:gd name="connsiteX93" fmla="*/ 722370 w 849695"/>
                <a:gd name="connsiteY93" fmla="*/ 684594 h 752400"/>
                <a:gd name="connsiteX94" fmla="*/ 716799 w 849695"/>
                <a:gd name="connsiteY94" fmla="*/ 672093 h 752400"/>
                <a:gd name="connsiteX95" fmla="*/ 681061 w 849695"/>
                <a:gd name="connsiteY95" fmla="*/ 672093 h 752400"/>
                <a:gd name="connsiteX96" fmla="*/ 645459 w 849695"/>
                <a:gd name="connsiteY96" fmla="*/ 672093 h 752400"/>
                <a:gd name="connsiteX97" fmla="*/ 609856 w 849695"/>
                <a:gd name="connsiteY97" fmla="*/ 672093 h 752400"/>
                <a:gd name="connsiteX98" fmla="*/ 574254 w 849695"/>
                <a:gd name="connsiteY98" fmla="*/ 672093 h 752400"/>
                <a:gd name="connsiteX99" fmla="*/ 538652 w 849695"/>
                <a:gd name="connsiteY99" fmla="*/ 672093 h 752400"/>
                <a:gd name="connsiteX100" fmla="*/ 502914 w 849695"/>
                <a:gd name="connsiteY100" fmla="*/ 672093 h 752400"/>
                <a:gd name="connsiteX101" fmla="*/ 467312 w 849695"/>
                <a:gd name="connsiteY101" fmla="*/ 672093 h 752400"/>
                <a:gd name="connsiteX102" fmla="*/ 431710 w 849695"/>
                <a:gd name="connsiteY102" fmla="*/ 672093 h 752400"/>
                <a:gd name="connsiteX103" fmla="*/ 396108 w 849695"/>
                <a:gd name="connsiteY103" fmla="*/ 672093 h 752400"/>
                <a:gd name="connsiteX104" fmla="*/ 360506 w 849695"/>
                <a:gd name="connsiteY104" fmla="*/ 672093 h 752400"/>
                <a:gd name="connsiteX105" fmla="*/ 324904 w 849695"/>
                <a:gd name="connsiteY105" fmla="*/ 672093 h 752400"/>
                <a:gd name="connsiteX106" fmla="*/ 289166 w 849695"/>
                <a:gd name="connsiteY106" fmla="*/ 672093 h 752400"/>
                <a:gd name="connsiteX107" fmla="*/ 253564 w 849695"/>
                <a:gd name="connsiteY107" fmla="*/ 672093 h 752400"/>
                <a:gd name="connsiteX108" fmla="*/ 217962 w 849695"/>
                <a:gd name="connsiteY108" fmla="*/ 672093 h 752400"/>
                <a:gd name="connsiteX109" fmla="*/ 182360 w 849695"/>
                <a:gd name="connsiteY109" fmla="*/ 672093 h 752400"/>
                <a:gd name="connsiteX110" fmla="*/ 146758 w 849695"/>
                <a:gd name="connsiteY110" fmla="*/ 672093 h 752400"/>
                <a:gd name="connsiteX111" fmla="*/ 146758 w 849695"/>
                <a:gd name="connsiteY111" fmla="*/ 652389 h 752400"/>
                <a:gd name="connsiteX112" fmla="*/ 146758 w 849695"/>
                <a:gd name="connsiteY112" fmla="*/ 632413 h 752400"/>
                <a:gd name="connsiteX113" fmla="*/ 146758 w 849695"/>
                <a:gd name="connsiteY113" fmla="*/ 612574 h 752400"/>
                <a:gd name="connsiteX114" fmla="*/ 146758 w 849695"/>
                <a:gd name="connsiteY114" fmla="*/ 592599 h 752400"/>
                <a:gd name="connsiteX115" fmla="*/ 146758 w 849695"/>
                <a:gd name="connsiteY115" fmla="*/ 571809 h 752400"/>
                <a:gd name="connsiteX116" fmla="*/ 146622 w 849695"/>
                <a:gd name="connsiteY116" fmla="*/ 551018 h 752400"/>
                <a:gd name="connsiteX117" fmla="*/ 146622 w 849695"/>
                <a:gd name="connsiteY117" fmla="*/ 530091 h 752400"/>
                <a:gd name="connsiteX118" fmla="*/ 146622 w 849695"/>
                <a:gd name="connsiteY118" fmla="*/ 509164 h 752400"/>
                <a:gd name="connsiteX119" fmla="*/ 146486 w 849695"/>
                <a:gd name="connsiteY119" fmla="*/ 488238 h 752400"/>
                <a:gd name="connsiteX120" fmla="*/ 146486 w 849695"/>
                <a:gd name="connsiteY120" fmla="*/ 467312 h 752400"/>
                <a:gd name="connsiteX121" fmla="*/ 146349 w 849695"/>
                <a:gd name="connsiteY121" fmla="*/ 446249 h 752400"/>
                <a:gd name="connsiteX122" fmla="*/ 146349 w 849695"/>
                <a:gd name="connsiteY122" fmla="*/ 425187 h 752400"/>
                <a:gd name="connsiteX123" fmla="*/ 146349 w 849695"/>
                <a:gd name="connsiteY123" fmla="*/ 404125 h 752400"/>
                <a:gd name="connsiteX124" fmla="*/ 146213 w 849695"/>
                <a:gd name="connsiteY124" fmla="*/ 382927 h 752400"/>
                <a:gd name="connsiteX125" fmla="*/ 146213 w 849695"/>
                <a:gd name="connsiteY125" fmla="*/ 361865 h 752400"/>
                <a:gd name="connsiteX126" fmla="*/ 146077 w 849695"/>
                <a:gd name="connsiteY126" fmla="*/ 340530 h 752400"/>
                <a:gd name="connsiteX127" fmla="*/ 146077 w 849695"/>
                <a:gd name="connsiteY127" fmla="*/ 319332 h 752400"/>
                <a:gd name="connsiteX128" fmla="*/ 146077 w 849695"/>
                <a:gd name="connsiteY128" fmla="*/ 297998 h 752400"/>
                <a:gd name="connsiteX129" fmla="*/ 145942 w 849695"/>
                <a:gd name="connsiteY129" fmla="*/ 276664 h 752400"/>
                <a:gd name="connsiteX130" fmla="*/ 145942 w 849695"/>
                <a:gd name="connsiteY130" fmla="*/ 255330 h 752400"/>
                <a:gd name="connsiteX131" fmla="*/ 146213 w 849695"/>
                <a:gd name="connsiteY131" fmla="*/ 249079 h 752400"/>
                <a:gd name="connsiteX132" fmla="*/ 126375 w 849695"/>
                <a:gd name="connsiteY132" fmla="*/ 237665 h 752400"/>
                <a:gd name="connsiteX133" fmla="*/ 117406 w 849695"/>
                <a:gd name="connsiteY133" fmla="*/ 226930 h 752400"/>
                <a:gd name="connsiteX134" fmla="*/ 112921 w 849695"/>
                <a:gd name="connsiteY134" fmla="*/ 213069 h 752400"/>
                <a:gd name="connsiteX135" fmla="*/ 103953 w 849695"/>
                <a:gd name="connsiteY135" fmla="*/ 199345 h 752400"/>
                <a:gd name="connsiteX136" fmla="*/ 90501 w 849695"/>
                <a:gd name="connsiteY136" fmla="*/ 185756 h 752400"/>
                <a:gd name="connsiteX137" fmla="*/ 88326 w 849695"/>
                <a:gd name="connsiteY137" fmla="*/ 171080 h 752400"/>
                <a:gd name="connsiteX138" fmla="*/ 97295 w 849695"/>
                <a:gd name="connsiteY138" fmla="*/ 155590 h 752400"/>
                <a:gd name="connsiteX139" fmla="*/ 104904 w 849695"/>
                <a:gd name="connsiteY139" fmla="*/ 147572 h 752400"/>
                <a:gd name="connsiteX140" fmla="*/ 110883 w 849695"/>
                <a:gd name="connsiteY140" fmla="*/ 147300 h 752400"/>
                <a:gd name="connsiteX141" fmla="*/ 111563 w 849695"/>
                <a:gd name="connsiteY141" fmla="*/ 140642 h 752400"/>
                <a:gd name="connsiteX142" fmla="*/ 106807 w 849695"/>
                <a:gd name="connsiteY142" fmla="*/ 127325 h 752400"/>
                <a:gd name="connsiteX143" fmla="*/ 99877 w 849695"/>
                <a:gd name="connsiteY143" fmla="*/ 122433 h 752400"/>
                <a:gd name="connsiteX144" fmla="*/ 90772 w 849695"/>
                <a:gd name="connsiteY144" fmla="*/ 125831 h 752400"/>
                <a:gd name="connsiteX145" fmla="*/ 83027 w 849695"/>
                <a:gd name="connsiteY145" fmla="*/ 125559 h 752400"/>
                <a:gd name="connsiteX146" fmla="*/ 53539 w 849695"/>
                <a:gd name="connsiteY146" fmla="*/ 104088 h 752400"/>
                <a:gd name="connsiteX147" fmla="*/ 51501 w 849695"/>
                <a:gd name="connsiteY147" fmla="*/ 102594 h 752400"/>
                <a:gd name="connsiteX148" fmla="*/ 42396 w 849695"/>
                <a:gd name="connsiteY148" fmla="*/ 88326 h 752400"/>
                <a:gd name="connsiteX149" fmla="*/ 38592 w 849695"/>
                <a:gd name="connsiteY149" fmla="*/ 71340 h 752400"/>
                <a:gd name="connsiteX150" fmla="*/ 31254 w 849695"/>
                <a:gd name="connsiteY150" fmla="*/ 60197 h 752400"/>
                <a:gd name="connsiteX151" fmla="*/ 20248 w 849695"/>
                <a:gd name="connsiteY151" fmla="*/ 55034 h 752400"/>
                <a:gd name="connsiteX152" fmla="*/ 13317 w 849695"/>
                <a:gd name="connsiteY152" fmla="*/ 43891 h 752400"/>
                <a:gd name="connsiteX153" fmla="*/ 10327 w 849695"/>
                <a:gd name="connsiteY153" fmla="*/ 26498 h 752400"/>
                <a:gd name="connsiteX154" fmla="*/ 3262 w 849695"/>
                <a:gd name="connsiteY154" fmla="*/ 8968 h 752400"/>
                <a:gd name="connsiteX155" fmla="*/ 0 w 849695"/>
                <a:gd name="connsiteY155" fmla="*/ 3804 h 752400"/>
                <a:gd name="connsiteX156" fmla="*/ 31934 w 849695"/>
                <a:gd name="connsiteY156" fmla="*/ 3669 h 752400"/>
                <a:gd name="connsiteX157" fmla="*/ 64275 w 849695"/>
                <a:gd name="connsiteY157" fmla="*/ 3397 h 752400"/>
                <a:gd name="connsiteX158" fmla="*/ 96480 w 849695"/>
                <a:gd name="connsiteY158" fmla="*/ 3125 h 752400"/>
                <a:gd name="connsiteX159" fmla="*/ 128820 w 849695"/>
                <a:gd name="connsiteY159" fmla="*/ 2854 h 752400"/>
                <a:gd name="connsiteX160" fmla="*/ 161025 w 849695"/>
                <a:gd name="connsiteY160" fmla="*/ 2582 h 752400"/>
                <a:gd name="connsiteX161" fmla="*/ 193366 w 849695"/>
                <a:gd name="connsiteY161" fmla="*/ 2446 h 752400"/>
                <a:gd name="connsiteX162" fmla="*/ 225571 w 849695"/>
                <a:gd name="connsiteY162" fmla="*/ 2174 h 752400"/>
                <a:gd name="connsiteX163" fmla="*/ 257912 w 849695"/>
                <a:gd name="connsiteY163" fmla="*/ 1903 h 752400"/>
                <a:gd name="connsiteX164" fmla="*/ 290117 w 849695"/>
                <a:gd name="connsiteY164" fmla="*/ 1631 h 752400"/>
                <a:gd name="connsiteX165" fmla="*/ 322322 w 849695"/>
                <a:gd name="connsiteY165" fmla="*/ 1359 h 752400"/>
                <a:gd name="connsiteX166" fmla="*/ 354663 w 849695"/>
                <a:gd name="connsiteY166" fmla="*/ 1223 h 752400"/>
                <a:gd name="connsiteX167" fmla="*/ 386868 w 849695"/>
                <a:gd name="connsiteY167" fmla="*/ 951 h 752400"/>
                <a:gd name="connsiteX168" fmla="*/ 419209 w 849695"/>
                <a:gd name="connsiteY168" fmla="*/ 679 h 752400"/>
                <a:gd name="connsiteX169" fmla="*/ 451414 w 849695"/>
                <a:gd name="connsiteY169" fmla="*/ 407 h 752400"/>
                <a:gd name="connsiteX170" fmla="*/ 483755 w 849695"/>
                <a:gd name="connsiteY170" fmla="*/ 272 h 752400"/>
                <a:gd name="connsiteX171" fmla="*/ 515960 w 849695"/>
                <a:gd name="connsiteY171" fmla="*/ 0 h 752400"/>
                <a:gd name="connsiteX172" fmla="*/ 522346 w 849695"/>
                <a:gd name="connsiteY172" fmla="*/ 12230 h 752400"/>
                <a:gd name="connsiteX173" fmla="*/ 529276 w 849695"/>
                <a:gd name="connsiteY173" fmla="*/ 15762 h 752400"/>
                <a:gd name="connsiteX174" fmla="*/ 530636 w 849695"/>
                <a:gd name="connsiteY174" fmla="*/ 19704 h 752400"/>
                <a:gd name="connsiteX175" fmla="*/ 539740 w 849695"/>
                <a:gd name="connsiteY175" fmla="*/ 25954 h 752400"/>
                <a:gd name="connsiteX176" fmla="*/ 541777 w 849695"/>
                <a:gd name="connsiteY176" fmla="*/ 32205 h 7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849695" h="752400">
                  <a:moveTo>
                    <a:pt x="553056" y="41038"/>
                  </a:moveTo>
                  <a:lnTo>
                    <a:pt x="545583" y="66720"/>
                  </a:lnTo>
                  <a:lnTo>
                    <a:pt x="545447" y="88054"/>
                  </a:lnTo>
                  <a:lnTo>
                    <a:pt x="549795" y="113873"/>
                  </a:lnTo>
                  <a:lnTo>
                    <a:pt x="555095" y="133168"/>
                  </a:lnTo>
                  <a:lnTo>
                    <a:pt x="561074" y="145941"/>
                  </a:lnTo>
                  <a:lnTo>
                    <a:pt x="582679" y="170265"/>
                  </a:lnTo>
                  <a:lnTo>
                    <a:pt x="619912" y="205868"/>
                  </a:lnTo>
                  <a:lnTo>
                    <a:pt x="643149" y="239567"/>
                  </a:lnTo>
                  <a:lnTo>
                    <a:pt x="652661" y="271500"/>
                  </a:lnTo>
                  <a:lnTo>
                    <a:pt x="663668" y="284273"/>
                  </a:lnTo>
                  <a:lnTo>
                    <a:pt x="676305" y="278023"/>
                  </a:lnTo>
                  <a:lnTo>
                    <a:pt x="692203" y="280876"/>
                  </a:lnTo>
                  <a:lnTo>
                    <a:pt x="709325" y="286176"/>
                  </a:lnTo>
                  <a:lnTo>
                    <a:pt x="718294" y="292427"/>
                  </a:lnTo>
                  <a:lnTo>
                    <a:pt x="720332" y="294601"/>
                  </a:lnTo>
                  <a:lnTo>
                    <a:pt x="721283" y="296911"/>
                  </a:lnTo>
                  <a:lnTo>
                    <a:pt x="720604" y="299221"/>
                  </a:lnTo>
                  <a:lnTo>
                    <a:pt x="718158" y="305335"/>
                  </a:lnTo>
                  <a:lnTo>
                    <a:pt x="696960" y="358059"/>
                  </a:lnTo>
                  <a:lnTo>
                    <a:pt x="689621" y="382111"/>
                  </a:lnTo>
                  <a:lnTo>
                    <a:pt x="690709" y="391080"/>
                  </a:lnTo>
                  <a:lnTo>
                    <a:pt x="699270" y="404125"/>
                  </a:lnTo>
                  <a:lnTo>
                    <a:pt x="715304" y="421111"/>
                  </a:lnTo>
                  <a:lnTo>
                    <a:pt x="729301" y="432117"/>
                  </a:lnTo>
                  <a:lnTo>
                    <a:pt x="741394" y="437281"/>
                  </a:lnTo>
                  <a:lnTo>
                    <a:pt x="760146" y="451006"/>
                  </a:lnTo>
                  <a:lnTo>
                    <a:pt x="785693" y="473019"/>
                  </a:lnTo>
                  <a:lnTo>
                    <a:pt x="798466" y="489597"/>
                  </a:lnTo>
                  <a:lnTo>
                    <a:pt x="798466" y="500604"/>
                  </a:lnTo>
                  <a:lnTo>
                    <a:pt x="801048" y="511882"/>
                  </a:lnTo>
                  <a:lnTo>
                    <a:pt x="806348" y="523433"/>
                  </a:lnTo>
                  <a:lnTo>
                    <a:pt x="806348" y="534304"/>
                  </a:lnTo>
                  <a:lnTo>
                    <a:pt x="801048" y="544767"/>
                  </a:lnTo>
                  <a:lnTo>
                    <a:pt x="803087" y="558763"/>
                  </a:lnTo>
                  <a:lnTo>
                    <a:pt x="812463" y="576428"/>
                  </a:lnTo>
                  <a:lnTo>
                    <a:pt x="820344" y="587164"/>
                  </a:lnTo>
                  <a:lnTo>
                    <a:pt x="826867" y="590832"/>
                  </a:lnTo>
                  <a:lnTo>
                    <a:pt x="828361" y="590696"/>
                  </a:lnTo>
                  <a:lnTo>
                    <a:pt x="828769" y="589202"/>
                  </a:lnTo>
                  <a:lnTo>
                    <a:pt x="827953" y="586756"/>
                  </a:lnTo>
                  <a:lnTo>
                    <a:pt x="827546" y="584582"/>
                  </a:lnTo>
                  <a:lnTo>
                    <a:pt x="828089" y="581592"/>
                  </a:lnTo>
                  <a:lnTo>
                    <a:pt x="829449" y="580369"/>
                  </a:lnTo>
                  <a:lnTo>
                    <a:pt x="830535" y="580097"/>
                  </a:lnTo>
                  <a:lnTo>
                    <a:pt x="836650" y="584446"/>
                  </a:lnTo>
                  <a:lnTo>
                    <a:pt x="845619" y="594093"/>
                  </a:lnTo>
                  <a:lnTo>
                    <a:pt x="849696" y="606867"/>
                  </a:lnTo>
                  <a:lnTo>
                    <a:pt x="848880" y="622901"/>
                  </a:lnTo>
                  <a:lnTo>
                    <a:pt x="845347" y="638121"/>
                  </a:lnTo>
                  <a:lnTo>
                    <a:pt x="839368" y="652389"/>
                  </a:lnTo>
                  <a:lnTo>
                    <a:pt x="832574" y="657281"/>
                  </a:lnTo>
                  <a:lnTo>
                    <a:pt x="829585" y="656465"/>
                  </a:lnTo>
                  <a:lnTo>
                    <a:pt x="823062" y="653883"/>
                  </a:lnTo>
                  <a:lnTo>
                    <a:pt x="820480" y="654699"/>
                  </a:lnTo>
                  <a:lnTo>
                    <a:pt x="814501" y="658368"/>
                  </a:lnTo>
                  <a:lnTo>
                    <a:pt x="807842" y="672228"/>
                  </a:lnTo>
                  <a:lnTo>
                    <a:pt x="807570" y="672636"/>
                  </a:lnTo>
                  <a:lnTo>
                    <a:pt x="805125" y="673994"/>
                  </a:lnTo>
                  <a:lnTo>
                    <a:pt x="803358" y="672636"/>
                  </a:lnTo>
                  <a:lnTo>
                    <a:pt x="803087" y="671820"/>
                  </a:lnTo>
                  <a:lnTo>
                    <a:pt x="801863" y="667744"/>
                  </a:lnTo>
                  <a:lnTo>
                    <a:pt x="799010" y="663532"/>
                  </a:lnTo>
                  <a:lnTo>
                    <a:pt x="796836" y="663532"/>
                  </a:lnTo>
                  <a:lnTo>
                    <a:pt x="795069" y="663803"/>
                  </a:lnTo>
                  <a:lnTo>
                    <a:pt x="794390" y="665841"/>
                  </a:lnTo>
                  <a:lnTo>
                    <a:pt x="793711" y="670190"/>
                  </a:lnTo>
                  <a:lnTo>
                    <a:pt x="794118" y="672093"/>
                  </a:lnTo>
                  <a:lnTo>
                    <a:pt x="796293" y="683915"/>
                  </a:lnTo>
                  <a:lnTo>
                    <a:pt x="794390" y="692339"/>
                  </a:lnTo>
                  <a:lnTo>
                    <a:pt x="788139" y="695737"/>
                  </a:lnTo>
                  <a:lnTo>
                    <a:pt x="787188" y="700492"/>
                  </a:lnTo>
                  <a:lnTo>
                    <a:pt x="790721" y="705928"/>
                  </a:lnTo>
                  <a:lnTo>
                    <a:pt x="790721" y="708374"/>
                  </a:lnTo>
                  <a:lnTo>
                    <a:pt x="789362" y="710276"/>
                  </a:lnTo>
                  <a:lnTo>
                    <a:pt x="785014" y="710956"/>
                  </a:lnTo>
                  <a:lnTo>
                    <a:pt x="781753" y="712178"/>
                  </a:lnTo>
                  <a:lnTo>
                    <a:pt x="779171" y="716527"/>
                  </a:lnTo>
                  <a:lnTo>
                    <a:pt x="784334" y="724816"/>
                  </a:lnTo>
                  <a:lnTo>
                    <a:pt x="783247" y="734736"/>
                  </a:lnTo>
                  <a:lnTo>
                    <a:pt x="776181" y="746422"/>
                  </a:lnTo>
                  <a:lnTo>
                    <a:pt x="775230" y="751042"/>
                  </a:lnTo>
                  <a:lnTo>
                    <a:pt x="751858" y="751313"/>
                  </a:lnTo>
                  <a:lnTo>
                    <a:pt x="730795" y="751722"/>
                  </a:lnTo>
                  <a:lnTo>
                    <a:pt x="709733" y="751993"/>
                  </a:lnTo>
                  <a:lnTo>
                    <a:pt x="688670" y="752401"/>
                  </a:lnTo>
                  <a:lnTo>
                    <a:pt x="698726" y="735551"/>
                  </a:lnTo>
                  <a:lnTo>
                    <a:pt x="705113" y="729572"/>
                  </a:lnTo>
                  <a:lnTo>
                    <a:pt x="709869" y="723185"/>
                  </a:lnTo>
                  <a:lnTo>
                    <a:pt x="718429" y="717206"/>
                  </a:lnTo>
                  <a:lnTo>
                    <a:pt x="727805" y="704433"/>
                  </a:lnTo>
                  <a:lnTo>
                    <a:pt x="728893" y="698454"/>
                  </a:lnTo>
                  <a:lnTo>
                    <a:pt x="727941" y="692611"/>
                  </a:lnTo>
                  <a:lnTo>
                    <a:pt x="722370" y="684594"/>
                  </a:lnTo>
                  <a:lnTo>
                    <a:pt x="716799" y="672093"/>
                  </a:lnTo>
                  <a:lnTo>
                    <a:pt x="681061" y="672093"/>
                  </a:lnTo>
                  <a:lnTo>
                    <a:pt x="645459" y="672093"/>
                  </a:lnTo>
                  <a:lnTo>
                    <a:pt x="609856" y="672093"/>
                  </a:lnTo>
                  <a:lnTo>
                    <a:pt x="574254" y="672093"/>
                  </a:lnTo>
                  <a:lnTo>
                    <a:pt x="538652" y="672093"/>
                  </a:lnTo>
                  <a:lnTo>
                    <a:pt x="502914" y="672093"/>
                  </a:lnTo>
                  <a:lnTo>
                    <a:pt x="467312" y="672093"/>
                  </a:lnTo>
                  <a:lnTo>
                    <a:pt x="431710" y="672093"/>
                  </a:lnTo>
                  <a:lnTo>
                    <a:pt x="396108" y="672093"/>
                  </a:lnTo>
                  <a:lnTo>
                    <a:pt x="360506" y="672093"/>
                  </a:lnTo>
                  <a:lnTo>
                    <a:pt x="324904" y="672093"/>
                  </a:lnTo>
                  <a:lnTo>
                    <a:pt x="289166" y="672093"/>
                  </a:lnTo>
                  <a:lnTo>
                    <a:pt x="253564" y="672093"/>
                  </a:lnTo>
                  <a:lnTo>
                    <a:pt x="217962" y="672093"/>
                  </a:lnTo>
                  <a:lnTo>
                    <a:pt x="182360" y="672093"/>
                  </a:lnTo>
                  <a:lnTo>
                    <a:pt x="146758" y="672093"/>
                  </a:lnTo>
                  <a:lnTo>
                    <a:pt x="146758" y="652389"/>
                  </a:lnTo>
                  <a:lnTo>
                    <a:pt x="146758" y="632413"/>
                  </a:lnTo>
                  <a:lnTo>
                    <a:pt x="146758" y="612574"/>
                  </a:lnTo>
                  <a:lnTo>
                    <a:pt x="146758" y="592599"/>
                  </a:lnTo>
                  <a:lnTo>
                    <a:pt x="146758" y="571809"/>
                  </a:lnTo>
                  <a:lnTo>
                    <a:pt x="146622" y="551018"/>
                  </a:lnTo>
                  <a:lnTo>
                    <a:pt x="146622" y="530091"/>
                  </a:lnTo>
                  <a:lnTo>
                    <a:pt x="146622" y="509164"/>
                  </a:lnTo>
                  <a:lnTo>
                    <a:pt x="146486" y="488238"/>
                  </a:lnTo>
                  <a:lnTo>
                    <a:pt x="146486" y="467312"/>
                  </a:lnTo>
                  <a:lnTo>
                    <a:pt x="146349" y="446249"/>
                  </a:lnTo>
                  <a:lnTo>
                    <a:pt x="146349" y="425187"/>
                  </a:lnTo>
                  <a:lnTo>
                    <a:pt x="146349" y="404125"/>
                  </a:lnTo>
                  <a:lnTo>
                    <a:pt x="146213" y="382927"/>
                  </a:lnTo>
                  <a:lnTo>
                    <a:pt x="146213" y="361865"/>
                  </a:lnTo>
                  <a:lnTo>
                    <a:pt x="146077" y="340530"/>
                  </a:lnTo>
                  <a:lnTo>
                    <a:pt x="146077" y="319332"/>
                  </a:lnTo>
                  <a:lnTo>
                    <a:pt x="146077" y="297998"/>
                  </a:lnTo>
                  <a:lnTo>
                    <a:pt x="145942" y="276664"/>
                  </a:lnTo>
                  <a:lnTo>
                    <a:pt x="145942" y="255330"/>
                  </a:lnTo>
                  <a:lnTo>
                    <a:pt x="146213" y="249079"/>
                  </a:lnTo>
                  <a:lnTo>
                    <a:pt x="126375" y="237665"/>
                  </a:lnTo>
                  <a:lnTo>
                    <a:pt x="117406" y="226930"/>
                  </a:lnTo>
                  <a:lnTo>
                    <a:pt x="112921" y="213069"/>
                  </a:lnTo>
                  <a:lnTo>
                    <a:pt x="103953" y="199345"/>
                  </a:lnTo>
                  <a:lnTo>
                    <a:pt x="90501" y="185756"/>
                  </a:lnTo>
                  <a:lnTo>
                    <a:pt x="88326" y="171080"/>
                  </a:lnTo>
                  <a:lnTo>
                    <a:pt x="97295" y="155590"/>
                  </a:lnTo>
                  <a:lnTo>
                    <a:pt x="104904" y="147572"/>
                  </a:lnTo>
                  <a:lnTo>
                    <a:pt x="110883" y="147300"/>
                  </a:lnTo>
                  <a:lnTo>
                    <a:pt x="111563" y="140642"/>
                  </a:lnTo>
                  <a:lnTo>
                    <a:pt x="106807" y="127325"/>
                  </a:lnTo>
                  <a:lnTo>
                    <a:pt x="99877" y="122433"/>
                  </a:lnTo>
                  <a:lnTo>
                    <a:pt x="90772" y="125831"/>
                  </a:lnTo>
                  <a:lnTo>
                    <a:pt x="83027" y="125559"/>
                  </a:lnTo>
                  <a:lnTo>
                    <a:pt x="53539" y="104088"/>
                  </a:lnTo>
                  <a:lnTo>
                    <a:pt x="51501" y="102594"/>
                  </a:lnTo>
                  <a:lnTo>
                    <a:pt x="42396" y="88326"/>
                  </a:lnTo>
                  <a:lnTo>
                    <a:pt x="38592" y="71340"/>
                  </a:lnTo>
                  <a:lnTo>
                    <a:pt x="31254" y="60197"/>
                  </a:lnTo>
                  <a:lnTo>
                    <a:pt x="20248" y="55034"/>
                  </a:lnTo>
                  <a:lnTo>
                    <a:pt x="13317" y="43891"/>
                  </a:lnTo>
                  <a:lnTo>
                    <a:pt x="10327" y="26498"/>
                  </a:lnTo>
                  <a:lnTo>
                    <a:pt x="3262" y="8968"/>
                  </a:lnTo>
                  <a:lnTo>
                    <a:pt x="0" y="3804"/>
                  </a:lnTo>
                  <a:lnTo>
                    <a:pt x="31934" y="3669"/>
                  </a:lnTo>
                  <a:lnTo>
                    <a:pt x="64275" y="3397"/>
                  </a:lnTo>
                  <a:lnTo>
                    <a:pt x="96480" y="3125"/>
                  </a:lnTo>
                  <a:lnTo>
                    <a:pt x="128820" y="2854"/>
                  </a:lnTo>
                  <a:lnTo>
                    <a:pt x="161025" y="2582"/>
                  </a:lnTo>
                  <a:lnTo>
                    <a:pt x="193366" y="2446"/>
                  </a:lnTo>
                  <a:lnTo>
                    <a:pt x="225571" y="2174"/>
                  </a:lnTo>
                  <a:lnTo>
                    <a:pt x="257912" y="1903"/>
                  </a:lnTo>
                  <a:lnTo>
                    <a:pt x="290117" y="1631"/>
                  </a:lnTo>
                  <a:lnTo>
                    <a:pt x="322322" y="1359"/>
                  </a:lnTo>
                  <a:lnTo>
                    <a:pt x="354663" y="1223"/>
                  </a:lnTo>
                  <a:lnTo>
                    <a:pt x="386868" y="951"/>
                  </a:lnTo>
                  <a:lnTo>
                    <a:pt x="419209" y="679"/>
                  </a:lnTo>
                  <a:lnTo>
                    <a:pt x="451414" y="407"/>
                  </a:lnTo>
                  <a:lnTo>
                    <a:pt x="483755" y="272"/>
                  </a:lnTo>
                  <a:lnTo>
                    <a:pt x="515960" y="0"/>
                  </a:lnTo>
                  <a:lnTo>
                    <a:pt x="522346" y="12230"/>
                  </a:lnTo>
                  <a:lnTo>
                    <a:pt x="529276" y="15762"/>
                  </a:lnTo>
                  <a:lnTo>
                    <a:pt x="530636" y="19704"/>
                  </a:lnTo>
                  <a:lnTo>
                    <a:pt x="539740" y="25954"/>
                  </a:lnTo>
                  <a:lnTo>
                    <a:pt x="541777" y="3220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3" name="Freeform: Shape 32">
              <a:extLst>
                <a:ext uri="{FF2B5EF4-FFF2-40B4-BE49-F238E27FC236}">
                  <a16:creationId xmlns:a16="http://schemas.microsoft.com/office/drawing/2014/main" id="{DFE01EF4-3EDC-D8F1-13CF-2717E6F96345}"/>
                </a:ext>
              </a:extLst>
            </p:cNvPr>
            <p:cNvSpPr/>
            <p:nvPr/>
          </p:nvSpPr>
          <p:spPr>
            <a:xfrm>
              <a:off x="14620490" y="9733376"/>
              <a:ext cx="456713" cy="726990"/>
            </a:xfrm>
            <a:custGeom>
              <a:avLst/>
              <a:gdLst>
                <a:gd name="connsiteX0" fmla="*/ 445435 w 456713"/>
                <a:gd name="connsiteY0" fmla="*/ 272 h 726990"/>
                <a:gd name="connsiteX1" fmla="*/ 456714 w 456713"/>
                <a:gd name="connsiteY1" fmla="*/ 10463 h 726990"/>
                <a:gd name="connsiteX2" fmla="*/ 456305 w 456713"/>
                <a:gd name="connsiteY2" fmla="*/ 14133 h 726990"/>
                <a:gd name="connsiteX3" fmla="*/ 456169 w 456713"/>
                <a:gd name="connsiteY3" fmla="*/ 16579 h 726990"/>
                <a:gd name="connsiteX4" fmla="*/ 455354 w 456713"/>
                <a:gd name="connsiteY4" fmla="*/ 23916 h 726990"/>
                <a:gd name="connsiteX5" fmla="*/ 452229 w 456713"/>
                <a:gd name="connsiteY5" fmla="*/ 52588 h 726990"/>
                <a:gd name="connsiteX6" fmla="*/ 449104 w 456713"/>
                <a:gd name="connsiteY6" fmla="*/ 81124 h 726990"/>
                <a:gd name="connsiteX7" fmla="*/ 445978 w 456713"/>
                <a:gd name="connsiteY7" fmla="*/ 109660 h 726990"/>
                <a:gd name="connsiteX8" fmla="*/ 442853 w 456713"/>
                <a:gd name="connsiteY8" fmla="*/ 138061 h 726990"/>
                <a:gd name="connsiteX9" fmla="*/ 439728 w 456713"/>
                <a:gd name="connsiteY9" fmla="*/ 166460 h 726990"/>
                <a:gd name="connsiteX10" fmla="*/ 436602 w 456713"/>
                <a:gd name="connsiteY10" fmla="*/ 194725 h 726990"/>
                <a:gd name="connsiteX11" fmla="*/ 433477 w 456713"/>
                <a:gd name="connsiteY11" fmla="*/ 222989 h 726990"/>
                <a:gd name="connsiteX12" fmla="*/ 430352 w 456713"/>
                <a:gd name="connsiteY12" fmla="*/ 251118 h 726990"/>
                <a:gd name="connsiteX13" fmla="*/ 427226 w 456713"/>
                <a:gd name="connsiteY13" fmla="*/ 279246 h 726990"/>
                <a:gd name="connsiteX14" fmla="*/ 424101 w 456713"/>
                <a:gd name="connsiteY14" fmla="*/ 307374 h 726990"/>
                <a:gd name="connsiteX15" fmla="*/ 420975 w 456713"/>
                <a:gd name="connsiteY15" fmla="*/ 335367 h 726990"/>
                <a:gd name="connsiteX16" fmla="*/ 417849 w 456713"/>
                <a:gd name="connsiteY16" fmla="*/ 363359 h 726990"/>
                <a:gd name="connsiteX17" fmla="*/ 414724 w 456713"/>
                <a:gd name="connsiteY17" fmla="*/ 391216 h 726990"/>
                <a:gd name="connsiteX18" fmla="*/ 411599 w 456713"/>
                <a:gd name="connsiteY18" fmla="*/ 419073 h 726990"/>
                <a:gd name="connsiteX19" fmla="*/ 408473 w 456713"/>
                <a:gd name="connsiteY19" fmla="*/ 446793 h 726990"/>
                <a:gd name="connsiteX20" fmla="*/ 405348 w 456713"/>
                <a:gd name="connsiteY20" fmla="*/ 474515 h 726990"/>
                <a:gd name="connsiteX21" fmla="*/ 406707 w 456713"/>
                <a:gd name="connsiteY21" fmla="*/ 502642 h 726990"/>
                <a:gd name="connsiteX22" fmla="*/ 408066 w 456713"/>
                <a:gd name="connsiteY22" fmla="*/ 530771 h 726990"/>
                <a:gd name="connsiteX23" fmla="*/ 409425 w 456713"/>
                <a:gd name="connsiteY23" fmla="*/ 558763 h 726990"/>
                <a:gd name="connsiteX24" fmla="*/ 410784 w 456713"/>
                <a:gd name="connsiteY24" fmla="*/ 586756 h 726990"/>
                <a:gd name="connsiteX25" fmla="*/ 412142 w 456713"/>
                <a:gd name="connsiteY25" fmla="*/ 614613 h 726990"/>
                <a:gd name="connsiteX26" fmla="*/ 413501 w 456713"/>
                <a:gd name="connsiteY26" fmla="*/ 642469 h 726990"/>
                <a:gd name="connsiteX27" fmla="*/ 414860 w 456713"/>
                <a:gd name="connsiteY27" fmla="*/ 670190 h 726990"/>
                <a:gd name="connsiteX28" fmla="*/ 416491 w 456713"/>
                <a:gd name="connsiteY28" fmla="*/ 700628 h 726990"/>
                <a:gd name="connsiteX29" fmla="*/ 379122 w 456713"/>
                <a:gd name="connsiteY29" fmla="*/ 702939 h 726990"/>
                <a:gd name="connsiteX30" fmla="*/ 362816 w 456713"/>
                <a:gd name="connsiteY30" fmla="*/ 695465 h 726990"/>
                <a:gd name="connsiteX31" fmla="*/ 356022 w 456713"/>
                <a:gd name="connsiteY31" fmla="*/ 693970 h 726990"/>
                <a:gd name="connsiteX32" fmla="*/ 351945 w 456713"/>
                <a:gd name="connsiteY32" fmla="*/ 694106 h 726990"/>
                <a:gd name="connsiteX33" fmla="*/ 332921 w 456713"/>
                <a:gd name="connsiteY33" fmla="*/ 701036 h 726990"/>
                <a:gd name="connsiteX34" fmla="*/ 311179 w 456713"/>
                <a:gd name="connsiteY34" fmla="*/ 706336 h 726990"/>
                <a:gd name="connsiteX35" fmla="*/ 306016 w 456713"/>
                <a:gd name="connsiteY35" fmla="*/ 704705 h 726990"/>
                <a:gd name="connsiteX36" fmla="*/ 298678 w 456713"/>
                <a:gd name="connsiteY36" fmla="*/ 704433 h 726990"/>
                <a:gd name="connsiteX37" fmla="*/ 282915 w 456713"/>
                <a:gd name="connsiteY37" fmla="*/ 722507 h 726990"/>
                <a:gd name="connsiteX38" fmla="*/ 272995 w 456713"/>
                <a:gd name="connsiteY38" fmla="*/ 726990 h 726990"/>
                <a:gd name="connsiteX39" fmla="*/ 269870 w 456713"/>
                <a:gd name="connsiteY39" fmla="*/ 725768 h 726990"/>
                <a:gd name="connsiteX40" fmla="*/ 266337 w 456713"/>
                <a:gd name="connsiteY40" fmla="*/ 724544 h 726990"/>
                <a:gd name="connsiteX41" fmla="*/ 263891 w 456713"/>
                <a:gd name="connsiteY41" fmla="*/ 722507 h 726990"/>
                <a:gd name="connsiteX42" fmla="*/ 259135 w 456713"/>
                <a:gd name="connsiteY42" fmla="*/ 711771 h 726990"/>
                <a:gd name="connsiteX43" fmla="*/ 257640 w 456713"/>
                <a:gd name="connsiteY43" fmla="*/ 704025 h 726990"/>
                <a:gd name="connsiteX44" fmla="*/ 251933 w 456713"/>
                <a:gd name="connsiteY44" fmla="*/ 687176 h 726990"/>
                <a:gd name="connsiteX45" fmla="*/ 245410 w 456713"/>
                <a:gd name="connsiteY45" fmla="*/ 677799 h 726990"/>
                <a:gd name="connsiteX46" fmla="*/ 238073 w 456713"/>
                <a:gd name="connsiteY46" fmla="*/ 671549 h 726990"/>
                <a:gd name="connsiteX47" fmla="*/ 234675 w 456713"/>
                <a:gd name="connsiteY47" fmla="*/ 665298 h 726990"/>
                <a:gd name="connsiteX48" fmla="*/ 234675 w 456713"/>
                <a:gd name="connsiteY48" fmla="*/ 661086 h 726990"/>
                <a:gd name="connsiteX49" fmla="*/ 232366 w 456713"/>
                <a:gd name="connsiteY49" fmla="*/ 653612 h 726990"/>
                <a:gd name="connsiteX50" fmla="*/ 232773 w 456713"/>
                <a:gd name="connsiteY50" fmla="*/ 647633 h 726990"/>
                <a:gd name="connsiteX51" fmla="*/ 241742 w 456713"/>
                <a:gd name="connsiteY51" fmla="*/ 624668 h 726990"/>
                <a:gd name="connsiteX52" fmla="*/ 245546 w 456713"/>
                <a:gd name="connsiteY52" fmla="*/ 607547 h 726990"/>
                <a:gd name="connsiteX53" fmla="*/ 214836 w 456713"/>
                <a:gd name="connsiteY53" fmla="*/ 607547 h 726990"/>
                <a:gd name="connsiteX54" fmla="*/ 184126 w 456713"/>
                <a:gd name="connsiteY54" fmla="*/ 607547 h 726990"/>
                <a:gd name="connsiteX55" fmla="*/ 153416 w 456713"/>
                <a:gd name="connsiteY55" fmla="*/ 607547 h 726990"/>
                <a:gd name="connsiteX56" fmla="*/ 122705 w 456713"/>
                <a:gd name="connsiteY56" fmla="*/ 607547 h 726990"/>
                <a:gd name="connsiteX57" fmla="*/ 91995 w 456713"/>
                <a:gd name="connsiteY57" fmla="*/ 607547 h 726990"/>
                <a:gd name="connsiteX58" fmla="*/ 61285 w 456713"/>
                <a:gd name="connsiteY58" fmla="*/ 607547 h 726990"/>
                <a:gd name="connsiteX59" fmla="*/ 30574 w 456713"/>
                <a:gd name="connsiteY59" fmla="*/ 607547 h 726990"/>
                <a:gd name="connsiteX60" fmla="*/ 0 w 456713"/>
                <a:gd name="connsiteY60" fmla="*/ 607411 h 726990"/>
                <a:gd name="connsiteX61" fmla="*/ 544 w 456713"/>
                <a:gd name="connsiteY61" fmla="*/ 603334 h 726990"/>
                <a:gd name="connsiteX62" fmla="*/ 5843 w 456713"/>
                <a:gd name="connsiteY62" fmla="*/ 598034 h 726990"/>
                <a:gd name="connsiteX63" fmla="*/ 7746 w 456713"/>
                <a:gd name="connsiteY63" fmla="*/ 591376 h 726990"/>
                <a:gd name="connsiteX64" fmla="*/ 3397 w 456713"/>
                <a:gd name="connsiteY64" fmla="*/ 575342 h 726990"/>
                <a:gd name="connsiteX65" fmla="*/ 5028 w 456713"/>
                <a:gd name="connsiteY65" fmla="*/ 566509 h 726990"/>
                <a:gd name="connsiteX66" fmla="*/ 12637 w 456713"/>
                <a:gd name="connsiteY66" fmla="*/ 564878 h 726990"/>
                <a:gd name="connsiteX67" fmla="*/ 16443 w 456713"/>
                <a:gd name="connsiteY67" fmla="*/ 556317 h 726990"/>
                <a:gd name="connsiteX68" fmla="*/ 16443 w 456713"/>
                <a:gd name="connsiteY68" fmla="*/ 540826 h 726990"/>
                <a:gd name="connsiteX69" fmla="*/ 19432 w 456713"/>
                <a:gd name="connsiteY69" fmla="*/ 530364 h 726990"/>
                <a:gd name="connsiteX70" fmla="*/ 25411 w 456713"/>
                <a:gd name="connsiteY70" fmla="*/ 524928 h 726990"/>
                <a:gd name="connsiteX71" fmla="*/ 31118 w 456713"/>
                <a:gd name="connsiteY71" fmla="*/ 512290 h 726990"/>
                <a:gd name="connsiteX72" fmla="*/ 36553 w 456713"/>
                <a:gd name="connsiteY72" fmla="*/ 492316 h 726990"/>
                <a:gd name="connsiteX73" fmla="*/ 47560 w 456713"/>
                <a:gd name="connsiteY73" fmla="*/ 475737 h 726990"/>
                <a:gd name="connsiteX74" fmla="*/ 64139 w 456713"/>
                <a:gd name="connsiteY74" fmla="*/ 462692 h 726990"/>
                <a:gd name="connsiteX75" fmla="*/ 72291 w 456713"/>
                <a:gd name="connsiteY75" fmla="*/ 451414 h 726990"/>
                <a:gd name="connsiteX76" fmla="*/ 72836 w 456713"/>
                <a:gd name="connsiteY76" fmla="*/ 442717 h 726990"/>
                <a:gd name="connsiteX77" fmla="*/ 74601 w 456713"/>
                <a:gd name="connsiteY77" fmla="*/ 438640 h 726990"/>
                <a:gd name="connsiteX78" fmla="*/ 77998 w 456713"/>
                <a:gd name="connsiteY78" fmla="*/ 436466 h 726990"/>
                <a:gd name="connsiteX79" fmla="*/ 83570 w 456713"/>
                <a:gd name="connsiteY79" fmla="*/ 430487 h 726990"/>
                <a:gd name="connsiteX80" fmla="*/ 90908 w 456713"/>
                <a:gd name="connsiteY80" fmla="*/ 422334 h 726990"/>
                <a:gd name="connsiteX81" fmla="*/ 92131 w 456713"/>
                <a:gd name="connsiteY81" fmla="*/ 416763 h 726990"/>
                <a:gd name="connsiteX82" fmla="*/ 91723 w 456713"/>
                <a:gd name="connsiteY82" fmla="*/ 412822 h 726990"/>
                <a:gd name="connsiteX83" fmla="*/ 91180 w 456713"/>
                <a:gd name="connsiteY83" fmla="*/ 408609 h 726990"/>
                <a:gd name="connsiteX84" fmla="*/ 85337 w 456713"/>
                <a:gd name="connsiteY84" fmla="*/ 401000 h 726990"/>
                <a:gd name="connsiteX85" fmla="*/ 76504 w 456713"/>
                <a:gd name="connsiteY85" fmla="*/ 394614 h 726990"/>
                <a:gd name="connsiteX86" fmla="*/ 70797 w 456713"/>
                <a:gd name="connsiteY86" fmla="*/ 384557 h 726990"/>
                <a:gd name="connsiteX87" fmla="*/ 71204 w 456713"/>
                <a:gd name="connsiteY87" fmla="*/ 376812 h 726990"/>
                <a:gd name="connsiteX88" fmla="*/ 69302 w 456713"/>
                <a:gd name="connsiteY88" fmla="*/ 370018 h 726990"/>
                <a:gd name="connsiteX89" fmla="*/ 64954 w 456713"/>
                <a:gd name="connsiteY89" fmla="*/ 364174 h 726990"/>
                <a:gd name="connsiteX90" fmla="*/ 65905 w 456713"/>
                <a:gd name="connsiteY90" fmla="*/ 358739 h 726990"/>
                <a:gd name="connsiteX91" fmla="*/ 72020 w 456713"/>
                <a:gd name="connsiteY91" fmla="*/ 353712 h 726990"/>
                <a:gd name="connsiteX92" fmla="*/ 72291 w 456713"/>
                <a:gd name="connsiteY92" fmla="*/ 348955 h 726990"/>
                <a:gd name="connsiteX93" fmla="*/ 66720 w 456713"/>
                <a:gd name="connsiteY93" fmla="*/ 344472 h 726990"/>
                <a:gd name="connsiteX94" fmla="*/ 66720 w 456713"/>
                <a:gd name="connsiteY94" fmla="*/ 336454 h 726990"/>
                <a:gd name="connsiteX95" fmla="*/ 72155 w 456713"/>
                <a:gd name="connsiteY95" fmla="*/ 324904 h 726990"/>
                <a:gd name="connsiteX96" fmla="*/ 71748 w 456713"/>
                <a:gd name="connsiteY96" fmla="*/ 316886 h 726990"/>
                <a:gd name="connsiteX97" fmla="*/ 65633 w 456713"/>
                <a:gd name="connsiteY97" fmla="*/ 312402 h 726990"/>
                <a:gd name="connsiteX98" fmla="*/ 64954 w 456713"/>
                <a:gd name="connsiteY98" fmla="*/ 304928 h 726990"/>
                <a:gd name="connsiteX99" fmla="*/ 64546 w 456713"/>
                <a:gd name="connsiteY99" fmla="*/ 301124 h 726990"/>
                <a:gd name="connsiteX100" fmla="*/ 70389 w 456713"/>
                <a:gd name="connsiteY100" fmla="*/ 274218 h 726990"/>
                <a:gd name="connsiteX101" fmla="*/ 69030 w 456713"/>
                <a:gd name="connsiteY101" fmla="*/ 270686 h 726990"/>
                <a:gd name="connsiteX102" fmla="*/ 63187 w 456713"/>
                <a:gd name="connsiteY102" fmla="*/ 262532 h 726990"/>
                <a:gd name="connsiteX103" fmla="*/ 62508 w 456713"/>
                <a:gd name="connsiteY103" fmla="*/ 252612 h 726990"/>
                <a:gd name="connsiteX104" fmla="*/ 66041 w 456713"/>
                <a:gd name="connsiteY104" fmla="*/ 240518 h 726990"/>
                <a:gd name="connsiteX105" fmla="*/ 64275 w 456713"/>
                <a:gd name="connsiteY105" fmla="*/ 231142 h 726990"/>
                <a:gd name="connsiteX106" fmla="*/ 59382 w 456713"/>
                <a:gd name="connsiteY106" fmla="*/ 227745 h 726990"/>
                <a:gd name="connsiteX107" fmla="*/ 58160 w 456713"/>
                <a:gd name="connsiteY107" fmla="*/ 223941 h 726990"/>
                <a:gd name="connsiteX108" fmla="*/ 56665 w 456713"/>
                <a:gd name="connsiteY108" fmla="*/ 218369 h 726990"/>
                <a:gd name="connsiteX109" fmla="*/ 61964 w 456713"/>
                <a:gd name="connsiteY109" fmla="*/ 213205 h 726990"/>
                <a:gd name="connsiteX110" fmla="*/ 62236 w 456713"/>
                <a:gd name="connsiteY110" fmla="*/ 208450 h 726990"/>
                <a:gd name="connsiteX111" fmla="*/ 57480 w 456713"/>
                <a:gd name="connsiteY111" fmla="*/ 204101 h 726990"/>
                <a:gd name="connsiteX112" fmla="*/ 60469 w 456713"/>
                <a:gd name="connsiteY112" fmla="*/ 197986 h 726990"/>
                <a:gd name="connsiteX113" fmla="*/ 71204 w 456713"/>
                <a:gd name="connsiteY113" fmla="*/ 190104 h 726990"/>
                <a:gd name="connsiteX114" fmla="*/ 74194 w 456713"/>
                <a:gd name="connsiteY114" fmla="*/ 185621 h 726990"/>
                <a:gd name="connsiteX115" fmla="*/ 77319 w 456713"/>
                <a:gd name="connsiteY115" fmla="*/ 180864 h 726990"/>
                <a:gd name="connsiteX116" fmla="*/ 79222 w 456713"/>
                <a:gd name="connsiteY116" fmla="*/ 169586 h 726990"/>
                <a:gd name="connsiteX117" fmla="*/ 77727 w 456713"/>
                <a:gd name="connsiteY117" fmla="*/ 162792 h 726990"/>
                <a:gd name="connsiteX118" fmla="*/ 75145 w 456713"/>
                <a:gd name="connsiteY118" fmla="*/ 158308 h 726990"/>
                <a:gd name="connsiteX119" fmla="*/ 76368 w 456713"/>
                <a:gd name="connsiteY119" fmla="*/ 155998 h 726990"/>
                <a:gd name="connsiteX120" fmla="*/ 78543 w 456713"/>
                <a:gd name="connsiteY120" fmla="*/ 153959 h 726990"/>
                <a:gd name="connsiteX121" fmla="*/ 91316 w 456713"/>
                <a:gd name="connsiteY121" fmla="*/ 149883 h 726990"/>
                <a:gd name="connsiteX122" fmla="*/ 94984 w 456713"/>
                <a:gd name="connsiteY122" fmla="*/ 147029 h 726990"/>
                <a:gd name="connsiteX123" fmla="*/ 95800 w 456713"/>
                <a:gd name="connsiteY123" fmla="*/ 143496 h 726990"/>
                <a:gd name="connsiteX124" fmla="*/ 91723 w 456713"/>
                <a:gd name="connsiteY124" fmla="*/ 134800 h 726990"/>
                <a:gd name="connsiteX125" fmla="*/ 95664 w 456713"/>
                <a:gd name="connsiteY125" fmla="*/ 125559 h 726990"/>
                <a:gd name="connsiteX126" fmla="*/ 107486 w 456713"/>
                <a:gd name="connsiteY126" fmla="*/ 115775 h 726990"/>
                <a:gd name="connsiteX127" fmla="*/ 113737 w 456713"/>
                <a:gd name="connsiteY127" fmla="*/ 107214 h 726990"/>
                <a:gd name="connsiteX128" fmla="*/ 114417 w 456713"/>
                <a:gd name="connsiteY128" fmla="*/ 99741 h 726990"/>
                <a:gd name="connsiteX129" fmla="*/ 120124 w 456713"/>
                <a:gd name="connsiteY129" fmla="*/ 94305 h 726990"/>
                <a:gd name="connsiteX130" fmla="*/ 130722 w 456713"/>
                <a:gd name="connsiteY130" fmla="*/ 90908 h 726990"/>
                <a:gd name="connsiteX131" fmla="*/ 137245 w 456713"/>
                <a:gd name="connsiteY131" fmla="*/ 77048 h 726990"/>
                <a:gd name="connsiteX132" fmla="*/ 139827 w 456713"/>
                <a:gd name="connsiteY132" fmla="*/ 52724 h 726990"/>
                <a:gd name="connsiteX133" fmla="*/ 142952 w 456713"/>
                <a:gd name="connsiteY133" fmla="*/ 42396 h 726990"/>
                <a:gd name="connsiteX134" fmla="*/ 148388 w 456713"/>
                <a:gd name="connsiteY134" fmla="*/ 40902 h 726990"/>
                <a:gd name="connsiteX135" fmla="*/ 151241 w 456713"/>
                <a:gd name="connsiteY135" fmla="*/ 37505 h 726990"/>
                <a:gd name="connsiteX136" fmla="*/ 152192 w 456713"/>
                <a:gd name="connsiteY136" fmla="*/ 30438 h 726990"/>
                <a:gd name="connsiteX137" fmla="*/ 158851 w 456713"/>
                <a:gd name="connsiteY137" fmla="*/ 23237 h 726990"/>
                <a:gd name="connsiteX138" fmla="*/ 171081 w 456713"/>
                <a:gd name="connsiteY138" fmla="*/ 15899 h 726990"/>
                <a:gd name="connsiteX139" fmla="*/ 175973 w 456713"/>
                <a:gd name="connsiteY139" fmla="*/ 8697 h 726990"/>
                <a:gd name="connsiteX140" fmla="*/ 174478 w 456713"/>
                <a:gd name="connsiteY140" fmla="*/ 4893 h 726990"/>
                <a:gd name="connsiteX141" fmla="*/ 174478 w 456713"/>
                <a:gd name="connsiteY141" fmla="*/ 0 h 726990"/>
                <a:gd name="connsiteX142" fmla="*/ 207090 w 456713"/>
                <a:gd name="connsiteY142" fmla="*/ 0 h 726990"/>
                <a:gd name="connsiteX143" fmla="*/ 241062 w 456713"/>
                <a:gd name="connsiteY143" fmla="*/ 0 h 726990"/>
                <a:gd name="connsiteX144" fmla="*/ 275033 w 456713"/>
                <a:gd name="connsiteY144" fmla="*/ 0 h 726990"/>
                <a:gd name="connsiteX145" fmla="*/ 309005 w 456713"/>
                <a:gd name="connsiteY145" fmla="*/ 0 h 726990"/>
                <a:gd name="connsiteX146" fmla="*/ 342976 w 456713"/>
                <a:gd name="connsiteY146" fmla="*/ 0 h 726990"/>
                <a:gd name="connsiteX147" fmla="*/ 376948 w 456713"/>
                <a:gd name="connsiteY147" fmla="*/ 0 h 726990"/>
                <a:gd name="connsiteX148" fmla="*/ 410919 w 456713"/>
                <a:gd name="connsiteY148" fmla="*/ 0 h 726990"/>
                <a:gd name="connsiteX149" fmla="*/ 445435 w 456713"/>
                <a:gd name="connsiteY149" fmla="*/ 272 h 726990"/>
                <a:gd name="connsiteX150" fmla="*/ 396244 w 456713"/>
                <a:gd name="connsiteY150" fmla="*/ 723457 h 726990"/>
                <a:gd name="connsiteX151" fmla="*/ 394614 w 456713"/>
                <a:gd name="connsiteY151" fmla="*/ 725088 h 726990"/>
                <a:gd name="connsiteX152" fmla="*/ 383335 w 456713"/>
                <a:gd name="connsiteY152" fmla="*/ 721962 h 726990"/>
                <a:gd name="connsiteX153" fmla="*/ 376404 w 456713"/>
                <a:gd name="connsiteY153" fmla="*/ 719109 h 726990"/>
                <a:gd name="connsiteX154" fmla="*/ 375182 w 456713"/>
                <a:gd name="connsiteY154" fmla="*/ 716255 h 726990"/>
                <a:gd name="connsiteX155" fmla="*/ 394205 w 456713"/>
                <a:gd name="connsiteY155" fmla="*/ 721419 h 726990"/>
                <a:gd name="connsiteX156" fmla="*/ 396244 w 456713"/>
                <a:gd name="connsiteY156" fmla="*/ 723457 h 726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456713" h="726990">
                  <a:moveTo>
                    <a:pt x="445435" y="272"/>
                  </a:moveTo>
                  <a:lnTo>
                    <a:pt x="456714" y="10463"/>
                  </a:lnTo>
                  <a:lnTo>
                    <a:pt x="456305" y="14133"/>
                  </a:lnTo>
                  <a:lnTo>
                    <a:pt x="456169" y="16579"/>
                  </a:lnTo>
                  <a:lnTo>
                    <a:pt x="455354" y="23916"/>
                  </a:lnTo>
                  <a:lnTo>
                    <a:pt x="452229" y="52588"/>
                  </a:lnTo>
                  <a:lnTo>
                    <a:pt x="449104" y="81124"/>
                  </a:lnTo>
                  <a:lnTo>
                    <a:pt x="445978" y="109660"/>
                  </a:lnTo>
                  <a:lnTo>
                    <a:pt x="442853" y="138061"/>
                  </a:lnTo>
                  <a:lnTo>
                    <a:pt x="439728" y="166460"/>
                  </a:lnTo>
                  <a:lnTo>
                    <a:pt x="436602" y="194725"/>
                  </a:lnTo>
                  <a:lnTo>
                    <a:pt x="433477" y="222989"/>
                  </a:lnTo>
                  <a:lnTo>
                    <a:pt x="430352" y="251118"/>
                  </a:lnTo>
                  <a:lnTo>
                    <a:pt x="427226" y="279246"/>
                  </a:lnTo>
                  <a:lnTo>
                    <a:pt x="424101" y="307374"/>
                  </a:lnTo>
                  <a:lnTo>
                    <a:pt x="420975" y="335367"/>
                  </a:lnTo>
                  <a:lnTo>
                    <a:pt x="417849" y="363359"/>
                  </a:lnTo>
                  <a:lnTo>
                    <a:pt x="414724" y="391216"/>
                  </a:lnTo>
                  <a:lnTo>
                    <a:pt x="411599" y="419073"/>
                  </a:lnTo>
                  <a:lnTo>
                    <a:pt x="408473" y="446793"/>
                  </a:lnTo>
                  <a:lnTo>
                    <a:pt x="405348" y="474515"/>
                  </a:lnTo>
                  <a:lnTo>
                    <a:pt x="406707" y="502642"/>
                  </a:lnTo>
                  <a:lnTo>
                    <a:pt x="408066" y="530771"/>
                  </a:lnTo>
                  <a:lnTo>
                    <a:pt x="409425" y="558763"/>
                  </a:lnTo>
                  <a:lnTo>
                    <a:pt x="410784" y="586756"/>
                  </a:lnTo>
                  <a:lnTo>
                    <a:pt x="412142" y="614613"/>
                  </a:lnTo>
                  <a:lnTo>
                    <a:pt x="413501" y="642469"/>
                  </a:lnTo>
                  <a:lnTo>
                    <a:pt x="414860" y="670190"/>
                  </a:lnTo>
                  <a:lnTo>
                    <a:pt x="416491" y="700628"/>
                  </a:lnTo>
                  <a:lnTo>
                    <a:pt x="379122" y="702939"/>
                  </a:lnTo>
                  <a:lnTo>
                    <a:pt x="362816" y="695465"/>
                  </a:lnTo>
                  <a:lnTo>
                    <a:pt x="356022" y="693970"/>
                  </a:lnTo>
                  <a:lnTo>
                    <a:pt x="351945" y="694106"/>
                  </a:lnTo>
                  <a:lnTo>
                    <a:pt x="332921" y="701036"/>
                  </a:lnTo>
                  <a:lnTo>
                    <a:pt x="311179" y="706336"/>
                  </a:lnTo>
                  <a:lnTo>
                    <a:pt x="306016" y="704705"/>
                  </a:lnTo>
                  <a:lnTo>
                    <a:pt x="298678" y="704433"/>
                  </a:lnTo>
                  <a:lnTo>
                    <a:pt x="282915" y="722507"/>
                  </a:lnTo>
                  <a:lnTo>
                    <a:pt x="272995" y="726990"/>
                  </a:lnTo>
                  <a:lnTo>
                    <a:pt x="269870" y="725768"/>
                  </a:lnTo>
                  <a:lnTo>
                    <a:pt x="266337" y="724544"/>
                  </a:lnTo>
                  <a:lnTo>
                    <a:pt x="263891" y="722507"/>
                  </a:lnTo>
                  <a:lnTo>
                    <a:pt x="259135" y="711771"/>
                  </a:lnTo>
                  <a:lnTo>
                    <a:pt x="257640" y="704025"/>
                  </a:lnTo>
                  <a:lnTo>
                    <a:pt x="251933" y="687176"/>
                  </a:lnTo>
                  <a:lnTo>
                    <a:pt x="245410" y="677799"/>
                  </a:lnTo>
                  <a:lnTo>
                    <a:pt x="238073" y="671549"/>
                  </a:lnTo>
                  <a:lnTo>
                    <a:pt x="234675" y="665298"/>
                  </a:lnTo>
                  <a:lnTo>
                    <a:pt x="234675" y="661086"/>
                  </a:lnTo>
                  <a:lnTo>
                    <a:pt x="232366" y="653612"/>
                  </a:lnTo>
                  <a:lnTo>
                    <a:pt x="232773" y="647633"/>
                  </a:lnTo>
                  <a:lnTo>
                    <a:pt x="241742" y="624668"/>
                  </a:lnTo>
                  <a:lnTo>
                    <a:pt x="245546" y="607547"/>
                  </a:lnTo>
                  <a:lnTo>
                    <a:pt x="214836" y="607547"/>
                  </a:lnTo>
                  <a:lnTo>
                    <a:pt x="184126" y="607547"/>
                  </a:lnTo>
                  <a:lnTo>
                    <a:pt x="153416" y="607547"/>
                  </a:lnTo>
                  <a:lnTo>
                    <a:pt x="122705" y="607547"/>
                  </a:lnTo>
                  <a:lnTo>
                    <a:pt x="91995" y="607547"/>
                  </a:lnTo>
                  <a:lnTo>
                    <a:pt x="61285" y="607547"/>
                  </a:lnTo>
                  <a:lnTo>
                    <a:pt x="30574" y="607547"/>
                  </a:lnTo>
                  <a:lnTo>
                    <a:pt x="0" y="607411"/>
                  </a:lnTo>
                  <a:lnTo>
                    <a:pt x="544" y="603334"/>
                  </a:lnTo>
                  <a:lnTo>
                    <a:pt x="5843" y="598034"/>
                  </a:lnTo>
                  <a:lnTo>
                    <a:pt x="7746" y="591376"/>
                  </a:lnTo>
                  <a:lnTo>
                    <a:pt x="3397" y="575342"/>
                  </a:lnTo>
                  <a:lnTo>
                    <a:pt x="5028" y="566509"/>
                  </a:lnTo>
                  <a:lnTo>
                    <a:pt x="12637" y="564878"/>
                  </a:lnTo>
                  <a:lnTo>
                    <a:pt x="16443" y="556317"/>
                  </a:lnTo>
                  <a:lnTo>
                    <a:pt x="16443" y="540826"/>
                  </a:lnTo>
                  <a:lnTo>
                    <a:pt x="19432" y="530364"/>
                  </a:lnTo>
                  <a:lnTo>
                    <a:pt x="25411" y="524928"/>
                  </a:lnTo>
                  <a:lnTo>
                    <a:pt x="31118" y="512290"/>
                  </a:lnTo>
                  <a:lnTo>
                    <a:pt x="36553" y="492316"/>
                  </a:lnTo>
                  <a:lnTo>
                    <a:pt x="47560" y="475737"/>
                  </a:lnTo>
                  <a:lnTo>
                    <a:pt x="64139" y="462692"/>
                  </a:lnTo>
                  <a:lnTo>
                    <a:pt x="72291" y="451414"/>
                  </a:lnTo>
                  <a:lnTo>
                    <a:pt x="72836" y="442717"/>
                  </a:lnTo>
                  <a:lnTo>
                    <a:pt x="74601" y="438640"/>
                  </a:lnTo>
                  <a:lnTo>
                    <a:pt x="77998" y="436466"/>
                  </a:lnTo>
                  <a:lnTo>
                    <a:pt x="83570" y="430487"/>
                  </a:lnTo>
                  <a:lnTo>
                    <a:pt x="90908" y="422334"/>
                  </a:lnTo>
                  <a:lnTo>
                    <a:pt x="92131" y="416763"/>
                  </a:lnTo>
                  <a:lnTo>
                    <a:pt x="91723" y="412822"/>
                  </a:lnTo>
                  <a:lnTo>
                    <a:pt x="91180" y="408609"/>
                  </a:lnTo>
                  <a:lnTo>
                    <a:pt x="85337" y="401000"/>
                  </a:lnTo>
                  <a:lnTo>
                    <a:pt x="76504" y="394614"/>
                  </a:lnTo>
                  <a:lnTo>
                    <a:pt x="70797" y="384557"/>
                  </a:lnTo>
                  <a:lnTo>
                    <a:pt x="71204" y="376812"/>
                  </a:lnTo>
                  <a:lnTo>
                    <a:pt x="69302" y="370018"/>
                  </a:lnTo>
                  <a:lnTo>
                    <a:pt x="64954" y="364174"/>
                  </a:lnTo>
                  <a:lnTo>
                    <a:pt x="65905" y="358739"/>
                  </a:lnTo>
                  <a:lnTo>
                    <a:pt x="72020" y="353712"/>
                  </a:lnTo>
                  <a:lnTo>
                    <a:pt x="72291" y="348955"/>
                  </a:lnTo>
                  <a:lnTo>
                    <a:pt x="66720" y="344472"/>
                  </a:lnTo>
                  <a:lnTo>
                    <a:pt x="66720" y="336454"/>
                  </a:lnTo>
                  <a:lnTo>
                    <a:pt x="72155" y="324904"/>
                  </a:lnTo>
                  <a:lnTo>
                    <a:pt x="71748" y="316886"/>
                  </a:lnTo>
                  <a:lnTo>
                    <a:pt x="65633" y="312402"/>
                  </a:lnTo>
                  <a:lnTo>
                    <a:pt x="64954" y="304928"/>
                  </a:lnTo>
                  <a:lnTo>
                    <a:pt x="64546" y="301124"/>
                  </a:lnTo>
                  <a:lnTo>
                    <a:pt x="70389" y="274218"/>
                  </a:lnTo>
                  <a:lnTo>
                    <a:pt x="69030" y="270686"/>
                  </a:lnTo>
                  <a:lnTo>
                    <a:pt x="63187" y="262532"/>
                  </a:lnTo>
                  <a:lnTo>
                    <a:pt x="62508" y="252612"/>
                  </a:lnTo>
                  <a:lnTo>
                    <a:pt x="66041" y="240518"/>
                  </a:lnTo>
                  <a:lnTo>
                    <a:pt x="64275" y="231142"/>
                  </a:lnTo>
                  <a:lnTo>
                    <a:pt x="59382" y="227745"/>
                  </a:lnTo>
                  <a:lnTo>
                    <a:pt x="58160" y="223941"/>
                  </a:lnTo>
                  <a:lnTo>
                    <a:pt x="56665" y="218369"/>
                  </a:lnTo>
                  <a:lnTo>
                    <a:pt x="61964" y="213205"/>
                  </a:lnTo>
                  <a:lnTo>
                    <a:pt x="62236" y="208450"/>
                  </a:lnTo>
                  <a:lnTo>
                    <a:pt x="57480" y="204101"/>
                  </a:lnTo>
                  <a:lnTo>
                    <a:pt x="60469" y="197986"/>
                  </a:lnTo>
                  <a:lnTo>
                    <a:pt x="71204" y="190104"/>
                  </a:lnTo>
                  <a:lnTo>
                    <a:pt x="74194" y="185621"/>
                  </a:lnTo>
                  <a:lnTo>
                    <a:pt x="77319" y="180864"/>
                  </a:lnTo>
                  <a:lnTo>
                    <a:pt x="79222" y="169586"/>
                  </a:lnTo>
                  <a:lnTo>
                    <a:pt x="77727" y="162792"/>
                  </a:lnTo>
                  <a:lnTo>
                    <a:pt x="75145" y="158308"/>
                  </a:lnTo>
                  <a:lnTo>
                    <a:pt x="76368" y="155998"/>
                  </a:lnTo>
                  <a:lnTo>
                    <a:pt x="78543" y="153959"/>
                  </a:lnTo>
                  <a:lnTo>
                    <a:pt x="91316" y="149883"/>
                  </a:lnTo>
                  <a:lnTo>
                    <a:pt x="94984" y="147029"/>
                  </a:lnTo>
                  <a:lnTo>
                    <a:pt x="95800" y="143496"/>
                  </a:lnTo>
                  <a:lnTo>
                    <a:pt x="91723" y="134800"/>
                  </a:lnTo>
                  <a:lnTo>
                    <a:pt x="95664" y="125559"/>
                  </a:lnTo>
                  <a:lnTo>
                    <a:pt x="107486" y="115775"/>
                  </a:lnTo>
                  <a:lnTo>
                    <a:pt x="113737" y="107214"/>
                  </a:lnTo>
                  <a:lnTo>
                    <a:pt x="114417" y="99741"/>
                  </a:lnTo>
                  <a:lnTo>
                    <a:pt x="120124" y="94305"/>
                  </a:lnTo>
                  <a:lnTo>
                    <a:pt x="130722" y="90908"/>
                  </a:lnTo>
                  <a:lnTo>
                    <a:pt x="137245" y="77048"/>
                  </a:lnTo>
                  <a:lnTo>
                    <a:pt x="139827" y="52724"/>
                  </a:lnTo>
                  <a:lnTo>
                    <a:pt x="142952" y="42396"/>
                  </a:lnTo>
                  <a:lnTo>
                    <a:pt x="148388" y="40902"/>
                  </a:lnTo>
                  <a:lnTo>
                    <a:pt x="151241" y="37505"/>
                  </a:lnTo>
                  <a:lnTo>
                    <a:pt x="152192" y="30438"/>
                  </a:lnTo>
                  <a:lnTo>
                    <a:pt x="158851" y="23237"/>
                  </a:lnTo>
                  <a:lnTo>
                    <a:pt x="171081" y="15899"/>
                  </a:lnTo>
                  <a:lnTo>
                    <a:pt x="175973" y="8697"/>
                  </a:lnTo>
                  <a:lnTo>
                    <a:pt x="174478" y="4893"/>
                  </a:lnTo>
                  <a:lnTo>
                    <a:pt x="174478" y="0"/>
                  </a:lnTo>
                  <a:lnTo>
                    <a:pt x="207090" y="0"/>
                  </a:lnTo>
                  <a:lnTo>
                    <a:pt x="241062" y="0"/>
                  </a:lnTo>
                  <a:lnTo>
                    <a:pt x="275033" y="0"/>
                  </a:lnTo>
                  <a:lnTo>
                    <a:pt x="309005" y="0"/>
                  </a:lnTo>
                  <a:lnTo>
                    <a:pt x="342976" y="0"/>
                  </a:lnTo>
                  <a:lnTo>
                    <a:pt x="376948" y="0"/>
                  </a:lnTo>
                  <a:lnTo>
                    <a:pt x="410919" y="0"/>
                  </a:lnTo>
                  <a:lnTo>
                    <a:pt x="445435" y="272"/>
                  </a:lnTo>
                  <a:close/>
                  <a:moveTo>
                    <a:pt x="396244" y="723457"/>
                  </a:moveTo>
                  <a:lnTo>
                    <a:pt x="394614" y="725088"/>
                  </a:lnTo>
                  <a:lnTo>
                    <a:pt x="383335" y="721962"/>
                  </a:lnTo>
                  <a:lnTo>
                    <a:pt x="376404" y="719109"/>
                  </a:lnTo>
                  <a:lnTo>
                    <a:pt x="375182" y="716255"/>
                  </a:lnTo>
                  <a:lnTo>
                    <a:pt x="394205" y="721419"/>
                  </a:lnTo>
                  <a:lnTo>
                    <a:pt x="396244" y="72345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4" name="Freeform: Shape 33">
              <a:extLst>
                <a:ext uri="{FF2B5EF4-FFF2-40B4-BE49-F238E27FC236}">
                  <a16:creationId xmlns:a16="http://schemas.microsoft.com/office/drawing/2014/main" id="{8CCED640-EDEC-1233-FCD2-ABB31E602504}"/>
                </a:ext>
              </a:extLst>
            </p:cNvPr>
            <p:cNvSpPr/>
            <p:nvPr/>
          </p:nvSpPr>
          <p:spPr>
            <a:xfrm>
              <a:off x="11500140" y="7318002"/>
              <a:ext cx="1540675" cy="855266"/>
            </a:xfrm>
            <a:custGeom>
              <a:avLst/>
              <a:gdLst>
                <a:gd name="connsiteX0" fmla="*/ 1539860 w 1540675"/>
                <a:gd name="connsiteY0" fmla="*/ 575613 h 855266"/>
                <a:gd name="connsiteX1" fmla="*/ 1539996 w 1540675"/>
                <a:gd name="connsiteY1" fmla="*/ 618145 h 855266"/>
                <a:gd name="connsiteX2" fmla="*/ 1540268 w 1540675"/>
                <a:gd name="connsiteY2" fmla="*/ 660406 h 855266"/>
                <a:gd name="connsiteX3" fmla="*/ 1540404 w 1540675"/>
                <a:gd name="connsiteY3" fmla="*/ 702666 h 855266"/>
                <a:gd name="connsiteX4" fmla="*/ 1540676 w 1540675"/>
                <a:gd name="connsiteY4" fmla="*/ 744655 h 855266"/>
                <a:gd name="connsiteX5" fmla="*/ 1540676 w 1540675"/>
                <a:gd name="connsiteY5" fmla="*/ 745199 h 855266"/>
                <a:gd name="connsiteX6" fmla="*/ 1540540 w 1540675"/>
                <a:gd name="connsiteY6" fmla="*/ 745742 h 855266"/>
                <a:gd name="connsiteX7" fmla="*/ 1540540 w 1540675"/>
                <a:gd name="connsiteY7" fmla="*/ 746286 h 855266"/>
                <a:gd name="connsiteX8" fmla="*/ 1540540 w 1540675"/>
                <a:gd name="connsiteY8" fmla="*/ 746829 h 855266"/>
                <a:gd name="connsiteX9" fmla="*/ 1539589 w 1540675"/>
                <a:gd name="connsiteY9" fmla="*/ 746829 h 855266"/>
                <a:gd name="connsiteX10" fmla="*/ 1538502 w 1540675"/>
                <a:gd name="connsiteY10" fmla="*/ 746829 h 855266"/>
                <a:gd name="connsiteX11" fmla="*/ 1537551 w 1540675"/>
                <a:gd name="connsiteY11" fmla="*/ 746829 h 855266"/>
                <a:gd name="connsiteX12" fmla="*/ 1536463 w 1540675"/>
                <a:gd name="connsiteY12" fmla="*/ 746829 h 855266"/>
                <a:gd name="connsiteX13" fmla="*/ 1508471 w 1540675"/>
                <a:gd name="connsiteY13" fmla="*/ 746829 h 855266"/>
                <a:gd name="connsiteX14" fmla="*/ 1480478 w 1540675"/>
                <a:gd name="connsiteY14" fmla="*/ 746829 h 855266"/>
                <a:gd name="connsiteX15" fmla="*/ 1452350 w 1540675"/>
                <a:gd name="connsiteY15" fmla="*/ 746829 h 855266"/>
                <a:gd name="connsiteX16" fmla="*/ 1424357 w 1540675"/>
                <a:gd name="connsiteY16" fmla="*/ 746829 h 855266"/>
                <a:gd name="connsiteX17" fmla="*/ 1396365 w 1540675"/>
                <a:gd name="connsiteY17" fmla="*/ 746829 h 855266"/>
                <a:gd name="connsiteX18" fmla="*/ 1368236 w 1540675"/>
                <a:gd name="connsiteY18" fmla="*/ 746829 h 855266"/>
                <a:gd name="connsiteX19" fmla="*/ 1340244 w 1540675"/>
                <a:gd name="connsiteY19" fmla="*/ 746829 h 855266"/>
                <a:gd name="connsiteX20" fmla="*/ 1312251 w 1540675"/>
                <a:gd name="connsiteY20" fmla="*/ 746829 h 855266"/>
                <a:gd name="connsiteX21" fmla="*/ 1284123 w 1540675"/>
                <a:gd name="connsiteY21" fmla="*/ 746829 h 855266"/>
                <a:gd name="connsiteX22" fmla="*/ 1256130 w 1540675"/>
                <a:gd name="connsiteY22" fmla="*/ 746829 h 855266"/>
                <a:gd name="connsiteX23" fmla="*/ 1228138 w 1540675"/>
                <a:gd name="connsiteY23" fmla="*/ 746829 h 855266"/>
                <a:gd name="connsiteX24" fmla="*/ 1200009 w 1540675"/>
                <a:gd name="connsiteY24" fmla="*/ 746829 h 855266"/>
                <a:gd name="connsiteX25" fmla="*/ 1172017 w 1540675"/>
                <a:gd name="connsiteY25" fmla="*/ 746829 h 855266"/>
                <a:gd name="connsiteX26" fmla="*/ 1144024 w 1540675"/>
                <a:gd name="connsiteY26" fmla="*/ 746829 h 855266"/>
                <a:gd name="connsiteX27" fmla="*/ 1115896 w 1540675"/>
                <a:gd name="connsiteY27" fmla="*/ 746829 h 855266"/>
                <a:gd name="connsiteX28" fmla="*/ 1087903 w 1540675"/>
                <a:gd name="connsiteY28" fmla="*/ 746829 h 855266"/>
                <a:gd name="connsiteX29" fmla="*/ 1059911 w 1540675"/>
                <a:gd name="connsiteY29" fmla="*/ 746829 h 855266"/>
                <a:gd name="connsiteX30" fmla="*/ 1031783 w 1540675"/>
                <a:gd name="connsiteY30" fmla="*/ 746829 h 855266"/>
                <a:gd name="connsiteX31" fmla="*/ 1003790 w 1540675"/>
                <a:gd name="connsiteY31" fmla="*/ 746829 h 855266"/>
                <a:gd name="connsiteX32" fmla="*/ 975797 w 1540675"/>
                <a:gd name="connsiteY32" fmla="*/ 746829 h 855266"/>
                <a:gd name="connsiteX33" fmla="*/ 947670 w 1540675"/>
                <a:gd name="connsiteY33" fmla="*/ 746829 h 855266"/>
                <a:gd name="connsiteX34" fmla="*/ 919677 w 1540675"/>
                <a:gd name="connsiteY34" fmla="*/ 746829 h 855266"/>
                <a:gd name="connsiteX35" fmla="*/ 891684 w 1540675"/>
                <a:gd name="connsiteY35" fmla="*/ 746829 h 855266"/>
                <a:gd name="connsiteX36" fmla="*/ 863691 w 1540675"/>
                <a:gd name="connsiteY36" fmla="*/ 746829 h 855266"/>
                <a:gd name="connsiteX37" fmla="*/ 835564 w 1540675"/>
                <a:gd name="connsiteY37" fmla="*/ 746829 h 855266"/>
                <a:gd name="connsiteX38" fmla="*/ 807571 w 1540675"/>
                <a:gd name="connsiteY38" fmla="*/ 746829 h 855266"/>
                <a:gd name="connsiteX39" fmla="*/ 779578 w 1540675"/>
                <a:gd name="connsiteY39" fmla="*/ 746829 h 855266"/>
                <a:gd name="connsiteX40" fmla="*/ 751450 w 1540675"/>
                <a:gd name="connsiteY40" fmla="*/ 746829 h 855266"/>
                <a:gd name="connsiteX41" fmla="*/ 723458 w 1540675"/>
                <a:gd name="connsiteY41" fmla="*/ 746829 h 855266"/>
                <a:gd name="connsiteX42" fmla="*/ 695465 w 1540675"/>
                <a:gd name="connsiteY42" fmla="*/ 746829 h 855266"/>
                <a:gd name="connsiteX43" fmla="*/ 667337 w 1540675"/>
                <a:gd name="connsiteY43" fmla="*/ 746829 h 855266"/>
                <a:gd name="connsiteX44" fmla="*/ 639344 w 1540675"/>
                <a:gd name="connsiteY44" fmla="*/ 746829 h 855266"/>
                <a:gd name="connsiteX45" fmla="*/ 639344 w 1540675"/>
                <a:gd name="connsiteY45" fmla="*/ 769522 h 855266"/>
                <a:gd name="connsiteX46" fmla="*/ 639344 w 1540675"/>
                <a:gd name="connsiteY46" fmla="*/ 792079 h 855266"/>
                <a:gd name="connsiteX47" fmla="*/ 639344 w 1540675"/>
                <a:gd name="connsiteY47" fmla="*/ 814500 h 855266"/>
                <a:gd name="connsiteX48" fmla="*/ 639208 w 1540675"/>
                <a:gd name="connsiteY48" fmla="*/ 837057 h 855266"/>
                <a:gd name="connsiteX49" fmla="*/ 630783 w 1540675"/>
                <a:gd name="connsiteY49" fmla="*/ 832302 h 855266"/>
                <a:gd name="connsiteX50" fmla="*/ 625212 w 1540675"/>
                <a:gd name="connsiteY50" fmla="*/ 826866 h 855266"/>
                <a:gd name="connsiteX51" fmla="*/ 620592 w 1540675"/>
                <a:gd name="connsiteY51" fmla="*/ 820615 h 855266"/>
                <a:gd name="connsiteX52" fmla="*/ 611895 w 1540675"/>
                <a:gd name="connsiteY52" fmla="*/ 803222 h 855266"/>
                <a:gd name="connsiteX53" fmla="*/ 607003 w 1540675"/>
                <a:gd name="connsiteY53" fmla="*/ 796835 h 855266"/>
                <a:gd name="connsiteX54" fmla="*/ 602655 w 1540675"/>
                <a:gd name="connsiteY54" fmla="*/ 793031 h 855266"/>
                <a:gd name="connsiteX55" fmla="*/ 598170 w 1540675"/>
                <a:gd name="connsiteY55" fmla="*/ 792759 h 855266"/>
                <a:gd name="connsiteX56" fmla="*/ 592735 w 1540675"/>
                <a:gd name="connsiteY56" fmla="*/ 794933 h 855266"/>
                <a:gd name="connsiteX57" fmla="*/ 588522 w 1540675"/>
                <a:gd name="connsiteY57" fmla="*/ 799010 h 855266"/>
                <a:gd name="connsiteX58" fmla="*/ 587164 w 1540675"/>
                <a:gd name="connsiteY58" fmla="*/ 806212 h 855266"/>
                <a:gd name="connsiteX59" fmla="*/ 583087 w 1540675"/>
                <a:gd name="connsiteY59" fmla="*/ 814636 h 855266"/>
                <a:gd name="connsiteX60" fmla="*/ 583359 w 1540675"/>
                <a:gd name="connsiteY60" fmla="*/ 821702 h 855266"/>
                <a:gd name="connsiteX61" fmla="*/ 585125 w 1540675"/>
                <a:gd name="connsiteY61" fmla="*/ 825235 h 855266"/>
                <a:gd name="connsiteX62" fmla="*/ 584582 w 1540675"/>
                <a:gd name="connsiteY62" fmla="*/ 827274 h 855266"/>
                <a:gd name="connsiteX63" fmla="*/ 581864 w 1540675"/>
                <a:gd name="connsiteY63" fmla="*/ 828769 h 855266"/>
                <a:gd name="connsiteX64" fmla="*/ 561481 w 1540675"/>
                <a:gd name="connsiteY64" fmla="*/ 826187 h 855266"/>
                <a:gd name="connsiteX65" fmla="*/ 543816 w 1540675"/>
                <a:gd name="connsiteY65" fmla="*/ 829720 h 855266"/>
                <a:gd name="connsiteX66" fmla="*/ 531722 w 1540675"/>
                <a:gd name="connsiteY66" fmla="*/ 827002 h 855266"/>
                <a:gd name="connsiteX67" fmla="*/ 508486 w 1540675"/>
                <a:gd name="connsiteY67" fmla="*/ 828361 h 855266"/>
                <a:gd name="connsiteX68" fmla="*/ 488374 w 1540675"/>
                <a:gd name="connsiteY68" fmla="*/ 825915 h 855266"/>
                <a:gd name="connsiteX69" fmla="*/ 481445 w 1540675"/>
                <a:gd name="connsiteY69" fmla="*/ 827138 h 855266"/>
                <a:gd name="connsiteX70" fmla="*/ 476960 w 1540675"/>
                <a:gd name="connsiteY70" fmla="*/ 830943 h 855266"/>
                <a:gd name="connsiteX71" fmla="*/ 471389 w 1540675"/>
                <a:gd name="connsiteY71" fmla="*/ 840455 h 855266"/>
                <a:gd name="connsiteX72" fmla="*/ 469894 w 1540675"/>
                <a:gd name="connsiteY72" fmla="*/ 842221 h 855266"/>
                <a:gd name="connsiteX73" fmla="*/ 467720 w 1540675"/>
                <a:gd name="connsiteY73" fmla="*/ 842493 h 855266"/>
                <a:gd name="connsiteX74" fmla="*/ 434971 w 1540675"/>
                <a:gd name="connsiteY74" fmla="*/ 837330 h 855266"/>
                <a:gd name="connsiteX75" fmla="*/ 426274 w 1540675"/>
                <a:gd name="connsiteY75" fmla="*/ 837194 h 855266"/>
                <a:gd name="connsiteX76" fmla="*/ 417170 w 1540675"/>
                <a:gd name="connsiteY76" fmla="*/ 843444 h 855266"/>
                <a:gd name="connsiteX77" fmla="*/ 414317 w 1540675"/>
                <a:gd name="connsiteY77" fmla="*/ 847793 h 855266"/>
                <a:gd name="connsiteX78" fmla="*/ 413637 w 1540675"/>
                <a:gd name="connsiteY78" fmla="*/ 853636 h 855266"/>
                <a:gd name="connsiteX79" fmla="*/ 411599 w 1540675"/>
                <a:gd name="connsiteY79" fmla="*/ 855266 h 855266"/>
                <a:gd name="connsiteX80" fmla="*/ 408745 w 1540675"/>
                <a:gd name="connsiteY80" fmla="*/ 854995 h 855266"/>
                <a:gd name="connsiteX81" fmla="*/ 401408 w 1540675"/>
                <a:gd name="connsiteY81" fmla="*/ 851190 h 855266"/>
                <a:gd name="connsiteX82" fmla="*/ 393798 w 1540675"/>
                <a:gd name="connsiteY82" fmla="*/ 844939 h 855266"/>
                <a:gd name="connsiteX83" fmla="*/ 389993 w 1540675"/>
                <a:gd name="connsiteY83" fmla="*/ 840319 h 855266"/>
                <a:gd name="connsiteX84" fmla="*/ 389178 w 1540675"/>
                <a:gd name="connsiteY84" fmla="*/ 829856 h 855266"/>
                <a:gd name="connsiteX85" fmla="*/ 383063 w 1540675"/>
                <a:gd name="connsiteY85" fmla="*/ 818034 h 855266"/>
                <a:gd name="connsiteX86" fmla="*/ 381976 w 1540675"/>
                <a:gd name="connsiteY86" fmla="*/ 807298 h 855266"/>
                <a:gd name="connsiteX87" fmla="*/ 378035 w 1540675"/>
                <a:gd name="connsiteY87" fmla="*/ 798194 h 855266"/>
                <a:gd name="connsiteX88" fmla="*/ 372056 w 1540675"/>
                <a:gd name="connsiteY88" fmla="*/ 789226 h 855266"/>
                <a:gd name="connsiteX89" fmla="*/ 366077 w 1540675"/>
                <a:gd name="connsiteY89" fmla="*/ 783247 h 855266"/>
                <a:gd name="connsiteX90" fmla="*/ 360098 w 1540675"/>
                <a:gd name="connsiteY90" fmla="*/ 781345 h 855266"/>
                <a:gd name="connsiteX91" fmla="*/ 348956 w 1540675"/>
                <a:gd name="connsiteY91" fmla="*/ 782567 h 855266"/>
                <a:gd name="connsiteX92" fmla="*/ 346645 w 1540675"/>
                <a:gd name="connsiteY92" fmla="*/ 781616 h 855266"/>
                <a:gd name="connsiteX93" fmla="*/ 334687 w 1540675"/>
                <a:gd name="connsiteY93" fmla="*/ 769658 h 855266"/>
                <a:gd name="connsiteX94" fmla="*/ 331019 w 1540675"/>
                <a:gd name="connsiteY94" fmla="*/ 764494 h 855266"/>
                <a:gd name="connsiteX95" fmla="*/ 329932 w 1540675"/>
                <a:gd name="connsiteY95" fmla="*/ 759738 h 855266"/>
                <a:gd name="connsiteX96" fmla="*/ 334008 w 1540675"/>
                <a:gd name="connsiteY96" fmla="*/ 748188 h 855266"/>
                <a:gd name="connsiteX97" fmla="*/ 332786 w 1540675"/>
                <a:gd name="connsiteY97" fmla="*/ 741802 h 855266"/>
                <a:gd name="connsiteX98" fmla="*/ 329796 w 1540675"/>
                <a:gd name="connsiteY98" fmla="*/ 733920 h 855266"/>
                <a:gd name="connsiteX99" fmla="*/ 325583 w 1540675"/>
                <a:gd name="connsiteY99" fmla="*/ 727398 h 855266"/>
                <a:gd name="connsiteX100" fmla="*/ 318653 w 1540675"/>
                <a:gd name="connsiteY100" fmla="*/ 721690 h 855266"/>
                <a:gd name="connsiteX101" fmla="*/ 312403 w 1540675"/>
                <a:gd name="connsiteY101" fmla="*/ 709325 h 855266"/>
                <a:gd name="connsiteX102" fmla="*/ 300852 w 1540675"/>
                <a:gd name="connsiteY102" fmla="*/ 691931 h 855266"/>
                <a:gd name="connsiteX103" fmla="*/ 297727 w 1540675"/>
                <a:gd name="connsiteY103" fmla="*/ 678479 h 855266"/>
                <a:gd name="connsiteX104" fmla="*/ 293242 w 1540675"/>
                <a:gd name="connsiteY104" fmla="*/ 667200 h 855266"/>
                <a:gd name="connsiteX105" fmla="*/ 292020 w 1540675"/>
                <a:gd name="connsiteY105" fmla="*/ 656058 h 855266"/>
                <a:gd name="connsiteX106" fmla="*/ 287671 w 1540675"/>
                <a:gd name="connsiteY106" fmla="*/ 649263 h 855266"/>
                <a:gd name="connsiteX107" fmla="*/ 288079 w 1540675"/>
                <a:gd name="connsiteY107" fmla="*/ 640566 h 855266"/>
                <a:gd name="connsiteX108" fmla="*/ 287399 w 1540675"/>
                <a:gd name="connsiteY108" fmla="*/ 638121 h 855266"/>
                <a:gd name="connsiteX109" fmla="*/ 286041 w 1540675"/>
                <a:gd name="connsiteY109" fmla="*/ 637033 h 855266"/>
                <a:gd name="connsiteX110" fmla="*/ 278295 w 1540675"/>
                <a:gd name="connsiteY110" fmla="*/ 632142 h 855266"/>
                <a:gd name="connsiteX111" fmla="*/ 269462 w 1540675"/>
                <a:gd name="connsiteY111" fmla="*/ 623445 h 855266"/>
                <a:gd name="connsiteX112" fmla="*/ 264978 w 1540675"/>
                <a:gd name="connsiteY112" fmla="*/ 621406 h 855266"/>
                <a:gd name="connsiteX113" fmla="*/ 263076 w 1540675"/>
                <a:gd name="connsiteY113" fmla="*/ 621406 h 855266"/>
                <a:gd name="connsiteX114" fmla="*/ 261989 w 1540675"/>
                <a:gd name="connsiteY114" fmla="*/ 623581 h 855266"/>
                <a:gd name="connsiteX115" fmla="*/ 261309 w 1540675"/>
                <a:gd name="connsiteY115" fmla="*/ 627657 h 855266"/>
                <a:gd name="connsiteX116" fmla="*/ 247177 w 1540675"/>
                <a:gd name="connsiteY116" fmla="*/ 642061 h 855266"/>
                <a:gd name="connsiteX117" fmla="*/ 235219 w 1540675"/>
                <a:gd name="connsiteY117" fmla="*/ 648856 h 855266"/>
                <a:gd name="connsiteX118" fmla="*/ 229376 w 1540675"/>
                <a:gd name="connsiteY118" fmla="*/ 655514 h 855266"/>
                <a:gd name="connsiteX119" fmla="*/ 224077 w 1540675"/>
                <a:gd name="connsiteY119" fmla="*/ 658775 h 855266"/>
                <a:gd name="connsiteX120" fmla="*/ 221223 w 1540675"/>
                <a:gd name="connsiteY120" fmla="*/ 659183 h 855266"/>
                <a:gd name="connsiteX121" fmla="*/ 217282 w 1540675"/>
                <a:gd name="connsiteY121" fmla="*/ 657009 h 855266"/>
                <a:gd name="connsiteX122" fmla="*/ 204780 w 1540675"/>
                <a:gd name="connsiteY122" fmla="*/ 647225 h 855266"/>
                <a:gd name="connsiteX123" fmla="*/ 194453 w 1540675"/>
                <a:gd name="connsiteY123" fmla="*/ 642741 h 855266"/>
                <a:gd name="connsiteX124" fmla="*/ 193366 w 1540675"/>
                <a:gd name="connsiteY124" fmla="*/ 640566 h 855266"/>
                <a:gd name="connsiteX125" fmla="*/ 193910 w 1540675"/>
                <a:gd name="connsiteY125" fmla="*/ 632278 h 855266"/>
                <a:gd name="connsiteX126" fmla="*/ 198665 w 1540675"/>
                <a:gd name="connsiteY126" fmla="*/ 622629 h 855266"/>
                <a:gd name="connsiteX127" fmla="*/ 193774 w 1540675"/>
                <a:gd name="connsiteY127" fmla="*/ 605100 h 855266"/>
                <a:gd name="connsiteX128" fmla="*/ 195268 w 1540675"/>
                <a:gd name="connsiteY128" fmla="*/ 598985 h 855266"/>
                <a:gd name="connsiteX129" fmla="*/ 199073 w 1540675"/>
                <a:gd name="connsiteY129" fmla="*/ 594773 h 855266"/>
                <a:gd name="connsiteX130" fmla="*/ 210216 w 1540675"/>
                <a:gd name="connsiteY130" fmla="*/ 588250 h 855266"/>
                <a:gd name="connsiteX131" fmla="*/ 211303 w 1540675"/>
                <a:gd name="connsiteY131" fmla="*/ 585125 h 855266"/>
                <a:gd name="connsiteX132" fmla="*/ 208857 w 1540675"/>
                <a:gd name="connsiteY132" fmla="*/ 568411 h 855266"/>
                <a:gd name="connsiteX133" fmla="*/ 202607 w 1540675"/>
                <a:gd name="connsiteY133" fmla="*/ 562160 h 855266"/>
                <a:gd name="connsiteX134" fmla="*/ 200840 w 1540675"/>
                <a:gd name="connsiteY134" fmla="*/ 558627 h 855266"/>
                <a:gd name="connsiteX135" fmla="*/ 202743 w 1540675"/>
                <a:gd name="connsiteY135" fmla="*/ 545039 h 855266"/>
                <a:gd name="connsiteX136" fmla="*/ 200025 w 1540675"/>
                <a:gd name="connsiteY136" fmla="*/ 536070 h 855266"/>
                <a:gd name="connsiteX137" fmla="*/ 204916 w 1540675"/>
                <a:gd name="connsiteY137" fmla="*/ 528460 h 855266"/>
                <a:gd name="connsiteX138" fmla="*/ 205324 w 1540675"/>
                <a:gd name="connsiteY138" fmla="*/ 515416 h 855266"/>
                <a:gd name="connsiteX139" fmla="*/ 209265 w 1540675"/>
                <a:gd name="connsiteY139" fmla="*/ 501827 h 855266"/>
                <a:gd name="connsiteX140" fmla="*/ 213477 w 1540675"/>
                <a:gd name="connsiteY140" fmla="*/ 481716 h 855266"/>
                <a:gd name="connsiteX141" fmla="*/ 212526 w 1540675"/>
                <a:gd name="connsiteY141" fmla="*/ 473019 h 855266"/>
                <a:gd name="connsiteX142" fmla="*/ 217826 w 1540675"/>
                <a:gd name="connsiteY142" fmla="*/ 463643 h 855266"/>
                <a:gd name="connsiteX143" fmla="*/ 219592 w 1540675"/>
                <a:gd name="connsiteY143" fmla="*/ 454131 h 855266"/>
                <a:gd name="connsiteX144" fmla="*/ 219864 w 1540675"/>
                <a:gd name="connsiteY144" fmla="*/ 447473 h 855266"/>
                <a:gd name="connsiteX145" fmla="*/ 219048 w 1540675"/>
                <a:gd name="connsiteY145" fmla="*/ 443396 h 855266"/>
                <a:gd name="connsiteX146" fmla="*/ 217146 w 1540675"/>
                <a:gd name="connsiteY146" fmla="*/ 441901 h 855266"/>
                <a:gd name="connsiteX147" fmla="*/ 213341 w 1540675"/>
                <a:gd name="connsiteY147" fmla="*/ 441901 h 855266"/>
                <a:gd name="connsiteX148" fmla="*/ 195812 w 1540675"/>
                <a:gd name="connsiteY148" fmla="*/ 445570 h 855266"/>
                <a:gd name="connsiteX149" fmla="*/ 190105 w 1540675"/>
                <a:gd name="connsiteY149" fmla="*/ 445027 h 855266"/>
                <a:gd name="connsiteX150" fmla="*/ 185077 w 1540675"/>
                <a:gd name="connsiteY150" fmla="*/ 443260 h 855266"/>
                <a:gd name="connsiteX151" fmla="*/ 182224 w 1540675"/>
                <a:gd name="connsiteY151" fmla="*/ 439999 h 855266"/>
                <a:gd name="connsiteX152" fmla="*/ 181408 w 1540675"/>
                <a:gd name="connsiteY152" fmla="*/ 432389 h 855266"/>
                <a:gd name="connsiteX153" fmla="*/ 177467 w 1540675"/>
                <a:gd name="connsiteY153" fmla="*/ 427361 h 855266"/>
                <a:gd name="connsiteX154" fmla="*/ 175429 w 1540675"/>
                <a:gd name="connsiteY154" fmla="*/ 426546 h 855266"/>
                <a:gd name="connsiteX155" fmla="*/ 167412 w 1540675"/>
                <a:gd name="connsiteY155" fmla="*/ 429535 h 855266"/>
                <a:gd name="connsiteX156" fmla="*/ 165645 w 1540675"/>
                <a:gd name="connsiteY156" fmla="*/ 429399 h 855266"/>
                <a:gd name="connsiteX157" fmla="*/ 164830 w 1540675"/>
                <a:gd name="connsiteY157" fmla="*/ 428041 h 855266"/>
                <a:gd name="connsiteX158" fmla="*/ 161569 w 1540675"/>
                <a:gd name="connsiteY158" fmla="*/ 421518 h 855266"/>
                <a:gd name="connsiteX159" fmla="*/ 148659 w 1540675"/>
                <a:gd name="connsiteY159" fmla="*/ 408881 h 855266"/>
                <a:gd name="connsiteX160" fmla="*/ 142409 w 1540675"/>
                <a:gd name="connsiteY160" fmla="*/ 394341 h 855266"/>
                <a:gd name="connsiteX161" fmla="*/ 129907 w 1540675"/>
                <a:gd name="connsiteY161" fmla="*/ 381568 h 855266"/>
                <a:gd name="connsiteX162" fmla="*/ 117950 w 1540675"/>
                <a:gd name="connsiteY162" fmla="*/ 364038 h 855266"/>
                <a:gd name="connsiteX163" fmla="*/ 94985 w 1540675"/>
                <a:gd name="connsiteY163" fmla="*/ 336590 h 855266"/>
                <a:gd name="connsiteX164" fmla="*/ 89413 w 1540675"/>
                <a:gd name="connsiteY164" fmla="*/ 331018 h 855266"/>
                <a:gd name="connsiteX165" fmla="*/ 72020 w 1540675"/>
                <a:gd name="connsiteY165" fmla="*/ 321506 h 855266"/>
                <a:gd name="connsiteX166" fmla="*/ 58296 w 1540675"/>
                <a:gd name="connsiteY166" fmla="*/ 307646 h 855266"/>
                <a:gd name="connsiteX167" fmla="*/ 44299 w 1540675"/>
                <a:gd name="connsiteY167" fmla="*/ 297726 h 855266"/>
                <a:gd name="connsiteX168" fmla="*/ 42940 w 1540675"/>
                <a:gd name="connsiteY168" fmla="*/ 296095 h 855266"/>
                <a:gd name="connsiteX169" fmla="*/ 42804 w 1540675"/>
                <a:gd name="connsiteY169" fmla="*/ 295008 h 855266"/>
                <a:gd name="connsiteX170" fmla="*/ 43620 w 1540675"/>
                <a:gd name="connsiteY170" fmla="*/ 294193 h 855266"/>
                <a:gd name="connsiteX171" fmla="*/ 47560 w 1540675"/>
                <a:gd name="connsiteY171" fmla="*/ 291475 h 855266"/>
                <a:gd name="connsiteX172" fmla="*/ 48511 w 1540675"/>
                <a:gd name="connsiteY172" fmla="*/ 286448 h 855266"/>
                <a:gd name="connsiteX173" fmla="*/ 43212 w 1540675"/>
                <a:gd name="connsiteY173" fmla="*/ 275984 h 855266"/>
                <a:gd name="connsiteX174" fmla="*/ 45794 w 1540675"/>
                <a:gd name="connsiteY174" fmla="*/ 265793 h 855266"/>
                <a:gd name="connsiteX175" fmla="*/ 42261 w 1540675"/>
                <a:gd name="connsiteY175" fmla="*/ 251661 h 855266"/>
                <a:gd name="connsiteX176" fmla="*/ 40359 w 1540675"/>
                <a:gd name="connsiteY176" fmla="*/ 246905 h 855266"/>
                <a:gd name="connsiteX177" fmla="*/ 30439 w 1540675"/>
                <a:gd name="connsiteY177" fmla="*/ 233724 h 855266"/>
                <a:gd name="connsiteX178" fmla="*/ 23916 w 1540675"/>
                <a:gd name="connsiteY178" fmla="*/ 221086 h 855266"/>
                <a:gd name="connsiteX179" fmla="*/ 13725 w 1540675"/>
                <a:gd name="connsiteY179" fmla="*/ 209400 h 855266"/>
                <a:gd name="connsiteX180" fmla="*/ 0 w 1540675"/>
                <a:gd name="connsiteY180" fmla="*/ 190240 h 855266"/>
                <a:gd name="connsiteX181" fmla="*/ 0 w 1540675"/>
                <a:gd name="connsiteY181" fmla="*/ 142952 h 855266"/>
                <a:gd name="connsiteX182" fmla="*/ 0 w 1540675"/>
                <a:gd name="connsiteY182" fmla="*/ 95528 h 855266"/>
                <a:gd name="connsiteX183" fmla="*/ 0 w 1540675"/>
                <a:gd name="connsiteY183" fmla="*/ 47832 h 855266"/>
                <a:gd name="connsiteX184" fmla="*/ 0 w 1540675"/>
                <a:gd name="connsiteY184" fmla="*/ 0 h 855266"/>
                <a:gd name="connsiteX185" fmla="*/ 23645 w 1540675"/>
                <a:gd name="connsiteY185" fmla="*/ 0 h 855266"/>
                <a:gd name="connsiteX186" fmla="*/ 78134 w 1540675"/>
                <a:gd name="connsiteY186" fmla="*/ 0 h 855266"/>
                <a:gd name="connsiteX187" fmla="*/ 132761 w 1540675"/>
                <a:gd name="connsiteY187" fmla="*/ 0 h 855266"/>
                <a:gd name="connsiteX188" fmla="*/ 187251 w 1540675"/>
                <a:gd name="connsiteY188" fmla="*/ 0 h 855266"/>
                <a:gd name="connsiteX189" fmla="*/ 241742 w 1540675"/>
                <a:gd name="connsiteY189" fmla="*/ 0 h 855266"/>
                <a:gd name="connsiteX190" fmla="*/ 254107 w 1540675"/>
                <a:gd name="connsiteY190" fmla="*/ 0 h 855266"/>
                <a:gd name="connsiteX191" fmla="*/ 296367 w 1540675"/>
                <a:gd name="connsiteY191" fmla="*/ 0 h 855266"/>
                <a:gd name="connsiteX192" fmla="*/ 350858 w 1540675"/>
                <a:gd name="connsiteY192" fmla="*/ 0 h 855266"/>
                <a:gd name="connsiteX193" fmla="*/ 405348 w 1540675"/>
                <a:gd name="connsiteY193" fmla="*/ 0 h 855266"/>
                <a:gd name="connsiteX194" fmla="*/ 459975 w 1540675"/>
                <a:gd name="connsiteY194" fmla="*/ 0 h 855266"/>
                <a:gd name="connsiteX195" fmla="*/ 514465 w 1540675"/>
                <a:gd name="connsiteY195" fmla="*/ 0 h 855266"/>
                <a:gd name="connsiteX196" fmla="*/ 569091 w 1540675"/>
                <a:gd name="connsiteY196" fmla="*/ 0 h 855266"/>
                <a:gd name="connsiteX197" fmla="*/ 623581 w 1540675"/>
                <a:gd name="connsiteY197" fmla="*/ 0 h 855266"/>
                <a:gd name="connsiteX198" fmla="*/ 678072 w 1540675"/>
                <a:gd name="connsiteY198" fmla="*/ 0 h 855266"/>
                <a:gd name="connsiteX199" fmla="*/ 732698 w 1540675"/>
                <a:gd name="connsiteY199" fmla="*/ 0 h 855266"/>
                <a:gd name="connsiteX200" fmla="*/ 773871 w 1540675"/>
                <a:gd name="connsiteY200" fmla="*/ 0 h 855266"/>
                <a:gd name="connsiteX201" fmla="*/ 787188 w 1540675"/>
                <a:gd name="connsiteY201" fmla="*/ 0 h 855266"/>
                <a:gd name="connsiteX202" fmla="*/ 841814 w 1540675"/>
                <a:gd name="connsiteY202" fmla="*/ 0 h 855266"/>
                <a:gd name="connsiteX203" fmla="*/ 896304 w 1540675"/>
                <a:gd name="connsiteY203" fmla="*/ 0 h 855266"/>
                <a:gd name="connsiteX204" fmla="*/ 950795 w 1540675"/>
                <a:gd name="connsiteY204" fmla="*/ 0 h 855266"/>
                <a:gd name="connsiteX205" fmla="*/ 1005421 w 1540675"/>
                <a:gd name="connsiteY205" fmla="*/ 0 h 855266"/>
                <a:gd name="connsiteX206" fmla="*/ 1059911 w 1540675"/>
                <a:gd name="connsiteY206" fmla="*/ 0 h 855266"/>
                <a:gd name="connsiteX207" fmla="*/ 1114401 w 1540675"/>
                <a:gd name="connsiteY207" fmla="*/ 0 h 855266"/>
                <a:gd name="connsiteX208" fmla="*/ 1169028 w 1540675"/>
                <a:gd name="connsiteY208" fmla="*/ 0 h 855266"/>
                <a:gd name="connsiteX209" fmla="*/ 1223518 w 1540675"/>
                <a:gd name="connsiteY209" fmla="*/ 0 h 855266"/>
                <a:gd name="connsiteX210" fmla="*/ 1278009 w 1540675"/>
                <a:gd name="connsiteY210" fmla="*/ 0 h 855266"/>
                <a:gd name="connsiteX211" fmla="*/ 1332634 w 1540675"/>
                <a:gd name="connsiteY211" fmla="*/ 0 h 855266"/>
                <a:gd name="connsiteX212" fmla="*/ 1387125 w 1540675"/>
                <a:gd name="connsiteY212" fmla="*/ 0 h 855266"/>
                <a:gd name="connsiteX213" fmla="*/ 1441751 w 1540675"/>
                <a:gd name="connsiteY213" fmla="*/ 0 h 855266"/>
                <a:gd name="connsiteX214" fmla="*/ 1496241 w 1540675"/>
                <a:gd name="connsiteY214" fmla="*/ 0 h 855266"/>
                <a:gd name="connsiteX215" fmla="*/ 1536871 w 1540675"/>
                <a:gd name="connsiteY215" fmla="*/ 0 h 855266"/>
                <a:gd name="connsiteX216" fmla="*/ 1537142 w 1540675"/>
                <a:gd name="connsiteY216" fmla="*/ 36825 h 855266"/>
                <a:gd name="connsiteX217" fmla="*/ 1537415 w 1540675"/>
                <a:gd name="connsiteY217" fmla="*/ 73650 h 855266"/>
                <a:gd name="connsiteX218" fmla="*/ 1537551 w 1540675"/>
                <a:gd name="connsiteY218" fmla="*/ 110339 h 855266"/>
                <a:gd name="connsiteX219" fmla="*/ 1537687 w 1540675"/>
                <a:gd name="connsiteY219" fmla="*/ 147028 h 855266"/>
                <a:gd name="connsiteX220" fmla="*/ 1537823 w 1540675"/>
                <a:gd name="connsiteY220" fmla="*/ 183446 h 855266"/>
                <a:gd name="connsiteX221" fmla="*/ 1538094 w 1540675"/>
                <a:gd name="connsiteY221" fmla="*/ 219727 h 855266"/>
                <a:gd name="connsiteX222" fmla="*/ 1538230 w 1540675"/>
                <a:gd name="connsiteY222" fmla="*/ 255873 h 855266"/>
                <a:gd name="connsiteX223" fmla="*/ 1538366 w 1540675"/>
                <a:gd name="connsiteY223" fmla="*/ 291883 h 855266"/>
                <a:gd name="connsiteX224" fmla="*/ 1538638 w 1540675"/>
                <a:gd name="connsiteY224" fmla="*/ 327893 h 855266"/>
                <a:gd name="connsiteX225" fmla="*/ 1538774 w 1540675"/>
                <a:gd name="connsiteY225" fmla="*/ 363631 h 855266"/>
                <a:gd name="connsiteX226" fmla="*/ 1538909 w 1540675"/>
                <a:gd name="connsiteY226" fmla="*/ 399233 h 855266"/>
                <a:gd name="connsiteX227" fmla="*/ 1539181 w 1540675"/>
                <a:gd name="connsiteY227" fmla="*/ 434835 h 855266"/>
                <a:gd name="connsiteX228" fmla="*/ 1539317 w 1540675"/>
                <a:gd name="connsiteY228" fmla="*/ 470165 h 855266"/>
                <a:gd name="connsiteX229" fmla="*/ 1539453 w 1540675"/>
                <a:gd name="connsiteY229" fmla="*/ 505496 h 855266"/>
                <a:gd name="connsiteX230" fmla="*/ 1539724 w 1540675"/>
                <a:gd name="connsiteY230" fmla="*/ 540555 h 855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Lst>
              <a:rect l="l" t="t" r="r" b="b"/>
              <a:pathLst>
                <a:path w="1540675" h="855266">
                  <a:moveTo>
                    <a:pt x="1539860" y="575613"/>
                  </a:moveTo>
                  <a:lnTo>
                    <a:pt x="1539996" y="618145"/>
                  </a:lnTo>
                  <a:lnTo>
                    <a:pt x="1540268" y="660406"/>
                  </a:lnTo>
                  <a:lnTo>
                    <a:pt x="1540404" y="702666"/>
                  </a:lnTo>
                  <a:lnTo>
                    <a:pt x="1540676" y="744655"/>
                  </a:lnTo>
                  <a:lnTo>
                    <a:pt x="1540676" y="745199"/>
                  </a:lnTo>
                  <a:lnTo>
                    <a:pt x="1540540" y="745742"/>
                  </a:lnTo>
                  <a:lnTo>
                    <a:pt x="1540540" y="746286"/>
                  </a:lnTo>
                  <a:lnTo>
                    <a:pt x="1540540" y="746829"/>
                  </a:lnTo>
                  <a:lnTo>
                    <a:pt x="1539589" y="746829"/>
                  </a:lnTo>
                  <a:lnTo>
                    <a:pt x="1538502" y="746829"/>
                  </a:lnTo>
                  <a:lnTo>
                    <a:pt x="1537551" y="746829"/>
                  </a:lnTo>
                  <a:lnTo>
                    <a:pt x="1536463" y="746829"/>
                  </a:lnTo>
                  <a:lnTo>
                    <a:pt x="1508471" y="746829"/>
                  </a:lnTo>
                  <a:lnTo>
                    <a:pt x="1480478" y="746829"/>
                  </a:lnTo>
                  <a:lnTo>
                    <a:pt x="1452350" y="746829"/>
                  </a:lnTo>
                  <a:lnTo>
                    <a:pt x="1424357" y="746829"/>
                  </a:lnTo>
                  <a:lnTo>
                    <a:pt x="1396365" y="746829"/>
                  </a:lnTo>
                  <a:lnTo>
                    <a:pt x="1368236" y="746829"/>
                  </a:lnTo>
                  <a:lnTo>
                    <a:pt x="1340244" y="746829"/>
                  </a:lnTo>
                  <a:lnTo>
                    <a:pt x="1312251" y="746829"/>
                  </a:lnTo>
                  <a:lnTo>
                    <a:pt x="1284123" y="746829"/>
                  </a:lnTo>
                  <a:lnTo>
                    <a:pt x="1256130" y="746829"/>
                  </a:lnTo>
                  <a:lnTo>
                    <a:pt x="1228138" y="746829"/>
                  </a:lnTo>
                  <a:lnTo>
                    <a:pt x="1200009" y="746829"/>
                  </a:lnTo>
                  <a:lnTo>
                    <a:pt x="1172017" y="746829"/>
                  </a:lnTo>
                  <a:lnTo>
                    <a:pt x="1144024" y="746829"/>
                  </a:lnTo>
                  <a:lnTo>
                    <a:pt x="1115896" y="746829"/>
                  </a:lnTo>
                  <a:lnTo>
                    <a:pt x="1087903" y="746829"/>
                  </a:lnTo>
                  <a:lnTo>
                    <a:pt x="1059911" y="746829"/>
                  </a:lnTo>
                  <a:lnTo>
                    <a:pt x="1031783" y="746829"/>
                  </a:lnTo>
                  <a:lnTo>
                    <a:pt x="1003790" y="746829"/>
                  </a:lnTo>
                  <a:lnTo>
                    <a:pt x="975797" y="746829"/>
                  </a:lnTo>
                  <a:lnTo>
                    <a:pt x="947670" y="746829"/>
                  </a:lnTo>
                  <a:lnTo>
                    <a:pt x="919677" y="746829"/>
                  </a:lnTo>
                  <a:lnTo>
                    <a:pt x="891684" y="746829"/>
                  </a:lnTo>
                  <a:lnTo>
                    <a:pt x="863691" y="746829"/>
                  </a:lnTo>
                  <a:lnTo>
                    <a:pt x="835564" y="746829"/>
                  </a:lnTo>
                  <a:lnTo>
                    <a:pt x="807571" y="746829"/>
                  </a:lnTo>
                  <a:lnTo>
                    <a:pt x="779578" y="746829"/>
                  </a:lnTo>
                  <a:lnTo>
                    <a:pt x="751450" y="746829"/>
                  </a:lnTo>
                  <a:lnTo>
                    <a:pt x="723458" y="746829"/>
                  </a:lnTo>
                  <a:lnTo>
                    <a:pt x="695465" y="746829"/>
                  </a:lnTo>
                  <a:lnTo>
                    <a:pt x="667337" y="746829"/>
                  </a:lnTo>
                  <a:lnTo>
                    <a:pt x="639344" y="746829"/>
                  </a:lnTo>
                  <a:lnTo>
                    <a:pt x="639344" y="769522"/>
                  </a:lnTo>
                  <a:lnTo>
                    <a:pt x="639344" y="792079"/>
                  </a:lnTo>
                  <a:lnTo>
                    <a:pt x="639344" y="814500"/>
                  </a:lnTo>
                  <a:lnTo>
                    <a:pt x="639208" y="837057"/>
                  </a:lnTo>
                  <a:lnTo>
                    <a:pt x="630783" y="832302"/>
                  </a:lnTo>
                  <a:lnTo>
                    <a:pt x="625212" y="826866"/>
                  </a:lnTo>
                  <a:lnTo>
                    <a:pt x="620592" y="820615"/>
                  </a:lnTo>
                  <a:lnTo>
                    <a:pt x="611895" y="803222"/>
                  </a:lnTo>
                  <a:lnTo>
                    <a:pt x="607003" y="796835"/>
                  </a:lnTo>
                  <a:lnTo>
                    <a:pt x="602655" y="793031"/>
                  </a:lnTo>
                  <a:lnTo>
                    <a:pt x="598170" y="792759"/>
                  </a:lnTo>
                  <a:lnTo>
                    <a:pt x="592735" y="794933"/>
                  </a:lnTo>
                  <a:lnTo>
                    <a:pt x="588522" y="799010"/>
                  </a:lnTo>
                  <a:lnTo>
                    <a:pt x="587164" y="806212"/>
                  </a:lnTo>
                  <a:lnTo>
                    <a:pt x="583087" y="814636"/>
                  </a:lnTo>
                  <a:lnTo>
                    <a:pt x="583359" y="821702"/>
                  </a:lnTo>
                  <a:lnTo>
                    <a:pt x="585125" y="825235"/>
                  </a:lnTo>
                  <a:lnTo>
                    <a:pt x="584582" y="827274"/>
                  </a:lnTo>
                  <a:lnTo>
                    <a:pt x="581864" y="828769"/>
                  </a:lnTo>
                  <a:lnTo>
                    <a:pt x="561481" y="826187"/>
                  </a:lnTo>
                  <a:lnTo>
                    <a:pt x="543816" y="829720"/>
                  </a:lnTo>
                  <a:lnTo>
                    <a:pt x="531722" y="827002"/>
                  </a:lnTo>
                  <a:lnTo>
                    <a:pt x="508486" y="828361"/>
                  </a:lnTo>
                  <a:lnTo>
                    <a:pt x="488374" y="825915"/>
                  </a:lnTo>
                  <a:lnTo>
                    <a:pt x="481445" y="827138"/>
                  </a:lnTo>
                  <a:lnTo>
                    <a:pt x="476960" y="830943"/>
                  </a:lnTo>
                  <a:lnTo>
                    <a:pt x="471389" y="840455"/>
                  </a:lnTo>
                  <a:lnTo>
                    <a:pt x="469894" y="842221"/>
                  </a:lnTo>
                  <a:lnTo>
                    <a:pt x="467720" y="842493"/>
                  </a:lnTo>
                  <a:lnTo>
                    <a:pt x="434971" y="837330"/>
                  </a:lnTo>
                  <a:lnTo>
                    <a:pt x="426274" y="837194"/>
                  </a:lnTo>
                  <a:lnTo>
                    <a:pt x="417170" y="843444"/>
                  </a:lnTo>
                  <a:lnTo>
                    <a:pt x="414317" y="847793"/>
                  </a:lnTo>
                  <a:lnTo>
                    <a:pt x="413637" y="853636"/>
                  </a:lnTo>
                  <a:lnTo>
                    <a:pt x="411599" y="855266"/>
                  </a:lnTo>
                  <a:lnTo>
                    <a:pt x="408745" y="854995"/>
                  </a:lnTo>
                  <a:lnTo>
                    <a:pt x="401408" y="851190"/>
                  </a:lnTo>
                  <a:lnTo>
                    <a:pt x="393798" y="844939"/>
                  </a:lnTo>
                  <a:lnTo>
                    <a:pt x="389993" y="840319"/>
                  </a:lnTo>
                  <a:lnTo>
                    <a:pt x="389178" y="829856"/>
                  </a:lnTo>
                  <a:lnTo>
                    <a:pt x="383063" y="818034"/>
                  </a:lnTo>
                  <a:lnTo>
                    <a:pt x="381976" y="807298"/>
                  </a:lnTo>
                  <a:lnTo>
                    <a:pt x="378035" y="798194"/>
                  </a:lnTo>
                  <a:lnTo>
                    <a:pt x="372056" y="789226"/>
                  </a:lnTo>
                  <a:lnTo>
                    <a:pt x="366077" y="783247"/>
                  </a:lnTo>
                  <a:lnTo>
                    <a:pt x="360098" y="781345"/>
                  </a:lnTo>
                  <a:lnTo>
                    <a:pt x="348956" y="782567"/>
                  </a:lnTo>
                  <a:lnTo>
                    <a:pt x="346645" y="781616"/>
                  </a:lnTo>
                  <a:lnTo>
                    <a:pt x="334687" y="769658"/>
                  </a:lnTo>
                  <a:lnTo>
                    <a:pt x="331019" y="764494"/>
                  </a:lnTo>
                  <a:lnTo>
                    <a:pt x="329932" y="759738"/>
                  </a:lnTo>
                  <a:lnTo>
                    <a:pt x="334008" y="748188"/>
                  </a:lnTo>
                  <a:lnTo>
                    <a:pt x="332786" y="741802"/>
                  </a:lnTo>
                  <a:lnTo>
                    <a:pt x="329796" y="733920"/>
                  </a:lnTo>
                  <a:lnTo>
                    <a:pt x="325583" y="727398"/>
                  </a:lnTo>
                  <a:lnTo>
                    <a:pt x="318653" y="721690"/>
                  </a:lnTo>
                  <a:lnTo>
                    <a:pt x="312403" y="709325"/>
                  </a:lnTo>
                  <a:lnTo>
                    <a:pt x="300852" y="691931"/>
                  </a:lnTo>
                  <a:lnTo>
                    <a:pt x="297727" y="678479"/>
                  </a:lnTo>
                  <a:lnTo>
                    <a:pt x="293242" y="667200"/>
                  </a:lnTo>
                  <a:lnTo>
                    <a:pt x="292020" y="656058"/>
                  </a:lnTo>
                  <a:lnTo>
                    <a:pt x="287671" y="649263"/>
                  </a:lnTo>
                  <a:lnTo>
                    <a:pt x="288079" y="640566"/>
                  </a:lnTo>
                  <a:lnTo>
                    <a:pt x="287399" y="638121"/>
                  </a:lnTo>
                  <a:lnTo>
                    <a:pt x="286041" y="637033"/>
                  </a:lnTo>
                  <a:lnTo>
                    <a:pt x="278295" y="632142"/>
                  </a:lnTo>
                  <a:lnTo>
                    <a:pt x="269462" y="623445"/>
                  </a:lnTo>
                  <a:lnTo>
                    <a:pt x="264978" y="621406"/>
                  </a:lnTo>
                  <a:lnTo>
                    <a:pt x="263076" y="621406"/>
                  </a:lnTo>
                  <a:lnTo>
                    <a:pt x="261989" y="623581"/>
                  </a:lnTo>
                  <a:lnTo>
                    <a:pt x="261309" y="627657"/>
                  </a:lnTo>
                  <a:lnTo>
                    <a:pt x="247177" y="642061"/>
                  </a:lnTo>
                  <a:lnTo>
                    <a:pt x="235219" y="648856"/>
                  </a:lnTo>
                  <a:lnTo>
                    <a:pt x="229376" y="655514"/>
                  </a:lnTo>
                  <a:lnTo>
                    <a:pt x="224077" y="658775"/>
                  </a:lnTo>
                  <a:lnTo>
                    <a:pt x="221223" y="659183"/>
                  </a:lnTo>
                  <a:lnTo>
                    <a:pt x="217282" y="657009"/>
                  </a:lnTo>
                  <a:lnTo>
                    <a:pt x="204780" y="647225"/>
                  </a:lnTo>
                  <a:lnTo>
                    <a:pt x="194453" y="642741"/>
                  </a:lnTo>
                  <a:lnTo>
                    <a:pt x="193366" y="640566"/>
                  </a:lnTo>
                  <a:lnTo>
                    <a:pt x="193910" y="632278"/>
                  </a:lnTo>
                  <a:lnTo>
                    <a:pt x="198665" y="622629"/>
                  </a:lnTo>
                  <a:lnTo>
                    <a:pt x="193774" y="605100"/>
                  </a:lnTo>
                  <a:lnTo>
                    <a:pt x="195268" y="598985"/>
                  </a:lnTo>
                  <a:lnTo>
                    <a:pt x="199073" y="594773"/>
                  </a:lnTo>
                  <a:lnTo>
                    <a:pt x="210216" y="588250"/>
                  </a:lnTo>
                  <a:lnTo>
                    <a:pt x="211303" y="585125"/>
                  </a:lnTo>
                  <a:lnTo>
                    <a:pt x="208857" y="568411"/>
                  </a:lnTo>
                  <a:lnTo>
                    <a:pt x="202607" y="562160"/>
                  </a:lnTo>
                  <a:lnTo>
                    <a:pt x="200840" y="558627"/>
                  </a:lnTo>
                  <a:lnTo>
                    <a:pt x="202743" y="545039"/>
                  </a:lnTo>
                  <a:lnTo>
                    <a:pt x="200025" y="536070"/>
                  </a:lnTo>
                  <a:lnTo>
                    <a:pt x="204916" y="528460"/>
                  </a:lnTo>
                  <a:lnTo>
                    <a:pt x="205324" y="515416"/>
                  </a:lnTo>
                  <a:lnTo>
                    <a:pt x="209265" y="501827"/>
                  </a:lnTo>
                  <a:lnTo>
                    <a:pt x="213477" y="481716"/>
                  </a:lnTo>
                  <a:lnTo>
                    <a:pt x="212526" y="473019"/>
                  </a:lnTo>
                  <a:lnTo>
                    <a:pt x="217826" y="463643"/>
                  </a:lnTo>
                  <a:lnTo>
                    <a:pt x="219592" y="454131"/>
                  </a:lnTo>
                  <a:lnTo>
                    <a:pt x="219864" y="447473"/>
                  </a:lnTo>
                  <a:lnTo>
                    <a:pt x="219048" y="443396"/>
                  </a:lnTo>
                  <a:lnTo>
                    <a:pt x="217146" y="441901"/>
                  </a:lnTo>
                  <a:lnTo>
                    <a:pt x="213341" y="441901"/>
                  </a:lnTo>
                  <a:lnTo>
                    <a:pt x="195812" y="445570"/>
                  </a:lnTo>
                  <a:lnTo>
                    <a:pt x="190105" y="445027"/>
                  </a:lnTo>
                  <a:lnTo>
                    <a:pt x="185077" y="443260"/>
                  </a:lnTo>
                  <a:lnTo>
                    <a:pt x="182224" y="439999"/>
                  </a:lnTo>
                  <a:lnTo>
                    <a:pt x="181408" y="432389"/>
                  </a:lnTo>
                  <a:lnTo>
                    <a:pt x="177467" y="427361"/>
                  </a:lnTo>
                  <a:lnTo>
                    <a:pt x="175429" y="426546"/>
                  </a:lnTo>
                  <a:lnTo>
                    <a:pt x="167412" y="429535"/>
                  </a:lnTo>
                  <a:lnTo>
                    <a:pt x="165645" y="429399"/>
                  </a:lnTo>
                  <a:lnTo>
                    <a:pt x="164830" y="428041"/>
                  </a:lnTo>
                  <a:lnTo>
                    <a:pt x="161569" y="421518"/>
                  </a:lnTo>
                  <a:lnTo>
                    <a:pt x="148659" y="408881"/>
                  </a:lnTo>
                  <a:lnTo>
                    <a:pt x="142409" y="394341"/>
                  </a:lnTo>
                  <a:lnTo>
                    <a:pt x="129907" y="381568"/>
                  </a:lnTo>
                  <a:lnTo>
                    <a:pt x="117950" y="364038"/>
                  </a:lnTo>
                  <a:lnTo>
                    <a:pt x="94985" y="336590"/>
                  </a:lnTo>
                  <a:lnTo>
                    <a:pt x="89413" y="331018"/>
                  </a:lnTo>
                  <a:lnTo>
                    <a:pt x="72020" y="321506"/>
                  </a:lnTo>
                  <a:lnTo>
                    <a:pt x="58296" y="307646"/>
                  </a:lnTo>
                  <a:lnTo>
                    <a:pt x="44299" y="297726"/>
                  </a:lnTo>
                  <a:lnTo>
                    <a:pt x="42940" y="296095"/>
                  </a:lnTo>
                  <a:lnTo>
                    <a:pt x="42804" y="295008"/>
                  </a:lnTo>
                  <a:lnTo>
                    <a:pt x="43620" y="294193"/>
                  </a:lnTo>
                  <a:lnTo>
                    <a:pt x="47560" y="291475"/>
                  </a:lnTo>
                  <a:lnTo>
                    <a:pt x="48511" y="286448"/>
                  </a:lnTo>
                  <a:lnTo>
                    <a:pt x="43212" y="275984"/>
                  </a:lnTo>
                  <a:lnTo>
                    <a:pt x="45794" y="265793"/>
                  </a:lnTo>
                  <a:lnTo>
                    <a:pt x="42261" y="251661"/>
                  </a:lnTo>
                  <a:lnTo>
                    <a:pt x="40359" y="246905"/>
                  </a:lnTo>
                  <a:lnTo>
                    <a:pt x="30439" y="233724"/>
                  </a:lnTo>
                  <a:lnTo>
                    <a:pt x="23916" y="221086"/>
                  </a:lnTo>
                  <a:lnTo>
                    <a:pt x="13725" y="209400"/>
                  </a:lnTo>
                  <a:lnTo>
                    <a:pt x="0" y="190240"/>
                  </a:lnTo>
                  <a:lnTo>
                    <a:pt x="0" y="142952"/>
                  </a:lnTo>
                  <a:lnTo>
                    <a:pt x="0" y="95528"/>
                  </a:lnTo>
                  <a:lnTo>
                    <a:pt x="0" y="47832"/>
                  </a:lnTo>
                  <a:lnTo>
                    <a:pt x="0" y="0"/>
                  </a:lnTo>
                  <a:lnTo>
                    <a:pt x="23645" y="0"/>
                  </a:lnTo>
                  <a:lnTo>
                    <a:pt x="78134" y="0"/>
                  </a:lnTo>
                  <a:lnTo>
                    <a:pt x="132761" y="0"/>
                  </a:lnTo>
                  <a:lnTo>
                    <a:pt x="187251" y="0"/>
                  </a:lnTo>
                  <a:lnTo>
                    <a:pt x="241742" y="0"/>
                  </a:lnTo>
                  <a:lnTo>
                    <a:pt x="254107" y="0"/>
                  </a:lnTo>
                  <a:lnTo>
                    <a:pt x="296367" y="0"/>
                  </a:lnTo>
                  <a:lnTo>
                    <a:pt x="350858" y="0"/>
                  </a:lnTo>
                  <a:lnTo>
                    <a:pt x="405348" y="0"/>
                  </a:lnTo>
                  <a:lnTo>
                    <a:pt x="459975" y="0"/>
                  </a:lnTo>
                  <a:lnTo>
                    <a:pt x="514465" y="0"/>
                  </a:lnTo>
                  <a:lnTo>
                    <a:pt x="569091" y="0"/>
                  </a:lnTo>
                  <a:lnTo>
                    <a:pt x="623581" y="0"/>
                  </a:lnTo>
                  <a:lnTo>
                    <a:pt x="678072" y="0"/>
                  </a:lnTo>
                  <a:lnTo>
                    <a:pt x="732698" y="0"/>
                  </a:lnTo>
                  <a:lnTo>
                    <a:pt x="773871" y="0"/>
                  </a:lnTo>
                  <a:lnTo>
                    <a:pt x="787188" y="0"/>
                  </a:lnTo>
                  <a:lnTo>
                    <a:pt x="841814" y="0"/>
                  </a:lnTo>
                  <a:lnTo>
                    <a:pt x="896304" y="0"/>
                  </a:lnTo>
                  <a:lnTo>
                    <a:pt x="950795" y="0"/>
                  </a:lnTo>
                  <a:lnTo>
                    <a:pt x="1005421" y="0"/>
                  </a:lnTo>
                  <a:lnTo>
                    <a:pt x="1059911" y="0"/>
                  </a:lnTo>
                  <a:lnTo>
                    <a:pt x="1114401" y="0"/>
                  </a:lnTo>
                  <a:lnTo>
                    <a:pt x="1169028" y="0"/>
                  </a:lnTo>
                  <a:lnTo>
                    <a:pt x="1223518" y="0"/>
                  </a:lnTo>
                  <a:lnTo>
                    <a:pt x="1278009" y="0"/>
                  </a:lnTo>
                  <a:lnTo>
                    <a:pt x="1332634" y="0"/>
                  </a:lnTo>
                  <a:lnTo>
                    <a:pt x="1387125" y="0"/>
                  </a:lnTo>
                  <a:lnTo>
                    <a:pt x="1441751" y="0"/>
                  </a:lnTo>
                  <a:lnTo>
                    <a:pt x="1496241" y="0"/>
                  </a:lnTo>
                  <a:lnTo>
                    <a:pt x="1536871" y="0"/>
                  </a:lnTo>
                  <a:lnTo>
                    <a:pt x="1537142" y="36825"/>
                  </a:lnTo>
                  <a:lnTo>
                    <a:pt x="1537415" y="73650"/>
                  </a:lnTo>
                  <a:lnTo>
                    <a:pt x="1537551" y="110339"/>
                  </a:lnTo>
                  <a:lnTo>
                    <a:pt x="1537687" y="147028"/>
                  </a:lnTo>
                  <a:lnTo>
                    <a:pt x="1537823" y="183446"/>
                  </a:lnTo>
                  <a:lnTo>
                    <a:pt x="1538094" y="219727"/>
                  </a:lnTo>
                  <a:lnTo>
                    <a:pt x="1538230" y="255873"/>
                  </a:lnTo>
                  <a:lnTo>
                    <a:pt x="1538366" y="291883"/>
                  </a:lnTo>
                  <a:lnTo>
                    <a:pt x="1538638" y="327893"/>
                  </a:lnTo>
                  <a:lnTo>
                    <a:pt x="1538774" y="363631"/>
                  </a:lnTo>
                  <a:lnTo>
                    <a:pt x="1538909" y="399233"/>
                  </a:lnTo>
                  <a:lnTo>
                    <a:pt x="1539181" y="434835"/>
                  </a:lnTo>
                  <a:lnTo>
                    <a:pt x="1539317" y="470165"/>
                  </a:lnTo>
                  <a:lnTo>
                    <a:pt x="1539453" y="505496"/>
                  </a:lnTo>
                  <a:lnTo>
                    <a:pt x="1539724" y="54055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5" name="Freeform: Shape 34">
              <a:extLst>
                <a:ext uri="{FF2B5EF4-FFF2-40B4-BE49-F238E27FC236}">
                  <a16:creationId xmlns:a16="http://schemas.microsoft.com/office/drawing/2014/main" id="{22154F20-A540-EE7D-9B98-B077A58F953F}"/>
                </a:ext>
              </a:extLst>
            </p:cNvPr>
            <p:cNvSpPr/>
            <p:nvPr/>
          </p:nvSpPr>
          <p:spPr>
            <a:xfrm>
              <a:off x="15558512" y="9479134"/>
              <a:ext cx="1134240" cy="427360"/>
            </a:xfrm>
            <a:custGeom>
              <a:avLst/>
              <a:gdLst>
                <a:gd name="connsiteX0" fmla="*/ 1068879 w 1134240"/>
                <a:gd name="connsiteY0" fmla="*/ 10735 h 427360"/>
                <a:gd name="connsiteX1" fmla="*/ 1065482 w 1134240"/>
                <a:gd name="connsiteY1" fmla="*/ 23100 h 427360"/>
                <a:gd name="connsiteX2" fmla="*/ 1067248 w 1134240"/>
                <a:gd name="connsiteY2" fmla="*/ 30166 h 427360"/>
                <a:gd name="connsiteX3" fmla="*/ 1074043 w 1134240"/>
                <a:gd name="connsiteY3" fmla="*/ 37504 h 427360"/>
                <a:gd name="connsiteX4" fmla="*/ 1081516 w 1134240"/>
                <a:gd name="connsiteY4" fmla="*/ 55713 h 427360"/>
                <a:gd name="connsiteX5" fmla="*/ 1087495 w 1134240"/>
                <a:gd name="connsiteY5" fmla="*/ 80172 h 427360"/>
                <a:gd name="connsiteX6" fmla="*/ 1079479 w 1134240"/>
                <a:gd name="connsiteY6" fmla="*/ 70253 h 427360"/>
                <a:gd name="connsiteX7" fmla="*/ 1070918 w 1134240"/>
                <a:gd name="connsiteY7" fmla="*/ 64953 h 427360"/>
                <a:gd name="connsiteX8" fmla="*/ 1057601 w 1134240"/>
                <a:gd name="connsiteY8" fmla="*/ 60877 h 427360"/>
                <a:gd name="connsiteX9" fmla="*/ 1045643 w 1134240"/>
                <a:gd name="connsiteY9" fmla="*/ 53810 h 427360"/>
                <a:gd name="connsiteX10" fmla="*/ 1046458 w 1134240"/>
                <a:gd name="connsiteY10" fmla="*/ 64002 h 427360"/>
                <a:gd name="connsiteX11" fmla="*/ 1045371 w 1134240"/>
                <a:gd name="connsiteY11" fmla="*/ 75009 h 427360"/>
                <a:gd name="connsiteX12" fmla="*/ 1036267 w 1134240"/>
                <a:gd name="connsiteY12" fmla="*/ 71611 h 427360"/>
                <a:gd name="connsiteX13" fmla="*/ 1030016 w 1134240"/>
                <a:gd name="connsiteY13" fmla="*/ 67943 h 427360"/>
                <a:gd name="connsiteX14" fmla="*/ 1035587 w 1134240"/>
                <a:gd name="connsiteY14" fmla="*/ 79629 h 427360"/>
                <a:gd name="connsiteX15" fmla="*/ 1023630 w 1134240"/>
                <a:gd name="connsiteY15" fmla="*/ 76096 h 427360"/>
                <a:gd name="connsiteX16" fmla="*/ 1015612 w 1134240"/>
                <a:gd name="connsiteY16" fmla="*/ 76775 h 427360"/>
                <a:gd name="connsiteX17" fmla="*/ 1010448 w 1134240"/>
                <a:gd name="connsiteY17" fmla="*/ 87103 h 427360"/>
                <a:gd name="connsiteX18" fmla="*/ 1003518 w 1134240"/>
                <a:gd name="connsiteY18" fmla="*/ 93354 h 427360"/>
                <a:gd name="connsiteX19" fmla="*/ 993190 w 1134240"/>
                <a:gd name="connsiteY19" fmla="*/ 95391 h 427360"/>
                <a:gd name="connsiteX20" fmla="*/ 977835 w 1134240"/>
                <a:gd name="connsiteY20" fmla="*/ 85880 h 427360"/>
                <a:gd name="connsiteX21" fmla="*/ 972943 w 1134240"/>
                <a:gd name="connsiteY21" fmla="*/ 74465 h 427360"/>
                <a:gd name="connsiteX22" fmla="*/ 970906 w 1134240"/>
                <a:gd name="connsiteY22" fmla="*/ 61692 h 427360"/>
                <a:gd name="connsiteX23" fmla="*/ 970090 w 1134240"/>
                <a:gd name="connsiteY23" fmla="*/ 76775 h 427360"/>
                <a:gd name="connsiteX24" fmla="*/ 972807 w 1134240"/>
                <a:gd name="connsiteY24" fmla="*/ 92538 h 427360"/>
                <a:gd name="connsiteX25" fmla="*/ 971857 w 1134240"/>
                <a:gd name="connsiteY25" fmla="*/ 104496 h 427360"/>
                <a:gd name="connsiteX26" fmla="*/ 986532 w 1134240"/>
                <a:gd name="connsiteY26" fmla="*/ 106670 h 427360"/>
                <a:gd name="connsiteX27" fmla="*/ 1000257 w 1134240"/>
                <a:gd name="connsiteY27" fmla="*/ 104768 h 427360"/>
                <a:gd name="connsiteX28" fmla="*/ 1018873 w 1134240"/>
                <a:gd name="connsiteY28" fmla="*/ 105312 h 427360"/>
                <a:gd name="connsiteX29" fmla="*/ 1030967 w 1134240"/>
                <a:gd name="connsiteY29" fmla="*/ 103001 h 427360"/>
                <a:gd name="connsiteX30" fmla="*/ 1038305 w 1134240"/>
                <a:gd name="connsiteY30" fmla="*/ 99197 h 427360"/>
                <a:gd name="connsiteX31" fmla="*/ 1055834 w 1134240"/>
                <a:gd name="connsiteY31" fmla="*/ 102458 h 427360"/>
                <a:gd name="connsiteX32" fmla="*/ 1057057 w 1134240"/>
                <a:gd name="connsiteY32" fmla="*/ 116862 h 427360"/>
                <a:gd name="connsiteX33" fmla="*/ 1055019 w 1134240"/>
                <a:gd name="connsiteY33" fmla="*/ 131130 h 427360"/>
                <a:gd name="connsiteX34" fmla="*/ 1054068 w 1134240"/>
                <a:gd name="connsiteY34" fmla="*/ 146349 h 427360"/>
                <a:gd name="connsiteX35" fmla="*/ 1058960 w 1134240"/>
                <a:gd name="connsiteY35" fmla="*/ 146213 h 427360"/>
                <a:gd name="connsiteX36" fmla="*/ 1064667 w 1134240"/>
                <a:gd name="connsiteY36" fmla="*/ 141321 h 427360"/>
                <a:gd name="connsiteX37" fmla="*/ 1067520 w 1134240"/>
                <a:gd name="connsiteY37" fmla="*/ 114008 h 427360"/>
                <a:gd name="connsiteX38" fmla="*/ 1083555 w 1134240"/>
                <a:gd name="connsiteY38" fmla="*/ 103952 h 427360"/>
                <a:gd name="connsiteX39" fmla="*/ 1088855 w 1134240"/>
                <a:gd name="connsiteY39" fmla="*/ 104632 h 427360"/>
                <a:gd name="connsiteX40" fmla="*/ 1094018 w 1134240"/>
                <a:gd name="connsiteY40" fmla="*/ 113464 h 427360"/>
                <a:gd name="connsiteX41" fmla="*/ 1095785 w 1134240"/>
                <a:gd name="connsiteY41" fmla="*/ 122433 h 427360"/>
                <a:gd name="connsiteX42" fmla="*/ 1097552 w 1134240"/>
                <a:gd name="connsiteY42" fmla="*/ 134663 h 427360"/>
                <a:gd name="connsiteX43" fmla="*/ 1093746 w 1134240"/>
                <a:gd name="connsiteY43" fmla="*/ 153279 h 427360"/>
                <a:gd name="connsiteX44" fmla="*/ 1069151 w 1134240"/>
                <a:gd name="connsiteY44" fmla="*/ 175021 h 427360"/>
                <a:gd name="connsiteX45" fmla="*/ 1051622 w 1134240"/>
                <a:gd name="connsiteY45" fmla="*/ 194996 h 427360"/>
                <a:gd name="connsiteX46" fmla="*/ 1042653 w 1134240"/>
                <a:gd name="connsiteY46" fmla="*/ 199073 h 427360"/>
                <a:gd name="connsiteX47" fmla="*/ 1029744 w 1134240"/>
                <a:gd name="connsiteY47" fmla="*/ 196763 h 427360"/>
                <a:gd name="connsiteX48" fmla="*/ 1015069 w 1134240"/>
                <a:gd name="connsiteY48" fmla="*/ 191735 h 427360"/>
                <a:gd name="connsiteX49" fmla="*/ 1007866 w 1134240"/>
                <a:gd name="connsiteY49" fmla="*/ 190784 h 427360"/>
                <a:gd name="connsiteX50" fmla="*/ 1002431 w 1134240"/>
                <a:gd name="connsiteY50" fmla="*/ 192414 h 427360"/>
                <a:gd name="connsiteX51" fmla="*/ 999034 w 1134240"/>
                <a:gd name="connsiteY51" fmla="*/ 186299 h 427360"/>
                <a:gd name="connsiteX52" fmla="*/ 996860 w 1134240"/>
                <a:gd name="connsiteY52" fmla="*/ 175021 h 427360"/>
                <a:gd name="connsiteX53" fmla="*/ 991153 w 1134240"/>
                <a:gd name="connsiteY53" fmla="*/ 171216 h 427360"/>
                <a:gd name="connsiteX54" fmla="*/ 986804 w 1134240"/>
                <a:gd name="connsiteY54" fmla="*/ 171624 h 427360"/>
                <a:gd name="connsiteX55" fmla="*/ 983814 w 1134240"/>
                <a:gd name="connsiteY55" fmla="*/ 183581 h 427360"/>
                <a:gd name="connsiteX56" fmla="*/ 970090 w 1134240"/>
                <a:gd name="connsiteY56" fmla="*/ 186978 h 427360"/>
                <a:gd name="connsiteX57" fmla="*/ 951474 w 1134240"/>
                <a:gd name="connsiteY57" fmla="*/ 182087 h 427360"/>
                <a:gd name="connsiteX58" fmla="*/ 931906 w 1134240"/>
                <a:gd name="connsiteY58" fmla="*/ 172031 h 427360"/>
                <a:gd name="connsiteX59" fmla="*/ 940331 w 1134240"/>
                <a:gd name="connsiteY59" fmla="*/ 182766 h 427360"/>
                <a:gd name="connsiteX60" fmla="*/ 988843 w 1134240"/>
                <a:gd name="connsiteY60" fmla="*/ 202878 h 427360"/>
                <a:gd name="connsiteX61" fmla="*/ 994278 w 1134240"/>
                <a:gd name="connsiteY61" fmla="*/ 206682 h 427360"/>
                <a:gd name="connsiteX62" fmla="*/ 999441 w 1134240"/>
                <a:gd name="connsiteY62" fmla="*/ 212118 h 427360"/>
                <a:gd name="connsiteX63" fmla="*/ 992647 w 1134240"/>
                <a:gd name="connsiteY63" fmla="*/ 220679 h 427360"/>
                <a:gd name="connsiteX64" fmla="*/ 987347 w 1134240"/>
                <a:gd name="connsiteY64" fmla="*/ 230326 h 427360"/>
                <a:gd name="connsiteX65" fmla="*/ 986532 w 1134240"/>
                <a:gd name="connsiteY65" fmla="*/ 237936 h 427360"/>
                <a:gd name="connsiteX66" fmla="*/ 984629 w 1134240"/>
                <a:gd name="connsiteY66" fmla="*/ 242692 h 427360"/>
                <a:gd name="connsiteX67" fmla="*/ 965334 w 1134240"/>
                <a:gd name="connsiteY67" fmla="*/ 255602 h 427360"/>
                <a:gd name="connsiteX68" fmla="*/ 954871 w 1134240"/>
                <a:gd name="connsiteY68" fmla="*/ 253291 h 427360"/>
                <a:gd name="connsiteX69" fmla="*/ 928101 w 1134240"/>
                <a:gd name="connsiteY69" fmla="*/ 230055 h 427360"/>
                <a:gd name="connsiteX70" fmla="*/ 940331 w 1134240"/>
                <a:gd name="connsiteY70" fmla="*/ 250166 h 427360"/>
                <a:gd name="connsiteX71" fmla="*/ 950115 w 1134240"/>
                <a:gd name="connsiteY71" fmla="*/ 258727 h 427360"/>
                <a:gd name="connsiteX72" fmla="*/ 969818 w 1134240"/>
                <a:gd name="connsiteY72" fmla="*/ 263211 h 427360"/>
                <a:gd name="connsiteX73" fmla="*/ 1006644 w 1134240"/>
                <a:gd name="connsiteY73" fmla="*/ 255738 h 427360"/>
                <a:gd name="connsiteX74" fmla="*/ 1018737 w 1134240"/>
                <a:gd name="connsiteY74" fmla="*/ 263890 h 427360"/>
                <a:gd name="connsiteX75" fmla="*/ 1008818 w 1134240"/>
                <a:gd name="connsiteY75" fmla="*/ 278430 h 427360"/>
                <a:gd name="connsiteX76" fmla="*/ 998898 w 1134240"/>
                <a:gd name="connsiteY76" fmla="*/ 288622 h 427360"/>
                <a:gd name="connsiteX77" fmla="*/ 985989 w 1134240"/>
                <a:gd name="connsiteY77" fmla="*/ 289709 h 427360"/>
                <a:gd name="connsiteX78" fmla="*/ 974574 w 1134240"/>
                <a:gd name="connsiteY78" fmla="*/ 292426 h 427360"/>
                <a:gd name="connsiteX79" fmla="*/ 971177 w 1134240"/>
                <a:gd name="connsiteY79" fmla="*/ 299356 h 427360"/>
                <a:gd name="connsiteX80" fmla="*/ 963024 w 1134240"/>
                <a:gd name="connsiteY80" fmla="*/ 299765 h 427360"/>
                <a:gd name="connsiteX81" fmla="*/ 950387 w 1134240"/>
                <a:gd name="connsiteY81" fmla="*/ 300172 h 427360"/>
                <a:gd name="connsiteX82" fmla="*/ 930683 w 1134240"/>
                <a:gd name="connsiteY82" fmla="*/ 300851 h 427360"/>
                <a:gd name="connsiteX83" fmla="*/ 919948 w 1134240"/>
                <a:gd name="connsiteY83" fmla="*/ 299220 h 427360"/>
                <a:gd name="connsiteX84" fmla="*/ 904864 w 1134240"/>
                <a:gd name="connsiteY84" fmla="*/ 313489 h 427360"/>
                <a:gd name="connsiteX85" fmla="*/ 899157 w 1134240"/>
                <a:gd name="connsiteY85" fmla="*/ 315391 h 427360"/>
                <a:gd name="connsiteX86" fmla="*/ 891276 w 1134240"/>
                <a:gd name="connsiteY86" fmla="*/ 312673 h 427360"/>
                <a:gd name="connsiteX87" fmla="*/ 887879 w 1134240"/>
                <a:gd name="connsiteY87" fmla="*/ 301259 h 427360"/>
                <a:gd name="connsiteX88" fmla="*/ 884346 w 1134240"/>
                <a:gd name="connsiteY88" fmla="*/ 295552 h 427360"/>
                <a:gd name="connsiteX89" fmla="*/ 884210 w 1134240"/>
                <a:gd name="connsiteY89" fmla="*/ 317021 h 427360"/>
                <a:gd name="connsiteX90" fmla="*/ 885569 w 1134240"/>
                <a:gd name="connsiteY90" fmla="*/ 322729 h 427360"/>
                <a:gd name="connsiteX91" fmla="*/ 888423 w 1134240"/>
                <a:gd name="connsiteY91" fmla="*/ 327078 h 427360"/>
                <a:gd name="connsiteX92" fmla="*/ 870758 w 1134240"/>
                <a:gd name="connsiteY92" fmla="*/ 338764 h 427360"/>
                <a:gd name="connsiteX93" fmla="*/ 853907 w 1134240"/>
                <a:gd name="connsiteY93" fmla="*/ 353304 h 427360"/>
                <a:gd name="connsiteX94" fmla="*/ 847793 w 1134240"/>
                <a:gd name="connsiteY94" fmla="*/ 357244 h 427360"/>
                <a:gd name="connsiteX95" fmla="*/ 840863 w 1134240"/>
                <a:gd name="connsiteY95" fmla="*/ 364446 h 427360"/>
                <a:gd name="connsiteX96" fmla="*/ 826730 w 1134240"/>
                <a:gd name="connsiteY96" fmla="*/ 385373 h 427360"/>
                <a:gd name="connsiteX97" fmla="*/ 823198 w 1134240"/>
                <a:gd name="connsiteY97" fmla="*/ 400592 h 427360"/>
                <a:gd name="connsiteX98" fmla="*/ 818169 w 1134240"/>
                <a:gd name="connsiteY98" fmla="*/ 417577 h 427360"/>
                <a:gd name="connsiteX99" fmla="*/ 817490 w 1134240"/>
                <a:gd name="connsiteY99" fmla="*/ 409968 h 427360"/>
                <a:gd name="connsiteX100" fmla="*/ 818305 w 1134240"/>
                <a:gd name="connsiteY100" fmla="*/ 397059 h 427360"/>
                <a:gd name="connsiteX101" fmla="*/ 814772 w 1134240"/>
                <a:gd name="connsiteY101" fmla="*/ 382383 h 427360"/>
                <a:gd name="connsiteX102" fmla="*/ 812598 w 1134240"/>
                <a:gd name="connsiteY102" fmla="*/ 409425 h 427360"/>
                <a:gd name="connsiteX103" fmla="*/ 807162 w 1134240"/>
                <a:gd name="connsiteY103" fmla="*/ 421926 h 427360"/>
                <a:gd name="connsiteX104" fmla="*/ 756885 w 1134240"/>
                <a:gd name="connsiteY104" fmla="*/ 421111 h 427360"/>
                <a:gd name="connsiteX105" fmla="*/ 736638 w 1134240"/>
                <a:gd name="connsiteY105" fmla="*/ 427361 h 427360"/>
                <a:gd name="connsiteX106" fmla="*/ 718157 w 1134240"/>
                <a:gd name="connsiteY106" fmla="*/ 408745 h 427360"/>
                <a:gd name="connsiteX107" fmla="*/ 700900 w 1134240"/>
                <a:gd name="connsiteY107" fmla="*/ 391216 h 427360"/>
                <a:gd name="connsiteX108" fmla="*/ 683642 w 1134240"/>
                <a:gd name="connsiteY108" fmla="*/ 373687 h 427360"/>
                <a:gd name="connsiteX109" fmla="*/ 666385 w 1134240"/>
                <a:gd name="connsiteY109" fmla="*/ 356157 h 427360"/>
                <a:gd name="connsiteX110" fmla="*/ 649128 w 1134240"/>
                <a:gd name="connsiteY110" fmla="*/ 338492 h 427360"/>
                <a:gd name="connsiteX111" fmla="*/ 631870 w 1134240"/>
                <a:gd name="connsiteY111" fmla="*/ 320827 h 427360"/>
                <a:gd name="connsiteX112" fmla="*/ 614612 w 1134240"/>
                <a:gd name="connsiteY112" fmla="*/ 303162 h 427360"/>
                <a:gd name="connsiteX113" fmla="*/ 597354 w 1134240"/>
                <a:gd name="connsiteY113" fmla="*/ 285496 h 427360"/>
                <a:gd name="connsiteX114" fmla="*/ 579282 w 1134240"/>
                <a:gd name="connsiteY114" fmla="*/ 284817 h 427360"/>
                <a:gd name="connsiteX115" fmla="*/ 561209 w 1134240"/>
                <a:gd name="connsiteY115" fmla="*/ 284273 h 427360"/>
                <a:gd name="connsiteX116" fmla="*/ 543136 w 1134240"/>
                <a:gd name="connsiteY116" fmla="*/ 283594 h 427360"/>
                <a:gd name="connsiteX117" fmla="*/ 525064 w 1134240"/>
                <a:gd name="connsiteY117" fmla="*/ 283050 h 427360"/>
                <a:gd name="connsiteX118" fmla="*/ 506991 w 1134240"/>
                <a:gd name="connsiteY118" fmla="*/ 282371 h 427360"/>
                <a:gd name="connsiteX119" fmla="*/ 488918 w 1134240"/>
                <a:gd name="connsiteY119" fmla="*/ 281827 h 427360"/>
                <a:gd name="connsiteX120" fmla="*/ 470845 w 1134240"/>
                <a:gd name="connsiteY120" fmla="*/ 281148 h 427360"/>
                <a:gd name="connsiteX121" fmla="*/ 452772 w 1134240"/>
                <a:gd name="connsiteY121" fmla="*/ 280604 h 427360"/>
                <a:gd name="connsiteX122" fmla="*/ 452093 w 1134240"/>
                <a:gd name="connsiteY122" fmla="*/ 268375 h 427360"/>
                <a:gd name="connsiteX123" fmla="*/ 451549 w 1134240"/>
                <a:gd name="connsiteY123" fmla="*/ 259678 h 427360"/>
                <a:gd name="connsiteX124" fmla="*/ 440270 w 1134240"/>
                <a:gd name="connsiteY124" fmla="*/ 244866 h 427360"/>
                <a:gd name="connsiteX125" fmla="*/ 433612 w 1134240"/>
                <a:gd name="connsiteY125" fmla="*/ 236170 h 427360"/>
                <a:gd name="connsiteX126" fmla="*/ 419344 w 1134240"/>
                <a:gd name="connsiteY126" fmla="*/ 243644 h 427360"/>
                <a:gd name="connsiteX127" fmla="*/ 418529 w 1134240"/>
                <a:gd name="connsiteY127" fmla="*/ 239974 h 427360"/>
                <a:gd name="connsiteX128" fmla="*/ 419072 w 1134240"/>
                <a:gd name="connsiteY128" fmla="*/ 233452 h 427360"/>
                <a:gd name="connsiteX129" fmla="*/ 417849 w 1134240"/>
                <a:gd name="connsiteY129" fmla="*/ 231141 h 427360"/>
                <a:gd name="connsiteX130" fmla="*/ 413908 w 1134240"/>
                <a:gd name="connsiteY130" fmla="*/ 229511 h 427360"/>
                <a:gd name="connsiteX131" fmla="*/ 393661 w 1134240"/>
                <a:gd name="connsiteY131" fmla="*/ 228560 h 427360"/>
                <a:gd name="connsiteX132" fmla="*/ 373414 w 1134240"/>
                <a:gd name="connsiteY132" fmla="*/ 227609 h 427360"/>
                <a:gd name="connsiteX133" fmla="*/ 353168 w 1134240"/>
                <a:gd name="connsiteY133" fmla="*/ 226658 h 427360"/>
                <a:gd name="connsiteX134" fmla="*/ 332921 w 1134240"/>
                <a:gd name="connsiteY134" fmla="*/ 225706 h 427360"/>
                <a:gd name="connsiteX135" fmla="*/ 312674 w 1134240"/>
                <a:gd name="connsiteY135" fmla="*/ 224755 h 427360"/>
                <a:gd name="connsiteX136" fmla="*/ 292427 w 1134240"/>
                <a:gd name="connsiteY136" fmla="*/ 223804 h 427360"/>
                <a:gd name="connsiteX137" fmla="*/ 272179 w 1134240"/>
                <a:gd name="connsiteY137" fmla="*/ 222853 h 427360"/>
                <a:gd name="connsiteX138" fmla="*/ 251932 w 1134240"/>
                <a:gd name="connsiteY138" fmla="*/ 221901 h 427360"/>
                <a:gd name="connsiteX139" fmla="*/ 247313 w 1134240"/>
                <a:gd name="connsiteY139" fmla="*/ 220407 h 427360"/>
                <a:gd name="connsiteX140" fmla="*/ 238208 w 1134240"/>
                <a:gd name="connsiteY140" fmla="*/ 225570 h 427360"/>
                <a:gd name="connsiteX141" fmla="*/ 214156 w 1134240"/>
                <a:gd name="connsiteY141" fmla="*/ 233316 h 427360"/>
                <a:gd name="connsiteX142" fmla="*/ 202334 w 1134240"/>
                <a:gd name="connsiteY142" fmla="*/ 240110 h 427360"/>
                <a:gd name="connsiteX143" fmla="*/ 197986 w 1134240"/>
                <a:gd name="connsiteY143" fmla="*/ 239702 h 427360"/>
                <a:gd name="connsiteX144" fmla="*/ 177603 w 1134240"/>
                <a:gd name="connsiteY144" fmla="*/ 246361 h 427360"/>
                <a:gd name="connsiteX145" fmla="*/ 157220 w 1134240"/>
                <a:gd name="connsiteY145" fmla="*/ 253020 h 427360"/>
                <a:gd name="connsiteX146" fmla="*/ 154910 w 1134240"/>
                <a:gd name="connsiteY146" fmla="*/ 253020 h 427360"/>
                <a:gd name="connsiteX147" fmla="*/ 116182 w 1134240"/>
                <a:gd name="connsiteY147" fmla="*/ 253563 h 427360"/>
                <a:gd name="connsiteX148" fmla="*/ 77455 w 1134240"/>
                <a:gd name="connsiteY148" fmla="*/ 254106 h 427360"/>
                <a:gd name="connsiteX149" fmla="*/ 38727 w 1134240"/>
                <a:gd name="connsiteY149" fmla="*/ 254650 h 427360"/>
                <a:gd name="connsiteX150" fmla="*/ 0 w 1134240"/>
                <a:gd name="connsiteY150" fmla="*/ 255193 h 427360"/>
                <a:gd name="connsiteX151" fmla="*/ 4756 w 1134240"/>
                <a:gd name="connsiteY151" fmla="*/ 222037 h 427360"/>
                <a:gd name="connsiteX152" fmla="*/ 8017 w 1134240"/>
                <a:gd name="connsiteY152" fmla="*/ 214428 h 427360"/>
                <a:gd name="connsiteX153" fmla="*/ 11686 w 1134240"/>
                <a:gd name="connsiteY153" fmla="*/ 212661 h 427360"/>
                <a:gd name="connsiteX154" fmla="*/ 25003 w 1134240"/>
                <a:gd name="connsiteY154" fmla="*/ 212525 h 427360"/>
                <a:gd name="connsiteX155" fmla="*/ 33427 w 1134240"/>
                <a:gd name="connsiteY155" fmla="*/ 208721 h 427360"/>
                <a:gd name="connsiteX156" fmla="*/ 40902 w 1134240"/>
                <a:gd name="connsiteY156" fmla="*/ 188745 h 427360"/>
                <a:gd name="connsiteX157" fmla="*/ 57888 w 1134240"/>
                <a:gd name="connsiteY157" fmla="*/ 172983 h 427360"/>
                <a:gd name="connsiteX158" fmla="*/ 65497 w 1134240"/>
                <a:gd name="connsiteY158" fmla="*/ 169042 h 427360"/>
                <a:gd name="connsiteX159" fmla="*/ 76911 w 1134240"/>
                <a:gd name="connsiteY159" fmla="*/ 165916 h 427360"/>
                <a:gd name="connsiteX160" fmla="*/ 103952 w 1134240"/>
                <a:gd name="connsiteY160" fmla="*/ 162112 h 427360"/>
                <a:gd name="connsiteX161" fmla="*/ 133032 w 1134240"/>
                <a:gd name="connsiteY161" fmla="*/ 146757 h 427360"/>
                <a:gd name="connsiteX162" fmla="*/ 153959 w 1134240"/>
                <a:gd name="connsiteY162" fmla="*/ 132217 h 427360"/>
                <a:gd name="connsiteX163" fmla="*/ 170537 w 1134240"/>
                <a:gd name="connsiteY163" fmla="*/ 128140 h 427360"/>
                <a:gd name="connsiteX164" fmla="*/ 175701 w 1134240"/>
                <a:gd name="connsiteY164" fmla="*/ 122841 h 427360"/>
                <a:gd name="connsiteX165" fmla="*/ 179505 w 1134240"/>
                <a:gd name="connsiteY165" fmla="*/ 115910 h 427360"/>
                <a:gd name="connsiteX166" fmla="*/ 181816 w 1134240"/>
                <a:gd name="connsiteY166" fmla="*/ 106398 h 427360"/>
                <a:gd name="connsiteX167" fmla="*/ 183582 w 1134240"/>
                <a:gd name="connsiteY167" fmla="*/ 104360 h 427360"/>
                <a:gd name="connsiteX168" fmla="*/ 193230 w 1134240"/>
                <a:gd name="connsiteY168" fmla="*/ 105040 h 427360"/>
                <a:gd name="connsiteX169" fmla="*/ 200568 w 1134240"/>
                <a:gd name="connsiteY169" fmla="*/ 96751 h 427360"/>
                <a:gd name="connsiteX170" fmla="*/ 207633 w 1134240"/>
                <a:gd name="connsiteY170" fmla="*/ 91994 h 427360"/>
                <a:gd name="connsiteX171" fmla="*/ 214700 w 1134240"/>
                <a:gd name="connsiteY171" fmla="*/ 89277 h 427360"/>
                <a:gd name="connsiteX172" fmla="*/ 219048 w 1134240"/>
                <a:gd name="connsiteY172" fmla="*/ 89141 h 427360"/>
                <a:gd name="connsiteX173" fmla="*/ 220679 w 1134240"/>
                <a:gd name="connsiteY173" fmla="*/ 91587 h 427360"/>
                <a:gd name="connsiteX174" fmla="*/ 221902 w 1134240"/>
                <a:gd name="connsiteY174" fmla="*/ 98653 h 427360"/>
                <a:gd name="connsiteX175" fmla="*/ 223397 w 1134240"/>
                <a:gd name="connsiteY175" fmla="*/ 100963 h 427360"/>
                <a:gd name="connsiteX176" fmla="*/ 226386 w 1134240"/>
                <a:gd name="connsiteY176" fmla="*/ 101099 h 427360"/>
                <a:gd name="connsiteX177" fmla="*/ 230462 w 1134240"/>
                <a:gd name="connsiteY177" fmla="*/ 99469 h 427360"/>
                <a:gd name="connsiteX178" fmla="*/ 235898 w 1134240"/>
                <a:gd name="connsiteY178" fmla="*/ 94984 h 427360"/>
                <a:gd name="connsiteX179" fmla="*/ 250030 w 1134240"/>
                <a:gd name="connsiteY179" fmla="*/ 80852 h 427360"/>
                <a:gd name="connsiteX180" fmla="*/ 259406 w 1134240"/>
                <a:gd name="connsiteY180" fmla="*/ 75417 h 427360"/>
                <a:gd name="connsiteX181" fmla="*/ 273810 w 1134240"/>
                <a:gd name="connsiteY181" fmla="*/ 72291 h 427360"/>
                <a:gd name="connsiteX182" fmla="*/ 284273 w 1134240"/>
                <a:gd name="connsiteY182" fmla="*/ 79765 h 427360"/>
                <a:gd name="connsiteX183" fmla="*/ 290524 w 1134240"/>
                <a:gd name="connsiteY183" fmla="*/ 77183 h 427360"/>
                <a:gd name="connsiteX184" fmla="*/ 308869 w 1134240"/>
                <a:gd name="connsiteY184" fmla="*/ 48239 h 427360"/>
                <a:gd name="connsiteX185" fmla="*/ 316207 w 1134240"/>
                <a:gd name="connsiteY185" fmla="*/ 42940 h 427360"/>
                <a:gd name="connsiteX186" fmla="*/ 321642 w 1134240"/>
                <a:gd name="connsiteY186" fmla="*/ 40901 h 427360"/>
                <a:gd name="connsiteX187" fmla="*/ 331154 w 1134240"/>
                <a:gd name="connsiteY187" fmla="*/ 40494 h 427360"/>
                <a:gd name="connsiteX188" fmla="*/ 331290 w 1134240"/>
                <a:gd name="connsiteY188" fmla="*/ 32476 h 427360"/>
                <a:gd name="connsiteX189" fmla="*/ 334551 w 1134240"/>
                <a:gd name="connsiteY189" fmla="*/ 20383 h 427360"/>
                <a:gd name="connsiteX190" fmla="*/ 334959 w 1134240"/>
                <a:gd name="connsiteY190" fmla="*/ 12093 h 427360"/>
                <a:gd name="connsiteX191" fmla="*/ 340802 w 1134240"/>
                <a:gd name="connsiteY191" fmla="*/ 0 h 427360"/>
                <a:gd name="connsiteX192" fmla="*/ 342976 w 1134240"/>
                <a:gd name="connsiteY192" fmla="*/ 2446 h 427360"/>
                <a:gd name="connsiteX193" fmla="*/ 389313 w 1134240"/>
                <a:gd name="connsiteY193" fmla="*/ 2853 h 427360"/>
                <a:gd name="connsiteX194" fmla="*/ 435651 w 1134240"/>
                <a:gd name="connsiteY194" fmla="*/ 3261 h 427360"/>
                <a:gd name="connsiteX195" fmla="*/ 481987 w 1134240"/>
                <a:gd name="connsiteY195" fmla="*/ 3668 h 427360"/>
                <a:gd name="connsiteX196" fmla="*/ 528325 w 1134240"/>
                <a:gd name="connsiteY196" fmla="*/ 4076 h 427360"/>
                <a:gd name="connsiteX197" fmla="*/ 574662 w 1134240"/>
                <a:gd name="connsiteY197" fmla="*/ 4484 h 427360"/>
                <a:gd name="connsiteX198" fmla="*/ 620999 w 1134240"/>
                <a:gd name="connsiteY198" fmla="*/ 4892 h 427360"/>
                <a:gd name="connsiteX199" fmla="*/ 667336 w 1134240"/>
                <a:gd name="connsiteY199" fmla="*/ 5299 h 427360"/>
                <a:gd name="connsiteX200" fmla="*/ 713674 w 1134240"/>
                <a:gd name="connsiteY200" fmla="*/ 5707 h 427360"/>
                <a:gd name="connsiteX201" fmla="*/ 760010 w 1134240"/>
                <a:gd name="connsiteY201" fmla="*/ 6114 h 427360"/>
                <a:gd name="connsiteX202" fmla="*/ 806347 w 1134240"/>
                <a:gd name="connsiteY202" fmla="*/ 6522 h 427360"/>
                <a:gd name="connsiteX203" fmla="*/ 852685 w 1134240"/>
                <a:gd name="connsiteY203" fmla="*/ 6929 h 427360"/>
                <a:gd name="connsiteX204" fmla="*/ 899021 w 1134240"/>
                <a:gd name="connsiteY204" fmla="*/ 7338 h 427360"/>
                <a:gd name="connsiteX205" fmla="*/ 945359 w 1134240"/>
                <a:gd name="connsiteY205" fmla="*/ 7746 h 427360"/>
                <a:gd name="connsiteX206" fmla="*/ 991696 w 1134240"/>
                <a:gd name="connsiteY206" fmla="*/ 8153 h 427360"/>
                <a:gd name="connsiteX207" fmla="*/ 1038033 w 1134240"/>
                <a:gd name="connsiteY207" fmla="*/ 8561 h 427360"/>
                <a:gd name="connsiteX208" fmla="*/ 1068879 w 1134240"/>
                <a:gd name="connsiteY208" fmla="*/ 10735 h 427360"/>
                <a:gd name="connsiteX209" fmla="*/ 1078799 w 1134240"/>
                <a:gd name="connsiteY209" fmla="*/ 11007 h 427360"/>
                <a:gd name="connsiteX210" fmla="*/ 1082876 w 1134240"/>
                <a:gd name="connsiteY210" fmla="*/ 11007 h 427360"/>
                <a:gd name="connsiteX211" fmla="*/ 1095649 w 1134240"/>
                <a:gd name="connsiteY211" fmla="*/ 61828 h 427360"/>
                <a:gd name="connsiteX212" fmla="*/ 1121196 w 1134240"/>
                <a:gd name="connsiteY212" fmla="*/ 116998 h 427360"/>
                <a:gd name="connsiteX213" fmla="*/ 1124321 w 1134240"/>
                <a:gd name="connsiteY213" fmla="*/ 126510 h 427360"/>
                <a:gd name="connsiteX214" fmla="*/ 1118342 w 1134240"/>
                <a:gd name="connsiteY214" fmla="*/ 118220 h 427360"/>
                <a:gd name="connsiteX215" fmla="*/ 1099453 w 1134240"/>
                <a:gd name="connsiteY215" fmla="*/ 81803 h 427360"/>
                <a:gd name="connsiteX216" fmla="*/ 1088855 w 1134240"/>
                <a:gd name="connsiteY216" fmla="*/ 55170 h 427360"/>
                <a:gd name="connsiteX217" fmla="*/ 1078799 w 1134240"/>
                <a:gd name="connsiteY217" fmla="*/ 11007 h 427360"/>
                <a:gd name="connsiteX218" fmla="*/ 1111140 w 1134240"/>
                <a:gd name="connsiteY218" fmla="*/ 120531 h 427360"/>
                <a:gd name="connsiteX219" fmla="*/ 1109238 w 1134240"/>
                <a:gd name="connsiteY219" fmla="*/ 123792 h 427360"/>
                <a:gd name="connsiteX220" fmla="*/ 1100677 w 1134240"/>
                <a:gd name="connsiteY220" fmla="*/ 106398 h 427360"/>
                <a:gd name="connsiteX221" fmla="*/ 1109374 w 1134240"/>
                <a:gd name="connsiteY221" fmla="*/ 111970 h 427360"/>
                <a:gd name="connsiteX222" fmla="*/ 1110868 w 1134240"/>
                <a:gd name="connsiteY222" fmla="*/ 116590 h 427360"/>
                <a:gd name="connsiteX223" fmla="*/ 1111140 w 1134240"/>
                <a:gd name="connsiteY223" fmla="*/ 120531 h 427360"/>
                <a:gd name="connsiteX224" fmla="*/ 1122826 w 1134240"/>
                <a:gd name="connsiteY224" fmla="*/ 217010 h 427360"/>
                <a:gd name="connsiteX225" fmla="*/ 1105704 w 1134240"/>
                <a:gd name="connsiteY225" fmla="*/ 221222 h 427360"/>
                <a:gd name="connsiteX226" fmla="*/ 1104210 w 1134240"/>
                <a:gd name="connsiteY226" fmla="*/ 219863 h 427360"/>
                <a:gd name="connsiteX227" fmla="*/ 1123913 w 1134240"/>
                <a:gd name="connsiteY227" fmla="*/ 211031 h 427360"/>
                <a:gd name="connsiteX228" fmla="*/ 1130164 w 1134240"/>
                <a:gd name="connsiteY228" fmla="*/ 179641 h 427360"/>
                <a:gd name="connsiteX229" fmla="*/ 1130979 w 1134240"/>
                <a:gd name="connsiteY229" fmla="*/ 165101 h 427360"/>
                <a:gd name="connsiteX230" fmla="*/ 1127990 w 1134240"/>
                <a:gd name="connsiteY230" fmla="*/ 139554 h 427360"/>
                <a:gd name="connsiteX231" fmla="*/ 1128126 w 1134240"/>
                <a:gd name="connsiteY231" fmla="*/ 134255 h 427360"/>
                <a:gd name="connsiteX232" fmla="*/ 1131387 w 1134240"/>
                <a:gd name="connsiteY232" fmla="*/ 142544 h 427360"/>
                <a:gd name="connsiteX233" fmla="*/ 1134240 w 1134240"/>
                <a:gd name="connsiteY233" fmla="*/ 166460 h 427360"/>
                <a:gd name="connsiteX234" fmla="*/ 1133154 w 1134240"/>
                <a:gd name="connsiteY234" fmla="*/ 184533 h 427360"/>
                <a:gd name="connsiteX235" fmla="*/ 1127446 w 1134240"/>
                <a:gd name="connsiteY235" fmla="*/ 210759 h 427360"/>
                <a:gd name="connsiteX236" fmla="*/ 1122826 w 1134240"/>
                <a:gd name="connsiteY236" fmla="*/ 217010 h 427360"/>
                <a:gd name="connsiteX237" fmla="*/ 1092388 w 1134240"/>
                <a:gd name="connsiteY237" fmla="*/ 224755 h 427360"/>
                <a:gd name="connsiteX238" fmla="*/ 1069151 w 1134240"/>
                <a:gd name="connsiteY238" fmla="*/ 235898 h 427360"/>
                <a:gd name="connsiteX239" fmla="*/ 1066569 w 1134240"/>
                <a:gd name="connsiteY239" fmla="*/ 235219 h 427360"/>
                <a:gd name="connsiteX240" fmla="*/ 1081788 w 1134240"/>
                <a:gd name="connsiteY240" fmla="*/ 227201 h 427360"/>
                <a:gd name="connsiteX241" fmla="*/ 1092388 w 1134240"/>
                <a:gd name="connsiteY241" fmla="*/ 224755 h 427360"/>
                <a:gd name="connsiteX242" fmla="*/ 1000121 w 1134240"/>
                <a:gd name="connsiteY242" fmla="*/ 309684 h 427360"/>
                <a:gd name="connsiteX243" fmla="*/ 996996 w 1134240"/>
                <a:gd name="connsiteY243" fmla="*/ 311451 h 427360"/>
                <a:gd name="connsiteX244" fmla="*/ 1008682 w 1134240"/>
                <a:gd name="connsiteY244" fmla="*/ 292155 h 427360"/>
                <a:gd name="connsiteX245" fmla="*/ 1031782 w 1134240"/>
                <a:gd name="connsiteY245" fmla="*/ 267560 h 427360"/>
                <a:gd name="connsiteX246" fmla="*/ 1038033 w 1134240"/>
                <a:gd name="connsiteY246" fmla="*/ 263754 h 427360"/>
                <a:gd name="connsiteX247" fmla="*/ 1018737 w 1134240"/>
                <a:gd name="connsiteY247" fmla="*/ 284681 h 427360"/>
                <a:gd name="connsiteX248" fmla="*/ 1000121 w 1134240"/>
                <a:gd name="connsiteY248" fmla="*/ 309684 h 427360"/>
                <a:gd name="connsiteX249" fmla="*/ 994686 w 1134240"/>
                <a:gd name="connsiteY249" fmla="*/ 307917 h 427360"/>
                <a:gd name="connsiteX250" fmla="*/ 991832 w 1134240"/>
                <a:gd name="connsiteY250" fmla="*/ 308325 h 427360"/>
                <a:gd name="connsiteX251" fmla="*/ 986804 w 1134240"/>
                <a:gd name="connsiteY251" fmla="*/ 306559 h 427360"/>
                <a:gd name="connsiteX252" fmla="*/ 979874 w 1134240"/>
                <a:gd name="connsiteY252" fmla="*/ 303298 h 427360"/>
                <a:gd name="connsiteX253" fmla="*/ 978379 w 1134240"/>
                <a:gd name="connsiteY253" fmla="*/ 300851 h 427360"/>
                <a:gd name="connsiteX254" fmla="*/ 985038 w 1134240"/>
                <a:gd name="connsiteY254" fmla="*/ 301666 h 427360"/>
                <a:gd name="connsiteX255" fmla="*/ 994686 w 1134240"/>
                <a:gd name="connsiteY255" fmla="*/ 307917 h 42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1134240" h="427360">
                  <a:moveTo>
                    <a:pt x="1068879" y="10735"/>
                  </a:moveTo>
                  <a:lnTo>
                    <a:pt x="1065482" y="23100"/>
                  </a:lnTo>
                  <a:lnTo>
                    <a:pt x="1067248" y="30166"/>
                  </a:lnTo>
                  <a:lnTo>
                    <a:pt x="1074043" y="37504"/>
                  </a:lnTo>
                  <a:lnTo>
                    <a:pt x="1081516" y="55713"/>
                  </a:lnTo>
                  <a:lnTo>
                    <a:pt x="1087495" y="80172"/>
                  </a:lnTo>
                  <a:lnTo>
                    <a:pt x="1079479" y="70253"/>
                  </a:lnTo>
                  <a:lnTo>
                    <a:pt x="1070918" y="64953"/>
                  </a:lnTo>
                  <a:lnTo>
                    <a:pt x="1057601" y="60877"/>
                  </a:lnTo>
                  <a:lnTo>
                    <a:pt x="1045643" y="53810"/>
                  </a:lnTo>
                  <a:lnTo>
                    <a:pt x="1046458" y="64002"/>
                  </a:lnTo>
                  <a:lnTo>
                    <a:pt x="1045371" y="75009"/>
                  </a:lnTo>
                  <a:lnTo>
                    <a:pt x="1036267" y="71611"/>
                  </a:lnTo>
                  <a:lnTo>
                    <a:pt x="1030016" y="67943"/>
                  </a:lnTo>
                  <a:lnTo>
                    <a:pt x="1035587" y="79629"/>
                  </a:lnTo>
                  <a:lnTo>
                    <a:pt x="1023630" y="76096"/>
                  </a:lnTo>
                  <a:lnTo>
                    <a:pt x="1015612" y="76775"/>
                  </a:lnTo>
                  <a:lnTo>
                    <a:pt x="1010448" y="87103"/>
                  </a:lnTo>
                  <a:lnTo>
                    <a:pt x="1003518" y="93354"/>
                  </a:lnTo>
                  <a:lnTo>
                    <a:pt x="993190" y="95391"/>
                  </a:lnTo>
                  <a:lnTo>
                    <a:pt x="977835" y="85880"/>
                  </a:lnTo>
                  <a:lnTo>
                    <a:pt x="972943" y="74465"/>
                  </a:lnTo>
                  <a:lnTo>
                    <a:pt x="970906" y="61692"/>
                  </a:lnTo>
                  <a:lnTo>
                    <a:pt x="970090" y="76775"/>
                  </a:lnTo>
                  <a:lnTo>
                    <a:pt x="972807" y="92538"/>
                  </a:lnTo>
                  <a:lnTo>
                    <a:pt x="971857" y="104496"/>
                  </a:lnTo>
                  <a:lnTo>
                    <a:pt x="986532" y="106670"/>
                  </a:lnTo>
                  <a:lnTo>
                    <a:pt x="1000257" y="104768"/>
                  </a:lnTo>
                  <a:lnTo>
                    <a:pt x="1018873" y="105312"/>
                  </a:lnTo>
                  <a:lnTo>
                    <a:pt x="1030967" y="103001"/>
                  </a:lnTo>
                  <a:lnTo>
                    <a:pt x="1038305" y="99197"/>
                  </a:lnTo>
                  <a:lnTo>
                    <a:pt x="1055834" y="102458"/>
                  </a:lnTo>
                  <a:lnTo>
                    <a:pt x="1057057" y="116862"/>
                  </a:lnTo>
                  <a:lnTo>
                    <a:pt x="1055019" y="131130"/>
                  </a:lnTo>
                  <a:lnTo>
                    <a:pt x="1054068" y="146349"/>
                  </a:lnTo>
                  <a:lnTo>
                    <a:pt x="1058960" y="146213"/>
                  </a:lnTo>
                  <a:lnTo>
                    <a:pt x="1064667" y="141321"/>
                  </a:lnTo>
                  <a:lnTo>
                    <a:pt x="1067520" y="114008"/>
                  </a:lnTo>
                  <a:lnTo>
                    <a:pt x="1083555" y="103952"/>
                  </a:lnTo>
                  <a:lnTo>
                    <a:pt x="1088855" y="104632"/>
                  </a:lnTo>
                  <a:lnTo>
                    <a:pt x="1094018" y="113464"/>
                  </a:lnTo>
                  <a:lnTo>
                    <a:pt x="1095785" y="122433"/>
                  </a:lnTo>
                  <a:lnTo>
                    <a:pt x="1097552" y="134663"/>
                  </a:lnTo>
                  <a:lnTo>
                    <a:pt x="1093746" y="153279"/>
                  </a:lnTo>
                  <a:lnTo>
                    <a:pt x="1069151" y="175021"/>
                  </a:lnTo>
                  <a:lnTo>
                    <a:pt x="1051622" y="194996"/>
                  </a:lnTo>
                  <a:lnTo>
                    <a:pt x="1042653" y="199073"/>
                  </a:lnTo>
                  <a:lnTo>
                    <a:pt x="1029744" y="196763"/>
                  </a:lnTo>
                  <a:lnTo>
                    <a:pt x="1015069" y="191735"/>
                  </a:lnTo>
                  <a:lnTo>
                    <a:pt x="1007866" y="190784"/>
                  </a:lnTo>
                  <a:lnTo>
                    <a:pt x="1002431" y="192414"/>
                  </a:lnTo>
                  <a:lnTo>
                    <a:pt x="999034" y="186299"/>
                  </a:lnTo>
                  <a:lnTo>
                    <a:pt x="996860" y="175021"/>
                  </a:lnTo>
                  <a:lnTo>
                    <a:pt x="991153" y="171216"/>
                  </a:lnTo>
                  <a:lnTo>
                    <a:pt x="986804" y="171624"/>
                  </a:lnTo>
                  <a:lnTo>
                    <a:pt x="983814" y="183581"/>
                  </a:lnTo>
                  <a:lnTo>
                    <a:pt x="970090" y="186978"/>
                  </a:lnTo>
                  <a:lnTo>
                    <a:pt x="951474" y="182087"/>
                  </a:lnTo>
                  <a:lnTo>
                    <a:pt x="931906" y="172031"/>
                  </a:lnTo>
                  <a:lnTo>
                    <a:pt x="940331" y="182766"/>
                  </a:lnTo>
                  <a:lnTo>
                    <a:pt x="988843" y="202878"/>
                  </a:lnTo>
                  <a:lnTo>
                    <a:pt x="994278" y="206682"/>
                  </a:lnTo>
                  <a:lnTo>
                    <a:pt x="999441" y="212118"/>
                  </a:lnTo>
                  <a:lnTo>
                    <a:pt x="992647" y="220679"/>
                  </a:lnTo>
                  <a:lnTo>
                    <a:pt x="987347" y="230326"/>
                  </a:lnTo>
                  <a:lnTo>
                    <a:pt x="986532" y="237936"/>
                  </a:lnTo>
                  <a:lnTo>
                    <a:pt x="984629" y="242692"/>
                  </a:lnTo>
                  <a:lnTo>
                    <a:pt x="965334" y="255602"/>
                  </a:lnTo>
                  <a:lnTo>
                    <a:pt x="954871" y="253291"/>
                  </a:lnTo>
                  <a:lnTo>
                    <a:pt x="928101" y="230055"/>
                  </a:lnTo>
                  <a:lnTo>
                    <a:pt x="940331" y="250166"/>
                  </a:lnTo>
                  <a:lnTo>
                    <a:pt x="950115" y="258727"/>
                  </a:lnTo>
                  <a:lnTo>
                    <a:pt x="969818" y="263211"/>
                  </a:lnTo>
                  <a:lnTo>
                    <a:pt x="1006644" y="255738"/>
                  </a:lnTo>
                  <a:lnTo>
                    <a:pt x="1018737" y="263890"/>
                  </a:lnTo>
                  <a:lnTo>
                    <a:pt x="1008818" y="278430"/>
                  </a:lnTo>
                  <a:lnTo>
                    <a:pt x="998898" y="288622"/>
                  </a:lnTo>
                  <a:lnTo>
                    <a:pt x="985989" y="289709"/>
                  </a:lnTo>
                  <a:lnTo>
                    <a:pt x="974574" y="292426"/>
                  </a:lnTo>
                  <a:lnTo>
                    <a:pt x="971177" y="299356"/>
                  </a:lnTo>
                  <a:lnTo>
                    <a:pt x="963024" y="299765"/>
                  </a:lnTo>
                  <a:lnTo>
                    <a:pt x="950387" y="300172"/>
                  </a:lnTo>
                  <a:lnTo>
                    <a:pt x="930683" y="300851"/>
                  </a:lnTo>
                  <a:lnTo>
                    <a:pt x="919948" y="299220"/>
                  </a:lnTo>
                  <a:lnTo>
                    <a:pt x="904864" y="313489"/>
                  </a:lnTo>
                  <a:lnTo>
                    <a:pt x="899157" y="315391"/>
                  </a:lnTo>
                  <a:lnTo>
                    <a:pt x="891276" y="312673"/>
                  </a:lnTo>
                  <a:lnTo>
                    <a:pt x="887879" y="301259"/>
                  </a:lnTo>
                  <a:lnTo>
                    <a:pt x="884346" y="295552"/>
                  </a:lnTo>
                  <a:lnTo>
                    <a:pt x="884210" y="317021"/>
                  </a:lnTo>
                  <a:lnTo>
                    <a:pt x="885569" y="322729"/>
                  </a:lnTo>
                  <a:lnTo>
                    <a:pt x="888423" y="327078"/>
                  </a:lnTo>
                  <a:lnTo>
                    <a:pt x="870758" y="338764"/>
                  </a:lnTo>
                  <a:lnTo>
                    <a:pt x="853907" y="353304"/>
                  </a:lnTo>
                  <a:lnTo>
                    <a:pt x="847793" y="357244"/>
                  </a:lnTo>
                  <a:lnTo>
                    <a:pt x="840863" y="364446"/>
                  </a:lnTo>
                  <a:lnTo>
                    <a:pt x="826730" y="385373"/>
                  </a:lnTo>
                  <a:lnTo>
                    <a:pt x="823198" y="400592"/>
                  </a:lnTo>
                  <a:lnTo>
                    <a:pt x="818169" y="417577"/>
                  </a:lnTo>
                  <a:lnTo>
                    <a:pt x="817490" y="409968"/>
                  </a:lnTo>
                  <a:lnTo>
                    <a:pt x="818305" y="397059"/>
                  </a:lnTo>
                  <a:lnTo>
                    <a:pt x="814772" y="382383"/>
                  </a:lnTo>
                  <a:lnTo>
                    <a:pt x="812598" y="409425"/>
                  </a:lnTo>
                  <a:lnTo>
                    <a:pt x="807162" y="421926"/>
                  </a:lnTo>
                  <a:lnTo>
                    <a:pt x="756885" y="421111"/>
                  </a:lnTo>
                  <a:lnTo>
                    <a:pt x="736638" y="427361"/>
                  </a:lnTo>
                  <a:lnTo>
                    <a:pt x="718157" y="408745"/>
                  </a:lnTo>
                  <a:lnTo>
                    <a:pt x="700900" y="391216"/>
                  </a:lnTo>
                  <a:lnTo>
                    <a:pt x="683642" y="373687"/>
                  </a:lnTo>
                  <a:lnTo>
                    <a:pt x="666385" y="356157"/>
                  </a:lnTo>
                  <a:lnTo>
                    <a:pt x="649128" y="338492"/>
                  </a:lnTo>
                  <a:lnTo>
                    <a:pt x="631870" y="320827"/>
                  </a:lnTo>
                  <a:lnTo>
                    <a:pt x="614612" y="303162"/>
                  </a:lnTo>
                  <a:lnTo>
                    <a:pt x="597354" y="285496"/>
                  </a:lnTo>
                  <a:lnTo>
                    <a:pt x="579282" y="284817"/>
                  </a:lnTo>
                  <a:lnTo>
                    <a:pt x="561209" y="284273"/>
                  </a:lnTo>
                  <a:lnTo>
                    <a:pt x="543136" y="283594"/>
                  </a:lnTo>
                  <a:lnTo>
                    <a:pt x="525064" y="283050"/>
                  </a:lnTo>
                  <a:lnTo>
                    <a:pt x="506991" y="282371"/>
                  </a:lnTo>
                  <a:lnTo>
                    <a:pt x="488918" y="281827"/>
                  </a:lnTo>
                  <a:lnTo>
                    <a:pt x="470845" y="281148"/>
                  </a:lnTo>
                  <a:lnTo>
                    <a:pt x="452772" y="280604"/>
                  </a:lnTo>
                  <a:lnTo>
                    <a:pt x="452093" y="268375"/>
                  </a:lnTo>
                  <a:lnTo>
                    <a:pt x="451549" y="259678"/>
                  </a:lnTo>
                  <a:lnTo>
                    <a:pt x="440270" y="244866"/>
                  </a:lnTo>
                  <a:lnTo>
                    <a:pt x="433612" y="236170"/>
                  </a:lnTo>
                  <a:lnTo>
                    <a:pt x="419344" y="243644"/>
                  </a:lnTo>
                  <a:lnTo>
                    <a:pt x="418529" y="239974"/>
                  </a:lnTo>
                  <a:lnTo>
                    <a:pt x="419072" y="233452"/>
                  </a:lnTo>
                  <a:lnTo>
                    <a:pt x="417849" y="231141"/>
                  </a:lnTo>
                  <a:lnTo>
                    <a:pt x="413908" y="229511"/>
                  </a:lnTo>
                  <a:lnTo>
                    <a:pt x="393661" y="228560"/>
                  </a:lnTo>
                  <a:lnTo>
                    <a:pt x="373414" y="227609"/>
                  </a:lnTo>
                  <a:lnTo>
                    <a:pt x="353168" y="226658"/>
                  </a:lnTo>
                  <a:lnTo>
                    <a:pt x="332921" y="225706"/>
                  </a:lnTo>
                  <a:lnTo>
                    <a:pt x="312674" y="224755"/>
                  </a:lnTo>
                  <a:lnTo>
                    <a:pt x="292427" y="223804"/>
                  </a:lnTo>
                  <a:lnTo>
                    <a:pt x="272179" y="222853"/>
                  </a:lnTo>
                  <a:lnTo>
                    <a:pt x="251932" y="221901"/>
                  </a:lnTo>
                  <a:lnTo>
                    <a:pt x="247313" y="220407"/>
                  </a:lnTo>
                  <a:lnTo>
                    <a:pt x="238208" y="225570"/>
                  </a:lnTo>
                  <a:lnTo>
                    <a:pt x="214156" y="233316"/>
                  </a:lnTo>
                  <a:lnTo>
                    <a:pt x="202334" y="240110"/>
                  </a:lnTo>
                  <a:lnTo>
                    <a:pt x="197986" y="239702"/>
                  </a:lnTo>
                  <a:lnTo>
                    <a:pt x="177603" y="246361"/>
                  </a:lnTo>
                  <a:lnTo>
                    <a:pt x="157220" y="253020"/>
                  </a:lnTo>
                  <a:lnTo>
                    <a:pt x="154910" y="253020"/>
                  </a:lnTo>
                  <a:lnTo>
                    <a:pt x="116182" y="253563"/>
                  </a:lnTo>
                  <a:lnTo>
                    <a:pt x="77455" y="254106"/>
                  </a:lnTo>
                  <a:lnTo>
                    <a:pt x="38727" y="254650"/>
                  </a:lnTo>
                  <a:lnTo>
                    <a:pt x="0" y="255193"/>
                  </a:lnTo>
                  <a:lnTo>
                    <a:pt x="4756" y="222037"/>
                  </a:lnTo>
                  <a:lnTo>
                    <a:pt x="8017" y="214428"/>
                  </a:lnTo>
                  <a:lnTo>
                    <a:pt x="11686" y="212661"/>
                  </a:lnTo>
                  <a:lnTo>
                    <a:pt x="25003" y="212525"/>
                  </a:lnTo>
                  <a:lnTo>
                    <a:pt x="33427" y="208721"/>
                  </a:lnTo>
                  <a:lnTo>
                    <a:pt x="40902" y="188745"/>
                  </a:lnTo>
                  <a:lnTo>
                    <a:pt x="57888" y="172983"/>
                  </a:lnTo>
                  <a:lnTo>
                    <a:pt x="65497" y="169042"/>
                  </a:lnTo>
                  <a:lnTo>
                    <a:pt x="76911" y="165916"/>
                  </a:lnTo>
                  <a:lnTo>
                    <a:pt x="103952" y="162112"/>
                  </a:lnTo>
                  <a:lnTo>
                    <a:pt x="133032" y="146757"/>
                  </a:lnTo>
                  <a:lnTo>
                    <a:pt x="153959" y="132217"/>
                  </a:lnTo>
                  <a:lnTo>
                    <a:pt x="170537" y="128140"/>
                  </a:lnTo>
                  <a:lnTo>
                    <a:pt x="175701" y="122841"/>
                  </a:lnTo>
                  <a:lnTo>
                    <a:pt x="179505" y="115910"/>
                  </a:lnTo>
                  <a:lnTo>
                    <a:pt x="181816" y="106398"/>
                  </a:lnTo>
                  <a:lnTo>
                    <a:pt x="183582" y="104360"/>
                  </a:lnTo>
                  <a:lnTo>
                    <a:pt x="193230" y="105040"/>
                  </a:lnTo>
                  <a:lnTo>
                    <a:pt x="200568" y="96751"/>
                  </a:lnTo>
                  <a:lnTo>
                    <a:pt x="207633" y="91994"/>
                  </a:lnTo>
                  <a:lnTo>
                    <a:pt x="214700" y="89277"/>
                  </a:lnTo>
                  <a:lnTo>
                    <a:pt x="219048" y="89141"/>
                  </a:lnTo>
                  <a:lnTo>
                    <a:pt x="220679" y="91587"/>
                  </a:lnTo>
                  <a:lnTo>
                    <a:pt x="221902" y="98653"/>
                  </a:lnTo>
                  <a:lnTo>
                    <a:pt x="223397" y="100963"/>
                  </a:lnTo>
                  <a:lnTo>
                    <a:pt x="226386" y="101099"/>
                  </a:lnTo>
                  <a:lnTo>
                    <a:pt x="230462" y="99469"/>
                  </a:lnTo>
                  <a:lnTo>
                    <a:pt x="235898" y="94984"/>
                  </a:lnTo>
                  <a:lnTo>
                    <a:pt x="250030" y="80852"/>
                  </a:lnTo>
                  <a:lnTo>
                    <a:pt x="259406" y="75417"/>
                  </a:lnTo>
                  <a:lnTo>
                    <a:pt x="273810" y="72291"/>
                  </a:lnTo>
                  <a:lnTo>
                    <a:pt x="284273" y="79765"/>
                  </a:lnTo>
                  <a:lnTo>
                    <a:pt x="290524" y="77183"/>
                  </a:lnTo>
                  <a:lnTo>
                    <a:pt x="308869" y="48239"/>
                  </a:lnTo>
                  <a:lnTo>
                    <a:pt x="316207" y="42940"/>
                  </a:lnTo>
                  <a:lnTo>
                    <a:pt x="321642" y="40901"/>
                  </a:lnTo>
                  <a:lnTo>
                    <a:pt x="331154" y="40494"/>
                  </a:lnTo>
                  <a:lnTo>
                    <a:pt x="331290" y="32476"/>
                  </a:lnTo>
                  <a:lnTo>
                    <a:pt x="334551" y="20383"/>
                  </a:lnTo>
                  <a:lnTo>
                    <a:pt x="334959" y="12093"/>
                  </a:lnTo>
                  <a:lnTo>
                    <a:pt x="340802" y="0"/>
                  </a:lnTo>
                  <a:lnTo>
                    <a:pt x="342976" y="2446"/>
                  </a:lnTo>
                  <a:lnTo>
                    <a:pt x="389313" y="2853"/>
                  </a:lnTo>
                  <a:lnTo>
                    <a:pt x="435651" y="3261"/>
                  </a:lnTo>
                  <a:lnTo>
                    <a:pt x="481987" y="3668"/>
                  </a:lnTo>
                  <a:lnTo>
                    <a:pt x="528325" y="4076"/>
                  </a:lnTo>
                  <a:lnTo>
                    <a:pt x="574662" y="4484"/>
                  </a:lnTo>
                  <a:lnTo>
                    <a:pt x="620999" y="4892"/>
                  </a:lnTo>
                  <a:lnTo>
                    <a:pt x="667336" y="5299"/>
                  </a:lnTo>
                  <a:lnTo>
                    <a:pt x="713674" y="5707"/>
                  </a:lnTo>
                  <a:lnTo>
                    <a:pt x="760010" y="6114"/>
                  </a:lnTo>
                  <a:lnTo>
                    <a:pt x="806347" y="6522"/>
                  </a:lnTo>
                  <a:lnTo>
                    <a:pt x="852685" y="6929"/>
                  </a:lnTo>
                  <a:lnTo>
                    <a:pt x="899021" y="7338"/>
                  </a:lnTo>
                  <a:lnTo>
                    <a:pt x="945359" y="7746"/>
                  </a:lnTo>
                  <a:lnTo>
                    <a:pt x="991696" y="8153"/>
                  </a:lnTo>
                  <a:lnTo>
                    <a:pt x="1038033" y="8561"/>
                  </a:lnTo>
                  <a:lnTo>
                    <a:pt x="1068879" y="10735"/>
                  </a:lnTo>
                  <a:close/>
                  <a:moveTo>
                    <a:pt x="1078799" y="11007"/>
                  </a:moveTo>
                  <a:lnTo>
                    <a:pt x="1082876" y="11007"/>
                  </a:lnTo>
                  <a:lnTo>
                    <a:pt x="1095649" y="61828"/>
                  </a:lnTo>
                  <a:lnTo>
                    <a:pt x="1121196" y="116998"/>
                  </a:lnTo>
                  <a:lnTo>
                    <a:pt x="1124321" y="126510"/>
                  </a:lnTo>
                  <a:lnTo>
                    <a:pt x="1118342" y="118220"/>
                  </a:lnTo>
                  <a:lnTo>
                    <a:pt x="1099453" y="81803"/>
                  </a:lnTo>
                  <a:lnTo>
                    <a:pt x="1088855" y="55170"/>
                  </a:lnTo>
                  <a:lnTo>
                    <a:pt x="1078799" y="11007"/>
                  </a:lnTo>
                  <a:close/>
                  <a:moveTo>
                    <a:pt x="1111140" y="120531"/>
                  </a:moveTo>
                  <a:lnTo>
                    <a:pt x="1109238" y="123792"/>
                  </a:lnTo>
                  <a:lnTo>
                    <a:pt x="1100677" y="106398"/>
                  </a:lnTo>
                  <a:lnTo>
                    <a:pt x="1109374" y="111970"/>
                  </a:lnTo>
                  <a:lnTo>
                    <a:pt x="1110868" y="116590"/>
                  </a:lnTo>
                  <a:lnTo>
                    <a:pt x="1111140" y="120531"/>
                  </a:lnTo>
                  <a:close/>
                  <a:moveTo>
                    <a:pt x="1122826" y="217010"/>
                  </a:moveTo>
                  <a:lnTo>
                    <a:pt x="1105704" y="221222"/>
                  </a:lnTo>
                  <a:lnTo>
                    <a:pt x="1104210" y="219863"/>
                  </a:lnTo>
                  <a:lnTo>
                    <a:pt x="1123913" y="211031"/>
                  </a:lnTo>
                  <a:lnTo>
                    <a:pt x="1130164" y="179641"/>
                  </a:lnTo>
                  <a:lnTo>
                    <a:pt x="1130979" y="165101"/>
                  </a:lnTo>
                  <a:lnTo>
                    <a:pt x="1127990" y="139554"/>
                  </a:lnTo>
                  <a:lnTo>
                    <a:pt x="1128126" y="134255"/>
                  </a:lnTo>
                  <a:lnTo>
                    <a:pt x="1131387" y="142544"/>
                  </a:lnTo>
                  <a:lnTo>
                    <a:pt x="1134240" y="166460"/>
                  </a:lnTo>
                  <a:lnTo>
                    <a:pt x="1133154" y="184533"/>
                  </a:lnTo>
                  <a:lnTo>
                    <a:pt x="1127446" y="210759"/>
                  </a:lnTo>
                  <a:lnTo>
                    <a:pt x="1122826" y="217010"/>
                  </a:lnTo>
                  <a:close/>
                  <a:moveTo>
                    <a:pt x="1092388" y="224755"/>
                  </a:moveTo>
                  <a:lnTo>
                    <a:pt x="1069151" y="235898"/>
                  </a:lnTo>
                  <a:lnTo>
                    <a:pt x="1066569" y="235219"/>
                  </a:lnTo>
                  <a:lnTo>
                    <a:pt x="1081788" y="227201"/>
                  </a:lnTo>
                  <a:lnTo>
                    <a:pt x="1092388" y="224755"/>
                  </a:lnTo>
                  <a:close/>
                  <a:moveTo>
                    <a:pt x="1000121" y="309684"/>
                  </a:moveTo>
                  <a:lnTo>
                    <a:pt x="996996" y="311451"/>
                  </a:lnTo>
                  <a:lnTo>
                    <a:pt x="1008682" y="292155"/>
                  </a:lnTo>
                  <a:lnTo>
                    <a:pt x="1031782" y="267560"/>
                  </a:lnTo>
                  <a:lnTo>
                    <a:pt x="1038033" y="263754"/>
                  </a:lnTo>
                  <a:lnTo>
                    <a:pt x="1018737" y="284681"/>
                  </a:lnTo>
                  <a:lnTo>
                    <a:pt x="1000121" y="309684"/>
                  </a:lnTo>
                  <a:close/>
                  <a:moveTo>
                    <a:pt x="994686" y="307917"/>
                  </a:moveTo>
                  <a:lnTo>
                    <a:pt x="991832" y="308325"/>
                  </a:lnTo>
                  <a:lnTo>
                    <a:pt x="986804" y="306559"/>
                  </a:lnTo>
                  <a:lnTo>
                    <a:pt x="979874" y="303298"/>
                  </a:lnTo>
                  <a:lnTo>
                    <a:pt x="978379" y="300851"/>
                  </a:lnTo>
                  <a:lnTo>
                    <a:pt x="985038" y="301666"/>
                  </a:lnTo>
                  <a:lnTo>
                    <a:pt x="994686" y="30791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6" name="Freeform: Shape 35">
              <a:extLst>
                <a:ext uri="{FF2B5EF4-FFF2-40B4-BE49-F238E27FC236}">
                  <a16:creationId xmlns:a16="http://schemas.microsoft.com/office/drawing/2014/main" id="{DC77EDAD-2BB7-5E4C-D376-410C3C76E52B}"/>
                </a:ext>
              </a:extLst>
            </p:cNvPr>
            <p:cNvSpPr/>
            <p:nvPr/>
          </p:nvSpPr>
          <p:spPr>
            <a:xfrm>
              <a:off x="13037011" y="7318002"/>
              <a:ext cx="956501" cy="575612"/>
            </a:xfrm>
            <a:custGeom>
              <a:avLst/>
              <a:gdLst>
                <a:gd name="connsiteX0" fmla="*/ 956502 w 956501"/>
                <a:gd name="connsiteY0" fmla="*/ 575613 h 575612"/>
                <a:gd name="connsiteX1" fmla="*/ 926743 w 956501"/>
                <a:gd name="connsiteY1" fmla="*/ 575613 h 575612"/>
                <a:gd name="connsiteX2" fmla="*/ 896984 w 956501"/>
                <a:gd name="connsiteY2" fmla="*/ 575613 h 575612"/>
                <a:gd name="connsiteX3" fmla="*/ 867089 w 956501"/>
                <a:gd name="connsiteY3" fmla="*/ 575613 h 575612"/>
                <a:gd name="connsiteX4" fmla="*/ 837330 w 956501"/>
                <a:gd name="connsiteY4" fmla="*/ 575613 h 575612"/>
                <a:gd name="connsiteX5" fmla="*/ 807570 w 956501"/>
                <a:gd name="connsiteY5" fmla="*/ 575613 h 575612"/>
                <a:gd name="connsiteX6" fmla="*/ 777811 w 956501"/>
                <a:gd name="connsiteY6" fmla="*/ 575613 h 575612"/>
                <a:gd name="connsiteX7" fmla="*/ 747916 w 956501"/>
                <a:gd name="connsiteY7" fmla="*/ 575613 h 575612"/>
                <a:gd name="connsiteX8" fmla="*/ 718157 w 956501"/>
                <a:gd name="connsiteY8" fmla="*/ 575613 h 575612"/>
                <a:gd name="connsiteX9" fmla="*/ 688398 w 956501"/>
                <a:gd name="connsiteY9" fmla="*/ 575613 h 575612"/>
                <a:gd name="connsiteX10" fmla="*/ 658503 w 956501"/>
                <a:gd name="connsiteY10" fmla="*/ 575613 h 575612"/>
                <a:gd name="connsiteX11" fmla="*/ 628744 w 956501"/>
                <a:gd name="connsiteY11" fmla="*/ 575613 h 575612"/>
                <a:gd name="connsiteX12" fmla="*/ 598986 w 956501"/>
                <a:gd name="connsiteY12" fmla="*/ 575613 h 575612"/>
                <a:gd name="connsiteX13" fmla="*/ 569227 w 956501"/>
                <a:gd name="connsiteY13" fmla="*/ 575613 h 575612"/>
                <a:gd name="connsiteX14" fmla="*/ 539332 w 956501"/>
                <a:gd name="connsiteY14" fmla="*/ 575613 h 575612"/>
                <a:gd name="connsiteX15" fmla="*/ 509573 w 956501"/>
                <a:gd name="connsiteY15" fmla="*/ 575613 h 575612"/>
                <a:gd name="connsiteX16" fmla="*/ 479813 w 956501"/>
                <a:gd name="connsiteY16" fmla="*/ 575613 h 575612"/>
                <a:gd name="connsiteX17" fmla="*/ 449918 w 956501"/>
                <a:gd name="connsiteY17" fmla="*/ 575613 h 575612"/>
                <a:gd name="connsiteX18" fmla="*/ 420159 w 956501"/>
                <a:gd name="connsiteY18" fmla="*/ 575613 h 575612"/>
                <a:gd name="connsiteX19" fmla="*/ 390400 w 956501"/>
                <a:gd name="connsiteY19" fmla="*/ 575613 h 575612"/>
                <a:gd name="connsiteX20" fmla="*/ 360505 w 956501"/>
                <a:gd name="connsiteY20" fmla="*/ 575613 h 575612"/>
                <a:gd name="connsiteX21" fmla="*/ 330746 w 956501"/>
                <a:gd name="connsiteY21" fmla="*/ 575613 h 575612"/>
                <a:gd name="connsiteX22" fmla="*/ 300987 w 956501"/>
                <a:gd name="connsiteY22" fmla="*/ 575613 h 575612"/>
                <a:gd name="connsiteX23" fmla="*/ 271228 w 956501"/>
                <a:gd name="connsiteY23" fmla="*/ 575613 h 575612"/>
                <a:gd name="connsiteX24" fmla="*/ 241334 w 956501"/>
                <a:gd name="connsiteY24" fmla="*/ 575613 h 575612"/>
                <a:gd name="connsiteX25" fmla="*/ 211575 w 956501"/>
                <a:gd name="connsiteY25" fmla="*/ 575613 h 575612"/>
                <a:gd name="connsiteX26" fmla="*/ 181816 w 956501"/>
                <a:gd name="connsiteY26" fmla="*/ 575613 h 575612"/>
                <a:gd name="connsiteX27" fmla="*/ 151920 w 956501"/>
                <a:gd name="connsiteY27" fmla="*/ 575613 h 575612"/>
                <a:gd name="connsiteX28" fmla="*/ 122161 w 956501"/>
                <a:gd name="connsiteY28" fmla="*/ 575613 h 575612"/>
                <a:gd name="connsiteX29" fmla="*/ 92402 w 956501"/>
                <a:gd name="connsiteY29" fmla="*/ 575613 h 575612"/>
                <a:gd name="connsiteX30" fmla="*/ 62507 w 956501"/>
                <a:gd name="connsiteY30" fmla="*/ 575613 h 575612"/>
                <a:gd name="connsiteX31" fmla="*/ 32748 w 956501"/>
                <a:gd name="connsiteY31" fmla="*/ 575613 h 575612"/>
                <a:gd name="connsiteX32" fmla="*/ 2989 w 956501"/>
                <a:gd name="connsiteY32" fmla="*/ 575613 h 575612"/>
                <a:gd name="connsiteX33" fmla="*/ 2853 w 956501"/>
                <a:gd name="connsiteY33" fmla="*/ 540555 h 575612"/>
                <a:gd name="connsiteX34" fmla="*/ 2582 w 956501"/>
                <a:gd name="connsiteY34" fmla="*/ 505496 h 575612"/>
                <a:gd name="connsiteX35" fmla="*/ 2446 w 956501"/>
                <a:gd name="connsiteY35" fmla="*/ 470165 h 575612"/>
                <a:gd name="connsiteX36" fmla="*/ 2310 w 956501"/>
                <a:gd name="connsiteY36" fmla="*/ 434835 h 575612"/>
                <a:gd name="connsiteX37" fmla="*/ 2038 w 956501"/>
                <a:gd name="connsiteY37" fmla="*/ 399233 h 575612"/>
                <a:gd name="connsiteX38" fmla="*/ 1903 w 956501"/>
                <a:gd name="connsiteY38" fmla="*/ 363631 h 575612"/>
                <a:gd name="connsiteX39" fmla="*/ 1767 w 956501"/>
                <a:gd name="connsiteY39" fmla="*/ 327893 h 575612"/>
                <a:gd name="connsiteX40" fmla="*/ 1495 w 956501"/>
                <a:gd name="connsiteY40" fmla="*/ 291883 h 575612"/>
                <a:gd name="connsiteX41" fmla="*/ 1359 w 956501"/>
                <a:gd name="connsiteY41" fmla="*/ 255873 h 575612"/>
                <a:gd name="connsiteX42" fmla="*/ 1223 w 956501"/>
                <a:gd name="connsiteY42" fmla="*/ 219727 h 575612"/>
                <a:gd name="connsiteX43" fmla="*/ 951 w 956501"/>
                <a:gd name="connsiteY43" fmla="*/ 183446 h 575612"/>
                <a:gd name="connsiteX44" fmla="*/ 815 w 956501"/>
                <a:gd name="connsiteY44" fmla="*/ 147028 h 575612"/>
                <a:gd name="connsiteX45" fmla="*/ 679 w 956501"/>
                <a:gd name="connsiteY45" fmla="*/ 110339 h 575612"/>
                <a:gd name="connsiteX46" fmla="*/ 543 w 956501"/>
                <a:gd name="connsiteY46" fmla="*/ 73650 h 575612"/>
                <a:gd name="connsiteX47" fmla="*/ 271 w 956501"/>
                <a:gd name="connsiteY47" fmla="*/ 36825 h 575612"/>
                <a:gd name="connsiteX48" fmla="*/ 0 w 956501"/>
                <a:gd name="connsiteY48" fmla="*/ 0 h 575612"/>
                <a:gd name="connsiteX49" fmla="*/ 13860 w 956501"/>
                <a:gd name="connsiteY49" fmla="*/ 0 h 575612"/>
                <a:gd name="connsiteX50" fmla="*/ 68486 w 956501"/>
                <a:gd name="connsiteY50" fmla="*/ 0 h 575612"/>
                <a:gd name="connsiteX51" fmla="*/ 122977 w 956501"/>
                <a:gd name="connsiteY51" fmla="*/ 0 h 575612"/>
                <a:gd name="connsiteX52" fmla="*/ 177467 w 956501"/>
                <a:gd name="connsiteY52" fmla="*/ 0 h 575612"/>
                <a:gd name="connsiteX53" fmla="*/ 232094 w 956501"/>
                <a:gd name="connsiteY53" fmla="*/ 0 h 575612"/>
                <a:gd name="connsiteX54" fmla="*/ 286583 w 956501"/>
                <a:gd name="connsiteY54" fmla="*/ 0 h 575612"/>
                <a:gd name="connsiteX55" fmla="*/ 341210 w 956501"/>
                <a:gd name="connsiteY55" fmla="*/ 0 h 575612"/>
                <a:gd name="connsiteX56" fmla="*/ 395700 w 956501"/>
                <a:gd name="connsiteY56" fmla="*/ 0 h 575612"/>
                <a:gd name="connsiteX57" fmla="*/ 450190 w 956501"/>
                <a:gd name="connsiteY57" fmla="*/ 0 h 575612"/>
                <a:gd name="connsiteX58" fmla="*/ 504816 w 956501"/>
                <a:gd name="connsiteY58" fmla="*/ 0 h 575612"/>
                <a:gd name="connsiteX59" fmla="*/ 559306 w 956501"/>
                <a:gd name="connsiteY59" fmla="*/ 0 h 575612"/>
                <a:gd name="connsiteX60" fmla="*/ 613933 w 956501"/>
                <a:gd name="connsiteY60" fmla="*/ 0 h 575612"/>
                <a:gd name="connsiteX61" fmla="*/ 668423 w 956501"/>
                <a:gd name="connsiteY61" fmla="*/ 0 h 575612"/>
                <a:gd name="connsiteX62" fmla="*/ 722914 w 956501"/>
                <a:gd name="connsiteY62" fmla="*/ 0 h 575612"/>
                <a:gd name="connsiteX63" fmla="*/ 777539 w 956501"/>
                <a:gd name="connsiteY63" fmla="*/ 0 h 575612"/>
                <a:gd name="connsiteX64" fmla="*/ 832030 w 956501"/>
                <a:gd name="connsiteY64" fmla="*/ 0 h 575612"/>
                <a:gd name="connsiteX65" fmla="*/ 870893 w 956501"/>
                <a:gd name="connsiteY65" fmla="*/ 0 h 575612"/>
                <a:gd name="connsiteX66" fmla="*/ 883395 w 956501"/>
                <a:gd name="connsiteY66" fmla="*/ 60469 h 575612"/>
                <a:gd name="connsiteX67" fmla="*/ 883259 w 956501"/>
                <a:gd name="connsiteY67" fmla="*/ 77455 h 575612"/>
                <a:gd name="connsiteX68" fmla="*/ 881356 w 956501"/>
                <a:gd name="connsiteY68" fmla="*/ 88326 h 575612"/>
                <a:gd name="connsiteX69" fmla="*/ 882987 w 956501"/>
                <a:gd name="connsiteY69" fmla="*/ 107350 h 575612"/>
                <a:gd name="connsiteX70" fmla="*/ 882308 w 956501"/>
                <a:gd name="connsiteY70" fmla="*/ 120123 h 575612"/>
                <a:gd name="connsiteX71" fmla="*/ 884210 w 956501"/>
                <a:gd name="connsiteY71" fmla="*/ 136429 h 575612"/>
                <a:gd name="connsiteX72" fmla="*/ 883666 w 956501"/>
                <a:gd name="connsiteY72" fmla="*/ 158035 h 575612"/>
                <a:gd name="connsiteX73" fmla="*/ 889781 w 956501"/>
                <a:gd name="connsiteY73" fmla="*/ 182902 h 575612"/>
                <a:gd name="connsiteX74" fmla="*/ 898885 w 956501"/>
                <a:gd name="connsiteY74" fmla="*/ 205324 h 575612"/>
                <a:gd name="connsiteX75" fmla="*/ 898614 w 956501"/>
                <a:gd name="connsiteY75" fmla="*/ 211846 h 575612"/>
                <a:gd name="connsiteX76" fmla="*/ 901332 w 956501"/>
                <a:gd name="connsiteY76" fmla="*/ 225299 h 575612"/>
                <a:gd name="connsiteX77" fmla="*/ 906631 w 956501"/>
                <a:gd name="connsiteY77" fmla="*/ 236442 h 575612"/>
                <a:gd name="connsiteX78" fmla="*/ 917910 w 956501"/>
                <a:gd name="connsiteY78" fmla="*/ 269326 h 575612"/>
                <a:gd name="connsiteX79" fmla="*/ 917367 w 956501"/>
                <a:gd name="connsiteY79" fmla="*/ 300308 h 575612"/>
                <a:gd name="connsiteX80" fmla="*/ 919268 w 956501"/>
                <a:gd name="connsiteY80" fmla="*/ 309820 h 575612"/>
                <a:gd name="connsiteX81" fmla="*/ 922122 w 956501"/>
                <a:gd name="connsiteY81" fmla="*/ 376404 h 575612"/>
                <a:gd name="connsiteX82" fmla="*/ 923074 w 956501"/>
                <a:gd name="connsiteY82" fmla="*/ 384693 h 575612"/>
                <a:gd name="connsiteX83" fmla="*/ 929189 w 956501"/>
                <a:gd name="connsiteY83" fmla="*/ 394885 h 575612"/>
                <a:gd name="connsiteX84" fmla="*/ 926335 w 956501"/>
                <a:gd name="connsiteY84" fmla="*/ 409968 h 575612"/>
                <a:gd name="connsiteX85" fmla="*/ 925927 w 956501"/>
                <a:gd name="connsiteY85" fmla="*/ 417713 h 575612"/>
                <a:gd name="connsiteX86" fmla="*/ 927150 w 956501"/>
                <a:gd name="connsiteY86" fmla="*/ 445434 h 575612"/>
                <a:gd name="connsiteX87" fmla="*/ 930683 w 956501"/>
                <a:gd name="connsiteY87" fmla="*/ 456169 h 575612"/>
                <a:gd name="connsiteX88" fmla="*/ 934216 w 956501"/>
                <a:gd name="connsiteY88" fmla="*/ 478047 h 575612"/>
                <a:gd name="connsiteX89" fmla="*/ 948756 w 956501"/>
                <a:gd name="connsiteY89" fmla="*/ 504952 h 575612"/>
                <a:gd name="connsiteX90" fmla="*/ 951202 w 956501"/>
                <a:gd name="connsiteY90" fmla="*/ 515144 h 575612"/>
                <a:gd name="connsiteX91" fmla="*/ 952017 w 956501"/>
                <a:gd name="connsiteY91" fmla="*/ 523297 h 575612"/>
                <a:gd name="connsiteX92" fmla="*/ 955958 w 956501"/>
                <a:gd name="connsiteY92" fmla="*/ 539739 h 575612"/>
                <a:gd name="connsiteX93" fmla="*/ 954735 w 956501"/>
                <a:gd name="connsiteY93" fmla="*/ 561617 h 575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956501" h="575612">
                  <a:moveTo>
                    <a:pt x="956502" y="575613"/>
                  </a:moveTo>
                  <a:lnTo>
                    <a:pt x="926743" y="575613"/>
                  </a:lnTo>
                  <a:lnTo>
                    <a:pt x="896984" y="575613"/>
                  </a:lnTo>
                  <a:lnTo>
                    <a:pt x="867089" y="575613"/>
                  </a:lnTo>
                  <a:lnTo>
                    <a:pt x="837330" y="575613"/>
                  </a:lnTo>
                  <a:lnTo>
                    <a:pt x="807570" y="575613"/>
                  </a:lnTo>
                  <a:lnTo>
                    <a:pt x="777811" y="575613"/>
                  </a:lnTo>
                  <a:lnTo>
                    <a:pt x="747916" y="575613"/>
                  </a:lnTo>
                  <a:lnTo>
                    <a:pt x="718157" y="575613"/>
                  </a:lnTo>
                  <a:lnTo>
                    <a:pt x="688398" y="575613"/>
                  </a:lnTo>
                  <a:lnTo>
                    <a:pt x="658503" y="575613"/>
                  </a:lnTo>
                  <a:lnTo>
                    <a:pt x="628744" y="575613"/>
                  </a:lnTo>
                  <a:lnTo>
                    <a:pt x="598986" y="575613"/>
                  </a:lnTo>
                  <a:lnTo>
                    <a:pt x="569227" y="575613"/>
                  </a:lnTo>
                  <a:lnTo>
                    <a:pt x="539332" y="575613"/>
                  </a:lnTo>
                  <a:lnTo>
                    <a:pt x="509573" y="575613"/>
                  </a:lnTo>
                  <a:lnTo>
                    <a:pt x="479813" y="575613"/>
                  </a:lnTo>
                  <a:lnTo>
                    <a:pt x="449918" y="575613"/>
                  </a:lnTo>
                  <a:lnTo>
                    <a:pt x="420159" y="575613"/>
                  </a:lnTo>
                  <a:lnTo>
                    <a:pt x="390400" y="575613"/>
                  </a:lnTo>
                  <a:lnTo>
                    <a:pt x="360505" y="575613"/>
                  </a:lnTo>
                  <a:lnTo>
                    <a:pt x="330746" y="575613"/>
                  </a:lnTo>
                  <a:lnTo>
                    <a:pt x="300987" y="575613"/>
                  </a:lnTo>
                  <a:lnTo>
                    <a:pt x="271228" y="575613"/>
                  </a:lnTo>
                  <a:lnTo>
                    <a:pt x="241334" y="575613"/>
                  </a:lnTo>
                  <a:lnTo>
                    <a:pt x="211575" y="575613"/>
                  </a:lnTo>
                  <a:lnTo>
                    <a:pt x="181816" y="575613"/>
                  </a:lnTo>
                  <a:lnTo>
                    <a:pt x="151920" y="575613"/>
                  </a:lnTo>
                  <a:lnTo>
                    <a:pt x="122161" y="575613"/>
                  </a:lnTo>
                  <a:lnTo>
                    <a:pt x="92402" y="575613"/>
                  </a:lnTo>
                  <a:lnTo>
                    <a:pt x="62507" y="575613"/>
                  </a:lnTo>
                  <a:lnTo>
                    <a:pt x="32748" y="575613"/>
                  </a:lnTo>
                  <a:lnTo>
                    <a:pt x="2989" y="575613"/>
                  </a:lnTo>
                  <a:lnTo>
                    <a:pt x="2853" y="540555"/>
                  </a:lnTo>
                  <a:lnTo>
                    <a:pt x="2582" y="505496"/>
                  </a:lnTo>
                  <a:lnTo>
                    <a:pt x="2446" y="470165"/>
                  </a:lnTo>
                  <a:lnTo>
                    <a:pt x="2310" y="434835"/>
                  </a:lnTo>
                  <a:lnTo>
                    <a:pt x="2038" y="399233"/>
                  </a:lnTo>
                  <a:lnTo>
                    <a:pt x="1903" y="363631"/>
                  </a:lnTo>
                  <a:lnTo>
                    <a:pt x="1767" y="327893"/>
                  </a:lnTo>
                  <a:lnTo>
                    <a:pt x="1495" y="291883"/>
                  </a:lnTo>
                  <a:lnTo>
                    <a:pt x="1359" y="255873"/>
                  </a:lnTo>
                  <a:lnTo>
                    <a:pt x="1223" y="219727"/>
                  </a:lnTo>
                  <a:lnTo>
                    <a:pt x="951" y="183446"/>
                  </a:lnTo>
                  <a:lnTo>
                    <a:pt x="815" y="147028"/>
                  </a:lnTo>
                  <a:lnTo>
                    <a:pt x="679" y="110339"/>
                  </a:lnTo>
                  <a:lnTo>
                    <a:pt x="543" y="73650"/>
                  </a:lnTo>
                  <a:lnTo>
                    <a:pt x="271" y="36825"/>
                  </a:lnTo>
                  <a:lnTo>
                    <a:pt x="0" y="0"/>
                  </a:lnTo>
                  <a:lnTo>
                    <a:pt x="13860" y="0"/>
                  </a:lnTo>
                  <a:lnTo>
                    <a:pt x="68486" y="0"/>
                  </a:lnTo>
                  <a:lnTo>
                    <a:pt x="122977" y="0"/>
                  </a:lnTo>
                  <a:lnTo>
                    <a:pt x="177467" y="0"/>
                  </a:lnTo>
                  <a:lnTo>
                    <a:pt x="232094" y="0"/>
                  </a:lnTo>
                  <a:lnTo>
                    <a:pt x="286583" y="0"/>
                  </a:lnTo>
                  <a:lnTo>
                    <a:pt x="341210" y="0"/>
                  </a:lnTo>
                  <a:lnTo>
                    <a:pt x="395700" y="0"/>
                  </a:lnTo>
                  <a:lnTo>
                    <a:pt x="450190" y="0"/>
                  </a:lnTo>
                  <a:lnTo>
                    <a:pt x="504816" y="0"/>
                  </a:lnTo>
                  <a:lnTo>
                    <a:pt x="559306" y="0"/>
                  </a:lnTo>
                  <a:lnTo>
                    <a:pt x="613933" y="0"/>
                  </a:lnTo>
                  <a:lnTo>
                    <a:pt x="668423" y="0"/>
                  </a:lnTo>
                  <a:lnTo>
                    <a:pt x="722914" y="0"/>
                  </a:lnTo>
                  <a:lnTo>
                    <a:pt x="777539" y="0"/>
                  </a:lnTo>
                  <a:lnTo>
                    <a:pt x="832030" y="0"/>
                  </a:lnTo>
                  <a:lnTo>
                    <a:pt x="870893" y="0"/>
                  </a:lnTo>
                  <a:lnTo>
                    <a:pt x="883395" y="60469"/>
                  </a:lnTo>
                  <a:lnTo>
                    <a:pt x="883259" y="77455"/>
                  </a:lnTo>
                  <a:lnTo>
                    <a:pt x="881356" y="88326"/>
                  </a:lnTo>
                  <a:lnTo>
                    <a:pt x="882987" y="107350"/>
                  </a:lnTo>
                  <a:lnTo>
                    <a:pt x="882308" y="120123"/>
                  </a:lnTo>
                  <a:lnTo>
                    <a:pt x="884210" y="136429"/>
                  </a:lnTo>
                  <a:lnTo>
                    <a:pt x="883666" y="158035"/>
                  </a:lnTo>
                  <a:lnTo>
                    <a:pt x="889781" y="182902"/>
                  </a:lnTo>
                  <a:lnTo>
                    <a:pt x="898885" y="205324"/>
                  </a:lnTo>
                  <a:lnTo>
                    <a:pt x="898614" y="211846"/>
                  </a:lnTo>
                  <a:lnTo>
                    <a:pt x="901332" y="225299"/>
                  </a:lnTo>
                  <a:lnTo>
                    <a:pt x="906631" y="236442"/>
                  </a:lnTo>
                  <a:lnTo>
                    <a:pt x="917910" y="269326"/>
                  </a:lnTo>
                  <a:lnTo>
                    <a:pt x="917367" y="300308"/>
                  </a:lnTo>
                  <a:lnTo>
                    <a:pt x="919268" y="309820"/>
                  </a:lnTo>
                  <a:lnTo>
                    <a:pt x="922122" y="376404"/>
                  </a:lnTo>
                  <a:lnTo>
                    <a:pt x="923074" y="384693"/>
                  </a:lnTo>
                  <a:lnTo>
                    <a:pt x="929189" y="394885"/>
                  </a:lnTo>
                  <a:lnTo>
                    <a:pt x="926335" y="409968"/>
                  </a:lnTo>
                  <a:lnTo>
                    <a:pt x="925927" y="417713"/>
                  </a:lnTo>
                  <a:lnTo>
                    <a:pt x="927150" y="445434"/>
                  </a:lnTo>
                  <a:lnTo>
                    <a:pt x="930683" y="456169"/>
                  </a:lnTo>
                  <a:lnTo>
                    <a:pt x="934216" y="478047"/>
                  </a:lnTo>
                  <a:lnTo>
                    <a:pt x="948756" y="504952"/>
                  </a:lnTo>
                  <a:lnTo>
                    <a:pt x="951202" y="515144"/>
                  </a:lnTo>
                  <a:lnTo>
                    <a:pt x="952017" y="523297"/>
                  </a:lnTo>
                  <a:lnTo>
                    <a:pt x="955958" y="539739"/>
                  </a:lnTo>
                  <a:lnTo>
                    <a:pt x="954735" y="56161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7" name="Freeform: Shape 36">
              <a:extLst>
                <a:ext uri="{FF2B5EF4-FFF2-40B4-BE49-F238E27FC236}">
                  <a16:creationId xmlns:a16="http://schemas.microsoft.com/office/drawing/2014/main" id="{1582AFFC-23E9-B6DE-44AC-34927D3D69B4}"/>
                </a:ext>
              </a:extLst>
            </p:cNvPr>
            <p:cNvSpPr/>
            <p:nvPr/>
          </p:nvSpPr>
          <p:spPr>
            <a:xfrm>
              <a:off x="13037691" y="8419358"/>
              <a:ext cx="1110596" cy="510523"/>
            </a:xfrm>
            <a:custGeom>
              <a:avLst/>
              <a:gdLst>
                <a:gd name="connsiteX0" fmla="*/ 965470 w 1110596"/>
                <a:gd name="connsiteY0" fmla="*/ 85065 h 510523"/>
                <a:gd name="connsiteX1" fmla="*/ 969411 w 1110596"/>
                <a:gd name="connsiteY1" fmla="*/ 85880 h 510523"/>
                <a:gd name="connsiteX2" fmla="*/ 977971 w 1110596"/>
                <a:gd name="connsiteY2" fmla="*/ 101099 h 510523"/>
                <a:gd name="connsiteX3" fmla="*/ 981504 w 1110596"/>
                <a:gd name="connsiteY3" fmla="*/ 128276 h 510523"/>
                <a:gd name="connsiteX4" fmla="*/ 989250 w 1110596"/>
                <a:gd name="connsiteY4" fmla="*/ 150291 h 510523"/>
                <a:gd name="connsiteX5" fmla="*/ 1001344 w 1110596"/>
                <a:gd name="connsiteY5" fmla="*/ 166868 h 510523"/>
                <a:gd name="connsiteX6" fmla="*/ 1007323 w 1110596"/>
                <a:gd name="connsiteY6" fmla="*/ 178962 h 510523"/>
                <a:gd name="connsiteX7" fmla="*/ 1007323 w 1110596"/>
                <a:gd name="connsiteY7" fmla="*/ 186708 h 510523"/>
                <a:gd name="connsiteX8" fmla="*/ 1010312 w 1110596"/>
                <a:gd name="connsiteY8" fmla="*/ 194861 h 510523"/>
                <a:gd name="connsiteX9" fmla="*/ 1016020 w 1110596"/>
                <a:gd name="connsiteY9" fmla="*/ 203694 h 510523"/>
                <a:gd name="connsiteX10" fmla="*/ 1018194 w 1110596"/>
                <a:gd name="connsiteY10" fmla="*/ 218505 h 510523"/>
                <a:gd name="connsiteX11" fmla="*/ 1017106 w 1110596"/>
                <a:gd name="connsiteY11" fmla="*/ 239567 h 510523"/>
                <a:gd name="connsiteX12" fmla="*/ 1019553 w 1110596"/>
                <a:gd name="connsiteY12" fmla="*/ 250710 h 510523"/>
                <a:gd name="connsiteX13" fmla="*/ 1025531 w 1110596"/>
                <a:gd name="connsiteY13" fmla="*/ 252069 h 510523"/>
                <a:gd name="connsiteX14" fmla="*/ 1028249 w 1110596"/>
                <a:gd name="connsiteY14" fmla="*/ 254922 h 510523"/>
                <a:gd name="connsiteX15" fmla="*/ 1027434 w 1110596"/>
                <a:gd name="connsiteY15" fmla="*/ 259543 h 510523"/>
                <a:gd name="connsiteX16" fmla="*/ 1029337 w 1110596"/>
                <a:gd name="connsiteY16" fmla="*/ 262940 h 510523"/>
                <a:gd name="connsiteX17" fmla="*/ 1034228 w 1110596"/>
                <a:gd name="connsiteY17" fmla="*/ 265114 h 510523"/>
                <a:gd name="connsiteX18" fmla="*/ 1035588 w 1110596"/>
                <a:gd name="connsiteY18" fmla="*/ 271093 h 510523"/>
                <a:gd name="connsiteX19" fmla="*/ 1033413 w 1110596"/>
                <a:gd name="connsiteY19" fmla="*/ 281013 h 510523"/>
                <a:gd name="connsiteX20" fmla="*/ 1035180 w 1110596"/>
                <a:gd name="connsiteY20" fmla="*/ 287127 h 510523"/>
                <a:gd name="connsiteX21" fmla="*/ 1040886 w 1110596"/>
                <a:gd name="connsiteY21" fmla="*/ 289709 h 510523"/>
                <a:gd name="connsiteX22" fmla="*/ 1041974 w 1110596"/>
                <a:gd name="connsiteY22" fmla="*/ 294602 h 510523"/>
                <a:gd name="connsiteX23" fmla="*/ 1038441 w 1110596"/>
                <a:gd name="connsiteY23" fmla="*/ 301667 h 510523"/>
                <a:gd name="connsiteX24" fmla="*/ 1038985 w 1110596"/>
                <a:gd name="connsiteY24" fmla="*/ 307375 h 510523"/>
                <a:gd name="connsiteX25" fmla="*/ 1043604 w 1110596"/>
                <a:gd name="connsiteY25" fmla="*/ 311451 h 510523"/>
                <a:gd name="connsiteX26" fmla="*/ 1046730 w 1110596"/>
                <a:gd name="connsiteY26" fmla="*/ 329660 h 510523"/>
                <a:gd name="connsiteX27" fmla="*/ 1048225 w 1110596"/>
                <a:gd name="connsiteY27" fmla="*/ 361865 h 510523"/>
                <a:gd name="connsiteX28" fmla="*/ 1047681 w 1110596"/>
                <a:gd name="connsiteY28" fmla="*/ 380617 h 510523"/>
                <a:gd name="connsiteX29" fmla="*/ 1045099 w 1110596"/>
                <a:gd name="connsiteY29" fmla="*/ 386189 h 510523"/>
                <a:gd name="connsiteX30" fmla="*/ 1049311 w 1110596"/>
                <a:gd name="connsiteY30" fmla="*/ 397739 h 510523"/>
                <a:gd name="connsiteX31" fmla="*/ 1057057 w 1110596"/>
                <a:gd name="connsiteY31" fmla="*/ 410240 h 510523"/>
                <a:gd name="connsiteX32" fmla="*/ 1060319 w 1110596"/>
                <a:gd name="connsiteY32" fmla="*/ 415404 h 510523"/>
                <a:gd name="connsiteX33" fmla="*/ 1067384 w 1110596"/>
                <a:gd name="connsiteY33" fmla="*/ 432933 h 510523"/>
                <a:gd name="connsiteX34" fmla="*/ 1070374 w 1110596"/>
                <a:gd name="connsiteY34" fmla="*/ 450326 h 510523"/>
                <a:gd name="connsiteX35" fmla="*/ 1077305 w 1110596"/>
                <a:gd name="connsiteY35" fmla="*/ 461469 h 510523"/>
                <a:gd name="connsiteX36" fmla="*/ 1088311 w 1110596"/>
                <a:gd name="connsiteY36" fmla="*/ 466633 h 510523"/>
                <a:gd name="connsiteX37" fmla="*/ 1095649 w 1110596"/>
                <a:gd name="connsiteY37" fmla="*/ 477776 h 510523"/>
                <a:gd name="connsiteX38" fmla="*/ 1099453 w 1110596"/>
                <a:gd name="connsiteY38" fmla="*/ 494761 h 510523"/>
                <a:gd name="connsiteX39" fmla="*/ 1108558 w 1110596"/>
                <a:gd name="connsiteY39" fmla="*/ 509029 h 510523"/>
                <a:gd name="connsiteX40" fmla="*/ 1110596 w 1110596"/>
                <a:gd name="connsiteY40" fmla="*/ 510524 h 510523"/>
                <a:gd name="connsiteX41" fmla="*/ 1087496 w 1110596"/>
                <a:gd name="connsiteY41" fmla="*/ 510524 h 510523"/>
                <a:gd name="connsiteX42" fmla="*/ 1060726 w 1110596"/>
                <a:gd name="connsiteY42" fmla="*/ 510524 h 510523"/>
                <a:gd name="connsiteX43" fmla="*/ 1033957 w 1110596"/>
                <a:gd name="connsiteY43" fmla="*/ 510524 h 510523"/>
                <a:gd name="connsiteX44" fmla="*/ 1007187 w 1110596"/>
                <a:gd name="connsiteY44" fmla="*/ 510524 h 510523"/>
                <a:gd name="connsiteX45" fmla="*/ 980282 w 1110596"/>
                <a:gd name="connsiteY45" fmla="*/ 510524 h 510523"/>
                <a:gd name="connsiteX46" fmla="*/ 953512 w 1110596"/>
                <a:gd name="connsiteY46" fmla="*/ 510524 h 510523"/>
                <a:gd name="connsiteX47" fmla="*/ 926743 w 1110596"/>
                <a:gd name="connsiteY47" fmla="*/ 510524 h 510523"/>
                <a:gd name="connsiteX48" fmla="*/ 899837 w 1110596"/>
                <a:gd name="connsiteY48" fmla="*/ 510524 h 510523"/>
                <a:gd name="connsiteX49" fmla="*/ 873068 w 1110596"/>
                <a:gd name="connsiteY49" fmla="*/ 510524 h 510523"/>
                <a:gd name="connsiteX50" fmla="*/ 846298 w 1110596"/>
                <a:gd name="connsiteY50" fmla="*/ 510524 h 510523"/>
                <a:gd name="connsiteX51" fmla="*/ 819392 w 1110596"/>
                <a:gd name="connsiteY51" fmla="*/ 510524 h 510523"/>
                <a:gd name="connsiteX52" fmla="*/ 792623 w 1110596"/>
                <a:gd name="connsiteY52" fmla="*/ 510524 h 510523"/>
                <a:gd name="connsiteX53" fmla="*/ 765853 w 1110596"/>
                <a:gd name="connsiteY53" fmla="*/ 510524 h 510523"/>
                <a:gd name="connsiteX54" fmla="*/ 738948 w 1110596"/>
                <a:gd name="connsiteY54" fmla="*/ 510524 h 510523"/>
                <a:gd name="connsiteX55" fmla="*/ 712178 w 1110596"/>
                <a:gd name="connsiteY55" fmla="*/ 510524 h 510523"/>
                <a:gd name="connsiteX56" fmla="*/ 685409 w 1110596"/>
                <a:gd name="connsiteY56" fmla="*/ 510524 h 510523"/>
                <a:gd name="connsiteX57" fmla="*/ 658639 w 1110596"/>
                <a:gd name="connsiteY57" fmla="*/ 510524 h 510523"/>
                <a:gd name="connsiteX58" fmla="*/ 631734 w 1110596"/>
                <a:gd name="connsiteY58" fmla="*/ 510524 h 510523"/>
                <a:gd name="connsiteX59" fmla="*/ 604965 w 1110596"/>
                <a:gd name="connsiteY59" fmla="*/ 510524 h 510523"/>
                <a:gd name="connsiteX60" fmla="*/ 578195 w 1110596"/>
                <a:gd name="connsiteY60" fmla="*/ 510524 h 510523"/>
                <a:gd name="connsiteX61" fmla="*/ 551290 w 1110596"/>
                <a:gd name="connsiteY61" fmla="*/ 510524 h 510523"/>
                <a:gd name="connsiteX62" fmla="*/ 524520 w 1110596"/>
                <a:gd name="connsiteY62" fmla="*/ 510524 h 510523"/>
                <a:gd name="connsiteX63" fmla="*/ 497751 w 1110596"/>
                <a:gd name="connsiteY63" fmla="*/ 510524 h 510523"/>
                <a:gd name="connsiteX64" fmla="*/ 470845 w 1110596"/>
                <a:gd name="connsiteY64" fmla="*/ 510524 h 510523"/>
                <a:gd name="connsiteX65" fmla="*/ 444075 w 1110596"/>
                <a:gd name="connsiteY65" fmla="*/ 510524 h 510523"/>
                <a:gd name="connsiteX66" fmla="*/ 417306 w 1110596"/>
                <a:gd name="connsiteY66" fmla="*/ 510524 h 510523"/>
                <a:gd name="connsiteX67" fmla="*/ 390400 w 1110596"/>
                <a:gd name="connsiteY67" fmla="*/ 510524 h 510523"/>
                <a:gd name="connsiteX68" fmla="*/ 363631 w 1110596"/>
                <a:gd name="connsiteY68" fmla="*/ 510524 h 510523"/>
                <a:gd name="connsiteX69" fmla="*/ 336861 w 1110596"/>
                <a:gd name="connsiteY69" fmla="*/ 510524 h 510523"/>
                <a:gd name="connsiteX70" fmla="*/ 310092 w 1110596"/>
                <a:gd name="connsiteY70" fmla="*/ 510524 h 510523"/>
                <a:gd name="connsiteX71" fmla="*/ 283187 w 1110596"/>
                <a:gd name="connsiteY71" fmla="*/ 510524 h 510523"/>
                <a:gd name="connsiteX72" fmla="*/ 256417 w 1110596"/>
                <a:gd name="connsiteY72" fmla="*/ 510524 h 510523"/>
                <a:gd name="connsiteX73" fmla="*/ 256417 w 1110596"/>
                <a:gd name="connsiteY73" fmla="*/ 489734 h 510523"/>
                <a:gd name="connsiteX74" fmla="*/ 256417 w 1110596"/>
                <a:gd name="connsiteY74" fmla="*/ 468943 h 510523"/>
                <a:gd name="connsiteX75" fmla="*/ 256417 w 1110596"/>
                <a:gd name="connsiteY75" fmla="*/ 448017 h 510523"/>
                <a:gd name="connsiteX76" fmla="*/ 256417 w 1110596"/>
                <a:gd name="connsiteY76" fmla="*/ 427090 h 510523"/>
                <a:gd name="connsiteX77" fmla="*/ 256417 w 1110596"/>
                <a:gd name="connsiteY77" fmla="*/ 406163 h 510523"/>
                <a:gd name="connsiteX78" fmla="*/ 256417 w 1110596"/>
                <a:gd name="connsiteY78" fmla="*/ 385237 h 510523"/>
                <a:gd name="connsiteX79" fmla="*/ 256417 w 1110596"/>
                <a:gd name="connsiteY79" fmla="*/ 364175 h 510523"/>
                <a:gd name="connsiteX80" fmla="*/ 256281 w 1110596"/>
                <a:gd name="connsiteY80" fmla="*/ 343112 h 510523"/>
                <a:gd name="connsiteX81" fmla="*/ 224348 w 1110596"/>
                <a:gd name="connsiteY81" fmla="*/ 343112 h 510523"/>
                <a:gd name="connsiteX82" fmla="*/ 192550 w 1110596"/>
                <a:gd name="connsiteY82" fmla="*/ 343112 h 510523"/>
                <a:gd name="connsiteX83" fmla="*/ 160617 w 1110596"/>
                <a:gd name="connsiteY83" fmla="*/ 343112 h 510523"/>
                <a:gd name="connsiteX84" fmla="*/ 128684 w 1110596"/>
                <a:gd name="connsiteY84" fmla="*/ 343112 h 510523"/>
                <a:gd name="connsiteX85" fmla="*/ 96751 w 1110596"/>
                <a:gd name="connsiteY85" fmla="*/ 343112 h 510523"/>
                <a:gd name="connsiteX86" fmla="*/ 64818 w 1110596"/>
                <a:gd name="connsiteY86" fmla="*/ 343112 h 510523"/>
                <a:gd name="connsiteX87" fmla="*/ 32884 w 1110596"/>
                <a:gd name="connsiteY87" fmla="*/ 343112 h 510523"/>
                <a:gd name="connsiteX88" fmla="*/ 951 w 1110596"/>
                <a:gd name="connsiteY88" fmla="*/ 343112 h 510523"/>
                <a:gd name="connsiteX89" fmla="*/ 815 w 1110596"/>
                <a:gd name="connsiteY89" fmla="*/ 300716 h 510523"/>
                <a:gd name="connsiteX90" fmla="*/ 679 w 1110596"/>
                <a:gd name="connsiteY90" fmla="*/ 258319 h 510523"/>
                <a:gd name="connsiteX91" fmla="*/ 543 w 1110596"/>
                <a:gd name="connsiteY91" fmla="*/ 215652 h 510523"/>
                <a:gd name="connsiteX92" fmla="*/ 543 w 1110596"/>
                <a:gd name="connsiteY92" fmla="*/ 172847 h 510523"/>
                <a:gd name="connsiteX93" fmla="*/ 408 w 1110596"/>
                <a:gd name="connsiteY93" fmla="*/ 129908 h 510523"/>
                <a:gd name="connsiteX94" fmla="*/ 272 w 1110596"/>
                <a:gd name="connsiteY94" fmla="*/ 86695 h 510523"/>
                <a:gd name="connsiteX95" fmla="*/ 136 w 1110596"/>
                <a:gd name="connsiteY95" fmla="*/ 43484 h 510523"/>
                <a:gd name="connsiteX96" fmla="*/ 0 w 1110596"/>
                <a:gd name="connsiteY96" fmla="*/ 0 h 510523"/>
                <a:gd name="connsiteX97" fmla="*/ 44299 w 1110596"/>
                <a:gd name="connsiteY97" fmla="*/ 0 h 510523"/>
                <a:gd name="connsiteX98" fmla="*/ 88598 w 1110596"/>
                <a:gd name="connsiteY98" fmla="*/ 0 h 510523"/>
                <a:gd name="connsiteX99" fmla="*/ 132897 w 1110596"/>
                <a:gd name="connsiteY99" fmla="*/ 0 h 510523"/>
                <a:gd name="connsiteX100" fmla="*/ 177060 w 1110596"/>
                <a:gd name="connsiteY100" fmla="*/ 0 h 510523"/>
                <a:gd name="connsiteX101" fmla="*/ 221358 w 1110596"/>
                <a:gd name="connsiteY101" fmla="*/ 0 h 510523"/>
                <a:gd name="connsiteX102" fmla="*/ 265657 w 1110596"/>
                <a:gd name="connsiteY102" fmla="*/ 0 h 510523"/>
                <a:gd name="connsiteX103" fmla="*/ 309956 w 1110596"/>
                <a:gd name="connsiteY103" fmla="*/ 0 h 510523"/>
                <a:gd name="connsiteX104" fmla="*/ 354255 w 1110596"/>
                <a:gd name="connsiteY104" fmla="*/ 0 h 510523"/>
                <a:gd name="connsiteX105" fmla="*/ 398418 w 1110596"/>
                <a:gd name="connsiteY105" fmla="*/ 0 h 510523"/>
                <a:gd name="connsiteX106" fmla="*/ 442717 w 1110596"/>
                <a:gd name="connsiteY106" fmla="*/ 0 h 510523"/>
                <a:gd name="connsiteX107" fmla="*/ 487016 w 1110596"/>
                <a:gd name="connsiteY107" fmla="*/ 0 h 510523"/>
                <a:gd name="connsiteX108" fmla="*/ 531314 w 1110596"/>
                <a:gd name="connsiteY108" fmla="*/ 0 h 510523"/>
                <a:gd name="connsiteX109" fmla="*/ 575613 w 1110596"/>
                <a:gd name="connsiteY109" fmla="*/ 0 h 510523"/>
                <a:gd name="connsiteX110" fmla="*/ 619912 w 1110596"/>
                <a:gd name="connsiteY110" fmla="*/ 0 h 510523"/>
                <a:gd name="connsiteX111" fmla="*/ 664075 w 1110596"/>
                <a:gd name="connsiteY111" fmla="*/ 0 h 510523"/>
                <a:gd name="connsiteX112" fmla="*/ 714760 w 1110596"/>
                <a:gd name="connsiteY112" fmla="*/ 0 h 510523"/>
                <a:gd name="connsiteX113" fmla="*/ 752944 w 1110596"/>
                <a:gd name="connsiteY113" fmla="*/ 25955 h 510523"/>
                <a:gd name="connsiteX114" fmla="*/ 775638 w 1110596"/>
                <a:gd name="connsiteY114" fmla="*/ 33972 h 510523"/>
                <a:gd name="connsiteX115" fmla="*/ 786508 w 1110596"/>
                <a:gd name="connsiteY115" fmla="*/ 26362 h 510523"/>
                <a:gd name="connsiteX116" fmla="*/ 809880 w 1110596"/>
                <a:gd name="connsiteY116" fmla="*/ 22014 h 510523"/>
                <a:gd name="connsiteX117" fmla="*/ 845890 w 1110596"/>
                <a:gd name="connsiteY117" fmla="*/ 20927 h 510523"/>
                <a:gd name="connsiteX118" fmla="*/ 868583 w 1110596"/>
                <a:gd name="connsiteY118" fmla="*/ 24460 h 510523"/>
                <a:gd name="connsiteX119" fmla="*/ 878095 w 1110596"/>
                <a:gd name="connsiteY119" fmla="*/ 32613 h 510523"/>
                <a:gd name="connsiteX120" fmla="*/ 896576 w 1110596"/>
                <a:gd name="connsiteY120" fmla="*/ 41853 h 510523"/>
                <a:gd name="connsiteX121" fmla="*/ 924161 w 1110596"/>
                <a:gd name="connsiteY121" fmla="*/ 52045 h 510523"/>
                <a:gd name="connsiteX122" fmla="*/ 940603 w 1110596"/>
                <a:gd name="connsiteY122" fmla="*/ 63187 h 510523"/>
                <a:gd name="connsiteX123" fmla="*/ 946038 w 1110596"/>
                <a:gd name="connsiteY123" fmla="*/ 75145 h 510523"/>
                <a:gd name="connsiteX124" fmla="*/ 955687 w 1110596"/>
                <a:gd name="connsiteY124" fmla="*/ 82619 h 510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110596" h="510523">
                  <a:moveTo>
                    <a:pt x="965470" y="85065"/>
                  </a:moveTo>
                  <a:lnTo>
                    <a:pt x="969411" y="85880"/>
                  </a:lnTo>
                  <a:lnTo>
                    <a:pt x="977971" y="101099"/>
                  </a:lnTo>
                  <a:lnTo>
                    <a:pt x="981504" y="128276"/>
                  </a:lnTo>
                  <a:lnTo>
                    <a:pt x="989250" y="150291"/>
                  </a:lnTo>
                  <a:lnTo>
                    <a:pt x="1001344" y="166868"/>
                  </a:lnTo>
                  <a:lnTo>
                    <a:pt x="1007323" y="178962"/>
                  </a:lnTo>
                  <a:lnTo>
                    <a:pt x="1007323" y="186708"/>
                  </a:lnTo>
                  <a:lnTo>
                    <a:pt x="1010312" y="194861"/>
                  </a:lnTo>
                  <a:lnTo>
                    <a:pt x="1016020" y="203694"/>
                  </a:lnTo>
                  <a:lnTo>
                    <a:pt x="1018194" y="218505"/>
                  </a:lnTo>
                  <a:lnTo>
                    <a:pt x="1017106" y="239567"/>
                  </a:lnTo>
                  <a:lnTo>
                    <a:pt x="1019553" y="250710"/>
                  </a:lnTo>
                  <a:lnTo>
                    <a:pt x="1025531" y="252069"/>
                  </a:lnTo>
                  <a:lnTo>
                    <a:pt x="1028249" y="254922"/>
                  </a:lnTo>
                  <a:lnTo>
                    <a:pt x="1027434" y="259543"/>
                  </a:lnTo>
                  <a:lnTo>
                    <a:pt x="1029337" y="262940"/>
                  </a:lnTo>
                  <a:lnTo>
                    <a:pt x="1034228" y="265114"/>
                  </a:lnTo>
                  <a:lnTo>
                    <a:pt x="1035588" y="271093"/>
                  </a:lnTo>
                  <a:lnTo>
                    <a:pt x="1033413" y="281013"/>
                  </a:lnTo>
                  <a:lnTo>
                    <a:pt x="1035180" y="287127"/>
                  </a:lnTo>
                  <a:lnTo>
                    <a:pt x="1040886" y="289709"/>
                  </a:lnTo>
                  <a:lnTo>
                    <a:pt x="1041974" y="294602"/>
                  </a:lnTo>
                  <a:lnTo>
                    <a:pt x="1038441" y="301667"/>
                  </a:lnTo>
                  <a:lnTo>
                    <a:pt x="1038985" y="307375"/>
                  </a:lnTo>
                  <a:lnTo>
                    <a:pt x="1043604" y="311451"/>
                  </a:lnTo>
                  <a:lnTo>
                    <a:pt x="1046730" y="329660"/>
                  </a:lnTo>
                  <a:lnTo>
                    <a:pt x="1048225" y="361865"/>
                  </a:lnTo>
                  <a:lnTo>
                    <a:pt x="1047681" y="380617"/>
                  </a:lnTo>
                  <a:lnTo>
                    <a:pt x="1045099" y="386189"/>
                  </a:lnTo>
                  <a:lnTo>
                    <a:pt x="1049311" y="397739"/>
                  </a:lnTo>
                  <a:lnTo>
                    <a:pt x="1057057" y="410240"/>
                  </a:lnTo>
                  <a:lnTo>
                    <a:pt x="1060319" y="415404"/>
                  </a:lnTo>
                  <a:lnTo>
                    <a:pt x="1067384" y="432933"/>
                  </a:lnTo>
                  <a:lnTo>
                    <a:pt x="1070374" y="450326"/>
                  </a:lnTo>
                  <a:lnTo>
                    <a:pt x="1077305" y="461469"/>
                  </a:lnTo>
                  <a:lnTo>
                    <a:pt x="1088311" y="466633"/>
                  </a:lnTo>
                  <a:lnTo>
                    <a:pt x="1095649" y="477776"/>
                  </a:lnTo>
                  <a:lnTo>
                    <a:pt x="1099453" y="494761"/>
                  </a:lnTo>
                  <a:lnTo>
                    <a:pt x="1108558" y="509029"/>
                  </a:lnTo>
                  <a:lnTo>
                    <a:pt x="1110596" y="510524"/>
                  </a:lnTo>
                  <a:lnTo>
                    <a:pt x="1087496" y="510524"/>
                  </a:lnTo>
                  <a:lnTo>
                    <a:pt x="1060726" y="510524"/>
                  </a:lnTo>
                  <a:lnTo>
                    <a:pt x="1033957" y="510524"/>
                  </a:lnTo>
                  <a:lnTo>
                    <a:pt x="1007187" y="510524"/>
                  </a:lnTo>
                  <a:lnTo>
                    <a:pt x="980282" y="510524"/>
                  </a:lnTo>
                  <a:lnTo>
                    <a:pt x="953512" y="510524"/>
                  </a:lnTo>
                  <a:lnTo>
                    <a:pt x="926743" y="510524"/>
                  </a:lnTo>
                  <a:lnTo>
                    <a:pt x="899837" y="510524"/>
                  </a:lnTo>
                  <a:lnTo>
                    <a:pt x="873068" y="510524"/>
                  </a:lnTo>
                  <a:lnTo>
                    <a:pt x="846298" y="510524"/>
                  </a:lnTo>
                  <a:lnTo>
                    <a:pt x="819392" y="510524"/>
                  </a:lnTo>
                  <a:lnTo>
                    <a:pt x="792623" y="510524"/>
                  </a:lnTo>
                  <a:lnTo>
                    <a:pt x="765853" y="510524"/>
                  </a:lnTo>
                  <a:lnTo>
                    <a:pt x="738948" y="510524"/>
                  </a:lnTo>
                  <a:lnTo>
                    <a:pt x="712178" y="510524"/>
                  </a:lnTo>
                  <a:lnTo>
                    <a:pt x="685409" y="510524"/>
                  </a:lnTo>
                  <a:lnTo>
                    <a:pt x="658639" y="510524"/>
                  </a:lnTo>
                  <a:lnTo>
                    <a:pt x="631734" y="510524"/>
                  </a:lnTo>
                  <a:lnTo>
                    <a:pt x="604965" y="510524"/>
                  </a:lnTo>
                  <a:lnTo>
                    <a:pt x="578195" y="510524"/>
                  </a:lnTo>
                  <a:lnTo>
                    <a:pt x="551290" y="510524"/>
                  </a:lnTo>
                  <a:lnTo>
                    <a:pt x="524520" y="510524"/>
                  </a:lnTo>
                  <a:lnTo>
                    <a:pt x="497751" y="510524"/>
                  </a:lnTo>
                  <a:lnTo>
                    <a:pt x="470845" y="510524"/>
                  </a:lnTo>
                  <a:lnTo>
                    <a:pt x="444075" y="510524"/>
                  </a:lnTo>
                  <a:lnTo>
                    <a:pt x="417306" y="510524"/>
                  </a:lnTo>
                  <a:lnTo>
                    <a:pt x="390400" y="510524"/>
                  </a:lnTo>
                  <a:lnTo>
                    <a:pt x="363631" y="510524"/>
                  </a:lnTo>
                  <a:lnTo>
                    <a:pt x="336861" y="510524"/>
                  </a:lnTo>
                  <a:lnTo>
                    <a:pt x="310092" y="510524"/>
                  </a:lnTo>
                  <a:lnTo>
                    <a:pt x="283187" y="510524"/>
                  </a:lnTo>
                  <a:lnTo>
                    <a:pt x="256417" y="510524"/>
                  </a:lnTo>
                  <a:lnTo>
                    <a:pt x="256417" y="489734"/>
                  </a:lnTo>
                  <a:lnTo>
                    <a:pt x="256417" y="468943"/>
                  </a:lnTo>
                  <a:lnTo>
                    <a:pt x="256417" y="448017"/>
                  </a:lnTo>
                  <a:lnTo>
                    <a:pt x="256417" y="427090"/>
                  </a:lnTo>
                  <a:lnTo>
                    <a:pt x="256417" y="406163"/>
                  </a:lnTo>
                  <a:lnTo>
                    <a:pt x="256417" y="385237"/>
                  </a:lnTo>
                  <a:lnTo>
                    <a:pt x="256417" y="364175"/>
                  </a:lnTo>
                  <a:lnTo>
                    <a:pt x="256281" y="343112"/>
                  </a:lnTo>
                  <a:lnTo>
                    <a:pt x="224348" y="343112"/>
                  </a:lnTo>
                  <a:lnTo>
                    <a:pt x="192550" y="343112"/>
                  </a:lnTo>
                  <a:lnTo>
                    <a:pt x="160617" y="343112"/>
                  </a:lnTo>
                  <a:lnTo>
                    <a:pt x="128684" y="343112"/>
                  </a:lnTo>
                  <a:lnTo>
                    <a:pt x="96751" y="343112"/>
                  </a:lnTo>
                  <a:lnTo>
                    <a:pt x="64818" y="343112"/>
                  </a:lnTo>
                  <a:lnTo>
                    <a:pt x="32884" y="343112"/>
                  </a:lnTo>
                  <a:lnTo>
                    <a:pt x="951" y="343112"/>
                  </a:lnTo>
                  <a:lnTo>
                    <a:pt x="815" y="300716"/>
                  </a:lnTo>
                  <a:lnTo>
                    <a:pt x="679" y="258319"/>
                  </a:lnTo>
                  <a:lnTo>
                    <a:pt x="543" y="215652"/>
                  </a:lnTo>
                  <a:lnTo>
                    <a:pt x="543" y="172847"/>
                  </a:lnTo>
                  <a:lnTo>
                    <a:pt x="408" y="129908"/>
                  </a:lnTo>
                  <a:lnTo>
                    <a:pt x="272" y="86695"/>
                  </a:lnTo>
                  <a:lnTo>
                    <a:pt x="136" y="43484"/>
                  </a:lnTo>
                  <a:lnTo>
                    <a:pt x="0" y="0"/>
                  </a:lnTo>
                  <a:lnTo>
                    <a:pt x="44299" y="0"/>
                  </a:lnTo>
                  <a:lnTo>
                    <a:pt x="88598" y="0"/>
                  </a:lnTo>
                  <a:lnTo>
                    <a:pt x="132897" y="0"/>
                  </a:lnTo>
                  <a:lnTo>
                    <a:pt x="177060" y="0"/>
                  </a:lnTo>
                  <a:lnTo>
                    <a:pt x="221358" y="0"/>
                  </a:lnTo>
                  <a:lnTo>
                    <a:pt x="265657" y="0"/>
                  </a:lnTo>
                  <a:lnTo>
                    <a:pt x="309956" y="0"/>
                  </a:lnTo>
                  <a:lnTo>
                    <a:pt x="354255" y="0"/>
                  </a:lnTo>
                  <a:lnTo>
                    <a:pt x="398418" y="0"/>
                  </a:lnTo>
                  <a:lnTo>
                    <a:pt x="442717" y="0"/>
                  </a:lnTo>
                  <a:lnTo>
                    <a:pt x="487016" y="0"/>
                  </a:lnTo>
                  <a:lnTo>
                    <a:pt x="531314" y="0"/>
                  </a:lnTo>
                  <a:lnTo>
                    <a:pt x="575613" y="0"/>
                  </a:lnTo>
                  <a:lnTo>
                    <a:pt x="619912" y="0"/>
                  </a:lnTo>
                  <a:lnTo>
                    <a:pt x="664075" y="0"/>
                  </a:lnTo>
                  <a:lnTo>
                    <a:pt x="714760" y="0"/>
                  </a:lnTo>
                  <a:lnTo>
                    <a:pt x="752944" y="25955"/>
                  </a:lnTo>
                  <a:lnTo>
                    <a:pt x="775638" y="33972"/>
                  </a:lnTo>
                  <a:lnTo>
                    <a:pt x="786508" y="26362"/>
                  </a:lnTo>
                  <a:lnTo>
                    <a:pt x="809880" y="22014"/>
                  </a:lnTo>
                  <a:lnTo>
                    <a:pt x="845890" y="20927"/>
                  </a:lnTo>
                  <a:lnTo>
                    <a:pt x="868583" y="24460"/>
                  </a:lnTo>
                  <a:lnTo>
                    <a:pt x="878095" y="32613"/>
                  </a:lnTo>
                  <a:lnTo>
                    <a:pt x="896576" y="41853"/>
                  </a:lnTo>
                  <a:lnTo>
                    <a:pt x="924161" y="52045"/>
                  </a:lnTo>
                  <a:lnTo>
                    <a:pt x="940603" y="63187"/>
                  </a:lnTo>
                  <a:lnTo>
                    <a:pt x="946038" y="75145"/>
                  </a:lnTo>
                  <a:lnTo>
                    <a:pt x="955687" y="82619"/>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8" name="Freeform: Shape 37">
              <a:extLst>
                <a:ext uri="{FF2B5EF4-FFF2-40B4-BE49-F238E27FC236}">
                  <a16:creationId xmlns:a16="http://schemas.microsoft.com/office/drawing/2014/main" id="{82FABAB7-8051-D493-6B8B-9584157195F4}"/>
                </a:ext>
              </a:extLst>
            </p:cNvPr>
            <p:cNvSpPr/>
            <p:nvPr/>
          </p:nvSpPr>
          <p:spPr>
            <a:xfrm>
              <a:off x="17063993" y="8011972"/>
              <a:ext cx="232718" cy="459294"/>
            </a:xfrm>
            <a:custGeom>
              <a:avLst/>
              <a:gdLst>
                <a:gd name="connsiteX0" fmla="*/ 232719 w 232718"/>
                <a:gd name="connsiteY0" fmla="*/ 395293 h 459294"/>
                <a:gd name="connsiteX1" fmla="*/ 227011 w 232718"/>
                <a:gd name="connsiteY1" fmla="*/ 417849 h 459294"/>
                <a:gd name="connsiteX2" fmla="*/ 223343 w 232718"/>
                <a:gd name="connsiteY2" fmla="*/ 428992 h 459294"/>
                <a:gd name="connsiteX3" fmla="*/ 208395 w 232718"/>
                <a:gd name="connsiteY3" fmla="*/ 428177 h 459294"/>
                <a:gd name="connsiteX4" fmla="*/ 201872 w 232718"/>
                <a:gd name="connsiteY4" fmla="*/ 429944 h 459294"/>
                <a:gd name="connsiteX5" fmla="*/ 188827 w 232718"/>
                <a:gd name="connsiteY5" fmla="*/ 437960 h 459294"/>
                <a:gd name="connsiteX6" fmla="*/ 180810 w 232718"/>
                <a:gd name="connsiteY6" fmla="*/ 440950 h 459294"/>
                <a:gd name="connsiteX7" fmla="*/ 167629 w 232718"/>
                <a:gd name="connsiteY7" fmla="*/ 454539 h 459294"/>
                <a:gd name="connsiteX8" fmla="*/ 156486 w 232718"/>
                <a:gd name="connsiteY8" fmla="*/ 459295 h 459294"/>
                <a:gd name="connsiteX9" fmla="*/ 138278 w 232718"/>
                <a:gd name="connsiteY9" fmla="*/ 458615 h 459294"/>
                <a:gd name="connsiteX10" fmla="*/ 120069 w 232718"/>
                <a:gd name="connsiteY10" fmla="*/ 458072 h 459294"/>
                <a:gd name="connsiteX11" fmla="*/ 101861 w 232718"/>
                <a:gd name="connsiteY11" fmla="*/ 457528 h 459294"/>
                <a:gd name="connsiteX12" fmla="*/ 83652 w 232718"/>
                <a:gd name="connsiteY12" fmla="*/ 456849 h 459294"/>
                <a:gd name="connsiteX13" fmla="*/ 65633 w 232718"/>
                <a:gd name="connsiteY13" fmla="*/ 456305 h 459294"/>
                <a:gd name="connsiteX14" fmla="*/ 47424 w 232718"/>
                <a:gd name="connsiteY14" fmla="*/ 455626 h 459294"/>
                <a:gd name="connsiteX15" fmla="*/ 29216 w 232718"/>
                <a:gd name="connsiteY15" fmla="*/ 455082 h 459294"/>
                <a:gd name="connsiteX16" fmla="*/ 11007 w 232718"/>
                <a:gd name="connsiteY16" fmla="*/ 454403 h 459294"/>
                <a:gd name="connsiteX17" fmla="*/ 8833 w 232718"/>
                <a:gd name="connsiteY17" fmla="*/ 448288 h 459294"/>
                <a:gd name="connsiteX18" fmla="*/ 1767 w 232718"/>
                <a:gd name="connsiteY18" fmla="*/ 437145 h 459294"/>
                <a:gd name="connsiteX19" fmla="*/ 0 w 232718"/>
                <a:gd name="connsiteY19" fmla="*/ 432525 h 459294"/>
                <a:gd name="connsiteX20" fmla="*/ 408 w 232718"/>
                <a:gd name="connsiteY20" fmla="*/ 427362 h 459294"/>
                <a:gd name="connsiteX21" fmla="*/ 4348 w 232718"/>
                <a:gd name="connsiteY21" fmla="*/ 413365 h 459294"/>
                <a:gd name="connsiteX22" fmla="*/ 7202 w 232718"/>
                <a:gd name="connsiteY22" fmla="*/ 409017 h 459294"/>
                <a:gd name="connsiteX23" fmla="*/ 10191 w 232718"/>
                <a:gd name="connsiteY23" fmla="*/ 400864 h 459294"/>
                <a:gd name="connsiteX24" fmla="*/ 14676 w 232718"/>
                <a:gd name="connsiteY24" fmla="*/ 368387 h 459294"/>
                <a:gd name="connsiteX25" fmla="*/ 18616 w 232718"/>
                <a:gd name="connsiteY25" fmla="*/ 349499 h 459294"/>
                <a:gd name="connsiteX26" fmla="*/ 21470 w 232718"/>
                <a:gd name="connsiteY26" fmla="*/ 314984 h 459294"/>
                <a:gd name="connsiteX27" fmla="*/ 24324 w 232718"/>
                <a:gd name="connsiteY27" fmla="*/ 304792 h 459294"/>
                <a:gd name="connsiteX28" fmla="*/ 27585 w 232718"/>
                <a:gd name="connsiteY28" fmla="*/ 298542 h 459294"/>
                <a:gd name="connsiteX29" fmla="*/ 32749 w 232718"/>
                <a:gd name="connsiteY29" fmla="*/ 282236 h 459294"/>
                <a:gd name="connsiteX30" fmla="*/ 42260 w 232718"/>
                <a:gd name="connsiteY30" fmla="*/ 268783 h 459294"/>
                <a:gd name="connsiteX31" fmla="*/ 48511 w 232718"/>
                <a:gd name="connsiteY31" fmla="*/ 252340 h 459294"/>
                <a:gd name="connsiteX32" fmla="*/ 55985 w 232718"/>
                <a:gd name="connsiteY32" fmla="*/ 237937 h 459294"/>
                <a:gd name="connsiteX33" fmla="*/ 57208 w 232718"/>
                <a:gd name="connsiteY33" fmla="*/ 229512 h 459294"/>
                <a:gd name="connsiteX34" fmla="*/ 62779 w 232718"/>
                <a:gd name="connsiteY34" fmla="*/ 211167 h 459294"/>
                <a:gd name="connsiteX35" fmla="*/ 66720 w 232718"/>
                <a:gd name="connsiteY35" fmla="*/ 178418 h 459294"/>
                <a:gd name="connsiteX36" fmla="*/ 70525 w 232718"/>
                <a:gd name="connsiteY36" fmla="*/ 173255 h 459294"/>
                <a:gd name="connsiteX37" fmla="*/ 87592 w 232718"/>
                <a:gd name="connsiteY37" fmla="*/ 168771 h 459294"/>
                <a:gd name="connsiteX38" fmla="*/ 93028 w 232718"/>
                <a:gd name="connsiteY38" fmla="*/ 165373 h 459294"/>
                <a:gd name="connsiteX39" fmla="*/ 111237 w 232718"/>
                <a:gd name="connsiteY39" fmla="*/ 151785 h 459294"/>
                <a:gd name="connsiteX40" fmla="*/ 116944 w 232718"/>
                <a:gd name="connsiteY40" fmla="*/ 146077 h 459294"/>
                <a:gd name="connsiteX41" fmla="*/ 120613 w 232718"/>
                <a:gd name="connsiteY41" fmla="*/ 140370 h 459294"/>
                <a:gd name="connsiteX42" fmla="*/ 123466 w 232718"/>
                <a:gd name="connsiteY42" fmla="*/ 131130 h 459294"/>
                <a:gd name="connsiteX43" fmla="*/ 125505 w 232718"/>
                <a:gd name="connsiteY43" fmla="*/ 128684 h 459294"/>
                <a:gd name="connsiteX44" fmla="*/ 125912 w 232718"/>
                <a:gd name="connsiteY44" fmla="*/ 123656 h 459294"/>
                <a:gd name="connsiteX45" fmla="*/ 119526 w 232718"/>
                <a:gd name="connsiteY45" fmla="*/ 102051 h 459294"/>
                <a:gd name="connsiteX46" fmla="*/ 119254 w 232718"/>
                <a:gd name="connsiteY46" fmla="*/ 94169 h 459294"/>
                <a:gd name="connsiteX47" fmla="*/ 133386 w 232718"/>
                <a:gd name="connsiteY47" fmla="*/ 69574 h 459294"/>
                <a:gd name="connsiteX48" fmla="*/ 130396 w 232718"/>
                <a:gd name="connsiteY48" fmla="*/ 55306 h 459294"/>
                <a:gd name="connsiteX49" fmla="*/ 132435 w 232718"/>
                <a:gd name="connsiteY49" fmla="*/ 51773 h 459294"/>
                <a:gd name="connsiteX50" fmla="*/ 144936 w 232718"/>
                <a:gd name="connsiteY50" fmla="*/ 16850 h 459294"/>
                <a:gd name="connsiteX51" fmla="*/ 156758 w 232718"/>
                <a:gd name="connsiteY51" fmla="*/ 680 h 459294"/>
                <a:gd name="connsiteX52" fmla="*/ 172793 w 232718"/>
                <a:gd name="connsiteY52" fmla="*/ 6115 h 459294"/>
                <a:gd name="connsiteX53" fmla="*/ 181354 w 232718"/>
                <a:gd name="connsiteY53" fmla="*/ 5571 h 459294"/>
                <a:gd name="connsiteX54" fmla="*/ 187741 w 232718"/>
                <a:gd name="connsiteY54" fmla="*/ 0 h 459294"/>
                <a:gd name="connsiteX55" fmla="*/ 188691 w 232718"/>
                <a:gd name="connsiteY55" fmla="*/ 17937 h 459294"/>
                <a:gd name="connsiteX56" fmla="*/ 189642 w 232718"/>
                <a:gd name="connsiteY56" fmla="*/ 37912 h 459294"/>
                <a:gd name="connsiteX57" fmla="*/ 190730 w 232718"/>
                <a:gd name="connsiteY57" fmla="*/ 57888 h 459294"/>
                <a:gd name="connsiteX58" fmla="*/ 191681 w 232718"/>
                <a:gd name="connsiteY58" fmla="*/ 77863 h 459294"/>
                <a:gd name="connsiteX59" fmla="*/ 192632 w 232718"/>
                <a:gd name="connsiteY59" fmla="*/ 97838 h 459294"/>
                <a:gd name="connsiteX60" fmla="*/ 193584 w 232718"/>
                <a:gd name="connsiteY60" fmla="*/ 117677 h 459294"/>
                <a:gd name="connsiteX61" fmla="*/ 194535 w 232718"/>
                <a:gd name="connsiteY61" fmla="*/ 137517 h 459294"/>
                <a:gd name="connsiteX62" fmla="*/ 195621 w 232718"/>
                <a:gd name="connsiteY62" fmla="*/ 157356 h 459294"/>
                <a:gd name="connsiteX63" fmla="*/ 196573 w 232718"/>
                <a:gd name="connsiteY63" fmla="*/ 177059 h 459294"/>
                <a:gd name="connsiteX64" fmla="*/ 197524 w 232718"/>
                <a:gd name="connsiteY64" fmla="*/ 196763 h 459294"/>
                <a:gd name="connsiteX65" fmla="*/ 198475 w 232718"/>
                <a:gd name="connsiteY65" fmla="*/ 216466 h 459294"/>
                <a:gd name="connsiteX66" fmla="*/ 199427 w 232718"/>
                <a:gd name="connsiteY66" fmla="*/ 236170 h 459294"/>
                <a:gd name="connsiteX67" fmla="*/ 200514 w 232718"/>
                <a:gd name="connsiteY67" fmla="*/ 255738 h 459294"/>
                <a:gd name="connsiteX68" fmla="*/ 201464 w 232718"/>
                <a:gd name="connsiteY68" fmla="*/ 275305 h 459294"/>
                <a:gd name="connsiteX69" fmla="*/ 202416 w 232718"/>
                <a:gd name="connsiteY69" fmla="*/ 294873 h 459294"/>
                <a:gd name="connsiteX70" fmla="*/ 203367 w 232718"/>
                <a:gd name="connsiteY70" fmla="*/ 314440 h 459294"/>
                <a:gd name="connsiteX71" fmla="*/ 202688 w 232718"/>
                <a:gd name="connsiteY71" fmla="*/ 327350 h 459294"/>
                <a:gd name="connsiteX72" fmla="*/ 204318 w 232718"/>
                <a:gd name="connsiteY72" fmla="*/ 339443 h 459294"/>
                <a:gd name="connsiteX73" fmla="*/ 208939 w 232718"/>
                <a:gd name="connsiteY73" fmla="*/ 350179 h 459294"/>
                <a:gd name="connsiteX74" fmla="*/ 220489 w 232718"/>
                <a:gd name="connsiteY74" fmla="*/ 365805 h 459294"/>
                <a:gd name="connsiteX75" fmla="*/ 222527 w 232718"/>
                <a:gd name="connsiteY75" fmla="*/ 378986 h 459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32718" h="459294">
                  <a:moveTo>
                    <a:pt x="232719" y="395293"/>
                  </a:moveTo>
                  <a:lnTo>
                    <a:pt x="227011" y="417849"/>
                  </a:lnTo>
                  <a:lnTo>
                    <a:pt x="223343" y="428992"/>
                  </a:lnTo>
                  <a:lnTo>
                    <a:pt x="208395" y="428177"/>
                  </a:lnTo>
                  <a:lnTo>
                    <a:pt x="201872" y="429944"/>
                  </a:lnTo>
                  <a:lnTo>
                    <a:pt x="188827" y="437960"/>
                  </a:lnTo>
                  <a:lnTo>
                    <a:pt x="180810" y="440950"/>
                  </a:lnTo>
                  <a:lnTo>
                    <a:pt x="167629" y="454539"/>
                  </a:lnTo>
                  <a:lnTo>
                    <a:pt x="156486" y="459295"/>
                  </a:lnTo>
                  <a:lnTo>
                    <a:pt x="138278" y="458615"/>
                  </a:lnTo>
                  <a:lnTo>
                    <a:pt x="120069" y="458072"/>
                  </a:lnTo>
                  <a:lnTo>
                    <a:pt x="101861" y="457528"/>
                  </a:lnTo>
                  <a:lnTo>
                    <a:pt x="83652" y="456849"/>
                  </a:lnTo>
                  <a:lnTo>
                    <a:pt x="65633" y="456305"/>
                  </a:lnTo>
                  <a:lnTo>
                    <a:pt x="47424" y="455626"/>
                  </a:lnTo>
                  <a:lnTo>
                    <a:pt x="29216" y="455082"/>
                  </a:lnTo>
                  <a:lnTo>
                    <a:pt x="11007" y="454403"/>
                  </a:lnTo>
                  <a:lnTo>
                    <a:pt x="8833" y="448288"/>
                  </a:lnTo>
                  <a:lnTo>
                    <a:pt x="1767" y="437145"/>
                  </a:lnTo>
                  <a:lnTo>
                    <a:pt x="0" y="432525"/>
                  </a:lnTo>
                  <a:lnTo>
                    <a:pt x="408" y="427362"/>
                  </a:lnTo>
                  <a:lnTo>
                    <a:pt x="4348" y="413365"/>
                  </a:lnTo>
                  <a:lnTo>
                    <a:pt x="7202" y="409017"/>
                  </a:lnTo>
                  <a:lnTo>
                    <a:pt x="10191" y="400864"/>
                  </a:lnTo>
                  <a:lnTo>
                    <a:pt x="14676" y="368387"/>
                  </a:lnTo>
                  <a:lnTo>
                    <a:pt x="18616" y="349499"/>
                  </a:lnTo>
                  <a:lnTo>
                    <a:pt x="21470" y="314984"/>
                  </a:lnTo>
                  <a:lnTo>
                    <a:pt x="24324" y="304792"/>
                  </a:lnTo>
                  <a:lnTo>
                    <a:pt x="27585" y="298542"/>
                  </a:lnTo>
                  <a:lnTo>
                    <a:pt x="32749" y="282236"/>
                  </a:lnTo>
                  <a:lnTo>
                    <a:pt x="42260" y="268783"/>
                  </a:lnTo>
                  <a:lnTo>
                    <a:pt x="48511" y="252340"/>
                  </a:lnTo>
                  <a:lnTo>
                    <a:pt x="55985" y="237937"/>
                  </a:lnTo>
                  <a:lnTo>
                    <a:pt x="57208" y="229512"/>
                  </a:lnTo>
                  <a:lnTo>
                    <a:pt x="62779" y="211167"/>
                  </a:lnTo>
                  <a:lnTo>
                    <a:pt x="66720" y="178418"/>
                  </a:lnTo>
                  <a:lnTo>
                    <a:pt x="70525" y="173255"/>
                  </a:lnTo>
                  <a:lnTo>
                    <a:pt x="87592" y="168771"/>
                  </a:lnTo>
                  <a:lnTo>
                    <a:pt x="93028" y="165373"/>
                  </a:lnTo>
                  <a:lnTo>
                    <a:pt x="111237" y="151785"/>
                  </a:lnTo>
                  <a:lnTo>
                    <a:pt x="116944" y="146077"/>
                  </a:lnTo>
                  <a:lnTo>
                    <a:pt x="120613" y="140370"/>
                  </a:lnTo>
                  <a:lnTo>
                    <a:pt x="123466" y="131130"/>
                  </a:lnTo>
                  <a:lnTo>
                    <a:pt x="125505" y="128684"/>
                  </a:lnTo>
                  <a:lnTo>
                    <a:pt x="125912" y="123656"/>
                  </a:lnTo>
                  <a:lnTo>
                    <a:pt x="119526" y="102051"/>
                  </a:lnTo>
                  <a:lnTo>
                    <a:pt x="119254" y="94169"/>
                  </a:lnTo>
                  <a:lnTo>
                    <a:pt x="133386" y="69574"/>
                  </a:lnTo>
                  <a:lnTo>
                    <a:pt x="130396" y="55306"/>
                  </a:lnTo>
                  <a:lnTo>
                    <a:pt x="132435" y="51773"/>
                  </a:lnTo>
                  <a:lnTo>
                    <a:pt x="144936" y="16850"/>
                  </a:lnTo>
                  <a:lnTo>
                    <a:pt x="156758" y="680"/>
                  </a:lnTo>
                  <a:lnTo>
                    <a:pt x="172793" y="6115"/>
                  </a:lnTo>
                  <a:lnTo>
                    <a:pt x="181354" y="5571"/>
                  </a:lnTo>
                  <a:lnTo>
                    <a:pt x="187741" y="0"/>
                  </a:lnTo>
                  <a:lnTo>
                    <a:pt x="188691" y="17937"/>
                  </a:lnTo>
                  <a:lnTo>
                    <a:pt x="189642" y="37912"/>
                  </a:lnTo>
                  <a:lnTo>
                    <a:pt x="190730" y="57888"/>
                  </a:lnTo>
                  <a:lnTo>
                    <a:pt x="191681" y="77863"/>
                  </a:lnTo>
                  <a:lnTo>
                    <a:pt x="192632" y="97838"/>
                  </a:lnTo>
                  <a:lnTo>
                    <a:pt x="193584" y="117677"/>
                  </a:lnTo>
                  <a:lnTo>
                    <a:pt x="194535" y="137517"/>
                  </a:lnTo>
                  <a:lnTo>
                    <a:pt x="195621" y="157356"/>
                  </a:lnTo>
                  <a:lnTo>
                    <a:pt x="196573" y="177059"/>
                  </a:lnTo>
                  <a:lnTo>
                    <a:pt x="197524" y="196763"/>
                  </a:lnTo>
                  <a:lnTo>
                    <a:pt x="198475" y="216466"/>
                  </a:lnTo>
                  <a:lnTo>
                    <a:pt x="199427" y="236170"/>
                  </a:lnTo>
                  <a:lnTo>
                    <a:pt x="200514" y="255738"/>
                  </a:lnTo>
                  <a:lnTo>
                    <a:pt x="201464" y="275305"/>
                  </a:lnTo>
                  <a:lnTo>
                    <a:pt x="202416" y="294873"/>
                  </a:lnTo>
                  <a:lnTo>
                    <a:pt x="203367" y="314440"/>
                  </a:lnTo>
                  <a:lnTo>
                    <a:pt x="202688" y="327350"/>
                  </a:lnTo>
                  <a:lnTo>
                    <a:pt x="204318" y="339443"/>
                  </a:lnTo>
                  <a:lnTo>
                    <a:pt x="208939" y="350179"/>
                  </a:lnTo>
                  <a:lnTo>
                    <a:pt x="220489" y="365805"/>
                  </a:lnTo>
                  <a:lnTo>
                    <a:pt x="222527" y="378986"/>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9" name="Freeform: Shape 38">
              <a:extLst>
                <a:ext uri="{FF2B5EF4-FFF2-40B4-BE49-F238E27FC236}">
                  <a16:creationId xmlns:a16="http://schemas.microsoft.com/office/drawing/2014/main" id="{5EED2048-2F63-BF22-CD69-479C88F61710}"/>
                </a:ext>
              </a:extLst>
            </p:cNvPr>
            <p:cNvSpPr/>
            <p:nvPr/>
          </p:nvSpPr>
          <p:spPr>
            <a:xfrm>
              <a:off x="16683784" y="8701865"/>
              <a:ext cx="206682" cy="402766"/>
            </a:xfrm>
            <a:custGeom>
              <a:avLst/>
              <a:gdLst>
                <a:gd name="connsiteX0" fmla="*/ 206683 w 206682"/>
                <a:gd name="connsiteY0" fmla="*/ 61964 h 402766"/>
                <a:gd name="connsiteX1" fmla="*/ 204508 w 206682"/>
                <a:gd name="connsiteY1" fmla="*/ 75145 h 402766"/>
                <a:gd name="connsiteX2" fmla="*/ 191871 w 206682"/>
                <a:gd name="connsiteY2" fmla="*/ 101778 h 402766"/>
                <a:gd name="connsiteX3" fmla="*/ 186571 w 206682"/>
                <a:gd name="connsiteY3" fmla="*/ 107894 h 402766"/>
                <a:gd name="connsiteX4" fmla="*/ 180321 w 206682"/>
                <a:gd name="connsiteY4" fmla="*/ 113328 h 402766"/>
                <a:gd name="connsiteX5" fmla="*/ 175564 w 206682"/>
                <a:gd name="connsiteY5" fmla="*/ 115639 h 402766"/>
                <a:gd name="connsiteX6" fmla="*/ 171216 w 206682"/>
                <a:gd name="connsiteY6" fmla="*/ 119852 h 402766"/>
                <a:gd name="connsiteX7" fmla="*/ 166188 w 206682"/>
                <a:gd name="connsiteY7" fmla="*/ 126510 h 402766"/>
                <a:gd name="connsiteX8" fmla="*/ 161433 w 206682"/>
                <a:gd name="connsiteY8" fmla="*/ 139826 h 402766"/>
                <a:gd name="connsiteX9" fmla="*/ 164286 w 206682"/>
                <a:gd name="connsiteY9" fmla="*/ 151920 h 402766"/>
                <a:gd name="connsiteX10" fmla="*/ 188746 w 206682"/>
                <a:gd name="connsiteY10" fmla="*/ 156405 h 402766"/>
                <a:gd name="connsiteX11" fmla="*/ 195268 w 206682"/>
                <a:gd name="connsiteY11" fmla="*/ 152600 h 402766"/>
                <a:gd name="connsiteX12" fmla="*/ 198665 w 206682"/>
                <a:gd name="connsiteY12" fmla="*/ 161297 h 402766"/>
                <a:gd name="connsiteX13" fmla="*/ 200568 w 206682"/>
                <a:gd name="connsiteY13" fmla="*/ 173391 h 402766"/>
                <a:gd name="connsiteX14" fmla="*/ 198665 w 206682"/>
                <a:gd name="connsiteY14" fmla="*/ 186435 h 402766"/>
                <a:gd name="connsiteX15" fmla="*/ 194589 w 206682"/>
                <a:gd name="connsiteY15" fmla="*/ 199617 h 402766"/>
                <a:gd name="connsiteX16" fmla="*/ 191463 w 206682"/>
                <a:gd name="connsiteY16" fmla="*/ 216058 h 402766"/>
                <a:gd name="connsiteX17" fmla="*/ 188881 w 206682"/>
                <a:gd name="connsiteY17" fmla="*/ 240926 h 402766"/>
                <a:gd name="connsiteX18" fmla="*/ 184941 w 206682"/>
                <a:gd name="connsiteY18" fmla="*/ 263347 h 402766"/>
                <a:gd name="connsiteX19" fmla="*/ 184397 w 206682"/>
                <a:gd name="connsiteY19" fmla="*/ 256553 h 402766"/>
                <a:gd name="connsiteX20" fmla="*/ 186843 w 206682"/>
                <a:gd name="connsiteY20" fmla="*/ 229376 h 402766"/>
                <a:gd name="connsiteX21" fmla="*/ 182903 w 206682"/>
                <a:gd name="connsiteY21" fmla="*/ 232229 h 402766"/>
                <a:gd name="connsiteX22" fmla="*/ 180185 w 206682"/>
                <a:gd name="connsiteY22" fmla="*/ 238480 h 402766"/>
                <a:gd name="connsiteX23" fmla="*/ 172711 w 206682"/>
                <a:gd name="connsiteY23" fmla="*/ 273539 h 402766"/>
                <a:gd name="connsiteX24" fmla="*/ 162384 w 206682"/>
                <a:gd name="connsiteY24" fmla="*/ 292155 h 402766"/>
                <a:gd name="connsiteX25" fmla="*/ 152872 w 206682"/>
                <a:gd name="connsiteY25" fmla="*/ 305064 h 402766"/>
                <a:gd name="connsiteX26" fmla="*/ 143088 w 206682"/>
                <a:gd name="connsiteY26" fmla="*/ 302890 h 402766"/>
                <a:gd name="connsiteX27" fmla="*/ 145262 w 206682"/>
                <a:gd name="connsiteY27" fmla="*/ 313081 h 402766"/>
                <a:gd name="connsiteX28" fmla="*/ 142544 w 206682"/>
                <a:gd name="connsiteY28" fmla="*/ 318381 h 402766"/>
                <a:gd name="connsiteX29" fmla="*/ 140234 w 206682"/>
                <a:gd name="connsiteY29" fmla="*/ 329524 h 402766"/>
                <a:gd name="connsiteX30" fmla="*/ 134391 w 206682"/>
                <a:gd name="connsiteY30" fmla="*/ 336861 h 402766"/>
                <a:gd name="connsiteX31" fmla="*/ 128956 w 206682"/>
                <a:gd name="connsiteY31" fmla="*/ 336182 h 402766"/>
                <a:gd name="connsiteX32" fmla="*/ 121074 w 206682"/>
                <a:gd name="connsiteY32" fmla="*/ 341210 h 402766"/>
                <a:gd name="connsiteX33" fmla="*/ 117949 w 206682"/>
                <a:gd name="connsiteY33" fmla="*/ 345150 h 402766"/>
                <a:gd name="connsiteX34" fmla="*/ 117677 w 206682"/>
                <a:gd name="connsiteY34" fmla="*/ 352488 h 402766"/>
                <a:gd name="connsiteX35" fmla="*/ 112378 w 206682"/>
                <a:gd name="connsiteY35" fmla="*/ 359011 h 402766"/>
                <a:gd name="connsiteX36" fmla="*/ 93354 w 206682"/>
                <a:gd name="connsiteY36" fmla="*/ 392846 h 402766"/>
                <a:gd name="connsiteX37" fmla="*/ 76911 w 206682"/>
                <a:gd name="connsiteY37" fmla="*/ 402766 h 402766"/>
                <a:gd name="connsiteX38" fmla="*/ 72971 w 206682"/>
                <a:gd name="connsiteY38" fmla="*/ 401271 h 402766"/>
                <a:gd name="connsiteX39" fmla="*/ 77319 w 206682"/>
                <a:gd name="connsiteY39" fmla="*/ 385373 h 402766"/>
                <a:gd name="connsiteX40" fmla="*/ 80308 w 206682"/>
                <a:gd name="connsiteY40" fmla="*/ 369202 h 402766"/>
                <a:gd name="connsiteX41" fmla="*/ 70253 w 206682"/>
                <a:gd name="connsiteY41" fmla="*/ 362136 h 402766"/>
                <a:gd name="connsiteX42" fmla="*/ 60605 w 206682"/>
                <a:gd name="connsiteY42" fmla="*/ 358467 h 402766"/>
                <a:gd name="connsiteX43" fmla="*/ 49598 w 206682"/>
                <a:gd name="connsiteY43" fmla="*/ 359011 h 402766"/>
                <a:gd name="connsiteX44" fmla="*/ 37505 w 206682"/>
                <a:gd name="connsiteY44" fmla="*/ 346509 h 402766"/>
                <a:gd name="connsiteX45" fmla="*/ 21877 w 206682"/>
                <a:gd name="connsiteY45" fmla="*/ 337405 h 402766"/>
                <a:gd name="connsiteX46" fmla="*/ 0 w 206682"/>
                <a:gd name="connsiteY46" fmla="*/ 312674 h 402766"/>
                <a:gd name="connsiteX47" fmla="*/ 679 w 206682"/>
                <a:gd name="connsiteY47" fmla="*/ 305744 h 402766"/>
                <a:gd name="connsiteX48" fmla="*/ 136 w 206682"/>
                <a:gd name="connsiteY48" fmla="*/ 294193 h 402766"/>
                <a:gd name="connsiteX49" fmla="*/ 6794 w 206682"/>
                <a:gd name="connsiteY49" fmla="*/ 275848 h 402766"/>
                <a:gd name="connsiteX50" fmla="*/ 13181 w 206682"/>
                <a:gd name="connsiteY50" fmla="*/ 263075 h 402766"/>
                <a:gd name="connsiteX51" fmla="*/ 22013 w 206682"/>
                <a:gd name="connsiteY51" fmla="*/ 256417 h 402766"/>
                <a:gd name="connsiteX52" fmla="*/ 47560 w 206682"/>
                <a:gd name="connsiteY52" fmla="*/ 249623 h 402766"/>
                <a:gd name="connsiteX53" fmla="*/ 53946 w 206682"/>
                <a:gd name="connsiteY53" fmla="*/ 239431 h 402766"/>
                <a:gd name="connsiteX54" fmla="*/ 57752 w 206682"/>
                <a:gd name="connsiteY54" fmla="*/ 230870 h 402766"/>
                <a:gd name="connsiteX55" fmla="*/ 64274 w 206682"/>
                <a:gd name="connsiteY55" fmla="*/ 225163 h 402766"/>
                <a:gd name="connsiteX56" fmla="*/ 78950 w 206682"/>
                <a:gd name="connsiteY56" fmla="*/ 214836 h 402766"/>
                <a:gd name="connsiteX57" fmla="*/ 101235 w 206682"/>
                <a:gd name="connsiteY57" fmla="*/ 202334 h 402766"/>
                <a:gd name="connsiteX58" fmla="*/ 70389 w 206682"/>
                <a:gd name="connsiteY58" fmla="*/ 160345 h 402766"/>
                <a:gd name="connsiteX59" fmla="*/ 63051 w 206682"/>
                <a:gd name="connsiteY59" fmla="*/ 157899 h 402766"/>
                <a:gd name="connsiteX60" fmla="*/ 54898 w 206682"/>
                <a:gd name="connsiteY60" fmla="*/ 137381 h 402766"/>
                <a:gd name="connsiteX61" fmla="*/ 45521 w 206682"/>
                <a:gd name="connsiteY61" fmla="*/ 131674 h 402766"/>
                <a:gd name="connsiteX62" fmla="*/ 43212 w 206682"/>
                <a:gd name="connsiteY62" fmla="*/ 128412 h 402766"/>
                <a:gd name="connsiteX63" fmla="*/ 42804 w 206682"/>
                <a:gd name="connsiteY63" fmla="*/ 112649 h 402766"/>
                <a:gd name="connsiteX64" fmla="*/ 43620 w 206682"/>
                <a:gd name="connsiteY64" fmla="*/ 103545 h 402766"/>
                <a:gd name="connsiteX65" fmla="*/ 44978 w 206682"/>
                <a:gd name="connsiteY65" fmla="*/ 98245 h 402766"/>
                <a:gd name="connsiteX66" fmla="*/ 52995 w 206682"/>
                <a:gd name="connsiteY66" fmla="*/ 93761 h 402766"/>
                <a:gd name="connsiteX67" fmla="*/ 57616 w 206682"/>
                <a:gd name="connsiteY67" fmla="*/ 84657 h 402766"/>
                <a:gd name="connsiteX68" fmla="*/ 57752 w 206682"/>
                <a:gd name="connsiteY68" fmla="*/ 79901 h 402766"/>
                <a:gd name="connsiteX69" fmla="*/ 51637 w 206682"/>
                <a:gd name="connsiteY69" fmla="*/ 65225 h 402766"/>
                <a:gd name="connsiteX70" fmla="*/ 51637 w 206682"/>
                <a:gd name="connsiteY70" fmla="*/ 60605 h 402766"/>
                <a:gd name="connsiteX71" fmla="*/ 63323 w 206682"/>
                <a:gd name="connsiteY71" fmla="*/ 51637 h 402766"/>
                <a:gd name="connsiteX72" fmla="*/ 78542 w 206682"/>
                <a:gd name="connsiteY72" fmla="*/ 34108 h 402766"/>
                <a:gd name="connsiteX73" fmla="*/ 87647 w 206682"/>
                <a:gd name="connsiteY73" fmla="*/ 14947 h 402766"/>
                <a:gd name="connsiteX74" fmla="*/ 91315 w 206682"/>
                <a:gd name="connsiteY74" fmla="*/ 9376 h 402766"/>
                <a:gd name="connsiteX75" fmla="*/ 95799 w 206682"/>
                <a:gd name="connsiteY75" fmla="*/ 5435 h 402766"/>
                <a:gd name="connsiteX76" fmla="*/ 105855 w 206682"/>
                <a:gd name="connsiteY76" fmla="*/ 0 h 402766"/>
                <a:gd name="connsiteX77" fmla="*/ 118492 w 206682"/>
                <a:gd name="connsiteY77" fmla="*/ 7746 h 402766"/>
                <a:gd name="connsiteX78" fmla="*/ 131130 w 206682"/>
                <a:gd name="connsiteY78" fmla="*/ 15491 h 402766"/>
                <a:gd name="connsiteX79" fmla="*/ 143768 w 206682"/>
                <a:gd name="connsiteY79" fmla="*/ 23236 h 402766"/>
                <a:gd name="connsiteX80" fmla="*/ 156405 w 206682"/>
                <a:gd name="connsiteY80" fmla="*/ 30982 h 402766"/>
                <a:gd name="connsiteX81" fmla="*/ 169042 w 206682"/>
                <a:gd name="connsiteY81" fmla="*/ 38727 h 402766"/>
                <a:gd name="connsiteX82" fmla="*/ 181680 w 206682"/>
                <a:gd name="connsiteY82" fmla="*/ 46473 h 402766"/>
                <a:gd name="connsiteX83" fmla="*/ 194317 w 206682"/>
                <a:gd name="connsiteY83" fmla="*/ 54218 h 402766"/>
                <a:gd name="connsiteX84" fmla="*/ 206683 w 206682"/>
                <a:gd name="connsiteY84" fmla="*/ 61964 h 402766"/>
                <a:gd name="connsiteX85" fmla="*/ 178010 w 206682"/>
                <a:gd name="connsiteY85" fmla="*/ 281284 h 402766"/>
                <a:gd name="connsiteX86" fmla="*/ 163063 w 206682"/>
                <a:gd name="connsiteY86" fmla="*/ 306287 h 402766"/>
                <a:gd name="connsiteX87" fmla="*/ 162791 w 206682"/>
                <a:gd name="connsiteY87" fmla="*/ 301531 h 402766"/>
                <a:gd name="connsiteX88" fmla="*/ 181544 w 206682"/>
                <a:gd name="connsiteY88" fmla="*/ 270413 h 402766"/>
                <a:gd name="connsiteX89" fmla="*/ 178010 w 206682"/>
                <a:gd name="connsiteY89" fmla="*/ 281284 h 40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206682" h="402766">
                  <a:moveTo>
                    <a:pt x="206683" y="61964"/>
                  </a:moveTo>
                  <a:lnTo>
                    <a:pt x="204508" y="75145"/>
                  </a:lnTo>
                  <a:lnTo>
                    <a:pt x="191871" y="101778"/>
                  </a:lnTo>
                  <a:lnTo>
                    <a:pt x="186571" y="107894"/>
                  </a:lnTo>
                  <a:lnTo>
                    <a:pt x="180321" y="113328"/>
                  </a:lnTo>
                  <a:lnTo>
                    <a:pt x="175564" y="115639"/>
                  </a:lnTo>
                  <a:lnTo>
                    <a:pt x="171216" y="119852"/>
                  </a:lnTo>
                  <a:lnTo>
                    <a:pt x="166188" y="126510"/>
                  </a:lnTo>
                  <a:lnTo>
                    <a:pt x="161433" y="139826"/>
                  </a:lnTo>
                  <a:lnTo>
                    <a:pt x="164286" y="151920"/>
                  </a:lnTo>
                  <a:lnTo>
                    <a:pt x="188746" y="156405"/>
                  </a:lnTo>
                  <a:lnTo>
                    <a:pt x="195268" y="152600"/>
                  </a:lnTo>
                  <a:lnTo>
                    <a:pt x="198665" y="161297"/>
                  </a:lnTo>
                  <a:lnTo>
                    <a:pt x="200568" y="173391"/>
                  </a:lnTo>
                  <a:lnTo>
                    <a:pt x="198665" y="186435"/>
                  </a:lnTo>
                  <a:lnTo>
                    <a:pt x="194589" y="199617"/>
                  </a:lnTo>
                  <a:lnTo>
                    <a:pt x="191463" y="216058"/>
                  </a:lnTo>
                  <a:lnTo>
                    <a:pt x="188881" y="240926"/>
                  </a:lnTo>
                  <a:lnTo>
                    <a:pt x="184941" y="263347"/>
                  </a:lnTo>
                  <a:lnTo>
                    <a:pt x="184397" y="256553"/>
                  </a:lnTo>
                  <a:lnTo>
                    <a:pt x="186843" y="229376"/>
                  </a:lnTo>
                  <a:lnTo>
                    <a:pt x="182903" y="232229"/>
                  </a:lnTo>
                  <a:lnTo>
                    <a:pt x="180185" y="238480"/>
                  </a:lnTo>
                  <a:lnTo>
                    <a:pt x="172711" y="273539"/>
                  </a:lnTo>
                  <a:lnTo>
                    <a:pt x="162384" y="292155"/>
                  </a:lnTo>
                  <a:lnTo>
                    <a:pt x="152872" y="305064"/>
                  </a:lnTo>
                  <a:lnTo>
                    <a:pt x="143088" y="302890"/>
                  </a:lnTo>
                  <a:lnTo>
                    <a:pt x="145262" y="313081"/>
                  </a:lnTo>
                  <a:lnTo>
                    <a:pt x="142544" y="318381"/>
                  </a:lnTo>
                  <a:lnTo>
                    <a:pt x="140234" y="329524"/>
                  </a:lnTo>
                  <a:lnTo>
                    <a:pt x="134391" y="336861"/>
                  </a:lnTo>
                  <a:lnTo>
                    <a:pt x="128956" y="336182"/>
                  </a:lnTo>
                  <a:lnTo>
                    <a:pt x="121074" y="341210"/>
                  </a:lnTo>
                  <a:lnTo>
                    <a:pt x="117949" y="345150"/>
                  </a:lnTo>
                  <a:lnTo>
                    <a:pt x="117677" y="352488"/>
                  </a:lnTo>
                  <a:lnTo>
                    <a:pt x="112378" y="359011"/>
                  </a:lnTo>
                  <a:lnTo>
                    <a:pt x="93354" y="392846"/>
                  </a:lnTo>
                  <a:lnTo>
                    <a:pt x="76911" y="402766"/>
                  </a:lnTo>
                  <a:lnTo>
                    <a:pt x="72971" y="401271"/>
                  </a:lnTo>
                  <a:lnTo>
                    <a:pt x="77319" y="385373"/>
                  </a:lnTo>
                  <a:lnTo>
                    <a:pt x="80308" y="369202"/>
                  </a:lnTo>
                  <a:lnTo>
                    <a:pt x="70253" y="362136"/>
                  </a:lnTo>
                  <a:lnTo>
                    <a:pt x="60605" y="358467"/>
                  </a:lnTo>
                  <a:lnTo>
                    <a:pt x="49598" y="359011"/>
                  </a:lnTo>
                  <a:lnTo>
                    <a:pt x="37505" y="346509"/>
                  </a:lnTo>
                  <a:lnTo>
                    <a:pt x="21877" y="337405"/>
                  </a:lnTo>
                  <a:lnTo>
                    <a:pt x="0" y="312674"/>
                  </a:lnTo>
                  <a:lnTo>
                    <a:pt x="679" y="305744"/>
                  </a:lnTo>
                  <a:lnTo>
                    <a:pt x="136" y="294193"/>
                  </a:lnTo>
                  <a:lnTo>
                    <a:pt x="6794" y="275848"/>
                  </a:lnTo>
                  <a:lnTo>
                    <a:pt x="13181" y="263075"/>
                  </a:lnTo>
                  <a:lnTo>
                    <a:pt x="22013" y="256417"/>
                  </a:lnTo>
                  <a:lnTo>
                    <a:pt x="47560" y="249623"/>
                  </a:lnTo>
                  <a:lnTo>
                    <a:pt x="53946" y="239431"/>
                  </a:lnTo>
                  <a:lnTo>
                    <a:pt x="57752" y="230870"/>
                  </a:lnTo>
                  <a:lnTo>
                    <a:pt x="64274" y="225163"/>
                  </a:lnTo>
                  <a:lnTo>
                    <a:pt x="78950" y="214836"/>
                  </a:lnTo>
                  <a:lnTo>
                    <a:pt x="101235" y="202334"/>
                  </a:lnTo>
                  <a:lnTo>
                    <a:pt x="70389" y="160345"/>
                  </a:lnTo>
                  <a:lnTo>
                    <a:pt x="63051" y="157899"/>
                  </a:lnTo>
                  <a:lnTo>
                    <a:pt x="54898" y="137381"/>
                  </a:lnTo>
                  <a:lnTo>
                    <a:pt x="45521" y="131674"/>
                  </a:lnTo>
                  <a:lnTo>
                    <a:pt x="43212" y="128412"/>
                  </a:lnTo>
                  <a:lnTo>
                    <a:pt x="42804" y="112649"/>
                  </a:lnTo>
                  <a:lnTo>
                    <a:pt x="43620" y="103545"/>
                  </a:lnTo>
                  <a:lnTo>
                    <a:pt x="44978" y="98245"/>
                  </a:lnTo>
                  <a:lnTo>
                    <a:pt x="52995" y="93761"/>
                  </a:lnTo>
                  <a:lnTo>
                    <a:pt x="57616" y="84657"/>
                  </a:lnTo>
                  <a:lnTo>
                    <a:pt x="57752" y="79901"/>
                  </a:lnTo>
                  <a:lnTo>
                    <a:pt x="51637" y="65225"/>
                  </a:lnTo>
                  <a:lnTo>
                    <a:pt x="51637" y="60605"/>
                  </a:lnTo>
                  <a:lnTo>
                    <a:pt x="63323" y="51637"/>
                  </a:lnTo>
                  <a:lnTo>
                    <a:pt x="78542" y="34108"/>
                  </a:lnTo>
                  <a:lnTo>
                    <a:pt x="87647" y="14947"/>
                  </a:lnTo>
                  <a:lnTo>
                    <a:pt x="91315" y="9376"/>
                  </a:lnTo>
                  <a:lnTo>
                    <a:pt x="95799" y="5435"/>
                  </a:lnTo>
                  <a:lnTo>
                    <a:pt x="105855" y="0"/>
                  </a:lnTo>
                  <a:lnTo>
                    <a:pt x="118492" y="7746"/>
                  </a:lnTo>
                  <a:lnTo>
                    <a:pt x="131130" y="15491"/>
                  </a:lnTo>
                  <a:lnTo>
                    <a:pt x="143768" y="23236"/>
                  </a:lnTo>
                  <a:lnTo>
                    <a:pt x="156405" y="30982"/>
                  </a:lnTo>
                  <a:lnTo>
                    <a:pt x="169042" y="38727"/>
                  </a:lnTo>
                  <a:lnTo>
                    <a:pt x="181680" y="46473"/>
                  </a:lnTo>
                  <a:lnTo>
                    <a:pt x="194317" y="54218"/>
                  </a:lnTo>
                  <a:lnTo>
                    <a:pt x="206683" y="61964"/>
                  </a:lnTo>
                  <a:close/>
                  <a:moveTo>
                    <a:pt x="178010" y="281284"/>
                  </a:moveTo>
                  <a:lnTo>
                    <a:pt x="163063" y="306287"/>
                  </a:lnTo>
                  <a:lnTo>
                    <a:pt x="162791" y="301531"/>
                  </a:lnTo>
                  <a:lnTo>
                    <a:pt x="181544" y="270413"/>
                  </a:lnTo>
                  <a:lnTo>
                    <a:pt x="178010" y="281284"/>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0" name="Freeform: Shape 39">
              <a:extLst>
                <a:ext uri="{FF2B5EF4-FFF2-40B4-BE49-F238E27FC236}">
                  <a16:creationId xmlns:a16="http://schemas.microsoft.com/office/drawing/2014/main" id="{D0B955DB-E41B-18D1-D96B-843EBC28BB59}"/>
                </a:ext>
              </a:extLst>
            </p:cNvPr>
            <p:cNvSpPr/>
            <p:nvPr/>
          </p:nvSpPr>
          <p:spPr>
            <a:xfrm>
              <a:off x="12395765" y="9418392"/>
              <a:ext cx="773462" cy="873746"/>
            </a:xfrm>
            <a:custGeom>
              <a:avLst/>
              <a:gdLst>
                <a:gd name="connsiteX0" fmla="*/ 773463 w 773462"/>
                <a:gd name="connsiteY0" fmla="*/ 79494 h 873746"/>
                <a:gd name="connsiteX1" fmla="*/ 768163 w 773462"/>
                <a:gd name="connsiteY1" fmla="*/ 79629 h 873746"/>
                <a:gd name="connsiteX2" fmla="*/ 768028 w 773462"/>
                <a:gd name="connsiteY2" fmla="*/ 124064 h 873746"/>
                <a:gd name="connsiteX3" fmla="*/ 767756 w 773462"/>
                <a:gd name="connsiteY3" fmla="*/ 168363 h 873746"/>
                <a:gd name="connsiteX4" fmla="*/ 767620 w 773462"/>
                <a:gd name="connsiteY4" fmla="*/ 212526 h 873746"/>
                <a:gd name="connsiteX5" fmla="*/ 767348 w 773462"/>
                <a:gd name="connsiteY5" fmla="*/ 256417 h 873746"/>
                <a:gd name="connsiteX6" fmla="*/ 767212 w 773462"/>
                <a:gd name="connsiteY6" fmla="*/ 300309 h 873746"/>
                <a:gd name="connsiteX7" fmla="*/ 767077 w 773462"/>
                <a:gd name="connsiteY7" fmla="*/ 343927 h 873746"/>
                <a:gd name="connsiteX8" fmla="*/ 766805 w 773462"/>
                <a:gd name="connsiteY8" fmla="*/ 387547 h 873746"/>
                <a:gd name="connsiteX9" fmla="*/ 766669 w 773462"/>
                <a:gd name="connsiteY9" fmla="*/ 430895 h 873746"/>
                <a:gd name="connsiteX10" fmla="*/ 766533 w 773462"/>
                <a:gd name="connsiteY10" fmla="*/ 474106 h 873746"/>
                <a:gd name="connsiteX11" fmla="*/ 766261 w 773462"/>
                <a:gd name="connsiteY11" fmla="*/ 517182 h 873746"/>
                <a:gd name="connsiteX12" fmla="*/ 766125 w 773462"/>
                <a:gd name="connsiteY12" fmla="*/ 560123 h 873746"/>
                <a:gd name="connsiteX13" fmla="*/ 765853 w 773462"/>
                <a:gd name="connsiteY13" fmla="*/ 602926 h 873746"/>
                <a:gd name="connsiteX14" fmla="*/ 765717 w 773462"/>
                <a:gd name="connsiteY14" fmla="*/ 645595 h 873746"/>
                <a:gd name="connsiteX15" fmla="*/ 765581 w 773462"/>
                <a:gd name="connsiteY15" fmla="*/ 688127 h 873746"/>
                <a:gd name="connsiteX16" fmla="*/ 765310 w 773462"/>
                <a:gd name="connsiteY16" fmla="*/ 730523 h 873746"/>
                <a:gd name="connsiteX17" fmla="*/ 765174 w 773462"/>
                <a:gd name="connsiteY17" fmla="*/ 772784 h 873746"/>
                <a:gd name="connsiteX18" fmla="*/ 736366 w 773462"/>
                <a:gd name="connsiteY18" fmla="*/ 772784 h 873746"/>
                <a:gd name="connsiteX19" fmla="*/ 707695 w 773462"/>
                <a:gd name="connsiteY19" fmla="*/ 772784 h 873746"/>
                <a:gd name="connsiteX20" fmla="*/ 678886 w 773462"/>
                <a:gd name="connsiteY20" fmla="*/ 772784 h 873746"/>
                <a:gd name="connsiteX21" fmla="*/ 650078 w 773462"/>
                <a:gd name="connsiteY21" fmla="*/ 772920 h 873746"/>
                <a:gd name="connsiteX22" fmla="*/ 621406 w 773462"/>
                <a:gd name="connsiteY22" fmla="*/ 772920 h 873746"/>
                <a:gd name="connsiteX23" fmla="*/ 592599 w 773462"/>
                <a:gd name="connsiteY23" fmla="*/ 772920 h 873746"/>
                <a:gd name="connsiteX24" fmla="*/ 563927 w 773462"/>
                <a:gd name="connsiteY24" fmla="*/ 772920 h 873746"/>
                <a:gd name="connsiteX25" fmla="*/ 535119 w 773462"/>
                <a:gd name="connsiteY25" fmla="*/ 772920 h 873746"/>
                <a:gd name="connsiteX26" fmla="*/ 506311 w 773462"/>
                <a:gd name="connsiteY26" fmla="*/ 772920 h 873746"/>
                <a:gd name="connsiteX27" fmla="*/ 477639 w 773462"/>
                <a:gd name="connsiteY27" fmla="*/ 772920 h 873746"/>
                <a:gd name="connsiteX28" fmla="*/ 448831 w 773462"/>
                <a:gd name="connsiteY28" fmla="*/ 772920 h 873746"/>
                <a:gd name="connsiteX29" fmla="*/ 420159 w 773462"/>
                <a:gd name="connsiteY29" fmla="*/ 772920 h 873746"/>
                <a:gd name="connsiteX30" fmla="*/ 391352 w 773462"/>
                <a:gd name="connsiteY30" fmla="*/ 773056 h 873746"/>
                <a:gd name="connsiteX31" fmla="*/ 362544 w 773462"/>
                <a:gd name="connsiteY31" fmla="*/ 773056 h 873746"/>
                <a:gd name="connsiteX32" fmla="*/ 333872 w 773462"/>
                <a:gd name="connsiteY32" fmla="*/ 773056 h 873746"/>
                <a:gd name="connsiteX33" fmla="*/ 305064 w 773462"/>
                <a:gd name="connsiteY33" fmla="*/ 773056 h 873746"/>
                <a:gd name="connsiteX34" fmla="*/ 304384 w 773462"/>
                <a:gd name="connsiteY34" fmla="*/ 773056 h 873746"/>
                <a:gd name="connsiteX35" fmla="*/ 317430 w 773462"/>
                <a:gd name="connsiteY35" fmla="*/ 800233 h 873746"/>
                <a:gd name="connsiteX36" fmla="*/ 317294 w 773462"/>
                <a:gd name="connsiteY36" fmla="*/ 800233 h 873746"/>
                <a:gd name="connsiteX37" fmla="*/ 332785 w 773462"/>
                <a:gd name="connsiteY37" fmla="*/ 807979 h 873746"/>
                <a:gd name="connsiteX38" fmla="*/ 331833 w 773462"/>
                <a:gd name="connsiteY38" fmla="*/ 807706 h 873746"/>
                <a:gd name="connsiteX39" fmla="*/ 303705 w 773462"/>
                <a:gd name="connsiteY39" fmla="*/ 807434 h 873746"/>
                <a:gd name="connsiteX40" fmla="*/ 275576 w 773462"/>
                <a:gd name="connsiteY40" fmla="*/ 807299 h 873746"/>
                <a:gd name="connsiteX41" fmla="*/ 247448 w 773462"/>
                <a:gd name="connsiteY41" fmla="*/ 807163 h 873746"/>
                <a:gd name="connsiteX42" fmla="*/ 219320 w 773462"/>
                <a:gd name="connsiteY42" fmla="*/ 807027 h 873746"/>
                <a:gd name="connsiteX43" fmla="*/ 191192 w 773462"/>
                <a:gd name="connsiteY43" fmla="*/ 806755 h 873746"/>
                <a:gd name="connsiteX44" fmla="*/ 163063 w 773462"/>
                <a:gd name="connsiteY44" fmla="*/ 806619 h 873746"/>
                <a:gd name="connsiteX45" fmla="*/ 134935 w 773462"/>
                <a:gd name="connsiteY45" fmla="*/ 806484 h 873746"/>
                <a:gd name="connsiteX46" fmla="*/ 106806 w 773462"/>
                <a:gd name="connsiteY46" fmla="*/ 806348 h 873746"/>
                <a:gd name="connsiteX47" fmla="*/ 106806 w 773462"/>
                <a:gd name="connsiteY47" fmla="*/ 823198 h 873746"/>
                <a:gd name="connsiteX48" fmla="*/ 106670 w 773462"/>
                <a:gd name="connsiteY48" fmla="*/ 839911 h 873746"/>
                <a:gd name="connsiteX49" fmla="*/ 106670 w 773462"/>
                <a:gd name="connsiteY49" fmla="*/ 856761 h 873746"/>
                <a:gd name="connsiteX50" fmla="*/ 106534 w 773462"/>
                <a:gd name="connsiteY50" fmla="*/ 873476 h 873746"/>
                <a:gd name="connsiteX51" fmla="*/ 61285 w 773462"/>
                <a:gd name="connsiteY51" fmla="*/ 873612 h 873746"/>
                <a:gd name="connsiteX52" fmla="*/ 16170 w 773462"/>
                <a:gd name="connsiteY52" fmla="*/ 873747 h 873746"/>
                <a:gd name="connsiteX53" fmla="*/ 0 w 773462"/>
                <a:gd name="connsiteY53" fmla="*/ 873747 h 873746"/>
                <a:gd name="connsiteX54" fmla="*/ 0 w 773462"/>
                <a:gd name="connsiteY54" fmla="*/ 820752 h 873746"/>
                <a:gd name="connsiteX55" fmla="*/ 0 w 773462"/>
                <a:gd name="connsiteY55" fmla="*/ 767620 h 873746"/>
                <a:gd name="connsiteX56" fmla="*/ 0 w 773462"/>
                <a:gd name="connsiteY56" fmla="*/ 714217 h 873746"/>
                <a:gd name="connsiteX57" fmla="*/ 0 w 773462"/>
                <a:gd name="connsiteY57" fmla="*/ 660678 h 873746"/>
                <a:gd name="connsiteX58" fmla="*/ 0 w 773462"/>
                <a:gd name="connsiteY58" fmla="*/ 606867 h 873746"/>
                <a:gd name="connsiteX59" fmla="*/ 0 w 773462"/>
                <a:gd name="connsiteY59" fmla="*/ 552920 h 873746"/>
                <a:gd name="connsiteX60" fmla="*/ 0 w 773462"/>
                <a:gd name="connsiteY60" fmla="*/ 498702 h 873746"/>
                <a:gd name="connsiteX61" fmla="*/ 0 w 773462"/>
                <a:gd name="connsiteY61" fmla="*/ 444211 h 873746"/>
                <a:gd name="connsiteX62" fmla="*/ 0 w 773462"/>
                <a:gd name="connsiteY62" fmla="*/ 389585 h 873746"/>
                <a:gd name="connsiteX63" fmla="*/ 0 w 773462"/>
                <a:gd name="connsiteY63" fmla="*/ 334687 h 873746"/>
                <a:gd name="connsiteX64" fmla="*/ 0 w 773462"/>
                <a:gd name="connsiteY64" fmla="*/ 279518 h 873746"/>
                <a:gd name="connsiteX65" fmla="*/ 0 w 773462"/>
                <a:gd name="connsiteY65" fmla="*/ 224076 h 873746"/>
                <a:gd name="connsiteX66" fmla="*/ 0 w 773462"/>
                <a:gd name="connsiteY66" fmla="*/ 168499 h 873746"/>
                <a:gd name="connsiteX67" fmla="*/ 0 w 773462"/>
                <a:gd name="connsiteY67" fmla="*/ 112650 h 873746"/>
                <a:gd name="connsiteX68" fmla="*/ 136 w 773462"/>
                <a:gd name="connsiteY68" fmla="*/ 56529 h 873746"/>
                <a:gd name="connsiteX69" fmla="*/ 136 w 773462"/>
                <a:gd name="connsiteY69" fmla="*/ 0 h 873746"/>
                <a:gd name="connsiteX70" fmla="*/ 48375 w 773462"/>
                <a:gd name="connsiteY70" fmla="*/ 0 h 873746"/>
                <a:gd name="connsiteX71" fmla="*/ 96751 w 773462"/>
                <a:gd name="connsiteY71" fmla="*/ 0 h 873746"/>
                <a:gd name="connsiteX72" fmla="*/ 145126 w 773462"/>
                <a:gd name="connsiteY72" fmla="*/ 0 h 873746"/>
                <a:gd name="connsiteX73" fmla="*/ 193366 w 773462"/>
                <a:gd name="connsiteY73" fmla="*/ 0 h 873746"/>
                <a:gd name="connsiteX74" fmla="*/ 241741 w 773462"/>
                <a:gd name="connsiteY74" fmla="*/ 0 h 873746"/>
                <a:gd name="connsiteX75" fmla="*/ 290116 w 773462"/>
                <a:gd name="connsiteY75" fmla="*/ 0 h 873746"/>
                <a:gd name="connsiteX76" fmla="*/ 338492 w 773462"/>
                <a:gd name="connsiteY76" fmla="*/ 0 h 873746"/>
                <a:gd name="connsiteX77" fmla="*/ 386731 w 773462"/>
                <a:gd name="connsiteY77" fmla="*/ 0 h 873746"/>
                <a:gd name="connsiteX78" fmla="*/ 435107 w 773462"/>
                <a:gd name="connsiteY78" fmla="*/ 0 h 873746"/>
                <a:gd name="connsiteX79" fmla="*/ 483483 w 773462"/>
                <a:gd name="connsiteY79" fmla="*/ 0 h 873746"/>
                <a:gd name="connsiteX80" fmla="*/ 531722 w 773462"/>
                <a:gd name="connsiteY80" fmla="*/ 0 h 873746"/>
                <a:gd name="connsiteX81" fmla="*/ 580097 w 773462"/>
                <a:gd name="connsiteY81" fmla="*/ 0 h 873746"/>
                <a:gd name="connsiteX82" fmla="*/ 628473 w 773462"/>
                <a:gd name="connsiteY82" fmla="*/ 0 h 873746"/>
                <a:gd name="connsiteX83" fmla="*/ 676712 w 773462"/>
                <a:gd name="connsiteY83" fmla="*/ 0 h 873746"/>
                <a:gd name="connsiteX84" fmla="*/ 725088 w 773462"/>
                <a:gd name="connsiteY84" fmla="*/ 0 h 873746"/>
                <a:gd name="connsiteX85" fmla="*/ 773463 w 773462"/>
                <a:gd name="connsiteY85" fmla="*/ 0 h 873746"/>
                <a:gd name="connsiteX86" fmla="*/ 773463 w 773462"/>
                <a:gd name="connsiteY86" fmla="*/ 19976 h 873746"/>
                <a:gd name="connsiteX87" fmla="*/ 773463 w 773462"/>
                <a:gd name="connsiteY87" fmla="*/ 39815 h 873746"/>
                <a:gd name="connsiteX88" fmla="*/ 773463 w 773462"/>
                <a:gd name="connsiteY88" fmla="*/ 59654 h 87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773462" h="873746">
                  <a:moveTo>
                    <a:pt x="773463" y="79494"/>
                  </a:moveTo>
                  <a:lnTo>
                    <a:pt x="768163" y="79629"/>
                  </a:lnTo>
                  <a:lnTo>
                    <a:pt x="768028" y="124064"/>
                  </a:lnTo>
                  <a:lnTo>
                    <a:pt x="767756" y="168363"/>
                  </a:lnTo>
                  <a:lnTo>
                    <a:pt x="767620" y="212526"/>
                  </a:lnTo>
                  <a:lnTo>
                    <a:pt x="767348" y="256417"/>
                  </a:lnTo>
                  <a:lnTo>
                    <a:pt x="767212" y="300309"/>
                  </a:lnTo>
                  <a:lnTo>
                    <a:pt x="767077" y="343927"/>
                  </a:lnTo>
                  <a:lnTo>
                    <a:pt x="766805" y="387547"/>
                  </a:lnTo>
                  <a:lnTo>
                    <a:pt x="766669" y="430895"/>
                  </a:lnTo>
                  <a:lnTo>
                    <a:pt x="766533" y="474106"/>
                  </a:lnTo>
                  <a:lnTo>
                    <a:pt x="766261" y="517182"/>
                  </a:lnTo>
                  <a:lnTo>
                    <a:pt x="766125" y="560123"/>
                  </a:lnTo>
                  <a:lnTo>
                    <a:pt x="765853" y="602926"/>
                  </a:lnTo>
                  <a:lnTo>
                    <a:pt x="765717" y="645595"/>
                  </a:lnTo>
                  <a:lnTo>
                    <a:pt x="765581" y="688127"/>
                  </a:lnTo>
                  <a:lnTo>
                    <a:pt x="765310" y="730523"/>
                  </a:lnTo>
                  <a:lnTo>
                    <a:pt x="765174" y="772784"/>
                  </a:lnTo>
                  <a:lnTo>
                    <a:pt x="736366" y="772784"/>
                  </a:lnTo>
                  <a:lnTo>
                    <a:pt x="707695" y="772784"/>
                  </a:lnTo>
                  <a:lnTo>
                    <a:pt x="678886" y="772784"/>
                  </a:lnTo>
                  <a:lnTo>
                    <a:pt x="650078" y="772920"/>
                  </a:lnTo>
                  <a:lnTo>
                    <a:pt x="621406" y="772920"/>
                  </a:lnTo>
                  <a:lnTo>
                    <a:pt x="592599" y="772920"/>
                  </a:lnTo>
                  <a:lnTo>
                    <a:pt x="563927" y="772920"/>
                  </a:lnTo>
                  <a:lnTo>
                    <a:pt x="535119" y="772920"/>
                  </a:lnTo>
                  <a:lnTo>
                    <a:pt x="506311" y="772920"/>
                  </a:lnTo>
                  <a:lnTo>
                    <a:pt x="477639" y="772920"/>
                  </a:lnTo>
                  <a:lnTo>
                    <a:pt x="448831" y="772920"/>
                  </a:lnTo>
                  <a:lnTo>
                    <a:pt x="420159" y="772920"/>
                  </a:lnTo>
                  <a:lnTo>
                    <a:pt x="391352" y="773056"/>
                  </a:lnTo>
                  <a:lnTo>
                    <a:pt x="362544" y="773056"/>
                  </a:lnTo>
                  <a:lnTo>
                    <a:pt x="333872" y="773056"/>
                  </a:lnTo>
                  <a:lnTo>
                    <a:pt x="305064" y="773056"/>
                  </a:lnTo>
                  <a:lnTo>
                    <a:pt x="304384" y="773056"/>
                  </a:lnTo>
                  <a:lnTo>
                    <a:pt x="317430" y="800233"/>
                  </a:lnTo>
                  <a:lnTo>
                    <a:pt x="317294" y="800233"/>
                  </a:lnTo>
                  <a:lnTo>
                    <a:pt x="332785" y="807979"/>
                  </a:lnTo>
                  <a:lnTo>
                    <a:pt x="331833" y="807706"/>
                  </a:lnTo>
                  <a:lnTo>
                    <a:pt x="303705" y="807434"/>
                  </a:lnTo>
                  <a:lnTo>
                    <a:pt x="275576" y="807299"/>
                  </a:lnTo>
                  <a:lnTo>
                    <a:pt x="247448" y="807163"/>
                  </a:lnTo>
                  <a:lnTo>
                    <a:pt x="219320" y="807027"/>
                  </a:lnTo>
                  <a:lnTo>
                    <a:pt x="191192" y="806755"/>
                  </a:lnTo>
                  <a:lnTo>
                    <a:pt x="163063" y="806619"/>
                  </a:lnTo>
                  <a:lnTo>
                    <a:pt x="134935" y="806484"/>
                  </a:lnTo>
                  <a:lnTo>
                    <a:pt x="106806" y="806348"/>
                  </a:lnTo>
                  <a:lnTo>
                    <a:pt x="106806" y="823198"/>
                  </a:lnTo>
                  <a:lnTo>
                    <a:pt x="106670" y="839911"/>
                  </a:lnTo>
                  <a:lnTo>
                    <a:pt x="106670" y="856761"/>
                  </a:lnTo>
                  <a:lnTo>
                    <a:pt x="106534" y="873476"/>
                  </a:lnTo>
                  <a:lnTo>
                    <a:pt x="61285" y="873612"/>
                  </a:lnTo>
                  <a:lnTo>
                    <a:pt x="16170" y="873747"/>
                  </a:lnTo>
                  <a:lnTo>
                    <a:pt x="0" y="873747"/>
                  </a:lnTo>
                  <a:lnTo>
                    <a:pt x="0" y="820752"/>
                  </a:lnTo>
                  <a:lnTo>
                    <a:pt x="0" y="767620"/>
                  </a:lnTo>
                  <a:lnTo>
                    <a:pt x="0" y="714217"/>
                  </a:lnTo>
                  <a:lnTo>
                    <a:pt x="0" y="660678"/>
                  </a:lnTo>
                  <a:lnTo>
                    <a:pt x="0" y="606867"/>
                  </a:lnTo>
                  <a:lnTo>
                    <a:pt x="0" y="552920"/>
                  </a:lnTo>
                  <a:lnTo>
                    <a:pt x="0" y="498702"/>
                  </a:lnTo>
                  <a:lnTo>
                    <a:pt x="0" y="444211"/>
                  </a:lnTo>
                  <a:lnTo>
                    <a:pt x="0" y="389585"/>
                  </a:lnTo>
                  <a:lnTo>
                    <a:pt x="0" y="334687"/>
                  </a:lnTo>
                  <a:lnTo>
                    <a:pt x="0" y="279518"/>
                  </a:lnTo>
                  <a:lnTo>
                    <a:pt x="0" y="224076"/>
                  </a:lnTo>
                  <a:lnTo>
                    <a:pt x="0" y="168499"/>
                  </a:lnTo>
                  <a:lnTo>
                    <a:pt x="0" y="112650"/>
                  </a:lnTo>
                  <a:lnTo>
                    <a:pt x="136" y="56529"/>
                  </a:lnTo>
                  <a:lnTo>
                    <a:pt x="136" y="0"/>
                  </a:lnTo>
                  <a:lnTo>
                    <a:pt x="48375" y="0"/>
                  </a:lnTo>
                  <a:lnTo>
                    <a:pt x="96751" y="0"/>
                  </a:lnTo>
                  <a:lnTo>
                    <a:pt x="145126" y="0"/>
                  </a:lnTo>
                  <a:lnTo>
                    <a:pt x="193366" y="0"/>
                  </a:lnTo>
                  <a:lnTo>
                    <a:pt x="241741" y="0"/>
                  </a:lnTo>
                  <a:lnTo>
                    <a:pt x="290116" y="0"/>
                  </a:lnTo>
                  <a:lnTo>
                    <a:pt x="338492" y="0"/>
                  </a:lnTo>
                  <a:lnTo>
                    <a:pt x="386731" y="0"/>
                  </a:lnTo>
                  <a:lnTo>
                    <a:pt x="435107" y="0"/>
                  </a:lnTo>
                  <a:lnTo>
                    <a:pt x="483483" y="0"/>
                  </a:lnTo>
                  <a:lnTo>
                    <a:pt x="531722" y="0"/>
                  </a:lnTo>
                  <a:lnTo>
                    <a:pt x="580097" y="0"/>
                  </a:lnTo>
                  <a:lnTo>
                    <a:pt x="628473" y="0"/>
                  </a:lnTo>
                  <a:lnTo>
                    <a:pt x="676712" y="0"/>
                  </a:lnTo>
                  <a:lnTo>
                    <a:pt x="725088" y="0"/>
                  </a:lnTo>
                  <a:lnTo>
                    <a:pt x="773463" y="0"/>
                  </a:lnTo>
                  <a:lnTo>
                    <a:pt x="773463" y="19976"/>
                  </a:lnTo>
                  <a:lnTo>
                    <a:pt x="773463" y="39815"/>
                  </a:lnTo>
                  <a:lnTo>
                    <a:pt x="773463" y="59654"/>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1" name="Freeform: Shape 40">
              <a:extLst>
                <a:ext uri="{FF2B5EF4-FFF2-40B4-BE49-F238E27FC236}">
                  <a16:creationId xmlns:a16="http://schemas.microsoft.com/office/drawing/2014/main" id="{87CE99F5-8CE9-EEB5-210C-C8BD89CE5783}"/>
                </a:ext>
              </a:extLst>
            </p:cNvPr>
            <p:cNvSpPr/>
            <p:nvPr/>
          </p:nvSpPr>
          <p:spPr>
            <a:xfrm>
              <a:off x="10994645" y="8592205"/>
              <a:ext cx="762456" cy="1142665"/>
            </a:xfrm>
            <a:custGeom>
              <a:avLst/>
              <a:gdLst>
                <a:gd name="connsiteX0" fmla="*/ 762456 w 762456"/>
                <a:gd name="connsiteY0" fmla="*/ 825780 h 1142665"/>
                <a:gd name="connsiteX1" fmla="*/ 762320 w 762456"/>
                <a:gd name="connsiteY1" fmla="*/ 888015 h 1142665"/>
                <a:gd name="connsiteX2" fmla="*/ 762048 w 762456"/>
                <a:gd name="connsiteY2" fmla="*/ 956230 h 1142665"/>
                <a:gd name="connsiteX3" fmla="*/ 759602 w 762456"/>
                <a:gd name="connsiteY3" fmla="*/ 957181 h 1142665"/>
                <a:gd name="connsiteX4" fmla="*/ 752265 w 762456"/>
                <a:gd name="connsiteY4" fmla="*/ 972808 h 1142665"/>
                <a:gd name="connsiteX5" fmla="*/ 744111 w 762456"/>
                <a:gd name="connsiteY5" fmla="*/ 980010 h 1142665"/>
                <a:gd name="connsiteX6" fmla="*/ 737861 w 762456"/>
                <a:gd name="connsiteY6" fmla="*/ 979874 h 1142665"/>
                <a:gd name="connsiteX7" fmla="*/ 731610 w 762456"/>
                <a:gd name="connsiteY7" fmla="*/ 975389 h 1142665"/>
                <a:gd name="connsiteX8" fmla="*/ 725224 w 762456"/>
                <a:gd name="connsiteY8" fmla="*/ 966557 h 1142665"/>
                <a:gd name="connsiteX9" fmla="*/ 715575 w 762456"/>
                <a:gd name="connsiteY9" fmla="*/ 961394 h 1142665"/>
                <a:gd name="connsiteX10" fmla="*/ 702938 w 762456"/>
                <a:gd name="connsiteY10" fmla="*/ 960170 h 1142665"/>
                <a:gd name="connsiteX11" fmla="*/ 691795 w 762456"/>
                <a:gd name="connsiteY11" fmla="*/ 961530 h 1142665"/>
                <a:gd name="connsiteX12" fmla="*/ 682012 w 762456"/>
                <a:gd name="connsiteY12" fmla="*/ 965606 h 1142665"/>
                <a:gd name="connsiteX13" fmla="*/ 676033 w 762456"/>
                <a:gd name="connsiteY13" fmla="*/ 971449 h 1142665"/>
                <a:gd name="connsiteX14" fmla="*/ 672771 w 762456"/>
                <a:gd name="connsiteY14" fmla="*/ 982728 h 1142665"/>
                <a:gd name="connsiteX15" fmla="*/ 673858 w 762456"/>
                <a:gd name="connsiteY15" fmla="*/ 987347 h 1142665"/>
                <a:gd name="connsiteX16" fmla="*/ 679701 w 762456"/>
                <a:gd name="connsiteY16" fmla="*/ 997811 h 1142665"/>
                <a:gd name="connsiteX17" fmla="*/ 680109 w 762456"/>
                <a:gd name="connsiteY17" fmla="*/ 1014117 h 1142665"/>
                <a:gd name="connsiteX18" fmla="*/ 680925 w 762456"/>
                <a:gd name="connsiteY18" fmla="*/ 1027298 h 1142665"/>
                <a:gd name="connsiteX19" fmla="*/ 684458 w 762456"/>
                <a:gd name="connsiteY19" fmla="*/ 1034500 h 1142665"/>
                <a:gd name="connsiteX20" fmla="*/ 685001 w 762456"/>
                <a:gd name="connsiteY20" fmla="*/ 1042925 h 1142665"/>
                <a:gd name="connsiteX21" fmla="*/ 682827 w 762456"/>
                <a:gd name="connsiteY21" fmla="*/ 1056242 h 1142665"/>
                <a:gd name="connsiteX22" fmla="*/ 684594 w 762456"/>
                <a:gd name="connsiteY22" fmla="*/ 1067112 h 1142665"/>
                <a:gd name="connsiteX23" fmla="*/ 691931 w 762456"/>
                <a:gd name="connsiteY23" fmla="*/ 1086273 h 1142665"/>
                <a:gd name="connsiteX24" fmla="*/ 689485 w 762456"/>
                <a:gd name="connsiteY24" fmla="*/ 1141579 h 1142665"/>
                <a:gd name="connsiteX25" fmla="*/ 689485 w 762456"/>
                <a:gd name="connsiteY25" fmla="*/ 1142666 h 1142665"/>
                <a:gd name="connsiteX26" fmla="*/ 654699 w 762456"/>
                <a:gd name="connsiteY26" fmla="*/ 1109645 h 1142665"/>
                <a:gd name="connsiteX27" fmla="*/ 622222 w 762456"/>
                <a:gd name="connsiteY27" fmla="*/ 1078799 h 1142665"/>
                <a:gd name="connsiteX28" fmla="*/ 589745 w 762456"/>
                <a:gd name="connsiteY28" fmla="*/ 1047817 h 1142665"/>
                <a:gd name="connsiteX29" fmla="*/ 557268 w 762456"/>
                <a:gd name="connsiteY29" fmla="*/ 1016699 h 1142665"/>
                <a:gd name="connsiteX30" fmla="*/ 524792 w 762456"/>
                <a:gd name="connsiteY30" fmla="*/ 985581 h 1142665"/>
                <a:gd name="connsiteX31" fmla="*/ 492315 w 762456"/>
                <a:gd name="connsiteY31" fmla="*/ 954327 h 1142665"/>
                <a:gd name="connsiteX32" fmla="*/ 459838 w 762456"/>
                <a:gd name="connsiteY32" fmla="*/ 922938 h 1142665"/>
                <a:gd name="connsiteX33" fmla="*/ 427361 w 762456"/>
                <a:gd name="connsiteY33" fmla="*/ 891548 h 1142665"/>
                <a:gd name="connsiteX34" fmla="*/ 403989 w 762456"/>
                <a:gd name="connsiteY34" fmla="*/ 869670 h 1142665"/>
                <a:gd name="connsiteX35" fmla="*/ 380481 w 762456"/>
                <a:gd name="connsiteY35" fmla="*/ 847793 h 1142665"/>
                <a:gd name="connsiteX36" fmla="*/ 356972 w 762456"/>
                <a:gd name="connsiteY36" fmla="*/ 825915 h 1142665"/>
                <a:gd name="connsiteX37" fmla="*/ 333600 w 762456"/>
                <a:gd name="connsiteY37" fmla="*/ 803901 h 1142665"/>
                <a:gd name="connsiteX38" fmla="*/ 310091 w 762456"/>
                <a:gd name="connsiteY38" fmla="*/ 781888 h 1142665"/>
                <a:gd name="connsiteX39" fmla="*/ 286719 w 762456"/>
                <a:gd name="connsiteY39" fmla="*/ 759738 h 1142665"/>
                <a:gd name="connsiteX40" fmla="*/ 263211 w 762456"/>
                <a:gd name="connsiteY40" fmla="*/ 737589 h 1142665"/>
                <a:gd name="connsiteX41" fmla="*/ 239702 w 762456"/>
                <a:gd name="connsiteY41" fmla="*/ 715440 h 1142665"/>
                <a:gd name="connsiteX42" fmla="*/ 209808 w 762456"/>
                <a:gd name="connsiteY42" fmla="*/ 689078 h 1142665"/>
                <a:gd name="connsiteX43" fmla="*/ 179777 w 762456"/>
                <a:gd name="connsiteY43" fmla="*/ 662716 h 1142665"/>
                <a:gd name="connsiteX44" fmla="*/ 149882 w 762456"/>
                <a:gd name="connsiteY44" fmla="*/ 636218 h 1142665"/>
                <a:gd name="connsiteX45" fmla="*/ 119987 w 762456"/>
                <a:gd name="connsiteY45" fmla="*/ 609720 h 1142665"/>
                <a:gd name="connsiteX46" fmla="*/ 89956 w 762456"/>
                <a:gd name="connsiteY46" fmla="*/ 583087 h 1142665"/>
                <a:gd name="connsiteX47" fmla="*/ 60061 w 762456"/>
                <a:gd name="connsiteY47" fmla="*/ 556453 h 1142665"/>
                <a:gd name="connsiteX48" fmla="*/ 30030 w 762456"/>
                <a:gd name="connsiteY48" fmla="*/ 529819 h 1142665"/>
                <a:gd name="connsiteX49" fmla="*/ 135 w 762456"/>
                <a:gd name="connsiteY49" fmla="*/ 503050 h 1142665"/>
                <a:gd name="connsiteX50" fmla="*/ 135 w 762456"/>
                <a:gd name="connsiteY50" fmla="*/ 472204 h 1142665"/>
                <a:gd name="connsiteX51" fmla="*/ 0 w 762456"/>
                <a:gd name="connsiteY51" fmla="*/ 441357 h 1142665"/>
                <a:gd name="connsiteX52" fmla="*/ 0 w 762456"/>
                <a:gd name="connsiteY52" fmla="*/ 410376 h 1142665"/>
                <a:gd name="connsiteX53" fmla="*/ 0 w 762456"/>
                <a:gd name="connsiteY53" fmla="*/ 379394 h 1142665"/>
                <a:gd name="connsiteX54" fmla="*/ 0 w 762456"/>
                <a:gd name="connsiteY54" fmla="*/ 348276 h 1142665"/>
                <a:gd name="connsiteX55" fmla="*/ 0 w 762456"/>
                <a:gd name="connsiteY55" fmla="*/ 317022 h 1142665"/>
                <a:gd name="connsiteX56" fmla="*/ 0 w 762456"/>
                <a:gd name="connsiteY56" fmla="*/ 285768 h 1142665"/>
                <a:gd name="connsiteX57" fmla="*/ 0 w 762456"/>
                <a:gd name="connsiteY57" fmla="*/ 254378 h 1142665"/>
                <a:gd name="connsiteX58" fmla="*/ 0 w 762456"/>
                <a:gd name="connsiteY58" fmla="*/ 222853 h 1142665"/>
                <a:gd name="connsiteX59" fmla="*/ 0 w 762456"/>
                <a:gd name="connsiteY59" fmla="*/ 191328 h 1142665"/>
                <a:gd name="connsiteX60" fmla="*/ 0 w 762456"/>
                <a:gd name="connsiteY60" fmla="*/ 159666 h 1142665"/>
                <a:gd name="connsiteX61" fmla="*/ 0 w 762456"/>
                <a:gd name="connsiteY61" fmla="*/ 128004 h 1142665"/>
                <a:gd name="connsiteX62" fmla="*/ 0 w 762456"/>
                <a:gd name="connsiteY62" fmla="*/ 96208 h 1142665"/>
                <a:gd name="connsiteX63" fmla="*/ 0 w 762456"/>
                <a:gd name="connsiteY63" fmla="*/ 64274 h 1142665"/>
                <a:gd name="connsiteX64" fmla="*/ 0 w 762456"/>
                <a:gd name="connsiteY64" fmla="*/ 32205 h 1142665"/>
                <a:gd name="connsiteX65" fmla="*/ 0 w 762456"/>
                <a:gd name="connsiteY65" fmla="*/ 136 h 1142665"/>
                <a:gd name="connsiteX66" fmla="*/ 47695 w 762456"/>
                <a:gd name="connsiteY66" fmla="*/ 136 h 1142665"/>
                <a:gd name="connsiteX67" fmla="*/ 95391 w 762456"/>
                <a:gd name="connsiteY67" fmla="*/ 136 h 1142665"/>
                <a:gd name="connsiteX68" fmla="*/ 143088 w 762456"/>
                <a:gd name="connsiteY68" fmla="*/ 136 h 1142665"/>
                <a:gd name="connsiteX69" fmla="*/ 190784 w 762456"/>
                <a:gd name="connsiteY69" fmla="*/ 136 h 1142665"/>
                <a:gd name="connsiteX70" fmla="*/ 238616 w 762456"/>
                <a:gd name="connsiteY70" fmla="*/ 136 h 1142665"/>
                <a:gd name="connsiteX71" fmla="*/ 286311 w 762456"/>
                <a:gd name="connsiteY71" fmla="*/ 136 h 1142665"/>
                <a:gd name="connsiteX72" fmla="*/ 334007 w 762456"/>
                <a:gd name="connsiteY72" fmla="*/ 136 h 1142665"/>
                <a:gd name="connsiteX73" fmla="*/ 381703 w 762456"/>
                <a:gd name="connsiteY73" fmla="*/ 136 h 1142665"/>
                <a:gd name="connsiteX74" fmla="*/ 429263 w 762456"/>
                <a:gd name="connsiteY74" fmla="*/ 136 h 1142665"/>
                <a:gd name="connsiteX75" fmla="*/ 476824 w 762456"/>
                <a:gd name="connsiteY75" fmla="*/ 136 h 1142665"/>
                <a:gd name="connsiteX76" fmla="*/ 524384 w 762456"/>
                <a:gd name="connsiteY76" fmla="*/ 0 h 1142665"/>
                <a:gd name="connsiteX77" fmla="*/ 571944 w 762456"/>
                <a:gd name="connsiteY77" fmla="*/ 0 h 1142665"/>
                <a:gd name="connsiteX78" fmla="*/ 619504 w 762456"/>
                <a:gd name="connsiteY78" fmla="*/ 0 h 1142665"/>
                <a:gd name="connsiteX79" fmla="*/ 667064 w 762456"/>
                <a:gd name="connsiteY79" fmla="*/ 0 h 1142665"/>
                <a:gd name="connsiteX80" fmla="*/ 714624 w 762456"/>
                <a:gd name="connsiteY80" fmla="*/ 0 h 1142665"/>
                <a:gd name="connsiteX81" fmla="*/ 762184 w 762456"/>
                <a:gd name="connsiteY81" fmla="*/ 0 h 1142665"/>
                <a:gd name="connsiteX82" fmla="*/ 762184 w 762456"/>
                <a:gd name="connsiteY82" fmla="*/ 26769 h 1142665"/>
                <a:gd name="connsiteX83" fmla="*/ 762184 w 762456"/>
                <a:gd name="connsiteY83" fmla="*/ 53403 h 1142665"/>
                <a:gd name="connsiteX84" fmla="*/ 762184 w 762456"/>
                <a:gd name="connsiteY84" fmla="*/ 80037 h 1142665"/>
                <a:gd name="connsiteX85" fmla="*/ 762184 w 762456"/>
                <a:gd name="connsiteY85" fmla="*/ 106535 h 1142665"/>
                <a:gd name="connsiteX86" fmla="*/ 762184 w 762456"/>
                <a:gd name="connsiteY86" fmla="*/ 133032 h 1142665"/>
                <a:gd name="connsiteX87" fmla="*/ 762184 w 762456"/>
                <a:gd name="connsiteY87" fmla="*/ 159530 h 1142665"/>
                <a:gd name="connsiteX88" fmla="*/ 762184 w 762456"/>
                <a:gd name="connsiteY88" fmla="*/ 185892 h 1142665"/>
                <a:gd name="connsiteX89" fmla="*/ 762184 w 762456"/>
                <a:gd name="connsiteY89" fmla="*/ 212118 h 1142665"/>
                <a:gd name="connsiteX90" fmla="*/ 762184 w 762456"/>
                <a:gd name="connsiteY90" fmla="*/ 238344 h 1142665"/>
                <a:gd name="connsiteX91" fmla="*/ 762184 w 762456"/>
                <a:gd name="connsiteY91" fmla="*/ 264570 h 1142665"/>
                <a:gd name="connsiteX92" fmla="*/ 762184 w 762456"/>
                <a:gd name="connsiteY92" fmla="*/ 290660 h 1142665"/>
                <a:gd name="connsiteX93" fmla="*/ 762184 w 762456"/>
                <a:gd name="connsiteY93" fmla="*/ 316750 h 1142665"/>
                <a:gd name="connsiteX94" fmla="*/ 762320 w 762456"/>
                <a:gd name="connsiteY94" fmla="*/ 342704 h 1142665"/>
                <a:gd name="connsiteX95" fmla="*/ 762320 w 762456"/>
                <a:gd name="connsiteY95" fmla="*/ 368659 h 1142665"/>
                <a:gd name="connsiteX96" fmla="*/ 762320 w 762456"/>
                <a:gd name="connsiteY96" fmla="*/ 394613 h 1142665"/>
                <a:gd name="connsiteX97" fmla="*/ 762320 w 762456"/>
                <a:gd name="connsiteY97" fmla="*/ 420295 h 1142665"/>
                <a:gd name="connsiteX98" fmla="*/ 762320 w 762456"/>
                <a:gd name="connsiteY98" fmla="*/ 446114 h 1142665"/>
                <a:gd name="connsiteX99" fmla="*/ 762320 w 762456"/>
                <a:gd name="connsiteY99" fmla="*/ 471796 h 1142665"/>
                <a:gd name="connsiteX100" fmla="*/ 762320 w 762456"/>
                <a:gd name="connsiteY100" fmla="*/ 497478 h 1142665"/>
                <a:gd name="connsiteX101" fmla="*/ 762320 w 762456"/>
                <a:gd name="connsiteY101" fmla="*/ 523025 h 1142665"/>
                <a:gd name="connsiteX102" fmla="*/ 762320 w 762456"/>
                <a:gd name="connsiteY102" fmla="*/ 548572 h 1142665"/>
                <a:gd name="connsiteX103" fmla="*/ 762320 w 762456"/>
                <a:gd name="connsiteY103" fmla="*/ 573982 h 1142665"/>
                <a:gd name="connsiteX104" fmla="*/ 762320 w 762456"/>
                <a:gd name="connsiteY104" fmla="*/ 599393 h 1142665"/>
                <a:gd name="connsiteX105" fmla="*/ 762320 w 762456"/>
                <a:gd name="connsiteY105" fmla="*/ 624804 h 1142665"/>
                <a:gd name="connsiteX106" fmla="*/ 762320 w 762456"/>
                <a:gd name="connsiteY106" fmla="*/ 650079 h 1142665"/>
                <a:gd name="connsiteX107" fmla="*/ 762320 w 762456"/>
                <a:gd name="connsiteY107" fmla="*/ 675354 h 1142665"/>
                <a:gd name="connsiteX108" fmla="*/ 762456 w 762456"/>
                <a:gd name="connsiteY108" fmla="*/ 700492 h 1142665"/>
                <a:gd name="connsiteX109" fmla="*/ 762456 w 762456"/>
                <a:gd name="connsiteY109" fmla="*/ 725632 h 1142665"/>
                <a:gd name="connsiteX110" fmla="*/ 762456 w 762456"/>
                <a:gd name="connsiteY110" fmla="*/ 750770 h 1142665"/>
                <a:gd name="connsiteX111" fmla="*/ 762456 w 762456"/>
                <a:gd name="connsiteY111" fmla="*/ 775774 h 1142665"/>
                <a:gd name="connsiteX112" fmla="*/ 762456 w 762456"/>
                <a:gd name="connsiteY112" fmla="*/ 800776 h 1142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762456" h="1142665">
                  <a:moveTo>
                    <a:pt x="762456" y="825780"/>
                  </a:moveTo>
                  <a:lnTo>
                    <a:pt x="762320" y="888015"/>
                  </a:lnTo>
                  <a:lnTo>
                    <a:pt x="762048" y="956230"/>
                  </a:lnTo>
                  <a:lnTo>
                    <a:pt x="759602" y="957181"/>
                  </a:lnTo>
                  <a:lnTo>
                    <a:pt x="752265" y="972808"/>
                  </a:lnTo>
                  <a:lnTo>
                    <a:pt x="744111" y="980010"/>
                  </a:lnTo>
                  <a:lnTo>
                    <a:pt x="737861" y="979874"/>
                  </a:lnTo>
                  <a:lnTo>
                    <a:pt x="731610" y="975389"/>
                  </a:lnTo>
                  <a:lnTo>
                    <a:pt x="725224" y="966557"/>
                  </a:lnTo>
                  <a:lnTo>
                    <a:pt x="715575" y="961394"/>
                  </a:lnTo>
                  <a:lnTo>
                    <a:pt x="702938" y="960170"/>
                  </a:lnTo>
                  <a:lnTo>
                    <a:pt x="691795" y="961530"/>
                  </a:lnTo>
                  <a:lnTo>
                    <a:pt x="682012" y="965606"/>
                  </a:lnTo>
                  <a:lnTo>
                    <a:pt x="676033" y="971449"/>
                  </a:lnTo>
                  <a:lnTo>
                    <a:pt x="672771" y="982728"/>
                  </a:lnTo>
                  <a:lnTo>
                    <a:pt x="673858" y="987347"/>
                  </a:lnTo>
                  <a:lnTo>
                    <a:pt x="679701" y="997811"/>
                  </a:lnTo>
                  <a:lnTo>
                    <a:pt x="680109" y="1014117"/>
                  </a:lnTo>
                  <a:lnTo>
                    <a:pt x="680925" y="1027298"/>
                  </a:lnTo>
                  <a:lnTo>
                    <a:pt x="684458" y="1034500"/>
                  </a:lnTo>
                  <a:lnTo>
                    <a:pt x="685001" y="1042925"/>
                  </a:lnTo>
                  <a:lnTo>
                    <a:pt x="682827" y="1056242"/>
                  </a:lnTo>
                  <a:lnTo>
                    <a:pt x="684594" y="1067112"/>
                  </a:lnTo>
                  <a:lnTo>
                    <a:pt x="691931" y="1086273"/>
                  </a:lnTo>
                  <a:lnTo>
                    <a:pt x="689485" y="1141579"/>
                  </a:lnTo>
                  <a:lnTo>
                    <a:pt x="689485" y="1142666"/>
                  </a:lnTo>
                  <a:lnTo>
                    <a:pt x="654699" y="1109645"/>
                  </a:lnTo>
                  <a:lnTo>
                    <a:pt x="622222" y="1078799"/>
                  </a:lnTo>
                  <a:lnTo>
                    <a:pt x="589745" y="1047817"/>
                  </a:lnTo>
                  <a:lnTo>
                    <a:pt x="557268" y="1016699"/>
                  </a:lnTo>
                  <a:lnTo>
                    <a:pt x="524792" y="985581"/>
                  </a:lnTo>
                  <a:lnTo>
                    <a:pt x="492315" y="954327"/>
                  </a:lnTo>
                  <a:lnTo>
                    <a:pt x="459838" y="922938"/>
                  </a:lnTo>
                  <a:lnTo>
                    <a:pt x="427361" y="891548"/>
                  </a:lnTo>
                  <a:lnTo>
                    <a:pt x="403989" y="869670"/>
                  </a:lnTo>
                  <a:lnTo>
                    <a:pt x="380481" y="847793"/>
                  </a:lnTo>
                  <a:lnTo>
                    <a:pt x="356972" y="825915"/>
                  </a:lnTo>
                  <a:lnTo>
                    <a:pt x="333600" y="803901"/>
                  </a:lnTo>
                  <a:lnTo>
                    <a:pt x="310091" y="781888"/>
                  </a:lnTo>
                  <a:lnTo>
                    <a:pt x="286719" y="759738"/>
                  </a:lnTo>
                  <a:lnTo>
                    <a:pt x="263211" y="737589"/>
                  </a:lnTo>
                  <a:lnTo>
                    <a:pt x="239702" y="715440"/>
                  </a:lnTo>
                  <a:lnTo>
                    <a:pt x="209808" y="689078"/>
                  </a:lnTo>
                  <a:lnTo>
                    <a:pt x="179777" y="662716"/>
                  </a:lnTo>
                  <a:lnTo>
                    <a:pt x="149882" y="636218"/>
                  </a:lnTo>
                  <a:lnTo>
                    <a:pt x="119987" y="609720"/>
                  </a:lnTo>
                  <a:lnTo>
                    <a:pt x="89956" y="583087"/>
                  </a:lnTo>
                  <a:lnTo>
                    <a:pt x="60061" y="556453"/>
                  </a:lnTo>
                  <a:lnTo>
                    <a:pt x="30030" y="529819"/>
                  </a:lnTo>
                  <a:lnTo>
                    <a:pt x="135" y="503050"/>
                  </a:lnTo>
                  <a:lnTo>
                    <a:pt x="135" y="472204"/>
                  </a:lnTo>
                  <a:lnTo>
                    <a:pt x="0" y="441357"/>
                  </a:lnTo>
                  <a:lnTo>
                    <a:pt x="0" y="410376"/>
                  </a:lnTo>
                  <a:lnTo>
                    <a:pt x="0" y="379394"/>
                  </a:lnTo>
                  <a:lnTo>
                    <a:pt x="0" y="348276"/>
                  </a:lnTo>
                  <a:lnTo>
                    <a:pt x="0" y="317022"/>
                  </a:lnTo>
                  <a:lnTo>
                    <a:pt x="0" y="285768"/>
                  </a:lnTo>
                  <a:lnTo>
                    <a:pt x="0" y="254378"/>
                  </a:lnTo>
                  <a:lnTo>
                    <a:pt x="0" y="222853"/>
                  </a:lnTo>
                  <a:lnTo>
                    <a:pt x="0" y="191328"/>
                  </a:lnTo>
                  <a:lnTo>
                    <a:pt x="0" y="159666"/>
                  </a:lnTo>
                  <a:lnTo>
                    <a:pt x="0" y="128004"/>
                  </a:lnTo>
                  <a:lnTo>
                    <a:pt x="0" y="96208"/>
                  </a:lnTo>
                  <a:lnTo>
                    <a:pt x="0" y="64274"/>
                  </a:lnTo>
                  <a:lnTo>
                    <a:pt x="0" y="32205"/>
                  </a:lnTo>
                  <a:lnTo>
                    <a:pt x="0" y="136"/>
                  </a:lnTo>
                  <a:lnTo>
                    <a:pt x="47695" y="136"/>
                  </a:lnTo>
                  <a:lnTo>
                    <a:pt x="95391" y="136"/>
                  </a:lnTo>
                  <a:lnTo>
                    <a:pt x="143088" y="136"/>
                  </a:lnTo>
                  <a:lnTo>
                    <a:pt x="190784" y="136"/>
                  </a:lnTo>
                  <a:lnTo>
                    <a:pt x="238616" y="136"/>
                  </a:lnTo>
                  <a:lnTo>
                    <a:pt x="286311" y="136"/>
                  </a:lnTo>
                  <a:lnTo>
                    <a:pt x="334007" y="136"/>
                  </a:lnTo>
                  <a:lnTo>
                    <a:pt x="381703" y="136"/>
                  </a:lnTo>
                  <a:lnTo>
                    <a:pt x="429263" y="136"/>
                  </a:lnTo>
                  <a:lnTo>
                    <a:pt x="476824" y="136"/>
                  </a:lnTo>
                  <a:lnTo>
                    <a:pt x="524384" y="0"/>
                  </a:lnTo>
                  <a:lnTo>
                    <a:pt x="571944" y="0"/>
                  </a:lnTo>
                  <a:lnTo>
                    <a:pt x="619504" y="0"/>
                  </a:lnTo>
                  <a:lnTo>
                    <a:pt x="667064" y="0"/>
                  </a:lnTo>
                  <a:lnTo>
                    <a:pt x="714624" y="0"/>
                  </a:lnTo>
                  <a:lnTo>
                    <a:pt x="762184" y="0"/>
                  </a:lnTo>
                  <a:lnTo>
                    <a:pt x="762184" y="26769"/>
                  </a:lnTo>
                  <a:lnTo>
                    <a:pt x="762184" y="53403"/>
                  </a:lnTo>
                  <a:lnTo>
                    <a:pt x="762184" y="80037"/>
                  </a:lnTo>
                  <a:lnTo>
                    <a:pt x="762184" y="106535"/>
                  </a:lnTo>
                  <a:lnTo>
                    <a:pt x="762184" y="133032"/>
                  </a:lnTo>
                  <a:lnTo>
                    <a:pt x="762184" y="159530"/>
                  </a:lnTo>
                  <a:lnTo>
                    <a:pt x="762184" y="185892"/>
                  </a:lnTo>
                  <a:lnTo>
                    <a:pt x="762184" y="212118"/>
                  </a:lnTo>
                  <a:lnTo>
                    <a:pt x="762184" y="238344"/>
                  </a:lnTo>
                  <a:lnTo>
                    <a:pt x="762184" y="264570"/>
                  </a:lnTo>
                  <a:lnTo>
                    <a:pt x="762184" y="290660"/>
                  </a:lnTo>
                  <a:lnTo>
                    <a:pt x="762184" y="316750"/>
                  </a:lnTo>
                  <a:lnTo>
                    <a:pt x="762320" y="342704"/>
                  </a:lnTo>
                  <a:lnTo>
                    <a:pt x="762320" y="368659"/>
                  </a:lnTo>
                  <a:lnTo>
                    <a:pt x="762320" y="394613"/>
                  </a:lnTo>
                  <a:lnTo>
                    <a:pt x="762320" y="420295"/>
                  </a:lnTo>
                  <a:lnTo>
                    <a:pt x="762320" y="446114"/>
                  </a:lnTo>
                  <a:lnTo>
                    <a:pt x="762320" y="471796"/>
                  </a:lnTo>
                  <a:lnTo>
                    <a:pt x="762320" y="497478"/>
                  </a:lnTo>
                  <a:lnTo>
                    <a:pt x="762320" y="523025"/>
                  </a:lnTo>
                  <a:lnTo>
                    <a:pt x="762320" y="548572"/>
                  </a:lnTo>
                  <a:lnTo>
                    <a:pt x="762320" y="573982"/>
                  </a:lnTo>
                  <a:lnTo>
                    <a:pt x="762320" y="599393"/>
                  </a:lnTo>
                  <a:lnTo>
                    <a:pt x="762320" y="624804"/>
                  </a:lnTo>
                  <a:lnTo>
                    <a:pt x="762320" y="650079"/>
                  </a:lnTo>
                  <a:lnTo>
                    <a:pt x="762320" y="675354"/>
                  </a:lnTo>
                  <a:lnTo>
                    <a:pt x="762456" y="700492"/>
                  </a:lnTo>
                  <a:lnTo>
                    <a:pt x="762456" y="725632"/>
                  </a:lnTo>
                  <a:lnTo>
                    <a:pt x="762456" y="750770"/>
                  </a:lnTo>
                  <a:lnTo>
                    <a:pt x="762456" y="775774"/>
                  </a:lnTo>
                  <a:lnTo>
                    <a:pt x="762456" y="800776"/>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2" name="Freeform: Shape 41">
              <a:extLst>
                <a:ext uri="{FF2B5EF4-FFF2-40B4-BE49-F238E27FC236}">
                  <a16:creationId xmlns:a16="http://schemas.microsoft.com/office/drawing/2014/main" id="{C13E8B3F-C955-3CDA-A801-32796BAF9714}"/>
                </a:ext>
              </a:extLst>
            </p:cNvPr>
            <p:cNvSpPr/>
            <p:nvPr/>
          </p:nvSpPr>
          <p:spPr>
            <a:xfrm>
              <a:off x="16140240" y="8064016"/>
              <a:ext cx="1006725" cy="779441"/>
            </a:xfrm>
            <a:custGeom>
              <a:avLst/>
              <a:gdLst>
                <a:gd name="connsiteX0" fmla="*/ 834204 w 1006725"/>
                <a:gd name="connsiteY0" fmla="*/ 398554 h 779441"/>
                <a:gd name="connsiteX1" fmla="*/ 830127 w 1006725"/>
                <a:gd name="connsiteY1" fmla="*/ 413093 h 779441"/>
                <a:gd name="connsiteX2" fmla="*/ 826051 w 1006725"/>
                <a:gd name="connsiteY2" fmla="*/ 427633 h 779441"/>
                <a:gd name="connsiteX3" fmla="*/ 821974 w 1006725"/>
                <a:gd name="connsiteY3" fmla="*/ 442173 h 779441"/>
                <a:gd name="connsiteX4" fmla="*/ 817898 w 1006725"/>
                <a:gd name="connsiteY4" fmla="*/ 456713 h 779441"/>
                <a:gd name="connsiteX5" fmla="*/ 813822 w 1006725"/>
                <a:gd name="connsiteY5" fmla="*/ 471253 h 779441"/>
                <a:gd name="connsiteX6" fmla="*/ 809744 w 1006725"/>
                <a:gd name="connsiteY6" fmla="*/ 485792 h 779441"/>
                <a:gd name="connsiteX7" fmla="*/ 805668 w 1006725"/>
                <a:gd name="connsiteY7" fmla="*/ 500196 h 779441"/>
                <a:gd name="connsiteX8" fmla="*/ 801591 w 1006725"/>
                <a:gd name="connsiteY8" fmla="*/ 514600 h 779441"/>
                <a:gd name="connsiteX9" fmla="*/ 804989 w 1006725"/>
                <a:gd name="connsiteY9" fmla="*/ 518813 h 779441"/>
                <a:gd name="connsiteX10" fmla="*/ 803901 w 1006725"/>
                <a:gd name="connsiteY10" fmla="*/ 535119 h 779441"/>
                <a:gd name="connsiteX11" fmla="*/ 802815 w 1006725"/>
                <a:gd name="connsiteY11" fmla="*/ 551426 h 779441"/>
                <a:gd name="connsiteX12" fmla="*/ 801727 w 1006725"/>
                <a:gd name="connsiteY12" fmla="*/ 567731 h 779441"/>
                <a:gd name="connsiteX13" fmla="*/ 800640 w 1006725"/>
                <a:gd name="connsiteY13" fmla="*/ 583902 h 779441"/>
                <a:gd name="connsiteX14" fmla="*/ 799553 w 1006725"/>
                <a:gd name="connsiteY14" fmla="*/ 600072 h 779441"/>
                <a:gd name="connsiteX15" fmla="*/ 798466 w 1006725"/>
                <a:gd name="connsiteY15" fmla="*/ 616243 h 779441"/>
                <a:gd name="connsiteX16" fmla="*/ 797379 w 1006725"/>
                <a:gd name="connsiteY16" fmla="*/ 632413 h 779441"/>
                <a:gd name="connsiteX17" fmla="*/ 796292 w 1006725"/>
                <a:gd name="connsiteY17" fmla="*/ 648584 h 779441"/>
                <a:gd name="connsiteX18" fmla="*/ 800233 w 1006725"/>
                <a:gd name="connsiteY18" fmla="*/ 655107 h 779441"/>
                <a:gd name="connsiteX19" fmla="*/ 804173 w 1006725"/>
                <a:gd name="connsiteY19" fmla="*/ 661629 h 779441"/>
                <a:gd name="connsiteX20" fmla="*/ 799418 w 1006725"/>
                <a:gd name="connsiteY20" fmla="*/ 664618 h 779441"/>
                <a:gd name="connsiteX21" fmla="*/ 791943 w 1006725"/>
                <a:gd name="connsiteY21" fmla="*/ 669375 h 779441"/>
                <a:gd name="connsiteX22" fmla="*/ 784062 w 1006725"/>
                <a:gd name="connsiteY22" fmla="*/ 674402 h 779441"/>
                <a:gd name="connsiteX23" fmla="*/ 773735 w 1006725"/>
                <a:gd name="connsiteY23" fmla="*/ 680925 h 779441"/>
                <a:gd name="connsiteX24" fmla="*/ 778899 w 1006725"/>
                <a:gd name="connsiteY24" fmla="*/ 689349 h 779441"/>
                <a:gd name="connsiteX25" fmla="*/ 785557 w 1006725"/>
                <a:gd name="connsiteY25" fmla="*/ 699949 h 779441"/>
                <a:gd name="connsiteX26" fmla="*/ 780257 w 1006725"/>
                <a:gd name="connsiteY26" fmla="*/ 704297 h 779441"/>
                <a:gd name="connsiteX27" fmla="*/ 766533 w 1006725"/>
                <a:gd name="connsiteY27" fmla="*/ 718973 h 779441"/>
                <a:gd name="connsiteX28" fmla="*/ 757292 w 1006725"/>
                <a:gd name="connsiteY28" fmla="*/ 726854 h 779441"/>
                <a:gd name="connsiteX29" fmla="*/ 749683 w 1006725"/>
                <a:gd name="connsiteY29" fmla="*/ 729436 h 779441"/>
                <a:gd name="connsiteX30" fmla="*/ 745063 w 1006725"/>
                <a:gd name="connsiteY30" fmla="*/ 736094 h 779441"/>
                <a:gd name="connsiteX31" fmla="*/ 739899 w 1006725"/>
                <a:gd name="connsiteY31" fmla="*/ 740443 h 779441"/>
                <a:gd name="connsiteX32" fmla="*/ 744791 w 1006725"/>
                <a:gd name="connsiteY32" fmla="*/ 725767 h 779441"/>
                <a:gd name="connsiteX33" fmla="*/ 750091 w 1006725"/>
                <a:gd name="connsiteY33" fmla="*/ 713402 h 779441"/>
                <a:gd name="connsiteX34" fmla="*/ 754575 w 1006725"/>
                <a:gd name="connsiteY34" fmla="*/ 689349 h 779441"/>
                <a:gd name="connsiteX35" fmla="*/ 753216 w 1006725"/>
                <a:gd name="connsiteY35" fmla="*/ 669782 h 779441"/>
                <a:gd name="connsiteX36" fmla="*/ 747645 w 1006725"/>
                <a:gd name="connsiteY36" fmla="*/ 661765 h 779441"/>
                <a:gd name="connsiteX37" fmla="*/ 741937 w 1006725"/>
                <a:gd name="connsiteY37" fmla="*/ 656329 h 779441"/>
                <a:gd name="connsiteX38" fmla="*/ 748596 w 1006725"/>
                <a:gd name="connsiteY38" fmla="*/ 675625 h 779441"/>
                <a:gd name="connsiteX39" fmla="*/ 749683 w 1006725"/>
                <a:gd name="connsiteY39" fmla="*/ 699270 h 779441"/>
                <a:gd name="connsiteX40" fmla="*/ 749547 w 1006725"/>
                <a:gd name="connsiteY40" fmla="*/ 699949 h 779441"/>
                <a:gd name="connsiteX41" fmla="*/ 737318 w 1006725"/>
                <a:gd name="connsiteY41" fmla="*/ 692339 h 779441"/>
                <a:gd name="connsiteX42" fmla="*/ 724680 w 1006725"/>
                <a:gd name="connsiteY42" fmla="*/ 684594 h 779441"/>
                <a:gd name="connsiteX43" fmla="*/ 712042 w 1006725"/>
                <a:gd name="connsiteY43" fmla="*/ 676848 h 779441"/>
                <a:gd name="connsiteX44" fmla="*/ 699405 w 1006725"/>
                <a:gd name="connsiteY44" fmla="*/ 669103 h 779441"/>
                <a:gd name="connsiteX45" fmla="*/ 686768 w 1006725"/>
                <a:gd name="connsiteY45" fmla="*/ 661357 h 779441"/>
                <a:gd name="connsiteX46" fmla="*/ 674130 w 1006725"/>
                <a:gd name="connsiteY46" fmla="*/ 653611 h 779441"/>
                <a:gd name="connsiteX47" fmla="*/ 661493 w 1006725"/>
                <a:gd name="connsiteY47" fmla="*/ 645866 h 779441"/>
                <a:gd name="connsiteX48" fmla="*/ 648856 w 1006725"/>
                <a:gd name="connsiteY48" fmla="*/ 638121 h 779441"/>
                <a:gd name="connsiteX49" fmla="*/ 646138 w 1006725"/>
                <a:gd name="connsiteY49" fmla="*/ 631734 h 779441"/>
                <a:gd name="connsiteX50" fmla="*/ 641518 w 1006725"/>
                <a:gd name="connsiteY50" fmla="*/ 626842 h 779441"/>
                <a:gd name="connsiteX51" fmla="*/ 618689 w 1006725"/>
                <a:gd name="connsiteY51" fmla="*/ 618281 h 779441"/>
                <a:gd name="connsiteX52" fmla="*/ 612846 w 1006725"/>
                <a:gd name="connsiteY52" fmla="*/ 612574 h 779441"/>
                <a:gd name="connsiteX53" fmla="*/ 607547 w 1006725"/>
                <a:gd name="connsiteY53" fmla="*/ 604829 h 779441"/>
                <a:gd name="connsiteX54" fmla="*/ 603877 w 1006725"/>
                <a:gd name="connsiteY54" fmla="*/ 595317 h 779441"/>
                <a:gd name="connsiteX55" fmla="*/ 601975 w 1006725"/>
                <a:gd name="connsiteY55" fmla="*/ 585397 h 779441"/>
                <a:gd name="connsiteX56" fmla="*/ 601839 w 1006725"/>
                <a:gd name="connsiteY56" fmla="*/ 577516 h 779441"/>
                <a:gd name="connsiteX57" fmla="*/ 603469 w 1006725"/>
                <a:gd name="connsiteY57" fmla="*/ 568683 h 779441"/>
                <a:gd name="connsiteX58" fmla="*/ 598170 w 1006725"/>
                <a:gd name="connsiteY58" fmla="*/ 562840 h 779441"/>
                <a:gd name="connsiteX59" fmla="*/ 598034 w 1006725"/>
                <a:gd name="connsiteY59" fmla="*/ 557269 h 779441"/>
                <a:gd name="connsiteX60" fmla="*/ 594637 w 1006725"/>
                <a:gd name="connsiteY60" fmla="*/ 553599 h 779441"/>
                <a:gd name="connsiteX61" fmla="*/ 579689 w 1006725"/>
                <a:gd name="connsiteY61" fmla="*/ 546941 h 779441"/>
                <a:gd name="connsiteX62" fmla="*/ 575206 w 1006725"/>
                <a:gd name="connsiteY62" fmla="*/ 537565 h 779441"/>
                <a:gd name="connsiteX63" fmla="*/ 565285 w 1006725"/>
                <a:gd name="connsiteY63" fmla="*/ 528732 h 779441"/>
                <a:gd name="connsiteX64" fmla="*/ 547620 w 1006725"/>
                <a:gd name="connsiteY64" fmla="*/ 528732 h 779441"/>
                <a:gd name="connsiteX65" fmla="*/ 529955 w 1006725"/>
                <a:gd name="connsiteY65" fmla="*/ 528732 h 779441"/>
                <a:gd name="connsiteX66" fmla="*/ 512290 w 1006725"/>
                <a:gd name="connsiteY66" fmla="*/ 528732 h 779441"/>
                <a:gd name="connsiteX67" fmla="*/ 494625 w 1006725"/>
                <a:gd name="connsiteY67" fmla="*/ 528732 h 779441"/>
                <a:gd name="connsiteX68" fmla="*/ 476960 w 1006725"/>
                <a:gd name="connsiteY68" fmla="*/ 528732 h 779441"/>
                <a:gd name="connsiteX69" fmla="*/ 459295 w 1006725"/>
                <a:gd name="connsiteY69" fmla="*/ 528732 h 779441"/>
                <a:gd name="connsiteX70" fmla="*/ 441630 w 1006725"/>
                <a:gd name="connsiteY70" fmla="*/ 528732 h 779441"/>
                <a:gd name="connsiteX71" fmla="*/ 423965 w 1006725"/>
                <a:gd name="connsiteY71" fmla="*/ 528732 h 779441"/>
                <a:gd name="connsiteX72" fmla="*/ 406299 w 1006725"/>
                <a:gd name="connsiteY72" fmla="*/ 528732 h 779441"/>
                <a:gd name="connsiteX73" fmla="*/ 388634 w 1006725"/>
                <a:gd name="connsiteY73" fmla="*/ 528732 h 779441"/>
                <a:gd name="connsiteX74" fmla="*/ 370969 w 1006725"/>
                <a:gd name="connsiteY74" fmla="*/ 528732 h 779441"/>
                <a:gd name="connsiteX75" fmla="*/ 353304 w 1006725"/>
                <a:gd name="connsiteY75" fmla="*/ 528732 h 779441"/>
                <a:gd name="connsiteX76" fmla="*/ 335639 w 1006725"/>
                <a:gd name="connsiteY76" fmla="*/ 528732 h 779441"/>
                <a:gd name="connsiteX77" fmla="*/ 317973 w 1006725"/>
                <a:gd name="connsiteY77" fmla="*/ 528732 h 779441"/>
                <a:gd name="connsiteX78" fmla="*/ 300308 w 1006725"/>
                <a:gd name="connsiteY78" fmla="*/ 528732 h 779441"/>
                <a:gd name="connsiteX79" fmla="*/ 282643 w 1006725"/>
                <a:gd name="connsiteY79" fmla="*/ 528732 h 779441"/>
                <a:gd name="connsiteX80" fmla="*/ 264978 w 1006725"/>
                <a:gd name="connsiteY80" fmla="*/ 528732 h 779441"/>
                <a:gd name="connsiteX81" fmla="*/ 247313 w 1006725"/>
                <a:gd name="connsiteY81" fmla="*/ 528732 h 779441"/>
                <a:gd name="connsiteX82" fmla="*/ 229647 w 1006725"/>
                <a:gd name="connsiteY82" fmla="*/ 528732 h 779441"/>
                <a:gd name="connsiteX83" fmla="*/ 211982 w 1006725"/>
                <a:gd name="connsiteY83" fmla="*/ 528732 h 779441"/>
                <a:gd name="connsiteX84" fmla="*/ 194317 w 1006725"/>
                <a:gd name="connsiteY84" fmla="*/ 528732 h 779441"/>
                <a:gd name="connsiteX85" fmla="*/ 176652 w 1006725"/>
                <a:gd name="connsiteY85" fmla="*/ 528732 h 779441"/>
                <a:gd name="connsiteX86" fmla="*/ 158987 w 1006725"/>
                <a:gd name="connsiteY86" fmla="*/ 528732 h 779441"/>
                <a:gd name="connsiteX87" fmla="*/ 141321 w 1006725"/>
                <a:gd name="connsiteY87" fmla="*/ 528732 h 779441"/>
                <a:gd name="connsiteX88" fmla="*/ 123656 w 1006725"/>
                <a:gd name="connsiteY88" fmla="*/ 528732 h 779441"/>
                <a:gd name="connsiteX89" fmla="*/ 105991 w 1006725"/>
                <a:gd name="connsiteY89" fmla="*/ 528732 h 779441"/>
                <a:gd name="connsiteX90" fmla="*/ 88326 w 1006725"/>
                <a:gd name="connsiteY90" fmla="*/ 528732 h 779441"/>
                <a:gd name="connsiteX91" fmla="*/ 70661 w 1006725"/>
                <a:gd name="connsiteY91" fmla="*/ 528732 h 779441"/>
                <a:gd name="connsiteX92" fmla="*/ 52995 w 1006725"/>
                <a:gd name="connsiteY92" fmla="*/ 528732 h 779441"/>
                <a:gd name="connsiteX93" fmla="*/ 35330 w 1006725"/>
                <a:gd name="connsiteY93" fmla="*/ 528732 h 779441"/>
                <a:gd name="connsiteX94" fmla="*/ 17665 w 1006725"/>
                <a:gd name="connsiteY94" fmla="*/ 528732 h 779441"/>
                <a:gd name="connsiteX95" fmla="*/ 0 w 1006725"/>
                <a:gd name="connsiteY95" fmla="*/ 528732 h 779441"/>
                <a:gd name="connsiteX96" fmla="*/ 0 w 1006725"/>
                <a:gd name="connsiteY96" fmla="*/ 505632 h 779441"/>
                <a:gd name="connsiteX97" fmla="*/ 0 w 1006725"/>
                <a:gd name="connsiteY97" fmla="*/ 482531 h 779441"/>
                <a:gd name="connsiteX98" fmla="*/ 0 w 1006725"/>
                <a:gd name="connsiteY98" fmla="*/ 481580 h 779441"/>
                <a:gd name="connsiteX99" fmla="*/ 7474 w 1006725"/>
                <a:gd name="connsiteY99" fmla="*/ 477368 h 779441"/>
                <a:gd name="connsiteX100" fmla="*/ 32069 w 1006725"/>
                <a:gd name="connsiteY100" fmla="*/ 461740 h 779441"/>
                <a:gd name="connsiteX101" fmla="*/ 44299 w 1006725"/>
                <a:gd name="connsiteY101" fmla="*/ 450326 h 779441"/>
                <a:gd name="connsiteX102" fmla="*/ 57208 w 1006725"/>
                <a:gd name="connsiteY102" fmla="*/ 440814 h 779441"/>
                <a:gd name="connsiteX103" fmla="*/ 70797 w 1006725"/>
                <a:gd name="connsiteY103" fmla="*/ 433341 h 779441"/>
                <a:gd name="connsiteX104" fmla="*/ 81532 w 1006725"/>
                <a:gd name="connsiteY104" fmla="*/ 423692 h 779441"/>
                <a:gd name="connsiteX105" fmla="*/ 89548 w 1006725"/>
                <a:gd name="connsiteY105" fmla="*/ 411870 h 779441"/>
                <a:gd name="connsiteX106" fmla="*/ 98381 w 1006725"/>
                <a:gd name="connsiteY106" fmla="*/ 403038 h 779441"/>
                <a:gd name="connsiteX107" fmla="*/ 108030 w 1006725"/>
                <a:gd name="connsiteY107" fmla="*/ 397195 h 779441"/>
                <a:gd name="connsiteX108" fmla="*/ 113193 w 1006725"/>
                <a:gd name="connsiteY108" fmla="*/ 391080 h 779441"/>
                <a:gd name="connsiteX109" fmla="*/ 113873 w 1006725"/>
                <a:gd name="connsiteY109" fmla="*/ 384693 h 779441"/>
                <a:gd name="connsiteX110" fmla="*/ 112106 w 1006725"/>
                <a:gd name="connsiteY110" fmla="*/ 375996 h 779441"/>
                <a:gd name="connsiteX111" fmla="*/ 107894 w 1006725"/>
                <a:gd name="connsiteY111" fmla="*/ 365126 h 779441"/>
                <a:gd name="connsiteX112" fmla="*/ 107349 w 1006725"/>
                <a:gd name="connsiteY112" fmla="*/ 356565 h 779441"/>
                <a:gd name="connsiteX113" fmla="*/ 110475 w 1006725"/>
                <a:gd name="connsiteY113" fmla="*/ 350314 h 779441"/>
                <a:gd name="connsiteX114" fmla="*/ 111155 w 1006725"/>
                <a:gd name="connsiteY114" fmla="*/ 346101 h 779441"/>
                <a:gd name="connsiteX115" fmla="*/ 109388 w 1006725"/>
                <a:gd name="connsiteY115" fmla="*/ 343927 h 779441"/>
                <a:gd name="connsiteX116" fmla="*/ 89141 w 1006725"/>
                <a:gd name="connsiteY116" fmla="*/ 337676 h 779441"/>
                <a:gd name="connsiteX117" fmla="*/ 89956 w 1006725"/>
                <a:gd name="connsiteY117" fmla="*/ 307646 h 779441"/>
                <a:gd name="connsiteX118" fmla="*/ 89684 w 1006725"/>
                <a:gd name="connsiteY118" fmla="*/ 306831 h 779441"/>
                <a:gd name="connsiteX119" fmla="*/ 90772 w 1006725"/>
                <a:gd name="connsiteY119" fmla="*/ 306423 h 779441"/>
                <a:gd name="connsiteX120" fmla="*/ 137245 w 1006725"/>
                <a:gd name="connsiteY120" fmla="*/ 293106 h 779441"/>
                <a:gd name="connsiteX121" fmla="*/ 166868 w 1006725"/>
                <a:gd name="connsiteY121" fmla="*/ 288486 h 779441"/>
                <a:gd name="connsiteX122" fmla="*/ 203014 w 1006725"/>
                <a:gd name="connsiteY122" fmla="*/ 287263 h 779441"/>
                <a:gd name="connsiteX123" fmla="*/ 246089 w 1006725"/>
                <a:gd name="connsiteY123" fmla="*/ 293785 h 779441"/>
                <a:gd name="connsiteX124" fmla="*/ 262803 w 1006725"/>
                <a:gd name="connsiteY124" fmla="*/ 299765 h 779441"/>
                <a:gd name="connsiteX125" fmla="*/ 273403 w 1006725"/>
                <a:gd name="connsiteY125" fmla="*/ 307374 h 779441"/>
                <a:gd name="connsiteX126" fmla="*/ 285633 w 1006725"/>
                <a:gd name="connsiteY126" fmla="*/ 309413 h 779441"/>
                <a:gd name="connsiteX127" fmla="*/ 299492 w 1006725"/>
                <a:gd name="connsiteY127" fmla="*/ 305880 h 779441"/>
                <a:gd name="connsiteX128" fmla="*/ 318653 w 1006725"/>
                <a:gd name="connsiteY128" fmla="*/ 304656 h 779441"/>
                <a:gd name="connsiteX129" fmla="*/ 343248 w 1006725"/>
                <a:gd name="connsiteY129" fmla="*/ 305880 h 779441"/>
                <a:gd name="connsiteX130" fmla="*/ 356429 w 1006725"/>
                <a:gd name="connsiteY130" fmla="*/ 307646 h 779441"/>
                <a:gd name="connsiteX131" fmla="*/ 358195 w 1006725"/>
                <a:gd name="connsiteY131" fmla="*/ 310092 h 779441"/>
                <a:gd name="connsiteX132" fmla="*/ 359826 w 1006725"/>
                <a:gd name="connsiteY132" fmla="*/ 309413 h 779441"/>
                <a:gd name="connsiteX133" fmla="*/ 361456 w 1006725"/>
                <a:gd name="connsiteY133" fmla="*/ 305608 h 779441"/>
                <a:gd name="connsiteX134" fmla="*/ 367980 w 1006725"/>
                <a:gd name="connsiteY134" fmla="*/ 301395 h 779441"/>
                <a:gd name="connsiteX135" fmla="*/ 386324 w 1006725"/>
                <a:gd name="connsiteY135" fmla="*/ 295009 h 779441"/>
                <a:gd name="connsiteX136" fmla="*/ 388770 w 1006725"/>
                <a:gd name="connsiteY136" fmla="*/ 296367 h 779441"/>
                <a:gd name="connsiteX137" fmla="*/ 392575 w 1006725"/>
                <a:gd name="connsiteY137" fmla="*/ 293106 h 779441"/>
                <a:gd name="connsiteX138" fmla="*/ 397739 w 1006725"/>
                <a:gd name="connsiteY138" fmla="*/ 285361 h 779441"/>
                <a:gd name="connsiteX139" fmla="*/ 407115 w 1006725"/>
                <a:gd name="connsiteY139" fmla="*/ 276800 h 779441"/>
                <a:gd name="connsiteX140" fmla="*/ 420839 w 1006725"/>
                <a:gd name="connsiteY140" fmla="*/ 267424 h 779441"/>
                <a:gd name="connsiteX141" fmla="*/ 433205 w 1006725"/>
                <a:gd name="connsiteY141" fmla="*/ 262532 h 779441"/>
                <a:gd name="connsiteX142" fmla="*/ 444211 w 1006725"/>
                <a:gd name="connsiteY142" fmla="*/ 262124 h 779441"/>
                <a:gd name="connsiteX143" fmla="*/ 451549 w 1006725"/>
                <a:gd name="connsiteY143" fmla="*/ 259814 h 779441"/>
                <a:gd name="connsiteX144" fmla="*/ 455218 w 1006725"/>
                <a:gd name="connsiteY144" fmla="*/ 255602 h 779441"/>
                <a:gd name="connsiteX145" fmla="*/ 456305 w 1006725"/>
                <a:gd name="connsiteY145" fmla="*/ 251796 h 779441"/>
                <a:gd name="connsiteX146" fmla="*/ 454810 w 1006725"/>
                <a:gd name="connsiteY146" fmla="*/ 248535 h 779441"/>
                <a:gd name="connsiteX147" fmla="*/ 455490 w 1006725"/>
                <a:gd name="connsiteY147" fmla="*/ 245002 h 779441"/>
                <a:gd name="connsiteX148" fmla="*/ 456033 w 1006725"/>
                <a:gd name="connsiteY148" fmla="*/ 243235 h 779441"/>
                <a:gd name="connsiteX149" fmla="*/ 455490 w 1006725"/>
                <a:gd name="connsiteY149" fmla="*/ 241741 h 779441"/>
                <a:gd name="connsiteX150" fmla="*/ 454131 w 1006725"/>
                <a:gd name="connsiteY150" fmla="*/ 238752 h 779441"/>
                <a:gd name="connsiteX151" fmla="*/ 453043 w 1006725"/>
                <a:gd name="connsiteY151" fmla="*/ 223261 h 779441"/>
                <a:gd name="connsiteX152" fmla="*/ 450870 w 1006725"/>
                <a:gd name="connsiteY152" fmla="*/ 216058 h 779441"/>
                <a:gd name="connsiteX153" fmla="*/ 447881 w 1006725"/>
                <a:gd name="connsiteY153" fmla="*/ 210759 h 779441"/>
                <a:gd name="connsiteX154" fmla="*/ 445978 w 1006725"/>
                <a:gd name="connsiteY154" fmla="*/ 206547 h 779441"/>
                <a:gd name="connsiteX155" fmla="*/ 446385 w 1006725"/>
                <a:gd name="connsiteY155" fmla="*/ 202878 h 779441"/>
                <a:gd name="connsiteX156" fmla="*/ 453043 w 1006725"/>
                <a:gd name="connsiteY156" fmla="*/ 198393 h 779441"/>
                <a:gd name="connsiteX157" fmla="*/ 452500 w 1006725"/>
                <a:gd name="connsiteY157" fmla="*/ 202606 h 779441"/>
                <a:gd name="connsiteX158" fmla="*/ 454267 w 1006725"/>
                <a:gd name="connsiteY158" fmla="*/ 203829 h 779441"/>
                <a:gd name="connsiteX159" fmla="*/ 457392 w 1006725"/>
                <a:gd name="connsiteY159" fmla="*/ 201926 h 779441"/>
                <a:gd name="connsiteX160" fmla="*/ 464458 w 1006725"/>
                <a:gd name="connsiteY160" fmla="*/ 192686 h 779441"/>
                <a:gd name="connsiteX161" fmla="*/ 465274 w 1006725"/>
                <a:gd name="connsiteY161" fmla="*/ 189153 h 779441"/>
                <a:gd name="connsiteX162" fmla="*/ 470165 w 1006725"/>
                <a:gd name="connsiteY162" fmla="*/ 185484 h 779441"/>
                <a:gd name="connsiteX163" fmla="*/ 473698 w 1006725"/>
                <a:gd name="connsiteY163" fmla="*/ 179913 h 779441"/>
                <a:gd name="connsiteX164" fmla="*/ 469758 w 1006725"/>
                <a:gd name="connsiteY164" fmla="*/ 179098 h 779441"/>
                <a:gd name="connsiteX165" fmla="*/ 460382 w 1006725"/>
                <a:gd name="connsiteY165" fmla="*/ 180728 h 779441"/>
                <a:gd name="connsiteX166" fmla="*/ 458207 w 1006725"/>
                <a:gd name="connsiteY166" fmla="*/ 179098 h 779441"/>
                <a:gd name="connsiteX167" fmla="*/ 463100 w 1006725"/>
                <a:gd name="connsiteY167" fmla="*/ 171624 h 779441"/>
                <a:gd name="connsiteX168" fmla="*/ 462148 w 1006725"/>
                <a:gd name="connsiteY168" fmla="*/ 167412 h 779441"/>
                <a:gd name="connsiteX169" fmla="*/ 460653 w 1006725"/>
                <a:gd name="connsiteY169" fmla="*/ 165645 h 779441"/>
                <a:gd name="connsiteX170" fmla="*/ 457528 w 1006725"/>
                <a:gd name="connsiteY170" fmla="*/ 164966 h 779441"/>
                <a:gd name="connsiteX171" fmla="*/ 446929 w 1006725"/>
                <a:gd name="connsiteY171" fmla="*/ 171488 h 779441"/>
                <a:gd name="connsiteX172" fmla="*/ 443667 w 1006725"/>
                <a:gd name="connsiteY172" fmla="*/ 172031 h 779441"/>
                <a:gd name="connsiteX173" fmla="*/ 443260 w 1006725"/>
                <a:gd name="connsiteY173" fmla="*/ 168634 h 779441"/>
                <a:gd name="connsiteX174" fmla="*/ 437824 w 1006725"/>
                <a:gd name="connsiteY174" fmla="*/ 160889 h 779441"/>
                <a:gd name="connsiteX175" fmla="*/ 452500 w 1006725"/>
                <a:gd name="connsiteY175" fmla="*/ 147164 h 779441"/>
                <a:gd name="connsiteX176" fmla="*/ 504409 w 1006725"/>
                <a:gd name="connsiteY176" fmla="*/ 108980 h 779441"/>
                <a:gd name="connsiteX177" fmla="*/ 509709 w 1006725"/>
                <a:gd name="connsiteY177" fmla="*/ 103137 h 779441"/>
                <a:gd name="connsiteX178" fmla="*/ 511610 w 1006725"/>
                <a:gd name="connsiteY178" fmla="*/ 97974 h 779441"/>
                <a:gd name="connsiteX179" fmla="*/ 510252 w 1006725"/>
                <a:gd name="connsiteY179" fmla="*/ 93490 h 779441"/>
                <a:gd name="connsiteX180" fmla="*/ 508757 w 1006725"/>
                <a:gd name="connsiteY180" fmla="*/ 92402 h 779441"/>
                <a:gd name="connsiteX181" fmla="*/ 509573 w 1006725"/>
                <a:gd name="connsiteY181" fmla="*/ 91315 h 779441"/>
                <a:gd name="connsiteX182" fmla="*/ 559578 w 1006725"/>
                <a:gd name="connsiteY182" fmla="*/ 41989 h 779441"/>
                <a:gd name="connsiteX183" fmla="*/ 587979 w 1006725"/>
                <a:gd name="connsiteY183" fmla="*/ 19160 h 779441"/>
                <a:gd name="connsiteX184" fmla="*/ 611487 w 1006725"/>
                <a:gd name="connsiteY184" fmla="*/ 6387 h 779441"/>
                <a:gd name="connsiteX185" fmla="*/ 629288 w 1006725"/>
                <a:gd name="connsiteY185" fmla="*/ 272 h 779441"/>
                <a:gd name="connsiteX186" fmla="*/ 641382 w 1006725"/>
                <a:gd name="connsiteY186" fmla="*/ 1087 h 779441"/>
                <a:gd name="connsiteX187" fmla="*/ 648176 w 1006725"/>
                <a:gd name="connsiteY187" fmla="*/ 272 h 779441"/>
                <a:gd name="connsiteX188" fmla="*/ 654019 w 1006725"/>
                <a:gd name="connsiteY188" fmla="*/ 272 h 779441"/>
                <a:gd name="connsiteX189" fmla="*/ 683778 w 1006725"/>
                <a:gd name="connsiteY189" fmla="*/ 272 h 779441"/>
                <a:gd name="connsiteX190" fmla="*/ 737046 w 1006725"/>
                <a:gd name="connsiteY190" fmla="*/ 136 h 779441"/>
                <a:gd name="connsiteX191" fmla="*/ 790313 w 1006725"/>
                <a:gd name="connsiteY191" fmla="*/ 0 h 779441"/>
                <a:gd name="connsiteX192" fmla="*/ 821838 w 1006725"/>
                <a:gd name="connsiteY192" fmla="*/ 0 h 779441"/>
                <a:gd name="connsiteX193" fmla="*/ 822790 w 1006725"/>
                <a:gd name="connsiteY193" fmla="*/ 11958 h 779441"/>
                <a:gd name="connsiteX194" fmla="*/ 820072 w 1006725"/>
                <a:gd name="connsiteY194" fmla="*/ 26090 h 779441"/>
                <a:gd name="connsiteX195" fmla="*/ 822246 w 1006725"/>
                <a:gd name="connsiteY195" fmla="*/ 41445 h 779441"/>
                <a:gd name="connsiteX196" fmla="*/ 819256 w 1006725"/>
                <a:gd name="connsiteY196" fmla="*/ 73378 h 779441"/>
                <a:gd name="connsiteX197" fmla="*/ 827274 w 1006725"/>
                <a:gd name="connsiteY197" fmla="*/ 97974 h 779441"/>
                <a:gd name="connsiteX198" fmla="*/ 825371 w 1006725"/>
                <a:gd name="connsiteY198" fmla="*/ 114416 h 779441"/>
                <a:gd name="connsiteX199" fmla="*/ 825915 w 1006725"/>
                <a:gd name="connsiteY199" fmla="*/ 132081 h 779441"/>
                <a:gd name="connsiteX200" fmla="*/ 824556 w 1006725"/>
                <a:gd name="connsiteY200" fmla="*/ 136429 h 779441"/>
                <a:gd name="connsiteX201" fmla="*/ 818305 w 1006725"/>
                <a:gd name="connsiteY201" fmla="*/ 146621 h 779441"/>
                <a:gd name="connsiteX202" fmla="*/ 814637 w 1006725"/>
                <a:gd name="connsiteY202" fmla="*/ 156541 h 779441"/>
                <a:gd name="connsiteX203" fmla="*/ 812598 w 1006725"/>
                <a:gd name="connsiteY203" fmla="*/ 166596 h 779441"/>
                <a:gd name="connsiteX204" fmla="*/ 812734 w 1006725"/>
                <a:gd name="connsiteY204" fmla="*/ 173119 h 779441"/>
                <a:gd name="connsiteX205" fmla="*/ 818170 w 1006725"/>
                <a:gd name="connsiteY205" fmla="*/ 201926 h 779441"/>
                <a:gd name="connsiteX206" fmla="*/ 819256 w 1006725"/>
                <a:gd name="connsiteY206" fmla="*/ 214564 h 779441"/>
                <a:gd name="connsiteX207" fmla="*/ 819120 w 1006725"/>
                <a:gd name="connsiteY207" fmla="*/ 221902 h 779441"/>
                <a:gd name="connsiteX208" fmla="*/ 814365 w 1006725"/>
                <a:gd name="connsiteY208" fmla="*/ 245546 h 779441"/>
                <a:gd name="connsiteX209" fmla="*/ 814093 w 1006725"/>
                <a:gd name="connsiteY209" fmla="*/ 252204 h 779441"/>
                <a:gd name="connsiteX210" fmla="*/ 815452 w 1006725"/>
                <a:gd name="connsiteY210" fmla="*/ 254107 h 779441"/>
                <a:gd name="connsiteX211" fmla="*/ 817219 w 1006725"/>
                <a:gd name="connsiteY211" fmla="*/ 254107 h 779441"/>
                <a:gd name="connsiteX212" fmla="*/ 822654 w 1006725"/>
                <a:gd name="connsiteY212" fmla="*/ 246769 h 779441"/>
                <a:gd name="connsiteX213" fmla="*/ 825099 w 1006725"/>
                <a:gd name="connsiteY213" fmla="*/ 245682 h 779441"/>
                <a:gd name="connsiteX214" fmla="*/ 828225 w 1006725"/>
                <a:gd name="connsiteY214" fmla="*/ 247449 h 779441"/>
                <a:gd name="connsiteX215" fmla="*/ 835835 w 1006725"/>
                <a:gd name="connsiteY215" fmla="*/ 258591 h 779441"/>
                <a:gd name="connsiteX216" fmla="*/ 835427 w 1006725"/>
                <a:gd name="connsiteY216" fmla="*/ 278566 h 779441"/>
                <a:gd name="connsiteX217" fmla="*/ 835156 w 1006725"/>
                <a:gd name="connsiteY217" fmla="*/ 292970 h 779441"/>
                <a:gd name="connsiteX218" fmla="*/ 834884 w 1006725"/>
                <a:gd name="connsiteY218" fmla="*/ 309005 h 779441"/>
                <a:gd name="connsiteX219" fmla="*/ 834340 w 1006725"/>
                <a:gd name="connsiteY219" fmla="*/ 333057 h 779441"/>
                <a:gd name="connsiteX220" fmla="*/ 833932 w 1006725"/>
                <a:gd name="connsiteY220" fmla="*/ 350586 h 779441"/>
                <a:gd name="connsiteX221" fmla="*/ 833660 w 1006725"/>
                <a:gd name="connsiteY221" fmla="*/ 366620 h 779441"/>
                <a:gd name="connsiteX222" fmla="*/ 833389 w 1006725"/>
                <a:gd name="connsiteY222" fmla="*/ 378850 h 779441"/>
                <a:gd name="connsiteX223" fmla="*/ 831623 w 1006725"/>
                <a:gd name="connsiteY223" fmla="*/ 387818 h 779441"/>
                <a:gd name="connsiteX224" fmla="*/ 834204 w 1006725"/>
                <a:gd name="connsiteY224" fmla="*/ 398554 h 779441"/>
                <a:gd name="connsiteX225" fmla="*/ 468535 w 1006725"/>
                <a:gd name="connsiteY225" fmla="*/ 130586 h 779441"/>
                <a:gd name="connsiteX226" fmla="*/ 464458 w 1006725"/>
                <a:gd name="connsiteY226" fmla="*/ 132081 h 779441"/>
                <a:gd name="connsiteX227" fmla="*/ 463507 w 1006725"/>
                <a:gd name="connsiteY227" fmla="*/ 130043 h 779441"/>
                <a:gd name="connsiteX228" fmla="*/ 464186 w 1006725"/>
                <a:gd name="connsiteY228" fmla="*/ 128004 h 779441"/>
                <a:gd name="connsiteX229" fmla="*/ 467583 w 1006725"/>
                <a:gd name="connsiteY229" fmla="*/ 125559 h 779441"/>
                <a:gd name="connsiteX230" fmla="*/ 473155 w 1006725"/>
                <a:gd name="connsiteY230" fmla="*/ 125559 h 779441"/>
                <a:gd name="connsiteX231" fmla="*/ 472476 w 1006725"/>
                <a:gd name="connsiteY231" fmla="*/ 127461 h 779441"/>
                <a:gd name="connsiteX232" fmla="*/ 468535 w 1006725"/>
                <a:gd name="connsiteY232" fmla="*/ 130586 h 779441"/>
                <a:gd name="connsiteX233" fmla="*/ 449375 w 1006725"/>
                <a:gd name="connsiteY233" fmla="*/ 181544 h 779441"/>
                <a:gd name="connsiteX234" fmla="*/ 447473 w 1006725"/>
                <a:gd name="connsiteY234" fmla="*/ 182087 h 779441"/>
                <a:gd name="connsiteX235" fmla="*/ 447609 w 1006725"/>
                <a:gd name="connsiteY235" fmla="*/ 178282 h 779441"/>
                <a:gd name="connsiteX236" fmla="*/ 449511 w 1006725"/>
                <a:gd name="connsiteY236" fmla="*/ 175837 h 779441"/>
                <a:gd name="connsiteX237" fmla="*/ 453316 w 1006725"/>
                <a:gd name="connsiteY237" fmla="*/ 174749 h 779441"/>
                <a:gd name="connsiteX238" fmla="*/ 453180 w 1006725"/>
                <a:gd name="connsiteY238" fmla="*/ 176652 h 779441"/>
                <a:gd name="connsiteX239" fmla="*/ 449375 w 1006725"/>
                <a:gd name="connsiteY239" fmla="*/ 181544 h 779441"/>
                <a:gd name="connsiteX240" fmla="*/ 108030 w 1006725"/>
                <a:gd name="connsiteY240" fmla="*/ 351537 h 779441"/>
                <a:gd name="connsiteX241" fmla="*/ 104088 w 1006725"/>
                <a:gd name="connsiteY241" fmla="*/ 357516 h 779441"/>
                <a:gd name="connsiteX242" fmla="*/ 100284 w 1006725"/>
                <a:gd name="connsiteY242" fmla="*/ 356973 h 779441"/>
                <a:gd name="connsiteX243" fmla="*/ 97566 w 1006725"/>
                <a:gd name="connsiteY243" fmla="*/ 355070 h 779441"/>
                <a:gd name="connsiteX244" fmla="*/ 96615 w 1006725"/>
                <a:gd name="connsiteY244" fmla="*/ 351265 h 779441"/>
                <a:gd name="connsiteX245" fmla="*/ 97294 w 1006725"/>
                <a:gd name="connsiteY245" fmla="*/ 346509 h 779441"/>
                <a:gd name="connsiteX246" fmla="*/ 100691 w 1006725"/>
                <a:gd name="connsiteY246" fmla="*/ 344471 h 779441"/>
                <a:gd name="connsiteX247" fmla="*/ 109796 w 1006725"/>
                <a:gd name="connsiteY247" fmla="*/ 346237 h 779441"/>
                <a:gd name="connsiteX248" fmla="*/ 110067 w 1006725"/>
                <a:gd name="connsiteY248" fmla="*/ 348140 h 779441"/>
                <a:gd name="connsiteX249" fmla="*/ 108030 w 1006725"/>
                <a:gd name="connsiteY249" fmla="*/ 351537 h 779441"/>
                <a:gd name="connsiteX250" fmla="*/ 929325 w 1006725"/>
                <a:gd name="connsiteY250" fmla="*/ 700900 h 779441"/>
                <a:gd name="connsiteX251" fmla="*/ 920220 w 1006725"/>
                <a:gd name="connsiteY251" fmla="*/ 711771 h 779441"/>
                <a:gd name="connsiteX252" fmla="*/ 928373 w 1006725"/>
                <a:gd name="connsiteY252" fmla="*/ 712858 h 779441"/>
                <a:gd name="connsiteX253" fmla="*/ 935439 w 1006725"/>
                <a:gd name="connsiteY253" fmla="*/ 709596 h 779441"/>
                <a:gd name="connsiteX254" fmla="*/ 942098 w 1006725"/>
                <a:gd name="connsiteY254" fmla="*/ 703074 h 779441"/>
                <a:gd name="connsiteX255" fmla="*/ 957588 w 1006725"/>
                <a:gd name="connsiteY255" fmla="*/ 694241 h 779441"/>
                <a:gd name="connsiteX256" fmla="*/ 970906 w 1006725"/>
                <a:gd name="connsiteY256" fmla="*/ 690437 h 779441"/>
                <a:gd name="connsiteX257" fmla="*/ 975118 w 1006725"/>
                <a:gd name="connsiteY257" fmla="*/ 689622 h 779441"/>
                <a:gd name="connsiteX258" fmla="*/ 981368 w 1006725"/>
                <a:gd name="connsiteY258" fmla="*/ 695737 h 779441"/>
                <a:gd name="connsiteX259" fmla="*/ 993870 w 1006725"/>
                <a:gd name="connsiteY259" fmla="*/ 690844 h 779441"/>
                <a:gd name="connsiteX260" fmla="*/ 1006725 w 1006725"/>
                <a:gd name="connsiteY260" fmla="*/ 688127 h 779441"/>
                <a:gd name="connsiteX261" fmla="*/ 951066 w 1006725"/>
                <a:gd name="connsiteY261" fmla="*/ 716255 h 779441"/>
                <a:gd name="connsiteX262" fmla="*/ 939651 w 1006725"/>
                <a:gd name="connsiteY262" fmla="*/ 719381 h 779441"/>
                <a:gd name="connsiteX263" fmla="*/ 923346 w 1006725"/>
                <a:gd name="connsiteY263" fmla="*/ 727669 h 779441"/>
                <a:gd name="connsiteX264" fmla="*/ 907990 w 1006725"/>
                <a:gd name="connsiteY264" fmla="*/ 733648 h 779441"/>
                <a:gd name="connsiteX265" fmla="*/ 896848 w 1006725"/>
                <a:gd name="connsiteY265" fmla="*/ 735822 h 779441"/>
                <a:gd name="connsiteX266" fmla="*/ 841678 w 1006725"/>
                <a:gd name="connsiteY266" fmla="*/ 756613 h 779441"/>
                <a:gd name="connsiteX267" fmla="*/ 837330 w 1006725"/>
                <a:gd name="connsiteY267" fmla="*/ 757021 h 779441"/>
                <a:gd name="connsiteX268" fmla="*/ 832574 w 1006725"/>
                <a:gd name="connsiteY268" fmla="*/ 754983 h 779441"/>
                <a:gd name="connsiteX269" fmla="*/ 787052 w 1006725"/>
                <a:gd name="connsiteY269" fmla="*/ 765717 h 779441"/>
                <a:gd name="connsiteX270" fmla="*/ 768435 w 1006725"/>
                <a:gd name="connsiteY270" fmla="*/ 766941 h 779441"/>
                <a:gd name="connsiteX271" fmla="*/ 751449 w 1006725"/>
                <a:gd name="connsiteY271" fmla="*/ 770610 h 779441"/>
                <a:gd name="connsiteX272" fmla="*/ 763951 w 1006725"/>
                <a:gd name="connsiteY272" fmla="*/ 762049 h 779441"/>
                <a:gd name="connsiteX273" fmla="*/ 764223 w 1006725"/>
                <a:gd name="connsiteY273" fmla="*/ 758787 h 779441"/>
                <a:gd name="connsiteX274" fmla="*/ 761234 w 1006725"/>
                <a:gd name="connsiteY274" fmla="*/ 756205 h 779441"/>
                <a:gd name="connsiteX275" fmla="*/ 754575 w 1006725"/>
                <a:gd name="connsiteY275" fmla="*/ 756885 h 779441"/>
                <a:gd name="connsiteX276" fmla="*/ 747645 w 1006725"/>
                <a:gd name="connsiteY276" fmla="*/ 765717 h 779441"/>
                <a:gd name="connsiteX277" fmla="*/ 736638 w 1006725"/>
                <a:gd name="connsiteY277" fmla="*/ 768707 h 779441"/>
                <a:gd name="connsiteX278" fmla="*/ 734464 w 1006725"/>
                <a:gd name="connsiteY278" fmla="*/ 759059 h 779441"/>
                <a:gd name="connsiteX279" fmla="*/ 738133 w 1006725"/>
                <a:gd name="connsiteY279" fmla="*/ 751585 h 779441"/>
                <a:gd name="connsiteX280" fmla="*/ 743161 w 1006725"/>
                <a:gd name="connsiteY280" fmla="*/ 744519 h 779441"/>
                <a:gd name="connsiteX281" fmla="*/ 754031 w 1006725"/>
                <a:gd name="connsiteY281" fmla="*/ 733376 h 779441"/>
                <a:gd name="connsiteX282" fmla="*/ 769659 w 1006725"/>
                <a:gd name="connsiteY282" fmla="*/ 726311 h 779441"/>
                <a:gd name="connsiteX283" fmla="*/ 777539 w 1006725"/>
                <a:gd name="connsiteY283" fmla="*/ 720196 h 779441"/>
                <a:gd name="connsiteX284" fmla="*/ 782975 w 1006725"/>
                <a:gd name="connsiteY284" fmla="*/ 725631 h 779441"/>
                <a:gd name="connsiteX285" fmla="*/ 784198 w 1006725"/>
                <a:gd name="connsiteY285" fmla="*/ 718293 h 779441"/>
                <a:gd name="connsiteX286" fmla="*/ 788411 w 1006725"/>
                <a:gd name="connsiteY286" fmla="*/ 714081 h 779441"/>
                <a:gd name="connsiteX287" fmla="*/ 793031 w 1006725"/>
                <a:gd name="connsiteY287" fmla="*/ 711771 h 779441"/>
                <a:gd name="connsiteX288" fmla="*/ 804037 w 1006725"/>
                <a:gd name="connsiteY288" fmla="*/ 711771 h 779441"/>
                <a:gd name="connsiteX289" fmla="*/ 810016 w 1006725"/>
                <a:gd name="connsiteY289" fmla="*/ 710684 h 779441"/>
                <a:gd name="connsiteX290" fmla="*/ 814365 w 1006725"/>
                <a:gd name="connsiteY290" fmla="*/ 708238 h 779441"/>
                <a:gd name="connsiteX291" fmla="*/ 818849 w 1006725"/>
                <a:gd name="connsiteY291" fmla="*/ 707830 h 779441"/>
                <a:gd name="connsiteX292" fmla="*/ 830942 w 1006725"/>
                <a:gd name="connsiteY292" fmla="*/ 711092 h 779441"/>
                <a:gd name="connsiteX293" fmla="*/ 842765 w 1006725"/>
                <a:gd name="connsiteY293" fmla="*/ 710140 h 779441"/>
                <a:gd name="connsiteX294" fmla="*/ 852277 w 1006725"/>
                <a:gd name="connsiteY294" fmla="*/ 705520 h 779441"/>
                <a:gd name="connsiteX295" fmla="*/ 862197 w 1006725"/>
                <a:gd name="connsiteY295" fmla="*/ 704025 h 779441"/>
                <a:gd name="connsiteX296" fmla="*/ 888423 w 1006725"/>
                <a:gd name="connsiteY296" fmla="*/ 702938 h 779441"/>
                <a:gd name="connsiteX297" fmla="*/ 914513 w 1006725"/>
                <a:gd name="connsiteY297" fmla="*/ 699541 h 779441"/>
                <a:gd name="connsiteX298" fmla="*/ 924976 w 1006725"/>
                <a:gd name="connsiteY298" fmla="*/ 693562 h 779441"/>
                <a:gd name="connsiteX299" fmla="*/ 946854 w 1006725"/>
                <a:gd name="connsiteY299" fmla="*/ 676848 h 779441"/>
                <a:gd name="connsiteX300" fmla="*/ 959491 w 1006725"/>
                <a:gd name="connsiteY300" fmla="*/ 672228 h 779441"/>
                <a:gd name="connsiteX301" fmla="*/ 939923 w 1006725"/>
                <a:gd name="connsiteY301" fmla="*/ 691524 h 779441"/>
                <a:gd name="connsiteX302" fmla="*/ 929325 w 1006725"/>
                <a:gd name="connsiteY302" fmla="*/ 700900 h 779441"/>
                <a:gd name="connsiteX303" fmla="*/ 714624 w 1006725"/>
                <a:gd name="connsiteY303" fmla="*/ 778763 h 779441"/>
                <a:gd name="connsiteX304" fmla="*/ 708510 w 1006725"/>
                <a:gd name="connsiteY304" fmla="*/ 779442 h 779441"/>
                <a:gd name="connsiteX305" fmla="*/ 714624 w 1006725"/>
                <a:gd name="connsiteY305" fmla="*/ 763408 h 779441"/>
                <a:gd name="connsiteX306" fmla="*/ 725903 w 1006725"/>
                <a:gd name="connsiteY306" fmla="*/ 756070 h 779441"/>
                <a:gd name="connsiteX307" fmla="*/ 729979 w 1006725"/>
                <a:gd name="connsiteY307" fmla="*/ 757565 h 779441"/>
                <a:gd name="connsiteX308" fmla="*/ 730115 w 1006725"/>
                <a:gd name="connsiteY308" fmla="*/ 763271 h 779441"/>
                <a:gd name="connsiteX309" fmla="*/ 728485 w 1006725"/>
                <a:gd name="connsiteY309" fmla="*/ 768163 h 779441"/>
                <a:gd name="connsiteX310" fmla="*/ 721011 w 1006725"/>
                <a:gd name="connsiteY310" fmla="*/ 775638 h 779441"/>
                <a:gd name="connsiteX311" fmla="*/ 714624 w 1006725"/>
                <a:gd name="connsiteY311" fmla="*/ 778763 h 77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006725" h="779441">
                  <a:moveTo>
                    <a:pt x="834204" y="398554"/>
                  </a:moveTo>
                  <a:lnTo>
                    <a:pt x="830127" y="413093"/>
                  </a:lnTo>
                  <a:lnTo>
                    <a:pt x="826051" y="427633"/>
                  </a:lnTo>
                  <a:lnTo>
                    <a:pt x="821974" y="442173"/>
                  </a:lnTo>
                  <a:lnTo>
                    <a:pt x="817898" y="456713"/>
                  </a:lnTo>
                  <a:lnTo>
                    <a:pt x="813822" y="471253"/>
                  </a:lnTo>
                  <a:lnTo>
                    <a:pt x="809744" y="485792"/>
                  </a:lnTo>
                  <a:lnTo>
                    <a:pt x="805668" y="500196"/>
                  </a:lnTo>
                  <a:lnTo>
                    <a:pt x="801591" y="514600"/>
                  </a:lnTo>
                  <a:lnTo>
                    <a:pt x="804989" y="518813"/>
                  </a:lnTo>
                  <a:lnTo>
                    <a:pt x="803901" y="535119"/>
                  </a:lnTo>
                  <a:lnTo>
                    <a:pt x="802815" y="551426"/>
                  </a:lnTo>
                  <a:lnTo>
                    <a:pt x="801727" y="567731"/>
                  </a:lnTo>
                  <a:lnTo>
                    <a:pt x="800640" y="583902"/>
                  </a:lnTo>
                  <a:lnTo>
                    <a:pt x="799553" y="600072"/>
                  </a:lnTo>
                  <a:lnTo>
                    <a:pt x="798466" y="616243"/>
                  </a:lnTo>
                  <a:lnTo>
                    <a:pt x="797379" y="632413"/>
                  </a:lnTo>
                  <a:lnTo>
                    <a:pt x="796292" y="648584"/>
                  </a:lnTo>
                  <a:lnTo>
                    <a:pt x="800233" y="655107"/>
                  </a:lnTo>
                  <a:lnTo>
                    <a:pt x="804173" y="661629"/>
                  </a:lnTo>
                  <a:lnTo>
                    <a:pt x="799418" y="664618"/>
                  </a:lnTo>
                  <a:lnTo>
                    <a:pt x="791943" y="669375"/>
                  </a:lnTo>
                  <a:lnTo>
                    <a:pt x="784062" y="674402"/>
                  </a:lnTo>
                  <a:lnTo>
                    <a:pt x="773735" y="680925"/>
                  </a:lnTo>
                  <a:lnTo>
                    <a:pt x="778899" y="689349"/>
                  </a:lnTo>
                  <a:lnTo>
                    <a:pt x="785557" y="699949"/>
                  </a:lnTo>
                  <a:lnTo>
                    <a:pt x="780257" y="704297"/>
                  </a:lnTo>
                  <a:lnTo>
                    <a:pt x="766533" y="718973"/>
                  </a:lnTo>
                  <a:lnTo>
                    <a:pt x="757292" y="726854"/>
                  </a:lnTo>
                  <a:lnTo>
                    <a:pt x="749683" y="729436"/>
                  </a:lnTo>
                  <a:lnTo>
                    <a:pt x="745063" y="736094"/>
                  </a:lnTo>
                  <a:lnTo>
                    <a:pt x="739899" y="740443"/>
                  </a:lnTo>
                  <a:lnTo>
                    <a:pt x="744791" y="725767"/>
                  </a:lnTo>
                  <a:lnTo>
                    <a:pt x="750091" y="713402"/>
                  </a:lnTo>
                  <a:lnTo>
                    <a:pt x="754575" y="689349"/>
                  </a:lnTo>
                  <a:lnTo>
                    <a:pt x="753216" y="669782"/>
                  </a:lnTo>
                  <a:lnTo>
                    <a:pt x="747645" y="661765"/>
                  </a:lnTo>
                  <a:lnTo>
                    <a:pt x="741937" y="656329"/>
                  </a:lnTo>
                  <a:lnTo>
                    <a:pt x="748596" y="675625"/>
                  </a:lnTo>
                  <a:lnTo>
                    <a:pt x="749683" y="699270"/>
                  </a:lnTo>
                  <a:lnTo>
                    <a:pt x="749547" y="699949"/>
                  </a:lnTo>
                  <a:lnTo>
                    <a:pt x="737318" y="692339"/>
                  </a:lnTo>
                  <a:lnTo>
                    <a:pt x="724680" y="684594"/>
                  </a:lnTo>
                  <a:lnTo>
                    <a:pt x="712042" y="676848"/>
                  </a:lnTo>
                  <a:lnTo>
                    <a:pt x="699405" y="669103"/>
                  </a:lnTo>
                  <a:lnTo>
                    <a:pt x="686768" y="661357"/>
                  </a:lnTo>
                  <a:lnTo>
                    <a:pt x="674130" y="653611"/>
                  </a:lnTo>
                  <a:lnTo>
                    <a:pt x="661493" y="645866"/>
                  </a:lnTo>
                  <a:lnTo>
                    <a:pt x="648856" y="638121"/>
                  </a:lnTo>
                  <a:lnTo>
                    <a:pt x="646138" y="631734"/>
                  </a:lnTo>
                  <a:lnTo>
                    <a:pt x="641518" y="626842"/>
                  </a:lnTo>
                  <a:lnTo>
                    <a:pt x="618689" y="618281"/>
                  </a:lnTo>
                  <a:lnTo>
                    <a:pt x="612846" y="612574"/>
                  </a:lnTo>
                  <a:lnTo>
                    <a:pt x="607547" y="604829"/>
                  </a:lnTo>
                  <a:lnTo>
                    <a:pt x="603877" y="595317"/>
                  </a:lnTo>
                  <a:lnTo>
                    <a:pt x="601975" y="585397"/>
                  </a:lnTo>
                  <a:lnTo>
                    <a:pt x="601839" y="577516"/>
                  </a:lnTo>
                  <a:lnTo>
                    <a:pt x="603469" y="568683"/>
                  </a:lnTo>
                  <a:lnTo>
                    <a:pt x="598170" y="562840"/>
                  </a:lnTo>
                  <a:lnTo>
                    <a:pt x="598034" y="557269"/>
                  </a:lnTo>
                  <a:lnTo>
                    <a:pt x="594637" y="553599"/>
                  </a:lnTo>
                  <a:lnTo>
                    <a:pt x="579689" y="546941"/>
                  </a:lnTo>
                  <a:lnTo>
                    <a:pt x="575206" y="537565"/>
                  </a:lnTo>
                  <a:lnTo>
                    <a:pt x="565285" y="528732"/>
                  </a:lnTo>
                  <a:lnTo>
                    <a:pt x="547620" y="528732"/>
                  </a:lnTo>
                  <a:lnTo>
                    <a:pt x="529955" y="528732"/>
                  </a:lnTo>
                  <a:lnTo>
                    <a:pt x="512290" y="528732"/>
                  </a:lnTo>
                  <a:lnTo>
                    <a:pt x="494625" y="528732"/>
                  </a:lnTo>
                  <a:lnTo>
                    <a:pt x="476960" y="528732"/>
                  </a:lnTo>
                  <a:lnTo>
                    <a:pt x="459295" y="528732"/>
                  </a:lnTo>
                  <a:lnTo>
                    <a:pt x="441630" y="528732"/>
                  </a:lnTo>
                  <a:lnTo>
                    <a:pt x="423965" y="528732"/>
                  </a:lnTo>
                  <a:lnTo>
                    <a:pt x="406299" y="528732"/>
                  </a:lnTo>
                  <a:lnTo>
                    <a:pt x="388634" y="528732"/>
                  </a:lnTo>
                  <a:lnTo>
                    <a:pt x="370969" y="528732"/>
                  </a:lnTo>
                  <a:lnTo>
                    <a:pt x="353304" y="528732"/>
                  </a:lnTo>
                  <a:lnTo>
                    <a:pt x="335639" y="528732"/>
                  </a:lnTo>
                  <a:lnTo>
                    <a:pt x="317973" y="528732"/>
                  </a:lnTo>
                  <a:lnTo>
                    <a:pt x="300308" y="528732"/>
                  </a:lnTo>
                  <a:lnTo>
                    <a:pt x="282643" y="528732"/>
                  </a:lnTo>
                  <a:lnTo>
                    <a:pt x="264978" y="528732"/>
                  </a:lnTo>
                  <a:lnTo>
                    <a:pt x="247313" y="528732"/>
                  </a:lnTo>
                  <a:lnTo>
                    <a:pt x="229647" y="528732"/>
                  </a:lnTo>
                  <a:lnTo>
                    <a:pt x="211982" y="528732"/>
                  </a:lnTo>
                  <a:lnTo>
                    <a:pt x="194317" y="528732"/>
                  </a:lnTo>
                  <a:lnTo>
                    <a:pt x="176652" y="528732"/>
                  </a:lnTo>
                  <a:lnTo>
                    <a:pt x="158987" y="528732"/>
                  </a:lnTo>
                  <a:lnTo>
                    <a:pt x="141321" y="528732"/>
                  </a:lnTo>
                  <a:lnTo>
                    <a:pt x="123656" y="528732"/>
                  </a:lnTo>
                  <a:lnTo>
                    <a:pt x="105991" y="528732"/>
                  </a:lnTo>
                  <a:lnTo>
                    <a:pt x="88326" y="528732"/>
                  </a:lnTo>
                  <a:lnTo>
                    <a:pt x="70661" y="528732"/>
                  </a:lnTo>
                  <a:lnTo>
                    <a:pt x="52995" y="528732"/>
                  </a:lnTo>
                  <a:lnTo>
                    <a:pt x="35330" y="528732"/>
                  </a:lnTo>
                  <a:lnTo>
                    <a:pt x="17665" y="528732"/>
                  </a:lnTo>
                  <a:lnTo>
                    <a:pt x="0" y="528732"/>
                  </a:lnTo>
                  <a:lnTo>
                    <a:pt x="0" y="505632"/>
                  </a:lnTo>
                  <a:lnTo>
                    <a:pt x="0" y="482531"/>
                  </a:lnTo>
                  <a:lnTo>
                    <a:pt x="0" y="481580"/>
                  </a:lnTo>
                  <a:lnTo>
                    <a:pt x="7474" y="477368"/>
                  </a:lnTo>
                  <a:lnTo>
                    <a:pt x="32069" y="461740"/>
                  </a:lnTo>
                  <a:lnTo>
                    <a:pt x="44299" y="450326"/>
                  </a:lnTo>
                  <a:lnTo>
                    <a:pt x="57208" y="440814"/>
                  </a:lnTo>
                  <a:lnTo>
                    <a:pt x="70797" y="433341"/>
                  </a:lnTo>
                  <a:lnTo>
                    <a:pt x="81532" y="423692"/>
                  </a:lnTo>
                  <a:lnTo>
                    <a:pt x="89548" y="411870"/>
                  </a:lnTo>
                  <a:lnTo>
                    <a:pt x="98381" y="403038"/>
                  </a:lnTo>
                  <a:lnTo>
                    <a:pt x="108030" y="397195"/>
                  </a:lnTo>
                  <a:lnTo>
                    <a:pt x="113193" y="391080"/>
                  </a:lnTo>
                  <a:lnTo>
                    <a:pt x="113873" y="384693"/>
                  </a:lnTo>
                  <a:lnTo>
                    <a:pt x="112106" y="375996"/>
                  </a:lnTo>
                  <a:lnTo>
                    <a:pt x="107894" y="365126"/>
                  </a:lnTo>
                  <a:lnTo>
                    <a:pt x="107349" y="356565"/>
                  </a:lnTo>
                  <a:lnTo>
                    <a:pt x="110475" y="350314"/>
                  </a:lnTo>
                  <a:lnTo>
                    <a:pt x="111155" y="346101"/>
                  </a:lnTo>
                  <a:lnTo>
                    <a:pt x="109388" y="343927"/>
                  </a:lnTo>
                  <a:lnTo>
                    <a:pt x="89141" y="337676"/>
                  </a:lnTo>
                  <a:lnTo>
                    <a:pt x="89956" y="307646"/>
                  </a:lnTo>
                  <a:lnTo>
                    <a:pt x="89684" y="306831"/>
                  </a:lnTo>
                  <a:lnTo>
                    <a:pt x="90772" y="306423"/>
                  </a:lnTo>
                  <a:lnTo>
                    <a:pt x="137245" y="293106"/>
                  </a:lnTo>
                  <a:lnTo>
                    <a:pt x="166868" y="288486"/>
                  </a:lnTo>
                  <a:lnTo>
                    <a:pt x="203014" y="287263"/>
                  </a:lnTo>
                  <a:lnTo>
                    <a:pt x="246089" y="293785"/>
                  </a:lnTo>
                  <a:lnTo>
                    <a:pt x="262803" y="299765"/>
                  </a:lnTo>
                  <a:lnTo>
                    <a:pt x="273403" y="307374"/>
                  </a:lnTo>
                  <a:lnTo>
                    <a:pt x="285633" y="309413"/>
                  </a:lnTo>
                  <a:lnTo>
                    <a:pt x="299492" y="305880"/>
                  </a:lnTo>
                  <a:lnTo>
                    <a:pt x="318653" y="304656"/>
                  </a:lnTo>
                  <a:lnTo>
                    <a:pt x="343248" y="305880"/>
                  </a:lnTo>
                  <a:lnTo>
                    <a:pt x="356429" y="307646"/>
                  </a:lnTo>
                  <a:lnTo>
                    <a:pt x="358195" y="310092"/>
                  </a:lnTo>
                  <a:lnTo>
                    <a:pt x="359826" y="309413"/>
                  </a:lnTo>
                  <a:lnTo>
                    <a:pt x="361456" y="305608"/>
                  </a:lnTo>
                  <a:lnTo>
                    <a:pt x="367980" y="301395"/>
                  </a:lnTo>
                  <a:lnTo>
                    <a:pt x="386324" y="295009"/>
                  </a:lnTo>
                  <a:lnTo>
                    <a:pt x="388770" y="296367"/>
                  </a:lnTo>
                  <a:lnTo>
                    <a:pt x="392575" y="293106"/>
                  </a:lnTo>
                  <a:lnTo>
                    <a:pt x="397739" y="285361"/>
                  </a:lnTo>
                  <a:lnTo>
                    <a:pt x="407115" y="276800"/>
                  </a:lnTo>
                  <a:lnTo>
                    <a:pt x="420839" y="267424"/>
                  </a:lnTo>
                  <a:lnTo>
                    <a:pt x="433205" y="262532"/>
                  </a:lnTo>
                  <a:lnTo>
                    <a:pt x="444211" y="262124"/>
                  </a:lnTo>
                  <a:lnTo>
                    <a:pt x="451549" y="259814"/>
                  </a:lnTo>
                  <a:lnTo>
                    <a:pt x="455218" y="255602"/>
                  </a:lnTo>
                  <a:lnTo>
                    <a:pt x="456305" y="251796"/>
                  </a:lnTo>
                  <a:lnTo>
                    <a:pt x="454810" y="248535"/>
                  </a:lnTo>
                  <a:lnTo>
                    <a:pt x="455490" y="245002"/>
                  </a:lnTo>
                  <a:lnTo>
                    <a:pt x="456033" y="243235"/>
                  </a:lnTo>
                  <a:lnTo>
                    <a:pt x="455490" y="241741"/>
                  </a:lnTo>
                  <a:lnTo>
                    <a:pt x="454131" y="238752"/>
                  </a:lnTo>
                  <a:lnTo>
                    <a:pt x="453043" y="223261"/>
                  </a:lnTo>
                  <a:lnTo>
                    <a:pt x="450870" y="216058"/>
                  </a:lnTo>
                  <a:lnTo>
                    <a:pt x="447881" y="210759"/>
                  </a:lnTo>
                  <a:lnTo>
                    <a:pt x="445978" y="206547"/>
                  </a:lnTo>
                  <a:lnTo>
                    <a:pt x="446385" y="202878"/>
                  </a:lnTo>
                  <a:lnTo>
                    <a:pt x="453043" y="198393"/>
                  </a:lnTo>
                  <a:lnTo>
                    <a:pt x="452500" y="202606"/>
                  </a:lnTo>
                  <a:lnTo>
                    <a:pt x="454267" y="203829"/>
                  </a:lnTo>
                  <a:lnTo>
                    <a:pt x="457392" y="201926"/>
                  </a:lnTo>
                  <a:lnTo>
                    <a:pt x="464458" y="192686"/>
                  </a:lnTo>
                  <a:lnTo>
                    <a:pt x="465274" y="189153"/>
                  </a:lnTo>
                  <a:lnTo>
                    <a:pt x="470165" y="185484"/>
                  </a:lnTo>
                  <a:lnTo>
                    <a:pt x="473698" y="179913"/>
                  </a:lnTo>
                  <a:lnTo>
                    <a:pt x="469758" y="179098"/>
                  </a:lnTo>
                  <a:lnTo>
                    <a:pt x="460382" y="180728"/>
                  </a:lnTo>
                  <a:lnTo>
                    <a:pt x="458207" y="179098"/>
                  </a:lnTo>
                  <a:lnTo>
                    <a:pt x="463100" y="171624"/>
                  </a:lnTo>
                  <a:lnTo>
                    <a:pt x="462148" y="167412"/>
                  </a:lnTo>
                  <a:lnTo>
                    <a:pt x="460653" y="165645"/>
                  </a:lnTo>
                  <a:lnTo>
                    <a:pt x="457528" y="164966"/>
                  </a:lnTo>
                  <a:lnTo>
                    <a:pt x="446929" y="171488"/>
                  </a:lnTo>
                  <a:lnTo>
                    <a:pt x="443667" y="172031"/>
                  </a:lnTo>
                  <a:lnTo>
                    <a:pt x="443260" y="168634"/>
                  </a:lnTo>
                  <a:lnTo>
                    <a:pt x="437824" y="160889"/>
                  </a:lnTo>
                  <a:lnTo>
                    <a:pt x="452500" y="147164"/>
                  </a:lnTo>
                  <a:lnTo>
                    <a:pt x="504409" y="108980"/>
                  </a:lnTo>
                  <a:lnTo>
                    <a:pt x="509709" y="103137"/>
                  </a:lnTo>
                  <a:lnTo>
                    <a:pt x="511610" y="97974"/>
                  </a:lnTo>
                  <a:lnTo>
                    <a:pt x="510252" y="93490"/>
                  </a:lnTo>
                  <a:lnTo>
                    <a:pt x="508757" y="92402"/>
                  </a:lnTo>
                  <a:lnTo>
                    <a:pt x="509573" y="91315"/>
                  </a:lnTo>
                  <a:lnTo>
                    <a:pt x="559578" y="41989"/>
                  </a:lnTo>
                  <a:lnTo>
                    <a:pt x="587979" y="19160"/>
                  </a:lnTo>
                  <a:lnTo>
                    <a:pt x="611487" y="6387"/>
                  </a:lnTo>
                  <a:lnTo>
                    <a:pt x="629288" y="272"/>
                  </a:lnTo>
                  <a:lnTo>
                    <a:pt x="641382" y="1087"/>
                  </a:lnTo>
                  <a:lnTo>
                    <a:pt x="648176" y="272"/>
                  </a:lnTo>
                  <a:lnTo>
                    <a:pt x="654019" y="272"/>
                  </a:lnTo>
                  <a:lnTo>
                    <a:pt x="683778" y="272"/>
                  </a:lnTo>
                  <a:lnTo>
                    <a:pt x="737046" y="136"/>
                  </a:lnTo>
                  <a:lnTo>
                    <a:pt x="790313" y="0"/>
                  </a:lnTo>
                  <a:lnTo>
                    <a:pt x="821838" y="0"/>
                  </a:lnTo>
                  <a:lnTo>
                    <a:pt x="822790" y="11958"/>
                  </a:lnTo>
                  <a:lnTo>
                    <a:pt x="820072" y="26090"/>
                  </a:lnTo>
                  <a:lnTo>
                    <a:pt x="822246" y="41445"/>
                  </a:lnTo>
                  <a:lnTo>
                    <a:pt x="819256" y="73378"/>
                  </a:lnTo>
                  <a:lnTo>
                    <a:pt x="827274" y="97974"/>
                  </a:lnTo>
                  <a:lnTo>
                    <a:pt x="825371" y="114416"/>
                  </a:lnTo>
                  <a:lnTo>
                    <a:pt x="825915" y="132081"/>
                  </a:lnTo>
                  <a:lnTo>
                    <a:pt x="824556" y="136429"/>
                  </a:lnTo>
                  <a:lnTo>
                    <a:pt x="818305" y="146621"/>
                  </a:lnTo>
                  <a:lnTo>
                    <a:pt x="814637" y="156541"/>
                  </a:lnTo>
                  <a:lnTo>
                    <a:pt x="812598" y="166596"/>
                  </a:lnTo>
                  <a:lnTo>
                    <a:pt x="812734" y="173119"/>
                  </a:lnTo>
                  <a:lnTo>
                    <a:pt x="818170" y="201926"/>
                  </a:lnTo>
                  <a:lnTo>
                    <a:pt x="819256" y="214564"/>
                  </a:lnTo>
                  <a:lnTo>
                    <a:pt x="819120" y="221902"/>
                  </a:lnTo>
                  <a:lnTo>
                    <a:pt x="814365" y="245546"/>
                  </a:lnTo>
                  <a:lnTo>
                    <a:pt x="814093" y="252204"/>
                  </a:lnTo>
                  <a:lnTo>
                    <a:pt x="815452" y="254107"/>
                  </a:lnTo>
                  <a:lnTo>
                    <a:pt x="817219" y="254107"/>
                  </a:lnTo>
                  <a:lnTo>
                    <a:pt x="822654" y="246769"/>
                  </a:lnTo>
                  <a:lnTo>
                    <a:pt x="825099" y="245682"/>
                  </a:lnTo>
                  <a:lnTo>
                    <a:pt x="828225" y="247449"/>
                  </a:lnTo>
                  <a:lnTo>
                    <a:pt x="835835" y="258591"/>
                  </a:lnTo>
                  <a:lnTo>
                    <a:pt x="835427" y="278566"/>
                  </a:lnTo>
                  <a:lnTo>
                    <a:pt x="835156" y="292970"/>
                  </a:lnTo>
                  <a:lnTo>
                    <a:pt x="834884" y="309005"/>
                  </a:lnTo>
                  <a:lnTo>
                    <a:pt x="834340" y="333057"/>
                  </a:lnTo>
                  <a:lnTo>
                    <a:pt x="833932" y="350586"/>
                  </a:lnTo>
                  <a:lnTo>
                    <a:pt x="833660" y="366620"/>
                  </a:lnTo>
                  <a:lnTo>
                    <a:pt x="833389" y="378850"/>
                  </a:lnTo>
                  <a:lnTo>
                    <a:pt x="831623" y="387818"/>
                  </a:lnTo>
                  <a:lnTo>
                    <a:pt x="834204" y="398554"/>
                  </a:lnTo>
                  <a:close/>
                  <a:moveTo>
                    <a:pt x="468535" y="130586"/>
                  </a:moveTo>
                  <a:lnTo>
                    <a:pt x="464458" y="132081"/>
                  </a:lnTo>
                  <a:lnTo>
                    <a:pt x="463507" y="130043"/>
                  </a:lnTo>
                  <a:lnTo>
                    <a:pt x="464186" y="128004"/>
                  </a:lnTo>
                  <a:lnTo>
                    <a:pt x="467583" y="125559"/>
                  </a:lnTo>
                  <a:lnTo>
                    <a:pt x="473155" y="125559"/>
                  </a:lnTo>
                  <a:lnTo>
                    <a:pt x="472476" y="127461"/>
                  </a:lnTo>
                  <a:lnTo>
                    <a:pt x="468535" y="130586"/>
                  </a:lnTo>
                  <a:close/>
                  <a:moveTo>
                    <a:pt x="449375" y="181544"/>
                  </a:moveTo>
                  <a:lnTo>
                    <a:pt x="447473" y="182087"/>
                  </a:lnTo>
                  <a:lnTo>
                    <a:pt x="447609" y="178282"/>
                  </a:lnTo>
                  <a:lnTo>
                    <a:pt x="449511" y="175837"/>
                  </a:lnTo>
                  <a:lnTo>
                    <a:pt x="453316" y="174749"/>
                  </a:lnTo>
                  <a:lnTo>
                    <a:pt x="453180" y="176652"/>
                  </a:lnTo>
                  <a:lnTo>
                    <a:pt x="449375" y="181544"/>
                  </a:lnTo>
                  <a:close/>
                  <a:moveTo>
                    <a:pt x="108030" y="351537"/>
                  </a:moveTo>
                  <a:lnTo>
                    <a:pt x="104088" y="357516"/>
                  </a:lnTo>
                  <a:lnTo>
                    <a:pt x="100284" y="356973"/>
                  </a:lnTo>
                  <a:lnTo>
                    <a:pt x="97566" y="355070"/>
                  </a:lnTo>
                  <a:lnTo>
                    <a:pt x="96615" y="351265"/>
                  </a:lnTo>
                  <a:lnTo>
                    <a:pt x="97294" y="346509"/>
                  </a:lnTo>
                  <a:lnTo>
                    <a:pt x="100691" y="344471"/>
                  </a:lnTo>
                  <a:lnTo>
                    <a:pt x="109796" y="346237"/>
                  </a:lnTo>
                  <a:lnTo>
                    <a:pt x="110067" y="348140"/>
                  </a:lnTo>
                  <a:lnTo>
                    <a:pt x="108030" y="351537"/>
                  </a:lnTo>
                  <a:close/>
                  <a:moveTo>
                    <a:pt x="929325" y="700900"/>
                  </a:moveTo>
                  <a:lnTo>
                    <a:pt x="920220" y="711771"/>
                  </a:lnTo>
                  <a:lnTo>
                    <a:pt x="928373" y="712858"/>
                  </a:lnTo>
                  <a:lnTo>
                    <a:pt x="935439" y="709596"/>
                  </a:lnTo>
                  <a:lnTo>
                    <a:pt x="942098" y="703074"/>
                  </a:lnTo>
                  <a:lnTo>
                    <a:pt x="957588" y="694241"/>
                  </a:lnTo>
                  <a:lnTo>
                    <a:pt x="970906" y="690437"/>
                  </a:lnTo>
                  <a:lnTo>
                    <a:pt x="975118" y="689622"/>
                  </a:lnTo>
                  <a:lnTo>
                    <a:pt x="981368" y="695737"/>
                  </a:lnTo>
                  <a:lnTo>
                    <a:pt x="993870" y="690844"/>
                  </a:lnTo>
                  <a:lnTo>
                    <a:pt x="1006725" y="688127"/>
                  </a:lnTo>
                  <a:lnTo>
                    <a:pt x="951066" y="716255"/>
                  </a:lnTo>
                  <a:lnTo>
                    <a:pt x="939651" y="719381"/>
                  </a:lnTo>
                  <a:lnTo>
                    <a:pt x="923346" y="727669"/>
                  </a:lnTo>
                  <a:lnTo>
                    <a:pt x="907990" y="733648"/>
                  </a:lnTo>
                  <a:lnTo>
                    <a:pt x="896848" y="735822"/>
                  </a:lnTo>
                  <a:lnTo>
                    <a:pt x="841678" y="756613"/>
                  </a:lnTo>
                  <a:lnTo>
                    <a:pt x="837330" y="757021"/>
                  </a:lnTo>
                  <a:lnTo>
                    <a:pt x="832574" y="754983"/>
                  </a:lnTo>
                  <a:lnTo>
                    <a:pt x="787052" y="765717"/>
                  </a:lnTo>
                  <a:lnTo>
                    <a:pt x="768435" y="766941"/>
                  </a:lnTo>
                  <a:lnTo>
                    <a:pt x="751449" y="770610"/>
                  </a:lnTo>
                  <a:lnTo>
                    <a:pt x="763951" y="762049"/>
                  </a:lnTo>
                  <a:lnTo>
                    <a:pt x="764223" y="758787"/>
                  </a:lnTo>
                  <a:lnTo>
                    <a:pt x="761234" y="756205"/>
                  </a:lnTo>
                  <a:lnTo>
                    <a:pt x="754575" y="756885"/>
                  </a:lnTo>
                  <a:lnTo>
                    <a:pt x="747645" y="765717"/>
                  </a:lnTo>
                  <a:lnTo>
                    <a:pt x="736638" y="768707"/>
                  </a:lnTo>
                  <a:lnTo>
                    <a:pt x="734464" y="759059"/>
                  </a:lnTo>
                  <a:lnTo>
                    <a:pt x="738133" y="751585"/>
                  </a:lnTo>
                  <a:lnTo>
                    <a:pt x="743161" y="744519"/>
                  </a:lnTo>
                  <a:lnTo>
                    <a:pt x="754031" y="733376"/>
                  </a:lnTo>
                  <a:lnTo>
                    <a:pt x="769659" y="726311"/>
                  </a:lnTo>
                  <a:lnTo>
                    <a:pt x="777539" y="720196"/>
                  </a:lnTo>
                  <a:lnTo>
                    <a:pt x="782975" y="725631"/>
                  </a:lnTo>
                  <a:lnTo>
                    <a:pt x="784198" y="718293"/>
                  </a:lnTo>
                  <a:lnTo>
                    <a:pt x="788411" y="714081"/>
                  </a:lnTo>
                  <a:lnTo>
                    <a:pt x="793031" y="711771"/>
                  </a:lnTo>
                  <a:lnTo>
                    <a:pt x="804037" y="711771"/>
                  </a:lnTo>
                  <a:lnTo>
                    <a:pt x="810016" y="710684"/>
                  </a:lnTo>
                  <a:lnTo>
                    <a:pt x="814365" y="708238"/>
                  </a:lnTo>
                  <a:lnTo>
                    <a:pt x="818849" y="707830"/>
                  </a:lnTo>
                  <a:lnTo>
                    <a:pt x="830942" y="711092"/>
                  </a:lnTo>
                  <a:lnTo>
                    <a:pt x="842765" y="710140"/>
                  </a:lnTo>
                  <a:lnTo>
                    <a:pt x="852277" y="705520"/>
                  </a:lnTo>
                  <a:lnTo>
                    <a:pt x="862197" y="704025"/>
                  </a:lnTo>
                  <a:lnTo>
                    <a:pt x="888423" y="702938"/>
                  </a:lnTo>
                  <a:lnTo>
                    <a:pt x="914513" y="699541"/>
                  </a:lnTo>
                  <a:lnTo>
                    <a:pt x="924976" y="693562"/>
                  </a:lnTo>
                  <a:lnTo>
                    <a:pt x="946854" y="676848"/>
                  </a:lnTo>
                  <a:lnTo>
                    <a:pt x="959491" y="672228"/>
                  </a:lnTo>
                  <a:lnTo>
                    <a:pt x="939923" y="691524"/>
                  </a:lnTo>
                  <a:lnTo>
                    <a:pt x="929325" y="700900"/>
                  </a:lnTo>
                  <a:close/>
                  <a:moveTo>
                    <a:pt x="714624" y="778763"/>
                  </a:moveTo>
                  <a:lnTo>
                    <a:pt x="708510" y="779442"/>
                  </a:lnTo>
                  <a:lnTo>
                    <a:pt x="714624" y="763408"/>
                  </a:lnTo>
                  <a:lnTo>
                    <a:pt x="725903" y="756070"/>
                  </a:lnTo>
                  <a:lnTo>
                    <a:pt x="729979" y="757565"/>
                  </a:lnTo>
                  <a:lnTo>
                    <a:pt x="730115" y="763271"/>
                  </a:lnTo>
                  <a:lnTo>
                    <a:pt x="728485" y="768163"/>
                  </a:lnTo>
                  <a:lnTo>
                    <a:pt x="721011" y="775638"/>
                  </a:lnTo>
                  <a:lnTo>
                    <a:pt x="714624" y="778763"/>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3" name="Freeform: Shape 42">
              <a:extLst>
                <a:ext uri="{FF2B5EF4-FFF2-40B4-BE49-F238E27FC236}">
                  <a16:creationId xmlns:a16="http://schemas.microsoft.com/office/drawing/2014/main" id="{DAB0FFF2-D4E4-34FA-C14B-31F23279360B}"/>
                </a:ext>
              </a:extLst>
            </p:cNvPr>
            <p:cNvSpPr/>
            <p:nvPr/>
          </p:nvSpPr>
          <p:spPr>
            <a:xfrm>
              <a:off x="15494645" y="8594244"/>
              <a:ext cx="550338" cy="596539"/>
            </a:xfrm>
            <a:custGeom>
              <a:avLst/>
              <a:gdLst>
                <a:gd name="connsiteX0" fmla="*/ 550338 w 550338"/>
                <a:gd name="connsiteY0" fmla="*/ 227744 h 596539"/>
                <a:gd name="connsiteX1" fmla="*/ 535255 w 550338"/>
                <a:gd name="connsiteY1" fmla="*/ 235083 h 596539"/>
                <a:gd name="connsiteX2" fmla="*/ 532401 w 550338"/>
                <a:gd name="connsiteY2" fmla="*/ 241877 h 596539"/>
                <a:gd name="connsiteX3" fmla="*/ 537022 w 550338"/>
                <a:gd name="connsiteY3" fmla="*/ 250438 h 596539"/>
                <a:gd name="connsiteX4" fmla="*/ 539468 w 550338"/>
                <a:gd name="connsiteY4" fmla="*/ 261581 h 596539"/>
                <a:gd name="connsiteX5" fmla="*/ 539740 w 550338"/>
                <a:gd name="connsiteY5" fmla="*/ 275169 h 596539"/>
                <a:gd name="connsiteX6" fmla="*/ 531314 w 550338"/>
                <a:gd name="connsiteY6" fmla="*/ 305063 h 596539"/>
                <a:gd name="connsiteX7" fmla="*/ 513921 w 550338"/>
                <a:gd name="connsiteY7" fmla="*/ 350993 h 596539"/>
                <a:gd name="connsiteX8" fmla="*/ 505224 w 550338"/>
                <a:gd name="connsiteY8" fmla="*/ 379801 h 596539"/>
                <a:gd name="connsiteX9" fmla="*/ 504952 w 550338"/>
                <a:gd name="connsiteY9" fmla="*/ 391623 h 596539"/>
                <a:gd name="connsiteX10" fmla="*/ 493538 w 550338"/>
                <a:gd name="connsiteY10" fmla="*/ 406978 h 596539"/>
                <a:gd name="connsiteX11" fmla="*/ 470981 w 550338"/>
                <a:gd name="connsiteY11" fmla="*/ 426002 h 596539"/>
                <a:gd name="connsiteX12" fmla="*/ 455218 w 550338"/>
                <a:gd name="connsiteY12" fmla="*/ 437417 h 596539"/>
                <a:gd name="connsiteX13" fmla="*/ 446250 w 550338"/>
                <a:gd name="connsiteY13" fmla="*/ 441357 h 596539"/>
                <a:gd name="connsiteX14" fmla="*/ 438640 w 550338"/>
                <a:gd name="connsiteY14" fmla="*/ 441085 h 596539"/>
                <a:gd name="connsiteX15" fmla="*/ 432661 w 550338"/>
                <a:gd name="connsiteY15" fmla="*/ 436466 h 596539"/>
                <a:gd name="connsiteX16" fmla="*/ 425867 w 550338"/>
                <a:gd name="connsiteY16" fmla="*/ 439591 h 596539"/>
                <a:gd name="connsiteX17" fmla="*/ 418258 w 550338"/>
                <a:gd name="connsiteY17" fmla="*/ 450462 h 596539"/>
                <a:gd name="connsiteX18" fmla="*/ 411327 w 550338"/>
                <a:gd name="connsiteY18" fmla="*/ 456033 h 596539"/>
                <a:gd name="connsiteX19" fmla="*/ 404804 w 550338"/>
                <a:gd name="connsiteY19" fmla="*/ 456305 h 596539"/>
                <a:gd name="connsiteX20" fmla="*/ 399233 w 550338"/>
                <a:gd name="connsiteY20" fmla="*/ 463371 h 596539"/>
                <a:gd name="connsiteX21" fmla="*/ 394613 w 550338"/>
                <a:gd name="connsiteY21" fmla="*/ 476960 h 596539"/>
                <a:gd name="connsiteX22" fmla="*/ 390265 w 550338"/>
                <a:gd name="connsiteY22" fmla="*/ 484841 h 596539"/>
                <a:gd name="connsiteX23" fmla="*/ 386188 w 550338"/>
                <a:gd name="connsiteY23" fmla="*/ 486879 h 596539"/>
                <a:gd name="connsiteX24" fmla="*/ 385917 w 550338"/>
                <a:gd name="connsiteY24" fmla="*/ 493809 h 596539"/>
                <a:gd name="connsiteX25" fmla="*/ 389314 w 550338"/>
                <a:gd name="connsiteY25" fmla="*/ 505495 h 596539"/>
                <a:gd name="connsiteX26" fmla="*/ 389042 w 550338"/>
                <a:gd name="connsiteY26" fmla="*/ 509708 h 596539"/>
                <a:gd name="connsiteX27" fmla="*/ 387139 w 550338"/>
                <a:gd name="connsiteY27" fmla="*/ 509844 h 596539"/>
                <a:gd name="connsiteX28" fmla="*/ 385373 w 550338"/>
                <a:gd name="connsiteY28" fmla="*/ 509164 h 596539"/>
                <a:gd name="connsiteX29" fmla="*/ 380889 w 550338"/>
                <a:gd name="connsiteY29" fmla="*/ 511746 h 596539"/>
                <a:gd name="connsiteX30" fmla="*/ 375996 w 550338"/>
                <a:gd name="connsiteY30" fmla="*/ 518269 h 596539"/>
                <a:gd name="connsiteX31" fmla="*/ 374095 w 550338"/>
                <a:gd name="connsiteY31" fmla="*/ 518405 h 596539"/>
                <a:gd name="connsiteX32" fmla="*/ 372735 w 550338"/>
                <a:gd name="connsiteY32" fmla="*/ 517317 h 596539"/>
                <a:gd name="connsiteX33" fmla="*/ 371377 w 550338"/>
                <a:gd name="connsiteY33" fmla="*/ 508757 h 596539"/>
                <a:gd name="connsiteX34" fmla="*/ 367300 w 550338"/>
                <a:gd name="connsiteY34" fmla="*/ 502778 h 596539"/>
                <a:gd name="connsiteX35" fmla="*/ 360777 w 550338"/>
                <a:gd name="connsiteY35" fmla="*/ 499245 h 596539"/>
                <a:gd name="connsiteX36" fmla="*/ 351673 w 550338"/>
                <a:gd name="connsiteY36" fmla="*/ 507126 h 596539"/>
                <a:gd name="connsiteX37" fmla="*/ 339987 w 550338"/>
                <a:gd name="connsiteY37" fmla="*/ 526422 h 596539"/>
                <a:gd name="connsiteX38" fmla="*/ 334959 w 550338"/>
                <a:gd name="connsiteY38" fmla="*/ 538924 h 596539"/>
                <a:gd name="connsiteX39" fmla="*/ 336861 w 550338"/>
                <a:gd name="connsiteY39" fmla="*/ 547620 h 596539"/>
                <a:gd name="connsiteX40" fmla="*/ 337948 w 550338"/>
                <a:gd name="connsiteY40" fmla="*/ 560258 h 596539"/>
                <a:gd name="connsiteX41" fmla="*/ 334959 w 550338"/>
                <a:gd name="connsiteY41" fmla="*/ 565422 h 596539"/>
                <a:gd name="connsiteX42" fmla="*/ 328708 w 550338"/>
                <a:gd name="connsiteY42" fmla="*/ 567324 h 596539"/>
                <a:gd name="connsiteX43" fmla="*/ 323681 w 550338"/>
                <a:gd name="connsiteY43" fmla="*/ 574254 h 596539"/>
                <a:gd name="connsiteX44" fmla="*/ 320283 w 550338"/>
                <a:gd name="connsiteY44" fmla="*/ 585940 h 596539"/>
                <a:gd name="connsiteX45" fmla="*/ 311451 w 550338"/>
                <a:gd name="connsiteY45" fmla="*/ 593414 h 596539"/>
                <a:gd name="connsiteX46" fmla="*/ 297319 w 550338"/>
                <a:gd name="connsiteY46" fmla="*/ 596539 h 596539"/>
                <a:gd name="connsiteX47" fmla="*/ 282507 w 550338"/>
                <a:gd name="connsiteY47" fmla="*/ 591104 h 596539"/>
                <a:gd name="connsiteX48" fmla="*/ 281420 w 550338"/>
                <a:gd name="connsiteY48" fmla="*/ 590696 h 596539"/>
                <a:gd name="connsiteX49" fmla="*/ 263890 w 550338"/>
                <a:gd name="connsiteY49" fmla="*/ 576020 h 596539"/>
                <a:gd name="connsiteX50" fmla="*/ 252884 w 550338"/>
                <a:gd name="connsiteY50" fmla="*/ 561888 h 596539"/>
                <a:gd name="connsiteX51" fmla="*/ 248264 w 550338"/>
                <a:gd name="connsiteY51" fmla="*/ 548436 h 596539"/>
                <a:gd name="connsiteX52" fmla="*/ 233045 w 550338"/>
                <a:gd name="connsiteY52" fmla="*/ 547756 h 596539"/>
                <a:gd name="connsiteX53" fmla="*/ 206954 w 550338"/>
                <a:gd name="connsiteY53" fmla="*/ 560122 h 596539"/>
                <a:gd name="connsiteX54" fmla="*/ 187387 w 550338"/>
                <a:gd name="connsiteY54" fmla="*/ 561888 h 596539"/>
                <a:gd name="connsiteX55" fmla="*/ 174070 w 550338"/>
                <a:gd name="connsiteY55" fmla="*/ 553463 h 596539"/>
                <a:gd name="connsiteX56" fmla="*/ 164151 w 550338"/>
                <a:gd name="connsiteY56" fmla="*/ 550066 h 596539"/>
                <a:gd name="connsiteX57" fmla="*/ 154230 w 550338"/>
                <a:gd name="connsiteY57" fmla="*/ 552920 h 596539"/>
                <a:gd name="connsiteX58" fmla="*/ 144719 w 550338"/>
                <a:gd name="connsiteY58" fmla="*/ 558355 h 596539"/>
                <a:gd name="connsiteX59" fmla="*/ 136837 w 550338"/>
                <a:gd name="connsiteY59" fmla="*/ 555094 h 596539"/>
                <a:gd name="connsiteX60" fmla="*/ 127053 w 550338"/>
                <a:gd name="connsiteY60" fmla="*/ 545039 h 596539"/>
                <a:gd name="connsiteX61" fmla="*/ 111699 w 550338"/>
                <a:gd name="connsiteY61" fmla="*/ 537972 h 596539"/>
                <a:gd name="connsiteX62" fmla="*/ 90636 w 550338"/>
                <a:gd name="connsiteY62" fmla="*/ 534032 h 596539"/>
                <a:gd name="connsiteX63" fmla="*/ 75961 w 550338"/>
                <a:gd name="connsiteY63" fmla="*/ 523025 h 596539"/>
                <a:gd name="connsiteX64" fmla="*/ 67943 w 550338"/>
                <a:gd name="connsiteY64" fmla="*/ 505224 h 596539"/>
                <a:gd name="connsiteX65" fmla="*/ 59246 w 550338"/>
                <a:gd name="connsiteY65" fmla="*/ 492858 h 596539"/>
                <a:gd name="connsiteX66" fmla="*/ 50142 w 550338"/>
                <a:gd name="connsiteY66" fmla="*/ 486064 h 596539"/>
                <a:gd name="connsiteX67" fmla="*/ 39951 w 550338"/>
                <a:gd name="connsiteY67" fmla="*/ 484161 h 596539"/>
                <a:gd name="connsiteX68" fmla="*/ 29080 w 550338"/>
                <a:gd name="connsiteY68" fmla="*/ 486879 h 596539"/>
                <a:gd name="connsiteX69" fmla="*/ 20655 w 550338"/>
                <a:gd name="connsiteY69" fmla="*/ 485520 h 596539"/>
                <a:gd name="connsiteX70" fmla="*/ 14676 w 550338"/>
                <a:gd name="connsiteY70" fmla="*/ 479813 h 596539"/>
                <a:gd name="connsiteX71" fmla="*/ 7066 w 550338"/>
                <a:gd name="connsiteY71" fmla="*/ 480493 h 596539"/>
                <a:gd name="connsiteX72" fmla="*/ 0 w 550338"/>
                <a:gd name="connsiteY72" fmla="*/ 485928 h 596539"/>
                <a:gd name="connsiteX73" fmla="*/ 136 w 550338"/>
                <a:gd name="connsiteY73" fmla="*/ 431302 h 596539"/>
                <a:gd name="connsiteX74" fmla="*/ 679 w 550338"/>
                <a:gd name="connsiteY74" fmla="*/ 377491 h 596539"/>
                <a:gd name="connsiteX75" fmla="*/ 1087 w 550338"/>
                <a:gd name="connsiteY75" fmla="*/ 323545 h 596539"/>
                <a:gd name="connsiteX76" fmla="*/ 1495 w 550338"/>
                <a:gd name="connsiteY76" fmla="*/ 269190 h 596539"/>
                <a:gd name="connsiteX77" fmla="*/ 1903 w 550338"/>
                <a:gd name="connsiteY77" fmla="*/ 214564 h 596539"/>
                <a:gd name="connsiteX78" fmla="*/ 2310 w 550338"/>
                <a:gd name="connsiteY78" fmla="*/ 159801 h 596539"/>
                <a:gd name="connsiteX79" fmla="*/ 2854 w 550338"/>
                <a:gd name="connsiteY79" fmla="*/ 104632 h 596539"/>
                <a:gd name="connsiteX80" fmla="*/ 3261 w 550338"/>
                <a:gd name="connsiteY80" fmla="*/ 49191 h 596539"/>
                <a:gd name="connsiteX81" fmla="*/ 45794 w 550338"/>
                <a:gd name="connsiteY81" fmla="*/ 47560 h 596539"/>
                <a:gd name="connsiteX82" fmla="*/ 88462 w 550338"/>
                <a:gd name="connsiteY82" fmla="*/ 46065 h 596539"/>
                <a:gd name="connsiteX83" fmla="*/ 130994 w 550338"/>
                <a:gd name="connsiteY83" fmla="*/ 44298 h 596539"/>
                <a:gd name="connsiteX84" fmla="*/ 173663 w 550338"/>
                <a:gd name="connsiteY84" fmla="*/ 42804 h 596539"/>
                <a:gd name="connsiteX85" fmla="*/ 174885 w 550338"/>
                <a:gd name="connsiteY85" fmla="*/ 41716 h 596539"/>
                <a:gd name="connsiteX86" fmla="*/ 174613 w 550338"/>
                <a:gd name="connsiteY86" fmla="*/ 42260 h 596539"/>
                <a:gd name="connsiteX87" fmla="*/ 176380 w 550338"/>
                <a:gd name="connsiteY87" fmla="*/ 45249 h 596539"/>
                <a:gd name="connsiteX88" fmla="*/ 187931 w 550338"/>
                <a:gd name="connsiteY88" fmla="*/ 47152 h 596539"/>
                <a:gd name="connsiteX89" fmla="*/ 195811 w 550338"/>
                <a:gd name="connsiteY89" fmla="*/ 50685 h 596539"/>
                <a:gd name="connsiteX90" fmla="*/ 201926 w 550338"/>
                <a:gd name="connsiteY90" fmla="*/ 55985 h 596539"/>
                <a:gd name="connsiteX91" fmla="*/ 224212 w 550338"/>
                <a:gd name="connsiteY91" fmla="*/ 66448 h 596539"/>
                <a:gd name="connsiteX92" fmla="*/ 231006 w 550338"/>
                <a:gd name="connsiteY92" fmla="*/ 72835 h 596539"/>
                <a:gd name="connsiteX93" fmla="*/ 237664 w 550338"/>
                <a:gd name="connsiteY93" fmla="*/ 76368 h 596539"/>
                <a:gd name="connsiteX94" fmla="*/ 244459 w 550338"/>
                <a:gd name="connsiteY94" fmla="*/ 77047 h 596539"/>
                <a:gd name="connsiteX95" fmla="*/ 248943 w 550338"/>
                <a:gd name="connsiteY95" fmla="*/ 75009 h 596539"/>
                <a:gd name="connsiteX96" fmla="*/ 251525 w 550338"/>
                <a:gd name="connsiteY96" fmla="*/ 70389 h 596539"/>
                <a:gd name="connsiteX97" fmla="*/ 254650 w 550338"/>
                <a:gd name="connsiteY97" fmla="*/ 69981 h 596539"/>
                <a:gd name="connsiteX98" fmla="*/ 258455 w 550338"/>
                <a:gd name="connsiteY98" fmla="*/ 74057 h 596539"/>
                <a:gd name="connsiteX99" fmla="*/ 270957 w 550338"/>
                <a:gd name="connsiteY99" fmla="*/ 78542 h 596539"/>
                <a:gd name="connsiteX100" fmla="*/ 271365 w 550338"/>
                <a:gd name="connsiteY100" fmla="*/ 79900 h 596539"/>
                <a:gd name="connsiteX101" fmla="*/ 236713 w 550338"/>
                <a:gd name="connsiteY101" fmla="*/ 87646 h 596539"/>
                <a:gd name="connsiteX102" fmla="*/ 229512 w 550338"/>
                <a:gd name="connsiteY102" fmla="*/ 91315 h 596539"/>
                <a:gd name="connsiteX103" fmla="*/ 238209 w 550338"/>
                <a:gd name="connsiteY103" fmla="*/ 93761 h 596539"/>
                <a:gd name="connsiteX104" fmla="*/ 246905 w 550338"/>
                <a:gd name="connsiteY104" fmla="*/ 93218 h 596539"/>
                <a:gd name="connsiteX105" fmla="*/ 255738 w 550338"/>
                <a:gd name="connsiteY105" fmla="*/ 89548 h 596539"/>
                <a:gd name="connsiteX106" fmla="*/ 265929 w 550338"/>
                <a:gd name="connsiteY106" fmla="*/ 89684 h 596539"/>
                <a:gd name="connsiteX107" fmla="*/ 274762 w 550338"/>
                <a:gd name="connsiteY107" fmla="*/ 91451 h 596539"/>
                <a:gd name="connsiteX108" fmla="*/ 277615 w 550338"/>
                <a:gd name="connsiteY108" fmla="*/ 89956 h 596539"/>
                <a:gd name="connsiteX109" fmla="*/ 278702 w 550338"/>
                <a:gd name="connsiteY109" fmla="*/ 89141 h 596539"/>
                <a:gd name="connsiteX110" fmla="*/ 293785 w 550338"/>
                <a:gd name="connsiteY110" fmla="*/ 99333 h 596539"/>
                <a:gd name="connsiteX111" fmla="*/ 299492 w 550338"/>
                <a:gd name="connsiteY111" fmla="*/ 100963 h 596539"/>
                <a:gd name="connsiteX112" fmla="*/ 305336 w 550338"/>
                <a:gd name="connsiteY112" fmla="*/ 99740 h 596539"/>
                <a:gd name="connsiteX113" fmla="*/ 311451 w 550338"/>
                <a:gd name="connsiteY113" fmla="*/ 95935 h 596539"/>
                <a:gd name="connsiteX114" fmla="*/ 324768 w 550338"/>
                <a:gd name="connsiteY114" fmla="*/ 90908 h 596539"/>
                <a:gd name="connsiteX115" fmla="*/ 345422 w 550338"/>
                <a:gd name="connsiteY115" fmla="*/ 84793 h 596539"/>
                <a:gd name="connsiteX116" fmla="*/ 365262 w 550338"/>
                <a:gd name="connsiteY116" fmla="*/ 82211 h 596539"/>
                <a:gd name="connsiteX117" fmla="*/ 384286 w 550338"/>
                <a:gd name="connsiteY117" fmla="*/ 83433 h 596539"/>
                <a:gd name="connsiteX118" fmla="*/ 396379 w 550338"/>
                <a:gd name="connsiteY118" fmla="*/ 81667 h 596539"/>
                <a:gd name="connsiteX119" fmla="*/ 407386 w 550338"/>
                <a:gd name="connsiteY119" fmla="*/ 75281 h 596539"/>
                <a:gd name="connsiteX120" fmla="*/ 431710 w 550338"/>
                <a:gd name="connsiteY120" fmla="*/ 54354 h 596539"/>
                <a:gd name="connsiteX121" fmla="*/ 459567 w 550338"/>
                <a:gd name="connsiteY121" fmla="*/ 37504 h 596539"/>
                <a:gd name="connsiteX122" fmla="*/ 505632 w 550338"/>
                <a:gd name="connsiteY122" fmla="*/ 16442 h 596539"/>
                <a:gd name="connsiteX123" fmla="*/ 550202 w 550338"/>
                <a:gd name="connsiteY123" fmla="*/ 0 h 596539"/>
                <a:gd name="connsiteX124" fmla="*/ 550202 w 550338"/>
                <a:gd name="connsiteY124" fmla="*/ 14268 h 596539"/>
                <a:gd name="connsiteX125" fmla="*/ 550202 w 550338"/>
                <a:gd name="connsiteY125" fmla="*/ 32205 h 596539"/>
                <a:gd name="connsiteX126" fmla="*/ 550202 w 550338"/>
                <a:gd name="connsiteY126" fmla="*/ 50142 h 596539"/>
                <a:gd name="connsiteX127" fmla="*/ 550202 w 550338"/>
                <a:gd name="connsiteY127" fmla="*/ 67943 h 596539"/>
                <a:gd name="connsiteX128" fmla="*/ 550202 w 550338"/>
                <a:gd name="connsiteY128" fmla="*/ 85879 h 596539"/>
                <a:gd name="connsiteX129" fmla="*/ 550202 w 550338"/>
                <a:gd name="connsiteY129" fmla="*/ 103680 h 596539"/>
                <a:gd name="connsiteX130" fmla="*/ 550202 w 550338"/>
                <a:gd name="connsiteY130" fmla="*/ 121482 h 596539"/>
                <a:gd name="connsiteX131" fmla="*/ 550202 w 550338"/>
                <a:gd name="connsiteY131" fmla="*/ 139283 h 596539"/>
                <a:gd name="connsiteX132" fmla="*/ 550202 w 550338"/>
                <a:gd name="connsiteY132" fmla="*/ 156948 h 596539"/>
                <a:gd name="connsiteX133" fmla="*/ 550202 w 550338"/>
                <a:gd name="connsiteY133" fmla="*/ 174613 h 596539"/>
                <a:gd name="connsiteX134" fmla="*/ 550202 w 550338"/>
                <a:gd name="connsiteY134" fmla="*/ 192414 h 596539"/>
                <a:gd name="connsiteX135" fmla="*/ 550202 w 550338"/>
                <a:gd name="connsiteY135" fmla="*/ 209943 h 596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550338" h="596539">
                  <a:moveTo>
                    <a:pt x="550338" y="227744"/>
                  </a:moveTo>
                  <a:lnTo>
                    <a:pt x="535255" y="235083"/>
                  </a:lnTo>
                  <a:lnTo>
                    <a:pt x="532401" y="241877"/>
                  </a:lnTo>
                  <a:lnTo>
                    <a:pt x="537022" y="250438"/>
                  </a:lnTo>
                  <a:lnTo>
                    <a:pt x="539468" y="261581"/>
                  </a:lnTo>
                  <a:lnTo>
                    <a:pt x="539740" y="275169"/>
                  </a:lnTo>
                  <a:lnTo>
                    <a:pt x="531314" y="305063"/>
                  </a:lnTo>
                  <a:lnTo>
                    <a:pt x="513921" y="350993"/>
                  </a:lnTo>
                  <a:lnTo>
                    <a:pt x="505224" y="379801"/>
                  </a:lnTo>
                  <a:lnTo>
                    <a:pt x="504952" y="391623"/>
                  </a:lnTo>
                  <a:lnTo>
                    <a:pt x="493538" y="406978"/>
                  </a:lnTo>
                  <a:lnTo>
                    <a:pt x="470981" y="426002"/>
                  </a:lnTo>
                  <a:lnTo>
                    <a:pt x="455218" y="437417"/>
                  </a:lnTo>
                  <a:lnTo>
                    <a:pt x="446250" y="441357"/>
                  </a:lnTo>
                  <a:lnTo>
                    <a:pt x="438640" y="441085"/>
                  </a:lnTo>
                  <a:lnTo>
                    <a:pt x="432661" y="436466"/>
                  </a:lnTo>
                  <a:lnTo>
                    <a:pt x="425867" y="439591"/>
                  </a:lnTo>
                  <a:lnTo>
                    <a:pt x="418258" y="450462"/>
                  </a:lnTo>
                  <a:lnTo>
                    <a:pt x="411327" y="456033"/>
                  </a:lnTo>
                  <a:lnTo>
                    <a:pt x="404804" y="456305"/>
                  </a:lnTo>
                  <a:lnTo>
                    <a:pt x="399233" y="463371"/>
                  </a:lnTo>
                  <a:lnTo>
                    <a:pt x="394613" y="476960"/>
                  </a:lnTo>
                  <a:lnTo>
                    <a:pt x="390265" y="484841"/>
                  </a:lnTo>
                  <a:lnTo>
                    <a:pt x="386188" y="486879"/>
                  </a:lnTo>
                  <a:lnTo>
                    <a:pt x="385917" y="493809"/>
                  </a:lnTo>
                  <a:lnTo>
                    <a:pt x="389314" y="505495"/>
                  </a:lnTo>
                  <a:lnTo>
                    <a:pt x="389042" y="509708"/>
                  </a:lnTo>
                  <a:lnTo>
                    <a:pt x="387139" y="509844"/>
                  </a:lnTo>
                  <a:lnTo>
                    <a:pt x="385373" y="509164"/>
                  </a:lnTo>
                  <a:lnTo>
                    <a:pt x="380889" y="511746"/>
                  </a:lnTo>
                  <a:lnTo>
                    <a:pt x="375996" y="518269"/>
                  </a:lnTo>
                  <a:lnTo>
                    <a:pt x="374095" y="518405"/>
                  </a:lnTo>
                  <a:lnTo>
                    <a:pt x="372735" y="517317"/>
                  </a:lnTo>
                  <a:lnTo>
                    <a:pt x="371377" y="508757"/>
                  </a:lnTo>
                  <a:lnTo>
                    <a:pt x="367300" y="502778"/>
                  </a:lnTo>
                  <a:lnTo>
                    <a:pt x="360777" y="499245"/>
                  </a:lnTo>
                  <a:lnTo>
                    <a:pt x="351673" y="507126"/>
                  </a:lnTo>
                  <a:lnTo>
                    <a:pt x="339987" y="526422"/>
                  </a:lnTo>
                  <a:lnTo>
                    <a:pt x="334959" y="538924"/>
                  </a:lnTo>
                  <a:lnTo>
                    <a:pt x="336861" y="547620"/>
                  </a:lnTo>
                  <a:lnTo>
                    <a:pt x="337948" y="560258"/>
                  </a:lnTo>
                  <a:lnTo>
                    <a:pt x="334959" y="565422"/>
                  </a:lnTo>
                  <a:lnTo>
                    <a:pt x="328708" y="567324"/>
                  </a:lnTo>
                  <a:lnTo>
                    <a:pt x="323681" y="574254"/>
                  </a:lnTo>
                  <a:lnTo>
                    <a:pt x="320283" y="585940"/>
                  </a:lnTo>
                  <a:lnTo>
                    <a:pt x="311451" y="593414"/>
                  </a:lnTo>
                  <a:lnTo>
                    <a:pt x="297319" y="596539"/>
                  </a:lnTo>
                  <a:lnTo>
                    <a:pt x="282507" y="591104"/>
                  </a:lnTo>
                  <a:lnTo>
                    <a:pt x="281420" y="590696"/>
                  </a:lnTo>
                  <a:lnTo>
                    <a:pt x="263890" y="576020"/>
                  </a:lnTo>
                  <a:lnTo>
                    <a:pt x="252884" y="561888"/>
                  </a:lnTo>
                  <a:lnTo>
                    <a:pt x="248264" y="548436"/>
                  </a:lnTo>
                  <a:lnTo>
                    <a:pt x="233045" y="547756"/>
                  </a:lnTo>
                  <a:lnTo>
                    <a:pt x="206954" y="560122"/>
                  </a:lnTo>
                  <a:lnTo>
                    <a:pt x="187387" y="561888"/>
                  </a:lnTo>
                  <a:lnTo>
                    <a:pt x="174070" y="553463"/>
                  </a:lnTo>
                  <a:lnTo>
                    <a:pt x="164151" y="550066"/>
                  </a:lnTo>
                  <a:lnTo>
                    <a:pt x="154230" y="552920"/>
                  </a:lnTo>
                  <a:lnTo>
                    <a:pt x="144719" y="558355"/>
                  </a:lnTo>
                  <a:lnTo>
                    <a:pt x="136837" y="555094"/>
                  </a:lnTo>
                  <a:lnTo>
                    <a:pt x="127053" y="545039"/>
                  </a:lnTo>
                  <a:lnTo>
                    <a:pt x="111699" y="537972"/>
                  </a:lnTo>
                  <a:lnTo>
                    <a:pt x="90636" y="534032"/>
                  </a:lnTo>
                  <a:lnTo>
                    <a:pt x="75961" y="523025"/>
                  </a:lnTo>
                  <a:lnTo>
                    <a:pt x="67943" y="505224"/>
                  </a:lnTo>
                  <a:lnTo>
                    <a:pt x="59246" y="492858"/>
                  </a:lnTo>
                  <a:lnTo>
                    <a:pt x="50142" y="486064"/>
                  </a:lnTo>
                  <a:lnTo>
                    <a:pt x="39951" y="484161"/>
                  </a:lnTo>
                  <a:lnTo>
                    <a:pt x="29080" y="486879"/>
                  </a:lnTo>
                  <a:lnTo>
                    <a:pt x="20655" y="485520"/>
                  </a:lnTo>
                  <a:lnTo>
                    <a:pt x="14676" y="479813"/>
                  </a:lnTo>
                  <a:lnTo>
                    <a:pt x="7066" y="480493"/>
                  </a:lnTo>
                  <a:lnTo>
                    <a:pt x="0" y="485928"/>
                  </a:lnTo>
                  <a:lnTo>
                    <a:pt x="136" y="431302"/>
                  </a:lnTo>
                  <a:lnTo>
                    <a:pt x="679" y="377491"/>
                  </a:lnTo>
                  <a:lnTo>
                    <a:pt x="1087" y="323545"/>
                  </a:lnTo>
                  <a:lnTo>
                    <a:pt x="1495" y="269190"/>
                  </a:lnTo>
                  <a:lnTo>
                    <a:pt x="1903" y="214564"/>
                  </a:lnTo>
                  <a:lnTo>
                    <a:pt x="2310" y="159801"/>
                  </a:lnTo>
                  <a:lnTo>
                    <a:pt x="2854" y="104632"/>
                  </a:lnTo>
                  <a:lnTo>
                    <a:pt x="3261" y="49191"/>
                  </a:lnTo>
                  <a:lnTo>
                    <a:pt x="45794" y="47560"/>
                  </a:lnTo>
                  <a:lnTo>
                    <a:pt x="88462" y="46065"/>
                  </a:lnTo>
                  <a:lnTo>
                    <a:pt x="130994" y="44298"/>
                  </a:lnTo>
                  <a:lnTo>
                    <a:pt x="173663" y="42804"/>
                  </a:lnTo>
                  <a:lnTo>
                    <a:pt x="174885" y="41716"/>
                  </a:lnTo>
                  <a:lnTo>
                    <a:pt x="174613" y="42260"/>
                  </a:lnTo>
                  <a:lnTo>
                    <a:pt x="176380" y="45249"/>
                  </a:lnTo>
                  <a:lnTo>
                    <a:pt x="187931" y="47152"/>
                  </a:lnTo>
                  <a:lnTo>
                    <a:pt x="195811" y="50685"/>
                  </a:lnTo>
                  <a:lnTo>
                    <a:pt x="201926" y="55985"/>
                  </a:lnTo>
                  <a:lnTo>
                    <a:pt x="224212" y="66448"/>
                  </a:lnTo>
                  <a:lnTo>
                    <a:pt x="231006" y="72835"/>
                  </a:lnTo>
                  <a:lnTo>
                    <a:pt x="237664" y="76368"/>
                  </a:lnTo>
                  <a:lnTo>
                    <a:pt x="244459" y="77047"/>
                  </a:lnTo>
                  <a:lnTo>
                    <a:pt x="248943" y="75009"/>
                  </a:lnTo>
                  <a:lnTo>
                    <a:pt x="251525" y="70389"/>
                  </a:lnTo>
                  <a:lnTo>
                    <a:pt x="254650" y="69981"/>
                  </a:lnTo>
                  <a:lnTo>
                    <a:pt x="258455" y="74057"/>
                  </a:lnTo>
                  <a:lnTo>
                    <a:pt x="270957" y="78542"/>
                  </a:lnTo>
                  <a:lnTo>
                    <a:pt x="271365" y="79900"/>
                  </a:lnTo>
                  <a:lnTo>
                    <a:pt x="236713" y="87646"/>
                  </a:lnTo>
                  <a:lnTo>
                    <a:pt x="229512" y="91315"/>
                  </a:lnTo>
                  <a:lnTo>
                    <a:pt x="238209" y="93761"/>
                  </a:lnTo>
                  <a:lnTo>
                    <a:pt x="246905" y="93218"/>
                  </a:lnTo>
                  <a:lnTo>
                    <a:pt x="255738" y="89548"/>
                  </a:lnTo>
                  <a:lnTo>
                    <a:pt x="265929" y="89684"/>
                  </a:lnTo>
                  <a:lnTo>
                    <a:pt x="274762" y="91451"/>
                  </a:lnTo>
                  <a:lnTo>
                    <a:pt x="277615" y="89956"/>
                  </a:lnTo>
                  <a:lnTo>
                    <a:pt x="278702" y="89141"/>
                  </a:lnTo>
                  <a:lnTo>
                    <a:pt x="293785" y="99333"/>
                  </a:lnTo>
                  <a:lnTo>
                    <a:pt x="299492" y="100963"/>
                  </a:lnTo>
                  <a:lnTo>
                    <a:pt x="305336" y="99740"/>
                  </a:lnTo>
                  <a:lnTo>
                    <a:pt x="311451" y="95935"/>
                  </a:lnTo>
                  <a:lnTo>
                    <a:pt x="324768" y="90908"/>
                  </a:lnTo>
                  <a:lnTo>
                    <a:pt x="345422" y="84793"/>
                  </a:lnTo>
                  <a:lnTo>
                    <a:pt x="365262" y="82211"/>
                  </a:lnTo>
                  <a:lnTo>
                    <a:pt x="384286" y="83433"/>
                  </a:lnTo>
                  <a:lnTo>
                    <a:pt x="396379" y="81667"/>
                  </a:lnTo>
                  <a:lnTo>
                    <a:pt x="407386" y="75281"/>
                  </a:lnTo>
                  <a:lnTo>
                    <a:pt x="431710" y="54354"/>
                  </a:lnTo>
                  <a:lnTo>
                    <a:pt x="459567" y="37504"/>
                  </a:lnTo>
                  <a:lnTo>
                    <a:pt x="505632" y="16442"/>
                  </a:lnTo>
                  <a:lnTo>
                    <a:pt x="550202" y="0"/>
                  </a:lnTo>
                  <a:lnTo>
                    <a:pt x="550202" y="14268"/>
                  </a:lnTo>
                  <a:lnTo>
                    <a:pt x="550202" y="32205"/>
                  </a:lnTo>
                  <a:lnTo>
                    <a:pt x="550202" y="50142"/>
                  </a:lnTo>
                  <a:lnTo>
                    <a:pt x="550202" y="67943"/>
                  </a:lnTo>
                  <a:lnTo>
                    <a:pt x="550202" y="85879"/>
                  </a:lnTo>
                  <a:lnTo>
                    <a:pt x="550202" y="103680"/>
                  </a:lnTo>
                  <a:lnTo>
                    <a:pt x="550202" y="121482"/>
                  </a:lnTo>
                  <a:lnTo>
                    <a:pt x="550202" y="139283"/>
                  </a:lnTo>
                  <a:lnTo>
                    <a:pt x="550202" y="156948"/>
                  </a:lnTo>
                  <a:lnTo>
                    <a:pt x="550202" y="174613"/>
                  </a:lnTo>
                  <a:lnTo>
                    <a:pt x="550202" y="192414"/>
                  </a:lnTo>
                  <a:lnTo>
                    <a:pt x="550202" y="209943"/>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4" name="Freeform: Shape 43">
              <a:extLst>
                <a:ext uri="{FF2B5EF4-FFF2-40B4-BE49-F238E27FC236}">
                  <a16:creationId xmlns:a16="http://schemas.microsoft.com/office/drawing/2014/main" id="{C53DFF96-4C3B-F1CF-7909-02505C74B018}"/>
                </a:ext>
              </a:extLst>
            </p:cNvPr>
            <p:cNvSpPr/>
            <p:nvPr/>
          </p:nvSpPr>
          <p:spPr>
            <a:xfrm>
              <a:off x="13169228" y="9418392"/>
              <a:ext cx="1095105" cy="523433"/>
            </a:xfrm>
            <a:custGeom>
              <a:avLst/>
              <a:gdLst>
                <a:gd name="connsiteX0" fmla="*/ 1072277 w 1095105"/>
                <a:gd name="connsiteY0" fmla="*/ 79494 h 523433"/>
                <a:gd name="connsiteX1" fmla="*/ 1075130 w 1095105"/>
                <a:gd name="connsiteY1" fmla="*/ 101642 h 523433"/>
                <a:gd name="connsiteX2" fmla="*/ 1077984 w 1095105"/>
                <a:gd name="connsiteY2" fmla="*/ 123521 h 523433"/>
                <a:gd name="connsiteX3" fmla="*/ 1080837 w 1095105"/>
                <a:gd name="connsiteY3" fmla="*/ 145534 h 523433"/>
                <a:gd name="connsiteX4" fmla="*/ 1083691 w 1095105"/>
                <a:gd name="connsiteY4" fmla="*/ 167412 h 523433"/>
                <a:gd name="connsiteX5" fmla="*/ 1086545 w 1095105"/>
                <a:gd name="connsiteY5" fmla="*/ 189289 h 523433"/>
                <a:gd name="connsiteX6" fmla="*/ 1089398 w 1095105"/>
                <a:gd name="connsiteY6" fmla="*/ 211167 h 523433"/>
                <a:gd name="connsiteX7" fmla="*/ 1092252 w 1095105"/>
                <a:gd name="connsiteY7" fmla="*/ 232909 h 523433"/>
                <a:gd name="connsiteX8" fmla="*/ 1095106 w 1095105"/>
                <a:gd name="connsiteY8" fmla="*/ 254786 h 523433"/>
                <a:gd name="connsiteX9" fmla="*/ 1094834 w 1095105"/>
                <a:gd name="connsiteY9" fmla="*/ 271636 h 523433"/>
                <a:gd name="connsiteX10" fmla="*/ 1094426 w 1095105"/>
                <a:gd name="connsiteY10" fmla="*/ 288622 h 523433"/>
                <a:gd name="connsiteX11" fmla="*/ 1094154 w 1095105"/>
                <a:gd name="connsiteY11" fmla="*/ 305608 h 523433"/>
                <a:gd name="connsiteX12" fmla="*/ 1093746 w 1095105"/>
                <a:gd name="connsiteY12" fmla="*/ 322457 h 523433"/>
                <a:gd name="connsiteX13" fmla="*/ 1093339 w 1095105"/>
                <a:gd name="connsiteY13" fmla="*/ 339308 h 523433"/>
                <a:gd name="connsiteX14" fmla="*/ 1093067 w 1095105"/>
                <a:gd name="connsiteY14" fmla="*/ 356158 h 523433"/>
                <a:gd name="connsiteX15" fmla="*/ 1092660 w 1095105"/>
                <a:gd name="connsiteY15" fmla="*/ 373007 h 523433"/>
                <a:gd name="connsiteX16" fmla="*/ 1092252 w 1095105"/>
                <a:gd name="connsiteY16" fmla="*/ 389857 h 523433"/>
                <a:gd name="connsiteX17" fmla="*/ 1091980 w 1095105"/>
                <a:gd name="connsiteY17" fmla="*/ 406571 h 523433"/>
                <a:gd name="connsiteX18" fmla="*/ 1091573 w 1095105"/>
                <a:gd name="connsiteY18" fmla="*/ 423421 h 523433"/>
                <a:gd name="connsiteX19" fmla="*/ 1091165 w 1095105"/>
                <a:gd name="connsiteY19" fmla="*/ 440135 h 523433"/>
                <a:gd name="connsiteX20" fmla="*/ 1090893 w 1095105"/>
                <a:gd name="connsiteY20" fmla="*/ 456849 h 523433"/>
                <a:gd name="connsiteX21" fmla="*/ 1090485 w 1095105"/>
                <a:gd name="connsiteY21" fmla="*/ 473563 h 523433"/>
                <a:gd name="connsiteX22" fmla="*/ 1090078 w 1095105"/>
                <a:gd name="connsiteY22" fmla="*/ 490141 h 523433"/>
                <a:gd name="connsiteX23" fmla="*/ 1089806 w 1095105"/>
                <a:gd name="connsiteY23" fmla="*/ 506855 h 523433"/>
                <a:gd name="connsiteX24" fmla="*/ 1089398 w 1095105"/>
                <a:gd name="connsiteY24" fmla="*/ 523433 h 523433"/>
                <a:gd name="connsiteX25" fmla="*/ 1060590 w 1095105"/>
                <a:gd name="connsiteY25" fmla="*/ 515688 h 523433"/>
                <a:gd name="connsiteX26" fmla="*/ 1053389 w 1095105"/>
                <a:gd name="connsiteY26" fmla="*/ 510796 h 523433"/>
                <a:gd name="connsiteX27" fmla="*/ 1040071 w 1095105"/>
                <a:gd name="connsiteY27" fmla="*/ 505088 h 523433"/>
                <a:gd name="connsiteX28" fmla="*/ 1028249 w 1095105"/>
                <a:gd name="connsiteY28" fmla="*/ 493674 h 523433"/>
                <a:gd name="connsiteX29" fmla="*/ 1004741 w 1095105"/>
                <a:gd name="connsiteY29" fmla="*/ 479270 h 523433"/>
                <a:gd name="connsiteX30" fmla="*/ 995773 w 1095105"/>
                <a:gd name="connsiteY30" fmla="*/ 475873 h 523433"/>
                <a:gd name="connsiteX31" fmla="*/ 992919 w 1095105"/>
                <a:gd name="connsiteY31" fmla="*/ 476280 h 523433"/>
                <a:gd name="connsiteX32" fmla="*/ 988163 w 1095105"/>
                <a:gd name="connsiteY32" fmla="*/ 483347 h 523433"/>
                <a:gd name="connsiteX33" fmla="*/ 975525 w 1095105"/>
                <a:gd name="connsiteY33" fmla="*/ 488918 h 523433"/>
                <a:gd name="connsiteX34" fmla="*/ 968731 w 1095105"/>
                <a:gd name="connsiteY34" fmla="*/ 489054 h 523433"/>
                <a:gd name="connsiteX35" fmla="*/ 956502 w 1095105"/>
                <a:gd name="connsiteY35" fmla="*/ 487016 h 523433"/>
                <a:gd name="connsiteX36" fmla="*/ 954056 w 1095105"/>
                <a:gd name="connsiteY36" fmla="*/ 485249 h 523433"/>
                <a:gd name="connsiteX37" fmla="*/ 952289 w 1095105"/>
                <a:gd name="connsiteY37" fmla="*/ 480901 h 523433"/>
                <a:gd name="connsiteX38" fmla="*/ 947398 w 1095105"/>
                <a:gd name="connsiteY38" fmla="*/ 478047 h 523433"/>
                <a:gd name="connsiteX39" fmla="*/ 943728 w 1095105"/>
                <a:gd name="connsiteY39" fmla="*/ 480358 h 523433"/>
                <a:gd name="connsiteX40" fmla="*/ 925791 w 1095105"/>
                <a:gd name="connsiteY40" fmla="*/ 486201 h 523433"/>
                <a:gd name="connsiteX41" fmla="*/ 923210 w 1095105"/>
                <a:gd name="connsiteY41" fmla="*/ 490413 h 523433"/>
                <a:gd name="connsiteX42" fmla="*/ 913018 w 1095105"/>
                <a:gd name="connsiteY42" fmla="*/ 490549 h 523433"/>
                <a:gd name="connsiteX43" fmla="*/ 902963 w 1095105"/>
                <a:gd name="connsiteY43" fmla="*/ 487559 h 523433"/>
                <a:gd name="connsiteX44" fmla="*/ 877688 w 1095105"/>
                <a:gd name="connsiteY44" fmla="*/ 496935 h 523433"/>
                <a:gd name="connsiteX45" fmla="*/ 868991 w 1095105"/>
                <a:gd name="connsiteY45" fmla="*/ 504273 h 523433"/>
                <a:gd name="connsiteX46" fmla="*/ 859887 w 1095105"/>
                <a:gd name="connsiteY46" fmla="*/ 506719 h 523433"/>
                <a:gd name="connsiteX47" fmla="*/ 855267 w 1095105"/>
                <a:gd name="connsiteY47" fmla="*/ 513921 h 523433"/>
                <a:gd name="connsiteX48" fmla="*/ 852413 w 1095105"/>
                <a:gd name="connsiteY48" fmla="*/ 512834 h 523433"/>
                <a:gd name="connsiteX49" fmla="*/ 842901 w 1095105"/>
                <a:gd name="connsiteY49" fmla="*/ 504002 h 523433"/>
                <a:gd name="connsiteX50" fmla="*/ 833253 w 1095105"/>
                <a:gd name="connsiteY50" fmla="*/ 501420 h 523433"/>
                <a:gd name="connsiteX51" fmla="*/ 819801 w 1095105"/>
                <a:gd name="connsiteY51" fmla="*/ 492723 h 523433"/>
                <a:gd name="connsiteX52" fmla="*/ 819392 w 1095105"/>
                <a:gd name="connsiteY52" fmla="*/ 484977 h 523433"/>
                <a:gd name="connsiteX53" fmla="*/ 817898 w 1095105"/>
                <a:gd name="connsiteY53" fmla="*/ 484026 h 523433"/>
                <a:gd name="connsiteX54" fmla="*/ 815588 w 1095105"/>
                <a:gd name="connsiteY54" fmla="*/ 483211 h 523433"/>
                <a:gd name="connsiteX55" fmla="*/ 812598 w 1095105"/>
                <a:gd name="connsiteY55" fmla="*/ 483890 h 523433"/>
                <a:gd name="connsiteX56" fmla="*/ 806755 w 1095105"/>
                <a:gd name="connsiteY56" fmla="*/ 490549 h 523433"/>
                <a:gd name="connsiteX57" fmla="*/ 803358 w 1095105"/>
                <a:gd name="connsiteY57" fmla="*/ 492180 h 523433"/>
                <a:gd name="connsiteX58" fmla="*/ 800097 w 1095105"/>
                <a:gd name="connsiteY58" fmla="*/ 491908 h 523433"/>
                <a:gd name="connsiteX59" fmla="*/ 787052 w 1095105"/>
                <a:gd name="connsiteY59" fmla="*/ 487559 h 523433"/>
                <a:gd name="connsiteX60" fmla="*/ 781617 w 1095105"/>
                <a:gd name="connsiteY60" fmla="*/ 479677 h 523433"/>
                <a:gd name="connsiteX61" fmla="*/ 779035 w 1095105"/>
                <a:gd name="connsiteY61" fmla="*/ 477232 h 523433"/>
                <a:gd name="connsiteX62" fmla="*/ 776045 w 1095105"/>
                <a:gd name="connsiteY62" fmla="*/ 476688 h 523433"/>
                <a:gd name="connsiteX63" fmla="*/ 770474 w 1095105"/>
                <a:gd name="connsiteY63" fmla="*/ 479134 h 523433"/>
                <a:gd name="connsiteX64" fmla="*/ 767349 w 1095105"/>
                <a:gd name="connsiteY64" fmla="*/ 487695 h 523433"/>
                <a:gd name="connsiteX65" fmla="*/ 764767 w 1095105"/>
                <a:gd name="connsiteY65" fmla="*/ 490141 h 523433"/>
                <a:gd name="connsiteX66" fmla="*/ 759467 w 1095105"/>
                <a:gd name="connsiteY66" fmla="*/ 491499 h 523433"/>
                <a:gd name="connsiteX67" fmla="*/ 759739 w 1095105"/>
                <a:gd name="connsiteY67" fmla="*/ 495848 h 523433"/>
                <a:gd name="connsiteX68" fmla="*/ 754983 w 1095105"/>
                <a:gd name="connsiteY68" fmla="*/ 507806 h 523433"/>
                <a:gd name="connsiteX69" fmla="*/ 752401 w 1095105"/>
                <a:gd name="connsiteY69" fmla="*/ 510252 h 523433"/>
                <a:gd name="connsiteX70" fmla="*/ 749004 w 1095105"/>
                <a:gd name="connsiteY70" fmla="*/ 509845 h 523433"/>
                <a:gd name="connsiteX71" fmla="*/ 745606 w 1095105"/>
                <a:gd name="connsiteY71" fmla="*/ 506855 h 523433"/>
                <a:gd name="connsiteX72" fmla="*/ 743025 w 1095105"/>
                <a:gd name="connsiteY72" fmla="*/ 502642 h 523433"/>
                <a:gd name="connsiteX73" fmla="*/ 741938 w 1095105"/>
                <a:gd name="connsiteY73" fmla="*/ 498974 h 523433"/>
                <a:gd name="connsiteX74" fmla="*/ 743840 w 1095105"/>
                <a:gd name="connsiteY74" fmla="*/ 489598 h 523433"/>
                <a:gd name="connsiteX75" fmla="*/ 742617 w 1095105"/>
                <a:gd name="connsiteY75" fmla="*/ 486337 h 523433"/>
                <a:gd name="connsiteX76" fmla="*/ 740036 w 1095105"/>
                <a:gd name="connsiteY76" fmla="*/ 485385 h 523433"/>
                <a:gd name="connsiteX77" fmla="*/ 733784 w 1095105"/>
                <a:gd name="connsiteY77" fmla="*/ 489869 h 523433"/>
                <a:gd name="connsiteX78" fmla="*/ 728213 w 1095105"/>
                <a:gd name="connsiteY78" fmla="*/ 489598 h 523433"/>
                <a:gd name="connsiteX79" fmla="*/ 721011 w 1095105"/>
                <a:gd name="connsiteY79" fmla="*/ 494081 h 523433"/>
                <a:gd name="connsiteX80" fmla="*/ 716663 w 1095105"/>
                <a:gd name="connsiteY80" fmla="*/ 495441 h 523433"/>
                <a:gd name="connsiteX81" fmla="*/ 712586 w 1095105"/>
                <a:gd name="connsiteY81" fmla="*/ 494353 h 523433"/>
                <a:gd name="connsiteX82" fmla="*/ 705928 w 1095105"/>
                <a:gd name="connsiteY82" fmla="*/ 487152 h 523433"/>
                <a:gd name="connsiteX83" fmla="*/ 694513 w 1095105"/>
                <a:gd name="connsiteY83" fmla="*/ 482531 h 523433"/>
                <a:gd name="connsiteX84" fmla="*/ 690030 w 1095105"/>
                <a:gd name="connsiteY84" fmla="*/ 473970 h 523433"/>
                <a:gd name="connsiteX85" fmla="*/ 687991 w 1095105"/>
                <a:gd name="connsiteY85" fmla="*/ 471525 h 523433"/>
                <a:gd name="connsiteX86" fmla="*/ 685545 w 1095105"/>
                <a:gd name="connsiteY86" fmla="*/ 470845 h 523433"/>
                <a:gd name="connsiteX87" fmla="*/ 683099 w 1095105"/>
                <a:gd name="connsiteY87" fmla="*/ 471117 h 523433"/>
                <a:gd name="connsiteX88" fmla="*/ 679023 w 1095105"/>
                <a:gd name="connsiteY88" fmla="*/ 473834 h 523433"/>
                <a:gd name="connsiteX89" fmla="*/ 665841 w 1095105"/>
                <a:gd name="connsiteY89" fmla="*/ 485113 h 523433"/>
                <a:gd name="connsiteX90" fmla="*/ 659862 w 1095105"/>
                <a:gd name="connsiteY90" fmla="*/ 488646 h 523433"/>
                <a:gd name="connsiteX91" fmla="*/ 654699 w 1095105"/>
                <a:gd name="connsiteY91" fmla="*/ 489326 h 523433"/>
                <a:gd name="connsiteX92" fmla="*/ 649671 w 1095105"/>
                <a:gd name="connsiteY92" fmla="*/ 488238 h 523433"/>
                <a:gd name="connsiteX93" fmla="*/ 646546 w 1095105"/>
                <a:gd name="connsiteY93" fmla="*/ 485385 h 523433"/>
                <a:gd name="connsiteX94" fmla="*/ 646002 w 1095105"/>
                <a:gd name="connsiteY94" fmla="*/ 473970 h 523433"/>
                <a:gd name="connsiteX95" fmla="*/ 643013 w 1095105"/>
                <a:gd name="connsiteY95" fmla="*/ 470573 h 523433"/>
                <a:gd name="connsiteX96" fmla="*/ 630783 w 1095105"/>
                <a:gd name="connsiteY96" fmla="*/ 463372 h 523433"/>
                <a:gd name="connsiteX97" fmla="*/ 628201 w 1095105"/>
                <a:gd name="connsiteY97" fmla="*/ 456713 h 523433"/>
                <a:gd name="connsiteX98" fmla="*/ 627114 w 1095105"/>
                <a:gd name="connsiteY98" fmla="*/ 447337 h 523433"/>
                <a:gd name="connsiteX99" fmla="*/ 612302 w 1095105"/>
                <a:gd name="connsiteY99" fmla="*/ 448832 h 523433"/>
                <a:gd name="connsiteX100" fmla="*/ 594094 w 1095105"/>
                <a:gd name="connsiteY100" fmla="*/ 447881 h 523433"/>
                <a:gd name="connsiteX101" fmla="*/ 585940 w 1095105"/>
                <a:gd name="connsiteY101" fmla="*/ 456033 h 523433"/>
                <a:gd name="connsiteX102" fmla="*/ 581592 w 1095105"/>
                <a:gd name="connsiteY102" fmla="*/ 457528 h 523433"/>
                <a:gd name="connsiteX103" fmla="*/ 576564 w 1095105"/>
                <a:gd name="connsiteY103" fmla="*/ 455897 h 523433"/>
                <a:gd name="connsiteX104" fmla="*/ 561889 w 1095105"/>
                <a:gd name="connsiteY104" fmla="*/ 444755 h 523433"/>
                <a:gd name="connsiteX105" fmla="*/ 546262 w 1095105"/>
                <a:gd name="connsiteY105" fmla="*/ 447065 h 523433"/>
                <a:gd name="connsiteX106" fmla="*/ 537429 w 1095105"/>
                <a:gd name="connsiteY106" fmla="*/ 445842 h 523433"/>
                <a:gd name="connsiteX107" fmla="*/ 515688 w 1095105"/>
                <a:gd name="connsiteY107" fmla="*/ 437553 h 523433"/>
                <a:gd name="connsiteX108" fmla="*/ 498702 w 1095105"/>
                <a:gd name="connsiteY108" fmla="*/ 436738 h 523433"/>
                <a:gd name="connsiteX109" fmla="*/ 491635 w 1095105"/>
                <a:gd name="connsiteY109" fmla="*/ 435243 h 523433"/>
                <a:gd name="connsiteX110" fmla="*/ 487831 w 1095105"/>
                <a:gd name="connsiteY110" fmla="*/ 433341 h 523433"/>
                <a:gd name="connsiteX111" fmla="*/ 486201 w 1095105"/>
                <a:gd name="connsiteY111" fmla="*/ 420567 h 523433"/>
                <a:gd name="connsiteX112" fmla="*/ 479406 w 1095105"/>
                <a:gd name="connsiteY112" fmla="*/ 409833 h 523433"/>
                <a:gd name="connsiteX113" fmla="*/ 477232 w 1095105"/>
                <a:gd name="connsiteY113" fmla="*/ 406843 h 523433"/>
                <a:gd name="connsiteX114" fmla="*/ 465682 w 1095105"/>
                <a:gd name="connsiteY114" fmla="*/ 399369 h 523433"/>
                <a:gd name="connsiteX115" fmla="*/ 463779 w 1095105"/>
                <a:gd name="connsiteY115" fmla="*/ 399097 h 523433"/>
                <a:gd name="connsiteX116" fmla="*/ 462556 w 1095105"/>
                <a:gd name="connsiteY116" fmla="*/ 400728 h 523433"/>
                <a:gd name="connsiteX117" fmla="*/ 459975 w 1095105"/>
                <a:gd name="connsiteY117" fmla="*/ 409289 h 523433"/>
                <a:gd name="connsiteX118" fmla="*/ 456441 w 1095105"/>
                <a:gd name="connsiteY118" fmla="*/ 409697 h 523433"/>
                <a:gd name="connsiteX119" fmla="*/ 443124 w 1095105"/>
                <a:gd name="connsiteY119" fmla="*/ 407251 h 523433"/>
                <a:gd name="connsiteX120" fmla="*/ 430895 w 1095105"/>
                <a:gd name="connsiteY120" fmla="*/ 409833 h 523433"/>
                <a:gd name="connsiteX121" fmla="*/ 424101 w 1095105"/>
                <a:gd name="connsiteY121" fmla="*/ 405620 h 523433"/>
                <a:gd name="connsiteX122" fmla="*/ 400864 w 1095105"/>
                <a:gd name="connsiteY122" fmla="*/ 385917 h 523433"/>
                <a:gd name="connsiteX123" fmla="*/ 391488 w 1095105"/>
                <a:gd name="connsiteY123" fmla="*/ 380753 h 523433"/>
                <a:gd name="connsiteX124" fmla="*/ 383878 w 1095105"/>
                <a:gd name="connsiteY124" fmla="*/ 379122 h 523433"/>
                <a:gd name="connsiteX125" fmla="*/ 383878 w 1095105"/>
                <a:gd name="connsiteY125" fmla="*/ 360642 h 523433"/>
                <a:gd name="connsiteX126" fmla="*/ 383878 w 1095105"/>
                <a:gd name="connsiteY126" fmla="*/ 342161 h 523433"/>
                <a:gd name="connsiteX127" fmla="*/ 383878 w 1095105"/>
                <a:gd name="connsiteY127" fmla="*/ 323545 h 523433"/>
                <a:gd name="connsiteX128" fmla="*/ 383878 w 1095105"/>
                <a:gd name="connsiteY128" fmla="*/ 304928 h 523433"/>
                <a:gd name="connsiteX129" fmla="*/ 383742 w 1095105"/>
                <a:gd name="connsiteY129" fmla="*/ 286312 h 523433"/>
                <a:gd name="connsiteX130" fmla="*/ 383742 w 1095105"/>
                <a:gd name="connsiteY130" fmla="*/ 267696 h 523433"/>
                <a:gd name="connsiteX131" fmla="*/ 383742 w 1095105"/>
                <a:gd name="connsiteY131" fmla="*/ 248943 h 523433"/>
                <a:gd name="connsiteX132" fmla="*/ 383742 w 1095105"/>
                <a:gd name="connsiteY132" fmla="*/ 230191 h 523433"/>
                <a:gd name="connsiteX133" fmla="*/ 383742 w 1095105"/>
                <a:gd name="connsiteY133" fmla="*/ 211575 h 523433"/>
                <a:gd name="connsiteX134" fmla="*/ 383742 w 1095105"/>
                <a:gd name="connsiteY134" fmla="*/ 192686 h 523433"/>
                <a:gd name="connsiteX135" fmla="*/ 383606 w 1095105"/>
                <a:gd name="connsiteY135" fmla="*/ 173934 h 523433"/>
                <a:gd name="connsiteX136" fmla="*/ 383606 w 1095105"/>
                <a:gd name="connsiteY136" fmla="*/ 155182 h 523433"/>
                <a:gd name="connsiteX137" fmla="*/ 383606 w 1095105"/>
                <a:gd name="connsiteY137" fmla="*/ 136294 h 523433"/>
                <a:gd name="connsiteX138" fmla="*/ 383606 w 1095105"/>
                <a:gd name="connsiteY138" fmla="*/ 117406 h 523433"/>
                <a:gd name="connsiteX139" fmla="*/ 383606 w 1095105"/>
                <a:gd name="connsiteY139" fmla="*/ 98517 h 523433"/>
                <a:gd name="connsiteX140" fmla="*/ 383471 w 1095105"/>
                <a:gd name="connsiteY140" fmla="*/ 79494 h 523433"/>
                <a:gd name="connsiteX141" fmla="*/ 359555 w 1095105"/>
                <a:gd name="connsiteY141" fmla="*/ 79494 h 523433"/>
                <a:gd name="connsiteX142" fmla="*/ 335639 w 1095105"/>
                <a:gd name="connsiteY142" fmla="*/ 79494 h 523433"/>
                <a:gd name="connsiteX143" fmla="*/ 311587 w 1095105"/>
                <a:gd name="connsiteY143" fmla="*/ 79494 h 523433"/>
                <a:gd name="connsiteX144" fmla="*/ 287670 w 1095105"/>
                <a:gd name="connsiteY144" fmla="*/ 79494 h 523433"/>
                <a:gd name="connsiteX145" fmla="*/ 263755 w 1095105"/>
                <a:gd name="connsiteY145" fmla="*/ 79494 h 523433"/>
                <a:gd name="connsiteX146" fmla="*/ 239703 w 1095105"/>
                <a:gd name="connsiteY146" fmla="*/ 79494 h 523433"/>
                <a:gd name="connsiteX147" fmla="*/ 215787 w 1095105"/>
                <a:gd name="connsiteY147" fmla="*/ 79494 h 523433"/>
                <a:gd name="connsiteX148" fmla="*/ 191735 w 1095105"/>
                <a:gd name="connsiteY148" fmla="*/ 79494 h 523433"/>
                <a:gd name="connsiteX149" fmla="*/ 167820 w 1095105"/>
                <a:gd name="connsiteY149" fmla="*/ 79494 h 523433"/>
                <a:gd name="connsiteX150" fmla="*/ 143904 w 1095105"/>
                <a:gd name="connsiteY150" fmla="*/ 79494 h 523433"/>
                <a:gd name="connsiteX151" fmla="*/ 119852 w 1095105"/>
                <a:gd name="connsiteY151" fmla="*/ 79494 h 523433"/>
                <a:gd name="connsiteX152" fmla="*/ 95935 w 1095105"/>
                <a:gd name="connsiteY152" fmla="*/ 79494 h 523433"/>
                <a:gd name="connsiteX153" fmla="*/ 71883 w 1095105"/>
                <a:gd name="connsiteY153" fmla="*/ 79494 h 523433"/>
                <a:gd name="connsiteX154" fmla="*/ 47968 w 1095105"/>
                <a:gd name="connsiteY154" fmla="*/ 79494 h 523433"/>
                <a:gd name="connsiteX155" fmla="*/ 24052 w 1095105"/>
                <a:gd name="connsiteY155" fmla="*/ 79494 h 523433"/>
                <a:gd name="connsiteX156" fmla="*/ 0 w 1095105"/>
                <a:gd name="connsiteY156" fmla="*/ 79494 h 523433"/>
                <a:gd name="connsiteX157" fmla="*/ 0 w 1095105"/>
                <a:gd name="connsiteY157" fmla="*/ 59654 h 523433"/>
                <a:gd name="connsiteX158" fmla="*/ 0 w 1095105"/>
                <a:gd name="connsiteY158" fmla="*/ 39815 h 523433"/>
                <a:gd name="connsiteX159" fmla="*/ 0 w 1095105"/>
                <a:gd name="connsiteY159" fmla="*/ 19976 h 523433"/>
                <a:gd name="connsiteX160" fmla="*/ 0 w 1095105"/>
                <a:gd name="connsiteY160" fmla="*/ 0 h 523433"/>
                <a:gd name="connsiteX161" fmla="*/ 31526 w 1095105"/>
                <a:gd name="connsiteY161" fmla="*/ 0 h 523433"/>
                <a:gd name="connsiteX162" fmla="*/ 63187 w 1095105"/>
                <a:gd name="connsiteY162" fmla="*/ 0 h 523433"/>
                <a:gd name="connsiteX163" fmla="*/ 94713 w 1095105"/>
                <a:gd name="connsiteY163" fmla="*/ 0 h 523433"/>
                <a:gd name="connsiteX164" fmla="*/ 126374 w 1095105"/>
                <a:gd name="connsiteY164" fmla="*/ 0 h 523433"/>
                <a:gd name="connsiteX165" fmla="*/ 155862 w 1095105"/>
                <a:gd name="connsiteY165" fmla="*/ 0 h 523433"/>
                <a:gd name="connsiteX166" fmla="*/ 185485 w 1095105"/>
                <a:gd name="connsiteY166" fmla="*/ 0 h 523433"/>
                <a:gd name="connsiteX167" fmla="*/ 215108 w 1095105"/>
                <a:gd name="connsiteY167" fmla="*/ 0 h 523433"/>
                <a:gd name="connsiteX168" fmla="*/ 244595 w 1095105"/>
                <a:gd name="connsiteY168" fmla="*/ 0 h 523433"/>
                <a:gd name="connsiteX169" fmla="*/ 274218 w 1095105"/>
                <a:gd name="connsiteY169" fmla="*/ 0 h 523433"/>
                <a:gd name="connsiteX170" fmla="*/ 303706 w 1095105"/>
                <a:gd name="connsiteY170" fmla="*/ 0 h 523433"/>
                <a:gd name="connsiteX171" fmla="*/ 333329 w 1095105"/>
                <a:gd name="connsiteY171" fmla="*/ 0 h 523433"/>
                <a:gd name="connsiteX172" fmla="*/ 362816 w 1095105"/>
                <a:gd name="connsiteY172" fmla="*/ 0 h 523433"/>
                <a:gd name="connsiteX173" fmla="*/ 392439 w 1095105"/>
                <a:gd name="connsiteY173" fmla="*/ 0 h 523433"/>
                <a:gd name="connsiteX174" fmla="*/ 421926 w 1095105"/>
                <a:gd name="connsiteY174" fmla="*/ 0 h 523433"/>
                <a:gd name="connsiteX175" fmla="*/ 451549 w 1095105"/>
                <a:gd name="connsiteY175" fmla="*/ 0 h 523433"/>
                <a:gd name="connsiteX176" fmla="*/ 481037 w 1095105"/>
                <a:gd name="connsiteY176" fmla="*/ 0 h 523433"/>
                <a:gd name="connsiteX177" fmla="*/ 510660 w 1095105"/>
                <a:gd name="connsiteY177" fmla="*/ 0 h 523433"/>
                <a:gd name="connsiteX178" fmla="*/ 540147 w 1095105"/>
                <a:gd name="connsiteY178" fmla="*/ 0 h 523433"/>
                <a:gd name="connsiteX179" fmla="*/ 569770 w 1095105"/>
                <a:gd name="connsiteY179" fmla="*/ 0 h 523433"/>
                <a:gd name="connsiteX180" fmla="*/ 599393 w 1095105"/>
                <a:gd name="connsiteY180" fmla="*/ 0 h 523433"/>
                <a:gd name="connsiteX181" fmla="*/ 628881 w 1095105"/>
                <a:gd name="connsiteY181" fmla="*/ 0 h 523433"/>
                <a:gd name="connsiteX182" fmla="*/ 658504 w 1095105"/>
                <a:gd name="connsiteY182" fmla="*/ 0 h 523433"/>
                <a:gd name="connsiteX183" fmla="*/ 687991 w 1095105"/>
                <a:gd name="connsiteY183" fmla="*/ 0 h 523433"/>
                <a:gd name="connsiteX184" fmla="*/ 717614 w 1095105"/>
                <a:gd name="connsiteY184" fmla="*/ 0 h 523433"/>
                <a:gd name="connsiteX185" fmla="*/ 747101 w 1095105"/>
                <a:gd name="connsiteY185" fmla="*/ 0 h 523433"/>
                <a:gd name="connsiteX186" fmla="*/ 776725 w 1095105"/>
                <a:gd name="connsiteY186" fmla="*/ 0 h 523433"/>
                <a:gd name="connsiteX187" fmla="*/ 806212 w 1095105"/>
                <a:gd name="connsiteY187" fmla="*/ 0 h 523433"/>
                <a:gd name="connsiteX188" fmla="*/ 835835 w 1095105"/>
                <a:gd name="connsiteY188" fmla="*/ 0 h 523433"/>
                <a:gd name="connsiteX189" fmla="*/ 865322 w 1095105"/>
                <a:gd name="connsiteY189" fmla="*/ 0 h 523433"/>
                <a:gd name="connsiteX190" fmla="*/ 894945 w 1095105"/>
                <a:gd name="connsiteY190" fmla="*/ 0 h 523433"/>
                <a:gd name="connsiteX191" fmla="*/ 924433 w 1095105"/>
                <a:gd name="connsiteY191" fmla="*/ 0 h 523433"/>
                <a:gd name="connsiteX192" fmla="*/ 954056 w 1095105"/>
                <a:gd name="connsiteY192" fmla="*/ 0 h 523433"/>
                <a:gd name="connsiteX193" fmla="*/ 983543 w 1095105"/>
                <a:gd name="connsiteY193" fmla="*/ 0 h 523433"/>
                <a:gd name="connsiteX194" fmla="*/ 1013166 w 1095105"/>
                <a:gd name="connsiteY194" fmla="*/ 0 h 523433"/>
                <a:gd name="connsiteX195" fmla="*/ 1042653 w 1095105"/>
                <a:gd name="connsiteY195" fmla="*/ 0 h 523433"/>
                <a:gd name="connsiteX196" fmla="*/ 1072277 w 1095105"/>
                <a:gd name="connsiteY196" fmla="*/ 0 h 523433"/>
                <a:gd name="connsiteX197" fmla="*/ 1072277 w 1095105"/>
                <a:gd name="connsiteY197" fmla="*/ 19976 h 523433"/>
                <a:gd name="connsiteX198" fmla="*/ 1072277 w 1095105"/>
                <a:gd name="connsiteY198" fmla="*/ 39815 h 523433"/>
                <a:gd name="connsiteX199" fmla="*/ 1072277 w 1095105"/>
                <a:gd name="connsiteY199" fmla="*/ 59790 h 52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1095105" h="523433">
                  <a:moveTo>
                    <a:pt x="1072277" y="79494"/>
                  </a:moveTo>
                  <a:lnTo>
                    <a:pt x="1075130" y="101642"/>
                  </a:lnTo>
                  <a:lnTo>
                    <a:pt x="1077984" y="123521"/>
                  </a:lnTo>
                  <a:lnTo>
                    <a:pt x="1080837" y="145534"/>
                  </a:lnTo>
                  <a:lnTo>
                    <a:pt x="1083691" y="167412"/>
                  </a:lnTo>
                  <a:lnTo>
                    <a:pt x="1086545" y="189289"/>
                  </a:lnTo>
                  <a:lnTo>
                    <a:pt x="1089398" y="211167"/>
                  </a:lnTo>
                  <a:lnTo>
                    <a:pt x="1092252" y="232909"/>
                  </a:lnTo>
                  <a:lnTo>
                    <a:pt x="1095106" y="254786"/>
                  </a:lnTo>
                  <a:lnTo>
                    <a:pt x="1094834" y="271636"/>
                  </a:lnTo>
                  <a:lnTo>
                    <a:pt x="1094426" y="288622"/>
                  </a:lnTo>
                  <a:lnTo>
                    <a:pt x="1094154" y="305608"/>
                  </a:lnTo>
                  <a:lnTo>
                    <a:pt x="1093746" y="322457"/>
                  </a:lnTo>
                  <a:lnTo>
                    <a:pt x="1093339" y="339308"/>
                  </a:lnTo>
                  <a:lnTo>
                    <a:pt x="1093067" y="356158"/>
                  </a:lnTo>
                  <a:lnTo>
                    <a:pt x="1092660" y="373007"/>
                  </a:lnTo>
                  <a:lnTo>
                    <a:pt x="1092252" y="389857"/>
                  </a:lnTo>
                  <a:lnTo>
                    <a:pt x="1091980" y="406571"/>
                  </a:lnTo>
                  <a:lnTo>
                    <a:pt x="1091573" y="423421"/>
                  </a:lnTo>
                  <a:lnTo>
                    <a:pt x="1091165" y="440135"/>
                  </a:lnTo>
                  <a:lnTo>
                    <a:pt x="1090893" y="456849"/>
                  </a:lnTo>
                  <a:lnTo>
                    <a:pt x="1090485" y="473563"/>
                  </a:lnTo>
                  <a:lnTo>
                    <a:pt x="1090078" y="490141"/>
                  </a:lnTo>
                  <a:lnTo>
                    <a:pt x="1089806" y="506855"/>
                  </a:lnTo>
                  <a:lnTo>
                    <a:pt x="1089398" y="523433"/>
                  </a:lnTo>
                  <a:lnTo>
                    <a:pt x="1060590" y="515688"/>
                  </a:lnTo>
                  <a:lnTo>
                    <a:pt x="1053389" y="510796"/>
                  </a:lnTo>
                  <a:lnTo>
                    <a:pt x="1040071" y="505088"/>
                  </a:lnTo>
                  <a:lnTo>
                    <a:pt x="1028249" y="493674"/>
                  </a:lnTo>
                  <a:lnTo>
                    <a:pt x="1004741" y="479270"/>
                  </a:lnTo>
                  <a:lnTo>
                    <a:pt x="995773" y="475873"/>
                  </a:lnTo>
                  <a:lnTo>
                    <a:pt x="992919" y="476280"/>
                  </a:lnTo>
                  <a:lnTo>
                    <a:pt x="988163" y="483347"/>
                  </a:lnTo>
                  <a:lnTo>
                    <a:pt x="975525" y="488918"/>
                  </a:lnTo>
                  <a:lnTo>
                    <a:pt x="968731" y="489054"/>
                  </a:lnTo>
                  <a:lnTo>
                    <a:pt x="956502" y="487016"/>
                  </a:lnTo>
                  <a:lnTo>
                    <a:pt x="954056" y="485249"/>
                  </a:lnTo>
                  <a:lnTo>
                    <a:pt x="952289" y="480901"/>
                  </a:lnTo>
                  <a:lnTo>
                    <a:pt x="947398" y="478047"/>
                  </a:lnTo>
                  <a:lnTo>
                    <a:pt x="943728" y="480358"/>
                  </a:lnTo>
                  <a:lnTo>
                    <a:pt x="925791" y="486201"/>
                  </a:lnTo>
                  <a:lnTo>
                    <a:pt x="923210" y="490413"/>
                  </a:lnTo>
                  <a:lnTo>
                    <a:pt x="913018" y="490549"/>
                  </a:lnTo>
                  <a:lnTo>
                    <a:pt x="902963" y="487559"/>
                  </a:lnTo>
                  <a:lnTo>
                    <a:pt x="877688" y="496935"/>
                  </a:lnTo>
                  <a:lnTo>
                    <a:pt x="868991" y="504273"/>
                  </a:lnTo>
                  <a:lnTo>
                    <a:pt x="859887" y="506719"/>
                  </a:lnTo>
                  <a:lnTo>
                    <a:pt x="855267" y="513921"/>
                  </a:lnTo>
                  <a:lnTo>
                    <a:pt x="852413" y="512834"/>
                  </a:lnTo>
                  <a:lnTo>
                    <a:pt x="842901" y="504002"/>
                  </a:lnTo>
                  <a:lnTo>
                    <a:pt x="833253" y="501420"/>
                  </a:lnTo>
                  <a:lnTo>
                    <a:pt x="819801" y="492723"/>
                  </a:lnTo>
                  <a:lnTo>
                    <a:pt x="819392" y="484977"/>
                  </a:lnTo>
                  <a:lnTo>
                    <a:pt x="817898" y="484026"/>
                  </a:lnTo>
                  <a:lnTo>
                    <a:pt x="815588" y="483211"/>
                  </a:lnTo>
                  <a:lnTo>
                    <a:pt x="812598" y="483890"/>
                  </a:lnTo>
                  <a:lnTo>
                    <a:pt x="806755" y="490549"/>
                  </a:lnTo>
                  <a:lnTo>
                    <a:pt x="803358" y="492180"/>
                  </a:lnTo>
                  <a:lnTo>
                    <a:pt x="800097" y="491908"/>
                  </a:lnTo>
                  <a:lnTo>
                    <a:pt x="787052" y="487559"/>
                  </a:lnTo>
                  <a:lnTo>
                    <a:pt x="781617" y="479677"/>
                  </a:lnTo>
                  <a:lnTo>
                    <a:pt x="779035" y="477232"/>
                  </a:lnTo>
                  <a:lnTo>
                    <a:pt x="776045" y="476688"/>
                  </a:lnTo>
                  <a:lnTo>
                    <a:pt x="770474" y="479134"/>
                  </a:lnTo>
                  <a:lnTo>
                    <a:pt x="767349" y="487695"/>
                  </a:lnTo>
                  <a:lnTo>
                    <a:pt x="764767" y="490141"/>
                  </a:lnTo>
                  <a:lnTo>
                    <a:pt x="759467" y="491499"/>
                  </a:lnTo>
                  <a:lnTo>
                    <a:pt x="759739" y="495848"/>
                  </a:lnTo>
                  <a:lnTo>
                    <a:pt x="754983" y="507806"/>
                  </a:lnTo>
                  <a:lnTo>
                    <a:pt x="752401" y="510252"/>
                  </a:lnTo>
                  <a:lnTo>
                    <a:pt x="749004" y="509845"/>
                  </a:lnTo>
                  <a:lnTo>
                    <a:pt x="745606" y="506855"/>
                  </a:lnTo>
                  <a:lnTo>
                    <a:pt x="743025" y="502642"/>
                  </a:lnTo>
                  <a:lnTo>
                    <a:pt x="741938" y="498974"/>
                  </a:lnTo>
                  <a:lnTo>
                    <a:pt x="743840" y="489598"/>
                  </a:lnTo>
                  <a:lnTo>
                    <a:pt x="742617" y="486337"/>
                  </a:lnTo>
                  <a:lnTo>
                    <a:pt x="740036" y="485385"/>
                  </a:lnTo>
                  <a:lnTo>
                    <a:pt x="733784" y="489869"/>
                  </a:lnTo>
                  <a:lnTo>
                    <a:pt x="728213" y="489598"/>
                  </a:lnTo>
                  <a:lnTo>
                    <a:pt x="721011" y="494081"/>
                  </a:lnTo>
                  <a:lnTo>
                    <a:pt x="716663" y="495441"/>
                  </a:lnTo>
                  <a:lnTo>
                    <a:pt x="712586" y="494353"/>
                  </a:lnTo>
                  <a:lnTo>
                    <a:pt x="705928" y="487152"/>
                  </a:lnTo>
                  <a:lnTo>
                    <a:pt x="694513" y="482531"/>
                  </a:lnTo>
                  <a:lnTo>
                    <a:pt x="690030" y="473970"/>
                  </a:lnTo>
                  <a:lnTo>
                    <a:pt x="687991" y="471525"/>
                  </a:lnTo>
                  <a:lnTo>
                    <a:pt x="685545" y="470845"/>
                  </a:lnTo>
                  <a:lnTo>
                    <a:pt x="683099" y="471117"/>
                  </a:lnTo>
                  <a:lnTo>
                    <a:pt x="679023" y="473834"/>
                  </a:lnTo>
                  <a:lnTo>
                    <a:pt x="665841" y="485113"/>
                  </a:lnTo>
                  <a:lnTo>
                    <a:pt x="659862" y="488646"/>
                  </a:lnTo>
                  <a:lnTo>
                    <a:pt x="654699" y="489326"/>
                  </a:lnTo>
                  <a:lnTo>
                    <a:pt x="649671" y="488238"/>
                  </a:lnTo>
                  <a:lnTo>
                    <a:pt x="646546" y="485385"/>
                  </a:lnTo>
                  <a:lnTo>
                    <a:pt x="646002" y="473970"/>
                  </a:lnTo>
                  <a:lnTo>
                    <a:pt x="643013" y="470573"/>
                  </a:lnTo>
                  <a:lnTo>
                    <a:pt x="630783" y="463372"/>
                  </a:lnTo>
                  <a:lnTo>
                    <a:pt x="628201" y="456713"/>
                  </a:lnTo>
                  <a:lnTo>
                    <a:pt x="627114" y="447337"/>
                  </a:lnTo>
                  <a:lnTo>
                    <a:pt x="612302" y="448832"/>
                  </a:lnTo>
                  <a:lnTo>
                    <a:pt x="594094" y="447881"/>
                  </a:lnTo>
                  <a:lnTo>
                    <a:pt x="585940" y="456033"/>
                  </a:lnTo>
                  <a:lnTo>
                    <a:pt x="581592" y="457528"/>
                  </a:lnTo>
                  <a:lnTo>
                    <a:pt x="576564" y="455897"/>
                  </a:lnTo>
                  <a:lnTo>
                    <a:pt x="561889" y="444755"/>
                  </a:lnTo>
                  <a:lnTo>
                    <a:pt x="546262" y="447065"/>
                  </a:lnTo>
                  <a:lnTo>
                    <a:pt x="537429" y="445842"/>
                  </a:lnTo>
                  <a:lnTo>
                    <a:pt x="515688" y="437553"/>
                  </a:lnTo>
                  <a:lnTo>
                    <a:pt x="498702" y="436738"/>
                  </a:lnTo>
                  <a:lnTo>
                    <a:pt x="491635" y="435243"/>
                  </a:lnTo>
                  <a:lnTo>
                    <a:pt x="487831" y="433341"/>
                  </a:lnTo>
                  <a:lnTo>
                    <a:pt x="486201" y="420567"/>
                  </a:lnTo>
                  <a:lnTo>
                    <a:pt x="479406" y="409833"/>
                  </a:lnTo>
                  <a:lnTo>
                    <a:pt x="477232" y="406843"/>
                  </a:lnTo>
                  <a:lnTo>
                    <a:pt x="465682" y="399369"/>
                  </a:lnTo>
                  <a:lnTo>
                    <a:pt x="463779" y="399097"/>
                  </a:lnTo>
                  <a:lnTo>
                    <a:pt x="462556" y="400728"/>
                  </a:lnTo>
                  <a:lnTo>
                    <a:pt x="459975" y="409289"/>
                  </a:lnTo>
                  <a:lnTo>
                    <a:pt x="456441" y="409697"/>
                  </a:lnTo>
                  <a:lnTo>
                    <a:pt x="443124" y="407251"/>
                  </a:lnTo>
                  <a:lnTo>
                    <a:pt x="430895" y="409833"/>
                  </a:lnTo>
                  <a:lnTo>
                    <a:pt x="424101" y="405620"/>
                  </a:lnTo>
                  <a:lnTo>
                    <a:pt x="400864" y="385917"/>
                  </a:lnTo>
                  <a:lnTo>
                    <a:pt x="391488" y="380753"/>
                  </a:lnTo>
                  <a:lnTo>
                    <a:pt x="383878" y="379122"/>
                  </a:lnTo>
                  <a:lnTo>
                    <a:pt x="383878" y="360642"/>
                  </a:lnTo>
                  <a:lnTo>
                    <a:pt x="383878" y="342161"/>
                  </a:lnTo>
                  <a:lnTo>
                    <a:pt x="383878" y="323545"/>
                  </a:lnTo>
                  <a:lnTo>
                    <a:pt x="383878" y="304928"/>
                  </a:lnTo>
                  <a:lnTo>
                    <a:pt x="383742" y="286312"/>
                  </a:lnTo>
                  <a:lnTo>
                    <a:pt x="383742" y="267696"/>
                  </a:lnTo>
                  <a:lnTo>
                    <a:pt x="383742" y="248943"/>
                  </a:lnTo>
                  <a:lnTo>
                    <a:pt x="383742" y="230191"/>
                  </a:lnTo>
                  <a:lnTo>
                    <a:pt x="383742" y="211575"/>
                  </a:lnTo>
                  <a:lnTo>
                    <a:pt x="383742" y="192686"/>
                  </a:lnTo>
                  <a:lnTo>
                    <a:pt x="383606" y="173934"/>
                  </a:lnTo>
                  <a:lnTo>
                    <a:pt x="383606" y="155182"/>
                  </a:lnTo>
                  <a:lnTo>
                    <a:pt x="383606" y="136294"/>
                  </a:lnTo>
                  <a:lnTo>
                    <a:pt x="383606" y="117406"/>
                  </a:lnTo>
                  <a:lnTo>
                    <a:pt x="383606" y="98517"/>
                  </a:lnTo>
                  <a:lnTo>
                    <a:pt x="383471" y="79494"/>
                  </a:lnTo>
                  <a:lnTo>
                    <a:pt x="359555" y="79494"/>
                  </a:lnTo>
                  <a:lnTo>
                    <a:pt x="335639" y="79494"/>
                  </a:lnTo>
                  <a:lnTo>
                    <a:pt x="311587" y="79494"/>
                  </a:lnTo>
                  <a:lnTo>
                    <a:pt x="287670" y="79494"/>
                  </a:lnTo>
                  <a:lnTo>
                    <a:pt x="263755" y="79494"/>
                  </a:lnTo>
                  <a:lnTo>
                    <a:pt x="239703" y="79494"/>
                  </a:lnTo>
                  <a:lnTo>
                    <a:pt x="215787" y="79494"/>
                  </a:lnTo>
                  <a:lnTo>
                    <a:pt x="191735" y="79494"/>
                  </a:lnTo>
                  <a:lnTo>
                    <a:pt x="167820" y="79494"/>
                  </a:lnTo>
                  <a:lnTo>
                    <a:pt x="143904" y="79494"/>
                  </a:lnTo>
                  <a:lnTo>
                    <a:pt x="119852" y="79494"/>
                  </a:lnTo>
                  <a:lnTo>
                    <a:pt x="95935" y="79494"/>
                  </a:lnTo>
                  <a:lnTo>
                    <a:pt x="71883" y="79494"/>
                  </a:lnTo>
                  <a:lnTo>
                    <a:pt x="47968" y="79494"/>
                  </a:lnTo>
                  <a:lnTo>
                    <a:pt x="24052" y="79494"/>
                  </a:lnTo>
                  <a:lnTo>
                    <a:pt x="0" y="79494"/>
                  </a:lnTo>
                  <a:lnTo>
                    <a:pt x="0" y="59654"/>
                  </a:lnTo>
                  <a:lnTo>
                    <a:pt x="0" y="39815"/>
                  </a:lnTo>
                  <a:lnTo>
                    <a:pt x="0" y="19976"/>
                  </a:lnTo>
                  <a:lnTo>
                    <a:pt x="0" y="0"/>
                  </a:lnTo>
                  <a:lnTo>
                    <a:pt x="31526" y="0"/>
                  </a:lnTo>
                  <a:lnTo>
                    <a:pt x="63187" y="0"/>
                  </a:lnTo>
                  <a:lnTo>
                    <a:pt x="94713" y="0"/>
                  </a:lnTo>
                  <a:lnTo>
                    <a:pt x="126374" y="0"/>
                  </a:lnTo>
                  <a:lnTo>
                    <a:pt x="155862" y="0"/>
                  </a:lnTo>
                  <a:lnTo>
                    <a:pt x="185485" y="0"/>
                  </a:lnTo>
                  <a:lnTo>
                    <a:pt x="215108" y="0"/>
                  </a:lnTo>
                  <a:lnTo>
                    <a:pt x="244595" y="0"/>
                  </a:lnTo>
                  <a:lnTo>
                    <a:pt x="274218" y="0"/>
                  </a:lnTo>
                  <a:lnTo>
                    <a:pt x="303706" y="0"/>
                  </a:lnTo>
                  <a:lnTo>
                    <a:pt x="333329" y="0"/>
                  </a:lnTo>
                  <a:lnTo>
                    <a:pt x="362816" y="0"/>
                  </a:lnTo>
                  <a:lnTo>
                    <a:pt x="392439" y="0"/>
                  </a:lnTo>
                  <a:lnTo>
                    <a:pt x="421926" y="0"/>
                  </a:lnTo>
                  <a:lnTo>
                    <a:pt x="451549" y="0"/>
                  </a:lnTo>
                  <a:lnTo>
                    <a:pt x="481037" y="0"/>
                  </a:lnTo>
                  <a:lnTo>
                    <a:pt x="510660" y="0"/>
                  </a:lnTo>
                  <a:lnTo>
                    <a:pt x="540147" y="0"/>
                  </a:lnTo>
                  <a:lnTo>
                    <a:pt x="569770" y="0"/>
                  </a:lnTo>
                  <a:lnTo>
                    <a:pt x="599393" y="0"/>
                  </a:lnTo>
                  <a:lnTo>
                    <a:pt x="628881" y="0"/>
                  </a:lnTo>
                  <a:lnTo>
                    <a:pt x="658504" y="0"/>
                  </a:lnTo>
                  <a:lnTo>
                    <a:pt x="687991" y="0"/>
                  </a:lnTo>
                  <a:lnTo>
                    <a:pt x="717614" y="0"/>
                  </a:lnTo>
                  <a:lnTo>
                    <a:pt x="747101" y="0"/>
                  </a:lnTo>
                  <a:lnTo>
                    <a:pt x="776725" y="0"/>
                  </a:lnTo>
                  <a:lnTo>
                    <a:pt x="806212" y="0"/>
                  </a:lnTo>
                  <a:lnTo>
                    <a:pt x="835835" y="0"/>
                  </a:lnTo>
                  <a:lnTo>
                    <a:pt x="865322" y="0"/>
                  </a:lnTo>
                  <a:lnTo>
                    <a:pt x="894945" y="0"/>
                  </a:lnTo>
                  <a:lnTo>
                    <a:pt x="924433" y="0"/>
                  </a:lnTo>
                  <a:lnTo>
                    <a:pt x="954056" y="0"/>
                  </a:lnTo>
                  <a:lnTo>
                    <a:pt x="983543" y="0"/>
                  </a:lnTo>
                  <a:lnTo>
                    <a:pt x="1013166" y="0"/>
                  </a:lnTo>
                  <a:lnTo>
                    <a:pt x="1042653" y="0"/>
                  </a:lnTo>
                  <a:lnTo>
                    <a:pt x="1072277" y="0"/>
                  </a:lnTo>
                  <a:lnTo>
                    <a:pt x="1072277" y="19976"/>
                  </a:lnTo>
                  <a:lnTo>
                    <a:pt x="1072277" y="39815"/>
                  </a:lnTo>
                  <a:lnTo>
                    <a:pt x="1072277" y="5979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5" name="Freeform: Shape 44">
              <a:extLst>
                <a:ext uri="{FF2B5EF4-FFF2-40B4-BE49-F238E27FC236}">
                  <a16:creationId xmlns:a16="http://schemas.microsoft.com/office/drawing/2014/main" id="{1422B3CB-57A9-33C5-6866-E63F8B757279}"/>
                </a:ext>
              </a:extLst>
            </p:cNvPr>
            <p:cNvSpPr/>
            <p:nvPr/>
          </p:nvSpPr>
          <p:spPr>
            <a:xfrm>
              <a:off x="10414004" y="7841707"/>
              <a:ext cx="1031374" cy="750634"/>
            </a:xfrm>
            <a:custGeom>
              <a:avLst/>
              <a:gdLst>
                <a:gd name="connsiteX0" fmla="*/ 168771 w 1031374"/>
                <a:gd name="connsiteY0" fmla="*/ 13181 h 750634"/>
                <a:gd name="connsiteX1" fmla="*/ 181544 w 1031374"/>
                <a:gd name="connsiteY1" fmla="*/ 8561 h 750634"/>
                <a:gd name="connsiteX2" fmla="*/ 191599 w 1031374"/>
                <a:gd name="connsiteY2" fmla="*/ 12094 h 750634"/>
                <a:gd name="connsiteX3" fmla="*/ 204373 w 1031374"/>
                <a:gd name="connsiteY3" fmla="*/ 20383 h 750634"/>
                <a:gd name="connsiteX4" fmla="*/ 217010 w 1031374"/>
                <a:gd name="connsiteY4" fmla="*/ 45522 h 750634"/>
                <a:gd name="connsiteX5" fmla="*/ 229375 w 1031374"/>
                <a:gd name="connsiteY5" fmla="*/ 87239 h 750634"/>
                <a:gd name="connsiteX6" fmla="*/ 232093 w 1031374"/>
                <a:gd name="connsiteY6" fmla="*/ 101099 h 750634"/>
                <a:gd name="connsiteX7" fmla="*/ 241741 w 1031374"/>
                <a:gd name="connsiteY7" fmla="*/ 109660 h 750634"/>
                <a:gd name="connsiteX8" fmla="*/ 253155 w 1031374"/>
                <a:gd name="connsiteY8" fmla="*/ 110068 h 750634"/>
                <a:gd name="connsiteX9" fmla="*/ 298949 w 1031374"/>
                <a:gd name="connsiteY9" fmla="*/ 116183 h 750634"/>
                <a:gd name="connsiteX10" fmla="*/ 305743 w 1031374"/>
                <a:gd name="connsiteY10" fmla="*/ 115775 h 750634"/>
                <a:gd name="connsiteX11" fmla="*/ 305743 w 1031374"/>
                <a:gd name="connsiteY11" fmla="*/ 115775 h 750634"/>
                <a:gd name="connsiteX12" fmla="*/ 314033 w 1031374"/>
                <a:gd name="connsiteY12" fmla="*/ 114144 h 750634"/>
                <a:gd name="connsiteX13" fmla="*/ 339987 w 1031374"/>
                <a:gd name="connsiteY13" fmla="*/ 98246 h 750634"/>
                <a:gd name="connsiteX14" fmla="*/ 368115 w 1031374"/>
                <a:gd name="connsiteY14" fmla="*/ 93082 h 750634"/>
                <a:gd name="connsiteX15" fmla="*/ 401407 w 1031374"/>
                <a:gd name="connsiteY15" fmla="*/ 94169 h 750634"/>
                <a:gd name="connsiteX16" fmla="*/ 421790 w 1031374"/>
                <a:gd name="connsiteY16" fmla="*/ 98789 h 750634"/>
                <a:gd name="connsiteX17" fmla="*/ 429264 w 1031374"/>
                <a:gd name="connsiteY17" fmla="*/ 106671 h 750634"/>
                <a:gd name="connsiteX18" fmla="*/ 447065 w 1031374"/>
                <a:gd name="connsiteY18" fmla="*/ 107486 h 750634"/>
                <a:gd name="connsiteX19" fmla="*/ 489189 w 1031374"/>
                <a:gd name="connsiteY19" fmla="*/ 98246 h 750634"/>
                <a:gd name="connsiteX20" fmla="*/ 535798 w 1031374"/>
                <a:gd name="connsiteY20" fmla="*/ 91723 h 750634"/>
                <a:gd name="connsiteX21" fmla="*/ 560801 w 1031374"/>
                <a:gd name="connsiteY21" fmla="*/ 85065 h 750634"/>
                <a:gd name="connsiteX22" fmla="*/ 589202 w 1031374"/>
                <a:gd name="connsiteY22" fmla="*/ 71205 h 750634"/>
                <a:gd name="connsiteX23" fmla="*/ 653748 w 1031374"/>
                <a:gd name="connsiteY23" fmla="*/ 53539 h 750634"/>
                <a:gd name="connsiteX24" fmla="*/ 685953 w 1031374"/>
                <a:gd name="connsiteY24" fmla="*/ 51501 h 750634"/>
                <a:gd name="connsiteX25" fmla="*/ 702258 w 1031374"/>
                <a:gd name="connsiteY25" fmla="*/ 44843 h 750634"/>
                <a:gd name="connsiteX26" fmla="*/ 706064 w 1031374"/>
                <a:gd name="connsiteY26" fmla="*/ 41445 h 750634"/>
                <a:gd name="connsiteX27" fmla="*/ 708373 w 1031374"/>
                <a:gd name="connsiteY27" fmla="*/ 41309 h 750634"/>
                <a:gd name="connsiteX28" fmla="*/ 742345 w 1031374"/>
                <a:gd name="connsiteY28" fmla="*/ 41309 h 750634"/>
                <a:gd name="connsiteX29" fmla="*/ 776180 w 1031374"/>
                <a:gd name="connsiteY29" fmla="*/ 41309 h 750634"/>
                <a:gd name="connsiteX30" fmla="*/ 810152 w 1031374"/>
                <a:gd name="connsiteY30" fmla="*/ 41173 h 750634"/>
                <a:gd name="connsiteX31" fmla="*/ 844123 w 1031374"/>
                <a:gd name="connsiteY31" fmla="*/ 41173 h 750634"/>
                <a:gd name="connsiteX32" fmla="*/ 878095 w 1031374"/>
                <a:gd name="connsiteY32" fmla="*/ 41173 h 750634"/>
                <a:gd name="connsiteX33" fmla="*/ 912066 w 1031374"/>
                <a:gd name="connsiteY33" fmla="*/ 41038 h 750634"/>
                <a:gd name="connsiteX34" fmla="*/ 946038 w 1031374"/>
                <a:gd name="connsiteY34" fmla="*/ 41038 h 750634"/>
                <a:gd name="connsiteX35" fmla="*/ 977700 w 1031374"/>
                <a:gd name="connsiteY35" fmla="*/ 41038 h 750634"/>
                <a:gd name="connsiteX36" fmla="*/ 981233 w 1031374"/>
                <a:gd name="connsiteY36" fmla="*/ 49055 h 750634"/>
                <a:gd name="connsiteX37" fmla="*/ 994549 w 1031374"/>
                <a:gd name="connsiteY37" fmla="*/ 64818 h 750634"/>
                <a:gd name="connsiteX38" fmla="*/ 1013438 w 1031374"/>
                <a:gd name="connsiteY38" fmla="*/ 78270 h 750634"/>
                <a:gd name="connsiteX39" fmla="*/ 1025803 w 1031374"/>
                <a:gd name="connsiteY39" fmla="*/ 92403 h 750634"/>
                <a:gd name="connsiteX40" fmla="*/ 1031375 w 1031374"/>
                <a:gd name="connsiteY40" fmla="*/ 107078 h 750634"/>
                <a:gd name="connsiteX41" fmla="*/ 1022135 w 1031374"/>
                <a:gd name="connsiteY41" fmla="*/ 140642 h 750634"/>
                <a:gd name="connsiteX42" fmla="*/ 998082 w 1031374"/>
                <a:gd name="connsiteY42" fmla="*/ 192822 h 750634"/>
                <a:gd name="connsiteX43" fmla="*/ 985037 w 1031374"/>
                <a:gd name="connsiteY43" fmla="*/ 225979 h 750634"/>
                <a:gd name="connsiteX44" fmla="*/ 982863 w 1031374"/>
                <a:gd name="connsiteY44" fmla="*/ 240382 h 750634"/>
                <a:gd name="connsiteX45" fmla="*/ 971041 w 1031374"/>
                <a:gd name="connsiteY45" fmla="*/ 264706 h 750634"/>
                <a:gd name="connsiteX46" fmla="*/ 949300 w 1031374"/>
                <a:gd name="connsiteY46" fmla="*/ 299085 h 750634"/>
                <a:gd name="connsiteX47" fmla="*/ 938700 w 1031374"/>
                <a:gd name="connsiteY47" fmla="*/ 324496 h 750634"/>
                <a:gd name="connsiteX48" fmla="*/ 939244 w 1031374"/>
                <a:gd name="connsiteY48" fmla="*/ 340938 h 750634"/>
                <a:gd name="connsiteX49" fmla="*/ 946582 w 1031374"/>
                <a:gd name="connsiteY49" fmla="*/ 350586 h 750634"/>
                <a:gd name="connsiteX50" fmla="*/ 960714 w 1031374"/>
                <a:gd name="connsiteY50" fmla="*/ 353168 h 750634"/>
                <a:gd name="connsiteX51" fmla="*/ 970498 w 1031374"/>
                <a:gd name="connsiteY51" fmla="*/ 358603 h 750634"/>
                <a:gd name="connsiteX52" fmla="*/ 975661 w 1031374"/>
                <a:gd name="connsiteY52" fmla="*/ 366621 h 750634"/>
                <a:gd name="connsiteX53" fmla="*/ 975797 w 1031374"/>
                <a:gd name="connsiteY53" fmla="*/ 374230 h 750634"/>
                <a:gd name="connsiteX54" fmla="*/ 970905 w 1031374"/>
                <a:gd name="connsiteY54" fmla="*/ 381024 h 750634"/>
                <a:gd name="connsiteX55" fmla="*/ 969547 w 1031374"/>
                <a:gd name="connsiteY55" fmla="*/ 388091 h 750634"/>
                <a:gd name="connsiteX56" fmla="*/ 971585 w 1031374"/>
                <a:gd name="connsiteY56" fmla="*/ 395428 h 750634"/>
                <a:gd name="connsiteX57" fmla="*/ 969954 w 1031374"/>
                <a:gd name="connsiteY57" fmla="*/ 408474 h 750634"/>
                <a:gd name="connsiteX58" fmla="*/ 961801 w 1031374"/>
                <a:gd name="connsiteY58" fmla="*/ 435107 h 750634"/>
                <a:gd name="connsiteX59" fmla="*/ 961937 w 1031374"/>
                <a:gd name="connsiteY59" fmla="*/ 436058 h 750634"/>
                <a:gd name="connsiteX60" fmla="*/ 961937 w 1031374"/>
                <a:gd name="connsiteY60" fmla="*/ 479270 h 750634"/>
                <a:gd name="connsiteX61" fmla="*/ 962072 w 1031374"/>
                <a:gd name="connsiteY61" fmla="*/ 518405 h 750634"/>
                <a:gd name="connsiteX62" fmla="*/ 962072 w 1031374"/>
                <a:gd name="connsiteY62" fmla="*/ 557540 h 750634"/>
                <a:gd name="connsiteX63" fmla="*/ 962072 w 1031374"/>
                <a:gd name="connsiteY63" fmla="*/ 596403 h 750634"/>
                <a:gd name="connsiteX64" fmla="*/ 962208 w 1031374"/>
                <a:gd name="connsiteY64" fmla="*/ 635132 h 750634"/>
                <a:gd name="connsiteX65" fmla="*/ 962208 w 1031374"/>
                <a:gd name="connsiteY65" fmla="*/ 673723 h 750634"/>
                <a:gd name="connsiteX66" fmla="*/ 962344 w 1031374"/>
                <a:gd name="connsiteY66" fmla="*/ 712315 h 750634"/>
                <a:gd name="connsiteX67" fmla="*/ 962344 w 1031374"/>
                <a:gd name="connsiteY67" fmla="*/ 750635 h 750634"/>
                <a:gd name="connsiteX68" fmla="*/ 914648 w 1031374"/>
                <a:gd name="connsiteY68" fmla="*/ 750635 h 750634"/>
                <a:gd name="connsiteX69" fmla="*/ 866952 w 1031374"/>
                <a:gd name="connsiteY69" fmla="*/ 750635 h 750634"/>
                <a:gd name="connsiteX70" fmla="*/ 819257 w 1031374"/>
                <a:gd name="connsiteY70" fmla="*/ 750635 h 750634"/>
                <a:gd name="connsiteX71" fmla="*/ 771425 w 1031374"/>
                <a:gd name="connsiteY71" fmla="*/ 750635 h 750634"/>
                <a:gd name="connsiteX72" fmla="*/ 723729 w 1031374"/>
                <a:gd name="connsiteY72" fmla="*/ 750635 h 750634"/>
                <a:gd name="connsiteX73" fmla="*/ 676032 w 1031374"/>
                <a:gd name="connsiteY73" fmla="*/ 750635 h 750634"/>
                <a:gd name="connsiteX74" fmla="*/ 628336 w 1031374"/>
                <a:gd name="connsiteY74" fmla="*/ 750635 h 750634"/>
                <a:gd name="connsiteX75" fmla="*/ 580641 w 1031374"/>
                <a:gd name="connsiteY75" fmla="*/ 750635 h 750634"/>
                <a:gd name="connsiteX76" fmla="*/ 546941 w 1031374"/>
                <a:gd name="connsiteY76" fmla="*/ 750635 h 750634"/>
                <a:gd name="connsiteX77" fmla="*/ 513105 w 1031374"/>
                <a:gd name="connsiteY77" fmla="*/ 750635 h 750634"/>
                <a:gd name="connsiteX78" fmla="*/ 479406 w 1031374"/>
                <a:gd name="connsiteY78" fmla="*/ 750635 h 750634"/>
                <a:gd name="connsiteX79" fmla="*/ 445706 w 1031374"/>
                <a:gd name="connsiteY79" fmla="*/ 750635 h 750634"/>
                <a:gd name="connsiteX80" fmla="*/ 412006 w 1031374"/>
                <a:gd name="connsiteY80" fmla="*/ 750635 h 750634"/>
                <a:gd name="connsiteX81" fmla="*/ 378307 w 1031374"/>
                <a:gd name="connsiteY81" fmla="*/ 750635 h 750634"/>
                <a:gd name="connsiteX82" fmla="*/ 344607 w 1031374"/>
                <a:gd name="connsiteY82" fmla="*/ 750635 h 750634"/>
                <a:gd name="connsiteX83" fmla="*/ 310771 w 1031374"/>
                <a:gd name="connsiteY83" fmla="*/ 750635 h 750634"/>
                <a:gd name="connsiteX84" fmla="*/ 277071 w 1031374"/>
                <a:gd name="connsiteY84" fmla="*/ 750635 h 750634"/>
                <a:gd name="connsiteX85" fmla="*/ 243372 w 1031374"/>
                <a:gd name="connsiteY85" fmla="*/ 750635 h 750634"/>
                <a:gd name="connsiteX86" fmla="*/ 209672 w 1031374"/>
                <a:gd name="connsiteY86" fmla="*/ 750635 h 750634"/>
                <a:gd name="connsiteX87" fmla="*/ 175972 w 1031374"/>
                <a:gd name="connsiteY87" fmla="*/ 750635 h 750634"/>
                <a:gd name="connsiteX88" fmla="*/ 142137 w 1031374"/>
                <a:gd name="connsiteY88" fmla="*/ 750635 h 750634"/>
                <a:gd name="connsiteX89" fmla="*/ 108437 w 1031374"/>
                <a:gd name="connsiteY89" fmla="*/ 750635 h 750634"/>
                <a:gd name="connsiteX90" fmla="*/ 74737 w 1031374"/>
                <a:gd name="connsiteY90" fmla="*/ 750635 h 750634"/>
                <a:gd name="connsiteX91" fmla="*/ 39815 w 1031374"/>
                <a:gd name="connsiteY91" fmla="*/ 750499 h 750634"/>
                <a:gd name="connsiteX92" fmla="*/ 23644 w 1031374"/>
                <a:gd name="connsiteY92" fmla="*/ 729572 h 750634"/>
                <a:gd name="connsiteX93" fmla="*/ 16578 w 1031374"/>
                <a:gd name="connsiteY93" fmla="*/ 698318 h 750634"/>
                <a:gd name="connsiteX94" fmla="*/ 15219 w 1031374"/>
                <a:gd name="connsiteY94" fmla="*/ 685137 h 750634"/>
                <a:gd name="connsiteX95" fmla="*/ 17121 w 1031374"/>
                <a:gd name="connsiteY95" fmla="*/ 650079 h 750634"/>
                <a:gd name="connsiteX96" fmla="*/ 12230 w 1031374"/>
                <a:gd name="connsiteY96" fmla="*/ 635132 h 750634"/>
                <a:gd name="connsiteX97" fmla="*/ 0 w 1031374"/>
                <a:gd name="connsiteY97" fmla="*/ 610400 h 750634"/>
                <a:gd name="connsiteX98" fmla="*/ 5299 w 1031374"/>
                <a:gd name="connsiteY98" fmla="*/ 588794 h 750634"/>
                <a:gd name="connsiteX99" fmla="*/ 10871 w 1031374"/>
                <a:gd name="connsiteY99" fmla="*/ 575613 h 750634"/>
                <a:gd name="connsiteX100" fmla="*/ 24731 w 1031374"/>
                <a:gd name="connsiteY100" fmla="*/ 518134 h 750634"/>
                <a:gd name="connsiteX101" fmla="*/ 27992 w 1031374"/>
                <a:gd name="connsiteY101" fmla="*/ 513513 h 750634"/>
                <a:gd name="connsiteX102" fmla="*/ 33835 w 1031374"/>
                <a:gd name="connsiteY102" fmla="*/ 513649 h 750634"/>
                <a:gd name="connsiteX103" fmla="*/ 43891 w 1031374"/>
                <a:gd name="connsiteY103" fmla="*/ 503730 h 750634"/>
                <a:gd name="connsiteX104" fmla="*/ 39271 w 1031374"/>
                <a:gd name="connsiteY104" fmla="*/ 501555 h 750634"/>
                <a:gd name="connsiteX105" fmla="*/ 32205 w 1031374"/>
                <a:gd name="connsiteY105" fmla="*/ 506176 h 750634"/>
                <a:gd name="connsiteX106" fmla="*/ 38456 w 1031374"/>
                <a:gd name="connsiteY106" fmla="*/ 483347 h 750634"/>
                <a:gd name="connsiteX107" fmla="*/ 45521 w 1031374"/>
                <a:gd name="connsiteY107" fmla="*/ 463643 h 750634"/>
                <a:gd name="connsiteX108" fmla="*/ 50006 w 1031374"/>
                <a:gd name="connsiteY108" fmla="*/ 456577 h 750634"/>
                <a:gd name="connsiteX109" fmla="*/ 52316 w 1031374"/>
                <a:gd name="connsiteY109" fmla="*/ 392167 h 750634"/>
                <a:gd name="connsiteX110" fmla="*/ 56393 w 1031374"/>
                <a:gd name="connsiteY110" fmla="*/ 342841 h 750634"/>
                <a:gd name="connsiteX111" fmla="*/ 63051 w 1031374"/>
                <a:gd name="connsiteY111" fmla="*/ 326398 h 750634"/>
                <a:gd name="connsiteX112" fmla="*/ 60741 w 1031374"/>
                <a:gd name="connsiteY112" fmla="*/ 309548 h 750634"/>
                <a:gd name="connsiteX113" fmla="*/ 63323 w 1031374"/>
                <a:gd name="connsiteY113" fmla="*/ 286584 h 750634"/>
                <a:gd name="connsiteX114" fmla="*/ 61420 w 1031374"/>
                <a:gd name="connsiteY114" fmla="*/ 263347 h 750634"/>
                <a:gd name="connsiteX115" fmla="*/ 75688 w 1031374"/>
                <a:gd name="connsiteY115" fmla="*/ 150834 h 750634"/>
                <a:gd name="connsiteX116" fmla="*/ 73786 w 1031374"/>
                <a:gd name="connsiteY116" fmla="*/ 137109 h 750634"/>
                <a:gd name="connsiteX117" fmla="*/ 78134 w 1031374"/>
                <a:gd name="connsiteY117" fmla="*/ 118765 h 750634"/>
                <a:gd name="connsiteX118" fmla="*/ 74058 w 1031374"/>
                <a:gd name="connsiteY118" fmla="*/ 70253 h 750634"/>
                <a:gd name="connsiteX119" fmla="*/ 75824 w 1031374"/>
                <a:gd name="connsiteY119" fmla="*/ 15627 h 750634"/>
                <a:gd name="connsiteX120" fmla="*/ 72291 w 1031374"/>
                <a:gd name="connsiteY120" fmla="*/ 8697 h 750634"/>
                <a:gd name="connsiteX121" fmla="*/ 70389 w 1031374"/>
                <a:gd name="connsiteY121" fmla="*/ 1087 h 750634"/>
                <a:gd name="connsiteX122" fmla="*/ 73786 w 1031374"/>
                <a:gd name="connsiteY122" fmla="*/ 0 h 750634"/>
                <a:gd name="connsiteX123" fmla="*/ 80308 w 1031374"/>
                <a:gd name="connsiteY123" fmla="*/ 8017 h 750634"/>
                <a:gd name="connsiteX124" fmla="*/ 110747 w 1031374"/>
                <a:gd name="connsiteY124" fmla="*/ 7882 h 750634"/>
                <a:gd name="connsiteX125" fmla="*/ 130315 w 1031374"/>
                <a:gd name="connsiteY125" fmla="*/ 544 h 750634"/>
                <a:gd name="connsiteX126" fmla="*/ 137381 w 1031374"/>
                <a:gd name="connsiteY126" fmla="*/ 2990 h 750634"/>
                <a:gd name="connsiteX127" fmla="*/ 145534 w 1031374"/>
                <a:gd name="connsiteY127" fmla="*/ 12909 h 750634"/>
                <a:gd name="connsiteX128" fmla="*/ 155861 w 1031374"/>
                <a:gd name="connsiteY128" fmla="*/ 14948 h 75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1031374" h="750634">
                  <a:moveTo>
                    <a:pt x="168771" y="13181"/>
                  </a:moveTo>
                  <a:lnTo>
                    <a:pt x="181544" y="8561"/>
                  </a:lnTo>
                  <a:lnTo>
                    <a:pt x="191599" y="12094"/>
                  </a:lnTo>
                  <a:lnTo>
                    <a:pt x="204373" y="20383"/>
                  </a:lnTo>
                  <a:lnTo>
                    <a:pt x="217010" y="45522"/>
                  </a:lnTo>
                  <a:lnTo>
                    <a:pt x="229375" y="87239"/>
                  </a:lnTo>
                  <a:lnTo>
                    <a:pt x="232093" y="101099"/>
                  </a:lnTo>
                  <a:lnTo>
                    <a:pt x="241741" y="109660"/>
                  </a:lnTo>
                  <a:lnTo>
                    <a:pt x="253155" y="110068"/>
                  </a:lnTo>
                  <a:lnTo>
                    <a:pt x="298949" y="116183"/>
                  </a:lnTo>
                  <a:lnTo>
                    <a:pt x="305743" y="115775"/>
                  </a:lnTo>
                  <a:lnTo>
                    <a:pt x="305743" y="115775"/>
                  </a:lnTo>
                  <a:lnTo>
                    <a:pt x="314033" y="114144"/>
                  </a:lnTo>
                  <a:lnTo>
                    <a:pt x="339987" y="98246"/>
                  </a:lnTo>
                  <a:lnTo>
                    <a:pt x="368115" y="93082"/>
                  </a:lnTo>
                  <a:lnTo>
                    <a:pt x="401407" y="94169"/>
                  </a:lnTo>
                  <a:lnTo>
                    <a:pt x="421790" y="98789"/>
                  </a:lnTo>
                  <a:lnTo>
                    <a:pt x="429264" y="106671"/>
                  </a:lnTo>
                  <a:lnTo>
                    <a:pt x="447065" y="107486"/>
                  </a:lnTo>
                  <a:lnTo>
                    <a:pt x="489189" y="98246"/>
                  </a:lnTo>
                  <a:lnTo>
                    <a:pt x="535798" y="91723"/>
                  </a:lnTo>
                  <a:lnTo>
                    <a:pt x="560801" y="85065"/>
                  </a:lnTo>
                  <a:lnTo>
                    <a:pt x="589202" y="71205"/>
                  </a:lnTo>
                  <a:lnTo>
                    <a:pt x="653748" y="53539"/>
                  </a:lnTo>
                  <a:lnTo>
                    <a:pt x="685953" y="51501"/>
                  </a:lnTo>
                  <a:lnTo>
                    <a:pt x="702258" y="44843"/>
                  </a:lnTo>
                  <a:lnTo>
                    <a:pt x="706064" y="41445"/>
                  </a:lnTo>
                  <a:lnTo>
                    <a:pt x="708373" y="41309"/>
                  </a:lnTo>
                  <a:lnTo>
                    <a:pt x="742345" y="41309"/>
                  </a:lnTo>
                  <a:lnTo>
                    <a:pt x="776180" y="41309"/>
                  </a:lnTo>
                  <a:lnTo>
                    <a:pt x="810152" y="41173"/>
                  </a:lnTo>
                  <a:lnTo>
                    <a:pt x="844123" y="41173"/>
                  </a:lnTo>
                  <a:lnTo>
                    <a:pt x="878095" y="41173"/>
                  </a:lnTo>
                  <a:lnTo>
                    <a:pt x="912066" y="41038"/>
                  </a:lnTo>
                  <a:lnTo>
                    <a:pt x="946038" y="41038"/>
                  </a:lnTo>
                  <a:lnTo>
                    <a:pt x="977700" y="41038"/>
                  </a:lnTo>
                  <a:lnTo>
                    <a:pt x="981233" y="49055"/>
                  </a:lnTo>
                  <a:lnTo>
                    <a:pt x="994549" y="64818"/>
                  </a:lnTo>
                  <a:lnTo>
                    <a:pt x="1013438" y="78270"/>
                  </a:lnTo>
                  <a:lnTo>
                    <a:pt x="1025803" y="92403"/>
                  </a:lnTo>
                  <a:lnTo>
                    <a:pt x="1031375" y="107078"/>
                  </a:lnTo>
                  <a:lnTo>
                    <a:pt x="1022135" y="140642"/>
                  </a:lnTo>
                  <a:lnTo>
                    <a:pt x="998082" y="192822"/>
                  </a:lnTo>
                  <a:lnTo>
                    <a:pt x="985037" y="225979"/>
                  </a:lnTo>
                  <a:lnTo>
                    <a:pt x="982863" y="240382"/>
                  </a:lnTo>
                  <a:lnTo>
                    <a:pt x="971041" y="264706"/>
                  </a:lnTo>
                  <a:lnTo>
                    <a:pt x="949300" y="299085"/>
                  </a:lnTo>
                  <a:lnTo>
                    <a:pt x="938700" y="324496"/>
                  </a:lnTo>
                  <a:lnTo>
                    <a:pt x="939244" y="340938"/>
                  </a:lnTo>
                  <a:lnTo>
                    <a:pt x="946582" y="350586"/>
                  </a:lnTo>
                  <a:lnTo>
                    <a:pt x="960714" y="353168"/>
                  </a:lnTo>
                  <a:lnTo>
                    <a:pt x="970498" y="358603"/>
                  </a:lnTo>
                  <a:lnTo>
                    <a:pt x="975661" y="366621"/>
                  </a:lnTo>
                  <a:lnTo>
                    <a:pt x="975797" y="374230"/>
                  </a:lnTo>
                  <a:lnTo>
                    <a:pt x="970905" y="381024"/>
                  </a:lnTo>
                  <a:lnTo>
                    <a:pt x="969547" y="388091"/>
                  </a:lnTo>
                  <a:lnTo>
                    <a:pt x="971585" y="395428"/>
                  </a:lnTo>
                  <a:lnTo>
                    <a:pt x="969954" y="408474"/>
                  </a:lnTo>
                  <a:lnTo>
                    <a:pt x="961801" y="435107"/>
                  </a:lnTo>
                  <a:lnTo>
                    <a:pt x="961937" y="436058"/>
                  </a:lnTo>
                  <a:lnTo>
                    <a:pt x="961937" y="479270"/>
                  </a:lnTo>
                  <a:lnTo>
                    <a:pt x="962072" y="518405"/>
                  </a:lnTo>
                  <a:lnTo>
                    <a:pt x="962072" y="557540"/>
                  </a:lnTo>
                  <a:lnTo>
                    <a:pt x="962072" y="596403"/>
                  </a:lnTo>
                  <a:lnTo>
                    <a:pt x="962208" y="635132"/>
                  </a:lnTo>
                  <a:lnTo>
                    <a:pt x="962208" y="673723"/>
                  </a:lnTo>
                  <a:lnTo>
                    <a:pt x="962344" y="712315"/>
                  </a:lnTo>
                  <a:lnTo>
                    <a:pt x="962344" y="750635"/>
                  </a:lnTo>
                  <a:lnTo>
                    <a:pt x="914648" y="750635"/>
                  </a:lnTo>
                  <a:lnTo>
                    <a:pt x="866952" y="750635"/>
                  </a:lnTo>
                  <a:lnTo>
                    <a:pt x="819257" y="750635"/>
                  </a:lnTo>
                  <a:lnTo>
                    <a:pt x="771425" y="750635"/>
                  </a:lnTo>
                  <a:lnTo>
                    <a:pt x="723729" y="750635"/>
                  </a:lnTo>
                  <a:lnTo>
                    <a:pt x="676032" y="750635"/>
                  </a:lnTo>
                  <a:lnTo>
                    <a:pt x="628336" y="750635"/>
                  </a:lnTo>
                  <a:lnTo>
                    <a:pt x="580641" y="750635"/>
                  </a:lnTo>
                  <a:lnTo>
                    <a:pt x="546941" y="750635"/>
                  </a:lnTo>
                  <a:lnTo>
                    <a:pt x="513105" y="750635"/>
                  </a:lnTo>
                  <a:lnTo>
                    <a:pt x="479406" y="750635"/>
                  </a:lnTo>
                  <a:lnTo>
                    <a:pt x="445706" y="750635"/>
                  </a:lnTo>
                  <a:lnTo>
                    <a:pt x="412006" y="750635"/>
                  </a:lnTo>
                  <a:lnTo>
                    <a:pt x="378307" y="750635"/>
                  </a:lnTo>
                  <a:lnTo>
                    <a:pt x="344607" y="750635"/>
                  </a:lnTo>
                  <a:lnTo>
                    <a:pt x="310771" y="750635"/>
                  </a:lnTo>
                  <a:lnTo>
                    <a:pt x="277071" y="750635"/>
                  </a:lnTo>
                  <a:lnTo>
                    <a:pt x="243372" y="750635"/>
                  </a:lnTo>
                  <a:lnTo>
                    <a:pt x="209672" y="750635"/>
                  </a:lnTo>
                  <a:lnTo>
                    <a:pt x="175972" y="750635"/>
                  </a:lnTo>
                  <a:lnTo>
                    <a:pt x="142137" y="750635"/>
                  </a:lnTo>
                  <a:lnTo>
                    <a:pt x="108437" y="750635"/>
                  </a:lnTo>
                  <a:lnTo>
                    <a:pt x="74737" y="750635"/>
                  </a:lnTo>
                  <a:lnTo>
                    <a:pt x="39815" y="750499"/>
                  </a:lnTo>
                  <a:lnTo>
                    <a:pt x="23644" y="729572"/>
                  </a:lnTo>
                  <a:lnTo>
                    <a:pt x="16578" y="698318"/>
                  </a:lnTo>
                  <a:lnTo>
                    <a:pt x="15219" y="685137"/>
                  </a:lnTo>
                  <a:lnTo>
                    <a:pt x="17121" y="650079"/>
                  </a:lnTo>
                  <a:lnTo>
                    <a:pt x="12230" y="635132"/>
                  </a:lnTo>
                  <a:lnTo>
                    <a:pt x="0" y="610400"/>
                  </a:lnTo>
                  <a:lnTo>
                    <a:pt x="5299" y="588794"/>
                  </a:lnTo>
                  <a:lnTo>
                    <a:pt x="10871" y="575613"/>
                  </a:lnTo>
                  <a:lnTo>
                    <a:pt x="24731" y="518134"/>
                  </a:lnTo>
                  <a:lnTo>
                    <a:pt x="27992" y="513513"/>
                  </a:lnTo>
                  <a:lnTo>
                    <a:pt x="33835" y="513649"/>
                  </a:lnTo>
                  <a:lnTo>
                    <a:pt x="43891" y="503730"/>
                  </a:lnTo>
                  <a:lnTo>
                    <a:pt x="39271" y="501555"/>
                  </a:lnTo>
                  <a:lnTo>
                    <a:pt x="32205" y="506176"/>
                  </a:lnTo>
                  <a:lnTo>
                    <a:pt x="38456" y="483347"/>
                  </a:lnTo>
                  <a:lnTo>
                    <a:pt x="45521" y="463643"/>
                  </a:lnTo>
                  <a:lnTo>
                    <a:pt x="50006" y="456577"/>
                  </a:lnTo>
                  <a:lnTo>
                    <a:pt x="52316" y="392167"/>
                  </a:lnTo>
                  <a:lnTo>
                    <a:pt x="56393" y="342841"/>
                  </a:lnTo>
                  <a:lnTo>
                    <a:pt x="63051" y="326398"/>
                  </a:lnTo>
                  <a:lnTo>
                    <a:pt x="60741" y="309548"/>
                  </a:lnTo>
                  <a:lnTo>
                    <a:pt x="63323" y="286584"/>
                  </a:lnTo>
                  <a:lnTo>
                    <a:pt x="61420" y="263347"/>
                  </a:lnTo>
                  <a:lnTo>
                    <a:pt x="75688" y="150834"/>
                  </a:lnTo>
                  <a:lnTo>
                    <a:pt x="73786" y="137109"/>
                  </a:lnTo>
                  <a:lnTo>
                    <a:pt x="78134" y="118765"/>
                  </a:lnTo>
                  <a:lnTo>
                    <a:pt x="74058" y="70253"/>
                  </a:lnTo>
                  <a:lnTo>
                    <a:pt x="75824" y="15627"/>
                  </a:lnTo>
                  <a:lnTo>
                    <a:pt x="72291" y="8697"/>
                  </a:lnTo>
                  <a:lnTo>
                    <a:pt x="70389" y="1087"/>
                  </a:lnTo>
                  <a:lnTo>
                    <a:pt x="73786" y="0"/>
                  </a:lnTo>
                  <a:lnTo>
                    <a:pt x="80308" y="8017"/>
                  </a:lnTo>
                  <a:lnTo>
                    <a:pt x="110747" y="7882"/>
                  </a:lnTo>
                  <a:lnTo>
                    <a:pt x="130315" y="544"/>
                  </a:lnTo>
                  <a:lnTo>
                    <a:pt x="137381" y="2990"/>
                  </a:lnTo>
                  <a:lnTo>
                    <a:pt x="145534" y="12909"/>
                  </a:lnTo>
                  <a:lnTo>
                    <a:pt x="155861" y="14948"/>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6" name="Freeform: Shape 45">
              <a:extLst>
                <a:ext uri="{FF2B5EF4-FFF2-40B4-BE49-F238E27FC236}">
                  <a16:creationId xmlns:a16="http://schemas.microsoft.com/office/drawing/2014/main" id="{20923308-5393-27D8-2FFA-6F42000F06D2}"/>
                </a:ext>
              </a:extLst>
            </p:cNvPr>
            <p:cNvSpPr/>
            <p:nvPr/>
          </p:nvSpPr>
          <p:spPr>
            <a:xfrm>
              <a:off x="16044848" y="8545052"/>
              <a:ext cx="744655" cy="431166"/>
            </a:xfrm>
            <a:custGeom>
              <a:avLst/>
              <a:gdLst>
                <a:gd name="connsiteX0" fmla="*/ 744655 w 744655"/>
                <a:gd name="connsiteY0" fmla="*/ 156949 h 431166"/>
                <a:gd name="connsiteX1" fmla="*/ 734600 w 744655"/>
                <a:gd name="connsiteY1" fmla="*/ 162520 h 431166"/>
                <a:gd name="connsiteX2" fmla="*/ 730116 w 744655"/>
                <a:gd name="connsiteY2" fmla="*/ 166460 h 431166"/>
                <a:gd name="connsiteX3" fmla="*/ 726447 w 744655"/>
                <a:gd name="connsiteY3" fmla="*/ 172032 h 431166"/>
                <a:gd name="connsiteX4" fmla="*/ 717343 w 744655"/>
                <a:gd name="connsiteY4" fmla="*/ 191328 h 431166"/>
                <a:gd name="connsiteX5" fmla="*/ 702123 w 744655"/>
                <a:gd name="connsiteY5" fmla="*/ 208722 h 431166"/>
                <a:gd name="connsiteX6" fmla="*/ 690437 w 744655"/>
                <a:gd name="connsiteY6" fmla="*/ 217690 h 431166"/>
                <a:gd name="connsiteX7" fmla="*/ 690437 w 744655"/>
                <a:gd name="connsiteY7" fmla="*/ 222310 h 431166"/>
                <a:gd name="connsiteX8" fmla="*/ 696552 w 744655"/>
                <a:gd name="connsiteY8" fmla="*/ 236985 h 431166"/>
                <a:gd name="connsiteX9" fmla="*/ 696416 w 744655"/>
                <a:gd name="connsiteY9" fmla="*/ 241742 h 431166"/>
                <a:gd name="connsiteX10" fmla="*/ 691796 w 744655"/>
                <a:gd name="connsiteY10" fmla="*/ 250846 h 431166"/>
                <a:gd name="connsiteX11" fmla="*/ 683778 w 744655"/>
                <a:gd name="connsiteY11" fmla="*/ 255330 h 431166"/>
                <a:gd name="connsiteX12" fmla="*/ 682420 w 744655"/>
                <a:gd name="connsiteY12" fmla="*/ 260630 h 431166"/>
                <a:gd name="connsiteX13" fmla="*/ 681605 w 744655"/>
                <a:gd name="connsiteY13" fmla="*/ 269734 h 431166"/>
                <a:gd name="connsiteX14" fmla="*/ 682012 w 744655"/>
                <a:gd name="connsiteY14" fmla="*/ 285497 h 431166"/>
                <a:gd name="connsiteX15" fmla="*/ 684322 w 744655"/>
                <a:gd name="connsiteY15" fmla="*/ 288758 h 431166"/>
                <a:gd name="connsiteX16" fmla="*/ 693698 w 744655"/>
                <a:gd name="connsiteY16" fmla="*/ 294330 h 431166"/>
                <a:gd name="connsiteX17" fmla="*/ 701716 w 744655"/>
                <a:gd name="connsiteY17" fmla="*/ 314985 h 431166"/>
                <a:gd name="connsiteX18" fmla="*/ 709189 w 744655"/>
                <a:gd name="connsiteY18" fmla="*/ 317430 h 431166"/>
                <a:gd name="connsiteX19" fmla="*/ 740036 w 744655"/>
                <a:gd name="connsiteY19" fmla="*/ 359419 h 431166"/>
                <a:gd name="connsiteX20" fmla="*/ 717750 w 744655"/>
                <a:gd name="connsiteY20" fmla="*/ 371785 h 431166"/>
                <a:gd name="connsiteX21" fmla="*/ 703074 w 744655"/>
                <a:gd name="connsiteY21" fmla="*/ 382247 h 431166"/>
                <a:gd name="connsiteX22" fmla="*/ 696688 w 744655"/>
                <a:gd name="connsiteY22" fmla="*/ 387819 h 431166"/>
                <a:gd name="connsiteX23" fmla="*/ 684051 w 744655"/>
                <a:gd name="connsiteY23" fmla="*/ 402630 h 431166"/>
                <a:gd name="connsiteX24" fmla="*/ 665162 w 744655"/>
                <a:gd name="connsiteY24" fmla="*/ 407523 h 431166"/>
                <a:gd name="connsiteX25" fmla="*/ 654835 w 744655"/>
                <a:gd name="connsiteY25" fmla="*/ 413094 h 431166"/>
                <a:gd name="connsiteX26" fmla="*/ 652253 w 744655"/>
                <a:gd name="connsiteY26" fmla="*/ 415676 h 431166"/>
                <a:gd name="connsiteX27" fmla="*/ 640839 w 744655"/>
                <a:gd name="connsiteY27" fmla="*/ 411055 h 431166"/>
                <a:gd name="connsiteX28" fmla="*/ 624940 w 744655"/>
                <a:gd name="connsiteY28" fmla="*/ 411735 h 431166"/>
                <a:gd name="connsiteX29" fmla="*/ 619505 w 744655"/>
                <a:gd name="connsiteY29" fmla="*/ 413773 h 431166"/>
                <a:gd name="connsiteX30" fmla="*/ 615428 w 744655"/>
                <a:gd name="connsiteY30" fmla="*/ 417849 h 431166"/>
                <a:gd name="connsiteX31" fmla="*/ 605780 w 744655"/>
                <a:gd name="connsiteY31" fmla="*/ 431167 h 431166"/>
                <a:gd name="connsiteX32" fmla="*/ 576293 w 744655"/>
                <a:gd name="connsiteY32" fmla="*/ 431167 h 431166"/>
                <a:gd name="connsiteX33" fmla="*/ 546670 w 744655"/>
                <a:gd name="connsiteY33" fmla="*/ 431167 h 431166"/>
                <a:gd name="connsiteX34" fmla="*/ 517182 w 744655"/>
                <a:gd name="connsiteY34" fmla="*/ 431167 h 431166"/>
                <a:gd name="connsiteX35" fmla="*/ 487695 w 744655"/>
                <a:gd name="connsiteY35" fmla="*/ 431167 h 431166"/>
                <a:gd name="connsiteX36" fmla="*/ 458208 w 744655"/>
                <a:gd name="connsiteY36" fmla="*/ 431167 h 431166"/>
                <a:gd name="connsiteX37" fmla="*/ 428585 w 744655"/>
                <a:gd name="connsiteY37" fmla="*/ 431167 h 431166"/>
                <a:gd name="connsiteX38" fmla="*/ 399097 w 744655"/>
                <a:gd name="connsiteY38" fmla="*/ 431167 h 431166"/>
                <a:gd name="connsiteX39" fmla="*/ 369610 w 744655"/>
                <a:gd name="connsiteY39" fmla="*/ 431167 h 431166"/>
                <a:gd name="connsiteX40" fmla="*/ 340123 w 744655"/>
                <a:gd name="connsiteY40" fmla="*/ 431167 h 431166"/>
                <a:gd name="connsiteX41" fmla="*/ 310500 w 744655"/>
                <a:gd name="connsiteY41" fmla="*/ 431167 h 431166"/>
                <a:gd name="connsiteX42" fmla="*/ 281012 w 744655"/>
                <a:gd name="connsiteY42" fmla="*/ 431167 h 431166"/>
                <a:gd name="connsiteX43" fmla="*/ 251525 w 744655"/>
                <a:gd name="connsiteY43" fmla="*/ 431167 h 431166"/>
                <a:gd name="connsiteX44" fmla="*/ 221902 w 744655"/>
                <a:gd name="connsiteY44" fmla="*/ 431167 h 431166"/>
                <a:gd name="connsiteX45" fmla="*/ 192415 w 744655"/>
                <a:gd name="connsiteY45" fmla="*/ 431167 h 431166"/>
                <a:gd name="connsiteX46" fmla="*/ 162927 w 744655"/>
                <a:gd name="connsiteY46" fmla="*/ 431031 h 431166"/>
                <a:gd name="connsiteX47" fmla="*/ 133440 w 744655"/>
                <a:gd name="connsiteY47" fmla="*/ 431031 h 431166"/>
                <a:gd name="connsiteX48" fmla="*/ 116726 w 744655"/>
                <a:gd name="connsiteY48" fmla="*/ 431167 h 431166"/>
                <a:gd name="connsiteX49" fmla="*/ 100012 w 744655"/>
                <a:gd name="connsiteY49" fmla="*/ 431167 h 431166"/>
                <a:gd name="connsiteX50" fmla="*/ 83434 w 744655"/>
                <a:gd name="connsiteY50" fmla="*/ 431167 h 431166"/>
                <a:gd name="connsiteX51" fmla="*/ 66720 w 744655"/>
                <a:gd name="connsiteY51" fmla="*/ 431167 h 431166"/>
                <a:gd name="connsiteX52" fmla="*/ 50142 w 744655"/>
                <a:gd name="connsiteY52" fmla="*/ 431167 h 431166"/>
                <a:gd name="connsiteX53" fmla="*/ 33428 w 744655"/>
                <a:gd name="connsiteY53" fmla="*/ 431167 h 431166"/>
                <a:gd name="connsiteX54" fmla="*/ 16715 w 744655"/>
                <a:gd name="connsiteY54" fmla="*/ 431167 h 431166"/>
                <a:gd name="connsiteX55" fmla="*/ 136 w 744655"/>
                <a:gd name="connsiteY55" fmla="*/ 431167 h 431166"/>
                <a:gd name="connsiteX56" fmla="*/ 136 w 744655"/>
                <a:gd name="connsiteY56" fmla="*/ 412006 h 431166"/>
                <a:gd name="connsiteX57" fmla="*/ 136 w 744655"/>
                <a:gd name="connsiteY57" fmla="*/ 392711 h 431166"/>
                <a:gd name="connsiteX58" fmla="*/ 0 w 744655"/>
                <a:gd name="connsiteY58" fmla="*/ 373551 h 431166"/>
                <a:gd name="connsiteX59" fmla="*/ 0 w 744655"/>
                <a:gd name="connsiteY59" fmla="*/ 354255 h 431166"/>
                <a:gd name="connsiteX60" fmla="*/ 0 w 744655"/>
                <a:gd name="connsiteY60" fmla="*/ 334959 h 431166"/>
                <a:gd name="connsiteX61" fmla="*/ 0 w 744655"/>
                <a:gd name="connsiteY61" fmla="*/ 315528 h 431166"/>
                <a:gd name="connsiteX62" fmla="*/ 0 w 744655"/>
                <a:gd name="connsiteY62" fmla="*/ 296232 h 431166"/>
                <a:gd name="connsiteX63" fmla="*/ 136 w 744655"/>
                <a:gd name="connsiteY63" fmla="*/ 276936 h 431166"/>
                <a:gd name="connsiteX64" fmla="*/ 0 w 744655"/>
                <a:gd name="connsiteY64" fmla="*/ 259135 h 431166"/>
                <a:gd name="connsiteX65" fmla="*/ 0 w 744655"/>
                <a:gd name="connsiteY65" fmla="*/ 241606 h 431166"/>
                <a:gd name="connsiteX66" fmla="*/ 0 w 744655"/>
                <a:gd name="connsiteY66" fmla="*/ 223805 h 431166"/>
                <a:gd name="connsiteX67" fmla="*/ 0 w 744655"/>
                <a:gd name="connsiteY67" fmla="*/ 206140 h 431166"/>
                <a:gd name="connsiteX68" fmla="*/ 0 w 744655"/>
                <a:gd name="connsiteY68" fmla="*/ 188475 h 431166"/>
                <a:gd name="connsiteX69" fmla="*/ 0 w 744655"/>
                <a:gd name="connsiteY69" fmla="*/ 170674 h 431166"/>
                <a:gd name="connsiteX70" fmla="*/ 0 w 744655"/>
                <a:gd name="connsiteY70" fmla="*/ 152872 h 431166"/>
                <a:gd name="connsiteX71" fmla="*/ 0 w 744655"/>
                <a:gd name="connsiteY71" fmla="*/ 135071 h 431166"/>
                <a:gd name="connsiteX72" fmla="*/ 0 w 744655"/>
                <a:gd name="connsiteY72" fmla="*/ 117135 h 431166"/>
                <a:gd name="connsiteX73" fmla="*/ 0 w 744655"/>
                <a:gd name="connsiteY73" fmla="*/ 99333 h 431166"/>
                <a:gd name="connsiteX74" fmla="*/ 0 w 744655"/>
                <a:gd name="connsiteY74" fmla="*/ 81396 h 431166"/>
                <a:gd name="connsiteX75" fmla="*/ 0 w 744655"/>
                <a:gd name="connsiteY75" fmla="*/ 63459 h 431166"/>
                <a:gd name="connsiteX76" fmla="*/ 0 w 744655"/>
                <a:gd name="connsiteY76" fmla="*/ 49191 h 431166"/>
                <a:gd name="connsiteX77" fmla="*/ 23780 w 744655"/>
                <a:gd name="connsiteY77" fmla="*/ 40359 h 431166"/>
                <a:gd name="connsiteX78" fmla="*/ 34380 w 744655"/>
                <a:gd name="connsiteY78" fmla="*/ 34380 h 431166"/>
                <a:gd name="connsiteX79" fmla="*/ 44978 w 744655"/>
                <a:gd name="connsiteY79" fmla="*/ 28673 h 431166"/>
                <a:gd name="connsiteX80" fmla="*/ 50550 w 744655"/>
                <a:gd name="connsiteY80" fmla="*/ 25275 h 431166"/>
                <a:gd name="connsiteX81" fmla="*/ 56800 w 744655"/>
                <a:gd name="connsiteY81" fmla="*/ 22286 h 431166"/>
                <a:gd name="connsiteX82" fmla="*/ 96887 w 744655"/>
                <a:gd name="connsiteY82" fmla="*/ 0 h 431166"/>
                <a:gd name="connsiteX83" fmla="*/ 96887 w 744655"/>
                <a:gd name="connsiteY83" fmla="*/ 951 h 431166"/>
                <a:gd name="connsiteX84" fmla="*/ 96887 w 744655"/>
                <a:gd name="connsiteY84" fmla="*/ 24052 h 431166"/>
                <a:gd name="connsiteX85" fmla="*/ 96887 w 744655"/>
                <a:gd name="connsiteY85" fmla="*/ 47153 h 431166"/>
                <a:gd name="connsiteX86" fmla="*/ 114552 w 744655"/>
                <a:gd name="connsiteY86" fmla="*/ 47153 h 431166"/>
                <a:gd name="connsiteX87" fmla="*/ 132082 w 744655"/>
                <a:gd name="connsiteY87" fmla="*/ 47289 h 431166"/>
                <a:gd name="connsiteX88" fmla="*/ 149747 w 744655"/>
                <a:gd name="connsiteY88" fmla="*/ 47289 h 431166"/>
                <a:gd name="connsiteX89" fmla="*/ 167412 w 744655"/>
                <a:gd name="connsiteY89" fmla="*/ 47289 h 431166"/>
                <a:gd name="connsiteX90" fmla="*/ 185077 w 744655"/>
                <a:gd name="connsiteY90" fmla="*/ 47289 h 431166"/>
                <a:gd name="connsiteX91" fmla="*/ 202742 w 744655"/>
                <a:gd name="connsiteY91" fmla="*/ 47289 h 431166"/>
                <a:gd name="connsiteX92" fmla="*/ 220272 w 744655"/>
                <a:gd name="connsiteY92" fmla="*/ 47289 h 431166"/>
                <a:gd name="connsiteX93" fmla="*/ 237937 w 744655"/>
                <a:gd name="connsiteY93" fmla="*/ 47289 h 431166"/>
                <a:gd name="connsiteX94" fmla="*/ 255602 w 744655"/>
                <a:gd name="connsiteY94" fmla="*/ 47289 h 431166"/>
                <a:gd name="connsiteX95" fmla="*/ 273267 w 744655"/>
                <a:gd name="connsiteY95" fmla="*/ 47289 h 431166"/>
                <a:gd name="connsiteX96" fmla="*/ 290932 w 744655"/>
                <a:gd name="connsiteY96" fmla="*/ 47289 h 431166"/>
                <a:gd name="connsiteX97" fmla="*/ 308461 w 744655"/>
                <a:gd name="connsiteY97" fmla="*/ 47425 h 431166"/>
                <a:gd name="connsiteX98" fmla="*/ 326126 w 744655"/>
                <a:gd name="connsiteY98" fmla="*/ 47425 h 431166"/>
                <a:gd name="connsiteX99" fmla="*/ 343791 w 744655"/>
                <a:gd name="connsiteY99" fmla="*/ 47425 h 431166"/>
                <a:gd name="connsiteX100" fmla="*/ 361457 w 744655"/>
                <a:gd name="connsiteY100" fmla="*/ 47425 h 431166"/>
                <a:gd name="connsiteX101" fmla="*/ 378986 w 744655"/>
                <a:gd name="connsiteY101" fmla="*/ 47425 h 431166"/>
                <a:gd name="connsiteX102" fmla="*/ 396651 w 744655"/>
                <a:gd name="connsiteY102" fmla="*/ 47425 h 431166"/>
                <a:gd name="connsiteX103" fmla="*/ 414316 w 744655"/>
                <a:gd name="connsiteY103" fmla="*/ 47425 h 431166"/>
                <a:gd name="connsiteX104" fmla="*/ 431982 w 744655"/>
                <a:gd name="connsiteY104" fmla="*/ 47425 h 431166"/>
                <a:gd name="connsiteX105" fmla="*/ 449511 w 744655"/>
                <a:gd name="connsiteY105" fmla="*/ 47425 h 431166"/>
                <a:gd name="connsiteX106" fmla="*/ 467176 w 744655"/>
                <a:gd name="connsiteY106" fmla="*/ 47425 h 431166"/>
                <a:gd name="connsiteX107" fmla="*/ 484841 w 744655"/>
                <a:gd name="connsiteY107" fmla="*/ 47560 h 431166"/>
                <a:gd name="connsiteX108" fmla="*/ 502507 w 744655"/>
                <a:gd name="connsiteY108" fmla="*/ 47560 h 431166"/>
                <a:gd name="connsiteX109" fmla="*/ 520172 w 744655"/>
                <a:gd name="connsiteY109" fmla="*/ 47560 h 431166"/>
                <a:gd name="connsiteX110" fmla="*/ 537701 w 744655"/>
                <a:gd name="connsiteY110" fmla="*/ 47560 h 431166"/>
                <a:gd name="connsiteX111" fmla="*/ 555366 w 744655"/>
                <a:gd name="connsiteY111" fmla="*/ 47560 h 431166"/>
                <a:gd name="connsiteX112" fmla="*/ 573031 w 744655"/>
                <a:gd name="connsiteY112" fmla="*/ 47560 h 431166"/>
                <a:gd name="connsiteX113" fmla="*/ 590697 w 744655"/>
                <a:gd name="connsiteY113" fmla="*/ 47560 h 431166"/>
                <a:gd name="connsiteX114" fmla="*/ 608226 w 744655"/>
                <a:gd name="connsiteY114" fmla="*/ 47560 h 431166"/>
                <a:gd name="connsiteX115" fmla="*/ 625891 w 744655"/>
                <a:gd name="connsiteY115" fmla="*/ 47560 h 431166"/>
                <a:gd name="connsiteX116" fmla="*/ 643556 w 744655"/>
                <a:gd name="connsiteY116" fmla="*/ 47560 h 431166"/>
                <a:gd name="connsiteX117" fmla="*/ 661222 w 744655"/>
                <a:gd name="connsiteY117" fmla="*/ 47696 h 431166"/>
                <a:gd name="connsiteX118" fmla="*/ 671141 w 744655"/>
                <a:gd name="connsiteY118" fmla="*/ 56529 h 431166"/>
                <a:gd name="connsiteX119" fmla="*/ 675626 w 744655"/>
                <a:gd name="connsiteY119" fmla="*/ 65769 h 431166"/>
                <a:gd name="connsiteX120" fmla="*/ 690573 w 744655"/>
                <a:gd name="connsiteY120" fmla="*/ 72427 h 431166"/>
                <a:gd name="connsiteX121" fmla="*/ 693970 w 744655"/>
                <a:gd name="connsiteY121" fmla="*/ 76233 h 431166"/>
                <a:gd name="connsiteX122" fmla="*/ 693970 w 744655"/>
                <a:gd name="connsiteY122" fmla="*/ 81668 h 431166"/>
                <a:gd name="connsiteX123" fmla="*/ 699270 w 744655"/>
                <a:gd name="connsiteY123" fmla="*/ 87511 h 431166"/>
                <a:gd name="connsiteX124" fmla="*/ 697639 w 744655"/>
                <a:gd name="connsiteY124" fmla="*/ 96480 h 431166"/>
                <a:gd name="connsiteX125" fmla="*/ 697639 w 744655"/>
                <a:gd name="connsiteY125" fmla="*/ 104361 h 431166"/>
                <a:gd name="connsiteX126" fmla="*/ 699542 w 744655"/>
                <a:gd name="connsiteY126" fmla="*/ 114281 h 431166"/>
                <a:gd name="connsiteX127" fmla="*/ 703210 w 744655"/>
                <a:gd name="connsiteY127" fmla="*/ 123793 h 431166"/>
                <a:gd name="connsiteX128" fmla="*/ 708510 w 744655"/>
                <a:gd name="connsiteY128" fmla="*/ 131402 h 431166"/>
                <a:gd name="connsiteX129" fmla="*/ 714353 w 744655"/>
                <a:gd name="connsiteY129" fmla="*/ 137109 h 431166"/>
                <a:gd name="connsiteX130" fmla="*/ 737318 w 744655"/>
                <a:gd name="connsiteY130" fmla="*/ 145670 h 431166"/>
                <a:gd name="connsiteX131" fmla="*/ 741938 w 744655"/>
                <a:gd name="connsiteY131" fmla="*/ 150698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744655" h="431166">
                  <a:moveTo>
                    <a:pt x="744655" y="156949"/>
                  </a:moveTo>
                  <a:lnTo>
                    <a:pt x="734600" y="162520"/>
                  </a:lnTo>
                  <a:lnTo>
                    <a:pt x="730116" y="166460"/>
                  </a:lnTo>
                  <a:lnTo>
                    <a:pt x="726447" y="172032"/>
                  </a:lnTo>
                  <a:lnTo>
                    <a:pt x="717343" y="191328"/>
                  </a:lnTo>
                  <a:lnTo>
                    <a:pt x="702123" y="208722"/>
                  </a:lnTo>
                  <a:lnTo>
                    <a:pt x="690437" y="217690"/>
                  </a:lnTo>
                  <a:lnTo>
                    <a:pt x="690437" y="222310"/>
                  </a:lnTo>
                  <a:lnTo>
                    <a:pt x="696552" y="236985"/>
                  </a:lnTo>
                  <a:lnTo>
                    <a:pt x="696416" y="241742"/>
                  </a:lnTo>
                  <a:lnTo>
                    <a:pt x="691796" y="250846"/>
                  </a:lnTo>
                  <a:lnTo>
                    <a:pt x="683778" y="255330"/>
                  </a:lnTo>
                  <a:lnTo>
                    <a:pt x="682420" y="260630"/>
                  </a:lnTo>
                  <a:lnTo>
                    <a:pt x="681605" y="269734"/>
                  </a:lnTo>
                  <a:lnTo>
                    <a:pt x="682012" y="285497"/>
                  </a:lnTo>
                  <a:lnTo>
                    <a:pt x="684322" y="288758"/>
                  </a:lnTo>
                  <a:lnTo>
                    <a:pt x="693698" y="294330"/>
                  </a:lnTo>
                  <a:lnTo>
                    <a:pt x="701716" y="314985"/>
                  </a:lnTo>
                  <a:lnTo>
                    <a:pt x="709189" y="317430"/>
                  </a:lnTo>
                  <a:lnTo>
                    <a:pt x="740036" y="359419"/>
                  </a:lnTo>
                  <a:lnTo>
                    <a:pt x="717750" y="371785"/>
                  </a:lnTo>
                  <a:lnTo>
                    <a:pt x="703074" y="382247"/>
                  </a:lnTo>
                  <a:lnTo>
                    <a:pt x="696688" y="387819"/>
                  </a:lnTo>
                  <a:lnTo>
                    <a:pt x="684051" y="402630"/>
                  </a:lnTo>
                  <a:lnTo>
                    <a:pt x="665162" y="407523"/>
                  </a:lnTo>
                  <a:lnTo>
                    <a:pt x="654835" y="413094"/>
                  </a:lnTo>
                  <a:lnTo>
                    <a:pt x="652253" y="415676"/>
                  </a:lnTo>
                  <a:lnTo>
                    <a:pt x="640839" y="411055"/>
                  </a:lnTo>
                  <a:lnTo>
                    <a:pt x="624940" y="411735"/>
                  </a:lnTo>
                  <a:lnTo>
                    <a:pt x="619505" y="413773"/>
                  </a:lnTo>
                  <a:lnTo>
                    <a:pt x="615428" y="417849"/>
                  </a:lnTo>
                  <a:lnTo>
                    <a:pt x="605780" y="431167"/>
                  </a:lnTo>
                  <a:lnTo>
                    <a:pt x="576293" y="431167"/>
                  </a:lnTo>
                  <a:lnTo>
                    <a:pt x="546670" y="431167"/>
                  </a:lnTo>
                  <a:lnTo>
                    <a:pt x="517182" y="431167"/>
                  </a:lnTo>
                  <a:lnTo>
                    <a:pt x="487695" y="431167"/>
                  </a:lnTo>
                  <a:lnTo>
                    <a:pt x="458208" y="431167"/>
                  </a:lnTo>
                  <a:lnTo>
                    <a:pt x="428585" y="431167"/>
                  </a:lnTo>
                  <a:lnTo>
                    <a:pt x="399097" y="431167"/>
                  </a:lnTo>
                  <a:lnTo>
                    <a:pt x="369610" y="431167"/>
                  </a:lnTo>
                  <a:lnTo>
                    <a:pt x="340123" y="431167"/>
                  </a:lnTo>
                  <a:lnTo>
                    <a:pt x="310500" y="431167"/>
                  </a:lnTo>
                  <a:lnTo>
                    <a:pt x="281012" y="431167"/>
                  </a:lnTo>
                  <a:lnTo>
                    <a:pt x="251525" y="431167"/>
                  </a:lnTo>
                  <a:lnTo>
                    <a:pt x="221902" y="431167"/>
                  </a:lnTo>
                  <a:lnTo>
                    <a:pt x="192415" y="431167"/>
                  </a:lnTo>
                  <a:lnTo>
                    <a:pt x="162927" y="431031"/>
                  </a:lnTo>
                  <a:lnTo>
                    <a:pt x="133440" y="431031"/>
                  </a:lnTo>
                  <a:lnTo>
                    <a:pt x="116726" y="431167"/>
                  </a:lnTo>
                  <a:lnTo>
                    <a:pt x="100012" y="431167"/>
                  </a:lnTo>
                  <a:lnTo>
                    <a:pt x="83434" y="431167"/>
                  </a:lnTo>
                  <a:lnTo>
                    <a:pt x="66720" y="431167"/>
                  </a:lnTo>
                  <a:lnTo>
                    <a:pt x="50142" y="431167"/>
                  </a:lnTo>
                  <a:lnTo>
                    <a:pt x="33428" y="431167"/>
                  </a:lnTo>
                  <a:lnTo>
                    <a:pt x="16715" y="431167"/>
                  </a:lnTo>
                  <a:lnTo>
                    <a:pt x="136" y="431167"/>
                  </a:lnTo>
                  <a:lnTo>
                    <a:pt x="136" y="412006"/>
                  </a:lnTo>
                  <a:lnTo>
                    <a:pt x="136" y="392711"/>
                  </a:lnTo>
                  <a:lnTo>
                    <a:pt x="0" y="373551"/>
                  </a:lnTo>
                  <a:lnTo>
                    <a:pt x="0" y="354255"/>
                  </a:lnTo>
                  <a:lnTo>
                    <a:pt x="0" y="334959"/>
                  </a:lnTo>
                  <a:lnTo>
                    <a:pt x="0" y="315528"/>
                  </a:lnTo>
                  <a:lnTo>
                    <a:pt x="0" y="296232"/>
                  </a:lnTo>
                  <a:lnTo>
                    <a:pt x="136" y="276936"/>
                  </a:lnTo>
                  <a:lnTo>
                    <a:pt x="0" y="259135"/>
                  </a:lnTo>
                  <a:lnTo>
                    <a:pt x="0" y="241606"/>
                  </a:lnTo>
                  <a:lnTo>
                    <a:pt x="0" y="223805"/>
                  </a:lnTo>
                  <a:lnTo>
                    <a:pt x="0" y="206140"/>
                  </a:lnTo>
                  <a:lnTo>
                    <a:pt x="0" y="188475"/>
                  </a:lnTo>
                  <a:lnTo>
                    <a:pt x="0" y="170674"/>
                  </a:lnTo>
                  <a:lnTo>
                    <a:pt x="0" y="152872"/>
                  </a:lnTo>
                  <a:lnTo>
                    <a:pt x="0" y="135071"/>
                  </a:lnTo>
                  <a:lnTo>
                    <a:pt x="0" y="117135"/>
                  </a:lnTo>
                  <a:lnTo>
                    <a:pt x="0" y="99333"/>
                  </a:lnTo>
                  <a:lnTo>
                    <a:pt x="0" y="81396"/>
                  </a:lnTo>
                  <a:lnTo>
                    <a:pt x="0" y="63459"/>
                  </a:lnTo>
                  <a:lnTo>
                    <a:pt x="0" y="49191"/>
                  </a:lnTo>
                  <a:lnTo>
                    <a:pt x="23780" y="40359"/>
                  </a:lnTo>
                  <a:lnTo>
                    <a:pt x="34380" y="34380"/>
                  </a:lnTo>
                  <a:lnTo>
                    <a:pt x="44978" y="28673"/>
                  </a:lnTo>
                  <a:lnTo>
                    <a:pt x="50550" y="25275"/>
                  </a:lnTo>
                  <a:lnTo>
                    <a:pt x="56800" y="22286"/>
                  </a:lnTo>
                  <a:lnTo>
                    <a:pt x="96887" y="0"/>
                  </a:lnTo>
                  <a:lnTo>
                    <a:pt x="96887" y="951"/>
                  </a:lnTo>
                  <a:lnTo>
                    <a:pt x="96887" y="24052"/>
                  </a:lnTo>
                  <a:lnTo>
                    <a:pt x="96887" y="47153"/>
                  </a:lnTo>
                  <a:lnTo>
                    <a:pt x="114552" y="47153"/>
                  </a:lnTo>
                  <a:lnTo>
                    <a:pt x="132082" y="47289"/>
                  </a:lnTo>
                  <a:lnTo>
                    <a:pt x="149747" y="47289"/>
                  </a:lnTo>
                  <a:lnTo>
                    <a:pt x="167412" y="47289"/>
                  </a:lnTo>
                  <a:lnTo>
                    <a:pt x="185077" y="47289"/>
                  </a:lnTo>
                  <a:lnTo>
                    <a:pt x="202742" y="47289"/>
                  </a:lnTo>
                  <a:lnTo>
                    <a:pt x="220272" y="47289"/>
                  </a:lnTo>
                  <a:lnTo>
                    <a:pt x="237937" y="47289"/>
                  </a:lnTo>
                  <a:lnTo>
                    <a:pt x="255602" y="47289"/>
                  </a:lnTo>
                  <a:lnTo>
                    <a:pt x="273267" y="47289"/>
                  </a:lnTo>
                  <a:lnTo>
                    <a:pt x="290932" y="47289"/>
                  </a:lnTo>
                  <a:lnTo>
                    <a:pt x="308461" y="47425"/>
                  </a:lnTo>
                  <a:lnTo>
                    <a:pt x="326126" y="47425"/>
                  </a:lnTo>
                  <a:lnTo>
                    <a:pt x="343791" y="47425"/>
                  </a:lnTo>
                  <a:lnTo>
                    <a:pt x="361457" y="47425"/>
                  </a:lnTo>
                  <a:lnTo>
                    <a:pt x="378986" y="47425"/>
                  </a:lnTo>
                  <a:lnTo>
                    <a:pt x="396651" y="47425"/>
                  </a:lnTo>
                  <a:lnTo>
                    <a:pt x="414316" y="47425"/>
                  </a:lnTo>
                  <a:lnTo>
                    <a:pt x="431982" y="47425"/>
                  </a:lnTo>
                  <a:lnTo>
                    <a:pt x="449511" y="47425"/>
                  </a:lnTo>
                  <a:lnTo>
                    <a:pt x="467176" y="47425"/>
                  </a:lnTo>
                  <a:lnTo>
                    <a:pt x="484841" y="47560"/>
                  </a:lnTo>
                  <a:lnTo>
                    <a:pt x="502507" y="47560"/>
                  </a:lnTo>
                  <a:lnTo>
                    <a:pt x="520172" y="47560"/>
                  </a:lnTo>
                  <a:lnTo>
                    <a:pt x="537701" y="47560"/>
                  </a:lnTo>
                  <a:lnTo>
                    <a:pt x="555366" y="47560"/>
                  </a:lnTo>
                  <a:lnTo>
                    <a:pt x="573031" y="47560"/>
                  </a:lnTo>
                  <a:lnTo>
                    <a:pt x="590697" y="47560"/>
                  </a:lnTo>
                  <a:lnTo>
                    <a:pt x="608226" y="47560"/>
                  </a:lnTo>
                  <a:lnTo>
                    <a:pt x="625891" y="47560"/>
                  </a:lnTo>
                  <a:lnTo>
                    <a:pt x="643556" y="47560"/>
                  </a:lnTo>
                  <a:lnTo>
                    <a:pt x="661222" y="47696"/>
                  </a:lnTo>
                  <a:lnTo>
                    <a:pt x="671141" y="56529"/>
                  </a:lnTo>
                  <a:lnTo>
                    <a:pt x="675626" y="65769"/>
                  </a:lnTo>
                  <a:lnTo>
                    <a:pt x="690573" y="72427"/>
                  </a:lnTo>
                  <a:lnTo>
                    <a:pt x="693970" y="76233"/>
                  </a:lnTo>
                  <a:lnTo>
                    <a:pt x="693970" y="81668"/>
                  </a:lnTo>
                  <a:lnTo>
                    <a:pt x="699270" y="87511"/>
                  </a:lnTo>
                  <a:lnTo>
                    <a:pt x="697639" y="96480"/>
                  </a:lnTo>
                  <a:lnTo>
                    <a:pt x="697639" y="104361"/>
                  </a:lnTo>
                  <a:lnTo>
                    <a:pt x="699542" y="114281"/>
                  </a:lnTo>
                  <a:lnTo>
                    <a:pt x="703210" y="123793"/>
                  </a:lnTo>
                  <a:lnTo>
                    <a:pt x="708510" y="131402"/>
                  </a:lnTo>
                  <a:lnTo>
                    <a:pt x="714353" y="137109"/>
                  </a:lnTo>
                  <a:lnTo>
                    <a:pt x="737318" y="145670"/>
                  </a:lnTo>
                  <a:lnTo>
                    <a:pt x="741938" y="150698"/>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7" name="Freeform: Shape 46">
              <a:extLst>
                <a:ext uri="{FF2B5EF4-FFF2-40B4-BE49-F238E27FC236}">
                  <a16:creationId xmlns:a16="http://schemas.microsoft.com/office/drawing/2014/main" id="{DA7F5E4C-CA8D-351D-B652-BF8E0A14B100}"/>
                </a:ext>
              </a:extLst>
            </p:cNvPr>
            <p:cNvSpPr/>
            <p:nvPr/>
          </p:nvSpPr>
          <p:spPr>
            <a:xfrm>
              <a:off x="17154846" y="8589215"/>
              <a:ext cx="78134" cy="117269"/>
            </a:xfrm>
            <a:custGeom>
              <a:avLst/>
              <a:gdLst>
                <a:gd name="connsiteX0" fmla="*/ 77862 w 78134"/>
                <a:gd name="connsiteY0" fmla="*/ 53404 h 117269"/>
                <a:gd name="connsiteX1" fmla="*/ 73107 w 78134"/>
                <a:gd name="connsiteY1" fmla="*/ 57752 h 117269"/>
                <a:gd name="connsiteX2" fmla="*/ 68078 w 78134"/>
                <a:gd name="connsiteY2" fmla="*/ 51093 h 117269"/>
                <a:gd name="connsiteX3" fmla="*/ 65497 w 78134"/>
                <a:gd name="connsiteY3" fmla="*/ 43892 h 117269"/>
                <a:gd name="connsiteX4" fmla="*/ 61828 w 78134"/>
                <a:gd name="connsiteY4" fmla="*/ 39815 h 117269"/>
                <a:gd name="connsiteX5" fmla="*/ 57887 w 78134"/>
                <a:gd name="connsiteY5" fmla="*/ 38320 h 117269"/>
                <a:gd name="connsiteX6" fmla="*/ 61284 w 78134"/>
                <a:gd name="connsiteY6" fmla="*/ 54083 h 117269"/>
                <a:gd name="connsiteX7" fmla="*/ 53267 w 78134"/>
                <a:gd name="connsiteY7" fmla="*/ 65905 h 117269"/>
                <a:gd name="connsiteX8" fmla="*/ 51092 w 78134"/>
                <a:gd name="connsiteY8" fmla="*/ 96480 h 117269"/>
                <a:gd name="connsiteX9" fmla="*/ 40901 w 78134"/>
                <a:gd name="connsiteY9" fmla="*/ 109117 h 117269"/>
                <a:gd name="connsiteX10" fmla="*/ 9376 w 78134"/>
                <a:gd name="connsiteY10" fmla="*/ 117270 h 117269"/>
                <a:gd name="connsiteX11" fmla="*/ 0 w 78134"/>
                <a:gd name="connsiteY11" fmla="*/ 116454 h 117269"/>
                <a:gd name="connsiteX12" fmla="*/ 1631 w 78134"/>
                <a:gd name="connsiteY12" fmla="*/ 106671 h 117269"/>
                <a:gd name="connsiteX13" fmla="*/ 4892 w 78134"/>
                <a:gd name="connsiteY13" fmla="*/ 102595 h 117269"/>
                <a:gd name="connsiteX14" fmla="*/ 5571 w 78134"/>
                <a:gd name="connsiteY14" fmla="*/ 91995 h 117269"/>
                <a:gd name="connsiteX15" fmla="*/ 5979 w 78134"/>
                <a:gd name="connsiteY15" fmla="*/ 85065 h 117269"/>
                <a:gd name="connsiteX16" fmla="*/ 5843 w 78134"/>
                <a:gd name="connsiteY16" fmla="*/ 73379 h 117269"/>
                <a:gd name="connsiteX17" fmla="*/ 5707 w 78134"/>
                <a:gd name="connsiteY17" fmla="*/ 59926 h 117269"/>
                <a:gd name="connsiteX18" fmla="*/ 5571 w 78134"/>
                <a:gd name="connsiteY18" fmla="*/ 45250 h 117269"/>
                <a:gd name="connsiteX19" fmla="*/ 5435 w 78134"/>
                <a:gd name="connsiteY19" fmla="*/ 32341 h 117269"/>
                <a:gd name="connsiteX20" fmla="*/ 5299 w 78134"/>
                <a:gd name="connsiteY20" fmla="*/ 22965 h 117269"/>
                <a:gd name="connsiteX21" fmla="*/ 5164 w 78134"/>
                <a:gd name="connsiteY21" fmla="*/ 10056 h 117269"/>
                <a:gd name="connsiteX22" fmla="*/ 5164 w 78134"/>
                <a:gd name="connsiteY22" fmla="*/ 816 h 117269"/>
                <a:gd name="connsiteX23" fmla="*/ 14811 w 78134"/>
                <a:gd name="connsiteY23" fmla="*/ 680 h 117269"/>
                <a:gd name="connsiteX24" fmla="*/ 27992 w 78134"/>
                <a:gd name="connsiteY24" fmla="*/ 544 h 117269"/>
                <a:gd name="connsiteX25" fmla="*/ 40630 w 78134"/>
                <a:gd name="connsiteY25" fmla="*/ 272 h 117269"/>
                <a:gd name="connsiteX26" fmla="*/ 48511 w 78134"/>
                <a:gd name="connsiteY26" fmla="*/ 136 h 117269"/>
                <a:gd name="connsiteX27" fmla="*/ 58159 w 78134"/>
                <a:gd name="connsiteY27" fmla="*/ 0 h 117269"/>
                <a:gd name="connsiteX28" fmla="*/ 58567 w 78134"/>
                <a:gd name="connsiteY28" fmla="*/ 7746 h 117269"/>
                <a:gd name="connsiteX29" fmla="*/ 59110 w 78134"/>
                <a:gd name="connsiteY29" fmla="*/ 19568 h 117269"/>
                <a:gd name="connsiteX30" fmla="*/ 64410 w 78134"/>
                <a:gd name="connsiteY30" fmla="*/ 21470 h 117269"/>
                <a:gd name="connsiteX31" fmla="*/ 64138 w 78134"/>
                <a:gd name="connsiteY31" fmla="*/ 31118 h 117269"/>
                <a:gd name="connsiteX32" fmla="*/ 64002 w 78134"/>
                <a:gd name="connsiteY32" fmla="*/ 37505 h 117269"/>
                <a:gd name="connsiteX33" fmla="*/ 68622 w 78134"/>
                <a:gd name="connsiteY33" fmla="*/ 41446 h 117269"/>
                <a:gd name="connsiteX34" fmla="*/ 73378 w 78134"/>
                <a:gd name="connsiteY34" fmla="*/ 45522 h 117269"/>
                <a:gd name="connsiteX35" fmla="*/ 77862 w 78134"/>
                <a:gd name="connsiteY35" fmla="*/ 53404 h 117269"/>
                <a:gd name="connsiteX36" fmla="*/ 76911 w 78134"/>
                <a:gd name="connsiteY36" fmla="*/ 89957 h 117269"/>
                <a:gd name="connsiteX37" fmla="*/ 70525 w 78134"/>
                <a:gd name="connsiteY37" fmla="*/ 94577 h 117269"/>
                <a:gd name="connsiteX38" fmla="*/ 63459 w 78134"/>
                <a:gd name="connsiteY38" fmla="*/ 93762 h 117269"/>
                <a:gd name="connsiteX39" fmla="*/ 66992 w 78134"/>
                <a:gd name="connsiteY39" fmla="*/ 87511 h 117269"/>
                <a:gd name="connsiteX40" fmla="*/ 68350 w 78134"/>
                <a:gd name="connsiteY40" fmla="*/ 78270 h 117269"/>
                <a:gd name="connsiteX41" fmla="*/ 71883 w 78134"/>
                <a:gd name="connsiteY41" fmla="*/ 68079 h 117269"/>
                <a:gd name="connsiteX42" fmla="*/ 73922 w 78134"/>
                <a:gd name="connsiteY42" fmla="*/ 64954 h 117269"/>
                <a:gd name="connsiteX43" fmla="*/ 78134 w 78134"/>
                <a:gd name="connsiteY43" fmla="*/ 62236 h 117269"/>
                <a:gd name="connsiteX44" fmla="*/ 76911 w 78134"/>
                <a:gd name="connsiteY44" fmla="*/ 89957 h 117269"/>
                <a:gd name="connsiteX45" fmla="*/ 61013 w 78134"/>
                <a:gd name="connsiteY45" fmla="*/ 91044 h 117269"/>
                <a:gd name="connsiteX46" fmla="*/ 57480 w 78134"/>
                <a:gd name="connsiteY46" fmla="*/ 94170 h 117269"/>
                <a:gd name="connsiteX47" fmla="*/ 56121 w 78134"/>
                <a:gd name="connsiteY47" fmla="*/ 85880 h 117269"/>
                <a:gd name="connsiteX48" fmla="*/ 58567 w 78134"/>
                <a:gd name="connsiteY48" fmla="*/ 76369 h 117269"/>
                <a:gd name="connsiteX49" fmla="*/ 61149 w 78134"/>
                <a:gd name="connsiteY49" fmla="*/ 76097 h 117269"/>
                <a:gd name="connsiteX50" fmla="*/ 62371 w 78134"/>
                <a:gd name="connsiteY50" fmla="*/ 81124 h 117269"/>
                <a:gd name="connsiteX51" fmla="*/ 61013 w 78134"/>
                <a:gd name="connsiteY51" fmla="*/ 91044 h 1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8134" h="117269">
                  <a:moveTo>
                    <a:pt x="77862" y="53404"/>
                  </a:moveTo>
                  <a:lnTo>
                    <a:pt x="73107" y="57752"/>
                  </a:lnTo>
                  <a:lnTo>
                    <a:pt x="68078" y="51093"/>
                  </a:lnTo>
                  <a:lnTo>
                    <a:pt x="65497" y="43892"/>
                  </a:lnTo>
                  <a:lnTo>
                    <a:pt x="61828" y="39815"/>
                  </a:lnTo>
                  <a:lnTo>
                    <a:pt x="57887" y="38320"/>
                  </a:lnTo>
                  <a:lnTo>
                    <a:pt x="61284" y="54083"/>
                  </a:lnTo>
                  <a:lnTo>
                    <a:pt x="53267" y="65905"/>
                  </a:lnTo>
                  <a:lnTo>
                    <a:pt x="51092" y="96480"/>
                  </a:lnTo>
                  <a:lnTo>
                    <a:pt x="40901" y="109117"/>
                  </a:lnTo>
                  <a:lnTo>
                    <a:pt x="9376" y="117270"/>
                  </a:lnTo>
                  <a:lnTo>
                    <a:pt x="0" y="116454"/>
                  </a:lnTo>
                  <a:lnTo>
                    <a:pt x="1631" y="106671"/>
                  </a:lnTo>
                  <a:lnTo>
                    <a:pt x="4892" y="102595"/>
                  </a:lnTo>
                  <a:lnTo>
                    <a:pt x="5571" y="91995"/>
                  </a:lnTo>
                  <a:lnTo>
                    <a:pt x="5979" y="85065"/>
                  </a:lnTo>
                  <a:lnTo>
                    <a:pt x="5843" y="73379"/>
                  </a:lnTo>
                  <a:lnTo>
                    <a:pt x="5707" y="59926"/>
                  </a:lnTo>
                  <a:lnTo>
                    <a:pt x="5571" y="45250"/>
                  </a:lnTo>
                  <a:lnTo>
                    <a:pt x="5435" y="32341"/>
                  </a:lnTo>
                  <a:lnTo>
                    <a:pt x="5299" y="22965"/>
                  </a:lnTo>
                  <a:lnTo>
                    <a:pt x="5164" y="10056"/>
                  </a:lnTo>
                  <a:lnTo>
                    <a:pt x="5164" y="816"/>
                  </a:lnTo>
                  <a:lnTo>
                    <a:pt x="14811" y="680"/>
                  </a:lnTo>
                  <a:lnTo>
                    <a:pt x="27992" y="544"/>
                  </a:lnTo>
                  <a:lnTo>
                    <a:pt x="40630" y="272"/>
                  </a:lnTo>
                  <a:lnTo>
                    <a:pt x="48511" y="136"/>
                  </a:lnTo>
                  <a:lnTo>
                    <a:pt x="58159" y="0"/>
                  </a:lnTo>
                  <a:lnTo>
                    <a:pt x="58567" y="7746"/>
                  </a:lnTo>
                  <a:lnTo>
                    <a:pt x="59110" y="19568"/>
                  </a:lnTo>
                  <a:lnTo>
                    <a:pt x="64410" y="21470"/>
                  </a:lnTo>
                  <a:lnTo>
                    <a:pt x="64138" y="31118"/>
                  </a:lnTo>
                  <a:lnTo>
                    <a:pt x="64002" y="37505"/>
                  </a:lnTo>
                  <a:lnTo>
                    <a:pt x="68622" y="41446"/>
                  </a:lnTo>
                  <a:lnTo>
                    <a:pt x="73378" y="45522"/>
                  </a:lnTo>
                  <a:lnTo>
                    <a:pt x="77862" y="53404"/>
                  </a:lnTo>
                  <a:close/>
                  <a:moveTo>
                    <a:pt x="76911" y="89957"/>
                  </a:moveTo>
                  <a:lnTo>
                    <a:pt x="70525" y="94577"/>
                  </a:lnTo>
                  <a:lnTo>
                    <a:pt x="63459" y="93762"/>
                  </a:lnTo>
                  <a:lnTo>
                    <a:pt x="66992" y="87511"/>
                  </a:lnTo>
                  <a:lnTo>
                    <a:pt x="68350" y="78270"/>
                  </a:lnTo>
                  <a:lnTo>
                    <a:pt x="71883" y="68079"/>
                  </a:lnTo>
                  <a:lnTo>
                    <a:pt x="73922" y="64954"/>
                  </a:lnTo>
                  <a:lnTo>
                    <a:pt x="78134" y="62236"/>
                  </a:lnTo>
                  <a:lnTo>
                    <a:pt x="76911" y="89957"/>
                  </a:lnTo>
                  <a:close/>
                  <a:moveTo>
                    <a:pt x="61013" y="91044"/>
                  </a:moveTo>
                  <a:lnTo>
                    <a:pt x="57480" y="94170"/>
                  </a:lnTo>
                  <a:lnTo>
                    <a:pt x="56121" y="85880"/>
                  </a:lnTo>
                  <a:lnTo>
                    <a:pt x="58567" y="76369"/>
                  </a:lnTo>
                  <a:lnTo>
                    <a:pt x="61149" y="76097"/>
                  </a:lnTo>
                  <a:lnTo>
                    <a:pt x="62371" y="81124"/>
                  </a:lnTo>
                  <a:lnTo>
                    <a:pt x="61013" y="91044"/>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8" name="Freeform: Shape 47">
              <a:extLst>
                <a:ext uri="{FF2B5EF4-FFF2-40B4-BE49-F238E27FC236}">
                  <a16:creationId xmlns:a16="http://schemas.microsoft.com/office/drawing/2014/main" id="{45C360D7-9282-AC5C-12E0-FD7B886BEF42}"/>
                </a:ext>
              </a:extLst>
            </p:cNvPr>
            <p:cNvSpPr/>
            <p:nvPr/>
          </p:nvSpPr>
          <p:spPr>
            <a:xfrm>
              <a:off x="15682168" y="9700628"/>
              <a:ext cx="612846" cy="486607"/>
            </a:xfrm>
            <a:custGeom>
              <a:avLst/>
              <a:gdLst>
                <a:gd name="connsiteX0" fmla="*/ 612846 w 612846"/>
                <a:gd name="connsiteY0" fmla="*/ 206275 h 486607"/>
                <a:gd name="connsiteX1" fmla="*/ 611216 w 612846"/>
                <a:gd name="connsiteY1" fmla="*/ 206818 h 486607"/>
                <a:gd name="connsiteX2" fmla="*/ 577380 w 612846"/>
                <a:gd name="connsiteY2" fmla="*/ 229647 h 486607"/>
                <a:gd name="connsiteX3" fmla="*/ 567324 w 612846"/>
                <a:gd name="connsiteY3" fmla="*/ 239703 h 486607"/>
                <a:gd name="connsiteX4" fmla="*/ 539468 w 612846"/>
                <a:gd name="connsiteY4" fmla="*/ 278294 h 486607"/>
                <a:gd name="connsiteX5" fmla="*/ 532401 w 612846"/>
                <a:gd name="connsiteY5" fmla="*/ 302890 h 486607"/>
                <a:gd name="connsiteX6" fmla="*/ 526694 w 612846"/>
                <a:gd name="connsiteY6" fmla="*/ 292562 h 486607"/>
                <a:gd name="connsiteX7" fmla="*/ 528053 w 612846"/>
                <a:gd name="connsiteY7" fmla="*/ 284817 h 486607"/>
                <a:gd name="connsiteX8" fmla="*/ 528189 w 612846"/>
                <a:gd name="connsiteY8" fmla="*/ 278430 h 486607"/>
                <a:gd name="connsiteX9" fmla="*/ 521123 w 612846"/>
                <a:gd name="connsiteY9" fmla="*/ 292019 h 486607"/>
                <a:gd name="connsiteX10" fmla="*/ 527782 w 612846"/>
                <a:gd name="connsiteY10" fmla="*/ 311859 h 486607"/>
                <a:gd name="connsiteX11" fmla="*/ 521803 w 612846"/>
                <a:gd name="connsiteY11" fmla="*/ 319468 h 486607"/>
                <a:gd name="connsiteX12" fmla="*/ 503457 w 612846"/>
                <a:gd name="connsiteY12" fmla="*/ 333600 h 486607"/>
                <a:gd name="connsiteX13" fmla="*/ 493402 w 612846"/>
                <a:gd name="connsiteY13" fmla="*/ 335910 h 486607"/>
                <a:gd name="connsiteX14" fmla="*/ 481988 w 612846"/>
                <a:gd name="connsiteY14" fmla="*/ 339851 h 486607"/>
                <a:gd name="connsiteX15" fmla="*/ 478455 w 612846"/>
                <a:gd name="connsiteY15" fmla="*/ 353847 h 486607"/>
                <a:gd name="connsiteX16" fmla="*/ 463100 w 612846"/>
                <a:gd name="connsiteY16" fmla="*/ 366620 h 486607"/>
                <a:gd name="connsiteX17" fmla="*/ 454132 w 612846"/>
                <a:gd name="connsiteY17" fmla="*/ 372327 h 486607"/>
                <a:gd name="connsiteX18" fmla="*/ 437825 w 612846"/>
                <a:gd name="connsiteY18" fmla="*/ 368795 h 486607"/>
                <a:gd name="connsiteX19" fmla="*/ 442853 w 612846"/>
                <a:gd name="connsiteY19" fmla="*/ 381160 h 486607"/>
                <a:gd name="connsiteX20" fmla="*/ 436874 w 612846"/>
                <a:gd name="connsiteY20" fmla="*/ 390400 h 486607"/>
                <a:gd name="connsiteX21" fmla="*/ 426410 w 612846"/>
                <a:gd name="connsiteY21" fmla="*/ 397603 h 486607"/>
                <a:gd name="connsiteX22" fmla="*/ 413501 w 612846"/>
                <a:gd name="connsiteY22" fmla="*/ 402222 h 486607"/>
                <a:gd name="connsiteX23" fmla="*/ 406163 w 612846"/>
                <a:gd name="connsiteY23" fmla="*/ 401679 h 486607"/>
                <a:gd name="connsiteX24" fmla="*/ 399912 w 612846"/>
                <a:gd name="connsiteY24" fmla="*/ 404125 h 486607"/>
                <a:gd name="connsiteX25" fmla="*/ 394885 w 612846"/>
                <a:gd name="connsiteY25" fmla="*/ 410104 h 486607"/>
                <a:gd name="connsiteX26" fmla="*/ 382791 w 612846"/>
                <a:gd name="connsiteY26" fmla="*/ 415675 h 486607"/>
                <a:gd name="connsiteX27" fmla="*/ 370289 w 612846"/>
                <a:gd name="connsiteY27" fmla="*/ 412550 h 486607"/>
                <a:gd name="connsiteX28" fmla="*/ 356022 w 612846"/>
                <a:gd name="connsiteY28" fmla="*/ 410647 h 486607"/>
                <a:gd name="connsiteX29" fmla="*/ 348140 w 612846"/>
                <a:gd name="connsiteY29" fmla="*/ 413908 h 486607"/>
                <a:gd name="connsiteX30" fmla="*/ 361457 w 612846"/>
                <a:gd name="connsiteY30" fmla="*/ 419480 h 486607"/>
                <a:gd name="connsiteX31" fmla="*/ 368523 w 612846"/>
                <a:gd name="connsiteY31" fmla="*/ 427362 h 486607"/>
                <a:gd name="connsiteX32" fmla="*/ 367164 w 612846"/>
                <a:gd name="connsiteY32" fmla="*/ 438096 h 486607"/>
                <a:gd name="connsiteX33" fmla="*/ 363495 w 612846"/>
                <a:gd name="connsiteY33" fmla="*/ 442173 h 486607"/>
                <a:gd name="connsiteX34" fmla="*/ 355070 w 612846"/>
                <a:gd name="connsiteY34" fmla="*/ 447745 h 486607"/>
                <a:gd name="connsiteX35" fmla="*/ 351401 w 612846"/>
                <a:gd name="connsiteY35" fmla="*/ 446929 h 486607"/>
                <a:gd name="connsiteX36" fmla="*/ 349227 w 612846"/>
                <a:gd name="connsiteY36" fmla="*/ 441902 h 486607"/>
                <a:gd name="connsiteX37" fmla="*/ 346509 w 612846"/>
                <a:gd name="connsiteY37" fmla="*/ 431438 h 486607"/>
                <a:gd name="connsiteX38" fmla="*/ 342569 w 612846"/>
                <a:gd name="connsiteY38" fmla="*/ 433612 h 486607"/>
                <a:gd name="connsiteX39" fmla="*/ 341890 w 612846"/>
                <a:gd name="connsiteY39" fmla="*/ 438504 h 486607"/>
                <a:gd name="connsiteX40" fmla="*/ 338493 w 612846"/>
                <a:gd name="connsiteY40" fmla="*/ 440270 h 486607"/>
                <a:gd name="connsiteX41" fmla="*/ 326534 w 612846"/>
                <a:gd name="connsiteY41" fmla="*/ 423556 h 486607"/>
                <a:gd name="connsiteX42" fmla="*/ 327214 w 612846"/>
                <a:gd name="connsiteY42" fmla="*/ 436330 h 486607"/>
                <a:gd name="connsiteX43" fmla="*/ 331290 w 612846"/>
                <a:gd name="connsiteY43" fmla="*/ 446114 h 486607"/>
                <a:gd name="connsiteX44" fmla="*/ 335367 w 612846"/>
                <a:gd name="connsiteY44" fmla="*/ 451142 h 486607"/>
                <a:gd name="connsiteX45" fmla="*/ 339444 w 612846"/>
                <a:gd name="connsiteY45" fmla="*/ 453995 h 486607"/>
                <a:gd name="connsiteX46" fmla="*/ 340394 w 612846"/>
                <a:gd name="connsiteY46" fmla="*/ 458615 h 486607"/>
                <a:gd name="connsiteX47" fmla="*/ 332241 w 612846"/>
                <a:gd name="connsiteY47" fmla="*/ 469622 h 486607"/>
                <a:gd name="connsiteX48" fmla="*/ 328029 w 612846"/>
                <a:gd name="connsiteY48" fmla="*/ 472068 h 486607"/>
                <a:gd name="connsiteX49" fmla="*/ 320555 w 612846"/>
                <a:gd name="connsiteY49" fmla="*/ 473834 h 486607"/>
                <a:gd name="connsiteX50" fmla="*/ 316343 w 612846"/>
                <a:gd name="connsiteY50" fmla="*/ 480629 h 486607"/>
                <a:gd name="connsiteX51" fmla="*/ 317702 w 612846"/>
                <a:gd name="connsiteY51" fmla="*/ 486608 h 486607"/>
                <a:gd name="connsiteX52" fmla="*/ 291748 w 612846"/>
                <a:gd name="connsiteY52" fmla="*/ 474514 h 486607"/>
                <a:gd name="connsiteX53" fmla="*/ 284002 w 612846"/>
                <a:gd name="connsiteY53" fmla="*/ 463643 h 486607"/>
                <a:gd name="connsiteX54" fmla="*/ 284274 w 612846"/>
                <a:gd name="connsiteY54" fmla="*/ 449646 h 486607"/>
                <a:gd name="connsiteX55" fmla="*/ 279382 w 612846"/>
                <a:gd name="connsiteY55" fmla="*/ 433748 h 486607"/>
                <a:gd name="connsiteX56" fmla="*/ 264162 w 612846"/>
                <a:gd name="connsiteY56" fmla="*/ 407114 h 486607"/>
                <a:gd name="connsiteX57" fmla="*/ 253156 w 612846"/>
                <a:gd name="connsiteY57" fmla="*/ 399504 h 486607"/>
                <a:gd name="connsiteX58" fmla="*/ 245818 w 612846"/>
                <a:gd name="connsiteY58" fmla="*/ 381296 h 486607"/>
                <a:gd name="connsiteX59" fmla="*/ 238616 w 612846"/>
                <a:gd name="connsiteY59" fmla="*/ 349770 h 486607"/>
                <a:gd name="connsiteX60" fmla="*/ 227338 w 612846"/>
                <a:gd name="connsiteY60" fmla="*/ 329660 h 486607"/>
                <a:gd name="connsiteX61" fmla="*/ 211847 w 612846"/>
                <a:gd name="connsiteY61" fmla="*/ 320827 h 486607"/>
                <a:gd name="connsiteX62" fmla="*/ 201519 w 612846"/>
                <a:gd name="connsiteY62" fmla="*/ 310363 h 486607"/>
                <a:gd name="connsiteX63" fmla="*/ 196219 w 612846"/>
                <a:gd name="connsiteY63" fmla="*/ 298405 h 486607"/>
                <a:gd name="connsiteX64" fmla="*/ 190784 w 612846"/>
                <a:gd name="connsiteY64" fmla="*/ 290524 h 486607"/>
                <a:gd name="connsiteX65" fmla="*/ 185077 w 612846"/>
                <a:gd name="connsiteY65" fmla="*/ 286855 h 486607"/>
                <a:gd name="connsiteX66" fmla="*/ 181952 w 612846"/>
                <a:gd name="connsiteY66" fmla="*/ 280740 h 486607"/>
                <a:gd name="connsiteX67" fmla="*/ 181544 w 612846"/>
                <a:gd name="connsiteY67" fmla="*/ 271908 h 486607"/>
                <a:gd name="connsiteX68" fmla="*/ 172711 w 612846"/>
                <a:gd name="connsiteY68" fmla="*/ 260357 h 486607"/>
                <a:gd name="connsiteX69" fmla="*/ 146757 w 612846"/>
                <a:gd name="connsiteY69" fmla="*/ 238888 h 486607"/>
                <a:gd name="connsiteX70" fmla="*/ 140643 w 612846"/>
                <a:gd name="connsiteY70" fmla="*/ 225842 h 486607"/>
                <a:gd name="connsiteX71" fmla="*/ 128412 w 612846"/>
                <a:gd name="connsiteY71" fmla="*/ 212254 h 486607"/>
                <a:gd name="connsiteX72" fmla="*/ 97974 w 612846"/>
                <a:gd name="connsiteY72" fmla="*/ 184669 h 486607"/>
                <a:gd name="connsiteX73" fmla="*/ 97974 w 612846"/>
                <a:gd name="connsiteY73" fmla="*/ 184669 h 486607"/>
                <a:gd name="connsiteX74" fmla="*/ 68758 w 612846"/>
                <a:gd name="connsiteY74" fmla="*/ 130994 h 486607"/>
                <a:gd name="connsiteX75" fmla="*/ 68622 w 612846"/>
                <a:gd name="connsiteY75" fmla="*/ 130994 h 486607"/>
                <a:gd name="connsiteX76" fmla="*/ 64954 w 612846"/>
                <a:gd name="connsiteY76" fmla="*/ 120123 h 486607"/>
                <a:gd name="connsiteX77" fmla="*/ 58703 w 612846"/>
                <a:gd name="connsiteY77" fmla="*/ 115639 h 486607"/>
                <a:gd name="connsiteX78" fmla="*/ 48647 w 612846"/>
                <a:gd name="connsiteY78" fmla="*/ 114009 h 486607"/>
                <a:gd name="connsiteX79" fmla="*/ 38728 w 612846"/>
                <a:gd name="connsiteY79" fmla="*/ 108709 h 486607"/>
                <a:gd name="connsiteX80" fmla="*/ 24324 w 612846"/>
                <a:gd name="connsiteY80" fmla="*/ 95120 h 486607"/>
                <a:gd name="connsiteX81" fmla="*/ 24188 w 612846"/>
                <a:gd name="connsiteY81" fmla="*/ 94984 h 486607"/>
                <a:gd name="connsiteX82" fmla="*/ 0 w 612846"/>
                <a:gd name="connsiteY82" fmla="*/ 78134 h 486607"/>
                <a:gd name="connsiteX83" fmla="*/ 5028 w 612846"/>
                <a:gd name="connsiteY83" fmla="*/ 63051 h 486607"/>
                <a:gd name="connsiteX84" fmla="*/ 23644 w 612846"/>
                <a:gd name="connsiteY84" fmla="*/ 43212 h 486607"/>
                <a:gd name="connsiteX85" fmla="*/ 29895 w 612846"/>
                <a:gd name="connsiteY85" fmla="*/ 32748 h 486607"/>
                <a:gd name="connsiteX86" fmla="*/ 30846 w 612846"/>
                <a:gd name="connsiteY86" fmla="*/ 32612 h 486607"/>
                <a:gd name="connsiteX87" fmla="*/ 33156 w 612846"/>
                <a:gd name="connsiteY87" fmla="*/ 32612 h 486607"/>
                <a:gd name="connsiteX88" fmla="*/ 53539 w 612846"/>
                <a:gd name="connsiteY88" fmla="*/ 25954 h 486607"/>
                <a:gd name="connsiteX89" fmla="*/ 73922 w 612846"/>
                <a:gd name="connsiteY89" fmla="*/ 19432 h 486607"/>
                <a:gd name="connsiteX90" fmla="*/ 78270 w 612846"/>
                <a:gd name="connsiteY90" fmla="*/ 19704 h 486607"/>
                <a:gd name="connsiteX91" fmla="*/ 90092 w 612846"/>
                <a:gd name="connsiteY91" fmla="*/ 12909 h 486607"/>
                <a:gd name="connsiteX92" fmla="*/ 114009 w 612846"/>
                <a:gd name="connsiteY92" fmla="*/ 5164 h 486607"/>
                <a:gd name="connsiteX93" fmla="*/ 123249 w 612846"/>
                <a:gd name="connsiteY93" fmla="*/ 0 h 486607"/>
                <a:gd name="connsiteX94" fmla="*/ 127869 w 612846"/>
                <a:gd name="connsiteY94" fmla="*/ 1495 h 486607"/>
                <a:gd name="connsiteX95" fmla="*/ 148116 w 612846"/>
                <a:gd name="connsiteY95" fmla="*/ 2310 h 486607"/>
                <a:gd name="connsiteX96" fmla="*/ 168499 w 612846"/>
                <a:gd name="connsiteY96" fmla="*/ 3261 h 486607"/>
                <a:gd name="connsiteX97" fmla="*/ 188746 w 612846"/>
                <a:gd name="connsiteY97" fmla="*/ 4076 h 486607"/>
                <a:gd name="connsiteX98" fmla="*/ 208993 w 612846"/>
                <a:gd name="connsiteY98" fmla="*/ 5028 h 486607"/>
                <a:gd name="connsiteX99" fmla="*/ 229240 w 612846"/>
                <a:gd name="connsiteY99" fmla="*/ 5979 h 486607"/>
                <a:gd name="connsiteX100" fmla="*/ 249623 w 612846"/>
                <a:gd name="connsiteY100" fmla="*/ 6794 h 486607"/>
                <a:gd name="connsiteX101" fmla="*/ 269869 w 612846"/>
                <a:gd name="connsiteY101" fmla="*/ 7746 h 486607"/>
                <a:gd name="connsiteX102" fmla="*/ 290117 w 612846"/>
                <a:gd name="connsiteY102" fmla="*/ 8561 h 486607"/>
                <a:gd name="connsiteX103" fmla="*/ 294058 w 612846"/>
                <a:gd name="connsiteY103" fmla="*/ 10191 h 486607"/>
                <a:gd name="connsiteX104" fmla="*/ 295281 w 612846"/>
                <a:gd name="connsiteY104" fmla="*/ 12501 h 486607"/>
                <a:gd name="connsiteX105" fmla="*/ 294737 w 612846"/>
                <a:gd name="connsiteY105" fmla="*/ 19024 h 486607"/>
                <a:gd name="connsiteX106" fmla="*/ 295552 w 612846"/>
                <a:gd name="connsiteY106" fmla="*/ 22693 h 486607"/>
                <a:gd name="connsiteX107" fmla="*/ 309820 w 612846"/>
                <a:gd name="connsiteY107" fmla="*/ 15219 h 486607"/>
                <a:gd name="connsiteX108" fmla="*/ 316479 w 612846"/>
                <a:gd name="connsiteY108" fmla="*/ 23780 h 486607"/>
                <a:gd name="connsiteX109" fmla="*/ 327757 w 612846"/>
                <a:gd name="connsiteY109" fmla="*/ 38591 h 486607"/>
                <a:gd name="connsiteX110" fmla="*/ 328301 w 612846"/>
                <a:gd name="connsiteY110" fmla="*/ 47288 h 486607"/>
                <a:gd name="connsiteX111" fmla="*/ 328980 w 612846"/>
                <a:gd name="connsiteY111" fmla="*/ 59518 h 486607"/>
                <a:gd name="connsiteX112" fmla="*/ 347053 w 612846"/>
                <a:gd name="connsiteY112" fmla="*/ 60061 h 486607"/>
                <a:gd name="connsiteX113" fmla="*/ 365126 w 612846"/>
                <a:gd name="connsiteY113" fmla="*/ 60741 h 486607"/>
                <a:gd name="connsiteX114" fmla="*/ 383199 w 612846"/>
                <a:gd name="connsiteY114" fmla="*/ 61285 h 486607"/>
                <a:gd name="connsiteX115" fmla="*/ 401272 w 612846"/>
                <a:gd name="connsiteY115" fmla="*/ 61964 h 486607"/>
                <a:gd name="connsiteX116" fmla="*/ 419344 w 612846"/>
                <a:gd name="connsiteY116" fmla="*/ 62507 h 486607"/>
                <a:gd name="connsiteX117" fmla="*/ 437417 w 612846"/>
                <a:gd name="connsiteY117" fmla="*/ 63186 h 486607"/>
                <a:gd name="connsiteX118" fmla="*/ 455490 w 612846"/>
                <a:gd name="connsiteY118" fmla="*/ 63731 h 486607"/>
                <a:gd name="connsiteX119" fmla="*/ 473563 w 612846"/>
                <a:gd name="connsiteY119" fmla="*/ 64410 h 486607"/>
                <a:gd name="connsiteX120" fmla="*/ 490820 w 612846"/>
                <a:gd name="connsiteY120" fmla="*/ 82075 h 486607"/>
                <a:gd name="connsiteX121" fmla="*/ 508078 w 612846"/>
                <a:gd name="connsiteY121" fmla="*/ 99740 h 486607"/>
                <a:gd name="connsiteX122" fmla="*/ 525336 w 612846"/>
                <a:gd name="connsiteY122" fmla="*/ 117406 h 486607"/>
                <a:gd name="connsiteX123" fmla="*/ 542593 w 612846"/>
                <a:gd name="connsiteY123" fmla="*/ 134935 h 486607"/>
                <a:gd name="connsiteX124" fmla="*/ 559851 w 612846"/>
                <a:gd name="connsiteY124" fmla="*/ 152600 h 486607"/>
                <a:gd name="connsiteX125" fmla="*/ 577244 w 612846"/>
                <a:gd name="connsiteY125" fmla="*/ 170130 h 486607"/>
                <a:gd name="connsiteX126" fmla="*/ 594501 w 612846"/>
                <a:gd name="connsiteY126" fmla="*/ 187659 h 48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612846" h="486607">
                  <a:moveTo>
                    <a:pt x="612846" y="206275"/>
                  </a:moveTo>
                  <a:lnTo>
                    <a:pt x="611216" y="206818"/>
                  </a:lnTo>
                  <a:lnTo>
                    <a:pt x="577380" y="229647"/>
                  </a:lnTo>
                  <a:lnTo>
                    <a:pt x="567324" y="239703"/>
                  </a:lnTo>
                  <a:lnTo>
                    <a:pt x="539468" y="278294"/>
                  </a:lnTo>
                  <a:lnTo>
                    <a:pt x="532401" y="302890"/>
                  </a:lnTo>
                  <a:lnTo>
                    <a:pt x="526694" y="292562"/>
                  </a:lnTo>
                  <a:lnTo>
                    <a:pt x="528053" y="284817"/>
                  </a:lnTo>
                  <a:lnTo>
                    <a:pt x="528189" y="278430"/>
                  </a:lnTo>
                  <a:lnTo>
                    <a:pt x="521123" y="292019"/>
                  </a:lnTo>
                  <a:lnTo>
                    <a:pt x="527782" y="311859"/>
                  </a:lnTo>
                  <a:lnTo>
                    <a:pt x="521803" y="319468"/>
                  </a:lnTo>
                  <a:lnTo>
                    <a:pt x="503457" y="333600"/>
                  </a:lnTo>
                  <a:lnTo>
                    <a:pt x="493402" y="335910"/>
                  </a:lnTo>
                  <a:lnTo>
                    <a:pt x="481988" y="339851"/>
                  </a:lnTo>
                  <a:lnTo>
                    <a:pt x="478455" y="353847"/>
                  </a:lnTo>
                  <a:lnTo>
                    <a:pt x="463100" y="366620"/>
                  </a:lnTo>
                  <a:lnTo>
                    <a:pt x="454132" y="372327"/>
                  </a:lnTo>
                  <a:lnTo>
                    <a:pt x="437825" y="368795"/>
                  </a:lnTo>
                  <a:lnTo>
                    <a:pt x="442853" y="381160"/>
                  </a:lnTo>
                  <a:lnTo>
                    <a:pt x="436874" y="390400"/>
                  </a:lnTo>
                  <a:lnTo>
                    <a:pt x="426410" y="397603"/>
                  </a:lnTo>
                  <a:lnTo>
                    <a:pt x="413501" y="402222"/>
                  </a:lnTo>
                  <a:lnTo>
                    <a:pt x="406163" y="401679"/>
                  </a:lnTo>
                  <a:lnTo>
                    <a:pt x="399912" y="404125"/>
                  </a:lnTo>
                  <a:lnTo>
                    <a:pt x="394885" y="410104"/>
                  </a:lnTo>
                  <a:lnTo>
                    <a:pt x="382791" y="415675"/>
                  </a:lnTo>
                  <a:lnTo>
                    <a:pt x="370289" y="412550"/>
                  </a:lnTo>
                  <a:lnTo>
                    <a:pt x="356022" y="410647"/>
                  </a:lnTo>
                  <a:lnTo>
                    <a:pt x="348140" y="413908"/>
                  </a:lnTo>
                  <a:lnTo>
                    <a:pt x="361457" y="419480"/>
                  </a:lnTo>
                  <a:lnTo>
                    <a:pt x="368523" y="427362"/>
                  </a:lnTo>
                  <a:lnTo>
                    <a:pt x="367164" y="438096"/>
                  </a:lnTo>
                  <a:lnTo>
                    <a:pt x="363495" y="442173"/>
                  </a:lnTo>
                  <a:lnTo>
                    <a:pt x="355070" y="447745"/>
                  </a:lnTo>
                  <a:lnTo>
                    <a:pt x="351401" y="446929"/>
                  </a:lnTo>
                  <a:lnTo>
                    <a:pt x="349227" y="441902"/>
                  </a:lnTo>
                  <a:lnTo>
                    <a:pt x="346509" y="431438"/>
                  </a:lnTo>
                  <a:lnTo>
                    <a:pt x="342569" y="433612"/>
                  </a:lnTo>
                  <a:lnTo>
                    <a:pt x="341890" y="438504"/>
                  </a:lnTo>
                  <a:lnTo>
                    <a:pt x="338493" y="440270"/>
                  </a:lnTo>
                  <a:lnTo>
                    <a:pt x="326534" y="423556"/>
                  </a:lnTo>
                  <a:lnTo>
                    <a:pt x="327214" y="436330"/>
                  </a:lnTo>
                  <a:lnTo>
                    <a:pt x="331290" y="446114"/>
                  </a:lnTo>
                  <a:lnTo>
                    <a:pt x="335367" y="451142"/>
                  </a:lnTo>
                  <a:lnTo>
                    <a:pt x="339444" y="453995"/>
                  </a:lnTo>
                  <a:lnTo>
                    <a:pt x="340394" y="458615"/>
                  </a:lnTo>
                  <a:lnTo>
                    <a:pt x="332241" y="469622"/>
                  </a:lnTo>
                  <a:lnTo>
                    <a:pt x="328029" y="472068"/>
                  </a:lnTo>
                  <a:lnTo>
                    <a:pt x="320555" y="473834"/>
                  </a:lnTo>
                  <a:lnTo>
                    <a:pt x="316343" y="480629"/>
                  </a:lnTo>
                  <a:lnTo>
                    <a:pt x="317702" y="486608"/>
                  </a:lnTo>
                  <a:lnTo>
                    <a:pt x="291748" y="474514"/>
                  </a:lnTo>
                  <a:lnTo>
                    <a:pt x="284002" y="463643"/>
                  </a:lnTo>
                  <a:lnTo>
                    <a:pt x="284274" y="449646"/>
                  </a:lnTo>
                  <a:lnTo>
                    <a:pt x="279382" y="433748"/>
                  </a:lnTo>
                  <a:lnTo>
                    <a:pt x="264162" y="407114"/>
                  </a:lnTo>
                  <a:lnTo>
                    <a:pt x="253156" y="399504"/>
                  </a:lnTo>
                  <a:lnTo>
                    <a:pt x="245818" y="381296"/>
                  </a:lnTo>
                  <a:lnTo>
                    <a:pt x="238616" y="349770"/>
                  </a:lnTo>
                  <a:lnTo>
                    <a:pt x="227338" y="329660"/>
                  </a:lnTo>
                  <a:lnTo>
                    <a:pt x="211847" y="320827"/>
                  </a:lnTo>
                  <a:lnTo>
                    <a:pt x="201519" y="310363"/>
                  </a:lnTo>
                  <a:lnTo>
                    <a:pt x="196219" y="298405"/>
                  </a:lnTo>
                  <a:lnTo>
                    <a:pt x="190784" y="290524"/>
                  </a:lnTo>
                  <a:lnTo>
                    <a:pt x="185077" y="286855"/>
                  </a:lnTo>
                  <a:lnTo>
                    <a:pt x="181952" y="280740"/>
                  </a:lnTo>
                  <a:lnTo>
                    <a:pt x="181544" y="271908"/>
                  </a:lnTo>
                  <a:lnTo>
                    <a:pt x="172711" y="260357"/>
                  </a:lnTo>
                  <a:lnTo>
                    <a:pt x="146757" y="238888"/>
                  </a:lnTo>
                  <a:lnTo>
                    <a:pt x="140643" y="225842"/>
                  </a:lnTo>
                  <a:lnTo>
                    <a:pt x="128412" y="212254"/>
                  </a:lnTo>
                  <a:lnTo>
                    <a:pt x="97974" y="184669"/>
                  </a:lnTo>
                  <a:lnTo>
                    <a:pt x="97974" y="184669"/>
                  </a:lnTo>
                  <a:lnTo>
                    <a:pt x="68758" y="130994"/>
                  </a:lnTo>
                  <a:lnTo>
                    <a:pt x="68622" y="130994"/>
                  </a:lnTo>
                  <a:lnTo>
                    <a:pt x="64954" y="120123"/>
                  </a:lnTo>
                  <a:lnTo>
                    <a:pt x="58703" y="115639"/>
                  </a:lnTo>
                  <a:lnTo>
                    <a:pt x="48647" y="114009"/>
                  </a:lnTo>
                  <a:lnTo>
                    <a:pt x="38728" y="108709"/>
                  </a:lnTo>
                  <a:lnTo>
                    <a:pt x="24324" y="95120"/>
                  </a:lnTo>
                  <a:lnTo>
                    <a:pt x="24188" y="94984"/>
                  </a:lnTo>
                  <a:lnTo>
                    <a:pt x="0" y="78134"/>
                  </a:lnTo>
                  <a:lnTo>
                    <a:pt x="5028" y="63051"/>
                  </a:lnTo>
                  <a:lnTo>
                    <a:pt x="23644" y="43212"/>
                  </a:lnTo>
                  <a:lnTo>
                    <a:pt x="29895" y="32748"/>
                  </a:lnTo>
                  <a:lnTo>
                    <a:pt x="30846" y="32612"/>
                  </a:lnTo>
                  <a:lnTo>
                    <a:pt x="33156" y="32612"/>
                  </a:lnTo>
                  <a:lnTo>
                    <a:pt x="53539" y="25954"/>
                  </a:lnTo>
                  <a:lnTo>
                    <a:pt x="73922" y="19432"/>
                  </a:lnTo>
                  <a:lnTo>
                    <a:pt x="78270" y="19704"/>
                  </a:lnTo>
                  <a:lnTo>
                    <a:pt x="90092" y="12909"/>
                  </a:lnTo>
                  <a:lnTo>
                    <a:pt x="114009" y="5164"/>
                  </a:lnTo>
                  <a:lnTo>
                    <a:pt x="123249" y="0"/>
                  </a:lnTo>
                  <a:lnTo>
                    <a:pt x="127869" y="1495"/>
                  </a:lnTo>
                  <a:lnTo>
                    <a:pt x="148116" y="2310"/>
                  </a:lnTo>
                  <a:lnTo>
                    <a:pt x="168499" y="3261"/>
                  </a:lnTo>
                  <a:lnTo>
                    <a:pt x="188746" y="4076"/>
                  </a:lnTo>
                  <a:lnTo>
                    <a:pt x="208993" y="5028"/>
                  </a:lnTo>
                  <a:lnTo>
                    <a:pt x="229240" y="5979"/>
                  </a:lnTo>
                  <a:lnTo>
                    <a:pt x="249623" y="6794"/>
                  </a:lnTo>
                  <a:lnTo>
                    <a:pt x="269869" y="7746"/>
                  </a:lnTo>
                  <a:lnTo>
                    <a:pt x="290117" y="8561"/>
                  </a:lnTo>
                  <a:lnTo>
                    <a:pt x="294058" y="10191"/>
                  </a:lnTo>
                  <a:lnTo>
                    <a:pt x="295281" y="12501"/>
                  </a:lnTo>
                  <a:lnTo>
                    <a:pt x="294737" y="19024"/>
                  </a:lnTo>
                  <a:lnTo>
                    <a:pt x="295552" y="22693"/>
                  </a:lnTo>
                  <a:lnTo>
                    <a:pt x="309820" y="15219"/>
                  </a:lnTo>
                  <a:lnTo>
                    <a:pt x="316479" y="23780"/>
                  </a:lnTo>
                  <a:lnTo>
                    <a:pt x="327757" y="38591"/>
                  </a:lnTo>
                  <a:lnTo>
                    <a:pt x="328301" y="47288"/>
                  </a:lnTo>
                  <a:lnTo>
                    <a:pt x="328980" y="59518"/>
                  </a:lnTo>
                  <a:lnTo>
                    <a:pt x="347053" y="60061"/>
                  </a:lnTo>
                  <a:lnTo>
                    <a:pt x="365126" y="60741"/>
                  </a:lnTo>
                  <a:lnTo>
                    <a:pt x="383199" y="61285"/>
                  </a:lnTo>
                  <a:lnTo>
                    <a:pt x="401272" y="61964"/>
                  </a:lnTo>
                  <a:lnTo>
                    <a:pt x="419344" y="62507"/>
                  </a:lnTo>
                  <a:lnTo>
                    <a:pt x="437417" y="63186"/>
                  </a:lnTo>
                  <a:lnTo>
                    <a:pt x="455490" y="63731"/>
                  </a:lnTo>
                  <a:lnTo>
                    <a:pt x="473563" y="64410"/>
                  </a:lnTo>
                  <a:lnTo>
                    <a:pt x="490820" y="82075"/>
                  </a:lnTo>
                  <a:lnTo>
                    <a:pt x="508078" y="99740"/>
                  </a:lnTo>
                  <a:lnTo>
                    <a:pt x="525336" y="117406"/>
                  </a:lnTo>
                  <a:lnTo>
                    <a:pt x="542593" y="134935"/>
                  </a:lnTo>
                  <a:lnTo>
                    <a:pt x="559851" y="152600"/>
                  </a:lnTo>
                  <a:lnTo>
                    <a:pt x="577244" y="170130"/>
                  </a:lnTo>
                  <a:lnTo>
                    <a:pt x="594501" y="187659"/>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9" name="Freeform: Shape 48">
              <a:extLst>
                <a:ext uri="{FF2B5EF4-FFF2-40B4-BE49-F238E27FC236}">
                  <a16:creationId xmlns:a16="http://schemas.microsoft.com/office/drawing/2014/main" id="{8E9B49DB-3FF4-8276-7481-9D7A35E317ED}"/>
                </a:ext>
              </a:extLst>
            </p:cNvPr>
            <p:cNvSpPr/>
            <p:nvPr/>
          </p:nvSpPr>
          <p:spPr>
            <a:xfrm>
              <a:off x="13036603" y="7893615"/>
              <a:ext cx="970090" cy="610807"/>
            </a:xfrm>
            <a:custGeom>
              <a:avLst/>
              <a:gdLst>
                <a:gd name="connsiteX0" fmla="*/ 956910 w 970090"/>
                <a:gd name="connsiteY0" fmla="*/ 0 h 610807"/>
                <a:gd name="connsiteX1" fmla="*/ 952561 w 970090"/>
                <a:gd name="connsiteY1" fmla="*/ 18209 h 610807"/>
                <a:gd name="connsiteX2" fmla="*/ 949571 w 970090"/>
                <a:gd name="connsiteY2" fmla="*/ 26226 h 610807"/>
                <a:gd name="connsiteX3" fmla="*/ 943321 w 970090"/>
                <a:gd name="connsiteY3" fmla="*/ 34243 h 610807"/>
                <a:gd name="connsiteX4" fmla="*/ 924025 w 970090"/>
                <a:gd name="connsiteY4" fmla="*/ 51909 h 610807"/>
                <a:gd name="connsiteX5" fmla="*/ 919269 w 970090"/>
                <a:gd name="connsiteY5" fmla="*/ 58023 h 610807"/>
                <a:gd name="connsiteX6" fmla="*/ 919948 w 970090"/>
                <a:gd name="connsiteY6" fmla="*/ 63459 h 610807"/>
                <a:gd name="connsiteX7" fmla="*/ 923889 w 970090"/>
                <a:gd name="connsiteY7" fmla="*/ 70389 h 610807"/>
                <a:gd name="connsiteX8" fmla="*/ 933809 w 970090"/>
                <a:gd name="connsiteY8" fmla="*/ 86695 h 610807"/>
                <a:gd name="connsiteX9" fmla="*/ 939109 w 970090"/>
                <a:gd name="connsiteY9" fmla="*/ 93354 h 610807"/>
                <a:gd name="connsiteX10" fmla="*/ 960307 w 970090"/>
                <a:gd name="connsiteY10" fmla="*/ 104225 h 610807"/>
                <a:gd name="connsiteX11" fmla="*/ 970090 w 970090"/>
                <a:gd name="connsiteY11" fmla="*/ 117677 h 610807"/>
                <a:gd name="connsiteX12" fmla="*/ 970090 w 970090"/>
                <a:gd name="connsiteY12" fmla="*/ 158307 h 610807"/>
                <a:gd name="connsiteX13" fmla="*/ 970090 w 970090"/>
                <a:gd name="connsiteY13" fmla="*/ 198801 h 610807"/>
                <a:gd name="connsiteX14" fmla="*/ 970090 w 970090"/>
                <a:gd name="connsiteY14" fmla="*/ 239023 h 610807"/>
                <a:gd name="connsiteX15" fmla="*/ 970090 w 970090"/>
                <a:gd name="connsiteY15" fmla="*/ 279246 h 610807"/>
                <a:gd name="connsiteX16" fmla="*/ 970090 w 970090"/>
                <a:gd name="connsiteY16" fmla="*/ 319196 h 610807"/>
                <a:gd name="connsiteX17" fmla="*/ 970090 w 970090"/>
                <a:gd name="connsiteY17" fmla="*/ 359011 h 610807"/>
                <a:gd name="connsiteX18" fmla="*/ 970090 w 970090"/>
                <a:gd name="connsiteY18" fmla="*/ 398690 h 610807"/>
                <a:gd name="connsiteX19" fmla="*/ 970090 w 970090"/>
                <a:gd name="connsiteY19" fmla="*/ 438233 h 610807"/>
                <a:gd name="connsiteX20" fmla="*/ 951610 w 970090"/>
                <a:gd name="connsiteY20" fmla="*/ 438912 h 610807"/>
                <a:gd name="connsiteX21" fmla="*/ 953784 w 970090"/>
                <a:gd name="connsiteY21" fmla="*/ 449919 h 610807"/>
                <a:gd name="connsiteX22" fmla="*/ 958812 w 970090"/>
                <a:gd name="connsiteY22" fmla="*/ 460653 h 610807"/>
                <a:gd name="connsiteX23" fmla="*/ 959763 w 970090"/>
                <a:gd name="connsiteY23" fmla="*/ 466905 h 610807"/>
                <a:gd name="connsiteX24" fmla="*/ 958676 w 970090"/>
                <a:gd name="connsiteY24" fmla="*/ 471932 h 610807"/>
                <a:gd name="connsiteX25" fmla="*/ 955278 w 970090"/>
                <a:gd name="connsiteY25" fmla="*/ 476417 h 610807"/>
                <a:gd name="connsiteX26" fmla="*/ 956095 w 970090"/>
                <a:gd name="connsiteY26" fmla="*/ 483482 h 610807"/>
                <a:gd name="connsiteX27" fmla="*/ 957045 w 970090"/>
                <a:gd name="connsiteY27" fmla="*/ 485521 h 610807"/>
                <a:gd name="connsiteX28" fmla="*/ 965470 w 970090"/>
                <a:gd name="connsiteY28" fmla="*/ 490005 h 610807"/>
                <a:gd name="connsiteX29" fmla="*/ 968188 w 970090"/>
                <a:gd name="connsiteY29" fmla="*/ 496256 h 610807"/>
                <a:gd name="connsiteX30" fmla="*/ 969139 w 970090"/>
                <a:gd name="connsiteY30" fmla="*/ 503322 h 610807"/>
                <a:gd name="connsiteX31" fmla="*/ 969003 w 970090"/>
                <a:gd name="connsiteY31" fmla="*/ 508622 h 610807"/>
                <a:gd name="connsiteX32" fmla="*/ 963839 w 970090"/>
                <a:gd name="connsiteY32" fmla="*/ 518405 h 610807"/>
                <a:gd name="connsiteX33" fmla="*/ 962481 w 970090"/>
                <a:gd name="connsiteY33" fmla="*/ 531314 h 610807"/>
                <a:gd name="connsiteX34" fmla="*/ 956230 w 970090"/>
                <a:gd name="connsiteY34" fmla="*/ 550474 h 610807"/>
                <a:gd name="connsiteX35" fmla="*/ 949300 w 970090"/>
                <a:gd name="connsiteY35" fmla="*/ 562161 h 610807"/>
                <a:gd name="connsiteX36" fmla="*/ 947941 w 970090"/>
                <a:gd name="connsiteY36" fmla="*/ 568140 h 610807"/>
                <a:gd name="connsiteX37" fmla="*/ 948620 w 970090"/>
                <a:gd name="connsiteY37" fmla="*/ 572895 h 610807"/>
                <a:gd name="connsiteX38" fmla="*/ 959220 w 970090"/>
                <a:gd name="connsiteY38" fmla="*/ 585261 h 610807"/>
                <a:gd name="connsiteX39" fmla="*/ 959899 w 970090"/>
                <a:gd name="connsiteY39" fmla="*/ 590153 h 610807"/>
                <a:gd name="connsiteX40" fmla="*/ 963296 w 970090"/>
                <a:gd name="connsiteY40" fmla="*/ 596540 h 610807"/>
                <a:gd name="connsiteX41" fmla="*/ 966557 w 970090"/>
                <a:gd name="connsiteY41" fmla="*/ 610807 h 610807"/>
                <a:gd name="connsiteX42" fmla="*/ 956774 w 970090"/>
                <a:gd name="connsiteY42" fmla="*/ 608362 h 610807"/>
                <a:gd name="connsiteX43" fmla="*/ 947126 w 970090"/>
                <a:gd name="connsiteY43" fmla="*/ 600888 h 610807"/>
                <a:gd name="connsiteX44" fmla="*/ 941690 w 970090"/>
                <a:gd name="connsiteY44" fmla="*/ 588930 h 610807"/>
                <a:gd name="connsiteX45" fmla="*/ 925248 w 970090"/>
                <a:gd name="connsiteY45" fmla="*/ 577787 h 610807"/>
                <a:gd name="connsiteX46" fmla="*/ 897663 w 970090"/>
                <a:gd name="connsiteY46" fmla="*/ 567596 h 610807"/>
                <a:gd name="connsiteX47" fmla="*/ 879183 w 970090"/>
                <a:gd name="connsiteY47" fmla="*/ 558356 h 610807"/>
                <a:gd name="connsiteX48" fmla="*/ 869670 w 970090"/>
                <a:gd name="connsiteY48" fmla="*/ 550203 h 610807"/>
                <a:gd name="connsiteX49" fmla="*/ 846978 w 970090"/>
                <a:gd name="connsiteY49" fmla="*/ 546670 h 610807"/>
                <a:gd name="connsiteX50" fmla="*/ 810968 w 970090"/>
                <a:gd name="connsiteY50" fmla="*/ 547757 h 610807"/>
                <a:gd name="connsiteX51" fmla="*/ 787596 w 970090"/>
                <a:gd name="connsiteY51" fmla="*/ 552105 h 610807"/>
                <a:gd name="connsiteX52" fmla="*/ 776725 w 970090"/>
                <a:gd name="connsiteY52" fmla="*/ 559714 h 610807"/>
                <a:gd name="connsiteX53" fmla="*/ 754031 w 970090"/>
                <a:gd name="connsiteY53" fmla="*/ 551697 h 610807"/>
                <a:gd name="connsiteX54" fmla="*/ 715847 w 970090"/>
                <a:gd name="connsiteY54" fmla="*/ 525743 h 610807"/>
                <a:gd name="connsiteX55" fmla="*/ 665162 w 970090"/>
                <a:gd name="connsiteY55" fmla="*/ 525743 h 610807"/>
                <a:gd name="connsiteX56" fmla="*/ 620999 w 970090"/>
                <a:gd name="connsiteY56" fmla="*/ 525743 h 610807"/>
                <a:gd name="connsiteX57" fmla="*/ 576700 w 970090"/>
                <a:gd name="connsiteY57" fmla="*/ 525743 h 610807"/>
                <a:gd name="connsiteX58" fmla="*/ 532401 w 970090"/>
                <a:gd name="connsiteY58" fmla="*/ 525743 h 610807"/>
                <a:gd name="connsiteX59" fmla="*/ 488103 w 970090"/>
                <a:gd name="connsiteY59" fmla="*/ 525743 h 610807"/>
                <a:gd name="connsiteX60" fmla="*/ 443804 w 970090"/>
                <a:gd name="connsiteY60" fmla="*/ 525743 h 610807"/>
                <a:gd name="connsiteX61" fmla="*/ 399505 w 970090"/>
                <a:gd name="connsiteY61" fmla="*/ 525743 h 610807"/>
                <a:gd name="connsiteX62" fmla="*/ 355342 w 970090"/>
                <a:gd name="connsiteY62" fmla="*/ 525743 h 610807"/>
                <a:gd name="connsiteX63" fmla="*/ 311043 w 970090"/>
                <a:gd name="connsiteY63" fmla="*/ 525743 h 610807"/>
                <a:gd name="connsiteX64" fmla="*/ 266744 w 970090"/>
                <a:gd name="connsiteY64" fmla="*/ 525743 h 610807"/>
                <a:gd name="connsiteX65" fmla="*/ 222445 w 970090"/>
                <a:gd name="connsiteY65" fmla="*/ 525743 h 610807"/>
                <a:gd name="connsiteX66" fmla="*/ 178147 w 970090"/>
                <a:gd name="connsiteY66" fmla="*/ 525743 h 610807"/>
                <a:gd name="connsiteX67" fmla="*/ 133984 w 970090"/>
                <a:gd name="connsiteY67" fmla="*/ 525743 h 610807"/>
                <a:gd name="connsiteX68" fmla="*/ 89685 w 970090"/>
                <a:gd name="connsiteY68" fmla="*/ 525743 h 610807"/>
                <a:gd name="connsiteX69" fmla="*/ 45386 w 970090"/>
                <a:gd name="connsiteY69" fmla="*/ 525743 h 610807"/>
                <a:gd name="connsiteX70" fmla="*/ 1087 w 970090"/>
                <a:gd name="connsiteY70" fmla="*/ 525743 h 610807"/>
                <a:gd name="connsiteX71" fmla="*/ 951 w 970090"/>
                <a:gd name="connsiteY71" fmla="*/ 481988 h 610807"/>
                <a:gd name="connsiteX72" fmla="*/ 815 w 970090"/>
                <a:gd name="connsiteY72" fmla="*/ 438233 h 610807"/>
                <a:gd name="connsiteX73" fmla="*/ 679 w 970090"/>
                <a:gd name="connsiteY73" fmla="*/ 394205 h 610807"/>
                <a:gd name="connsiteX74" fmla="*/ 544 w 970090"/>
                <a:gd name="connsiteY74" fmla="*/ 349907 h 610807"/>
                <a:gd name="connsiteX75" fmla="*/ 408 w 970090"/>
                <a:gd name="connsiteY75" fmla="*/ 305608 h 610807"/>
                <a:gd name="connsiteX76" fmla="*/ 272 w 970090"/>
                <a:gd name="connsiteY76" fmla="*/ 261037 h 610807"/>
                <a:gd name="connsiteX77" fmla="*/ 136 w 970090"/>
                <a:gd name="connsiteY77" fmla="*/ 216195 h 610807"/>
                <a:gd name="connsiteX78" fmla="*/ 0 w 970090"/>
                <a:gd name="connsiteY78" fmla="*/ 171216 h 610807"/>
                <a:gd name="connsiteX79" fmla="*/ 1087 w 970090"/>
                <a:gd name="connsiteY79" fmla="*/ 171216 h 610807"/>
                <a:gd name="connsiteX80" fmla="*/ 2039 w 970090"/>
                <a:gd name="connsiteY80" fmla="*/ 171216 h 610807"/>
                <a:gd name="connsiteX81" fmla="*/ 3126 w 970090"/>
                <a:gd name="connsiteY81" fmla="*/ 171216 h 610807"/>
                <a:gd name="connsiteX82" fmla="*/ 4076 w 970090"/>
                <a:gd name="connsiteY82" fmla="*/ 171216 h 610807"/>
                <a:gd name="connsiteX83" fmla="*/ 4076 w 970090"/>
                <a:gd name="connsiteY83" fmla="*/ 170673 h 610807"/>
                <a:gd name="connsiteX84" fmla="*/ 4076 w 970090"/>
                <a:gd name="connsiteY84" fmla="*/ 170129 h 610807"/>
                <a:gd name="connsiteX85" fmla="*/ 4212 w 970090"/>
                <a:gd name="connsiteY85" fmla="*/ 169586 h 610807"/>
                <a:gd name="connsiteX86" fmla="*/ 4212 w 970090"/>
                <a:gd name="connsiteY86" fmla="*/ 169042 h 610807"/>
                <a:gd name="connsiteX87" fmla="*/ 3941 w 970090"/>
                <a:gd name="connsiteY87" fmla="*/ 127054 h 610807"/>
                <a:gd name="connsiteX88" fmla="*/ 3805 w 970090"/>
                <a:gd name="connsiteY88" fmla="*/ 84793 h 610807"/>
                <a:gd name="connsiteX89" fmla="*/ 3533 w 970090"/>
                <a:gd name="connsiteY89" fmla="*/ 42532 h 610807"/>
                <a:gd name="connsiteX90" fmla="*/ 3397 w 970090"/>
                <a:gd name="connsiteY90" fmla="*/ 0 h 610807"/>
                <a:gd name="connsiteX91" fmla="*/ 33156 w 970090"/>
                <a:gd name="connsiteY91" fmla="*/ 0 h 610807"/>
                <a:gd name="connsiteX92" fmla="*/ 62915 w 970090"/>
                <a:gd name="connsiteY92" fmla="*/ 0 h 610807"/>
                <a:gd name="connsiteX93" fmla="*/ 92810 w 970090"/>
                <a:gd name="connsiteY93" fmla="*/ 0 h 610807"/>
                <a:gd name="connsiteX94" fmla="*/ 122569 w 970090"/>
                <a:gd name="connsiteY94" fmla="*/ 0 h 610807"/>
                <a:gd name="connsiteX95" fmla="*/ 152329 w 970090"/>
                <a:gd name="connsiteY95" fmla="*/ 0 h 610807"/>
                <a:gd name="connsiteX96" fmla="*/ 182224 w 970090"/>
                <a:gd name="connsiteY96" fmla="*/ 0 h 610807"/>
                <a:gd name="connsiteX97" fmla="*/ 211983 w 970090"/>
                <a:gd name="connsiteY97" fmla="*/ 0 h 610807"/>
                <a:gd name="connsiteX98" fmla="*/ 241742 w 970090"/>
                <a:gd name="connsiteY98" fmla="*/ 0 h 610807"/>
                <a:gd name="connsiteX99" fmla="*/ 271636 w 970090"/>
                <a:gd name="connsiteY99" fmla="*/ 0 h 610807"/>
                <a:gd name="connsiteX100" fmla="*/ 301395 w 970090"/>
                <a:gd name="connsiteY100" fmla="*/ 0 h 610807"/>
                <a:gd name="connsiteX101" fmla="*/ 331154 w 970090"/>
                <a:gd name="connsiteY101" fmla="*/ 0 h 610807"/>
                <a:gd name="connsiteX102" fmla="*/ 360913 w 970090"/>
                <a:gd name="connsiteY102" fmla="*/ 0 h 610807"/>
                <a:gd name="connsiteX103" fmla="*/ 390808 w 970090"/>
                <a:gd name="connsiteY103" fmla="*/ 0 h 610807"/>
                <a:gd name="connsiteX104" fmla="*/ 420567 w 970090"/>
                <a:gd name="connsiteY104" fmla="*/ 0 h 610807"/>
                <a:gd name="connsiteX105" fmla="*/ 450326 w 970090"/>
                <a:gd name="connsiteY105" fmla="*/ 0 h 610807"/>
                <a:gd name="connsiteX106" fmla="*/ 480222 w 970090"/>
                <a:gd name="connsiteY106" fmla="*/ 0 h 610807"/>
                <a:gd name="connsiteX107" fmla="*/ 509981 w 970090"/>
                <a:gd name="connsiteY107" fmla="*/ 0 h 610807"/>
                <a:gd name="connsiteX108" fmla="*/ 539740 w 970090"/>
                <a:gd name="connsiteY108" fmla="*/ 0 h 610807"/>
                <a:gd name="connsiteX109" fmla="*/ 569635 w 970090"/>
                <a:gd name="connsiteY109" fmla="*/ 0 h 610807"/>
                <a:gd name="connsiteX110" fmla="*/ 599394 w 970090"/>
                <a:gd name="connsiteY110" fmla="*/ 0 h 610807"/>
                <a:gd name="connsiteX111" fmla="*/ 629152 w 970090"/>
                <a:gd name="connsiteY111" fmla="*/ 0 h 610807"/>
                <a:gd name="connsiteX112" fmla="*/ 658911 w 970090"/>
                <a:gd name="connsiteY112" fmla="*/ 0 h 610807"/>
                <a:gd name="connsiteX113" fmla="*/ 688806 w 970090"/>
                <a:gd name="connsiteY113" fmla="*/ 0 h 610807"/>
                <a:gd name="connsiteX114" fmla="*/ 718565 w 970090"/>
                <a:gd name="connsiteY114" fmla="*/ 0 h 610807"/>
                <a:gd name="connsiteX115" fmla="*/ 748324 w 970090"/>
                <a:gd name="connsiteY115" fmla="*/ 0 h 610807"/>
                <a:gd name="connsiteX116" fmla="*/ 778219 w 970090"/>
                <a:gd name="connsiteY116" fmla="*/ 0 h 610807"/>
                <a:gd name="connsiteX117" fmla="*/ 807979 w 970090"/>
                <a:gd name="connsiteY117" fmla="*/ 0 h 610807"/>
                <a:gd name="connsiteX118" fmla="*/ 837738 w 970090"/>
                <a:gd name="connsiteY118" fmla="*/ 0 h 610807"/>
                <a:gd name="connsiteX119" fmla="*/ 867497 w 970090"/>
                <a:gd name="connsiteY119" fmla="*/ 0 h 610807"/>
                <a:gd name="connsiteX120" fmla="*/ 897392 w 970090"/>
                <a:gd name="connsiteY120" fmla="*/ 0 h 610807"/>
                <a:gd name="connsiteX121" fmla="*/ 927151 w 970090"/>
                <a:gd name="connsiteY121" fmla="*/ 0 h 61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970090" h="610807">
                  <a:moveTo>
                    <a:pt x="956910" y="0"/>
                  </a:moveTo>
                  <a:lnTo>
                    <a:pt x="952561" y="18209"/>
                  </a:lnTo>
                  <a:lnTo>
                    <a:pt x="949571" y="26226"/>
                  </a:lnTo>
                  <a:lnTo>
                    <a:pt x="943321" y="34243"/>
                  </a:lnTo>
                  <a:lnTo>
                    <a:pt x="924025" y="51909"/>
                  </a:lnTo>
                  <a:lnTo>
                    <a:pt x="919269" y="58023"/>
                  </a:lnTo>
                  <a:lnTo>
                    <a:pt x="919948" y="63459"/>
                  </a:lnTo>
                  <a:lnTo>
                    <a:pt x="923889" y="70389"/>
                  </a:lnTo>
                  <a:lnTo>
                    <a:pt x="933809" y="86695"/>
                  </a:lnTo>
                  <a:lnTo>
                    <a:pt x="939109" y="93354"/>
                  </a:lnTo>
                  <a:lnTo>
                    <a:pt x="960307" y="104225"/>
                  </a:lnTo>
                  <a:lnTo>
                    <a:pt x="970090" y="117677"/>
                  </a:lnTo>
                  <a:lnTo>
                    <a:pt x="970090" y="158307"/>
                  </a:lnTo>
                  <a:lnTo>
                    <a:pt x="970090" y="198801"/>
                  </a:lnTo>
                  <a:lnTo>
                    <a:pt x="970090" y="239023"/>
                  </a:lnTo>
                  <a:lnTo>
                    <a:pt x="970090" y="279246"/>
                  </a:lnTo>
                  <a:lnTo>
                    <a:pt x="970090" y="319196"/>
                  </a:lnTo>
                  <a:lnTo>
                    <a:pt x="970090" y="359011"/>
                  </a:lnTo>
                  <a:lnTo>
                    <a:pt x="970090" y="398690"/>
                  </a:lnTo>
                  <a:lnTo>
                    <a:pt x="970090" y="438233"/>
                  </a:lnTo>
                  <a:lnTo>
                    <a:pt x="951610" y="438912"/>
                  </a:lnTo>
                  <a:lnTo>
                    <a:pt x="953784" y="449919"/>
                  </a:lnTo>
                  <a:lnTo>
                    <a:pt x="958812" y="460653"/>
                  </a:lnTo>
                  <a:lnTo>
                    <a:pt x="959763" y="466905"/>
                  </a:lnTo>
                  <a:lnTo>
                    <a:pt x="958676" y="471932"/>
                  </a:lnTo>
                  <a:lnTo>
                    <a:pt x="955278" y="476417"/>
                  </a:lnTo>
                  <a:lnTo>
                    <a:pt x="956095" y="483482"/>
                  </a:lnTo>
                  <a:lnTo>
                    <a:pt x="957045" y="485521"/>
                  </a:lnTo>
                  <a:lnTo>
                    <a:pt x="965470" y="490005"/>
                  </a:lnTo>
                  <a:lnTo>
                    <a:pt x="968188" y="496256"/>
                  </a:lnTo>
                  <a:lnTo>
                    <a:pt x="969139" y="503322"/>
                  </a:lnTo>
                  <a:lnTo>
                    <a:pt x="969003" y="508622"/>
                  </a:lnTo>
                  <a:lnTo>
                    <a:pt x="963839" y="518405"/>
                  </a:lnTo>
                  <a:lnTo>
                    <a:pt x="962481" y="531314"/>
                  </a:lnTo>
                  <a:lnTo>
                    <a:pt x="956230" y="550474"/>
                  </a:lnTo>
                  <a:lnTo>
                    <a:pt x="949300" y="562161"/>
                  </a:lnTo>
                  <a:lnTo>
                    <a:pt x="947941" y="568140"/>
                  </a:lnTo>
                  <a:lnTo>
                    <a:pt x="948620" y="572895"/>
                  </a:lnTo>
                  <a:lnTo>
                    <a:pt x="959220" y="585261"/>
                  </a:lnTo>
                  <a:lnTo>
                    <a:pt x="959899" y="590153"/>
                  </a:lnTo>
                  <a:lnTo>
                    <a:pt x="963296" y="596540"/>
                  </a:lnTo>
                  <a:lnTo>
                    <a:pt x="966557" y="610807"/>
                  </a:lnTo>
                  <a:lnTo>
                    <a:pt x="956774" y="608362"/>
                  </a:lnTo>
                  <a:lnTo>
                    <a:pt x="947126" y="600888"/>
                  </a:lnTo>
                  <a:lnTo>
                    <a:pt x="941690" y="588930"/>
                  </a:lnTo>
                  <a:lnTo>
                    <a:pt x="925248" y="577787"/>
                  </a:lnTo>
                  <a:lnTo>
                    <a:pt x="897663" y="567596"/>
                  </a:lnTo>
                  <a:lnTo>
                    <a:pt x="879183" y="558356"/>
                  </a:lnTo>
                  <a:lnTo>
                    <a:pt x="869670" y="550203"/>
                  </a:lnTo>
                  <a:lnTo>
                    <a:pt x="846978" y="546670"/>
                  </a:lnTo>
                  <a:lnTo>
                    <a:pt x="810968" y="547757"/>
                  </a:lnTo>
                  <a:lnTo>
                    <a:pt x="787596" y="552105"/>
                  </a:lnTo>
                  <a:lnTo>
                    <a:pt x="776725" y="559714"/>
                  </a:lnTo>
                  <a:lnTo>
                    <a:pt x="754031" y="551697"/>
                  </a:lnTo>
                  <a:lnTo>
                    <a:pt x="715847" y="525743"/>
                  </a:lnTo>
                  <a:lnTo>
                    <a:pt x="665162" y="525743"/>
                  </a:lnTo>
                  <a:lnTo>
                    <a:pt x="620999" y="525743"/>
                  </a:lnTo>
                  <a:lnTo>
                    <a:pt x="576700" y="525743"/>
                  </a:lnTo>
                  <a:lnTo>
                    <a:pt x="532401" y="525743"/>
                  </a:lnTo>
                  <a:lnTo>
                    <a:pt x="488103" y="525743"/>
                  </a:lnTo>
                  <a:lnTo>
                    <a:pt x="443804" y="525743"/>
                  </a:lnTo>
                  <a:lnTo>
                    <a:pt x="399505" y="525743"/>
                  </a:lnTo>
                  <a:lnTo>
                    <a:pt x="355342" y="525743"/>
                  </a:lnTo>
                  <a:lnTo>
                    <a:pt x="311043" y="525743"/>
                  </a:lnTo>
                  <a:lnTo>
                    <a:pt x="266744" y="525743"/>
                  </a:lnTo>
                  <a:lnTo>
                    <a:pt x="222445" y="525743"/>
                  </a:lnTo>
                  <a:lnTo>
                    <a:pt x="178147" y="525743"/>
                  </a:lnTo>
                  <a:lnTo>
                    <a:pt x="133984" y="525743"/>
                  </a:lnTo>
                  <a:lnTo>
                    <a:pt x="89685" y="525743"/>
                  </a:lnTo>
                  <a:lnTo>
                    <a:pt x="45386" y="525743"/>
                  </a:lnTo>
                  <a:lnTo>
                    <a:pt x="1087" y="525743"/>
                  </a:lnTo>
                  <a:lnTo>
                    <a:pt x="951" y="481988"/>
                  </a:lnTo>
                  <a:lnTo>
                    <a:pt x="815" y="438233"/>
                  </a:lnTo>
                  <a:lnTo>
                    <a:pt x="679" y="394205"/>
                  </a:lnTo>
                  <a:lnTo>
                    <a:pt x="544" y="349907"/>
                  </a:lnTo>
                  <a:lnTo>
                    <a:pt x="408" y="305608"/>
                  </a:lnTo>
                  <a:lnTo>
                    <a:pt x="272" y="261037"/>
                  </a:lnTo>
                  <a:lnTo>
                    <a:pt x="136" y="216195"/>
                  </a:lnTo>
                  <a:lnTo>
                    <a:pt x="0" y="171216"/>
                  </a:lnTo>
                  <a:lnTo>
                    <a:pt x="1087" y="171216"/>
                  </a:lnTo>
                  <a:lnTo>
                    <a:pt x="2039" y="171216"/>
                  </a:lnTo>
                  <a:lnTo>
                    <a:pt x="3126" y="171216"/>
                  </a:lnTo>
                  <a:lnTo>
                    <a:pt x="4076" y="171216"/>
                  </a:lnTo>
                  <a:lnTo>
                    <a:pt x="4076" y="170673"/>
                  </a:lnTo>
                  <a:lnTo>
                    <a:pt x="4076" y="170129"/>
                  </a:lnTo>
                  <a:lnTo>
                    <a:pt x="4212" y="169586"/>
                  </a:lnTo>
                  <a:lnTo>
                    <a:pt x="4212" y="169042"/>
                  </a:lnTo>
                  <a:lnTo>
                    <a:pt x="3941" y="127054"/>
                  </a:lnTo>
                  <a:lnTo>
                    <a:pt x="3805" y="84793"/>
                  </a:lnTo>
                  <a:lnTo>
                    <a:pt x="3533" y="42532"/>
                  </a:lnTo>
                  <a:lnTo>
                    <a:pt x="3397" y="0"/>
                  </a:lnTo>
                  <a:lnTo>
                    <a:pt x="33156" y="0"/>
                  </a:lnTo>
                  <a:lnTo>
                    <a:pt x="62915" y="0"/>
                  </a:lnTo>
                  <a:lnTo>
                    <a:pt x="92810" y="0"/>
                  </a:lnTo>
                  <a:lnTo>
                    <a:pt x="122569" y="0"/>
                  </a:lnTo>
                  <a:lnTo>
                    <a:pt x="152329" y="0"/>
                  </a:lnTo>
                  <a:lnTo>
                    <a:pt x="182224" y="0"/>
                  </a:lnTo>
                  <a:lnTo>
                    <a:pt x="211983" y="0"/>
                  </a:lnTo>
                  <a:lnTo>
                    <a:pt x="241742" y="0"/>
                  </a:lnTo>
                  <a:lnTo>
                    <a:pt x="271636" y="0"/>
                  </a:lnTo>
                  <a:lnTo>
                    <a:pt x="301395" y="0"/>
                  </a:lnTo>
                  <a:lnTo>
                    <a:pt x="331154" y="0"/>
                  </a:lnTo>
                  <a:lnTo>
                    <a:pt x="360913" y="0"/>
                  </a:lnTo>
                  <a:lnTo>
                    <a:pt x="390808" y="0"/>
                  </a:lnTo>
                  <a:lnTo>
                    <a:pt x="420567" y="0"/>
                  </a:lnTo>
                  <a:lnTo>
                    <a:pt x="450326" y="0"/>
                  </a:lnTo>
                  <a:lnTo>
                    <a:pt x="480222" y="0"/>
                  </a:lnTo>
                  <a:lnTo>
                    <a:pt x="509981" y="0"/>
                  </a:lnTo>
                  <a:lnTo>
                    <a:pt x="539740" y="0"/>
                  </a:lnTo>
                  <a:lnTo>
                    <a:pt x="569635" y="0"/>
                  </a:lnTo>
                  <a:lnTo>
                    <a:pt x="599394" y="0"/>
                  </a:lnTo>
                  <a:lnTo>
                    <a:pt x="629152" y="0"/>
                  </a:lnTo>
                  <a:lnTo>
                    <a:pt x="658911" y="0"/>
                  </a:lnTo>
                  <a:lnTo>
                    <a:pt x="688806" y="0"/>
                  </a:lnTo>
                  <a:lnTo>
                    <a:pt x="718565" y="0"/>
                  </a:lnTo>
                  <a:lnTo>
                    <a:pt x="748324" y="0"/>
                  </a:lnTo>
                  <a:lnTo>
                    <a:pt x="778219" y="0"/>
                  </a:lnTo>
                  <a:lnTo>
                    <a:pt x="807979" y="0"/>
                  </a:lnTo>
                  <a:lnTo>
                    <a:pt x="837738" y="0"/>
                  </a:lnTo>
                  <a:lnTo>
                    <a:pt x="867497" y="0"/>
                  </a:lnTo>
                  <a:lnTo>
                    <a:pt x="897392" y="0"/>
                  </a:lnTo>
                  <a:lnTo>
                    <a:pt x="927151" y="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0" name="Freeform: Shape 49">
              <a:extLst>
                <a:ext uri="{FF2B5EF4-FFF2-40B4-BE49-F238E27FC236}">
                  <a16:creationId xmlns:a16="http://schemas.microsoft.com/office/drawing/2014/main" id="{7B7E6492-EE87-DAA6-CA7F-55A7EAA1B34A}"/>
                </a:ext>
              </a:extLst>
            </p:cNvPr>
            <p:cNvSpPr/>
            <p:nvPr/>
          </p:nvSpPr>
          <p:spPr>
            <a:xfrm>
              <a:off x="14794696" y="9467447"/>
              <a:ext cx="1104481" cy="267831"/>
            </a:xfrm>
            <a:custGeom>
              <a:avLst/>
              <a:gdLst>
                <a:gd name="connsiteX0" fmla="*/ 847521 w 1104481"/>
                <a:gd name="connsiteY0" fmla="*/ 13997 h 267831"/>
                <a:gd name="connsiteX1" fmla="*/ 876601 w 1104481"/>
                <a:gd name="connsiteY1" fmla="*/ 14133 h 267831"/>
                <a:gd name="connsiteX2" fmla="*/ 938565 w 1104481"/>
                <a:gd name="connsiteY2" fmla="*/ 14404 h 267831"/>
                <a:gd name="connsiteX3" fmla="*/ 982592 w 1104481"/>
                <a:gd name="connsiteY3" fmla="*/ 14676 h 267831"/>
                <a:gd name="connsiteX4" fmla="*/ 1018738 w 1104481"/>
                <a:gd name="connsiteY4" fmla="*/ 14812 h 267831"/>
                <a:gd name="connsiteX5" fmla="*/ 1040072 w 1104481"/>
                <a:gd name="connsiteY5" fmla="*/ 14948 h 267831"/>
                <a:gd name="connsiteX6" fmla="*/ 1066977 w 1104481"/>
                <a:gd name="connsiteY6" fmla="*/ 15084 h 267831"/>
                <a:gd name="connsiteX7" fmla="*/ 1072956 w 1104481"/>
                <a:gd name="connsiteY7" fmla="*/ 11822 h 267831"/>
                <a:gd name="connsiteX8" fmla="*/ 1086409 w 1104481"/>
                <a:gd name="connsiteY8" fmla="*/ 12366 h 267831"/>
                <a:gd name="connsiteX9" fmla="*/ 1104482 w 1104481"/>
                <a:gd name="connsiteY9" fmla="*/ 13045 h 267831"/>
                <a:gd name="connsiteX10" fmla="*/ 1098639 w 1104481"/>
                <a:gd name="connsiteY10" fmla="*/ 25275 h 267831"/>
                <a:gd name="connsiteX11" fmla="*/ 1098231 w 1104481"/>
                <a:gd name="connsiteY11" fmla="*/ 33428 h 267831"/>
                <a:gd name="connsiteX12" fmla="*/ 1094970 w 1104481"/>
                <a:gd name="connsiteY12" fmla="*/ 45522 h 267831"/>
                <a:gd name="connsiteX13" fmla="*/ 1094834 w 1104481"/>
                <a:gd name="connsiteY13" fmla="*/ 53539 h 267831"/>
                <a:gd name="connsiteX14" fmla="*/ 1085458 w 1104481"/>
                <a:gd name="connsiteY14" fmla="*/ 53947 h 267831"/>
                <a:gd name="connsiteX15" fmla="*/ 1079887 w 1104481"/>
                <a:gd name="connsiteY15" fmla="*/ 55985 h 267831"/>
                <a:gd name="connsiteX16" fmla="*/ 1072548 w 1104481"/>
                <a:gd name="connsiteY16" fmla="*/ 61285 h 267831"/>
                <a:gd name="connsiteX17" fmla="*/ 1054340 w 1104481"/>
                <a:gd name="connsiteY17" fmla="*/ 90229 h 267831"/>
                <a:gd name="connsiteX18" fmla="*/ 1047953 w 1104481"/>
                <a:gd name="connsiteY18" fmla="*/ 92810 h 267831"/>
                <a:gd name="connsiteX19" fmla="*/ 1037490 w 1104481"/>
                <a:gd name="connsiteY19" fmla="*/ 85337 h 267831"/>
                <a:gd name="connsiteX20" fmla="*/ 1023086 w 1104481"/>
                <a:gd name="connsiteY20" fmla="*/ 88462 h 267831"/>
                <a:gd name="connsiteX21" fmla="*/ 1013710 w 1104481"/>
                <a:gd name="connsiteY21" fmla="*/ 93898 h 267831"/>
                <a:gd name="connsiteX22" fmla="*/ 999713 w 1104481"/>
                <a:gd name="connsiteY22" fmla="*/ 108030 h 267831"/>
                <a:gd name="connsiteX23" fmla="*/ 994278 w 1104481"/>
                <a:gd name="connsiteY23" fmla="*/ 112514 h 267831"/>
                <a:gd name="connsiteX24" fmla="*/ 990065 w 1104481"/>
                <a:gd name="connsiteY24" fmla="*/ 114145 h 267831"/>
                <a:gd name="connsiteX25" fmla="*/ 987076 w 1104481"/>
                <a:gd name="connsiteY25" fmla="*/ 114009 h 267831"/>
                <a:gd name="connsiteX26" fmla="*/ 985582 w 1104481"/>
                <a:gd name="connsiteY26" fmla="*/ 111699 h 267831"/>
                <a:gd name="connsiteX27" fmla="*/ 984358 w 1104481"/>
                <a:gd name="connsiteY27" fmla="*/ 104632 h 267831"/>
                <a:gd name="connsiteX28" fmla="*/ 982728 w 1104481"/>
                <a:gd name="connsiteY28" fmla="*/ 102187 h 267831"/>
                <a:gd name="connsiteX29" fmla="*/ 978379 w 1104481"/>
                <a:gd name="connsiteY29" fmla="*/ 102187 h 267831"/>
                <a:gd name="connsiteX30" fmla="*/ 971314 w 1104481"/>
                <a:gd name="connsiteY30" fmla="*/ 104904 h 267831"/>
                <a:gd name="connsiteX31" fmla="*/ 964247 w 1104481"/>
                <a:gd name="connsiteY31" fmla="*/ 109660 h 267831"/>
                <a:gd name="connsiteX32" fmla="*/ 956909 w 1104481"/>
                <a:gd name="connsiteY32" fmla="*/ 117814 h 267831"/>
                <a:gd name="connsiteX33" fmla="*/ 947262 w 1104481"/>
                <a:gd name="connsiteY33" fmla="*/ 117134 h 267831"/>
                <a:gd name="connsiteX34" fmla="*/ 945495 w 1104481"/>
                <a:gd name="connsiteY34" fmla="*/ 119172 h 267831"/>
                <a:gd name="connsiteX35" fmla="*/ 943185 w 1104481"/>
                <a:gd name="connsiteY35" fmla="*/ 128684 h 267831"/>
                <a:gd name="connsiteX36" fmla="*/ 939380 w 1104481"/>
                <a:gd name="connsiteY36" fmla="*/ 135615 h 267831"/>
                <a:gd name="connsiteX37" fmla="*/ 934216 w 1104481"/>
                <a:gd name="connsiteY37" fmla="*/ 140914 h 267831"/>
                <a:gd name="connsiteX38" fmla="*/ 917503 w 1104481"/>
                <a:gd name="connsiteY38" fmla="*/ 144991 h 267831"/>
                <a:gd name="connsiteX39" fmla="*/ 896576 w 1104481"/>
                <a:gd name="connsiteY39" fmla="*/ 159531 h 267831"/>
                <a:gd name="connsiteX40" fmla="*/ 867633 w 1104481"/>
                <a:gd name="connsiteY40" fmla="*/ 174885 h 267831"/>
                <a:gd name="connsiteX41" fmla="*/ 840455 w 1104481"/>
                <a:gd name="connsiteY41" fmla="*/ 178690 h 267831"/>
                <a:gd name="connsiteX42" fmla="*/ 829177 w 1104481"/>
                <a:gd name="connsiteY42" fmla="*/ 181816 h 267831"/>
                <a:gd name="connsiteX43" fmla="*/ 821567 w 1104481"/>
                <a:gd name="connsiteY43" fmla="*/ 185757 h 267831"/>
                <a:gd name="connsiteX44" fmla="*/ 804581 w 1104481"/>
                <a:gd name="connsiteY44" fmla="*/ 201519 h 267831"/>
                <a:gd name="connsiteX45" fmla="*/ 797108 w 1104481"/>
                <a:gd name="connsiteY45" fmla="*/ 221495 h 267831"/>
                <a:gd name="connsiteX46" fmla="*/ 788547 w 1104481"/>
                <a:gd name="connsiteY46" fmla="*/ 225299 h 267831"/>
                <a:gd name="connsiteX47" fmla="*/ 775366 w 1104481"/>
                <a:gd name="connsiteY47" fmla="*/ 225435 h 267831"/>
                <a:gd name="connsiteX48" fmla="*/ 771697 w 1104481"/>
                <a:gd name="connsiteY48" fmla="*/ 227202 h 267831"/>
                <a:gd name="connsiteX49" fmla="*/ 768300 w 1104481"/>
                <a:gd name="connsiteY49" fmla="*/ 234811 h 267831"/>
                <a:gd name="connsiteX50" fmla="*/ 763544 w 1104481"/>
                <a:gd name="connsiteY50" fmla="*/ 267832 h 267831"/>
                <a:gd name="connsiteX51" fmla="*/ 721962 w 1104481"/>
                <a:gd name="connsiteY51" fmla="*/ 267424 h 267831"/>
                <a:gd name="connsiteX52" fmla="*/ 680381 w 1104481"/>
                <a:gd name="connsiteY52" fmla="*/ 266880 h 267831"/>
                <a:gd name="connsiteX53" fmla="*/ 638936 w 1104481"/>
                <a:gd name="connsiteY53" fmla="*/ 266337 h 267831"/>
                <a:gd name="connsiteX54" fmla="*/ 597355 w 1104481"/>
                <a:gd name="connsiteY54" fmla="*/ 265929 h 267831"/>
                <a:gd name="connsiteX55" fmla="*/ 576836 w 1104481"/>
                <a:gd name="connsiteY55" fmla="*/ 265658 h 267831"/>
                <a:gd name="connsiteX56" fmla="*/ 556317 w 1104481"/>
                <a:gd name="connsiteY56" fmla="*/ 265386 h 267831"/>
                <a:gd name="connsiteX57" fmla="*/ 535798 w 1104481"/>
                <a:gd name="connsiteY57" fmla="*/ 265114 h 267831"/>
                <a:gd name="connsiteX58" fmla="*/ 515280 w 1104481"/>
                <a:gd name="connsiteY58" fmla="*/ 264978 h 267831"/>
                <a:gd name="connsiteX59" fmla="*/ 494761 w 1104481"/>
                <a:gd name="connsiteY59" fmla="*/ 264707 h 267831"/>
                <a:gd name="connsiteX60" fmla="*/ 474242 w 1104481"/>
                <a:gd name="connsiteY60" fmla="*/ 264434 h 267831"/>
                <a:gd name="connsiteX61" fmla="*/ 453724 w 1104481"/>
                <a:gd name="connsiteY61" fmla="*/ 264298 h 267831"/>
                <a:gd name="connsiteX62" fmla="*/ 433205 w 1104481"/>
                <a:gd name="connsiteY62" fmla="*/ 264027 h 267831"/>
                <a:gd name="connsiteX63" fmla="*/ 412686 w 1104481"/>
                <a:gd name="connsiteY63" fmla="*/ 263755 h 267831"/>
                <a:gd name="connsiteX64" fmla="*/ 392167 w 1104481"/>
                <a:gd name="connsiteY64" fmla="*/ 263483 h 267831"/>
                <a:gd name="connsiteX65" fmla="*/ 371649 w 1104481"/>
                <a:gd name="connsiteY65" fmla="*/ 263347 h 267831"/>
                <a:gd name="connsiteX66" fmla="*/ 351130 w 1104481"/>
                <a:gd name="connsiteY66" fmla="*/ 263076 h 267831"/>
                <a:gd name="connsiteX67" fmla="*/ 330611 w 1104481"/>
                <a:gd name="connsiteY67" fmla="*/ 262804 h 267831"/>
                <a:gd name="connsiteX68" fmla="*/ 310092 w 1104481"/>
                <a:gd name="connsiteY68" fmla="*/ 262668 h 267831"/>
                <a:gd name="connsiteX69" fmla="*/ 289573 w 1104481"/>
                <a:gd name="connsiteY69" fmla="*/ 262396 h 267831"/>
                <a:gd name="connsiteX70" fmla="*/ 269054 w 1104481"/>
                <a:gd name="connsiteY70" fmla="*/ 262125 h 267831"/>
                <a:gd name="connsiteX71" fmla="*/ 267424 w 1104481"/>
                <a:gd name="connsiteY71" fmla="*/ 262261 h 267831"/>
                <a:gd name="connsiteX72" fmla="*/ 268919 w 1104481"/>
                <a:gd name="connsiteY72" fmla="*/ 264162 h 267831"/>
                <a:gd name="connsiteX73" fmla="*/ 271229 w 1104481"/>
                <a:gd name="connsiteY73" fmla="*/ 266201 h 267831"/>
                <a:gd name="connsiteX74" fmla="*/ 236442 w 1104481"/>
                <a:gd name="connsiteY74" fmla="*/ 266201 h 267831"/>
                <a:gd name="connsiteX75" fmla="*/ 202470 w 1104481"/>
                <a:gd name="connsiteY75" fmla="*/ 266065 h 267831"/>
                <a:gd name="connsiteX76" fmla="*/ 168499 w 1104481"/>
                <a:gd name="connsiteY76" fmla="*/ 266065 h 267831"/>
                <a:gd name="connsiteX77" fmla="*/ 134527 w 1104481"/>
                <a:gd name="connsiteY77" fmla="*/ 266065 h 267831"/>
                <a:gd name="connsiteX78" fmla="*/ 100556 w 1104481"/>
                <a:gd name="connsiteY78" fmla="*/ 265929 h 267831"/>
                <a:gd name="connsiteX79" fmla="*/ 66584 w 1104481"/>
                <a:gd name="connsiteY79" fmla="*/ 265929 h 267831"/>
                <a:gd name="connsiteX80" fmla="*/ 32613 w 1104481"/>
                <a:gd name="connsiteY80" fmla="*/ 265929 h 267831"/>
                <a:gd name="connsiteX81" fmla="*/ 0 w 1104481"/>
                <a:gd name="connsiteY81" fmla="*/ 265793 h 267831"/>
                <a:gd name="connsiteX82" fmla="*/ 0 w 1104481"/>
                <a:gd name="connsiteY82" fmla="*/ 265386 h 267831"/>
                <a:gd name="connsiteX83" fmla="*/ 4757 w 1104481"/>
                <a:gd name="connsiteY83" fmla="*/ 258864 h 267831"/>
                <a:gd name="connsiteX84" fmla="*/ 19296 w 1104481"/>
                <a:gd name="connsiteY84" fmla="*/ 248264 h 267831"/>
                <a:gd name="connsiteX85" fmla="*/ 25683 w 1104481"/>
                <a:gd name="connsiteY85" fmla="*/ 234268 h 267831"/>
                <a:gd name="connsiteX86" fmla="*/ 23780 w 1104481"/>
                <a:gd name="connsiteY86" fmla="*/ 217010 h 267831"/>
                <a:gd name="connsiteX87" fmla="*/ 29080 w 1104481"/>
                <a:gd name="connsiteY87" fmla="*/ 201519 h 267831"/>
                <a:gd name="connsiteX88" fmla="*/ 41717 w 1104481"/>
                <a:gd name="connsiteY88" fmla="*/ 187523 h 267831"/>
                <a:gd name="connsiteX89" fmla="*/ 46881 w 1104481"/>
                <a:gd name="connsiteY89" fmla="*/ 173663 h 267831"/>
                <a:gd name="connsiteX90" fmla="*/ 44707 w 1104481"/>
                <a:gd name="connsiteY90" fmla="*/ 159938 h 267831"/>
                <a:gd name="connsiteX91" fmla="*/ 50957 w 1104481"/>
                <a:gd name="connsiteY91" fmla="*/ 148795 h 267831"/>
                <a:gd name="connsiteX92" fmla="*/ 65769 w 1104481"/>
                <a:gd name="connsiteY92" fmla="*/ 140098 h 267831"/>
                <a:gd name="connsiteX93" fmla="*/ 67807 w 1104481"/>
                <a:gd name="connsiteY93" fmla="*/ 136566 h 267831"/>
                <a:gd name="connsiteX94" fmla="*/ 67264 w 1104481"/>
                <a:gd name="connsiteY94" fmla="*/ 133984 h 267831"/>
                <a:gd name="connsiteX95" fmla="*/ 66992 w 1104481"/>
                <a:gd name="connsiteY95" fmla="*/ 130994 h 267831"/>
                <a:gd name="connsiteX96" fmla="*/ 67128 w 1104481"/>
                <a:gd name="connsiteY96" fmla="*/ 129772 h 267831"/>
                <a:gd name="connsiteX97" fmla="*/ 67807 w 1104481"/>
                <a:gd name="connsiteY97" fmla="*/ 127054 h 267831"/>
                <a:gd name="connsiteX98" fmla="*/ 71069 w 1104481"/>
                <a:gd name="connsiteY98" fmla="*/ 125559 h 267831"/>
                <a:gd name="connsiteX99" fmla="*/ 75417 w 1104481"/>
                <a:gd name="connsiteY99" fmla="*/ 124200 h 267831"/>
                <a:gd name="connsiteX100" fmla="*/ 77319 w 1104481"/>
                <a:gd name="connsiteY100" fmla="*/ 122026 h 267831"/>
                <a:gd name="connsiteX101" fmla="*/ 77319 w 1104481"/>
                <a:gd name="connsiteY101" fmla="*/ 118493 h 267831"/>
                <a:gd name="connsiteX102" fmla="*/ 74737 w 1104481"/>
                <a:gd name="connsiteY102" fmla="*/ 112242 h 267831"/>
                <a:gd name="connsiteX103" fmla="*/ 75281 w 1104481"/>
                <a:gd name="connsiteY103" fmla="*/ 109389 h 267831"/>
                <a:gd name="connsiteX104" fmla="*/ 76232 w 1104481"/>
                <a:gd name="connsiteY104" fmla="*/ 104768 h 267831"/>
                <a:gd name="connsiteX105" fmla="*/ 83298 w 1104481"/>
                <a:gd name="connsiteY105" fmla="*/ 93082 h 267831"/>
                <a:gd name="connsiteX106" fmla="*/ 84386 w 1104481"/>
                <a:gd name="connsiteY106" fmla="*/ 83162 h 267831"/>
                <a:gd name="connsiteX107" fmla="*/ 79222 w 1104481"/>
                <a:gd name="connsiteY107" fmla="*/ 74873 h 267831"/>
                <a:gd name="connsiteX108" fmla="*/ 81804 w 1104481"/>
                <a:gd name="connsiteY108" fmla="*/ 70525 h 267831"/>
                <a:gd name="connsiteX109" fmla="*/ 85065 w 1104481"/>
                <a:gd name="connsiteY109" fmla="*/ 69302 h 267831"/>
                <a:gd name="connsiteX110" fmla="*/ 89413 w 1104481"/>
                <a:gd name="connsiteY110" fmla="*/ 68623 h 267831"/>
                <a:gd name="connsiteX111" fmla="*/ 90772 w 1104481"/>
                <a:gd name="connsiteY111" fmla="*/ 66720 h 267831"/>
                <a:gd name="connsiteX112" fmla="*/ 90772 w 1104481"/>
                <a:gd name="connsiteY112" fmla="*/ 64275 h 267831"/>
                <a:gd name="connsiteX113" fmla="*/ 87239 w 1104481"/>
                <a:gd name="connsiteY113" fmla="*/ 58839 h 267831"/>
                <a:gd name="connsiteX114" fmla="*/ 88190 w 1104481"/>
                <a:gd name="connsiteY114" fmla="*/ 54083 h 267831"/>
                <a:gd name="connsiteX115" fmla="*/ 94441 w 1104481"/>
                <a:gd name="connsiteY115" fmla="*/ 50686 h 267831"/>
                <a:gd name="connsiteX116" fmla="*/ 96344 w 1104481"/>
                <a:gd name="connsiteY116" fmla="*/ 42261 h 267831"/>
                <a:gd name="connsiteX117" fmla="*/ 94169 w 1104481"/>
                <a:gd name="connsiteY117" fmla="*/ 30439 h 267831"/>
                <a:gd name="connsiteX118" fmla="*/ 103138 w 1104481"/>
                <a:gd name="connsiteY118" fmla="*/ 30167 h 267831"/>
                <a:gd name="connsiteX119" fmla="*/ 103409 w 1104481"/>
                <a:gd name="connsiteY119" fmla="*/ 30982 h 267831"/>
                <a:gd name="connsiteX120" fmla="*/ 105176 w 1104481"/>
                <a:gd name="connsiteY120" fmla="*/ 32341 h 267831"/>
                <a:gd name="connsiteX121" fmla="*/ 107621 w 1104481"/>
                <a:gd name="connsiteY121" fmla="*/ 30982 h 267831"/>
                <a:gd name="connsiteX122" fmla="*/ 107894 w 1104481"/>
                <a:gd name="connsiteY122" fmla="*/ 30574 h 267831"/>
                <a:gd name="connsiteX123" fmla="*/ 133304 w 1104481"/>
                <a:gd name="connsiteY123" fmla="*/ 30574 h 267831"/>
                <a:gd name="connsiteX124" fmla="*/ 155318 w 1104481"/>
                <a:gd name="connsiteY124" fmla="*/ 30574 h 267831"/>
                <a:gd name="connsiteX125" fmla="*/ 177467 w 1104481"/>
                <a:gd name="connsiteY125" fmla="*/ 30574 h 267831"/>
                <a:gd name="connsiteX126" fmla="*/ 199481 w 1104481"/>
                <a:gd name="connsiteY126" fmla="*/ 30710 h 267831"/>
                <a:gd name="connsiteX127" fmla="*/ 221630 w 1104481"/>
                <a:gd name="connsiteY127" fmla="*/ 30710 h 267831"/>
                <a:gd name="connsiteX128" fmla="*/ 243644 w 1104481"/>
                <a:gd name="connsiteY128" fmla="*/ 30710 h 267831"/>
                <a:gd name="connsiteX129" fmla="*/ 265793 w 1104481"/>
                <a:gd name="connsiteY129" fmla="*/ 30710 h 267831"/>
                <a:gd name="connsiteX130" fmla="*/ 285769 w 1104481"/>
                <a:gd name="connsiteY130" fmla="*/ 30710 h 267831"/>
                <a:gd name="connsiteX131" fmla="*/ 286176 w 1104481"/>
                <a:gd name="connsiteY131" fmla="*/ 30439 h 267831"/>
                <a:gd name="connsiteX132" fmla="*/ 286176 w 1104481"/>
                <a:gd name="connsiteY132" fmla="*/ 16306 h 267831"/>
                <a:gd name="connsiteX133" fmla="*/ 281012 w 1104481"/>
                <a:gd name="connsiteY133" fmla="*/ 0 h 267831"/>
                <a:gd name="connsiteX134" fmla="*/ 281692 w 1104481"/>
                <a:gd name="connsiteY134" fmla="*/ 0 h 267831"/>
                <a:gd name="connsiteX135" fmla="*/ 298949 w 1104481"/>
                <a:gd name="connsiteY135" fmla="*/ 1767 h 267831"/>
                <a:gd name="connsiteX136" fmla="*/ 310228 w 1104481"/>
                <a:gd name="connsiteY136" fmla="*/ 2854 h 267831"/>
                <a:gd name="connsiteX137" fmla="*/ 313897 w 1104481"/>
                <a:gd name="connsiteY137" fmla="*/ 7746 h 267831"/>
                <a:gd name="connsiteX138" fmla="*/ 356565 w 1104481"/>
                <a:gd name="connsiteY138" fmla="*/ 6930 h 267831"/>
                <a:gd name="connsiteX139" fmla="*/ 399097 w 1104481"/>
                <a:gd name="connsiteY139" fmla="*/ 6115 h 267831"/>
                <a:gd name="connsiteX140" fmla="*/ 441630 w 1104481"/>
                <a:gd name="connsiteY140" fmla="*/ 5300 h 267831"/>
                <a:gd name="connsiteX141" fmla="*/ 484298 w 1104481"/>
                <a:gd name="connsiteY141" fmla="*/ 4484 h 267831"/>
                <a:gd name="connsiteX142" fmla="*/ 528733 w 1104481"/>
                <a:gd name="connsiteY142" fmla="*/ 5979 h 267831"/>
                <a:gd name="connsiteX143" fmla="*/ 573031 w 1104481"/>
                <a:gd name="connsiteY143" fmla="*/ 7610 h 267831"/>
                <a:gd name="connsiteX144" fmla="*/ 617466 w 1104481"/>
                <a:gd name="connsiteY144" fmla="*/ 9105 h 267831"/>
                <a:gd name="connsiteX145" fmla="*/ 661901 w 1104481"/>
                <a:gd name="connsiteY145" fmla="*/ 10736 h 267831"/>
                <a:gd name="connsiteX146" fmla="*/ 706336 w 1104481"/>
                <a:gd name="connsiteY146" fmla="*/ 12230 h 267831"/>
                <a:gd name="connsiteX147" fmla="*/ 750770 w 1104481"/>
                <a:gd name="connsiteY147" fmla="*/ 13725 h 267831"/>
                <a:gd name="connsiteX148" fmla="*/ 795069 w 1104481"/>
                <a:gd name="connsiteY148" fmla="*/ 15355 h 267831"/>
                <a:gd name="connsiteX149" fmla="*/ 839504 w 1104481"/>
                <a:gd name="connsiteY149" fmla="*/ 16851 h 267831"/>
                <a:gd name="connsiteX150" fmla="*/ 840591 w 1104481"/>
                <a:gd name="connsiteY150" fmla="*/ 16443 h 267831"/>
                <a:gd name="connsiteX151" fmla="*/ 841542 w 1104481"/>
                <a:gd name="connsiteY151" fmla="*/ 16170 h 267831"/>
                <a:gd name="connsiteX152" fmla="*/ 842493 w 1104481"/>
                <a:gd name="connsiteY152" fmla="*/ 15763 h 267831"/>
                <a:gd name="connsiteX153" fmla="*/ 843581 w 1104481"/>
                <a:gd name="connsiteY153" fmla="*/ 15355 h 267831"/>
                <a:gd name="connsiteX154" fmla="*/ 844532 w 1104481"/>
                <a:gd name="connsiteY154" fmla="*/ 15084 h 267831"/>
                <a:gd name="connsiteX155" fmla="*/ 845619 w 1104481"/>
                <a:gd name="connsiteY155" fmla="*/ 14676 h 267831"/>
                <a:gd name="connsiteX156" fmla="*/ 846570 w 1104481"/>
                <a:gd name="connsiteY156" fmla="*/ 14404 h 26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104481" h="267831">
                  <a:moveTo>
                    <a:pt x="847521" y="13997"/>
                  </a:moveTo>
                  <a:lnTo>
                    <a:pt x="876601" y="14133"/>
                  </a:lnTo>
                  <a:lnTo>
                    <a:pt x="938565" y="14404"/>
                  </a:lnTo>
                  <a:lnTo>
                    <a:pt x="982592" y="14676"/>
                  </a:lnTo>
                  <a:lnTo>
                    <a:pt x="1018738" y="14812"/>
                  </a:lnTo>
                  <a:lnTo>
                    <a:pt x="1040072" y="14948"/>
                  </a:lnTo>
                  <a:lnTo>
                    <a:pt x="1066977" y="15084"/>
                  </a:lnTo>
                  <a:lnTo>
                    <a:pt x="1072956" y="11822"/>
                  </a:lnTo>
                  <a:lnTo>
                    <a:pt x="1086409" y="12366"/>
                  </a:lnTo>
                  <a:lnTo>
                    <a:pt x="1104482" y="13045"/>
                  </a:lnTo>
                  <a:lnTo>
                    <a:pt x="1098639" y="25275"/>
                  </a:lnTo>
                  <a:lnTo>
                    <a:pt x="1098231" y="33428"/>
                  </a:lnTo>
                  <a:lnTo>
                    <a:pt x="1094970" y="45522"/>
                  </a:lnTo>
                  <a:lnTo>
                    <a:pt x="1094834" y="53539"/>
                  </a:lnTo>
                  <a:lnTo>
                    <a:pt x="1085458" y="53947"/>
                  </a:lnTo>
                  <a:lnTo>
                    <a:pt x="1079887" y="55985"/>
                  </a:lnTo>
                  <a:lnTo>
                    <a:pt x="1072548" y="61285"/>
                  </a:lnTo>
                  <a:lnTo>
                    <a:pt x="1054340" y="90229"/>
                  </a:lnTo>
                  <a:lnTo>
                    <a:pt x="1047953" y="92810"/>
                  </a:lnTo>
                  <a:lnTo>
                    <a:pt x="1037490" y="85337"/>
                  </a:lnTo>
                  <a:lnTo>
                    <a:pt x="1023086" y="88462"/>
                  </a:lnTo>
                  <a:lnTo>
                    <a:pt x="1013710" y="93898"/>
                  </a:lnTo>
                  <a:lnTo>
                    <a:pt x="999713" y="108030"/>
                  </a:lnTo>
                  <a:lnTo>
                    <a:pt x="994278" y="112514"/>
                  </a:lnTo>
                  <a:lnTo>
                    <a:pt x="990065" y="114145"/>
                  </a:lnTo>
                  <a:lnTo>
                    <a:pt x="987076" y="114009"/>
                  </a:lnTo>
                  <a:lnTo>
                    <a:pt x="985582" y="111699"/>
                  </a:lnTo>
                  <a:lnTo>
                    <a:pt x="984358" y="104632"/>
                  </a:lnTo>
                  <a:lnTo>
                    <a:pt x="982728" y="102187"/>
                  </a:lnTo>
                  <a:lnTo>
                    <a:pt x="978379" y="102187"/>
                  </a:lnTo>
                  <a:lnTo>
                    <a:pt x="971314" y="104904"/>
                  </a:lnTo>
                  <a:lnTo>
                    <a:pt x="964247" y="109660"/>
                  </a:lnTo>
                  <a:lnTo>
                    <a:pt x="956909" y="117814"/>
                  </a:lnTo>
                  <a:lnTo>
                    <a:pt x="947262" y="117134"/>
                  </a:lnTo>
                  <a:lnTo>
                    <a:pt x="945495" y="119172"/>
                  </a:lnTo>
                  <a:lnTo>
                    <a:pt x="943185" y="128684"/>
                  </a:lnTo>
                  <a:lnTo>
                    <a:pt x="939380" y="135615"/>
                  </a:lnTo>
                  <a:lnTo>
                    <a:pt x="934216" y="140914"/>
                  </a:lnTo>
                  <a:lnTo>
                    <a:pt x="917503" y="144991"/>
                  </a:lnTo>
                  <a:lnTo>
                    <a:pt x="896576" y="159531"/>
                  </a:lnTo>
                  <a:lnTo>
                    <a:pt x="867633" y="174885"/>
                  </a:lnTo>
                  <a:lnTo>
                    <a:pt x="840455" y="178690"/>
                  </a:lnTo>
                  <a:lnTo>
                    <a:pt x="829177" y="181816"/>
                  </a:lnTo>
                  <a:lnTo>
                    <a:pt x="821567" y="185757"/>
                  </a:lnTo>
                  <a:lnTo>
                    <a:pt x="804581" y="201519"/>
                  </a:lnTo>
                  <a:lnTo>
                    <a:pt x="797108" y="221495"/>
                  </a:lnTo>
                  <a:lnTo>
                    <a:pt x="788547" y="225299"/>
                  </a:lnTo>
                  <a:lnTo>
                    <a:pt x="775366" y="225435"/>
                  </a:lnTo>
                  <a:lnTo>
                    <a:pt x="771697" y="227202"/>
                  </a:lnTo>
                  <a:lnTo>
                    <a:pt x="768300" y="234811"/>
                  </a:lnTo>
                  <a:lnTo>
                    <a:pt x="763544" y="267832"/>
                  </a:lnTo>
                  <a:lnTo>
                    <a:pt x="721962" y="267424"/>
                  </a:lnTo>
                  <a:lnTo>
                    <a:pt x="680381" y="266880"/>
                  </a:lnTo>
                  <a:lnTo>
                    <a:pt x="638936" y="266337"/>
                  </a:lnTo>
                  <a:lnTo>
                    <a:pt x="597355" y="265929"/>
                  </a:lnTo>
                  <a:lnTo>
                    <a:pt x="576836" y="265658"/>
                  </a:lnTo>
                  <a:lnTo>
                    <a:pt x="556317" y="265386"/>
                  </a:lnTo>
                  <a:lnTo>
                    <a:pt x="535798" y="265114"/>
                  </a:lnTo>
                  <a:lnTo>
                    <a:pt x="515280" y="264978"/>
                  </a:lnTo>
                  <a:lnTo>
                    <a:pt x="494761" y="264707"/>
                  </a:lnTo>
                  <a:lnTo>
                    <a:pt x="474242" y="264434"/>
                  </a:lnTo>
                  <a:lnTo>
                    <a:pt x="453724" y="264298"/>
                  </a:lnTo>
                  <a:lnTo>
                    <a:pt x="433205" y="264027"/>
                  </a:lnTo>
                  <a:lnTo>
                    <a:pt x="412686" y="263755"/>
                  </a:lnTo>
                  <a:lnTo>
                    <a:pt x="392167" y="263483"/>
                  </a:lnTo>
                  <a:lnTo>
                    <a:pt x="371649" y="263347"/>
                  </a:lnTo>
                  <a:lnTo>
                    <a:pt x="351130" y="263076"/>
                  </a:lnTo>
                  <a:lnTo>
                    <a:pt x="330611" y="262804"/>
                  </a:lnTo>
                  <a:lnTo>
                    <a:pt x="310092" y="262668"/>
                  </a:lnTo>
                  <a:lnTo>
                    <a:pt x="289573" y="262396"/>
                  </a:lnTo>
                  <a:lnTo>
                    <a:pt x="269054" y="262125"/>
                  </a:lnTo>
                  <a:lnTo>
                    <a:pt x="267424" y="262261"/>
                  </a:lnTo>
                  <a:lnTo>
                    <a:pt x="268919" y="264162"/>
                  </a:lnTo>
                  <a:lnTo>
                    <a:pt x="271229" y="266201"/>
                  </a:lnTo>
                  <a:lnTo>
                    <a:pt x="236442" y="266201"/>
                  </a:lnTo>
                  <a:lnTo>
                    <a:pt x="202470" y="266065"/>
                  </a:lnTo>
                  <a:lnTo>
                    <a:pt x="168499" y="266065"/>
                  </a:lnTo>
                  <a:lnTo>
                    <a:pt x="134527" y="266065"/>
                  </a:lnTo>
                  <a:lnTo>
                    <a:pt x="100556" y="265929"/>
                  </a:lnTo>
                  <a:lnTo>
                    <a:pt x="66584" y="265929"/>
                  </a:lnTo>
                  <a:lnTo>
                    <a:pt x="32613" y="265929"/>
                  </a:lnTo>
                  <a:lnTo>
                    <a:pt x="0" y="265793"/>
                  </a:lnTo>
                  <a:lnTo>
                    <a:pt x="0" y="265386"/>
                  </a:lnTo>
                  <a:lnTo>
                    <a:pt x="4757" y="258864"/>
                  </a:lnTo>
                  <a:lnTo>
                    <a:pt x="19296" y="248264"/>
                  </a:lnTo>
                  <a:lnTo>
                    <a:pt x="25683" y="234268"/>
                  </a:lnTo>
                  <a:lnTo>
                    <a:pt x="23780" y="217010"/>
                  </a:lnTo>
                  <a:lnTo>
                    <a:pt x="29080" y="201519"/>
                  </a:lnTo>
                  <a:lnTo>
                    <a:pt x="41717" y="187523"/>
                  </a:lnTo>
                  <a:lnTo>
                    <a:pt x="46881" y="173663"/>
                  </a:lnTo>
                  <a:lnTo>
                    <a:pt x="44707" y="159938"/>
                  </a:lnTo>
                  <a:lnTo>
                    <a:pt x="50957" y="148795"/>
                  </a:lnTo>
                  <a:lnTo>
                    <a:pt x="65769" y="140098"/>
                  </a:lnTo>
                  <a:lnTo>
                    <a:pt x="67807" y="136566"/>
                  </a:lnTo>
                  <a:lnTo>
                    <a:pt x="67264" y="133984"/>
                  </a:lnTo>
                  <a:lnTo>
                    <a:pt x="66992" y="130994"/>
                  </a:lnTo>
                  <a:lnTo>
                    <a:pt x="67128" y="129772"/>
                  </a:lnTo>
                  <a:lnTo>
                    <a:pt x="67807" y="127054"/>
                  </a:lnTo>
                  <a:lnTo>
                    <a:pt x="71069" y="125559"/>
                  </a:lnTo>
                  <a:lnTo>
                    <a:pt x="75417" y="124200"/>
                  </a:lnTo>
                  <a:lnTo>
                    <a:pt x="77319" y="122026"/>
                  </a:lnTo>
                  <a:lnTo>
                    <a:pt x="77319" y="118493"/>
                  </a:lnTo>
                  <a:lnTo>
                    <a:pt x="74737" y="112242"/>
                  </a:lnTo>
                  <a:lnTo>
                    <a:pt x="75281" y="109389"/>
                  </a:lnTo>
                  <a:lnTo>
                    <a:pt x="76232" y="104768"/>
                  </a:lnTo>
                  <a:lnTo>
                    <a:pt x="83298" y="93082"/>
                  </a:lnTo>
                  <a:lnTo>
                    <a:pt x="84386" y="83162"/>
                  </a:lnTo>
                  <a:lnTo>
                    <a:pt x="79222" y="74873"/>
                  </a:lnTo>
                  <a:lnTo>
                    <a:pt x="81804" y="70525"/>
                  </a:lnTo>
                  <a:lnTo>
                    <a:pt x="85065" y="69302"/>
                  </a:lnTo>
                  <a:lnTo>
                    <a:pt x="89413" y="68623"/>
                  </a:lnTo>
                  <a:lnTo>
                    <a:pt x="90772" y="66720"/>
                  </a:lnTo>
                  <a:lnTo>
                    <a:pt x="90772" y="64275"/>
                  </a:lnTo>
                  <a:lnTo>
                    <a:pt x="87239" y="58839"/>
                  </a:lnTo>
                  <a:lnTo>
                    <a:pt x="88190" y="54083"/>
                  </a:lnTo>
                  <a:lnTo>
                    <a:pt x="94441" y="50686"/>
                  </a:lnTo>
                  <a:lnTo>
                    <a:pt x="96344" y="42261"/>
                  </a:lnTo>
                  <a:lnTo>
                    <a:pt x="94169" y="30439"/>
                  </a:lnTo>
                  <a:lnTo>
                    <a:pt x="103138" y="30167"/>
                  </a:lnTo>
                  <a:lnTo>
                    <a:pt x="103409" y="30982"/>
                  </a:lnTo>
                  <a:lnTo>
                    <a:pt x="105176" y="32341"/>
                  </a:lnTo>
                  <a:lnTo>
                    <a:pt x="107621" y="30982"/>
                  </a:lnTo>
                  <a:lnTo>
                    <a:pt x="107894" y="30574"/>
                  </a:lnTo>
                  <a:lnTo>
                    <a:pt x="133304" y="30574"/>
                  </a:lnTo>
                  <a:lnTo>
                    <a:pt x="155318" y="30574"/>
                  </a:lnTo>
                  <a:lnTo>
                    <a:pt x="177467" y="30574"/>
                  </a:lnTo>
                  <a:lnTo>
                    <a:pt x="199481" y="30710"/>
                  </a:lnTo>
                  <a:lnTo>
                    <a:pt x="221630" y="30710"/>
                  </a:lnTo>
                  <a:lnTo>
                    <a:pt x="243644" y="30710"/>
                  </a:lnTo>
                  <a:lnTo>
                    <a:pt x="265793" y="30710"/>
                  </a:lnTo>
                  <a:lnTo>
                    <a:pt x="285769" y="30710"/>
                  </a:lnTo>
                  <a:lnTo>
                    <a:pt x="286176" y="30439"/>
                  </a:lnTo>
                  <a:lnTo>
                    <a:pt x="286176" y="16306"/>
                  </a:lnTo>
                  <a:lnTo>
                    <a:pt x="281012" y="0"/>
                  </a:lnTo>
                  <a:lnTo>
                    <a:pt x="281692" y="0"/>
                  </a:lnTo>
                  <a:lnTo>
                    <a:pt x="298949" y="1767"/>
                  </a:lnTo>
                  <a:lnTo>
                    <a:pt x="310228" y="2854"/>
                  </a:lnTo>
                  <a:lnTo>
                    <a:pt x="313897" y="7746"/>
                  </a:lnTo>
                  <a:lnTo>
                    <a:pt x="356565" y="6930"/>
                  </a:lnTo>
                  <a:lnTo>
                    <a:pt x="399097" y="6115"/>
                  </a:lnTo>
                  <a:lnTo>
                    <a:pt x="441630" y="5300"/>
                  </a:lnTo>
                  <a:lnTo>
                    <a:pt x="484298" y="4484"/>
                  </a:lnTo>
                  <a:lnTo>
                    <a:pt x="528733" y="5979"/>
                  </a:lnTo>
                  <a:lnTo>
                    <a:pt x="573031" y="7610"/>
                  </a:lnTo>
                  <a:lnTo>
                    <a:pt x="617466" y="9105"/>
                  </a:lnTo>
                  <a:lnTo>
                    <a:pt x="661901" y="10736"/>
                  </a:lnTo>
                  <a:lnTo>
                    <a:pt x="706336" y="12230"/>
                  </a:lnTo>
                  <a:lnTo>
                    <a:pt x="750770" y="13725"/>
                  </a:lnTo>
                  <a:lnTo>
                    <a:pt x="795069" y="15355"/>
                  </a:lnTo>
                  <a:lnTo>
                    <a:pt x="839504" y="16851"/>
                  </a:lnTo>
                  <a:lnTo>
                    <a:pt x="840591" y="16443"/>
                  </a:lnTo>
                  <a:lnTo>
                    <a:pt x="841542" y="16170"/>
                  </a:lnTo>
                  <a:lnTo>
                    <a:pt x="842493" y="15763"/>
                  </a:lnTo>
                  <a:lnTo>
                    <a:pt x="843581" y="15355"/>
                  </a:lnTo>
                  <a:lnTo>
                    <a:pt x="844532" y="15084"/>
                  </a:lnTo>
                  <a:lnTo>
                    <a:pt x="845619" y="14676"/>
                  </a:lnTo>
                  <a:lnTo>
                    <a:pt x="846570" y="14404"/>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 name="Freeform: Shape 50">
              <a:extLst>
                <a:ext uri="{FF2B5EF4-FFF2-40B4-BE49-F238E27FC236}">
                  <a16:creationId xmlns:a16="http://schemas.microsoft.com/office/drawing/2014/main" id="{779EB648-3AE6-AE07-64E8-75D04293FBE1}"/>
                </a:ext>
              </a:extLst>
            </p:cNvPr>
            <p:cNvSpPr/>
            <p:nvPr/>
          </p:nvSpPr>
          <p:spPr>
            <a:xfrm>
              <a:off x="12700421" y="9498293"/>
              <a:ext cx="1680230" cy="1585110"/>
            </a:xfrm>
            <a:custGeom>
              <a:avLst/>
              <a:gdLst>
                <a:gd name="connsiteX0" fmla="*/ 1558205 w 1680230"/>
                <a:gd name="connsiteY0" fmla="*/ 443532 h 1585110"/>
                <a:gd name="connsiteX1" fmla="*/ 1564864 w 1680230"/>
                <a:gd name="connsiteY1" fmla="*/ 451006 h 1585110"/>
                <a:gd name="connsiteX2" fmla="*/ 1570163 w 1680230"/>
                <a:gd name="connsiteY2" fmla="*/ 453180 h 1585110"/>
                <a:gd name="connsiteX3" fmla="*/ 1571793 w 1680230"/>
                <a:gd name="connsiteY3" fmla="*/ 456169 h 1585110"/>
                <a:gd name="connsiteX4" fmla="*/ 1574375 w 1680230"/>
                <a:gd name="connsiteY4" fmla="*/ 456985 h 1585110"/>
                <a:gd name="connsiteX5" fmla="*/ 1577637 w 1680230"/>
                <a:gd name="connsiteY5" fmla="*/ 456305 h 1585110"/>
                <a:gd name="connsiteX6" fmla="*/ 1582529 w 1680230"/>
                <a:gd name="connsiteY6" fmla="*/ 452908 h 1585110"/>
                <a:gd name="connsiteX7" fmla="*/ 1589730 w 1680230"/>
                <a:gd name="connsiteY7" fmla="*/ 453860 h 1585110"/>
                <a:gd name="connsiteX8" fmla="*/ 1595709 w 1680230"/>
                <a:gd name="connsiteY8" fmla="*/ 452636 h 1585110"/>
                <a:gd name="connsiteX9" fmla="*/ 1607531 w 1680230"/>
                <a:gd name="connsiteY9" fmla="*/ 454403 h 1585110"/>
                <a:gd name="connsiteX10" fmla="*/ 1614054 w 1680230"/>
                <a:gd name="connsiteY10" fmla="*/ 457936 h 1585110"/>
                <a:gd name="connsiteX11" fmla="*/ 1614190 w 1680230"/>
                <a:gd name="connsiteY11" fmla="*/ 478591 h 1585110"/>
                <a:gd name="connsiteX12" fmla="*/ 1614326 w 1680230"/>
                <a:gd name="connsiteY12" fmla="*/ 499245 h 1585110"/>
                <a:gd name="connsiteX13" fmla="*/ 1614462 w 1680230"/>
                <a:gd name="connsiteY13" fmla="*/ 519900 h 1585110"/>
                <a:gd name="connsiteX14" fmla="*/ 1614598 w 1680230"/>
                <a:gd name="connsiteY14" fmla="*/ 540555 h 1585110"/>
                <a:gd name="connsiteX15" fmla="*/ 1614598 w 1680230"/>
                <a:gd name="connsiteY15" fmla="*/ 559715 h 1585110"/>
                <a:gd name="connsiteX16" fmla="*/ 1614598 w 1680230"/>
                <a:gd name="connsiteY16" fmla="*/ 578874 h 1585110"/>
                <a:gd name="connsiteX17" fmla="*/ 1614598 w 1680230"/>
                <a:gd name="connsiteY17" fmla="*/ 598034 h 1585110"/>
                <a:gd name="connsiteX18" fmla="*/ 1614598 w 1680230"/>
                <a:gd name="connsiteY18" fmla="*/ 617194 h 1585110"/>
                <a:gd name="connsiteX19" fmla="*/ 1614598 w 1680230"/>
                <a:gd name="connsiteY19" fmla="*/ 636354 h 1585110"/>
                <a:gd name="connsiteX20" fmla="*/ 1614598 w 1680230"/>
                <a:gd name="connsiteY20" fmla="*/ 655378 h 1585110"/>
                <a:gd name="connsiteX21" fmla="*/ 1614598 w 1680230"/>
                <a:gd name="connsiteY21" fmla="*/ 674402 h 1585110"/>
                <a:gd name="connsiteX22" fmla="*/ 1614598 w 1680230"/>
                <a:gd name="connsiteY22" fmla="*/ 693427 h 1585110"/>
                <a:gd name="connsiteX23" fmla="*/ 1632263 w 1680230"/>
                <a:gd name="connsiteY23" fmla="*/ 711771 h 1585110"/>
                <a:gd name="connsiteX24" fmla="*/ 1639872 w 1680230"/>
                <a:gd name="connsiteY24" fmla="*/ 724408 h 1585110"/>
                <a:gd name="connsiteX25" fmla="*/ 1642318 w 1680230"/>
                <a:gd name="connsiteY25" fmla="*/ 730795 h 1585110"/>
                <a:gd name="connsiteX26" fmla="*/ 1643133 w 1680230"/>
                <a:gd name="connsiteY26" fmla="*/ 752673 h 1585110"/>
                <a:gd name="connsiteX27" fmla="*/ 1644900 w 1680230"/>
                <a:gd name="connsiteY27" fmla="*/ 757973 h 1585110"/>
                <a:gd name="connsiteX28" fmla="*/ 1653733 w 1680230"/>
                <a:gd name="connsiteY28" fmla="*/ 766125 h 1585110"/>
                <a:gd name="connsiteX29" fmla="*/ 1653869 w 1680230"/>
                <a:gd name="connsiteY29" fmla="*/ 771561 h 1585110"/>
                <a:gd name="connsiteX30" fmla="*/ 1663109 w 1680230"/>
                <a:gd name="connsiteY30" fmla="*/ 787324 h 1585110"/>
                <a:gd name="connsiteX31" fmla="*/ 1662837 w 1680230"/>
                <a:gd name="connsiteY31" fmla="*/ 794661 h 1585110"/>
                <a:gd name="connsiteX32" fmla="*/ 1671670 w 1680230"/>
                <a:gd name="connsiteY32" fmla="*/ 811512 h 1585110"/>
                <a:gd name="connsiteX33" fmla="*/ 1676698 w 1680230"/>
                <a:gd name="connsiteY33" fmla="*/ 815859 h 1585110"/>
                <a:gd name="connsiteX34" fmla="*/ 1677513 w 1680230"/>
                <a:gd name="connsiteY34" fmla="*/ 827138 h 1585110"/>
                <a:gd name="connsiteX35" fmla="*/ 1680231 w 1680230"/>
                <a:gd name="connsiteY35" fmla="*/ 835699 h 1585110"/>
                <a:gd name="connsiteX36" fmla="*/ 1676154 w 1680230"/>
                <a:gd name="connsiteY36" fmla="*/ 841814 h 1585110"/>
                <a:gd name="connsiteX37" fmla="*/ 1677920 w 1680230"/>
                <a:gd name="connsiteY37" fmla="*/ 850375 h 1585110"/>
                <a:gd name="connsiteX38" fmla="*/ 1675474 w 1680230"/>
                <a:gd name="connsiteY38" fmla="*/ 858257 h 1585110"/>
                <a:gd name="connsiteX39" fmla="*/ 1674116 w 1680230"/>
                <a:gd name="connsiteY39" fmla="*/ 868719 h 1585110"/>
                <a:gd name="connsiteX40" fmla="*/ 1668273 w 1680230"/>
                <a:gd name="connsiteY40" fmla="*/ 884890 h 1585110"/>
                <a:gd name="connsiteX41" fmla="*/ 1663109 w 1680230"/>
                <a:gd name="connsiteY41" fmla="*/ 892771 h 1585110"/>
                <a:gd name="connsiteX42" fmla="*/ 1656043 w 1680230"/>
                <a:gd name="connsiteY42" fmla="*/ 907990 h 1585110"/>
                <a:gd name="connsiteX43" fmla="*/ 1656722 w 1680230"/>
                <a:gd name="connsiteY43" fmla="*/ 920492 h 1585110"/>
                <a:gd name="connsiteX44" fmla="*/ 1652646 w 1680230"/>
                <a:gd name="connsiteY44" fmla="*/ 934216 h 1585110"/>
                <a:gd name="connsiteX45" fmla="*/ 1652102 w 1680230"/>
                <a:gd name="connsiteY45" fmla="*/ 939516 h 1585110"/>
                <a:gd name="connsiteX46" fmla="*/ 1655907 w 1680230"/>
                <a:gd name="connsiteY46" fmla="*/ 948620 h 1585110"/>
                <a:gd name="connsiteX47" fmla="*/ 1657266 w 1680230"/>
                <a:gd name="connsiteY47" fmla="*/ 973624 h 1585110"/>
                <a:gd name="connsiteX48" fmla="*/ 1655227 w 1680230"/>
                <a:gd name="connsiteY48" fmla="*/ 978923 h 1585110"/>
                <a:gd name="connsiteX49" fmla="*/ 1646667 w 1680230"/>
                <a:gd name="connsiteY49" fmla="*/ 993598 h 1585110"/>
                <a:gd name="connsiteX50" fmla="*/ 1640552 w 1680230"/>
                <a:gd name="connsiteY50" fmla="*/ 993191 h 1585110"/>
                <a:gd name="connsiteX51" fmla="*/ 1627099 w 1680230"/>
                <a:gd name="connsiteY51" fmla="*/ 1017378 h 1585110"/>
                <a:gd name="connsiteX52" fmla="*/ 1634709 w 1680230"/>
                <a:gd name="connsiteY52" fmla="*/ 1030967 h 1585110"/>
                <a:gd name="connsiteX53" fmla="*/ 1634165 w 1680230"/>
                <a:gd name="connsiteY53" fmla="*/ 1035859 h 1585110"/>
                <a:gd name="connsiteX54" fmla="*/ 1607395 w 1680230"/>
                <a:gd name="connsiteY54" fmla="*/ 1038577 h 1585110"/>
                <a:gd name="connsiteX55" fmla="*/ 1546655 w 1680230"/>
                <a:gd name="connsiteY55" fmla="*/ 1065754 h 1585110"/>
                <a:gd name="connsiteX56" fmla="*/ 1523011 w 1680230"/>
                <a:gd name="connsiteY56" fmla="*/ 1080430 h 1585110"/>
                <a:gd name="connsiteX57" fmla="*/ 1524233 w 1680230"/>
                <a:gd name="connsiteY57" fmla="*/ 1075538 h 1585110"/>
                <a:gd name="connsiteX58" fmla="*/ 1552906 w 1680230"/>
                <a:gd name="connsiteY58" fmla="*/ 1056514 h 1585110"/>
                <a:gd name="connsiteX59" fmla="*/ 1542849 w 1680230"/>
                <a:gd name="connsiteY59" fmla="*/ 1053660 h 1585110"/>
                <a:gd name="connsiteX60" fmla="*/ 1526544 w 1680230"/>
                <a:gd name="connsiteY60" fmla="*/ 1058416 h 1585110"/>
                <a:gd name="connsiteX61" fmla="*/ 1520701 w 1680230"/>
                <a:gd name="connsiteY61" fmla="*/ 1056650 h 1585110"/>
                <a:gd name="connsiteX62" fmla="*/ 1527630 w 1680230"/>
                <a:gd name="connsiteY62" fmla="*/ 1040887 h 1585110"/>
                <a:gd name="connsiteX63" fmla="*/ 1525320 w 1680230"/>
                <a:gd name="connsiteY63" fmla="*/ 1027027 h 1585110"/>
                <a:gd name="connsiteX64" fmla="*/ 1513770 w 1680230"/>
                <a:gd name="connsiteY64" fmla="*/ 1026619 h 1585110"/>
                <a:gd name="connsiteX65" fmla="*/ 1506432 w 1680230"/>
                <a:gd name="connsiteY65" fmla="*/ 1037761 h 1585110"/>
                <a:gd name="connsiteX66" fmla="*/ 1501268 w 1680230"/>
                <a:gd name="connsiteY66" fmla="*/ 1037218 h 1585110"/>
                <a:gd name="connsiteX67" fmla="*/ 1494610 w 1680230"/>
                <a:gd name="connsiteY67" fmla="*/ 1032462 h 1585110"/>
                <a:gd name="connsiteX68" fmla="*/ 1489446 w 1680230"/>
                <a:gd name="connsiteY68" fmla="*/ 1033957 h 1585110"/>
                <a:gd name="connsiteX69" fmla="*/ 1493252 w 1680230"/>
                <a:gd name="connsiteY69" fmla="*/ 1059096 h 1585110"/>
                <a:gd name="connsiteX70" fmla="*/ 1500589 w 1680230"/>
                <a:gd name="connsiteY70" fmla="*/ 1069423 h 1585110"/>
                <a:gd name="connsiteX71" fmla="*/ 1506704 w 1680230"/>
                <a:gd name="connsiteY71" fmla="*/ 1082604 h 1585110"/>
                <a:gd name="connsiteX72" fmla="*/ 1490126 w 1680230"/>
                <a:gd name="connsiteY72" fmla="*/ 1098774 h 1585110"/>
                <a:gd name="connsiteX73" fmla="*/ 1474635 w 1680230"/>
                <a:gd name="connsiteY73" fmla="*/ 1112092 h 1585110"/>
                <a:gd name="connsiteX74" fmla="*/ 1473005 w 1680230"/>
                <a:gd name="connsiteY74" fmla="*/ 1125000 h 1585110"/>
                <a:gd name="connsiteX75" fmla="*/ 1457513 w 1680230"/>
                <a:gd name="connsiteY75" fmla="*/ 1141851 h 1585110"/>
                <a:gd name="connsiteX76" fmla="*/ 1442974 w 1680230"/>
                <a:gd name="connsiteY76" fmla="*/ 1151362 h 1585110"/>
                <a:gd name="connsiteX77" fmla="*/ 1408595 w 1680230"/>
                <a:gd name="connsiteY77" fmla="*/ 1173647 h 1585110"/>
                <a:gd name="connsiteX78" fmla="*/ 1398811 w 1680230"/>
                <a:gd name="connsiteY78" fmla="*/ 1178404 h 1585110"/>
                <a:gd name="connsiteX79" fmla="*/ 1383319 w 1680230"/>
                <a:gd name="connsiteY79" fmla="*/ 1188731 h 1585110"/>
                <a:gd name="connsiteX80" fmla="*/ 1361985 w 1680230"/>
                <a:gd name="connsiteY80" fmla="*/ 1196476 h 1585110"/>
                <a:gd name="connsiteX81" fmla="*/ 1341467 w 1680230"/>
                <a:gd name="connsiteY81" fmla="*/ 1208842 h 1585110"/>
                <a:gd name="connsiteX82" fmla="*/ 1334537 w 1680230"/>
                <a:gd name="connsiteY82" fmla="*/ 1210744 h 1585110"/>
                <a:gd name="connsiteX83" fmla="*/ 1347581 w 1680230"/>
                <a:gd name="connsiteY83" fmla="*/ 1200281 h 1585110"/>
                <a:gd name="connsiteX84" fmla="*/ 1363073 w 1680230"/>
                <a:gd name="connsiteY84" fmla="*/ 1189954 h 1585110"/>
                <a:gd name="connsiteX85" fmla="*/ 1349756 w 1680230"/>
                <a:gd name="connsiteY85" fmla="*/ 1191312 h 1585110"/>
                <a:gd name="connsiteX86" fmla="*/ 1329237 w 1680230"/>
                <a:gd name="connsiteY86" fmla="*/ 1186557 h 1585110"/>
                <a:gd name="connsiteX87" fmla="*/ 1316736 w 1680230"/>
                <a:gd name="connsiteY87" fmla="*/ 1186285 h 1585110"/>
                <a:gd name="connsiteX88" fmla="*/ 1316600 w 1680230"/>
                <a:gd name="connsiteY88" fmla="*/ 1190090 h 1585110"/>
                <a:gd name="connsiteX89" fmla="*/ 1307088 w 1680230"/>
                <a:gd name="connsiteY89" fmla="*/ 1195390 h 1585110"/>
                <a:gd name="connsiteX90" fmla="*/ 1297168 w 1680230"/>
                <a:gd name="connsiteY90" fmla="*/ 1187644 h 1585110"/>
                <a:gd name="connsiteX91" fmla="*/ 1292820 w 1680230"/>
                <a:gd name="connsiteY91" fmla="*/ 1182344 h 1585110"/>
                <a:gd name="connsiteX92" fmla="*/ 1290781 w 1680230"/>
                <a:gd name="connsiteY92" fmla="*/ 1177860 h 1585110"/>
                <a:gd name="connsiteX93" fmla="*/ 1286569 w 1680230"/>
                <a:gd name="connsiteY93" fmla="*/ 1176773 h 1585110"/>
                <a:gd name="connsiteX94" fmla="*/ 1282492 w 1680230"/>
                <a:gd name="connsiteY94" fmla="*/ 1178947 h 1585110"/>
                <a:gd name="connsiteX95" fmla="*/ 1297304 w 1680230"/>
                <a:gd name="connsiteY95" fmla="*/ 1210880 h 1585110"/>
                <a:gd name="connsiteX96" fmla="*/ 1303554 w 1680230"/>
                <a:gd name="connsiteY96" fmla="*/ 1212239 h 1585110"/>
                <a:gd name="connsiteX97" fmla="*/ 1310485 w 1680230"/>
                <a:gd name="connsiteY97" fmla="*/ 1215365 h 1585110"/>
                <a:gd name="connsiteX98" fmla="*/ 1301788 w 1680230"/>
                <a:gd name="connsiteY98" fmla="*/ 1222838 h 1585110"/>
                <a:gd name="connsiteX99" fmla="*/ 1292412 w 1680230"/>
                <a:gd name="connsiteY99" fmla="*/ 1228410 h 1585110"/>
                <a:gd name="connsiteX100" fmla="*/ 1277737 w 1680230"/>
                <a:gd name="connsiteY100" fmla="*/ 1232214 h 1585110"/>
                <a:gd name="connsiteX101" fmla="*/ 1265234 w 1680230"/>
                <a:gd name="connsiteY101" fmla="*/ 1220528 h 1585110"/>
                <a:gd name="connsiteX102" fmla="*/ 1262517 w 1680230"/>
                <a:gd name="connsiteY102" fmla="*/ 1235068 h 1585110"/>
                <a:gd name="connsiteX103" fmla="*/ 1260886 w 1680230"/>
                <a:gd name="connsiteY103" fmla="*/ 1249608 h 1585110"/>
                <a:gd name="connsiteX104" fmla="*/ 1256674 w 1680230"/>
                <a:gd name="connsiteY104" fmla="*/ 1253276 h 1585110"/>
                <a:gd name="connsiteX105" fmla="*/ 1250015 w 1680230"/>
                <a:gd name="connsiteY105" fmla="*/ 1258576 h 1585110"/>
                <a:gd name="connsiteX106" fmla="*/ 1246347 w 1680230"/>
                <a:gd name="connsiteY106" fmla="*/ 1254636 h 1585110"/>
                <a:gd name="connsiteX107" fmla="*/ 1244580 w 1680230"/>
                <a:gd name="connsiteY107" fmla="*/ 1249064 h 1585110"/>
                <a:gd name="connsiteX108" fmla="*/ 1240368 w 1680230"/>
                <a:gd name="connsiteY108" fmla="*/ 1254092 h 1585110"/>
                <a:gd name="connsiteX109" fmla="*/ 1234117 w 1680230"/>
                <a:gd name="connsiteY109" fmla="*/ 1257897 h 1585110"/>
                <a:gd name="connsiteX110" fmla="*/ 1223789 w 1680230"/>
                <a:gd name="connsiteY110" fmla="*/ 1258576 h 1585110"/>
                <a:gd name="connsiteX111" fmla="*/ 1216044 w 1680230"/>
                <a:gd name="connsiteY111" fmla="*/ 1260615 h 1585110"/>
                <a:gd name="connsiteX112" fmla="*/ 1216180 w 1680230"/>
                <a:gd name="connsiteY112" fmla="*/ 1266594 h 1585110"/>
                <a:gd name="connsiteX113" fmla="*/ 1218354 w 1680230"/>
                <a:gd name="connsiteY113" fmla="*/ 1272573 h 1585110"/>
                <a:gd name="connsiteX114" fmla="*/ 1232078 w 1680230"/>
                <a:gd name="connsiteY114" fmla="*/ 1267816 h 1585110"/>
                <a:gd name="connsiteX115" fmla="*/ 1227051 w 1680230"/>
                <a:gd name="connsiteY115" fmla="*/ 1283308 h 1585110"/>
                <a:gd name="connsiteX116" fmla="*/ 1214413 w 1680230"/>
                <a:gd name="connsiteY116" fmla="*/ 1298663 h 1585110"/>
                <a:gd name="connsiteX117" fmla="*/ 1204222 w 1680230"/>
                <a:gd name="connsiteY117" fmla="*/ 1302332 h 1585110"/>
                <a:gd name="connsiteX118" fmla="*/ 1188595 w 1680230"/>
                <a:gd name="connsiteY118" fmla="*/ 1300021 h 1585110"/>
                <a:gd name="connsiteX119" fmla="*/ 1184654 w 1680230"/>
                <a:gd name="connsiteY119" fmla="*/ 1301517 h 1585110"/>
                <a:gd name="connsiteX120" fmla="*/ 1181257 w 1680230"/>
                <a:gd name="connsiteY120" fmla="*/ 1304642 h 1585110"/>
                <a:gd name="connsiteX121" fmla="*/ 1199466 w 1680230"/>
                <a:gd name="connsiteY121" fmla="*/ 1328558 h 1585110"/>
                <a:gd name="connsiteX122" fmla="*/ 1187780 w 1680230"/>
                <a:gd name="connsiteY122" fmla="*/ 1364567 h 1585110"/>
                <a:gd name="connsiteX123" fmla="*/ 1180306 w 1680230"/>
                <a:gd name="connsiteY123" fmla="*/ 1377612 h 1585110"/>
                <a:gd name="connsiteX124" fmla="*/ 1175142 w 1680230"/>
                <a:gd name="connsiteY124" fmla="*/ 1379243 h 1585110"/>
                <a:gd name="connsiteX125" fmla="*/ 1169435 w 1680230"/>
                <a:gd name="connsiteY125" fmla="*/ 1379651 h 1585110"/>
                <a:gd name="connsiteX126" fmla="*/ 1149188 w 1680230"/>
                <a:gd name="connsiteY126" fmla="*/ 1368100 h 1585110"/>
                <a:gd name="connsiteX127" fmla="*/ 1138181 w 1680230"/>
                <a:gd name="connsiteY127" fmla="*/ 1359132 h 1585110"/>
                <a:gd name="connsiteX128" fmla="*/ 1147965 w 1680230"/>
                <a:gd name="connsiteY128" fmla="*/ 1383591 h 1585110"/>
                <a:gd name="connsiteX129" fmla="*/ 1174463 w 1680230"/>
                <a:gd name="connsiteY129" fmla="*/ 1390658 h 1585110"/>
                <a:gd name="connsiteX130" fmla="*/ 1175822 w 1680230"/>
                <a:gd name="connsiteY130" fmla="*/ 1399898 h 1585110"/>
                <a:gd name="connsiteX131" fmla="*/ 1175686 w 1680230"/>
                <a:gd name="connsiteY131" fmla="*/ 1407779 h 1585110"/>
                <a:gd name="connsiteX132" fmla="*/ 1170522 w 1680230"/>
                <a:gd name="connsiteY132" fmla="*/ 1417020 h 1585110"/>
                <a:gd name="connsiteX133" fmla="*/ 1165631 w 1680230"/>
                <a:gd name="connsiteY133" fmla="*/ 1429249 h 1585110"/>
                <a:gd name="connsiteX134" fmla="*/ 1169299 w 1680230"/>
                <a:gd name="connsiteY134" fmla="*/ 1437810 h 1585110"/>
                <a:gd name="connsiteX135" fmla="*/ 1173511 w 1680230"/>
                <a:gd name="connsiteY135" fmla="*/ 1458872 h 1585110"/>
                <a:gd name="connsiteX136" fmla="*/ 1177045 w 1680230"/>
                <a:gd name="connsiteY136" fmla="*/ 1468520 h 1585110"/>
                <a:gd name="connsiteX137" fmla="*/ 1180986 w 1680230"/>
                <a:gd name="connsiteY137" fmla="*/ 1497871 h 1585110"/>
                <a:gd name="connsiteX138" fmla="*/ 1185198 w 1680230"/>
                <a:gd name="connsiteY138" fmla="*/ 1510509 h 1585110"/>
                <a:gd name="connsiteX139" fmla="*/ 1209249 w 1680230"/>
                <a:gd name="connsiteY139" fmla="*/ 1557118 h 1585110"/>
                <a:gd name="connsiteX140" fmla="*/ 1217403 w 1680230"/>
                <a:gd name="connsiteY140" fmla="*/ 1557525 h 1585110"/>
                <a:gd name="connsiteX141" fmla="*/ 1218762 w 1680230"/>
                <a:gd name="connsiteY141" fmla="*/ 1562553 h 1585110"/>
                <a:gd name="connsiteX142" fmla="*/ 1217946 w 1680230"/>
                <a:gd name="connsiteY142" fmla="*/ 1572201 h 1585110"/>
                <a:gd name="connsiteX143" fmla="*/ 1200553 w 1680230"/>
                <a:gd name="connsiteY143" fmla="*/ 1575055 h 1585110"/>
                <a:gd name="connsiteX144" fmla="*/ 1193215 w 1680230"/>
                <a:gd name="connsiteY144" fmla="*/ 1579403 h 1585110"/>
                <a:gd name="connsiteX145" fmla="*/ 1191856 w 1680230"/>
                <a:gd name="connsiteY145" fmla="*/ 1583072 h 1585110"/>
                <a:gd name="connsiteX146" fmla="*/ 1190769 w 1680230"/>
                <a:gd name="connsiteY146" fmla="*/ 1585111 h 1585110"/>
                <a:gd name="connsiteX147" fmla="*/ 1188595 w 1680230"/>
                <a:gd name="connsiteY147" fmla="*/ 1584975 h 1585110"/>
                <a:gd name="connsiteX148" fmla="*/ 1180306 w 1680230"/>
                <a:gd name="connsiteY148" fmla="*/ 1582257 h 1585110"/>
                <a:gd name="connsiteX149" fmla="*/ 1161553 w 1680230"/>
                <a:gd name="connsiteY149" fmla="*/ 1569076 h 1585110"/>
                <a:gd name="connsiteX150" fmla="*/ 1134105 w 1680230"/>
                <a:gd name="connsiteY150" fmla="*/ 1560923 h 1585110"/>
                <a:gd name="connsiteX151" fmla="*/ 1098095 w 1680230"/>
                <a:gd name="connsiteY151" fmla="*/ 1557797 h 1585110"/>
                <a:gd name="connsiteX152" fmla="*/ 1073499 w 1680230"/>
                <a:gd name="connsiteY152" fmla="*/ 1551139 h 1585110"/>
                <a:gd name="connsiteX153" fmla="*/ 1060319 w 1680230"/>
                <a:gd name="connsiteY153" fmla="*/ 1541084 h 1585110"/>
                <a:gd name="connsiteX154" fmla="*/ 1046594 w 1680230"/>
                <a:gd name="connsiteY154" fmla="*/ 1535105 h 1585110"/>
                <a:gd name="connsiteX155" fmla="*/ 1032190 w 1680230"/>
                <a:gd name="connsiteY155" fmla="*/ 1533202 h 1585110"/>
                <a:gd name="connsiteX156" fmla="*/ 1020232 w 1680230"/>
                <a:gd name="connsiteY156" fmla="*/ 1527766 h 1585110"/>
                <a:gd name="connsiteX157" fmla="*/ 1010856 w 1680230"/>
                <a:gd name="connsiteY157" fmla="*/ 1518662 h 1585110"/>
                <a:gd name="connsiteX158" fmla="*/ 996996 w 1680230"/>
                <a:gd name="connsiteY158" fmla="*/ 1512819 h 1585110"/>
                <a:gd name="connsiteX159" fmla="*/ 978787 w 1680230"/>
                <a:gd name="connsiteY159" fmla="*/ 1510237 h 1585110"/>
                <a:gd name="connsiteX160" fmla="*/ 966965 w 1680230"/>
                <a:gd name="connsiteY160" fmla="*/ 1503443 h 1585110"/>
                <a:gd name="connsiteX161" fmla="*/ 958676 w 1680230"/>
                <a:gd name="connsiteY161" fmla="*/ 1486729 h 1585110"/>
                <a:gd name="connsiteX162" fmla="*/ 958676 w 1680230"/>
                <a:gd name="connsiteY162" fmla="*/ 1486457 h 1585110"/>
                <a:gd name="connsiteX163" fmla="*/ 951338 w 1680230"/>
                <a:gd name="connsiteY163" fmla="*/ 1458601 h 1585110"/>
                <a:gd name="connsiteX164" fmla="*/ 942098 w 1680230"/>
                <a:gd name="connsiteY164" fmla="*/ 1441071 h 1585110"/>
                <a:gd name="connsiteX165" fmla="*/ 924025 w 1680230"/>
                <a:gd name="connsiteY165" fmla="*/ 1419330 h 1585110"/>
                <a:gd name="connsiteX166" fmla="*/ 922394 w 1680230"/>
                <a:gd name="connsiteY166" fmla="*/ 1416476 h 1585110"/>
                <a:gd name="connsiteX167" fmla="*/ 922394 w 1680230"/>
                <a:gd name="connsiteY167" fmla="*/ 1416476 h 1585110"/>
                <a:gd name="connsiteX168" fmla="*/ 922258 w 1680230"/>
                <a:gd name="connsiteY168" fmla="*/ 1412942 h 1585110"/>
                <a:gd name="connsiteX169" fmla="*/ 924568 w 1680230"/>
                <a:gd name="connsiteY169" fmla="*/ 1400305 h 1585110"/>
                <a:gd name="connsiteX170" fmla="*/ 922666 w 1680230"/>
                <a:gd name="connsiteY170" fmla="*/ 1391201 h 1585110"/>
                <a:gd name="connsiteX171" fmla="*/ 916959 w 1680230"/>
                <a:gd name="connsiteY171" fmla="*/ 1383727 h 1585110"/>
                <a:gd name="connsiteX172" fmla="*/ 915600 w 1680230"/>
                <a:gd name="connsiteY172" fmla="*/ 1375846 h 1585110"/>
                <a:gd name="connsiteX173" fmla="*/ 918725 w 1680230"/>
                <a:gd name="connsiteY173" fmla="*/ 1367557 h 1585110"/>
                <a:gd name="connsiteX174" fmla="*/ 918997 w 1680230"/>
                <a:gd name="connsiteY174" fmla="*/ 1357638 h 1585110"/>
                <a:gd name="connsiteX175" fmla="*/ 916279 w 1680230"/>
                <a:gd name="connsiteY175" fmla="*/ 1346087 h 1585110"/>
                <a:gd name="connsiteX176" fmla="*/ 904729 w 1680230"/>
                <a:gd name="connsiteY176" fmla="*/ 1333586 h 1585110"/>
                <a:gd name="connsiteX177" fmla="*/ 884346 w 1680230"/>
                <a:gd name="connsiteY177" fmla="*/ 1319997 h 1585110"/>
                <a:gd name="connsiteX178" fmla="*/ 867089 w 1680230"/>
                <a:gd name="connsiteY178" fmla="*/ 1300293 h 1585110"/>
                <a:gd name="connsiteX179" fmla="*/ 852821 w 1680230"/>
                <a:gd name="connsiteY179" fmla="*/ 1274203 h 1585110"/>
                <a:gd name="connsiteX180" fmla="*/ 838689 w 1680230"/>
                <a:gd name="connsiteY180" fmla="*/ 1256130 h 1585110"/>
                <a:gd name="connsiteX181" fmla="*/ 824692 w 1680230"/>
                <a:gd name="connsiteY181" fmla="*/ 1246075 h 1585110"/>
                <a:gd name="connsiteX182" fmla="*/ 815180 w 1680230"/>
                <a:gd name="connsiteY182" fmla="*/ 1233845 h 1585110"/>
                <a:gd name="connsiteX183" fmla="*/ 810016 w 1680230"/>
                <a:gd name="connsiteY183" fmla="*/ 1219305 h 1585110"/>
                <a:gd name="connsiteX184" fmla="*/ 808522 w 1680230"/>
                <a:gd name="connsiteY184" fmla="*/ 1210880 h 1585110"/>
                <a:gd name="connsiteX185" fmla="*/ 810560 w 1680230"/>
                <a:gd name="connsiteY185" fmla="*/ 1208570 h 1585110"/>
                <a:gd name="connsiteX186" fmla="*/ 801999 w 1680230"/>
                <a:gd name="connsiteY186" fmla="*/ 1192400 h 1585110"/>
                <a:gd name="connsiteX187" fmla="*/ 782704 w 1680230"/>
                <a:gd name="connsiteY187" fmla="*/ 1162369 h 1585110"/>
                <a:gd name="connsiteX188" fmla="*/ 771561 w 1680230"/>
                <a:gd name="connsiteY188" fmla="*/ 1140355 h 1585110"/>
                <a:gd name="connsiteX189" fmla="*/ 768707 w 1680230"/>
                <a:gd name="connsiteY189" fmla="*/ 1126359 h 1585110"/>
                <a:gd name="connsiteX190" fmla="*/ 756477 w 1680230"/>
                <a:gd name="connsiteY190" fmla="*/ 1109781 h 1585110"/>
                <a:gd name="connsiteX191" fmla="*/ 734736 w 1680230"/>
                <a:gd name="connsiteY191" fmla="*/ 1090485 h 1585110"/>
                <a:gd name="connsiteX192" fmla="*/ 722914 w 1680230"/>
                <a:gd name="connsiteY192" fmla="*/ 1077984 h 1585110"/>
                <a:gd name="connsiteX193" fmla="*/ 720060 w 1680230"/>
                <a:gd name="connsiteY193" fmla="*/ 1069287 h 1585110"/>
                <a:gd name="connsiteX194" fmla="*/ 720060 w 1680230"/>
                <a:gd name="connsiteY194" fmla="*/ 1069287 h 1585110"/>
                <a:gd name="connsiteX195" fmla="*/ 686224 w 1680230"/>
                <a:gd name="connsiteY195" fmla="*/ 1043876 h 1585110"/>
                <a:gd name="connsiteX196" fmla="*/ 676441 w 1680230"/>
                <a:gd name="connsiteY196" fmla="*/ 1027978 h 1585110"/>
                <a:gd name="connsiteX197" fmla="*/ 668695 w 1680230"/>
                <a:gd name="connsiteY197" fmla="*/ 1022950 h 1585110"/>
                <a:gd name="connsiteX198" fmla="*/ 659862 w 1680230"/>
                <a:gd name="connsiteY198" fmla="*/ 1023494 h 1585110"/>
                <a:gd name="connsiteX199" fmla="*/ 655378 w 1680230"/>
                <a:gd name="connsiteY199" fmla="*/ 1021999 h 1585110"/>
                <a:gd name="connsiteX200" fmla="*/ 655107 w 1680230"/>
                <a:gd name="connsiteY200" fmla="*/ 1018466 h 1585110"/>
                <a:gd name="connsiteX201" fmla="*/ 652253 w 1680230"/>
                <a:gd name="connsiteY201" fmla="*/ 1018330 h 1585110"/>
                <a:gd name="connsiteX202" fmla="*/ 646818 w 1680230"/>
                <a:gd name="connsiteY202" fmla="*/ 1021591 h 1585110"/>
                <a:gd name="connsiteX203" fmla="*/ 628881 w 1680230"/>
                <a:gd name="connsiteY203" fmla="*/ 1022270 h 1585110"/>
                <a:gd name="connsiteX204" fmla="*/ 598307 w 1680230"/>
                <a:gd name="connsiteY204" fmla="*/ 1020368 h 1585110"/>
                <a:gd name="connsiteX205" fmla="*/ 576293 w 1680230"/>
                <a:gd name="connsiteY205" fmla="*/ 1016020 h 1585110"/>
                <a:gd name="connsiteX206" fmla="*/ 562704 w 1680230"/>
                <a:gd name="connsiteY206" fmla="*/ 1009226 h 1585110"/>
                <a:gd name="connsiteX207" fmla="*/ 553192 w 1680230"/>
                <a:gd name="connsiteY207" fmla="*/ 1010177 h 1585110"/>
                <a:gd name="connsiteX208" fmla="*/ 547756 w 1680230"/>
                <a:gd name="connsiteY208" fmla="*/ 1018738 h 1585110"/>
                <a:gd name="connsiteX209" fmla="*/ 536206 w 1680230"/>
                <a:gd name="connsiteY209" fmla="*/ 1024309 h 1585110"/>
                <a:gd name="connsiteX210" fmla="*/ 518405 w 1680230"/>
                <a:gd name="connsiteY210" fmla="*/ 1026755 h 1585110"/>
                <a:gd name="connsiteX211" fmla="*/ 503186 w 1680230"/>
                <a:gd name="connsiteY211" fmla="*/ 1042653 h 1585110"/>
                <a:gd name="connsiteX212" fmla="*/ 490413 w 1680230"/>
                <a:gd name="connsiteY212" fmla="*/ 1071869 h 1585110"/>
                <a:gd name="connsiteX213" fmla="*/ 484841 w 1680230"/>
                <a:gd name="connsiteY213" fmla="*/ 1090621 h 1585110"/>
                <a:gd name="connsiteX214" fmla="*/ 486472 w 1680230"/>
                <a:gd name="connsiteY214" fmla="*/ 1099046 h 1585110"/>
                <a:gd name="connsiteX215" fmla="*/ 483075 w 1680230"/>
                <a:gd name="connsiteY215" fmla="*/ 1105161 h 1585110"/>
                <a:gd name="connsiteX216" fmla="*/ 474786 w 1680230"/>
                <a:gd name="connsiteY216" fmla="*/ 1108966 h 1585110"/>
                <a:gd name="connsiteX217" fmla="*/ 466361 w 1680230"/>
                <a:gd name="connsiteY217" fmla="*/ 1117390 h 1585110"/>
                <a:gd name="connsiteX218" fmla="*/ 457800 w 1680230"/>
                <a:gd name="connsiteY218" fmla="*/ 1130572 h 1585110"/>
                <a:gd name="connsiteX219" fmla="*/ 447745 w 1680230"/>
                <a:gd name="connsiteY219" fmla="*/ 1136958 h 1585110"/>
                <a:gd name="connsiteX220" fmla="*/ 436330 w 1680230"/>
                <a:gd name="connsiteY220" fmla="*/ 1136551 h 1585110"/>
                <a:gd name="connsiteX221" fmla="*/ 415132 w 1680230"/>
                <a:gd name="connsiteY221" fmla="*/ 1126359 h 1585110"/>
                <a:gd name="connsiteX222" fmla="*/ 384286 w 1680230"/>
                <a:gd name="connsiteY222" fmla="*/ 1106520 h 1585110"/>
                <a:gd name="connsiteX223" fmla="*/ 360098 w 1680230"/>
                <a:gd name="connsiteY223" fmla="*/ 1094290 h 1585110"/>
                <a:gd name="connsiteX224" fmla="*/ 342569 w 1680230"/>
                <a:gd name="connsiteY224" fmla="*/ 1089670 h 1585110"/>
                <a:gd name="connsiteX225" fmla="*/ 327078 w 1680230"/>
                <a:gd name="connsiteY225" fmla="*/ 1080430 h 1585110"/>
                <a:gd name="connsiteX226" fmla="*/ 313625 w 1680230"/>
                <a:gd name="connsiteY226" fmla="*/ 1066705 h 1585110"/>
                <a:gd name="connsiteX227" fmla="*/ 301259 w 1680230"/>
                <a:gd name="connsiteY227" fmla="*/ 1057601 h 1585110"/>
                <a:gd name="connsiteX228" fmla="*/ 289981 w 1680230"/>
                <a:gd name="connsiteY228" fmla="*/ 1052981 h 1585110"/>
                <a:gd name="connsiteX229" fmla="*/ 276800 w 1680230"/>
                <a:gd name="connsiteY229" fmla="*/ 1037761 h 1585110"/>
                <a:gd name="connsiteX230" fmla="*/ 261717 w 1680230"/>
                <a:gd name="connsiteY230" fmla="*/ 1011808 h 1585110"/>
                <a:gd name="connsiteX231" fmla="*/ 254107 w 1680230"/>
                <a:gd name="connsiteY231" fmla="*/ 991832 h 1585110"/>
                <a:gd name="connsiteX232" fmla="*/ 254107 w 1680230"/>
                <a:gd name="connsiteY232" fmla="*/ 970634 h 1585110"/>
                <a:gd name="connsiteX233" fmla="*/ 234267 w 1680230"/>
                <a:gd name="connsiteY233" fmla="*/ 924433 h 1585110"/>
                <a:gd name="connsiteX234" fmla="*/ 223805 w 1680230"/>
                <a:gd name="connsiteY234" fmla="*/ 904321 h 1585110"/>
                <a:gd name="connsiteX235" fmla="*/ 216059 w 1680230"/>
                <a:gd name="connsiteY235" fmla="*/ 895081 h 1585110"/>
                <a:gd name="connsiteX236" fmla="*/ 200840 w 1680230"/>
                <a:gd name="connsiteY236" fmla="*/ 884074 h 1585110"/>
                <a:gd name="connsiteX237" fmla="*/ 178146 w 1680230"/>
                <a:gd name="connsiteY237" fmla="*/ 871165 h 1585110"/>
                <a:gd name="connsiteX238" fmla="*/ 147708 w 1680230"/>
                <a:gd name="connsiteY238" fmla="*/ 845483 h 1585110"/>
                <a:gd name="connsiteX239" fmla="*/ 109524 w 1680230"/>
                <a:gd name="connsiteY239" fmla="*/ 806755 h 1585110"/>
                <a:gd name="connsiteX240" fmla="*/ 82483 w 1680230"/>
                <a:gd name="connsiteY240" fmla="*/ 783383 h 1585110"/>
                <a:gd name="connsiteX241" fmla="*/ 66584 w 1680230"/>
                <a:gd name="connsiteY241" fmla="*/ 775502 h 1585110"/>
                <a:gd name="connsiteX242" fmla="*/ 52860 w 1680230"/>
                <a:gd name="connsiteY242" fmla="*/ 761505 h 1585110"/>
                <a:gd name="connsiteX243" fmla="*/ 41174 w 1680230"/>
                <a:gd name="connsiteY243" fmla="*/ 741394 h 1585110"/>
                <a:gd name="connsiteX244" fmla="*/ 29759 w 1680230"/>
                <a:gd name="connsiteY244" fmla="*/ 728621 h 1585110"/>
                <a:gd name="connsiteX245" fmla="*/ 28537 w 1680230"/>
                <a:gd name="connsiteY245" fmla="*/ 728077 h 1585110"/>
                <a:gd name="connsiteX246" fmla="*/ 13045 w 1680230"/>
                <a:gd name="connsiteY246" fmla="*/ 720468 h 1585110"/>
                <a:gd name="connsiteX247" fmla="*/ 13045 w 1680230"/>
                <a:gd name="connsiteY247" fmla="*/ 720468 h 1585110"/>
                <a:gd name="connsiteX248" fmla="*/ 0 w 1680230"/>
                <a:gd name="connsiteY248" fmla="*/ 693291 h 1585110"/>
                <a:gd name="connsiteX249" fmla="*/ 815 w 1680230"/>
                <a:gd name="connsiteY249" fmla="*/ 693291 h 1585110"/>
                <a:gd name="connsiteX250" fmla="*/ 29623 w 1680230"/>
                <a:gd name="connsiteY250" fmla="*/ 693291 h 1585110"/>
                <a:gd name="connsiteX251" fmla="*/ 58431 w 1680230"/>
                <a:gd name="connsiteY251" fmla="*/ 693291 h 1585110"/>
                <a:gd name="connsiteX252" fmla="*/ 87239 w 1680230"/>
                <a:gd name="connsiteY252" fmla="*/ 693291 h 1585110"/>
                <a:gd name="connsiteX253" fmla="*/ 116046 w 1680230"/>
                <a:gd name="connsiteY253" fmla="*/ 693291 h 1585110"/>
                <a:gd name="connsiteX254" fmla="*/ 144855 w 1680230"/>
                <a:gd name="connsiteY254" fmla="*/ 693291 h 1585110"/>
                <a:gd name="connsiteX255" fmla="*/ 173663 w 1680230"/>
                <a:gd name="connsiteY255" fmla="*/ 693291 h 1585110"/>
                <a:gd name="connsiteX256" fmla="*/ 202470 w 1680230"/>
                <a:gd name="connsiteY256" fmla="*/ 693291 h 1585110"/>
                <a:gd name="connsiteX257" fmla="*/ 231278 w 1680230"/>
                <a:gd name="connsiteY257" fmla="*/ 693291 h 1585110"/>
                <a:gd name="connsiteX258" fmla="*/ 260086 w 1680230"/>
                <a:gd name="connsiteY258" fmla="*/ 693291 h 1585110"/>
                <a:gd name="connsiteX259" fmla="*/ 288894 w 1680230"/>
                <a:gd name="connsiteY259" fmla="*/ 693291 h 1585110"/>
                <a:gd name="connsiteX260" fmla="*/ 317702 w 1680230"/>
                <a:gd name="connsiteY260" fmla="*/ 693291 h 1585110"/>
                <a:gd name="connsiteX261" fmla="*/ 346509 w 1680230"/>
                <a:gd name="connsiteY261" fmla="*/ 693291 h 1585110"/>
                <a:gd name="connsiteX262" fmla="*/ 375317 w 1680230"/>
                <a:gd name="connsiteY262" fmla="*/ 693291 h 1585110"/>
                <a:gd name="connsiteX263" fmla="*/ 404125 w 1680230"/>
                <a:gd name="connsiteY263" fmla="*/ 693291 h 1585110"/>
                <a:gd name="connsiteX264" fmla="*/ 432933 w 1680230"/>
                <a:gd name="connsiteY264" fmla="*/ 693291 h 1585110"/>
                <a:gd name="connsiteX265" fmla="*/ 461740 w 1680230"/>
                <a:gd name="connsiteY265" fmla="*/ 693291 h 1585110"/>
                <a:gd name="connsiteX266" fmla="*/ 461876 w 1680230"/>
                <a:gd name="connsiteY266" fmla="*/ 651030 h 1585110"/>
                <a:gd name="connsiteX267" fmla="*/ 462012 w 1680230"/>
                <a:gd name="connsiteY267" fmla="*/ 608633 h 1585110"/>
                <a:gd name="connsiteX268" fmla="*/ 462148 w 1680230"/>
                <a:gd name="connsiteY268" fmla="*/ 566102 h 1585110"/>
                <a:gd name="connsiteX269" fmla="*/ 462284 w 1680230"/>
                <a:gd name="connsiteY269" fmla="*/ 523433 h 1585110"/>
                <a:gd name="connsiteX270" fmla="*/ 462420 w 1680230"/>
                <a:gd name="connsiteY270" fmla="*/ 480629 h 1585110"/>
                <a:gd name="connsiteX271" fmla="*/ 462556 w 1680230"/>
                <a:gd name="connsiteY271" fmla="*/ 437689 h 1585110"/>
                <a:gd name="connsiteX272" fmla="*/ 462692 w 1680230"/>
                <a:gd name="connsiteY272" fmla="*/ 394613 h 1585110"/>
                <a:gd name="connsiteX273" fmla="*/ 462828 w 1680230"/>
                <a:gd name="connsiteY273" fmla="*/ 351401 h 1585110"/>
                <a:gd name="connsiteX274" fmla="*/ 462964 w 1680230"/>
                <a:gd name="connsiteY274" fmla="*/ 308053 h 1585110"/>
                <a:gd name="connsiteX275" fmla="*/ 463100 w 1680230"/>
                <a:gd name="connsiteY275" fmla="*/ 264571 h 1585110"/>
                <a:gd name="connsiteX276" fmla="*/ 463236 w 1680230"/>
                <a:gd name="connsiteY276" fmla="*/ 220951 h 1585110"/>
                <a:gd name="connsiteX277" fmla="*/ 463372 w 1680230"/>
                <a:gd name="connsiteY277" fmla="*/ 177060 h 1585110"/>
                <a:gd name="connsiteX278" fmla="*/ 463507 w 1680230"/>
                <a:gd name="connsiteY278" fmla="*/ 133032 h 1585110"/>
                <a:gd name="connsiteX279" fmla="*/ 463643 w 1680230"/>
                <a:gd name="connsiteY279" fmla="*/ 88869 h 1585110"/>
                <a:gd name="connsiteX280" fmla="*/ 463779 w 1680230"/>
                <a:gd name="connsiteY280" fmla="*/ 44571 h 1585110"/>
                <a:gd name="connsiteX281" fmla="*/ 463915 w 1680230"/>
                <a:gd name="connsiteY281" fmla="*/ 136 h 1585110"/>
                <a:gd name="connsiteX282" fmla="*/ 469215 w 1680230"/>
                <a:gd name="connsiteY282" fmla="*/ 0 h 1585110"/>
                <a:gd name="connsiteX283" fmla="*/ 493130 w 1680230"/>
                <a:gd name="connsiteY283" fmla="*/ 0 h 1585110"/>
                <a:gd name="connsiteX284" fmla="*/ 517046 w 1680230"/>
                <a:gd name="connsiteY284" fmla="*/ 0 h 1585110"/>
                <a:gd name="connsiteX285" fmla="*/ 540962 w 1680230"/>
                <a:gd name="connsiteY285" fmla="*/ 0 h 1585110"/>
                <a:gd name="connsiteX286" fmla="*/ 564878 w 1680230"/>
                <a:gd name="connsiteY286" fmla="*/ 0 h 1585110"/>
                <a:gd name="connsiteX287" fmla="*/ 588794 w 1680230"/>
                <a:gd name="connsiteY287" fmla="*/ 0 h 1585110"/>
                <a:gd name="connsiteX288" fmla="*/ 612710 w 1680230"/>
                <a:gd name="connsiteY288" fmla="*/ 0 h 1585110"/>
                <a:gd name="connsiteX289" fmla="*/ 636626 w 1680230"/>
                <a:gd name="connsiteY289" fmla="*/ 0 h 1585110"/>
                <a:gd name="connsiteX290" fmla="*/ 660542 w 1680230"/>
                <a:gd name="connsiteY290" fmla="*/ 0 h 1585110"/>
                <a:gd name="connsiteX291" fmla="*/ 684458 w 1680230"/>
                <a:gd name="connsiteY291" fmla="*/ 0 h 1585110"/>
                <a:gd name="connsiteX292" fmla="*/ 708374 w 1680230"/>
                <a:gd name="connsiteY292" fmla="*/ 0 h 1585110"/>
                <a:gd name="connsiteX293" fmla="*/ 732290 w 1680230"/>
                <a:gd name="connsiteY293" fmla="*/ 0 h 1585110"/>
                <a:gd name="connsiteX294" fmla="*/ 756206 w 1680230"/>
                <a:gd name="connsiteY294" fmla="*/ 0 h 1585110"/>
                <a:gd name="connsiteX295" fmla="*/ 780122 w 1680230"/>
                <a:gd name="connsiteY295" fmla="*/ 0 h 1585110"/>
                <a:gd name="connsiteX296" fmla="*/ 804037 w 1680230"/>
                <a:gd name="connsiteY296" fmla="*/ 0 h 1585110"/>
                <a:gd name="connsiteX297" fmla="*/ 827953 w 1680230"/>
                <a:gd name="connsiteY297" fmla="*/ 0 h 1585110"/>
                <a:gd name="connsiteX298" fmla="*/ 851869 w 1680230"/>
                <a:gd name="connsiteY298" fmla="*/ 0 h 1585110"/>
                <a:gd name="connsiteX299" fmla="*/ 851869 w 1680230"/>
                <a:gd name="connsiteY299" fmla="*/ 18888 h 1585110"/>
                <a:gd name="connsiteX300" fmla="*/ 851869 w 1680230"/>
                <a:gd name="connsiteY300" fmla="*/ 37777 h 1585110"/>
                <a:gd name="connsiteX301" fmla="*/ 851869 w 1680230"/>
                <a:gd name="connsiteY301" fmla="*/ 56664 h 1585110"/>
                <a:gd name="connsiteX302" fmla="*/ 851869 w 1680230"/>
                <a:gd name="connsiteY302" fmla="*/ 75553 h 1585110"/>
                <a:gd name="connsiteX303" fmla="*/ 851869 w 1680230"/>
                <a:gd name="connsiteY303" fmla="*/ 94441 h 1585110"/>
                <a:gd name="connsiteX304" fmla="*/ 851869 w 1680230"/>
                <a:gd name="connsiteY304" fmla="*/ 113193 h 1585110"/>
                <a:gd name="connsiteX305" fmla="*/ 851869 w 1680230"/>
                <a:gd name="connsiteY305" fmla="*/ 131946 h 1585110"/>
                <a:gd name="connsiteX306" fmla="*/ 851869 w 1680230"/>
                <a:gd name="connsiteY306" fmla="*/ 150698 h 1585110"/>
                <a:gd name="connsiteX307" fmla="*/ 851869 w 1680230"/>
                <a:gd name="connsiteY307" fmla="*/ 169450 h 1585110"/>
                <a:gd name="connsiteX308" fmla="*/ 851869 w 1680230"/>
                <a:gd name="connsiteY308" fmla="*/ 188202 h 1585110"/>
                <a:gd name="connsiteX309" fmla="*/ 851869 w 1680230"/>
                <a:gd name="connsiteY309" fmla="*/ 206819 h 1585110"/>
                <a:gd name="connsiteX310" fmla="*/ 851869 w 1680230"/>
                <a:gd name="connsiteY310" fmla="*/ 225435 h 1585110"/>
                <a:gd name="connsiteX311" fmla="*/ 851869 w 1680230"/>
                <a:gd name="connsiteY311" fmla="*/ 244052 h 1585110"/>
                <a:gd name="connsiteX312" fmla="*/ 851869 w 1680230"/>
                <a:gd name="connsiteY312" fmla="*/ 262668 h 1585110"/>
                <a:gd name="connsiteX313" fmla="*/ 851869 w 1680230"/>
                <a:gd name="connsiteY313" fmla="*/ 281148 h 1585110"/>
                <a:gd name="connsiteX314" fmla="*/ 851869 w 1680230"/>
                <a:gd name="connsiteY314" fmla="*/ 299628 h 1585110"/>
                <a:gd name="connsiteX315" fmla="*/ 859343 w 1680230"/>
                <a:gd name="connsiteY315" fmla="*/ 301259 h 1585110"/>
                <a:gd name="connsiteX316" fmla="*/ 868719 w 1680230"/>
                <a:gd name="connsiteY316" fmla="*/ 306423 h 1585110"/>
                <a:gd name="connsiteX317" fmla="*/ 891956 w 1680230"/>
                <a:gd name="connsiteY317" fmla="*/ 326126 h 1585110"/>
                <a:gd name="connsiteX318" fmla="*/ 898750 w 1680230"/>
                <a:gd name="connsiteY318" fmla="*/ 330339 h 1585110"/>
                <a:gd name="connsiteX319" fmla="*/ 910979 w 1680230"/>
                <a:gd name="connsiteY319" fmla="*/ 327893 h 1585110"/>
                <a:gd name="connsiteX320" fmla="*/ 924297 w 1680230"/>
                <a:gd name="connsiteY320" fmla="*/ 330339 h 1585110"/>
                <a:gd name="connsiteX321" fmla="*/ 927830 w 1680230"/>
                <a:gd name="connsiteY321" fmla="*/ 329932 h 1585110"/>
                <a:gd name="connsiteX322" fmla="*/ 930412 w 1680230"/>
                <a:gd name="connsiteY322" fmla="*/ 321507 h 1585110"/>
                <a:gd name="connsiteX323" fmla="*/ 931634 w 1680230"/>
                <a:gd name="connsiteY323" fmla="*/ 319740 h 1585110"/>
                <a:gd name="connsiteX324" fmla="*/ 933537 w 1680230"/>
                <a:gd name="connsiteY324" fmla="*/ 320011 h 1585110"/>
                <a:gd name="connsiteX325" fmla="*/ 945087 w 1680230"/>
                <a:gd name="connsiteY325" fmla="*/ 327485 h 1585110"/>
                <a:gd name="connsiteX326" fmla="*/ 947262 w 1680230"/>
                <a:gd name="connsiteY326" fmla="*/ 330475 h 1585110"/>
                <a:gd name="connsiteX327" fmla="*/ 954056 w 1680230"/>
                <a:gd name="connsiteY327" fmla="*/ 341210 h 1585110"/>
                <a:gd name="connsiteX328" fmla="*/ 955823 w 1680230"/>
                <a:gd name="connsiteY328" fmla="*/ 353983 h 1585110"/>
                <a:gd name="connsiteX329" fmla="*/ 959491 w 1680230"/>
                <a:gd name="connsiteY329" fmla="*/ 355885 h 1585110"/>
                <a:gd name="connsiteX330" fmla="*/ 966557 w 1680230"/>
                <a:gd name="connsiteY330" fmla="*/ 357380 h 1585110"/>
                <a:gd name="connsiteX331" fmla="*/ 983679 w 1680230"/>
                <a:gd name="connsiteY331" fmla="*/ 358195 h 1585110"/>
                <a:gd name="connsiteX332" fmla="*/ 1005420 w 1680230"/>
                <a:gd name="connsiteY332" fmla="*/ 366485 h 1585110"/>
                <a:gd name="connsiteX333" fmla="*/ 1014253 w 1680230"/>
                <a:gd name="connsiteY333" fmla="*/ 367708 h 1585110"/>
                <a:gd name="connsiteX334" fmla="*/ 1029880 w 1680230"/>
                <a:gd name="connsiteY334" fmla="*/ 365398 h 1585110"/>
                <a:gd name="connsiteX335" fmla="*/ 1044556 w 1680230"/>
                <a:gd name="connsiteY335" fmla="*/ 376540 h 1585110"/>
                <a:gd name="connsiteX336" fmla="*/ 1049719 w 1680230"/>
                <a:gd name="connsiteY336" fmla="*/ 378171 h 1585110"/>
                <a:gd name="connsiteX337" fmla="*/ 1053932 w 1680230"/>
                <a:gd name="connsiteY337" fmla="*/ 376676 h 1585110"/>
                <a:gd name="connsiteX338" fmla="*/ 1062221 w 1680230"/>
                <a:gd name="connsiteY338" fmla="*/ 368523 h 1585110"/>
                <a:gd name="connsiteX339" fmla="*/ 1080294 w 1680230"/>
                <a:gd name="connsiteY339" fmla="*/ 369474 h 1585110"/>
                <a:gd name="connsiteX340" fmla="*/ 1095106 w 1680230"/>
                <a:gd name="connsiteY340" fmla="*/ 367980 h 1585110"/>
                <a:gd name="connsiteX341" fmla="*/ 1096192 w 1680230"/>
                <a:gd name="connsiteY341" fmla="*/ 377356 h 1585110"/>
                <a:gd name="connsiteX342" fmla="*/ 1098774 w 1680230"/>
                <a:gd name="connsiteY342" fmla="*/ 384150 h 1585110"/>
                <a:gd name="connsiteX343" fmla="*/ 1111004 w 1680230"/>
                <a:gd name="connsiteY343" fmla="*/ 391352 h 1585110"/>
                <a:gd name="connsiteX344" fmla="*/ 1113993 w 1680230"/>
                <a:gd name="connsiteY344" fmla="*/ 394749 h 1585110"/>
                <a:gd name="connsiteX345" fmla="*/ 1114537 w 1680230"/>
                <a:gd name="connsiteY345" fmla="*/ 406163 h 1585110"/>
                <a:gd name="connsiteX346" fmla="*/ 1117662 w 1680230"/>
                <a:gd name="connsiteY346" fmla="*/ 409017 h 1585110"/>
                <a:gd name="connsiteX347" fmla="*/ 1122554 w 1680230"/>
                <a:gd name="connsiteY347" fmla="*/ 410104 h 1585110"/>
                <a:gd name="connsiteX348" fmla="*/ 1127718 w 1680230"/>
                <a:gd name="connsiteY348" fmla="*/ 409425 h 1585110"/>
                <a:gd name="connsiteX349" fmla="*/ 1133697 w 1680230"/>
                <a:gd name="connsiteY349" fmla="*/ 405891 h 1585110"/>
                <a:gd name="connsiteX350" fmla="*/ 1146878 w 1680230"/>
                <a:gd name="connsiteY350" fmla="*/ 394613 h 1585110"/>
                <a:gd name="connsiteX351" fmla="*/ 1150955 w 1680230"/>
                <a:gd name="connsiteY351" fmla="*/ 391896 h 1585110"/>
                <a:gd name="connsiteX352" fmla="*/ 1153401 w 1680230"/>
                <a:gd name="connsiteY352" fmla="*/ 391624 h 1585110"/>
                <a:gd name="connsiteX353" fmla="*/ 1155846 w 1680230"/>
                <a:gd name="connsiteY353" fmla="*/ 392167 h 1585110"/>
                <a:gd name="connsiteX354" fmla="*/ 1157885 w 1680230"/>
                <a:gd name="connsiteY354" fmla="*/ 394613 h 1585110"/>
                <a:gd name="connsiteX355" fmla="*/ 1162369 w 1680230"/>
                <a:gd name="connsiteY355" fmla="*/ 403174 h 1585110"/>
                <a:gd name="connsiteX356" fmla="*/ 1173783 w 1680230"/>
                <a:gd name="connsiteY356" fmla="*/ 407794 h 1585110"/>
                <a:gd name="connsiteX357" fmla="*/ 1180306 w 1680230"/>
                <a:gd name="connsiteY357" fmla="*/ 414996 h 1585110"/>
                <a:gd name="connsiteX358" fmla="*/ 1184383 w 1680230"/>
                <a:gd name="connsiteY358" fmla="*/ 416083 h 1585110"/>
                <a:gd name="connsiteX359" fmla="*/ 1188867 w 1680230"/>
                <a:gd name="connsiteY359" fmla="*/ 414724 h 1585110"/>
                <a:gd name="connsiteX360" fmla="*/ 1195933 w 1680230"/>
                <a:gd name="connsiteY360" fmla="*/ 410240 h 1585110"/>
                <a:gd name="connsiteX361" fmla="*/ 1201504 w 1680230"/>
                <a:gd name="connsiteY361" fmla="*/ 410512 h 1585110"/>
                <a:gd name="connsiteX362" fmla="*/ 1207891 w 1680230"/>
                <a:gd name="connsiteY362" fmla="*/ 406027 h 1585110"/>
                <a:gd name="connsiteX363" fmla="*/ 1210473 w 1680230"/>
                <a:gd name="connsiteY363" fmla="*/ 406979 h 1585110"/>
                <a:gd name="connsiteX364" fmla="*/ 1211560 w 1680230"/>
                <a:gd name="connsiteY364" fmla="*/ 410104 h 1585110"/>
                <a:gd name="connsiteX365" fmla="*/ 1209658 w 1680230"/>
                <a:gd name="connsiteY365" fmla="*/ 419616 h 1585110"/>
                <a:gd name="connsiteX366" fmla="*/ 1210745 w 1680230"/>
                <a:gd name="connsiteY366" fmla="*/ 423149 h 1585110"/>
                <a:gd name="connsiteX367" fmla="*/ 1213326 w 1680230"/>
                <a:gd name="connsiteY367" fmla="*/ 427362 h 1585110"/>
                <a:gd name="connsiteX368" fmla="*/ 1216859 w 1680230"/>
                <a:gd name="connsiteY368" fmla="*/ 430351 h 1585110"/>
                <a:gd name="connsiteX369" fmla="*/ 1220256 w 1680230"/>
                <a:gd name="connsiteY369" fmla="*/ 430759 h 1585110"/>
                <a:gd name="connsiteX370" fmla="*/ 1222838 w 1680230"/>
                <a:gd name="connsiteY370" fmla="*/ 428313 h 1585110"/>
                <a:gd name="connsiteX371" fmla="*/ 1227595 w 1680230"/>
                <a:gd name="connsiteY371" fmla="*/ 416355 h 1585110"/>
                <a:gd name="connsiteX372" fmla="*/ 1227323 w 1680230"/>
                <a:gd name="connsiteY372" fmla="*/ 412006 h 1585110"/>
                <a:gd name="connsiteX373" fmla="*/ 1232758 w 1680230"/>
                <a:gd name="connsiteY373" fmla="*/ 410512 h 1585110"/>
                <a:gd name="connsiteX374" fmla="*/ 1235204 w 1680230"/>
                <a:gd name="connsiteY374" fmla="*/ 408201 h 1585110"/>
                <a:gd name="connsiteX375" fmla="*/ 1238329 w 1680230"/>
                <a:gd name="connsiteY375" fmla="*/ 399505 h 1585110"/>
                <a:gd name="connsiteX376" fmla="*/ 1243900 w 1680230"/>
                <a:gd name="connsiteY376" fmla="*/ 397195 h 1585110"/>
                <a:gd name="connsiteX377" fmla="*/ 1246890 w 1680230"/>
                <a:gd name="connsiteY377" fmla="*/ 397603 h 1585110"/>
                <a:gd name="connsiteX378" fmla="*/ 1249608 w 1680230"/>
                <a:gd name="connsiteY378" fmla="*/ 400048 h 1585110"/>
                <a:gd name="connsiteX379" fmla="*/ 1255043 w 1680230"/>
                <a:gd name="connsiteY379" fmla="*/ 407930 h 1585110"/>
                <a:gd name="connsiteX380" fmla="*/ 1267952 w 1680230"/>
                <a:gd name="connsiteY380" fmla="*/ 412414 h 1585110"/>
                <a:gd name="connsiteX381" fmla="*/ 1271349 w 1680230"/>
                <a:gd name="connsiteY381" fmla="*/ 412686 h 1585110"/>
                <a:gd name="connsiteX382" fmla="*/ 1274747 w 1680230"/>
                <a:gd name="connsiteY382" fmla="*/ 411055 h 1585110"/>
                <a:gd name="connsiteX383" fmla="*/ 1280590 w 1680230"/>
                <a:gd name="connsiteY383" fmla="*/ 404533 h 1585110"/>
                <a:gd name="connsiteX384" fmla="*/ 1283580 w 1680230"/>
                <a:gd name="connsiteY384" fmla="*/ 403718 h 1585110"/>
                <a:gd name="connsiteX385" fmla="*/ 1286025 w 1680230"/>
                <a:gd name="connsiteY385" fmla="*/ 404669 h 1585110"/>
                <a:gd name="connsiteX386" fmla="*/ 1287384 w 1680230"/>
                <a:gd name="connsiteY386" fmla="*/ 405619 h 1585110"/>
                <a:gd name="connsiteX387" fmla="*/ 1287928 w 1680230"/>
                <a:gd name="connsiteY387" fmla="*/ 413365 h 1585110"/>
                <a:gd name="connsiteX388" fmla="*/ 1301245 w 1680230"/>
                <a:gd name="connsiteY388" fmla="*/ 422062 h 1585110"/>
                <a:gd name="connsiteX389" fmla="*/ 1311028 w 1680230"/>
                <a:gd name="connsiteY389" fmla="*/ 424644 h 1585110"/>
                <a:gd name="connsiteX390" fmla="*/ 1320540 w 1680230"/>
                <a:gd name="connsiteY390" fmla="*/ 433477 h 1585110"/>
                <a:gd name="connsiteX391" fmla="*/ 1323258 w 1680230"/>
                <a:gd name="connsiteY391" fmla="*/ 434428 h 1585110"/>
                <a:gd name="connsiteX392" fmla="*/ 1327879 w 1680230"/>
                <a:gd name="connsiteY392" fmla="*/ 427362 h 1585110"/>
                <a:gd name="connsiteX393" fmla="*/ 1336983 w 1680230"/>
                <a:gd name="connsiteY393" fmla="*/ 424780 h 1585110"/>
                <a:gd name="connsiteX394" fmla="*/ 1345680 w 1680230"/>
                <a:gd name="connsiteY394" fmla="*/ 417442 h 1585110"/>
                <a:gd name="connsiteX395" fmla="*/ 1370954 w 1680230"/>
                <a:gd name="connsiteY395" fmla="*/ 408066 h 1585110"/>
                <a:gd name="connsiteX396" fmla="*/ 1381010 w 1680230"/>
                <a:gd name="connsiteY396" fmla="*/ 411055 h 1585110"/>
                <a:gd name="connsiteX397" fmla="*/ 1391201 w 1680230"/>
                <a:gd name="connsiteY397" fmla="*/ 410919 h 1585110"/>
                <a:gd name="connsiteX398" fmla="*/ 1393919 w 1680230"/>
                <a:gd name="connsiteY398" fmla="*/ 406843 h 1585110"/>
                <a:gd name="connsiteX399" fmla="*/ 1411856 w 1680230"/>
                <a:gd name="connsiteY399" fmla="*/ 400864 h 1585110"/>
                <a:gd name="connsiteX400" fmla="*/ 1415524 w 1680230"/>
                <a:gd name="connsiteY400" fmla="*/ 398554 h 1585110"/>
                <a:gd name="connsiteX401" fmla="*/ 1420552 w 1680230"/>
                <a:gd name="connsiteY401" fmla="*/ 401543 h 1585110"/>
                <a:gd name="connsiteX402" fmla="*/ 1422319 w 1680230"/>
                <a:gd name="connsiteY402" fmla="*/ 405891 h 1585110"/>
                <a:gd name="connsiteX403" fmla="*/ 1424629 w 1680230"/>
                <a:gd name="connsiteY403" fmla="*/ 407658 h 1585110"/>
                <a:gd name="connsiteX404" fmla="*/ 1436995 w 1680230"/>
                <a:gd name="connsiteY404" fmla="*/ 409833 h 1585110"/>
                <a:gd name="connsiteX405" fmla="*/ 1443789 w 1680230"/>
                <a:gd name="connsiteY405" fmla="*/ 409561 h 1585110"/>
                <a:gd name="connsiteX406" fmla="*/ 1456290 w 1680230"/>
                <a:gd name="connsiteY406" fmla="*/ 403989 h 1585110"/>
                <a:gd name="connsiteX407" fmla="*/ 1461183 w 1680230"/>
                <a:gd name="connsiteY407" fmla="*/ 396923 h 1585110"/>
                <a:gd name="connsiteX408" fmla="*/ 1464036 w 1680230"/>
                <a:gd name="connsiteY408" fmla="*/ 396515 h 1585110"/>
                <a:gd name="connsiteX409" fmla="*/ 1473005 w 1680230"/>
                <a:gd name="connsiteY409" fmla="*/ 399912 h 1585110"/>
                <a:gd name="connsiteX410" fmla="*/ 1496513 w 1680230"/>
                <a:gd name="connsiteY410" fmla="*/ 414180 h 1585110"/>
                <a:gd name="connsiteX411" fmla="*/ 1508471 w 1680230"/>
                <a:gd name="connsiteY411" fmla="*/ 425731 h 1585110"/>
                <a:gd name="connsiteX412" fmla="*/ 1521787 w 1680230"/>
                <a:gd name="connsiteY412" fmla="*/ 431302 h 1585110"/>
                <a:gd name="connsiteX413" fmla="*/ 1528990 w 1680230"/>
                <a:gd name="connsiteY413" fmla="*/ 436194 h 1585110"/>
                <a:gd name="connsiteX414" fmla="*/ 1558205 w 1680230"/>
                <a:gd name="connsiteY414" fmla="*/ 443532 h 1585110"/>
                <a:gd name="connsiteX415" fmla="*/ 1487137 w 1680230"/>
                <a:gd name="connsiteY415" fmla="*/ 1115353 h 1585110"/>
                <a:gd name="connsiteX416" fmla="*/ 1480750 w 1680230"/>
                <a:gd name="connsiteY416" fmla="*/ 1116711 h 1585110"/>
                <a:gd name="connsiteX417" fmla="*/ 1508607 w 1680230"/>
                <a:gd name="connsiteY417" fmla="*/ 1094290 h 1585110"/>
                <a:gd name="connsiteX418" fmla="*/ 1514450 w 1680230"/>
                <a:gd name="connsiteY418" fmla="*/ 1086816 h 1585110"/>
                <a:gd name="connsiteX419" fmla="*/ 1521923 w 1680230"/>
                <a:gd name="connsiteY419" fmla="*/ 1087088 h 1585110"/>
                <a:gd name="connsiteX420" fmla="*/ 1509422 w 1680230"/>
                <a:gd name="connsiteY420" fmla="*/ 1099725 h 1585110"/>
                <a:gd name="connsiteX421" fmla="*/ 1487137 w 1680230"/>
                <a:gd name="connsiteY421" fmla="*/ 1115353 h 1585110"/>
                <a:gd name="connsiteX422" fmla="*/ 1266594 w 1680230"/>
                <a:gd name="connsiteY422" fmla="*/ 1259391 h 1585110"/>
                <a:gd name="connsiteX423" fmla="*/ 1261837 w 1680230"/>
                <a:gd name="connsiteY423" fmla="*/ 1259936 h 1585110"/>
                <a:gd name="connsiteX424" fmla="*/ 1267680 w 1680230"/>
                <a:gd name="connsiteY424" fmla="*/ 1252190 h 1585110"/>
                <a:gd name="connsiteX425" fmla="*/ 1277192 w 1680230"/>
                <a:gd name="connsiteY425" fmla="*/ 1248249 h 1585110"/>
                <a:gd name="connsiteX426" fmla="*/ 1297983 w 1680230"/>
                <a:gd name="connsiteY426" fmla="*/ 1233302 h 1585110"/>
                <a:gd name="connsiteX427" fmla="*/ 1306408 w 1680230"/>
                <a:gd name="connsiteY427" fmla="*/ 1232214 h 1585110"/>
                <a:gd name="connsiteX428" fmla="*/ 1310893 w 1680230"/>
                <a:gd name="connsiteY428" fmla="*/ 1227051 h 1585110"/>
                <a:gd name="connsiteX429" fmla="*/ 1312795 w 1680230"/>
                <a:gd name="connsiteY429" fmla="*/ 1226235 h 1585110"/>
                <a:gd name="connsiteX430" fmla="*/ 1311572 w 1680230"/>
                <a:gd name="connsiteY430" fmla="*/ 1232622 h 1585110"/>
                <a:gd name="connsiteX431" fmla="*/ 1294857 w 1680230"/>
                <a:gd name="connsiteY431" fmla="*/ 1241590 h 1585110"/>
                <a:gd name="connsiteX432" fmla="*/ 1266594 w 1680230"/>
                <a:gd name="connsiteY432" fmla="*/ 1259391 h 1585110"/>
                <a:gd name="connsiteX433" fmla="*/ 1234525 w 1680230"/>
                <a:gd name="connsiteY433" fmla="*/ 1295538 h 1585110"/>
                <a:gd name="connsiteX434" fmla="*/ 1231807 w 1680230"/>
                <a:gd name="connsiteY434" fmla="*/ 1295945 h 1585110"/>
                <a:gd name="connsiteX435" fmla="*/ 1238057 w 1680230"/>
                <a:gd name="connsiteY435" fmla="*/ 1284123 h 1585110"/>
                <a:gd name="connsiteX436" fmla="*/ 1239145 w 1680230"/>
                <a:gd name="connsiteY436" fmla="*/ 1279367 h 1585110"/>
                <a:gd name="connsiteX437" fmla="*/ 1249336 w 1680230"/>
                <a:gd name="connsiteY437" fmla="*/ 1264419 h 1585110"/>
                <a:gd name="connsiteX438" fmla="*/ 1254636 w 1680230"/>
                <a:gd name="connsiteY438" fmla="*/ 1262245 h 1585110"/>
                <a:gd name="connsiteX439" fmla="*/ 1256946 w 1680230"/>
                <a:gd name="connsiteY439" fmla="*/ 1268632 h 1585110"/>
                <a:gd name="connsiteX440" fmla="*/ 1246482 w 1680230"/>
                <a:gd name="connsiteY440" fmla="*/ 1279095 h 1585110"/>
                <a:gd name="connsiteX441" fmla="*/ 1234525 w 1680230"/>
                <a:gd name="connsiteY441" fmla="*/ 1295538 h 1585110"/>
                <a:gd name="connsiteX442" fmla="*/ 1191177 w 1680230"/>
                <a:gd name="connsiteY442" fmla="*/ 1381961 h 1585110"/>
                <a:gd name="connsiteX443" fmla="*/ 1187236 w 1680230"/>
                <a:gd name="connsiteY443" fmla="*/ 1390250 h 1585110"/>
                <a:gd name="connsiteX444" fmla="*/ 1188323 w 1680230"/>
                <a:gd name="connsiteY444" fmla="*/ 1378021 h 1585110"/>
                <a:gd name="connsiteX445" fmla="*/ 1198651 w 1680230"/>
                <a:gd name="connsiteY445" fmla="*/ 1350027 h 1585110"/>
                <a:gd name="connsiteX446" fmla="*/ 1219713 w 1680230"/>
                <a:gd name="connsiteY446" fmla="*/ 1313203 h 1585110"/>
                <a:gd name="connsiteX447" fmla="*/ 1228546 w 1680230"/>
                <a:gd name="connsiteY447" fmla="*/ 1307088 h 1585110"/>
                <a:gd name="connsiteX448" fmla="*/ 1204222 w 1680230"/>
                <a:gd name="connsiteY448" fmla="*/ 1347446 h 1585110"/>
                <a:gd name="connsiteX449" fmla="*/ 1191177 w 1680230"/>
                <a:gd name="connsiteY449" fmla="*/ 1381961 h 1585110"/>
                <a:gd name="connsiteX450" fmla="*/ 1214549 w 1680230"/>
                <a:gd name="connsiteY450" fmla="*/ 1544481 h 1585110"/>
                <a:gd name="connsiteX451" fmla="*/ 1212783 w 1680230"/>
                <a:gd name="connsiteY451" fmla="*/ 1551003 h 1585110"/>
                <a:gd name="connsiteX452" fmla="*/ 1202184 w 1680230"/>
                <a:gd name="connsiteY452" fmla="*/ 1520293 h 1585110"/>
                <a:gd name="connsiteX453" fmla="*/ 1184926 w 1680230"/>
                <a:gd name="connsiteY453" fmla="*/ 1450447 h 1585110"/>
                <a:gd name="connsiteX454" fmla="*/ 1184247 w 1680230"/>
                <a:gd name="connsiteY454" fmla="*/ 1410497 h 1585110"/>
                <a:gd name="connsiteX455" fmla="*/ 1186965 w 1680230"/>
                <a:gd name="connsiteY455" fmla="*/ 1396772 h 1585110"/>
                <a:gd name="connsiteX456" fmla="*/ 1191448 w 1680230"/>
                <a:gd name="connsiteY456" fmla="*/ 1453165 h 1585110"/>
                <a:gd name="connsiteX457" fmla="*/ 1210473 w 1680230"/>
                <a:gd name="connsiteY457" fmla="*/ 1524505 h 1585110"/>
                <a:gd name="connsiteX458" fmla="*/ 1214549 w 1680230"/>
                <a:gd name="connsiteY458" fmla="*/ 1544481 h 15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Lst>
              <a:rect l="l" t="t" r="r" b="b"/>
              <a:pathLst>
                <a:path w="1680230" h="1585110">
                  <a:moveTo>
                    <a:pt x="1558205" y="443532"/>
                  </a:moveTo>
                  <a:lnTo>
                    <a:pt x="1564864" y="451006"/>
                  </a:lnTo>
                  <a:lnTo>
                    <a:pt x="1570163" y="453180"/>
                  </a:lnTo>
                  <a:lnTo>
                    <a:pt x="1571793" y="456169"/>
                  </a:lnTo>
                  <a:lnTo>
                    <a:pt x="1574375" y="456985"/>
                  </a:lnTo>
                  <a:lnTo>
                    <a:pt x="1577637" y="456305"/>
                  </a:lnTo>
                  <a:lnTo>
                    <a:pt x="1582529" y="452908"/>
                  </a:lnTo>
                  <a:lnTo>
                    <a:pt x="1589730" y="453860"/>
                  </a:lnTo>
                  <a:lnTo>
                    <a:pt x="1595709" y="452636"/>
                  </a:lnTo>
                  <a:lnTo>
                    <a:pt x="1607531" y="454403"/>
                  </a:lnTo>
                  <a:lnTo>
                    <a:pt x="1614054" y="457936"/>
                  </a:lnTo>
                  <a:lnTo>
                    <a:pt x="1614190" y="478591"/>
                  </a:lnTo>
                  <a:lnTo>
                    <a:pt x="1614326" y="499245"/>
                  </a:lnTo>
                  <a:lnTo>
                    <a:pt x="1614462" y="519900"/>
                  </a:lnTo>
                  <a:lnTo>
                    <a:pt x="1614598" y="540555"/>
                  </a:lnTo>
                  <a:lnTo>
                    <a:pt x="1614598" y="559715"/>
                  </a:lnTo>
                  <a:lnTo>
                    <a:pt x="1614598" y="578874"/>
                  </a:lnTo>
                  <a:lnTo>
                    <a:pt x="1614598" y="598034"/>
                  </a:lnTo>
                  <a:lnTo>
                    <a:pt x="1614598" y="617194"/>
                  </a:lnTo>
                  <a:lnTo>
                    <a:pt x="1614598" y="636354"/>
                  </a:lnTo>
                  <a:lnTo>
                    <a:pt x="1614598" y="655378"/>
                  </a:lnTo>
                  <a:lnTo>
                    <a:pt x="1614598" y="674402"/>
                  </a:lnTo>
                  <a:lnTo>
                    <a:pt x="1614598" y="693427"/>
                  </a:lnTo>
                  <a:lnTo>
                    <a:pt x="1632263" y="711771"/>
                  </a:lnTo>
                  <a:lnTo>
                    <a:pt x="1639872" y="724408"/>
                  </a:lnTo>
                  <a:lnTo>
                    <a:pt x="1642318" y="730795"/>
                  </a:lnTo>
                  <a:lnTo>
                    <a:pt x="1643133" y="752673"/>
                  </a:lnTo>
                  <a:lnTo>
                    <a:pt x="1644900" y="757973"/>
                  </a:lnTo>
                  <a:lnTo>
                    <a:pt x="1653733" y="766125"/>
                  </a:lnTo>
                  <a:lnTo>
                    <a:pt x="1653869" y="771561"/>
                  </a:lnTo>
                  <a:lnTo>
                    <a:pt x="1663109" y="787324"/>
                  </a:lnTo>
                  <a:lnTo>
                    <a:pt x="1662837" y="794661"/>
                  </a:lnTo>
                  <a:lnTo>
                    <a:pt x="1671670" y="811512"/>
                  </a:lnTo>
                  <a:lnTo>
                    <a:pt x="1676698" y="815859"/>
                  </a:lnTo>
                  <a:lnTo>
                    <a:pt x="1677513" y="827138"/>
                  </a:lnTo>
                  <a:lnTo>
                    <a:pt x="1680231" y="835699"/>
                  </a:lnTo>
                  <a:lnTo>
                    <a:pt x="1676154" y="841814"/>
                  </a:lnTo>
                  <a:lnTo>
                    <a:pt x="1677920" y="850375"/>
                  </a:lnTo>
                  <a:lnTo>
                    <a:pt x="1675474" y="858257"/>
                  </a:lnTo>
                  <a:lnTo>
                    <a:pt x="1674116" y="868719"/>
                  </a:lnTo>
                  <a:lnTo>
                    <a:pt x="1668273" y="884890"/>
                  </a:lnTo>
                  <a:lnTo>
                    <a:pt x="1663109" y="892771"/>
                  </a:lnTo>
                  <a:lnTo>
                    <a:pt x="1656043" y="907990"/>
                  </a:lnTo>
                  <a:lnTo>
                    <a:pt x="1656722" y="920492"/>
                  </a:lnTo>
                  <a:lnTo>
                    <a:pt x="1652646" y="934216"/>
                  </a:lnTo>
                  <a:lnTo>
                    <a:pt x="1652102" y="939516"/>
                  </a:lnTo>
                  <a:lnTo>
                    <a:pt x="1655907" y="948620"/>
                  </a:lnTo>
                  <a:lnTo>
                    <a:pt x="1657266" y="973624"/>
                  </a:lnTo>
                  <a:lnTo>
                    <a:pt x="1655227" y="978923"/>
                  </a:lnTo>
                  <a:lnTo>
                    <a:pt x="1646667" y="993598"/>
                  </a:lnTo>
                  <a:lnTo>
                    <a:pt x="1640552" y="993191"/>
                  </a:lnTo>
                  <a:lnTo>
                    <a:pt x="1627099" y="1017378"/>
                  </a:lnTo>
                  <a:lnTo>
                    <a:pt x="1634709" y="1030967"/>
                  </a:lnTo>
                  <a:lnTo>
                    <a:pt x="1634165" y="1035859"/>
                  </a:lnTo>
                  <a:lnTo>
                    <a:pt x="1607395" y="1038577"/>
                  </a:lnTo>
                  <a:lnTo>
                    <a:pt x="1546655" y="1065754"/>
                  </a:lnTo>
                  <a:lnTo>
                    <a:pt x="1523011" y="1080430"/>
                  </a:lnTo>
                  <a:lnTo>
                    <a:pt x="1524233" y="1075538"/>
                  </a:lnTo>
                  <a:lnTo>
                    <a:pt x="1552906" y="1056514"/>
                  </a:lnTo>
                  <a:lnTo>
                    <a:pt x="1542849" y="1053660"/>
                  </a:lnTo>
                  <a:lnTo>
                    <a:pt x="1526544" y="1058416"/>
                  </a:lnTo>
                  <a:lnTo>
                    <a:pt x="1520701" y="1056650"/>
                  </a:lnTo>
                  <a:lnTo>
                    <a:pt x="1527630" y="1040887"/>
                  </a:lnTo>
                  <a:lnTo>
                    <a:pt x="1525320" y="1027027"/>
                  </a:lnTo>
                  <a:lnTo>
                    <a:pt x="1513770" y="1026619"/>
                  </a:lnTo>
                  <a:lnTo>
                    <a:pt x="1506432" y="1037761"/>
                  </a:lnTo>
                  <a:lnTo>
                    <a:pt x="1501268" y="1037218"/>
                  </a:lnTo>
                  <a:lnTo>
                    <a:pt x="1494610" y="1032462"/>
                  </a:lnTo>
                  <a:lnTo>
                    <a:pt x="1489446" y="1033957"/>
                  </a:lnTo>
                  <a:lnTo>
                    <a:pt x="1493252" y="1059096"/>
                  </a:lnTo>
                  <a:lnTo>
                    <a:pt x="1500589" y="1069423"/>
                  </a:lnTo>
                  <a:lnTo>
                    <a:pt x="1506704" y="1082604"/>
                  </a:lnTo>
                  <a:lnTo>
                    <a:pt x="1490126" y="1098774"/>
                  </a:lnTo>
                  <a:lnTo>
                    <a:pt x="1474635" y="1112092"/>
                  </a:lnTo>
                  <a:lnTo>
                    <a:pt x="1473005" y="1125000"/>
                  </a:lnTo>
                  <a:lnTo>
                    <a:pt x="1457513" y="1141851"/>
                  </a:lnTo>
                  <a:lnTo>
                    <a:pt x="1442974" y="1151362"/>
                  </a:lnTo>
                  <a:lnTo>
                    <a:pt x="1408595" y="1173647"/>
                  </a:lnTo>
                  <a:lnTo>
                    <a:pt x="1398811" y="1178404"/>
                  </a:lnTo>
                  <a:lnTo>
                    <a:pt x="1383319" y="1188731"/>
                  </a:lnTo>
                  <a:lnTo>
                    <a:pt x="1361985" y="1196476"/>
                  </a:lnTo>
                  <a:lnTo>
                    <a:pt x="1341467" y="1208842"/>
                  </a:lnTo>
                  <a:lnTo>
                    <a:pt x="1334537" y="1210744"/>
                  </a:lnTo>
                  <a:lnTo>
                    <a:pt x="1347581" y="1200281"/>
                  </a:lnTo>
                  <a:lnTo>
                    <a:pt x="1363073" y="1189954"/>
                  </a:lnTo>
                  <a:lnTo>
                    <a:pt x="1349756" y="1191312"/>
                  </a:lnTo>
                  <a:lnTo>
                    <a:pt x="1329237" y="1186557"/>
                  </a:lnTo>
                  <a:lnTo>
                    <a:pt x="1316736" y="1186285"/>
                  </a:lnTo>
                  <a:lnTo>
                    <a:pt x="1316600" y="1190090"/>
                  </a:lnTo>
                  <a:lnTo>
                    <a:pt x="1307088" y="1195390"/>
                  </a:lnTo>
                  <a:lnTo>
                    <a:pt x="1297168" y="1187644"/>
                  </a:lnTo>
                  <a:lnTo>
                    <a:pt x="1292820" y="1182344"/>
                  </a:lnTo>
                  <a:lnTo>
                    <a:pt x="1290781" y="1177860"/>
                  </a:lnTo>
                  <a:lnTo>
                    <a:pt x="1286569" y="1176773"/>
                  </a:lnTo>
                  <a:lnTo>
                    <a:pt x="1282492" y="1178947"/>
                  </a:lnTo>
                  <a:lnTo>
                    <a:pt x="1297304" y="1210880"/>
                  </a:lnTo>
                  <a:lnTo>
                    <a:pt x="1303554" y="1212239"/>
                  </a:lnTo>
                  <a:lnTo>
                    <a:pt x="1310485" y="1215365"/>
                  </a:lnTo>
                  <a:lnTo>
                    <a:pt x="1301788" y="1222838"/>
                  </a:lnTo>
                  <a:lnTo>
                    <a:pt x="1292412" y="1228410"/>
                  </a:lnTo>
                  <a:lnTo>
                    <a:pt x="1277737" y="1232214"/>
                  </a:lnTo>
                  <a:lnTo>
                    <a:pt x="1265234" y="1220528"/>
                  </a:lnTo>
                  <a:lnTo>
                    <a:pt x="1262517" y="1235068"/>
                  </a:lnTo>
                  <a:lnTo>
                    <a:pt x="1260886" y="1249608"/>
                  </a:lnTo>
                  <a:lnTo>
                    <a:pt x="1256674" y="1253276"/>
                  </a:lnTo>
                  <a:lnTo>
                    <a:pt x="1250015" y="1258576"/>
                  </a:lnTo>
                  <a:lnTo>
                    <a:pt x="1246347" y="1254636"/>
                  </a:lnTo>
                  <a:lnTo>
                    <a:pt x="1244580" y="1249064"/>
                  </a:lnTo>
                  <a:lnTo>
                    <a:pt x="1240368" y="1254092"/>
                  </a:lnTo>
                  <a:lnTo>
                    <a:pt x="1234117" y="1257897"/>
                  </a:lnTo>
                  <a:lnTo>
                    <a:pt x="1223789" y="1258576"/>
                  </a:lnTo>
                  <a:lnTo>
                    <a:pt x="1216044" y="1260615"/>
                  </a:lnTo>
                  <a:lnTo>
                    <a:pt x="1216180" y="1266594"/>
                  </a:lnTo>
                  <a:lnTo>
                    <a:pt x="1218354" y="1272573"/>
                  </a:lnTo>
                  <a:lnTo>
                    <a:pt x="1232078" y="1267816"/>
                  </a:lnTo>
                  <a:lnTo>
                    <a:pt x="1227051" y="1283308"/>
                  </a:lnTo>
                  <a:lnTo>
                    <a:pt x="1214413" y="1298663"/>
                  </a:lnTo>
                  <a:lnTo>
                    <a:pt x="1204222" y="1302332"/>
                  </a:lnTo>
                  <a:lnTo>
                    <a:pt x="1188595" y="1300021"/>
                  </a:lnTo>
                  <a:lnTo>
                    <a:pt x="1184654" y="1301517"/>
                  </a:lnTo>
                  <a:lnTo>
                    <a:pt x="1181257" y="1304642"/>
                  </a:lnTo>
                  <a:lnTo>
                    <a:pt x="1199466" y="1328558"/>
                  </a:lnTo>
                  <a:lnTo>
                    <a:pt x="1187780" y="1364567"/>
                  </a:lnTo>
                  <a:lnTo>
                    <a:pt x="1180306" y="1377612"/>
                  </a:lnTo>
                  <a:lnTo>
                    <a:pt x="1175142" y="1379243"/>
                  </a:lnTo>
                  <a:lnTo>
                    <a:pt x="1169435" y="1379651"/>
                  </a:lnTo>
                  <a:lnTo>
                    <a:pt x="1149188" y="1368100"/>
                  </a:lnTo>
                  <a:lnTo>
                    <a:pt x="1138181" y="1359132"/>
                  </a:lnTo>
                  <a:lnTo>
                    <a:pt x="1147965" y="1383591"/>
                  </a:lnTo>
                  <a:lnTo>
                    <a:pt x="1174463" y="1390658"/>
                  </a:lnTo>
                  <a:lnTo>
                    <a:pt x="1175822" y="1399898"/>
                  </a:lnTo>
                  <a:lnTo>
                    <a:pt x="1175686" y="1407779"/>
                  </a:lnTo>
                  <a:lnTo>
                    <a:pt x="1170522" y="1417020"/>
                  </a:lnTo>
                  <a:lnTo>
                    <a:pt x="1165631" y="1429249"/>
                  </a:lnTo>
                  <a:lnTo>
                    <a:pt x="1169299" y="1437810"/>
                  </a:lnTo>
                  <a:lnTo>
                    <a:pt x="1173511" y="1458872"/>
                  </a:lnTo>
                  <a:lnTo>
                    <a:pt x="1177045" y="1468520"/>
                  </a:lnTo>
                  <a:lnTo>
                    <a:pt x="1180986" y="1497871"/>
                  </a:lnTo>
                  <a:lnTo>
                    <a:pt x="1185198" y="1510509"/>
                  </a:lnTo>
                  <a:lnTo>
                    <a:pt x="1209249" y="1557118"/>
                  </a:lnTo>
                  <a:lnTo>
                    <a:pt x="1217403" y="1557525"/>
                  </a:lnTo>
                  <a:lnTo>
                    <a:pt x="1218762" y="1562553"/>
                  </a:lnTo>
                  <a:lnTo>
                    <a:pt x="1217946" y="1572201"/>
                  </a:lnTo>
                  <a:lnTo>
                    <a:pt x="1200553" y="1575055"/>
                  </a:lnTo>
                  <a:lnTo>
                    <a:pt x="1193215" y="1579403"/>
                  </a:lnTo>
                  <a:lnTo>
                    <a:pt x="1191856" y="1583072"/>
                  </a:lnTo>
                  <a:lnTo>
                    <a:pt x="1190769" y="1585111"/>
                  </a:lnTo>
                  <a:lnTo>
                    <a:pt x="1188595" y="1584975"/>
                  </a:lnTo>
                  <a:lnTo>
                    <a:pt x="1180306" y="1582257"/>
                  </a:lnTo>
                  <a:lnTo>
                    <a:pt x="1161553" y="1569076"/>
                  </a:lnTo>
                  <a:lnTo>
                    <a:pt x="1134105" y="1560923"/>
                  </a:lnTo>
                  <a:lnTo>
                    <a:pt x="1098095" y="1557797"/>
                  </a:lnTo>
                  <a:lnTo>
                    <a:pt x="1073499" y="1551139"/>
                  </a:lnTo>
                  <a:lnTo>
                    <a:pt x="1060319" y="1541084"/>
                  </a:lnTo>
                  <a:lnTo>
                    <a:pt x="1046594" y="1535105"/>
                  </a:lnTo>
                  <a:lnTo>
                    <a:pt x="1032190" y="1533202"/>
                  </a:lnTo>
                  <a:lnTo>
                    <a:pt x="1020232" y="1527766"/>
                  </a:lnTo>
                  <a:lnTo>
                    <a:pt x="1010856" y="1518662"/>
                  </a:lnTo>
                  <a:lnTo>
                    <a:pt x="996996" y="1512819"/>
                  </a:lnTo>
                  <a:lnTo>
                    <a:pt x="978787" y="1510237"/>
                  </a:lnTo>
                  <a:lnTo>
                    <a:pt x="966965" y="1503443"/>
                  </a:lnTo>
                  <a:lnTo>
                    <a:pt x="958676" y="1486729"/>
                  </a:lnTo>
                  <a:lnTo>
                    <a:pt x="958676" y="1486457"/>
                  </a:lnTo>
                  <a:lnTo>
                    <a:pt x="951338" y="1458601"/>
                  </a:lnTo>
                  <a:lnTo>
                    <a:pt x="942098" y="1441071"/>
                  </a:lnTo>
                  <a:lnTo>
                    <a:pt x="924025" y="1419330"/>
                  </a:lnTo>
                  <a:lnTo>
                    <a:pt x="922394" y="1416476"/>
                  </a:lnTo>
                  <a:lnTo>
                    <a:pt x="922394" y="1416476"/>
                  </a:lnTo>
                  <a:lnTo>
                    <a:pt x="922258" y="1412942"/>
                  </a:lnTo>
                  <a:lnTo>
                    <a:pt x="924568" y="1400305"/>
                  </a:lnTo>
                  <a:lnTo>
                    <a:pt x="922666" y="1391201"/>
                  </a:lnTo>
                  <a:lnTo>
                    <a:pt x="916959" y="1383727"/>
                  </a:lnTo>
                  <a:lnTo>
                    <a:pt x="915600" y="1375846"/>
                  </a:lnTo>
                  <a:lnTo>
                    <a:pt x="918725" y="1367557"/>
                  </a:lnTo>
                  <a:lnTo>
                    <a:pt x="918997" y="1357638"/>
                  </a:lnTo>
                  <a:lnTo>
                    <a:pt x="916279" y="1346087"/>
                  </a:lnTo>
                  <a:lnTo>
                    <a:pt x="904729" y="1333586"/>
                  </a:lnTo>
                  <a:lnTo>
                    <a:pt x="884346" y="1319997"/>
                  </a:lnTo>
                  <a:lnTo>
                    <a:pt x="867089" y="1300293"/>
                  </a:lnTo>
                  <a:lnTo>
                    <a:pt x="852821" y="1274203"/>
                  </a:lnTo>
                  <a:lnTo>
                    <a:pt x="838689" y="1256130"/>
                  </a:lnTo>
                  <a:lnTo>
                    <a:pt x="824692" y="1246075"/>
                  </a:lnTo>
                  <a:lnTo>
                    <a:pt x="815180" y="1233845"/>
                  </a:lnTo>
                  <a:lnTo>
                    <a:pt x="810016" y="1219305"/>
                  </a:lnTo>
                  <a:lnTo>
                    <a:pt x="808522" y="1210880"/>
                  </a:lnTo>
                  <a:lnTo>
                    <a:pt x="810560" y="1208570"/>
                  </a:lnTo>
                  <a:lnTo>
                    <a:pt x="801999" y="1192400"/>
                  </a:lnTo>
                  <a:lnTo>
                    <a:pt x="782704" y="1162369"/>
                  </a:lnTo>
                  <a:lnTo>
                    <a:pt x="771561" y="1140355"/>
                  </a:lnTo>
                  <a:lnTo>
                    <a:pt x="768707" y="1126359"/>
                  </a:lnTo>
                  <a:lnTo>
                    <a:pt x="756477" y="1109781"/>
                  </a:lnTo>
                  <a:lnTo>
                    <a:pt x="734736" y="1090485"/>
                  </a:lnTo>
                  <a:lnTo>
                    <a:pt x="722914" y="1077984"/>
                  </a:lnTo>
                  <a:lnTo>
                    <a:pt x="720060" y="1069287"/>
                  </a:lnTo>
                  <a:lnTo>
                    <a:pt x="720060" y="1069287"/>
                  </a:lnTo>
                  <a:lnTo>
                    <a:pt x="686224" y="1043876"/>
                  </a:lnTo>
                  <a:lnTo>
                    <a:pt x="676441" y="1027978"/>
                  </a:lnTo>
                  <a:lnTo>
                    <a:pt x="668695" y="1022950"/>
                  </a:lnTo>
                  <a:lnTo>
                    <a:pt x="659862" y="1023494"/>
                  </a:lnTo>
                  <a:lnTo>
                    <a:pt x="655378" y="1021999"/>
                  </a:lnTo>
                  <a:lnTo>
                    <a:pt x="655107" y="1018466"/>
                  </a:lnTo>
                  <a:lnTo>
                    <a:pt x="652253" y="1018330"/>
                  </a:lnTo>
                  <a:lnTo>
                    <a:pt x="646818" y="1021591"/>
                  </a:lnTo>
                  <a:lnTo>
                    <a:pt x="628881" y="1022270"/>
                  </a:lnTo>
                  <a:lnTo>
                    <a:pt x="598307" y="1020368"/>
                  </a:lnTo>
                  <a:lnTo>
                    <a:pt x="576293" y="1016020"/>
                  </a:lnTo>
                  <a:lnTo>
                    <a:pt x="562704" y="1009226"/>
                  </a:lnTo>
                  <a:lnTo>
                    <a:pt x="553192" y="1010177"/>
                  </a:lnTo>
                  <a:lnTo>
                    <a:pt x="547756" y="1018738"/>
                  </a:lnTo>
                  <a:lnTo>
                    <a:pt x="536206" y="1024309"/>
                  </a:lnTo>
                  <a:lnTo>
                    <a:pt x="518405" y="1026755"/>
                  </a:lnTo>
                  <a:lnTo>
                    <a:pt x="503186" y="1042653"/>
                  </a:lnTo>
                  <a:lnTo>
                    <a:pt x="490413" y="1071869"/>
                  </a:lnTo>
                  <a:lnTo>
                    <a:pt x="484841" y="1090621"/>
                  </a:lnTo>
                  <a:lnTo>
                    <a:pt x="486472" y="1099046"/>
                  </a:lnTo>
                  <a:lnTo>
                    <a:pt x="483075" y="1105161"/>
                  </a:lnTo>
                  <a:lnTo>
                    <a:pt x="474786" y="1108966"/>
                  </a:lnTo>
                  <a:lnTo>
                    <a:pt x="466361" y="1117390"/>
                  </a:lnTo>
                  <a:lnTo>
                    <a:pt x="457800" y="1130572"/>
                  </a:lnTo>
                  <a:lnTo>
                    <a:pt x="447745" y="1136958"/>
                  </a:lnTo>
                  <a:lnTo>
                    <a:pt x="436330" y="1136551"/>
                  </a:lnTo>
                  <a:lnTo>
                    <a:pt x="415132" y="1126359"/>
                  </a:lnTo>
                  <a:lnTo>
                    <a:pt x="384286" y="1106520"/>
                  </a:lnTo>
                  <a:lnTo>
                    <a:pt x="360098" y="1094290"/>
                  </a:lnTo>
                  <a:lnTo>
                    <a:pt x="342569" y="1089670"/>
                  </a:lnTo>
                  <a:lnTo>
                    <a:pt x="327078" y="1080430"/>
                  </a:lnTo>
                  <a:lnTo>
                    <a:pt x="313625" y="1066705"/>
                  </a:lnTo>
                  <a:lnTo>
                    <a:pt x="301259" y="1057601"/>
                  </a:lnTo>
                  <a:lnTo>
                    <a:pt x="289981" y="1052981"/>
                  </a:lnTo>
                  <a:lnTo>
                    <a:pt x="276800" y="1037761"/>
                  </a:lnTo>
                  <a:lnTo>
                    <a:pt x="261717" y="1011808"/>
                  </a:lnTo>
                  <a:lnTo>
                    <a:pt x="254107" y="991832"/>
                  </a:lnTo>
                  <a:lnTo>
                    <a:pt x="254107" y="970634"/>
                  </a:lnTo>
                  <a:lnTo>
                    <a:pt x="234267" y="924433"/>
                  </a:lnTo>
                  <a:lnTo>
                    <a:pt x="223805" y="904321"/>
                  </a:lnTo>
                  <a:lnTo>
                    <a:pt x="216059" y="895081"/>
                  </a:lnTo>
                  <a:lnTo>
                    <a:pt x="200840" y="884074"/>
                  </a:lnTo>
                  <a:lnTo>
                    <a:pt x="178146" y="871165"/>
                  </a:lnTo>
                  <a:lnTo>
                    <a:pt x="147708" y="845483"/>
                  </a:lnTo>
                  <a:lnTo>
                    <a:pt x="109524" y="806755"/>
                  </a:lnTo>
                  <a:lnTo>
                    <a:pt x="82483" y="783383"/>
                  </a:lnTo>
                  <a:lnTo>
                    <a:pt x="66584" y="775502"/>
                  </a:lnTo>
                  <a:lnTo>
                    <a:pt x="52860" y="761505"/>
                  </a:lnTo>
                  <a:lnTo>
                    <a:pt x="41174" y="741394"/>
                  </a:lnTo>
                  <a:lnTo>
                    <a:pt x="29759" y="728621"/>
                  </a:lnTo>
                  <a:lnTo>
                    <a:pt x="28537" y="728077"/>
                  </a:lnTo>
                  <a:lnTo>
                    <a:pt x="13045" y="720468"/>
                  </a:lnTo>
                  <a:lnTo>
                    <a:pt x="13045" y="720468"/>
                  </a:lnTo>
                  <a:lnTo>
                    <a:pt x="0" y="693291"/>
                  </a:lnTo>
                  <a:lnTo>
                    <a:pt x="815" y="693291"/>
                  </a:lnTo>
                  <a:lnTo>
                    <a:pt x="29623" y="693291"/>
                  </a:lnTo>
                  <a:lnTo>
                    <a:pt x="58431" y="693291"/>
                  </a:lnTo>
                  <a:lnTo>
                    <a:pt x="87239" y="693291"/>
                  </a:lnTo>
                  <a:lnTo>
                    <a:pt x="116046" y="693291"/>
                  </a:lnTo>
                  <a:lnTo>
                    <a:pt x="144855" y="693291"/>
                  </a:lnTo>
                  <a:lnTo>
                    <a:pt x="173663" y="693291"/>
                  </a:lnTo>
                  <a:lnTo>
                    <a:pt x="202470" y="693291"/>
                  </a:lnTo>
                  <a:lnTo>
                    <a:pt x="231278" y="693291"/>
                  </a:lnTo>
                  <a:lnTo>
                    <a:pt x="260086" y="693291"/>
                  </a:lnTo>
                  <a:lnTo>
                    <a:pt x="288894" y="693291"/>
                  </a:lnTo>
                  <a:lnTo>
                    <a:pt x="317702" y="693291"/>
                  </a:lnTo>
                  <a:lnTo>
                    <a:pt x="346509" y="693291"/>
                  </a:lnTo>
                  <a:lnTo>
                    <a:pt x="375317" y="693291"/>
                  </a:lnTo>
                  <a:lnTo>
                    <a:pt x="404125" y="693291"/>
                  </a:lnTo>
                  <a:lnTo>
                    <a:pt x="432933" y="693291"/>
                  </a:lnTo>
                  <a:lnTo>
                    <a:pt x="461740" y="693291"/>
                  </a:lnTo>
                  <a:lnTo>
                    <a:pt x="461876" y="651030"/>
                  </a:lnTo>
                  <a:lnTo>
                    <a:pt x="462012" y="608633"/>
                  </a:lnTo>
                  <a:lnTo>
                    <a:pt x="462148" y="566102"/>
                  </a:lnTo>
                  <a:lnTo>
                    <a:pt x="462284" y="523433"/>
                  </a:lnTo>
                  <a:lnTo>
                    <a:pt x="462420" y="480629"/>
                  </a:lnTo>
                  <a:lnTo>
                    <a:pt x="462556" y="437689"/>
                  </a:lnTo>
                  <a:lnTo>
                    <a:pt x="462692" y="394613"/>
                  </a:lnTo>
                  <a:lnTo>
                    <a:pt x="462828" y="351401"/>
                  </a:lnTo>
                  <a:lnTo>
                    <a:pt x="462964" y="308053"/>
                  </a:lnTo>
                  <a:lnTo>
                    <a:pt x="463100" y="264571"/>
                  </a:lnTo>
                  <a:lnTo>
                    <a:pt x="463236" y="220951"/>
                  </a:lnTo>
                  <a:lnTo>
                    <a:pt x="463372" y="177060"/>
                  </a:lnTo>
                  <a:lnTo>
                    <a:pt x="463507" y="133032"/>
                  </a:lnTo>
                  <a:lnTo>
                    <a:pt x="463643" y="88869"/>
                  </a:lnTo>
                  <a:lnTo>
                    <a:pt x="463779" y="44571"/>
                  </a:lnTo>
                  <a:lnTo>
                    <a:pt x="463915" y="136"/>
                  </a:lnTo>
                  <a:lnTo>
                    <a:pt x="469215" y="0"/>
                  </a:lnTo>
                  <a:lnTo>
                    <a:pt x="493130" y="0"/>
                  </a:lnTo>
                  <a:lnTo>
                    <a:pt x="517046" y="0"/>
                  </a:lnTo>
                  <a:lnTo>
                    <a:pt x="540962" y="0"/>
                  </a:lnTo>
                  <a:lnTo>
                    <a:pt x="564878" y="0"/>
                  </a:lnTo>
                  <a:lnTo>
                    <a:pt x="588794" y="0"/>
                  </a:lnTo>
                  <a:lnTo>
                    <a:pt x="612710" y="0"/>
                  </a:lnTo>
                  <a:lnTo>
                    <a:pt x="636626" y="0"/>
                  </a:lnTo>
                  <a:lnTo>
                    <a:pt x="660542" y="0"/>
                  </a:lnTo>
                  <a:lnTo>
                    <a:pt x="684458" y="0"/>
                  </a:lnTo>
                  <a:lnTo>
                    <a:pt x="708374" y="0"/>
                  </a:lnTo>
                  <a:lnTo>
                    <a:pt x="732290" y="0"/>
                  </a:lnTo>
                  <a:lnTo>
                    <a:pt x="756206" y="0"/>
                  </a:lnTo>
                  <a:lnTo>
                    <a:pt x="780122" y="0"/>
                  </a:lnTo>
                  <a:lnTo>
                    <a:pt x="804037" y="0"/>
                  </a:lnTo>
                  <a:lnTo>
                    <a:pt x="827953" y="0"/>
                  </a:lnTo>
                  <a:lnTo>
                    <a:pt x="851869" y="0"/>
                  </a:lnTo>
                  <a:lnTo>
                    <a:pt x="851869" y="18888"/>
                  </a:lnTo>
                  <a:lnTo>
                    <a:pt x="851869" y="37777"/>
                  </a:lnTo>
                  <a:lnTo>
                    <a:pt x="851869" y="56664"/>
                  </a:lnTo>
                  <a:lnTo>
                    <a:pt x="851869" y="75553"/>
                  </a:lnTo>
                  <a:lnTo>
                    <a:pt x="851869" y="94441"/>
                  </a:lnTo>
                  <a:lnTo>
                    <a:pt x="851869" y="113193"/>
                  </a:lnTo>
                  <a:lnTo>
                    <a:pt x="851869" y="131946"/>
                  </a:lnTo>
                  <a:lnTo>
                    <a:pt x="851869" y="150698"/>
                  </a:lnTo>
                  <a:lnTo>
                    <a:pt x="851869" y="169450"/>
                  </a:lnTo>
                  <a:lnTo>
                    <a:pt x="851869" y="188202"/>
                  </a:lnTo>
                  <a:lnTo>
                    <a:pt x="851869" y="206819"/>
                  </a:lnTo>
                  <a:lnTo>
                    <a:pt x="851869" y="225435"/>
                  </a:lnTo>
                  <a:lnTo>
                    <a:pt x="851869" y="244052"/>
                  </a:lnTo>
                  <a:lnTo>
                    <a:pt x="851869" y="262668"/>
                  </a:lnTo>
                  <a:lnTo>
                    <a:pt x="851869" y="281148"/>
                  </a:lnTo>
                  <a:lnTo>
                    <a:pt x="851869" y="299628"/>
                  </a:lnTo>
                  <a:lnTo>
                    <a:pt x="859343" y="301259"/>
                  </a:lnTo>
                  <a:lnTo>
                    <a:pt x="868719" y="306423"/>
                  </a:lnTo>
                  <a:lnTo>
                    <a:pt x="891956" y="326126"/>
                  </a:lnTo>
                  <a:lnTo>
                    <a:pt x="898750" y="330339"/>
                  </a:lnTo>
                  <a:lnTo>
                    <a:pt x="910979" y="327893"/>
                  </a:lnTo>
                  <a:lnTo>
                    <a:pt x="924297" y="330339"/>
                  </a:lnTo>
                  <a:lnTo>
                    <a:pt x="927830" y="329932"/>
                  </a:lnTo>
                  <a:lnTo>
                    <a:pt x="930412" y="321507"/>
                  </a:lnTo>
                  <a:lnTo>
                    <a:pt x="931634" y="319740"/>
                  </a:lnTo>
                  <a:lnTo>
                    <a:pt x="933537" y="320011"/>
                  </a:lnTo>
                  <a:lnTo>
                    <a:pt x="945087" y="327485"/>
                  </a:lnTo>
                  <a:lnTo>
                    <a:pt x="947262" y="330475"/>
                  </a:lnTo>
                  <a:lnTo>
                    <a:pt x="954056" y="341210"/>
                  </a:lnTo>
                  <a:lnTo>
                    <a:pt x="955823" y="353983"/>
                  </a:lnTo>
                  <a:lnTo>
                    <a:pt x="959491" y="355885"/>
                  </a:lnTo>
                  <a:lnTo>
                    <a:pt x="966557" y="357380"/>
                  </a:lnTo>
                  <a:lnTo>
                    <a:pt x="983679" y="358195"/>
                  </a:lnTo>
                  <a:lnTo>
                    <a:pt x="1005420" y="366485"/>
                  </a:lnTo>
                  <a:lnTo>
                    <a:pt x="1014253" y="367708"/>
                  </a:lnTo>
                  <a:lnTo>
                    <a:pt x="1029880" y="365398"/>
                  </a:lnTo>
                  <a:lnTo>
                    <a:pt x="1044556" y="376540"/>
                  </a:lnTo>
                  <a:lnTo>
                    <a:pt x="1049719" y="378171"/>
                  </a:lnTo>
                  <a:lnTo>
                    <a:pt x="1053932" y="376676"/>
                  </a:lnTo>
                  <a:lnTo>
                    <a:pt x="1062221" y="368523"/>
                  </a:lnTo>
                  <a:lnTo>
                    <a:pt x="1080294" y="369474"/>
                  </a:lnTo>
                  <a:lnTo>
                    <a:pt x="1095106" y="367980"/>
                  </a:lnTo>
                  <a:lnTo>
                    <a:pt x="1096192" y="377356"/>
                  </a:lnTo>
                  <a:lnTo>
                    <a:pt x="1098774" y="384150"/>
                  </a:lnTo>
                  <a:lnTo>
                    <a:pt x="1111004" y="391352"/>
                  </a:lnTo>
                  <a:lnTo>
                    <a:pt x="1113993" y="394749"/>
                  </a:lnTo>
                  <a:lnTo>
                    <a:pt x="1114537" y="406163"/>
                  </a:lnTo>
                  <a:lnTo>
                    <a:pt x="1117662" y="409017"/>
                  </a:lnTo>
                  <a:lnTo>
                    <a:pt x="1122554" y="410104"/>
                  </a:lnTo>
                  <a:lnTo>
                    <a:pt x="1127718" y="409425"/>
                  </a:lnTo>
                  <a:lnTo>
                    <a:pt x="1133697" y="405891"/>
                  </a:lnTo>
                  <a:lnTo>
                    <a:pt x="1146878" y="394613"/>
                  </a:lnTo>
                  <a:lnTo>
                    <a:pt x="1150955" y="391896"/>
                  </a:lnTo>
                  <a:lnTo>
                    <a:pt x="1153401" y="391624"/>
                  </a:lnTo>
                  <a:lnTo>
                    <a:pt x="1155846" y="392167"/>
                  </a:lnTo>
                  <a:lnTo>
                    <a:pt x="1157885" y="394613"/>
                  </a:lnTo>
                  <a:lnTo>
                    <a:pt x="1162369" y="403174"/>
                  </a:lnTo>
                  <a:lnTo>
                    <a:pt x="1173783" y="407794"/>
                  </a:lnTo>
                  <a:lnTo>
                    <a:pt x="1180306" y="414996"/>
                  </a:lnTo>
                  <a:lnTo>
                    <a:pt x="1184383" y="416083"/>
                  </a:lnTo>
                  <a:lnTo>
                    <a:pt x="1188867" y="414724"/>
                  </a:lnTo>
                  <a:lnTo>
                    <a:pt x="1195933" y="410240"/>
                  </a:lnTo>
                  <a:lnTo>
                    <a:pt x="1201504" y="410512"/>
                  </a:lnTo>
                  <a:lnTo>
                    <a:pt x="1207891" y="406027"/>
                  </a:lnTo>
                  <a:lnTo>
                    <a:pt x="1210473" y="406979"/>
                  </a:lnTo>
                  <a:lnTo>
                    <a:pt x="1211560" y="410104"/>
                  </a:lnTo>
                  <a:lnTo>
                    <a:pt x="1209658" y="419616"/>
                  </a:lnTo>
                  <a:lnTo>
                    <a:pt x="1210745" y="423149"/>
                  </a:lnTo>
                  <a:lnTo>
                    <a:pt x="1213326" y="427362"/>
                  </a:lnTo>
                  <a:lnTo>
                    <a:pt x="1216859" y="430351"/>
                  </a:lnTo>
                  <a:lnTo>
                    <a:pt x="1220256" y="430759"/>
                  </a:lnTo>
                  <a:lnTo>
                    <a:pt x="1222838" y="428313"/>
                  </a:lnTo>
                  <a:lnTo>
                    <a:pt x="1227595" y="416355"/>
                  </a:lnTo>
                  <a:lnTo>
                    <a:pt x="1227323" y="412006"/>
                  </a:lnTo>
                  <a:lnTo>
                    <a:pt x="1232758" y="410512"/>
                  </a:lnTo>
                  <a:lnTo>
                    <a:pt x="1235204" y="408201"/>
                  </a:lnTo>
                  <a:lnTo>
                    <a:pt x="1238329" y="399505"/>
                  </a:lnTo>
                  <a:lnTo>
                    <a:pt x="1243900" y="397195"/>
                  </a:lnTo>
                  <a:lnTo>
                    <a:pt x="1246890" y="397603"/>
                  </a:lnTo>
                  <a:lnTo>
                    <a:pt x="1249608" y="400048"/>
                  </a:lnTo>
                  <a:lnTo>
                    <a:pt x="1255043" y="407930"/>
                  </a:lnTo>
                  <a:lnTo>
                    <a:pt x="1267952" y="412414"/>
                  </a:lnTo>
                  <a:lnTo>
                    <a:pt x="1271349" y="412686"/>
                  </a:lnTo>
                  <a:lnTo>
                    <a:pt x="1274747" y="411055"/>
                  </a:lnTo>
                  <a:lnTo>
                    <a:pt x="1280590" y="404533"/>
                  </a:lnTo>
                  <a:lnTo>
                    <a:pt x="1283580" y="403718"/>
                  </a:lnTo>
                  <a:lnTo>
                    <a:pt x="1286025" y="404669"/>
                  </a:lnTo>
                  <a:lnTo>
                    <a:pt x="1287384" y="405619"/>
                  </a:lnTo>
                  <a:lnTo>
                    <a:pt x="1287928" y="413365"/>
                  </a:lnTo>
                  <a:lnTo>
                    <a:pt x="1301245" y="422062"/>
                  </a:lnTo>
                  <a:lnTo>
                    <a:pt x="1311028" y="424644"/>
                  </a:lnTo>
                  <a:lnTo>
                    <a:pt x="1320540" y="433477"/>
                  </a:lnTo>
                  <a:lnTo>
                    <a:pt x="1323258" y="434428"/>
                  </a:lnTo>
                  <a:lnTo>
                    <a:pt x="1327879" y="427362"/>
                  </a:lnTo>
                  <a:lnTo>
                    <a:pt x="1336983" y="424780"/>
                  </a:lnTo>
                  <a:lnTo>
                    <a:pt x="1345680" y="417442"/>
                  </a:lnTo>
                  <a:lnTo>
                    <a:pt x="1370954" y="408066"/>
                  </a:lnTo>
                  <a:lnTo>
                    <a:pt x="1381010" y="411055"/>
                  </a:lnTo>
                  <a:lnTo>
                    <a:pt x="1391201" y="410919"/>
                  </a:lnTo>
                  <a:lnTo>
                    <a:pt x="1393919" y="406843"/>
                  </a:lnTo>
                  <a:lnTo>
                    <a:pt x="1411856" y="400864"/>
                  </a:lnTo>
                  <a:lnTo>
                    <a:pt x="1415524" y="398554"/>
                  </a:lnTo>
                  <a:lnTo>
                    <a:pt x="1420552" y="401543"/>
                  </a:lnTo>
                  <a:lnTo>
                    <a:pt x="1422319" y="405891"/>
                  </a:lnTo>
                  <a:lnTo>
                    <a:pt x="1424629" y="407658"/>
                  </a:lnTo>
                  <a:lnTo>
                    <a:pt x="1436995" y="409833"/>
                  </a:lnTo>
                  <a:lnTo>
                    <a:pt x="1443789" y="409561"/>
                  </a:lnTo>
                  <a:lnTo>
                    <a:pt x="1456290" y="403989"/>
                  </a:lnTo>
                  <a:lnTo>
                    <a:pt x="1461183" y="396923"/>
                  </a:lnTo>
                  <a:lnTo>
                    <a:pt x="1464036" y="396515"/>
                  </a:lnTo>
                  <a:lnTo>
                    <a:pt x="1473005" y="399912"/>
                  </a:lnTo>
                  <a:lnTo>
                    <a:pt x="1496513" y="414180"/>
                  </a:lnTo>
                  <a:lnTo>
                    <a:pt x="1508471" y="425731"/>
                  </a:lnTo>
                  <a:lnTo>
                    <a:pt x="1521787" y="431302"/>
                  </a:lnTo>
                  <a:lnTo>
                    <a:pt x="1528990" y="436194"/>
                  </a:lnTo>
                  <a:lnTo>
                    <a:pt x="1558205" y="443532"/>
                  </a:lnTo>
                  <a:close/>
                  <a:moveTo>
                    <a:pt x="1487137" y="1115353"/>
                  </a:moveTo>
                  <a:lnTo>
                    <a:pt x="1480750" y="1116711"/>
                  </a:lnTo>
                  <a:lnTo>
                    <a:pt x="1508607" y="1094290"/>
                  </a:lnTo>
                  <a:lnTo>
                    <a:pt x="1514450" y="1086816"/>
                  </a:lnTo>
                  <a:lnTo>
                    <a:pt x="1521923" y="1087088"/>
                  </a:lnTo>
                  <a:lnTo>
                    <a:pt x="1509422" y="1099725"/>
                  </a:lnTo>
                  <a:lnTo>
                    <a:pt x="1487137" y="1115353"/>
                  </a:lnTo>
                  <a:close/>
                  <a:moveTo>
                    <a:pt x="1266594" y="1259391"/>
                  </a:moveTo>
                  <a:lnTo>
                    <a:pt x="1261837" y="1259936"/>
                  </a:lnTo>
                  <a:lnTo>
                    <a:pt x="1267680" y="1252190"/>
                  </a:lnTo>
                  <a:lnTo>
                    <a:pt x="1277192" y="1248249"/>
                  </a:lnTo>
                  <a:lnTo>
                    <a:pt x="1297983" y="1233302"/>
                  </a:lnTo>
                  <a:lnTo>
                    <a:pt x="1306408" y="1232214"/>
                  </a:lnTo>
                  <a:lnTo>
                    <a:pt x="1310893" y="1227051"/>
                  </a:lnTo>
                  <a:lnTo>
                    <a:pt x="1312795" y="1226235"/>
                  </a:lnTo>
                  <a:lnTo>
                    <a:pt x="1311572" y="1232622"/>
                  </a:lnTo>
                  <a:lnTo>
                    <a:pt x="1294857" y="1241590"/>
                  </a:lnTo>
                  <a:lnTo>
                    <a:pt x="1266594" y="1259391"/>
                  </a:lnTo>
                  <a:close/>
                  <a:moveTo>
                    <a:pt x="1234525" y="1295538"/>
                  </a:moveTo>
                  <a:lnTo>
                    <a:pt x="1231807" y="1295945"/>
                  </a:lnTo>
                  <a:lnTo>
                    <a:pt x="1238057" y="1284123"/>
                  </a:lnTo>
                  <a:lnTo>
                    <a:pt x="1239145" y="1279367"/>
                  </a:lnTo>
                  <a:lnTo>
                    <a:pt x="1249336" y="1264419"/>
                  </a:lnTo>
                  <a:lnTo>
                    <a:pt x="1254636" y="1262245"/>
                  </a:lnTo>
                  <a:lnTo>
                    <a:pt x="1256946" y="1268632"/>
                  </a:lnTo>
                  <a:lnTo>
                    <a:pt x="1246482" y="1279095"/>
                  </a:lnTo>
                  <a:lnTo>
                    <a:pt x="1234525" y="1295538"/>
                  </a:lnTo>
                  <a:close/>
                  <a:moveTo>
                    <a:pt x="1191177" y="1381961"/>
                  </a:moveTo>
                  <a:lnTo>
                    <a:pt x="1187236" y="1390250"/>
                  </a:lnTo>
                  <a:lnTo>
                    <a:pt x="1188323" y="1378021"/>
                  </a:lnTo>
                  <a:lnTo>
                    <a:pt x="1198651" y="1350027"/>
                  </a:lnTo>
                  <a:lnTo>
                    <a:pt x="1219713" y="1313203"/>
                  </a:lnTo>
                  <a:lnTo>
                    <a:pt x="1228546" y="1307088"/>
                  </a:lnTo>
                  <a:lnTo>
                    <a:pt x="1204222" y="1347446"/>
                  </a:lnTo>
                  <a:lnTo>
                    <a:pt x="1191177" y="1381961"/>
                  </a:lnTo>
                  <a:close/>
                  <a:moveTo>
                    <a:pt x="1214549" y="1544481"/>
                  </a:moveTo>
                  <a:lnTo>
                    <a:pt x="1212783" y="1551003"/>
                  </a:lnTo>
                  <a:lnTo>
                    <a:pt x="1202184" y="1520293"/>
                  </a:lnTo>
                  <a:lnTo>
                    <a:pt x="1184926" y="1450447"/>
                  </a:lnTo>
                  <a:lnTo>
                    <a:pt x="1184247" y="1410497"/>
                  </a:lnTo>
                  <a:lnTo>
                    <a:pt x="1186965" y="1396772"/>
                  </a:lnTo>
                  <a:lnTo>
                    <a:pt x="1191448" y="1453165"/>
                  </a:lnTo>
                  <a:lnTo>
                    <a:pt x="1210473" y="1524505"/>
                  </a:lnTo>
                  <a:lnTo>
                    <a:pt x="1214549" y="1544481"/>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2" name="Freeform: Shape 51">
              <a:extLst>
                <a:ext uri="{FF2B5EF4-FFF2-40B4-BE49-F238E27FC236}">
                  <a16:creationId xmlns:a16="http://schemas.microsoft.com/office/drawing/2014/main" id="{F1CA892B-5ED5-CDE2-DC92-9B4C89EA975A}"/>
                </a:ext>
              </a:extLst>
            </p:cNvPr>
            <p:cNvSpPr/>
            <p:nvPr/>
          </p:nvSpPr>
          <p:spPr>
            <a:xfrm>
              <a:off x="11756829" y="8592205"/>
              <a:ext cx="639072" cy="826186"/>
            </a:xfrm>
            <a:custGeom>
              <a:avLst/>
              <a:gdLst>
                <a:gd name="connsiteX0" fmla="*/ 382655 w 639072"/>
                <a:gd name="connsiteY0" fmla="*/ 0 h 826186"/>
                <a:gd name="connsiteX1" fmla="*/ 382791 w 639072"/>
                <a:gd name="connsiteY1" fmla="*/ 21470 h 826186"/>
                <a:gd name="connsiteX2" fmla="*/ 382791 w 639072"/>
                <a:gd name="connsiteY2" fmla="*/ 42804 h 826186"/>
                <a:gd name="connsiteX3" fmla="*/ 382791 w 639072"/>
                <a:gd name="connsiteY3" fmla="*/ 64138 h 826186"/>
                <a:gd name="connsiteX4" fmla="*/ 382791 w 639072"/>
                <a:gd name="connsiteY4" fmla="*/ 85472 h 826186"/>
                <a:gd name="connsiteX5" fmla="*/ 382791 w 639072"/>
                <a:gd name="connsiteY5" fmla="*/ 106670 h 826186"/>
                <a:gd name="connsiteX6" fmla="*/ 382791 w 639072"/>
                <a:gd name="connsiteY6" fmla="*/ 127868 h 826186"/>
                <a:gd name="connsiteX7" fmla="*/ 382791 w 639072"/>
                <a:gd name="connsiteY7" fmla="*/ 149067 h 826186"/>
                <a:gd name="connsiteX8" fmla="*/ 382791 w 639072"/>
                <a:gd name="connsiteY8" fmla="*/ 170265 h 826186"/>
                <a:gd name="connsiteX9" fmla="*/ 414724 w 639072"/>
                <a:gd name="connsiteY9" fmla="*/ 170265 h 826186"/>
                <a:gd name="connsiteX10" fmla="*/ 446793 w 639072"/>
                <a:gd name="connsiteY10" fmla="*/ 170265 h 826186"/>
                <a:gd name="connsiteX11" fmla="*/ 478862 w 639072"/>
                <a:gd name="connsiteY11" fmla="*/ 170265 h 826186"/>
                <a:gd name="connsiteX12" fmla="*/ 510932 w 639072"/>
                <a:gd name="connsiteY12" fmla="*/ 170265 h 826186"/>
                <a:gd name="connsiteX13" fmla="*/ 543001 w 639072"/>
                <a:gd name="connsiteY13" fmla="*/ 170265 h 826186"/>
                <a:gd name="connsiteX14" fmla="*/ 574934 w 639072"/>
                <a:gd name="connsiteY14" fmla="*/ 170265 h 826186"/>
                <a:gd name="connsiteX15" fmla="*/ 607003 w 639072"/>
                <a:gd name="connsiteY15" fmla="*/ 170265 h 826186"/>
                <a:gd name="connsiteX16" fmla="*/ 639072 w 639072"/>
                <a:gd name="connsiteY16" fmla="*/ 170265 h 826186"/>
                <a:gd name="connsiteX17" fmla="*/ 639072 w 639072"/>
                <a:gd name="connsiteY17" fmla="*/ 212390 h 826186"/>
                <a:gd name="connsiteX18" fmla="*/ 639072 w 639072"/>
                <a:gd name="connsiteY18" fmla="*/ 254243 h 826186"/>
                <a:gd name="connsiteX19" fmla="*/ 639072 w 639072"/>
                <a:gd name="connsiteY19" fmla="*/ 296095 h 826186"/>
                <a:gd name="connsiteX20" fmla="*/ 639072 w 639072"/>
                <a:gd name="connsiteY20" fmla="*/ 337812 h 826186"/>
                <a:gd name="connsiteX21" fmla="*/ 639072 w 639072"/>
                <a:gd name="connsiteY21" fmla="*/ 379257 h 826186"/>
                <a:gd name="connsiteX22" fmla="*/ 639072 w 639072"/>
                <a:gd name="connsiteY22" fmla="*/ 420703 h 826186"/>
                <a:gd name="connsiteX23" fmla="*/ 639072 w 639072"/>
                <a:gd name="connsiteY23" fmla="*/ 461876 h 826186"/>
                <a:gd name="connsiteX24" fmla="*/ 639072 w 639072"/>
                <a:gd name="connsiteY24" fmla="*/ 502914 h 826186"/>
                <a:gd name="connsiteX25" fmla="*/ 639072 w 639072"/>
                <a:gd name="connsiteY25" fmla="*/ 543816 h 826186"/>
                <a:gd name="connsiteX26" fmla="*/ 639072 w 639072"/>
                <a:gd name="connsiteY26" fmla="*/ 584582 h 826186"/>
                <a:gd name="connsiteX27" fmla="*/ 639072 w 639072"/>
                <a:gd name="connsiteY27" fmla="*/ 625212 h 826186"/>
                <a:gd name="connsiteX28" fmla="*/ 639072 w 639072"/>
                <a:gd name="connsiteY28" fmla="*/ 665705 h 826186"/>
                <a:gd name="connsiteX29" fmla="*/ 639072 w 639072"/>
                <a:gd name="connsiteY29" fmla="*/ 706064 h 826186"/>
                <a:gd name="connsiteX30" fmla="*/ 639072 w 639072"/>
                <a:gd name="connsiteY30" fmla="*/ 746286 h 826186"/>
                <a:gd name="connsiteX31" fmla="*/ 639072 w 639072"/>
                <a:gd name="connsiteY31" fmla="*/ 786372 h 826186"/>
                <a:gd name="connsiteX32" fmla="*/ 639072 w 639072"/>
                <a:gd name="connsiteY32" fmla="*/ 826187 h 826186"/>
                <a:gd name="connsiteX33" fmla="*/ 599122 w 639072"/>
                <a:gd name="connsiteY33" fmla="*/ 826187 h 826186"/>
                <a:gd name="connsiteX34" fmla="*/ 559171 w 639072"/>
                <a:gd name="connsiteY34" fmla="*/ 826187 h 826186"/>
                <a:gd name="connsiteX35" fmla="*/ 519221 w 639072"/>
                <a:gd name="connsiteY35" fmla="*/ 826187 h 826186"/>
                <a:gd name="connsiteX36" fmla="*/ 479270 w 639072"/>
                <a:gd name="connsiteY36" fmla="*/ 826051 h 826186"/>
                <a:gd name="connsiteX37" fmla="*/ 439456 w 639072"/>
                <a:gd name="connsiteY37" fmla="*/ 826051 h 826186"/>
                <a:gd name="connsiteX38" fmla="*/ 399505 w 639072"/>
                <a:gd name="connsiteY38" fmla="*/ 826051 h 826186"/>
                <a:gd name="connsiteX39" fmla="*/ 359555 w 639072"/>
                <a:gd name="connsiteY39" fmla="*/ 826051 h 826186"/>
                <a:gd name="connsiteX40" fmla="*/ 319604 w 639072"/>
                <a:gd name="connsiteY40" fmla="*/ 826051 h 826186"/>
                <a:gd name="connsiteX41" fmla="*/ 279654 w 639072"/>
                <a:gd name="connsiteY41" fmla="*/ 825915 h 826186"/>
                <a:gd name="connsiteX42" fmla="*/ 239839 w 639072"/>
                <a:gd name="connsiteY42" fmla="*/ 825915 h 826186"/>
                <a:gd name="connsiteX43" fmla="*/ 199889 w 639072"/>
                <a:gd name="connsiteY43" fmla="*/ 825915 h 826186"/>
                <a:gd name="connsiteX44" fmla="*/ 159938 w 639072"/>
                <a:gd name="connsiteY44" fmla="*/ 825915 h 826186"/>
                <a:gd name="connsiteX45" fmla="*/ 119988 w 639072"/>
                <a:gd name="connsiteY45" fmla="*/ 825780 h 826186"/>
                <a:gd name="connsiteX46" fmla="*/ 80037 w 639072"/>
                <a:gd name="connsiteY46" fmla="*/ 825780 h 826186"/>
                <a:gd name="connsiteX47" fmla="*/ 40223 w 639072"/>
                <a:gd name="connsiteY47" fmla="*/ 825780 h 826186"/>
                <a:gd name="connsiteX48" fmla="*/ 272 w 639072"/>
                <a:gd name="connsiteY48" fmla="*/ 825780 h 826186"/>
                <a:gd name="connsiteX49" fmla="*/ 272 w 639072"/>
                <a:gd name="connsiteY49" fmla="*/ 800776 h 826186"/>
                <a:gd name="connsiteX50" fmla="*/ 272 w 639072"/>
                <a:gd name="connsiteY50" fmla="*/ 775774 h 826186"/>
                <a:gd name="connsiteX51" fmla="*/ 272 w 639072"/>
                <a:gd name="connsiteY51" fmla="*/ 750770 h 826186"/>
                <a:gd name="connsiteX52" fmla="*/ 272 w 639072"/>
                <a:gd name="connsiteY52" fmla="*/ 725632 h 826186"/>
                <a:gd name="connsiteX53" fmla="*/ 272 w 639072"/>
                <a:gd name="connsiteY53" fmla="*/ 700492 h 826186"/>
                <a:gd name="connsiteX54" fmla="*/ 136 w 639072"/>
                <a:gd name="connsiteY54" fmla="*/ 675354 h 826186"/>
                <a:gd name="connsiteX55" fmla="*/ 136 w 639072"/>
                <a:gd name="connsiteY55" fmla="*/ 650079 h 826186"/>
                <a:gd name="connsiteX56" fmla="*/ 136 w 639072"/>
                <a:gd name="connsiteY56" fmla="*/ 624804 h 826186"/>
                <a:gd name="connsiteX57" fmla="*/ 136 w 639072"/>
                <a:gd name="connsiteY57" fmla="*/ 599393 h 826186"/>
                <a:gd name="connsiteX58" fmla="*/ 136 w 639072"/>
                <a:gd name="connsiteY58" fmla="*/ 573982 h 826186"/>
                <a:gd name="connsiteX59" fmla="*/ 136 w 639072"/>
                <a:gd name="connsiteY59" fmla="*/ 548572 h 826186"/>
                <a:gd name="connsiteX60" fmla="*/ 136 w 639072"/>
                <a:gd name="connsiteY60" fmla="*/ 523025 h 826186"/>
                <a:gd name="connsiteX61" fmla="*/ 136 w 639072"/>
                <a:gd name="connsiteY61" fmla="*/ 497478 h 826186"/>
                <a:gd name="connsiteX62" fmla="*/ 136 w 639072"/>
                <a:gd name="connsiteY62" fmla="*/ 471796 h 826186"/>
                <a:gd name="connsiteX63" fmla="*/ 136 w 639072"/>
                <a:gd name="connsiteY63" fmla="*/ 446114 h 826186"/>
                <a:gd name="connsiteX64" fmla="*/ 136 w 639072"/>
                <a:gd name="connsiteY64" fmla="*/ 420295 h 826186"/>
                <a:gd name="connsiteX65" fmla="*/ 136 w 639072"/>
                <a:gd name="connsiteY65" fmla="*/ 394613 h 826186"/>
                <a:gd name="connsiteX66" fmla="*/ 136 w 639072"/>
                <a:gd name="connsiteY66" fmla="*/ 368659 h 826186"/>
                <a:gd name="connsiteX67" fmla="*/ 136 w 639072"/>
                <a:gd name="connsiteY67" fmla="*/ 342704 h 826186"/>
                <a:gd name="connsiteX68" fmla="*/ 0 w 639072"/>
                <a:gd name="connsiteY68" fmla="*/ 316750 h 826186"/>
                <a:gd name="connsiteX69" fmla="*/ 0 w 639072"/>
                <a:gd name="connsiteY69" fmla="*/ 290660 h 826186"/>
                <a:gd name="connsiteX70" fmla="*/ 0 w 639072"/>
                <a:gd name="connsiteY70" fmla="*/ 264570 h 826186"/>
                <a:gd name="connsiteX71" fmla="*/ 0 w 639072"/>
                <a:gd name="connsiteY71" fmla="*/ 238344 h 826186"/>
                <a:gd name="connsiteX72" fmla="*/ 0 w 639072"/>
                <a:gd name="connsiteY72" fmla="*/ 212118 h 826186"/>
                <a:gd name="connsiteX73" fmla="*/ 0 w 639072"/>
                <a:gd name="connsiteY73" fmla="*/ 185892 h 826186"/>
                <a:gd name="connsiteX74" fmla="*/ 0 w 639072"/>
                <a:gd name="connsiteY74" fmla="*/ 159530 h 826186"/>
                <a:gd name="connsiteX75" fmla="*/ 0 w 639072"/>
                <a:gd name="connsiteY75" fmla="*/ 133032 h 826186"/>
                <a:gd name="connsiteX76" fmla="*/ 0 w 639072"/>
                <a:gd name="connsiteY76" fmla="*/ 106535 h 826186"/>
                <a:gd name="connsiteX77" fmla="*/ 0 w 639072"/>
                <a:gd name="connsiteY77" fmla="*/ 80037 h 826186"/>
                <a:gd name="connsiteX78" fmla="*/ 0 w 639072"/>
                <a:gd name="connsiteY78" fmla="*/ 53403 h 826186"/>
                <a:gd name="connsiteX79" fmla="*/ 0 w 639072"/>
                <a:gd name="connsiteY79" fmla="*/ 26769 h 826186"/>
                <a:gd name="connsiteX80" fmla="*/ 0 w 639072"/>
                <a:gd name="connsiteY80" fmla="*/ 0 h 826186"/>
                <a:gd name="connsiteX81" fmla="*/ 23916 w 639072"/>
                <a:gd name="connsiteY81" fmla="*/ 0 h 826186"/>
                <a:gd name="connsiteX82" fmla="*/ 47832 w 639072"/>
                <a:gd name="connsiteY82" fmla="*/ 0 h 826186"/>
                <a:gd name="connsiteX83" fmla="*/ 71748 w 639072"/>
                <a:gd name="connsiteY83" fmla="*/ 0 h 826186"/>
                <a:gd name="connsiteX84" fmla="*/ 95664 w 639072"/>
                <a:gd name="connsiteY84" fmla="*/ 0 h 826186"/>
                <a:gd name="connsiteX85" fmla="*/ 119580 w 639072"/>
                <a:gd name="connsiteY85" fmla="*/ 0 h 826186"/>
                <a:gd name="connsiteX86" fmla="*/ 143496 w 639072"/>
                <a:gd name="connsiteY86" fmla="*/ 0 h 826186"/>
                <a:gd name="connsiteX87" fmla="*/ 167412 w 639072"/>
                <a:gd name="connsiteY87" fmla="*/ 0 h 826186"/>
                <a:gd name="connsiteX88" fmla="*/ 191328 w 639072"/>
                <a:gd name="connsiteY88" fmla="*/ 0 h 826186"/>
                <a:gd name="connsiteX89" fmla="*/ 215244 w 639072"/>
                <a:gd name="connsiteY89" fmla="*/ 0 h 826186"/>
                <a:gd name="connsiteX90" fmla="*/ 239160 w 639072"/>
                <a:gd name="connsiteY90" fmla="*/ 0 h 826186"/>
                <a:gd name="connsiteX91" fmla="*/ 263075 w 639072"/>
                <a:gd name="connsiteY91" fmla="*/ 0 h 826186"/>
                <a:gd name="connsiteX92" fmla="*/ 286991 w 639072"/>
                <a:gd name="connsiteY92" fmla="*/ 0 h 826186"/>
                <a:gd name="connsiteX93" fmla="*/ 310907 w 639072"/>
                <a:gd name="connsiteY93" fmla="*/ 0 h 826186"/>
                <a:gd name="connsiteX94" fmla="*/ 334823 w 639072"/>
                <a:gd name="connsiteY94" fmla="*/ 0 h 826186"/>
                <a:gd name="connsiteX95" fmla="*/ 358739 w 639072"/>
                <a:gd name="connsiteY95" fmla="*/ 0 h 826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639072" h="826186">
                  <a:moveTo>
                    <a:pt x="382655" y="0"/>
                  </a:moveTo>
                  <a:lnTo>
                    <a:pt x="382791" y="21470"/>
                  </a:lnTo>
                  <a:lnTo>
                    <a:pt x="382791" y="42804"/>
                  </a:lnTo>
                  <a:lnTo>
                    <a:pt x="382791" y="64138"/>
                  </a:lnTo>
                  <a:lnTo>
                    <a:pt x="382791" y="85472"/>
                  </a:lnTo>
                  <a:lnTo>
                    <a:pt x="382791" y="106670"/>
                  </a:lnTo>
                  <a:lnTo>
                    <a:pt x="382791" y="127868"/>
                  </a:lnTo>
                  <a:lnTo>
                    <a:pt x="382791" y="149067"/>
                  </a:lnTo>
                  <a:lnTo>
                    <a:pt x="382791" y="170265"/>
                  </a:lnTo>
                  <a:lnTo>
                    <a:pt x="414724" y="170265"/>
                  </a:lnTo>
                  <a:lnTo>
                    <a:pt x="446793" y="170265"/>
                  </a:lnTo>
                  <a:lnTo>
                    <a:pt x="478862" y="170265"/>
                  </a:lnTo>
                  <a:lnTo>
                    <a:pt x="510932" y="170265"/>
                  </a:lnTo>
                  <a:lnTo>
                    <a:pt x="543001" y="170265"/>
                  </a:lnTo>
                  <a:lnTo>
                    <a:pt x="574934" y="170265"/>
                  </a:lnTo>
                  <a:lnTo>
                    <a:pt x="607003" y="170265"/>
                  </a:lnTo>
                  <a:lnTo>
                    <a:pt x="639072" y="170265"/>
                  </a:lnTo>
                  <a:lnTo>
                    <a:pt x="639072" y="212390"/>
                  </a:lnTo>
                  <a:lnTo>
                    <a:pt x="639072" y="254243"/>
                  </a:lnTo>
                  <a:lnTo>
                    <a:pt x="639072" y="296095"/>
                  </a:lnTo>
                  <a:lnTo>
                    <a:pt x="639072" y="337812"/>
                  </a:lnTo>
                  <a:lnTo>
                    <a:pt x="639072" y="379257"/>
                  </a:lnTo>
                  <a:lnTo>
                    <a:pt x="639072" y="420703"/>
                  </a:lnTo>
                  <a:lnTo>
                    <a:pt x="639072" y="461876"/>
                  </a:lnTo>
                  <a:lnTo>
                    <a:pt x="639072" y="502914"/>
                  </a:lnTo>
                  <a:lnTo>
                    <a:pt x="639072" y="543816"/>
                  </a:lnTo>
                  <a:lnTo>
                    <a:pt x="639072" y="584582"/>
                  </a:lnTo>
                  <a:lnTo>
                    <a:pt x="639072" y="625212"/>
                  </a:lnTo>
                  <a:lnTo>
                    <a:pt x="639072" y="665705"/>
                  </a:lnTo>
                  <a:lnTo>
                    <a:pt x="639072" y="706064"/>
                  </a:lnTo>
                  <a:lnTo>
                    <a:pt x="639072" y="746286"/>
                  </a:lnTo>
                  <a:lnTo>
                    <a:pt x="639072" y="786372"/>
                  </a:lnTo>
                  <a:lnTo>
                    <a:pt x="639072" y="826187"/>
                  </a:lnTo>
                  <a:lnTo>
                    <a:pt x="599122" y="826187"/>
                  </a:lnTo>
                  <a:lnTo>
                    <a:pt x="559171" y="826187"/>
                  </a:lnTo>
                  <a:lnTo>
                    <a:pt x="519221" y="826187"/>
                  </a:lnTo>
                  <a:lnTo>
                    <a:pt x="479270" y="826051"/>
                  </a:lnTo>
                  <a:lnTo>
                    <a:pt x="439456" y="826051"/>
                  </a:lnTo>
                  <a:lnTo>
                    <a:pt x="399505" y="826051"/>
                  </a:lnTo>
                  <a:lnTo>
                    <a:pt x="359555" y="826051"/>
                  </a:lnTo>
                  <a:lnTo>
                    <a:pt x="319604" y="826051"/>
                  </a:lnTo>
                  <a:lnTo>
                    <a:pt x="279654" y="825915"/>
                  </a:lnTo>
                  <a:lnTo>
                    <a:pt x="239839" y="825915"/>
                  </a:lnTo>
                  <a:lnTo>
                    <a:pt x="199889" y="825915"/>
                  </a:lnTo>
                  <a:lnTo>
                    <a:pt x="159938" y="825915"/>
                  </a:lnTo>
                  <a:lnTo>
                    <a:pt x="119988" y="825780"/>
                  </a:lnTo>
                  <a:lnTo>
                    <a:pt x="80037" y="825780"/>
                  </a:lnTo>
                  <a:lnTo>
                    <a:pt x="40223" y="825780"/>
                  </a:lnTo>
                  <a:lnTo>
                    <a:pt x="272" y="825780"/>
                  </a:lnTo>
                  <a:lnTo>
                    <a:pt x="272" y="800776"/>
                  </a:lnTo>
                  <a:lnTo>
                    <a:pt x="272" y="775774"/>
                  </a:lnTo>
                  <a:lnTo>
                    <a:pt x="272" y="750770"/>
                  </a:lnTo>
                  <a:lnTo>
                    <a:pt x="272" y="725632"/>
                  </a:lnTo>
                  <a:lnTo>
                    <a:pt x="272" y="700492"/>
                  </a:lnTo>
                  <a:lnTo>
                    <a:pt x="136" y="675354"/>
                  </a:lnTo>
                  <a:lnTo>
                    <a:pt x="136" y="650079"/>
                  </a:lnTo>
                  <a:lnTo>
                    <a:pt x="136" y="624804"/>
                  </a:lnTo>
                  <a:lnTo>
                    <a:pt x="136" y="599393"/>
                  </a:lnTo>
                  <a:lnTo>
                    <a:pt x="136" y="573982"/>
                  </a:lnTo>
                  <a:lnTo>
                    <a:pt x="136" y="548572"/>
                  </a:lnTo>
                  <a:lnTo>
                    <a:pt x="136" y="523025"/>
                  </a:lnTo>
                  <a:lnTo>
                    <a:pt x="136" y="497478"/>
                  </a:lnTo>
                  <a:lnTo>
                    <a:pt x="136" y="471796"/>
                  </a:lnTo>
                  <a:lnTo>
                    <a:pt x="136" y="446114"/>
                  </a:lnTo>
                  <a:lnTo>
                    <a:pt x="136" y="420295"/>
                  </a:lnTo>
                  <a:lnTo>
                    <a:pt x="136" y="394613"/>
                  </a:lnTo>
                  <a:lnTo>
                    <a:pt x="136" y="368659"/>
                  </a:lnTo>
                  <a:lnTo>
                    <a:pt x="136" y="342704"/>
                  </a:lnTo>
                  <a:lnTo>
                    <a:pt x="0" y="316750"/>
                  </a:lnTo>
                  <a:lnTo>
                    <a:pt x="0" y="290660"/>
                  </a:lnTo>
                  <a:lnTo>
                    <a:pt x="0" y="264570"/>
                  </a:lnTo>
                  <a:lnTo>
                    <a:pt x="0" y="238344"/>
                  </a:lnTo>
                  <a:lnTo>
                    <a:pt x="0" y="212118"/>
                  </a:lnTo>
                  <a:lnTo>
                    <a:pt x="0" y="185892"/>
                  </a:lnTo>
                  <a:lnTo>
                    <a:pt x="0" y="159530"/>
                  </a:lnTo>
                  <a:lnTo>
                    <a:pt x="0" y="133032"/>
                  </a:lnTo>
                  <a:lnTo>
                    <a:pt x="0" y="106535"/>
                  </a:lnTo>
                  <a:lnTo>
                    <a:pt x="0" y="80037"/>
                  </a:lnTo>
                  <a:lnTo>
                    <a:pt x="0" y="53403"/>
                  </a:lnTo>
                  <a:lnTo>
                    <a:pt x="0" y="26769"/>
                  </a:lnTo>
                  <a:lnTo>
                    <a:pt x="0" y="0"/>
                  </a:lnTo>
                  <a:lnTo>
                    <a:pt x="23916" y="0"/>
                  </a:lnTo>
                  <a:lnTo>
                    <a:pt x="47832" y="0"/>
                  </a:lnTo>
                  <a:lnTo>
                    <a:pt x="71748" y="0"/>
                  </a:lnTo>
                  <a:lnTo>
                    <a:pt x="95664" y="0"/>
                  </a:lnTo>
                  <a:lnTo>
                    <a:pt x="119580" y="0"/>
                  </a:lnTo>
                  <a:lnTo>
                    <a:pt x="143496" y="0"/>
                  </a:lnTo>
                  <a:lnTo>
                    <a:pt x="167412" y="0"/>
                  </a:lnTo>
                  <a:lnTo>
                    <a:pt x="191328" y="0"/>
                  </a:lnTo>
                  <a:lnTo>
                    <a:pt x="215244" y="0"/>
                  </a:lnTo>
                  <a:lnTo>
                    <a:pt x="239160" y="0"/>
                  </a:lnTo>
                  <a:lnTo>
                    <a:pt x="263075" y="0"/>
                  </a:lnTo>
                  <a:lnTo>
                    <a:pt x="286991" y="0"/>
                  </a:lnTo>
                  <a:lnTo>
                    <a:pt x="310907" y="0"/>
                  </a:lnTo>
                  <a:lnTo>
                    <a:pt x="334823" y="0"/>
                  </a:lnTo>
                  <a:lnTo>
                    <a:pt x="358739" y="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 name="Freeform: Shape 52">
              <a:extLst>
                <a:ext uri="{FF2B5EF4-FFF2-40B4-BE49-F238E27FC236}">
                  <a16:creationId xmlns:a16="http://schemas.microsoft.com/office/drawing/2014/main" id="{70E43D91-B84C-39B7-C0E3-8059DA549D52}"/>
                </a:ext>
              </a:extLst>
            </p:cNvPr>
            <p:cNvSpPr/>
            <p:nvPr/>
          </p:nvSpPr>
          <p:spPr>
            <a:xfrm>
              <a:off x="15640859" y="9021334"/>
              <a:ext cx="1081245" cy="468670"/>
            </a:xfrm>
            <a:custGeom>
              <a:avLst/>
              <a:gdLst>
                <a:gd name="connsiteX0" fmla="*/ 761369 w 1081245"/>
                <a:gd name="connsiteY0" fmla="*/ 16986 h 468670"/>
                <a:gd name="connsiteX1" fmla="*/ 768707 w 1081245"/>
                <a:gd name="connsiteY1" fmla="*/ 23100 h 468670"/>
                <a:gd name="connsiteX2" fmla="*/ 785964 w 1081245"/>
                <a:gd name="connsiteY2" fmla="*/ 30302 h 468670"/>
                <a:gd name="connsiteX3" fmla="*/ 793031 w 1081245"/>
                <a:gd name="connsiteY3" fmla="*/ 37640 h 468670"/>
                <a:gd name="connsiteX4" fmla="*/ 789905 w 1081245"/>
                <a:gd name="connsiteY4" fmla="*/ 45114 h 468670"/>
                <a:gd name="connsiteX5" fmla="*/ 789497 w 1081245"/>
                <a:gd name="connsiteY5" fmla="*/ 50549 h 468670"/>
                <a:gd name="connsiteX6" fmla="*/ 792759 w 1081245"/>
                <a:gd name="connsiteY6" fmla="*/ 55441 h 468670"/>
                <a:gd name="connsiteX7" fmla="*/ 815723 w 1081245"/>
                <a:gd name="connsiteY7" fmla="*/ 65225 h 468670"/>
                <a:gd name="connsiteX8" fmla="*/ 829856 w 1081245"/>
                <a:gd name="connsiteY8" fmla="*/ 79086 h 468670"/>
                <a:gd name="connsiteX9" fmla="*/ 838553 w 1081245"/>
                <a:gd name="connsiteY9" fmla="*/ 83298 h 468670"/>
                <a:gd name="connsiteX10" fmla="*/ 841134 w 1081245"/>
                <a:gd name="connsiteY10" fmla="*/ 84521 h 468670"/>
                <a:gd name="connsiteX11" fmla="*/ 847385 w 1081245"/>
                <a:gd name="connsiteY11" fmla="*/ 87918 h 468670"/>
                <a:gd name="connsiteX12" fmla="*/ 850239 w 1081245"/>
                <a:gd name="connsiteY12" fmla="*/ 92130 h 468670"/>
                <a:gd name="connsiteX13" fmla="*/ 848336 w 1081245"/>
                <a:gd name="connsiteY13" fmla="*/ 110747 h 468670"/>
                <a:gd name="connsiteX14" fmla="*/ 842357 w 1081245"/>
                <a:gd name="connsiteY14" fmla="*/ 119987 h 468670"/>
                <a:gd name="connsiteX15" fmla="*/ 832981 w 1081245"/>
                <a:gd name="connsiteY15" fmla="*/ 127053 h 468670"/>
                <a:gd name="connsiteX16" fmla="*/ 820751 w 1081245"/>
                <a:gd name="connsiteY16" fmla="*/ 139554 h 468670"/>
                <a:gd name="connsiteX17" fmla="*/ 817762 w 1081245"/>
                <a:gd name="connsiteY17" fmla="*/ 151105 h 468670"/>
                <a:gd name="connsiteX18" fmla="*/ 813957 w 1081245"/>
                <a:gd name="connsiteY18" fmla="*/ 172711 h 468670"/>
                <a:gd name="connsiteX19" fmla="*/ 819120 w 1081245"/>
                <a:gd name="connsiteY19" fmla="*/ 180049 h 468670"/>
                <a:gd name="connsiteX20" fmla="*/ 824420 w 1081245"/>
                <a:gd name="connsiteY20" fmla="*/ 181951 h 468670"/>
                <a:gd name="connsiteX21" fmla="*/ 840047 w 1081245"/>
                <a:gd name="connsiteY21" fmla="*/ 177059 h 468670"/>
                <a:gd name="connsiteX22" fmla="*/ 848064 w 1081245"/>
                <a:gd name="connsiteY22" fmla="*/ 179234 h 468670"/>
                <a:gd name="connsiteX23" fmla="*/ 866001 w 1081245"/>
                <a:gd name="connsiteY23" fmla="*/ 205188 h 468670"/>
                <a:gd name="connsiteX24" fmla="*/ 899430 w 1081245"/>
                <a:gd name="connsiteY24" fmla="*/ 215379 h 468670"/>
                <a:gd name="connsiteX25" fmla="*/ 911659 w 1081245"/>
                <a:gd name="connsiteY25" fmla="*/ 221766 h 468670"/>
                <a:gd name="connsiteX26" fmla="*/ 921579 w 1081245"/>
                <a:gd name="connsiteY26" fmla="*/ 235219 h 468670"/>
                <a:gd name="connsiteX27" fmla="*/ 936526 w 1081245"/>
                <a:gd name="connsiteY27" fmla="*/ 242964 h 468670"/>
                <a:gd name="connsiteX28" fmla="*/ 948077 w 1081245"/>
                <a:gd name="connsiteY28" fmla="*/ 254242 h 468670"/>
                <a:gd name="connsiteX29" fmla="*/ 948348 w 1081245"/>
                <a:gd name="connsiteY29" fmla="*/ 261581 h 468670"/>
                <a:gd name="connsiteX30" fmla="*/ 944272 w 1081245"/>
                <a:gd name="connsiteY30" fmla="*/ 270277 h 468670"/>
                <a:gd name="connsiteX31" fmla="*/ 942641 w 1081245"/>
                <a:gd name="connsiteY31" fmla="*/ 281963 h 468670"/>
                <a:gd name="connsiteX32" fmla="*/ 937749 w 1081245"/>
                <a:gd name="connsiteY32" fmla="*/ 289301 h 468670"/>
                <a:gd name="connsiteX33" fmla="*/ 925927 w 1081245"/>
                <a:gd name="connsiteY33" fmla="*/ 290116 h 468670"/>
                <a:gd name="connsiteX34" fmla="*/ 918725 w 1081245"/>
                <a:gd name="connsiteY34" fmla="*/ 288214 h 468670"/>
                <a:gd name="connsiteX35" fmla="*/ 880269 w 1081245"/>
                <a:gd name="connsiteY35" fmla="*/ 246905 h 468670"/>
                <a:gd name="connsiteX36" fmla="*/ 875649 w 1081245"/>
                <a:gd name="connsiteY36" fmla="*/ 243099 h 468670"/>
                <a:gd name="connsiteX37" fmla="*/ 861382 w 1081245"/>
                <a:gd name="connsiteY37" fmla="*/ 221494 h 468670"/>
                <a:gd name="connsiteX38" fmla="*/ 844667 w 1081245"/>
                <a:gd name="connsiteY38" fmla="*/ 209808 h 468670"/>
                <a:gd name="connsiteX39" fmla="*/ 839503 w 1081245"/>
                <a:gd name="connsiteY39" fmla="*/ 210079 h 468670"/>
                <a:gd name="connsiteX40" fmla="*/ 863283 w 1081245"/>
                <a:gd name="connsiteY40" fmla="*/ 231549 h 468670"/>
                <a:gd name="connsiteX41" fmla="*/ 872932 w 1081245"/>
                <a:gd name="connsiteY41" fmla="*/ 246497 h 468670"/>
                <a:gd name="connsiteX42" fmla="*/ 890053 w 1081245"/>
                <a:gd name="connsiteY42" fmla="*/ 267424 h 468670"/>
                <a:gd name="connsiteX43" fmla="*/ 902283 w 1081245"/>
                <a:gd name="connsiteY43" fmla="*/ 276256 h 468670"/>
                <a:gd name="connsiteX44" fmla="*/ 911252 w 1081245"/>
                <a:gd name="connsiteY44" fmla="*/ 290116 h 468670"/>
                <a:gd name="connsiteX45" fmla="*/ 919676 w 1081245"/>
                <a:gd name="connsiteY45" fmla="*/ 296639 h 468670"/>
                <a:gd name="connsiteX46" fmla="*/ 942505 w 1081245"/>
                <a:gd name="connsiteY46" fmla="*/ 305880 h 468670"/>
                <a:gd name="connsiteX47" fmla="*/ 934624 w 1081245"/>
                <a:gd name="connsiteY47" fmla="*/ 312538 h 468670"/>
                <a:gd name="connsiteX48" fmla="*/ 947262 w 1081245"/>
                <a:gd name="connsiteY48" fmla="*/ 318245 h 468670"/>
                <a:gd name="connsiteX49" fmla="*/ 949027 w 1081245"/>
                <a:gd name="connsiteY49" fmla="*/ 328572 h 468670"/>
                <a:gd name="connsiteX50" fmla="*/ 947805 w 1081245"/>
                <a:gd name="connsiteY50" fmla="*/ 340394 h 468670"/>
                <a:gd name="connsiteX51" fmla="*/ 930276 w 1081245"/>
                <a:gd name="connsiteY51" fmla="*/ 335774 h 468670"/>
                <a:gd name="connsiteX52" fmla="*/ 929732 w 1081245"/>
                <a:gd name="connsiteY52" fmla="*/ 344471 h 468670"/>
                <a:gd name="connsiteX53" fmla="*/ 931362 w 1081245"/>
                <a:gd name="connsiteY53" fmla="*/ 349634 h 468670"/>
                <a:gd name="connsiteX54" fmla="*/ 923617 w 1081245"/>
                <a:gd name="connsiteY54" fmla="*/ 353847 h 468670"/>
                <a:gd name="connsiteX55" fmla="*/ 912882 w 1081245"/>
                <a:gd name="connsiteY55" fmla="*/ 348140 h 468670"/>
                <a:gd name="connsiteX56" fmla="*/ 884890 w 1081245"/>
                <a:gd name="connsiteY56" fmla="*/ 316750 h 468670"/>
                <a:gd name="connsiteX57" fmla="*/ 885162 w 1081245"/>
                <a:gd name="connsiteY57" fmla="*/ 320963 h 468670"/>
                <a:gd name="connsiteX58" fmla="*/ 887471 w 1081245"/>
                <a:gd name="connsiteY58" fmla="*/ 325854 h 468670"/>
                <a:gd name="connsiteX59" fmla="*/ 903778 w 1081245"/>
                <a:gd name="connsiteY59" fmla="*/ 346101 h 468670"/>
                <a:gd name="connsiteX60" fmla="*/ 918318 w 1081245"/>
                <a:gd name="connsiteY60" fmla="*/ 358195 h 468670"/>
                <a:gd name="connsiteX61" fmla="*/ 930683 w 1081245"/>
                <a:gd name="connsiteY61" fmla="*/ 363631 h 468670"/>
                <a:gd name="connsiteX62" fmla="*/ 940195 w 1081245"/>
                <a:gd name="connsiteY62" fmla="*/ 373823 h 468670"/>
                <a:gd name="connsiteX63" fmla="*/ 943592 w 1081245"/>
                <a:gd name="connsiteY63" fmla="*/ 379937 h 468670"/>
                <a:gd name="connsiteX64" fmla="*/ 945766 w 1081245"/>
                <a:gd name="connsiteY64" fmla="*/ 389177 h 468670"/>
                <a:gd name="connsiteX65" fmla="*/ 938701 w 1081245"/>
                <a:gd name="connsiteY65" fmla="*/ 395428 h 468670"/>
                <a:gd name="connsiteX66" fmla="*/ 930683 w 1081245"/>
                <a:gd name="connsiteY66" fmla="*/ 398961 h 468670"/>
                <a:gd name="connsiteX67" fmla="*/ 922802 w 1081245"/>
                <a:gd name="connsiteY67" fmla="*/ 392710 h 468670"/>
                <a:gd name="connsiteX68" fmla="*/ 917095 w 1081245"/>
                <a:gd name="connsiteY68" fmla="*/ 386052 h 468670"/>
                <a:gd name="connsiteX69" fmla="*/ 904864 w 1081245"/>
                <a:gd name="connsiteY69" fmla="*/ 374773 h 468670"/>
                <a:gd name="connsiteX70" fmla="*/ 901196 w 1081245"/>
                <a:gd name="connsiteY70" fmla="*/ 362136 h 468670"/>
                <a:gd name="connsiteX71" fmla="*/ 891956 w 1081245"/>
                <a:gd name="connsiteY71" fmla="*/ 362815 h 468670"/>
                <a:gd name="connsiteX72" fmla="*/ 853092 w 1081245"/>
                <a:gd name="connsiteY72" fmla="*/ 346781 h 468670"/>
                <a:gd name="connsiteX73" fmla="*/ 821838 w 1081245"/>
                <a:gd name="connsiteY73" fmla="*/ 344879 h 468670"/>
                <a:gd name="connsiteX74" fmla="*/ 824828 w 1081245"/>
                <a:gd name="connsiteY74" fmla="*/ 348140 h 468670"/>
                <a:gd name="connsiteX75" fmla="*/ 828769 w 1081245"/>
                <a:gd name="connsiteY75" fmla="*/ 350314 h 468670"/>
                <a:gd name="connsiteX76" fmla="*/ 853636 w 1081245"/>
                <a:gd name="connsiteY76" fmla="*/ 354255 h 468670"/>
                <a:gd name="connsiteX77" fmla="*/ 863419 w 1081245"/>
                <a:gd name="connsiteY77" fmla="*/ 361592 h 468670"/>
                <a:gd name="connsiteX78" fmla="*/ 883802 w 1081245"/>
                <a:gd name="connsiteY78" fmla="*/ 368115 h 468670"/>
                <a:gd name="connsiteX79" fmla="*/ 895760 w 1081245"/>
                <a:gd name="connsiteY79" fmla="*/ 369881 h 468670"/>
                <a:gd name="connsiteX80" fmla="*/ 900652 w 1081245"/>
                <a:gd name="connsiteY80" fmla="*/ 389857 h 468670"/>
                <a:gd name="connsiteX81" fmla="*/ 917231 w 1081245"/>
                <a:gd name="connsiteY81" fmla="*/ 403581 h 468670"/>
                <a:gd name="connsiteX82" fmla="*/ 919404 w 1081245"/>
                <a:gd name="connsiteY82" fmla="*/ 413772 h 468670"/>
                <a:gd name="connsiteX83" fmla="*/ 930683 w 1081245"/>
                <a:gd name="connsiteY83" fmla="*/ 414860 h 468670"/>
                <a:gd name="connsiteX84" fmla="*/ 950523 w 1081245"/>
                <a:gd name="connsiteY84" fmla="*/ 404804 h 468670"/>
                <a:gd name="connsiteX85" fmla="*/ 963296 w 1081245"/>
                <a:gd name="connsiteY85" fmla="*/ 408337 h 468670"/>
                <a:gd name="connsiteX86" fmla="*/ 981776 w 1081245"/>
                <a:gd name="connsiteY86" fmla="*/ 411191 h 468670"/>
                <a:gd name="connsiteX87" fmla="*/ 985989 w 1081245"/>
                <a:gd name="connsiteY87" fmla="*/ 419208 h 468670"/>
                <a:gd name="connsiteX88" fmla="*/ 989114 w 1081245"/>
                <a:gd name="connsiteY88" fmla="*/ 434563 h 468670"/>
                <a:gd name="connsiteX89" fmla="*/ 995637 w 1081245"/>
                <a:gd name="connsiteY89" fmla="*/ 451821 h 468670"/>
                <a:gd name="connsiteX90" fmla="*/ 999849 w 1081245"/>
                <a:gd name="connsiteY90" fmla="*/ 468671 h 468670"/>
                <a:gd name="connsiteX91" fmla="*/ 995772 w 1081245"/>
                <a:gd name="connsiteY91" fmla="*/ 468671 h 468670"/>
                <a:gd name="connsiteX92" fmla="*/ 985853 w 1081245"/>
                <a:gd name="connsiteY92" fmla="*/ 468535 h 468670"/>
                <a:gd name="connsiteX93" fmla="*/ 954056 w 1081245"/>
                <a:gd name="connsiteY93" fmla="*/ 468263 h 468670"/>
                <a:gd name="connsiteX94" fmla="*/ 907718 w 1081245"/>
                <a:gd name="connsiteY94" fmla="*/ 467855 h 468670"/>
                <a:gd name="connsiteX95" fmla="*/ 861382 w 1081245"/>
                <a:gd name="connsiteY95" fmla="*/ 467447 h 468670"/>
                <a:gd name="connsiteX96" fmla="*/ 815044 w 1081245"/>
                <a:gd name="connsiteY96" fmla="*/ 467040 h 468670"/>
                <a:gd name="connsiteX97" fmla="*/ 768707 w 1081245"/>
                <a:gd name="connsiteY97" fmla="*/ 466632 h 468670"/>
                <a:gd name="connsiteX98" fmla="*/ 722370 w 1081245"/>
                <a:gd name="connsiteY98" fmla="*/ 466225 h 468670"/>
                <a:gd name="connsiteX99" fmla="*/ 676033 w 1081245"/>
                <a:gd name="connsiteY99" fmla="*/ 465817 h 468670"/>
                <a:gd name="connsiteX100" fmla="*/ 629695 w 1081245"/>
                <a:gd name="connsiteY100" fmla="*/ 465410 h 468670"/>
                <a:gd name="connsiteX101" fmla="*/ 583359 w 1081245"/>
                <a:gd name="connsiteY101" fmla="*/ 465002 h 468670"/>
                <a:gd name="connsiteX102" fmla="*/ 537022 w 1081245"/>
                <a:gd name="connsiteY102" fmla="*/ 464594 h 468670"/>
                <a:gd name="connsiteX103" fmla="*/ 490684 w 1081245"/>
                <a:gd name="connsiteY103" fmla="*/ 464186 h 468670"/>
                <a:gd name="connsiteX104" fmla="*/ 444347 w 1081245"/>
                <a:gd name="connsiteY104" fmla="*/ 463779 h 468670"/>
                <a:gd name="connsiteX105" fmla="*/ 398010 w 1081245"/>
                <a:gd name="connsiteY105" fmla="*/ 463371 h 468670"/>
                <a:gd name="connsiteX106" fmla="*/ 351673 w 1081245"/>
                <a:gd name="connsiteY106" fmla="*/ 462964 h 468670"/>
                <a:gd name="connsiteX107" fmla="*/ 305335 w 1081245"/>
                <a:gd name="connsiteY107" fmla="*/ 462556 h 468670"/>
                <a:gd name="connsiteX108" fmla="*/ 258999 w 1081245"/>
                <a:gd name="connsiteY108" fmla="*/ 462148 h 468670"/>
                <a:gd name="connsiteX109" fmla="*/ 256824 w 1081245"/>
                <a:gd name="connsiteY109" fmla="*/ 459702 h 468670"/>
                <a:gd name="connsiteX110" fmla="*/ 238616 w 1081245"/>
                <a:gd name="connsiteY110" fmla="*/ 459023 h 468670"/>
                <a:gd name="connsiteX111" fmla="*/ 225299 w 1081245"/>
                <a:gd name="connsiteY111" fmla="*/ 458479 h 468670"/>
                <a:gd name="connsiteX112" fmla="*/ 219320 w 1081245"/>
                <a:gd name="connsiteY112" fmla="*/ 461740 h 468670"/>
                <a:gd name="connsiteX113" fmla="*/ 192550 w 1081245"/>
                <a:gd name="connsiteY113" fmla="*/ 461604 h 468670"/>
                <a:gd name="connsiteX114" fmla="*/ 171216 w 1081245"/>
                <a:gd name="connsiteY114" fmla="*/ 461468 h 468670"/>
                <a:gd name="connsiteX115" fmla="*/ 135071 w 1081245"/>
                <a:gd name="connsiteY115" fmla="*/ 461332 h 468670"/>
                <a:gd name="connsiteX116" fmla="*/ 91044 w 1081245"/>
                <a:gd name="connsiteY116" fmla="*/ 461061 h 468670"/>
                <a:gd name="connsiteX117" fmla="*/ 28944 w 1081245"/>
                <a:gd name="connsiteY117" fmla="*/ 460789 h 468670"/>
                <a:gd name="connsiteX118" fmla="*/ 0 w 1081245"/>
                <a:gd name="connsiteY118" fmla="*/ 460653 h 468670"/>
                <a:gd name="connsiteX119" fmla="*/ 12909 w 1081245"/>
                <a:gd name="connsiteY119" fmla="*/ 453043 h 468670"/>
                <a:gd name="connsiteX120" fmla="*/ 32069 w 1081245"/>
                <a:gd name="connsiteY120" fmla="*/ 448560 h 468670"/>
                <a:gd name="connsiteX121" fmla="*/ 66176 w 1081245"/>
                <a:gd name="connsiteY121" fmla="*/ 435651 h 468670"/>
                <a:gd name="connsiteX122" fmla="*/ 79765 w 1081245"/>
                <a:gd name="connsiteY122" fmla="*/ 422469 h 468670"/>
                <a:gd name="connsiteX123" fmla="*/ 98925 w 1081245"/>
                <a:gd name="connsiteY123" fmla="*/ 412822 h 468670"/>
                <a:gd name="connsiteX124" fmla="*/ 106942 w 1081245"/>
                <a:gd name="connsiteY124" fmla="*/ 401271 h 468670"/>
                <a:gd name="connsiteX125" fmla="*/ 119716 w 1081245"/>
                <a:gd name="connsiteY125" fmla="*/ 390264 h 468670"/>
                <a:gd name="connsiteX126" fmla="*/ 124471 w 1081245"/>
                <a:gd name="connsiteY126" fmla="*/ 377763 h 468670"/>
                <a:gd name="connsiteX127" fmla="*/ 126238 w 1081245"/>
                <a:gd name="connsiteY127" fmla="*/ 375860 h 468670"/>
                <a:gd name="connsiteX128" fmla="*/ 147300 w 1081245"/>
                <a:gd name="connsiteY128" fmla="*/ 364582 h 468670"/>
                <a:gd name="connsiteX129" fmla="*/ 169449 w 1081245"/>
                <a:gd name="connsiteY129" fmla="*/ 350450 h 468670"/>
                <a:gd name="connsiteX130" fmla="*/ 217825 w 1081245"/>
                <a:gd name="connsiteY130" fmla="*/ 311451 h 468670"/>
                <a:gd name="connsiteX131" fmla="*/ 218776 w 1081245"/>
                <a:gd name="connsiteY131" fmla="*/ 316614 h 468670"/>
                <a:gd name="connsiteX132" fmla="*/ 217010 w 1081245"/>
                <a:gd name="connsiteY132" fmla="*/ 322185 h 468670"/>
                <a:gd name="connsiteX133" fmla="*/ 221087 w 1081245"/>
                <a:gd name="connsiteY133" fmla="*/ 328708 h 468670"/>
                <a:gd name="connsiteX134" fmla="*/ 224484 w 1081245"/>
                <a:gd name="connsiteY134" fmla="*/ 338900 h 468670"/>
                <a:gd name="connsiteX135" fmla="*/ 229240 w 1081245"/>
                <a:gd name="connsiteY135" fmla="*/ 345150 h 468670"/>
                <a:gd name="connsiteX136" fmla="*/ 235219 w 1081245"/>
                <a:gd name="connsiteY136" fmla="*/ 350178 h 468670"/>
                <a:gd name="connsiteX137" fmla="*/ 245138 w 1081245"/>
                <a:gd name="connsiteY137" fmla="*/ 354662 h 468670"/>
                <a:gd name="connsiteX138" fmla="*/ 256824 w 1081245"/>
                <a:gd name="connsiteY138" fmla="*/ 362544 h 468670"/>
                <a:gd name="connsiteX139" fmla="*/ 266065 w 1081245"/>
                <a:gd name="connsiteY139" fmla="*/ 364718 h 468670"/>
                <a:gd name="connsiteX140" fmla="*/ 269190 w 1081245"/>
                <a:gd name="connsiteY140" fmla="*/ 364446 h 468670"/>
                <a:gd name="connsiteX141" fmla="*/ 279382 w 1081245"/>
                <a:gd name="connsiteY141" fmla="*/ 356837 h 468670"/>
                <a:gd name="connsiteX142" fmla="*/ 287806 w 1081245"/>
                <a:gd name="connsiteY142" fmla="*/ 352760 h 468670"/>
                <a:gd name="connsiteX143" fmla="*/ 296639 w 1081245"/>
                <a:gd name="connsiteY143" fmla="*/ 344471 h 468670"/>
                <a:gd name="connsiteX144" fmla="*/ 312402 w 1081245"/>
                <a:gd name="connsiteY144" fmla="*/ 355749 h 468670"/>
                <a:gd name="connsiteX145" fmla="*/ 318653 w 1081245"/>
                <a:gd name="connsiteY145" fmla="*/ 355749 h 468670"/>
                <a:gd name="connsiteX146" fmla="*/ 334143 w 1081245"/>
                <a:gd name="connsiteY146" fmla="*/ 350858 h 468670"/>
                <a:gd name="connsiteX147" fmla="*/ 348683 w 1081245"/>
                <a:gd name="connsiteY147" fmla="*/ 349498 h 468670"/>
                <a:gd name="connsiteX148" fmla="*/ 352352 w 1081245"/>
                <a:gd name="connsiteY148" fmla="*/ 348004 h 468670"/>
                <a:gd name="connsiteX149" fmla="*/ 357788 w 1081245"/>
                <a:gd name="connsiteY149" fmla="*/ 343383 h 468670"/>
                <a:gd name="connsiteX150" fmla="*/ 357923 w 1081245"/>
                <a:gd name="connsiteY150" fmla="*/ 334007 h 468670"/>
                <a:gd name="connsiteX151" fmla="*/ 359147 w 1081245"/>
                <a:gd name="connsiteY151" fmla="*/ 331561 h 468670"/>
                <a:gd name="connsiteX152" fmla="*/ 361592 w 1081245"/>
                <a:gd name="connsiteY152" fmla="*/ 330475 h 468670"/>
                <a:gd name="connsiteX153" fmla="*/ 364446 w 1081245"/>
                <a:gd name="connsiteY153" fmla="*/ 330203 h 468670"/>
                <a:gd name="connsiteX154" fmla="*/ 370969 w 1081245"/>
                <a:gd name="connsiteY154" fmla="*/ 333600 h 468670"/>
                <a:gd name="connsiteX155" fmla="*/ 377356 w 1081245"/>
                <a:gd name="connsiteY155" fmla="*/ 333736 h 468670"/>
                <a:gd name="connsiteX156" fmla="*/ 404533 w 1081245"/>
                <a:gd name="connsiteY156" fmla="*/ 322865 h 468670"/>
                <a:gd name="connsiteX157" fmla="*/ 406571 w 1081245"/>
                <a:gd name="connsiteY157" fmla="*/ 323681 h 468670"/>
                <a:gd name="connsiteX158" fmla="*/ 409968 w 1081245"/>
                <a:gd name="connsiteY158" fmla="*/ 328708 h 468670"/>
                <a:gd name="connsiteX159" fmla="*/ 421926 w 1081245"/>
                <a:gd name="connsiteY159" fmla="*/ 322321 h 468670"/>
                <a:gd name="connsiteX160" fmla="*/ 428992 w 1081245"/>
                <a:gd name="connsiteY160" fmla="*/ 316342 h 468670"/>
                <a:gd name="connsiteX161" fmla="*/ 432117 w 1081245"/>
                <a:gd name="connsiteY161" fmla="*/ 307374 h 468670"/>
                <a:gd name="connsiteX162" fmla="*/ 437960 w 1081245"/>
                <a:gd name="connsiteY162" fmla="*/ 298541 h 468670"/>
                <a:gd name="connsiteX163" fmla="*/ 436738 w 1081245"/>
                <a:gd name="connsiteY163" fmla="*/ 294601 h 468670"/>
                <a:gd name="connsiteX164" fmla="*/ 432933 w 1081245"/>
                <a:gd name="connsiteY164" fmla="*/ 289437 h 468670"/>
                <a:gd name="connsiteX165" fmla="*/ 437960 w 1081245"/>
                <a:gd name="connsiteY165" fmla="*/ 277479 h 468670"/>
                <a:gd name="connsiteX166" fmla="*/ 445299 w 1081245"/>
                <a:gd name="connsiteY166" fmla="*/ 265657 h 468670"/>
                <a:gd name="connsiteX167" fmla="*/ 473019 w 1081245"/>
                <a:gd name="connsiteY167" fmla="*/ 229783 h 468670"/>
                <a:gd name="connsiteX168" fmla="*/ 481852 w 1081245"/>
                <a:gd name="connsiteY168" fmla="*/ 208041 h 468670"/>
                <a:gd name="connsiteX169" fmla="*/ 493402 w 1081245"/>
                <a:gd name="connsiteY169" fmla="*/ 194045 h 468670"/>
                <a:gd name="connsiteX170" fmla="*/ 497206 w 1081245"/>
                <a:gd name="connsiteY170" fmla="*/ 182902 h 468670"/>
                <a:gd name="connsiteX171" fmla="*/ 505903 w 1081245"/>
                <a:gd name="connsiteY171" fmla="*/ 171895 h 468670"/>
                <a:gd name="connsiteX172" fmla="*/ 511882 w 1081245"/>
                <a:gd name="connsiteY172" fmla="*/ 149067 h 468670"/>
                <a:gd name="connsiteX173" fmla="*/ 515552 w 1081245"/>
                <a:gd name="connsiteY173" fmla="*/ 144447 h 468670"/>
                <a:gd name="connsiteX174" fmla="*/ 520851 w 1081245"/>
                <a:gd name="connsiteY174" fmla="*/ 143632 h 468670"/>
                <a:gd name="connsiteX175" fmla="*/ 526286 w 1081245"/>
                <a:gd name="connsiteY175" fmla="*/ 146485 h 468670"/>
                <a:gd name="connsiteX176" fmla="*/ 530227 w 1081245"/>
                <a:gd name="connsiteY176" fmla="*/ 150697 h 468670"/>
                <a:gd name="connsiteX177" fmla="*/ 532809 w 1081245"/>
                <a:gd name="connsiteY177" fmla="*/ 157491 h 468670"/>
                <a:gd name="connsiteX178" fmla="*/ 546805 w 1081245"/>
                <a:gd name="connsiteY178" fmla="*/ 163470 h 468670"/>
                <a:gd name="connsiteX179" fmla="*/ 558491 w 1081245"/>
                <a:gd name="connsiteY179" fmla="*/ 164150 h 468670"/>
                <a:gd name="connsiteX180" fmla="*/ 566645 w 1081245"/>
                <a:gd name="connsiteY180" fmla="*/ 159802 h 468670"/>
                <a:gd name="connsiteX181" fmla="*/ 571401 w 1081245"/>
                <a:gd name="connsiteY181" fmla="*/ 151784 h 468670"/>
                <a:gd name="connsiteX182" fmla="*/ 577788 w 1081245"/>
                <a:gd name="connsiteY182" fmla="*/ 136701 h 468670"/>
                <a:gd name="connsiteX183" fmla="*/ 583902 w 1081245"/>
                <a:gd name="connsiteY183" fmla="*/ 127732 h 468670"/>
                <a:gd name="connsiteX184" fmla="*/ 587843 w 1081245"/>
                <a:gd name="connsiteY184" fmla="*/ 116454 h 468670"/>
                <a:gd name="connsiteX185" fmla="*/ 591919 w 1081245"/>
                <a:gd name="connsiteY185" fmla="*/ 108709 h 468670"/>
                <a:gd name="connsiteX186" fmla="*/ 598170 w 1081245"/>
                <a:gd name="connsiteY186" fmla="*/ 103816 h 468670"/>
                <a:gd name="connsiteX187" fmla="*/ 613933 w 1081245"/>
                <a:gd name="connsiteY187" fmla="*/ 104088 h 468670"/>
                <a:gd name="connsiteX188" fmla="*/ 622086 w 1081245"/>
                <a:gd name="connsiteY188" fmla="*/ 97158 h 468670"/>
                <a:gd name="connsiteX189" fmla="*/ 628337 w 1081245"/>
                <a:gd name="connsiteY189" fmla="*/ 89277 h 468670"/>
                <a:gd name="connsiteX190" fmla="*/ 632142 w 1081245"/>
                <a:gd name="connsiteY190" fmla="*/ 86695 h 468670"/>
                <a:gd name="connsiteX191" fmla="*/ 636626 w 1081245"/>
                <a:gd name="connsiteY191" fmla="*/ 87103 h 468670"/>
                <a:gd name="connsiteX192" fmla="*/ 650893 w 1081245"/>
                <a:gd name="connsiteY192" fmla="*/ 74465 h 468670"/>
                <a:gd name="connsiteX193" fmla="*/ 669646 w 1081245"/>
                <a:gd name="connsiteY193" fmla="*/ 47967 h 468670"/>
                <a:gd name="connsiteX194" fmla="*/ 673723 w 1081245"/>
                <a:gd name="connsiteY194" fmla="*/ 31254 h 468670"/>
                <a:gd name="connsiteX195" fmla="*/ 678615 w 1081245"/>
                <a:gd name="connsiteY195" fmla="*/ 19160 h 468670"/>
                <a:gd name="connsiteX196" fmla="*/ 680517 w 1081245"/>
                <a:gd name="connsiteY196" fmla="*/ 6794 h 468670"/>
                <a:gd name="connsiteX197" fmla="*/ 684186 w 1081245"/>
                <a:gd name="connsiteY197" fmla="*/ 0 h 468670"/>
                <a:gd name="connsiteX198" fmla="*/ 700764 w 1081245"/>
                <a:gd name="connsiteY198" fmla="*/ 13453 h 468670"/>
                <a:gd name="connsiteX199" fmla="*/ 710276 w 1081245"/>
                <a:gd name="connsiteY199" fmla="*/ 21198 h 468670"/>
                <a:gd name="connsiteX200" fmla="*/ 732018 w 1081245"/>
                <a:gd name="connsiteY200" fmla="*/ 38863 h 468670"/>
                <a:gd name="connsiteX201" fmla="*/ 746422 w 1081245"/>
                <a:gd name="connsiteY201" fmla="*/ 50549 h 468670"/>
                <a:gd name="connsiteX202" fmla="*/ 752129 w 1081245"/>
                <a:gd name="connsiteY202" fmla="*/ 37097 h 468670"/>
                <a:gd name="connsiteX203" fmla="*/ 761369 w 1081245"/>
                <a:gd name="connsiteY203" fmla="*/ 16986 h 468670"/>
                <a:gd name="connsiteX204" fmla="*/ 1077848 w 1081245"/>
                <a:gd name="connsiteY204" fmla="*/ 230598 h 468670"/>
                <a:gd name="connsiteX205" fmla="*/ 1081245 w 1081245"/>
                <a:gd name="connsiteY205" fmla="*/ 230191 h 468670"/>
                <a:gd name="connsiteX206" fmla="*/ 1081245 w 1081245"/>
                <a:gd name="connsiteY206" fmla="*/ 230191 h 468670"/>
                <a:gd name="connsiteX207" fmla="*/ 1067520 w 1081245"/>
                <a:gd name="connsiteY207" fmla="*/ 254786 h 468670"/>
                <a:gd name="connsiteX208" fmla="*/ 1061677 w 1081245"/>
                <a:gd name="connsiteY208" fmla="*/ 257368 h 468670"/>
                <a:gd name="connsiteX209" fmla="*/ 1077848 w 1081245"/>
                <a:gd name="connsiteY209" fmla="*/ 230598 h 468670"/>
                <a:gd name="connsiteX210" fmla="*/ 1025803 w 1081245"/>
                <a:gd name="connsiteY210" fmla="*/ 244187 h 468670"/>
                <a:gd name="connsiteX211" fmla="*/ 1030831 w 1081245"/>
                <a:gd name="connsiteY211" fmla="*/ 236849 h 468670"/>
                <a:gd name="connsiteX212" fmla="*/ 1050127 w 1081245"/>
                <a:gd name="connsiteY212" fmla="*/ 234267 h 468670"/>
                <a:gd name="connsiteX213" fmla="*/ 1062085 w 1081245"/>
                <a:gd name="connsiteY213" fmla="*/ 232637 h 468670"/>
                <a:gd name="connsiteX214" fmla="*/ 1033821 w 1081245"/>
                <a:gd name="connsiteY214" fmla="*/ 296095 h 468670"/>
                <a:gd name="connsiteX215" fmla="*/ 1035043 w 1081245"/>
                <a:gd name="connsiteY215" fmla="*/ 307781 h 468670"/>
                <a:gd name="connsiteX216" fmla="*/ 1029337 w 1081245"/>
                <a:gd name="connsiteY216" fmla="*/ 311587 h 468670"/>
                <a:gd name="connsiteX217" fmla="*/ 1020776 w 1081245"/>
                <a:gd name="connsiteY217" fmla="*/ 314576 h 468670"/>
                <a:gd name="connsiteX218" fmla="*/ 1012079 w 1081245"/>
                <a:gd name="connsiteY218" fmla="*/ 321506 h 468670"/>
                <a:gd name="connsiteX219" fmla="*/ 1006372 w 1081245"/>
                <a:gd name="connsiteY219" fmla="*/ 329116 h 468670"/>
                <a:gd name="connsiteX220" fmla="*/ 1001072 w 1081245"/>
                <a:gd name="connsiteY220" fmla="*/ 349770 h 468670"/>
                <a:gd name="connsiteX221" fmla="*/ 990745 w 1081245"/>
                <a:gd name="connsiteY221" fmla="*/ 372871 h 468670"/>
                <a:gd name="connsiteX222" fmla="*/ 984358 w 1081245"/>
                <a:gd name="connsiteY222" fmla="*/ 363223 h 468670"/>
                <a:gd name="connsiteX223" fmla="*/ 982728 w 1081245"/>
                <a:gd name="connsiteY223" fmla="*/ 354934 h 468670"/>
                <a:gd name="connsiteX224" fmla="*/ 985581 w 1081245"/>
                <a:gd name="connsiteY224" fmla="*/ 333328 h 468670"/>
                <a:gd name="connsiteX225" fmla="*/ 996724 w 1081245"/>
                <a:gd name="connsiteY225" fmla="*/ 297862 h 468670"/>
                <a:gd name="connsiteX226" fmla="*/ 1008954 w 1081245"/>
                <a:gd name="connsiteY226" fmla="*/ 275712 h 468670"/>
                <a:gd name="connsiteX227" fmla="*/ 1018330 w 1081245"/>
                <a:gd name="connsiteY227" fmla="*/ 265249 h 468670"/>
                <a:gd name="connsiteX228" fmla="*/ 1025803 w 1081245"/>
                <a:gd name="connsiteY228" fmla="*/ 244187 h 468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Lst>
              <a:rect l="l" t="t" r="r" b="b"/>
              <a:pathLst>
                <a:path w="1081245" h="468670">
                  <a:moveTo>
                    <a:pt x="761369" y="16986"/>
                  </a:moveTo>
                  <a:lnTo>
                    <a:pt x="768707" y="23100"/>
                  </a:lnTo>
                  <a:lnTo>
                    <a:pt x="785964" y="30302"/>
                  </a:lnTo>
                  <a:lnTo>
                    <a:pt x="793031" y="37640"/>
                  </a:lnTo>
                  <a:lnTo>
                    <a:pt x="789905" y="45114"/>
                  </a:lnTo>
                  <a:lnTo>
                    <a:pt x="789497" y="50549"/>
                  </a:lnTo>
                  <a:lnTo>
                    <a:pt x="792759" y="55441"/>
                  </a:lnTo>
                  <a:lnTo>
                    <a:pt x="815723" y="65225"/>
                  </a:lnTo>
                  <a:lnTo>
                    <a:pt x="829856" y="79086"/>
                  </a:lnTo>
                  <a:lnTo>
                    <a:pt x="838553" y="83298"/>
                  </a:lnTo>
                  <a:lnTo>
                    <a:pt x="841134" y="84521"/>
                  </a:lnTo>
                  <a:lnTo>
                    <a:pt x="847385" y="87918"/>
                  </a:lnTo>
                  <a:lnTo>
                    <a:pt x="850239" y="92130"/>
                  </a:lnTo>
                  <a:lnTo>
                    <a:pt x="848336" y="110747"/>
                  </a:lnTo>
                  <a:lnTo>
                    <a:pt x="842357" y="119987"/>
                  </a:lnTo>
                  <a:lnTo>
                    <a:pt x="832981" y="127053"/>
                  </a:lnTo>
                  <a:lnTo>
                    <a:pt x="820751" y="139554"/>
                  </a:lnTo>
                  <a:lnTo>
                    <a:pt x="817762" y="151105"/>
                  </a:lnTo>
                  <a:lnTo>
                    <a:pt x="813957" y="172711"/>
                  </a:lnTo>
                  <a:lnTo>
                    <a:pt x="819120" y="180049"/>
                  </a:lnTo>
                  <a:lnTo>
                    <a:pt x="824420" y="181951"/>
                  </a:lnTo>
                  <a:lnTo>
                    <a:pt x="840047" y="177059"/>
                  </a:lnTo>
                  <a:lnTo>
                    <a:pt x="848064" y="179234"/>
                  </a:lnTo>
                  <a:lnTo>
                    <a:pt x="866001" y="205188"/>
                  </a:lnTo>
                  <a:lnTo>
                    <a:pt x="899430" y="215379"/>
                  </a:lnTo>
                  <a:lnTo>
                    <a:pt x="911659" y="221766"/>
                  </a:lnTo>
                  <a:lnTo>
                    <a:pt x="921579" y="235219"/>
                  </a:lnTo>
                  <a:lnTo>
                    <a:pt x="936526" y="242964"/>
                  </a:lnTo>
                  <a:lnTo>
                    <a:pt x="948077" y="254242"/>
                  </a:lnTo>
                  <a:lnTo>
                    <a:pt x="948348" y="261581"/>
                  </a:lnTo>
                  <a:lnTo>
                    <a:pt x="944272" y="270277"/>
                  </a:lnTo>
                  <a:lnTo>
                    <a:pt x="942641" y="281963"/>
                  </a:lnTo>
                  <a:lnTo>
                    <a:pt x="937749" y="289301"/>
                  </a:lnTo>
                  <a:lnTo>
                    <a:pt x="925927" y="290116"/>
                  </a:lnTo>
                  <a:lnTo>
                    <a:pt x="918725" y="288214"/>
                  </a:lnTo>
                  <a:lnTo>
                    <a:pt x="880269" y="246905"/>
                  </a:lnTo>
                  <a:lnTo>
                    <a:pt x="875649" y="243099"/>
                  </a:lnTo>
                  <a:lnTo>
                    <a:pt x="861382" y="221494"/>
                  </a:lnTo>
                  <a:lnTo>
                    <a:pt x="844667" y="209808"/>
                  </a:lnTo>
                  <a:lnTo>
                    <a:pt x="839503" y="210079"/>
                  </a:lnTo>
                  <a:lnTo>
                    <a:pt x="863283" y="231549"/>
                  </a:lnTo>
                  <a:lnTo>
                    <a:pt x="872932" y="246497"/>
                  </a:lnTo>
                  <a:lnTo>
                    <a:pt x="890053" y="267424"/>
                  </a:lnTo>
                  <a:lnTo>
                    <a:pt x="902283" y="276256"/>
                  </a:lnTo>
                  <a:lnTo>
                    <a:pt x="911252" y="290116"/>
                  </a:lnTo>
                  <a:lnTo>
                    <a:pt x="919676" y="296639"/>
                  </a:lnTo>
                  <a:lnTo>
                    <a:pt x="942505" y="305880"/>
                  </a:lnTo>
                  <a:lnTo>
                    <a:pt x="934624" y="312538"/>
                  </a:lnTo>
                  <a:lnTo>
                    <a:pt x="947262" y="318245"/>
                  </a:lnTo>
                  <a:lnTo>
                    <a:pt x="949027" y="328572"/>
                  </a:lnTo>
                  <a:lnTo>
                    <a:pt x="947805" y="340394"/>
                  </a:lnTo>
                  <a:lnTo>
                    <a:pt x="930276" y="335774"/>
                  </a:lnTo>
                  <a:lnTo>
                    <a:pt x="929732" y="344471"/>
                  </a:lnTo>
                  <a:lnTo>
                    <a:pt x="931362" y="349634"/>
                  </a:lnTo>
                  <a:lnTo>
                    <a:pt x="923617" y="353847"/>
                  </a:lnTo>
                  <a:lnTo>
                    <a:pt x="912882" y="348140"/>
                  </a:lnTo>
                  <a:lnTo>
                    <a:pt x="884890" y="316750"/>
                  </a:lnTo>
                  <a:lnTo>
                    <a:pt x="885162" y="320963"/>
                  </a:lnTo>
                  <a:lnTo>
                    <a:pt x="887471" y="325854"/>
                  </a:lnTo>
                  <a:lnTo>
                    <a:pt x="903778" y="346101"/>
                  </a:lnTo>
                  <a:lnTo>
                    <a:pt x="918318" y="358195"/>
                  </a:lnTo>
                  <a:lnTo>
                    <a:pt x="930683" y="363631"/>
                  </a:lnTo>
                  <a:lnTo>
                    <a:pt x="940195" y="373823"/>
                  </a:lnTo>
                  <a:lnTo>
                    <a:pt x="943592" y="379937"/>
                  </a:lnTo>
                  <a:lnTo>
                    <a:pt x="945766" y="389177"/>
                  </a:lnTo>
                  <a:lnTo>
                    <a:pt x="938701" y="395428"/>
                  </a:lnTo>
                  <a:lnTo>
                    <a:pt x="930683" y="398961"/>
                  </a:lnTo>
                  <a:lnTo>
                    <a:pt x="922802" y="392710"/>
                  </a:lnTo>
                  <a:lnTo>
                    <a:pt x="917095" y="386052"/>
                  </a:lnTo>
                  <a:lnTo>
                    <a:pt x="904864" y="374773"/>
                  </a:lnTo>
                  <a:lnTo>
                    <a:pt x="901196" y="362136"/>
                  </a:lnTo>
                  <a:lnTo>
                    <a:pt x="891956" y="362815"/>
                  </a:lnTo>
                  <a:lnTo>
                    <a:pt x="853092" y="346781"/>
                  </a:lnTo>
                  <a:lnTo>
                    <a:pt x="821838" y="344879"/>
                  </a:lnTo>
                  <a:lnTo>
                    <a:pt x="824828" y="348140"/>
                  </a:lnTo>
                  <a:lnTo>
                    <a:pt x="828769" y="350314"/>
                  </a:lnTo>
                  <a:lnTo>
                    <a:pt x="853636" y="354255"/>
                  </a:lnTo>
                  <a:lnTo>
                    <a:pt x="863419" y="361592"/>
                  </a:lnTo>
                  <a:lnTo>
                    <a:pt x="883802" y="368115"/>
                  </a:lnTo>
                  <a:lnTo>
                    <a:pt x="895760" y="369881"/>
                  </a:lnTo>
                  <a:lnTo>
                    <a:pt x="900652" y="389857"/>
                  </a:lnTo>
                  <a:lnTo>
                    <a:pt x="917231" y="403581"/>
                  </a:lnTo>
                  <a:lnTo>
                    <a:pt x="919404" y="413772"/>
                  </a:lnTo>
                  <a:lnTo>
                    <a:pt x="930683" y="414860"/>
                  </a:lnTo>
                  <a:lnTo>
                    <a:pt x="950523" y="404804"/>
                  </a:lnTo>
                  <a:lnTo>
                    <a:pt x="963296" y="408337"/>
                  </a:lnTo>
                  <a:lnTo>
                    <a:pt x="981776" y="411191"/>
                  </a:lnTo>
                  <a:lnTo>
                    <a:pt x="985989" y="419208"/>
                  </a:lnTo>
                  <a:lnTo>
                    <a:pt x="989114" y="434563"/>
                  </a:lnTo>
                  <a:lnTo>
                    <a:pt x="995637" y="451821"/>
                  </a:lnTo>
                  <a:lnTo>
                    <a:pt x="999849" y="468671"/>
                  </a:lnTo>
                  <a:lnTo>
                    <a:pt x="995772" y="468671"/>
                  </a:lnTo>
                  <a:lnTo>
                    <a:pt x="985853" y="468535"/>
                  </a:lnTo>
                  <a:lnTo>
                    <a:pt x="954056" y="468263"/>
                  </a:lnTo>
                  <a:lnTo>
                    <a:pt x="907718" y="467855"/>
                  </a:lnTo>
                  <a:lnTo>
                    <a:pt x="861382" y="467447"/>
                  </a:lnTo>
                  <a:lnTo>
                    <a:pt x="815044" y="467040"/>
                  </a:lnTo>
                  <a:lnTo>
                    <a:pt x="768707" y="466632"/>
                  </a:lnTo>
                  <a:lnTo>
                    <a:pt x="722370" y="466225"/>
                  </a:lnTo>
                  <a:lnTo>
                    <a:pt x="676033" y="465817"/>
                  </a:lnTo>
                  <a:lnTo>
                    <a:pt x="629695" y="465410"/>
                  </a:lnTo>
                  <a:lnTo>
                    <a:pt x="583359" y="465002"/>
                  </a:lnTo>
                  <a:lnTo>
                    <a:pt x="537022" y="464594"/>
                  </a:lnTo>
                  <a:lnTo>
                    <a:pt x="490684" y="464186"/>
                  </a:lnTo>
                  <a:lnTo>
                    <a:pt x="444347" y="463779"/>
                  </a:lnTo>
                  <a:lnTo>
                    <a:pt x="398010" y="463371"/>
                  </a:lnTo>
                  <a:lnTo>
                    <a:pt x="351673" y="462964"/>
                  </a:lnTo>
                  <a:lnTo>
                    <a:pt x="305335" y="462556"/>
                  </a:lnTo>
                  <a:lnTo>
                    <a:pt x="258999" y="462148"/>
                  </a:lnTo>
                  <a:lnTo>
                    <a:pt x="256824" y="459702"/>
                  </a:lnTo>
                  <a:lnTo>
                    <a:pt x="238616" y="459023"/>
                  </a:lnTo>
                  <a:lnTo>
                    <a:pt x="225299" y="458479"/>
                  </a:lnTo>
                  <a:lnTo>
                    <a:pt x="219320" y="461740"/>
                  </a:lnTo>
                  <a:lnTo>
                    <a:pt x="192550" y="461604"/>
                  </a:lnTo>
                  <a:lnTo>
                    <a:pt x="171216" y="461468"/>
                  </a:lnTo>
                  <a:lnTo>
                    <a:pt x="135071" y="461332"/>
                  </a:lnTo>
                  <a:lnTo>
                    <a:pt x="91044" y="461061"/>
                  </a:lnTo>
                  <a:lnTo>
                    <a:pt x="28944" y="460789"/>
                  </a:lnTo>
                  <a:lnTo>
                    <a:pt x="0" y="460653"/>
                  </a:lnTo>
                  <a:lnTo>
                    <a:pt x="12909" y="453043"/>
                  </a:lnTo>
                  <a:lnTo>
                    <a:pt x="32069" y="448560"/>
                  </a:lnTo>
                  <a:lnTo>
                    <a:pt x="66176" y="435651"/>
                  </a:lnTo>
                  <a:lnTo>
                    <a:pt x="79765" y="422469"/>
                  </a:lnTo>
                  <a:lnTo>
                    <a:pt x="98925" y="412822"/>
                  </a:lnTo>
                  <a:lnTo>
                    <a:pt x="106942" y="401271"/>
                  </a:lnTo>
                  <a:lnTo>
                    <a:pt x="119716" y="390264"/>
                  </a:lnTo>
                  <a:lnTo>
                    <a:pt x="124471" y="377763"/>
                  </a:lnTo>
                  <a:lnTo>
                    <a:pt x="126238" y="375860"/>
                  </a:lnTo>
                  <a:lnTo>
                    <a:pt x="147300" y="364582"/>
                  </a:lnTo>
                  <a:lnTo>
                    <a:pt x="169449" y="350450"/>
                  </a:lnTo>
                  <a:lnTo>
                    <a:pt x="217825" y="311451"/>
                  </a:lnTo>
                  <a:lnTo>
                    <a:pt x="218776" y="316614"/>
                  </a:lnTo>
                  <a:lnTo>
                    <a:pt x="217010" y="322185"/>
                  </a:lnTo>
                  <a:lnTo>
                    <a:pt x="221087" y="328708"/>
                  </a:lnTo>
                  <a:lnTo>
                    <a:pt x="224484" y="338900"/>
                  </a:lnTo>
                  <a:lnTo>
                    <a:pt x="229240" y="345150"/>
                  </a:lnTo>
                  <a:lnTo>
                    <a:pt x="235219" y="350178"/>
                  </a:lnTo>
                  <a:lnTo>
                    <a:pt x="245138" y="354662"/>
                  </a:lnTo>
                  <a:lnTo>
                    <a:pt x="256824" y="362544"/>
                  </a:lnTo>
                  <a:lnTo>
                    <a:pt x="266065" y="364718"/>
                  </a:lnTo>
                  <a:lnTo>
                    <a:pt x="269190" y="364446"/>
                  </a:lnTo>
                  <a:lnTo>
                    <a:pt x="279382" y="356837"/>
                  </a:lnTo>
                  <a:lnTo>
                    <a:pt x="287806" y="352760"/>
                  </a:lnTo>
                  <a:lnTo>
                    <a:pt x="296639" y="344471"/>
                  </a:lnTo>
                  <a:lnTo>
                    <a:pt x="312402" y="355749"/>
                  </a:lnTo>
                  <a:lnTo>
                    <a:pt x="318653" y="355749"/>
                  </a:lnTo>
                  <a:lnTo>
                    <a:pt x="334143" y="350858"/>
                  </a:lnTo>
                  <a:lnTo>
                    <a:pt x="348683" y="349498"/>
                  </a:lnTo>
                  <a:lnTo>
                    <a:pt x="352352" y="348004"/>
                  </a:lnTo>
                  <a:lnTo>
                    <a:pt x="357788" y="343383"/>
                  </a:lnTo>
                  <a:lnTo>
                    <a:pt x="357923" y="334007"/>
                  </a:lnTo>
                  <a:lnTo>
                    <a:pt x="359147" y="331561"/>
                  </a:lnTo>
                  <a:lnTo>
                    <a:pt x="361592" y="330475"/>
                  </a:lnTo>
                  <a:lnTo>
                    <a:pt x="364446" y="330203"/>
                  </a:lnTo>
                  <a:lnTo>
                    <a:pt x="370969" y="333600"/>
                  </a:lnTo>
                  <a:lnTo>
                    <a:pt x="377356" y="333736"/>
                  </a:lnTo>
                  <a:lnTo>
                    <a:pt x="404533" y="322865"/>
                  </a:lnTo>
                  <a:lnTo>
                    <a:pt x="406571" y="323681"/>
                  </a:lnTo>
                  <a:lnTo>
                    <a:pt x="409968" y="328708"/>
                  </a:lnTo>
                  <a:lnTo>
                    <a:pt x="421926" y="322321"/>
                  </a:lnTo>
                  <a:lnTo>
                    <a:pt x="428992" y="316342"/>
                  </a:lnTo>
                  <a:lnTo>
                    <a:pt x="432117" y="307374"/>
                  </a:lnTo>
                  <a:lnTo>
                    <a:pt x="437960" y="298541"/>
                  </a:lnTo>
                  <a:lnTo>
                    <a:pt x="436738" y="294601"/>
                  </a:lnTo>
                  <a:lnTo>
                    <a:pt x="432933" y="289437"/>
                  </a:lnTo>
                  <a:lnTo>
                    <a:pt x="437960" y="277479"/>
                  </a:lnTo>
                  <a:lnTo>
                    <a:pt x="445299" y="265657"/>
                  </a:lnTo>
                  <a:lnTo>
                    <a:pt x="473019" y="229783"/>
                  </a:lnTo>
                  <a:lnTo>
                    <a:pt x="481852" y="208041"/>
                  </a:lnTo>
                  <a:lnTo>
                    <a:pt x="493402" y="194045"/>
                  </a:lnTo>
                  <a:lnTo>
                    <a:pt x="497206" y="182902"/>
                  </a:lnTo>
                  <a:lnTo>
                    <a:pt x="505903" y="171895"/>
                  </a:lnTo>
                  <a:lnTo>
                    <a:pt x="511882" y="149067"/>
                  </a:lnTo>
                  <a:lnTo>
                    <a:pt x="515552" y="144447"/>
                  </a:lnTo>
                  <a:lnTo>
                    <a:pt x="520851" y="143632"/>
                  </a:lnTo>
                  <a:lnTo>
                    <a:pt x="526286" y="146485"/>
                  </a:lnTo>
                  <a:lnTo>
                    <a:pt x="530227" y="150697"/>
                  </a:lnTo>
                  <a:lnTo>
                    <a:pt x="532809" y="157491"/>
                  </a:lnTo>
                  <a:lnTo>
                    <a:pt x="546805" y="163470"/>
                  </a:lnTo>
                  <a:lnTo>
                    <a:pt x="558491" y="164150"/>
                  </a:lnTo>
                  <a:lnTo>
                    <a:pt x="566645" y="159802"/>
                  </a:lnTo>
                  <a:lnTo>
                    <a:pt x="571401" y="151784"/>
                  </a:lnTo>
                  <a:lnTo>
                    <a:pt x="577788" y="136701"/>
                  </a:lnTo>
                  <a:lnTo>
                    <a:pt x="583902" y="127732"/>
                  </a:lnTo>
                  <a:lnTo>
                    <a:pt x="587843" y="116454"/>
                  </a:lnTo>
                  <a:lnTo>
                    <a:pt x="591919" y="108709"/>
                  </a:lnTo>
                  <a:lnTo>
                    <a:pt x="598170" y="103816"/>
                  </a:lnTo>
                  <a:lnTo>
                    <a:pt x="613933" y="104088"/>
                  </a:lnTo>
                  <a:lnTo>
                    <a:pt x="622086" y="97158"/>
                  </a:lnTo>
                  <a:lnTo>
                    <a:pt x="628337" y="89277"/>
                  </a:lnTo>
                  <a:lnTo>
                    <a:pt x="632142" y="86695"/>
                  </a:lnTo>
                  <a:lnTo>
                    <a:pt x="636626" y="87103"/>
                  </a:lnTo>
                  <a:lnTo>
                    <a:pt x="650893" y="74465"/>
                  </a:lnTo>
                  <a:lnTo>
                    <a:pt x="669646" y="47967"/>
                  </a:lnTo>
                  <a:lnTo>
                    <a:pt x="673723" y="31254"/>
                  </a:lnTo>
                  <a:lnTo>
                    <a:pt x="678615" y="19160"/>
                  </a:lnTo>
                  <a:lnTo>
                    <a:pt x="680517" y="6794"/>
                  </a:lnTo>
                  <a:lnTo>
                    <a:pt x="684186" y="0"/>
                  </a:lnTo>
                  <a:lnTo>
                    <a:pt x="700764" y="13453"/>
                  </a:lnTo>
                  <a:lnTo>
                    <a:pt x="710276" y="21198"/>
                  </a:lnTo>
                  <a:lnTo>
                    <a:pt x="732018" y="38863"/>
                  </a:lnTo>
                  <a:lnTo>
                    <a:pt x="746422" y="50549"/>
                  </a:lnTo>
                  <a:lnTo>
                    <a:pt x="752129" y="37097"/>
                  </a:lnTo>
                  <a:lnTo>
                    <a:pt x="761369" y="16986"/>
                  </a:lnTo>
                  <a:close/>
                  <a:moveTo>
                    <a:pt x="1077848" y="230598"/>
                  </a:moveTo>
                  <a:lnTo>
                    <a:pt x="1081245" y="230191"/>
                  </a:lnTo>
                  <a:lnTo>
                    <a:pt x="1081245" y="230191"/>
                  </a:lnTo>
                  <a:lnTo>
                    <a:pt x="1067520" y="254786"/>
                  </a:lnTo>
                  <a:lnTo>
                    <a:pt x="1061677" y="257368"/>
                  </a:lnTo>
                  <a:lnTo>
                    <a:pt x="1077848" y="230598"/>
                  </a:lnTo>
                  <a:close/>
                  <a:moveTo>
                    <a:pt x="1025803" y="244187"/>
                  </a:moveTo>
                  <a:lnTo>
                    <a:pt x="1030831" y="236849"/>
                  </a:lnTo>
                  <a:lnTo>
                    <a:pt x="1050127" y="234267"/>
                  </a:lnTo>
                  <a:lnTo>
                    <a:pt x="1062085" y="232637"/>
                  </a:lnTo>
                  <a:lnTo>
                    <a:pt x="1033821" y="296095"/>
                  </a:lnTo>
                  <a:lnTo>
                    <a:pt x="1035043" y="307781"/>
                  </a:lnTo>
                  <a:lnTo>
                    <a:pt x="1029337" y="311587"/>
                  </a:lnTo>
                  <a:lnTo>
                    <a:pt x="1020776" y="314576"/>
                  </a:lnTo>
                  <a:lnTo>
                    <a:pt x="1012079" y="321506"/>
                  </a:lnTo>
                  <a:lnTo>
                    <a:pt x="1006372" y="329116"/>
                  </a:lnTo>
                  <a:lnTo>
                    <a:pt x="1001072" y="349770"/>
                  </a:lnTo>
                  <a:lnTo>
                    <a:pt x="990745" y="372871"/>
                  </a:lnTo>
                  <a:lnTo>
                    <a:pt x="984358" y="363223"/>
                  </a:lnTo>
                  <a:lnTo>
                    <a:pt x="982728" y="354934"/>
                  </a:lnTo>
                  <a:lnTo>
                    <a:pt x="985581" y="333328"/>
                  </a:lnTo>
                  <a:lnTo>
                    <a:pt x="996724" y="297862"/>
                  </a:lnTo>
                  <a:lnTo>
                    <a:pt x="1008954" y="275712"/>
                  </a:lnTo>
                  <a:lnTo>
                    <a:pt x="1018330" y="265249"/>
                  </a:lnTo>
                  <a:lnTo>
                    <a:pt x="1025803" y="24418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 name="Freeform: Shape 53">
              <a:extLst>
                <a:ext uri="{FF2B5EF4-FFF2-40B4-BE49-F238E27FC236}">
                  <a16:creationId xmlns:a16="http://schemas.microsoft.com/office/drawing/2014/main" id="{CB5D6AEF-599A-8B7A-0E49-5F9A70BA6FDB}"/>
                </a:ext>
              </a:extLst>
            </p:cNvPr>
            <p:cNvSpPr/>
            <p:nvPr/>
          </p:nvSpPr>
          <p:spPr>
            <a:xfrm>
              <a:off x="16952295" y="8063744"/>
              <a:ext cx="245084" cy="402630"/>
            </a:xfrm>
            <a:custGeom>
              <a:avLst/>
              <a:gdLst>
                <a:gd name="connsiteX0" fmla="*/ 122705 w 245084"/>
                <a:gd name="connsiteY0" fmla="*/ 402630 h 402630"/>
                <a:gd name="connsiteX1" fmla="*/ 110203 w 245084"/>
                <a:gd name="connsiteY1" fmla="*/ 402223 h 402630"/>
                <a:gd name="connsiteX2" fmla="*/ 97566 w 245084"/>
                <a:gd name="connsiteY2" fmla="*/ 401679 h 402630"/>
                <a:gd name="connsiteX3" fmla="*/ 85065 w 245084"/>
                <a:gd name="connsiteY3" fmla="*/ 401272 h 402630"/>
                <a:gd name="connsiteX4" fmla="*/ 72427 w 245084"/>
                <a:gd name="connsiteY4" fmla="*/ 400728 h 402630"/>
                <a:gd name="connsiteX5" fmla="*/ 59789 w 245084"/>
                <a:gd name="connsiteY5" fmla="*/ 400320 h 402630"/>
                <a:gd name="connsiteX6" fmla="*/ 47288 w 245084"/>
                <a:gd name="connsiteY6" fmla="*/ 399776 h 402630"/>
                <a:gd name="connsiteX7" fmla="*/ 34651 w 245084"/>
                <a:gd name="connsiteY7" fmla="*/ 399369 h 402630"/>
                <a:gd name="connsiteX8" fmla="*/ 22149 w 245084"/>
                <a:gd name="connsiteY8" fmla="*/ 398826 h 402630"/>
                <a:gd name="connsiteX9" fmla="*/ 18752 w 245084"/>
                <a:gd name="connsiteY9" fmla="*/ 388362 h 402630"/>
                <a:gd name="connsiteX10" fmla="*/ 20383 w 245084"/>
                <a:gd name="connsiteY10" fmla="*/ 379394 h 402630"/>
                <a:gd name="connsiteX11" fmla="*/ 20654 w 245084"/>
                <a:gd name="connsiteY11" fmla="*/ 367028 h 402630"/>
                <a:gd name="connsiteX12" fmla="*/ 21062 w 245084"/>
                <a:gd name="connsiteY12" fmla="*/ 351130 h 402630"/>
                <a:gd name="connsiteX13" fmla="*/ 21334 w 245084"/>
                <a:gd name="connsiteY13" fmla="*/ 333465 h 402630"/>
                <a:gd name="connsiteX14" fmla="*/ 21877 w 245084"/>
                <a:gd name="connsiteY14" fmla="*/ 309413 h 402630"/>
                <a:gd name="connsiteX15" fmla="*/ 22149 w 245084"/>
                <a:gd name="connsiteY15" fmla="*/ 293378 h 402630"/>
                <a:gd name="connsiteX16" fmla="*/ 22557 w 245084"/>
                <a:gd name="connsiteY16" fmla="*/ 278838 h 402630"/>
                <a:gd name="connsiteX17" fmla="*/ 22965 w 245084"/>
                <a:gd name="connsiteY17" fmla="*/ 258999 h 402630"/>
                <a:gd name="connsiteX18" fmla="*/ 15355 w 245084"/>
                <a:gd name="connsiteY18" fmla="*/ 247856 h 402630"/>
                <a:gd name="connsiteX19" fmla="*/ 12229 w 245084"/>
                <a:gd name="connsiteY19" fmla="*/ 245954 h 402630"/>
                <a:gd name="connsiteX20" fmla="*/ 9783 w 245084"/>
                <a:gd name="connsiteY20" fmla="*/ 247177 h 402630"/>
                <a:gd name="connsiteX21" fmla="*/ 4484 w 245084"/>
                <a:gd name="connsiteY21" fmla="*/ 254515 h 402630"/>
                <a:gd name="connsiteX22" fmla="*/ 2718 w 245084"/>
                <a:gd name="connsiteY22" fmla="*/ 254379 h 402630"/>
                <a:gd name="connsiteX23" fmla="*/ 1359 w 245084"/>
                <a:gd name="connsiteY23" fmla="*/ 252476 h 402630"/>
                <a:gd name="connsiteX24" fmla="*/ 1631 w 245084"/>
                <a:gd name="connsiteY24" fmla="*/ 245818 h 402630"/>
                <a:gd name="connsiteX25" fmla="*/ 6386 w 245084"/>
                <a:gd name="connsiteY25" fmla="*/ 222174 h 402630"/>
                <a:gd name="connsiteX26" fmla="*/ 6522 w 245084"/>
                <a:gd name="connsiteY26" fmla="*/ 214700 h 402630"/>
                <a:gd name="connsiteX27" fmla="*/ 5571 w 245084"/>
                <a:gd name="connsiteY27" fmla="*/ 202062 h 402630"/>
                <a:gd name="connsiteX28" fmla="*/ 136 w 245084"/>
                <a:gd name="connsiteY28" fmla="*/ 173255 h 402630"/>
                <a:gd name="connsiteX29" fmla="*/ 0 w 245084"/>
                <a:gd name="connsiteY29" fmla="*/ 166732 h 402630"/>
                <a:gd name="connsiteX30" fmla="*/ 2174 w 245084"/>
                <a:gd name="connsiteY30" fmla="*/ 156813 h 402630"/>
                <a:gd name="connsiteX31" fmla="*/ 5843 w 245084"/>
                <a:gd name="connsiteY31" fmla="*/ 146757 h 402630"/>
                <a:gd name="connsiteX32" fmla="*/ 12093 w 245084"/>
                <a:gd name="connsiteY32" fmla="*/ 136566 h 402630"/>
                <a:gd name="connsiteX33" fmla="*/ 13453 w 245084"/>
                <a:gd name="connsiteY33" fmla="*/ 132353 h 402630"/>
                <a:gd name="connsiteX34" fmla="*/ 13045 w 245084"/>
                <a:gd name="connsiteY34" fmla="*/ 114688 h 402630"/>
                <a:gd name="connsiteX35" fmla="*/ 14947 w 245084"/>
                <a:gd name="connsiteY35" fmla="*/ 98246 h 402630"/>
                <a:gd name="connsiteX36" fmla="*/ 6930 w 245084"/>
                <a:gd name="connsiteY36" fmla="*/ 73650 h 402630"/>
                <a:gd name="connsiteX37" fmla="*/ 9919 w 245084"/>
                <a:gd name="connsiteY37" fmla="*/ 41717 h 402630"/>
                <a:gd name="connsiteX38" fmla="*/ 7746 w 245084"/>
                <a:gd name="connsiteY38" fmla="*/ 26498 h 402630"/>
                <a:gd name="connsiteX39" fmla="*/ 10327 w 245084"/>
                <a:gd name="connsiteY39" fmla="*/ 12366 h 402630"/>
                <a:gd name="connsiteX40" fmla="*/ 9512 w 245084"/>
                <a:gd name="connsiteY40" fmla="*/ 408 h 402630"/>
                <a:gd name="connsiteX41" fmla="*/ 31254 w 245084"/>
                <a:gd name="connsiteY41" fmla="*/ 272 h 402630"/>
                <a:gd name="connsiteX42" fmla="*/ 84521 w 245084"/>
                <a:gd name="connsiteY42" fmla="*/ 272 h 402630"/>
                <a:gd name="connsiteX43" fmla="*/ 137653 w 245084"/>
                <a:gd name="connsiteY43" fmla="*/ 136 h 402630"/>
                <a:gd name="connsiteX44" fmla="*/ 190865 w 245084"/>
                <a:gd name="connsiteY44" fmla="*/ 0 h 402630"/>
                <a:gd name="connsiteX45" fmla="*/ 244133 w 245084"/>
                <a:gd name="connsiteY45" fmla="*/ 0 h 402630"/>
                <a:gd name="connsiteX46" fmla="*/ 242094 w 245084"/>
                <a:gd name="connsiteY46" fmla="*/ 3533 h 402630"/>
                <a:gd name="connsiteX47" fmla="*/ 245084 w 245084"/>
                <a:gd name="connsiteY47" fmla="*/ 17801 h 402630"/>
                <a:gd name="connsiteX48" fmla="*/ 230951 w 245084"/>
                <a:gd name="connsiteY48" fmla="*/ 42397 h 402630"/>
                <a:gd name="connsiteX49" fmla="*/ 231224 w 245084"/>
                <a:gd name="connsiteY49" fmla="*/ 50278 h 402630"/>
                <a:gd name="connsiteX50" fmla="*/ 237610 w 245084"/>
                <a:gd name="connsiteY50" fmla="*/ 71884 h 402630"/>
                <a:gd name="connsiteX51" fmla="*/ 237203 w 245084"/>
                <a:gd name="connsiteY51" fmla="*/ 76912 h 402630"/>
                <a:gd name="connsiteX52" fmla="*/ 235164 w 245084"/>
                <a:gd name="connsiteY52" fmla="*/ 79357 h 402630"/>
                <a:gd name="connsiteX53" fmla="*/ 232311 w 245084"/>
                <a:gd name="connsiteY53" fmla="*/ 88598 h 402630"/>
                <a:gd name="connsiteX54" fmla="*/ 228642 w 245084"/>
                <a:gd name="connsiteY54" fmla="*/ 94305 h 402630"/>
                <a:gd name="connsiteX55" fmla="*/ 222935 w 245084"/>
                <a:gd name="connsiteY55" fmla="*/ 100012 h 402630"/>
                <a:gd name="connsiteX56" fmla="*/ 204726 w 245084"/>
                <a:gd name="connsiteY56" fmla="*/ 113601 h 402630"/>
                <a:gd name="connsiteX57" fmla="*/ 199290 w 245084"/>
                <a:gd name="connsiteY57" fmla="*/ 116998 h 402630"/>
                <a:gd name="connsiteX58" fmla="*/ 182223 w 245084"/>
                <a:gd name="connsiteY58" fmla="*/ 121482 h 402630"/>
                <a:gd name="connsiteX59" fmla="*/ 178418 w 245084"/>
                <a:gd name="connsiteY59" fmla="*/ 126646 h 402630"/>
                <a:gd name="connsiteX60" fmla="*/ 174477 w 245084"/>
                <a:gd name="connsiteY60" fmla="*/ 159394 h 402630"/>
                <a:gd name="connsiteX61" fmla="*/ 168906 w 245084"/>
                <a:gd name="connsiteY61" fmla="*/ 177739 h 402630"/>
                <a:gd name="connsiteX62" fmla="*/ 167683 w 245084"/>
                <a:gd name="connsiteY62" fmla="*/ 186164 h 402630"/>
                <a:gd name="connsiteX63" fmla="*/ 160209 w 245084"/>
                <a:gd name="connsiteY63" fmla="*/ 200568 h 402630"/>
                <a:gd name="connsiteX64" fmla="*/ 153958 w 245084"/>
                <a:gd name="connsiteY64" fmla="*/ 217010 h 402630"/>
                <a:gd name="connsiteX65" fmla="*/ 144447 w 245084"/>
                <a:gd name="connsiteY65" fmla="*/ 230463 h 402630"/>
                <a:gd name="connsiteX66" fmla="*/ 139283 w 245084"/>
                <a:gd name="connsiteY66" fmla="*/ 246769 h 402630"/>
                <a:gd name="connsiteX67" fmla="*/ 136022 w 245084"/>
                <a:gd name="connsiteY67" fmla="*/ 253020 h 402630"/>
                <a:gd name="connsiteX68" fmla="*/ 133168 w 245084"/>
                <a:gd name="connsiteY68" fmla="*/ 263211 h 402630"/>
                <a:gd name="connsiteX69" fmla="*/ 130314 w 245084"/>
                <a:gd name="connsiteY69" fmla="*/ 297727 h 402630"/>
                <a:gd name="connsiteX70" fmla="*/ 126374 w 245084"/>
                <a:gd name="connsiteY70" fmla="*/ 316614 h 402630"/>
                <a:gd name="connsiteX71" fmla="*/ 121889 w 245084"/>
                <a:gd name="connsiteY71" fmla="*/ 349091 h 402630"/>
                <a:gd name="connsiteX72" fmla="*/ 118900 w 245084"/>
                <a:gd name="connsiteY72" fmla="*/ 357245 h 402630"/>
                <a:gd name="connsiteX73" fmla="*/ 116046 w 245084"/>
                <a:gd name="connsiteY73" fmla="*/ 361592 h 402630"/>
                <a:gd name="connsiteX74" fmla="*/ 112106 w 245084"/>
                <a:gd name="connsiteY74" fmla="*/ 375589 h 402630"/>
                <a:gd name="connsiteX75" fmla="*/ 111698 w 245084"/>
                <a:gd name="connsiteY75" fmla="*/ 380753 h 402630"/>
                <a:gd name="connsiteX76" fmla="*/ 113464 w 245084"/>
                <a:gd name="connsiteY76" fmla="*/ 385373 h 402630"/>
                <a:gd name="connsiteX77" fmla="*/ 120531 w 245084"/>
                <a:gd name="connsiteY77" fmla="*/ 396515 h 40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5084" h="402630">
                  <a:moveTo>
                    <a:pt x="122705" y="402630"/>
                  </a:moveTo>
                  <a:lnTo>
                    <a:pt x="110203" y="402223"/>
                  </a:lnTo>
                  <a:lnTo>
                    <a:pt x="97566" y="401679"/>
                  </a:lnTo>
                  <a:lnTo>
                    <a:pt x="85065" y="401272"/>
                  </a:lnTo>
                  <a:lnTo>
                    <a:pt x="72427" y="400728"/>
                  </a:lnTo>
                  <a:lnTo>
                    <a:pt x="59789" y="400320"/>
                  </a:lnTo>
                  <a:lnTo>
                    <a:pt x="47288" y="399776"/>
                  </a:lnTo>
                  <a:lnTo>
                    <a:pt x="34651" y="399369"/>
                  </a:lnTo>
                  <a:lnTo>
                    <a:pt x="22149" y="398826"/>
                  </a:lnTo>
                  <a:lnTo>
                    <a:pt x="18752" y="388362"/>
                  </a:lnTo>
                  <a:lnTo>
                    <a:pt x="20383" y="379394"/>
                  </a:lnTo>
                  <a:lnTo>
                    <a:pt x="20654" y="367028"/>
                  </a:lnTo>
                  <a:lnTo>
                    <a:pt x="21062" y="351130"/>
                  </a:lnTo>
                  <a:lnTo>
                    <a:pt x="21334" y="333465"/>
                  </a:lnTo>
                  <a:lnTo>
                    <a:pt x="21877" y="309413"/>
                  </a:lnTo>
                  <a:lnTo>
                    <a:pt x="22149" y="293378"/>
                  </a:lnTo>
                  <a:lnTo>
                    <a:pt x="22557" y="278838"/>
                  </a:lnTo>
                  <a:lnTo>
                    <a:pt x="22965" y="258999"/>
                  </a:lnTo>
                  <a:lnTo>
                    <a:pt x="15355" y="247856"/>
                  </a:lnTo>
                  <a:lnTo>
                    <a:pt x="12229" y="245954"/>
                  </a:lnTo>
                  <a:lnTo>
                    <a:pt x="9783" y="247177"/>
                  </a:lnTo>
                  <a:lnTo>
                    <a:pt x="4484" y="254515"/>
                  </a:lnTo>
                  <a:lnTo>
                    <a:pt x="2718" y="254379"/>
                  </a:lnTo>
                  <a:lnTo>
                    <a:pt x="1359" y="252476"/>
                  </a:lnTo>
                  <a:lnTo>
                    <a:pt x="1631" y="245818"/>
                  </a:lnTo>
                  <a:lnTo>
                    <a:pt x="6386" y="222174"/>
                  </a:lnTo>
                  <a:lnTo>
                    <a:pt x="6522" y="214700"/>
                  </a:lnTo>
                  <a:lnTo>
                    <a:pt x="5571" y="202062"/>
                  </a:lnTo>
                  <a:lnTo>
                    <a:pt x="136" y="173255"/>
                  </a:lnTo>
                  <a:lnTo>
                    <a:pt x="0" y="166732"/>
                  </a:lnTo>
                  <a:lnTo>
                    <a:pt x="2174" y="156813"/>
                  </a:lnTo>
                  <a:lnTo>
                    <a:pt x="5843" y="146757"/>
                  </a:lnTo>
                  <a:lnTo>
                    <a:pt x="12093" y="136566"/>
                  </a:lnTo>
                  <a:lnTo>
                    <a:pt x="13453" y="132353"/>
                  </a:lnTo>
                  <a:lnTo>
                    <a:pt x="13045" y="114688"/>
                  </a:lnTo>
                  <a:lnTo>
                    <a:pt x="14947" y="98246"/>
                  </a:lnTo>
                  <a:lnTo>
                    <a:pt x="6930" y="73650"/>
                  </a:lnTo>
                  <a:lnTo>
                    <a:pt x="9919" y="41717"/>
                  </a:lnTo>
                  <a:lnTo>
                    <a:pt x="7746" y="26498"/>
                  </a:lnTo>
                  <a:lnTo>
                    <a:pt x="10327" y="12366"/>
                  </a:lnTo>
                  <a:lnTo>
                    <a:pt x="9512" y="408"/>
                  </a:lnTo>
                  <a:lnTo>
                    <a:pt x="31254" y="272"/>
                  </a:lnTo>
                  <a:lnTo>
                    <a:pt x="84521" y="272"/>
                  </a:lnTo>
                  <a:lnTo>
                    <a:pt x="137653" y="136"/>
                  </a:lnTo>
                  <a:lnTo>
                    <a:pt x="190865" y="0"/>
                  </a:lnTo>
                  <a:lnTo>
                    <a:pt x="244133" y="0"/>
                  </a:lnTo>
                  <a:lnTo>
                    <a:pt x="242094" y="3533"/>
                  </a:lnTo>
                  <a:lnTo>
                    <a:pt x="245084" y="17801"/>
                  </a:lnTo>
                  <a:lnTo>
                    <a:pt x="230951" y="42397"/>
                  </a:lnTo>
                  <a:lnTo>
                    <a:pt x="231224" y="50278"/>
                  </a:lnTo>
                  <a:lnTo>
                    <a:pt x="237610" y="71884"/>
                  </a:lnTo>
                  <a:lnTo>
                    <a:pt x="237203" y="76912"/>
                  </a:lnTo>
                  <a:lnTo>
                    <a:pt x="235164" y="79357"/>
                  </a:lnTo>
                  <a:lnTo>
                    <a:pt x="232311" y="88598"/>
                  </a:lnTo>
                  <a:lnTo>
                    <a:pt x="228642" y="94305"/>
                  </a:lnTo>
                  <a:lnTo>
                    <a:pt x="222935" y="100012"/>
                  </a:lnTo>
                  <a:lnTo>
                    <a:pt x="204726" y="113601"/>
                  </a:lnTo>
                  <a:lnTo>
                    <a:pt x="199290" y="116998"/>
                  </a:lnTo>
                  <a:lnTo>
                    <a:pt x="182223" y="121482"/>
                  </a:lnTo>
                  <a:lnTo>
                    <a:pt x="178418" y="126646"/>
                  </a:lnTo>
                  <a:lnTo>
                    <a:pt x="174477" y="159394"/>
                  </a:lnTo>
                  <a:lnTo>
                    <a:pt x="168906" y="177739"/>
                  </a:lnTo>
                  <a:lnTo>
                    <a:pt x="167683" y="186164"/>
                  </a:lnTo>
                  <a:lnTo>
                    <a:pt x="160209" y="200568"/>
                  </a:lnTo>
                  <a:lnTo>
                    <a:pt x="153958" y="217010"/>
                  </a:lnTo>
                  <a:lnTo>
                    <a:pt x="144447" y="230463"/>
                  </a:lnTo>
                  <a:lnTo>
                    <a:pt x="139283" y="246769"/>
                  </a:lnTo>
                  <a:lnTo>
                    <a:pt x="136022" y="253020"/>
                  </a:lnTo>
                  <a:lnTo>
                    <a:pt x="133168" y="263211"/>
                  </a:lnTo>
                  <a:lnTo>
                    <a:pt x="130314" y="297727"/>
                  </a:lnTo>
                  <a:lnTo>
                    <a:pt x="126374" y="316614"/>
                  </a:lnTo>
                  <a:lnTo>
                    <a:pt x="121889" y="349091"/>
                  </a:lnTo>
                  <a:lnTo>
                    <a:pt x="118900" y="357245"/>
                  </a:lnTo>
                  <a:lnTo>
                    <a:pt x="116046" y="361592"/>
                  </a:lnTo>
                  <a:lnTo>
                    <a:pt x="112106" y="375589"/>
                  </a:lnTo>
                  <a:lnTo>
                    <a:pt x="111698" y="380753"/>
                  </a:lnTo>
                  <a:lnTo>
                    <a:pt x="113464" y="385373"/>
                  </a:lnTo>
                  <a:lnTo>
                    <a:pt x="120531" y="39651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 name="Freeform: Shape 54">
              <a:extLst>
                <a:ext uri="{FF2B5EF4-FFF2-40B4-BE49-F238E27FC236}">
                  <a16:creationId xmlns:a16="http://schemas.microsoft.com/office/drawing/2014/main" id="{55FF4174-6266-E76E-98D9-B831E4D93057}"/>
                </a:ext>
              </a:extLst>
            </p:cNvPr>
            <p:cNvSpPr/>
            <p:nvPr/>
          </p:nvSpPr>
          <p:spPr>
            <a:xfrm>
              <a:off x="10391718" y="7318002"/>
              <a:ext cx="999985" cy="640022"/>
            </a:xfrm>
            <a:custGeom>
              <a:avLst/>
              <a:gdLst>
                <a:gd name="connsiteX0" fmla="*/ 999985 w 999985"/>
                <a:gd name="connsiteY0" fmla="*/ 564742 h 640022"/>
                <a:gd name="connsiteX1" fmla="*/ 968323 w 999985"/>
                <a:gd name="connsiteY1" fmla="*/ 564742 h 640022"/>
                <a:gd name="connsiteX2" fmla="*/ 934352 w 999985"/>
                <a:gd name="connsiteY2" fmla="*/ 564742 h 640022"/>
                <a:gd name="connsiteX3" fmla="*/ 900380 w 999985"/>
                <a:gd name="connsiteY3" fmla="*/ 564742 h 640022"/>
                <a:gd name="connsiteX4" fmla="*/ 866409 w 999985"/>
                <a:gd name="connsiteY4" fmla="*/ 564742 h 640022"/>
                <a:gd name="connsiteX5" fmla="*/ 832437 w 999985"/>
                <a:gd name="connsiteY5" fmla="*/ 564742 h 640022"/>
                <a:gd name="connsiteX6" fmla="*/ 798466 w 999985"/>
                <a:gd name="connsiteY6" fmla="*/ 564742 h 640022"/>
                <a:gd name="connsiteX7" fmla="*/ 764494 w 999985"/>
                <a:gd name="connsiteY7" fmla="*/ 564742 h 640022"/>
                <a:gd name="connsiteX8" fmla="*/ 730523 w 999985"/>
                <a:gd name="connsiteY8" fmla="*/ 564742 h 640022"/>
                <a:gd name="connsiteX9" fmla="*/ 728349 w 999985"/>
                <a:gd name="connsiteY9" fmla="*/ 564742 h 640022"/>
                <a:gd name="connsiteX10" fmla="*/ 724544 w 999985"/>
                <a:gd name="connsiteY10" fmla="*/ 568139 h 640022"/>
                <a:gd name="connsiteX11" fmla="*/ 708238 w 999985"/>
                <a:gd name="connsiteY11" fmla="*/ 574798 h 640022"/>
                <a:gd name="connsiteX12" fmla="*/ 676033 w 999985"/>
                <a:gd name="connsiteY12" fmla="*/ 576836 h 640022"/>
                <a:gd name="connsiteX13" fmla="*/ 611351 w 999985"/>
                <a:gd name="connsiteY13" fmla="*/ 594501 h 640022"/>
                <a:gd name="connsiteX14" fmla="*/ 582951 w 999985"/>
                <a:gd name="connsiteY14" fmla="*/ 608362 h 640022"/>
                <a:gd name="connsiteX15" fmla="*/ 557948 w 999985"/>
                <a:gd name="connsiteY15" fmla="*/ 615156 h 640022"/>
                <a:gd name="connsiteX16" fmla="*/ 511339 w 999985"/>
                <a:gd name="connsiteY16" fmla="*/ 621679 h 640022"/>
                <a:gd name="connsiteX17" fmla="*/ 469214 w 999985"/>
                <a:gd name="connsiteY17" fmla="*/ 630919 h 640022"/>
                <a:gd name="connsiteX18" fmla="*/ 451413 w 999985"/>
                <a:gd name="connsiteY18" fmla="*/ 630103 h 640022"/>
                <a:gd name="connsiteX19" fmla="*/ 443940 w 999985"/>
                <a:gd name="connsiteY19" fmla="*/ 622222 h 640022"/>
                <a:gd name="connsiteX20" fmla="*/ 423557 w 999985"/>
                <a:gd name="connsiteY20" fmla="*/ 617738 h 640022"/>
                <a:gd name="connsiteX21" fmla="*/ 390265 w 999985"/>
                <a:gd name="connsiteY21" fmla="*/ 616650 h 640022"/>
                <a:gd name="connsiteX22" fmla="*/ 362136 w 999985"/>
                <a:gd name="connsiteY22" fmla="*/ 621950 h 640022"/>
                <a:gd name="connsiteX23" fmla="*/ 336182 w 999985"/>
                <a:gd name="connsiteY23" fmla="*/ 637849 h 640022"/>
                <a:gd name="connsiteX24" fmla="*/ 327893 w 999985"/>
                <a:gd name="connsiteY24" fmla="*/ 639480 h 640022"/>
                <a:gd name="connsiteX25" fmla="*/ 327893 w 999985"/>
                <a:gd name="connsiteY25" fmla="*/ 639480 h 640022"/>
                <a:gd name="connsiteX26" fmla="*/ 321098 w 999985"/>
                <a:gd name="connsiteY26" fmla="*/ 640023 h 640022"/>
                <a:gd name="connsiteX27" fmla="*/ 275305 w 999985"/>
                <a:gd name="connsiteY27" fmla="*/ 633772 h 640022"/>
                <a:gd name="connsiteX28" fmla="*/ 263891 w 999985"/>
                <a:gd name="connsiteY28" fmla="*/ 633365 h 640022"/>
                <a:gd name="connsiteX29" fmla="*/ 254107 w 999985"/>
                <a:gd name="connsiteY29" fmla="*/ 624940 h 640022"/>
                <a:gd name="connsiteX30" fmla="*/ 251525 w 999985"/>
                <a:gd name="connsiteY30" fmla="*/ 611079 h 640022"/>
                <a:gd name="connsiteX31" fmla="*/ 239159 w 999985"/>
                <a:gd name="connsiteY31" fmla="*/ 569226 h 640022"/>
                <a:gd name="connsiteX32" fmla="*/ 226522 w 999985"/>
                <a:gd name="connsiteY32" fmla="*/ 544087 h 640022"/>
                <a:gd name="connsiteX33" fmla="*/ 213749 w 999985"/>
                <a:gd name="connsiteY33" fmla="*/ 535798 h 640022"/>
                <a:gd name="connsiteX34" fmla="*/ 203693 w 999985"/>
                <a:gd name="connsiteY34" fmla="*/ 532401 h 640022"/>
                <a:gd name="connsiteX35" fmla="*/ 190920 w 999985"/>
                <a:gd name="connsiteY35" fmla="*/ 537021 h 640022"/>
                <a:gd name="connsiteX36" fmla="*/ 186979 w 999985"/>
                <a:gd name="connsiteY36" fmla="*/ 534440 h 640022"/>
                <a:gd name="connsiteX37" fmla="*/ 180865 w 999985"/>
                <a:gd name="connsiteY37" fmla="*/ 533760 h 640022"/>
                <a:gd name="connsiteX38" fmla="*/ 167276 w 999985"/>
                <a:gd name="connsiteY38" fmla="*/ 524520 h 640022"/>
                <a:gd name="connsiteX39" fmla="*/ 159530 w 999985"/>
                <a:gd name="connsiteY39" fmla="*/ 515280 h 640022"/>
                <a:gd name="connsiteX40" fmla="*/ 135750 w 999985"/>
                <a:gd name="connsiteY40" fmla="*/ 515959 h 640022"/>
                <a:gd name="connsiteX41" fmla="*/ 130858 w 999985"/>
                <a:gd name="connsiteY41" fmla="*/ 509980 h 640022"/>
                <a:gd name="connsiteX42" fmla="*/ 104360 w 999985"/>
                <a:gd name="connsiteY42" fmla="*/ 515959 h 640022"/>
                <a:gd name="connsiteX43" fmla="*/ 96208 w 999985"/>
                <a:gd name="connsiteY43" fmla="*/ 509844 h 640022"/>
                <a:gd name="connsiteX44" fmla="*/ 81803 w 999985"/>
                <a:gd name="connsiteY44" fmla="*/ 513785 h 640022"/>
                <a:gd name="connsiteX45" fmla="*/ 85336 w 999985"/>
                <a:gd name="connsiteY45" fmla="*/ 496527 h 640022"/>
                <a:gd name="connsiteX46" fmla="*/ 84657 w 999985"/>
                <a:gd name="connsiteY46" fmla="*/ 474785 h 640022"/>
                <a:gd name="connsiteX47" fmla="*/ 85336 w 999985"/>
                <a:gd name="connsiteY47" fmla="*/ 453587 h 640022"/>
                <a:gd name="connsiteX48" fmla="*/ 88870 w 999985"/>
                <a:gd name="connsiteY48" fmla="*/ 469078 h 640022"/>
                <a:gd name="connsiteX49" fmla="*/ 97838 w 999985"/>
                <a:gd name="connsiteY49" fmla="*/ 485520 h 640022"/>
                <a:gd name="connsiteX50" fmla="*/ 102186 w 999985"/>
                <a:gd name="connsiteY50" fmla="*/ 466904 h 640022"/>
                <a:gd name="connsiteX51" fmla="*/ 105176 w 999985"/>
                <a:gd name="connsiteY51" fmla="*/ 443396 h 640022"/>
                <a:gd name="connsiteX52" fmla="*/ 96343 w 999985"/>
                <a:gd name="connsiteY52" fmla="*/ 434292 h 640022"/>
                <a:gd name="connsiteX53" fmla="*/ 81803 w 999985"/>
                <a:gd name="connsiteY53" fmla="*/ 427633 h 640022"/>
                <a:gd name="connsiteX54" fmla="*/ 76640 w 999985"/>
                <a:gd name="connsiteY54" fmla="*/ 405619 h 640022"/>
                <a:gd name="connsiteX55" fmla="*/ 111155 w 999985"/>
                <a:gd name="connsiteY55" fmla="*/ 386867 h 640022"/>
                <a:gd name="connsiteX56" fmla="*/ 92810 w 999985"/>
                <a:gd name="connsiteY56" fmla="*/ 382927 h 640022"/>
                <a:gd name="connsiteX57" fmla="*/ 85608 w 999985"/>
                <a:gd name="connsiteY57" fmla="*/ 374502 h 640022"/>
                <a:gd name="connsiteX58" fmla="*/ 76776 w 999985"/>
                <a:gd name="connsiteY58" fmla="*/ 373414 h 640022"/>
                <a:gd name="connsiteX59" fmla="*/ 76096 w 999985"/>
                <a:gd name="connsiteY59" fmla="*/ 379937 h 640022"/>
                <a:gd name="connsiteX60" fmla="*/ 73243 w 999985"/>
                <a:gd name="connsiteY60" fmla="*/ 388498 h 640022"/>
                <a:gd name="connsiteX61" fmla="*/ 70117 w 999985"/>
                <a:gd name="connsiteY61" fmla="*/ 377219 h 640022"/>
                <a:gd name="connsiteX62" fmla="*/ 69166 w 999985"/>
                <a:gd name="connsiteY62" fmla="*/ 363903 h 640022"/>
                <a:gd name="connsiteX63" fmla="*/ 65497 w 999985"/>
                <a:gd name="connsiteY63" fmla="*/ 341074 h 640022"/>
                <a:gd name="connsiteX64" fmla="*/ 51365 w 999985"/>
                <a:gd name="connsiteY64" fmla="*/ 304249 h 640022"/>
                <a:gd name="connsiteX65" fmla="*/ 42804 w 999985"/>
                <a:gd name="connsiteY65" fmla="*/ 256281 h 640022"/>
                <a:gd name="connsiteX66" fmla="*/ 32069 w 999985"/>
                <a:gd name="connsiteY66" fmla="*/ 232501 h 640022"/>
                <a:gd name="connsiteX67" fmla="*/ 11414 w 999985"/>
                <a:gd name="connsiteY67" fmla="*/ 209672 h 640022"/>
                <a:gd name="connsiteX68" fmla="*/ 5979 w 999985"/>
                <a:gd name="connsiteY68" fmla="*/ 196355 h 640022"/>
                <a:gd name="connsiteX69" fmla="*/ 1087 w 999985"/>
                <a:gd name="connsiteY69" fmla="*/ 162520 h 640022"/>
                <a:gd name="connsiteX70" fmla="*/ 3805 w 999985"/>
                <a:gd name="connsiteY70" fmla="*/ 136837 h 640022"/>
                <a:gd name="connsiteX71" fmla="*/ 0 w 999985"/>
                <a:gd name="connsiteY71" fmla="*/ 118764 h 640022"/>
                <a:gd name="connsiteX72" fmla="*/ 9920 w 999985"/>
                <a:gd name="connsiteY72" fmla="*/ 119851 h 640022"/>
                <a:gd name="connsiteX73" fmla="*/ 36010 w 999985"/>
                <a:gd name="connsiteY73" fmla="*/ 134119 h 640022"/>
                <a:gd name="connsiteX74" fmla="*/ 68487 w 999985"/>
                <a:gd name="connsiteY74" fmla="*/ 145262 h 640022"/>
                <a:gd name="connsiteX75" fmla="*/ 78270 w 999985"/>
                <a:gd name="connsiteY75" fmla="*/ 153415 h 640022"/>
                <a:gd name="connsiteX76" fmla="*/ 94033 w 999985"/>
                <a:gd name="connsiteY76" fmla="*/ 159394 h 640022"/>
                <a:gd name="connsiteX77" fmla="*/ 181136 w 999985"/>
                <a:gd name="connsiteY77" fmla="*/ 168770 h 640022"/>
                <a:gd name="connsiteX78" fmla="*/ 186844 w 999985"/>
                <a:gd name="connsiteY78" fmla="*/ 167819 h 640022"/>
                <a:gd name="connsiteX79" fmla="*/ 198122 w 999985"/>
                <a:gd name="connsiteY79" fmla="*/ 161976 h 640022"/>
                <a:gd name="connsiteX80" fmla="*/ 202878 w 999985"/>
                <a:gd name="connsiteY80" fmla="*/ 162655 h 640022"/>
                <a:gd name="connsiteX81" fmla="*/ 215651 w 999985"/>
                <a:gd name="connsiteY81" fmla="*/ 175836 h 640022"/>
                <a:gd name="connsiteX82" fmla="*/ 222038 w 999985"/>
                <a:gd name="connsiteY82" fmla="*/ 177467 h 640022"/>
                <a:gd name="connsiteX83" fmla="*/ 230327 w 999985"/>
                <a:gd name="connsiteY83" fmla="*/ 176787 h 640022"/>
                <a:gd name="connsiteX84" fmla="*/ 236442 w 999985"/>
                <a:gd name="connsiteY84" fmla="*/ 174206 h 640022"/>
                <a:gd name="connsiteX85" fmla="*/ 246905 w 999985"/>
                <a:gd name="connsiteY85" fmla="*/ 165101 h 640022"/>
                <a:gd name="connsiteX86" fmla="*/ 248264 w 999985"/>
                <a:gd name="connsiteY86" fmla="*/ 168499 h 640022"/>
                <a:gd name="connsiteX87" fmla="*/ 248128 w 999985"/>
                <a:gd name="connsiteY87" fmla="*/ 176923 h 640022"/>
                <a:gd name="connsiteX88" fmla="*/ 251933 w 999985"/>
                <a:gd name="connsiteY88" fmla="*/ 188881 h 640022"/>
                <a:gd name="connsiteX89" fmla="*/ 259678 w 999985"/>
                <a:gd name="connsiteY89" fmla="*/ 204372 h 640022"/>
                <a:gd name="connsiteX90" fmla="*/ 262531 w 999985"/>
                <a:gd name="connsiteY90" fmla="*/ 214020 h 640022"/>
                <a:gd name="connsiteX91" fmla="*/ 246905 w 999985"/>
                <a:gd name="connsiteY91" fmla="*/ 241062 h 640022"/>
                <a:gd name="connsiteX92" fmla="*/ 243915 w 999985"/>
                <a:gd name="connsiteY92" fmla="*/ 241605 h 640022"/>
                <a:gd name="connsiteX93" fmla="*/ 243508 w 999985"/>
                <a:gd name="connsiteY93" fmla="*/ 232501 h 640022"/>
                <a:gd name="connsiteX94" fmla="*/ 241469 w 999985"/>
                <a:gd name="connsiteY94" fmla="*/ 230734 h 640022"/>
                <a:gd name="connsiteX95" fmla="*/ 212118 w 999985"/>
                <a:gd name="connsiteY95" fmla="*/ 276392 h 640022"/>
                <a:gd name="connsiteX96" fmla="*/ 201791 w 999985"/>
                <a:gd name="connsiteY96" fmla="*/ 297998 h 640022"/>
                <a:gd name="connsiteX97" fmla="*/ 200703 w 999985"/>
                <a:gd name="connsiteY97" fmla="*/ 307782 h 640022"/>
                <a:gd name="connsiteX98" fmla="*/ 201112 w 999985"/>
                <a:gd name="connsiteY98" fmla="*/ 313489 h 640022"/>
                <a:gd name="connsiteX99" fmla="*/ 205188 w 999985"/>
                <a:gd name="connsiteY99" fmla="*/ 314848 h 640022"/>
                <a:gd name="connsiteX100" fmla="*/ 214564 w 999985"/>
                <a:gd name="connsiteY100" fmla="*/ 312673 h 640022"/>
                <a:gd name="connsiteX101" fmla="*/ 228425 w 999985"/>
                <a:gd name="connsiteY101" fmla="*/ 303705 h 640022"/>
                <a:gd name="connsiteX102" fmla="*/ 229104 w 999985"/>
                <a:gd name="connsiteY102" fmla="*/ 301803 h 640022"/>
                <a:gd name="connsiteX103" fmla="*/ 216195 w 999985"/>
                <a:gd name="connsiteY103" fmla="*/ 304928 h 640022"/>
                <a:gd name="connsiteX104" fmla="*/ 209944 w 999985"/>
                <a:gd name="connsiteY104" fmla="*/ 305200 h 640022"/>
                <a:gd name="connsiteX105" fmla="*/ 210759 w 999985"/>
                <a:gd name="connsiteY105" fmla="*/ 295008 h 640022"/>
                <a:gd name="connsiteX106" fmla="*/ 212254 w 999985"/>
                <a:gd name="connsiteY106" fmla="*/ 290116 h 640022"/>
                <a:gd name="connsiteX107" fmla="*/ 220679 w 999985"/>
                <a:gd name="connsiteY107" fmla="*/ 275033 h 640022"/>
                <a:gd name="connsiteX108" fmla="*/ 229511 w 999985"/>
                <a:gd name="connsiteY108" fmla="*/ 265929 h 640022"/>
                <a:gd name="connsiteX109" fmla="*/ 242149 w 999985"/>
                <a:gd name="connsiteY109" fmla="*/ 256281 h 640022"/>
                <a:gd name="connsiteX110" fmla="*/ 249487 w 999985"/>
                <a:gd name="connsiteY110" fmla="*/ 248264 h 640022"/>
                <a:gd name="connsiteX111" fmla="*/ 254515 w 999985"/>
                <a:gd name="connsiteY111" fmla="*/ 236577 h 640022"/>
                <a:gd name="connsiteX112" fmla="*/ 268510 w 999985"/>
                <a:gd name="connsiteY112" fmla="*/ 222581 h 640022"/>
                <a:gd name="connsiteX113" fmla="*/ 271092 w 999985"/>
                <a:gd name="connsiteY113" fmla="*/ 218641 h 640022"/>
                <a:gd name="connsiteX114" fmla="*/ 270549 w 999985"/>
                <a:gd name="connsiteY114" fmla="*/ 207090 h 640022"/>
                <a:gd name="connsiteX115" fmla="*/ 271500 w 999985"/>
                <a:gd name="connsiteY115" fmla="*/ 204916 h 640022"/>
                <a:gd name="connsiteX116" fmla="*/ 278295 w 999985"/>
                <a:gd name="connsiteY116" fmla="*/ 206410 h 640022"/>
                <a:gd name="connsiteX117" fmla="*/ 281148 w 999985"/>
                <a:gd name="connsiteY117" fmla="*/ 226114 h 640022"/>
                <a:gd name="connsiteX118" fmla="*/ 279517 w 999985"/>
                <a:gd name="connsiteY118" fmla="*/ 234947 h 640022"/>
                <a:gd name="connsiteX119" fmla="*/ 267424 w 999985"/>
                <a:gd name="connsiteY119" fmla="*/ 245682 h 640022"/>
                <a:gd name="connsiteX120" fmla="*/ 265929 w 999985"/>
                <a:gd name="connsiteY120" fmla="*/ 249487 h 640022"/>
                <a:gd name="connsiteX121" fmla="*/ 268103 w 999985"/>
                <a:gd name="connsiteY121" fmla="*/ 264162 h 640022"/>
                <a:gd name="connsiteX122" fmla="*/ 266201 w 999985"/>
                <a:gd name="connsiteY122" fmla="*/ 265521 h 640022"/>
                <a:gd name="connsiteX123" fmla="*/ 261581 w 999985"/>
                <a:gd name="connsiteY123" fmla="*/ 263754 h 640022"/>
                <a:gd name="connsiteX124" fmla="*/ 260086 w 999985"/>
                <a:gd name="connsiteY124" fmla="*/ 264706 h 640022"/>
                <a:gd name="connsiteX125" fmla="*/ 271500 w 999985"/>
                <a:gd name="connsiteY125" fmla="*/ 280605 h 640022"/>
                <a:gd name="connsiteX126" fmla="*/ 275170 w 999985"/>
                <a:gd name="connsiteY126" fmla="*/ 292970 h 640022"/>
                <a:gd name="connsiteX127" fmla="*/ 275713 w 999985"/>
                <a:gd name="connsiteY127" fmla="*/ 303977 h 640022"/>
                <a:gd name="connsiteX128" fmla="*/ 272588 w 999985"/>
                <a:gd name="connsiteY128" fmla="*/ 325039 h 640022"/>
                <a:gd name="connsiteX129" fmla="*/ 269191 w 999985"/>
                <a:gd name="connsiteY129" fmla="*/ 328572 h 640022"/>
                <a:gd name="connsiteX130" fmla="*/ 263483 w 999985"/>
                <a:gd name="connsiteY130" fmla="*/ 327349 h 640022"/>
                <a:gd name="connsiteX131" fmla="*/ 255873 w 999985"/>
                <a:gd name="connsiteY131" fmla="*/ 320827 h 640022"/>
                <a:gd name="connsiteX132" fmla="*/ 254243 w 999985"/>
                <a:gd name="connsiteY132" fmla="*/ 323001 h 640022"/>
                <a:gd name="connsiteX133" fmla="*/ 248264 w 999985"/>
                <a:gd name="connsiteY133" fmla="*/ 339307 h 640022"/>
                <a:gd name="connsiteX134" fmla="*/ 246226 w 999985"/>
                <a:gd name="connsiteY134" fmla="*/ 337812 h 640022"/>
                <a:gd name="connsiteX135" fmla="*/ 242421 w 999985"/>
                <a:gd name="connsiteY135" fmla="*/ 318516 h 640022"/>
                <a:gd name="connsiteX136" fmla="*/ 240382 w 999985"/>
                <a:gd name="connsiteY136" fmla="*/ 317022 h 640022"/>
                <a:gd name="connsiteX137" fmla="*/ 228696 w 999985"/>
                <a:gd name="connsiteY137" fmla="*/ 325854 h 640022"/>
                <a:gd name="connsiteX138" fmla="*/ 224076 w 999985"/>
                <a:gd name="connsiteY138" fmla="*/ 334279 h 640022"/>
                <a:gd name="connsiteX139" fmla="*/ 219999 w 999985"/>
                <a:gd name="connsiteY139" fmla="*/ 347732 h 640022"/>
                <a:gd name="connsiteX140" fmla="*/ 214836 w 999985"/>
                <a:gd name="connsiteY140" fmla="*/ 353983 h 640022"/>
                <a:gd name="connsiteX141" fmla="*/ 229375 w 999985"/>
                <a:gd name="connsiteY141" fmla="*/ 355342 h 640022"/>
                <a:gd name="connsiteX142" fmla="*/ 242421 w 999985"/>
                <a:gd name="connsiteY142" fmla="*/ 352624 h 640022"/>
                <a:gd name="connsiteX143" fmla="*/ 252884 w 999985"/>
                <a:gd name="connsiteY143" fmla="*/ 359011 h 640022"/>
                <a:gd name="connsiteX144" fmla="*/ 256417 w 999985"/>
                <a:gd name="connsiteY144" fmla="*/ 359147 h 640022"/>
                <a:gd name="connsiteX145" fmla="*/ 266065 w 999985"/>
                <a:gd name="connsiteY145" fmla="*/ 352896 h 640022"/>
                <a:gd name="connsiteX146" fmla="*/ 269055 w 999985"/>
                <a:gd name="connsiteY146" fmla="*/ 348683 h 640022"/>
                <a:gd name="connsiteX147" fmla="*/ 276935 w 999985"/>
                <a:gd name="connsiteY147" fmla="*/ 328300 h 640022"/>
                <a:gd name="connsiteX148" fmla="*/ 280877 w 999985"/>
                <a:gd name="connsiteY148" fmla="*/ 324631 h 640022"/>
                <a:gd name="connsiteX149" fmla="*/ 286856 w 999985"/>
                <a:gd name="connsiteY149" fmla="*/ 324495 h 640022"/>
                <a:gd name="connsiteX150" fmla="*/ 292563 w 999985"/>
                <a:gd name="connsiteY150" fmla="*/ 321370 h 640022"/>
                <a:gd name="connsiteX151" fmla="*/ 300987 w 999985"/>
                <a:gd name="connsiteY151" fmla="*/ 310228 h 640022"/>
                <a:gd name="connsiteX152" fmla="*/ 301259 w 999985"/>
                <a:gd name="connsiteY152" fmla="*/ 305744 h 640022"/>
                <a:gd name="connsiteX153" fmla="*/ 298134 w 999985"/>
                <a:gd name="connsiteY153" fmla="*/ 280605 h 640022"/>
                <a:gd name="connsiteX154" fmla="*/ 299085 w 999985"/>
                <a:gd name="connsiteY154" fmla="*/ 266336 h 640022"/>
                <a:gd name="connsiteX155" fmla="*/ 297454 w 999985"/>
                <a:gd name="connsiteY155" fmla="*/ 261852 h 640022"/>
                <a:gd name="connsiteX156" fmla="*/ 293650 w 999985"/>
                <a:gd name="connsiteY156" fmla="*/ 257096 h 640022"/>
                <a:gd name="connsiteX157" fmla="*/ 294193 w 999985"/>
                <a:gd name="connsiteY157" fmla="*/ 252476 h 640022"/>
                <a:gd name="connsiteX158" fmla="*/ 297183 w 999985"/>
                <a:gd name="connsiteY158" fmla="*/ 245002 h 640022"/>
                <a:gd name="connsiteX159" fmla="*/ 297454 w 999985"/>
                <a:gd name="connsiteY159" fmla="*/ 238208 h 640022"/>
                <a:gd name="connsiteX160" fmla="*/ 294872 w 999985"/>
                <a:gd name="connsiteY160" fmla="*/ 232093 h 640022"/>
                <a:gd name="connsiteX161" fmla="*/ 295960 w 999985"/>
                <a:gd name="connsiteY161" fmla="*/ 225163 h 640022"/>
                <a:gd name="connsiteX162" fmla="*/ 303977 w 999985"/>
                <a:gd name="connsiteY162" fmla="*/ 210351 h 640022"/>
                <a:gd name="connsiteX163" fmla="*/ 305472 w 999985"/>
                <a:gd name="connsiteY163" fmla="*/ 203829 h 640022"/>
                <a:gd name="connsiteX164" fmla="*/ 315255 w 999985"/>
                <a:gd name="connsiteY164" fmla="*/ 189017 h 640022"/>
                <a:gd name="connsiteX165" fmla="*/ 312809 w 999985"/>
                <a:gd name="connsiteY165" fmla="*/ 183038 h 640022"/>
                <a:gd name="connsiteX166" fmla="*/ 305608 w 999985"/>
                <a:gd name="connsiteY166" fmla="*/ 175701 h 640022"/>
                <a:gd name="connsiteX167" fmla="*/ 301123 w 999985"/>
                <a:gd name="connsiteY167" fmla="*/ 169314 h 640022"/>
                <a:gd name="connsiteX168" fmla="*/ 296503 w 999985"/>
                <a:gd name="connsiteY168" fmla="*/ 159258 h 640022"/>
                <a:gd name="connsiteX169" fmla="*/ 292971 w 999985"/>
                <a:gd name="connsiteY169" fmla="*/ 155861 h 640022"/>
                <a:gd name="connsiteX170" fmla="*/ 291883 w 999985"/>
                <a:gd name="connsiteY170" fmla="*/ 157356 h 640022"/>
                <a:gd name="connsiteX171" fmla="*/ 296775 w 999985"/>
                <a:gd name="connsiteY171" fmla="*/ 173798 h 640022"/>
                <a:gd name="connsiteX172" fmla="*/ 295688 w 999985"/>
                <a:gd name="connsiteY172" fmla="*/ 174885 h 640022"/>
                <a:gd name="connsiteX173" fmla="*/ 283050 w 999985"/>
                <a:gd name="connsiteY173" fmla="*/ 166052 h 640022"/>
                <a:gd name="connsiteX174" fmla="*/ 280061 w 999985"/>
                <a:gd name="connsiteY174" fmla="*/ 160481 h 640022"/>
                <a:gd name="connsiteX175" fmla="*/ 278567 w 999985"/>
                <a:gd name="connsiteY175" fmla="*/ 152872 h 640022"/>
                <a:gd name="connsiteX176" fmla="*/ 279653 w 999985"/>
                <a:gd name="connsiteY176" fmla="*/ 147164 h 640022"/>
                <a:gd name="connsiteX177" fmla="*/ 286448 w 999985"/>
                <a:gd name="connsiteY177" fmla="*/ 141593 h 640022"/>
                <a:gd name="connsiteX178" fmla="*/ 294601 w 999985"/>
                <a:gd name="connsiteY178" fmla="*/ 139555 h 640022"/>
                <a:gd name="connsiteX179" fmla="*/ 293921 w 999985"/>
                <a:gd name="connsiteY179" fmla="*/ 134799 h 640022"/>
                <a:gd name="connsiteX180" fmla="*/ 283730 w 999985"/>
                <a:gd name="connsiteY180" fmla="*/ 119444 h 640022"/>
                <a:gd name="connsiteX181" fmla="*/ 276935 w 999985"/>
                <a:gd name="connsiteY181" fmla="*/ 112378 h 640022"/>
                <a:gd name="connsiteX182" fmla="*/ 271636 w 999985"/>
                <a:gd name="connsiteY182" fmla="*/ 108980 h 640022"/>
                <a:gd name="connsiteX183" fmla="*/ 264570 w 999985"/>
                <a:gd name="connsiteY183" fmla="*/ 108029 h 640022"/>
                <a:gd name="connsiteX184" fmla="*/ 261445 w 999985"/>
                <a:gd name="connsiteY184" fmla="*/ 105447 h 640022"/>
                <a:gd name="connsiteX185" fmla="*/ 260630 w 999985"/>
                <a:gd name="connsiteY185" fmla="*/ 101778 h 640022"/>
                <a:gd name="connsiteX186" fmla="*/ 262124 w 999985"/>
                <a:gd name="connsiteY186" fmla="*/ 97022 h 640022"/>
                <a:gd name="connsiteX187" fmla="*/ 265929 w 999985"/>
                <a:gd name="connsiteY187" fmla="*/ 95528 h 640022"/>
                <a:gd name="connsiteX188" fmla="*/ 276800 w 999985"/>
                <a:gd name="connsiteY188" fmla="*/ 97430 h 640022"/>
                <a:gd name="connsiteX189" fmla="*/ 282643 w 999985"/>
                <a:gd name="connsiteY189" fmla="*/ 94033 h 640022"/>
                <a:gd name="connsiteX190" fmla="*/ 282099 w 999985"/>
                <a:gd name="connsiteY190" fmla="*/ 87918 h 640022"/>
                <a:gd name="connsiteX191" fmla="*/ 280332 w 999985"/>
                <a:gd name="connsiteY191" fmla="*/ 84521 h 640022"/>
                <a:gd name="connsiteX192" fmla="*/ 280605 w 999985"/>
                <a:gd name="connsiteY192" fmla="*/ 62507 h 640022"/>
                <a:gd name="connsiteX193" fmla="*/ 276392 w 999985"/>
                <a:gd name="connsiteY193" fmla="*/ 44571 h 640022"/>
                <a:gd name="connsiteX194" fmla="*/ 274218 w 999985"/>
                <a:gd name="connsiteY194" fmla="*/ 41581 h 640022"/>
                <a:gd name="connsiteX195" fmla="*/ 271908 w 999985"/>
                <a:gd name="connsiteY195" fmla="*/ 41309 h 640022"/>
                <a:gd name="connsiteX196" fmla="*/ 269462 w 999985"/>
                <a:gd name="connsiteY196" fmla="*/ 43755 h 640022"/>
                <a:gd name="connsiteX197" fmla="*/ 262667 w 999985"/>
                <a:gd name="connsiteY197" fmla="*/ 44435 h 640022"/>
                <a:gd name="connsiteX198" fmla="*/ 258455 w 999985"/>
                <a:gd name="connsiteY198" fmla="*/ 38592 h 640022"/>
                <a:gd name="connsiteX199" fmla="*/ 253835 w 999985"/>
                <a:gd name="connsiteY199" fmla="*/ 27177 h 640022"/>
                <a:gd name="connsiteX200" fmla="*/ 245411 w 999985"/>
                <a:gd name="connsiteY200" fmla="*/ 0 h 640022"/>
                <a:gd name="connsiteX201" fmla="*/ 258455 w 999985"/>
                <a:gd name="connsiteY201" fmla="*/ 0 h 640022"/>
                <a:gd name="connsiteX202" fmla="*/ 312945 w 999985"/>
                <a:gd name="connsiteY202" fmla="*/ 0 h 640022"/>
                <a:gd name="connsiteX203" fmla="*/ 367436 w 999985"/>
                <a:gd name="connsiteY203" fmla="*/ 0 h 640022"/>
                <a:gd name="connsiteX204" fmla="*/ 421926 w 999985"/>
                <a:gd name="connsiteY204" fmla="*/ 0 h 640022"/>
                <a:gd name="connsiteX205" fmla="*/ 476417 w 999985"/>
                <a:gd name="connsiteY205" fmla="*/ 0 h 640022"/>
                <a:gd name="connsiteX206" fmla="*/ 530906 w 999985"/>
                <a:gd name="connsiteY206" fmla="*/ 0 h 640022"/>
                <a:gd name="connsiteX207" fmla="*/ 585397 w 999985"/>
                <a:gd name="connsiteY207" fmla="*/ 0 h 640022"/>
                <a:gd name="connsiteX208" fmla="*/ 639887 w 999985"/>
                <a:gd name="connsiteY208" fmla="*/ 0 h 640022"/>
                <a:gd name="connsiteX209" fmla="*/ 694378 w 999985"/>
                <a:gd name="connsiteY209" fmla="*/ 0 h 640022"/>
                <a:gd name="connsiteX210" fmla="*/ 748868 w 999985"/>
                <a:gd name="connsiteY210" fmla="*/ 0 h 640022"/>
                <a:gd name="connsiteX211" fmla="*/ 803358 w 999985"/>
                <a:gd name="connsiteY211" fmla="*/ 0 h 640022"/>
                <a:gd name="connsiteX212" fmla="*/ 857848 w 999985"/>
                <a:gd name="connsiteY212" fmla="*/ 0 h 640022"/>
                <a:gd name="connsiteX213" fmla="*/ 912338 w 999985"/>
                <a:gd name="connsiteY213" fmla="*/ 0 h 640022"/>
                <a:gd name="connsiteX214" fmla="*/ 966829 w 999985"/>
                <a:gd name="connsiteY214" fmla="*/ 0 h 640022"/>
                <a:gd name="connsiteX215" fmla="*/ 980145 w 999985"/>
                <a:gd name="connsiteY215" fmla="*/ 0 h 640022"/>
                <a:gd name="connsiteX216" fmla="*/ 980417 w 999985"/>
                <a:gd name="connsiteY216" fmla="*/ 30982 h 640022"/>
                <a:gd name="connsiteX217" fmla="*/ 980553 w 999985"/>
                <a:gd name="connsiteY217" fmla="*/ 61964 h 640022"/>
                <a:gd name="connsiteX218" fmla="*/ 980690 w 999985"/>
                <a:gd name="connsiteY218" fmla="*/ 92946 h 640022"/>
                <a:gd name="connsiteX219" fmla="*/ 980826 w 999985"/>
                <a:gd name="connsiteY219" fmla="*/ 123792 h 640022"/>
                <a:gd name="connsiteX220" fmla="*/ 980961 w 999985"/>
                <a:gd name="connsiteY220" fmla="*/ 154502 h 640022"/>
                <a:gd name="connsiteX221" fmla="*/ 981097 w 999985"/>
                <a:gd name="connsiteY221" fmla="*/ 185077 h 640022"/>
                <a:gd name="connsiteX222" fmla="*/ 981233 w 999985"/>
                <a:gd name="connsiteY222" fmla="*/ 215651 h 640022"/>
                <a:gd name="connsiteX223" fmla="*/ 981369 w 999985"/>
                <a:gd name="connsiteY223" fmla="*/ 246089 h 640022"/>
                <a:gd name="connsiteX224" fmla="*/ 981505 w 999985"/>
                <a:gd name="connsiteY224" fmla="*/ 276392 h 640022"/>
                <a:gd name="connsiteX225" fmla="*/ 981641 w 999985"/>
                <a:gd name="connsiteY225" fmla="*/ 306694 h 640022"/>
                <a:gd name="connsiteX226" fmla="*/ 981777 w 999985"/>
                <a:gd name="connsiteY226" fmla="*/ 336861 h 640022"/>
                <a:gd name="connsiteX227" fmla="*/ 981912 w 999985"/>
                <a:gd name="connsiteY227" fmla="*/ 366892 h 640022"/>
                <a:gd name="connsiteX228" fmla="*/ 982048 w 999985"/>
                <a:gd name="connsiteY228" fmla="*/ 396923 h 640022"/>
                <a:gd name="connsiteX229" fmla="*/ 982184 w 999985"/>
                <a:gd name="connsiteY229" fmla="*/ 426818 h 640022"/>
                <a:gd name="connsiteX230" fmla="*/ 982320 w 999985"/>
                <a:gd name="connsiteY230" fmla="*/ 456577 h 640022"/>
                <a:gd name="connsiteX231" fmla="*/ 982456 w 999985"/>
                <a:gd name="connsiteY231" fmla="*/ 486336 h 640022"/>
                <a:gd name="connsiteX232" fmla="*/ 981505 w 999985"/>
                <a:gd name="connsiteY232" fmla="*/ 488102 h 640022"/>
                <a:gd name="connsiteX233" fmla="*/ 980690 w 999985"/>
                <a:gd name="connsiteY233" fmla="*/ 492451 h 640022"/>
                <a:gd name="connsiteX234" fmla="*/ 984358 w 999985"/>
                <a:gd name="connsiteY234" fmla="*/ 504816 h 640022"/>
                <a:gd name="connsiteX235" fmla="*/ 992919 w 999985"/>
                <a:gd name="connsiteY235" fmla="*/ 522753 h 640022"/>
                <a:gd name="connsiteX236" fmla="*/ 995637 w 999985"/>
                <a:gd name="connsiteY236" fmla="*/ 535391 h 640022"/>
                <a:gd name="connsiteX237" fmla="*/ 992375 w 999985"/>
                <a:gd name="connsiteY237" fmla="*/ 542593 h 640022"/>
                <a:gd name="connsiteX238" fmla="*/ 994685 w 999985"/>
                <a:gd name="connsiteY238" fmla="*/ 555094 h 640022"/>
                <a:gd name="connsiteX239" fmla="*/ 999985 w 999985"/>
                <a:gd name="connsiteY239" fmla="*/ 564742 h 640022"/>
                <a:gd name="connsiteX240" fmla="*/ 247176 w 999985"/>
                <a:gd name="connsiteY240" fmla="*/ 62100 h 640022"/>
                <a:gd name="connsiteX241" fmla="*/ 248943 w 999985"/>
                <a:gd name="connsiteY241" fmla="*/ 66312 h 640022"/>
                <a:gd name="connsiteX242" fmla="*/ 243779 w 999985"/>
                <a:gd name="connsiteY242" fmla="*/ 70389 h 640022"/>
                <a:gd name="connsiteX243" fmla="*/ 240111 w 999985"/>
                <a:gd name="connsiteY243" fmla="*/ 71068 h 640022"/>
                <a:gd name="connsiteX244" fmla="*/ 234268 w 999985"/>
                <a:gd name="connsiteY244" fmla="*/ 64546 h 640022"/>
                <a:gd name="connsiteX245" fmla="*/ 231686 w 999985"/>
                <a:gd name="connsiteY245" fmla="*/ 63730 h 640022"/>
                <a:gd name="connsiteX246" fmla="*/ 233724 w 999985"/>
                <a:gd name="connsiteY246" fmla="*/ 73786 h 640022"/>
                <a:gd name="connsiteX247" fmla="*/ 233044 w 999985"/>
                <a:gd name="connsiteY247" fmla="*/ 77183 h 640022"/>
                <a:gd name="connsiteX248" fmla="*/ 221086 w 999985"/>
                <a:gd name="connsiteY248" fmla="*/ 70932 h 640022"/>
                <a:gd name="connsiteX249" fmla="*/ 218913 w 999985"/>
                <a:gd name="connsiteY249" fmla="*/ 66040 h 640022"/>
                <a:gd name="connsiteX250" fmla="*/ 222310 w 999985"/>
                <a:gd name="connsiteY250" fmla="*/ 60877 h 640022"/>
                <a:gd name="connsiteX251" fmla="*/ 229783 w 999985"/>
                <a:gd name="connsiteY251" fmla="*/ 55441 h 640022"/>
                <a:gd name="connsiteX252" fmla="*/ 232365 w 999985"/>
                <a:gd name="connsiteY252" fmla="*/ 54762 h 640022"/>
                <a:gd name="connsiteX253" fmla="*/ 247176 w 999985"/>
                <a:gd name="connsiteY253" fmla="*/ 62100 h 640022"/>
                <a:gd name="connsiteX254" fmla="*/ 217553 w 999985"/>
                <a:gd name="connsiteY254" fmla="*/ 95256 h 640022"/>
                <a:gd name="connsiteX255" fmla="*/ 220950 w 999985"/>
                <a:gd name="connsiteY255" fmla="*/ 101506 h 640022"/>
                <a:gd name="connsiteX256" fmla="*/ 207227 w 999985"/>
                <a:gd name="connsiteY256" fmla="*/ 97430 h 640022"/>
                <a:gd name="connsiteX257" fmla="*/ 201383 w 999985"/>
                <a:gd name="connsiteY257" fmla="*/ 93761 h 640022"/>
                <a:gd name="connsiteX258" fmla="*/ 199616 w 999985"/>
                <a:gd name="connsiteY258" fmla="*/ 90228 h 640022"/>
                <a:gd name="connsiteX259" fmla="*/ 197578 w 999985"/>
                <a:gd name="connsiteY259" fmla="*/ 78542 h 640022"/>
                <a:gd name="connsiteX260" fmla="*/ 198530 w 999985"/>
                <a:gd name="connsiteY260" fmla="*/ 74737 h 640022"/>
                <a:gd name="connsiteX261" fmla="*/ 204645 w 999985"/>
                <a:gd name="connsiteY261" fmla="*/ 73378 h 640022"/>
                <a:gd name="connsiteX262" fmla="*/ 216195 w 999985"/>
                <a:gd name="connsiteY262" fmla="*/ 87782 h 640022"/>
                <a:gd name="connsiteX263" fmla="*/ 217553 w 999985"/>
                <a:gd name="connsiteY263" fmla="*/ 95256 h 640022"/>
                <a:gd name="connsiteX264" fmla="*/ 242149 w 999985"/>
                <a:gd name="connsiteY264" fmla="*/ 108573 h 640022"/>
                <a:gd name="connsiteX265" fmla="*/ 240111 w 999985"/>
                <a:gd name="connsiteY265" fmla="*/ 110475 h 640022"/>
                <a:gd name="connsiteX266" fmla="*/ 233316 w 999985"/>
                <a:gd name="connsiteY266" fmla="*/ 107893 h 640022"/>
                <a:gd name="connsiteX267" fmla="*/ 229240 w 999985"/>
                <a:gd name="connsiteY267" fmla="*/ 103545 h 640022"/>
                <a:gd name="connsiteX268" fmla="*/ 227881 w 999985"/>
                <a:gd name="connsiteY268" fmla="*/ 98245 h 640022"/>
                <a:gd name="connsiteX269" fmla="*/ 230463 w 999985"/>
                <a:gd name="connsiteY269" fmla="*/ 88054 h 640022"/>
                <a:gd name="connsiteX270" fmla="*/ 233860 w 999985"/>
                <a:gd name="connsiteY270" fmla="*/ 85472 h 640022"/>
                <a:gd name="connsiteX271" fmla="*/ 236034 w 999985"/>
                <a:gd name="connsiteY271" fmla="*/ 86016 h 640022"/>
                <a:gd name="connsiteX272" fmla="*/ 236985 w 999985"/>
                <a:gd name="connsiteY272" fmla="*/ 94984 h 640022"/>
                <a:gd name="connsiteX273" fmla="*/ 243100 w 999985"/>
                <a:gd name="connsiteY273" fmla="*/ 104496 h 640022"/>
                <a:gd name="connsiteX274" fmla="*/ 242149 w 999985"/>
                <a:gd name="connsiteY274" fmla="*/ 108573 h 640022"/>
                <a:gd name="connsiteX275" fmla="*/ 273946 w 999985"/>
                <a:gd name="connsiteY275" fmla="*/ 161297 h 640022"/>
                <a:gd name="connsiteX276" fmla="*/ 280197 w 999985"/>
                <a:gd name="connsiteY276" fmla="*/ 186300 h 640022"/>
                <a:gd name="connsiteX277" fmla="*/ 282914 w 999985"/>
                <a:gd name="connsiteY277" fmla="*/ 175836 h 640022"/>
                <a:gd name="connsiteX278" fmla="*/ 300308 w 999985"/>
                <a:gd name="connsiteY278" fmla="*/ 193909 h 640022"/>
                <a:gd name="connsiteX279" fmla="*/ 300308 w 999985"/>
                <a:gd name="connsiteY279" fmla="*/ 202742 h 640022"/>
                <a:gd name="connsiteX280" fmla="*/ 298134 w 999985"/>
                <a:gd name="connsiteY280" fmla="*/ 205731 h 640022"/>
                <a:gd name="connsiteX281" fmla="*/ 294465 w 999985"/>
                <a:gd name="connsiteY281" fmla="*/ 206818 h 640022"/>
                <a:gd name="connsiteX282" fmla="*/ 291068 w 999985"/>
                <a:gd name="connsiteY282" fmla="*/ 204237 h 640022"/>
                <a:gd name="connsiteX283" fmla="*/ 287942 w 999985"/>
                <a:gd name="connsiteY283" fmla="*/ 197986 h 640022"/>
                <a:gd name="connsiteX284" fmla="*/ 284002 w 999985"/>
                <a:gd name="connsiteY284" fmla="*/ 194724 h 640022"/>
                <a:gd name="connsiteX285" fmla="*/ 275713 w 999985"/>
                <a:gd name="connsiteY285" fmla="*/ 192550 h 640022"/>
                <a:gd name="connsiteX286" fmla="*/ 271364 w 999985"/>
                <a:gd name="connsiteY286" fmla="*/ 185484 h 640022"/>
                <a:gd name="connsiteX287" fmla="*/ 269870 w 999985"/>
                <a:gd name="connsiteY287" fmla="*/ 180592 h 640022"/>
                <a:gd name="connsiteX288" fmla="*/ 269462 w 999985"/>
                <a:gd name="connsiteY288" fmla="*/ 166596 h 640022"/>
                <a:gd name="connsiteX289" fmla="*/ 267424 w 999985"/>
                <a:gd name="connsiteY289" fmla="*/ 162248 h 640022"/>
                <a:gd name="connsiteX290" fmla="*/ 262940 w 999985"/>
                <a:gd name="connsiteY290" fmla="*/ 161297 h 640022"/>
                <a:gd name="connsiteX291" fmla="*/ 258727 w 999985"/>
                <a:gd name="connsiteY291" fmla="*/ 157899 h 640022"/>
                <a:gd name="connsiteX292" fmla="*/ 252205 w 999985"/>
                <a:gd name="connsiteY292" fmla="*/ 148116 h 640022"/>
                <a:gd name="connsiteX293" fmla="*/ 251254 w 999985"/>
                <a:gd name="connsiteY293" fmla="*/ 145534 h 640022"/>
                <a:gd name="connsiteX294" fmla="*/ 254379 w 999985"/>
                <a:gd name="connsiteY294" fmla="*/ 137517 h 640022"/>
                <a:gd name="connsiteX295" fmla="*/ 261445 w 999985"/>
                <a:gd name="connsiteY295" fmla="*/ 124064 h 640022"/>
                <a:gd name="connsiteX296" fmla="*/ 266609 w 999985"/>
                <a:gd name="connsiteY296" fmla="*/ 117677 h 640022"/>
                <a:gd name="connsiteX297" fmla="*/ 269870 w 999985"/>
                <a:gd name="connsiteY297" fmla="*/ 118357 h 640022"/>
                <a:gd name="connsiteX298" fmla="*/ 273810 w 999985"/>
                <a:gd name="connsiteY298" fmla="*/ 122433 h 640022"/>
                <a:gd name="connsiteX299" fmla="*/ 278567 w 999985"/>
                <a:gd name="connsiteY299" fmla="*/ 129771 h 640022"/>
                <a:gd name="connsiteX300" fmla="*/ 277751 w 999985"/>
                <a:gd name="connsiteY300" fmla="*/ 134935 h 640022"/>
                <a:gd name="connsiteX301" fmla="*/ 258591 w 999985"/>
                <a:gd name="connsiteY301" fmla="*/ 145126 h 640022"/>
                <a:gd name="connsiteX302" fmla="*/ 257912 w 999985"/>
                <a:gd name="connsiteY302" fmla="*/ 147436 h 640022"/>
                <a:gd name="connsiteX303" fmla="*/ 267152 w 999985"/>
                <a:gd name="connsiteY303" fmla="*/ 150290 h 640022"/>
                <a:gd name="connsiteX304" fmla="*/ 270549 w 999985"/>
                <a:gd name="connsiteY304" fmla="*/ 152872 h 640022"/>
                <a:gd name="connsiteX305" fmla="*/ 273946 w 999985"/>
                <a:gd name="connsiteY305" fmla="*/ 161297 h 640022"/>
                <a:gd name="connsiteX306" fmla="*/ 283594 w 999985"/>
                <a:gd name="connsiteY306" fmla="*/ 268103 h 640022"/>
                <a:gd name="connsiteX307" fmla="*/ 282914 w 999985"/>
                <a:gd name="connsiteY307" fmla="*/ 271772 h 640022"/>
                <a:gd name="connsiteX308" fmla="*/ 275849 w 999985"/>
                <a:gd name="connsiteY308" fmla="*/ 267424 h 640022"/>
                <a:gd name="connsiteX309" fmla="*/ 273538 w 999985"/>
                <a:gd name="connsiteY309" fmla="*/ 263483 h 640022"/>
                <a:gd name="connsiteX310" fmla="*/ 273810 w 999985"/>
                <a:gd name="connsiteY310" fmla="*/ 254514 h 640022"/>
                <a:gd name="connsiteX311" fmla="*/ 275577 w 999985"/>
                <a:gd name="connsiteY311" fmla="*/ 248671 h 640022"/>
                <a:gd name="connsiteX312" fmla="*/ 276935 w 999985"/>
                <a:gd name="connsiteY312" fmla="*/ 247448 h 640022"/>
                <a:gd name="connsiteX313" fmla="*/ 281148 w 999985"/>
                <a:gd name="connsiteY313" fmla="*/ 250030 h 640022"/>
                <a:gd name="connsiteX314" fmla="*/ 282371 w 999985"/>
                <a:gd name="connsiteY314" fmla="*/ 251525 h 640022"/>
                <a:gd name="connsiteX315" fmla="*/ 283594 w 999985"/>
                <a:gd name="connsiteY315" fmla="*/ 268103 h 640022"/>
                <a:gd name="connsiteX316" fmla="*/ 296775 w 999985"/>
                <a:gd name="connsiteY316" fmla="*/ 305744 h 640022"/>
                <a:gd name="connsiteX317" fmla="*/ 296232 w 999985"/>
                <a:gd name="connsiteY317" fmla="*/ 310092 h 640022"/>
                <a:gd name="connsiteX318" fmla="*/ 291339 w 999985"/>
                <a:gd name="connsiteY318" fmla="*/ 313489 h 640022"/>
                <a:gd name="connsiteX319" fmla="*/ 288758 w 999985"/>
                <a:gd name="connsiteY319" fmla="*/ 312673 h 640022"/>
                <a:gd name="connsiteX320" fmla="*/ 288622 w 999985"/>
                <a:gd name="connsiteY320" fmla="*/ 307646 h 640022"/>
                <a:gd name="connsiteX321" fmla="*/ 287263 w 999985"/>
                <a:gd name="connsiteY321" fmla="*/ 306830 h 640022"/>
                <a:gd name="connsiteX322" fmla="*/ 281964 w 999985"/>
                <a:gd name="connsiteY322" fmla="*/ 312945 h 640022"/>
                <a:gd name="connsiteX323" fmla="*/ 282371 w 999985"/>
                <a:gd name="connsiteY323" fmla="*/ 300987 h 640022"/>
                <a:gd name="connsiteX324" fmla="*/ 284953 w 999985"/>
                <a:gd name="connsiteY324" fmla="*/ 288350 h 640022"/>
                <a:gd name="connsiteX325" fmla="*/ 287263 w 999985"/>
                <a:gd name="connsiteY325" fmla="*/ 288078 h 640022"/>
                <a:gd name="connsiteX326" fmla="*/ 290660 w 999985"/>
                <a:gd name="connsiteY326" fmla="*/ 296367 h 640022"/>
                <a:gd name="connsiteX327" fmla="*/ 296775 w 999985"/>
                <a:gd name="connsiteY327" fmla="*/ 305744 h 640022"/>
                <a:gd name="connsiteX328" fmla="*/ 238072 w 999985"/>
                <a:gd name="connsiteY328" fmla="*/ 341617 h 640022"/>
                <a:gd name="connsiteX329" fmla="*/ 236850 w 999985"/>
                <a:gd name="connsiteY329" fmla="*/ 345286 h 640022"/>
                <a:gd name="connsiteX330" fmla="*/ 235083 w 999985"/>
                <a:gd name="connsiteY330" fmla="*/ 345150 h 640022"/>
                <a:gd name="connsiteX331" fmla="*/ 231142 w 999985"/>
                <a:gd name="connsiteY331" fmla="*/ 337676 h 640022"/>
                <a:gd name="connsiteX332" fmla="*/ 230599 w 999985"/>
                <a:gd name="connsiteY332" fmla="*/ 332377 h 640022"/>
                <a:gd name="connsiteX333" fmla="*/ 233996 w 999985"/>
                <a:gd name="connsiteY333" fmla="*/ 328572 h 640022"/>
                <a:gd name="connsiteX334" fmla="*/ 238616 w 999985"/>
                <a:gd name="connsiteY334" fmla="*/ 339579 h 640022"/>
                <a:gd name="connsiteX335" fmla="*/ 238072 w 999985"/>
                <a:gd name="connsiteY335" fmla="*/ 341617 h 640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Lst>
              <a:rect l="l" t="t" r="r" b="b"/>
              <a:pathLst>
                <a:path w="999985" h="640022">
                  <a:moveTo>
                    <a:pt x="999985" y="564742"/>
                  </a:moveTo>
                  <a:lnTo>
                    <a:pt x="968323" y="564742"/>
                  </a:lnTo>
                  <a:lnTo>
                    <a:pt x="934352" y="564742"/>
                  </a:lnTo>
                  <a:lnTo>
                    <a:pt x="900380" y="564742"/>
                  </a:lnTo>
                  <a:lnTo>
                    <a:pt x="866409" y="564742"/>
                  </a:lnTo>
                  <a:lnTo>
                    <a:pt x="832437" y="564742"/>
                  </a:lnTo>
                  <a:lnTo>
                    <a:pt x="798466" y="564742"/>
                  </a:lnTo>
                  <a:lnTo>
                    <a:pt x="764494" y="564742"/>
                  </a:lnTo>
                  <a:lnTo>
                    <a:pt x="730523" y="564742"/>
                  </a:lnTo>
                  <a:lnTo>
                    <a:pt x="728349" y="564742"/>
                  </a:lnTo>
                  <a:lnTo>
                    <a:pt x="724544" y="568139"/>
                  </a:lnTo>
                  <a:lnTo>
                    <a:pt x="708238" y="574798"/>
                  </a:lnTo>
                  <a:lnTo>
                    <a:pt x="676033" y="576836"/>
                  </a:lnTo>
                  <a:lnTo>
                    <a:pt x="611351" y="594501"/>
                  </a:lnTo>
                  <a:lnTo>
                    <a:pt x="582951" y="608362"/>
                  </a:lnTo>
                  <a:lnTo>
                    <a:pt x="557948" y="615156"/>
                  </a:lnTo>
                  <a:lnTo>
                    <a:pt x="511339" y="621679"/>
                  </a:lnTo>
                  <a:lnTo>
                    <a:pt x="469214" y="630919"/>
                  </a:lnTo>
                  <a:lnTo>
                    <a:pt x="451413" y="630103"/>
                  </a:lnTo>
                  <a:lnTo>
                    <a:pt x="443940" y="622222"/>
                  </a:lnTo>
                  <a:lnTo>
                    <a:pt x="423557" y="617738"/>
                  </a:lnTo>
                  <a:lnTo>
                    <a:pt x="390265" y="616650"/>
                  </a:lnTo>
                  <a:lnTo>
                    <a:pt x="362136" y="621950"/>
                  </a:lnTo>
                  <a:lnTo>
                    <a:pt x="336182" y="637849"/>
                  </a:lnTo>
                  <a:lnTo>
                    <a:pt x="327893" y="639480"/>
                  </a:lnTo>
                  <a:lnTo>
                    <a:pt x="327893" y="639480"/>
                  </a:lnTo>
                  <a:lnTo>
                    <a:pt x="321098" y="640023"/>
                  </a:lnTo>
                  <a:lnTo>
                    <a:pt x="275305" y="633772"/>
                  </a:lnTo>
                  <a:lnTo>
                    <a:pt x="263891" y="633365"/>
                  </a:lnTo>
                  <a:lnTo>
                    <a:pt x="254107" y="624940"/>
                  </a:lnTo>
                  <a:lnTo>
                    <a:pt x="251525" y="611079"/>
                  </a:lnTo>
                  <a:lnTo>
                    <a:pt x="239159" y="569226"/>
                  </a:lnTo>
                  <a:lnTo>
                    <a:pt x="226522" y="544087"/>
                  </a:lnTo>
                  <a:lnTo>
                    <a:pt x="213749" y="535798"/>
                  </a:lnTo>
                  <a:lnTo>
                    <a:pt x="203693" y="532401"/>
                  </a:lnTo>
                  <a:lnTo>
                    <a:pt x="190920" y="537021"/>
                  </a:lnTo>
                  <a:lnTo>
                    <a:pt x="186979" y="534440"/>
                  </a:lnTo>
                  <a:lnTo>
                    <a:pt x="180865" y="533760"/>
                  </a:lnTo>
                  <a:lnTo>
                    <a:pt x="167276" y="524520"/>
                  </a:lnTo>
                  <a:lnTo>
                    <a:pt x="159530" y="515280"/>
                  </a:lnTo>
                  <a:lnTo>
                    <a:pt x="135750" y="515959"/>
                  </a:lnTo>
                  <a:lnTo>
                    <a:pt x="130858" y="509980"/>
                  </a:lnTo>
                  <a:lnTo>
                    <a:pt x="104360" y="515959"/>
                  </a:lnTo>
                  <a:lnTo>
                    <a:pt x="96208" y="509844"/>
                  </a:lnTo>
                  <a:lnTo>
                    <a:pt x="81803" y="513785"/>
                  </a:lnTo>
                  <a:lnTo>
                    <a:pt x="85336" y="496527"/>
                  </a:lnTo>
                  <a:lnTo>
                    <a:pt x="84657" y="474785"/>
                  </a:lnTo>
                  <a:lnTo>
                    <a:pt x="85336" y="453587"/>
                  </a:lnTo>
                  <a:lnTo>
                    <a:pt x="88870" y="469078"/>
                  </a:lnTo>
                  <a:lnTo>
                    <a:pt x="97838" y="485520"/>
                  </a:lnTo>
                  <a:lnTo>
                    <a:pt x="102186" y="466904"/>
                  </a:lnTo>
                  <a:lnTo>
                    <a:pt x="105176" y="443396"/>
                  </a:lnTo>
                  <a:lnTo>
                    <a:pt x="96343" y="434292"/>
                  </a:lnTo>
                  <a:lnTo>
                    <a:pt x="81803" y="427633"/>
                  </a:lnTo>
                  <a:lnTo>
                    <a:pt x="76640" y="405619"/>
                  </a:lnTo>
                  <a:lnTo>
                    <a:pt x="111155" y="386867"/>
                  </a:lnTo>
                  <a:lnTo>
                    <a:pt x="92810" y="382927"/>
                  </a:lnTo>
                  <a:lnTo>
                    <a:pt x="85608" y="374502"/>
                  </a:lnTo>
                  <a:lnTo>
                    <a:pt x="76776" y="373414"/>
                  </a:lnTo>
                  <a:lnTo>
                    <a:pt x="76096" y="379937"/>
                  </a:lnTo>
                  <a:lnTo>
                    <a:pt x="73243" y="388498"/>
                  </a:lnTo>
                  <a:lnTo>
                    <a:pt x="70117" y="377219"/>
                  </a:lnTo>
                  <a:lnTo>
                    <a:pt x="69166" y="363903"/>
                  </a:lnTo>
                  <a:lnTo>
                    <a:pt x="65497" y="341074"/>
                  </a:lnTo>
                  <a:lnTo>
                    <a:pt x="51365" y="304249"/>
                  </a:lnTo>
                  <a:lnTo>
                    <a:pt x="42804" y="256281"/>
                  </a:lnTo>
                  <a:lnTo>
                    <a:pt x="32069" y="232501"/>
                  </a:lnTo>
                  <a:lnTo>
                    <a:pt x="11414" y="209672"/>
                  </a:lnTo>
                  <a:lnTo>
                    <a:pt x="5979" y="196355"/>
                  </a:lnTo>
                  <a:lnTo>
                    <a:pt x="1087" y="162520"/>
                  </a:lnTo>
                  <a:lnTo>
                    <a:pt x="3805" y="136837"/>
                  </a:lnTo>
                  <a:lnTo>
                    <a:pt x="0" y="118764"/>
                  </a:lnTo>
                  <a:lnTo>
                    <a:pt x="9920" y="119851"/>
                  </a:lnTo>
                  <a:lnTo>
                    <a:pt x="36010" y="134119"/>
                  </a:lnTo>
                  <a:lnTo>
                    <a:pt x="68487" y="145262"/>
                  </a:lnTo>
                  <a:lnTo>
                    <a:pt x="78270" y="153415"/>
                  </a:lnTo>
                  <a:lnTo>
                    <a:pt x="94033" y="159394"/>
                  </a:lnTo>
                  <a:lnTo>
                    <a:pt x="181136" y="168770"/>
                  </a:lnTo>
                  <a:lnTo>
                    <a:pt x="186844" y="167819"/>
                  </a:lnTo>
                  <a:lnTo>
                    <a:pt x="198122" y="161976"/>
                  </a:lnTo>
                  <a:lnTo>
                    <a:pt x="202878" y="162655"/>
                  </a:lnTo>
                  <a:lnTo>
                    <a:pt x="215651" y="175836"/>
                  </a:lnTo>
                  <a:lnTo>
                    <a:pt x="222038" y="177467"/>
                  </a:lnTo>
                  <a:lnTo>
                    <a:pt x="230327" y="176787"/>
                  </a:lnTo>
                  <a:lnTo>
                    <a:pt x="236442" y="174206"/>
                  </a:lnTo>
                  <a:lnTo>
                    <a:pt x="246905" y="165101"/>
                  </a:lnTo>
                  <a:lnTo>
                    <a:pt x="248264" y="168499"/>
                  </a:lnTo>
                  <a:lnTo>
                    <a:pt x="248128" y="176923"/>
                  </a:lnTo>
                  <a:lnTo>
                    <a:pt x="251933" y="188881"/>
                  </a:lnTo>
                  <a:lnTo>
                    <a:pt x="259678" y="204372"/>
                  </a:lnTo>
                  <a:lnTo>
                    <a:pt x="262531" y="214020"/>
                  </a:lnTo>
                  <a:lnTo>
                    <a:pt x="246905" y="241062"/>
                  </a:lnTo>
                  <a:lnTo>
                    <a:pt x="243915" y="241605"/>
                  </a:lnTo>
                  <a:lnTo>
                    <a:pt x="243508" y="232501"/>
                  </a:lnTo>
                  <a:lnTo>
                    <a:pt x="241469" y="230734"/>
                  </a:lnTo>
                  <a:lnTo>
                    <a:pt x="212118" y="276392"/>
                  </a:lnTo>
                  <a:lnTo>
                    <a:pt x="201791" y="297998"/>
                  </a:lnTo>
                  <a:lnTo>
                    <a:pt x="200703" y="307782"/>
                  </a:lnTo>
                  <a:lnTo>
                    <a:pt x="201112" y="313489"/>
                  </a:lnTo>
                  <a:lnTo>
                    <a:pt x="205188" y="314848"/>
                  </a:lnTo>
                  <a:lnTo>
                    <a:pt x="214564" y="312673"/>
                  </a:lnTo>
                  <a:lnTo>
                    <a:pt x="228425" y="303705"/>
                  </a:lnTo>
                  <a:lnTo>
                    <a:pt x="229104" y="301803"/>
                  </a:lnTo>
                  <a:lnTo>
                    <a:pt x="216195" y="304928"/>
                  </a:lnTo>
                  <a:lnTo>
                    <a:pt x="209944" y="305200"/>
                  </a:lnTo>
                  <a:lnTo>
                    <a:pt x="210759" y="295008"/>
                  </a:lnTo>
                  <a:lnTo>
                    <a:pt x="212254" y="290116"/>
                  </a:lnTo>
                  <a:lnTo>
                    <a:pt x="220679" y="275033"/>
                  </a:lnTo>
                  <a:lnTo>
                    <a:pt x="229511" y="265929"/>
                  </a:lnTo>
                  <a:lnTo>
                    <a:pt x="242149" y="256281"/>
                  </a:lnTo>
                  <a:lnTo>
                    <a:pt x="249487" y="248264"/>
                  </a:lnTo>
                  <a:lnTo>
                    <a:pt x="254515" y="236577"/>
                  </a:lnTo>
                  <a:lnTo>
                    <a:pt x="268510" y="222581"/>
                  </a:lnTo>
                  <a:lnTo>
                    <a:pt x="271092" y="218641"/>
                  </a:lnTo>
                  <a:lnTo>
                    <a:pt x="270549" y="207090"/>
                  </a:lnTo>
                  <a:lnTo>
                    <a:pt x="271500" y="204916"/>
                  </a:lnTo>
                  <a:lnTo>
                    <a:pt x="278295" y="206410"/>
                  </a:lnTo>
                  <a:lnTo>
                    <a:pt x="281148" y="226114"/>
                  </a:lnTo>
                  <a:lnTo>
                    <a:pt x="279517" y="234947"/>
                  </a:lnTo>
                  <a:lnTo>
                    <a:pt x="267424" y="245682"/>
                  </a:lnTo>
                  <a:lnTo>
                    <a:pt x="265929" y="249487"/>
                  </a:lnTo>
                  <a:lnTo>
                    <a:pt x="268103" y="264162"/>
                  </a:lnTo>
                  <a:lnTo>
                    <a:pt x="266201" y="265521"/>
                  </a:lnTo>
                  <a:lnTo>
                    <a:pt x="261581" y="263754"/>
                  </a:lnTo>
                  <a:lnTo>
                    <a:pt x="260086" y="264706"/>
                  </a:lnTo>
                  <a:lnTo>
                    <a:pt x="271500" y="280605"/>
                  </a:lnTo>
                  <a:lnTo>
                    <a:pt x="275170" y="292970"/>
                  </a:lnTo>
                  <a:lnTo>
                    <a:pt x="275713" y="303977"/>
                  </a:lnTo>
                  <a:lnTo>
                    <a:pt x="272588" y="325039"/>
                  </a:lnTo>
                  <a:lnTo>
                    <a:pt x="269191" y="328572"/>
                  </a:lnTo>
                  <a:lnTo>
                    <a:pt x="263483" y="327349"/>
                  </a:lnTo>
                  <a:lnTo>
                    <a:pt x="255873" y="320827"/>
                  </a:lnTo>
                  <a:lnTo>
                    <a:pt x="254243" y="323001"/>
                  </a:lnTo>
                  <a:lnTo>
                    <a:pt x="248264" y="339307"/>
                  </a:lnTo>
                  <a:lnTo>
                    <a:pt x="246226" y="337812"/>
                  </a:lnTo>
                  <a:lnTo>
                    <a:pt x="242421" y="318516"/>
                  </a:lnTo>
                  <a:lnTo>
                    <a:pt x="240382" y="317022"/>
                  </a:lnTo>
                  <a:lnTo>
                    <a:pt x="228696" y="325854"/>
                  </a:lnTo>
                  <a:lnTo>
                    <a:pt x="224076" y="334279"/>
                  </a:lnTo>
                  <a:lnTo>
                    <a:pt x="219999" y="347732"/>
                  </a:lnTo>
                  <a:lnTo>
                    <a:pt x="214836" y="353983"/>
                  </a:lnTo>
                  <a:lnTo>
                    <a:pt x="229375" y="355342"/>
                  </a:lnTo>
                  <a:lnTo>
                    <a:pt x="242421" y="352624"/>
                  </a:lnTo>
                  <a:lnTo>
                    <a:pt x="252884" y="359011"/>
                  </a:lnTo>
                  <a:lnTo>
                    <a:pt x="256417" y="359147"/>
                  </a:lnTo>
                  <a:lnTo>
                    <a:pt x="266065" y="352896"/>
                  </a:lnTo>
                  <a:lnTo>
                    <a:pt x="269055" y="348683"/>
                  </a:lnTo>
                  <a:lnTo>
                    <a:pt x="276935" y="328300"/>
                  </a:lnTo>
                  <a:lnTo>
                    <a:pt x="280877" y="324631"/>
                  </a:lnTo>
                  <a:lnTo>
                    <a:pt x="286856" y="324495"/>
                  </a:lnTo>
                  <a:lnTo>
                    <a:pt x="292563" y="321370"/>
                  </a:lnTo>
                  <a:lnTo>
                    <a:pt x="300987" y="310228"/>
                  </a:lnTo>
                  <a:lnTo>
                    <a:pt x="301259" y="305744"/>
                  </a:lnTo>
                  <a:lnTo>
                    <a:pt x="298134" y="280605"/>
                  </a:lnTo>
                  <a:lnTo>
                    <a:pt x="299085" y="266336"/>
                  </a:lnTo>
                  <a:lnTo>
                    <a:pt x="297454" y="261852"/>
                  </a:lnTo>
                  <a:lnTo>
                    <a:pt x="293650" y="257096"/>
                  </a:lnTo>
                  <a:lnTo>
                    <a:pt x="294193" y="252476"/>
                  </a:lnTo>
                  <a:lnTo>
                    <a:pt x="297183" y="245002"/>
                  </a:lnTo>
                  <a:lnTo>
                    <a:pt x="297454" y="238208"/>
                  </a:lnTo>
                  <a:lnTo>
                    <a:pt x="294872" y="232093"/>
                  </a:lnTo>
                  <a:lnTo>
                    <a:pt x="295960" y="225163"/>
                  </a:lnTo>
                  <a:lnTo>
                    <a:pt x="303977" y="210351"/>
                  </a:lnTo>
                  <a:lnTo>
                    <a:pt x="305472" y="203829"/>
                  </a:lnTo>
                  <a:lnTo>
                    <a:pt x="315255" y="189017"/>
                  </a:lnTo>
                  <a:lnTo>
                    <a:pt x="312809" y="183038"/>
                  </a:lnTo>
                  <a:lnTo>
                    <a:pt x="305608" y="175701"/>
                  </a:lnTo>
                  <a:lnTo>
                    <a:pt x="301123" y="169314"/>
                  </a:lnTo>
                  <a:lnTo>
                    <a:pt x="296503" y="159258"/>
                  </a:lnTo>
                  <a:lnTo>
                    <a:pt x="292971" y="155861"/>
                  </a:lnTo>
                  <a:lnTo>
                    <a:pt x="291883" y="157356"/>
                  </a:lnTo>
                  <a:lnTo>
                    <a:pt x="296775" y="173798"/>
                  </a:lnTo>
                  <a:lnTo>
                    <a:pt x="295688" y="174885"/>
                  </a:lnTo>
                  <a:lnTo>
                    <a:pt x="283050" y="166052"/>
                  </a:lnTo>
                  <a:lnTo>
                    <a:pt x="280061" y="160481"/>
                  </a:lnTo>
                  <a:lnTo>
                    <a:pt x="278567" y="152872"/>
                  </a:lnTo>
                  <a:lnTo>
                    <a:pt x="279653" y="147164"/>
                  </a:lnTo>
                  <a:lnTo>
                    <a:pt x="286448" y="141593"/>
                  </a:lnTo>
                  <a:lnTo>
                    <a:pt x="294601" y="139555"/>
                  </a:lnTo>
                  <a:lnTo>
                    <a:pt x="293921" y="134799"/>
                  </a:lnTo>
                  <a:lnTo>
                    <a:pt x="283730" y="119444"/>
                  </a:lnTo>
                  <a:lnTo>
                    <a:pt x="276935" y="112378"/>
                  </a:lnTo>
                  <a:lnTo>
                    <a:pt x="271636" y="108980"/>
                  </a:lnTo>
                  <a:lnTo>
                    <a:pt x="264570" y="108029"/>
                  </a:lnTo>
                  <a:lnTo>
                    <a:pt x="261445" y="105447"/>
                  </a:lnTo>
                  <a:lnTo>
                    <a:pt x="260630" y="101778"/>
                  </a:lnTo>
                  <a:lnTo>
                    <a:pt x="262124" y="97022"/>
                  </a:lnTo>
                  <a:lnTo>
                    <a:pt x="265929" y="95528"/>
                  </a:lnTo>
                  <a:lnTo>
                    <a:pt x="276800" y="97430"/>
                  </a:lnTo>
                  <a:lnTo>
                    <a:pt x="282643" y="94033"/>
                  </a:lnTo>
                  <a:lnTo>
                    <a:pt x="282099" y="87918"/>
                  </a:lnTo>
                  <a:lnTo>
                    <a:pt x="280332" y="84521"/>
                  </a:lnTo>
                  <a:lnTo>
                    <a:pt x="280605" y="62507"/>
                  </a:lnTo>
                  <a:lnTo>
                    <a:pt x="276392" y="44571"/>
                  </a:lnTo>
                  <a:lnTo>
                    <a:pt x="274218" y="41581"/>
                  </a:lnTo>
                  <a:lnTo>
                    <a:pt x="271908" y="41309"/>
                  </a:lnTo>
                  <a:lnTo>
                    <a:pt x="269462" y="43755"/>
                  </a:lnTo>
                  <a:lnTo>
                    <a:pt x="262667" y="44435"/>
                  </a:lnTo>
                  <a:lnTo>
                    <a:pt x="258455" y="38592"/>
                  </a:lnTo>
                  <a:lnTo>
                    <a:pt x="253835" y="27177"/>
                  </a:lnTo>
                  <a:lnTo>
                    <a:pt x="245411" y="0"/>
                  </a:lnTo>
                  <a:lnTo>
                    <a:pt x="258455" y="0"/>
                  </a:lnTo>
                  <a:lnTo>
                    <a:pt x="312945" y="0"/>
                  </a:lnTo>
                  <a:lnTo>
                    <a:pt x="367436" y="0"/>
                  </a:lnTo>
                  <a:lnTo>
                    <a:pt x="421926" y="0"/>
                  </a:lnTo>
                  <a:lnTo>
                    <a:pt x="476417" y="0"/>
                  </a:lnTo>
                  <a:lnTo>
                    <a:pt x="530906" y="0"/>
                  </a:lnTo>
                  <a:lnTo>
                    <a:pt x="585397" y="0"/>
                  </a:lnTo>
                  <a:lnTo>
                    <a:pt x="639887" y="0"/>
                  </a:lnTo>
                  <a:lnTo>
                    <a:pt x="694378" y="0"/>
                  </a:lnTo>
                  <a:lnTo>
                    <a:pt x="748868" y="0"/>
                  </a:lnTo>
                  <a:lnTo>
                    <a:pt x="803358" y="0"/>
                  </a:lnTo>
                  <a:lnTo>
                    <a:pt x="857848" y="0"/>
                  </a:lnTo>
                  <a:lnTo>
                    <a:pt x="912338" y="0"/>
                  </a:lnTo>
                  <a:lnTo>
                    <a:pt x="966829" y="0"/>
                  </a:lnTo>
                  <a:lnTo>
                    <a:pt x="980145" y="0"/>
                  </a:lnTo>
                  <a:lnTo>
                    <a:pt x="980417" y="30982"/>
                  </a:lnTo>
                  <a:lnTo>
                    <a:pt x="980553" y="61964"/>
                  </a:lnTo>
                  <a:lnTo>
                    <a:pt x="980690" y="92946"/>
                  </a:lnTo>
                  <a:lnTo>
                    <a:pt x="980826" y="123792"/>
                  </a:lnTo>
                  <a:lnTo>
                    <a:pt x="980961" y="154502"/>
                  </a:lnTo>
                  <a:lnTo>
                    <a:pt x="981097" y="185077"/>
                  </a:lnTo>
                  <a:lnTo>
                    <a:pt x="981233" y="215651"/>
                  </a:lnTo>
                  <a:lnTo>
                    <a:pt x="981369" y="246089"/>
                  </a:lnTo>
                  <a:lnTo>
                    <a:pt x="981505" y="276392"/>
                  </a:lnTo>
                  <a:lnTo>
                    <a:pt x="981641" y="306694"/>
                  </a:lnTo>
                  <a:lnTo>
                    <a:pt x="981777" y="336861"/>
                  </a:lnTo>
                  <a:lnTo>
                    <a:pt x="981912" y="366892"/>
                  </a:lnTo>
                  <a:lnTo>
                    <a:pt x="982048" y="396923"/>
                  </a:lnTo>
                  <a:lnTo>
                    <a:pt x="982184" y="426818"/>
                  </a:lnTo>
                  <a:lnTo>
                    <a:pt x="982320" y="456577"/>
                  </a:lnTo>
                  <a:lnTo>
                    <a:pt x="982456" y="486336"/>
                  </a:lnTo>
                  <a:lnTo>
                    <a:pt x="981505" y="488102"/>
                  </a:lnTo>
                  <a:lnTo>
                    <a:pt x="980690" y="492451"/>
                  </a:lnTo>
                  <a:lnTo>
                    <a:pt x="984358" y="504816"/>
                  </a:lnTo>
                  <a:lnTo>
                    <a:pt x="992919" y="522753"/>
                  </a:lnTo>
                  <a:lnTo>
                    <a:pt x="995637" y="535391"/>
                  </a:lnTo>
                  <a:lnTo>
                    <a:pt x="992375" y="542593"/>
                  </a:lnTo>
                  <a:lnTo>
                    <a:pt x="994685" y="555094"/>
                  </a:lnTo>
                  <a:lnTo>
                    <a:pt x="999985" y="564742"/>
                  </a:lnTo>
                  <a:close/>
                  <a:moveTo>
                    <a:pt x="247176" y="62100"/>
                  </a:moveTo>
                  <a:lnTo>
                    <a:pt x="248943" y="66312"/>
                  </a:lnTo>
                  <a:lnTo>
                    <a:pt x="243779" y="70389"/>
                  </a:lnTo>
                  <a:lnTo>
                    <a:pt x="240111" y="71068"/>
                  </a:lnTo>
                  <a:lnTo>
                    <a:pt x="234268" y="64546"/>
                  </a:lnTo>
                  <a:lnTo>
                    <a:pt x="231686" y="63730"/>
                  </a:lnTo>
                  <a:lnTo>
                    <a:pt x="233724" y="73786"/>
                  </a:lnTo>
                  <a:lnTo>
                    <a:pt x="233044" y="77183"/>
                  </a:lnTo>
                  <a:lnTo>
                    <a:pt x="221086" y="70932"/>
                  </a:lnTo>
                  <a:lnTo>
                    <a:pt x="218913" y="66040"/>
                  </a:lnTo>
                  <a:lnTo>
                    <a:pt x="222310" y="60877"/>
                  </a:lnTo>
                  <a:lnTo>
                    <a:pt x="229783" y="55441"/>
                  </a:lnTo>
                  <a:lnTo>
                    <a:pt x="232365" y="54762"/>
                  </a:lnTo>
                  <a:lnTo>
                    <a:pt x="247176" y="62100"/>
                  </a:lnTo>
                  <a:close/>
                  <a:moveTo>
                    <a:pt x="217553" y="95256"/>
                  </a:moveTo>
                  <a:lnTo>
                    <a:pt x="220950" y="101506"/>
                  </a:lnTo>
                  <a:lnTo>
                    <a:pt x="207227" y="97430"/>
                  </a:lnTo>
                  <a:lnTo>
                    <a:pt x="201383" y="93761"/>
                  </a:lnTo>
                  <a:lnTo>
                    <a:pt x="199616" y="90228"/>
                  </a:lnTo>
                  <a:lnTo>
                    <a:pt x="197578" y="78542"/>
                  </a:lnTo>
                  <a:lnTo>
                    <a:pt x="198530" y="74737"/>
                  </a:lnTo>
                  <a:lnTo>
                    <a:pt x="204645" y="73378"/>
                  </a:lnTo>
                  <a:lnTo>
                    <a:pt x="216195" y="87782"/>
                  </a:lnTo>
                  <a:lnTo>
                    <a:pt x="217553" y="95256"/>
                  </a:lnTo>
                  <a:close/>
                  <a:moveTo>
                    <a:pt x="242149" y="108573"/>
                  </a:moveTo>
                  <a:lnTo>
                    <a:pt x="240111" y="110475"/>
                  </a:lnTo>
                  <a:lnTo>
                    <a:pt x="233316" y="107893"/>
                  </a:lnTo>
                  <a:lnTo>
                    <a:pt x="229240" y="103545"/>
                  </a:lnTo>
                  <a:lnTo>
                    <a:pt x="227881" y="98245"/>
                  </a:lnTo>
                  <a:lnTo>
                    <a:pt x="230463" y="88054"/>
                  </a:lnTo>
                  <a:lnTo>
                    <a:pt x="233860" y="85472"/>
                  </a:lnTo>
                  <a:lnTo>
                    <a:pt x="236034" y="86016"/>
                  </a:lnTo>
                  <a:lnTo>
                    <a:pt x="236985" y="94984"/>
                  </a:lnTo>
                  <a:lnTo>
                    <a:pt x="243100" y="104496"/>
                  </a:lnTo>
                  <a:lnTo>
                    <a:pt x="242149" y="108573"/>
                  </a:lnTo>
                  <a:close/>
                  <a:moveTo>
                    <a:pt x="273946" y="161297"/>
                  </a:moveTo>
                  <a:lnTo>
                    <a:pt x="280197" y="186300"/>
                  </a:lnTo>
                  <a:lnTo>
                    <a:pt x="282914" y="175836"/>
                  </a:lnTo>
                  <a:lnTo>
                    <a:pt x="300308" y="193909"/>
                  </a:lnTo>
                  <a:lnTo>
                    <a:pt x="300308" y="202742"/>
                  </a:lnTo>
                  <a:lnTo>
                    <a:pt x="298134" y="205731"/>
                  </a:lnTo>
                  <a:lnTo>
                    <a:pt x="294465" y="206818"/>
                  </a:lnTo>
                  <a:lnTo>
                    <a:pt x="291068" y="204237"/>
                  </a:lnTo>
                  <a:lnTo>
                    <a:pt x="287942" y="197986"/>
                  </a:lnTo>
                  <a:lnTo>
                    <a:pt x="284002" y="194724"/>
                  </a:lnTo>
                  <a:lnTo>
                    <a:pt x="275713" y="192550"/>
                  </a:lnTo>
                  <a:lnTo>
                    <a:pt x="271364" y="185484"/>
                  </a:lnTo>
                  <a:lnTo>
                    <a:pt x="269870" y="180592"/>
                  </a:lnTo>
                  <a:lnTo>
                    <a:pt x="269462" y="166596"/>
                  </a:lnTo>
                  <a:lnTo>
                    <a:pt x="267424" y="162248"/>
                  </a:lnTo>
                  <a:lnTo>
                    <a:pt x="262940" y="161297"/>
                  </a:lnTo>
                  <a:lnTo>
                    <a:pt x="258727" y="157899"/>
                  </a:lnTo>
                  <a:lnTo>
                    <a:pt x="252205" y="148116"/>
                  </a:lnTo>
                  <a:lnTo>
                    <a:pt x="251254" y="145534"/>
                  </a:lnTo>
                  <a:lnTo>
                    <a:pt x="254379" y="137517"/>
                  </a:lnTo>
                  <a:lnTo>
                    <a:pt x="261445" y="124064"/>
                  </a:lnTo>
                  <a:lnTo>
                    <a:pt x="266609" y="117677"/>
                  </a:lnTo>
                  <a:lnTo>
                    <a:pt x="269870" y="118357"/>
                  </a:lnTo>
                  <a:lnTo>
                    <a:pt x="273810" y="122433"/>
                  </a:lnTo>
                  <a:lnTo>
                    <a:pt x="278567" y="129771"/>
                  </a:lnTo>
                  <a:lnTo>
                    <a:pt x="277751" y="134935"/>
                  </a:lnTo>
                  <a:lnTo>
                    <a:pt x="258591" y="145126"/>
                  </a:lnTo>
                  <a:lnTo>
                    <a:pt x="257912" y="147436"/>
                  </a:lnTo>
                  <a:lnTo>
                    <a:pt x="267152" y="150290"/>
                  </a:lnTo>
                  <a:lnTo>
                    <a:pt x="270549" y="152872"/>
                  </a:lnTo>
                  <a:lnTo>
                    <a:pt x="273946" y="161297"/>
                  </a:lnTo>
                  <a:close/>
                  <a:moveTo>
                    <a:pt x="283594" y="268103"/>
                  </a:moveTo>
                  <a:lnTo>
                    <a:pt x="282914" y="271772"/>
                  </a:lnTo>
                  <a:lnTo>
                    <a:pt x="275849" y="267424"/>
                  </a:lnTo>
                  <a:lnTo>
                    <a:pt x="273538" y="263483"/>
                  </a:lnTo>
                  <a:lnTo>
                    <a:pt x="273810" y="254514"/>
                  </a:lnTo>
                  <a:lnTo>
                    <a:pt x="275577" y="248671"/>
                  </a:lnTo>
                  <a:lnTo>
                    <a:pt x="276935" y="247448"/>
                  </a:lnTo>
                  <a:lnTo>
                    <a:pt x="281148" y="250030"/>
                  </a:lnTo>
                  <a:lnTo>
                    <a:pt x="282371" y="251525"/>
                  </a:lnTo>
                  <a:lnTo>
                    <a:pt x="283594" y="268103"/>
                  </a:lnTo>
                  <a:close/>
                  <a:moveTo>
                    <a:pt x="296775" y="305744"/>
                  </a:moveTo>
                  <a:lnTo>
                    <a:pt x="296232" y="310092"/>
                  </a:lnTo>
                  <a:lnTo>
                    <a:pt x="291339" y="313489"/>
                  </a:lnTo>
                  <a:lnTo>
                    <a:pt x="288758" y="312673"/>
                  </a:lnTo>
                  <a:lnTo>
                    <a:pt x="288622" y="307646"/>
                  </a:lnTo>
                  <a:lnTo>
                    <a:pt x="287263" y="306830"/>
                  </a:lnTo>
                  <a:lnTo>
                    <a:pt x="281964" y="312945"/>
                  </a:lnTo>
                  <a:lnTo>
                    <a:pt x="282371" y="300987"/>
                  </a:lnTo>
                  <a:lnTo>
                    <a:pt x="284953" y="288350"/>
                  </a:lnTo>
                  <a:lnTo>
                    <a:pt x="287263" y="288078"/>
                  </a:lnTo>
                  <a:lnTo>
                    <a:pt x="290660" y="296367"/>
                  </a:lnTo>
                  <a:lnTo>
                    <a:pt x="296775" y="305744"/>
                  </a:lnTo>
                  <a:close/>
                  <a:moveTo>
                    <a:pt x="238072" y="341617"/>
                  </a:moveTo>
                  <a:lnTo>
                    <a:pt x="236850" y="345286"/>
                  </a:lnTo>
                  <a:lnTo>
                    <a:pt x="235083" y="345150"/>
                  </a:lnTo>
                  <a:lnTo>
                    <a:pt x="231142" y="337676"/>
                  </a:lnTo>
                  <a:lnTo>
                    <a:pt x="230599" y="332377"/>
                  </a:lnTo>
                  <a:lnTo>
                    <a:pt x="233996" y="328572"/>
                  </a:lnTo>
                  <a:lnTo>
                    <a:pt x="238616" y="339579"/>
                  </a:lnTo>
                  <a:lnTo>
                    <a:pt x="238072" y="34161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 name="Freeform: Shape 55">
              <a:extLst>
                <a:ext uri="{FF2B5EF4-FFF2-40B4-BE49-F238E27FC236}">
                  <a16:creationId xmlns:a16="http://schemas.microsoft.com/office/drawing/2014/main" id="{DED7AE71-F5D7-A177-860B-4E4E6268BD69}"/>
                </a:ext>
              </a:extLst>
            </p:cNvPr>
            <p:cNvSpPr/>
            <p:nvPr/>
          </p:nvSpPr>
          <p:spPr>
            <a:xfrm>
              <a:off x="14461912" y="7684623"/>
              <a:ext cx="772376" cy="822517"/>
            </a:xfrm>
            <a:custGeom>
              <a:avLst/>
              <a:gdLst>
                <a:gd name="connsiteX0" fmla="*/ 315799 w 772376"/>
                <a:gd name="connsiteY0" fmla="*/ 8425 h 822517"/>
                <a:gd name="connsiteX1" fmla="*/ 311587 w 772376"/>
                <a:gd name="connsiteY1" fmla="*/ 11414 h 822517"/>
                <a:gd name="connsiteX2" fmla="*/ 309956 w 772376"/>
                <a:gd name="connsiteY2" fmla="*/ 10055 h 822517"/>
                <a:gd name="connsiteX3" fmla="*/ 310907 w 772376"/>
                <a:gd name="connsiteY3" fmla="*/ 4348 h 822517"/>
                <a:gd name="connsiteX4" fmla="*/ 313081 w 772376"/>
                <a:gd name="connsiteY4" fmla="*/ 951 h 822517"/>
                <a:gd name="connsiteX5" fmla="*/ 316343 w 772376"/>
                <a:gd name="connsiteY5" fmla="*/ 0 h 822517"/>
                <a:gd name="connsiteX6" fmla="*/ 317974 w 772376"/>
                <a:gd name="connsiteY6" fmla="*/ 1359 h 822517"/>
                <a:gd name="connsiteX7" fmla="*/ 317974 w 772376"/>
                <a:gd name="connsiteY7" fmla="*/ 5028 h 822517"/>
                <a:gd name="connsiteX8" fmla="*/ 315799 w 772376"/>
                <a:gd name="connsiteY8" fmla="*/ 8425 h 822517"/>
                <a:gd name="connsiteX9" fmla="*/ 279790 w 772376"/>
                <a:gd name="connsiteY9" fmla="*/ 26906 h 822517"/>
                <a:gd name="connsiteX10" fmla="*/ 277887 w 772376"/>
                <a:gd name="connsiteY10" fmla="*/ 28265 h 822517"/>
                <a:gd name="connsiteX11" fmla="*/ 272995 w 772376"/>
                <a:gd name="connsiteY11" fmla="*/ 25139 h 822517"/>
                <a:gd name="connsiteX12" fmla="*/ 272315 w 772376"/>
                <a:gd name="connsiteY12" fmla="*/ 22557 h 822517"/>
                <a:gd name="connsiteX13" fmla="*/ 273675 w 772376"/>
                <a:gd name="connsiteY13" fmla="*/ 19975 h 822517"/>
                <a:gd name="connsiteX14" fmla="*/ 275984 w 772376"/>
                <a:gd name="connsiteY14" fmla="*/ 20519 h 822517"/>
                <a:gd name="connsiteX15" fmla="*/ 279246 w 772376"/>
                <a:gd name="connsiteY15" fmla="*/ 24324 h 822517"/>
                <a:gd name="connsiteX16" fmla="*/ 279790 w 772376"/>
                <a:gd name="connsiteY16" fmla="*/ 26906 h 822517"/>
                <a:gd name="connsiteX17" fmla="*/ 318109 w 772376"/>
                <a:gd name="connsiteY17" fmla="*/ 89141 h 822517"/>
                <a:gd name="connsiteX18" fmla="*/ 317430 w 772376"/>
                <a:gd name="connsiteY18" fmla="*/ 90636 h 822517"/>
                <a:gd name="connsiteX19" fmla="*/ 320011 w 772376"/>
                <a:gd name="connsiteY19" fmla="*/ 97430 h 822517"/>
                <a:gd name="connsiteX20" fmla="*/ 326534 w 772376"/>
                <a:gd name="connsiteY20" fmla="*/ 95664 h 822517"/>
                <a:gd name="connsiteX21" fmla="*/ 329388 w 772376"/>
                <a:gd name="connsiteY21" fmla="*/ 99740 h 822517"/>
                <a:gd name="connsiteX22" fmla="*/ 333329 w 772376"/>
                <a:gd name="connsiteY22" fmla="*/ 101507 h 822517"/>
                <a:gd name="connsiteX23" fmla="*/ 340666 w 772376"/>
                <a:gd name="connsiteY23" fmla="*/ 104768 h 822517"/>
                <a:gd name="connsiteX24" fmla="*/ 344199 w 772376"/>
                <a:gd name="connsiteY24" fmla="*/ 112514 h 822517"/>
                <a:gd name="connsiteX25" fmla="*/ 347733 w 772376"/>
                <a:gd name="connsiteY25" fmla="*/ 120259 h 822517"/>
                <a:gd name="connsiteX26" fmla="*/ 351265 w 772376"/>
                <a:gd name="connsiteY26" fmla="*/ 128005 h 822517"/>
                <a:gd name="connsiteX27" fmla="*/ 354798 w 772376"/>
                <a:gd name="connsiteY27" fmla="*/ 135750 h 822517"/>
                <a:gd name="connsiteX28" fmla="*/ 370833 w 772376"/>
                <a:gd name="connsiteY28" fmla="*/ 140234 h 822517"/>
                <a:gd name="connsiteX29" fmla="*/ 386868 w 772376"/>
                <a:gd name="connsiteY29" fmla="*/ 144719 h 822517"/>
                <a:gd name="connsiteX30" fmla="*/ 402902 w 772376"/>
                <a:gd name="connsiteY30" fmla="*/ 149203 h 822517"/>
                <a:gd name="connsiteX31" fmla="*/ 418937 w 772376"/>
                <a:gd name="connsiteY31" fmla="*/ 153687 h 822517"/>
                <a:gd name="connsiteX32" fmla="*/ 434971 w 772376"/>
                <a:gd name="connsiteY32" fmla="*/ 158172 h 822517"/>
                <a:gd name="connsiteX33" fmla="*/ 451006 w 772376"/>
                <a:gd name="connsiteY33" fmla="*/ 162656 h 822517"/>
                <a:gd name="connsiteX34" fmla="*/ 467040 w 772376"/>
                <a:gd name="connsiteY34" fmla="*/ 167140 h 822517"/>
                <a:gd name="connsiteX35" fmla="*/ 483075 w 772376"/>
                <a:gd name="connsiteY35" fmla="*/ 171624 h 822517"/>
                <a:gd name="connsiteX36" fmla="*/ 492044 w 772376"/>
                <a:gd name="connsiteY36" fmla="*/ 176788 h 822517"/>
                <a:gd name="connsiteX37" fmla="*/ 501012 w 772376"/>
                <a:gd name="connsiteY37" fmla="*/ 181952 h 822517"/>
                <a:gd name="connsiteX38" fmla="*/ 509981 w 772376"/>
                <a:gd name="connsiteY38" fmla="*/ 187115 h 822517"/>
                <a:gd name="connsiteX39" fmla="*/ 518949 w 772376"/>
                <a:gd name="connsiteY39" fmla="*/ 192279 h 822517"/>
                <a:gd name="connsiteX40" fmla="*/ 533081 w 772376"/>
                <a:gd name="connsiteY40" fmla="*/ 193230 h 822517"/>
                <a:gd name="connsiteX41" fmla="*/ 545583 w 772376"/>
                <a:gd name="connsiteY41" fmla="*/ 196355 h 822517"/>
                <a:gd name="connsiteX42" fmla="*/ 563112 w 772376"/>
                <a:gd name="connsiteY42" fmla="*/ 196491 h 822517"/>
                <a:gd name="connsiteX43" fmla="*/ 580777 w 772376"/>
                <a:gd name="connsiteY43" fmla="*/ 200432 h 822517"/>
                <a:gd name="connsiteX44" fmla="*/ 606731 w 772376"/>
                <a:gd name="connsiteY44" fmla="*/ 208993 h 822517"/>
                <a:gd name="connsiteX45" fmla="*/ 612846 w 772376"/>
                <a:gd name="connsiteY45" fmla="*/ 216331 h 822517"/>
                <a:gd name="connsiteX46" fmla="*/ 613933 w 772376"/>
                <a:gd name="connsiteY46" fmla="*/ 221222 h 822517"/>
                <a:gd name="connsiteX47" fmla="*/ 611351 w 772376"/>
                <a:gd name="connsiteY47" fmla="*/ 232637 h 822517"/>
                <a:gd name="connsiteX48" fmla="*/ 636082 w 772376"/>
                <a:gd name="connsiteY48" fmla="*/ 242828 h 822517"/>
                <a:gd name="connsiteX49" fmla="*/ 646682 w 772376"/>
                <a:gd name="connsiteY49" fmla="*/ 250438 h 822517"/>
                <a:gd name="connsiteX50" fmla="*/ 650622 w 772376"/>
                <a:gd name="connsiteY50" fmla="*/ 256281 h 822517"/>
                <a:gd name="connsiteX51" fmla="*/ 649943 w 772376"/>
                <a:gd name="connsiteY51" fmla="*/ 261581 h 822517"/>
                <a:gd name="connsiteX52" fmla="*/ 652389 w 772376"/>
                <a:gd name="connsiteY52" fmla="*/ 272723 h 822517"/>
                <a:gd name="connsiteX53" fmla="*/ 649807 w 772376"/>
                <a:gd name="connsiteY53" fmla="*/ 278702 h 822517"/>
                <a:gd name="connsiteX54" fmla="*/ 649807 w 772376"/>
                <a:gd name="connsiteY54" fmla="*/ 289165 h 822517"/>
                <a:gd name="connsiteX55" fmla="*/ 644235 w 772376"/>
                <a:gd name="connsiteY55" fmla="*/ 300172 h 822517"/>
                <a:gd name="connsiteX56" fmla="*/ 642333 w 772376"/>
                <a:gd name="connsiteY56" fmla="*/ 306151 h 822517"/>
                <a:gd name="connsiteX57" fmla="*/ 642197 w 772376"/>
                <a:gd name="connsiteY57" fmla="*/ 311179 h 822517"/>
                <a:gd name="connsiteX58" fmla="*/ 643420 w 772376"/>
                <a:gd name="connsiteY58" fmla="*/ 314440 h 822517"/>
                <a:gd name="connsiteX59" fmla="*/ 646410 w 772376"/>
                <a:gd name="connsiteY59" fmla="*/ 315663 h 822517"/>
                <a:gd name="connsiteX60" fmla="*/ 655786 w 772376"/>
                <a:gd name="connsiteY60" fmla="*/ 314984 h 822517"/>
                <a:gd name="connsiteX61" fmla="*/ 665026 w 772376"/>
                <a:gd name="connsiteY61" fmla="*/ 311587 h 822517"/>
                <a:gd name="connsiteX62" fmla="*/ 669103 w 772376"/>
                <a:gd name="connsiteY62" fmla="*/ 313625 h 822517"/>
                <a:gd name="connsiteX63" fmla="*/ 669918 w 772376"/>
                <a:gd name="connsiteY63" fmla="*/ 315391 h 822517"/>
                <a:gd name="connsiteX64" fmla="*/ 669239 w 772376"/>
                <a:gd name="connsiteY64" fmla="*/ 318381 h 822517"/>
                <a:gd name="connsiteX65" fmla="*/ 661765 w 772376"/>
                <a:gd name="connsiteY65" fmla="*/ 336998 h 822517"/>
                <a:gd name="connsiteX66" fmla="*/ 662037 w 772376"/>
                <a:gd name="connsiteY66" fmla="*/ 344471 h 822517"/>
                <a:gd name="connsiteX67" fmla="*/ 665162 w 772376"/>
                <a:gd name="connsiteY67" fmla="*/ 351809 h 822517"/>
                <a:gd name="connsiteX68" fmla="*/ 670326 w 772376"/>
                <a:gd name="connsiteY68" fmla="*/ 358875 h 822517"/>
                <a:gd name="connsiteX69" fmla="*/ 676441 w 772376"/>
                <a:gd name="connsiteY69" fmla="*/ 361321 h 822517"/>
                <a:gd name="connsiteX70" fmla="*/ 676169 w 772376"/>
                <a:gd name="connsiteY70" fmla="*/ 365941 h 822517"/>
                <a:gd name="connsiteX71" fmla="*/ 673723 w 772376"/>
                <a:gd name="connsiteY71" fmla="*/ 375045 h 822517"/>
                <a:gd name="connsiteX72" fmla="*/ 666521 w 772376"/>
                <a:gd name="connsiteY72" fmla="*/ 382247 h 822517"/>
                <a:gd name="connsiteX73" fmla="*/ 647768 w 772376"/>
                <a:gd name="connsiteY73" fmla="*/ 391352 h 822517"/>
                <a:gd name="connsiteX74" fmla="*/ 644779 w 772376"/>
                <a:gd name="connsiteY74" fmla="*/ 397467 h 822517"/>
                <a:gd name="connsiteX75" fmla="*/ 644371 w 772376"/>
                <a:gd name="connsiteY75" fmla="*/ 402494 h 822517"/>
                <a:gd name="connsiteX76" fmla="*/ 632278 w 772376"/>
                <a:gd name="connsiteY76" fmla="*/ 423421 h 822517"/>
                <a:gd name="connsiteX77" fmla="*/ 626299 w 772376"/>
                <a:gd name="connsiteY77" fmla="*/ 436194 h 822517"/>
                <a:gd name="connsiteX78" fmla="*/ 622358 w 772376"/>
                <a:gd name="connsiteY78" fmla="*/ 449511 h 822517"/>
                <a:gd name="connsiteX79" fmla="*/ 623581 w 772376"/>
                <a:gd name="connsiteY79" fmla="*/ 457936 h 822517"/>
                <a:gd name="connsiteX80" fmla="*/ 629967 w 772376"/>
                <a:gd name="connsiteY80" fmla="*/ 461333 h 822517"/>
                <a:gd name="connsiteX81" fmla="*/ 635131 w 772376"/>
                <a:gd name="connsiteY81" fmla="*/ 459974 h 822517"/>
                <a:gd name="connsiteX82" fmla="*/ 639072 w 772376"/>
                <a:gd name="connsiteY82" fmla="*/ 453859 h 822517"/>
                <a:gd name="connsiteX83" fmla="*/ 645051 w 772376"/>
                <a:gd name="connsiteY83" fmla="*/ 448424 h 822517"/>
                <a:gd name="connsiteX84" fmla="*/ 653204 w 772376"/>
                <a:gd name="connsiteY84" fmla="*/ 443532 h 822517"/>
                <a:gd name="connsiteX85" fmla="*/ 659183 w 772376"/>
                <a:gd name="connsiteY85" fmla="*/ 436330 h 822517"/>
                <a:gd name="connsiteX86" fmla="*/ 667472 w 772376"/>
                <a:gd name="connsiteY86" fmla="*/ 418665 h 822517"/>
                <a:gd name="connsiteX87" fmla="*/ 676712 w 772376"/>
                <a:gd name="connsiteY87" fmla="*/ 408473 h 822517"/>
                <a:gd name="connsiteX88" fmla="*/ 681604 w 772376"/>
                <a:gd name="connsiteY88" fmla="*/ 407930 h 822517"/>
                <a:gd name="connsiteX89" fmla="*/ 682963 w 772376"/>
                <a:gd name="connsiteY89" fmla="*/ 408202 h 822517"/>
                <a:gd name="connsiteX90" fmla="*/ 692611 w 772376"/>
                <a:gd name="connsiteY90" fmla="*/ 403582 h 822517"/>
                <a:gd name="connsiteX91" fmla="*/ 700356 w 772376"/>
                <a:gd name="connsiteY91" fmla="*/ 405076 h 822517"/>
                <a:gd name="connsiteX92" fmla="*/ 704977 w 772376"/>
                <a:gd name="connsiteY92" fmla="*/ 412006 h 822517"/>
                <a:gd name="connsiteX93" fmla="*/ 709732 w 772376"/>
                <a:gd name="connsiteY93" fmla="*/ 416763 h 822517"/>
                <a:gd name="connsiteX94" fmla="*/ 710820 w 772376"/>
                <a:gd name="connsiteY94" fmla="*/ 421247 h 822517"/>
                <a:gd name="connsiteX95" fmla="*/ 708374 w 772376"/>
                <a:gd name="connsiteY95" fmla="*/ 431166 h 822517"/>
                <a:gd name="connsiteX96" fmla="*/ 704025 w 772376"/>
                <a:gd name="connsiteY96" fmla="*/ 441630 h 822517"/>
                <a:gd name="connsiteX97" fmla="*/ 697639 w 772376"/>
                <a:gd name="connsiteY97" fmla="*/ 452636 h 822517"/>
                <a:gd name="connsiteX98" fmla="*/ 691795 w 772376"/>
                <a:gd name="connsiteY98" fmla="*/ 469079 h 822517"/>
                <a:gd name="connsiteX99" fmla="*/ 686632 w 772376"/>
                <a:gd name="connsiteY99" fmla="*/ 491092 h 822517"/>
                <a:gd name="connsiteX100" fmla="*/ 685545 w 772376"/>
                <a:gd name="connsiteY100" fmla="*/ 507670 h 822517"/>
                <a:gd name="connsiteX101" fmla="*/ 688534 w 772376"/>
                <a:gd name="connsiteY101" fmla="*/ 518813 h 822517"/>
                <a:gd name="connsiteX102" fmla="*/ 685681 w 772376"/>
                <a:gd name="connsiteY102" fmla="*/ 528733 h 822517"/>
                <a:gd name="connsiteX103" fmla="*/ 676984 w 772376"/>
                <a:gd name="connsiteY103" fmla="*/ 537429 h 822517"/>
                <a:gd name="connsiteX104" fmla="*/ 669918 w 772376"/>
                <a:gd name="connsiteY104" fmla="*/ 549115 h 822517"/>
                <a:gd name="connsiteX105" fmla="*/ 664618 w 772376"/>
                <a:gd name="connsiteY105" fmla="*/ 563791 h 822517"/>
                <a:gd name="connsiteX106" fmla="*/ 661629 w 772376"/>
                <a:gd name="connsiteY106" fmla="*/ 576021 h 822517"/>
                <a:gd name="connsiteX107" fmla="*/ 660950 w 772376"/>
                <a:gd name="connsiteY107" fmla="*/ 585941 h 822517"/>
                <a:gd name="connsiteX108" fmla="*/ 661765 w 772376"/>
                <a:gd name="connsiteY108" fmla="*/ 593414 h 822517"/>
                <a:gd name="connsiteX109" fmla="*/ 665026 w 772376"/>
                <a:gd name="connsiteY109" fmla="*/ 603470 h 822517"/>
                <a:gd name="connsiteX110" fmla="*/ 664754 w 772376"/>
                <a:gd name="connsiteY110" fmla="*/ 608498 h 822517"/>
                <a:gd name="connsiteX111" fmla="*/ 655243 w 772376"/>
                <a:gd name="connsiteY111" fmla="*/ 630511 h 822517"/>
                <a:gd name="connsiteX112" fmla="*/ 651846 w 772376"/>
                <a:gd name="connsiteY112" fmla="*/ 641247 h 822517"/>
                <a:gd name="connsiteX113" fmla="*/ 651302 w 772376"/>
                <a:gd name="connsiteY113" fmla="*/ 649671 h 822517"/>
                <a:gd name="connsiteX114" fmla="*/ 648992 w 772376"/>
                <a:gd name="connsiteY114" fmla="*/ 657960 h 822517"/>
                <a:gd name="connsiteX115" fmla="*/ 641789 w 772376"/>
                <a:gd name="connsiteY115" fmla="*/ 674810 h 822517"/>
                <a:gd name="connsiteX116" fmla="*/ 639480 w 772376"/>
                <a:gd name="connsiteY116" fmla="*/ 684186 h 822517"/>
                <a:gd name="connsiteX117" fmla="*/ 639072 w 772376"/>
                <a:gd name="connsiteY117" fmla="*/ 692747 h 822517"/>
                <a:gd name="connsiteX118" fmla="*/ 640703 w 772376"/>
                <a:gd name="connsiteY118" fmla="*/ 706743 h 822517"/>
                <a:gd name="connsiteX119" fmla="*/ 639752 w 772376"/>
                <a:gd name="connsiteY119" fmla="*/ 711499 h 822517"/>
                <a:gd name="connsiteX120" fmla="*/ 640159 w 772376"/>
                <a:gd name="connsiteY120" fmla="*/ 715033 h 822517"/>
                <a:gd name="connsiteX121" fmla="*/ 641925 w 772376"/>
                <a:gd name="connsiteY121" fmla="*/ 717478 h 822517"/>
                <a:gd name="connsiteX122" fmla="*/ 641925 w 772376"/>
                <a:gd name="connsiteY122" fmla="*/ 721827 h 822517"/>
                <a:gd name="connsiteX123" fmla="*/ 640023 w 772376"/>
                <a:gd name="connsiteY123" fmla="*/ 728213 h 822517"/>
                <a:gd name="connsiteX124" fmla="*/ 640703 w 772376"/>
                <a:gd name="connsiteY124" fmla="*/ 733241 h 822517"/>
                <a:gd name="connsiteX125" fmla="*/ 643964 w 772376"/>
                <a:gd name="connsiteY125" fmla="*/ 736774 h 822517"/>
                <a:gd name="connsiteX126" fmla="*/ 646138 w 772376"/>
                <a:gd name="connsiteY126" fmla="*/ 743568 h 822517"/>
                <a:gd name="connsiteX127" fmla="*/ 647089 w 772376"/>
                <a:gd name="connsiteY127" fmla="*/ 753624 h 822517"/>
                <a:gd name="connsiteX128" fmla="*/ 649535 w 772376"/>
                <a:gd name="connsiteY128" fmla="*/ 761913 h 822517"/>
                <a:gd name="connsiteX129" fmla="*/ 653611 w 772376"/>
                <a:gd name="connsiteY129" fmla="*/ 768572 h 822517"/>
                <a:gd name="connsiteX130" fmla="*/ 654291 w 772376"/>
                <a:gd name="connsiteY130" fmla="*/ 778219 h 822517"/>
                <a:gd name="connsiteX131" fmla="*/ 651710 w 772376"/>
                <a:gd name="connsiteY131" fmla="*/ 790856 h 822517"/>
                <a:gd name="connsiteX132" fmla="*/ 650350 w 772376"/>
                <a:gd name="connsiteY132" fmla="*/ 814636 h 822517"/>
                <a:gd name="connsiteX133" fmla="*/ 650350 w 772376"/>
                <a:gd name="connsiteY133" fmla="*/ 822518 h 822517"/>
                <a:gd name="connsiteX134" fmla="*/ 634044 w 772376"/>
                <a:gd name="connsiteY134" fmla="*/ 822382 h 822517"/>
                <a:gd name="connsiteX135" fmla="*/ 576428 w 772376"/>
                <a:gd name="connsiteY135" fmla="*/ 821975 h 822517"/>
                <a:gd name="connsiteX136" fmla="*/ 518813 w 772376"/>
                <a:gd name="connsiteY136" fmla="*/ 821567 h 822517"/>
                <a:gd name="connsiteX137" fmla="*/ 461197 w 772376"/>
                <a:gd name="connsiteY137" fmla="*/ 821159 h 822517"/>
                <a:gd name="connsiteX138" fmla="*/ 403582 w 772376"/>
                <a:gd name="connsiteY138" fmla="*/ 820751 h 822517"/>
                <a:gd name="connsiteX139" fmla="*/ 345966 w 772376"/>
                <a:gd name="connsiteY139" fmla="*/ 820344 h 822517"/>
                <a:gd name="connsiteX140" fmla="*/ 287127 w 772376"/>
                <a:gd name="connsiteY140" fmla="*/ 819936 h 822517"/>
                <a:gd name="connsiteX141" fmla="*/ 286312 w 772376"/>
                <a:gd name="connsiteY141" fmla="*/ 818578 h 822517"/>
                <a:gd name="connsiteX142" fmla="*/ 282372 w 772376"/>
                <a:gd name="connsiteY142" fmla="*/ 803086 h 822517"/>
                <a:gd name="connsiteX143" fmla="*/ 269462 w 772376"/>
                <a:gd name="connsiteY143" fmla="*/ 791536 h 822517"/>
                <a:gd name="connsiteX144" fmla="*/ 247585 w 772376"/>
                <a:gd name="connsiteY144" fmla="*/ 784062 h 822517"/>
                <a:gd name="connsiteX145" fmla="*/ 233588 w 772376"/>
                <a:gd name="connsiteY145" fmla="*/ 772240 h 822517"/>
                <a:gd name="connsiteX146" fmla="*/ 227473 w 772376"/>
                <a:gd name="connsiteY146" fmla="*/ 756070 h 822517"/>
                <a:gd name="connsiteX147" fmla="*/ 223533 w 772376"/>
                <a:gd name="connsiteY147" fmla="*/ 737861 h 822517"/>
                <a:gd name="connsiteX148" fmla="*/ 221902 w 772376"/>
                <a:gd name="connsiteY148" fmla="*/ 717614 h 822517"/>
                <a:gd name="connsiteX149" fmla="*/ 223669 w 772376"/>
                <a:gd name="connsiteY149" fmla="*/ 700629 h 822517"/>
                <a:gd name="connsiteX150" fmla="*/ 228832 w 772376"/>
                <a:gd name="connsiteY150" fmla="*/ 686904 h 822517"/>
                <a:gd name="connsiteX151" fmla="*/ 227473 w 772376"/>
                <a:gd name="connsiteY151" fmla="*/ 677664 h 822517"/>
                <a:gd name="connsiteX152" fmla="*/ 219591 w 772376"/>
                <a:gd name="connsiteY152" fmla="*/ 672771 h 822517"/>
                <a:gd name="connsiteX153" fmla="*/ 214429 w 772376"/>
                <a:gd name="connsiteY153" fmla="*/ 666385 h 822517"/>
                <a:gd name="connsiteX154" fmla="*/ 211982 w 772376"/>
                <a:gd name="connsiteY154" fmla="*/ 658504 h 822517"/>
                <a:gd name="connsiteX155" fmla="*/ 211031 w 772376"/>
                <a:gd name="connsiteY155" fmla="*/ 647633 h 822517"/>
                <a:gd name="connsiteX156" fmla="*/ 206819 w 772376"/>
                <a:gd name="connsiteY156" fmla="*/ 595724 h 822517"/>
                <a:gd name="connsiteX157" fmla="*/ 201519 w 772376"/>
                <a:gd name="connsiteY157" fmla="*/ 571129 h 822517"/>
                <a:gd name="connsiteX158" fmla="*/ 193502 w 772376"/>
                <a:gd name="connsiteY158" fmla="*/ 561481 h 822517"/>
                <a:gd name="connsiteX159" fmla="*/ 176652 w 772376"/>
                <a:gd name="connsiteY159" fmla="*/ 550203 h 822517"/>
                <a:gd name="connsiteX160" fmla="*/ 150833 w 772376"/>
                <a:gd name="connsiteY160" fmla="*/ 537429 h 822517"/>
                <a:gd name="connsiteX161" fmla="*/ 134935 w 772376"/>
                <a:gd name="connsiteY161" fmla="*/ 525471 h 822517"/>
                <a:gd name="connsiteX162" fmla="*/ 125831 w 772376"/>
                <a:gd name="connsiteY162" fmla="*/ 508621 h 822517"/>
                <a:gd name="connsiteX163" fmla="*/ 107621 w 772376"/>
                <a:gd name="connsiteY163" fmla="*/ 488782 h 822517"/>
                <a:gd name="connsiteX164" fmla="*/ 95663 w 772376"/>
                <a:gd name="connsiteY164" fmla="*/ 480629 h 822517"/>
                <a:gd name="connsiteX165" fmla="*/ 83977 w 772376"/>
                <a:gd name="connsiteY165" fmla="*/ 477639 h 822517"/>
                <a:gd name="connsiteX166" fmla="*/ 74737 w 772376"/>
                <a:gd name="connsiteY166" fmla="*/ 471253 h 822517"/>
                <a:gd name="connsiteX167" fmla="*/ 67807 w 772376"/>
                <a:gd name="connsiteY167" fmla="*/ 461469 h 822517"/>
                <a:gd name="connsiteX168" fmla="*/ 58295 w 772376"/>
                <a:gd name="connsiteY168" fmla="*/ 455354 h 822517"/>
                <a:gd name="connsiteX169" fmla="*/ 46066 w 772376"/>
                <a:gd name="connsiteY169" fmla="*/ 452772 h 822517"/>
                <a:gd name="connsiteX170" fmla="*/ 32477 w 772376"/>
                <a:gd name="connsiteY170" fmla="*/ 444755 h 822517"/>
                <a:gd name="connsiteX171" fmla="*/ 16306 w 772376"/>
                <a:gd name="connsiteY171" fmla="*/ 430351 h 822517"/>
                <a:gd name="connsiteX172" fmla="*/ 15898 w 772376"/>
                <a:gd name="connsiteY172" fmla="*/ 429264 h 822517"/>
                <a:gd name="connsiteX173" fmla="*/ 12501 w 772376"/>
                <a:gd name="connsiteY173" fmla="*/ 418801 h 822517"/>
                <a:gd name="connsiteX174" fmla="*/ 14404 w 772376"/>
                <a:gd name="connsiteY174" fmla="*/ 412958 h 822517"/>
                <a:gd name="connsiteX175" fmla="*/ 17122 w 772376"/>
                <a:gd name="connsiteY175" fmla="*/ 392847 h 822517"/>
                <a:gd name="connsiteX176" fmla="*/ 16850 w 772376"/>
                <a:gd name="connsiteY176" fmla="*/ 386460 h 822517"/>
                <a:gd name="connsiteX177" fmla="*/ 13317 w 772376"/>
                <a:gd name="connsiteY177" fmla="*/ 368115 h 822517"/>
                <a:gd name="connsiteX178" fmla="*/ 17665 w 772376"/>
                <a:gd name="connsiteY178" fmla="*/ 361049 h 822517"/>
                <a:gd name="connsiteX179" fmla="*/ 16714 w 772376"/>
                <a:gd name="connsiteY179" fmla="*/ 338356 h 822517"/>
                <a:gd name="connsiteX180" fmla="*/ 18209 w 772376"/>
                <a:gd name="connsiteY180" fmla="*/ 330883 h 822517"/>
                <a:gd name="connsiteX181" fmla="*/ 26905 w 772376"/>
                <a:gd name="connsiteY181" fmla="*/ 312266 h 822517"/>
                <a:gd name="connsiteX182" fmla="*/ 27313 w 772376"/>
                <a:gd name="connsiteY182" fmla="*/ 302754 h 822517"/>
                <a:gd name="connsiteX183" fmla="*/ 24188 w 772376"/>
                <a:gd name="connsiteY183" fmla="*/ 291747 h 822517"/>
                <a:gd name="connsiteX184" fmla="*/ 17801 w 772376"/>
                <a:gd name="connsiteY184" fmla="*/ 282779 h 822517"/>
                <a:gd name="connsiteX185" fmla="*/ 543 w 772376"/>
                <a:gd name="connsiteY185" fmla="*/ 273403 h 822517"/>
                <a:gd name="connsiteX186" fmla="*/ 0 w 772376"/>
                <a:gd name="connsiteY186" fmla="*/ 261717 h 822517"/>
                <a:gd name="connsiteX187" fmla="*/ 2854 w 772376"/>
                <a:gd name="connsiteY187" fmla="*/ 253020 h 822517"/>
                <a:gd name="connsiteX188" fmla="*/ 14132 w 772376"/>
                <a:gd name="connsiteY188" fmla="*/ 236714 h 822517"/>
                <a:gd name="connsiteX189" fmla="*/ 20383 w 772376"/>
                <a:gd name="connsiteY189" fmla="*/ 222174 h 822517"/>
                <a:gd name="connsiteX190" fmla="*/ 26090 w 772376"/>
                <a:gd name="connsiteY190" fmla="*/ 215923 h 822517"/>
                <a:gd name="connsiteX191" fmla="*/ 60605 w 772376"/>
                <a:gd name="connsiteY191" fmla="*/ 194181 h 822517"/>
                <a:gd name="connsiteX192" fmla="*/ 67943 w 772376"/>
                <a:gd name="connsiteY192" fmla="*/ 192686 h 822517"/>
                <a:gd name="connsiteX193" fmla="*/ 73243 w 772376"/>
                <a:gd name="connsiteY193" fmla="*/ 186436 h 822517"/>
                <a:gd name="connsiteX194" fmla="*/ 77455 w 772376"/>
                <a:gd name="connsiteY194" fmla="*/ 183718 h 822517"/>
                <a:gd name="connsiteX195" fmla="*/ 77455 w 772376"/>
                <a:gd name="connsiteY195" fmla="*/ 157220 h 822517"/>
                <a:gd name="connsiteX196" fmla="*/ 77455 w 772376"/>
                <a:gd name="connsiteY196" fmla="*/ 130587 h 822517"/>
                <a:gd name="connsiteX197" fmla="*/ 77455 w 772376"/>
                <a:gd name="connsiteY197" fmla="*/ 103953 h 822517"/>
                <a:gd name="connsiteX198" fmla="*/ 77455 w 772376"/>
                <a:gd name="connsiteY198" fmla="*/ 77183 h 822517"/>
                <a:gd name="connsiteX199" fmla="*/ 86152 w 772376"/>
                <a:gd name="connsiteY199" fmla="*/ 75281 h 822517"/>
                <a:gd name="connsiteX200" fmla="*/ 89956 w 772376"/>
                <a:gd name="connsiteY200" fmla="*/ 68623 h 822517"/>
                <a:gd name="connsiteX201" fmla="*/ 98789 w 772376"/>
                <a:gd name="connsiteY201" fmla="*/ 58159 h 822517"/>
                <a:gd name="connsiteX202" fmla="*/ 101099 w 772376"/>
                <a:gd name="connsiteY202" fmla="*/ 58295 h 822517"/>
                <a:gd name="connsiteX203" fmla="*/ 101099 w 772376"/>
                <a:gd name="connsiteY203" fmla="*/ 58431 h 822517"/>
                <a:gd name="connsiteX204" fmla="*/ 105448 w 772376"/>
                <a:gd name="connsiteY204" fmla="*/ 63187 h 822517"/>
                <a:gd name="connsiteX205" fmla="*/ 116318 w 772376"/>
                <a:gd name="connsiteY205" fmla="*/ 70117 h 822517"/>
                <a:gd name="connsiteX206" fmla="*/ 124879 w 772376"/>
                <a:gd name="connsiteY206" fmla="*/ 70933 h 822517"/>
                <a:gd name="connsiteX207" fmla="*/ 135750 w 772376"/>
                <a:gd name="connsiteY207" fmla="*/ 69438 h 822517"/>
                <a:gd name="connsiteX208" fmla="*/ 178826 w 772376"/>
                <a:gd name="connsiteY208" fmla="*/ 57480 h 822517"/>
                <a:gd name="connsiteX209" fmla="*/ 197035 w 772376"/>
                <a:gd name="connsiteY209" fmla="*/ 49191 h 822517"/>
                <a:gd name="connsiteX210" fmla="*/ 214836 w 772376"/>
                <a:gd name="connsiteY210" fmla="*/ 35194 h 822517"/>
                <a:gd name="connsiteX211" fmla="*/ 216602 w 772376"/>
                <a:gd name="connsiteY211" fmla="*/ 34787 h 822517"/>
                <a:gd name="connsiteX212" fmla="*/ 224076 w 772376"/>
                <a:gd name="connsiteY212" fmla="*/ 37369 h 822517"/>
                <a:gd name="connsiteX213" fmla="*/ 226386 w 772376"/>
                <a:gd name="connsiteY213" fmla="*/ 38592 h 822517"/>
                <a:gd name="connsiteX214" fmla="*/ 249623 w 772376"/>
                <a:gd name="connsiteY214" fmla="*/ 22557 h 822517"/>
                <a:gd name="connsiteX215" fmla="*/ 257232 w 772376"/>
                <a:gd name="connsiteY215" fmla="*/ 20519 h 822517"/>
                <a:gd name="connsiteX216" fmla="*/ 263211 w 772376"/>
                <a:gd name="connsiteY216" fmla="*/ 20927 h 822517"/>
                <a:gd name="connsiteX217" fmla="*/ 270685 w 772376"/>
                <a:gd name="connsiteY217" fmla="*/ 27177 h 822517"/>
                <a:gd name="connsiteX218" fmla="*/ 272451 w 772376"/>
                <a:gd name="connsiteY218" fmla="*/ 30982 h 822517"/>
                <a:gd name="connsiteX219" fmla="*/ 270005 w 772376"/>
                <a:gd name="connsiteY219" fmla="*/ 38320 h 822517"/>
                <a:gd name="connsiteX220" fmla="*/ 263347 w 772376"/>
                <a:gd name="connsiteY220" fmla="*/ 49191 h 822517"/>
                <a:gd name="connsiteX221" fmla="*/ 260086 w 772376"/>
                <a:gd name="connsiteY221" fmla="*/ 58295 h 822517"/>
                <a:gd name="connsiteX222" fmla="*/ 260222 w 772376"/>
                <a:gd name="connsiteY222" fmla="*/ 65769 h 822517"/>
                <a:gd name="connsiteX223" fmla="*/ 257368 w 772376"/>
                <a:gd name="connsiteY223" fmla="*/ 73786 h 822517"/>
                <a:gd name="connsiteX224" fmla="*/ 250031 w 772376"/>
                <a:gd name="connsiteY224" fmla="*/ 84657 h 822517"/>
                <a:gd name="connsiteX225" fmla="*/ 252612 w 772376"/>
                <a:gd name="connsiteY225" fmla="*/ 87647 h 822517"/>
                <a:gd name="connsiteX226" fmla="*/ 272180 w 772376"/>
                <a:gd name="connsiteY226" fmla="*/ 79765 h 822517"/>
                <a:gd name="connsiteX227" fmla="*/ 275033 w 772376"/>
                <a:gd name="connsiteY227" fmla="*/ 76776 h 822517"/>
                <a:gd name="connsiteX228" fmla="*/ 275305 w 772376"/>
                <a:gd name="connsiteY228" fmla="*/ 75009 h 822517"/>
                <a:gd name="connsiteX229" fmla="*/ 274082 w 772376"/>
                <a:gd name="connsiteY229" fmla="*/ 72835 h 822517"/>
                <a:gd name="connsiteX230" fmla="*/ 276393 w 772376"/>
                <a:gd name="connsiteY230" fmla="*/ 71884 h 822517"/>
                <a:gd name="connsiteX231" fmla="*/ 291748 w 772376"/>
                <a:gd name="connsiteY231" fmla="*/ 82619 h 822517"/>
                <a:gd name="connsiteX232" fmla="*/ 302074 w 772376"/>
                <a:gd name="connsiteY232" fmla="*/ 88598 h 822517"/>
                <a:gd name="connsiteX233" fmla="*/ 310635 w 772376"/>
                <a:gd name="connsiteY233" fmla="*/ 91451 h 822517"/>
                <a:gd name="connsiteX234" fmla="*/ 318109 w 772376"/>
                <a:gd name="connsiteY234" fmla="*/ 89141 h 822517"/>
                <a:gd name="connsiteX235" fmla="*/ 300444 w 772376"/>
                <a:gd name="connsiteY235" fmla="*/ 28400 h 822517"/>
                <a:gd name="connsiteX236" fmla="*/ 296231 w 772376"/>
                <a:gd name="connsiteY236" fmla="*/ 29487 h 822517"/>
                <a:gd name="connsiteX237" fmla="*/ 286991 w 772376"/>
                <a:gd name="connsiteY237" fmla="*/ 27857 h 822517"/>
                <a:gd name="connsiteX238" fmla="*/ 287127 w 772376"/>
                <a:gd name="connsiteY238" fmla="*/ 25139 h 822517"/>
                <a:gd name="connsiteX239" fmla="*/ 296639 w 772376"/>
                <a:gd name="connsiteY239" fmla="*/ 21334 h 822517"/>
                <a:gd name="connsiteX240" fmla="*/ 300852 w 772376"/>
                <a:gd name="connsiteY240" fmla="*/ 20247 h 822517"/>
                <a:gd name="connsiteX241" fmla="*/ 301803 w 772376"/>
                <a:gd name="connsiteY241" fmla="*/ 21878 h 822517"/>
                <a:gd name="connsiteX242" fmla="*/ 300444 w 772376"/>
                <a:gd name="connsiteY242" fmla="*/ 28400 h 822517"/>
                <a:gd name="connsiteX243" fmla="*/ 279382 w 772376"/>
                <a:gd name="connsiteY243" fmla="*/ 53675 h 822517"/>
                <a:gd name="connsiteX244" fmla="*/ 272044 w 772376"/>
                <a:gd name="connsiteY244" fmla="*/ 56257 h 822517"/>
                <a:gd name="connsiteX245" fmla="*/ 269054 w 772376"/>
                <a:gd name="connsiteY245" fmla="*/ 55713 h 822517"/>
                <a:gd name="connsiteX246" fmla="*/ 270277 w 772376"/>
                <a:gd name="connsiteY246" fmla="*/ 52180 h 822517"/>
                <a:gd name="connsiteX247" fmla="*/ 274082 w 772376"/>
                <a:gd name="connsiteY247" fmla="*/ 47968 h 822517"/>
                <a:gd name="connsiteX248" fmla="*/ 291068 w 772376"/>
                <a:gd name="connsiteY248" fmla="*/ 37505 h 822517"/>
                <a:gd name="connsiteX249" fmla="*/ 294058 w 772376"/>
                <a:gd name="connsiteY249" fmla="*/ 37641 h 822517"/>
                <a:gd name="connsiteX250" fmla="*/ 295009 w 772376"/>
                <a:gd name="connsiteY250" fmla="*/ 40087 h 822517"/>
                <a:gd name="connsiteX251" fmla="*/ 286719 w 772376"/>
                <a:gd name="connsiteY251" fmla="*/ 45250 h 822517"/>
                <a:gd name="connsiteX252" fmla="*/ 283594 w 772376"/>
                <a:gd name="connsiteY252" fmla="*/ 47968 h 822517"/>
                <a:gd name="connsiteX253" fmla="*/ 283187 w 772376"/>
                <a:gd name="connsiteY253" fmla="*/ 50821 h 822517"/>
                <a:gd name="connsiteX254" fmla="*/ 279382 w 772376"/>
                <a:gd name="connsiteY254" fmla="*/ 53675 h 822517"/>
                <a:gd name="connsiteX255" fmla="*/ 771696 w 772376"/>
                <a:gd name="connsiteY255" fmla="*/ 316750 h 822517"/>
                <a:gd name="connsiteX256" fmla="*/ 767892 w 772376"/>
                <a:gd name="connsiteY256" fmla="*/ 318517 h 822517"/>
                <a:gd name="connsiteX257" fmla="*/ 760826 w 772376"/>
                <a:gd name="connsiteY257" fmla="*/ 317838 h 822517"/>
                <a:gd name="connsiteX258" fmla="*/ 758244 w 772376"/>
                <a:gd name="connsiteY258" fmla="*/ 313761 h 822517"/>
                <a:gd name="connsiteX259" fmla="*/ 761913 w 772376"/>
                <a:gd name="connsiteY259" fmla="*/ 303298 h 822517"/>
                <a:gd name="connsiteX260" fmla="*/ 763407 w 772376"/>
                <a:gd name="connsiteY260" fmla="*/ 305200 h 822517"/>
                <a:gd name="connsiteX261" fmla="*/ 769523 w 772376"/>
                <a:gd name="connsiteY261" fmla="*/ 305336 h 822517"/>
                <a:gd name="connsiteX262" fmla="*/ 771696 w 772376"/>
                <a:gd name="connsiteY262" fmla="*/ 306423 h 822517"/>
                <a:gd name="connsiteX263" fmla="*/ 772376 w 772376"/>
                <a:gd name="connsiteY263" fmla="*/ 309005 h 822517"/>
                <a:gd name="connsiteX264" fmla="*/ 771696 w 772376"/>
                <a:gd name="connsiteY264" fmla="*/ 316750 h 822517"/>
                <a:gd name="connsiteX265" fmla="*/ 755119 w 772376"/>
                <a:gd name="connsiteY265" fmla="*/ 336862 h 822517"/>
                <a:gd name="connsiteX266" fmla="*/ 752809 w 772376"/>
                <a:gd name="connsiteY266" fmla="*/ 339171 h 822517"/>
                <a:gd name="connsiteX267" fmla="*/ 748868 w 772376"/>
                <a:gd name="connsiteY267" fmla="*/ 337677 h 822517"/>
                <a:gd name="connsiteX268" fmla="*/ 747373 w 772376"/>
                <a:gd name="connsiteY268" fmla="*/ 341074 h 822517"/>
                <a:gd name="connsiteX269" fmla="*/ 748188 w 772376"/>
                <a:gd name="connsiteY269" fmla="*/ 349363 h 822517"/>
                <a:gd name="connsiteX270" fmla="*/ 746830 w 772376"/>
                <a:gd name="connsiteY270" fmla="*/ 353168 h 822517"/>
                <a:gd name="connsiteX271" fmla="*/ 743297 w 772376"/>
                <a:gd name="connsiteY271" fmla="*/ 352488 h 822517"/>
                <a:gd name="connsiteX272" fmla="*/ 743161 w 772376"/>
                <a:gd name="connsiteY272" fmla="*/ 353983 h 822517"/>
                <a:gd name="connsiteX273" fmla="*/ 746286 w 772376"/>
                <a:gd name="connsiteY273" fmla="*/ 357652 h 822517"/>
                <a:gd name="connsiteX274" fmla="*/ 746558 w 772376"/>
                <a:gd name="connsiteY274" fmla="*/ 361728 h 822517"/>
                <a:gd name="connsiteX275" fmla="*/ 744112 w 772376"/>
                <a:gd name="connsiteY275" fmla="*/ 366077 h 822517"/>
                <a:gd name="connsiteX276" fmla="*/ 741802 w 772376"/>
                <a:gd name="connsiteY276" fmla="*/ 368115 h 822517"/>
                <a:gd name="connsiteX277" fmla="*/ 739491 w 772376"/>
                <a:gd name="connsiteY277" fmla="*/ 367844 h 822517"/>
                <a:gd name="connsiteX278" fmla="*/ 735958 w 772376"/>
                <a:gd name="connsiteY278" fmla="*/ 372871 h 822517"/>
                <a:gd name="connsiteX279" fmla="*/ 731203 w 772376"/>
                <a:gd name="connsiteY279" fmla="*/ 383199 h 822517"/>
                <a:gd name="connsiteX280" fmla="*/ 729572 w 772376"/>
                <a:gd name="connsiteY280" fmla="*/ 389178 h 822517"/>
                <a:gd name="connsiteX281" fmla="*/ 731067 w 772376"/>
                <a:gd name="connsiteY281" fmla="*/ 390808 h 822517"/>
                <a:gd name="connsiteX282" fmla="*/ 729980 w 772376"/>
                <a:gd name="connsiteY282" fmla="*/ 394205 h 822517"/>
                <a:gd name="connsiteX283" fmla="*/ 718157 w 772376"/>
                <a:gd name="connsiteY283" fmla="*/ 409832 h 822517"/>
                <a:gd name="connsiteX284" fmla="*/ 713674 w 772376"/>
                <a:gd name="connsiteY284" fmla="*/ 411327 h 822517"/>
                <a:gd name="connsiteX285" fmla="*/ 708646 w 772376"/>
                <a:gd name="connsiteY285" fmla="*/ 409153 h 822517"/>
                <a:gd name="connsiteX286" fmla="*/ 705113 w 772376"/>
                <a:gd name="connsiteY286" fmla="*/ 404533 h 822517"/>
                <a:gd name="connsiteX287" fmla="*/ 703074 w 772376"/>
                <a:gd name="connsiteY287" fmla="*/ 397603 h 822517"/>
                <a:gd name="connsiteX288" fmla="*/ 702531 w 772376"/>
                <a:gd name="connsiteY288" fmla="*/ 392167 h 822517"/>
                <a:gd name="connsiteX289" fmla="*/ 703346 w 772376"/>
                <a:gd name="connsiteY289" fmla="*/ 388362 h 822517"/>
                <a:gd name="connsiteX290" fmla="*/ 713674 w 772376"/>
                <a:gd name="connsiteY290" fmla="*/ 374502 h 822517"/>
                <a:gd name="connsiteX291" fmla="*/ 718293 w 772376"/>
                <a:gd name="connsiteY291" fmla="*/ 365398 h 822517"/>
                <a:gd name="connsiteX292" fmla="*/ 720875 w 772376"/>
                <a:gd name="connsiteY292" fmla="*/ 355206 h 822517"/>
                <a:gd name="connsiteX293" fmla="*/ 725632 w 772376"/>
                <a:gd name="connsiteY293" fmla="*/ 348684 h 822517"/>
                <a:gd name="connsiteX294" fmla="*/ 732697 w 772376"/>
                <a:gd name="connsiteY294" fmla="*/ 345830 h 822517"/>
                <a:gd name="connsiteX295" fmla="*/ 738405 w 772376"/>
                <a:gd name="connsiteY295" fmla="*/ 339443 h 822517"/>
                <a:gd name="connsiteX296" fmla="*/ 742753 w 772376"/>
                <a:gd name="connsiteY296" fmla="*/ 329524 h 822517"/>
                <a:gd name="connsiteX297" fmla="*/ 747781 w 772376"/>
                <a:gd name="connsiteY297" fmla="*/ 325175 h 822517"/>
                <a:gd name="connsiteX298" fmla="*/ 753488 w 772376"/>
                <a:gd name="connsiteY298" fmla="*/ 326398 h 822517"/>
                <a:gd name="connsiteX299" fmla="*/ 755934 w 772376"/>
                <a:gd name="connsiteY299" fmla="*/ 330203 h 822517"/>
                <a:gd name="connsiteX300" fmla="*/ 755119 w 772376"/>
                <a:gd name="connsiteY300" fmla="*/ 336862 h 82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Lst>
              <a:rect l="l" t="t" r="r" b="b"/>
              <a:pathLst>
                <a:path w="772376" h="822517">
                  <a:moveTo>
                    <a:pt x="315799" y="8425"/>
                  </a:moveTo>
                  <a:lnTo>
                    <a:pt x="311587" y="11414"/>
                  </a:lnTo>
                  <a:lnTo>
                    <a:pt x="309956" y="10055"/>
                  </a:lnTo>
                  <a:lnTo>
                    <a:pt x="310907" y="4348"/>
                  </a:lnTo>
                  <a:lnTo>
                    <a:pt x="313081" y="951"/>
                  </a:lnTo>
                  <a:lnTo>
                    <a:pt x="316343" y="0"/>
                  </a:lnTo>
                  <a:lnTo>
                    <a:pt x="317974" y="1359"/>
                  </a:lnTo>
                  <a:lnTo>
                    <a:pt x="317974" y="5028"/>
                  </a:lnTo>
                  <a:lnTo>
                    <a:pt x="315799" y="8425"/>
                  </a:lnTo>
                  <a:close/>
                  <a:moveTo>
                    <a:pt x="279790" y="26906"/>
                  </a:moveTo>
                  <a:lnTo>
                    <a:pt x="277887" y="28265"/>
                  </a:lnTo>
                  <a:lnTo>
                    <a:pt x="272995" y="25139"/>
                  </a:lnTo>
                  <a:lnTo>
                    <a:pt x="272315" y="22557"/>
                  </a:lnTo>
                  <a:lnTo>
                    <a:pt x="273675" y="19975"/>
                  </a:lnTo>
                  <a:lnTo>
                    <a:pt x="275984" y="20519"/>
                  </a:lnTo>
                  <a:lnTo>
                    <a:pt x="279246" y="24324"/>
                  </a:lnTo>
                  <a:lnTo>
                    <a:pt x="279790" y="26906"/>
                  </a:lnTo>
                  <a:close/>
                  <a:moveTo>
                    <a:pt x="318109" y="89141"/>
                  </a:moveTo>
                  <a:lnTo>
                    <a:pt x="317430" y="90636"/>
                  </a:lnTo>
                  <a:lnTo>
                    <a:pt x="320011" y="97430"/>
                  </a:lnTo>
                  <a:lnTo>
                    <a:pt x="326534" y="95664"/>
                  </a:lnTo>
                  <a:lnTo>
                    <a:pt x="329388" y="99740"/>
                  </a:lnTo>
                  <a:lnTo>
                    <a:pt x="333329" y="101507"/>
                  </a:lnTo>
                  <a:lnTo>
                    <a:pt x="340666" y="104768"/>
                  </a:lnTo>
                  <a:lnTo>
                    <a:pt x="344199" y="112514"/>
                  </a:lnTo>
                  <a:lnTo>
                    <a:pt x="347733" y="120259"/>
                  </a:lnTo>
                  <a:lnTo>
                    <a:pt x="351265" y="128005"/>
                  </a:lnTo>
                  <a:lnTo>
                    <a:pt x="354798" y="135750"/>
                  </a:lnTo>
                  <a:lnTo>
                    <a:pt x="370833" y="140234"/>
                  </a:lnTo>
                  <a:lnTo>
                    <a:pt x="386868" y="144719"/>
                  </a:lnTo>
                  <a:lnTo>
                    <a:pt x="402902" y="149203"/>
                  </a:lnTo>
                  <a:lnTo>
                    <a:pt x="418937" y="153687"/>
                  </a:lnTo>
                  <a:lnTo>
                    <a:pt x="434971" y="158172"/>
                  </a:lnTo>
                  <a:lnTo>
                    <a:pt x="451006" y="162656"/>
                  </a:lnTo>
                  <a:lnTo>
                    <a:pt x="467040" y="167140"/>
                  </a:lnTo>
                  <a:lnTo>
                    <a:pt x="483075" y="171624"/>
                  </a:lnTo>
                  <a:lnTo>
                    <a:pt x="492044" y="176788"/>
                  </a:lnTo>
                  <a:lnTo>
                    <a:pt x="501012" y="181952"/>
                  </a:lnTo>
                  <a:lnTo>
                    <a:pt x="509981" y="187115"/>
                  </a:lnTo>
                  <a:lnTo>
                    <a:pt x="518949" y="192279"/>
                  </a:lnTo>
                  <a:lnTo>
                    <a:pt x="533081" y="193230"/>
                  </a:lnTo>
                  <a:lnTo>
                    <a:pt x="545583" y="196355"/>
                  </a:lnTo>
                  <a:lnTo>
                    <a:pt x="563112" y="196491"/>
                  </a:lnTo>
                  <a:lnTo>
                    <a:pt x="580777" y="200432"/>
                  </a:lnTo>
                  <a:lnTo>
                    <a:pt x="606731" y="208993"/>
                  </a:lnTo>
                  <a:lnTo>
                    <a:pt x="612846" y="216331"/>
                  </a:lnTo>
                  <a:lnTo>
                    <a:pt x="613933" y="221222"/>
                  </a:lnTo>
                  <a:lnTo>
                    <a:pt x="611351" y="232637"/>
                  </a:lnTo>
                  <a:lnTo>
                    <a:pt x="636082" y="242828"/>
                  </a:lnTo>
                  <a:lnTo>
                    <a:pt x="646682" y="250438"/>
                  </a:lnTo>
                  <a:lnTo>
                    <a:pt x="650622" y="256281"/>
                  </a:lnTo>
                  <a:lnTo>
                    <a:pt x="649943" y="261581"/>
                  </a:lnTo>
                  <a:lnTo>
                    <a:pt x="652389" y="272723"/>
                  </a:lnTo>
                  <a:lnTo>
                    <a:pt x="649807" y="278702"/>
                  </a:lnTo>
                  <a:lnTo>
                    <a:pt x="649807" y="289165"/>
                  </a:lnTo>
                  <a:lnTo>
                    <a:pt x="644235" y="300172"/>
                  </a:lnTo>
                  <a:lnTo>
                    <a:pt x="642333" y="306151"/>
                  </a:lnTo>
                  <a:lnTo>
                    <a:pt x="642197" y="311179"/>
                  </a:lnTo>
                  <a:lnTo>
                    <a:pt x="643420" y="314440"/>
                  </a:lnTo>
                  <a:lnTo>
                    <a:pt x="646410" y="315663"/>
                  </a:lnTo>
                  <a:lnTo>
                    <a:pt x="655786" y="314984"/>
                  </a:lnTo>
                  <a:lnTo>
                    <a:pt x="665026" y="311587"/>
                  </a:lnTo>
                  <a:lnTo>
                    <a:pt x="669103" y="313625"/>
                  </a:lnTo>
                  <a:lnTo>
                    <a:pt x="669918" y="315391"/>
                  </a:lnTo>
                  <a:lnTo>
                    <a:pt x="669239" y="318381"/>
                  </a:lnTo>
                  <a:lnTo>
                    <a:pt x="661765" y="336998"/>
                  </a:lnTo>
                  <a:lnTo>
                    <a:pt x="662037" y="344471"/>
                  </a:lnTo>
                  <a:lnTo>
                    <a:pt x="665162" y="351809"/>
                  </a:lnTo>
                  <a:lnTo>
                    <a:pt x="670326" y="358875"/>
                  </a:lnTo>
                  <a:lnTo>
                    <a:pt x="676441" y="361321"/>
                  </a:lnTo>
                  <a:lnTo>
                    <a:pt x="676169" y="365941"/>
                  </a:lnTo>
                  <a:lnTo>
                    <a:pt x="673723" y="375045"/>
                  </a:lnTo>
                  <a:lnTo>
                    <a:pt x="666521" y="382247"/>
                  </a:lnTo>
                  <a:lnTo>
                    <a:pt x="647768" y="391352"/>
                  </a:lnTo>
                  <a:lnTo>
                    <a:pt x="644779" y="397467"/>
                  </a:lnTo>
                  <a:lnTo>
                    <a:pt x="644371" y="402494"/>
                  </a:lnTo>
                  <a:lnTo>
                    <a:pt x="632278" y="423421"/>
                  </a:lnTo>
                  <a:lnTo>
                    <a:pt x="626299" y="436194"/>
                  </a:lnTo>
                  <a:lnTo>
                    <a:pt x="622358" y="449511"/>
                  </a:lnTo>
                  <a:lnTo>
                    <a:pt x="623581" y="457936"/>
                  </a:lnTo>
                  <a:lnTo>
                    <a:pt x="629967" y="461333"/>
                  </a:lnTo>
                  <a:lnTo>
                    <a:pt x="635131" y="459974"/>
                  </a:lnTo>
                  <a:lnTo>
                    <a:pt x="639072" y="453859"/>
                  </a:lnTo>
                  <a:lnTo>
                    <a:pt x="645051" y="448424"/>
                  </a:lnTo>
                  <a:lnTo>
                    <a:pt x="653204" y="443532"/>
                  </a:lnTo>
                  <a:lnTo>
                    <a:pt x="659183" y="436330"/>
                  </a:lnTo>
                  <a:lnTo>
                    <a:pt x="667472" y="418665"/>
                  </a:lnTo>
                  <a:lnTo>
                    <a:pt x="676712" y="408473"/>
                  </a:lnTo>
                  <a:lnTo>
                    <a:pt x="681604" y="407930"/>
                  </a:lnTo>
                  <a:lnTo>
                    <a:pt x="682963" y="408202"/>
                  </a:lnTo>
                  <a:lnTo>
                    <a:pt x="692611" y="403582"/>
                  </a:lnTo>
                  <a:lnTo>
                    <a:pt x="700356" y="405076"/>
                  </a:lnTo>
                  <a:lnTo>
                    <a:pt x="704977" y="412006"/>
                  </a:lnTo>
                  <a:lnTo>
                    <a:pt x="709732" y="416763"/>
                  </a:lnTo>
                  <a:lnTo>
                    <a:pt x="710820" y="421247"/>
                  </a:lnTo>
                  <a:lnTo>
                    <a:pt x="708374" y="431166"/>
                  </a:lnTo>
                  <a:lnTo>
                    <a:pt x="704025" y="441630"/>
                  </a:lnTo>
                  <a:lnTo>
                    <a:pt x="697639" y="452636"/>
                  </a:lnTo>
                  <a:lnTo>
                    <a:pt x="691795" y="469079"/>
                  </a:lnTo>
                  <a:lnTo>
                    <a:pt x="686632" y="491092"/>
                  </a:lnTo>
                  <a:lnTo>
                    <a:pt x="685545" y="507670"/>
                  </a:lnTo>
                  <a:lnTo>
                    <a:pt x="688534" y="518813"/>
                  </a:lnTo>
                  <a:lnTo>
                    <a:pt x="685681" y="528733"/>
                  </a:lnTo>
                  <a:lnTo>
                    <a:pt x="676984" y="537429"/>
                  </a:lnTo>
                  <a:lnTo>
                    <a:pt x="669918" y="549115"/>
                  </a:lnTo>
                  <a:lnTo>
                    <a:pt x="664618" y="563791"/>
                  </a:lnTo>
                  <a:lnTo>
                    <a:pt x="661629" y="576021"/>
                  </a:lnTo>
                  <a:lnTo>
                    <a:pt x="660950" y="585941"/>
                  </a:lnTo>
                  <a:lnTo>
                    <a:pt x="661765" y="593414"/>
                  </a:lnTo>
                  <a:lnTo>
                    <a:pt x="665026" y="603470"/>
                  </a:lnTo>
                  <a:lnTo>
                    <a:pt x="664754" y="608498"/>
                  </a:lnTo>
                  <a:lnTo>
                    <a:pt x="655243" y="630511"/>
                  </a:lnTo>
                  <a:lnTo>
                    <a:pt x="651846" y="641247"/>
                  </a:lnTo>
                  <a:lnTo>
                    <a:pt x="651302" y="649671"/>
                  </a:lnTo>
                  <a:lnTo>
                    <a:pt x="648992" y="657960"/>
                  </a:lnTo>
                  <a:lnTo>
                    <a:pt x="641789" y="674810"/>
                  </a:lnTo>
                  <a:lnTo>
                    <a:pt x="639480" y="684186"/>
                  </a:lnTo>
                  <a:lnTo>
                    <a:pt x="639072" y="692747"/>
                  </a:lnTo>
                  <a:lnTo>
                    <a:pt x="640703" y="706743"/>
                  </a:lnTo>
                  <a:lnTo>
                    <a:pt x="639752" y="711499"/>
                  </a:lnTo>
                  <a:lnTo>
                    <a:pt x="640159" y="715033"/>
                  </a:lnTo>
                  <a:lnTo>
                    <a:pt x="641925" y="717478"/>
                  </a:lnTo>
                  <a:lnTo>
                    <a:pt x="641925" y="721827"/>
                  </a:lnTo>
                  <a:lnTo>
                    <a:pt x="640023" y="728213"/>
                  </a:lnTo>
                  <a:lnTo>
                    <a:pt x="640703" y="733241"/>
                  </a:lnTo>
                  <a:lnTo>
                    <a:pt x="643964" y="736774"/>
                  </a:lnTo>
                  <a:lnTo>
                    <a:pt x="646138" y="743568"/>
                  </a:lnTo>
                  <a:lnTo>
                    <a:pt x="647089" y="753624"/>
                  </a:lnTo>
                  <a:lnTo>
                    <a:pt x="649535" y="761913"/>
                  </a:lnTo>
                  <a:lnTo>
                    <a:pt x="653611" y="768572"/>
                  </a:lnTo>
                  <a:lnTo>
                    <a:pt x="654291" y="778219"/>
                  </a:lnTo>
                  <a:lnTo>
                    <a:pt x="651710" y="790856"/>
                  </a:lnTo>
                  <a:lnTo>
                    <a:pt x="650350" y="814636"/>
                  </a:lnTo>
                  <a:lnTo>
                    <a:pt x="650350" y="822518"/>
                  </a:lnTo>
                  <a:lnTo>
                    <a:pt x="634044" y="822382"/>
                  </a:lnTo>
                  <a:lnTo>
                    <a:pt x="576428" y="821975"/>
                  </a:lnTo>
                  <a:lnTo>
                    <a:pt x="518813" y="821567"/>
                  </a:lnTo>
                  <a:lnTo>
                    <a:pt x="461197" y="821159"/>
                  </a:lnTo>
                  <a:lnTo>
                    <a:pt x="403582" y="820751"/>
                  </a:lnTo>
                  <a:lnTo>
                    <a:pt x="345966" y="820344"/>
                  </a:lnTo>
                  <a:lnTo>
                    <a:pt x="287127" y="819936"/>
                  </a:lnTo>
                  <a:lnTo>
                    <a:pt x="286312" y="818578"/>
                  </a:lnTo>
                  <a:lnTo>
                    <a:pt x="282372" y="803086"/>
                  </a:lnTo>
                  <a:lnTo>
                    <a:pt x="269462" y="791536"/>
                  </a:lnTo>
                  <a:lnTo>
                    <a:pt x="247585" y="784062"/>
                  </a:lnTo>
                  <a:lnTo>
                    <a:pt x="233588" y="772240"/>
                  </a:lnTo>
                  <a:lnTo>
                    <a:pt x="227473" y="756070"/>
                  </a:lnTo>
                  <a:lnTo>
                    <a:pt x="223533" y="737861"/>
                  </a:lnTo>
                  <a:lnTo>
                    <a:pt x="221902" y="717614"/>
                  </a:lnTo>
                  <a:lnTo>
                    <a:pt x="223669" y="700629"/>
                  </a:lnTo>
                  <a:lnTo>
                    <a:pt x="228832" y="686904"/>
                  </a:lnTo>
                  <a:lnTo>
                    <a:pt x="227473" y="677664"/>
                  </a:lnTo>
                  <a:lnTo>
                    <a:pt x="219591" y="672771"/>
                  </a:lnTo>
                  <a:lnTo>
                    <a:pt x="214429" y="666385"/>
                  </a:lnTo>
                  <a:lnTo>
                    <a:pt x="211982" y="658504"/>
                  </a:lnTo>
                  <a:lnTo>
                    <a:pt x="211031" y="647633"/>
                  </a:lnTo>
                  <a:lnTo>
                    <a:pt x="206819" y="595724"/>
                  </a:lnTo>
                  <a:lnTo>
                    <a:pt x="201519" y="571129"/>
                  </a:lnTo>
                  <a:lnTo>
                    <a:pt x="193502" y="561481"/>
                  </a:lnTo>
                  <a:lnTo>
                    <a:pt x="176652" y="550203"/>
                  </a:lnTo>
                  <a:lnTo>
                    <a:pt x="150833" y="537429"/>
                  </a:lnTo>
                  <a:lnTo>
                    <a:pt x="134935" y="525471"/>
                  </a:lnTo>
                  <a:lnTo>
                    <a:pt x="125831" y="508621"/>
                  </a:lnTo>
                  <a:lnTo>
                    <a:pt x="107621" y="488782"/>
                  </a:lnTo>
                  <a:lnTo>
                    <a:pt x="95663" y="480629"/>
                  </a:lnTo>
                  <a:lnTo>
                    <a:pt x="83977" y="477639"/>
                  </a:lnTo>
                  <a:lnTo>
                    <a:pt x="74737" y="471253"/>
                  </a:lnTo>
                  <a:lnTo>
                    <a:pt x="67807" y="461469"/>
                  </a:lnTo>
                  <a:lnTo>
                    <a:pt x="58295" y="455354"/>
                  </a:lnTo>
                  <a:lnTo>
                    <a:pt x="46066" y="452772"/>
                  </a:lnTo>
                  <a:lnTo>
                    <a:pt x="32477" y="444755"/>
                  </a:lnTo>
                  <a:lnTo>
                    <a:pt x="16306" y="430351"/>
                  </a:lnTo>
                  <a:lnTo>
                    <a:pt x="15898" y="429264"/>
                  </a:lnTo>
                  <a:lnTo>
                    <a:pt x="12501" y="418801"/>
                  </a:lnTo>
                  <a:lnTo>
                    <a:pt x="14404" y="412958"/>
                  </a:lnTo>
                  <a:lnTo>
                    <a:pt x="17122" y="392847"/>
                  </a:lnTo>
                  <a:lnTo>
                    <a:pt x="16850" y="386460"/>
                  </a:lnTo>
                  <a:lnTo>
                    <a:pt x="13317" y="368115"/>
                  </a:lnTo>
                  <a:lnTo>
                    <a:pt x="17665" y="361049"/>
                  </a:lnTo>
                  <a:lnTo>
                    <a:pt x="16714" y="338356"/>
                  </a:lnTo>
                  <a:lnTo>
                    <a:pt x="18209" y="330883"/>
                  </a:lnTo>
                  <a:lnTo>
                    <a:pt x="26905" y="312266"/>
                  </a:lnTo>
                  <a:lnTo>
                    <a:pt x="27313" y="302754"/>
                  </a:lnTo>
                  <a:lnTo>
                    <a:pt x="24188" y="291747"/>
                  </a:lnTo>
                  <a:lnTo>
                    <a:pt x="17801" y="282779"/>
                  </a:lnTo>
                  <a:lnTo>
                    <a:pt x="543" y="273403"/>
                  </a:lnTo>
                  <a:lnTo>
                    <a:pt x="0" y="261717"/>
                  </a:lnTo>
                  <a:lnTo>
                    <a:pt x="2854" y="253020"/>
                  </a:lnTo>
                  <a:lnTo>
                    <a:pt x="14132" y="236714"/>
                  </a:lnTo>
                  <a:lnTo>
                    <a:pt x="20383" y="222174"/>
                  </a:lnTo>
                  <a:lnTo>
                    <a:pt x="26090" y="215923"/>
                  </a:lnTo>
                  <a:lnTo>
                    <a:pt x="60605" y="194181"/>
                  </a:lnTo>
                  <a:lnTo>
                    <a:pt x="67943" y="192686"/>
                  </a:lnTo>
                  <a:lnTo>
                    <a:pt x="73243" y="186436"/>
                  </a:lnTo>
                  <a:lnTo>
                    <a:pt x="77455" y="183718"/>
                  </a:lnTo>
                  <a:lnTo>
                    <a:pt x="77455" y="157220"/>
                  </a:lnTo>
                  <a:lnTo>
                    <a:pt x="77455" y="130587"/>
                  </a:lnTo>
                  <a:lnTo>
                    <a:pt x="77455" y="103953"/>
                  </a:lnTo>
                  <a:lnTo>
                    <a:pt x="77455" y="77183"/>
                  </a:lnTo>
                  <a:lnTo>
                    <a:pt x="86152" y="75281"/>
                  </a:lnTo>
                  <a:lnTo>
                    <a:pt x="89956" y="68623"/>
                  </a:lnTo>
                  <a:lnTo>
                    <a:pt x="98789" y="58159"/>
                  </a:lnTo>
                  <a:lnTo>
                    <a:pt x="101099" y="58295"/>
                  </a:lnTo>
                  <a:lnTo>
                    <a:pt x="101099" y="58431"/>
                  </a:lnTo>
                  <a:lnTo>
                    <a:pt x="105448" y="63187"/>
                  </a:lnTo>
                  <a:lnTo>
                    <a:pt x="116318" y="70117"/>
                  </a:lnTo>
                  <a:lnTo>
                    <a:pt x="124879" y="70933"/>
                  </a:lnTo>
                  <a:lnTo>
                    <a:pt x="135750" y="69438"/>
                  </a:lnTo>
                  <a:lnTo>
                    <a:pt x="178826" y="57480"/>
                  </a:lnTo>
                  <a:lnTo>
                    <a:pt x="197035" y="49191"/>
                  </a:lnTo>
                  <a:lnTo>
                    <a:pt x="214836" y="35194"/>
                  </a:lnTo>
                  <a:lnTo>
                    <a:pt x="216602" y="34787"/>
                  </a:lnTo>
                  <a:lnTo>
                    <a:pt x="224076" y="37369"/>
                  </a:lnTo>
                  <a:lnTo>
                    <a:pt x="226386" y="38592"/>
                  </a:lnTo>
                  <a:lnTo>
                    <a:pt x="249623" y="22557"/>
                  </a:lnTo>
                  <a:lnTo>
                    <a:pt x="257232" y="20519"/>
                  </a:lnTo>
                  <a:lnTo>
                    <a:pt x="263211" y="20927"/>
                  </a:lnTo>
                  <a:lnTo>
                    <a:pt x="270685" y="27177"/>
                  </a:lnTo>
                  <a:lnTo>
                    <a:pt x="272451" y="30982"/>
                  </a:lnTo>
                  <a:lnTo>
                    <a:pt x="270005" y="38320"/>
                  </a:lnTo>
                  <a:lnTo>
                    <a:pt x="263347" y="49191"/>
                  </a:lnTo>
                  <a:lnTo>
                    <a:pt x="260086" y="58295"/>
                  </a:lnTo>
                  <a:lnTo>
                    <a:pt x="260222" y="65769"/>
                  </a:lnTo>
                  <a:lnTo>
                    <a:pt x="257368" y="73786"/>
                  </a:lnTo>
                  <a:lnTo>
                    <a:pt x="250031" y="84657"/>
                  </a:lnTo>
                  <a:lnTo>
                    <a:pt x="252612" y="87647"/>
                  </a:lnTo>
                  <a:lnTo>
                    <a:pt x="272180" y="79765"/>
                  </a:lnTo>
                  <a:lnTo>
                    <a:pt x="275033" y="76776"/>
                  </a:lnTo>
                  <a:lnTo>
                    <a:pt x="275305" y="75009"/>
                  </a:lnTo>
                  <a:lnTo>
                    <a:pt x="274082" y="72835"/>
                  </a:lnTo>
                  <a:lnTo>
                    <a:pt x="276393" y="71884"/>
                  </a:lnTo>
                  <a:lnTo>
                    <a:pt x="291748" y="82619"/>
                  </a:lnTo>
                  <a:lnTo>
                    <a:pt x="302074" y="88598"/>
                  </a:lnTo>
                  <a:lnTo>
                    <a:pt x="310635" y="91451"/>
                  </a:lnTo>
                  <a:lnTo>
                    <a:pt x="318109" y="89141"/>
                  </a:lnTo>
                  <a:close/>
                  <a:moveTo>
                    <a:pt x="300444" y="28400"/>
                  </a:moveTo>
                  <a:lnTo>
                    <a:pt x="296231" y="29487"/>
                  </a:lnTo>
                  <a:lnTo>
                    <a:pt x="286991" y="27857"/>
                  </a:lnTo>
                  <a:lnTo>
                    <a:pt x="287127" y="25139"/>
                  </a:lnTo>
                  <a:lnTo>
                    <a:pt x="296639" y="21334"/>
                  </a:lnTo>
                  <a:lnTo>
                    <a:pt x="300852" y="20247"/>
                  </a:lnTo>
                  <a:lnTo>
                    <a:pt x="301803" y="21878"/>
                  </a:lnTo>
                  <a:lnTo>
                    <a:pt x="300444" y="28400"/>
                  </a:lnTo>
                  <a:close/>
                  <a:moveTo>
                    <a:pt x="279382" y="53675"/>
                  </a:moveTo>
                  <a:lnTo>
                    <a:pt x="272044" y="56257"/>
                  </a:lnTo>
                  <a:lnTo>
                    <a:pt x="269054" y="55713"/>
                  </a:lnTo>
                  <a:lnTo>
                    <a:pt x="270277" y="52180"/>
                  </a:lnTo>
                  <a:lnTo>
                    <a:pt x="274082" y="47968"/>
                  </a:lnTo>
                  <a:lnTo>
                    <a:pt x="291068" y="37505"/>
                  </a:lnTo>
                  <a:lnTo>
                    <a:pt x="294058" y="37641"/>
                  </a:lnTo>
                  <a:lnTo>
                    <a:pt x="295009" y="40087"/>
                  </a:lnTo>
                  <a:lnTo>
                    <a:pt x="286719" y="45250"/>
                  </a:lnTo>
                  <a:lnTo>
                    <a:pt x="283594" y="47968"/>
                  </a:lnTo>
                  <a:lnTo>
                    <a:pt x="283187" y="50821"/>
                  </a:lnTo>
                  <a:lnTo>
                    <a:pt x="279382" y="53675"/>
                  </a:lnTo>
                  <a:close/>
                  <a:moveTo>
                    <a:pt x="771696" y="316750"/>
                  </a:moveTo>
                  <a:lnTo>
                    <a:pt x="767892" y="318517"/>
                  </a:lnTo>
                  <a:lnTo>
                    <a:pt x="760826" y="317838"/>
                  </a:lnTo>
                  <a:lnTo>
                    <a:pt x="758244" y="313761"/>
                  </a:lnTo>
                  <a:lnTo>
                    <a:pt x="761913" y="303298"/>
                  </a:lnTo>
                  <a:lnTo>
                    <a:pt x="763407" y="305200"/>
                  </a:lnTo>
                  <a:lnTo>
                    <a:pt x="769523" y="305336"/>
                  </a:lnTo>
                  <a:lnTo>
                    <a:pt x="771696" y="306423"/>
                  </a:lnTo>
                  <a:lnTo>
                    <a:pt x="772376" y="309005"/>
                  </a:lnTo>
                  <a:lnTo>
                    <a:pt x="771696" y="316750"/>
                  </a:lnTo>
                  <a:close/>
                  <a:moveTo>
                    <a:pt x="755119" y="336862"/>
                  </a:moveTo>
                  <a:lnTo>
                    <a:pt x="752809" y="339171"/>
                  </a:lnTo>
                  <a:lnTo>
                    <a:pt x="748868" y="337677"/>
                  </a:lnTo>
                  <a:lnTo>
                    <a:pt x="747373" y="341074"/>
                  </a:lnTo>
                  <a:lnTo>
                    <a:pt x="748188" y="349363"/>
                  </a:lnTo>
                  <a:lnTo>
                    <a:pt x="746830" y="353168"/>
                  </a:lnTo>
                  <a:lnTo>
                    <a:pt x="743297" y="352488"/>
                  </a:lnTo>
                  <a:lnTo>
                    <a:pt x="743161" y="353983"/>
                  </a:lnTo>
                  <a:lnTo>
                    <a:pt x="746286" y="357652"/>
                  </a:lnTo>
                  <a:lnTo>
                    <a:pt x="746558" y="361728"/>
                  </a:lnTo>
                  <a:lnTo>
                    <a:pt x="744112" y="366077"/>
                  </a:lnTo>
                  <a:lnTo>
                    <a:pt x="741802" y="368115"/>
                  </a:lnTo>
                  <a:lnTo>
                    <a:pt x="739491" y="367844"/>
                  </a:lnTo>
                  <a:lnTo>
                    <a:pt x="735958" y="372871"/>
                  </a:lnTo>
                  <a:lnTo>
                    <a:pt x="731203" y="383199"/>
                  </a:lnTo>
                  <a:lnTo>
                    <a:pt x="729572" y="389178"/>
                  </a:lnTo>
                  <a:lnTo>
                    <a:pt x="731067" y="390808"/>
                  </a:lnTo>
                  <a:lnTo>
                    <a:pt x="729980" y="394205"/>
                  </a:lnTo>
                  <a:lnTo>
                    <a:pt x="718157" y="409832"/>
                  </a:lnTo>
                  <a:lnTo>
                    <a:pt x="713674" y="411327"/>
                  </a:lnTo>
                  <a:lnTo>
                    <a:pt x="708646" y="409153"/>
                  </a:lnTo>
                  <a:lnTo>
                    <a:pt x="705113" y="404533"/>
                  </a:lnTo>
                  <a:lnTo>
                    <a:pt x="703074" y="397603"/>
                  </a:lnTo>
                  <a:lnTo>
                    <a:pt x="702531" y="392167"/>
                  </a:lnTo>
                  <a:lnTo>
                    <a:pt x="703346" y="388362"/>
                  </a:lnTo>
                  <a:lnTo>
                    <a:pt x="713674" y="374502"/>
                  </a:lnTo>
                  <a:lnTo>
                    <a:pt x="718293" y="365398"/>
                  </a:lnTo>
                  <a:lnTo>
                    <a:pt x="720875" y="355206"/>
                  </a:lnTo>
                  <a:lnTo>
                    <a:pt x="725632" y="348684"/>
                  </a:lnTo>
                  <a:lnTo>
                    <a:pt x="732697" y="345830"/>
                  </a:lnTo>
                  <a:lnTo>
                    <a:pt x="738405" y="339443"/>
                  </a:lnTo>
                  <a:lnTo>
                    <a:pt x="742753" y="329524"/>
                  </a:lnTo>
                  <a:lnTo>
                    <a:pt x="747781" y="325175"/>
                  </a:lnTo>
                  <a:lnTo>
                    <a:pt x="753488" y="326398"/>
                  </a:lnTo>
                  <a:lnTo>
                    <a:pt x="755934" y="330203"/>
                  </a:lnTo>
                  <a:lnTo>
                    <a:pt x="755119" y="336862"/>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 name="Freeform: Shape 56">
              <a:extLst>
                <a:ext uri="{FF2B5EF4-FFF2-40B4-BE49-F238E27FC236}">
                  <a16:creationId xmlns:a16="http://schemas.microsoft.com/office/drawing/2014/main" id="{0E9C198A-E73E-1CB3-7ECE-C99A8812A7E9}"/>
                </a:ext>
              </a:extLst>
            </p:cNvPr>
            <p:cNvSpPr/>
            <p:nvPr/>
          </p:nvSpPr>
          <p:spPr>
            <a:xfrm>
              <a:off x="15776337" y="8821988"/>
              <a:ext cx="625890" cy="563383"/>
            </a:xfrm>
            <a:custGeom>
              <a:avLst/>
              <a:gdLst>
                <a:gd name="connsiteX0" fmla="*/ 401951 w 625890"/>
                <a:gd name="connsiteY0" fmla="*/ 154095 h 563383"/>
                <a:gd name="connsiteX1" fmla="*/ 401544 w 625890"/>
                <a:gd name="connsiteY1" fmla="*/ 175293 h 563383"/>
                <a:gd name="connsiteX2" fmla="*/ 401272 w 625890"/>
                <a:gd name="connsiteY2" fmla="*/ 196491 h 563383"/>
                <a:gd name="connsiteX3" fmla="*/ 400864 w 625890"/>
                <a:gd name="connsiteY3" fmla="*/ 217554 h 563383"/>
                <a:gd name="connsiteX4" fmla="*/ 400593 w 625890"/>
                <a:gd name="connsiteY4" fmla="*/ 238616 h 563383"/>
                <a:gd name="connsiteX5" fmla="*/ 416898 w 625890"/>
                <a:gd name="connsiteY5" fmla="*/ 226387 h 563383"/>
                <a:gd name="connsiteX6" fmla="*/ 425459 w 625890"/>
                <a:gd name="connsiteY6" fmla="*/ 222038 h 563383"/>
                <a:gd name="connsiteX7" fmla="*/ 453316 w 625890"/>
                <a:gd name="connsiteY7" fmla="*/ 194997 h 563383"/>
                <a:gd name="connsiteX8" fmla="*/ 456985 w 625890"/>
                <a:gd name="connsiteY8" fmla="*/ 194861 h 563383"/>
                <a:gd name="connsiteX9" fmla="*/ 466633 w 625890"/>
                <a:gd name="connsiteY9" fmla="*/ 198665 h 563383"/>
                <a:gd name="connsiteX10" fmla="*/ 486608 w 625890"/>
                <a:gd name="connsiteY10" fmla="*/ 179370 h 563383"/>
                <a:gd name="connsiteX11" fmla="*/ 489054 w 625890"/>
                <a:gd name="connsiteY11" fmla="*/ 172439 h 563383"/>
                <a:gd name="connsiteX12" fmla="*/ 491364 w 625890"/>
                <a:gd name="connsiteY12" fmla="*/ 170130 h 563383"/>
                <a:gd name="connsiteX13" fmla="*/ 493946 w 625890"/>
                <a:gd name="connsiteY13" fmla="*/ 170402 h 563383"/>
                <a:gd name="connsiteX14" fmla="*/ 495441 w 625890"/>
                <a:gd name="connsiteY14" fmla="*/ 172168 h 563383"/>
                <a:gd name="connsiteX15" fmla="*/ 494489 w 625890"/>
                <a:gd name="connsiteY15" fmla="*/ 176245 h 563383"/>
                <a:gd name="connsiteX16" fmla="*/ 495984 w 625890"/>
                <a:gd name="connsiteY16" fmla="*/ 178147 h 563383"/>
                <a:gd name="connsiteX17" fmla="*/ 504274 w 625890"/>
                <a:gd name="connsiteY17" fmla="*/ 182767 h 563383"/>
                <a:gd name="connsiteX18" fmla="*/ 515688 w 625890"/>
                <a:gd name="connsiteY18" fmla="*/ 185349 h 563383"/>
                <a:gd name="connsiteX19" fmla="*/ 517318 w 625890"/>
                <a:gd name="connsiteY19" fmla="*/ 185621 h 563383"/>
                <a:gd name="connsiteX20" fmla="*/ 527510 w 625890"/>
                <a:gd name="connsiteY20" fmla="*/ 185485 h 563383"/>
                <a:gd name="connsiteX21" fmla="*/ 531994 w 625890"/>
                <a:gd name="connsiteY21" fmla="*/ 181680 h 563383"/>
                <a:gd name="connsiteX22" fmla="*/ 534304 w 625890"/>
                <a:gd name="connsiteY22" fmla="*/ 174206 h 563383"/>
                <a:gd name="connsiteX23" fmla="*/ 538924 w 625890"/>
                <a:gd name="connsiteY23" fmla="*/ 169858 h 563383"/>
                <a:gd name="connsiteX24" fmla="*/ 549252 w 625890"/>
                <a:gd name="connsiteY24" fmla="*/ 167956 h 563383"/>
                <a:gd name="connsiteX25" fmla="*/ 567732 w 625890"/>
                <a:gd name="connsiteY25" fmla="*/ 160346 h 563383"/>
                <a:gd name="connsiteX26" fmla="*/ 578331 w 625890"/>
                <a:gd name="connsiteY26" fmla="*/ 161569 h 563383"/>
                <a:gd name="connsiteX27" fmla="*/ 587436 w 625890"/>
                <a:gd name="connsiteY27" fmla="*/ 169314 h 563383"/>
                <a:gd name="connsiteX28" fmla="*/ 596540 w 625890"/>
                <a:gd name="connsiteY28" fmla="*/ 172983 h 563383"/>
                <a:gd name="connsiteX29" fmla="*/ 605780 w 625890"/>
                <a:gd name="connsiteY29" fmla="*/ 172711 h 563383"/>
                <a:gd name="connsiteX30" fmla="*/ 609449 w 625890"/>
                <a:gd name="connsiteY30" fmla="*/ 174478 h 563383"/>
                <a:gd name="connsiteX31" fmla="*/ 607275 w 625890"/>
                <a:gd name="connsiteY31" fmla="*/ 178418 h 563383"/>
                <a:gd name="connsiteX32" fmla="*/ 609720 w 625890"/>
                <a:gd name="connsiteY32" fmla="*/ 183039 h 563383"/>
                <a:gd name="connsiteX33" fmla="*/ 616651 w 625890"/>
                <a:gd name="connsiteY33" fmla="*/ 188203 h 563383"/>
                <a:gd name="connsiteX34" fmla="*/ 619097 w 625890"/>
                <a:gd name="connsiteY34" fmla="*/ 192958 h 563383"/>
                <a:gd name="connsiteX35" fmla="*/ 616787 w 625890"/>
                <a:gd name="connsiteY35" fmla="*/ 197307 h 563383"/>
                <a:gd name="connsiteX36" fmla="*/ 617602 w 625890"/>
                <a:gd name="connsiteY36" fmla="*/ 200568 h 563383"/>
                <a:gd name="connsiteX37" fmla="*/ 621271 w 625890"/>
                <a:gd name="connsiteY37" fmla="*/ 202743 h 563383"/>
                <a:gd name="connsiteX38" fmla="*/ 623581 w 625890"/>
                <a:gd name="connsiteY38" fmla="*/ 207498 h 563383"/>
                <a:gd name="connsiteX39" fmla="*/ 624260 w 625890"/>
                <a:gd name="connsiteY39" fmla="*/ 214972 h 563383"/>
                <a:gd name="connsiteX40" fmla="*/ 625891 w 625890"/>
                <a:gd name="connsiteY40" fmla="*/ 216331 h 563383"/>
                <a:gd name="connsiteX41" fmla="*/ 617602 w 625890"/>
                <a:gd name="connsiteY41" fmla="*/ 236034 h 563383"/>
                <a:gd name="connsiteX42" fmla="*/ 611895 w 625890"/>
                <a:gd name="connsiteY42" fmla="*/ 249487 h 563383"/>
                <a:gd name="connsiteX43" fmla="*/ 597491 w 625890"/>
                <a:gd name="connsiteY43" fmla="*/ 237801 h 563383"/>
                <a:gd name="connsiteX44" fmla="*/ 575749 w 625890"/>
                <a:gd name="connsiteY44" fmla="*/ 220136 h 563383"/>
                <a:gd name="connsiteX45" fmla="*/ 566238 w 625890"/>
                <a:gd name="connsiteY45" fmla="*/ 212390 h 563383"/>
                <a:gd name="connsiteX46" fmla="*/ 549659 w 625890"/>
                <a:gd name="connsiteY46" fmla="*/ 198937 h 563383"/>
                <a:gd name="connsiteX47" fmla="*/ 545990 w 625890"/>
                <a:gd name="connsiteY47" fmla="*/ 205732 h 563383"/>
                <a:gd name="connsiteX48" fmla="*/ 544088 w 625890"/>
                <a:gd name="connsiteY48" fmla="*/ 218098 h 563383"/>
                <a:gd name="connsiteX49" fmla="*/ 539196 w 625890"/>
                <a:gd name="connsiteY49" fmla="*/ 230191 h 563383"/>
                <a:gd name="connsiteX50" fmla="*/ 535255 w 625890"/>
                <a:gd name="connsiteY50" fmla="*/ 246905 h 563383"/>
                <a:gd name="connsiteX51" fmla="*/ 516503 w 625890"/>
                <a:gd name="connsiteY51" fmla="*/ 273403 h 563383"/>
                <a:gd name="connsiteX52" fmla="*/ 502235 w 625890"/>
                <a:gd name="connsiteY52" fmla="*/ 286041 h 563383"/>
                <a:gd name="connsiteX53" fmla="*/ 497887 w 625890"/>
                <a:gd name="connsiteY53" fmla="*/ 285769 h 563383"/>
                <a:gd name="connsiteX54" fmla="*/ 494082 w 625890"/>
                <a:gd name="connsiteY54" fmla="*/ 288351 h 563383"/>
                <a:gd name="connsiteX55" fmla="*/ 487831 w 625890"/>
                <a:gd name="connsiteY55" fmla="*/ 296232 h 563383"/>
                <a:gd name="connsiteX56" fmla="*/ 479813 w 625890"/>
                <a:gd name="connsiteY56" fmla="*/ 303026 h 563383"/>
                <a:gd name="connsiteX57" fmla="*/ 464051 w 625890"/>
                <a:gd name="connsiteY57" fmla="*/ 302754 h 563383"/>
                <a:gd name="connsiteX58" fmla="*/ 457664 w 625890"/>
                <a:gd name="connsiteY58" fmla="*/ 307646 h 563383"/>
                <a:gd name="connsiteX59" fmla="*/ 453588 w 625890"/>
                <a:gd name="connsiteY59" fmla="*/ 315528 h 563383"/>
                <a:gd name="connsiteX60" fmla="*/ 449647 w 625890"/>
                <a:gd name="connsiteY60" fmla="*/ 326807 h 563383"/>
                <a:gd name="connsiteX61" fmla="*/ 443532 w 625890"/>
                <a:gd name="connsiteY61" fmla="*/ 335639 h 563383"/>
                <a:gd name="connsiteX62" fmla="*/ 437010 w 625890"/>
                <a:gd name="connsiteY62" fmla="*/ 350722 h 563383"/>
                <a:gd name="connsiteX63" fmla="*/ 432253 w 625890"/>
                <a:gd name="connsiteY63" fmla="*/ 358739 h 563383"/>
                <a:gd name="connsiteX64" fmla="*/ 424101 w 625890"/>
                <a:gd name="connsiteY64" fmla="*/ 363088 h 563383"/>
                <a:gd name="connsiteX65" fmla="*/ 412279 w 625890"/>
                <a:gd name="connsiteY65" fmla="*/ 362409 h 563383"/>
                <a:gd name="connsiteX66" fmla="*/ 398418 w 625890"/>
                <a:gd name="connsiteY66" fmla="*/ 356294 h 563383"/>
                <a:gd name="connsiteX67" fmla="*/ 395836 w 625890"/>
                <a:gd name="connsiteY67" fmla="*/ 349499 h 563383"/>
                <a:gd name="connsiteX68" fmla="*/ 391896 w 625890"/>
                <a:gd name="connsiteY68" fmla="*/ 345287 h 563383"/>
                <a:gd name="connsiteX69" fmla="*/ 386460 w 625890"/>
                <a:gd name="connsiteY69" fmla="*/ 342433 h 563383"/>
                <a:gd name="connsiteX70" fmla="*/ 381161 w 625890"/>
                <a:gd name="connsiteY70" fmla="*/ 343112 h 563383"/>
                <a:gd name="connsiteX71" fmla="*/ 377492 w 625890"/>
                <a:gd name="connsiteY71" fmla="*/ 347733 h 563383"/>
                <a:gd name="connsiteX72" fmla="*/ 371513 w 625890"/>
                <a:gd name="connsiteY72" fmla="*/ 370561 h 563383"/>
                <a:gd name="connsiteX73" fmla="*/ 362816 w 625890"/>
                <a:gd name="connsiteY73" fmla="*/ 381568 h 563383"/>
                <a:gd name="connsiteX74" fmla="*/ 359011 w 625890"/>
                <a:gd name="connsiteY74" fmla="*/ 392847 h 563383"/>
                <a:gd name="connsiteX75" fmla="*/ 347461 w 625890"/>
                <a:gd name="connsiteY75" fmla="*/ 406843 h 563383"/>
                <a:gd name="connsiteX76" fmla="*/ 338629 w 625890"/>
                <a:gd name="connsiteY76" fmla="*/ 428585 h 563383"/>
                <a:gd name="connsiteX77" fmla="*/ 311043 w 625890"/>
                <a:gd name="connsiteY77" fmla="*/ 464459 h 563383"/>
                <a:gd name="connsiteX78" fmla="*/ 303570 w 625890"/>
                <a:gd name="connsiteY78" fmla="*/ 476281 h 563383"/>
                <a:gd name="connsiteX79" fmla="*/ 298542 w 625890"/>
                <a:gd name="connsiteY79" fmla="*/ 488103 h 563383"/>
                <a:gd name="connsiteX80" fmla="*/ 302346 w 625890"/>
                <a:gd name="connsiteY80" fmla="*/ 493267 h 563383"/>
                <a:gd name="connsiteX81" fmla="*/ 303570 w 625890"/>
                <a:gd name="connsiteY81" fmla="*/ 497207 h 563383"/>
                <a:gd name="connsiteX82" fmla="*/ 297727 w 625890"/>
                <a:gd name="connsiteY82" fmla="*/ 506040 h 563383"/>
                <a:gd name="connsiteX83" fmla="*/ 294601 w 625890"/>
                <a:gd name="connsiteY83" fmla="*/ 515008 h 563383"/>
                <a:gd name="connsiteX84" fmla="*/ 287535 w 625890"/>
                <a:gd name="connsiteY84" fmla="*/ 520987 h 563383"/>
                <a:gd name="connsiteX85" fmla="*/ 275713 w 625890"/>
                <a:gd name="connsiteY85" fmla="*/ 527374 h 563383"/>
                <a:gd name="connsiteX86" fmla="*/ 272180 w 625890"/>
                <a:gd name="connsiteY86" fmla="*/ 522346 h 563383"/>
                <a:gd name="connsiteX87" fmla="*/ 270141 w 625890"/>
                <a:gd name="connsiteY87" fmla="*/ 521531 h 563383"/>
                <a:gd name="connsiteX88" fmla="*/ 242964 w 625890"/>
                <a:gd name="connsiteY88" fmla="*/ 532537 h 563383"/>
                <a:gd name="connsiteX89" fmla="*/ 236578 w 625890"/>
                <a:gd name="connsiteY89" fmla="*/ 532402 h 563383"/>
                <a:gd name="connsiteX90" fmla="*/ 230055 w 625890"/>
                <a:gd name="connsiteY90" fmla="*/ 528869 h 563383"/>
                <a:gd name="connsiteX91" fmla="*/ 227202 w 625890"/>
                <a:gd name="connsiteY91" fmla="*/ 529140 h 563383"/>
                <a:gd name="connsiteX92" fmla="*/ 224756 w 625890"/>
                <a:gd name="connsiteY92" fmla="*/ 530364 h 563383"/>
                <a:gd name="connsiteX93" fmla="*/ 223533 w 625890"/>
                <a:gd name="connsiteY93" fmla="*/ 532673 h 563383"/>
                <a:gd name="connsiteX94" fmla="*/ 223397 w 625890"/>
                <a:gd name="connsiteY94" fmla="*/ 542186 h 563383"/>
                <a:gd name="connsiteX95" fmla="*/ 217962 w 625890"/>
                <a:gd name="connsiteY95" fmla="*/ 546806 h 563383"/>
                <a:gd name="connsiteX96" fmla="*/ 214293 w 625890"/>
                <a:gd name="connsiteY96" fmla="*/ 548301 h 563383"/>
                <a:gd name="connsiteX97" fmla="*/ 199753 w 625890"/>
                <a:gd name="connsiteY97" fmla="*/ 549659 h 563383"/>
                <a:gd name="connsiteX98" fmla="*/ 184397 w 625890"/>
                <a:gd name="connsiteY98" fmla="*/ 554551 h 563383"/>
                <a:gd name="connsiteX99" fmla="*/ 178147 w 625890"/>
                <a:gd name="connsiteY99" fmla="*/ 554551 h 563383"/>
                <a:gd name="connsiteX100" fmla="*/ 162384 w 625890"/>
                <a:gd name="connsiteY100" fmla="*/ 543273 h 563383"/>
                <a:gd name="connsiteX101" fmla="*/ 153552 w 625890"/>
                <a:gd name="connsiteY101" fmla="*/ 551562 h 563383"/>
                <a:gd name="connsiteX102" fmla="*/ 144991 w 625890"/>
                <a:gd name="connsiteY102" fmla="*/ 555502 h 563383"/>
                <a:gd name="connsiteX103" fmla="*/ 134935 w 625890"/>
                <a:gd name="connsiteY103" fmla="*/ 563112 h 563383"/>
                <a:gd name="connsiteX104" fmla="*/ 131810 w 625890"/>
                <a:gd name="connsiteY104" fmla="*/ 563384 h 563383"/>
                <a:gd name="connsiteX105" fmla="*/ 122569 w 625890"/>
                <a:gd name="connsiteY105" fmla="*/ 561210 h 563383"/>
                <a:gd name="connsiteX106" fmla="*/ 110883 w 625890"/>
                <a:gd name="connsiteY106" fmla="*/ 553328 h 563383"/>
                <a:gd name="connsiteX107" fmla="*/ 101099 w 625890"/>
                <a:gd name="connsiteY107" fmla="*/ 548844 h 563383"/>
                <a:gd name="connsiteX108" fmla="*/ 95120 w 625890"/>
                <a:gd name="connsiteY108" fmla="*/ 543952 h 563383"/>
                <a:gd name="connsiteX109" fmla="*/ 90365 w 625890"/>
                <a:gd name="connsiteY109" fmla="*/ 537565 h 563383"/>
                <a:gd name="connsiteX110" fmla="*/ 86967 w 625890"/>
                <a:gd name="connsiteY110" fmla="*/ 527374 h 563383"/>
                <a:gd name="connsiteX111" fmla="*/ 82891 w 625890"/>
                <a:gd name="connsiteY111" fmla="*/ 520987 h 563383"/>
                <a:gd name="connsiteX112" fmla="*/ 84658 w 625890"/>
                <a:gd name="connsiteY112" fmla="*/ 515416 h 563383"/>
                <a:gd name="connsiteX113" fmla="*/ 83706 w 625890"/>
                <a:gd name="connsiteY113" fmla="*/ 510253 h 563383"/>
                <a:gd name="connsiteX114" fmla="*/ 66041 w 625890"/>
                <a:gd name="connsiteY114" fmla="*/ 505225 h 563383"/>
                <a:gd name="connsiteX115" fmla="*/ 43348 w 625890"/>
                <a:gd name="connsiteY115" fmla="*/ 486473 h 563383"/>
                <a:gd name="connsiteX116" fmla="*/ 28808 w 625890"/>
                <a:gd name="connsiteY116" fmla="*/ 463779 h 563383"/>
                <a:gd name="connsiteX117" fmla="*/ 24188 w 625890"/>
                <a:gd name="connsiteY117" fmla="*/ 453180 h 563383"/>
                <a:gd name="connsiteX118" fmla="*/ 18888 w 625890"/>
                <a:gd name="connsiteY118" fmla="*/ 445978 h 563383"/>
                <a:gd name="connsiteX119" fmla="*/ 17530 w 625890"/>
                <a:gd name="connsiteY119" fmla="*/ 438776 h 563383"/>
                <a:gd name="connsiteX120" fmla="*/ 3941 w 625890"/>
                <a:gd name="connsiteY120" fmla="*/ 419888 h 563383"/>
                <a:gd name="connsiteX121" fmla="*/ 272 w 625890"/>
                <a:gd name="connsiteY121" fmla="*/ 411735 h 563383"/>
                <a:gd name="connsiteX122" fmla="*/ 0 w 625890"/>
                <a:gd name="connsiteY122" fmla="*/ 406572 h 563383"/>
                <a:gd name="connsiteX123" fmla="*/ 4348 w 625890"/>
                <a:gd name="connsiteY123" fmla="*/ 396787 h 563383"/>
                <a:gd name="connsiteX124" fmla="*/ 5300 w 625890"/>
                <a:gd name="connsiteY124" fmla="*/ 392032 h 563383"/>
                <a:gd name="connsiteX125" fmla="*/ 3805 w 625890"/>
                <a:gd name="connsiteY125" fmla="*/ 367844 h 563383"/>
                <a:gd name="connsiteX126" fmla="*/ 815 w 625890"/>
                <a:gd name="connsiteY126" fmla="*/ 363360 h 563383"/>
                <a:gd name="connsiteX127" fmla="*/ 15627 w 625890"/>
                <a:gd name="connsiteY127" fmla="*/ 368795 h 563383"/>
                <a:gd name="connsiteX128" fmla="*/ 29759 w 625890"/>
                <a:gd name="connsiteY128" fmla="*/ 365670 h 563383"/>
                <a:gd name="connsiteX129" fmla="*/ 38592 w 625890"/>
                <a:gd name="connsiteY129" fmla="*/ 358196 h 563383"/>
                <a:gd name="connsiteX130" fmla="*/ 41989 w 625890"/>
                <a:gd name="connsiteY130" fmla="*/ 346509 h 563383"/>
                <a:gd name="connsiteX131" fmla="*/ 47017 w 625890"/>
                <a:gd name="connsiteY131" fmla="*/ 339580 h 563383"/>
                <a:gd name="connsiteX132" fmla="*/ 53268 w 625890"/>
                <a:gd name="connsiteY132" fmla="*/ 337677 h 563383"/>
                <a:gd name="connsiteX133" fmla="*/ 56257 w 625890"/>
                <a:gd name="connsiteY133" fmla="*/ 332514 h 563383"/>
                <a:gd name="connsiteX134" fmla="*/ 55170 w 625890"/>
                <a:gd name="connsiteY134" fmla="*/ 319876 h 563383"/>
                <a:gd name="connsiteX135" fmla="*/ 53268 w 625890"/>
                <a:gd name="connsiteY135" fmla="*/ 311179 h 563383"/>
                <a:gd name="connsiteX136" fmla="*/ 58296 w 625890"/>
                <a:gd name="connsiteY136" fmla="*/ 298678 h 563383"/>
                <a:gd name="connsiteX137" fmla="*/ 69982 w 625890"/>
                <a:gd name="connsiteY137" fmla="*/ 279382 h 563383"/>
                <a:gd name="connsiteX138" fmla="*/ 79086 w 625890"/>
                <a:gd name="connsiteY138" fmla="*/ 271501 h 563383"/>
                <a:gd name="connsiteX139" fmla="*/ 85609 w 625890"/>
                <a:gd name="connsiteY139" fmla="*/ 275034 h 563383"/>
                <a:gd name="connsiteX140" fmla="*/ 89685 w 625890"/>
                <a:gd name="connsiteY140" fmla="*/ 281013 h 563383"/>
                <a:gd name="connsiteX141" fmla="*/ 91044 w 625890"/>
                <a:gd name="connsiteY141" fmla="*/ 289573 h 563383"/>
                <a:gd name="connsiteX142" fmla="*/ 92403 w 625890"/>
                <a:gd name="connsiteY142" fmla="*/ 290660 h 563383"/>
                <a:gd name="connsiteX143" fmla="*/ 94305 w 625890"/>
                <a:gd name="connsiteY143" fmla="*/ 290524 h 563383"/>
                <a:gd name="connsiteX144" fmla="*/ 99197 w 625890"/>
                <a:gd name="connsiteY144" fmla="*/ 284002 h 563383"/>
                <a:gd name="connsiteX145" fmla="*/ 103681 w 625890"/>
                <a:gd name="connsiteY145" fmla="*/ 281420 h 563383"/>
                <a:gd name="connsiteX146" fmla="*/ 105448 w 625890"/>
                <a:gd name="connsiteY146" fmla="*/ 282099 h 563383"/>
                <a:gd name="connsiteX147" fmla="*/ 107350 w 625890"/>
                <a:gd name="connsiteY147" fmla="*/ 281963 h 563383"/>
                <a:gd name="connsiteX148" fmla="*/ 107622 w 625890"/>
                <a:gd name="connsiteY148" fmla="*/ 277751 h 563383"/>
                <a:gd name="connsiteX149" fmla="*/ 104225 w 625890"/>
                <a:gd name="connsiteY149" fmla="*/ 266065 h 563383"/>
                <a:gd name="connsiteX150" fmla="*/ 104496 w 625890"/>
                <a:gd name="connsiteY150" fmla="*/ 259135 h 563383"/>
                <a:gd name="connsiteX151" fmla="*/ 108574 w 625890"/>
                <a:gd name="connsiteY151" fmla="*/ 257097 h 563383"/>
                <a:gd name="connsiteX152" fmla="*/ 112921 w 625890"/>
                <a:gd name="connsiteY152" fmla="*/ 249215 h 563383"/>
                <a:gd name="connsiteX153" fmla="*/ 117542 w 625890"/>
                <a:gd name="connsiteY153" fmla="*/ 235627 h 563383"/>
                <a:gd name="connsiteX154" fmla="*/ 123113 w 625890"/>
                <a:gd name="connsiteY154" fmla="*/ 228560 h 563383"/>
                <a:gd name="connsiteX155" fmla="*/ 129636 w 625890"/>
                <a:gd name="connsiteY155" fmla="*/ 228289 h 563383"/>
                <a:gd name="connsiteX156" fmla="*/ 136566 w 625890"/>
                <a:gd name="connsiteY156" fmla="*/ 222717 h 563383"/>
                <a:gd name="connsiteX157" fmla="*/ 144176 w 625890"/>
                <a:gd name="connsiteY157" fmla="*/ 211847 h 563383"/>
                <a:gd name="connsiteX158" fmla="*/ 150970 w 625890"/>
                <a:gd name="connsiteY158" fmla="*/ 208722 h 563383"/>
                <a:gd name="connsiteX159" fmla="*/ 156949 w 625890"/>
                <a:gd name="connsiteY159" fmla="*/ 213341 h 563383"/>
                <a:gd name="connsiteX160" fmla="*/ 164559 w 625890"/>
                <a:gd name="connsiteY160" fmla="*/ 213613 h 563383"/>
                <a:gd name="connsiteX161" fmla="*/ 173527 w 625890"/>
                <a:gd name="connsiteY161" fmla="*/ 209673 h 563383"/>
                <a:gd name="connsiteX162" fmla="*/ 189289 w 625890"/>
                <a:gd name="connsiteY162" fmla="*/ 198258 h 563383"/>
                <a:gd name="connsiteX163" fmla="*/ 211847 w 625890"/>
                <a:gd name="connsiteY163" fmla="*/ 179234 h 563383"/>
                <a:gd name="connsiteX164" fmla="*/ 223261 w 625890"/>
                <a:gd name="connsiteY164" fmla="*/ 163878 h 563383"/>
                <a:gd name="connsiteX165" fmla="*/ 223533 w 625890"/>
                <a:gd name="connsiteY165" fmla="*/ 152056 h 563383"/>
                <a:gd name="connsiteX166" fmla="*/ 232230 w 625890"/>
                <a:gd name="connsiteY166" fmla="*/ 123249 h 563383"/>
                <a:gd name="connsiteX167" fmla="*/ 249623 w 625890"/>
                <a:gd name="connsiteY167" fmla="*/ 77319 h 563383"/>
                <a:gd name="connsiteX168" fmla="*/ 258048 w 625890"/>
                <a:gd name="connsiteY168" fmla="*/ 47425 h 563383"/>
                <a:gd name="connsiteX169" fmla="*/ 257776 w 625890"/>
                <a:gd name="connsiteY169" fmla="*/ 33836 h 563383"/>
                <a:gd name="connsiteX170" fmla="*/ 255330 w 625890"/>
                <a:gd name="connsiteY170" fmla="*/ 22694 h 563383"/>
                <a:gd name="connsiteX171" fmla="*/ 250710 w 625890"/>
                <a:gd name="connsiteY171" fmla="*/ 14133 h 563383"/>
                <a:gd name="connsiteX172" fmla="*/ 253564 w 625890"/>
                <a:gd name="connsiteY172" fmla="*/ 7338 h 563383"/>
                <a:gd name="connsiteX173" fmla="*/ 268647 w 625890"/>
                <a:gd name="connsiteY173" fmla="*/ 0 h 563383"/>
                <a:gd name="connsiteX174" fmla="*/ 268511 w 625890"/>
                <a:gd name="connsiteY174" fmla="*/ 19296 h 563383"/>
                <a:gd name="connsiteX175" fmla="*/ 268511 w 625890"/>
                <a:gd name="connsiteY175" fmla="*/ 38592 h 563383"/>
                <a:gd name="connsiteX176" fmla="*/ 268511 w 625890"/>
                <a:gd name="connsiteY176" fmla="*/ 58024 h 563383"/>
                <a:gd name="connsiteX177" fmla="*/ 268511 w 625890"/>
                <a:gd name="connsiteY177" fmla="*/ 77319 h 563383"/>
                <a:gd name="connsiteX178" fmla="*/ 268511 w 625890"/>
                <a:gd name="connsiteY178" fmla="*/ 96616 h 563383"/>
                <a:gd name="connsiteX179" fmla="*/ 268647 w 625890"/>
                <a:gd name="connsiteY179" fmla="*/ 115775 h 563383"/>
                <a:gd name="connsiteX180" fmla="*/ 268647 w 625890"/>
                <a:gd name="connsiteY180" fmla="*/ 135071 h 563383"/>
                <a:gd name="connsiteX181" fmla="*/ 268647 w 625890"/>
                <a:gd name="connsiteY181" fmla="*/ 154231 h 563383"/>
                <a:gd name="connsiteX182" fmla="*/ 285225 w 625890"/>
                <a:gd name="connsiteY182" fmla="*/ 154231 h 563383"/>
                <a:gd name="connsiteX183" fmla="*/ 301939 w 625890"/>
                <a:gd name="connsiteY183" fmla="*/ 154231 h 563383"/>
                <a:gd name="connsiteX184" fmla="*/ 318653 w 625890"/>
                <a:gd name="connsiteY184" fmla="*/ 154231 h 563383"/>
                <a:gd name="connsiteX185" fmla="*/ 335231 w 625890"/>
                <a:gd name="connsiteY185" fmla="*/ 154231 h 563383"/>
                <a:gd name="connsiteX186" fmla="*/ 351945 w 625890"/>
                <a:gd name="connsiteY186" fmla="*/ 154231 h 563383"/>
                <a:gd name="connsiteX187" fmla="*/ 368523 w 625890"/>
                <a:gd name="connsiteY187" fmla="*/ 154231 h 563383"/>
                <a:gd name="connsiteX188" fmla="*/ 385237 w 625890"/>
                <a:gd name="connsiteY188" fmla="*/ 154231 h 563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625890" h="563383">
                  <a:moveTo>
                    <a:pt x="401951" y="154095"/>
                  </a:moveTo>
                  <a:lnTo>
                    <a:pt x="401544" y="175293"/>
                  </a:lnTo>
                  <a:lnTo>
                    <a:pt x="401272" y="196491"/>
                  </a:lnTo>
                  <a:lnTo>
                    <a:pt x="400864" y="217554"/>
                  </a:lnTo>
                  <a:lnTo>
                    <a:pt x="400593" y="238616"/>
                  </a:lnTo>
                  <a:lnTo>
                    <a:pt x="416898" y="226387"/>
                  </a:lnTo>
                  <a:lnTo>
                    <a:pt x="425459" y="222038"/>
                  </a:lnTo>
                  <a:lnTo>
                    <a:pt x="453316" y="194997"/>
                  </a:lnTo>
                  <a:lnTo>
                    <a:pt x="456985" y="194861"/>
                  </a:lnTo>
                  <a:lnTo>
                    <a:pt x="466633" y="198665"/>
                  </a:lnTo>
                  <a:lnTo>
                    <a:pt x="486608" y="179370"/>
                  </a:lnTo>
                  <a:lnTo>
                    <a:pt x="489054" y="172439"/>
                  </a:lnTo>
                  <a:lnTo>
                    <a:pt x="491364" y="170130"/>
                  </a:lnTo>
                  <a:lnTo>
                    <a:pt x="493946" y="170402"/>
                  </a:lnTo>
                  <a:lnTo>
                    <a:pt x="495441" y="172168"/>
                  </a:lnTo>
                  <a:lnTo>
                    <a:pt x="494489" y="176245"/>
                  </a:lnTo>
                  <a:lnTo>
                    <a:pt x="495984" y="178147"/>
                  </a:lnTo>
                  <a:lnTo>
                    <a:pt x="504274" y="182767"/>
                  </a:lnTo>
                  <a:lnTo>
                    <a:pt x="515688" y="185349"/>
                  </a:lnTo>
                  <a:lnTo>
                    <a:pt x="517318" y="185621"/>
                  </a:lnTo>
                  <a:lnTo>
                    <a:pt x="527510" y="185485"/>
                  </a:lnTo>
                  <a:lnTo>
                    <a:pt x="531994" y="181680"/>
                  </a:lnTo>
                  <a:lnTo>
                    <a:pt x="534304" y="174206"/>
                  </a:lnTo>
                  <a:lnTo>
                    <a:pt x="538924" y="169858"/>
                  </a:lnTo>
                  <a:lnTo>
                    <a:pt x="549252" y="167956"/>
                  </a:lnTo>
                  <a:lnTo>
                    <a:pt x="567732" y="160346"/>
                  </a:lnTo>
                  <a:lnTo>
                    <a:pt x="578331" y="161569"/>
                  </a:lnTo>
                  <a:lnTo>
                    <a:pt x="587436" y="169314"/>
                  </a:lnTo>
                  <a:lnTo>
                    <a:pt x="596540" y="172983"/>
                  </a:lnTo>
                  <a:lnTo>
                    <a:pt x="605780" y="172711"/>
                  </a:lnTo>
                  <a:lnTo>
                    <a:pt x="609449" y="174478"/>
                  </a:lnTo>
                  <a:lnTo>
                    <a:pt x="607275" y="178418"/>
                  </a:lnTo>
                  <a:lnTo>
                    <a:pt x="609720" y="183039"/>
                  </a:lnTo>
                  <a:lnTo>
                    <a:pt x="616651" y="188203"/>
                  </a:lnTo>
                  <a:lnTo>
                    <a:pt x="619097" y="192958"/>
                  </a:lnTo>
                  <a:lnTo>
                    <a:pt x="616787" y="197307"/>
                  </a:lnTo>
                  <a:lnTo>
                    <a:pt x="617602" y="200568"/>
                  </a:lnTo>
                  <a:lnTo>
                    <a:pt x="621271" y="202743"/>
                  </a:lnTo>
                  <a:lnTo>
                    <a:pt x="623581" y="207498"/>
                  </a:lnTo>
                  <a:lnTo>
                    <a:pt x="624260" y="214972"/>
                  </a:lnTo>
                  <a:lnTo>
                    <a:pt x="625891" y="216331"/>
                  </a:lnTo>
                  <a:lnTo>
                    <a:pt x="617602" y="236034"/>
                  </a:lnTo>
                  <a:lnTo>
                    <a:pt x="611895" y="249487"/>
                  </a:lnTo>
                  <a:lnTo>
                    <a:pt x="597491" y="237801"/>
                  </a:lnTo>
                  <a:lnTo>
                    <a:pt x="575749" y="220136"/>
                  </a:lnTo>
                  <a:lnTo>
                    <a:pt x="566238" y="212390"/>
                  </a:lnTo>
                  <a:lnTo>
                    <a:pt x="549659" y="198937"/>
                  </a:lnTo>
                  <a:lnTo>
                    <a:pt x="545990" y="205732"/>
                  </a:lnTo>
                  <a:lnTo>
                    <a:pt x="544088" y="218098"/>
                  </a:lnTo>
                  <a:lnTo>
                    <a:pt x="539196" y="230191"/>
                  </a:lnTo>
                  <a:lnTo>
                    <a:pt x="535255" y="246905"/>
                  </a:lnTo>
                  <a:lnTo>
                    <a:pt x="516503" y="273403"/>
                  </a:lnTo>
                  <a:lnTo>
                    <a:pt x="502235" y="286041"/>
                  </a:lnTo>
                  <a:lnTo>
                    <a:pt x="497887" y="285769"/>
                  </a:lnTo>
                  <a:lnTo>
                    <a:pt x="494082" y="288351"/>
                  </a:lnTo>
                  <a:lnTo>
                    <a:pt x="487831" y="296232"/>
                  </a:lnTo>
                  <a:lnTo>
                    <a:pt x="479813" y="303026"/>
                  </a:lnTo>
                  <a:lnTo>
                    <a:pt x="464051" y="302754"/>
                  </a:lnTo>
                  <a:lnTo>
                    <a:pt x="457664" y="307646"/>
                  </a:lnTo>
                  <a:lnTo>
                    <a:pt x="453588" y="315528"/>
                  </a:lnTo>
                  <a:lnTo>
                    <a:pt x="449647" y="326807"/>
                  </a:lnTo>
                  <a:lnTo>
                    <a:pt x="443532" y="335639"/>
                  </a:lnTo>
                  <a:lnTo>
                    <a:pt x="437010" y="350722"/>
                  </a:lnTo>
                  <a:lnTo>
                    <a:pt x="432253" y="358739"/>
                  </a:lnTo>
                  <a:lnTo>
                    <a:pt x="424101" y="363088"/>
                  </a:lnTo>
                  <a:lnTo>
                    <a:pt x="412279" y="362409"/>
                  </a:lnTo>
                  <a:lnTo>
                    <a:pt x="398418" y="356294"/>
                  </a:lnTo>
                  <a:lnTo>
                    <a:pt x="395836" y="349499"/>
                  </a:lnTo>
                  <a:lnTo>
                    <a:pt x="391896" y="345287"/>
                  </a:lnTo>
                  <a:lnTo>
                    <a:pt x="386460" y="342433"/>
                  </a:lnTo>
                  <a:lnTo>
                    <a:pt x="381161" y="343112"/>
                  </a:lnTo>
                  <a:lnTo>
                    <a:pt x="377492" y="347733"/>
                  </a:lnTo>
                  <a:lnTo>
                    <a:pt x="371513" y="370561"/>
                  </a:lnTo>
                  <a:lnTo>
                    <a:pt x="362816" y="381568"/>
                  </a:lnTo>
                  <a:lnTo>
                    <a:pt x="359011" y="392847"/>
                  </a:lnTo>
                  <a:lnTo>
                    <a:pt x="347461" y="406843"/>
                  </a:lnTo>
                  <a:lnTo>
                    <a:pt x="338629" y="428585"/>
                  </a:lnTo>
                  <a:lnTo>
                    <a:pt x="311043" y="464459"/>
                  </a:lnTo>
                  <a:lnTo>
                    <a:pt x="303570" y="476281"/>
                  </a:lnTo>
                  <a:lnTo>
                    <a:pt x="298542" y="488103"/>
                  </a:lnTo>
                  <a:lnTo>
                    <a:pt x="302346" y="493267"/>
                  </a:lnTo>
                  <a:lnTo>
                    <a:pt x="303570" y="497207"/>
                  </a:lnTo>
                  <a:lnTo>
                    <a:pt x="297727" y="506040"/>
                  </a:lnTo>
                  <a:lnTo>
                    <a:pt x="294601" y="515008"/>
                  </a:lnTo>
                  <a:lnTo>
                    <a:pt x="287535" y="520987"/>
                  </a:lnTo>
                  <a:lnTo>
                    <a:pt x="275713" y="527374"/>
                  </a:lnTo>
                  <a:lnTo>
                    <a:pt x="272180" y="522346"/>
                  </a:lnTo>
                  <a:lnTo>
                    <a:pt x="270141" y="521531"/>
                  </a:lnTo>
                  <a:lnTo>
                    <a:pt x="242964" y="532537"/>
                  </a:lnTo>
                  <a:lnTo>
                    <a:pt x="236578" y="532402"/>
                  </a:lnTo>
                  <a:lnTo>
                    <a:pt x="230055" y="528869"/>
                  </a:lnTo>
                  <a:lnTo>
                    <a:pt x="227202" y="529140"/>
                  </a:lnTo>
                  <a:lnTo>
                    <a:pt x="224756" y="530364"/>
                  </a:lnTo>
                  <a:lnTo>
                    <a:pt x="223533" y="532673"/>
                  </a:lnTo>
                  <a:lnTo>
                    <a:pt x="223397" y="542186"/>
                  </a:lnTo>
                  <a:lnTo>
                    <a:pt x="217962" y="546806"/>
                  </a:lnTo>
                  <a:lnTo>
                    <a:pt x="214293" y="548301"/>
                  </a:lnTo>
                  <a:lnTo>
                    <a:pt x="199753" y="549659"/>
                  </a:lnTo>
                  <a:lnTo>
                    <a:pt x="184397" y="554551"/>
                  </a:lnTo>
                  <a:lnTo>
                    <a:pt x="178147" y="554551"/>
                  </a:lnTo>
                  <a:lnTo>
                    <a:pt x="162384" y="543273"/>
                  </a:lnTo>
                  <a:lnTo>
                    <a:pt x="153552" y="551562"/>
                  </a:lnTo>
                  <a:lnTo>
                    <a:pt x="144991" y="555502"/>
                  </a:lnTo>
                  <a:lnTo>
                    <a:pt x="134935" y="563112"/>
                  </a:lnTo>
                  <a:lnTo>
                    <a:pt x="131810" y="563384"/>
                  </a:lnTo>
                  <a:lnTo>
                    <a:pt x="122569" y="561210"/>
                  </a:lnTo>
                  <a:lnTo>
                    <a:pt x="110883" y="553328"/>
                  </a:lnTo>
                  <a:lnTo>
                    <a:pt x="101099" y="548844"/>
                  </a:lnTo>
                  <a:lnTo>
                    <a:pt x="95120" y="543952"/>
                  </a:lnTo>
                  <a:lnTo>
                    <a:pt x="90365" y="537565"/>
                  </a:lnTo>
                  <a:lnTo>
                    <a:pt x="86967" y="527374"/>
                  </a:lnTo>
                  <a:lnTo>
                    <a:pt x="82891" y="520987"/>
                  </a:lnTo>
                  <a:lnTo>
                    <a:pt x="84658" y="515416"/>
                  </a:lnTo>
                  <a:lnTo>
                    <a:pt x="83706" y="510253"/>
                  </a:lnTo>
                  <a:lnTo>
                    <a:pt x="66041" y="505225"/>
                  </a:lnTo>
                  <a:lnTo>
                    <a:pt x="43348" y="486473"/>
                  </a:lnTo>
                  <a:lnTo>
                    <a:pt x="28808" y="463779"/>
                  </a:lnTo>
                  <a:lnTo>
                    <a:pt x="24188" y="453180"/>
                  </a:lnTo>
                  <a:lnTo>
                    <a:pt x="18888" y="445978"/>
                  </a:lnTo>
                  <a:lnTo>
                    <a:pt x="17530" y="438776"/>
                  </a:lnTo>
                  <a:lnTo>
                    <a:pt x="3941" y="419888"/>
                  </a:lnTo>
                  <a:lnTo>
                    <a:pt x="272" y="411735"/>
                  </a:lnTo>
                  <a:lnTo>
                    <a:pt x="0" y="406572"/>
                  </a:lnTo>
                  <a:lnTo>
                    <a:pt x="4348" y="396787"/>
                  </a:lnTo>
                  <a:lnTo>
                    <a:pt x="5300" y="392032"/>
                  </a:lnTo>
                  <a:lnTo>
                    <a:pt x="3805" y="367844"/>
                  </a:lnTo>
                  <a:lnTo>
                    <a:pt x="815" y="363360"/>
                  </a:lnTo>
                  <a:lnTo>
                    <a:pt x="15627" y="368795"/>
                  </a:lnTo>
                  <a:lnTo>
                    <a:pt x="29759" y="365670"/>
                  </a:lnTo>
                  <a:lnTo>
                    <a:pt x="38592" y="358196"/>
                  </a:lnTo>
                  <a:lnTo>
                    <a:pt x="41989" y="346509"/>
                  </a:lnTo>
                  <a:lnTo>
                    <a:pt x="47017" y="339580"/>
                  </a:lnTo>
                  <a:lnTo>
                    <a:pt x="53268" y="337677"/>
                  </a:lnTo>
                  <a:lnTo>
                    <a:pt x="56257" y="332514"/>
                  </a:lnTo>
                  <a:lnTo>
                    <a:pt x="55170" y="319876"/>
                  </a:lnTo>
                  <a:lnTo>
                    <a:pt x="53268" y="311179"/>
                  </a:lnTo>
                  <a:lnTo>
                    <a:pt x="58296" y="298678"/>
                  </a:lnTo>
                  <a:lnTo>
                    <a:pt x="69982" y="279382"/>
                  </a:lnTo>
                  <a:lnTo>
                    <a:pt x="79086" y="271501"/>
                  </a:lnTo>
                  <a:lnTo>
                    <a:pt x="85609" y="275034"/>
                  </a:lnTo>
                  <a:lnTo>
                    <a:pt x="89685" y="281013"/>
                  </a:lnTo>
                  <a:lnTo>
                    <a:pt x="91044" y="289573"/>
                  </a:lnTo>
                  <a:lnTo>
                    <a:pt x="92403" y="290660"/>
                  </a:lnTo>
                  <a:lnTo>
                    <a:pt x="94305" y="290524"/>
                  </a:lnTo>
                  <a:lnTo>
                    <a:pt x="99197" y="284002"/>
                  </a:lnTo>
                  <a:lnTo>
                    <a:pt x="103681" y="281420"/>
                  </a:lnTo>
                  <a:lnTo>
                    <a:pt x="105448" y="282099"/>
                  </a:lnTo>
                  <a:lnTo>
                    <a:pt x="107350" y="281963"/>
                  </a:lnTo>
                  <a:lnTo>
                    <a:pt x="107622" y="277751"/>
                  </a:lnTo>
                  <a:lnTo>
                    <a:pt x="104225" y="266065"/>
                  </a:lnTo>
                  <a:lnTo>
                    <a:pt x="104496" y="259135"/>
                  </a:lnTo>
                  <a:lnTo>
                    <a:pt x="108574" y="257097"/>
                  </a:lnTo>
                  <a:lnTo>
                    <a:pt x="112921" y="249215"/>
                  </a:lnTo>
                  <a:lnTo>
                    <a:pt x="117542" y="235627"/>
                  </a:lnTo>
                  <a:lnTo>
                    <a:pt x="123113" y="228560"/>
                  </a:lnTo>
                  <a:lnTo>
                    <a:pt x="129636" y="228289"/>
                  </a:lnTo>
                  <a:lnTo>
                    <a:pt x="136566" y="222717"/>
                  </a:lnTo>
                  <a:lnTo>
                    <a:pt x="144176" y="211847"/>
                  </a:lnTo>
                  <a:lnTo>
                    <a:pt x="150970" y="208722"/>
                  </a:lnTo>
                  <a:lnTo>
                    <a:pt x="156949" y="213341"/>
                  </a:lnTo>
                  <a:lnTo>
                    <a:pt x="164559" y="213613"/>
                  </a:lnTo>
                  <a:lnTo>
                    <a:pt x="173527" y="209673"/>
                  </a:lnTo>
                  <a:lnTo>
                    <a:pt x="189289" y="198258"/>
                  </a:lnTo>
                  <a:lnTo>
                    <a:pt x="211847" y="179234"/>
                  </a:lnTo>
                  <a:lnTo>
                    <a:pt x="223261" y="163878"/>
                  </a:lnTo>
                  <a:lnTo>
                    <a:pt x="223533" y="152056"/>
                  </a:lnTo>
                  <a:lnTo>
                    <a:pt x="232230" y="123249"/>
                  </a:lnTo>
                  <a:lnTo>
                    <a:pt x="249623" y="77319"/>
                  </a:lnTo>
                  <a:lnTo>
                    <a:pt x="258048" y="47425"/>
                  </a:lnTo>
                  <a:lnTo>
                    <a:pt x="257776" y="33836"/>
                  </a:lnTo>
                  <a:lnTo>
                    <a:pt x="255330" y="22694"/>
                  </a:lnTo>
                  <a:lnTo>
                    <a:pt x="250710" y="14133"/>
                  </a:lnTo>
                  <a:lnTo>
                    <a:pt x="253564" y="7338"/>
                  </a:lnTo>
                  <a:lnTo>
                    <a:pt x="268647" y="0"/>
                  </a:lnTo>
                  <a:lnTo>
                    <a:pt x="268511" y="19296"/>
                  </a:lnTo>
                  <a:lnTo>
                    <a:pt x="268511" y="38592"/>
                  </a:lnTo>
                  <a:lnTo>
                    <a:pt x="268511" y="58024"/>
                  </a:lnTo>
                  <a:lnTo>
                    <a:pt x="268511" y="77319"/>
                  </a:lnTo>
                  <a:lnTo>
                    <a:pt x="268511" y="96616"/>
                  </a:lnTo>
                  <a:lnTo>
                    <a:pt x="268647" y="115775"/>
                  </a:lnTo>
                  <a:lnTo>
                    <a:pt x="268647" y="135071"/>
                  </a:lnTo>
                  <a:lnTo>
                    <a:pt x="268647" y="154231"/>
                  </a:lnTo>
                  <a:lnTo>
                    <a:pt x="285225" y="154231"/>
                  </a:lnTo>
                  <a:lnTo>
                    <a:pt x="301939" y="154231"/>
                  </a:lnTo>
                  <a:lnTo>
                    <a:pt x="318653" y="154231"/>
                  </a:lnTo>
                  <a:lnTo>
                    <a:pt x="335231" y="154231"/>
                  </a:lnTo>
                  <a:lnTo>
                    <a:pt x="351945" y="154231"/>
                  </a:lnTo>
                  <a:lnTo>
                    <a:pt x="368523" y="154231"/>
                  </a:lnTo>
                  <a:lnTo>
                    <a:pt x="385237" y="154231"/>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 name="Freeform: Shape 57">
              <a:extLst>
                <a:ext uri="{FF2B5EF4-FFF2-40B4-BE49-F238E27FC236}">
                  <a16:creationId xmlns:a16="http://schemas.microsoft.com/office/drawing/2014/main" id="{0231557F-7C00-3324-93BC-ED7440D12678}"/>
                </a:ext>
              </a:extLst>
            </p:cNvPr>
            <p:cNvSpPr/>
            <p:nvPr/>
          </p:nvSpPr>
          <p:spPr>
            <a:xfrm>
              <a:off x="12139348" y="8064832"/>
              <a:ext cx="899293" cy="697638"/>
            </a:xfrm>
            <a:custGeom>
              <a:avLst/>
              <a:gdLst>
                <a:gd name="connsiteX0" fmla="*/ 898342 w 899293"/>
                <a:gd name="connsiteY0" fmla="*/ 354526 h 697638"/>
                <a:gd name="connsiteX1" fmla="*/ 898478 w 899293"/>
                <a:gd name="connsiteY1" fmla="*/ 398010 h 697638"/>
                <a:gd name="connsiteX2" fmla="*/ 898614 w 899293"/>
                <a:gd name="connsiteY2" fmla="*/ 441221 h 697638"/>
                <a:gd name="connsiteX3" fmla="*/ 898750 w 899293"/>
                <a:gd name="connsiteY3" fmla="*/ 484434 h 697638"/>
                <a:gd name="connsiteX4" fmla="*/ 898885 w 899293"/>
                <a:gd name="connsiteY4" fmla="*/ 527374 h 697638"/>
                <a:gd name="connsiteX5" fmla="*/ 898885 w 899293"/>
                <a:gd name="connsiteY5" fmla="*/ 570178 h 697638"/>
                <a:gd name="connsiteX6" fmla="*/ 899021 w 899293"/>
                <a:gd name="connsiteY6" fmla="*/ 612846 h 697638"/>
                <a:gd name="connsiteX7" fmla="*/ 899157 w 899293"/>
                <a:gd name="connsiteY7" fmla="*/ 655242 h 697638"/>
                <a:gd name="connsiteX8" fmla="*/ 899294 w 899293"/>
                <a:gd name="connsiteY8" fmla="*/ 697638 h 697638"/>
                <a:gd name="connsiteX9" fmla="*/ 859071 w 899293"/>
                <a:gd name="connsiteY9" fmla="*/ 697638 h 697638"/>
                <a:gd name="connsiteX10" fmla="*/ 818984 w 899293"/>
                <a:gd name="connsiteY10" fmla="*/ 697638 h 697638"/>
                <a:gd name="connsiteX11" fmla="*/ 778763 w 899293"/>
                <a:gd name="connsiteY11" fmla="*/ 697638 h 697638"/>
                <a:gd name="connsiteX12" fmla="*/ 738540 w 899293"/>
                <a:gd name="connsiteY12" fmla="*/ 697638 h 697638"/>
                <a:gd name="connsiteX13" fmla="*/ 698454 w 899293"/>
                <a:gd name="connsiteY13" fmla="*/ 697638 h 697638"/>
                <a:gd name="connsiteX14" fmla="*/ 658232 w 899293"/>
                <a:gd name="connsiteY14" fmla="*/ 697638 h 697638"/>
                <a:gd name="connsiteX15" fmla="*/ 618145 w 899293"/>
                <a:gd name="connsiteY15" fmla="*/ 697638 h 697638"/>
                <a:gd name="connsiteX16" fmla="*/ 577923 w 899293"/>
                <a:gd name="connsiteY16" fmla="*/ 697638 h 697638"/>
                <a:gd name="connsiteX17" fmla="*/ 537701 w 899293"/>
                <a:gd name="connsiteY17" fmla="*/ 697638 h 697638"/>
                <a:gd name="connsiteX18" fmla="*/ 497614 w 899293"/>
                <a:gd name="connsiteY18" fmla="*/ 697638 h 697638"/>
                <a:gd name="connsiteX19" fmla="*/ 457392 w 899293"/>
                <a:gd name="connsiteY19" fmla="*/ 697638 h 697638"/>
                <a:gd name="connsiteX20" fmla="*/ 417170 w 899293"/>
                <a:gd name="connsiteY20" fmla="*/ 697638 h 697638"/>
                <a:gd name="connsiteX21" fmla="*/ 377084 w 899293"/>
                <a:gd name="connsiteY21" fmla="*/ 697638 h 697638"/>
                <a:gd name="connsiteX22" fmla="*/ 336861 w 899293"/>
                <a:gd name="connsiteY22" fmla="*/ 697638 h 697638"/>
                <a:gd name="connsiteX23" fmla="*/ 296639 w 899293"/>
                <a:gd name="connsiteY23" fmla="*/ 697638 h 697638"/>
                <a:gd name="connsiteX24" fmla="*/ 256553 w 899293"/>
                <a:gd name="connsiteY24" fmla="*/ 697638 h 697638"/>
                <a:gd name="connsiteX25" fmla="*/ 224483 w 899293"/>
                <a:gd name="connsiteY25" fmla="*/ 697638 h 697638"/>
                <a:gd name="connsiteX26" fmla="*/ 192414 w 899293"/>
                <a:gd name="connsiteY26" fmla="*/ 697638 h 697638"/>
                <a:gd name="connsiteX27" fmla="*/ 160481 w 899293"/>
                <a:gd name="connsiteY27" fmla="*/ 697638 h 697638"/>
                <a:gd name="connsiteX28" fmla="*/ 128412 w 899293"/>
                <a:gd name="connsiteY28" fmla="*/ 697638 h 697638"/>
                <a:gd name="connsiteX29" fmla="*/ 96343 w 899293"/>
                <a:gd name="connsiteY29" fmla="*/ 697638 h 697638"/>
                <a:gd name="connsiteX30" fmla="*/ 64274 w 899293"/>
                <a:gd name="connsiteY30" fmla="*/ 697638 h 697638"/>
                <a:gd name="connsiteX31" fmla="*/ 32205 w 899293"/>
                <a:gd name="connsiteY31" fmla="*/ 697638 h 697638"/>
                <a:gd name="connsiteX32" fmla="*/ 271 w 899293"/>
                <a:gd name="connsiteY32" fmla="*/ 697638 h 697638"/>
                <a:gd name="connsiteX33" fmla="*/ 271 w 899293"/>
                <a:gd name="connsiteY33" fmla="*/ 676440 h 697638"/>
                <a:gd name="connsiteX34" fmla="*/ 271 w 899293"/>
                <a:gd name="connsiteY34" fmla="*/ 655242 h 697638"/>
                <a:gd name="connsiteX35" fmla="*/ 271 w 899293"/>
                <a:gd name="connsiteY35" fmla="*/ 634044 h 697638"/>
                <a:gd name="connsiteX36" fmla="*/ 271 w 899293"/>
                <a:gd name="connsiteY36" fmla="*/ 612846 h 697638"/>
                <a:gd name="connsiteX37" fmla="*/ 271 w 899293"/>
                <a:gd name="connsiteY37" fmla="*/ 591511 h 697638"/>
                <a:gd name="connsiteX38" fmla="*/ 271 w 899293"/>
                <a:gd name="connsiteY38" fmla="*/ 570178 h 697638"/>
                <a:gd name="connsiteX39" fmla="*/ 271 w 899293"/>
                <a:gd name="connsiteY39" fmla="*/ 548844 h 697638"/>
                <a:gd name="connsiteX40" fmla="*/ 136 w 899293"/>
                <a:gd name="connsiteY40" fmla="*/ 527374 h 697638"/>
                <a:gd name="connsiteX41" fmla="*/ 136 w 899293"/>
                <a:gd name="connsiteY41" fmla="*/ 500604 h 697638"/>
                <a:gd name="connsiteX42" fmla="*/ 136 w 899293"/>
                <a:gd name="connsiteY42" fmla="*/ 473698 h 697638"/>
                <a:gd name="connsiteX43" fmla="*/ 136 w 899293"/>
                <a:gd name="connsiteY43" fmla="*/ 446793 h 697638"/>
                <a:gd name="connsiteX44" fmla="*/ 136 w 899293"/>
                <a:gd name="connsiteY44" fmla="*/ 419752 h 697638"/>
                <a:gd name="connsiteX45" fmla="*/ 136 w 899293"/>
                <a:gd name="connsiteY45" fmla="*/ 392711 h 697638"/>
                <a:gd name="connsiteX46" fmla="*/ 136 w 899293"/>
                <a:gd name="connsiteY46" fmla="*/ 365534 h 697638"/>
                <a:gd name="connsiteX47" fmla="*/ 136 w 899293"/>
                <a:gd name="connsiteY47" fmla="*/ 338357 h 697638"/>
                <a:gd name="connsiteX48" fmla="*/ 136 w 899293"/>
                <a:gd name="connsiteY48" fmla="*/ 311043 h 697638"/>
                <a:gd name="connsiteX49" fmla="*/ 136 w 899293"/>
                <a:gd name="connsiteY49" fmla="*/ 283730 h 697638"/>
                <a:gd name="connsiteX50" fmla="*/ 136 w 899293"/>
                <a:gd name="connsiteY50" fmla="*/ 256281 h 697638"/>
                <a:gd name="connsiteX51" fmla="*/ 136 w 899293"/>
                <a:gd name="connsiteY51" fmla="*/ 228832 h 697638"/>
                <a:gd name="connsiteX52" fmla="*/ 136 w 899293"/>
                <a:gd name="connsiteY52" fmla="*/ 201247 h 697638"/>
                <a:gd name="connsiteX53" fmla="*/ 136 w 899293"/>
                <a:gd name="connsiteY53" fmla="*/ 173527 h 697638"/>
                <a:gd name="connsiteX54" fmla="*/ 136 w 899293"/>
                <a:gd name="connsiteY54" fmla="*/ 145805 h 697638"/>
                <a:gd name="connsiteX55" fmla="*/ 0 w 899293"/>
                <a:gd name="connsiteY55" fmla="*/ 118085 h 697638"/>
                <a:gd name="connsiteX56" fmla="*/ 0 w 899293"/>
                <a:gd name="connsiteY56" fmla="*/ 90228 h 697638"/>
                <a:gd name="connsiteX57" fmla="*/ 136 w 899293"/>
                <a:gd name="connsiteY57" fmla="*/ 67671 h 697638"/>
                <a:gd name="connsiteX58" fmla="*/ 136 w 899293"/>
                <a:gd name="connsiteY58" fmla="*/ 45250 h 697638"/>
                <a:gd name="connsiteX59" fmla="*/ 136 w 899293"/>
                <a:gd name="connsiteY59" fmla="*/ 22693 h 697638"/>
                <a:gd name="connsiteX60" fmla="*/ 136 w 899293"/>
                <a:gd name="connsiteY60" fmla="*/ 0 h 697638"/>
                <a:gd name="connsiteX61" fmla="*/ 28129 w 899293"/>
                <a:gd name="connsiteY61" fmla="*/ 0 h 697638"/>
                <a:gd name="connsiteX62" fmla="*/ 56257 w 899293"/>
                <a:gd name="connsiteY62" fmla="*/ 0 h 697638"/>
                <a:gd name="connsiteX63" fmla="*/ 84249 w 899293"/>
                <a:gd name="connsiteY63" fmla="*/ 0 h 697638"/>
                <a:gd name="connsiteX64" fmla="*/ 112242 w 899293"/>
                <a:gd name="connsiteY64" fmla="*/ 0 h 697638"/>
                <a:gd name="connsiteX65" fmla="*/ 140370 w 899293"/>
                <a:gd name="connsiteY65" fmla="*/ 0 h 697638"/>
                <a:gd name="connsiteX66" fmla="*/ 168363 w 899293"/>
                <a:gd name="connsiteY66" fmla="*/ 0 h 697638"/>
                <a:gd name="connsiteX67" fmla="*/ 196355 w 899293"/>
                <a:gd name="connsiteY67" fmla="*/ 0 h 697638"/>
                <a:gd name="connsiteX68" fmla="*/ 224483 w 899293"/>
                <a:gd name="connsiteY68" fmla="*/ 0 h 697638"/>
                <a:gd name="connsiteX69" fmla="*/ 252476 w 899293"/>
                <a:gd name="connsiteY69" fmla="*/ 0 h 697638"/>
                <a:gd name="connsiteX70" fmla="*/ 280469 w 899293"/>
                <a:gd name="connsiteY70" fmla="*/ 0 h 697638"/>
                <a:gd name="connsiteX71" fmla="*/ 308461 w 899293"/>
                <a:gd name="connsiteY71" fmla="*/ 0 h 697638"/>
                <a:gd name="connsiteX72" fmla="*/ 336589 w 899293"/>
                <a:gd name="connsiteY72" fmla="*/ 0 h 697638"/>
                <a:gd name="connsiteX73" fmla="*/ 364582 w 899293"/>
                <a:gd name="connsiteY73" fmla="*/ 0 h 697638"/>
                <a:gd name="connsiteX74" fmla="*/ 392575 w 899293"/>
                <a:gd name="connsiteY74" fmla="*/ 0 h 697638"/>
                <a:gd name="connsiteX75" fmla="*/ 420703 w 899293"/>
                <a:gd name="connsiteY75" fmla="*/ 0 h 697638"/>
                <a:gd name="connsiteX76" fmla="*/ 448695 w 899293"/>
                <a:gd name="connsiteY76" fmla="*/ 0 h 697638"/>
                <a:gd name="connsiteX77" fmla="*/ 476688 w 899293"/>
                <a:gd name="connsiteY77" fmla="*/ 0 h 697638"/>
                <a:gd name="connsiteX78" fmla="*/ 504816 w 899293"/>
                <a:gd name="connsiteY78" fmla="*/ 0 h 697638"/>
                <a:gd name="connsiteX79" fmla="*/ 532809 w 899293"/>
                <a:gd name="connsiteY79" fmla="*/ 0 h 697638"/>
                <a:gd name="connsiteX80" fmla="*/ 560801 w 899293"/>
                <a:gd name="connsiteY80" fmla="*/ 0 h 697638"/>
                <a:gd name="connsiteX81" fmla="*/ 588930 w 899293"/>
                <a:gd name="connsiteY81" fmla="*/ 0 h 697638"/>
                <a:gd name="connsiteX82" fmla="*/ 616922 w 899293"/>
                <a:gd name="connsiteY82" fmla="*/ 0 h 697638"/>
                <a:gd name="connsiteX83" fmla="*/ 644914 w 899293"/>
                <a:gd name="connsiteY83" fmla="*/ 0 h 697638"/>
                <a:gd name="connsiteX84" fmla="*/ 673043 w 899293"/>
                <a:gd name="connsiteY84" fmla="*/ 0 h 697638"/>
                <a:gd name="connsiteX85" fmla="*/ 701035 w 899293"/>
                <a:gd name="connsiteY85" fmla="*/ 0 h 697638"/>
                <a:gd name="connsiteX86" fmla="*/ 729028 w 899293"/>
                <a:gd name="connsiteY86" fmla="*/ 0 h 697638"/>
                <a:gd name="connsiteX87" fmla="*/ 757156 w 899293"/>
                <a:gd name="connsiteY87" fmla="*/ 0 h 697638"/>
                <a:gd name="connsiteX88" fmla="*/ 785149 w 899293"/>
                <a:gd name="connsiteY88" fmla="*/ 0 h 697638"/>
                <a:gd name="connsiteX89" fmla="*/ 813141 w 899293"/>
                <a:gd name="connsiteY89" fmla="*/ 0 h 697638"/>
                <a:gd name="connsiteX90" fmla="*/ 841270 w 899293"/>
                <a:gd name="connsiteY90" fmla="*/ 0 h 697638"/>
                <a:gd name="connsiteX91" fmla="*/ 869262 w 899293"/>
                <a:gd name="connsiteY91" fmla="*/ 0 h 697638"/>
                <a:gd name="connsiteX92" fmla="*/ 897255 w 899293"/>
                <a:gd name="connsiteY92" fmla="*/ 0 h 697638"/>
                <a:gd name="connsiteX93" fmla="*/ 897391 w 899293"/>
                <a:gd name="connsiteY93" fmla="*/ 44978 h 697638"/>
                <a:gd name="connsiteX94" fmla="*/ 897527 w 899293"/>
                <a:gd name="connsiteY94" fmla="*/ 89820 h 697638"/>
                <a:gd name="connsiteX95" fmla="*/ 897663 w 899293"/>
                <a:gd name="connsiteY95" fmla="*/ 134391 h 697638"/>
                <a:gd name="connsiteX96" fmla="*/ 897799 w 899293"/>
                <a:gd name="connsiteY96" fmla="*/ 178690 h 697638"/>
                <a:gd name="connsiteX97" fmla="*/ 897934 w 899293"/>
                <a:gd name="connsiteY97" fmla="*/ 222989 h 697638"/>
                <a:gd name="connsiteX98" fmla="*/ 898070 w 899293"/>
                <a:gd name="connsiteY98" fmla="*/ 267016 h 697638"/>
                <a:gd name="connsiteX99" fmla="*/ 898206 w 899293"/>
                <a:gd name="connsiteY99" fmla="*/ 310771 h 69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899293" h="697638">
                  <a:moveTo>
                    <a:pt x="898342" y="354526"/>
                  </a:moveTo>
                  <a:lnTo>
                    <a:pt x="898478" y="398010"/>
                  </a:lnTo>
                  <a:lnTo>
                    <a:pt x="898614" y="441221"/>
                  </a:lnTo>
                  <a:lnTo>
                    <a:pt x="898750" y="484434"/>
                  </a:lnTo>
                  <a:lnTo>
                    <a:pt x="898885" y="527374"/>
                  </a:lnTo>
                  <a:lnTo>
                    <a:pt x="898885" y="570178"/>
                  </a:lnTo>
                  <a:lnTo>
                    <a:pt x="899021" y="612846"/>
                  </a:lnTo>
                  <a:lnTo>
                    <a:pt x="899157" y="655242"/>
                  </a:lnTo>
                  <a:lnTo>
                    <a:pt x="899294" y="697638"/>
                  </a:lnTo>
                  <a:lnTo>
                    <a:pt x="859071" y="697638"/>
                  </a:lnTo>
                  <a:lnTo>
                    <a:pt x="818984" y="697638"/>
                  </a:lnTo>
                  <a:lnTo>
                    <a:pt x="778763" y="697638"/>
                  </a:lnTo>
                  <a:lnTo>
                    <a:pt x="738540" y="697638"/>
                  </a:lnTo>
                  <a:lnTo>
                    <a:pt x="698454" y="697638"/>
                  </a:lnTo>
                  <a:lnTo>
                    <a:pt x="658232" y="697638"/>
                  </a:lnTo>
                  <a:lnTo>
                    <a:pt x="618145" y="697638"/>
                  </a:lnTo>
                  <a:lnTo>
                    <a:pt x="577923" y="697638"/>
                  </a:lnTo>
                  <a:lnTo>
                    <a:pt x="537701" y="697638"/>
                  </a:lnTo>
                  <a:lnTo>
                    <a:pt x="497614" y="697638"/>
                  </a:lnTo>
                  <a:lnTo>
                    <a:pt x="457392" y="697638"/>
                  </a:lnTo>
                  <a:lnTo>
                    <a:pt x="417170" y="697638"/>
                  </a:lnTo>
                  <a:lnTo>
                    <a:pt x="377084" y="697638"/>
                  </a:lnTo>
                  <a:lnTo>
                    <a:pt x="336861" y="697638"/>
                  </a:lnTo>
                  <a:lnTo>
                    <a:pt x="296639" y="697638"/>
                  </a:lnTo>
                  <a:lnTo>
                    <a:pt x="256553" y="697638"/>
                  </a:lnTo>
                  <a:lnTo>
                    <a:pt x="224483" y="697638"/>
                  </a:lnTo>
                  <a:lnTo>
                    <a:pt x="192414" y="697638"/>
                  </a:lnTo>
                  <a:lnTo>
                    <a:pt x="160481" y="697638"/>
                  </a:lnTo>
                  <a:lnTo>
                    <a:pt x="128412" y="697638"/>
                  </a:lnTo>
                  <a:lnTo>
                    <a:pt x="96343" y="697638"/>
                  </a:lnTo>
                  <a:lnTo>
                    <a:pt x="64274" y="697638"/>
                  </a:lnTo>
                  <a:lnTo>
                    <a:pt x="32205" y="697638"/>
                  </a:lnTo>
                  <a:lnTo>
                    <a:pt x="271" y="697638"/>
                  </a:lnTo>
                  <a:lnTo>
                    <a:pt x="271" y="676440"/>
                  </a:lnTo>
                  <a:lnTo>
                    <a:pt x="271" y="655242"/>
                  </a:lnTo>
                  <a:lnTo>
                    <a:pt x="271" y="634044"/>
                  </a:lnTo>
                  <a:lnTo>
                    <a:pt x="271" y="612846"/>
                  </a:lnTo>
                  <a:lnTo>
                    <a:pt x="271" y="591511"/>
                  </a:lnTo>
                  <a:lnTo>
                    <a:pt x="271" y="570178"/>
                  </a:lnTo>
                  <a:lnTo>
                    <a:pt x="271" y="548844"/>
                  </a:lnTo>
                  <a:lnTo>
                    <a:pt x="136" y="527374"/>
                  </a:lnTo>
                  <a:lnTo>
                    <a:pt x="136" y="500604"/>
                  </a:lnTo>
                  <a:lnTo>
                    <a:pt x="136" y="473698"/>
                  </a:lnTo>
                  <a:lnTo>
                    <a:pt x="136" y="446793"/>
                  </a:lnTo>
                  <a:lnTo>
                    <a:pt x="136" y="419752"/>
                  </a:lnTo>
                  <a:lnTo>
                    <a:pt x="136" y="392711"/>
                  </a:lnTo>
                  <a:lnTo>
                    <a:pt x="136" y="365534"/>
                  </a:lnTo>
                  <a:lnTo>
                    <a:pt x="136" y="338357"/>
                  </a:lnTo>
                  <a:lnTo>
                    <a:pt x="136" y="311043"/>
                  </a:lnTo>
                  <a:lnTo>
                    <a:pt x="136" y="283730"/>
                  </a:lnTo>
                  <a:lnTo>
                    <a:pt x="136" y="256281"/>
                  </a:lnTo>
                  <a:lnTo>
                    <a:pt x="136" y="228832"/>
                  </a:lnTo>
                  <a:lnTo>
                    <a:pt x="136" y="201247"/>
                  </a:lnTo>
                  <a:lnTo>
                    <a:pt x="136" y="173527"/>
                  </a:lnTo>
                  <a:lnTo>
                    <a:pt x="136" y="145805"/>
                  </a:lnTo>
                  <a:lnTo>
                    <a:pt x="0" y="118085"/>
                  </a:lnTo>
                  <a:lnTo>
                    <a:pt x="0" y="90228"/>
                  </a:lnTo>
                  <a:lnTo>
                    <a:pt x="136" y="67671"/>
                  </a:lnTo>
                  <a:lnTo>
                    <a:pt x="136" y="45250"/>
                  </a:lnTo>
                  <a:lnTo>
                    <a:pt x="136" y="22693"/>
                  </a:lnTo>
                  <a:lnTo>
                    <a:pt x="136" y="0"/>
                  </a:lnTo>
                  <a:lnTo>
                    <a:pt x="28129" y="0"/>
                  </a:lnTo>
                  <a:lnTo>
                    <a:pt x="56257" y="0"/>
                  </a:lnTo>
                  <a:lnTo>
                    <a:pt x="84249" y="0"/>
                  </a:lnTo>
                  <a:lnTo>
                    <a:pt x="112242" y="0"/>
                  </a:lnTo>
                  <a:lnTo>
                    <a:pt x="140370" y="0"/>
                  </a:lnTo>
                  <a:lnTo>
                    <a:pt x="168363" y="0"/>
                  </a:lnTo>
                  <a:lnTo>
                    <a:pt x="196355" y="0"/>
                  </a:lnTo>
                  <a:lnTo>
                    <a:pt x="224483" y="0"/>
                  </a:lnTo>
                  <a:lnTo>
                    <a:pt x="252476" y="0"/>
                  </a:lnTo>
                  <a:lnTo>
                    <a:pt x="280469" y="0"/>
                  </a:lnTo>
                  <a:lnTo>
                    <a:pt x="308461" y="0"/>
                  </a:lnTo>
                  <a:lnTo>
                    <a:pt x="336589" y="0"/>
                  </a:lnTo>
                  <a:lnTo>
                    <a:pt x="364582" y="0"/>
                  </a:lnTo>
                  <a:lnTo>
                    <a:pt x="392575" y="0"/>
                  </a:lnTo>
                  <a:lnTo>
                    <a:pt x="420703" y="0"/>
                  </a:lnTo>
                  <a:lnTo>
                    <a:pt x="448695" y="0"/>
                  </a:lnTo>
                  <a:lnTo>
                    <a:pt x="476688" y="0"/>
                  </a:lnTo>
                  <a:lnTo>
                    <a:pt x="504816" y="0"/>
                  </a:lnTo>
                  <a:lnTo>
                    <a:pt x="532809" y="0"/>
                  </a:lnTo>
                  <a:lnTo>
                    <a:pt x="560801" y="0"/>
                  </a:lnTo>
                  <a:lnTo>
                    <a:pt x="588930" y="0"/>
                  </a:lnTo>
                  <a:lnTo>
                    <a:pt x="616922" y="0"/>
                  </a:lnTo>
                  <a:lnTo>
                    <a:pt x="644914" y="0"/>
                  </a:lnTo>
                  <a:lnTo>
                    <a:pt x="673043" y="0"/>
                  </a:lnTo>
                  <a:lnTo>
                    <a:pt x="701035" y="0"/>
                  </a:lnTo>
                  <a:lnTo>
                    <a:pt x="729028" y="0"/>
                  </a:lnTo>
                  <a:lnTo>
                    <a:pt x="757156" y="0"/>
                  </a:lnTo>
                  <a:lnTo>
                    <a:pt x="785149" y="0"/>
                  </a:lnTo>
                  <a:lnTo>
                    <a:pt x="813141" y="0"/>
                  </a:lnTo>
                  <a:lnTo>
                    <a:pt x="841270" y="0"/>
                  </a:lnTo>
                  <a:lnTo>
                    <a:pt x="869262" y="0"/>
                  </a:lnTo>
                  <a:lnTo>
                    <a:pt x="897255" y="0"/>
                  </a:lnTo>
                  <a:lnTo>
                    <a:pt x="897391" y="44978"/>
                  </a:lnTo>
                  <a:lnTo>
                    <a:pt x="897527" y="89820"/>
                  </a:lnTo>
                  <a:lnTo>
                    <a:pt x="897663" y="134391"/>
                  </a:lnTo>
                  <a:lnTo>
                    <a:pt x="897799" y="178690"/>
                  </a:lnTo>
                  <a:lnTo>
                    <a:pt x="897934" y="222989"/>
                  </a:lnTo>
                  <a:lnTo>
                    <a:pt x="898070" y="267016"/>
                  </a:lnTo>
                  <a:lnTo>
                    <a:pt x="898206" y="310771"/>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grpSp>
      <p:sp>
        <p:nvSpPr>
          <p:cNvPr id="59" name="TextBox 53">
            <a:extLst>
              <a:ext uri="{FF2B5EF4-FFF2-40B4-BE49-F238E27FC236}">
                <a16:creationId xmlns:a16="http://schemas.microsoft.com/office/drawing/2014/main" id="{9A9533A2-A216-FD79-289D-259D33C84F12}"/>
              </a:ext>
            </a:extLst>
          </p:cNvPr>
          <p:cNvSpPr txBox="1">
            <a:spLocks/>
          </p:cNvSpPr>
          <p:nvPr/>
        </p:nvSpPr>
        <p:spPr>
          <a:xfrm>
            <a:off x="1178562" y="1789200"/>
            <a:ext cx="2518712"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85000"/>
                    <a:lumOff val="15000"/>
                  </a:prstClr>
                </a:solidFill>
                <a:effectLst/>
                <a:uLnTx/>
                <a:uFillTx/>
                <a:latin typeface="Lato Black" panose="020F0A02020204030203" pitchFamily="34" charset="0"/>
                <a:ea typeface="+mn-ea"/>
                <a:cs typeface="+mn-cs"/>
              </a:rPr>
              <a:t>Your Title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2700" b="0" i="0" u="none" strike="noStrike" kern="1200" cap="none" spc="0" normalizeH="0" baseline="0" noProof="0" dirty="0">
              <a:ln>
                <a:noFill/>
              </a:ln>
              <a:solidFill>
                <a:prstClr val="black">
                  <a:lumMod val="85000"/>
                  <a:lumOff val="15000"/>
                </a:prstClr>
              </a:solidFill>
              <a:effectLst/>
              <a:uLnTx/>
              <a:uFillTx/>
              <a:latin typeface="Lato" panose="020F0502020204030203" pitchFamily="34" charset="0"/>
              <a:ea typeface="+mn-ea"/>
              <a:cs typeface="+mn-cs"/>
            </a:endParaRPr>
          </a:p>
        </p:txBody>
      </p:sp>
      <p:grpSp>
        <p:nvGrpSpPr>
          <p:cNvPr id="60" name="Group 59">
            <a:extLst>
              <a:ext uri="{FF2B5EF4-FFF2-40B4-BE49-F238E27FC236}">
                <a16:creationId xmlns:a16="http://schemas.microsoft.com/office/drawing/2014/main" id="{C20F1573-3AF0-A1ED-6DC0-483622065DCD}"/>
              </a:ext>
            </a:extLst>
          </p:cNvPr>
          <p:cNvGrpSpPr>
            <a:grpSpLocks/>
          </p:cNvGrpSpPr>
          <p:nvPr/>
        </p:nvGrpSpPr>
        <p:grpSpPr>
          <a:xfrm>
            <a:off x="7277057" y="2208314"/>
            <a:ext cx="971603" cy="971603"/>
            <a:chOff x="8899041" y="1684213"/>
            <a:chExt cx="971603" cy="971603"/>
          </a:xfrm>
        </p:grpSpPr>
        <p:pic>
          <p:nvPicPr>
            <p:cNvPr id="61" name="Graphic 60">
              <a:extLst>
                <a:ext uri="{FF2B5EF4-FFF2-40B4-BE49-F238E27FC236}">
                  <a16:creationId xmlns:a16="http://schemas.microsoft.com/office/drawing/2014/main" id="{2442D35E-A2A1-38B0-2E25-A8A7B65CBBF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62" name="Oval 61">
              <a:extLst>
                <a:ext uri="{FF2B5EF4-FFF2-40B4-BE49-F238E27FC236}">
                  <a16:creationId xmlns:a16="http://schemas.microsoft.com/office/drawing/2014/main" id="{17E5B676-D31C-02B0-A8F6-4FE42DA0D948}"/>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63" name="TextBox 62">
              <a:extLst>
                <a:ext uri="{FF2B5EF4-FFF2-40B4-BE49-F238E27FC236}">
                  <a16:creationId xmlns:a16="http://schemas.microsoft.com/office/drawing/2014/main" id="{037C57A2-D9E7-60EF-9E34-EA9809D01EC7}"/>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768" name="Group 767">
            <a:extLst>
              <a:ext uri="{FF2B5EF4-FFF2-40B4-BE49-F238E27FC236}">
                <a16:creationId xmlns:a16="http://schemas.microsoft.com/office/drawing/2014/main" id="{BE931D82-A738-F156-C171-46CB54EB3836}"/>
              </a:ext>
            </a:extLst>
          </p:cNvPr>
          <p:cNvGrpSpPr>
            <a:grpSpLocks/>
          </p:cNvGrpSpPr>
          <p:nvPr/>
        </p:nvGrpSpPr>
        <p:grpSpPr>
          <a:xfrm>
            <a:off x="4574606" y="1865352"/>
            <a:ext cx="971603" cy="971603"/>
            <a:chOff x="8899041" y="1684213"/>
            <a:chExt cx="971603" cy="971603"/>
          </a:xfrm>
        </p:grpSpPr>
        <p:pic>
          <p:nvPicPr>
            <p:cNvPr id="769" name="Graphic 768">
              <a:extLst>
                <a:ext uri="{FF2B5EF4-FFF2-40B4-BE49-F238E27FC236}">
                  <a16:creationId xmlns:a16="http://schemas.microsoft.com/office/drawing/2014/main" id="{CDC6ED9E-0F80-6CC4-31FA-5050B913905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770" name="Oval 769">
              <a:extLst>
                <a:ext uri="{FF2B5EF4-FFF2-40B4-BE49-F238E27FC236}">
                  <a16:creationId xmlns:a16="http://schemas.microsoft.com/office/drawing/2014/main" id="{E9F939C3-5477-F932-2754-62AF41BFEB9D}"/>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771" name="TextBox 770">
              <a:extLst>
                <a:ext uri="{FF2B5EF4-FFF2-40B4-BE49-F238E27FC236}">
                  <a16:creationId xmlns:a16="http://schemas.microsoft.com/office/drawing/2014/main" id="{D905BE7A-93BB-BD0D-D313-8A5E92E4845B}"/>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772" name="Group 771">
            <a:extLst>
              <a:ext uri="{FF2B5EF4-FFF2-40B4-BE49-F238E27FC236}">
                <a16:creationId xmlns:a16="http://schemas.microsoft.com/office/drawing/2014/main" id="{CB8A2E52-7871-FA07-CAFC-9373BCDE6FE6}"/>
              </a:ext>
            </a:extLst>
          </p:cNvPr>
          <p:cNvGrpSpPr>
            <a:grpSpLocks/>
          </p:cNvGrpSpPr>
          <p:nvPr/>
        </p:nvGrpSpPr>
        <p:grpSpPr>
          <a:xfrm>
            <a:off x="8649162" y="4184757"/>
            <a:ext cx="971603" cy="971603"/>
            <a:chOff x="8899041" y="1684213"/>
            <a:chExt cx="971603" cy="971603"/>
          </a:xfrm>
        </p:grpSpPr>
        <p:pic>
          <p:nvPicPr>
            <p:cNvPr id="773" name="Graphic 772">
              <a:extLst>
                <a:ext uri="{FF2B5EF4-FFF2-40B4-BE49-F238E27FC236}">
                  <a16:creationId xmlns:a16="http://schemas.microsoft.com/office/drawing/2014/main" id="{9D9936BF-F7BF-DF30-329C-4D19190131A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774" name="Oval 773">
              <a:extLst>
                <a:ext uri="{FF2B5EF4-FFF2-40B4-BE49-F238E27FC236}">
                  <a16:creationId xmlns:a16="http://schemas.microsoft.com/office/drawing/2014/main" id="{12963EBF-E3A6-150A-A776-CEA4A5098BDA}"/>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775" name="TextBox 774">
              <a:extLst>
                <a:ext uri="{FF2B5EF4-FFF2-40B4-BE49-F238E27FC236}">
                  <a16:creationId xmlns:a16="http://schemas.microsoft.com/office/drawing/2014/main" id="{A1A455C8-4CC0-2FD9-EEB1-AA7432ECEDD2}"/>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3</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776" name="TextBox 775">
            <a:extLst>
              <a:ext uri="{FF2B5EF4-FFF2-40B4-BE49-F238E27FC236}">
                <a16:creationId xmlns:a16="http://schemas.microsoft.com/office/drawing/2014/main" id="{2C80B598-4943-C2A3-2554-C40F15E1F2C6}"/>
              </a:ext>
            </a:extLst>
          </p:cNvPr>
          <p:cNvSpPr txBox="1">
            <a:spLocks/>
          </p:cNvSpPr>
          <p:nvPr/>
        </p:nvSpPr>
        <p:spPr>
          <a:xfrm>
            <a:off x="1178562" y="2841442"/>
            <a:ext cx="2518711"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777" name="TextBox 776">
            <a:extLst>
              <a:ext uri="{FF2B5EF4-FFF2-40B4-BE49-F238E27FC236}">
                <a16:creationId xmlns:a16="http://schemas.microsoft.com/office/drawing/2014/main" id="{0253362B-CC62-2A03-F061-B6961F4B5C43}"/>
              </a:ext>
            </a:extLst>
          </p:cNvPr>
          <p:cNvSpPr txBox="1">
            <a:spLocks/>
          </p:cNvSpPr>
          <p:nvPr/>
        </p:nvSpPr>
        <p:spPr>
          <a:xfrm>
            <a:off x="1178562" y="4137457"/>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778" name="TextBox 777">
            <a:extLst>
              <a:ext uri="{FF2B5EF4-FFF2-40B4-BE49-F238E27FC236}">
                <a16:creationId xmlns:a16="http://schemas.microsoft.com/office/drawing/2014/main" id="{1269B6D5-8D5B-E61A-5ACF-2A503BF96244}"/>
              </a:ext>
            </a:extLst>
          </p:cNvPr>
          <p:cNvSpPr txBox="1">
            <a:spLocks/>
          </p:cNvSpPr>
          <p:nvPr/>
        </p:nvSpPr>
        <p:spPr>
          <a:xfrm>
            <a:off x="1178562" y="5248806"/>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Third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adipisc</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1788613836"/>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4.81481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1000"/>
                                            <p:tgtEl>
                                              <p:spTgt spid="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9"/>
                                            </p:tgtEl>
                                            <p:attrNameLst>
                                              <p:attrName>style.visibility</p:attrName>
                                            </p:attrNameLst>
                                          </p:cBhvr>
                                          <p:to>
                                            <p:strVal val="visible"/>
                                          </p:to>
                                        </p:set>
                                        <p:animEffect transition="in" filter="fade">
                                          <p:cBhvr>
                                            <p:cTn id="19" dur="500"/>
                                            <p:tgtEl>
                                              <p:spTgt spid="59"/>
                                            </p:tgtEl>
                                          </p:cBhvr>
                                        </p:animEffect>
                                      </p:childTnLst>
                                    </p:cTn>
                                  </p:par>
                                </p:childTnLst>
                              </p:cTn>
                            </p:par>
                            <p:par>
                              <p:cTn id="20" fill="hold">
                                <p:stCondLst>
                                  <p:cond delay="2000"/>
                                </p:stCondLst>
                                <p:childTnLst>
                                  <p:par>
                                    <p:cTn id="21" presetID="2" presetClass="entr" presetSubtype="1" fill="hold" nodeType="afterEffect" p14:presetBounceEnd="50000">
                                      <p:stCondLst>
                                        <p:cond delay="0"/>
                                      </p:stCondLst>
                                      <p:childTnLst>
                                        <p:set>
                                          <p:cBhvr>
                                            <p:cTn id="22" dur="1" fill="hold">
                                              <p:stCondLst>
                                                <p:cond delay="0"/>
                                              </p:stCondLst>
                                            </p:cTn>
                                            <p:tgtEl>
                                              <p:spTgt spid="768"/>
                                            </p:tgtEl>
                                            <p:attrNameLst>
                                              <p:attrName>style.visibility</p:attrName>
                                            </p:attrNameLst>
                                          </p:cBhvr>
                                          <p:to>
                                            <p:strVal val="visible"/>
                                          </p:to>
                                        </p:set>
                                        <p:anim calcmode="lin" valueType="num" p14:bounceEnd="50000">
                                          <p:cBhvr additive="base">
                                            <p:cTn id="23" dur="1000" fill="hold"/>
                                            <p:tgtEl>
                                              <p:spTgt spid="768"/>
                                            </p:tgtEl>
                                            <p:attrNameLst>
                                              <p:attrName>ppt_x</p:attrName>
                                            </p:attrNameLst>
                                          </p:cBhvr>
                                          <p:tavLst>
                                            <p:tav tm="0">
                                              <p:val>
                                                <p:strVal val="#ppt_x"/>
                                              </p:val>
                                            </p:tav>
                                            <p:tav tm="100000">
                                              <p:val>
                                                <p:strVal val="#ppt_x"/>
                                              </p:val>
                                            </p:tav>
                                          </p:tavLst>
                                        </p:anim>
                                        <p:anim calcmode="lin" valueType="num" p14:bounceEnd="50000">
                                          <p:cBhvr additive="base">
                                            <p:cTn id="24" dur="1000" fill="hold"/>
                                            <p:tgtEl>
                                              <p:spTgt spid="768"/>
                                            </p:tgtEl>
                                            <p:attrNameLst>
                                              <p:attrName>ppt_y</p:attrName>
                                            </p:attrNameLst>
                                          </p:cBhvr>
                                          <p:tavLst>
                                            <p:tav tm="0">
                                              <p:val>
                                                <p:strVal val="0-#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776"/>
                                            </p:tgtEl>
                                            <p:attrNameLst>
                                              <p:attrName>style.visibility</p:attrName>
                                            </p:attrNameLst>
                                          </p:cBhvr>
                                          <p:to>
                                            <p:strVal val="visible"/>
                                          </p:to>
                                        </p:set>
                                        <p:animEffect transition="in" filter="fade">
                                          <p:cBhvr>
                                            <p:cTn id="27" dur="500"/>
                                            <p:tgtEl>
                                              <p:spTgt spid="776"/>
                                            </p:tgtEl>
                                          </p:cBhvr>
                                        </p:animEffect>
                                      </p:childTnLst>
                                    </p:cTn>
                                  </p:par>
                                </p:childTnLst>
                              </p:cTn>
                            </p:par>
                            <p:par>
                              <p:cTn id="28" fill="hold">
                                <p:stCondLst>
                                  <p:cond delay="3000"/>
                                </p:stCondLst>
                                <p:childTnLst>
                                  <p:par>
                                    <p:cTn id="29" presetID="2" presetClass="entr" presetSubtype="1" fill="hold" nodeType="afterEffect" p14:presetBounceEnd="50000">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14:bounceEnd="50000">
                                          <p:cBhvr additive="base">
                                            <p:cTn id="31" dur="1000" fill="hold"/>
                                            <p:tgtEl>
                                              <p:spTgt spid="60"/>
                                            </p:tgtEl>
                                            <p:attrNameLst>
                                              <p:attrName>ppt_x</p:attrName>
                                            </p:attrNameLst>
                                          </p:cBhvr>
                                          <p:tavLst>
                                            <p:tav tm="0">
                                              <p:val>
                                                <p:strVal val="#ppt_x"/>
                                              </p:val>
                                            </p:tav>
                                            <p:tav tm="100000">
                                              <p:val>
                                                <p:strVal val="#ppt_x"/>
                                              </p:val>
                                            </p:tav>
                                          </p:tavLst>
                                        </p:anim>
                                        <p:anim calcmode="lin" valueType="num" p14:bounceEnd="50000">
                                          <p:cBhvr additive="base">
                                            <p:cTn id="32" dur="1000" fill="hold"/>
                                            <p:tgtEl>
                                              <p:spTgt spid="60"/>
                                            </p:tgtEl>
                                            <p:attrNameLst>
                                              <p:attrName>ppt_y</p:attrName>
                                            </p:attrNameLst>
                                          </p:cBhvr>
                                          <p:tavLst>
                                            <p:tav tm="0">
                                              <p:val>
                                                <p:strVal val="0-#ppt_h/2"/>
                                              </p:val>
                                            </p:tav>
                                            <p:tav tm="100000">
                                              <p:val>
                                                <p:strVal val="#ppt_y"/>
                                              </p:val>
                                            </p:tav>
                                          </p:tavLst>
                                        </p:anim>
                                      </p:childTnLst>
                                    </p:cTn>
                                  </p:par>
                                  <p:par>
                                    <p:cTn id="33" presetID="10" presetClass="entr" presetSubtype="0" fill="hold" grpId="0" nodeType="withEffect">
                                      <p:stCondLst>
                                        <p:cond delay="0"/>
                                      </p:stCondLst>
                                      <p:childTnLst>
                                        <p:set>
                                          <p:cBhvr>
                                            <p:cTn id="34" dur="1" fill="hold">
                                              <p:stCondLst>
                                                <p:cond delay="0"/>
                                              </p:stCondLst>
                                            </p:cTn>
                                            <p:tgtEl>
                                              <p:spTgt spid="777"/>
                                            </p:tgtEl>
                                            <p:attrNameLst>
                                              <p:attrName>style.visibility</p:attrName>
                                            </p:attrNameLst>
                                          </p:cBhvr>
                                          <p:to>
                                            <p:strVal val="visible"/>
                                          </p:to>
                                        </p:set>
                                        <p:animEffect transition="in" filter="fade">
                                          <p:cBhvr>
                                            <p:cTn id="35" dur="500"/>
                                            <p:tgtEl>
                                              <p:spTgt spid="777"/>
                                            </p:tgtEl>
                                          </p:cBhvr>
                                        </p:animEffect>
                                      </p:childTnLst>
                                    </p:cTn>
                                  </p:par>
                                </p:childTnLst>
                              </p:cTn>
                            </p:par>
                            <p:par>
                              <p:cTn id="36" fill="hold">
                                <p:stCondLst>
                                  <p:cond delay="4000"/>
                                </p:stCondLst>
                                <p:childTnLst>
                                  <p:par>
                                    <p:cTn id="37" presetID="2" presetClass="entr" presetSubtype="1" fill="hold" nodeType="afterEffect" p14:presetBounceEnd="50000">
                                      <p:stCondLst>
                                        <p:cond delay="0"/>
                                      </p:stCondLst>
                                      <p:childTnLst>
                                        <p:set>
                                          <p:cBhvr>
                                            <p:cTn id="38" dur="1" fill="hold">
                                              <p:stCondLst>
                                                <p:cond delay="0"/>
                                              </p:stCondLst>
                                            </p:cTn>
                                            <p:tgtEl>
                                              <p:spTgt spid="772"/>
                                            </p:tgtEl>
                                            <p:attrNameLst>
                                              <p:attrName>style.visibility</p:attrName>
                                            </p:attrNameLst>
                                          </p:cBhvr>
                                          <p:to>
                                            <p:strVal val="visible"/>
                                          </p:to>
                                        </p:set>
                                        <p:anim calcmode="lin" valueType="num" p14:bounceEnd="50000">
                                          <p:cBhvr additive="base">
                                            <p:cTn id="39" dur="1000" fill="hold"/>
                                            <p:tgtEl>
                                              <p:spTgt spid="772"/>
                                            </p:tgtEl>
                                            <p:attrNameLst>
                                              <p:attrName>ppt_x</p:attrName>
                                            </p:attrNameLst>
                                          </p:cBhvr>
                                          <p:tavLst>
                                            <p:tav tm="0">
                                              <p:val>
                                                <p:strVal val="#ppt_x"/>
                                              </p:val>
                                            </p:tav>
                                            <p:tav tm="100000">
                                              <p:val>
                                                <p:strVal val="#ppt_x"/>
                                              </p:val>
                                            </p:tav>
                                          </p:tavLst>
                                        </p:anim>
                                        <p:anim calcmode="lin" valueType="num" p14:bounceEnd="50000">
                                          <p:cBhvr additive="base">
                                            <p:cTn id="40" dur="1000" fill="hold"/>
                                            <p:tgtEl>
                                              <p:spTgt spid="772"/>
                                            </p:tgtEl>
                                            <p:attrNameLst>
                                              <p:attrName>ppt_y</p:attrName>
                                            </p:attrNameLst>
                                          </p:cBhvr>
                                          <p:tavLst>
                                            <p:tav tm="0">
                                              <p:val>
                                                <p:strVal val="0-#ppt_h/2"/>
                                              </p:val>
                                            </p:tav>
                                            <p:tav tm="100000">
                                              <p:val>
                                                <p:strVal val="#ppt_y"/>
                                              </p:val>
                                            </p:tav>
                                          </p:tavLst>
                                        </p:anim>
                                      </p:childTnLst>
                                    </p:cTn>
                                  </p:par>
                                  <p:par>
                                    <p:cTn id="41" presetID="10" presetClass="entr" presetSubtype="0" fill="hold" grpId="0" nodeType="withEffect">
                                      <p:stCondLst>
                                        <p:cond delay="0"/>
                                      </p:stCondLst>
                                      <p:childTnLst>
                                        <p:set>
                                          <p:cBhvr>
                                            <p:cTn id="42" dur="1" fill="hold">
                                              <p:stCondLst>
                                                <p:cond delay="0"/>
                                              </p:stCondLst>
                                            </p:cTn>
                                            <p:tgtEl>
                                              <p:spTgt spid="778"/>
                                            </p:tgtEl>
                                            <p:attrNameLst>
                                              <p:attrName>style.visibility</p:attrName>
                                            </p:attrNameLst>
                                          </p:cBhvr>
                                          <p:to>
                                            <p:strVal val="visible"/>
                                          </p:to>
                                        </p:set>
                                        <p:animEffect transition="in" filter="fade">
                                          <p:cBhvr>
                                            <p:cTn id="43" dur="500"/>
                                            <p:tgtEl>
                                              <p:spTgt spid="7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59" grpId="0"/>
          <p:bldP spid="776" grpId="0"/>
          <p:bldP spid="777" grpId="0"/>
          <p:bldP spid="77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4.81481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1000"/>
                                            <p:tgtEl>
                                              <p:spTgt spid="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59"/>
                                            </p:tgtEl>
                                            <p:attrNameLst>
                                              <p:attrName>style.visibility</p:attrName>
                                            </p:attrNameLst>
                                          </p:cBhvr>
                                          <p:to>
                                            <p:strVal val="visible"/>
                                          </p:to>
                                        </p:set>
                                        <p:animEffect transition="in" filter="fade">
                                          <p:cBhvr>
                                            <p:cTn id="19" dur="500"/>
                                            <p:tgtEl>
                                              <p:spTgt spid="59"/>
                                            </p:tgtEl>
                                          </p:cBhvr>
                                        </p:animEffect>
                                      </p:childTnLst>
                                    </p:cTn>
                                  </p:par>
                                </p:childTnLst>
                              </p:cTn>
                            </p:par>
                            <p:par>
                              <p:cTn id="20" fill="hold">
                                <p:stCondLst>
                                  <p:cond delay="2000"/>
                                </p:stCondLst>
                                <p:childTnLst>
                                  <p:par>
                                    <p:cTn id="21" presetID="2" presetClass="entr" presetSubtype="1" fill="hold" nodeType="afterEffect">
                                      <p:stCondLst>
                                        <p:cond delay="0"/>
                                      </p:stCondLst>
                                      <p:childTnLst>
                                        <p:set>
                                          <p:cBhvr>
                                            <p:cTn id="22" dur="1" fill="hold">
                                              <p:stCondLst>
                                                <p:cond delay="0"/>
                                              </p:stCondLst>
                                            </p:cTn>
                                            <p:tgtEl>
                                              <p:spTgt spid="768"/>
                                            </p:tgtEl>
                                            <p:attrNameLst>
                                              <p:attrName>style.visibility</p:attrName>
                                            </p:attrNameLst>
                                          </p:cBhvr>
                                          <p:to>
                                            <p:strVal val="visible"/>
                                          </p:to>
                                        </p:set>
                                        <p:anim calcmode="lin" valueType="num">
                                          <p:cBhvr additive="base">
                                            <p:cTn id="23" dur="1000" fill="hold"/>
                                            <p:tgtEl>
                                              <p:spTgt spid="768"/>
                                            </p:tgtEl>
                                            <p:attrNameLst>
                                              <p:attrName>ppt_x</p:attrName>
                                            </p:attrNameLst>
                                          </p:cBhvr>
                                          <p:tavLst>
                                            <p:tav tm="0">
                                              <p:val>
                                                <p:strVal val="#ppt_x"/>
                                              </p:val>
                                            </p:tav>
                                            <p:tav tm="100000">
                                              <p:val>
                                                <p:strVal val="#ppt_x"/>
                                              </p:val>
                                            </p:tav>
                                          </p:tavLst>
                                        </p:anim>
                                        <p:anim calcmode="lin" valueType="num">
                                          <p:cBhvr additive="base">
                                            <p:cTn id="24" dur="1000" fill="hold"/>
                                            <p:tgtEl>
                                              <p:spTgt spid="768"/>
                                            </p:tgtEl>
                                            <p:attrNameLst>
                                              <p:attrName>ppt_y</p:attrName>
                                            </p:attrNameLst>
                                          </p:cBhvr>
                                          <p:tavLst>
                                            <p:tav tm="0">
                                              <p:val>
                                                <p:strVal val="0-#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776"/>
                                            </p:tgtEl>
                                            <p:attrNameLst>
                                              <p:attrName>style.visibility</p:attrName>
                                            </p:attrNameLst>
                                          </p:cBhvr>
                                          <p:to>
                                            <p:strVal val="visible"/>
                                          </p:to>
                                        </p:set>
                                        <p:animEffect transition="in" filter="fade">
                                          <p:cBhvr>
                                            <p:cTn id="27" dur="500"/>
                                            <p:tgtEl>
                                              <p:spTgt spid="776"/>
                                            </p:tgtEl>
                                          </p:cBhvr>
                                        </p:animEffect>
                                      </p:childTnLst>
                                    </p:cTn>
                                  </p:par>
                                </p:childTnLst>
                              </p:cTn>
                            </p:par>
                            <p:par>
                              <p:cTn id="28" fill="hold">
                                <p:stCondLst>
                                  <p:cond delay="3000"/>
                                </p:stCondLst>
                                <p:childTnLst>
                                  <p:par>
                                    <p:cTn id="29" presetID="2" presetClass="entr" presetSubtype="1" fill="hold" nodeType="after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1000" fill="hold"/>
                                            <p:tgtEl>
                                              <p:spTgt spid="60"/>
                                            </p:tgtEl>
                                            <p:attrNameLst>
                                              <p:attrName>ppt_x</p:attrName>
                                            </p:attrNameLst>
                                          </p:cBhvr>
                                          <p:tavLst>
                                            <p:tav tm="0">
                                              <p:val>
                                                <p:strVal val="#ppt_x"/>
                                              </p:val>
                                            </p:tav>
                                            <p:tav tm="100000">
                                              <p:val>
                                                <p:strVal val="#ppt_x"/>
                                              </p:val>
                                            </p:tav>
                                          </p:tavLst>
                                        </p:anim>
                                        <p:anim calcmode="lin" valueType="num">
                                          <p:cBhvr additive="base">
                                            <p:cTn id="32" dur="1000" fill="hold"/>
                                            <p:tgtEl>
                                              <p:spTgt spid="60"/>
                                            </p:tgtEl>
                                            <p:attrNameLst>
                                              <p:attrName>ppt_y</p:attrName>
                                            </p:attrNameLst>
                                          </p:cBhvr>
                                          <p:tavLst>
                                            <p:tav tm="0">
                                              <p:val>
                                                <p:strVal val="0-#ppt_h/2"/>
                                              </p:val>
                                            </p:tav>
                                            <p:tav tm="100000">
                                              <p:val>
                                                <p:strVal val="#ppt_y"/>
                                              </p:val>
                                            </p:tav>
                                          </p:tavLst>
                                        </p:anim>
                                      </p:childTnLst>
                                    </p:cTn>
                                  </p:par>
                                  <p:par>
                                    <p:cTn id="33" presetID="10" presetClass="entr" presetSubtype="0" fill="hold" grpId="0" nodeType="withEffect">
                                      <p:stCondLst>
                                        <p:cond delay="0"/>
                                      </p:stCondLst>
                                      <p:childTnLst>
                                        <p:set>
                                          <p:cBhvr>
                                            <p:cTn id="34" dur="1" fill="hold">
                                              <p:stCondLst>
                                                <p:cond delay="0"/>
                                              </p:stCondLst>
                                            </p:cTn>
                                            <p:tgtEl>
                                              <p:spTgt spid="777"/>
                                            </p:tgtEl>
                                            <p:attrNameLst>
                                              <p:attrName>style.visibility</p:attrName>
                                            </p:attrNameLst>
                                          </p:cBhvr>
                                          <p:to>
                                            <p:strVal val="visible"/>
                                          </p:to>
                                        </p:set>
                                        <p:animEffect transition="in" filter="fade">
                                          <p:cBhvr>
                                            <p:cTn id="35" dur="500"/>
                                            <p:tgtEl>
                                              <p:spTgt spid="777"/>
                                            </p:tgtEl>
                                          </p:cBhvr>
                                        </p:animEffect>
                                      </p:childTnLst>
                                    </p:cTn>
                                  </p:par>
                                </p:childTnLst>
                              </p:cTn>
                            </p:par>
                            <p:par>
                              <p:cTn id="36" fill="hold">
                                <p:stCondLst>
                                  <p:cond delay="4000"/>
                                </p:stCondLst>
                                <p:childTnLst>
                                  <p:par>
                                    <p:cTn id="37" presetID="2" presetClass="entr" presetSubtype="1" fill="hold" nodeType="afterEffect">
                                      <p:stCondLst>
                                        <p:cond delay="0"/>
                                      </p:stCondLst>
                                      <p:childTnLst>
                                        <p:set>
                                          <p:cBhvr>
                                            <p:cTn id="38" dur="1" fill="hold">
                                              <p:stCondLst>
                                                <p:cond delay="0"/>
                                              </p:stCondLst>
                                            </p:cTn>
                                            <p:tgtEl>
                                              <p:spTgt spid="772"/>
                                            </p:tgtEl>
                                            <p:attrNameLst>
                                              <p:attrName>style.visibility</p:attrName>
                                            </p:attrNameLst>
                                          </p:cBhvr>
                                          <p:to>
                                            <p:strVal val="visible"/>
                                          </p:to>
                                        </p:set>
                                        <p:anim calcmode="lin" valueType="num">
                                          <p:cBhvr additive="base">
                                            <p:cTn id="39" dur="1000" fill="hold"/>
                                            <p:tgtEl>
                                              <p:spTgt spid="772"/>
                                            </p:tgtEl>
                                            <p:attrNameLst>
                                              <p:attrName>ppt_x</p:attrName>
                                            </p:attrNameLst>
                                          </p:cBhvr>
                                          <p:tavLst>
                                            <p:tav tm="0">
                                              <p:val>
                                                <p:strVal val="#ppt_x"/>
                                              </p:val>
                                            </p:tav>
                                            <p:tav tm="100000">
                                              <p:val>
                                                <p:strVal val="#ppt_x"/>
                                              </p:val>
                                            </p:tav>
                                          </p:tavLst>
                                        </p:anim>
                                        <p:anim calcmode="lin" valueType="num">
                                          <p:cBhvr additive="base">
                                            <p:cTn id="40" dur="1000" fill="hold"/>
                                            <p:tgtEl>
                                              <p:spTgt spid="772"/>
                                            </p:tgtEl>
                                            <p:attrNameLst>
                                              <p:attrName>ppt_y</p:attrName>
                                            </p:attrNameLst>
                                          </p:cBhvr>
                                          <p:tavLst>
                                            <p:tav tm="0">
                                              <p:val>
                                                <p:strVal val="0-#ppt_h/2"/>
                                              </p:val>
                                            </p:tav>
                                            <p:tav tm="100000">
                                              <p:val>
                                                <p:strVal val="#ppt_y"/>
                                              </p:val>
                                            </p:tav>
                                          </p:tavLst>
                                        </p:anim>
                                      </p:childTnLst>
                                    </p:cTn>
                                  </p:par>
                                  <p:par>
                                    <p:cTn id="41" presetID="10" presetClass="entr" presetSubtype="0" fill="hold" grpId="0" nodeType="withEffect">
                                      <p:stCondLst>
                                        <p:cond delay="0"/>
                                      </p:stCondLst>
                                      <p:childTnLst>
                                        <p:set>
                                          <p:cBhvr>
                                            <p:cTn id="42" dur="1" fill="hold">
                                              <p:stCondLst>
                                                <p:cond delay="0"/>
                                              </p:stCondLst>
                                            </p:cTn>
                                            <p:tgtEl>
                                              <p:spTgt spid="778"/>
                                            </p:tgtEl>
                                            <p:attrNameLst>
                                              <p:attrName>style.visibility</p:attrName>
                                            </p:attrNameLst>
                                          </p:cBhvr>
                                          <p:to>
                                            <p:strVal val="visible"/>
                                          </p:to>
                                        </p:set>
                                        <p:animEffect transition="in" filter="fade">
                                          <p:cBhvr>
                                            <p:cTn id="43" dur="500"/>
                                            <p:tgtEl>
                                              <p:spTgt spid="7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59" grpId="0"/>
          <p:bldP spid="776" grpId="0"/>
          <p:bldP spid="777" grpId="0"/>
          <p:bldP spid="778" grpId="0"/>
        </p:bldLst>
      </p:timing>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FF489C-2BC7-921B-537C-94EEAA9930F4}"/>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73E2588D-AF42-DF5A-D2B8-FE2C99966875}"/>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8172D9F6-2FE9-6EF9-DF67-83F79622E5A5}"/>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2" name="Group 21">
            <a:extLst>
              <a:ext uri="{FF2B5EF4-FFF2-40B4-BE49-F238E27FC236}">
                <a16:creationId xmlns:a16="http://schemas.microsoft.com/office/drawing/2014/main" id="{EB462A02-6FC7-B0B0-3033-5610DA6D1B59}"/>
              </a:ext>
            </a:extLst>
          </p:cNvPr>
          <p:cNvGrpSpPr/>
          <p:nvPr/>
        </p:nvGrpSpPr>
        <p:grpSpPr>
          <a:xfrm>
            <a:off x="501649" y="2590800"/>
            <a:ext cx="3537239" cy="1447800"/>
            <a:chOff x="501650" y="2946400"/>
            <a:chExt cx="2730500" cy="1117600"/>
          </a:xfrm>
        </p:grpSpPr>
        <p:sp>
          <p:nvSpPr>
            <p:cNvPr id="11" name="Rectangle: Rounded Corners 10">
              <a:extLst>
                <a:ext uri="{FF2B5EF4-FFF2-40B4-BE49-F238E27FC236}">
                  <a16:creationId xmlns:a16="http://schemas.microsoft.com/office/drawing/2014/main" id="{B1F75777-4E04-AFEF-A757-2422C35DD69A}"/>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21" name="TextBox 20">
              <a:extLst>
                <a:ext uri="{FF2B5EF4-FFF2-40B4-BE49-F238E27FC236}">
                  <a16:creationId xmlns:a16="http://schemas.microsoft.com/office/drawing/2014/main" id="{42C2E1B0-7A7A-9B20-7E3B-C1FAA0642ACE}"/>
                </a:ext>
              </a:extLst>
            </p:cNvPr>
            <p:cNvSpPr txBox="1"/>
            <p:nvPr/>
          </p:nvSpPr>
          <p:spPr>
            <a:xfrm>
              <a:off x="501650" y="2969653"/>
              <a:ext cx="2730500" cy="64147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Chapter 3 </a:t>
              </a:r>
            </a:p>
          </p:txBody>
        </p:sp>
      </p:grpSp>
      <p:sp>
        <p:nvSpPr>
          <p:cNvPr id="12" name="Rectangle">
            <a:extLst>
              <a:ext uri="{FF2B5EF4-FFF2-40B4-BE49-F238E27FC236}">
                <a16:creationId xmlns:a16="http://schemas.microsoft.com/office/drawing/2014/main" id="{21C5A45F-A8DE-DEE4-B71A-AE318ED770CF}"/>
              </a:ext>
            </a:extLst>
          </p:cNvPr>
          <p:cNvSpPr>
            <a:spLocks noGrp="1" noRot="1" noMove="1" noResize="1" noEditPoints="1" noAdjustHandles="1" noChangeArrowheads="1" noChangeShapeType="1"/>
          </p:cNvSpPr>
          <p:nvPr/>
        </p:nvSpPr>
        <p:spPr>
          <a:xfrm>
            <a:off x="0" y="34290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3" name="Saeed Faal 1">
            <a:extLst>
              <a:ext uri="{FF2B5EF4-FFF2-40B4-BE49-F238E27FC236}">
                <a16:creationId xmlns:a16="http://schemas.microsoft.com/office/drawing/2014/main" id="{13CFC0B3-1AA0-B143-0697-D3966678526C}"/>
              </a:ext>
            </a:extLst>
          </p:cNvPr>
          <p:cNvSpPr txBox="1"/>
          <p:nvPr/>
        </p:nvSpPr>
        <p:spPr>
          <a:xfrm>
            <a:off x="1473349" y="3965442"/>
            <a:ext cx="9245302"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rPr>
              <a:t>INFOGRAPHICS </a:t>
            </a:r>
          </a:p>
        </p:txBody>
      </p:sp>
      <p:sp>
        <p:nvSpPr>
          <p:cNvPr id="35" name="Title 20">
            <a:extLst>
              <a:ext uri="{FF2B5EF4-FFF2-40B4-BE49-F238E27FC236}">
                <a16:creationId xmlns:a16="http://schemas.microsoft.com/office/drawing/2014/main" id="{8EC57146-290E-9C63-DA17-1F938671742D}"/>
              </a:ext>
            </a:extLst>
          </p:cNvPr>
          <p:cNvSpPr txBox="1">
            <a:spLocks/>
          </p:cNvSpPr>
          <p:nvPr/>
        </p:nvSpPr>
        <p:spPr bwMode="auto">
          <a:xfrm>
            <a:off x="1635897" y="4825391"/>
            <a:ext cx="8920206" cy="1541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a:t>
            </a:r>
          </a:p>
          <a:p>
            <a:pPr marL="0" marR="0" lvl="0" indent="0" algn="ctr" defTabSz="457200" rtl="0" eaLnBrk="1" fontAlgn="auto" latinLnBrk="0" hangingPunct="1">
              <a:lnSpc>
                <a:spcPct val="130000"/>
              </a:lnSpc>
              <a:spcBef>
                <a:spcPts val="0"/>
              </a:spcBef>
              <a:spcAft>
                <a:spcPts val="0"/>
              </a:spcAft>
              <a:buClrTx/>
              <a:buSzTx/>
              <a:buFontTx/>
              <a:buNone/>
              <a:tabLst/>
              <a:defRPr/>
            </a:pPr>
            <a:endPar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p:txBody>
      </p:sp>
    </p:spTree>
    <p:extLst>
      <p:ext uri="{BB962C8B-B14F-4D97-AF65-F5344CB8AC3E}">
        <p14:creationId xmlns:p14="http://schemas.microsoft.com/office/powerpoint/2010/main" val="3836353688"/>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5E-6 0.1375 L 5E-6 2.96296E-6 " pathEditMode="relative" rAng="0" ptsTypes="AA">
                                      <p:cBhvr>
                                        <p:cTn id="8" dur="750" fill="hold"/>
                                        <p:tgtEl>
                                          <p:spTgt spid="22"/>
                                        </p:tgtEl>
                                        <p:attrNameLst>
                                          <p:attrName>ppt_x</p:attrName>
                                          <p:attrName>ppt_y</p:attrName>
                                        </p:attrNameLst>
                                      </p:cBhvr>
                                      <p:rCtr x="0" y="-6829"/>
                                    </p:animMotion>
                                  </p:childTnLst>
                                </p:cTn>
                              </p:par>
                            </p:childTnLst>
                          </p:cTn>
                        </p:par>
                        <p:par>
                          <p:cTn id="9" fill="hold">
                            <p:stCondLst>
                              <p:cond delay="750"/>
                            </p:stCondLst>
                            <p:childTnLst>
                              <p:par>
                                <p:cTn id="10" presetID="23" presetClass="entr" presetSubtype="272"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 calcmode="lin" valueType="num">
                                      <p:cBhvr>
                                        <p:cTn id="12" dur="250" fill="hold"/>
                                        <p:tgtEl>
                                          <p:spTgt spid="33"/>
                                        </p:tgtEl>
                                        <p:attrNameLst>
                                          <p:attrName>ppt_w</p:attrName>
                                        </p:attrNameLst>
                                      </p:cBhvr>
                                      <p:tavLst>
                                        <p:tav tm="0">
                                          <p:val>
                                            <p:strVal val="2/3*#ppt_w"/>
                                          </p:val>
                                        </p:tav>
                                        <p:tav tm="100000">
                                          <p:val>
                                            <p:strVal val="#ppt_w"/>
                                          </p:val>
                                        </p:tav>
                                      </p:tavLst>
                                    </p:anim>
                                    <p:anim calcmode="lin" valueType="num">
                                      <p:cBhvr>
                                        <p:cTn id="13" dur="250" fill="hold"/>
                                        <p:tgtEl>
                                          <p:spTgt spid="33"/>
                                        </p:tgtEl>
                                        <p:attrNameLst>
                                          <p:attrName>ppt_h</p:attrName>
                                        </p:attrNameLst>
                                      </p:cBhvr>
                                      <p:tavLst>
                                        <p:tav tm="0">
                                          <p:val>
                                            <p:strVal val="2/3*#ppt_h"/>
                                          </p:val>
                                        </p:tav>
                                        <p:tav tm="100000">
                                          <p:val>
                                            <p:strVal val="#ppt_h"/>
                                          </p:val>
                                        </p:tav>
                                      </p:tavLst>
                                    </p:anim>
                                  </p:childTnLst>
                                </p:cTn>
                              </p:par>
                              <p:par>
                                <p:cTn id="14" presetID="42" presetClass="path" presetSubtype="0" accel="49333" decel="50667" fill="hold" grpId="1" nodeType="withEffect">
                                  <p:stCondLst>
                                    <p:cond delay="0"/>
                                  </p:stCondLst>
                                  <p:childTnLst>
                                    <p:animMotion origin="layout" path="M 0 2.59259E-6 L 0 0.07245 " pathEditMode="relative" rAng="0" ptsTypes="AA">
                                      <p:cBhvr>
                                        <p:cTn id="15" dur="500" spd="-100000" fill="hold"/>
                                        <p:tgtEl>
                                          <p:spTgt spid="33"/>
                                        </p:tgtEl>
                                        <p:attrNameLst>
                                          <p:attrName>ppt_x</p:attrName>
                                          <p:attrName>ppt_y</p:attrName>
                                        </p:attrNameLst>
                                      </p:cBhvr>
                                      <p:rCtr x="0" y="3611"/>
                                    </p:animMotion>
                                  </p:childTnLst>
                                </p:cTn>
                              </p:par>
                              <p:par>
                                <p:cTn id="16" presetID="23" presetClass="entr" presetSubtype="272" fill="hold" grpId="0" nodeType="withEffect">
                                  <p:stCondLst>
                                    <p:cond delay="250"/>
                                  </p:stCondLst>
                                  <p:childTnLst>
                                    <p:set>
                                      <p:cBhvr>
                                        <p:cTn id="17" dur="1" fill="hold">
                                          <p:stCondLst>
                                            <p:cond delay="0"/>
                                          </p:stCondLst>
                                        </p:cTn>
                                        <p:tgtEl>
                                          <p:spTgt spid="35"/>
                                        </p:tgtEl>
                                        <p:attrNameLst>
                                          <p:attrName>style.visibility</p:attrName>
                                        </p:attrNameLst>
                                      </p:cBhvr>
                                      <p:to>
                                        <p:strVal val="visible"/>
                                      </p:to>
                                    </p:set>
                                    <p:anim calcmode="lin" valueType="num">
                                      <p:cBhvr>
                                        <p:cTn id="18" dur="250" fill="hold"/>
                                        <p:tgtEl>
                                          <p:spTgt spid="35"/>
                                        </p:tgtEl>
                                        <p:attrNameLst>
                                          <p:attrName>ppt_w</p:attrName>
                                        </p:attrNameLst>
                                      </p:cBhvr>
                                      <p:tavLst>
                                        <p:tav tm="0">
                                          <p:val>
                                            <p:strVal val="2/3*#ppt_w"/>
                                          </p:val>
                                        </p:tav>
                                        <p:tav tm="100000">
                                          <p:val>
                                            <p:strVal val="#ppt_w"/>
                                          </p:val>
                                        </p:tav>
                                      </p:tavLst>
                                    </p:anim>
                                    <p:anim calcmode="lin" valueType="num">
                                      <p:cBhvr>
                                        <p:cTn id="19" dur="250" fill="hold"/>
                                        <p:tgtEl>
                                          <p:spTgt spid="35"/>
                                        </p:tgtEl>
                                        <p:attrNameLst>
                                          <p:attrName>ppt_h</p:attrName>
                                        </p:attrNameLst>
                                      </p:cBhvr>
                                      <p:tavLst>
                                        <p:tav tm="0">
                                          <p:val>
                                            <p:strVal val="2/3*#ppt_h"/>
                                          </p:val>
                                        </p:tav>
                                        <p:tav tm="100000">
                                          <p:val>
                                            <p:strVal val="#ppt_h"/>
                                          </p:val>
                                        </p:tav>
                                      </p:tavLst>
                                    </p:anim>
                                  </p:childTnLst>
                                </p:cTn>
                              </p:par>
                              <p:par>
                                <p:cTn id="20" presetID="42" presetClass="path" presetSubtype="0" accel="49333" decel="50667" fill="hold" grpId="1" nodeType="withEffect">
                                  <p:stCondLst>
                                    <p:cond delay="250"/>
                                  </p:stCondLst>
                                  <p:childTnLst>
                                    <p:animMotion origin="layout" path="M 0 -2.22222E-6 L 0 0.07246 " pathEditMode="relative" rAng="0" ptsTypes="AA">
                                      <p:cBhvr>
                                        <p:cTn id="21" dur="500" spd="-100000" fill="hold"/>
                                        <p:tgtEl>
                                          <p:spTgt spid="3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3" grpId="1"/>
      <p:bldP spid="35" grpId="0"/>
      <p:bldP spid="35" grpId="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EFF24D-895D-AE53-6A9E-099AF82B148F}"/>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69755D0F-60C6-54D6-2914-EB251B3DCAC5}"/>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CAC29A83-0023-D8E9-AD1D-D49762B95D95}"/>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48858C41-DB52-78AD-CC6F-803C89D056E6}"/>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213E8984-6917-79CC-376A-AE205638C000}"/>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DA3D49CD-4BA5-338A-AD72-9B9895D3DA0A}"/>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4F022ACC-EA26-9B7F-4B03-75557ACE5A88}"/>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Infographic</a:t>
              </a:r>
            </a:p>
            <a:p>
              <a:endParaRPr lang="en-US" dirty="0">
                <a:effectLst/>
              </a:endParaRPr>
            </a:p>
          </p:txBody>
        </p:sp>
      </p:grpSp>
      <p:sp>
        <p:nvSpPr>
          <p:cNvPr id="14" name="Rectangle top">
            <a:extLst>
              <a:ext uri="{FF2B5EF4-FFF2-40B4-BE49-F238E27FC236}">
                <a16:creationId xmlns:a16="http://schemas.microsoft.com/office/drawing/2014/main" id="{DACBC1E9-8003-EDDA-4C9A-5F072B269CC4}"/>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 name="Rectangle 2">
            <a:extLst>
              <a:ext uri="{FF2B5EF4-FFF2-40B4-BE49-F238E27FC236}">
                <a16:creationId xmlns:a16="http://schemas.microsoft.com/office/drawing/2014/main" id="{69712B5D-C157-014E-17F7-D8C8548B8B47}"/>
              </a:ext>
            </a:extLst>
          </p:cNvPr>
          <p:cNvSpPr/>
          <p:nvPr/>
        </p:nvSpPr>
        <p:spPr>
          <a:xfrm>
            <a:off x="495413" y="1248885"/>
            <a:ext cx="5254896" cy="544154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useBgFill="1">
        <p:nvSpPr>
          <p:cNvPr id="39" name="Rectangle 38">
            <a:extLst>
              <a:ext uri="{FF2B5EF4-FFF2-40B4-BE49-F238E27FC236}">
                <a16:creationId xmlns:a16="http://schemas.microsoft.com/office/drawing/2014/main" id="{F168CFD5-67C2-E61F-30EC-BA6377DAF025}"/>
              </a:ext>
            </a:extLst>
          </p:cNvPr>
          <p:cNvSpPr>
            <a:spLocks noGrp="1" noRot="1" noMove="1" noResize="1" noEditPoints="1" noAdjustHandles="1" noChangeArrowheads="1" noChangeShapeType="1"/>
          </p:cNvSpPr>
          <p:nvPr/>
        </p:nvSpPr>
        <p:spPr>
          <a:xfrm>
            <a:off x="3381641" y="1172249"/>
            <a:ext cx="1083292" cy="3594356"/>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useBgFill="1">
        <p:nvSpPr>
          <p:cNvPr id="254" name="Freeform: Shape 253">
            <a:extLst>
              <a:ext uri="{FF2B5EF4-FFF2-40B4-BE49-F238E27FC236}">
                <a16:creationId xmlns:a16="http://schemas.microsoft.com/office/drawing/2014/main" id="{5D2F6BAB-356C-5148-AB2C-A5DC2EE26562}"/>
              </a:ext>
            </a:extLst>
          </p:cNvPr>
          <p:cNvSpPr>
            <a:spLocks/>
          </p:cNvSpPr>
          <p:nvPr/>
        </p:nvSpPr>
        <p:spPr>
          <a:xfrm>
            <a:off x="1772383" y="1844902"/>
            <a:ext cx="8647234" cy="4285019"/>
          </a:xfrm>
          <a:custGeom>
            <a:avLst/>
            <a:gdLst>
              <a:gd name="connsiteX0" fmla="*/ 5090559 w 8647234"/>
              <a:gd name="connsiteY0" fmla="*/ 3263648 h 4285019"/>
              <a:gd name="connsiteX1" fmla="*/ 5055767 w 8647234"/>
              <a:gd name="connsiteY1" fmla="*/ 3275589 h 4285019"/>
              <a:gd name="connsiteX2" fmla="*/ 4983246 w 8647234"/>
              <a:gd name="connsiteY2" fmla="*/ 3304053 h 4285019"/>
              <a:gd name="connsiteX3" fmla="*/ 4948127 w 8647234"/>
              <a:gd name="connsiteY3" fmla="*/ 3318785 h 4285019"/>
              <a:gd name="connsiteX4" fmla="*/ 4943177 w 8647234"/>
              <a:gd name="connsiteY4" fmla="*/ 3321043 h 4285019"/>
              <a:gd name="connsiteX5" fmla="*/ 4939381 w 8647234"/>
              <a:gd name="connsiteY5" fmla="*/ 3322652 h 4285019"/>
              <a:gd name="connsiteX6" fmla="*/ 4934957 w 8647234"/>
              <a:gd name="connsiteY6" fmla="*/ 3324791 h 4285019"/>
              <a:gd name="connsiteX7" fmla="*/ 4925713 w 8647234"/>
              <a:gd name="connsiteY7" fmla="*/ 3329007 h 4285019"/>
              <a:gd name="connsiteX8" fmla="*/ 4919657 w 8647234"/>
              <a:gd name="connsiteY8" fmla="*/ 3332189 h 4285019"/>
              <a:gd name="connsiteX9" fmla="*/ 4916443 w 8647234"/>
              <a:gd name="connsiteY9" fmla="*/ 3333743 h 4285019"/>
              <a:gd name="connsiteX10" fmla="*/ 4915365 w 8647234"/>
              <a:gd name="connsiteY10" fmla="*/ 3334444 h 4285019"/>
              <a:gd name="connsiteX11" fmla="*/ 4913200 w 8647234"/>
              <a:gd name="connsiteY11" fmla="*/ 3335582 h 4285019"/>
              <a:gd name="connsiteX12" fmla="*/ 4907786 w 8647234"/>
              <a:gd name="connsiteY12" fmla="*/ 3339375 h 4285019"/>
              <a:gd name="connsiteX13" fmla="*/ 4915365 w 8647234"/>
              <a:gd name="connsiteY13" fmla="*/ 3334444 h 4285019"/>
              <a:gd name="connsiteX14" fmla="*/ 4919657 w 8647234"/>
              <a:gd name="connsiteY14" fmla="*/ 3332189 h 4285019"/>
              <a:gd name="connsiteX15" fmla="*/ 4934957 w 8647234"/>
              <a:gd name="connsiteY15" fmla="*/ 3324791 h 4285019"/>
              <a:gd name="connsiteX16" fmla="*/ 4943177 w 8647234"/>
              <a:gd name="connsiteY16" fmla="*/ 3321043 h 4285019"/>
              <a:gd name="connsiteX17" fmla="*/ 4983245 w 8647234"/>
              <a:gd name="connsiteY17" fmla="*/ 3304054 h 4285019"/>
              <a:gd name="connsiteX18" fmla="*/ 5055766 w 8647234"/>
              <a:gd name="connsiteY18" fmla="*/ 3275590 h 4285019"/>
              <a:gd name="connsiteX19" fmla="*/ 5090559 w 8647234"/>
              <a:gd name="connsiteY19" fmla="*/ 3263649 h 4285019"/>
              <a:gd name="connsiteX20" fmla="*/ 6430424 w 8647234"/>
              <a:gd name="connsiteY20" fmla="*/ 3124642 h 4285019"/>
              <a:gd name="connsiteX21" fmla="*/ 6437240 w 8647234"/>
              <a:gd name="connsiteY21" fmla="*/ 3192252 h 4285019"/>
              <a:gd name="connsiteX22" fmla="*/ 6434994 w 8647234"/>
              <a:gd name="connsiteY22" fmla="*/ 3147780 h 4285019"/>
              <a:gd name="connsiteX23" fmla="*/ 6391624 w 8647234"/>
              <a:gd name="connsiteY23" fmla="*/ 2947572 h 4285019"/>
              <a:gd name="connsiteX24" fmla="*/ 6402146 w 8647234"/>
              <a:gd name="connsiteY24" fmla="*/ 2981469 h 4285019"/>
              <a:gd name="connsiteX25" fmla="*/ 6399167 w 8647234"/>
              <a:gd name="connsiteY25" fmla="*/ 2966384 h 4285019"/>
              <a:gd name="connsiteX26" fmla="*/ 6323324 w 8647234"/>
              <a:gd name="connsiteY26" fmla="*/ 2785025 h 4285019"/>
              <a:gd name="connsiteX27" fmla="*/ 6335290 w 8647234"/>
              <a:gd name="connsiteY27" fmla="*/ 2807070 h 4285019"/>
              <a:gd name="connsiteX28" fmla="*/ 6331869 w 8647234"/>
              <a:gd name="connsiteY28" fmla="*/ 2798539 h 4285019"/>
              <a:gd name="connsiteX29" fmla="*/ 896860 w 8647234"/>
              <a:gd name="connsiteY29" fmla="*/ 2750055 h 4285019"/>
              <a:gd name="connsiteX30" fmla="*/ 901792 w 8647234"/>
              <a:gd name="connsiteY30" fmla="*/ 2757633 h 4285019"/>
              <a:gd name="connsiteX31" fmla="*/ 904045 w 8647234"/>
              <a:gd name="connsiteY31" fmla="*/ 2761925 h 4285019"/>
              <a:gd name="connsiteX32" fmla="*/ 911443 w 8647234"/>
              <a:gd name="connsiteY32" fmla="*/ 2777225 h 4285019"/>
              <a:gd name="connsiteX33" fmla="*/ 915191 w 8647234"/>
              <a:gd name="connsiteY33" fmla="*/ 2785445 h 4285019"/>
              <a:gd name="connsiteX34" fmla="*/ 932173 w 8647234"/>
              <a:gd name="connsiteY34" fmla="*/ 2825495 h 4285019"/>
              <a:gd name="connsiteX35" fmla="*/ 932180 w 8647234"/>
              <a:gd name="connsiteY35" fmla="*/ 2825513 h 4285019"/>
              <a:gd name="connsiteX36" fmla="*/ 948981 w 8647234"/>
              <a:gd name="connsiteY36" fmla="*/ 2867887 h 4285019"/>
              <a:gd name="connsiteX37" fmla="*/ 955204 w 8647234"/>
              <a:gd name="connsiteY37" fmla="*/ 2883585 h 4285019"/>
              <a:gd name="connsiteX38" fmla="*/ 984547 w 8647234"/>
              <a:gd name="connsiteY38" fmla="*/ 2969766 h 4285019"/>
              <a:gd name="connsiteX39" fmla="*/ 989358 w 8647234"/>
              <a:gd name="connsiteY39" fmla="*/ 2977806 h 4285019"/>
              <a:gd name="connsiteX40" fmla="*/ 989359 w 8647234"/>
              <a:gd name="connsiteY40" fmla="*/ 2977805 h 4285019"/>
              <a:gd name="connsiteX41" fmla="*/ 984549 w 8647234"/>
              <a:gd name="connsiteY41" fmla="*/ 2969766 h 4285019"/>
              <a:gd name="connsiteX42" fmla="*/ 955205 w 8647234"/>
              <a:gd name="connsiteY42" fmla="*/ 2883587 h 4285019"/>
              <a:gd name="connsiteX43" fmla="*/ 948981 w 8647234"/>
              <a:gd name="connsiteY43" fmla="*/ 2867887 h 4285019"/>
              <a:gd name="connsiteX44" fmla="*/ 932181 w 8647234"/>
              <a:gd name="connsiteY44" fmla="*/ 2825515 h 4285019"/>
              <a:gd name="connsiteX45" fmla="*/ 932173 w 8647234"/>
              <a:gd name="connsiteY45" fmla="*/ 2825495 h 4285019"/>
              <a:gd name="connsiteX46" fmla="*/ 917450 w 8647234"/>
              <a:gd name="connsiteY46" fmla="*/ 2790395 h 4285019"/>
              <a:gd name="connsiteX47" fmla="*/ 915191 w 8647234"/>
              <a:gd name="connsiteY47" fmla="*/ 2785445 h 4285019"/>
              <a:gd name="connsiteX48" fmla="*/ 913583 w 8647234"/>
              <a:gd name="connsiteY48" fmla="*/ 2781649 h 4285019"/>
              <a:gd name="connsiteX49" fmla="*/ 911443 w 8647234"/>
              <a:gd name="connsiteY49" fmla="*/ 2777225 h 4285019"/>
              <a:gd name="connsiteX50" fmla="*/ 907228 w 8647234"/>
              <a:gd name="connsiteY50" fmla="*/ 2767981 h 4285019"/>
              <a:gd name="connsiteX51" fmla="*/ 904045 w 8647234"/>
              <a:gd name="connsiteY51" fmla="*/ 2761925 h 4285019"/>
              <a:gd name="connsiteX52" fmla="*/ 902492 w 8647234"/>
              <a:gd name="connsiteY52" fmla="*/ 2758711 h 4285019"/>
              <a:gd name="connsiteX53" fmla="*/ 901792 w 8647234"/>
              <a:gd name="connsiteY53" fmla="*/ 2757633 h 4285019"/>
              <a:gd name="connsiteX54" fmla="*/ 900653 w 8647234"/>
              <a:gd name="connsiteY54" fmla="*/ 2755469 h 4285019"/>
              <a:gd name="connsiteX55" fmla="*/ 896860 w 8647234"/>
              <a:gd name="connsiteY55" fmla="*/ 2750055 h 4285019"/>
              <a:gd name="connsiteX56" fmla="*/ 6229178 w 8647234"/>
              <a:gd name="connsiteY56" fmla="*/ 2639693 h 4285019"/>
              <a:gd name="connsiteX57" fmla="*/ 6238811 w 8647234"/>
              <a:gd name="connsiteY57" fmla="*/ 2651369 h 4285019"/>
              <a:gd name="connsiteX58" fmla="*/ 6236379 w 8647234"/>
              <a:gd name="connsiteY58" fmla="*/ 2647523 h 4285019"/>
              <a:gd name="connsiteX59" fmla="*/ 6113103 w 8647234"/>
              <a:gd name="connsiteY59" fmla="*/ 2514439 h 4285019"/>
              <a:gd name="connsiteX60" fmla="*/ 6116721 w 8647234"/>
              <a:gd name="connsiteY60" fmla="*/ 2517424 h 4285019"/>
              <a:gd name="connsiteX61" fmla="*/ 6115975 w 8647234"/>
              <a:gd name="connsiteY61" fmla="*/ 2516613 h 4285019"/>
              <a:gd name="connsiteX62" fmla="*/ 7538571 w 8647234"/>
              <a:gd name="connsiteY62" fmla="*/ 1395444 h 4285019"/>
              <a:gd name="connsiteX63" fmla="*/ 7574684 w 8647234"/>
              <a:gd name="connsiteY63" fmla="*/ 1443980 h 4285019"/>
              <a:gd name="connsiteX64" fmla="*/ 7572794 w 8647234"/>
              <a:gd name="connsiteY64" fmla="*/ 1440355 h 4285019"/>
              <a:gd name="connsiteX65" fmla="*/ 7571341 w 8647234"/>
              <a:gd name="connsiteY65" fmla="*/ 1438116 h 4285019"/>
              <a:gd name="connsiteX66" fmla="*/ 7571329 w 8647234"/>
              <a:gd name="connsiteY66" fmla="*/ 1438100 h 4285019"/>
              <a:gd name="connsiteX67" fmla="*/ 7571318 w 8647234"/>
              <a:gd name="connsiteY67" fmla="*/ 1438083 h 4285019"/>
              <a:gd name="connsiteX68" fmla="*/ 7566150 w 8647234"/>
              <a:gd name="connsiteY68" fmla="*/ 1431213 h 4285019"/>
              <a:gd name="connsiteX69" fmla="*/ 7538571 w 8647234"/>
              <a:gd name="connsiteY69" fmla="*/ 1395444 h 4285019"/>
              <a:gd name="connsiteX70" fmla="*/ 7657904 w 8647234"/>
              <a:gd name="connsiteY70" fmla="*/ 0 h 4285019"/>
              <a:gd name="connsiteX71" fmla="*/ 8647234 w 8647234"/>
              <a:gd name="connsiteY71" fmla="*/ 989330 h 4285019"/>
              <a:gd name="connsiteX72" fmla="*/ 7759057 w 8647234"/>
              <a:gd name="connsiteY72" fmla="*/ 1973552 h 4285019"/>
              <a:gd name="connsiteX73" fmla="*/ 7732781 w 8647234"/>
              <a:gd name="connsiteY73" fmla="*/ 1974879 h 4285019"/>
              <a:gd name="connsiteX74" fmla="*/ 7732781 w 8647234"/>
              <a:gd name="connsiteY74" fmla="*/ 1974878 h 4285019"/>
              <a:gd name="connsiteX75" fmla="*/ 7657905 w 8647234"/>
              <a:gd name="connsiteY75" fmla="*/ 1978659 h 4285019"/>
              <a:gd name="connsiteX76" fmla="*/ 7373549 w 8647234"/>
              <a:gd name="connsiteY76" fmla="*/ 1978659 h 4285019"/>
              <a:gd name="connsiteX77" fmla="*/ 6440102 w 8647234"/>
              <a:gd name="connsiteY77" fmla="*/ 2912105 h 4285019"/>
              <a:gd name="connsiteX78" fmla="*/ 6440102 w 8647234"/>
              <a:gd name="connsiteY78" fmla="*/ 3220646 h 4285019"/>
              <a:gd name="connsiteX79" fmla="*/ 6442749 w 8647234"/>
              <a:gd name="connsiteY79" fmla="*/ 3246904 h 4285019"/>
              <a:gd name="connsiteX80" fmla="*/ 5453419 w 8647234"/>
              <a:gd name="connsiteY80" fmla="*/ 4236234 h 4285019"/>
              <a:gd name="connsiteX81" fmla="*/ 4469198 w 8647234"/>
              <a:gd name="connsiteY81" fmla="*/ 3348057 h 4285019"/>
              <a:gd name="connsiteX82" fmla="*/ 4465052 w 8647234"/>
              <a:gd name="connsiteY82" fmla="*/ 3265950 h 4285019"/>
              <a:gd name="connsiteX83" fmla="*/ 4465085 w 8647234"/>
              <a:gd name="connsiteY83" fmla="*/ 3265954 h 4285019"/>
              <a:gd name="connsiteX84" fmla="*/ 4564145 w 8647234"/>
              <a:gd name="connsiteY84" fmla="*/ 3288814 h 4285019"/>
              <a:gd name="connsiteX85" fmla="*/ 4609865 w 8647234"/>
              <a:gd name="connsiteY85" fmla="*/ 3296434 h 4285019"/>
              <a:gd name="connsiteX86" fmla="*/ 4678445 w 8647234"/>
              <a:gd name="connsiteY86" fmla="*/ 3326914 h 4285019"/>
              <a:gd name="connsiteX87" fmla="*/ 4716545 w 8647234"/>
              <a:gd name="connsiteY87" fmla="*/ 3349774 h 4285019"/>
              <a:gd name="connsiteX88" fmla="*/ 4846085 w 8647234"/>
              <a:gd name="connsiteY88" fmla="*/ 3357394 h 4285019"/>
              <a:gd name="connsiteX89" fmla="*/ 4846882 w 8647234"/>
              <a:gd name="connsiteY89" fmla="*/ 3357197 h 4285019"/>
              <a:gd name="connsiteX90" fmla="*/ 4880689 w 8647234"/>
              <a:gd name="connsiteY90" fmla="*/ 3348887 h 4285019"/>
              <a:gd name="connsiteX91" fmla="*/ 4891590 w 8647234"/>
              <a:gd name="connsiteY91" fmla="*/ 3346269 h 4285019"/>
              <a:gd name="connsiteX92" fmla="*/ 4901031 w 8647234"/>
              <a:gd name="connsiteY92" fmla="*/ 3344017 h 4285019"/>
              <a:gd name="connsiteX93" fmla="*/ 4901320 w 8647234"/>
              <a:gd name="connsiteY93" fmla="*/ 3343938 h 4285019"/>
              <a:gd name="connsiteX94" fmla="*/ 4903347 w 8647234"/>
              <a:gd name="connsiteY94" fmla="*/ 3343453 h 4285019"/>
              <a:gd name="connsiteX95" fmla="*/ 4906724 w 8647234"/>
              <a:gd name="connsiteY95" fmla="*/ 3342464 h 4285019"/>
              <a:gd name="connsiteX96" fmla="*/ 4906724 w 8647234"/>
              <a:gd name="connsiteY96" fmla="*/ 3342463 h 4285019"/>
              <a:gd name="connsiteX97" fmla="*/ 4901320 w 8647234"/>
              <a:gd name="connsiteY97" fmla="*/ 3343938 h 4285019"/>
              <a:gd name="connsiteX98" fmla="*/ 4893984 w 8647234"/>
              <a:gd name="connsiteY98" fmla="*/ 3345694 h 4285019"/>
              <a:gd name="connsiteX99" fmla="*/ 4891590 w 8647234"/>
              <a:gd name="connsiteY99" fmla="*/ 3346269 h 4285019"/>
              <a:gd name="connsiteX100" fmla="*/ 4883033 w 8647234"/>
              <a:gd name="connsiteY100" fmla="*/ 3348311 h 4285019"/>
              <a:gd name="connsiteX101" fmla="*/ 4880689 w 8647234"/>
              <a:gd name="connsiteY101" fmla="*/ 3348887 h 4285019"/>
              <a:gd name="connsiteX102" fmla="*/ 4875831 w 8647234"/>
              <a:gd name="connsiteY102" fmla="*/ 3350053 h 4285019"/>
              <a:gd name="connsiteX103" fmla="*/ 4846882 w 8647234"/>
              <a:gd name="connsiteY103" fmla="*/ 3357197 h 4285019"/>
              <a:gd name="connsiteX104" fmla="*/ 4846086 w 8647234"/>
              <a:gd name="connsiteY104" fmla="*/ 3357393 h 4285019"/>
              <a:gd name="connsiteX105" fmla="*/ 4716546 w 8647234"/>
              <a:gd name="connsiteY105" fmla="*/ 3349773 h 4285019"/>
              <a:gd name="connsiteX106" fmla="*/ 4678446 w 8647234"/>
              <a:gd name="connsiteY106" fmla="*/ 3326913 h 4285019"/>
              <a:gd name="connsiteX107" fmla="*/ 4609866 w 8647234"/>
              <a:gd name="connsiteY107" fmla="*/ 3296433 h 4285019"/>
              <a:gd name="connsiteX108" fmla="*/ 4564146 w 8647234"/>
              <a:gd name="connsiteY108" fmla="*/ 3288813 h 4285019"/>
              <a:gd name="connsiteX109" fmla="*/ 4465086 w 8647234"/>
              <a:gd name="connsiteY109" fmla="*/ 3265953 h 4285019"/>
              <a:gd name="connsiteX110" fmla="*/ 4465053 w 8647234"/>
              <a:gd name="connsiteY110" fmla="*/ 3265949 h 4285019"/>
              <a:gd name="connsiteX111" fmla="*/ 4464091 w 8647234"/>
              <a:gd name="connsiteY111" fmla="*/ 3246903 h 4285019"/>
              <a:gd name="connsiteX112" fmla="*/ 5352267 w 8647234"/>
              <a:gd name="connsiteY112" fmla="*/ 2262681 h 4285019"/>
              <a:gd name="connsiteX113" fmla="*/ 4464090 w 8647234"/>
              <a:gd name="connsiteY113" fmla="*/ 3246903 h 4285019"/>
              <a:gd name="connsiteX114" fmla="*/ 4464090 w 8647234"/>
              <a:gd name="connsiteY114" fmla="*/ 2962547 h 4285019"/>
              <a:gd name="connsiteX115" fmla="*/ 3530643 w 8647234"/>
              <a:gd name="connsiteY115" fmla="*/ 2029100 h 4285019"/>
              <a:gd name="connsiteX116" fmla="*/ 3193815 w 8647234"/>
              <a:gd name="connsiteY116" fmla="*/ 2029100 h 4285019"/>
              <a:gd name="connsiteX117" fmla="*/ 3165382 w 8647234"/>
              <a:gd name="connsiteY117" fmla="*/ 2027664 h 4285019"/>
              <a:gd name="connsiteX118" fmla="*/ 3165382 w 8647234"/>
              <a:gd name="connsiteY118" fmla="*/ 2027665 h 4285019"/>
              <a:gd name="connsiteX119" fmla="*/ 3120814 w 8647234"/>
              <a:gd name="connsiteY119" fmla="*/ 2025414 h 4285019"/>
              <a:gd name="connsiteX120" fmla="*/ 2912108 w 8647234"/>
              <a:gd name="connsiteY120" fmla="*/ 2025414 h 4285019"/>
              <a:gd name="connsiteX121" fmla="*/ 1978662 w 8647234"/>
              <a:gd name="connsiteY121" fmla="*/ 2958861 h 4285019"/>
              <a:gd name="connsiteX122" fmla="*/ 1978662 w 8647234"/>
              <a:gd name="connsiteY122" fmla="*/ 3286923 h 4285019"/>
              <a:gd name="connsiteX123" fmla="*/ 1978221 w 8647234"/>
              <a:gd name="connsiteY123" fmla="*/ 3286955 h 4285019"/>
              <a:gd name="connsiteX124" fmla="*/ 1973553 w 8647234"/>
              <a:gd name="connsiteY124" fmla="*/ 3194535 h 4285019"/>
              <a:gd name="connsiteX125" fmla="*/ 1352094 w 8647234"/>
              <a:gd name="connsiteY125" fmla="*/ 2374982 h 4285019"/>
              <a:gd name="connsiteX126" fmla="*/ 1973553 w 8647234"/>
              <a:gd name="connsiteY126" fmla="*/ 3194537 h 4285019"/>
              <a:gd name="connsiteX127" fmla="*/ 1978221 w 8647234"/>
              <a:gd name="connsiteY127" fmla="*/ 3286957 h 4285019"/>
              <a:gd name="connsiteX128" fmla="*/ 1978219 w 8647234"/>
              <a:gd name="connsiteY128" fmla="*/ 3286957 h 4285019"/>
              <a:gd name="connsiteX129" fmla="*/ 1978661 w 8647234"/>
              <a:gd name="connsiteY129" fmla="*/ 3295689 h 4285019"/>
              <a:gd name="connsiteX130" fmla="*/ 989330 w 8647234"/>
              <a:gd name="connsiteY130" fmla="*/ 4285019 h 4285019"/>
              <a:gd name="connsiteX131" fmla="*/ 0 w 8647234"/>
              <a:gd name="connsiteY131" fmla="*/ 3295688 h 4285019"/>
              <a:gd name="connsiteX132" fmla="*/ 888178 w 8647234"/>
              <a:gd name="connsiteY132" fmla="*/ 2311467 h 4285019"/>
              <a:gd name="connsiteX133" fmla="*/ 970284 w 8647234"/>
              <a:gd name="connsiteY133" fmla="*/ 2307321 h 4285019"/>
              <a:gd name="connsiteX134" fmla="*/ 970281 w 8647234"/>
              <a:gd name="connsiteY134" fmla="*/ 2307353 h 4285019"/>
              <a:gd name="connsiteX135" fmla="*/ 947421 w 8647234"/>
              <a:gd name="connsiteY135" fmla="*/ 2406413 h 4285019"/>
              <a:gd name="connsiteX136" fmla="*/ 939800 w 8647234"/>
              <a:gd name="connsiteY136" fmla="*/ 2452133 h 4285019"/>
              <a:gd name="connsiteX137" fmla="*/ 909321 w 8647234"/>
              <a:gd name="connsiteY137" fmla="*/ 2520713 h 4285019"/>
              <a:gd name="connsiteX138" fmla="*/ 886462 w 8647234"/>
              <a:gd name="connsiteY138" fmla="*/ 2558813 h 4285019"/>
              <a:gd name="connsiteX139" fmla="*/ 878841 w 8647234"/>
              <a:gd name="connsiteY139" fmla="*/ 2688353 h 4285019"/>
              <a:gd name="connsiteX140" fmla="*/ 879038 w 8647234"/>
              <a:gd name="connsiteY140" fmla="*/ 2689151 h 4285019"/>
              <a:gd name="connsiteX141" fmla="*/ 887348 w 8647234"/>
              <a:gd name="connsiteY141" fmla="*/ 2722957 h 4285019"/>
              <a:gd name="connsiteX142" fmla="*/ 889965 w 8647234"/>
              <a:gd name="connsiteY142" fmla="*/ 2733859 h 4285019"/>
              <a:gd name="connsiteX143" fmla="*/ 892218 w 8647234"/>
              <a:gd name="connsiteY143" fmla="*/ 2743299 h 4285019"/>
              <a:gd name="connsiteX144" fmla="*/ 892296 w 8647234"/>
              <a:gd name="connsiteY144" fmla="*/ 2743589 h 4285019"/>
              <a:gd name="connsiteX145" fmla="*/ 892781 w 8647234"/>
              <a:gd name="connsiteY145" fmla="*/ 2745615 h 4285019"/>
              <a:gd name="connsiteX146" fmla="*/ 893771 w 8647234"/>
              <a:gd name="connsiteY146" fmla="*/ 2748993 h 4285019"/>
              <a:gd name="connsiteX147" fmla="*/ 893771 w 8647234"/>
              <a:gd name="connsiteY147" fmla="*/ 2748993 h 4285019"/>
              <a:gd name="connsiteX148" fmla="*/ 892296 w 8647234"/>
              <a:gd name="connsiteY148" fmla="*/ 2743589 h 4285019"/>
              <a:gd name="connsiteX149" fmla="*/ 890542 w 8647234"/>
              <a:gd name="connsiteY149" fmla="*/ 2736253 h 4285019"/>
              <a:gd name="connsiteX150" fmla="*/ 889965 w 8647234"/>
              <a:gd name="connsiteY150" fmla="*/ 2733859 h 4285019"/>
              <a:gd name="connsiteX151" fmla="*/ 887924 w 8647234"/>
              <a:gd name="connsiteY151" fmla="*/ 2725301 h 4285019"/>
              <a:gd name="connsiteX152" fmla="*/ 887348 w 8647234"/>
              <a:gd name="connsiteY152" fmla="*/ 2722957 h 4285019"/>
              <a:gd name="connsiteX153" fmla="*/ 886182 w 8647234"/>
              <a:gd name="connsiteY153" fmla="*/ 2718099 h 4285019"/>
              <a:gd name="connsiteX154" fmla="*/ 879038 w 8647234"/>
              <a:gd name="connsiteY154" fmla="*/ 2689151 h 4285019"/>
              <a:gd name="connsiteX155" fmla="*/ 878842 w 8647234"/>
              <a:gd name="connsiteY155" fmla="*/ 2688355 h 4285019"/>
              <a:gd name="connsiteX156" fmla="*/ 886462 w 8647234"/>
              <a:gd name="connsiteY156" fmla="*/ 2558815 h 4285019"/>
              <a:gd name="connsiteX157" fmla="*/ 909322 w 8647234"/>
              <a:gd name="connsiteY157" fmla="*/ 2520715 h 4285019"/>
              <a:gd name="connsiteX158" fmla="*/ 939802 w 8647234"/>
              <a:gd name="connsiteY158" fmla="*/ 2452135 h 4285019"/>
              <a:gd name="connsiteX159" fmla="*/ 947422 w 8647234"/>
              <a:gd name="connsiteY159" fmla="*/ 2406415 h 4285019"/>
              <a:gd name="connsiteX160" fmla="*/ 970282 w 8647234"/>
              <a:gd name="connsiteY160" fmla="*/ 2307355 h 4285019"/>
              <a:gd name="connsiteX161" fmla="*/ 970285 w 8647234"/>
              <a:gd name="connsiteY161" fmla="*/ 2307321 h 4285019"/>
              <a:gd name="connsiteX162" fmla="*/ 989332 w 8647234"/>
              <a:gd name="connsiteY162" fmla="*/ 2306359 h 4285019"/>
              <a:gd name="connsiteX163" fmla="*/ 1273688 w 8647234"/>
              <a:gd name="connsiteY163" fmla="*/ 2306359 h 4285019"/>
              <a:gd name="connsiteX164" fmla="*/ 2207135 w 8647234"/>
              <a:gd name="connsiteY164" fmla="*/ 1372912 h 4285019"/>
              <a:gd name="connsiteX165" fmla="*/ 2207135 w 8647234"/>
              <a:gd name="connsiteY165" fmla="*/ 1067791 h 4285019"/>
              <a:gd name="connsiteX166" fmla="*/ 2204487 w 8647234"/>
              <a:gd name="connsiteY166" fmla="*/ 1039771 h 4285019"/>
              <a:gd name="connsiteX167" fmla="*/ 2209419 w 8647234"/>
              <a:gd name="connsiteY167" fmla="*/ 990845 h 4285019"/>
              <a:gd name="connsiteX168" fmla="*/ 2209561 w 8647234"/>
              <a:gd name="connsiteY168" fmla="*/ 988025 h 4285019"/>
              <a:gd name="connsiteX169" fmla="*/ 2209561 w 8647234"/>
              <a:gd name="connsiteY169" fmla="*/ 989433 h 4285019"/>
              <a:gd name="connsiteX170" fmla="*/ 2224586 w 8647234"/>
              <a:gd name="connsiteY170" fmla="*/ 840386 h 4285019"/>
              <a:gd name="connsiteX171" fmla="*/ 3193816 w 8647234"/>
              <a:gd name="connsiteY171" fmla="*/ 50440 h 4285019"/>
              <a:gd name="connsiteX172" fmla="*/ 4178038 w 8647234"/>
              <a:gd name="connsiteY172" fmla="*/ 938617 h 4285019"/>
              <a:gd name="connsiteX173" fmla="*/ 4179365 w 8647234"/>
              <a:gd name="connsiteY173" fmla="*/ 964893 h 4285019"/>
              <a:gd name="connsiteX174" fmla="*/ 4179364 w 8647234"/>
              <a:gd name="connsiteY174" fmla="*/ 964893 h 4285019"/>
              <a:gd name="connsiteX175" fmla="*/ 4183145 w 8647234"/>
              <a:gd name="connsiteY175" fmla="*/ 1039770 h 4285019"/>
              <a:gd name="connsiteX176" fmla="*/ 4183145 w 8647234"/>
              <a:gd name="connsiteY176" fmla="*/ 1324126 h 4285019"/>
              <a:gd name="connsiteX177" fmla="*/ 5116592 w 8647234"/>
              <a:gd name="connsiteY177" fmla="*/ 2257573 h 4285019"/>
              <a:gd name="connsiteX178" fmla="*/ 5444655 w 8647234"/>
              <a:gd name="connsiteY178" fmla="*/ 2257573 h 4285019"/>
              <a:gd name="connsiteX179" fmla="*/ 5444687 w 8647234"/>
              <a:gd name="connsiteY179" fmla="*/ 2258014 h 4285019"/>
              <a:gd name="connsiteX180" fmla="*/ 5444687 w 8647234"/>
              <a:gd name="connsiteY180" fmla="*/ 2258015 h 4285019"/>
              <a:gd name="connsiteX181" fmla="*/ 5453419 w 8647234"/>
              <a:gd name="connsiteY181" fmla="*/ 2257574 h 4285019"/>
              <a:gd name="connsiteX182" fmla="*/ 5493611 w 8647234"/>
              <a:gd name="connsiteY182" fmla="*/ 2259603 h 4285019"/>
              <a:gd name="connsiteX183" fmla="*/ 5735128 w 8647234"/>
              <a:gd name="connsiteY183" fmla="*/ 2259603 h 4285019"/>
              <a:gd name="connsiteX184" fmla="*/ 6668575 w 8647234"/>
              <a:gd name="connsiteY184" fmla="*/ 1326157 h 4285019"/>
              <a:gd name="connsiteX185" fmla="*/ 6668575 w 8647234"/>
              <a:gd name="connsiteY185" fmla="*/ 989329 h 4285019"/>
              <a:gd name="connsiteX186" fmla="*/ 6670011 w 8647234"/>
              <a:gd name="connsiteY186" fmla="*/ 960896 h 4285019"/>
              <a:gd name="connsiteX187" fmla="*/ 6670010 w 8647234"/>
              <a:gd name="connsiteY187" fmla="*/ 960896 h 4285019"/>
              <a:gd name="connsiteX188" fmla="*/ 6673682 w 8647234"/>
              <a:gd name="connsiteY188" fmla="*/ 888177 h 4285019"/>
              <a:gd name="connsiteX189" fmla="*/ 7657904 w 8647234"/>
              <a:gd name="connsiteY189" fmla="*/ 0 h 4285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8647234" h="4285019">
                <a:moveTo>
                  <a:pt x="5090559" y="3263648"/>
                </a:moveTo>
                <a:lnTo>
                  <a:pt x="5055767" y="3275589"/>
                </a:lnTo>
                <a:cubicBezTo>
                  <a:pt x="5037972" y="3282184"/>
                  <a:pt x="5014462" y="3291336"/>
                  <a:pt x="4983246" y="3304053"/>
                </a:cubicBezTo>
                <a:cubicBezTo>
                  <a:pt x="4969111" y="3309812"/>
                  <a:pt x="4957560" y="3314674"/>
                  <a:pt x="4948127" y="3318785"/>
                </a:cubicBezTo>
                <a:lnTo>
                  <a:pt x="4943177" y="3321043"/>
                </a:lnTo>
                <a:lnTo>
                  <a:pt x="4939381" y="3322652"/>
                </a:lnTo>
                <a:lnTo>
                  <a:pt x="4934957" y="3324791"/>
                </a:lnTo>
                <a:lnTo>
                  <a:pt x="4925713" y="3329007"/>
                </a:lnTo>
                <a:lnTo>
                  <a:pt x="4919657" y="3332189"/>
                </a:lnTo>
                <a:lnTo>
                  <a:pt x="4916443" y="3333743"/>
                </a:lnTo>
                <a:lnTo>
                  <a:pt x="4915365" y="3334444"/>
                </a:lnTo>
                <a:lnTo>
                  <a:pt x="4913200" y="3335582"/>
                </a:lnTo>
                <a:cubicBezTo>
                  <a:pt x="4910368" y="3337262"/>
                  <a:pt x="4908719" y="3338478"/>
                  <a:pt x="4907786" y="3339375"/>
                </a:cubicBezTo>
                <a:lnTo>
                  <a:pt x="4915365" y="3334444"/>
                </a:lnTo>
                <a:lnTo>
                  <a:pt x="4919657" y="3332189"/>
                </a:lnTo>
                <a:lnTo>
                  <a:pt x="4934957" y="3324791"/>
                </a:lnTo>
                <a:lnTo>
                  <a:pt x="4943177" y="3321043"/>
                </a:lnTo>
                <a:lnTo>
                  <a:pt x="4983245" y="3304054"/>
                </a:lnTo>
                <a:cubicBezTo>
                  <a:pt x="5014461" y="3291337"/>
                  <a:pt x="5037971" y="3282185"/>
                  <a:pt x="5055766" y="3275590"/>
                </a:cubicBezTo>
                <a:lnTo>
                  <a:pt x="5090559" y="3263649"/>
                </a:lnTo>
                <a:close/>
                <a:moveTo>
                  <a:pt x="6430424" y="3124642"/>
                </a:moveTo>
                <a:lnTo>
                  <a:pt x="6437240" y="3192252"/>
                </a:lnTo>
                <a:lnTo>
                  <a:pt x="6434994" y="3147780"/>
                </a:lnTo>
                <a:close/>
                <a:moveTo>
                  <a:pt x="6391624" y="2947572"/>
                </a:moveTo>
                <a:lnTo>
                  <a:pt x="6402146" y="2981469"/>
                </a:lnTo>
                <a:lnTo>
                  <a:pt x="6399167" y="2966384"/>
                </a:lnTo>
                <a:close/>
                <a:moveTo>
                  <a:pt x="6323324" y="2785025"/>
                </a:moveTo>
                <a:lnTo>
                  <a:pt x="6335290" y="2807070"/>
                </a:lnTo>
                <a:lnTo>
                  <a:pt x="6331869" y="2798539"/>
                </a:lnTo>
                <a:close/>
                <a:moveTo>
                  <a:pt x="896860" y="2750055"/>
                </a:moveTo>
                <a:lnTo>
                  <a:pt x="901792" y="2757633"/>
                </a:lnTo>
                <a:lnTo>
                  <a:pt x="904045" y="2761925"/>
                </a:lnTo>
                <a:lnTo>
                  <a:pt x="911443" y="2777225"/>
                </a:lnTo>
                <a:lnTo>
                  <a:pt x="915191" y="2785445"/>
                </a:lnTo>
                <a:lnTo>
                  <a:pt x="932173" y="2825495"/>
                </a:lnTo>
                <a:lnTo>
                  <a:pt x="932180" y="2825513"/>
                </a:lnTo>
                <a:lnTo>
                  <a:pt x="948981" y="2867887"/>
                </a:lnTo>
                <a:lnTo>
                  <a:pt x="955204" y="2883585"/>
                </a:lnTo>
                <a:cubicBezTo>
                  <a:pt x="991662" y="2979030"/>
                  <a:pt x="968842" y="2943386"/>
                  <a:pt x="984547" y="2969766"/>
                </a:cubicBezTo>
                <a:lnTo>
                  <a:pt x="989358" y="2977806"/>
                </a:lnTo>
                <a:lnTo>
                  <a:pt x="989359" y="2977805"/>
                </a:lnTo>
                <a:lnTo>
                  <a:pt x="984549" y="2969766"/>
                </a:lnTo>
                <a:cubicBezTo>
                  <a:pt x="968843" y="2943387"/>
                  <a:pt x="991663" y="2979031"/>
                  <a:pt x="955205" y="2883587"/>
                </a:cubicBezTo>
                <a:lnTo>
                  <a:pt x="948981" y="2867887"/>
                </a:lnTo>
                <a:lnTo>
                  <a:pt x="932181" y="2825515"/>
                </a:lnTo>
                <a:lnTo>
                  <a:pt x="932173" y="2825495"/>
                </a:lnTo>
                <a:lnTo>
                  <a:pt x="917450" y="2790395"/>
                </a:lnTo>
                <a:lnTo>
                  <a:pt x="915191" y="2785445"/>
                </a:lnTo>
                <a:lnTo>
                  <a:pt x="913583" y="2781649"/>
                </a:lnTo>
                <a:lnTo>
                  <a:pt x="911443" y="2777225"/>
                </a:lnTo>
                <a:lnTo>
                  <a:pt x="907228" y="2767981"/>
                </a:lnTo>
                <a:lnTo>
                  <a:pt x="904045" y="2761925"/>
                </a:lnTo>
                <a:lnTo>
                  <a:pt x="902492" y="2758711"/>
                </a:lnTo>
                <a:lnTo>
                  <a:pt x="901792" y="2757633"/>
                </a:lnTo>
                <a:lnTo>
                  <a:pt x="900653" y="2755469"/>
                </a:lnTo>
                <a:cubicBezTo>
                  <a:pt x="898973" y="2752637"/>
                  <a:pt x="897757" y="2750987"/>
                  <a:pt x="896860" y="2750055"/>
                </a:cubicBezTo>
                <a:close/>
                <a:moveTo>
                  <a:pt x="6229178" y="2639693"/>
                </a:moveTo>
                <a:lnTo>
                  <a:pt x="6238811" y="2651369"/>
                </a:lnTo>
                <a:lnTo>
                  <a:pt x="6236379" y="2647523"/>
                </a:lnTo>
                <a:close/>
                <a:moveTo>
                  <a:pt x="6113103" y="2514439"/>
                </a:moveTo>
                <a:lnTo>
                  <a:pt x="6116721" y="2517424"/>
                </a:lnTo>
                <a:lnTo>
                  <a:pt x="6115975" y="2516613"/>
                </a:lnTo>
                <a:close/>
                <a:moveTo>
                  <a:pt x="7538571" y="1395444"/>
                </a:moveTo>
                <a:cubicBezTo>
                  <a:pt x="7534563" y="1391227"/>
                  <a:pt x="7573234" y="1444114"/>
                  <a:pt x="7574684" y="1443980"/>
                </a:cubicBezTo>
                <a:cubicBezTo>
                  <a:pt x="7574892" y="1443960"/>
                  <a:pt x="7574339" y="1442859"/>
                  <a:pt x="7572794" y="1440355"/>
                </a:cubicBezTo>
                <a:lnTo>
                  <a:pt x="7571341" y="1438116"/>
                </a:lnTo>
                <a:lnTo>
                  <a:pt x="7571329" y="1438100"/>
                </a:lnTo>
                <a:lnTo>
                  <a:pt x="7571318" y="1438083"/>
                </a:lnTo>
                <a:lnTo>
                  <a:pt x="7566150" y="1431213"/>
                </a:lnTo>
                <a:cubicBezTo>
                  <a:pt x="7547818" y="1406944"/>
                  <a:pt x="7540098" y="1397050"/>
                  <a:pt x="7538571" y="1395444"/>
                </a:cubicBezTo>
                <a:close/>
                <a:moveTo>
                  <a:pt x="7657904" y="0"/>
                </a:moveTo>
                <a:cubicBezTo>
                  <a:pt x="8204297" y="0"/>
                  <a:pt x="8647234" y="442938"/>
                  <a:pt x="8647234" y="989330"/>
                </a:cubicBezTo>
                <a:cubicBezTo>
                  <a:pt x="8647234" y="1501572"/>
                  <a:pt x="8257933" y="1922889"/>
                  <a:pt x="7759057" y="1973552"/>
                </a:cubicBezTo>
                <a:lnTo>
                  <a:pt x="7732781" y="1974879"/>
                </a:lnTo>
                <a:lnTo>
                  <a:pt x="7732781" y="1974878"/>
                </a:lnTo>
                <a:lnTo>
                  <a:pt x="7657905" y="1978659"/>
                </a:lnTo>
                <a:lnTo>
                  <a:pt x="7373549" y="1978659"/>
                </a:lnTo>
                <a:cubicBezTo>
                  <a:pt x="6858020" y="1978659"/>
                  <a:pt x="6440102" y="2396577"/>
                  <a:pt x="6440102" y="2912105"/>
                </a:cubicBezTo>
                <a:lnTo>
                  <a:pt x="6440102" y="3220646"/>
                </a:lnTo>
                <a:lnTo>
                  <a:pt x="6442749" y="3246904"/>
                </a:lnTo>
                <a:cubicBezTo>
                  <a:pt x="6442749" y="3793296"/>
                  <a:pt x="5999811" y="4236234"/>
                  <a:pt x="5453419" y="4236234"/>
                </a:cubicBezTo>
                <a:cubicBezTo>
                  <a:pt x="4941178" y="4236234"/>
                  <a:pt x="4519861" y="3846933"/>
                  <a:pt x="4469198" y="3348057"/>
                </a:cubicBezTo>
                <a:lnTo>
                  <a:pt x="4465052" y="3265950"/>
                </a:lnTo>
                <a:lnTo>
                  <a:pt x="4465085" y="3265954"/>
                </a:lnTo>
                <a:cubicBezTo>
                  <a:pt x="4539295" y="3275849"/>
                  <a:pt x="4483681" y="3270245"/>
                  <a:pt x="4564145" y="3288814"/>
                </a:cubicBezTo>
                <a:cubicBezTo>
                  <a:pt x="4579200" y="3292288"/>
                  <a:pt x="4594625" y="3293894"/>
                  <a:pt x="4609865" y="3296434"/>
                </a:cubicBezTo>
                <a:cubicBezTo>
                  <a:pt x="4640142" y="3308545"/>
                  <a:pt x="4650986" y="3311659"/>
                  <a:pt x="4678445" y="3326914"/>
                </a:cubicBezTo>
                <a:cubicBezTo>
                  <a:pt x="4691392" y="3334107"/>
                  <a:pt x="4701973" y="3347125"/>
                  <a:pt x="4716545" y="3349774"/>
                </a:cubicBezTo>
                <a:cubicBezTo>
                  <a:pt x="4759102" y="3357512"/>
                  <a:pt x="4802905" y="3354854"/>
                  <a:pt x="4846085" y="3357394"/>
                </a:cubicBezTo>
                <a:lnTo>
                  <a:pt x="4846882" y="3357197"/>
                </a:lnTo>
                <a:lnTo>
                  <a:pt x="4880689" y="3348887"/>
                </a:lnTo>
                <a:lnTo>
                  <a:pt x="4891590" y="3346269"/>
                </a:lnTo>
                <a:lnTo>
                  <a:pt x="4901031" y="3344017"/>
                </a:lnTo>
                <a:lnTo>
                  <a:pt x="4901320" y="3343938"/>
                </a:lnTo>
                <a:lnTo>
                  <a:pt x="4903347" y="3343453"/>
                </a:lnTo>
                <a:cubicBezTo>
                  <a:pt x="4905314" y="3342963"/>
                  <a:pt x="4906284" y="3342681"/>
                  <a:pt x="4906724" y="3342464"/>
                </a:cubicBezTo>
                <a:lnTo>
                  <a:pt x="4906724" y="3342463"/>
                </a:lnTo>
                <a:lnTo>
                  <a:pt x="4901320" y="3343938"/>
                </a:lnTo>
                <a:lnTo>
                  <a:pt x="4893984" y="3345694"/>
                </a:lnTo>
                <a:lnTo>
                  <a:pt x="4891590" y="3346269"/>
                </a:lnTo>
                <a:lnTo>
                  <a:pt x="4883033" y="3348311"/>
                </a:lnTo>
                <a:lnTo>
                  <a:pt x="4880689" y="3348887"/>
                </a:lnTo>
                <a:lnTo>
                  <a:pt x="4875831" y="3350053"/>
                </a:lnTo>
                <a:lnTo>
                  <a:pt x="4846882" y="3357197"/>
                </a:lnTo>
                <a:lnTo>
                  <a:pt x="4846086" y="3357393"/>
                </a:lnTo>
                <a:cubicBezTo>
                  <a:pt x="4802906" y="3354853"/>
                  <a:pt x="4759103" y="3357511"/>
                  <a:pt x="4716546" y="3349773"/>
                </a:cubicBezTo>
                <a:cubicBezTo>
                  <a:pt x="4701974" y="3347124"/>
                  <a:pt x="4691393" y="3334106"/>
                  <a:pt x="4678446" y="3326913"/>
                </a:cubicBezTo>
                <a:cubicBezTo>
                  <a:pt x="4650987" y="3311658"/>
                  <a:pt x="4640143" y="3308544"/>
                  <a:pt x="4609866" y="3296433"/>
                </a:cubicBezTo>
                <a:cubicBezTo>
                  <a:pt x="4594626" y="3293893"/>
                  <a:pt x="4579201" y="3292287"/>
                  <a:pt x="4564146" y="3288813"/>
                </a:cubicBezTo>
                <a:cubicBezTo>
                  <a:pt x="4483682" y="3270244"/>
                  <a:pt x="4539296" y="3275848"/>
                  <a:pt x="4465086" y="3265953"/>
                </a:cubicBezTo>
                <a:lnTo>
                  <a:pt x="4465053" y="3265949"/>
                </a:lnTo>
                <a:lnTo>
                  <a:pt x="4464091" y="3246903"/>
                </a:lnTo>
                <a:cubicBezTo>
                  <a:pt x="4464091" y="2734661"/>
                  <a:pt x="4853392" y="2313345"/>
                  <a:pt x="5352267" y="2262681"/>
                </a:cubicBezTo>
                <a:cubicBezTo>
                  <a:pt x="4853391" y="2313345"/>
                  <a:pt x="4464090" y="2734661"/>
                  <a:pt x="4464090" y="3246903"/>
                </a:cubicBezTo>
                <a:lnTo>
                  <a:pt x="4464090" y="2962547"/>
                </a:lnTo>
                <a:cubicBezTo>
                  <a:pt x="4464090" y="2447018"/>
                  <a:pt x="4046172" y="2029100"/>
                  <a:pt x="3530643" y="2029100"/>
                </a:cubicBezTo>
                <a:lnTo>
                  <a:pt x="3193815" y="2029100"/>
                </a:lnTo>
                <a:lnTo>
                  <a:pt x="3165382" y="2027664"/>
                </a:lnTo>
                <a:lnTo>
                  <a:pt x="3165382" y="2027665"/>
                </a:lnTo>
                <a:lnTo>
                  <a:pt x="3120814" y="2025414"/>
                </a:lnTo>
                <a:lnTo>
                  <a:pt x="2912108" y="2025414"/>
                </a:lnTo>
                <a:cubicBezTo>
                  <a:pt x="2396580" y="2025414"/>
                  <a:pt x="1978662" y="2443331"/>
                  <a:pt x="1978662" y="2958861"/>
                </a:cubicBezTo>
                <a:lnTo>
                  <a:pt x="1978662" y="3286923"/>
                </a:lnTo>
                <a:lnTo>
                  <a:pt x="1978221" y="3286955"/>
                </a:lnTo>
                <a:lnTo>
                  <a:pt x="1973553" y="3194535"/>
                </a:lnTo>
                <a:cubicBezTo>
                  <a:pt x="1935555" y="2820378"/>
                  <a:pt x="1689066" y="2507857"/>
                  <a:pt x="1352094" y="2374982"/>
                </a:cubicBezTo>
                <a:cubicBezTo>
                  <a:pt x="1689066" y="2507858"/>
                  <a:pt x="1935555" y="2820380"/>
                  <a:pt x="1973553" y="3194537"/>
                </a:cubicBezTo>
                <a:lnTo>
                  <a:pt x="1978221" y="3286957"/>
                </a:lnTo>
                <a:lnTo>
                  <a:pt x="1978219" y="3286957"/>
                </a:lnTo>
                <a:lnTo>
                  <a:pt x="1978661" y="3295689"/>
                </a:lnTo>
                <a:cubicBezTo>
                  <a:pt x="1978661" y="3842081"/>
                  <a:pt x="1535723" y="4285019"/>
                  <a:pt x="989330" y="4285019"/>
                </a:cubicBezTo>
                <a:cubicBezTo>
                  <a:pt x="442938" y="4285019"/>
                  <a:pt x="0" y="3842080"/>
                  <a:pt x="0" y="3295688"/>
                </a:cubicBezTo>
                <a:cubicBezTo>
                  <a:pt x="0" y="2783446"/>
                  <a:pt x="389302" y="2362128"/>
                  <a:pt x="888178" y="2311467"/>
                </a:cubicBezTo>
                <a:lnTo>
                  <a:pt x="970284" y="2307321"/>
                </a:lnTo>
                <a:lnTo>
                  <a:pt x="970281" y="2307353"/>
                </a:lnTo>
                <a:cubicBezTo>
                  <a:pt x="960386" y="2381563"/>
                  <a:pt x="965990" y="2325949"/>
                  <a:pt x="947421" y="2406413"/>
                </a:cubicBezTo>
                <a:cubicBezTo>
                  <a:pt x="943946" y="2421469"/>
                  <a:pt x="942340" y="2436893"/>
                  <a:pt x="939800" y="2452133"/>
                </a:cubicBezTo>
                <a:cubicBezTo>
                  <a:pt x="927690" y="2482411"/>
                  <a:pt x="924576" y="2493255"/>
                  <a:pt x="909321" y="2520713"/>
                </a:cubicBezTo>
                <a:cubicBezTo>
                  <a:pt x="902127" y="2533661"/>
                  <a:pt x="889110" y="2544241"/>
                  <a:pt x="886462" y="2558813"/>
                </a:cubicBezTo>
                <a:cubicBezTo>
                  <a:pt x="878722" y="2601371"/>
                  <a:pt x="881380" y="2645173"/>
                  <a:pt x="878841" y="2688353"/>
                </a:cubicBezTo>
                <a:lnTo>
                  <a:pt x="879038" y="2689151"/>
                </a:lnTo>
                <a:lnTo>
                  <a:pt x="887348" y="2722957"/>
                </a:lnTo>
                <a:lnTo>
                  <a:pt x="889965" y="2733859"/>
                </a:lnTo>
                <a:lnTo>
                  <a:pt x="892218" y="2743299"/>
                </a:lnTo>
                <a:lnTo>
                  <a:pt x="892296" y="2743589"/>
                </a:lnTo>
                <a:lnTo>
                  <a:pt x="892781" y="2745615"/>
                </a:lnTo>
                <a:cubicBezTo>
                  <a:pt x="893271" y="2747583"/>
                  <a:pt x="893554" y="2748553"/>
                  <a:pt x="893771" y="2748993"/>
                </a:cubicBezTo>
                <a:lnTo>
                  <a:pt x="893771" y="2748993"/>
                </a:lnTo>
                <a:lnTo>
                  <a:pt x="892296" y="2743589"/>
                </a:lnTo>
                <a:lnTo>
                  <a:pt x="890542" y="2736253"/>
                </a:lnTo>
                <a:lnTo>
                  <a:pt x="889965" y="2733859"/>
                </a:lnTo>
                <a:lnTo>
                  <a:pt x="887924" y="2725301"/>
                </a:lnTo>
                <a:lnTo>
                  <a:pt x="887348" y="2722957"/>
                </a:lnTo>
                <a:lnTo>
                  <a:pt x="886182" y="2718099"/>
                </a:lnTo>
                <a:lnTo>
                  <a:pt x="879038" y="2689151"/>
                </a:lnTo>
                <a:lnTo>
                  <a:pt x="878842" y="2688355"/>
                </a:lnTo>
                <a:cubicBezTo>
                  <a:pt x="881382" y="2645175"/>
                  <a:pt x="878725" y="2601371"/>
                  <a:pt x="886462" y="2558815"/>
                </a:cubicBezTo>
                <a:cubicBezTo>
                  <a:pt x="889111" y="2544243"/>
                  <a:pt x="902129" y="2533661"/>
                  <a:pt x="909322" y="2520715"/>
                </a:cubicBezTo>
                <a:cubicBezTo>
                  <a:pt x="924577" y="2493255"/>
                  <a:pt x="927691" y="2482411"/>
                  <a:pt x="939802" y="2452135"/>
                </a:cubicBezTo>
                <a:cubicBezTo>
                  <a:pt x="942341" y="2436895"/>
                  <a:pt x="943948" y="2421469"/>
                  <a:pt x="947422" y="2406415"/>
                </a:cubicBezTo>
                <a:cubicBezTo>
                  <a:pt x="965991" y="2325951"/>
                  <a:pt x="960387" y="2381565"/>
                  <a:pt x="970282" y="2307355"/>
                </a:cubicBezTo>
                <a:lnTo>
                  <a:pt x="970285" y="2307321"/>
                </a:lnTo>
                <a:lnTo>
                  <a:pt x="989332" y="2306359"/>
                </a:lnTo>
                <a:lnTo>
                  <a:pt x="1273688" y="2306359"/>
                </a:lnTo>
                <a:cubicBezTo>
                  <a:pt x="1789217" y="2306359"/>
                  <a:pt x="2207135" y="1888441"/>
                  <a:pt x="2207135" y="1372912"/>
                </a:cubicBezTo>
                <a:lnTo>
                  <a:pt x="2207135" y="1067791"/>
                </a:lnTo>
                <a:lnTo>
                  <a:pt x="2204487" y="1039771"/>
                </a:lnTo>
                <a:lnTo>
                  <a:pt x="2209419" y="990845"/>
                </a:lnTo>
                <a:lnTo>
                  <a:pt x="2209561" y="988025"/>
                </a:lnTo>
                <a:lnTo>
                  <a:pt x="2209561" y="989433"/>
                </a:lnTo>
                <a:lnTo>
                  <a:pt x="2224586" y="840386"/>
                </a:lnTo>
                <a:cubicBezTo>
                  <a:pt x="2316838" y="389565"/>
                  <a:pt x="2715723" y="50440"/>
                  <a:pt x="3193816" y="50440"/>
                </a:cubicBezTo>
                <a:cubicBezTo>
                  <a:pt x="3706058" y="50440"/>
                  <a:pt x="4127375" y="439741"/>
                  <a:pt x="4178038" y="938617"/>
                </a:cubicBezTo>
                <a:lnTo>
                  <a:pt x="4179365" y="964893"/>
                </a:lnTo>
                <a:lnTo>
                  <a:pt x="4179364" y="964893"/>
                </a:lnTo>
                <a:lnTo>
                  <a:pt x="4183145" y="1039770"/>
                </a:lnTo>
                <a:lnTo>
                  <a:pt x="4183145" y="1324126"/>
                </a:lnTo>
                <a:cubicBezTo>
                  <a:pt x="4183145" y="1839655"/>
                  <a:pt x="4601063" y="2257573"/>
                  <a:pt x="5116592" y="2257573"/>
                </a:cubicBezTo>
                <a:lnTo>
                  <a:pt x="5444655" y="2257573"/>
                </a:lnTo>
                <a:lnTo>
                  <a:pt x="5444687" y="2258014"/>
                </a:lnTo>
                <a:lnTo>
                  <a:pt x="5444687" y="2258015"/>
                </a:lnTo>
                <a:lnTo>
                  <a:pt x="5453419" y="2257574"/>
                </a:lnTo>
                <a:lnTo>
                  <a:pt x="5493611" y="2259603"/>
                </a:lnTo>
                <a:lnTo>
                  <a:pt x="5735128" y="2259603"/>
                </a:lnTo>
                <a:cubicBezTo>
                  <a:pt x="6250657" y="2259604"/>
                  <a:pt x="6668575" y="1841686"/>
                  <a:pt x="6668575" y="1326157"/>
                </a:cubicBezTo>
                <a:lnTo>
                  <a:pt x="6668575" y="989329"/>
                </a:lnTo>
                <a:lnTo>
                  <a:pt x="6670011" y="960896"/>
                </a:lnTo>
                <a:lnTo>
                  <a:pt x="6670010" y="960896"/>
                </a:lnTo>
                <a:lnTo>
                  <a:pt x="6673682" y="888177"/>
                </a:lnTo>
                <a:cubicBezTo>
                  <a:pt x="6724345" y="389301"/>
                  <a:pt x="7145661" y="0"/>
                  <a:pt x="7657904" y="0"/>
                </a:cubicBezTo>
                <a:close/>
              </a:path>
            </a:pathLst>
          </a:custGeom>
          <a:ln>
            <a:noFill/>
          </a:ln>
          <a:effectLst>
            <a:outerShdw blurRad="444500" dist="152400" dir="2700000" algn="tl" rotWithShape="0">
              <a:prstClr val="black">
                <a:alpha val="40000"/>
              </a:prstClr>
            </a:outerShdw>
            <a:softEdge rad="127000"/>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50000"/>
                  <a:lumOff val="50000"/>
                </a:schemeClr>
              </a:solidFill>
            </a:endParaRPr>
          </a:p>
        </p:txBody>
      </p:sp>
      <p:sp>
        <p:nvSpPr>
          <p:cNvPr id="255" name="Rectangle 254">
            <a:extLst>
              <a:ext uri="{FF2B5EF4-FFF2-40B4-BE49-F238E27FC236}">
                <a16:creationId xmlns:a16="http://schemas.microsoft.com/office/drawing/2014/main" id="{1F1EA53E-8CDE-302B-265C-0A72AF0980A5}"/>
              </a:ext>
            </a:extLst>
          </p:cNvPr>
          <p:cNvSpPr>
            <a:spLocks noGrp="1" noRot="1" noMove="1" noResize="1" noEditPoints="1" noAdjustHandles="1" noChangeArrowheads="1" noChangeShapeType="1"/>
          </p:cNvSpPr>
          <p:nvPr/>
        </p:nvSpPr>
        <p:spPr>
          <a:xfrm>
            <a:off x="0" y="1172248"/>
            <a:ext cx="12192000" cy="568575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6" name="1">
            <a:extLst>
              <a:ext uri="{FF2B5EF4-FFF2-40B4-BE49-F238E27FC236}">
                <a16:creationId xmlns:a16="http://schemas.microsoft.com/office/drawing/2014/main" id="{064548B2-E8D3-4ACC-B177-00A0DB880021}"/>
              </a:ext>
            </a:extLst>
          </p:cNvPr>
          <p:cNvGrpSpPr>
            <a:grpSpLocks/>
          </p:cNvGrpSpPr>
          <p:nvPr/>
        </p:nvGrpSpPr>
        <p:grpSpPr>
          <a:xfrm>
            <a:off x="484661" y="7130280"/>
            <a:ext cx="11246302" cy="11246302"/>
            <a:chOff x="484661" y="6634980"/>
            <a:chExt cx="11246302" cy="11246302"/>
          </a:xfrm>
        </p:grpSpPr>
        <p:grpSp>
          <p:nvGrpSpPr>
            <p:cNvPr id="257" name="1">
              <a:extLst>
                <a:ext uri="{FF2B5EF4-FFF2-40B4-BE49-F238E27FC236}">
                  <a16:creationId xmlns:a16="http://schemas.microsoft.com/office/drawing/2014/main" id="{80F11790-18FC-FD4D-3F54-28D7019DD25B}"/>
                </a:ext>
              </a:extLst>
            </p:cNvPr>
            <p:cNvGrpSpPr>
              <a:grpSpLocks/>
            </p:cNvGrpSpPr>
            <p:nvPr/>
          </p:nvGrpSpPr>
          <p:grpSpPr>
            <a:xfrm rot="8100000">
              <a:off x="484661" y="6634980"/>
              <a:ext cx="11246302" cy="11246302"/>
              <a:chOff x="-3396441" y="-3808167"/>
              <a:chExt cx="11246302" cy="11246302"/>
            </a:xfrm>
          </p:grpSpPr>
          <p:sp>
            <p:nvSpPr>
              <p:cNvPr id="263" name="Oval 262">
                <a:extLst>
                  <a:ext uri="{FF2B5EF4-FFF2-40B4-BE49-F238E27FC236}">
                    <a16:creationId xmlns:a16="http://schemas.microsoft.com/office/drawing/2014/main" id="{F808041E-69FD-4463-51FD-B1477AE47141}"/>
                  </a:ext>
                </a:extLst>
              </p:cNvPr>
              <p:cNvSpPr>
                <a:spLocks/>
              </p:cNvSpPr>
              <p:nvPr/>
            </p:nvSpPr>
            <p:spPr>
              <a:xfrm>
                <a:off x="-3396441" y="-3808167"/>
                <a:ext cx="11246302" cy="11246302"/>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50000"/>
                      <a:lumOff val="50000"/>
                    </a:schemeClr>
                  </a:solidFill>
                </a:endParaRPr>
              </a:p>
            </p:txBody>
          </p:sp>
          <p:grpSp>
            <p:nvGrpSpPr>
              <p:cNvPr id="264" name="Group 263">
                <a:extLst>
                  <a:ext uri="{FF2B5EF4-FFF2-40B4-BE49-F238E27FC236}">
                    <a16:creationId xmlns:a16="http://schemas.microsoft.com/office/drawing/2014/main" id="{D40F507E-6D18-39F5-2D75-17756E627487}"/>
                  </a:ext>
                </a:extLst>
              </p:cNvPr>
              <p:cNvGrpSpPr>
                <a:grpSpLocks/>
              </p:cNvGrpSpPr>
              <p:nvPr/>
            </p:nvGrpSpPr>
            <p:grpSpPr>
              <a:xfrm>
                <a:off x="-966197" y="830356"/>
                <a:ext cx="4183443" cy="4238264"/>
                <a:chOff x="-966197" y="830356"/>
                <a:chExt cx="4183443" cy="4238264"/>
              </a:xfrm>
            </p:grpSpPr>
            <p:sp>
              <p:nvSpPr>
                <p:cNvPr id="265" name="Freeform: Shape 264">
                  <a:extLst>
                    <a:ext uri="{FF2B5EF4-FFF2-40B4-BE49-F238E27FC236}">
                      <a16:creationId xmlns:a16="http://schemas.microsoft.com/office/drawing/2014/main" id="{3306AE29-FC3B-FD03-AD38-171A28FA8219}"/>
                    </a:ext>
                  </a:extLst>
                </p:cNvPr>
                <p:cNvSpPr>
                  <a:spLocks/>
                </p:cNvSpPr>
                <p:nvPr/>
              </p:nvSpPr>
              <p:spPr>
                <a:xfrm>
                  <a:off x="-966197" y="1862212"/>
                  <a:ext cx="3310988" cy="3206408"/>
                </a:xfrm>
                <a:custGeom>
                  <a:avLst/>
                  <a:gdLst>
                    <a:gd name="connsiteX0" fmla="*/ 896859 w 3310988"/>
                    <a:gd name="connsiteY0" fmla="*/ 1671444 h 3206408"/>
                    <a:gd name="connsiteX1" fmla="*/ 901790 w 3310988"/>
                    <a:gd name="connsiteY1" fmla="*/ 1679023 h 3206408"/>
                    <a:gd name="connsiteX2" fmla="*/ 904045 w 3310988"/>
                    <a:gd name="connsiteY2" fmla="*/ 1683315 h 3206408"/>
                    <a:gd name="connsiteX3" fmla="*/ 911443 w 3310988"/>
                    <a:gd name="connsiteY3" fmla="*/ 1698615 h 3206408"/>
                    <a:gd name="connsiteX4" fmla="*/ 915191 w 3310988"/>
                    <a:gd name="connsiteY4" fmla="*/ 1706835 h 3206408"/>
                    <a:gd name="connsiteX5" fmla="*/ 932180 w 3310988"/>
                    <a:gd name="connsiteY5" fmla="*/ 1746903 h 3206408"/>
                    <a:gd name="connsiteX6" fmla="*/ 1069340 w 3310988"/>
                    <a:gd name="connsiteY6" fmla="*/ 2036463 h 3206408"/>
                    <a:gd name="connsiteX7" fmla="*/ 1113311 w 3310988"/>
                    <a:gd name="connsiteY7" fmla="*/ 2107281 h 3206408"/>
                    <a:gd name="connsiteX8" fmla="*/ 1121792 w 3310988"/>
                    <a:gd name="connsiteY8" fmla="*/ 2116715 h 3206408"/>
                    <a:gd name="connsiteX9" fmla="*/ 1130194 w 3310988"/>
                    <a:gd name="connsiteY9" fmla="*/ 2129570 h 3206408"/>
                    <a:gd name="connsiteX10" fmla="*/ 1168481 w 3310988"/>
                    <a:gd name="connsiteY10" fmla="*/ 2168648 h 3206408"/>
                    <a:gd name="connsiteX11" fmla="*/ 1121792 w 3310988"/>
                    <a:gd name="connsiteY11" fmla="*/ 2116715 h 3206408"/>
                    <a:gd name="connsiteX12" fmla="*/ 1069341 w 3310988"/>
                    <a:gd name="connsiteY12" fmla="*/ 2036464 h 3206408"/>
                    <a:gd name="connsiteX13" fmla="*/ 932181 w 3310988"/>
                    <a:gd name="connsiteY13" fmla="*/ 1746904 h 3206408"/>
                    <a:gd name="connsiteX14" fmla="*/ 917449 w 3310988"/>
                    <a:gd name="connsiteY14" fmla="*/ 1711785 h 3206408"/>
                    <a:gd name="connsiteX15" fmla="*/ 915191 w 3310988"/>
                    <a:gd name="connsiteY15" fmla="*/ 1706835 h 3206408"/>
                    <a:gd name="connsiteX16" fmla="*/ 913582 w 3310988"/>
                    <a:gd name="connsiteY16" fmla="*/ 1703039 h 3206408"/>
                    <a:gd name="connsiteX17" fmla="*/ 911443 w 3310988"/>
                    <a:gd name="connsiteY17" fmla="*/ 1698615 h 3206408"/>
                    <a:gd name="connsiteX18" fmla="*/ 907227 w 3310988"/>
                    <a:gd name="connsiteY18" fmla="*/ 1689371 h 3206408"/>
                    <a:gd name="connsiteX19" fmla="*/ 904045 w 3310988"/>
                    <a:gd name="connsiteY19" fmla="*/ 1683315 h 3206408"/>
                    <a:gd name="connsiteX20" fmla="*/ 902491 w 3310988"/>
                    <a:gd name="connsiteY20" fmla="*/ 1680101 h 3206408"/>
                    <a:gd name="connsiteX21" fmla="*/ 901790 w 3310988"/>
                    <a:gd name="connsiteY21" fmla="*/ 1679023 h 3206408"/>
                    <a:gd name="connsiteX22" fmla="*/ 900652 w 3310988"/>
                    <a:gd name="connsiteY22" fmla="*/ 1676858 h 3206408"/>
                    <a:gd name="connsiteX23" fmla="*/ 896859 w 3310988"/>
                    <a:gd name="connsiteY23" fmla="*/ 1671444 h 3206408"/>
                    <a:gd name="connsiteX24" fmla="*/ 989331 w 3310988"/>
                    <a:gd name="connsiteY24" fmla="*/ 1227749 h 3206408"/>
                    <a:gd name="connsiteX25" fmla="*/ 1973553 w 3310988"/>
                    <a:gd name="connsiteY25" fmla="*/ 2115926 h 3206408"/>
                    <a:gd name="connsiteX26" fmla="*/ 1978220 w 3310988"/>
                    <a:gd name="connsiteY26" fmla="*/ 2208346 h 3206408"/>
                    <a:gd name="connsiteX27" fmla="*/ 1978219 w 3310988"/>
                    <a:gd name="connsiteY27" fmla="*/ 2208346 h 3206408"/>
                    <a:gd name="connsiteX28" fmla="*/ 1978660 w 3310988"/>
                    <a:gd name="connsiteY28" fmla="*/ 2217078 h 3206408"/>
                    <a:gd name="connsiteX29" fmla="*/ 989330 w 3310988"/>
                    <a:gd name="connsiteY29" fmla="*/ 3206408 h 3206408"/>
                    <a:gd name="connsiteX30" fmla="*/ 0 w 3310988"/>
                    <a:gd name="connsiteY30" fmla="*/ 2217078 h 3206408"/>
                    <a:gd name="connsiteX31" fmla="*/ 888177 w 3310988"/>
                    <a:gd name="connsiteY31" fmla="*/ 1232856 h 3206408"/>
                    <a:gd name="connsiteX32" fmla="*/ 970284 w 3310988"/>
                    <a:gd name="connsiteY32" fmla="*/ 1228710 h 3206408"/>
                    <a:gd name="connsiteX33" fmla="*/ 970280 w 3310988"/>
                    <a:gd name="connsiteY33" fmla="*/ 1228743 h 3206408"/>
                    <a:gd name="connsiteX34" fmla="*/ 947420 w 3310988"/>
                    <a:gd name="connsiteY34" fmla="*/ 1327803 h 3206408"/>
                    <a:gd name="connsiteX35" fmla="*/ 939800 w 3310988"/>
                    <a:gd name="connsiteY35" fmla="*/ 1373523 h 3206408"/>
                    <a:gd name="connsiteX36" fmla="*/ 909320 w 3310988"/>
                    <a:gd name="connsiteY36" fmla="*/ 1442103 h 3206408"/>
                    <a:gd name="connsiteX37" fmla="*/ 886460 w 3310988"/>
                    <a:gd name="connsiteY37" fmla="*/ 1480203 h 3206408"/>
                    <a:gd name="connsiteX38" fmla="*/ 878840 w 3310988"/>
                    <a:gd name="connsiteY38" fmla="*/ 1609743 h 3206408"/>
                    <a:gd name="connsiteX39" fmla="*/ 879037 w 3310988"/>
                    <a:gd name="connsiteY39" fmla="*/ 1610540 h 3206408"/>
                    <a:gd name="connsiteX40" fmla="*/ 887347 w 3310988"/>
                    <a:gd name="connsiteY40" fmla="*/ 1644347 h 3206408"/>
                    <a:gd name="connsiteX41" fmla="*/ 889965 w 3310988"/>
                    <a:gd name="connsiteY41" fmla="*/ 1655248 h 3206408"/>
                    <a:gd name="connsiteX42" fmla="*/ 892217 w 3310988"/>
                    <a:gd name="connsiteY42" fmla="*/ 1664689 h 3206408"/>
                    <a:gd name="connsiteX43" fmla="*/ 892296 w 3310988"/>
                    <a:gd name="connsiteY43" fmla="*/ 1664978 h 3206408"/>
                    <a:gd name="connsiteX44" fmla="*/ 892781 w 3310988"/>
                    <a:gd name="connsiteY44" fmla="*/ 1667005 h 3206408"/>
                    <a:gd name="connsiteX45" fmla="*/ 893770 w 3310988"/>
                    <a:gd name="connsiteY45" fmla="*/ 1670382 h 3206408"/>
                    <a:gd name="connsiteX46" fmla="*/ 893771 w 3310988"/>
                    <a:gd name="connsiteY46" fmla="*/ 1670382 h 3206408"/>
                    <a:gd name="connsiteX47" fmla="*/ 892296 w 3310988"/>
                    <a:gd name="connsiteY47" fmla="*/ 1664978 h 3206408"/>
                    <a:gd name="connsiteX48" fmla="*/ 890540 w 3310988"/>
                    <a:gd name="connsiteY48" fmla="*/ 1657642 h 3206408"/>
                    <a:gd name="connsiteX49" fmla="*/ 889965 w 3310988"/>
                    <a:gd name="connsiteY49" fmla="*/ 1655248 h 3206408"/>
                    <a:gd name="connsiteX50" fmla="*/ 887923 w 3310988"/>
                    <a:gd name="connsiteY50" fmla="*/ 1646691 h 3206408"/>
                    <a:gd name="connsiteX51" fmla="*/ 887347 w 3310988"/>
                    <a:gd name="connsiteY51" fmla="*/ 1644347 h 3206408"/>
                    <a:gd name="connsiteX52" fmla="*/ 886181 w 3310988"/>
                    <a:gd name="connsiteY52" fmla="*/ 1639489 h 3206408"/>
                    <a:gd name="connsiteX53" fmla="*/ 879037 w 3310988"/>
                    <a:gd name="connsiteY53" fmla="*/ 1610540 h 3206408"/>
                    <a:gd name="connsiteX54" fmla="*/ 878841 w 3310988"/>
                    <a:gd name="connsiteY54" fmla="*/ 1609744 h 3206408"/>
                    <a:gd name="connsiteX55" fmla="*/ 886461 w 3310988"/>
                    <a:gd name="connsiteY55" fmla="*/ 1480204 h 3206408"/>
                    <a:gd name="connsiteX56" fmla="*/ 909321 w 3310988"/>
                    <a:gd name="connsiteY56" fmla="*/ 1442104 h 3206408"/>
                    <a:gd name="connsiteX57" fmla="*/ 939801 w 3310988"/>
                    <a:gd name="connsiteY57" fmla="*/ 1373524 h 3206408"/>
                    <a:gd name="connsiteX58" fmla="*/ 947421 w 3310988"/>
                    <a:gd name="connsiteY58" fmla="*/ 1327804 h 3206408"/>
                    <a:gd name="connsiteX59" fmla="*/ 970281 w 3310988"/>
                    <a:gd name="connsiteY59" fmla="*/ 1228744 h 3206408"/>
                    <a:gd name="connsiteX60" fmla="*/ 970285 w 3310988"/>
                    <a:gd name="connsiteY60" fmla="*/ 1228711 h 3206408"/>
                    <a:gd name="connsiteX61" fmla="*/ 2207134 w 3310988"/>
                    <a:gd name="connsiteY61" fmla="*/ 0 h 3206408"/>
                    <a:gd name="connsiteX62" fmla="*/ 2209278 w 3310988"/>
                    <a:gd name="connsiteY62" fmla="*/ 45281 h 3206408"/>
                    <a:gd name="connsiteX63" fmla="*/ 3092961 w 3310988"/>
                    <a:gd name="connsiteY63" fmla="*/ 934591 h 3206408"/>
                    <a:gd name="connsiteX64" fmla="*/ 3165680 w 3310988"/>
                    <a:gd name="connsiteY64" fmla="*/ 938263 h 3206408"/>
                    <a:gd name="connsiteX65" fmla="*/ 3165680 w 3310988"/>
                    <a:gd name="connsiteY65" fmla="*/ 938262 h 3206408"/>
                    <a:gd name="connsiteX66" fmla="*/ 3194113 w 3310988"/>
                    <a:gd name="connsiteY66" fmla="*/ 939698 h 3206408"/>
                    <a:gd name="connsiteX67" fmla="*/ 3310988 w 3310988"/>
                    <a:gd name="connsiteY67" fmla="*/ 939698 h 3206408"/>
                    <a:gd name="connsiteX68" fmla="*/ 3297616 w 3310988"/>
                    <a:gd name="connsiteY68" fmla="*/ 941696 h 3206408"/>
                    <a:gd name="connsiteX69" fmla="*/ 3271340 w 3310988"/>
                    <a:gd name="connsiteY69" fmla="*/ 943023 h 3206408"/>
                    <a:gd name="connsiteX70" fmla="*/ 3271340 w 3310988"/>
                    <a:gd name="connsiteY70" fmla="*/ 943022 h 3206408"/>
                    <a:gd name="connsiteX71" fmla="*/ 3196464 w 3310988"/>
                    <a:gd name="connsiteY71" fmla="*/ 946803 h 3206408"/>
                    <a:gd name="connsiteX72" fmla="*/ 2912108 w 3310988"/>
                    <a:gd name="connsiteY72" fmla="*/ 946803 h 3206408"/>
                    <a:gd name="connsiteX73" fmla="*/ 1978661 w 3310988"/>
                    <a:gd name="connsiteY73" fmla="*/ 1880250 h 3206408"/>
                    <a:gd name="connsiteX74" fmla="*/ 1978661 w 3310988"/>
                    <a:gd name="connsiteY74" fmla="*/ 2208313 h 3206408"/>
                    <a:gd name="connsiteX75" fmla="*/ 1978220 w 3310988"/>
                    <a:gd name="connsiteY75" fmla="*/ 2208345 h 3206408"/>
                    <a:gd name="connsiteX76" fmla="*/ 1973553 w 3310988"/>
                    <a:gd name="connsiteY76" fmla="*/ 2115925 h 3206408"/>
                    <a:gd name="connsiteX77" fmla="*/ 989331 w 3310988"/>
                    <a:gd name="connsiteY77" fmla="*/ 1227748 h 3206408"/>
                    <a:gd name="connsiteX78" fmla="*/ 1273687 w 3310988"/>
                    <a:gd name="connsiteY78" fmla="*/ 1227748 h 3206408"/>
                    <a:gd name="connsiteX79" fmla="*/ 2207134 w 3310988"/>
                    <a:gd name="connsiteY79" fmla="*/ 294301 h 320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310988" h="3206408">
                      <a:moveTo>
                        <a:pt x="896859" y="1671444"/>
                      </a:moveTo>
                      <a:lnTo>
                        <a:pt x="901790" y="1679023"/>
                      </a:lnTo>
                      <a:lnTo>
                        <a:pt x="904045" y="1683315"/>
                      </a:lnTo>
                      <a:lnTo>
                        <a:pt x="911443" y="1698615"/>
                      </a:lnTo>
                      <a:lnTo>
                        <a:pt x="915191" y="1706835"/>
                      </a:lnTo>
                      <a:lnTo>
                        <a:pt x="932180" y="1746903"/>
                      </a:lnTo>
                      <a:cubicBezTo>
                        <a:pt x="1033920" y="1996629"/>
                        <a:pt x="907455" y="1753164"/>
                        <a:pt x="1069340" y="2036463"/>
                      </a:cubicBezTo>
                      <a:cubicBezTo>
                        <a:pt x="1082723" y="2059884"/>
                        <a:pt x="1097084" y="2084370"/>
                        <a:pt x="1113311" y="2107281"/>
                      </a:cubicBezTo>
                      <a:lnTo>
                        <a:pt x="1121792" y="2116715"/>
                      </a:lnTo>
                      <a:lnTo>
                        <a:pt x="1130194" y="2129570"/>
                      </a:lnTo>
                      <a:lnTo>
                        <a:pt x="1168481" y="2168648"/>
                      </a:lnTo>
                      <a:lnTo>
                        <a:pt x="1121792" y="2116715"/>
                      </a:lnTo>
                      <a:lnTo>
                        <a:pt x="1069341" y="2036464"/>
                      </a:lnTo>
                      <a:cubicBezTo>
                        <a:pt x="907456" y="1753165"/>
                        <a:pt x="1033921" y="1996630"/>
                        <a:pt x="932181" y="1746904"/>
                      </a:cubicBezTo>
                      <a:cubicBezTo>
                        <a:pt x="926422" y="1732769"/>
                        <a:pt x="921560" y="1721218"/>
                        <a:pt x="917449" y="1711785"/>
                      </a:cubicBezTo>
                      <a:lnTo>
                        <a:pt x="915191" y="1706835"/>
                      </a:lnTo>
                      <a:lnTo>
                        <a:pt x="913582" y="1703039"/>
                      </a:lnTo>
                      <a:lnTo>
                        <a:pt x="911443" y="1698615"/>
                      </a:lnTo>
                      <a:lnTo>
                        <a:pt x="907227" y="1689371"/>
                      </a:lnTo>
                      <a:lnTo>
                        <a:pt x="904045" y="1683315"/>
                      </a:lnTo>
                      <a:lnTo>
                        <a:pt x="902491" y="1680101"/>
                      </a:lnTo>
                      <a:lnTo>
                        <a:pt x="901790" y="1679023"/>
                      </a:lnTo>
                      <a:lnTo>
                        <a:pt x="900652" y="1676858"/>
                      </a:lnTo>
                      <a:cubicBezTo>
                        <a:pt x="898972" y="1674026"/>
                        <a:pt x="897756" y="1672377"/>
                        <a:pt x="896859" y="1671444"/>
                      </a:cubicBezTo>
                      <a:close/>
                      <a:moveTo>
                        <a:pt x="989331" y="1227749"/>
                      </a:moveTo>
                      <a:cubicBezTo>
                        <a:pt x="1501573" y="1227749"/>
                        <a:pt x="1922889" y="1617050"/>
                        <a:pt x="1973553" y="2115926"/>
                      </a:cubicBezTo>
                      <a:lnTo>
                        <a:pt x="1978220" y="2208346"/>
                      </a:lnTo>
                      <a:lnTo>
                        <a:pt x="1978219" y="2208346"/>
                      </a:lnTo>
                      <a:lnTo>
                        <a:pt x="1978660" y="2217078"/>
                      </a:lnTo>
                      <a:cubicBezTo>
                        <a:pt x="1978660" y="2763470"/>
                        <a:pt x="1535722" y="3206408"/>
                        <a:pt x="989330" y="3206408"/>
                      </a:cubicBezTo>
                      <a:cubicBezTo>
                        <a:pt x="442938" y="3206408"/>
                        <a:pt x="0" y="2763470"/>
                        <a:pt x="0" y="2217078"/>
                      </a:cubicBezTo>
                      <a:cubicBezTo>
                        <a:pt x="0" y="1704836"/>
                        <a:pt x="389301" y="1283519"/>
                        <a:pt x="888177" y="1232856"/>
                      </a:cubicBezTo>
                      <a:lnTo>
                        <a:pt x="970284" y="1228710"/>
                      </a:lnTo>
                      <a:lnTo>
                        <a:pt x="970280" y="1228743"/>
                      </a:lnTo>
                      <a:cubicBezTo>
                        <a:pt x="960385" y="1302953"/>
                        <a:pt x="965989" y="1247339"/>
                        <a:pt x="947420" y="1327803"/>
                      </a:cubicBezTo>
                      <a:cubicBezTo>
                        <a:pt x="943946" y="1342858"/>
                        <a:pt x="942340" y="1358283"/>
                        <a:pt x="939800" y="1373523"/>
                      </a:cubicBezTo>
                      <a:cubicBezTo>
                        <a:pt x="927689" y="1403800"/>
                        <a:pt x="924575" y="1414644"/>
                        <a:pt x="909320" y="1442103"/>
                      </a:cubicBezTo>
                      <a:cubicBezTo>
                        <a:pt x="902127" y="1455050"/>
                        <a:pt x="889109" y="1465631"/>
                        <a:pt x="886460" y="1480203"/>
                      </a:cubicBezTo>
                      <a:cubicBezTo>
                        <a:pt x="878722" y="1522760"/>
                        <a:pt x="881380" y="1566563"/>
                        <a:pt x="878840" y="1609743"/>
                      </a:cubicBezTo>
                      <a:lnTo>
                        <a:pt x="879037" y="1610540"/>
                      </a:lnTo>
                      <a:lnTo>
                        <a:pt x="887347" y="1644347"/>
                      </a:lnTo>
                      <a:lnTo>
                        <a:pt x="889965" y="1655248"/>
                      </a:lnTo>
                      <a:lnTo>
                        <a:pt x="892217" y="1664689"/>
                      </a:lnTo>
                      <a:lnTo>
                        <a:pt x="892296" y="1664978"/>
                      </a:lnTo>
                      <a:lnTo>
                        <a:pt x="892781" y="1667005"/>
                      </a:lnTo>
                      <a:cubicBezTo>
                        <a:pt x="893271" y="1668972"/>
                        <a:pt x="893553" y="1669942"/>
                        <a:pt x="893770" y="1670382"/>
                      </a:cubicBezTo>
                      <a:lnTo>
                        <a:pt x="893771" y="1670382"/>
                      </a:lnTo>
                      <a:lnTo>
                        <a:pt x="892296" y="1664978"/>
                      </a:lnTo>
                      <a:lnTo>
                        <a:pt x="890540" y="1657642"/>
                      </a:lnTo>
                      <a:lnTo>
                        <a:pt x="889965" y="1655248"/>
                      </a:lnTo>
                      <a:lnTo>
                        <a:pt x="887923" y="1646691"/>
                      </a:lnTo>
                      <a:lnTo>
                        <a:pt x="887347" y="1644347"/>
                      </a:lnTo>
                      <a:lnTo>
                        <a:pt x="886181" y="1639489"/>
                      </a:lnTo>
                      <a:lnTo>
                        <a:pt x="879037" y="1610540"/>
                      </a:lnTo>
                      <a:lnTo>
                        <a:pt x="878841" y="1609744"/>
                      </a:lnTo>
                      <a:cubicBezTo>
                        <a:pt x="881381" y="1566564"/>
                        <a:pt x="878723" y="1522761"/>
                        <a:pt x="886461" y="1480204"/>
                      </a:cubicBezTo>
                      <a:cubicBezTo>
                        <a:pt x="889110" y="1465632"/>
                        <a:pt x="902128" y="1455051"/>
                        <a:pt x="909321" y="1442104"/>
                      </a:cubicBezTo>
                      <a:cubicBezTo>
                        <a:pt x="924576" y="1414645"/>
                        <a:pt x="927690" y="1403801"/>
                        <a:pt x="939801" y="1373524"/>
                      </a:cubicBezTo>
                      <a:cubicBezTo>
                        <a:pt x="942341" y="1358284"/>
                        <a:pt x="943947" y="1342859"/>
                        <a:pt x="947421" y="1327804"/>
                      </a:cubicBezTo>
                      <a:cubicBezTo>
                        <a:pt x="965990" y="1247340"/>
                        <a:pt x="960386" y="1302954"/>
                        <a:pt x="970281" y="1228744"/>
                      </a:cubicBezTo>
                      <a:lnTo>
                        <a:pt x="970285" y="1228711"/>
                      </a:lnTo>
                      <a:close/>
                      <a:moveTo>
                        <a:pt x="2207134" y="0"/>
                      </a:moveTo>
                      <a:lnTo>
                        <a:pt x="2209278" y="45281"/>
                      </a:lnTo>
                      <a:cubicBezTo>
                        <a:pt x="2253875" y="513829"/>
                        <a:pt x="2625265" y="887095"/>
                        <a:pt x="3092961" y="934591"/>
                      </a:cubicBezTo>
                      <a:lnTo>
                        <a:pt x="3165680" y="938263"/>
                      </a:lnTo>
                      <a:lnTo>
                        <a:pt x="3165680" y="938262"/>
                      </a:lnTo>
                      <a:lnTo>
                        <a:pt x="3194113" y="939698"/>
                      </a:lnTo>
                      <a:lnTo>
                        <a:pt x="3310988" y="939698"/>
                      </a:lnTo>
                      <a:lnTo>
                        <a:pt x="3297616" y="941696"/>
                      </a:lnTo>
                      <a:lnTo>
                        <a:pt x="3271340" y="943023"/>
                      </a:lnTo>
                      <a:lnTo>
                        <a:pt x="3271340" y="943022"/>
                      </a:lnTo>
                      <a:lnTo>
                        <a:pt x="3196464" y="946803"/>
                      </a:lnTo>
                      <a:lnTo>
                        <a:pt x="2912108" y="946803"/>
                      </a:lnTo>
                      <a:cubicBezTo>
                        <a:pt x="2396579" y="946803"/>
                        <a:pt x="1978661" y="1364721"/>
                        <a:pt x="1978661" y="1880250"/>
                      </a:cubicBezTo>
                      <a:lnTo>
                        <a:pt x="1978661" y="2208313"/>
                      </a:lnTo>
                      <a:lnTo>
                        <a:pt x="1978220" y="2208345"/>
                      </a:lnTo>
                      <a:lnTo>
                        <a:pt x="1973553" y="2115925"/>
                      </a:lnTo>
                      <a:cubicBezTo>
                        <a:pt x="1922889" y="1617049"/>
                        <a:pt x="1501573" y="1227748"/>
                        <a:pt x="989331" y="1227748"/>
                      </a:cubicBezTo>
                      <a:lnTo>
                        <a:pt x="1273687" y="1227748"/>
                      </a:lnTo>
                      <a:cubicBezTo>
                        <a:pt x="1789216" y="1227748"/>
                        <a:pt x="2207134" y="809830"/>
                        <a:pt x="2207134" y="294301"/>
                      </a:cubicBezTo>
                      <a:close/>
                    </a:path>
                  </a:pathLst>
                </a:custGeom>
                <a:gradFill flip="none" rotWithShape="1">
                  <a:gsLst>
                    <a:gs pos="100000">
                      <a:srgbClr val="FFC000"/>
                    </a:gs>
                    <a:gs pos="59000">
                      <a:srgbClr val="FF9B41"/>
                    </a:gs>
                  </a:gsLst>
                  <a:lin ang="0" scaled="1"/>
                  <a:tileRect/>
                </a:gra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50000"/>
                        <a:lumOff val="50000"/>
                      </a:schemeClr>
                    </a:solidFill>
                  </a:endParaRPr>
                </a:p>
              </p:txBody>
            </p:sp>
            <p:sp>
              <p:nvSpPr>
                <p:cNvPr id="266" name="Freeform: Shape 265">
                  <a:extLst>
                    <a:ext uri="{FF2B5EF4-FFF2-40B4-BE49-F238E27FC236}">
                      <a16:creationId xmlns:a16="http://schemas.microsoft.com/office/drawing/2014/main" id="{A0D0930C-118A-952D-7E1B-8D64B6B58919}"/>
                    </a:ext>
                  </a:extLst>
                </p:cNvPr>
                <p:cNvSpPr>
                  <a:spLocks/>
                </p:cNvSpPr>
                <p:nvPr/>
              </p:nvSpPr>
              <p:spPr>
                <a:xfrm>
                  <a:off x="1240937" y="830356"/>
                  <a:ext cx="1976309" cy="1971554"/>
                </a:xfrm>
                <a:custGeom>
                  <a:avLst/>
                  <a:gdLst>
                    <a:gd name="connsiteX0" fmla="*/ 989329 w 1976309"/>
                    <a:gd name="connsiteY0" fmla="*/ 0 h 1971554"/>
                    <a:gd name="connsiteX1" fmla="*/ 1542473 w 1976309"/>
                    <a:gd name="connsiteY1" fmla="*/ 168962 h 1971554"/>
                    <a:gd name="connsiteX2" fmla="*/ 1688709 w 1976309"/>
                    <a:gd name="connsiteY2" fmla="*/ 289618 h 1971554"/>
                    <a:gd name="connsiteX3" fmla="*/ 1689273 w 1976309"/>
                    <a:gd name="connsiteY3" fmla="*/ 290231 h 1971554"/>
                    <a:gd name="connsiteX4" fmla="*/ 1800721 w 1976309"/>
                    <a:gd name="connsiteY4" fmla="*/ 425307 h 1971554"/>
                    <a:gd name="connsiteX5" fmla="*/ 1859487 w 1976309"/>
                    <a:gd name="connsiteY5" fmla="*/ 518243 h 1971554"/>
                    <a:gd name="connsiteX6" fmla="*/ 1900913 w 1976309"/>
                    <a:gd name="connsiteY6" fmla="*/ 604238 h 1971554"/>
                    <a:gd name="connsiteX7" fmla="*/ 1925975 w 1976309"/>
                    <a:gd name="connsiteY7" fmla="*/ 672711 h 1971554"/>
                    <a:gd name="connsiteX8" fmla="*/ 1935277 w 1976309"/>
                    <a:gd name="connsiteY8" fmla="*/ 699393 h 1971554"/>
                    <a:gd name="connsiteX9" fmla="*/ 1936021 w 1976309"/>
                    <a:gd name="connsiteY9" fmla="*/ 702286 h 1971554"/>
                    <a:gd name="connsiteX10" fmla="*/ 1957427 w 1976309"/>
                    <a:gd name="connsiteY10" fmla="*/ 788885 h 1971554"/>
                    <a:gd name="connsiteX11" fmla="*/ 1971202 w 1976309"/>
                    <a:gd name="connsiteY11" fmla="*/ 881072 h 1971554"/>
                    <a:gd name="connsiteX12" fmla="*/ 1972529 w 1976309"/>
                    <a:gd name="connsiteY12" fmla="*/ 907348 h 1971554"/>
                    <a:gd name="connsiteX13" fmla="*/ 1972528 w 1976309"/>
                    <a:gd name="connsiteY13" fmla="*/ 907348 h 1971554"/>
                    <a:gd name="connsiteX14" fmla="*/ 1976309 w 1976309"/>
                    <a:gd name="connsiteY14" fmla="*/ 982224 h 1971554"/>
                    <a:gd name="connsiteX15" fmla="*/ 1976309 w 1976309"/>
                    <a:gd name="connsiteY15" fmla="*/ 1038961 h 1971554"/>
                    <a:gd name="connsiteX16" fmla="*/ 1974165 w 1976309"/>
                    <a:gd name="connsiteY16" fmla="*/ 1084242 h 1971554"/>
                    <a:gd name="connsiteX17" fmla="*/ 1182669 w 1976309"/>
                    <a:gd name="connsiteY17" fmla="*/ 1959777 h 1971554"/>
                    <a:gd name="connsiteX18" fmla="*/ 1103854 w 1976309"/>
                    <a:gd name="connsiteY18" fmla="*/ 1971554 h 1971554"/>
                    <a:gd name="connsiteX19" fmla="*/ 986979 w 1976309"/>
                    <a:gd name="connsiteY19" fmla="*/ 1971554 h 1971554"/>
                    <a:gd name="connsiteX20" fmla="*/ 958546 w 1976309"/>
                    <a:gd name="connsiteY20" fmla="*/ 1970118 h 1971554"/>
                    <a:gd name="connsiteX21" fmla="*/ 958546 w 1976309"/>
                    <a:gd name="connsiteY21" fmla="*/ 1970119 h 1971554"/>
                    <a:gd name="connsiteX22" fmla="*/ 885827 w 1976309"/>
                    <a:gd name="connsiteY22" fmla="*/ 1966447 h 1971554"/>
                    <a:gd name="connsiteX23" fmla="*/ 2144 w 1976309"/>
                    <a:gd name="connsiteY23" fmla="*/ 1077137 h 1971554"/>
                    <a:gd name="connsiteX24" fmla="*/ 0 w 1976309"/>
                    <a:gd name="connsiteY24" fmla="*/ 1031856 h 1971554"/>
                    <a:gd name="connsiteX25" fmla="*/ 0 w 1976309"/>
                    <a:gd name="connsiteY25" fmla="*/ 989329 h 1971554"/>
                    <a:gd name="connsiteX26" fmla="*/ 1436 w 1976309"/>
                    <a:gd name="connsiteY26" fmla="*/ 960896 h 1971554"/>
                    <a:gd name="connsiteX27" fmla="*/ 1435 w 1976309"/>
                    <a:gd name="connsiteY27" fmla="*/ 960896 h 1971554"/>
                    <a:gd name="connsiteX28" fmla="*/ 5107 w 1976309"/>
                    <a:gd name="connsiteY28" fmla="*/ 888177 h 1971554"/>
                    <a:gd name="connsiteX29" fmla="*/ 989329 w 1976309"/>
                    <a:gd name="connsiteY29" fmla="*/ 0 h 1971554"/>
                    <a:gd name="connsiteX30" fmla="*/ 1441630 w 1976309"/>
                    <a:gd name="connsiteY30" fmla="*/ 1065445 h 1971554"/>
                    <a:gd name="connsiteX31" fmla="*/ 1438005 w 1976309"/>
                    <a:gd name="connsiteY31" fmla="*/ 1067335 h 1971554"/>
                    <a:gd name="connsiteX32" fmla="*/ 1435766 w 1976309"/>
                    <a:gd name="connsiteY32" fmla="*/ 1068788 h 1971554"/>
                    <a:gd name="connsiteX33" fmla="*/ 1435750 w 1976309"/>
                    <a:gd name="connsiteY33" fmla="*/ 1068800 h 1971554"/>
                    <a:gd name="connsiteX34" fmla="*/ 1435733 w 1976309"/>
                    <a:gd name="connsiteY34" fmla="*/ 1068811 h 1971554"/>
                    <a:gd name="connsiteX35" fmla="*/ 1428863 w 1976309"/>
                    <a:gd name="connsiteY35" fmla="*/ 1073979 h 1971554"/>
                    <a:gd name="connsiteX36" fmla="*/ 1393094 w 1976309"/>
                    <a:gd name="connsiteY36" fmla="*/ 1101558 h 1971554"/>
                    <a:gd name="connsiteX37" fmla="*/ 1441630 w 1976309"/>
                    <a:gd name="connsiteY37" fmla="*/ 1065445 h 1971554"/>
                    <a:gd name="connsiteX38" fmla="*/ 869996 w 1976309"/>
                    <a:gd name="connsiteY38" fmla="*/ 1395444 h 1971554"/>
                    <a:gd name="connsiteX39" fmla="*/ 904219 w 1976309"/>
                    <a:gd name="connsiteY39" fmla="*/ 1440355 h 1971554"/>
                    <a:gd name="connsiteX40" fmla="*/ 902766 w 1976309"/>
                    <a:gd name="connsiteY40" fmla="*/ 1438116 h 1971554"/>
                    <a:gd name="connsiteX41" fmla="*/ 902754 w 1976309"/>
                    <a:gd name="connsiteY41" fmla="*/ 1438100 h 1971554"/>
                    <a:gd name="connsiteX42" fmla="*/ 902743 w 1976309"/>
                    <a:gd name="connsiteY42" fmla="*/ 1438083 h 1971554"/>
                    <a:gd name="connsiteX43" fmla="*/ 897575 w 1976309"/>
                    <a:gd name="connsiteY43" fmla="*/ 1431213 h 1971554"/>
                    <a:gd name="connsiteX44" fmla="*/ 869996 w 1976309"/>
                    <a:gd name="connsiteY44" fmla="*/ 1395444 h 197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76309" h="1971554">
                      <a:moveTo>
                        <a:pt x="989329" y="0"/>
                      </a:moveTo>
                      <a:cubicBezTo>
                        <a:pt x="1194226" y="0"/>
                        <a:pt x="1384575" y="62288"/>
                        <a:pt x="1542473" y="168962"/>
                      </a:cubicBezTo>
                      <a:lnTo>
                        <a:pt x="1688709" y="289618"/>
                      </a:lnTo>
                      <a:lnTo>
                        <a:pt x="1689273" y="290231"/>
                      </a:lnTo>
                      <a:lnTo>
                        <a:pt x="1800721" y="425307"/>
                      </a:lnTo>
                      <a:lnTo>
                        <a:pt x="1859487" y="518243"/>
                      </a:lnTo>
                      <a:lnTo>
                        <a:pt x="1900913" y="604238"/>
                      </a:lnTo>
                      <a:lnTo>
                        <a:pt x="1925975" y="672711"/>
                      </a:lnTo>
                      <a:lnTo>
                        <a:pt x="1935277" y="699393"/>
                      </a:lnTo>
                      <a:lnTo>
                        <a:pt x="1936021" y="702286"/>
                      </a:lnTo>
                      <a:lnTo>
                        <a:pt x="1957427" y="788885"/>
                      </a:lnTo>
                      <a:cubicBezTo>
                        <a:pt x="1963422" y="819141"/>
                        <a:pt x="1968036" y="849892"/>
                        <a:pt x="1971202" y="881072"/>
                      </a:cubicBezTo>
                      <a:lnTo>
                        <a:pt x="1972529" y="907348"/>
                      </a:lnTo>
                      <a:lnTo>
                        <a:pt x="1972528" y="907348"/>
                      </a:lnTo>
                      <a:lnTo>
                        <a:pt x="1976309" y="982224"/>
                      </a:lnTo>
                      <a:lnTo>
                        <a:pt x="1976309" y="1038961"/>
                      </a:lnTo>
                      <a:lnTo>
                        <a:pt x="1974165" y="1084242"/>
                      </a:lnTo>
                      <a:cubicBezTo>
                        <a:pt x="1932542" y="1521552"/>
                        <a:pt x="1606245" y="1875863"/>
                        <a:pt x="1182669" y="1959777"/>
                      </a:cubicBezTo>
                      <a:lnTo>
                        <a:pt x="1103854" y="1971554"/>
                      </a:lnTo>
                      <a:lnTo>
                        <a:pt x="986979" y="1971554"/>
                      </a:lnTo>
                      <a:lnTo>
                        <a:pt x="958546" y="1970118"/>
                      </a:lnTo>
                      <a:lnTo>
                        <a:pt x="958546" y="1970119"/>
                      </a:lnTo>
                      <a:lnTo>
                        <a:pt x="885827" y="1966447"/>
                      </a:lnTo>
                      <a:cubicBezTo>
                        <a:pt x="418131" y="1918951"/>
                        <a:pt x="46741" y="1545685"/>
                        <a:pt x="2144" y="1077137"/>
                      </a:cubicBezTo>
                      <a:lnTo>
                        <a:pt x="0" y="1031856"/>
                      </a:lnTo>
                      <a:lnTo>
                        <a:pt x="0" y="989329"/>
                      </a:lnTo>
                      <a:lnTo>
                        <a:pt x="1436" y="960896"/>
                      </a:lnTo>
                      <a:lnTo>
                        <a:pt x="1435" y="960896"/>
                      </a:lnTo>
                      <a:lnTo>
                        <a:pt x="5107" y="888177"/>
                      </a:lnTo>
                      <a:cubicBezTo>
                        <a:pt x="55770" y="389301"/>
                        <a:pt x="477086" y="0"/>
                        <a:pt x="989329" y="0"/>
                      </a:cubicBezTo>
                      <a:close/>
                      <a:moveTo>
                        <a:pt x="1441630" y="1065445"/>
                      </a:moveTo>
                      <a:cubicBezTo>
                        <a:pt x="1441611" y="1065238"/>
                        <a:pt x="1440510" y="1065790"/>
                        <a:pt x="1438005" y="1067335"/>
                      </a:cubicBezTo>
                      <a:lnTo>
                        <a:pt x="1435766" y="1068788"/>
                      </a:lnTo>
                      <a:lnTo>
                        <a:pt x="1435750" y="1068800"/>
                      </a:lnTo>
                      <a:lnTo>
                        <a:pt x="1435733" y="1068811"/>
                      </a:lnTo>
                      <a:lnTo>
                        <a:pt x="1428863" y="1073979"/>
                      </a:lnTo>
                      <a:cubicBezTo>
                        <a:pt x="1404594" y="1092311"/>
                        <a:pt x="1394700" y="1100031"/>
                        <a:pt x="1393094" y="1101558"/>
                      </a:cubicBezTo>
                      <a:cubicBezTo>
                        <a:pt x="1388878" y="1105567"/>
                        <a:pt x="1441764" y="1066896"/>
                        <a:pt x="1441630" y="1065445"/>
                      </a:cubicBezTo>
                      <a:close/>
                      <a:moveTo>
                        <a:pt x="869996" y="1395444"/>
                      </a:moveTo>
                      <a:cubicBezTo>
                        <a:pt x="865415" y="1390625"/>
                        <a:pt x="916578" y="1460390"/>
                        <a:pt x="904219" y="1440355"/>
                      </a:cubicBezTo>
                      <a:lnTo>
                        <a:pt x="902766" y="1438116"/>
                      </a:lnTo>
                      <a:lnTo>
                        <a:pt x="902754" y="1438100"/>
                      </a:lnTo>
                      <a:lnTo>
                        <a:pt x="902743" y="1438083"/>
                      </a:lnTo>
                      <a:lnTo>
                        <a:pt x="897575" y="1431213"/>
                      </a:lnTo>
                      <a:cubicBezTo>
                        <a:pt x="879243" y="1406944"/>
                        <a:pt x="871523" y="1397050"/>
                        <a:pt x="869996" y="1395444"/>
                      </a:cubicBezTo>
                      <a:close/>
                    </a:path>
                  </a:pathLst>
                </a:custGeom>
                <a:no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50000"/>
                        <a:lumOff val="50000"/>
                      </a:schemeClr>
                    </a:solidFill>
                  </a:endParaRPr>
                </a:p>
              </p:txBody>
            </p:sp>
          </p:grpSp>
        </p:grpSp>
        <p:grpSp>
          <p:nvGrpSpPr>
            <p:cNvPr id="258" name="Group 257">
              <a:extLst>
                <a:ext uri="{FF2B5EF4-FFF2-40B4-BE49-F238E27FC236}">
                  <a16:creationId xmlns:a16="http://schemas.microsoft.com/office/drawing/2014/main" id="{9A78024F-B3F1-AEA7-A4C1-9C95F500788F}"/>
                </a:ext>
              </a:extLst>
            </p:cNvPr>
            <p:cNvGrpSpPr>
              <a:grpSpLocks/>
            </p:cNvGrpSpPr>
            <p:nvPr/>
          </p:nvGrpSpPr>
          <p:grpSpPr>
            <a:xfrm rot="18900000">
              <a:off x="5251303" y="8258880"/>
              <a:ext cx="1634836" cy="1634836"/>
              <a:chOff x="8617803" y="1452434"/>
              <a:chExt cx="1634836" cy="1634836"/>
            </a:xfrm>
          </p:grpSpPr>
          <p:sp>
            <p:nvSpPr>
              <p:cNvPr id="259" name="Oval 258">
                <a:extLst>
                  <a:ext uri="{FF2B5EF4-FFF2-40B4-BE49-F238E27FC236}">
                    <a16:creationId xmlns:a16="http://schemas.microsoft.com/office/drawing/2014/main" id="{D405B89D-F299-05CA-E6E4-A8DE53E50E20}"/>
                  </a:ext>
                </a:extLst>
              </p:cNvPr>
              <p:cNvSpPr>
                <a:spLocks/>
              </p:cNvSpPr>
              <p:nvPr/>
            </p:nvSpPr>
            <p:spPr>
              <a:xfrm rot="16200000">
                <a:off x="8617803" y="1452434"/>
                <a:ext cx="1634836" cy="1634836"/>
              </a:xfrm>
              <a:prstGeom prst="ellipse">
                <a:avLst/>
              </a:prstGeom>
              <a:gradFill flip="none" rotWithShape="1">
                <a:gsLst>
                  <a:gs pos="28000">
                    <a:schemeClr val="bg1">
                      <a:lumMod val="85000"/>
                    </a:schemeClr>
                  </a:gs>
                  <a:gs pos="77000">
                    <a:schemeClr val="bg1"/>
                  </a:gs>
                </a:gsLst>
                <a:lin ang="3600000" scaled="0"/>
                <a:tileRect/>
              </a:gradFill>
              <a:ln>
                <a:noFill/>
              </a:ln>
              <a:effectLst>
                <a:outerShdw blurRad="317500" dist="152400" dir="2700000" algn="tl" rotWithShape="0">
                  <a:prstClr val="black">
                    <a:alpha val="40000"/>
                  </a:prstClr>
                </a:outerShdw>
              </a:effectLst>
              <a:scene3d>
                <a:camera prst="orthographicFront"/>
                <a:lightRig rig="threePt" dir="t"/>
              </a:scene3d>
              <a:sp3d>
                <a:bevelT w="158750" h="254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grpSp>
            <p:nvGrpSpPr>
              <p:cNvPr id="260" name="Group 259">
                <a:extLst>
                  <a:ext uri="{FF2B5EF4-FFF2-40B4-BE49-F238E27FC236}">
                    <a16:creationId xmlns:a16="http://schemas.microsoft.com/office/drawing/2014/main" id="{F4F913B0-46C0-66BE-F487-E0D2DC827C26}"/>
                  </a:ext>
                </a:extLst>
              </p:cNvPr>
              <p:cNvGrpSpPr>
                <a:grpSpLocks/>
              </p:cNvGrpSpPr>
              <p:nvPr/>
            </p:nvGrpSpPr>
            <p:grpSpPr>
              <a:xfrm>
                <a:off x="8972300" y="1801781"/>
                <a:ext cx="925841" cy="1033680"/>
                <a:chOff x="2224208" y="1844206"/>
                <a:chExt cx="925841" cy="1033680"/>
              </a:xfrm>
            </p:grpSpPr>
            <p:sp>
              <p:nvSpPr>
                <p:cNvPr id="261" name="TextBox 260">
                  <a:extLst>
                    <a:ext uri="{FF2B5EF4-FFF2-40B4-BE49-F238E27FC236}">
                      <a16:creationId xmlns:a16="http://schemas.microsoft.com/office/drawing/2014/main" id="{4BE41F73-2E78-7CD2-1187-5D62DBFA075E}"/>
                    </a:ext>
                  </a:extLst>
                </p:cNvPr>
                <p:cNvSpPr txBox="1">
                  <a:spLocks/>
                </p:cNvSpPr>
                <p:nvPr/>
              </p:nvSpPr>
              <p:spPr>
                <a:xfrm>
                  <a:off x="2224208" y="1844206"/>
                  <a:ext cx="925841" cy="377372"/>
                </a:xfrm>
                <a:prstGeom prst="rect">
                  <a:avLst/>
                </a:prstGeom>
                <a:noFill/>
              </p:spPr>
              <p:txBody>
                <a:bodyPr wrap="square" rtlCol="0">
                  <a:spAutoFit/>
                </a:bodyPr>
                <a:lstStyle/>
                <a:p>
                  <a:pPr algn="ctr"/>
                  <a:r>
                    <a:rPr lang="en-US" dirty="0">
                      <a:solidFill>
                        <a:schemeClr val="tx1">
                          <a:lumMod val="50000"/>
                          <a:lumOff val="50000"/>
                        </a:schemeClr>
                      </a:solidFill>
                    </a:rPr>
                    <a:t>STEP</a:t>
                  </a:r>
                </a:p>
              </p:txBody>
            </p:sp>
            <p:sp>
              <p:nvSpPr>
                <p:cNvPr id="262" name="TextBox 261">
                  <a:extLst>
                    <a:ext uri="{FF2B5EF4-FFF2-40B4-BE49-F238E27FC236}">
                      <a16:creationId xmlns:a16="http://schemas.microsoft.com/office/drawing/2014/main" id="{3325D36E-A160-7F2B-68E8-1397B4907841}"/>
                    </a:ext>
                  </a:extLst>
                </p:cNvPr>
                <p:cNvSpPr txBox="1">
                  <a:spLocks/>
                </p:cNvSpPr>
                <p:nvPr/>
              </p:nvSpPr>
              <p:spPr>
                <a:xfrm>
                  <a:off x="2224208" y="2108445"/>
                  <a:ext cx="925841" cy="769441"/>
                </a:xfrm>
                <a:prstGeom prst="rect">
                  <a:avLst/>
                </a:prstGeom>
                <a:noFill/>
              </p:spPr>
              <p:txBody>
                <a:bodyPr wrap="square" rtlCol="0">
                  <a:spAutoFit/>
                </a:bodyPr>
                <a:lstStyle/>
                <a:p>
                  <a:pPr algn="ctr"/>
                  <a:r>
                    <a:rPr lang="en-US" sz="4400" dirty="0">
                      <a:solidFill>
                        <a:schemeClr val="tx1">
                          <a:lumMod val="50000"/>
                          <a:lumOff val="50000"/>
                        </a:schemeClr>
                      </a:solidFill>
                      <a:latin typeface="Russo One" panose="02000503050000020004" pitchFamily="2" charset="0"/>
                    </a:rPr>
                    <a:t>04</a:t>
                  </a:r>
                </a:p>
              </p:txBody>
            </p:sp>
          </p:grpSp>
        </p:grpSp>
      </p:grpSp>
      <p:grpSp>
        <p:nvGrpSpPr>
          <p:cNvPr id="267" name="3">
            <a:extLst>
              <a:ext uri="{FF2B5EF4-FFF2-40B4-BE49-F238E27FC236}">
                <a16:creationId xmlns:a16="http://schemas.microsoft.com/office/drawing/2014/main" id="{81B45528-98AA-3310-3E7B-70BBA49462D9}"/>
              </a:ext>
            </a:extLst>
          </p:cNvPr>
          <p:cNvGrpSpPr>
            <a:grpSpLocks/>
          </p:cNvGrpSpPr>
          <p:nvPr/>
        </p:nvGrpSpPr>
        <p:grpSpPr>
          <a:xfrm>
            <a:off x="455096" y="3949319"/>
            <a:ext cx="11246302" cy="11246302"/>
            <a:chOff x="455096" y="3454019"/>
            <a:chExt cx="11246302" cy="11246302"/>
          </a:xfrm>
        </p:grpSpPr>
        <p:grpSp>
          <p:nvGrpSpPr>
            <p:cNvPr id="268" name="3">
              <a:extLst>
                <a:ext uri="{FF2B5EF4-FFF2-40B4-BE49-F238E27FC236}">
                  <a16:creationId xmlns:a16="http://schemas.microsoft.com/office/drawing/2014/main" id="{C1FFDBEE-8774-9433-C03C-2084610E4FB1}"/>
                </a:ext>
              </a:extLst>
            </p:cNvPr>
            <p:cNvGrpSpPr>
              <a:grpSpLocks/>
            </p:cNvGrpSpPr>
            <p:nvPr/>
          </p:nvGrpSpPr>
          <p:grpSpPr>
            <a:xfrm rot="18900000">
              <a:off x="455096" y="3454019"/>
              <a:ext cx="11246302" cy="11246302"/>
              <a:chOff x="-3396441" y="-3808167"/>
              <a:chExt cx="11246302" cy="11246302"/>
            </a:xfrm>
          </p:grpSpPr>
          <p:sp>
            <p:nvSpPr>
              <p:cNvPr id="274" name="Oval 273">
                <a:extLst>
                  <a:ext uri="{FF2B5EF4-FFF2-40B4-BE49-F238E27FC236}">
                    <a16:creationId xmlns:a16="http://schemas.microsoft.com/office/drawing/2014/main" id="{75AA4083-5878-F038-2BCE-665964822CEB}"/>
                  </a:ext>
                </a:extLst>
              </p:cNvPr>
              <p:cNvSpPr>
                <a:spLocks/>
              </p:cNvSpPr>
              <p:nvPr/>
            </p:nvSpPr>
            <p:spPr>
              <a:xfrm>
                <a:off x="-3396441" y="-3808167"/>
                <a:ext cx="11246302" cy="11246302"/>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50000"/>
                      <a:lumOff val="50000"/>
                    </a:schemeClr>
                  </a:solidFill>
                </a:endParaRPr>
              </a:p>
            </p:txBody>
          </p:sp>
          <p:grpSp>
            <p:nvGrpSpPr>
              <p:cNvPr id="275" name="Group 274">
                <a:extLst>
                  <a:ext uri="{FF2B5EF4-FFF2-40B4-BE49-F238E27FC236}">
                    <a16:creationId xmlns:a16="http://schemas.microsoft.com/office/drawing/2014/main" id="{354036A0-F71A-C542-7358-6F9117466F3F}"/>
                  </a:ext>
                </a:extLst>
              </p:cNvPr>
              <p:cNvGrpSpPr>
                <a:grpSpLocks/>
              </p:cNvGrpSpPr>
              <p:nvPr/>
            </p:nvGrpSpPr>
            <p:grpSpPr>
              <a:xfrm>
                <a:off x="-966197" y="830356"/>
                <a:ext cx="4183443" cy="4238264"/>
                <a:chOff x="-966197" y="830356"/>
                <a:chExt cx="4183443" cy="4238264"/>
              </a:xfrm>
            </p:grpSpPr>
            <p:sp>
              <p:nvSpPr>
                <p:cNvPr id="276" name="Freeform: Shape 275">
                  <a:extLst>
                    <a:ext uri="{FF2B5EF4-FFF2-40B4-BE49-F238E27FC236}">
                      <a16:creationId xmlns:a16="http://schemas.microsoft.com/office/drawing/2014/main" id="{B0BA4750-0DD8-3D96-479E-2D5A5727F1CA}"/>
                    </a:ext>
                  </a:extLst>
                </p:cNvPr>
                <p:cNvSpPr>
                  <a:spLocks/>
                </p:cNvSpPr>
                <p:nvPr/>
              </p:nvSpPr>
              <p:spPr>
                <a:xfrm>
                  <a:off x="-966197" y="1862212"/>
                  <a:ext cx="3310988" cy="3206408"/>
                </a:xfrm>
                <a:custGeom>
                  <a:avLst/>
                  <a:gdLst>
                    <a:gd name="connsiteX0" fmla="*/ 896859 w 3310988"/>
                    <a:gd name="connsiteY0" fmla="*/ 1671444 h 3206408"/>
                    <a:gd name="connsiteX1" fmla="*/ 901790 w 3310988"/>
                    <a:gd name="connsiteY1" fmla="*/ 1679023 h 3206408"/>
                    <a:gd name="connsiteX2" fmla="*/ 904045 w 3310988"/>
                    <a:gd name="connsiteY2" fmla="*/ 1683315 h 3206408"/>
                    <a:gd name="connsiteX3" fmla="*/ 911443 w 3310988"/>
                    <a:gd name="connsiteY3" fmla="*/ 1698615 h 3206408"/>
                    <a:gd name="connsiteX4" fmla="*/ 915191 w 3310988"/>
                    <a:gd name="connsiteY4" fmla="*/ 1706835 h 3206408"/>
                    <a:gd name="connsiteX5" fmla="*/ 932180 w 3310988"/>
                    <a:gd name="connsiteY5" fmla="*/ 1746903 h 3206408"/>
                    <a:gd name="connsiteX6" fmla="*/ 1069340 w 3310988"/>
                    <a:gd name="connsiteY6" fmla="*/ 2036463 h 3206408"/>
                    <a:gd name="connsiteX7" fmla="*/ 1113311 w 3310988"/>
                    <a:gd name="connsiteY7" fmla="*/ 2107281 h 3206408"/>
                    <a:gd name="connsiteX8" fmla="*/ 1121792 w 3310988"/>
                    <a:gd name="connsiteY8" fmla="*/ 2116715 h 3206408"/>
                    <a:gd name="connsiteX9" fmla="*/ 1130194 w 3310988"/>
                    <a:gd name="connsiteY9" fmla="*/ 2129570 h 3206408"/>
                    <a:gd name="connsiteX10" fmla="*/ 1168481 w 3310988"/>
                    <a:gd name="connsiteY10" fmla="*/ 2168648 h 3206408"/>
                    <a:gd name="connsiteX11" fmla="*/ 1121792 w 3310988"/>
                    <a:gd name="connsiteY11" fmla="*/ 2116715 h 3206408"/>
                    <a:gd name="connsiteX12" fmla="*/ 1069341 w 3310988"/>
                    <a:gd name="connsiteY12" fmla="*/ 2036464 h 3206408"/>
                    <a:gd name="connsiteX13" fmla="*/ 932181 w 3310988"/>
                    <a:gd name="connsiteY13" fmla="*/ 1746904 h 3206408"/>
                    <a:gd name="connsiteX14" fmla="*/ 917449 w 3310988"/>
                    <a:gd name="connsiteY14" fmla="*/ 1711785 h 3206408"/>
                    <a:gd name="connsiteX15" fmla="*/ 915191 w 3310988"/>
                    <a:gd name="connsiteY15" fmla="*/ 1706835 h 3206408"/>
                    <a:gd name="connsiteX16" fmla="*/ 913582 w 3310988"/>
                    <a:gd name="connsiteY16" fmla="*/ 1703039 h 3206408"/>
                    <a:gd name="connsiteX17" fmla="*/ 911443 w 3310988"/>
                    <a:gd name="connsiteY17" fmla="*/ 1698615 h 3206408"/>
                    <a:gd name="connsiteX18" fmla="*/ 907227 w 3310988"/>
                    <a:gd name="connsiteY18" fmla="*/ 1689371 h 3206408"/>
                    <a:gd name="connsiteX19" fmla="*/ 904045 w 3310988"/>
                    <a:gd name="connsiteY19" fmla="*/ 1683315 h 3206408"/>
                    <a:gd name="connsiteX20" fmla="*/ 902491 w 3310988"/>
                    <a:gd name="connsiteY20" fmla="*/ 1680101 h 3206408"/>
                    <a:gd name="connsiteX21" fmla="*/ 901790 w 3310988"/>
                    <a:gd name="connsiteY21" fmla="*/ 1679023 h 3206408"/>
                    <a:gd name="connsiteX22" fmla="*/ 900652 w 3310988"/>
                    <a:gd name="connsiteY22" fmla="*/ 1676858 h 3206408"/>
                    <a:gd name="connsiteX23" fmla="*/ 896859 w 3310988"/>
                    <a:gd name="connsiteY23" fmla="*/ 1671444 h 3206408"/>
                    <a:gd name="connsiteX24" fmla="*/ 989331 w 3310988"/>
                    <a:gd name="connsiteY24" fmla="*/ 1227749 h 3206408"/>
                    <a:gd name="connsiteX25" fmla="*/ 1973553 w 3310988"/>
                    <a:gd name="connsiteY25" fmla="*/ 2115926 h 3206408"/>
                    <a:gd name="connsiteX26" fmla="*/ 1978220 w 3310988"/>
                    <a:gd name="connsiteY26" fmla="*/ 2208346 h 3206408"/>
                    <a:gd name="connsiteX27" fmla="*/ 1978219 w 3310988"/>
                    <a:gd name="connsiteY27" fmla="*/ 2208346 h 3206408"/>
                    <a:gd name="connsiteX28" fmla="*/ 1978660 w 3310988"/>
                    <a:gd name="connsiteY28" fmla="*/ 2217078 h 3206408"/>
                    <a:gd name="connsiteX29" fmla="*/ 989330 w 3310988"/>
                    <a:gd name="connsiteY29" fmla="*/ 3206408 h 3206408"/>
                    <a:gd name="connsiteX30" fmla="*/ 0 w 3310988"/>
                    <a:gd name="connsiteY30" fmla="*/ 2217078 h 3206408"/>
                    <a:gd name="connsiteX31" fmla="*/ 888177 w 3310988"/>
                    <a:gd name="connsiteY31" fmla="*/ 1232856 h 3206408"/>
                    <a:gd name="connsiteX32" fmla="*/ 970284 w 3310988"/>
                    <a:gd name="connsiteY32" fmla="*/ 1228710 h 3206408"/>
                    <a:gd name="connsiteX33" fmla="*/ 970280 w 3310988"/>
                    <a:gd name="connsiteY33" fmla="*/ 1228743 h 3206408"/>
                    <a:gd name="connsiteX34" fmla="*/ 947420 w 3310988"/>
                    <a:gd name="connsiteY34" fmla="*/ 1327803 h 3206408"/>
                    <a:gd name="connsiteX35" fmla="*/ 939800 w 3310988"/>
                    <a:gd name="connsiteY35" fmla="*/ 1373523 h 3206408"/>
                    <a:gd name="connsiteX36" fmla="*/ 909320 w 3310988"/>
                    <a:gd name="connsiteY36" fmla="*/ 1442103 h 3206408"/>
                    <a:gd name="connsiteX37" fmla="*/ 886460 w 3310988"/>
                    <a:gd name="connsiteY37" fmla="*/ 1480203 h 3206408"/>
                    <a:gd name="connsiteX38" fmla="*/ 878840 w 3310988"/>
                    <a:gd name="connsiteY38" fmla="*/ 1609743 h 3206408"/>
                    <a:gd name="connsiteX39" fmla="*/ 879037 w 3310988"/>
                    <a:gd name="connsiteY39" fmla="*/ 1610540 h 3206408"/>
                    <a:gd name="connsiteX40" fmla="*/ 887347 w 3310988"/>
                    <a:gd name="connsiteY40" fmla="*/ 1644347 h 3206408"/>
                    <a:gd name="connsiteX41" fmla="*/ 889965 w 3310988"/>
                    <a:gd name="connsiteY41" fmla="*/ 1655248 h 3206408"/>
                    <a:gd name="connsiteX42" fmla="*/ 892217 w 3310988"/>
                    <a:gd name="connsiteY42" fmla="*/ 1664689 h 3206408"/>
                    <a:gd name="connsiteX43" fmla="*/ 892296 w 3310988"/>
                    <a:gd name="connsiteY43" fmla="*/ 1664978 h 3206408"/>
                    <a:gd name="connsiteX44" fmla="*/ 892781 w 3310988"/>
                    <a:gd name="connsiteY44" fmla="*/ 1667005 h 3206408"/>
                    <a:gd name="connsiteX45" fmla="*/ 893770 w 3310988"/>
                    <a:gd name="connsiteY45" fmla="*/ 1670382 h 3206408"/>
                    <a:gd name="connsiteX46" fmla="*/ 893771 w 3310988"/>
                    <a:gd name="connsiteY46" fmla="*/ 1670382 h 3206408"/>
                    <a:gd name="connsiteX47" fmla="*/ 892296 w 3310988"/>
                    <a:gd name="connsiteY47" fmla="*/ 1664978 h 3206408"/>
                    <a:gd name="connsiteX48" fmla="*/ 890540 w 3310988"/>
                    <a:gd name="connsiteY48" fmla="*/ 1657642 h 3206408"/>
                    <a:gd name="connsiteX49" fmla="*/ 889965 w 3310988"/>
                    <a:gd name="connsiteY49" fmla="*/ 1655248 h 3206408"/>
                    <a:gd name="connsiteX50" fmla="*/ 887923 w 3310988"/>
                    <a:gd name="connsiteY50" fmla="*/ 1646691 h 3206408"/>
                    <a:gd name="connsiteX51" fmla="*/ 887347 w 3310988"/>
                    <a:gd name="connsiteY51" fmla="*/ 1644347 h 3206408"/>
                    <a:gd name="connsiteX52" fmla="*/ 886181 w 3310988"/>
                    <a:gd name="connsiteY52" fmla="*/ 1639489 h 3206408"/>
                    <a:gd name="connsiteX53" fmla="*/ 879037 w 3310988"/>
                    <a:gd name="connsiteY53" fmla="*/ 1610540 h 3206408"/>
                    <a:gd name="connsiteX54" fmla="*/ 878841 w 3310988"/>
                    <a:gd name="connsiteY54" fmla="*/ 1609744 h 3206408"/>
                    <a:gd name="connsiteX55" fmla="*/ 886461 w 3310988"/>
                    <a:gd name="connsiteY55" fmla="*/ 1480204 h 3206408"/>
                    <a:gd name="connsiteX56" fmla="*/ 909321 w 3310988"/>
                    <a:gd name="connsiteY56" fmla="*/ 1442104 h 3206408"/>
                    <a:gd name="connsiteX57" fmla="*/ 939801 w 3310988"/>
                    <a:gd name="connsiteY57" fmla="*/ 1373524 h 3206408"/>
                    <a:gd name="connsiteX58" fmla="*/ 947421 w 3310988"/>
                    <a:gd name="connsiteY58" fmla="*/ 1327804 h 3206408"/>
                    <a:gd name="connsiteX59" fmla="*/ 970281 w 3310988"/>
                    <a:gd name="connsiteY59" fmla="*/ 1228744 h 3206408"/>
                    <a:gd name="connsiteX60" fmla="*/ 970285 w 3310988"/>
                    <a:gd name="connsiteY60" fmla="*/ 1228711 h 3206408"/>
                    <a:gd name="connsiteX61" fmla="*/ 2207134 w 3310988"/>
                    <a:gd name="connsiteY61" fmla="*/ 0 h 3206408"/>
                    <a:gd name="connsiteX62" fmla="*/ 2209278 w 3310988"/>
                    <a:gd name="connsiteY62" fmla="*/ 45281 h 3206408"/>
                    <a:gd name="connsiteX63" fmla="*/ 3092961 w 3310988"/>
                    <a:gd name="connsiteY63" fmla="*/ 934591 h 3206408"/>
                    <a:gd name="connsiteX64" fmla="*/ 3165680 w 3310988"/>
                    <a:gd name="connsiteY64" fmla="*/ 938263 h 3206408"/>
                    <a:gd name="connsiteX65" fmla="*/ 3165680 w 3310988"/>
                    <a:gd name="connsiteY65" fmla="*/ 938262 h 3206408"/>
                    <a:gd name="connsiteX66" fmla="*/ 3194113 w 3310988"/>
                    <a:gd name="connsiteY66" fmla="*/ 939698 h 3206408"/>
                    <a:gd name="connsiteX67" fmla="*/ 3310988 w 3310988"/>
                    <a:gd name="connsiteY67" fmla="*/ 939698 h 3206408"/>
                    <a:gd name="connsiteX68" fmla="*/ 3297616 w 3310988"/>
                    <a:gd name="connsiteY68" fmla="*/ 941696 h 3206408"/>
                    <a:gd name="connsiteX69" fmla="*/ 3271340 w 3310988"/>
                    <a:gd name="connsiteY69" fmla="*/ 943023 h 3206408"/>
                    <a:gd name="connsiteX70" fmla="*/ 3271340 w 3310988"/>
                    <a:gd name="connsiteY70" fmla="*/ 943022 h 3206408"/>
                    <a:gd name="connsiteX71" fmla="*/ 3196464 w 3310988"/>
                    <a:gd name="connsiteY71" fmla="*/ 946803 h 3206408"/>
                    <a:gd name="connsiteX72" fmla="*/ 2912108 w 3310988"/>
                    <a:gd name="connsiteY72" fmla="*/ 946803 h 3206408"/>
                    <a:gd name="connsiteX73" fmla="*/ 1978661 w 3310988"/>
                    <a:gd name="connsiteY73" fmla="*/ 1880250 h 3206408"/>
                    <a:gd name="connsiteX74" fmla="*/ 1978661 w 3310988"/>
                    <a:gd name="connsiteY74" fmla="*/ 2208313 h 3206408"/>
                    <a:gd name="connsiteX75" fmla="*/ 1978220 w 3310988"/>
                    <a:gd name="connsiteY75" fmla="*/ 2208345 h 3206408"/>
                    <a:gd name="connsiteX76" fmla="*/ 1973553 w 3310988"/>
                    <a:gd name="connsiteY76" fmla="*/ 2115925 h 3206408"/>
                    <a:gd name="connsiteX77" fmla="*/ 989331 w 3310988"/>
                    <a:gd name="connsiteY77" fmla="*/ 1227748 h 3206408"/>
                    <a:gd name="connsiteX78" fmla="*/ 1273687 w 3310988"/>
                    <a:gd name="connsiteY78" fmla="*/ 1227748 h 3206408"/>
                    <a:gd name="connsiteX79" fmla="*/ 2207134 w 3310988"/>
                    <a:gd name="connsiteY79" fmla="*/ 294301 h 320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3310988" h="3206408">
                      <a:moveTo>
                        <a:pt x="896859" y="1671444"/>
                      </a:moveTo>
                      <a:lnTo>
                        <a:pt x="901790" y="1679023"/>
                      </a:lnTo>
                      <a:lnTo>
                        <a:pt x="904045" y="1683315"/>
                      </a:lnTo>
                      <a:lnTo>
                        <a:pt x="911443" y="1698615"/>
                      </a:lnTo>
                      <a:lnTo>
                        <a:pt x="915191" y="1706835"/>
                      </a:lnTo>
                      <a:lnTo>
                        <a:pt x="932180" y="1746903"/>
                      </a:lnTo>
                      <a:cubicBezTo>
                        <a:pt x="1033920" y="1996629"/>
                        <a:pt x="907455" y="1753164"/>
                        <a:pt x="1069340" y="2036463"/>
                      </a:cubicBezTo>
                      <a:cubicBezTo>
                        <a:pt x="1082723" y="2059884"/>
                        <a:pt x="1097084" y="2084370"/>
                        <a:pt x="1113311" y="2107281"/>
                      </a:cubicBezTo>
                      <a:lnTo>
                        <a:pt x="1121792" y="2116715"/>
                      </a:lnTo>
                      <a:lnTo>
                        <a:pt x="1130194" y="2129570"/>
                      </a:lnTo>
                      <a:lnTo>
                        <a:pt x="1168481" y="2168648"/>
                      </a:lnTo>
                      <a:lnTo>
                        <a:pt x="1121792" y="2116715"/>
                      </a:lnTo>
                      <a:lnTo>
                        <a:pt x="1069341" y="2036464"/>
                      </a:lnTo>
                      <a:cubicBezTo>
                        <a:pt x="907456" y="1753165"/>
                        <a:pt x="1033921" y="1996630"/>
                        <a:pt x="932181" y="1746904"/>
                      </a:cubicBezTo>
                      <a:cubicBezTo>
                        <a:pt x="926422" y="1732769"/>
                        <a:pt x="921560" y="1721218"/>
                        <a:pt x="917449" y="1711785"/>
                      </a:cubicBezTo>
                      <a:lnTo>
                        <a:pt x="915191" y="1706835"/>
                      </a:lnTo>
                      <a:lnTo>
                        <a:pt x="913582" y="1703039"/>
                      </a:lnTo>
                      <a:lnTo>
                        <a:pt x="911443" y="1698615"/>
                      </a:lnTo>
                      <a:lnTo>
                        <a:pt x="907227" y="1689371"/>
                      </a:lnTo>
                      <a:lnTo>
                        <a:pt x="904045" y="1683315"/>
                      </a:lnTo>
                      <a:lnTo>
                        <a:pt x="902491" y="1680101"/>
                      </a:lnTo>
                      <a:lnTo>
                        <a:pt x="901790" y="1679023"/>
                      </a:lnTo>
                      <a:lnTo>
                        <a:pt x="900652" y="1676858"/>
                      </a:lnTo>
                      <a:cubicBezTo>
                        <a:pt x="898972" y="1674026"/>
                        <a:pt x="897756" y="1672377"/>
                        <a:pt x="896859" y="1671444"/>
                      </a:cubicBezTo>
                      <a:close/>
                      <a:moveTo>
                        <a:pt x="989331" y="1227749"/>
                      </a:moveTo>
                      <a:cubicBezTo>
                        <a:pt x="1501573" y="1227749"/>
                        <a:pt x="1922889" y="1617050"/>
                        <a:pt x="1973553" y="2115926"/>
                      </a:cubicBezTo>
                      <a:lnTo>
                        <a:pt x="1978220" y="2208346"/>
                      </a:lnTo>
                      <a:lnTo>
                        <a:pt x="1978219" y="2208346"/>
                      </a:lnTo>
                      <a:lnTo>
                        <a:pt x="1978660" y="2217078"/>
                      </a:lnTo>
                      <a:cubicBezTo>
                        <a:pt x="1978660" y="2763470"/>
                        <a:pt x="1535722" y="3206408"/>
                        <a:pt x="989330" y="3206408"/>
                      </a:cubicBezTo>
                      <a:cubicBezTo>
                        <a:pt x="442938" y="3206408"/>
                        <a:pt x="0" y="2763470"/>
                        <a:pt x="0" y="2217078"/>
                      </a:cubicBezTo>
                      <a:cubicBezTo>
                        <a:pt x="0" y="1704836"/>
                        <a:pt x="389301" y="1283519"/>
                        <a:pt x="888177" y="1232856"/>
                      </a:cubicBezTo>
                      <a:lnTo>
                        <a:pt x="970284" y="1228710"/>
                      </a:lnTo>
                      <a:lnTo>
                        <a:pt x="970280" y="1228743"/>
                      </a:lnTo>
                      <a:cubicBezTo>
                        <a:pt x="960385" y="1302953"/>
                        <a:pt x="965989" y="1247339"/>
                        <a:pt x="947420" y="1327803"/>
                      </a:cubicBezTo>
                      <a:cubicBezTo>
                        <a:pt x="943946" y="1342858"/>
                        <a:pt x="942340" y="1358283"/>
                        <a:pt x="939800" y="1373523"/>
                      </a:cubicBezTo>
                      <a:cubicBezTo>
                        <a:pt x="927689" y="1403800"/>
                        <a:pt x="924575" y="1414644"/>
                        <a:pt x="909320" y="1442103"/>
                      </a:cubicBezTo>
                      <a:cubicBezTo>
                        <a:pt x="902127" y="1455050"/>
                        <a:pt x="889109" y="1465631"/>
                        <a:pt x="886460" y="1480203"/>
                      </a:cubicBezTo>
                      <a:cubicBezTo>
                        <a:pt x="878722" y="1522760"/>
                        <a:pt x="881380" y="1566563"/>
                        <a:pt x="878840" y="1609743"/>
                      </a:cubicBezTo>
                      <a:lnTo>
                        <a:pt x="879037" y="1610540"/>
                      </a:lnTo>
                      <a:lnTo>
                        <a:pt x="887347" y="1644347"/>
                      </a:lnTo>
                      <a:lnTo>
                        <a:pt x="889965" y="1655248"/>
                      </a:lnTo>
                      <a:lnTo>
                        <a:pt x="892217" y="1664689"/>
                      </a:lnTo>
                      <a:lnTo>
                        <a:pt x="892296" y="1664978"/>
                      </a:lnTo>
                      <a:lnTo>
                        <a:pt x="892781" y="1667005"/>
                      </a:lnTo>
                      <a:cubicBezTo>
                        <a:pt x="893271" y="1668972"/>
                        <a:pt x="893553" y="1669942"/>
                        <a:pt x="893770" y="1670382"/>
                      </a:cubicBezTo>
                      <a:lnTo>
                        <a:pt x="893771" y="1670382"/>
                      </a:lnTo>
                      <a:lnTo>
                        <a:pt x="892296" y="1664978"/>
                      </a:lnTo>
                      <a:lnTo>
                        <a:pt x="890540" y="1657642"/>
                      </a:lnTo>
                      <a:lnTo>
                        <a:pt x="889965" y="1655248"/>
                      </a:lnTo>
                      <a:lnTo>
                        <a:pt x="887923" y="1646691"/>
                      </a:lnTo>
                      <a:lnTo>
                        <a:pt x="887347" y="1644347"/>
                      </a:lnTo>
                      <a:lnTo>
                        <a:pt x="886181" y="1639489"/>
                      </a:lnTo>
                      <a:lnTo>
                        <a:pt x="879037" y="1610540"/>
                      </a:lnTo>
                      <a:lnTo>
                        <a:pt x="878841" y="1609744"/>
                      </a:lnTo>
                      <a:cubicBezTo>
                        <a:pt x="881381" y="1566564"/>
                        <a:pt x="878723" y="1522761"/>
                        <a:pt x="886461" y="1480204"/>
                      </a:cubicBezTo>
                      <a:cubicBezTo>
                        <a:pt x="889110" y="1465632"/>
                        <a:pt x="902128" y="1455051"/>
                        <a:pt x="909321" y="1442104"/>
                      </a:cubicBezTo>
                      <a:cubicBezTo>
                        <a:pt x="924576" y="1414645"/>
                        <a:pt x="927690" y="1403801"/>
                        <a:pt x="939801" y="1373524"/>
                      </a:cubicBezTo>
                      <a:cubicBezTo>
                        <a:pt x="942341" y="1358284"/>
                        <a:pt x="943947" y="1342859"/>
                        <a:pt x="947421" y="1327804"/>
                      </a:cubicBezTo>
                      <a:cubicBezTo>
                        <a:pt x="965990" y="1247340"/>
                        <a:pt x="960386" y="1302954"/>
                        <a:pt x="970281" y="1228744"/>
                      </a:cubicBezTo>
                      <a:lnTo>
                        <a:pt x="970285" y="1228711"/>
                      </a:lnTo>
                      <a:close/>
                      <a:moveTo>
                        <a:pt x="2207134" y="0"/>
                      </a:moveTo>
                      <a:lnTo>
                        <a:pt x="2209278" y="45281"/>
                      </a:lnTo>
                      <a:cubicBezTo>
                        <a:pt x="2253875" y="513829"/>
                        <a:pt x="2625265" y="887095"/>
                        <a:pt x="3092961" y="934591"/>
                      </a:cubicBezTo>
                      <a:lnTo>
                        <a:pt x="3165680" y="938263"/>
                      </a:lnTo>
                      <a:lnTo>
                        <a:pt x="3165680" y="938262"/>
                      </a:lnTo>
                      <a:lnTo>
                        <a:pt x="3194113" y="939698"/>
                      </a:lnTo>
                      <a:lnTo>
                        <a:pt x="3310988" y="939698"/>
                      </a:lnTo>
                      <a:lnTo>
                        <a:pt x="3297616" y="941696"/>
                      </a:lnTo>
                      <a:lnTo>
                        <a:pt x="3271340" y="943023"/>
                      </a:lnTo>
                      <a:lnTo>
                        <a:pt x="3271340" y="943022"/>
                      </a:lnTo>
                      <a:lnTo>
                        <a:pt x="3196464" y="946803"/>
                      </a:lnTo>
                      <a:lnTo>
                        <a:pt x="2912108" y="946803"/>
                      </a:lnTo>
                      <a:cubicBezTo>
                        <a:pt x="2396579" y="946803"/>
                        <a:pt x="1978661" y="1364721"/>
                        <a:pt x="1978661" y="1880250"/>
                      </a:cubicBezTo>
                      <a:lnTo>
                        <a:pt x="1978661" y="2208313"/>
                      </a:lnTo>
                      <a:lnTo>
                        <a:pt x="1978220" y="2208345"/>
                      </a:lnTo>
                      <a:lnTo>
                        <a:pt x="1973553" y="2115925"/>
                      </a:lnTo>
                      <a:cubicBezTo>
                        <a:pt x="1922889" y="1617049"/>
                        <a:pt x="1501573" y="1227748"/>
                        <a:pt x="989331" y="1227748"/>
                      </a:cubicBezTo>
                      <a:lnTo>
                        <a:pt x="1273687" y="1227748"/>
                      </a:lnTo>
                      <a:cubicBezTo>
                        <a:pt x="1789216" y="1227748"/>
                        <a:pt x="2207134" y="809830"/>
                        <a:pt x="2207134" y="294301"/>
                      </a:cubicBezTo>
                      <a:close/>
                    </a:path>
                  </a:pathLst>
                </a:custGeom>
                <a:gradFill flip="none" rotWithShape="1">
                  <a:gsLst>
                    <a:gs pos="44000">
                      <a:srgbClr val="FFC000"/>
                    </a:gs>
                    <a:gs pos="94000">
                      <a:srgbClr val="FF9B41"/>
                    </a:gs>
                  </a:gsLst>
                  <a:lin ang="0" scaled="1"/>
                  <a:tileRect/>
                </a:gra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50000"/>
                        <a:lumOff val="50000"/>
                      </a:schemeClr>
                    </a:solidFill>
                  </a:endParaRPr>
                </a:p>
              </p:txBody>
            </p:sp>
            <p:sp>
              <p:nvSpPr>
                <p:cNvPr id="277" name="Freeform: Shape 276">
                  <a:extLst>
                    <a:ext uri="{FF2B5EF4-FFF2-40B4-BE49-F238E27FC236}">
                      <a16:creationId xmlns:a16="http://schemas.microsoft.com/office/drawing/2014/main" id="{72D927C9-1F51-5DE8-7C98-C5DBA9B5D311}"/>
                    </a:ext>
                  </a:extLst>
                </p:cNvPr>
                <p:cNvSpPr>
                  <a:spLocks/>
                </p:cNvSpPr>
                <p:nvPr/>
              </p:nvSpPr>
              <p:spPr>
                <a:xfrm>
                  <a:off x="1240937" y="830356"/>
                  <a:ext cx="1976309" cy="1971554"/>
                </a:xfrm>
                <a:custGeom>
                  <a:avLst/>
                  <a:gdLst>
                    <a:gd name="connsiteX0" fmla="*/ 989329 w 1976309"/>
                    <a:gd name="connsiteY0" fmla="*/ 0 h 1971554"/>
                    <a:gd name="connsiteX1" fmla="*/ 1542473 w 1976309"/>
                    <a:gd name="connsiteY1" fmla="*/ 168962 h 1971554"/>
                    <a:gd name="connsiteX2" fmla="*/ 1688709 w 1976309"/>
                    <a:gd name="connsiteY2" fmla="*/ 289618 h 1971554"/>
                    <a:gd name="connsiteX3" fmla="*/ 1689273 w 1976309"/>
                    <a:gd name="connsiteY3" fmla="*/ 290231 h 1971554"/>
                    <a:gd name="connsiteX4" fmla="*/ 1800721 w 1976309"/>
                    <a:gd name="connsiteY4" fmla="*/ 425307 h 1971554"/>
                    <a:gd name="connsiteX5" fmla="*/ 1859487 w 1976309"/>
                    <a:gd name="connsiteY5" fmla="*/ 518243 h 1971554"/>
                    <a:gd name="connsiteX6" fmla="*/ 1900913 w 1976309"/>
                    <a:gd name="connsiteY6" fmla="*/ 604238 h 1971554"/>
                    <a:gd name="connsiteX7" fmla="*/ 1925975 w 1976309"/>
                    <a:gd name="connsiteY7" fmla="*/ 672711 h 1971554"/>
                    <a:gd name="connsiteX8" fmla="*/ 1935277 w 1976309"/>
                    <a:gd name="connsiteY8" fmla="*/ 699393 h 1971554"/>
                    <a:gd name="connsiteX9" fmla="*/ 1936021 w 1976309"/>
                    <a:gd name="connsiteY9" fmla="*/ 702286 h 1971554"/>
                    <a:gd name="connsiteX10" fmla="*/ 1957427 w 1976309"/>
                    <a:gd name="connsiteY10" fmla="*/ 788885 h 1971554"/>
                    <a:gd name="connsiteX11" fmla="*/ 1971202 w 1976309"/>
                    <a:gd name="connsiteY11" fmla="*/ 881072 h 1971554"/>
                    <a:gd name="connsiteX12" fmla="*/ 1972529 w 1976309"/>
                    <a:gd name="connsiteY12" fmla="*/ 907348 h 1971554"/>
                    <a:gd name="connsiteX13" fmla="*/ 1972528 w 1976309"/>
                    <a:gd name="connsiteY13" fmla="*/ 907348 h 1971554"/>
                    <a:gd name="connsiteX14" fmla="*/ 1976309 w 1976309"/>
                    <a:gd name="connsiteY14" fmla="*/ 982224 h 1971554"/>
                    <a:gd name="connsiteX15" fmla="*/ 1976309 w 1976309"/>
                    <a:gd name="connsiteY15" fmla="*/ 1038961 h 1971554"/>
                    <a:gd name="connsiteX16" fmla="*/ 1974165 w 1976309"/>
                    <a:gd name="connsiteY16" fmla="*/ 1084242 h 1971554"/>
                    <a:gd name="connsiteX17" fmla="*/ 1182669 w 1976309"/>
                    <a:gd name="connsiteY17" fmla="*/ 1959777 h 1971554"/>
                    <a:gd name="connsiteX18" fmla="*/ 1103854 w 1976309"/>
                    <a:gd name="connsiteY18" fmla="*/ 1971554 h 1971554"/>
                    <a:gd name="connsiteX19" fmla="*/ 986979 w 1976309"/>
                    <a:gd name="connsiteY19" fmla="*/ 1971554 h 1971554"/>
                    <a:gd name="connsiteX20" fmla="*/ 958546 w 1976309"/>
                    <a:gd name="connsiteY20" fmla="*/ 1970118 h 1971554"/>
                    <a:gd name="connsiteX21" fmla="*/ 958546 w 1976309"/>
                    <a:gd name="connsiteY21" fmla="*/ 1970119 h 1971554"/>
                    <a:gd name="connsiteX22" fmla="*/ 885827 w 1976309"/>
                    <a:gd name="connsiteY22" fmla="*/ 1966447 h 1971554"/>
                    <a:gd name="connsiteX23" fmla="*/ 2144 w 1976309"/>
                    <a:gd name="connsiteY23" fmla="*/ 1077137 h 1971554"/>
                    <a:gd name="connsiteX24" fmla="*/ 0 w 1976309"/>
                    <a:gd name="connsiteY24" fmla="*/ 1031856 h 1971554"/>
                    <a:gd name="connsiteX25" fmla="*/ 0 w 1976309"/>
                    <a:gd name="connsiteY25" fmla="*/ 989329 h 1971554"/>
                    <a:gd name="connsiteX26" fmla="*/ 1436 w 1976309"/>
                    <a:gd name="connsiteY26" fmla="*/ 960896 h 1971554"/>
                    <a:gd name="connsiteX27" fmla="*/ 1435 w 1976309"/>
                    <a:gd name="connsiteY27" fmla="*/ 960896 h 1971554"/>
                    <a:gd name="connsiteX28" fmla="*/ 5107 w 1976309"/>
                    <a:gd name="connsiteY28" fmla="*/ 888177 h 1971554"/>
                    <a:gd name="connsiteX29" fmla="*/ 989329 w 1976309"/>
                    <a:gd name="connsiteY29" fmla="*/ 0 h 1971554"/>
                    <a:gd name="connsiteX30" fmla="*/ 1441630 w 1976309"/>
                    <a:gd name="connsiteY30" fmla="*/ 1065445 h 1971554"/>
                    <a:gd name="connsiteX31" fmla="*/ 1438005 w 1976309"/>
                    <a:gd name="connsiteY31" fmla="*/ 1067335 h 1971554"/>
                    <a:gd name="connsiteX32" fmla="*/ 1435766 w 1976309"/>
                    <a:gd name="connsiteY32" fmla="*/ 1068788 h 1971554"/>
                    <a:gd name="connsiteX33" fmla="*/ 1435750 w 1976309"/>
                    <a:gd name="connsiteY33" fmla="*/ 1068800 h 1971554"/>
                    <a:gd name="connsiteX34" fmla="*/ 1435733 w 1976309"/>
                    <a:gd name="connsiteY34" fmla="*/ 1068811 h 1971554"/>
                    <a:gd name="connsiteX35" fmla="*/ 1428863 w 1976309"/>
                    <a:gd name="connsiteY35" fmla="*/ 1073979 h 1971554"/>
                    <a:gd name="connsiteX36" fmla="*/ 1393094 w 1976309"/>
                    <a:gd name="connsiteY36" fmla="*/ 1101558 h 1971554"/>
                    <a:gd name="connsiteX37" fmla="*/ 1441630 w 1976309"/>
                    <a:gd name="connsiteY37" fmla="*/ 1065445 h 1971554"/>
                    <a:gd name="connsiteX38" fmla="*/ 869996 w 1976309"/>
                    <a:gd name="connsiteY38" fmla="*/ 1395444 h 1971554"/>
                    <a:gd name="connsiteX39" fmla="*/ 904219 w 1976309"/>
                    <a:gd name="connsiteY39" fmla="*/ 1440355 h 1971554"/>
                    <a:gd name="connsiteX40" fmla="*/ 902766 w 1976309"/>
                    <a:gd name="connsiteY40" fmla="*/ 1438116 h 1971554"/>
                    <a:gd name="connsiteX41" fmla="*/ 902754 w 1976309"/>
                    <a:gd name="connsiteY41" fmla="*/ 1438100 h 1971554"/>
                    <a:gd name="connsiteX42" fmla="*/ 902743 w 1976309"/>
                    <a:gd name="connsiteY42" fmla="*/ 1438083 h 1971554"/>
                    <a:gd name="connsiteX43" fmla="*/ 897575 w 1976309"/>
                    <a:gd name="connsiteY43" fmla="*/ 1431213 h 1971554"/>
                    <a:gd name="connsiteX44" fmla="*/ 869996 w 1976309"/>
                    <a:gd name="connsiteY44" fmla="*/ 1395444 h 197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976309" h="1971554">
                      <a:moveTo>
                        <a:pt x="989329" y="0"/>
                      </a:moveTo>
                      <a:cubicBezTo>
                        <a:pt x="1194226" y="0"/>
                        <a:pt x="1384575" y="62288"/>
                        <a:pt x="1542473" y="168962"/>
                      </a:cubicBezTo>
                      <a:lnTo>
                        <a:pt x="1688709" y="289618"/>
                      </a:lnTo>
                      <a:lnTo>
                        <a:pt x="1689273" y="290231"/>
                      </a:lnTo>
                      <a:lnTo>
                        <a:pt x="1800721" y="425307"/>
                      </a:lnTo>
                      <a:lnTo>
                        <a:pt x="1859487" y="518243"/>
                      </a:lnTo>
                      <a:lnTo>
                        <a:pt x="1900913" y="604238"/>
                      </a:lnTo>
                      <a:lnTo>
                        <a:pt x="1925975" y="672711"/>
                      </a:lnTo>
                      <a:lnTo>
                        <a:pt x="1935277" y="699393"/>
                      </a:lnTo>
                      <a:lnTo>
                        <a:pt x="1936021" y="702286"/>
                      </a:lnTo>
                      <a:lnTo>
                        <a:pt x="1957427" y="788885"/>
                      </a:lnTo>
                      <a:cubicBezTo>
                        <a:pt x="1963422" y="819141"/>
                        <a:pt x="1968036" y="849892"/>
                        <a:pt x="1971202" y="881072"/>
                      </a:cubicBezTo>
                      <a:lnTo>
                        <a:pt x="1972529" y="907348"/>
                      </a:lnTo>
                      <a:lnTo>
                        <a:pt x="1972528" y="907348"/>
                      </a:lnTo>
                      <a:lnTo>
                        <a:pt x="1976309" y="982224"/>
                      </a:lnTo>
                      <a:lnTo>
                        <a:pt x="1976309" y="1038961"/>
                      </a:lnTo>
                      <a:lnTo>
                        <a:pt x="1974165" y="1084242"/>
                      </a:lnTo>
                      <a:cubicBezTo>
                        <a:pt x="1932542" y="1521552"/>
                        <a:pt x="1606245" y="1875863"/>
                        <a:pt x="1182669" y="1959777"/>
                      </a:cubicBezTo>
                      <a:lnTo>
                        <a:pt x="1103854" y="1971554"/>
                      </a:lnTo>
                      <a:lnTo>
                        <a:pt x="986979" y="1971554"/>
                      </a:lnTo>
                      <a:lnTo>
                        <a:pt x="958546" y="1970118"/>
                      </a:lnTo>
                      <a:lnTo>
                        <a:pt x="958546" y="1970119"/>
                      </a:lnTo>
                      <a:lnTo>
                        <a:pt x="885827" y="1966447"/>
                      </a:lnTo>
                      <a:cubicBezTo>
                        <a:pt x="418131" y="1918951"/>
                        <a:pt x="46741" y="1545685"/>
                        <a:pt x="2144" y="1077137"/>
                      </a:cubicBezTo>
                      <a:lnTo>
                        <a:pt x="0" y="1031856"/>
                      </a:lnTo>
                      <a:lnTo>
                        <a:pt x="0" y="989329"/>
                      </a:lnTo>
                      <a:lnTo>
                        <a:pt x="1436" y="960896"/>
                      </a:lnTo>
                      <a:lnTo>
                        <a:pt x="1435" y="960896"/>
                      </a:lnTo>
                      <a:lnTo>
                        <a:pt x="5107" y="888177"/>
                      </a:lnTo>
                      <a:cubicBezTo>
                        <a:pt x="55770" y="389301"/>
                        <a:pt x="477086" y="0"/>
                        <a:pt x="989329" y="0"/>
                      </a:cubicBezTo>
                      <a:close/>
                      <a:moveTo>
                        <a:pt x="1441630" y="1065445"/>
                      </a:moveTo>
                      <a:cubicBezTo>
                        <a:pt x="1441611" y="1065238"/>
                        <a:pt x="1440510" y="1065790"/>
                        <a:pt x="1438005" y="1067335"/>
                      </a:cubicBezTo>
                      <a:lnTo>
                        <a:pt x="1435766" y="1068788"/>
                      </a:lnTo>
                      <a:lnTo>
                        <a:pt x="1435750" y="1068800"/>
                      </a:lnTo>
                      <a:lnTo>
                        <a:pt x="1435733" y="1068811"/>
                      </a:lnTo>
                      <a:lnTo>
                        <a:pt x="1428863" y="1073979"/>
                      </a:lnTo>
                      <a:cubicBezTo>
                        <a:pt x="1404594" y="1092311"/>
                        <a:pt x="1394700" y="1100031"/>
                        <a:pt x="1393094" y="1101558"/>
                      </a:cubicBezTo>
                      <a:cubicBezTo>
                        <a:pt x="1388878" y="1105567"/>
                        <a:pt x="1441764" y="1066896"/>
                        <a:pt x="1441630" y="1065445"/>
                      </a:cubicBezTo>
                      <a:close/>
                      <a:moveTo>
                        <a:pt x="869996" y="1395444"/>
                      </a:moveTo>
                      <a:cubicBezTo>
                        <a:pt x="865415" y="1390625"/>
                        <a:pt x="916578" y="1460390"/>
                        <a:pt x="904219" y="1440355"/>
                      </a:cubicBezTo>
                      <a:lnTo>
                        <a:pt x="902766" y="1438116"/>
                      </a:lnTo>
                      <a:lnTo>
                        <a:pt x="902754" y="1438100"/>
                      </a:lnTo>
                      <a:lnTo>
                        <a:pt x="902743" y="1438083"/>
                      </a:lnTo>
                      <a:lnTo>
                        <a:pt x="897575" y="1431213"/>
                      </a:lnTo>
                      <a:cubicBezTo>
                        <a:pt x="879243" y="1406944"/>
                        <a:pt x="871523" y="1397050"/>
                        <a:pt x="869996" y="1395444"/>
                      </a:cubicBezTo>
                      <a:close/>
                    </a:path>
                  </a:pathLst>
                </a:custGeom>
                <a:no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50000"/>
                        <a:lumOff val="50000"/>
                      </a:schemeClr>
                    </a:solidFill>
                  </a:endParaRPr>
                </a:p>
              </p:txBody>
            </p:sp>
          </p:grpSp>
        </p:grpSp>
        <p:grpSp>
          <p:nvGrpSpPr>
            <p:cNvPr id="269" name="Group 268">
              <a:extLst>
                <a:ext uri="{FF2B5EF4-FFF2-40B4-BE49-F238E27FC236}">
                  <a16:creationId xmlns:a16="http://schemas.microsoft.com/office/drawing/2014/main" id="{473435D5-98D7-31E0-7526-4D5F5A15B446}"/>
                </a:ext>
              </a:extLst>
            </p:cNvPr>
            <p:cNvGrpSpPr>
              <a:grpSpLocks/>
            </p:cNvGrpSpPr>
            <p:nvPr/>
          </p:nvGrpSpPr>
          <p:grpSpPr>
            <a:xfrm rot="18900000">
              <a:off x="5295735" y="11405251"/>
              <a:ext cx="1634836" cy="1634836"/>
              <a:chOff x="6427166" y="3729166"/>
              <a:chExt cx="1634836" cy="1634836"/>
            </a:xfrm>
          </p:grpSpPr>
          <p:sp>
            <p:nvSpPr>
              <p:cNvPr id="270" name="Oval 269">
                <a:extLst>
                  <a:ext uri="{FF2B5EF4-FFF2-40B4-BE49-F238E27FC236}">
                    <a16:creationId xmlns:a16="http://schemas.microsoft.com/office/drawing/2014/main" id="{3D5BC0B5-70B7-683D-4060-53534EA264E0}"/>
                  </a:ext>
                </a:extLst>
              </p:cNvPr>
              <p:cNvSpPr>
                <a:spLocks/>
              </p:cNvSpPr>
              <p:nvPr/>
            </p:nvSpPr>
            <p:spPr>
              <a:xfrm rot="16200000">
                <a:off x="6427166" y="3729166"/>
                <a:ext cx="1634836" cy="1634836"/>
              </a:xfrm>
              <a:prstGeom prst="ellipse">
                <a:avLst/>
              </a:prstGeom>
              <a:gradFill flip="none" rotWithShape="1">
                <a:gsLst>
                  <a:gs pos="28000">
                    <a:schemeClr val="bg1">
                      <a:lumMod val="85000"/>
                    </a:schemeClr>
                  </a:gs>
                  <a:gs pos="77000">
                    <a:schemeClr val="bg1"/>
                  </a:gs>
                </a:gsLst>
                <a:lin ang="3600000" scaled="0"/>
                <a:tileRect/>
              </a:gradFill>
              <a:ln>
                <a:noFill/>
              </a:ln>
              <a:effectLst>
                <a:outerShdw blurRad="317500" dist="152400" dir="2700000" algn="tl" rotWithShape="0">
                  <a:prstClr val="black">
                    <a:alpha val="40000"/>
                  </a:prstClr>
                </a:outerShdw>
              </a:effectLst>
              <a:scene3d>
                <a:camera prst="orthographicFront"/>
                <a:lightRig rig="threePt" dir="t"/>
              </a:scene3d>
              <a:sp3d>
                <a:bevelT w="158750" h="254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50000"/>
                      <a:lumOff val="50000"/>
                    </a:schemeClr>
                  </a:solidFill>
                </a:endParaRPr>
              </a:p>
            </p:txBody>
          </p:sp>
          <p:grpSp>
            <p:nvGrpSpPr>
              <p:cNvPr id="271" name="Group 270">
                <a:extLst>
                  <a:ext uri="{FF2B5EF4-FFF2-40B4-BE49-F238E27FC236}">
                    <a16:creationId xmlns:a16="http://schemas.microsoft.com/office/drawing/2014/main" id="{7A1A49FC-A1F3-7933-1DC6-60FE8D13C368}"/>
                  </a:ext>
                </a:extLst>
              </p:cNvPr>
              <p:cNvGrpSpPr>
                <a:grpSpLocks/>
              </p:cNvGrpSpPr>
              <p:nvPr/>
            </p:nvGrpSpPr>
            <p:grpSpPr>
              <a:xfrm>
                <a:off x="6761128" y="4099836"/>
                <a:ext cx="925841" cy="1033680"/>
                <a:chOff x="2224208" y="1844206"/>
                <a:chExt cx="925841" cy="1033680"/>
              </a:xfrm>
            </p:grpSpPr>
            <p:sp>
              <p:nvSpPr>
                <p:cNvPr id="272" name="TextBox 271">
                  <a:extLst>
                    <a:ext uri="{FF2B5EF4-FFF2-40B4-BE49-F238E27FC236}">
                      <a16:creationId xmlns:a16="http://schemas.microsoft.com/office/drawing/2014/main" id="{F2E86730-71D4-5A66-CCA5-362FF28506F0}"/>
                    </a:ext>
                  </a:extLst>
                </p:cNvPr>
                <p:cNvSpPr txBox="1">
                  <a:spLocks/>
                </p:cNvSpPr>
                <p:nvPr/>
              </p:nvSpPr>
              <p:spPr>
                <a:xfrm>
                  <a:off x="2224208" y="1844206"/>
                  <a:ext cx="925841" cy="377372"/>
                </a:xfrm>
                <a:prstGeom prst="rect">
                  <a:avLst/>
                </a:prstGeom>
                <a:noFill/>
              </p:spPr>
              <p:txBody>
                <a:bodyPr wrap="square" rtlCol="0">
                  <a:spAutoFit/>
                </a:bodyPr>
                <a:lstStyle/>
                <a:p>
                  <a:pPr algn="ctr"/>
                  <a:r>
                    <a:rPr lang="en-US" dirty="0">
                      <a:solidFill>
                        <a:schemeClr val="tx1">
                          <a:lumMod val="50000"/>
                          <a:lumOff val="50000"/>
                        </a:schemeClr>
                      </a:solidFill>
                    </a:rPr>
                    <a:t>STEP</a:t>
                  </a:r>
                </a:p>
              </p:txBody>
            </p:sp>
            <p:sp>
              <p:nvSpPr>
                <p:cNvPr id="273" name="TextBox 272">
                  <a:extLst>
                    <a:ext uri="{FF2B5EF4-FFF2-40B4-BE49-F238E27FC236}">
                      <a16:creationId xmlns:a16="http://schemas.microsoft.com/office/drawing/2014/main" id="{55A70F84-95F3-04BF-601B-75C142DC2890}"/>
                    </a:ext>
                  </a:extLst>
                </p:cNvPr>
                <p:cNvSpPr txBox="1">
                  <a:spLocks/>
                </p:cNvSpPr>
                <p:nvPr/>
              </p:nvSpPr>
              <p:spPr>
                <a:xfrm>
                  <a:off x="2224208" y="2108445"/>
                  <a:ext cx="925841" cy="769441"/>
                </a:xfrm>
                <a:prstGeom prst="rect">
                  <a:avLst/>
                </a:prstGeom>
                <a:noFill/>
              </p:spPr>
              <p:txBody>
                <a:bodyPr wrap="square" rtlCol="0">
                  <a:spAutoFit/>
                </a:bodyPr>
                <a:lstStyle/>
                <a:p>
                  <a:pPr algn="ctr"/>
                  <a:r>
                    <a:rPr lang="en-US" sz="4400" dirty="0">
                      <a:solidFill>
                        <a:schemeClr val="tx1">
                          <a:lumMod val="50000"/>
                          <a:lumOff val="50000"/>
                        </a:schemeClr>
                      </a:solidFill>
                      <a:latin typeface="Russo One" panose="02000503050000020004" pitchFamily="2" charset="0"/>
                    </a:rPr>
                    <a:t>01</a:t>
                  </a:r>
                </a:p>
              </p:txBody>
            </p:sp>
          </p:grpSp>
        </p:grpSp>
      </p:grpSp>
      <p:grpSp>
        <p:nvGrpSpPr>
          <p:cNvPr id="278" name="2">
            <a:extLst>
              <a:ext uri="{FF2B5EF4-FFF2-40B4-BE49-F238E27FC236}">
                <a16:creationId xmlns:a16="http://schemas.microsoft.com/office/drawing/2014/main" id="{5A135E28-9433-9594-2B24-7826CD74BFD8}"/>
              </a:ext>
            </a:extLst>
          </p:cNvPr>
          <p:cNvGrpSpPr>
            <a:grpSpLocks/>
          </p:cNvGrpSpPr>
          <p:nvPr/>
        </p:nvGrpSpPr>
        <p:grpSpPr>
          <a:xfrm>
            <a:off x="445570" y="3949319"/>
            <a:ext cx="11246302" cy="11246302"/>
            <a:chOff x="445570" y="3454019"/>
            <a:chExt cx="11246302" cy="11246302"/>
          </a:xfrm>
        </p:grpSpPr>
        <p:grpSp>
          <p:nvGrpSpPr>
            <p:cNvPr id="279" name="2">
              <a:extLst>
                <a:ext uri="{FF2B5EF4-FFF2-40B4-BE49-F238E27FC236}">
                  <a16:creationId xmlns:a16="http://schemas.microsoft.com/office/drawing/2014/main" id="{27BC655A-8F5F-B2AC-53FC-A8B7563CBF10}"/>
                </a:ext>
              </a:extLst>
            </p:cNvPr>
            <p:cNvGrpSpPr>
              <a:grpSpLocks/>
            </p:cNvGrpSpPr>
            <p:nvPr/>
          </p:nvGrpSpPr>
          <p:grpSpPr>
            <a:xfrm rot="18900000">
              <a:off x="445570" y="3454019"/>
              <a:ext cx="11246302" cy="11246302"/>
              <a:chOff x="1962959" y="-3782767"/>
              <a:chExt cx="11246302" cy="11246302"/>
            </a:xfrm>
          </p:grpSpPr>
          <p:sp>
            <p:nvSpPr>
              <p:cNvPr id="290" name="Oval 289">
                <a:extLst>
                  <a:ext uri="{FF2B5EF4-FFF2-40B4-BE49-F238E27FC236}">
                    <a16:creationId xmlns:a16="http://schemas.microsoft.com/office/drawing/2014/main" id="{D239E445-2061-71DB-EA3D-10C7E3D6D60E}"/>
                  </a:ext>
                </a:extLst>
              </p:cNvPr>
              <p:cNvSpPr>
                <a:spLocks/>
              </p:cNvSpPr>
              <p:nvPr/>
            </p:nvSpPr>
            <p:spPr>
              <a:xfrm>
                <a:off x="1962959" y="-3782767"/>
                <a:ext cx="11246302" cy="11246302"/>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50000"/>
                      <a:lumOff val="50000"/>
                    </a:schemeClr>
                  </a:solidFill>
                </a:endParaRPr>
              </a:p>
            </p:txBody>
          </p:sp>
          <p:sp>
            <p:nvSpPr>
              <p:cNvPr id="291" name="Freeform: Shape 290">
                <a:extLst>
                  <a:ext uri="{FF2B5EF4-FFF2-40B4-BE49-F238E27FC236}">
                    <a16:creationId xmlns:a16="http://schemas.microsoft.com/office/drawing/2014/main" id="{6BF5D5B2-D347-F33E-BE94-DF68B4B91BC9}"/>
                  </a:ext>
                </a:extLst>
              </p:cNvPr>
              <p:cNvSpPr>
                <a:spLocks/>
              </p:cNvSpPr>
              <p:nvPr/>
            </p:nvSpPr>
            <p:spPr>
              <a:xfrm>
                <a:off x="4393203" y="855756"/>
                <a:ext cx="4183443" cy="4238265"/>
              </a:xfrm>
              <a:custGeom>
                <a:avLst/>
                <a:gdLst>
                  <a:gd name="connsiteX0" fmla="*/ 896859 w 4183443"/>
                  <a:gd name="connsiteY0" fmla="*/ 2703301 h 4238265"/>
                  <a:gd name="connsiteX1" fmla="*/ 901790 w 4183443"/>
                  <a:gd name="connsiteY1" fmla="*/ 2710880 h 4238265"/>
                  <a:gd name="connsiteX2" fmla="*/ 904045 w 4183443"/>
                  <a:gd name="connsiteY2" fmla="*/ 2715172 h 4238265"/>
                  <a:gd name="connsiteX3" fmla="*/ 911443 w 4183443"/>
                  <a:gd name="connsiteY3" fmla="*/ 2730472 h 4238265"/>
                  <a:gd name="connsiteX4" fmla="*/ 915191 w 4183443"/>
                  <a:gd name="connsiteY4" fmla="*/ 2738692 h 4238265"/>
                  <a:gd name="connsiteX5" fmla="*/ 932180 w 4183443"/>
                  <a:gd name="connsiteY5" fmla="*/ 2778760 h 4238265"/>
                  <a:gd name="connsiteX6" fmla="*/ 1069340 w 4183443"/>
                  <a:gd name="connsiteY6" fmla="*/ 3068320 h 4238265"/>
                  <a:gd name="connsiteX7" fmla="*/ 1113311 w 4183443"/>
                  <a:gd name="connsiteY7" fmla="*/ 3139138 h 4238265"/>
                  <a:gd name="connsiteX8" fmla="*/ 1121792 w 4183443"/>
                  <a:gd name="connsiteY8" fmla="*/ 3148572 h 4238265"/>
                  <a:gd name="connsiteX9" fmla="*/ 1130194 w 4183443"/>
                  <a:gd name="connsiteY9" fmla="*/ 3161427 h 4238265"/>
                  <a:gd name="connsiteX10" fmla="*/ 1168481 w 4183443"/>
                  <a:gd name="connsiteY10" fmla="*/ 3200505 h 4238265"/>
                  <a:gd name="connsiteX11" fmla="*/ 1121792 w 4183443"/>
                  <a:gd name="connsiteY11" fmla="*/ 3148572 h 4238265"/>
                  <a:gd name="connsiteX12" fmla="*/ 1069341 w 4183443"/>
                  <a:gd name="connsiteY12" fmla="*/ 3068321 h 4238265"/>
                  <a:gd name="connsiteX13" fmla="*/ 932181 w 4183443"/>
                  <a:gd name="connsiteY13" fmla="*/ 2778761 h 4238265"/>
                  <a:gd name="connsiteX14" fmla="*/ 917449 w 4183443"/>
                  <a:gd name="connsiteY14" fmla="*/ 2743642 h 4238265"/>
                  <a:gd name="connsiteX15" fmla="*/ 915191 w 4183443"/>
                  <a:gd name="connsiteY15" fmla="*/ 2738692 h 4238265"/>
                  <a:gd name="connsiteX16" fmla="*/ 913582 w 4183443"/>
                  <a:gd name="connsiteY16" fmla="*/ 2734896 h 4238265"/>
                  <a:gd name="connsiteX17" fmla="*/ 911443 w 4183443"/>
                  <a:gd name="connsiteY17" fmla="*/ 2730472 h 4238265"/>
                  <a:gd name="connsiteX18" fmla="*/ 907227 w 4183443"/>
                  <a:gd name="connsiteY18" fmla="*/ 2721228 h 4238265"/>
                  <a:gd name="connsiteX19" fmla="*/ 904045 w 4183443"/>
                  <a:gd name="connsiteY19" fmla="*/ 2715172 h 4238265"/>
                  <a:gd name="connsiteX20" fmla="*/ 902491 w 4183443"/>
                  <a:gd name="connsiteY20" fmla="*/ 2711958 h 4238265"/>
                  <a:gd name="connsiteX21" fmla="*/ 901790 w 4183443"/>
                  <a:gd name="connsiteY21" fmla="*/ 2710880 h 4238265"/>
                  <a:gd name="connsiteX22" fmla="*/ 900652 w 4183443"/>
                  <a:gd name="connsiteY22" fmla="*/ 2708715 h 4238265"/>
                  <a:gd name="connsiteX23" fmla="*/ 896859 w 4183443"/>
                  <a:gd name="connsiteY23" fmla="*/ 2703301 h 4238265"/>
                  <a:gd name="connsiteX24" fmla="*/ 989331 w 4183443"/>
                  <a:gd name="connsiteY24" fmla="*/ 2259606 h 4238265"/>
                  <a:gd name="connsiteX25" fmla="*/ 1973553 w 4183443"/>
                  <a:gd name="connsiteY25" fmla="*/ 3147783 h 4238265"/>
                  <a:gd name="connsiteX26" fmla="*/ 1978220 w 4183443"/>
                  <a:gd name="connsiteY26" fmla="*/ 3240203 h 4238265"/>
                  <a:gd name="connsiteX27" fmla="*/ 1978219 w 4183443"/>
                  <a:gd name="connsiteY27" fmla="*/ 3240203 h 4238265"/>
                  <a:gd name="connsiteX28" fmla="*/ 1978660 w 4183443"/>
                  <a:gd name="connsiteY28" fmla="*/ 3248935 h 4238265"/>
                  <a:gd name="connsiteX29" fmla="*/ 989330 w 4183443"/>
                  <a:gd name="connsiteY29" fmla="*/ 4238265 h 4238265"/>
                  <a:gd name="connsiteX30" fmla="*/ 0 w 4183443"/>
                  <a:gd name="connsiteY30" fmla="*/ 3248935 h 4238265"/>
                  <a:gd name="connsiteX31" fmla="*/ 888177 w 4183443"/>
                  <a:gd name="connsiteY31" fmla="*/ 2264713 h 4238265"/>
                  <a:gd name="connsiteX32" fmla="*/ 970284 w 4183443"/>
                  <a:gd name="connsiteY32" fmla="*/ 2260567 h 4238265"/>
                  <a:gd name="connsiteX33" fmla="*/ 970280 w 4183443"/>
                  <a:gd name="connsiteY33" fmla="*/ 2260600 h 4238265"/>
                  <a:gd name="connsiteX34" fmla="*/ 947420 w 4183443"/>
                  <a:gd name="connsiteY34" fmla="*/ 2359660 h 4238265"/>
                  <a:gd name="connsiteX35" fmla="*/ 939800 w 4183443"/>
                  <a:gd name="connsiteY35" fmla="*/ 2405380 h 4238265"/>
                  <a:gd name="connsiteX36" fmla="*/ 909320 w 4183443"/>
                  <a:gd name="connsiteY36" fmla="*/ 2473960 h 4238265"/>
                  <a:gd name="connsiteX37" fmla="*/ 886460 w 4183443"/>
                  <a:gd name="connsiteY37" fmla="*/ 2512060 h 4238265"/>
                  <a:gd name="connsiteX38" fmla="*/ 878840 w 4183443"/>
                  <a:gd name="connsiteY38" fmla="*/ 2641600 h 4238265"/>
                  <a:gd name="connsiteX39" fmla="*/ 879037 w 4183443"/>
                  <a:gd name="connsiteY39" fmla="*/ 2642397 h 4238265"/>
                  <a:gd name="connsiteX40" fmla="*/ 887347 w 4183443"/>
                  <a:gd name="connsiteY40" fmla="*/ 2676204 h 4238265"/>
                  <a:gd name="connsiteX41" fmla="*/ 889965 w 4183443"/>
                  <a:gd name="connsiteY41" fmla="*/ 2687105 h 4238265"/>
                  <a:gd name="connsiteX42" fmla="*/ 892217 w 4183443"/>
                  <a:gd name="connsiteY42" fmla="*/ 2696546 h 4238265"/>
                  <a:gd name="connsiteX43" fmla="*/ 892296 w 4183443"/>
                  <a:gd name="connsiteY43" fmla="*/ 2696835 h 4238265"/>
                  <a:gd name="connsiteX44" fmla="*/ 892781 w 4183443"/>
                  <a:gd name="connsiteY44" fmla="*/ 2698862 h 4238265"/>
                  <a:gd name="connsiteX45" fmla="*/ 893770 w 4183443"/>
                  <a:gd name="connsiteY45" fmla="*/ 2702239 h 4238265"/>
                  <a:gd name="connsiteX46" fmla="*/ 893771 w 4183443"/>
                  <a:gd name="connsiteY46" fmla="*/ 2702239 h 4238265"/>
                  <a:gd name="connsiteX47" fmla="*/ 892296 w 4183443"/>
                  <a:gd name="connsiteY47" fmla="*/ 2696835 h 4238265"/>
                  <a:gd name="connsiteX48" fmla="*/ 890540 w 4183443"/>
                  <a:gd name="connsiteY48" fmla="*/ 2689499 h 4238265"/>
                  <a:gd name="connsiteX49" fmla="*/ 889965 w 4183443"/>
                  <a:gd name="connsiteY49" fmla="*/ 2687105 h 4238265"/>
                  <a:gd name="connsiteX50" fmla="*/ 887923 w 4183443"/>
                  <a:gd name="connsiteY50" fmla="*/ 2678548 h 4238265"/>
                  <a:gd name="connsiteX51" fmla="*/ 887347 w 4183443"/>
                  <a:gd name="connsiteY51" fmla="*/ 2676204 h 4238265"/>
                  <a:gd name="connsiteX52" fmla="*/ 886181 w 4183443"/>
                  <a:gd name="connsiteY52" fmla="*/ 2671346 h 4238265"/>
                  <a:gd name="connsiteX53" fmla="*/ 879037 w 4183443"/>
                  <a:gd name="connsiteY53" fmla="*/ 2642397 h 4238265"/>
                  <a:gd name="connsiteX54" fmla="*/ 878841 w 4183443"/>
                  <a:gd name="connsiteY54" fmla="*/ 2641601 h 4238265"/>
                  <a:gd name="connsiteX55" fmla="*/ 886461 w 4183443"/>
                  <a:gd name="connsiteY55" fmla="*/ 2512061 h 4238265"/>
                  <a:gd name="connsiteX56" fmla="*/ 909321 w 4183443"/>
                  <a:gd name="connsiteY56" fmla="*/ 2473961 h 4238265"/>
                  <a:gd name="connsiteX57" fmla="*/ 939801 w 4183443"/>
                  <a:gd name="connsiteY57" fmla="*/ 2405381 h 4238265"/>
                  <a:gd name="connsiteX58" fmla="*/ 947421 w 4183443"/>
                  <a:gd name="connsiteY58" fmla="*/ 2359661 h 4238265"/>
                  <a:gd name="connsiteX59" fmla="*/ 970281 w 4183443"/>
                  <a:gd name="connsiteY59" fmla="*/ 2260601 h 4238265"/>
                  <a:gd name="connsiteX60" fmla="*/ 970285 w 4183443"/>
                  <a:gd name="connsiteY60" fmla="*/ 2260568 h 4238265"/>
                  <a:gd name="connsiteX61" fmla="*/ 3077130 w 4183443"/>
                  <a:gd name="connsiteY61" fmla="*/ 1395444 h 4238265"/>
                  <a:gd name="connsiteX62" fmla="*/ 3111353 w 4183443"/>
                  <a:gd name="connsiteY62" fmla="*/ 1440355 h 4238265"/>
                  <a:gd name="connsiteX63" fmla="*/ 3109900 w 4183443"/>
                  <a:gd name="connsiteY63" fmla="*/ 1438116 h 4238265"/>
                  <a:gd name="connsiteX64" fmla="*/ 3109888 w 4183443"/>
                  <a:gd name="connsiteY64" fmla="*/ 1438100 h 4238265"/>
                  <a:gd name="connsiteX65" fmla="*/ 3109877 w 4183443"/>
                  <a:gd name="connsiteY65" fmla="*/ 1438083 h 4238265"/>
                  <a:gd name="connsiteX66" fmla="*/ 3104709 w 4183443"/>
                  <a:gd name="connsiteY66" fmla="*/ 1431213 h 4238265"/>
                  <a:gd name="connsiteX67" fmla="*/ 3077130 w 4183443"/>
                  <a:gd name="connsiteY67" fmla="*/ 1395444 h 4238265"/>
                  <a:gd name="connsiteX68" fmla="*/ 3648764 w 4183443"/>
                  <a:gd name="connsiteY68" fmla="*/ 1065445 h 4238265"/>
                  <a:gd name="connsiteX69" fmla="*/ 3645139 w 4183443"/>
                  <a:gd name="connsiteY69" fmla="*/ 1067335 h 4238265"/>
                  <a:gd name="connsiteX70" fmla="*/ 3642900 w 4183443"/>
                  <a:gd name="connsiteY70" fmla="*/ 1068788 h 4238265"/>
                  <a:gd name="connsiteX71" fmla="*/ 3642884 w 4183443"/>
                  <a:gd name="connsiteY71" fmla="*/ 1068800 h 4238265"/>
                  <a:gd name="connsiteX72" fmla="*/ 3642867 w 4183443"/>
                  <a:gd name="connsiteY72" fmla="*/ 1068811 h 4238265"/>
                  <a:gd name="connsiteX73" fmla="*/ 3635997 w 4183443"/>
                  <a:gd name="connsiteY73" fmla="*/ 1073979 h 4238265"/>
                  <a:gd name="connsiteX74" fmla="*/ 3600228 w 4183443"/>
                  <a:gd name="connsiteY74" fmla="*/ 1101558 h 4238265"/>
                  <a:gd name="connsiteX75" fmla="*/ 3648764 w 4183443"/>
                  <a:gd name="connsiteY75" fmla="*/ 1065445 h 4238265"/>
                  <a:gd name="connsiteX76" fmla="*/ 2207134 w 4183443"/>
                  <a:gd name="connsiteY76" fmla="*/ 1031857 h 4238265"/>
                  <a:gd name="connsiteX77" fmla="*/ 2209278 w 4183443"/>
                  <a:gd name="connsiteY77" fmla="*/ 1077138 h 4238265"/>
                  <a:gd name="connsiteX78" fmla="*/ 3092961 w 4183443"/>
                  <a:gd name="connsiteY78" fmla="*/ 1966448 h 4238265"/>
                  <a:gd name="connsiteX79" fmla="*/ 3165680 w 4183443"/>
                  <a:gd name="connsiteY79" fmla="*/ 1970120 h 4238265"/>
                  <a:gd name="connsiteX80" fmla="*/ 3165680 w 4183443"/>
                  <a:gd name="connsiteY80" fmla="*/ 1970119 h 4238265"/>
                  <a:gd name="connsiteX81" fmla="*/ 3194113 w 4183443"/>
                  <a:gd name="connsiteY81" fmla="*/ 1971555 h 4238265"/>
                  <a:gd name="connsiteX82" fmla="*/ 3310988 w 4183443"/>
                  <a:gd name="connsiteY82" fmla="*/ 1971555 h 4238265"/>
                  <a:gd name="connsiteX83" fmla="*/ 3297616 w 4183443"/>
                  <a:gd name="connsiteY83" fmla="*/ 1973553 h 4238265"/>
                  <a:gd name="connsiteX84" fmla="*/ 3271340 w 4183443"/>
                  <a:gd name="connsiteY84" fmla="*/ 1974880 h 4238265"/>
                  <a:gd name="connsiteX85" fmla="*/ 3271340 w 4183443"/>
                  <a:gd name="connsiteY85" fmla="*/ 1974879 h 4238265"/>
                  <a:gd name="connsiteX86" fmla="*/ 3196464 w 4183443"/>
                  <a:gd name="connsiteY86" fmla="*/ 1978660 h 4238265"/>
                  <a:gd name="connsiteX87" fmla="*/ 2912108 w 4183443"/>
                  <a:gd name="connsiteY87" fmla="*/ 1978660 h 4238265"/>
                  <a:gd name="connsiteX88" fmla="*/ 1978661 w 4183443"/>
                  <a:gd name="connsiteY88" fmla="*/ 2912107 h 4238265"/>
                  <a:gd name="connsiteX89" fmla="*/ 1978661 w 4183443"/>
                  <a:gd name="connsiteY89" fmla="*/ 3240170 h 4238265"/>
                  <a:gd name="connsiteX90" fmla="*/ 1978220 w 4183443"/>
                  <a:gd name="connsiteY90" fmla="*/ 3240202 h 4238265"/>
                  <a:gd name="connsiteX91" fmla="*/ 1973553 w 4183443"/>
                  <a:gd name="connsiteY91" fmla="*/ 3147782 h 4238265"/>
                  <a:gd name="connsiteX92" fmla="*/ 989331 w 4183443"/>
                  <a:gd name="connsiteY92" fmla="*/ 2259605 h 4238265"/>
                  <a:gd name="connsiteX93" fmla="*/ 1273687 w 4183443"/>
                  <a:gd name="connsiteY93" fmla="*/ 2259605 h 4238265"/>
                  <a:gd name="connsiteX94" fmla="*/ 2207134 w 4183443"/>
                  <a:gd name="connsiteY94" fmla="*/ 1326158 h 4238265"/>
                  <a:gd name="connsiteX95" fmla="*/ 3196463 w 4183443"/>
                  <a:gd name="connsiteY95" fmla="*/ 0 h 4238265"/>
                  <a:gd name="connsiteX96" fmla="*/ 3749607 w 4183443"/>
                  <a:gd name="connsiteY96" fmla="*/ 168962 h 4238265"/>
                  <a:gd name="connsiteX97" fmla="*/ 3895843 w 4183443"/>
                  <a:gd name="connsiteY97" fmla="*/ 289618 h 4238265"/>
                  <a:gd name="connsiteX98" fmla="*/ 3896407 w 4183443"/>
                  <a:gd name="connsiteY98" fmla="*/ 290231 h 4238265"/>
                  <a:gd name="connsiteX99" fmla="*/ 4007855 w 4183443"/>
                  <a:gd name="connsiteY99" fmla="*/ 425307 h 4238265"/>
                  <a:gd name="connsiteX100" fmla="*/ 4066621 w 4183443"/>
                  <a:gd name="connsiteY100" fmla="*/ 518243 h 4238265"/>
                  <a:gd name="connsiteX101" fmla="*/ 4108047 w 4183443"/>
                  <a:gd name="connsiteY101" fmla="*/ 604238 h 4238265"/>
                  <a:gd name="connsiteX102" fmla="*/ 4133109 w 4183443"/>
                  <a:gd name="connsiteY102" fmla="*/ 672711 h 4238265"/>
                  <a:gd name="connsiteX103" fmla="*/ 4142411 w 4183443"/>
                  <a:gd name="connsiteY103" fmla="*/ 699393 h 4238265"/>
                  <a:gd name="connsiteX104" fmla="*/ 4143155 w 4183443"/>
                  <a:gd name="connsiteY104" fmla="*/ 702286 h 4238265"/>
                  <a:gd name="connsiteX105" fmla="*/ 4164561 w 4183443"/>
                  <a:gd name="connsiteY105" fmla="*/ 788885 h 4238265"/>
                  <a:gd name="connsiteX106" fmla="*/ 4178336 w 4183443"/>
                  <a:gd name="connsiteY106" fmla="*/ 881072 h 4238265"/>
                  <a:gd name="connsiteX107" fmla="*/ 4179663 w 4183443"/>
                  <a:gd name="connsiteY107" fmla="*/ 907348 h 4238265"/>
                  <a:gd name="connsiteX108" fmla="*/ 4179662 w 4183443"/>
                  <a:gd name="connsiteY108" fmla="*/ 907348 h 4238265"/>
                  <a:gd name="connsiteX109" fmla="*/ 4183443 w 4183443"/>
                  <a:gd name="connsiteY109" fmla="*/ 982224 h 4238265"/>
                  <a:gd name="connsiteX110" fmla="*/ 4183443 w 4183443"/>
                  <a:gd name="connsiteY110" fmla="*/ 1038961 h 4238265"/>
                  <a:gd name="connsiteX111" fmla="*/ 4181299 w 4183443"/>
                  <a:gd name="connsiteY111" fmla="*/ 1084242 h 4238265"/>
                  <a:gd name="connsiteX112" fmla="*/ 3389803 w 4183443"/>
                  <a:gd name="connsiteY112" fmla="*/ 1959777 h 4238265"/>
                  <a:gd name="connsiteX113" fmla="*/ 3310988 w 4183443"/>
                  <a:gd name="connsiteY113" fmla="*/ 1971554 h 4238265"/>
                  <a:gd name="connsiteX114" fmla="*/ 3194113 w 4183443"/>
                  <a:gd name="connsiteY114" fmla="*/ 1971554 h 4238265"/>
                  <a:gd name="connsiteX115" fmla="*/ 3165680 w 4183443"/>
                  <a:gd name="connsiteY115" fmla="*/ 1970118 h 4238265"/>
                  <a:gd name="connsiteX116" fmla="*/ 3165680 w 4183443"/>
                  <a:gd name="connsiteY116" fmla="*/ 1970119 h 4238265"/>
                  <a:gd name="connsiteX117" fmla="*/ 3092961 w 4183443"/>
                  <a:gd name="connsiteY117" fmla="*/ 1966447 h 4238265"/>
                  <a:gd name="connsiteX118" fmla="*/ 2209278 w 4183443"/>
                  <a:gd name="connsiteY118" fmla="*/ 1077137 h 4238265"/>
                  <a:gd name="connsiteX119" fmla="*/ 2207134 w 4183443"/>
                  <a:gd name="connsiteY119" fmla="*/ 1031856 h 4238265"/>
                  <a:gd name="connsiteX120" fmla="*/ 2207134 w 4183443"/>
                  <a:gd name="connsiteY120" fmla="*/ 989329 h 4238265"/>
                  <a:gd name="connsiteX121" fmla="*/ 2208570 w 4183443"/>
                  <a:gd name="connsiteY121" fmla="*/ 960896 h 4238265"/>
                  <a:gd name="connsiteX122" fmla="*/ 2208569 w 4183443"/>
                  <a:gd name="connsiteY122" fmla="*/ 960896 h 4238265"/>
                  <a:gd name="connsiteX123" fmla="*/ 2212241 w 4183443"/>
                  <a:gd name="connsiteY123" fmla="*/ 888177 h 4238265"/>
                  <a:gd name="connsiteX124" fmla="*/ 3196463 w 4183443"/>
                  <a:gd name="connsiteY124" fmla="*/ 0 h 4238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183443" h="4238265">
                    <a:moveTo>
                      <a:pt x="896859" y="2703301"/>
                    </a:moveTo>
                    <a:lnTo>
                      <a:pt x="901790" y="2710880"/>
                    </a:lnTo>
                    <a:lnTo>
                      <a:pt x="904045" y="2715172"/>
                    </a:lnTo>
                    <a:lnTo>
                      <a:pt x="911443" y="2730472"/>
                    </a:lnTo>
                    <a:lnTo>
                      <a:pt x="915191" y="2738692"/>
                    </a:lnTo>
                    <a:lnTo>
                      <a:pt x="932180" y="2778760"/>
                    </a:lnTo>
                    <a:cubicBezTo>
                      <a:pt x="1033920" y="3028486"/>
                      <a:pt x="907455" y="2785021"/>
                      <a:pt x="1069340" y="3068320"/>
                    </a:cubicBezTo>
                    <a:cubicBezTo>
                      <a:pt x="1082723" y="3091741"/>
                      <a:pt x="1097084" y="3116227"/>
                      <a:pt x="1113311" y="3139138"/>
                    </a:cubicBezTo>
                    <a:lnTo>
                      <a:pt x="1121792" y="3148572"/>
                    </a:lnTo>
                    <a:lnTo>
                      <a:pt x="1130194" y="3161427"/>
                    </a:lnTo>
                    <a:lnTo>
                      <a:pt x="1168481" y="3200505"/>
                    </a:lnTo>
                    <a:lnTo>
                      <a:pt x="1121792" y="3148572"/>
                    </a:lnTo>
                    <a:lnTo>
                      <a:pt x="1069341" y="3068321"/>
                    </a:lnTo>
                    <a:cubicBezTo>
                      <a:pt x="907456" y="2785022"/>
                      <a:pt x="1033921" y="3028487"/>
                      <a:pt x="932181" y="2778761"/>
                    </a:cubicBezTo>
                    <a:cubicBezTo>
                      <a:pt x="926422" y="2764626"/>
                      <a:pt x="921560" y="2753075"/>
                      <a:pt x="917449" y="2743642"/>
                    </a:cubicBezTo>
                    <a:lnTo>
                      <a:pt x="915191" y="2738692"/>
                    </a:lnTo>
                    <a:lnTo>
                      <a:pt x="913582" y="2734896"/>
                    </a:lnTo>
                    <a:lnTo>
                      <a:pt x="911443" y="2730472"/>
                    </a:lnTo>
                    <a:lnTo>
                      <a:pt x="907227" y="2721228"/>
                    </a:lnTo>
                    <a:lnTo>
                      <a:pt x="904045" y="2715172"/>
                    </a:lnTo>
                    <a:lnTo>
                      <a:pt x="902491" y="2711958"/>
                    </a:lnTo>
                    <a:lnTo>
                      <a:pt x="901790" y="2710880"/>
                    </a:lnTo>
                    <a:lnTo>
                      <a:pt x="900652" y="2708715"/>
                    </a:lnTo>
                    <a:cubicBezTo>
                      <a:pt x="898972" y="2705883"/>
                      <a:pt x="897756" y="2704234"/>
                      <a:pt x="896859" y="2703301"/>
                    </a:cubicBezTo>
                    <a:close/>
                    <a:moveTo>
                      <a:pt x="989331" y="2259606"/>
                    </a:moveTo>
                    <a:cubicBezTo>
                      <a:pt x="1501573" y="2259606"/>
                      <a:pt x="1922889" y="2648907"/>
                      <a:pt x="1973553" y="3147783"/>
                    </a:cubicBezTo>
                    <a:lnTo>
                      <a:pt x="1978220" y="3240203"/>
                    </a:lnTo>
                    <a:lnTo>
                      <a:pt x="1978219" y="3240203"/>
                    </a:lnTo>
                    <a:lnTo>
                      <a:pt x="1978660" y="3248935"/>
                    </a:lnTo>
                    <a:cubicBezTo>
                      <a:pt x="1978660" y="3795327"/>
                      <a:pt x="1535722" y="4238265"/>
                      <a:pt x="989330" y="4238265"/>
                    </a:cubicBezTo>
                    <a:cubicBezTo>
                      <a:pt x="442938" y="4238265"/>
                      <a:pt x="0" y="3795327"/>
                      <a:pt x="0" y="3248935"/>
                    </a:cubicBezTo>
                    <a:cubicBezTo>
                      <a:pt x="0" y="2736693"/>
                      <a:pt x="389301" y="2315376"/>
                      <a:pt x="888177" y="2264713"/>
                    </a:cubicBezTo>
                    <a:lnTo>
                      <a:pt x="970284" y="2260567"/>
                    </a:lnTo>
                    <a:lnTo>
                      <a:pt x="970280" y="2260600"/>
                    </a:lnTo>
                    <a:cubicBezTo>
                      <a:pt x="960385" y="2334810"/>
                      <a:pt x="965989" y="2279196"/>
                      <a:pt x="947420" y="2359660"/>
                    </a:cubicBezTo>
                    <a:cubicBezTo>
                      <a:pt x="943946" y="2374715"/>
                      <a:pt x="942340" y="2390140"/>
                      <a:pt x="939800" y="2405380"/>
                    </a:cubicBezTo>
                    <a:cubicBezTo>
                      <a:pt x="927689" y="2435657"/>
                      <a:pt x="924575" y="2446501"/>
                      <a:pt x="909320" y="2473960"/>
                    </a:cubicBezTo>
                    <a:cubicBezTo>
                      <a:pt x="902127" y="2486907"/>
                      <a:pt x="889109" y="2497488"/>
                      <a:pt x="886460" y="2512060"/>
                    </a:cubicBezTo>
                    <a:cubicBezTo>
                      <a:pt x="878722" y="2554617"/>
                      <a:pt x="881380" y="2598420"/>
                      <a:pt x="878840" y="2641600"/>
                    </a:cubicBezTo>
                    <a:lnTo>
                      <a:pt x="879037" y="2642397"/>
                    </a:lnTo>
                    <a:lnTo>
                      <a:pt x="887347" y="2676204"/>
                    </a:lnTo>
                    <a:lnTo>
                      <a:pt x="889965" y="2687105"/>
                    </a:lnTo>
                    <a:lnTo>
                      <a:pt x="892217" y="2696546"/>
                    </a:lnTo>
                    <a:lnTo>
                      <a:pt x="892296" y="2696835"/>
                    </a:lnTo>
                    <a:lnTo>
                      <a:pt x="892781" y="2698862"/>
                    </a:lnTo>
                    <a:cubicBezTo>
                      <a:pt x="893271" y="2700829"/>
                      <a:pt x="893553" y="2701799"/>
                      <a:pt x="893770" y="2702239"/>
                    </a:cubicBezTo>
                    <a:lnTo>
                      <a:pt x="893771" y="2702239"/>
                    </a:lnTo>
                    <a:lnTo>
                      <a:pt x="892296" y="2696835"/>
                    </a:lnTo>
                    <a:lnTo>
                      <a:pt x="890540" y="2689499"/>
                    </a:lnTo>
                    <a:lnTo>
                      <a:pt x="889965" y="2687105"/>
                    </a:lnTo>
                    <a:lnTo>
                      <a:pt x="887923" y="2678548"/>
                    </a:lnTo>
                    <a:lnTo>
                      <a:pt x="887347" y="2676204"/>
                    </a:lnTo>
                    <a:lnTo>
                      <a:pt x="886181" y="2671346"/>
                    </a:lnTo>
                    <a:lnTo>
                      <a:pt x="879037" y="2642397"/>
                    </a:lnTo>
                    <a:lnTo>
                      <a:pt x="878841" y="2641601"/>
                    </a:lnTo>
                    <a:cubicBezTo>
                      <a:pt x="881381" y="2598421"/>
                      <a:pt x="878723" y="2554618"/>
                      <a:pt x="886461" y="2512061"/>
                    </a:cubicBezTo>
                    <a:cubicBezTo>
                      <a:pt x="889110" y="2497489"/>
                      <a:pt x="902128" y="2486908"/>
                      <a:pt x="909321" y="2473961"/>
                    </a:cubicBezTo>
                    <a:cubicBezTo>
                      <a:pt x="924576" y="2446502"/>
                      <a:pt x="927690" y="2435658"/>
                      <a:pt x="939801" y="2405381"/>
                    </a:cubicBezTo>
                    <a:cubicBezTo>
                      <a:pt x="942341" y="2390141"/>
                      <a:pt x="943947" y="2374716"/>
                      <a:pt x="947421" y="2359661"/>
                    </a:cubicBezTo>
                    <a:cubicBezTo>
                      <a:pt x="965990" y="2279197"/>
                      <a:pt x="960386" y="2334811"/>
                      <a:pt x="970281" y="2260601"/>
                    </a:cubicBezTo>
                    <a:lnTo>
                      <a:pt x="970285" y="2260568"/>
                    </a:lnTo>
                    <a:close/>
                    <a:moveTo>
                      <a:pt x="3077130" y="1395444"/>
                    </a:moveTo>
                    <a:cubicBezTo>
                      <a:pt x="3072549" y="1390625"/>
                      <a:pt x="3123712" y="1460390"/>
                      <a:pt x="3111353" y="1440355"/>
                    </a:cubicBezTo>
                    <a:lnTo>
                      <a:pt x="3109900" y="1438116"/>
                    </a:lnTo>
                    <a:lnTo>
                      <a:pt x="3109888" y="1438100"/>
                    </a:lnTo>
                    <a:lnTo>
                      <a:pt x="3109877" y="1438083"/>
                    </a:lnTo>
                    <a:lnTo>
                      <a:pt x="3104709" y="1431213"/>
                    </a:lnTo>
                    <a:cubicBezTo>
                      <a:pt x="3086377" y="1406944"/>
                      <a:pt x="3078657" y="1397050"/>
                      <a:pt x="3077130" y="1395444"/>
                    </a:cubicBezTo>
                    <a:close/>
                    <a:moveTo>
                      <a:pt x="3648764" y="1065445"/>
                    </a:moveTo>
                    <a:cubicBezTo>
                      <a:pt x="3648745" y="1065238"/>
                      <a:pt x="3647644" y="1065790"/>
                      <a:pt x="3645139" y="1067335"/>
                    </a:cubicBezTo>
                    <a:lnTo>
                      <a:pt x="3642900" y="1068788"/>
                    </a:lnTo>
                    <a:lnTo>
                      <a:pt x="3642884" y="1068800"/>
                    </a:lnTo>
                    <a:lnTo>
                      <a:pt x="3642867" y="1068811"/>
                    </a:lnTo>
                    <a:lnTo>
                      <a:pt x="3635997" y="1073979"/>
                    </a:lnTo>
                    <a:cubicBezTo>
                      <a:pt x="3611728" y="1092311"/>
                      <a:pt x="3601834" y="1100031"/>
                      <a:pt x="3600228" y="1101558"/>
                    </a:cubicBezTo>
                    <a:cubicBezTo>
                      <a:pt x="3596012" y="1105567"/>
                      <a:pt x="3648898" y="1066896"/>
                      <a:pt x="3648764" y="1065445"/>
                    </a:cubicBezTo>
                    <a:close/>
                    <a:moveTo>
                      <a:pt x="2207134" y="1031857"/>
                    </a:moveTo>
                    <a:lnTo>
                      <a:pt x="2209278" y="1077138"/>
                    </a:lnTo>
                    <a:cubicBezTo>
                      <a:pt x="2253875" y="1545686"/>
                      <a:pt x="2625265" y="1918952"/>
                      <a:pt x="3092961" y="1966448"/>
                    </a:cubicBezTo>
                    <a:lnTo>
                      <a:pt x="3165680" y="1970120"/>
                    </a:lnTo>
                    <a:lnTo>
                      <a:pt x="3165680" y="1970119"/>
                    </a:lnTo>
                    <a:lnTo>
                      <a:pt x="3194113" y="1971555"/>
                    </a:lnTo>
                    <a:lnTo>
                      <a:pt x="3310988" y="1971555"/>
                    </a:lnTo>
                    <a:lnTo>
                      <a:pt x="3297616" y="1973553"/>
                    </a:lnTo>
                    <a:lnTo>
                      <a:pt x="3271340" y="1974880"/>
                    </a:lnTo>
                    <a:lnTo>
                      <a:pt x="3271340" y="1974879"/>
                    </a:lnTo>
                    <a:lnTo>
                      <a:pt x="3196464" y="1978660"/>
                    </a:lnTo>
                    <a:lnTo>
                      <a:pt x="2912108" y="1978660"/>
                    </a:lnTo>
                    <a:cubicBezTo>
                      <a:pt x="2396579" y="1978660"/>
                      <a:pt x="1978661" y="2396578"/>
                      <a:pt x="1978661" y="2912107"/>
                    </a:cubicBezTo>
                    <a:lnTo>
                      <a:pt x="1978661" y="3240170"/>
                    </a:lnTo>
                    <a:lnTo>
                      <a:pt x="1978220" y="3240202"/>
                    </a:lnTo>
                    <a:lnTo>
                      <a:pt x="1973553" y="3147782"/>
                    </a:lnTo>
                    <a:cubicBezTo>
                      <a:pt x="1922889" y="2648906"/>
                      <a:pt x="1501573" y="2259605"/>
                      <a:pt x="989331" y="2259605"/>
                    </a:cubicBezTo>
                    <a:lnTo>
                      <a:pt x="1273687" y="2259605"/>
                    </a:lnTo>
                    <a:cubicBezTo>
                      <a:pt x="1789216" y="2259605"/>
                      <a:pt x="2207134" y="1841687"/>
                      <a:pt x="2207134" y="1326158"/>
                    </a:cubicBezTo>
                    <a:close/>
                    <a:moveTo>
                      <a:pt x="3196463" y="0"/>
                    </a:moveTo>
                    <a:cubicBezTo>
                      <a:pt x="3401360" y="0"/>
                      <a:pt x="3591709" y="62288"/>
                      <a:pt x="3749607" y="168962"/>
                    </a:cubicBezTo>
                    <a:lnTo>
                      <a:pt x="3895843" y="289618"/>
                    </a:lnTo>
                    <a:lnTo>
                      <a:pt x="3896407" y="290231"/>
                    </a:lnTo>
                    <a:lnTo>
                      <a:pt x="4007855" y="425307"/>
                    </a:lnTo>
                    <a:lnTo>
                      <a:pt x="4066621" y="518243"/>
                    </a:lnTo>
                    <a:lnTo>
                      <a:pt x="4108047" y="604238"/>
                    </a:lnTo>
                    <a:lnTo>
                      <a:pt x="4133109" y="672711"/>
                    </a:lnTo>
                    <a:lnTo>
                      <a:pt x="4142411" y="699393"/>
                    </a:lnTo>
                    <a:lnTo>
                      <a:pt x="4143155" y="702286"/>
                    </a:lnTo>
                    <a:lnTo>
                      <a:pt x="4164561" y="788885"/>
                    </a:lnTo>
                    <a:cubicBezTo>
                      <a:pt x="4170556" y="819141"/>
                      <a:pt x="4175170" y="849892"/>
                      <a:pt x="4178336" y="881072"/>
                    </a:cubicBezTo>
                    <a:lnTo>
                      <a:pt x="4179663" y="907348"/>
                    </a:lnTo>
                    <a:lnTo>
                      <a:pt x="4179662" y="907348"/>
                    </a:lnTo>
                    <a:lnTo>
                      <a:pt x="4183443" y="982224"/>
                    </a:lnTo>
                    <a:lnTo>
                      <a:pt x="4183443" y="1038961"/>
                    </a:lnTo>
                    <a:lnTo>
                      <a:pt x="4181299" y="1084242"/>
                    </a:lnTo>
                    <a:cubicBezTo>
                      <a:pt x="4139676" y="1521552"/>
                      <a:pt x="3813379" y="1875863"/>
                      <a:pt x="3389803" y="1959777"/>
                    </a:cubicBezTo>
                    <a:lnTo>
                      <a:pt x="3310988" y="1971554"/>
                    </a:lnTo>
                    <a:lnTo>
                      <a:pt x="3194113" y="1971554"/>
                    </a:lnTo>
                    <a:lnTo>
                      <a:pt x="3165680" y="1970118"/>
                    </a:lnTo>
                    <a:lnTo>
                      <a:pt x="3165680" y="1970119"/>
                    </a:lnTo>
                    <a:lnTo>
                      <a:pt x="3092961" y="1966447"/>
                    </a:lnTo>
                    <a:cubicBezTo>
                      <a:pt x="2625265" y="1918951"/>
                      <a:pt x="2253875" y="1545685"/>
                      <a:pt x="2209278" y="1077137"/>
                    </a:cubicBezTo>
                    <a:lnTo>
                      <a:pt x="2207134" y="1031856"/>
                    </a:lnTo>
                    <a:lnTo>
                      <a:pt x="2207134" y="989329"/>
                    </a:lnTo>
                    <a:lnTo>
                      <a:pt x="2208570" y="960896"/>
                    </a:lnTo>
                    <a:lnTo>
                      <a:pt x="2208569" y="960896"/>
                    </a:lnTo>
                    <a:lnTo>
                      <a:pt x="2212241" y="888177"/>
                    </a:lnTo>
                    <a:cubicBezTo>
                      <a:pt x="2262904" y="389301"/>
                      <a:pt x="2684220" y="0"/>
                      <a:pt x="3196463" y="0"/>
                    </a:cubicBezTo>
                    <a:close/>
                  </a:path>
                </a:pathLst>
              </a:custGeom>
              <a:gradFill flip="none" rotWithShape="1">
                <a:gsLst>
                  <a:gs pos="7000">
                    <a:srgbClr val="FFC000"/>
                  </a:gs>
                  <a:gs pos="93000">
                    <a:srgbClr val="FF9B41"/>
                  </a:gs>
                </a:gsLst>
                <a:lin ang="1200000" scaled="0"/>
                <a:tileRect/>
              </a:gradFill>
              <a:ln>
                <a:noFill/>
              </a:ln>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50000"/>
                      <a:lumOff val="50000"/>
                    </a:schemeClr>
                  </a:solidFill>
                </a:endParaRPr>
              </a:p>
            </p:txBody>
          </p:sp>
        </p:grpSp>
        <p:grpSp>
          <p:nvGrpSpPr>
            <p:cNvPr id="280" name="Group 279">
              <a:extLst>
                <a:ext uri="{FF2B5EF4-FFF2-40B4-BE49-F238E27FC236}">
                  <a16:creationId xmlns:a16="http://schemas.microsoft.com/office/drawing/2014/main" id="{78488575-5A1F-5E54-2825-C3A147806741}"/>
                </a:ext>
              </a:extLst>
            </p:cNvPr>
            <p:cNvGrpSpPr>
              <a:grpSpLocks/>
            </p:cNvGrpSpPr>
            <p:nvPr/>
          </p:nvGrpSpPr>
          <p:grpSpPr>
            <a:xfrm rot="2700000">
              <a:off x="5267160" y="8254990"/>
              <a:ext cx="1634836" cy="1634836"/>
              <a:chOff x="6427166" y="3729166"/>
              <a:chExt cx="1634836" cy="1634836"/>
            </a:xfrm>
          </p:grpSpPr>
          <p:sp>
            <p:nvSpPr>
              <p:cNvPr id="286" name="Oval 285">
                <a:extLst>
                  <a:ext uri="{FF2B5EF4-FFF2-40B4-BE49-F238E27FC236}">
                    <a16:creationId xmlns:a16="http://schemas.microsoft.com/office/drawing/2014/main" id="{E6321B55-1B72-85B0-284B-50584DCB54F7}"/>
                  </a:ext>
                </a:extLst>
              </p:cNvPr>
              <p:cNvSpPr>
                <a:spLocks/>
              </p:cNvSpPr>
              <p:nvPr/>
            </p:nvSpPr>
            <p:spPr>
              <a:xfrm rot="16200000">
                <a:off x="6427166" y="3729166"/>
                <a:ext cx="1634836" cy="1634836"/>
              </a:xfrm>
              <a:prstGeom prst="ellipse">
                <a:avLst/>
              </a:prstGeom>
              <a:gradFill flip="none" rotWithShape="1">
                <a:gsLst>
                  <a:gs pos="28000">
                    <a:schemeClr val="bg1">
                      <a:lumMod val="85000"/>
                    </a:schemeClr>
                  </a:gs>
                  <a:gs pos="77000">
                    <a:schemeClr val="bg1"/>
                  </a:gs>
                </a:gsLst>
                <a:lin ang="3600000" scaled="0"/>
                <a:tileRect/>
              </a:gradFill>
              <a:ln>
                <a:noFill/>
              </a:ln>
              <a:effectLst>
                <a:outerShdw blurRad="317500" dist="152400" dir="2700000" algn="tl" rotWithShape="0">
                  <a:prstClr val="black">
                    <a:alpha val="40000"/>
                  </a:prstClr>
                </a:outerShdw>
              </a:effectLst>
              <a:scene3d>
                <a:camera prst="orthographicFront"/>
                <a:lightRig rig="threePt" dir="t"/>
              </a:scene3d>
              <a:sp3d>
                <a:bevelT w="158750" h="254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50000"/>
                      <a:lumOff val="50000"/>
                    </a:schemeClr>
                  </a:solidFill>
                </a:endParaRPr>
              </a:p>
            </p:txBody>
          </p:sp>
          <p:grpSp>
            <p:nvGrpSpPr>
              <p:cNvPr id="287" name="Group 286">
                <a:extLst>
                  <a:ext uri="{FF2B5EF4-FFF2-40B4-BE49-F238E27FC236}">
                    <a16:creationId xmlns:a16="http://schemas.microsoft.com/office/drawing/2014/main" id="{518CFC01-C461-43F6-5979-D4CE037CB2C4}"/>
                  </a:ext>
                </a:extLst>
              </p:cNvPr>
              <p:cNvGrpSpPr>
                <a:grpSpLocks/>
              </p:cNvGrpSpPr>
              <p:nvPr/>
            </p:nvGrpSpPr>
            <p:grpSpPr>
              <a:xfrm>
                <a:off x="6761128" y="4099836"/>
                <a:ext cx="925841" cy="1033680"/>
                <a:chOff x="2224208" y="1844206"/>
                <a:chExt cx="925841" cy="1033680"/>
              </a:xfrm>
            </p:grpSpPr>
            <p:sp>
              <p:nvSpPr>
                <p:cNvPr id="288" name="TextBox 287">
                  <a:extLst>
                    <a:ext uri="{FF2B5EF4-FFF2-40B4-BE49-F238E27FC236}">
                      <a16:creationId xmlns:a16="http://schemas.microsoft.com/office/drawing/2014/main" id="{C6C9C7E2-0170-DC56-0495-5A4440DB57D3}"/>
                    </a:ext>
                  </a:extLst>
                </p:cNvPr>
                <p:cNvSpPr txBox="1">
                  <a:spLocks/>
                </p:cNvSpPr>
                <p:nvPr/>
              </p:nvSpPr>
              <p:spPr>
                <a:xfrm>
                  <a:off x="2224208" y="1844206"/>
                  <a:ext cx="925841" cy="377372"/>
                </a:xfrm>
                <a:prstGeom prst="rect">
                  <a:avLst/>
                </a:prstGeom>
                <a:noFill/>
              </p:spPr>
              <p:txBody>
                <a:bodyPr wrap="square" rtlCol="0">
                  <a:spAutoFit/>
                </a:bodyPr>
                <a:lstStyle/>
                <a:p>
                  <a:pPr algn="ctr"/>
                  <a:r>
                    <a:rPr lang="en-US" dirty="0">
                      <a:solidFill>
                        <a:schemeClr val="tx1">
                          <a:lumMod val="50000"/>
                          <a:lumOff val="50000"/>
                        </a:schemeClr>
                      </a:solidFill>
                    </a:rPr>
                    <a:t>STEP</a:t>
                  </a:r>
                </a:p>
              </p:txBody>
            </p:sp>
            <p:sp>
              <p:nvSpPr>
                <p:cNvPr id="289" name="TextBox 288">
                  <a:extLst>
                    <a:ext uri="{FF2B5EF4-FFF2-40B4-BE49-F238E27FC236}">
                      <a16:creationId xmlns:a16="http://schemas.microsoft.com/office/drawing/2014/main" id="{0A40211A-C819-F9A2-DBD1-26CE35228F15}"/>
                    </a:ext>
                  </a:extLst>
                </p:cNvPr>
                <p:cNvSpPr txBox="1">
                  <a:spLocks/>
                </p:cNvSpPr>
                <p:nvPr/>
              </p:nvSpPr>
              <p:spPr>
                <a:xfrm>
                  <a:off x="2224208" y="2108445"/>
                  <a:ext cx="925841" cy="769441"/>
                </a:xfrm>
                <a:prstGeom prst="rect">
                  <a:avLst/>
                </a:prstGeom>
                <a:noFill/>
              </p:spPr>
              <p:txBody>
                <a:bodyPr wrap="square" rtlCol="0">
                  <a:spAutoFit/>
                </a:bodyPr>
                <a:lstStyle/>
                <a:p>
                  <a:pPr algn="ctr"/>
                  <a:r>
                    <a:rPr lang="en-US" sz="4400" dirty="0">
                      <a:solidFill>
                        <a:schemeClr val="tx1">
                          <a:lumMod val="50000"/>
                          <a:lumOff val="50000"/>
                        </a:schemeClr>
                      </a:solidFill>
                      <a:latin typeface="Russo One" panose="02000503050000020004" pitchFamily="2" charset="0"/>
                    </a:rPr>
                    <a:t>02</a:t>
                  </a:r>
                </a:p>
              </p:txBody>
            </p:sp>
          </p:grpSp>
        </p:grpSp>
        <p:grpSp>
          <p:nvGrpSpPr>
            <p:cNvPr id="281" name="Group 280">
              <a:extLst>
                <a:ext uri="{FF2B5EF4-FFF2-40B4-BE49-F238E27FC236}">
                  <a16:creationId xmlns:a16="http://schemas.microsoft.com/office/drawing/2014/main" id="{3644F1D9-CBF3-98A6-DBD5-6D4EBDDD7C1C}"/>
                </a:ext>
              </a:extLst>
            </p:cNvPr>
            <p:cNvGrpSpPr>
              <a:grpSpLocks/>
            </p:cNvGrpSpPr>
            <p:nvPr/>
          </p:nvGrpSpPr>
          <p:grpSpPr>
            <a:xfrm rot="2700000">
              <a:off x="5295735" y="11415351"/>
              <a:ext cx="1634836" cy="1634836"/>
              <a:chOff x="6427166" y="3729166"/>
              <a:chExt cx="1634836" cy="1634836"/>
            </a:xfrm>
          </p:grpSpPr>
          <p:sp>
            <p:nvSpPr>
              <p:cNvPr id="282" name="Oval 281">
                <a:extLst>
                  <a:ext uri="{FF2B5EF4-FFF2-40B4-BE49-F238E27FC236}">
                    <a16:creationId xmlns:a16="http://schemas.microsoft.com/office/drawing/2014/main" id="{C05654DB-221E-8D7C-C3A7-B51D0126B24A}"/>
                  </a:ext>
                </a:extLst>
              </p:cNvPr>
              <p:cNvSpPr>
                <a:spLocks/>
              </p:cNvSpPr>
              <p:nvPr/>
            </p:nvSpPr>
            <p:spPr>
              <a:xfrm rot="16200000">
                <a:off x="6427166" y="3729166"/>
                <a:ext cx="1634836" cy="1634836"/>
              </a:xfrm>
              <a:prstGeom prst="ellipse">
                <a:avLst/>
              </a:prstGeom>
              <a:gradFill flip="none" rotWithShape="1">
                <a:gsLst>
                  <a:gs pos="28000">
                    <a:schemeClr val="bg1">
                      <a:lumMod val="85000"/>
                    </a:schemeClr>
                  </a:gs>
                  <a:gs pos="77000">
                    <a:schemeClr val="bg1"/>
                  </a:gs>
                </a:gsLst>
                <a:lin ang="3600000" scaled="0"/>
                <a:tileRect/>
              </a:gradFill>
              <a:ln>
                <a:noFill/>
              </a:ln>
              <a:effectLst>
                <a:outerShdw blurRad="317500" dist="152400" dir="2700000" algn="tl" rotWithShape="0">
                  <a:prstClr val="black">
                    <a:alpha val="40000"/>
                  </a:prstClr>
                </a:outerShdw>
              </a:effectLst>
              <a:scene3d>
                <a:camera prst="orthographicFront"/>
                <a:lightRig rig="threePt" dir="t"/>
              </a:scene3d>
              <a:sp3d>
                <a:bevelT w="158750" h="254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50000"/>
                      <a:lumOff val="50000"/>
                    </a:schemeClr>
                  </a:solidFill>
                </a:endParaRPr>
              </a:p>
            </p:txBody>
          </p:sp>
          <p:grpSp>
            <p:nvGrpSpPr>
              <p:cNvPr id="283" name="Group 282">
                <a:extLst>
                  <a:ext uri="{FF2B5EF4-FFF2-40B4-BE49-F238E27FC236}">
                    <a16:creationId xmlns:a16="http://schemas.microsoft.com/office/drawing/2014/main" id="{C6A4A9E9-8C1D-2C59-FB88-72851D972894}"/>
                  </a:ext>
                </a:extLst>
              </p:cNvPr>
              <p:cNvGrpSpPr>
                <a:grpSpLocks/>
              </p:cNvGrpSpPr>
              <p:nvPr/>
            </p:nvGrpSpPr>
            <p:grpSpPr>
              <a:xfrm>
                <a:off x="6761128" y="4099836"/>
                <a:ext cx="925841" cy="1033680"/>
                <a:chOff x="2224208" y="1844206"/>
                <a:chExt cx="925841" cy="1033680"/>
              </a:xfrm>
            </p:grpSpPr>
            <p:sp>
              <p:nvSpPr>
                <p:cNvPr id="284" name="TextBox 283">
                  <a:extLst>
                    <a:ext uri="{FF2B5EF4-FFF2-40B4-BE49-F238E27FC236}">
                      <a16:creationId xmlns:a16="http://schemas.microsoft.com/office/drawing/2014/main" id="{AF7035C2-20E3-3639-F091-78ECA36AEB0B}"/>
                    </a:ext>
                  </a:extLst>
                </p:cNvPr>
                <p:cNvSpPr txBox="1">
                  <a:spLocks/>
                </p:cNvSpPr>
                <p:nvPr/>
              </p:nvSpPr>
              <p:spPr>
                <a:xfrm>
                  <a:off x="2224208" y="1844206"/>
                  <a:ext cx="925841" cy="377372"/>
                </a:xfrm>
                <a:prstGeom prst="rect">
                  <a:avLst/>
                </a:prstGeom>
                <a:noFill/>
              </p:spPr>
              <p:txBody>
                <a:bodyPr wrap="square" rtlCol="0">
                  <a:spAutoFit/>
                </a:bodyPr>
                <a:lstStyle/>
                <a:p>
                  <a:pPr algn="ctr"/>
                  <a:r>
                    <a:rPr lang="en-US" dirty="0">
                      <a:solidFill>
                        <a:schemeClr val="tx1">
                          <a:lumMod val="50000"/>
                          <a:lumOff val="50000"/>
                        </a:schemeClr>
                      </a:solidFill>
                    </a:rPr>
                    <a:t>STEP</a:t>
                  </a:r>
                </a:p>
              </p:txBody>
            </p:sp>
            <p:sp>
              <p:nvSpPr>
                <p:cNvPr id="285" name="TextBox 284">
                  <a:extLst>
                    <a:ext uri="{FF2B5EF4-FFF2-40B4-BE49-F238E27FC236}">
                      <a16:creationId xmlns:a16="http://schemas.microsoft.com/office/drawing/2014/main" id="{50DAE1D8-0D68-E889-BEEB-2AC5E03D2DC8}"/>
                    </a:ext>
                  </a:extLst>
                </p:cNvPr>
                <p:cNvSpPr txBox="1">
                  <a:spLocks/>
                </p:cNvSpPr>
                <p:nvPr/>
              </p:nvSpPr>
              <p:spPr>
                <a:xfrm>
                  <a:off x="2224208" y="2108445"/>
                  <a:ext cx="925841" cy="769441"/>
                </a:xfrm>
                <a:prstGeom prst="rect">
                  <a:avLst/>
                </a:prstGeom>
                <a:noFill/>
              </p:spPr>
              <p:txBody>
                <a:bodyPr wrap="square" rtlCol="0">
                  <a:spAutoFit/>
                </a:bodyPr>
                <a:lstStyle/>
                <a:p>
                  <a:pPr algn="ctr"/>
                  <a:r>
                    <a:rPr lang="en-US" sz="4400" dirty="0">
                      <a:solidFill>
                        <a:schemeClr val="tx1">
                          <a:lumMod val="50000"/>
                          <a:lumOff val="50000"/>
                        </a:schemeClr>
                      </a:solidFill>
                      <a:latin typeface="Russo One" panose="02000503050000020004" pitchFamily="2" charset="0"/>
                    </a:rPr>
                    <a:t>03</a:t>
                  </a:r>
                </a:p>
              </p:txBody>
            </p:sp>
          </p:grpSp>
        </p:grpSp>
      </p:grpSp>
      <p:sp>
        <p:nvSpPr>
          <p:cNvPr id="292" name="TextBox 291">
            <a:extLst>
              <a:ext uri="{FF2B5EF4-FFF2-40B4-BE49-F238E27FC236}">
                <a16:creationId xmlns:a16="http://schemas.microsoft.com/office/drawing/2014/main" id="{397D5059-3032-0AA7-0921-1F75468CDEE0}"/>
              </a:ext>
            </a:extLst>
          </p:cNvPr>
          <p:cNvSpPr txBox="1">
            <a:spLocks/>
          </p:cNvSpPr>
          <p:nvPr/>
        </p:nvSpPr>
        <p:spPr>
          <a:xfrm>
            <a:off x="1391651" y="2294514"/>
            <a:ext cx="2415681" cy="1261884"/>
          </a:xfrm>
          <a:prstGeom prst="rect">
            <a:avLst/>
          </a:prstGeom>
          <a:noFill/>
        </p:spPr>
        <p:txBody>
          <a:bodyPr wrap="square" rtlCol="0">
            <a:spAutoFit/>
          </a:bodyPr>
          <a:lstStyle/>
          <a:p>
            <a:pPr algn="ctr"/>
            <a:r>
              <a:rPr lang="en-US" sz="2000" b="1" dirty="0">
                <a:solidFill>
                  <a:schemeClr val="tx1">
                    <a:lumMod val="50000"/>
                    <a:lumOff val="50000"/>
                  </a:schemeClr>
                </a:solidFill>
              </a:rPr>
              <a:t>IDEA</a:t>
            </a:r>
            <a:endParaRPr lang="en-US" b="1" dirty="0">
              <a:solidFill>
                <a:schemeClr val="tx1">
                  <a:lumMod val="50000"/>
                  <a:lumOff val="50000"/>
                </a:schemeClr>
              </a:solidFill>
            </a:endParaRPr>
          </a:p>
          <a:p>
            <a:pPr algn="ctr"/>
            <a:r>
              <a:rPr lang="en-US" sz="1400" dirty="0">
                <a:solidFill>
                  <a:schemeClr val="tx1">
                    <a:lumMod val="50000"/>
                    <a:lumOff val="50000"/>
                  </a:schemeClr>
                </a:solidFill>
              </a:rPr>
              <a:t>Lorem ipsum dolor sit amet, consectetuer adipiscing elit. Maecenas portico cogue Massa. Fuse poseurs, </a:t>
            </a:r>
            <a:endParaRPr lang="en-US" sz="1600" dirty="0">
              <a:solidFill>
                <a:schemeClr val="tx1">
                  <a:lumMod val="50000"/>
                  <a:lumOff val="50000"/>
                </a:schemeClr>
              </a:solidFill>
            </a:endParaRPr>
          </a:p>
        </p:txBody>
      </p:sp>
      <p:sp>
        <p:nvSpPr>
          <p:cNvPr id="293" name="TextBox 292">
            <a:extLst>
              <a:ext uri="{FF2B5EF4-FFF2-40B4-BE49-F238E27FC236}">
                <a16:creationId xmlns:a16="http://schemas.microsoft.com/office/drawing/2014/main" id="{F2B124AC-DA52-13FA-DF6A-21622A6F5BFA}"/>
              </a:ext>
            </a:extLst>
          </p:cNvPr>
          <p:cNvSpPr txBox="1">
            <a:spLocks/>
          </p:cNvSpPr>
          <p:nvPr/>
        </p:nvSpPr>
        <p:spPr>
          <a:xfrm>
            <a:off x="3787032" y="4664248"/>
            <a:ext cx="2415681" cy="1261884"/>
          </a:xfrm>
          <a:prstGeom prst="rect">
            <a:avLst/>
          </a:prstGeom>
          <a:noFill/>
        </p:spPr>
        <p:txBody>
          <a:bodyPr wrap="square" rtlCol="0">
            <a:spAutoFit/>
          </a:bodyPr>
          <a:lstStyle/>
          <a:p>
            <a:pPr algn="ctr"/>
            <a:r>
              <a:rPr lang="en-US" sz="2000" b="1" dirty="0">
                <a:solidFill>
                  <a:schemeClr val="tx1">
                    <a:lumMod val="50000"/>
                    <a:lumOff val="50000"/>
                  </a:schemeClr>
                </a:solidFill>
              </a:rPr>
              <a:t>RESEARCH</a:t>
            </a:r>
            <a:endParaRPr lang="en-US" b="1" dirty="0">
              <a:solidFill>
                <a:schemeClr val="tx1">
                  <a:lumMod val="50000"/>
                  <a:lumOff val="50000"/>
                </a:schemeClr>
              </a:solidFill>
            </a:endParaRPr>
          </a:p>
          <a:p>
            <a:pPr algn="ctr"/>
            <a:r>
              <a:rPr lang="en-US" sz="1400" dirty="0">
                <a:solidFill>
                  <a:schemeClr val="tx1">
                    <a:lumMod val="50000"/>
                    <a:lumOff val="50000"/>
                  </a:schemeClr>
                </a:solidFill>
              </a:rPr>
              <a:t>Lorem ipsum dolor sit amet, consectetuer adipiscing elit. Maecenas portico cogue Massa. Fuse poseurs, </a:t>
            </a:r>
            <a:endParaRPr lang="en-US" sz="1600" dirty="0">
              <a:solidFill>
                <a:schemeClr val="tx1">
                  <a:lumMod val="50000"/>
                  <a:lumOff val="50000"/>
                </a:schemeClr>
              </a:solidFill>
            </a:endParaRPr>
          </a:p>
        </p:txBody>
      </p:sp>
      <p:sp>
        <p:nvSpPr>
          <p:cNvPr id="294" name="TextBox 293">
            <a:extLst>
              <a:ext uri="{FF2B5EF4-FFF2-40B4-BE49-F238E27FC236}">
                <a16:creationId xmlns:a16="http://schemas.microsoft.com/office/drawing/2014/main" id="{9BA75843-8835-7EEC-E251-554943622F3D}"/>
              </a:ext>
            </a:extLst>
          </p:cNvPr>
          <p:cNvSpPr txBox="1">
            <a:spLocks/>
          </p:cNvSpPr>
          <p:nvPr/>
        </p:nvSpPr>
        <p:spPr>
          <a:xfrm>
            <a:off x="6011817" y="2294514"/>
            <a:ext cx="2415681" cy="1261884"/>
          </a:xfrm>
          <a:prstGeom prst="rect">
            <a:avLst/>
          </a:prstGeom>
          <a:noFill/>
        </p:spPr>
        <p:txBody>
          <a:bodyPr wrap="square" rtlCol="0">
            <a:spAutoFit/>
          </a:bodyPr>
          <a:lstStyle/>
          <a:p>
            <a:pPr algn="ctr"/>
            <a:r>
              <a:rPr lang="en-US" sz="2000" b="1" dirty="0">
                <a:solidFill>
                  <a:schemeClr val="tx1">
                    <a:lumMod val="50000"/>
                    <a:lumOff val="50000"/>
                  </a:schemeClr>
                </a:solidFill>
              </a:rPr>
              <a:t>PROJECT</a:t>
            </a:r>
            <a:endParaRPr lang="en-US" b="1" dirty="0">
              <a:solidFill>
                <a:schemeClr val="tx1">
                  <a:lumMod val="50000"/>
                  <a:lumOff val="50000"/>
                </a:schemeClr>
              </a:solidFill>
            </a:endParaRPr>
          </a:p>
          <a:p>
            <a:pPr algn="ctr"/>
            <a:r>
              <a:rPr lang="en-US" sz="1400" dirty="0">
                <a:solidFill>
                  <a:schemeClr val="tx1">
                    <a:lumMod val="50000"/>
                    <a:lumOff val="50000"/>
                  </a:schemeClr>
                </a:solidFill>
              </a:rPr>
              <a:t>Lorem ipsum dolor sit amet, consectetuer adipiscing elit. Maecenas portico cogue Massa. Fuse poseurs, </a:t>
            </a:r>
            <a:endParaRPr lang="en-US" sz="1600" dirty="0">
              <a:solidFill>
                <a:schemeClr val="tx1">
                  <a:lumMod val="50000"/>
                  <a:lumOff val="50000"/>
                </a:schemeClr>
              </a:solidFill>
            </a:endParaRPr>
          </a:p>
        </p:txBody>
      </p:sp>
      <p:sp>
        <p:nvSpPr>
          <p:cNvPr id="295" name="TextBox 294">
            <a:extLst>
              <a:ext uri="{FF2B5EF4-FFF2-40B4-BE49-F238E27FC236}">
                <a16:creationId xmlns:a16="http://schemas.microsoft.com/office/drawing/2014/main" id="{C374A846-2E68-E0BB-55DF-7CE69BFACBAD}"/>
              </a:ext>
            </a:extLst>
          </p:cNvPr>
          <p:cNvSpPr txBox="1">
            <a:spLocks/>
          </p:cNvSpPr>
          <p:nvPr/>
        </p:nvSpPr>
        <p:spPr>
          <a:xfrm>
            <a:off x="8421234" y="4664248"/>
            <a:ext cx="2415681" cy="1261884"/>
          </a:xfrm>
          <a:prstGeom prst="rect">
            <a:avLst/>
          </a:prstGeom>
          <a:noFill/>
        </p:spPr>
        <p:txBody>
          <a:bodyPr wrap="square" rtlCol="0">
            <a:spAutoFit/>
          </a:bodyPr>
          <a:lstStyle/>
          <a:p>
            <a:pPr algn="ctr"/>
            <a:r>
              <a:rPr lang="en-US" sz="2000" b="1" dirty="0">
                <a:solidFill>
                  <a:schemeClr val="tx1">
                    <a:lumMod val="50000"/>
                    <a:lumOff val="50000"/>
                  </a:schemeClr>
                </a:solidFill>
              </a:rPr>
              <a:t>BUSINESS</a:t>
            </a:r>
            <a:endParaRPr lang="en-US" b="1" dirty="0">
              <a:solidFill>
                <a:schemeClr val="tx1">
                  <a:lumMod val="50000"/>
                  <a:lumOff val="50000"/>
                </a:schemeClr>
              </a:solidFill>
            </a:endParaRPr>
          </a:p>
          <a:p>
            <a:pPr algn="ctr"/>
            <a:r>
              <a:rPr lang="en-US" sz="1400" dirty="0">
                <a:solidFill>
                  <a:schemeClr val="tx1">
                    <a:lumMod val="50000"/>
                    <a:lumOff val="50000"/>
                  </a:schemeClr>
                </a:solidFill>
              </a:rPr>
              <a:t>Lorem ipsum dolor sit amet, consectetuer adipiscing elit. Maecenas portico cogue Massa. Fuse poseurs, </a:t>
            </a:r>
            <a:endParaRPr lang="en-US" sz="1600" dirty="0">
              <a:solidFill>
                <a:schemeClr val="tx1">
                  <a:lumMod val="50000"/>
                  <a:lumOff val="50000"/>
                </a:schemeClr>
              </a:solidFill>
            </a:endParaRPr>
          </a:p>
        </p:txBody>
      </p:sp>
      <p:pic>
        <p:nvPicPr>
          <p:cNvPr id="296" name="Graphic 295" descr="Dollar with solid fill">
            <a:extLst>
              <a:ext uri="{FF2B5EF4-FFF2-40B4-BE49-F238E27FC236}">
                <a16:creationId xmlns:a16="http://schemas.microsoft.com/office/drawing/2014/main" id="{6A146C63-6629-736A-68CB-29CF3A8481A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400474" y="4174905"/>
            <a:ext cx="457200" cy="457200"/>
          </a:xfrm>
          <a:prstGeom prst="rect">
            <a:avLst/>
          </a:prstGeom>
        </p:spPr>
      </p:pic>
      <p:pic>
        <p:nvPicPr>
          <p:cNvPr id="297" name="Graphic 296" descr="Single gear with solid fill">
            <a:extLst>
              <a:ext uri="{FF2B5EF4-FFF2-40B4-BE49-F238E27FC236}">
                <a16:creationId xmlns:a16="http://schemas.microsoft.com/office/drawing/2014/main" id="{93979A56-7A01-B717-938D-55548187106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991057" y="1821084"/>
            <a:ext cx="457200" cy="457200"/>
          </a:xfrm>
          <a:prstGeom prst="rect">
            <a:avLst/>
          </a:prstGeom>
        </p:spPr>
      </p:pic>
      <p:pic>
        <p:nvPicPr>
          <p:cNvPr id="298" name="Graphic 297" descr="Handshake with solid fill">
            <a:extLst>
              <a:ext uri="{FF2B5EF4-FFF2-40B4-BE49-F238E27FC236}">
                <a16:creationId xmlns:a16="http://schemas.microsoft.com/office/drawing/2014/main" id="{9250BF7A-0232-184C-0AB5-6787B88F42DC}"/>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370891" y="1821084"/>
            <a:ext cx="457200" cy="457200"/>
          </a:xfrm>
          <a:prstGeom prst="rect">
            <a:avLst/>
          </a:prstGeom>
        </p:spPr>
      </p:pic>
      <p:pic>
        <p:nvPicPr>
          <p:cNvPr id="299" name="Graphic 298" descr="Bar graph with upward trend with solid fill">
            <a:extLst>
              <a:ext uri="{FF2B5EF4-FFF2-40B4-BE49-F238E27FC236}">
                <a16:creationId xmlns:a16="http://schemas.microsoft.com/office/drawing/2014/main" id="{FC1DE796-9ADD-BBB3-7348-5D73B584EA0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4766272" y="4174905"/>
            <a:ext cx="457200" cy="457200"/>
          </a:xfrm>
          <a:prstGeom prst="rect">
            <a:avLst/>
          </a:prstGeom>
        </p:spPr>
      </p:pic>
    </p:spTree>
    <p:extLst>
      <p:ext uri="{BB962C8B-B14F-4D97-AF65-F5344CB8AC3E}">
        <p14:creationId xmlns:p14="http://schemas.microsoft.com/office/powerpoint/2010/main" val="395319425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0" presetClass="entr" presetSubtype="0" fill="hold" grpId="0" nodeType="with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fade">
                                      <p:cBhvr>
                                        <p:cTn id="11" dur="1000"/>
                                        <p:tgtEl>
                                          <p:spTgt spid="39"/>
                                        </p:tgtEl>
                                      </p:cBhvr>
                                    </p:animEffect>
                                  </p:childTnLst>
                                </p:cTn>
                              </p:par>
                              <p:par>
                                <p:cTn id="12" presetID="64" presetClass="path" presetSubtype="0" decel="100000" fill="hold" nodeType="withEffect">
                                  <p:stCondLst>
                                    <p:cond delay="0"/>
                                  </p:stCondLst>
                                  <p:childTnLst>
                                    <p:animMotion origin="layout" path="M -1.45833E-6 -2.22222E-6 L 0.09167 -1.12616 " pathEditMode="relative" rAng="0" ptsTypes="AA">
                                      <p:cBhvr>
                                        <p:cTn id="13" dur="2070" fill="hold"/>
                                        <p:tgtEl>
                                          <p:spTgt spid="256"/>
                                        </p:tgtEl>
                                        <p:attrNameLst>
                                          <p:attrName>ppt_x</p:attrName>
                                          <p:attrName>ppt_y</p:attrName>
                                        </p:attrNameLst>
                                      </p:cBhvr>
                                      <p:rCtr x="4583" y="-56319"/>
                                    </p:animMotion>
                                  </p:childTnLst>
                                </p:cTn>
                              </p:par>
                              <p:par>
                                <p:cTn id="14" presetID="8" presetClass="emph" presetSubtype="0" decel="100000" fill="hold" nodeType="withEffect">
                                  <p:stCondLst>
                                    <p:cond delay="0"/>
                                  </p:stCondLst>
                                  <p:childTnLst>
                                    <p:animRot by="2700000">
                                      <p:cBhvr>
                                        <p:cTn id="15" dur="2000" fill="hold"/>
                                        <p:tgtEl>
                                          <p:spTgt spid="256"/>
                                        </p:tgtEl>
                                        <p:attrNameLst>
                                          <p:attrName>r</p:attrName>
                                        </p:attrNameLst>
                                      </p:cBhvr>
                                    </p:animRot>
                                  </p:childTnLst>
                                </p:cTn>
                              </p:par>
                              <p:par>
                                <p:cTn id="16" presetID="64" presetClass="path" presetSubtype="0" decel="100000" fill="hold" nodeType="withEffect">
                                  <p:stCondLst>
                                    <p:cond delay="0"/>
                                  </p:stCondLst>
                                  <p:childTnLst>
                                    <p:animMotion origin="layout" path="M 3.54167E-6 -3.33333E-6 L -0.09076 -0.98472 " pathEditMode="relative" rAng="0" ptsTypes="AA">
                                      <p:cBhvr>
                                        <p:cTn id="17" dur="2000" fill="hold"/>
                                        <p:tgtEl>
                                          <p:spTgt spid="278"/>
                                        </p:tgtEl>
                                        <p:attrNameLst>
                                          <p:attrName>ppt_x</p:attrName>
                                          <p:attrName>ppt_y</p:attrName>
                                        </p:attrNameLst>
                                      </p:cBhvr>
                                      <p:rCtr x="-4544" y="-49236"/>
                                    </p:animMotion>
                                  </p:childTnLst>
                                </p:cTn>
                              </p:par>
                              <p:par>
                                <p:cTn id="18" presetID="8" presetClass="emph" presetSubtype="0" decel="100000" fill="hold" nodeType="withEffect">
                                  <p:stCondLst>
                                    <p:cond delay="0"/>
                                  </p:stCondLst>
                                  <p:childTnLst>
                                    <p:animRot by="-2700000">
                                      <p:cBhvr>
                                        <p:cTn id="19" dur="2000" fill="hold"/>
                                        <p:tgtEl>
                                          <p:spTgt spid="278"/>
                                        </p:tgtEl>
                                        <p:attrNameLst>
                                          <p:attrName>r</p:attrName>
                                        </p:attrNameLst>
                                      </p:cBhvr>
                                    </p:animRot>
                                  </p:childTnLst>
                                </p:cTn>
                              </p:par>
                              <p:par>
                                <p:cTn id="20" presetID="64" presetClass="path" presetSubtype="0" decel="100000" fill="hold" nodeType="withEffect">
                                  <p:stCondLst>
                                    <p:cond delay="0"/>
                                  </p:stCondLst>
                                  <p:childTnLst>
                                    <p:animMotion origin="layout" path="M 2.29167E-6 -3.33333E-6 L -0.08985 -0.98634 " pathEditMode="relative" rAng="0" ptsTypes="AA">
                                      <p:cBhvr>
                                        <p:cTn id="21" dur="2000" fill="hold"/>
                                        <p:tgtEl>
                                          <p:spTgt spid="267"/>
                                        </p:tgtEl>
                                        <p:attrNameLst>
                                          <p:attrName>ppt_x</p:attrName>
                                          <p:attrName>ppt_y</p:attrName>
                                        </p:attrNameLst>
                                      </p:cBhvr>
                                      <p:rCtr x="-4492" y="-49329"/>
                                    </p:animMotion>
                                  </p:childTnLst>
                                </p:cTn>
                              </p:par>
                              <p:par>
                                <p:cTn id="22" presetID="8" presetClass="emph" presetSubtype="0" decel="100000" fill="hold" nodeType="withEffect">
                                  <p:stCondLst>
                                    <p:cond delay="0"/>
                                  </p:stCondLst>
                                  <p:childTnLst>
                                    <p:animRot by="2700000">
                                      <p:cBhvr>
                                        <p:cTn id="23" dur="2000" fill="hold"/>
                                        <p:tgtEl>
                                          <p:spTgt spid="267"/>
                                        </p:tgtEl>
                                        <p:attrNameLst>
                                          <p:attrName>r</p:attrName>
                                        </p:attrNameLst>
                                      </p:cBhvr>
                                    </p:animRot>
                                  </p:childTnLst>
                                </p:cTn>
                              </p:par>
                              <p:par>
                                <p:cTn id="24" presetID="10" presetClass="entr" presetSubtype="0" fill="hold" grpId="0" nodeType="withEffect">
                                  <p:stCondLst>
                                    <p:cond delay="1750"/>
                                  </p:stCondLst>
                                  <p:childTnLst>
                                    <p:set>
                                      <p:cBhvr>
                                        <p:cTn id="25" dur="1" fill="hold">
                                          <p:stCondLst>
                                            <p:cond delay="0"/>
                                          </p:stCondLst>
                                        </p:cTn>
                                        <p:tgtEl>
                                          <p:spTgt spid="292"/>
                                        </p:tgtEl>
                                        <p:attrNameLst>
                                          <p:attrName>style.visibility</p:attrName>
                                        </p:attrNameLst>
                                      </p:cBhvr>
                                      <p:to>
                                        <p:strVal val="visible"/>
                                      </p:to>
                                    </p:set>
                                    <p:animEffect transition="in" filter="fade">
                                      <p:cBhvr>
                                        <p:cTn id="26" dur="1000"/>
                                        <p:tgtEl>
                                          <p:spTgt spid="292"/>
                                        </p:tgtEl>
                                      </p:cBhvr>
                                    </p:animEffect>
                                  </p:childTnLst>
                                </p:cTn>
                              </p:par>
                              <p:par>
                                <p:cTn id="27" presetID="10" presetClass="entr" presetSubtype="0" fill="hold" grpId="0" nodeType="withEffect">
                                  <p:stCondLst>
                                    <p:cond delay="1750"/>
                                  </p:stCondLst>
                                  <p:childTnLst>
                                    <p:set>
                                      <p:cBhvr>
                                        <p:cTn id="28" dur="1" fill="hold">
                                          <p:stCondLst>
                                            <p:cond delay="0"/>
                                          </p:stCondLst>
                                        </p:cTn>
                                        <p:tgtEl>
                                          <p:spTgt spid="293"/>
                                        </p:tgtEl>
                                        <p:attrNameLst>
                                          <p:attrName>style.visibility</p:attrName>
                                        </p:attrNameLst>
                                      </p:cBhvr>
                                      <p:to>
                                        <p:strVal val="visible"/>
                                      </p:to>
                                    </p:set>
                                    <p:animEffect transition="in" filter="fade">
                                      <p:cBhvr>
                                        <p:cTn id="29" dur="1000"/>
                                        <p:tgtEl>
                                          <p:spTgt spid="293"/>
                                        </p:tgtEl>
                                      </p:cBhvr>
                                    </p:animEffect>
                                  </p:childTnLst>
                                </p:cTn>
                              </p:par>
                              <p:par>
                                <p:cTn id="30" presetID="10" presetClass="entr" presetSubtype="0" fill="hold" grpId="0" nodeType="withEffect">
                                  <p:stCondLst>
                                    <p:cond delay="1750"/>
                                  </p:stCondLst>
                                  <p:childTnLst>
                                    <p:set>
                                      <p:cBhvr>
                                        <p:cTn id="31" dur="1" fill="hold">
                                          <p:stCondLst>
                                            <p:cond delay="0"/>
                                          </p:stCondLst>
                                        </p:cTn>
                                        <p:tgtEl>
                                          <p:spTgt spid="294"/>
                                        </p:tgtEl>
                                        <p:attrNameLst>
                                          <p:attrName>style.visibility</p:attrName>
                                        </p:attrNameLst>
                                      </p:cBhvr>
                                      <p:to>
                                        <p:strVal val="visible"/>
                                      </p:to>
                                    </p:set>
                                    <p:animEffect transition="in" filter="fade">
                                      <p:cBhvr>
                                        <p:cTn id="32" dur="1000"/>
                                        <p:tgtEl>
                                          <p:spTgt spid="294"/>
                                        </p:tgtEl>
                                      </p:cBhvr>
                                    </p:animEffect>
                                  </p:childTnLst>
                                </p:cTn>
                              </p:par>
                              <p:par>
                                <p:cTn id="33" presetID="10" presetClass="entr" presetSubtype="0" fill="hold" grpId="0" nodeType="withEffect">
                                  <p:stCondLst>
                                    <p:cond delay="1750"/>
                                  </p:stCondLst>
                                  <p:childTnLst>
                                    <p:set>
                                      <p:cBhvr>
                                        <p:cTn id="34" dur="1" fill="hold">
                                          <p:stCondLst>
                                            <p:cond delay="0"/>
                                          </p:stCondLst>
                                        </p:cTn>
                                        <p:tgtEl>
                                          <p:spTgt spid="295"/>
                                        </p:tgtEl>
                                        <p:attrNameLst>
                                          <p:attrName>style.visibility</p:attrName>
                                        </p:attrNameLst>
                                      </p:cBhvr>
                                      <p:to>
                                        <p:strVal val="visible"/>
                                      </p:to>
                                    </p:set>
                                    <p:animEffect transition="in" filter="fade">
                                      <p:cBhvr>
                                        <p:cTn id="35" dur="1000"/>
                                        <p:tgtEl>
                                          <p:spTgt spid="295"/>
                                        </p:tgtEl>
                                      </p:cBhvr>
                                    </p:animEffect>
                                  </p:childTnLst>
                                </p:cTn>
                              </p:par>
                              <p:par>
                                <p:cTn id="36" presetID="10" presetClass="entr" presetSubtype="0" fill="hold" nodeType="withEffect">
                                  <p:stCondLst>
                                    <p:cond delay="1750"/>
                                  </p:stCondLst>
                                  <p:childTnLst>
                                    <p:set>
                                      <p:cBhvr>
                                        <p:cTn id="37" dur="1" fill="hold">
                                          <p:stCondLst>
                                            <p:cond delay="0"/>
                                          </p:stCondLst>
                                        </p:cTn>
                                        <p:tgtEl>
                                          <p:spTgt spid="296"/>
                                        </p:tgtEl>
                                        <p:attrNameLst>
                                          <p:attrName>style.visibility</p:attrName>
                                        </p:attrNameLst>
                                      </p:cBhvr>
                                      <p:to>
                                        <p:strVal val="visible"/>
                                      </p:to>
                                    </p:set>
                                    <p:animEffect transition="in" filter="fade">
                                      <p:cBhvr>
                                        <p:cTn id="38" dur="1000"/>
                                        <p:tgtEl>
                                          <p:spTgt spid="296"/>
                                        </p:tgtEl>
                                      </p:cBhvr>
                                    </p:animEffect>
                                  </p:childTnLst>
                                </p:cTn>
                              </p:par>
                              <p:par>
                                <p:cTn id="39" presetID="10" presetClass="entr" presetSubtype="0" fill="hold" nodeType="withEffect">
                                  <p:stCondLst>
                                    <p:cond delay="1750"/>
                                  </p:stCondLst>
                                  <p:childTnLst>
                                    <p:set>
                                      <p:cBhvr>
                                        <p:cTn id="40" dur="1" fill="hold">
                                          <p:stCondLst>
                                            <p:cond delay="0"/>
                                          </p:stCondLst>
                                        </p:cTn>
                                        <p:tgtEl>
                                          <p:spTgt spid="297"/>
                                        </p:tgtEl>
                                        <p:attrNameLst>
                                          <p:attrName>style.visibility</p:attrName>
                                        </p:attrNameLst>
                                      </p:cBhvr>
                                      <p:to>
                                        <p:strVal val="visible"/>
                                      </p:to>
                                    </p:set>
                                    <p:animEffect transition="in" filter="fade">
                                      <p:cBhvr>
                                        <p:cTn id="41" dur="1000"/>
                                        <p:tgtEl>
                                          <p:spTgt spid="297"/>
                                        </p:tgtEl>
                                      </p:cBhvr>
                                    </p:animEffect>
                                  </p:childTnLst>
                                </p:cTn>
                              </p:par>
                              <p:par>
                                <p:cTn id="42" presetID="10" presetClass="entr" presetSubtype="0" fill="hold" nodeType="withEffect">
                                  <p:stCondLst>
                                    <p:cond delay="1750"/>
                                  </p:stCondLst>
                                  <p:childTnLst>
                                    <p:set>
                                      <p:cBhvr>
                                        <p:cTn id="43" dur="1" fill="hold">
                                          <p:stCondLst>
                                            <p:cond delay="0"/>
                                          </p:stCondLst>
                                        </p:cTn>
                                        <p:tgtEl>
                                          <p:spTgt spid="298"/>
                                        </p:tgtEl>
                                        <p:attrNameLst>
                                          <p:attrName>style.visibility</p:attrName>
                                        </p:attrNameLst>
                                      </p:cBhvr>
                                      <p:to>
                                        <p:strVal val="visible"/>
                                      </p:to>
                                    </p:set>
                                    <p:animEffect transition="in" filter="fade">
                                      <p:cBhvr>
                                        <p:cTn id="44" dur="1000"/>
                                        <p:tgtEl>
                                          <p:spTgt spid="298"/>
                                        </p:tgtEl>
                                      </p:cBhvr>
                                    </p:animEffect>
                                  </p:childTnLst>
                                </p:cTn>
                              </p:par>
                              <p:par>
                                <p:cTn id="45" presetID="10" presetClass="entr" presetSubtype="0" fill="hold" nodeType="withEffect">
                                  <p:stCondLst>
                                    <p:cond delay="1750"/>
                                  </p:stCondLst>
                                  <p:childTnLst>
                                    <p:set>
                                      <p:cBhvr>
                                        <p:cTn id="46" dur="1" fill="hold">
                                          <p:stCondLst>
                                            <p:cond delay="0"/>
                                          </p:stCondLst>
                                        </p:cTn>
                                        <p:tgtEl>
                                          <p:spTgt spid="299"/>
                                        </p:tgtEl>
                                        <p:attrNameLst>
                                          <p:attrName>style.visibility</p:attrName>
                                        </p:attrNameLst>
                                      </p:cBhvr>
                                      <p:to>
                                        <p:strVal val="visible"/>
                                      </p:to>
                                    </p:set>
                                    <p:animEffect transition="in" filter="fade">
                                      <p:cBhvr>
                                        <p:cTn id="47" dur="1000"/>
                                        <p:tgtEl>
                                          <p:spTgt spid="299"/>
                                        </p:tgtEl>
                                      </p:cBhvr>
                                    </p:animEffect>
                                  </p:childTnLst>
                                </p:cTn>
                              </p:par>
                              <p:par>
                                <p:cTn id="48" presetID="10" presetClass="exit" presetSubtype="0" fill="hold" grpId="0" nodeType="withEffect">
                                  <p:stCondLst>
                                    <p:cond delay="1750"/>
                                  </p:stCondLst>
                                  <p:childTnLst>
                                    <p:animEffect transition="out" filter="fade">
                                      <p:cBhvr>
                                        <p:cTn id="49" dur="1000"/>
                                        <p:tgtEl>
                                          <p:spTgt spid="255"/>
                                        </p:tgtEl>
                                      </p:cBhvr>
                                    </p:animEffect>
                                    <p:set>
                                      <p:cBhvr>
                                        <p:cTn id="50" dur="1" fill="hold">
                                          <p:stCondLst>
                                            <p:cond delay="999"/>
                                          </p:stCondLst>
                                        </p:cTn>
                                        <p:tgtEl>
                                          <p:spTgt spid="25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255" grpId="0" animBg="1"/>
      <p:bldP spid="292" grpId="0"/>
      <p:bldP spid="293" grpId="0"/>
      <p:bldP spid="294" grpId="0"/>
      <p:bldP spid="295"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B9EC88-30E6-7E61-6BF4-312117ED1EF9}"/>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177346C6-3296-CD13-28AB-799A653A563B}"/>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9C54879C-A7D4-A232-0468-988AA0B546F0}"/>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6684D661-441E-5985-D130-93C69E3B592D}"/>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4E5344CD-223A-68D3-8A72-4421727AFBDF}"/>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F0EFEC66-698D-1ABE-A1F9-426BD2884E91}"/>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51FDAFF4-A2DB-65E6-A0EA-F0A77FBE69F4}"/>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787379CF-128D-770D-2C4F-1784575CBCDF}"/>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 name="Freeform: Shape 2">
            <a:extLst>
              <a:ext uri="{FF2B5EF4-FFF2-40B4-BE49-F238E27FC236}">
                <a16:creationId xmlns:a16="http://schemas.microsoft.com/office/drawing/2014/main" id="{D13A6F42-A264-94D9-AD0A-49517D138729}"/>
              </a:ext>
            </a:extLst>
          </p:cNvPr>
          <p:cNvSpPr/>
          <p:nvPr/>
        </p:nvSpPr>
        <p:spPr>
          <a:xfrm>
            <a:off x="3142531" y="4014630"/>
            <a:ext cx="4826120" cy="2586538"/>
          </a:xfrm>
          <a:custGeom>
            <a:avLst/>
            <a:gdLst>
              <a:gd name="connsiteX0" fmla="*/ 1649782 w 6221782"/>
              <a:gd name="connsiteY0" fmla="*/ 0 h 3334537"/>
              <a:gd name="connsiteX1" fmla="*/ 5766217 w 6221782"/>
              <a:gd name="connsiteY1" fmla="*/ 0 h 3334537"/>
              <a:gd name="connsiteX2" fmla="*/ 6221782 w 6221782"/>
              <a:gd name="connsiteY2" fmla="*/ 455565 h 3334537"/>
              <a:gd name="connsiteX3" fmla="*/ 5766217 w 6221782"/>
              <a:gd name="connsiteY3" fmla="*/ 911130 h 3334537"/>
              <a:gd name="connsiteX4" fmla="*/ 1649782 w 6221782"/>
              <a:gd name="connsiteY4" fmla="*/ 911130 h 3334537"/>
              <a:gd name="connsiteX5" fmla="*/ 1649782 w 6221782"/>
              <a:gd name="connsiteY5" fmla="*/ 911131 h 3334537"/>
              <a:gd name="connsiteX6" fmla="*/ 1649781 w 6221782"/>
              <a:gd name="connsiteY6" fmla="*/ 911131 h 3334537"/>
              <a:gd name="connsiteX7" fmla="*/ 449940 w 6221782"/>
              <a:gd name="connsiteY7" fmla="*/ 2125970 h 3334537"/>
              <a:gd name="connsiteX8" fmla="*/ 1407971 w 6221782"/>
              <a:gd name="connsiteY8" fmla="*/ 3316127 h 3334537"/>
              <a:gd name="connsiteX9" fmla="*/ 1527100 w 6221782"/>
              <a:gd name="connsiteY9" fmla="*/ 3334537 h 3334537"/>
              <a:gd name="connsiteX10" fmla="*/ 1481093 w 6221782"/>
              <a:gd name="connsiteY10" fmla="*/ 3332184 h 3334537"/>
              <a:gd name="connsiteX11" fmla="*/ 1317292 w 6221782"/>
              <a:gd name="connsiteY11" fmla="*/ 3306873 h 3334537"/>
              <a:gd name="connsiteX12" fmla="*/ 0 w 6221782"/>
              <a:gd name="connsiteY12" fmla="*/ 1670405 h 3334537"/>
              <a:gd name="connsiteX13" fmla="*/ 1649781 w 6221782"/>
              <a:gd name="connsiteY13" fmla="*/ 1 h 3334537"/>
              <a:gd name="connsiteX14" fmla="*/ 1649782 w 6221782"/>
              <a:gd name="connsiteY14" fmla="*/ 1 h 3334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21782" h="3334537">
                <a:moveTo>
                  <a:pt x="1649782" y="0"/>
                </a:moveTo>
                <a:lnTo>
                  <a:pt x="5766217" y="0"/>
                </a:lnTo>
                <a:cubicBezTo>
                  <a:pt x="6017819" y="0"/>
                  <a:pt x="6221782" y="203963"/>
                  <a:pt x="6221782" y="455565"/>
                </a:cubicBezTo>
                <a:cubicBezTo>
                  <a:pt x="6221782" y="707167"/>
                  <a:pt x="6017819" y="911130"/>
                  <a:pt x="5766217" y="911130"/>
                </a:cubicBezTo>
                <a:lnTo>
                  <a:pt x="1649782" y="911130"/>
                </a:lnTo>
                <a:lnTo>
                  <a:pt x="1649782" y="911131"/>
                </a:lnTo>
                <a:lnTo>
                  <a:pt x="1649781" y="911131"/>
                </a:lnTo>
                <a:cubicBezTo>
                  <a:pt x="987128" y="911131"/>
                  <a:pt x="449940" y="1455033"/>
                  <a:pt x="449940" y="2125970"/>
                </a:cubicBezTo>
                <a:cubicBezTo>
                  <a:pt x="449940" y="2713040"/>
                  <a:pt x="861225" y="3202849"/>
                  <a:pt x="1407971" y="3316127"/>
                </a:cubicBezTo>
                <a:lnTo>
                  <a:pt x="1527100" y="3334537"/>
                </a:lnTo>
                <a:lnTo>
                  <a:pt x="1481093" y="3332184"/>
                </a:lnTo>
                <a:lnTo>
                  <a:pt x="1317292" y="3306873"/>
                </a:lnTo>
                <a:cubicBezTo>
                  <a:pt x="565516" y="3151114"/>
                  <a:pt x="0" y="2477627"/>
                  <a:pt x="0" y="1670405"/>
                </a:cubicBezTo>
                <a:cubicBezTo>
                  <a:pt x="0" y="747866"/>
                  <a:pt x="738632" y="1"/>
                  <a:pt x="1649781" y="1"/>
                </a:cubicBezTo>
                <a:lnTo>
                  <a:pt x="1649782" y="1"/>
                </a:lnTo>
                <a:close/>
              </a:path>
            </a:pathLst>
          </a:custGeom>
          <a:gradFill flip="none" rotWithShape="1">
            <a:gsLst>
              <a:gs pos="2000">
                <a:srgbClr val="F9B13E"/>
              </a:gs>
              <a:gs pos="67000">
                <a:schemeClr val="bg1"/>
              </a:gs>
            </a:gsLst>
            <a:lin ang="2700000" scaled="1"/>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latin typeface="Objective" pitchFamily="50" charset="0"/>
            </a:endParaRPr>
          </a:p>
        </p:txBody>
      </p:sp>
      <p:sp>
        <p:nvSpPr>
          <p:cNvPr id="4" name="Freeform: Shape 3">
            <a:extLst>
              <a:ext uri="{FF2B5EF4-FFF2-40B4-BE49-F238E27FC236}">
                <a16:creationId xmlns:a16="http://schemas.microsoft.com/office/drawing/2014/main" id="{49FA1314-90CF-6B7A-8F10-8A3B368347FB}"/>
              </a:ext>
            </a:extLst>
          </p:cNvPr>
          <p:cNvSpPr/>
          <p:nvPr/>
        </p:nvSpPr>
        <p:spPr>
          <a:xfrm>
            <a:off x="2793521" y="3307884"/>
            <a:ext cx="5884413" cy="3291458"/>
          </a:xfrm>
          <a:custGeom>
            <a:avLst/>
            <a:gdLst>
              <a:gd name="connsiteX0" fmla="*/ 2099721 w 7586122"/>
              <a:gd name="connsiteY0" fmla="*/ 0 h 4243312"/>
              <a:gd name="connsiteX1" fmla="*/ 2099722 w 7586122"/>
              <a:gd name="connsiteY1" fmla="*/ 0 h 4243312"/>
              <a:gd name="connsiteX2" fmla="*/ 7130557 w 7586122"/>
              <a:gd name="connsiteY2" fmla="*/ 0 h 4243312"/>
              <a:gd name="connsiteX3" fmla="*/ 7586122 w 7586122"/>
              <a:gd name="connsiteY3" fmla="*/ 455565 h 4243312"/>
              <a:gd name="connsiteX4" fmla="*/ 7130557 w 7586122"/>
              <a:gd name="connsiteY4" fmla="*/ 911130 h 4243312"/>
              <a:gd name="connsiteX5" fmla="*/ 2099722 w 7586122"/>
              <a:gd name="connsiteY5" fmla="*/ 911130 h 4243312"/>
              <a:gd name="connsiteX6" fmla="*/ 2099722 w 7586122"/>
              <a:gd name="connsiteY6" fmla="*/ 911130 h 4243312"/>
              <a:gd name="connsiteX7" fmla="*/ 2099721 w 7586122"/>
              <a:gd name="connsiteY7" fmla="*/ 911130 h 4243312"/>
              <a:gd name="connsiteX8" fmla="*/ 449940 w 7586122"/>
              <a:gd name="connsiteY8" fmla="*/ 2581533 h 4243312"/>
              <a:gd name="connsiteX9" fmla="*/ 1767232 w 7586122"/>
              <a:gd name="connsiteY9" fmla="*/ 4218001 h 4243312"/>
              <a:gd name="connsiteX10" fmla="*/ 1931033 w 7586122"/>
              <a:gd name="connsiteY10" fmla="*/ 4243312 h 4243312"/>
              <a:gd name="connsiteX11" fmla="*/ 1885037 w 7586122"/>
              <a:gd name="connsiteY11" fmla="*/ 4240960 h 4243312"/>
              <a:gd name="connsiteX12" fmla="*/ 0 w 7586122"/>
              <a:gd name="connsiteY12" fmla="*/ 2125969 h 4243312"/>
              <a:gd name="connsiteX13" fmla="*/ 2099721 w 7586122"/>
              <a:gd name="connsiteY13" fmla="*/ 0 h 4243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6122" h="4243312">
                <a:moveTo>
                  <a:pt x="2099721" y="0"/>
                </a:moveTo>
                <a:lnTo>
                  <a:pt x="2099722" y="0"/>
                </a:lnTo>
                <a:lnTo>
                  <a:pt x="7130557" y="0"/>
                </a:lnTo>
                <a:cubicBezTo>
                  <a:pt x="7382159" y="0"/>
                  <a:pt x="7586122" y="203963"/>
                  <a:pt x="7586122" y="455565"/>
                </a:cubicBezTo>
                <a:cubicBezTo>
                  <a:pt x="7586122" y="707167"/>
                  <a:pt x="7382159" y="911130"/>
                  <a:pt x="7130557" y="911130"/>
                </a:cubicBezTo>
                <a:lnTo>
                  <a:pt x="2099722" y="911130"/>
                </a:lnTo>
                <a:lnTo>
                  <a:pt x="2099722" y="911130"/>
                </a:lnTo>
                <a:lnTo>
                  <a:pt x="2099721" y="911130"/>
                </a:lnTo>
                <a:cubicBezTo>
                  <a:pt x="1188572" y="911130"/>
                  <a:pt x="449940" y="1658995"/>
                  <a:pt x="449940" y="2581533"/>
                </a:cubicBezTo>
                <a:cubicBezTo>
                  <a:pt x="449940" y="3388755"/>
                  <a:pt x="1015456" y="4062242"/>
                  <a:pt x="1767232" y="4218001"/>
                </a:cubicBezTo>
                <a:lnTo>
                  <a:pt x="1931033" y="4243312"/>
                </a:lnTo>
                <a:lnTo>
                  <a:pt x="1885037" y="4240960"/>
                </a:lnTo>
                <a:cubicBezTo>
                  <a:pt x="826240" y="4132090"/>
                  <a:pt x="0" y="3226725"/>
                  <a:pt x="0" y="2125969"/>
                </a:cubicBezTo>
                <a:cubicBezTo>
                  <a:pt x="0" y="951829"/>
                  <a:pt x="940078" y="0"/>
                  <a:pt x="2099721" y="0"/>
                </a:cubicBezTo>
                <a:close/>
              </a:path>
            </a:pathLst>
          </a:custGeom>
          <a:gradFill flip="none" rotWithShape="1">
            <a:gsLst>
              <a:gs pos="2000">
                <a:srgbClr val="47C99D"/>
              </a:gs>
              <a:gs pos="67000">
                <a:schemeClr val="bg1"/>
              </a:gs>
            </a:gsLst>
            <a:lin ang="2700000" scaled="1"/>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latin typeface="Objective" pitchFamily="50" charset="0"/>
            </a:endParaRPr>
          </a:p>
        </p:txBody>
      </p:sp>
      <p:sp>
        <p:nvSpPr>
          <p:cNvPr id="5" name="Freeform: Shape 4">
            <a:extLst>
              <a:ext uri="{FF2B5EF4-FFF2-40B4-BE49-F238E27FC236}">
                <a16:creationId xmlns:a16="http://schemas.microsoft.com/office/drawing/2014/main" id="{EE0DBF33-711D-C4B1-3270-E3405B021D98}"/>
              </a:ext>
            </a:extLst>
          </p:cNvPr>
          <p:cNvSpPr/>
          <p:nvPr/>
        </p:nvSpPr>
        <p:spPr>
          <a:xfrm>
            <a:off x="2444510" y="2601137"/>
            <a:ext cx="6942707" cy="3998206"/>
          </a:xfrm>
          <a:custGeom>
            <a:avLst/>
            <a:gdLst>
              <a:gd name="connsiteX0" fmla="*/ 2549663 w 8950463"/>
              <a:gd name="connsiteY0" fmla="*/ 0 h 5154444"/>
              <a:gd name="connsiteX1" fmla="*/ 8494898 w 8950463"/>
              <a:gd name="connsiteY1" fmla="*/ 0 h 5154444"/>
              <a:gd name="connsiteX2" fmla="*/ 8950463 w 8950463"/>
              <a:gd name="connsiteY2" fmla="*/ 455565 h 5154444"/>
              <a:gd name="connsiteX3" fmla="*/ 8494898 w 8950463"/>
              <a:gd name="connsiteY3" fmla="*/ 911130 h 5154444"/>
              <a:gd name="connsiteX4" fmla="*/ 2549663 w 8950463"/>
              <a:gd name="connsiteY4" fmla="*/ 911130 h 5154444"/>
              <a:gd name="connsiteX5" fmla="*/ 2549663 w 8950463"/>
              <a:gd name="connsiteY5" fmla="*/ 911131 h 5154444"/>
              <a:gd name="connsiteX6" fmla="*/ 2549662 w 8950463"/>
              <a:gd name="connsiteY6" fmla="*/ 911131 h 5154444"/>
              <a:gd name="connsiteX7" fmla="*/ 449941 w 8950463"/>
              <a:gd name="connsiteY7" fmla="*/ 3037099 h 5154444"/>
              <a:gd name="connsiteX8" fmla="*/ 2334978 w 8950463"/>
              <a:gd name="connsiteY8" fmla="*/ 5152091 h 5154444"/>
              <a:gd name="connsiteX9" fmla="*/ 2380974 w 8950463"/>
              <a:gd name="connsiteY9" fmla="*/ 5154443 h 5154444"/>
              <a:gd name="connsiteX10" fmla="*/ 2380977 w 8950463"/>
              <a:gd name="connsiteY10" fmla="*/ 5154444 h 5154444"/>
              <a:gd name="connsiteX11" fmla="*/ 2288974 w 8950463"/>
              <a:gd name="connsiteY11" fmla="*/ 5149740 h 5154444"/>
              <a:gd name="connsiteX12" fmla="*/ 0 w 8950463"/>
              <a:gd name="connsiteY12" fmla="*/ 2581534 h 5154444"/>
              <a:gd name="connsiteX13" fmla="*/ 2549662 w 8950463"/>
              <a:gd name="connsiteY13" fmla="*/ 1 h 5154444"/>
              <a:gd name="connsiteX14" fmla="*/ 2549663 w 8950463"/>
              <a:gd name="connsiteY14" fmla="*/ 1 h 5154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950463" h="5154444">
                <a:moveTo>
                  <a:pt x="2549663" y="0"/>
                </a:moveTo>
                <a:lnTo>
                  <a:pt x="8494898" y="0"/>
                </a:lnTo>
                <a:cubicBezTo>
                  <a:pt x="8746500" y="0"/>
                  <a:pt x="8950463" y="203963"/>
                  <a:pt x="8950463" y="455565"/>
                </a:cubicBezTo>
                <a:cubicBezTo>
                  <a:pt x="8950463" y="707167"/>
                  <a:pt x="8746500" y="911130"/>
                  <a:pt x="8494898" y="911130"/>
                </a:cubicBezTo>
                <a:lnTo>
                  <a:pt x="2549663" y="911130"/>
                </a:lnTo>
                <a:lnTo>
                  <a:pt x="2549663" y="911131"/>
                </a:lnTo>
                <a:lnTo>
                  <a:pt x="2549662" y="911131"/>
                </a:lnTo>
                <a:cubicBezTo>
                  <a:pt x="1390018" y="911131"/>
                  <a:pt x="449941" y="1862960"/>
                  <a:pt x="449941" y="3037099"/>
                </a:cubicBezTo>
                <a:cubicBezTo>
                  <a:pt x="449941" y="4137855"/>
                  <a:pt x="1276180" y="5043221"/>
                  <a:pt x="2334978" y="5152091"/>
                </a:cubicBezTo>
                <a:lnTo>
                  <a:pt x="2380974" y="5154443"/>
                </a:lnTo>
                <a:lnTo>
                  <a:pt x="2380977" y="5154444"/>
                </a:lnTo>
                <a:lnTo>
                  <a:pt x="2288974" y="5149740"/>
                </a:lnTo>
                <a:cubicBezTo>
                  <a:pt x="1003291" y="5017539"/>
                  <a:pt x="0" y="3918168"/>
                  <a:pt x="0" y="2581534"/>
                </a:cubicBezTo>
                <a:cubicBezTo>
                  <a:pt x="0" y="1155793"/>
                  <a:pt x="1141522" y="1"/>
                  <a:pt x="2549662" y="1"/>
                </a:cubicBezTo>
                <a:lnTo>
                  <a:pt x="2549663" y="1"/>
                </a:lnTo>
                <a:close/>
              </a:path>
            </a:pathLst>
          </a:custGeom>
          <a:gradFill flip="none" rotWithShape="1">
            <a:gsLst>
              <a:gs pos="2000">
                <a:srgbClr val="A3D566"/>
              </a:gs>
              <a:gs pos="68000">
                <a:schemeClr val="bg1"/>
              </a:gs>
            </a:gsLst>
            <a:lin ang="2700000" scaled="1"/>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latin typeface="Objective" pitchFamily="50" charset="0"/>
            </a:endParaRPr>
          </a:p>
        </p:txBody>
      </p:sp>
      <p:sp>
        <p:nvSpPr>
          <p:cNvPr id="6" name="Freeform: Shape 5">
            <a:extLst>
              <a:ext uri="{FF2B5EF4-FFF2-40B4-BE49-F238E27FC236}">
                <a16:creationId xmlns:a16="http://schemas.microsoft.com/office/drawing/2014/main" id="{C909CBDC-9413-D959-C136-77A46B18C258}"/>
              </a:ext>
            </a:extLst>
          </p:cNvPr>
          <p:cNvSpPr/>
          <p:nvPr/>
        </p:nvSpPr>
        <p:spPr>
          <a:xfrm>
            <a:off x="2095500" y="1894392"/>
            <a:ext cx="8001000" cy="4711640"/>
          </a:xfrm>
          <a:custGeom>
            <a:avLst/>
            <a:gdLst>
              <a:gd name="connsiteX0" fmla="*/ 2999603 w 10314803"/>
              <a:gd name="connsiteY0" fmla="*/ 0 h 6074195"/>
              <a:gd name="connsiteX1" fmla="*/ 9859238 w 10314803"/>
              <a:gd name="connsiteY1" fmla="*/ 0 h 6074195"/>
              <a:gd name="connsiteX2" fmla="*/ 10314803 w 10314803"/>
              <a:gd name="connsiteY2" fmla="*/ 455565 h 6074195"/>
              <a:gd name="connsiteX3" fmla="*/ 9859238 w 10314803"/>
              <a:gd name="connsiteY3" fmla="*/ 911130 h 6074195"/>
              <a:gd name="connsiteX4" fmla="*/ 2999603 w 10314803"/>
              <a:gd name="connsiteY4" fmla="*/ 911130 h 6074195"/>
              <a:gd name="connsiteX5" fmla="*/ 2999603 w 10314803"/>
              <a:gd name="connsiteY5" fmla="*/ 911130 h 6074195"/>
              <a:gd name="connsiteX6" fmla="*/ 2999602 w 10314803"/>
              <a:gd name="connsiteY6" fmla="*/ 911130 h 6074195"/>
              <a:gd name="connsiteX7" fmla="*/ 449941 w 10314803"/>
              <a:gd name="connsiteY7" fmla="*/ 3492663 h 6074195"/>
              <a:gd name="connsiteX8" fmla="*/ 2738914 w 10314803"/>
              <a:gd name="connsiteY8" fmla="*/ 6060868 h 6074195"/>
              <a:gd name="connsiteX9" fmla="*/ 2830916 w 10314803"/>
              <a:gd name="connsiteY9" fmla="*/ 6065573 h 6074195"/>
              <a:gd name="connsiteX10" fmla="*/ 2830922 w 10314803"/>
              <a:gd name="connsiteY10" fmla="*/ 6065573 h 6074195"/>
              <a:gd name="connsiteX11" fmla="*/ 2999580 w 10314803"/>
              <a:gd name="connsiteY11" fmla="*/ 6074195 h 6074195"/>
              <a:gd name="connsiteX12" fmla="*/ 2999538 w 10314803"/>
              <a:gd name="connsiteY12" fmla="*/ 6074195 h 6074195"/>
              <a:gd name="connsiteX13" fmla="*/ 2692911 w 10314803"/>
              <a:gd name="connsiteY13" fmla="*/ 6058518 h 6074195"/>
              <a:gd name="connsiteX14" fmla="*/ 0 w 10314803"/>
              <a:gd name="connsiteY14" fmla="*/ 3037099 h 6074195"/>
              <a:gd name="connsiteX15" fmla="*/ 2999603 w 10314803"/>
              <a:gd name="connsiteY15" fmla="*/ 0 h 607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314803" h="6074195">
                <a:moveTo>
                  <a:pt x="2999603" y="0"/>
                </a:moveTo>
                <a:lnTo>
                  <a:pt x="9859238" y="0"/>
                </a:lnTo>
                <a:cubicBezTo>
                  <a:pt x="10110840" y="0"/>
                  <a:pt x="10314803" y="203963"/>
                  <a:pt x="10314803" y="455565"/>
                </a:cubicBezTo>
                <a:cubicBezTo>
                  <a:pt x="10314803" y="707167"/>
                  <a:pt x="10110840" y="911130"/>
                  <a:pt x="9859238" y="911130"/>
                </a:cubicBezTo>
                <a:lnTo>
                  <a:pt x="2999603" y="911130"/>
                </a:lnTo>
                <a:lnTo>
                  <a:pt x="2999603" y="911130"/>
                </a:lnTo>
                <a:lnTo>
                  <a:pt x="2999602" y="911130"/>
                </a:lnTo>
                <a:cubicBezTo>
                  <a:pt x="1591463" y="911130"/>
                  <a:pt x="449941" y="2066921"/>
                  <a:pt x="449941" y="3492663"/>
                </a:cubicBezTo>
                <a:cubicBezTo>
                  <a:pt x="449941" y="4829296"/>
                  <a:pt x="1453231" y="5928668"/>
                  <a:pt x="2738914" y="6060868"/>
                </a:cubicBezTo>
                <a:lnTo>
                  <a:pt x="2830916" y="6065573"/>
                </a:lnTo>
                <a:lnTo>
                  <a:pt x="2830922" y="6065573"/>
                </a:lnTo>
                <a:lnTo>
                  <a:pt x="2999580" y="6074195"/>
                </a:lnTo>
                <a:lnTo>
                  <a:pt x="2999538" y="6074195"/>
                </a:lnTo>
                <a:lnTo>
                  <a:pt x="2692911" y="6058518"/>
                </a:lnTo>
                <a:cubicBezTo>
                  <a:pt x="1180343" y="5902989"/>
                  <a:pt x="0" y="4609609"/>
                  <a:pt x="0" y="3037099"/>
                </a:cubicBezTo>
                <a:cubicBezTo>
                  <a:pt x="0" y="1359756"/>
                  <a:pt x="1342968" y="0"/>
                  <a:pt x="2999603" y="0"/>
                </a:cubicBezTo>
                <a:close/>
              </a:path>
            </a:pathLst>
          </a:custGeom>
          <a:gradFill flip="none" rotWithShape="1">
            <a:gsLst>
              <a:gs pos="2000">
                <a:srgbClr val="75CA65"/>
              </a:gs>
              <a:gs pos="68000">
                <a:schemeClr val="bg1"/>
              </a:gs>
            </a:gsLst>
            <a:lin ang="2700000" scaled="1"/>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100" dirty="0">
              <a:latin typeface="Objective" pitchFamily="50" charset="0"/>
            </a:endParaRPr>
          </a:p>
        </p:txBody>
      </p:sp>
      <p:sp>
        <p:nvSpPr>
          <p:cNvPr id="8" name="TextBox 7">
            <a:extLst>
              <a:ext uri="{FF2B5EF4-FFF2-40B4-BE49-F238E27FC236}">
                <a16:creationId xmlns:a16="http://schemas.microsoft.com/office/drawing/2014/main" id="{009EC0C2-34E1-42FB-71A0-5AB3E6735CE7}"/>
              </a:ext>
            </a:extLst>
          </p:cNvPr>
          <p:cNvSpPr txBox="1">
            <a:spLocks/>
          </p:cNvSpPr>
          <p:nvPr/>
        </p:nvSpPr>
        <p:spPr>
          <a:xfrm flipH="1">
            <a:off x="3532415" y="5321996"/>
            <a:ext cx="5127171"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000" dirty="0">
                <a:solidFill>
                  <a:prstClr val="black">
                    <a:lumMod val="65000"/>
                    <a:lumOff val="35000"/>
                  </a:prstClr>
                </a:solidFill>
                <a:latin typeface="Objective" pitchFamily="50" charset="0"/>
                <a:cs typeface="Arial" panose="020B0604020202020204" pitchFamily="34" charset="0"/>
              </a:rPr>
              <a:t>Main Title Here</a:t>
            </a:r>
            <a:endParaRPr kumimoji="0" lang="en-US" sz="4400" b="0" i="0" u="none" strike="noStrike" kern="1200" cap="none" spc="0" normalizeH="0" baseline="0" noProof="0" dirty="0">
              <a:ln>
                <a:noFill/>
              </a:ln>
              <a:solidFill>
                <a:prstClr val="black">
                  <a:lumMod val="65000"/>
                  <a:lumOff val="35000"/>
                </a:prstClr>
              </a:solidFill>
              <a:effectLst/>
              <a:uLnTx/>
              <a:uFillTx/>
              <a:latin typeface="Objective" pitchFamily="50" charset="0"/>
            </a:endParaRPr>
          </a:p>
        </p:txBody>
      </p:sp>
      <p:sp>
        <p:nvSpPr>
          <p:cNvPr id="12" name="TextBox 11">
            <a:extLst>
              <a:ext uri="{FF2B5EF4-FFF2-40B4-BE49-F238E27FC236}">
                <a16:creationId xmlns:a16="http://schemas.microsoft.com/office/drawing/2014/main" id="{C483251A-85BD-D0A3-5A59-ACE636BB799D}"/>
              </a:ext>
            </a:extLst>
          </p:cNvPr>
          <p:cNvSpPr txBox="1">
            <a:spLocks/>
          </p:cNvSpPr>
          <p:nvPr/>
        </p:nvSpPr>
        <p:spPr>
          <a:xfrm flipH="1">
            <a:off x="4910794" y="4224534"/>
            <a:ext cx="2905872" cy="276999"/>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dirty="0">
                <a:ln>
                  <a:noFill/>
                </a:ln>
                <a:solidFill>
                  <a:schemeClr val="tx1">
                    <a:lumMod val="95000"/>
                    <a:lumOff val="5000"/>
                  </a:schemeClr>
                </a:solidFill>
                <a:effectLst/>
                <a:uLnTx/>
                <a:uFillTx/>
                <a:latin typeface="Objective" pitchFamily="50" charset="0"/>
              </a:rPr>
              <a:t>1. Lorem ipsum dolor sit a met.</a:t>
            </a:r>
            <a:endParaRPr kumimoji="0" lang="en-US" sz="1400" i="0" u="none" strike="noStrike" kern="1200" cap="none" spc="0" normalizeH="0" baseline="0" noProof="0" dirty="0">
              <a:ln>
                <a:noFill/>
              </a:ln>
              <a:solidFill>
                <a:schemeClr val="tx1">
                  <a:lumMod val="95000"/>
                  <a:lumOff val="5000"/>
                </a:schemeClr>
              </a:solidFill>
              <a:effectLst/>
              <a:uLnTx/>
              <a:uFillTx/>
              <a:latin typeface="Objective" pitchFamily="50" charset="0"/>
            </a:endParaRPr>
          </a:p>
        </p:txBody>
      </p:sp>
      <p:pic>
        <p:nvPicPr>
          <p:cNvPr id="13" name="Graphic 12" descr="Alarm clock outline">
            <a:extLst>
              <a:ext uri="{FF2B5EF4-FFF2-40B4-BE49-F238E27FC236}">
                <a16:creationId xmlns:a16="http://schemas.microsoft.com/office/drawing/2014/main" id="{CD93A6A8-E32A-A7D9-55DE-7D1D872951B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165845" y="4060536"/>
            <a:ext cx="638355" cy="638355"/>
          </a:xfrm>
          <a:prstGeom prst="rect">
            <a:avLst/>
          </a:prstGeom>
        </p:spPr>
      </p:pic>
      <p:pic>
        <p:nvPicPr>
          <p:cNvPr id="15" name="Graphic 14" descr="Bass clef outline">
            <a:extLst>
              <a:ext uri="{FF2B5EF4-FFF2-40B4-BE49-F238E27FC236}">
                <a16:creationId xmlns:a16="http://schemas.microsoft.com/office/drawing/2014/main" id="{200F9E35-0A15-1377-C071-80287B790E08}"/>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834162" y="3345005"/>
            <a:ext cx="638355" cy="638355"/>
          </a:xfrm>
          <a:prstGeom prst="rect">
            <a:avLst/>
          </a:prstGeom>
        </p:spPr>
      </p:pic>
      <p:pic>
        <p:nvPicPr>
          <p:cNvPr id="16" name="Graphic 15" descr="Bitcoin outline">
            <a:extLst>
              <a:ext uri="{FF2B5EF4-FFF2-40B4-BE49-F238E27FC236}">
                <a16:creationId xmlns:a16="http://schemas.microsoft.com/office/drawing/2014/main" id="{5FC4DE2C-171F-E2EB-E80D-BD6CA9725B2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489976" y="1935492"/>
            <a:ext cx="638355" cy="638355"/>
          </a:xfrm>
          <a:prstGeom prst="rect">
            <a:avLst/>
          </a:prstGeom>
        </p:spPr>
      </p:pic>
      <p:pic>
        <p:nvPicPr>
          <p:cNvPr id="17" name="Graphic 16" descr="Download from cloud outline">
            <a:extLst>
              <a:ext uri="{FF2B5EF4-FFF2-40B4-BE49-F238E27FC236}">
                <a16:creationId xmlns:a16="http://schemas.microsoft.com/office/drawing/2014/main" id="{8F6A5291-DB10-51BB-E3D1-D7F33CE9CEC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5649756" y="2627484"/>
            <a:ext cx="638355" cy="638355"/>
          </a:xfrm>
          <a:prstGeom prst="rect">
            <a:avLst/>
          </a:prstGeom>
        </p:spPr>
      </p:pic>
      <p:sp>
        <p:nvSpPr>
          <p:cNvPr id="20" name="TextBox 19">
            <a:extLst>
              <a:ext uri="{FF2B5EF4-FFF2-40B4-BE49-F238E27FC236}">
                <a16:creationId xmlns:a16="http://schemas.microsoft.com/office/drawing/2014/main" id="{E79654A4-11CC-AF53-25AE-4A94F3B07D14}"/>
              </a:ext>
            </a:extLst>
          </p:cNvPr>
          <p:cNvSpPr txBox="1">
            <a:spLocks/>
          </p:cNvSpPr>
          <p:nvPr/>
        </p:nvSpPr>
        <p:spPr>
          <a:xfrm flipH="1">
            <a:off x="5686089" y="3524511"/>
            <a:ext cx="2905872" cy="276999"/>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dirty="0">
                <a:ln>
                  <a:noFill/>
                </a:ln>
                <a:solidFill>
                  <a:schemeClr val="tx1">
                    <a:lumMod val="95000"/>
                    <a:lumOff val="5000"/>
                  </a:schemeClr>
                </a:solidFill>
                <a:effectLst/>
                <a:uLnTx/>
                <a:uFillTx/>
                <a:latin typeface="Objective" pitchFamily="50" charset="0"/>
              </a:rPr>
              <a:t>2. Lorem ipsum dolor sit a met.</a:t>
            </a:r>
            <a:endParaRPr kumimoji="0" lang="en-US" sz="1400" i="0" u="none" strike="noStrike" kern="1200" cap="none" spc="0" normalizeH="0" baseline="0" noProof="0" dirty="0">
              <a:ln>
                <a:noFill/>
              </a:ln>
              <a:solidFill>
                <a:schemeClr val="tx1">
                  <a:lumMod val="95000"/>
                  <a:lumOff val="5000"/>
                </a:schemeClr>
              </a:solidFill>
              <a:effectLst/>
              <a:uLnTx/>
              <a:uFillTx/>
              <a:latin typeface="Objective" pitchFamily="50" charset="0"/>
            </a:endParaRPr>
          </a:p>
        </p:txBody>
      </p:sp>
      <p:sp>
        <p:nvSpPr>
          <p:cNvPr id="21" name="TextBox 20">
            <a:extLst>
              <a:ext uri="{FF2B5EF4-FFF2-40B4-BE49-F238E27FC236}">
                <a16:creationId xmlns:a16="http://schemas.microsoft.com/office/drawing/2014/main" id="{21AB755B-7287-EE51-CBBE-D407C04DCF8C}"/>
              </a:ext>
            </a:extLst>
          </p:cNvPr>
          <p:cNvSpPr txBox="1">
            <a:spLocks/>
          </p:cNvSpPr>
          <p:nvPr/>
        </p:nvSpPr>
        <p:spPr>
          <a:xfrm flipH="1">
            <a:off x="6429743" y="2824488"/>
            <a:ext cx="2905872" cy="276999"/>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dirty="0">
                <a:ln>
                  <a:noFill/>
                </a:ln>
                <a:solidFill>
                  <a:schemeClr val="tx1">
                    <a:lumMod val="95000"/>
                    <a:lumOff val="5000"/>
                  </a:schemeClr>
                </a:solidFill>
                <a:effectLst/>
                <a:uLnTx/>
                <a:uFillTx/>
                <a:latin typeface="Objective" pitchFamily="50" charset="0"/>
              </a:rPr>
              <a:t>3. Lorem ipsum dolor sit a met.</a:t>
            </a:r>
            <a:endParaRPr kumimoji="0" lang="en-US" sz="1400" i="0" u="none" strike="noStrike" kern="1200" cap="none" spc="0" normalizeH="0" baseline="0" noProof="0" dirty="0">
              <a:ln>
                <a:noFill/>
              </a:ln>
              <a:solidFill>
                <a:schemeClr val="tx1">
                  <a:lumMod val="95000"/>
                  <a:lumOff val="5000"/>
                </a:schemeClr>
              </a:solidFill>
              <a:effectLst/>
              <a:uLnTx/>
              <a:uFillTx/>
              <a:latin typeface="Objective" pitchFamily="50" charset="0"/>
            </a:endParaRPr>
          </a:p>
        </p:txBody>
      </p:sp>
      <p:sp>
        <p:nvSpPr>
          <p:cNvPr id="22" name="TextBox 21">
            <a:extLst>
              <a:ext uri="{FF2B5EF4-FFF2-40B4-BE49-F238E27FC236}">
                <a16:creationId xmlns:a16="http://schemas.microsoft.com/office/drawing/2014/main" id="{790E73F3-73CC-5F1A-2357-A4182B5537E6}"/>
              </a:ext>
            </a:extLst>
          </p:cNvPr>
          <p:cNvSpPr txBox="1">
            <a:spLocks/>
          </p:cNvSpPr>
          <p:nvPr/>
        </p:nvSpPr>
        <p:spPr>
          <a:xfrm flipH="1">
            <a:off x="7139026" y="2124464"/>
            <a:ext cx="2905872" cy="276999"/>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1200" i="0" u="none" strike="noStrike" kern="1200" cap="none" spc="0" normalizeH="0" baseline="0" noProof="0" dirty="0">
                <a:ln>
                  <a:noFill/>
                </a:ln>
                <a:solidFill>
                  <a:schemeClr val="tx1">
                    <a:lumMod val="95000"/>
                    <a:lumOff val="5000"/>
                  </a:schemeClr>
                </a:solidFill>
                <a:effectLst/>
                <a:uLnTx/>
                <a:uFillTx/>
                <a:latin typeface="Objective" pitchFamily="50" charset="0"/>
              </a:rPr>
              <a:t>4. Lorem ipsum dolor sit a met.</a:t>
            </a:r>
            <a:endParaRPr kumimoji="0" lang="en-US" sz="1400" i="0" u="none" strike="noStrike" kern="1200" cap="none" spc="0" normalizeH="0" baseline="0" noProof="0" dirty="0">
              <a:ln>
                <a:noFill/>
              </a:ln>
              <a:solidFill>
                <a:schemeClr val="tx1">
                  <a:lumMod val="95000"/>
                  <a:lumOff val="5000"/>
                </a:schemeClr>
              </a:solidFill>
              <a:effectLst/>
              <a:uLnTx/>
              <a:uFillTx/>
              <a:latin typeface="Objective" pitchFamily="50" charset="0"/>
            </a:endParaRPr>
          </a:p>
        </p:txBody>
      </p:sp>
    </p:spTree>
    <p:extLst>
      <p:ext uri="{BB962C8B-B14F-4D97-AF65-F5344CB8AC3E}">
        <p14:creationId xmlns:p14="http://schemas.microsoft.com/office/powerpoint/2010/main" val="1931569304"/>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2" presetClass="entr" presetSubtype="6" fill="hold" grpId="0" nodeType="withEffect" p14:presetBounceEnd="60000">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14:bounceEnd="60000">
                                          <p:cBhvr additive="base">
                                            <p:cTn id="11" dur="3000" fill="hold"/>
                                            <p:tgtEl>
                                              <p:spTgt spid="6"/>
                                            </p:tgtEl>
                                            <p:attrNameLst>
                                              <p:attrName>ppt_x</p:attrName>
                                            </p:attrNameLst>
                                          </p:cBhvr>
                                          <p:tavLst>
                                            <p:tav tm="0">
                                              <p:val>
                                                <p:strVal val="1+#ppt_w/2"/>
                                              </p:val>
                                            </p:tav>
                                            <p:tav tm="100000">
                                              <p:val>
                                                <p:strVal val="#ppt_x"/>
                                              </p:val>
                                            </p:tav>
                                          </p:tavLst>
                                        </p:anim>
                                        <p:anim calcmode="lin" valueType="num" p14:bounceEnd="60000">
                                          <p:cBhvr additive="base">
                                            <p:cTn id="12" dur="30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14:presetBounceEnd="60000">
                                      <p:stCondLst>
                                        <p:cond delay="100"/>
                                      </p:stCondLst>
                                      <p:childTnLst>
                                        <p:set>
                                          <p:cBhvr>
                                            <p:cTn id="14" dur="1" fill="hold">
                                              <p:stCondLst>
                                                <p:cond delay="0"/>
                                              </p:stCondLst>
                                            </p:cTn>
                                            <p:tgtEl>
                                              <p:spTgt spid="5"/>
                                            </p:tgtEl>
                                            <p:attrNameLst>
                                              <p:attrName>style.visibility</p:attrName>
                                            </p:attrNameLst>
                                          </p:cBhvr>
                                          <p:to>
                                            <p:strVal val="visible"/>
                                          </p:to>
                                        </p:set>
                                        <p:anim calcmode="lin" valueType="num" p14:bounceEnd="60000">
                                          <p:cBhvr additive="base">
                                            <p:cTn id="15" dur="3000" fill="hold"/>
                                            <p:tgtEl>
                                              <p:spTgt spid="5"/>
                                            </p:tgtEl>
                                            <p:attrNameLst>
                                              <p:attrName>ppt_x</p:attrName>
                                            </p:attrNameLst>
                                          </p:cBhvr>
                                          <p:tavLst>
                                            <p:tav tm="0">
                                              <p:val>
                                                <p:strVal val="1+#ppt_w/2"/>
                                              </p:val>
                                            </p:tav>
                                            <p:tav tm="100000">
                                              <p:val>
                                                <p:strVal val="#ppt_x"/>
                                              </p:val>
                                            </p:tav>
                                          </p:tavLst>
                                        </p:anim>
                                        <p:anim calcmode="lin" valueType="num" p14:bounceEnd="60000">
                                          <p:cBhvr additive="base">
                                            <p:cTn id="16" dur="30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14:presetBounceEnd="60000">
                                      <p:stCondLst>
                                        <p:cond delay="200"/>
                                      </p:stCondLst>
                                      <p:childTnLst>
                                        <p:set>
                                          <p:cBhvr>
                                            <p:cTn id="18" dur="1" fill="hold">
                                              <p:stCondLst>
                                                <p:cond delay="0"/>
                                              </p:stCondLst>
                                            </p:cTn>
                                            <p:tgtEl>
                                              <p:spTgt spid="4"/>
                                            </p:tgtEl>
                                            <p:attrNameLst>
                                              <p:attrName>style.visibility</p:attrName>
                                            </p:attrNameLst>
                                          </p:cBhvr>
                                          <p:to>
                                            <p:strVal val="visible"/>
                                          </p:to>
                                        </p:set>
                                        <p:anim calcmode="lin" valueType="num" p14:bounceEnd="60000">
                                          <p:cBhvr additive="base">
                                            <p:cTn id="19" dur="3000" fill="hold"/>
                                            <p:tgtEl>
                                              <p:spTgt spid="4"/>
                                            </p:tgtEl>
                                            <p:attrNameLst>
                                              <p:attrName>ppt_x</p:attrName>
                                            </p:attrNameLst>
                                          </p:cBhvr>
                                          <p:tavLst>
                                            <p:tav tm="0">
                                              <p:val>
                                                <p:strVal val="1+#ppt_w/2"/>
                                              </p:val>
                                            </p:tav>
                                            <p:tav tm="100000">
                                              <p:val>
                                                <p:strVal val="#ppt_x"/>
                                              </p:val>
                                            </p:tav>
                                          </p:tavLst>
                                        </p:anim>
                                        <p:anim calcmode="lin" valueType="num" p14:bounceEnd="60000">
                                          <p:cBhvr additive="base">
                                            <p:cTn id="20" dur="3000" fill="hold"/>
                                            <p:tgtEl>
                                              <p:spTgt spid="4"/>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14:presetBounceEnd="60000">
                                      <p:stCondLst>
                                        <p:cond delay="300"/>
                                      </p:stCondLst>
                                      <p:childTnLst>
                                        <p:set>
                                          <p:cBhvr>
                                            <p:cTn id="22" dur="1" fill="hold">
                                              <p:stCondLst>
                                                <p:cond delay="0"/>
                                              </p:stCondLst>
                                            </p:cTn>
                                            <p:tgtEl>
                                              <p:spTgt spid="3"/>
                                            </p:tgtEl>
                                            <p:attrNameLst>
                                              <p:attrName>style.visibility</p:attrName>
                                            </p:attrNameLst>
                                          </p:cBhvr>
                                          <p:to>
                                            <p:strVal val="visible"/>
                                          </p:to>
                                        </p:set>
                                        <p:anim calcmode="lin" valueType="num" p14:bounceEnd="60000">
                                          <p:cBhvr additive="base">
                                            <p:cTn id="23" dur="3000" fill="hold"/>
                                            <p:tgtEl>
                                              <p:spTgt spid="3"/>
                                            </p:tgtEl>
                                            <p:attrNameLst>
                                              <p:attrName>ppt_x</p:attrName>
                                            </p:attrNameLst>
                                          </p:cBhvr>
                                          <p:tavLst>
                                            <p:tav tm="0">
                                              <p:val>
                                                <p:strVal val="1+#ppt_w/2"/>
                                              </p:val>
                                            </p:tav>
                                            <p:tav tm="100000">
                                              <p:val>
                                                <p:strVal val="#ppt_x"/>
                                              </p:val>
                                            </p:tav>
                                          </p:tavLst>
                                        </p:anim>
                                        <p:anim calcmode="lin" valueType="num" p14:bounceEnd="60000">
                                          <p:cBhvr additive="base">
                                            <p:cTn id="24" dur="3000" fill="hold"/>
                                            <p:tgtEl>
                                              <p:spTgt spid="3"/>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200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1000"/>
                                            <p:tgtEl>
                                              <p:spTgt spid="8"/>
                                            </p:tgtEl>
                                          </p:cBhvr>
                                        </p:animEffect>
                                      </p:childTnLst>
                                    </p:cTn>
                                  </p:par>
                                  <p:par>
                                    <p:cTn id="28" presetID="10" presetClass="entr" presetSubtype="0" fill="hold" grpId="0" nodeType="withEffect">
                                      <p:stCondLst>
                                        <p:cond delay="200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1000"/>
                                            <p:tgtEl>
                                              <p:spTgt spid="12"/>
                                            </p:tgtEl>
                                          </p:cBhvr>
                                        </p:animEffect>
                                      </p:childTnLst>
                                    </p:cTn>
                                  </p:par>
                                  <p:par>
                                    <p:cTn id="31" presetID="10" presetClass="entr" presetSubtype="0" fill="hold" nodeType="withEffect">
                                      <p:stCondLst>
                                        <p:cond delay="200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1000"/>
                                            <p:tgtEl>
                                              <p:spTgt spid="13"/>
                                            </p:tgtEl>
                                          </p:cBhvr>
                                        </p:animEffect>
                                      </p:childTnLst>
                                    </p:cTn>
                                  </p:par>
                                  <p:par>
                                    <p:cTn id="34" presetID="10" presetClass="entr" presetSubtype="0" fill="hold" nodeType="withEffect">
                                      <p:stCondLst>
                                        <p:cond delay="200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1000"/>
                                            <p:tgtEl>
                                              <p:spTgt spid="15"/>
                                            </p:tgtEl>
                                          </p:cBhvr>
                                        </p:animEffect>
                                      </p:childTnLst>
                                    </p:cTn>
                                  </p:par>
                                  <p:par>
                                    <p:cTn id="37" presetID="10" presetClass="entr" presetSubtype="0" fill="hold" nodeType="withEffect">
                                      <p:stCondLst>
                                        <p:cond delay="200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1000"/>
                                            <p:tgtEl>
                                              <p:spTgt spid="16"/>
                                            </p:tgtEl>
                                          </p:cBhvr>
                                        </p:animEffect>
                                      </p:childTnLst>
                                    </p:cTn>
                                  </p:par>
                                  <p:par>
                                    <p:cTn id="40" presetID="10" presetClass="entr" presetSubtype="0" fill="hold" nodeType="withEffect">
                                      <p:stCondLst>
                                        <p:cond delay="200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1000"/>
                                            <p:tgtEl>
                                              <p:spTgt spid="17"/>
                                            </p:tgtEl>
                                          </p:cBhvr>
                                        </p:animEffect>
                                      </p:childTnLst>
                                    </p:cTn>
                                  </p:par>
                                  <p:par>
                                    <p:cTn id="43" presetID="10" presetClass="entr" presetSubtype="0" fill="hold" grpId="0" nodeType="withEffect">
                                      <p:stCondLst>
                                        <p:cond delay="2000"/>
                                      </p:stCondLst>
                                      <p:childTnLst>
                                        <p:set>
                                          <p:cBhvr>
                                            <p:cTn id="44" dur="1" fill="hold">
                                              <p:stCondLst>
                                                <p:cond delay="0"/>
                                              </p:stCondLst>
                                            </p:cTn>
                                            <p:tgtEl>
                                              <p:spTgt spid="20"/>
                                            </p:tgtEl>
                                            <p:attrNameLst>
                                              <p:attrName>style.visibility</p:attrName>
                                            </p:attrNameLst>
                                          </p:cBhvr>
                                          <p:to>
                                            <p:strVal val="visible"/>
                                          </p:to>
                                        </p:set>
                                        <p:animEffect transition="in" filter="fade">
                                          <p:cBhvr>
                                            <p:cTn id="45" dur="1000"/>
                                            <p:tgtEl>
                                              <p:spTgt spid="20"/>
                                            </p:tgtEl>
                                          </p:cBhvr>
                                        </p:animEffect>
                                      </p:childTnLst>
                                    </p:cTn>
                                  </p:par>
                                  <p:par>
                                    <p:cTn id="46" presetID="10" presetClass="entr" presetSubtype="0" fill="hold" grpId="0" nodeType="withEffect">
                                      <p:stCondLst>
                                        <p:cond delay="2000"/>
                                      </p:stCondLst>
                                      <p:childTnLst>
                                        <p:set>
                                          <p:cBhvr>
                                            <p:cTn id="47" dur="1" fill="hold">
                                              <p:stCondLst>
                                                <p:cond delay="0"/>
                                              </p:stCondLst>
                                            </p:cTn>
                                            <p:tgtEl>
                                              <p:spTgt spid="21"/>
                                            </p:tgtEl>
                                            <p:attrNameLst>
                                              <p:attrName>style.visibility</p:attrName>
                                            </p:attrNameLst>
                                          </p:cBhvr>
                                          <p:to>
                                            <p:strVal val="visible"/>
                                          </p:to>
                                        </p:set>
                                        <p:animEffect transition="in" filter="fade">
                                          <p:cBhvr>
                                            <p:cTn id="48" dur="1000"/>
                                            <p:tgtEl>
                                              <p:spTgt spid="21"/>
                                            </p:tgtEl>
                                          </p:cBhvr>
                                        </p:animEffect>
                                      </p:childTnLst>
                                    </p:cTn>
                                  </p:par>
                                  <p:par>
                                    <p:cTn id="49" presetID="10" presetClass="entr" presetSubtype="0" fill="hold" grpId="0" nodeType="withEffect">
                                      <p:stCondLst>
                                        <p:cond delay="2000"/>
                                      </p:stCondLst>
                                      <p:childTnLst>
                                        <p:set>
                                          <p:cBhvr>
                                            <p:cTn id="50" dur="1" fill="hold">
                                              <p:stCondLst>
                                                <p:cond delay="0"/>
                                              </p:stCondLst>
                                            </p:cTn>
                                            <p:tgtEl>
                                              <p:spTgt spid="22"/>
                                            </p:tgtEl>
                                            <p:attrNameLst>
                                              <p:attrName>style.visibility</p:attrName>
                                            </p:attrNameLst>
                                          </p:cBhvr>
                                          <p:to>
                                            <p:strVal val="visible"/>
                                          </p:to>
                                        </p:set>
                                        <p:animEffect transition="in" filter="fade">
                                          <p:cBhvr>
                                            <p:cTn id="51"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8" grpId="0"/>
          <p:bldP spid="12" grpId="0"/>
          <p:bldP spid="20" grpId="0"/>
          <p:bldP spid="21" grpId="0"/>
          <p:bldP spid="2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2" presetClass="entr" presetSubtype="6"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3000" fill="hold"/>
                                            <p:tgtEl>
                                              <p:spTgt spid="6"/>
                                            </p:tgtEl>
                                            <p:attrNameLst>
                                              <p:attrName>ppt_x</p:attrName>
                                            </p:attrNameLst>
                                          </p:cBhvr>
                                          <p:tavLst>
                                            <p:tav tm="0">
                                              <p:val>
                                                <p:strVal val="1+#ppt_w/2"/>
                                              </p:val>
                                            </p:tav>
                                            <p:tav tm="100000">
                                              <p:val>
                                                <p:strVal val="#ppt_x"/>
                                              </p:val>
                                            </p:tav>
                                          </p:tavLst>
                                        </p:anim>
                                        <p:anim calcmode="lin" valueType="num">
                                          <p:cBhvr additive="base">
                                            <p:cTn id="12" dur="30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6" fill="hold" grpId="0" nodeType="withEffect">
                                      <p:stCondLst>
                                        <p:cond delay="1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3000" fill="hold"/>
                                            <p:tgtEl>
                                              <p:spTgt spid="5"/>
                                            </p:tgtEl>
                                            <p:attrNameLst>
                                              <p:attrName>ppt_x</p:attrName>
                                            </p:attrNameLst>
                                          </p:cBhvr>
                                          <p:tavLst>
                                            <p:tav tm="0">
                                              <p:val>
                                                <p:strVal val="1+#ppt_w/2"/>
                                              </p:val>
                                            </p:tav>
                                            <p:tav tm="100000">
                                              <p:val>
                                                <p:strVal val="#ppt_x"/>
                                              </p:val>
                                            </p:tav>
                                          </p:tavLst>
                                        </p:anim>
                                        <p:anim calcmode="lin" valueType="num">
                                          <p:cBhvr additive="base">
                                            <p:cTn id="16" dur="30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6" fill="hold" grpId="0" nodeType="withEffect">
                                      <p:stCondLst>
                                        <p:cond delay="20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3000" fill="hold"/>
                                            <p:tgtEl>
                                              <p:spTgt spid="4"/>
                                            </p:tgtEl>
                                            <p:attrNameLst>
                                              <p:attrName>ppt_x</p:attrName>
                                            </p:attrNameLst>
                                          </p:cBhvr>
                                          <p:tavLst>
                                            <p:tav tm="0">
                                              <p:val>
                                                <p:strVal val="1+#ppt_w/2"/>
                                              </p:val>
                                            </p:tav>
                                            <p:tav tm="100000">
                                              <p:val>
                                                <p:strVal val="#ppt_x"/>
                                              </p:val>
                                            </p:tav>
                                          </p:tavLst>
                                        </p:anim>
                                        <p:anim calcmode="lin" valueType="num">
                                          <p:cBhvr additive="base">
                                            <p:cTn id="20" dur="3000" fill="hold"/>
                                            <p:tgtEl>
                                              <p:spTgt spid="4"/>
                                            </p:tgtEl>
                                            <p:attrNameLst>
                                              <p:attrName>ppt_y</p:attrName>
                                            </p:attrNameLst>
                                          </p:cBhvr>
                                          <p:tavLst>
                                            <p:tav tm="0">
                                              <p:val>
                                                <p:strVal val="1+#ppt_h/2"/>
                                              </p:val>
                                            </p:tav>
                                            <p:tav tm="100000">
                                              <p:val>
                                                <p:strVal val="#ppt_y"/>
                                              </p:val>
                                            </p:tav>
                                          </p:tavLst>
                                        </p:anim>
                                      </p:childTnLst>
                                    </p:cTn>
                                  </p:par>
                                  <p:par>
                                    <p:cTn id="21" presetID="2" presetClass="entr" presetSubtype="6" fill="hold" grpId="0" nodeType="withEffect">
                                      <p:stCondLst>
                                        <p:cond delay="3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3000" fill="hold"/>
                                            <p:tgtEl>
                                              <p:spTgt spid="3"/>
                                            </p:tgtEl>
                                            <p:attrNameLst>
                                              <p:attrName>ppt_x</p:attrName>
                                            </p:attrNameLst>
                                          </p:cBhvr>
                                          <p:tavLst>
                                            <p:tav tm="0">
                                              <p:val>
                                                <p:strVal val="1+#ppt_w/2"/>
                                              </p:val>
                                            </p:tav>
                                            <p:tav tm="100000">
                                              <p:val>
                                                <p:strVal val="#ppt_x"/>
                                              </p:val>
                                            </p:tav>
                                          </p:tavLst>
                                        </p:anim>
                                        <p:anim calcmode="lin" valueType="num">
                                          <p:cBhvr additive="base">
                                            <p:cTn id="24" dur="3000" fill="hold"/>
                                            <p:tgtEl>
                                              <p:spTgt spid="3"/>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200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1000"/>
                                            <p:tgtEl>
                                              <p:spTgt spid="8"/>
                                            </p:tgtEl>
                                          </p:cBhvr>
                                        </p:animEffect>
                                      </p:childTnLst>
                                    </p:cTn>
                                  </p:par>
                                  <p:par>
                                    <p:cTn id="28" presetID="10" presetClass="entr" presetSubtype="0" fill="hold" grpId="0" nodeType="withEffect">
                                      <p:stCondLst>
                                        <p:cond delay="200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1000"/>
                                            <p:tgtEl>
                                              <p:spTgt spid="12"/>
                                            </p:tgtEl>
                                          </p:cBhvr>
                                        </p:animEffect>
                                      </p:childTnLst>
                                    </p:cTn>
                                  </p:par>
                                  <p:par>
                                    <p:cTn id="31" presetID="10" presetClass="entr" presetSubtype="0" fill="hold" nodeType="withEffect">
                                      <p:stCondLst>
                                        <p:cond delay="2000"/>
                                      </p:stCondLst>
                                      <p:childTnLst>
                                        <p:set>
                                          <p:cBhvr>
                                            <p:cTn id="32" dur="1" fill="hold">
                                              <p:stCondLst>
                                                <p:cond delay="0"/>
                                              </p:stCondLst>
                                            </p:cTn>
                                            <p:tgtEl>
                                              <p:spTgt spid="13"/>
                                            </p:tgtEl>
                                            <p:attrNameLst>
                                              <p:attrName>style.visibility</p:attrName>
                                            </p:attrNameLst>
                                          </p:cBhvr>
                                          <p:to>
                                            <p:strVal val="visible"/>
                                          </p:to>
                                        </p:set>
                                        <p:animEffect transition="in" filter="fade">
                                          <p:cBhvr>
                                            <p:cTn id="33" dur="1000"/>
                                            <p:tgtEl>
                                              <p:spTgt spid="13"/>
                                            </p:tgtEl>
                                          </p:cBhvr>
                                        </p:animEffect>
                                      </p:childTnLst>
                                    </p:cTn>
                                  </p:par>
                                  <p:par>
                                    <p:cTn id="34" presetID="10" presetClass="entr" presetSubtype="0" fill="hold" nodeType="withEffect">
                                      <p:stCondLst>
                                        <p:cond delay="2000"/>
                                      </p:stCondLst>
                                      <p:childTnLst>
                                        <p:set>
                                          <p:cBhvr>
                                            <p:cTn id="35" dur="1" fill="hold">
                                              <p:stCondLst>
                                                <p:cond delay="0"/>
                                              </p:stCondLst>
                                            </p:cTn>
                                            <p:tgtEl>
                                              <p:spTgt spid="15"/>
                                            </p:tgtEl>
                                            <p:attrNameLst>
                                              <p:attrName>style.visibility</p:attrName>
                                            </p:attrNameLst>
                                          </p:cBhvr>
                                          <p:to>
                                            <p:strVal val="visible"/>
                                          </p:to>
                                        </p:set>
                                        <p:animEffect transition="in" filter="fade">
                                          <p:cBhvr>
                                            <p:cTn id="36" dur="1000"/>
                                            <p:tgtEl>
                                              <p:spTgt spid="15"/>
                                            </p:tgtEl>
                                          </p:cBhvr>
                                        </p:animEffect>
                                      </p:childTnLst>
                                    </p:cTn>
                                  </p:par>
                                  <p:par>
                                    <p:cTn id="37" presetID="10" presetClass="entr" presetSubtype="0" fill="hold" nodeType="withEffect">
                                      <p:stCondLst>
                                        <p:cond delay="200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1000"/>
                                            <p:tgtEl>
                                              <p:spTgt spid="16"/>
                                            </p:tgtEl>
                                          </p:cBhvr>
                                        </p:animEffect>
                                      </p:childTnLst>
                                    </p:cTn>
                                  </p:par>
                                  <p:par>
                                    <p:cTn id="40" presetID="10" presetClass="entr" presetSubtype="0" fill="hold" nodeType="withEffect">
                                      <p:stCondLst>
                                        <p:cond delay="200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1000"/>
                                            <p:tgtEl>
                                              <p:spTgt spid="17"/>
                                            </p:tgtEl>
                                          </p:cBhvr>
                                        </p:animEffect>
                                      </p:childTnLst>
                                    </p:cTn>
                                  </p:par>
                                  <p:par>
                                    <p:cTn id="43" presetID="10" presetClass="entr" presetSubtype="0" fill="hold" grpId="0" nodeType="withEffect">
                                      <p:stCondLst>
                                        <p:cond delay="2000"/>
                                      </p:stCondLst>
                                      <p:childTnLst>
                                        <p:set>
                                          <p:cBhvr>
                                            <p:cTn id="44" dur="1" fill="hold">
                                              <p:stCondLst>
                                                <p:cond delay="0"/>
                                              </p:stCondLst>
                                            </p:cTn>
                                            <p:tgtEl>
                                              <p:spTgt spid="20"/>
                                            </p:tgtEl>
                                            <p:attrNameLst>
                                              <p:attrName>style.visibility</p:attrName>
                                            </p:attrNameLst>
                                          </p:cBhvr>
                                          <p:to>
                                            <p:strVal val="visible"/>
                                          </p:to>
                                        </p:set>
                                        <p:animEffect transition="in" filter="fade">
                                          <p:cBhvr>
                                            <p:cTn id="45" dur="1000"/>
                                            <p:tgtEl>
                                              <p:spTgt spid="20"/>
                                            </p:tgtEl>
                                          </p:cBhvr>
                                        </p:animEffect>
                                      </p:childTnLst>
                                    </p:cTn>
                                  </p:par>
                                  <p:par>
                                    <p:cTn id="46" presetID="10" presetClass="entr" presetSubtype="0" fill="hold" grpId="0" nodeType="withEffect">
                                      <p:stCondLst>
                                        <p:cond delay="2000"/>
                                      </p:stCondLst>
                                      <p:childTnLst>
                                        <p:set>
                                          <p:cBhvr>
                                            <p:cTn id="47" dur="1" fill="hold">
                                              <p:stCondLst>
                                                <p:cond delay="0"/>
                                              </p:stCondLst>
                                            </p:cTn>
                                            <p:tgtEl>
                                              <p:spTgt spid="21"/>
                                            </p:tgtEl>
                                            <p:attrNameLst>
                                              <p:attrName>style.visibility</p:attrName>
                                            </p:attrNameLst>
                                          </p:cBhvr>
                                          <p:to>
                                            <p:strVal val="visible"/>
                                          </p:to>
                                        </p:set>
                                        <p:animEffect transition="in" filter="fade">
                                          <p:cBhvr>
                                            <p:cTn id="48" dur="1000"/>
                                            <p:tgtEl>
                                              <p:spTgt spid="21"/>
                                            </p:tgtEl>
                                          </p:cBhvr>
                                        </p:animEffect>
                                      </p:childTnLst>
                                    </p:cTn>
                                  </p:par>
                                  <p:par>
                                    <p:cTn id="49" presetID="10" presetClass="entr" presetSubtype="0" fill="hold" grpId="0" nodeType="withEffect">
                                      <p:stCondLst>
                                        <p:cond delay="2000"/>
                                      </p:stCondLst>
                                      <p:childTnLst>
                                        <p:set>
                                          <p:cBhvr>
                                            <p:cTn id="50" dur="1" fill="hold">
                                              <p:stCondLst>
                                                <p:cond delay="0"/>
                                              </p:stCondLst>
                                            </p:cTn>
                                            <p:tgtEl>
                                              <p:spTgt spid="22"/>
                                            </p:tgtEl>
                                            <p:attrNameLst>
                                              <p:attrName>style.visibility</p:attrName>
                                            </p:attrNameLst>
                                          </p:cBhvr>
                                          <p:to>
                                            <p:strVal val="visible"/>
                                          </p:to>
                                        </p:set>
                                        <p:animEffect transition="in" filter="fade">
                                          <p:cBhvr>
                                            <p:cTn id="51"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8" grpId="0"/>
          <p:bldP spid="12" grpId="0"/>
          <p:bldP spid="20" grpId="0"/>
          <p:bldP spid="21" grpId="0"/>
          <p:bldP spid="22" grpId="0"/>
        </p:bldLst>
      </p:timing>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EC363E-9B70-8F94-F61A-D1E7CF4A45E1}"/>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585EFC41-A153-45B8-52E2-6B0D7DF2B284}"/>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F39BA389-D751-EED9-BB82-8F00B19EA735}"/>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sp>
        <p:nvSpPr>
          <p:cNvPr id="7" name="Rectangle bot">
            <a:extLst>
              <a:ext uri="{FF2B5EF4-FFF2-40B4-BE49-F238E27FC236}">
                <a16:creationId xmlns:a16="http://schemas.microsoft.com/office/drawing/2014/main" id="{B2129997-B5C6-052F-D4EF-ADA2A139B9F8}"/>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prstClr val="black">
                  <a:lumMod val="65000"/>
                  <a:lumOff val="35000"/>
                </a:prstClr>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B1DC1C55-A63E-CC40-9AA3-41871CCA0828}"/>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65EBAB1B-C262-8BBE-2C82-F7450142FDEC}"/>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prstClr val="black">
                    <a:lumMod val="65000"/>
                    <a:lumOff val="35000"/>
                  </a:prstClr>
                </a:solidFill>
                <a:effectLst/>
                <a:uLnTx/>
                <a:uFillTx/>
                <a:latin typeface="Helvetica Neue Medium"/>
                <a:ea typeface="+mn-ea"/>
                <a:cs typeface="+mn-cs"/>
              </a:endParaRPr>
            </a:p>
          </p:txBody>
        </p:sp>
        <p:sp>
          <p:nvSpPr>
            <p:cNvPr id="17" name="TextBox 16">
              <a:extLst>
                <a:ext uri="{FF2B5EF4-FFF2-40B4-BE49-F238E27FC236}">
                  <a16:creationId xmlns:a16="http://schemas.microsoft.com/office/drawing/2014/main" id="{CC3C5C6D-E35B-256A-9B6E-D93112D7F56A}"/>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First Tab</a:t>
              </a:r>
              <a:endParaRPr kumimoji="0" lang="en-US" sz="2000" b="1"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ndParaRPr>
            </a:p>
          </p:txBody>
        </p:sp>
      </p:grpSp>
      <p:sp>
        <p:nvSpPr>
          <p:cNvPr id="14" name="Rectangle top">
            <a:extLst>
              <a:ext uri="{FF2B5EF4-FFF2-40B4-BE49-F238E27FC236}">
                <a16:creationId xmlns:a16="http://schemas.microsoft.com/office/drawing/2014/main" id="{42E77937-DA36-7490-FBA4-36C33B6EA55E}"/>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prstClr val="black">
                  <a:lumMod val="65000"/>
                  <a:lumOff val="35000"/>
                </a:prstClr>
              </a:solidFill>
              <a:effectLst/>
              <a:uLnTx/>
              <a:uFillTx/>
              <a:latin typeface="Helvetica Neue Medium"/>
              <a:sym typeface="Helvetica Neue Medium"/>
            </a:endParaRPr>
          </a:p>
        </p:txBody>
      </p:sp>
      <p:grpSp>
        <p:nvGrpSpPr>
          <p:cNvPr id="4" name="5">
            <a:extLst>
              <a:ext uri="{FF2B5EF4-FFF2-40B4-BE49-F238E27FC236}">
                <a16:creationId xmlns:a16="http://schemas.microsoft.com/office/drawing/2014/main" id="{61722FEB-4B26-16DE-2F37-AC6E3677C2CD}"/>
              </a:ext>
            </a:extLst>
          </p:cNvPr>
          <p:cNvGrpSpPr/>
          <p:nvPr/>
        </p:nvGrpSpPr>
        <p:grpSpPr>
          <a:xfrm rot="-11400000">
            <a:off x="-198758" y="-413426"/>
            <a:ext cx="14600903" cy="14600903"/>
            <a:chOff x="-1204452" y="-662193"/>
            <a:chExt cx="14600903" cy="14600903"/>
          </a:xfrm>
        </p:grpSpPr>
        <p:sp>
          <p:nvSpPr>
            <p:cNvPr id="5" name="Oval 4">
              <a:extLst>
                <a:ext uri="{FF2B5EF4-FFF2-40B4-BE49-F238E27FC236}">
                  <a16:creationId xmlns:a16="http://schemas.microsoft.com/office/drawing/2014/main" id="{19B439E0-62F3-C5FF-20A9-A4649613CB6D}"/>
                </a:ext>
              </a:extLst>
            </p:cNvPr>
            <p:cNvSpPr/>
            <p:nvPr/>
          </p:nvSpPr>
          <p:spPr>
            <a:xfrm>
              <a:off x="-1204452" y="-662193"/>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6" name="Group 5">
              <a:extLst>
                <a:ext uri="{FF2B5EF4-FFF2-40B4-BE49-F238E27FC236}">
                  <a16:creationId xmlns:a16="http://schemas.microsoft.com/office/drawing/2014/main" id="{FC2D3BA6-0C7F-901B-3A77-8AB118FB3421}"/>
                </a:ext>
              </a:extLst>
            </p:cNvPr>
            <p:cNvGrpSpPr/>
            <p:nvPr/>
          </p:nvGrpSpPr>
          <p:grpSpPr>
            <a:xfrm>
              <a:off x="3497035" y="4039294"/>
              <a:ext cx="5197929" cy="5197929"/>
              <a:chOff x="3894363" y="4259035"/>
              <a:chExt cx="5197929" cy="5197929"/>
            </a:xfrm>
          </p:grpSpPr>
          <p:sp>
            <p:nvSpPr>
              <p:cNvPr id="8" name="Partial Circle 7">
                <a:extLst>
                  <a:ext uri="{FF2B5EF4-FFF2-40B4-BE49-F238E27FC236}">
                    <a16:creationId xmlns:a16="http://schemas.microsoft.com/office/drawing/2014/main" id="{76D9811B-B5A1-2F2E-CE75-717015B3F74D}"/>
                  </a:ext>
                </a:extLst>
              </p:cNvPr>
              <p:cNvSpPr/>
              <p:nvPr/>
            </p:nvSpPr>
            <p:spPr>
              <a:xfrm rot="8423734">
                <a:off x="3894363" y="4259035"/>
                <a:ext cx="5197929" cy="5197929"/>
              </a:xfrm>
              <a:prstGeom prst="pie">
                <a:avLst>
                  <a:gd name="adj1" fmla="val 11612801"/>
                  <a:gd name="adj2" fmla="val 13175210"/>
                </a:avLst>
              </a:prstGeom>
              <a:gradFill flip="none" rotWithShape="1">
                <a:gsLst>
                  <a:gs pos="0">
                    <a:schemeClr val="bg1">
                      <a:lumMod val="95000"/>
                    </a:schemeClr>
                  </a:gs>
                  <a:gs pos="100000">
                    <a:srgbClr val="FF660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sp>
            <p:nvSpPr>
              <p:cNvPr id="9" name="TextBox 8">
                <a:extLst>
                  <a:ext uri="{FF2B5EF4-FFF2-40B4-BE49-F238E27FC236}">
                    <a16:creationId xmlns:a16="http://schemas.microsoft.com/office/drawing/2014/main" id="{1D4D30FA-4F73-6C64-6A53-90AB02CBD515}"/>
                  </a:ext>
                </a:extLst>
              </p:cNvPr>
              <p:cNvSpPr txBox="1"/>
              <p:nvPr/>
            </p:nvSpPr>
            <p:spPr>
              <a:xfrm>
                <a:off x="7516667" y="6132902"/>
                <a:ext cx="1553029" cy="646331"/>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05</a:t>
                </a:r>
              </a:p>
            </p:txBody>
          </p:sp>
        </p:grpSp>
      </p:grpSp>
      <p:grpSp>
        <p:nvGrpSpPr>
          <p:cNvPr id="10" name="4">
            <a:extLst>
              <a:ext uri="{FF2B5EF4-FFF2-40B4-BE49-F238E27FC236}">
                <a16:creationId xmlns:a16="http://schemas.microsoft.com/office/drawing/2014/main" id="{81A6F5AC-8C52-3EFE-97D6-5AC44ED6A862}"/>
              </a:ext>
            </a:extLst>
          </p:cNvPr>
          <p:cNvGrpSpPr/>
          <p:nvPr/>
        </p:nvGrpSpPr>
        <p:grpSpPr>
          <a:xfrm rot="-10200000">
            <a:off x="-217035" y="-405639"/>
            <a:ext cx="14600903" cy="14600903"/>
            <a:chOff x="-632712" y="-446345"/>
            <a:chExt cx="14600903" cy="14600903"/>
          </a:xfrm>
        </p:grpSpPr>
        <p:sp>
          <p:nvSpPr>
            <p:cNvPr id="11" name="Oval 10">
              <a:extLst>
                <a:ext uri="{FF2B5EF4-FFF2-40B4-BE49-F238E27FC236}">
                  <a16:creationId xmlns:a16="http://schemas.microsoft.com/office/drawing/2014/main" id="{4F20A3E9-CFAE-82C0-1AB9-71FDA7CC4012}"/>
                </a:ext>
              </a:extLst>
            </p:cNvPr>
            <p:cNvSpPr/>
            <p:nvPr/>
          </p:nvSpPr>
          <p:spPr>
            <a:xfrm>
              <a:off x="-632712" y="-446345"/>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12" name="Group 11">
              <a:extLst>
                <a:ext uri="{FF2B5EF4-FFF2-40B4-BE49-F238E27FC236}">
                  <a16:creationId xmlns:a16="http://schemas.microsoft.com/office/drawing/2014/main" id="{76BA1E5C-4F20-8CC8-BF68-6D514873922F}"/>
                </a:ext>
              </a:extLst>
            </p:cNvPr>
            <p:cNvGrpSpPr/>
            <p:nvPr/>
          </p:nvGrpSpPr>
          <p:grpSpPr>
            <a:xfrm>
              <a:off x="3548982" y="3735349"/>
              <a:ext cx="6237515" cy="6237515"/>
              <a:chOff x="3374571" y="3739242"/>
              <a:chExt cx="6237515" cy="6237515"/>
            </a:xfrm>
          </p:grpSpPr>
          <p:sp>
            <p:nvSpPr>
              <p:cNvPr id="13" name="Partial Circle 12">
                <a:extLst>
                  <a:ext uri="{FF2B5EF4-FFF2-40B4-BE49-F238E27FC236}">
                    <a16:creationId xmlns:a16="http://schemas.microsoft.com/office/drawing/2014/main" id="{C28DBD37-5015-B5EF-9AFB-BA5939C2FCBF}"/>
                  </a:ext>
                </a:extLst>
              </p:cNvPr>
              <p:cNvSpPr/>
              <p:nvPr/>
            </p:nvSpPr>
            <p:spPr>
              <a:xfrm rot="7055931">
                <a:off x="3374571" y="3739242"/>
                <a:ext cx="6237515" cy="6237515"/>
              </a:xfrm>
              <a:prstGeom prst="pie">
                <a:avLst>
                  <a:gd name="adj1" fmla="val 10762770"/>
                  <a:gd name="adj2" fmla="val 13173061"/>
                </a:avLst>
              </a:prstGeom>
              <a:gradFill flip="none" rotWithShape="1">
                <a:gsLst>
                  <a:gs pos="0">
                    <a:schemeClr val="bg1">
                      <a:lumMod val="95000"/>
                    </a:schemeClr>
                  </a:gs>
                  <a:gs pos="100000">
                    <a:srgbClr val="FBC979"/>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20" name="TextBox 19">
                <a:extLst>
                  <a:ext uri="{FF2B5EF4-FFF2-40B4-BE49-F238E27FC236}">
                    <a16:creationId xmlns:a16="http://schemas.microsoft.com/office/drawing/2014/main" id="{4166AE6A-E547-C82B-B85E-5ED51A058B63}"/>
                  </a:ext>
                </a:extLst>
              </p:cNvPr>
              <p:cNvSpPr txBox="1"/>
              <p:nvPr/>
            </p:nvSpPr>
            <p:spPr>
              <a:xfrm>
                <a:off x="7342331" y="4952052"/>
                <a:ext cx="1553029" cy="769441"/>
              </a:xfrm>
              <a:prstGeom prst="rect">
                <a:avLst/>
              </a:prstGeom>
              <a:noFill/>
            </p:spPr>
            <p:txBody>
              <a:bodyPr wrap="square" rtlCol="0" anchor="ctr">
                <a:spAutoFit/>
              </a:bodyPr>
              <a:lstStyle>
                <a:defPPr>
                  <a:defRPr lang="en-US"/>
                </a:defPPr>
                <a:lvl1pPr algn="ctr">
                  <a:defRPr sz="6600">
                    <a:solidFill>
                      <a:srgbClr val="FE766E"/>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04</a:t>
                </a:r>
              </a:p>
            </p:txBody>
          </p:sp>
        </p:grpSp>
      </p:grpSp>
      <p:grpSp>
        <p:nvGrpSpPr>
          <p:cNvPr id="21" name="3">
            <a:extLst>
              <a:ext uri="{FF2B5EF4-FFF2-40B4-BE49-F238E27FC236}">
                <a16:creationId xmlns:a16="http://schemas.microsoft.com/office/drawing/2014/main" id="{F5D45B4B-87E0-2331-5629-D2FA589A9AA2}"/>
              </a:ext>
            </a:extLst>
          </p:cNvPr>
          <p:cNvGrpSpPr/>
          <p:nvPr/>
        </p:nvGrpSpPr>
        <p:grpSpPr>
          <a:xfrm rot="-7800000">
            <a:off x="-216115" y="-409532"/>
            <a:ext cx="14600903" cy="14600903"/>
            <a:chOff x="-632712" y="-1262358"/>
            <a:chExt cx="14600903" cy="14600903"/>
          </a:xfrm>
        </p:grpSpPr>
        <p:sp>
          <p:nvSpPr>
            <p:cNvPr id="22" name="Oval 21">
              <a:extLst>
                <a:ext uri="{FF2B5EF4-FFF2-40B4-BE49-F238E27FC236}">
                  <a16:creationId xmlns:a16="http://schemas.microsoft.com/office/drawing/2014/main" id="{EE14B631-2055-EA3A-39F4-48338FB466FB}"/>
                </a:ext>
              </a:extLst>
            </p:cNvPr>
            <p:cNvSpPr/>
            <p:nvPr/>
          </p:nvSpPr>
          <p:spPr>
            <a:xfrm>
              <a:off x="-632712" y="-1262358"/>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23" name="Group 22">
              <a:extLst>
                <a:ext uri="{FF2B5EF4-FFF2-40B4-BE49-F238E27FC236}">
                  <a16:creationId xmlns:a16="http://schemas.microsoft.com/office/drawing/2014/main" id="{28B39DAA-5EC1-E17C-D288-B735F6177C7B}"/>
                </a:ext>
              </a:extLst>
            </p:cNvPr>
            <p:cNvGrpSpPr/>
            <p:nvPr/>
          </p:nvGrpSpPr>
          <p:grpSpPr>
            <a:xfrm rot="907108">
              <a:off x="3029189" y="2399543"/>
              <a:ext cx="7277100" cy="7277100"/>
              <a:chOff x="2854779" y="3219450"/>
              <a:chExt cx="7277100" cy="7277100"/>
            </a:xfrm>
          </p:grpSpPr>
          <p:sp>
            <p:nvSpPr>
              <p:cNvPr id="24" name="Partial Circle 23">
                <a:extLst>
                  <a:ext uri="{FF2B5EF4-FFF2-40B4-BE49-F238E27FC236}">
                    <a16:creationId xmlns:a16="http://schemas.microsoft.com/office/drawing/2014/main" id="{10407162-9F85-24DE-0FFD-32405650494E}"/>
                  </a:ext>
                </a:extLst>
              </p:cNvPr>
              <p:cNvSpPr/>
              <p:nvPr/>
            </p:nvSpPr>
            <p:spPr>
              <a:xfrm rot="4094619">
                <a:off x="2854779" y="3219450"/>
                <a:ext cx="7277100" cy="7277100"/>
              </a:xfrm>
              <a:prstGeom prst="pie">
                <a:avLst>
                  <a:gd name="adj1" fmla="val 10699933"/>
                  <a:gd name="adj2" fmla="val 12877872"/>
                </a:avLst>
              </a:prstGeom>
              <a:gradFill flip="none" rotWithShape="1">
                <a:gsLst>
                  <a:gs pos="0">
                    <a:schemeClr val="bg1">
                      <a:lumMod val="95000"/>
                    </a:schemeClr>
                  </a:gs>
                  <a:gs pos="100000">
                    <a:srgbClr val="79D2B4"/>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sp>
            <p:nvSpPr>
              <p:cNvPr id="25" name="TextBox 24">
                <a:extLst>
                  <a:ext uri="{FF2B5EF4-FFF2-40B4-BE49-F238E27FC236}">
                    <a16:creationId xmlns:a16="http://schemas.microsoft.com/office/drawing/2014/main" id="{2AB85B52-6310-BB6B-000C-3616572D8CEC}"/>
                  </a:ext>
                </a:extLst>
              </p:cNvPr>
              <p:cNvSpPr txBox="1"/>
              <p:nvPr/>
            </p:nvSpPr>
            <p:spPr>
              <a:xfrm rot="20692892">
                <a:off x="5575058" y="3900723"/>
                <a:ext cx="1553029" cy="923330"/>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03</a:t>
                </a:r>
              </a:p>
            </p:txBody>
          </p:sp>
        </p:grpSp>
      </p:grpSp>
      <p:grpSp>
        <p:nvGrpSpPr>
          <p:cNvPr id="26" name="2">
            <a:extLst>
              <a:ext uri="{FF2B5EF4-FFF2-40B4-BE49-F238E27FC236}">
                <a16:creationId xmlns:a16="http://schemas.microsoft.com/office/drawing/2014/main" id="{828137BC-CBB2-90A3-CE7C-D02F444CDB60}"/>
              </a:ext>
            </a:extLst>
          </p:cNvPr>
          <p:cNvGrpSpPr/>
          <p:nvPr/>
        </p:nvGrpSpPr>
        <p:grpSpPr>
          <a:xfrm rot="-5400000">
            <a:off x="-216576" y="-413425"/>
            <a:ext cx="14600903" cy="14600903"/>
            <a:chOff x="-632712" y="-1421709"/>
            <a:chExt cx="14600903" cy="14600903"/>
          </a:xfrm>
        </p:grpSpPr>
        <p:sp>
          <p:nvSpPr>
            <p:cNvPr id="27" name="Oval 26">
              <a:extLst>
                <a:ext uri="{FF2B5EF4-FFF2-40B4-BE49-F238E27FC236}">
                  <a16:creationId xmlns:a16="http://schemas.microsoft.com/office/drawing/2014/main" id="{3DB80C4C-8894-DECF-94B6-4EC22DD939EA}"/>
                </a:ext>
              </a:extLst>
            </p:cNvPr>
            <p:cNvSpPr/>
            <p:nvPr/>
          </p:nvSpPr>
          <p:spPr>
            <a:xfrm>
              <a:off x="-632712" y="-1421709"/>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28" name="Group 27">
              <a:extLst>
                <a:ext uri="{FF2B5EF4-FFF2-40B4-BE49-F238E27FC236}">
                  <a16:creationId xmlns:a16="http://schemas.microsoft.com/office/drawing/2014/main" id="{1D9AAC4C-E036-4FC5-8F18-09F75F61509A}"/>
                </a:ext>
              </a:extLst>
            </p:cNvPr>
            <p:cNvGrpSpPr/>
            <p:nvPr/>
          </p:nvGrpSpPr>
          <p:grpSpPr>
            <a:xfrm rot="2679089">
              <a:off x="2552939" y="1763942"/>
              <a:ext cx="8229600" cy="8229600"/>
              <a:chOff x="2334986" y="2699657"/>
              <a:chExt cx="8229600" cy="8229600"/>
            </a:xfrm>
          </p:grpSpPr>
          <p:sp>
            <p:nvSpPr>
              <p:cNvPr id="29" name="Partial Circle 28">
                <a:extLst>
                  <a:ext uri="{FF2B5EF4-FFF2-40B4-BE49-F238E27FC236}">
                    <a16:creationId xmlns:a16="http://schemas.microsoft.com/office/drawing/2014/main" id="{1B777AAA-9CF4-1B96-7624-8E549047101C}"/>
                  </a:ext>
                </a:extLst>
              </p:cNvPr>
              <p:cNvSpPr/>
              <p:nvPr/>
            </p:nvSpPr>
            <p:spPr>
              <a:xfrm>
                <a:off x="2334986" y="2699657"/>
                <a:ext cx="8229600" cy="8229600"/>
              </a:xfrm>
              <a:prstGeom prst="pie">
                <a:avLst>
                  <a:gd name="adj1" fmla="val 10787916"/>
                  <a:gd name="adj2" fmla="val 13058961"/>
                </a:avLst>
              </a:prstGeom>
              <a:gradFill flip="none" rotWithShape="1">
                <a:gsLst>
                  <a:gs pos="0">
                    <a:schemeClr val="bg1">
                      <a:lumMod val="95000"/>
                    </a:schemeClr>
                  </a:gs>
                  <a:gs pos="100000">
                    <a:srgbClr val="B9DE8B"/>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sp>
            <p:nvSpPr>
              <p:cNvPr id="30" name="TextBox 29">
                <a:extLst>
                  <a:ext uri="{FF2B5EF4-FFF2-40B4-BE49-F238E27FC236}">
                    <a16:creationId xmlns:a16="http://schemas.microsoft.com/office/drawing/2014/main" id="{5D473BFF-D3B1-89E3-900A-702AB58ECDEF}"/>
                  </a:ext>
                </a:extLst>
              </p:cNvPr>
              <p:cNvSpPr txBox="1"/>
              <p:nvPr/>
            </p:nvSpPr>
            <p:spPr>
              <a:xfrm rot="18920911">
                <a:off x="3115754" y="5445431"/>
                <a:ext cx="1553029" cy="1015663"/>
              </a:xfrm>
              <a:prstGeom prst="rect">
                <a:avLst/>
              </a:prstGeom>
              <a:noFill/>
            </p:spPr>
            <p:txBody>
              <a:bodyPr wrap="square" rtlCol="0" anchor="ctr">
                <a:spAutoFit/>
              </a:bodyPr>
              <a:lstStyle>
                <a:defPPr>
                  <a:defRPr lang="en-US"/>
                </a:defPPr>
                <a:lvl1pPr algn="ctr">
                  <a:defRPr sz="6600">
                    <a:solidFill>
                      <a:srgbClr val="FE766E"/>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02</a:t>
                </a:r>
              </a:p>
            </p:txBody>
          </p:sp>
        </p:grpSp>
      </p:grpSp>
      <p:grpSp>
        <p:nvGrpSpPr>
          <p:cNvPr id="31" name="1">
            <a:extLst>
              <a:ext uri="{FF2B5EF4-FFF2-40B4-BE49-F238E27FC236}">
                <a16:creationId xmlns:a16="http://schemas.microsoft.com/office/drawing/2014/main" id="{946263D4-352F-21F5-510C-1B68F9FAE5E9}"/>
              </a:ext>
            </a:extLst>
          </p:cNvPr>
          <p:cNvGrpSpPr/>
          <p:nvPr/>
        </p:nvGrpSpPr>
        <p:grpSpPr>
          <a:xfrm rot="-3000000">
            <a:off x="-216575" y="-413425"/>
            <a:ext cx="14600903" cy="14600903"/>
            <a:chOff x="-1850327" y="-442452"/>
            <a:chExt cx="14600903" cy="14600903"/>
          </a:xfrm>
        </p:grpSpPr>
        <p:sp>
          <p:nvSpPr>
            <p:cNvPr id="32" name="Oval 31">
              <a:extLst>
                <a:ext uri="{FF2B5EF4-FFF2-40B4-BE49-F238E27FC236}">
                  <a16:creationId xmlns:a16="http://schemas.microsoft.com/office/drawing/2014/main" id="{B844CBCB-236D-B2B1-EB25-F33EFF35A93C}"/>
                </a:ext>
              </a:extLst>
            </p:cNvPr>
            <p:cNvSpPr/>
            <p:nvPr/>
          </p:nvSpPr>
          <p:spPr>
            <a:xfrm>
              <a:off x="-1850327" y="-442452"/>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grpSp>
          <p:nvGrpSpPr>
            <p:cNvPr id="33" name="Group 32">
              <a:extLst>
                <a:ext uri="{FF2B5EF4-FFF2-40B4-BE49-F238E27FC236}">
                  <a16:creationId xmlns:a16="http://schemas.microsoft.com/office/drawing/2014/main" id="{EEB73A53-86B7-BD99-51D0-0D78743BCDE7}"/>
                </a:ext>
              </a:extLst>
            </p:cNvPr>
            <p:cNvGrpSpPr/>
            <p:nvPr/>
          </p:nvGrpSpPr>
          <p:grpSpPr>
            <a:xfrm>
              <a:off x="878124" y="2285999"/>
              <a:ext cx="9144000" cy="9144000"/>
              <a:chOff x="2334986" y="2699657"/>
              <a:chExt cx="9144000" cy="9144000"/>
            </a:xfrm>
          </p:grpSpPr>
          <p:sp>
            <p:nvSpPr>
              <p:cNvPr id="34" name="Partial Circle 33">
                <a:extLst>
                  <a:ext uri="{FF2B5EF4-FFF2-40B4-BE49-F238E27FC236}">
                    <a16:creationId xmlns:a16="http://schemas.microsoft.com/office/drawing/2014/main" id="{55991B47-175E-F3D3-3307-E5A87C4E79AB}"/>
                  </a:ext>
                </a:extLst>
              </p:cNvPr>
              <p:cNvSpPr/>
              <p:nvPr/>
            </p:nvSpPr>
            <p:spPr>
              <a:xfrm>
                <a:off x="2334986" y="2699657"/>
                <a:ext cx="9144000" cy="9144000"/>
              </a:xfrm>
              <a:prstGeom prst="pie">
                <a:avLst>
                  <a:gd name="adj1" fmla="val 10787916"/>
                  <a:gd name="adj2" fmla="val 13481605"/>
                </a:avLst>
              </a:prstGeom>
              <a:gradFill flip="none" rotWithShape="1">
                <a:gsLst>
                  <a:gs pos="0">
                    <a:schemeClr val="bg1">
                      <a:lumMod val="95000"/>
                    </a:schemeClr>
                  </a:gs>
                  <a:gs pos="100000">
                    <a:srgbClr val="90D483"/>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35" name="TextBox 34">
                <a:extLst>
                  <a:ext uri="{FF2B5EF4-FFF2-40B4-BE49-F238E27FC236}">
                    <a16:creationId xmlns:a16="http://schemas.microsoft.com/office/drawing/2014/main" id="{10A58CB1-6C0C-DADB-CD09-CA5C64B8B77C}"/>
                  </a:ext>
                </a:extLst>
              </p:cNvPr>
              <p:cNvSpPr txBox="1"/>
              <p:nvPr/>
            </p:nvSpPr>
            <p:spPr>
              <a:xfrm>
                <a:off x="3239702" y="5738403"/>
                <a:ext cx="1553029" cy="1107996"/>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01</a:t>
                </a:r>
              </a:p>
            </p:txBody>
          </p:sp>
        </p:grpSp>
      </p:grpSp>
      <p:sp>
        <p:nvSpPr>
          <p:cNvPr id="36" name="TextBox 35">
            <a:extLst>
              <a:ext uri="{FF2B5EF4-FFF2-40B4-BE49-F238E27FC236}">
                <a16:creationId xmlns:a16="http://schemas.microsoft.com/office/drawing/2014/main" id="{B70E001F-D38C-2302-8B8E-941E669650E8}"/>
              </a:ext>
            </a:extLst>
          </p:cNvPr>
          <p:cNvSpPr txBox="1">
            <a:spLocks/>
          </p:cNvSpPr>
          <p:nvPr/>
        </p:nvSpPr>
        <p:spPr>
          <a:xfrm>
            <a:off x="10044218" y="2937562"/>
            <a:ext cx="1654495" cy="113877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PROJECT</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37" name="TextBox 36">
            <a:extLst>
              <a:ext uri="{FF2B5EF4-FFF2-40B4-BE49-F238E27FC236}">
                <a16:creationId xmlns:a16="http://schemas.microsoft.com/office/drawing/2014/main" id="{83D1E3CC-EEB1-85AA-9723-88640224122D}"/>
              </a:ext>
            </a:extLst>
          </p:cNvPr>
          <p:cNvSpPr txBox="1">
            <a:spLocks/>
          </p:cNvSpPr>
          <p:nvPr/>
        </p:nvSpPr>
        <p:spPr>
          <a:xfrm>
            <a:off x="5422480" y="1543891"/>
            <a:ext cx="1654495" cy="113877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PLANNING</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38" name="TextBox 37">
            <a:extLst>
              <a:ext uri="{FF2B5EF4-FFF2-40B4-BE49-F238E27FC236}">
                <a16:creationId xmlns:a16="http://schemas.microsoft.com/office/drawing/2014/main" id="{DDED800A-E95A-6B37-A19F-6A5926763215}"/>
              </a:ext>
            </a:extLst>
          </p:cNvPr>
          <p:cNvSpPr txBox="1">
            <a:spLocks/>
          </p:cNvSpPr>
          <p:nvPr/>
        </p:nvSpPr>
        <p:spPr>
          <a:xfrm>
            <a:off x="2989388" y="1952249"/>
            <a:ext cx="1654495"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REASEARCH</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39" name="TextBox 38">
            <a:extLst>
              <a:ext uri="{FF2B5EF4-FFF2-40B4-BE49-F238E27FC236}">
                <a16:creationId xmlns:a16="http://schemas.microsoft.com/office/drawing/2014/main" id="{55C3615D-7046-817E-1CF3-8B639F2F6E88}"/>
              </a:ext>
            </a:extLst>
          </p:cNvPr>
          <p:cNvSpPr txBox="1">
            <a:spLocks/>
          </p:cNvSpPr>
          <p:nvPr/>
        </p:nvSpPr>
        <p:spPr>
          <a:xfrm>
            <a:off x="757203" y="2956163"/>
            <a:ext cx="1654495"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IDEA</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40" name="TextBox 39">
            <a:extLst>
              <a:ext uri="{FF2B5EF4-FFF2-40B4-BE49-F238E27FC236}">
                <a16:creationId xmlns:a16="http://schemas.microsoft.com/office/drawing/2014/main" id="{ACEF9478-CAFE-4FCB-2F8E-1C4103E4984C}"/>
              </a:ext>
            </a:extLst>
          </p:cNvPr>
          <p:cNvSpPr txBox="1">
            <a:spLocks/>
          </p:cNvSpPr>
          <p:nvPr/>
        </p:nvSpPr>
        <p:spPr>
          <a:xfrm>
            <a:off x="7860349" y="1933648"/>
            <a:ext cx="1654495" cy="113877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STARTUP</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41" name="Rectangle 40">
            <a:extLst>
              <a:ext uri="{FF2B5EF4-FFF2-40B4-BE49-F238E27FC236}">
                <a16:creationId xmlns:a16="http://schemas.microsoft.com/office/drawing/2014/main" id="{D7651A5F-8C60-FFDF-17F5-335838CF4305}"/>
              </a:ext>
            </a:extLst>
          </p:cNvPr>
          <p:cNvSpPr/>
          <p:nvPr/>
        </p:nvSpPr>
        <p:spPr>
          <a:xfrm>
            <a:off x="0" y="5074804"/>
            <a:ext cx="12192000" cy="178319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spTree>
    <p:extLst>
      <p:ext uri="{BB962C8B-B14F-4D97-AF65-F5344CB8AC3E}">
        <p14:creationId xmlns:p14="http://schemas.microsoft.com/office/powerpoint/2010/main" val="417524807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8" presetClass="emph" presetSubtype="0" decel="100000" fill="hold" nodeType="withEffect">
                                  <p:stCondLst>
                                    <p:cond delay="750"/>
                                  </p:stCondLst>
                                  <p:childTnLst>
                                    <p:animRot by="7800000">
                                      <p:cBhvr>
                                        <p:cTn id="10" dur="2000" fill="hold"/>
                                        <p:tgtEl>
                                          <p:spTgt spid="21"/>
                                        </p:tgtEl>
                                        <p:attrNameLst>
                                          <p:attrName>r</p:attrName>
                                        </p:attrNameLst>
                                      </p:cBhvr>
                                    </p:animRot>
                                  </p:childTnLst>
                                </p:cTn>
                              </p:par>
                              <p:par>
                                <p:cTn id="11" presetID="8" presetClass="emph" presetSubtype="0" decel="100000" fill="hold" nodeType="withEffect">
                                  <p:stCondLst>
                                    <p:cond delay="750"/>
                                  </p:stCondLst>
                                  <p:childTnLst>
                                    <p:animRot by="10200000">
                                      <p:cBhvr>
                                        <p:cTn id="12" dur="2000" fill="hold"/>
                                        <p:tgtEl>
                                          <p:spTgt spid="10"/>
                                        </p:tgtEl>
                                        <p:attrNameLst>
                                          <p:attrName>r</p:attrName>
                                        </p:attrNameLst>
                                      </p:cBhvr>
                                    </p:animRot>
                                  </p:childTnLst>
                                </p:cTn>
                              </p:par>
                              <p:par>
                                <p:cTn id="13" presetID="8" presetClass="emph" presetSubtype="0" decel="100000" fill="hold" nodeType="withEffect">
                                  <p:stCondLst>
                                    <p:cond delay="750"/>
                                  </p:stCondLst>
                                  <p:childTnLst>
                                    <p:animRot by="11400000">
                                      <p:cBhvr>
                                        <p:cTn id="14" dur="2000" fill="hold"/>
                                        <p:tgtEl>
                                          <p:spTgt spid="4"/>
                                        </p:tgtEl>
                                        <p:attrNameLst>
                                          <p:attrName>r</p:attrName>
                                        </p:attrNameLst>
                                      </p:cBhvr>
                                    </p:animRot>
                                  </p:childTnLst>
                                </p:cTn>
                              </p:par>
                              <p:par>
                                <p:cTn id="15" presetID="8" presetClass="emph" presetSubtype="0" decel="100000" fill="hold" nodeType="withEffect">
                                  <p:stCondLst>
                                    <p:cond delay="750"/>
                                  </p:stCondLst>
                                  <p:childTnLst>
                                    <p:animRot by="5400000">
                                      <p:cBhvr>
                                        <p:cTn id="16" dur="2000" fill="hold"/>
                                        <p:tgtEl>
                                          <p:spTgt spid="26"/>
                                        </p:tgtEl>
                                        <p:attrNameLst>
                                          <p:attrName>r</p:attrName>
                                        </p:attrNameLst>
                                      </p:cBhvr>
                                    </p:animRot>
                                  </p:childTnLst>
                                </p:cTn>
                              </p:par>
                              <p:par>
                                <p:cTn id="17" presetID="8" presetClass="emph" presetSubtype="0" decel="100000" fill="hold" nodeType="withEffect">
                                  <p:stCondLst>
                                    <p:cond delay="750"/>
                                  </p:stCondLst>
                                  <p:childTnLst>
                                    <p:animRot by="3000000">
                                      <p:cBhvr>
                                        <p:cTn id="18" dur="2000" fill="hold"/>
                                        <p:tgtEl>
                                          <p:spTgt spid="31"/>
                                        </p:tgtEl>
                                        <p:attrNameLst>
                                          <p:attrName>r</p:attrName>
                                        </p:attrNameLst>
                                      </p:cBhvr>
                                    </p:animRot>
                                  </p:childTnLst>
                                </p:cTn>
                              </p:par>
                              <p:par>
                                <p:cTn id="19" presetID="10" presetClass="exit" presetSubtype="0" fill="hold" grpId="0" nodeType="withEffect">
                                  <p:stCondLst>
                                    <p:cond delay="750"/>
                                  </p:stCondLst>
                                  <p:childTnLst>
                                    <p:animEffect transition="out" filter="fade">
                                      <p:cBhvr>
                                        <p:cTn id="20" dur="250"/>
                                        <p:tgtEl>
                                          <p:spTgt spid="41"/>
                                        </p:tgtEl>
                                      </p:cBhvr>
                                    </p:animEffect>
                                    <p:set>
                                      <p:cBhvr>
                                        <p:cTn id="21" dur="1" fill="hold">
                                          <p:stCondLst>
                                            <p:cond delay="249"/>
                                          </p:stCondLst>
                                        </p:cTn>
                                        <p:tgtEl>
                                          <p:spTgt spid="41"/>
                                        </p:tgtEl>
                                        <p:attrNameLst>
                                          <p:attrName>style.visibility</p:attrName>
                                        </p:attrNameLst>
                                      </p:cBhvr>
                                      <p:to>
                                        <p:strVal val="hidden"/>
                                      </p:to>
                                    </p:set>
                                  </p:childTnLst>
                                </p:cTn>
                              </p:par>
                              <p:par>
                                <p:cTn id="22" presetID="10" presetClass="entr" presetSubtype="0" fill="hold" grpId="0" nodeType="withEffect">
                                  <p:stCondLst>
                                    <p:cond delay="2750"/>
                                  </p:stCondLst>
                                  <p:childTnLst>
                                    <p:set>
                                      <p:cBhvr>
                                        <p:cTn id="23" dur="1" fill="hold">
                                          <p:stCondLst>
                                            <p:cond delay="0"/>
                                          </p:stCondLst>
                                        </p:cTn>
                                        <p:tgtEl>
                                          <p:spTgt spid="36"/>
                                        </p:tgtEl>
                                        <p:attrNameLst>
                                          <p:attrName>style.visibility</p:attrName>
                                        </p:attrNameLst>
                                      </p:cBhvr>
                                      <p:to>
                                        <p:strVal val="visible"/>
                                      </p:to>
                                    </p:set>
                                    <p:animEffect transition="in" filter="fade">
                                      <p:cBhvr>
                                        <p:cTn id="24" dur="1000"/>
                                        <p:tgtEl>
                                          <p:spTgt spid="36"/>
                                        </p:tgtEl>
                                      </p:cBhvr>
                                    </p:animEffect>
                                  </p:childTnLst>
                                </p:cTn>
                              </p:par>
                              <p:par>
                                <p:cTn id="25" presetID="10" presetClass="entr" presetSubtype="0" fill="hold" grpId="0" nodeType="withEffect">
                                  <p:stCondLst>
                                    <p:cond delay="275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1000"/>
                                        <p:tgtEl>
                                          <p:spTgt spid="40"/>
                                        </p:tgtEl>
                                      </p:cBhvr>
                                    </p:animEffect>
                                  </p:childTnLst>
                                </p:cTn>
                              </p:par>
                              <p:par>
                                <p:cTn id="28" presetID="10" presetClass="entr" presetSubtype="0" fill="hold" grpId="0" nodeType="withEffect">
                                  <p:stCondLst>
                                    <p:cond delay="2750"/>
                                  </p:stCondLst>
                                  <p:childTnLst>
                                    <p:set>
                                      <p:cBhvr>
                                        <p:cTn id="29" dur="1" fill="hold">
                                          <p:stCondLst>
                                            <p:cond delay="0"/>
                                          </p:stCondLst>
                                        </p:cTn>
                                        <p:tgtEl>
                                          <p:spTgt spid="37"/>
                                        </p:tgtEl>
                                        <p:attrNameLst>
                                          <p:attrName>style.visibility</p:attrName>
                                        </p:attrNameLst>
                                      </p:cBhvr>
                                      <p:to>
                                        <p:strVal val="visible"/>
                                      </p:to>
                                    </p:set>
                                    <p:animEffect transition="in" filter="fade">
                                      <p:cBhvr>
                                        <p:cTn id="30" dur="1000"/>
                                        <p:tgtEl>
                                          <p:spTgt spid="37"/>
                                        </p:tgtEl>
                                      </p:cBhvr>
                                    </p:animEffect>
                                  </p:childTnLst>
                                </p:cTn>
                              </p:par>
                              <p:par>
                                <p:cTn id="31" presetID="10" presetClass="entr" presetSubtype="0" fill="hold" grpId="0" nodeType="withEffect">
                                  <p:stCondLst>
                                    <p:cond delay="2750"/>
                                  </p:stCondLst>
                                  <p:childTnLst>
                                    <p:set>
                                      <p:cBhvr>
                                        <p:cTn id="32" dur="1" fill="hold">
                                          <p:stCondLst>
                                            <p:cond delay="0"/>
                                          </p:stCondLst>
                                        </p:cTn>
                                        <p:tgtEl>
                                          <p:spTgt spid="38"/>
                                        </p:tgtEl>
                                        <p:attrNameLst>
                                          <p:attrName>style.visibility</p:attrName>
                                        </p:attrNameLst>
                                      </p:cBhvr>
                                      <p:to>
                                        <p:strVal val="visible"/>
                                      </p:to>
                                    </p:set>
                                    <p:animEffect transition="in" filter="fade">
                                      <p:cBhvr>
                                        <p:cTn id="33" dur="1000"/>
                                        <p:tgtEl>
                                          <p:spTgt spid="38"/>
                                        </p:tgtEl>
                                      </p:cBhvr>
                                    </p:animEffect>
                                  </p:childTnLst>
                                </p:cTn>
                              </p:par>
                              <p:par>
                                <p:cTn id="34" presetID="10" presetClass="entr" presetSubtype="0" fill="hold" grpId="0" nodeType="withEffect">
                                  <p:stCondLst>
                                    <p:cond delay="2750"/>
                                  </p:stCondLst>
                                  <p:childTnLst>
                                    <p:set>
                                      <p:cBhvr>
                                        <p:cTn id="35" dur="1" fill="hold">
                                          <p:stCondLst>
                                            <p:cond delay="0"/>
                                          </p:stCondLst>
                                        </p:cTn>
                                        <p:tgtEl>
                                          <p:spTgt spid="39"/>
                                        </p:tgtEl>
                                        <p:attrNameLst>
                                          <p:attrName>style.visibility</p:attrName>
                                        </p:attrNameLst>
                                      </p:cBhvr>
                                      <p:to>
                                        <p:strVal val="visible"/>
                                      </p:to>
                                    </p:set>
                                    <p:animEffect transition="in" filter="fade">
                                      <p:cBhvr>
                                        <p:cTn id="36" dur="10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P spid="38" grpId="0"/>
      <p:bldP spid="39" grpId="0"/>
      <p:bldP spid="40" grpId="0"/>
      <p:bldP spid="41"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6A459C-0E32-AFF4-0971-D70C8E8BFE1D}"/>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01FF48C9-3F51-C84E-1BCF-88B87ADE3FF9}"/>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BA34D5D2-3FF6-7DE1-63D7-1D1367CC2DA4}"/>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sp>
        <p:nvSpPr>
          <p:cNvPr id="7" name="Rectangle bot">
            <a:extLst>
              <a:ext uri="{FF2B5EF4-FFF2-40B4-BE49-F238E27FC236}">
                <a16:creationId xmlns:a16="http://schemas.microsoft.com/office/drawing/2014/main" id="{4912F4F8-137A-9CCA-35C2-874C07306DB1}"/>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prstClr val="black">
                  <a:lumMod val="65000"/>
                  <a:lumOff val="35000"/>
                </a:prst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A475035F-9CD7-7E6E-DDDE-F7F301816ADF}"/>
              </a:ext>
            </a:extLst>
          </p:cNvPr>
          <p:cNvGrpSpPr/>
          <p:nvPr/>
        </p:nvGrpSpPr>
        <p:grpSpPr>
          <a:xfrm>
            <a:off x="368317" y="524825"/>
            <a:ext cx="2730500" cy="1117600"/>
            <a:chOff x="501650" y="2946400"/>
            <a:chExt cx="2730500" cy="1117600"/>
          </a:xfrm>
        </p:grpSpPr>
        <p:sp>
          <p:nvSpPr>
            <p:cNvPr id="4" name="Rectangle: Rounded Corners 3">
              <a:extLst>
                <a:ext uri="{FF2B5EF4-FFF2-40B4-BE49-F238E27FC236}">
                  <a16:creationId xmlns:a16="http://schemas.microsoft.com/office/drawing/2014/main" id="{5CAED8B7-A421-57CF-DC77-337691783FBD}"/>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prstClr val="black">
                    <a:lumMod val="65000"/>
                    <a:lumOff val="35000"/>
                  </a:prstClr>
                </a:solidFill>
                <a:effectLst/>
                <a:uLnTx/>
                <a:uFillTx/>
                <a:latin typeface="Helvetica Neue Medium"/>
                <a:ea typeface="+mn-ea"/>
                <a:cs typeface="+mn-cs"/>
              </a:endParaRPr>
            </a:p>
          </p:txBody>
        </p:sp>
        <p:sp>
          <p:nvSpPr>
            <p:cNvPr id="5" name="TextBox 4">
              <a:extLst>
                <a:ext uri="{FF2B5EF4-FFF2-40B4-BE49-F238E27FC236}">
                  <a16:creationId xmlns:a16="http://schemas.microsoft.com/office/drawing/2014/main" id="{E66C9A2B-38BE-4046-1346-F0C2B6FCAAC1}"/>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First Tab</a:t>
              </a:r>
              <a:endParaRPr kumimoji="0" lang="en-US" sz="2000" b="1"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ndParaRPr>
            </a:p>
          </p:txBody>
        </p:sp>
      </p:grpSp>
      <p:grpSp>
        <p:nvGrpSpPr>
          <p:cNvPr id="6" name="Group 5">
            <a:extLst>
              <a:ext uri="{FF2B5EF4-FFF2-40B4-BE49-F238E27FC236}">
                <a16:creationId xmlns:a16="http://schemas.microsoft.com/office/drawing/2014/main" id="{3B37FCCF-353A-648C-0E1A-5FDC30936102}"/>
              </a:ext>
            </a:extLst>
          </p:cNvPr>
          <p:cNvGrpSpPr/>
          <p:nvPr/>
        </p:nvGrpSpPr>
        <p:grpSpPr>
          <a:xfrm>
            <a:off x="3187717" y="524825"/>
            <a:ext cx="2730500" cy="1117600"/>
            <a:chOff x="501650" y="2946400"/>
            <a:chExt cx="2730500" cy="1117600"/>
          </a:xfrm>
        </p:grpSpPr>
        <p:sp>
          <p:nvSpPr>
            <p:cNvPr id="8" name="Rectangle: Rounded Corners 7">
              <a:extLst>
                <a:ext uri="{FF2B5EF4-FFF2-40B4-BE49-F238E27FC236}">
                  <a16:creationId xmlns:a16="http://schemas.microsoft.com/office/drawing/2014/main" id="{EBECAAEA-375A-19E4-7C79-DB165A315DE7}"/>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prstClr val="black">
                    <a:lumMod val="65000"/>
                    <a:lumOff val="35000"/>
                  </a:prstClr>
                </a:solidFill>
                <a:effectLst/>
                <a:uLnTx/>
                <a:uFillTx/>
                <a:latin typeface="Helvetica Neue Medium"/>
                <a:ea typeface="+mn-ea"/>
                <a:cs typeface="+mn-cs"/>
              </a:endParaRPr>
            </a:p>
          </p:txBody>
        </p:sp>
        <p:sp>
          <p:nvSpPr>
            <p:cNvPr id="12" name="TextBox 11">
              <a:extLst>
                <a:ext uri="{FF2B5EF4-FFF2-40B4-BE49-F238E27FC236}">
                  <a16:creationId xmlns:a16="http://schemas.microsoft.com/office/drawing/2014/main" id="{9FA61CE9-52CE-189F-26DC-77F0E1156767}"/>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rPr>
                <a:t>Second Tab</a:t>
              </a:r>
            </a:p>
          </p:txBody>
        </p:sp>
      </p:grpSp>
      <p:sp>
        <p:nvSpPr>
          <p:cNvPr id="14" name="Rectangle top">
            <a:extLst>
              <a:ext uri="{FF2B5EF4-FFF2-40B4-BE49-F238E27FC236}">
                <a16:creationId xmlns:a16="http://schemas.microsoft.com/office/drawing/2014/main" id="{FDE31F35-A583-E18E-DD5D-5E0287EE2018}"/>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prstClr val="black">
                  <a:lumMod val="65000"/>
                  <a:lumOff val="35000"/>
                </a:prstClr>
              </a:solidFill>
              <a:effectLst/>
              <a:uLnTx/>
              <a:uFillTx/>
              <a:latin typeface="Helvetica Neue Medium"/>
              <a:sym typeface="Helvetica Neue Medium"/>
            </a:endParaRPr>
          </a:p>
        </p:txBody>
      </p:sp>
      <p:grpSp>
        <p:nvGrpSpPr>
          <p:cNvPr id="10" name="5">
            <a:extLst>
              <a:ext uri="{FF2B5EF4-FFF2-40B4-BE49-F238E27FC236}">
                <a16:creationId xmlns:a16="http://schemas.microsoft.com/office/drawing/2014/main" id="{9C28AB3F-CCD5-A304-8DA1-38802939896D}"/>
              </a:ext>
            </a:extLst>
          </p:cNvPr>
          <p:cNvGrpSpPr/>
          <p:nvPr/>
        </p:nvGrpSpPr>
        <p:grpSpPr>
          <a:xfrm rot="-11400000">
            <a:off x="-198758" y="-413426"/>
            <a:ext cx="14600903" cy="14600903"/>
            <a:chOff x="-1204452" y="-662193"/>
            <a:chExt cx="14600903" cy="14600903"/>
          </a:xfrm>
        </p:grpSpPr>
        <p:sp>
          <p:nvSpPr>
            <p:cNvPr id="11" name="Oval 10">
              <a:extLst>
                <a:ext uri="{FF2B5EF4-FFF2-40B4-BE49-F238E27FC236}">
                  <a16:creationId xmlns:a16="http://schemas.microsoft.com/office/drawing/2014/main" id="{1439AA9B-6110-86C9-65DE-50F30B2739B8}"/>
                </a:ext>
              </a:extLst>
            </p:cNvPr>
            <p:cNvSpPr/>
            <p:nvPr/>
          </p:nvSpPr>
          <p:spPr>
            <a:xfrm>
              <a:off x="-1204452" y="-662193"/>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20" name="Group 19">
              <a:extLst>
                <a:ext uri="{FF2B5EF4-FFF2-40B4-BE49-F238E27FC236}">
                  <a16:creationId xmlns:a16="http://schemas.microsoft.com/office/drawing/2014/main" id="{36206DE1-40F2-D852-E90B-99AE95FE02B9}"/>
                </a:ext>
              </a:extLst>
            </p:cNvPr>
            <p:cNvGrpSpPr/>
            <p:nvPr/>
          </p:nvGrpSpPr>
          <p:grpSpPr>
            <a:xfrm>
              <a:off x="3497035" y="4039294"/>
              <a:ext cx="5197929" cy="5197929"/>
              <a:chOff x="3894363" y="4259035"/>
              <a:chExt cx="5197929" cy="5197929"/>
            </a:xfrm>
          </p:grpSpPr>
          <p:sp>
            <p:nvSpPr>
              <p:cNvPr id="22" name="Partial Circle 21">
                <a:extLst>
                  <a:ext uri="{FF2B5EF4-FFF2-40B4-BE49-F238E27FC236}">
                    <a16:creationId xmlns:a16="http://schemas.microsoft.com/office/drawing/2014/main" id="{CC45B421-051B-D529-CDE9-1FD8D2AD2892}"/>
                  </a:ext>
                </a:extLst>
              </p:cNvPr>
              <p:cNvSpPr/>
              <p:nvPr/>
            </p:nvSpPr>
            <p:spPr>
              <a:xfrm rot="8423734">
                <a:off x="3894363" y="4259035"/>
                <a:ext cx="5197929" cy="5197929"/>
              </a:xfrm>
              <a:prstGeom prst="pie">
                <a:avLst>
                  <a:gd name="adj1" fmla="val 11612801"/>
                  <a:gd name="adj2" fmla="val 13175210"/>
                </a:avLst>
              </a:prstGeom>
              <a:gradFill flip="none" rotWithShape="1">
                <a:gsLst>
                  <a:gs pos="0">
                    <a:schemeClr val="bg1">
                      <a:lumMod val="95000"/>
                    </a:schemeClr>
                  </a:gs>
                  <a:gs pos="100000">
                    <a:srgbClr val="FF660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sp>
            <p:nvSpPr>
              <p:cNvPr id="37" name="TextBox 36">
                <a:extLst>
                  <a:ext uri="{FF2B5EF4-FFF2-40B4-BE49-F238E27FC236}">
                    <a16:creationId xmlns:a16="http://schemas.microsoft.com/office/drawing/2014/main" id="{C17A64F4-E385-8F45-F210-26C343CCD7EF}"/>
                  </a:ext>
                </a:extLst>
              </p:cNvPr>
              <p:cNvSpPr txBox="1"/>
              <p:nvPr/>
            </p:nvSpPr>
            <p:spPr>
              <a:xfrm>
                <a:off x="7516667" y="6132902"/>
                <a:ext cx="1553029" cy="646331"/>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10</a:t>
                </a:r>
              </a:p>
            </p:txBody>
          </p:sp>
        </p:grpSp>
      </p:grpSp>
      <p:grpSp>
        <p:nvGrpSpPr>
          <p:cNvPr id="38" name="4">
            <a:extLst>
              <a:ext uri="{FF2B5EF4-FFF2-40B4-BE49-F238E27FC236}">
                <a16:creationId xmlns:a16="http://schemas.microsoft.com/office/drawing/2014/main" id="{B1DAF805-E8C5-2A98-48F3-047D5648AAF8}"/>
              </a:ext>
            </a:extLst>
          </p:cNvPr>
          <p:cNvGrpSpPr/>
          <p:nvPr/>
        </p:nvGrpSpPr>
        <p:grpSpPr>
          <a:xfrm rot="-10200000">
            <a:off x="-217035" y="-405639"/>
            <a:ext cx="14600903" cy="14600903"/>
            <a:chOff x="-632712" y="-446345"/>
            <a:chExt cx="14600903" cy="14600903"/>
          </a:xfrm>
        </p:grpSpPr>
        <p:sp>
          <p:nvSpPr>
            <p:cNvPr id="39" name="Oval 38">
              <a:extLst>
                <a:ext uri="{FF2B5EF4-FFF2-40B4-BE49-F238E27FC236}">
                  <a16:creationId xmlns:a16="http://schemas.microsoft.com/office/drawing/2014/main" id="{600BB956-9376-608D-92FA-573B02BE34F3}"/>
                </a:ext>
              </a:extLst>
            </p:cNvPr>
            <p:cNvSpPr/>
            <p:nvPr/>
          </p:nvSpPr>
          <p:spPr>
            <a:xfrm>
              <a:off x="-632712" y="-446345"/>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40" name="Group 39">
              <a:extLst>
                <a:ext uri="{FF2B5EF4-FFF2-40B4-BE49-F238E27FC236}">
                  <a16:creationId xmlns:a16="http://schemas.microsoft.com/office/drawing/2014/main" id="{06C5EFE4-2099-6BB5-BF22-C3B12D7385F2}"/>
                </a:ext>
              </a:extLst>
            </p:cNvPr>
            <p:cNvGrpSpPr/>
            <p:nvPr/>
          </p:nvGrpSpPr>
          <p:grpSpPr>
            <a:xfrm>
              <a:off x="3548982" y="3735349"/>
              <a:ext cx="6237515" cy="6237515"/>
              <a:chOff x="3374571" y="3739242"/>
              <a:chExt cx="6237515" cy="6237515"/>
            </a:xfrm>
          </p:grpSpPr>
          <p:sp>
            <p:nvSpPr>
              <p:cNvPr id="45" name="Partial Circle 44">
                <a:extLst>
                  <a:ext uri="{FF2B5EF4-FFF2-40B4-BE49-F238E27FC236}">
                    <a16:creationId xmlns:a16="http://schemas.microsoft.com/office/drawing/2014/main" id="{251B4D7C-B854-FAB1-D810-B60C4FEA881F}"/>
                  </a:ext>
                </a:extLst>
              </p:cNvPr>
              <p:cNvSpPr/>
              <p:nvPr/>
            </p:nvSpPr>
            <p:spPr>
              <a:xfrm rot="7055931">
                <a:off x="3374571" y="3739242"/>
                <a:ext cx="6237515" cy="6237515"/>
              </a:xfrm>
              <a:prstGeom prst="pie">
                <a:avLst>
                  <a:gd name="adj1" fmla="val 10762770"/>
                  <a:gd name="adj2" fmla="val 13173061"/>
                </a:avLst>
              </a:prstGeom>
              <a:gradFill flip="none" rotWithShape="1">
                <a:gsLst>
                  <a:gs pos="0">
                    <a:schemeClr val="bg1">
                      <a:lumMod val="95000"/>
                    </a:schemeClr>
                  </a:gs>
                  <a:gs pos="100000">
                    <a:srgbClr val="FBC979"/>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46" name="TextBox 45">
                <a:extLst>
                  <a:ext uri="{FF2B5EF4-FFF2-40B4-BE49-F238E27FC236}">
                    <a16:creationId xmlns:a16="http://schemas.microsoft.com/office/drawing/2014/main" id="{433F7CE7-F7CA-5703-3055-BD16CA7272CA}"/>
                  </a:ext>
                </a:extLst>
              </p:cNvPr>
              <p:cNvSpPr txBox="1"/>
              <p:nvPr/>
            </p:nvSpPr>
            <p:spPr>
              <a:xfrm>
                <a:off x="7342331" y="4952052"/>
                <a:ext cx="1553029" cy="769441"/>
              </a:xfrm>
              <a:prstGeom prst="rect">
                <a:avLst/>
              </a:prstGeom>
              <a:noFill/>
            </p:spPr>
            <p:txBody>
              <a:bodyPr wrap="square" rtlCol="0" anchor="ctr">
                <a:spAutoFit/>
              </a:bodyPr>
              <a:lstStyle>
                <a:defPPr>
                  <a:defRPr lang="en-US"/>
                </a:defPPr>
                <a:lvl1pPr algn="ctr">
                  <a:defRPr sz="6600">
                    <a:solidFill>
                      <a:srgbClr val="FE766E"/>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09</a:t>
                </a:r>
              </a:p>
            </p:txBody>
          </p:sp>
        </p:grpSp>
      </p:grpSp>
      <p:grpSp>
        <p:nvGrpSpPr>
          <p:cNvPr id="47" name="3">
            <a:extLst>
              <a:ext uri="{FF2B5EF4-FFF2-40B4-BE49-F238E27FC236}">
                <a16:creationId xmlns:a16="http://schemas.microsoft.com/office/drawing/2014/main" id="{FF66B341-C9E8-19B9-7A07-A2F6C25292D6}"/>
              </a:ext>
            </a:extLst>
          </p:cNvPr>
          <p:cNvGrpSpPr/>
          <p:nvPr/>
        </p:nvGrpSpPr>
        <p:grpSpPr>
          <a:xfrm rot="-7800000">
            <a:off x="-216115" y="-409532"/>
            <a:ext cx="14600903" cy="14600903"/>
            <a:chOff x="-632712" y="-1262358"/>
            <a:chExt cx="14600903" cy="14600903"/>
          </a:xfrm>
        </p:grpSpPr>
        <p:sp>
          <p:nvSpPr>
            <p:cNvPr id="48" name="Oval 47">
              <a:extLst>
                <a:ext uri="{FF2B5EF4-FFF2-40B4-BE49-F238E27FC236}">
                  <a16:creationId xmlns:a16="http://schemas.microsoft.com/office/drawing/2014/main" id="{C9D030FB-B962-B0FA-D941-3C307C5C6D37}"/>
                </a:ext>
              </a:extLst>
            </p:cNvPr>
            <p:cNvSpPr/>
            <p:nvPr/>
          </p:nvSpPr>
          <p:spPr>
            <a:xfrm>
              <a:off x="-632712" y="-1262358"/>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49" name="Group 48">
              <a:extLst>
                <a:ext uri="{FF2B5EF4-FFF2-40B4-BE49-F238E27FC236}">
                  <a16:creationId xmlns:a16="http://schemas.microsoft.com/office/drawing/2014/main" id="{DF5F0136-6F04-4588-059D-C7A938E93360}"/>
                </a:ext>
              </a:extLst>
            </p:cNvPr>
            <p:cNvGrpSpPr/>
            <p:nvPr/>
          </p:nvGrpSpPr>
          <p:grpSpPr>
            <a:xfrm rot="907108">
              <a:off x="3029189" y="2399543"/>
              <a:ext cx="7277100" cy="7277100"/>
              <a:chOff x="2854779" y="3219450"/>
              <a:chExt cx="7277100" cy="7277100"/>
            </a:xfrm>
          </p:grpSpPr>
          <p:sp>
            <p:nvSpPr>
              <p:cNvPr id="50" name="Partial Circle 49">
                <a:extLst>
                  <a:ext uri="{FF2B5EF4-FFF2-40B4-BE49-F238E27FC236}">
                    <a16:creationId xmlns:a16="http://schemas.microsoft.com/office/drawing/2014/main" id="{4A2255CC-3614-9BAF-9789-4CA1534D9654}"/>
                  </a:ext>
                </a:extLst>
              </p:cNvPr>
              <p:cNvSpPr/>
              <p:nvPr/>
            </p:nvSpPr>
            <p:spPr>
              <a:xfrm rot="4094619">
                <a:off x="2854779" y="3219450"/>
                <a:ext cx="7277100" cy="7277100"/>
              </a:xfrm>
              <a:prstGeom prst="pie">
                <a:avLst>
                  <a:gd name="adj1" fmla="val 10699933"/>
                  <a:gd name="adj2" fmla="val 12877872"/>
                </a:avLst>
              </a:prstGeom>
              <a:gradFill flip="none" rotWithShape="1">
                <a:gsLst>
                  <a:gs pos="0">
                    <a:schemeClr val="bg1">
                      <a:lumMod val="95000"/>
                    </a:schemeClr>
                  </a:gs>
                  <a:gs pos="100000">
                    <a:srgbClr val="79D2B4"/>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sp>
            <p:nvSpPr>
              <p:cNvPr id="94" name="TextBox 93">
                <a:extLst>
                  <a:ext uri="{FF2B5EF4-FFF2-40B4-BE49-F238E27FC236}">
                    <a16:creationId xmlns:a16="http://schemas.microsoft.com/office/drawing/2014/main" id="{02164582-65FE-A89C-0A6D-EFAA5D64E7A7}"/>
                  </a:ext>
                </a:extLst>
              </p:cNvPr>
              <p:cNvSpPr txBox="1"/>
              <p:nvPr/>
            </p:nvSpPr>
            <p:spPr>
              <a:xfrm rot="20692892">
                <a:off x="5575058" y="3900723"/>
                <a:ext cx="1553029" cy="923330"/>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08</a:t>
                </a:r>
              </a:p>
            </p:txBody>
          </p:sp>
        </p:grpSp>
      </p:grpSp>
      <p:grpSp>
        <p:nvGrpSpPr>
          <p:cNvPr id="95" name="2">
            <a:extLst>
              <a:ext uri="{FF2B5EF4-FFF2-40B4-BE49-F238E27FC236}">
                <a16:creationId xmlns:a16="http://schemas.microsoft.com/office/drawing/2014/main" id="{C1E7A795-0C11-05CE-333D-4FED36059D7C}"/>
              </a:ext>
            </a:extLst>
          </p:cNvPr>
          <p:cNvGrpSpPr/>
          <p:nvPr/>
        </p:nvGrpSpPr>
        <p:grpSpPr>
          <a:xfrm rot="-5400000">
            <a:off x="-216576" y="-413425"/>
            <a:ext cx="14600903" cy="14600903"/>
            <a:chOff x="-632712" y="-1421709"/>
            <a:chExt cx="14600903" cy="14600903"/>
          </a:xfrm>
        </p:grpSpPr>
        <p:sp>
          <p:nvSpPr>
            <p:cNvPr id="96" name="Oval 95">
              <a:extLst>
                <a:ext uri="{FF2B5EF4-FFF2-40B4-BE49-F238E27FC236}">
                  <a16:creationId xmlns:a16="http://schemas.microsoft.com/office/drawing/2014/main" id="{0A1DD8E6-B19A-0AC5-8F2C-D234AE3D4E7B}"/>
                </a:ext>
              </a:extLst>
            </p:cNvPr>
            <p:cNvSpPr/>
            <p:nvPr/>
          </p:nvSpPr>
          <p:spPr>
            <a:xfrm>
              <a:off x="-632712" y="-1421709"/>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97" name="Group 96">
              <a:extLst>
                <a:ext uri="{FF2B5EF4-FFF2-40B4-BE49-F238E27FC236}">
                  <a16:creationId xmlns:a16="http://schemas.microsoft.com/office/drawing/2014/main" id="{95DE6CC7-30F6-6576-25FA-227F43A0EFFC}"/>
                </a:ext>
              </a:extLst>
            </p:cNvPr>
            <p:cNvGrpSpPr/>
            <p:nvPr/>
          </p:nvGrpSpPr>
          <p:grpSpPr>
            <a:xfrm rot="2679089">
              <a:off x="2552939" y="1763942"/>
              <a:ext cx="8229600" cy="8229600"/>
              <a:chOff x="2334986" y="2699657"/>
              <a:chExt cx="8229600" cy="8229600"/>
            </a:xfrm>
          </p:grpSpPr>
          <p:sp>
            <p:nvSpPr>
              <p:cNvPr id="98" name="Partial Circle 97">
                <a:extLst>
                  <a:ext uri="{FF2B5EF4-FFF2-40B4-BE49-F238E27FC236}">
                    <a16:creationId xmlns:a16="http://schemas.microsoft.com/office/drawing/2014/main" id="{ED91294A-AE54-A9FA-C66C-F103DC6DD21F}"/>
                  </a:ext>
                </a:extLst>
              </p:cNvPr>
              <p:cNvSpPr/>
              <p:nvPr/>
            </p:nvSpPr>
            <p:spPr>
              <a:xfrm>
                <a:off x="2334986" y="2699657"/>
                <a:ext cx="8229600" cy="8229600"/>
              </a:xfrm>
              <a:prstGeom prst="pie">
                <a:avLst>
                  <a:gd name="adj1" fmla="val 10787916"/>
                  <a:gd name="adj2" fmla="val 13058961"/>
                </a:avLst>
              </a:prstGeom>
              <a:gradFill flip="none" rotWithShape="1">
                <a:gsLst>
                  <a:gs pos="0">
                    <a:schemeClr val="bg1">
                      <a:lumMod val="95000"/>
                    </a:schemeClr>
                  </a:gs>
                  <a:gs pos="100000">
                    <a:srgbClr val="B9DE8B"/>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sp>
            <p:nvSpPr>
              <p:cNvPr id="99" name="TextBox 98">
                <a:extLst>
                  <a:ext uri="{FF2B5EF4-FFF2-40B4-BE49-F238E27FC236}">
                    <a16:creationId xmlns:a16="http://schemas.microsoft.com/office/drawing/2014/main" id="{BB08DE8B-C3D0-6A01-2317-39E878824524}"/>
                  </a:ext>
                </a:extLst>
              </p:cNvPr>
              <p:cNvSpPr txBox="1"/>
              <p:nvPr/>
            </p:nvSpPr>
            <p:spPr>
              <a:xfrm rot="18920911">
                <a:off x="3115754" y="5445431"/>
                <a:ext cx="1553029" cy="1015663"/>
              </a:xfrm>
              <a:prstGeom prst="rect">
                <a:avLst/>
              </a:prstGeom>
              <a:noFill/>
            </p:spPr>
            <p:txBody>
              <a:bodyPr wrap="square" rtlCol="0" anchor="ctr">
                <a:spAutoFit/>
              </a:bodyPr>
              <a:lstStyle>
                <a:defPPr>
                  <a:defRPr lang="en-US"/>
                </a:defPPr>
                <a:lvl1pPr algn="ctr">
                  <a:defRPr sz="6600">
                    <a:solidFill>
                      <a:srgbClr val="FE766E"/>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07</a:t>
                </a:r>
              </a:p>
            </p:txBody>
          </p:sp>
        </p:grpSp>
      </p:grpSp>
      <p:grpSp>
        <p:nvGrpSpPr>
          <p:cNvPr id="100" name="1">
            <a:extLst>
              <a:ext uri="{FF2B5EF4-FFF2-40B4-BE49-F238E27FC236}">
                <a16:creationId xmlns:a16="http://schemas.microsoft.com/office/drawing/2014/main" id="{021C55C3-C048-0C07-7817-8C45DC91BA5C}"/>
              </a:ext>
            </a:extLst>
          </p:cNvPr>
          <p:cNvGrpSpPr/>
          <p:nvPr/>
        </p:nvGrpSpPr>
        <p:grpSpPr>
          <a:xfrm rot="-3000000">
            <a:off x="-216575" y="-413425"/>
            <a:ext cx="14600903" cy="14600903"/>
            <a:chOff x="-1850327" y="-442452"/>
            <a:chExt cx="14600903" cy="14600903"/>
          </a:xfrm>
        </p:grpSpPr>
        <p:sp>
          <p:nvSpPr>
            <p:cNvPr id="101" name="Oval 100">
              <a:extLst>
                <a:ext uri="{FF2B5EF4-FFF2-40B4-BE49-F238E27FC236}">
                  <a16:creationId xmlns:a16="http://schemas.microsoft.com/office/drawing/2014/main" id="{B90B9453-65BE-4EBB-1391-62DD9D0DCDA9}"/>
                </a:ext>
              </a:extLst>
            </p:cNvPr>
            <p:cNvSpPr/>
            <p:nvPr/>
          </p:nvSpPr>
          <p:spPr>
            <a:xfrm>
              <a:off x="-1850327" y="-442452"/>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grpSp>
          <p:nvGrpSpPr>
            <p:cNvPr id="102" name="Group 101">
              <a:extLst>
                <a:ext uri="{FF2B5EF4-FFF2-40B4-BE49-F238E27FC236}">
                  <a16:creationId xmlns:a16="http://schemas.microsoft.com/office/drawing/2014/main" id="{CF981BA1-FB57-4378-C642-A54193914142}"/>
                </a:ext>
              </a:extLst>
            </p:cNvPr>
            <p:cNvGrpSpPr/>
            <p:nvPr/>
          </p:nvGrpSpPr>
          <p:grpSpPr>
            <a:xfrm>
              <a:off x="878124" y="2285999"/>
              <a:ext cx="9144000" cy="9144000"/>
              <a:chOff x="2334986" y="2699657"/>
              <a:chExt cx="9144000" cy="9144000"/>
            </a:xfrm>
          </p:grpSpPr>
          <p:sp>
            <p:nvSpPr>
              <p:cNvPr id="103" name="Partial Circle 102">
                <a:extLst>
                  <a:ext uri="{FF2B5EF4-FFF2-40B4-BE49-F238E27FC236}">
                    <a16:creationId xmlns:a16="http://schemas.microsoft.com/office/drawing/2014/main" id="{9D20227E-F4BC-03E3-99B6-6CE84025012F}"/>
                  </a:ext>
                </a:extLst>
              </p:cNvPr>
              <p:cNvSpPr/>
              <p:nvPr/>
            </p:nvSpPr>
            <p:spPr>
              <a:xfrm>
                <a:off x="2334986" y="2699657"/>
                <a:ext cx="9144000" cy="9144000"/>
              </a:xfrm>
              <a:prstGeom prst="pie">
                <a:avLst>
                  <a:gd name="adj1" fmla="val 10787916"/>
                  <a:gd name="adj2" fmla="val 13481605"/>
                </a:avLst>
              </a:prstGeom>
              <a:gradFill flip="none" rotWithShape="1">
                <a:gsLst>
                  <a:gs pos="0">
                    <a:schemeClr val="bg1">
                      <a:lumMod val="95000"/>
                    </a:schemeClr>
                  </a:gs>
                  <a:gs pos="100000">
                    <a:srgbClr val="90D483"/>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104" name="TextBox 103">
                <a:extLst>
                  <a:ext uri="{FF2B5EF4-FFF2-40B4-BE49-F238E27FC236}">
                    <a16:creationId xmlns:a16="http://schemas.microsoft.com/office/drawing/2014/main" id="{ED8AA6A3-6882-C086-90B3-F018A99D360A}"/>
                  </a:ext>
                </a:extLst>
              </p:cNvPr>
              <p:cNvSpPr txBox="1"/>
              <p:nvPr/>
            </p:nvSpPr>
            <p:spPr>
              <a:xfrm>
                <a:off x="3239702" y="5738403"/>
                <a:ext cx="1553029" cy="1107996"/>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06</a:t>
                </a:r>
              </a:p>
            </p:txBody>
          </p:sp>
        </p:grpSp>
      </p:grpSp>
      <p:sp>
        <p:nvSpPr>
          <p:cNvPr id="105" name="TextBox 104">
            <a:extLst>
              <a:ext uri="{FF2B5EF4-FFF2-40B4-BE49-F238E27FC236}">
                <a16:creationId xmlns:a16="http://schemas.microsoft.com/office/drawing/2014/main" id="{EC2C62A9-AEE5-9866-DBC3-58B9B3729C3B}"/>
              </a:ext>
            </a:extLst>
          </p:cNvPr>
          <p:cNvSpPr txBox="1">
            <a:spLocks/>
          </p:cNvSpPr>
          <p:nvPr/>
        </p:nvSpPr>
        <p:spPr>
          <a:xfrm>
            <a:off x="10044218" y="2937562"/>
            <a:ext cx="1654495" cy="113877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PROJECT</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106" name="TextBox 105">
            <a:extLst>
              <a:ext uri="{FF2B5EF4-FFF2-40B4-BE49-F238E27FC236}">
                <a16:creationId xmlns:a16="http://schemas.microsoft.com/office/drawing/2014/main" id="{F39AFC6F-A335-A07B-7F03-A04E060E31A8}"/>
              </a:ext>
            </a:extLst>
          </p:cNvPr>
          <p:cNvSpPr txBox="1">
            <a:spLocks/>
          </p:cNvSpPr>
          <p:nvPr/>
        </p:nvSpPr>
        <p:spPr>
          <a:xfrm>
            <a:off x="5422480" y="1543891"/>
            <a:ext cx="1654495" cy="113877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PLANNING</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107" name="TextBox 106">
            <a:extLst>
              <a:ext uri="{FF2B5EF4-FFF2-40B4-BE49-F238E27FC236}">
                <a16:creationId xmlns:a16="http://schemas.microsoft.com/office/drawing/2014/main" id="{5E41EF2D-9E3E-CA4C-73C6-06A72CF3C381}"/>
              </a:ext>
            </a:extLst>
          </p:cNvPr>
          <p:cNvSpPr txBox="1">
            <a:spLocks/>
          </p:cNvSpPr>
          <p:nvPr/>
        </p:nvSpPr>
        <p:spPr>
          <a:xfrm>
            <a:off x="2989388" y="1952249"/>
            <a:ext cx="1654495"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REASEARCH</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108" name="TextBox 107">
            <a:extLst>
              <a:ext uri="{FF2B5EF4-FFF2-40B4-BE49-F238E27FC236}">
                <a16:creationId xmlns:a16="http://schemas.microsoft.com/office/drawing/2014/main" id="{9C602795-0D98-0E95-E30A-03B3F569AF12}"/>
              </a:ext>
            </a:extLst>
          </p:cNvPr>
          <p:cNvSpPr txBox="1">
            <a:spLocks/>
          </p:cNvSpPr>
          <p:nvPr/>
        </p:nvSpPr>
        <p:spPr>
          <a:xfrm>
            <a:off x="757203" y="2956163"/>
            <a:ext cx="1654495"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IDEA</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109" name="TextBox 108">
            <a:extLst>
              <a:ext uri="{FF2B5EF4-FFF2-40B4-BE49-F238E27FC236}">
                <a16:creationId xmlns:a16="http://schemas.microsoft.com/office/drawing/2014/main" id="{1BAE9471-77E3-40B5-9510-EDCCAE1E09CE}"/>
              </a:ext>
            </a:extLst>
          </p:cNvPr>
          <p:cNvSpPr txBox="1">
            <a:spLocks/>
          </p:cNvSpPr>
          <p:nvPr/>
        </p:nvSpPr>
        <p:spPr>
          <a:xfrm>
            <a:off x="7860349" y="1933648"/>
            <a:ext cx="1654495" cy="113877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STARTUP</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110" name="Rectangle 109">
            <a:extLst>
              <a:ext uri="{FF2B5EF4-FFF2-40B4-BE49-F238E27FC236}">
                <a16:creationId xmlns:a16="http://schemas.microsoft.com/office/drawing/2014/main" id="{C48FD06C-6475-E9AD-FECF-86A1ED8D1975}"/>
              </a:ext>
            </a:extLst>
          </p:cNvPr>
          <p:cNvSpPr/>
          <p:nvPr/>
        </p:nvSpPr>
        <p:spPr>
          <a:xfrm>
            <a:off x="0" y="5074804"/>
            <a:ext cx="12192000" cy="178319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161" name="5">
            <a:extLst>
              <a:ext uri="{FF2B5EF4-FFF2-40B4-BE49-F238E27FC236}">
                <a16:creationId xmlns:a16="http://schemas.microsoft.com/office/drawing/2014/main" id="{18F7945D-60AE-AAA6-1BD8-E28FA500062E}"/>
              </a:ext>
            </a:extLst>
          </p:cNvPr>
          <p:cNvGrpSpPr/>
          <p:nvPr/>
        </p:nvGrpSpPr>
        <p:grpSpPr>
          <a:xfrm>
            <a:off x="-223477" y="-442451"/>
            <a:ext cx="14600903" cy="14600903"/>
            <a:chOff x="-1204452" y="-662193"/>
            <a:chExt cx="14600903" cy="14600903"/>
          </a:xfrm>
          <a:effectLst/>
        </p:grpSpPr>
        <p:sp>
          <p:nvSpPr>
            <p:cNvPr id="162" name="Oval 161">
              <a:extLst>
                <a:ext uri="{FF2B5EF4-FFF2-40B4-BE49-F238E27FC236}">
                  <a16:creationId xmlns:a16="http://schemas.microsoft.com/office/drawing/2014/main" id="{A18BF4AD-595C-8251-7611-652BF3E7CB5F}"/>
                </a:ext>
              </a:extLst>
            </p:cNvPr>
            <p:cNvSpPr/>
            <p:nvPr/>
          </p:nvSpPr>
          <p:spPr>
            <a:xfrm>
              <a:off x="-1204452" y="-662193"/>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163" name="Group 162">
              <a:extLst>
                <a:ext uri="{FF2B5EF4-FFF2-40B4-BE49-F238E27FC236}">
                  <a16:creationId xmlns:a16="http://schemas.microsoft.com/office/drawing/2014/main" id="{B6F246C8-8F3F-696D-438D-198C99435191}"/>
                </a:ext>
              </a:extLst>
            </p:cNvPr>
            <p:cNvGrpSpPr/>
            <p:nvPr/>
          </p:nvGrpSpPr>
          <p:grpSpPr>
            <a:xfrm>
              <a:off x="3497035" y="4039294"/>
              <a:ext cx="5197929" cy="5197929"/>
              <a:chOff x="3894363" y="4259035"/>
              <a:chExt cx="5197929" cy="5197929"/>
            </a:xfrm>
          </p:grpSpPr>
          <p:sp>
            <p:nvSpPr>
              <p:cNvPr id="164" name="Partial Circle 163">
                <a:extLst>
                  <a:ext uri="{FF2B5EF4-FFF2-40B4-BE49-F238E27FC236}">
                    <a16:creationId xmlns:a16="http://schemas.microsoft.com/office/drawing/2014/main" id="{44E0CE0A-D9BB-0E70-C828-83ED63974D58}"/>
                  </a:ext>
                </a:extLst>
              </p:cNvPr>
              <p:cNvSpPr/>
              <p:nvPr/>
            </p:nvSpPr>
            <p:spPr>
              <a:xfrm rot="8423734">
                <a:off x="3894363" y="4259035"/>
                <a:ext cx="5197929" cy="5197929"/>
              </a:xfrm>
              <a:prstGeom prst="pie">
                <a:avLst>
                  <a:gd name="adj1" fmla="val 11612801"/>
                  <a:gd name="adj2" fmla="val 13175210"/>
                </a:avLst>
              </a:prstGeom>
              <a:gradFill flip="none" rotWithShape="1">
                <a:gsLst>
                  <a:gs pos="0">
                    <a:schemeClr val="bg1">
                      <a:lumMod val="95000"/>
                    </a:schemeClr>
                  </a:gs>
                  <a:gs pos="100000">
                    <a:srgbClr val="FF6600"/>
                  </a:gs>
                </a:gsLst>
                <a:path path="circle">
                  <a:fillToRect l="50000" t="50000" r="50000" b="50000"/>
                </a:path>
                <a:tileRect/>
              </a:gradFill>
              <a:ln>
                <a:noFill/>
              </a:ln>
              <a:effectLst>
                <a:outerShdw blurRad="635000" dist="317500" dir="48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165" name="TextBox 164">
                <a:extLst>
                  <a:ext uri="{FF2B5EF4-FFF2-40B4-BE49-F238E27FC236}">
                    <a16:creationId xmlns:a16="http://schemas.microsoft.com/office/drawing/2014/main" id="{D8296BFC-3288-A672-5496-FFDB55528F76}"/>
                  </a:ext>
                </a:extLst>
              </p:cNvPr>
              <p:cNvSpPr txBox="1"/>
              <p:nvPr/>
            </p:nvSpPr>
            <p:spPr>
              <a:xfrm>
                <a:off x="7516667" y="6132902"/>
                <a:ext cx="1553029" cy="646331"/>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05</a:t>
                </a:r>
              </a:p>
            </p:txBody>
          </p:sp>
        </p:grpSp>
      </p:grpSp>
      <p:grpSp>
        <p:nvGrpSpPr>
          <p:cNvPr id="166" name="4">
            <a:extLst>
              <a:ext uri="{FF2B5EF4-FFF2-40B4-BE49-F238E27FC236}">
                <a16:creationId xmlns:a16="http://schemas.microsoft.com/office/drawing/2014/main" id="{6407A3F7-B1C3-3E3E-7731-E66C9B9BA9DA}"/>
              </a:ext>
            </a:extLst>
          </p:cNvPr>
          <p:cNvGrpSpPr/>
          <p:nvPr/>
        </p:nvGrpSpPr>
        <p:grpSpPr>
          <a:xfrm>
            <a:off x="-241754" y="-434664"/>
            <a:ext cx="14600903" cy="14600903"/>
            <a:chOff x="-632712" y="-446345"/>
            <a:chExt cx="14600903" cy="14600903"/>
          </a:xfrm>
          <a:effectLst/>
        </p:grpSpPr>
        <p:sp>
          <p:nvSpPr>
            <p:cNvPr id="167" name="Oval 166">
              <a:extLst>
                <a:ext uri="{FF2B5EF4-FFF2-40B4-BE49-F238E27FC236}">
                  <a16:creationId xmlns:a16="http://schemas.microsoft.com/office/drawing/2014/main" id="{D584C784-C0AF-28CE-9631-8E224D6F9C6C}"/>
                </a:ext>
              </a:extLst>
            </p:cNvPr>
            <p:cNvSpPr/>
            <p:nvPr/>
          </p:nvSpPr>
          <p:spPr>
            <a:xfrm>
              <a:off x="-632712" y="-446345"/>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168" name="Group 167">
              <a:extLst>
                <a:ext uri="{FF2B5EF4-FFF2-40B4-BE49-F238E27FC236}">
                  <a16:creationId xmlns:a16="http://schemas.microsoft.com/office/drawing/2014/main" id="{1D195BAA-CBDE-C50E-7BD8-2EFFA3476FD1}"/>
                </a:ext>
              </a:extLst>
            </p:cNvPr>
            <p:cNvGrpSpPr/>
            <p:nvPr/>
          </p:nvGrpSpPr>
          <p:grpSpPr>
            <a:xfrm>
              <a:off x="3548982" y="3735349"/>
              <a:ext cx="6237515" cy="6237515"/>
              <a:chOff x="3374571" y="3739242"/>
              <a:chExt cx="6237515" cy="6237515"/>
            </a:xfrm>
          </p:grpSpPr>
          <p:sp>
            <p:nvSpPr>
              <p:cNvPr id="169" name="Partial Circle 168">
                <a:extLst>
                  <a:ext uri="{FF2B5EF4-FFF2-40B4-BE49-F238E27FC236}">
                    <a16:creationId xmlns:a16="http://schemas.microsoft.com/office/drawing/2014/main" id="{43D8E2CF-F716-72FC-A009-F1FA342B28A0}"/>
                  </a:ext>
                </a:extLst>
              </p:cNvPr>
              <p:cNvSpPr/>
              <p:nvPr/>
            </p:nvSpPr>
            <p:spPr>
              <a:xfrm rot="7055931">
                <a:off x="3374571" y="3739242"/>
                <a:ext cx="6237515" cy="6237515"/>
              </a:xfrm>
              <a:prstGeom prst="pie">
                <a:avLst>
                  <a:gd name="adj1" fmla="val 10762770"/>
                  <a:gd name="adj2" fmla="val 13173061"/>
                </a:avLst>
              </a:prstGeom>
              <a:gradFill flip="none" rotWithShape="1">
                <a:gsLst>
                  <a:gs pos="0">
                    <a:schemeClr val="bg1">
                      <a:lumMod val="95000"/>
                    </a:schemeClr>
                  </a:gs>
                  <a:gs pos="100000">
                    <a:srgbClr val="FBC979"/>
                  </a:gs>
                </a:gsLst>
                <a:path path="circle">
                  <a:fillToRect l="50000" t="50000" r="50000" b="50000"/>
                </a:path>
                <a:tileRect/>
              </a:gradFill>
              <a:ln>
                <a:noFill/>
              </a:ln>
              <a:effectLst>
                <a:outerShdw blurRad="635000" dist="317500" dir="66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170" name="TextBox 169">
                <a:extLst>
                  <a:ext uri="{FF2B5EF4-FFF2-40B4-BE49-F238E27FC236}">
                    <a16:creationId xmlns:a16="http://schemas.microsoft.com/office/drawing/2014/main" id="{2C8E9491-5D3C-A0B9-0481-B2FD8CE10F3B}"/>
                  </a:ext>
                </a:extLst>
              </p:cNvPr>
              <p:cNvSpPr txBox="1"/>
              <p:nvPr/>
            </p:nvSpPr>
            <p:spPr>
              <a:xfrm>
                <a:off x="7342331" y="4952052"/>
                <a:ext cx="1553029" cy="769441"/>
              </a:xfrm>
              <a:prstGeom prst="rect">
                <a:avLst/>
              </a:prstGeom>
              <a:noFill/>
            </p:spPr>
            <p:txBody>
              <a:bodyPr wrap="square" rtlCol="0" anchor="ctr">
                <a:spAutoFit/>
              </a:bodyPr>
              <a:lstStyle>
                <a:defPPr>
                  <a:defRPr lang="en-US"/>
                </a:defPPr>
                <a:lvl1pPr algn="ctr">
                  <a:defRPr sz="6600">
                    <a:solidFill>
                      <a:srgbClr val="FE766E"/>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04</a:t>
                </a:r>
              </a:p>
            </p:txBody>
          </p:sp>
        </p:grpSp>
      </p:grpSp>
      <p:grpSp>
        <p:nvGrpSpPr>
          <p:cNvPr id="171" name="3">
            <a:extLst>
              <a:ext uri="{FF2B5EF4-FFF2-40B4-BE49-F238E27FC236}">
                <a16:creationId xmlns:a16="http://schemas.microsoft.com/office/drawing/2014/main" id="{196FFB70-FC7E-5E2A-8EA1-835EBAC866D3}"/>
              </a:ext>
            </a:extLst>
          </p:cNvPr>
          <p:cNvGrpSpPr/>
          <p:nvPr/>
        </p:nvGrpSpPr>
        <p:grpSpPr>
          <a:xfrm>
            <a:off x="-240834" y="-438557"/>
            <a:ext cx="14600903" cy="14600903"/>
            <a:chOff x="-632712" y="-1262358"/>
            <a:chExt cx="14600903" cy="14600903"/>
          </a:xfrm>
          <a:effectLst/>
        </p:grpSpPr>
        <p:sp>
          <p:nvSpPr>
            <p:cNvPr id="172" name="Oval 171">
              <a:extLst>
                <a:ext uri="{FF2B5EF4-FFF2-40B4-BE49-F238E27FC236}">
                  <a16:creationId xmlns:a16="http://schemas.microsoft.com/office/drawing/2014/main" id="{825F2EBF-EAEB-7436-2425-3CA27BC8E500}"/>
                </a:ext>
              </a:extLst>
            </p:cNvPr>
            <p:cNvSpPr/>
            <p:nvPr/>
          </p:nvSpPr>
          <p:spPr>
            <a:xfrm>
              <a:off x="-632712" y="-1262358"/>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173" name="Group 172">
              <a:extLst>
                <a:ext uri="{FF2B5EF4-FFF2-40B4-BE49-F238E27FC236}">
                  <a16:creationId xmlns:a16="http://schemas.microsoft.com/office/drawing/2014/main" id="{24F85F1F-EA97-12EC-F518-E21FCB1F0E52}"/>
                </a:ext>
              </a:extLst>
            </p:cNvPr>
            <p:cNvGrpSpPr/>
            <p:nvPr/>
          </p:nvGrpSpPr>
          <p:grpSpPr>
            <a:xfrm rot="907108">
              <a:off x="3029189" y="2399543"/>
              <a:ext cx="7277100" cy="7277100"/>
              <a:chOff x="2854779" y="3219450"/>
              <a:chExt cx="7277100" cy="7277100"/>
            </a:xfrm>
          </p:grpSpPr>
          <p:sp>
            <p:nvSpPr>
              <p:cNvPr id="174" name="Partial Circle 173">
                <a:extLst>
                  <a:ext uri="{FF2B5EF4-FFF2-40B4-BE49-F238E27FC236}">
                    <a16:creationId xmlns:a16="http://schemas.microsoft.com/office/drawing/2014/main" id="{ACB7A6EB-74A7-D37B-0CF9-9B8C4FB54BAA}"/>
                  </a:ext>
                </a:extLst>
              </p:cNvPr>
              <p:cNvSpPr/>
              <p:nvPr/>
            </p:nvSpPr>
            <p:spPr>
              <a:xfrm rot="4094619">
                <a:off x="2854779" y="3219450"/>
                <a:ext cx="7277100" cy="7277100"/>
              </a:xfrm>
              <a:prstGeom prst="pie">
                <a:avLst>
                  <a:gd name="adj1" fmla="val 10699933"/>
                  <a:gd name="adj2" fmla="val 12877872"/>
                </a:avLst>
              </a:prstGeom>
              <a:gradFill flip="none" rotWithShape="1">
                <a:gsLst>
                  <a:gs pos="0">
                    <a:schemeClr val="bg1">
                      <a:lumMod val="95000"/>
                    </a:schemeClr>
                  </a:gs>
                  <a:gs pos="100000">
                    <a:srgbClr val="79D2B4"/>
                  </a:gs>
                </a:gsLst>
                <a:path path="circle">
                  <a:fillToRect l="50000" t="50000" r="50000" b="50000"/>
                </a:path>
                <a:tileRect/>
              </a:gradFill>
              <a:ln>
                <a:noFill/>
              </a:ln>
              <a:effectLst>
                <a:outerShdw blurRad="635000" dist="317500" dir="30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175" name="TextBox 174">
                <a:extLst>
                  <a:ext uri="{FF2B5EF4-FFF2-40B4-BE49-F238E27FC236}">
                    <a16:creationId xmlns:a16="http://schemas.microsoft.com/office/drawing/2014/main" id="{1DD5BB49-8298-B3E8-2C2E-0FA0651DF825}"/>
                  </a:ext>
                </a:extLst>
              </p:cNvPr>
              <p:cNvSpPr txBox="1"/>
              <p:nvPr/>
            </p:nvSpPr>
            <p:spPr>
              <a:xfrm rot="20692892">
                <a:off x="5575058" y="3900723"/>
                <a:ext cx="1553029" cy="923330"/>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03</a:t>
                </a:r>
              </a:p>
            </p:txBody>
          </p:sp>
        </p:grpSp>
      </p:grpSp>
      <p:grpSp>
        <p:nvGrpSpPr>
          <p:cNvPr id="176" name="2">
            <a:extLst>
              <a:ext uri="{FF2B5EF4-FFF2-40B4-BE49-F238E27FC236}">
                <a16:creationId xmlns:a16="http://schemas.microsoft.com/office/drawing/2014/main" id="{FE97E960-2E4D-2B03-D0B0-1F95860860C7}"/>
              </a:ext>
            </a:extLst>
          </p:cNvPr>
          <p:cNvGrpSpPr/>
          <p:nvPr/>
        </p:nvGrpSpPr>
        <p:grpSpPr>
          <a:xfrm>
            <a:off x="-241295" y="-442450"/>
            <a:ext cx="14600903" cy="14600903"/>
            <a:chOff x="-632712" y="-1421709"/>
            <a:chExt cx="14600903" cy="14600903"/>
          </a:xfrm>
          <a:effectLst/>
        </p:grpSpPr>
        <p:sp>
          <p:nvSpPr>
            <p:cNvPr id="177" name="Oval 176">
              <a:extLst>
                <a:ext uri="{FF2B5EF4-FFF2-40B4-BE49-F238E27FC236}">
                  <a16:creationId xmlns:a16="http://schemas.microsoft.com/office/drawing/2014/main" id="{3CAA2919-EC56-3E72-259C-0D95E9932446}"/>
                </a:ext>
              </a:extLst>
            </p:cNvPr>
            <p:cNvSpPr/>
            <p:nvPr/>
          </p:nvSpPr>
          <p:spPr>
            <a:xfrm>
              <a:off x="-632712" y="-1421709"/>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grpSp>
          <p:nvGrpSpPr>
            <p:cNvPr id="178" name="Group 177">
              <a:extLst>
                <a:ext uri="{FF2B5EF4-FFF2-40B4-BE49-F238E27FC236}">
                  <a16:creationId xmlns:a16="http://schemas.microsoft.com/office/drawing/2014/main" id="{0AB2F5D5-20ED-3B09-2607-F72401FB150B}"/>
                </a:ext>
              </a:extLst>
            </p:cNvPr>
            <p:cNvGrpSpPr/>
            <p:nvPr/>
          </p:nvGrpSpPr>
          <p:grpSpPr>
            <a:xfrm rot="2679089">
              <a:off x="2552939" y="1763942"/>
              <a:ext cx="8229600" cy="8229600"/>
              <a:chOff x="2334986" y="2699657"/>
              <a:chExt cx="8229600" cy="8229600"/>
            </a:xfrm>
          </p:grpSpPr>
          <p:sp>
            <p:nvSpPr>
              <p:cNvPr id="179" name="Partial Circle 178">
                <a:extLst>
                  <a:ext uri="{FF2B5EF4-FFF2-40B4-BE49-F238E27FC236}">
                    <a16:creationId xmlns:a16="http://schemas.microsoft.com/office/drawing/2014/main" id="{9A480597-7464-E0A5-7D9B-94135419C82B}"/>
                  </a:ext>
                </a:extLst>
              </p:cNvPr>
              <p:cNvSpPr/>
              <p:nvPr/>
            </p:nvSpPr>
            <p:spPr>
              <a:xfrm>
                <a:off x="2334986" y="2699657"/>
                <a:ext cx="8229600" cy="8229600"/>
              </a:xfrm>
              <a:prstGeom prst="pie">
                <a:avLst>
                  <a:gd name="adj1" fmla="val 10787916"/>
                  <a:gd name="adj2" fmla="val 13058961"/>
                </a:avLst>
              </a:prstGeom>
              <a:gradFill flip="none" rotWithShape="1">
                <a:gsLst>
                  <a:gs pos="0">
                    <a:schemeClr val="bg1">
                      <a:lumMod val="95000"/>
                    </a:schemeClr>
                  </a:gs>
                  <a:gs pos="100000">
                    <a:srgbClr val="B9DE8B"/>
                  </a:gs>
                </a:gsLst>
                <a:path path="circle">
                  <a:fillToRect l="50000" t="50000" r="50000" b="50000"/>
                </a:path>
                <a:tileRect/>
              </a:gradFill>
              <a:ln>
                <a:noFill/>
              </a:ln>
              <a:effectLst>
                <a:outerShdw blurRad="635000" dist="317500" dir="2154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lumMod val="65000"/>
                      <a:lumOff val="35000"/>
                    </a:prstClr>
                  </a:solidFill>
                  <a:effectLst/>
                  <a:uLnTx/>
                  <a:uFillTx/>
                  <a:latin typeface="Aptos" panose="02110004020202020204"/>
                  <a:ea typeface="+mn-ea"/>
                  <a:cs typeface="+mn-cs"/>
                </a:endParaRPr>
              </a:p>
            </p:txBody>
          </p:sp>
          <p:sp>
            <p:nvSpPr>
              <p:cNvPr id="180" name="TextBox 179">
                <a:extLst>
                  <a:ext uri="{FF2B5EF4-FFF2-40B4-BE49-F238E27FC236}">
                    <a16:creationId xmlns:a16="http://schemas.microsoft.com/office/drawing/2014/main" id="{93555594-BE49-7664-7923-59E53BAF735B}"/>
                  </a:ext>
                </a:extLst>
              </p:cNvPr>
              <p:cNvSpPr txBox="1"/>
              <p:nvPr/>
            </p:nvSpPr>
            <p:spPr>
              <a:xfrm rot="18920911">
                <a:off x="3115754" y="5445431"/>
                <a:ext cx="1553029" cy="1015663"/>
              </a:xfrm>
              <a:prstGeom prst="rect">
                <a:avLst/>
              </a:prstGeom>
              <a:noFill/>
            </p:spPr>
            <p:txBody>
              <a:bodyPr wrap="square" rtlCol="0" anchor="ctr">
                <a:spAutoFit/>
              </a:bodyPr>
              <a:lstStyle>
                <a:defPPr>
                  <a:defRPr lang="en-US"/>
                </a:defPPr>
                <a:lvl1pPr algn="ctr">
                  <a:defRPr sz="6600">
                    <a:solidFill>
                      <a:srgbClr val="FE766E"/>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02</a:t>
                </a:r>
              </a:p>
            </p:txBody>
          </p:sp>
        </p:grpSp>
      </p:grpSp>
      <p:grpSp>
        <p:nvGrpSpPr>
          <p:cNvPr id="181" name="1">
            <a:extLst>
              <a:ext uri="{FF2B5EF4-FFF2-40B4-BE49-F238E27FC236}">
                <a16:creationId xmlns:a16="http://schemas.microsoft.com/office/drawing/2014/main" id="{039EFA4A-F533-29A7-D0D0-B61CF5B09BC2}"/>
              </a:ext>
            </a:extLst>
          </p:cNvPr>
          <p:cNvGrpSpPr/>
          <p:nvPr/>
        </p:nvGrpSpPr>
        <p:grpSpPr>
          <a:xfrm>
            <a:off x="-241294" y="-442450"/>
            <a:ext cx="14600903" cy="14600903"/>
            <a:chOff x="-1850327" y="-442452"/>
            <a:chExt cx="14600903" cy="14600903"/>
          </a:xfrm>
          <a:effectLst/>
        </p:grpSpPr>
        <p:sp>
          <p:nvSpPr>
            <p:cNvPr id="182" name="Oval 181">
              <a:extLst>
                <a:ext uri="{FF2B5EF4-FFF2-40B4-BE49-F238E27FC236}">
                  <a16:creationId xmlns:a16="http://schemas.microsoft.com/office/drawing/2014/main" id="{A26A4FE9-7584-CD89-2229-78CD3D40F41B}"/>
                </a:ext>
              </a:extLst>
            </p:cNvPr>
            <p:cNvSpPr/>
            <p:nvPr/>
          </p:nvSpPr>
          <p:spPr>
            <a:xfrm>
              <a:off x="-1850327" y="-442452"/>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grpSp>
          <p:nvGrpSpPr>
            <p:cNvPr id="183" name="Group 182">
              <a:extLst>
                <a:ext uri="{FF2B5EF4-FFF2-40B4-BE49-F238E27FC236}">
                  <a16:creationId xmlns:a16="http://schemas.microsoft.com/office/drawing/2014/main" id="{FD211859-AF48-2262-F167-978FBAF0CA53}"/>
                </a:ext>
              </a:extLst>
            </p:cNvPr>
            <p:cNvGrpSpPr/>
            <p:nvPr/>
          </p:nvGrpSpPr>
          <p:grpSpPr>
            <a:xfrm>
              <a:off x="878124" y="2285999"/>
              <a:ext cx="9144000" cy="9144000"/>
              <a:chOff x="2334986" y="2699657"/>
              <a:chExt cx="9144000" cy="9144000"/>
            </a:xfrm>
          </p:grpSpPr>
          <p:sp>
            <p:nvSpPr>
              <p:cNvPr id="184" name="Partial Circle 183">
                <a:extLst>
                  <a:ext uri="{FF2B5EF4-FFF2-40B4-BE49-F238E27FC236}">
                    <a16:creationId xmlns:a16="http://schemas.microsoft.com/office/drawing/2014/main" id="{690791D9-C46C-97BA-BE2F-CAED81A67489}"/>
                  </a:ext>
                </a:extLst>
              </p:cNvPr>
              <p:cNvSpPr/>
              <p:nvPr/>
            </p:nvSpPr>
            <p:spPr>
              <a:xfrm>
                <a:off x="2334986" y="2699657"/>
                <a:ext cx="9144000" cy="9144000"/>
              </a:xfrm>
              <a:prstGeom prst="pie">
                <a:avLst>
                  <a:gd name="adj1" fmla="val 10787916"/>
                  <a:gd name="adj2" fmla="val 13481605"/>
                </a:avLst>
              </a:prstGeom>
              <a:gradFill flip="none" rotWithShape="1">
                <a:gsLst>
                  <a:gs pos="0">
                    <a:schemeClr val="bg1">
                      <a:lumMod val="95000"/>
                    </a:schemeClr>
                  </a:gs>
                  <a:gs pos="100000">
                    <a:srgbClr val="90D483"/>
                  </a:gs>
                </a:gsLst>
                <a:path path="circle">
                  <a:fillToRect l="50000" t="50000" r="50000" b="50000"/>
                </a:path>
                <a:tileRect/>
              </a:gradFill>
              <a:ln>
                <a:noFill/>
              </a:ln>
              <a:effectLst>
                <a:outerShdw blurRad="635000" dist="317500" dir="2154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lumMod val="65000"/>
                      <a:lumOff val="35000"/>
                    </a:prstClr>
                  </a:solidFill>
                  <a:effectLst/>
                  <a:uLnTx/>
                  <a:uFillTx/>
                  <a:latin typeface="Aptos" panose="02110004020202020204"/>
                  <a:ea typeface="+mn-ea"/>
                  <a:cs typeface="+mn-cs"/>
                </a:endParaRPr>
              </a:p>
            </p:txBody>
          </p:sp>
          <p:sp>
            <p:nvSpPr>
              <p:cNvPr id="185" name="TextBox 184">
                <a:extLst>
                  <a:ext uri="{FF2B5EF4-FFF2-40B4-BE49-F238E27FC236}">
                    <a16:creationId xmlns:a16="http://schemas.microsoft.com/office/drawing/2014/main" id="{2DC5CD04-BEB8-16EC-F98D-5E759AA0D925}"/>
                  </a:ext>
                </a:extLst>
              </p:cNvPr>
              <p:cNvSpPr txBox="1"/>
              <p:nvPr/>
            </p:nvSpPr>
            <p:spPr>
              <a:xfrm>
                <a:off x="3239702" y="5738403"/>
                <a:ext cx="1553029" cy="1107996"/>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a:ln>
                      <a:noFill/>
                    </a:ln>
                    <a:solidFill>
                      <a:prstClr val="black">
                        <a:lumMod val="65000"/>
                        <a:lumOff val="35000"/>
                      </a:prstClr>
                    </a:solidFill>
                    <a:effectLst/>
                    <a:uLnTx/>
                    <a:uFillTx/>
                    <a:latin typeface="Russo One" panose="02000503050000020004" pitchFamily="2" charset="0"/>
                    <a:ea typeface="+mn-ea"/>
                    <a:cs typeface="+mn-cs"/>
                  </a:rPr>
                  <a:t>01</a:t>
                </a:r>
              </a:p>
            </p:txBody>
          </p:sp>
        </p:grpSp>
      </p:grpSp>
    </p:spTree>
    <p:extLst>
      <p:ext uri="{BB962C8B-B14F-4D97-AF65-F5344CB8AC3E}">
        <p14:creationId xmlns:p14="http://schemas.microsoft.com/office/powerpoint/2010/main" val="15820234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decel="100000" fill="hold" nodeType="withEffect">
                                  <p:stCondLst>
                                    <p:cond delay="0"/>
                                  </p:stCondLst>
                                  <p:childTnLst>
                                    <p:animRot by="-7800000">
                                      <p:cBhvr>
                                        <p:cTn id="6" dur="2000" fill="hold"/>
                                        <p:tgtEl>
                                          <p:spTgt spid="171"/>
                                        </p:tgtEl>
                                        <p:attrNameLst>
                                          <p:attrName>r</p:attrName>
                                        </p:attrNameLst>
                                      </p:cBhvr>
                                    </p:animRot>
                                  </p:childTnLst>
                                </p:cTn>
                              </p:par>
                              <p:par>
                                <p:cTn id="7" presetID="8" presetClass="emph" presetSubtype="0" decel="100000" fill="hold" nodeType="withEffect">
                                  <p:stCondLst>
                                    <p:cond delay="0"/>
                                  </p:stCondLst>
                                  <p:childTnLst>
                                    <p:animRot by="-10200000">
                                      <p:cBhvr>
                                        <p:cTn id="8" dur="2000" fill="hold"/>
                                        <p:tgtEl>
                                          <p:spTgt spid="166"/>
                                        </p:tgtEl>
                                        <p:attrNameLst>
                                          <p:attrName>r</p:attrName>
                                        </p:attrNameLst>
                                      </p:cBhvr>
                                    </p:animRot>
                                  </p:childTnLst>
                                </p:cTn>
                              </p:par>
                              <p:par>
                                <p:cTn id="9" presetID="8" presetClass="emph" presetSubtype="0" decel="100000" fill="hold" nodeType="withEffect">
                                  <p:stCondLst>
                                    <p:cond delay="0"/>
                                  </p:stCondLst>
                                  <p:childTnLst>
                                    <p:animRot by="-11400000">
                                      <p:cBhvr>
                                        <p:cTn id="10" dur="2000" fill="hold"/>
                                        <p:tgtEl>
                                          <p:spTgt spid="161"/>
                                        </p:tgtEl>
                                        <p:attrNameLst>
                                          <p:attrName>r</p:attrName>
                                        </p:attrNameLst>
                                      </p:cBhvr>
                                    </p:animRot>
                                  </p:childTnLst>
                                </p:cTn>
                              </p:par>
                              <p:par>
                                <p:cTn id="11" presetID="8" presetClass="emph" presetSubtype="0" decel="100000" fill="hold" nodeType="withEffect">
                                  <p:stCondLst>
                                    <p:cond delay="0"/>
                                  </p:stCondLst>
                                  <p:childTnLst>
                                    <p:animRot by="-5400000">
                                      <p:cBhvr>
                                        <p:cTn id="12" dur="2000" fill="hold"/>
                                        <p:tgtEl>
                                          <p:spTgt spid="176"/>
                                        </p:tgtEl>
                                        <p:attrNameLst>
                                          <p:attrName>r</p:attrName>
                                        </p:attrNameLst>
                                      </p:cBhvr>
                                    </p:animRot>
                                  </p:childTnLst>
                                </p:cTn>
                              </p:par>
                              <p:par>
                                <p:cTn id="13" presetID="8" presetClass="emph" presetSubtype="0" decel="100000" fill="hold" nodeType="withEffect">
                                  <p:stCondLst>
                                    <p:cond delay="0"/>
                                  </p:stCondLst>
                                  <p:childTnLst>
                                    <p:animRot by="-3000000">
                                      <p:cBhvr>
                                        <p:cTn id="14" dur="2000" fill="hold"/>
                                        <p:tgtEl>
                                          <p:spTgt spid="181"/>
                                        </p:tgtEl>
                                        <p:attrNameLst>
                                          <p:attrName>r</p:attrName>
                                        </p:attrNameLst>
                                      </p:cBhvr>
                                    </p:animRot>
                                  </p:childTnLst>
                                </p:cTn>
                              </p:par>
                              <p:par>
                                <p:cTn id="15" presetID="10" presetClass="exit" presetSubtype="0" fill="hold" nodeType="withEffect">
                                  <p:stCondLst>
                                    <p:cond delay="1000"/>
                                  </p:stCondLst>
                                  <p:childTnLst>
                                    <p:animEffect transition="out" filter="fade">
                                      <p:cBhvr>
                                        <p:cTn id="16" dur="500"/>
                                        <p:tgtEl>
                                          <p:spTgt spid="171"/>
                                        </p:tgtEl>
                                      </p:cBhvr>
                                    </p:animEffect>
                                    <p:set>
                                      <p:cBhvr>
                                        <p:cTn id="17" dur="1" fill="hold">
                                          <p:stCondLst>
                                            <p:cond delay="499"/>
                                          </p:stCondLst>
                                        </p:cTn>
                                        <p:tgtEl>
                                          <p:spTgt spid="171"/>
                                        </p:tgtEl>
                                        <p:attrNameLst>
                                          <p:attrName>style.visibility</p:attrName>
                                        </p:attrNameLst>
                                      </p:cBhvr>
                                      <p:to>
                                        <p:strVal val="hidden"/>
                                      </p:to>
                                    </p:set>
                                  </p:childTnLst>
                                </p:cTn>
                              </p:par>
                              <p:par>
                                <p:cTn id="18" presetID="10" presetClass="exit" presetSubtype="0" fill="hold" nodeType="withEffect">
                                  <p:stCondLst>
                                    <p:cond delay="1000"/>
                                  </p:stCondLst>
                                  <p:childTnLst>
                                    <p:animEffect transition="out" filter="fade">
                                      <p:cBhvr>
                                        <p:cTn id="19" dur="500"/>
                                        <p:tgtEl>
                                          <p:spTgt spid="166"/>
                                        </p:tgtEl>
                                      </p:cBhvr>
                                    </p:animEffect>
                                    <p:set>
                                      <p:cBhvr>
                                        <p:cTn id="20" dur="1" fill="hold">
                                          <p:stCondLst>
                                            <p:cond delay="499"/>
                                          </p:stCondLst>
                                        </p:cTn>
                                        <p:tgtEl>
                                          <p:spTgt spid="166"/>
                                        </p:tgtEl>
                                        <p:attrNameLst>
                                          <p:attrName>style.visibility</p:attrName>
                                        </p:attrNameLst>
                                      </p:cBhvr>
                                      <p:to>
                                        <p:strVal val="hidden"/>
                                      </p:to>
                                    </p:set>
                                  </p:childTnLst>
                                </p:cTn>
                              </p:par>
                              <p:par>
                                <p:cTn id="21" presetID="10" presetClass="exit" presetSubtype="0" fill="hold" nodeType="withEffect">
                                  <p:stCondLst>
                                    <p:cond delay="1000"/>
                                  </p:stCondLst>
                                  <p:childTnLst>
                                    <p:animEffect transition="out" filter="fade">
                                      <p:cBhvr>
                                        <p:cTn id="22" dur="500"/>
                                        <p:tgtEl>
                                          <p:spTgt spid="161"/>
                                        </p:tgtEl>
                                      </p:cBhvr>
                                    </p:animEffect>
                                    <p:set>
                                      <p:cBhvr>
                                        <p:cTn id="23" dur="1" fill="hold">
                                          <p:stCondLst>
                                            <p:cond delay="499"/>
                                          </p:stCondLst>
                                        </p:cTn>
                                        <p:tgtEl>
                                          <p:spTgt spid="161"/>
                                        </p:tgtEl>
                                        <p:attrNameLst>
                                          <p:attrName>style.visibility</p:attrName>
                                        </p:attrNameLst>
                                      </p:cBhvr>
                                      <p:to>
                                        <p:strVal val="hidden"/>
                                      </p:to>
                                    </p:set>
                                  </p:childTnLst>
                                </p:cTn>
                              </p:par>
                              <p:par>
                                <p:cTn id="24" presetID="10" presetClass="exit" presetSubtype="0" fill="hold" nodeType="withEffect">
                                  <p:stCondLst>
                                    <p:cond delay="1000"/>
                                  </p:stCondLst>
                                  <p:childTnLst>
                                    <p:animEffect transition="out" filter="fade">
                                      <p:cBhvr>
                                        <p:cTn id="25" dur="500"/>
                                        <p:tgtEl>
                                          <p:spTgt spid="176"/>
                                        </p:tgtEl>
                                      </p:cBhvr>
                                    </p:animEffect>
                                    <p:set>
                                      <p:cBhvr>
                                        <p:cTn id="26" dur="1" fill="hold">
                                          <p:stCondLst>
                                            <p:cond delay="499"/>
                                          </p:stCondLst>
                                        </p:cTn>
                                        <p:tgtEl>
                                          <p:spTgt spid="176"/>
                                        </p:tgtEl>
                                        <p:attrNameLst>
                                          <p:attrName>style.visibility</p:attrName>
                                        </p:attrNameLst>
                                      </p:cBhvr>
                                      <p:to>
                                        <p:strVal val="hidden"/>
                                      </p:to>
                                    </p:set>
                                  </p:childTnLst>
                                </p:cTn>
                              </p:par>
                              <p:par>
                                <p:cTn id="27" presetID="10" presetClass="exit" presetSubtype="0" fill="hold" nodeType="withEffect">
                                  <p:stCondLst>
                                    <p:cond delay="1000"/>
                                  </p:stCondLst>
                                  <p:childTnLst>
                                    <p:animEffect transition="out" filter="fade">
                                      <p:cBhvr>
                                        <p:cTn id="28" dur="500"/>
                                        <p:tgtEl>
                                          <p:spTgt spid="181"/>
                                        </p:tgtEl>
                                      </p:cBhvr>
                                    </p:animEffect>
                                    <p:set>
                                      <p:cBhvr>
                                        <p:cTn id="29" dur="1" fill="hold">
                                          <p:stCondLst>
                                            <p:cond delay="499"/>
                                          </p:stCondLst>
                                        </p:cTn>
                                        <p:tgtEl>
                                          <p:spTgt spid="181"/>
                                        </p:tgtEl>
                                        <p:attrNameLst>
                                          <p:attrName>style.visibility</p:attrName>
                                        </p:attrNameLst>
                                      </p:cBhvr>
                                      <p:to>
                                        <p:strVal val="hidden"/>
                                      </p:to>
                                    </p:set>
                                  </p:childTnLst>
                                </p:cTn>
                              </p:par>
                              <p:par>
                                <p:cTn id="30" presetID="42" presetClass="path" presetSubtype="0" accel="9333" decel="90667" fill="hold" nodeType="withEffect">
                                  <p:stCondLst>
                                    <p:cond delay="1000"/>
                                  </p:stCondLst>
                                  <p:childTnLst>
                                    <p:animMotion origin="layout" path="M 5E-6 -1.85185E-6 L 5E-6 0.12778 " pathEditMode="relative" rAng="0" ptsTypes="AA">
                                      <p:cBhvr>
                                        <p:cTn id="31" dur="750" fill="hold"/>
                                        <p:tgtEl>
                                          <p:spTgt spid="2"/>
                                        </p:tgtEl>
                                        <p:attrNameLst>
                                          <p:attrName>ppt_x</p:attrName>
                                          <p:attrName>ppt_y</p:attrName>
                                        </p:attrNameLst>
                                      </p:cBhvr>
                                      <p:rCtr x="0" y="6389"/>
                                    </p:animMotion>
                                  </p:childTnLst>
                                </p:cTn>
                              </p:par>
                              <p:par>
                                <p:cTn id="32" presetID="1" presetClass="entr" presetSubtype="0" fill="hold" nodeType="withEffect">
                                  <p:stCondLst>
                                    <p:cond delay="1250"/>
                                  </p:stCondLst>
                                  <p:childTnLst>
                                    <p:set>
                                      <p:cBhvr>
                                        <p:cTn id="33" dur="1" fill="hold">
                                          <p:stCondLst>
                                            <p:cond delay="0"/>
                                          </p:stCondLst>
                                        </p:cTn>
                                        <p:tgtEl>
                                          <p:spTgt spid="6"/>
                                        </p:tgtEl>
                                        <p:attrNameLst>
                                          <p:attrName>style.visibility</p:attrName>
                                        </p:attrNameLst>
                                      </p:cBhvr>
                                      <p:to>
                                        <p:strVal val="visible"/>
                                      </p:to>
                                    </p:set>
                                  </p:childTnLst>
                                </p:cTn>
                              </p:par>
                              <p:par>
                                <p:cTn id="34" presetID="64" presetClass="path" presetSubtype="0" accel="9333" decel="90667" fill="hold" nodeType="withEffect">
                                  <p:stCondLst>
                                    <p:cond delay="1250"/>
                                  </p:stCondLst>
                                  <p:childTnLst>
                                    <p:animMotion origin="layout" path="M 5E-6 0.13334 L 5E-6 -1.85185E-6 " pathEditMode="relative" rAng="0" ptsTypes="AA">
                                      <p:cBhvr>
                                        <p:cTn id="35" dur="750" fill="hold"/>
                                        <p:tgtEl>
                                          <p:spTgt spid="6"/>
                                        </p:tgtEl>
                                        <p:attrNameLst>
                                          <p:attrName>ppt_x</p:attrName>
                                          <p:attrName>ppt_y</p:attrName>
                                        </p:attrNameLst>
                                      </p:cBhvr>
                                      <p:rCtr x="0" y="-6667"/>
                                    </p:animMotion>
                                  </p:childTnLst>
                                </p:cTn>
                              </p:par>
                              <p:par>
                                <p:cTn id="36" presetID="10" presetClass="exit" presetSubtype="0" fill="hold" grpId="0" nodeType="withEffect">
                                  <p:stCondLst>
                                    <p:cond delay="2000"/>
                                  </p:stCondLst>
                                  <p:childTnLst>
                                    <p:animEffect transition="out" filter="fade">
                                      <p:cBhvr>
                                        <p:cTn id="37" dur="250"/>
                                        <p:tgtEl>
                                          <p:spTgt spid="110"/>
                                        </p:tgtEl>
                                      </p:cBhvr>
                                    </p:animEffect>
                                    <p:set>
                                      <p:cBhvr>
                                        <p:cTn id="38" dur="1" fill="hold">
                                          <p:stCondLst>
                                            <p:cond delay="249"/>
                                          </p:stCondLst>
                                        </p:cTn>
                                        <p:tgtEl>
                                          <p:spTgt spid="110"/>
                                        </p:tgtEl>
                                        <p:attrNameLst>
                                          <p:attrName>style.visibility</p:attrName>
                                        </p:attrNameLst>
                                      </p:cBhvr>
                                      <p:to>
                                        <p:strVal val="hidden"/>
                                      </p:to>
                                    </p:set>
                                  </p:childTnLst>
                                </p:cTn>
                              </p:par>
                              <p:par>
                                <p:cTn id="39" presetID="8" presetClass="emph" presetSubtype="0" decel="100000" fill="hold" nodeType="withEffect">
                                  <p:stCondLst>
                                    <p:cond delay="2000"/>
                                  </p:stCondLst>
                                  <p:childTnLst>
                                    <p:animRot by="7800000">
                                      <p:cBhvr>
                                        <p:cTn id="40" dur="2000" fill="hold"/>
                                        <p:tgtEl>
                                          <p:spTgt spid="47"/>
                                        </p:tgtEl>
                                        <p:attrNameLst>
                                          <p:attrName>r</p:attrName>
                                        </p:attrNameLst>
                                      </p:cBhvr>
                                    </p:animRot>
                                  </p:childTnLst>
                                </p:cTn>
                              </p:par>
                              <p:par>
                                <p:cTn id="41" presetID="8" presetClass="emph" presetSubtype="0" decel="100000" fill="hold" nodeType="withEffect">
                                  <p:stCondLst>
                                    <p:cond delay="2000"/>
                                  </p:stCondLst>
                                  <p:childTnLst>
                                    <p:animRot by="10200000">
                                      <p:cBhvr>
                                        <p:cTn id="42" dur="2000" fill="hold"/>
                                        <p:tgtEl>
                                          <p:spTgt spid="38"/>
                                        </p:tgtEl>
                                        <p:attrNameLst>
                                          <p:attrName>r</p:attrName>
                                        </p:attrNameLst>
                                      </p:cBhvr>
                                    </p:animRot>
                                  </p:childTnLst>
                                </p:cTn>
                              </p:par>
                              <p:par>
                                <p:cTn id="43" presetID="8" presetClass="emph" presetSubtype="0" decel="100000" fill="hold" nodeType="withEffect">
                                  <p:stCondLst>
                                    <p:cond delay="2000"/>
                                  </p:stCondLst>
                                  <p:childTnLst>
                                    <p:animRot by="11400000">
                                      <p:cBhvr>
                                        <p:cTn id="44" dur="2000" fill="hold"/>
                                        <p:tgtEl>
                                          <p:spTgt spid="10"/>
                                        </p:tgtEl>
                                        <p:attrNameLst>
                                          <p:attrName>r</p:attrName>
                                        </p:attrNameLst>
                                      </p:cBhvr>
                                    </p:animRot>
                                  </p:childTnLst>
                                </p:cTn>
                              </p:par>
                              <p:par>
                                <p:cTn id="45" presetID="8" presetClass="emph" presetSubtype="0" decel="100000" fill="hold" nodeType="withEffect">
                                  <p:stCondLst>
                                    <p:cond delay="2000"/>
                                  </p:stCondLst>
                                  <p:childTnLst>
                                    <p:animRot by="5400000">
                                      <p:cBhvr>
                                        <p:cTn id="46" dur="2000" fill="hold"/>
                                        <p:tgtEl>
                                          <p:spTgt spid="95"/>
                                        </p:tgtEl>
                                        <p:attrNameLst>
                                          <p:attrName>r</p:attrName>
                                        </p:attrNameLst>
                                      </p:cBhvr>
                                    </p:animRot>
                                  </p:childTnLst>
                                </p:cTn>
                              </p:par>
                              <p:par>
                                <p:cTn id="47" presetID="8" presetClass="emph" presetSubtype="0" decel="100000" fill="hold" nodeType="withEffect">
                                  <p:stCondLst>
                                    <p:cond delay="2000"/>
                                  </p:stCondLst>
                                  <p:childTnLst>
                                    <p:animRot by="3000000">
                                      <p:cBhvr>
                                        <p:cTn id="48" dur="2000" fill="hold"/>
                                        <p:tgtEl>
                                          <p:spTgt spid="100"/>
                                        </p:tgtEl>
                                        <p:attrNameLst>
                                          <p:attrName>r</p:attrName>
                                        </p:attrNameLst>
                                      </p:cBhvr>
                                    </p:animRot>
                                  </p:childTnLst>
                                </p:cTn>
                              </p:par>
                              <p:par>
                                <p:cTn id="49" presetID="10" presetClass="entr" presetSubtype="0" fill="hold" grpId="0" nodeType="withEffect">
                                  <p:stCondLst>
                                    <p:cond delay="4000"/>
                                  </p:stCondLst>
                                  <p:childTnLst>
                                    <p:set>
                                      <p:cBhvr>
                                        <p:cTn id="50" dur="1" fill="hold">
                                          <p:stCondLst>
                                            <p:cond delay="0"/>
                                          </p:stCondLst>
                                        </p:cTn>
                                        <p:tgtEl>
                                          <p:spTgt spid="105"/>
                                        </p:tgtEl>
                                        <p:attrNameLst>
                                          <p:attrName>style.visibility</p:attrName>
                                        </p:attrNameLst>
                                      </p:cBhvr>
                                      <p:to>
                                        <p:strVal val="visible"/>
                                      </p:to>
                                    </p:set>
                                    <p:animEffect transition="in" filter="fade">
                                      <p:cBhvr>
                                        <p:cTn id="51" dur="1000"/>
                                        <p:tgtEl>
                                          <p:spTgt spid="105"/>
                                        </p:tgtEl>
                                      </p:cBhvr>
                                    </p:animEffect>
                                  </p:childTnLst>
                                </p:cTn>
                              </p:par>
                              <p:par>
                                <p:cTn id="52" presetID="10" presetClass="entr" presetSubtype="0" fill="hold" grpId="0" nodeType="withEffect">
                                  <p:stCondLst>
                                    <p:cond delay="4000"/>
                                  </p:stCondLst>
                                  <p:childTnLst>
                                    <p:set>
                                      <p:cBhvr>
                                        <p:cTn id="53" dur="1" fill="hold">
                                          <p:stCondLst>
                                            <p:cond delay="0"/>
                                          </p:stCondLst>
                                        </p:cTn>
                                        <p:tgtEl>
                                          <p:spTgt spid="109"/>
                                        </p:tgtEl>
                                        <p:attrNameLst>
                                          <p:attrName>style.visibility</p:attrName>
                                        </p:attrNameLst>
                                      </p:cBhvr>
                                      <p:to>
                                        <p:strVal val="visible"/>
                                      </p:to>
                                    </p:set>
                                    <p:animEffect transition="in" filter="fade">
                                      <p:cBhvr>
                                        <p:cTn id="54" dur="1000"/>
                                        <p:tgtEl>
                                          <p:spTgt spid="109"/>
                                        </p:tgtEl>
                                      </p:cBhvr>
                                    </p:animEffect>
                                  </p:childTnLst>
                                </p:cTn>
                              </p:par>
                              <p:par>
                                <p:cTn id="55" presetID="10" presetClass="entr" presetSubtype="0" fill="hold" grpId="0" nodeType="withEffect">
                                  <p:stCondLst>
                                    <p:cond delay="4000"/>
                                  </p:stCondLst>
                                  <p:childTnLst>
                                    <p:set>
                                      <p:cBhvr>
                                        <p:cTn id="56" dur="1" fill="hold">
                                          <p:stCondLst>
                                            <p:cond delay="0"/>
                                          </p:stCondLst>
                                        </p:cTn>
                                        <p:tgtEl>
                                          <p:spTgt spid="106"/>
                                        </p:tgtEl>
                                        <p:attrNameLst>
                                          <p:attrName>style.visibility</p:attrName>
                                        </p:attrNameLst>
                                      </p:cBhvr>
                                      <p:to>
                                        <p:strVal val="visible"/>
                                      </p:to>
                                    </p:set>
                                    <p:animEffect transition="in" filter="fade">
                                      <p:cBhvr>
                                        <p:cTn id="57" dur="1000"/>
                                        <p:tgtEl>
                                          <p:spTgt spid="106"/>
                                        </p:tgtEl>
                                      </p:cBhvr>
                                    </p:animEffect>
                                  </p:childTnLst>
                                </p:cTn>
                              </p:par>
                              <p:par>
                                <p:cTn id="58" presetID="10" presetClass="entr" presetSubtype="0" fill="hold" grpId="0" nodeType="withEffect">
                                  <p:stCondLst>
                                    <p:cond delay="4000"/>
                                  </p:stCondLst>
                                  <p:childTnLst>
                                    <p:set>
                                      <p:cBhvr>
                                        <p:cTn id="59" dur="1" fill="hold">
                                          <p:stCondLst>
                                            <p:cond delay="0"/>
                                          </p:stCondLst>
                                        </p:cTn>
                                        <p:tgtEl>
                                          <p:spTgt spid="107"/>
                                        </p:tgtEl>
                                        <p:attrNameLst>
                                          <p:attrName>style.visibility</p:attrName>
                                        </p:attrNameLst>
                                      </p:cBhvr>
                                      <p:to>
                                        <p:strVal val="visible"/>
                                      </p:to>
                                    </p:set>
                                    <p:animEffect transition="in" filter="fade">
                                      <p:cBhvr>
                                        <p:cTn id="60" dur="1000"/>
                                        <p:tgtEl>
                                          <p:spTgt spid="107"/>
                                        </p:tgtEl>
                                      </p:cBhvr>
                                    </p:animEffect>
                                  </p:childTnLst>
                                </p:cTn>
                              </p:par>
                              <p:par>
                                <p:cTn id="61" presetID="10" presetClass="entr" presetSubtype="0" fill="hold" grpId="0" nodeType="withEffect">
                                  <p:stCondLst>
                                    <p:cond delay="4000"/>
                                  </p:stCondLst>
                                  <p:childTnLst>
                                    <p:set>
                                      <p:cBhvr>
                                        <p:cTn id="62" dur="1" fill="hold">
                                          <p:stCondLst>
                                            <p:cond delay="0"/>
                                          </p:stCondLst>
                                        </p:cTn>
                                        <p:tgtEl>
                                          <p:spTgt spid="108"/>
                                        </p:tgtEl>
                                        <p:attrNameLst>
                                          <p:attrName>style.visibility</p:attrName>
                                        </p:attrNameLst>
                                      </p:cBhvr>
                                      <p:to>
                                        <p:strVal val="visible"/>
                                      </p:to>
                                    </p:set>
                                    <p:animEffect transition="in" filter="fade">
                                      <p:cBhvr>
                                        <p:cTn id="63" dur="10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p:bldP spid="106" grpId="0"/>
      <p:bldP spid="107" grpId="0"/>
      <p:bldP spid="108" grpId="0"/>
      <p:bldP spid="109" grpId="0"/>
      <p:bldP spid="110"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E97E81-D948-F86C-B663-1243868943B4}"/>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9E2190E3-7FA4-B8FE-AC34-1274790D20CF}"/>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519886E4-3653-C12A-5162-FB47AAA416B7}"/>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7" name="Rectangle bot">
            <a:extLst>
              <a:ext uri="{FF2B5EF4-FFF2-40B4-BE49-F238E27FC236}">
                <a16:creationId xmlns:a16="http://schemas.microsoft.com/office/drawing/2014/main" id="{4068D1E3-DFC7-5DAF-27DF-E7077F0B601E}"/>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CDCE6441-3A37-848F-0BC9-3DFB673E48C0}"/>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C558E975-F54E-F0F6-C8C9-D490247F39FA}"/>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17" name="TextBox 16">
              <a:extLst>
                <a:ext uri="{FF2B5EF4-FFF2-40B4-BE49-F238E27FC236}">
                  <a16:creationId xmlns:a16="http://schemas.microsoft.com/office/drawing/2014/main" id="{6B12AF7C-8CE0-64BB-CD8D-C27439AB2B6B}"/>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kumimoji="0" lang="en-US" sz="2000" b="1" i="0" u="none" strike="noStrike" kern="1200" cap="none" spc="0" normalizeH="0" baseline="0" noProof="0" dirty="0">
                  <a:ln>
                    <a:noFill/>
                  </a:ln>
                  <a:solidFill>
                    <a:schemeClr val="tx1">
                      <a:lumMod val="65000"/>
                      <a:lumOff val="35000"/>
                    </a:schemeClr>
                  </a:solidFill>
                  <a:effectLst/>
                  <a:uLnTx/>
                  <a:uFillTx/>
                  <a:ea typeface="+mn-ea"/>
                  <a:cs typeface="+mn-cs"/>
                </a:rPr>
                <a:t>First Tab</a:t>
              </a:r>
              <a:endParaRPr lang="en-US" dirty="0">
                <a:solidFill>
                  <a:schemeClr val="tx1">
                    <a:lumMod val="65000"/>
                    <a:lumOff val="35000"/>
                  </a:schemeClr>
                </a:solidFill>
                <a:effectLst/>
              </a:endParaRPr>
            </a:p>
          </p:txBody>
        </p:sp>
      </p:grpSp>
      <p:sp>
        <p:nvSpPr>
          <p:cNvPr id="14" name="Rectangle top">
            <a:extLst>
              <a:ext uri="{FF2B5EF4-FFF2-40B4-BE49-F238E27FC236}">
                <a16:creationId xmlns:a16="http://schemas.microsoft.com/office/drawing/2014/main" id="{2E2FF1D2-E0A7-01EA-518D-F48A3DE5B503}"/>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F2FC40E6-14A7-E7D7-17A0-D1E3CB2AC577}"/>
              </a:ext>
            </a:extLst>
          </p:cNvPr>
          <p:cNvGrpSpPr/>
          <p:nvPr/>
        </p:nvGrpSpPr>
        <p:grpSpPr>
          <a:xfrm>
            <a:off x="1116651" y="1369700"/>
            <a:ext cx="4979349" cy="5185400"/>
            <a:chOff x="1187709" y="836300"/>
            <a:chExt cx="4979349" cy="5185400"/>
          </a:xfrm>
        </p:grpSpPr>
        <p:sp>
          <p:nvSpPr>
            <p:cNvPr id="3" name="Isosceles Triangle 2">
              <a:extLst>
                <a:ext uri="{FF2B5EF4-FFF2-40B4-BE49-F238E27FC236}">
                  <a16:creationId xmlns:a16="http://schemas.microsoft.com/office/drawing/2014/main" id="{B8C2B24C-85D1-0102-D63A-FAAFC88F4E47}"/>
                </a:ext>
              </a:extLst>
            </p:cNvPr>
            <p:cNvSpPr/>
            <p:nvPr/>
          </p:nvSpPr>
          <p:spPr>
            <a:xfrm rot="17342745">
              <a:off x="2113365" y="2453571"/>
              <a:ext cx="573824" cy="494676"/>
            </a:xfrm>
            <a:prstGeom prst="triangle">
              <a:avLst/>
            </a:pr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2" name="TextBox 41">
              <a:extLst>
                <a:ext uri="{FF2B5EF4-FFF2-40B4-BE49-F238E27FC236}">
                  <a16:creationId xmlns:a16="http://schemas.microsoft.com/office/drawing/2014/main" id="{4E1C6566-BAFE-896C-A289-29D4DBF8E7A2}"/>
                </a:ext>
              </a:extLst>
            </p:cNvPr>
            <p:cNvSpPr txBox="1"/>
            <p:nvPr/>
          </p:nvSpPr>
          <p:spPr>
            <a:xfrm>
              <a:off x="1187709"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srgbClr val="557F8D"/>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1</a:t>
              </a:r>
            </a:p>
          </p:txBody>
        </p:sp>
        <p:sp>
          <p:nvSpPr>
            <p:cNvPr id="43" name="Parallelogram 42">
              <a:extLst>
                <a:ext uri="{FF2B5EF4-FFF2-40B4-BE49-F238E27FC236}">
                  <a16:creationId xmlns:a16="http://schemas.microsoft.com/office/drawing/2014/main" id="{479A0550-9226-867D-205B-692421117D45}"/>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4" name="Freeform: Shape 43">
              <a:extLst>
                <a:ext uri="{FF2B5EF4-FFF2-40B4-BE49-F238E27FC236}">
                  <a16:creationId xmlns:a16="http://schemas.microsoft.com/office/drawing/2014/main" id="{6A8FE772-76C5-F200-A720-9A98DD1092D4}"/>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5" name="TextBox 44">
              <a:extLst>
                <a:ext uri="{FF2B5EF4-FFF2-40B4-BE49-F238E27FC236}">
                  <a16:creationId xmlns:a16="http://schemas.microsoft.com/office/drawing/2014/main" id="{AEF311A9-1887-864A-7DC1-40F3007D1569}"/>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46" name="TextBox 45">
              <a:extLst>
                <a:ext uri="{FF2B5EF4-FFF2-40B4-BE49-F238E27FC236}">
                  <a16:creationId xmlns:a16="http://schemas.microsoft.com/office/drawing/2014/main" id="{0043FD55-7FAF-2FE6-8290-C484479A3862}"/>
                </a:ext>
              </a:extLst>
            </p:cNvPr>
            <p:cNvSpPr txBox="1"/>
            <p:nvPr/>
          </p:nvSpPr>
          <p:spPr>
            <a:xfrm>
              <a:off x="2315955" y="2105753"/>
              <a:ext cx="152868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IDEA</a:t>
              </a:r>
            </a:p>
          </p:txBody>
        </p:sp>
        <p:pic>
          <p:nvPicPr>
            <p:cNvPr id="47" name="Graphic 46" descr="Lightbulb and gear with solid fill">
              <a:extLst>
                <a:ext uri="{FF2B5EF4-FFF2-40B4-BE49-F238E27FC236}">
                  <a16:creationId xmlns:a16="http://schemas.microsoft.com/office/drawing/2014/main" id="{D747F72A-C1A6-BE78-5EF3-C4F8D238227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827721" y="3162355"/>
              <a:ext cx="505150" cy="505150"/>
            </a:xfrm>
            <a:prstGeom prst="rect">
              <a:avLst/>
            </a:prstGeom>
          </p:spPr>
        </p:pic>
      </p:grpSp>
      <p:grpSp>
        <p:nvGrpSpPr>
          <p:cNvPr id="48" name="Group 47">
            <a:extLst>
              <a:ext uri="{FF2B5EF4-FFF2-40B4-BE49-F238E27FC236}">
                <a16:creationId xmlns:a16="http://schemas.microsoft.com/office/drawing/2014/main" id="{410B8D3B-68BD-781C-028B-5401A38468DB}"/>
              </a:ext>
            </a:extLst>
          </p:cNvPr>
          <p:cNvGrpSpPr/>
          <p:nvPr/>
        </p:nvGrpSpPr>
        <p:grpSpPr>
          <a:xfrm>
            <a:off x="4070082" y="1369700"/>
            <a:ext cx="5205201" cy="5185400"/>
            <a:chOff x="961857" y="836300"/>
            <a:chExt cx="5205201" cy="5185400"/>
          </a:xfrm>
        </p:grpSpPr>
        <p:sp>
          <p:nvSpPr>
            <p:cNvPr id="49" name="Isosceles Triangle 48">
              <a:extLst>
                <a:ext uri="{FF2B5EF4-FFF2-40B4-BE49-F238E27FC236}">
                  <a16:creationId xmlns:a16="http://schemas.microsoft.com/office/drawing/2014/main" id="{5DBA9BA0-F80A-562A-AEE1-F8E6DC864606}"/>
                </a:ext>
              </a:extLst>
            </p:cNvPr>
            <p:cNvSpPr/>
            <p:nvPr/>
          </p:nvSpPr>
          <p:spPr>
            <a:xfrm rot="17342745">
              <a:off x="2113365" y="2453571"/>
              <a:ext cx="573824" cy="494676"/>
            </a:xfrm>
            <a:prstGeom prst="triangle">
              <a:avLst/>
            </a:prstGeom>
            <a:gradFill flip="none" rotWithShape="1">
              <a:gsLst>
                <a:gs pos="2000">
                  <a:schemeClr val="tx1"/>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0" name="TextBox 49">
              <a:extLst>
                <a:ext uri="{FF2B5EF4-FFF2-40B4-BE49-F238E27FC236}">
                  <a16:creationId xmlns:a16="http://schemas.microsoft.com/office/drawing/2014/main" id="{66CAD77B-37A9-E4DC-37D8-62AA235EAD33}"/>
                </a:ext>
              </a:extLst>
            </p:cNvPr>
            <p:cNvSpPr txBox="1"/>
            <p:nvPr/>
          </p:nvSpPr>
          <p:spPr>
            <a:xfrm>
              <a:off x="961857"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prstClr val="black"/>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2</a:t>
              </a:r>
            </a:p>
          </p:txBody>
        </p:sp>
        <p:sp>
          <p:nvSpPr>
            <p:cNvPr id="51" name="Parallelogram 50">
              <a:extLst>
                <a:ext uri="{FF2B5EF4-FFF2-40B4-BE49-F238E27FC236}">
                  <a16:creationId xmlns:a16="http://schemas.microsoft.com/office/drawing/2014/main" id="{A97D9998-2819-CCD4-145B-C90CECFF77D5}"/>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2" name="Freeform: Shape 51">
              <a:extLst>
                <a:ext uri="{FF2B5EF4-FFF2-40B4-BE49-F238E27FC236}">
                  <a16:creationId xmlns:a16="http://schemas.microsoft.com/office/drawing/2014/main" id="{2A1D915F-D0C4-D8C7-742D-5D6B3E878EFD}"/>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chemeClr val="tx1"/>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3" name="TextBox 52">
              <a:extLst>
                <a:ext uri="{FF2B5EF4-FFF2-40B4-BE49-F238E27FC236}">
                  <a16:creationId xmlns:a16="http://schemas.microsoft.com/office/drawing/2014/main" id="{DB9C84FC-C0CD-0398-E885-2CD65025D617}"/>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54" name="TextBox 53">
              <a:extLst>
                <a:ext uri="{FF2B5EF4-FFF2-40B4-BE49-F238E27FC236}">
                  <a16:creationId xmlns:a16="http://schemas.microsoft.com/office/drawing/2014/main" id="{388FC25F-E1D3-E883-B828-AD6D7289180F}"/>
                </a:ext>
              </a:extLst>
            </p:cNvPr>
            <p:cNvSpPr txBox="1"/>
            <p:nvPr/>
          </p:nvSpPr>
          <p:spPr>
            <a:xfrm>
              <a:off x="2315954" y="2105753"/>
              <a:ext cx="1528684"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WORK</a:t>
              </a:r>
            </a:p>
          </p:txBody>
        </p:sp>
        <p:pic>
          <p:nvPicPr>
            <p:cNvPr id="55" name="Graphic 54">
              <a:extLst>
                <a:ext uri="{FF2B5EF4-FFF2-40B4-BE49-F238E27FC236}">
                  <a16:creationId xmlns:a16="http://schemas.microsoft.com/office/drawing/2014/main" id="{2201EAE9-A4FA-40A0-EC84-AF0D433E80B3}"/>
                </a:ext>
              </a:extLst>
            </p:cNvPr>
            <p:cNvPicPr>
              <a:picLocks noChangeAspect="1"/>
            </p:cNvPicPr>
            <p:nvPr/>
          </p:nvPicPr>
          <p:blipFill>
            <a:blip r:embed="rId6">
              <a:extLst>
                <a:ext uri="{96DAC541-7B7A-43D3-8B79-37D633B846F1}">
                  <asvg:svgBlip xmlns:asvg="http://schemas.microsoft.com/office/drawing/2016/SVG/main" r:embed="rId7"/>
                </a:ext>
              </a:extLst>
            </a:blip>
            <a:srcRect/>
            <a:stretch/>
          </p:blipFill>
          <p:spPr>
            <a:xfrm>
              <a:off x="2827721" y="3162355"/>
              <a:ext cx="505150" cy="505150"/>
            </a:xfrm>
            <a:prstGeom prst="rect">
              <a:avLst/>
            </a:prstGeom>
          </p:spPr>
        </p:pic>
      </p:grpSp>
      <p:grpSp>
        <p:nvGrpSpPr>
          <p:cNvPr id="56" name="Group 55">
            <a:extLst>
              <a:ext uri="{FF2B5EF4-FFF2-40B4-BE49-F238E27FC236}">
                <a16:creationId xmlns:a16="http://schemas.microsoft.com/office/drawing/2014/main" id="{7D4D8F18-51D9-B36F-67A0-61C924CF615F}"/>
              </a:ext>
            </a:extLst>
          </p:cNvPr>
          <p:cNvGrpSpPr/>
          <p:nvPr/>
        </p:nvGrpSpPr>
        <p:grpSpPr>
          <a:xfrm>
            <a:off x="7198556" y="1369700"/>
            <a:ext cx="5256010" cy="5185400"/>
            <a:chOff x="911048" y="836300"/>
            <a:chExt cx="5256010" cy="5185400"/>
          </a:xfrm>
        </p:grpSpPr>
        <p:sp>
          <p:nvSpPr>
            <p:cNvPr id="57" name="Isosceles Triangle 56">
              <a:extLst>
                <a:ext uri="{FF2B5EF4-FFF2-40B4-BE49-F238E27FC236}">
                  <a16:creationId xmlns:a16="http://schemas.microsoft.com/office/drawing/2014/main" id="{47373F36-0621-F0D1-A463-00CCE0DF94CB}"/>
                </a:ext>
              </a:extLst>
            </p:cNvPr>
            <p:cNvSpPr/>
            <p:nvPr/>
          </p:nvSpPr>
          <p:spPr>
            <a:xfrm rot="17342745">
              <a:off x="2113365" y="2453571"/>
              <a:ext cx="573824" cy="494676"/>
            </a:xfrm>
            <a:prstGeom prst="triangle">
              <a:avLst/>
            </a:pr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8" name="TextBox 57">
              <a:extLst>
                <a:ext uri="{FF2B5EF4-FFF2-40B4-BE49-F238E27FC236}">
                  <a16:creationId xmlns:a16="http://schemas.microsoft.com/office/drawing/2014/main" id="{76B54AA3-7FC1-C423-256C-D5C2EC182DEE}"/>
                </a:ext>
              </a:extLst>
            </p:cNvPr>
            <p:cNvSpPr txBox="1"/>
            <p:nvPr/>
          </p:nvSpPr>
          <p:spPr>
            <a:xfrm>
              <a:off x="911048"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srgbClr val="557F8D"/>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3</a:t>
              </a:r>
            </a:p>
          </p:txBody>
        </p:sp>
        <p:sp>
          <p:nvSpPr>
            <p:cNvPr id="59" name="Parallelogram 58">
              <a:extLst>
                <a:ext uri="{FF2B5EF4-FFF2-40B4-BE49-F238E27FC236}">
                  <a16:creationId xmlns:a16="http://schemas.microsoft.com/office/drawing/2014/main" id="{73F20BDB-FE56-574D-A697-B5F53477F21C}"/>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60" name="Freeform: Shape 59">
              <a:extLst>
                <a:ext uri="{FF2B5EF4-FFF2-40B4-BE49-F238E27FC236}">
                  <a16:creationId xmlns:a16="http://schemas.microsoft.com/office/drawing/2014/main" id="{8A5DE035-B0DE-4168-50E8-585CB149F336}"/>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61" name="TextBox 60">
              <a:extLst>
                <a:ext uri="{FF2B5EF4-FFF2-40B4-BE49-F238E27FC236}">
                  <a16:creationId xmlns:a16="http://schemas.microsoft.com/office/drawing/2014/main" id="{8D7E3A18-DFD4-9E98-855D-2FCF8684F1FA}"/>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62" name="TextBox 61">
              <a:extLst>
                <a:ext uri="{FF2B5EF4-FFF2-40B4-BE49-F238E27FC236}">
                  <a16:creationId xmlns:a16="http://schemas.microsoft.com/office/drawing/2014/main" id="{1E455AA4-3F59-9077-A1F9-2EE7AACB1D5F}"/>
                </a:ext>
              </a:extLst>
            </p:cNvPr>
            <p:cNvSpPr txBox="1"/>
            <p:nvPr/>
          </p:nvSpPr>
          <p:spPr>
            <a:xfrm>
              <a:off x="2321346" y="2105753"/>
              <a:ext cx="1517900"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SUCCESS</a:t>
              </a:r>
            </a:p>
          </p:txBody>
        </p:sp>
        <p:pic>
          <p:nvPicPr>
            <p:cNvPr id="63" name="Graphic 62">
              <a:extLst>
                <a:ext uri="{FF2B5EF4-FFF2-40B4-BE49-F238E27FC236}">
                  <a16:creationId xmlns:a16="http://schemas.microsoft.com/office/drawing/2014/main" id="{6F94CA46-BCD8-AD41-F9CF-EB44A4F41426}"/>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2827721" y="3162355"/>
              <a:ext cx="505150" cy="505150"/>
            </a:xfrm>
            <a:prstGeom prst="rect">
              <a:avLst/>
            </a:prstGeom>
          </p:spPr>
        </p:pic>
      </p:grpSp>
    </p:spTree>
    <p:extLst>
      <p:ext uri="{BB962C8B-B14F-4D97-AF65-F5344CB8AC3E}">
        <p14:creationId xmlns:p14="http://schemas.microsoft.com/office/powerpoint/2010/main" val="27000364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2" presetClass="entr" presetSubtype="8" decel="100000" fill="hold" nodeType="withEffect">
                                  <p:stCondLst>
                                    <p:cond delay="7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2000" fill="hold"/>
                                        <p:tgtEl>
                                          <p:spTgt spid="2"/>
                                        </p:tgtEl>
                                        <p:attrNameLst>
                                          <p:attrName>ppt_x</p:attrName>
                                        </p:attrNameLst>
                                      </p:cBhvr>
                                      <p:tavLst>
                                        <p:tav tm="0">
                                          <p:val>
                                            <p:strVal val="0-#ppt_w/2"/>
                                          </p:val>
                                        </p:tav>
                                        <p:tav tm="100000">
                                          <p:val>
                                            <p:strVal val="#ppt_x"/>
                                          </p:val>
                                        </p:tav>
                                      </p:tavLst>
                                    </p:anim>
                                    <p:anim calcmode="lin" valueType="num">
                                      <p:cBhvr additive="base">
                                        <p:cTn id="12" dur="20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75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2000" fill="hold"/>
                                        <p:tgtEl>
                                          <p:spTgt spid="48"/>
                                        </p:tgtEl>
                                        <p:attrNameLst>
                                          <p:attrName>ppt_x</p:attrName>
                                        </p:attrNameLst>
                                      </p:cBhvr>
                                      <p:tavLst>
                                        <p:tav tm="0">
                                          <p:val>
                                            <p:strVal val="0-#ppt_w/2"/>
                                          </p:val>
                                        </p:tav>
                                        <p:tav tm="100000">
                                          <p:val>
                                            <p:strVal val="#ppt_x"/>
                                          </p:val>
                                        </p:tav>
                                      </p:tavLst>
                                    </p:anim>
                                    <p:anim calcmode="lin" valueType="num">
                                      <p:cBhvr additive="base">
                                        <p:cTn id="16" dur="2000" fill="hold"/>
                                        <p:tgtEl>
                                          <p:spTgt spid="48"/>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75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2000" fill="hold"/>
                                        <p:tgtEl>
                                          <p:spTgt spid="56"/>
                                        </p:tgtEl>
                                        <p:attrNameLst>
                                          <p:attrName>ppt_x</p:attrName>
                                        </p:attrNameLst>
                                      </p:cBhvr>
                                      <p:tavLst>
                                        <p:tav tm="0">
                                          <p:val>
                                            <p:strVal val="0-#ppt_w/2"/>
                                          </p:val>
                                        </p:tav>
                                        <p:tav tm="100000">
                                          <p:val>
                                            <p:strVal val="#ppt_x"/>
                                          </p:val>
                                        </p:tav>
                                      </p:tavLst>
                                    </p:anim>
                                    <p:anim calcmode="lin" valueType="num">
                                      <p:cBhvr additive="base">
                                        <p:cTn id="20" dur="2000" fill="hold"/>
                                        <p:tgtEl>
                                          <p:spTgt spid="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F6682C-8E70-EB84-E027-750765E33FC5}"/>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07700CC5-3770-297E-E9A2-18EB7569C075}"/>
              </a:ext>
            </a:extLst>
          </p:cNvPr>
          <p:cNvSpPr>
            <a:spLocks/>
          </p:cNvSpPr>
          <p:nvPr/>
        </p:nvSpPr>
        <p:spPr>
          <a:xfrm>
            <a:off x="8954945" y="1215491"/>
            <a:ext cx="2468880" cy="437997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5" name="1">
            <a:extLst>
              <a:ext uri="{FF2B5EF4-FFF2-40B4-BE49-F238E27FC236}">
                <a16:creationId xmlns:a16="http://schemas.microsoft.com/office/drawing/2014/main" id="{C4816154-030B-64E5-DE5D-69B546D847D0}"/>
              </a:ext>
            </a:extLst>
          </p:cNvPr>
          <p:cNvPicPr>
            <a:picLocks noChangeAspect="1"/>
          </p:cNvPicPr>
          <p:nvPr/>
        </p:nvPicPr>
        <p:blipFill>
          <a:blip r:embed="rId3">
            <a:extLst>
              <a:ext uri="{28A0092B-C50C-407E-A947-70E740481C1C}">
                <a14:useLocalDpi xmlns:a14="http://schemas.microsoft.com/office/drawing/2010/main" val="0"/>
              </a:ext>
            </a:extLst>
          </a:blip>
          <a:srcRect l="36123" r="32905"/>
          <a:stretch/>
        </p:blipFill>
        <p:spPr>
          <a:xfrm>
            <a:off x="8954945" y="1215491"/>
            <a:ext cx="2464882" cy="4379976"/>
          </a:xfrm>
          <a:prstGeom prst="rect">
            <a:avLst/>
          </a:prstGeom>
        </p:spPr>
      </p:pic>
      <p:pic>
        <p:nvPicPr>
          <p:cNvPr id="36" name="2">
            <a:extLst>
              <a:ext uri="{FF2B5EF4-FFF2-40B4-BE49-F238E27FC236}">
                <a16:creationId xmlns:a16="http://schemas.microsoft.com/office/drawing/2014/main" id="{55C89BF9-45C0-D091-3FE2-51E071AA31C6}"/>
              </a:ext>
            </a:extLst>
          </p:cNvPr>
          <p:cNvPicPr>
            <a:picLocks noChangeAspect="1"/>
          </p:cNvPicPr>
          <p:nvPr/>
        </p:nvPicPr>
        <p:blipFill>
          <a:blip r:embed="rId4">
            <a:extLst>
              <a:ext uri="{28A0092B-C50C-407E-A947-70E740481C1C}">
                <a14:useLocalDpi xmlns:a14="http://schemas.microsoft.com/office/drawing/2010/main" val="0"/>
              </a:ext>
            </a:extLst>
          </a:blip>
          <a:srcRect l="36371" r="32657"/>
          <a:stretch/>
        </p:blipFill>
        <p:spPr>
          <a:xfrm>
            <a:off x="12523506" y="-3445367"/>
            <a:ext cx="2464882" cy="4379976"/>
          </a:xfrm>
          <a:prstGeom prst="rect">
            <a:avLst/>
          </a:prstGeom>
        </p:spPr>
      </p:pic>
      <p:pic>
        <p:nvPicPr>
          <p:cNvPr id="37" name="4">
            <a:extLst>
              <a:ext uri="{FF2B5EF4-FFF2-40B4-BE49-F238E27FC236}">
                <a16:creationId xmlns:a16="http://schemas.microsoft.com/office/drawing/2014/main" id="{69E30742-4B25-E13C-F9F2-D5AA81D7BE1A}"/>
              </a:ext>
            </a:extLst>
          </p:cNvPr>
          <p:cNvPicPr>
            <a:picLocks noChangeAspect="1"/>
          </p:cNvPicPr>
          <p:nvPr/>
        </p:nvPicPr>
        <p:blipFill>
          <a:blip r:embed="rId5">
            <a:extLst>
              <a:ext uri="{28A0092B-C50C-407E-A947-70E740481C1C}">
                <a14:useLocalDpi xmlns:a14="http://schemas.microsoft.com/office/drawing/2010/main" val="0"/>
              </a:ext>
            </a:extLst>
          </a:blip>
          <a:srcRect l="36578" r="32450"/>
          <a:stretch/>
        </p:blipFill>
        <p:spPr>
          <a:xfrm>
            <a:off x="12523506" y="5932535"/>
            <a:ext cx="2464882" cy="4379976"/>
          </a:xfrm>
          <a:prstGeom prst="rect">
            <a:avLst/>
          </a:prstGeom>
        </p:spPr>
      </p:pic>
      <p:pic>
        <p:nvPicPr>
          <p:cNvPr id="38" name="3">
            <a:extLst>
              <a:ext uri="{FF2B5EF4-FFF2-40B4-BE49-F238E27FC236}">
                <a16:creationId xmlns:a16="http://schemas.microsoft.com/office/drawing/2014/main" id="{7264FD6B-D5C7-6A63-A448-95445EA23404}"/>
              </a:ext>
            </a:extLst>
          </p:cNvPr>
          <p:cNvPicPr>
            <a:picLocks noChangeAspect="1"/>
          </p:cNvPicPr>
          <p:nvPr/>
        </p:nvPicPr>
        <p:blipFill>
          <a:blip r:embed="rId6">
            <a:extLst>
              <a:ext uri="{28A0092B-C50C-407E-A947-70E740481C1C}">
                <a14:useLocalDpi xmlns:a14="http://schemas.microsoft.com/office/drawing/2010/main" val="0"/>
              </a:ext>
            </a:extLst>
          </a:blip>
          <a:srcRect l="36578" r="32450"/>
          <a:stretch/>
        </p:blipFill>
        <p:spPr>
          <a:xfrm>
            <a:off x="12523506" y="1215491"/>
            <a:ext cx="2464882" cy="4379976"/>
          </a:xfrm>
          <a:prstGeom prst="rect">
            <a:avLst/>
          </a:prstGeom>
        </p:spPr>
      </p:pic>
      <p:pic>
        <p:nvPicPr>
          <p:cNvPr id="9" name="Picture 8">
            <a:extLst>
              <a:ext uri="{FF2B5EF4-FFF2-40B4-BE49-F238E27FC236}">
                <a16:creationId xmlns:a16="http://schemas.microsoft.com/office/drawing/2014/main" id="{EA061B1C-3274-12ED-7411-2FE9669D3571}"/>
              </a:ext>
            </a:extLst>
          </p:cNvPr>
          <p:cNvPicPr>
            <a:picLocks noGrp="1" noRot="1" noChangeAspect="1" noMove="1" noResize="1" noEditPoints="1" noAdjustHandles="1" noChangeArrowheads="1" noChangeShapeType="1" noCrop="1"/>
          </p:cNvPicPr>
          <p:nvPr/>
        </p:nvPicPr>
        <p:blipFill>
          <a:blip r:embed="rId7"/>
          <a:srcRect/>
          <a:stretch>
            <a:fillRect/>
          </a:stretch>
        </p:blipFill>
        <p:spPr>
          <a:xfrm>
            <a:off x="0" y="0"/>
            <a:ext cx="12192000" cy="6858000"/>
          </a:xfrm>
          <a:custGeom>
            <a:avLst/>
            <a:gdLst>
              <a:gd name="connsiteX0" fmla="*/ 8957899 w 12192000"/>
              <a:gd name="connsiteY0" fmla="*/ 1220614 h 6858000"/>
              <a:gd name="connsiteX1" fmla="*/ 8957899 w 12192000"/>
              <a:gd name="connsiteY1" fmla="*/ 5588766 h 6858000"/>
              <a:gd name="connsiteX2" fmla="*/ 11420906 w 12192000"/>
              <a:gd name="connsiteY2" fmla="*/ 5588766 h 6858000"/>
              <a:gd name="connsiteX3" fmla="*/ 11420906 w 12192000"/>
              <a:gd name="connsiteY3" fmla="*/ 1220614 h 6858000"/>
              <a:gd name="connsiteX4" fmla="*/ 0 w 12192000"/>
              <a:gd name="connsiteY4" fmla="*/ 0 h 6858000"/>
              <a:gd name="connsiteX5" fmla="*/ 12192000 w 12192000"/>
              <a:gd name="connsiteY5" fmla="*/ 0 h 6858000"/>
              <a:gd name="connsiteX6" fmla="*/ 12192000 w 12192000"/>
              <a:gd name="connsiteY6" fmla="*/ 6858000 h 6858000"/>
              <a:gd name="connsiteX7" fmla="*/ 0 w 12192000"/>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92000" h="6858000">
                <a:moveTo>
                  <a:pt x="8957899" y="1220614"/>
                </a:moveTo>
                <a:lnTo>
                  <a:pt x="8957899" y="5588766"/>
                </a:lnTo>
                <a:lnTo>
                  <a:pt x="11420906" y="5588766"/>
                </a:lnTo>
                <a:lnTo>
                  <a:pt x="11420906" y="1220614"/>
                </a:lnTo>
                <a:close/>
                <a:moveTo>
                  <a:pt x="0" y="0"/>
                </a:moveTo>
                <a:lnTo>
                  <a:pt x="12192000" y="0"/>
                </a:lnTo>
                <a:lnTo>
                  <a:pt x="12192000" y="6858000"/>
                </a:lnTo>
                <a:lnTo>
                  <a:pt x="0" y="6858000"/>
                </a:lnTo>
                <a:close/>
              </a:path>
            </a:pathLst>
          </a:custGeom>
        </p:spPr>
      </p:pic>
      <p:sp>
        <p:nvSpPr>
          <p:cNvPr id="6" name="Rectangle top">
            <a:extLst>
              <a:ext uri="{FF2B5EF4-FFF2-40B4-BE49-F238E27FC236}">
                <a16:creationId xmlns:a16="http://schemas.microsoft.com/office/drawing/2014/main" id="{1208768B-06EB-71A2-3CD4-E007A5C4F761}"/>
              </a:ext>
            </a:extLst>
          </p:cNvPr>
          <p:cNvSpPr>
            <a:spLocks/>
          </p:cNvSpPr>
          <p:nvPr/>
        </p:nvSpPr>
        <p:spPr>
          <a:xfrm>
            <a:off x="0" y="0"/>
            <a:ext cx="1349829"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BA821DEE-49A6-FB10-141C-5B4267F2AAD0}"/>
              </a:ext>
            </a:extLst>
          </p:cNvPr>
          <p:cNvGrpSpPr/>
          <p:nvPr/>
        </p:nvGrpSpPr>
        <p:grpSpPr>
          <a:xfrm rot="5400000">
            <a:off x="667847" y="479725"/>
            <a:ext cx="1476374" cy="1267722"/>
            <a:chOff x="1203285" y="2796279"/>
            <a:chExt cx="1476374" cy="1267722"/>
          </a:xfrm>
        </p:grpSpPr>
        <p:sp>
          <p:nvSpPr>
            <p:cNvPr id="3" name="Rectangle: Rounded Corners 2">
              <a:extLst>
                <a:ext uri="{FF2B5EF4-FFF2-40B4-BE49-F238E27FC236}">
                  <a16:creationId xmlns:a16="http://schemas.microsoft.com/office/drawing/2014/main" id="{02C31D05-D785-798B-8861-977C14BDBEA7}"/>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4" name="TextBox 3">
              <a:extLst>
                <a:ext uri="{FF2B5EF4-FFF2-40B4-BE49-F238E27FC236}">
                  <a16:creationId xmlns:a16="http://schemas.microsoft.com/office/drawing/2014/main" id="{4747C2AD-4E2C-0EB8-F3B7-67C9AA05A1A4}"/>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grpSp>
        <p:nvGrpSpPr>
          <p:cNvPr id="16" name="Group 15">
            <a:extLst>
              <a:ext uri="{FF2B5EF4-FFF2-40B4-BE49-F238E27FC236}">
                <a16:creationId xmlns:a16="http://schemas.microsoft.com/office/drawing/2014/main" id="{B0A3B486-1E0C-4286-C23E-36B0DDDDB02C}"/>
              </a:ext>
            </a:extLst>
          </p:cNvPr>
          <p:cNvGrpSpPr/>
          <p:nvPr/>
        </p:nvGrpSpPr>
        <p:grpSpPr>
          <a:xfrm rot="5400000">
            <a:off x="667847" y="2044903"/>
            <a:ext cx="1476374" cy="1267722"/>
            <a:chOff x="1203285" y="2796279"/>
            <a:chExt cx="1476374" cy="1267722"/>
          </a:xfrm>
        </p:grpSpPr>
        <p:sp>
          <p:nvSpPr>
            <p:cNvPr id="17" name="Rectangle: Rounded Corners 16">
              <a:extLst>
                <a:ext uri="{FF2B5EF4-FFF2-40B4-BE49-F238E27FC236}">
                  <a16:creationId xmlns:a16="http://schemas.microsoft.com/office/drawing/2014/main" id="{C01E9A7D-3356-DEB6-6749-69A2AB322004}"/>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8" name="TextBox 17">
              <a:extLst>
                <a:ext uri="{FF2B5EF4-FFF2-40B4-BE49-F238E27FC236}">
                  <a16:creationId xmlns:a16="http://schemas.microsoft.com/office/drawing/2014/main" id="{4381FD16-29F6-D272-F5E5-6EA5EC6DA7F7}"/>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grpSp>
        <p:nvGrpSpPr>
          <p:cNvPr id="20" name="Group 19">
            <a:extLst>
              <a:ext uri="{FF2B5EF4-FFF2-40B4-BE49-F238E27FC236}">
                <a16:creationId xmlns:a16="http://schemas.microsoft.com/office/drawing/2014/main" id="{8E7C7B81-625A-B8B6-82AA-768957D35CEB}"/>
              </a:ext>
            </a:extLst>
          </p:cNvPr>
          <p:cNvGrpSpPr/>
          <p:nvPr/>
        </p:nvGrpSpPr>
        <p:grpSpPr>
          <a:xfrm rot="5400000">
            <a:off x="667847" y="3583038"/>
            <a:ext cx="1476374" cy="1267722"/>
            <a:chOff x="1203285" y="2796279"/>
            <a:chExt cx="1476374" cy="1267722"/>
          </a:xfrm>
        </p:grpSpPr>
        <p:sp>
          <p:nvSpPr>
            <p:cNvPr id="21" name="Rectangle: Rounded Corners 20">
              <a:extLst>
                <a:ext uri="{FF2B5EF4-FFF2-40B4-BE49-F238E27FC236}">
                  <a16:creationId xmlns:a16="http://schemas.microsoft.com/office/drawing/2014/main" id="{F5CCD4FF-4AFE-1625-E9BB-B62F4EB0CF53}"/>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2" name="TextBox 21">
              <a:extLst>
                <a:ext uri="{FF2B5EF4-FFF2-40B4-BE49-F238E27FC236}">
                  <a16:creationId xmlns:a16="http://schemas.microsoft.com/office/drawing/2014/main" id="{89EA6F46-B0C3-EADE-8297-288115C8BB7B}"/>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C</a:t>
              </a:r>
            </a:p>
          </p:txBody>
        </p:sp>
      </p:grpSp>
      <p:grpSp>
        <p:nvGrpSpPr>
          <p:cNvPr id="43" name="Group 42">
            <a:extLst>
              <a:ext uri="{FF2B5EF4-FFF2-40B4-BE49-F238E27FC236}">
                <a16:creationId xmlns:a16="http://schemas.microsoft.com/office/drawing/2014/main" id="{F929D7E0-1BC2-C8A5-4184-05C7E601486F}"/>
              </a:ext>
            </a:extLst>
          </p:cNvPr>
          <p:cNvGrpSpPr/>
          <p:nvPr/>
        </p:nvGrpSpPr>
        <p:grpSpPr>
          <a:xfrm rot="5400000">
            <a:off x="667847" y="5129595"/>
            <a:ext cx="1476374" cy="1267722"/>
            <a:chOff x="1203285" y="2796279"/>
            <a:chExt cx="1476374" cy="1267722"/>
          </a:xfrm>
        </p:grpSpPr>
        <p:sp>
          <p:nvSpPr>
            <p:cNvPr id="44" name="Rectangle: Rounded Corners 43">
              <a:extLst>
                <a:ext uri="{FF2B5EF4-FFF2-40B4-BE49-F238E27FC236}">
                  <a16:creationId xmlns:a16="http://schemas.microsoft.com/office/drawing/2014/main" id="{EAB8BB2E-E948-FFFB-2A01-970528FE1B71}"/>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45" name="TextBox 44">
              <a:extLst>
                <a:ext uri="{FF2B5EF4-FFF2-40B4-BE49-F238E27FC236}">
                  <a16:creationId xmlns:a16="http://schemas.microsoft.com/office/drawing/2014/main" id="{39441B2F-2DAF-F81C-833B-2C0CF5E73410}"/>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D</a:t>
              </a:r>
            </a:p>
          </p:txBody>
        </p:sp>
      </p:grpSp>
      <p:sp>
        <p:nvSpPr>
          <p:cNvPr id="5" name="Rectangle top">
            <a:extLst>
              <a:ext uri="{FF2B5EF4-FFF2-40B4-BE49-F238E27FC236}">
                <a16:creationId xmlns:a16="http://schemas.microsoft.com/office/drawing/2014/main" id="{5AC27116-EBD2-5F06-9FBE-E74E16C0C049}"/>
              </a:ext>
            </a:extLst>
          </p:cNvPr>
          <p:cNvSpPr>
            <a:spLocks/>
          </p:cNvSpPr>
          <p:nvPr/>
        </p:nvSpPr>
        <p:spPr>
          <a:xfrm>
            <a:off x="0" y="1"/>
            <a:ext cx="1349829"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
        <p:nvSpPr>
          <p:cNvPr id="11" name="TextBox 10">
            <a:extLst>
              <a:ext uri="{FF2B5EF4-FFF2-40B4-BE49-F238E27FC236}">
                <a16:creationId xmlns:a16="http://schemas.microsoft.com/office/drawing/2014/main" id="{4CE4E348-96DE-6D1E-75B6-1840F954B80C}"/>
              </a:ext>
            </a:extLst>
          </p:cNvPr>
          <p:cNvSpPr txBox="1"/>
          <p:nvPr/>
        </p:nvSpPr>
        <p:spPr>
          <a:xfrm>
            <a:off x="2313766" y="681007"/>
            <a:ext cx="3574707"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rPr>
              <a:t>HEADING</a:t>
            </a:r>
          </a:p>
        </p:txBody>
      </p:sp>
      <p:sp>
        <p:nvSpPr>
          <p:cNvPr id="12" name="TextBox 11">
            <a:extLst>
              <a:ext uri="{FF2B5EF4-FFF2-40B4-BE49-F238E27FC236}">
                <a16:creationId xmlns:a16="http://schemas.microsoft.com/office/drawing/2014/main" id="{AD403652-B72A-50A9-F273-037459BD73F9}"/>
              </a:ext>
            </a:extLst>
          </p:cNvPr>
          <p:cNvSpPr txBox="1"/>
          <p:nvPr/>
        </p:nvSpPr>
        <p:spPr>
          <a:xfrm>
            <a:off x="2313766" y="2087662"/>
            <a:ext cx="4359505"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3" name="TextBox 12">
            <a:extLst>
              <a:ext uri="{FF2B5EF4-FFF2-40B4-BE49-F238E27FC236}">
                <a16:creationId xmlns:a16="http://schemas.microsoft.com/office/drawing/2014/main" id="{19FBA463-98D0-B8DC-736D-E9D22D2FEED4}"/>
              </a:ext>
            </a:extLst>
          </p:cNvPr>
          <p:cNvSpPr txBox="1"/>
          <p:nvPr/>
        </p:nvSpPr>
        <p:spPr>
          <a:xfrm>
            <a:off x="2313766" y="3659818"/>
            <a:ext cx="3574707"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4" name="TextBox 13">
            <a:extLst>
              <a:ext uri="{FF2B5EF4-FFF2-40B4-BE49-F238E27FC236}">
                <a16:creationId xmlns:a16="http://schemas.microsoft.com/office/drawing/2014/main" id="{DE8901FE-9351-C2FA-3620-C80983A208DB}"/>
              </a:ext>
            </a:extLst>
          </p:cNvPr>
          <p:cNvSpPr txBox="1"/>
          <p:nvPr/>
        </p:nvSpPr>
        <p:spPr>
          <a:xfrm>
            <a:off x="2313766" y="5228221"/>
            <a:ext cx="3574707"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5" name="Text 7">
            <a:extLst>
              <a:ext uri="{FF2B5EF4-FFF2-40B4-BE49-F238E27FC236}">
                <a16:creationId xmlns:a16="http://schemas.microsoft.com/office/drawing/2014/main" id="{4734A1CA-6686-8D99-3C54-15D9E4F2AE68}"/>
              </a:ext>
            </a:extLst>
          </p:cNvPr>
          <p:cNvSpPr/>
          <p:nvPr/>
        </p:nvSpPr>
        <p:spPr>
          <a:xfrm>
            <a:off x="2337628" y="1058915"/>
            <a:ext cx="5486400" cy="576263"/>
          </a:xfrm>
          <a:prstGeom prst="rect">
            <a:avLst/>
          </a:prstGeom>
          <a:noFill/>
          <a:ln/>
        </p:spPr>
        <p:txBody>
          <a:bodyPr wrap="square" rtlCol="0" anchor="t"/>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piston moves down, drawing in a fuel-air mixture through the open intake valve.</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3" name="Text 17">
            <a:extLst>
              <a:ext uri="{FF2B5EF4-FFF2-40B4-BE49-F238E27FC236}">
                <a16:creationId xmlns:a16="http://schemas.microsoft.com/office/drawing/2014/main" id="{89E729F0-381C-6251-169E-97197CE6B99F}"/>
              </a:ext>
            </a:extLst>
          </p:cNvPr>
          <p:cNvSpPr/>
          <p:nvPr/>
        </p:nvSpPr>
        <p:spPr>
          <a:xfrm>
            <a:off x="2323029" y="4014148"/>
            <a:ext cx="5486400" cy="576263"/>
          </a:xfrm>
          <a:prstGeom prst="rect">
            <a:avLst/>
          </a:prstGeom>
          <a:noFill/>
          <a:ln/>
        </p:spPr>
        <p:txBody>
          <a:bodyPr wrap="square" rtlCol="0" anchor="t"/>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compressed fuel-air mixture is ignited, forcing the piston back down with great force.</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4" name="Text 22">
            <a:extLst>
              <a:ext uri="{FF2B5EF4-FFF2-40B4-BE49-F238E27FC236}">
                <a16:creationId xmlns:a16="http://schemas.microsoft.com/office/drawing/2014/main" id="{B2EC48BE-37B6-2003-9227-F51C54425299}"/>
              </a:ext>
            </a:extLst>
          </p:cNvPr>
          <p:cNvSpPr/>
          <p:nvPr/>
        </p:nvSpPr>
        <p:spPr>
          <a:xfrm>
            <a:off x="2323029" y="5573248"/>
            <a:ext cx="5486400" cy="576263"/>
          </a:xfrm>
          <a:prstGeom prst="rect">
            <a:avLst/>
          </a:prstGeom>
          <a:noFill/>
          <a:ln/>
        </p:spPr>
        <p:txBody>
          <a:bodyPr wrap="square" rtlCol="0" anchor="t"/>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piston moves up again, pushing the spent exhaust gases out the open exhaust valve.</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5" name="TextBox 24">
            <a:extLst>
              <a:ext uri="{FF2B5EF4-FFF2-40B4-BE49-F238E27FC236}">
                <a16:creationId xmlns:a16="http://schemas.microsoft.com/office/drawing/2014/main" id="{348FCD09-C00C-1B95-18E4-8C24464EF2AB}"/>
              </a:ext>
            </a:extLst>
          </p:cNvPr>
          <p:cNvSpPr txBox="1"/>
          <p:nvPr/>
        </p:nvSpPr>
        <p:spPr>
          <a:xfrm>
            <a:off x="2337628" y="2424875"/>
            <a:ext cx="5486400" cy="867610"/>
          </a:xfrm>
          <a:prstGeom prst="rect">
            <a:avLst/>
          </a:prstGeom>
          <a:noFill/>
          <a:ln/>
        </p:spPr>
        <p:txBody>
          <a:bodyPr wrap="square" rtlCol="0" anchor="t"/>
          <a:lstStyle>
            <a:defPPr>
              <a:defRPr lang="en-US"/>
            </a:defPPr>
            <a:lvl1pPr indent="0">
              <a:lnSpc>
                <a:spcPts val="2270"/>
              </a:lnSpc>
              <a:buNone/>
              <a:defRPr sz="1419">
                <a:solidFill>
                  <a:srgbClr val="272525"/>
                </a:solidFill>
                <a:latin typeface="Montserrat" pitchFamily="34" charset="0"/>
                <a:ea typeface="Montserrat" pitchFamily="34" charset="-122"/>
                <a:cs typeface="Montserrat" pitchFamily="34" charset="-120"/>
              </a:defRPr>
            </a:lvl1pPr>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rPr>
              <a:t>The piston moves up, compressing the fuel-air mixture before ignition.</a:t>
            </a:r>
          </a:p>
        </p:txBody>
      </p:sp>
    </p:spTree>
    <p:extLst>
      <p:ext uri="{BB962C8B-B14F-4D97-AF65-F5344CB8AC3E}">
        <p14:creationId xmlns:p14="http://schemas.microsoft.com/office/powerpoint/2010/main" val="262394990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childTnLst>
                          </p:cTn>
                        </p:par>
                        <p:par>
                          <p:cTn id="11" fill="hold">
                            <p:stCondLst>
                              <p:cond delay="500"/>
                            </p:stCondLst>
                            <p:childTnLst>
                              <p:par>
                                <p:cTn id="12" presetID="1" presetClass="entr" presetSubtype="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childTnLst>
                                </p:cTn>
                              </p:par>
                              <p:par>
                                <p:cTn id="14" presetID="63" presetClass="path" presetSubtype="0" decel="100000" fill="hold" nodeType="withEffect">
                                  <p:stCondLst>
                                    <p:cond delay="0"/>
                                  </p:stCondLst>
                                  <p:childTnLst>
                                    <p:animMotion origin="layout" path="M -0.14205 1.48148E-6 L -4.58333E-6 1.48148E-6 " pathEditMode="relative" rAng="0" ptsTypes="AA">
                                      <p:cBhvr>
                                        <p:cTn id="15" dur="1000" fill="hold"/>
                                        <p:tgtEl>
                                          <p:spTgt spid="2"/>
                                        </p:tgtEl>
                                        <p:attrNameLst>
                                          <p:attrName>ppt_x</p:attrName>
                                          <p:attrName>ppt_y</p:attrName>
                                        </p:attrNameLst>
                                      </p:cBhvr>
                                      <p:rCtr x="7096" y="0"/>
                                    </p:animMotion>
                                  </p:childTnLst>
                                </p:cTn>
                              </p:par>
                              <p:par>
                                <p:cTn id="16" presetID="10" presetClass="entr" presetSubtype="0" fill="hold" nodeType="withEffect">
                                  <p:stCondLst>
                                    <p:cond delay="0"/>
                                  </p:stCondLst>
                                  <p:childTnLst>
                                    <p:set>
                                      <p:cBhvr>
                                        <p:cTn id="17" dur="1" fill="hold">
                                          <p:stCondLst>
                                            <p:cond delay="0"/>
                                          </p:stCondLst>
                                        </p:cTn>
                                        <p:tgtEl>
                                          <p:spTgt spid="35"/>
                                        </p:tgtEl>
                                        <p:attrNameLst>
                                          <p:attrName>style.visibility</p:attrName>
                                        </p:attrNameLst>
                                      </p:cBhvr>
                                      <p:to>
                                        <p:strVal val="visible"/>
                                      </p:to>
                                    </p:set>
                                    <p:animEffect transition="in" filter="fade">
                                      <p:cBhvr>
                                        <p:cTn id="18" dur="1000"/>
                                        <p:tgtEl>
                                          <p:spTgt spid="35"/>
                                        </p:tgtEl>
                                      </p:cBhvr>
                                    </p:animEffect>
                                  </p:childTnLst>
                                </p:cTn>
                              </p:par>
                              <p:par>
                                <p:cTn id="19" presetID="10" presetClass="entr" presetSubtype="0" fill="hold" nodeType="withEffect">
                                  <p:stCondLst>
                                    <p:cond delay="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1000"/>
                                        <p:tgtEl>
                                          <p:spTgt spid="36"/>
                                        </p:tgtEl>
                                      </p:cBhvr>
                                    </p:animEffect>
                                  </p:childTnLst>
                                </p:cTn>
                              </p:par>
                              <p:par>
                                <p:cTn id="22" presetID="10" presetClass="entr" presetSubtype="0" fill="hold" nodeType="with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fade">
                                      <p:cBhvr>
                                        <p:cTn id="24" dur="1000"/>
                                        <p:tgtEl>
                                          <p:spTgt spid="38"/>
                                        </p:tgtEl>
                                      </p:cBhvr>
                                    </p:animEffect>
                                  </p:childTnLst>
                                </p:cTn>
                              </p:par>
                              <p:par>
                                <p:cTn id="25" presetID="10" presetClass="entr" presetSubtype="0" fill="hold" nodeType="with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fade">
                                      <p:cBhvr>
                                        <p:cTn id="27" dur="1000"/>
                                        <p:tgtEl>
                                          <p:spTgt spid="37"/>
                                        </p:tgtEl>
                                      </p:cBhvr>
                                    </p:animEffect>
                                  </p:childTnLst>
                                </p:cTn>
                              </p:par>
                              <p:par>
                                <p:cTn id="28" presetID="10" presetClass="entr" presetSubtype="0" fill="hold" grpId="2" nodeType="withEffect">
                                  <p:stCondLst>
                                    <p:cond delay="75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1000"/>
                                        <p:tgtEl>
                                          <p:spTgt spid="11"/>
                                        </p:tgtEl>
                                      </p:cBhvr>
                                    </p:animEffect>
                                  </p:childTnLst>
                                </p:cTn>
                              </p:par>
                              <p:par>
                                <p:cTn id="31" presetID="10" presetClass="entr" presetSubtype="0" fill="hold" grpId="2" nodeType="withEffect">
                                  <p:stCondLst>
                                    <p:cond delay="75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1000"/>
                                        <p:tgtEl>
                                          <p:spTgt spid="12"/>
                                        </p:tgtEl>
                                      </p:cBhvr>
                                    </p:animEffect>
                                  </p:childTnLst>
                                </p:cTn>
                              </p:par>
                              <p:par>
                                <p:cTn id="34" presetID="10" presetClass="entr" presetSubtype="0" fill="hold" grpId="2" nodeType="withEffect">
                                  <p:stCondLst>
                                    <p:cond delay="75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1000"/>
                                        <p:tgtEl>
                                          <p:spTgt spid="13"/>
                                        </p:tgtEl>
                                      </p:cBhvr>
                                    </p:animEffect>
                                  </p:childTnLst>
                                </p:cTn>
                              </p:par>
                              <p:par>
                                <p:cTn id="37" presetID="10" presetClass="entr" presetSubtype="0" fill="hold" grpId="1" nodeType="withEffect">
                                  <p:stCondLst>
                                    <p:cond delay="75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1000"/>
                                        <p:tgtEl>
                                          <p:spTgt spid="14"/>
                                        </p:tgtEl>
                                      </p:cBhvr>
                                    </p:animEffect>
                                  </p:childTnLst>
                                </p:cTn>
                              </p:par>
                              <p:par>
                                <p:cTn id="40" presetID="10" presetClass="entr" presetSubtype="0" fill="hold" grpId="0" nodeType="withEffect">
                                  <p:stCondLst>
                                    <p:cond delay="75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1000"/>
                                        <p:tgtEl>
                                          <p:spTgt spid="15"/>
                                        </p:tgtEl>
                                      </p:cBhvr>
                                    </p:animEffect>
                                  </p:childTnLst>
                                </p:cTn>
                              </p:par>
                              <p:par>
                                <p:cTn id="43" presetID="10" presetClass="entr" presetSubtype="0" fill="hold" grpId="0" nodeType="withEffect">
                                  <p:stCondLst>
                                    <p:cond delay="75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1000"/>
                                        <p:tgtEl>
                                          <p:spTgt spid="23"/>
                                        </p:tgtEl>
                                      </p:cBhvr>
                                    </p:animEffect>
                                  </p:childTnLst>
                                </p:cTn>
                              </p:par>
                              <p:par>
                                <p:cTn id="46" presetID="10" presetClass="entr" presetSubtype="0" fill="hold" grpId="0" nodeType="withEffect">
                                  <p:stCondLst>
                                    <p:cond delay="75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1000"/>
                                        <p:tgtEl>
                                          <p:spTgt spid="24"/>
                                        </p:tgtEl>
                                      </p:cBhvr>
                                    </p:animEffect>
                                  </p:childTnLst>
                                </p:cTn>
                              </p:par>
                              <p:par>
                                <p:cTn id="49" presetID="10" presetClass="entr" presetSubtype="0" fill="hold" grpId="0" nodeType="withEffect">
                                  <p:stCondLst>
                                    <p:cond delay="75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1000"/>
                                        <p:tgtEl>
                                          <p:spTgt spid="25"/>
                                        </p:tgtEl>
                                      </p:cBhvr>
                                    </p:animEffect>
                                  </p:childTnLst>
                                </p:cTn>
                              </p:par>
                              <p:par>
                                <p:cTn id="52" presetID="3" presetClass="emph" presetSubtype="2" fill="hold" grpId="0" nodeType="withEffect">
                                  <p:stCondLst>
                                    <p:cond delay="750"/>
                                  </p:stCondLst>
                                  <p:childTnLst>
                                    <p:animClr clrSpc="rgb" dir="cw">
                                      <p:cBhvr override="childStyle">
                                        <p:cTn id="53" dur="250" fill="hold"/>
                                        <p:tgtEl>
                                          <p:spTgt spid="11"/>
                                        </p:tgtEl>
                                        <p:attrNameLst>
                                          <p:attrName>style.color</p:attrName>
                                        </p:attrNameLst>
                                      </p:cBhvr>
                                      <p:to>
                                        <a:schemeClr val="accent2"/>
                                      </p:to>
                                    </p:animClr>
                                  </p:childTnLst>
                                </p:cTn>
                              </p:par>
                            </p:childTnLst>
                          </p:cTn>
                        </p:par>
                      </p:childTnLst>
                    </p:cTn>
                  </p:par>
                  <p:par>
                    <p:cTn id="54" fill="hold">
                      <p:stCondLst>
                        <p:cond delay="indefinite"/>
                      </p:stCondLst>
                      <p:childTnLst>
                        <p:par>
                          <p:cTn id="55" fill="hold">
                            <p:stCondLst>
                              <p:cond delay="0"/>
                            </p:stCondLst>
                            <p:childTnLst>
                              <p:par>
                                <p:cTn id="56" presetID="63" presetClass="path" presetSubtype="0" accel="50000" decel="50000" fill="hold" nodeType="clickEffect">
                                  <p:stCondLst>
                                    <p:cond delay="0"/>
                                  </p:stCondLst>
                                  <p:childTnLst>
                                    <p:animMotion origin="layout" path="M 3.125E-6 2.22222E-6 L 0.28945 2.22222E-6 " pathEditMode="relative" rAng="0" ptsTypes="AA">
                                      <p:cBhvr>
                                        <p:cTn id="57" dur="1500" fill="hold"/>
                                        <p:tgtEl>
                                          <p:spTgt spid="35"/>
                                        </p:tgtEl>
                                        <p:attrNameLst>
                                          <p:attrName>ppt_x</p:attrName>
                                          <p:attrName>ppt_y</p:attrName>
                                        </p:attrNameLst>
                                      </p:cBhvr>
                                      <p:rCtr x="14466" y="0"/>
                                    </p:animMotion>
                                  </p:childTnLst>
                                </p:cTn>
                              </p:par>
                              <p:par>
                                <p:cTn id="58" presetID="35" presetClass="path" presetSubtype="0" accel="50000" decel="50000" fill="hold" nodeType="withEffect">
                                  <p:stCondLst>
                                    <p:cond delay="0"/>
                                  </p:stCondLst>
                                  <p:childTnLst>
                                    <p:animMotion origin="layout" path="M -4.58333E-6 1.48148E-6 L -0.14206 1.48148E-6 " pathEditMode="relative" rAng="0" ptsTypes="AA">
                                      <p:cBhvr>
                                        <p:cTn id="59" dur="1000" fill="hold"/>
                                        <p:tgtEl>
                                          <p:spTgt spid="2"/>
                                        </p:tgtEl>
                                        <p:attrNameLst>
                                          <p:attrName>ppt_x</p:attrName>
                                          <p:attrName>ppt_y</p:attrName>
                                        </p:attrNameLst>
                                      </p:cBhvr>
                                      <p:rCtr x="-6641" y="0"/>
                                    </p:animMotion>
                                  </p:childTnLst>
                                </p:cTn>
                              </p:par>
                              <p:par>
                                <p:cTn id="60" presetID="1" presetClass="entr" presetSubtype="0" fill="hold" nodeType="withEffect">
                                  <p:stCondLst>
                                    <p:cond delay="250"/>
                                  </p:stCondLst>
                                  <p:childTnLst>
                                    <p:set>
                                      <p:cBhvr>
                                        <p:cTn id="61" dur="1" fill="hold">
                                          <p:stCondLst>
                                            <p:cond delay="0"/>
                                          </p:stCondLst>
                                        </p:cTn>
                                        <p:tgtEl>
                                          <p:spTgt spid="16"/>
                                        </p:tgtEl>
                                        <p:attrNameLst>
                                          <p:attrName>style.visibility</p:attrName>
                                        </p:attrNameLst>
                                      </p:cBhvr>
                                      <p:to>
                                        <p:strVal val="visible"/>
                                      </p:to>
                                    </p:set>
                                  </p:childTnLst>
                                </p:cTn>
                              </p:par>
                              <p:par>
                                <p:cTn id="62" presetID="63" presetClass="path" presetSubtype="0" decel="100000" fill="hold" nodeType="withEffect">
                                  <p:stCondLst>
                                    <p:cond delay="250"/>
                                  </p:stCondLst>
                                  <p:childTnLst>
                                    <p:animMotion origin="layout" path="M -0.14205 7.40741E-7 L -4.58333E-6 7.40741E-7 " pathEditMode="relative" rAng="0" ptsTypes="AA">
                                      <p:cBhvr>
                                        <p:cTn id="63" dur="1000" fill="hold"/>
                                        <p:tgtEl>
                                          <p:spTgt spid="16"/>
                                        </p:tgtEl>
                                        <p:attrNameLst>
                                          <p:attrName>ppt_x</p:attrName>
                                          <p:attrName>ppt_y</p:attrName>
                                        </p:attrNameLst>
                                      </p:cBhvr>
                                      <p:rCtr x="7096" y="0"/>
                                    </p:animMotion>
                                  </p:childTnLst>
                                </p:cTn>
                              </p:par>
                              <p:par>
                                <p:cTn id="64" presetID="3" presetClass="emph" presetSubtype="2" fill="hold" grpId="1" nodeType="withEffect">
                                  <p:stCondLst>
                                    <p:cond delay="250"/>
                                  </p:stCondLst>
                                  <p:childTnLst>
                                    <p:animClr clrSpc="rgb" dir="cw">
                                      <p:cBhvr override="childStyle">
                                        <p:cTn id="65" dur="500" fill="hold"/>
                                        <p:tgtEl>
                                          <p:spTgt spid="11"/>
                                        </p:tgtEl>
                                        <p:attrNameLst>
                                          <p:attrName>style.color</p:attrName>
                                        </p:attrNameLst>
                                      </p:cBhvr>
                                      <p:to>
                                        <a:srgbClr val="7F7F7F"/>
                                      </p:to>
                                    </p:animClr>
                                  </p:childTnLst>
                                </p:cTn>
                              </p:par>
                              <p:par>
                                <p:cTn id="66" presetID="3" presetClass="emph" presetSubtype="2" fill="hold" grpId="0" nodeType="withEffect">
                                  <p:stCondLst>
                                    <p:cond delay="250"/>
                                  </p:stCondLst>
                                  <p:childTnLst>
                                    <p:animClr clrSpc="rgb" dir="cw">
                                      <p:cBhvr override="childStyle">
                                        <p:cTn id="67" dur="500" fill="hold"/>
                                        <p:tgtEl>
                                          <p:spTgt spid="12"/>
                                        </p:tgtEl>
                                        <p:attrNameLst>
                                          <p:attrName>style.color</p:attrName>
                                        </p:attrNameLst>
                                      </p:cBhvr>
                                      <p:to>
                                        <a:schemeClr val="accent2"/>
                                      </p:to>
                                    </p:animClr>
                                  </p:childTnLst>
                                </p:cTn>
                              </p:par>
                              <p:par>
                                <p:cTn id="68" presetID="63" presetClass="path" presetSubtype="0" accel="50000" decel="50000" fill="hold" nodeType="withEffect">
                                  <p:stCondLst>
                                    <p:cond delay="0"/>
                                  </p:stCondLst>
                                  <p:childTnLst>
                                    <p:animMotion origin="layout" path="M -0.55443 0.68009 L -0.29271 0.6794 " pathEditMode="relative" rAng="0" ptsTypes="AA">
                                      <p:cBhvr>
                                        <p:cTn id="69" dur="1500" fill="hold"/>
                                        <p:tgtEl>
                                          <p:spTgt spid="36"/>
                                        </p:tgtEl>
                                        <p:attrNameLst>
                                          <p:attrName>ppt_x</p:attrName>
                                          <p:attrName>ppt_y</p:attrName>
                                        </p:attrNameLst>
                                      </p:cBhvr>
                                      <p:rCtr x="13086" y="0"/>
                                    </p:animMotion>
                                  </p:childTnLst>
                                </p:cTn>
                              </p:par>
                            </p:childTnLst>
                          </p:cTn>
                        </p:par>
                      </p:childTnLst>
                    </p:cTn>
                  </p:par>
                  <p:par>
                    <p:cTn id="70" fill="hold">
                      <p:stCondLst>
                        <p:cond delay="indefinite"/>
                      </p:stCondLst>
                      <p:childTnLst>
                        <p:par>
                          <p:cTn id="71" fill="hold">
                            <p:stCondLst>
                              <p:cond delay="0"/>
                            </p:stCondLst>
                            <p:childTnLst>
                              <p:par>
                                <p:cTn id="72" presetID="63" presetClass="path" presetSubtype="0" accel="50000" decel="50000" fill="hold" nodeType="clickEffect">
                                  <p:stCondLst>
                                    <p:cond delay="0"/>
                                  </p:stCondLst>
                                  <p:childTnLst>
                                    <p:animMotion origin="layout" path="M -0.29271 0.6794 L -0.00157 0.67893 " pathEditMode="relative" rAng="0" ptsTypes="AA">
                                      <p:cBhvr>
                                        <p:cTn id="73" dur="1500" fill="hold"/>
                                        <p:tgtEl>
                                          <p:spTgt spid="36"/>
                                        </p:tgtEl>
                                        <p:attrNameLst>
                                          <p:attrName>ppt_x</p:attrName>
                                          <p:attrName>ppt_y</p:attrName>
                                        </p:attrNameLst>
                                      </p:cBhvr>
                                      <p:rCtr x="14557" y="-23"/>
                                    </p:animMotion>
                                  </p:childTnLst>
                                </p:cTn>
                              </p:par>
                              <p:par>
                                <p:cTn id="74" presetID="35" presetClass="path" presetSubtype="0" accel="50000" decel="50000" fill="hold" nodeType="withEffect">
                                  <p:stCondLst>
                                    <p:cond delay="0"/>
                                  </p:stCondLst>
                                  <p:childTnLst>
                                    <p:animMotion origin="layout" path="M -4.58333E-6 7.40741E-7 L -0.14205 7.40741E-7 " pathEditMode="relative" rAng="0" ptsTypes="AA">
                                      <p:cBhvr>
                                        <p:cTn id="75" dur="1000" fill="hold"/>
                                        <p:tgtEl>
                                          <p:spTgt spid="16"/>
                                        </p:tgtEl>
                                        <p:attrNameLst>
                                          <p:attrName>ppt_x</p:attrName>
                                          <p:attrName>ppt_y</p:attrName>
                                        </p:attrNameLst>
                                      </p:cBhvr>
                                      <p:rCtr x="-6484" y="0"/>
                                    </p:animMotion>
                                  </p:childTnLst>
                                </p:cTn>
                              </p:par>
                              <p:par>
                                <p:cTn id="76" presetID="1" presetClass="entr" presetSubtype="0" fill="hold" nodeType="withEffect">
                                  <p:stCondLst>
                                    <p:cond delay="250"/>
                                  </p:stCondLst>
                                  <p:childTnLst>
                                    <p:set>
                                      <p:cBhvr>
                                        <p:cTn id="77" dur="1" fill="hold">
                                          <p:stCondLst>
                                            <p:cond delay="0"/>
                                          </p:stCondLst>
                                        </p:cTn>
                                        <p:tgtEl>
                                          <p:spTgt spid="20"/>
                                        </p:tgtEl>
                                        <p:attrNameLst>
                                          <p:attrName>style.visibility</p:attrName>
                                        </p:attrNameLst>
                                      </p:cBhvr>
                                      <p:to>
                                        <p:strVal val="visible"/>
                                      </p:to>
                                    </p:set>
                                  </p:childTnLst>
                                </p:cTn>
                              </p:par>
                              <p:par>
                                <p:cTn id="78" presetID="63" presetClass="path" presetSubtype="0" decel="100000" fill="hold" nodeType="withEffect">
                                  <p:stCondLst>
                                    <p:cond delay="250"/>
                                  </p:stCondLst>
                                  <p:childTnLst>
                                    <p:animMotion origin="layout" path="M -0.14205 -4.81481E-6 L -4.58333E-6 -4.81481E-6 " pathEditMode="relative" rAng="0" ptsTypes="AA">
                                      <p:cBhvr>
                                        <p:cTn id="79" dur="1000" fill="hold"/>
                                        <p:tgtEl>
                                          <p:spTgt spid="20"/>
                                        </p:tgtEl>
                                        <p:attrNameLst>
                                          <p:attrName>ppt_x</p:attrName>
                                          <p:attrName>ppt_y</p:attrName>
                                        </p:attrNameLst>
                                      </p:cBhvr>
                                      <p:rCtr x="7096" y="0"/>
                                    </p:animMotion>
                                  </p:childTnLst>
                                </p:cTn>
                              </p:par>
                              <p:par>
                                <p:cTn id="80" presetID="3" presetClass="emph" presetSubtype="2" fill="hold" grpId="1" nodeType="withEffect">
                                  <p:stCondLst>
                                    <p:cond delay="250"/>
                                  </p:stCondLst>
                                  <p:childTnLst>
                                    <p:animClr clrSpc="rgb" dir="cw">
                                      <p:cBhvr override="childStyle">
                                        <p:cTn id="81" dur="500" fill="hold"/>
                                        <p:tgtEl>
                                          <p:spTgt spid="12"/>
                                        </p:tgtEl>
                                        <p:attrNameLst>
                                          <p:attrName>style.color</p:attrName>
                                        </p:attrNameLst>
                                      </p:cBhvr>
                                      <p:to>
                                        <a:srgbClr val="7F7F7F"/>
                                      </p:to>
                                    </p:animClr>
                                  </p:childTnLst>
                                </p:cTn>
                              </p:par>
                              <p:par>
                                <p:cTn id="82" presetID="3" presetClass="emph" presetSubtype="2" fill="hold" grpId="0" nodeType="withEffect">
                                  <p:stCondLst>
                                    <p:cond delay="250"/>
                                  </p:stCondLst>
                                  <p:childTnLst>
                                    <p:animClr clrSpc="rgb" dir="cw">
                                      <p:cBhvr override="childStyle">
                                        <p:cTn id="83" dur="500" fill="hold"/>
                                        <p:tgtEl>
                                          <p:spTgt spid="13"/>
                                        </p:tgtEl>
                                        <p:attrNameLst>
                                          <p:attrName>style.color</p:attrName>
                                        </p:attrNameLst>
                                      </p:cBhvr>
                                      <p:to>
                                        <a:schemeClr val="accent2"/>
                                      </p:to>
                                    </p:animClr>
                                  </p:childTnLst>
                                </p:cTn>
                              </p:par>
                              <p:par>
                                <p:cTn id="84" presetID="63" presetClass="path" presetSubtype="0" accel="50000" decel="50000" fill="hold" nodeType="withEffect">
                                  <p:stCondLst>
                                    <p:cond delay="0"/>
                                  </p:stCondLst>
                                  <p:childTnLst>
                                    <p:animMotion origin="layout" path="M -0.55508 2.22222E-6 L -0.29271 2.22222E-6 " pathEditMode="relative" rAng="0" ptsTypes="AA">
                                      <p:cBhvr>
                                        <p:cTn id="85" dur="1500" fill="hold"/>
                                        <p:tgtEl>
                                          <p:spTgt spid="38"/>
                                        </p:tgtEl>
                                        <p:attrNameLst>
                                          <p:attrName>ppt_x</p:attrName>
                                          <p:attrName>ppt_y</p:attrName>
                                        </p:attrNameLst>
                                      </p:cBhvr>
                                      <p:rCtr x="13125" y="0"/>
                                    </p:animMotion>
                                  </p:childTnLst>
                                </p:cTn>
                              </p:par>
                            </p:childTnLst>
                          </p:cTn>
                        </p:par>
                      </p:childTnLst>
                    </p:cTn>
                  </p:par>
                  <p:par>
                    <p:cTn id="86" fill="hold">
                      <p:stCondLst>
                        <p:cond delay="indefinite"/>
                      </p:stCondLst>
                      <p:childTnLst>
                        <p:par>
                          <p:cTn id="87" fill="hold">
                            <p:stCondLst>
                              <p:cond delay="0"/>
                            </p:stCondLst>
                            <p:childTnLst>
                              <p:par>
                                <p:cTn id="88" presetID="63" presetClass="path" presetSubtype="0" accel="50000" decel="50000" fill="hold" nodeType="clickEffect">
                                  <p:stCondLst>
                                    <p:cond delay="0"/>
                                  </p:stCondLst>
                                  <p:childTnLst>
                                    <p:animMotion origin="layout" path="M -0.29271 2.22222E-6 L -0.0017 2.22222E-6 " pathEditMode="relative" rAng="0" ptsTypes="AA">
                                      <p:cBhvr>
                                        <p:cTn id="89" dur="1500" fill="hold"/>
                                        <p:tgtEl>
                                          <p:spTgt spid="38"/>
                                        </p:tgtEl>
                                        <p:attrNameLst>
                                          <p:attrName>ppt_x</p:attrName>
                                          <p:attrName>ppt_y</p:attrName>
                                        </p:attrNameLst>
                                      </p:cBhvr>
                                      <p:rCtr x="14544" y="0"/>
                                    </p:animMotion>
                                  </p:childTnLst>
                                </p:cTn>
                              </p:par>
                              <p:par>
                                <p:cTn id="90" presetID="63" presetClass="path" presetSubtype="0" accel="50000" decel="50000" fill="hold" nodeType="withEffect">
                                  <p:stCondLst>
                                    <p:cond delay="0"/>
                                  </p:stCondLst>
                                  <p:childTnLst>
                                    <p:animMotion origin="layout" path="M -0.55404 -0.68704 L -0.29271 -0.68773 " pathEditMode="relative" rAng="0" ptsTypes="AA">
                                      <p:cBhvr>
                                        <p:cTn id="91" dur="1500" fill="hold"/>
                                        <p:tgtEl>
                                          <p:spTgt spid="37"/>
                                        </p:tgtEl>
                                        <p:attrNameLst>
                                          <p:attrName>ppt_x</p:attrName>
                                          <p:attrName>ppt_y</p:attrName>
                                        </p:attrNameLst>
                                      </p:cBhvr>
                                      <p:rCtr x="13060" y="0"/>
                                    </p:animMotion>
                                  </p:childTnLst>
                                </p:cTn>
                              </p:par>
                              <p:par>
                                <p:cTn id="92" presetID="35" presetClass="path" presetSubtype="0" accel="50000" decel="50000" fill="hold" nodeType="withEffect">
                                  <p:stCondLst>
                                    <p:cond delay="0"/>
                                  </p:stCondLst>
                                  <p:childTnLst>
                                    <p:animMotion origin="layout" path="M -4.58333E-6 -4.81481E-6 L -0.14206 -4.81481E-6 " pathEditMode="relative" rAng="0" ptsTypes="AA">
                                      <p:cBhvr>
                                        <p:cTn id="93" dur="1000" fill="hold"/>
                                        <p:tgtEl>
                                          <p:spTgt spid="20"/>
                                        </p:tgtEl>
                                        <p:attrNameLst>
                                          <p:attrName>ppt_x</p:attrName>
                                          <p:attrName>ppt_y</p:attrName>
                                        </p:attrNameLst>
                                      </p:cBhvr>
                                      <p:rCtr x="-6966" y="0"/>
                                    </p:animMotion>
                                  </p:childTnLst>
                                </p:cTn>
                              </p:par>
                              <p:par>
                                <p:cTn id="94" presetID="1" presetClass="entr" presetSubtype="0" fill="hold" nodeType="withEffect">
                                  <p:stCondLst>
                                    <p:cond delay="250"/>
                                  </p:stCondLst>
                                  <p:childTnLst>
                                    <p:set>
                                      <p:cBhvr>
                                        <p:cTn id="95" dur="1" fill="hold">
                                          <p:stCondLst>
                                            <p:cond delay="0"/>
                                          </p:stCondLst>
                                        </p:cTn>
                                        <p:tgtEl>
                                          <p:spTgt spid="43"/>
                                        </p:tgtEl>
                                        <p:attrNameLst>
                                          <p:attrName>style.visibility</p:attrName>
                                        </p:attrNameLst>
                                      </p:cBhvr>
                                      <p:to>
                                        <p:strVal val="visible"/>
                                      </p:to>
                                    </p:set>
                                  </p:childTnLst>
                                </p:cTn>
                              </p:par>
                              <p:par>
                                <p:cTn id="96" presetID="63" presetClass="path" presetSubtype="0" decel="100000" fill="hold" nodeType="withEffect">
                                  <p:stCondLst>
                                    <p:cond delay="250"/>
                                  </p:stCondLst>
                                  <p:childTnLst>
                                    <p:animMotion origin="layout" path="M -0.14205 2.22222E-6 L -4.58333E-6 2.22222E-6 " pathEditMode="relative" rAng="0" ptsTypes="AA">
                                      <p:cBhvr>
                                        <p:cTn id="97" dur="1000" fill="hold"/>
                                        <p:tgtEl>
                                          <p:spTgt spid="43"/>
                                        </p:tgtEl>
                                        <p:attrNameLst>
                                          <p:attrName>ppt_x</p:attrName>
                                          <p:attrName>ppt_y</p:attrName>
                                        </p:attrNameLst>
                                      </p:cBhvr>
                                      <p:rCtr x="7096" y="0"/>
                                    </p:animMotion>
                                  </p:childTnLst>
                                </p:cTn>
                              </p:par>
                              <p:par>
                                <p:cTn id="98" presetID="3" presetClass="emph" presetSubtype="2" fill="hold" grpId="1" nodeType="withEffect">
                                  <p:stCondLst>
                                    <p:cond delay="250"/>
                                  </p:stCondLst>
                                  <p:childTnLst>
                                    <p:animClr clrSpc="rgb" dir="cw">
                                      <p:cBhvr override="childStyle">
                                        <p:cTn id="99" dur="500" fill="hold"/>
                                        <p:tgtEl>
                                          <p:spTgt spid="13"/>
                                        </p:tgtEl>
                                        <p:attrNameLst>
                                          <p:attrName>style.color</p:attrName>
                                        </p:attrNameLst>
                                      </p:cBhvr>
                                      <p:to>
                                        <a:srgbClr val="7F7F7F"/>
                                      </p:to>
                                    </p:animClr>
                                  </p:childTnLst>
                                </p:cTn>
                              </p:par>
                              <p:par>
                                <p:cTn id="100" presetID="3" presetClass="emph" presetSubtype="2" fill="hold" grpId="0" nodeType="withEffect">
                                  <p:stCondLst>
                                    <p:cond delay="250"/>
                                  </p:stCondLst>
                                  <p:childTnLst>
                                    <p:animClr clrSpc="rgb" dir="cw">
                                      <p:cBhvr override="childStyle">
                                        <p:cTn id="101" dur="500" fill="hold"/>
                                        <p:tgtEl>
                                          <p:spTgt spid="14"/>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p:bldP spid="11" grpId="1"/>
      <p:bldP spid="11" grpId="2"/>
      <p:bldP spid="12" grpId="0"/>
      <p:bldP spid="12" grpId="1"/>
      <p:bldP spid="12" grpId="2"/>
      <p:bldP spid="13" grpId="0"/>
      <p:bldP spid="13" grpId="1"/>
      <p:bldP spid="13" grpId="2"/>
      <p:bldP spid="14" grpId="0"/>
      <p:bldP spid="14" grpId="1"/>
      <p:bldP spid="15" grpId="0" animBg="1"/>
      <p:bldP spid="23" grpId="0" animBg="1"/>
      <p:bldP spid="24" grpId="0" animBg="1"/>
      <p:bldP spid="25"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B344AB-07C6-9109-087D-A9AFE3DA6653}"/>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F09DBAD5-FD75-A2FD-0C12-EB0BB5EAEF82}"/>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A463235E-46D9-C704-1268-E460317C2D0B}"/>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7" name="Rectangle bot">
            <a:extLst>
              <a:ext uri="{FF2B5EF4-FFF2-40B4-BE49-F238E27FC236}">
                <a16:creationId xmlns:a16="http://schemas.microsoft.com/office/drawing/2014/main" id="{484EC54B-4F74-2AFB-1ECD-751CBF27D5CA}"/>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38B51EA6-5CB7-6FE5-C106-88968794F055}"/>
              </a:ext>
            </a:extLst>
          </p:cNvPr>
          <p:cNvGrpSpPr/>
          <p:nvPr/>
        </p:nvGrpSpPr>
        <p:grpSpPr>
          <a:xfrm>
            <a:off x="368317" y="524825"/>
            <a:ext cx="2730500" cy="1117600"/>
            <a:chOff x="501650" y="2946400"/>
            <a:chExt cx="2730500" cy="1117600"/>
          </a:xfrm>
        </p:grpSpPr>
        <p:sp>
          <p:nvSpPr>
            <p:cNvPr id="4" name="Rectangle: Rounded Corners 3">
              <a:extLst>
                <a:ext uri="{FF2B5EF4-FFF2-40B4-BE49-F238E27FC236}">
                  <a16:creationId xmlns:a16="http://schemas.microsoft.com/office/drawing/2014/main" id="{E3019934-DA82-67EF-2509-5DEAACDECAC8}"/>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5" name="TextBox 4">
              <a:extLst>
                <a:ext uri="{FF2B5EF4-FFF2-40B4-BE49-F238E27FC236}">
                  <a16:creationId xmlns:a16="http://schemas.microsoft.com/office/drawing/2014/main" id="{054738C5-CE06-08F3-4CAF-1E926AAC7F6F}"/>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kumimoji="0" lang="en-US" sz="2000" b="1" i="0" u="none" strike="noStrike" kern="1200" cap="none" spc="0" normalizeH="0" baseline="0" noProof="0" dirty="0">
                  <a:ln>
                    <a:noFill/>
                  </a:ln>
                  <a:solidFill>
                    <a:schemeClr val="tx1">
                      <a:lumMod val="65000"/>
                      <a:lumOff val="35000"/>
                    </a:schemeClr>
                  </a:solidFill>
                  <a:effectLst/>
                  <a:uLnTx/>
                  <a:uFillTx/>
                  <a:ea typeface="+mn-ea"/>
                  <a:cs typeface="+mn-cs"/>
                </a:rPr>
                <a:t>First Tab</a:t>
              </a:r>
              <a:endParaRPr lang="en-US" dirty="0">
                <a:solidFill>
                  <a:schemeClr val="tx1">
                    <a:lumMod val="65000"/>
                    <a:lumOff val="35000"/>
                  </a:schemeClr>
                </a:solidFill>
                <a:effectLst/>
              </a:endParaRPr>
            </a:p>
          </p:txBody>
        </p:sp>
      </p:grpSp>
      <p:grpSp>
        <p:nvGrpSpPr>
          <p:cNvPr id="6" name="Group 5">
            <a:extLst>
              <a:ext uri="{FF2B5EF4-FFF2-40B4-BE49-F238E27FC236}">
                <a16:creationId xmlns:a16="http://schemas.microsoft.com/office/drawing/2014/main" id="{F2DB7DB6-D4C5-58BB-28FF-57D299ABCC5F}"/>
              </a:ext>
            </a:extLst>
          </p:cNvPr>
          <p:cNvGrpSpPr/>
          <p:nvPr/>
        </p:nvGrpSpPr>
        <p:grpSpPr>
          <a:xfrm>
            <a:off x="3187717" y="524825"/>
            <a:ext cx="2730500" cy="1117600"/>
            <a:chOff x="501650" y="2946400"/>
            <a:chExt cx="2730500" cy="1117600"/>
          </a:xfrm>
        </p:grpSpPr>
        <p:sp>
          <p:nvSpPr>
            <p:cNvPr id="8" name="Rectangle: Rounded Corners 7">
              <a:extLst>
                <a:ext uri="{FF2B5EF4-FFF2-40B4-BE49-F238E27FC236}">
                  <a16:creationId xmlns:a16="http://schemas.microsoft.com/office/drawing/2014/main" id="{6203D4F0-0879-8F02-5736-7C005DB52EA5}"/>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12" name="TextBox 11">
              <a:extLst>
                <a:ext uri="{FF2B5EF4-FFF2-40B4-BE49-F238E27FC236}">
                  <a16:creationId xmlns:a16="http://schemas.microsoft.com/office/drawing/2014/main" id="{E57A1AB3-C125-2E88-1CAB-965D9835D8AB}"/>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solidFill>
                    <a:schemeClr val="tx1">
                      <a:lumMod val="65000"/>
                      <a:lumOff val="35000"/>
                    </a:schemeClr>
                  </a:solidFill>
                  <a:effectLst/>
                </a:rPr>
                <a:t>Second Tab</a:t>
              </a:r>
            </a:p>
          </p:txBody>
        </p:sp>
      </p:grpSp>
      <p:sp>
        <p:nvSpPr>
          <p:cNvPr id="14" name="Rectangle top">
            <a:extLst>
              <a:ext uri="{FF2B5EF4-FFF2-40B4-BE49-F238E27FC236}">
                <a16:creationId xmlns:a16="http://schemas.microsoft.com/office/drawing/2014/main" id="{733545DF-8D55-35EA-9C63-77BA4047D5F2}"/>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3" name="Group 2">
            <a:extLst>
              <a:ext uri="{FF2B5EF4-FFF2-40B4-BE49-F238E27FC236}">
                <a16:creationId xmlns:a16="http://schemas.microsoft.com/office/drawing/2014/main" id="{03C16457-BF2E-1976-890C-E3B36AB5BA69}"/>
              </a:ext>
            </a:extLst>
          </p:cNvPr>
          <p:cNvGrpSpPr/>
          <p:nvPr/>
        </p:nvGrpSpPr>
        <p:grpSpPr>
          <a:xfrm>
            <a:off x="706746" y="1369700"/>
            <a:ext cx="5389254" cy="5185400"/>
            <a:chOff x="777804" y="836300"/>
            <a:chExt cx="5389254" cy="5185400"/>
          </a:xfrm>
        </p:grpSpPr>
        <p:sp>
          <p:nvSpPr>
            <p:cNvPr id="9" name="Isosceles Triangle 8">
              <a:extLst>
                <a:ext uri="{FF2B5EF4-FFF2-40B4-BE49-F238E27FC236}">
                  <a16:creationId xmlns:a16="http://schemas.microsoft.com/office/drawing/2014/main" id="{FD6C9F8F-174F-7331-4CFD-12768BAA3CD7}"/>
                </a:ext>
              </a:extLst>
            </p:cNvPr>
            <p:cNvSpPr/>
            <p:nvPr/>
          </p:nvSpPr>
          <p:spPr>
            <a:xfrm rot="17342745">
              <a:off x="2113365" y="2453571"/>
              <a:ext cx="573824" cy="494676"/>
            </a:xfrm>
            <a:prstGeom prst="triangle">
              <a:avLst/>
            </a:pr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13" name="TextBox 12">
              <a:extLst>
                <a:ext uri="{FF2B5EF4-FFF2-40B4-BE49-F238E27FC236}">
                  <a16:creationId xmlns:a16="http://schemas.microsoft.com/office/drawing/2014/main" id="{CF5919EA-B3F9-BC67-6518-9E650B960FEE}"/>
                </a:ext>
              </a:extLst>
            </p:cNvPr>
            <p:cNvSpPr txBox="1"/>
            <p:nvPr/>
          </p:nvSpPr>
          <p:spPr>
            <a:xfrm>
              <a:off x="777804"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srgbClr val="557F8D"/>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4</a:t>
              </a:r>
            </a:p>
          </p:txBody>
        </p:sp>
        <p:sp>
          <p:nvSpPr>
            <p:cNvPr id="15" name="Parallelogram 14">
              <a:extLst>
                <a:ext uri="{FF2B5EF4-FFF2-40B4-BE49-F238E27FC236}">
                  <a16:creationId xmlns:a16="http://schemas.microsoft.com/office/drawing/2014/main" id="{E280E72F-7873-118F-44B0-A879B34C07E3}"/>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16" name="Freeform: Shape 15">
              <a:extLst>
                <a:ext uri="{FF2B5EF4-FFF2-40B4-BE49-F238E27FC236}">
                  <a16:creationId xmlns:a16="http://schemas.microsoft.com/office/drawing/2014/main" id="{F21DA2B1-1A42-F0C7-14B2-519E448057DF}"/>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7" name="TextBox 16">
              <a:extLst>
                <a:ext uri="{FF2B5EF4-FFF2-40B4-BE49-F238E27FC236}">
                  <a16:creationId xmlns:a16="http://schemas.microsoft.com/office/drawing/2014/main" id="{139ADF75-4264-E1A9-712C-EE086B61B7D3}"/>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21" name="TextBox 20">
              <a:extLst>
                <a:ext uri="{FF2B5EF4-FFF2-40B4-BE49-F238E27FC236}">
                  <a16:creationId xmlns:a16="http://schemas.microsoft.com/office/drawing/2014/main" id="{F8234278-219A-9EB4-D91B-5A4B72D8D118}"/>
                </a:ext>
              </a:extLst>
            </p:cNvPr>
            <p:cNvSpPr txBox="1"/>
            <p:nvPr/>
          </p:nvSpPr>
          <p:spPr>
            <a:xfrm>
              <a:off x="2315955" y="2105753"/>
              <a:ext cx="152868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IDEA</a:t>
              </a:r>
            </a:p>
          </p:txBody>
        </p:sp>
        <p:pic>
          <p:nvPicPr>
            <p:cNvPr id="23" name="Graphic 22" descr="Lightbulb and gear with solid fill">
              <a:extLst>
                <a:ext uri="{FF2B5EF4-FFF2-40B4-BE49-F238E27FC236}">
                  <a16:creationId xmlns:a16="http://schemas.microsoft.com/office/drawing/2014/main" id="{D70FDEBF-BE6B-D74D-4B49-2CB8F573DB2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827721" y="3162355"/>
              <a:ext cx="505150" cy="505150"/>
            </a:xfrm>
            <a:prstGeom prst="rect">
              <a:avLst/>
            </a:prstGeom>
          </p:spPr>
        </p:pic>
      </p:grpSp>
      <p:grpSp>
        <p:nvGrpSpPr>
          <p:cNvPr id="24" name="Group 23">
            <a:extLst>
              <a:ext uri="{FF2B5EF4-FFF2-40B4-BE49-F238E27FC236}">
                <a16:creationId xmlns:a16="http://schemas.microsoft.com/office/drawing/2014/main" id="{7AE06089-F80F-6B1A-3088-FE0FC95C0991}"/>
              </a:ext>
            </a:extLst>
          </p:cNvPr>
          <p:cNvGrpSpPr/>
          <p:nvPr/>
        </p:nvGrpSpPr>
        <p:grpSpPr>
          <a:xfrm>
            <a:off x="3807008" y="1369700"/>
            <a:ext cx="5468275" cy="5185400"/>
            <a:chOff x="698783" y="836300"/>
            <a:chExt cx="5468275" cy="5185400"/>
          </a:xfrm>
        </p:grpSpPr>
        <p:sp>
          <p:nvSpPr>
            <p:cNvPr id="25" name="Isosceles Triangle 24">
              <a:extLst>
                <a:ext uri="{FF2B5EF4-FFF2-40B4-BE49-F238E27FC236}">
                  <a16:creationId xmlns:a16="http://schemas.microsoft.com/office/drawing/2014/main" id="{438D5BCD-9D77-833E-FEE6-449B318E7D78}"/>
                </a:ext>
              </a:extLst>
            </p:cNvPr>
            <p:cNvSpPr/>
            <p:nvPr/>
          </p:nvSpPr>
          <p:spPr>
            <a:xfrm rot="17342745">
              <a:off x="2113365" y="2453571"/>
              <a:ext cx="573824" cy="494676"/>
            </a:xfrm>
            <a:prstGeom prst="triangle">
              <a:avLst/>
            </a:prstGeom>
            <a:gradFill flip="none" rotWithShape="1">
              <a:gsLst>
                <a:gs pos="2000">
                  <a:schemeClr val="tx1"/>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6" name="TextBox 25">
              <a:extLst>
                <a:ext uri="{FF2B5EF4-FFF2-40B4-BE49-F238E27FC236}">
                  <a16:creationId xmlns:a16="http://schemas.microsoft.com/office/drawing/2014/main" id="{1C5FC915-0CC7-6509-B618-1F7A3089B1E9}"/>
                </a:ext>
              </a:extLst>
            </p:cNvPr>
            <p:cNvSpPr txBox="1"/>
            <p:nvPr/>
          </p:nvSpPr>
          <p:spPr>
            <a:xfrm>
              <a:off x="698783"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prstClr val="black"/>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5</a:t>
              </a:r>
            </a:p>
          </p:txBody>
        </p:sp>
        <p:sp>
          <p:nvSpPr>
            <p:cNvPr id="27" name="Parallelogram 26">
              <a:extLst>
                <a:ext uri="{FF2B5EF4-FFF2-40B4-BE49-F238E27FC236}">
                  <a16:creationId xmlns:a16="http://schemas.microsoft.com/office/drawing/2014/main" id="{D1BC7200-47D1-4C68-E970-116116B2B2B8}"/>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8" name="Freeform: Shape 27">
              <a:extLst>
                <a:ext uri="{FF2B5EF4-FFF2-40B4-BE49-F238E27FC236}">
                  <a16:creationId xmlns:a16="http://schemas.microsoft.com/office/drawing/2014/main" id="{EF727BEC-7F3E-6D04-1E62-D74D42D33616}"/>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chemeClr val="tx1"/>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9" name="TextBox 28">
              <a:extLst>
                <a:ext uri="{FF2B5EF4-FFF2-40B4-BE49-F238E27FC236}">
                  <a16:creationId xmlns:a16="http://schemas.microsoft.com/office/drawing/2014/main" id="{7597F3EF-BEA4-4EEC-C4AF-6DBA7257C7B9}"/>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30" name="TextBox 29">
              <a:extLst>
                <a:ext uri="{FF2B5EF4-FFF2-40B4-BE49-F238E27FC236}">
                  <a16:creationId xmlns:a16="http://schemas.microsoft.com/office/drawing/2014/main" id="{661DE2F7-B965-3A62-4DA2-64F78A308F1B}"/>
                </a:ext>
              </a:extLst>
            </p:cNvPr>
            <p:cNvSpPr txBox="1"/>
            <p:nvPr/>
          </p:nvSpPr>
          <p:spPr>
            <a:xfrm>
              <a:off x="2315954" y="2105753"/>
              <a:ext cx="1528684"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WORK</a:t>
              </a:r>
            </a:p>
          </p:txBody>
        </p:sp>
        <p:pic>
          <p:nvPicPr>
            <p:cNvPr id="31" name="Graphic 30">
              <a:extLst>
                <a:ext uri="{FF2B5EF4-FFF2-40B4-BE49-F238E27FC236}">
                  <a16:creationId xmlns:a16="http://schemas.microsoft.com/office/drawing/2014/main" id="{5837E7A4-4542-D791-B71A-F5CB70C24FEF}"/>
                </a:ext>
              </a:extLst>
            </p:cNvPr>
            <p:cNvPicPr>
              <a:picLocks noChangeAspect="1"/>
            </p:cNvPicPr>
            <p:nvPr/>
          </p:nvPicPr>
          <p:blipFill>
            <a:blip r:embed="rId6">
              <a:extLst>
                <a:ext uri="{96DAC541-7B7A-43D3-8B79-37D633B846F1}">
                  <asvg:svgBlip xmlns:asvg="http://schemas.microsoft.com/office/drawing/2016/SVG/main" r:embed="rId7"/>
                </a:ext>
              </a:extLst>
            </a:blip>
            <a:srcRect/>
            <a:stretch/>
          </p:blipFill>
          <p:spPr>
            <a:xfrm>
              <a:off x="2827721" y="3162355"/>
              <a:ext cx="505150" cy="505150"/>
            </a:xfrm>
            <a:prstGeom prst="rect">
              <a:avLst/>
            </a:prstGeom>
          </p:spPr>
        </p:pic>
      </p:grpSp>
      <p:grpSp>
        <p:nvGrpSpPr>
          <p:cNvPr id="32" name="Group 31">
            <a:extLst>
              <a:ext uri="{FF2B5EF4-FFF2-40B4-BE49-F238E27FC236}">
                <a16:creationId xmlns:a16="http://schemas.microsoft.com/office/drawing/2014/main" id="{FA3B6BF9-55FC-6FB8-8A90-7C2698F5EE4B}"/>
              </a:ext>
            </a:extLst>
          </p:cNvPr>
          <p:cNvGrpSpPr/>
          <p:nvPr/>
        </p:nvGrpSpPr>
        <p:grpSpPr>
          <a:xfrm>
            <a:off x="6965433" y="1369700"/>
            <a:ext cx="5489133" cy="5185400"/>
            <a:chOff x="677925" y="836300"/>
            <a:chExt cx="5489133" cy="5185400"/>
          </a:xfrm>
        </p:grpSpPr>
        <p:sp>
          <p:nvSpPr>
            <p:cNvPr id="33" name="Isosceles Triangle 32">
              <a:extLst>
                <a:ext uri="{FF2B5EF4-FFF2-40B4-BE49-F238E27FC236}">
                  <a16:creationId xmlns:a16="http://schemas.microsoft.com/office/drawing/2014/main" id="{386D3293-ECD5-8C58-E528-F0182E535CE2}"/>
                </a:ext>
              </a:extLst>
            </p:cNvPr>
            <p:cNvSpPr/>
            <p:nvPr/>
          </p:nvSpPr>
          <p:spPr>
            <a:xfrm rot="17342745">
              <a:off x="2113365" y="2453571"/>
              <a:ext cx="573824" cy="494676"/>
            </a:xfrm>
            <a:prstGeom prst="triangle">
              <a:avLst/>
            </a:pr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34" name="TextBox 33">
              <a:extLst>
                <a:ext uri="{FF2B5EF4-FFF2-40B4-BE49-F238E27FC236}">
                  <a16:creationId xmlns:a16="http://schemas.microsoft.com/office/drawing/2014/main" id="{54B0EA9F-8D99-561A-FF0E-04A05EF95CAA}"/>
                </a:ext>
              </a:extLst>
            </p:cNvPr>
            <p:cNvSpPr txBox="1"/>
            <p:nvPr/>
          </p:nvSpPr>
          <p:spPr>
            <a:xfrm>
              <a:off x="677925"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srgbClr val="557F8D"/>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6</a:t>
              </a:r>
            </a:p>
          </p:txBody>
        </p:sp>
        <p:sp>
          <p:nvSpPr>
            <p:cNvPr id="35" name="Parallelogram 34">
              <a:extLst>
                <a:ext uri="{FF2B5EF4-FFF2-40B4-BE49-F238E27FC236}">
                  <a16:creationId xmlns:a16="http://schemas.microsoft.com/office/drawing/2014/main" id="{D630AA56-ED79-E4EC-F182-0C43AF8240D1}"/>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36" name="Freeform: Shape 35">
              <a:extLst>
                <a:ext uri="{FF2B5EF4-FFF2-40B4-BE49-F238E27FC236}">
                  <a16:creationId xmlns:a16="http://schemas.microsoft.com/office/drawing/2014/main" id="{DDF2BA28-34C3-0CE2-8488-68E32F563EF2}"/>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1" name="TextBox 40">
              <a:extLst>
                <a:ext uri="{FF2B5EF4-FFF2-40B4-BE49-F238E27FC236}">
                  <a16:creationId xmlns:a16="http://schemas.microsoft.com/office/drawing/2014/main" id="{563AD3C5-ACEA-97EB-0CB4-FA57560A683D}"/>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42" name="TextBox 41">
              <a:extLst>
                <a:ext uri="{FF2B5EF4-FFF2-40B4-BE49-F238E27FC236}">
                  <a16:creationId xmlns:a16="http://schemas.microsoft.com/office/drawing/2014/main" id="{02AA5AE5-1107-5548-F0D8-6830B9B4363A}"/>
                </a:ext>
              </a:extLst>
            </p:cNvPr>
            <p:cNvSpPr txBox="1"/>
            <p:nvPr/>
          </p:nvSpPr>
          <p:spPr>
            <a:xfrm>
              <a:off x="2321346" y="2105753"/>
              <a:ext cx="1517900"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SUCCESS</a:t>
              </a:r>
            </a:p>
          </p:txBody>
        </p:sp>
        <p:pic>
          <p:nvPicPr>
            <p:cNvPr id="43" name="Graphic 42">
              <a:extLst>
                <a:ext uri="{FF2B5EF4-FFF2-40B4-BE49-F238E27FC236}">
                  <a16:creationId xmlns:a16="http://schemas.microsoft.com/office/drawing/2014/main" id="{A7EB29FD-AA89-CBF2-27C3-8CB8CA0EB041}"/>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2827721" y="3162355"/>
              <a:ext cx="505150" cy="505150"/>
            </a:xfrm>
            <a:prstGeom prst="rect">
              <a:avLst/>
            </a:prstGeom>
          </p:spPr>
        </p:pic>
      </p:grpSp>
    </p:spTree>
    <p:extLst>
      <p:ext uri="{BB962C8B-B14F-4D97-AF65-F5344CB8AC3E}">
        <p14:creationId xmlns:p14="http://schemas.microsoft.com/office/powerpoint/2010/main" val="179655945"/>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2"/>
                                        </p:tgtEl>
                                        <p:attrNameLst>
                                          <p:attrName>ppt_x</p:attrName>
                                          <p:attrName>ppt_y</p:attrName>
                                        </p:attrNameLst>
                                      </p:cBhvr>
                                      <p:rCtr x="0" y="6389"/>
                                    </p:animMotion>
                                  </p:childTnLst>
                                </p:cTn>
                              </p:par>
                              <p:par>
                                <p:cTn id="7" presetID="1" presetClass="entr" presetSubtype="0" fill="hold" nodeType="withEffect">
                                  <p:stCondLst>
                                    <p:cond delay="250"/>
                                  </p:stCondLst>
                                  <p:childTnLst>
                                    <p:set>
                                      <p:cBhvr>
                                        <p:cTn id="8" dur="1" fill="hold">
                                          <p:stCondLst>
                                            <p:cond delay="0"/>
                                          </p:stCondLst>
                                        </p:cTn>
                                        <p:tgtEl>
                                          <p:spTgt spid="6"/>
                                        </p:tgtEl>
                                        <p:attrNameLst>
                                          <p:attrName>style.visibility</p:attrName>
                                        </p:attrNameLst>
                                      </p:cBhvr>
                                      <p:to>
                                        <p:strVal val="visible"/>
                                      </p:to>
                                    </p:set>
                                  </p:childTnLst>
                                </p:cTn>
                              </p:par>
                              <p:par>
                                <p:cTn id="9" presetID="64" presetClass="path" presetSubtype="0" accel="9333" decel="90667" fill="hold" nodeType="withEffect">
                                  <p:stCondLst>
                                    <p:cond delay="250"/>
                                  </p:stCondLst>
                                  <p:childTnLst>
                                    <p:animMotion origin="layout" path="M 5E-6 0.13334 L 5E-6 -1.85185E-6 " pathEditMode="relative" rAng="0" ptsTypes="AA">
                                      <p:cBhvr>
                                        <p:cTn id="10" dur="750" fill="hold"/>
                                        <p:tgtEl>
                                          <p:spTgt spid="6"/>
                                        </p:tgtEl>
                                        <p:attrNameLst>
                                          <p:attrName>ppt_x</p:attrName>
                                          <p:attrName>ppt_y</p:attrName>
                                        </p:attrNameLst>
                                      </p:cBhvr>
                                      <p:rCtr x="0" y="-6667"/>
                                    </p:animMotion>
                                  </p:childTnLst>
                                </p:cTn>
                              </p:par>
                              <p:par>
                                <p:cTn id="11" presetID="2" presetClass="entr" presetSubtype="8" decel="100000" fill="hold" nodeType="withEffect">
                                  <p:stCondLst>
                                    <p:cond delay="100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0-#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2" presetClass="entr" presetSubtype="8" decel="100000" fill="hold" nodeType="withEffect">
                                  <p:stCondLst>
                                    <p:cond delay="1000"/>
                                  </p:stCondLst>
                                  <p:childTnLst>
                                    <p:set>
                                      <p:cBhvr>
                                        <p:cTn id="16" dur="1" fill="hold">
                                          <p:stCondLst>
                                            <p:cond delay="0"/>
                                          </p:stCondLst>
                                        </p:cTn>
                                        <p:tgtEl>
                                          <p:spTgt spid="24"/>
                                        </p:tgtEl>
                                        <p:attrNameLst>
                                          <p:attrName>style.visibility</p:attrName>
                                        </p:attrNameLst>
                                      </p:cBhvr>
                                      <p:to>
                                        <p:strVal val="visible"/>
                                      </p:to>
                                    </p:set>
                                    <p:anim calcmode="lin" valueType="num">
                                      <p:cBhvr additive="base">
                                        <p:cTn id="17" dur="2000" fill="hold"/>
                                        <p:tgtEl>
                                          <p:spTgt spid="24"/>
                                        </p:tgtEl>
                                        <p:attrNameLst>
                                          <p:attrName>ppt_x</p:attrName>
                                        </p:attrNameLst>
                                      </p:cBhvr>
                                      <p:tavLst>
                                        <p:tav tm="0">
                                          <p:val>
                                            <p:strVal val="0-#ppt_w/2"/>
                                          </p:val>
                                        </p:tav>
                                        <p:tav tm="100000">
                                          <p:val>
                                            <p:strVal val="#ppt_x"/>
                                          </p:val>
                                        </p:tav>
                                      </p:tavLst>
                                    </p:anim>
                                    <p:anim calcmode="lin" valueType="num">
                                      <p:cBhvr additive="base">
                                        <p:cTn id="18" dur="2000" fill="hold"/>
                                        <p:tgtEl>
                                          <p:spTgt spid="24"/>
                                        </p:tgtEl>
                                        <p:attrNameLst>
                                          <p:attrName>ppt_y</p:attrName>
                                        </p:attrNameLst>
                                      </p:cBhvr>
                                      <p:tavLst>
                                        <p:tav tm="0">
                                          <p:val>
                                            <p:strVal val="#ppt_y"/>
                                          </p:val>
                                        </p:tav>
                                        <p:tav tm="100000">
                                          <p:val>
                                            <p:strVal val="#ppt_y"/>
                                          </p:val>
                                        </p:tav>
                                      </p:tavLst>
                                    </p:anim>
                                  </p:childTnLst>
                                </p:cTn>
                              </p:par>
                              <p:par>
                                <p:cTn id="19" presetID="2" presetClass="entr" presetSubtype="8" decel="100000" fill="hold" nodeType="withEffect">
                                  <p:stCondLst>
                                    <p:cond delay="100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2000" fill="hold"/>
                                        <p:tgtEl>
                                          <p:spTgt spid="32"/>
                                        </p:tgtEl>
                                        <p:attrNameLst>
                                          <p:attrName>ppt_x</p:attrName>
                                        </p:attrNameLst>
                                      </p:cBhvr>
                                      <p:tavLst>
                                        <p:tav tm="0">
                                          <p:val>
                                            <p:strVal val="0-#ppt_w/2"/>
                                          </p:val>
                                        </p:tav>
                                        <p:tav tm="100000">
                                          <p:val>
                                            <p:strVal val="#ppt_x"/>
                                          </p:val>
                                        </p:tav>
                                      </p:tavLst>
                                    </p:anim>
                                    <p:anim calcmode="lin" valueType="num">
                                      <p:cBhvr additive="base">
                                        <p:cTn id="22" dur="2000" fill="hold"/>
                                        <p:tgtEl>
                                          <p:spTgt spid="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C2CF72-EAD9-E7EC-037D-1E6007EFE9E8}"/>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5BA56C4F-A25B-AA1E-924A-D4AD4AE97E4E}"/>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09B78A35-B072-FE12-0203-FA02D669FF5F}"/>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B1ACB96B-2F63-C9A6-25A7-CDE075CD6834}"/>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6" name="Group 5">
            <a:extLst>
              <a:ext uri="{FF2B5EF4-FFF2-40B4-BE49-F238E27FC236}">
                <a16:creationId xmlns:a16="http://schemas.microsoft.com/office/drawing/2014/main" id="{1FDDE5FC-6921-75E2-6211-B5FF2A37979A}"/>
              </a:ext>
            </a:extLst>
          </p:cNvPr>
          <p:cNvGrpSpPr/>
          <p:nvPr/>
        </p:nvGrpSpPr>
        <p:grpSpPr>
          <a:xfrm>
            <a:off x="3187717" y="524825"/>
            <a:ext cx="2730500" cy="1117600"/>
            <a:chOff x="501650" y="2946400"/>
            <a:chExt cx="2730500" cy="1117600"/>
          </a:xfrm>
        </p:grpSpPr>
        <p:sp>
          <p:nvSpPr>
            <p:cNvPr id="8" name="Rectangle: Rounded Corners 7">
              <a:extLst>
                <a:ext uri="{FF2B5EF4-FFF2-40B4-BE49-F238E27FC236}">
                  <a16:creationId xmlns:a16="http://schemas.microsoft.com/office/drawing/2014/main" id="{B421E221-451D-7474-EE32-FAC28DFF66AB}"/>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2" name="TextBox 11">
              <a:extLst>
                <a:ext uri="{FF2B5EF4-FFF2-40B4-BE49-F238E27FC236}">
                  <a16:creationId xmlns:a16="http://schemas.microsoft.com/office/drawing/2014/main" id="{5E6D26C4-98F7-5E39-FD06-659BF482A309}"/>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solidFill>
                    <a:schemeClr val="tx1">
                      <a:lumMod val="65000"/>
                      <a:lumOff val="35000"/>
                    </a:schemeClr>
                  </a:solidFill>
                  <a:effectLst/>
                </a:rPr>
                <a:t>Second Tab</a:t>
              </a:r>
            </a:p>
            <a:p>
              <a:endParaRPr lang="en-US" dirty="0">
                <a:effectLst/>
              </a:endParaRPr>
            </a:p>
          </p:txBody>
        </p:sp>
      </p:grpSp>
      <p:grpSp>
        <p:nvGrpSpPr>
          <p:cNvPr id="13" name="Group 12">
            <a:extLst>
              <a:ext uri="{FF2B5EF4-FFF2-40B4-BE49-F238E27FC236}">
                <a16:creationId xmlns:a16="http://schemas.microsoft.com/office/drawing/2014/main" id="{9CC5C2B3-552A-600D-1223-EBB96EB67177}"/>
              </a:ext>
            </a:extLst>
          </p:cNvPr>
          <p:cNvGrpSpPr/>
          <p:nvPr/>
        </p:nvGrpSpPr>
        <p:grpSpPr>
          <a:xfrm>
            <a:off x="6007117" y="524825"/>
            <a:ext cx="2730500" cy="1117600"/>
            <a:chOff x="501650" y="2946400"/>
            <a:chExt cx="2730500" cy="1117600"/>
          </a:xfrm>
        </p:grpSpPr>
        <p:sp>
          <p:nvSpPr>
            <p:cNvPr id="15" name="Rectangle: Rounded Corners 14">
              <a:extLst>
                <a:ext uri="{FF2B5EF4-FFF2-40B4-BE49-F238E27FC236}">
                  <a16:creationId xmlns:a16="http://schemas.microsoft.com/office/drawing/2014/main" id="{790057CB-B2FB-7FC0-D889-8839AD5651A8}"/>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C74CADC3-DEF2-A3C5-D9C5-4E6BA526E248}"/>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Third Tab</a:t>
              </a:r>
            </a:p>
          </p:txBody>
        </p:sp>
      </p:grpSp>
      <p:sp>
        <p:nvSpPr>
          <p:cNvPr id="14" name="Rectangle top">
            <a:extLst>
              <a:ext uri="{FF2B5EF4-FFF2-40B4-BE49-F238E27FC236}">
                <a16:creationId xmlns:a16="http://schemas.microsoft.com/office/drawing/2014/main" id="{60E27433-BD51-E2C1-5FEE-AE20D25DB59D}"/>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3" name="Group 2">
            <a:extLst>
              <a:ext uri="{FF2B5EF4-FFF2-40B4-BE49-F238E27FC236}">
                <a16:creationId xmlns:a16="http://schemas.microsoft.com/office/drawing/2014/main" id="{81B48636-F3BC-8251-F447-528003D5C9CD}"/>
              </a:ext>
            </a:extLst>
          </p:cNvPr>
          <p:cNvGrpSpPr/>
          <p:nvPr/>
        </p:nvGrpSpPr>
        <p:grpSpPr>
          <a:xfrm>
            <a:off x="1027651" y="1369700"/>
            <a:ext cx="5068349" cy="5185400"/>
            <a:chOff x="1098709" y="836300"/>
            <a:chExt cx="5068349" cy="5185400"/>
          </a:xfrm>
        </p:grpSpPr>
        <p:sp>
          <p:nvSpPr>
            <p:cNvPr id="4" name="Isosceles Triangle 3">
              <a:extLst>
                <a:ext uri="{FF2B5EF4-FFF2-40B4-BE49-F238E27FC236}">
                  <a16:creationId xmlns:a16="http://schemas.microsoft.com/office/drawing/2014/main" id="{EE39345A-B8B0-A201-BB62-C701F1E88F5F}"/>
                </a:ext>
              </a:extLst>
            </p:cNvPr>
            <p:cNvSpPr/>
            <p:nvPr/>
          </p:nvSpPr>
          <p:spPr>
            <a:xfrm rot="17342745">
              <a:off x="2113365" y="2453571"/>
              <a:ext cx="573824" cy="494676"/>
            </a:xfrm>
            <a:prstGeom prst="triangle">
              <a:avLst/>
            </a:pr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 name="TextBox 4">
              <a:extLst>
                <a:ext uri="{FF2B5EF4-FFF2-40B4-BE49-F238E27FC236}">
                  <a16:creationId xmlns:a16="http://schemas.microsoft.com/office/drawing/2014/main" id="{69A7CC67-76C5-34F5-1E59-442C2BF73E19}"/>
                </a:ext>
              </a:extLst>
            </p:cNvPr>
            <p:cNvSpPr txBox="1"/>
            <p:nvPr/>
          </p:nvSpPr>
          <p:spPr>
            <a:xfrm>
              <a:off x="1098709"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srgbClr val="557F8D"/>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7</a:t>
              </a:r>
            </a:p>
          </p:txBody>
        </p:sp>
        <p:sp>
          <p:nvSpPr>
            <p:cNvPr id="9" name="Parallelogram 8">
              <a:extLst>
                <a:ext uri="{FF2B5EF4-FFF2-40B4-BE49-F238E27FC236}">
                  <a16:creationId xmlns:a16="http://schemas.microsoft.com/office/drawing/2014/main" id="{7A37EC87-DB74-10AB-1177-F2E62802552F}"/>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10" name="Freeform: Shape 9">
              <a:extLst>
                <a:ext uri="{FF2B5EF4-FFF2-40B4-BE49-F238E27FC236}">
                  <a16:creationId xmlns:a16="http://schemas.microsoft.com/office/drawing/2014/main" id="{9F5D097D-88AA-31C6-81D2-05238F9A0BA1}"/>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1" name="TextBox 10">
              <a:extLst>
                <a:ext uri="{FF2B5EF4-FFF2-40B4-BE49-F238E27FC236}">
                  <a16:creationId xmlns:a16="http://schemas.microsoft.com/office/drawing/2014/main" id="{873F39C9-B267-F87D-79D5-CD13C653DD1E}"/>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17" name="TextBox 16">
              <a:extLst>
                <a:ext uri="{FF2B5EF4-FFF2-40B4-BE49-F238E27FC236}">
                  <a16:creationId xmlns:a16="http://schemas.microsoft.com/office/drawing/2014/main" id="{E05FEA84-3D57-7EE1-AF66-783BDB3684CF}"/>
                </a:ext>
              </a:extLst>
            </p:cNvPr>
            <p:cNvSpPr txBox="1"/>
            <p:nvPr/>
          </p:nvSpPr>
          <p:spPr>
            <a:xfrm>
              <a:off x="2315955" y="2105753"/>
              <a:ext cx="152868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IDEA</a:t>
              </a:r>
            </a:p>
          </p:txBody>
        </p:sp>
        <p:pic>
          <p:nvPicPr>
            <p:cNvPr id="20" name="Graphic 19" descr="Lightbulb and gear with solid fill">
              <a:extLst>
                <a:ext uri="{FF2B5EF4-FFF2-40B4-BE49-F238E27FC236}">
                  <a16:creationId xmlns:a16="http://schemas.microsoft.com/office/drawing/2014/main" id="{3CA6EB3F-C156-BC30-0164-8150E40ECC3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827721" y="3162355"/>
              <a:ext cx="505150" cy="505150"/>
            </a:xfrm>
            <a:prstGeom prst="rect">
              <a:avLst/>
            </a:prstGeom>
          </p:spPr>
        </p:pic>
      </p:grpSp>
      <p:grpSp>
        <p:nvGrpSpPr>
          <p:cNvPr id="22" name="Group 21">
            <a:extLst>
              <a:ext uri="{FF2B5EF4-FFF2-40B4-BE49-F238E27FC236}">
                <a16:creationId xmlns:a16="http://schemas.microsoft.com/office/drawing/2014/main" id="{4BC8A2E0-0A95-F7D4-6704-C73078452569}"/>
              </a:ext>
            </a:extLst>
          </p:cNvPr>
          <p:cNvGrpSpPr/>
          <p:nvPr/>
        </p:nvGrpSpPr>
        <p:grpSpPr>
          <a:xfrm>
            <a:off x="3807008" y="1369700"/>
            <a:ext cx="5468275" cy="5185400"/>
            <a:chOff x="698783" y="836300"/>
            <a:chExt cx="5468275" cy="5185400"/>
          </a:xfrm>
        </p:grpSpPr>
        <p:sp>
          <p:nvSpPr>
            <p:cNvPr id="37" name="Isosceles Triangle 36">
              <a:extLst>
                <a:ext uri="{FF2B5EF4-FFF2-40B4-BE49-F238E27FC236}">
                  <a16:creationId xmlns:a16="http://schemas.microsoft.com/office/drawing/2014/main" id="{F2A29CFE-5EE6-C284-6927-972F3588D70F}"/>
                </a:ext>
              </a:extLst>
            </p:cNvPr>
            <p:cNvSpPr/>
            <p:nvPr/>
          </p:nvSpPr>
          <p:spPr>
            <a:xfrm rot="17342745">
              <a:off x="2113365" y="2453571"/>
              <a:ext cx="573824" cy="494676"/>
            </a:xfrm>
            <a:prstGeom prst="triangle">
              <a:avLst/>
            </a:prstGeom>
            <a:gradFill flip="none" rotWithShape="1">
              <a:gsLst>
                <a:gs pos="2000">
                  <a:schemeClr val="tx1"/>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38" name="TextBox 37">
              <a:extLst>
                <a:ext uri="{FF2B5EF4-FFF2-40B4-BE49-F238E27FC236}">
                  <a16:creationId xmlns:a16="http://schemas.microsoft.com/office/drawing/2014/main" id="{EE3D410F-EC38-E24E-2E1D-BFF4BCC5ECBC}"/>
                </a:ext>
              </a:extLst>
            </p:cNvPr>
            <p:cNvSpPr txBox="1"/>
            <p:nvPr/>
          </p:nvSpPr>
          <p:spPr>
            <a:xfrm>
              <a:off x="698783"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prstClr val="black"/>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8</a:t>
              </a:r>
            </a:p>
          </p:txBody>
        </p:sp>
        <p:sp>
          <p:nvSpPr>
            <p:cNvPr id="39" name="Parallelogram 38">
              <a:extLst>
                <a:ext uri="{FF2B5EF4-FFF2-40B4-BE49-F238E27FC236}">
                  <a16:creationId xmlns:a16="http://schemas.microsoft.com/office/drawing/2014/main" id="{F9B57922-C411-B1A8-4139-64E609A78151}"/>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0" name="Freeform: Shape 39">
              <a:extLst>
                <a:ext uri="{FF2B5EF4-FFF2-40B4-BE49-F238E27FC236}">
                  <a16:creationId xmlns:a16="http://schemas.microsoft.com/office/drawing/2014/main" id="{B8D7E8B8-CC6D-20F7-8105-231215C17D31}"/>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chemeClr val="tx1"/>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45" name="TextBox 44">
              <a:extLst>
                <a:ext uri="{FF2B5EF4-FFF2-40B4-BE49-F238E27FC236}">
                  <a16:creationId xmlns:a16="http://schemas.microsoft.com/office/drawing/2014/main" id="{33F4B0AB-6D6E-9FF7-86C7-81BB28FA186B}"/>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46" name="TextBox 45">
              <a:extLst>
                <a:ext uri="{FF2B5EF4-FFF2-40B4-BE49-F238E27FC236}">
                  <a16:creationId xmlns:a16="http://schemas.microsoft.com/office/drawing/2014/main" id="{AE6BABE1-9F1C-2014-2297-4ADDAC86E843}"/>
                </a:ext>
              </a:extLst>
            </p:cNvPr>
            <p:cNvSpPr txBox="1"/>
            <p:nvPr/>
          </p:nvSpPr>
          <p:spPr>
            <a:xfrm>
              <a:off x="2315954" y="2105753"/>
              <a:ext cx="1528684"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WORK</a:t>
              </a:r>
            </a:p>
          </p:txBody>
        </p:sp>
        <p:pic>
          <p:nvPicPr>
            <p:cNvPr id="47" name="Graphic 46">
              <a:extLst>
                <a:ext uri="{FF2B5EF4-FFF2-40B4-BE49-F238E27FC236}">
                  <a16:creationId xmlns:a16="http://schemas.microsoft.com/office/drawing/2014/main" id="{D1BC3486-3F28-F04A-445E-BAA2951928B8}"/>
                </a:ext>
              </a:extLst>
            </p:cNvPr>
            <p:cNvPicPr>
              <a:picLocks noChangeAspect="1"/>
            </p:cNvPicPr>
            <p:nvPr/>
          </p:nvPicPr>
          <p:blipFill>
            <a:blip r:embed="rId6">
              <a:extLst>
                <a:ext uri="{96DAC541-7B7A-43D3-8B79-37D633B846F1}">
                  <asvg:svgBlip xmlns:asvg="http://schemas.microsoft.com/office/drawing/2016/SVG/main" r:embed="rId7"/>
                </a:ext>
              </a:extLst>
            </a:blip>
            <a:srcRect/>
            <a:stretch/>
          </p:blipFill>
          <p:spPr>
            <a:xfrm>
              <a:off x="2827721" y="3162355"/>
              <a:ext cx="505150" cy="505150"/>
            </a:xfrm>
            <a:prstGeom prst="rect">
              <a:avLst/>
            </a:prstGeom>
          </p:spPr>
        </p:pic>
      </p:grpSp>
      <p:grpSp>
        <p:nvGrpSpPr>
          <p:cNvPr id="48" name="Group 47">
            <a:extLst>
              <a:ext uri="{FF2B5EF4-FFF2-40B4-BE49-F238E27FC236}">
                <a16:creationId xmlns:a16="http://schemas.microsoft.com/office/drawing/2014/main" id="{4C64FC91-7C11-C98B-86F0-F4748E5E6958}"/>
              </a:ext>
            </a:extLst>
          </p:cNvPr>
          <p:cNvGrpSpPr/>
          <p:nvPr/>
        </p:nvGrpSpPr>
        <p:grpSpPr>
          <a:xfrm>
            <a:off x="7101095" y="1369700"/>
            <a:ext cx="5353471" cy="5185400"/>
            <a:chOff x="813587" y="836300"/>
            <a:chExt cx="5353471" cy="5185400"/>
          </a:xfrm>
        </p:grpSpPr>
        <p:sp>
          <p:nvSpPr>
            <p:cNvPr id="49" name="Isosceles Triangle 48">
              <a:extLst>
                <a:ext uri="{FF2B5EF4-FFF2-40B4-BE49-F238E27FC236}">
                  <a16:creationId xmlns:a16="http://schemas.microsoft.com/office/drawing/2014/main" id="{FA60FCAA-D43C-C540-7CC5-586073210CD4}"/>
                </a:ext>
              </a:extLst>
            </p:cNvPr>
            <p:cNvSpPr/>
            <p:nvPr/>
          </p:nvSpPr>
          <p:spPr>
            <a:xfrm rot="17342745">
              <a:off x="2113365" y="2453571"/>
              <a:ext cx="573824" cy="494676"/>
            </a:xfrm>
            <a:prstGeom prst="triangle">
              <a:avLst/>
            </a:pr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0" name="TextBox 49">
              <a:extLst>
                <a:ext uri="{FF2B5EF4-FFF2-40B4-BE49-F238E27FC236}">
                  <a16:creationId xmlns:a16="http://schemas.microsoft.com/office/drawing/2014/main" id="{D442BC8C-9A86-6510-AA2B-AF064748F0CC}"/>
                </a:ext>
              </a:extLst>
            </p:cNvPr>
            <p:cNvSpPr txBox="1"/>
            <p:nvPr/>
          </p:nvSpPr>
          <p:spPr>
            <a:xfrm>
              <a:off x="813587"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srgbClr val="557F8D"/>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9</a:t>
              </a:r>
            </a:p>
          </p:txBody>
        </p:sp>
        <p:sp>
          <p:nvSpPr>
            <p:cNvPr id="77" name="Parallelogram 76">
              <a:extLst>
                <a:ext uri="{FF2B5EF4-FFF2-40B4-BE49-F238E27FC236}">
                  <a16:creationId xmlns:a16="http://schemas.microsoft.com/office/drawing/2014/main" id="{A3D3D1B8-A079-97B2-B583-5C768BCA211D}"/>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78" name="Freeform: Shape 77">
              <a:extLst>
                <a:ext uri="{FF2B5EF4-FFF2-40B4-BE49-F238E27FC236}">
                  <a16:creationId xmlns:a16="http://schemas.microsoft.com/office/drawing/2014/main" id="{5B88E437-2ED3-DE68-6EAF-F43C557F57D9}"/>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79" name="TextBox 78">
              <a:extLst>
                <a:ext uri="{FF2B5EF4-FFF2-40B4-BE49-F238E27FC236}">
                  <a16:creationId xmlns:a16="http://schemas.microsoft.com/office/drawing/2014/main" id="{2E60C522-3060-1A7E-E5B4-6E5E90A4AAD8}"/>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80" name="TextBox 79">
              <a:extLst>
                <a:ext uri="{FF2B5EF4-FFF2-40B4-BE49-F238E27FC236}">
                  <a16:creationId xmlns:a16="http://schemas.microsoft.com/office/drawing/2014/main" id="{03A1C5C0-F5FD-E3BF-A388-7932C4B4372F}"/>
                </a:ext>
              </a:extLst>
            </p:cNvPr>
            <p:cNvSpPr txBox="1"/>
            <p:nvPr/>
          </p:nvSpPr>
          <p:spPr>
            <a:xfrm>
              <a:off x="2321346" y="2105753"/>
              <a:ext cx="1517900"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SUCCESS</a:t>
              </a:r>
            </a:p>
          </p:txBody>
        </p:sp>
        <p:pic>
          <p:nvPicPr>
            <p:cNvPr id="81" name="Graphic 80">
              <a:extLst>
                <a:ext uri="{FF2B5EF4-FFF2-40B4-BE49-F238E27FC236}">
                  <a16:creationId xmlns:a16="http://schemas.microsoft.com/office/drawing/2014/main" id="{29DAF08C-339D-08A6-D290-DF313620BEDD}"/>
                </a:ext>
              </a:extLst>
            </p:cNvPr>
            <p:cNvPicPr>
              <a:picLocks noChangeAspect="1"/>
            </p:cNvPicPr>
            <p:nvPr/>
          </p:nvPicPr>
          <p:blipFill>
            <a:blip r:embed="rId8">
              <a:extLst>
                <a:ext uri="{96DAC541-7B7A-43D3-8B79-37D633B846F1}">
                  <asvg:svgBlip xmlns:asvg="http://schemas.microsoft.com/office/drawing/2016/SVG/main" r:embed="rId9"/>
                </a:ext>
              </a:extLst>
            </a:blip>
            <a:srcRect/>
            <a:stretch/>
          </p:blipFill>
          <p:spPr>
            <a:xfrm>
              <a:off x="2827721" y="3162355"/>
              <a:ext cx="505150" cy="505150"/>
            </a:xfrm>
            <a:prstGeom prst="rect">
              <a:avLst/>
            </a:prstGeom>
          </p:spPr>
        </p:pic>
      </p:grpSp>
    </p:spTree>
    <p:extLst>
      <p:ext uri="{BB962C8B-B14F-4D97-AF65-F5344CB8AC3E}">
        <p14:creationId xmlns:p14="http://schemas.microsoft.com/office/powerpoint/2010/main" val="1101778682"/>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6"/>
                                        </p:tgtEl>
                                        <p:attrNameLst>
                                          <p:attrName>ppt_x</p:attrName>
                                          <p:attrName>ppt_y</p:attrName>
                                        </p:attrNameLst>
                                      </p:cBhvr>
                                      <p:rCtr x="0" y="6389"/>
                                    </p:animMotion>
                                  </p:childTnLst>
                                </p:cTn>
                              </p:par>
                              <p:par>
                                <p:cTn id="7" presetID="1" presetClass="entr" presetSubtype="0" fill="hold" nodeType="withEffect">
                                  <p:stCondLst>
                                    <p:cond delay="250"/>
                                  </p:stCondLst>
                                  <p:childTnLst>
                                    <p:set>
                                      <p:cBhvr>
                                        <p:cTn id="8" dur="1" fill="hold">
                                          <p:stCondLst>
                                            <p:cond delay="0"/>
                                          </p:stCondLst>
                                        </p:cTn>
                                        <p:tgtEl>
                                          <p:spTgt spid="13"/>
                                        </p:tgtEl>
                                        <p:attrNameLst>
                                          <p:attrName>style.visibility</p:attrName>
                                        </p:attrNameLst>
                                      </p:cBhvr>
                                      <p:to>
                                        <p:strVal val="visible"/>
                                      </p:to>
                                    </p:set>
                                  </p:childTnLst>
                                </p:cTn>
                              </p:par>
                              <p:par>
                                <p:cTn id="9" presetID="64" presetClass="path" presetSubtype="0" accel="9333" decel="90667" fill="hold" nodeType="withEffect">
                                  <p:stCondLst>
                                    <p:cond delay="250"/>
                                  </p:stCondLst>
                                  <p:childTnLst>
                                    <p:animMotion origin="layout" path="M 5E-6 0.13334 L 5E-6 -1.85185E-6 " pathEditMode="relative" rAng="0" ptsTypes="AA">
                                      <p:cBhvr>
                                        <p:cTn id="10" dur="750" fill="hold"/>
                                        <p:tgtEl>
                                          <p:spTgt spid="13"/>
                                        </p:tgtEl>
                                        <p:attrNameLst>
                                          <p:attrName>ppt_x</p:attrName>
                                          <p:attrName>ppt_y</p:attrName>
                                        </p:attrNameLst>
                                      </p:cBhvr>
                                      <p:rCtr x="0" y="-6667"/>
                                    </p:animMotion>
                                  </p:childTnLst>
                                </p:cTn>
                              </p:par>
                              <p:par>
                                <p:cTn id="11" presetID="2" presetClass="entr" presetSubtype="8" decel="100000" fill="hold" nodeType="withEffect">
                                  <p:stCondLst>
                                    <p:cond delay="125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2000" fill="hold"/>
                                        <p:tgtEl>
                                          <p:spTgt spid="3"/>
                                        </p:tgtEl>
                                        <p:attrNameLst>
                                          <p:attrName>ppt_x</p:attrName>
                                        </p:attrNameLst>
                                      </p:cBhvr>
                                      <p:tavLst>
                                        <p:tav tm="0">
                                          <p:val>
                                            <p:strVal val="0-#ppt_w/2"/>
                                          </p:val>
                                        </p:tav>
                                        <p:tav tm="100000">
                                          <p:val>
                                            <p:strVal val="#ppt_x"/>
                                          </p:val>
                                        </p:tav>
                                      </p:tavLst>
                                    </p:anim>
                                    <p:anim calcmode="lin" valueType="num">
                                      <p:cBhvr additive="base">
                                        <p:cTn id="14" dur="2000" fill="hold"/>
                                        <p:tgtEl>
                                          <p:spTgt spid="3"/>
                                        </p:tgtEl>
                                        <p:attrNameLst>
                                          <p:attrName>ppt_y</p:attrName>
                                        </p:attrNameLst>
                                      </p:cBhvr>
                                      <p:tavLst>
                                        <p:tav tm="0">
                                          <p:val>
                                            <p:strVal val="#ppt_y"/>
                                          </p:val>
                                        </p:tav>
                                        <p:tav tm="100000">
                                          <p:val>
                                            <p:strVal val="#ppt_y"/>
                                          </p:val>
                                        </p:tav>
                                      </p:tavLst>
                                    </p:anim>
                                  </p:childTnLst>
                                </p:cTn>
                              </p:par>
                              <p:par>
                                <p:cTn id="15" presetID="2" presetClass="entr" presetSubtype="8" decel="100000" fill="hold" nodeType="withEffect">
                                  <p:stCondLst>
                                    <p:cond delay="1250"/>
                                  </p:stCondLst>
                                  <p:childTnLst>
                                    <p:set>
                                      <p:cBhvr>
                                        <p:cTn id="16" dur="1" fill="hold">
                                          <p:stCondLst>
                                            <p:cond delay="0"/>
                                          </p:stCondLst>
                                        </p:cTn>
                                        <p:tgtEl>
                                          <p:spTgt spid="22"/>
                                        </p:tgtEl>
                                        <p:attrNameLst>
                                          <p:attrName>style.visibility</p:attrName>
                                        </p:attrNameLst>
                                      </p:cBhvr>
                                      <p:to>
                                        <p:strVal val="visible"/>
                                      </p:to>
                                    </p:set>
                                    <p:anim calcmode="lin" valueType="num">
                                      <p:cBhvr additive="base">
                                        <p:cTn id="17" dur="2000" fill="hold"/>
                                        <p:tgtEl>
                                          <p:spTgt spid="22"/>
                                        </p:tgtEl>
                                        <p:attrNameLst>
                                          <p:attrName>ppt_x</p:attrName>
                                        </p:attrNameLst>
                                      </p:cBhvr>
                                      <p:tavLst>
                                        <p:tav tm="0">
                                          <p:val>
                                            <p:strVal val="0-#ppt_w/2"/>
                                          </p:val>
                                        </p:tav>
                                        <p:tav tm="100000">
                                          <p:val>
                                            <p:strVal val="#ppt_x"/>
                                          </p:val>
                                        </p:tav>
                                      </p:tavLst>
                                    </p:anim>
                                    <p:anim calcmode="lin" valueType="num">
                                      <p:cBhvr additive="base">
                                        <p:cTn id="18" dur="2000" fill="hold"/>
                                        <p:tgtEl>
                                          <p:spTgt spid="22"/>
                                        </p:tgtEl>
                                        <p:attrNameLst>
                                          <p:attrName>ppt_y</p:attrName>
                                        </p:attrNameLst>
                                      </p:cBhvr>
                                      <p:tavLst>
                                        <p:tav tm="0">
                                          <p:val>
                                            <p:strVal val="#ppt_y"/>
                                          </p:val>
                                        </p:tav>
                                        <p:tav tm="100000">
                                          <p:val>
                                            <p:strVal val="#ppt_y"/>
                                          </p:val>
                                        </p:tav>
                                      </p:tavLst>
                                    </p:anim>
                                  </p:childTnLst>
                                </p:cTn>
                              </p:par>
                              <p:par>
                                <p:cTn id="19" presetID="2" presetClass="entr" presetSubtype="8" decel="100000" fill="hold" nodeType="withEffect">
                                  <p:stCondLst>
                                    <p:cond delay="1250"/>
                                  </p:stCondLst>
                                  <p:childTnLst>
                                    <p:set>
                                      <p:cBhvr>
                                        <p:cTn id="20" dur="1" fill="hold">
                                          <p:stCondLst>
                                            <p:cond delay="0"/>
                                          </p:stCondLst>
                                        </p:cTn>
                                        <p:tgtEl>
                                          <p:spTgt spid="48"/>
                                        </p:tgtEl>
                                        <p:attrNameLst>
                                          <p:attrName>style.visibility</p:attrName>
                                        </p:attrNameLst>
                                      </p:cBhvr>
                                      <p:to>
                                        <p:strVal val="visible"/>
                                      </p:to>
                                    </p:set>
                                    <p:anim calcmode="lin" valueType="num">
                                      <p:cBhvr additive="base">
                                        <p:cTn id="21" dur="2000" fill="hold"/>
                                        <p:tgtEl>
                                          <p:spTgt spid="48"/>
                                        </p:tgtEl>
                                        <p:attrNameLst>
                                          <p:attrName>ppt_x</p:attrName>
                                        </p:attrNameLst>
                                      </p:cBhvr>
                                      <p:tavLst>
                                        <p:tav tm="0">
                                          <p:val>
                                            <p:strVal val="0-#ppt_w/2"/>
                                          </p:val>
                                        </p:tav>
                                        <p:tav tm="100000">
                                          <p:val>
                                            <p:strVal val="#ppt_x"/>
                                          </p:val>
                                        </p:tav>
                                      </p:tavLst>
                                    </p:anim>
                                    <p:anim calcmode="lin" valueType="num">
                                      <p:cBhvr additive="base">
                                        <p:cTn id="22" dur="20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5A3AC7-B28F-EBFB-5799-469FAC145F00}"/>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5085AA04-1D77-6291-EE25-A16C02D3D0D5}"/>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1C59C37F-EA14-FC5F-67EA-3CDCCA326773}"/>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D32717C0-AD45-22AE-9374-20EE9CB22345}"/>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1365FED2-545E-DD66-693A-A34416FF76BF}"/>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72DCD5C3-3E9C-942E-3AA3-F04FD5B770D5}"/>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C12114C4-73A1-1895-84C1-B62361382DA4}"/>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1FEC88FA-A876-9390-A30A-15736EA65B18}"/>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D14CB48A-DB1F-542A-00EA-277EA47573F7}"/>
              </a:ext>
            </a:extLst>
          </p:cNvPr>
          <p:cNvGrpSpPr/>
          <p:nvPr/>
        </p:nvGrpSpPr>
        <p:grpSpPr>
          <a:xfrm>
            <a:off x="2236918" y="1229009"/>
            <a:ext cx="5698865" cy="5628990"/>
            <a:chOff x="2236918" y="458597"/>
            <a:chExt cx="5698865" cy="5628990"/>
          </a:xfrm>
        </p:grpSpPr>
        <p:sp>
          <p:nvSpPr>
            <p:cNvPr id="3" name="Isosceles Triangle 2">
              <a:extLst>
                <a:ext uri="{FF2B5EF4-FFF2-40B4-BE49-F238E27FC236}">
                  <a16:creationId xmlns:a16="http://schemas.microsoft.com/office/drawing/2014/main" id="{AC48B919-DE5F-E52F-02EF-E968AD3434AB}"/>
                </a:ext>
              </a:extLst>
            </p:cNvPr>
            <p:cNvSpPr/>
            <p:nvPr/>
          </p:nvSpPr>
          <p:spPr>
            <a:xfrm rot="17342745">
              <a:off x="3245503" y="2453571"/>
              <a:ext cx="573824" cy="494676"/>
            </a:xfrm>
            <a:prstGeom prst="triangle">
              <a:avLst/>
            </a:pr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 name="TextBox 3">
              <a:extLst>
                <a:ext uri="{FF2B5EF4-FFF2-40B4-BE49-F238E27FC236}">
                  <a16:creationId xmlns:a16="http://schemas.microsoft.com/office/drawing/2014/main" id="{FE5B7E91-17A7-8457-C4A3-5F20B954A207}"/>
                </a:ext>
              </a:extLst>
            </p:cNvPr>
            <p:cNvSpPr txBox="1"/>
            <p:nvPr/>
          </p:nvSpPr>
          <p:spPr>
            <a:xfrm>
              <a:off x="2236918" y="3355772"/>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srgbClr val="557F8D"/>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1</a:t>
              </a:r>
            </a:p>
          </p:txBody>
        </p:sp>
        <p:sp>
          <p:nvSpPr>
            <p:cNvPr id="5" name="Parallelogram 4">
              <a:extLst>
                <a:ext uri="{FF2B5EF4-FFF2-40B4-BE49-F238E27FC236}">
                  <a16:creationId xmlns:a16="http://schemas.microsoft.com/office/drawing/2014/main" id="{701AA59A-C240-B531-2A3E-20DB81F923BF}"/>
                </a:ext>
              </a:extLst>
            </p:cNvPr>
            <p:cNvSpPr/>
            <p:nvPr/>
          </p:nvSpPr>
          <p:spPr>
            <a:xfrm>
              <a:off x="2427040" y="458597"/>
              <a:ext cx="5508743" cy="5628990"/>
            </a:xfrm>
            <a:prstGeom prst="parallelogram">
              <a:avLst>
                <a:gd name="adj" fmla="val 37049"/>
              </a:avLst>
            </a:prstGeom>
            <a:solidFill>
              <a:schemeClr val="bg1"/>
            </a:solidFill>
            <a:ln>
              <a:noFill/>
            </a:ln>
            <a:effectLst>
              <a:outerShdw blurRad="381000" dist="14986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6" name="Freeform: Shape 5">
              <a:extLst>
                <a:ext uri="{FF2B5EF4-FFF2-40B4-BE49-F238E27FC236}">
                  <a16:creationId xmlns:a16="http://schemas.microsoft.com/office/drawing/2014/main" id="{827CE777-C21C-5820-2187-DA886AD6580D}"/>
                </a:ext>
              </a:extLst>
            </p:cNvPr>
            <p:cNvSpPr/>
            <p:nvPr/>
          </p:nvSpPr>
          <p:spPr>
            <a:xfrm>
              <a:off x="3282948" y="1695451"/>
              <a:ext cx="2242148" cy="922620"/>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8" name="TextBox 7">
              <a:extLst>
                <a:ext uri="{FF2B5EF4-FFF2-40B4-BE49-F238E27FC236}">
                  <a16:creationId xmlns:a16="http://schemas.microsoft.com/office/drawing/2014/main" id="{4FD32384-ACD4-550A-C1AC-3EC1B6F2A73F}"/>
                </a:ext>
              </a:extLst>
            </p:cNvPr>
            <p:cNvSpPr txBox="1"/>
            <p:nvPr/>
          </p:nvSpPr>
          <p:spPr>
            <a:xfrm>
              <a:off x="3281458" y="3807943"/>
              <a:ext cx="2273075"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12" name="TextBox 11">
              <a:extLst>
                <a:ext uri="{FF2B5EF4-FFF2-40B4-BE49-F238E27FC236}">
                  <a16:creationId xmlns:a16="http://schemas.microsoft.com/office/drawing/2014/main" id="{1CE2A1EE-AA52-8F10-D7AF-7CFFA83A7C9D}"/>
                </a:ext>
              </a:extLst>
            </p:cNvPr>
            <p:cNvSpPr txBox="1"/>
            <p:nvPr/>
          </p:nvSpPr>
          <p:spPr>
            <a:xfrm>
              <a:off x="3653654" y="1992062"/>
              <a:ext cx="1528682"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IDEA</a:t>
              </a:r>
            </a:p>
          </p:txBody>
        </p:sp>
        <p:pic>
          <p:nvPicPr>
            <p:cNvPr id="13" name="Graphic 12" descr="Lightbulb and gear with solid fill">
              <a:extLst>
                <a:ext uri="{FF2B5EF4-FFF2-40B4-BE49-F238E27FC236}">
                  <a16:creationId xmlns:a16="http://schemas.microsoft.com/office/drawing/2014/main" id="{74E5E9B4-F3F0-5E2B-4374-18C7A3390F2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165420" y="2960432"/>
              <a:ext cx="505150" cy="505150"/>
            </a:xfrm>
            <a:prstGeom prst="rect">
              <a:avLst/>
            </a:prstGeom>
          </p:spPr>
        </p:pic>
      </p:grpSp>
      <p:grpSp>
        <p:nvGrpSpPr>
          <p:cNvPr id="15" name="Group 14">
            <a:extLst>
              <a:ext uri="{FF2B5EF4-FFF2-40B4-BE49-F238E27FC236}">
                <a16:creationId xmlns:a16="http://schemas.microsoft.com/office/drawing/2014/main" id="{8B7D4C52-9F1D-EF99-1BE1-C7CE05E0F4A9}"/>
              </a:ext>
            </a:extLst>
          </p:cNvPr>
          <p:cNvGrpSpPr/>
          <p:nvPr/>
        </p:nvGrpSpPr>
        <p:grpSpPr>
          <a:xfrm>
            <a:off x="5513444" y="1229009"/>
            <a:ext cx="5927539" cy="5628991"/>
            <a:chOff x="5513444" y="458597"/>
            <a:chExt cx="5927539" cy="5628991"/>
          </a:xfrm>
        </p:grpSpPr>
        <p:sp>
          <p:nvSpPr>
            <p:cNvPr id="16" name="Isosceles Triangle 15">
              <a:extLst>
                <a:ext uri="{FF2B5EF4-FFF2-40B4-BE49-F238E27FC236}">
                  <a16:creationId xmlns:a16="http://schemas.microsoft.com/office/drawing/2014/main" id="{B1139781-4846-2536-AB7E-0E8828F38A7F}"/>
                </a:ext>
              </a:extLst>
            </p:cNvPr>
            <p:cNvSpPr/>
            <p:nvPr/>
          </p:nvSpPr>
          <p:spPr>
            <a:xfrm rot="17342745">
              <a:off x="6750703" y="2453571"/>
              <a:ext cx="573824" cy="494676"/>
            </a:xfrm>
            <a:prstGeom prst="triangle">
              <a:avLst/>
            </a:prstGeom>
            <a:gradFill flip="none" rotWithShape="1">
              <a:gsLst>
                <a:gs pos="2000">
                  <a:schemeClr val="tx1"/>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17" name="TextBox 16">
              <a:extLst>
                <a:ext uri="{FF2B5EF4-FFF2-40B4-BE49-F238E27FC236}">
                  <a16:creationId xmlns:a16="http://schemas.microsoft.com/office/drawing/2014/main" id="{6A8F18D8-B23E-5B03-AA67-CB681E55FE72}"/>
                </a:ext>
              </a:extLst>
            </p:cNvPr>
            <p:cNvSpPr txBox="1"/>
            <p:nvPr/>
          </p:nvSpPr>
          <p:spPr>
            <a:xfrm>
              <a:off x="5513444" y="3355772"/>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prstClr val="black"/>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2</a:t>
              </a:r>
            </a:p>
          </p:txBody>
        </p:sp>
        <p:sp>
          <p:nvSpPr>
            <p:cNvPr id="20" name="Parallelogram 19">
              <a:extLst>
                <a:ext uri="{FF2B5EF4-FFF2-40B4-BE49-F238E27FC236}">
                  <a16:creationId xmlns:a16="http://schemas.microsoft.com/office/drawing/2014/main" id="{AA9A8C20-AF25-579A-E49D-56E7E3A9D881}"/>
                </a:ext>
              </a:extLst>
            </p:cNvPr>
            <p:cNvSpPr/>
            <p:nvPr/>
          </p:nvSpPr>
          <p:spPr>
            <a:xfrm>
              <a:off x="5932240" y="458597"/>
              <a:ext cx="5508743" cy="5628991"/>
            </a:xfrm>
            <a:prstGeom prst="parallelogram">
              <a:avLst>
                <a:gd name="adj" fmla="val 37049"/>
              </a:avLst>
            </a:prstGeom>
            <a:solidFill>
              <a:schemeClr val="bg1"/>
            </a:solidFill>
            <a:ln>
              <a:noFill/>
            </a:ln>
            <a:effectLst>
              <a:outerShdw blurRad="381000" dist="14986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1" name="Freeform: Shape 20">
              <a:extLst>
                <a:ext uri="{FF2B5EF4-FFF2-40B4-BE49-F238E27FC236}">
                  <a16:creationId xmlns:a16="http://schemas.microsoft.com/office/drawing/2014/main" id="{ECBE0C06-D02D-087D-2F7E-8C02F76EB8BD}"/>
                </a:ext>
              </a:extLst>
            </p:cNvPr>
            <p:cNvSpPr/>
            <p:nvPr/>
          </p:nvSpPr>
          <p:spPr>
            <a:xfrm>
              <a:off x="6788148" y="1695451"/>
              <a:ext cx="2242148" cy="922620"/>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chemeClr val="tx1"/>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2" name="TextBox 21">
              <a:extLst>
                <a:ext uri="{FF2B5EF4-FFF2-40B4-BE49-F238E27FC236}">
                  <a16:creationId xmlns:a16="http://schemas.microsoft.com/office/drawing/2014/main" id="{9C6B49BE-CBB8-36E9-EBD0-0366493622FC}"/>
                </a:ext>
              </a:extLst>
            </p:cNvPr>
            <p:cNvSpPr txBox="1"/>
            <p:nvPr/>
          </p:nvSpPr>
          <p:spPr>
            <a:xfrm>
              <a:off x="6786658" y="3807943"/>
              <a:ext cx="2273075"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23" name="TextBox 22">
              <a:extLst>
                <a:ext uri="{FF2B5EF4-FFF2-40B4-BE49-F238E27FC236}">
                  <a16:creationId xmlns:a16="http://schemas.microsoft.com/office/drawing/2014/main" id="{B85719FF-6C24-D9BB-8E9D-5B74CC73D70D}"/>
                </a:ext>
              </a:extLst>
            </p:cNvPr>
            <p:cNvSpPr txBox="1"/>
            <p:nvPr/>
          </p:nvSpPr>
          <p:spPr>
            <a:xfrm>
              <a:off x="7158854" y="1992062"/>
              <a:ext cx="1528682"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WORK</a:t>
              </a:r>
            </a:p>
          </p:txBody>
        </p:sp>
        <p:pic>
          <p:nvPicPr>
            <p:cNvPr id="24" name="Graphic 23">
              <a:extLst>
                <a:ext uri="{FF2B5EF4-FFF2-40B4-BE49-F238E27FC236}">
                  <a16:creationId xmlns:a16="http://schemas.microsoft.com/office/drawing/2014/main" id="{A5F6333D-AC6D-06C9-C9EA-F54B46A72877}"/>
                </a:ext>
              </a:extLst>
            </p:cNvPr>
            <p:cNvPicPr>
              <a:picLocks noChangeAspect="1"/>
            </p:cNvPicPr>
            <p:nvPr/>
          </p:nvPicPr>
          <p:blipFill>
            <a:blip r:embed="rId5">
              <a:extLst>
                <a:ext uri="{96DAC541-7B7A-43D3-8B79-37D633B846F1}">
                  <asvg:svgBlip xmlns:asvg="http://schemas.microsoft.com/office/drawing/2016/SVG/main" r:embed="rId6"/>
                </a:ext>
              </a:extLst>
            </a:blip>
            <a:srcRect/>
            <a:stretch/>
          </p:blipFill>
          <p:spPr>
            <a:xfrm>
              <a:off x="7670620" y="2960432"/>
              <a:ext cx="505150" cy="505150"/>
            </a:xfrm>
            <a:prstGeom prst="rect">
              <a:avLst/>
            </a:prstGeom>
          </p:spPr>
        </p:pic>
      </p:grpSp>
    </p:spTree>
    <p:extLst>
      <p:ext uri="{BB962C8B-B14F-4D97-AF65-F5344CB8AC3E}">
        <p14:creationId xmlns:p14="http://schemas.microsoft.com/office/powerpoint/2010/main" val="67279999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2" presetClass="entr" presetSubtype="8" decel="100000" fill="hold" nodeType="withEffect">
                                  <p:stCondLst>
                                    <p:cond delay="7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2000" fill="hold"/>
                                        <p:tgtEl>
                                          <p:spTgt spid="2"/>
                                        </p:tgtEl>
                                        <p:attrNameLst>
                                          <p:attrName>ppt_x</p:attrName>
                                        </p:attrNameLst>
                                      </p:cBhvr>
                                      <p:tavLst>
                                        <p:tav tm="0">
                                          <p:val>
                                            <p:strVal val="0-#ppt_w/2"/>
                                          </p:val>
                                        </p:tav>
                                        <p:tav tm="100000">
                                          <p:val>
                                            <p:strVal val="#ppt_x"/>
                                          </p:val>
                                        </p:tav>
                                      </p:tavLst>
                                    </p:anim>
                                    <p:anim calcmode="lin" valueType="num">
                                      <p:cBhvr additive="base">
                                        <p:cTn id="12" dur="20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7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2000" fill="hold"/>
                                        <p:tgtEl>
                                          <p:spTgt spid="15"/>
                                        </p:tgtEl>
                                        <p:attrNameLst>
                                          <p:attrName>ppt_x</p:attrName>
                                        </p:attrNameLst>
                                      </p:cBhvr>
                                      <p:tavLst>
                                        <p:tav tm="0">
                                          <p:val>
                                            <p:strVal val="0-#ppt_w/2"/>
                                          </p:val>
                                        </p:tav>
                                        <p:tav tm="100000">
                                          <p:val>
                                            <p:strVal val="#ppt_x"/>
                                          </p:val>
                                        </p:tav>
                                      </p:tavLst>
                                    </p:anim>
                                    <p:anim calcmode="lin" valueType="num">
                                      <p:cBhvr additive="base">
                                        <p:cTn id="16" dur="20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F70CC6-27B1-9842-DE7F-144CDAFC66F1}"/>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B5531073-0F81-3439-437D-9C9262AB6139}"/>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0A4BACB4-970E-42B2-1E27-B7B2DD4126D5}"/>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3CF6DBD0-BC07-6A0C-1B06-8CE647376658}"/>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4744DF0E-7319-BCE5-30EE-EE0F00B679EB}"/>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9A39A579-0C0F-6373-FA01-A4852B71E87A}"/>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2C46EDF7-3A3A-4F05-2053-8C104603791A}"/>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9DC3BAC2-0142-EDBB-277C-BD5D103005D7}"/>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0AE251E4-C6E2-6A2A-0442-0C26F0E039A9}"/>
              </a:ext>
            </a:extLst>
          </p:cNvPr>
          <p:cNvGrpSpPr/>
          <p:nvPr/>
        </p:nvGrpSpPr>
        <p:grpSpPr>
          <a:xfrm>
            <a:off x="1116651" y="1369700"/>
            <a:ext cx="4979349" cy="5185400"/>
            <a:chOff x="1187709" y="836300"/>
            <a:chExt cx="4979349" cy="5185400"/>
          </a:xfrm>
        </p:grpSpPr>
        <p:sp>
          <p:nvSpPr>
            <p:cNvPr id="3" name="Isosceles Triangle 2">
              <a:extLst>
                <a:ext uri="{FF2B5EF4-FFF2-40B4-BE49-F238E27FC236}">
                  <a16:creationId xmlns:a16="http://schemas.microsoft.com/office/drawing/2014/main" id="{3FF0360D-DF33-4AD2-AC2F-25975772B7B1}"/>
                </a:ext>
              </a:extLst>
            </p:cNvPr>
            <p:cNvSpPr/>
            <p:nvPr/>
          </p:nvSpPr>
          <p:spPr>
            <a:xfrm rot="17342745">
              <a:off x="2113365" y="2453571"/>
              <a:ext cx="573824" cy="494676"/>
            </a:xfrm>
            <a:prstGeom prst="triangle">
              <a:avLst/>
            </a:pr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 name="TextBox 3">
              <a:extLst>
                <a:ext uri="{FF2B5EF4-FFF2-40B4-BE49-F238E27FC236}">
                  <a16:creationId xmlns:a16="http://schemas.microsoft.com/office/drawing/2014/main" id="{B315B90B-D910-D96A-9A52-7446305184C5}"/>
                </a:ext>
              </a:extLst>
            </p:cNvPr>
            <p:cNvSpPr txBox="1"/>
            <p:nvPr/>
          </p:nvSpPr>
          <p:spPr>
            <a:xfrm>
              <a:off x="1187709"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srgbClr val="557F8D"/>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1</a:t>
              </a:r>
            </a:p>
          </p:txBody>
        </p:sp>
        <p:sp>
          <p:nvSpPr>
            <p:cNvPr id="5" name="Parallelogram 4">
              <a:extLst>
                <a:ext uri="{FF2B5EF4-FFF2-40B4-BE49-F238E27FC236}">
                  <a16:creationId xmlns:a16="http://schemas.microsoft.com/office/drawing/2014/main" id="{7652FBE2-726C-4ED7-68A1-F6F159146065}"/>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6" name="Freeform: Shape 5">
              <a:extLst>
                <a:ext uri="{FF2B5EF4-FFF2-40B4-BE49-F238E27FC236}">
                  <a16:creationId xmlns:a16="http://schemas.microsoft.com/office/drawing/2014/main" id="{E4177374-30C8-B681-3B53-84CFF1DBB1EA}"/>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8" name="TextBox 7">
              <a:extLst>
                <a:ext uri="{FF2B5EF4-FFF2-40B4-BE49-F238E27FC236}">
                  <a16:creationId xmlns:a16="http://schemas.microsoft.com/office/drawing/2014/main" id="{D8A8DF6E-0125-3DAC-571B-FB2590FCA019}"/>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12" name="TextBox 11">
              <a:extLst>
                <a:ext uri="{FF2B5EF4-FFF2-40B4-BE49-F238E27FC236}">
                  <a16:creationId xmlns:a16="http://schemas.microsoft.com/office/drawing/2014/main" id="{7FFADD49-2777-8B35-F3BC-ED06B24B3866}"/>
                </a:ext>
              </a:extLst>
            </p:cNvPr>
            <p:cNvSpPr txBox="1"/>
            <p:nvPr/>
          </p:nvSpPr>
          <p:spPr>
            <a:xfrm>
              <a:off x="2315955" y="2105753"/>
              <a:ext cx="152868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IDEA</a:t>
              </a:r>
            </a:p>
          </p:txBody>
        </p:sp>
        <p:pic>
          <p:nvPicPr>
            <p:cNvPr id="13" name="Graphic 12" descr="Lightbulb and gear with solid fill">
              <a:extLst>
                <a:ext uri="{FF2B5EF4-FFF2-40B4-BE49-F238E27FC236}">
                  <a16:creationId xmlns:a16="http://schemas.microsoft.com/office/drawing/2014/main" id="{ACEC0956-915E-10AF-0DF1-AF9200D80C6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827721" y="3162355"/>
              <a:ext cx="505150" cy="505150"/>
            </a:xfrm>
            <a:prstGeom prst="rect">
              <a:avLst/>
            </a:prstGeom>
          </p:spPr>
        </p:pic>
      </p:grpSp>
      <p:grpSp>
        <p:nvGrpSpPr>
          <p:cNvPr id="15" name="Group 14">
            <a:extLst>
              <a:ext uri="{FF2B5EF4-FFF2-40B4-BE49-F238E27FC236}">
                <a16:creationId xmlns:a16="http://schemas.microsoft.com/office/drawing/2014/main" id="{80A612C3-C1BF-B4D2-89F4-AE82F34CA655}"/>
              </a:ext>
            </a:extLst>
          </p:cNvPr>
          <p:cNvGrpSpPr/>
          <p:nvPr/>
        </p:nvGrpSpPr>
        <p:grpSpPr>
          <a:xfrm>
            <a:off x="4070082" y="1369700"/>
            <a:ext cx="5205201" cy="5185400"/>
            <a:chOff x="961857" y="836300"/>
            <a:chExt cx="5205201" cy="5185400"/>
          </a:xfrm>
        </p:grpSpPr>
        <p:sp>
          <p:nvSpPr>
            <p:cNvPr id="16" name="Isosceles Triangle 15">
              <a:extLst>
                <a:ext uri="{FF2B5EF4-FFF2-40B4-BE49-F238E27FC236}">
                  <a16:creationId xmlns:a16="http://schemas.microsoft.com/office/drawing/2014/main" id="{345E9751-D20F-BBC4-F35C-2AC2B50288D1}"/>
                </a:ext>
              </a:extLst>
            </p:cNvPr>
            <p:cNvSpPr/>
            <p:nvPr/>
          </p:nvSpPr>
          <p:spPr>
            <a:xfrm rot="17342745">
              <a:off x="2113365" y="2453571"/>
              <a:ext cx="573824" cy="494676"/>
            </a:xfrm>
            <a:prstGeom prst="triangle">
              <a:avLst/>
            </a:prstGeom>
            <a:gradFill flip="none" rotWithShape="1">
              <a:gsLst>
                <a:gs pos="2000">
                  <a:schemeClr val="tx1"/>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17" name="TextBox 16">
              <a:extLst>
                <a:ext uri="{FF2B5EF4-FFF2-40B4-BE49-F238E27FC236}">
                  <a16:creationId xmlns:a16="http://schemas.microsoft.com/office/drawing/2014/main" id="{AEBCB5A0-D793-A3AF-7EDF-6B57EDA550E1}"/>
                </a:ext>
              </a:extLst>
            </p:cNvPr>
            <p:cNvSpPr txBox="1"/>
            <p:nvPr/>
          </p:nvSpPr>
          <p:spPr>
            <a:xfrm>
              <a:off x="961857"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prstClr val="black"/>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2</a:t>
              </a:r>
            </a:p>
          </p:txBody>
        </p:sp>
        <p:sp>
          <p:nvSpPr>
            <p:cNvPr id="20" name="Parallelogram 19">
              <a:extLst>
                <a:ext uri="{FF2B5EF4-FFF2-40B4-BE49-F238E27FC236}">
                  <a16:creationId xmlns:a16="http://schemas.microsoft.com/office/drawing/2014/main" id="{F80D4A59-513C-E508-065E-094B0641473F}"/>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1" name="Freeform: Shape 20">
              <a:extLst>
                <a:ext uri="{FF2B5EF4-FFF2-40B4-BE49-F238E27FC236}">
                  <a16:creationId xmlns:a16="http://schemas.microsoft.com/office/drawing/2014/main" id="{E920DF1C-EF0D-E709-05F1-D7F31AC76CA9}"/>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chemeClr val="tx1"/>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2" name="TextBox 21">
              <a:extLst>
                <a:ext uri="{FF2B5EF4-FFF2-40B4-BE49-F238E27FC236}">
                  <a16:creationId xmlns:a16="http://schemas.microsoft.com/office/drawing/2014/main" id="{417E7141-26A9-438E-ACFA-6043271E2554}"/>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23" name="TextBox 22">
              <a:extLst>
                <a:ext uri="{FF2B5EF4-FFF2-40B4-BE49-F238E27FC236}">
                  <a16:creationId xmlns:a16="http://schemas.microsoft.com/office/drawing/2014/main" id="{76EF2C66-3117-AFB5-0538-CFBB5573BDAA}"/>
                </a:ext>
              </a:extLst>
            </p:cNvPr>
            <p:cNvSpPr txBox="1"/>
            <p:nvPr/>
          </p:nvSpPr>
          <p:spPr>
            <a:xfrm>
              <a:off x="2315954" y="2105753"/>
              <a:ext cx="1528684"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WORK</a:t>
              </a:r>
            </a:p>
          </p:txBody>
        </p:sp>
        <p:pic>
          <p:nvPicPr>
            <p:cNvPr id="24" name="Graphic 23">
              <a:extLst>
                <a:ext uri="{FF2B5EF4-FFF2-40B4-BE49-F238E27FC236}">
                  <a16:creationId xmlns:a16="http://schemas.microsoft.com/office/drawing/2014/main" id="{A8A757C7-4205-3AFB-2432-7F8C901CCC16}"/>
                </a:ext>
              </a:extLst>
            </p:cNvPr>
            <p:cNvPicPr>
              <a:picLocks noChangeAspect="1"/>
            </p:cNvPicPr>
            <p:nvPr/>
          </p:nvPicPr>
          <p:blipFill>
            <a:blip r:embed="rId5">
              <a:extLst>
                <a:ext uri="{96DAC541-7B7A-43D3-8B79-37D633B846F1}">
                  <asvg:svgBlip xmlns:asvg="http://schemas.microsoft.com/office/drawing/2016/SVG/main" r:embed="rId6"/>
                </a:ext>
              </a:extLst>
            </a:blip>
            <a:srcRect/>
            <a:stretch/>
          </p:blipFill>
          <p:spPr>
            <a:xfrm>
              <a:off x="2827721" y="3162355"/>
              <a:ext cx="505150" cy="505150"/>
            </a:xfrm>
            <a:prstGeom prst="rect">
              <a:avLst/>
            </a:prstGeom>
          </p:spPr>
        </p:pic>
      </p:grpSp>
      <p:grpSp>
        <p:nvGrpSpPr>
          <p:cNvPr id="25" name="Group 24">
            <a:extLst>
              <a:ext uri="{FF2B5EF4-FFF2-40B4-BE49-F238E27FC236}">
                <a16:creationId xmlns:a16="http://schemas.microsoft.com/office/drawing/2014/main" id="{700CD19F-AA74-A29C-AB06-071A75DFB9F9}"/>
              </a:ext>
            </a:extLst>
          </p:cNvPr>
          <p:cNvGrpSpPr/>
          <p:nvPr/>
        </p:nvGrpSpPr>
        <p:grpSpPr>
          <a:xfrm>
            <a:off x="7198556" y="1369700"/>
            <a:ext cx="5256010" cy="5185400"/>
            <a:chOff x="911048" y="836300"/>
            <a:chExt cx="5256010" cy="5185400"/>
          </a:xfrm>
        </p:grpSpPr>
        <p:sp>
          <p:nvSpPr>
            <p:cNvPr id="26" name="Isosceles Triangle 25">
              <a:extLst>
                <a:ext uri="{FF2B5EF4-FFF2-40B4-BE49-F238E27FC236}">
                  <a16:creationId xmlns:a16="http://schemas.microsoft.com/office/drawing/2014/main" id="{832A4C3E-6ADE-8CD7-1FF0-D88089CE8D33}"/>
                </a:ext>
              </a:extLst>
            </p:cNvPr>
            <p:cNvSpPr/>
            <p:nvPr/>
          </p:nvSpPr>
          <p:spPr>
            <a:xfrm rot="17342745">
              <a:off x="2113365" y="2453571"/>
              <a:ext cx="573824" cy="494676"/>
            </a:xfrm>
            <a:prstGeom prst="triangle">
              <a:avLst/>
            </a:pr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7" name="TextBox 26">
              <a:extLst>
                <a:ext uri="{FF2B5EF4-FFF2-40B4-BE49-F238E27FC236}">
                  <a16:creationId xmlns:a16="http://schemas.microsoft.com/office/drawing/2014/main" id="{B1F1D242-D60A-5397-07F3-14126FB40472}"/>
                </a:ext>
              </a:extLst>
            </p:cNvPr>
            <p:cNvSpPr txBox="1"/>
            <p:nvPr/>
          </p:nvSpPr>
          <p:spPr>
            <a:xfrm>
              <a:off x="911048" y="302573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srgbClr val="557F8D"/>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3</a:t>
              </a:r>
            </a:p>
          </p:txBody>
        </p:sp>
        <p:sp>
          <p:nvSpPr>
            <p:cNvPr id="28" name="Parallelogram 27">
              <a:extLst>
                <a:ext uri="{FF2B5EF4-FFF2-40B4-BE49-F238E27FC236}">
                  <a16:creationId xmlns:a16="http://schemas.microsoft.com/office/drawing/2014/main" id="{AB156FCD-86D3-C3FE-E39D-CA12EF6B8229}"/>
                </a:ext>
              </a:extLst>
            </p:cNvPr>
            <p:cNvSpPr/>
            <p:nvPr/>
          </p:nvSpPr>
          <p:spPr>
            <a:xfrm>
              <a:off x="1358782" y="836300"/>
              <a:ext cx="4808276" cy="51854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9" name="Freeform: Shape 28">
              <a:extLst>
                <a:ext uri="{FF2B5EF4-FFF2-40B4-BE49-F238E27FC236}">
                  <a16:creationId xmlns:a16="http://schemas.microsoft.com/office/drawing/2014/main" id="{5A3FAF6B-0374-EC7A-27A8-C1EECB33761F}"/>
                </a:ext>
              </a:extLst>
            </p:cNvPr>
            <p:cNvSpPr/>
            <p:nvPr/>
          </p:nvSpPr>
          <p:spPr>
            <a:xfrm>
              <a:off x="2150810" y="1857435"/>
              <a:ext cx="1848493" cy="760635"/>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0" name="TextBox 29">
              <a:extLst>
                <a:ext uri="{FF2B5EF4-FFF2-40B4-BE49-F238E27FC236}">
                  <a16:creationId xmlns:a16="http://schemas.microsoft.com/office/drawing/2014/main" id="{8F5B2AEA-110C-55B6-1157-B44D36068BAA}"/>
                </a:ext>
              </a:extLst>
            </p:cNvPr>
            <p:cNvSpPr txBox="1"/>
            <p:nvPr/>
          </p:nvSpPr>
          <p:spPr>
            <a:xfrm>
              <a:off x="2156050" y="3807943"/>
              <a:ext cx="1848492" cy="73866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31" name="TextBox 30">
              <a:extLst>
                <a:ext uri="{FF2B5EF4-FFF2-40B4-BE49-F238E27FC236}">
                  <a16:creationId xmlns:a16="http://schemas.microsoft.com/office/drawing/2014/main" id="{51B8AA69-9265-4628-58EE-17FC64955927}"/>
                </a:ext>
              </a:extLst>
            </p:cNvPr>
            <p:cNvSpPr txBox="1"/>
            <p:nvPr/>
          </p:nvSpPr>
          <p:spPr>
            <a:xfrm>
              <a:off x="2321346" y="2105753"/>
              <a:ext cx="1517900"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SUCCESS</a:t>
              </a:r>
            </a:p>
          </p:txBody>
        </p:sp>
        <p:pic>
          <p:nvPicPr>
            <p:cNvPr id="32" name="Graphic 31">
              <a:extLst>
                <a:ext uri="{FF2B5EF4-FFF2-40B4-BE49-F238E27FC236}">
                  <a16:creationId xmlns:a16="http://schemas.microsoft.com/office/drawing/2014/main" id="{EFB4A1A1-AFB5-6F69-8A72-8B83F8703055}"/>
                </a:ext>
              </a:extLst>
            </p:cNvPr>
            <p:cNvPicPr>
              <a:picLocks noChangeAspect="1"/>
            </p:cNvPicPr>
            <p:nvPr/>
          </p:nvPicPr>
          <p:blipFill>
            <a:blip r:embed="rId7">
              <a:extLst>
                <a:ext uri="{96DAC541-7B7A-43D3-8B79-37D633B846F1}">
                  <asvg:svgBlip xmlns:asvg="http://schemas.microsoft.com/office/drawing/2016/SVG/main" r:embed="rId8"/>
                </a:ext>
              </a:extLst>
            </a:blip>
            <a:srcRect/>
            <a:stretch/>
          </p:blipFill>
          <p:spPr>
            <a:xfrm>
              <a:off x="2827721" y="3162355"/>
              <a:ext cx="505150" cy="505150"/>
            </a:xfrm>
            <a:prstGeom prst="rect">
              <a:avLst/>
            </a:prstGeom>
          </p:spPr>
        </p:pic>
      </p:grpSp>
    </p:spTree>
    <p:extLst>
      <p:ext uri="{BB962C8B-B14F-4D97-AF65-F5344CB8AC3E}">
        <p14:creationId xmlns:p14="http://schemas.microsoft.com/office/powerpoint/2010/main" val="283900816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2" presetClass="entr" presetSubtype="8" decel="100000" fill="hold" nodeType="withEffect">
                                  <p:stCondLst>
                                    <p:cond delay="7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2000" fill="hold"/>
                                        <p:tgtEl>
                                          <p:spTgt spid="2"/>
                                        </p:tgtEl>
                                        <p:attrNameLst>
                                          <p:attrName>ppt_x</p:attrName>
                                        </p:attrNameLst>
                                      </p:cBhvr>
                                      <p:tavLst>
                                        <p:tav tm="0">
                                          <p:val>
                                            <p:strVal val="0-#ppt_w/2"/>
                                          </p:val>
                                        </p:tav>
                                        <p:tav tm="100000">
                                          <p:val>
                                            <p:strVal val="#ppt_x"/>
                                          </p:val>
                                        </p:tav>
                                      </p:tavLst>
                                    </p:anim>
                                    <p:anim calcmode="lin" valueType="num">
                                      <p:cBhvr additive="base">
                                        <p:cTn id="12" dur="20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7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2000" fill="hold"/>
                                        <p:tgtEl>
                                          <p:spTgt spid="15"/>
                                        </p:tgtEl>
                                        <p:attrNameLst>
                                          <p:attrName>ppt_x</p:attrName>
                                        </p:attrNameLst>
                                      </p:cBhvr>
                                      <p:tavLst>
                                        <p:tav tm="0">
                                          <p:val>
                                            <p:strVal val="0-#ppt_w/2"/>
                                          </p:val>
                                        </p:tav>
                                        <p:tav tm="100000">
                                          <p:val>
                                            <p:strVal val="#ppt_x"/>
                                          </p:val>
                                        </p:tav>
                                      </p:tavLst>
                                    </p:anim>
                                    <p:anim calcmode="lin" valueType="num">
                                      <p:cBhvr additive="base">
                                        <p:cTn id="16" dur="20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75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2000" fill="hold"/>
                                        <p:tgtEl>
                                          <p:spTgt spid="25"/>
                                        </p:tgtEl>
                                        <p:attrNameLst>
                                          <p:attrName>ppt_x</p:attrName>
                                        </p:attrNameLst>
                                      </p:cBhvr>
                                      <p:tavLst>
                                        <p:tav tm="0">
                                          <p:val>
                                            <p:strVal val="0-#ppt_w/2"/>
                                          </p:val>
                                        </p:tav>
                                        <p:tav tm="100000">
                                          <p:val>
                                            <p:strVal val="#ppt_x"/>
                                          </p:val>
                                        </p:tav>
                                      </p:tavLst>
                                    </p:anim>
                                    <p:anim calcmode="lin" valueType="num">
                                      <p:cBhvr additive="base">
                                        <p:cTn id="20" dur="2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8D13AE-A631-183F-C704-B1D1652A17A8}"/>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618654D7-3671-575A-8CB0-3CDE71DCEEAE}"/>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12C216A1-B0EA-1AFD-D7A0-D3AD95617C74}"/>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99673DC3-815D-7C52-9EF5-4B4B8E10AFB2}"/>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84F31F5F-DD94-2B78-E88F-155DB42FE2B2}"/>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6F773EA9-FC8A-2DAE-06D0-47493CF7BD0C}"/>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DC5A8B8E-52C1-678E-936D-C2AC37D689C0}"/>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93811FEC-01F3-BFD7-594D-0B71A90B27CB}"/>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D807977F-B43E-9213-235A-8C2A5D044854}"/>
              </a:ext>
            </a:extLst>
          </p:cNvPr>
          <p:cNvGrpSpPr/>
          <p:nvPr/>
        </p:nvGrpSpPr>
        <p:grpSpPr>
          <a:xfrm>
            <a:off x="412023" y="1642425"/>
            <a:ext cx="4534179" cy="4572000"/>
            <a:chOff x="601238" y="1235364"/>
            <a:chExt cx="4534179" cy="4572000"/>
          </a:xfrm>
        </p:grpSpPr>
        <p:sp>
          <p:nvSpPr>
            <p:cNvPr id="3" name="TextBox 2">
              <a:extLst>
                <a:ext uri="{FF2B5EF4-FFF2-40B4-BE49-F238E27FC236}">
                  <a16:creationId xmlns:a16="http://schemas.microsoft.com/office/drawing/2014/main" id="{63B802CB-0D78-DD33-36F2-D72D9000161F}"/>
                </a:ext>
              </a:extLst>
            </p:cNvPr>
            <p:cNvSpPr txBox="1"/>
            <p:nvPr/>
          </p:nvSpPr>
          <p:spPr>
            <a:xfrm>
              <a:off x="601238" y="3118098"/>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srgbClr val="557F8D"/>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1</a:t>
              </a:r>
            </a:p>
          </p:txBody>
        </p:sp>
        <p:sp>
          <p:nvSpPr>
            <p:cNvPr id="4" name="Isosceles Triangle 3">
              <a:extLst>
                <a:ext uri="{FF2B5EF4-FFF2-40B4-BE49-F238E27FC236}">
                  <a16:creationId xmlns:a16="http://schemas.microsoft.com/office/drawing/2014/main" id="{4E0199CA-05FA-2229-F2B9-E7363FB09063}"/>
                </a:ext>
              </a:extLst>
            </p:cNvPr>
            <p:cNvSpPr/>
            <p:nvPr/>
          </p:nvSpPr>
          <p:spPr>
            <a:xfrm rot="17342745">
              <a:off x="1470361" y="2911211"/>
              <a:ext cx="573824" cy="494676"/>
            </a:xfrm>
            <a:prstGeom prst="triangle">
              <a:avLst/>
            </a:pr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 name="Parallelogram 4">
              <a:extLst>
                <a:ext uri="{FF2B5EF4-FFF2-40B4-BE49-F238E27FC236}">
                  <a16:creationId xmlns:a16="http://schemas.microsoft.com/office/drawing/2014/main" id="{9BB71EB9-338A-94A8-8AAC-8DC93923AC29}"/>
                </a:ext>
              </a:extLst>
            </p:cNvPr>
            <p:cNvSpPr/>
            <p:nvPr/>
          </p:nvSpPr>
          <p:spPr>
            <a:xfrm>
              <a:off x="895930" y="1235364"/>
              <a:ext cx="4239487" cy="45720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6" name="Freeform: Shape 5">
              <a:extLst>
                <a:ext uri="{FF2B5EF4-FFF2-40B4-BE49-F238E27FC236}">
                  <a16:creationId xmlns:a16="http://schemas.microsoft.com/office/drawing/2014/main" id="{5D8ADD3C-F26E-ABCB-0024-C8C11D5FB8BC}"/>
                </a:ext>
              </a:extLst>
            </p:cNvPr>
            <p:cNvSpPr/>
            <p:nvPr/>
          </p:nvSpPr>
          <p:spPr>
            <a:xfrm>
              <a:off x="1507806" y="2447637"/>
              <a:ext cx="1526341" cy="628073"/>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8" name="TextBox 7">
              <a:extLst>
                <a:ext uri="{FF2B5EF4-FFF2-40B4-BE49-F238E27FC236}">
                  <a16:creationId xmlns:a16="http://schemas.microsoft.com/office/drawing/2014/main" id="{AD6D0F77-D598-F027-AA83-0DD5EC5DCDFA}"/>
                </a:ext>
              </a:extLst>
            </p:cNvPr>
            <p:cNvSpPr txBox="1"/>
            <p:nvPr/>
          </p:nvSpPr>
          <p:spPr>
            <a:xfrm>
              <a:off x="1713044" y="3838548"/>
              <a:ext cx="1536864" cy="10618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sp>
          <p:nvSpPr>
            <p:cNvPr id="12" name="TextBox 11">
              <a:extLst>
                <a:ext uri="{FF2B5EF4-FFF2-40B4-BE49-F238E27FC236}">
                  <a16:creationId xmlns:a16="http://schemas.microsoft.com/office/drawing/2014/main" id="{5CD923DC-3986-D03E-B675-D6EB8E9E4287}"/>
                </a:ext>
              </a:extLst>
            </p:cNvPr>
            <p:cNvSpPr txBox="1"/>
            <p:nvPr/>
          </p:nvSpPr>
          <p:spPr>
            <a:xfrm>
              <a:off x="1879180" y="2607785"/>
              <a:ext cx="1204593"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IDEA</a:t>
              </a:r>
            </a:p>
          </p:txBody>
        </p:sp>
        <p:pic>
          <p:nvPicPr>
            <p:cNvPr id="13" name="Graphic 12" descr="Lightbulb and gear with solid fill">
              <a:extLst>
                <a:ext uri="{FF2B5EF4-FFF2-40B4-BE49-F238E27FC236}">
                  <a16:creationId xmlns:a16="http://schemas.microsoft.com/office/drawing/2014/main" id="{32AADFE9-C8C9-09F4-EA50-45B1A07114D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228901" y="3254719"/>
              <a:ext cx="505150" cy="505150"/>
            </a:xfrm>
            <a:prstGeom prst="rect">
              <a:avLst/>
            </a:prstGeom>
          </p:spPr>
        </p:pic>
      </p:grpSp>
      <p:grpSp>
        <p:nvGrpSpPr>
          <p:cNvPr id="15" name="Group 14">
            <a:extLst>
              <a:ext uri="{FF2B5EF4-FFF2-40B4-BE49-F238E27FC236}">
                <a16:creationId xmlns:a16="http://schemas.microsoft.com/office/drawing/2014/main" id="{8284E0E1-C551-3C64-CFF8-734337B1F437}"/>
              </a:ext>
            </a:extLst>
          </p:cNvPr>
          <p:cNvGrpSpPr/>
          <p:nvPr/>
        </p:nvGrpSpPr>
        <p:grpSpPr>
          <a:xfrm>
            <a:off x="2960334" y="1642425"/>
            <a:ext cx="4735698" cy="4572000"/>
            <a:chOff x="3013607" y="1235364"/>
            <a:chExt cx="4735698" cy="4572000"/>
          </a:xfrm>
        </p:grpSpPr>
        <p:sp>
          <p:nvSpPr>
            <p:cNvPr id="16" name="TextBox 15">
              <a:extLst>
                <a:ext uri="{FF2B5EF4-FFF2-40B4-BE49-F238E27FC236}">
                  <a16:creationId xmlns:a16="http://schemas.microsoft.com/office/drawing/2014/main" id="{A6577C73-AE95-7036-F27D-F68007E39DC9}"/>
                </a:ext>
              </a:extLst>
            </p:cNvPr>
            <p:cNvSpPr txBox="1"/>
            <p:nvPr/>
          </p:nvSpPr>
          <p:spPr>
            <a:xfrm>
              <a:off x="3013607" y="3048994"/>
              <a:ext cx="1526341" cy="2646878"/>
            </a:xfrm>
            <a:prstGeom prst="rect">
              <a:avLst/>
            </a:prstGeom>
            <a:noFill/>
            <a:effectLst/>
          </p:spPr>
          <p:txBody>
            <a:bodyPr wrap="square" rtlCol="0">
              <a:spAutoFit/>
            </a:bodyPr>
            <a:lstStyle>
              <a:defPPr>
                <a:defRPr lang="en-US"/>
              </a:defPPr>
              <a:lvl1pPr>
                <a:defRPr sz="16600" b="1">
                  <a:gradFill>
                    <a:gsLst>
                      <a:gs pos="2000">
                        <a:schemeClr val="tx1"/>
                      </a:gs>
                      <a:gs pos="92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prstClr val="black"/>
                      </a:gs>
                      <a:gs pos="92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2</a:t>
              </a:r>
            </a:p>
          </p:txBody>
        </p:sp>
        <p:sp>
          <p:nvSpPr>
            <p:cNvPr id="17" name="Isosceles Triangle 16">
              <a:extLst>
                <a:ext uri="{FF2B5EF4-FFF2-40B4-BE49-F238E27FC236}">
                  <a16:creationId xmlns:a16="http://schemas.microsoft.com/office/drawing/2014/main" id="{9782B308-CCAD-8A52-838B-E9C33F87482F}"/>
                </a:ext>
              </a:extLst>
            </p:cNvPr>
            <p:cNvSpPr/>
            <p:nvPr/>
          </p:nvSpPr>
          <p:spPr>
            <a:xfrm rot="17342745">
              <a:off x="4079486" y="2911211"/>
              <a:ext cx="573824" cy="494676"/>
            </a:xfrm>
            <a:prstGeom prst="triangle">
              <a:avLst/>
            </a:prstGeom>
            <a:gradFill flip="none" rotWithShape="1">
              <a:gsLst>
                <a:gs pos="2000">
                  <a:schemeClr val="tx1"/>
                </a:gs>
                <a:gs pos="92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20" name="Parallelogram 19">
              <a:extLst>
                <a:ext uri="{FF2B5EF4-FFF2-40B4-BE49-F238E27FC236}">
                  <a16:creationId xmlns:a16="http://schemas.microsoft.com/office/drawing/2014/main" id="{6B1F0640-BE5D-16C6-9C53-94AE505AA61F}"/>
                </a:ext>
              </a:extLst>
            </p:cNvPr>
            <p:cNvSpPr/>
            <p:nvPr/>
          </p:nvSpPr>
          <p:spPr>
            <a:xfrm>
              <a:off x="3509818" y="1235364"/>
              <a:ext cx="4239487" cy="45720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1" name="Freeform: Shape 20">
              <a:extLst>
                <a:ext uri="{FF2B5EF4-FFF2-40B4-BE49-F238E27FC236}">
                  <a16:creationId xmlns:a16="http://schemas.microsoft.com/office/drawing/2014/main" id="{9BEFC3F4-37FA-7FEE-D294-8C3397D19850}"/>
                </a:ext>
              </a:extLst>
            </p:cNvPr>
            <p:cNvSpPr/>
            <p:nvPr/>
          </p:nvSpPr>
          <p:spPr>
            <a:xfrm>
              <a:off x="4121694" y="2447637"/>
              <a:ext cx="1526341" cy="628073"/>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chemeClr val="tx1"/>
                </a:gs>
                <a:gs pos="92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2" name="TextBox 21">
              <a:extLst>
                <a:ext uri="{FF2B5EF4-FFF2-40B4-BE49-F238E27FC236}">
                  <a16:creationId xmlns:a16="http://schemas.microsoft.com/office/drawing/2014/main" id="{39502CAD-284F-3F7E-336A-B21A9BC2343D}"/>
                </a:ext>
              </a:extLst>
            </p:cNvPr>
            <p:cNvSpPr txBox="1"/>
            <p:nvPr/>
          </p:nvSpPr>
          <p:spPr>
            <a:xfrm>
              <a:off x="4428381" y="2607785"/>
              <a:ext cx="1160144"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WORK</a:t>
              </a:r>
            </a:p>
          </p:txBody>
        </p:sp>
        <p:sp>
          <p:nvSpPr>
            <p:cNvPr id="23" name="TextBox 22">
              <a:extLst>
                <a:ext uri="{FF2B5EF4-FFF2-40B4-BE49-F238E27FC236}">
                  <a16:creationId xmlns:a16="http://schemas.microsoft.com/office/drawing/2014/main" id="{8D314F90-1C1D-7865-0158-09C5249251BC}"/>
                </a:ext>
              </a:extLst>
            </p:cNvPr>
            <p:cNvSpPr txBox="1"/>
            <p:nvPr/>
          </p:nvSpPr>
          <p:spPr>
            <a:xfrm>
              <a:off x="4240021" y="3805891"/>
              <a:ext cx="1536864" cy="10618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pic>
          <p:nvPicPr>
            <p:cNvPr id="24" name="Graphic 23" descr="Gears with solid fill">
              <a:extLst>
                <a:ext uri="{FF2B5EF4-FFF2-40B4-BE49-F238E27FC236}">
                  <a16:creationId xmlns:a16="http://schemas.microsoft.com/office/drawing/2014/main" id="{A6DA6D9F-4ECE-C54D-C2FA-41DC3503670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755878" y="3254719"/>
              <a:ext cx="505150" cy="505150"/>
            </a:xfrm>
            <a:prstGeom prst="rect">
              <a:avLst/>
            </a:prstGeom>
          </p:spPr>
        </p:pic>
      </p:grpSp>
      <p:grpSp>
        <p:nvGrpSpPr>
          <p:cNvPr id="25" name="Group 24">
            <a:extLst>
              <a:ext uri="{FF2B5EF4-FFF2-40B4-BE49-F238E27FC236}">
                <a16:creationId xmlns:a16="http://schemas.microsoft.com/office/drawing/2014/main" id="{D26C1388-5450-DD01-11EF-8E82BD665D36}"/>
              </a:ext>
            </a:extLst>
          </p:cNvPr>
          <p:cNvGrpSpPr/>
          <p:nvPr/>
        </p:nvGrpSpPr>
        <p:grpSpPr>
          <a:xfrm>
            <a:off x="5710164" y="1642425"/>
            <a:ext cx="4765680" cy="4572000"/>
            <a:chOff x="5569807" y="1235364"/>
            <a:chExt cx="4765680" cy="4572000"/>
          </a:xfrm>
        </p:grpSpPr>
        <p:sp>
          <p:nvSpPr>
            <p:cNvPr id="26" name="TextBox 25">
              <a:extLst>
                <a:ext uri="{FF2B5EF4-FFF2-40B4-BE49-F238E27FC236}">
                  <a16:creationId xmlns:a16="http://schemas.microsoft.com/office/drawing/2014/main" id="{689C2B92-67AD-4BFA-FBEF-5E3D591EB27D}"/>
                </a:ext>
              </a:extLst>
            </p:cNvPr>
            <p:cNvSpPr txBox="1"/>
            <p:nvPr/>
          </p:nvSpPr>
          <p:spPr>
            <a:xfrm>
              <a:off x="5569807" y="3048994"/>
              <a:ext cx="1526341" cy="2646878"/>
            </a:xfrm>
            <a:prstGeom prst="rect">
              <a:avLst/>
            </a:prstGeom>
            <a:noFill/>
            <a:effectLst/>
          </p:spPr>
          <p:txBody>
            <a:bodyPr wrap="square" rtlCol="0">
              <a:spAutoFit/>
            </a:bodyPr>
            <a:lstStyle>
              <a:defPPr>
                <a:defRPr lang="en-US"/>
              </a:defPPr>
              <a:lvl1pPr>
                <a:defRPr sz="16600" b="1">
                  <a:gradFill>
                    <a:gsLst>
                      <a:gs pos="2000">
                        <a:srgbClr val="557F8D"/>
                      </a:gs>
                      <a:gs pos="100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srgbClr val="557F8D"/>
                      </a:gs>
                      <a:gs pos="100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3</a:t>
              </a:r>
            </a:p>
          </p:txBody>
        </p:sp>
        <p:sp>
          <p:nvSpPr>
            <p:cNvPr id="27" name="Isosceles Triangle 26">
              <a:extLst>
                <a:ext uri="{FF2B5EF4-FFF2-40B4-BE49-F238E27FC236}">
                  <a16:creationId xmlns:a16="http://schemas.microsoft.com/office/drawing/2014/main" id="{90A527AB-8205-9089-2E8B-32D73B1319D1}"/>
                </a:ext>
              </a:extLst>
            </p:cNvPr>
            <p:cNvSpPr/>
            <p:nvPr/>
          </p:nvSpPr>
          <p:spPr>
            <a:xfrm rot="17342745">
              <a:off x="6664081" y="2908037"/>
              <a:ext cx="573824" cy="494676"/>
            </a:xfrm>
            <a:prstGeom prst="triangle">
              <a:avLst/>
            </a:pr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8" name="Parallelogram 27">
              <a:extLst>
                <a:ext uri="{FF2B5EF4-FFF2-40B4-BE49-F238E27FC236}">
                  <a16:creationId xmlns:a16="http://schemas.microsoft.com/office/drawing/2014/main" id="{45051C0D-43B2-1D8A-7651-EADA1BAA8ECE}"/>
                </a:ext>
              </a:extLst>
            </p:cNvPr>
            <p:cNvSpPr/>
            <p:nvPr/>
          </p:nvSpPr>
          <p:spPr>
            <a:xfrm>
              <a:off x="6096000" y="1235364"/>
              <a:ext cx="4239487" cy="45720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9" name="Freeform: Shape 28">
              <a:extLst>
                <a:ext uri="{FF2B5EF4-FFF2-40B4-BE49-F238E27FC236}">
                  <a16:creationId xmlns:a16="http://schemas.microsoft.com/office/drawing/2014/main" id="{1F61C800-7EEF-B7B9-FDBD-D36815DD8B05}"/>
                </a:ext>
              </a:extLst>
            </p:cNvPr>
            <p:cNvSpPr/>
            <p:nvPr/>
          </p:nvSpPr>
          <p:spPr>
            <a:xfrm>
              <a:off x="6707876" y="2447637"/>
              <a:ext cx="1526341" cy="628073"/>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rgbClr val="557F8D"/>
                </a:gs>
                <a:gs pos="100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0" name="TextBox 29">
              <a:extLst>
                <a:ext uri="{FF2B5EF4-FFF2-40B4-BE49-F238E27FC236}">
                  <a16:creationId xmlns:a16="http://schemas.microsoft.com/office/drawing/2014/main" id="{AC163D40-90A8-0E32-E27A-59A136BF8B86}"/>
                </a:ext>
              </a:extLst>
            </p:cNvPr>
            <p:cNvSpPr txBox="1"/>
            <p:nvPr/>
          </p:nvSpPr>
          <p:spPr>
            <a:xfrm>
              <a:off x="7078028" y="2607785"/>
              <a:ext cx="111569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TARGET</a:t>
              </a:r>
            </a:p>
          </p:txBody>
        </p:sp>
        <p:sp>
          <p:nvSpPr>
            <p:cNvPr id="31" name="TextBox 30">
              <a:extLst>
                <a:ext uri="{FF2B5EF4-FFF2-40B4-BE49-F238E27FC236}">
                  <a16:creationId xmlns:a16="http://schemas.microsoft.com/office/drawing/2014/main" id="{297C875D-4265-81D4-32F7-76160933667A}"/>
                </a:ext>
              </a:extLst>
            </p:cNvPr>
            <p:cNvSpPr txBox="1"/>
            <p:nvPr/>
          </p:nvSpPr>
          <p:spPr>
            <a:xfrm>
              <a:off x="6867442" y="3805891"/>
              <a:ext cx="1536864" cy="10618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pic>
          <p:nvPicPr>
            <p:cNvPr id="32" name="Graphic 31" descr="Bullseye with solid fill">
              <a:extLst>
                <a:ext uri="{FF2B5EF4-FFF2-40B4-BE49-F238E27FC236}">
                  <a16:creationId xmlns:a16="http://schemas.microsoft.com/office/drawing/2014/main" id="{07BCFB7D-2E44-B8C9-4BB7-966FA30F31C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383299" y="3254719"/>
              <a:ext cx="505150" cy="505150"/>
            </a:xfrm>
            <a:prstGeom prst="rect">
              <a:avLst/>
            </a:prstGeom>
          </p:spPr>
        </p:pic>
      </p:grpSp>
      <p:grpSp>
        <p:nvGrpSpPr>
          <p:cNvPr id="33" name="Group 32">
            <a:extLst>
              <a:ext uri="{FF2B5EF4-FFF2-40B4-BE49-F238E27FC236}">
                <a16:creationId xmlns:a16="http://schemas.microsoft.com/office/drawing/2014/main" id="{50650032-E94C-4B81-29F4-3FFB88F61335}"/>
              </a:ext>
            </a:extLst>
          </p:cNvPr>
          <p:cNvGrpSpPr/>
          <p:nvPr/>
        </p:nvGrpSpPr>
        <p:grpSpPr>
          <a:xfrm>
            <a:off x="8489975" y="1642425"/>
            <a:ext cx="4863999" cy="4572000"/>
            <a:chOff x="8126948" y="1235364"/>
            <a:chExt cx="4863999" cy="4572000"/>
          </a:xfrm>
        </p:grpSpPr>
        <p:sp>
          <p:nvSpPr>
            <p:cNvPr id="34" name="TextBox 33">
              <a:extLst>
                <a:ext uri="{FF2B5EF4-FFF2-40B4-BE49-F238E27FC236}">
                  <a16:creationId xmlns:a16="http://schemas.microsoft.com/office/drawing/2014/main" id="{D5D2EA8F-20C1-B1A8-5CAF-C07871F1941D}"/>
                </a:ext>
              </a:extLst>
            </p:cNvPr>
            <p:cNvSpPr txBox="1"/>
            <p:nvPr/>
          </p:nvSpPr>
          <p:spPr>
            <a:xfrm>
              <a:off x="8126948" y="3048994"/>
              <a:ext cx="1526341" cy="2646878"/>
            </a:xfrm>
            <a:prstGeom prst="rect">
              <a:avLst/>
            </a:prstGeom>
            <a:noFill/>
            <a:effectLst/>
          </p:spPr>
          <p:txBody>
            <a:bodyPr wrap="square" rtlCol="0">
              <a:spAutoFit/>
            </a:bodyPr>
            <a:lstStyle>
              <a:defPPr>
                <a:defRPr lang="en-US"/>
              </a:defPPr>
              <a:lvl1pPr>
                <a:defRPr sz="16600" b="1">
                  <a:gradFill>
                    <a:gsLst>
                      <a:gs pos="2000">
                        <a:schemeClr val="tx1"/>
                      </a:gs>
                      <a:gs pos="92000">
                        <a:schemeClr val="bg1"/>
                      </a:gs>
                    </a:gsLst>
                    <a:path path="circle">
                      <a:fillToRect l="50000" t="50000" r="50000" b="50000"/>
                    </a:path>
                  </a:gradFill>
                  <a:latin typeface="Objective" pitchFamily="50"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dirty="0">
                  <a:ln>
                    <a:noFill/>
                  </a:ln>
                  <a:gradFill flip="none" rotWithShape="1">
                    <a:gsLst>
                      <a:gs pos="2000">
                        <a:prstClr val="black"/>
                      </a:gs>
                      <a:gs pos="92000">
                        <a:prstClr val="white"/>
                      </a:gs>
                    </a:gsLst>
                    <a:lin ang="2700000" scaled="1"/>
                    <a:tileRect/>
                  </a:gradFill>
                  <a:effectLst>
                    <a:outerShdw blurRad="50800" dist="38100" dir="8100000" algn="tr" rotWithShape="0">
                      <a:prstClr val="black">
                        <a:alpha val="40000"/>
                      </a:prstClr>
                    </a:outerShdw>
                  </a:effectLst>
                  <a:uLnTx/>
                  <a:uFillTx/>
                  <a:latin typeface="Objective" pitchFamily="50" charset="0"/>
                  <a:ea typeface="+mn-ea"/>
                  <a:cs typeface="Arial" panose="020B0604020202020204" pitchFamily="34" charset="0"/>
                </a:rPr>
                <a:t>4</a:t>
              </a:r>
            </a:p>
          </p:txBody>
        </p:sp>
        <p:sp>
          <p:nvSpPr>
            <p:cNvPr id="35" name="Isosceles Triangle 34">
              <a:extLst>
                <a:ext uri="{FF2B5EF4-FFF2-40B4-BE49-F238E27FC236}">
                  <a16:creationId xmlns:a16="http://schemas.microsoft.com/office/drawing/2014/main" id="{BEF186A2-190A-F0AB-1E72-F27D2D64FD37}"/>
                </a:ext>
              </a:extLst>
            </p:cNvPr>
            <p:cNvSpPr/>
            <p:nvPr/>
          </p:nvSpPr>
          <p:spPr>
            <a:xfrm rot="17342745">
              <a:off x="9319541" y="2908037"/>
              <a:ext cx="573824" cy="494676"/>
            </a:xfrm>
            <a:prstGeom prst="triangle">
              <a:avLst/>
            </a:prstGeom>
            <a:gradFill flip="none" rotWithShape="1">
              <a:gsLst>
                <a:gs pos="2000">
                  <a:schemeClr val="tx1"/>
                </a:gs>
                <a:gs pos="92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36" name="Parallelogram 35">
              <a:extLst>
                <a:ext uri="{FF2B5EF4-FFF2-40B4-BE49-F238E27FC236}">
                  <a16:creationId xmlns:a16="http://schemas.microsoft.com/office/drawing/2014/main" id="{DF4F2FC2-D5EB-7D07-5530-193794C14A38}"/>
                </a:ext>
              </a:extLst>
            </p:cNvPr>
            <p:cNvSpPr/>
            <p:nvPr/>
          </p:nvSpPr>
          <p:spPr>
            <a:xfrm>
              <a:off x="8751460" y="1235364"/>
              <a:ext cx="4239487" cy="4572000"/>
            </a:xfrm>
            <a:prstGeom prst="parallelogram">
              <a:avLst>
                <a:gd name="adj" fmla="val 37049"/>
              </a:avLst>
            </a:prstGeom>
            <a:solidFill>
              <a:schemeClr val="bg1"/>
            </a:solidFill>
            <a:ln>
              <a:noFill/>
            </a:ln>
            <a:effectLst>
              <a:outerShdw blurRad="317500" dist="1193800" dir="10800000" sx="67000" sy="67000" algn="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37" name="Freeform: Shape 36">
              <a:extLst>
                <a:ext uri="{FF2B5EF4-FFF2-40B4-BE49-F238E27FC236}">
                  <a16:creationId xmlns:a16="http://schemas.microsoft.com/office/drawing/2014/main" id="{90048524-2139-CB9E-1161-9719B6E0DDE7}"/>
                </a:ext>
              </a:extLst>
            </p:cNvPr>
            <p:cNvSpPr/>
            <p:nvPr/>
          </p:nvSpPr>
          <p:spPr>
            <a:xfrm>
              <a:off x="9363336" y="2447637"/>
              <a:ext cx="1526341" cy="628073"/>
            </a:xfrm>
            <a:custGeom>
              <a:avLst/>
              <a:gdLst>
                <a:gd name="connsiteX0" fmla="*/ 215772 w 1526341"/>
                <a:gd name="connsiteY0" fmla="*/ 0 h 628073"/>
                <a:gd name="connsiteX1" fmla="*/ 1222466 w 1526341"/>
                <a:gd name="connsiteY1" fmla="*/ 0 h 628073"/>
                <a:gd name="connsiteX2" fmla="*/ 1526341 w 1526341"/>
                <a:gd name="connsiteY2" fmla="*/ 314037 h 628073"/>
                <a:gd name="connsiteX3" fmla="*/ 1222466 w 1526341"/>
                <a:gd name="connsiteY3" fmla="*/ 628073 h 628073"/>
                <a:gd name="connsiteX4" fmla="*/ 0 w 1526341"/>
                <a:gd name="connsiteY4" fmla="*/ 628073 h 628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341" h="628073">
                  <a:moveTo>
                    <a:pt x="215772" y="0"/>
                  </a:moveTo>
                  <a:lnTo>
                    <a:pt x="1222466" y="0"/>
                  </a:lnTo>
                  <a:cubicBezTo>
                    <a:pt x="1390275" y="0"/>
                    <a:pt x="1526341" y="140590"/>
                    <a:pt x="1526341" y="314037"/>
                  </a:cubicBezTo>
                  <a:cubicBezTo>
                    <a:pt x="1526341" y="487484"/>
                    <a:pt x="1390275" y="628073"/>
                    <a:pt x="1222466" y="628073"/>
                  </a:cubicBezTo>
                  <a:lnTo>
                    <a:pt x="0" y="628073"/>
                  </a:lnTo>
                  <a:close/>
                </a:path>
              </a:pathLst>
            </a:custGeom>
            <a:gradFill flip="none" rotWithShape="1">
              <a:gsLst>
                <a:gs pos="2000">
                  <a:schemeClr val="tx1"/>
                </a:gs>
                <a:gs pos="92000">
                  <a:schemeClr val="bg1">
                    <a:lumMod val="85000"/>
                  </a:schemeClr>
                </a:gs>
              </a:gsLst>
              <a:lin ang="9600000" scaled="0"/>
              <a:tileRect/>
            </a:gradFill>
            <a:ln>
              <a:noFill/>
            </a:ln>
            <a:effectLst>
              <a:outerShdw blurRad="317500" dist="1524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38" name="TextBox 37">
              <a:extLst>
                <a:ext uri="{FF2B5EF4-FFF2-40B4-BE49-F238E27FC236}">
                  <a16:creationId xmlns:a16="http://schemas.microsoft.com/office/drawing/2014/main" id="{3BF6F955-3685-F8D3-6723-D72F67EF9154}"/>
                </a:ext>
              </a:extLst>
            </p:cNvPr>
            <p:cNvSpPr txBox="1"/>
            <p:nvPr/>
          </p:nvSpPr>
          <p:spPr>
            <a:xfrm>
              <a:off x="9753033" y="2607785"/>
              <a:ext cx="1108863"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SUCCESS</a:t>
              </a:r>
            </a:p>
          </p:txBody>
        </p:sp>
        <p:sp>
          <p:nvSpPr>
            <p:cNvPr id="39" name="TextBox 38">
              <a:extLst>
                <a:ext uri="{FF2B5EF4-FFF2-40B4-BE49-F238E27FC236}">
                  <a16:creationId xmlns:a16="http://schemas.microsoft.com/office/drawing/2014/main" id="{9F3654F3-0A95-CAE0-A851-5B4205FDF44B}"/>
                </a:ext>
              </a:extLst>
            </p:cNvPr>
            <p:cNvSpPr txBox="1"/>
            <p:nvPr/>
          </p:nvSpPr>
          <p:spPr>
            <a:xfrm>
              <a:off x="9539032" y="3805891"/>
              <a:ext cx="1536864" cy="10618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Aptos" panose="02110004020202020204"/>
                  <a:ea typeface="+mn-ea"/>
                  <a:cs typeface="+mn-cs"/>
                </a:rPr>
                <a:t>Lorem ipsum dolor sit amet, consectetuer adipiscing elit. Maecenas porttitor congue massa. Fuse poseur</a:t>
              </a:r>
            </a:p>
          </p:txBody>
        </p:sp>
        <p:pic>
          <p:nvPicPr>
            <p:cNvPr id="40" name="Graphic 39" descr="Dollar with solid fill">
              <a:extLst>
                <a:ext uri="{FF2B5EF4-FFF2-40B4-BE49-F238E27FC236}">
                  <a16:creationId xmlns:a16="http://schemas.microsoft.com/office/drawing/2014/main" id="{5E42E173-9A59-DCA0-5CED-B932C2154F50}"/>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10054889" y="3254719"/>
              <a:ext cx="505150" cy="505150"/>
            </a:xfrm>
            <a:prstGeom prst="rect">
              <a:avLst/>
            </a:prstGeom>
          </p:spPr>
        </p:pic>
      </p:grpSp>
    </p:spTree>
    <p:extLst>
      <p:ext uri="{BB962C8B-B14F-4D97-AF65-F5344CB8AC3E}">
        <p14:creationId xmlns:p14="http://schemas.microsoft.com/office/powerpoint/2010/main" val="306559348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2" presetClass="entr" presetSubtype="8" decel="100000" fill="hold" nodeType="withEffect">
                                  <p:stCondLst>
                                    <p:cond delay="75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2000" fill="hold"/>
                                        <p:tgtEl>
                                          <p:spTgt spid="2"/>
                                        </p:tgtEl>
                                        <p:attrNameLst>
                                          <p:attrName>ppt_x</p:attrName>
                                        </p:attrNameLst>
                                      </p:cBhvr>
                                      <p:tavLst>
                                        <p:tav tm="0">
                                          <p:val>
                                            <p:strVal val="0-#ppt_w/2"/>
                                          </p:val>
                                        </p:tav>
                                        <p:tav tm="100000">
                                          <p:val>
                                            <p:strVal val="#ppt_x"/>
                                          </p:val>
                                        </p:tav>
                                      </p:tavLst>
                                    </p:anim>
                                    <p:anim calcmode="lin" valueType="num">
                                      <p:cBhvr additive="base">
                                        <p:cTn id="12" dur="20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7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2000" fill="hold"/>
                                        <p:tgtEl>
                                          <p:spTgt spid="15"/>
                                        </p:tgtEl>
                                        <p:attrNameLst>
                                          <p:attrName>ppt_x</p:attrName>
                                        </p:attrNameLst>
                                      </p:cBhvr>
                                      <p:tavLst>
                                        <p:tav tm="0">
                                          <p:val>
                                            <p:strVal val="0-#ppt_w/2"/>
                                          </p:val>
                                        </p:tav>
                                        <p:tav tm="100000">
                                          <p:val>
                                            <p:strVal val="#ppt_x"/>
                                          </p:val>
                                        </p:tav>
                                      </p:tavLst>
                                    </p:anim>
                                    <p:anim calcmode="lin" valueType="num">
                                      <p:cBhvr additive="base">
                                        <p:cTn id="16" dur="20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75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2000" fill="hold"/>
                                        <p:tgtEl>
                                          <p:spTgt spid="25"/>
                                        </p:tgtEl>
                                        <p:attrNameLst>
                                          <p:attrName>ppt_x</p:attrName>
                                        </p:attrNameLst>
                                      </p:cBhvr>
                                      <p:tavLst>
                                        <p:tav tm="0">
                                          <p:val>
                                            <p:strVal val="0-#ppt_w/2"/>
                                          </p:val>
                                        </p:tav>
                                        <p:tav tm="100000">
                                          <p:val>
                                            <p:strVal val="#ppt_x"/>
                                          </p:val>
                                        </p:tav>
                                      </p:tavLst>
                                    </p:anim>
                                    <p:anim calcmode="lin" valueType="num">
                                      <p:cBhvr additive="base">
                                        <p:cTn id="20" dur="2000" fill="hold"/>
                                        <p:tgtEl>
                                          <p:spTgt spid="25"/>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75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2000" fill="hold"/>
                                        <p:tgtEl>
                                          <p:spTgt spid="33"/>
                                        </p:tgtEl>
                                        <p:attrNameLst>
                                          <p:attrName>ppt_x</p:attrName>
                                        </p:attrNameLst>
                                      </p:cBhvr>
                                      <p:tavLst>
                                        <p:tav tm="0">
                                          <p:val>
                                            <p:strVal val="0-#ppt_w/2"/>
                                          </p:val>
                                        </p:tav>
                                        <p:tav tm="100000">
                                          <p:val>
                                            <p:strVal val="#ppt_x"/>
                                          </p:val>
                                        </p:tav>
                                      </p:tavLst>
                                    </p:anim>
                                    <p:anim calcmode="lin" valueType="num">
                                      <p:cBhvr additive="base">
                                        <p:cTn id="24" dur="20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FD53D9-EE44-0347-CB38-96B506ECE47A}"/>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751545E0-2132-F994-F766-D646624A1FFC}"/>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D33F283B-5F81-BA95-47DB-43C177CB1365}"/>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032FEB01-E305-A86F-C36D-D41A88E0FED3}"/>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E194A0C5-27CE-7481-707D-658EBD102293}"/>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E7B09C62-6136-F0AF-DC76-E0F97CE92D4B}"/>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0B7782E9-64C8-77BE-10B7-FE360955208B}"/>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046CD004-1B59-A9F3-4934-650EE9CD7953}"/>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3" name="!!Group 40">
            <a:extLst>
              <a:ext uri="{FF2B5EF4-FFF2-40B4-BE49-F238E27FC236}">
                <a16:creationId xmlns:a16="http://schemas.microsoft.com/office/drawing/2014/main" id="{F21E6F0A-1911-7257-FA71-4DAF37FE06C3}"/>
              </a:ext>
            </a:extLst>
          </p:cNvPr>
          <p:cNvGrpSpPr>
            <a:grpSpLocks/>
          </p:cNvGrpSpPr>
          <p:nvPr/>
        </p:nvGrpSpPr>
        <p:grpSpPr>
          <a:xfrm flipH="1">
            <a:off x="7469901" y="2131801"/>
            <a:ext cx="2962923" cy="1176509"/>
            <a:chOff x="600350" y="1652633"/>
            <a:chExt cx="2962923" cy="1176509"/>
          </a:xfrm>
        </p:grpSpPr>
        <p:sp>
          <p:nvSpPr>
            <p:cNvPr id="94" name="TextBox 93">
              <a:extLst>
                <a:ext uri="{FF2B5EF4-FFF2-40B4-BE49-F238E27FC236}">
                  <a16:creationId xmlns:a16="http://schemas.microsoft.com/office/drawing/2014/main" id="{9D6165E6-79BF-95C3-7455-F28649FC7D79}"/>
                </a:ext>
              </a:extLst>
            </p:cNvPr>
            <p:cNvSpPr txBox="1">
              <a:spLocks/>
            </p:cNvSpPr>
            <p:nvPr/>
          </p:nvSpPr>
          <p:spPr>
            <a:xfrm>
              <a:off x="2305925" y="1652633"/>
              <a:ext cx="1257348" cy="1107996"/>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a-IR" sz="66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Arial" panose="020B0604020202020204" pitchFamily="34" charset="0"/>
                </a:rPr>
                <a:t>5</a:t>
              </a:r>
              <a:endParaRPr kumimoji="0" lang="en-US" sz="80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mn-cs"/>
              </a:endParaRPr>
            </a:p>
          </p:txBody>
        </p:sp>
        <p:sp>
          <p:nvSpPr>
            <p:cNvPr id="95" name="TextBox 94">
              <a:extLst>
                <a:ext uri="{FF2B5EF4-FFF2-40B4-BE49-F238E27FC236}">
                  <a16:creationId xmlns:a16="http://schemas.microsoft.com/office/drawing/2014/main" id="{DDB1E874-C7D6-E241-ED4C-B27B07D42F4C}"/>
                </a:ext>
              </a:extLst>
            </p:cNvPr>
            <p:cNvSpPr txBox="1">
              <a:spLocks/>
            </p:cNvSpPr>
            <p:nvPr/>
          </p:nvSpPr>
          <p:spPr>
            <a:xfrm>
              <a:off x="600350" y="1690369"/>
              <a:ext cx="1654495"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PROJECT</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grpSp>
        <p:nvGrpSpPr>
          <p:cNvPr id="96" name="!!Group 43">
            <a:extLst>
              <a:ext uri="{FF2B5EF4-FFF2-40B4-BE49-F238E27FC236}">
                <a16:creationId xmlns:a16="http://schemas.microsoft.com/office/drawing/2014/main" id="{B523EAF3-6A19-8108-A0B2-4895E81B4FC2}"/>
              </a:ext>
            </a:extLst>
          </p:cNvPr>
          <p:cNvGrpSpPr>
            <a:grpSpLocks/>
          </p:cNvGrpSpPr>
          <p:nvPr/>
        </p:nvGrpSpPr>
        <p:grpSpPr>
          <a:xfrm flipH="1">
            <a:off x="8520914" y="3781410"/>
            <a:ext cx="3004982" cy="1177643"/>
            <a:chOff x="600350" y="3430005"/>
            <a:chExt cx="3004982" cy="1177643"/>
          </a:xfrm>
        </p:grpSpPr>
        <p:sp>
          <p:nvSpPr>
            <p:cNvPr id="97" name="TextBox 96">
              <a:extLst>
                <a:ext uri="{FF2B5EF4-FFF2-40B4-BE49-F238E27FC236}">
                  <a16:creationId xmlns:a16="http://schemas.microsoft.com/office/drawing/2014/main" id="{4DABC771-3F43-D277-7A99-EB548CD21741}"/>
                </a:ext>
              </a:extLst>
            </p:cNvPr>
            <p:cNvSpPr txBox="1">
              <a:spLocks/>
            </p:cNvSpPr>
            <p:nvPr/>
          </p:nvSpPr>
          <p:spPr>
            <a:xfrm>
              <a:off x="2347984" y="3430005"/>
              <a:ext cx="1257348" cy="1107996"/>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a-IR" sz="66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Arial" panose="020B0604020202020204" pitchFamily="34" charset="0"/>
                </a:rPr>
                <a:t>6</a:t>
              </a:r>
              <a:endParaRPr kumimoji="0" lang="en-US" sz="80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mn-cs"/>
              </a:endParaRPr>
            </a:p>
          </p:txBody>
        </p:sp>
        <p:sp>
          <p:nvSpPr>
            <p:cNvPr id="98" name="TextBox 97">
              <a:extLst>
                <a:ext uri="{FF2B5EF4-FFF2-40B4-BE49-F238E27FC236}">
                  <a16:creationId xmlns:a16="http://schemas.microsoft.com/office/drawing/2014/main" id="{9998D852-9A1B-6B29-D063-7CAB9A0BE396}"/>
                </a:ext>
              </a:extLst>
            </p:cNvPr>
            <p:cNvSpPr txBox="1">
              <a:spLocks/>
            </p:cNvSpPr>
            <p:nvPr/>
          </p:nvSpPr>
          <p:spPr>
            <a:xfrm>
              <a:off x="600350" y="3468875"/>
              <a:ext cx="1654495"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PROGRESS</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grpSp>
        <p:nvGrpSpPr>
          <p:cNvPr id="99" name="!!Group 46">
            <a:extLst>
              <a:ext uri="{FF2B5EF4-FFF2-40B4-BE49-F238E27FC236}">
                <a16:creationId xmlns:a16="http://schemas.microsoft.com/office/drawing/2014/main" id="{920B7937-977F-6A34-487C-5A724A399FC4}"/>
              </a:ext>
            </a:extLst>
          </p:cNvPr>
          <p:cNvGrpSpPr>
            <a:grpSpLocks/>
          </p:cNvGrpSpPr>
          <p:nvPr/>
        </p:nvGrpSpPr>
        <p:grpSpPr>
          <a:xfrm flipH="1">
            <a:off x="1812889" y="2125901"/>
            <a:ext cx="2909212" cy="1212129"/>
            <a:chOff x="-654367" y="5271553"/>
            <a:chExt cx="2909212" cy="1212129"/>
          </a:xfrm>
        </p:grpSpPr>
        <p:sp>
          <p:nvSpPr>
            <p:cNvPr id="100" name="TextBox 99">
              <a:extLst>
                <a:ext uri="{FF2B5EF4-FFF2-40B4-BE49-F238E27FC236}">
                  <a16:creationId xmlns:a16="http://schemas.microsoft.com/office/drawing/2014/main" id="{81B4D184-31A6-E5D0-7BDA-5AB3B9793597}"/>
                </a:ext>
              </a:extLst>
            </p:cNvPr>
            <p:cNvSpPr txBox="1">
              <a:spLocks/>
            </p:cNvSpPr>
            <p:nvPr/>
          </p:nvSpPr>
          <p:spPr>
            <a:xfrm>
              <a:off x="-654367" y="5271553"/>
              <a:ext cx="1257348" cy="110799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mn-cs"/>
                </a:rPr>
                <a:t>3</a:t>
              </a:r>
              <a:endParaRPr kumimoji="0" lang="en-US" sz="80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mn-cs"/>
              </a:endParaRPr>
            </a:p>
          </p:txBody>
        </p:sp>
        <p:sp>
          <p:nvSpPr>
            <p:cNvPr id="101" name="TextBox 100">
              <a:extLst>
                <a:ext uri="{FF2B5EF4-FFF2-40B4-BE49-F238E27FC236}">
                  <a16:creationId xmlns:a16="http://schemas.microsoft.com/office/drawing/2014/main" id="{32673600-3714-EA08-D6B2-CB1F1ECE4000}"/>
                </a:ext>
              </a:extLst>
            </p:cNvPr>
            <p:cNvSpPr txBox="1">
              <a:spLocks/>
            </p:cNvSpPr>
            <p:nvPr/>
          </p:nvSpPr>
          <p:spPr>
            <a:xfrm>
              <a:off x="600350" y="5344909"/>
              <a:ext cx="1654495" cy="113877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PLANNING</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grpSp>
        <p:nvGrpSpPr>
          <p:cNvPr id="102" name="!!Group 49">
            <a:extLst>
              <a:ext uri="{FF2B5EF4-FFF2-40B4-BE49-F238E27FC236}">
                <a16:creationId xmlns:a16="http://schemas.microsoft.com/office/drawing/2014/main" id="{B5A1B0AE-3252-46A9-BEAB-49E8E2D52017}"/>
              </a:ext>
            </a:extLst>
          </p:cNvPr>
          <p:cNvGrpSpPr>
            <a:grpSpLocks/>
          </p:cNvGrpSpPr>
          <p:nvPr/>
        </p:nvGrpSpPr>
        <p:grpSpPr>
          <a:xfrm flipH="1">
            <a:off x="480108" y="3781410"/>
            <a:ext cx="2443059" cy="1195110"/>
            <a:chOff x="8558922" y="5283353"/>
            <a:chExt cx="2358901" cy="1195110"/>
          </a:xfrm>
        </p:grpSpPr>
        <p:sp>
          <p:nvSpPr>
            <p:cNvPr id="103" name="TextBox 102">
              <a:extLst>
                <a:ext uri="{FF2B5EF4-FFF2-40B4-BE49-F238E27FC236}">
                  <a16:creationId xmlns:a16="http://schemas.microsoft.com/office/drawing/2014/main" id="{D9B899DC-C6B4-5D9A-C6F4-262FEB5D94C7}"/>
                </a:ext>
              </a:extLst>
            </p:cNvPr>
            <p:cNvSpPr txBox="1">
              <a:spLocks/>
            </p:cNvSpPr>
            <p:nvPr/>
          </p:nvSpPr>
          <p:spPr>
            <a:xfrm>
              <a:off x="8558922" y="5283353"/>
              <a:ext cx="799774" cy="1107996"/>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a-IR" sz="66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Arial" panose="020B0604020202020204" pitchFamily="34" charset="0"/>
                </a:rPr>
                <a:t>2</a:t>
              </a:r>
              <a:endParaRPr kumimoji="0" lang="en-US" sz="80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mn-cs"/>
              </a:endParaRPr>
            </a:p>
          </p:txBody>
        </p:sp>
        <p:sp>
          <p:nvSpPr>
            <p:cNvPr id="104" name="TextBox 103">
              <a:extLst>
                <a:ext uri="{FF2B5EF4-FFF2-40B4-BE49-F238E27FC236}">
                  <a16:creationId xmlns:a16="http://schemas.microsoft.com/office/drawing/2014/main" id="{ED5EFAF1-9A02-9CE5-B867-8CBBAD24846B}"/>
                </a:ext>
              </a:extLst>
            </p:cNvPr>
            <p:cNvSpPr txBox="1">
              <a:spLocks/>
            </p:cNvSpPr>
            <p:nvPr/>
          </p:nvSpPr>
          <p:spPr>
            <a:xfrm>
              <a:off x="9263328" y="5339690"/>
              <a:ext cx="1654495" cy="113877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REASEARCH</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grpSp>
        <p:nvGrpSpPr>
          <p:cNvPr id="105" name="!!Group 52">
            <a:extLst>
              <a:ext uri="{FF2B5EF4-FFF2-40B4-BE49-F238E27FC236}">
                <a16:creationId xmlns:a16="http://schemas.microsoft.com/office/drawing/2014/main" id="{11E06F29-B58C-96E1-B180-6C380FD80909}"/>
              </a:ext>
            </a:extLst>
          </p:cNvPr>
          <p:cNvGrpSpPr>
            <a:grpSpLocks/>
          </p:cNvGrpSpPr>
          <p:nvPr/>
        </p:nvGrpSpPr>
        <p:grpSpPr>
          <a:xfrm flipH="1">
            <a:off x="424672" y="5559191"/>
            <a:ext cx="2335525" cy="1195110"/>
            <a:chOff x="8627448" y="3222396"/>
            <a:chExt cx="2335525" cy="1195110"/>
          </a:xfrm>
        </p:grpSpPr>
        <p:sp>
          <p:nvSpPr>
            <p:cNvPr id="106" name="TextBox 105">
              <a:extLst>
                <a:ext uri="{FF2B5EF4-FFF2-40B4-BE49-F238E27FC236}">
                  <a16:creationId xmlns:a16="http://schemas.microsoft.com/office/drawing/2014/main" id="{FCEF479D-F750-19D0-D1DE-6ABB35C57795}"/>
                </a:ext>
              </a:extLst>
            </p:cNvPr>
            <p:cNvSpPr txBox="1">
              <a:spLocks/>
            </p:cNvSpPr>
            <p:nvPr/>
          </p:nvSpPr>
          <p:spPr>
            <a:xfrm>
              <a:off x="8627448" y="3222396"/>
              <a:ext cx="1257348" cy="1107996"/>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a-IR" sz="66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Arial" panose="020B0604020202020204" pitchFamily="34" charset="0"/>
                </a:rPr>
                <a:t>1</a:t>
              </a:r>
              <a:endParaRPr kumimoji="0" lang="en-US" sz="80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mn-cs"/>
              </a:endParaRPr>
            </a:p>
          </p:txBody>
        </p:sp>
        <p:sp>
          <p:nvSpPr>
            <p:cNvPr id="107" name="TextBox 106">
              <a:extLst>
                <a:ext uri="{FF2B5EF4-FFF2-40B4-BE49-F238E27FC236}">
                  <a16:creationId xmlns:a16="http://schemas.microsoft.com/office/drawing/2014/main" id="{CC2CAC0B-39CA-84C6-BFF7-F532850B6F94}"/>
                </a:ext>
              </a:extLst>
            </p:cNvPr>
            <p:cNvSpPr txBox="1">
              <a:spLocks/>
            </p:cNvSpPr>
            <p:nvPr/>
          </p:nvSpPr>
          <p:spPr>
            <a:xfrm>
              <a:off x="9308478" y="3278733"/>
              <a:ext cx="1654495" cy="113877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IDEA</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grpSp>
        <p:nvGrpSpPr>
          <p:cNvPr id="108" name="!!Group 40">
            <a:extLst>
              <a:ext uri="{FF2B5EF4-FFF2-40B4-BE49-F238E27FC236}">
                <a16:creationId xmlns:a16="http://schemas.microsoft.com/office/drawing/2014/main" id="{928974A5-9602-E622-8F6B-BF289A6A10D8}"/>
              </a:ext>
            </a:extLst>
          </p:cNvPr>
          <p:cNvGrpSpPr>
            <a:grpSpLocks/>
          </p:cNvGrpSpPr>
          <p:nvPr/>
        </p:nvGrpSpPr>
        <p:grpSpPr>
          <a:xfrm flipH="1">
            <a:off x="5268753" y="1258163"/>
            <a:ext cx="1654495" cy="2025642"/>
            <a:chOff x="980665" y="940377"/>
            <a:chExt cx="1654495" cy="2025642"/>
          </a:xfrm>
        </p:grpSpPr>
        <p:sp>
          <p:nvSpPr>
            <p:cNvPr id="109" name="TextBox 108">
              <a:extLst>
                <a:ext uri="{FF2B5EF4-FFF2-40B4-BE49-F238E27FC236}">
                  <a16:creationId xmlns:a16="http://schemas.microsoft.com/office/drawing/2014/main" id="{A1F02C43-4641-4E43-044A-0905DC859343}"/>
                </a:ext>
              </a:extLst>
            </p:cNvPr>
            <p:cNvSpPr txBox="1">
              <a:spLocks/>
            </p:cNvSpPr>
            <p:nvPr/>
          </p:nvSpPr>
          <p:spPr>
            <a:xfrm>
              <a:off x="1179239" y="940377"/>
              <a:ext cx="1257348" cy="110799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a-IR" sz="66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Arial" panose="020B0604020202020204" pitchFamily="34" charset="0"/>
                </a:rPr>
                <a:t>4</a:t>
              </a:r>
              <a:endParaRPr kumimoji="0" lang="en-US" sz="80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mn-cs"/>
              </a:endParaRPr>
            </a:p>
          </p:txBody>
        </p:sp>
        <p:sp>
          <p:nvSpPr>
            <p:cNvPr id="110" name="TextBox 109">
              <a:extLst>
                <a:ext uri="{FF2B5EF4-FFF2-40B4-BE49-F238E27FC236}">
                  <a16:creationId xmlns:a16="http://schemas.microsoft.com/office/drawing/2014/main" id="{49DBF891-1D93-6EE3-DE1F-AE0EA39B4394}"/>
                </a:ext>
              </a:extLst>
            </p:cNvPr>
            <p:cNvSpPr txBox="1">
              <a:spLocks/>
            </p:cNvSpPr>
            <p:nvPr/>
          </p:nvSpPr>
          <p:spPr>
            <a:xfrm>
              <a:off x="980665" y="1827246"/>
              <a:ext cx="1654495" cy="113877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STARTUP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grpSp>
        <p:nvGrpSpPr>
          <p:cNvPr id="111" name="!!Group 43">
            <a:extLst>
              <a:ext uri="{FF2B5EF4-FFF2-40B4-BE49-F238E27FC236}">
                <a16:creationId xmlns:a16="http://schemas.microsoft.com/office/drawing/2014/main" id="{460B48FB-082F-B6DF-CC77-57189BA791EE}"/>
              </a:ext>
            </a:extLst>
          </p:cNvPr>
          <p:cNvGrpSpPr>
            <a:grpSpLocks/>
          </p:cNvGrpSpPr>
          <p:nvPr/>
        </p:nvGrpSpPr>
        <p:grpSpPr>
          <a:xfrm flipH="1">
            <a:off x="8798439" y="5559191"/>
            <a:ext cx="3004982" cy="1177643"/>
            <a:chOff x="600350" y="3430005"/>
            <a:chExt cx="3004982" cy="1177643"/>
          </a:xfrm>
        </p:grpSpPr>
        <p:sp>
          <p:nvSpPr>
            <p:cNvPr id="112" name="TextBox 111">
              <a:extLst>
                <a:ext uri="{FF2B5EF4-FFF2-40B4-BE49-F238E27FC236}">
                  <a16:creationId xmlns:a16="http://schemas.microsoft.com/office/drawing/2014/main" id="{B63A48E7-DF41-A2D0-8578-F0A5ED6006C8}"/>
                </a:ext>
              </a:extLst>
            </p:cNvPr>
            <p:cNvSpPr txBox="1">
              <a:spLocks/>
            </p:cNvSpPr>
            <p:nvPr/>
          </p:nvSpPr>
          <p:spPr>
            <a:xfrm>
              <a:off x="2347984" y="3430005"/>
              <a:ext cx="1257348" cy="1107996"/>
            </a:xfrm>
            <a:prstGeom prst="rect">
              <a:avLst/>
            </a:prstGeom>
            <a:noFill/>
          </p:spPr>
          <p:txBody>
            <a:bodyPr wrap="square" rtlCol="0">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Arial" panose="020B0604020202020204" pitchFamily="34" charset="0"/>
                </a:rPr>
                <a:t>7</a:t>
              </a:r>
              <a:endParaRPr kumimoji="0" lang="en-US" sz="8000" b="0" i="0" u="none" strike="noStrike" kern="1200" cap="none" spc="0" normalizeH="0" baseline="0" noProof="0" dirty="0">
                <a:ln>
                  <a:noFill/>
                </a:ln>
                <a:solidFill>
                  <a:schemeClr val="tx1">
                    <a:lumMod val="65000"/>
                    <a:lumOff val="35000"/>
                  </a:schemeClr>
                </a:solidFill>
                <a:effectLst/>
                <a:uLnTx/>
                <a:uFillTx/>
                <a:latin typeface="Objective" pitchFamily="50" charset="0"/>
                <a:ea typeface="+mn-ea"/>
                <a:cs typeface="+mn-cs"/>
              </a:endParaRPr>
            </a:p>
          </p:txBody>
        </p:sp>
        <p:sp>
          <p:nvSpPr>
            <p:cNvPr id="113" name="TextBox 112">
              <a:extLst>
                <a:ext uri="{FF2B5EF4-FFF2-40B4-BE49-F238E27FC236}">
                  <a16:creationId xmlns:a16="http://schemas.microsoft.com/office/drawing/2014/main" id="{A37B4581-9025-5F8C-F4E0-48EBA793CEB8}"/>
                </a:ext>
              </a:extLst>
            </p:cNvPr>
            <p:cNvSpPr txBox="1">
              <a:spLocks/>
            </p:cNvSpPr>
            <p:nvPr/>
          </p:nvSpPr>
          <p:spPr>
            <a:xfrm>
              <a:off x="600350" y="3468875"/>
              <a:ext cx="1654495" cy="1138773"/>
            </a:xfrm>
            <a:prstGeom prst="rect">
              <a:avLst/>
            </a:prstGeom>
            <a:noFill/>
          </p:spPr>
          <p:txBody>
            <a:bodyPr wrap="square" rtlCol="0">
              <a:spAutoFit/>
            </a:bodyPr>
            <a:lstStyle/>
            <a:p>
              <a:pPr marL="0" marR="0" lvl="0" indent="0" algn="l" defTabSz="91440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SUCCESS</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grpSp>
        <p:nvGrpSpPr>
          <p:cNvPr id="114" name="7">
            <a:extLst>
              <a:ext uri="{FF2B5EF4-FFF2-40B4-BE49-F238E27FC236}">
                <a16:creationId xmlns:a16="http://schemas.microsoft.com/office/drawing/2014/main" id="{0414AC9A-30F6-8E3A-F735-FE25C703756E}"/>
              </a:ext>
            </a:extLst>
          </p:cNvPr>
          <p:cNvGrpSpPr/>
          <p:nvPr/>
        </p:nvGrpSpPr>
        <p:grpSpPr>
          <a:xfrm rot="16200000">
            <a:off x="1104900" y="6920466"/>
            <a:ext cx="9982200" cy="9982200"/>
            <a:chOff x="1104900" y="-1562100"/>
            <a:chExt cx="9982200" cy="9982200"/>
          </a:xfrm>
        </p:grpSpPr>
        <p:sp>
          <p:nvSpPr>
            <p:cNvPr id="115" name="Oval 114">
              <a:extLst>
                <a:ext uri="{FF2B5EF4-FFF2-40B4-BE49-F238E27FC236}">
                  <a16:creationId xmlns:a16="http://schemas.microsoft.com/office/drawing/2014/main" id="{B00F44AD-1661-842C-0E2C-5069D4142DF0}"/>
                </a:ext>
              </a:extLst>
            </p:cNvPr>
            <p:cNvSpPr/>
            <p:nvPr/>
          </p:nvSpPr>
          <p:spPr>
            <a:xfrm>
              <a:off x="1104900" y="-1562100"/>
              <a:ext cx="9982200" cy="998220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116" name="Freeform: Shape 115">
              <a:extLst>
                <a:ext uri="{FF2B5EF4-FFF2-40B4-BE49-F238E27FC236}">
                  <a16:creationId xmlns:a16="http://schemas.microsoft.com/office/drawing/2014/main" id="{C5BE84F7-B322-5A32-CCAD-C8317FEAB523}"/>
                </a:ext>
              </a:extLst>
            </p:cNvPr>
            <p:cNvSpPr/>
            <p:nvPr/>
          </p:nvSpPr>
          <p:spPr>
            <a:xfrm rot="5400000">
              <a:off x="6805089" y="1862465"/>
              <a:ext cx="1619250" cy="3133070"/>
            </a:xfrm>
            <a:custGeom>
              <a:avLst/>
              <a:gdLst>
                <a:gd name="connsiteX0" fmla="*/ 809625 w 1619250"/>
                <a:gd name="connsiteY0" fmla="*/ 0 h 3133070"/>
                <a:gd name="connsiteX1" fmla="*/ 919075 w 1619250"/>
                <a:gd name="connsiteY1" fmla="*/ 81845 h 3133070"/>
                <a:gd name="connsiteX2" fmla="*/ 1619250 w 1619250"/>
                <a:gd name="connsiteY2" fmla="*/ 1566535 h 3133070"/>
                <a:gd name="connsiteX3" fmla="*/ 919075 w 1619250"/>
                <a:gd name="connsiteY3" fmla="*/ 3051226 h 3133070"/>
                <a:gd name="connsiteX4" fmla="*/ 809625 w 1619250"/>
                <a:gd name="connsiteY4" fmla="*/ 3133070 h 3133070"/>
                <a:gd name="connsiteX5" fmla="*/ 700176 w 1619250"/>
                <a:gd name="connsiteY5" fmla="*/ 3051226 h 3133070"/>
                <a:gd name="connsiteX6" fmla="*/ 0 w 1619250"/>
                <a:gd name="connsiteY6" fmla="*/ 1566535 h 3133070"/>
                <a:gd name="connsiteX7" fmla="*/ 700176 w 1619250"/>
                <a:gd name="connsiteY7" fmla="*/ 81845 h 313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0" h="3133070">
                  <a:moveTo>
                    <a:pt x="809625" y="0"/>
                  </a:moveTo>
                  <a:lnTo>
                    <a:pt x="919075" y="81845"/>
                  </a:lnTo>
                  <a:cubicBezTo>
                    <a:pt x="1346689" y="434744"/>
                    <a:pt x="1619250" y="968810"/>
                    <a:pt x="1619250" y="1566535"/>
                  </a:cubicBezTo>
                  <a:cubicBezTo>
                    <a:pt x="1619250" y="2164261"/>
                    <a:pt x="1346689" y="2698326"/>
                    <a:pt x="919075" y="3051226"/>
                  </a:cubicBezTo>
                  <a:lnTo>
                    <a:pt x="809625" y="3133070"/>
                  </a:lnTo>
                  <a:lnTo>
                    <a:pt x="700176" y="3051226"/>
                  </a:lnTo>
                  <a:cubicBezTo>
                    <a:pt x="272561" y="2698326"/>
                    <a:pt x="0" y="2164261"/>
                    <a:pt x="0" y="1566535"/>
                  </a:cubicBezTo>
                  <a:cubicBezTo>
                    <a:pt x="0" y="968810"/>
                    <a:pt x="272561" y="434744"/>
                    <a:pt x="700176" y="81845"/>
                  </a:cubicBezTo>
                  <a:close/>
                </a:path>
              </a:pathLst>
            </a:custGeom>
            <a:gradFill>
              <a:gsLst>
                <a:gs pos="98000">
                  <a:srgbClr val="333300"/>
                </a:gs>
                <a:gs pos="0">
                  <a:srgbClr val="92D050">
                    <a:alpha val="0"/>
                  </a:srgbClr>
                </a:gs>
              </a:gsLst>
              <a:lin ang="16200000" scaled="1"/>
            </a:gradFill>
            <a:ln>
              <a:noFill/>
            </a:ln>
            <a:effectLst>
              <a:outerShdw blurRad="317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65000"/>
                    <a:lumOff val="35000"/>
                  </a:schemeClr>
                </a:solidFill>
              </a:endParaRPr>
            </a:p>
          </p:txBody>
        </p:sp>
      </p:grpSp>
      <p:grpSp>
        <p:nvGrpSpPr>
          <p:cNvPr id="117" name="6">
            <a:extLst>
              <a:ext uri="{FF2B5EF4-FFF2-40B4-BE49-F238E27FC236}">
                <a16:creationId xmlns:a16="http://schemas.microsoft.com/office/drawing/2014/main" id="{115F7B4A-8650-5292-E5B7-4846BE629E19}"/>
              </a:ext>
            </a:extLst>
          </p:cNvPr>
          <p:cNvGrpSpPr/>
          <p:nvPr/>
        </p:nvGrpSpPr>
        <p:grpSpPr>
          <a:xfrm rot="16200000">
            <a:off x="1104900" y="6920466"/>
            <a:ext cx="9982200" cy="9982200"/>
            <a:chOff x="1104900" y="-1562100"/>
            <a:chExt cx="9982200" cy="9982200"/>
          </a:xfrm>
        </p:grpSpPr>
        <p:sp>
          <p:nvSpPr>
            <p:cNvPr id="118" name="Oval 117">
              <a:extLst>
                <a:ext uri="{FF2B5EF4-FFF2-40B4-BE49-F238E27FC236}">
                  <a16:creationId xmlns:a16="http://schemas.microsoft.com/office/drawing/2014/main" id="{0A1E707A-F9D4-EB7B-4479-0817B5470706}"/>
                </a:ext>
              </a:extLst>
            </p:cNvPr>
            <p:cNvSpPr/>
            <p:nvPr/>
          </p:nvSpPr>
          <p:spPr>
            <a:xfrm>
              <a:off x="1104900" y="-1562100"/>
              <a:ext cx="9982200" cy="998220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119" name="Freeform: Shape 118">
              <a:extLst>
                <a:ext uri="{FF2B5EF4-FFF2-40B4-BE49-F238E27FC236}">
                  <a16:creationId xmlns:a16="http://schemas.microsoft.com/office/drawing/2014/main" id="{D6B2AC80-1CD2-3C6C-FA4F-60C1D1323D99}"/>
                </a:ext>
              </a:extLst>
            </p:cNvPr>
            <p:cNvSpPr/>
            <p:nvPr/>
          </p:nvSpPr>
          <p:spPr>
            <a:xfrm rot="5400000">
              <a:off x="6805089" y="1862465"/>
              <a:ext cx="1619250" cy="3133070"/>
            </a:xfrm>
            <a:custGeom>
              <a:avLst/>
              <a:gdLst>
                <a:gd name="connsiteX0" fmla="*/ 809625 w 1619250"/>
                <a:gd name="connsiteY0" fmla="*/ 0 h 3133070"/>
                <a:gd name="connsiteX1" fmla="*/ 919075 w 1619250"/>
                <a:gd name="connsiteY1" fmla="*/ 81845 h 3133070"/>
                <a:gd name="connsiteX2" fmla="*/ 1619250 w 1619250"/>
                <a:gd name="connsiteY2" fmla="*/ 1566535 h 3133070"/>
                <a:gd name="connsiteX3" fmla="*/ 919075 w 1619250"/>
                <a:gd name="connsiteY3" fmla="*/ 3051226 h 3133070"/>
                <a:gd name="connsiteX4" fmla="*/ 809625 w 1619250"/>
                <a:gd name="connsiteY4" fmla="*/ 3133070 h 3133070"/>
                <a:gd name="connsiteX5" fmla="*/ 700176 w 1619250"/>
                <a:gd name="connsiteY5" fmla="*/ 3051226 h 3133070"/>
                <a:gd name="connsiteX6" fmla="*/ 0 w 1619250"/>
                <a:gd name="connsiteY6" fmla="*/ 1566535 h 3133070"/>
                <a:gd name="connsiteX7" fmla="*/ 700176 w 1619250"/>
                <a:gd name="connsiteY7" fmla="*/ 81845 h 313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0" h="3133070">
                  <a:moveTo>
                    <a:pt x="809625" y="0"/>
                  </a:moveTo>
                  <a:lnTo>
                    <a:pt x="919075" y="81845"/>
                  </a:lnTo>
                  <a:cubicBezTo>
                    <a:pt x="1346689" y="434744"/>
                    <a:pt x="1619250" y="968810"/>
                    <a:pt x="1619250" y="1566535"/>
                  </a:cubicBezTo>
                  <a:cubicBezTo>
                    <a:pt x="1619250" y="2164261"/>
                    <a:pt x="1346689" y="2698326"/>
                    <a:pt x="919075" y="3051226"/>
                  </a:cubicBezTo>
                  <a:lnTo>
                    <a:pt x="809625" y="3133070"/>
                  </a:lnTo>
                  <a:lnTo>
                    <a:pt x="700176" y="3051226"/>
                  </a:lnTo>
                  <a:cubicBezTo>
                    <a:pt x="272561" y="2698326"/>
                    <a:pt x="0" y="2164261"/>
                    <a:pt x="0" y="1566535"/>
                  </a:cubicBezTo>
                  <a:cubicBezTo>
                    <a:pt x="0" y="968810"/>
                    <a:pt x="272561" y="434744"/>
                    <a:pt x="700176" y="81845"/>
                  </a:cubicBezTo>
                  <a:close/>
                </a:path>
              </a:pathLst>
            </a:custGeom>
            <a:gradFill>
              <a:gsLst>
                <a:gs pos="98000">
                  <a:srgbClr val="333300"/>
                </a:gs>
                <a:gs pos="0">
                  <a:srgbClr val="92D050">
                    <a:alpha val="0"/>
                  </a:srgbClr>
                </a:gs>
              </a:gsLst>
              <a:lin ang="16200000" scaled="1"/>
            </a:gradFill>
            <a:ln>
              <a:noFill/>
            </a:ln>
            <a:effectLst>
              <a:outerShdw blurRad="317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65000"/>
                    <a:lumOff val="35000"/>
                  </a:schemeClr>
                </a:solidFill>
              </a:endParaRPr>
            </a:p>
          </p:txBody>
        </p:sp>
      </p:grpSp>
      <p:grpSp>
        <p:nvGrpSpPr>
          <p:cNvPr id="120" name="5">
            <a:extLst>
              <a:ext uri="{FF2B5EF4-FFF2-40B4-BE49-F238E27FC236}">
                <a16:creationId xmlns:a16="http://schemas.microsoft.com/office/drawing/2014/main" id="{8A49CE29-D17B-835D-40FD-52B5B0779734}"/>
              </a:ext>
            </a:extLst>
          </p:cNvPr>
          <p:cNvGrpSpPr/>
          <p:nvPr/>
        </p:nvGrpSpPr>
        <p:grpSpPr>
          <a:xfrm rot="16200000">
            <a:off x="1104900" y="6920466"/>
            <a:ext cx="9982200" cy="9982200"/>
            <a:chOff x="1104900" y="-1562100"/>
            <a:chExt cx="9982200" cy="9982200"/>
          </a:xfrm>
        </p:grpSpPr>
        <p:sp>
          <p:nvSpPr>
            <p:cNvPr id="121" name="Oval 120">
              <a:extLst>
                <a:ext uri="{FF2B5EF4-FFF2-40B4-BE49-F238E27FC236}">
                  <a16:creationId xmlns:a16="http://schemas.microsoft.com/office/drawing/2014/main" id="{DF6C2B98-FC61-D4A4-4824-32E64EA9F9E0}"/>
                </a:ext>
              </a:extLst>
            </p:cNvPr>
            <p:cNvSpPr/>
            <p:nvPr/>
          </p:nvSpPr>
          <p:spPr>
            <a:xfrm>
              <a:off x="1104900" y="-1562100"/>
              <a:ext cx="9982200" cy="998220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122" name="Freeform: Shape 121">
              <a:extLst>
                <a:ext uri="{FF2B5EF4-FFF2-40B4-BE49-F238E27FC236}">
                  <a16:creationId xmlns:a16="http://schemas.microsoft.com/office/drawing/2014/main" id="{7FEFDC99-A734-8F33-A928-58CC1D4DB5CB}"/>
                </a:ext>
              </a:extLst>
            </p:cNvPr>
            <p:cNvSpPr/>
            <p:nvPr/>
          </p:nvSpPr>
          <p:spPr>
            <a:xfrm rot="5400000">
              <a:off x="6805089" y="1862465"/>
              <a:ext cx="1619250" cy="3133070"/>
            </a:xfrm>
            <a:custGeom>
              <a:avLst/>
              <a:gdLst>
                <a:gd name="connsiteX0" fmla="*/ 809625 w 1619250"/>
                <a:gd name="connsiteY0" fmla="*/ 0 h 3133070"/>
                <a:gd name="connsiteX1" fmla="*/ 919075 w 1619250"/>
                <a:gd name="connsiteY1" fmla="*/ 81845 h 3133070"/>
                <a:gd name="connsiteX2" fmla="*/ 1619250 w 1619250"/>
                <a:gd name="connsiteY2" fmla="*/ 1566535 h 3133070"/>
                <a:gd name="connsiteX3" fmla="*/ 919075 w 1619250"/>
                <a:gd name="connsiteY3" fmla="*/ 3051226 h 3133070"/>
                <a:gd name="connsiteX4" fmla="*/ 809625 w 1619250"/>
                <a:gd name="connsiteY4" fmla="*/ 3133070 h 3133070"/>
                <a:gd name="connsiteX5" fmla="*/ 700176 w 1619250"/>
                <a:gd name="connsiteY5" fmla="*/ 3051226 h 3133070"/>
                <a:gd name="connsiteX6" fmla="*/ 0 w 1619250"/>
                <a:gd name="connsiteY6" fmla="*/ 1566535 h 3133070"/>
                <a:gd name="connsiteX7" fmla="*/ 700176 w 1619250"/>
                <a:gd name="connsiteY7" fmla="*/ 81845 h 313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0" h="3133070">
                  <a:moveTo>
                    <a:pt x="809625" y="0"/>
                  </a:moveTo>
                  <a:lnTo>
                    <a:pt x="919075" y="81845"/>
                  </a:lnTo>
                  <a:cubicBezTo>
                    <a:pt x="1346689" y="434744"/>
                    <a:pt x="1619250" y="968810"/>
                    <a:pt x="1619250" y="1566535"/>
                  </a:cubicBezTo>
                  <a:cubicBezTo>
                    <a:pt x="1619250" y="2164261"/>
                    <a:pt x="1346689" y="2698326"/>
                    <a:pt x="919075" y="3051226"/>
                  </a:cubicBezTo>
                  <a:lnTo>
                    <a:pt x="809625" y="3133070"/>
                  </a:lnTo>
                  <a:lnTo>
                    <a:pt x="700176" y="3051226"/>
                  </a:lnTo>
                  <a:cubicBezTo>
                    <a:pt x="272561" y="2698326"/>
                    <a:pt x="0" y="2164261"/>
                    <a:pt x="0" y="1566535"/>
                  </a:cubicBezTo>
                  <a:cubicBezTo>
                    <a:pt x="0" y="968810"/>
                    <a:pt x="272561" y="434744"/>
                    <a:pt x="700176" y="81845"/>
                  </a:cubicBezTo>
                  <a:close/>
                </a:path>
              </a:pathLst>
            </a:custGeom>
            <a:gradFill>
              <a:gsLst>
                <a:gs pos="98000">
                  <a:srgbClr val="333300"/>
                </a:gs>
                <a:gs pos="0">
                  <a:srgbClr val="92D050">
                    <a:alpha val="0"/>
                  </a:srgbClr>
                </a:gs>
              </a:gsLst>
              <a:lin ang="16200000" scaled="1"/>
            </a:gradFill>
            <a:ln>
              <a:noFill/>
            </a:ln>
            <a:effectLst>
              <a:outerShdw blurRad="317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65000"/>
                    <a:lumOff val="35000"/>
                  </a:schemeClr>
                </a:solidFill>
              </a:endParaRPr>
            </a:p>
          </p:txBody>
        </p:sp>
      </p:grpSp>
      <p:grpSp>
        <p:nvGrpSpPr>
          <p:cNvPr id="123" name="4">
            <a:extLst>
              <a:ext uri="{FF2B5EF4-FFF2-40B4-BE49-F238E27FC236}">
                <a16:creationId xmlns:a16="http://schemas.microsoft.com/office/drawing/2014/main" id="{619429F5-08B8-D5A7-124D-830CA125C2AB}"/>
              </a:ext>
            </a:extLst>
          </p:cNvPr>
          <p:cNvGrpSpPr/>
          <p:nvPr/>
        </p:nvGrpSpPr>
        <p:grpSpPr>
          <a:xfrm rot="16200000">
            <a:off x="1104900" y="6920466"/>
            <a:ext cx="9982200" cy="9982200"/>
            <a:chOff x="1104900" y="-1562100"/>
            <a:chExt cx="9982200" cy="9982200"/>
          </a:xfrm>
        </p:grpSpPr>
        <p:sp>
          <p:nvSpPr>
            <p:cNvPr id="124" name="Oval 123">
              <a:extLst>
                <a:ext uri="{FF2B5EF4-FFF2-40B4-BE49-F238E27FC236}">
                  <a16:creationId xmlns:a16="http://schemas.microsoft.com/office/drawing/2014/main" id="{86EF54AA-F614-5AF9-47E2-200F4CE1E2AB}"/>
                </a:ext>
              </a:extLst>
            </p:cNvPr>
            <p:cNvSpPr/>
            <p:nvPr/>
          </p:nvSpPr>
          <p:spPr>
            <a:xfrm>
              <a:off x="1104900" y="-1562100"/>
              <a:ext cx="9982200" cy="998220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125" name="Freeform: Shape 124">
              <a:extLst>
                <a:ext uri="{FF2B5EF4-FFF2-40B4-BE49-F238E27FC236}">
                  <a16:creationId xmlns:a16="http://schemas.microsoft.com/office/drawing/2014/main" id="{B7FCCCBF-2A7F-614C-0707-E6162853B2FE}"/>
                </a:ext>
              </a:extLst>
            </p:cNvPr>
            <p:cNvSpPr/>
            <p:nvPr/>
          </p:nvSpPr>
          <p:spPr>
            <a:xfrm rot="5400000">
              <a:off x="6805089" y="1862465"/>
              <a:ext cx="1619250" cy="3133070"/>
            </a:xfrm>
            <a:custGeom>
              <a:avLst/>
              <a:gdLst>
                <a:gd name="connsiteX0" fmla="*/ 809625 w 1619250"/>
                <a:gd name="connsiteY0" fmla="*/ 0 h 3133070"/>
                <a:gd name="connsiteX1" fmla="*/ 919075 w 1619250"/>
                <a:gd name="connsiteY1" fmla="*/ 81845 h 3133070"/>
                <a:gd name="connsiteX2" fmla="*/ 1619250 w 1619250"/>
                <a:gd name="connsiteY2" fmla="*/ 1566535 h 3133070"/>
                <a:gd name="connsiteX3" fmla="*/ 919075 w 1619250"/>
                <a:gd name="connsiteY3" fmla="*/ 3051226 h 3133070"/>
                <a:gd name="connsiteX4" fmla="*/ 809625 w 1619250"/>
                <a:gd name="connsiteY4" fmla="*/ 3133070 h 3133070"/>
                <a:gd name="connsiteX5" fmla="*/ 700176 w 1619250"/>
                <a:gd name="connsiteY5" fmla="*/ 3051226 h 3133070"/>
                <a:gd name="connsiteX6" fmla="*/ 0 w 1619250"/>
                <a:gd name="connsiteY6" fmla="*/ 1566535 h 3133070"/>
                <a:gd name="connsiteX7" fmla="*/ 700176 w 1619250"/>
                <a:gd name="connsiteY7" fmla="*/ 81845 h 313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0" h="3133070">
                  <a:moveTo>
                    <a:pt x="809625" y="0"/>
                  </a:moveTo>
                  <a:lnTo>
                    <a:pt x="919075" y="81845"/>
                  </a:lnTo>
                  <a:cubicBezTo>
                    <a:pt x="1346689" y="434744"/>
                    <a:pt x="1619250" y="968810"/>
                    <a:pt x="1619250" y="1566535"/>
                  </a:cubicBezTo>
                  <a:cubicBezTo>
                    <a:pt x="1619250" y="2164261"/>
                    <a:pt x="1346689" y="2698326"/>
                    <a:pt x="919075" y="3051226"/>
                  </a:cubicBezTo>
                  <a:lnTo>
                    <a:pt x="809625" y="3133070"/>
                  </a:lnTo>
                  <a:lnTo>
                    <a:pt x="700176" y="3051226"/>
                  </a:lnTo>
                  <a:cubicBezTo>
                    <a:pt x="272561" y="2698326"/>
                    <a:pt x="0" y="2164261"/>
                    <a:pt x="0" y="1566535"/>
                  </a:cubicBezTo>
                  <a:cubicBezTo>
                    <a:pt x="0" y="968810"/>
                    <a:pt x="272561" y="434744"/>
                    <a:pt x="700176" y="81845"/>
                  </a:cubicBezTo>
                  <a:close/>
                </a:path>
              </a:pathLst>
            </a:custGeom>
            <a:gradFill>
              <a:gsLst>
                <a:gs pos="98000">
                  <a:srgbClr val="333300"/>
                </a:gs>
                <a:gs pos="0">
                  <a:srgbClr val="92D050">
                    <a:alpha val="0"/>
                  </a:srgbClr>
                </a:gs>
              </a:gsLst>
              <a:lin ang="16200000" scaled="1"/>
            </a:gradFill>
            <a:ln>
              <a:noFill/>
            </a:ln>
            <a:effectLst>
              <a:outerShdw blurRad="317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65000"/>
                    <a:lumOff val="35000"/>
                  </a:schemeClr>
                </a:solidFill>
              </a:endParaRPr>
            </a:p>
          </p:txBody>
        </p:sp>
      </p:grpSp>
      <p:grpSp>
        <p:nvGrpSpPr>
          <p:cNvPr id="126" name="3">
            <a:extLst>
              <a:ext uri="{FF2B5EF4-FFF2-40B4-BE49-F238E27FC236}">
                <a16:creationId xmlns:a16="http://schemas.microsoft.com/office/drawing/2014/main" id="{E91002CE-8E24-2778-9251-BEE6BC6495DF}"/>
              </a:ext>
            </a:extLst>
          </p:cNvPr>
          <p:cNvGrpSpPr/>
          <p:nvPr/>
        </p:nvGrpSpPr>
        <p:grpSpPr>
          <a:xfrm rot="16200000">
            <a:off x="1104900" y="6920466"/>
            <a:ext cx="9982200" cy="9982200"/>
            <a:chOff x="1104900" y="-1562100"/>
            <a:chExt cx="9982200" cy="9982200"/>
          </a:xfrm>
        </p:grpSpPr>
        <p:sp>
          <p:nvSpPr>
            <p:cNvPr id="127" name="Oval 126">
              <a:extLst>
                <a:ext uri="{FF2B5EF4-FFF2-40B4-BE49-F238E27FC236}">
                  <a16:creationId xmlns:a16="http://schemas.microsoft.com/office/drawing/2014/main" id="{6F73CEF8-46A6-EB7D-499B-C40F02EAB333}"/>
                </a:ext>
              </a:extLst>
            </p:cNvPr>
            <p:cNvSpPr/>
            <p:nvPr/>
          </p:nvSpPr>
          <p:spPr>
            <a:xfrm>
              <a:off x="1104900" y="-1562100"/>
              <a:ext cx="9982200" cy="998220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128" name="Freeform: Shape 127">
              <a:extLst>
                <a:ext uri="{FF2B5EF4-FFF2-40B4-BE49-F238E27FC236}">
                  <a16:creationId xmlns:a16="http://schemas.microsoft.com/office/drawing/2014/main" id="{A2E0CA30-DE7C-BCC1-2327-62B695F16071}"/>
                </a:ext>
              </a:extLst>
            </p:cNvPr>
            <p:cNvSpPr/>
            <p:nvPr/>
          </p:nvSpPr>
          <p:spPr>
            <a:xfrm rot="5400000">
              <a:off x="6805089" y="1862465"/>
              <a:ext cx="1619250" cy="3133070"/>
            </a:xfrm>
            <a:custGeom>
              <a:avLst/>
              <a:gdLst>
                <a:gd name="connsiteX0" fmla="*/ 809625 w 1619250"/>
                <a:gd name="connsiteY0" fmla="*/ 0 h 3133070"/>
                <a:gd name="connsiteX1" fmla="*/ 919075 w 1619250"/>
                <a:gd name="connsiteY1" fmla="*/ 81845 h 3133070"/>
                <a:gd name="connsiteX2" fmla="*/ 1619250 w 1619250"/>
                <a:gd name="connsiteY2" fmla="*/ 1566535 h 3133070"/>
                <a:gd name="connsiteX3" fmla="*/ 919075 w 1619250"/>
                <a:gd name="connsiteY3" fmla="*/ 3051226 h 3133070"/>
                <a:gd name="connsiteX4" fmla="*/ 809625 w 1619250"/>
                <a:gd name="connsiteY4" fmla="*/ 3133070 h 3133070"/>
                <a:gd name="connsiteX5" fmla="*/ 700176 w 1619250"/>
                <a:gd name="connsiteY5" fmla="*/ 3051226 h 3133070"/>
                <a:gd name="connsiteX6" fmla="*/ 0 w 1619250"/>
                <a:gd name="connsiteY6" fmla="*/ 1566535 h 3133070"/>
                <a:gd name="connsiteX7" fmla="*/ 700176 w 1619250"/>
                <a:gd name="connsiteY7" fmla="*/ 81845 h 313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0" h="3133070">
                  <a:moveTo>
                    <a:pt x="809625" y="0"/>
                  </a:moveTo>
                  <a:lnTo>
                    <a:pt x="919075" y="81845"/>
                  </a:lnTo>
                  <a:cubicBezTo>
                    <a:pt x="1346689" y="434744"/>
                    <a:pt x="1619250" y="968810"/>
                    <a:pt x="1619250" y="1566535"/>
                  </a:cubicBezTo>
                  <a:cubicBezTo>
                    <a:pt x="1619250" y="2164261"/>
                    <a:pt x="1346689" y="2698326"/>
                    <a:pt x="919075" y="3051226"/>
                  </a:cubicBezTo>
                  <a:lnTo>
                    <a:pt x="809625" y="3133070"/>
                  </a:lnTo>
                  <a:lnTo>
                    <a:pt x="700176" y="3051226"/>
                  </a:lnTo>
                  <a:cubicBezTo>
                    <a:pt x="272561" y="2698326"/>
                    <a:pt x="0" y="2164261"/>
                    <a:pt x="0" y="1566535"/>
                  </a:cubicBezTo>
                  <a:cubicBezTo>
                    <a:pt x="0" y="968810"/>
                    <a:pt x="272561" y="434744"/>
                    <a:pt x="700176" y="81845"/>
                  </a:cubicBezTo>
                  <a:close/>
                </a:path>
              </a:pathLst>
            </a:custGeom>
            <a:gradFill>
              <a:gsLst>
                <a:gs pos="98000">
                  <a:srgbClr val="333300"/>
                </a:gs>
                <a:gs pos="0">
                  <a:srgbClr val="92D050">
                    <a:alpha val="0"/>
                  </a:srgbClr>
                </a:gs>
              </a:gsLst>
              <a:lin ang="16200000" scaled="1"/>
            </a:gradFill>
            <a:ln>
              <a:noFill/>
            </a:ln>
            <a:effectLst>
              <a:outerShdw blurRad="317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65000"/>
                    <a:lumOff val="35000"/>
                  </a:schemeClr>
                </a:solidFill>
              </a:endParaRPr>
            </a:p>
          </p:txBody>
        </p:sp>
      </p:grpSp>
      <p:grpSp>
        <p:nvGrpSpPr>
          <p:cNvPr id="129" name="2">
            <a:extLst>
              <a:ext uri="{FF2B5EF4-FFF2-40B4-BE49-F238E27FC236}">
                <a16:creationId xmlns:a16="http://schemas.microsoft.com/office/drawing/2014/main" id="{EC6A394B-F232-5488-E4DB-66211A7DEB27}"/>
              </a:ext>
            </a:extLst>
          </p:cNvPr>
          <p:cNvGrpSpPr/>
          <p:nvPr/>
        </p:nvGrpSpPr>
        <p:grpSpPr>
          <a:xfrm rot="16200000">
            <a:off x="1104900" y="6920466"/>
            <a:ext cx="9982200" cy="9982200"/>
            <a:chOff x="1104900" y="-1562100"/>
            <a:chExt cx="9982200" cy="9982200"/>
          </a:xfrm>
        </p:grpSpPr>
        <p:sp>
          <p:nvSpPr>
            <p:cNvPr id="130" name="Oval 129">
              <a:extLst>
                <a:ext uri="{FF2B5EF4-FFF2-40B4-BE49-F238E27FC236}">
                  <a16:creationId xmlns:a16="http://schemas.microsoft.com/office/drawing/2014/main" id="{7DF8BB45-ED8A-A484-4FAA-8714123514E5}"/>
                </a:ext>
              </a:extLst>
            </p:cNvPr>
            <p:cNvSpPr/>
            <p:nvPr/>
          </p:nvSpPr>
          <p:spPr>
            <a:xfrm>
              <a:off x="1104900" y="-1562100"/>
              <a:ext cx="9982200" cy="998220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131" name="Freeform: Shape 130">
              <a:extLst>
                <a:ext uri="{FF2B5EF4-FFF2-40B4-BE49-F238E27FC236}">
                  <a16:creationId xmlns:a16="http://schemas.microsoft.com/office/drawing/2014/main" id="{54B3907B-51EB-A967-A3E6-B30D067EACC0}"/>
                </a:ext>
              </a:extLst>
            </p:cNvPr>
            <p:cNvSpPr/>
            <p:nvPr/>
          </p:nvSpPr>
          <p:spPr>
            <a:xfrm rot="5400000">
              <a:off x="6805089" y="1862465"/>
              <a:ext cx="1619250" cy="3133070"/>
            </a:xfrm>
            <a:custGeom>
              <a:avLst/>
              <a:gdLst>
                <a:gd name="connsiteX0" fmla="*/ 809625 w 1619250"/>
                <a:gd name="connsiteY0" fmla="*/ 0 h 3133070"/>
                <a:gd name="connsiteX1" fmla="*/ 919075 w 1619250"/>
                <a:gd name="connsiteY1" fmla="*/ 81845 h 3133070"/>
                <a:gd name="connsiteX2" fmla="*/ 1619250 w 1619250"/>
                <a:gd name="connsiteY2" fmla="*/ 1566535 h 3133070"/>
                <a:gd name="connsiteX3" fmla="*/ 919075 w 1619250"/>
                <a:gd name="connsiteY3" fmla="*/ 3051226 h 3133070"/>
                <a:gd name="connsiteX4" fmla="*/ 809625 w 1619250"/>
                <a:gd name="connsiteY4" fmla="*/ 3133070 h 3133070"/>
                <a:gd name="connsiteX5" fmla="*/ 700176 w 1619250"/>
                <a:gd name="connsiteY5" fmla="*/ 3051226 h 3133070"/>
                <a:gd name="connsiteX6" fmla="*/ 0 w 1619250"/>
                <a:gd name="connsiteY6" fmla="*/ 1566535 h 3133070"/>
                <a:gd name="connsiteX7" fmla="*/ 700176 w 1619250"/>
                <a:gd name="connsiteY7" fmla="*/ 81845 h 313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0" h="3133070">
                  <a:moveTo>
                    <a:pt x="809625" y="0"/>
                  </a:moveTo>
                  <a:lnTo>
                    <a:pt x="919075" y="81845"/>
                  </a:lnTo>
                  <a:cubicBezTo>
                    <a:pt x="1346689" y="434744"/>
                    <a:pt x="1619250" y="968810"/>
                    <a:pt x="1619250" y="1566535"/>
                  </a:cubicBezTo>
                  <a:cubicBezTo>
                    <a:pt x="1619250" y="2164261"/>
                    <a:pt x="1346689" y="2698326"/>
                    <a:pt x="919075" y="3051226"/>
                  </a:cubicBezTo>
                  <a:lnTo>
                    <a:pt x="809625" y="3133070"/>
                  </a:lnTo>
                  <a:lnTo>
                    <a:pt x="700176" y="3051226"/>
                  </a:lnTo>
                  <a:cubicBezTo>
                    <a:pt x="272561" y="2698326"/>
                    <a:pt x="0" y="2164261"/>
                    <a:pt x="0" y="1566535"/>
                  </a:cubicBezTo>
                  <a:cubicBezTo>
                    <a:pt x="0" y="968810"/>
                    <a:pt x="272561" y="434744"/>
                    <a:pt x="700176" y="81845"/>
                  </a:cubicBezTo>
                  <a:close/>
                </a:path>
              </a:pathLst>
            </a:custGeom>
            <a:gradFill>
              <a:gsLst>
                <a:gs pos="98000">
                  <a:srgbClr val="333300"/>
                </a:gs>
                <a:gs pos="0">
                  <a:srgbClr val="92D050">
                    <a:alpha val="0"/>
                  </a:srgbClr>
                </a:gs>
              </a:gsLst>
              <a:lin ang="16200000" scaled="1"/>
            </a:gradFill>
            <a:ln>
              <a:noFill/>
            </a:ln>
            <a:effectLst>
              <a:outerShdw blurRad="317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65000"/>
                    <a:lumOff val="35000"/>
                  </a:schemeClr>
                </a:solidFill>
              </a:endParaRPr>
            </a:p>
          </p:txBody>
        </p:sp>
      </p:grpSp>
      <p:grpSp>
        <p:nvGrpSpPr>
          <p:cNvPr id="132" name="1">
            <a:extLst>
              <a:ext uri="{FF2B5EF4-FFF2-40B4-BE49-F238E27FC236}">
                <a16:creationId xmlns:a16="http://schemas.microsoft.com/office/drawing/2014/main" id="{4F09331C-E724-DA21-626C-4AA6A3FDAF2E}"/>
              </a:ext>
            </a:extLst>
          </p:cNvPr>
          <p:cNvGrpSpPr/>
          <p:nvPr/>
        </p:nvGrpSpPr>
        <p:grpSpPr>
          <a:xfrm rot="16200000">
            <a:off x="1104900" y="6920466"/>
            <a:ext cx="9982200" cy="9982200"/>
            <a:chOff x="1104900" y="-1562100"/>
            <a:chExt cx="9982200" cy="9982200"/>
          </a:xfrm>
        </p:grpSpPr>
        <p:sp>
          <p:nvSpPr>
            <p:cNvPr id="133" name="Oval 132">
              <a:extLst>
                <a:ext uri="{FF2B5EF4-FFF2-40B4-BE49-F238E27FC236}">
                  <a16:creationId xmlns:a16="http://schemas.microsoft.com/office/drawing/2014/main" id="{0A868EA9-B172-F561-9BD0-CD792CB7B90D}"/>
                </a:ext>
              </a:extLst>
            </p:cNvPr>
            <p:cNvSpPr/>
            <p:nvPr/>
          </p:nvSpPr>
          <p:spPr>
            <a:xfrm>
              <a:off x="1104900" y="-1562100"/>
              <a:ext cx="9982200" cy="998220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134" name="Freeform: Shape 133">
              <a:extLst>
                <a:ext uri="{FF2B5EF4-FFF2-40B4-BE49-F238E27FC236}">
                  <a16:creationId xmlns:a16="http://schemas.microsoft.com/office/drawing/2014/main" id="{5C253032-D516-6B74-346F-2269C036D75D}"/>
                </a:ext>
              </a:extLst>
            </p:cNvPr>
            <p:cNvSpPr/>
            <p:nvPr/>
          </p:nvSpPr>
          <p:spPr>
            <a:xfrm rot="5400000">
              <a:off x="6805089" y="1862465"/>
              <a:ext cx="1619250" cy="3133070"/>
            </a:xfrm>
            <a:custGeom>
              <a:avLst/>
              <a:gdLst>
                <a:gd name="connsiteX0" fmla="*/ 809625 w 1619250"/>
                <a:gd name="connsiteY0" fmla="*/ 0 h 3133070"/>
                <a:gd name="connsiteX1" fmla="*/ 919075 w 1619250"/>
                <a:gd name="connsiteY1" fmla="*/ 81845 h 3133070"/>
                <a:gd name="connsiteX2" fmla="*/ 1619250 w 1619250"/>
                <a:gd name="connsiteY2" fmla="*/ 1566535 h 3133070"/>
                <a:gd name="connsiteX3" fmla="*/ 919075 w 1619250"/>
                <a:gd name="connsiteY3" fmla="*/ 3051226 h 3133070"/>
                <a:gd name="connsiteX4" fmla="*/ 809625 w 1619250"/>
                <a:gd name="connsiteY4" fmla="*/ 3133070 h 3133070"/>
                <a:gd name="connsiteX5" fmla="*/ 700176 w 1619250"/>
                <a:gd name="connsiteY5" fmla="*/ 3051226 h 3133070"/>
                <a:gd name="connsiteX6" fmla="*/ 0 w 1619250"/>
                <a:gd name="connsiteY6" fmla="*/ 1566535 h 3133070"/>
                <a:gd name="connsiteX7" fmla="*/ 700176 w 1619250"/>
                <a:gd name="connsiteY7" fmla="*/ 81845 h 3133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0" h="3133070">
                  <a:moveTo>
                    <a:pt x="809625" y="0"/>
                  </a:moveTo>
                  <a:lnTo>
                    <a:pt x="919075" y="81845"/>
                  </a:lnTo>
                  <a:cubicBezTo>
                    <a:pt x="1346689" y="434744"/>
                    <a:pt x="1619250" y="968810"/>
                    <a:pt x="1619250" y="1566535"/>
                  </a:cubicBezTo>
                  <a:cubicBezTo>
                    <a:pt x="1619250" y="2164261"/>
                    <a:pt x="1346689" y="2698326"/>
                    <a:pt x="919075" y="3051226"/>
                  </a:cubicBezTo>
                  <a:lnTo>
                    <a:pt x="809625" y="3133070"/>
                  </a:lnTo>
                  <a:lnTo>
                    <a:pt x="700176" y="3051226"/>
                  </a:lnTo>
                  <a:cubicBezTo>
                    <a:pt x="272561" y="2698326"/>
                    <a:pt x="0" y="2164261"/>
                    <a:pt x="0" y="1566535"/>
                  </a:cubicBezTo>
                  <a:cubicBezTo>
                    <a:pt x="0" y="968810"/>
                    <a:pt x="272561" y="434744"/>
                    <a:pt x="700176" y="81845"/>
                  </a:cubicBezTo>
                  <a:close/>
                </a:path>
              </a:pathLst>
            </a:custGeom>
            <a:gradFill>
              <a:gsLst>
                <a:gs pos="98000">
                  <a:srgbClr val="333300"/>
                </a:gs>
                <a:gs pos="0">
                  <a:srgbClr val="92D050">
                    <a:alpha val="0"/>
                  </a:srgbClr>
                </a:gs>
              </a:gsLst>
              <a:lin ang="16200000" scaled="1"/>
            </a:gradFill>
            <a:ln>
              <a:noFill/>
            </a:ln>
            <a:effectLst>
              <a:outerShdw blurRad="317500" sx="102000" sy="102000" algn="c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65000"/>
                    <a:lumOff val="35000"/>
                  </a:schemeClr>
                </a:solidFill>
              </a:endParaRPr>
            </a:p>
          </p:txBody>
        </p:sp>
      </p:grpSp>
    </p:spTree>
    <p:extLst>
      <p:ext uri="{BB962C8B-B14F-4D97-AF65-F5344CB8AC3E}">
        <p14:creationId xmlns:p14="http://schemas.microsoft.com/office/powerpoint/2010/main" val="823985778"/>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64" presetClass="path" presetSubtype="0" decel="100000" fill="hold" nodeType="withEffect">
                                  <p:stCondLst>
                                    <p:cond delay="250"/>
                                  </p:stCondLst>
                                  <p:childTnLst>
                                    <p:animMotion origin="layout" path="M 0 4.44444E-6 L 0 -0.77431 " pathEditMode="relative" rAng="0" ptsTypes="AA">
                                      <p:cBhvr>
                                        <p:cTn id="10" dur="2000" fill="hold"/>
                                        <p:tgtEl>
                                          <p:spTgt spid="132"/>
                                        </p:tgtEl>
                                        <p:attrNameLst>
                                          <p:attrName>ppt_x</p:attrName>
                                          <p:attrName>ppt_y</p:attrName>
                                        </p:attrNameLst>
                                      </p:cBhvr>
                                      <p:rCtr x="0" y="-38727"/>
                                    </p:animMotion>
                                  </p:childTnLst>
                                </p:cTn>
                              </p:par>
                              <p:par>
                                <p:cTn id="11" presetID="64" presetClass="path" presetSubtype="0" decel="100000" fill="hold" nodeType="withEffect">
                                  <p:stCondLst>
                                    <p:cond delay="250"/>
                                  </p:stCondLst>
                                  <p:childTnLst>
                                    <p:animMotion origin="layout" path="M 0 4.44444E-6 L 0 -0.77431 " pathEditMode="relative" rAng="0" ptsTypes="AA">
                                      <p:cBhvr>
                                        <p:cTn id="12" dur="2000" fill="hold"/>
                                        <p:tgtEl>
                                          <p:spTgt spid="129"/>
                                        </p:tgtEl>
                                        <p:attrNameLst>
                                          <p:attrName>ppt_x</p:attrName>
                                          <p:attrName>ppt_y</p:attrName>
                                        </p:attrNameLst>
                                      </p:cBhvr>
                                      <p:rCtr x="0" y="-38727"/>
                                    </p:animMotion>
                                  </p:childTnLst>
                                </p:cTn>
                              </p:par>
                              <p:par>
                                <p:cTn id="13" presetID="64" presetClass="path" presetSubtype="0" decel="100000" fill="hold" nodeType="withEffect">
                                  <p:stCondLst>
                                    <p:cond delay="250"/>
                                  </p:stCondLst>
                                  <p:childTnLst>
                                    <p:animMotion origin="layout" path="M 0 4.44444E-6 L 0 -0.77431 " pathEditMode="relative" rAng="0" ptsTypes="AA">
                                      <p:cBhvr>
                                        <p:cTn id="14" dur="2000" fill="hold"/>
                                        <p:tgtEl>
                                          <p:spTgt spid="126"/>
                                        </p:tgtEl>
                                        <p:attrNameLst>
                                          <p:attrName>ppt_x</p:attrName>
                                          <p:attrName>ppt_y</p:attrName>
                                        </p:attrNameLst>
                                      </p:cBhvr>
                                      <p:rCtr x="0" y="-38727"/>
                                    </p:animMotion>
                                  </p:childTnLst>
                                </p:cTn>
                              </p:par>
                              <p:par>
                                <p:cTn id="15" presetID="64" presetClass="path" presetSubtype="0" decel="100000" fill="hold" nodeType="withEffect">
                                  <p:stCondLst>
                                    <p:cond delay="250"/>
                                  </p:stCondLst>
                                  <p:childTnLst>
                                    <p:animMotion origin="layout" path="M 0 4.44444E-6 L 0 -0.77431 " pathEditMode="relative" rAng="0" ptsTypes="AA">
                                      <p:cBhvr>
                                        <p:cTn id="16" dur="2000" fill="hold"/>
                                        <p:tgtEl>
                                          <p:spTgt spid="123"/>
                                        </p:tgtEl>
                                        <p:attrNameLst>
                                          <p:attrName>ppt_x</p:attrName>
                                          <p:attrName>ppt_y</p:attrName>
                                        </p:attrNameLst>
                                      </p:cBhvr>
                                      <p:rCtr x="0" y="-38727"/>
                                    </p:animMotion>
                                  </p:childTnLst>
                                </p:cTn>
                              </p:par>
                              <p:par>
                                <p:cTn id="17" presetID="64" presetClass="path" presetSubtype="0" decel="100000" fill="hold" nodeType="withEffect">
                                  <p:stCondLst>
                                    <p:cond delay="250"/>
                                  </p:stCondLst>
                                  <p:childTnLst>
                                    <p:animMotion origin="layout" path="M 0 4.44444E-6 L 0 -0.77431 " pathEditMode="relative" rAng="0" ptsTypes="AA">
                                      <p:cBhvr>
                                        <p:cTn id="18" dur="2000" fill="hold"/>
                                        <p:tgtEl>
                                          <p:spTgt spid="120"/>
                                        </p:tgtEl>
                                        <p:attrNameLst>
                                          <p:attrName>ppt_x</p:attrName>
                                          <p:attrName>ppt_y</p:attrName>
                                        </p:attrNameLst>
                                      </p:cBhvr>
                                      <p:rCtr x="0" y="-38727"/>
                                    </p:animMotion>
                                  </p:childTnLst>
                                </p:cTn>
                              </p:par>
                              <p:par>
                                <p:cTn id="19" presetID="64" presetClass="path" presetSubtype="0" decel="100000" fill="hold" nodeType="withEffect">
                                  <p:stCondLst>
                                    <p:cond delay="250"/>
                                  </p:stCondLst>
                                  <p:childTnLst>
                                    <p:animMotion origin="layout" path="M 0 4.44444E-6 L 0 -0.77431 " pathEditMode="relative" rAng="0" ptsTypes="AA">
                                      <p:cBhvr>
                                        <p:cTn id="20" dur="2000" fill="hold"/>
                                        <p:tgtEl>
                                          <p:spTgt spid="117"/>
                                        </p:tgtEl>
                                        <p:attrNameLst>
                                          <p:attrName>ppt_x</p:attrName>
                                          <p:attrName>ppt_y</p:attrName>
                                        </p:attrNameLst>
                                      </p:cBhvr>
                                      <p:rCtr x="0" y="-38727"/>
                                    </p:animMotion>
                                  </p:childTnLst>
                                </p:cTn>
                              </p:par>
                              <p:par>
                                <p:cTn id="21" presetID="64" presetClass="path" presetSubtype="0" decel="100000" fill="hold" nodeType="withEffect">
                                  <p:stCondLst>
                                    <p:cond delay="250"/>
                                  </p:stCondLst>
                                  <p:childTnLst>
                                    <p:animMotion origin="layout" path="M 0 4.44444E-6 L 0 -0.77431 " pathEditMode="relative" rAng="0" ptsTypes="AA">
                                      <p:cBhvr>
                                        <p:cTn id="22" dur="2000" fill="hold"/>
                                        <p:tgtEl>
                                          <p:spTgt spid="114"/>
                                        </p:tgtEl>
                                        <p:attrNameLst>
                                          <p:attrName>ppt_x</p:attrName>
                                          <p:attrName>ppt_y</p:attrName>
                                        </p:attrNameLst>
                                      </p:cBhvr>
                                      <p:rCtr x="0" y="-38727"/>
                                    </p:animMotion>
                                  </p:childTnLst>
                                </p:cTn>
                              </p:par>
                              <p:par>
                                <p:cTn id="23" presetID="8" presetClass="emph" presetSubtype="0" decel="100000" fill="hold" nodeType="withEffect">
                                  <p:stCondLst>
                                    <p:cond delay="500"/>
                                  </p:stCondLst>
                                  <p:childTnLst>
                                    <p:animRot by="5400000">
                                      <p:cBhvr>
                                        <p:cTn id="24" dur="2000" fill="hold"/>
                                        <p:tgtEl>
                                          <p:spTgt spid="132"/>
                                        </p:tgtEl>
                                        <p:attrNameLst>
                                          <p:attrName>r</p:attrName>
                                        </p:attrNameLst>
                                      </p:cBhvr>
                                    </p:animRot>
                                  </p:childTnLst>
                                </p:cTn>
                              </p:par>
                              <p:par>
                                <p:cTn id="25" presetID="8" presetClass="emph" presetSubtype="0" decel="100000" fill="hold" nodeType="withEffect">
                                  <p:stCondLst>
                                    <p:cond delay="500"/>
                                  </p:stCondLst>
                                  <p:childTnLst>
                                    <p:animRot by="-5400000">
                                      <p:cBhvr>
                                        <p:cTn id="26" dur="2000" fill="hold"/>
                                        <p:tgtEl>
                                          <p:spTgt spid="129"/>
                                        </p:tgtEl>
                                        <p:attrNameLst>
                                          <p:attrName>r</p:attrName>
                                        </p:attrNameLst>
                                      </p:cBhvr>
                                    </p:animRot>
                                  </p:childTnLst>
                                </p:cTn>
                              </p:par>
                              <p:par>
                                <p:cTn id="27" presetID="8" presetClass="emph" presetSubtype="0" decel="100000" fill="hold" nodeType="withEffect">
                                  <p:stCondLst>
                                    <p:cond delay="500"/>
                                  </p:stCondLst>
                                  <p:childTnLst>
                                    <p:animRot by="3600000">
                                      <p:cBhvr>
                                        <p:cTn id="28" dur="2000" fill="hold"/>
                                        <p:tgtEl>
                                          <p:spTgt spid="126"/>
                                        </p:tgtEl>
                                        <p:attrNameLst>
                                          <p:attrName>r</p:attrName>
                                        </p:attrNameLst>
                                      </p:cBhvr>
                                    </p:animRot>
                                  </p:childTnLst>
                                </p:cTn>
                              </p:par>
                              <p:par>
                                <p:cTn id="29" presetID="8" presetClass="emph" presetSubtype="0" decel="100000" fill="hold" nodeType="withEffect">
                                  <p:stCondLst>
                                    <p:cond delay="500"/>
                                  </p:stCondLst>
                                  <p:childTnLst>
                                    <p:animRot by="-3600000">
                                      <p:cBhvr>
                                        <p:cTn id="30" dur="2000" fill="hold"/>
                                        <p:tgtEl>
                                          <p:spTgt spid="123"/>
                                        </p:tgtEl>
                                        <p:attrNameLst>
                                          <p:attrName>r</p:attrName>
                                        </p:attrNameLst>
                                      </p:cBhvr>
                                    </p:animRot>
                                  </p:childTnLst>
                                </p:cTn>
                              </p:par>
                              <p:par>
                                <p:cTn id="31" presetID="8" presetClass="emph" presetSubtype="0" decel="100000" fill="hold" nodeType="withEffect">
                                  <p:stCondLst>
                                    <p:cond delay="500"/>
                                  </p:stCondLst>
                                  <p:childTnLst>
                                    <p:animRot by="1800000">
                                      <p:cBhvr>
                                        <p:cTn id="32" dur="2000" fill="hold"/>
                                        <p:tgtEl>
                                          <p:spTgt spid="120"/>
                                        </p:tgtEl>
                                        <p:attrNameLst>
                                          <p:attrName>r</p:attrName>
                                        </p:attrNameLst>
                                      </p:cBhvr>
                                    </p:animRot>
                                  </p:childTnLst>
                                </p:cTn>
                              </p:par>
                              <p:par>
                                <p:cTn id="33" presetID="8" presetClass="emph" presetSubtype="0" decel="100000" fill="hold" nodeType="withEffect">
                                  <p:stCondLst>
                                    <p:cond delay="500"/>
                                  </p:stCondLst>
                                  <p:childTnLst>
                                    <p:animRot by="-1800000">
                                      <p:cBhvr>
                                        <p:cTn id="34" dur="2000" fill="hold"/>
                                        <p:tgtEl>
                                          <p:spTgt spid="117"/>
                                        </p:tgtEl>
                                        <p:attrNameLst>
                                          <p:attrName>r</p:attrName>
                                        </p:attrNameLst>
                                      </p:cBhvr>
                                    </p:animRot>
                                  </p:childTnLst>
                                </p:cTn>
                              </p:par>
                              <p:par>
                                <p:cTn id="35" presetID="10" presetClass="entr" presetSubtype="0" fill="hold" nodeType="withEffect">
                                  <p:stCondLst>
                                    <p:cond delay="2000"/>
                                  </p:stCondLst>
                                  <p:childTnLst>
                                    <p:set>
                                      <p:cBhvr>
                                        <p:cTn id="36" dur="1" fill="hold">
                                          <p:stCondLst>
                                            <p:cond delay="0"/>
                                          </p:stCondLst>
                                        </p:cTn>
                                        <p:tgtEl>
                                          <p:spTgt spid="105"/>
                                        </p:tgtEl>
                                        <p:attrNameLst>
                                          <p:attrName>style.visibility</p:attrName>
                                        </p:attrNameLst>
                                      </p:cBhvr>
                                      <p:to>
                                        <p:strVal val="visible"/>
                                      </p:to>
                                    </p:set>
                                    <p:animEffect transition="in" filter="fade">
                                      <p:cBhvr>
                                        <p:cTn id="37" dur="1000"/>
                                        <p:tgtEl>
                                          <p:spTgt spid="105"/>
                                        </p:tgtEl>
                                      </p:cBhvr>
                                    </p:animEffect>
                                  </p:childTnLst>
                                </p:cTn>
                              </p:par>
                              <p:par>
                                <p:cTn id="38" presetID="10" presetClass="entr" presetSubtype="0" fill="hold" nodeType="withEffect">
                                  <p:stCondLst>
                                    <p:cond delay="2000"/>
                                  </p:stCondLst>
                                  <p:childTnLst>
                                    <p:set>
                                      <p:cBhvr>
                                        <p:cTn id="39" dur="1" fill="hold">
                                          <p:stCondLst>
                                            <p:cond delay="0"/>
                                          </p:stCondLst>
                                        </p:cTn>
                                        <p:tgtEl>
                                          <p:spTgt spid="102"/>
                                        </p:tgtEl>
                                        <p:attrNameLst>
                                          <p:attrName>style.visibility</p:attrName>
                                        </p:attrNameLst>
                                      </p:cBhvr>
                                      <p:to>
                                        <p:strVal val="visible"/>
                                      </p:to>
                                    </p:set>
                                    <p:animEffect transition="in" filter="fade">
                                      <p:cBhvr>
                                        <p:cTn id="40" dur="1000"/>
                                        <p:tgtEl>
                                          <p:spTgt spid="102"/>
                                        </p:tgtEl>
                                      </p:cBhvr>
                                    </p:animEffect>
                                  </p:childTnLst>
                                </p:cTn>
                              </p:par>
                              <p:par>
                                <p:cTn id="41" presetID="10" presetClass="entr" presetSubtype="0" fill="hold" nodeType="withEffect">
                                  <p:stCondLst>
                                    <p:cond delay="2000"/>
                                  </p:stCondLst>
                                  <p:childTnLst>
                                    <p:set>
                                      <p:cBhvr>
                                        <p:cTn id="42" dur="1" fill="hold">
                                          <p:stCondLst>
                                            <p:cond delay="0"/>
                                          </p:stCondLst>
                                        </p:cTn>
                                        <p:tgtEl>
                                          <p:spTgt spid="99"/>
                                        </p:tgtEl>
                                        <p:attrNameLst>
                                          <p:attrName>style.visibility</p:attrName>
                                        </p:attrNameLst>
                                      </p:cBhvr>
                                      <p:to>
                                        <p:strVal val="visible"/>
                                      </p:to>
                                    </p:set>
                                    <p:animEffect transition="in" filter="fade">
                                      <p:cBhvr>
                                        <p:cTn id="43" dur="1000"/>
                                        <p:tgtEl>
                                          <p:spTgt spid="99"/>
                                        </p:tgtEl>
                                      </p:cBhvr>
                                    </p:animEffect>
                                  </p:childTnLst>
                                </p:cTn>
                              </p:par>
                              <p:par>
                                <p:cTn id="44" presetID="10" presetClass="entr" presetSubtype="0" fill="hold" nodeType="withEffect">
                                  <p:stCondLst>
                                    <p:cond delay="2000"/>
                                  </p:stCondLst>
                                  <p:childTnLst>
                                    <p:set>
                                      <p:cBhvr>
                                        <p:cTn id="45" dur="1" fill="hold">
                                          <p:stCondLst>
                                            <p:cond delay="0"/>
                                          </p:stCondLst>
                                        </p:cTn>
                                        <p:tgtEl>
                                          <p:spTgt spid="96"/>
                                        </p:tgtEl>
                                        <p:attrNameLst>
                                          <p:attrName>style.visibility</p:attrName>
                                        </p:attrNameLst>
                                      </p:cBhvr>
                                      <p:to>
                                        <p:strVal val="visible"/>
                                      </p:to>
                                    </p:set>
                                    <p:animEffect transition="in" filter="fade">
                                      <p:cBhvr>
                                        <p:cTn id="46" dur="1000"/>
                                        <p:tgtEl>
                                          <p:spTgt spid="96"/>
                                        </p:tgtEl>
                                      </p:cBhvr>
                                    </p:animEffect>
                                  </p:childTnLst>
                                </p:cTn>
                              </p:par>
                              <p:par>
                                <p:cTn id="47" presetID="10" presetClass="entr" presetSubtype="0" fill="hold" nodeType="withEffect">
                                  <p:stCondLst>
                                    <p:cond delay="2000"/>
                                  </p:stCondLst>
                                  <p:childTnLst>
                                    <p:set>
                                      <p:cBhvr>
                                        <p:cTn id="48" dur="1" fill="hold">
                                          <p:stCondLst>
                                            <p:cond delay="0"/>
                                          </p:stCondLst>
                                        </p:cTn>
                                        <p:tgtEl>
                                          <p:spTgt spid="93"/>
                                        </p:tgtEl>
                                        <p:attrNameLst>
                                          <p:attrName>style.visibility</p:attrName>
                                        </p:attrNameLst>
                                      </p:cBhvr>
                                      <p:to>
                                        <p:strVal val="visible"/>
                                      </p:to>
                                    </p:set>
                                    <p:animEffect transition="in" filter="fade">
                                      <p:cBhvr>
                                        <p:cTn id="49" dur="1000"/>
                                        <p:tgtEl>
                                          <p:spTgt spid="93"/>
                                        </p:tgtEl>
                                      </p:cBhvr>
                                    </p:animEffect>
                                  </p:childTnLst>
                                </p:cTn>
                              </p:par>
                              <p:par>
                                <p:cTn id="50" presetID="10" presetClass="entr" presetSubtype="0" fill="hold" nodeType="withEffect">
                                  <p:stCondLst>
                                    <p:cond delay="2000"/>
                                  </p:stCondLst>
                                  <p:childTnLst>
                                    <p:set>
                                      <p:cBhvr>
                                        <p:cTn id="51" dur="1" fill="hold">
                                          <p:stCondLst>
                                            <p:cond delay="0"/>
                                          </p:stCondLst>
                                        </p:cTn>
                                        <p:tgtEl>
                                          <p:spTgt spid="108"/>
                                        </p:tgtEl>
                                        <p:attrNameLst>
                                          <p:attrName>style.visibility</p:attrName>
                                        </p:attrNameLst>
                                      </p:cBhvr>
                                      <p:to>
                                        <p:strVal val="visible"/>
                                      </p:to>
                                    </p:set>
                                    <p:animEffect transition="in" filter="fade">
                                      <p:cBhvr>
                                        <p:cTn id="52" dur="1000"/>
                                        <p:tgtEl>
                                          <p:spTgt spid="108"/>
                                        </p:tgtEl>
                                      </p:cBhvr>
                                    </p:animEffect>
                                  </p:childTnLst>
                                </p:cTn>
                              </p:par>
                              <p:par>
                                <p:cTn id="53" presetID="10" presetClass="entr" presetSubtype="0" fill="hold" nodeType="withEffect">
                                  <p:stCondLst>
                                    <p:cond delay="2000"/>
                                  </p:stCondLst>
                                  <p:childTnLst>
                                    <p:set>
                                      <p:cBhvr>
                                        <p:cTn id="54" dur="1" fill="hold">
                                          <p:stCondLst>
                                            <p:cond delay="0"/>
                                          </p:stCondLst>
                                        </p:cTn>
                                        <p:tgtEl>
                                          <p:spTgt spid="111"/>
                                        </p:tgtEl>
                                        <p:attrNameLst>
                                          <p:attrName>style.visibility</p:attrName>
                                        </p:attrNameLst>
                                      </p:cBhvr>
                                      <p:to>
                                        <p:strVal val="visible"/>
                                      </p:to>
                                    </p:set>
                                    <p:animEffect transition="in" filter="fade">
                                      <p:cBhvr>
                                        <p:cTn id="55" dur="10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E006C6-3C44-0A1B-80C6-47B462006900}"/>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AE6A1A96-A53D-94E4-09C5-8647B9E46B26}"/>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3B7360F5-77E2-06C6-BD8E-4BA54C13A3C1}"/>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7" name="Rectangle bot">
            <a:extLst>
              <a:ext uri="{FF2B5EF4-FFF2-40B4-BE49-F238E27FC236}">
                <a16:creationId xmlns:a16="http://schemas.microsoft.com/office/drawing/2014/main" id="{7D45F416-082B-820A-8F25-50B7782D2696}"/>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87099031-A5A4-4A73-2A0C-576458AE28A6}"/>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1DC5BB18-E598-2695-91DB-FF31B018DAB4}"/>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chemeClr val="tx1">
                    <a:lumMod val="65000"/>
                    <a:lumOff val="35000"/>
                  </a:schemeClr>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2F63C396-715E-EE8F-EA97-FF0ED517269D}"/>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solidFill>
                    <a:schemeClr val="tx1">
                      <a:lumMod val="65000"/>
                      <a:lumOff val="35000"/>
                    </a:schemeClr>
                  </a:solidFill>
                </a:rPr>
                <a:t>Your Title</a:t>
              </a:r>
            </a:p>
          </p:txBody>
        </p:sp>
      </p:grpSp>
      <p:sp>
        <p:nvSpPr>
          <p:cNvPr id="14" name="Rectangle top">
            <a:extLst>
              <a:ext uri="{FF2B5EF4-FFF2-40B4-BE49-F238E27FC236}">
                <a16:creationId xmlns:a16="http://schemas.microsoft.com/office/drawing/2014/main" id="{BA00FAB6-AB19-E5BC-6848-5CA1395F7BE8}"/>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2">
            <a:extLst>
              <a:ext uri="{FF2B5EF4-FFF2-40B4-BE49-F238E27FC236}">
                <a16:creationId xmlns:a16="http://schemas.microsoft.com/office/drawing/2014/main" id="{9F8E6745-C23E-6336-FF9C-7D5534934117}"/>
              </a:ext>
            </a:extLst>
          </p:cNvPr>
          <p:cNvGrpSpPr/>
          <p:nvPr/>
        </p:nvGrpSpPr>
        <p:grpSpPr>
          <a:xfrm rot="-12000000">
            <a:off x="580623" y="983365"/>
            <a:ext cx="11763777" cy="11763777"/>
            <a:chOff x="780169" y="196490"/>
            <a:chExt cx="11763777" cy="11763777"/>
          </a:xfrm>
        </p:grpSpPr>
        <p:sp>
          <p:nvSpPr>
            <p:cNvPr id="3" name="Oval 2">
              <a:extLst>
                <a:ext uri="{FF2B5EF4-FFF2-40B4-BE49-F238E27FC236}">
                  <a16:creationId xmlns:a16="http://schemas.microsoft.com/office/drawing/2014/main" id="{ACD00E6D-7682-F5FE-6A89-87F3AC1A4716}"/>
                </a:ext>
              </a:extLst>
            </p:cNvPr>
            <p:cNvSpPr/>
            <p:nvPr/>
          </p:nvSpPr>
          <p:spPr>
            <a:xfrm>
              <a:off x="780169" y="196490"/>
              <a:ext cx="11763777" cy="11763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4" name="Group 3">
              <a:extLst>
                <a:ext uri="{FF2B5EF4-FFF2-40B4-BE49-F238E27FC236}">
                  <a16:creationId xmlns:a16="http://schemas.microsoft.com/office/drawing/2014/main" id="{9F1CBCB5-7983-54BF-DB54-E42A4D90AF1C}"/>
                </a:ext>
              </a:extLst>
            </p:cNvPr>
            <p:cNvGrpSpPr/>
            <p:nvPr/>
          </p:nvGrpSpPr>
          <p:grpSpPr>
            <a:xfrm>
              <a:off x="3023507" y="2439828"/>
              <a:ext cx="7277100" cy="7277100"/>
              <a:chOff x="2854779" y="3219450"/>
              <a:chExt cx="7277100" cy="7277100"/>
            </a:xfrm>
          </p:grpSpPr>
          <p:sp>
            <p:nvSpPr>
              <p:cNvPr id="5" name="Partial Circle 4">
                <a:extLst>
                  <a:ext uri="{FF2B5EF4-FFF2-40B4-BE49-F238E27FC236}">
                    <a16:creationId xmlns:a16="http://schemas.microsoft.com/office/drawing/2014/main" id="{7DD91892-61F2-8D16-7D17-6E46E2B14FCE}"/>
                  </a:ext>
                </a:extLst>
              </p:cNvPr>
              <p:cNvSpPr/>
              <p:nvPr/>
            </p:nvSpPr>
            <p:spPr>
              <a:xfrm rot="4094619">
                <a:off x="2854779" y="3219450"/>
                <a:ext cx="7277100" cy="7277100"/>
              </a:xfrm>
              <a:prstGeom prst="pie">
                <a:avLst>
                  <a:gd name="adj1" fmla="val 10762770"/>
                  <a:gd name="adj2" fmla="val 17523979"/>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65000"/>
                      <a:lumOff val="35000"/>
                    </a:schemeClr>
                  </a:solidFill>
                </a:endParaRPr>
              </a:p>
            </p:txBody>
          </p:sp>
          <p:sp>
            <p:nvSpPr>
              <p:cNvPr id="6" name="TextBox 5">
                <a:extLst>
                  <a:ext uri="{FF2B5EF4-FFF2-40B4-BE49-F238E27FC236}">
                    <a16:creationId xmlns:a16="http://schemas.microsoft.com/office/drawing/2014/main" id="{4B542F0E-75DD-73B9-DF39-6B793BA3A93A}"/>
                  </a:ext>
                </a:extLst>
              </p:cNvPr>
              <p:cNvSpPr txBox="1"/>
              <p:nvPr/>
            </p:nvSpPr>
            <p:spPr>
              <a:xfrm>
                <a:off x="6850743" y="4630076"/>
                <a:ext cx="1553029" cy="1107996"/>
              </a:xfrm>
              <a:prstGeom prst="rect">
                <a:avLst/>
              </a:prstGeom>
              <a:noFill/>
            </p:spPr>
            <p:txBody>
              <a:bodyPr wrap="square" rtlCol="0" anchor="ctr">
                <a:spAutoFit/>
              </a:bodyPr>
              <a:lstStyle>
                <a:defPPr>
                  <a:defRPr lang="en-US"/>
                </a:defPPr>
                <a:lvl1pPr algn="ctr">
                  <a:defRPr sz="6000">
                    <a:solidFill>
                      <a:srgbClr val="FE766E"/>
                    </a:solidFill>
                    <a:latin typeface="Russo One" panose="02000503050000020004" pitchFamily="2" charset="0"/>
                  </a:defRPr>
                </a:lvl1pPr>
                <a:lvl2pPr>
                  <a:defRPr/>
                </a:lvl2pPr>
                <a:lvl3pPr>
                  <a:defRPr/>
                </a:lvl3pPr>
                <a:lvl4pPr>
                  <a:defRPr/>
                </a:lvl4pPr>
                <a:lvl5pPr>
                  <a:defRPr/>
                </a:lvl5pPr>
                <a:lvl6pPr>
                  <a:defRPr/>
                </a:lvl6pPr>
                <a:lvl7pPr>
                  <a:defRPr/>
                </a:lvl7pPr>
                <a:lvl8pPr>
                  <a:defRPr/>
                </a:lvl8pPr>
                <a:lvl9pPr>
                  <a:defRPr/>
                </a:lvl9pPr>
              </a:lstStyle>
              <a:p>
                <a:r>
                  <a:rPr lang="en-US" sz="6600" dirty="0">
                    <a:solidFill>
                      <a:schemeClr val="tx1">
                        <a:lumMod val="65000"/>
                        <a:lumOff val="35000"/>
                      </a:schemeClr>
                    </a:solidFill>
                  </a:rPr>
                  <a:t>02</a:t>
                </a:r>
              </a:p>
            </p:txBody>
          </p:sp>
        </p:grpSp>
      </p:grpSp>
      <p:grpSp>
        <p:nvGrpSpPr>
          <p:cNvPr id="8" name="1">
            <a:extLst>
              <a:ext uri="{FF2B5EF4-FFF2-40B4-BE49-F238E27FC236}">
                <a16:creationId xmlns:a16="http://schemas.microsoft.com/office/drawing/2014/main" id="{555BF360-BC97-3A88-47CF-39C219F10171}"/>
              </a:ext>
            </a:extLst>
          </p:cNvPr>
          <p:cNvGrpSpPr/>
          <p:nvPr/>
        </p:nvGrpSpPr>
        <p:grpSpPr>
          <a:xfrm rot="-4800000">
            <a:off x="575154" y="983365"/>
            <a:ext cx="11763777" cy="11763777"/>
            <a:chOff x="422755" y="1627758"/>
            <a:chExt cx="11763777" cy="11763777"/>
          </a:xfrm>
        </p:grpSpPr>
        <p:sp>
          <p:nvSpPr>
            <p:cNvPr id="12" name="Oval 11">
              <a:extLst>
                <a:ext uri="{FF2B5EF4-FFF2-40B4-BE49-F238E27FC236}">
                  <a16:creationId xmlns:a16="http://schemas.microsoft.com/office/drawing/2014/main" id="{F37C1D8C-44B6-F8A8-B8A4-87952E3B2F1D}"/>
                </a:ext>
              </a:extLst>
            </p:cNvPr>
            <p:cNvSpPr/>
            <p:nvPr/>
          </p:nvSpPr>
          <p:spPr>
            <a:xfrm>
              <a:off x="422755" y="1627758"/>
              <a:ext cx="11763777" cy="11763777"/>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13" name="Group 12">
              <a:extLst>
                <a:ext uri="{FF2B5EF4-FFF2-40B4-BE49-F238E27FC236}">
                  <a16:creationId xmlns:a16="http://schemas.microsoft.com/office/drawing/2014/main" id="{A5FF6736-3E3A-0250-7F8B-C05CDD43C918}"/>
                </a:ext>
              </a:extLst>
            </p:cNvPr>
            <p:cNvGrpSpPr/>
            <p:nvPr/>
          </p:nvGrpSpPr>
          <p:grpSpPr>
            <a:xfrm>
              <a:off x="2146300" y="3351303"/>
              <a:ext cx="8316686" cy="8316686"/>
              <a:chOff x="2334986" y="2699657"/>
              <a:chExt cx="8316686" cy="8316686"/>
            </a:xfrm>
          </p:grpSpPr>
          <p:sp>
            <p:nvSpPr>
              <p:cNvPr id="15" name="Partial Circle 14">
                <a:extLst>
                  <a:ext uri="{FF2B5EF4-FFF2-40B4-BE49-F238E27FC236}">
                    <a16:creationId xmlns:a16="http://schemas.microsoft.com/office/drawing/2014/main" id="{03D8944D-448B-DE86-99EF-1E3A33348FA2}"/>
                  </a:ext>
                </a:extLst>
              </p:cNvPr>
              <p:cNvSpPr/>
              <p:nvPr/>
            </p:nvSpPr>
            <p:spPr>
              <a:xfrm>
                <a:off x="2334986" y="2699657"/>
                <a:ext cx="8316686" cy="8316686"/>
              </a:xfrm>
              <a:prstGeom prst="pie">
                <a:avLst>
                  <a:gd name="adj1" fmla="val 10771730"/>
                  <a:gd name="adj2" fmla="val 15093387"/>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65000"/>
                      <a:lumOff val="35000"/>
                    </a:schemeClr>
                  </a:solidFill>
                </a:endParaRPr>
              </a:p>
            </p:txBody>
          </p:sp>
          <p:sp>
            <p:nvSpPr>
              <p:cNvPr id="16" name="TextBox 15">
                <a:extLst>
                  <a:ext uri="{FF2B5EF4-FFF2-40B4-BE49-F238E27FC236}">
                    <a16:creationId xmlns:a16="http://schemas.microsoft.com/office/drawing/2014/main" id="{E26338C0-FDB1-3348-C3A5-9B1DF31DDA31}"/>
                  </a:ext>
                </a:extLst>
              </p:cNvPr>
              <p:cNvSpPr txBox="1"/>
              <p:nvPr/>
            </p:nvSpPr>
            <p:spPr>
              <a:xfrm>
                <a:off x="3535198" y="4630076"/>
                <a:ext cx="1553029" cy="1107996"/>
              </a:xfrm>
              <a:prstGeom prst="rect">
                <a:avLst/>
              </a:prstGeom>
              <a:noFill/>
            </p:spPr>
            <p:txBody>
              <a:bodyPr wrap="square" rtlCol="0">
                <a:spAutoFit/>
              </a:bodyPr>
              <a:lstStyle>
                <a:defPPr>
                  <a:defRPr lang="en-US"/>
                </a:defPPr>
                <a:lvl1pPr algn="ctr">
                  <a:defRPr sz="6000">
                    <a:solidFill>
                      <a:srgbClr val="72BDCA"/>
                    </a:solidFill>
                    <a:latin typeface="Russo One" panose="02000503050000020004" pitchFamily="2" charset="0"/>
                  </a:defRPr>
                </a:lvl1pPr>
                <a:lvl2pPr>
                  <a:defRPr/>
                </a:lvl2pPr>
                <a:lvl3pPr>
                  <a:defRPr/>
                </a:lvl3pPr>
                <a:lvl4pPr>
                  <a:defRPr/>
                </a:lvl4pPr>
                <a:lvl5pPr>
                  <a:defRPr/>
                </a:lvl5pPr>
                <a:lvl6pPr>
                  <a:defRPr/>
                </a:lvl6pPr>
                <a:lvl7pPr>
                  <a:defRPr/>
                </a:lvl7pPr>
                <a:lvl8pPr>
                  <a:defRPr/>
                </a:lvl8pPr>
                <a:lvl9pPr>
                  <a:defRPr/>
                </a:lvl9pPr>
              </a:lstStyle>
              <a:p>
                <a:r>
                  <a:rPr lang="en-US" sz="6600" dirty="0">
                    <a:solidFill>
                      <a:schemeClr val="tx1">
                        <a:lumMod val="65000"/>
                        <a:lumOff val="35000"/>
                      </a:schemeClr>
                    </a:solidFill>
                  </a:rPr>
                  <a:t>01</a:t>
                </a:r>
              </a:p>
            </p:txBody>
          </p:sp>
        </p:grpSp>
      </p:grpSp>
      <p:sp>
        <p:nvSpPr>
          <p:cNvPr id="17" name="TextBox 16">
            <a:extLst>
              <a:ext uri="{FF2B5EF4-FFF2-40B4-BE49-F238E27FC236}">
                <a16:creationId xmlns:a16="http://schemas.microsoft.com/office/drawing/2014/main" id="{11610CFA-CF05-41B0-22EE-C90BB6D194AC}"/>
              </a:ext>
            </a:extLst>
          </p:cNvPr>
          <p:cNvSpPr txBox="1">
            <a:spLocks/>
          </p:cNvSpPr>
          <p:nvPr/>
        </p:nvSpPr>
        <p:spPr>
          <a:xfrm>
            <a:off x="7817818" y="1655240"/>
            <a:ext cx="2956506" cy="1231106"/>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PROJECT</a:t>
            </a:r>
            <a:endPar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20" name="TextBox 19">
            <a:extLst>
              <a:ext uri="{FF2B5EF4-FFF2-40B4-BE49-F238E27FC236}">
                <a16:creationId xmlns:a16="http://schemas.microsoft.com/office/drawing/2014/main" id="{5CEA0569-EDED-C6C6-4903-295D143862C3}"/>
              </a:ext>
            </a:extLst>
          </p:cNvPr>
          <p:cNvSpPr txBox="1">
            <a:spLocks/>
          </p:cNvSpPr>
          <p:nvPr/>
        </p:nvSpPr>
        <p:spPr>
          <a:xfrm>
            <a:off x="1735736" y="1655240"/>
            <a:ext cx="2956506" cy="1231106"/>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IDEA</a:t>
            </a:r>
            <a:endPar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21" name="Rectangle 20">
            <a:extLst>
              <a:ext uri="{FF2B5EF4-FFF2-40B4-BE49-F238E27FC236}">
                <a16:creationId xmlns:a16="http://schemas.microsoft.com/office/drawing/2014/main" id="{0E5D99F8-9AAC-C943-56FE-44484E438762}"/>
              </a:ext>
            </a:extLst>
          </p:cNvPr>
          <p:cNvSpPr>
            <a:spLocks noGrp="1" noRot="1" noMove="1" noResize="1" noEditPoints="1" noAdjustHandles="1" noChangeArrowheads="1" noChangeShapeType="1"/>
          </p:cNvSpPr>
          <p:nvPr/>
        </p:nvSpPr>
        <p:spPr>
          <a:xfrm>
            <a:off x="0" y="5074804"/>
            <a:ext cx="12192000" cy="178319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Tree>
    <p:extLst>
      <p:ext uri="{BB962C8B-B14F-4D97-AF65-F5344CB8AC3E}">
        <p14:creationId xmlns:p14="http://schemas.microsoft.com/office/powerpoint/2010/main" val="320959373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10" presetClass="exit" presetSubtype="0" fill="hold" grpId="0" nodeType="withEffect">
                                  <p:stCondLst>
                                    <p:cond delay="750"/>
                                  </p:stCondLst>
                                  <p:childTnLst>
                                    <p:animEffect transition="out" filter="fade">
                                      <p:cBhvr>
                                        <p:cTn id="10" dur="250"/>
                                        <p:tgtEl>
                                          <p:spTgt spid="21"/>
                                        </p:tgtEl>
                                      </p:cBhvr>
                                    </p:animEffect>
                                    <p:set>
                                      <p:cBhvr>
                                        <p:cTn id="11" dur="1" fill="hold">
                                          <p:stCondLst>
                                            <p:cond delay="249"/>
                                          </p:stCondLst>
                                        </p:cTn>
                                        <p:tgtEl>
                                          <p:spTgt spid="21"/>
                                        </p:tgtEl>
                                        <p:attrNameLst>
                                          <p:attrName>style.visibility</p:attrName>
                                        </p:attrNameLst>
                                      </p:cBhvr>
                                      <p:to>
                                        <p:strVal val="hidden"/>
                                      </p:to>
                                    </p:set>
                                  </p:childTnLst>
                                </p:cTn>
                              </p:par>
                              <p:par>
                                <p:cTn id="12" presetID="8" presetClass="emph" presetSubtype="0" decel="100000" fill="hold" nodeType="withEffect">
                                  <p:stCondLst>
                                    <p:cond delay="750"/>
                                  </p:stCondLst>
                                  <p:childTnLst>
                                    <p:animRot by="12000000">
                                      <p:cBhvr>
                                        <p:cTn id="13" dur="2000" fill="hold"/>
                                        <p:tgtEl>
                                          <p:spTgt spid="2"/>
                                        </p:tgtEl>
                                        <p:attrNameLst>
                                          <p:attrName>r</p:attrName>
                                        </p:attrNameLst>
                                      </p:cBhvr>
                                    </p:animRot>
                                  </p:childTnLst>
                                </p:cTn>
                              </p:par>
                              <p:par>
                                <p:cTn id="14" presetID="8" presetClass="emph" presetSubtype="0" decel="100000" fill="hold" nodeType="withEffect">
                                  <p:stCondLst>
                                    <p:cond delay="750"/>
                                  </p:stCondLst>
                                  <p:childTnLst>
                                    <p:animRot by="4800000">
                                      <p:cBhvr>
                                        <p:cTn id="15" dur="2000" fill="hold"/>
                                        <p:tgtEl>
                                          <p:spTgt spid="8"/>
                                        </p:tgtEl>
                                        <p:attrNameLst>
                                          <p:attrName>r</p:attrName>
                                        </p:attrNameLst>
                                      </p:cBhvr>
                                    </p:animRot>
                                  </p:childTnLst>
                                </p:cTn>
                              </p:par>
                              <p:par>
                                <p:cTn id="16" presetID="10" presetClass="entr" presetSubtype="0" fill="hold" grpId="0" nodeType="withEffect">
                                  <p:stCondLst>
                                    <p:cond delay="250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1000"/>
                                        <p:tgtEl>
                                          <p:spTgt spid="17"/>
                                        </p:tgtEl>
                                      </p:cBhvr>
                                    </p:animEffect>
                                  </p:childTnLst>
                                </p:cTn>
                              </p:par>
                              <p:par>
                                <p:cTn id="19" presetID="10" presetClass="entr" presetSubtype="0" fill="hold" grpId="0" nodeType="withEffect">
                                  <p:stCondLst>
                                    <p:cond delay="250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20" grpId="0"/>
      <p:bldP spid="21"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86E59E-9176-4805-D2A6-94C09F89189D}"/>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CC3B9B7C-8055-EBDE-F4E9-F0AA96EE4B48}"/>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4CE68B1C-8371-BCB7-88EB-B76A7E108824}"/>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7" name="Rectangle bot">
            <a:extLst>
              <a:ext uri="{FF2B5EF4-FFF2-40B4-BE49-F238E27FC236}">
                <a16:creationId xmlns:a16="http://schemas.microsoft.com/office/drawing/2014/main" id="{C5434FE1-FD55-4460-9664-A1FE6FCCA30D}"/>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E7735070-FD73-07E3-9D73-347E6C8A5FC1}"/>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2F94A8AC-951A-D621-27B5-B624E4F4439D}"/>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chemeClr val="tx1">
                    <a:lumMod val="65000"/>
                    <a:lumOff val="35000"/>
                  </a:schemeClr>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18F8BC16-C642-B4C1-1AC4-CC296368C8E8}"/>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solidFill>
                    <a:schemeClr val="tx1">
                      <a:lumMod val="65000"/>
                      <a:lumOff val="35000"/>
                    </a:schemeClr>
                  </a:solidFill>
                </a:rPr>
                <a:t>Your Title</a:t>
              </a:r>
            </a:p>
          </p:txBody>
        </p:sp>
      </p:grpSp>
      <p:sp>
        <p:nvSpPr>
          <p:cNvPr id="14" name="Rectangle top">
            <a:extLst>
              <a:ext uri="{FF2B5EF4-FFF2-40B4-BE49-F238E27FC236}">
                <a16:creationId xmlns:a16="http://schemas.microsoft.com/office/drawing/2014/main" id="{065794B1-1A5F-DB06-E428-4B1D733ED035}"/>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3">
            <a:extLst>
              <a:ext uri="{FF2B5EF4-FFF2-40B4-BE49-F238E27FC236}">
                <a16:creationId xmlns:a16="http://schemas.microsoft.com/office/drawing/2014/main" id="{3F636010-F2A6-2F65-3D04-4C49C4423741}"/>
              </a:ext>
            </a:extLst>
          </p:cNvPr>
          <p:cNvGrpSpPr/>
          <p:nvPr/>
        </p:nvGrpSpPr>
        <p:grpSpPr>
          <a:xfrm rot="-12000000">
            <a:off x="1593832" y="1813038"/>
            <a:ext cx="10157729" cy="10157729"/>
            <a:chOff x="2217719" y="1267651"/>
            <a:chExt cx="10157729" cy="10157729"/>
          </a:xfrm>
        </p:grpSpPr>
        <p:sp>
          <p:nvSpPr>
            <p:cNvPr id="3" name="Oval 2">
              <a:extLst>
                <a:ext uri="{FF2B5EF4-FFF2-40B4-BE49-F238E27FC236}">
                  <a16:creationId xmlns:a16="http://schemas.microsoft.com/office/drawing/2014/main" id="{E9D9DFCB-732C-3D95-D4E5-A192ED8CCB82}"/>
                </a:ext>
              </a:extLst>
            </p:cNvPr>
            <p:cNvSpPr/>
            <p:nvPr/>
          </p:nvSpPr>
          <p:spPr>
            <a:xfrm>
              <a:off x="2217719" y="1267651"/>
              <a:ext cx="10157729" cy="10157729"/>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4" name="Group 3">
              <a:extLst>
                <a:ext uri="{FF2B5EF4-FFF2-40B4-BE49-F238E27FC236}">
                  <a16:creationId xmlns:a16="http://schemas.microsoft.com/office/drawing/2014/main" id="{2F597B30-9F50-2A00-94E4-F55F68102E78}"/>
                </a:ext>
              </a:extLst>
            </p:cNvPr>
            <p:cNvGrpSpPr/>
            <p:nvPr/>
          </p:nvGrpSpPr>
          <p:grpSpPr>
            <a:xfrm>
              <a:off x="4177826" y="3227758"/>
              <a:ext cx="6237515" cy="6237515"/>
              <a:chOff x="3374571" y="3739242"/>
              <a:chExt cx="6237515" cy="6237515"/>
            </a:xfrm>
          </p:grpSpPr>
          <p:sp>
            <p:nvSpPr>
              <p:cNvPr id="5" name="Partial Circle 4">
                <a:extLst>
                  <a:ext uri="{FF2B5EF4-FFF2-40B4-BE49-F238E27FC236}">
                    <a16:creationId xmlns:a16="http://schemas.microsoft.com/office/drawing/2014/main" id="{7A6B4EA3-FAED-733C-D290-A3B917E30640}"/>
                  </a:ext>
                </a:extLst>
              </p:cNvPr>
              <p:cNvSpPr/>
              <p:nvPr/>
            </p:nvSpPr>
            <p:spPr>
              <a:xfrm rot="7055931">
                <a:off x="3374571" y="3739242"/>
                <a:ext cx="6237515" cy="6237515"/>
              </a:xfrm>
              <a:prstGeom prst="pie">
                <a:avLst>
                  <a:gd name="adj1" fmla="val 11701239"/>
                  <a:gd name="adj2" fmla="val 14568655"/>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65000"/>
                      <a:lumOff val="35000"/>
                    </a:schemeClr>
                  </a:solidFill>
                </a:endParaRPr>
              </a:p>
            </p:txBody>
          </p:sp>
          <p:sp>
            <p:nvSpPr>
              <p:cNvPr id="6" name="TextBox 5">
                <a:extLst>
                  <a:ext uri="{FF2B5EF4-FFF2-40B4-BE49-F238E27FC236}">
                    <a16:creationId xmlns:a16="http://schemas.microsoft.com/office/drawing/2014/main" id="{4AE55465-8E26-7235-944A-D01048DCC794}"/>
                  </a:ext>
                </a:extLst>
              </p:cNvPr>
              <p:cNvSpPr txBox="1"/>
              <p:nvPr/>
            </p:nvSpPr>
            <p:spPr>
              <a:xfrm>
                <a:off x="7537898" y="5754564"/>
                <a:ext cx="1553029" cy="830997"/>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r>
                  <a:rPr lang="en-US" sz="4800" dirty="0">
                    <a:solidFill>
                      <a:schemeClr val="tx1">
                        <a:lumMod val="65000"/>
                        <a:lumOff val="35000"/>
                      </a:schemeClr>
                    </a:solidFill>
                  </a:rPr>
                  <a:t>03</a:t>
                </a:r>
              </a:p>
            </p:txBody>
          </p:sp>
        </p:grpSp>
      </p:grpSp>
      <p:grpSp>
        <p:nvGrpSpPr>
          <p:cNvPr id="8" name="2">
            <a:extLst>
              <a:ext uri="{FF2B5EF4-FFF2-40B4-BE49-F238E27FC236}">
                <a16:creationId xmlns:a16="http://schemas.microsoft.com/office/drawing/2014/main" id="{6A1BEEA1-DE06-14DE-522D-CF9DAF8A2283}"/>
              </a:ext>
            </a:extLst>
          </p:cNvPr>
          <p:cNvGrpSpPr/>
          <p:nvPr/>
        </p:nvGrpSpPr>
        <p:grpSpPr>
          <a:xfrm rot="-9000000">
            <a:off x="1621962" y="1817800"/>
            <a:ext cx="10157729" cy="10157729"/>
            <a:chOff x="1866892" y="271515"/>
            <a:chExt cx="10157729" cy="10157729"/>
          </a:xfrm>
        </p:grpSpPr>
        <p:sp>
          <p:nvSpPr>
            <p:cNvPr id="12" name="Oval 11">
              <a:extLst>
                <a:ext uri="{FF2B5EF4-FFF2-40B4-BE49-F238E27FC236}">
                  <a16:creationId xmlns:a16="http://schemas.microsoft.com/office/drawing/2014/main" id="{F870671D-EAAD-80C2-F97D-3D8DF5C762AB}"/>
                </a:ext>
              </a:extLst>
            </p:cNvPr>
            <p:cNvSpPr/>
            <p:nvPr/>
          </p:nvSpPr>
          <p:spPr>
            <a:xfrm>
              <a:off x="1866892" y="271515"/>
              <a:ext cx="10157729" cy="10157729"/>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nvGrpSpPr>
            <p:cNvPr id="13" name="Group 12">
              <a:extLst>
                <a:ext uri="{FF2B5EF4-FFF2-40B4-BE49-F238E27FC236}">
                  <a16:creationId xmlns:a16="http://schemas.microsoft.com/office/drawing/2014/main" id="{7BDE16F1-C4AF-645E-49E7-5B1035BEF605}"/>
                </a:ext>
              </a:extLst>
            </p:cNvPr>
            <p:cNvGrpSpPr/>
            <p:nvPr/>
          </p:nvGrpSpPr>
          <p:grpSpPr>
            <a:xfrm>
              <a:off x="3307206" y="1711829"/>
              <a:ext cx="7277100" cy="7277100"/>
              <a:chOff x="2854779" y="3219450"/>
              <a:chExt cx="7277100" cy="7277100"/>
            </a:xfrm>
          </p:grpSpPr>
          <p:sp>
            <p:nvSpPr>
              <p:cNvPr id="15" name="Partial Circle 14">
                <a:extLst>
                  <a:ext uri="{FF2B5EF4-FFF2-40B4-BE49-F238E27FC236}">
                    <a16:creationId xmlns:a16="http://schemas.microsoft.com/office/drawing/2014/main" id="{711A1993-CA00-4689-0080-9AA669D16EB1}"/>
                  </a:ext>
                </a:extLst>
              </p:cNvPr>
              <p:cNvSpPr/>
              <p:nvPr/>
            </p:nvSpPr>
            <p:spPr>
              <a:xfrm rot="4094619">
                <a:off x="2854779" y="3219450"/>
                <a:ext cx="7277100" cy="7277100"/>
              </a:xfrm>
              <a:prstGeom prst="pie">
                <a:avLst>
                  <a:gd name="adj1" fmla="val 10762770"/>
                  <a:gd name="adj2" fmla="val 14738216"/>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65000"/>
                      <a:lumOff val="35000"/>
                    </a:schemeClr>
                  </a:solidFill>
                </a:endParaRPr>
              </a:p>
            </p:txBody>
          </p:sp>
          <p:sp>
            <p:nvSpPr>
              <p:cNvPr id="16" name="TextBox 15">
                <a:extLst>
                  <a:ext uri="{FF2B5EF4-FFF2-40B4-BE49-F238E27FC236}">
                    <a16:creationId xmlns:a16="http://schemas.microsoft.com/office/drawing/2014/main" id="{4554CCC2-6804-9899-B44B-555CAA26BB16}"/>
                  </a:ext>
                </a:extLst>
              </p:cNvPr>
              <p:cNvSpPr txBox="1"/>
              <p:nvPr/>
            </p:nvSpPr>
            <p:spPr>
              <a:xfrm>
                <a:off x="6096001" y="4065154"/>
                <a:ext cx="1553029" cy="923330"/>
              </a:xfrm>
              <a:prstGeom prst="rect">
                <a:avLst/>
              </a:prstGeom>
              <a:noFill/>
            </p:spPr>
            <p:txBody>
              <a:bodyPr wrap="square" rtlCol="0" anchor="ctr">
                <a:spAutoFit/>
              </a:bodyPr>
              <a:lstStyle>
                <a:defPPr>
                  <a:defRPr lang="en-US"/>
                </a:defPPr>
                <a:lvl1pPr algn="ctr">
                  <a:defRPr sz="6600">
                    <a:solidFill>
                      <a:srgbClr val="FE766E"/>
                    </a:solidFill>
                    <a:latin typeface="Russo One" panose="02000503050000020004" pitchFamily="2" charset="0"/>
                  </a:defRPr>
                </a:lvl1pPr>
              </a:lstStyle>
              <a:p>
                <a:r>
                  <a:rPr lang="en-US" sz="5400" dirty="0">
                    <a:solidFill>
                      <a:schemeClr val="tx1">
                        <a:lumMod val="65000"/>
                        <a:lumOff val="35000"/>
                      </a:schemeClr>
                    </a:solidFill>
                  </a:rPr>
                  <a:t>02</a:t>
                </a:r>
              </a:p>
            </p:txBody>
          </p:sp>
        </p:grpSp>
      </p:grpSp>
      <p:grpSp>
        <p:nvGrpSpPr>
          <p:cNvPr id="17" name="1">
            <a:extLst>
              <a:ext uri="{FF2B5EF4-FFF2-40B4-BE49-F238E27FC236}">
                <a16:creationId xmlns:a16="http://schemas.microsoft.com/office/drawing/2014/main" id="{C9E55D89-76BA-B25E-908F-DDD64BA655D6}"/>
              </a:ext>
            </a:extLst>
          </p:cNvPr>
          <p:cNvGrpSpPr/>
          <p:nvPr/>
        </p:nvGrpSpPr>
        <p:grpSpPr>
          <a:xfrm rot="-4200000">
            <a:off x="1621962" y="1815419"/>
            <a:ext cx="10157729" cy="10157729"/>
            <a:chOff x="1555244" y="1833475"/>
            <a:chExt cx="10157729" cy="10157729"/>
          </a:xfrm>
        </p:grpSpPr>
        <p:sp>
          <p:nvSpPr>
            <p:cNvPr id="20" name="Oval 19">
              <a:extLst>
                <a:ext uri="{FF2B5EF4-FFF2-40B4-BE49-F238E27FC236}">
                  <a16:creationId xmlns:a16="http://schemas.microsoft.com/office/drawing/2014/main" id="{E8A601C8-5E19-11F5-C38D-D8A4826C19E8}"/>
                </a:ext>
              </a:extLst>
            </p:cNvPr>
            <p:cNvSpPr/>
            <p:nvPr/>
          </p:nvSpPr>
          <p:spPr>
            <a:xfrm>
              <a:off x="1555244" y="1833475"/>
              <a:ext cx="10157729" cy="10157729"/>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21" name="Group 20">
              <a:extLst>
                <a:ext uri="{FF2B5EF4-FFF2-40B4-BE49-F238E27FC236}">
                  <a16:creationId xmlns:a16="http://schemas.microsoft.com/office/drawing/2014/main" id="{1771E9AB-E481-5D38-24C0-83F7BBD1C4AB}"/>
                </a:ext>
              </a:extLst>
            </p:cNvPr>
            <p:cNvGrpSpPr/>
            <p:nvPr/>
          </p:nvGrpSpPr>
          <p:grpSpPr>
            <a:xfrm>
              <a:off x="2475765" y="2753996"/>
              <a:ext cx="8316686" cy="8316686"/>
              <a:chOff x="2334986" y="2699657"/>
              <a:chExt cx="8316686" cy="8316686"/>
            </a:xfrm>
          </p:grpSpPr>
          <p:sp>
            <p:nvSpPr>
              <p:cNvPr id="22" name="Partial Circle 21">
                <a:extLst>
                  <a:ext uri="{FF2B5EF4-FFF2-40B4-BE49-F238E27FC236}">
                    <a16:creationId xmlns:a16="http://schemas.microsoft.com/office/drawing/2014/main" id="{4F342CF0-08E2-78E6-BF13-D6332C8D817A}"/>
                  </a:ext>
                </a:extLst>
              </p:cNvPr>
              <p:cNvSpPr/>
              <p:nvPr/>
            </p:nvSpPr>
            <p:spPr>
              <a:xfrm>
                <a:off x="2334986" y="2699657"/>
                <a:ext cx="8316686" cy="8316686"/>
              </a:xfrm>
              <a:prstGeom prst="pie">
                <a:avLst>
                  <a:gd name="adj1" fmla="val 10787916"/>
                  <a:gd name="adj2" fmla="val 14939417"/>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65000"/>
                      <a:lumOff val="35000"/>
                    </a:schemeClr>
                  </a:solidFill>
                </a:endParaRPr>
              </a:p>
            </p:txBody>
          </p:sp>
          <p:sp>
            <p:nvSpPr>
              <p:cNvPr id="23" name="TextBox 22">
                <a:extLst>
                  <a:ext uri="{FF2B5EF4-FFF2-40B4-BE49-F238E27FC236}">
                    <a16:creationId xmlns:a16="http://schemas.microsoft.com/office/drawing/2014/main" id="{BFB7DC2E-8EF7-0A7C-50C2-14D9A6C92A24}"/>
                  </a:ext>
                </a:extLst>
              </p:cNvPr>
              <p:cNvSpPr txBox="1"/>
              <p:nvPr/>
            </p:nvSpPr>
            <p:spPr>
              <a:xfrm>
                <a:off x="3535198" y="4952051"/>
                <a:ext cx="1553029" cy="1107996"/>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r>
                  <a:rPr lang="en-US" dirty="0">
                    <a:solidFill>
                      <a:schemeClr val="tx1">
                        <a:lumMod val="65000"/>
                        <a:lumOff val="35000"/>
                      </a:schemeClr>
                    </a:solidFill>
                  </a:rPr>
                  <a:t>01</a:t>
                </a:r>
              </a:p>
            </p:txBody>
          </p:sp>
        </p:grpSp>
      </p:grpSp>
      <p:sp>
        <p:nvSpPr>
          <p:cNvPr id="24" name="TextBox 23">
            <a:extLst>
              <a:ext uri="{FF2B5EF4-FFF2-40B4-BE49-F238E27FC236}">
                <a16:creationId xmlns:a16="http://schemas.microsoft.com/office/drawing/2014/main" id="{D0688DE1-5F84-0D02-27F3-A607C476E515}"/>
              </a:ext>
            </a:extLst>
          </p:cNvPr>
          <p:cNvSpPr txBox="1">
            <a:spLocks/>
          </p:cNvSpPr>
          <p:nvPr/>
        </p:nvSpPr>
        <p:spPr>
          <a:xfrm>
            <a:off x="9148242" y="2617849"/>
            <a:ext cx="2326840" cy="1292662"/>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PROJECT</a:t>
            </a:r>
            <a:endParaRPr kumimoji="0" lang="en-US" sz="16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6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25" name="TextBox 24">
            <a:extLst>
              <a:ext uri="{FF2B5EF4-FFF2-40B4-BE49-F238E27FC236}">
                <a16:creationId xmlns:a16="http://schemas.microsoft.com/office/drawing/2014/main" id="{D55DF7E7-89B2-7517-AF22-EAE3AE4BE3F2}"/>
              </a:ext>
            </a:extLst>
          </p:cNvPr>
          <p:cNvSpPr txBox="1">
            <a:spLocks/>
          </p:cNvSpPr>
          <p:nvPr/>
        </p:nvSpPr>
        <p:spPr>
          <a:xfrm>
            <a:off x="5090733" y="1623235"/>
            <a:ext cx="2326840" cy="129266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REASEARCH</a:t>
            </a:r>
            <a:endParaRPr kumimoji="0" lang="en-US" sz="16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6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26" name="TextBox 25">
            <a:extLst>
              <a:ext uri="{FF2B5EF4-FFF2-40B4-BE49-F238E27FC236}">
                <a16:creationId xmlns:a16="http://schemas.microsoft.com/office/drawing/2014/main" id="{9C0CF5A0-F8A2-8948-C1B8-1DB0EF181537}"/>
              </a:ext>
            </a:extLst>
          </p:cNvPr>
          <p:cNvSpPr txBox="1">
            <a:spLocks/>
          </p:cNvSpPr>
          <p:nvPr/>
        </p:nvSpPr>
        <p:spPr>
          <a:xfrm>
            <a:off x="1034977" y="2617849"/>
            <a:ext cx="2326840" cy="129266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IDEA</a:t>
            </a:r>
            <a:endParaRPr kumimoji="0" lang="en-US" sz="16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6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27" name="Rectangle 26">
            <a:extLst>
              <a:ext uri="{FF2B5EF4-FFF2-40B4-BE49-F238E27FC236}">
                <a16:creationId xmlns:a16="http://schemas.microsoft.com/office/drawing/2014/main" id="{82FEC04C-883D-78AC-8F6B-A7EF875232B9}"/>
              </a:ext>
            </a:extLst>
          </p:cNvPr>
          <p:cNvSpPr>
            <a:spLocks noGrp="1" noRot="1" noMove="1" noResize="1" noEditPoints="1" noAdjustHandles="1" noChangeArrowheads="1" noChangeShapeType="1"/>
          </p:cNvSpPr>
          <p:nvPr/>
        </p:nvSpPr>
        <p:spPr>
          <a:xfrm>
            <a:off x="0" y="5074804"/>
            <a:ext cx="12192000" cy="178319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Tree>
    <p:extLst>
      <p:ext uri="{BB962C8B-B14F-4D97-AF65-F5344CB8AC3E}">
        <p14:creationId xmlns:p14="http://schemas.microsoft.com/office/powerpoint/2010/main" val="2201174556"/>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10" presetClass="exit" presetSubtype="0" fill="hold" grpId="0" nodeType="withEffect">
                                  <p:stCondLst>
                                    <p:cond delay="750"/>
                                  </p:stCondLst>
                                  <p:childTnLst>
                                    <p:animEffect transition="out" filter="fade">
                                      <p:cBhvr>
                                        <p:cTn id="10" dur="250"/>
                                        <p:tgtEl>
                                          <p:spTgt spid="27"/>
                                        </p:tgtEl>
                                      </p:cBhvr>
                                    </p:animEffect>
                                    <p:set>
                                      <p:cBhvr>
                                        <p:cTn id="11" dur="1" fill="hold">
                                          <p:stCondLst>
                                            <p:cond delay="249"/>
                                          </p:stCondLst>
                                        </p:cTn>
                                        <p:tgtEl>
                                          <p:spTgt spid="27"/>
                                        </p:tgtEl>
                                        <p:attrNameLst>
                                          <p:attrName>style.visibility</p:attrName>
                                        </p:attrNameLst>
                                      </p:cBhvr>
                                      <p:to>
                                        <p:strVal val="hidden"/>
                                      </p:to>
                                    </p:set>
                                  </p:childTnLst>
                                </p:cTn>
                              </p:par>
                              <p:par>
                                <p:cTn id="12" presetID="8" presetClass="emph" presetSubtype="0" decel="100000" fill="hold" nodeType="withEffect">
                                  <p:stCondLst>
                                    <p:cond delay="750"/>
                                  </p:stCondLst>
                                  <p:childTnLst>
                                    <p:animRot by="4200000">
                                      <p:cBhvr>
                                        <p:cTn id="13" dur="2000" fill="hold"/>
                                        <p:tgtEl>
                                          <p:spTgt spid="17"/>
                                        </p:tgtEl>
                                        <p:attrNameLst>
                                          <p:attrName>r</p:attrName>
                                        </p:attrNameLst>
                                      </p:cBhvr>
                                    </p:animRot>
                                  </p:childTnLst>
                                </p:cTn>
                              </p:par>
                              <p:par>
                                <p:cTn id="14" presetID="8" presetClass="emph" presetSubtype="0" decel="100000" fill="hold" nodeType="withEffect">
                                  <p:stCondLst>
                                    <p:cond delay="750"/>
                                  </p:stCondLst>
                                  <p:childTnLst>
                                    <p:animRot by="9000000">
                                      <p:cBhvr>
                                        <p:cTn id="15" dur="2000" fill="hold"/>
                                        <p:tgtEl>
                                          <p:spTgt spid="8"/>
                                        </p:tgtEl>
                                        <p:attrNameLst>
                                          <p:attrName>r</p:attrName>
                                        </p:attrNameLst>
                                      </p:cBhvr>
                                    </p:animRot>
                                  </p:childTnLst>
                                </p:cTn>
                              </p:par>
                              <p:par>
                                <p:cTn id="16" presetID="8" presetClass="emph" presetSubtype="0" decel="100000" fill="hold" nodeType="withEffect">
                                  <p:stCondLst>
                                    <p:cond delay="750"/>
                                  </p:stCondLst>
                                  <p:childTnLst>
                                    <p:animRot by="12000000">
                                      <p:cBhvr>
                                        <p:cTn id="17" dur="2000" fill="hold"/>
                                        <p:tgtEl>
                                          <p:spTgt spid="2"/>
                                        </p:tgtEl>
                                        <p:attrNameLst>
                                          <p:attrName>r</p:attrName>
                                        </p:attrNameLst>
                                      </p:cBhvr>
                                    </p:animRot>
                                  </p:childTnLst>
                                </p:cTn>
                              </p:par>
                              <p:par>
                                <p:cTn id="18" presetID="10" presetClass="entr" presetSubtype="0" fill="hold" grpId="0" nodeType="withEffect">
                                  <p:stCondLst>
                                    <p:cond delay="2500"/>
                                  </p:stCondLst>
                                  <p:childTnLst>
                                    <p:set>
                                      <p:cBhvr>
                                        <p:cTn id="19" dur="1" fill="hold">
                                          <p:stCondLst>
                                            <p:cond delay="0"/>
                                          </p:stCondLst>
                                        </p:cTn>
                                        <p:tgtEl>
                                          <p:spTgt spid="24"/>
                                        </p:tgtEl>
                                        <p:attrNameLst>
                                          <p:attrName>style.visibility</p:attrName>
                                        </p:attrNameLst>
                                      </p:cBhvr>
                                      <p:to>
                                        <p:strVal val="visible"/>
                                      </p:to>
                                    </p:set>
                                    <p:animEffect transition="in" filter="fade">
                                      <p:cBhvr>
                                        <p:cTn id="20" dur="1000"/>
                                        <p:tgtEl>
                                          <p:spTgt spid="24"/>
                                        </p:tgtEl>
                                      </p:cBhvr>
                                    </p:animEffect>
                                  </p:childTnLst>
                                </p:cTn>
                              </p:par>
                              <p:par>
                                <p:cTn id="21" presetID="10" presetClass="entr" presetSubtype="0" fill="hold" grpId="0" nodeType="withEffect">
                                  <p:stCondLst>
                                    <p:cond delay="250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1000"/>
                                        <p:tgtEl>
                                          <p:spTgt spid="25"/>
                                        </p:tgtEl>
                                      </p:cBhvr>
                                    </p:animEffect>
                                  </p:childTnLst>
                                </p:cTn>
                              </p:par>
                              <p:par>
                                <p:cTn id="24" presetID="10" presetClass="entr" presetSubtype="0" fill="hold" grpId="0" nodeType="withEffect">
                                  <p:stCondLst>
                                    <p:cond delay="2500"/>
                                  </p:stCondLst>
                                  <p:childTnLst>
                                    <p:set>
                                      <p:cBhvr>
                                        <p:cTn id="25" dur="1" fill="hold">
                                          <p:stCondLst>
                                            <p:cond delay="0"/>
                                          </p:stCondLst>
                                        </p:cTn>
                                        <p:tgtEl>
                                          <p:spTgt spid="26"/>
                                        </p:tgtEl>
                                        <p:attrNameLst>
                                          <p:attrName>style.visibility</p:attrName>
                                        </p:attrNameLst>
                                      </p:cBhvr>
                                      <p:to>
                                        <p:strVal val="visible"/>
                                      </p:to>
                                    </p:set>
                                    <p:animEffect transition="in" filter="fade">
                                      <p:cBhvr>
                                        <p:cTn id="26" dur="10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P spid="27"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18A824-B9A8-1998-B6FC-B2525A8D797A}"/>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3325954A-C30C-903C-69CD-ED919C28CE22}"/>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F5C59A0B-3731-6FF9-3645-6C7B928383EC}"/>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7" name="Rectangle bot">
            <a:extLst>
              <a:ext uri="{FF2B5EF4-FFF2-40B4-BE49-F238E27FC236}">
                <a16:creationId xmlns:a16="http://schemas.microsoft.com/office/drawing/2014/main" id="{7E2D4C4A-95DF-79A0-0F48-60ACB9F6607D}"/>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707A64B9-B2A3-BC0E-2278-B5C2D0D355E5}"/>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852BD8DF-5306-989E-53E9-5B7395C4DA21}"/>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chemeClr val="tx1">
                    <a:lumMod val="65000"/>
                    <a:lumOff val="35000"/>
                  </a:schemeClr>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51C9F2D1-2D9D-F1FC-A941-00C3B27F4ED7}"/>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solidFill>
                    <a:schemeClr val="tx1">
                      <a:lumMod val="65000"/>
                      <a:lumOff val="35000"/>
                    </a:schemeClr>
                  </a:solidFill>
                </a:rPr>
                <a:t>Your Title</a:t>
              </a:r>
            </a:p>
          </p:txBody>
        </p:sp>
      </p:grpSp>
      <p:sp>
        <p:nvSpPr>
          <p:cNvPr id="14" name="Rectangle top">
            <a:extLst>
              <a:ext uri="{FF2B5EF4-FFF2-40B4-BE49-F238E27FC236}">
                <a16:creationId xmlns:a16="http://schemas.microsoft.com/office/drawing/2014/main" id="{0CEF50F9-94F7-51F8-F13D-034E1F5E02A5}"/>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3">
            <a:extLst>
              <a:ext uri="{FF2B5EF4-FFF2-40B4-BE49-F238E27FC236}">
                <a16:creationId xmlns:a16="http://schemas.microsoft.com/office/drawing/2014/main" id="{ED4F27FA-8D1B-2150-8FC3-A9501C4F4BFE}"/>
              </a:ext>
            </a:extLst>
          </p:cNvPr>
          <p:cNvGrpSpPr/>
          <p:nvPr/>
        </p:nvGrpSpPr>
        <p:grpSpPr>
          <a:xfrm rot="-14400000">
            <a:off x="1928080" y="1803356"/>
            <a:ext cx="10210620" cy="10210620"/>
            <a:chOff x="1152666" y="1289118"/>
            <a:chExt cx="10210620" cy="10210620"/>
          </a:xfrm>
        </p:grpSpPr>
        <p:sp>
          <p:nvSpPr>
            <p:cNvPr id="3" name="Oval 2">
              <a:extLst>
                <a:ext uri="{FF2B5EF4-FFF2-40B4-BE49-F238E27FC236}">
                  <a16:creationId xmlns:a16="http://schemas.microsoft.com/office/drawing/2014/main" id="{29E586BC-940A-7611-A312-172F33B39793}"/>
                </a:ext>
              </a:extLst>
            </p:cNvPr>
            <p:cNvSpPr/>
            <p:nvPr/>
          </p:nvSpPr>
          <p:spPr>
            <a:xfrm>
              <a:off x="1152666" y="1289118"/>
              <a:ext cx="10210620" cy="1021062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4" name="Group 3">
              <a:extLst>
                <a:ext uri="{FF2B5EF4-FFF2-40B4-BE49-F238E27FC236}">
                  <a16:creationId xmlns:a16="http://schemas.microsoft.com/office/drawing/2014/main" id="{50804D31-7B64-4389-1017-8A657D16D050}"/>
                </a:ext>
              </a:extLst>
            </p:cNvPr>
            <p:cNvGrpSpPr/>
            <p:nvPr/>
          </p:nvGrpSpPr>
          <p:grpSpPr>
            <a:xfrm>
              <a:off x="3659012" y="3795464"/>
              <a:ext cx="5197929" cy="5197929"/>
              <a:chOff x="3894363" y="4259035"/>
              <a:chExt cx="5197929" cy="5197929"/>
            </a:xfrm>
          </p:grpSpPr>
          <p:sp>
            <p:nvSpPr>
              <p:cNvPr id="5" name="Partial Circle 4">
                <a:extLst>
                  <a:ext uri="{FF2B5EF4-FFF2-40B4-BE49-F238E27FC236}">
                    <a16:creationId xmlns:a16="http://schemas.microsoft.com/office/drawing/2014/main" id="{9C196343-C1F9-5019-D3CD-EA1B35A1ED16}"/>
                  </a:ext>
                </a:extLst>
              </p:cNvPr>
              <p:cNvSpPr/>
              <p:nvPr/>
            </p:nvSpPr>
            <p:spPr>
              <a:xfrm rot="8423734">
                <a:off x="3894363" y="4259035"/>
                <a:ext cx="5197929" cy="5197929"/>
              </a:xfrm>
              <a:prstGeom prst="pie">
                <a:avLst>
                  <a:gd name="adj1" fmla="val 11612801"/>
                  <a:gd name="adj2" fmla="val 13175210"/>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65000"/>
                      <a:lumOff val="35000"/>
                    </a:schemeClr>
                  </a:solidFill>
                </a:endParaRPr>
              </a:p>
            </p:txBody>
          </p:sp>
          <p:sp>
            <p:nvSpPr>
              <p:cNvPr id="6" name="TextBox 5">
                <a:extLst>
                  <a:ext uri="{FF2B5EF4-FFF2-40B4-BE49-F238E27FC236}">
                    <a16:creationId xmlns:a16="http://schemas.microsoft.com/office/drawing/2014/main" id="{769F6D46-F543-5E25-5EFA-7BE3DF346FC4}"/>
                  </a:ext>
                </a:extLst>
              </p:cNvPr>
              <p:cNvSpPr txBox="1"/>
              <p:nvPr/>
            </p:nvSpPr>
            <p:spPr>
              <a:xfrm>
                <a:off x="7503433" y="6207944"/>
                <a:ext cx="1553029" cy="646331"/>
              </a:xfrm>
              <a:prstGeom prst="rect">
                <a:avLst/>
              </a:prstGeom>
              <a:noFill/>
            </p:spPr>
            <p:txBody>
              <a:bodyPr wrap="square" rtlCol="0" anchor="ctr">
                <a:spAutoFit/>
              </a:bodyPr>
              <a:lstStyle>
                <a:defPPr>
                  <a:defRPr lang="en-US"/>
                </a:defPPr>
                <a:lvl1pPr algn="ctr">
                  <a:defRPr sz="6600">
                    <a:solidFill>
                      <a:srgbClr val="FE766E"/>
                    </a:solidFill>
                    <a:latin typeface="Russo One" panose="02000503050000020004" pitchFamily="2" charset="0"/>
                  </a:defRPr>
                </a:lvl1pPr>
              </a:lstStyle>
              <a:p>
                <a:r>
                  <a:rPr lang="en-US" sz="3600" dirty="0">
                    <a:solidFill>
                      <a:schemeClr val="tx1">
                        <a:lumMod val="65000"/>
                        <a:lumOff val="35000"/>
                      </a:schemeClr>
                    </a:solidFill>
                  </a:rPr>
                  <a:t>04</a:t>
                </a:r>
              </a:p>
            </p:txBody>
          </p:sp>
        </p:grpSp>
      </p:grpSp>
      <p:grpSp>
        <p:nvGrpSpPr>
          <p:cNvPr id="8" name="3">
            <a:extLst>
              <a:ext uri="{FF2B5EF4-FFF2-40B4-BE49-F238E27FC236}">
                <a16:creationId xmlns:a16="http://schemas.microsoft.com/office/drawing/2014/main" id="{EA94FB8A-05E2-0B44-ECD9-29D9FF86E4F4}"/>
              </a:ext>
            </a:extLst>
          </p:cNvPr>
          <p:cNvGrpSpPr/>
          <p:nvPr/>
        </p:nvGrpSpPr>
        <p:grpSpPr>
          <a:xfrm rot="-12000000">
            <a:off x="1928080" y="1802789"/>
            <a:ext cx="10210620" cy="10210620"/>
            <a:chOff x="1390824" y="1601068"/>
            <a:chExt cx="10210620" cy="10210620"/>
          </a:xfrm>
        </p:grpSpPr>
        <p:sp>
          <p:nvSpPr>
            <p:cNvPr id="12" name="Oval 11">
              <a:extLst>
                <a:ext uri="{FF2B5EF4-FFF2-40B4-BE49-F238E27FC236}">
                  <a16:creationId xmlns:a16="http://schemas.microsoft.com/office/drawing/2014/main" id="{13915833-6AF9-3336-FF99-8E3AE3633A99}"/>
                </a:ext>
              </a:extLst>
            </p:cNvPr>
            <p:cNvSpPr/>
            <p:nvPr/>
          </p:nvSpPr>
          <p:spPr>
            <a:xfrm>
              <a:off x="1390824" y="1601068"/>
              <a:ext cx="10210620" cy="1021062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13" name="Group 12">
              <a:extLst>
                <a:ext uri="{FF2B5EF4-FFF2-40B4-BE49-F238E27FC236}">
                  <a16:creationId xmlns:a16="http://schemas.microsoft.com/office/drawing/2014/main" id="{5B8A0FA9-16D2-57D7-D7D9-948C52D7A144}"/>
                </a:ext>
              </a:extLst>
            </p:cNvPr>
            <p:cNvGrpSpPr/>
            <p:nvPr/>
          </p:nvGrpSpPr>
          <p:grpSpPr>
            <a:xfrm>
              <a:off x="3377377" y="3587621"/>
              <a:ext cx="6237515" cy="6237515"/>
              <a:chOff x="3374571" y="3739242"/>
              <a:chExt cx="6237515" cy="6237515"/>
            </a:xfrm>
          </p:grpSpPr>
          <p:sp>
            <p:nvSpPr>
              <p:cNvPr id="15" name="Partial Circle 14">
                <a:extLst>
                  <a:ext uri="{FF2B5EF4-FFF2-40B4-BE49-F238E27FC236}">
                    <a16:creationId xmlns:a16="http://schemas.microsoft.com/office/drawing/2014/main" id="{65272932-D147-4A97-249E-A0CBF70DAC29}"/>
                  </a:ext>
                </a:extLst>
              </p:cNvPr>
              <p:cNvSpPr/>
              <p:nvPr/>
            </p:nvSpPr>
            <p:spPr>
              <a:xfrm rot="7055931">
                <a:off x="3374571" y="3739242"/>
                <a:ext cx="6237515" cy="6237515"/>
              </a:xfrm>
              <a:prstGeom prst="pie">
                <a:avLst>
                  <a:gd name="adj1" fmla="val 10762770"/>
                  <a:gd name="adj2" fmla="val 13173061"/>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65000"/>
                      <a:lumOff val="35000"/>
                    </a:schemeClr>
                  </a:solidFill>
                </a:endParaRPr>
              </a:p>
            </p:txBody>
          </p:sp>
          <p:sp>
            <p:nvSpPr>
              <p:cNvPr id="16" name="TextBox 15">
                <a:extLst>
                  <a:ext uri="{FF2B5EF4-FFF2-40B4-BE49-F238E27FC236}">
                    <a16:creationId xmlns:a16="http://schemas.microsoft.com/office/drawing/2014/main" id="{6E3E5B22-C363-5992-412D-E87CA98B7948}"/>
                  </a:ext>
                </a:extLst>
              </p:cNvPr>
              <p:cNvSpPr txBox="1"/>
              <p:nvPr/>
            </p:nvSpPr>
            <p:spPr>
              <a:xfrm>
                <a:off x="7342331" y="4921274"/>
                <a:ext cx="1553029" cy="830997"/>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r>
                  <a:rPr lang="en-US" sz="4800" dirty="0">
                    <a:solidFill>
                      <a:schemeClr val="tx1">
                        <a:lumMod val="65000"/>
                        <a:lumOff val="35000"/>
                      </a:schemeClr>
                    </a:solidFill>
                  </a:rPr>
                  <a:t>03</a:t>
                </a:r>
              </a:p>
            </p:txBody>
          </p:sp>
        </p:grpSp>
      </p:grpSp>
      <p:grpSp>
        <p:nvGrpSpPr>
          <p:cNvPr id="17" name="2">
            <a:extLst>
              <a:ext uri="{FF2B5EF4-FFF2-40B4-BE49-F238E27FC236}">
                <a16:creationId xmlns:a16="http://schemas.microsoft.com/office/drawing/2014/main" id="{FCD3A13D-99B4-2CE8-C8C8-007DE43E07B9}"/>
              </a:ext>
            </a:extLst>
          </p:cNvPr>
          <p:cNvGrpSpPr/>
          <p:nvPr/>
        </p:nvGrpSpPr>
        <p:grpSpPr>
          <a:xfrm rot="-9000000">
            <a:off x="1928080" y="1802010"/>
            <a:ext cx="10210620" cy="10210620"/>
            <a:chOff x="1775681" y="905498"/>
            <a:chExt cx="10210620" cy="10210620"/>
          </a:xfrm>
        </p:grpSpPr>
        <p:sp>
          <p:nvSpPr>
            <p:cNvPr id="20" name="Oval 19">
              <a:extLst>
                <a:ext uri="{FF2B5EF4-FFF2-40B4-BE49-F238E27FC236}">
                  <a16:creationId xmlns:a16="http://schemas.microsoft.com/office/drawing/2014/main" id="{F4F7ACB6-627A-A8F8-ACB1-3DAD6795E745}"/>
                </a:ext>
              </a:extLst>
            </p:cNvPr>
            <p:cNvSpPr/>
            <p:nvPr/>
          </p:nvSpPr>
          <p:spPr>
            <a:xfrm>
              <a:off x="1775681" y="905498"/>
              <a:ext cx="10210620" cy="1021062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21" name="Group 20">
              <a:extLst>
                <a:ext uri="{FF2B5EF4-FFF2-40B4-BE49-F238E27FC236}">
                  <a16:creationId xmlns:a16="http://schemas.microsoft.com/office/drawing/2014/main" id="{83348378-30DD-38C8-FF93-105B11D763E6}"/>
                </a:ext>
              </a:extLst>
            </p:cNvPr>
            <p:cNvGrpSpPr/>
            <p:nvPr/>
          </p:nvGrpSpPr>
          <p:grpSpPr>
            <a:xfrm>
              <a:off x="3242441" y="2372258"/>
              <a:ext cx="7277100" cy="7277100"/>
              <a:chOff x="2854779" y="3219450"/>
              <a:chExt cx="7277100" cy="7277100"/>
            </a:xfrm>
          </p:grpSpPr>
          <p:sp>
            <p:nvSpPr>
              <p:cNvPr id="22" name="Partial Circle 21">
                <a:extLst>
                  <a:ext uri="{FF2B5EF4-FFF2-40B4-BE49-F238E27FC236}">
                    <a16:creationId xmlns:a16="http://schemas.microsoft.com/office/drawing/2014/main" id="{A8DCCF32-E326-BA36-9426-CDA9C5E264BC}"/>
                  </a:ext>
                </a:extLst>
              </p:cNvPr>
              <p:cNvSpPr/>
              <p:nvPr/>
            </p:nvSpPr>
            <p:spPr>
              <a:xfrm rot="4094619">
                <a:off x="2854779" y="3219450"/>
                <a:ext cx="7277100" cy="7277100"/>
              </a:xfrm>
              <a:prstGeom prst="pie">
                <a:avLst>
                  <a:gd name="adj1" fmla="val 10762770"/>
                  <a:gd name="adj2" fmla="val 13863891"/>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65000"/>
                      <a:lumOff val="35000"/>
                    </a:schemeClr>
                  </a:solidFill>
                </a:endParaRPr>
              </a:p>
            </p:txBody>
          </p:sp>
          <p:sp>
            <p:nvSpPr>
              <p:cNvPr id="23" name="TextBox 22">
                <a:extLst>
                  <a:ext uri="{FF2B5EF4-FFF2-40B4-BE49-F238E27FC236}">
                    <a16:creationId xmlns:a16="http://schemas.microsoft.com/office/drawing/2014/main" id="{2D710384-1969-120E-EE37-1DF515DC217B}"/>
                  </a:ext>
                </a:extLst>
              </p:cNvPr>
              <p:cNvSpPr txBox="1"/>
              <p:nvPr/>
            </p:nvSpPr>
            <p:spPr>
              <a:xfrm>
                <a:off x="5789304" y="3925683"/>
                <a:ext cx="1553029" cy="923330"/>
              </a:xfrm>
              <a:prstGeom prst="rect">
                <a:avLst/>
              </a:prstGeom>
              <a:noFill/>
            </p:spPr>
            <p:txBody>
              <a:bodyPr wrap="square" rtlCol="0" anchor="ctr">
                <a:spAutoFit/>
              </a:bodyPr>
              <a:lstStyle>
                <a:defPPr>
                  <a:defRPr lang="en-US"/>
                </a:defPPr>
                <a:lvl1pPr algn="ctr">
                  <a:defRPr sz="6600">
                    <a:solidFill>
                      <a:srgbClr val="FE766E"/>
                    </a:solidFill>
                    <a:latin typeface="Russo One" panose="02000503050000020004" pitchFamily="2" charset="0"/>
                  </a:defRPr>
                </a:lvl1pPr>
              </a:lstStyle>
              <a:p>
                <a:r>
                  <a:rPr lang="en-US" sz="5400" dirty="0">
                    <a:solidFill>
                      <a:schemeClr val="tx1">
                        <a:lumMod val="65000"/>
                        <a:lumOff val="35000"/>
                      </a:schemeClr>
                    </a:solidFill>
                  </a:rPr>
                  <a:t>02</a:t>
                </a:r>
              </a:p>
            </p:txBody>
          </p:sp>
        </p:grpSp>
      </p:grpSp>
      <p:grpSp>
        <p:nvGrpSpPr>
          <p:cNvPr id="24" name="1">
            <a:extLst>
              <a:ext uri="{FF2B5EF4-FFF2-40B4-BE49-F238E27FC236}">
                <a16:creationId xmlns:a16="http://schemas.microsoft.com/office/drawing/2014/main" id="{342C3697-ED0D-5BF3-32EC-935B04751322}"/>
              </a:ext>
            </a:extLst>
          </p:cNvPr>
          <p:cNvGrpSpPr/>
          <p:nvPr/>
        </p:nvGrpSpPr>
        <p:grpSpPr>
          <a:xfrm rot="-4800000">
            <a:off x="1928080" y="1799629"/>
            <a:ext cx="10210620" cy="10210620"/>
            <a:chOff x="828716" y="1097284"/>
            <a:chExt cx="10210620" cy="10210620"/>
          </a:xfrm>
        </p:grpSpPr>
        <p:sp>
          <p:nvSpPr>
            <p:cNvPr id="25" name="Oval 24">
              <a:extLst>
                <a:ext uri="{FF2B5EF4-FFF2-40B4-BE49-F238E27FC236}">
                  <a16:creationId xmlns:a16="http://schemas.microsoft.com/office/drawing/2014/main" id="{7BB995AA-0869-8A15-57D9-DDE14B5FA8D6}"/>
                </a:ext>
              </a:extLst>
            </p:cNvPr>
            <p:cNvSpPr/>
            <p:nvPr/>
          </p:nvSpPr>
          <p:spPr>
            <a:xfrm>
              <a:off x="828716" y="1097284"/>
              <a:ext cx="10210620" cy="1021062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26" name="Group 25">
              <a:extLst>
                <a:ext uri="{FF2B5EF4-FFF2-40B4-BE49-F238E27FC236}">
                  <a16:creationId xmlns:a16="http://schemas.microsoft.com/office/drawing/2014/main" id="{BA5D25BA-685C-3CCA-DFFB-AF2EF45AB75A}"/>
                </a:ext>
              </a:extLst>
            </p:cNvPr>
            <p:cNvGrpSpPr/>
            <p:nvPr/>
          </p:nvGrpSpPr>
          <p:grpSpPr>
            <a:xfrm>
              <a:off x="1775683" y="2044251"/>
              <a:ext cx="8316686" cy="8316686"/>
              <a:chOff x="2334986" y="2699657"/>
              <a:chExt cx="8316686" cy="8316686"/>
            </a:xfrm>
          </p:grpSpPr>
          <p:sp>
            <p:nvSpPr>
              <p:cNvPr id="27" name="Partial Circle 26">
                <a:extLst>
                  <a:ext uri="{FF2B5EF4-FFF2-40B4-BE49-F238E27FC236}">
                    <a16:creationId xmlns:a16="http://schemas.microsoft.com/office/drawing/2014/main" id="{5F3EECE7-E3AB-56F8-AE6A-D731BEE9AE9F}"/>
                  </a:ext>
                </a:extLst>
              </p:cNvPr>
              <p:cNvSpPr/>
              <p:nvPr/>
            </p:nvSpPr>
            <p:spPr>
              <a:xfrm>
                <a:off x="2334986" y="2699657"/>
                <a:ext cx="8316686" cy="8316686"/>
              </a:xfrm>
              <a:prstGeom prst="pie">
                <a:avLst>
                  <a:gd name="adj1" fmla="val 10787916"/>
                  <a:gd name="adj2" fmla="val 14939417"/>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65000"/>
                      <a:lumOff val="35000"/>
                    </a:schemeClr>
                  </a:solidFill>
                </a:endParaRPr>
              </a:p>
            </p:txBody>
          </p:sp>
          <p:sp>
            <p:nvSpPr>
              <p:cNvPr id="28" name="TextBox 27">
                <a:extLst>
                  <a:ext uri="{FF2B5EF4-FFF2-40B4-BE49-F238E27FC236}">
                    <a16:creationId xmlns:a16="http://schemas.microsoft.com/office/drawing/2014/main" id="{73E71E07-F5E1-74D6-FF46-1576CFCCA9BD}"/>
                  </a:ext>
                </a:extLst>
              </p:cNvPr>
              <p:cNvSpPr txBox="1"/>
              <p:nvPr/>
            </p:nvSpPr>
            <p:spPr>
              <a:xfrm>
                <a:off x="3535198" y="4952051"/>
                <a:ext cx="1553029" cy="1107996"/>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r>
                  <a:rPr lang="en-US" dirty="0">
                    <a:solidFill>
                      <a:schemeClr val="tx1">
                        <a:lumMod val="65000"/>
                        <a:lumOff val="35000"/>
                      </a:schemeClr>
                    </a:solidFill>
                  </a:rPr>
                  <a:t>01</a:t>
                </a:r>
              </a:p>
            </p:txBody>
          </p:sp>
        </p:grpSp>
      </p:grpSp>
      <p:sp>
        <p:nvSpPr>
          <p:cNvPr id="29" name="TextBox 28">
            <a:extLst>
              <a:ext uri="{FF2B5EF4-FFF2-40B4-BE49-F238E27FC236}">
                <a16:creationId xmlns:a16="http://schemas.microsoft.com/office/drawing/2014/main" id="{3CDDF385-9ECD-1B96-CFEF-7C330F78C3DD}"/>
              </a:ext>
            </a:extLst>
          </p:cNvPr>
          <p:cNvSpPr txBox="1">
            <a:spLocks/>
          </p:cNvSpPr>
          <p:nvPr/>
        </p:nvSpPr>
        <p:spPr>
          <a:xfrm>
            <a:off x="9866152" y="2603781"/>
            <a:ext cx="1654495" cy="113877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PROJECT</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30" name="TextBox 29">
            <a:extLst>
              <a:ext uri="{FF2B5EF4-FFF2-40B4-BE49-F238E27FC236}">
                <a16:creationId xmlns:a16="http://schemas.microsoft.com/office/drawing/2014/main" id="{F0CAA618-49B5-411B-8DCB-A64A61362A7D}"/>
              </a:ext>
            </a:extLst>
          </p:cNvPr>
          <p:cNvSpPr txBox="1">
            <a:spLocks/>
          </p:cNvSpPr>
          <p:nvPr/>
        </p:nvSpPr>
        <p:spPr>
          <a:xfrm>
            <a:off x="3903125" y="1618468"/>
            <a:ext cx="1654495"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REASEARCH</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31" name="TextBox 30">
            <a:extLst>
              <a:ext uri="{FF2B5EF4-FFF2-40B4-BE49-F238E27FC236}">
                <a16:creationId xmlns:a16="http://schemas.microsoft.com/office/drawing/2014/main" id="{F66F34F0-4327-4AC8-A1A1-B19AEBCCA402}"/>
              </a:ext>
            </a:extLst>
          </p:cNvPr>
          <p:cNvSpPr txBox="1">
            <a:spLocks/>
          </p:cNvSpPr>
          <p:nvPr/>
        </p:nvSpPr>
        <p:spPr>
          <a:xfrm>
            <a:off x="6945152" y="1599867"/>
            <a:ext cx="1654495" cy="113877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STARTUP</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32" name="TextBox 31">
            <a:extLst>
              <a:ext uri="{FF2B5EF4-FFF2-40B4-BE49-F238E27FC236}">
                <a16:creationId xmlns:a16="http://schemas.microsoft.com/office/drawing/2014/main" id="{9928FE3E-EECD-8CD6-4777-8CC2C170E05D}"/>
              </a:ext>
            </a:extLst>
          </p:cNvPr>
          <p:cNvSpPr txBox="1">
            <a:spLocks/>
          </p:cNvSpPr>
          <p:nvPr/>
        </p:nvSpPr>
        <p:spPr>
          <a:xfrm>
            <a:off x="976151" y="2572766"/>
            <a:ext cx="1654495"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IDEA</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33" name="Rectangle 32">
            <a:extLst>
              <a:ext uri="{FF2B5EF4-FFF2-40B4-BE49-F238E27FC236}">
                <a16:creationId xmlns:a16="http://schemas.microsoft.com/office/drawing/2014/main" id="{34025FD1-F708-2E61-B02A-5220AD79206A}"/>
              </a:ext>
            </a:extLst>
          </p:cNvPr>
          <p:cNvSpPr>
            <a:spLocks noGrp="1" noRot="1" noMove="1" noResize="1" noEditPoints="1" noAdjustHandles="1" noChangeArrowheads="1" noChangeShapeType="1"/>
          </p:cNvSpPr>
          <p:nvPr/>
        </p:nvSpPr>
        <p:spPr>
          <a:xfrm>
            <a:off x="0" y="5074804"/>
            <a:ext cx="12192000" cy="178319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Tree>
    <p:extLst>
      <p:ext uri="{BB962C8B-B14F-4D97-AF65-F5344CB8AC3E}">
        <p14:creationId xmlns:p14="http://schemas.microsoft.com/office/powerpoint/2010/main" val="105604345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10" presetClass="exit" presetSubtype="0" fill="hold" grpId="0" nodeType="withEffect">
                                  <p:stCondLst>
                                    <p:cond delay="750"/>
                                  </p:stCondLst>
                                  <p:childTnLst>
                                    <p:animEffect transition="out" filter="fade">
                                      <p:cBhvr>
                                        <p:cTn id="10" dur="250"/>
                                        <p:tgtEl>
                                          <p:spTgt spid="33"/>
                                        </p:tgtEl>
                                      </p:cBhvr>
                                    </p:animEffect>
                                    <p:set>
                                      <p:cBhvr>
                                        <p:cTn id="11" dur="1" fill="hold">
                                          <p:stCondLst>
                                            <p:cond delay="249"/>
                                          </p:stCondLst>
                                        </p:cTn>
                                        <p:tgtEl>
                                          <p:spTgt spid="33"/>
                                        </p:tgtEl>
                                        <p:attrNameLst>
                                          <p:attrName>style.visibility</p:attrName>
                                        </p:attrNameLst>
                                      </p:cBhvr>
                                      <p:to>
                                        <p:strVal val="hidden"/>
                                      </p:to>
                                    </p:set>
                                  </p:childTnLst>
                                </p:cTn>
                              </p:par>
                              <p:par>
                                <p:cTn id="12" presetID="8" presetClass="emph" presetSubtype="0" decel="100000" fill="hold" nodeType="withEffect">
                                  <p:stCondLst>
                                    <p:cond delay="750"/>
                                  </p:stCondLst>
                                  <p:childTnLst>
                                    <p:animRot by="14400000">
                                      <p:cBhvr>
                                        <p:cTn id="13" dur="2000" fill="hold"/>
                                        <p:tgtEl>
                                          <p:spTgt spid="2"/>
                                        </p:tgtEl>
                                        <p:attrNameLst>
                                          <p:attrName>r</p:attrName>
                                        </p:attrNameLst>
                                      </p:cBhvr>
                                    </p:animRot>
                                  </p:childTnLst>
                                </p:cTn>
                              </p:par>
                              <p:par>
                                <p:cTn id="14" presetID="8" presetClass="emph" presetSubtype="0" decel="100000" fill="hold" nodeType="withEffect">
                                  <p:stCondLst>
                                    <p:cond delay="750"/>
                                  </p:stCondLst>
                                  <p:childTnLst>
                                    <p:animRot by="12000000">
                                      <p:cBhvr>
                                        <p:cTn id="15" dur="2000" fill="hold"/>
                                        <p:tgtEl>
                                          <p:spTgt spid="8"/>
                                        </p:tgtEl>
                                        <p:attrNameLst>
                                          <p:attrName>r</p:attrName>
                                        </p:attrNameLst>
                                      </p:cBhvr>
                                    </p:animRot>
                                  </p:childTnLst>
                                </p:cTn>
                              </p:par>
                              <p:par>
                                <p:cTn id="16" presetID="8" presetClass="emph" presetSubtype="0" decel="100000" fill="hold" nodeType="withEffect">
                                  <p:stCondLst>
                                    <p:cond delay="750"/>
                                  </p:stCondLst>
                                  <p:childTnLst>
                                    <p:animRot by="9000000">
                                      <p:cBhvr>
                                        <p:cTn id="17" dur="2000" fill="hold"/>
                                        <p:tgtEl>
                                          <p:spTgt spid="17"/>
                                        </p:tgtEl>
                                        <p:attrNameLst>
                                          <p:attrName>r</p:attrName>
                                        </p:attrNameLst>
                                      </p:cBhvr>
                                    </p:animRot>
                                  </p:childTnLst>
                                </p:cTn>
                              </p:par>
                              <p:par>
                                <p:cTn id="18" presetID="8" presetClass="emph" presetSubtype="0" decel="100000" fill="hold" nodeType="withEffect">
                                  <p:stCondLst>
                                    <p:cond delay="750"/>
                                  </p:stCondLst>
                                  <p:childTnLst>
                                    <p:animRot by="4800000">
                                      <p:cBhvr>
                                        <p:cTn id="19" dur="2000" fill="hold"/>
                                        <p:tgtEl>
                                          <p:spTgt spid="24"/>
                                        </p:tgtEl>
                                        <p:attrNameLst>
                                          <p:attrName>r</p:attrName>
                                        </p:attrNameLst>
                                      </p:cBhvr>
                                    </p:animRot>
                                  </p:childTnLst>
                                </p:cTn>
                              </p:par>
                              <p:par>
                                <p:cTn id="20" presetID="10" presetClass="entr" presetSubtype="0" fill="hold" grpId="0" nodeType="withEffect">
                                  <p:stCondLst>
                                    <p:cond delay="250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1000"/>
                                        <p:tgtEl>
                                          <p:spTgt spid="29"/>
                                        </p:tgtEl>
                                      </p:cBhvr>
                                    </p:animEffect>
                                  </p:childTnLst>
                                </p:cTn>
                              </p:par>
                              <p:par>
                                <p:cTn id="23" presetID="10" presetClass="entr" presetSubtype="0" fill="hold" grpId="0" nodeType="withEffect">
                                  <p:stCondLst>
                                    <p:cond delay="2500"/>
                                  </p:stCondLst>
                                  <p:childTnLst>
                                    <p:set>
                                      <p:cBhvr>
                                        <p:cTn id="24" dur="1" fill="hold">
                                          <p:stCondLst>
                                            <p:cond delay="0"/>
                                          </p:stCondLst>
                                        </p:cTn>
                                        <p:tgtEl>
                                          <p:spTgt spid="31"/>
                                        </p:tgtEl>
                                        <p:attrNameLst>
                                          <p:attrName>style.visibility</p:attrName>
                                        </p:attrNameLst>
                                      </p:cBhvr>
                                      <p:to>
                                        <p:strVal val="visible"/>
                                      </p:to>
                                    </p:set>
                                    <p:animEffect transition="in" filter="fade">
                                      <p:cBhvr>
                                        <p:cTn id="25" dur="1000"/>
                                        <p:tgtEl>
                                          <p:spTgt spid="31"/>
                                        </p:tgtEl>
                                      </p:cBhvr>
                                    </p:animEffect>
                                  </p:childTnLst>
                                </p:cTn>
                              </p:par>
                              <p:par>
                                <p:cTn id="26" presetID="10" presetClass="entr" presetSubtype="0" fill="hold" grpId="0" nodeType="withEffect">
                                  <p:stCondLst>
                                    <p:cond delay="250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1000"/>
                                        <p:tgtEl>
                                          <p:spTgt spid="30"/>
                                        </p:tgtEl>
                                      </p:cBhvr>
                                    </p:animEffect>
                                  </p:childTnLst>
                                </p:cTn>
                              </p:par>
                              <p:par>
                                <p:cTn id="29" presetID="10" presetClass="entr" presetSubtype="0" fill="hold" grpId="0" nodeType="withEffect">
                                  <p:stCondLst>
                                    <p:cond delay="250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1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1" grpId="0"/>
      <p:bldP spid="32" grpId="0"/>
      <p:bldP spid="33"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C43654-A412-2E9D-DE5E-24CAA3D86762}"/>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CB47B383-28D9-D71F-A67E-8B9D972FEB8B}"/>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47C822C6-128D-4C62-6A08-24423A34EB8E}"/>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7" name="Rectangle bot">
            <a:extLst>
              <a:ext uri="{FF2B5EF4-FFF2-40B4-BE49-F238E27FC236}">
                <a16:creationId xmlns:a16="http://schemas.microsoft.com/office/drawing/2014/main" id="{34D8CEEF-5EF8-3D24-31CC-F80DC9341DB6}"/>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8747298D-6872-6509-B01A-308D7CCC3E48}"/>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AF1471AC-54AD-AC6D-3B62-9C538F3217D0}"/>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chemeClr val="tx1">
                    <a:lumMod val="65000"/>
                    <a:lumOff val="35000"/>
                  </a:schemeClr>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C859A64E-EB52-339A-6912-B46B74953743}"/>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solidFill>
                    <a:schemeClr val="tx1">
                      <a:lumMod val="65000"/>
                      <a:lumOff val="35000"/>
                    </a:schemeClr>
                  </a:solidFill>
                </a:rPr>
                <a:t>Your Title</a:t>
              </a:r>
            </a:p>
          </p:txBody>
        </p:sp>
      </p:grpSp>
      <p:sp>
        <p:nvSpPr>
          <p:cNvPr id="14" name="Rectangle top">
            <a:extLst>
              <a:ext uri="{FF2B5EF4-FFF2-40B4-BE49-F238E27FC236}">
                <a16:creationId xmlns:a16="http://schemas.microsoft.com/office/drawing/2014/main" id="{C7FB42E4-74BD-28F9-8DFF-E8273A2D7EE1}"/>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5">
            <a:extLst>
              <a:ext uri="{FF2B5EF4-FFF2-40B4-BE49-F238E27FC236}">
                <a16:creationId xmlns:a16="http://schemas.microsoft.com/office/drawing/2014/main" id="{EC16F1E4-5A47-E446-7159-8C2E26A76FDD}"/>
              </a:ext>
            </a:extLst>
          </p:cNvPr>
          <p:cNvGrpSpPr/>
          <p:nvPr/>
        </p:nvGrpSpPr>
        <p:grpSpPr>
          <a:xfrm rot="-11400000">
            <a:off x="-198758" y="-413426"/>
            <a:ext cx="14600903" cy="14600903"/>
            <a:chOff x="-1204452" y="-662193"/>
            <a:chExt cx="14600903" cy="14600903"/>
          </a:xfrm>
        </p:grpSpPr>
        <p:sp>
          <p:nvSpPr>
            <p:cNvPr id="3" name="Oval 2">
              <a:extLst>
                <a:ext uri="{FF2B5EF4-FFF2-40B4-BE49-F238E27FC236}">
                  <a16:creationId xmlns:a16="http://schemas.microsoft.com/office/drawing/2014/main" id="{6EADFF25-42D2-2973-273E-8486E0BFE89E}"/>
                </a:ext>
              </a:extLst>
            </p:cNvPr>
            <p:cNvSpPr/>
            <p:nvPr/>
          </p:nvSpPr>
          <p:spPr>
            <a:xfrm>
              <a:off x="-1204452" y="-662193"/>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4" name="Group 3">
              <a:extLst>
                <a:ext uri="{FF2B5EF4-FFF2-40B4-BE49-F238E27FC236}">
                  <a16:creationId xmlns:a16="http://schemas.microsoft.com/office/drawing/2014/main" id="{CE15BE2B-3BDA-961A-66A9-95CC00A43D3B}"/>
                </a:ext>
              </a:extLst>
            </p:cNvPr>
            <p:cNvGrpSpPr/>
            <p:nvPr/>
          </p:nvGrpSpPr>
          <p:grpSpPr>
            <a:xfrm>
              <a:off x="3497035" y="4039294"/>
              <a:ext cx="5197929" cy="5197929"/>
              <a:chOff x="3894363" y="4259035"/>
              <a:chExt cx="5197929" cy="5197929"/>
            </a:xfrm>
          </p:grpSpPr>
          <p:sp>
            <p:nvSpPr>
              <p:cNvPr id="5" name="Partial Circle 4">
                <a:extLst>
                  <a:ext uri="{FF2B5EF4-FFF2-40B4-BE49-F238E27FC236}">
                    <a16:creationId xmlns:a16="http://schemas.microsoft.com/office/drawing/2014/main" id="{B3A6875E-FFFE-1BF5-4F6D-F1B8CA54B0DE}"/>
                  </a:ext>
                </a:extLst>
              </p:cNvPr>
              <p:cNvSpPr/>
              <p:nvPr/>
            </p:nvSpPr>
            <p:spPr>
              <a:xfrm rot="8423734">
                <a:off x="3894363" y="4259035"/>
                <a:ext cx="5197929" cy="5197929"/>
              </a:xfrm>
              <a:prstGeom prst="pie">
                <a:avLst>
                  <a:gd name="adj1" fmla="val 11612801"/>
                  <a:gd name="adj2" fmla="val 13175210"/>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65000"/>
                      <a:lumOff val="35000"/>
                    </a:schemeClr>
                  </a:solidFill>
                </a:endParaRPr>
              </a:p>
            </p:txBody>
          </p:sp>
          <p:sp>
            <p:nvSpPr>
              <p:cNvPr id="6" name="TextBox 5">
                <a:extLst>
                  <a:ext uri="{FF2B5EF4-FFF2-40B4-BE49-F238E27FC236}">
                    <a16:creationId xmlns:a16="http://schemas.microsoft.com/office/drawing/2014/main" id="{91DCA079-67FD-257D-B5A6-8534C8DBCE22}"/>
                  </a:ext>
                </a:extLst>
              </p:cNvPr>
              <p:cNvSpPr txBox="1"/>
              <p:nvPr/>
            </p:nvSpPr>
            <p:spPr>
              <a:xfrm>
                <a:off x="7516667" y="6132902"/>
                <a:ext cx="1553029" cy="646331"/>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r>
                  <a:rPr lang="en-US" sz="3600" dirty="0">
                    <a:solidFill>
                      <a:schemeClr val="tx1">
                        <a:lumMod val="65000"/>
                        <a:lumOff val="35000"/>
                      </a:schemeClr>
                    </a:solidFill>
                  </a:rPr>
                  <a:t>05</a:t>
                </a:r>
              </a:p>
            </p:txBody>
          </p:sp>
        </p:grpSp>
      </p:grpSp>
      <p:grpSp>
        <p:nvGrpSpPr>
          <p:cNvPr id="8" name="4">
            <a:extLst>
              <a:ext uri="{FF2B5EF4-FFF2-40B4-BE49-F238E27FC236}">
                <a16:creationId xmlns:a16="http://schemas.microsoft.com/office/drawing/2014/main" id="{DC019BF4-F5C6-04F1-1018-4E642C116501}"/>
              </a:ext>
            </a:extLst>
          </p:cNvPr>
          <p:cNvGrpSpPr/>
          <p:nvPr/>
        </p:nvGrpSpPr>
        <p:grpSpPr>
          <a:xfrm rot="-10200000">
            <a:off x="-217035" y="-405639"/>
            <a:ext cx="14600903" cy="14600903"/>
            <a:chOff x="-632712" y="-446345"/>
            <a:chExt cx="14600903" cy="14600903"/>
          </a:xfrm>
        </p:grpSpPr>
        <p:sp>
          <p:nvSpPr>
            <p:cNvPr id="12" name="Oval 11">
              <a:extLst>
                <a:ext uri="{FF2B5EF4-FFF2-40B4-BE49-F238E27FC236}">
                  <a16:creationId xmlns:a16="http://schemas.microsoft.com/office/drawing/2014/main" id="{DA53BDBF-7947-716D-98DD-C529FE5E22BC}"/>
                </a:ext>
              </a:extLst>
            </p:cNvPr>
            <p:cNvSpPr/>
            <p:nvPr/>
          </p:nvSpPr>
          <p:spPr>
            <a:xfrm>
              <a:off x="-632712" y="-446345"/>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13" name="Group 12">
              <a:extLst>
                <a:ext uri="{FF2B5EF4-FFF2-40B4-BE49-F238E27FC236}">
                  <a16:creationId xmlns:a16="http://schemas.microsoft.com/office/drawing/2014/main" id="{A64ABFE3-B7F4-2A1D-BFB2-FFC042A4A442}"/>
                </a:ext>
              </a:extLst>
            </p:cNvPr>
            <p:cNvGrpSpPr/>
            <p:nvPr/>
          </p:nvGrpSpPr>
          <p:grpSpPr>
            <a:xfrm>
              <a:off x="3548982" y="3735349"/>
              <a:ext cx="6237515" cy="6237515"/>
              <a:chOff x="3374571" y="3739242"/>
              <a:chExt cx="6237515" cy="6237515"/>
            </a:xfrm>
          </p:grpSpPr>
          <p:sp>
            <p:nvSpPr>
              <p:cNvPr id="15" name="Partial Circle 14">
                <a:extLst>
                  <a:ext uri="{FF2B5EF4-FFF2-40B4-BE49-F238E27FC236}">
                    <a16:creationId xmlns:a16="http://schemas.microsoft.com/office/drawing/2014/main" id="{C24DBB32-49D9-2A24-B45C-C4558D16216D}"/>
                  </a:ext>
                </a:extLst>
              </p:cNvPr>
              <p:cNvSpPr/>
              <p:nvPr/>
            </p:nvSpPr>
            <p:spPr>
              <a:xfrm rot="7055931">
                <a:off x="3374571" y="3739242"/>
                <a:ext cx="6237515" cy="6237515"/>
              </a:xfrm>
              <a:prstGeom prst="pie">
                <a:avLst>
                  <a:gd name="adj1" fmla="val 10762770"/>
                  <a:gd name="adj2" fmla="val 13173061"/>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65000"/>
                      <a:lumOff val="35000"/>
                    </a:schemeClr>
                  </a:solidFill>
                </a:endParaRPr>
              </a:p>
            </p:txBody>
          </p:sp>
          <p:sp>
            <p:nvSpPr>
              <p:cNvPr id="16" name="TextBox 15">
                <a:extLst>
                  <a:ext uri="{FF2B5EF4-FFF2-40B4-BE49-F238E27FC236}">
                    <a16:creationId xmlns:a16="http://schemas.microsoft.com/office/drawing/2014/main" id="{0E445D5D-D0B1-CECF-3203-1E7FFEFEFDF8}"/>
                  </a:ext>
                </a:extLst>
              </p:cNvPr>
              <p:cNvSpPr txBox="1"/>
              <p:nvPr/>
            </p:nvSpPr>
            <p:spPr>
              <a:xfrm>
                <a:off x="7342331" y="4952052"/>
                <a:ext cx="1553029" cy="769441"/>
              </a:xfrm>
              <a:prstGeom prst="rect">
                <a:avLst/>
              </a:prstGeom>
              <a:noFill/>
            </p:spPr>
            <p:txBody>
              <a:bodyPr wrap="square" rtlCol="0" anchor="ctr">
                <a:spAutoFit/>
              </a:bodyPr>
              <a:lstStyle>
                <a:defPPr>
                  <a:defRPr lang="en-US"/>
                </a:defPPr>
                <a:lvl1pPr algn="ctr">
                  <a:defRPr sz="6600">
                    <a:solidFill>
                      <a:srgbClr val="FE766E"/>
                    </a:solidFill>
                    <a:latin typeface="Russo One" panose="02000503050000020004" pitchFamily="2" charset="0"/>
                  </a:defRPr>
                </a:lvl1pPr>
              </a:lstStyle>
              <a:p>
                <a:r>
                  <a:rPr lang="en-US" sz="4400" dirty="0">
                    <a:solidFill>
                      <a:schemeClr val="tx1">
                        <a:lumMod val="65000"/>
                        <a:lumOff val="35000"/>
                      </a:schemeClr>
                    </a:solidFill>
                  </a:rPr>
                  <a:t>04</a:t>
                </a:r>
              </a:p>
            </p:txBody>
          </p:sp>
        </p:grpSp>
      </p:grpSp>
      <p:grpSp>
        <p:nvGrpSpPr>
          <p:cNvPr id="17" name="3">
            <a:extLst>
              <a:ext uri="{FF2B5EF4-FFF2-40B4-BE49-F238E27FC236}">
                <a16:creationId xmlns:a16="http://schemas.microsoft.com/office/drawing/2014/main" id="{90CFE42E-3E65-F45D-3A41-4CD8A6C7AD3B}"/>
              </a:ext>
            </a:extLst>
          </p:cNvPr>
          <p:cNvGrpSpPr/>
          <p:nvPr/>
        </p:nvGrpSpPr>
        <p:grpSpPr>
          <a:xfrm rot="-7800000">
            <a:off x="-216115" y="-409532"/>
            <a:ext cx="14600903" cy="14600903"/>
            <a:chOff x="-632712" y="-1262358"/>
            <a:chExt cx="14600903" cy="14600903"/>
          </a:xfrm>
        </p:grpSpPr>
        <p:sp>
          <p:nvSpPr>
            <p:cNvPr id="20" name="Oval 19">
              <a:extLst>
                <a:ext uri="{FF2B5EF4-FFF2-40B4-BE49-F238E27FC236}">
                  <a16:creationId xmlns:a16="http://schemas.microsoft.com/office/drawing/2014/main" id="{9BAE13FD-C83B-F327-61E6-1F63D28407FA}"/>
                </a:ext>
              </a:extLst>
            </p:cNvPr>
            <p:cNvSpPr/>
            <p:nvPr/>
          </p:nvSpPr>
          <p:spPr>
            <a:xfrm>
              <a:off x="-632712" y="-1262358"/>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21" name="Group 20">
              <a:extLst>
                <a:ext uri="{FF2B5EF4-FFF2-40B4-BE49-F238E27FC236}">
                  <a16:creationId xmlns:a16="http://schemas.microsoft.com/office/drawing/2014/main" id="{BBFC2D1A-BF9E-40B0-D669-D4A4A6C7B039}"/>
                </a:ext>
              </a:extLst>
            </p:cNvPr>
            <p:cNvGrpSpPr/>
            <p:nvPr/>
          </p:nvGrpSpPr>
          <p:grpSpPr>
            <a:xfrm rot="907108">
              <a:off x="3029189" y="2399543"/>
              <a:ext cx="7277100" cy="7277100"/>
              <a:chOff x="2854779" y="3219450"/>
              <a:chExt cx="7277100" cy="7277100"/>
            </a:xfrm>
          </p:grpSpPr>
          <p:sp>
            <p:nvSpPr>
              <p:cNvPr id="22" name="Partial Circle 21">
                <a:extLst>
                  <a:ext uri="{FF2B5EF4-FFF2-40B4-BE49-F238E27FC236}">
                    <a16:creationId xmlns:a16="http://schemas.microsoft.com/office/drawing/2014/main" id="{814113AD-4248-90CC-EE0F-35AE7E5A9A8B}"/>
                  </a:ext>
                </a:extLst>
              </p:cNvPr>
              <p:cNvSpPr/>
              <p:nvPr/>
            </p:nvSpPr>
            <p:spPr>
              <a:xfrm rot="4094619">
                <a:off x="2854779" y="3219450"/>
                <a:ext cx="7277100" cy="7277100"/>
              </a:xfrm>
              <a:prstGeom prst="pie">
                <a:avLst>
                  <a:gd name="adj1" fmla="val 10699933"/>
                  <a:gd name="adj2" fmla="val 12877872"/>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65000"/>
                      <a:lumOff val="35000"/>
                    </a:schemeClr>
                  </a:solidFill>
                </a:endParaRPr>
              </a:p>
            </p:txBody>
          </p:sp>
          <p:sp>
            <p:nvSpPr>
              <p:cNvPr id="23" name="TextBox 22">
                <a:extLst>
                  <a:ext uri="{FF2B5EF4-FFF2-40B4-BE49-F238E27FC236}">
                    <a16:creationId xmlns:a16="http://schemas.microsoft.com/office/drawing/2014/main" id="{34120047-95EB-F943-519F-7E039764841C}"/>
                  </a:ext>
                </a:extLst>
              </p:cNvPr>
              <p:cNvSpPr txBox="1"/>
              <p:nvPr/>
            </p:nvSpPr>
            <p:spPr>
              <a:xfrm rot="20692892">
                <a:off x="5575058" y="3900723"/>
                <a:ext cx="1553029" cy="923330"/>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r>
                  <a:rPr lang="en-US" sz="5400" dirty="0">
                    <a:solidFill>
                      <a:schemeClr val="tx1">
                        <a:lumMod val="65000"/>
                        <a:lumOff val="35000"/>
                      </a:schemeClr>
                    </a:solidFill>
                  </a:rPr>
                  <a:t>03</a:t>
                </a:r>
              </a:p>
            </p:txBody>
          </p:sp>
        </p:grpSp>
      </p:grpSp>
      <p:grpSp>
        <p:nvGrpSpPr>
          <p:cNvPr id="24" name="2">
            <a:extLst>
              <a:ext uri="{FF2B5EF4-FFF2-40B4-BE49-F238E27FC236}">
                <a16:creationId xmlns:a16="http://schemas.microsoft.com/office/drawing/2014/main" id="{2D036581-6B0E-51FD-AE50-683D70CEB69B}"/>
              </a:ext>
            </a:extLst>
          </p:cNvPr>
          <p:cNvGrpSpPr/>
          <p:nvPr/>
        </p:nvGrpSpPr>
        <p:grpSpPr>
          <a:xfrm rot="-5400000">
            <a:off x="-216576" y="-413425"/>
            <a:ext cx="14600903" cy="14600903"/>
            <a:chOff x="-632712" y="-1421709"/>
            <a:chExt cx="14600903" cy="14600903"/>
          </a:xfrm>
        </p:grpSpPr>
        <p:sp>
          <p:nvSpPr>
            <p:cNvPr id="25" name="Oval 24">
              <a:extLst>
                <a:ext uri="{FF2B5EF4-FFF2-40B4-BE49-F238E27FC236}">
                  <a16:creationId xmlns:a16="http://schemas.microsoft.com/office/drawing/2014/main" id="{947CF7BF-66D0-2E35-42A9-AC48FD701690}"/>
                </a:ext>
              </a:extLst>
            </p:cNvPr>
            <p:cNvSpPr/>
            <p:nvPr/>
          </p:nvSpPr>
          <p:spPr>
            <a:xfrm>
              <a:off x="-632712" y="-1421709"/>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65000"/>
                    <a:lumOff val="35000"/>
                  </a:schemeClr>
                </a:solidFill>
                <a:effectLst/>
                <a:uLnTx/>
                <a:uFillTx/>
                <a:latin typeface="Aptos" panose="02110004020202020204"/>
                <a:ea typeface="+mn-ea"/>
                <a:cs typeface="+mn-cs"/>
              </a:endParaRPr>
            </a:p>
          </p:txBody>
        </p:sp>
        <p:grpSp>
          <p:nvGrpSpPr>
            <p:cNvPr id="26" name="Group 25">
              <a:extLst>
                <a:ext uri="{FF2B5EF4-FFF2-40B4-BE49-F238E27FC236}">
                  <a16:creationId xmlns:a16="http://schemas.microsoft.com/office/drawing/2014/main" id="{34E01410-0251-8A3A-A3D6-5989812A5BC2}"/>
                </a:ext>
              </a:extLst>
            </p:cNvPr>
            <p:cNvGrpSpPr/>
            <p:nvPr/>
          </p:nvGrpSpPr>
          <p:grpSpPr>
            <a:xfrm rot="2679089">
              <a:off x="2552939" y="1763942"/>
              <a:ext cx="8229600" cy="8229600"/>
              <a:chOff x="2334986" y="2699657"/>
              <a:chExt cx="8229600" cy="8229600"/>
            </a:xfrm>
          </p:grpSpPr>
          <p:sp>
            <p:nvSpPr>
              <p:cNvPr id="27" name="Partial Circle 26">
                <a:extLst>
                  <a:ext uri="{FF2B5EF4-FFF2-40B4-BE49-F238E27FC236}">
                    <a16:creationId xmlns:a16="http://schemas.microsoft.com/office/drawing/2014/main" id="{6BC013D5-9983-1C8C-F4F3-1B496A12EF52}"/>
                  </a:ext>
                </a:extLst>
              </p:cNvPr>
              <p:cNvSpPr/>
              <p:nvPr/>
            </p:nvSpPr>
            <p:spPr>
              <a:xfrm>
                <a:off x="2334986" y="2699657"/>
                <a:ext cx="8229600" cy="8229600"/>
              </a:xfrm>
              <a:prstGeom prst="pie">
                <a:avLst>
                  <a:gd name="adj1" fmla="val 10787916"/>
                  <a:gd name="adj2" fmla="val 13058961"/>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tx1">
                      <a:lumMod val="65000"/>
                      <a:lumOff val="35000"/>
                    </a:schemeClr>
                  </a:solidFill>
                </a:endParaRPr>
              </a:p>
            </p:txBody>
          </p:sp>
          <p:sp>
            <p:nvSpPr>
              <p:cNvPr id="28" name="TextBox 27">
                <a:extLst>
                  <a:ext uri="{FF2B5EF4-FFF2-40B4-BE49-F238E27FC236}">
                    <a16:creationId xmlns:a16="http://schemas.microsoft.com/office/drawing/2014/main" id="{57E03121-01D0-A965-9BFA-987030E2556F}"/>
                  </a:ext>
                </a:extLst>
              </p:cNvPr>
              <p:cNvSpPr txBox="1"/>
              <p:nvPr/>
            </p:nvSpPr>
            <p:spPr>
              <a:xfrm rot="18920911">
                <a:off x="3115754" y="5445431"/>
                <a:ext cx="1553029" cy="1015663"/>
              </a:xfrm>
              <a:prstGeom prst="rect">
                <a:avLst/>
              </a:prstGeom>
              <a:noFill/>
            </p:spPr>
            <p:txBody>
              <a:bodyPr wrap="square" rtlCol="0" anchor="ctr">
                <a:spAutoFit/>
              </a:bodyPr>
              <a:lstStyle>
                <a:defPPr>
                  <a:defRPr lang="en-US"/>
                </a:defPPr>
                <a:lvl1pPr algn="ctr">
                  <a:defRPr sz="6600">
                    <a:solidFill>
                      <a:srgbClr val="FE766E"/>
                    </a:solidFill>
                    <a:latin typeface="Russo One" panose="02000503050000020004" pitchFamily="2" charset="0"/>
                  </a:defRPr>
                </a:lvl1pPr>
              </a:lstStyle>
              <a:p>
                <a:r>
                  <a:rPr lang="en-US" sz="6000" dirty="0">
                    <a:solidFill>
                      <a:schemeClr val="tx1">
                        <a:lumMod val="65000"/>
                        <a:lumOff val="35000"/>
                      </a:schemeClr>
                    </a:solidFill>
                  </a:rPr>
                  <a:t>02</a:t>
                </a:r>
              </a:p>
            </p:txBody>
          </p:sp>
        </p:grpSp>
      </p:grpSp>
      <p:grpSp>
        <p:nvGrpSpPr>
          <p:cNvPr id="29" name="1">
            <a:extLst>
              <a:ext uri="{FF2B5EF4-FFF2-40B4-BE49-F238E27FC236}">
                <a16:creationId xmlns:a16="http://schemas.microsoft.com/office/drawing/2014/main" id="{77C6B94F-C378-216C-62F4-D5D342777ED2}"/>
              </a:ext>
            </a:extLst>
          </p:cNvPr>
          <p:cNvGrpSpPr/>
          <p:nvPr/>
        </p:nvGrpSpPr>
        <p:grpSpPr>
          <a:xfrm rot="-3000000">
            <a:off x="-216575" y="-413425"/>
            <a:ext cx="14600903" cy="14600903"/>
            <a:chOff x="-1850327" y="-442452"/>
            <a:chExt cx="14600903" cy="14600903"/>
          </a:xfrm>
        </p:grpSpPr>
        <p:sp>
          <p:nvSpPr>
            <p:cNvPr id="30" name="Oval 29">
              <a:extLst>
                <a:ext uri="{FF2B5EF4-FFF2-40B4-BE49-F238E27FC236}">
                  <a16:creationId xmlns:a16="http://schemas.microsoft.com/office/drawing/2014/main" id="{5F8A4189-6A91-0DC7-E341-2B2E3EFCA4C1}"/>
                </a:ext>
              </a:extLst>
            </p:cNvPr>
            <p:cNvSpPr/>
            <p:nvPr/>
          </p:nvSpPr>
          <p:spPr>
            <a:xfrm>
              <a:off x="-1850327" y="-442452"/>
              <a:ext cx="14600903" cy="14600903"/>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nvGrpSpPr>
            <p:cNvPr id="31" name="Group 30">
              <a:extLst>
                <a:ext uri="{FF2B5EF4-FFF2-40B4-BE49-F238E27FC236}">
                  <a16:creationId xmlns:a16="http://schemas.microsoft.com/office/drawing/2014/main" id="{1AA446EB-EF64-9608-67BE-09EEF1DE3617}"/>
                </a:ext>
              </a:extLst>
            </p:cNvPr>
            <p:cNvGrpSpPr/>
            <p:nvPr/>
          </p:nvGrpSpPr>
          <p:grpSpPr>
            <a:xfrm>
              <a:off x="878124" y="2285999"/>
              <a:ext cx="9144000" cy="9144000"/>
              <a:chOff x="2334986" y="2699657"/>
              <a:chExt cx="9144000" cy="9144000"/>
            </a:xfrm>
          </p:grpSpPr>
          <p:sp>
            <p:nvSpPr>
              <p:cNvPr id="32" name="Partial Circle 31">
                <a:extLst>
                  <a:ext uri="{FF2B5EF4-FFF2-40B4-BE49-F238E27FC236}">
                    <a16:creationId xmlns:a16="http://schemas.microsoft.com/office/drawing/2014/main" id="{9425C09F-1569-E4DE-6139-43482E6471E2}"/>
                  </a:ext>
                </a:extLst>
              </p:cNvPr>
              <p:cNvSpPr/>
              <p:nvPr/>
            </p:nvSpPr>
            <p:spPr>
              <a:xfrm>
                <a:off x="2334986" y="2699657"/>
                <a:ext cx="9144000" cy="9144000"/>
              </a:xfrm>
              <a:prstGeom prst="pie">
                <a:avLst>
                  <a:gd name="adj1" fmla="val 10787916"/>
                  <a:gd name="adj2" fmla="val 13481605"/>
                </a:avLst>
              </a:prstGeom>
              <a:gradFill flip="none" rotWithShape="1">
                <a:gsLst>
                  <a:gs pos="0">
                    <a:schemeClr val="bg1">
                      <a:lumMod val="95000"/>
                    </a:schemeClr>
                  </a:gs>
                  <a:gs pos="100000">
                    <a:srgbClr val="92D050"/>
                  </a:gs>
                </a:gsLst>
                <a:path path="circle">
                  <a:fillToRect l="50000" t="50000" r="50000" b="50000"/>
                </a:path>
                <a:tileRect/>
              </a:gradFill>
              <a:ln>
                <a:noFill/>
              </a:ln>
              <a:effectLst>
                <a:outerShdw blurRad="635000" dist="317500" dir="16200000"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65000"/>
                      <a:lumOff val="35000"/>
                    </a:schemeClr>
                  </a:solidFill>
                </a:endParaRPr>
              </a:p>
            </p:txBody>
          </p:sp>
          <p:sp>
            <p:nvSpPr>
              <p:cNvPr id="33" name="TextBox 32">
                <a:extLst>
                  <a:ext uri="{FF2B5EF4-FFF2-40B4-BE49-F238E27FC236}">
                    <a16:creationId xmlns:a16="http://schemas.microsoft.com/office/drawing/2014/main" id="{AE308BBC-AF70-4E41-206D-FA204F2541E5}"/>
                  </a:ext>
                </a:extLst>
              </p:cNvPr>
              <p:cNvSpPr txBox="1"/>
              <p:nvPr/>
            </p:nvSpPr>
            <p:spPr>
              <a:xfrm>
                <a:off x="3239702" y="5738403"/>
                <a:ext cx="1553029" cy="1107996"/>
              </a:xfrm>
              <a:prstGeom prst="rect">
                <a:avLst/>
              </a:prstGeom>
              <a:noFill/>
            </p:spPr>
            <p:txBody>
              <a:bodyPr wrap="square" rtlCol="0">
                <a:spAutoFit/>
              </a:bodyPr>
              <a:lstStyle>
                <a:defPPr>
                  <a:defRPr lang="en-US"/>
                </a:defPPr>
                <a:lvl1pPr algn="ctr">
                  <a:defRPr sz="6600">
                    <a:solidFill>
                      <a:srgbClr val="72BDCA"/>
                    </a:solidFill>
                    <a:latin typeface="Russo One" panose="02000503050000020004" pitchFamily="2" charset="0"/>
                  </a:defRPr>
                </a:lvl1pPr>
              </a:lstStyle>
              <a:p>
                <a:r>
                  <a:rPr lang="en-US" dirty="0">
                    <a:solidFill>
                      <a:schemeClr val="tx1">
                        <a:lumMod val="65000"/>
                        <a:lumOff val="35000"/>
                      </a:schemeClr>
                    </a:solidFill>
                  </a:rPr>
                  <a:t>01</a:t>
                </a:r>
              </a:p>
            </p:txBody>
          </p:sp>
        </p:grpSp>
      </p:grpSp>
      <p:sp>
        <p:nvSpPr>
          <p:cNvPr id="34" name="TextBox 33">
            <a:extLst>
              <a:ext uri="{FF2B5EF4-FFF2-40B4-BE49-F238E27FC236}">
                <a16:creationId xmlns:a16="http://schemas.microsoft.com/office/drawing/2014/main" id="{D88BDB03-70CB-3E6F-8C11-44AE86B34770}"/>
              </a:ext>
            </a:extLst>
          </p:cNvPr>
          <p:cNvSpPr txBox="1">
            <a:spLocks/>
          </p:cNvSpPr>
          <p:nvPr/>
        </p:nvSpPr>
        <p:spPr>
          <a:xfrm>
            <a:off x="10044218" y="2937562"/>
            <a:ext cx="1654495" cy="113877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PROJECT</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35" name="TextBox 34">
            <a:extLst>
              <a:ext uri="{FF2B5EF4-FFF2-40B4-BE49-F238E27FC236}">
                <a16:creationId xmlns:a16="http://schemas.microsoft.com/office/drawing/2014/main" id="{45D54A17-C52F-6AF2-0292-C391E05DBB69}"/>
              </a:ext>
            </a:extLst>
          </p:cNvPr>
          <p:cNvSpPr txBox="1">
            <a:spLocks/>
          </p:cNvSpPr>
          <p:nvPr/>
        </p:nvSpPr>
        <p:spPr>
          <a:xfrm>
            <a:off x="5422480" y="1543891"/>
            <a:ext cx="1654495" cy="113877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PLANNING</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36" name="TextBox 35">
            <a:extLst>
              <a:ext uri="{FF2B5EF4-FFF2-40B4-BE49-F238E27FC236}">
                <a16:creationId xmlns:a16="http://schemas.microsoft.com/office/drawing/2014/main" id="{693751CE-C3FE-BF4D-91B6-E55380D5D9C3}"/>
              </a:ext>
            </a:extLst>
          </p:cNvPr>
          <p:cNvSpPr txBox="1">
            <a:spLocks/>
          </p:cNvSpPr>
          <p:nvPr/>
        </p:nvSpPr>
        <p:spPr>
          <a:xfrm>
            <a:off x="2989388" y="1952249"/>
            <a:ext cx="1654495"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REASEARCH</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37" name="TextBox 36">
            <a:extLst>
              <a:ext uri="{FF2B5EF4-FFF2-40B4-BE49-F238E27FC236}">
                <a16:creationId xmlns:a16="http://schemas.microsoft.com/office/drawing/2014/main" id="{24255C56-A6E7-0362-88AB-0EDE0038F302}"/>
              </a:ext>
            </a:extLst>
          </p:cNvPr>
          <p:cNvSpPr txBox="1">
            <a:spLocks/>
          </p:cNvSpPr>
          <p:nvPr/>
        </p:nvSpPr>
        <p:spPr>
          <a:xfrm>
            <a:off x="757203" y="2956163"/>
            <a:ext cx="1654495" cy="113877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IDEA</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38" name="TextBox 37">
            <a:extLst>
              <a:ext uri="{FF2B5EF4-FFF2-40B4-BE49-F238E27FC236}">
                <a16:creationId xmlns:a16="http://schemas.microsoft.com/office/drawing/2014/main" id="{5AC8BA16-2AFE-FFE2-5C86-CEB0B1DEB797}"/>
              </a:ext>
            </a:extLst>
          </p:cNvPr>
          <p:cNvSpPr txBox="1">
            <a:spLocks/>
          </p:cNvSpPr>
          <p:nvPr/>
        </p:nvSpPr>
        <p:spPr>
          <a:xfrm>
            <a:off x="7860349" y="1933648"/>
            <a:ext cx="1654495" cy="113877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STARTUP</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rPr>
              <a:t>Lorem ipsum dolor sit amet, consectetuer adipiscing elit. </a:t>
            </a: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sp>
        <p:nvSpPr>
          <p:cNvPr id="39" name="Rectangle 38">
            <a:extLst>
              <a:ext uri="{FF2B5EF4-FFF2-40B4-BE49-F238E27FC236}">
                <a16:creationId xmlns:a16="http://schemas.microsoft.com/office/drawing/2014/main" id="{A44F29A7-CB63-8B33-45F9-D6FFFD1156AF}"/>
              </a:ext>
            </a:extLst>
          </p:cNvPr>
          <p:cNvSpPr>
            <a:spLocks noGrp="1" noRot="1" noMove="1" noResize="1" noEditPoints="1" noAdjustHandles="1" noChangeArrowheads="1" noChangeShapeType="1"/>
          </p:cNvSpPr>
          <p:nvPr/>
        </p:nvSpPr>
        <p:spPr>
          <a:xfrm>
            <a:off x="0" y="5074804"/>
            <a:ext cx="12192000" cy="178319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Tree>
    <p:extLst>
      <p:ext uri="{BB962C8B-B14F-4D97-AF65-F5344CB8AC3E}">
        <p14:creationId xmlns:p14="http://schemas.microsoft.com/office/powerpoint/2010/main" val="95753980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8" presetClass="emph" presetSubtype="0" decel="100000" fill="hold" nodeType="withEffect">
                                  <p:stCondLst>
                                    <p:cond delay="750"/>
                                  </p:stCondLst>
                                  <p:childTnLst>
                                    <p:animRot by="7800000">
                                      <p:cBhvr>
                                        <p:cTn id="10" dur="2000" fill="hold"/>
                                        <p:tgtEl>
                                          <p:spTgt spid="17"/>
                                        </p:tgtEl>
                                        <p:attrNameLst>
                                          <p:attrName>r</p:attrName>
                                        </p:attrNameLst>
                                      </p:cBhvr>
                                    </p:animRot>
                                  </p:childTnLst>
                                </p:cTn>
                              </p:par>
                              <p:par>
                                <p:cTn id="11" presetID="8" presetClass="emph" presetSubtype="0" decel="100000" fill="hold" nodeType="withEffect">
                                  <p:stCondLst>
                                    <p:cond delay="750"/>
                                  </p:stCondLst>
                                  <p:childTnLst>
                                    <p:animRot by="10200000">
                                      <p:cBhvr>
                                        <p:cTn id="12" dur="2000" fill="hold"/>
                                        <p:tgtEl>
                                          <p:spTgt spid="8"/>
                                        </p:tgtEl>
                                        <p:attrNameLst>
                                          <p:attrName>r</p:attrName>
                                        </p:attrNameLst>
                                      </p:cBhvr>
                                    </p:animRot>
                                  </p:childTnLst>
                                </p:cTn>
                              </p:par>
                              <p:par>
                                <p:cTn id="13" presetID="8" presetClass="emph" presetSubtype="0" decel="100000" fill="hold" nodeType="withEffect">
                                  <p:stCondLst>
                                    <p:cond delay="750"/>
                                  </p:stCondLst>
                                  <p:childTnLst>
                                    <p:animRot by="11400000">
                                      <p:cBhvr>
                                        <p:cTn id="14" dur="2000" fill="hold"/>
                                        <p:tgtEl>
                                          <p:spTgt spid="2"/>
                                        </p:tgtEl>
                                        <p:attrNameLst>
                                          <p:attrName>r</p:attrName>
                                        </p:attrNameLst>
                                      </p:cBhvr>
                                    </p:animRot>
                                  </p:childTnLst>
                                </p:cTn>
                              </p:par>
                              <p:par>
                                <p:cTn id="15" presetID="8" presetClass="emph" presetSubtype="0" decel="100000" fill="hold" nodeType="withEffect">
                                  <p:stCondLst>
                                    <p:cond delay="750"/>
                                  </p:stCondLst>
                                  <p:childTnLst>
                                    <p:animRot by="5400000">
                                      <p:cBhvr>
                                        <p:cTn id="16" dur="2000" fill="hold"/>
                                        <p:tgtEl>
                                          <p:spTgt spid="24"/>
                                        </p:tgtEl>
                                        <p:attrNameLst>
                                          <p:attrName>r</p:attrName>
                                        </p:attrNameLst>
                                      </p:cBhvr>
                                    </p:animRot>
                                  </p:childTnLst>
                                </p:cTn>
                              </p:par>
                              <p:par>
                                <p:cTn id="17" presetID="8" presetClass="emph" presetSubtype="0" decel="100000" fill="hold" nodeType="withEffect">
                                  <p:stCondLst>
                                    <p:cond delay="750"/>
                                  </p:stCondLst>
                                  <p:childTnLst>
                                    <p:animRot by="3000000">
                                      <p:cBhvr>
                                        <p:cTn id="18" dur="2000" fill="hold"/>
                                        <p:tgtEl>
                                          <p:spTgt spid="29"/>
                                        </p:tgtEl>
                                        <p:attrNameLst>
                                          <p:attrName>r</p:attrName>
                                        </p:attrNameLst>
                                      </p:cBhvr>
                                    </p:animRot>
                                  </p:childTnLst>
                                </p:cTn>
                              </p:par>
                              <p:par>
                                <p:cTn id="19" presetID="10" presetClass="exit" presetSubtype="0" fill="hold" grpId="0" nodeType="withEffect">
                                  <p:stCondLst>
                                    <p:cond delay="750"/>
                                  </p:stCondLst>
                                  <p:childTnLst>
                                    <p:animEffect transition="out" filter="fade">
                                      <p:cBhvr>
                                        <p:cTn id="20" dur="250"/>
                                        <p:tgtEl>
                                          <p:spTgt spid="39"/>
                                        </p:tgtEl>
                                      </p:cBhvr>
                                    </p:animEffect>
                                    <p:set>
                                      <p:cBhvr>
                                        <p:cTn id="21" dur="1" fill="hold">
                                          <p:stCondLst>
                                            <p:cond delay="249"/>
                                          </p:stCondLst>
                                        </p:cTn>
                                        <p:tgtEl>
                                          <p:spTgt spid="39"/>
                                        </p:tgtEl>
                                        <p:attrNameLst>
                                          <p:attrName>style.visibility</p:attrName>
                                        </p:attrNameLst>
                                      </p:cBhvr>
                                      <p:to>
                                        <p:strVal val="hidden"/>
                                      </p:to>
                                    </p:set>
                                  </p:childTnLst>
                                </p:cTn>
                              </p:par>
                              <p:par>
                                <p:cTn id="22" presetID="10" presetClass="entr" presetSubtype="0" fill="hold" grpId="0" nodeType="withEffect">
                                  <p:stCondLst>
                                    <p:cond delay="2750"/>
                                  </p:stCondLst>
                                  <p:childTnLst>
                                    <p:set>
                                      <p:cBhvr>
                                        <p:cTn id="23" dur="1" fill="hold">
                                          <p:stCondLst>
                                            <p:cond delay="0"/>
                                          </p:stCondLst>
                                        </p:cTn>
                                        <p:tgtEl>
                                          <p:spTgt spid="34"/>
                                        </p:tgtEl>
                                        <p:attrNameLst>
                                          <p:attrName>style.visibility</p:attrName>
                                        </p:attrNameLst>
                                      </p:cBhvr>
                                      <p:to>
                                        <p:strVal val="visible"/>
                                      </p:to>
                                    </p:set>
                                    <p:animEffect transition="in" filter="fade">
                                      <p:cBhvr>
                                        <p:cTn id="24" dur="1000"/>
                                        <p:tgtEl>
                                          <p:spTgt spid="34"/>
                                        </p:tgtEl>
                                      </p:cBhvr>
                                    </p:animEffect>
                                  </p:childTnLst>
                                </p:cTn>
                              </p:par>
                              <p:par>
                                <p:cTn id="25" presetID="10" presetClass="entr" presetSubtype="0" fill="hold" grpId="0" nodeType="withEffect">
                                  <p:stCondLst>
                                    <p:cond delay="2750"/>
                                  </p:stCondLst>
                                  <p:childTnLst>
                                    <p:set>
                                      <p:cBhvr>
                                        <p:cTn id="26" dur="1" fill="hold">
                                          <p:stCondLst>
                                            <p:cond delay="0"/>
                                          </p:stCondLst>
                                        </p:cTn>
                                        <p:tgtEl>
                                          <p:spTgt spid="38"/>
                                        </p:tgtEl>
                                        <p:attrNameLst>
                                          <p:attrName>style.visibility</p:attrName>
                                        </p:attrNameLst>
                                      </p:cBhvr>
                                      <p:to>
                                        <p:strVal val="visible"/>
                                      </p:to>
                                    </p:set>
                                    <p:animEffect transition="in" filter="fade">
                                      <p:cBhvr>
                                        <p:cTn id="27" dur="1000"/>
                                        <p:tgtEl>
                                          <p:spTgt spid="38"/>
                                        </p:tgtEl>
                                      </p:cBhvr>
                                    </p:animEffect>
                                  </p:childTnLst>
                                </p:cTn>
                              </p:par>
                              <p:par>
                                <p:cTn id="28" presetID="10" presetClass="entr" presetSubtype="0" fill="hold" grpId="0" nodeType="withEffect">
                                  <p:stCondLst>
                                    <p:cond delay="2750"/>
                                  </p:stCondLst>
                                  <p:childTnLst>
                                    <p:set>
                                      <p:cBhvr>
                                        <p:cTn id="29" dur="1" fill="hold">
                                          <p:stCondLst>
                                            <p:cond delay="0"/>
                                          </p:stCondLst>
                                        </p:cTn>
                                        <p:tgtEl>
                                          <p:spTgt spid="35"/>
                                        </p:tgtEl>
                                        <p:attrNameLst>
                                          <p:attrName>style.visibility</p:attrName>
                                        </p:attrNameLst>
                                      </p:cBhvr>
                                      <p:to>
                                        <p:strVal val="visible"/>
                                      </p:to>
                                    </p:set>
                                    <p:animEffect transition="in" filter="fade">
                                      <p:cBhvr>
                                        <p:cTn id="30" dur="1000"/>
                                        <p:tgtEl>
                                          <p:spTgt spid="35"/>
                                        </p:tgtEl>
                                      </p:cBhvr>
                                    </p:animEffect>
                                  </p:childTnLst>
                                </p:cTn>
                              </p:par>
                              <p:par>
                                <p:cTn id="31" presetID="10" presetClass="entr" presetSubtype="0" fill="hold" grpId="0" nodeType="withEffect">
                                  <p:stCondLst>
                                    <p:cond delay="2750"/>
                                  </p:stCondLst>
                                  <p:childTnLst>
                                    <p:set>
                                      <p:cBhvr>
                                        <p:cTn id="32" dur="1" fill="hold">
                                          <p:stCondLst>
                                            <p:cond delay="0"/>
                                          </p:stCondLst>
                                        </p:cTn>
                                        <p:tgtEl>
                                          <p:spTgt spid="36"/>
                                        </p:tgtEl>
                                        <p:attrNameLst>
                                          <p:attrName>style.visibility</p:attrName>
                                        </p:attrNameLst>
                                      </p:cBhvr>
                                      <p:to>
                                        <p:strVal val="visible"/>
                                      </p:to>
                                    </p:set>
                                    <p:animEffect transition="in" filter="fade">
                                      <p:cBhvr>
                                        <p:cTn id="33" dur="1000"/>
                                        <p:tgtEl>
                                          <p:spTgt spid="36"/>
                                        </p:tgtEl>
                                      </p:cBhvr>
                                    </p:animEffect>
                                  </p:childTnLst>
                                </p:cTn>
                              </p:par>
                              <p:par>
                                <p:cTn id="34" presetID="10" presetClass="entr" presetSubtype="0" fill="hold" grpId="0" nodeType="withEffect">
                                  <p:stCondLst>
                                    <p:cond delay="2750"/>
                                  </p:stCondLst>
                                  <p:childTnLst>
                                    <p:set>
                                      <p:cBhvr>
                                        <p:cTn id="35" dur="1" fill="hold">
                                          <p:stCondLst>
                                            <p:cond delay="0"/>
                                          </p:stCondLst>
                                        </p:cTn>
                                        <p:tgtEl>
                                          <p:spTgt spid="37"/>
                                        </p:tgtEl>
                                        <p:attrNameLst>
                                          <p:attrName>style.visibility</p:attrName>
                                        </p:attrNameLst>
                                      </p:cBhvr>
                                      <p:to>
                                        <p:strVal val="visible"/>
                                      </p:to>
                                    </p:set>
                                    <p:animEffect transition="in" filter="fade">
                                      <p:cBhvr>
                                        <p:cTn id="36" dur="10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5" grpId="0"/>
      <p:bldP spid="36" grpId="0"/>
      <p:bldP spid="37" grpId="0"/>
      <p:bldP spid="38" grpId="0"/>
      <p:bldP spid="39"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98C8DC-AA76-53D6-CB47-9E482D9CE4AC}"/>
            </a:ext>
          </a:extLst>
        </p:cNvPr>
        <p:cNvGrpSpPr/>
        <p:nvPr/>
      </p:nvGrpSpPr>
      <p:grpSpPr>
        <a:xfrm>
          <a:off x="0" y="0"/>
          <a:ext cx="0" cy="0"/>
          <a:chOff x="0" y="0"/>
          <a:chExt cx="0" cy="0"/>
        </a:xfrm>
      </p:grpSpPr>
      <p:pic>
        <p:nvPicPr>
          <p:cNvPr id="27" name="Picture 26">
            <a:extLst>
              <a:ext uri="{FF2B5EF4-FFF2-40B4-BE49-F238E27FC236}">
                <a16:creationId xmlns:a16="http://schemas.microsoft.com/office/drawing/2014/main" id="{1743CB4F-38D5-0D99-3B45-6BD443C74508}"/>
              </a:ext>
            </a:extLst>
          </p:cNvPr>
          <p:cNvPicPr>
            <a:picLocks noChangeAspect="1"/>
          </p:cNvPicPr>
          <p:nvPr/>
        </p:nvPicPr>
        <p:blipFill>
          <a:blip r:embed="rId2">
            <a:extLst>
              <a:ext uri="{28A0092B-C50C-407E-A947-70E740481C1C}">
                <a14:useLocalDpi xmlns:a14="http://schemas.microsoft.com/office/drawing/2010/main" val="0"/>
              </a:ext>
            </a:extLst>
          </a:blip>
          <a:srcRect t="12645" b="12645"/>
          <a:stretch/>
        </p:blipFill>
        <p:spPr>
          <a:xfrm>
            <a:off x="12503196" y="678597"/>
            <a:ext cx="4142232" cy="5486400"/>
          </a:xfrm>
          <a:custGeom>
            <a:avLst/>
            <a:gdLst>
              <a:gd name="connsiteX0" fmla="*/ 0 w 4142232"/>
              <a:gd name="connsiteY0" fmla="*/ 0 h 5486400"/>
              <a:gd name="connsiteX1" fmla="*/ 135534 w 4142232"/>
              <a:gd name="connsiteY1" fmla="*/ 0 h 5486400"/>
              <a:gd name="connsiteX2" fmla="*/ 4006698 w 4142232"/>
              <a:gd name="connsiteY2" fmla="*/ 0 h 5486400"/>
              <a:gd name="connsiteX3" fmla="*/ 4142232 w 4142232"/>
              <a:gd name="connsiteY3" fmla="*/ 0 h 5486400"/>
              <a:gd name="connsiteX4" fmla="*/ 4142232 w 4142232"/>
              <a:gd name="connsiteY4" fmla="*/ 135534 h 5486400"/>
              <a:gd name="connsiteX5" fmla="*/ 4142232 w 4142232"/>
              <a:gd name="connsiteY5" fmla="*/ 5350866 h 5486400"/>
              <a:gd name="connsiteX6" fmla="*/ 4142232 w 4142232"/>
              <a:gd name="connsiteY6" fmla="*/ 5486400 h 5486400"/>
              <a:gd name="connsiteX7" fmla="*/ 4006698 w 4142232"/>
              <a:gd name="connsiteY7" fmla="*/ 5486400 h 5486400"/>
              <a:gd name="connsiteX8" fmla="*/ 135534 w 4142232"/>
              <a:gd name="connsiteY8" fmla="*/ 5486400 h 5486400"/>
              <a:gd name="connsiteX9" fmla="*/ 0 w 4142232"/>
              <a:gd name="connsiteY9" fmla="*/ 5486400 h 5486400"/>
              <a:gd name="connsiteX10" fmla="*/ 0 w 4142232"/>
              <a:gd name="connsiteY10" fmla="*/ 5350866 h 5486400"/>
              <a:gd name="connsiteX11" fmla="*/ 0 w 4142232"/>
              <a:gd name="connsiteY11" fmla="*/ 135534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42232" h="5486400">
                <a:moveTo>
                  <a:pt x="0" y="0"/>
                </a:moveTo>
                <a:lnTo>
                  <a:pt x="135534" y="0"/>
                </a:lnTo>
                <a:lnTo>
                  <a:pt x="4006698" y="0"/>
                </a:lnTo>
                <a:lnTo>
                  <a:pt x="4142232" y="0"/>
                </a:lnTo>
                <a:lnTo>
                  <a:pt x="4142232" y="135534"/>
                </a:lnTo>
                <a:lnTo>
                  <a:pt x="4142232" y="5350866"/>
                </a:lnTo>
                <a:lnTo>
                  <a:pt x="4142232" y="5486400"/>
                </a:lnTo>
                <a:lnTo>
                  <a:pt x="4006698" y="5486400"/>
                </a:lnTo>
                <a:lnTo>
                  <a:pt x="135534" y="5486400"/>
                </a:lnTo>
                <a:lnTo>
                  <a:pt x="0" y="5486400"/>
                </a:lnTo>
                <a:lnTo>
                  <a:pt x="0" y="5350866"/>
                </a:lnTo>
                <a:lnTo>
                  <a:pt x="0" y="135534"/>
                </a:lnTo>
                <a:close/>
              </a:path>
            </a:pathLst>
          </a:custGeom>
          <a:solidFill>
            <a:schemeClr val="tx1"/>
          </a:solidFill>
          <a:ln>
            <a:noFill/>
          </a:ln>
        </p:spPr>
      </p:pic>
      <p:pic>
        <p:nvPicPr>
          <p:cNvPr id="30" name="Picture 29">
            <a:extLst>
              <a:ext uri="{FF2B5EF4-FFF2-40B4-BE49-F238E27FC236}">
                <a16:creationId xmlns:a16="http://schemas.microsoft.com/office/drawing/2014/main" id="{63CF57C9-B20A-84D7-1F99-239B3C049C95}"/>
              </a:ext>
            </a:extLst>
          </p:cNvPr>
          <p:cNvPicPr>
            <a:picLocks noChangeAspect="1"/>
          </p:cNvPicPr>
          <p:nvPr/>
        </p:nvPicPr>
        <p:blipFill>
          <a:blip r:embed="rId3">
            <a:extLst>
              <a:ext uri="{28A0092B-C50C-407E-A947-70E740481C1C}">
                <a14:useLocalDpi xmlns:a14="http://schemas.microsoft.com/office/drawing/2010/main" val="0"/>
              </a:ext>
            </a:extLst>
          </a:blip>
          <a:srcRect t="12789" b="12789"/>
          <a:stretch/>
        </p:blipFill>
        <p:spPr>
          <a:xfrm>
            <a:off x="6968705" y="678597"/>
            <a:ext cx="4142232" cy="5486400"/>
          </a:xfrm>
          <a:custGeom>
            <a:avLst/>
            <a:gdLst>
              <a:gd name="connsiteX0" fmla="*/ 0 w 4142232"/>
              <a:gd name="connsiteY0" fmla="*/ 0 h 5486400"/>
              <a:gd name="connsiteX1" fmla="*/ 135534 w 4142232"/>
              <a:gd name="connsiteY1" fmla="*/ 0 h 5486400"/>
              <a:gd name="connsiteX2" fmla="*/ 4006698 w 4142232"/>
              <a:gd name="connsiteY2" fmla="*/ 0 h 5486400"/>
              <a:gd name="connsiteX3" fmla="*/ 4142232 w 4142232"/>
              <a:gd name="connsiteY3" fmla="*/ 0 h 5486400"/>
              <a:gd name="connsiteX4" fmla="*/ 4142232 w 4142232"/>
              <a:gd name="connsiteY4" fmla="*/ 135534 h 5486400"/>
              <a:gd name="connsiteX5" fmla="*/ 4142232 w 4142232"/>
              <a:gd name="connsiteY5" fmla="*/ 5350866 h 5486400"/>
              <a:gd name="connsiteX6" fmla="*/ 4142232 w 4142232"/>
              <a:gd name="connsiteY6" fmla="*/ 5486400 h 5486400"/>
              <a:gd name="connsiteX7" fmla="*/ 4006698 w 4142232"/>
              <a:gd name="connsiteY7" fmla="*/ 5486400 h 5486400"/>
              <a:gd name="connsiteX8" fmla="*/ 135534 w 4142232"/>
              <a:gd name="connsiteY8" fmla="*/ 5486400 h 5486400"/>
              <a:gd name="connsiteX9" fmla="*/ 0 w 4142232"/>
              <a:gd name="connsiteY9" fmla="*/ 5486400 h 5486400"/>
              <a:gd name="connsiteX10" fmla="*/ 0 w 4142232"/>
              <a:gd name="connsiteY10" fmla="*/ 5350866 h 5486400"/>
              <a:gd name="connsiteX11" fmla="*/ 0 w 4142232"/>
              <a:gd name="connsiteY11" fmla="*/ 135534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42232" h="5486400">
                <a:moveTo>
                  <a:pt x="0" y="0"/>
                </a:moveTo>
                <a:lnTo>
                  <a:pt x="135534" y="0"/>
                </a:lnTo>
                <a:lnTo>
                  <a:pt x="4006698" y="0"/>
                </a:lnTo>
                <a:lnTo>
                  <a:pt x="4142232" y="0"/>
                </a:lnTo>
                <a:lnTo>
                  <a:pt x="4142232" y="135534"/>
                </a:lnTo>
                <a:lnTo>
                  <a:pt x="4142232" y="5350866"/>
                </a:lnTo>
                <a:lnTo>
                  <a:pt x="4142232" y="5486400"/>
                </a:lnTo>
                <a:lnTo>
                  <a:pt x="4006698" y="5486400"/>
                </a:lnTo>
                <a:lnTo>
                  <a:pt x="135534" y="5486400"/>
                </a:lnTo>
                <a:lnTo>
                  <a:pt x="0" y="5486400"/>
                </a:lnTo>
                <a:lnTo>
                  <a:pt x="0" y="5350866"/>
                </a:lnTo>
                <a:lnTo>
                  <a:pt x="0" y="135534"/>
                </a:lnTo>
                <a:close/>
              </a:path>
            </a:pathLst>
          </a:custGeom>
          <a:solidFill>
            <a:schemeClr val="tx1"/>
          </a:solidFill>
          <a:ln>
            <a:noFill/>
          </a:ln>
        </p:spPr>
      </p:pic>
      <p:pic>
        <p:nvPicPr>
          <p:cNvPr id="18" name="Picture 17">
            <a:extLst>
              <a:ext uri="{FF2B5EF4-FFF2-40B4-BE49-F238E27FC236}">
                <a16:creationId xmlns:a16="http://schemas.microsoft.com/office/drawing/2014/main" id="{0CA8A742-BE0A-1C8B-32DA-E1D6E455E291}"/>
              </a:ext>
            </a:extLst>
          </p:cNvPr>
          <p:cNvPicPr>
            <a:picLocks noChangeAspect="1"/>
          </p:cNvPicPr>
          <p:nvPr/>
        </p:nvPicPr>
        <p:blipFill>
          <a:blip r:embed="rId4"/>
          <a:srcRect/>
          <a:stretch>
            <a:fillRect/>
          </a:stretch>
        </p:blipFill>
        <p:spPr>
          <a:xfrm>
            <a:off x="0" y="0"/>
            <a:ext cx="12192000" cy="6858000"/>
          </a:xfrm>
          <a:custGeom>
            <a:avLst/>
            <a:gdLst>
              <a:gd name="connsiteX0" fmla="*/ 7104239 w 12192000"/>
              <a:gd name="connsiteY0" fmla="*/ 678597 h 6858000"/>
              <a:gd name="connsiteX1" fmla="*/ 6968705 w 12192000"/>
              <a:gd name="connsiteY1" fmla="*/ 814131 h 6858000"/>
              <a:gd name="connsiteX2" fmla="*/ 6968705 w 12192000"/>
              <a:gd name="connsiteY2" fmla="*/ 6029463 h 6858000"/>
              <a:gd name="connsiteX3" fmla="*/ 7104239 w 12192000"/>
              <a:gd name="connsiteY3" fmla="*/ 6164997 h 6858000"/>
              <a:gd name="connsiteX4" fmla="*/ 10975403 w 12192000"/>
              <a:gd name="connsiteY4" fmla="*/ 6164997 h 6858000"/>
              <a:gd name="connsiteX5" fmla="*/ 11110937 w 12192000"/>
              <a:gd name="connsiteY5" fmla="*/ 6029463 h 6858000"/>
              <a:gd name="connsiteX6" fmla="*/ 11110937 w 12192000"/>
              <a:gd name="connsiteY6" fmla="*/ 814131 h 6858000"/>
              <a:gd name="connsiteX7" fmla="*/ 10975403 w 12192000"/>
              <a:gd name="connsiteY7" fmla="*/ 678597 h 6858000"/>
              <a:gd name="connsiteX8" fmla="*/ 0 w 12192000"/>
              <a:gd name="connsiteY8" fmla="*/ 0 h 6858000"/>
              <a:gd name="connsiteX9" fmla="*/ 12192000 w 12192000"/>
              <a:gd name="connsiteY9" fmla="*/ 0 h 6858000"/>
              <a:gd name="connsiteX10" fmla="*/ 12192000 w 12192000"/>
              <a:gd name="connsiteY10" fmla="*/ 6858000 h 6858000"/>
              <a:gd name="connsiteX11" fmla="*/ 0 w 12192000"/>
              <a:gd name="connsiteY11"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7104239" y="678597"/>
                </a:moveTo>
                <a:cubicBezTo>
                  <a:pt x="7029386" y="678597"/>
                  <a:pt x="6968705" y="739278"/>
                  <a:pt x="6968705" y="814131"/>
                </a:cubicBezTo>
                <a:lnTo>
                  <a:pt x="6968705" y="6029463"/>
                </a:lnTo>
                <a:cubicBezTo>
                  <a:pt x="6968705" y="6104316"/>
                  <a:pt x="7029386" y="6164997"/>
                  <a:pt x="7104239" y="6164997"/>
                </a:cubicBezTo>
                <a:lnTo>
                  <a:pt x="10975403" y="6164997"/>
                </a:lnTo>
                <a:cubicBezTo>
                  <a:pt x="11050256" y="6164997"/>
                  <a:pt x="11110937" y="6104316"/>
                  <a:pt x="11110937" y="6029463"/>
                </a:cubicBezTo>
                <a:lnTo>
                  <a:pt x="11110937" y="814131"/>
                </a:lnTo>
                <a:cubicBezTo>
                  <a:pt x="11110937" y="739278"/>
                  <a:pt x="11050256" y="678597"/>
                  <a:pt x="10975403" y="678597"/>
                </a:cubicBezTo>
                <a:close/>
                <a:moveTo>
                  <a:pt x="0" y="0"/>
                </a:moveTo>
                <a:lnTo>
                  <a:pt x="12192000" y="0"/>
                </a:lnTo>
                <a:lnTo>
                  <a:pt x="12192000" y="6858000"/>
                </a:lnTo>
                <a:lnTo>
                  <a:pt x="0" y="6858000"/>
                </a:lnTo>
                <a:close/>
              </a:path>
            </a:pathLst>
          </a:custGeom>
        </p:spPr>
      </p:pic>
      <p:sp>
        <p:nvSpPr>
          <p:cNvPr id="3" name="1">
            <a:extLst>
              <a:ext uri="{FF2B5EF4-FFF2-40B4-BE49-F238E27FC236}">
                <a16:creationId xmlns:a16="http://schemas.microsoft.com/office/drawing/2014/main" id="{B6F519E0-B15A-BAA2-B8BC-426E1825E095}"/>
              </a:ext>
            </a:extLst>
          </p:cNvPr>
          <p:cNvSpPr>
            <a:spLocks/>
          </p:cNvSpPr>
          <p:nvPr/>
        </p:nvSpPr>
        <p:spPr>
          <a:xfrm>
            <a:off x="2366344" y="2414119"/>
            <a:ext cx="1128514" cy="37959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Heading</a:t>
            </a:r>
            <a:endParaRPr kumimoji="0"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4" name="1">
            <a:extLst>
              <a:ext uri="{FF2B5EF4-FFF2-40B4-BE49-F238E27FC236}">
                <a16:creationId xmlns:a16="http://schemas.microsoft.com/office/drawing/2014/main" id="{EA9A931D-A8AE-395E-01FE-E280D91ED3B5}"/>
              </a:ext>
            </a:extLst>
          </p:cNvPr>
          <p:cNvSpPr>
            <a:spLocks/>
          </p:cNvSpPr>
          <p:nvPr/>
        </p:nvSpPr>
        <p:spPr>
          <a:xfrm>
            <a:off x="2366344" y="3975634"/>
            <a:ext cx="1128514" cy="37959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Heading</a:t>
            </a:r>
            <a:endParaRPr kumimoji="0"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5" name="TextBox 4">
            <a:extLst>
              <a:ext uri="{FF2B5EF4-FFF2-40B4-BE49-F238E27FC236}">
                <a16:creationId xmlns:a16="http://schemas.microsoft.com/office/drawing/2014/main" id="{57720892-D381-503C-B911-0FA60C6888E2}"/>
              </a:ext>
            </a:extLst>
          </p:cNvPr>
          <p:cNvSpPr txBox="1">
            <a:spLocks/>
          </p:cNvSpPr>
          <p:nvPr/>
        </p:nvSpPr>
        <p:spPr>
          <a:xfrm>
            <a:off x="2366344" y="2819927"/>
            <a:ext cx="352129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 portti, </a:t>
            </a:r>
          </a:p>
        </p:txBody>
      </p:sp>
      <p:sp>
        <p:nvSpPr>
          <p:cNvPr id="7" name="TextBox 6">
            <a:extLst>
              <a:ext uri="{FF2B5EF4-FFF2-40B4-BE49-F238E27FC236}">
                <a16:creationId xmlns:a16="http://schemas.microsoft.com/office/drawing/2014/main" id="{F995C1B2-AE10-1EE3-5C19-729ACF15D9D0}"/>
              </a:ext>
            </a:extLst>
          </p:cNvPr>
          <p:cNvSpPr txBox="1">
            <a:spLocks/>
          </p:cNvSpPr>
          <p:nvPr/>
        </p:nvSpPr>
        <p:spPr>
          <a:xfrm>
            <a:off x="2366344" y="4381442"/>
            <a:ext cx="352129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a:t>
            </a:r>
          </a:p>
        </p:txBody>
      </p:sp>
      <p:sp>
        <p:nvSpPr>
          <p:cNvPr id="8" name="Text Box 5">
            <a:extLst>
              <a:ext uri="{FF2B5EF4-FFF2-40B4-BE49-F238E27FC236}">
                <a16:creationId xmlns:a16="http://schemas.microsoft.com/office/drawing/2014/main" id="{69A9A6E7-C0B8-ED11-8793-98B41B2F385B}"/>
              </a:ext>
            </a:extLst>
          </p:cNvPr>
          <p:cNvSpPr txBox="1">
            <a:spLocks/>
          </p:cNvSpPr>
          <p:nvPr/>
        </p:nvSpPr>
        <p:spPr>
          <a:xfrm>
            <a:off x="2366344" y="1263750"/>
            <a:ext cx="2857500" cy="74379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nSpc>
                <a:spcPct val="90000"/>
              </a:lnSpc>
              <a:defRPr sz="5000" cap="all" spc="0">
                <a:solidFill>
                  <a:srgbClr val="FFFFFF"/>
                </a:solidFill>
                <a:latin typeface="+mn-lt"/>
                <a:ea typeface="+mn-ea"/>
                <a:cs typeface="+mn-cs"/>
                <a:sym typeface="Montserrat ExtraBold"/>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500" b="1" i="0" u="none" strike="noStrike" kern="1200" cap="all"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The main title here</a:t>
            </a:r>
            <a:endParaRPr kumimoji="0" sz="2500" b="1" i="0" u="none" strike="noStrike" kern="1200" cap="all"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endParaRPr>
          </a:p>
        </p:txBody>
      </p:sp>
      <p:sp>
        <p:nvSpPr>
          <p:cNvPr id="2" name="Rectangle top">
            <a:extLst>
              <a:ext uri="{FF2B5EF4-FFF2-40B4-BE49-F238E27FC236}">
                <a16:creationId xmlns:a16="http://schemas.microsoft.com/office/drawing/2014/main" id="{DC361D24-218E-C3D3-408F-D0010BA6F7CF}"/>
              </a:ext>
            </a:extLst>
          </p:cNvPr>
          <p:cNvSpPr>
            <a:spLocks/>
          </p:cNvSpPr>
          <p:nvPr/>
        </p:nvSpPr>
        <p:spPr>
          <a:xfrm>
            <a:off x="0" y="0"/>
            <a:ext cx="1349829"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6" name="Group 5">
            <a:extLst>
              <a:ext uri="{FF2B5EF4-FFF2-40B4-BE49-F238E27FC236}">
                <a16:creationId xmlns:a16="http://schemas.microsoft.com/office/drawing/2014/main" id="{91012C43-13BD-1D14-0385-7ECA8BDA4489}"/>
              </a:ext>
            </a:extLst>
          </p:cNvPr>
          <p:cNvGrpSpPr>
            <a:grpSpLocks/>
          </p:cNvGrpSpPr>
          <p:nvPr/>
        </p:nvGrpSpPr>
        <p:grpSpPr>
          <a:xfrm rot="5400000">
            <a:off x="667847" y="2186066"/>
            <a:ext cx="1476374" cy="1267722"/>
            <a:chOff x="1203285" y="2796279"/>
            <a:chExt cx="1476374" cy="1267722"/>
          </a:xfrm>
        </p:grpSpPr>
        <p:sp>
          <p:nvSpPr>
            <p:cNvPr id="12" name="Rectangle: Rounded Corners 11">
              <a:extLst>
                <a:ext uri="{FF2B5EF4-FFF2-40B4-BE49-F238E27FC236}">
                  <a16:creationId xmlns:a16="http://schemas.microsoft.com/office/drawing/2014/main" id="{0A553759-3285-4E89-8205-D8596F93556C}"/>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13" name="TextBox 12">
              <a:extLst>
                <a:ext uri="{FF2B5EF4-FFF2-40B4-BE49-F238E27FC236}">
                  <a16:creationId xmlns:a16="http://schemas.microsoft.com/office/drawing/2014/main" id="{89B09697-CBC9-81A8-6DA6-1A30667A303D}"/>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grpSp>
        <p:nvGrpSpPr>
          <p:cNvPr id="14" name="Group 13">
            <a:extLst>
              <a:ext uri="{FF2B5EF4-FFF2-40B4-BE49-F238E27FC236}">
                <a16:creationId xmlns:a16="http://schemas.microsoft.com/office/drawing/2014/main" id="{BFEBAE3E-D67E-A9CC-BC01-9625F9C5727C}"/>
              </a:ext>
            </a:extLst>
          </p:cNvPr>
          <p:cNvGrpSpPr>
            <a:grpSpLocks/>
          </p:cNvGrpSpPr>
          <p:nvPr/>
        </p:nvGrpSpPr>
        <p:grpSpPr>
          <a:xfrm rot="5400000">
            <a:off x="667847" y="3751244"/>
            <a:ext cx="1476374" cy="1267722"/>
            <a:chOff x="1203285" y="2796279"/>
            <a:chExt cx="1476374" cy="1267722"/>
          </a:xfrm>
        </p:grpSpPr>
        <p:sp>
          <p:nvSpPr>
            <p:cNvPr id="15" name="Rectangle: Rounded Corners 14">
              <a:extLst>
                <a:ext uri="{FF2B5EF4-FFF2-40B4-BE49-F238E27FC236}">
                  <a16:creationId xmlns:a16="http://schemas.microsoft.com/office/drawing/2014/main" id="{1F9FFA20-0B85-C7E3-7590-32D2E665F1FC}"/>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F962FE6F-ED50-364D-D09B-EF230FCC4030}"/>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sp>
        <p:nvSpPr>
          <p:cNvPr id="23" name="Rectangle top">
            <a:extLst>
              <a:ext uri="{FF2B5EF4-FFF2-40B4-BE49-F238E27FC236}">
                <a16:creationId xmlns:a16="http://schemas.microsoft.com/office/drawing/2014/main" id="{A4BEDA27-3CAD-5B4E-5CB2-CB5EC552D305}"/>
              </a:ext>
            </a:extLst>
          </p:cNvPr>
          <p:cNvSpPr>
            <a:spLocks/>
          </p:cNvSpPr>
          <p:nvPr/>
        </p:nvSpPr>
        <p:spPr>
          <a:xfrm>
            <a:off x="0" y="1"/>
            <a:ext cx="1349829"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Tree>
    <p:extLst>
      <p:ext uri="{BB962C8B-B14F-4D97-AF65-F5344CB8AC3E}">
        <p14:creationId xmlns:p14="http://schemas.microsoft.com/office/powerpoint/2010/main" val="1457776985"/>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childTnLst>
                                </p:cTn>
                              </p:par>
                              <p:par>
                                <p:cTn id="7" presetID="63" presetClass="path" presetSubtype="0" decel="100000" fill="hold" nodeType="withEffect">
                                  <p:stCondLst>
                                    <p:cond delay="500"/>
                                  </p:stCondLst>
                                  <p:childTnLst>
                                    <p:animMotion origin="layout" path="M -0.14205 -1.11111E-6 L -4.58333E-6 -1.11111E-6 " pathEditMode="relative" rAng="0" ptsTypes="AA">
                                      <p:cBhvr>
                                        <p:cTn id="8" dur="1000" fill="hold"/>
                                        <p:tgtEl>
                                          <p:spTgt spid="6"/>
                                        </p:tgtEl>
                                        <p:attrNameLst>
                                          <p:attrName>ppt_x</p:attrName>
                                          <p:attrName>ppt_y</p:attrName>
                                        </p:attrNameLst>
                                      </p:cBhvr>
                                      <p:rCtr x="7096" y="0"/>
                                    </p:animMotion>
                                  </p:childTnLst>
                                </p:cTn>
                              </p:par>
                            </p:childTnLst>
                          </p:cTn>
                        </p:par>
                        <p:par>
                          <p:cTn id="9" fill="hold">
                            <p:stCondLst>
                              <p:cond delay="1500"/>
                            </p:stCondLst>
                            <p:childTnLst>
                              <p:par>
                                <p:cTn id="10" presetID="10" presetClass="entr" presetSubtype="0" fill="hold" nodeType="after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fade">
                                      <p:cBhvr>
                                        <p:cTn id="12" dur="1000"/>
                                        <p:tgtEl>
                                          <p:spTgt spid="30"/>
                                        </p:tgtEl>
                                      </p:cBhvr>
                                    </p:animEffect>
                                  </p:childTnLst>
                                </p:cTn>
                              </p:par>
                              <p:par>
                                <p:cTn id="13" presetID="10"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500"/>
                                        <p:tgtEl>
                                          <p:spTgt spid="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500"/>
                                        <p:tgtEl>
                                          <p:spTgt spid="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par>
                                <p:cTn id="31" presetID="3" presetClass="emph" presetSubtype="2" fill="hold" grpId="1" nodeType="withEffect">
                                  <p:stCondLst>
                                    <p:cond delay="0"/>
                                  </p:stCondLst>
                                  <p:childTnLst>
                                    <p:animClr clrSpc="rgb" dir="cw">
                                      <p:cBhvr override="childStyle">
                                        <p:cTn id="32" dur="250" fill="hold"/>
                                        <p:tgtEl>
                                          <p:spTgt spid="3"/>
                                        </p:tgtEl>
                                        <p:attrNameLst>
                                          <p:attrName>style.color</p:attrName>
                                        </p:attrNameLst>
                                      </p:cBhvr>
                                      <p:to>
                                        <a:schemeClr val="accent2"/>
                                      </p:to>
                                    </p:animClr>
                                  </p:childTnLst>
                                </p:cTn>
                              </p:par>
                            </p:childTnLst>
                          </p:cTn>
                        </p:par>
                      </p:childTnLst>
                    </p:cTn>
                  </p:par>
                  <p:par>
                    <p:cTn id="33" fill="hold">
                      <p:stCondLst>
                        <p:cond delay="indefinite"/>
                      </p:stCondLst>
                      <p:childTnLst>
                        <p:par>
                          <p:cTn id="34" fill="hold">
                            <p:stCondLst>
                              <p:cond delay="0"/>
                            </p:stCondLst>
                            <p:childTnLst>
                              <p:par>
                                <p:cTn id="35" presetID="63" presetClass="path" presetSubtype="0" accel="50000" decel="50000" fill="hold" nodeType="clickEffect">
                                  <p:stCondLst>
                                    <p:cond delay="0"/>
                                  </p:stCondLst>
                                  <p:childTnLst>
                                    <p:animMotion origin="layout" path="M -0.81823 -2.59259E-6 L -0.4539 -2.59259E-6 " pathEditMode="relative" rAng="0" ptsTypes="AA">
                                      <p:cBhvr>
                                        <p:cTn id="36" dur="2000" fill="hold"/>
                                        <p:tgtEl>
                                          <p:spTgt spid="27"/>
                                        </p:tgtEl>
                                        <p:attrNameLst>
                                          <p:attrName>ppt_x</p:attrName>
                                          <p:attrName>ppt_y</p:attrName>
                                        </p:attrNameLst>
                                      </p:cBhvr>
                                      <p:rCtr x="18216" y="0"/>
                                    </p:animMotion>
                                  </p:childTnLst>
                                </p:cTn>
                              </p:par>
                              <p:par>
                                <p:cTn id="37" presetID="63" presetClass="path" presetSubtype="0" accel="50000" decel="50000" fill="hold" nodeType="withEffect">
                                  <p:stCondLst>
                                    <p:cond delay="0"/>
                                  </p:stCondLst>
                                  <p:childTnLst>
                                    <p:animMotion origin="layout" path="M 3.75E-6 -2.59259E-6 L 0.36341 -2.59259E-6 " pathEditMode="relative" rAng="0" ptsTypes="AA">
                                      <p:cBhvr>
                                        <p:cTn id="38" dur="2000" fill="hold"/>
                                        <p:tgtEl>
                                          <p:spTgt spid="30"/>
                                        </p:tgtEl>
                                        <p:attrNameLst>
                                          <p:attrName>ppt_x</p:attrName>
                                          <p:attrName>ppt_y</p:attrName>
                                        </p:attrNameLst>
                                      </p:cBhvr>
                                      <p:rCtr x="18164" y="0"/>
                                    </p:animMotion>
                                  </p:childTnLst>
                                </p:cTn>
                              </p:par>
                              <p:par>
                                <p:cTn id="39" presetID="35" presetClass="path" presetSubtype="0" accel="50000" decel="50000" fill="hold" nodeType="withEffect">
                                  <p:stCondLst>
                                    <p:cond delay="0"/>
                                  </p:stCondLst>
                                  <p:childTnLst>
                                    <p:animMotion origin="layout" path="M -4.58333E-6 -1.11111E-6 L -0.14205 -1.11111E-6 " pathEditMode="relative" rAng="0" ptsTypes="AA">
                                      <p:cBhvr>
                                        <p:cTn id="40" dur="1000" fill="hold"/>
                                        <p:tgtEl>
                                          <p:spTgt spid="6"/>
                                        </p:tgtEl>
                                        <p:attrNameLst>
                                          <p:attrName>ppt_x</p:attrName>
                                          <p:attrName>ppt_y</p:attrName>
                                        </p:attrNameLst>
                                      </p:cBhvr>
                                      <p:rCtr x="-7109" y="0"/>
                                    </p:animMotion>
                                  </p:childTnLst>
                                </p:cTn>
                              </p:par>
                              <p:par>
                                <p:cTn id="41" presetID="1" presetClass="entr" presetSubtype="0" fill="hold" nodeType="withEffect">
                                  <p:stCondLst>
                                    <p:cond delay="250"/>
                                  </p:stCondLst>
                                  <p:childTnLst>
                                    <p:set>
                                      <p:cBhvr>
                                        <p:cTn id="42" dur="1" fill="hold">
                                          <p:stCondLst>
                                            <p:cond delay="0"/>
                                          </p:stCondLst>
                                        </p:cTn>
                                        <p:tgtEl>
                                          <p:spTgt spid="14"/>
                                        </p:tgtEl>
                                        <p:attrNameLst>
                                          <p:attrName>style.visibility</p:attrName>
                                        </p:attrNameLst>
                                      </p:cBhvr>
                                      <p:to>
                                        <p:strVal val="visible"/>
                                      </p:to>
                                    </p:set>
                                  </p:childTnLst>
                                </p:cTn>
                              </p:par>
                              <p:par>
                                <p:cTn id="43" presetID="63" presetClass="path" presetSubtype="0" decel="100000" fill="hold" nodeType="withEffect">
                                  <p:stCondLst>
                                    <p:cond delay="250"/>
                                  </p:stCondLst>
                                  <p:childTnLst>
                                    <p:animMotion origin="layout" path="M -0.14205 -1.85185E-6 L -4.58333E-6 -1.85185E-6 " pathEditMode="relative" rAng="0" ptsTypes="AA">
                                      <p:cBhvr>
                                        <p:cTn id="44" dur="1000" fill="hold"/>
                                        <p:tgtEl>
                                          <p:spTgt spid="14"/>
                                        </p:tgtEl>
                                        <p:attrNameLst>
                                          <p:attrName>ppt_x</p:attrName>
                                          <p:attrName>ppt_y</p:attrName>
                                        </p:attrNameLst>
                                      </p:cBhvr>
                                      <p:rCtr x="7096" y="0"/>
                                    </p:animMotion>
                                  </p:childTnLst>
                                </p:cTn>
                              </p:par>
                              <p:par>
                                <p:cTn id="45" presetID="35" presetClass="path" presetSubtype="0" accel="50000" decel="50000" fill="hold" nodeType="withEffect">
                                  <p:stCondLst>
                                    <p:cond delay="0"/>
                                  </p:stCondLst>
                                  <p:childTnLst>
                                    <p:animMotion origin="layout" path="M -4.58333E-6 -1.85185E-6 L -0.14205 -1.85185E-6 " pathEditMode="relative" rAng="0" ptsTypes="AA">
                                      <p:cBhvr>
                                        <p:cTn id="46" dur="1000" fill="hold"/>
                                        <p:tgtEl>
                                          <p:spTgt spid="14"/>
                                        </p:tgtEl>
                                        <p:attrNameLst>
                                          <p:attrName>ppt_x</p:attrName>
                                          <p:attrName>ppt_y</p:attrName>
                                        </p:attrNameLst>
                                      </p:cBhvr>
                                      <p:rCtr x="-7109" y="0"/>
                                    </p:animMotion>
                                  </p:childTnLst>
                                </p:cTn>
                              </p:par>
                              <p:par>
                                <p:cTn id="47" presetID="3" presetClass="emph" presetSubtype="2" fill="hold" grpId="2" nodeType="withEffect">
                                  <p:stCondLst>
                                    <p:cond delay="0"/>
                                  </p:stCondLst>
                                  <p:childTnLst>
                                    <p:animClr clrSpc="rgb" dir="cw">
                                      <p:cBhvr override="childStyle">
                                        <p:cTn id="48" dur="500" fill="hold"/>
                                        <p:tgtEl>
                                          <p:spTgt spid="3"/>
                                        </p:tgtEl>
                                        <p:attrNameLst>
                                          <p:attrName>style.color</p:attrName>
                                        </p:attrNameLst>
                                      </p:cBhvr>
                                      <p:to>
                                        <a:srgbClr val="7F7F7F"/>
                                      </p:to>
                                    </p:animClr>
                                  </p:childTnLst>
                                </p:cTn>
                              </p:par>
                              <p:par>
                                <p:cTn id="49" presetID="3" presetClass="emph" presetSubtype="2" fill="hold" grpId="1" nodeType="withEffect">
                                  <p:stCondLst>
                                    <p:cond delay="0"/>
                                  </p:stCondLst>
                                  <p:childTnLst>
                                    <p:animClr clrSpc="rgb" dir="cw">
                                      <p:cBhvr override="childStyle">
                                        <p:cTn id="50" dur="500" fill="hold"/>
                                        <p:tgtEl>
                                          <p:spTgt spid="4"/>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3" grpId="2"/>
      <p:bldP spid="4" grpId="0"/>
      <p:bldP spid="4" grpId="1"/>
      <p:bldP spid="5" grpId="0"/>
      <p:bldP spid="7" grpId="0"/>
      <p:bldP spid="8"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77EF31-7175-D1AA-42EE-08A2D799C6D9}"/>
            </a:ext>
          </a:extLst>
        </p:cNvPr>
        <p:cNvGrpSpPr/>
        <p:nvPr/>
      </p:nvGrpSpPr>
      <p:grpSpPr>
        <a:xfrm>
          <a:off x="0" y="0"/>
          <a:ext cx="0" cy="0"/>
          <a:chOff x="0" y="0"/>
          <a:chExt cx="0" cy="0"/>
        </a:xfrm>
      </p:grpSpPr>
      <p:pic>
        <p:nvPicPr>
          <p:cNvPr id="9" name="Picture 8">
            <a:extLst>
              <a:ext uri="{FF2B5EF4-FFF2-40B4-BE49-F238E27FC236}">
                <a16:creationId xmlns:a16="http://schemas.microsoft.com/office/drawing/2014/main" id="{07625AF8-FD73-EE4F-8961-8D046B728100}"/>
              </a:ext>
            </a:extLst>
          </p:cNvPr>
          <p:cNvPicPr>
            <a:picLocks noChangeAspect="1"/>
          </p:cNvPicPr>
          <p:nvPr/>
        </p:nvPicPr>
        <p:blipFill>
          <a:blip r:embed="rId2">
            <a:extLst>
              <a:ext uri="{28A0092B-C50C-407E-A947-70E740481C1C}">
                <a14:useLocalDpi xmlns:a14="http://schemas.microsoft.com/office/drawing/2010/main" val="0"/>
              </a:ext>
            </a:extLst>
          </a:blip>
          <a:srcRect t="12697" b="12697"/>
          <a:stretch/>
        </p:blipFill>
        <p:spPr>
          <a:xfrm>
            <a:off x="12503196" y="-5131653"/>
            <a:ext cx="4142232" cy="5486400"/>
          </a:xfrm>
          <a:custGeom>
            <a:avLst/>
            <a:gdLst>
              <a:gd name="connsiteX0" fmla="*/ 0 w 4142232"/>
              <a:gd name="connsiteY0" fmla="*/ 0 h 5486400"/>
              <a:gd name="connsiteX1" fmla="*/ 135534 w 4142232"/>
              <a:gd name="connsiteY1" fmla="*/ 0 h 5486400"/>
              <a:gd name="connsiteX2" fmla="*/ 4006698 w 4142232"/>
              <a:gd name="connsiteY2" fmla="*/ 0 h 5486400"/>
              <a:gd name="connsiteX3" fmla="*/ 4142232 w 4142232"/>
              <a:gd name="connsiteY3" fmla="*/ 0 h 5486400"/>
              <a:gd name="connsiteX4" fmla="*/ 4142232 w 4142232"/>
              <a:gd name="connsiteY4" fmla="*/ 135534 h 5486400"/>
              <a:gd name="connsiteX5" fmla="*/ 4142232 w 4142232"/>
              <a:gd name="connsiteY5" fmla="*/ 5350866 h 5486400"/>
              <a:gd name="connsiteX6" fmla="*/ 4142232 w 4142232"/>
              <a:gd name="connsiteY6" fmla="*/ 5486400 h 5486400"/>
              <a:gd name="connsiteX7" fmla="*/ 4006698 w 4142232"/>
              <a:gd name="connsiteY7" fmla="*/ 5486400 h 5486400"/>
              <a:gd name="connsiteX8" fmla="*/ 135534 w 4142232"/>
              <a:gd name="connsiteY8" fmla="*/ 5486400 h 5486400"/>
              <a:gd name="connsiteX9" fmla="*/ 0 w 4142232"/>
              <a:gd name="connsiteY9" fmla="*/ 5486400 h 5486400"/>
              <a:gd name="connsiteX10" fmla="*/ 0 w 4142232"/>
              <a:gd name="connsiteY10" fmla="*/ 5350866 h 5486400"/>
              <a:gd name="connsiteX11" fmla="*/ 0 w 4142232"/>
              <a:gd name="connsiteY11" fmla="*/ 135534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42232" h="5486400">
                <a:moveTo>
                  <a:pt x="0" y="0"/>
                </a:moveTo>
                <a:lnTo>
                  <a:pt x="135534" y="0"/>
                </a:lnTo>
                <a:lnTo>
                  <a:pt x="4006698" y="0"/>
                </a:lnTo>
                <a:lnTo>
                  <a:pt x="4142232" y="0"/>
                </a:lnTo>
                <a:lnTo>
                  <a:pt x="4142232" y="135534"/>
                </a:lnTo>
                <a:lnTo>
                  <a:pt x="4142232" y="5350866"/>
                </a:lnTo>
                <a:lnTo>
                  <a:pt x="4142232" y="5486400"/>
                </a:lnTo>
                <a:lnTo>
                  <a:pt x="4006698" y="5486400"/>
                </a:lnTo>
                <a:lnTo>
                  <a:pt x="135534" y="5486400"/>
                </a:lnTo>
                <a:lnTo>
                  <a:pt x="0" y="5486400"/>
                </a:lnTo>
                <a:lnTo>
                  <a:pt x="0" y="5350866"/>
                </a:lnTo>
                <a:lnTo>
                  <a:pt x="0" y="135534"/>
                </a:lnTo>
                <a:close/>
              </a:path>
            </a:pathLst>
          </a:custGeom>
          <a:solidFill>
            <a:schemeClr val="tx1"/>
          </a:solidFill>
          <a:ln>
            <a:noFill/>
          </a:ln>
        </p:spPr>
      </p:pic>
      <p:pic>
        <p:nvPicPr>
          <p:cNvPr id="27" name="Picture 26">
            <a:extLst>
              <a:ext uri="{FF2B5EF4-FFF2-40B4-BE49-F238E27FC236}">
                <a16:creationId xmlns:a16="http://schemas.microsoft.com/office/drawing/2014/main" id="{0512FF8B-4D34-5933-64EB-16BD63FFF944}"/>
              </a:ext>
            </a:extLst>
          </p:cNvPr>
          <p:cNvPicPr>
            <a:picLocks noChangeAspect="1"/>
          </p:cNvPicPr>
          <p:nvPr/>
        </p:nvPicPr>
        <p:blipFill>
          <a:blip r:embed="rId3">
            <a:extLst>
              <a:ext uri="{28A0092B-C50C-407E-A947-70E740481C1C}">
                <a14:useLocalDpi xmlns:a14="http://schemas.microsoft.com/office/drawing/2010/main" val="0"/>
              </a:ext>
            </a:extLst>
          </a:blip>
          <a:srcRect t="12645" b="12645"/>
          <a:stretch/>
        </p:blipFill>
        <p:spPr>
          <a:xfrm>
            <a:off x="12503196" y="678597"/>
            <a:ext cx="4142232" cy="5486400"/>
          </a:xfrm>
          <a:custGeom>
            <a:avLst/>
            <a:gdLst>
              <a:gd name="connsiteX0" fmla="*/ 0 w 4142232"/>
              <a:gd name="connsiteY0" fmla="*/ 0 h 5486400"/>
              <a:gd name="connsiteX1" fmla="*/ 135534 w 4142232"/>
              <a:gd name="connsiteY1" fmla="*/ 0 h 5486400"/>
              <a:gd name="connsiteX2" fmla="*/ 4006698 w 4142232"/>
              <a:gd name="connsiteY2" fmla="*/ 0 h 5486400"/>
              <a:gd name="connsiteX3" fmla="*/ 4142232 w 4142232"/>
              <a:gd name="connsiteY3" fmla="*/ 0 h 5486400"/>
              <a:gd name="connsiteX4" fmla="*/ 4142232 w 4142232"/>
              <a:gd name="connsiteY4" fmla="*/ 135534 h 5486400"/>
              <a:gd name="connsiteX5" fmla="*/ 4142232 w 4142232"/>
              <a:gd name="connsiteY5" fmla="*/ 5350866 h 5486400"/>
              <a:gd name="connsiteX6" fmla="*/ 4142232 w 4142232"/>
              <a:gd name="connsiteY6" fmla="*/ 5486400 h 5486400"/>
              <a:gd name="connsiteX7" fmla="*/ 4006698 w 4142232"/>
              <a:gd name="connsiteY7" fmla="*/ 5486400 h 5486400"/>
              <a:gd name="connsiteX8" fmla="*/ 135534 w 4142232"/>
              <a:gd name="connsiteY8" fmla="*/ 5486400 h 5486400"/>
              <a:gd name="connsiteX9" fmla="*/ 0 w 4142232"/>
              <a:gd name="connsiteY9" fmla="*/ 5486400 h 5486400"/>
              <a:gd name="connsiteX10" fmla="*/ 0 w 4142232"/>
              <a:gd name="connsiteY10" fmla="*/ 5350866 h 5486400"/>
              <a:gd name="connsiteX11" fmla="*/ 0 w 4142232"/>
              <a:gd name="connsiteY11" fmla="*/ 135534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42232" h="5486400">
                <a:moveTo>
                  <a:pt x="0" y="0"/>
                </a:moveTo>
                <a:lnTo>
                  <a:pt x="135534" y="0"/>
                </a:lnTo>
                <a:lnTo>
                  <a:pt x="4006698" y="0"/>
                </a:lnTo>
                <a:lnTo>
                  <a:pt x="4142232" y="0"/>
                </a:lnTo>
                <a:lnTo>
                  <a:pt x="4142232" y="135534"/>
                </a:lnTo>
                <a:lnTo>
                  <a:pt x="4142232" y="5350866"/>
                </a:lnTo>
                <a:lnTo>
                  <a:pt x="4142232" y="5486400"/>
                </a:lnTo>
                <a:lnTo>
                  <a:pt x="4006698" y="5486400"/>
                </a:lnTo>
                <a:lnTo>
                  <a:pt x="135534" y="5486400"/>
                </a:lnTo>
                <a:lnTo>
                  <a:pt x="0" y="5486400"/>
                </a:lnTo>
                <a:lnTo>
                  <a:pt x="0" y="5350866"/>
                </a:lnTo>
                <a:lnTo>
                  <a:pt x="0" y="135534"/>
                </a:lnTo>
                <a:close/>
              </a:path>
            </a:pathLst>
          </a:custGeom>
          <a:solidFill>
            <a:schemeClr val="tx1"/>
          </a:solidFill>
          <a:ln>
            <a:noFill/>
          </a:ln>
        </p:spPr>
      </p:pic>
      <p:pic>
        <p:nvPicPr>
          <p:cNvPr id="30" name="Picture 29">
            <a:extLst>
              <a:ext uri="{FF2B5EF4-FFF2-40B4-BE49-F238E27FC236}">
                <a16:creationId xmlns:a16="http://schemas.microsoft.com/office/drawing/2014/main" id="{E65FA609-9610-743A-D561-A1636B62E3A4}"/>
              </a:ext>
            </a:extLst>
          </p:cNvPr>
          <p:cNvPicPr>
            <a:picLocks noChangeAspect="1"/>
          </p:cNvPicPr>
          <p:nvPr/>
        </p:nvPicPr>
        <p:blipFill>
          <a:blip r:embed="rId4">
            <a:extLst>
              <a:ext uri="{28A0092B-C50C-407E-A947-70E740481C1C}">
                <a14:useLocalDpi xmlns:a14="http://schemas.microsoft.com/office/drawing/2010/main" val="0"/>
              </a:ext>
            </a:extLst>
          </a:blip>
          <a:srcRect t="12789" b="12789"/>
          <a:stretch/>
        </p:blipFill>
        <p:spPr>
          <a:xfrm>
            <a:off x="6968705" y="678597"/>
            <a:ext cx="4142232" cy="5486400"/>
          </a:xfrm>
          <a:custGeom>
            <a:avLst/>
            <a:gdLst>
              <a:gd name="connsiteX0" fmla="*/ 0 w 4142232"/>
              <a:gd name="connsiteY0" fmla="*/ 0 h 5486400"/>
              <a:gd name="connsiteX1" fmla="*/ 135534 w 4142232"/>
              <a:gd name="connsiteY1" fmla="*/ 0 h 5486400"/>
              <a:gd name="connsiteX2" fmla="*/ 4006698 w 4142232"/>
              <a:gd name="connsiteY2" fmla="*/ 0 h 5486400"/>
              <a:gd name="connsiteX3" fmla="*/ 4142232 w 4142232"/>
              <a:gd name="connsiteY3" fmla="*/ 0 h 5486400"/>
              <a:gd name="connsiteX4" fmla="*/ 4142232 w 4142232"/>
              <a:gd name="connsiteY4" fmla="*/ 135534 h 5486400"/>
              <a:gd name="connsiteX5" fmla="*/ 4142232 w 4142232"/>
              <a:gd name="connsiteY5" fmla="*/ 5350866 h 5486400"/>
              <a:gd name="connsiteX6" fmla="*/ 4142232 w 4142232"/>
              <a:gd name="connsiteY6" fmla="*/ 5486400 h 5486400"/>
              <a:gd name="connsiteX7" fmla="*/ 4006698 w 4142232"/>
              <a:gd name="connsiteY7" fmla="*/ 5486400 h 5486400"/>
              <a:gd name="connsiteX8" fmla="*/ 135534 w 4142232"/>
              <a:gd name="connsiteY8" fmla="*/ 5486400 h 5486400"/>
              <a:gd name="connsiteX9" fmla="*/ 0 w 4142232"/>
              <a:gd name="connsiteY9" fmla="*/ 5486400 h 5486400"/>
              <a:gd name="connsiteX10" fmla="*/ 0 w 4142232"/>
              <a:gd name="connsiteY10" fmla="*/ 5350866 h 5486400"/>
              <a:gd name="connsiteX11" fmla="*/ 0 w 4142232"/>
              <a:gd name="connsiteY11" fmla="*/ 135534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42232" h="5486400">
                <a:moveTo>
                  <a:pt x="0" y="0"/>
                </a:moveTo>
                <a:lnTo>
                  <a:pt x="135534" y="0"/>
                </a:lnTo>
                <a:lnTo>
                  <a:pt x="4006698" y="0"/>
                </a:lnTo>
                <a:lnTo>
                  <a:pt x="4142232" y="0"/>
                </a:lnTo>
                <a:lnTo>
                  <a:pt x="4142232" y="135534"/>
                </a:lnTo>
                <a:lnTo>
                  <a:pt x="4142232" y="5350866"/>
                </a:lnTo>
                <a:lnTo>
                  <a:pt x="4142232" y="5486400"/>
                </a:lnTo>
                <a:lnTo>
                  <a:pt x="4006698" y="5486400"/>
                </a:lnTo>
                <a:lnTo>
                  <a:pt x="135534" y="5486400"/>
                </a:lnTo>
                <a:lnTo>
                  <a:pt x="0" y="5486400"/>
                </a:lnTo>
                <a:lnTo>
                  <a:pt x="0" y="5350866"/>
                </a:lnTo>
                <a:lnTo>
                  <a:pt x="0" y="135534"/>
                </a:lnTo>
                <a:close/>
              </a:path>
            </a:pathLst>
          </a:custGeom>
          <a:solidFill>
            <a:schemeClr val="tx1"/>
          </a:solidFill>
          <a:ln>
            <a:noFill/>
          </a:ln>
        </p:spPr>
      </p:pic>
      <p:pic>
        <p:nvPicPr>
          <p:cNvPr id="18" name="Picture 17">
            <a:extLst>
              <a:ext uri="{FF2B5EF4-FFF2-40B4-BE49-F238E27FC236}">
                <a16:creationId xmlns:a16="http://schemas.microsoft.com/office/drawing/2014/main" id="{75C6DD2E-E4BB-A379-8D05-0F64FCBEB755}"/>
              </a:ext>
            </a:extLst>
          </p:cNvPr>
          <p:cNvPicPr>
            <a:picLocks noChangeAspect="1"/>
          </p:cNvPicPr>
          <p:nvPr/>
        </p:nvPicPr>
        <p:blipFill>
          <a:blip r:embed="rId5"/>
          <a:srcRect/>
          <a:stretch>
            <a:fillRect/>
          </a:stretch>
        </p:blipFill>
        <p:spPr>
          <a:xfrm>
            <a:off x="0" y="0"/>
            <a:ext cx="12192000" cy="6858000"/>
          </a:xfrm>
          <a:custGeom>
            <a:avLst/>
            <a:gdLst>
              <a:gd name="connsiteX0" fmla="*/ 7104239 w 12192000"/>
              <a:gd name="connsiteY0" fmla="*/ 678597 h 6858000"/>
              <a:gd name="connsiteX1" fmla="*/ 6968705 w 12192000"/>
              <a:gd name="connsiteY1" fmla="*/ 814131 h 6858000"/>
              <a:gd name="connsiteX2" fmla="*/ 6968705 w 12192000"/>
              <a:gd name="connsiteY2" fmla="*/ 6029463 h 6858000"/>
              <a:gd name="connsiteX3" fmla="*/ 7104239 w 12192000"/>
              <a:gd name="connsiteY3" fmla="*/ 6164997 h 6858000"/>
              <a:gd name="connsiteX4" fmla="*/ 10975403 w 12192000"/>
              <a:gd name="connsiteY4" fmla="*/ 6164997 h 6858000"/>
              <a:gd name="connsiteX5" fmla="*/ 11110937 w 12192000"/>
              <a:gd name="connsiteY5" fmla="*/ 6029463 h 6858000"/>
              <a:gd name="connsiteX6" fmla="*/ 11110937 w 12192000"/>
              <a:gd name="connsiteY6" fmla="*/ 814131 h 6858000"/>
              <a:gd name="connsiteX7" fmla="*/ 10975403 w 12192000"/>
              <a:gd name="connsiteY7" fmla="*/ 678597 h 6858000"/>
              <a:gd name="connsiteX8" fmla="*/ 0 w 12192000"/>
              <a:gd name="connsiteY8" fmla="*/ 0 h 6858000"/>
              <a:gd name="connsiteX9" fmla="*/ 12192000 w 12192000"/>
              <a:gd name="connsiteY9" fmla="*/ 0 h 6858000"/>
              <a:gd name="connsiteX10" fmla="*/ 12192000 w 12192000"/>
              <a:gd name="connsiteY10" fmla="*/ 6858000 h 6858000"/>
              <a:gd name="connsiteX11" fmla="*/ 0 w 12192000"/>
              <a:gd name="connsiteY11"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7104239" y="678597"/>
                </a:moveTo>
                <a:cubicBezTo>
                  <a:pt x="7029386" y="678597"/>
                  <a:pt x="6968705" y="739278"/>
                  <a:pt x="6968705" y="814131"/>
                </a:cubicBezTo>
                <a:lnTo>
                  <a:pt x="6968705" y="6029463"/>
                </a:lnTo>
                <a:cubicBezTo>
                  <a:pt x="6968705" y="6104316"/>
                  <a:pt x="7029386" y="6164997"/>
                  <a:pt x="7104239" y="6164997"/>
                </a:cubicBezTo>
                <a:lnTo>
                  <a:pt x="10975403" y="6164997"/>
                </a:lnTo>
                <a:cubicBezTo>
                  <a:pt x="11050256" y="6164997"/>
                  <a:pt x="11110937" y="6104316"/>
                  <a:pt x="11110937" y="6029463"/>
                </a:cubicBezTo>
                <a:lnTo>
                  <a:pt x="11110937" y="814131"/>
                </a:lnTo>
                <a:cubicBezTo>
                  <a:pt x="11110937" y="739278"/>
                  <a:pt x="11050256" y="678597"/>
                  <a:pt x="10975403" y="678597"/>
                </a:cubicBezTo>
                <a:close/>
                <a:moveTo>
                  <a:pt x="0" y="0"/>
                </a:moveTo>
                <a:lnTo>
                  <a:pt x="12192000" y="0"/>
                </a:lnTo>
                <a:lnTo>
                  <a:pt x="12192000" y="6858000"/>
                </a:lnTo>
                <a:lnTo>
                  <a:pt x="0" y="6858000"/>
                </a:lnTo>
                <a:close/>
              </a:path>
            </a:pathLst>
          </a:custGeom>
        </p:spPr>
      </p:pic>
      <p:sp>
        <p:nvSpPr>
          <p:cNvPr id="3" name="1">
            <a:extLst>
              <a:ext uri="{FF2B5EF4-FFF2-40B4-BE49-F238E27FC236}">
                <a16:creationId xmlns:a16="http://schemas.microsoft.com/office/drawing/2014/main" id="{5ED8A89C-4799-2A07-25A6-E2A659150329}"/>
              </a:ext>
            </a:extLst>
          </p:cNvPr>
          <p:cNvSpPr>
            <a:spLocks/>
          </p:cNvSpPr>
          <p:nvPr/>
        </p:nvSpPr>
        <p:spPr>
          <a:xfrm>
            <a:off x="2366344" y="3122981"/>
            <a:ext cx="1128514"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Heading</a:t>
            </a:r>
            <a:endParaRPr kumimoji="0"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4" name="1">
            <a:extLst>
              <a:ext uri="{FF2B5EF4-FFF2-40B4-BE49-F238E27FC236}">
                <a16:creationId xmlns:a16="http://schemas.microsoft.com/office/drawing/2014/main" id="{809C3753-074F-78B5-E274-689291B64088}"/>
              </a:ext>
            </a:extLst>
          </p:cNvPr>
          <p:cNvSpPr>
            <a:spLocks/>
          </p:cNvSpPr>
          <p:nvPr/>
        </p:nvSpPr>
        <p:spPr>
          <a:xfrm>
            <a:off x="2366344" y="4612600"/>
            <a:ext cx="1128514"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Heading</a:t>
            </a:r>
            <a:endParaRPr kumimoji="0"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5" name="TextBox 4">
            <a:extLst>
              <a:ext uri="{FF2B5EF4-FFF2-40B4-BE49-F238E27FC236}">
                <a16:creationId xmlns:a16="http://schemas.microsoft.com/office/drawing/2014/main" id="{61C657BF-60EF-B8C0-E3F9-B2E4DD9BEAFF}"/>
              </a:ext>
            </a:extLst>
          </p:cNvPr>
          <p:cNvSpPr txBox="1">
            <a:spLocks/>
          </p:cNvSpPr>
          <p:nvPr/>
        </p:nvSpPr>
        <p:spPr>
          <a:xfrm>
            <a:off x="2366344" y="3528789"/>
            <a:ext cx="352129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 portti, </a:t>
            </a:r>
          </a:p>
        </p:txBody>
      </p:sp>
      <p:sp>
        <p:nvSpPr>
          <p:cNvPr id="7" name="TextBox 6">
            <a:extLst>
              <a:ext uri="{FF2B5EF4-FFF2-40B4-BE49-F238E27FC236}">
                <a16:creationId xmlns:a16="http://schemas.microsoft.com/office/drawing/2014/main" id="{4A4B1DD6-537F-B00C-7C20-0F3BCD2D4956}"/>
              </a:ext>
            </a:extLst>
          </p:cNvPr>
          <p:cNvSpPr txBox="1">
            <a:spLocks/>
          </p:cNvSpPr>
          <p:nvPr/>
        </p:nvSpPr>
        <p:spPr>
          <a:xfrm>
            <a:off x="2366344" y="5018408"/>
            <a:ext cx="352129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a:t>
            </a:r>
          </a:p>
        </p:txBody>
      </p:sp>
      <p:sp>
        <p:nvSpPr>
          <p:cNvPr id="8" name="Text Box 5">
            <a:extLst>
              <a:ext uri="{FF2B5EF4-FFF2-40B4-BE49-F238E27FC236}">
                <a16:creationId xmlns:a16="http://schemas.microsoft.com/office/drawing/2014/main" id="{B38AA212-592E-D696-867F-0EE7AAF40512}"/>
              </a:ext>
            </a:extLst>
          </p:cNvPr>
          <p:cNvSpPr txBox="1">
            <a:spLocks/>
          </p:cNvSpPr>
          <p:nvPr/>
        </p:nvSpPr>
        <p:spPr>
          <a:xfrm>
            <a:off x="2366344" y="678597"/>
            <a:ext cx="2857500" cy="74379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nSpc>
                <a:spcPct val="90000"/>
              </a:lnSpc>
              <a:defRPr sz="5000" cap="all" spc="0">
                <a:solidFill>
                  <a:srgbClr val="FFFFFF"/>
                </a:solidFill>
                <a:latin typeface="+mn-lt"/>
                <a:ea typeface="+mn-ea"/>
                <a:cs typeface="+mn-cs"/>
                <a:sym typeface="Montserrat ExtraBold"/>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500" b="1" i="0" u="none" strike="noStrike" kern="1200" cap="all"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The main title here</a:t>
            </a:r>
            <a:endParaRPr kumimoji="0" sz="2500" b="1" i="0" u="none" strike="noStrike" kern="1200" cap="all"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endParaRPr>
          </a:p>
        </p:txBody>
      </p:sp>
      <p:sp>
        <p:nvSpPr>
          <p:cNvPr id="2" name="Rectangle top">
            <a:extLst>
              <a:ext uri="{FF2B5EF4-FFF2-40B4-BE49-F238E27FC236}">
                <a16:creationId xmlns:a16="http://schemas.microsoft.com/office/drawing/2014/main" id="{ABA40C13-72AF-71C1-056E-545FDD71F71A}"/>
              </a:ext>
            </a:extLst>
          </p:cNvPr>
          <p:cNvSpPr>
            <a:spLocks/>
          </p:cNvSpPr>
          <p:nvPr/>
        </p:nvSpPr>
        <p:spPr>
          <a:xfrm>
            <a:off x="0" y="0"/>
            <a:ext cx="1349829"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6" name="Group 5">
            <a:extLst>
              <a:ext uri="{FF2B5EF4-FFF2-40B4-BE49-F238E27FC236}">
                <a16:creationId xmlns:a16="http://schemas.microsoft.com/office/drawing/2014/main" id="{20C119E2-63EB-8002-1F9F-C0AADE8EBC5E}"/>
              </a:ext>
            </a:extLst>
          </p:cNvPr>
          <p:cNvGrpSpPr>
            <a:grpSpLocks/>
          </p:cNvGrpSpPr>
          <p:nvPr/>
        </p:nvGrpSpPr>
        <p:grpSpPr>
          <a:xfrm rot="5400000">
            <a:off x="667847" y="1379092"/>
            <a:ext cx="1476374" cy="1267722"/>
            <a:chOff x="1203285" y="2796279"/>
            <a:chExt cx="1476374" cy="1267722"/>
          </a:xfrm>
        </p:grpSpPr>
        <p:sp>
          <p:nvSpPr>
            <p:cNvPr id="12" name="Rectangle: Rounded Corners 11">
              <a:extLst>
                <a:ext uri="{FF2B5EF4-FFF2-40B4-BE49-F238E27FC236}">
                  <a16:creationId xmlns:a16="http://schemas.microsoft.com/office/drawing/2014/main" id="{FFA94CA8-A0E9-7CE7-2701-ADB262BA7FF2}"/>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13" name="TextBox 12">
              <a:extLst>
                <a:ext uri="{FF2B5EF4-FFF2-40B4-BE49-F238E27FC236}">
                  <a16:creationId xmlns:a16="http://schemas.microsoft.com/office/drawing/2014/main" id="{6207AF23-E1C8-E4F6-423F-72FD617E08E3}"/>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grpSp>
        <p:nvGrpSpPr>
          <p:cNvPr id="14" name="Group 13">
            <a:extLst>
              <a:ext uri="{FF2B5EF4-FFF2-40B4-BE49-F238E27FC236}">
                <a16:creationId xmlns:a16="http://schemas.microsoft.com/office/drawing/2014/main" id="{50BFEC46-2966-EF93-0C21-FCF24842DEF2}"/>
              </a:ext>
            </a:extLst>
          </p:cNvPr>
          <p:cNvGrpSpPr>
            <a:grpSpLocks/>
          </p:cNvGrpSpPr>
          <p:nvPr/>
        </p:nvGrpSpPr>
        <p:grpSpPr>
          <a:xfrm rot="5400000">
            <a:off x="667847" y="2944270"/>
            <a:ext cx="1476374" cy="1267722"/>
            <a:chOff x="1203285" y="2796279"/>
            <a:chExt cx="1476374" cy="1267722"/>
          </a:xfrm>
        </p:grpSpPr>
        <p:sp>
          <p:nvSpPr>
            <p:cNvPr id="15" name="Rectangle: Rounded Corners 14">
              <a:extLst>
                <a:ext uri="{FF2B5EF4-FFF2-40B4-BE49-F238E27FC236}">
                  <a16:creationId xmlns:a16="http://schemas.microsoft.com/office/drawing/2014/main" id="{91473CFB-953F-BDAA-9DA7-3DE4D7737A55}"/>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9A7AA002-E5FA-14EB-9A3F-0904055A6758}"/>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sp>
        <p:nvSpPr>
          <p:cNvPr id="10" name="1">
            <a:extLst>
              <a:ext uri="{FF2B5EF4-FFF2-40B4-BE49-F238E27FC236}">
                <a16:creationId xmlns:a16="http://schemas.microsoft.com/office/drawing/2014/main" id="{58BFA85C-02DB-8DA4-B6C7-C4975FA556BE}"/>
              </a:ext>
            </a:extLst>
          </p:cNvPr>
          <p:cNvSpPr>
            <a:spLocks/>
          </p:cNvSpPr>
          <p:nvPr/>
        </p:nvSpPr>
        <p:spPr>
          <a:xfrm>
            <a:off x="2366344" y="1633362"/>
            <a:ext cx="1128514"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Heading</a:t>
            </a:r>
            <a:endParaRPr kumimoji="0"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11" name="TextBox 10">
            <a:extLst>
              <a:ext uri="{FF2B5EF4-FFF2-40B4-BE49-F238E27FC236}">
                <a16:creationId xmlns:a16="http://schemas.microsoft.com/office/drawing/2014/main" id="{EE6EFE66-D424-238B-492C-090BDE3E8B0E}"/>
              </a:ext>
            </a:extLst>
          </p:cNvPr>
          <p:cNvSpPr txBox="1">
            <a:spLocks/>
          </p:cNvSpPr>
          <p:nvPr/>
        </p:nvSpPr>
        <p:spPr>
          <a:xfrm>
            <a:off x="2366344" y="2039170"/>
            <a:ext cx="352129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 portti, </a:t>
            </a:r>
          </a:p>
        </p:txBody>
      </p:sp>
      <p:grpSp>
        <p:nvGrpSpPr>
          <p:cNvPr id="17" name="Group 16">
            <a:extLst>
              <a:ext uri="{FF2B5EF4-FFF2-40B4-BE49-F238E27FC236}">
                <a16:creationId xmlns:a16="http://schemas.microsoft.com/office/drawing/2014/main" id="{FE1961E9-FFD4-6696-91CB-4FFF07D177AE}"/>
              </a:ext>
            </a:extLst>
          </p:cNvPr>
          <p:cNvGrpSpPr>
            <a:grpSpLocks/>
          </p:cNvGrpSpPr>
          <p:nvPr/>
        </p:nvGrpSpPr>
        <p:grpSpPr>
          <a:xfrm rot="5400000">
            <a:off x="667847" y="4545254"/>
            <a:ext cx="1476374" cy="1267722"/>
            <a:chOff x="1203285" y="2796279"/>
            <a:chExt cx="1476374" cy="1267722"/>
          </a:xfrm>
        </p:grpSpPr>
        <p:sp>
          <p:nvSpPr>
            <p:cNvPr id="19" name="Rectangle: Rounded Corners 18">
              <a:extLst>
                <a:ext uri="{FF2B5EF4-FFF2-40B4-BE49-F238E27FC236}">
                  <a16:creationId xmlns:a16="http://schemas.microsoft.com/office/drawing/2014/main" id="{32FED63E-7D18-B92C-10D3-B496D4DE0C93}"/>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0" name="TextBox 19">
              <a:extLst>
                <a:ext uri="{FF2B5EF4-FFF2-40B4-BE49-F238E27FC236}">
                  <a16:creationId xmlns:a16="http://schemas.microsoft.com/office/drawing/2014/main" id="{80B04A90-121B-BDD1-366E-A187C17619FF}"/>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sp>
        <p:nvSpPr>
          <p:cNvPr id="23" name="Rectangle top">
            <a:extLst>
              <a:ext uri="{FF2B5EF4-FFF2-40B4-BE49-F238E27FC236}">
                <a16:creationId xmlns:a16="http://schemas.microsoft.com/office/drawing/2014/main" id="{BBAF919E-5472-6ED7-2B28-4FCE7F663353}"/>
              </a:ext>
            </a:extLst>
          </p:cNvPr>
          <p:cNvSpPr>
            <a:spLocks/>
          </p:cNvSpPr>
          <p:nvPr/>
        </p:nvSpPr>
        <p:spPr>
          <a:xfrm>
            <a:off x="0" y="1"/>
            <a:ext cx="1349829"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Tree>
    <p:extLst>
      <p:ext uri="{BB962C8B-B14F-4D97-AF65-F5344CB8AC3E}">
        <p14:creationId xmlns:p14="http://schemas.microsoft.com/office/powerpoint/2010/main" val="73765007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childTnLst>
                                </p:cTn>
                              </p:par>
                              <p:par>
                                <p:cTn id="7" presetID="63" presetClass="path" presetSubtype="0" decel="100000" fill="hold" nodeType="withEffect">
                                  <p:stCondLst>
                                    <p:cond delay="500"/>
                                  </p:stCondLst>
                                  <p:childTnLst>
                                    <p:animMotion origin="layout" path="M -0.14205 1.48148E-6 L -4.58333E-6 1.48148E-6 " pathEditMode="relative" rAng="0" ptsTypes="AA">
                                      <p:cBhvr>
                                        <p:cTn id="8" dur="1000" fill="hold"/>
                                        <p:tgtEl>
                                          <p:spTgt spid="6"/>
                                        </p:tgtEl>
                                        <p:attrNameLst>
                                          <p:attrName>ppt_x</p:attrName>
                                          <p:attrName>ppt_y</p:attrName>
                                        </p:attrNameLst>
                                      </p:cBhvr>
                                      <p:rCtr x="7096" y="0"/>
                                    </p:animMotion>
                                  </p:childTnLst>
                                </p:cTn>
                              </p:par>
                            </p:childTnLst>
                          </p:cTn>
                        </p:par>
                        <p:par>
                          <p:cTn id="9" fill="hold">
                            <p:stCondLst>
                              <p:cond delay="1500"/>
                            </p:stCondLst>
                            <p:childTnLst>
                              <p:par>
                                <p:cTn id="10" presetID="10" presetClass="entr" presetSubtype="0" fill="hold" nodeType="after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fade">
                                      <p:cBhvr>
                                        <p:cTn id="12" dur="1000"/>
                                        <p:tgtEl>
                                          <p:spTgt spid="30"/>
                                        </p:tgtEl>
                                      </p:cBhvr>
                                    </p:animEffect>
                                  </p:childTnLst>
                                </p:cTn>
                              </p:par>
                              <p:par>
                                <p:cTn id="13" presetID="10"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500"/>
                                        <p:tgtEl>
                                          <p:spTgt spid="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500"/>
                                        <p:tgtEl>
                                          <p:spTgt spid="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500"/>
                                        <p:tgtEl>
                                          <p:spTgt spid="11"/>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500"/>
                                        <p:tgtEl>
                                          <p:spTgt spid="10"/>
                                        </p:tgtEl>
                                      </p:cBhvr>
                                    </p:animEffect>
                                  </p:childTnLst>
                                </p:cTn>
                              </p:par>
                              <p:par>
                                <p:cTn id="37" presetID="3" presetClass="emph" presetSubtype="2" fill="hold" grpId="1" nodeType="withEffect">
                                  <p:stCondLst>
                                    <p:cond delay="0"/>
                                  </p:stCondLst>
                                  <p:childTnLst>
                                    <p:animClr clrSpc="rgb" dir="cw">
                                      <p:cBhvr override="childStyle">
                                        <p:cTn id="38" dur="250" fill="hold"/>
                                        <p:tgtEl>
                                          <p:spTgt spid="10"/>
                                        </p:tgtEl>
                                        <p:attrNameLst>
                                          <p:attrName>style.color</p:attrName>
                                        </p:attrNameLst>
                                      </p:cBhvr>
                                      <p:to>
                                        <a:schemeClr val="accent2"/>
                                      </p:to>
                                    </p:animClr>
                                  </p:childTnLst>
                                </p:cTn>
                              </p:par>
                            </p:childTnLst>
                          </p:cTn>
                        </p:par>
                      </p:childTnLst>
                    </p:cTn>
                  </p:par>
                  <p:par>
                    <p:cTn id="39" fill="hold">
                      <p:stCondLst>
                        <p:cond delay="indefinite"/>
                      </p:stCondLst>
                      <p:childTnLst>
                        <p:par>
                          <p:cTn id="40" fill="hold">
                            <p:stCondLst>
                              <p:cond delay="0"/>
                            </p:stCondLst>
                            <p:childTnLst>
                              <p:par>
                                <p:cTn id="41" presetID="63" presetClass="path" presetSubtype="0" accel="50000" decel="50000" fill="hold" nodeType="clickEffect">
                                  <p:stCondLst>
                                    <p:cond delay="0"/>
                                  </p:stCondLst>
                                  <p:childTnLst>
                                    <p:animMotion origin="layout" path="M -0.81823 -2.59259E-6 L -0.4539 -2.59259E-6 " pathEditMode="relative" rAng="0" ptsTypes="AA">
                                      <p:cBhvr>
                                        <p:cTn id="42" dur="2000" fill="hold"/>
                                        <p:tgtEl>
                                          <p:spTgt spid="27"/>
                                        </p:tgtEl>
                                        <p:attrNameLst>
                                          <p:attrName>ppt_x</p:attrName>
                                          <p:attrName>ppt_y</p:attrName>
                                        </p:attrNameLst>
                                      </p:cBhvr>
                                      <p:rCtr x="18216" y="0"/>
                                    </p:animMotion>
                                  </p:childTnLst>
                                </p:cTn>
                              </p:par>
                              <p:par>
                                <p:cTn id="43" presetID="63" presetClass="path" presetSubtype="0" accel="50000" decel="50000" fill="hold" nodeType="withEffect">
                                  <p:stCondLst>
                                    <p:cond delay="0"/>
                                  </p:stCondLst>
                                  <p:childTnLst>
                                    <p:animMotion origin="layout" path="M 3.75E-6 -2.59259E-6 L 0.36341 -2.59259E-6 " pathEditMode="relative" rAng="0" ptsTypes="AA">
                                      <p:cBhvr>
                                        <p:cTn id="44" dur="2000" fill="hold"/>
                                        <p:tgtEl>
                                          <p:spTgt spid="30"/>
                                        </p:tgtEl>
                                        <p:attrNameLst>
                                          <p:attrName>ppt_x</p:attrName>
                                          <p:attrName>ppt_y</p:attrName>
                                        </p:attrNameLst>
                                      </p:cBhvr>
                                      <p:rCtr x="18164" y="0"/>
                                    </p:animMotion>
                                  </p:childTnLst>
                                </p:cTn>
                              </p:par>
                              <p:par>
                                <p:cTn id="45" presetID="35" presetClass="path" presetSubtype="0" accel="50000" decel="50000" fill="hold" nodeType="withEffect">
                                  <p:stCondLst>
                                    <p:cond delay="0"/>
                                  </p:stCondLst>
                                  <p:childTnLst>
                                    <p:animMotion origin="layout" path="M -4.58333E-6 1.48148E-6 L -0.14205 1.48148E-6 " pathEditMode="relative" rAng="0" ptsTypes="AA">
                                      <p:cBhvr>
                                        <p:cTn id="46" dur="1000" fill="hold"/>
                                        <p:tgtEl>
                                          <p:spTgt spid="6"/>
                                        </p:tgtEl>
                                        <p:attrNameLst>
                                          <p:attrName>ppt_x</p:attrName>
                                          <p:attrName>ppt_y</p:attrName>
                                        </p:attrNameLst>
                                      </p:cBhvr>
                                      <p:rCtr x="-7109" y="0"/>
                                    </p:animMotion>
                                  </p:childTnLst>
                                </p:cTn>
                              </p:par>
                              <p:par>
                                <p:cTn id="47" presetID="1" presetClass="entr" presetSubtype="0" fill="hold" nodeType="withEffect">
                                  <p:stCondLst>
                                    <p:cond delay="250"/>
                                  </p:stCondLst>
                                  <p:childTnLst>
                                    <p:set>
                                      <p:cBhvr>
                                        <p:cTn id="48" dur="1" fill="hold">
                                          <p:stCondLst>
                                            <p:cond delay="0"/>
                                          </p:stCondLst>
                                        </p:cTn>
                                        <p:tgtEl>
                                          <p:spTgt spid="14"/>
                                        </p:tgtEl>
                                        <p:attrNameLst>
                                          <p:attrName>style.visibility</p:attrName>
                                        </p:attrNameLst>
                                      </p:cBhvr>
                                      <p:to>
                                        <p:strVal val="visible"/>
                                      </p:to>
                                    </p:set>
                                  </p:childTnLst>
                                </p:cTn>
                              </p:par>
                              <p:par>
                                <p:cTn id="49" presetID="63" presetClass="path" presetSubtype="0" decel="100000" fill="hold" nodeType="withEffect">
                                  <p:stCondLst>
                                    <p:cond delay="250"/>
                                  </p:stCondLst>
                                  <p:childTnLst>
                                    <p:animMotion origin="layout" path="M -0.14205 7.40741E-7 L -4.58333E-6 7.40741E-7 " pathEditMode="relative" rAng="0" ptsTypes="AA">
                                      <p:cBhvr>
                                        <p:cTn id="50" dur="1000" fill="hold"/>
                                        <p:tgtEl>
                                          <p:spTgt spid="14"/>
                                        </p:tgtEl>
                                        <p:attrNameLst>
                                          <p:attrName>ppt_x</p:attrName>
                                          <p:attrName>ppt_y</p:attrName>
                                        </p:attrNameLst>
                                      </p:cBhvr>
                                      <p:rCtr x="7096" y="0"/>
                                    </p:animMotion>
                                  </p:childTnLst>
                                </p:cTn>
                              </p:par>
                              <p:par>
                                <p:cTn id="51" presetID="3" presetClass="emph" presetSubtype="2" fill="hold" grpId="1" nodeType="withEffect">
                                  <p:stCondLst>
                                    <p:cond delay="250"/>
                                  </p:stCondLst>
                                  <p:childTnLst>
                                    <p:animClr clrSpc="rgb" dir="cw">
                                      <p:cBhvr override="childStyle">
                                        <p:cTn id="52" dur="500" fill="hold"/>
                                        <p:tgtEl>
                                          <p:spTgt spid="3"/>
                                        </p:tgtEl>
                                        <p:attrNameLst>
                                          <p:attrName>style.color</p:attrName>
                                        </p:attrNameLst>
                                      </p:cBhvr>
                                      <p:to>
                                        <a:schemeClr val="accent2"/>
                                      </p:to>
                                    </p:animClr>
                                  </p:childTnLst>
                                </p:cTn>
                              </p:par>
                              <p:par>
                                <p:cTn id="53" presetID="3" presetClass="emph" presetSubtype="2" fill="hold" grpId="2" nodeType="withEffect">
                                  <p:stCondLst>
                                    <p:cond delay="250"/>
                                  </p:stCondLst>
                                  <p:childTnLst>
                                    <p:animClr clrSpc="rgb" dir="cw">
                                      <p:cBhvr override="childStyle">
                                        <p:cTn id="54" dur="500" fill="hold"/>
                                        <p:tgtEl>
                                          <p:spTgt spid="10"/>
                                        </p:tgtEl>
                                        <p:attrNameLst>
                                          <p:attrName>style.color</p:attrName>
                                        </p:attrNameLst>
                                      </p:cBhvr>
                                      <p:to>
                                        <a:srgbClr val="7F7F7F"/>
                                      </p:to>
                                    </p:animClr>
                                  </p:childTnLst>
                                </p:cTn>
                              </p:par>
                            </p:childTnLst>
                          </p:cTn>
                        </p:par>
                      </p:childTnLst>
                    </p:cTn>
                  </p:par>
                  <p:par>
                    <p:cTn id="55" fill="hold">
                      <p:stCondLst>
                        <p:cond delay="indefinite"/>
                      </p:stCondLst>
                      <p:childTnLst>
                        <p:par>
                          <p:cTn id="56" fill="hold">
                            <p:stCondLst>
                              <p:cond delay="0"/>
                            </p:stCondLst>
                            <p:childTnLst>
                              <p:par>
                                <p:cTn id="57" presetID="63" presetClass="path" presetSubtype="0" accel="50000" decel="50000" fill="hold" nodeType="clickEffect">
                                  <p:stCondLst>
                                    <p:cond delay="0"/>
                                  </p:stCondLst>
                                  <p:childTnLst>
                                    <p:animMotion origin="layout" path="M -0.82005 0.84838 L -0.4539 0.84722 " pathEditMode="relative" rAng="0" ptsTypes="AA">
                                      <p:cBhvr>
                                        <p:cTn id="58" dur="2000" fill="hold"/>
                                        <p:tgtEl>
                                          <p:spTgt spid="9"/>
                                        </p:tgtEl>
                                        <p:attrNameLst>
                                          <p:attrName>ppt_x</p:attrName>
                                          <p:attrName>ppt_y</p:attrName>
                                        </p:attrNameLst>
                                      </p:cBhvr>
                                      <p:rCtr x="18372" y="0"/>
                                    </p:animMotion>
                                  </p:childTnLst>
                                </p:cTn>
                              </p:par>
                              <p:par>
                                <p:cTn id="59" presetID="63" presetClass="path" presetSubtype="0" accel="50000" decel="50000" fill="hold" nodeType="withEffect">
                                  <p:stCondLst>
                                    <p:cond delay="0"/>
                                  </p:stCondLst>
                                  <p:childTnLst>
                                    <p:animMotion origin="layout" path="M -0.4539 -2.59259E-6 L -0.09218 0.00116 " pathEditMode="relative" rAng="0" ptsTypes="AA">
                                      <p:cBhvr>
                                        <p:cTn id="60" dur="2000" fill="hold"/>
                                        <p:tgtEl>
                                          <p:spTgt spid="27"/>
                                        </p:tgtEl>
                                        <p:attrNameLst>
                                          <p:attrName>ppt_x</p:attrName>
                                          <p:attrName>ppt_y</p:attrName>
                                        </p:attrNameLst>
                                      </p:cBhvr>
                                      <p:rCtr x="18086" y="46"/>
                                    </p:animMotion>
                                  </p:childTnLst>
                                </p:cTn>
                              </p:par>
                              <p:par>
                                <p:cTn id="61" presetID="35" presetClass="path" presetSubtype="0" accel="50000" decel="50000" fill="hold" nodeType="withEffect">
                                  <p:stCondLst>
                                    <p:cond delay="0"/>
                                  </p:stCondLst>
                                  <p:childTnLst>
                                    <p:animMotion origin="layout" path="M -4.58333E-6 7.40741E-7 L -0.14205 7.40741E-7 " pathEditMode="relative" rAng="0" ptsTypes="AA">
                                      <p:cBhvr>
                                        <p:cTn id="62" dur="1000" fill="hold"/>
                                        <p:tgtEl>
                                          <p:spTgt spid="14"/>
                                        </p:tgtEl>
                                        <p:attrNameLst>
                                          <p:attrName>ppt_x</p:attrName>
                                          <p:attrName>ppt_y</p:attrName>
                                        </p:attrNameLst>
                                      </p:cBhvr>
                                      <p:rCtr x="-7109" y="0"/>
                                    </p:animMotion>
                                  </p:childTnLst>
                                </p:cTn>
                              </p:par>
                              <p:par>
                                <p:cTn id="63" presetID="1" presetClass="entr" presetSubtype="0" fill="hold" nodeType="withEffect">
                                  <p:stCondLst>
                                    <p:cond delay="250"/>
                                  </p:stCondLst>
                                  <p:childTnLst>
                                    <p:set>
                                      <p:cBhvr>
                                        <p:cTn id="64" dur="1" fill="hold">
                                          <p:stCondLst>
                                            <p:cond delay="0"/>
                                          </p:stCondLst>
                                        </p:cTn>
                                        <p:tgtEl>
                                          <p:spTgt spid="17"/>
                                        </p:tgtEl>
                                        <p:attrNameLst>
                                          <p:attrName>style.visibility</p:attrName>
                                        </p:attrNameLst>
                                      </p:cBhvr>
                                      <p:to>
                                        <p:strVal val="visible"/>
                                      </p:to>
                                    </p:set>
                                  </p:childTnLst>
                                </p:cTn>
                              </p:par>
                              <p:par>
                                <p:cTn id="65" presetID="63" presetClass="path" presetSubtype="0" decel="100000" fill="hold" nodeType="withEffect">
                                  <p:stCondLst>
                                    <p:cond delay="250"/>
                                  </p:stCondLst>
                                  <p:childTnLst>
                                    <p:animMotion origin="layout" path="M -0.14205 -2.59259E-6 L -4.58333E-6 -2.59259E-6 " pathEditMode="relative" rAng="0" ptsTypes="AA">
                                      <p:cBhvr>
                                        <p:cTn id="66" dur="1000" fill="hold"/>
                                        <p:tgtEl>
                                          <p:spTgt spid="17"/>
                                        </p:tgtEl>
                                        <p:attrNameLst>
                                          <p:attrName>ppt_x</p:attrName>
                                          <p:attrName>ppt_y</p:attrName>
                                        </p:attrNameLst>
                                      </p:cBhvr>
                                      <p:rCtr x="7096" y="0"/>
                                    </p:animMotion>
                                  </p:childTnLst>
                                </p:cTn>
                              </p:par>
                              <p:par>
                                <p:cTn id="67" presetID="3" presetClass="emph" presetSubtype="2" fill="hold" grpId="1" nodeType="withEffect">
                                  <p:stCondLst>
                                    <p:cond delay="250"/>
                                  </p:stCondLst>
                                  <p:childTnLst>
                                    <p:animClr clrSpc="rgb" dir="cw">
                                      <p:cBhvr override="childStyle">
                                        <p:cTn id="68" dur="500" fill="hold"/>
                                        <p:tgtEl>
                                          <p:spTgt spid="4"/>
                                        </p:tgtEl>
                                        <p:attrNameLst>
                                          <p:attrName>style.color</p:attrName>
                                        </p:attrNameLst>
                                      </p:cBhvr>
                                      <p:to>
                                        <a:schemeClr val="accent2"/>
                                      </p:to>
                                    </p:animClr>
                                  </p:childTnLst>
                                </p:cTn>
                              </p:par>
                              <p:par>
                                <p:cTn id="69" presetID="3" presetClass="emph" presetSubtype="2" fill="hold" grpId="2" nodeType="withEffect">
                                  <p:stCondLst>
                                    <p:cond delay="250"/>
                                  </p:stCondLst>
                                  <p:childTnLst>
                                    <p:animClr clrSpc="rgb" dir="cw">
                                      <p:cBhvr override="childStyle">
                                        <p:cTn id="70" dur="500" fill="hold"/>
                                        <p:tgtEl>
                                          <p:spTgt spid="3"/>
                                        </p:tgtEl>
                                        <p:attrNameLst>
                                          <p:attrName>style.color</p:attrName>
                                        </p:attrNameLst>
                                      </p:cBhvr>
                                      <p:to>
                                        <a:srgbClr val="7F7F7F"/>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3" grpId="2"/>
      <p:bldP spid="4" grpId="0"/>
      <p:bldP spid="4" grpId="1"/>
      <p:bldP spid="5" grpId="0"/>
      <p:bldP spid="7" grpId="0"/>
      <p:bldP spid="8" grpId="0" animBg="1"/>
      <p:bldP spid="10" grpId="0"/>
      <p:bldP spid="10" grpId="1"/>
      <p:bldP spid="10" grpId="2"/>
      <p:bldP spid="11"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924A79-6FFE-55B9-66C3-BBBE138EF9DA}"/>
            </a:ext>
          </a:extLst>
        </p:cNvPr>
        <p:cNvGrpSpPr/>
        <p:nvPr/>
      </p:nvGrpSpPr>
      <p:grpSpPr>
        <a:xfrm>
          <a:off x="0" y="0"/>
          <a:ext cx="0" cy="0"/>
          <a:chOff x="0" y="0"/>
          <a:chExt cx="0" cy="0"/>
        </a:xfrm>
      </p:grpSpPr>
      <p:sp>
        <p:nvSpPr>
          <p:cNvPr id="6" name="Rectangle top">
            <a:extLst>
              <a:ext uri="{FF2B5EF4-FFF2-40B4-BE49-F238E27FC236}">
                <a16:creationId xmlns:a16="http://schemas.microsoft.com/office/drawing/2014/main" id="{376AD048-15C7-18CD-97E8-3726915328FE}"/>
              </a:ext>
            </a:extLst>
          </p:cNvPr>
          <p:cNvSpPr>
            <a:spLocks/>
          </p:cNvSpPr>
          <p:nvPr/>
        </p:nvSpPr>
        <p:spPr>
          <a:xfrm>
            <a:off x="3400318" y="0"/>
            <a:ext cx="1349829"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3913B142-3FB5-9424-B9B0-959C08302824}"/>
              </a:ext>
            </a:extLst>
          </p:cNvPr>
          <p:cNvGrpSpPr/>
          <p:nvPr/>
        </p:nvGrpSpPr>
        <p:grpSpPr>
          <a:xfrm rot="5400000">
            <a:off x="4068165" y="479725"/>
            <a:ext cx="1476374" cy="1267722"/>
            <a:chOff x="1203285" y="2796279"/>
            <a:chExt cx="1476374" cy="1267722"/>
          </a:xfrm>
        </p:grpSpPr>
        <p:sp>
          <p:nvSpPr>
            <p:cNvPr id="3" name="Rectangle: Rounded Corners 2">
              <a:extLst>
                <a:ext uri="{FF2B5EF4-FFF2-40B4-BE49-F238E27FC236}">
                  <a16:creationId xmlns:a16="http://schemas.microsoft.com/office/drawing/2014/main" id="{68F0F8F2-EA67-D124-E8C5-D197C7BCBE1F}"/>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4" name="TextBox 3">
              <a:extLst>
                <a:ext uri="{FF2B5EF4-FFF2-40B4-BE49-F238E27FC236}">
                  <a16:creationId xmlns:a16="http://schemas.microsoft.com/office/drawing/2014/main" id="{7666601A-564F-E7E1-88C7-A095C1AA43BE}"/>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grpSp>
        <p:nvGrpSpPr>
          <p:cNvPr id="16" name="Group 15">
            <a:extLst>
              <a:ext uri="{FF2B5EF4-FFF2-40B4-BE49-F238E27FC236}">
                <a16:creationId xmlns:a16="http://schemas.microsoft.com/office/drawing/2014/main" id="{86EF116D-E109-E35F-1112-771320917D1D}"/>
              </a:ext>
            </a:extLst>
          </p:cNvPr>
          <p:cNvGrpSpPr/>
          <p:nvPr/>
        </p:nvGrpSpPr>
        <p:grpSpPr>
          <a:xfrm rot="5400000">
            <a:off x="4068165" y="2044903"/>
            <a:ext cx="1476374" cy="1267722"/>
            <a:chOff x="1203285" y="2796279"/>
            <a:chExt cx="1476374" cy="1267722"/>
          </a:xfrm>
        </p:grpSpPr>
        <p:sp>
          <p:nvSpPr>
            <p:cNvPr id="17" name="Rectangle: Rounded Corners 16">
              <a:extLst>
                <a:ext uri="{FF2B5EF4-FFF2-40B4-BE49-F238E27FC236}">
                  <a16:creationId xmlns:a16="http://schemas.microsoft.com/office/drawing/2014/main" id="{9DB40418-09FD-146E-CF26-F776C8E4AC6F}"/>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8" name="TextBox 17">
              <a:extLst>
                <a:ext uri="{FF2B5EF4-FFF2-40B4-BE49-F238E27FC236}">
                  <a16:creationId xmlns:a16="http://schemas.microsoft.com/office/drawing/2014/main" id="{80C53EF0-AA64-8FB9-7FAE-C6FCFAE2DA58}"/>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grpSp>
        <p:nvGrpSpPr>
          <p:cNvPr id="20" name="Group 19">
            <a:extLst>
              <a:ext uri="{FF2B5EF4-FFF2-40B4-BE49-F238E27FC236}">
                <a16:creationId xmlns:a16="http://schemas.microsoft.com/office/drawing/2014/main" id="{1DE1C333-50B9-1995-9233-328E49514760}"/>
              </a:ext>
            </a:extLst>
          </p:cNvPr>
          <p:cNvGrpSpPr/>
          <p:nvPr/>
        </p:nvGrpSpPr>
        <p:grpSpPr>
          <a:xfrm rot="5400000">
            <a:off x="4068165" y="3583038"/>
            <a:ext cx="1476374" cy="1267722"/>
            <a:chOff x="1203285" y="2796279"/>
            <a:chExt cx="1476374" cy="1267722"/>
          </a:xfrm>
        </p:grpSpPr>
        <p:sp>
          <p:nvSpPr>
            <p:cNvPr id="21" name="Rectangle: Rounded Corners 20">
              <a:extLst>
                <a:ext uri="{FF2B5EF4-FFF2-40B4-BE49-F238E27FC236}">
                  <a16:creationId xmlns:a16="http://schemas.microsoft.com/office/drawing/2014/main" id="{8D9162A9-0712-78DA-7B83-3795DAB33776}"/>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2" name="TextBox 21">
              <a:extLst>
                <a:ext uri="{FF2B5EF4-FFF2-40B4-BE49-F238E27FC236}">
                  <a16:creationId xmlns:a16="http://schemas.microsoft.com/office/drawing/2014/main" id="{387CE6A2-FCB0-6518-0B82-FCD26417FC7F}"/>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C</a:t>
              </a:r>
            </a:p>
          </p:txBody>
        </p:sp>
      </p:grpSp>
      <p:grpSp>
        <p:nvGrpSpPr>
          <p:cNvPr id="43" name="Group 42">
            <a:extLst>
              <a:ext uri="{FF2B5EF4-FFF2-40B4-BE49-F238E27FC236}">
                <a16:creationId xmlns:a16="http://schemas.microsoft.com/office/drawing/2014/main" id="{D2B3CC4B-A9A9-8ED7-FF36-1C7D75FC98FD}"/>
              </a:ext>
            </a:extLst>
          </p:cNvPr>
          <p:cNvGrpSpPr/>
          <p:nvPr/>
        </p:nvGrpSpPr>
        <p:grpSpPr>
          <a:xfrm rot="5400000">
            <a:off x="4068165" y="5129595"/>
            <a:ext cx="1476374" cy="1267722"/>
            <a:chOff x="1203285" y="2796279"/>
            <a:chExt cx="1476374" cy="1267722"/>
          </a:xfrm>
        </p:grpSpPr>
        <p:sp>
          <p:nvSpPr>
            <p:cNvPr id="44" name="Rectangle: Rounded Corners 43">
              <a:extLst>
                <a:ext uri="{FF2B5EF4-FFF2-40B4-BE49-F238E27FC236}">
                  <a16:creationId xmlns:a16="http://schemas.microsoft.com/office/drawing/2014/main" id="{60F0661F-E8F6-45C2-E403-4CDC882834FA}"/>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45" name="TextBox 44">
              <a:extLst>
                <a:ext uri="{FF2B5EF4-FFF2-40B4-BE49-F238E27FC236}">
                  <a16:creationId xmlns:a16="http://schemas.microsoft.com/office/drawing/2014/main" id="{787ACF3D-6DF3-57DC-750B-9EE7410AF91B}"/>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D</a:t>
              </a:r>
            </a:p>
          </p:txBody>
        </p:sp>
      </p:grpSp>
      <p:sp>
        <p:nvSpPr>
          <p:cNvPr id="5" name="Rectangle top">
            <a:extLst>
              <a:ext uri="{FF2B5EF4-FFF2-40B4-BE49-F238E27FC236}">
                <a16:creationId xmlns:a16="http://schemas.microsoft.com/office/drawing/2014/main" id="{5CBED7AE-6C02-A0F8-406E-20CE3735BD59}"/>
              </a:ext>
            </a:extLst>
          </p:cNvPr>
          <p:cNvSpPr>
            <a:spLocks/>
          </p:cNvSpPr>
          <p:nvPr/>
        </p:nvSpPr>
        <p:spPr>
          <a:xfrm>
            <a:off x="0" y="1"/>
            <a:ext cx="4750147"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
        <p:nvSpPr>
          <p:cNvPr id="11" name="TextBox 10">
            <a:extLst>
              <a:ext uri="{FF2B5EF4-FFF2-40B4-BE49-F238E27FC236}">
                <a16:creationId xmlns:a16="http://schemas.microsoft.com/office/drawing/2014/main" id="{69540369-5D25-698D-1A43-03A7D9FE38FA}"/>
              </a:ext>
            </a:extLst>
          </p:cNvPr>
          <p:cNvSpPr txBox="1"/>
          <p:nvPr/>
        </p:nvSpPr>
        <p:spPr>
          <a:xfrm>
            <a:off x="6062264" y="617507"/>
            <a:ext cx="3574707"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rPr>
              <a:t>HEADING</a:t>
            </a:r>
          </a:p>
        </p:txBody>
      </p:sp>
      <p:sp>
        <p:nvSpPr>
          <p:cNvPr id="12" name="TextBox 11">
            <a:extLst>
              <a:ext uri="{FF2B5EF4-FFF2-40B4-BE49-F238E27FC236}">
                <a16:creationId xmlns:a16="http://schemas.microsoft.com/office/drawing/2014/main" id="{43D6BD89-8F89-5E8F-FE9D-ECD139A873D0}"/>
              </a:ext>
            </a:extLst>
          </p:cNvPr>
          <p:cNvSpPr txBox="1"/>
          <p:nvPr/>
        </p:nvSpPr>
        <p:spPr>
          <a:xfrm>
            <a:off x="6062264" y="2087662"/>
            <a:ext cx="4359505"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3" name="TextBox 12">
            <a:extLst>
              <a:ext uri="{FF2B5EF4-FFF2-40B4-BE49-F238E27FC236}">
                <a16:creationId xmlns:a16="http://schemas.microsoft.com/office/drawing/2014/main" id="{668DE238-D563-E04B-F96F-91406EBFEC0D}"/>
              </a:ext>
            </a:extLst>
          </p:cNvPr>
          <p:cNvSpPr txBox="1"/>
          <p:nvPr/>
        </p:nvSpPr>
        <p:spPr>
          <a:xfrm>
            <a:off x="6062264" y="3659818"/>
            <a:ext cx="3574707"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4" name="TextBox 13">
            <a:extLst>
              <a:ext uri="{FF2B5EF4-FFF2-40B4-BE49-F238E27FC236}">
                <a16:creationId xmlns:a16="http://schemas.microsoft.com/office/drawing/2014/main" id="{1D24E8B0-95AD-0832-8E58-2A249E31709B}"/>
              </a:ext>
            </a:extLst>
          </p:cNvPr>
          <p:cNvSpPr txBox="1"/>
          <p:nvPr/>
        </p:nvSpPr>
        <p:spPr>
          <a:xfrm>
            <a:off x="6062264" y="5228221"/>
            <a:ext cx="3574707"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5" name="Text 7">
            <a:extLst>
              <a:ext uri="{FF2B5EF4-FFF2-40B4-BE49-F238E27FC236}">
                <a16:creationId xmlns:a16="http://schemas.microsoft.com/office/drawing/2014/main" id="{1C8023AE-434A-1B55-AC46-D46D42A0857F}"/>
              </a:ext>
            </a:extLst>
          </p:cNvPr>
          <p:cNvSpPr/>
          <p:nvPr/>
        </p:nvSpPr>
        <p:spPr>
          <a:xfrm>
            <a:off x="6086126" y="1067985"/>
            <a:ext cx="4957694" cy="958587"/>
          </a:xfrm>
          <a:prstGeom prst="rect">
            <a:avLst/>
          </a:prstGeom>
          <a:noFill/>
          <a:ln/>
        </p:spPr>
        <p:txBody>
          <a:bodyPr wrap="square" rtlCol="0" anchor="t"/>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piston moves down, drawing in a fuel-air mixture through the open intake</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3" name="Text 17">
            <a:extLst>
              <a:ext uri="{FF2B5EF4-FFF2-40B4-BE49-F238E27FC236}">
                <a16:creationId xmlns:a16="http://schemas.microsoft.com/office/drawing/2014/main" id="{48DEFC75-CE0B-8607-BE8F-07769D2C4414}"/>
              </a:ext>
            </a:extLst>
          </p:cNvPr>
          <p:cNvSpPr/>
          <p:nvPr/>
        </p:nvSpPr>
        <p:spPr>
          <a:xfrm>
            <a:off x="6071527" y="4086718"/>
            <a:ext cx="4957694" cy="1011121"/>
          </a:xfrm>
          <a:prstGeom prst="rect">
            <a:avLst/>
          </a:prstGeom>
          <a:noFill/>
          <a:ln/>
        </p:spPr>
        <p:txBody>
          <a:bodyPr wrap="square" rtlCol="0" anchor="t"/>
          <a:lstStyle/>
          <a:p>
            <a:pPr lvl="0">
              <a:lnSpc>
                <a:spcPts val="2270"/>
              </a:lnSpc>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compressed fuel-air mixture is ignited, forcing the piston back down with great force. </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4" name="Text 22">
            <a:extLst>
              <a:ext uri="{FF2B5EF4-FFF2-40B4-BE49-F238E27FC236}">
                <a16:creationId xmlns:a16="http://schemas.microsoft.com/office/drawing/2014/main" id="{587DB1FE-665E-28DD-8593-823A3FB08CFC}"/>
              </a:ext>
            </a:extLst>
          </p:cNvPr>
          <p:cNvSpPr/>
          <p:nvPr/>
        </p:nvSpPr>
        <p:spPr>
          <a:xfrm>
            <a:off x="6071527" y="5645818"/>
            <a:ext cx="4957694" cy="1011121"/>
          </a:xfrm>
          <a:prstGeom prst="rect">
            <a:avLst/>
          </a:prstGeom>
          <a:noFill/>
          <a:ln/>
        </p:spPr>
        <p:txBody>
          <a:bodyPr wrap="square" rtlCol="0" anchor="t"/>
          <a:lstStyle/>
          <a:p>
            <a:pPr lvl="0">
              <a:lnSpc>
                <a:spcPts val="2270"/>
              </a:lnSpc>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piston moves up again, pushing the spent exhaust gases out the open exhaust valve</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5" name="TextBox 24">
            <a:extLst>
              <a:ext uri="{FF2B5EF4-FFF2-40B4-BE49-F238E27FC236}">
                <a16:creationId xmlns:a16="http://schemas.microsoft.com/office/drawing/2014/main" id="{5196BEEA-9DB9-EB86-78EE-1F0C970EFC7D}"/>
              </a:ext>
            </a:extLst>
          </p:cNvPr>
          <p:cNvSpPr txBox="1"/>
          <p:nvPr/>
        </p:nvSpPr>
        <p:spPr>
          <a:xfrm>
            <a:off x="6086126" y="2497445"/>
            <a:ext cx="4957694" cy="958588"/>
          </a:xfrm>
          <a:prstGeom prst="rect">
            <a:avLst/>
          </a:prstGeom>
          <a:noFill/>
          <a:ln/>
        </p:spPr>
        <p:txBody>
          <a:bodyPr wrap="square" rtlCol="0" anchor="t"/>
          <a:lstStyle>
            <a:defPPr>
              <a:defRPr lang="en-US"/>
            </a:defPPr>
            <a:lvl1pPr indent="0">
              <a:lnSpc>
                <a:spcPts val="2270"/>
              </a:lnSpc>
              <a:buNone/>
              <a:defRPr sz="1419">
                <a:solidFill>
                  <a:srgbClr val="272525"/>
                </a:solidFill>
                <a:latin typeface="Montserrat" pitchFamily="34" charset="0"/>
                <a:ea typeface="Montserrat" pitchFamily="34" charset="-122"/>
                <a:cs typeface="Montserrat" pitchFamily="34" charset="-120"/>
              </a:defRPr>
            </a:lvl1pPr>
          </a:lstStyle>
          <a:p>
            <a:pPr lvl="0">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rPr>
              <a:t>The piston moves up, compressing the fuel-air mixture before ignition. </a:t>
            </a:r>
            <a:r>
              <a:rPr lang="en-US" dirty="0">
                <a:latin typeface="Montserrat" panose="00000500000000000000" pitchFamily="2" charset="0"/>
              </a:rPr>
              <a:t>Lorem ipsum dolor sit amet</a:t>
            </a:r>
            <a:endParaRPr kumimoji="0" lang="en-US" sz="1419" b="0" i="0" u="none" strike="noStrike" kern="1200" cap="none" spc="0" normalizeH="0" baseline="0" noProof="0" dirty="0">
              <a:ln>
                <a:noFill/>
              </a:ln>
              <a:solidFill>
                <a:srgbClr val="272525"/>
              </a:solidFill>
              <a:effectLst/>
              <a:uLnTx/>
              <a:uFillTx/>
              <a:latin typeface="Montserrat" panose="00000500000000000000" pitchFamily="2" charset="0"/>
            </a:endParaRPr>
          </a:p>
        </p:txBody>
      </p:sp>
      <p:pic>
        <p:nvPicPr>
          <p:cNvPr id="7" name="Picture Placeholder 29">
            <a:extLst>
              <a:ext uri="{FF2B5EF4-FFF2-40B4-BE49-F238E27FC236}">
                <a16:creationId xmlns:a16="http://schemas.microsoft.com/office/drawing/2014/main" id="{08633EAC-DC08-33EB-1CBB-AE8F42A8A47E}"/>
              </a:ext>
            </a:extLst>
          </p:cNvPr>
          <p:cNvPicPr>
            <a:picLocks noChangeAspect="1"/>
          </p:cNvPicPr>
          <p:nvPr/>
        </p:nvPicPr>
        <p:blipFill>
          <a:blip r:embed="rId3">
            <a:extLst>
              <a:ext uri="{28A0092B-C50C-407E-A947-70E740481C1C}">
                <a14:useLocalDpi xmlns:a14="http://schemas.microsoft.com/office/drawing/2010/main" val="0"/>
              </a:ext>
            </a:extLst>
          </a:blip>
          <a:srcRect t="3693" b="3693"/>
          <a:stretch/>
        </p:blipFill>
        <p:spPr>
          <a:xfrm>
            <a:off x="12429546" y="-3800964"/>
            <a:ext cx="3063058" cy="5029200"/>
          </a:xfrm>
          <a:custGeom>
            <a:avLst/>
            <a:gdLst>
              <a:gd name="connsiteX0" fmla="*/ 0 w 3048000"/>
              <a:gd name="connsiteY0" fmla="*/ 0 h 6858000"/>
              <a:gd name="connsiteX1" fmla="*/ 3048000 w 3048000"/>
              <a:gd name="connsiteY1" fmla="*/ 0 h 6858000"/>
              <a:gd name="connsiteX2" fmla="*/ 3048000 w 3048000"/>
              <a:gd name="connsiteY2" fmla="*/ 6858000 h 6858000"/>
              <a:gd name="connsiteX3" fmla="*/ 0 w 3048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3048000" h="6858000">
                <a:moveTo>
                  <a:pt x="0" y="0"/>
                </a:moveTo>
                <a:lnTo>
                  <a:pt x="3048000" y="0"/>
                </a:lnTo>
                <a:lnTo>
                  <a:pt x="3048000" y="6858000"/>
                </a:lnTo>
                <a:lnTo>
                  <a:pt x="0" y="6858000"/>
                </a:lnTo>
                <a:close/>
              </a:path>
            </a:pathLst>
          </a:custGeom>
          <a:effectLst>
            <a:outerShdw blurRad="317500" dist="152400" algn="r" rotWithShape="0">
              <a:srgbClr val="000F2E">
                <a:alpha val="40000"/>
              </a:srgbClr>
            </a:outerShdw>
          </a:effectLst>
        </p:spPr>
      </p:pic>
      <p:pic>
        <p:nvPicPr>
          <p:cNvPr id="8" name="Picture Placeholder 29">
            <a:extLst>
              <a:ext uri="{FF2B5EF4-FFF2-40B4-BE49-F238E27FC236}">
                <a16:creationId xmlns:a16="http://schemas.microsoft.com/office/drawing/2014/main" id="{4B83C4FB-10E8-7414-12CE-A1BD1BE9CDB4}"/>
              </a:ext>
            </a:extLst>
          </p:cNvPr>
          <p:cNvPicPr>
            <a:picLocks noChangeAspect="1"/>
          </p:cNvPicPr>
          <p:nvPr/>
        </p:nvPicPr>
        <p:blipFill>
          <a:blip r:embed="rId4">
            <a:extLst>
              <a:ext uri="{28A0092B-C50C-407E-A947-70E740481C1C}">
                <a14:useLocalDpi xmlns:a14="http://schemas.microsoft.com/office/drawing/2010/main" val="0"/>
              </a:ext>
            </a:extLst>
          </a:blip>
          <a:srcRect t="3758" b="3758"/>
          <a:stretch/>
        </p:blipFill>
        <p:spPr>
          <a:xfrm>
            <a:off x="12429546" y="1634163"/>
            <a:ext cx="3063058" cy="5029200"/>
          </a:xfrm>
          <a:custGeom>
            <a:avLst/>
            <a:gdLst>
              <a:gd name="connsiteX0" fmla="*/ 0 w 3048000"/>
              <a:gd name="connsiteY0" fmla="*/ 0 h 6858000"/>
              <a:gd name="connsiteX1" fmla="*/ 3048000 w 3048000"/>
              <a:gd name="connsiteY1" fmla="*/ 0 h 6858000"/>
              <a:gd name="connsiteX2" fmla="*/ 3048000 w 3048000"/>
              <a:gd name="connsiteY2" fmla="*/ 6858000 h 6858000"/>
              <a:gd name="connsiteX3" fmla="*/ 0 w 3048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3048000" h="6858000">
                <a:moveTo>
                  <a:pt x="0" y="0"/>
                </a:moveTo>
                <a:lnTo>
                  <a:pt x="3048000" y="0"/>
                </a:lnTo>
                <a:lnTo>
                  <a:pt x="3048000" y="6858000"/>
                </a:lnTo>
                <a:lnTo>
                  <a:pt x="0" y="6858000"/>
                </a:lnTo>
                <a:close/>
              </a:path>
            </a:pathLst>
          </a:custGeom>
          <a:effectLst>
            <a:outerShdw blurRad="317500" dist="152400" algn="r" rotWithShape="0">
              <a:srgbClr val="000F2E">
                <a:alpha val="40000"/>
              </a:srgbClr>
            </a:outerShdw>
          </a:effectLst>
        </p:spPr>
      </p:pic>
      <p:pic>
        <p:nvPicPr>
          <p:cNvPr id="9" name="Picture Placeholder 29">
            <a:extLst>
              <a:ext uri="{FF2B5EF4-FFF2-40B4-BE49-F238E27FC236}">
                <a16:creationId xmlns:a16="http://schemas.microsoft.com/office/drawing/2014/main" id="{C1251193-3D5E-4E48-9CFA-1041B85D1B3C}"/>
              </a:ext>
            </a:extLst>
          </p:cNvPr>
          <p:cNvPicPr>
            <a:picLocks noChangeAspect="1"/>
          </p:cNvPicPr>
          <p:nvPr/>
        </p:nvPicPr>
        <p:blipFill>
          <a:blip r:embed="rId5">
            <a:extLst>
              <a:ext uri="{28A0092B-C50C-407E-A947-70E740481C1C}">
                <a14:useLocalDpi xmlns:a14="http://schemas.microsoft.com/office/drawing/2010/main" val="0"/>
              </a:ext>
            </a:extLst>
          </a:blip>
          <a:srcRect t="3758" b="3758"/>
          <a:stretch/>
        </p:blipFill>
        <p:spPr>
          <a:xfrm>
            <a:off x="12429546" y="7069290"/>
            <a:ext cx="3063058" cy="5029200"/>
          </a:xfrm>
          <a:custGeom>
            <a:avLst/>
            <a:gdLst>
              <a:gd name="connsiteX0" fmla="*/ 0 w 3048000"/>
              <a:gd name="connsiteY0" fmla="*/ 0 h 6858000"/>
              <a:gd name="connsiteX1" fmla="*/ 3048000 w 3048000"/>
              <a:gd name="connsiteY1" fmla="*/ 0 h 6858000"/>
              <a:gd name="connsiteX2" fmla="*/ 3048000 w 3048000"/>
              <a:gd name="connsiteY2" fmla="*/ 6858000 h 6858000"/>
              <a:gd name="connsiteX3" fmla="*/ 0 w 3048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3048000" h="6858000">
                <a:moveTo>
                  <a:pt x="0" y="0"/>
                </a:moveTo>
                <a:lnTo>
                  <a:pt x="3048000" y="0"/>
                </a:lnTo>
                <a:lnTo>
                  <a:pt x="3048000" y="6858000"/>
                </a:lnTo>
                <a:lnTo>
                  <a:pt x="0" y="6858000"/>
                </a:lnTo>
                <a:close/>
              </a:path>
            </a:pathLst>
          </a:custGeom>
          <a:effectLst>
            <a:outerShdw blurRad="317500" dist="152400" algn="r" rotWithShape="0">
              <a:srgbClr val="000F2E">
                <a:alpha val="40000"/>
              </a:srgbClr>
            </a:outerShdw>
          </a:effectLst>
        </p:spPr>
      </p:pic>
      <p:pic>
        <p:nvPicPr>
          <p:cNvPr id="10" name="Picture Placeholder 29">
            <a:extLst>
              <a:ext uri="{FF2B5EF4-FFF2-40B4-BE49-F238E27FC236}">
                <a16:creationId xmlns:a16="http://schemas.microsoft.com/office/drawing/2014/main" id="{B5D6FD8F-20B8-8288-AF64-953A884A2530}"/>
              </a:ext>
            </a:extLst>
          </p:cNvPr>
          <p:cNvPicPr>
            <a:picLocks noChangeAspect="1"/>
          </p:cNvPicPr>
          <p:nvPr/>
        </p:nvPicPr>
        <p:blipFill>
          <a:blip r:embed="rId6">
            <a:extLst>
              <a:ext uri="{28A0092B-C50C-407E-A947-70E740481C1C}">
                <a14:useLocalDpi xmlns:a14="http://schemas.microsoft.com/office/drawing/2010/main" val="0"/>
              </a:ext>
            </a:extLst>
          </a:blip>
          <a:srcRect t="3872" b="3872"/>
          <a:stretch/>
        </p:blipFill>
        <p:spPr>
          <a:xfrm>
            <a:off x="788969" y="914400"/>
            <a:ext cx="3063058" cy="5029200"/>
          </a:xfrm>
          <a:custGeom>
            <a:avLst/>
            <a:gdLst>
              <a:gd name="connsiteX0" fmla="*/ 0 w 3048000"/>
              <a:gd name="connsiteY0" fmla="*/ 0 h 6858000"/>
              <a:gd name="connsiteX1" fmla="*/ 3048000 w 3048000"/>
              <a:gd name="connsiteY1" fmla="*/ 0 h 6858000"/>
              <a:gd name="connsiteX2" fmla="*/ 3048000 w 3048000"/>
              <a:gd name="connsiteY2" fmla="*/ 6858000 h 6858000"/>
              <a:gd name="connsiteX3" fmla="*/ 0 w 3048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3048000" h="6858000">
                <a:moveTo>
                  <a:pt x="0" y="0"/>
                </a:moveTo>
                <a:lnTo>
                  <a:pt x="3048000" y="0"/>
                </a:lnTo>
                <a:lnTo>
                  <a:pt x="3048000" y="6858000"/>
                </a:lnTo>
                <a:lnTo>
                  <a:pt x="0" y="6858000"/>
                </a:lnTo>
                <a:close/>
              </a:path>
            </a:pathLst>
          </a:custGeom>
          <a:effectLst>
            <a:outerShdw blurRad="317500" dist="152400" algn="r" rotWithShape="0">
              <a:srgbClr val="000F2E">
                <a:alpha val="40000"/>
              </a:srgbClr>
            </a:outerShdw>
          </a:effectLst>
        </p:spPr>
      </p:pic>
    </p:spTree>
    <p:extLst>
      <p:ext uri="{BB962C8B-B14F-4D97-AF65-F5344CB8AC3E}">
        <p14:creationId xmlns:p14="http://schemas.microsoft.com/office/powerpoint/2010/main" val="379139866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childTnLst>
                                </p:cTn>
                              </p:par>
                            </p:childTnLst>
                          </p:cTn>
                        </p:par>
                        <p:par>
                          <p:cTn id="8" fill="hold">
                            <p:stCondLst>
                              <p:cond delay="1000"/>
                            </p:stCondLst>
                            <p:childTnLst>
                              <p:par>
                                <p:cTn id="9" presetID="1" presetClass="entr" presetSubtype="0" fill="hold" nodeType="afterEffect">
                                  <p:stCondLst>
                                    <p:cond delay="250"/>
                                  </p:stCondLst>
                                  <p:childTnLst>
                                    <p:set>
                                      <p:cBhvr>
                                        <p:cTn id="10" dur="1" fill="hold">
                                          <p:stCondLst>
                                            <p:cond delay="0"/>
                                          </p:stCondLst>
                                        </p:cTn>
                                        <p:tgtEl>
                                          <p:spTgt spid="2"/>
                                        </p:tgtEl>
                                        <p:attrNameLst>
                                          <p:attrName>style.visibility</p:attrName>
                                        </p:attrNameLst>
                                      </p:cBhvr>
                                      <p:to>
                                        <p:strVal val="visible"/>
                                      </p:to>
                                    </p:set>
                                  </p:childTnLst>
                                </p:cTn>
                              </p:par>
                              <p:par>
                                <p:cTn id="11" presetID="63" presetClass="path" presetSubtype="0" decel="100000" fill="hold" nodeType="withEffect">
                                  <p:stCondLst>
                                    <p:cond delay="250"/>
                                  </p:stCondLst>
                                  <p:childTnLst>
                                    <p:animMotion origin="layout" path="M -0.14206 1.48148E-6 L -8.33333E-7 1.48148E-6 " pathEditMode="relative" rAng="0" ptsTypes="AA">
                                      <p:cBhvr>
                                        <p:cTn id="12" dur="1000" fill="hold"/>
                                        <p:tgtEl>
                                          <p:spTgt spid="2"/>
                                        </p:tgtEl>
                                        <p:attrNameLst>
                                          <p:attrName>ppt_x</p:attrName>
                                          <p:attrName>ppt_y</p:attrName>
                                        </p:attrNameLst>
                                      </p:cBhvr>
                                      <p:rCtr x="7096" y="0"/>
                                    </p:animMotion>
                                  </p:childTnLst>
                                </p:cTn>
                              </p:par>
                              <p:par>
                                <p:cTn id="13" presetID="10" presetClass="entr" presetSubtype="0" fill="hold" grpId="2" nodeType="withEffect">
                                  <p:stCondLst>
                                    <p:cond delay="100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1000"/>
                                        <p:tgtEl>
                                          <p:spTgt spid="11"/>
                                        </p:tgtEl>
                                      </p:cBhvr>
                                    </p:animEffect>
                                  </p:childTnLst>
                                </p:cTn>
                              </p:par>
                              <p:par>
                                <p:cTn id="16" presetID="10" presetClass="entr" presetSubtype="0" fill="hold" grpId="2" nodeType="withEffect">
                                  <p:stCondLst>
                                    <p:cond delay="100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1000"/>
                                        <p:tgtEl>
                                          <p:spTgt spid="12"/>
                                        </p:tgtEl>
                                      </p:cBhvr>
                                    </p:animEffect>
                                  </p:childTnLst>
                                </p:cTn>
                              </p:par>
                              <p:par>
                                <p:cTn id="19" presetID="10" presetClass="entr" presetSubtype="0" fill="hold" grpId="2" nodeType="withEffect">
                                  <p:stCondLst>
                                    <p:cond delay="100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childTnLst>
                                </p:cTn>
                              </p:par>
                              <p:par>
                                <p:cTn id="22" presetID="10" presetClass="entr" presetSubtype="0" fill="hold" grpId="1" nodeType="withEffect">
                                  <p:stCondLst>
                                    <p:cond delay="100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1000"/>
                                        <p:tgtEl>
                                          <p:spTgt spid="14"/>
                                        </p:tgtEl>
                                      </p:cBhvr>
                                    </p:animEffect>
                                  </p:childTnLst>
                                </p:cTn>
                              </p:par>
                              <p:par>
                                <p:cTn id="25" presetID="10" presetClass="entr" presetSubtype="0" fill="hold" grpId="0" nodeType="withEffect">
                                  <p:stCondLst>
                                    <p:cond delay="100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1000"/>
                                        <p:tgtEl>
                                          <p:spTgt spid="15"/>
                                        </p:tgtEl>
                                      </p:cBhvr>
                                    </p:animEffect>
                                  </p:childTnLst>
                                </p:cTn>
                              </p:par>
                              <p:par>
                                <p:cTn id="28" presetID="10" presetClass="entr" presetSubtype="0" fill="hold" grpId="0" nodeType="withEffect">
                                  <p:stCondLst>
                                    <p:cond delay="1000"/>
                                  </p:stCondLst>
                                  <p:childTnLst>
                                    <p:set>
                                      <p:cBhvr>
                                        <p:cTn id="29" dur="1" fill="hold">
                                          <p:stCondLst>
                                            <p:cond delay="0"/>
                                          </p:stCondLst>
                                        </p:cTn>
                                        <p:tgtEl>
                                          <p:spTgt spid="23"/>
                                        </p:tgtEl>
                                        <p:attrNameLst>
                                          <p:attrName>style.visibility</p:attrName>
                                        </p:attrNameLst>
                                      </p:cBhvr>
                                      <p:to>
                                        <p:strVal val="visible"/>
                                      </p:to>
                                    </p:set>
                                    <p:animEffect transition="in" filter="fade">
                                      <p:cBhvr>
                                        <p:cTn id="30" dur="1000"/>
                                        <p:tgtEl>
                                          <p:spTgt spid="23"/>
                                        </p:tgtEl>
                                      </p:cBhvr>
                                    </p:animEffect>
                                  </p:childTnLst>
                                </p:cTn>
                              </p:par>
                              <p:par>
                                <p:cTn id="31" presetID="10" presetClass="entr" presetSubtype="0" fill="hold" grpId="0" nodeType="withEffect">
                                  <p:stCondLst>
                                    <p:cond delay="1000"/>
                                  </p:stCondLst>
                                  <p:childTnLst>
                                    <p:set>
                                      <p:cBhvr>
                                        <p:cTn id="32" dur="1" fill="hold">
                                          <p:stCondLst>
                                            <p:cond delay="0"/>
                                          </p:stCondLst>
                                        </p:cTn>
                                        <p:tgtEl>
                                          <p:spTgt spid="24"/>
                                        </p:tgtEl>
                                        <p:attrNameLst>
                                          <p:attrName>style.visibility</p:attrName>
                                        </p:attrNameLst>
                                      </p:cBhvr>
                                      <p:to>
                                        <p:strVal val="visible"/>
                                      </p:to>
                                    </p:set>
                                    <p:animEffect transition="in" filter="fade">
                                      <p:cBhvr>
                                        <p:cTn id="33" dur="1000"/>
                                        <p:tgtEl>
                                          <p:spTgt spid="24"/>
                                        </p:tgtEl>
                                      </p:cBhvr>
                                    </p:animEffect>
                                  </p:childTnLst>
                                </p:cTn>
                              </p:par>
                              <p:par>
                                <p:cTn id="34" presetID="10" presetClass="entr" presetSubtype="0" fill="hold" grpId="0" nodeType="withEffect">
                                  <p:stCondLst>
                                    <p:cond delay="1000"/>
                                  </p:stCondLst>
                                  <p:childTnLst>
                                    <p:set>
                                      <p:cBhvr>
                                        <p:cTn id="35" dur="1" fill="hold">
                                          <p:stCondLst>
                                            <p:cond delay="0"/>
                                          </p:stCondLst>
                                        </p:cTn>
                                        <p:tgtEl>
                                          <p:spTgt spid="25"/>
                                        </p:tgtEl>
                                        <p:attrNameLst>
                                          <p:attrName>style.visibility</p:attrName>
                                        </p:attrNameLst>
                                      </p:cBhvr>
                                      <p:to>
                                        <p:strVal val="visible"/>
                                      </p:to>
                                    </p:set>
                                    <p:animEffect transition="in" filter="fade">
                                      <p:cBhvr>
                                        <p:cTn id="36" dur="1000"/>
                                        <p:tgtEl>
                                          <p:spTgt spid="25"/>
                                        </p:tgtEl>
                                      </p:cBhvr>
                                    </p:animEffect>
                                  </p:childTnLst>
                                </p:cTn>
                              </p:par>
                              <p:par>
                                <p:cTn id="37" presetID="3" presetClass="emph" presetSubtype="2" fill="hold" grpId="0" nodeType="withEffect">
                                  <p:stCondLst>
                                    <p:cond delay="1000"/>
                                  </p:stCondLst>
                                  <p:childTnLst>
                                    <p:animClr clrSpc="rgb" dir="cw">
                                      <p:cBhvr override="childStyle">
                                        <p:cTn id="38" dur="250" fill="hold"/>
                                        <p:tgtEl>
                                          <p:spTgt spid="11"/>
                                        </p:tgtEl>
                                        <p:attrNameLst>
                                          <p:attrName>style.color</p:attrName>
                                        </p:attrNameLst>
                                      </p:cBhvr>
                                      <p:to>
                                        <a:schemeClr val="accent2"/>
                                      </p:to>
                                    </p:animClr>
                                  </p:childTnLst>
                                </p:cTn>
                              </p:par>
                            </p:childTnLst>
                          </p:cTn>
                        </p:par>
                      </p:childTnLst>
                    </p:cTn>
                  </p:par>
                  <p:par>
                    <p:cTn id="39" fill="hold">
                      <p:stCondLst>
                        <p:cond delay="indefinite"/>
                      </p:stCondLst>
                      <p:childTnLst>
                        <p:par>
                          <p:cTn id="40" fill="hold">
                            <p:stCondLst>
                              <p:cond delay="0"/>
                            </p:stCondLst>
                            <p:childTnLst>
                              <p:par>
                                <p:cTn id="41" presetID="35" presetClass="path" presetSubtype="0" accel="50000" decel="50000" fill="hold" nodeType="clickEffect">
                                  <p:stCondLst>
                                    <p:cond delay="0"/>
                                  </p:stCondLst>
                                  <p:childTnLst>
                                    <p:animMotion origin="layout" path="M -8.33333E-7 1.48148E-6 L -0.14206 1.48148E-6 " pathEditMode="relative" rAng="0" ptsTypes="AA">
                                      <p:cBhvr>
                                        <p:cTn id="42" dur="1000" fill="hold"/>
                                        <p:tgtEl>
                                          <p:spTgt spid="2"/>
                                        </p:tgtEl>
                                        <p:attrNameLst>
                                          <p:attrName>ppt_x</p:attrName>
                                          <p:attrName>ppt_y</p:attrName>
                                        </p:attrNameLst>
                                      </p:cBhvr>
                                      <p:rCtr x="-7109" y="0"/>
                                    </p:animMotion>
                                  </p:childTnLst>
                                </p:cTn>
                              </p:par>
                              <p:par>
                                <p:cTn id="43" presetID="1" presetClass="entr" presetSubtype="0" fill="hold" nodeType="withEffect">
                                  <p:stCondLst>
                                    <p:cond delay="250"/>
                                  </p:stCondLst>
                                  <p:childTnLst>
                                    <p:set>
                                      <p:cBhvr>
                                        <p:cTn id="44" dur="1" fill="hold">
                                          <p:stCondLst>
                                            <p:cond delay="0"/>
                                          </p:stCondLst>
                                        </p:cTn>
                                        <p:tgtEl>
                                          <p:spTgt spid="16"/>
                                        </p:tgtEl>
                                        <p:attrNameLst>
                                          <p:attrName>style.visibility</p:attrName>
                                        </p:attrNameLst>
                                      </p:cBhvr>
                                      <p:to>
                                        <p:strVal val="visible"/>
                                      </p:to>
                                    </p:set>
                                  </p:childTnLst>
                                </p:cTn>
                              </p:par>
                              <p:par>
                                <p:cTn id="45" presetID="63" presetClass="path" presetSubtype="0" decel="100000" fill="hold" nodeType="withEffect">
                                  <p:stCondLst>
                                    <p:cond delay="250"/>
                                  </p:stCondLst>
                                  <p:childTnLst>
                                    <p:animMotion origin="layout" path="M -0.14206 7.40741E-7 L -8.33333E-7 7.40741E-7 " pathEditMode="relative" rAng="0" ptsTypes="AA">
                                      <p:cBhvr>
                                        <p:cTn id="46" dur="1000" fill="hold"/>
                                        <p:tgtEl>
                                          <p:spTgt spid="16"/>
                                        </p:tgtEl>
                                        <p:attrNameLst>
                                          <p:attrName>ppt_x</p:attrName>
                                          <p:attrName>ppt_y</p:attrName>
                                        </p:attrNameLst>
                                      </p:cBhvr>
                                      <p:rCtr x="7096" y="0"/>
                                    </p:animMotion>
                                  </p:childTnLst>
                                </p:cTn>
                              </p:par>
                              <p:par>
                                <p:cTn id="47" presetID="3" presetClass="emph" presetSubtype="2" fill="hold" grpId="1" nodeType="withEffect">
                                  <p:stCondLst>
                                    <p:cond delay="250"/>
                                  </p:stCondLst>
                                  <p:childTnLst>
                                    <p:animClr clrSpc="rgb" dir="cw">
                                      <p:cBhvr override="childStyle">
                                        <p:cTn id="48" dur="500" fill="hold"/>
                                        <p:tgtEl>
                                          <p:spTgt spid="11"/>
                                        </p:tgtEl>
                                        <p:attrNameLst>
                                          <p:attrName>style.color</p:attrName>
                                        </p:attrNameLst>
                                      </p:cBhvr>
                                      <p:to>
                                        <a:srgbClr val="7F7F7F"/>
                                      </p:to>
                                    </p:animClr>
                                  </p:childTnLst>
                                </p:cTn>
                              </p:par>
                              <p:par>
                                <p:cTn id="49" presetID="3" presetClass="emph" presetSubtype="2" fill="hold" grpId="0" nodeType="withEffect">
                                  <p:stCondLst>
                                    <p:cond delay="250"/>
                                  </p:stCondLst>
                                  <p:childTnLst>
                                    <p:animClr clrSpc="rgb" dir="cw">
                                      <p:cBhvr override="childStyle">
                                        <p:cTn id="50" dur="500" fill="hold"/>
                                        <p:tgtEl>
                                          <p:spTgt spid="12"/>
                                        </p:tgtEl>
                                        <p:attrNameLst>
                                          <p:attrName>style.color</p:attrName>
                                        </p:attrNameLst>
                                      </p:cBhvr>
                                      <p:to>
                                        <a:schemeClr val="accent2"/>
                                      </p:to>
                                    </p:animClr>
                                  </p:childTnLst>
                                </p:cTn>
                              </p:par>
                              <p:par>
                                <p:cTn id="51" presetID="64" presetClass="path" presetSubtype="0" accel="50000" decel="50000" fill="hold" nodeType="withEffect">
                                  <p:stCondLst>
                                    <p:cond delay="250"/>
                                  </p:stCondLst>
                                  <p:childTnLst>
                                    <p:animMotion origin="layout" path="M -4.375E-6 0 L -4.375E-6 -0.88333 " pathEditMode="relative" rAng="0" ptsTypes="AA">
                                      <p:cBhvr>
                                        <p:cTn id="52" dur="2000" fill="hold"/>
                                        <p:tgtEl>
                                          <p:spTgt spid="10"/>
                                        </p:tgtEl>
                                        <p:attrNameLst>
                                          <p:attrName>ppt_x</p:attrName>
                                          <p:attrName>ppt_y</p:attrName>
                                        </p:attrNameLst>
                                      </p:cBhvr>
                                      <p:rCtr x="0" y="-44167"/>
                                    </p:animMotion>
                                  </p:childTnLst>
                                </p:cTn>
                              </p:par>
                              <p:par>
                                <p:cTn id="53" presetID="64" presetClass="path" presetSubtype="0" accel="50000" decel="50000" fill="hold" nodeType="withEffect">
                                  <p:stCondLst>
                                    <p:cond delay="250"/>
                                  </p:stCondLst>
                                  <p:childTnLst>
                                    <p:animMotion origin="layout" path="M -0.95482 1.56806 L -0.95482 0.6875 " pathEditMode="relative" rAng="0" ptsTypes="AA">
                                      <p:cBhvr>
                                        <p:cTn id="54" dur="2000" fill="hold"/>
                                        <p:tgtEl>
                                          <p:spTgt spid="7"/>
                                        </p:tgtEl>
                                        <p:attrNameLst>
                                          <p:attrName>ppt_x</p:attrName>
                                          <p:attrName>ppt_y</p:attrName>
                                        </p:attrNameLst>
                                      </p:cBhvr>
                                      <p:rCtr x="0" y="-44028"/>
                                    </p:animMotion>
                                  </p:childTnLst>
                                </p:cTn>
                              </p:par>
                            </p:childTnLst>
                          </p:cTn>
                        </p:par>
                      </p:childTnLst>
                    </p:cTn>
                  </p:par>
                  <p:par>
                    <p:cTn id="55" fill="hold">
                      <p:stCondLst>
                        <p:cond delay="indefinite"/>
                      </p:stCondLst>
                      <p:childTnLst>
                        <p:par>
                          <p:cTn id="56" fill="hold">
                            <p:stCondLst>
                              <p:cond delay="0"/>
                            </p:stCondLst>
                            <p:childTnLst>
                              <p:par>
                                <p:cTn id="57" presetID="35" presetClass="path" presetSubtype="0" accel="50000" decel="50000" fill="hold" nodeType="clickEffect">
                                  <p:stCondLst>
                                    <p:cond delay="0"/>
                                  </p:stCondLst>
                                  <p:childTnLst>
                                    <p:animMotion origin="layout" path="M -8.33333E-7 7.40741E-7 L -0.14206 7.40741E-7 " pathEditMode="relative" rAng="0" ptsTypes="AA">
                                      <p:cBhvr>
                                        <p:cTn id="58" dur="1000" fill="hold"/>
                                        <p:tgtEl>
                                          <p:spTgt spid="16"/>
                                        </p:tgtEl>
                                        <p:attrNameLst>
                                          <p:attrName>ppt_x</p:attrName>
                                          <p:attrName>ppt_y</p:attrName>
                                        </p:attrNameLst>
                                      </p:cBhvr>
                                      <p:rCtr x="-7109" y="0"/>
                                    </p:animMotion>
                                  </p:childTnLst>
                                </p:cTn>
                              </p:par>
                              <p:par>
                                <p:cTn id="59" presetID="1" presetClass="entr" presetSubtype="0" fill="hold" nodeType="withEffect">
                                  <p:stCondLst>
                                    <p:cond delay="250"/>
                                  </p:stCondLst>
                                  <p:childTnLst>
                                    <p:set>
                                      <p:cBhvr>
                                        <p:cTn id="60" dur="1" fill="hold">
                                          <p:stCondLst>
                                            <p:cond delay="0"/>
                                          </p:stCondLst>
                                        </p:cTn>
                                        <p:tgtEl>
                                          <p:spTgt spid="20"/>
                                        </p:tgtEl>
                                        <p:attrNameLst>
                                          <p:attrName>style.visibility</p:attrName>
                                        </p:attrNameLst>
                                      </p:cBhvr>
                                      <p:to>
                                        <p:strVal val="visible"/>
                                      </p:to>
                                    </p:set>
                                  </p:childTnLst>
                                </p:cTn>
                              </p:par>
                              <p:par>
                                <p:cTn id="61" presetID="63" presetClass="path" presetSubtype="0" decel="100000" fill="hold" nodeType="withEffect">
                                  <p:stCondLst>
                                    <p:cond delay="250"/>
                                  </p:stCondLst>
                                  <p:childTnLst>
                                    <p:animMotion origin="layout" path="M -0.14206 -4.81481E-6 L -8.33333E-7 -4.81481E-6 " pathEditMode="relative" rAng="0" ptsTypes="AA">
                                      <p:cBhvr>
                                        <p:cTn id="62" dur="1000" fill="hold"/>
                                        <p:tgtEl>
                                          <p:spTgt spid="20"/>
                                        </p:tgtEl>
                                        <p:attrNameLst>
                                          <p:attrName>ppt_x</p:attrName>
                                          <p:attrName>ppt_y</p:attrName>
                                        </p:attrNameLst>
                                      </p:cBhvr>
                                      <p:rCtr x="7096" y="0"/>
                                    </p:animMotion>
                                  </p:childTnLst>
                                </p:cTn>
                              </p:par>
                              <p:par>
                                <p:cTn id="63" presetID="3" presetClass="emph" presetSubtype="2" fill="hold" grpId="1" nodeType="withEffect">
                                  <p:stCondLst>
                                    <p:cond delay="250"/>
                                  </p:stCondLst>
                                  <p:childTnLst>
                                    <p:animClr clrSpc="rgb" dir="cw">
                                      <p:cBhvr override="childStyle">
                                        <p:cTn id="64" dur="500" fill="hold"/>
                                        <p:tgtEl>
                                          <p:spTgt spid="12"/>
                                        </p:tgtEl>
                                        <p:attrNameLst>
                                          <p:attrName>style.color</p:attrName>
                                        </p:attrNameLst>
                                      </p:cBhvr>
                                      <p:to>
                                        <a:srgbClr val="7F7F7F"/>
                                      </p:to>
                                    </p:animClr>
                                  </p:childTnLst>
                                </p:cTn>
                              </p:par>
                              <p:par>
                                <p:cTn id="65" presetID="3" presetClass="emph" presetSubtype="2" fill="hold" grpId="0" nodeType="withEffect">
                                  <p:stCondLst>
                                    <p:cond delay="250"/>
                                  </p:stCondLst>
                                  <p:childTnLst>
                                    <p:animClr clrSpc="rgb" dir="cw">
                                      <p:cBhvr override="childStyle">
                                        <p:cTn id="66" dur="500" fill="hold"/>
                                        <p:tgtEl>
                                          <p:spTgt spid="13"/>
                                        </p:tgtEl>
                                        <p:attrNameLst>
                                          <p:attrName>style.color</p:attrName>
                                        </p:attrNameLst>
                                      </p:cBhvr>
                                      <p:to>
                                        <a:schemeClr val="accent2"/>
                                      </p:to>
                                    </p:animClr>
                                  </p:childTnLst>
                                </p:cTn>
                              </p:par>
                              <p:par>
                                <p:cTn id="67" presetID="42" presetClass="path" presetSubtype="0" accel="50000" decel="50000" fill="hold" nodeType="withEffect">
                                  <p:stCondLst>
                                    <p:cond delay="250"/>
                                  </p:stCondLst>
                                  <p:childTnLst>
                                    <p:animMotion origin="layout" path="M -0.95482 0.6875 L -0.95482 -0.18912 " pathEditMode="relative" rAng="0" ptsTypes="AA">
                                      <p:cBhvr>
                                        <p:cTn id="68" dur="2000" fill="hold"/>
                                        <p:tgtEl>
                                          <p:spTgt spid="7"/>
                                        </p:tgtEl>
                                        <p:attrNameLst>
                                          <p:attrName>ppt_x</p:attrName>
                                          <p:attrName>ppt_y</p:attrName>
                                        </p:attrNameLst>
                                      </p:cBhvr>
                                      <p:rCtr x="0" y="-43843"/>
                                    </p:animMotion>
                                  </p:childTnLst>
                                </p:cTn>
                              </p:par>
                              <p:par>
                                <p:cTn id="69" presetID="64" presetClass="path" presetSubtype="0" accel="50000" decel="50000" fill="hold" nodeType="withEffect">
                                  <p:stCondLst>
                                    <p:cond delay="250"/>
                                  </p:stCondLst>
                                  <p:childTnLst>
                                    <p:animMotion origin="layout" path="M -0.95482 0.7757 L -0.95482 -0.10486 " pathEditMode="relative" rAng="0" ptsTypes="AA">
                                      <p:cBhvr>
                                        <p:cTn id="70" dur="2000" fill="hold"/>
                                        <p:tgtEl>
                                          <p:spTgt spid="8"/>
                                        </p:tgtEl>
                                        <p:attrNameLst>
                                          <p:attrName>ppt_x</p:attrName>
                                          <p:attrName>ppt_y</p:attrName>
                                        </p:attrNameLst>
                                      </p:cBhvr>
                                      <p:rCtr x="0" y="-44028"/>
                                    </p:animMotion>
                                  </p:childTnLst>
                                </p:cTn>
                              </p:par>
                            </p:childTnLst>
                          </p:cTn>
                        </p:par>
                      </p:childTnLst>
                    </p:cTn>
                  </p:par>
                  <p:par>
                    <p:cTn id="71" fill="hold">
                      <p:stCondLst>
                        <p:cond delay="indefinite"/>
                      </p:stCondLst>
                      <p:childTnLst>
                        <p:par>
                          <p:cTn id="72" fill="hold">
                            <p:stCondLst>
                              <p:cond delay="0"/>
                            </p:stCondLst>
                            <p:childTnLst>
                              <p:par>
                                <p:cTn id="73" presetID="35" presetClass="path" presetSubtype="0" accel="50000" decel="50000" fill="hold" nodeType="clickEffect">
                                  <p:stCondLst>
                                    <p:cond delay="0"/>
                                  </p:stCondLst>
                                  <p:childTnLst>
                                    <p:animMotion origin="layout" path="M -8.33333E-7 -4.81481E-6 L -0.14206 -4.81481E-6 " pathEditMode="relative" rAng="0" ptsTypes="AA">
                                      <p:cBhvr>
                                        <p:cTn id="74" dur="1000" fill="hold"/>
                                        <p:tgtEl>
                                          <p:spTgt spid="20"/>
                                        </p:tgtEl>
                                        <p:attrNameLst>
                                          <p:attrName>ppt_x</p:attrName>
                                          <p:attrName>ppt_y</p:attrName>
                                        </p:attrNameLst>
                                      </p:cBhvr>
                                      <p:rCtr x="-7109" y="0"/>
                                    </p:animMotion>
                                  </p:childTnLst>
                                </p:cTn>
                              </p:par>
                              <p:par>
                                <p:cTn id="75" presetID="1" presetClass="entr" presetSubtype="0" fill="hold" nodeType="withEffect">
                                  <p:stCondLst>
                                    <p:cond delay="250"/>
                                  </p:stCondLst>
                                  <p:childTnLst>
                                    <p:set>
                                      <p:cBhvr>
                                        <p:cTn id="76" dur="1" fill="hold">
                                          <p:stCondLst>
                                            <p:cond delay="0"/>
                                          </p:stCondLst>
                                        </p:cTn>
                                        <p:tgtEl>
                                          <p:spTgt spid="43"/>
                                        </p:tgtEl>
                                        <p:attrNameLst>
                                          <p:attrName>style.visibility</p:attrName>
                                        </p:attrNameLst>
                                      </p:cBhvr>
                                      <p:to>
                                        <p:strVal val="visible"/>
                                      </p:to>
                                    </p:set>
                                  </p:childTnLst>
                                </p:cTn>
                              </p:par>
                              <p:par>
                                <p:cTn id="77" presetID="63" presetClass="path" presetSubtype="0" decel="100000" fill="hold" nodeType="withEffect">
                                  <p:stCondLst>
                                    <p:cond delay="250"/>
                                  </p:stCondLst>
                                  <p:childTnLst>
                                    <p:animMotion origin="layout" path="M -0.14206 2.22222E-6 L -8.33333E-7 2.22222E-6 " pathEditMode="relative" rAng="0" ptsTypes="AA">
                                      <p:cBhvr>
                                        <p:cTn id="78" dur="1000" fill="hold"/>
                                        <p:tgtEl>
                                          <p:spTgt spid="43"/>
                                        </p:tgtEl>
                                        <p:attrNameLst>
                                          <p:attrName>ppt_x</p:attrName>
                                          <p:attrName>ppt_y</p:attrName>
                                        </p:attrNameLst>
                                      </p:cBhvr>
                                      <p:rCtr x="7096" y="0"/>
                                    </p:animMotion>
                                  </p:childTnLst>
                                </p:cTn>
                              </p:par>
                              <p:par>
                                <p:cTn id="79" presetID="3" presetClass="emph" presetSubtype="2" fill="hold" grpId="1" nodeType="withEffect">
                                  <p:stCondLst>
                                    <p:cond delay="250"/>
                                  </p:stCondLst>
                                  <p:childTnLst>
                                    <p:animClr clrSpc="rgb" dir="cw">
                                      <p:cBhvr override="childStyle">
                                        <p:cTn id="80" dur="500" fill="hold"/>
                                        <p:tgtEl>
                                          <p:spTgt spid="13"/>
                                        </p:tgtEl>
                                        <p:attrNameLst>
                                          <p:attrName>style.color</p:attrName>
                                        </p:attrNameLst>
                                      </p:cBhvr>
                                      <p:to>
                                        <a:srgbClr val="7F7F7F"/>
                                      </p:to>
                                    </p:animClr>
                                  </p:childTnLst>
                                </p:cTn>
                              </p:par>
                              <p:par>
                                <p:cTn id="81" presetID="3" presetClass="emph" presetSubtype="2" fill="hold" grpId="0" nodeType="withEffect">
                                  <p:stCondLst>
                                    <p:cond delay="250"/>
                                  </p:stCondLst>
                                  <p:childTnLst>
                                    <p:animClr clrSpc="rgb" dir="cw">
                                      <p:cBhvr override="childStyle">
                                        <p:cTn id="82" dur="500" fill="hold"/>
                                        <p:tgtEl>
                                          <p:spTgt spid="14"/>
                                        </p:tgtEl>
                                        <p:attrNameLst>
                                          <p:attrName>style.color</p:attrName>
                                        </p:attrNameLst>
                                      </p:cBhvr>
                                      <p:to>
                                        <a:schemeClr val="accent2"/>
                                      </p:to>
                                    </p:animClr>
                                  </p:childTnLst>
                                </p:cTn>
                              </p:par>
                              <p:par>
                                <p:cTn id="83" presetID="42" presetClass="path" presetSubtype="0" accel="50000" decel="50000" fill="hold" nodeType="withEffect">
                                  <p:stCondLst>
                                    <p:cond delay="0"/>
                                  </p:stCondLst>
                                  <p:childTnLst>
                                    <p:animMotion origin="layout" path="M -0.95482 -0.10486 L -0.95482 -0.97569 " pathEditMode="relative" rAng="0" ptsTypes="AA">
                                      <p:cBhvr>
                                        <p:cTn id="84" dur="2000" fill="hold"/>
                                        <p:tgtEl>
                                          <p:spTgt spid="8"/>
                                        </p:tgtEl>
                                        <p:attrNameLst>
                                          <p:attrName>ppt_x</p:attrName>
                                          <p:attrName>ppt_y</p:attrName>
                                        </p:attrNameLst>
                                      </p:cBhvr>
                                      <p:rCtr x="0" y="-43542"/>
                                    </p:animMotion>
                                  </p:childTnLst>
                                </p:cTn>
                              </p:par>
                              <p:par>
                                <p:cTn id="85" presetID="64" presetClass="path" presetSubtype="0" accel="50000" decel="50000" fill="hold" nodeType="withEffect">
                                  <p:stCondLst>
                                    <p:cond delay="0"/>
                                  </p:stCondLst>
                                  <p:childTnLst>
                                    <p:animMotion origin="layout" path="M -0.95482 -0.02708 L -0.95482 -0.89745 " pathEditMode="relative" rAng="0" ptsTypes="AA">
                                      <p:cBhvr>
                                        <p:cTn id="86" dur="2000" fill="hold"/>
                                        <p:tgtEl>
                                          <p:spTgt spid="9"/>
                                        </p:tgtEl>
                                        <p:attrNameLst>
                                          <p:attrName>ppt_x</p:attrName>
                                          <p:attrName>ppt_y</p:attrName>
                                        </p:attrNameLst>
                                      </p:cBhvr>
                                      <p:rCtr x="0" y="-4351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 grpId="1"/>
      <p:bldP spid="11" grpId="2"/>
      <p:bldP spid="12" grpId="0"/>
      <p:bldP spid="12" grpId="1"/>
      <p:bldP spid="12" grpId="2"/>
      <p:bldP spid="13" grpId="0"/>
      <p:bldP spid="13" grpId="1"/>
      <p:bldP spid="13" grpId="2"/>
      <p:bldP spid="14" grpId="0"/>
      <p:bldP spid="14" grpId="1"/>
      <p:bldP spid="15" grpId="0" animBg="1"/>
      <p:bldP spid="23" grpId="0" animBg="1"/>
      <p:bldP spid="24" grpId="0" animBg="1"/>
      <p:bldP spid="2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163551-C93F-9679-7CF7-0EDDF2ED6DE7}"/>
            </a:ext>
          </a:extLst>
        </p:cNvPr>
        <p:cNvGrpSpPr/>
        <p:nvPr/>
      </p:nvGrpSpPr>
      <p:grpSpPr>
        <a:xfrm>
          <a:off x="0" y="0"/>
          <a:ext cx="0" cy="0"/>
          <a:chOff x="0" y="0"/>
          <a:chExt cx="0" cy="0"/>
        </a:xfrm>
      </p:grpSpPr>
      <p:pic>
        <p:nvPicPr>
          <p:cNvPr id="13" name="Picture Placeholder 12">
            <a:extLst>
              <a:ext uri="{FF2B5EF4-FFF2-40B4-BE49-F238E27FC236}">
                <a16:creationId xmlns:a16="http://schemas.microsoft.com/office/drawing/2014/main" id="{3AC03968-3FC2-56F0-B806-2ED9DDBD8D0C}"/>
              </a:ext>
            </a:extLst>
          </p:cNvPr>
          <p:cNvPicPr>
            <a:picLocks noGrp="1" noChangeAspect="1"/>
          </p:cNvPicPr>
          <p:nvPr>
            <p:ph type="pic" sz="quarter" idx="4294967295"/>
          </p:nvPr>
        </p:nvPicPr>
        <p:blipFill rotWithShape="1">
          <a:blip r:embed="rId2">
            <a:extLst>
              <a:ext uri="{28A0092B-C50C-407E-A947-70E740481C1C}">
                <a14:useLocalDpi xmlns:a14="http://schemas.microsoft.com/office/drawing/2010/main" val="0"/>
              </a:ext>
            </a:extLst>
          </a:blip>
          <a:srcRect l="2959" r="2959"/>
          <a:stretch/>
        </p:blipFill>
        <p:spPr>
          <a:xfrm>
            <a:off x="3592302" y="644744"/>
            <a:ext cx="8599698" cy="5568950"/>
          </a:xfrm>
        </p:spPr>
      </p:pic>
      <p:pic>
        <p:nvPicPr>
          <p:cNvPr id="19" name="Picture Placeholder 12">
            <a:extLst>
              <a:ext uri="{FF2B5EF4-FFF2-40B4-BE49-F238E27FC236}">
                <a16:creationId xmlns:a16="http://schemas.microsoft.com/office/drawing/2014/main" id="{57C49652-DE86-8EA8-6965-F9A832F79793}"/>
              </a:ext>
            </a:extLst>
          </p:cNvPr>
          <p:cNvPicPr>
            <a:picLocks noChangeAspect="1"/>
          </p:cNvPicPr>
          <p:nvPr/>
        </p:nvPicPr>
        <p:blipFill rotWithShape="1">
          <a:blip r:embed="rId3">
            <a:extLst>
              <a:ext uri="{28A0092B-C50C-407E-A947-70E740481C1C}">
                <a14:useLocalDpi xmlns:a14="http://schemas.microsoft.com/office/drawing/2010/main" val="0"/>
              </a:ext>
            </a:extLst>
          </a:blip>
          <a:srcRect l="2959" r="2959"/>
          <a:stretch/>
        </p:blipFill>
        <p:spPr>
          <a:xfrm>
            <a:off x="3592302" y="-5781456"/>
            <a:ext cx="8599698" cy="5568950"/>
          </a:xfrm>
          <a:prstGeom prst="rect">
            <a:avLst/>
          </a:prstGeom>
        </p:spPr>
      </p:pic>
      <p:pic>
        <p:nvPicPr>
          <p:cNvPr id="20" name="Picture Placeholder 12">
            <a:extLst>
              <a:ext uri="{FF2B5EF4-FFF2-40B4-BE49-F238E27FC236}">
                <a16:creationId xmlns:a16="http://schemas.microsoft.com/office/drawing/2014/main" id="{099CF959-0074-E9C8-D0F7-D240B426FA7C}"/>
              </a:ext>
            </a:extLst>
          </p:cNvPr>
          <p:cNvPicPr>
            <a:picLocks noChangeAspect="1"/>
          </p:cNvPicPr>
          <p:nvPr/>
        </p:nvPicPr>
        <p:blipFill rotWithShape="1">
          <a:blip r:embed="rId4">
            <a:extLst>
              <a:ext uri="{28A0092B-C50C-407E-A947-70E740481C1C}">
                <a14:useLocalDpi xmlns:a14="http://schemas.microsoft.com/office/drawing/2010/main" val="0"/>
              </a:ext>
            </a:extLst>
          </a:blip>
          <a:srcRect l="2959" r="2959"/>
          <a:stretch/>
        </p:blipFill>
        <p:spPr>
          <a:xfrm>
            <a:off x="3592302" y="7070506"/>
            <a:ext cx="8599698" cy="5568950"/>
          </a:xfrm>
          <a:prstGeom prst="rect">
            <a:avLst/>
          </a:prstGeom>
        </p:spPr>
      </p:pic>
      <p:pic>
        <p:nvPicPr>
          <p:cNvPr id="17" name="Picture 16">
            <a:extLst>
              <a:ext uri="{FF2B5EF4-FFF2-40B4-BE49-F238E27FC236}">
                <a16:creationId xmlns:a16="http://schemas.microsoft.com/office/drawing/2014/main" id="{68271BC8-290D-4D35-D993-12FF0EF69C80}"/>
              </a:ext>
            </a:extLst>
          </p:cNvPr>
          <p:cNvPicPr>
            <a:picLocks noChangeAspect="1"/>
          </p:cNvPicPr>
          <p:nvPr/>
        </p:nvPicPr>
        <p:blipFill>
          <a:blip r:embed="rId5">
            <a:alphaModFix/>
          </a:blip>
          <a:srcRect r="6917"/>
          <a:stretch>
            <a:fillRect/>
          </a:stretch>
        </p:blipFill>
        <p:spPr>
          <a:xfrm>
            <a:off x="843294" y="0"/>
            <a:ext cx="11348707" cy="6858000"/>
          </a:xfrm>
          <a:custGeom>
            <a:avLst/>
            <a:gdLst>
              <a:gd name="connsiteX0" fmla="*/ 0 w 11348707"/>
              <a:gd name="connsiteY0" fmla="*/ 0 h 6858000"/>
              <a:gd name="connsiteX1" fmla="*/ 11348707 w 11348707"/>
              <a:gd name="connsiteY1" fmla="*/ 0 h 6858000"/>
              <a:gd name="connsiteX2" fmla="*/ 11348707 w 11348707"/>
              <a:gd name="connsiteY2" fmla="*/ 648353 h 6858000"/>
              <a:gd name="connsiteX3" fmla="*/ 11305950 w 11348707"/>
              <a:gd name="connsiteY3" fmla="*/ 644744 h 6858000"/>
              <a:gd name="connsiteX4" fmla="*/ 5396948 w 11348707"/>
              <a:gd name="connsiteY4" fmla="*/ 644744 h 6858000"/>
              <a:gd name="connsiteX5" fmla="*/ 3038824 w 11348707"/>
              <a:gd name="connsiteY5" fmla="*/ 644744 h 6858000"/>
              <a:gd name="connsiteX6" fmla="*/ 2986410 w 11348707"/>
              <a:gd name="connsiteY6" fmla="*/ 649168 h 6858000"/>
              <a:gd name="connsiteX7" fmla="*/ 2950916 w 11348707"/>
              <a:gd name="connsiteY7" fmla="*/ 658393 h 6858000"/>
              <a:gd name="connsiteX8" fmla="*/ 2937592 w 11348707"/>
              <a:gd name="connsiteY8" fmla="*/ 661856 h 6858000"/>
              <a:gd name="connsiteX9" fmla="*/ 2937591 w 11348707"/>
              <a:gd name="connsiteY9" fmla="*/ 661856 h 6858000"/>
              <a:gd name="connsiteX10" fmla="*/ 2935133 w 11348707"/>
              <a:gd name="connsiteY10" fmla="*/ 662973 h 6858000"/>
              <a:gd name="connsiteX11" fmla="*/ 2893414 w 11348707"/>
              <a:gd name="connsiteY11" fmla="*/ 681930 h 6858000"/>
              <a:gd name="connsiteX12" fmla="*/ 2778751 w 11348707"/>
              <a:gd name="connsiteY12" fmla="*/ 862474 h 6858000"/>
              <a:gd name="connsiteX13" fmla="*/ 2778751 w 11348707"/>
              <a:gd name="connsiteY13" fmla="*/ 862475 h 6858000"/>
              <a:gd name="connsiteX14" fmla="*/ 2778750 w 11348707"/>
              <a:gd name="connsiteY14" fmla="*/ 5995528 h 6858000"/>
              <a:gd name="connsiteX15" fmla="*/ 3038824 w 11348707"/>
              <a:gd name="connsiteY15" fmla="*/ 6213256 h 6858000"/>
              <a:gd name="connsiteX16" fmla="*/ 8947827 w 11348707"/>
              <a:gd name="connsiteY16" fmla="*/ 6213256 h 6858000"/>
              <a:gd name="connsiteX17" fmla="*/ 11305952 w 11348707"/>
              <a:gd name="connsiteY17" fmla="*/ 6213256 h 6858000"/>
              <a:gd name="connsiteX18" fmla="*/ 11348707 w 11348707"/>
              <a:gd name="connsiteY18" fmla="*/ 6209648 h 6858000"/>
              <a:gd name="connsiteX19" fmla="*/ 11348707 w 11348707"/>
              <a:gd name="connsiteY19" fmla="*/ 6858000 h 6858000"/>
              <a:gd name="connsiteX20" fmla="*/ 0 w 11348707"/>
              <a:gd name="connsiteY2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48707" h="6858000">
                <a:moveTo>
                  <a:pt x="0" y="0"/>
                </a:moveTo>
                <a:lnTo>
                  <a:pt x="11348707" y="0"/>
                </a:lnTo>
                <a:lnTo>
                  <a:pt x="11348707" y="648353"/>
                </a:lnTo>
                <a:lnTo>
                  <a:pt x="11305950" y="644744"/>
                </a:lnTo>
                <a:lnTo>
                  <a:pt x="5396948" y="644744"/>
                </a:lnTo>
                <a:lnTo>
                  <a:pt x="3038824" y="644744"/>
                </a:lnTo>
                <a:cubicBezTo>
                  <a:pt x="3020870" y="644744"/>
                  <a:pt x="3003339" y="646269"/>
                  <a:pt x="2986410" y="649168"/>
                </a:cubicBezTo>
                <a:lnTo>
                  <a:pt x="2950916" y="658393"/>
                </a:lnTo>
                <a:lnTo>
                  <a:pt x="2937592" y="661856"/>
                </a:lnTo>
                <a:lnTo>
                  <a:pt x="2937591" y="661856"/>
                </a:lnTo>
                <a:lnTo>
                  <a:pt x="2935133" y="662973"/>
                </a:lnTo>
                <a:lnTo>
                  <a:pt x="2893414" y="681930"/>
                </a:lnTo>
                <a:cubicBezTo>
                  <a:pt x="2824235" y="721058"/>
                  <a:pt x="2778751" y="787319"/>
                  <a:pt x="2778751" y="862474"/>
                </a:cubicBezTo>
                <a:lnTo>
                  <a:pt x="2778751" y="862475"/>
                </a:lnTo>
                <a:lnTo>
                  <a:pt x="2778750" y="5995528"/>
                </a:lnTo>
                <a:cubicBezTo>
                  <a:pt x="2778750" y="6115776"/>
                  <a:pt x="2895190" y="6213256"/>
                  <a:pt x="3038824" y="6213256"/>
                </a:cubicBezTo>
                <a:lnTo>
                  <a:pt x="8947827" y="6213256"/>
                </a:lnTo>
                <a:lnTo>
                  <a:pt x="11305952" y="6213256"/>
                </a:lnTo>
                <a:lnTo>
                  <a:pt x="11348707" y="6209648"/>
                </a:lnTo>
                <a:lnTo>
                  <a:pt x="11348707" y="6858000"/>
                </a:lnTo>
                <a:lnTo>
                  <a:pt x="0" y="6858000"/>
                </a:lnTo>
                <a:close/>
              </a:path>
            </a:pathLst>
          </a:custGeom>
        </p:spPr>
      </p:pic>
      <p:sp>
        <p:nvSpPr>
          <p:cNvPr id="3" name="Rectangle top">
            <a:extLst>
              <a:ext uri="{FF2B5EF4-FFF2-40B4-BE49-F238E27FC236}">
                <a16:creationId xmlns:a16="http://schemas.microsoft.com/office/drawing/2014/main" id="{412D360C-8D91-5626-CCA4-877FE619863B}"/>
              </a:ext>
            </a:extLst>
          </p:cNvPr>
          <p:cNvSpPr>
            <a:spLocks/>
          </p:cNvSpPr>
          <p:nvPr/>
        </p:nvSpPr>
        <p:spPr>
          <a:xfrm>
            <a:off x="0" y="0"/>
            <a:ext cx="1349829"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prstClr val="black">
                  <a:lumMod val="65000"/>
                  <a:lumOff val="35000"/>
                </a:prstClr>
              </a:solidFill>
              <a:effectLst/>
              <a:uLnTx/>
              <a:uFillTx/>
              <a:latin typeface="Helvetica Neue Medium"/>
              <a:sym typeface="Helvetica Neue Medium"/>
            </a:endParaRPr>
          </a:p>
        </p:txBody>
      </p:sp>
      <p:grpSp>
        <p:nvGrpSpPr>
          <p:cNvPr id="4" name="Group 3">
            <a:extLst>
              <a:ext uri="{FF2B5EF4-FFF2-40B4-BE49-F238E27FC236}">
                <a16:creationId xmlns:a16="http://schemas.microsoft.com/office/drawing/2014/main" id="{CDF3AB58-5C47-5458-F7A7-02408FD26EEF}"/>
              </a:ext>
            </a:extLst>
          </p:cNvPr>
          <p:cNvGrpSpPr>
            <a:grpSpLocks/>
          </p:cNvGrpSpPr>
          <p:nvPr/>
        </p:nvGrpSpPr>
        <p:grpSpPr>
          <a:xfrm rot="5400000">
            <a:off x="667847" y="1379092"/>
            <a:ext cx="1476374" cy="1267722"/>
            <a:chOff x="1203285" y="2796279"/>
            <a:chExt cx="1476374" cy="1267722"/>
          </a:xfrm>
        </p:grpSpPr>
        <p:sp>
          <p:nvSpPr>
            <p:cNvPr id="5" name="Rectangle: Rounded Corners 4">
              <a:extLst>
                <a:ext uri="{FF2B5EF4-FFF2-40B4-BE49-F238E27FC236}">
                  <a16:creationId xmlns:a16="http://schemas.microsoft.com/office/drawing/2014/main" id="{3BC38230-A63B-8965-FAF7-5507F2989FFC}"/>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prstClr val="black">
                    <a:lumMod val="65000"/>
                    <a:lumOff val="35000"/>
                  </a:prstClr>
                </a:solidFill>
                <a:effectLst/>
                <a:uLnTx/>
                <a:uFillTx/>
                <a:latin typeface="Helvetica Neue Medium"/>
                <a:ea typeface="+mn-ea"/>
                <a:cs typeface="+mn-cs"/>
              </a:endParaRPr>
            </a:p>
          </p:txBody>
        </p:sp>
        <p:sp>
          <p:nvSpPr>
            <p:cNvPr id="6" name="TextBox 5">
              <a:extLst>
                <a:ext uri="{FF2B5EF4-FFF2-40B4-BE49-F238E27FC236}">
                  <a16:creationId xmlns:a16="http://schemas.microsoft.com/office/drawing/2014/main" id="{D42B85B9-A349-EA1B-D009-5C002936B825}"/>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rPr>
                <a:t>A</a:t>
              </a:r>
            </a:p>
          </p:txBody>
        </p:sp>
      </p:grpSp>
      <p:grpSp>
        <p:nvGrpSpPr>
          <p:cNvPr id="7" name="Group 6">
            <a:extLst>
              <a:ext uri="{FF2B5EF4-FFF2-40B4-BE49-F238E27FC236}">
                <a16:creationId xmlns:a16="http://schemas.microsoft.com/office/drawing/2014/main" id="{F338F1DA-7D22-25F6-114D-64FD69D470AD}"/>
              </a:ext>
            </a:extLst>
          </p:cNvPr>
          <p:cNvGrpSpPr>
            <a:grpSpLocks/>
          </p:cNvGrpSpPr>
          <p:nvPr/>
        </p:nvGrpSpPr>
        <p:grpSpPr>
          <a:xfrm rot="5400000">
            <a:off x="667847" y="2944270"/>
            <a:ext cx="1476374" cy="1267722"/>
            <a:chOff x="1203285" y="2796279"/>
            <a:chExt cx="1476374" cy="1267722"/>
          </a:xfrm>
        </p:grpSpPr>
        <p:sp>
          <p:nvSpPr>
            <p:cNvPr id="8" name="Rectangle: Rounded Corners 7">
              <a:extLst>
                <a:ext uri="{FF2B5EF4-FFF2-40B4-BE49-F238E27FC236}">
                  <a16:creationId xmlns:a16="http://schemas.microsoft.com/office/drawing/2014/main" id="{8C6A15FD-9794-1C0E-7BB1-C9C4A01BFC59}"/>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EC7BFD1A-D4AA-63D9-3972-EE3FC5C4FE79}"/>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rPr>
                <a:t>B</a:t>
              </a:r>
            </a:p>
          </p:txBody>
        </p:sp>
      </p:grpSp>
      <p:grpSp>
        <p:nvGrpSpPr>
          <p:cNvPr id="12" name="Group 11">
            <a:extLst>
              <a:ext uri="{FF2B5EF4-FFF2-40B4-BE49-F238E27FC236}">
                <a16:creationId xmlns:a16="http://schemas.microsoft.com/office/drawing/2014/main" id="{56C9EF8E-AAAF-2E64-3D76-7AA2F5E34255}"/>
              </a:ext>
            </a:extLst>
          </p:cNvPr>
          <p:cNvGrpSpPr>
            <a:grpSpLocks/>
          </p:cNvGrpSpPr>
          <p:nvPr/>
        </p:nvGrpSpPr>
        <p:grpSpPr>
          <a:xfrm rot="5400000">
            <a:off x="667847" y="4545254"/>
            <a:ext cx="1476374" cy="1267722"/>
            <a:chOff x="1203285" y="2796279"/>
            <a:chExt cx="1476374" cy="1267722"/>
          </a:xfrm>
        </p:grpSpPr>
        <p:sp>
          <p:nvSpPr>
            <p:cNvPr id="14" name="Rectangle: Rounded Corners 13">
              <a:extLst>
                <a:ext uri="{FF2B5EF4-FFF2-40B4-BE49-F238E27FC236}">
                  <a16:creationId xmlns:a16="http://schemas.microsoft.com/office/drawing/2014/main" id="{3ACAD99F-426F-B715-162D-7B5D14F95E3E}"/>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5" name="TextBox 14">
              <a:extLst>
                <a:ext uri="{FF2B5EF4-FFF2-40B4-BE49-F238E27FC236}">
                  <a16:creationId xmlns:a16="http://schemas.microsoft.com/office/drawing/2014/main" id="{ED508BA3-BC07-46EC-9C76-C334C35B8E3E}"/>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rPr>
                <a:t>C</a:t>
              </a:r>
            </a:p>
          </p:txBody>
        </p:sp>
      </p:grpSp>
      <p:sp>
        <p:nvSpPr>
          <p:cNvPr id="16" name="Rectangle top">
            <a:extLst>
              <a:ext uri="{FF2B5EF4-FFF2-40B4-BE49-F238E27FC236}">
                <a16:creationId xmlns:a16="http://schemas.microsoft.com/office/drawing/2014/main" id="{151D2435-F1DD-29F1-B503-6FCE91072481}"/>
              </a:ext>
            </a:extLst>
          </p:cNvPr>
          <p:cNvSpPr>
            <a:spLocks/>
          </p:cNvSpPr>
          <p:nvPr/>
        </p:nvSpPr>
        <p:spPr>
          <a:xfrm>
            <a:off x="0" y="1"/>
            <a:ext cx="1349829"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prstClr val="black">
                  <a:lumMod val="65000"/>
                  <a:lumOff val="35000"/>
                </a:prstClr>
              </a:solidFill>
              <a:effectLst/>
              <a:uLnTx/>
              <a:uFillTx/>
              <a:latin typeface="Helvetica Neue Medium"/>
              <a:sym typeface="Helvetica Neue Medium"/>
            </a:endParaRPr>
          </a:p>
        </p:txBody>
      </p:sp>
      <p:pic>
        <p:nvPicPr>
          <p:cNvPr id="2" name="Picture 1" descr="A white pencil on a black background&#10;&#10;Description automatically generated" hidden="1">
            <a:extLst>
              <a:ext uri="{FF2B5EF4-FFF2-40B4-BE49-F238E27FC236}">
                <a16:creationId xmlns:a16="http://schemas.microsoft.com/office/drawing/2014/main" id="{022CEA47-562A-2870-DCF4-016C6C023A41}"/>
              </a:ext>
            </a:extLst>
          </p:cNvPr>
          <p:cNvPicPr>
            <a:picLocks noChangeAspect="1"/>
          </p:cNvPicPr>
          <p:nvPr/>
        </p:nvPicPr>
        <p:blipFill>
          <a:blip r:embed="rId6">
            <a:duotone>
              <a:prstClr val="black"/>
              <a:schemeClr val="accent3">
                <a:tint val="45000"/>
                <a:satMod val="400000"/>
              </a:schemeClr>
            </a:duotone>
            <a:extLst>
              <a:ext uri="{28A0092B-C50C-407E-A947-70E740481C1C}">
                <a14:useLocalDpi xmlns:a14="http://schemas.microsoft.com/office/drawing/2010/main" val="0"/>
              </a:ext>
            </a:extLst>
          </a:blip>
          <a:srcRect l="42895" r="42813"/>
          <a:stretch/>
        </p:blipFill>
        <p:spPr>
          <a:xfrm rot="13700354">
            <a:off x="-1281300" y="892487"/>
            <a:ext cx="733064" cy="6063935"/>
          </a:xfrm>
          <a:prstGeom prst="rect">
            <a:avLst/>
          </a:prstGeom>
          <a:effectLst>
            <a:outerShdw blurRad="317500" dist="152400" dir="2700000" algn="tl" rotWithShape="0">
              <a:prstClr val="black">
                <a:alpha val="72000"/>
              </a:prstClr>
            </a:outerShdw>
          </a:effectLst>
        </p:spPr>
      </p:pic>
    </p:spTree>
    <p:extLst>
      <p:ext uri="{BB962C8B-B14F-4D97-AF65-F5344CB8AC3E}">
        <p14:creationId xmlns:p14="http://schemas.microsoft.com/office/powerpoint/2010/main" val="3577699875"/>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1500"/>
                                  </p:stCondLst>
                                  <p:childTnLst>
                                    <p:set>
                                      <p:cBhvr>
                                        <p:cTn id="6" dur="1" fill="hold">
                                          <p:stCondLst>
                                            <p:cond delay="0"/>
                                          </p:stCondLst>
                                        </p:cTn>
                                        <p:tgtEl>
                                          <p:spTgt spid="4"/>
                                        </p:tgtEl>
                                        <p:attrNameLst>
                                          <p:attrName>style.visibility</p:attrName>
                                        </p:attrNameLst>
                                      </p:cBhvr>
                                      <p:to>
                                        <p:strVal val="visible"/>
                                      </p:to>
                                    </p:set>
                                  </p:childTnLst>
                                </p:cTn>
                              </p:par>
                              <p:par>
                                <p:cTn id="7" presetID="63" presetClass="path" presetSubtype="0" decel="100000" fill="hold" nodeType="withEffect">
                                  <p:stCondLst>
                                    <p:cond delay="1500"/>
                                  </p:stCondLst>
                                  <p:childTnLst>
                                    <p:animMotion origin="layout" path="M -0.14205 1.48148E-6 L -4.58333E-6 1.48148E-6 " pathEditMode="relative" rAng="0" ptsTypes="AA">
                                      <p:cBhvr>
                                        <p:cTn id="8" dur="1000" fill="hold"/>
                                        <p:tgtEl>
                                          <p:spTgt spid="4"/>
                                        </p:tgtEl>
                                        <p:attrNameLst>
                                          <p:attrName>ppt_x</p:attrName>
                                          <p:attrName>ppt_y</p:attrName>
                                        </p:attrNameLst>
                                      </p:cBhvr>
                                      <p:rCtr x="7096" y="0"/>
                                    </p:animMotion>
                                  </p:childTnLst>
                                </p:cTn>
                              </p:par>
                              <p:par>
                                <p:cTn id="9" presetID="10" presetClass="entr" presetSubtype="0" fill="hold" nodeType="withEffect">
                                  <p:stCondLst>
                                    <p:cond delay="200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1000"/>
                                        <p:tgtEl>
                                          <p:spTgt spid="13"/>
                                        </p:tgtEl>
                                      </p:cBhvr>
                                    </p:animEffect>
                                  </p:childTnLst>
                                </p:cTn>
                              </p:par>
                              <p:par>
                                <p:cTn id="12" presetID="1" presetClass="entr" presetSubtype="0" fill="hold" nodeType="withEffect">
                                  <p:stCondLst>
                                    <p:cond delay="2000"/>
                                  </p:stCondLst>
                                  <p:childTnLst>
                                    <p:set>
                                      <p:cBhvr>
                                        <p:cTn id="13" dur="1" fill="hold">
                                          <p:stCondLst>
                                            <p:cond delay="0"/>
                                          </p:stCondLst>
                                        </p:cTn>
                                        <p:tgtEl>
                                          <p:spTgt spid="17"/>
                                        </p:tgtEl>
                                        <p:attrNameLst>
                                          <p:attrName>style.visibility</p:attrName>
                                        </p:attrNameLst>
                                      </p:cBhvr>
                                      <p:to>
                                        <p:strVal val="visible"/>
                                      </p:to>
                                    </p:set>
                                  </p:childTnLst>
                                </p:cTn>
                              </p:par>
                              <p:par>
                                <p:cTn id="14" presetID="1" presetClass="entr" presetSubtype="0" fill="hold" nodeType="withEffect">
                                  <p:stCondLst>
                                    <p:cond delay="2000"/>
                                  </p:stCondLst>
                                  <p:childTnLst>
                                    <p:set>
                                      <p:cBhvr>
                                        <p:cTn id="15" dur="1" fill="hold">
                                          <p:stCondLst>
                                            <p:cond delay="0"/>
                                          </p:stCondLst>
                                        </p:cTn>
                                        <p:tgtEl>
                                          <p:spTgt spid="2"/>
                                        </p:tgtEl>
                                        <p:attrNameLst>
                                          <p:attrName>style.visibility</p:attrName>
                                        </p:attrNameLst>
                                      </p:cBhvr>
                                      <p:to>
                                        <p:strVal val="visible"/>
                                      </p:to>
                                    </p:set>
                                  </p:childTnLst>
                                </p:cTn>
                              </p:par>
                              <p:par>
                                <p:cTn id="16" presetID="63" presetClass="path" presetSubtype="0" decel="100000" fill="hold" nodeType="withEffect">
                                  <p:stCondLst>
                                    <p:cond delay="2000"/>
                                  </p:stCondLst>
                                  <p:childTnLst>
                                    <p:animMotion origin="layout" path="M -0.16159 -2.22222E-6 L -1.38778E-17 -2.22222E-6 " pathEditMode="relative" rAng="0" ptsTypes="AA">
                                      <p:cBhvr>
                                        <p:cTn id="17" dur="2000" fill="hold"/>
                                        <p:tgtEl>
                                          <p:spTgt spid="2"/>
                                        </p:tgtEl>
                                        <p:attrNameLst>
                                          <p:attrName>ppt_x</p:attrName>
                                          <p:attrName>ppt_y</p:attrName>
                                        </p:attrNameLst>
                                      </p:cBhvr>
                                      <p:rCtr x="8086" y="0"/>
                                    </p:animMotion>
                                  </p:childTnLst>
                                </p:cTn>
                              </p:par>
                            </p:childTnLst>
                          </p:cTn>
                        </p:par>
                      </p:childTnLst>
                    </p:cTn>
                  </p:par>
                  <p:par>
                    <p:cTn id="18" fill="hold">
                      <p:stCondLst>
                        <p:cond delay="indefinite"/>
                      </p:stCondLst>
                      <p:childTnLst>
                        <p:par>
                          <p:cTn id="19" fill="hold">
                            <p:stCondLst>
                              <p:cond delay="0"/>
                            </p:stCondLst>
                            <p:childTnLst>
                              <p:par>
                                <p:cTn id="20" presetID="35" presetClass="path" presetSubtype="0" accel="50000" decel="50000" fill="hold" nodeType="clickEffect">
                                  <p:stCondLst>
                                    <p:cond delay="0"/>
                                  </p:stCondLst>
                                  <p:childTnLst>
                                    <p:animMotion origin="layout" path="M -4.58333E-6 1.48148E-6 L -0.14205 1.48148E-6 " pathEditMode="relative" rAng="0" ptsTypes="AA">
                                      <p:cBhvr>
                                        <p:cTn id="21" dur="1000" fill="hold"/>
                                        <p:tgtEl>
                                          <p:spTgt spid="4"/>
                                        </p:tgtEl>
                                        <p:attrNameLst>
                                          <p:attrName>ppt_x</p:attrName>
                                          <p:attrName>ppt_y</p:attrName>
                                        </p:attrNameLst>
                                      </p:cBhvr>
                                      <p:rCtr x="-7109" y="0"/>
                                    </p:animMotion>
                                  </p:childTnLst>
                                </p:cTn>
                              </p:par>
                              <p:par>
                                <p:cTn id="22" presetID="1" presetClass="entr" presetSubtype="0" fill="hold" nodeType="withEffect">
                                  <p:stCondLst>
                                    <p:cond delay="250"/>
                                  </p:stCondLst>
                                  <p:childTnLst>
                                    <p:set>
                                      <p:cBhvr>
                                        <p:cTn id="23" dur="1" fill="hold">
                                          <p:stCondLst>
                                            <p:cond delay="0"/>
                                          </p:stCondLst>
                                        </p:cTn>
                                        <p:tgtEl>
                                          <p:spTgt spid="7"/>
                                        </p:tgtEl>
                                        <p:attrNameLst>
                                          <p:attrName>style.visibility</p:attrName>
                                        </p:attrNameLst>
                                      </p:cBhvr>
                                      <p:to>
                                        <p:strVal val="visible"/>
                                      </p:to>
                                    </p:set>
                                  </p:childTnLst>
                                </p:cTn>
                              </p:par>
                              <p:par>
                                <p:cTn id="24" presetID="63" presetClass="path" presetSubtype="0" decel="100000" fill="hold" nodeType="withEffect">
                                  <p:stCondLst>
                                    <p:cond delay="250"/>
                                  </p:stCondLst>
                                  <p:childTnLst>
                                    <p:animMotion origin="layout" path="M -0.14205 7.40741E-7 L -4.58333E-6 7.40741E-7 " pathEditMode="relative" rAng="0" ptsTypes="AA">
                                      <p:cBhvr>
                                        <p:cTn id="25" dur="1000" fill="hold"/>
                                        <p:tgtEl>
                                          <p:spTgt spid="7"/>
                                        </p:tgtEl>
                                        <p:attrNameLst>
                                          <p:attrName>ppt_x</p:attrName>
                                          <p:attrName>ppt_y</p:attrName>
                                        </p:attrNameLst>
                                      </p:cBhvr>
                                      <p:rCtr x="7096" y="0"/>
                                    </p:animMotion>
                                  </p:childTnLst>
                                </p:cTn>
                              </p:par>
                              <p:par>
                                <p:cTn id="26" presetID="64" presetClass="path" presetSubtype="0" accel="50000" decel="50000" fill="hold" nodeType="withEffect">
                                  <p:stCondLst>
                                    <p:cond delay="250"/>
                                  </p:stCondLst>
                                  <p:childTnLst>
                                    <p:animMotion origin="layout" path="M 4.375E-6 0 L 4.375E-6 -0.93704 " pathEditMode="relative" rAng="0" ptsTypes="AA">
                                      <p:cBhvr>
                                        <p:cTn id="27" dur="2000" fill="hold"/>
                                        <p:tgtEl>
                                          <p:spTgt spid="13"/>
                                        </p:tgtEl>
                                        <p:attrNameLst>
                                          <p:attrName>ppt_x</p:attrName>
                                          <p:attrName>ppt_y</p:attrName>
                                        </p:attrNameLst>
                                      </p:cBhvr>
                                      <p:rCtr x="0" y="-46852"/>
                                    </p:animMotion>
                                  </p:childTnLst>
                                </p:cTn>
                              </p:par>
                              <p:par>
                                <p:cTn id="28" presetID="64" presetClass="path" presetSubtype="0" accel="50000" decel="50000" fill="hold" nodeType="withEffect">
                                  <p:stCondLst>
                                    <p:cond delay="250"/>
                                  </p:stCondLst>
                                  <p:childTnLst>
                                    <p:animMotion origin="layout" path="M 4.375E-6 2.96296E-6 L 4.375E-6 -0.93704 " pathEditMode="relative" rAng="0" ptsTypes="AA">
                                      <p:cBhvr>
                                        <p:cTn id="29" dur="2000" fill="hold"/>
                                        <p:tgtEl>
                                          <p:spTgt spid="20"/>
                                        </p:tgtEl>
                                        <p:attrNameLst>
                                          <p:attrName>ppt_x</p:attrName>
                                          <p:attrName>ppt_y</p:attrName>
                                        </p:attrNameLst>
                                      </p:cBhvr>
                                      <p:rCtr x="0" y="-46852"/>
                                    </p:animMotion>
                                  </p:childTnLst>
                                </p:cTn>
                              </p:par>
                              <p:par>
                                <p:cTn id="30" presetID="42" presetClass="path" presetSubtype="0" decel="100000" fill="hold" nodeType="withEffect">
                                  <p:stCondLst>
                                    <p:cond delay="250"/>
                                  </p:stCondLst>
                                  <p:childTnLst>
                                    <p:animMotion origin="layout" path="M 0 0 L 0 0.25 E" pathEditMode="relative" ptsTypes="">
                                      <p:cBhvr>
                                        <p:cTn id="31" dur="2000" fill="hold"/>
                                        <p:tgtEl>
                                          <p:spTgt spid="2"/>
                                        </p:tgtEl>
                                        <p:attrNameLst>
                                          <p:attrName>ppt_x</p:attrName>
                                          <p:attrName>ppt_y</p:attrName>
                                        </p:attrNameLst>
                                      </p:cBhvr>
                                    </p:animMotion>
                                  </p:childTnLst>
                                </p:cTn>
                              </p:par>
                            </p:childTnLst>
                          </p:cTn>
                        </p:par>
                      </p:childTnLst>
                    </p:cTn>
                  </p:par>
                  <p:par>
                    <p:cTn id="32" fill="hold">
                      <p:stCondLst>
                        <p:cond delay="indefinite"/>
                      </p:stCondLst>
                      <p:childTnLst>
                        <p:par>
                          <p:cTn id="33" fill="hold">
                            <p:stCondLst>
                              <p:cond delay="0"/>
                            </p:stCondLst>
                            <p:childTnLst>
                              <p:par>
                                <p:cTn id="34" presetID="35" presetClass="path" presetSubtype="0" accel="50000" decel="50000" fill="hold" nodeType="clickEffect">
                                  <p:stCondLst>
                                    <p:cond delay="0"/>
                                  </p:stCondLst>
                                  <p:childTnLst>
                                    <p:animMotion origin="layout" path="M -4.58333E-6 7.40741E-7 L -0.14205 7.40741E-7 " pathEditMode="relative" rAng="0" ptsTypes="AA">
                                      <p:cBhvr>
                                        <p:cTn id="35" dur="1000" fill="hold"/>
                                        <p:tgtEl>
                                          <p:spTgt spid="7"/>
                                        </p:tgtEl>
                                        <p:attrNameLst>
                                          <p:attrName>ppt_x</p:attrName>
                                          <p:attrName>ppt_y</p:attrName>
                                        </p:attrNameLst>
                                      </p:cBhvr>
                                      <p:rCtr x="-7109" y="0"/>
                                    </p:animMotion>
                                  </p:childTnLst>
                                </p:cTn>
                              </p:par>
                              <p:par>
                                <p:cTn id="36" presetID="1" presetClass="entr" presetSubtype="0" fill="hold" nodeType="withEffect">
                                  <p:stCondLst>
                                    <p:cond delay="250"/>
                                  </p:stCondLst>
                                  <p:childTnLst>
                                    <p:set>
                                      <p:cBhvr>
                                        <p:cTn id="37" dur="1" fill="hold">
                                          <p:stCondLst>
                                            <p:cond delay="0"/>
                                          </p:stCondLst>
                                        </p:cTn>
                                        <p:tgtEl>
                                          <p:spTgt spid="12"/>
                                        </p:tgtEl>
                                        <p:attrNameLst>
                                          <p:attrName>style.visibility</p:attrName>
                                        </p:attrNameLst>
                                      </p:cBhvr>
                                      <p:to>
                                        <p:strVal val="visible"/>
                                      </p:to>
                                    </p:set>
                                  </p:childTnLst>
                                </p:cTn>
                              </p:par>
                              <p:par>
                                <p:cTn id="38" presetID="63" presetClass="path" presetSubtype="0" decel="100000" fill="hold" nodeType="withEffect">
                                  <p:stCondLst>
                                    <p:cond delay="250"/>
                                  </p:stCondLst>
                                  <p:childTnLst>
                                    <p:animMotion origin="layout" path="M -0.14205 -2.59259E-6 L -4.58333E-6 -2.59259E-6 " pathEditMode="relative" rAng="0" ptsTypes="AA">
                                      <p:cBhvr>
                                        <p:cTn id="39" dur="1000" fill="hold"/>
                                        <p:tgtEl>
                                          <p:spTgt spid="12"/>
                                        </p:tgtEl>
                                        <p:attrNameLst>
                                          <p:attrName>ppt_x</p:attrName>
                                          <p:attrName>ppt_y</p:attrName>
                                        </p:attrNameLst>
                                      </p:cBhvr>
                                      <p:rCtr x="7096" y="0"/>
                                    </p:animMotion>
                                  </p:childTnLst>
                                </p:cTn>
                              </p:par>
                              <p:par>
                                <p:cTn id="40" presetID="64" presetClass="path" presetSubtype="0" accel="50000" decel="50000" fill="hold" nodeType="withEffect">
                                  <p:stCondLst>
                                    <p:cond delay="250"/>
                                  </p:stCondLst>
                                  <p:childTnLst>
                                    <p:animMotion origin="layout" path="M 4.375E-6 -0.93704 L 4.375E-6 -1.87361 " pathEditMode="relative" rAng="0" ptsTypes="AA">
                                      <p:cBhvr>
                                        <p:cTn id="41" dur="2000" fill="hold"/>
                                        <p:tgtEl>
                                          <p:spTgt spid="20"/>
                                        </p:tgtEl>
                                        <p:attrNameLst>
                                          <p:attrName>ppt_x</p:attrName>
                                          <p:attrName>ppt_y</p:attrName>
                                        </p:attrNameLst>
                                      </p:cBhvr>
                                      <p:rCtr x="0" y="-46829"/>
                                    </p:animMotion>
                                  </p:childTnLst>
                                </p:cTn>
                              </p:par>
                              <p:par>
                                <p:cTn id="42" presetID="64" presetClass="path" presetSubtype="0" accel="50000" decel="50000" fill="hold" nodeType="withEffect">
                                  <p:stCondLst>
                                    <p:cond delay="250"/>
                                  </p:stCondLst>
                                  <p:childTnLst>
                                    <p:animMotion origin="layout" path="M 4.375E-6 1.87361 L 4.375E-6 0.93704 " pathEditMode="relative" rAng="0" ptsTypes="AA">
                                      <p:cBhvr>
                                        <p:cTn id="43" dur="2000" fill="hold"/>
                                        <p:tgtEl>
                                          <p:spTgt spid="19"/>
                                        </p:tgtEl>
                                        <p:attrNameLst>
                                          <p:attrName>ppt_x</p:attrName>
                                          <p:attrName>ppt_y</p:attrName>
                                        </p:attrNameLst>
                                      </p:cBhvr>
                                      <p:rCtr x="0" y="-46829"/>
                                    </p:animMotion>
                                  </p:childTnLst>
                                </p:cTn>
                              </p:par>
                              <p:par>
                                <p:cTn id="44" presetID="42" presetClass="path" presetSubtype="0" decel="100000" fill="hold" nodeType="withEffect">
                                  <p:stCondLst>
                                    <p:cond delay="250"/>
                                  </p:stCondLst>
                                  <p:childTnLst>
                                    <p:animMotion origin="layout" path="M -1.38778E-17 0.25 L -1.38778E-17 0.4588 " pathEditMode="relative" rAng="0" ptsTypes="AA">
                                      <p:cBhvr>
                                        <p:cTn id="45" dur="2000" fill="hold"/>
                                        <p:tgtEl>
                                          <p:spTgt spid="2"/>
                                        </p:tgtEl>
                                        <p:attrNameLst>
                                          <p:attrName>ppt_x</p:attrName>
                                          <p:attrName>ppt_y</p:attrName>
                                        </p:attrNameLst>
                                      </p:cBhvr>
                                      <p:rCtr x="0" y="1143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0C154E-BD14-447F-7843-E03E7A34E07B}"/>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FD3D3407-C0EB-72E2-C9F1-4737954873DD}"/>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7EC22C69-B8C9-058D-B2CC-D1A1A0AFF5AA}"/>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4FCE1BCB-7473-7E9C-8C6D-FDAA9194D688}"/>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0811FDDE-634E-3B31-18AA-D554917358A4}"/>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3EFBCE9E-B6B2-70E2-5E62-5C7A2CF2756A}"/>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DD99A2D9-6E2A-348B-3075-F84CE2B8D66E}"/>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2" name="Rectangle top">
            <a:extLst>
              <a:ext uri="{FF2B5EF4-FFF2-40B4-BE49-F238E27FC236}">
                <a16:creationId xmlns:a16="http://schemas.microsoft.com/office/drawing/2014/main" id="{92A9D50C-0F1C-2663-43BD-5C9165B003B4}"/>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pic>
        <p:nvPicPr>
          <p:cNvPr id="39" name="Picture 38" descr="A white pencil on a black background&#10;&#10;Description automatically generated">
            <a:extLst>
              <a:ext uri="{FF2B5EF4-FFF2-40B4-BE49-F238E27FC236}">
                <a16:creationId xmlns:a16="http://schemas.microsoft.com/office/drawing/2014/main" id="{901475A7-9B32-6A8A-B5F4-BCB752FA0EEC}"/>
              </a:ext>
            </a:extLst>
          </p:cNvPr>
          <p:cNvPicPr>
            <a:picLocks noChangeAspect="1"/>
          </p:cNvPicPr>
          <p:nvPr/>
        </p:nvPicPr>
        <p:blipFill>
          <a:blip r:embed="rId3">
            <a:duotone>
              <a:prstClr val="black"/>
              <a:schemeClr val="tx2">
                <a:tint val="45000"/>
                <a:satMod val="400000"/>
              </a:schemeClr>
            </a:duotone>
            <a:extLst>
              <a:ext uri="{28A0092B-C50C-407E-A947-70E740481C1C}">
                <a14:useLocalDpi xmlns:a14="http://schemas.microsoft.com/office/drawing/2010/main" val="0"/>
              </a:ext>
            </a:extLst>
          </a:blip>
          <a:srcRect l="42895" r="42813"/>
          <a:stretch/>
        </p:blipFill>
        <p:spPr>
          <a:xfrm rot="5400000">
            <a:off x="5729467" y="-1531395"/>
            <a:ext cx="733064" cy="6063935"/>
          </a:xfrm>
          <a:prstGeom prst="rect">
            <a:avLst/>
          </a:prstGeom>
        </p:spPr>
      </p:pic>
      <p:sp>
        <p:nvSpPr>
          <p:cNvPr id="24" name="Freeform: Shape 23">
            <a:extLst>
              <a:ext uri="{FF2B5EF4-FFF2-40B4-BE49-F238E27FC236}">
                <a16:creationId xmlns:a16="http://schemas.microsoft.com/office/drawing/2014/main" id="{8B1DDE16-0409-5CA1-EEC3-CDB4D4B14E73}"/>
              </a:ext>
            </a:extLst>
          </p:cNvPr>
          <p:cNvSpPr/>
          <p:nvPr userDrawn="1"/>
        </p:nvSpPr>
        <p:spPr>
          <a:xfrm flipH="1">
            <a:off x="2005109" y="1884140"/>
            <a:ext cx="8229600" cy="5036326"/>
          </a:xfrm>
          <a:custGeom>
            <a:avLst/>
            <a:gdLst>
              <a:gd name="connsiteX0" fmla="*/ 7986031 w 8229600"/>
              <a:gd name="connsiteY0" fmla="*/ 0 h 5036326"/>
              <a:gd name="connsiteX1" fmla="*/ 5777563 w 8229600"/>
              <a:gd name="connsiteY1" fmla="*/ 0 h 5036326"/>
              <a:gd name="connsiteX2" fmla="*/ 243570 w 8229600"/>
              <a:gd name="connsiteY2" fmla="*/ 0 h 5036326"/>
              <a:gd name="connsiteX3" fmla="*/ 0 w 8229600"/>
              <a:gd name="connsiteY3" fmla="*/ 241814 h 5036326"/>
              <a:gd name="connsiteX4" fmla="*/ 0 w 8229600"/>
              <a:gd name="connsiteY4" fmla="*/ 553158 h 5036326"/>
              <a:gd name="connsiteX5" fmla="*/ 0 w 8229600"/>
              <a:gd name="connsiteY5" fmla="*/ 5036326 h 5036326"/>
              <a:gd name="connsiteX6" fmla="*/ 8229600 w 8229600"/>
              <a:gd name="connsiteY6" fmla="*/ 5036326 h 5036326"/>
              <a:gd name="connsiteX7" fmla="*/ 8229599 w 8229600"/>
              <a:gd name="connsiteY7" fmla="*/ 241815 h 5036326"/>
              <a:gd name="connsiteX8" fmla="*/ 8229599 w 8229600"/>
              <a:gd name="connsiteY8" fmla="*/ 241814 h 5036326"/>
              <a:gd name="connsiteX9" fmla="*/ 8122213 w 8229600"/>
              <a:gd name="connsiteY9" fmla="*/ 41299 h 5036326"/>
              <a:gd name="connsiteX10" fmla="*/ 8083142 w 8229600"/>
              <a:gd name="connsiteY10" fmla="*/ 20246 h 5036326"/>
              <a:gd name="connsiteX11" fmla="*/ 8080840 w 8229600"/>
              <a:gd name="connsiteY11" fmla="*/ 19005 h 5036326"/>
              <a:gd name="connsiteX12" fmla="*/ 8080839 w 8229600"/>
              <a:gd name="connsiteY12" fmla="*/ 19005 h 5036326"/>
              <a:gd name="connsiteX13" fmla="*/ 8068360 w 8229600"/>
              <a:gd name="connsiteY13" fmla="*/ 15159 h 5036326"/>
              <a:gd name="connsiteX14" fmla="*/ 8035118 w 8229600"/>
              <a:gd name="connsiteY14" fmla="*/ 4914 h 5036326"/>
              <a:gd name="connsiteX15" fmla="*/ 7986031 w 8229600"/>
              <a:gd name="connsiteY15" fmla="*/ 0 h 503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29600" h="5036326">
                <a:moveTo>
                  <a:pt x="7986031" y="0"/>
                </a:moveTo>
                <a:lnTo>
                  <a:pt x="5777563" y="0"/>
                </a:lnTo>
                <a:lnTo>
                  <a:pt x="243570" y="0"/>
                </a:lnTo>
                <a:cubicBezTo>
                  <a:pt x="109052" y="0"/>
                  <a:pt x="1" y="108265"/>
                  <a:pt x="0" y="241814"/>
                </a:cubicBezTo>
                <a:lnTo>
                  <a:pt x="0" y="553158"/>
                </a:lnTo>
                <a:lnTo>
                  <a:pt x="0" y="5036326"/>
                </a:lnTo>
                <a:lnTo>
                  <a:pt x="8229600" y="5036326"/>
                </a:lnTo>
                <a:lnTo>
                  <a:pt x="8229599" y="241815"/>
                </a:lnTo>
                <a:lnTo>
                  <a:pt x="8229599" y="241814"/>
                </a:lnTo>
                <a:cubicBezTo>
                  <a:pt x="8229599" y="158346"/>
                  <a:pt x="8187002" y="84755"/>
                  <a:pt x="8122213" y="41299"/>
                </a:cubicBezTo>
                <a:lnTo>
                  <a:pt x="8083142" y="20246"/>
                </a:lnTo>
                <a:lnTo>
                  <a:pt x="8080840" y="19005"/>
                </a:lnTo>
                <a:lnTo>
                  <a:pt x="8080839" y="19005"/>
                </a:lnTo>
                <a:lnTo>
                  <a:pt x="8068360" y="15159"/>
                </a:lnTo>
                <a:lnTo>
                  <a:pt x="8035118" y="4914"/>
                </a:lnTo>
                <a:cubicBezTo>
                  <a:pt x="8019264" y="1694"/>
                  <a:pt x="8002846" y="0"/>
                  <a:pt x="7986031"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pic>
        <p:nvPicPr>
          <p:cNvPr id="32" name="1">
            <a:extLst>
              <a:ext uri="{FF2B5EF4-FFF2-40B4-BE49-F238E27FC236}">
                <a16:creationId xmlns:a16="http://schemas.microsoft.com/office/drawing/2014/main" id="{9A526A91-F573-C596-1919-17DACF81AC7C}"/>
              </a:ext>
            </a:extLst>
          </p:cNvPr>
          <p:cNvPicPr>
            <a:picLocks noChangeAspect="1"/>
          </p:cNvPicPr>
          <p:nvPr/>
        </p:nvPicPr>
        <p:blipFill rotWithShape="1">
          <a:blip r:embed="rId4">
            <a:extLst>
              <a:ext uri="{28A0092B-C50C-407E-A947-70E740481C1C}">
                <a14:useLocalDpi xmlns:a14="http://schemas.microsoft.com/office/drawing/2010/main" val="0"/>
              </a:ext>
            </a:extLst>
          </a:blip>
          <a:srcRect t="32873" b="32873"/>
          <a:stretch/>
        </p:blipFill>
        <p:spPr>
          <a:xfrm>
            <a:off x="2010855" y="1893667"/>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33" name="3">
            <a:extLst>
              <a:ext uri="{FF2B5EF4-FFF2-40B4-BE49-F238E27FC236}">
                <a16:creationId xmlns:a16="http://schemas.microsoft.com/office/drawing/2014/main" id="{ECFE1C48-DD5F-C62C-00E3-7797E799E4F5}"/>
              </a:ext>
            </a:extLst>
          </p:cNvPr>
          <p:cNvPicPr>
            <a:picLocks noChangeAspect="1"/>
          </p:cNvPicPr>
          <p:nvPr/>
        </p:nvPicPr>
        <p:blipFill rotWithShape="1">
          <a:blip r:embed="rId5">
            <a:extLst>
              <a:ext uri="{28A0092B-C50C-407E-A947-70E740481C1C}">
                <a14:useLocalDpi xmlns:a14="http://schemas.microsoft.com/office/drawing/2010/main" val="0"/>
              </a:ext>
            </a:extLst>
          </a:blip>
          <a:srcRect t="32831" b="32831"/>
          <a:stretch/>
        </p:blipFill>
        <p:spPr>
          <a:xfrm>
            <a:off x="2010855" y="7258985"/>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35" name="2">
            <a:extLst>
              <a:ext uri="{FF2B5EF4-FFF2-40B4-BE49-F238E27FC236}">
                <a16:creationId xmlns:a16="http://schemas.microsoft.com/office/drawing/2014/main" id="{1787A341-5F29-8981-4BB0-E28FC30A0740}"/>
              </a:ext>
            </a:extLst>
          </p:cNvPr>
          <p:cNvPicPr>
            <a:picLocks noChangeAspect="1"/>
          </p:cNvPicPr>
          <p:nvPr/>
        </p:nvPicPr>
        <p:blipFill rotWithShape="1">
          <a:blip r:embed="rId6">
            <a:extLst>
              <a:ext uri="{28A0092B-C50C-407E-A947-70E740481C1C}">
                <a14:useLocalDpi xmlns:a14="http://schemas.microsoft.com/office/drawing/2010/main" val="0"/>
              </a:ext>
            </a:extLst>
          </a:blip>
          <a:srcRect t="32807" b="32807"/>
          <a:stretch/>
        </p:blipFill>
        <p:spPr>
          <a:xfrm>
            <a:off x="-6409246" y="7258985"/>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36" name="4">
            <a:extLst>
              <a:ext uri="{FF2B5EF4-FFF2-40B4-BE49-F238E27FC236}">
                <a16:creationId xmlns:a16="http://schemas.microsoft.com/office/drawing/2014/main" id="{5FA00DC9-45DE-4AB9-B4BA-28C932DBD661}"/>
              </a:ext>
            </a:extLst>
          </p:cNvPr>
          <p:cNvPicPr>
            <a:picLocks noChangeAspect="1"/>
          </p:cNvPicPr>
          <p:nvPr/>
        </p:nvPicPr>
        <p:blipFill rotWithShape="1">
          <a:blip r:embed="rId7">
            <a:extLst>
              <a:ext uri="{28A0092B-C50C-407E-A947-70E740481C1C}">
                <a14:useLocalDpi xmlns:a14="http://schemas.microsoft.com/office/drawing/2010/main" val="0"/>
              </a:ext>
            </a:extLst>
          </a:blip>
          <a:srcRect t="32831" b="32831"/>
          <a:stretch/>
        </p:blipFill>
        <p:spPr>
          <a:xfrm>
            <a:off x="10430956" y="7258985"/>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40" name="Picture 39">
            <a:extLst>
              <a:ext uri="{FF2B5EF4-FFF2-40B4-BE49-F238E27FC236}">
                <a16:creationId xmlns:a16="http://schemas.microsoft.com/office/drawing/2014/main" id="{4126FB85-685A-2DE9-9647-91D27AAE5D8F}"/>
              </a:ext>
            </a:extLst>
          </p:cNvPr>
          <p:cNvPicPr>
            <a:picLocks noGrp="1" noRot="1" noChangeAspect="1" noMove="1" noResize="1" noEditPoints="1" noAdjustHandles="1" noChangeArrowheads="1" noChangeShapeType="1" noCrop="1"/>
          </p:cNvPicPr>
          <p:nvPr/>
        </p:nvPicPr>
        <p:blipFill>
          <a:blip r:embed="rId8"/>
          <a:srcRect t="24158"/>
          <a:stretch>
            <a:fillRect/>
          </a:stretch>
        </p:blipFill>
        <p:spPr>
          <a:xfrm>
            <a:off x="0" y="1656714"/>
            <a:ext cx="12192000" cy="5201287"/>
          </a:xfrm>
          <a:custGeom>
            <a:avLst/>
            <a:gdLst>
              <a:gd name="connsiteX0" fmla="*/ 2252667 w 12192000"/>
              <a:gd name="connsiteY0" fmla="*/ 236953 h 5201287"/>
              <a:gd name="connsiteX1" fmla="*/ 2203933 w 12192000"/>
              <a:gd name="connsiteY1" fmla="*/ 241521 h 5201287"/>
              <a:gd name="connsiteX2" fmla="*/ 2170931 w 12192000"/>
              <a:gd name="connsiteY2" fmla="*/ 251044 h 5201287"/>
              <a:gd name="connsiteX3" fmla="*/ 2158542 w 12192000"/>
              <a:gd name="connsiteY3" fmla="*/ 254619 h 5201287"/>
              <a:gd name="connsiteX4" fmla="*/ 2158541 w 12192000"/>
              <a:gd name="connsiteY4" fmla="*/ 254619 h 5201287"/>
              <a:gd name="connsiteX5" fmla="*/ 2156256 w 12192000"/>
              <a:gd name="connsiteY5" fmla="*/ 255772 h 5201287"/>
              <a:gd name="connsiteX6" fmla="*/ 2117466 w 12192000"/>
              <a:gd name="connsiteY6" fmla="*/ 275342 h 5201287"/>
              <a:gd name="connsiteX7" fmla="*/ 2010854 w 12192000"/>
              <a:gd name="connsiteY7" fmla="*/ 461727 h 5201287"/>
              <a:gd name="connsiteX8" fmla="*/ 2010854 w 12192000"/>
              <a:gd name="connsiteY8" fmla="*/ 461728 h 5201287"/>
              <a:gd name="connsiteX9" fmla="*/ 2010853 w 12192000"/>
              <a:gd name="connsiteY9" fmla="*/ 5201286 h 5201287"/>
              <a:gd name="connsiteX10" fmla="*/ 10181146 w 12192000"/>
              <a:gd name="connsiteY10" fmla="*/ 5201286 h 5201287"/>
              <a:gd name="connsiteX11" fmla="*/ 10181146 w 12192000"/>
              <a:gd name="connsiteY11" fmla="*/ 751131 h 5201287"/>
              <a:gd name="connsiteX12" fmla="*/ 10181146 w 12192000"/>
              <a:gd name="connsiteY12" fmla="*/ 461727 h 5201287"/>
              <a:gd name="connsiteX13" fmla="*/ 9939331 w 12192000"/>
              <a:gd name="connsiteY13" fmla="*/ 236953 h 5201287"/>
              <a:gd name="connsiteX14" fmla="*/ 4445219 w 12192000"/>
              <a:gd name="connsiteY14" fmla="*/ 236953 h 5201287"/>
              <a:gd name="connsiteX15" fmla="*/ 0 w 12192000"/>
              <a:gd name="connsiteY15" fmla="*/ 0 h 5201287"/>
              <a:gd name="connsiteX16" fmla="*/ 12192000 w 12192000"/>
              <a:gd name="connsiteY16" fmla="*/ 0 h 5201287"/>
              <a:gd name="connsiteX17" fmla="*/ 12192000 w 12192000"/>
              <a:gd name="connsiteY17" fmla="*/ 5201287 h 5201287"/>
              <a:gd name="connsiteX18" fmla="*/ 0 w 12192000"/>
              <a:gd name="connsiteY18" fmla="*/ 5201287 h 520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92000" h="5201287">
                <a:moveTo>
                  <a:pt x="2252667" y="236953"/>
                </a:moveTo>
                <a:cubicBezTo>
                  <a:pt x="2235973" y="236953"/>
                  <a:pt x="2219673" y="238528"/>
                  <a:pt x="2203933" y="241521"/>
                </a:cubicBezTo>
                <a:lnTo>
                  <a:pt x="2170931" y="251044"/>
                </a:lnTo>
                <a:lnTo>
                  <a:pt x="2158542" y="254619"/>
                </a:lnTo>
                <a:lnTo>
                  <a:pt x="2158541" y="254619"/>
                </a:lnTo>
                <a:lnTo>
                  <a:pt x="2156256" y="255772"/>
                </a:lnTo>
                <a:lnTo>
                  <a:pt x="2117466" y="275342"/>
                </a:lnTo>
                <a:cubicBezTo>
                  <a:pt x="2053144" y="315736"/>
                  <a:pt x="2010854" y="384140"/>
                  <a:pt x="2010854" y="461727"/>
                </a:cubicBezTo>
                <a:lnTo>
                  <a:pt x="2010854" y="461728"/>
                </a:lnTo>
                <a:lnTo>
                  <a:pt x="2010853" y="5201286"/>
                </a:lnTo>
                <a:lnTo>
                  <a:pt x="10181146" y="5201286"/>
                </a:lnTo>
                <a:lnTo>
                  <a:pt x="10181146" y="751131"/>
                </a:lnTo>
                <a:lnTo>
                  <a:pt x="10181146" y="461727"/>
                </a:lnTo>
                <a:cubicBezTo>
                  <a:pt x="10181145" y="337589"/>
                  <a:pt x="10072880" y="236953"/>
                  <a:pt x="9939331" y="236953"/>
                </a:cubicBezTo>
                <a:lnTo>
                  <a:pt x="4445219" y="236953"/>
                </a:lnTo>
                <a:close/>
                <a:moveTo>
                  <a:pt x="0" y="0"/>
                </a:moveTo>
                <a:lnTo>
                  <a:pt x="12192000" y="0"/>
                </a:lnTo>
                <a:lnTo>
                  <a:pt x="12192000" y="5201287"/>
                </a:lnTo>
                <a:lnTo>
                  <a:pt x="0" y="5201287"/>
                </a:lnTo>
                <a:close/>
              </a:path>
            </a:pathLst>
          </a:custGeom>
        </p:spPr>
      </p:pic>
    </p:spTree>
    <p:extLst>
      <p:ext uri="{BB962C8B-B14F-4D97-AF65-F5344CB8AC3E}">
        <p14:creationId xmlns:p14="http://schemas.microsoft.com/office/powerpoint/2010/main" val="2202320022"/>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1" presetClass="entr" presetSubtype="0" fill="hold" grpId="0" nodeType="withEffect">
                                  <p:stCondLst>
                                    <p:cond delay="500"/>
                                  </p:stCondLst>
                                  <p:childTnLst>
                                    <p:set>
                                      <p:cBhvr>
                                        <p:cTn id="10" dur="1" fill="hold">
                                          <p:stCondLst>
                                            <p:cond delay="0"/>
                                          </p:stCondLst>
                                        </p:cTn>
                                        <p:tgtEl>
                                          <p:spTgt spid="24"/>
                                        </p:tgtEl>
                                        <p:attrNameLst>
                                          <p:attrName>style.visibility</p:attrName>
                                        </p:attrNameLst>
                                      </p:cBhvr>
                                      <p:to>
                                        <p:strVal val="visible"/>
                                      </p:to>
                                    </p:set>
                                  </p:childTnLst>
                                </p:cTn>
                              </p:par>
                              <p:par>
                                <p:cTn id="11" presetID="64" presetClass="path" presetSubtype="0" accel="50000" decel="50000" fill="hold" grpId="1" nodeType="withEffect">
                                  <p:stCondLst>
                                    <p:cond delay="500"/>
                                  </p:stCondLst>
                                  <p:childTnLst>
                                    <p:animMotion origin="layout" path="M 0 0.87709 L 0 -3.33333E-6 " pathEditMode="relative" rAng="0" ptsTypes="AA">
                                      <p:cBhvr>
                                        <p:cTn id="12" dur="2000" fill="hold"/>
                                        <p:tgtEl>
                                          <p:spTgt spid="24"/>
                                        </p:tgtEl>
                                        <p:attrNameLst>
                                          <p:attrName>ppt_x</p:attrName>
                                          <p:attrName>ppt_y</p:attrName>
                                        </p:attrNameLst>
                                      </p:cBhvr>
                                      <p:rCtr x="0" y="-43866"/>
                                    </p:animMotion>
                                  </p:childTnLst>
                                </p:cTn>
                              </p:par>
                              <p:par>
                                <p:cTn id="13" presetID="1" presetClass="entr" presetSubtype="0" fill="hold" nodeType="withEffect">
                                  <p:stCondLst>
                                    <p:cond delay="500"/>
                                  </p:stCondLst>
                                  <p:childTnLst>
                                    <p:set>
                                      <p:cBhvr>
                                        <p:cTn id="14" dur="1" fill="hold">
                                          <p:stCondLst>
                                            <p:cond delay="0"/>
                                          </p:stCondLst>
                                        </p:cTn>
                                        <p:tgtEl>
                                          <p:spTgt spid="40"/>
                                        </p:tgtEl>
                                        <p:attrNameLst>
                                          <p:attrName>style.visibility</p:attrName>
                                        </p:attrNameLst>
                                      </p:cBhvr>
                                      <p:to>
                                        <p:strVal val="visible"/>
                                      </p:to>
                                    </p:set>
                                  </p:childTnLst>
                                </p:cTn>
                              </p:par>
                              <p:par>
                                <p:cTn id="15" presetID="64" presetClass="path" presetSubtype="0" accel="50000" decel="50000" fill="hold" nodeType="withEffect">
                                  <p:stCondLst>
                                    <p:cond delay="500"/>
                                  </p:stCondLst>
                                  <p:childTnLst>
                                    <p:animMotion origin="layout" path="M 0 0.87709 L 0 -3.33333E-6 " pathEditMode="relative" rAng="0" ptsTypes="AA">
                                      <p:cBhvr>
                                        <p:cTn id="16" dur="2000" fill="hold"/>
                                        <p:tgtEl>
                                          <p:spTgt spid="40"/>
                                        </p:tgtEl>
                                        <p:attrNameLst>
                                          <p:attrName>ppt_x</p:attrName>
                                          <p:attrName>ppt_y</p:attrName>
                                        </p:attrNameLst>
                                      </p:cBhvr>
                                      <p:rCtr x="0" y="-43866"/>
                                    </p:animMotion>
                                  </p:childTnLst>
                                </p:cTn>
                              </p:par>
                              <p:par>
                                <p:cTn id="17" presetID="1" presetClass="entr" presetSubtype="0" fill="hold" nodeType="withEffect">
                                  <p:stCondLst>
                                    <p:cond delay="500"/>
                                  </p:stCondLst>
                                  <p:childTnLst>
                                    <p:set>
                                      <p:cBhvr>
                                        <p:cTn id="18" dur="1" fill="hold">
                                          <p:stCondLst>
                                            <p:cond delay="0"/>
                                          </p:stCondLst>
                                        </p:cTn>
                                        <p:tgtEl>
                                          <p:spTgt spid="32"/>
                                        </p:tgtEl>
                                        <p:attrNameLst>
                                          <p:attrName>style.visibility</p:attrName>
                                        </p:attrNameLst>
                                      </p:cBhvr>
                                      <p:to>
                                        <p:strVal val="visible"/>
                                      </p:to>
                                    </p:set>
                                  </p:childTnLst>
                                </p:cTn>
                              </p:par>
                              <p:par>
                                <p:cTn id="19" presetID="64" presetClass="path" presetSubtype="0" accel="50000" decel="50000" fill="hold" nodeType="withEffect">
                                  <p:stCondLst>
                                    <p:cond delay="500"/>
                                  </p:stCondLst>
                                  <p:childTnLst>
                                    <p:animMotion origin="layout" path="M 0 0.87709 L 0 -3.33333E-6 " pathEditMode="relative" rAng="0" ptsTypes="AA">
                                      <p:cBhvr>
                                        <p:cTn id="20" dur="2000" fill="hold"/>
                                        <p:tgtEl>
                                          <p:spTgt spid="32"/>
                                        </p:tgtEl>
                                        <p:attrNameLst>
                                          <p:attrName>ppt_x</p:attrName>
                                          <p:attrName>ppt_y</p:attrName>
                                        </p:attrNameLst>
                                      </p:cBhvr>
                                      <p:rCtr x="0" y="-43866"/>
                                    </p:animMotion>
                                  </p:childTnLst>
                                </p:cTn>
                              </p:par>
                              <p:par>
                                <p:cTn id="21" presetID="1" presetClass="entr" presetSubtype="0" fill="hold" nodeType="withEffect">
                                  <p:stCondLst>
                                    <p:cond delay="1750"/>
                                  </p:stCondLst>
                                  <p:childTnLst>
                                    <p:set>
                                      <p:cBhvr>
                                        <p:cTn id="22" dur="1" fill="hold">
                                          <p:stCondLst>
                                            <p:cond delay="0"/>
                                          </p:stCondLst>
                                        </p:cTn>
                                        <p:tgtEl>
                                          <p:spTgt spid="39"/>
                                        </p:tgtEl>
                                        <p:attrNameLst>
                                          <p:attrName>style.visibility</p:attrName>
                                        </p:attrNameLst>
                                      </p:cBhvr>
                                      <p:to>
                                        <p:strVal val="visible"/>
                                      </p:to>
                                    </p:set>
                                  </p:childTnLst>
                                </p:cTn>
                              </p:par>
                              <p:par>
                                <p:cTn id="23" presetID="64" presetClass="path" presetSubtype="0" decel="100000" fill="hold" nodeType="withEffect">
                                  <p:stCondLst>
                                    <p:cond delay="1750"/>
                                  </p:stCondLst>
                                  <p:childTnLst>
                                    <p:animMotion origin="layout" path="M 0 0.62245 L 0 2.77556E-17 " pathEditMode="relative" rAng="0" ptsTypes="AA">
                                      <p:cBhvr>
                                        <p:cTn id="24" dur="1500" fill="hold"/>
                                        <p:tgtEl>
                                          <p:spTgt spid="39"/>
                                        </p:tgtEl>
                                        <p:attrNameLst>
                                          <p:attrName>ppt_x</p:attrName>
                                          <p:attrName>ppt_y</p:attrName>
                                        </p:attrNameLst>
                                      </p:cBhvr>
                                      <p:rCtr x="0" y="-31134"/>
                                    </p:animMotion>
                                  </p:childTnLst>
                                </p:cTn>
                              </p:par>
                            </p:childTnLst>
                          </p:cTn>
                        </p:par>
                      </p:childTnLst>
                    </p:cTn>
                  </p:par>
                  <p:par>
                    <p:cTn id="25" fill="hold">
                      <p:stCondLst>
                        <p:cond delay="indefinite"/>
                      </p:stCondLst>
                      <p:childTnLst>
                        <p:par>
                          <p:cTn id="26" fill="hold">
                            <p:stCondLst>
                              <p:cond delay="0"/>
                            </p:stCondLst>
                            <p:childTnLst>
                              <p:par>
                                <p:cTn id="27" presetID="42" presetClass="path" presetSubtype="0" accel="50000" decel="50000" fill="hold" nodeType="clickEffect">
                                  <p:stCondLst>
                                    <p:cond delay="0"/>
                                  </p:stCondLst>
                                  <p:childTnLst>
                                    <p:animMotion origin="layout" path="M 4.58333E-6 -0.78056 L 0.69036 -0.78195 " pathEditMode="relative" rAng="0" ptsTypes="AA">
                                      <p:cBhvr>
                                        <p:cTn id="28" dur="2000" fill="hold"/>
                                        <p:tgtEl>
                                          <p:spTgt spid="35"/>
                                        </p:tgtEl>
                                        <p:attrNameLst>
                                          <p:attrName>ppt_x</p:attrName>
                                          <p:attrName>ppt_y</p:attrName>
                                        </p:attrNameLst>
                                      </p:cBhvr>
                                      <p:rCtr x="34518" y="-69"/>
                                    </p:animMotion>
                                  </p:childTnLst>
                                </p:cTn>
                              </p:par>
                              <p:par>
                                <p:cTn id="29" presetID="63" presetClass="path" presetSubtype="0" accel="50000" decel="50000" fill="hold" nodeType="withEffect">
                                  <p:stCondLst>
                                    <p:cond delay="0"/>
                                  </p:stCondLst>
                                  <p:childTnLst>
                                    <p:animMotion origin="layout" path="M -2.08333E-7 -1.85185E-6 L 0.69362 -1.85185E-6 " pathEditMode="relative" rAng="0" ptsTypes="AA">
                                      <p:cBhvr>
                                        <p:cTn id="30" dur="2000" fill="hold"/>
                                        <p:tgtEl>
                                          <p:spTgt spid="32"/>
                                        </p:tgtEl>
                                        <p:attrNameLst>
                                          <p:attrName>ppt_x</p:attrName>
                                          <p:attrName>ppt_y</p:attrName>
                                        </p:attrNameLst>
                                      </p:cBhvr>
                                      <p:rCtr x="34674" y="0"/>
                                    </p:animMotion>
                                  </p:childTnLst>
                                </p:cTn>
                              </p:par>
                            </p:childTnLst>
                          </p:cTn>
                        </p:par>
                      </p:childTnLst>
                    </p:cTn>
                  </p:par>
                  <p:par>
                    <p:cTn id="31" fill="hold">
                      <p:stCondLst>
                        <p:cond delay="indefinite"/>
                      </p:stCondLst>
                      <p:childTnLst>
                        <p:par>
                          <p:cTn id="32" fill="hold">
                            <p:stCondLst>
                              <p:cond delay="0"/>
                            </p:stCondLst>
                            <p:childTnLst>
                              <p:par>
                                <p:cTn id="33" presetID="42" presetClass="path" presetSubtype="0" accel="50000" decel="50000" fill="hold" nodeType="clickEffect">
                                  <p:stCondLst>
                                    <p:cond delay="0"/>
                                  </p:stCondLst>
                                  <p:childTnLst>
                                    <p:animMotion origin="layout" path="M -0.69036 -0.78102 L 7.39968E-18 -0.78241 " pathEditMode="relative" rAng="0" ptsTypes="AA">
                                      <p:cBhvr>
                                        <p:cTn id="34" dur="2000" fill="hold"/>
                                        <p:tgtEl>
                                          <p:spTgt spid="33"/>
                                        </p:tgtEl>
                                        <p:attrNameLst>
                                          <p:attrName>ppt_x</p:attrName>
                                          <p:attrName>ppt_y</p:attrName>
                                        </p:attrNameLst>
                                      </p:cBhvr>
                                      <p:rCtr x="34518" y="-69"/>
                                    </p:animMotion>
                                  </p:childTnLst>
                                </p:cTn>
                              </p:par>
                              <p:par>
                                <p:cTn id="35" presetID="63" presetClass="path" presetSubtype="0" accel="50000" decel="50000" fill="hold" nodeType="withEffect">
                                  <p:stCondLst>
                                    <p:cond delay="0"/>
                                  </p:stCondLst>
                                  <p:childTnLst>
                                    <p:animMotion origin="layout" path="M 0.69049 -0.78241 L 1.38737 -0.78241 " pathEditMode="relative" rAng="0" ptsTypes="AA">
                                      <p:cBhvr>
                                        <p:cTn id="36" dur="2000" fill="hold"/>
                                        <p:tgtEl>
                                          <p:spTgt spid="35"/>
                                        </p:tgtEl>
                                        <p:attrNameLst>
                                          <p:attrName>ppt_x</p:attrName>
                                          <p:attrName>ppt_y</p:attrName>
                                        </p:attrNameLst>
                                      </p:cBhvr>
                                      <p:rCtr x="34844" y="-23"/>
                                    </p:animMotion>
                                  </p:childTnLst>
                                </p:cTn>
                              </p:par>
                            </p:childTnLst>
                          </p:cTn>
                        </p:par>
                      </p:childTnLst>
                    </p:cTn>
                  </p:par>
                  <p:par>
                    <p:cTn id="37" fill="hold">
                      <p:stCondLst>
                        <p:cond delay="indefinite"/>
                      </p:stCondLst>
                      <p:childTnLst>
                        <p:par>
                          <p:cTn id="38" fill="hold">
                            <p:stCondLst>
                              <p:cond delay="0"/>
                            </p:stCondLst>
                            <p:childTnLst>
                              <p:par>
                                <p:cTn id="39" presetID="63" presetClass="path" presetSubtype="0" accel="50000" decel="50000" fill="hold" nodeType="clickEffect">
                                  <p:stCondLst>
                                    <p:cond delay="0"/>
                                  </p:stCondLst>
                                  <p:childTnLst>
                                    <p:animMotion origin="layout" path="M -1.38165 -0.78195 L -0.69063 -0.78241 " pathEditMode="relative" rAng="0" ptsTypes="AA">
                                      <p:cBhvr>
                                        <p:cTn id="40" dur="2000" fill="hold"/>
                                        <p:tgtEl>
                                          <p:spTgt spid="36"/>
                                        </p:tgtEl>
                                        <p:attrNameLst>
                                          <p:attrName>ppt_x</p:attrName>
                                          <p:attrName>ppt_y</p:attrName>
                                        </p:attrNameLst>
                                      </p:cBhvr>
                                      <p:rCtr x="34544" y="-46"/>
                                    </p:animMotion>
                                  </p:childTnLst>
                                </p:cTn>
                              </p:par>
                              <p:par>
                                <p:cTn id="41" presetID="63" presetClass="path" presetSubtype="0" accel="50000" decel="50000" fill="hold" nodeType="withEffect">
                                  <p:stCondLst>
                                    <p:cond delay="0"/>
                                  </p:stCondLst>
                                  <p:childTnLst>
                                    <p:animMotion origin="layout" path="M 7.39968E-18 -0.78241 L 0.69675 -0.78287 " pathEditMode="relative" rAng="0" ptsTypes="AA">
                                      <p:cBhvr>
                                        <p:cTn id="42" dur="2000" fill="hold"/>
                                        <p:tgtEl>
                                          <p:spTgt spid="33"/>
                                        </p:tgtEl>
                                        <p:attrNameLst>
                                          <p:attrName>ppt_x</p:attrName>
                                          <p:attrName>ppt_y</p:attrName>
                                        </p:attrNameLst>
                                      </p:cBhvr>
                                      <p:rCtr x="34844" y="-2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A408E4-AC17-F7CF-DD3E-37E7A71CF0B5}"/>
            </a:ext>
          </a:extLst>
        </p:cNvPr>
        <p:cNvGrpSpPr/>
        <p:nvPr/>
      </p:nvGrpSpPr>
      <p:grpSpPr>
        <a:xfrm>
          <a:off x="0" y="0"/>
          <a:ext cx="0" cy="0"/>
          <a:chOff x="0" y="0"/>
          <a:chExt cx="0" cy="0"/>
        </a:xfrm>
      </p:grpSpPr>
      <p:sp>
        <p:nvSpPr>
          <p:cNvPr id="6" name="Rectangle top">
            <a:extLst>
              <a:ext uri="{FF2B5EF4-FFF2-40B4-BE49-F238E27FC236}">
                <a16:creationId xmlns:a16="http://schemas.microsoft.com/office/drawing/2014/main" id="{3DEC5B53-613B-4EA1-D9F1-252EF531DEEC}"/>
              </a:ext>
            </a:extLst>
          </p:cNvPr>
          <p:cNvSpPr>
            <a:spLocks/>
          </p:cNvSpPr>
          <p:nvPr/>
        </p:nvSpPr>
        <p:spPr>
          <a:xfrm>
            <a:off x="0" y="0"/>
            <a:ext cx="1349829"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BC6A86A7-DB3B-DC7B-E017-4464A5F85F49}"/>
              </a:ext>
            </a:extLst>
          </p:cNvPr>
          <p:cNvGrpSpPr/>
          <p:nvPr/>
        </p:nvGrpSpPr>
        <p:grpSpPr>
          <a:xfrm rot="5400000">
            <a:off x="667847" y="479725"/>
            <a:ext cx="1476374" cy="1267722"/>
            <a:chOff x="1203285" y="2796279"/>
            <a:chExt cx="1476374" cy="1267722"/>
          </a:xfrm>
        </p:grpSpPr>
        <p:sp>
          <p:nvSpPr>
            <p:cNvPr id="3" name="Rectangle: Rounded Corners 2">
              <a:extLst>
                <a:ext uri="{FF2B5EF4-FFF2-40B4-BE49-F238E27FC236}">
                  <a16:creationId xmlns:a16="http://schemas.microsoft.com/office/drawing/2014/main" id="{B440787B-373E-CC0D-85E3-65FD104D19F6}"/>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4" name="TextBox 3">
              <a:extLst>
                <a:ext uri="{FF2B5EF4-FFF2-40B4-BE49-F238E27FC236}">
                  <a16:creationId xmlns:a16="http://schemas.microsoft.com/office/drawing/2014/main" id="{269A77E0-E412-2CF4-1697-5BDD8517D824}"/>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grpSp>
        <p:nvGrpSpPr>
          <p:cNvPr id="16" name="Group 15">
            <a:extLst>
              <a:ext uri="{FF2B5EF4-FFF2-40B4-BE49-F238E27FC236}">
                <a16:creationId xmlns:a16="http://schemas.microsoft.com/office/drawing/2014/main" id="{A94F0A20-F1DC-AF89-1FBB-481A66EBFEB1}"/>
              </a:ext>
            </a:extLst>
          </p:cNvPr>
          <p:cNvGrpSpPr/>
          <p:nvPr/>
        </p:nvGrpSpPr>
        <p:grpSpPr>
          <a:xfrm rot="5400000">
            <a:off x="667847" y="2044903"/>
            <a:ext cx="1476374" cy="1267722"/>
            <a:chOff x="1203285" y="2796279"/>
            <a:chExt cx="1476374" cy="1267722"/>
          </a:xfrm>
        </p:grpSpPr>
        <p:sp>
          <p:nvSpPr>
            <p:cNvPr id="17" name="Rectangle: Rounded Corners 16">
              <a:extLst>
                <a:ext uri="{FF2B5EF4-FFF2-40B4-BE49-F238E27FC236}">
                  <a16:creationId xmlns:a16="http://schemas.microsoft.com/office/drawing/2014/main" id="{579A6BE2-D806-E5BA-ECE0-61C2521CA099}"/>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8" name="TextBox 17">
              <a:extLst>
                <a:ext uri="{FF2B5EF4-FFF2-40B4-BE49-F238E27FC236}">
                  <a16:creationId xmlns:a16="http://schemas.microsoft.com/office/drawing/2014/main" id="{35A51632-94D2-0247-17E6-4A1B1C4940BC}"/>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grpSp>
        <p:nvGrpSpPr>
          <p:cNvPr id="20" name="Group 19">
            <a:extLst>
              <a:ext uri="{FF2B5EF4-FFF2-40B4-BE49-F238E27FC236}">
                <a16:creationId xmlns:a16="http://schemas.microsoft.com/office/drawing/2014/main" id="{A6BE5380-A7F8-BF3E-F207-843AD9CC7B8F}"/>
              </a:ext>
            </a:extLst>
          </p:cNvPr>
          <p:cNvGrpSpPr/>
          <p:nvPr/>
        </p:nvGrpSpPr>
        <p:grpSpPr>
          <a:xfrm rot="5400000">
            <a:off x="667847" y="3583038"/>
            <a:ext cx="1476374" cy="1267722"/>
            <a:chOff x="1203285" y="2796279"/>
            <a:chExt cx="1476374" cy="1267722"/>
          </a:xfrm>
        </p:grpSpPr>
        <p:sp>
          <p:nvSpPr>
            <p:cNvPr id="21" name="Rectangle: Rounded Corners 20">
              <a:extLst>
                <a:ext uri="{FF2B5EF4-FFF2-40B4-BE49-F238E27FC236}">
                  <a16:creationId xmlns:a16="http://schemas.microsoft.com/office/drawing/2014/main" id="{DA52ED5B-2A9E-4DC5-99B7-1A4F76B0E0BA}"/>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2" name="TextBox 21">
              <a:extLst>
                <a:ext uri="{FF2B5EF4-FFF2-40B4-BE49-F238E27FC236}">
                  <a16:creationId xmlns:a16="http://schemas.microsoft.com/office/drawing/2014/main" id="{6A3F5CD1-F6B5-7780-5AFA-FF33B0CD8EB0}"/>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C</a:t>
              </a:r>
            </a:p>
          </p:txBody>
        </p:sp>
      </p:grpSp>
      <p:grpSp>
        <p:nvGrpSpPr>
          <p:cNvPr id="43" name="Group 42">
            <a:extLst>
              <a:ext uri="{FF2B5EF4-FFF2-40B4-BE49-F238E27FC236}">
                <a16:creationId xmlns:a16="http://schemas.microsoft.com/office/drawing/2014/main" id="{D24BCEF2-095D-85DE-B99F-7DED69E0B1EF}"/>
              </a:ext>
            </a:extLst>
          </p:cNvPr>
          <p:cNvGrpSpPr/>
          <p:nvPr/>
        </p:nvGrpSpPr>
        <p:grpSpPr>
          <a:xfrm rot="5400000">
            <a:off x="667847" y="5129595"/>
            <a:ext cx="1476374" cy="1267722"/>
            <a:chOff x="1203285" y="2796279"/>
            <a:chExt cx="1476374" cy="1267722"/>
          </a:xfrm>
        </p:grpSpPr>
        <p:sp>
          <p:nvSpPr>
            <p:cNvPr id="44" name="Rectangle: Rounded Corners 43">
              <a:extLst>
                <a:ext uri="{FF2B5EF4-FFF2-40B4-BE49-F238E27FC236}">
                  <a16:creationId xmlns:a16="http://schemas.microsoft.com/office/drawing/2014/main" id="{62FBC3EF-D6B0-A8C8-0541-3008F1D66757}"/>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45" name="TextBox 44">
              <a:extLst>
                <a:ext uri="{FF2B5EF4-FFF2-40B4-BE49-F238E27FC236}">
                  <a16:creationId xmlns:a16="http://schemas.microsoft.com/office/drawing/2014/main" id="{15C85781-6A47-49CD-8993-456C4C49FA74}"/>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D</a:t>
              </a:r>
            </a:p>
          </p:txBody>
        </p:sp>
      </p:grpSp>
      <p:sp>
        <p:nvSpPr>
          <p:cNvPr id="5" name="Rectangle top">
            <a:extLst>
              <a:ext uri="{FF2B5EF4-FFF2-40B4-BE49-F238E27FC236}">
                <a16:creationId xmlns:a16="http://schemas.microsoft.com/office/drawing/2014/main" id="{26340E24-6A5A-B515-BB09-A6A460B9D826}"/>
              </a:ext>
            </a:extLst>
          </p:cNvPr>
          <p:cNvSpPr>
            <a:spLocks/>
          </p:cNvSpPr>
          <p:nvPr/>
        </p:nvSpPr>
        <p:spPr>
          <a:xfrm>
            <a:off x="0" y="1"/>
            <a:ext cx="1349829"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
        <p:nvSpPr>
          <p:cNvPr id="11" name="TextBox 10">
            <a:extLst>
              <a:ext uri="{FF2B5EF4-FFF2-40B4-BE49-F238E27FC236}">
                <a16:creationId xmlns:a16="http://schemas.microsoft.com/office/drawing/2014/main" id="{879A8509-3060-4AEE-ECA3-F05F45CD61CE}"/>
              </a:ext>
            </a:extLst>
          </p:cNvPr>
          <p:cNvSpPr txBox="1"/>
          <p:nvPr/>
        </p:nvSpPr>
        <p:spPr>
          <a:xfrm>
            <a:off x="2661946" y="681007"/>
            <a:ext cx="3574707"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rPr>
              <a:t>HEADING</a:t>
            </a:r>
          </a:p>
        </p:txBody>
      </p:sp>
      <p:sp>
        <p:nvSpPr>
          <p:cNvPr id="12" name="TextBox 11">
            <a:extLst>
              <a:ext uri="{FF2B5EF4-FFF2-40B4-BE49-F238E27FC236}">
                <a16:creationId xmlns:a16="http://schemas.microsoft.com/office/drawing/2014/main" id="{E68C24B0-B312-1FA0-9E94-14ADA976BA5C}"/>
              </a:ext>
            </a:extLst>
          </p:cNvPr>
          <p:cNvSpPr txBox="1"/>
          <p:nvPr/>
        </p:nvSpPr>
        <p:spPr>
          <a:xfrm>
            <a:off x="2661946" y="2087662"/>
            <a:ext cx="4359505"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3" name="TextBox 12">
            <a:extLst>
              <a:ext uri="{FF2B5EF4-FFF2-40B4-BE49-F238E27FC236}">
                <a16:creationId xmlns:a16="http://schemas.microsoft.com/office/drawing/2014/main" id="{D0862EE2-D1D4-93D5-69F3-E89D5189B4ED}"/>
              </a:ext>
            </a:extLst>
          </p:cNvPr>
          <p:cNvSpPr txBox="1"/>
          <p:nvPr/>
        </p:nvSpPr>
        <p:spPr>
          <a:xfrm>
            <a:off x="2661946" y="3659818"/>
            <a:ext cx="3574707"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4" name="TextBox 13">
            <a:extLst>
              <a:ext uri="{FF2B5EF4-FFF2-40B4-BE49-F238E27FC236}">
                <a16:creationId xmlns:a16="http://schemas.microsoft.com/office/drawing/2014/main" id="{A0386A6F-D782-6B7F-E4C8-37E7AC9AC7C0}"/>
              </a:ext>
            </a:extLst>
          </p:cNvPr>
          <p:cNvSpPr txBox="1"/>
          <p:nvPr/>
        </p:nvSpPr>
        <p:spPr>
          <a:xfrm>
            <a:off x="2661946" y="5228221"/>
            <a:ext cx="3574707"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5" name="Text 7">
            <a:extLst>
              <a:ext uri="{FF2B5EF4-FFF2-40B4-BE49-F238E27FC236}">
                <a16:creationId xmlns:a16="http://schemas.microsoft.com/office/drawing/2014/main" id="{15B818A4-885A-287C-25E9-88350E90BCFB}"/>
              </a:ext>
            </a:extLst>
          </p:cNvPr>
          <p:cNvSpPr/>
          <p:nvPr/>
        </p:nvSpPr>
        <p:spPr>
          <a:xfrm>
            <a:off x="2685808" y="1058915"/>
            <a:ext cx="7764478" cy="576263"/>
          </a:xfrm>
          <a:prstGeom prst="rect">
            <a:avLst/>
          </a:prstGeom>
          <a:noFill/>
          <a:ln/>
        </p:spPr>
        <p:txBody>
          <a:bodyPr wrap="square" rtlCol="0" anchor="t"/>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piston moves down, drawing in a fuel-air mixture through the open intake valve. </a:t>
            </a:r>
            <a:r>
              <a:rPr lang="en-US" sz="1419" dirty="0">
                <a:solidFill>
                  <a:srgbClr val="272525"/>
                </a:solidFill>
                <a:latin typeface="Montserrat" panose="00000500000000000000" pitchFamily="2" charset="0"/>
                <a:ea typeface="Montserrat" pitchFamily="34" charset="-122"/>
                <a:cs typeface="Montserrat" pitchFamily="34" charset="-120"/>
              </a:rPr>
              <a:t>Lorem ipsum dolor sit amet, </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3" name="Text 17">
            <a:extLst>
              <a:ext uri="{FF2B5EF4-FFF2-40B4-BE49-F238E27FC236}">
                <a16:creationId xmlns:a16="http://schemas.microsoft.com/office/drawing/2014/main" id="{5B17524C-D9D9-6502-47E3-AB0CF68B58A5}"/>
              </a:ext>
            </a:extLst>
          </p:cNvPr>
          <p:cNvSpPr/>
          <p:nvPr/>
        </p:nvSpPr>
        <p:spPr>
          <a:xfrm>
            <a:off x="2671209" y="4014148"/>
            <a:ext cx="7764478" cy="576263"/>
          </a:xfrm>
          <a:prstGeom prst="rect">
            <a:avLst/>
          </a:prstGeom>
          <a:noFill/>
          <a:ln/>
        </p:spPr>
        <p:txBody>
          <a:bodyPr wrap="square" rtlCol="0" anchor="t"/>
          <a:lstStyle/>
          <a:p>
            <a:pPr lvl="0">
              <a:lnSpc>
                <a:spcPts val="2270"/>
              </a:lnSpc>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compressed fuel-air mixture is ignited, forcing the piston back down with great force. </a:t>
            </a:r>
            <a:r>
              <a:rPr lang="en-US" sz="1419" dirty="0">
                <a:solidFill>
                  <a:srgbClr val="272525"/>
                </a:solidFill>
                <a:latin typeface="Montserrat" panose="00000500000000000000" pitchFamily="2" charset="0"/>
                <a:ea typeface="Montserrat" pitchFamily="34" charset="-122"/>
                <a:cs typeface="Montserrat" pitchFamily="34" charset="-120"/>
              </a:rPr>
              <a:t>Lorem ipsum dolor sit amet, </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4" name="Text 22">
            <a:extLst>
              <a:ext uri="{FF2B5EF4-FFF2-40B4-BE49-F238E27FC236}">
                <a16:creationId xmlns:a16="http://schemas.microsoft.com/office/drawing/2014/main" id="{6C2BA8C5-A11B-B3F8-5E45-2A3152D1F3C2}"/>
              </a:ext>
            </a:extLst>
          </p:cNvPr>
          <p:cNvSpPr/>
          <p:nvPr/>
        </p:nvSpPr>
        <p:spPr>
          <a:xfrm>
            <a:off x="2671209" y="5573248"/>
            <a:ext cx="7764478" cy="576263"/>
          </a:xfrm>
          <a:prstGeom prst="rect">
            <a:avLst/>
          </a:prstGeom>
          <a:noFill/>
          <a:ln/>
        </p:spPr>
        <p:txBody>
          <a:bodyPr wrap="square" rtlCol="0" anchor="t"/>
          <a:lstStyle/>
          <a:p>
            <a:pPr lvl="0">
              <a:lnSpc>
                <a:spcPts val="2270"/>
              </a:lnSpc>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piston moves up again, pushing the spent exhaust gases out the open exhaust valve. </a:t>
            </a:r>
            <a:r>
              <a:rPr lang="en-US" sz="1419" dirty="0">
                <a:solidFill>
                  <a:srgbClr val="272525"/>
                </a:solidFill>
                <a:latin typeface="Montserrat" panose="00000500000000000000" pitchFamily="2" charset="0"/>
                <a:ea typeface="Montserrat" pitchFamily="34" charset="-122"/>
                <a:cs typeface="Montserrat" pitchFamily="34" charset="-120"/>
              </a:rPr>
              <a:t>Lorem ipsum dolor sit amet, </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5" name="TextBox 24">
            <a:extLst>
              <a:ext uri="{FF2B5EF4-FFF2-40B4-BE49-F238E27FC236}">
                <a16:creationId xmlns:a16="http://schemas.microsoft.com/office/drawing/2014/main" id="{7CDD36D2-E47E-02D4-3996-17B46A481AE0}"/>
              </a:ext>
            </a:extLst>
          </p:cNvPr>
          <p:cNvSpPr txBox="1"/>
          <p:nvPr/>
        </p:nvSpPr>
        <p:spPr>
          <a:xfrm>
            <a:off x="2685808" y="2424875"/>
            <a:ext cx="7764478" cy="867610"/>
          </a:xfrm>
          <a:prstGeom prst="rect">
            <a:avLst/>
          </a:prstGeom>
          <a:noFill/>
          <a:ln/>
        </p:spPr>
        <p:txBody>
          <a:bodyPr wrap="square" rtlCol="0" anchor="t"/>
          <a:lstStyle>
            <a:defPPr>
              <a:defRPr lang="en-US"/>
            </a:defPPr>
            <a:lvl1pPr indent="0">
              <a:lnSpc>
                <a:spcPts val="2270"/>
              </a:lnSpc>
              <a:buNone/>
              <a:defRPr sz="1419">
                <a:solidFill>
                  <a:srgbClr val="272525"/>
                </a:solidFill>
                <a:latin typeface="Montserrat" pitchFamily="34" charset="0"/>
                <a:ea typeface="Montserrat" pitchFamily="34" charset="-122"/>
                <a:cs typeface="Montserrat" pitchFamily="34" charset="-120"/>
              </a:defRPr>
            </a:lvl1pPr>
          </a:lstStyle>
          <a:p>
            <a:pPr lvl="0">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rPr>
              <a:t>The piston moves up, compressing the fuel-air mixture before ignition. </a:t>
            </a:r>
            <a:r>
              <a:rPr lang="en-US" dirty="0">
                <a:latin typeface="Montserrat" panose="00000500000000000000" pitchFamily="2" charset="0"/>
              </a:rPr>
              <a:t>Lorem ipsum dolor sit amet, </a:t>
            </a:r>
            <a:endParaRPr kumimoji="0" lang="en-US" sz="1419" b="0" i="0" u="none" strike="noStrike" kern="1200" cap="none" spc="0" normalizeH="0" baseline="0" noProof="0" dirty="0">
              <a:ln>
                <a:noFill/>
              </a:ln>
              <a:solidFill>
                <a:srgbClr val="272525"/>
              </a:solidFill>
              <a:effectLst/>
              <a:uLnTx/>
              <a:uFillTx/>
              <a:latin typeface="Montserrat" panose="00000500000000000000" pitchFamily="2" charset="0"/>
            </a:endParaRPr>
          </a:p>
        </p:txBody>
      </p:sp>
    </p:spTree>
    <p:extLst>
      <p:ext uri="{BB962C8B-B14F-4D97-AF65-F5344CB8AC3E}">
        <p14:creationId xmlns:p14="http://schemas.microsoft.com/office/powerpoint/2010/main" val="73377782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3" presetClass="path" presetSubtype="0" decel="100000" fill="hold" nodeType="withEffect">
                                  <p:stCondLst>
                                    <p:cond delay="0"/>
                                  </p:stCondLst>
                                  <p:childTnLst>
                                    <p:animMotion origin="layout" path="M -0.14205 1.48148E-6 L -4.58333E-6 1.48148E-6 " pathEditMode="relative" rAng="0" ptsTypes="AA">
                                      <p:cBhvr>
                                        <p:cTn id="8" dur="1000" fill="hold"/>
                                        <p:tgtEl>
                                          <p:spTgt spid="2"/>
                                        </p:tgtEl>
                                        <p:attrNameLst>
                                          <p:attrName>ppt_x</p:attrName>
                                          <p:attrName>ppt_y</p:attrName>
                                        </p:attrNameLst>
                                      </p:cBhvr>
                                      <p:rCtr x="7096" y="0"/>
                                    </p:animMotion>
                                  </p:childTnLst>
                                </p:cTn>
                              </p:par>
                              <p:par>
                                <p:cTn id="9" presetID="10" presetClass="entr" presetSubtype="0" fill="hold" grpId="2" nodeType="withEffect">
                                  <p:stCondLst>
                                    <p:cond delay="75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1000"/>
                                        <p:tgtEl>
                                          <p:spTgt spid="11"/>
                                        </p:tgtEl>
                                      </p:cBhvr>
                                    </p:animEffect>
                                  </p:childTnLst>
                                </p:cTn>
                              </p:par>
                              <p:par>
                                <p:cTn id="12" presetID="10" presetClass="entr" presetSubtype="0" fill="hold" grpId="2" nodeType="withEffect">
                                  <p:stCondLst>
                                    <p:cond delay="75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childTnLst>
                                </p:cTn>
                              </p:par>
                              <p:par>
                                <p:cTn id="15" presetID="10" presetClass="entr" presetSubtype="0" fill="hold" grpId="2" nodeType="withEffect">
                                  <p:stCondLst>
                                    <p:cond delay="75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1000"/>
                                        <p:tgtEl>
                                          <p:spTgt spid="13"/>
                                        </p:tgtEl>
                                      </p:cBhvr>
                                    </p:animEffect>
                                  </p:childTnLst>
                                </p:cTn>
                              </p:par>
                              <p:par>
                                <p:cTn id="18" presetID="10" presetClass="entr" presetSubtype="0" fill="hold" grpId="1" nodeType="withEffect">
                                  <p:stCondLst>
                                    <p:cond delay="75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1000"/>
                                        <p:tgtEl>
                                          <p:spTgt spid="14"/>
                                        </p:tgtEl>
                                      </p:cBhvr>
                                    </p:animEffect>
                                  </p:childTnLst>
                                </p:cTn>
                              </p:par>
                              <p:par>
                                <p:cTn id="21" presetID="10" presetClass="entr" presetSubtype="0" fill="hold" grpId="0" nodeType="withEffect">
                                  <p:stCondLst>
                                    <p:cond delay="75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1000"/>
                                        <p:tgtEl>
                                          <p:spTgt spid="15"/>
                                        </p:tgtEl>
                                      </p:cBhvr>
                                    </p:animEffect>
                                  </p:childTnLst>
                                </p:cTn>
                              </p:par>
                              <p:par>
                                <p:cTn id="24" presetID="10" presetClass="entr" presetSubtype="0" fill="hold" grpId="0" nodeType="withEffect">
                                  <p:stCondLst>
                                    <p:cond delay="750"/>
                                  </p:stCondLst>
                                  <p:childTnLst>
                                    <p:set>
                                      <p:cBhvr>
                                        <p:cTn id="25" dur="1" fill="hold">
                                          <p:stCondLst>
                                            <p:cond delay="0"/>
                                          </p:stCondLst>
                                        </p:cTn>
                                        <p:tgtEl>
                                          <p:spTgt spid="23"/>
                                        </p:tgtEl>
                                        <p:attrNameLst>
                                          <p:attrName>style.visibility</p:attrName>
                                        </p:attrNameLst>
                                      </p:cBhvr>
                                      <p:to>
                                        <p:strVal val="visible"/>
                                      </p:to>
                                    </p:set>
                                    <p:animEffect transition="in" filter="fade">
                                      <p:cBhvr>
                                        <p:cTn id="26" dur="1000"/>
                                        <p:tgtEl>
                                          <p:spTgt spid="23"/>
                                        </p:tgtEl>
                                      </p:cBhvr>
                                    </p:animEffect>
                                  </p:childTnLst>
                                </p:cTn>
                              </p:par>
                              <p:par>
                                <p:cTn id="27" presetID="10" presetClass="entr" presetSubtype="0" fill="hold" grpId="0" nodeType="withEffect">
                                  <p:stCondLst>
                                    <p:cond delay="75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1000"/>
                                        <p:tgtEl>
                                          <p:spTgt spid="24"/>
                                        </p:tgtEl>
                                      </p:cBhvr>
                                    </p:animEffect>
                                  </p:childTnLst>
                                </p:cTn>
                              </p:par>
                              <p:par>
                                <p:cTn id="30" presetID="10" presetClass="entr" presetSubtype="0" fill="hold" grpId="0" nodeType="withEffect">
                                  <p:stCondLst>
                                    <p:cond delay="75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1000"/>
                                        <p:tgtEl>
                                          <p:spTgt spid="25"/>
                                        </p:tgtEl>
                                      </p:cBhvr>
                                    </p:animEffect>
                                  </p:childTnLst>
                                </p:cTn>
                              </p:par>
                              <p:par>
                                <p:cTn id="33" presetID="3" presetClass="emph" presetSubtype="2" fill="hold" grpId="0" nodeType="withEffect">
                                  <p:stCondLst>
                                    <p:cond delay="750"/>
                                  </p:stCondLst>
                                  <p:childTnLst>
                                    <p:animClr clrSpc="rgb" dir="cw">
                                      <p:cBhvr override="childStyle">
                                        <p:cTn id="34" dur="250" fill="hold"/>
                                        <p:tgtEl>
                                          <p:spTgt spid="11"/>
                                        </p:tgtEl>
                                        <p:attrNameLst>
                                          <p:attrName>style.color</p:attrName>
                                        </p:attrNameLst>
                                      </p:cBhvr>
                                      <p:to>
                                        <a:schemeClr val="accent2"/>
                                      </p:to>
                                    </p:animClr>
                                  </p:childTnLst>
                                </p:cTn>
                              </p:par>
                            </p:childTnLst>
                          </p:cTn>
                        </p:par>
                      </p:childTnLst>
                    </p:cTn>
                  </p:par>
                  <p:par>
                    <p:cTn id="35" fill="hold">
                      <p:stCondLst>
                        <p:cond delay="indefinite"/>
                      </p:stCondLst>
                      <p:childTnLst>
                        <p:par>
                          <p:cTn id="36" fill="hold">
                            <p:stCondLst>
                              <p:cond delay="0"/>
                            </p:stCondLst>
                            <p:childTnLst>
                              <p:par>
                                <p:cTn id="37" presetID="35" presetClass="path" presetSubtype="0" accel="50000" decel="50000" fill="hold" nodeType="clickEffect">
                                  <p:stCondLst>
                                    <p:cond delay="0"/>
                                  </p:stCondLst>
                                  <p:childTnLst>
                                    <p:animMotion origin="layout" path="M -4.58333E-6 1.48148E-6 L -0.14206 1.48148E-6 " pathEditMode="relative" rAng="0" ptsTypes="AA">
                                      <p:cBhvr>
                                        <p:cTn id="38" dur="1000" fill="hold"/>
                                        <p:tgtEl>
                                          <p:spTgt spid="2"/>
                                        </p:tgtEl>
                                        <p:attrNameLst>
                                          <p:attrName>ppt_x</p:attrName>
                                          <p:attrName>ppt_y</p:attrName>
                                        </p:attrNameLst>
                                      </p:cBhvr>
                                      <p:rCtr x="-6641" y="0"/>
                                    </p:animMotion>
                                  </p:childTnLst>
                                </p:cTn>
                              </p:par>
                              <p:par>
                                <p:cTn id="39" presetID="1" presetClass="entr" presetSubtype="0" fill="hold" nodeType="withEffect">
                                  <p:stCondLst>
                                    <p:cond delay="250"/>
                                  </p:stCondLst>
                                  <p:childTnLst>
                                    <p:set>
                                      <p:cBhvr>
                                        <p:cTn id="40" dur="1" fill="hold">
                                          <p:stCondLst>
                                            <p:cond delay="0"/>
                                          </p:stCondLst>
                                        </p:cTn>
                                        <p:tgtEl>
                                          <p:spTgt spid="16"/>
                                        </p:tgtEl>
                                        <p:attrNameLst>
                                          <p:attrName>style.visibility</p:attrName>
                                        </p:attrNameLst>
                                      </p:cBhvr>
                                      <p:to>
                                        <p:strVal val="visible"/>
                                      </p:to>
                                    </p:set>
                                  </p:childTnLst>
                                </p:cTn>
                              </p:par>
                              <p:par>
                                <p:cTn id="41" presetID="63" presetClass="path" presetSubtype="0" decel="100000" fill="hold" nodeType="withEffect">
                                  <p:stCondLst>
                                    <p:cond delay="250"/>
                                  </p:stCondLst>
                                  <p:childTnLst>
                                    <p:animMotion origin="layout" path="M -0.14205 7.40741E-7 L -4.58333E-6 7.40741E-7 " pathEditMode="relative" rAng="0" ptsTypes="AA">
                                      <p:cBhvr>
                                        <p:cTn id="42" dur="1000" fill="hold"/>
                                        <p:tgtEl>
                                          <p:spTgt spid="16"/>
                                        </p:tgtEl>
                                        <p:attrNameLst>
                                          <p:attrName>ppt_x</p:attrName>
                                          <p:attrName>ppt_y</p:attrName>
                                        </p:attrNameLst>
                                      </p:cBhvr>
                                      <p:rCtr x="7096" y="0"/>
                                    </p:animMotion>
                                  </p:childTnLst>
                                </p:cTn>
                              </p:par>
                              <p:par>
                                <p:cTn id="43" presetID="3" presetClass="emph" presetSubtype="2" fill="hold" grpId="1" nodeType="withEffect">
                                  <p:stCondLst>
                                    <p:cond delay="250"/>
                                  </p:stCondLst>
                                  <p:childTnLst>
                                    <p:animClr clrSpc="rgb" dir="cw">
                                      <p:cBhvr override="childStyle">
                                        <p:cTn id="44" dur="500" fill="hold"/>
                                        <p:tgtEl>
                                          <p:spTgt spid="11"/>
                                        </p:tgtEl>
                                        <p:attrNameLst>
                                          <p:attrName>style.color</p:attrName>
                                        </p:attrNameLst>
                                      </p:cBhvr>
                                      <p:to>
                                        <a:srgbClr val="7F7F7F"/>
                                      </p:to>
                                    </p:animClr>
                                  </p:childTnLst>
                                </p:cTn>
                              </p:par>
                              <p:par>
                                <p:cTn id="45" presetID="3" presetClass="emph" presetSubtype="2" fill="hold" grpId="0" nodeType="withEffect">
                                  <p:stCondLst>
                                    <p:cond delay="250"/>
                                  </p:stCondLst>
                                  <p:childTnLst>
                                    <p:animClr clrSpc="rgb" dir="cw">
                                      <p:cBhvr override="childStyle">
                                        <p:cTn id="46" dur="500" fill="hold"/>
                                        <p:tgtEl>
                                          <p:spTgt spid="12"/>
                                        </p:tgtEl>
                                        <p:attrNameLst>
                                          <p:attrName>style.color</p:attrName>
                                        </p:attrNameLst>
                                      </p:cBhvr>
                                      <p:to>
                                        <a:schemeClr val="accent2"/>
                                      </p:to>
                                    </p:animClr>
                                  </p:childTnLst>
                                </p:cTn>
                              </p:par>
                            </p:childTnLst>
                          </p:cTn>
                        </p:par>
                      </p:childTnLst>
                    </p:cTn>
                  </p:par>
                  <p:par>
                    <p:cTn id="47" fill="hold">
                      <p:stCondLst>
                        <p:cond delay="indefinite"/>
                      </p:stCondLst>
                      <p:childTnLst>
                        <p:par>
                          <p:cTn id="48" fill="hold">
                            <p:stCondLst>
                              <p:cond delay="0"/>
                            </p:stCondLst>
                            <p:childTnLst>
                              <p:par>
                                <p:cTn id="49" presetID="35" presetClass="path" presetSubtype="0" accel="50000" decel="50000" fill="hold" nodeType="clickEffect">
                                  <p:stCondLst>
                                    <p:cond delay="0"/>
                                  </p:stCondLst>
                                  <p:childTnLst>
                                    <p:animMotion origin="layout" path="M -4.58333E-6 7.40741E-7 L -0.14205 7.40741E-7 " pathEditMode="relative" rAng="0" ptsTypes="AA">
                                      <p:cBhvr>
                                        <p:cTn id="50" dur="1000" fill="hold"/>
                                        <p:tgtEl>
                                          <p:spTgt spid="16"/>
                                        </p:tgtEl>
                                        <p:attrNameLst>
                                          <p:attrName>ppt_x</p:attrName>
                                          <p:attrName>ppt_y</p:attrName>
                                        </p:attrNameLst>
                                      </p:cBhvr>
                                      <p:rCtr x="-6484" y="0"/>
                                    </p:animMotion>
                                  </p:childTnLst>
                                </p:cTn>
                              </p:par>
                              <p:par>
                                <p:cTn id="51" presetID="1" presetClass="entr" presetSubtype="0" fill="hold" nodeType="withEffect">
                                  <p:stCondLst>
                                    <p:cond delay="250"/>
                                  </p:stCondLst>
                                  <p:childTnLst>
                                    <p:set>
                                      <p:cBhvr>
                                        <p:cTn id="52" dur="1" fill="hold">
                                          <p:stCondLst>
                                            <p:cond delay="0"/>
                                          </p:stCondLst>
                                        </p:cTn>
                                        <p:tgtEl>
                                          <p:spTgt spid="20"/>
                                        </p:tgtEl>
                                        <p:attrNameLst>
                                          <p:attrName>style.visibility</p:attrName>
                                        </p:attrNameLst>
                                      </p:cBhvr>
                                      <p:to>
                                        <p:strVal val="visible"/>
                                      </p:to>
                                    </p:set>
                                  </p:childTnLst>
                                </p:cTn>
                              </p:par>
                              <p:par>
                                <p:cTn id="53" presetID="63" presetClass="path" presetSubtype="0" decel="100000" fill="hold" nodeType="withEffect">
                                  <p:stCondLst>
                                    <p:cond delay="250"/>
                                  </p:stCondLst>
                                  <p:childTnLst>
                                    <p:animMotion origin="layout" path="M -0.14205 -4.81481E-6 L -4.58333E-6 -4.81481E-6 " pathEditMode="relative" rAng="0" ptsTypes="AA">
                                      <p:cBhvr>
                                        <p:cTn id="54" dur="1000" fill="hold"/>
                                        <p:tgtEl>
                                          <p:spTgt spid="20"/>
                                        </p:tgtEl>
                                        <p:attrNameLst>
                                          <p:attrName>ppt_x</p:attrName>
                                          <p:attrName>ppt_y</p:attrName>
                                        </p:attrNameLst>
                                      </p:cBhvr>
                                      <p:rCtr x="7096" y="0"/>
                                    </p:animMotion>
                                  </p:childTnLst>
                                </p:cTn>
                              </p:par>
                              <p:par>
                                <p:cTn id="55" presetID="3" presetClass="emph" presetSubtype="2" fill="hold" grpId="1" nodeType="withEffect">
                                  <p:stCondLst>
                                    <p:cond delay="250"/>
                                  </p:stCondLst>
                                  <p:childTnLst>
                                    <p:animClr clrSpc="rgb" dir="cw">
                                      <p:cBhvr override="childStyle">
                                        <p:cTn id="56" dur="500" fill="hold"/>
                                        <p:tgtEl>
                                          <p:spTgt spid="12"/>
                                        </p:tgtEl>
                                        <p:attrNameLst>
                                          <p:attrName>style.color</p:attrName>
                                        </p:attrNameLst>
                                      </p:cBhvr>
                                      <p:to>
                                        <a:srgbClr val="7F7F7F"/>
                                      </p:to>
                                    </p:animClr>
                                  </p:childTnLst>
                                </p:cTn>
                              </p:par>
                              <p:par>
                                <p:cTn id="57" presetID="3" presetClass="emph" presetSubtype="2" fill="hold" grpId="0" nodeType="withEffect">
                                  <p:stCondLst>
                                    <p:cond delay="250"/>
                                  </p:stCondLst>
                                  <p:childTnLst>
                                    <p:animClr clrSpc="rgb" dir="cw">
                                      <p:cBhvr override="childStyle">
                                        <p:cTn id="58" dur="500" fill="hold"/>
                                        <p:tgtEl>
                                          <p:spTgt spid="13"/>
                                        </p:tgtEl>
                                        <p:attrNameLst>
                                          <p:attrName>style.color</p:attrName>
                                        </p:attrNameLst>
                                      </p:cBhvr>
                                      <p:to>
                                        <a:schemeClr val="accent2"/>
                                      </p:to>
                                    </p:animClr>
                                  </p:childTnLst>
                                </p:cTn>
                              </p:par>
                            </p:childTnLst>
                          </p:cTn>
                        </p:par>
                      </p:childTnLst>
                    </p:cTn>
                  </p:par>
                  <p:par>
                    <p:cTn id="59" fill="hold">
                      <p:stCondLst>
                        <p:cond delay="indefinite"/>
                      </p:stCondLst>
                      <p:childTnLst>
                        <p:par>
                          <p:cTn id="60" fill="hold">
                            <p:stCondLst>
                              <p:cond delay="0"/>
                            </p:stCondLst>
                            <p:childTnLst>
                              <p:par>
                                <p:cTn id="61" presetID="35" presetClass="path" presetSubtype="0" accel="50000" decel="50000" fill="hold" nodeType="clickEffect">
                                  <p:stCondLst>
                                    <p:cond delay="0"/>
                                  </p:stCondLst>
                                  <p:childTnLst>
                                    <p:animMotion origin="layout" path="M -4.58333E-6 -4.81481E-6 L -0.14206 -4.81481E-6 " pathEditMode="relative" rAng="0" ptsTypes="AA">
                                      <p:cBhvr>
                                        <p:cTn id="62" dur="1000" fill="hold"/>
                                        <p:tgtEl>
                                          <p:spTgt spid="20"/>
                                        </p:tgtEl>
                                        <p:attrNameLst>
                                          <p:attrName>ppt_x</p:attrName>
                                          <p:attrName>ppt_y</p:attrName>
                                        </p:attrNameLst>
                                      </p:cBhvr>
                                      <p:rCtr x="-6966" y="0"/>
                                    </p:animMotion>
                                  </p:childTnLst>
                                </p:cTn>
                              </p:par>
                              <p:par>
                                <p:cTn id="63" presetID="1" presetClass="entr" presetSubtype="0" fill="hold" nodeType="withEffect">
                                  <p:stCondLst>
                                    <p:cond delay="250"/>
                                  </p:stCondLst>
                                  <p:childTnLst>
                                    <p:set>
                                      <p:cBhvr>
                                        <p:cTn id="64" dur="1" fill="hold">
                                          <p:stCondLst>
                                            <p:cond delay="0"/>
                                          </p:stCondLst>
                                        </p:cTn>
                                        <p:tgtEl>
                                          <p:spTgt spid="43"/>
                                        </p:tgtEl>
                                        <p:attrNameLst>
                                          <p:attrName>style.visibility</p:attrName>
                                        </p:attrNameLst>
                                      </p:cBhvr>
                                      <p:to>
                                        <p:strVal val="visible"/>
                                      </p:to>
                                    </p:set>
                                  </p:childTnLst>
                                </p:cTn>
                              </p:par>
                              <p:par>
                                <p:cTn id="65" presetID="63" presetClass="path" presetSubtype="0" decel="100000" fill="hold" nodeType="withEffect">
                                  <p:stCondLst>
                                    <p:cond delay="250"/>
                                  </p:stCondLst>
                                  <p:childTnLst>
                                    <p:animMotion origin="layout" path="M -0.14205 2.22222E-6 L -4.58333E-6 2.22222E-6 " pathEditMode="relative" rAng="0" ptsTypes="AA">
                                      <p:cBhvr>
                                        <p:cTn id="66" dur="1000" fill="hold"/>
                                        <p:tgtEl>
                                          <p:spTgt spid="43"/>
                                        </p:tgtEl>
                                        <p:attrNameLst>
                                          <p:attrName>ppt_x</p:attrName>
                                          <p:attrName>ppt_y</p:attrName>
                                        </p:attrNameLst>
                                      </p:cBhvr>
                                      <p:rCtr x="7096" y="0"/>
                                    </p:animMotion>
                                  </p:childTnLst>
                                </p:cTn>
                              </p:par>
                              <p:par>
                                <p:cTn id="67" presetID="3" presetClass="emph" presetSubtype="2" fill="hold" grpId="1" nodeType="withEffect">
                                  <p:stCondLst>
                                    <p:cond delay="250"/>
                                  </p:stCondLst>
                                  <p:childTnLst>
                                    <p:animClr clrSpc="rgb" dir="cw">
                                      <p:cBhvr override="childStyle">
                                        <p:cTn id="68" dur="500" fill="hold"/>
                                        <p:tgtEl>
                                          <p:spTgt spid="13"/>
                                        </p:tgtEl>
                                        <p:attrNameLst>
                                          <p:attrName>style.color</p:attrName>
                                        </p:attrNameLst>
                                      </p:cBhvr>
                                      <p:to>
                                        <a:srgbClr val="7F7F7F"/>
                                      </p:to>
                                    </p:animClr>
                                  </p:childTnLst>
                                </p:cTn>
                              </p:par>
                              <p:par>
                                <p:cTn id="69" presetID="3" presetClass="emph" presetSubtype="2" fill="hold" grpId="0" nodeType="withEffect">
                                  <p:stCondLst>
                                    <p:cond delay="250"/>
                                  </p:stCondLst>
                                  <p:childTnLst>
                                    <p:animClr clrSpc="rgb" dir="cw">
                                      <p:cBhvr override="childStyle">
                                        <p:cTn id="70" dur="500" fill="hold"/>
                                        <p:tgtEl>
                                          <p:spTgt spid="14"/>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 grpId="1"/>
      <p:bldP spid="11" grpId="2"/>
      <p:bldP spid="12" grpId="0"/>
      <p:bldP spid="12" grpId="1"/>
      <p:bldP spid="12" grpId="2"/>
      <p:bldP spid="13" grpId="0"/>
      <p:bldP spid="13" grpId="1"/>
      <p:bldP spid="13" grpId="2"/>
      <p:bldP spid="14" grpId="0"/>
      <p:bldP spid="14" grpId="1"/>
      <p:bldP spid="15" grpId="0" animBg="1"/>
      <p:bldP spid="23" grpId="0" animBg="1"/>
      <p:bldP spid="24" grpId="0" animBg="1"/>
      <p:bldP spid="25"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E7911B-A6FF-A411-2D9E-7ADA0BA90199}"/>
            </a:ext>
          </a:extLst>
        </p:cNvPr>
        <p:cNvGrpSpPr/>
        <p:nvPr/>
      </p:nvGrpSpPr>
      <p:grpSpPr>
        <a:xfrm>
          <a:off x="0" y="0"/>
          <a:ext cx="0" cy="0"/>
          <a:chOff x="0" y="0"/>
          <a:chExt cx="0" cy="0"/>
        </a:xfrm>
      </p:grpSpPr>
      <p:pic>
        <p:nvPicPr>
          <p:cNvPr id="30" name="Picture 29">
            <a:extLst>
              <a:ext uri="{FF2B5EF4-FFF2-40B4-BE49-F238E27FC236}">
                <a16:creationId xmlns:a16="http://schemas.microsoft.com/office/drawing/2014/main" id="{91B39062-E875-BB5C-52F8-C6E7BACF36A4}"/>
              </a:ext>
            </a:extLst>
          </p:cNvPr>
          <p:cNvPicPr>
            <a:picLocks noChangeAspect="1"/>
          </p:cNvPicPr>
          <p:nvPr/>
        </p:nvPicPr>
        <p:blipFill>
          <a:blip r:embed="rId2">
            <a:extLst>
              <a:ext uri="{28A0092B-C50C-407E-A947-70E740481C1C}">
                <a14:useLocalDpi xmlns:a14="http://schemas.microsoft.com/office/drawing/2010/main" val="0"/>
              </a:ext>
            </a:extLst>
          </a:blip>
          <a:srcRect l="27001" r="27001"/>
          <a:stretch/>
        </p:blipFill>
        <p:spPr>
          <a:xfrm>
            <a:off x="6968705" y="678597"/>
            <a:ext cx="4142232" cy="5486400"/>
          </a:xfrm>
          <a:custGeom>
            <a:avLst/>
            <a:gdLst>
              <a:gd name="connsiteX0" fmla="*/ 0 w 4142232"/>
              <a:gd name="connsiteY0" fmla="*/ 0 h 5486400"/>
              <a:gd name="connsiteX1" fmla="*/ 135534 w 4142232"/>
              <a:gd name="connsiteY1" fmla="*/ 0 h 5486400"/>
              <a:gd name="connsiteX2" fmla="*/ 4006698 w 4142232"/>
              <a:gd name="connsiteY2" fmla="*/ 0 h 5486400"/>
              <a:gd name="connsiteX3" fmla="*/ 4142232 w 4142232"/>
              <a:gd name="connsiteY3" fmla="*/ 0 h 5486400"/>
              <a:gd name="connsiteX4" fmla="*/ 4142232 w 4142232"/>
              <a:gd name="connsiteY4" fmla="*/ 135534 h 5486400"/>
              <a:gd name="connsiteX5" fmla="*/ 4142232 w 4142232"/>
              <a:gd name="connsiteY5" fmla="*/ 5350866 h 5486400"/>
              <a:gd name="connsiteX6" fmla="*/ 4142232 w 4142232"/>
              <a:gd name="connsiteY6" fmla="*/ 5486400 h 5486400"/>
              <a:gd name="connsiteX7" fmla="*/ 4006698 w 4142232"/>
              <a:gd name="connsiteY7" fmla="*/ 5486400 h 5486400"/>
              <a:gd name="connsiteX8" fmla="*/ 135534 w 4142232"/>
              <a:gd name="connsiteY8" fmla="*/ 5486400 h 5486400"/>
              <a:gd name="connsiteX9" fmla="*/ 0 w 4142232"/>
              <a:gd name="connsiteY9" fmla="*/ 5486400 h 5486400"/>
              <a:gd name="connsiteX10" fmla="*/ 0 w 4142232"/>
              <a:gd name="connsiteY10" fmla="*/ 5350866 h 5486400"/>
              <a:gd name="connsiteX11" fmla="*/ 0 w 4142232"/>
              <a:gd name="connsiteY11" fmla="*/ 135534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42232" h="5486400">
                <a:moveTo>
                  <a:pt x="0" y="0"/>
                </a:moveTo>
                <a:lnTo>
                  <a:pt x="135534" y="0"/>
                </a:lnTo>
                <a:lnTo>
                  <a:pt x="4006698" y="0"/>
                </a:lnTo>
                <a:lnTo>
                  <a:pt x="4142232" y="0"/>
                </a:lnTo>
                <a:lnTo>
                  <a:pt x="4142232" y="135534"/>
                </a:lnTo>
                <a:lnTo>
                  <a:pt x="4142232" y="5350866"/>
                </a:lnTo>
                <a:lnTo>
                  <a:pt x="4142232" y="5486400"/>
                </a:lnTo>
                <a:lnTo>
                  <a:pt x="4006698" y="5486400"/>
                </a:lnTo>
                <a:lnTo>
                  <a:pt x="135534" y="5486400"/>
                </a:lnTo>
                <a:lnTo>
                  <a:pt x="0" y="5486400"/>
                </a:lnTo>
                <a:lnTo>
                  <a:pt x="0" y="5350866"/>
                </a:lnTo>
                <a:lnTo>
                  <a:pt x="0" y="135534"/>
                </a:lnTo>
                <a:close/>
              </a:path>
            </a:pathLst>
          </a:custGeom>
          <a:solidFill>
            <a:schemeClr val="tx1"/>
          </a:solidFill>
          <a:ln>
            <a:noFill/>
          </a:ln>
        </p:spPr>
      </p:pic>
      <p:pic>
        <p:nvPicPr>
          <p:cNvPr id="18" name="Picture 17">
            <a:extLst>
              <a:ext uri="{FF2B5EF4-FFF2-40B4-BE49-F238E27FC236}">
                <a16:creationId xmlns:a16="http://schemas.microsoft.com/office/drawing/2014/main" id="{A66390BC-16E6-46FC-57B2-9AB9BC30C370}"/>
              </a:ext>
            </a:extLst>
          </p:cNvPr>
          <p:cNvPicPr>
            <a:picLocks noChangeAspect="1"/>
          </p:cNvPicPr>
          <p:nvPr/>
        </p:nvPicPr>
        <p:blipFill>
          <a:blip r:embed="rId3"/>
          <a:srcRect/>
          <a:stretch>
            <a:fillRect/>
          </a:stretch>
        </p:blipFill>
        <p:spPr>
          <a:xfrm>
            <a:off x="0" y="0"/>
            <a:ext cx="12192000" cy="6858000"/>
          </a:xfrm>
          <a:custGeom>
            <a:avLst/>
            <a:gdLst>
              <a:gd name="connsiteX0" fmla="*/ 7104239 w 12192000"/>
              <a:gd name="connsiteY0" fmla="*/ 678597 h 6858000"/>
              <a:gd name="connsiteX1" fmla="*/ 6968705 w 12192000"/>
              <a:gd name="connsiteY1" fmla="*/ 814131 h 6858000"/>
              <a:gd name="connsiteX2" fmla="*/ 6968705 w 12192000"/>
              <a:gd name="connsiteY2" fmla="*/ 6029463 h 6858000"/>
              <a:gd name="connsiteX3" fmla="*/ 7104239 w 12192000"/>
              <a:gd name="connsiteY3" fmla="*/ 6164997 h 6858000"/>
              <a:gd name="connsiteX4" fmla="*/ 10975403 w 12192000"/>
              <a:gd name="connsiteY4" fmla="*/ 6164997 h 6858000"/>
              <a:gd name="connsiteX5" fmla="*/ 11110937 w 12192000"/>
              <a:gd name="connsiteY5" fmla="*/ 6029463 h 6858000"/>
              <a:gd name="connsiteX6" fmla="*/ 11110937 w 12192000"/>
              <a:gd name="connsiteY6" fmla="*/ 814131 h 6858000"/>
              <a:gd name="connsiteX7" fmla="*/ 10975403 w 12192000"/>
              <a:gd name="connsiteY7" fmla="*/ 678597 h 6858000"/>
              <a:gd name="connsiteX8" fmla="*/ 0 w 12192000"/>
              <a:gd name="connsiteY8" fmla="*/ 0 h 6858000"/>
              <a:gd name="connsiteX9" fmla="*/ 12192000 w 12192000"/>
              <a:gd name="connsiteY9" fmla="*/ 0 h 6858000"/>
              <a:gd name="connsiteX10" fmla="*/ 12192000 w 12192000"/>
              <a:gd name="connsiteY10" fmla="*/ 6858000 h 6858000"/>
              <a:gd name="connsiteX11" fmla="*/ 0 w 12192000"/>
              <a:gd name="connsiteY11"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7104239" y="678597"/>
                </a:moveTo>
                <a:cubicBezTo>
                  <a:pt x="7029386" y="678597"/>
                  <a:pt x="6968705" y="739278"/>
                  <a:pt x="6968705" y="814131"/>
                </a:cubicBezTo>
                <a:lnTo>
                  <a:pt x="6968705" y="6029463"/>
                </a:lnTo>
                <a:cubicBezTo>
                  <a:pt x="6968705" y="6104316"/>
                  <a:pt x="7029386" y="6164997"/>
                  <a:pt x="7104239" y="6164997"/>
                </a:cubicBezTo>
                <a:lnTo>
                  <a:pt x="10975403" y="6164997"/>
                </a:lnTo>
                <a:cubicBezTo>
                  <a:pt x="11050256" y="6164997"/>
                  <a:pt x="11110937" y="6104316"/>
                  <a:pt x="11110937" y="6029463"/>
                </a:cubicBezTo>
                <a:lnTo>
                  <a:pt x="11110937" y="814131"/>
                </a:lnTo>
                <a:cubicBezTo>
                  <a:pt x="11110937" y="739278"/>
                  <a:pt x="11050256" y="678597"/>
                  <a:pt x="10975403" y="678597"/>
                </a:cubicBezTo>
                <a:close/>
                <a:moveTo>
                  <a:pt x="0" y="0"/>
                </a:moveTo>
                <a:lnTo>
                  <a:pt x="12192000" y="0"/>
                </a:lnTo>
                <a:lnTo>
                  <a:pt x="12192000" y="6858000"/>
                </a:lnTo>
                <a:lnTo>
                  <a:pt x="0" y="6858000"/>
                </a:lnTo>
                <a:close/>
              </a:path>
            </a:pathLst>
          </a:custGeom>
        </p:spPr>
      </p:pic>
      <p:sp>
        <p:nvSpPr>
          <p:cNvPr id="3" name="1">
            <a:extLst>
              <a:ext uri="{FF2B5EF4-FFF2-40B4-BE49-F238E27FC236}">
                <a16:creationId xmlns:a16="http://schemas.microsoft.com/office/drawing/2014/main" id="{8E8C2EE6-176E-8009-9A4E-02D9AD9BEAA6}"/>
              </a:ext>
            </a:extLst>
          </p:cNvPr>
          <p:cNvSpPr>
            <a:spLocks/>
          </p:cNvSpPr>
          <p:nvPr/>
        </p:nvSpPr>
        <p:spPr>
          <a:xfrm>
            <a:off x="2366344" y="2414119"/>
            <a:ext cx="1128514"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Heading</a:t>
            </a:r>
            <a:endParaRPr kumimoji="0"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4" name="1">
            <a:extLst>
              <a:ext uri="{FF2B5EF4-FFF2-40B4-BE49-F238E27FC236}">
                <a16:creationId xmlns:a16="http://schemas.microsoft.com/office/drawing/2014/main" id="{80336C0F-A67E-BF68-092F-12AEE44DD5E6}"/>
              </a:ext>
            </a:extLst>
          </p:cNvPr>
          <p:cNvSpPr>
            <a:spLocks/>
          </p:cNvSpPr>
          <p:nvPr/>
        </p:nvSpPr>
        <p:spPr>
          <a:xfrm>
            <a:off x="2366344" y="3975634"/>
            <a:ext cx="1128514"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Heading</a:t>
            </a:r>
            <a:endParaRPr kumimoji="0"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5" name="TextBox 4">
            <a:extLst>
              <a:ext uri="{FF2B5EF4-FFF2-40B4-BE49-F238E27FC236}">
                <a16:creationId xmlns:a16="http://schemas.microsoft.com/office/drawing/2014/main" id="{DCEBDDFC-DB6D-4E16-1853-3F08E57F9F3F}"/>
              </a:ext>
            </a:extLst>
          </p:cNvPr>
          <p:cNvSpPr txBox="1">
            <a:spLocks/>
          </p:cNvSpPr>
          <p:nvPr/>
        </p:nvSpPr>
        <p:spPr>
          <a:xfrm>
            <a:off x="2366344" y="2819927"/>
            <a:ext cx="352129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 portti, </a:t>
            </a:r>
          </a:p>
        </p:txBody>
      </p:sp>
      <p:sp>
        <p:nvSpPr>
          <p:cNvPr id="7" name="TextBox 6">
            <a:extLst>
              <a:ext uri="{FF2B5EF4-FFF2-40B4-BE49-F238E27FC236}">
                <a16:creationId xmlns:a16="http://schemas.microsoft.com/office/drawing/2014/main" id="{83BEAD24-41DA-7338-7209-F6B7896BB269}"/>
              </a:ext>
            </a:extLst>
          </p:cNvPr>
          <p:cNvSpPr txBox="1">
            <a:spLocks/>
          </p:cNvSpPr>
          <p:nvPr/>
        </p:nvSpPr>
        <p:spPr>
          <a:xfrm>
            <a:off x="2366344" y="4381442"/>
            <a:ext cx="352129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a:t>
            </a:r>
          </a:p>
        </p:txBody>
      </p:sp>
      <p:sp>
        <p:nvSpPr>
          <p:cNvPr id="8" name="Text Box 5">
            <a:extLst>
              <a:ext uri="{FF2B5EF4-FFF2-40B4-BE49-F238E27FC236}">
                <a16:creationId xmlns:a16="http://schemas.microsoft.com/office/drawing/2014/main" id="{065643F9-8BB2-C56D-CADD-358E4BD13EB6}"/>
              </a:ext>
            </a:extLst>
          </p:cNvPr>
          <p:cNvSpPr txBox="1">
            <a:spLocks/>
          </p:cNvSpPr>
          <p:nvPr/>
        </p:nvSpPr>
        <p:spPr>
          <a:xfrm>
            <a:off x="2366344" y="1263750"/>
            <a:ext cx="2857500" cy="74379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25400" tIns="25400" rIns="25400" bIns="25400" anchor="ctr">
            <a:spAutoFit/>
          </a:bodyPr>
          <a:lstStyle>
            <a:lvl1pPr>
              <a:lnSpc>
                <a:spcPct val="90000"/>
              </a:lnSpc>
              <a:defRPr sz="5000" cap="all" spc="0">
                <a:solidFill>
                  <a:srgbClr val="FFFFFF"/>
                </a:solidFill>
                <a:latin typeface="+mn-lt"/>
                <a:ea typeface="+mn-ea"/>
                <a:cs typeface="+mn-cs"/>
                <a:sym typeface="Montserrat ExtraBold"/>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500" b="1" i="0" u="none" strike="noStrike" kern="1200" cap="all"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The main title here</a:t>
            </a:r>
            <a:endParaRPr kumimoji="0" sz="2500" b="1" i="0" u="none" strike="noStrike" kern="1200" cap="all"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endParaRPr>
          </a:p>
        </p:txBody>
      </p:sp>
      <p:sp>
        <p:nvSpPr>
          <p:cNvPr id="2" name="Rectangle top">
            <a:extLst>
              <a:ext uri="{FF2B5EF4-FFF2-40B4-BE49-F238E27FC236}">
                <a16:creationId xmlns:a16="http://schemas.microsoft.com/office/drawing/2014/main" id="{7D1904F6-281D-D858-8085-65A5C93E8BC9}"/>
              </a:ext>
            </a:extLst>
          </p:cNvPr>
          <p:cNvSpPr>
            <a:spLocks/>
          </p:cNvSpPr>
          <p:nvPr/>
        </p:nvSpPr>
        <p:spPr>
          <a:xfrm>
            <a:off x="0" y="0"/>
            <a:ext cx="1349829"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6" name="Group 5">
            <a:extLst>
              <a:ext uri="{FF2B5EF4-FFF2-40B4-BE49-F238E27FC236}">
                <a16:creationId xmlns:a16="http://schemas.microsoft.com/office/drawing/2014/main" id="{05D8C831-A089-BF42-CD9B-549144AB02A5}"/>
              </a:ext>
            </a:extLst>
          </p:cNvPr>
          <p:cNvGrpSpPr>
            <a:grpSpLocks/>
          </p:cNvGrpSpPr>
          <p:nvPr/>
        </p:nvGrpSpPr>
        <p:grpSpPr>
          <a:xfrm rot="5400000">
            <a:off x="667847" y="2186066"/>
            <a:ext cx="1476374" cy="1267722"/>
            <a:chOff x="1203285" y="2796279"/>
            <a:chExt cx="1476374" cy="1267722"/>
          </a:xfrm>
        </p:grpSpPr>
        <p:sp>
          <p:nvSpPr>
            <p:cNvPr id="12" name="Rectangle: Rounded Corners 11">
              <a:extLst>
                <a:ext uri="{FF2B5EF4-FFF2-40B4-BE49-F238E27FC236}">
                  <a16:creationId xmlns:a16="http://schemas.microsoft.com/office/drawing/2014/main" id="{93E7DFA8-FE7A-51C3-C9E9-16D336422357}"/>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13" name="TextBox 12">
              <a:extLst>
                <a:ext uri="{FF2B5EF4-FFF2-40B4-BE49-F238E27FC236}">
                  <a16:creationId xmlns:a16="http://schemas.microsoft.com/office/drawing/2014/main" id="{C422A4C6-EF4B-D784-8E8A-B08B0EEC640F}"/>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grpSp>
        <p:nvGrpSpPr>
          <p:cNvPr id="14" name="Group 13">
            <a:extLst>
              <a:ext uri="{FF2B5EF4-FFF2-40B4-BE49-F238E27FC236}">
                <a16:creationId xmlns:a16="http://schemas.microsoft.com/office/drawing/2014/main" id="{2AD40ED2-F3BD-9F16-1BFD-6C4642D97F6F}"/>
              </a:ext>
            </a:extLst>
          </p:cNvPr>
          <p:cNvGrpSpPr>
            <a:grpSpLocks/>
          </p:cNvGrpSpPr>
          <p:nvPr/>
        </p:nvGrpSpPr>
        <p:grpSpPr>
          <a:xfrm rot="5400000">
            <a:off x="667847" y="3751244"/>
            <a:ext cx="1476374" cy="1267722"/>
            <a:chOff x="1203285" y="2796279"/>
            <a:chExt cx="1476374" cy="1267722"/>
          </a:xfrm>
        </p:grpSpPr>
        <p:sp>
          <p:nvSpPr>
            <p:cNvPr id="15" name="Rectangle: Rounded Corners 14">
              <a:extLst>
                <a:ext uri="{FF2B5EF4-FFF2-40B4-BE49-F238E27FC236}">
                  <a16:creationId xmlns:a16="http://schemas.microsoft.com/office/drawing/2014/main" id="{7C8F01F4-F641-B327-2C77-567D1721DF22}"/>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ED841492-6B46-4435-7CE8-AC641EF17804}"/>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sp>
        <p:nvSpPr>
          <p:cNvPr id="23" name="Rectangle top">
            <a:extLst>
              <a:ext uri="{FF2B5EF4-FFF2-40B4-BE49-F238E27FC236}">
                <a16:creationId xmlns:a16="http://schemas.microsoft.com/office/drawing/2014/main" id="{920CC563-B6EC-2FA1-AC5D-A58490C9377B}"/>
              </a:ext>
            </a:extLst>
          </p:cNvPr>
          <p:cNvSpPr>
            <a:spLocks/>
          </p:cNvSpPr>
          <p:nvPr/>
        </p:nvSpPr>
        <p:spPr>
          <a:xfrm>
            <a:off x="0" y="1"/>
            <a:ext cx="1349829"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Tree>
    <p:extLst>
      <p:ext uri="{BB962C8B-B14F-4D97-AF65-F5344CB8AC3E}">
        <p14:creationId xmlns:p14="http://schemas.microsoft.com/office/powerpoint/2010/main" val="143076642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childTnLst>
                                </p:cTn>
                              </p:par>
                              <p:par>
                                <p:cTn id="7" presetID="63" presetClass="path" presetSubtype="0" decel="100000" fill="hold" nodeType="withEffect">
                                  <p:stCondLst>
                                    <p:cond delay="500"/>
                                  </p:stCondLst>
                                  <p:childTnLst>
                                    <p:animMotion origin="layout" path="M -0.14205 -1.11111E-6 L -4.58333E-6 -1.11111E-6 " pathEditMode="relative" rAng="0" ptsTypes="AA">
                                      <p:cBhvr>
                                        <p:cTn id="8" dur="1000" fill="hold"/>
                                        <p:tgtEl>
                                          <p:spTgt spid="6"/>
                                        </p:tgtEl>
                                        <p:attrNameLst>
                                          <p:attrName>ppt_x</p:attrName>
                                          <p:attrName>ppt_y</p:attrName>
                                        </p:attrNameLst>
                                      </p:cBhvr>
                                      <p:rCtr x="7096" y="0"/>
                                    </p:animMotion>
                                  </p:childTnLst>
                                </p:cTn>
                              </p:par>
                            </p:childTnLst>
                          </p:cTn>
                        </p:par>
                        <p:par>
                          <p:cTn id="9" fill="hold">
                            <p:stCondLst>
                              <p:cond delay="1500"/>
                            </p:stCondLst>
                            <p:childTnLst>
                              <p:par>
                                <p:cTn id="10" presetID="10" presetClass="entr" presetSubtype="0" fill="hold" nodeType="after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fade">
                                      <p:cBhvr>
                                        <p:cTn id="12" dur="1000"/>
                                        <p:tgtEl>
                                          <p:spTgt spid="30"/>
                                        </p:tgtEl>
                                      </p:cBhvr>
                                    </p:animEffect>
                                  </p:childTnLst>
                                </p:cTn>
                              </p:par>
                              <p:par>
                                <p:cTn id="13" presetID="10" presetClass="entr" presetSubtype="0" fill="hold"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500"/>
                                        <p:tgtEl>
                                          <p:spTgt spid="4"/>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500"/>
                                        <p:tgtEl>
                                          <p:spTgt spid="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par>
                                <p:cTn id="31" presetID="3" presetClass="emph" presetSubtype="2" fill="hold" grpId="1" nodeType="withEffect">
                                  <p:stCondLst>
                                    <p:cond delay="0"/>
                                  </p:stCondLst>
                                  <p:childTnLst>
                                    <p:animClr clrSpc="rgb" dir="cw">
                                      <p:cBhvr override="childStyle">
                                        <p:cTn id="32" dur="250" fill="hold"/>
                                        <p:tgtEl>
                                          <p:spTgt spid="3"/>
                                        </p:tgtEl>
                                        <p:attrNameLst>
                                          <p:attrName>style.color</p:attrName>
                                        </p:attrNameLst>
                                      </p:cBhvr>
                                      <p:to>
                                        <a:schemeClr val="accent2"/>
                                      </p:to>
                                    </p:animClr>
                                  </p:childTnLst>
                                </p:cTn>
                              </p:par>
                            </p:childTnLst>
                          </p:cTn>
                        </p:par>
                      </p:childTnLst>
                    </p:cTn>
                  </p:par>
                  <p:par>
                    <p:cTn id="33" fill="hold">
                      <p:stCondLst>
                        <p:cond delay="indefinite"/>
                      </p:stCondLst>
                      <p:childTnLst>
                        <p:par>
                          <p:cTn id="34" fill="hold">
                            <p:stCondLst>
                              <p:cond delay="0"/>
                            </p:stCondLst>
                            <p:childTnLst>
                              <p:par>
                                <p:cTn id="35" presetID="35" presetClass="path" presetSubtype="0" accel="50000" decel="50000" fill="hold" nodeType="clickEffect">
                                  <p:stCondLst>
                                    <p:cond delay="0"/>
                                  </p:stCondLst>
                                  <p:childTnLst>
                                    <p:animMotion origin="layout" path="M -4.58333E-6 -1.11111E-6 L -0.14205 -1.11111E-6 " pathEditMode="relative" rAng="0" ptsTypes="AA">
                                      <p:cBhvr>
                                        <p:cTn id="36" dur="1000" fill="hold"/>
                                        <p:tgtEl>
                                          <p:spTgt spid="6"/>
                                        </p:tgtEl>
                                        <p:attrNameLst>
                                          <p:attrName>ppt_x</p:attrName>
                                          <p:attrName>ppt_y</p:attrName>
                                        </p:attrNameLst>
                                      </p:cBhvr>
                                      <p:rCtr x="-7109" y="0"/>
                                    </p:animMotion>
                                  </p:childTnLst>
                                </p:cTn>
                              </p:par>
                              <p:par>
                                <p:cTn id="37" presetID="1" presetClass="entr" presetSubtype="0" fill="hold" nodeType="withEffect">
                                  <p:stCondLst>
                                    <p:cond delay="250"/>
                                  </p:stCondLst>
                                  <p:childTnLst>
                                    <p:set>
                                      <p:cBhvr>
                                        <p:cTn id="38" dur="1" fill="hold">
                                          <p:stCondLst>
                                            <p:cond delay="0"/>
                                          </p:stCondLst>
                                        </p:cTn>
                                        <p:tgtEl>
                                          <p:spTgt spid="14"/>
                                        </p:tgtEl>
                                        <p:attrNameLst>
                                          <p:attrName>style.visibility</p:attrName>
                                        </p:attrNameLst>
                                      </p:cBhvr>
                                      <p:to>
                                        <p:strVal val="visible"/>
                                      </p:to>
                                    </p:set>
                                  </p:childTnLst>
                                </p:cTn>
                              </p:par>
                              <p:par>
                                <p:cTn id="39" presetID="63" presetClass="path" presetSubtype="0" decel="100000" fill="hold" nodeType="withEffect">
                                  <p:stCondLst>
                                    <p:cond delay="250"/>
                                  </p:stCondLst>
                                  <p:childTnLst>
                                    <p:animMotion origin="layout" path="M -0.14205 -1.85185E-6 L -4.58333E-6 -1.85185E-6 " pathEditMode="relative" rAng="0" ptsTypes="AA">
                                      <p:cBhvr>
                                        <p:cTn id="40" dur="1000" fill="hold"/>
                                        <p:tgtEl>
                                          <p:spTgt spid="14"/>
                                        </p:tgtEl>
                                        <p:attrNameLst>
                                          <p:attrName>ppt_x</p:attrName>
                                          <p:attrName>ppt_y</p:attrName>
                                        </p:attrNameLst>
                                      </p:cBhvr>
                                      <p:rCtr x="7096" y="0"/>
                                    </p:animMotion>
                                  </p:childTnLst>
                                </p:cTn>
                              </p:par>
                              <p:par>
                                <p:cTn id="41" presetID="35" presetClass="path" presetSubtype="0" accel="50000" decel="50000" fill="hold" nodeType="withEffect">
                                  <p:stCondLst>
                                    <p:cond delay="0"/>
                                  </p:stCondLst>
                                  <p:childTnLst>
                                    <p:animMotion origin="layout" path="M -4.58333E-6 -1.85185E-6 L -0.14205 -1.85185E-6 " pathEditMode="relative" rAng="0" ptsTypes="AA">
                                      <p:cBhvr>
                                        <p:cTn id="42" dur="1000" fill="hold"/>
                                        <p:tgtEl>
                                          <p:spTgt spid="14"/>
                                        </p:tgtEl>
                                        <p:attrNameLst>
                                          <p:attrName>ppt_x</p:attrName>
                                          <p:attrName>ppt_y</p:attrName>
                                        </p:attrNameLst>
                                      </p:cBhvr>
                                      <p:rCtr x="-7109" y="0"/>
                                    </p:animMotion>
                                  </p:childTnLst>
                                </p:cTn>
                              </p:par>
                              <p:par>
                                <p:cTn id="43" presetID="3" presetClass="emph" presetSubtype="2" fill="hold" grpId="2" nodeType="withEffect">
                                  <p:stCondLst>
                                    <p:cond delay="0"/>
                                  </p:stCondLst>
                                  <p:childTnLst>
                                    <p:animClr clrSpc="rgb" dir="cw">
                                      <p:cBhvr override="childStyle">
                                        <p:cTn id="44" dur="500" fill="hold"/>
                                        <p:tgtEl>
                                          <p:spTgt spid="3"/>
                                        </p:tgtEl>
                                        <p:attrNameLst>
                                          <p:attrName>style.color</p:attrName>
                                        </p:attrNameLst>
                                      </p:cBhvr>
                                      <p:to>
                                        <a:srgbClr val="7F7F7F"/>
                                      </p:to>
                                    </p:animClr>
                                  </p:childTnLst>
                                </p:cTn>
                              </p:par>
                              <p:par>
                                <p:cTn id="45" presetID="3" presetClass="emph" presetSubtype="2" fill="hold" grpId="1" nodeType="withEffect">
                                  <p:stCondLst>
                                    <p:cond delay="0"/>
                                  </p:stCondLst>
                                  <p:childTnLst>
                                    <p:animClr clrSpc="rgb" dir="cw">
                                      <p:cBhvr override="childStyle">
                                        <p:cTn id="46" dur="500" fill="hold"/>
                                        <p:tgtEl>
                                          <p:spTgt spid="4"/>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3" grpId="2"/>
      <p:bldP spid="4" grpId="0"/>
      <p:bldP spid="4" grpId="1"/>
      <p:bldP spid="5" grpId="0"/>
      <p:bldP spid="7" grpId="0"/>
      <p:bldP spid="8"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76B0B0-6971-B48F-1721-CB5F523EECFA}"/>
            </a:ext>
          </a:extLst>
        </p:cNvPr>
        <p:cNvGrpSpPr/>
        <p:nvPr/>
      </p:nvGrpSpPr>
      <p:grpSpPr>
        <a:xfrm>
          <a:off x="0" y="0"/>
          <a:ext cx="0" cy="0"/>
          <a:chOff x="0" y="0"/>
          <a:chExt cx="0" cy="0"/>
        </a:xfrm>
      </p:grpSpPr>
      <p:pic>
        <p:nvPicPr>
          <p:cNvPr id="27" name="Picture 26">
            <a:extLst>
              <a:ext uri="{FF2B5EF4-FFF2-40B4-BE49-F238E27FC236}">
                <a16:creationId xmlns:a16="http://schemas.microsoft.com/office/drawing/2014/main" id="{52A0A87F-4186-3A82-942D-E53FBFEDB5C7}"/>
              </a:ext>
            </a:extLst>
          </p:cNvPr>
          <p:cNvPicPr>
            <a:picLocks noChangeAspect="1"/>
          </p:cNvPicPr>
          <p:nvPr/>
        </p:nvPicPr>
        <p:blipFill>
          <a:blip r:embed="rId2">
            <a:extLst>
              <a:ext uri="{28A0092B-C50C-407E-A947-70E740481C1C}">
                <a14:useLocalDpi xmlns:a14="http://schemas.microsoft.com/office/drawing/2010/main" val="0"/>
              </a:ext>
            </a:extLst>
          </a:blip>
          <a:srcRect t="12645" b="12645"/>
          <a:stretch/>
        </p:blipFill>
        <p:spPr>
          <a:xfrm>
            <a:off x="12503196" y="678597"/>
            <a:ext cx="4142232" cy="5486400"/>
          </a:xfrm>
          <a:custGeom>
            <a:avLst/>
            <a:gdLst>
              <a:gd name="connsiteX0" fmla="*/ 0 w 4142232"/>
              <a:gd name="connsiteY0" fmla="*/ 0 h 5486400"/>
              <a:gd name="connsiteX1" fmla="*/ 135534 w 4142232"/>
              <a:gd name="connsiteY1" fmla="*/ 0 h 5486400"/>
              <a:gd name="connsiteX2" fmla="*/ 4006698 w 4142232"/>
              <a:gd name="connsiteY2" fmla="*/ 0 h 5486400"/>
              <a:gd name="connsiteX3" fmla="*/ 4142232 w 4142232"/>
              <a:gd name="connsiteY3" fmla="*/ 0 h 5486400"/>
              <a:gd name="connsiteX4" fmla="*/ 4142232 w 4142232"/>
              <a:gd name="connsiteY4" fmla="*/ 135534 h 5486400"/>
              <a:gd name="connsiteX5" fmla="*/ 4142232 w 4142232"/>
              <a:gd name="connsiteY5" fmla="*/ 5350866 h 5486400"/>
              <a:gd name="connsiteX6" fmla="*/ 4142232 w 4142232"/>
              <a:gd name="connsiteY6" fmla="*/ 5486400 h 5486400"/>
              <a:gd name="connsiteX7" fmla="*/ 4006698 w 4142232"/>
              <a:gd name="connsiteY7" fmla="*/ 5486400 h 5486400"/>
              <a:gd name="connsiteX8" fmla="*/ 135534 w 4142232"/>
              <a:gd name="connsiteY8" fmla="*/ 5486400 h 5486400"/>
              <a:gd name="connsiteX9" fmla="*/ 0 w 4142232"/>
              <a:gd name="connsiteY9" fmla="*/ 5486400 h 5486400"/>
              <a:gd name="connsiteX10" fmla="*/ 0 w 4142232"/>
              <a:gd name="connsiteY10" fmla="*/ 5350866 h 5486400"/>
              <a:gd name="connsiteX11" fmla="*/ 0 w 4142232"/>
              <a:gd name="connsiteY11" fmla="*/ 135534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42232" h="5486400">
                <a:moveTo>
                  <a:pt x="0" y="0"/>
                </a:moveTo>
                <a:lnTo>
                  <a:pt x="135534" y="0"/>
                </a:lnTo>
                <a:lnTo>
                  <a:pt x="4006698" y="0"/>
                </a:lnTo>
                <a:lnTo>
                  <a:pt x="4142232" y="0"/>
                </a:lnTo>
                <a:lnTo>
                  <a:pt x="4142232" y="135534"/>
                </a:lnTo>
                <a:lnTo>
                  <a:pt x="4142232" y="5350866"/>
                </a:lnTo>
                <a:lnTo>
                  <a:pt x="4142232" y="5486400"/>
                </a:lnTo>
                <a:lnTo>
                  <a:pt x="4006698" y="5486400"/>
                </a:lnTo>
                <a:lnTo>
                  <a:pt x="135534" y="5486400"/>
                </a:lnTo>
                <a:lnTo>
                  <a:pt x="0" y="5486400"/>
                </a:lnTo>
                <a:lnTo>
                  <a:pt x="0" y="5350866"/>
                </a:lnTo>
                <a:lnTo>
                  <a:pt x="0" y="135534"/>
                </a:lnTo>
                <a:close/>
              </a:path>
            </a:pathLst>
          </a:custGeom>
          <a:solidFill>
            <a:schemeClr val="tx1"/>
          </a:solidFill>
          <a:ln>
            <a:noFill/>
          </a:ln>
        </p:spPr>
      </p:pic>
      <p:pic>
        <p:nvPicPr>
          <p:cNvPr id="30" name="Picture 29">
            <a:extLst>
              <a:ext uri="{FF2B5EF4-FFF2-40B4-BE49-F238E27FC236}">
                <a16:creationId xmlns:a16="http://schemas.microsoft.com/office/drawing/2014/main" id="{36DB7BEC-F7C8-AF80-1FF7-8A65478078C0}"/>
              </a:ext>
            </a:extLst>
          </p:cNvPr>
          <p:cNvPicPr>
            <a:picLocks noChangeAspect="1"/>
          </p:cNvPicPr>
          <p:nvPr/>
        </p:nvPicPr>
        <p:blipFill>
          <a:blip r:embed="rId3">
            <a:extLst>
              <a:ext uri="{28A0092B-C50C-407E-A947-70E740481C1C}">
                <a14:useLocalDpi xmlns:a14="http://schemas.microsoft.com/office/drawing/2010/main" val="0"/>
              </a:ext>
            </a:extLst>
          </a:blip>
          <a:srcRect t="12789" b="12789"/>
          <a:stretch/>
        </p:blipFill>
        <p:spPr>
          <a:xfrm>
            <a:off x="6968705" y="678597"/>
            <a:ext cx="4142232" cy="5486400"/>
          </a:xfrm>
          <a:custGeom>
            <a:avLst/>
            <a:gdLst>
              <a:gd name="connsiteX0" fmla="*/ 0 w 4142232"/>
              <a:gd name="connsiteY0" fmla="*/ 0 h 5486400"/>
              <a:gd name="connsiteX1" fmla="*/ 135534 w 4142232"/>
              <a:gd name="connsiteY1" fmla="*/ 0 h 5486400"/>
              <a:gd name="connsiteX2" fmla="*/ 4006698 w 4142232"/>
              <a:gd name="connsiteY2" fmla="*/ 0 h 5486400"/>
              <a:gd name="connsiteX3" fmla="*/ 4142232 w 4142232"/>
              <a:gd name="connsiteY3" fmla="*/ 0 h 5486400"/>
              <a:gd name="connsiteX4" fmla="*/ 4142232 w 4142232"/>
              <a:gd name="connsiteY4" fmla="*/ 135534 h 5486400"/>
              <a:gd name="connsiteX5" fmla="*/ 4142232 w 4142232"/>
              <a:gd name="connsiteY5" fmla="*/ 5350866 h 5486400"/>
              <a:gd name="connsiteX6" fmla="*/ 4142232 w 4142232"/>
              <a:gd name="connsiteY6" fmla="*/ 5486400 h 5486400"/>
              <a:gd name="connsiteX7" fmla="*/ 4006698 w 4142232"/>
              <a:gd name="connsiteY7" fmla="*/ 5486400 h 5486400"/>
              <a:gd name="connsiteX8" fmla="*/ 135534 w 4142232"/>
              <a:gd name="connsiteY8" fmla="*/ 5486400 h 5486400"/>
              <a:gd name="connsiteX9" fmla="*/ 0 w 4142232"/>
              <a:gd name="connsiteY9" fmla="*/ 5486400 h 5486400"/>
              <a:gd name="connsiteX10" fmla="*/ 0 w 4142232"/>
              <a:gd name="connsiteY10" fmla="*/ 5350866 h 5486400"/>
              <a:gd name="connsiteX11" fmla="*/ 0 w 4142232"/>
              <a:gd name="connsiteY11" fmla="*/ 135534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42232" h="5486400">
                <a:moveTo>
                  <a:pt x="0" y="0"/>
                </a:moveTo>
                <a:lnTo>
                  <a:pt x="135534" y="0"/>
                </a:lnTo>
                <a:lnTo>
                  <a:pt x="4006698" y="0"/>
                </a:lnTo>
                <a:lnTo>
                  <a:pt x="4142232" y="0"/>
                </a:lnTo>
                <a:lnTo>
                  <a:pt x="4142232" y="135534"/>
                </a:lnTo>
                <a:lnTo>
                  <a:pt x="4142232" y="5350866"/>
                </a:lnTo>
                <a:lnTo>
                  <a:pt x="4142232" y="5486400"/>
                </a:lnTo>
                <a:lnTo>
                  <a:pt x="4006698" y="5486400"/>
                </a:lnTo>
                <a:lnTo>
                  <a:pt x="135534" y="5486400"/>
                </a:lnTo>
                <a:lnTo>
                  <a:pt x="0" y="5486400"/>
                </a:lnTo>
                <a:lnTo>
                  <a:pt x="0" y="5350866"/>
                </a:lnTo>
                <a:lnTo>
                  <a:pt x="0" y="135534"/>
                </a:lnTo>
                <a:close/>
              </a:path>
            </a:pathLst>
          </a:custGeom>
          <a:solidFill>
            <a:schemeClr val="tx1"/>
          </a:solidFill>
          <a:ln>
            <a:noFill/>
          </a:ln>
        </p:spPr>
      </p:pic>
      <p:pic>
        <p:nvPicPr>
          <p:cNvPr id="9" name="Picture 8">
            <a:extLst>
              <a:ext uri="{FF2B5EF4-FFF2-40B4-BE49-F238E27FC236}">
                <a16:creationId xmlns:a16="http://schemas.microsoft.com/office/drawing/2014/main" id="{1650D649-82C3-E34E-C921-B29E618DF684}"/>
              </a:ext>
            </a:extLst>
          </p:cNvPr>
          <p:cNvPicPr>
            <a:picLocks noGrp="1" noRot="1" noChangeAspect="1" noMove="1" noResize="1" noEditPoints="1" noAdjustHandles="1" noChangeArrowheads="1" noChangeShapeType="1" noCrop="1"/>
          </p:cNvPicPr>
          <p:nvPr/>
        </p:nvPicPr>
        <p:blipFill>
          <a:blip r:embed="rId4"/>
          <a:srcRect/>
          <a:stretch>
            <a:fillRect/>
          </a:stretch>
        </p:blipFill>
        <p:spPr>
          <a:xfrm>
            <a:off x="0" y="0"/>
            <a:ext cx="12192000" cy="6858000"/>
          </a:xfrm>
          <a:custGeom>
            <a:avLst/>
            <a:gdLst>
              <a:gd name="connsiteX0" fmla="*/ 7104239 w 12192000"/>
              <a:gd name="connsiteY0" fmla="*/ 678597 h 6858000"/>
              <a:gd name="connsiteX1" fmla="*/ 6968705 w 12192000"/>
              <a:gd name="connsiteY1" fmla="*/ 814131 h 6858000"/>
              <a:gd name="connsiteX2" fmla="*/ 6968705 w 12192000"/>
              <a:gd name="connsiteY2" fmla="*/ 6029463 h 6858000"/>
              <a:gd name="connsiteX3" fmla="*/ 7104239 w 12192000"/>
              <a:gd name="connsiteY3" fmla="*/ 6164997 h 6858000"/>
              <a:gd name="connsiteX4" fmla="*/ 10975403 w 12192000"/>
              <a:gd name="connsiteY4" fmla="*/ 6164997 h 6858000"/>
              <a:gd name="connsiteX5" fmla="*/ 11110937 w 12192000"/>
              <a:gd name="connsiteY5" fmla="*/ 6029463 h 6858000"/>
              <a:gd name="connsiteX6" fmla="*/ 11110937 w 12192000"/>
              <a:gd name="connsiteY6" fmla="*/ 814131 h 6858000"/>
              <a:gd name="connsiteX7" fmla="*/ 10975403 w 12192000"/>
              <a:gd name="connsiteY7" fmla="*/ 678597 h 6858000"/>
              <a:gd name="connsiteX8" fmla="*/ 0 w 12192000"/>
              <a:gd name="connsiteY8" fmla="*/ 0 h 6858000"/>
              <a:gd name="connsiteX9" fmla="*/ 12192000 w 12192000"/>
              <a:gd name="connsiteY9" fmla="*/ 0 h 6858000"/>
              <a:gd name="connsiteX10" fmla="*/ 12192000 w 12192000"/>
              <a:gd name="connsiteY10" fmla="*/ 6858000 h 6858000"/>
              <a:gd name="connsiteX11" fmla="*/ 0 w 12192000"/>
              <a:gd name="connsiteY11"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7104239" y="678597"/>
                </a:moveTo>
                <a:cubicBezTo>
                  <a:pt x="7029386" y="678597"/>
                  <a:pt x="6968705" y="739278"/>
                  <a:pt x="6968705" y="814131"/>
                </a:cubicBezTo>
                <a:lnTo>
                  <a:pt x="6968705" y="6029463"/>
                </a:lnTo>
                <a:cubicBezTo>
                  <a:pt x="6968705" y="6104316"/>
                  <a:pt x="7029386" y="6164997"/>
                  <a:pt x="7104239" y="6164997"/>
                </a:cubicBezTo>
                <a:lnTo>
                  <a:pt x="10975403" y="6164997"/>
                </a:lnTo>
                <a:cubicBezTo>
                  <a:pt x="11050256" y="6164997"/>
                  <a:pt x="11110937" y="6104316"/>
                  <a:pt x="11110937" y="6029463"/>
                </a:cubicBezTo>
                <a:lnTo>
                  <a:pt x="11110937" y="814131"/>
                </a:lnTo>
                <a:cubicBezTo>
                  <a:pt x="11110937" y="739278"/>
                  <a:pt x="11050256" y="678597"/>
                  <a:pt x="10975403" y="678597"/>
                </a:cubicBezTo>
                <a:close/>
                <a:moveTo>
                  <a:pt x="0" y="0"/>
                </a:moveTo>
                <a:lnTo>
                  <a:pt x="12192000" y="0"/>
                </a:lnTo>
                <a:lnTo>
                  <a:pt x="12192000" y="6858000"/>
                </a:lnTo>
                <a:lnTo>
                  <a:pt x="0" y="6858000"/>
                </a:lnTo>
                <a:close/>
              </a:path>
            </a:pathLst>
          </a:custGeom>
        </p:spPr>
      </p:pic>
      <p:sp>
        <p:nvSpPr>
          <p:cNvPr id="3" name="1">
            <a:extLst>
              <a:ext uri="{FF2B5EF4-FFF2-40B4-BE49-F238E27FC236}">
                <a16:creationId xmlns:a16="http://schemas.microsoft.com/office/drawing/2014/main" id="{2980C3B7-F1A7-1362-36A4-8C6ED5B1F390}"/>
              </a:ext>
            </a:extLst>
          </p:cNvPr>
          <p:cNvSpPr>
            <a:spLocks/>
          </p:cNvSpPr>
          <p:nvPr/>
        </p:nvSpPr>
        <p:spPr>
          <a:xfrm>
            <a:off x="2366344" y="2414119"/>
            <a:ext cx="1128514"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Heading</a:t>
            </a:r>
            <a:endParaRPr kumimoji="0"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4" name="1">
            <a:extLst>
              <a:ext uri="{FF2B5EF4-FFF2-40B4-BE49-F238E27FC236}">
                <a16:creationId xmlns:a16="http://schemas.microsoft.com/office/drawing/2014/main" id="{36877D38-FD89-A3B6-DE22-8C4C4036FB8B}"/>
              </a:ext>
            </a:extLst>
          </p:cNvPr>
          <p:cNvSpPr>
            <a:spLocks/>
          </p:cNvSpPr>
          <p:nvPr/>
        </p:nvSpPr>
        <p:spPr>
          <a:xfrm>
            <a:off x="2366344" y="3975634"/>
            <a:ext cx="1128514"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Heading</a:t>
            </a:r>
            <a:endParaRPr kumimoji="0" sz="18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5" name="TextBox 4">
            <a:extLst>
              <a:ext uri="{FF2B5EF4-FFF2-40B4-BE49-F238E27FC236}">
                <a16:creationId xmlns:a16="http://schemas.microsoft.com/office/drawing/2014/main" id="{CA8AC5F6-DF76-F6BA-4630-CD5B2EFD39D4}"/>
              </a:ext>
            </a:extLst>
          </p:cNvPr>
          <p:cNvSpPr txBox="1">
            <a:spLocks/>
          </p:cNvSpPr>
          <p:nvPr/>
        </p:nvSpPr>
        <p:spPr>
          <a:xfrm>
            <a:off x="2366344" y="2819927"/>
            <a:ext cx="352129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 portti, </a:t>
            </a:r>
          </a:p>
        </p:txBody>
      </p:sp>
      <p:sp>
        <p:nvSpPr>
          <p:cNvPr id="7" name="TextBox 6">
            <a:extLst>
              <a:ext uri="{FF2B5EF4-FFF2-40B4-BE49-F238E27FC236}">
                <a16:creationId xmlns:a16="http://schemas.microsoft.com/office/drawing/2014/main" id="{10841003-FF1C-17EE-CBCC-5D7CABC26A28}"/>
              </a:ext>
            </a:extLst>
          </p:cNvPr>
          <p:cNvSpPr txBox="1">
            <a:spLocks/>
          </p:cNvSpPr>
          <p:nvPr/>
        </p:nvSpPr>
        <p:spPr>
          <a:xfrm>
            <a:off x="2366344" y="4381442"/>
            <a:ext cx="352129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a:t>
            </a:r>
          </a:p>
        </p:txBody>
      </p:sp>
      <p:sp>
        <p:nvSpPr>
          <p:cNvPr id="8" name="Text Box 5">
            <a:extLst>
              <a:ext uri="{FF2B5EF4-FFF2-40B4-BE49-F238E27FC236}">
                <a16:creationId xmlns:a16="http://schemas.microsoft.com/office/drawing/2014/main" id="{7516C8D7-1F02-287A-CDC5-6D957E4BA840}"/>
              </a:ext>
            </a:extLst>
          </p:cNvPr>
          <p:cNvSpPr txBox="1">
            <a:spLocks/>
          </p:cNvSpPr>
          <p:nvPr/>
        </p:nvSpPr>
        <p:spPr>
          <a:xfrm>
            <a:off x="2366344" y="1263750"/>
            <a:ext cx="2857500" cy="74379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nSpc>
                <a:spcPct val="90000"/>
              </a:lnSpc>
              <a:defRPr sz="5000" cap="all" spc="0">
                <a:solidFill>
                  <a:srgbClr val="FFFFFF"/>
                </a:solidFill>
                <a:latin typeface="+mn-lt"/>
                <a:ea typeface="+mn-ea"/>
                <a:cs typeface="+mn-cs"/>
                <a:sym typeface="Montserrat ExtraBold"/>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500" b="1" i="0" u="none" strike="noStrike" kern="1200" cap="all"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The main title here</a:t>
            </a:r>
            <a:endParaRPr kumimoji="0" sz="2500" b="1" i="0" u="none" strike="noStrike" kern="1200" cap="all"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endParaRPr>
          </a:p>
        </p:txBody>
      </p:sp>
      <p:sp>
        <p:nvSpPr>
          <p:cNvPr id="2" name="Rectangle top">
            <a:extLst>
              <a:ext uri="{FF2B5EF4-FFF2-40B4-BE49-F238E27FC236}">
                <a16:creationId xmlns:a16="http://schemas.microsoft.com/office/drawing/2014/main" id="{E8442749-42B8-D242-3E96-57FA925454F5}"/>
              </a:ext>
            </a:extLst>
          </p:cNvPr>
          <p:cNvSpPr>
            <a:spLocks/>
          </p:cNvSpPr>
          <p:nvPr/>
        </p:nvSpPr>
        <p:spPr>
          <a:xfrm>
            <a:off x="0" y="0"/>
            <a:ext cx="1349829"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6" name="Group 5">
            <a:extLst>
              <a:ext uri="{FF2B5EF4-FFF2-40B4-BE49-F238E27FC236}">
                <a16:creationId xmlns:a16="http://schemas.microsoft.com/office/drawing/2014/main" id="{1A370B8B-47AA-181A-A61E-C659CBF5BB17}"/>
              </a:ext>
            </a:extLst>
          </p:cNvPr>
          <p:cNvGrpSpPr>
            <a:grpSpLocks/>
          </p:cNvGrpSpPr>
          <p:nvPr/>
        </p:nvGrpSpPr>
        <p:grpSpPr>
          <a:xfrm rot="5400000">
            <a:off x="667847" y="2186066"/>
            <a:ext cx="1476374" cy="1267722"/>
            <a:chOff x="1203285" y="2796279"/>
            <a:chExt cx="1476374" cy="1267722"/>
          </a:xfrm>
        </p:grpSpPr>
        <p:sp>
          <p:nvSpPr>
            <p:cNvPr id="12" name="Rectangle: Rounded Corners 11">
              <a:extLst>
                <a:ext uri="{FF2B5EF4-FFF2-40B4-BE49-F238E27FC236}">
                  <a16:creationId xmlns:a16="http://schemas.microsoft.com/office/drawing/2014/main" id="{48EE6030-498B-199C-F29C-A63F5DE57221}"/>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13" name="TextBox 12">
              <a:extLst>
                <a:ext uri="{FF2B5EF4-FFF2-40B4-BE49-F238E27FC236}">
                  <a16:creationId xmlns:a16="http://schemas.microsoft.com/office/drawing/2014/main" id="{AD7992EC-1B64-138A-5434-A56FE15E5A4E}"/>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grpSp>
        <p:nvGrpSpPr>
          <p:cNvPr id="14" name="Group 13">
            <a:extLst>
              <a:ext uri="{FF2B5EF4-FFF2-40B4-BE49-F238E27FC236}">
                <a16:creationId xmlns:a16="http://schemas.microsoft.com/office/drawing/2014/main" id="{6A591344-2783-D598-6199-4BC9C049C58F}"/>
              </a:ext>
            </a:extLst>
          </p:cNvPr>
          <p:cNvGrpSpPr>
            <a:grpSpLocks/>
          </p:cNvGrpSpPr>
          <p:nvPr/>
        </p:nvGrpSpPr>
        <p:grpSpPr>
          <a:xfrm rot="5400000">
            <a:off x="667847" y="3751244"/>
            <a:ext cx="1476374" cy="1267722"/>
            <a:chOff x="1203285" y="2796279"/>
            <a:chExt cx="1476374" cy="1267722"/>
          </a:xfrm>
        </p:grpSpPr>
        <p:sp>
          <p:nvSpPr>
            <p:cNvPr id="15" name="Rectangle: Rounded Corners 14">
              <a:extLst>
                <a:ext uri="{FF2B5EF4-FFF2-40B4-BE49-F238E27FC236}">
                  <a16:creationId xmlns:a16="http://schemas.microsoft.com/office/drawing/2014/main" id="{450D92CF-F6EF-56E7-D40C-5D0EDD410AED}"/>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C696615B-495E-4755-2DF7-C8A4D3CF5B11}"/>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sp>
        <p:nvSpPr>
          <p:cNvPr id="23" name="Rectangle top">
            <a:extLst>
              <a:ext uri="{FF2B5EF4-FFF2-40B4-BE49-F238E27FC236}">
                <a16:creationId xmlns:a16="http://schemas.microsoft.com/office/drawing/2014/main" id="{47576394-23C1-C934-D18C-25DF2B99B4F0}"/>
              </a:ext>
            </a:extLst>
          </p:cNvPr>
          <p:cNvSpPr>
            <a:spLocks/>
          </p:cNvSpPr>
          <p:nvPr/>
        </p:nvSpPr>
        <p:spPr>
          <a:xfrm>
            <a:off x="0" y="1"/>
            <a:ext cx="1349829"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Tree>
    <p:extLst>
      <p:ext uri="{BB962C8B-B14F-4D97-AF65-F5344CB8AC3E}">
        <p14:creationId xmlns:p14="http://schemas.microsoft.com/office/powerpoint/2010/main" val="3949917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childTnLst>
                                </p:cTn>
                              </p:par>
                              <p:par>
                                <p:cTn id="7" presetID="63" presetClass="path" presetSubtype="0" decel="100000" fill="hold" nodeType="withEffect">
                                  <p:stCondLst>
                                    <p:cond delay="500"/>
                                  </p:stCondLst>
                                  <p:childTnLst>
                                    <p:animMotion origin="layout" path="M -0.14205 -1.11111E-6 L -4.58333E-6 -1.11111E-6 " pathEditMode="relative" rAng="0" ptsTypes="AA">
                                      <p:cBhvr>
                                        <p:cTn id="8" dur="1000" fill="hold"/>
                                        <p:tgtEl>
                                          <p:spTgt spid="6"/>
                                        </p:tgtEl>
                                        <p:attrNameLst>
                                          <p:attrName>ppt_x</p:attrName>
                                          <p:attrName>ppt_y</p:attrName>
                                        </p:attrNameLst>
                                      </p:cBhvr>
                                      <p:rCtr x="7096" y="0"/>
                                    </p:animMotion>
                                  </p:childTnLst>
                                </p:cTn>
                              </p:par>
                            </p:childTnLst>
                          </p:cTn>
                        </p:par>
                        <p:par>
                          <p:cTn id="9" fill="hold">
                            <p:stCondLst>
                              <p:cond delay="1500"/>
                            </p:stCondLst>
                            <p:childTnLst>
                              <p:par>
                                <p:cTn id="10" presetID="10" presetClass="entr" presetSubtype="0" fill="hold" nodeType="after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fade">
                                      <p:cBhvr>
                                        <p:cTn id="12" dur="1000"/>
                                        <p:tgtEl>
                                          <p:spTgt spid="30"/>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500"/>
                                        <p:tgtEl>
                                          <p:spTgt spid="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fade">
                                      <p:cBhvr>
                                        <p:cTn id="24" dur="500"/>
                                        <p:tgtEl>
                                          <p:spTgt spid="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par>
                                <p:cTn id="28" presetID="10" presetClass="entr" presetSubtype="0"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cTn>
                              </p:par>
                              <p:par>
                                <p:cTn id="31" presetID="3" presetClass="emph" presetSubtype="2" fill="hold" grpId="1" nodeType="withEffect">
                                  <p:stCondLst>
                                    <p:cond delay="0"/>
                                  </p:stCondLst>
                                  <p:childTnLst>
                                    <p:animClr clrSpc="rgb" dir="cw">
                                      <p:cBhvr override="childStyle">
                                        <p:cTn id="32" dur="250" fill="hold"/>
                                        <p:tgtEl>
                                          <p:spTgt spid="3"/>
                                        </p:tgtEl>
                                        <p:attrNameLst>
                                          <p:attrName>style.color</p:attrName>
                                        </p:attrNameLst>
                                      </p:cBhvr>
                                      <p:to>
                                        <a:schemeClr val="accent2"/>
                                      </p:to>
                                    </p:animClr>
                                  </p:childTnLst>
                                </p:cTn>
                              </p:par>
                            </p:childTnLst>
                          </p:cTn>
                        </p:par>
                      </p:childTnLst>
                    </p:cTn>
                  </p:par>
                  <p:par>
                    <p:cTn id="33" fill="hold">
                      <p:stCondLst>
                        <p:cond delay="indefinite"/>
                      </p:stCondLst>
                      <p:childTnLst>
                        <p:par>
                          <p:cTn id="34" fill="hold">
                            <p:stCondLst>
                              <p:cond delay="0"/>
                            </p:stCondLst>
                            <p:childTnLst>
                              <p:par>
                                <p:cTn id="35" presetID="63" presetClass="path" presetSubtype="0" accel="50000" decel="50000" fill="hold" nodeType="clickEffect">
                                  <p:stCondLst>
                                    <p:cond delay="0"/>
                                  </p:stCondLst>
                                  <p:childTnLst>
                                    <p:animMotion origin="layout" path="M -0.81823 -2.59259E-6 L -0.4539 -2.59259E-6 " pathEditMode="relative" rAng="0" ptsTypes="AA">
                                      <p:cBhvr>
                                        <p:cTn id="36" dur="2000" fill="hold"/>
                                        <p:tgtEl>
                                          <p:spTgt spid="27"/>
                                        </p:tgtEl>
                                        <p:attrNameLst>
                                          <p:attrName>ppt_x</p:attrName>
                                          <p:attrName>ppt_y</p:attrName>
                                        </p:attrNameLst>
                                      </p:cBhvr>
                                      <p:rCtr x="18216" y="0"/>
                                    </p:animMotion>
                                  </p:childTnLst>
                                </p:cTn>
                              </p:par>
                              <p:par>
                                <p:cTn id="37" presetID="63" presetClass="path" presetSubtype="0" accel="50000" decel="50000" fill="hold" nodeType="withEffect">
                                  <p:stCondLst>
                                    <p:cond delay="0"/>
                                  </p:stCondLst>
                                  <p:childTnLst>
                                    <p:animMotion origin="layout" path="M 3.75E-6 -2.59259E-6 L 0.36341 -2.59259E-6 " pathEditMode="relative" rAng="0" ptsTypes="AA">
                                      <p:cBhvr>
                                        <p:cTn id="38" dur="2000" fill="hold"/>
                                        <p:tgtEl>
                                          <p:spTgt spid="30"/>
                                        </p:tgtEl>
                                        <p:attrNameLst>
                                          <p:attrName>ppt_x</p:attrName>
                                          <p:attrName>ppt_y</p:attrName>
                                        </p:attrNameLst>
                                      </p:cBhvr>
                                      <p:rCtr x="18164" y="0"/>
                                    </p:animMotion>
                                  </p:childTnLst>
                                </p:cTn>
                              </p:par>
                              <p:par>
                                <p:cTn id="39" presetID="35" presetClass="path" presetSubtype="0" accel="50000" decel="50000" fill="hold" nodeType="withEffect">
                                  <p:stCondLst>
                                    <p:cond delay="0"/>
                                  </p:stCondLst>
                                  <p:childTnLst>
                                    <p:animMotion origin="layout" path="M -4.58333E-6 -1.11111E-6 L -0.14205 -1.11111E-6 " pathEditMode="relative" rAng="0" ptsTypes="AA">
                                      <p:cBhvr>
                                        <p:cTn id="40" dur="1000" fill="hold"/>
                                        <p:tgtEl>
                                          <p:spTgt spid="6"/>
                                        </p:tgtEl>
                                        <p:attrNameLst>
                                          <p:attrName>ppt_x</p:attrName>
                                          <p:attrName>ppt_y</p:attrName>
                                        </p:attrNameLst>
                                      </p:cBhvr>
                                      <p:rCtr x="-7109" y="0"/>
                                    </p:animMotion>
                                  </p:childTnLst>
                                </p:cTn>
                              </p:par>
                              <p:par>
                                <p:cTn id="41" presetID="1" presetClass="entr" presetSubtype="0" fill="hold" nodeType="withEffect">
                                  <p:stCondLst>
                                    <p:cond delay="250"/>
                                  </p:stCondLst>
                                  <p:childTnLst>
                                    <p:set>
                                      <p:cBhvr>
                                        <p:cTn id="42" dur="1" fill="hold">
                                          <p:stCondLst>
                                            <p:cond delay="0"/>
                                          </p:stCondLst>
                                        </p:cTn>
                                        <p:tgtEl>
                                          <p:spTgt spid="14"/>
                                        </p:tgtEl>
                                        <p:attrNameLst>
                                          <p:attrName>style.visibility</p:attrName>
                                        </p:attrNameLst>
                                      </p:cBhvr>
                                      <p:to>
                                        <p:strVal val="visible"/>
                                      </p:to>
                                    </p:set>
                                  </p:childTnLst>
                                </p:cTn>
                              </p:par>
                              <p:par>
                                <p:cTn id="43" presetID="63" presetClass="path" presetSubtype="0" decel="100000" fill="hold" nodeType="withEffect">
                                  <p:stCondLst>
                                    <p:cond delay="250"/>
                                  </p:stCondLst>
                                  <p:childTnLst>
                                    <p:animMotion origin="layout" path="M -0.14205 -1.85185E-6 L -4.58333E-6 -1.85185E-6 " pathEditMode="relative" rAng="0" ptsTypes="AA">
                                      <p:cBhvr>
                                        <p:cTn id="44" dur="1000" fill="hold"/>
                                        <p:tgtEl>
                                          <p:spTgt spid="14"/>
                                        </p:tgtEl>
                                        <p:attrNameLst>
                                          <p:attrName>ppt_x</p:attrName>
                                          <p:attrName>ppt_y</p:attrName>
                                        </p:attrNameLst>
                                      </p:cBhvr>
                                      <p:rCtr x="7096" y="0"/>
                                    </p:animMotion>
                                  </p:childTnLst>
                                </p:cTn>
                              </p:par>
                              <p:par>
                                <p:cTn id="45" presetID="35" presetClass="path" presetSubtype="0" accel="50000" decel="50000" fill="hold" nodeType="withEffect">
                                  <p:stCondLst>
                                    <p:cond delay="0"/>
                                  </p:stCondLst>
                                  <p:childTnLst>
                                    <p:animMotion origin="layout" path="M -4.58333E-6 -1.85185E-6 L -0.14205 -1.85185E-6 " pathEditMode="relative" rAng="0" ptsTypes="AA">
                                      <p:cBhvr>
                                        <p:cTn id="46" dur="1000" fill="hold"/>
                                        <p:tgtEl>
                                          <p:spTgt spid="14"/>
                                        </p:tgtEl>
                                        <p:attrNameLst>
                                          <p:attrName>ppt_x</p:attrName>
                                          <p:attrName>ppt_y</p:attrName>
                                        </p:attrNameLst>
                                      </p:cBhvr>
                                      <p:rCtr x="-7109" y="0"/>
                                    </p:animMotion>
                                  </p:childTnLst>
                                </p:cTn>
                              </p:par>
                              <p:par>
                                <p:cTn id="47" presetID="3" presetClass="emph" presetSubtype="2" fill="hold" grpId="1" nodeType="withEffect">
                                  <p:stCondLst>
                                    <p:cond delay="0"/>
                                  </p:stCondLst>
                                  <p:childTnLst>
                                    <p:animClr clrSpc="rgb" dir="cw">
                                      <p:cBhvr override="childStyle">
                                        <p:cTn id="48" dur="500" fill="hold"/>
                                        <p:tgtEl>
                                          <p:spTgt spid="4"/>
                                        </p:tgtEl>
                                        <p:attrNameLst>
                                          <p:attrName>style.color</p:attrName>
                                        </p:attrNameLst>
                                      </p:cBhvr>
                                      <p:to>
                                        <a:schemeClr val="accent2"/>
                                      </p:to>
                                    </p:animClr>
                                  </p:childTnLst>
                                </p:cTn>
                              </p:par>
                              <p:par>
                                <p:cTn id="49" presetID="3" presetClass="emph" presetSubtype="2" fill="hold" grpId="2" nodeType="withEffect">
                                  <p:stCondLst>
                                    <p:cond delay="0"/>
                                  </p:stCondLst>
                                  <p:childTnLst>
                                    <p:animClr clrSpc="rgb" dir="cw">
                                      <p:cBhvr override="childStyle">
                                        <p:cTn id="50" dur="500" fill="hold"/>
                                        <p:tgtEl>
                                          <p:spTgt spid="3"/>
                                        </p:tgtEl>
                                        <p:attrNameLst>
                                          <p:attrName>style.color</p:attrName>
                                        </p:attrNameLst>
                                      </p:cBhvr>
                                      <p:to>
                                        <a:srgbClr val="7F7F7F"/>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3" grpId="2"/>
      <p:bldP spid="4" grpId="0"/>
      <p:bldP spid="4" grpId="1"/>
      <p:bldP spid="5" grpId="0"/>
      <p:bldP spid="7" grpId="0"/>
      <p:bldP spid="8"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C0DC6C-C887-7F58-E81B-4A1BBB00E614}"/>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08FADC5-960F-72EC-FAC9-8E416C951088}"/>
              </a:ext>
            </a:extLst>
          </p:cNvPr>
          <p:cNvSpPr/>
          <p:nvPr/>
        </p:nvSpPr>
        <p:spPr>
          <a:xfrm>
            <a:off x="0" y="0"/>
            <a:ext cx="12192000" cy="6858000"/>
          </a:xfrm>
          <a:prstGeom prst="rect">
            <a:avLst/>
          </a:prstGeom>
          <a:solidFill>
            <a:schemeClr val="bg1">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Rounded Corners 6">
            <a:extLst>
              <a:ext uri="{FF2B5EF4-FFF2-40B4-BE49-F238E27FC236}">
                <a16:creationId xmlns:a16="http://schemas.microsoft.com/office/drawing/2014/main" id="{EEF1C582-2454-5FA9-510C-066AE5AE0874}"/>
              </a:ext>
            </a:extLst>
          </p:cNvPr>
          <p:cNvSpPr/>
          <p:nvPr/>
        </p:nvSpPr>
        <p:spPr>
          <a:xfrm>
            <a:off x="3644900" y="604458"/>
            <a:ext cx="4406900" cy="1040234"/>
          </a:xfrm>
          <a:prstGeom prst="roundRect">
            <a:avLst/>
          </a:prstGeom>
          <a:solidFill>
            <a:srgbClr val="0033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extBox 5">
            <a:extLst>
              <a:ext uri="{FF2B5EF4-FFF2-40B4-BE49-F238E27FC236}">
                <a16:creationId xmlns:a16="http://schemas.microsoft.com/office/drawing/2014/main" id="{0CFB80B5-CFCC-9A2A-4132-1E5A74CED772}"/>
              </a:ext>
            </a:extLst>
          </p:cNvPr>
          <p:cNvSpPr txBox="1"/>
          <p:nvPr/>
        </p:nvSpPr>
        <p:spPr>
          <a:xfrm>
            <a:off x="1121379" y="3626346"/>
            <a:ext cx="9949241" cy="4708981"/>
          </a:xfrm>
          <a:prstGeom prst="rect">
            <a:avLst/>
          </a:prstGeom>
          <a:noFill/>
        </p:spPr>
        <p:txBody>
          <a:bodyPr wrap="square" rtlCol="0">
            <a:spAutoFit/>
          </a:bodyPr>
          <a:lstStyle>
            <a:defPPr>
              <a:defRPr lang="en-US"/>
            </a:defPPr>
            <a:lvl1pPr algn="ctr">
              <a:defRPr sz="2800"/>
            </a:lvl1pPr>
          </a:lstStyle>
          <a:p>
            <a:r>
              <a:rPr lang="en-US" sz="4400" b="1" dirty="0"/>
              <a:t>Fonts</a:t>
            </a:r>
            <a:r>
              <a:rPr lang="en-US" sz="3200" dirty="0"/>
              <a:t>:</a:t>
            </a:r>
          </a:p>
          <a:p>
            <a:r>
              <a:rPr lang="en-US" sz="3200" dirty="0">
                <a:hlinkClick r:id="rId2"/>
              </a:rPr>
              <a:t>https://fonts.google.com/specimen/Lato</a:t>
            </a:r>
            <a:r>
              <a:rPr lang="en-US" sz="3200" dirty="0"/>
              <a:t>.</a:t>
            </a:r>
          </a:p>
          <a:p>
            <a:r>
              <a:rPr lang="en-US" sz="3200" dirty="0">
                <a:hlinkClick r:id="rId3"/>
              </a:rPr>
              <a:t>https://befonts.com/objective-font-family.html</a:t>
            </a:r>
            <a:endParaRPr lang="en-US" sz="3200" dirty="0"/>
          </a:p>
          <a:p>
            <a:r>
              <a:rPr lang="en-US" sz="3200" dirty="0">
                <a:hlinkClick r:id="rId4">
                  <a:extLst>
                    <a:ext uri="{A12FA001-AC4F-418D-AE19-62706E023703}">
                      <ahyp:hlinkClr xmlns:ahyp="http://schemas.microsoft.com/office/drawing/2018/hyperlinkcolor" val="tx"/>
                    </a:ext>
                  </a:extLst>
                </a:hlinkClick>
              </a:rPr>
              <a:t>https://fonts.google.com/specimen/Russo+One</a:t>
            </a:r>
            <a:endParaRPr lang="en-US" sz="3200" dirty="0"/>
          </a:p>
          <a:p>
            <a:r>
              <a:rPr kumimoji="0" lang="en-US" sz="3200" b="0" i="0" u="none" strike="noStrike" kern="1200" cap="none" spc="0" normalizeH="0" baseline="0" noProof="0" dirty="0">
                <a:ln>
                  <a:noFill/>
                </a:ln>
                <a:solidFill>
                  <a:prstClr val="black"/>
                </a:solidFill>
                <a:effectLst/>
                <a:uLnTx/>
                <a:uFillTx/>
                <a:latin typeface="Aptos" panose="02110004020202020204"/>
                <a:ea typeface="+mn-ea"/>
                <a:cs typeface="+mn-cs"/>
                <a:hlinkClick r:id="rId5"/>
              </a:rPr>
              <a:t>https://fonts.google.com/specimen/Montserrat</a:t>
            </a:r>
            <a:endParaRPr lang="en-US" sz="3200" dirty="0">
              <a:solidFill>
                <a:prstClr val="black"/>
              </a:solidFill>
              <a:latin typeface="Aptos" panose="02110004020202020204"/>
            </a:endParaRPr>
          </a:p>
          <a:p>
            <a:endParaRPr lang="en-US" sz="3200" dirty="0"/>
          </a:p>
          <a:p>
            <a:endParaRPr lang="en-US" sz="3200" dirty="0"/>
          </a:p>
          <a:p>
            <a:endParaRPr lang="en-US" sz="3200" dirty="0"/>
          </a:p>
          <a:p>
            <a:endParaRPr lang="en-US" sz="3200" dirty="0"/>
          </a:p>
        </p:txBody>
      </p:sp>
      <p:sp>
        <p:nvSpPr>
          <p:cNvPr id="2" name="TextBox 1">
            <a:extLst>
              <a:ext uri="{FF2B5EF4-FFF2-40B4-BE49-F238E27FC236}">
                <a16:creationId xmlns:a16="http://schemas.microsoft.com/office/drawing/2014/main" id="{5B2BF474-B4C3-9CCB-A040-CEF08B6357F1}"/>
              </a:ext>
            </a:extLst>
          </p:cNvPr>
          <p:cNvSpPr txBox="1"/>
          <p:nvPr/>
        </p:nvSpPr>
        <p:spPr>
          <a:xfrm>
            <a:off x="1005925" y="1982450"/>
            <a:ext cx="9949241" cy="1446550"/>
          </a:xfrm>
          <a:prstGeom prst="rect">
            <a:avLst/>
          </a:prstGeom>
          <a:noFill/>
        </p:spPr>
        <p:txBody>
          <a:bodyPr wrap="square" rtlCol="0">
            <a:spAutoFit/>
          </a:bodyPr>
          <a:lstStyle>
            <a:defPPr>
              <a:defRPr lang="en-US"/>
            </a:defPPr>
            <a:lvl1pPr algn="ctr">
              <a:defRPr sz="2800"/>
            </a:lvl1pPr>
          </a:lstStyle>
          <a:p>
            <a:r>
              <a:rPr lang="en-US" sz="4400" b="1" dirty="0"/>
              <a:t>If you don’t install the fonts, you won’t see the slides like the original one </a:t>
            </a:r>
            <a:endParaRPr lang="en-US" sz="3200" dirty="0"/>
          </a:p>
        </p:txBody>
      </p:sp>
      <p:sp>
        <p:nvSpPr>
          <p:cNvPr id="3" name="TextBox 2">
            <a:extLst>
              <a:ext uri="{FF2B5EF4-FFF2-40B4-BE49-F238E27FC236}">
                <a16:creationId xmlns:a16="http://schemas.microsoft.com/office/drawing/2014/main" id="{9E2E93BE-C1F4-6D97-5C0B-3F0D4ED7BA03}"/>
              </a:ext>
            </a:extLst>
          </p:cNvPr>
          <p:cNvSpPr txBox="1"/>
          <p:nvPr/>
        </p:nvSpPr>
        <p:spPr>
          <a:xfrm>
            <a:off x="3752850" y="709077"/>
            <a:ext cx="4191000" cy="830997"/>
          </a:xfrm>
          <a:prstGeom prst="rect">
            <a:avLst/>
          </a:prstGeom>
          <a:noFill/>
        </p:spPr>
        <p:txBody>
          <a:bodyPr wrap="square" rtlCol="0">
            <a:spAutoFit/>
          </a:bodyPr>
          <a:lstStyle/>
          <a:p>
            <a:pPr algn="ctr"/>
            <a:r>
              <a:rPr lang="en-US" sz="4800" b="1" dirty="0">
                <a:solidFill>
                  <a:schemeClr val="bg1">
                    <a:lumMod val="95000"/>
                  </a:schemeClr>
                </a:solidFill>
              </a:rPr>
              <a:t>IMPORTANT</a:t>
            </a:r>
            <a:endParaRPr lang="en-US" sz="4000" b="1" dirty="0">
              <a:solidFill>
                <a:schemeClr val="bg1">
                  <a:lumMod val="95000"/>
                </a:schemeClr>
              </a:solidFill>
            </a:endParaRPr>
          </a:p>
        </p:txBody>
      </p:sp>
    </p:spTree>
    <p:extLst>
      <p:ext uri="{BB962C8B-B14F-4D97-AF65-F5344CB8AC3E}">
        <p14:creationId xmlns:p14="http://schemas.microsoft.com/office/powerpoint/2010/main" val="362276948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C6B952-9A85-3B32-4527-ECDA56DC9C2C}"/>
            </a:ext>
          </a:extLst>
        </p:cNvPr>
        <p:cNvGrpSpPr/>
        <p:nvPr/>
      </p:nvGrpSpPr>
      <p:grpSpPr>
        <a:xfrm>
          <a:off x="0" y="0"/>
          <a:ext cx="0" cy="0"/>
          <a:chOff x="0" y="0"/>
          <a:chExt cx="0" cy="0"/>
        </a:xfrm>
      </p:grpSpPr>
      <p:sp>
        <p:nvSpPr>
          <p:cNvPr id="19" name="Rectangle 18">
            <a:extLst>
              <a:ext uri="{FF2B5EF4-FFF2-40B4-BE49-F238E27FC236}">
                <a16:creationId xmlns:a16="http://schemas.microsoft.com/office/drawing/2014/main" id="{839381ED-ADCE-E303-ABC0-0AF88A6EBA10}"/>
              </a:ext>
            </a:extLst>
          </p:cNvPr>
          <p:cNvSpPr>
            <a:spLocks/>
          </p:cNvSpPr>
          <p:nvPr/>
        </p:nvSpPr>
        <p:spPr>
          <a:xfrm>
            <a:off x="0" y="0"/>
            <a:ext cx="12192000"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23" name="Rectangle: Rounded Corners 22">
            <a:extLst>
              <a:ext uri="{FF2B5EF4-FFF2-40B4-BE49-F238E27FC236}">
                <a16:creationId xmlns:a16="http://schemas.microsoft.com/office/drawing/2014/main" id="{E7E23590-4681-F253-F3EB-19BFC9F45198}"/>
              </a:ext>
            </a:extLst>
          </p:cNvPr>
          <p:cNvSpPr/>
          <p:nvPr/>
        </p:nvSpPr>
        <p:spPr>
          <a:xfrm>
            <a:off x="8464340" y="4390697"/>
            <a:ext cx="2159484" cy="2162464"/>
          </a:xfrm>
          <a:prstGeom prst="roundRect">
            <a:avLst/>
          </a:prstGeom>
          <a:ln>
            <a:noFill/>
          </a:ln>
          <a:effectLst>
            <a:outerShdw blurRad="317500" dist="152400" dir="8100000" algn="tr" rotWithShape="0">
              <a:prstClr val="black">
                <a:alpha val="6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Rounded Corners 21">
            <a:extLst>
              <a:ext uri="{FF2B5EF4-FFF2-40B4-BE49-F238E27FC236}">
                <a16:creationId xmlns:a16="http://schemas.microsoft.com/office/drawing/2014/main" id="{C5D27304-7DF1-F080-54FF-F72E72E9E588}"/>
              </a:ext>
            </a:extLst>
          </p:cNvPr>
          <p:cNvSpPr/>
          <p:nvPr/>
        </p:nvSpPr>
        <p:spPr>
          <a:xfrm>
            <a:off x="9060490" y="1778354"/>
            <a:ext cx="2159484" cy="2162464"/>
          </a:xfrm>
          <a:prstGeom prst="roundRect">
            <a:avLst/>
          </a:prstGeom>
          <a:ln>
            <a:noFill/>
          </a:ln>
          <a:effectLst>
            <a:outerShdw blurRad="317500" dist="152400" dir="8100000" algn="tr" rotWithShape="0">
              <a:prstClr val="black">
                <a:alpha val="6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Rounded Corners 9">
            <a:extLst>
              <a:ext uri="{FF2B5EF4-FFF2-40B4-BE49-F238E27FC236}">
                <a16:creationId xmlns:a16="http://schemas.microsoft.com/office/drawing/2014/main" id="{8F87DA41-DC9E-F0BE-A254-1B53475019C5}"/>
              </a:ext>
            </a:extLst>
          </p:cNvPr>
          <p:cNvSpPr/>
          <p:nvPr/>
        </p:nvSpPr>
        <p:spPr>
          <a:xfrm>
            <a:off x="5326727" y="828728"/>
            <a:ext cx="3383280" cy="3383280"/>
          </a:xfrm>
          <a:prstGeom prst="roundRect">
            <a:avLst>
              <a:gd name="adj" fmla="val 24174"/>
            </a:avLst>
          </a:prstGeom>
          <a:ln>
            <a:noFill/>
          </a:ln>
          <a:effectLst>
            <a:outerShdw blurRad="317500" dist="152400" dir="2700000" algn="tl" rotWithShape="0">
              <a:prstClr val="black">
                <a:alpha val="6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top">
            <a:extLst>
              <a:ext uri="{FF2B5EF4-FFF2-40B4-BE49-F238E27FC236}">
                <a16:creationId xmlns:a16="http://schemas.microsoft.com/office/drawing/2014/main" id="{855110E1-AFB6-B86C-B424-5DC17C0248EB}"/>
              </a:ext>
            </a:extLst>
          </p:cNvPr>
          <p:cNvSpPr>
            <a:spLocks/>
          </p:cNvSpPr>
          <p:nvPr/>
        </p:nvSpPr>
        <p:spPr>
          <a:xfrm>
            <a:off x="0" y="0"/>
            <a:ext cx="4241800"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93CD6159-F62B-EFE9-5FD0-4781539C7945}"/>
              </a:ext>
            </a:extLst>
          </p:cNvPr>
          <p:cNvGrpSpPr/>
          <p:nvPr/>
        </p:nvGrpSpPr>
        <p:grpSpPr>
          <a:xfrm rot="5400000">
            <a:off x="3609531" y="377380"/>
            <a:ext cx="1476374" cy="1267722"/>
            <a:chOff x="1203285" y="2796279"/>
            <a:chExt cx="1476374" cy="1267722"/>
          </a:xfrm>
        </p:grpSpPr>
        <p:sp>
          <p:nvSpPr>
            <p:cNvPr id="3" name="Rectangle: Rounded Corners 2">
              <a:extLst>
                <a:ext uri="{FF2B5EF4-FFF2-40B4-BE49-F238E27FC236}">
                  <a16:creationId xmlns:a16="http://schemas.microsoft.com/office/drawing/2014/main" id="{D99EAC6D-0A64-A55A-9B72-E41242B7511F}"/>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4" name="TextBox 3">
              <a:extLst>
                <a:ext uri="{FF2B5EF4-FFF2-40B4-BE49-F238E27FC236}">
                  <a16:creationId xmlns:a16="http://schemas.microsoft.com/office/drawing/2014/main" id="{64118523-80BE-D54A-A9C4-204BC7234CE6}"/>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pic>
        <p:nvPicPr>
          <p:cNvPr id="7" name="Picture Placeholder 12">
            <a:extLst>
              <a:ext uri="{FF2B5EF4-FFF2-40B4-BE49-F238E27FC236}">
                <a16:creationId xmlns:a16="http://schemas.microsoft.com/office/drawing/2014/main" id="{5A3F4410-D623-8DE8-23A3-0AE5265C601D}"/>
              </a:ext>
            </a:extLst>
          </p:cNvPr>
          <p:cNvPicPr>
            <a:picLocks noChangeAspect="1"/>
          </p:cNvPicPr>
          <p:nvPr/>
        </p:nvPicPr>
        <p:blipFill>
          <a:blip r:embed="rId3">
            <a:extLst>
              <a:ext uri="{28A0092B-C50C-407E-A947-70E740481C1C}">
                <a14:useLocalDpi xmlns:a14="http://schemas.microsoft.com/office/drawing/2010/main" val="0"/>
              </a:ext>
            </a:extLst>
          </a:blip>
          <a:srcRect t="21793" b="21793"/>
          <a:stretch/>
        </p:blipFill>
        <p:spPr>
          <a:xfrm>
            <a:off x="5317202" y="819203"/>
            <a:ext cx="3415284" cy="3429000"/>
          </a:xfrm>
          <a:prstGeom prst="roundRect">
            <a:avLst/>
          </a:prstGeom>
          <a:effectLst/>
        </p:spPr>
      </p:pic>
      <p:pic>
        <p:nvPicPr>
          <p:cNvPr id="8" name="Picture Placeholder 6">
            <a:extLst>
              <a:ext uri="{FF2B5EF4-FFF2-40B4-BE49-F238E27FC236}">
                <a16:creationId xmlns:a16="http://schemas.microsoft.com/office/drawing/2014/main" id="{B0787ECF-2001-1EEF-31DE-D39C5445CDA9}"/>
              </a:ext>
            </a:extLst>
          </p:cNvPr>
          <p:cNvPicPr>
            <a:picLocks noChangeAspect="1"/>
          </p:cNvPicPr>
          <p:nvPr/>
        </p:nvPicPr>
        <p:blipFill>
          <a:blip r:embed="rId4">
            <a:extLst>
              <a:ext uri="{28A0092B-C50C-407E-A947-70E740481C1C}">
                <a14:useLocalDpi xmlns:a14="http://schemas.microsoft.com/office/drawing/2010/main" val="0"/>
              </a:ext>
            </a:extLst>
          </a:blip>
          <a:srcRect t="21723" b="21723"/>
          <a:stretch/>
        </p:blipFill>
        <p:spPr>
          <a:xfrm>
            <a:off x="8424704" y="4309879"/>
            <a:ext cx="2276856" cy="2286000"/>
          </a:xfrm>
          <a:prstGeom prst="roundRect">
            <a:avLst/>
          </a:prstGeom>
          <a:effectLst/>
        </p:spPr>
      </p:pic>
      <p:pic>
        <p:nvPicPr>
          <p:cNvPr id="9" name="Picture Placeholder 10">
            <a:extLst>
              <a:ext uri="{FF2B5EF4-FFF2-40B4-BE49-F238E27FC236}">
                <a16:creationId xmlns:a16="http://schemas.microsoft.com/office/drawing/2014/main" id="{8F26E10C-A44D-11B2-F5F4-0FB20900A967}"/>
              </a:ext>
            </a:extLst>
          </p:cNvPr>
          <p:cNvPicPr>
            <a:picLocks noChangeAspect="1"/>
          </p:cNvPicPr>
          <p:nvPr/>
        </p:nvPicPr>
        <p:blipFill>
          <a:blip r:embed="rId5">
            <a:extLst>
              <a:ext uri="{28A0092B-C50C-407E-A947-70E740481C1C}">
                <a14:useLocalDpi xmlns:a14="http://schemas.microsoft.com/office/drawing/2010/main" val="0"/>
              </a:ext>
            </a:extLst>
          </a:blip>
          <a:srcRect t="21683" b="21683"/>
          <a:stretch/>
        </p:blipFill>
        <p:spPr>
          <a:xfrm>
            <a:off x="9017347" y="1701346"/>
            <a:ext cx="2276856" cy="2286000"/>
          </a:xfrm>
          <a:prstGeom prst="roundRect">
            <a:avLst/>
          </a:prstGeom>
          <a:effectLst/>
        </p:spPr>
      </p:pic>
      <p:grpSp>
        <p:nvGrpSpPr>
          <p:cNvPr id="11" name="Group 10">
            <a:extLst>
              <a:ext uri="{FF2B5EF4-FFF2-40B4-BE49-F238E27FC236}">
                <a16:creationId xmlns:a16="http://schemas.microsoft.com/office/drawing/2014/main" id="{95450E5E-B076-B28E-E9EF-2EC227CEADE1}"/>
              </a:ext>
            </a:extLst>
          </p:cNvPr>
          <p:cNvGrpSpPr/>
          <p:nvPr/>
        </p:nvGrpSpPr>
        <p:grpSpPr>
          <a:xfrm rot="5400000">
            <a:off x="3609531" y="1388620"/>
            <a:ext cx="1476374" cy="1267722"/>
            <a:chOff x="1203285" y="2796279"/>
            <a:chExt cx="1476374" cy="1267722"/>
          </a:xfrm>
        </p:grpSpPr>
        <p:sp>
          <p:nvSpPr>
            <p:cNvPr id="12" name="Rectangle: Rounded Corners 11">
              <a:extLst>
                <a:ext uri="{FF2B5EF4-FFF2-40B4-BE49-F238E27FC236}">
                  <a16:creationId xmlns:a16="http://schemas.microsoft.com/office/drawing/2014/main" id="{174AF8B1-FB9D-730F-0D66-F64AC1785681}"/>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3" name="TextBox 12">
              <a:extLst>
                <a:ext uri="{FF2B5EF4-FFF2-40B4-BE49-F238E27FC236}">
                  <a16:creationId xmlns:a16="http://schemas.microsoft.com/office/drawing/2014/main" id="{BF99E94D-549E-DBC5-F75C-E37E54AFA092}"/>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grpSp>
        <p:nvGrpSpPr>
          <p:cNvPr id="14" name="Group 13">
            <a:extLst>
              <a:ext uri="{FF2B5EF4-FFF2-40B4-BE49-F238E27FC236}">
                <a16:creationId xmlns:a16="http://schemas.microsoft.com/office/drawing/2014/main" id="{9C0904F3-B737-4AE6-9B52-F613DC196EA6}"/>
              </a:ext>
            </a:extLst>
          </p:cNvPr>
          <p:cNvGrpSpPr/>
          <p:nvPr/>
        </p:nvGrpSpPr>
        <p:grpSpPr>
          <a:xfrm rot="5400000">
            <a:off x="3609531" y="2399860"/>
            <a:ext cx="1476374" cy="1267722"/>
            <a:chOff x="1203285" y="2796279"/>
            <a:chExt cx="1476374" cy="1267722"/>
          </a:xfrm>
        </p:grpSpPr>
        <p:sp>
          <p:nvSpPr>
            <p:cNvPr id="20" name="Rectangle: Rounded Corners 19">
              <a:extLst>
                <a:ext uri="{FF2B5EF4-FFF2-40B4-BE49-F238E27FC236}">
                  <a16:creationId xmlns:a16="http://schemas.microsoft.com/office/drawing/2014/main" id="{2C1D9045-D633-47D3-3993-9F61338D6960}"/>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AF862583-8399-CDD1-24A5-94A0D67FA269}"/>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C</a:t>
              </a:r>
            </a:p>
          </p:txBody>
        </p:sp>
      </p:grpSp>
      <p:sp>
        <p:nvSpPr>
          <p:cNvPr id="5" name="Rectangle top">
            <a:extLst>
              <a:ext uri="{FF2B5EF4-FFF2-40B4-BE49-F238E27FC236}">
                <a16:creationId xmlns:a16="http://schemas.microsoft.com/office/drawing/2014/main" id="{3E00538B-2090-E752-7904-9780130035E6}"/>
              </a:ext>
            </a:extLst>
          </p:cNvPr>
          <p:cNvSpPr>
            <a:spLocks/>
          </p:cNvSpPr>
          <p:nvPr/>
        </p:nvSpPr>
        <p:spPr>
          <a:xfrm>
            <a:off x="0" y="1"/>
            <a:ext cx="4241800"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
        <p:nvSpPr>
          <p:cNvPr id="15" name="TextBox 14">
            <a:extLst>
              <a:ext uri="{FF2B5EF4-FFF2-40B4-BE49-F238E27FC236}">
                <a16:creationId xmlns:a16="http://schemas.microsoft.com/office/drawing/2014/main" id="{3490C880-BF4D-EEF5-DA9F-7FFBF5E52649}"/>
              </a:ext>
            </a:extLst>
          </p:cNvPr>
          <p:cNvSpPr txBox="1"/>
          <p:nvPr/>
        </p:nvSpPr>
        <p:spPr>
          <a:xfrm>
            <a:off x="822724" y="1541014"/>
            <a:ext cx="2641601"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lumMod val="65000"/>
                    <a:lumOff val="35000"/>
                  </a:schemeClr>
                </a:solidFill>
                <a:effectLst/>
                <a:uLnTx/>
                <a:uFillTx/>
                <a:latin typeface="Montserrat ExtraBold" pitchFamily="2" charset="0"/>
                <a:ea typeface="+mn-ea"/>
                <a:cs typeface="+mn-cs"/>
              </a:rPr>
              <a:t>Your Title Here</a:t>
            </a:r>
          </a:p>
        </p:txBody>
      </p:sp>
      <p:sp>
        <p:nvSpPr>
          <p:cNvPr id="16" name="TextBox 15">
            <a:extLst>
              <a:ext uri="{FF2B5EF4-FFF2-40B4-BE49-F238E27FC236}">
                <a16:creationId xmlns:a16="http://schemas.microsoft.com/office/drawing/2014/main" id="{D4F7F1A8-1AF3-68EC-5F25-3BB078A6745F}"/>
              </a:ext>
            </a:extLst>
          </p:cNvPr>
          <p:cNvSpPr txBox="1"/>
          <p:nvPr/>
        </p:nvSpPr>
        <p:spPr>
          <a:xfrm>
            <a:off x="822724" y="2740520"/>
            <a:ext cx="24003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Lorem ipsum dolor sit a met, constituter adipescent elite. Maecenas porttitor congue massa. Fusce posuere, </a:t>
            </a:r>
          </a:p>
        </p:txBody>
      </p:sp>
      <p:sp>
        <p:nvSpPr>
          <p:cNvPr id="17" name="7">
            <a:extLst>
              <a:ext uri="{FF2B5EF4-FFF2-40B4-BE49-F238E27FC236}">
                <a16:creationId xmlns:a16="http://schemas.microsoft.com/office/drawing/2014/main" id="{26491F71-4B15-5F75-E53D-21061FBC8EE2}"/>
              </a:ext>
            </a:extLst>
          </p:cNvPr>
          <p:cNvSpPr/>
          <p:nvPr/>
        </p:nvSpPr>
        <p:spPr>
          <a:xfrm flipV="1">
            <a:off x="822724" y="2556688"/>
            <a:ext cx="2293826" cy="65590"/>
          </a:xfrm>
          <a:prstGeom prst="rect">
            <a:avLst/>
          </a:prstGeom>
          <a:solidFill>
            <a:schemeClr val="tx1">
              <a:lumMod val="50000"/>
              <a:lumOff val="50000"/>
            </a:schemeClr>
          </a:solidFill>
          <a:ln w="12700">
            <a:miter lim="400000"/>
          </a:ln>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sz="3200" cap="none" spc="0">
                <a:solidFill>
                  <a:srgbClr val="FFFFFF"/>
                </a:solidFill>
                <a:latin typeface="Helvetica Light"/>
                <a:ea typeface="Helvetica Light"/>
                <a:cs typeface="Helvetica Light"/>
                <a:sym typeface="Helvetica Light"/>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Light"/>
              <a:sym typeface="Helvetica Light"/>
            </a:endParaRPr>
          </a:p>
        </p:txBody>
      </p:sp>
      <p:grpSp>
        <p:nvGrpSpPr>
          <p:cNvPr id="18" name="Group 17">
            <a:extLst>
              <a:ext uri="{FF2B5EF4-FFF2-40B4-BE49-F238E27FC236}">
                <a16:creationId xmlns:a16="http://schemas.microsoft.com/office/drawing/2014/main" id="{0E58E9C2-7657-87B9-5291-32447EAC0C66}"/>
              </a:ext>
            </a:extLst>
          </p:cNvPr>
          <p:cNvGrpSpPr/>
          <p:nvPr/>
        </p:nvGrpSpPr>
        <p:grpSpPr>
          <a:xfrm>
            <a:off x="897797" y="3797551"/>
            <a:ext cx="2386337" cy="1519438"/>
            <a:chOff x="8319868" y="4314623"/>
            <a:chExt cx="2386337" cy="1519438"/>
          </a:xfrm>
        </p:grpSpPr>
        <p:sp>
          <p:nvSpPr>
            <p:cNvPr id="24" name="6">
              <a:extLst>
                <a:ext uri="{FF2B5EF4-FFF2-40B4-BE49-F238E27FC236}">
                  <a16:creationId xmlns:a16="http://schemas.microsoft.com/office/drawing/2014/main" id="{56A5DB7D-C860-25E7-D7F8-4DAE3C80CA85}"/>
                </a:ext>
              </a:extLst>
            </p:cNvPr>
            <p:cNvSpPr/>
            <p:nvPr/>
          </p:nvSpPr>
          <p:spPr>
            <a:xfrm>
              <a:off x="8346654" y="5451532"/>
              <a:ext cx="1861585" cy="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0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sym typeface="Helvetica Light"/>
              </a:endParaRPr>
            </a:p>
          </p:txBody>
        </p:sp>
        <p:sp>
          <p:nvSpPr>
            <p:cNvPr id="25" name="5">
              <a:extLst>
                <a:ext uri="{FF2B5EF4-FFF2-40B4-BE49-F238E27FC236}">
                  <a16:creationId xmlns:a16="http://schemas.microsoft.com/office/drawing/2014/main" id="{016DE981-2B04-8F47-0C96-BC331268AE38}"/>
                </a:ext>
              </a:extLst>
            </p:cNvPr>
            <p:cNvSpPr/>
            <p:nvPr/>
          </p:nvSpPr>
          <p:spPr>
            <a:xfrm>
              <a:off x="8319868" y="5527246"/>
              <a:ext cx="2386337" cy="306815"/>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 title here</a:t>
              </a:r>
            </a:p>
          </p:txBody>
        </p:sp>
        <p:sp>
          <p:nvSpPr>
            <p:cNvPr id="26" name="4">
              <a:extLst>
                <a:ext uri="{FF2B5EF4-FFF2-40B4-BE49-F238E27FC236}">
                  <a16:creationId xmlns:a16="http://schemas.microsoft.com/office/drawing/2014/main" id="{6BDCE710-2137-253C-4132-383315604061}"/>
                </a:ext>
              </a:extLst>
            </p:cNvPr>
            <p:cNvSpPr/>
            <p:nvPr/>
          </p:nvSpPr>
          <p:spPr>
            <a:xfrm>
              <a:off x="9565595" y="4965865"/>
              <a:ext cx="782605" cy="37484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600" b="0"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88</a:t>
              </a:r>
              <a:r>
                <a:rPr kumimoji="0" sz="1600" b="0"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a:t>
              </a:r>
            </a:p>
          </p:txBody>
        </p:sp>
        <p:sp>
          <p:nvSpPr>
            <p:cNvPr id="27" name="1">
              <a:extLst>
                <a:ext uri="{FF2B5EF4-FFF2-40B4-BE49-F238E27FC236}">
                  <a16:creationId xmlns:a16="http://schemas.microsoft.com/office/drawing/2014/main" id="{4629597D-B834-8900-3D98-387F5BCADF53}"/>
                </a:ext>
              </a:extLst>
            </p:cNvPr>
            <p:cNvSpPr/>
            <p:nvPr/>
          </p:nvSpPr>
          <p:spPr>
            <a:xfrm>
              <a:off x="8319868" y="4314623"/>
              <a:ext cx="1522853" cy="37959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17</a:t>
              </a:r>
              <a:r>
                <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2025</a:t>
              </a:r>
              <a:endPar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endParaRPr>
            </a:p>
          </p:txBody>
        </p:sp>
        <p:sp>
          <p:nvSpPr>
            <p:cNvPr id="28" name="2">
              <a:extLst>
                <a:ext uri="{FF2B5EF4-FFF2-40B4-BE49-F238E27FC236}">
                  <a16:creationId xmlns:a16="http://schemas.microsoft.com/office/drawing/2014/main" id="{AE679FE0-5A12-4ED6-1BED-29467F053C86}"/>
                </a:ext>
              </a:extLst>
            </p:cNvPr>
            <p:cNvSpPr/>
            <p:nvPr/>
          </p:nvSpPr>
          <p:spPr>
            <a:xfrm>
              <a:off x="8319868" y="4673544"/>
              <a:ext cx="2276460" cy="306815"/>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 title here</a:t>
              </a:r>
            </a:p>
          </p:txBody>
        </p:sp>
        <p:sp>
          <p:nvSpPr>
            <p:cNvPr id="29" name="3">
              <a:extLst>
                <a:ext uri="{FF2B5EF4-FFF2-40B4-BE49-F238E27FC236}">
                  <a16:creationId xmlns:a16="http://schemas.microsoft.com/office/drawing/2014/main" id="{DE5FB5FD-EFA5-F335-79EC-1B5063B2506E}"/>
                </a:ext>
              </a:extLst>
            </p:cNvPr>
            <p:cNvSpPr/>
            <p:nvPr/>
          </p:nvSpPr>
          <p:spPr>
            <a:xfrm>
              <a:off x="9860439" y="5368434"/>
              <a:ext cx="166196" cy="16619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spTree>
    <p:extLst>
      <p:ext uri="{BB962C8B-B14F-4D97-AF65-F5344CB8AC3E}">
        <p14:creationId xmlns:p14="http://schemas.microsoft.com/office/powerpoint/2010/main" val="3010619026"/>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3" presetClass="path" presetSubtype="0" decel="100000" fill="hold" nodeType="withEffect">
                                  <p:stCondLst>
                                    <p:cond delay="0"/>
                                  </p:stCondLst>
                                  <p:childTnLst>
                                    <p:animMotion origin="layout" path="M -0.14206 -3.7037E-6 L 1.66667E-6 -3.7037E-6 " pathEditMode="relative" rAng="0" ptsTypes="AA">
                                      <p:cBhvr>
                                        <p:cTn id="8" dur="1000" fill="hold"/>
                                        <p:tgtEl>
                                          <p:spTgt spid="2"/>
                                        </p:tgtEl>
                                        <p:attrNameLst>
                                          <p:attrName>ppt_x</p:attrName>
                                          <p:attrName>ppt_y</p:attrName>
                                        </p:attrNameLst>
                                      </p:cBhvr>
                                      <p:rCtr x="7031" y="0"/>
                                    </p:animMotion>
                                  </p:childTnLst>
                                </p:cTn>
                              </p:par>
                              <p:par>
                                <p:cTn id="9" presetID="10" presetClass="entr" presetSubtype="0" fill="hold" grpId="0" nodeType="withEffect">
                                  <p:stCondLst>
                                    <p:cond delay="50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1000"/>
                                        <p:tgtEl>
                                          <p:spTgt spid="16"/>
                                        </p:tgtEl>
                                      </p:cBhvr>
                                    </p:animEffect>
                                  </p:childTnLst>
                                </p:cTn>
                              </p:par>
                              <p:par>
                                <p:cTn id="12" presetID="10" presetClass="entr" presetSubtype="0" fill="hold" grpId="0" nodeType="withEffect">
                                  <p:stCondLst>
                                    <p:cond delay="50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1000"/>
                                        <p:tgtEl>
                                          <p:spTgt spid="15"/>
                                        </p:tgtEl>
                                      </p:cBhvr>
                                    </p:animEffect>
                                  </p:childTnLst>
                                </p:cTn>
                              </p:par>
                              <p:par>
                                <p:cTn id="15" presetID="10" presetClass="entr" presetSubtype="0" fill="hold" grpId="0"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nodeType="withEffect">
                                  <p:stCondLst>
                                    <p:cond delay="50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par>
                                <p:cTn id="21" presetID="2" presetClass="entr" presetSubtype="1" accel="50000" decel="50000" fill="hold" nodeType="withEffect">
                                  <p:stCondLst>
                                    <p:cond delay="750"/>
                                  </p:stCondLst>
                                  <p:iterate>
                                    <p:tmAbs val="0"/>
                                  </p:iterate>
                                  <p:childTnLst>
                                    <p:set>
                                      <p:cBhvr>
                                        <p:cTn id="22" dur="1" fill="hold">
                                          <p:stCondLst>
                                            <p:cond delay="0"/>
                                          </p:stCondLst>
                                        </p:cTn>
                                        <p:tgtEl>
                                          <p:spTgt spid="7"/>
                                        </p:tgtEl>
                                        <p:attrNameLst>
                                          <p:attrName>style.visibility</p:attrName>
                                        </p:attrNameLst>
                                      </p:cBhvr>
                                      <p:to>
                                        <p:strVal val="visible"/>
                                      </p:to>
                                    </p:set>
                                    <p:anim calcmode="lin" valueType="num">
                                      <p:cBhvr additive="base">
                                        <p:cTn id="23" dur="2000" fill="hold"/>
                                        <p:tgtEl>
                                          <p:spTgt spid="7"/>
                                        </p:tgtEl>
                                        <p:attrNameLst>
                                          <p:attrName>ppt_x</p:attrName>
                                        </p:attrNameLst>
                                      </p:cBhvr>
                                      <p:tavLst>
                                        <p:tav tm="0">
                                          <p:val>
                                            <p:strVal val="#ppt_x"/>
                                          </p:val>
                                        </p:tav>
                                        <p:tav tm="100000">
                                          <p:val>
                                            <p:strVal val="#ppt_x"/>
                                          </p:val>
                                        </p:tav>
                                      </p:tavLst>
                                    </p:anim>
                                    <p:anim calcmode="lin" valueType="num">
                                      <p:cBhvr additive="base">
                                        <p:cTn id="24" dur="2000" fill="hold"/>
                                        <p:tgtEl>
                                          <p:spTgt spid="7"/>
                                        </p:tgtEl>
                                        <p:attrNameLst>
                                          <p:attrName>ppt_y</p:attrName>
                                        </p:attrNameLst>
                                      </p:cBhvr>
                                      <p:tavLst>
                                        <p:tav tm="0">
                                          <p:val>
                                            <p:strVal val="0-#ppt_h/2"/>
                                          </p:val>
                                        </p:tav>
                                        <p:tav tm="100000">
                                          <p:val>
                                            <p:strVal val="#ppt_y"/>
                                          </p:val>
                                        </p:tav>
                                      </p:tavLst>
                                    </p:anim>
                                  </p:childTnLst>
                                </p:cTn>
                              </p:par>
                              <p:par>
                                <p:cTn id="25" presetID="2" presetClass="entr" presetSubtype="2" accel="50000" decel="50000" fill="hold" nodeType="withEffect">
                                  <p:stCondLst>
                                    <p:cond delay="750"/>
                                  </p:stCondLst>
                                  <p:iterate>
                                    <p:tmAbs val="0"/>
                                  </p:iterate>
                                  <p:childTnLst>
                                    <p:set>
                                      <p:cBhvr>
                                        <p:cTn id="26" dur="1" fill="hold">
                                          <p:stCondLst>
                                            <p:cond delay="0"/>
                                          </p:stCondLst>
                                        </p:cTn>
                                        <p:tgtEl>
                                          <p:spTgt spid="9"/>
                                        </p:tgtEl>
                                        <p:attrNameLst>
                                          <p:attrName>style.visibility</p:attrName>
                                        </p:attrNameLst>
                                      </p:cBhvr>
                                      <p:to>
                                        <p:strVal val="visible"/>
                                      </p:to>
                                    </p:set>
                                    <p:anim calcmode="lin" valueType="num">
                                      <p:cBhvr additive="base">
                                        <p:cTn id="27" dur="2000" fill="hold"/>
                                        <p:tgtEl>
                                          <p:spTgt spid="9"/>
                                        </p:tgtEl>
                                        <p:attrNameLst>
                                          <p:attrName>ppt_x</p:attrName>
                                        </p:attrNameLst>
                                      </p:cBhvr>
                                      <p:tavLst>
                                        <p:tav tm="0">
                                          <p:val>
                                            <p:strVal val="1+#ppt_w/2"/>
                                          </p:val>
                                        </p:tav>
                                        <p:tav tm="100000">
                                          <p:val>
                                            <p:strVal val="#ppt_x"/>
                                          </p:val>
                                        </p:tav>
                                      </p:tavLst>
                                    </p:anim>
                                    <p:anim calcmode="lin" valueType="num">
                                      <p:cBhvr additive="base">
                                        <p:cTn id="28" dur="2000" fill="hold"/>
                                        <p:tgtEl>
                                          <p:spTgt spid="9"/>
                                        </p:tgtEl>
                                        <p:attrNameLst>
                                          <p:attrName>ppt_y</p:attrName>
                                        </p:attrNameLst>
                                      </p:cBhvr>
                                      <p:tavLst>
                                        <p:tav tm="0">
                                          <p:val>
                                            <p:strVal val="#ppt_y"/>
                                          </p:val>
                                        </p:tav>
                                        <p:tav tm="100000">
                                          <p:val>
                                            <p:strVal val="#ppt_y"/>
                                          </p:val>
                                        </p:tav>
                                      </p:tavLst>
                                    </p:anim>
                                  </p:childTnLst>
                                </p:cTn>
                              </p:par>
                              <p:par>
                                <p:cTn id="29" presetID="2" presetClass="entr" presetSubtype="4" accel="50000" decel="50000" fill="hold" nodeType="withEffect">
                                  <p:stCondLst>
                                    <p:cond delay="750"/>
                                  </p:stCondLst>
                                  <p:iterate>
                                    <p:tmAbs val="0"/>
                                  </p:iterate>
                                  <p:childTnLst>
                                    <p:set>
                                      <p:cBhvr>
                                        <p:cTn id="30" dur="1" fill="hold">
                                          <p:stCondLst>
                                            <p:cond delay="0"/>
                                          </p:stCondLst>
                                        </p:cTn>
                                        <p:tgtEl>
                                          <p:spTgt spid="8"/>
                                        </p:tgtEl>
                                        <p:attrNameLst>
                                          <p:attrName>style.visibility</p:attrName>
                                        </p:attrNameLst>
                                      </p:cBhvr>
                                      <p:to>
                                        <p:strVal val="visible"/>
                                      </p:to>
                                    </p:set>
                                    <p:anim calcmode="lin" valueType="num">
                                      <p:cBhvr additive="base">
                                        <p:cTn id="31" dur="2000" fill="hold"/>
                                        <p:tgtEl>
                                          <p:spTgt spid="8"/>
                                        </p:tgtEl>
                                        <p:attrNameLst>
                                          <p:attrName>ppt_x</p:attrName>
                                        </p:attrNameLst>
                                      </p:cBhvr>
                                      <p:tavLst>
                                        <p:tav tm="0">
                                          <p:val>
                                            <p:strVal val="#ppt_x"/>
                                          </p:val>
                                        </p:tav>
                                        <p:tav tm="100000">
                                          <p:val>
                                            <p:strVal val="#ppt_x"/>
                                          </p:val>
                                        </p:tav>
                                      </p:tavLst>
                                    </p:anim>
                                    <p:anim calcmode="lin" valueType="num">
                                      <p:cBhvr additive="base">
                                        <p:cTn id="32" dur="2000" fill="hold"/>
                                        <p:tgtEl>
                                          <p:spTgt spid="8"/>
                                        </p:tgtEl>
                                        <p:attrNameLst>
                                          <p:attrName>ppt_y</p:attrName>
                                        </p:attrNameLst>
                                      </p:cBhvr>
                                      <p:tavLst>
                                        <p:tav tm="0">
                                          <p:val>
                                            <p:strVal val="1+#ppt_h/2"/>
                                          </p:val>
                                        </p:tav>
                                        <p:tav tm="100000">
                                          <p:val>
                                            <p:strVal val="#ppt_y"/>
                                          </p:val>
                                        </p:tav>
                                      </p:tavLst>
                                    </p:anim>
                                  </p:childTnLst>
                                </p:cTn>
                              </p:par>
                            </p:childTnLst>
                          </p:cTn>
                        </p:par>
                        <p:par>
                          <p:cTn id="33" fill="hold">
                            <p:stCondLst>
                              <p:cond delay="2750"/>
                            </p:stCondLst>
                            <p:childTnLst>
                              <p:par>
                                <p:cTn id="34" presetID="10" presetClass="entr" presetSubtype="0"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fade">
                                      <p:cBhvr>
                                        <p:cTn id="36" dur="1000"/>
                                        <p:tgtEl>
                                          <p:spTgt spid="10"/>
                                        </p:tgtEl>
                                      </p:cBhvr>
                                    </p:animEffect>
                                  </p:childTnLst>
                                </p:cTn>
                              </p:par>
                            </p:childTnLst>
                          </p:cTn>
                        </p:par>
                      </p:childTnLst>
                    </p:cTn>
                  </p:par>
                  <p:par>
                    <p:cTn id="37" fill="hold">
                      <p:stCondLst>
                        <p:cond delay="indefinite"/>
                      </p:stCondLst>
                      <p:childTnLst>
                        <p:par>
                          <p:cTn id="38" fill="hold">
                            <p:stCondLst>
                              <p:cond delay="0"/>
                            </p:stCondLst>
                            <p:childTnLst>
                              <p:par>
                                <p:cTn id="39" presetID="35" presetClass="path" presetSubtype="0" accel="50000" decel="50000" fill="hold" nodeType="clickEffect">
                                  <p:stCondLst>
                                    <p:cond delay="0"/>
                                  </p:stCondLst>
                                  <p:childTnLst>
                                    <p:animMotion origin="layout" path="M 0 0 L -0.25 0 E" pathEditMode="relative" ptsTypes="">
                                      <p:cBhvr>
                                        <p:cTn id="40" dur="2000" fill="hold"/>
                                        <p:tgtEl>
                                          <p:spTgt spid="2"/>
                                        </p:tgtEl>
                                        <p:attrNameLst>
                                          <p:attrName>ppt_x</p:attrName>
                                          <p:attrName>ppt_y</p:attrName>
                                        </p:attrNameLst>
                                      </p:cBhvr>
                                    </p:animMotion>
                                  </p:childTnLst>
                                </p:cTn>
                              </p:par>
                              <p:par>
                                <p:cTn id="41" presetID="1" presetClass="entr" presetSubtype="0" fill="hold" nodeType="withEffect">
                                  <p:stCondLst>
                                    <p:cond delay="500"/>
                                  </p:stCondLst>
                                  <p:childTnLst>
                                    <p:set>
                                      <p:cBhvr>
                                        <p:cTn id="42" dur="1" fill="hold">
                                          <p:stCondLst>
                                            <p:cond delay="0"/>
                                          </p:stCondLst>
                                        </p:cTn>
                                        <p:tgtEl>
                                          <p:spTgt spid="11"/>
                                        </p:tgtEl>
                                        <p:attrNameLst>
                                          <p:attrName>style.visibility</p:attrName>
                                        </p:attrNameLst>
                                      </p:cBhvr>
                                      <p:to>
                                        <p:strVal val="visible"/>
                                      </p:to>
                                    </p:set>
                                  </p:childTnLst>
                                </p:cTn>
                              </p:par>
                              <p:par>
                                <p:cTn id="43" presetID="63" presetClass="path" presetSubtype="0" decel="100000" fill="hold" nodeType="withEffect">
                                  <p:stCondLst>
                                    <p:cond delay="500"/>
                                  </p:stCondLst>
                                  <p:childTnLst>
                                    <p:animMotion origin="layout" path="M -0.14206 2.59259E-6 L -6.25E-7 2.59259E-6 " pathEditMode="relative" rAng="0" ptsTypes="AA">
                                      <p:cBhvr>
                                        <p:cTn id="44" dur="1000" fill="hold"/>
                                        <p:tgtEl>
                                          <p:spTgt spid="11"/>
                                        </p:tgtEl>
                                        <p:attrNameLst>
                                          <p:attrName>ppt_x</p:attrName>
                                          <p:attrName>ppt_y</p:attrName>
                                        </p:attrNameLst>
                                      </p:cBhvr>
                                      <p:rCtr x="7096" y="0"/>
                                    </p:animMotion>
                                  </p:childTnLst>
                                </p:cTn>
                              </p:par>
                              <p:par>
                                <p:cTn id="45" presetID="6" presetClass="emph" presetSubtype="0" decel="100000" fill="hold" nodeType="withEffect">
                                  <p:stCondLst>
                                    <p:cond delay="500"/>
                                  </p:stCondLst>
                                  <p:childTnLst>
                                    <p:animScale>
                                      <p:cBhvr>
                                        <p:cTn id="46" dur="2000" fill="hold"/>
                                        <p:tgtEl>
                                          <p:spTgt spid="7"/>
                                        </p:tgtEl>
                                      </p:cBhvr>
                                      <p:by x="66000" y="66000"/>
                                    </p:animScale>
                                  </p:childTnLst>
                                </p:cTn>
                              </p:par>
                              <p:par>
                                <p:cTn id="47" presetID="6" presetClass="emph" presetSubtype="0" decel="100000" fill="hold" nodeType="withEffect">
                                  <p:stCondLst>
                                    <p:cond delay="500"/>
                                  </p:stCondLst>
                                  <p:childTnLst>
                                    <p:animScale>
                                      <p:cBhvr>
                                        <p:cTn id="48" dur="2000" fill="hold"/>
                                        <p:tgtEl>
                                          <p:spTgt spid="9"/>
                                        </p:tgtEl>
                                      </p:cBhvr>
                                      <p:by x="150000" y="150000"/>
                                    </p:animScale>
                                  </p:childTnLst>
                                </p:cTn>
                              </p:par>
                              <p:par>
                                <p:cTn id="49" presetID="64" presetClass="path" presetSubtype="0" decel="100000" fill="hold" nodeType="withEffect">
                                  <p:stCondLst>
                                    <p:cond delay="500"/>
                                  </p:stCondLst>
                                  <p:childTnLst>
                                    <p:animMotion origin="layout" path="M -2.70833E-6 -4.81481E-6 L -2.70833E-6 -0.08009 " pathEditMode="relative" rAng="0" ptsTypes="AA">
                                      <p:cBhvr>
                                        <p:cTn id="50" dur="2000" fill="hold"/>
                                        <p:tgtEl>
                                          <p:spTgt spid="9"/>
                                        </p:tgtEl>
                                        <p:attrNameLst>
                                          <p:attrName>ppt_x</p:attrName>
                                          <p:attrName>ppt_y</p:attrName>
                                        </p:attrNameLst>
                                      </p:cBhvr>
                                      <p:rCtr x="0" y="-4005"/>
                                    </p:animMotion>
                                  </p:childTnLst>
                                </p:cTn>
                              </p:par>
                              <p:par>
                                <p:cTn id="51" presetID="35" presetClass="path" presetSubtype="0" decel="100000" fill="hold" nodeType="withEffect">
                                  <p:stCondLst>
                                    <p:cond delay="500"/>
                                  </p:stCondLst>
                                  <p:childTnLst>
                                    <p:animMotion origin="layout" path="M 5E-6 1.11111E-6 L -0.11172 1.11111E-6 " pathEditMode="relative" rAng="0" ptsTypes="AA">
                                      <p:cBhvr>
                                        <p:cTn id="52" dur="2000" fill="hold"/>
                                        <p:tgtEl>
                                          <p:spTgt spid="8"/>
                                        </p:tgtEl>
                                        <p:attrNameLst>
                                          <p:attrName>ppt_x</p:attrName>
                                          <p:attrName>ppt_y</p:attrName>
                                        </p:attrNameLst>
                                      </p:cBhvr>
                                      <p:rCtr x="-5586" y="0"/>
                                    </p:animMotion>
                                  </p:childTnLst>
                                </p:cTn>
                              </p:par>
                              <p:par>
                                <p:cTn id="53" presetID="6" presetClass="emph" presetSubtype="0" decel="100000" fill="hold" grpId="1" nodeType="withEffect">
                                  <p:stCondLst>
                                    <p:cond delay="500"/>
                                  </p:stCondLst>
                                  <p:childTnLst>
                                    <p:animScale>
                                      <p:cBhvr>
                                        <p:cTn id="54" dur="2000" fill="hold"/>
                                        <p:tgtEl>
                                          <p:spTgt spid="10"/>
                                        </p:tgtEl>
                                      </p:cBhvr>
                                      <p:by x="30000" y="30000"/>
                                    </p:animScale>
                                  </p:childTnLst>
                                </p:cTn>
                              </p:par>
                              <p:par>
                                <p:cTn id="55" presetID="10" presetClass="entr" presetSubtype="0" fill="hold" grpId="2" nodeType="withEffect">
                                  <p:stCondLst>
                                    <p:cond delay="50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1750"/>
                                        <p:tgtEl>
                                          <p:spTgt spid="22"/>
                                        </p:tgtEl>
                                      </p:cBhvr>
                                    </p:animEffect>
                                  </p:childTnLst>
                                </p:cTn>
                              </p:par>
                              <p:par>
                                <p:cTn id="58" presetID="6" presetClass="emph" presetSubtype="0" decel="100000" fill="hold" grpId="0" nodeType="withEffect">
                                  <p:stCondLst>
                                    <p:cond delay="500"/>
                                  </p:stCondLst>
                                  <p:childTnLst>
                                    <p:animScale>
                                      <p:cBhvr>
                                        <p:cTn id="59" dur="2000" fill="hold"/>
                                        <p:tgtEl>
                                          <p:spTgt spid="22"/>
                                        </p:tgtEl>
                                      </p:cBhvr>
                                      <p:by x="150000" y="150000"/>
                                    </p:animScale>
                                  </p:childTnLst>
                                </p:cTn>
                              </p:par>
                              <p:par>
                                <p:cTn id="60" presetID="64" presetClass="path" presetSubtype="0" decel="100000" fill="hold" grpId="1" nodeType="withEffect">
                                  <p:stCondLst>
                                    <p:cond delay="500"/>
                                  </p:stCondLst>
                                  <p:childTnLst>
                                    <p:animMotion origin="layout" path="M -6.25E-7 1.85185E-6 L -6.25E-7 -0.08009 " pathEditMode="relative" rAng="0" ptsTypes="AA">
                                      <p:cBhvr>
                                        <p:cTn id="61" dur="2000" fill="hold"/>
                                        <p:tgtEl>
                                          <p:spTgt spid="22"/>
                                        </p:tgtEl>
                                        <p:attrNameLst>
                                          <p:attrName>ppt_x</p:attrName>
                                          <p:attrName>ppt_y</p:attrName>
                                        </p:attrNameLst>
                                      </p:cBhvr>
                                      <p:rCtr x="0" y="-4005"/>
                                    </p:animMotion>
                                  </p:childTnLst>
                                </p:cTn>
                              </p:par>
                            </p:childTnLst>
                          </p:cTn>
                        </p:par>
                      </p:childTnLst>
                    </p:cTn>
                  </p:par>
                  <p:par>
                    <p:cTn id="62" fill="hold">
                      <p:stCondLst>
                        <p:cond delay="indefinite"/>
                      </p:stCondLst>
                      <p:childTnLst>
                        <p:par>
                          <p:cTn id="63" fill="hold">
                            <p:stCondLst>
                              <p:cond delay="0"/>
                            </p:stCondLst>
                            <p:childTnLst>
                              <p:par>
                                <p:cTn id="64" presetID="35" presetClass="path" presetSubtype="0" accel="50000" decel="50000" fill="hold" nodeType="clickEffect">
                                  <p:stCondLst>
                                    <p:cond delay="0"/>
                                  </p:stCondLst>
                                  <p:childTnLst>
                                    <p:animMotion origin="layout" path="M 0 0 L -0.25 0 E" pathEditMode="relative" ptsTypes="">
                                      <p:cBhvr>
                                        <p:cTn id="65" dur="2000" fill="hold"/>
                                        <p:tgtEl>
                                          <p:spTgt spid="11"/>
                                        </p:tgtEl>
                                        <p:attrNameLst>
                                          <p:attrName>ppt_x</p:attrName>
                                          <p:attrName>ppt_y</p:attrName>
                                        </p:attrNameLst>
                                      </p:cBhvr>
                                    </p:animMotion>
                                  </p:childTnLst>
                                </p:cTn>
                              </p:par>
                              <p:par>
                                <p:cTn id="66" presetID="1" presetClass="entr" presetSubtype="0" fill="hold" nodeType="withEffect">
                                  <p:stCondLst>
                                    <p:cond delay="500"/>
                                  </p:stCondLst>
                                  <p:childTnLst>
                                    <p:set>
                                      <p:cBhvr>
                                        <p:cTn id="67" dur="1" fill="hold">
                                          <p:stCondLst>
                                            <p:cond delay="0"/>
                                          </p:stCondLst>
                                        </p:cTn>
                                        <p:tgtEl>
                                          <p:spTgt spid="14"/>
                                        </p:tgtEl>
                                        <p:attrNameLst>
                                          <p:attrName>style.visibility</p:attrName>
                                        </p:attrNameLst>
                                      </p:cBhvr>
                                      <p:to>
                                        <p:strVal val="visible"/>
                                      </p:to>
                                    </p:set>
                                  </p:childTnLst>
                                </p:cTn>
                              </p:par>
                              <p:par>
                                <p:cTn id="68" presetID="63" presetClass="path" presetSubtype="0" decel="100000" fill="hold" nodeType="withEffect">
                                  <p:stCondLst>
                                    <p:cond delay="500"/>
                                  </p:stCondLst>
                                  <p:childTnLst>
                                    <p:animMotion origin="layout" path="M -0.14206 -1.11111E-6 L -6.25E-7 -1.11111E-6 " pathEditMode="relative" rAng="0" ptsTypes="AA">
                                      <p:cBhvr>
                                        <p:cTn id="69" dur="1000" fill="hold"/>
                                        <p:tgtEl>
                                          <p:spTgt spid="14"/>
                                        </p:tgtEl>
                                        <p:attrNameLst>
                                          <p:attrName>ppt_x</p:attrName>
                                          <p:attrName>ppt_y</p:attrName>
                                        </p:attrNameLst>
                                      </p:cBhvr>
                                      <p:rCtr x="7096" y="0"/>
                                    </p:animMotion>
                                  </p:childTnLst>
                                </p:cTn>
                              </p:par>
                              <p:par>
                                <p:cTn id="70" presetID="6" presetClass="emph" presetSubtype="0" decel="100000" fill="hold" nodeType="withEffect">
                                  <p:stCondLst>
                                    <p:cond delay="500"/>
                                  </p:stCondLst>
                                  <p:childTnLst>
                                    <p:animScale>
                                      <p:cBhvr>
                                        <p:cTn id="71" dur="2000" fill="hold"/>
                                        <p:tgtEl>
                                          <p:spTgt spid="8"/>
                                        </p:tgtEl>
                                      </p:cBhvr>
                                      <p:by x="150000" y="150000"/>
                                    </p:animScale>
                                  </p:childTnLst>
                                </p:cTn>
                              </p:par>
                              <p:par>
                                <p:cTn id="72" presetID="64" presetClass="path" presetSubtype="0" decel="100000" fill="hold" nodeType="withEffect">
                                  <p:stCondLst>
                                    <p:cond delay="500"/>
                                  </p:stCondLst>
                                  <p:childTnLst>
                                    <p:animMotion origin="layout" path="M -0.11172 -3.33333E-6 L 0.03985 -0.11736 " pathEditMode="relative" rAng="0" ptsTypes="AA">
                                      <p:cBhvr>
                                        <p:cTn id="73" dur="2000" fill="hold"/>
                                        <p:tgtEl>
                                          <p:spTgt spid="8"/>
                                        </p:tgtEl>
                                        <p:attrNameLst>
                                          <p:attrName>ppt_x</p:attrName>
                                          <p:attrName>ppt_y</p:attrName>
                                        </p:attrNameLst>
                                      </p:cBhvr>
                                      <p:rCtr x="7461" y="-5903"/>
                                    </p:animMotion>
                                  </p:childTnLst>
                                </p:cTn>
                              </p:par>
                              <p:par>
                                <p:cTn id="74" presetID="6" presetClass="emph" presetSubtype="0" decel="100000" fill="hold" nodeType="withEffect">
                                  <p:stCondLst>
                                    <p:cond delay="500"/>
                                  </p:stCondLst>
                                  <p:childTnLst>
                                    <p:animScale>
                                      <p:cBhvr>
                                        <p:cTn id="75" dur="2000" fill="hold"/>
                                        <p:tgtEl>
                                          <p:spTgt spid="9"/>
                                        </p:tgtEl>
                                      </p:cBhvr>
                                      <p:by x="66000" y="66000"/>
                                    </p:animScale>
                                  </p:childTnLst>
                                </p:cTn>
                              </p:par>
                              <p:par>
                                <p:cTn id="76" presetID="42" presetClass="path" presetSubtype="0" decel="100000" fill="hold" nodeType="withEffect">
                                  <p:stCondLst>
                                    <p:cond delay="500"/>
                                  </p:stCondLst>
                                  <p:childTnLst>
                                    <p:animMotion origin="layout" path="M -2.5E-6 -0.08009 L -0.15481 -0.19004 " pathEditMode="relative" rAng="0" ptsTypes="AA">
                                      <p:cBhvr>
                                        <p:cTn id="77" dur="2000" fill="hold"/>
                                        <p:tgtEl>
                                          <p:spTgt spid="9"/>
                                        </p:tgtEl>
                                        <p:attrNameLst>
                                          <p:attrName>ppt_x</p:attrName>
                                          <p:attrName>ppt_y</p:attrName>
                                        </p:attrNameLst>
                                      </p:cBhvr>
                                      <p:rCtr x="-7734" y="-5880"/>
                                    </p:animMotion>
                                  </p:childTnLst>
                                </p:cTn>
                              </p:par>
                              <p:par>
                                <p:cTn id="78" presetID="42" presetClass="path" presetSubtype="0" decel="100000" fill="hold" nodeType="withEffect">
                                  <p:stCondLst>
                                    <p:cond delay="500"/>
                                  </p:stCondLst>
                                  <p:childTnLst>
                                    <p:animMotion origin="layout" path="M -1.875E-6 -4.44444E-6 L -0.01588 0.23658 " pathEditMode="relative" rAng="0" ptsTypes="AA">
                                      <p:cBhvr>
                                        <p:cTn id="79" dur="2000" fill="hold"/>
                                        <p:tgtEl>
                                          <p:spTgt spid="7"/>
                                        </p:tgtEl>
                                        <p:attrNameLst>
                                          <p:attrName>ppt_x</p:attrName>
                                          <p:attrName>ppt_y</p:attrName>
                                        </p:attrNameLst>
                                      </p:cBhvr>
                                      <p:rCtr x="-794" y="11829"/>
                                    </p:animMotion>
                                  </p:childTnLst>
                                </p:cTn>
                              </p:par>
                              <p:par>
                                <p:cTn id="80" presetID="10" presetClass="entr" presetSubtype="0" fill="hold" grpId="2" nodeType="withEffect">
                                  <p:stCondLst>
                                    <p:cond delay="500"/>
                                  </p:stCondLst>
                                  <p:childTnLst>
                                    <p:set>
                                      <p:cBhvr>
                                        <p:cTn id="81" dur="1" fill="hold">
                                          <p:stCondLst>
                                            <p:cond delay="0"/>
                                          </p:stCondLst>
                                        </p:cTn>
                                        <p:tgtEl>
                                          <p:spTgt spid="23"/>
                                        </p:tgtEl>
                                        <p:attrNameLst>
                                          <p:attrName>style.visibility</p:attrName>
                                        </p:attrNameLst>
                                      </p:cBhvr>
                                      <p:to>
                                        <p:strVal val="visible"/>
                                      </p:to>
                                    </p:set>
                                    <p:animEffect transition="in" filter="fade">
                                      <p:cBhvr>
                                        <p:cTn id="82" dur="1500"/>
                                        <p:tgtEl>
                                          <p:spTgt spid="23"/>
                                        </p:tgtEl>
                                      </p:cBhvr>
                                    </p:animEffect>
                                  </p:childTnLst>
                                </p:cTn>
                              </p:par>
                              <p:par>
                                <p:cTn id="83" presetID="6" presetClass="emph" presetSubtype="0" decel="100000" fill="hold" grpId="0" nodeType="withEffect">
                                  <p:stCondLst>
                                    <p:cond delay="500"/>
                                  </p:stCondLst>
                                  <p:childTnLst>
                                    <p:animScale>
                                      <p:cBhvr>
                                        <p:cTn id="84" dur="2000" fill="hold"/>
                                        <p:tgtEl>
                                          <p:spTgt spid="23"/>
                                        </p:tgtEl>
                                      </p:cBhvr>
                                      <p:by x="150000" y="150000"/>
                                    </p:animScale>
                                  </p:childTnLst>
                                </p:cTn>
                              </p:par>
                              <p:par>
                                <p:cTn id="85" presetID="64" presetClass="path" presetSubtype="0" decel="100000" fill="hold" grpId="1" nodeType="withEffect">
                                  <p:stCondLst>
                                    <p:cond delay="500"/>
                                  </p:stCondLst>
                                  <p:childTnLst>
                                    <p:animMotion origin="layout" path="M -0.11016 -0.00278 L 0.03985 -0.11736 " pathEditMode="relative" rAng="0" ptsTypes="AA">
                                      <p:cBhvr>
                                        <p:cTn id="86" dur="2000" fill="hold"/>
                                        <p:tgtEl>
                                          <p:spTgt spid="23"/>
                                        </p:tgtEl>
                                        <p:attrNameLst>
                                          <p:attrName>ppt_x</p:attrName>
                                          <p:attrName>ppt_y</p:attrName>
                                        </p:attrNameLst>
                                      </p:cBhvr>
                                      <p:rCtr x="7305" y="-5833"/>
                                    </p:animMotion>
                                  </p:childTnLst>
                                </p:cTn>
                              </p:par>
                              <p:par>
                                <p:cTn id="87" presetID="42" presetClass="path" presetSubtype="0" decel="100000" fill="hold" grpId="3" nodeType="withEffect">
                                  <p:stCondLst>
                                    <p:cond delay="500"/>
                                  </p:stCondLst>
                                  <p:childTnLst>
                                    <p:animMotion origin="layout" path="M 0.0013 -0.08218 L -0.15195 -0.19213 " pathEditMode="relative" rAng="0" ptsTypes="AA">
                                      <p:cBhvr>
                                        <p:cTn id="88" dur="2000" fill="hold"/>
                                        <p:tgtEl>
                                          <p:spTgt spid="22"/>
                                        </p:tgtEl>
                                        <p:attrNameLst>
                                          <p:attrName>ppt_x</p:attrName>
                                          <p:attrName>ppt_y</p:attrName>
                                        </p:attrNameLst>
                                      </p:cBhvr>
                                      <p:rCtr x="-7669" y="-5509"/>
                                    </p:animMotion>
                                  </p:childTnLst>
                                </p:cTn>
                              </p:par>
                              <p:par>
                                <p:cTn id="89" presetID="6" presetClass="emph" presetSubtype="0" decel="100000" fill="hold" grpId="4" nodeType="withEffect">
                                  <p:stCondLst>
                                    <p:cond delay="500"/>
                                  </p:stCondLst>
                                  <p:childTnLst>
                                    <p:animScale>
                                      <p:cBhvr>
                                        <p:cTn id="90" dur="2000" fill="hold"/>
                                        <p:tgtEl>
                                          <p:spTgt spid="22"/>
                                        </p:tgtEl>
                                      </p:cBhvr>
                                      <p:by x="30000" y="30000"/>
                                    </p:animScale>
                                  </p:childTnLst>
                                </p:cTn>
                              </p:par>
                              <p:par>
                                <p:cTn id="91" presetID="42" presetClass="path" presetSubtype="0" decel="100000" fill="hold" grpId="2" nodeType="withEffect">
                                  <p:stCondLst>
                                    <p:cond delay="500"/>
                                  </p:stCondLst>
                                  <p:childTnLst>
                                    <p:animMotion origin="layout" path="M -1.04167E-6 -1.11111E-6 L -0.01536 0.23866 " pathEditMode="relative" rAng="0" ptsTypes="AA">
                                      <p:cBhvr>
                                        <p:cTn id="92" dur="2000" fill="hold"/>
                                        <p:tgtEl>
                                          <p:spTgt spid="10"/>
                                        </p:tgtEl>
                                        <p:attrNameLst>
                                          <p:attrName>ppt_x</p:attrName>
                                          <p:attrName>ppt_y</p:attrName>
                                        </p:attrNameLst>
                                      </p:cBhvr>
                                      <p:rCtr x="-768" y="1192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3" grpId="1" animBg="1"/>
      <p:bldP spid="23" grpId="2" animBg="1"/>
      <p:bldP spid="22" grpId="0" animBg="1"/>
      <p:bldP spid="22" grpId="1" animBg="1"/>
      <p:bldP spid="22" grpId="2" animBg="1"/>
      <p:bldP spid="22" grpId="3" animBg="1"/>
      <p:bldP spid="22" grpId="4" animBg="1"/>
      <p:bldP spid="10" grpId="0" animBg="1"/>
      <p:bldP spid="10" grpId="1" animBg="1"/>
      <p:bldP spid="10" grpId="2" animBg="1"/>
      <p:bldP spid="15" grpId="0"/>
      <p:bldP spid="16" grpId="0"/>
      <p:bldP spid="17"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B3B3EA-764B-21DF-B81C-C59C82CFDFB1}"/>
            </a:ext>
          </a:extLst>
        </p:cNvPr>
        <p:cNvGrpSpPr/>
        <p:nvPr/>
      </p:nvGrpSpPr>
      <p:grpSpPr>
        <a:xfrm>
          <a:off x="0" y="0"/>
          <a:ext cx="0" cy="0"/>
          <a:chOff x="0" y="0"/>
          <a:chExt cx="0" cy="0"/>
        </a:xfrm>
      </p:grpSpPr>
      <p:sp>
        <p:nvSpPr>
          <p:cNvPr id="19" name="Rectangle 18">
            <a:extLst>
              <a:ext uri="{FF2B5EF4-FFF2-40B4-BE49-F238E27FC236}">
                <a16:creationId xmlns:a16="http://schemas.microsoft.com/office/drawing/2014/main" id="{10812A0C-DA73-0D81-381F-36944A41A8AE}"/>
              </a:ext>
            </a:extLst>
          </p:cNvPr>
          <p:cNvSpPr>
            <a:spLocks noGrp="1" noRot="1" noMove="1" noResize="1" noEditPoints="1" noAdjustHandles="1" noChangeArrowheads="1" noChangeShapeType="1"/>
          </p:cNvSpPr>
          <p:nvPr/>
        </p:nvSpPr>
        <p:spPr>
          <a:xfrm>
            <a:off x="0" y="0"/>
            <a:ext cx="12192000"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23" name="Rectangle: Rounded Corners 22">
            <a:extLst>
              <a:ext uri="{FF2B5EF4-FFF2-40B4-BE49-F238E27FC236}">
                <a16:creationId xmlns:a16="http://schemas.microsoft.com/office/drawing/2014/main" id="{7B6597A9-E089-A1FB-7DFB-25910468C659}"/>
              </a:ext>
            </a:extLst>
          </p:cNvPr>
          <p:cNvSpPr/>
          <p:nvPr/>
        </p:nvSpPr>
        <p:spPr>
          <a:xfrm>
            <a:off x="6999857" y="4390697"/>
            <a:ext cx="2159484" cy="2162464"/>
          </a:xfrm>
          <a:prstGeom prst="roundRect">
            <a:avLst/>
          </a:prstGeom>
          <a:ln>
            <a:noFill/>
          </a:ln>
          <a:effectLst>
            <a:outerShdw blurRad="317500" dist="152400" dir="8100000" algn="tr" rotWithShape="0">
              <a:prstClr val="black">
                <a:alpha val="6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Rounded Corners 21">
            <a:extLst>
              <a:ext uri="{FF2B5EF4-FFF2-40B4-BE49-F238E27FC236}">
                <a16:creationId xmlns:a16="http://schemas.microsoft.com/office/drawing/2014/main" id="{2286A53F-4667-4C46-9095-A4EDC8CA785B}"/>
              </a:ext>
            </a:extLst>
          </p:cNvPr>
          <p:cNvSpPr/>
          <p:nvPr/>
        </p:nvSpPr>
        <p:spPr>
          <a:xfrm>
            <a:off x="7596007" y="1778354"/>
            <a:ext cx="2159484" cy="2162464"/>
          </a:xfrm>
          <a:prstGeom prst="roundRect">
            <a:avLst/>
          </a:prstGeom>
          <a:ln>
            <a:noFill/>
          </a:ln>
          <a:effectLst>
            <a:outerShdw blurRad="317500" dist="152400" dir="8100000" algn="tr" rotWithShape="0">
              <a:prstClr val="black">
                <a:alpha val="6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Rounded Corners 9">
            <a:extLst>
              <a:ext uri="{FF2B5EF4-FFF2-40B4-BE49-F238E27FC236}">
                <a16:creationId xmlns:a16="http://schemas.microsoft.com/office/drawing/2014/main" id="{A89146CF-3D04-3776-207C-5AF5904F1139}"/>
              </a:ext>
            </a:extLst>
          </p:cNvPr>
          <p:cNvSpPr/>
          <p:nvPr/>
        </p:nvSpPr>
        <p:spPr>
          <a:xfrm>
            <a:off x="3862244" y="828728"/>
            <a:ext cx="3383280" cy="3383280"/>
          </a:xfrm>
          <a:prstGeom prst="roundRect">
            <a:avLst>
              <a:gd name="adj" fmla="val 24174"/>
            </a:avLst>
          </a:prstGeom>
          <a:effectLst>
            <a:outerShdw blurRad="317500" dist="152400" dir="2700000" algn="tl" rotWithShape="0">
              <a:prstClr val="black">
                <a:alpha val="6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top">
            <a:extLst>
              <a:ext uri="{FF2B5EF4-FFF2-40B4-BE49-F238E27FC236}">
                <a16:creationId xmlns:a16="http://schemas.microsoft.com/office/drawing/2014/main" id="{2D5D58FF-18D4-1A70-88A7-4DC53A9A0E20}"/>
              </a:ext>
            </a:extLst>
          </p:cNvPr>
          <p:cNvSpPr>
            <a:spLocks/>
          </p:cNvSpPr>
          <p:nvPr/>
        </p:nvSpPr>
        <p:spPr>
          <a:xfrm>
            <a:off x="0" y="0"/>
            <a:ext cx="1490440"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9B333D80-E510-BBA5-A5E2-505B875D9148}"/>
              </a:ext>
            </a:extLst>
          </p:cNvPr>
          <p:cNvGrpSpPr/>
          <p:nvPr/>
        </p:nvGrpSpPr>
        <p:grpSpPr>
          <a:xfrm rot="5400000">
            <a:off x="831184" y="377380"/>
            <a:ext cx="1476374" cy="1267722"/>
            <a:chOff x="1203285" y="2796279"/>
            <a:chExt cx="1476374" cy="1267722"/>
          </a:xfrm>
        </p:grpSpPr>
        <p:sp>
          <p:nvSpPr>
            <p:cNvPr id="3" name="Rectangle: Rounded Corners 2">
              <a:extLst>
                <a:ext uri="{FF2B5EF4-FFF2-40B4-BE49-F238E27FC236}">
                  <a16:creationId xmlns:a16="http://schemas.microsoft.com/office/drawing/2014/main" id="{54D84693-032F-5095-14F3-D3A69BA0E5F5}"/>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4" name="TextBox 3">
              <a:extLst>
                <a:ext uri="{FF2B5EF4-FFF2-40B4-BE49-F238E27FC236}">
                  <a16:creationId xmlns:a16="http://schemas.microsoft.com/office/drawing/2014/main" id="{C0FC3E27-29C6-E923-3535-9245AD822AF5}"/>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pic>
        <p:nvPicPr>
          <p:cNvPr id="7" name="Picture Placeholder 12">
            <a:extLst>
              <a:ext uri="{FF2B5EF4-FFF2-40B4-BE49-F238E27FC236}">
                <a16:creationId xmlns:a16="http://schemas.microsoft.com/office/drawing/2014/main" id="{8D65CD5A-4E51-7038-B10E-B7E44EFCFE6A}"/>
              </a:ext>
            </a:extLst>
          </p:cNvPr>
          <p:cNvPicPr>
            <a:picLocks noChangeAspect="1"/>
          </p:cNvPicPr>
          <p:nvPr/>
        </p:nvPicPr>
        <p:blipFill>
          <a:blip r:embed="rId3">
            <a:extLst>
              <a:ext uri="{28A0092B-C50C-407E-A947-70E740481C1C}">
                <a14:useLocalDpi xmlns:a14="http://schemas.microsoft.com/office/drawing/2010/main" val="0"/>
              </a:ext>
            </a:extLst>
          </a:blip>
          <a:srcRect t="67" b="67"/>
          <a:stretch/>
        </p:blipFill>
        <p:spPr>
          <a:xfrm>
            <a:off x="3852719" y="819203"/>
            <a:ext cx="3415284" cy="3429000"/>
          </a:xfrm>
          <a:prstGeom prst="roundRect">
            <a:avLst/>
          </a:prstGeom>
          <a:effectLst/>
        </p:spPr>
      </p:pic>
      <p:pic>
        <p:nvPicPr>
          <p:cNvPr id="8" name="Picture Placeholder 6">
            <a:extLst>
              <a:ext uri="{FF2B5EF4-FFF2-40B4-BE49-F238E27FC236}">
                <a16:creationId xmlns:a16="http://schemas.microsoft.com/office/drawing/2014/main" id="{95A7A15D-15A4-62BD-A9F4-BF6F9F05F8AB}"/>
              </a:ext>
            </a:extLst>
          </p:cNvPr>
          <p:cNvPicPr>
            <a:picLocks noChangeAspect="1"/>
          </p:cNvPicPr>
          <p:nvPr/>
        </p:nvPicPr>
        <p:blipFill>
          <a:blip r:embed="rId4">
            <a:extLst>
              <a:ext uri="{28A0092B-C50C-407E-A947-70E740481C1C}">
                <a14:useLocalDpi xmlns:a14="http://schemas.microsoft.com/office/drawing/2010/main" val="0"/>
              </a:ext>
            </a:extLst>
          </a:blip>
          <a:srcRect l="67" r="67"/>
          <a:stretch/>
        </p:blipFill>
        <p:spPr>
          <a:xfrm>
            <a:off x="6960221" y="4309879"/>
            <a:ext cx="2276856" cy="2286000"/>
          </a:xfrm>
          <a:prstGeom prst="roundRect">
            <a:avLst/>
          </a:prstGeom>
          <a:effectLst/>
        </p:spPr>
      </p:pic>
      <p:pic>
        <p:nvPicPr>
          <p:cNvPr id="9" name="Picture Placeholder 10">
            <a:extLst>
              <a:ext uri="{FF2B5EF4-FFF2-40B4-BE49-F238E27FC236}">
                <a16:creationId xmlns:a16="http://schemas.microsoft.com/office/drawing/2014/main" id="{A414C069-6E39-517A-63EE-C09DD4303BCB}"/>
              </a:ext>
            </a:extLst>
          </p:cNvPr>
          <p:cNvPicPr>
            <a:picLocks noChangeAspect="1"/>
          </p:cNvPicPr>
          <p:nvPr/>
        </p:nvPicPr>
        <p:blipFill>
          <a:blip r:embed="rId5">
            <a:extLst>
              <a:ext uri="{28A0092B-C50C-407E-A947-70E740481C1C}">
                <a14:useLocalDpi xmlns:a14="http://schemas.microsoft.com/office/drawing/2010/main" val="0"/>
              </a:ext>
            </a:extLst>
          </a:blip>
          <a:srcRect l="67" r="67"/>
          <a:stretch/>
        </p:blipFill>
        <p:spPr>
          <a:xfrm>
            <a:off x="7552864" y="1701346"/>
            <a:ext cx="2276856" cy="2286000"/>
          </a:xfrm>
          <a:prstGeom prst="roundRect">
            <a:avLst/>
          </a:prstGeom>
          <a:effectLst/>
        </p:spPr>
      </p:pic>
      <p:grpSp>
        <p:nvGrpSpPr>
          <p:cNvPr id="11" name="Group 10">
            <a:extLst>
              <a:ext uri="{FF2B5EF4-FFF2-40B4-BE49-F238E27FC236}">
                <a16:creationId xmlns:a16="http://schemas.microsoft.com/office/drawing/2014/main" id="{38ADBE49-402C-C346-7BAC-53F4FEDC3F0A}"/>
              </a:ext>
            </a:extLst>
          </p:cNvPr>
          <p:cNvGrpSpPr/>
          <p:nvPr/>
        </p:nvGrpSpPr>
        <p:grpSpPr>
          <a:xfrm rot="5400000">
            <a:off x="831184" y="1388620"/>
            <a:ext cx="1476374" cy="1267722"/>
            <a:chOff x="1203285" y="2796279"/>
            <a:chExt cx="1476374" cy="1267722"/>
          </a:xfrm>
        </p:grpSpPr>
        <p:sp>
          <p:nvSpPr>
            <p:cNvPr id="12" name="Rectangle: Rounded Corners 11">
              <a:extLst>
                <a:ext uri="{FF2B5EF4-FFF2-40B4-BE49-F238E27FC236}">
                  <a16:creationId xmlns:a16="http://schemas.microsoft.com/office/drawing/2014/main" id="{A4966703-DBA6-5754-D82E-102097A1D5C3}"/>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3" name="TextBox 12">
              <a:extLst>
                <a:ext uri="{FF2B5EF4-FFF2-40B4-BE49-F238E27FC236}">
                  <a16:creationId xmlns:a16="http://schemas.microsoft.com/office/drawing/2014/main" id="{7EEC2AE7-6C24-9CAE-FF0D-21CFA74A4B14}"/>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grpSp>
        <p:nvGrpSpPr>
          <p:cNvPr id="14" name="Group 13">
            <a:extLst>
              <a:ext uri="{FF2B5EF4-FFF2-40B4-BE49-F238E27FC236}">
                <a16:creationId xmlns:a16="http://schemas.microsoft.com/office/drawing/2014/main" id="{18342700-21A4-3E6C-C7BC-79AB2B6D5F4A}"/>
              </a:ext>
            </a:extLst>
          </p:cNvPr>
          <p:cNvGrpSpPr/>
          <p:nvPr/>
        </p:nvGrpSpPr>
        <p:grpSpPr>
          <a:xfrm rot="5400000">
            <a:off x="831184" y="2399860"/>
            <a:ext cx="1476374" cy="1267722"/>
            <a:chOff x="1203285" y="2796279"/>
            <a:chExt cx="1476374" cy="1267722"/>
          </a:xfrm>
        </p:grpSpPr>
        <p:sp>
          <p:nvSpPr>
            <p:cNvPr id="20" name="Rectangle: Rounded Corners 19">
              <a:extLst>
                <a:ext uri="{FF2B5EF4-FFF2-40B4-BE49-F238E27FC236}">
                  <a16:creationId xmlns:a16="http://schemas.microsoft.com/office/drawing/2014/main" id="{3E757E60-CA34-4BDE-F7FD-6079C8016AD0}"/>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8ECD92F8-F158-DF3C-0604-DCA7CC10ACBC}"/>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C</a:t>
              </a:r>
            </a:p>
          </p:txBody>
        </p:sp>
      </p:grpSp>
      <p:sp>
        <p:nvSpPr>
          <p:cNvPr id="5" name="Rectangle top">
            <a:extLst>
              <a:ext uri="{FF2B5EF4-FFF2-40B4-BE49-F238E27FC236}">
                <a16:creationId xmlns:a16="http://schemas.microsoft.com/office/drawing/2014/main" id="{1105C2BB-4AB8-DBB7-1F03-039A38E8C156}"/>
              </a:ext>
            </a:extLst>
          </p:cNvPr>
          <p:cNvSpPr>
            <a:spLocks/>
          </p:cNvSpPr>
          <p:nvPr/>
        </p:nvSpPr>
        <p:spPr>
          <a:xfrm>
            <a:off x="0" y="1"/>
            <a:ext cx="1490440"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
        <p:nvSpPr>
          <p:cNvPr id="30" name="TextBox 29">
            <a:extLst>
              <a:ext uri="{FF2B5EF4-FFF2-40B4-BE49-F238E27FC236}">
                <a16:creationId xmlns:a16="http://schemas.microsoft.com/office/drawing/2014/main" id="{D072E597-0A4E-738B-07B9-A5949789ADDA}"/>
              </a:ext>
            </a:extLst>
          </p:cNvPr>
          <p:cNvSpPr txBox="1"/>
          <p:nvPr/>
        </p:nvSpPr>
        <p:spPr>
          <a:xfrm rot="16200000">
            <a:off x="-2524351" y="3075058"/>
            <a:ext cx="6350000" cy="707886"/>
          </a:xfrm>
          <a:prstGeom prst="rect">
            <a:avLst/>
          </a:prstGeom>
          <a:noFill/>
        </p:spPr>
        <p:txBody>
          <a:bodyPr wrap="square" rtlCol="0">
            <a:spAutoFit/>
          </a:bodyPr>
          <a:lstStyle/>
          <a:p>
            <a:pPr algn="ctr"/>
            <a:r>
              <a:rPr lang="en-US" sz="4000" dirty="0">
                <a:solidFill>
                  <a:schemeClr val="tx1">
                    <a:lumMod val="65000"/>
                    <a:lumOff val="35000"/>
                  </a:schemeClr>
                </a:solidFill>
                <a:latin typeface="Montserrat ExtraBold" pitchFamily="2" charset="0"/>
              </a:rPr>
              <a:t>MEET OUR TEAM</a:t>
            </a:r>
          </a:p>
        </p:txBody>
      </p:sp>
      <p:sp>
        <p:nvSpPr>
          <p:cNvPr id="31" name="TextBox 30">
            <a:extLst>
              <a:ext uri="{FF2B5EF4-FFF2-40B4-BE49-F238E27FC236}">
                <a16:creationId xmlns:a16="http://schemas.microsoft.com/office/drawing/2014/main" id="{B79B538F-375F-8B0D-4E28-17F69C9C76F2}"/>
              </a:ext>
            </a:extLst>
          </p:cNvPr>
          <p:cNvSpPr txBox="1">
            <a:spLocks noGrp="1" noRot="1" noMove="1" noResize="1" noEditPoints="1" noAdjustHandles="1" noChangeArrowheads="1" noChangeShapeType="1"/>
          </p:cNvSpPr>
          <p:nvPr/>
        </p:nvSpPr>
        <p:spPr>
          <a:xfrm>
            <a:off x="2599210" y="4684580"/>
            <a:ext cx="4061374" cy="1354217"/>
          </a:xfrm>
          <a:prstGeom prst="rect">
            <a:avLst/>
          </a:prstGeom>
          <a:solidFill>
            <a:schemeClr val="bg1"/>
          </a:solidFill>
        </p:spPr>
        <p:txBody>
          <a:bodyPr wrap="square" rtlCol="0">
            <a:spAutoFit/>
          </a:bodyPr>
          <a:lstStyle/>
          <a:p>
            <a:r>
              <a:rPr lang="en-US" b="1" dirty="0">
                <a:solidFill>
                  <a:schemeClr val="tx1">
                    <a:lumMod val="65000"/>
                    <a:lumOff val="35000"/>
                  </a:schemeClr>
                </a:solidFill>
                <a:latin typeface="Montserrat" panose="00000500000000000000" pitchFamily="2" charset="0"/>
              </a:rPr>
              <a:t>First Name</a:t>
            </a:r>
          </a:p>
          <a:p>
            <a:r>
              <a:rPr lang="en-US" sz="1600" dirty="0">
                <a:solidFill>
                  <a:schemeClr val="tx1">
                    <a:lumMod val="65000"/>
                    <a:lumOff val="35000"/>
                  </a:schemeClr>
                </a:solidFill>
                <a:latin typeface="Montserrat" panose="00000500000000000000" pitchFamily="2" charset="0"/>
              </a:rPr>
              <a:t>Lorem ipsum dolor sit amet, consectetuer adipiscing elit. Maecenas porttitor congue massa. Fusce posuere, </a:t>
            </a:r>
          </a:p>
        </p:txBody>
      </p:sp>
      <p:sp>
        <p:nvSpPr>
          <p:cNvPr id="15" name="TextBox 14">
            <a:extLst>
              <a:ext uri="{FF2B5EF4-FFF2-40B4-BE49-F238E27FC236}">
                <a16:creationId xmlns:a16="http://schemas.microsoft.com/office/drawing/2014/main" id="{56A3BF3D-F11E-1C6B-F2D6-FA2C679579A0}"/>
              </a:ext>
            </a:extLst>
          </p:cNvPr>
          <p:cNvSpPr txBox="1">
            <a:spLocks noGrp="1" noRot="1" noMove="1" noResize="1" noEditPoints="1" noAdjustHandles="1" noChangeArrowheads="1" noChangeShapeType="1"/>
          </p:cNvSpPr>
          <p:nvPr/>
        </p:nvSpPr>
        <p:spPr>
          <a:xfrm>
            <a:off x="8117699" y="131862"/>
            <a:ext cx="4061374" cy="1354217"/>
          </a:xfrm>
          <a:prstGeom prst="rect">
            <a:avLst/>
          </a:prstGeom>
          <a:solidFill>
            <a:schemeClr val="bg1"/>
          </a:solidFill>
        </p:spPr>
        <p:txBody>
          <a:bodyPr wrap="square" rtlCol="0">
            <a:spAutoFit/>
          </a:bodyPr>
          <a:lstStyle/>
          <a:p>
            <a:r>
              <a:rPr lang="en-US" b="1" dirty="0">
                <a:solidFill>
                  <a:schemeClr val="tx1">
                    <a:lumMod val="65000"/>
                    <a:lumOff val="35000"/>
                  </a:schemeClr>
                </a:solidFill>
                <a:latin typeface="Montserrat" panose="00000500000000000000" pitchFamily="2" charset="0"/>
              </a:rPr>
              <a:t>Third Name</a:t>
            </a:r>
          </a:p>
          <a:p>
            <a:r>
              <a:rPr lang="en-US" sz="1600" dirty="0">
                <a:solidFill>
                  <a:schemeClr val="tx1">
                    <a:lumMod val="65000"/>
                    <a:lumOff val="35000"/>
                  </a:schemeClr>
                </a:solidFill>
                <a:latin typeface="Montserrat" panose="00000500000000000000" pitchFamily="2" charset="0"/>
              </a:rPr>
              <a:t>Lorem ipsum dolor sit amet, consectetuer adipiscing elit. Maecenas porttitor congue massa. Fusce posuere, </a:t>
            </a:r>
          </a:p>
        </p:txBody>
      </p:sp>
      <p:sp>
        <p:nvSpPr>
          <p:cNvPr id="16" name="TextBox 15">
            <a:extLst>
              <a:ext uri="{FF2B5EF4-FFF2-40B4-BE49-F238E27FC236}">
                <a16:creationId xmlns:a16="http://schemas.microsoft.com/office/drawing/2014/main" id="{39573CA7-2586-011E-3DB1-0D8FA0E2E30A}"/>
              </a:ext>
            </a:extLst>
          </p:cNvPr>
          <p:cNvSpPr txBox="1">
            <a:spLocks noGrp="1" noRot="1" noMove="1" noResize="1" noEditPoints="1" noAdjustHandles="1" noChangeArrowheads="1" noChangeShapeType="1"/>
          </p:cNvSpPr>
          <p:nvPr/>
        </p:nvSpPr>
        <p:spPr>
          <a:xfrm>
            <a:off x="9513678" y="4417880"/>
            <a:ext cx="3787092" cy="1354217"/>
          </a:xfrm>
          <a:prstGeom prst="rect">
            <a:avLst/>
          </a:prstGeom>
          <a:solidFill>
            <a:schemeClr val="bg1"/>
          </a:solidFill>
        </p:spPr>
        <p:txBody>
          <a:bodyPr wrap="square" rtlCol="0">
            <a:spAutoFit/>
          </a:bodyPr>
          <a:lstStyle/>
          <a:p>
            <a:r>
              <a:rPr lang="en-US" b="1" dirty="0">
                <a:solidFill>
                  <a:schemeClr val="tx1">
                    <a:lumMod val="65000"/>
                    <a:lumOff val="35000"/>
                  </a:schemeClr>
                </a:solidFill>
                <a:latin typeface="Montserrat" panose="00000500000000000000" pitchFamily="2" charset="0"/>
              </a:rPr>
              <a:t>Second Name</a:t>
            </a:r>
          </a:p>
          <a:p>
            <a:r>
              <a:rPr lang="en-US" sz="1600" dirty="0">
                <a:solidFill>
                  <a:schemeClr val="tx1">
                    <a:lumMod val="65000"/>
                    <a:lumOff val="35000"/>
                  </a:schemeClr>
                </a:solidFill>
                <a:latin typeface="Montserrat" panose="00000500000000000000" pitchFamily="2" charset="0"/>
              </a:rPr>
              <a:t>Lorem ipsum dolor sit amet, consectetuer adipiscing elit. Maecenas porttitor congue massa. Fusce posuere, </a:t>
            </a:r>
          </a:p>
        </p:txBody>
      </p:sp>
    </p:spTree>
    <p:extLst>
      <p:ext uri="{BB962C8B-B14F-4D97-AF65-F5344CB8AC3E}">
        <p14:creationId xmlns:p14="http://schemas.microsoft.com/office/powerpoint/2010/main" val="163980970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3" presetClass="path" presetSubtype="0" decel="100000" fill="hold" nodeType="withEffect">
                                  <p:stCondLst>
                                    <p:cond delay="0"/>
                                  </p:stCondLst>
                                  <p:childTnLst>
                                    <p:animMotion origin="layout" path="M -0.14206 -3.7037E-6 L 3.95833E-6 -3.7037E-6 " pathEditMode="relative" rAng="0" ptsTypes="AA">
                                      <p:cBhvr>
                                        <p:cTn id="8" dur="1000" fill="hold"/>
                                        <p:tgtEl>
                                          <p:spTgt spid="2"/>
                                        </p:tgtEl>
                                        <p:attrNameLst>
                                          <p:attrName>ppt_x</p:attrName>
                                          <p:attrName>ppt_y</p:attrName>
                                        </p:attrNameLst>
                                      </p:cBhvr>
                                      <p:rCtr x="7096" y="0"/>
                                    </p:animMotion>
                                  </p:childTnLst>
                                </p:cTn>
                              </p:par>
                              <p:par>
                                <p:cTn id="9" presetID="2" presetClass="entr" presetSubtype="1" accel="50000" decel="50000" fill="hold" nodeType="withEffect">
                                  <p:stCondLst>
                                    <p:cond delay="750"/>
                                  </p:stCondLst>
                                  <p:iterate>
                                    <p:tmAbs val="0"/>
                                  </p:iterate>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000" fill="hold"/>
                                        <p:tgtEl>
                                          <p:spTgt spid="7"/>
                                        </p:tgtEl>
                                        <p:attrNameLst>
                                          <p:attrName>ppt_x</p:attrName>
                                        </p:attrNameLst>
                                      </p:cBhvr>
                                      <p:tavLst>
                                        <p:tav tm="0">
                                          <p:val>
                                            <p:strVal val="#ppt_x"/>
                                          </p:val>
                                        </p:tav>
                                        <p:tav tm="100000">
                                          <p:val>
                                            <p:strVal val="#ppt_x"/>
                                          </p:val>
                                        </p:tav>
                                      </p:tavLst>
                                    </p:anim>
                                    <p:anim calcmode="lin" valueType="num">
                                      <p:cBhvr additive="base">
                                        <p:cTn id="12" dur="2000" fill="hold"/>
                                        <p:tgtEl>
                                          <p:spTgt spid="7"/>
                                        </p:tgtEl>
                                        <p:attrNameLst>
                                          <p:attrName>ppt_y</p:attrName>
                                        </p:attrNameLst>
                                      </p:cBhvr>
                                      <p:tavLst>
                                        <p:tav tm="0">
                                          <p:val>
                                            <p:strVal val="0-#ppt_h/2"/>
                                          </p:val>
                                        </p:tav>
                                        <p:tav tm="100000">
                                          <p:val>
                                            <p:strVal val="#ppt_y"/>
                                          </p:val>
                                        </p:tav>
                                      </p:tavLst>
                                    </p:anim>
                                  </p:childTnLst>
                                </p:cTn>
                              </p:par>
                              <p:par>
                                <p:cTn id="13" presetID="2" presetClass="entr" presetSubtype="2" accel="50000" decel="50000" fill="hold" nodeType="withEffect">
                                  <p:stCondLst>
                                    <p:cond delay="750"/>
                                  </p:stCondLst>
                                  <p:iterate>
                                    <p:tmAbs val="0"/>
                                  </p:iterate>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000" fill="hold"/>
                                        <p:tgtEl>
                                          <p:spTgt spid="9"/>
                                        </p:tgtEl>
                                        <p:attrNameLst>
                                          <p:attrName>ppt_x</p:attrName>
                                        </p:attrNameLst>
                                      </p:cBhvr>
                                      <p:tavLst>
                                        <p:tav tm="0">
                                          <p:val>
                                            <p:strVal val="1+#ppt_w/2"/>
                                          </p:val>
                                        </p:tav>
                                        <p:tav tm="100000">
                                          <p:val>
                                            <p:strVal val="#ppt_x"/>
                                          </p:val>
                                        </p:tav>
                                      </p:tavLst>
                                    </p:anim>
                                    <p:anim calcmode="lin" valueType="num">
                                      <p:cBhvr additive="base">
                                        <p:cTn id="16" dur="200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4" accel="50000" decel="50000" fill="hold" nodeType="withEffect">
                                  <p:stCondLst>
                                    <p:cond delay="750"/>
                                  </p:stCondLst>
                                  <p:iterate>
                                    <p:tmAbs val="0"/>
                                  </p:iterate>
                                  <p:childTnLst>
                                    <p:set>
                                      <p:cBhvr>
                                        <p:cTn id="18" dur="1" fill="hold">
                                          <p:stCondLst>
                                            <p:cond delay="0"/>
                                          </p:stCondLst>
                                        </p:cTn>
                                        <p:tgtEl>
                                          <p:spTgt spid="8"/>
                                        </p:tgtEl>
                                        <p:attrNameLst>
                                          <p:attrName>style.visibility</p:attrName>
                                        </p:attrNameLst>
                                      </p:cBhvr>
                                      <p:to>
                                        <p:strVal val="visible"/>
                                      </p:to>
                                    </p:set>
                                    <p:anim calcmode="lin" valueType="num">
                                      <p:cBhvr additive="base">
                                        <p:cTn id="19" dur="2000" fill="hold"/>
                                        <p:tgtEl>
                                          <p:spTgt spid="8"/>
                                        </p:tgtEl>
                                        <p:attrNameLst>
                                          <p:attrName>ppt_x</p:attrName>
                                        </p:attrNameLst>
                                      </p:cBhvr>
                                      <p:tavLst>
                                        <p:tav tm="0">
                                          <p:val>
                                            <p:strVal val="#ppt_x"/>
                                          </p:val>
                                        </p:tav>
                                        <p:tav tm="100000">
                                          <p:val>
                                            <p:strVal val="#ppt_x"/>
                                          </p:val>
                                        </p:tav>
                                      </p:tavLst>
                                    </p:anim>
                                    <p:anim calcmode="lin" valueType="num">
                                      <p:cBhvr additive="base">
                                        <p:cTn id="20" dur="2000" fill="hold"/>
                                        <p:tgtEl>
                                          <p:spTgt spid="8"/>
                                        </p:tgtEl>
                                        <p:attrNameLst>
                                          <p:attrName>ppt_y</p:attrName>
                                        </p:attrNameLst>
                                      </p:cBhvr>
                                      <p:tavLst>
                                        <p:tav tm="0">
                                          <p:val>
                                            <p:strVal val="1+#ppt_h/2"/>
                                          </p:val>
                                        </p:tav>
                                        <p:tav tm="100000">
                                          <p:val>
                                            <p:strVal val="#ppt_y"/>
                                          </p:val>
                                        </p:tav>
                                      </p:tavLst>
                                    </p:anim>
                                  </p:childTnLst>
                                </p:cTn>
                              </p:par>
                            </p:childTnLst>
                          </p:cTn>
                        </p:par>
                        <p:par>
                          <p:cTn id="21" fill="hold">
                            <p:stCondLst>
                              <p:cond delay="2750"/>
                            </p:stCondLst>
                            <p:childTnLst>
                              <p:par>
                                <p:cTn id="22" presetID="10" presetClass="entr" presetSubtype="0" fill="hold" grpId="0" nodeType="after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fade">
                                      <p:cBhvr>
                                        <p:cTn id="24" dur="1000"/>
                                        <p:tgtEl>
                                          <p:spTgt spid="10"/>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1000"/>
                                        <p:tgtEl>
                                          <p:spTgt spid="31"/>
                                        </p:tgtEl>
                                      </p:cBhvr>
                                    </p:animEffect>
                                  </p:childTnLst>
                                </p:cTn>
                              </p:par>
                            </p:childTnLst>
                          </p:cTn>
                        </p:par>
                      </p:childTnLst>
                    </p:cTn>
                  </p:par>
                  <p:par>
                    <p:cTn id="28" fill="hold">
                      <p:stCondLst>
                        <p:cond delay="indefinite"/>
                      </p:stCondLst>
                      <p:childTnLst>
                        <p:par>
                          <p:cTn id="29" fill="hold">
                            <p:stCondLst>
                              <p:cond delay="0"/>
                            </p:stCondLst>
                            <p:childTnLst>
                              <p:par>
                                <p:cTn id="30" presetID="35" presetClass="path" presetSubtype="0" accel="50000" decel="50000" fill="hold" nodeType="clickEffect">
                                  <p:stCondLst>
                                    <p:cond delay="0"/>
                                  </p:stCondLst>
                                  <p:childTnLst>
                                    <p:animMotion origin="layout" path="M 3.95833E-6 -3.7037E-6 L -0.25 -3.7037E-6 " pathEditMode="relative" rAng="0" ptsTypes="AA">
                                      <p:cBhvr>
                                        <p:cTn id="31" dur="2000" fill="hold"/>
                                        <p:tgtEl>
                                          <p:spTgt spid="2"/>
                                        </p:tgtEl>
                                        <p:attrNameLst>
                                          <p:attrName>ppt_x</p:attrName>
                                          <p:attrName>ppt_y</p:attrName>
                                        </p:attrNameLst>
                                      </p:cBhvr>
                                      <p:rCtr x="-12500" y="0"/>
                                    </p:animMotion>
                                  </p:childTnLst>
                                </p:cTn>
                              </p:par>
                              <p:par>
                                <p:cTn id="32" presetID="1" presetClass="entr" presetSubtype="0" fill="hold" nodeType="withEffect">
                                  <p:stCondLst>
                                    <p:cond delay="500"/>
                                  </p:stCondLst>
                                  <p:childTnLst>
                                    <p:set>
                                      <p:cBhvr>
                                        <p:cTn id="33" dur="1" fill="hold">
                                          <p:stCondLst>
                                            <p:cond delay="0"/>
                                          </p:stCondLst>
                                        </p:cTn>
                                        <p:tgtEl>
                                          <p:spTgt spid="11"/>
                                        </p:tgtEl>
                                        <p:attrNameLst>
                                          <p:attrName>style.visibility</p:attrName>
                                        </p:attrNameLst>
                                      </p:cBhvr>
                                      <p:to>
                                        <p:strVal val="visible"/>
                                      </p:to>
                                    </p:set>
                                  </p:childTnLst>
                                </p:cTn>
                              </p:par>
                              <p:par>
                                <p:cTn id="34" presetID="63" presetClass="path" presetSubtype="0" decel="100000" fill="hold" nodeType="withEffect">
                                  <p:stCondLst>
                                    <p:cond delay="500"/>
                                  </p:stCondLst>
                                  <p:childTnLst>
                                    <p:animMotion origin="layout" path="M -0.14206 2.59259E-6 L 3.95833E-6 2.59259E-6 " pathEditMode="relative" rAng="0" ptsTypes="AA">
                                      <p:cBhvr>
                                        <p:cTn id="35" dur="1000" fill="hold"/>
                                        <p:tgtEl>
                                          <p:spTgt spid="11"/>
                                        </p:tgtEl>
                                        <p:attrNameLst>
                                          <p:attrName>ppt_x</p:attrName>
                                          <p:attrName>ppt_y</p:attrName>
                                        </p:attrNameLst>
                                      </p:cBhvr>
                                      <p:rCtr x="7096" y="0"/>
                                    </p:animMotion>
                                  </p:childTnLst>
                                </p:cTn>
                              </p:par>
                              <p:par>
                                <p:cTn id="36" presetID="10" presetClass="exit" presetSubtype="0" fill="hold" grpId="1" nodeType="withEffect">
                                  <p:stCondLst>
                                    <p:cond delay="500"/>
                                  </p:stCondLst>
                                  <p:childTnLst>
                                    <p:animEffect transition="out" filter="fade">
                                      <p:cBhvr>
                                        <p:cTn id="37" dur="250"/>
                                        <p:tgtEl>
                                          <p:spTgt spid="31"/>
                                        </p:tgtEl>
                                      </p:cBhvr>
                                    </p:animEffect>
                                    <p:set>
                                      <p:cBhvr>
                                        <p:cTn id="38" dur="1" fill="hold">
                                          <p:stCondLst>
                                            <p:cond delay="249"/>
                                          </p:stCondLst>
                                        </p:cTn>
                                        <p:tgtEl>
                                          <p:spTgt spid="31"/>
                                        </p:tgtEl>
                                        <p:attrNameLst>
                                          <p:attrName>style.visibility</p:attrName>
                                        </p:attrNameLst>
                                      </p:cBhvr>
                                      <p:to>
                                        <p:strVal val="hidden"/>
                                      </p:to>
                                    </p:set>
                                  </p:childTnLst>
                                </p:cTn>
                              </p:par>
                              <p:par>
                                <p:cTn id="39" presetID="6" presetClass="emph" presetSubtype="0" decel="100000" fill="hold" nodeType="withEffect">
                                  <p:stCondLst>
                                    <p:cond delay="500"/>
                                  </p:stCondLst>
                                  <p:childTnLst>
                                    <p:animScale>
                                      <p:cBhvr>
                                        <p:cTn id="40" dur="2000" fill="hold"/>
                                        <p:tgtEl>
                                          <p:spTgt spid="7"/>
                                        </p:tgtEl>
                                      </p:cBhvr>
                                      <p:by x="66000" y="66000"/>
                                    </p:animScale>
                                  </p:childTnLst>
                                </p:cTn>
                              </p:par>
                              <p:par>
                                <p:cTn id="41" presetID="6" presetClass="emph" presetSubtype="0" decel="100000" fill="hold" nodeType="withEffect">
                                  <p:stCondLst>
                                    <p:cond delay="500"/>
                                  </p:stCondLst>
                                  <p:childTnLst>
                                    <p:animScale>
                                      <p:cBhvr>
                                        <p:cTn id="42" dur="2000" fill="hold"/>
                                        <p:tgtEl>
                                          <p:spTgt spid="9"/>
                                        </p:tgtEl>
                                      </p:cBhvr>
                                      <p:by x="150000" y="150000"/>
                                    </p:animScale>
                                  </p:childTnLst>
                                </p:cTn>
                              </p:par>
                              <p:par>
                                <p:cTn id="43" presetID="64" presetClass="path" presetSubtype="0" decel="100000" fill="hold" nodeType="withEffect">
                                  <p:stCondLst>
                                    <p:cond delay="500"/>
                                  </p:stCondLst>
                                  <p:childTnLst>
                                    <p:animMotion origin="layout" path="M -6.25E-7 -4.81481E-6 L -6.25E-7 -0.08009 " pathEditMode="relative" rAng="0" ptsTypes="AA">
                                      <p:cBhvr>
                                        <p:cTn id="44" dur="2000" fill="hold"/>
                                        <p:tgtEl>
                                          <p:spTgt spid="9"/>
                                        </p:tgtEl>
                                        <p:attrNameLst>
                                          <p:attrName>ppt_x</p:attrName>
                                          <p:attrName>ppt_y</p:attrName>
                                        </p:attrNameLst>
                                      </p:cBhvr>
                                      <p:rCtr x="0" y="-4005"/>
                                    </p:animMotion>
                                  </p:childTnLst>
                                </p:cTn>
                              </p:par>
                              <p:par>
                                <p:cTn id="45" presetID="35" presetClass="path" presetSubtype="0" decel="100000" fill="hold" nodeType="withEffect">
                                  <p:stCondLst>
                                    <p:cond delay="500"/>
                                  </p:stCondLst>
                                  <p:childTnLst>
                                    <p:animMotion origin="layout" path="M -2.70833E-6 1.11111E-6 L -0.11172 1.11111E-6 " pathEditMode="relative" rAng="0" ptsTypes="AA">
                                      <p:cBhvr>
                                        <p:cTn id="46" dur="2000" fill="hold"/>
                                        <p:tgtEl>
                                          <p:spTgt spid="8"/>
                                        </p:tgtEl>
                                        <p:attrNameLst>
                                          <p:attrName>ppt_x</p:attrName>
                                          <p:attrName>ppt_y</p:attrName>
                                        </p:attrNameLst>
                                      </p:cBhvr>
                                      <p:rCtr x="-5586" y="0"/>
                                    </p:animMotion>
                                  </p:childTnLst>
                                </p:cTn>
                              </p:par>
                              <p:par>
                                <p:cTn id="47" presetID="6" presetClass="emph" presetSubtype="0" decel="100000" fill="hold" grpId="1" nodeType="withEffect">
                                  <p:stCondLst>
                                    <p:cond delay="500"/>
                                  </p:stCondLst>
                                  <p:childTnLst>
                                    <p:animScale>
                                      <p:cBhvr>
                                        <p:cTn id="48" dur="2000" fill="hold"/>
                                        <p:tgtEl>
                                          <p:spTgt spid="10"/>
                                        </p:tgtEl>
                                      </p:cBhvr>
                                      <p:by x="30000" y="30000"/>
                                    </p:animScale>
                                  </p:childTnLst>
                                </p:cTn>
                              </p:par>
                              <p:par>
                                <p:cTn id="49" presetID="10" presetClass="entr" presetSubtype="0" fill="hold" grpId="2" nodeType="withEffect">
                                  <p:stCondLst>
                                    <p:cond delay="500"/>
                                  </p:stCondLst>
                                  <p:childTnLst>
                                    <p:set>
                                      <p:cBhvr>
                                        <p:cTn id="50" dur="1" fill="hold">
                                          <p:stCondLst>
                                            <p:cond delay="0"/>
                                          </p:stCondLst>
                                        </p:cTn>
                                        <p:tgtEl>
                                          <p:spTgt spid="22"/>
                                        </p:tgtEl>
                                        <p:attrNameLst>
                                          <p:attrName>style.visibility</p:attrName>
                                        </p:attrNameLst>
                                      </p:cBhvr>
                                      <p:to>
                                        <p:strVal val="visible"/>
                                      </p:to>
                                    </p:set>
                                    <p:animEffect transition="in" filter="fade">
                                      <p:cBhvr>
                                        <p:cTn id="51" dur="1750"/>
                                        <p:tgtEl>
                                          <p:spTgt spid="22"/>
                                        </p:tgtEl>
                                      </p:cBhvr>
                                    </p:animEffect>
                                  </p:childTnLst>
                                </p:cTn>
                              </p:par>
                              <p:par>
                                <p:cTn id="52" presetID="6" presetClass="emph" presetSubtype="0" decel="100000" fill="hold" grpId="0" nodeType="withEffect">
                                  <p:stCondLst>
                                    <p:cond delay="500"/>
                                  </p:stCondLst>
                                  <p:childTnLst>
                                    <p:animScale>
                                      <p:cBhvr>
                                        <p:cTn id="53" dur="2000" fill="hold"/>
                                        <p:tgtEl>
                                          <p:spTgt spid="22"/>
                                        </p:tgtEl>
                                      </p:cBhvr>
                                      <p:by x="150000" y="150000"/>
                                    </p:animScale>
                                  </p:childTnLst>
                                </p:cTn>
                              </p:par>
                              <p:par>
                                <p:cTn id="54" presetID="64" presetClass="path" presetSubtype="0" decel="100000" fill="hold" grpId="1" nodeType="withEffect">
                                  <p:stCondLst>
                                    <p:cond delay="500"/>
                                  </p:stCondLst>
                                  <p:childTnLst>
                                    <p:animMotion origin="layout" path="M 1.45833E-6 1.85185E-6 L 1.45833E-6 -0.08009 " pathEditMode="relative" rAng="0" ptsTypes="AA">
                                      <p:cBhvr>
                                        <p:cTn id="55" dur="2000" fill="hold"/>
                                        <p:tgtEl>
                                          <p:spTgt spid="22"/>
                                        </p:tgtEl>
                                        <p:attrNameLst>
                                          <p:attrName>ppt_x</p:attrName>
                                          <p:attrName>ppt_y</p:attrName>
                                        </p:attrNameLst>
                                      </p:cBhvr>
                                      <p:rCtr x="0" y="-4005"/>
                                    </p:animMotion>
                                  </p:childTnLst>
                                </p:cTn>
                              </p:par>
                              <p:par>
                                <p:cTn id="56" presetID="10" presetClass="entr" presetSubtype="0" fill="hold" grpId="0" nodeType="withEffect">
                                  <p:stCondLst>
                                    <p:cond delay="175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1000"/>
                                        <p:tgtEl>
                                          <p:spTgt spid="16"/>
                                        </p:tgtEl>
                                      </p:cBhvr>
                                    </p:animEffect>
                                  </p:childTnLst>
                                </p:cTn>
                              </p:par>
                              <p:par>
                                <p:cTn id="59" presetID="35" presetClass="path" presetSubtype="0" accel="50000" decel="50000" fill="hold" grpId="2" nodeType="withEffect">
                                  <p:stCondLst>
                                    <p:cond delay="1750"/>
                                  </p:stCondLst>
                                  <p:childTnLst>
                                    <p:animMotion origin="layout" path="M -0.10391 -4.07407E-6 L -0.10391 -4.07407E-6 " pathEditMode="relative" rAng="0" ptsTypes="AA">
                                      <p:cBhvr>
                                        <p:cTn id="60" dur="10" fill="hold"/>
                                        <p:tgtEl>
                                          <p:spTgt spid="16"/>
                                        </p:tgtEl>
                                        <p:attrNameLst>
                                          <p:attrName>ppt_x</p:attrName>
                                          <p:attrName>ppt_y</p:attrName>
                                        </p:attrNameLst>
                                      </p:cBhvr>
                                      <p:rCtr x="0" y="0"/>
                                    </p:animMotion>
                                  </p:childTnLst>
                                </p:cTn>
                              </p:par>
                            </p:childTnLst>
                          </p:cTn>
                        </p:par>
                      </p:childTnLst>
                    </p:cTn>
                  </p:par>
                  <p:par>
                    <p:cTn id="61" fill="hold">
                      <p:stCondLst>
                        <p:cond delay="indefinite"/>
                      </p:stCondLst>
                      <p:childTnLst>
                        <p:par>
                          <p:cTn id="62" fill="hold">
                            <p:stCondLst>
                              <p:cond delay="0"/>
                            </p:stCondLst>
                            <p:childTnLst>
                              <p:par>
                                <p:cTn id="63" presetID="35" presetClass="path" presetSubtype="0" accel="50000" decel="50000" fill="hold" nodeType="clickEffect">
                                  <p:stCondLst>
                                    <p:cond delay="0"/>
                                  </p:stCondLst>
                                  <p:childTnLst>
                                    <p:animMotion origin="layout" path="M 3.95833E-6 2.59259E-6 L -0.25 2.59259E-6 " pathEditMode="relative" rAng="0" ptsTypes="AA">
                                      <p:cBhvr>
                                        <p:cTn id="64" dur="2000" fill="hold"/>
                                        <p:tgtEl>
                                          <p:spTgt spid="11"/>
                                        </p:tgtEl>
                                        <p:attrNameLst>
                                          <p:attrName>ppt_x</p:attrName>
                                          <p:attrName>ppt_y</p:attrName>
                                        </p:attrNameLst>
                                      </p:cBhvr>
                                      <p:rCtr x="-12500" y="0"/>
                                    </p:animMotion>
                                  </p:childTnLst>
                                </p:cTn>
                              </p:par>
                              <p:par>
                                <p:cTn id="65" presetID="1" presetClass="entr" presetSubtype="0" fill="hold" nodeType="withEffect">
                                  <p:stCondLst>
                                    <p:cond delay="500"/>
                                  </p:stCondLst>
                                  <p:childTnLst>
                                    <p:set>
                                      <p:cBhvr>
                                        <p:cTn id="66" dur="1" fill="hold">
                                          <p:stCondLst>
                                            <p:cond delay="0"/>
                                          </p:stCondLst>
                                        </p:cTn>
                                        <p:tgtEl>
                                          <p:spTgt spid="14"/>
                                        </p:tgtEl>
                                        <p:attrNameLst>
                                          <p:attrName>style.visibility</p:attrName>
                                        </p:attrNameLst>
                                      </p:cBhvr>
                                      <p:to>
                                        <p:strVal val="visible"/>
                                      </p:to>
                                    </p:set>
                                  </p:childTnLst>
                                </p:cTn>
                              </p:par>
                              <p:par>
                                <p:cTn id="67" presetID="63" presetClass="path" presetSubtype="0" decel="100000" fill="hold" nodeType="withEffect">
                                  <p:stCondLst>
                                    <p:cond delay="500"/>
                                  </p:stCondLst>
                                  <p:childTnLst>
                                    <p:animMotion origin="layout" path="M -0.14206 -1.11111E-6 L 3.95833E-6 -1.11111E-6 " pathEditMode="relative" rAng="0" ptsTypes="AA">
                                      <p:cBhvr>
                                        <p:cTn id="68" dur="1000" fill="hold"/>
                                        <p:tgtEl>
                                          <p:spTgt spid="14"/>
                                        </p:tgtEl>
                                        <p:attrNameLst>
                                          <p:attrName>ppt_x</p:attrName>
                                          <p:attrName>ppt_y</p:attrName>
                                        </p:attrNameLst>
                                      </p:cBhvr>
                                      <p:rCtr x="7096" y="0"/>
                                    </p:animMotion>
                                  </p:childTnLst>
                                </p:cTn>
                              </p:par>
                              <p:par>
                                <p:cTn id="69" presetID="10" presetClass="exit" presetSubtype="0" fill="hold" grpId="1" nodeType="withEffect">
                                  <p:stCondLst>
                                    <p:cond delay="500"/>
                                  </p:stCondLst>
                                  <p:childTnLst>
                                    <p:animEffect transition="out" filter="fade">
                                      <p:cBhvr>
                                        <p:cTn id="70" dur="250"/>
                                        <p:tgtEl>
                                          <p:spTgt spid="16"/>
                                        </p:tgtEl>
                                      </p:cBhvr>
                                    </p:animEffect>
                                    <p:set>
                                      <p:cBhvr>
                                        <p:cTn id="71" dur="1" fill="hold">
                                          <p:stCondLst>
                                            <p:cond delay="249"/>
                                          </p:stCondLst>
                                        </p:cTn>
                                        <p:tgtEl>
                                          <p:spTgt spid="16"/>
                                        </p:tgtEl>
                                        <p:attrNameLst>
                                          <p:attrName>style.visibility</p:attrName>
                                        </p:attrNameLst>
                                      </p:cBhvr>
                                      <p:to>
                                        <p:strVal val="hidden"/>
                                      </p:to>
                                    </p:set>
                                  </p:childTnLst>
                                </p:cTn>
                              </p:par>
                              <p:par>
                                <p:cTn id="72" presetID="6" presetClass="emph" presetSubtype="0" decel="100000" fill="hold" nodeType="withEffect">
                                  <p:stCondLst>
                                    <p:cond delay="500"/>
                                  </p:stCondLst>
                                  <p:childTnLst>
                                    <p:animScale>
                                      <p:cBhvr>
                                        <p:cTn id="73" dur="2000" fill="hold"/>
                                        <p:tgtEl>
                                          <p:spTgt spid="8"/>
                                        </p:tgtEl>
                                      </p:cBhvr>
                                      <p:by x="150000" y="150000"/>
                                    </p:animScale>
                                  </p:childTnLst>
                                </p:cTn>
                              </p:par>
                              <p:par>
                                <p:cTn id="74" presetID="64" presetClass="path" presetSubtype="0" decel="100000" fill="hold" nodeType="withEffect">
                                  <p:stCondLst>
                                    <p:cond delay="500"/>
                                  </p:stCondLst>
                                  <p:childTnLst>
                                    <p:animMotion origin="layout" path="M -0.11172 1.11111E-6 L 0.03985 -0.11736 " pathEditMode="relative" rAng="0" ptsTypes="AA">
                                      <p:cBhvr>
                                        <p:cTn id="75" dur="2000" fill="hold"/>
                                        <p:tgtEl>
                                          <p:spTgt spid="8"/>
                                        </p:tgtEl>
                                        <p:attrNameLst>
                                          <p:attrName>ppt_x</p:attrName>
                                          <p:attrName>ppt_y</p:attrName>
                                        </p:attrNameLst>
                                      </p:cBhvr>
                                      <p:rCtr x="7578" y="-5880"/>
                                    </p:animMotion>
                                  </p:childTnLst>
                                </p:cTn>
                              </p:par>
                              <p:par>
                                <p:cTn id="76" presetID="6" presetClass="emph" presetSubtype="0" decel="100000" fill="hold" nodeType="withEffect">
                                  <p:stCondLst>
                                    <p:cond delay="500"/>
                                  </p:stCondLst>
                                  <p:childTnLst>
                                    <p:animScale>
                                      <p:cBhvr>
                                        <p:cTn id="77" dur="2000" fill="hold"/>
                                        <p:tgtEl>
                                          <p:spTgt spid="9"/>
                                        </p:tgtEl>
                                      </p:cBhvr>
                                      <p:by x="66000" y="66000"/>
                                    </p:animScale>
                                  </p:childTnLst>
                                </p:cTn>
                              </p:par>
                              <p:par>
                                <p:cTn id="78" presetID="42" presetClass="path" presetSubtype="0" decel="100000" fill="hold" nodeType="withEffect">
                                  <p:stCondLst>
                                    <p:cond delay="500"/>
                                  </p:stCondLst>
                                  <p:childTnLst>
                                    <p:animMotion origin="layout" path="M -6.25E-7 -0.08009 L -0.15482 -0.19004 " pathEditMode="relative" rAng="0" ptsTypes="AA">
                                      <p:cBhvr>
                                        <p:cTn id="79" dur="2000" fill="hold"/>
                                        <p:tgtEl>
                                          <p:spTgt spid="9"/>
                                        </p:tgtEl>
                                        <p:attrNameLst>
                                          <p:attrName>ppt_x</p:attrName>
                                          <p:attrName>ppt_y</p:attrName>
                                        </p:attrNameLst>
                                      </p:cBhvr>
                                      <p:rCtr x="-7747" y="-5509"/>
                                    </p:animMotion>
                                  </p:childTnLst>
                                </p:cTn>
                              </p:par>
                              <p:par>
                                <p:cTn id="80" presetID="42" presetClass="path" presetSubtype="0" decel="100000" fill="hold" nodeType="withEffect">
                                  <p:stCondLst>
                                    <p:cond delay="500"/>
                                  </p:stCondLst>
                                  <p:childTnLst>
                                    <p:animMotion origin="layout" path="M 4.16667E-7 -4.44444E-6 L -0.01589 0.23658 " pathEditMode="relative" rAng="0" ptsTypes="AA">
                                      <p:cBhvr>
                                        <p:cTn id="81" dur="2000" fill="hold"/>
                                        <p:tgtEl>
                                          <p:spTgt spid="7"/>
                                        </p:tgtEl>
                                        <p:attrNameLst>
                                          <p:attrName>ppt_x</p:attrName>
                                          <p:attrName>ppt_y</p:attrName>
                                        </p:attrNameLst>
                                      </p:cBhvr>
                                      <p:rCtr x="-794" y="11829"/>
                                    </p:animMotion>
                                  </p:childTnLst>
                                </p:cTn>
                              </p:par>
                              <p:par>
                                <p:cTn id="82" presetID="10" presetClass="entr" presetSubtype="0" fill="hold" grpId="2" nodeType="withEffect">
                                  <p:stCondLst>
                                    <p:cond delay="500"/>
                                  </p:stCondLst>
                                  <p:childTnLst>
                                    <p:set>
                                      <p:cBhvr>
                                        <p:cTn id="83" dur="1" fill="hold">
                                          <p:stCondLst>
                                            <p:cond delay="0"/>
                                          </p:stCondLst>
                                        </p:cTn>
                                        <p:tgtEl>
                                          <p:spTgt spid="23"/>
                                        </p:tgtEl>
                                        <p:attrNameLst>
                                          <p:attrName>style.visibility</p:attrName>
                                        </p:attrNameLst>
                                      </p:cBhvr>
                                      <p:to>
                                        <p:strVal val="visible"/>
                                      </p:to>
                                    </p:set>
                                    <p:animEffect transition="in" filter="fade">
                                      <p:cBhvr>
                                        <p:cTn id="84" dur="1500"/>
                                        <p:tgtEl>
                                          <p:spTgt spid="23"/>
                                        </p:tgtEl>
                                      </p:cBhvr>
                                    </p:animEffect>
                                  </p:childTnLst>
                                </p:cTn>
                              </p:par>
                              <p:par>
                                <p:cTn id="85" presetID="6" presetClass="emph" presetSubtype="0" decel="100000" fill="hold" grpId="0" nodeType="withEffect">
                                  <p:stCondLst>
                                    <p:cond delay="500"/>
                                  </p:stCondLst>
                                  <p:childTnLst>
                                    <p:animScale>
                                      <p:cBhvr>
                                        <p:cTn id="86" dur="2000" fill="hold"/>
                                        <p:tgtEl>
                                          <p:spTgt spid="23"/>
                                        </p:tgtEl>
                                      </p:cBhvr>
                                      <p:by x="150000" y="150000"/>
                                    </p:animScale>
                                  </p:childTnLst>
                                </p:cTn>
                              </p:par>
                              <p:par>
                                <p:cTn id="87" presetID="64" presetClass="path" presetSubtype="0" decel="100000" fill="hold" grpId="1" nodeType="withEffect">
                                  <p:stCondLst>
                                    <p:cond delay="500"/>
                                  </p:stCondLst>
                                  <p:childTnLst>
                                    <p:animMotion origin="layout" path="M -0.11016 -0.00278 L 0.03984 -0.11736 " pathEditMode="relative" rAng="0" ptsTypes="AA">
                                      <p:cBhvr>
                                        <p:cTn id="88" dur="2000" fill="hold"/>
                                        <p:tgtEl>
                                          <p:spTgt spid="23"/>
                                        </p:tgtEl>
                                        <p:attrNameLst>
                                          <p:attrName>ppt_x</p:attrName>
                                          <p:attrName>ppt_y</p:attrName>
                                        </p:attrNameLst>
                                      </p:cBhvr>
                                      <p:rCtr x="7500" y="-5741"/>
                                    </p:animMotion>
                                  </p:childTnLst>
                                </p:cTn>
                              </p:par>
                              <p:par>
                                <p:cTn id="89" presetID="42" presetClass="path" presetSubtype="0" decel="100000" fill="hold" grpId="3" nodeType="withEffect">
                                  <p:stCondLst>
                                    <p:cond delay="500"/>
                                  </p:stCondLst>
                                  <p:childTnLst>
                                    <p:animMotion origin="layout" path="M 0.0013 -0.08218 L -0.15195 -0.19213 " pathEditMode="relative" rAng="0" ptsTypes="AA">
                                      <p:cBhvr>
                                        <p:cTn id="90" dur="2000" fill="hold"/>
                                        <p:tgtEl>
                                          <p:spTgt spid="22"/>
                                        </p:tgtEl>
                                        <p:attrNameLst>
                                          <p:attrName>ppt_x</p:attrName>
                                          <p:attrName>ppt_y</p:attrName>
                                        </p:attrNameLst>
                                      </p:cBhvr>
                                      <p:rCtr x="-7669" y="-5509"/>
                                    </p:animMotion>
                                  </p:childTnLst>
                                </p:cTn>
                              </p:par>
                              <p:par>
                                <p:cTn id="91" presetID="6" presetClass="emph" presetSubtype="0" decel="100000" fill="hold" grpId="4" nodeType="withEffect">
                                  <p:stCondLst>
                                    <p:cond delay="500"/>
                                  </p:stCondLst>
                                  <p:childTnLst>
                                    <p:animScale>
                                      <p:cBhvr>
                                        <p:cTn id="92" dur="2000" fill="hold"/>
                                        <p:tgtEl>
                                          <p:spTgt spid="22"/>
                                        </p:tgtEl>
                                      </p:cBhvr>
                                      <p:by x="30000" y="30000"/>
                                    </p:animScale>
                                  </p:childTnLst>
                                </p:cTn>
                              </p:par>
                              <p:par>
                                <p:cTn id="93" presetID="42" presetClass="path" presetSubtype="0" decel="100000" fill="hold" grpId="2" nodeType="withEffect">
                                  <p:stCondLst>
                                    <p:cond delay="500"/>
                                  </p:stCondLst>
                                  <p:childTnLst>
                                    <p:animMotion origin="layout" path="M 1.25E-6 -1.11111E-6 L -0.01537 0.23866 " pathEditMode="relative" rAng="0" ptsTypes="AA">
                                      <p:cBhvr>
                                        <p:cTn id="94" dur="2000" fill="hold"/>
                                        <p:tgtEl>
                                          <p:spTgt spid="10"/>
                                        </p:tgtEl>
                                        <p:attrNameLst>
                                          <p:attrName>ppt_x</p:attrName>
                                          <p:attrName>ppt_y</p:attrName>
                                        </p:attrNameLst>
                                      </p:cBhvr>
                                      <p:rCtr x="-768" y="11921"/>
                                    </p:animMotion>
                                  </p:childTnLst>
                                </p:cTn>
                              </p:par>
                              <p:par>
                                <p:cTn id="95" presetID="10" presetClass="entr" presetSubtype="0" fill="hold" grpId="0" nodeType="withEffect">
                                  <p:stCondLst>
                                    <p:cond delay="1750"/>
                                  </p:stCondLst>
                                  <p:childTnLst>
                                    <p:set>
                                      <p:cBhvr>
                                        <p:cTn id="96" dur="1" fill="hold">
                                          <p:stCondLst>
                                            <p:cond delay="0"/>
                                          </p:stCondLst>
                                        </p:cTn>
                                        <p:tgtEl>
                                          <p:spTgt spid="15"/>
                                        </p:tgtEl>
                                        <p:attrNameLst>
                                          <p:attrName>style.visibility</p:attrName>
                                        </p:attrNameLst>
                                      </p:cBhvr>
                                      <p:to>
                                        <p:strVal val="visible"/>
                                      </p:to>
                                    </p:set>
                                    <p:animEffect transition="in" filter="fade">
                                      <p:cBhvr>
                                        <p:cTn id="97" dur="1000"/>
                                        <p:tgtEl>
                                          <p:spTgt spid="15"/>
                                        </p:tgtEl>
                                      </p:cBhvr>
                                    </p:animEffect>
                                  </p:childTnLst>
                                </p:cTn>
                              </p:par>
                              <p:par>
                                <p:cTn id="98" presetID="42" presetClass="path" presetSubtype="0" accel="50000" decel="50000" fill="hold" grpId="1" nodeType="withEffect">
                                  <p:stCondLst>
                                    <p:cond delay="1750"/>
                                  </p:stCondLst>
                                  <p:childTnLst>
                                    <p:animMotion origin="layout" path="M -1.875E-6 0.17524 L -1.875E-6 0.17524 " pathEditMode="relative" rAng="0" ptsTypes="AA">
                                      <p:cBhvr>
                                        <p:cTn id="99" dur="10" fill="hold"/>
                                        <p:tgtEl>
                                          <p:spTgt spid="15"/>
                                        </p:tgtEl>
                                        <p:attrNameLst>
                                          <p:attrName>ppt_x</p:attrName>
                                          <p:attrName>ppt_y</p:attrName>
                                        </p:attrNameLst>
                                      </p:cBhvr>
                                      <p:rCtr x="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3" grpId="1" animBg="1"/>
      <p:bldP spid="23" grpId="2" animBg="1"/>
      <p:bldP spid="22" grpId="0" animBg="1"/>
      <p:bldP spid="22" grpId="1" animBg="1"/>
      <p:bldP spid="22" grpId="2" animBg="1"/>
      <p:bldP spid="22" grpId="3" animBg="1"/>
      <p:bldP spid="22" grpId="4" animBg="1"/>
      <p:bldP spid="10" grpId="0" animBg="1"/>
      <p:bldP spid="10" grpId="1" animBg="1"/>
      <p:bldP spid="10" grpId="2" animBg="1"/>
      <p:bldP spid="31" grpId="0" animBg="1"/>
      <p:bldP spid="31" grpId="1" animBg="1"/>
      <p:bldP spid="15" grpId="0" animBg="1"/>
      <p:bldP spid="15" grpId="1" animBg="1"/>
      <p:bldP spid="16" grpId="0" animBg="1"/>
      <p:bldP spid="16" grpId="1" animBg="1"/>
      <p:bldP spid="16" grpId="2"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1C8658-58F9-CE48-17AA-7D0DADC0F866}"/>
            </a:ext>
          </a:extLst>
        </p:cNvPr>
        <p:cNvGrpSpPr/>
        <p:nvPr/>
      </p:nvGrpSpPr>
      <p:grpSpPr>
        <a:xfrm>
          <a:off x="0" y="0"/>
          <a:ext cx="0" cy="0"/>
          <a:chOff x="0" y="0"/>
          <a:chExt cx="0" cy="0"/>
        </a:xfrm>
      </p:grpSpPr>
      <p:sp>
        <p:nvSpPr>
          <p:cNvPr id="77" name="Rectangle 76">
            <a:extLst>
              <a:ext uri="{FF2B5EF4-FFF2-40B4-BE49-F238E27FC236}">
                <a16:creationId xmlns:a16="http://schemas.microsoft.com/office/drawing/2014/main" id="{B717B897-1A9B-1ABC-764F-CAA8FC299EB2}"/>
              </a:ext>
            </a:extLst>
          </p:cNvPr>
          <p:cNvSpPr/>
          <p:nvPr/>
        </p:nvSpPr>
        <p:spPr>
          <a:xfrm>
            <a:off x="-1" y="308429"/>
            <a:ext cx="11829143" cy="6241143"/>
          </a:xfrm>
          <a:prstGeom prst="rect">
            <a:avLst/>
          </a:prstGeom>
          <a:solidFill>
            <a:schemeClr val="bg1"/>
          </a:solidFill>
          <a:ln>
            <a:noFill/>
          </a:ln>
          <a:effectLst>
            <a:outerShdw blurRad="635000" dist="444500" dir="2700000" algn="tl" rotWithShape="0">
              <a:srgbClr val="002060">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Rectangle top">
            <a:extLst>
              <a:ext uri="{FF2B5EF4-FFF2-40B4-BE49-F238E27FC236}">
                <a16:creationId xmlns:a16="http://schemas.microsoft.com/office/drawing/2014/main" id="{55F35CF5-692D-42C4-8EB6-11F7BF5C3A22}"/>
              </a:ext>
            </a:extLst>
          </p:cNvPr>
          <p:cNvSpPr>
            <a:spLocks/>
          </p:cNvSpPr>
          <p:nvPr/>
        </p:nvSpPr>
        <p:spPr>
          <a:xfrm>
            <a:off x="0" y="0"/>
            <a:ext cx="1349829"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6" name="Group 5">
            <a:extLst>
              <a:ext uri="{FF2B5EF4-FFF2-40B4-BE49-F238E27FC236}">
                <a16:creationId xmlns:a16="http://schemas.microsoft.com/office/drawing/2014/main" id="{55C617B5-B5D9-1D3B-A0A1-5D1B7B2AB357}"/>
              </a:ext>
            </a:extLst>
          </p:cNvPr>
          <p:cNvGrpSpPr>
            <a:grpSpLocks/>
          </p:cNvGrpSpPr>
          <p:nvPr/>
        </p:nvGrpSpPr>
        <p:grpSpPr>
          <a:xfrm rot="5400000">
            <a:off x="667847" y="2186066"/>
            <a:ext cx="1476374" cy="1267722"/>
            <a:chOff x="1203285" y="2796279"/>
            <a:chExt cx="1476374" cy="1267722"/>
          </a:xfrm>
        </p:grpSpPr>
        <p:sp>
          <p:nvSpPr>
            <p:cNvPr id="12" name="Rectangle: Rounded Corners 11">
              <a:extLst>
                <a:ext uri="{FF2B5EF4-FFF2-40B4-BE49-F238E27FC236}">
                  <a16:creationId xmlns:a16="http://schemas.microsoft.com/office/drawing/2014/main" id="{71154D7D-CE54-6E58-D71A-53BB777C8515}"/>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13" name="TextBox 12">
              <a:extLst>
                <a:ext uri="{FF2B5EF4-FFF2-40B4-BE49-F238E27FC236}">
                  <a16:creationId xmlns:a16="http://schemas.microsoft.com/office/drawing/2014/main" id="{41C3F300-80A7-701D-606C-19F45DF3A760}"/>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grpSp>
        <p:nvGrpSpPr>
          <p:cNvPr id="14" name="Group 13">
            <a:extLst>
              <a:ext uri="{FF2B5EF4-FFF2-40B4-BE49-F238E27FC236}">
                <a16:creationId xmlns:a16="http://schemas.microsoft.com/office/drawing/2014/main" id="{CC05F5E0-0E1A-44C9-315C-F0B462152054}"/>
              </a:ext>
            </a:extLst>
          </p:cNvPr>
          <p:cNvGrpSpPr>
            <a:grpSpLocks/>
          </p:cNvGrpSpPr>
          <p:nvPr/>
        </p:nvGrpSpPr>
        <p:grpSpPr>
          <a:xfrm rot="5400000">
            <a:off x="667847" y="3751244"/>
            <a:ext cx="1476374" cy="1267722"/>
            <a:chOff x="1203285" y="2796279"/>
            <a:chExt cx="1476374" cy="1267722"/>
          </a:xfrm>
        </p:grpSpPr>
        <p:sp>
          <p:nvSpPr>
            <p:cNvPr id="15" name="Rectangle: Rounded Corners 14">
              <a:extLst>
                <a:ext uri="{FF2B5EF4-FFF2-40B4-BE49-F238E27FC236}">
                  <a16:creationId xmlns:a16="http://schemas.microsoft.com/office/drawing/2014/main" id="{0C4EAA8E-4744-7C4F-E4EB-C97C9DA7D646}"/>
                </a:ext>
              </a:extLst>
            </p:cNvPr>
            <p:cNvSpPr>
              <a:spLocks/>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6A2537D8-4884-3810-30A2-78A25FBADF24}"/>
                </a:ext>
              </a:extLst>
            </p:cNvPr>
            <p:cNvSpPr txBox="1">
              <a:spLocks/>
            </p:cNvSpPr>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sp>
        <p:nvSpPr>
          <p:cNvPr id="23" name="Rectangle top">
            <a:extLst>
              <a:ext uri="{FF2B5EF4-FFF2-40B4-BE49-F238E27FC236}">
                <a16:creationId xmlns:a16="http://schemas.microsoft.com/office/drawing/2014/main" id="{CBB49697-679A-B21B-7C9D-7408F9E0B141}"/>
              </a:ext>
            </a:extLst>
          </p:cNvPr>
          <p:cNvSpPr>
            <a:spLocks/>
          </p:cNvSpPr>
          <p:nvPr/>
        </p:nvSpPr>
        <p:spPr>
          <a:xfrm>
            <a:off x="0" y="1"/>
            <a:ext cx="1349829"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
        <p:nvSpPr>
          <p:cNvPr id="10" name="1">
            <a:extLst>
              <a:ext uri="{FF2B5EF4-FFF2-40B4-BE49-F238E27FC236}">
                <a16:creationId xmlns:a16="http://schemas.microsoft.com/office/drawing/2014/main" id="{D5F0EFFF-2237-89EE-9BA9-DA62DCB39A4C}"/>
              </a:ext>
            </a:extLst>
          </p:cNvPr>
          <p:cNvSpPr/>
          <p:nvPr/>
        </p:nvSpPr>
        <p:spPr>
          <a:xfrm>
            <a:off x="2676544" y="2292199"/>
            <a:ext cx="1516441"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13</a:t>
            </a:r>
            <a:r>
              <a:rPr kumimoji="0"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2025</a:t>
            </a:r>
            <a:endParaRPr kumimoji="0"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11" name="1">
            <a:extLst>
              <a:ext uri="{FF2B5EF4-FFF2-40B4-BE49-F238E27FC236}">
                <a16:creationId xmlns:a16="http://schemas.microsoft.com/office/drawing/2014/main" id="{EF33410C-DB78-A78C-A409-B59DCAFDD15B}"/>
              </a:ext>
            </a:extLst>
          </p:cNvPr>
          <p:cNvSpPr/>
          <p:nvPr/>
        </p:nvSpPr>
        <p:spPr>
          <a:xfrm>
            <a:off x="2676544" y="3859861"/>
            <a:ext cx="1522853"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17</a:t>
            </a:r>
            <a:r>
              <a:rPr kumimoji="0"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2025</a:t>
            </a:r>
            <a:endParaRPr kumimoji="0"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17" name="TextBox 16">
            <a:extLst>
              <a:ext uri="{FF2B5EF4-FFF2-40B4-BE49-F238E27FC236}">
                <a16:creationId xmlns:a16="http://schemas.microsoft.com/office/drawing/2014/main" id="{D1B934FF-9C22-CCF4-B15D-BAEED1E75A15}"/>
              </a:ext>
            </a:extLst>
          </p:cNvPr>
          <p:cNvSpPr txBox="1"/>
          <p:nvPr/>
        </p:nvSpPr>
        <p:spPr>
          <a:xfrm>
            <a:off x="2676544" y="2698007"/>
            <a:ext cx="24003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 portti, </a:t>
            </a:r>
          </a:p>
        </p:txBody>
      </p:sp>
      <p:sp>
        <p:nvSpPr>
          <p:cNvPr id="18" name="TextBox 17">
            <a:extLst>
              <a:ext uri="{FF2B5EF4-FFF2-40B4-BE49-F238E27FC236}">
                <a16:creationId xmlns:a16="http://schemas.microsoft.com/office/drawing/2014/main" id="{78AB22F0-9FB6-15B8-DCC2-E0E76056182C}"/>
              </a:ext>
            </a:extLst>
          </p:cNvPr>
          <p:cNvSpPr txBox="1"/>
          <p:nvPr/>
        </p:nvSpPr>
        <p:spPr>
          <a:xfrm>
            <a:off x="2676544" y="4265669"/>
            <a:ext cx="24003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a:t>
            </a:r>
          </a:p>
        </p:txBody>
      </p:sp>
      <p:sp>
        <p:nvSpPr>
          <p:cNvPr id="19" name="Text Box 5">
            <a:extLst>
              <a:ext uri="{FF2B5EF4-FFF2-40B4-BE49-F238E27FC236}">
                <a16:creationId xmlns:a16="http://schemas.microsoft.com/office/drawing/2014/main" id="{C39E31A9-7D5D-FF16-872D-D2575DF2842D}"/>
              </a:ext>
            </a:extLst>
          </p:cNvPr>
          <p:cNvSpPr txBox="1"/>
          <p:nvPr/>
        </p:nvSpPr>
        <p:spPr>
          <a:xfrm>
            <a:off x="2676544" y="1262660"/>
            <a:ext cx="2857500" cy="74597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nSpc>
                <a:spcPct val="90000"/>
              </a:lnSpc>
              <a:defRPr sz="5000" cap="all" spc="0">
                <a:solidFill>
                  <a:srgbClr val="FFFFFF"/>
                </a:solidFill>
                <a:latin typeface="+mn-lt"/>
                <a:ea typeface="+mn-ea"/>
                <a:cs typeface="+mn-cs"/>
                <a:sym typeface="Montserrat ExtraBold"/>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sz="2500" b="1" i="0" u="none" strike="noStrike" kern="1200" cap="all"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schedule</a:t>
            </a:r>
            <a:r>
              <a:rPr kumimoji="0" lang="en-US" sz="2500" b="1" i="0" u="none" strike="noStrike" kern="1200" cap="all"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 For this</a:t>
            </a:r>
            <a:r>
              <a:rPr kumimoji="0" sz="2500" b="1" i="0" u="none" strike="noStrike" kern="1200" cap="all"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 month</a:t>
            </a:r>
          </a:p>
        </p:txBody>
      </p:sp>
      <p:grpSp>
        <p:nvGrpSpPr>
          <p:cNvPr id="20" name="Group 19">
            <a:extLst>
              <a:ext uri="{FF2B5EF4-FFF2-40B4-BE49-F238E27FC236}">
                <a16:creationId xmlns:a16="http://schemas.microsoft.com/office/drawing/2014/main" id="{6E97AF81-9F38-8989-C9ED-C9E8D91A40B3}"/>
              </a:ext>
            </a:extLst>
          </p:cNvPr>
          <p:cNvGrpSpPr/>
          <p:nvPr/>
        </p:nvGrpSpPr>
        <p:grpSpPr>
          <a:xfrm>
            <a:off x="6251284" y="1188923"/>
            <a:ext cx="4497425" cy="4480155"/>
            <a:chOff x="6381438" y="948463"/>
            <a:chExt cx="4497425" cy="4480155"/>
          </a:xfrm>
        </p:grpSpPr>
        <p:grpSp>
          <p:nvGrpSpPr>
            <p:cNvPr id="21" name="Group 20">
              <a:extLst>
                <a:ext uri="{FF2B5EF4-FFF2-40B4-BE49-F238E27FC236}">
                  <a16:creationId xmlns:a16="http://schemas.microsoft.com/office/drawing/2014/main" id="{98698B22-884F-3EC7-7C00-3C57E5A89883}"/>
                </a:ext>
              </a:extLst>
            </p:cNvPr>
            <p:cNvGrpSpPr/>
            <p:nvPr/>
          </p:nvGrpSpPr>
          <p:grpSpPr>
            <a:xfrm>
              <a:off x="6381438" y="1429383"/>
              <a:ext cx="4497425" cy="3999235"/>
              <a:chOff x="1598575" y="1162717"/>
              <a:chExt cx="4497425" cy="3999235"/>
            </a:xfrm>
          </p:grpSpPr>
          <p:sp>
            <p:nvSpPr>
              <p:cNvPr id="26" name="1">
                <a:extLst>
                  <a:ext uri="{FF2B5EF4-FFF2-40B4-BE49-F238E27FC236}">
                    <a16:creationId xmlns:a16="http://schemas.microsoft.com/office/drawing/2014/main" id="{F8309194-9484-B97A-06CB-848E70987FDB}"/>
                  </a:ext>
                </a:extLst>
              </p:cNvPr>
              <p:cNvSpPr txBox="1"/>
              <p:nvPr/>
            </p:nvSpPr>
            <p:spPr>
              <a:xfrm>
                <a:off x="1624333"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a:t>
                </a:r>
              </a:p>
            </p:txBody>
          </p:sp>
          <p:sp>
            <p:nvSpPr>
              <p:cNvPr id="28" name="2">
                <a:extLst>
                  <a:ext uri="{FF2B5EF4-FFF2-40B4-BE49-F238E27FC236}">
                    <a16:creationId xmlns:a16="http://schemas.microsoft.com/office/drawing/2014/main" id="{651FB283-D7F3-ED78-6FA2-6D9B5DA71DDB}"/>
                  </a:ext>
                </a:extLst>
              </p:cNvPr>
              <p:cNvSpPr txBox="1"/>
              <p:nvPr/>
            </p:nvSpPr>
            <p:spPr>
              <a:xfrm>
                <a:off x="2283985"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a:t>
                </a:r>
              </a:p>
            </p:txBody>
          </p:sp>
          <p:sp>
            <p:nvSpPr>
              <p:cNvPr id="29" name="3">
                <a:extLst>
                  <a:ext uri="{FF2B5EF4-FFF2-40B4-BE49-F238E27FC236}">
                    <a16:creationId xmlns:a16="http://schemas.microsoft.com/office/drawing/2014/main" id="{01167E7F-1457-E85A-E015-B7C8B7119666}"/>
                  </a:ext>
                </a:extLst>
              </p:cNvPr>
              <p:cNvSpPr txBox="1"/>
              <p:nvPr/>
            </p:nvSpPr>
            <p:spPr>
              <a:xfrm>
                <a:off x="2950763"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3</a:t>
                </a:r>
              </a:p>
            </p:txBody>
          </p:sp>
          <p:sp>
            <p:nvSpPr>
              <p:cNvPr id="31" name="4">
                <a:extLst>
                  <a:ext uri="{FF2B5EF4-FFF2-40B4-BE49-F238E27FC236}">
                    <a16:creationId xmlns:a16="http://schemas.microsoft.com/office/drawing/2014/main" id="{D8C317A3-7C73-BE98-A2F8-53FD8B3EAADE}"/>
                  </a:ext>
                </a:extLst>
              </p:cNvPr>
              <p:cNvSpPr txBox="1"/>
              <p:nvPr/>
            </p:nvSpPr>
            <p:spPr>
              <a:xfrm>
                <a:off x="3607580"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4</a:t>
                </a:r>
              </a:p>
            </p:txBody>
          </p:sp>
          <p:sp>
            <p:nvSpPr>
              <p:cNvPr id="32" name="5">
                <a:extLst>
                  <a:ext uri="{FF2B5EF4-FFF2-40B4-BE49-F238E27FC236}">
                    <a16:creationId xmlns:a16="http://schemas.microsoft.com/office/drawing/2014/main" id="{58E5B23C-800C-E021-E1DB-C9529F6F3ED2}"/>
                  </a:ext>
                </a:extLst>
              </p:cNvPr>
              <p:cNvSpPr txBox="1"/>
              <p:nvPr/>
            </p:nvSpPr>
            <p:spPr>
              <a:xfrm>
                <a:off x="4267244"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5</a:t>
                </a:r>
              </a:p>
            </p:txBody>
          </p:sp>
          <p:sp>
            <p:nvSpPr>
              <p:cNvPr id="33" name="6">
                <a:extLst>
                  <a:ext uri="{FF2B5EF4-FFF2-40B4-BE49-F238E27FC236}">
                    <a16:creationId xmlns:a16="http://schemas.microsoft.com/office/drawing/2014/main" id="{71542E18-51C7-B5EF-9F9A-90FA407022C9}"/>
                  </a:ext>
                </a:extLst>
              </p:cNvPr>
              <p:cNvSpPr txBox="1"/>
              <p:nvPr/>
            </p:nvSpPr>
            <p:spPr>
              <a:xfrm>
                <a:off x="4934962"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6</a:t>
                </a:r>
              </a:p>
            </p:txBody>
          </p:sp>
          <p:sp>
            <p:nvSpPr>
              <p:cNvPr id="34" name="7">
                <a:extLst>
                  <a:ext uri="{FF2B5EF4-FFF2-40B4-BE49-F238E27FC236}">
                    <a16:creationId xmlns:a16="http://schemas.microsoft.com/office/drawing/2014/main" id="{BDDDC4FC-B666-1808-EE36-81652CA90AD0}"/>
                  </a:ext>
                </a:extLst>
              </p:cNvPr>
              <p:cNvSpPr txBox="1"/>
              <p:nvPr/>
            </p:nvSpPr>
            <p:spPr>
              <a:xfrm>
                <a:off x="5588000" y="1741967"/>
                <a:ext cx="508000"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7</a:t>
                </a:r>
              </a:p>
            </p:txBody>
          </p:sp>
          <p:sp>
            <p:nvSpPr>
              <p:cNvPr id="35" name="8">
                <a:extLst>
                  <a:ext uri="{FF2B5EF4-FFF2-40B4-BE49-F238E27FC236}">
                    <a16:creationId xmlns:a16="http://schemas.microsoft.com/office/drawing/2014/main" id="{5EA85DAD-16C1-A2E4-2E7C-8C769044560E}"/>
                  </a:ext>
                </a:extLst>
              </p:cNvPr>
              <p:cNvSpPr txBox="1"/>
              <p:nvPr/>
            </p:nvSpPr>
            <p:spPr>
              <a:xfrm>
                <a:off x="1612491"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8</a:t>
                </a:r>
              </a:p>
            </p:txBody>
          </p:sp>
          <p:sp>
            <p:nvSpPr>
              <p:cNvPr id="36" name="9">
                <a:extLst>
                  <a:ext uri="{FF2B5EF4-FFF2-40B4-BE49-F238E27FC236}">
                    <a16:creationId xmlns:a16="http://schemas.microsoft.com/office/drawing/2014/main" id="{64E73194-0368-F059-A287-C49055199FAD}"/>
                  </a:ext>
                </a:extLst>
              </p:cNvPr>
              <p:cNvSpPr txBox="1"/>
              <p:nvPr/>
            </p:nvSpPr>
            <p:spPr>
              <a:xfrm>
                <a:off x="2283968"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9</a:t>
                </a:r>
              </a:p>
            </p:txBody>
          </p:sp>
          <p:sp>
            <p:nvSpPr>
              <p:cNvPr id="37" name="10">
                <a:extLst>
                  <a:ext uri="{FF2B5EF4-FFF2-40B4-BE49-F238E27FC236}">
                    <a16:creationId xmlns:a16="http://schemas.microsoft.com/office/drawing/2014/main" id="{250802C9-4228-015E-FD45-9A2FEB7DFAC3}"/>
                  </a:ext>
                </a:extLst>
              </p:cNvPr>
              <p:cNvSpPr txBox="1"/>
              <p:nvPr/>
            </p:nvSpPr>
            <p:spPr>
              <a:xfrm>
                <a:off x="2943375"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10</a:t>
                </a:r>
              </a:p>
            </p:txBody>
          </p:sp>
          <p:sp>
            <p:nvSpPr>
              <p:cNvPr id="38" name="11">
                <a:extLst>
                  <a:ext uri="{FF2B5EF4-FFF2-40B4-BE49-F238E27FC236}">
                    <a16:creationId xmlns:a16="http://schemas.microsoft.com/office/drawing/2014/main" id="{B6193AEF-6294-893A-EFE3-3DB066A241F2}"/>
                  </a:ext>
                </a:extLst>
              </p:cNvPr>
              <p:cNvSpPr txBox="1"/>
              <p:nvPr/>
            </p:nvSpPr>
            <p:spPr>
              <a:xfrm>
                <a:off x="3619470"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11</a:t>
                </a:r>
              </a:p>
            </p:txBody>
          </p:sp>
          <p:sp>
            <p:nvSpPr>
              <p:cNvPr id="39" name="12">
                <a:extLst>
                  <a:ext uri="{FF2B5EF4-FFF2-40B4-BE49-F238E27FC236}">
                    <a16:creationId xmlns:a16="http://schemas.microsoft.com/office/drawing/2014/main" id="{7D1F223A-9865-A534-E760-6B6D91797873}"/>
                  </a:ext>
                </a:extLst>
              </p:cNvPr>
              <p:cNvSpPr txBox="1"/>
              <p:nvPr/>
            </p:nvSpPr>
            <p:spPr>
              <a:xfrm>
                <a:off x="4261329"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12</a:t>
                </a:r>
              </a:p>
            </p:txBody>
          </p:sp>
          <p:sp>
            <p:nvSpPr>
              <p:cNvPr id="40" name="13">
                <a:extLst>
                  <a:ext uri="{FF2B5EF4-FFF2-40B4-BE49-F238E27FC236}">
                    <a16:creationId xmlns:a16="http://schemas.microsoft.com/office/drawing/2014/main" id="{E9C337D0-44D9-4117-82CB-845845B44A27}"/>
                  </a:ext>
                </a:extLst>
              </p:cNvPr>
              <p:cNvSpPr txBox="1"/>
              <p:nvPr/>
            </p:nvSpPr>
            <p:spPr>
              <a:xfrm>
                <a:off x="4929650"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13</a:t>
                </a:r>
              </a:p>
            </p:txBody>
          </p:sp>
          <p:sp>
            <p:nvSpPr>
              <p:cNvPr id="41" name="14">
                <a:extLst>
                  <a:ext uri="{FF2B5EF4-FFF2-40B4-BE49-F238E27FC236}">
                    <a16:creationId xmlns:a16="http://schemas.microsoft.com/office/drawing/2014/main" id="{5850F7F1-30C9-54F7-6F9B-4EE1A87F1F5C}"/>
                  </a:ext>
                </a:extLst>
              </p:cNvPr>
              <p:cNvSpPr txBox="1"/>
              <p:nvPr/>
            </p:nvSpPr>
            <p:spPr>
              <a:xfrm>
                <a:off x="5578212"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14</a:t>
                </a:r>
              </a:p>
            </p:txBody>
          </p:sp>
          <p:sp>
            <p:nvSpPr>
              <p:cNvPr id="42" name="15">
                <a:extLst>
                  <a:ext uri="{FF2B5EF4-FFF2-40B4-BE49-F238E27FC236}">
                    <a16:creationId xmlns:a16="http://schemas.microsoft.com/office/drawing/2014/main" id="{13254A60-2A87-763D-8271-4CE0295EFD66}"/>
                  </a:ext>
                </a:extLst>
              </p:cNvPr>
              <p:cNvSpPr txBox="1"/>
              <p:nvPr/>
            </p:nvSpPr>
            <p:spPr>
              <a:xfrm>
                <a:off x="1609966"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15</a:t>
                </a:r>
              </a:p>
            </p:txBody>
          </p:sp>
          <p:sp>
            <p:nvSpPr>
              <p:cNvPr id="43" name="16">
                <a:extLst>
                  <a:ext uri="{FF2B5EF4-FFF2-40B4-BE49-F238E27FC236}">
                    <a16:creationId xmlns:a16="http://schemas.microsoft.com/office/drawing/2014/main" id="{0D583B5C-4A36-C0FE-0A55-960ADB3BE046}"/>
                  </a:ext>
                </a:extLst>
              </p:cNvPr>
              <p:cNvSpPr txBox="1"/>
              <p:nvPr/>
            </p:nvSpPr>
            <p:spPr>
              <a:xfrm>
                <a:off x="2280000"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16</a:t>
                </a:r>
              </a:p>
            </p:txBody>
          </p:sp>
          <p:sp>
            <p:nvSpPr>
              <p:cNvPr id="44" name="17">
                <a:extLst>
                  <a:ext uri="{FF2B5EF4-FFF2-40B4-BE49-F238E27FC236}">
                    <a16:creationId xmlns:a16="http://schemas.microsoft.com/office/drawing/2014/main" id="{CE96B299-3E17-5B08-839B-20D7965AE9BA}"/>
                  </a:ext>
                </a:extLst>
              </p:cNvPr>
              <p:cNvSpPr txBox="1"/>
              <p:nvPr/>
            </p:nvSpPr>
            <p:spPr>
              <a:xfrm>
                <a:off x="2942629"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17</a:t>
                </a:r>
              </a:p>
            </p:txBody>
          </p:sp>
          <p:sp>
            <p:nvSpPr>
              <p:cNvPr id="45" name="18">
                <a:extLst>
                  <a:ext uri="{FF2B5EF4-FFF2-40B4-BE49-F238E27FC236}">
                    <a16:creationId xmlns:a16="http://schemas.microsoft.com/office/drawing/2014/main" id="{B6389B91-572F-DC6B-CB24-F66CEF9CC025}"/>
                  </a:ext>
                </a:extLst>
              </p:cNvPr>
              <p:cNvSpPr txBox="1"/>
              <p:nvPr/>
            </p:nvSpPr>
            <p:spPr>
              <a:xfrm>
                <a:off x="3607627"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18</a:t>
                </a:r>
              </a:p>
            </p:txBody>
          </p:sp>
          <p:sp>
            <p:nvSpPr>
              <p:cNvPr id="46" name="19">
                <a:extLst>
                  <a:ext uri="{FF2B5EF4-FFF2-40B4-BE49-F238E27FC236}">
                    <a16:creationId xmlns:a16="http://schemas.microsoft.com/office/drawing/2014/main" id="{3131BB34-36D6-850E-9A3F-5FE0383F4940}"/>
                  </a:ext>
                </a:extLst>
              </p:cNvPr>
              <p:cNvSpPr txBox="1"/>
              <p:nvPr/>
            </p:nvSpPr>
            <p:spPr>
              <a:xfrm>
                <a:off x="4261313"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19</a:t>
                </a:r>
              </a:p>
            </p:txBody>
          </p:sp>
          <p:sp>
            <p:nvSpPr>
              <p:cNvPr id="47" name="20">
                <a:extLst>
                  <a:ext uri="{FF2B5EF4-FFF2-40B4-BE49-F238E27FC236}">
                    <a16:creationId xmlns:a16="http://schemas.microsoft.com/office/drawing/2014/main" id="{D2ED3563-629B-B36D-CB42-3B7EAC1172BB}"/>
                  </a:ext>
                </a:extLst>
              </p:cNvPr>
              <p:cNvSpPr txBox="1"/>
              <p:nvPr/>
            </p:nvSpPr>
            <p:spPr>
              <a:xfrm>
                <a:off x="4916960"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20</a:t>
                </a:r>
              </a:p>
            </p:txBody>
          </p:sp>
          <p:sp>
            <p:nvSpPr>
              <p:cNvPr id="48" name="21">
                <a:extLst>
                  <a:ext uri="{FF2B5EF4-FFF2-40B4-BE49-F238E27FC236}">
                    <a16:creationId xmlns:a16="http://schemas.microsoft.com/office/drawing/2014/main" id="{2BC16004-C4CD-7292-E110-0F99892BBA22}"/>
                  </a:ext>
                </a:extLst>
              </p:cNvPr>
              <p:cNvSpPr txBox="1"/>
              <p:nvPr/>
            </p:nvSpPr>
            <p:spPr>
              <a:xfrm>
                <a:off x="5584641"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21</a:t>
                </a:r>
              </a:p>
            </p:txBody>
          </p:sp>
          <p:sp>
            <p:nvSpPr>
              <p:cNvPr id="49" name="22">
                <a:extLst>
                  <a:ext uri="{FF2B5EF4-FFF2-40B4-BE49-F238E27FC236}">
                    <a16:creationId xmlns:a16="http://schemas.microsoft.com/office/drawing/2014/main" id="{E597C829-1CFA-9D96-01A3-1EEAE4EC9C93}"/>
                  </a:ext>
                </a:extLst>
              </p:cNvPr>
              <p:cNvSpPr txBox="1"/>
              <p:nvPr/>
            </p:nvSpPr>
            <p:spPr>
              <a:xfrm>
                <a:off x="1598590"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22</a:t>
                </a:r>
              </a:p>
            </p:txBody>
          </p:sp>
          <p:sp>
            <p:nvSpPr>
              <p:cNvPr id="50" name="23">
                <a:extLst>
                  <a:ext uri="{FF2B5EF4-FFF2-40B4-BE49-F238E27FC236}">
                    <a16:creationId xmlns:a16="http://schemas.microsoft.com/office/drawing/2014/main" id="{3A0C95B0-C4C5-D38F-5E8A-5591CD7B8DD7}"/>
                  </a:ext>
                </a:extLst>
              </p:cNvPr>
              <p:cNvSpPr txBox="1"/>
              <p:nvPr/>
            </p:nvSpPr>
            <p:spPr>
              <a:xfrm>
                <a:off x="2269227"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23</a:t>
                </a:r>
              </a:p>
            </p:txBody>
          </p:sp>
          <p:sp>
            <p:nvSpPr>
              <p:cNvPr id="51" name="24">
                <a:extLst>
                  <a:ext uri="{FF2B5EF4-FFF2-40B4-BE49-F238E27FC236}">
                    <a16:creationId xmlns:a16="http://schemas.microsoft.com/office/drawing/2014/main" id="{C3F49213-7ED5-A571-F2ED-7E2FEF22A98B}"/>
                  </a:ext>
                </a:extLst>
              </p:cNvPr>
              <p:cNvSpPr txBox="1"/>
              <p:nvPr/>
            </p:nvSpPr>
            <p:spPr>
              <a:xfrm>
                <a:off x="2929202"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24</a:t>
                </a:r>
              </a:p>
            </p:txBody>
          </p:sp>
          <p:sp>
            <p:nvSpPr>
              <p:cNvPr id="52" name="1">
                <a:extLst>
                  <a:ext uri="{FF2B5EF4-FFF2-40B4-BE49-F238E27FC236}">
                    <a16:creationId xmlns:a16="http://schemas.microsoft.com/office/drawing/2014/main" id="{D1C03653-1FF8-F0CF-A262-3A06B0A145B2}"/>
                  </a:ext>
                </a:extLst>
              </p:cNvPr>
              <p:cNvSpPr txBox="1"/>
              <p:nvPr/>
            </p:nvSpPr>
            <p:spPr>
              <a:xfrm>
                <a:off x="3599642"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white">
                        <a:lumMod val="65000"/>
                      </a:prstClr>
                    </a:solidFill>
                    <a:effectLst/>
                    <a:uLnTx/>
                    <a:uFillTx/>
                    <a:latin typeface="Montserrat" panose="00000500000000000000" pitchFamily="2" charset="0"/>
                    <a:ea typeface="+mn-ea"/>
                    <a:cs typeface="+mn-cs"/>
                  </a:rPr>
                  <a:t>1</a:t>
                </a:r>
              </a:p>
            </p:txBody>
          </p:sp>
          <p:sp>
            <p:nvSpPr>
              <p:cNvPr id="53" name="2">
                <a:extLst>
                  <a:ext uri="{FF2B5EF4-FFF2-40B4-BE49-F238E27FC236}">
                    <a16:creationId xmlns:a16="http://schemas.microsoft.com/office/drawing/2014/main" id="{7C37AA0C-543A-DB32-184C-35908340B026}"/>
                  </a:ext>
                </a:extLst>
              </p:cNvPr>
              <p:cNvSpPr txBox="1"/>
              <p:nvPr/>
            </p:nvSpPr>
            <p:spPr>
              <a:xfrm>
                <a:off x="4252042"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white">
                        <a:lumMod val="65000"/>
                      </a:prstClr>
                    </a:solidFill>
                    <a:effectLst/>
                    <a:uLnTx/>
                    <a:uFillTx/>
                    <a:latin typeface="Montserrat" panose="00000500000000000000" pitchFamily="2" charset="0"/>
                    <a:ea typeface="+mn-ea"/>
                    <a:cs typeface="+mn-cs"/>
                  </a:rPr>
                  <a:t>2</a:t>
                </a:r>
              </a:p>
            </p:txBody>
          </p:sp>
          <p:sp>
            <p:nvSpPr>
              <p:cNvPr id="54" name="3">
                <a:extLst>
                  <a:ext uri="{FF2B5EF4-FFF2-40B4-BE49-F238E27FC236}">
                    <a16:creationId xmlns:a16="http://schemas.microsoft.com/office/drawing/2014/main" id="{A95037B6-6CCB-434F-D1F7-F68C3E750B66}"/>
                  </a:ext>
                </a:extLst>
              </p:cNvPr>
              <p:cNvSpPr txBox="1"/>
              <p:nvPr/>
            </p:nvSpPr>
            <p:spPr>
              <a:xfrm>
                <a:off x="4917243"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white">
                        <a:lumMod val="65000"/>
                      </a:prstClr>
                    </a:solidFill>
                    <a:effectLst/>
                    <a:uLnTx/>
                    <a:uFillTx/>
                    <a:latin typeface="Montserrat" panose="00000500000000000000" pitchFamily="2" charset="0"/>
                    <a:ea typeface="+mn-ea"/>
                    <a:cs typeface="+mn-cs"/>
                  </a:rPr>
                  <a:t>3</a:t>
                </a:r>
              </a:p>
            </p:txBody>
          </p:sp>
          <p:sp>
            <p:nvSpPr>
              <p:cNvPr id="55" name="4">
                <a:extLst>
                  <a:ext uri="{FF2B5EF4-FFF2-40B4-BE49-F238E27FC236}">
                    <a16:creationId xmlns:a16="http://schemas.microsoft.com/office/drawing/2014/main" id="{692551E5-F770-74AE-DE77-EFD65889E1FD}"/>
                  </a:ext>
                </a:extLst>
              </p:cNvPr>
              <p:cNvSpPr txBox="1"/>
              <p:nvPr/>
            </p:nvSpPr>
            <p:spPr>
              <a:xfrm>
                <a:off x="5572799"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white">
                        <a:lumMod val="65000"/>
                      </a:prstClr>
                    </a:solidFill>
                    <a:effectLst/>
                    <a:uLnTx/>
                    <a:uFillTx/>
                    <a:latin typeface="Montserrat" panose="00000500000000000000" pitchFamily="2" charset="0"/>
                    <a:ea typeface="+mn-ea"/>
                    <a:cs typeface="+mn-cs"/>
                  </a:rPr>
                  <a:t>4</a:t>
                </a:r>
              </a:p>
            </p:txBody>
          </p:sp>
          <p:sp>
            <p:nvSpPr>
              <p:cNvPr id="56" name="29">
                <a:extLst>
                  <a:ext uri="{FF2B5EF4-FFF2-40B4-BE49-F238E27FC236}">
                    <a16:creationId xmlns:a16="http://schemas.microsoft.com/office/drawing/2014/main" id="{A23BBC41-5A50-F6AE-24A0-7AB8220A960E}"/>
                  </a:ext>
                </a:extLst>
              </p:cNvPr>
              <p:cNvSpPr txBox="1"/>
              <p:nvPr/>
            </p:nvSpPr>
            <p:spPr>
              <a:xfrm>
                <a:off x="1598575"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29</a:t>
                </a:r>
              </a:p>
            </p:txBody>
          </p:sp>
          <p:sp>
            <p:nvSpPr>
              <p:cNvPr id="57" name="30">
                <a:extLst>
                  <a:ext uri="{FF2B5EF4-FFF2-40B4-BE49-F238E27FC236}">
                    <a16:creationId xmlns:a16="http://schemas.microsoft.com/office/drawing/2014/main" id="{6DBE8830-D6B2-C884-3D9C-A171C407178E}"/>
                  </a:ext>
                </a:extLst>
              </p:cNvPr>
              <p:cNvSpPr txBox="1"/>
              <p:nvPr/>
            </p:nvSpPr>
            <p:spPr>
              <a:xfrm>
                <a:off x="2267363"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30</a:t>
                </a:r>
              </a:p>
            </p:txBody>
          </p:sp>
          <p:sp>
            <p:nvSpPr>
              <p:cNvPr id="58" name="31">
                <a:extLst>
                  <a:ext uri="{FF2B5EF4-FFF2-40B4-BE49-F238E27FC236}">
                    <a16:creationId xmlns:a16="http://schemas.microsoft.com/office/drawing/2014/main" id="{E74B40B6-0D31-E682-044A-6A68D8746799}"/>
                  </a:ext>
                </a:extLst>
              </p:cNvPr>
              <p:cNvSpPr txBox="1"/>
              <p:nvPr/>
            </p:nvSpPr>
            <p:spPr>
              <a:xfrm>
                <a:off x="2945823"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31</a:t>
                </a:r>
              </a:p>
            </p:txBody>
          </p:sp>
          <p:sp>
            <p:nvSpPr>
              <p:cNvPr id="59" name="Text box 3">
                <a:extLst>
                  <a:ext uri="{FF2B5EF4-FFF2-40B4-BE49-F238E27FC236}">
                    <a16:creationId xmlns:a16="http://schemas.microsoft.com/office/drawing/2014/main" id="{D2B39A07-FB7B-98C6-DD1D-E4EF7BFE13DF}"/>
                  </a:ext>
                </a:extLst>
              </p:cNvPr>
              <p:cNvSpPr txBox="1"/>
              <p:nvPr/>
            </p:nvSpPr>
            <p:spPr>
              <a:xfrm>
                <a:off x="2269227"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mon</a:t>
                </a:r>
              </a:p>
            </p:txBody>
          </p:sp>
          <p:sp>
            <p:nvSpPr>
              <p:cNvPr id="60" name="Text box 3">
                <a:extLst>
                  <a:ext uri="{FF2B5EF4-FFF2-40B4-BE49-F238E27FC236}">
                    <a16:creationId xmlns:a16="http://schemas.microsoft.com/office/drawing/2014/main" id="{E6A9D31D-EC07-D799-0E5E-154C97C274B4}"/>
                  </a:ext>
                </a:extLst>
              </p:cNvPr>
              <p:cNvSpPr txBox="1"/>
              <p:nvPr/>
            </p:nvSpPr>
            <p:spPr>
              <a:xfrm>
                <a:off x="1612491"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sun</a:t>
                </a:r>
              </a:p>
            </p:txBody>
          </p:sp>
          <p:sp>
            <p:nvSpPr>
              <p:cNvPr id="61" name="Text box 3">
                <a:extLst>
                  <a:ext uri="{FF2B5EF4-FFF2-40B4-BE49-F238E27FC236}">
                    <a16:creationId xmlns:a16="http://schemas.microsoft.com/office/drawing/2014/main" id="{641675DF-F052-6DEB-CEBE-3317DB5B20A6}"/>
                  </a:ext>
                </a:extLst>
              </p:cNvPr>
              <p:cNvSpPr txBox="1"/>
              <p:nvPr/>
            </p:nvSpPr>
            <p:spPr>
              <a:xfrm>
                <a:off x="2950763"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tue</a:t>
                </a:r>
              </a:p>
            </p:txBody>
          </p:sp>
          <p:sp>
            <p:nvSpPr>
              <p:cNvPr id="62" name="Text box 3">
                <a:extLst>
                  <a:ext uri="{FF2B5EF4-FFF2-40B4-BE49-F238E27FC236}">
                    <a16:creationId xmlns:a16="http://schemas.microsoft.com/office/drawing/2014/main" id="{A08DC761-05AB-B3AB-9B36-1E8C83E913AA}"/>
                  </a:ext>
                </a:extLst>
              </p:cNvPr>
              <p:cNvSpPr txBox="1"/>
              <p:nvPr/>
            </p:nvSpPr>
            <p:spPr>
              <a:xfrm>
                <a:off x="3599642"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wed</a:t>
                </a:r>
              </a:p>
            </p:txBody>
          </p:sp>
          <p:sp>
            <p:nvSpPr>
              <p:cNvPr id="63" name="Text box 3">
                <a:extLst>
                  <a:ext uri="{FF2B5EF4-FFF2-40B4-BE49-F238E27FC236}">
                    <a16:creationId xmlns:a16="http://schemas.microsoft.com/office/drawing/2014/main" id="{2D4C137A-AEE6-A469-ADD6-92FC3ED649E0}"/>
                  </a:ext>
                </a:extLst>
              </p:cNvPr>
              <p:cNvSpPr txBox="1"/>
              <p:nvPr/>
            </p:nvSpPr>
            <p:spPr>
              <a:xfrm>
                <a:off x="4252042"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thu</a:t>
                </a:r>
              </a:p>
            </p:txBody>
          </p:sp>
          <p:sp>
            <p:nvSpPr>
              <p:cNvPr id="64" name="Text box 3">
                <a:extLst>
                  <a:ext uri="{FF2B5EF4-FFF2-40B4-BE49-F238E27FC236}">
                    <a16:creationId xmlns:a16="http://schemas.microsoft.com/office/drawing/2014/main" id="{D2E28D7D-A51E-7FE8-53E4-0C58F2411C9C}"/>
                  </a:ext>
                </a:extLst>
              </p:cNvPr>
              <p:cNvSpPr txBox="1"/>
              <p:nvPr/>
            </p:nvSpPr>
            <p:spPr>
              <a:xfrm>
                <a:off x="4934962"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fri</a:t>
                </a:r>
              </a:p>
            </p:txBody>
          </p:sp>
          <p:sp>
            <p:nvSpPr>
              <p:cNvPr id="65" name="Text box 3">
                <a:extLst>
                  <a:ext uri="{FF2B5EF4-FFF2-40B4-BE49-F238E27FC236}">
                    <a16:creationId xmlns:a16="http://schemas.microsoft.com/office/drawing/2014/main" id="{124261E9-66F6-A5FE-BA17-3A54CBE1D9A6}"/>
                  </a:ext>
                </a:extLst>
              </p:cNvPr>
              <p:cNvSpPr txBox="1"/>
              <p:nvPr/>
            </p:nvSpPr>
            <p:spPr>
              <a:xfrm>
                <a:off x="5572799"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sat</a:t>
                </a:r>
              </a:p>
            </p:txBody>
          </p:sp>
          <p:sp>
            <p:nvSpPr>
              <p:cNvPr id="66" name="25">
                <a:extLst>
                  <a:ext uri="{FF2B5EF4-FFF2-40B4-BE49-F238E27FC236}">
                    <a16:creationId xmlns:a16="http://schemas.microsoft.com/office/drawing/2014/main" id="{A4ADF246-A577-2F9A-043A-0686E3AC190E}"/>
                  </a:ext>
                </a:extLst>
              </p:cNvPr>
              <p:cNvSpPr txBox="1"/>
              <p:nvPr/>
            </p:nvSpPr>
            <p:spPr>
              <a:xfrm>
                <a:off x="3599642"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25</a:t>
                </a:r>
              </a:p>
            </p:txBody>
          </p:sp>
          <p:sp>
            <p:nvSpPr>
              <p:cNvPr id="67" name="26">
                <a:extLst>
                  <a:ext uri="{FF2B5EF4-FFF2-40B4-BE49-F238E27FC236}">
                    <a16:creationId xmlns:a16="http://schemas.microsoft.com/office/drawing/2014/main" id="{339BA5EF-08D7-F3C7-F4B6-807242E4C31D}"/>
                  </a:ext>
                </a:extLst>
              </p:cNvPr>
              <p:cNvSpPr txBox="1"/>
              <p:nvPr/>
            </p:nvSpPr>
            <p:spPr>
              <a:xfrm>
                <a:off x="4252042"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26</a:t>
                </a:r>
              </a:p>
            </p:txBody>
          </p:sp>
          <p:sp>
            <p:nvSpPr>
              <p:cNvPr id="68" name="27">
                <a:extLst>
                  <a:ext uri="{FF2B5EF4-FFF2-40B4-BE49-F238E27FC236}">
                    <a16:creationId xmlns:a16="http://schemas.microsoft.com/office/drawing/2014/main" id="{693D8453-3D0F-ED7D-5F54-32B2E2AFDFB2}"/>
                  </a:ext>
                </a:extLst>
              </p:cNvPr>
              <p:cNvSpPr txBox="1"/>
              <p:nvPr/>
            </p:nvSpPr>
            <p:spPr>
              <a:xfrm>
                <a:off x="4917243"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27</a:t>
                </a:r>
              </a:p>
            </p:txBody>
          </p:sp>
          <p:sp>
            <p:nvSpPr>
              <p:cNvPr id="69" name="28">
                <a:extLst>
                  <a:ext uri="{FF2B5EF4-FFF2-40B4-BE49-F238E27FC236}">
                    <a16:creationId xmlns:a16="http://schemas.microsoft.com/office/drawing/2014/main" id="{67F10192-CEE8-7194-9A25-00AE610D3FF7}"/>
                  </a:ext>
                </a:extLst>
              </p:cNvPr>
              <p:cNvSpPr txBox="1"/>
              <p:nvPr/>
            </p:nvSpPr>
            <p:spPr>
              <a:xfrm>
                <a:off x="5572799"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28</a:t>
                </a:r>
              </a:p>
            </p:txBody>
          </p:sp>
          <p:sp>
            <p:nvSpPr>
              <p:cNvPr id="70" name="Text box 2">
                <a:extLst>
                  <a:ext uri="{FF2B5EF4-FFF2-40B4-BE49-F238E27FC236}">
                    <a16:creationId xmlns:a16="http://schemas.microsoft.com/office/drawing/2014/main" id="{D8D707D9-354D-A32E-1796-7A91E35F44C9}"/>
                  </a:ext>
                </a:extLst>
              </p:cNvPr>
              <p:cNvSpPr txBox="1"/>
              <p:nvPr/>
            </p:nvSpPr>
            <p:spPr>
              <a:xfrm>
                <a:off x="1624333" y="4695158"/>
                <a:ext cx="4468309" cy="46679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amet, consectetuer adipiscing elit. Maecenas porttitor congue massa. Fusce posuere, magna sed pulvinar ultricies, purus lectus malesuada libero, sit amet commodo magna eros quis urna.</a:t>
                </a:r>
                <a:endParaRPr kumimoji="0" sz="9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grpSp>
        <p:sp>
          <p:nvSpPr>
            <p:cNvPr id="22" name="TextBox 21">
              <a:extLst>
                <a:ext uri="{FF2B5EF4-FFF2-40B4-BE49-F238E27FC236}">
                  <a16:creationId xmlns:a16="http://schemas.microsoft.com/office/drawing/2014/main" id="{4D013C2D-992B-D608-F6D0-F5F9C657B959}"/>
                </a:ext>
              </a:extLst>
            </p:cNvPr>
            <p:cNvSpPr txBox="1"/>
            <p:nvPr/>
          </p:nvSpPr>
          <p:spPr>
            <a:xfrm>
              <a:off x="7324725" y="948463"/>
              <a:ext cx="2663216"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May</a:t>
              </a:r>
            </a:p>
          </p:txBody>
        </p:sp>
        <p:sp>
          <p:nvSpPr>
            <p:cNvPr id="24" name="TextBox 23">
              <a:extLst>
                <a:ext uri="{FF2B5EF4-FFF2-40B4-BE49-F238E27FC236}">
                  <a16:creationId xmlns:a16="http://schemas.microsoft.com/office/drawing/2014/main" id="{EAE303A5-7A3B-DD48-F80E-1A8E4B8CA59D}"/>
                </a:ext>
              </a:extLst>
            </p:cNvPr>
            <p:cNvSpPr txBox="1"/>
            <p:nvPr/>
          </p:nvSpPr>
          <p:spPr>
            <a:xfrm>
              <a:off x="6381438" y="948463"/>
              <a:ext cx="932634"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a-IR" sz="1800" b="0" i="0" u="none" strike="noStrike" kern="1200" cap="none" spc="0" normalizeH="0" baseline="0" noProof="0" dirty="0">
                  <a:ln>
                    <a:noFill/>
                  </a:ln>
                  <a:solidFill>
                    <a:prstClr val="white">
                      <a:lumMod val="50000"/>
                    </a:prstClr>
                  </a:solidFill>
                  <a:effectLst/>
                  <a:uLnTx/>
                  <a:uFillTx/>
                  <a:latin typeface="Montserrat" panose="00000500000000000000" pitchFamily="2" charset="0"/>
                  <a:ea typeface="+mn-ea"/>
                  <a:cs typeface="Arial" panose="020B0604020202020204" pitchFamily="34" charset="0"/>
                </a:rPr>
                <a:t>&gt;</a:t>
              </a:r>
              <a:endParaRPr kumimoji="0" lang="en-US" sz="1800" b="0" i="0" u="none" strike="noStrike" kern="1200" cap="none" spc="0" normalizeH="0" baseline="0" noProof="0" dirty="0">
                <a:ln>
                  <a:noFill/>
                </a:ln>
                <a:solidFill>
                  <a:prstClr val="white">
                    <a:lumMod val="50000"/>
                  </a:prstClr>
                </a:solidFill>
                <a:effectLst/>
                <a:uLnTx/>
                <a:uFillTx/>
                <a:latin typeface="Montserrat" panose="00000500000000000000" pitchFamily="2" charset="0"/>
                <a:ea typeface="+mn-ea"/>
                <a:cs typeface="+mn-cs"/>
              </a:endParaRPr>
            </a:p>
          </p:txBody>
        </p:sp>
        <p:sp>
          <p:nvSpPr>
            <p:cNvPr id="25" name="TextBox 24">
              <a:extLst>
                <a:ext uri="{FF2B5EF4-FFF2-40B4-BE49-F238E27FC236}">
                  <a16:creationId xmlns:a16="http://schemas.microsoft.com/office/drawing/2014/main" id="{1B028E63-3993-A9E1-BBBB-DA80E63A49A8}"/>
                </a:ext>
              </a:extLst>
            </p:cNvPr>
            <p:cNvSpPr txBox="1"/>
            <p:nvPr/>
          </p:nvSpPr>
          <p:spPr>
            <a:xfrm>
              <a:off x="9946229" y="948463"/>
              <a:ext cx="932634"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a-IR" sz="1800" b="0" i="0" u="none" strike="noStrike" kern="1200" cap="none" spc="0" normalizeH="0" baseline="0" noProof="0" dirty="0">
                  <a:ln>
                    <a:noFill/>
                  </a:ln>
                  <a:solidFill>
                    <a:prstClr val="white">
                      <a:lumMod val="50000"/>
                    </a:prstClr>
                  </a:solidFill>
                  <a:effectLst/>
                  <a:uLnTx/>
                  <a:uFillTx/>
                  <a:latin typeface="Montserrat" panose="00000500000000000000" pitchFamily="2" charset="0"/>
                  <a:ea typeface="+mn-ea"/>
                  <a:cs typeface="Arial" panose="020B0604020202020204" pitchFamily="34" charset="0"/>
                </a:rPr>
                <a:t>&lt;</a:t>
              </a:r>
              <a:endParaRPr kumimoji="0" lang="en-US" sz="1800" b="0" i="0" u="none" strike="noStrike" kern="1200" cap="none" spc="0" normalizeH="0" baseline="0" noProof="0" dirty="0">
                <a:ln>
                  <a:noFill/>
                </a:ln>
                <a:solidFill>
                  <a:prstClr val="white">
                    <a:lumMod val="50000"/>
                  </a:prstClr>
                </a:solidFill>
                <a:effectLst/>
                <a:uLnTx/>
                <a:uFillTx/>
                <a:latin typeface="Montserrat" panose="00000500000000000000" pitchFamily="2" charset="0"/>
                <a:ea typeface="+mn-ea"/>
                <a:cs typeface="+mn-cs"/>
              </a:endParaRPr>
            </a:p>
          </p:txBody>
        </p:sp>
      </p:grpSp>
      <p:grpSp>
        <p:nvGrpSpPr>
          <p:cNvPr id="71" name="Group 70">
            <a:extLst>
              <a:ext uri="{FF2B5EF4-FFF2-40B4-BE49-F238E27FC236}">
                <a16:creationId xmlns:a16="http://schemas.microsoft.com/office/drawing/2014/main" id="{EE458648-BCD2-50AC-00BB-0E53B4839AE5}"/>
              </a:ext>
            </a:extLst>
          </p:cNvPr>
          <p:cNvGrpSpPr>
            <a:grpSpLocks/>
          </p:cNvGrpSpPr>
          <p:nvPr/>
        </p:nvGrpSpPr>
        <p:grpSpPr>
          <a:xfrm>
            <a:off x="7599445" y="3293586"/>
            <a:ext cx="508001" cy="493776"/>
            <a:chOff x="9712513" y="2480978"/>
            <a:chExt cx="508001" cy="493776"/>
          </a:xfrm>
        </p:grpSpPr>
        <p:sp>
          <p:nvSpPr>
            <p:cNvPr id="72" name="Circle 1">
              <a:extLst>
                <a:ext uri="{FF2B5EF4-FFF2-40B4-BE49-F238E27FC236}">
                  <a16:creationId xmlns:a16="http://schemas.microsoft.com/office/drawing/2014/main" id="{3A65BD58-1AEC-0FFF-73D8-9E1C0035ACE8}"/>
                </a:ext>
              </a:extLst>
            </p:cNvPr>
            <p:cNvSpPr>
              <a:spLocks/>
            </p:cNvSpPr>
            <p:nvPr/>
          </p:nvSpPr>
          <p:spPr>
            <a:xfrm>
              <a:off x="9717650" y="2480978"/>
              <a:ext cx="493776" cy="493776"/>
            </a:xfrm>
            <a:prstGeom prst="ellipse">
              <a:avLst/>
            </a:prstGeom>
            <a:solidFill>
              <a:schemeClr val="accent2"/>
            </a:solidFill>
            <a:ln w="12700">
              <a:miter lim="400000"/>
            </a:ln>
          </p:spPr>
          <p:txBody>
            <a:bodyPr lIns="19050" tIns="19050" rIns="19050" bIns="19050" anchor="ct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sym typeface="Helvetica Neue Medium"/>
              </a:endParaRPr>
            </a:p>
          </p:txBody>
        </p:sp>
        <p:sp>
          <p:nvSpPr>
            <p:cNvPr id="73" name="13">
              <a:extLst>
                <a:ext uri="{FF2B5EF4-FFF2-40B4-BE49-F238E27FC236}">
                  <a16:creationId xmlns:a16="http://schemas.microsoft.com/office/drawing/2014/main" id="{70EF9CDF-3A2B-EBB3-DABB-3A4DE397EADD}"/>
                </a:ext>
              </a:extLst>
            </p:cNvPr>
            <p:cNvSpPr txBox="1">
              <a:spLocks/>
            </p:cNvSpPr>
            <p:nvPr/>
          </p:nvSpPr>
          <p:spPr>
            <a:xfrm>
              <a:off x="9712513" y="2585796"/>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rPr>
                <a:t>17</a:t>
              </a:r>
              <a:endParaRPr kumimoji="0"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endParaRPr>
            </a:p>
          </p:txBody>
        </p:sp>
      </p:grpSp>
      <p:grpSp>
        <p:nvGrpSpPr>
          <p:cNvPr id="74" name="Group 73">
            <a:extLst>
              <a:ext uri="{FF2B5EF4-FFF2-40B4-BE49-F238E27FC236}">
                <a16:creationId xmlns:a16="http://schemas.microsoft.com/office/drawing/2014/main" id="{DD88EC11-ECBA-4E28-1494-E022444D1D17}"/>
              </a:ext>
            </a:extLst>
          </p:cNvPr>
          <p:cNvGrpSpPr>
            <a:grpSpLocks/>
          </p:cNvGrpSpPr>
          <p:nvPr/>
        </p:nvGrpSpPr>
        <p:grpSpPr>
          <a:xfrm>
            <a:off x="9582358" y="2723251"/>
            <a:ext cx="508001" cy="493776"/>
            <a:chOff x="9712513" y="2480978"/>
            <a:chExt cx="508001" cy="493776"/>
          </a:xfrm>
        </p:grpSpPr>
        <p:sp>
          <p:nvSpPr>
            <p:cNvPr id="75" name="Circle 1">
              <a:extLst>
                <a:ext uri="{FF2B5EF4-FFF2-40B4-BE49-F238E27FC236}">
                  <a16:creationId xmlns:a16="http://schemas.microsoft.com/office/drawing/2014/main" id="{4C1EE40B-A232-0DBE-A471-8A85E3375D5F}"/>
                </a:ext>
              </a:extLst>
            </p:cNvPr>
            <p:cNvSpPr>
              <a:spLocks/>
            </p:cNvSpPr>
            <p:nvPr/>
          </p:nvSpPr>
          <p:spPr>
            <a:xfrm>
              <a:off x="9717650" y="2480978"/>
              <a:ext cx="493776" cy="493776"/>
            </a:xfrm>
            <a:prstGeom prst="ellipse">
              <a:avLst/>
            </a:prstGeom>
            <a:solidFill>
              <a:schemeClr val="accent2"/>
            </a:solidFill>
            <a:ln w="12700">
              <a:miter lim="400000"/>
            </a:ln>
          </p:spPr>
          <p:txBody>
            <a:bodyPr lIns="19050" tIns="19050" rIns="19050" bIns="19050" anchor="ct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sym typeface="Helvetica Neue Medium"/>
              </a:endParaRPr>
            </a:p>
          </p:txBody>
        </p:sp>
        <p:sp>
          <p:nvSpPr>
            <p:cNvPr id="76" name="13">
              <a:extLst>
                <a:ext uri="{FF2B5EF4-FFF2-40B4-BE49-F238E27FC236}">
                  <a16:creationId xmlns:a16="http://schemas.microsoft.com/office/drawing/2014/main" id="{051C14F0-DB37-41E0-C2D1-C1A66BA6E48D}"/>
                </a:ext>
              </a:extLst>
            </p:cNvPr>
            <p:cNvSpPr txBox="1">
              <a:spLocks/>
            </p:cNvSpPr>
            <p:nvPr/>
          </p:nvSpPr>
          <p:spPr>
            <a:xfrm>
              <a:off x="9712513" y="2585796"/>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rPr>
                <a:t>13</a:t>
              </a:r>
              <a:endParaRPr kumimoji="0"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endParaRPr>
            </a:p>
          </p:txBody>
        </p:sp>
      </p:grpSp>
    </p:spTree>
    <p:extLst>
      <p:ext uri="{BB962C8B-B14F-4D97-AF65-F5344CB8AC3E}">
        <p14:creationId xmlns:p14="http://schemas.microsoft.com/office/powerpoint/2010/main" val="149355512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childTnLst>
                                </p:cTn>
                              </p:par>
                              <p:par>
                                <p:cTn id="7" presetID="63" presetClass="path" presetSubtype="0" decel="100000" fill="hold" nodeType="withEffect">
                                  <p:stCondLst>
                                    <p:cond delay="500"/>
                                  </p:stCondLst>
                                  <p:childTnLst>
                                    <p:animMotion origin="layout" path="M -0.14205 -1.11111E-6 L -4.58333E-6 -1.11111E-6 " pathEditMode="relative" rAng="0" ptsTypes="AA">
                                      <p:cBhvr>
                                        <p:cTn id="8" dur="1000" fill="hold"/>
                                        <p:tgtEl>
                                          <p:spTgt spid="6"/>
                                        </p:tgtEl>
                                        <p:attrNameLst>
                                          <p:attrName>ppt_x</p:attrName>
                                          <p:attrName>ppt_y</p:attrName>
                                        </p:attrNameLst>
                                      </p:cBhvr>
                                      <p:rCtr x="7096" y="0"/>
                                    </p:animMotion>
                                  </p:childTnLst>
                                </p:cTn>
                              </p:par>
                              <p:par>
                                <p:cTn id="9" presetID="10" presetClass="entr" presetSubtype="0" fill="hold" nodeType="withEffect">
                                  <p:stCondLst>
                                    <p:cond delay="150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1000"/>
                                        <p:tgtEl>
                                          <p:spTgt spid="20"/>
                                        </p:tgtEl>
                                      </p:cBhvr>
                                    </p:animEffect>
                                  </p:childTnLst>
                                </p:cTn>
                              </p:par>
                              <p:par>
                                <p:cTn id="12" presetID="10" presetClass="entr" presetSubtype="0" fill="hold" nodeType="withEffect">
                                  <p:stCondLst>
                                    <p:cond delay="1500"/>
                                  </p:stCondLst>
                                  <p:childTnLst>
                                    <p:set>
                                      <p:cBhvr>
                                        <p:cTn id="13" dur="1" fill="hold">
                                          <p:stCondLst>
                                            <p:cond delay="0"/>
                                          </p:stCondLst>
                                        </p:cTn>
                                        <p:tgtEl>
                                          <p:spTgt spid="74"/>
                                        </p:tgtEl>
                                        <p:attrNameLst>
                                          <p:attrName>style.visibility</p:attrName>
                                        </p:attrNameLst>
                                      </p:cBhvr>
                                      <p:to>
                                        <p:strVal val="visible"/>
                                      </p:to>
                                    </p:set>
                                    <p:animEffect transition="in" filter="fade">
                                      <p:cBhvr>
                                        <p:cTn id="14" dur="1000"/>
                                        <p:tgtEl>
                                          <p:spTgt spid="74"/>
                                        </p:tgtEl>
                                      </p:cBhvr>
                                    </p:animEffect>
                                  </p:childTnLst>
                                </p:cTn>
                              </p:par>
                              <p:par>
                                <p:cTn id="15" presetID="10" presetClass="entr" presetSubtype="0" fill="hold" grpId="0" nodeType="withEffect">
                                  <p:stCondLst>
                                    <p:cond delay="150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1000"/>
                                        <p:tgtEl>
                                          <p:spTgt spid="19"/>
                                        </p:tgtEl>
                                      </p:cBhvr>
                                    </p:animEffect>
                                  </p:childTnLst>
                                </p:cTn>
                              </p:par>
                              <p:par>
                                <p:cTn id="18" presetID="10" presetClass="entr" presetSubtype="0" fill="hold" grpId="0" nodeType="withEffect">
                                  <p:stCondLst>
                                    <p:cond delay="150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1000"/>
                                        <p:tgtEl>
                                          <p:spTgt spid="10"/>
                                        </p:tgtEl>
                                      </p:cBhvr>
                                    </p:animEffect>
                                  </p:childTnLst>
                                </p:cTn>
                              </p:par>
                              <p:par>
                                <p:cTn id="21" presetID="10" presetClass="entr" presetSubtype="0" fill="hold" grpId="0" nodeType="withEffect">
                                  <p:stCondLst>
                                    <p:cond delay="150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1000"/>
                                        <p:tgtEl>
                                          <p:spTgt spid="17"/>
                                        </p:tgtEl>
                                      </p:cBhvr>
                                    </p:animEffect>
                                  </p:childTnLst>
                                </p:cTn>
                              </p:par>
                              <p:par>
                                <p:cTn id="24" presetID="10" presetClass="entr" presetSubtype="0" fill="hold" grpId="0" nodeType="withEffect">
                                  <p:stCondLst>
                                    <p:cond delay="150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1000"/>
                                        <p:tgtEl>
                                          <p:spTgt spid="18"/>
                                        </p:tgtEl>
                                      </p:cBhvr>
                                    </p:animEffect>
                                  </p:childTnLst>
                                </p:cTn>
                              </p:par>
                              <p:par>
                                <p:cTn id="27" presetID="10" presetClass="entr" presetSubtype="0" fill="hold" grpId="0" nodeType="withEffect">
                                  <p:stCondLst>
                                    <p:cond delay="150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1000"/>
                                        <p:tgtEl>
                                          <p:spTgt spid="11"/>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nodeType="clickEffect">
                                  <p:stCondLst>
                                    <p:cond delay="0"/>
                                  </p:stCondLst>
                                  <p:childTnLst>
                                    <p:animMotion origin="layout" path="M -4.58333E-6 -1.11111E-6 L -0.14205 -1.11111E-6 " pathEditMode="relative" rAng="0" ptsTypes="AA">
                                      <p:cBhvr>
                                        <p:cTn id="33" dur="1000" fill="hold"/>
                                        <p:tgtEl>
                                          <p:spTgt spid="6"/>
                                        </p:tgtEl>
                                        <p:attrNameLst>
                                          <p:attrName>ppt_x</p:attrName>
                                          <p:attrName>ppt_y</p:attrName>
                                        </p:attrNameLst>
                                      </p:cBhvr>
                                      <p:rCtr x="-7109" y="0"/>
                                    </p:animMotion>
                                  </p:childTnLst>
                                </p:cTn>
                              </p:par>
                              <p:par>
                                <p:cTn id="34" presetID="1" presetClass="entr" presetSubtype="0" fill="hold" nodeType="withEffect">
                                  <p:stCondLst>
                                    <p:cond delay="250"/>
                                  </p:stCondLst>
                                  <p:childTnLst>
                                    <p:set>
                                      <p:cBhvr>
                                        <p:cTn id="35" dur="1" fill="hold">
                                          <p:stCondLst>
                                            <p:cond delay="0"/>
                                          </p:stCondLst>
                                        </p:cTn>
                                        <p:tgtEl>
                                          <p:spTgt spid="14"/>
                                        </p:tgtEl>
                                        <p:attrNameLst>
                                          <p:attrName>style.visibility</p:attrName>
                                        </p:attrNameLst>
                                      </p:cBhvr>
                                      <p:to>
                                        <p:strVal val="visible"/>
                                      </p:to>
                                    </p:set>
                                  </p:childTnLst>
                                </p:cTn>
                              </p:par>
                              <p:par>
                                <p:cTn id="36" presetID="63" presetClass="path" presetSubtype="0" decel="100000" fill="hold" nodeType="withEffect">
                                  <p:stCondLst>
                                    <p:cond delay="250"/>
                                  </p:stCondLst>
                                  <p:childTnLst>
                                    <p:animMotion origin="layout" path="M -0.14205 -1.85185E-6 L -4.58333E-6 -1.85185E-6 " pathEditMode="relative" rAng="0" ptsTypes="AA">
                                      <p:cBhvr>
                                        <p:cTn id="37" dur="1000" fill="hold"/>
                                        <p:tgtEl>
                                          <p:spTgt spid="14"/>
                                        </p:tgtEl>
                                        <p:attrNameLst>
                                          <p:attrName>ppt_x</p:attrName>
                                          <p:attrName>ppt_y</p:attrName>
                                        </p:attrNameLst>
                                      </p:cBhvr>
                                      <p:rCtr x="7096" y="0"/>
                                    </p:animMotion>
                                  </p:childTnLst>
                                </p:cTn>
                              </p:par>
                              <p:par>
                                <p:cTn id="38" presetID="35" presetClass="path" presetSubtype="0" accel="50000" decel="50000" fill="hold" nodeType="withEffect">
                                  <p:stCondLst>
                                    <p:cond delay="0"/>
                                  </p:stCondLst>
                                  <p:childTnLst>
                                    <p:animMotion origin="layout" path="M -4.58333E-6 -1.85185E-6 L -0.14205 -1.85185E-6 " pathEditMode="relative" rAng="0" ptsTypes="AA">
                                      <p:cBhvr>
                                        <p:cTn id="39" dur="1000" fill="hold"/>
                                        <p:tgtEl>
                                          <p:spTgt spid="14"/>
                                        </p:tgtEl>
                                        <p:attrNameLst>
                                          <p:attrName>ppt_x</p:attrName>
                                          <p:attrName>ppt_y</p:attrName>
                                        </p:attrNameLst>
                                      </p:cBhvr>
                                      <p:rCtr x="-7109" y="0"/>
                                    </p:animMotion>
                                  </p:childTnLst>
                                </p:cTn>
                              </p:par>
                              <p:par>
                                <p:cTn id="40" presetID="10" presetClass="exit" presetSubtype="0" fill="hold" nodeType="withEffect">
                                  <p:stCondLst>
                                    <p:cond delay="0"/>
                                  </p:stCondLst>
                                  <p:childTnLst>
                                    <p:animEffect transition="out" filter="fade">
                                      <p:cBhvr>
                                        <p:cTn id="41" dur="500"/>
                                        <p:tgtEl>
                                          <p:spTgt spid="74"/>
                                        </p:tgtEl>
                                      </p:cBhvr>
                                    </p:animEffect>
                                    <p:set>
                                      <p:cBhvr>
                                        <p:cTn id="42" dur="1" fill="hold">
                                          <p:stCondLst>
                                            <p:cond delay="499"/>
                                          </p:stCondLst>
                                        </p:cTn>
                                        <p:tgtEl>
                                          <p:spTgt spid="74"/>
                                        </p:tgtEl>
                                        <p:attrNameLst>
                                          <p:attrName>style.visibility</p:attrName>
                                        </p:attrNameLst>
                                      </p:cBhvr>
                                      <p:to>
                                        <p:strVal val="hidden"/>
                                      </p:to>
                                    </p:set>
                                  </p:childTnLst>
                                </p:cTn>
                              </p:par>
                              <p:par>
                                <p:cTn id="43" presetID="10" presetClass="entr" presetSubtype="0" fill="hold" nodeType="withEffect">
                                  <p:stCondLst>
                                    <p:cond delay="750"/>
                                  </p:stCondLst>
                                  <p:childTnLst>
                                    <p:set>
                                      <p:cBhvr>
                                        <p:cTn id="44" dur="1" fill="hold">
                                          <p:stCondLst>
                                            <p:cond delay="0"/>
                                          </p:stCondLst>
                                        </p:cTn>
                                        <p:tgtEl>
                                          <p:spTgt spid="71"/>
                                        </p:tgtEl>
                                        <p:attrNameLst>
                                          <p:attrName>style.visibility</p:attrName>
                                        </p:attrNameLst>
                                      </p:cBhvr>
                                      <p:to>
                                        <p:strVal val="visible"/>
                                      </p:to>
                                    </p:set>
                                    <p:animEffect transition="in" filter="fade">
                                      <p:cBhvr>
                                        <p:cTn id="45" dur="10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7" grpId="0"/>
      <p:bldP spid="18" grpId="0"/>
      <p:bldP spid="1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91A6B8-9C1B-651B-370C-83B0BB865A15}"/>
            </a:ext>
          </a:extLst>
        </p:cNvPr>
        <p:cNvGrpSpPr/>
        <p:nvPr/>
      </p:nvGrpSpPr>
      <p:grpSpPr>
        <a:xfrm>
          <a:off x="0" y="0"/>
          <a:ext cx="0" cy="0"/>
          <a:chOff x="0" y="0"/>
          <a:chExt cx="0" cy="0"/>
        </a:xfrm>
      </p:grpSpPr>
      <p:sp>
        <p:nvSpPr>
          <p:cNvPr id="6" name="Rectangle top">
            <a:extLst>
              <a:ext uri="{FF2B5EF4-FFF2-40B4-BE49-F238E27FC236}">
                <a16:creationId xmlns:a16="http://schemas.microsoft.com/office/drawing/2014/main" id="{85AF54F1-B7CE-6D70-74CF-22B157CC244A}"/>
              </a:ext>
            </a:extLst>
          </p:cNvPr>
          <p:cNvSpPr>
            <a:spLocks/>
          </p:cNvSpPr>
          <p:nvPr/>
        </p:nvSpPr>
        <p:spPr>
          <a:xfrm>
            <a:off x="3400318" y="0"/>
            <a:ext cx="1349829"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4A1B70D1-F262-4180-4CA8-21D8C3EDB2E6}"/>
              </a:ext>
            </a:extLst>
          </p:cNvPr>
          <p:cNvGrpSpPr/>
          <p:nvPr/>
        </p:nvGrpSpPr>
        <p:grpSpPr>
          <a:xfrm rot="5400000">
            <a:off x="4068165" y="479725"/>
            <a:ext cx="1476374" cy="1267722"/>
            <a:chOff x="1203285" y="2796279"/>
            <a:chExt cx="1476374" cy="1267722"/>
          </a:xfrm>
        </p:grpSpPr>
        <p:sp>
          <p:nvSpPr>
            <p:cNvPr id="3" name="Rectangle: Rounded Corners 2">
              <a:extLst>
                <a:ext uri="{FF2B5EF4-FFF2-40B4-BE49-F238E27FC236}">
                  <a16:creationId xmlns:a16="http://schemas.microsoft.com/office/drawing/2014/main" id="{1063EA15-C0B9-0F65-1AAF-4B4DB2CFE0FE}"/>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4" name="TextBox 3">
              <a:extLst>
                <a:ext uri="{FF2B5EF4-FFF2-40B4-BE49-F238E27FC236}">
                  <a16:creationId xmlns:a16="http://schemas.microsoft.com/office/drawing/2014/main" id="{C7C69F20-A275-BD5F-FAF5-4F08E79BA216}"/>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grpSp>
        <p:nvGrpSpPr>
          <p:cNvPr id="16" name="Group 15">
            <a:extLst>
              <a:ext uri="{FF2B5EF4-FFF2-40B4-BE49-F238E27FC236}">
                <a16:creationId xmlns:a16="http://schemas.microsoft.com/office/drawing/2014/main" id="{EECF4E0D-1BCD-4978-EDA3-7B17DB4276C8}"/>
              </a:ext>
            </a:extLst>
          </p:cNvPr>
          <p:cNvGrpSpPr/>
          <p:nvPr/>
        </p:nvGrpSpPr>
        <p:grpSpPr>
          <a:xfrm rot="5400000">
            <a:off x="4068165" y="2044903"/>
            <a:ext cx="1476374" cy="1267722"/>
            <a:chOff x="1203285" y="2796279"/>
            <a:chExt cx="1476374" cy="1267722"/>
          </a:xfrm>
        </p:grpSpPr>
        <p:sp>
          <p:nvSpPr>
            <p:cNvPr id="17" name="Rectangle: Rounded Corners 16">
              <a:extLst>
                <a:ext uri="{FF2B5EF4-FFF2-40B4-BE49-F238E27FC236}">
                  <a16:creationId xmlns:a16="http://schemas.microsoft.com/office/drawing/2014/main" id="{17F3F03E-9700-2723-24BF-544FCDE54670}"/>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8" name="TextBox 17">
              <a:extLst>
                <a:ext uri="{FF2B5EF4-FFF2-40B4-BE49-F238E27FC236}">
                  <a16:creationId xmlns:a16="http://schemas.microsoft.com/office/drawing/2014/main" id="{358B428D-C589-773F-A4A4-D6C43F75F4B1}"/>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grpSp>
        <p:nvGrpSpPr>
          <p:cNvPr id="20" name="Group 19">
            <a:extLst>
              <a:ext uri="{FF2B5EF4-FFF2-40B4-BE49-F238E27FC236}">
                <a16:creationId xmlns:a16="http://schemas.microsoft.com/office/drawing/2014/main" id="{39760BB6-F71E-2953-48E4-D436D80AA99D}"/>
              </a:ext>
            </a:extLst>
          </p:cNvPr>
          <p:cNvGrpSpPr/>
          <p:nvPr/>
        </p:nvGrpSpPr>
        <p:grpSpPr>
          <a:xfrm rot="5400000">
            <a:off x="4068165" y="3583038"/>
            <a:ext cx="1476374" cy="1267722"/>
            <a:chOff x="1203285" y="2796279"/>
            <a:chExt cx="1476374" cy="1267722"/>
          </a:xfrm>
        </p:grpSpPr>
        <p:sp>
          <p:nvSpPr>
            <p:cNvPr id="21" name="Rectangle: Rounded Corners 20">
              <a:extLst>
                <a:ext uri="{FF2B5EF4-FFF2-40B4-BE49-F238E27FC236}">
                  <a16:creationId xmlns:a16="http://schemas.microsoft.com/office/drawing/2014/main" id="{AC34E5CB-1205-7C1B-0D71-108B24C5C4F7}"/>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2" name="TextBox 21">
              <a:extLst>
                <a:ext uri="{FF2B5EF4-FFF2-40B4-BE49-F238E27FC236}">
                  <a16:creationId xmlns:a16="http://schemas.microsoft.com/office/drawing/2014/main" id="{E2F96372-2F18-8893-FBE6-0A02C05810C7}"/>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C</a:t>
              </a:r>
            </a:p>
          </p:txBody>
        </p:sp>
      </p:grpSp>
      <p:grpSp>
        <p:nvGrpSpPr>
          <p:cNvPr id="43" name="Group 42">
            <a:extLst>
              <a:ext uri="{FF2B5EF4-FFF2-40B4-BE49-F238E27FC236}">
                <a16:creationId xmlns:a16="http://schemas.microsoft.com/office/drawing/2014/main" id="{513340D1-4E1C-A805-E7E9-50B3731CE5ED}"/>
              </a:ext>
            </a:extLst>
          </p:cNvPr>
          <p:cNvGrpSpPr/>
          <p:nvPr/>
        </p:nvGrpSpPr>
        <p:grpSpPr>
          <a:xfrm rot="5400000">
            <a:off x="4068165" y="5129595"/>
            <a:ext cx="1476374" cy="1267722"/>
            <a:chOff x="1203285" y="2796279"/>
            <a:chExt cx="1476374" cy="1267722"/>
          </a:xfrm>
        </p:grpSpPr>
        <p:sp>
          <p:nvSpPr>
            <p:cNvPr id="44" name="Rectangle: Rounded Corners 43">
              <a:extLst>
                <a:ext uri="{FF2B5EF4-FFF2-40B4-BE49-F238E27FC236}">
                  <a16:creationId xmlns:a16="http://schemas.microsoft.com/office/drawing/2014/main" id="{5811E321-63F0-07AA-5DCD-70F5719098B3}"/>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45" name="TextBox 44">
              <a:extLst>
                <a:ext uri="{FF2B5EF4-FFF2-40B4-BE49-F238E27FC236}">
                  <a16:creationId xmlns:a16="http://schemas.microsoft.com/office/drawing/2014/main" id="{3FDC31F6-C835-8E80-841F-B83445FFC39A}"/>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D</a:t>
              </a:r>
            </a:p>
          </p:txBody>
        </p:sp>
      </p:grpSp>
      <p:sp>
        <p:nvSpPr>
          <p:cNvPr id="5" name="Rectangle top">
            <a:extLst>
              <a:ext uri="{FF2B5EF4-FFF2-40B4-BE49-F238E27FC236}">
                <a16:creationId xmlns:a16="http://schemas.microsoft.com/office/drawing/2014/main" id="{0CCE5363-951E-1032-E515-CE5895E3D9CD}"/>
              </a:ext>
            </a:extLst>
          </p:cNvPr>
          <p:cNvSpPr>
            <a:spLocks/>
          </p:cNvSpPr>
          <p:nvPr/>
        </p:nvSpPr>
        <p:spPr>
          <a:xfrm>
            <a:off x="0" y="1"/>
            <a:ext cx="4750147"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
        <p:nvSpPr>
          <p:cNvPr id="11" name="TextBox 10">
            <a:extLst>
              <a:ext uri="{FF2B5EF4-FFF2-40B4-BE49-F238E27FC236}">
                <a16:creationId xmlns:a16="http://schemas.microsoft.com/office/drawing/2014/main" id="{CDDE22D2-B4D7-6D9E-FC97-6A5EC6581F7E}"/>
              </a:ext>
            </a:extLst>
          </p:cNvPr>
          <p:cNvSpPr txBox="1"/>
          <p:nvPr/>
        </p:nvSpPr>
        <p:spPr>
          <a:xfrm>
            <a:off x="6062264" y="617507"/>
            <a:ext cx="3574707"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rPr>
              <a:t>HEADING</a:t>
            </a:r>
          </a:p>
        </p:txBody>
      </p:sp>
      <p:sp>
        <p:nvSpPr>
          <p:cNvPr id="12" name="TextBox 11">
            <a:extLst>
              <a:ext uri="{FF2B5EF4-FFF2-40B4-BE49-F238E27FC236}">
                <a16:creationId xmlns:a16="http://schemas.microsoft.com/office/drawing/2014/main" id="{D0E45AA3-0E4D-79C2-FD9F-3C4EF988FEDE}"/>
              </a:ext>
            </a:extLst>
          </p:cNvPr>
          <p:cNvSpPr txBox="1"/>
          <p:nvPr/>
        </p:nvSpPr>
        <p:spPr>
          <a:xfrm>
            <a:off x="6062264" y="2087662"/>
            <a:ext cx="4359505"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3" name="TextBox 12">
            <a:extLst>
              <a:ext uri="{FF2B5EF4-FFF2-40B4-BE49-F238E27FC236}">
                <a16:creationId xmlns:a16="http://schemas.microsoft.com/office/drawing/2014/main" id="{3761B0B7-A42C-F810-B9F4-AB98418960CB}"/>
              </a:ext>
            </a:extLst>
          </p:cNvPr>
          <p:cNvSpPr txBox="1"/>
          <p:nvPr/>
        </p:nvSpPr>
        <p:spPr>
          <a:xfrm>
            <a:off x="6062264" y="3659818"/>
            <a:ext cx="3574707"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4" name="TextBox 13">
            <a:extLst>
              <a:ext uri="{FF2B5EF4-FFF2-40B4-BE49-F238E27FC236}">
                <a16:creationId xmlns:a16="http://schemas.microsoft.com/office/drawing/2014/main" id="{62C5B751-DDEA-2D0D-44CB-F11D77C4CE3A}"/>
              </a:ext>
            </a:extLst>
          </p:cNvPr>
          <p:cNvSpPr txBox="1"/>
          <p:nvPr/>
        </p:nvSpPr>
        <p:spPr>
          <a:xfrm>
            <a:off x="6062264" y="5228221"/>
            <a:ext cx="3574707"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5" name="Text 7">
            <a:extLst>
              <a:ext uri="{FF2B5EF4-FFF2-40B4-BE49-F238E27FC236}">
                <a16:creationId xmlns:a16="http://schemas.microsoft.com/office/drawing/2014/main" id="{B81446F0-76BD-F047-0B03-0F1282E1D6EC}"/>
              </a:ext>
            </a:extLst>
          </p:cNvPr>
          <p:cNvSpPr/>
          <p:nvPr/>
        </p:nvSpPr>
        <p:spPr>
          <a:xfrm>
            <a:off x="6086126" y="1067985"/>
            <a:ext cx="4957694" cy="958587"/>
          </a:xfrm>
          <a:prstGeom prst="rect">
            <a:avLst/>
          </a:prstGeom>
          <a:noFill/>
          <a:ln/>
        </p:spPr>
        <p:txBody>
          <a:bodyPr wrap="square" rtlCol="0" anchor="t"/>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piston moves down, drawing in a fuel-air mixture through the open intake</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3" name="Text 17">
            <a:extLst>
              <a:ext uri="{FF2B5EF4-FFF2-40B4-BE49-F238E27FC236}">
                <a16:creationId xmlns:a16="http://schemas.microsoft.com/office/drawing/2014/main" id="{D7E03282-3087-D96B-D6A6-84FE4C3A2F0B}"/>
              </a:ext>
            </a:extLst>
          </p:cNvPr>
          <p:cNvSpPr/>
          <p:nvPr/>
        </p:nvSpPr>
        <p:spPr>
          <a:xfrm>
            <a:off x="6071527" y="4086718"/>
            <a:ext cx="4957694" cy="1011121"/>
          </a:xfrm>
          <a:prstGeom prst="rect">
            <a:avLst/>
          </a:prstGeom>
          <a:noFill/>
          <a:ln/>
        </p:spPr>
        <p:txBody>
          <a:bodyPr wrap="square" rtlCol="0" anchor="t"/>
          <a:lstStyle/>
          <a:p>
            <a:pPr lvl="0">
              <a:lnSpc>
                <a:spcPts val="2270"/>
              </a:lnSpc>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compressed fuel-air mixture is ignited, forcing the piston back down with great force. </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4" name="Text 22">
            <a:extLst>
              <a:ext uri="{FF2B5EF4-FFF2-40B4-BE49-F238E27FC236}">
                <a16:creationId xmlns:a16="http://schemas.microsoft.com/office/drawing/2014/main" id="{7D6DBC72-A336-5130-8FC6-6A0D40E78FBE}"/>
              </a:ext>
            </a:extLst>
          </p:cNvPr>
          <p:cNvSpPr/>
          <p:nvPr/>
        </p:nvSpPr>
        <p:spPr>
          <a:xfrm>
            <a:off x="6071527" y="5645818"/>
            <a:ext cx="4957694" cy="1011121"/>
          </a:xfrm>
          <a:prstGeom prst="rect">
            <a:avLst/>
          </a:prstGeom>
          <a:noFill/>
          <a:ln/>
        </p:spPr>
        <p:txBody>
          <a:bodyPr wrap="square" rtlCol="0" anchor="t"/>
          <a:lstStyle/>
          <a:p>
            <a:pPr lvl="0">
              <a:lnSpc>
                <a:spcPts val="2270"/>
              </a:lnSpc>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piston moves up again, pushing the spent exhaust gases out the open exhaust valve</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5" name="TextBox 24">
            <a:extLst>
              <a:ext uri="{FF2B5EF4-FFF2-40B4-BE49-F238E27FC236}">
                <a16:creationId xmlns:a16="http://schemas.microsoft.com/office/drawing/2014/main" id="{4CC3F9C7-1C57-CC2D-A521-008E22C2858F}"/>
              </a:ext>
            </a:extLst>
          </p:cNvPr>
          <p:cNvSpPr txBox="1"/>
          <p:nvPr/>
        </p:nvSpPr>
        <p:spPr>
          <a:xfrm>
            <a:off x="6086126" y="2497445"/>
            <a:ext cx="4957694" cy="958588"/>
          </a:xfrm>
          <a:prstGeom prst="rect">
            <a:avLst/>
          </a:prstGeom>
          <a:noFill/>
          <a:ln/>
        </p:spPr>
        <p:txBody>
          <a:bodyPr wrap="square" rtlCol="0" anchor="t"/>
          <a:lstStyle>
            <a:defPPr>
              <a:defRPr lang="en-US"/>
            </a:defPPr>
            <a:lvl1pPr indent="0">
              <a:lnSpc>
                <a:spcPts val="2270"/>
              </a:lnSpc>
              <a:buNone/>
              <a:defRPr sz="1419">
                <a:solidFill>
                  <a:srgbClr val="272525"/>
                </a:solidFill>
                <a:latin typeface="Montserrat" pitchFamily="34" charset="0"/>
                <a:ea typeface="Montserrat" pitchFamily="34" charset="-122"/>
                <a:cs typeface="Montserrat" pitchFamily="34" charset="-120"/>
              </a:defRPr>
            </a:lvl1pPr>
          </a:lstStyle>
          <a:p>
            <a:pPr lvl="0">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rPr>
              <a:t>The piston moves up, compressing the fuel-air mixture before ignition. </a:t>
            </a:r>
            <a:r>
              <a:rPr lang="en-US" dirty="0">
                <a:latin typeface="Montserrat" panose="00000500000000000000" pitchFamily="2" charset="0"/>
              </a:rPr>
              <a:t>Lorem ipsum dolor sit amet</a:t>
            </a:r>
            <a:endParaRPr kumimoji="0" lang="en-US" sz="1419" b="0" i="0" u="none" strike="noStrike" kern="1200" cap="none" spc="0" normalizeH="0" baseline="0" noProof="0" dirty="0">
              <a:ln>
                <a:noFill/>
              </a:ln>
              <a:solidFill>
                <a:srgbClr val="272525"/>
              </a:solidFill>
              <a:effectLst/>
              <a:uLnTx/>
              <a:uFillTx/>
              <a:latin typeface="Montserrat" panose="00000500000000000000" pitchFamily="2" charset="0"/>
            </a:endParaRPr>
          </a:p>
        </p:txBody>
      </p:sp>
      <p:pic>
        <p:nvPicPr>
          <p:cNvPr id="10" name="Picture Placeholder 29">
            <a:extLst>
              <a:ext uri="{FF2B5EF4-FFF2-40B4-BE49-F238E27FC236}">
                <a16:creationId xmlns:a16="http://schemas.microsoft.com/office/drawing/2014/main" id="{265E45F8-5045-4861-ED2B-A7F11580113F}"/>
              </a:ext>
            </a:extLst>
          </p:cNvPr>
          <p:cNvPicPr>
            <a:picLocks noChangeAspect="1"/>
          </p:cNvPicPr>
          <p:nvPr/>
        </p:nvPicPr>
        <p:blipFill>
          <a:blip r:embed="rId3">
            <a:extLst>
              <a:ext uri="{28A0092B-C50C-407E-A947-70E740481C1C}">
                <a14:useLocalDpi xmlns:a14="http://schemas.microsoft.com/office/drawing/2010/main" val="0"/>
              </a:ext>
            </a:extLst>
          </a:blip>
          <a:srcRect l="28622" r="28622"/>
          <a:stretch/>
        </p:blipFill>
        <p:spPr>
          <a:xfrm>
            <a:off x="788969" y="914400"/>
            <a:ext cx="3063058" cy="5029200"/>
          </a:xfrm>
          <a:custGeom>
            <a:avLst/>
            <a:gdLst>
              <a:gd name="connsiteX0" fmla="*/ 0 w 3048000"/>
              <a:gd name="connsiteY0" fmla="*/ 0 h 6858000"/>
              <a:gd name="connsiteX1" fmla="*/ 3048000 w 3048000"/>
              <a:gd name="connsiteY1" fmla="*/ 0 h 6858000"/>
              <a:gd name="connsiteX2" fmla="*/ 3048000 w 3048000"/>
              <a:gd name="connsiteY2" fmla="*/ 6858000 h 6858000"/>
              <a:gd name="connsiteX3" fmla="*/ 0 w 3048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3048000" h="6858000">
                <a:moveTo>
                  <a:pt x="0" y="0"/>
                </a:moveTo>
                <a:lnTo>
                  <a:pt x="3048000" y="0"/>
                </a:lnTo>
                <a:lnTo>
                  <a:pt x="3048000" y="6858000"/>
                </a:lnTo>
                <a:lnTo>
                  <a:pt x="0" y="6858000"/>
                </a:lnTo>
                <a:close/>
              </a:path>
            </a:pathLst>
          </a:custGeom>
          <a:effectLst>
            <a:outerShdw blurRad="317500" dist="152400" algn="r" rotWithShape="0">
              <a:srgbClr val="000F2E">
                <a:alpha val="40000"/>
              </a:srgbClr>
            </a:outerShdw>
          </a:effectLst>
        </p:spPr>
      </p:pic>
    </p:spTree>
    <p:extLst>
      <p:ext uri="{BB962C8B-B14F-4D97-AF65-F5344CB8AC3E}">
        <p14:creationId xmlns:p14="http://schemas.microsoft.com/office/powerpoint/2010/main" val="196245440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3" presetClass="path" presetSubtype="0" decel="100000" fill="hold" nodeType="withEffect">
                                  <p:stCondLst>
                                    <p:cond delay="0"/>
                                  </p:stCondLst>
                                  <p:childTnLst>
                                    <p:animMotion origin="layout" path="M -0.14206 1.48148E-6 L -8.33333E-7 1.48148E-6 " pathEditMode="relative" rAng="0" ptsTypes="AA">
                                      <p:cBhvr>
                                        <p:cTn id="8" dur="1000" fill="hold"/>
                                        <p:tgtEl>
                                          <p:spTgt spid="2"/>
                                        </p:tgtEl>
                                        <p:attrNameLst>
                                          <p:attrName>ppt_x</p:attrName>
                                          <p:attrName>ppt_y</p:attrName>
                                        </p:attrNameLst>
                                      </p:cBhvr>
                                      <p:rCtr x="7096" y="0"/>
                                    </p:animMotion>
                                  </p:childTnLst>
                                </p:cTn>
                              </p:par>
                              <p:par>
                                <p:cTn id="9" presetID="10" presetClass="entr" presetSubtype="0" fill="hold" grpId="2" nodeType="withEffect">
                                  <p:stCondLst>
                                    <p:cond delay="75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1000"/>
                                        <p:tgtEl>
                                          <p:spTgt spid="11"/>
                                        </p:tgtEl>
                                      </p:cBhvr>
                                    </p:animEffect>
                                  </p:childTnLst>
                                </p:cTn>
                              </p:par>
                              <p:par>
                                <p:cTn id="12" presetID="10" presetClass="entr" presetSubtype="0" fill="hold" grpId="2" nodeType="withEffect">
                                  <p:stCondLst>
                                    <p:cond delay="75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childTnLst>
                                </p:cTn>
                              </p:par>
                              <p:par>
                                <p:cTn id="15" presetID="10" presetClass="entr" presetSubtype="0" fill="hold" grpId="2" nodeType="withEffect">
                                  <p:stCondLst>
                                    <p:cond delay="75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1000"/>
                                        <p:tgtEl>
                                          <p:spTgt spid="13"/>
                                        </p:tgtEl>
                                      </p:cBhvr>
                                    </p:animEffect>
                                  </p:childTnLst>
                                </p:cTn>
                              </p:par>
                              <p:par>
                                <p:cTn id="18" presetID="10" presetClass="entr" presetSubtype="0" fill="hold" grpId="1" nodeType="withEffect">
                                  <p:stCondLst>
                                    <p:cond delay="75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1000"/>
                                        <p:tgtEl>
                                          <p:spTgt spid="14"/>
                                        </p:tgtEl>
                                      </p:cBhvr>
                                    </p:animEffect>
                                  </p:childTnLst>
                                </p:cTn>
                              </p:par>
                              <p:par>
                                <p:cTn id="21" presetID="10" presetClass="entr" presetSubtype="0" fill="hold" grpId="0" nodeType="withEffect">
                                  <p:stCondLst>
                                    <p:cond delay="75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1000"/>
                                        <p:tgtEl>
                                          <p:spTgt spid="15"/>
                                        </p:tgtEl>
                                      </p:cBhvr>
                                    </p:animEffect>
                                  </p:childTnLst>
                                </p:cTn>
                              </p:par>
                              <p:par>
                                <p:cTn id="24" presetID="10" presetClass="entr" presetSubtype="0" fill="hold" grpId="0" nodeType="withEffect">
                                  <p:stCondLst>
                                    <p:cond delay="750"/>
                                  </p:stCondLst>
                                  <p:childTnLst>
                                    <p:set>
                                      <p:cBhvr>
                                        <p:cTn id="25" dur="1" fill="hold">
                                          <p:stCondLst>
                                            <p:cond delay="0"/>
                                          </p:stCondLst>
                                        </p:cTn>
                                        <p:tgtEl>
                                          <p:spTgt spid="23"/>
                                        </p:tgtEl>
                                        <p:attrNameLst>
                                          <p:attrName>style.visibility</p:attrName>
                                        </p:attrNameLst>
                                      </p:cBhvr>
                                      <p:to>
                                        <p:strVal val="visible"/>
                                      </p:to>
                                    </p:set>
                                    <p:animEffect transition="in" filter="fade">
                                      <p:cBhvr>
                                        <p:cTn id="26" dur="1000"/>
                                        <p:tgtEl>
                                          <p:spTgt spid="23"/>
                                        </p:tgtEl>
                                      </p:cBhvr>
                                    </p:animEffect>
                                  </p:childTnLst>
                                </p:cTn>
                              </p:par>
                              <p:par>
                                <p:cTn id="27" presetID="10" presetClass="entr" presetSubtype="0" fill="hold" grpId="0" nodeType="withEffect">
                                  <p:stCondLst>
                                    <p:cond delay="75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1000"/>
                                        <p:tgtEl>
                                          <p:spTgt spid="24"/>
                                        </p:tgtEl>
                                      </p:cBhvr>
                                    </p:animEffect>
                                  </p:childTnLst>
                                </p:cTn>
                              </p:par>
                              <p:par>
                                <p:cTn id="30" presetID="10" presetClass="entr" presetSubtype="0" fill="hold" grpId="0" nodeType="withEffect">
                                  <p:stCondLst>
                                    <p:cond delay="75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1000"/>
                                        <p:tgtEl>
                                          <p:spTgt spid="25"/>
                                        </p:tgtEl>
                                      </p:cBhvr>
                                    </p:animEffect>
                                  </p:childTnLst>
                                </p:cTn>
                              </p:par>
                              <p:par>
                                <p:cTn id="33" presetID="10" presetClass="entr" presetSubtype="0" fill="hold" nodeType="withEffect">
                                  <p:stCondLst>
                                    <p:cond delay="75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1000"/>
                                        <p:tgtEl>
                                          <p:spTgt spid="10"/>
                                        </p:tgtEl>
                                      </p:cBhvr>
                                    </p:animEffect>
                                  </p:childTnLst>
                                </p:cTn>
                              </p:par>
                              <p:par>
                                <p:cTn id="36" presetID="3" presetClass="emph" presetSubtype="2" fill="hold" grpId="0" nodeType="withEffect">
                                  <p:stCondLst>
                                    <p:cond delay="750"/>
                                  </p:stCondLst>
                                  <p:childTnLst>
                                    <p:animClr clrSpc="rgb" dir="cw">
                                      <p:cBhvr override="childStyle">
                                        <p:cTn id="37" dur="250" fill="hold"/>
                                        <p:tgtEl>
                                          <p:spTgt spid="11"/>
                                        </p:tgtEl>
                                        <p:attrNameLst>
                                          <p:attrName>style.color</p:attrName>
                                        </p:attrNameLst>
                                      </p:cBhvr>
                                      <p:to>
                                        <a:schemeClr val="accent2"/>
                                      </p:to>
                                    </p:animClr>
                                  </p:childTnLst>
                                </p:cTn>
                              </p:par>
                            </p:childTnLst>
                          </p:cTn>
                        </p:par>
                      </p:childTnLst>
                    </p:cTn>
                  </p:par>
                  <p:par>
                    <p:cTn id="38" fill="hold">
                      <p:stCondLst>
                        <p:cond delay="indefinite"/>
                      </p:stCondLst>
                      <p:childTnLst>
                        <p:par>
                          <p:cTn id="39" fill="hold">
                            <p:stCondLst>
                              <p:cond delay="0"/>
                            </p:stCondLst>
                            <p:childTnLst>
                              <p:par>
                                <p:cTn id="40" presetID="35" presetClass="path" presetSubtype="0" accel="50000" decel="50000" fill="hold" nodeType="clickEffect">
                                  <p:stCondLst>
                                    <p:cond delay="0"/>
                                  </p:stCondLst>
                                  <p:childTnLst>
                                    <p:animMotion origin="layout" path="M -8.33333E-7 1.48148E-6 L -0.14206 1.48148E-6 " pathEditMode="relative" rAng="0" ptsTypes="AA">
                                      <p:cBhvr>
                                        <p:cTn id="41" dur="1000" fill="hold"/>
                                        <p:tgtEl>
                                          <p:spTgt spid="2"/>
                                        </p:tgtEl>
                                        <p:attrNameLst>
                                          <p:attrName>ppt_x</p:attrName>
                                          <p:attrName>ppt_y</p:attrName>
                                        </p:attrNameLst>
                                      </p:cBhvr>
                                      <p:rCtr x="-7109" y="0"/>
                                    </p:animMotion>
                                  </p:childTnLst>
                                </p:cTn>
                              </p:par>
                              <p:par>
                                <p:cTn id="42" presetID="1" presetClass="entr" presetSubtype="0" fill="hold" nodeType="withEffect">
                                  <p:stCondLst>
                                    <p:cond delay="250"/>
                                  </p:stCondLst>
                                  <p:childTnLst>
                                    <p:set>
                                      <p:cBhvr>
                                        <p:cTn id="43" dur="1" fill="hold">
                                          <p:stCondLst>
                                            <p:cond delay="0"/>
                                          </p:stCondLst>
                                        </p:cTn>
                                        <p:tgtEl>
                                          <p:spTgt spid="16"/>
                                        </p:tgtEl>
                                        <p:attrNameLst>
                                          <p:attrName>style.visibility</p:attrName>
                                        </p:attrNameLst>
                                      </p:cBhvr>
                                      <p:to>
                                        <p:strVal val="visible"/>
                                      </p:to>
                                    </p:set>
                                  </p:childTnLst>
                                </p:cTn>
                              </p:par>
                              <p:par>
                                <p:cTn id="44" presetID="63" presetClass="path" presetSubtype="0" decel="100000" fill="hold" nodeType="withEffect">
                                  <p:stCondLst>
                                    <p:cond delay="250"/>
                                  </p:stCondLst>
                                  <p:childTnLst>
                                    <p:animMotion origin="layout" path="M -0.14206 7.40741E-7 L -8.33333E-7 7.40741E-7 " pathEditMode="relative" rAng="0" ptsTypes="AA">
                                      <p:cBhvr>
                                        <p:cTn id="45" dur="1000" fill="hold"/>
                                        <p:tgtEl>
                                          <p:spTgt spid="16"/>
                                        </p:tgtEl>
                                        <p:attrNameLst>
                                          <p:attrName>ppt_x</p:attrName>
                                          <p:attrName>ppt_y</p:attrName>
                                        </p:attrNameLst>
                                      </p:cBhvr>
                                      <p:rCtr x="7096" y="0"/>
                                    </p:animMotion>
                                  </p:childTnLst>
                                </p:cTn>
                              </p:par>
                              <p:par>
                                <p:cTn id="46" presetID="3" presetClass="emph" presetSubtype="2" fill="hold" grpId="1" nodeType="withEffect">
                                  <p:stCondLst>
                                    <p:cond delay="250"/>
                                  </p:stCondLst>
                                  <p:childTnLst>
                                    <p:animClr clrSpc="rgb" dir="cw">
                                      <p:cBhvr override="childStyle">
                                        <p:cTn id="47" dur="500" fill="hold"/>
                                        <p:tgtEl>
                                          <p:spTgt spid="11"/>
                                        </p:tgtEl>
                                        <p:attrNameLst>
                                          <p:attrName>style.color</p:attrName>
                                        </p:attrNameLst>
                                      </p:cBhvr>
                                      <p:to>
                                        <a:srgbClr val="7F7F7F"/>
                                      </p:to>
                                    </p:animClr>
                                  </p:childTnLst>
                                </p:cTn>
                              </p:par>
                              <p:par>
                                <p:cTn id="48" presetID="3" presetClass="emph" presetSubtype="2" fill="hold" grpId="0" nodeType="withEffect">
                                  <p:stCondLst>
                                    <p:cond delay="250"/>
                                  </p:stCondLst>
                                  <p:childTnLst>
                                    <p:animClr clrSpc="rgb" dir="cw">
                                      <p:cBhvr override="childStyle">
                                        <p:cTn id="49" dur="500" fill="hold"/>
                                        <p:tgtEl>
                                          <p:spTgt spid="12"/>
                                        </p:tgtEl>
                                        <p:attrNameLst>
                                          <p:attrName>style.color</p:attrName>
                                        </p:attrNameLst>
                                      </p:cBhvr>
                                      <p:to>
                                        <a:schemeClr val="accent2"/>
                                      </p:to>
                                    </p:animClr>
                                  </p:childTnLst>
                                </p:cTn>
                              </p:par>
                            </p:childTnLst>
                          </p:cTn>
                        </p:par>
                      </p:childTnLst>
                    </p:cTn>
                  </p:par>
                  <p:par>
                    <p:cTn id="50" fill="hold">
                      <p:stCondLst>
                        <p:cond delay="indefinite"/>
                      </p:stCondLst>
                      <p:childTnLst>
                        <p:par>
                          <p:cTn id="51" fill="hold">
                            <p:stCondLst>
                              <p:cond delay="0"/>
                            </p:stCondLst>
                            <p:childTnLst>
                              <p:par>
                                <p:cTn id="52" presetID="35" presetClass="path" presetSubtype="0" accel="50000" decel="50000" fill="hold" nodeType="clickEffect">
                                  <p:stCondLst>
                                    <p:cond delay="0"/>
                                  </p:stCondLst>
                                  <p:childTnLst>
                                    <p:animMotion origin="layout" path="M -8.33333E-7 7.40741E-7 L -0.14206 7.40741E-7 " pathEditMode="relative" rAng="0" ptsTypes="AA">
                                      <p:cBhvr>
                                        <p:cTn id="53" dur="1000" fill="hold"/>
                                        <p:tgtEl>
                                          <p:spTgt spid="16"/>
                                        </p:tgtEl>
                                        <p:attrNameLst>
                                          <p:attrName>ppt_x</p:attrName>
                                          <p:attrName>ppt_y</p:attrName>
                                        </p:attrNameLst>
                                      </p:cBhvr>
                                      <p:rCtr x="-7109" y="0"/>
                                    </p:animMotion>
                                  </p:childTnLst>
                                </p:cTn>
                              </p:par>
                              <p:par>
                                <p:cTn id="54" presetID="1" presetClass="entr" presetSubtype="0" fill="hold" nodeType="withEffect">
                                  <p:stCondLst>
                                    <p:cond delay="250"/>
                                  </p:stCondLst>
                                  <p:childTnLst>
                                    <p:set>
                                      <p:cBhvr>
                                        <p:cTn id="55" dur="1" fill="hold">
                                          <p:stCondLst>
                                            <p:cond delay="0"/>
                                          </p:stCondLst>
                                        </p:cTn>
                                        <p:tgtEl>
                                          <p:spTgt spid="20"/>
                                        </p:tgtEl>
                                        <p:attrNameLst>
                                          <p:attrName>style.visibility</p:attrName>
                                        </p:attrNameLst>
                                      </p:cBhvr>
                                      <p:to>
                                        <p:strVal val="visible"/>
                                      </p:to>
                                    </p:set>
                                  </p:childTnLst>
                                </p:cTn>
                              </p:par>
                              <p:par>
                                <p:cTn id="56" presetID="63" presetClass="path" presetSubtype="0" decel="100000" fill="hold" nodeType="withEffect">
                                  <p:stCondLst>
                                    <p:cond delay="250"/>
                                  </p:stCondLst>
                                  <p:childTnLst>
                                    <p:animMotion origin="layout" path="M -0.14206 -4.81481E-6 L -8.33333E-7 -4.81481E-6 " pathEditMode="relative" rAng="0" ptsTypes="AA">
                                      <p:cBhvr>
                                        <p:cTn id="57" dur="1000" fill="hold"/>
                                        <p:tgtEl>
                                          <p:spTgt spid="20"/>
                                        </p:tgtEl>
                                        <p:attrNameLst>
                                          <p:attrName>ppt_x</p:attrName>
                                          <p:attrName>ppt_y</p:attrName>
                                        </p:attrNameLst>
                                      </p:cBhvr>
                                      <p:rCtr x="7096" y="0"/>
                                    </p:animMotion>
                                  </p:childTnLst>
                                </p:cTn>
                              </p:par>
                              <p:par>
                                <p:cTn id="58" presetID="3" presetClass="emph" presetSubtype="2" fill="hold" grpId="1" nodeType="withEffect">
                                  <p:stCondLst>
                                    <p:cond delay="250"/>
                                  </p:stCondLst>
                                  <p:childTnLst>
                                    <p:animClr clrSpc="rgb" dir="cw">
                                      <p:cBhvr override="childStyle">
                                        <p:cTn id="59" dur="500" fill="hold"/>
                                        <p:tgtEl>
                                          <p:spTgt spid="12"/>
                                        </p:tgtEl>
                                        <p:attrNameLst>
                                          <p:attrName>style.color</p:attrName>
                                        </p:attrNameLst>
                                      </p:cBhvr>
                                      <p:to>
                                        <a:srgbClr val="7F7F7F"/>
                                      </p:to>
                                    </p:animClr>
                                  </p:childTnLst>
                                </p:cTn>
                              </p:par>
                              <p:par>
                                <p:cTn id="60" presetID="3" presetClass="emph" presetSubtype="2" fill="hold" grpId="0" nodeType="withEffect">
                                  <p:stCondLst>
                                    <p:cond delay="250"/>
                                  </p:stCondLst>
                                  <p:childTnLst>
                                    <p:animClr clrSpc="rgb" dir="cw">
                                      <p:cBhvr override="childStyle">
                                        <p:cTn id="61" dur="500" fill="hold"/>
                                        <p:tgtEl>
                                          <p:spTgt spid="13"/>
                                        </p:tgtEl>
                                        <p:attrNameLst>
                                          <p:attrName>style.color</p:attrName>
                                        </p:attrNameLst>
                                      </p:cBhvr>
                                      <p:to>
                                        <a:schemeClr val="accent2"/>
                                      </p:to>
                                    </p:animClr>
                                  </p:childTnLst>
                                </p:cTn>
                              </p:par>
                            </p:childTnLst>
                          </p:cTn>
                        </p:par>
                      </p:childTnLst>
                    </p:cTn>
                  </p:par>
                  <p:par>
                    <p:cTn id="62" fill="hold">
                      <p:stCondLst>
                        <p:cond delay="indefinite"/>
                      </p:stCondLst>
                      <p:childTnLst>
                        <p:par>
                          <p:cTn id="63" fill="hold">
                            <p:stCondLst>
                              <p:cond delay="0"/>
                            </p:stCondLst>
                            <p:childTnLst>
                              <p:par>
                                <p:cTn id="64" presetID="35" presetClass="path" presetSubtype="0" accel="50000" decel="50000" fill="hold" nodeType="clickEffect">
                                  <p:stCondLst>
                                    <p:cond delay="0"/>
                                  </p:stCondLst>
                                  <p:childTnLst>
                                    <p:animMotion origin="layout" path="M -8.33333E-7 -4.81481E-6 L -0.14206 -4.81481E-6 " pathEditMode="relative" rAng="0" ptsTypes="AA">
                                      <p:cBhvr>
                                        <p:cTn id="65" dur="1000" fill="hold"/>
                                        <p:tgtEl>
                                          <p:spTgt spid="20"/>
                                        </p:tgtEl>
                                        <p:attrNameLst>
                                          <p:attrName>ppt_x</p:attrName>
                                          <p:attrName>ppt_y</p:attrName>
                                        </p:attrNameLst>
                                      </p:cBhvr>
                                      <p:rCtr x="-7109" y="0"/>
                                    </p:animMotion>
                                  </p:childTnLst>
                                </p:cTn>
                              </p:par>
                              <p:par>
                                <p:cTn id="66" presetID="1" presetClass="entr" presetSubtype="0" fill="hold" nodeType="withEffect">
                                  <p:stCondLst>
                                    <p:cond delay="250"/>
                                  </p:stCondLst>
                                  <p:childTnLst>
                                    <p:set>
                                      <p:cBhvr>
                                        <p:cTn id="67" dur="1" fill="hold">
                                          <p:stCondLst>
                                            <p:cond delay="0"/>
                                          </p:stCondLst>
                                        </p:cTn>
                                        <p:tgtEl>
                                          <p:spTgt spid="43"/>
                                        </p:tgtEl>
                                        <p:attrNameLst>
                                          <p:attrName>style.visibility</p:attrName>
                                        </p:attrNameLst>
                                      </p:cBhvr>
                                      <p:to>
                                        <p:strVal val="visible"/>
                                      </p:to>
                                    </p:set>
                                  </p:childTnLst>
                                </p:cTn>
                              </p:par>
                              <p:par>
                                <p:cTn id="68" presetID="63" presetClass="path" presetSubtype="0" decel="100000" fill="hold" nodeType="withEffect">
                                  <p:stCondLst>
                                    <p:cond delay="250"/>
                                  </p:stCondLst>
                                  <p:childTnLst>
                                    <p:animMotion origin="layout" path="M -0.14206 2.22222E-6 L -8.33333E-7 2.22222E-6 " pathEditMode="relative" rAng="0" ptsTypes="AA">
                                      <p:cBhvr>
                                        <p:cTn id="69" dur="1000" fill="hold"/>
                                        <p:tgtEl>
                                          <p:spTgt spid="43"/>
                                        </p:tgtEl>
                                        <p:attrNameLst>
                                          <p:attrName>ppt_x</p:attrName>
                                          <p:attrName>ppt_y</p:attrName>
                                        </p:attrNameLst>
                                      </p:cBhvr>
                                      <p:rCtr x="7096" y="0"/>
                                    </p:animMotion>
                                  </p:childTnLst>
                                </p:cTn>
                              </p:par>
                              <p:par>
                                <p:cTn id="70" presetID="3" presetClass="emph" presetSubtype="2" fill="hold" grpId="1" nodeType="withEffect">
                                  <p:stCondLst>
                                    <p:cond delay="250"/>
                                  </p:stCondLst>
                                  <p:childTnLst>
                                    <p:animClr clrSpc="rgb" dir="cw">
                                      <p:cBhvr override="childStyle">
                                        <p:cTn id="71" dur="500" fill="hold"/>
                                        <p:tgtEl>
                                          <p:spTgt spid="13"/>
                                        </p:tgtEl>
                                        <p:attrNameLst>
                                          <p:attrName>style.color</p:attrName>
                                        </p:attrNameLst>
                                      </p:cBhvr>
                                      <p:to>
                                        <a:srgbClr val="7F7F7F"/>
                                      </p:to>
                                    </p:animClr>
                                  </p:childTnLst>
                                </p:cTn>
                              </p:par>
                              <p:par>
                                <p:cTn id="72" presetID="3" presetClass="emph" presetSubtype="2" fill="hold" grpId="0" nodeType="withEffect">
                                  <p:stCondLst>
                                    <p:cond delay="250"/>
                                  </p:stCondLst>
                                  <p:childTnLst>
                                    <p:animClr clrSpc="rgb" dir="cw">
                                      <p:cBhvr override="childStyle">
                                        <p:cTn id="73" dur="500" fill="hold"/>
                                        <p:tgtEl>
                                          <p:spTgt spid="14"/>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 grpId="1"/>
      <p:bldP spid="11" grpId="2"/>
      <p:bldP spid="12" grpId="0"/>
      <p:bldP spid="12" grpId="1"/>
      <p:bldP spid="12" grpId="2"/>
      <p:bldP spid="13" grpId="0"/>
      <p:bldP spid="13" grpId="1"/>
      <p:bldP spid="13" grpId="2"/>
      <p:bldP spid="14" grpId="0"/>
      <p:bldP spid="14" grpId="1"/>
      <p:bldP spid="15" grpId="0" animBg="1"/>
      <p:bldP spid="23" grpId="0" animBg="1"/>
      <p:bldP spid="24" grpId="0" animBg="1"/>
      <p:bldP spid="25"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B0C76B-39B3-5F78-A01B-4A8E90820D57}"/>
            </a:ext>
          </a:extLst>
        </p:cNvPr>
        <p:cNvGrpSpPr/>
        <p:nvPr/>
      </p:nvGrpSpPr>
      <p:grpSpPr>
        <a:xfrm>
          <a:off x="0" y="0"/>
          <a:ext cx="0" cy="0"/>
          <a:chOff x="0" y="0"/>
          <a:chExt cx="0" cy="0"/>
        </a:xfrm>
      </p:grpSpPr>
      <p:sp>
        <p:nvSpPr>
          <p:cNvPr id="6" name="Rectangle top">
            <a:extLst>
              <a:ext uri="{FF2B5EF4-FFF2-40B4-BE49-F238E27FC236}">
                <a16:creationId xmlns:a16="http://schemas.microsoft.com/office/drawing/2014/main" id="{2D5B0625-E826-DE2E-4DEE-DFA88EA90C41}"/>
              </a:ext>
            </a:extLst>
          </p:cNvPr>
          <p:cNvSpPr>
            <a:spLocks/>
          </p:cNvSpPr>
          <p:nvPr/>
        </p:nvSpPr>
        <p:spPr>
          <a:xfrm>
            <a:off x="0" y="0"/>
            <a:ext cx="1349829"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8C82B935-2F2D-6D40-F8AA-C1152193EA8C}"/>
              </a:ext>
            </a:extLst>
          </p:cNvPr>
          <p:cNvGrpSpPr/>
          <p:nvPr/>
        </p:nvGrpSpPr>
        <p:grpSpPr>
          <a:xfrm rot="5400000">
            <a:off x="667847" y="479725"/>
            <a:ext cx="1476374" cy="1267722"/>
            <a:chOff x="1203285" y="2796279"/>
            <a:chExt cx="1476374" cy="1267722"/>
          </a:xfrm>
        </p:grpSpPr>
        <p:sp>
          <p:nvSpPr>
            <p:cNvPr id="3" name="Rectangle: Rounded Corners 2">
              <a:extLst>
                <a:ext uri="{FF2B5EF4-FFF2-40B4-BE49-F238E27FC236}">
                  <a16:creationId xmlns:a16="http://schemas.microsoft.com/office/drawing/2014/main" id="{26039E0C-4A7B-1797-0D0A-3B163B8BD46B}"/>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4" name="TextBox 3">
              <a:extLst>
                <a:ext uri="{FF2B5EF4-FFF2-40B4-BE49-F238E27FC236}">
                  <a16:creationId xmlns:a16="http://schemas.microsoft.com/office/drawing/2014/main" id="{CC17AC44-65C0-A8E8-356C-47C74DFCDC73}"/>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grpSp>
        <p:nvGrpSpPr>
          <p:cNvPr id="16" name="Group 15">
            <a:extLst>
              <a:ext uri="{FF2B5EF4-FFF2-40B4-BE49-F238E27FC236}">
                <a16:creationId xmlns:a16="http://schemas.microsoft.com/office/drawing/2014/main" id="{0953D8EA-CC11-8465-5A37-340CDE647C15}"/>
              </a:ext>
            </a:extLst>
          </p:cNvPr>
          <p:cNvGrpSpPr/>
          <p:nvPr/>
        </p:nvGrpSpPr>
        <p:grpSpPr>
          <a:xfrm rot="5400000">
            <a:off x="667847" y="2044903"/>
            <a:ext cx="1476374" cy="1267722"/>
            <a:chOff x="1203285" y="2796279"/>
            <a:chExt cx="1476374" cy="1267722"/>
          </a:xfrm>
        </p:grpSpPr>
        <p:sp>
          <p:nvSpPr>
            <p:cNvPr id="17" name="Rectangle: Rounded Corners 16">
              <a:extLst>
                <a:ext uri="{FF2B5EF4-FFF2-40B4-BE49-F238E27FC236}">
                  <a16:creationId xmlns:a16="http://schemas.microsoft.com/office/drawing/2014/main" id="{8C04F1CE-79E7-FAF7-FA79-2B9352B71A09}"/>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8" name="TextBox 17">
              <a:extLst>
                <a:ext uri="{FF2B5EF4-FFF2-40B4-BE49-F238E27FC236}">
                  <a16:creationId xmlns:a16="http://schemas.microsoft.com/office/drawing/2014/main" id="{2B7CA511-F8A9-3363-A12E-05A6A1C26B55}"/>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grpSp>
        <p:nvGrpSpPr>
          <p:cNvPr id="20" name="Group 19">
            <a:extLst>
              <a:ext uri="{FF2B5EF4-FFF2-40B4-BE49-F238E27FC236}">
                <a16:creationId xmlns:a16="http://schemas.microsoft.com/office/drawing/2014/main" id="{DD0EADAE-DAC3-72AA-28BD-037CA0D4B3F4}"/>
              </a:ext>
            </a:extLst>
          </p:cNvPr>
          <p:cNvGrpSpPr/>
          <p:nvPr/>
        </p:nvGrpSpPr>
        <p:grpSpPr>
          <a:xfrm rot="5400000">
            <a:off x="667847" y="3583038"/>
            <a:ext cx="1476374" cy="1267722"/>
            <a:chOff x="1203285" y="2796279"/>
            <a:chExt cx="1476374" cy="1267722"/>
          </a:xfrm>
        </p:grpSpPr>
        <p:sp>
          <p:nvSpPr>
            <p:cNvPr id="21" name="Rectangle: Rounded Corners 20">
              <a:extLst>
                <a:ext uri="{FF2B5EF4-FFF2-40B4-BE49-F238E27FC236}">
                  <a16:creationId xmlns:a16="http://schemas.microsoft.com/office/drawing/2014/main" id="{E8D4BEE0-59D2-4D3D-D8E2-902546D91876}"/>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2" name="TextBox 21">
              <a:extLst>
                <a:ext uri="{FF2B5EF4-FFF2-40B4-BE49-F238E27FC236}">
                  <a16:creationId xmlns:a16="http://schemas.microsoft.com/office/drawing/2014/main" id="{CDDC07A0-3321-2702-387F-4D5D84F3F323}"/>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C</a:t>
              </a:r>
            </a:p>
          </p:txBody>
        </p:sp>
      </p:grpSp>
      <p:grpSp>
        <p:nvGrpSpPr>
          <p:cNvPr id="43" name="Group 42">
            <a:extLst>
              <a:ext uri="{FF2B5EF4-FFF2-40B4-BE49-F238E27FC236}">
                <a16:creationId xmlns:a16="http://schemas.microsoft.com/office/drawing/2014/main" id="{77FDC597-70FD-5822-7FED-679EA66EB223}"/>
              </a:ext>
            </a:extLst>
          </p:cNvPr>
          <p:cNvGrpSpPr/>
          <p:nvPr/>
        </p:nvGrpSpPr>
        <p:grpSpPr>
          <a:xfrm rot="5400000">
            <a:off x="667847" y="5129595"/>
            <a:ext cx="1476374" cy="1267722"/>
            <a:chOff x="1203285" y="2796279"/>
            <a:chExt cx="1476374" cy="1267722"/>
          </a:xfrm>
        </p:grpSpPr>
        <p:sp>
          <p:nvSpPr>
            <p:cNvPr id="44" name="Rectangle: Rounded Corners 43">
              <a:extLst>
                <a:ext uri="{FF2B5EF4-FFF2-40B4-BE49-F238E27FC236}">
                  <a16:creationId xmlns:a16="http://schemas.microsoft.com/office/drawing/2014/main" id="{CC9D0207-0209-1C33-CBF8-4917638B1C64}"/>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45" name="TextBox 44">
              <a:extLst>
                <a:ext uri="{FF2B5EF4-FFF2-40B4-BE49-F238E27FC236}">
                  <a16:creationId xmlns:a16="http://schemas.microsoft.com/office/drawing/2014/main" id="{6CAC46D4-AB4A-6576-0580-2DFDC213821B}"/>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D</a:t>
              </a:r>
            </a:p>
          </p:txBody>
        </p:sp>
      </p:grpSp>
      <p:sp>
        <p:nvSpPr>
          <p:cNvPr id="5" name="Rectangle top">
            <a:extLst>
              <a:ext uri="{FF2B5EF4-FFF2-40B4-BE49-F238E27FC236}">
                <a16:creationId xmlns:a16="http://schemas.microsoft.com/office/drawing/2014/main" id="{10218E2B-1CE1-0244-EA88-0ED8820081FF}"/>
              </a:ext>
            </a:extLst>
          </p:cNvPr>
          <p:cNvSpPr>
            <a:spLocks/>
          </p:cNvSpPr>
          <p:nvPr/>
        </p:nvSpPr>
        <p:spPr>
          <a:xfrm>
            <a:off x="0" y="1"/>
            <a:ext cx="1349829"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
        <p:nvSpPr>
          <p:cNvPr id="11" name="TextBox 10">
            <a:extLst>
              <a:ext uri="{FF2B5EF4-FFF2-40B4-BE49-F238E27FC236}">
                <a16:creationId xmlns:a16="http://schemas.microsoft.com/office/drawing/2014/main" id="{32B9FEF4-F83C-68EB-8F48-6FC9C8AF377C}"/>
              </a:ext>
            </a:extLst>
          </p:cNvPr>
          <p:cNvSpPr txBox="1"/>
          <p:nvPr/>
        </p:nvSpPr>
        <p:spPr>
          <a:xfrm>
            <a:off x="2362513" y="617507"/>
            <a:ext cx="3574707"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rPr>
              <a:t>HEADING</a:t>
            </a:r>
          </a:p>
        </p:txBody>
      </p:sp>
      <p:sp>
        <p:nvSpPr>
          <p:cNvPr id="12" name="TextBox 11">
            <a:extLst>
              <a:ext uri="{FF2B5EF4-FFF2-40B4-BE49-F238E27FC236}">
                <a16:creationId xmlns:a16="http://schemas.microsoft.com/office/drawing/2014/main" id="{782C49E9-4E96-46D8-4A18-F7D2BBE33CA4}"/>
              </a:ext>
            </a:extLst>
          </p:cNvPr>
          <p:cNvSpPr txBox="1"/>
          <p:nvPr/>
        </p:nvSpPr>
        <p:spPr>
          <a:xfrm>
            <a:off x="2362513" y="2087662"/>
            <a:ext cx="4359505"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3" name="TextBox 12">
            <a:extLst>
              <a:ext uri="{FF2B5EF4-FFF2-40B4-BE49-F238E27FC236}">
                <a16:creationId xmlns:a16="http://schemas.microsoft.com/office/drawing/2014/main" id="{57B4315D-FEB6-CE4B-48A5-27DB57EBB591}"/>
              </a:ext>
            </a:extLst>
          </p:cNvPr>
          <p:cNvSpPr txBox="1"/>
          <p:nvPr/>
        </p:nvSpPr>
        <p:spPr>
          <a:xfrm>
            <a:off x="2362513" y="3659818"/>
            <a:ext cx="3574707"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4" name="TextBox 13">
            <a:extLst>
              <a:ext uri="{FF2B5EF4-FFF2-40B4-BE49-F238E27FC236}">
                <a16:creationId xmlns:a16="http://schemas.microsoft.com/office/drawing/2014/main" id="{02E3C31B-74FA-66FF-6FD5-B003AAD209F5}"/>
              </a:ext>
            </a:extLst>
          </p:cNvPr>
          <p:cNvSpPr txBox="1"/>
          <p:nvPr/>
        </p:nvSpPr>
        <p:spPr>
          <a:xfrm>
            <a:off x="2362513" y="5228221"/>
            <a:ext cx="3574707" cy="523220"/>
          </a:xfrm>
          <a:prstGeom prst="rect">
            <a:avLst/>
          </a:prstGeom>
          <a:noFill/>
        </p:spPr>
        <p:txBody>
          <a:bodyPr wrap="square" rtlCol="0">
            <a:spAutoFit/>
          </a:bodyPr>
          <a:lstStyle/>
          <a:p>
            <a:pPr lvl="0">
              <a:defRPr/>
            </a:pPr>
            <a:r>
              <a:rPr lang="en-US" sz="2800" b="1" dirty="0">
                <a:solidFill>
                  <a:prstClr val="white">
                    <a:lumMod val="50000"/>
                  </a:prstClr>
                </a:solidFill>
                <a:effectLst>
                  <a:outerShdw blurRad="139700" dist="114300" dir="2700000" algn="tl" rotWithShape="0">
                    <a:prstClr val="black">
                      <a:alpha val="19000"/>
                    </a:prstClr>
                  </a:outerShdw>
                </a:effectLst>
                <a:latin typeface="Montserrat" panose="00000500000000000000" pitchFamily="2" charset="0"/>
              </a:rPr>
              <a:t>HEADING</a:t>
            </a:r>
            <a:endParaRPr kumimoji="0" lang="en-US" sz="2800" b="1" i="0" u="none" strike="noStrike" kern="1200" cap="none" spc="0" normalizeH="0" baseline="0" noProof="0" dirty="0">
              <a:ln>
                <a:noFill/>
              </a:ln>
              <a:solidFill>
                <a:prstClr val="white">
                  <a:lumMod val="50000"/>
                </a:prstClr>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endParaRPr>
          </a:p>
        </p:txBody>
      </p:sp>
      <p:sp>
        <p:nvSpPr>
          <p:cNvPr id="15" name="Text 7">
            <a:extLst>
              <a:ext uri="{FF2B5EF4-FFF2-40B4-BE49-F238E27FC236}">
                <a16:creationId xmlns:a16="http://schemas.microsoft.com/office/drawing/2014/main" id="{64EF258E-4D04-1DF6-AF55-0B7BE23F1547}"/>
              </a:ext>
            </a:extLst>
          </p:cNvPr>
          <p:cNvSpPr/>
          <p:nvPr/>
        </p:nvSpPr>
        <p:spPr>
          <a:xfrm>
            <a:off x="2386375" y="995415"/>
            <a:ext cx="4828326" cy="576263"/>
          </a:xfrm>
          <a:prstGeom prst="rect">
            <a:avLst/>
          </a:prstGeom>
          <a:noFill/>
          <a:ln/>
        </p:spPr>
        <p:txBody>
          <a:bodyPr wrap="square" rtlCol="0" anchor="t"/>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piston moves down, drawing in a fuel-air mixture through the </a:t>
            </a:r>
            <a:r>
              <a:rPr kumimoji="0" lang="en-US" sz="1419" b="0" i="0" u="none" strike="noStrike" kern="1200" cap="none" spc="0" normalizeH="0" baseline="0" noProof="0" dirty="0" err="1">
                <a:ln>
                  <a:noFill/>
                </a:ln>
                <a:solidFill>
                  <a:srgbClr val="272525"/>
                </a:solidFill>
                <a:effectLst/>
                <a:uLnTx/>
                <a:uFillTx/>
                <a:latin typeface="Montserrat" panose="00000500000000000000" pitchFamily="2" charset="0"/>
                <a:ea typeface="Montserrat" pitchFamily="34" charset="-122"/>
                <a:cs typeface="Montserrat" pitchFamily="34" charset="-120"/>
              </a:rPr>
              <a:t>ope</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3" name="Text 17">
            <a:extLst>
              <a:ext uri="{FF2B5EF4-FFF2-40B4-BE49-F238E27FC236}">
                <a16:creationId xmlns:a16="http://schemas.microsoft.com/office/drawing/2014/main" id="{1AD187FA-F9E1-FBF7-C864-D4F94E8CFBF3}"/>
              </a:ext>
            </a:extLst>
          </p:cNvPr>
          <p:cNvSpPr/>
          <p:nvPr/>
        </p:nvSpPr>
        <p:spPr>
          <a:xfrm>
            <a:off x="2371776" y="4014148"/>
            <a:ext cx="4828326" cy="576263"/>
          </a:xfrm>
          <a:prstGeom prst="rect">
            <a:avLst/>
          </a:prstGeom>
          <a:noFill/>
          <a:ln/>
        </p:spPr>
        <p:txBody>
          <a:bodyPr wrap="square" rtlCol="0" anchor="t"/>
          <a:lstStyle/>
          <a:p>
            <a:pPr lvl="0">
              <a:lnSpc>
                <a:spcPts val="2270"/>
              </a:lnSpc>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compressed fuel-air mixture is ignited, forcing the piston back down with</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4" name="Text 22">
            <a:extLst>
              <a:ext uri="{FF2B5EF4-FFF2-40B4-BE49-F238E27FC236}">
                <a16:creationId xmlns:a16="http://schemas.microsoft.com/office/drawing/2014/main" id="{A39889A1-CE6B-B7E2-E108-12898B5DEA21}"/>
              </a:ext>
            </a:extLst>
          </p:cNvPr>
          <p:cNvSpPr/>
          <p:nvPr/>
        </p:nvSpPr>
        <p:spPr>
          <a:xfrm>
            <a:off x="2371776" y="5573248"/>
            <a:ext cx="4828326" cy="576263"/>
          </a:xfrm>
          <a:prstGeom prst="rect">
            <a:avLst/>
          </a:prstGeom>
          <a:noFill/>
          <a:ln/>
        </p:spPr>
        <p:txBody>
          <a:bodyPr wrap="square" rtlCol="0" anchor="t"/>
          <a:lstStyle/>
          <a:p>
            <a:pPr lvl="0">
              <a:lnSpc>
                <a:spcPts val="2270"/>
              </a:lnSpc>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ea typeface="Montserrat" pitchFamily="34" charset="-122"/>
                <a:cs typeface="Montserrat" pitchFamily="34" charset="-120"/>
              </a:rPr>
              <a:t>The piston moves up again, pushing the spent exhaust gases out the open</a:t>
            </a:r>
            <a:endParaRPr kumimoji="0" lang="en-US" sz="1419"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endParaRPr>
          </a:p>
        </p:txBody>
      </p:sp>
      <p:sp>
        <p:nvSpPr>
          <p:cNvPr id="25" name="TextBox 24">
            <a:extLst>
              <a:ext uri="{FF2B5EF4-FFF2-40B4-BE49-F238E27FC236}">
                <a16:creationId xmlns:a16="http://schemas.microsoft.com/office/drawing/2014/main" id="{C3E53CB7-EF8A-BEAC-8824-1BE842324090}"/>
              </a:ext>
            </a:extLst>
          </p:cNvPr>
          <p:cNvSpPr txBox="1"/>
          <p:nvPr/>
        </p:nvSpPr>
        <p:spPr>
          <a:xfrm>
            <a:off x="2386375" y="2424875"/>
            <a:ext cx="4828326" cy="867610"/>
          </a:xfrm>
          <a:prstGeom prst="rect">
            <a:avLst/>
          </a:prstGeom>
          <a:noFill/>
          <a:ln/>
        </p:spPr>
        <p:txBody>
          <a:bodyPr wrap="square" rtlCol="0" anchor="t"/>
          <a:lstStyle>
            <a:defPPr>
              <a:defRPr lang="en-US"/>
            </a:defPPr>
            <a:lvl1pPr indent="0">
              <a:lnSpc>
                <a:spcPts val="2270"/>
              </a:lnSpc>
              <a:buNone/>
              <a:defRPr sz="1419">
                <a:solidFill>
                  <a:srgbClr val="272525"/>
                </a:solidFill>
                <a:latin typeface="Montserrat" pitchFamily="34" charset="0"/>
                <a:ea typeface="Montserrat" pitchFamily="34" charset="-122"/>
                <a:cs typeface="Montserrat" pitchFamily="34" charset="-120"/>
              </a:defRPr>
            </a:lvl1pPr>
          </a:lstStyle>
          <a:p>
            <a:pPr lvl="0">
              <a:defRPr/>
            </a:pPr>
            <a:r>
              <a:rPr kumimoji="0" lang="en-US" sz="1419" b="0" i="0" u="none" strike="noStrike" kern="1200" cap="none" spc="0" normalizeH="0" baseline="0" noProof="0" dirty="0">
                <a:ln>
                  <a:noFill/>
                </a:ln>
                <a:solidFill>
                  <a:srgbClr val="272525"/>
                </a:solidFill>
                <a:effectLst/>
                <a:uLnTx/>
                <a:uFillTx/>
                <a:latin typeface="Montserrat" panose="00000500000000000000" pitchFamily="2" charset="0"/>
              </a:rPr>
              <a:t>The piston moves up, compressing the fuel-air mixture before ignition. </a:t>
            </a:r>
            <a:r>
              <a:rPr lang="en-US" dirty="0">
                <a:latin typeface="Montserrat" panose="00000500000000000000" pitchFamily="2" charset="0"/>
              </a:rPr>
              <a:t>Lorem ipsum dolor sit amet, </a:t>
            </a:r>
            <a:endParaRPr kumimoji="0" lang="en-US" sz="1419" b="0" i="0" u="none" strike="noStrike" kern="1200" cap="none" spc="0" normalizeH="0" baseline="0" noProof="0" dirty="0">
              <a:ln>
                <a:noFill/>
              </a:ln>
              <a:solidFill>
                <a:srgbClr val="272525"/>
              </a:solidFill>
              <a:effectLst/>
              <a:uLnTx/>
              <a:uFillTx/>
              <a:latin typeface="Montserrat" panose="00000500000000000000" pitchFamily="2" charset="0"/>
            </a:endParaRPr>
          </a:p>
        </p:txBody>
      </p:sp>
      <p:pic>
        <p:nvPicPr>
          <p:cNvPr id="7" name="Picture Placeholder 4">
            <a:extLst>
              <a:ext uri="{FF2B5EF4-FFF2-40B4-BE49-F238E27FC236}">
                <a16:creationId xmlns:a16="http://schemas.microsoft.com/office/drawing/2014/main" id="{00C41423-A804-0793-11BC-CDE44EB35B40}"/>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l="26859" r="26859"/>
          <a:stretch/>
        </p:blipFill>
        <p:spPr>
          <a:xfrm>
            <a:off x="7705967" y="356357"/>
            <a:ext cx="4051336" cy="6145286"/>
          </a:xfrm>
          <a:effectLst>
            <a:outerShdw blurRad="317500" sx="102000" sy="102000" algn="ctr" rotWithShape="0">
              <a:prstClr val="black">
                <a:alpha val="40000"/>
              </a:prstClr>
            </a:outerShdw>
          </a:effectLst>
        </p:spPr>
      </p:pic>
    </p:spTree>
    <p:extLst>
      <p:ext uri="{BB962C8B-B14F-4D97-AF65-F5344CB8AC3E}">
        <p14:creationId xmlns:p14="http://schemas.microsoft.com/office/powerpoint/2010/main" val="1929760712"/>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3" presetClass="path" presetSubtype="0" decel="100000" fill="hold" nodeType="withEffect">
                                  <p:stCondLst>
                                    <p:cond delay="0"/>
                                  </p:stCondLst>
                                  <p:childTnLst>
                                    <p:animMotion origin="layout" path="M -0.14205 1.48148E-6 L -4.58333E-6 1.48148E-6 " pathEditMode="relative" rAng="0" ptsTypes="AA">
                                      <p:cBhvr>
                                        <p:cTn id="8" dur="1000" fill="hold"/>
                                        <p:tgtEl>
                                          <p:spTgt spid="2"/>
                                        </p:tgtEl>
                                        <p:attrNameLst>
                                          <p:attrName>ppt_x</p:attrName>
                                          <p:attrName>ppt_y</p:attrName>
                                        </p:attrNameLst>
                                      </p:cBhvr>
                                      <p:rCtr x="7096" y="0"/>
                                    </p:animMotion>
                                  </p:childTnLst>
                                </p:cTn>
                              </p:par>
                              <p:par>
                                <p:cTn id="9" presetID="10" presetClass="entr" presetSubtype="0" fill="hold" grpId="2" nodeType="withEffect">
                                  <p:stCondLst>
                                    <p:cond delay="75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1000"/>
                                        <p:tgtEl>
                                          <p:spTgt spid="11"/>
                                        </p:tgtEl>
                                      </p:cBhvr>
                                    </p:animEffect>
                                  </p:childTnLst>
                                </p:cTn>
                              </p:par>
                              <p:par>
                                <p:cTn id="12" presetID="10" presetClass="entr" presetSubtype="0" fill="hold" grpId="2" nodeType="withEffect">
                                  <p:stCondLst>
                                    <p:cond delay="75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childTnLst>
                                </p:cTn>
                              </p:par>
                              <p:par>
                                <p:cTn id="15" presetID="10" presetClass="entr" presetSubtype="0" fill="hold" grpId="2" nodeType="withEffect">
                                  <p:stCondLst>
                                    <p:cond delay="75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1000"/>
                                        <p:tgtEl>
                                          <p:spTgt spid="13"/>
                                        </p:tgtEl>
                                      </p:cBhvr>
                                    </p:animEffect>
                                  </p:childTnLst>
                                </p:cTn>
                              </p:par>
                              <p:par>
                                <p:cTn id="18" presetID="10" presetClass="entr" presetSubtype="0" fill="hold" grpId="1" nodeType="withEffect">
                                  <p:stCondLst>
                                    <p:cond delay="75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1000"/>
                                        <p:tgtEl>
                                          <p:spTgt spid="14"/>
                                        </p:tgtEl>
                                      </p:cBhvr>
                                    </p:animEffect>
                                  </p:childTnLst>
                                </p:cTn>
                              </p:par>
                              <p:par>
                                <p:cTn id="21" presetID="10" presetClass="entr" presetSubtype="0" fill="hold" grpId="0" nodeType="withEffect">
                                  <p:stCondLst>
                                    <p:cond delay="75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1000"/>
                                        <p:tgtEl>
                                          <p:spTgt spid="15"/>
                                        </p:tgtEl>
                                      </p:cBhvr>
                                    </p:animEffect>
                                  </p:childTnLst>
                                </p:cTn>
                              </p:par>
                              <p:par>
                                <p:cTn id="24" presetID="10" presetClass="entr" presetSubtype="0" fill="hold" grpId="0" nodeType="withEffect">
                                  <p:stCondLst>
                                    <p:cond delay="750"/>
                                  </p:stCondLst>
                                  <p:childTnLst>
                                    <p:set>
                                      <p:cBhvr>
                                        <p:cTn id="25" dur="1" fill="hold">
                                          <p:stCondLst>
                                            <p:cond delay="0"/>
                                          </p:stCondLst>
                                        </p:cTn>
                                        <p:tgtEl>
                                          <p:spTgt spid="23"/>
                                        </p:tgtEl>
                                        <p:attrNameLst>
                                          <p:attrName>style.visibility</p:attrName>
                                        </p:attrNameLst>
                                      </p:cBhvr>
                                      <p:to>
                                        <p:strVal val="visible"/>
                                      </p:to>
                                    </p:set>
                                    <p:animEffect transition="in" filter="fade">
                                      <p:cBhvr>
                                        <p:cTn id="26" dur="1000"/>
                                        <p:tgtEl>
                                          <p:spTgt spid="23"/>
                                        </p:tgtEl>
                                      </p:cBhvr>
                                    </p:animEffect>
                                  </p:childTnLst>
                                </p:cTn>
                              </p:par>
                              <p:par>
                                <p:cTn id="27" presetID="10" presetClass="entr" presetSubtype="0" fill="hold" grpId="0" nodeType="withEffect">
                                  <p:stCondLst>
                                    <p:cond delay="750"/>
                                  </p:stCondLst>
                                  <p:childTnLst>
                                    <p:set>
                                      <p:cBhvr>
                                        <p:cTn id="28" dur="1" fill="hold">
                                          <p:stCondLst>
                                            <p:cond delay="0"/>
                                          </p:stCondLst>
                                        </p:cTn>
                                        <p:tgtEl>
                                          <p:spTgt spid="24"/>
                                        </p:tgtEl>
                                        <p:attrNameLst>
                                          <p:attrName>style.visibility</p:attrName>
                                        </p:attrNameLst>
                                      </p:cBhvr>
                                      <p:to>
                                        <p:strVal val="visible"/>
                                      </p:to>
                                    </p:set>
                                    <p:animEffect transition="in" filter="fade">
                                      <p:cBhvr>
                                        <p:cTn id="29" dur="1000"/>
                                        <p:tgtEl>
                                          <p:spTgt spid="24"/>
                                        </p:tgtEl>
                                      </p:cBhvr>
                                    </p:animEffect>
                                  </p:childTnLst>
                                </p:cTn>
                              </p:par>
                              <p:par>
                                <p:cTn id="30" presetID="10" presetClass="entr" presetSubtype="0" fill="hold" grpId="0" nodeType="withEffect">
                                  <p:stCondLst>
                                    <p:cond delay="75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1000"/>
                                        <p:tgtEl>
                                          <p:spTgt spid="25"/>
                                        </p:tgtEl>
                                      </p:cBhvr>
                                    </p:animEffect>
                                  </p:childTnLst>
                                </p:cTn>
                              </p:par>
                              <p:par>
                                <p:cTn id="33" presetID="3" presetClass="emph" presetSubtype="2" fill="hold" grpId="0" nodeType="withEffect">
                                  <p:stCondLst>
                                    <p:cond delay="750"/>
                                  </p:stCondLst>
                                  <p:childTnLst>
                                    <p:animClr clrSpc="rgb" dir="cw">
                                      <p:cBhvr override="childStyle">
                                        <p:cTn id="34" dur="250" fill="hold"/>
                                        <p:tgtEl>
                                          <p:spTgt spid="11"/>
                                        </p:tgtEl>
                                        <p:attrNameLst>
                                          <p:attrName>style.color</p:attrName>
                                        </p:attrNameLst>
                                      </p:cBhvr>
                                      <p:to>
                                        <a:schemeClr val="accent2"/>
                                      </p:to>
                                    </p:animClr>
                                  </p:childTnLst>
                                </p:cTn>
                              </p:par>
                              <p:par>
                                <p:cTn id="35" presetID="2" presetClass="entr" presetSubtype="2" decel="100000" fill="hold" nodeType="withEffect">
                                  <p:stCondLst>
                                    <p:cond delay="125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1500" fill="hold"/>
                                        <p:tgtEl>
                                          <p:spTgt spid="7"/>
                                        </p:tgtEl>
                                        <p:attrNameLst>
                                          <p:attrName>ppt_x</p:attrName>
                                        </p:attrNameLst>
                                      </p:cBhvr>
                                      <p:tavLst>
                                        <p:tav tm="0">
                                          <p:val>
                                            <p:strVal val="1+#ppt_w/2"/>
                                          </p:val>
                                        </p:tav>
                                        <p:tav tm="100000">
                                          <p:val>
                                            <p:strVal val="#ppt_x"/>
                                          </p:val>
                                        </p:tav>
                                      </p:tavLst>
                                    </p:anim>
                                    <p:anim calcmode="lin" valueType="num">
                                      <p:cBhvr additive="base">
                                        <p:cTn id="38" dur="1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35" presetClass="path" presetSubtype="0" accel="50000" decel="50000" fill="hold" nodeType="clickEffect">
                                  <p:stCondLst>
                                    <p:cond delay="0"/>
                                  </p:stCondLst>
                                  <p:childTnLst>
                                    <p:animMotion origin="layout" path="M -4.58333E-6 1.48148E-6 L -0.14205 1.48148E-6 " pathEditMode="relative" rAng="0" ptsTypes="AA">
                                      <p:cBhvr>
                                        <p:cTn id="42" dur="1000" fill="hold"/>
                                        <p:tgtEl>
                                          <p:spTgt spid="2"/>
                                        </p:tgtEl>
                                        <p:attrNameLst>
                                          <p:attrName>ppt_x</p:attrName>
                                          <p:attrName>ppt_y</p:attrName>
                                        </p:attrNameLst>
                                      </p:cBhvr>
                                      <p:rCtr x="-7109" y="0"/>
                                    </p:animMotion>
                                  </p:childTnLst>
                                </p:cTn>
                              </p:par>
                              <p:par>
                                <p:cTn id="43" presetID="1" presetClass="entr" presetSubtype="0" fill="hold" nodeType="withEffect">
                                  <p:stCondLst>
                                    <p:cond delay="250"/>
                                  </p:stCondLst>
                                  <p:childTnLst>
                                    <p:set>
                                      <p:cBhvr>
                                        <p:cTn id="44" dur="1" fill="hold">
                                          <p:stCondLst>
                                            <p:cond delay="0"/>
                                          </p:stCondLst>
                                        </p:cTn>
                                        <p:tgtEl>
                                          <p:spTgt spid="16"/>
                                        </p:tgtEl>
                                        <p:attrNameLst>
                                          <p:attrName>style.visibility</p:attrName>
                                        </p:attrNameLst>
                                      </p:cBhvr>
                                      <p:to>
                                        <p:strVal val="visible"/>
                                      </p:to>
                                    </p:set>
                                  </p:childTnLst>
                                </p:cTn>
                              </p:par>
                              <p:par>
                                <p:cTn id="45" presetID="63" presetClass="path" presetSubtype="0" decel="100000" fill="hold" nodeType="withEffect">
                                  <p:stCondLst>
                                    <p:cond delay="250"/>
                                  </p:stCondLst>
                                  <p:childTnLst>
                                    <p:animMotion origin="layout" path="M -0.14205 7.40741E-7 L -4.58333E-6 7.40741E-7 " pathEditMode="relative" rAng="0" ptsTypes="AA">
                                      <p:cBhvr>
                                        <p:cTn id="46" dur="1000" fill="hold"/>
                                        <p:tgtEl>
                                          <p:spTgt spid="16"/>
                                        </p:tgtEl>
                                        <p:attrNameLst>
                                          <p:attrName>ppt_x</p:attrName>
                                          <p:attrName>ppt_y</p:attrName>
                                        </p:attrNameLst>
                                      </p:cBhvr>
                                      <p:rCtr x="7096" y="0"/>
                                    </p:animMotion>
                                  </p:childTnLst>
                                </p:cTn>
                              </p:par>
                              <p:par>
                                <p:cTn id="47" presetID="3" presetClass="emph" presetSubtype="2" fill="hold" grpId="1" nodeType="withEffect">
                                  <p:stCondLst>
                                    <p:cond delay="250"/>
                                  </p:stCondLst>
                                  <p:childTnLst>
                                    <p:animClr clrSpc="rgb" dir="cw">
                                      <p:cBhvr override="childStyle">
                                        <p:cTn id="48" dur="500" fill="hold"/>
                                        <p:tgtEl>
                                          <p:spTgt spid="11"/>
                                        </p:tgtEl>
                                        <p:attrNameLst>
                                          <p:attrName>style.color</p:attrName>
                                        </p:attrNameLst>
                                      </p:cBhvr>
                                      <p:to>
                                        <a:srgbClr val="7F7F7F"/>
                                      </p:to>
                                    </p:animClr>
                                  </p:childTnLst>
                                </p:cTn>
                              </p:par>
                              <p:par>
                                <p:cTn id="49" presetID="3" presetClass="emph" presetSubtype="2" fill="hold" grpId="0" nodeType="withEffect">
                                  <p:stCondLst>
                                    <p:cond delay="250"/>
                                  </p:stCondLst>
                                  <p:childTnLst>
                                    <p:animClr clrSpc="rgb" dir="cw">
                                      <p:cBhvr override="childStyle">
                                        <p:cTn id="50" dur="500" fill="hold"/>
                                        <p:tgtEl>
                                          <p:spTgt spid="12"/>
                                        </p:tgtEl>
                                        <p:attrNameLst>
                                          <p:attrName>style.color</p:attrName>
                                        </p:attrNameLst>
                                      </p:cBhvr>
                                      <p:to>
                                        <a:schemeClr val="accent2"/>
                                      </p:to>
                                    </p:animClr>
                                  </p:childTnLst>
                                </p:cTn>
                              </p:par>
                            </p:childTnLst>
                          </p:cTn>
                        </p:par>
                      </p:childTnLst>
                    </p:cTn>
                  </p:par>
                  <p:par>
                    <p:cTn id="51" fill="hold">
                      <p:stCondLst>
                        <p:cond delay="indefinite"/>
                      </p:stCondLst>
                      <p:childTnLst>
                        <p:par>
                          <p:cTn id="52" fill="hold">
                            <p:stCondLst>
                              <p:cond delay="0"/>
                            </p:stCondLst>
                            <p:childTnLst>
                              <p:par>
                                <p:cTn id="53" presetID="35" presetClass="path" presetSubtype="0" accel="50000" decel="50000" fill="hold" nodeType="clickEffect">
                                  <p:stCondLst>
                                    <p:cond delay="0"/>
                                  </p:stCondLst>
                                  <p:childTnLst>
                                    <p:animMotion origin="layout" path="M -4.58333E-6 7.40741E-7 L -0.14205 7.40741E-7 " pathEditMode="relative" rAng="0" ptsTypes="AA">
                                      <p:cBhvr>
                                        <p:cTn id="54" dur="1000" fill="hold"/>
                                        <p:tgtEl>
                                          <p:spTgt spid="16"/>
                                        </p:tgtEl>
                                        <p:attrNameLst>
                                          <p:attrName>ppt_x</p:attrName>
                                          <p:attrName>ppt_y</p:attrName>
                                        </p:attrNameLst>
                                      </p:cBhvr>
                                      <p:rCtr x="-7109" y="0"/>
                                    </p:animMotion>
                                  </p:childTnLst>
                                </p:cTn>
                              </p:par>
                              <p:par>
                                <p:cTn id="55" presetID="1" presetClass="entr" presetSubtype="0" fill="hold" nodeType="withEffect">
                                  <p:stCondLst>
                                    <p:cond delay="250"/>
                                  </p:stCondLst>
                                  <p:childTnLst>
                                    <p:set>
                                      <p:cBhvr>
                                        <p:cTn id="56" dur="1" fill="hold">
                                          <p:stCondLst>
                                            <p:cond delay="0"/>
                                          </p:stCondLst>
                                        </p:cTn>
                                        <p:tgtEl>
                                          <p:spTgt spid="20"/>
                                        </p:tgtEl>
                                        <p:attrNameLst>
                                          <p:attrName>style.visibility</p:attrName>
                                        </p:attrNameLst>
                                      </p:cBhvr>
                                      <p:to>
                                        <p:strVal val="visible"/>
                                      </p:to>
                                    </p:set>
                                  </p:childTnLst>
                                </p:cTn>
                              </p:par>
                              <p:par>
                                <p:cTn id="57" presetID="63" presetClass="path" presetSubtype="0" decel="100000" fill="hold" nodeType="withEffect">
                                  <p:stCondLst>
                                    <p:cond delay="250"/>
                                  </p:stCondLst>
                                  <p:childTnLst>
                                    <p:animMotion origin="layout" path="M -0.14205 -4.81481E-6 L -4.58333E-6 -4.81481E-6 " pathEditMode="relative" rAng="0" ptsTypes="AA">
                                      <p:cBhvr>
                                        <p:cTn id="58" dur="1000" fill="hold"/>
                                        <p:tgtEl>
                                          <p:spTgt spid="20"/>
                                        </p:tgtEl>
                                        <p:attrNameLst>
                                          <p:attrName>ppt_x</p:attrName>
                                          <p:attrName>ppt_y</p:attrName>
                                        </p:attrNameLst>
                                      </p:cBhvr>
                                      <p:rCtr x="7096" y="0"/>
                                    </p:animMotion>
                                  </p:childTnLst>
                                </p:cTn>
                              </p:par>
                              <p:par>
                                <p:cTn id="59" presetID="3" presetClass="emph" presetSubtype="2" fill="hold" grpId="1" nodeType="withEffect">
                                  <p:stCondLst>
                                    <p:cond delay="250"/>
                                  </p:stCondLst>
                                  <p:childTnLst>
                                    <p:animClr clrSpc="rgb" dir="cw">
                                      <p:cBhvr override="childStyle">
                                        <p:cTn id="60" dur="500" fill="hold"/>
                                        <p:tgtEl>
                                          <p:spTgt spid="12"/>
                                        </p:tgtEl>
                                        <p:attrNameLst>
                                          <p:attrName>style.color</p:attrName>
                                        </p:attrNameLst>
                                      </p:cBhvr>
                                      <p:to>
                                        <a:srgbClr val="7F7F7F"/>
                                      </p:to>
                                    </p:animClr>
                                  </p:childTnLst>
                                </p:cTn>
                              </p:par>
                              <p:par>
                                <p:cTn id="61" presetID="3" presetClass="emph" presetSubtype="2" fill="hold" grpId="0" nodeType="withEffect">
                                  <p:stCondLst>
                                    <p:cond delay="250"/>
                                  </p:stCondLst>
                                  <p:childTnLst>
                                    <p:animClr clrSpc="rgb" dir="cw">
                                      <p:cBhvr override="childStyle">
                                        <p:cTn id="62" dur="500" fill="hold"/>
                                        <p:tgtEl>
                                          <p:spTgt spid="13"/>
                                        </p:tgtEl>
                                        <p:attrNameLst>
                                          <p:attrName>style.color</p:attrName>
                                        </p:attrNameLst>
                                      </p:cBhvr>
                                      <p:to>
                                        <a:schemeClr val="accent2"/>
                                      </p:to>
                                    </p:animClr>
                                  </p:childTnLst>
                                </p:cTn>
                              </p:par>
                            </p:childTnLst>
                          </p:cTn>
                        </p:par>
                      </p:childTnLst>
                    </p:cTn>
                  </p:par>
                  <p:par>
                    <p:cTn id="63" fill="hold">
                      <p:stCondLst>
                        <p:cond delay="indefinite"/>
                      </p:stCondLst>
                      <p:childTnLst>
                        <p:par>
                          <p:cTn id="64" fill="hold">
                            <p:stCondLst>
                              <p:cond delay="0"/>
                            </p:stCondLst>
                            <p:childTnLst>
                              <p:par>
                                <p:cTn id="65" presetID="35" presetClass="path" presetSubtype="0" accel="50000" decel="50000" fill="hold" nodeType="clickEffect">
                                  <p:stCondLst>
                                    <p:cond delay="0"/>
                                  </p:stCondLst>
                                  <p:childTnLst>
                                    <p:animMotion origin="layout" path="M -4.58333E-6 -4.81481E-6 L -0.14205 -4.81481E-6 " pathEditMode="relative" rAng="0" ptsTypes="AA">
                                      <p:cBhvr>
                                        <p:cTn id="66" dur="1000" fill="hold"/>
                                        <p:tgtEl>
                                          <p:spTgt spid="20"/>
                                        </p:tgtEl>
                                        <p:attrNameLst>
                                          <p:attrName>ppt_x</p:attrName>
                                          <p:attrName>ppt_y</p:attrName>
                                        </p:attrNameLst>
                                      </p:cBhvr>
                                      <p:rCtr x="-7109" y="0"/>
                                    </p:animMotion>
                                  </p:childTnLst>
                                </p:cTn>
                              </p:par>
                              <p:par>
                                <p:cTn id="67" presetID="1" presetClass="entr" presetSubtype="0" fill="hold" nodeType="withEffect">
                                  <p:stCondLst>
                                    <p:cond delay="250"/>
                                  </p:stCondLst>
                                  <p:childTnLst>
                                    <p:set>
                                      <p:cBhvr>
                                        <p:cTn id="68" dur="1" fill="hold">
                                          <p:stCondLst>
                                            <p:cond delay="0"/>
                                          </p:stCondLst>
                                        </p:cTn>
                                        <p:tgtEl>
                                          <p:spTgt spid="43"/>
                                        </p:tgtEl>
                                        <p:attrNameLst>
                                          <p:attrName>style.visibility</p:attrName>
                                        </p:attrNameLst>
                                      </p:cBhvr>
                                      <p:to>
                                        <p:strVal val="visible"/>
                                      </p:to>
                                    </p:set>
                                  </p:childTnLst>
                                </p:cTn>
                              </p:par>
                              <p:par>
                                <p:cTn id="69" presetID="63" presetClass="path" presetSubtype="0" decel="100000" fill="hold" nodeType="withEffect">
                                  <p:stCondLst>
                                    <p:cond delay="250"/>
                                  </p:stCondLst>
                                  <p:childTnLst>
                                    <p:animMotion origin="layout" path="M -0.14205 2.22222E-6 L -4.58333E-6 2.22222E-6 " pathEditMode="relative" rAng="0" ptsTypes="AA">
                                      <p:cBhvr>
                                        <p:cTn id="70" dur="1000" fill="hold"/>
                                        <p:tgtEl>
                                          <p:spTgt spid="43"/>
                                        </p:tgtEl>
                                        <p:attrNameLst>
                                          <p:attrName>ppt_x</p:attrName>
                                          <p:attrName>ppt_y</p:attrName>
                                        </p:attrNameLst>
                                      </p:cBhvr>
                                      <p:rCtr x="7096" y="0"/>
                                    </p:animMotion>
                                  </p:childTnLst>
                                </p:cTn>
                              </p:par>
                              <p:par>
                                <p:cTn id="71" presetID="3" presetClass="emph" presetSubtype="2" fill="hold" grpId="1" nodeType="withEffect">
                                  <p:stCondLst>
                                    <p:cond delay="250"/>
                                  </p:stCondLst>
                                  <p:childTnLst>
                                    <p:animClr clrSpc="rgb" dir="cw">
                                      <p:cBhvr override="childStyle">
                                        <p:cTn id="72" dur="500" fill="hold"/>
                                        <p:tgtEl>
                                          <p:spTgt spid="13"/>
                                        </p:tgtEl>
                                        <p:attrNameLst>
                                          <p:attrName>style.color</p:attrName>
                                        </p:attrNameLst>
                                      </p:cBhvr>
                                      <p:to>
                                        <a:srgbClr val="7F7F7F"/>
                                      </p:to>
                                    </p:animClr>
                                  </p:childTnLst>
                                </p:cTn>
                              </p:par>
                              <p:par>
                                <p:cTn id="73" presetID="3" presetClass="emph" presetSubtype="2" fill="hold" grpId="0" nodeType="withEffect">
                                  <p:stCondLst>
                                    <p:cond delay="250"/>
                                  </p:stCondLst>
                                  <p:childTnLst>
                                    <p:animClr clrSpc="rgb" dir="cw">
                                      <p:cBhvr override="childStyle">
                                        <p:cTn id="74" dur="500" fill="hold"/>
                                        <p:tgtEl>
                                          <p:spTgt spid="14"/>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1" grpId="1"/>
      <p:bldP spid="11" grpId="2"/>
      <p:bldP spid="12" grpId="0"/>
      <p:bldP spid="12" grpId="1"/>
      <p:bldP spid="12" grpId="2"/>
      <p:bldP spid="13" grpId="0"/>
      <p:bldP spid="13" grpId="1"/>
      <p:bldP spid="13" grpId="2"/>
      <p:bldP spid="14" grpId="0"/>
      <p:bldP spid="14" grpId="1"/>
      <p:bldP spid="15" grpId="0" animBg="1"/>
      <p:bldP spid="23" grpId="0" animBg="1"/>
      <p:bldP spid="24" grpId="0" animBg="1"/>
      <p:bldP spid="25"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EFFC1776-F095-E0CF-F0A3-CACAF607CF12}"/>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5DE5C772-2B0C-FAE0-3CE7-286991A717B7}"/>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2" name="Group 21">
            <a:extLst>
              <a:ext uri="{FF2B5EF4-FFF2-40B4-BE49-F238E27FC236}">
                <a16:creationId xmlns:a16="http://schemas.microsoft.com/office/drawing/2014/main" id="{027E2070-C02C-4C58-C2C0-2BED06780D9B}"/>
              </a:ext>
            </a:extLst>
          </p:cNvPr>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6A222EEB-07F1-4F84-795D-FCC3EF245717}"/>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F038732C-391F-B9D4-EDB6-A9B98839AE82}"/>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First Tab</a:t>
              </a:r>
            </a:p>
          </p:txBody>
        </p:sp>
      </p:grpSp>
      <p:sp>
        <p:nvSpPr>
          <p:cNvPr id="12" name="Rectangle">
            <a:extLst>
              <a:ext uri="{FF2B5EF4-FFF2-40B4-BE49-F238E27FC236}">
                <a16:creationId xmlns:a16="http://schemas.microsoft.com/office/drawing/2014/main" id="{C06EE93F-CCB9-B08B-008B-7D5E36DB27F2}"/>
              </a:ext>
            </a:extLst>
          </p:cNvPr>
          <p:cNvSpPr>
            <a:spLocks noGrp="1" noRot="1" noMove="1" noResize="1" noEditPoints="1" noAdjustHandles="1" noChangeArrowheads="1" noChangeShapeType="1"/>
          </p:cNvSpPr>
          <p:nvPr/>
        </p:nvSpPr>
        <p:spPr>
          <a:xfrm>
            <a:off x="0" y="34290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sp>
        <p:nvSpPr>
          <p:cNvPr id="33" name="Saeed Faal 1">
            <a:extLst>
              <a:ext uri="{FF2B5EF4-FFF2-40B4-BE49-F238E27FC236}">
                <a16:creationId xmlns:a16="http://schemas.microsoft.com/office/drawing/2014/main" id="{8A932F23-EE9C-18AA-C0EB-0000D51C72B0}"/>
              </a:ext>
            </a:extLst>
          </p:cNvPr>
          <p:cNvSpPr txBox="1"/>
          <p:nvPr/>
        </p:nvSpPr>
        <p:spPr>
          <a:xfrm>
            <a:off x="1778296" y="3965442"/>
            <a:ext cx="4513720" cy="2308324"/>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TYPE YOUR</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TEXT</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HERE</a:t>
            </a:r>
          </a:p>
        </p:txBody>
      </p:sp>
      <p:sp>
        <p:nvSpPr>
          <p:cNvPr id="34" name="Rectangle 35">
            <a:extLst>
              <a:ext uri="{FF2B5EF4-FFF2-40B4-BE49-F238E27FC236}">
                <a16:creationId xmlns:a16="http://schemas.microsoft.com/office/drawing/2014/main" id="{3A69BA0F-DA8E-B6E5-AC2C-0C7B48F98028}"/>
              </a:ext>
            </a:extLst>
          </p:cNvPr>
          <p:cNvSpPr/>
          <p:nvPr/>
        </p:nvSpPr>
        <p:spPr>
          <a:xfrm rot="5400000">
            <a:off x="772028" y="5071625"/>
            <a:ext cx="1915863" cy="108365"/>
          </a:xfrm>
          <a:prstGeom prst="rect">
            <a:avLst/>
          </a:prstGeom>
          <a:solidFill>
            <a:srgbClr val="22374E"/>
          </a:solidFill>
          <a:ln>
            <a:noFill/>
          </a:ln>
          <a:effectLst/>
        </p:spPr>
        <p:style>
          <a:lnRef idx="1">
            <a:schemeClr val="accent1"/>
          </a:lnRef>
          <a:fillRef idx="3">
            <a:schemeClr val="accent1"/>
          </a:fillRef>
          <a:effectRef idx="2">
            <a:schemeClr val="accent1"/>
          </a:effectRef>
          <a:fontRef idx="minor">
            <a:schemeClr val="lt1"/>
          </a:fontRef>
        </p:style>
        <p:txBody>
          <a:bodyPr lIns="45670" tIns="22836" rIns="45670" bIns="22836" anchor="ctr"/>
          <a:lstStyle/>
          <a:p>
            <a:pPr defTabSz="543722">
              <a:defRPr/>
            </a:pPr>
            <a:endParaRPr lang="en-US" sz="900" dirty="0">
              <a:solidFill>
                <a:schemeClr val="tx1"/>
              </a:solidFill>
              <a:effectLst>
                <a:outerShdw blurRad="88900" dist="50800" dir="2700000" algn="tl" rotWithShape="0">
                  <a:prstClr val="black">
                    <a:alpha val="40000"/>
                  </a:prstClr>
                </a:outerShdw>
              </a:effectLst>
              <a:latin typeface="Open Sans Light"/>
            </a:endParaRPr>
          </a:p>
        </p:txBody>
      </p:sp>
      <p:sp>
        <p:nvSpPr>
          <p:cNvPr id="35" name="Title 20">
            <a:extLst>
              <a:ext uri="{FF2B5EF4-FFF2-40B4-BE49-F238E27FC236}">
                <a16:creationId xmlns:a16="http://schemas.microsoft.com/office/drawing/2014/main" id="{FEE5A814-C43D-10FF-4EA8-DEB864D0BEE8}"/>
              </a:ext>
            </a:extLst>
          </p:cNvPr>
          <p:cNvSpPr txBox="1">
            <a:spLocks/>
          </p:cNvSpPr>
          <p:nvPr/>
        </p:nvSpPr>
        <p:spPr bwMode="auto">
          <a:xfrm>
            <a:off x="3739319" y="4707987"/>
            <a:ext cx="7284279" cy="1776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a:t>
            </a:r>
          </a:p>
          <a:p>
            <a:pPr algn="just">
              <a:lnSpc>
                <a:spcPct val="130000"/>
              </a:lnSpc>
            </a:pPr>
            <a:endPar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endParaRPr>
          </a:p>
        </p:txBody>
      </p:sp>
    </p:spTree>
    <p:extLst>
      <p:ext uri="{BB962C8B-B14F-4D97-AF65-F5344CB8AC3E}">
        <p14:creationId xmlns:p14="http://schemas.microsoft.com/office/powerpoint/2010/main" val="1712243405"/>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5E-6 0.1375 L 5E-6 2.96296E-6 " pathEditMode="relative" rAng="0" ptsTypes="AA">
                                      <p:cBhvr>
                                        <p:cTn id="8" dur="750" fill="hold"/>
                                        <p:tgtEl>
                                          <p:spTgt spid="22"/>
                                        </p:tgtEl>
                                        <p:attrNameLst>
                                          <p:attrName>ppt_x</p:attrName>
                                          <p:attrName>ppt_y</p:attrName>
                                        </p:attrNameLst>
                                      </p:cBhvr>
                                      <p:rCtr x="0" y="-6829"/>
                                    </p:animMotion>
                                  </p:childTnLst>
                                </p:cTn>
                              </p:par>
                            </p:childTnLst>
                          </p:cTn>
                        </p:par>
                        <p:par>
                          <p:cTn id="9" fill="hold">
                            <p:stCondLst>
                              <p:cond delay="750"/>
                            </p:stCondLst>
                            <p:childTnLst>
                              <p:par>
                                <p:cTn id="10" presetID="23" presetClass="entr" presetSubtype="272"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 calcmode="lin" valueType="num">
                                      <p:cBhvr>
                                        <p:cTn id="12" dur="250" fill="hold"/>
                                        <p:tgtEl>
                                          <p:spTgt spid="33"/>
                                        </p:tgtEl>
                                        <p:attrNameLst>
                                          <p:attrName>ppt_w</p:attrName>
                                        </p:attrNameLst>
                                      </p:cBhvr>
                                      <p:tavLst>
                                        <p:tav tm="0">
                                          <p:val>
                                            <p:strVal val="2/3*#ppt_w"/>
                                          </p:val>
                                        </p:tav>
                                        <p:tav tm="100000">
                                          <p:val>
                                            <p:strVal val="#ppt_w"/>
                                          </p:val>
                                        </p:tav>
                                      </p:tavLst>
                                    </p:anim>
                                    <p:anim calcmode="lin" valueType="num">
                                      <p:cBhvr>
                                        <p:cTn id="13" dur="250" fill="hold"/>
                                        <p:tgtEl>
                                          <p:spTgt spid="33"/>
                                        </p:tgtEl>
                                        <p:attrNameLst>
                                          <p:attrName>ppt_h</p:attrName>
                                        </p:attrNameLst>
                                      </p:cBhvr>
                                      <p:tavLst>
                                        <p:tav tm="0">
                                          <p:val>
                                            <p:strVal val="2/3*#ppt_h"/>
                                          </p:val>
                                        </p:tav>
                                        <p:tav tm="100000">
                                          <p:val>
                                            <p:strVal val="#ppt_h"/>
                                          </p:val>
                                        </p:tav>
                                      </p:tavLst>
                                    </p:anim>
                                  </p:childTnLst>
                                </p:cTn>
                              </p:par>
                              <p:par>
                                <p:cTn id="14" presetID="42" presetClass="path" presetSubtype="0" accel="49333" decel="50667" fill="hold" grpId="1" nodeType="withEffect">
                                  <p:stCondLst>
                                    <p:cond delay="0"/>
                                  </p:stCondLst>
                                  <p:childTnLst>
                                    <p:animMotion origin="layout" path="M 6.25E-7 2.22222E-6 L 6.25E-7 0.07245 " pathEditMode="relative" rAng="0" ptsTypes="AA">
                                      <p:cBhvr>
                                        <p:cTn id="15" dur="500" spd="-100000" fill="hold"/>
                                        <p:tgtEl>
                                          <p:spTgt spid="33"/>
                                        </p:tgtEl>
                                        <p:attrNameLst>
                                          <p:attrName>ppt_x</p:attrName>
                                          <p:attrName>ppt_y</p:attrName>
                                        </p:attrNameLst>
                                      </p:cBhvr>
                                      <p:rCtr x="0" y="3611"/>
                                    </p:animMotion>
                                  </p:childTnLst>
                                </p:cTn>
                              </p:par>
                              <p:par>
                                <p:cTn id="16" presetID="23" presetClass="entr" presetSubtype="272" fill="hold" grpId="0" nodeType="withEffect">
                                  <p:stCondLst>
                                    <p:cond delay="0"/>
                                  </p:stCondLst>
                                  <p:childTnLst>
                                    <p:set>
                                      <p:cBhvr>
                                        <p:cTn id="17" dur="1" fill="hold">
                                          <p:stCondLst>
                                            <p:cond delay="0"/>
                                          </p:stCondLst>
                                        </p:cTn>
                                        <p:tgtEl>
                                          <p:spTgt spid="34"/>
                                        </p:tgtEl>
                                        <p:attrNameLst>
                                          <p:attrName>style.visibility</p:attrName>
                                        </p:attrNameLst>
                                      </p:cBhvr>
                                      <p:to>
                                        <p:strVal val="visible"/>
                                      </p:to>
                                    </p:set>
                                    <p:anim calcmode="lin" valueType="num">
                                      <p:cBhvr>
                                        <p:cTn id="18" dur="250" fill="hold"/>
                                        <p:tgtEl>
                                          <p:spTgt spid="34"/>
                                        </p:tgtEl>
                                        <p:attrNameLst>
                                          <p:attrName>ppt_w</p:attrName>
                                        </p:attrNameLst>
                                      </p:cBhvr>
                                      <p:tavLst>
                                        <p:tav tm="0">
                                          <p:val>
                                            <p:strVal val="2/3*#ppt_w"/>
                                          </p:val>
                                        </p:tav>
                                        <p:tav tm="100000">
                                          <p:val>
                                            <p:strVal val="#ppt_w"/>
                                          </p:val>
                                        </p:tav>
                                      </p:tavLst>
                                    </p:anim>
                                    <p:anim calcmode="lin" valueType="num">
                                      <p:cBhvr>
                                        <p:cTn id="19" dur="250" fill="hold"/>
                                        <p:tgtEl>
                                          <p:spTgt spid="34"/>
                                        </p:tgtEl>
                                        <p:attrNameLst>
                                          <p:attrName>ppt_h</p:attrName>
                                        </p:attrNameLst>
                                      </p:cBhvr>
                                      <p:tavLst>
                                        <p:tav tm="0">
                                          <p:val>
                                            <p:strVal val="2/3*#ppt_h"/>
                                          </p:val>
                                        </p:tav>
                                        <p:tav tm="100000">
                                          <p:val>
                                            <p:strVal val="#ppt_h"/>
                                          </p:val>
                                        </p:tav>
                                      </p:tavLst>
                                    </p:anim>
                                  </p:childTnLst>
                                </p:cTn>
                              </p:par>
                              <p:par>
                                <p:cTn id="20" presetID="42" presetClass="path" presetSubtype="0" accel="49333" decel="50667" fill="hold" grpId="1" nodeType="withEffect">
                                  <p:stCondLst>
                                    <p:cond delay="0"/>
                                  </p:stCondLst>
                                  <p:childTnLst>
                                    <p:animMotion origin="layout" path="M 3.125E-6 -3.7037E-6 L 3.125E-6 0.07246 " pathEditMode="relative" rAng="0" ptsTypes="AA">
                                      <p:cBhvr>
                                        <p:cTn id="21" dur="500" spd="-100000" fill="hold"/>
                                        <p:tgtEl>
                                          <p:spTgt spid="34"/>
                                        </p:tgtEl>
                                        <p:attrNameLst>
                                          <p:attrName>ppt_x</p:attrName>
                                          <p:attrName>ppt_y</p:attrName>
                                        </p:attrNameLst>
                                      </p:cBhvr>
                                      <p:rCtr x="0" y="3611"/>
                                    </p:animMotion>
                                  </p:childTnLst>
                                </p:cTn>
                              </p:par>
                              <p:par>
                                <p:cTn id="22" presetID="23" presetClass="entr" presetSubtype="272" fill="hold" grpId="0" nodeType="withEffect">
                                  <p:stCondLst>
                                    <p:cond delay="250"/>
                                  </p:stCondLst>
                                  <p:childTnLst>
                                    <p:set>
                                      <p:cBhvr>
                                        <p:cTn id="23" dur="1" fill="hold">
                                          <p:stCondLst>
                                            <p:cond delay="0"/>
                                          </p:stCondLst>
                                        </p:cTn>
                                        <p:tgtEl>
                                          <p:spTgt spid="35"/>
                                        </p:tgtEl>
                                        <p:attrNameLst>
                                          <p:attrName>style.visibility</p:attrName>
                                        </p:attrNameLst>
                                      </p:cBhvr>
                                      <p:to>
                                        <p:strVal val="visible"/>
                                      </p:to>
                                    </p:set>
                                    <p:anim calcmode="lin" valueType="num">
                                      <p:cBhvr>
                                        <p:cTn id="24" dur="250" fill="hold"/>
                                        <p:tgtEl>
                                          <p:spTgt spid="35"/>
                                        </p:tgtEl>
                                        <p:attrNameLst>
                                          <p:attrName>ppt_w</p:attrName>
                                        </p:attrNameLst>
                                      </p:cBhvr>
                                      <p:tavLst>
                                        <p:tav tm="0">
                                          <p:val>
                                            <p:strVal val="2/3*#ppt_w"/>
                                          </p:val>
                                        </p:tav>
                                        <p:tav tm="100000">
                                          <p:val>
                                            <p:strVal val="#ppt_w"/>
                                          </p:val>
                                        </p:tav>
                                      </p:tavLst>
                                    </p:anim>
                                    <p:anim calcmode="lin" valueType="num">
                                      <p:cBhvr>
                                        <p:cTn id="25" dur="250" fill="hold"/>
                                        <p:tgtEl>
                                          <p:spTgt spid="35"/>
                                        </p:tgtEl>
                                        <p:attrNameLst>
                                          <p:attrName>ppt_h</p:attrName>
                                        </p:attrNameLst>
                                      </p:cBhvr>
                                      <p:tavLst>
                                        <p:tav tm="0">
                                          <p:val>
                                            <p:strVal val="2/3*#ppt_h"/>
                                          </p:val>
                                        </p:tav>
                                        <p:tav tm="100000">
                                          <p:val>
                                            <p:strVal val="#ppt_h"/>
                                          </p:val>
                                        </p:tav>
                                      </p:tavLst>
                                    </p:anim>
                                  </p:childTnLst>
                                </p:cTn>
                              </p:par>
                              <p:par>
                                <p:cTn id="26" presetID="42" presetClass="path" presetSubtype="0" accel="49333" decel="50667" fill="hold" grpId="1" nodeType="withEffect">
                                  <p:stCondLst>
                                    <p:cond delay="250"/>
                                  </p:stCondLst>
                                  <p:childTnLst>
                                    <p:animMotion origin="layout" path="M 1.45833E-6 -2.22222E-6 L 1.45833E-6 0.07246 " pathEditMode="relative" rAng="0" ptsTypes="AA">
                                      <p:cBhvr>
                                        <p:cTn id="27" dur="500" spd="-100000" fill="hold"/>
                                        <p:tgtEl>
                                          <p:spTgt spid="3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3" grpId="1"/>
      <p:bldP spid="34" grpId="0" animBg="1"/>
      <p:bldP spid="34" grpId="1" animBg="1"/>
      <p:bldP spid="35" grpId="0"/>
      <p:bldP spid="35" grpId="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A061A9-F302-7851-378B-2DA9A39BF8AC}"/>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CA435E66-20E4-B141-5C81-47EA07C7542F}"/>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9969" b="29969"/>
          <a:stretch/>
        </p:blipFill>
        <p:spPr/>
      </p:pic>
      <p:sp>
        <p:nvSpPr>
          <p:cNvPr id="7" name="Rectangle">
            <a:extLst>
              <a:ext uri="{FF2B5EF4-FFF2-40B4-BE49-F238E27FC236}">
                <a16:creationId xmlns:a16="http://schemas.microsoft.com/office/drawing/2014/main" id="{B5641F2E-281C-7424-A4C1-A1C2A622AB89}"/>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2" name="Group 21">
            <a:extLst>
              <a:ext uri="{FF2B5EF4-FFF2-40B4-BE49-F238E27FC236}">
                <a16:creationId xmlns:a16="http://schemas.microsoft.com/office/drawing/2014/main" id="{C05F7526-19B1-7D1C-E71E-6D7CD3AF0451}"/>
              </a:ext>
            </a:extLst>
          </p:cNvPr>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EEF08F4D-62BA-5D02-7256-044DAB8BC57C}"/>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5856C692-1EB0-CBA6-B87D-3055F57320AA}"/>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First Tab</a:t>
              </a:r>
            </a:p>
          </p:txBody>
        </p:sp>
      </p:grpSp>
      <p:grpSp>
        <p:nvGrpSpPr>
          <p:cNvPr id="23" name="Group 22">
            <a:extLst>
              <a:ext uri="{FF2B5EF4-FFF2-40B4-BE49-F238E27FC236}">
                <a16:creationId xmlns:a16="http://schemas.microsoft.com/office/drawing/2014/main" id="{F095C016-CA6C-283D-2109-13A331BA0873}"/>
              </a:ext>
            </a:extLst>
          </p:cNvPr>
          <p:cNvGrpSpPr/>
          <p:nvPr/>
        </p:nvGrpSpPr>
        <p:grpSpPr>
          <a:xfrm>
            <a:off x="3321050" y="2946399"/>
            <a:ext cx="2730500" cy="1117600"/>
            <a:chOff x="501650" y="2946400"/>
            <a:chExt cx="2730500" cy="1117600"/>
          </a:xfrm>
        </p:grpSpPr>
        <p:sp>
          <p:nvSpPr>
            <p:cNvPr id="24" name="Rectangle: Rounded Corners 23">
              <a:extLst>
                <a:ext uri="{FF2B5EF4-FFF2-40B4-BE49-F238E27FC236}">
                  <a16:creationId xmlns:a16="http://schemas.microsoft.com/office/drawing/2014/main" id="{09E8DF30-4F3B-98F9-1F45-52F34895B698}"/>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5" name="TextBox 24">
              <a:extLst>
                <a:ext uri="{FF2B5EF4-FFF2-40B4-BE49-F238E27FC236}">
                  <a16:creationId xmlns:a16="http://schemas.microsoft.com/office/drawing/2014/main" id="{6A50B830-D62A-1F45-17E7-0EC2513EB7C4}"/>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Second Tab</a:t>
              </a:r>
            </a:p>
          </p:txBody>
        </p:sp>
      </p:grpSp>
      <p:sp>
        <p:nvSpPr>
          <p:cNvPr id="3" name="Rectangle">
            <a:extLst>
              <a:ext uri="{FF2B5EF4-FFF2-40B4-BE49-F238E27FC236}">
                <a16:creationId xmlns:a16="http://schemas.microsoft.com/office/drawing/2014/main" id="{27A751DA-9BF0-537E-0487-64624649281B}"/>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sp>
        <p:nvSpPr>
          <p:cNvPr id="8" name="Saeed Faal Title">
            <a:extLst>
              <a:ext uri="{FF2B5EF4-FFF2-40B4-BE49-F238E27FC236}">
                <a16:creationId xmlns:a16="http://schemas.microsoft.com/office/drawing/2014/main" id="{C9A8A76A-0EA2-A497-BF05-1F7C9CE48EB6}"/>
              </a:ext>
            </a:extLst>
          </p:cNvPr>
          <p:cNvSpPr txBox="1"/>
          <p:nvPr/>
        </p:nvSpPr>
        <p:spPr>
          <a:xfrm>
            <a:off x="368299" y="4357504"/>
            <a:ext cx="4105841" cy="1446550"/>
          </a:xfrm>
          <a:prstGeom prst="rect">
            <a:avLst/>
          </a:prstGeom>
          <a:noFill/>
        </p:spPr>
        <p:txBody>
          <a:bodyPr wrap="square" rtlCol="0">
            <a:spAutoFit/>
          </a:bodyPr>
          <a:lstStyle/>
          <a:p>
            <a:pPr algn="ctr"/>
            <a:r>
              <a:rPr lang="en-US" sz="44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TYPE YOUR TEXT HERE</a:t>
            </a:r>
          </a:p>
        </p:txBody>
      </p:sp>
      <p:sp>
        <p:nvSpPr>
          <p:cNvPr id="9" name="TextBox 8">
            <a:extLst>
              <a:ext uri="{FF2B5EF4-FFF2-40B4-BE49-F238E27FC236}">
                <a16:creationId xmlns:a16="http://schemas.microsoft.com/office/drawing/2014/main" id="{8DB6FAC2-72EC-4BBF-9476-C8F363F3F7AE}"/>
              </a:ext>
            </a:extLst>
          </p:cNvPr>
          <p:cNvSpPr txBox="1"/>
          <p:nvPr/>
        </p:nvSpPr>
        <p:spPr>
          <a:xfrm>
            <a:off x="4156640" y="4400311"/>
            <a:ext cx="7286060" cy="1446550"/>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endParaRPr>
          </a:p>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 adipescent elite. Maecenas porttitor congue massa. Fusce posuere, magna sed pulvinar ultricies, purus lectus</a:t>
            </a:r>
          </a:p>
        </p:txBody>
      </p:sp>
    </p:spTree>
    <p:extLst>
      <p:ext uri="{BB962C8B-B14F-4D97-AF65-F5344CB8AC3E}">
        <p14:creationId xmlns:p14="http://schemas.microsoft.com/office/powerpoint/2010/main" val="2287066725"/>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childTnLst>
                                </p:cTn>
                              </p:par>
                              <p:par>
                                <p:cTn id="7" presetID="42" presetClass="path" presetSubtype="0" accel="9333" decel="90667" fill="hold" nodeType="withEffect">
                                  <p:stCondLst>
                                    <p:cond delay="0"/>
                                  </p:stCondLst>
                                  <p:childTnLst>
                                    <p:animMotion origin="layout" path="M 5E-6 -1.11111E-6 L 5E-6 0.12778 " pathEditMode="relative" rAng="0" ptsTypes="AA">
                                      <p:cBhvr>
                                        <p:cTn id="8" dur="750" fill="hold"/>
                                        <p:tgtEl>
                                          <p:spTgt spid="22"/>
                                        </p:tgtEl>
                                        <p:attrNameLst>
                                          <p:attrName>ppt_x</p:attrName>
                                          <p:attrName>ppt_y</p:attrName>
                                        </p:attrNameLst>
                                      </p:cBhvr>
                                      <p:rCtr x="0" y="6389"/>
                                    </p:animMotion>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3"/>
                                        </p:tgtEl>
                                        <p:attrNameLst>
                                          <p:attrName>ppt_x</p:attrName>
                                          <p:attrName>ppt_y</p:attrName>
                                        </p:attrNameLst>
                                      </p:cBhvr>
                                      <p:rCtr x="0" y="-6667"/>
                                    </p:animMotion>
                                  </p:childTnLst>
                                </p:cTn>
                              </p:par>
                              <p:par>
                                <p:cTn id="11" presetID="23" presetClass="entr" presetSubtype="272"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 calcmode="lin" valueType="num">
                                      <p:cBhvr>
                                        <p:cTn id="13" dur="250" fill="hold"/>
                                        <p:tgtEl>
                                          <p:spTgt spid="8"/>
                                        </p:tgtEl>
                                        <p:attrNameLst>
                                          <p:attrName>ppt_w</p:attrName>
                                        </p:attrNameLst>
                                      </p:cBhvr>
                                      <p:tavLst>
                                        <p:tav tm="0">
                                          <p:val>
                                            <p:strVal val="2/3*#ppt_w"/>
                                          </p:val>
                                        </p:tav>
                                        <p:tav tm="100000">
                                          <p:val>
                                            <p:strVal val="#ppt_w"/>
                                          </p:val>
                                        </p:tav>
                                      </p:tavLst>
                                    </p:anim>
                                    <p:anim calcmode="lin" valueType="num">
                                      <p:cBhvr>
                                        <p:cTn id="14" dur="250" fill="hold"/>
                                        <p:tgtEl>
                                          <p:spTgt spid="8"/>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2.29167E-6 -7.40741E-7 L 2.29167E-6 0.07245 " pathEditMode="relative" rAng="0" ptsTypes="AA">
                                      <p:cBhvr>
                                        <p:cTn id="16" dur="500" spd="-100000" fill="hold"/>
                                        <p:tgtEl>
                                          <p:spTgt spid="8"/>
                                        </p:tgtEl>
                                        <p:attrNameLst>
                                          <p:attrName>ppt_x</p:attrName>
                                          <p:attrName>ppt_y</p:attrName>
                                        </p:attrNameLst>
                                      </p:cBhvr>
                                      <p:rCtr x="0" y="3611"/>
                                    </p:animMotion>
                                  </p:childTnLst>
                                </p:cTn>
                              </p:par>
                              <p:par>
                                <p:cTn id="17" presetID="22" presetClass="entr" presetSubtype="2" fill="hold" grpId="0" nodeType="withEffect">
                                  <p:stCondLst>
                                    <p:cond delay="500"/>
                                  </p:stCondLst>
                                  <p:childTnLst>
                                    <p:set>
                                      <p:cBhvr>
                                        <p:cTn id="18" dur="1" fill="hold">
                                          <p:stCondLst>
                                            <p:cond delay="0"/>
                                          </p:stCondLst>
                                        </p:cTn>
                                        <p:tgtEl>
                                          <p:spTgt spid="9"/>
                                        </p:tgtEl>
                                        <p:attrNameLst>
                                          <p:attrName>style.visibility</p:attrName>
                                        </p:attrNameLst>
                                      </p:cBhvr>
                                      <p:to>
                                        <p:strVal val="visible"/>
                                      </p:to>
                                    </p:set>
                                    <p:animEffect transition="in" filter="wipe(right)">
                                      <p:cBhvr>
                                        <p:cTn id="19" dur="500"/>
                                        <p:tgtEl>
                                          <p:spTgt spid="9"/>
                                        </p:tgtEl>
                                      </p:cBhvr>
                                    </p:animEffect>
                                  </p:childTnLst>
                                </p:cTn>
                              </p:par>
                              <p:par>
                                <p:cTn id="20" presetID="42" presetClass="path" presetSubtype="0" accel="49333" decel="50667" fill="hold" grpId="1" nodeType="withEffect">
                                  <p:stCondLst>
                                    <p:cond delay="500"/>
                                  </p:stCondLst>
                                  <p:childTnLst>
                                    <p:animMotion origin="layout" path="M -3.54167E-6 -7.40741E-7 L -0.06614 -7.40741E-7 " pathEditMode="relative" rAng="0" ptsTypes="AA">
                                      <p:cBhvr>
                                        <p:cTn id="21" dur="750" spd="-100000" fill="hold"/>
                                        <p:tgtEl>
                                          <p:spTgt spid="9"/>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9" grpId="0"/>
      <p:bldP spid="9" grpId="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D47ADA-98F3-BC59-E896-61924C4C86B2}"/>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89F52C26-0DCF-4CD1-CDE5-32AB295D9637}"/>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E56F86E8-BA36-9251-8A2F-7DA290FD4B4A}"/>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3" name="Group 22">
            <a:extLst>
              <a:ext uri="{FF2B5EF4-FFF2-40B4-BE49-F238E27FC236}">
                <a16:creationId xmlns:a16="http://schemas.microsoft.com/office/drawing/2014/main" id="{DE5F610E-A6CA-8508-323A-952A32A6BE6A}"/>
              </a:ext>
            </a:extLst>
          </p:cNvPr>
          <p:cNvGrpSpPr/>
          <p:nvPr/>
        </p:nvGrpSpPr>
        <p:grpSpPr>
          <a:xfrm>
            <a:off x="3321050" y="2946399"/>
            <a:ext cx="2730500" cy="1117600"/>
            <a:chOff x="501650" y="2946400"/>
            <a:chExt cx="2730500" cy="1117600"/>
          </a:xfrm>
        </p:grpSpPr>
        <p:sp>
          <p:nvSpPr>
            <p:cNvPr id="24" name="Rectangle: Rounded Corners 23">
              <a:extLst>
                <a:ext uri="{FF2B5EF4-FFF2-40B4-BE49-F238E27FC236}">
                  <a16:creationId xmlns:a16="http://schemas.microsoft.com/office/drawing/2014/main" id="{82C4C6BC-1140-C917-EEC8-E79006E5F02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5" name="TextBox 24">
              <a:extLst>
                <a:ext uri="{FF2B5EF4-FFF2-40B4-BE49-F238E27FC236}">
                  <a16:creationId xmlns:a16="http://schemas.microsoft.com/office/drawing/2014/main" id="{D7D555C8-4139-29D8-2C83-D12A3892BD0A}"/>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Second Tab</a:t>
              </a:r>
            </a:p>
          </p:txBody>
        </p:sp>
      </p:grpSp>
      <p:grpSp>
        <p:nvGrpSpPr>
          <p:cNvPr id="26" name="Group 25">
            <a:extLst>
              <a:ext uri="{FF2B5EF4-FFF2-40B4-BE49-F238E27FC236}">
                <a16:creationId xmlns:a16="http://schemas.microsoft.com/office/drawing/2014/main" id="{D8CCB000-46B4-D6C2-BEA7-7AA9CC9474ED}"/>
              </a:ext>
            </a:extLst>
          </p:cNvPr>
          <p:cNvGrpSpPr/>
          <p:nvPr/>
        </p:nvGrpSpPr>
        <p:grpSpPr>
          <a:xfrm>
            <a:off x="6140450" y="2946399"/>
            <a:ext cx="2730500" cy="1117600"/>
            <a:chOff x="501650" y="2946400"/>
            <a:chExt cx="2730500" cy="1117600"/>
          </a:xfrm>
        </p:grpSpPr>
        <p:sp>
          <p:nvSpPr>
            <p:cNvPr id="27" name="Rectangle: Rounded Corners 26">
              <a:extLst>
                <a:ext uri="{FF2B5EF4-FFF2-40B4-BE49-F238E27FC236}">
                  <a16:creationId xmlns:a16="http://schemas.microsoft.com/office/drawing/2014/main" id="{1F7AE98C-F021-74B6-8575-BE722A8CBC7D}"/>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692939C6-99CE-A97E-8189-C8F77AFEBA98}"/>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Third Tab</a:t>
              </a:r>
            </a:p>
          </p:txBody>
        </p:sp>
      </p:grpSp>
      <p:sp>
        <p:nvSpPr>
          <p:cNvPr id="3" name="Rectangle">
            <a:extLst>
              <a:ext uri="{FF2B5EF4-FFF2-40B4-BE49-F238E27FC236}">
                <a16:creationId xmlns:a16="http://schemas.microsoft.com/office/drawing/2014/main" id="{0AF59E59-650F-7543-041E-51922A83F0B6}"/>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pic>
        <p:nvPicPr>
          <p:cNvPr id="4" name="Graphic 3" descr="Employee badge with solid fill">
            <a:extLst>
              <a:ext uri="{FF2B5EF4-FFF2-40B4-BE49-F238E27FC236}">
                <a16:creationId xmlns:a16="http://schemas.microsoft.com/office/drawing/2014/main" id="{A9956B3E-4E5A-8BDC-827B-CE4F96EED46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182650" y="4397447"/>
            <a:ext cx="640080" cy="640080"/>
          </a:xfrm>
          <a:prstGeom prst="rect">
            <a:avLst/>
          </a:prstGeom>
        </p:spPr>
      </p:pic>
      <p:sp>
        <p:nvSpPr>
          <p:cNvPr id="5" name="TextBox 4">
            <a:extLst>
              <a:ext uri="{FF2B5EF4-FFF2-40B4-BE49-F238E27FC236}">
                <a16:creationId xmlns:a16="http://schemas.microsoft.com/office/drawing/2014/main" id="{465CC1D2-6D42-6C23-6338-C00A213E36D7}"/>
              </a:ext>
            </a:extLst>
          </p:cNvPr>
          <p:cNvSpPr txBox="1"/>
          <p:nvPr/>
        </p:nvSpPr>
        <p:spPr>
          <a:xfrm>
            <a:off x="6530603"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6" name="Graphic 5" descr="Camera with solid fill">
            <a:extLst>
              <a:ext uri="{FF2B5EF4-FFF2-40B4-BE49-F238E27FC236}">
                <a16:creationId xmlns:a16="http://schemas.microsoft.com/office/drawing/2014/main" id="{131D0665-33B8-0447-8DD7-FC589649BA74}"/>
              </a:ext>
            </a:extLst>
          </p:cNvPr>
          <p:cNvPicPr>
            <a:picLocks noChangeAspect="1"/>
          </p:cNvPicPr>
          <p:nvPr/>
        </p:nvPicPr>
        <p:blipFill>
          <a:blip r:embed="rId5">
            <a:extLst>
              <a:ext uri="{96DAC541-7B7A-43D3-8B79-37D633B846F1}">
                <asvg:svgBlip xmlns:asvg="http://schemas.microsoft.com/office/drawing/2016/SVG/main" r:embed="rId6"/>
              </a:ext>
            </a:extLst>
          </a:blip>
          <a:srcRect/>
          <a:stretch/>
        </p:blipFill>
        <p:spPr>
          <a:xfrm>
            <a:off x="9989851" y="4397447"/>
            <a:ext cx="640080" cy="640080"/>
          </a:xfrm>
          <a:prstGeom prst="rect">
            <a:avLst/>
          </a:prstGeom>
        </p:spPr>
      </p:pic>
      <p:sp>
        <p:nvSpPr>
          <p:cNvPr id="8" name="TextBox 7">
            <a:extLst>
              <a:ext uri="{FF2B5EF4-FFF2-40B4-BE49-F238E27FC236}">
                <a16:creationId xmlns:a16="http://schemas.microsoft.com/office/drawing/2014/main" id="{5D9C1471-E011-0259-C490-186893A1E331}"/>
              </a:ext>
            </a:extLst>
          </p:cNvPr>
          <p:cNvSpPr txBox="1"/>
          <p:nvPr/>
        </p:nvSpPr>
        <p:spPr>
          <a:xfrm>
            <a:off x="9337804"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9" name="Graphic 8" descr="Bank with solid fill">
            <a:extLst>
              <a:ext uri="{FF2B5EF4-FFF2-40B4-BE49-F238E27FC236}">
                <a16:creationId xmlns:a16="http://schemas.microsoft.com/office/drawing/2014/main" id="{EC0DC60F-9849-F292-9185-28501CADA1CE}"/>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372359" y="4391196"/>
            <a:ext cx="640080" cy="640080"/>
          </a:xfrm>
          <a:prstGeom prst="rect">
            <a:avLst/>
          </a:prstGeom>
        </p:spPr>
      </p:pic>
      <p:sp>
        <p:nvSpPr>
          <p:cNvPr id="12" name="TextBox 11">
            <a:extLst>
              <a:ext uri="{FF2B5EF4-FFF2-40B4-BE49-F238E27FC236}">
                <a16:creationId xmlns:a16="http://schemas.microsoft.com/office/drawing/2014/main" id="{49610A05-35BD-0332-9AC6-F92491311AE9}"/>
              </a:ext>
            </a:extLst>
          </p:cNvPr>
          <p:cNvSpPr txBox="1"/>
          <p:nvPr/>
        </p:nvSpPr>
        <p:spPr>
          <a:xfrm>
            <a:off x="3720312"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13" name="Graphic 12" descr="Alterations &amp; Tailoring with solid fill">
            <a:extLst>
              <a:ext uri="{FF2B5EF4-FFF2-40B4-BE49-F238E27FC236}">
                <a16:creationId xmlns:a16="http://schemas.microsoft.com/office/drawing/2014/main" id="{9861457B-7123-9134-8020-AE13A51BBFC4}"/>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562068" y="4391196"/>
            <a:ext cx="640080" cy="640080"/>
          </a:xfrm>
          <a:prstGeom prst="rect">
            <a:avLst/>
          </a:prstGeom>
        </p:spPr>
      </p:pic>
      <p:sp>
        <p:nvSpPr>
          <p:cNvPr id="14" name="TextBox 13">
            <a:extLst>
              <a:ext uri="{FF2B5EF4-FFF2-40B4-BE49-F238E27FC236}">
                <a16:creationId xmlns:a16="http://schemas.microsoft.com/office/drawing/2014/main" id="{69245838-E0AB-5D20-C5DA-B0AB8405E797}"/>
              </a:ext>
            </a:extLst>
          </p:cNvPr>
          <p:cNvSpPr txBox="1"/>
          <p:nvPr/>
        </p:nvSpPr>
        <p:spPr>
          <a:xfrm>
            <a:off x="910021"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spTree>
    <p:extLst>
      <p:ext uri="{BB962C8B-B14F-4D97-AF65-F5344CB8AC3E}">
        <p14:creationId xmlns:p14="http://schemas.microsoft.com/office/powerpoint/2010/main" val="148277118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11111E-6 L 5E-6 0.12778 " pathEditMode="relative" rAng="0" ptsTypes="AA">
                                      <p:cBhvr>
                                        <p:cTn id="6" dur="750" fill="hold"/>
                                        <p:tgtEl>
                                          <p:spTgt spid="23"/>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26"/>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6"/>
                                        </p:tgtEl>
                                        <p:attrNameLst>
                                          <p:attrName>ppt_x</p:attrName>
                                          <p:attrName>ppt_y</p:attrName>
                                        </p:attrNameLst>
                                      </p:cBhvr>
                                      <p:rCtr x="0" y="-6667"/>
                                    </p:animMotion>
                                  </p:childTnLst>
                                </p:cTn>
                              </p:par>
                            </p:childTnLst>
                          </p:cTn>
                        </p:par>
                        <p:par>
                          <p:cTn id="11" fill="hold">
                            <p:stCondLst>
                              <p:cond delay="750"/>
                            </p:stCondLst>
                            <p:childTnLst>
                              <p:par>
                                <p:cTn id="12" presetID="23" presetClass="entr" presetSubtype="272" fill="hold" grpId="0" nodeType="after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p:cTn id="14" dur="250" fill="hold"/>
                                        <p:tgtEl>
                                          <p:spTgt spid="14"/>
                                        </p:tgtEl>
                                        <p:attrNameLst>
                                          <p:attrName>ppt_w</p:attrName>
                                        </p:attrNameLst>
                                      </p:cBhvr>
                                      <p:tavLst>
                                        <p:tav tm="0">
                                          <p:val>
                                            <p:strVal val="2/3*#ppt_w"/>
                                          </p:val>
                                        </p:tav>
                                        <p:tav tm="100000">
                                          <p:val>
                                            <p:strVal val="#ppt_w"/>
                                          </p:val>
                                        </p:tav>
                                      </p:tavLst>
                                    </p:anim>
                                    <p:anim calcmode="lin" valueType="num">
                                      <p:cBhvr>
                                        <p:cTn id="15" dur="250" fill="hold"/>
                                        <p:tgtEl>
                                          <p:spTgt spid="14"/>
                                        </p:tgtEl>
                                        <p:attrNameLst>
                                          <p:attrName>ppt_h</p:attrName>
                                        </p:attrNameLst>
                                      </p:cBhvr>
                                      <p:tavLst>
                                        <p:tav tm="0">
                                          <p:val>
                                            <p:strVal val="2/3*#ppt_h"/>
                                          </p:val>
                                        </p:tav>
                                        <p:tav tm="100000">
                                          <p:val>
                                            <p:strVal val="#ppt_h"/>
                                          </p:val>
                                        </p:tav>
                                      </p:tavLst>
                                    </p:anim>
                                  </p:childTnLst>
                                </p:cTn>
                              </p:par>
                              <p:par>
                                <p:cTn id="16" presetID="42" presetClass="path" presetSubtype="0" accel="49333" decel="50667" fill="hold" grpId="1" nodeType="withEffect">
                                  <p:stCondLst>
                                    <p:cond delay="0"/>
                                  </p:stCondLst>
                                  <p:childTnLst>
                                    <p:animMotion origin="layout" path="M 3.125E-6 -3.7037E-7 L 3.125E-6 0.07245 " pathEditMode="relative" rAng="0" ptsTypes="AA">
                                      <p:cBhvr>
                                        <p:cTn id="17" dur="500" spd="-100000" fill="hold"/>
                                        <p:tgtEl>
                                          <p:spTgt spid="14"/>
                                        </p:tgtEl>
                                        <p:attrNameLst>
                                          <p:attrName>ppt_x</p:attrName>
                                          <p:attrName>ppt_y</p:attrName>
                                        </p:attrNameLst>
                                      </p:cBhvr>
                                      <p:rCtr x="0" y="3611"/>
                                    </p:animMotion>
                                  </p:childTnLst>
                                </p:cTn>
                              </p:par>
                              <p:par>
                                <p:cTn id="18" presetID="23" presetClass="entr" presetSubtype="272" fill="hold" grpId="0" nodeType="with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p:cTn id="20" dur="250" fill="hold"/>
                                        <p:tgtEl>
                                          <p:spTgt spid="5"/>
                                        </p:tgtEl>
                                        <p:attrNameLst>
                                          <p:attrName>ppt_w</p:attrName>
                                        </p:attrNameLst>
                                      </p:cBhvr>
                                      <p:tavLst>
                                        <p:tav tm="0">
                                          <p:val>
                                            <p:strVal val="2/3*#ppt_w"/>
                                          </p:val>
                                        </p:tav>
                                        <p:tav tm="100000">
                                          <p:val>
                                            <p:strVal val="#ppt_w"/>
                                          </p:val>
                                        </p:tav>
                                      </p:tavLst>
                                    </p:anim>
                                    <p:anim calcmode="lin" valueType="num">
                                      <p:cBhvr>
                                        <p:cTn id="21" dur="250" fill="hold"/>
                                        <p:tgtEl>
                                          <p:spTgt spid="5"/>
                                        </p:tgtEl>
                                        <p:attrNameLst>
                                          <p:attrName>ppt_h</p:attrName>
                                        </p:attrNameLst>
                                      </p:cBhvr>
                                      <p:tavLst>
                                        <p:tav tm="0">
                                          <p:val>
                                            <p:strVal val="2/3*#ppt_h"/>
                                          </p:val>
                                        </p:tav>
                                        <p:tav tm="100000">
                                          <p:val>
                                            <p:strVal val="#ppt_h"/>
                                          </p:val>
                                        </p:tav>
                                      </p:tavLst>
                                    </p:anim>
                                  </p:childTnLst>
                                </p:cTn>
                              </p:par>
                              <p:par>
                                <p:cTn id="22" presetID="42" presetClass="path" presetSubtype="0" accel="49333" decel="50667" fill="hold" grpId="1" nodeType="withEffect">
                                  <p:stCondLst>
                                    <p:cond delay="0"/>
                                  </p:stCondLst>
                                  <p:childTnLst>
                                    <p:animMotion origin="layout" path="M -4.58333E-6 -3.7037E-7 L -4.58333E-6 0.07245 " pathEditMode="relative" rAng="0" ptsTypes="AA">
                                      <p:cBhvr>
                                        <p:cTn id="23" dur="500" spd="-100000" fill="hold"/>
                                        <p:tgtEl>
                                          <p:spTgt spid="5"/>
                                        </p:tgtEl>
                                        <p:attrNameLst>
                                          <p:attrName>ppt_x</p:attrName>
                                          <p:attrName>ppt_y</p:attrName>
                                        </p:attrNameLst>
                                      </p:cBhvr>
                                      <p:rCtr x="0" y="3611"/>
                                    </p:animMotion>
                                  </p:childTnLst>
                                </p:cTn>
                              </p:par>
                              <p:par>
                                <p:cTn id="24" presetID="23" presetClass="entr" presetSubtype="272"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p:cTn id="26" dur="250" fill="hold"/>
                                        <p:tgtEl>
                                          <p:spTgt spid="8"/>
                                        </p:tgtEl>
                                        <p:attrNameLst>
                                          <p:attrName>ppt_w</p:attrName>
                                        </p:attrNameLst>
                                      </p:cBhvr>
                                      <p:tavLst>
                                        <p:tav tm="0">
                                          <p:val>
                                            <p:strVal val="2/3*#ppt_w"/>
                                          </p:val>
                                        </p:tav>
                                        <p:tav tm="100000">
                                          <p:val>
                                            <p:strVal val="#ppt_w"/>
                                          </p:val>
                                        </p:tav>
                                      </p:tavLst>
                                    </p:anim>
                                    <p:anim calcmode="lin" valueType="num">
                                      <p:cBhvr>
                                        <p:cTn id="27" dur="250" fill="hold"/>
                                        <p:tgtEl>
                                          <p:spTgt spid="8"/>
                                        </p:tgtEl>
                                        <p:attrNameLst>
                                          <p:attrName>ppt_h</p:attrName>
                                        </p:attrNameLst>
                                      </p:cBhvr>
                                      <p:tavLst>
                                        <p:tav tm="0">
                                          <p:val>
                                            <p:strVal val="2/3*#ppt_h"/>
                                          </p:val>
                                        </p:tav>
                                        <p:tav tm="100000">
                                          <p:val>
                                            <p:strVal val="#ppt_h"/>
                                          </p:val>
                                        </p:tav>
                                      </p:tavLst>
                                    </p:anim>
                                  </p:childTnLst>
                                </p:cTn>
                              </p:par>
                              <p:par>
                                <p:cTn id="28" presetID="42" presetClass="path" presetSubtype="0" accel="49333" decel="50667" fill="hold" grpId="1" nodeType="withEffect">
                                  <p:stCondLst>
                                    <p:cond delay="0"/>
                                  </p:stCondLst>
                                  <p:childTnLst>
                                    <p:animMotion origin="layout" path="M -2.91667E-6 -3.7037E-7 L -2.91667E-6 0.07245 " pathEditMode="relative" rAng="0" ptsTypes="AA">
                                      <p:cBhvr>
                                        <p:cTn id="29" dur="500" spd="-100000" fill="hold"/>
                                        <p:tgtEl>
                                          <p:spTgt spid="8"/>
                                        </p:tgtEl>
                                        <p:attrNameLst>
                                          <p:attrName>ppt_x</p:attrName>
                                          <p:attrName>ppt_y</p:attrName>
                                        </p:attrNameLst>
                                      </p:cBhvr>
                                      <p:rCtr x="0" y="3611"/>
                                    </p:animMotion>
                                  </p:childTnLst>
                                </p:cTn>
                              </p:par>
                              <p:par>
                                <p:cTn id="30" presetID="23" presetClass="entr" presetSubtype="272" fill="hold" grpId="0" nodeType="with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p:cTn id="32" dur="250" fill="hold"/>
                                        <p:tgtEl>
                                          <p:spTgt spid="12"/>
                                        </p:tgtEl>
                                        <p:attrNameLst>
                                          <p:attrName>ppt_w</p:attrName>
                                        </p:attrNameLst>
                                      </p:cBhvr>
                                      <p:tavLst>
                                        <p:tav tm="0">
                                          <p:val>
                                            <p:strVal val="2/3*#ppt_w"/>
                                          </p:val>
                                        </p:tav>
                                        <p:tav tm="100000">
                                          <p:val>
                                            <p:strVal val="#ppt_w"/>
                                          </p:val>
                                        </p:tav>
                                      </p:tavLst>
                                    </p:anim>
                                    <p:anim calcmode="lin" valueType="num">
                                      <p:cBhvr>
                                        <p:cTn id="33" dur="250" fill="hold"/>
                                        <p:tgtEl>
                                          <p:spTgt spid="12"/>
                                        </p:tgtEl>
                                        <p:attrNameLst>
                                          <p:attrName>ppt_h</p:attrName>
                                        </p:attrNameLst>
                                      </p:cBhvr>
                                      <p:tavLst>
                                        <p:tav tm="0">
                                          <p:val>
                                            <p:strVal val="2/3*#ppt_h"/>
                                          </p:val>
                                        </p:tav>
                                        <p:tav tm="100000">
                                          <p:val>
                                            <p:strVal val="#ppt_h"/>
                                          </p:val>
                                        </p:tav>
                                      </p:tavLst>
                                    </p:anim>
                                  </p:childTnLst>
                                </p:cTn>
                              </p:par>
                              <p:par>
                                <p:cTn id="34" presetID="42" presetClass="path" presetSubtype="0" accel="49333" decel="50667" fill="hold" grpId="1" nodeType="withEffect">
                                  <p:stCondLst>
                                    <p:cond delay="0"/>
                                  </p:stCondLst>
                                  <p:childTnLst>
                                    <p:animMotion origin="layout" path="M 4.16667E-6 -3.7037E-7 L 4.16667E-6 0.07245 " pathEditMode="relative" rAng="0" ptsTypes="AA">
                                      <p:cBhvr>
                                        <p:cTn id="35" dur="500" spd="-100000" fill="hold"/>
                                        <p:tgtEl>
                                          <p:spTgt spid="12"/>
                                        </p:tgtEl>
                                        <p:attrNameLst>
                                          <p:attrName>ppt_x</p:attrName>
                                          <p:attrName>ppt_y</p:attrName>
                                        </p:attrNameLst>
                                      </p:cBhvr>
                                      <p:rCtr x="0" y="3611"/>
                                    </p:animMotion>
                                  </p:childTnLst>
                                </p:cTn>
                              </p:par>
                            </p:childTnLst>
                          </p:cTn>
                        </p:par>
                        <p:par>
                          <p:cTn id="36" fill="hold">
                            <p:stCondLst>
                              <p:cond delay="1250"/>
                            </p:stCondLst>
                            <p:childTnLst>
                              <p:par>
                                <p:cTn id="37" presetID="22" presetClass="entr" presetSubtype="1"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wipe(up)">
                                      <p:cBhvr>
                                        <p:cTn id="39" dur="500"/>
                                        <p:tgtEl>
                                          <p:spTgt spid="4"/>
                                        </p:tgtEl>
                                      </p:cBhvr>
                                    </p:animEffect>
                                  </p:childTnLst>
                                </p:cTn>
                              </p:par>
                              <p:par>
                                <p:cTn id="40" presetID="42" presetClass="path" presetSubtype="0" accel="49333" decel="50667" fill="hold" nodeType="withEffect">
                                  <p:stCondLst>
                                    <p:cond delay="0"/>
                                  </p:stCondLst>
                                  <p:childTnLst>
                                    <p:animMotion origin="layout" path="M -4.58333E-6 -1.48148E-6 L -4.58333E-6 0.07246 " pathEditMode="relative" rAng="0" ptsTypes="AA">
                                      <p:cBhvr>
                                        <p:cTn id="41" dur="750" spd="-100000" fill="hold"/>
                                        <p:tgtEl>
                                          <p:spTgt spid="4"/>
                                        </p:tgtEl>
                                        <p:attrNameLst>
                                          <p:attrName>ppt_x</p:attrName>
                                          <p:attrName>ppt_y</p:attrName>
                                        </p:attrNameLst>
                                      </p:cBhvr>
                                      <p:rCtr x="0" y="3611"/>
                                    </p:animMotion>
                                  </p:childTnLst>
                                </p:cTn>
                              </p:par>
                              <p:par>
                                <p:cTn id="42" presetID="22" presetClass="entr" presetSubtype="1" fill="hold"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wipe(up)">
                                      <p:cBhvr>
                                        <p:cTn id="44" dur="500"/>
                                        <p:tgtEl>
                                          <p:spTgt spid="6"/>
                                        </p:tgtEl>
                                      </p:cBhvr>
                                    </p:animEffect>
                                  </p:childTnLst>
                                </p:cTn>
                              </p:par>
                              <p:par>
                                <p:cTn id="45" presetID="42" presetClass="path" presetSubtype="0" accel="49333" decel="50667" fill="hold" nodeType="withEffect">
                                  <p:stCondLst>
                                    <p:cond delay="0"/>
                                  </p:stCondLst>
                                  <p:childTnLst>
                                    <p:animMotion origin="layout" path="M -2.91667E-6 -1.48148E-6 L -2.91667E-6 0.07246 " pathEditMode="relative" rAng="0" ptsTypes="AA">
                                      <p:cBhvr>
                                        <p:cTn id="46" dur="750" spd="-100000" fill="hold"/>
                                        <p:tgtEl>
                                          <p:spTgt spid="6"/>
                                        </p:tgtEl>
                                        <p:attrNameLst>
                                          <p:attrName>ppt_x</p:attrName>
                                          <p:attrName>ppt_y</p:attrName>
                                        </p:attrNameLst>
                                      </p:cBhvr>
                                      <p:rCtr x="0" y="3611"/>
                                    </p:animMotion>
                                  </p:childTnLst>
                                </p:cTn>
                              </p:par>
                              <p:par>
                                <p:cTn id="47" presetID="22" presetClass="entr" presetSubtype="1" fill="hold" nodeType="withEffect">
                                  <p:stCondLst>
                                    <p:cond delay="0"/>
                                  </p:stCondLst>
                                  <p:childTnLst>
                                    <p:set>
                                      <p:cBhvr>
                                        <p:cTn id="48" dur="1" fill="hold">
                                          <p:stCondLst>
                                            <p:cond delay="0"/>
                                          </p:stCondLst>
                                        </p:cTn>
                                        <p:tgtEl>
                                          <p:spTgt spid="9"/>
                                        </p:tgtEl>
                                        <p:attrNameLst>
                                          <p:attrName>style.visibility</p:attrName>
                                        </p:attrNameLst>
                                      </p:cBhvr>
                                      <p:to>
                                        <p:strVal val="visible"/>
                                      </p:to>
                                    </p:set>
                                    <p:animEffect transition="in" filter="wipe(up)">
                                      <p:cBhvr>
                                        <p:cTn id="49" dur="500"/>
                                        <p:tgtEl>
                                          <p:spTgt spid="9"/>
                                        </p:tgtEl>
                                      </p:cBhvr>
                                    </p:animEffect>
                                  </p:childTnLst>
                                </p:cTn>
                              </p:par>
                              <p:par>
                                <p:cTn id="50" presetID="42" presetClass="path" presetSubtype="0" accel="49333" decel="50667" fill="hold" nodeType="withEffect">
                                  <p:stCondLst>
                                    <p:cond delay="0"/>
                                  </p:stCondLst>
                                  <p:childTnLst>
                                    <p:animMotion origin="layout" path="M 4.375E-6 4.44444E-6 L 4.375E-6 0.07245 " pathEditMode="relative" rAng="0" ptsTypes="AA">
                                      <p:cBhvr>
                                        <p:cTn id="51" dur="750" spd="-100000" fill="hold"/>
                                        <p:tgtEl>
                                          <p:spTgt spid="9"/>
                                        </p:tgtEl>
                                        <p:attrNameLst>
                                          <p:attrName>ppt_x</p:attrName>
                                          <p:attrName>ppt_y</p:attrName>
                                        </p:attrNameLst>
                                      </p:cBhvr>
                                      <p:rCtr x="0" y="3611"/>
                                    </p:animMotion>
                                  </p:childTnLst>
                                </p:cTn>
                              </p:par>
                              <p:par>
                                <p:cTn id="52" presetID="22" presetClass="entr" presetSubtype="1" fill="hold" nodeType="withEffect">
                                  <p:stCondLst>
                                    <p:cond delay="0"/>
                                  </p:stCondLst>
                                  <p:childTnLst>
                                    <p:set>
                                      <p:cBhvr>
                                        <p:cTn id="53" dur="1" fill="hold">
                                          <p:stCondLst>
                                            <p:cond delay="0"/>
                                          </p:stCondLst>
                                        </p:cTn>
                                        <p:tgtEl>
                                          <p:spTgt spid="13"/>
                                        </p:tgtEl>
                                        <p:attrNameLst>
                                          <p:attrName>style.visibility</p:attrName>
                                        </p:attrNameLst>
                                      </p:cBhvr>
                                      <p:to>
                                        <p:strVal val="visible"/>
                                      </p:to>
                                    </p:set>
                                    <p:animEffect transition="in" filter="wipe(up)">
                                      <p:cBhvr>
                                        <p:cTn id="54" dur="500"/>
                                        <p:tgtEl>
                                          <p:spTgt spid="13"/>
                                        </p:tgtEl>
                                      </p:cBhvr>
                                    </p:animEffect>
                                  </p:childTnLst>
                                </p:cTn>
                              </p:par>
                              <p:par>
                                <p:cTn id="55" presetID="42" presetClass="path" presetSubtype="0" accel="49333" decel="50667" fill="hold" nodeType="withEffect">
                                  <p:stCondLst>
                                    <p:cond delay="0"/>
                                  </p:stCondLst>
                                  <p:childTnLst>
                                    <p:animMotion origin="layout" path="M 3.125E-6 4.44444E-6 L 3.125E-6 0.07245 " pathEditMode="relative" rAng="0" ptsTypes="AA">
                                      <p:cBhvr>
                                        <p:cTn id="56" dur="750" spd="-100000" fill="hold"/>
                                        <p:tgtEl>
                                          <p:spTgt spid="13"/>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8" grpId="0"/>
      <p:bldP spid="8" grpId="1"/>
      <p:bldP spid="12" grpId="0"/>
      <p:bldP spid="12" grpId="1"/>
      <p:bldP spid="14" grpId="0"/>
      <p:bldP spid="14" grpId="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21F38F-2A03-FC5D-FD4F-C154C15B9783}"/>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B2C39D24-8573-02CD-83FD-41D17ABDDE4A}"/>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BBA98596-0F25-B355-B7BC-83B64C26CCD4}"/>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6" name="Group 25">
            <a:extLst>
              <a:ext uri="{FF2B5EF4-FFF2-40B4-BE49-F238E27FC236}">
                <a16:creationId xmlns:a16="http://schemas.microsoft.com/office/drawing/2014/main" id="{C3FCB936-5180-67E7-6888-EC1B0AAE94DB}"/>
              </a:ext>
            </a:extLst>
          </p:cNvPr>
          <p:cNvGrpSpPr/>
          <p:nvPr/>
        </p:nvGrpSpPr>
        <p:grpSpPr>
          <a:xfrm>
            <a:off x="6140450" y="2946399"/>
            <a:ext cx="2730500" cy="1117600"/>
            <a:chOff x="501650" y="2946400"/>
            <a:chExt cx="2730500" cy="1117600"/>
          </a:xfrm>
        </p:grpSpPr>
        <p:sp>
          <p:nvSpPr>
            <p:cNvPr id="27" name="Rectangle: Rounded Corners 26">
              <a:extLst>
                <a:ext uri="{FF2B5EF4-FFF2-40B4-BE49-F238E27FC236}">
                  <a16:creationId xmlns:a16="http://schemas.microsoft.com/office/drawing/2014/main" id="{A5434A17-53D9-B76F-5C25-C4764EF7AF57}"/>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DADCC31E-E632-7EB0-94C1-6B6B8AA3DEE5}"/>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Third Tab</a:t>
              </a:r>
            </a:p>
          </p:txBody>
        </p:sp>
      </p:grpSp>
      <p:grpSp>
        <p:nvGrpSpPr>
          <p:cNvPr id="29" name="Group 28">
            <a:extLst>
              <a:ext uri="{FF2B5EF4-FFF2-40B4-BE49-F238E27FC236}">
                <a16:creationId xmlns:a16="http://schemas.microsoft.com/office/drawing/2014/main" id="{E14AB43A-30B1-30E0-3C55-5A0EEAECAAEC}"/>
              </a:ext>
            </a:extLst>
          </p:cNvPr>
          <p:cNvGrpSpPr/>
          <p:nvPr/>
        </p:nvGrpSpPr>
        <p:grpSpPr>
          <a:xfrm>
            <a:off x="8959850" y="2946399"/>
            <a:ext cx="2730500" cy="1117600"/>
            <a:chOff x="501650" y="2946400"/>
            <a:chExt cx="2730500" cy="1117600"/>
          </a:xfrm>
        </p:grpSpPr>
        <p:sp>
          <p:nvSpPr>
            <p:cNvPr id="30" name="Rectangle: Rounded Corners 29">
              <a:extLst>
                <a:ext uri="{FF2B5EF4-FFF2-40B4-BE49-F238E27FC236}">
                  <a16:creationId xmlns:a16="http://schemas.microsoft.com/office/drawing/2014/main" id="{A1B9D9B7-6815-5E36-2406-2E201A765F5D}"/>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31" name="TextBox 30">
              <a:extLst>
                <a:ext uri="{FF2B5EF4-FFF2-40B4-BE49-F238E27FC236}">
                  <a16:creationId xmlns:a16="http://schemas.microsoft.com/office/drawing/2014/main" id="{04EC1FE3-9DA1-BE1E-6A07-90CE5CB6C64D}"/>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Fourth Tab</a:t>
              </a:r>
            </a:p>
          </p:txBody>
        </p:sp>
      </p:grpSp>
      <p:sp>
        <p:nvSpPr>
          <p:cNvPr id="3" name="Rectangle">
            <a:extLst>
              <a:ext uri="{FF2B5EF4-FFF2-40B4-BE49-F238E27FC236}">
                <a16:creationId xmlns:a16="http://schemas.microsoft.com/office/drawing/2014/main" id="{8DB8B471-C6A7-CBBF-5871-06F6361F9AD9}"/>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sp>
        <p:nvSpPr>
          <p:cNvPr id="4" name="Saeed Faal Title">
            <a:extLst>
              <a:ext uri="{FF2B5EF4-FFF2-40B4-BE49-F238E27FC236}">
                <a16:creationId xmlns:a16="http://schemas.microsoft.com/office/drawing/2014/main" id="{27E6A125-0B72-411F-9B49-A6D86975D03A}"/>
              </a:ext>
            </a:extLst>
          </p:cNvPr>
          <p:cNvSpPr txBox="1"/>
          <p:nvPr/>
        </p:nvSpPr>
        <p:spPr>
          <a:xfrm>
            <a:off x="368299" y="4357504"/>
            <a:ext cx="4105841" cy="1446550"/>
          </a:xfrm>
          <a:prstGeom prst="rect">
            <a:avLst/>
          </a:prstGeom>
          <a:noFill/>
        </p:spPr>
        <p:txBody>
          <a:bodyPr wrap="square" rtlCol="0">
            <a:spAutoFit/>
          </a:bodyPr>
          <a:lstStyle/>
          <a:p>
            <a:pPr algn="ctr"/>
            <a:r>
              <a:rPr lang="en-US" sz="44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TYPE YOUR TEXT HERE</a:t>
            </a:r>
          </a:p>
        </p:txBody>
      </p:sp>
      <p:sp>
        <p:nvSpPr>
          <p:cNvPr id="5" name="TextBox 4">
            <a:extLst>
              <a:ext uri="{FF2B5EF4-FFF2-40B4-BE49-F238E27FC236}">
                <a16:creationId xmlns:a16="http://schemas.microsoft.com/office/drawing/2014/main" id="{839EB430-84F9-9435-A941-A4A977F9DC82}"/>
              </a:ext>
            </a:extLst>
          </p:cNvPr>
          <p:cNvSpPr txBox="1"/>
          <p:nvPr/>
        </p:nvSpPr>
        <p:spPr>
          <a:xfrm>
            <a:off x="4156640" y="4400311"/>
            <a:ext cx="7286060" cy="1446550"/>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endParaRPr>
          </a:p>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 adipescent elite. Maecenas porttitor congue massa. Fusce posuere, magna sed pulvinar ultricies, purus lectus</a:t>
            </a:r>
          </a:p>
        </p:txBody>
      </p:sp>
    </p:spTree>
    <p:extLst>
      <p:ext uri="{BB962C8B-B14F-4D97-AF65-F5344CB8AC3E}">
        <p14:creationId xmlns:p14="http://schemas.microsoft.com/office/powerpoint/2010/main" val="34398573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11111E-6 L 5E-6 0.12778 " pathEditMode="relative" rAng="0" ptsTypes="AA">
                                      <p:cBhvr>
                                        <p:cTn id="6" dur="750" fill="hold"/>
                                        <p:tgtEl>
                                          <p:spTgt spid="26"/>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29"/>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9"/>
                                        </p:tgtEl>
                                        <p:attrNameLst>
                                          <p:attrName>ppt_x</p:attrName>
                                          <p:attrName>ppt_y</p:attrName>
                                        </p:attrNameLst>
                                      </p:cBhvr>
                                      <p:rCtr x="0" y="-6667"/>
                                    </p:animMotion>
                                  </p:childTnLst>
                                </p:cTn>
                              </p:par>
                              <p:par>
                                <p:cTn id="11" presetID="23" presetClass="entr" presetSubtype="27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2.29167E-6 -7.40741E-7 L 2.29167E-6 0.07245 " pathEditMode="relative" rAng="0" ptsTypes="AA">
                                      <p:cBhvr>
                                        <p:cTn id="16" dur="500" spd="-100000" fill="hold"/>
                                        <p:tgtEl>
                                          <p:spTgt spid="4"/>
                                        </p:tgtEl>
                                        <p:attrNameLst>
                                          <p:attrName>ppt_x</p:attrName>
                                          <p:attrName>ppt_y</p:attrName>
                                        </p:attrNameLst>
                                      </p:cBhvr>
                                      <p:rCtr x="0" y="3611"/>
                                    </p:animMotion>
                                  </p:childTnLst>
                                </p:cTn>
                              </p:par>
                              <p:par>
                                <p:cTn id="17" presetID="22" presetClass="entr" presetSubtype="2" fill="hold" grpId="0" nodeType="withEffect">
                                  <p:stCondLst>
                                    <p:cond delay="500"/>
                                  </p:stCondLst>
                                  <p:childTnLst>
                                    <p:set>
                                      <p:cBhvr>
                                        <p:cTn id="18" dur="1" fill="hold">
                                          <p:stCondLst>
                                            <p:cond delay="0"/>
                                          </p:stCondLst>
                                        </p:cTn>
                                        <p:tgtEl>
                                          <p:spTgt spid="5"/>
                                        </p:tgtEl>
                                        <p:attrNameLst>
                                          <p:attrName>style.visibility</p:attrName>
                                        </p:attrNameLst>
                                      </p:cBhvr>
                                      <p:to>
                                        <p:strVal val="visible"/>
                                      </p:to>
                                    </p:set>
                                    <p:animEffect transition="in" filter="wipe(right)">
                                      <p:cBhvr>
                                        <p:cTn id="19" dur="500"/>
                                        <p:tgtEl>
                                          <p:spTgt spid="5"/>
                                        </p:tgtEl>
                                      </p:cBhvr>
                                    </p:animEffect>
                                  </p:childTnLst>
                                </p:cTn>
                              </p:par>
                              <p:par>
                                <p:cTn id="20" presetID="42" presetClass="path" presetSubtype="0" accel="49333" decel="50667" fill="hold" grpId="1" nodeType="withEffect">
                                  <p:stCondLst>
                                    <p:cond delay="500"/>
                                  </p:stCondLst>
                                  <p:childTnLst>
                                    <p:animMotion origin="layout" path="M -3.54167E-6 -7.40741E-7 L -0.06614 -7.40741E-7 " pathEditMode="relative" rAng="0" ptsTypes="AA">
                                      <p:cBhvr>
                                        <p:cTn id="21" dur="750" spd="-100000" fill="hold"/>
                                        <p:tgtEl>
                                          <p:spTgt spid="5"/>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5" grpId="0"/>
      <p:bldP spid="5" grpId="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DA9390-AF46-32D9-325C-D161BC8E007D}"/>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5934EEA8-FD68-C7D7-4941-8C4A8B0EE0F8}"/>
              </a:ext>
            </a:extLst>
          </p:cNvPr>
          <p:cNvPicPr>
            <a:picLocks noGrp="1" noRot="1" noChangeAspect="1" noMove="1" noResize="1" noEditPoints="1" noAdjustHandles="1" noChangeArrowheads="1" noChangeShapeType="1" noCrop="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FCBB6948-4B74-2860-74D9-6CECE1A4DB93}"/>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2" name="Group 21">
            <a:extLst>
              <a:ext uri="{FF2B5EF4-FFF2-40B4-BE49-F238E27FC236}">
                <a16:creationId xmlns:a16="http://schemas.microsoft.com/office/drawing/2014/main" id="{6CF4E220-409E-CBB8-B6E6-8F5A1D2D78D5}"/>
              </a:ext>
            </a:extLst>
          </p:cNvPr>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5729845F-2163-92BC-0F50-5C8DDE7B7E8B}"/>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C0381627-140D-85DC-0011-BA9347462543}"/>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MONDAY</a:t>
              </a:r>
            </a:p>
          </p:txBody>
        </p:sp>
      </p:grpSp>
      <p:sp>
        <p:nvSpPr>
          <p:cNvPr id="12" name="Rectangle">
            <a:extLst>
              <a:ext uri="{FF2B5EF4-FFF2-40B4-BE49-F238E27FC236}">
                <a16:creationId xmlns:a16="http://schemas.microsoft.com/office/drawing/2014/main" id="{EC927D13-393F-B1E3-681B-6995C4D21DE1}"/>
              </a:ext>
            </a:extLst>
          </p:cNvPr>
          <p:cNvSpPr>
            <a:spLocks noGrp="1" noRot="1" noMove="1" noResize="1" noEditPoints="1" noAdjustHandles="1" noChangeArrowheads="1" noChangeShapeType="1"/>
          </p:cNvSpPr>
          <p:nvPr/>
        </p:nvSpPr>
        <p:spPr>
          <a:xfrm>
            <a:off x="0" y="34290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pic>
        <p:nvPicPr>
          <p:cNvPr id="9" name="Picture 8" descr="A calendar with two rings&#10;&#10;Description automatically generated">
            <a:extLst>
              <a:ext uri="{FF2B5EF4-FFF2-40B4-BE49-F238E27FC236}">
                <a16:creationId xmlns:a16="http://schemas.microsoft.com/office/drawing/2014/main" id="{B6C07F2A-E77F-D7B9-DC80-2680DCA55F31}"/>
              </a:ext>
            </a:extLst>
          </p:cNvPr>
          <p:cNvPicPr>
            <a:picLocks noChangeAspect="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22113" y="3505200"/>
            <a:ext cx="3489573" cy="3429000"/>
          </a:xfrm>
          <a:prstGeom prst="rect">
            <a:avLst/>
          </a:prstGeom>
        </p:spPr>
      </p:pic>
      <p:sp>
        <p:nvSpPr>
          <p:cNvPr id="13" name="TextBox 12">
            <a:extLst>
              <a:ext uri="{FF2B5EF4-FFF2-40B4-BE49-F238E27FC236}">
                <a16:creationId xmlns:a16="http://schemas.microsoft.com/office/drawing/2014/main" id="{2EF07F22-EEE1-0F49-D73A-06D3D20E101C}"/>
              </a:ext>
            </a:extLst>
          </p:cNvPr>
          <p:cNvSpPr txBox="1"/>
          <p:nvPr/>
        </p:nvSpPr>
        <p:spPr>
          <a:xfrm>
            <a:off x="3611686" y="4496425"/>
            <a:ext cx="7286060" cy="1446550"/>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endParaRPr>
          </a:p>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 adipescent elite. Maecenas porttitor congue massa. Fusce posuere, magna sed pulvinar ultricies, purus lectus</a:t>
            </a:r>
          </a:p>
        </p:txBody>
      </p:sp>
      <p:sp>
        <p:nvSpPr>
          <p:cNvPr id="14" name="TextBox 13">
            <a:extLst>
              <a:ext uri="{FF2B5EF4-FFF2-40B4-BE49-F238E27FC236}">
                <a16:creationId xmlns:a16="http://schemas.microsoft.com/office/drawing/2014/main" id="{844CAF66-3795-4C9A-D0EE-FD9253B01CEB}"/>
              </a:ext>
            </a:extLst>
          </p:cNvPr>
          <p:cNvSpPr txBox="1"/>
          <p:nvPr/>
        </p:nvSpPr>
        <p:spPr>
          <a:xfrm>
            <a:off x="1294254" y="4458325"/>
            <a:ext cx="1125096" cy="461665"/>
          </a:xfrm>
          <a:prstGeom prst="rect">
            <a:avLst/>
          </a:prstGeom>
          <a:noFill/>
        </p:spPr>
        <p:txBody>
          <a:bodyPr wrap="square" rtlCol="0">
            <a:spAutoFit/>
          </a:bodyPr>
          <a:lstStyle/>
          <a:p>
            <a:pPr algn="ctr"/>
            <a:r>
              <a:rPr lang="en-US" sz="2400" b="1" dirty="0">
                <a:solidFill>
                  <a:schemeClr val="bg1"/>
                </a:solidFill>
                <a:latin typeface="Montserrat" panose="00000500000000000000" pitchFamily="2" charset="0"/>
              </a:rPr>
              <a:t>JAN</a:t>
            </a:r>
          </a:p>
        </p:txBody>
      </p:sp>
      <p:sp>
        <p:nvSpPr>
          <p:cNvPr id="15" name="TextBox 14">
            <a:extLst>
              <a:ext uri="{FF2B5EF4-FFF2-40B4-BE49-F238E27FC236}">
                <a16:creationId xmlns:a16="http://schemas.microsoft.com/office/drawing/2014/main" id="{4718FD96-6035-C46E-B143-78D21F9CB273}"/>
              </a:ext>
            </a:extLst>
          </p:cNvPr>
          <p:cNvSpPr txBox="1"/>
          <p:nvPr/>
        </p:nvSpPr>
        <p:spPr>
          <a:xfrm>
            <a:off x="1304351" y="5143501"/>
            <a:ext cx="1125096" cy="769441"/>
          </a:xfrm>
          <a:prstGeom prst="rect">
            <a:avLst/>
          </a:prstGeom>
          <a:noFill/>
        </p:spPr>
        <p:txBody>
          <a:bodyPr wrap="square" rtlCol="0">
            <a:spAutoFit/>
          </a:bodyPr>
          <a:lstStyle/>
          <a:p>
            <a:pPr algn="ctr"/>
            <a:r>
              <a:rPr lang="en-US" sz="4400" b="1" dirty="0">
                <a:solidFill>
                  <a:srgbClr val="22374E"/>
                </a:solidFill>
                <a:latin typeface="Montserrat" panose="00000500000000000000" pitchFamily="2" charset="0"/>
              </a:rPr>
              <a:t>27</a:t>
            </a:r>
          </a:p>
        </p:txBody>
      </p:sp>
    </p:spTree>
    <p:extLst>
      <p:ext uri="{BB962C8B-B14F-4D97-AF65-F5344CB8AC3E}">
        <p14:creationId xmlns:p14="http://schemas.microsoft.com/office/powerpoint/2010/main" val="423788222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5E-6 0.1375 L 5E-6 2.96296E-6 " pathEditMode="relative" rAng="0" ptsTypes="AA">
                                      <p:cBhvr>
                                        <p:cTn id="8" dur="750" fill="hold"/>
                                        <p:tgtEl>
                                          <p:spTgt spid="22"/>
                                        </p:tgtEl>
                                        <p:attrNameLst>
                                          <p:attrName>ppt_x</p:attrName>
                                          <p:attrName>ppt_y</p:attrName>
                                        </p:attrNameLst>
                                      </p:cBhvr>
                                      <p:rCtr x="0" y="-6829"/>
                                    </p:animMotion>
                                  </p:childTnLst>
                                </p:cTn>
                              </p:par>
                              <p:par>
                                <p:cTn id="9" presetID="22" presetClass="entr" presetSubtype="2" fill="hold" grpId="0" nodeType="withEffect">
                                  <p:stCondLst>
                                    <p:cond delay="500"/>
                                  </p:stCondLst>
                                  <p:childTnLst>
                                    <p:set>
                                      <p:cBhvr>
                                        <p:cTn id="10" dur="1" fill="hold">
                                          <p:stCondLst>
                                            <p:cond delay="0"/>
                                          </p:stCondLst>
                                        </p:cTn>
                                        <p:tgtEl>
                                          <p:spTgt spid="13"/>
                                        </p:tgtEl>
                                        <p:attrNameLst>
                                          <p:attrName>style.visibility</p:attrName>
                                        </p:attrNameLst>
                                      </p:cBhvr>
                                      <p:to>
                                        <p:strVal val="visible"/>
                                      </p:to>
                                    </p:set>
                                    <p:animEffect transition="in" filter="wipe(right)">
                                      <p:cBhvr>
                                        <p:cTn id="11" dur="500"/>
                                        <p:tgtEl>
                                          <p:spTgt spid="13"/>
                                        </p:tgtEl>
                                      </p:cBhvr>
                                    </p:animEffect>
                                  </p:childTnLst>
                                </p:cTn>
                              </p:par>
                              <p:par>
                                <p:cTn id="12" presetID="42" presetClass="path" presetSubtype="0" accel="49333" decel="50667" fill="hold" grpId="1" nodeType="withEffect">
                                  <p:stCondLst>
                                    <p:cond delay="500"/>
                                  </p:stCondLst>
                                  <p:childTnLst>
                                    <p:animMotion origin="layout" path="M -2.08333E-6 -1.11111E-6 L -0.06614 -1.11111E-6 " pathEditMode="relative" rAng="0" ptsTypes="AA">
                                      <p:cBhvr>
                                        <p:cTn id="13" dur="750" spd="-100000" fill="hold"/>
                                        <p:tgtEl>
                                          <p:spTgt spid="13"/>
                                        </p:tgtEl>
                                        <p:attrNameLst>
                                          <p:attrName>ppt_x</p:attrName>
                                          <p:attrName>ppt_y</p:attrName>
                                        </p:attrNameLst>
                                      </p:cBhvr>
                                      <p:rCtr x="-3307" y="0"/>
                                    </p:animMotion>
                                  </p:childTnLst>
                                </p:cTn>
                              </p:par>
                              <p:par>
                                <p:cTn id="14" presetID="23" presetClass="entr" presetSubtype="272" fill="hold" nodeType="withEffect">
                                  <p:stCondLst>
                                    <p:cond delay="500"/>
                                  </p:stCondLst>
                                  <p:childTnLst>
                                    <p:set>
                                      <p:cBhvr>
                                        <p:cTn id="15" dur="1" fill="hold">
                                          <p:stCondLst>
                                            <p:cond delay="0"/>
                                          </p:stCondLst>
                                        </p:cTn>
                                        <p:tgtEl>
                                          <p:spTgt spid="9"/>
                                        </p:tgtEl>
                                        <p:attrNameLst>
                                          <p:attrName>style.visibility</p:attrName>
                                        </p:attrNameLst>
                                      </p:cBhvr>
                                      <p:to>
                                        <p:strVal val="visible"/>
                                      </p:to>
                                    </p:set>
                                    <p:anim calcmode="lin" valueType="num">
                                      <p:cBhvr>
                                        <p:cTn id="16" dur="250" fill="hold"/>
                                        <p:tgtEl>
                                          <p:spTgt spid="9"/>
                                        </p:tgtEl>
                                        <p:attrNameLst>
                                          <p:attrName>ppt_w</p:attrName>
                                        </p:attrNameLst>
                                      </p:cBhvr>
                                      <p:tavLst>
                                        <p:tav tm="0">
                                          <p:val>
                                            <p:strVal val="2/3*#ppt_w"/>
                                          </p:val>
                                        </p:tav>
                                        <p:tav tm="100000">
                                          <p:val>
                                            <p:strVal val="#ppt_w"/>
                                          </p:val>
                                        </p:tav>
                                      </p:tavLst>
                                    </p:anim>
                                    <p:anim calcmode="lin" valueType="num">
                                      <p:cBhvr>
                                        <p:cTn id="17" dur="250" fill="hold"/>
                                        <p:tgtEl>
                                          <p:spTgt spid="9"/>
                                        </p:tgtEl>
                                        <p:attrNameLst>
                                          <p:attrName>ppt_h</p:attrName>
                                        </p:attrNameLst>
                                      </p:cBhvr>
                                      <p:tavLst>
                                        <p:tav tm="0">
                                          <p:val>
                                            <p:strVal val="2/3*#ppt_h"/>
                                          </p:val>
                                        </p:tav>
                                        <p:tav tm="100000">
                                          <p:val>
                                            <p:strVal val="#ppt_h"/>
                                          </p:val>
                                        </p:tav>
                                      </p:tavLst>
                                    </p:anim>
                                  </p:childTnLst>
                                </p:cTn>
                              </p:par>
                              <p:par>
                                <p:cTn id="18" presetID="42" presetClass="path" presetSubtype="0" accel="49333" decel="50667" fill="hold" nodeType="withEffect">
                                  <p:stCondLst>
                                    <p:cond delay="500"/>
                                  </p:stCondLst>
                                  <p:childTnLst>
                                    <p:animMotion origin="layout" path="M 2.29167E-6 -7.40741E-7 L 2.29167E-6 0.07245 " pathEditMode="relative" rAng="0" ptsTypes="AA">
                                      <p:cBhvr>
                                        <p:cTn id="19" dur="500" spd="-100000" fill="hold"/>
                                        <p:tgtEl>
                                          <p:spTgt spid="9"/>
                                        </p:tgtEl>
                                        <p:attrNameLst>
                                          <p:attrName>ppt_x</p:attrName>
                                          <p:attrName>ppt_y</p:attrName>
                                        </p:attrNameLst>
                                      </p:cBhvr>
                                      <p:rCtr x="0" y="3611"/>
                                    </p:animMotion>
                                  </p:childTnLst>
                                </p:cTn>
                              </p:par>
                              <p:par>
                                <p:cTn id="20" presetID="10" presetClass="entr" presetSubtype="0" fill="hold" grpId="0" nodeType="withEffect">
                                  <p:stCondLst>
                                    <p:cond delay="75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par>
                                <p:cTn id="23" presetID="10" presetClass="entr" presetSubtype="0" fill="hold" grpId="0" nodeType="withEffect">
                                  <p:stCondLst>
                                    <p:cond delay="75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3" grpId="1"/>
      <p:bldP spid="14" grpId="0"/>
      <p:bldP spid="1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97623967-EC15-925A-F253-7E661B05246D}"/>
              </a:ext>
            </a:extLst>
          </p:cNvPr>
          <p:cNvSpPr/>
          <p:nvPr/>
        </p:nvSpPr>
        <p:spPr>
          <a:xfrm>
            <a:off x="0" y="0"/>
            <a:ext cx="12192000" cy="6858000"/>
          </a:xfrm>
          <a:prstGeom prst="rect">
            <a:avLst/>
          </a:prstGeom>
          <a:solidFill>
            <a:schemeClr val="bg1">
              <a:lumMod val="7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extBox 1">
            <a:extLst>
              <a:ext uri="{FF2B5EF4-FFF2-40B4-BE49-F238E27FC236}">
                <a16:creationId xmlns:a16="http://schemas.microsoft.com/office/drawing/2014/main" id="{4EA30E14-1508-17D0-5F2F-B5400624FB18}"/>
              </a:ext>
            </a:extLst>
          </p:cNvPr>
          <p:cNvSpPr txBox="1"/>
          <p:nvPr/>
        </p:nvSpPr>
        <p:spPr>
          <a:xfrm>
            <a:off x="2070100" y="1843951"/>
            <a:ext cx="8051801" cy="3170099"/>
          </a:xfrm>
          <a:prstGeom prst="rect">
            <a:avLst/>
          </a:prstGeom>
          <a:noFill/>
        </p:spPr>
        <p:txBody>
          <a:bodyPr wrap="square" rtlCol="0">
            <a:spAutoFit/>
          </a:bodyPr>
          <a:lstStyle/>
          <a:p>
            <a:pPr algn="ctr"/>
            <a:r>
              <a:rPr lang="en-US" sz="4000" b="1" dirty="0"/>
              <a:t>Pictures: </a:t>
            </a:r>
            <a:r>
              <a:rPr lang="en-US" sz="4000" b="1" dirty="0">
                <a:hlinkClick r:id="rId2"/>
              </a:rPr>
              <a:t>https://www.freepik.com/</a:t>
            </a:r>
            <a:endParaRPr lang="en-US" sz="4000" b="1" dirty="0"/>
          </a:p>
          <a:p>
            <a:pPr algn="ctr"/>
            <a:r>
              <a:rPr lang="en-US" sz="4000" b="1" dirty="0">
                <a:hlinkClick r:id="rId3"/>
              </a:rPr>
              <a:t>https://www.vecteezy.com/</a:t>
            </a:r>
            <a:endParaRPr lang="en-US" sz="4000" b="1" dirty="0"/>
          </a:p>
          <a:p>
            <a:pPr algn="ctr"/>
            <a:endParaRPr lang="en-US" sz="4000" b="1" dirty="0"/>
          </a:p>
          <a:p>
            <a:pPr algn="ctr"/>
            <a:endParaRPr lang="en-US" sz="4000" b="1" dirty="0"/>
          </a:p>
        </p:txBody>
      </p:sp>
    </p:spTree>
    <p:extLst>
      <p:ext uri="{BB962C8B-B14F-4D97-AF65-F5344CB8AC3E}">
        <p14:creationId xmlns:p14="http://schemas.microsoft.com/office/powerpoint/2010/main" val="401320973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F42922-B8A4-79E1-933C-44EECCB3DEFE}"/>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9375E185-C071-7855-FEC9-22CE926D616F}"/>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22C76371-E91A-5AF8-C6BA-36D9C0521783}"/>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2" name="Group 21">
            <a:extLst>
              <a:ext uri="{FF2B5EF4-FFF2-40B4-BE49-F238E27FC236}">
                <a16:creationId xmlns:a16="http://schemas.microsoft.com/office/drawing/2014/main" id="{F869B044-4E43-77BE-DA36-F3A55A0D7CAF}"/>
              </a:ext>
            </a:extLst>
          </p:cNvPr>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FCD50617-726F-C301-5257-B9095127B45A}"/>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C0E92338-ABBC-C03A-1DB2-80AEE0362127}"/>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MONDAY</a:t>
              </a:r>
            </a:p>
          </p:txBody>
        </p:sp>
      </p:grpSp>
      <p:grpSp>
        <p:nvGrpSpPr>
          <p:cNvPr id="23" name="Group 22">
            <a:extLst>
              <a:ext uri="{FF2B5EF4-FFF2-40B4-BE49-F238E27FC236}">
                <a16:creationId xmlns:a16="http://schemas.microsoft.com/office/drawing/2014/main" id="{E93C6043-1CAA-5CC2-DA40-1AB87BE7C3E7}"/>
              </a:ext>
            </a:extLst>
          </p:cNvPr>
          <p:cNvGrpSpPr/>
          <p:nvPr/>
        </p:nvGrpSpPr>
        <p:grpSpPr>
          <a:xfrm>
            <a:off x="3321050" y="2946399"/>
            <a:ext cx="2730500" cy="1117600"/>
            <a:chOff x="501650" y="2946400"/>
            <a:chExt cx="2730500" cy="1117600"/>
          </a:xfrm>
        </p:grpSpPr>
        <p:sp>
          <p:nvSpPr>
            <p:cNvPr id="24" name="Rectangle: Rounded Corners 23">
              <a:extLst>
                <a:ext uri="{FF2B5EF4-FFF2-40B4-BE49-F238E27FC236}">
                  <a16:creationId xmlns:a16="http://schemas.microsoft.com/office/drawing/2014/main" id="{9052288D-CA16-3FD6-319F-8D3B02EC7336}"/>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5" name="TextBox 24">
              <a:extLst>
                <a:ext uri="{FF2B5EF4-FFF2-40B4-BE49-F238E27FC236}">
                  <a16:creationId xmlns:a16="http://schemas.microsoft.com/office/drawing/2014/main" id="{488E2FBE-479F-AE4E-A628-6F94A8505560}"/>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TUESDAY</a:t>
              </a:r>
            </a:p>
          </p:txBody>
        </p:sp>
      </p:grpSp>
      <p:sp>
        <p:nvSpPr>
          <p:cNvPr id="3" name="Rectangle">
            <a:extLst>
              <a:ext uri="{FF2B5EF4-FFF2-40B4-BE49-F238E27FC236}">
                <a16:creationId xmlns:a16="http://schemas.microsoft.com/office/drawing/2014/main" id="{824787C6-70B3-A95A-3B9D-449D11D340D5}"/>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pic>
        <p:nvPicPr>
          <p:cNvPr id="2" name="Picture 1" descr="A calendar with two rings&#10;&#10;Description automatically generated">
            <a:extLst>
              <a:ext uri="{FF2B5EF4-FFF2-40B4-BE49-F238E27FC236}">
                <a16:creationId xmlns:a16="http://schemas.microsoft.com/office/drawing/2014/main" id="{DB218BF8-8145-C454-D4AD-C676E7A7B2AA}"/>
              </a:ext>
            </a:extLst>
          </p:cNvPr>
          <p:cNvPicPr>
            <a:picLocks noChangeAspect="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22113" y="3505200"/>
            <a:ext cx="3489573" cy="3429000"/>
          </a:xfrm>
          <a:prstGeom prst="rect">
            <a:avLst/>
          </a:prstGeom>
        </p:spPr>
      </p:pic>
      <p:sp>
        <p:nvSpPr>
          <p:cNvPr id="4" name="TextBox 3">
            <a:extLst>
              <a:ext uri="{FF2B5EF4-FFF2-40B4-BE49-F238E27FC236}">
                <a16:creationId xmlns:a16="http://schemas.microsoft.com/office/drawing/2014/main" id="{19CB6086-DFBF-1F14-52C6-16A4617A83B6}"/>
              </a:ext>
            </a:extLst>
          </p:cNvPr>
          <p:cNvSpPr txBox="1"/>
          <p:nvPr/>
        </p:nvSpPr>
        <p:spPr>
          <a:xfrm>
            <a:off x="3611686" y="4496425"/>
            <a:ext cx="7286060" cy="1446550"/>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endParaRPr>
          </a:p>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 adipescent elite. Maecenas porttitor congue massa. Fusce posuere, magna sed pulvinar ultricies, purus lectus</a:t>
            </a:r>
          </a:p>
        </p:txBody>
      </p:sp>
      <p:sp>
        <p:nvSpPr>
          <p:cNvPr id="5" name="TextBox 4">
            <a:extLst>
              <a:ext uri="{FF2B5EF4-FFF2-40B4-BE49-F238E27FC236}">
                <a16:creationId xmlns:a16="http://schemas.microsoft.com/office/drawing/2014/main" id="{DB8B4DCB-B71D-A972-A68A-B185A04F94A6}"/>
              </a:ext>
            </a:extLst>
          </p:cNvPr>
          <p:cNvSpPr txBox="1"/>
          <p:nvPr/>
        </p:nvSpPr>
        <p:spPr>
          <a:xfrm>
            <a:off x="1294254" y="4458325"/>
            <a:ext cx="1125096" cy="461665"/>
          </a:xfrm>
          <a:prstGeom prst="rect">
            <a:avLst/>
          </a:prstGeom>
          <a:noFill/>
        </p:spPr>
        <p:txBody>
          <a:bodyPr wrap="square" rtlCol="0">
            <a:spAutoFit/>
          </a:bodyPr>
          <a:lstStyle/>
          <a:p>
            <a:pPr algn="ctr"/>
            <a:r>
              <a:rPr lang="en-US" sz="2400" b="1" dirty="0">
                <a:solidFill>
                  <a:schemeClr val="bg1"/>
                </a:solidFill>
                <a:latin typeface="Montserrat" panose="00000500000000000000" pitchFamily="2" charset="0"/>
              </a:rPr>
              <a:t>JAN</a:t>
            </a:r>
          </a:p>
        </p:txBody>
      </p:sp>
      <p:sp>
        <p:nvSpPr>
          <p:cNvPr id="6" name="TextBox 5">
            <a:extLst>
              <a:ext uri="{FF2B5EF4-FFF2-40B4-BE49-F238E27FC236}">
                <a16:creationId xmlns:a16="http://schemas.microsoft.com/office/drawing/2014/main" id="{772AE98C-3790-0FC2-9584-3B627ED31378}"/>
              </a:ext>
            </a:extLst>
          </p:cNvPr>
          <p:cNvSpPr txBox="1"/>
          <p:nvPr/>
        </p:nvSpPr>
        <p:spPr>
          <a:xfrm>
            <a:off x="1304351" y="5143501"/>
            <a:ext cx="1125096" cy="769441"/>
          </a:xfrm>
          <a:prstGeom prst="rect">
            <a:avLst/>
          </a:prstGeom>
          <a:noFill/>
        </p:spPr>
        <p:txBody>
          <a:bodyPr wrap="square" rtlCol="0">
            <a:spAutoFit/>
          </a:bodyPr>
          <a:lstStyle/>
          <a:p>
            <a:pPr algn="ctr"/>
            <a:r>
              <a:rPr lang="en-US" sz="4400" b="1" dirty="0">
                <a:solidFill>
                  <a:srgbClr val="22374E"/>
                </a:solidFill>
                <a:latin typeface="Montserrat" panose="00000500000000000000" pitchFamily="2" charset="0"/>
              </a:rPr>
              <a:t>28</a:t>
            </a:r>
          </a:p>
        </p:txBody>
      </p:sp>
    </p:spTree>
    <p:extLst>
      <p:ext uri="{BB962C8B-B14F-4D97-AF65-F5344CB8AC3E}">
        <p14:creationId xmlns:p14="http://schemas.microsoft.com/office/powerpoint/2010/main" val="1839620404"/>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childTnLst>
                                </p:cTn>
                              </p:par>
                              <p:par>
                                <p:cTn id="7" presetID="42" presetClass="path" presetSubtype="0" accel="9333" decel="90667" fill="hold" nodeType="withEffect">
                                  <p:stCondLst>
                                    <p:cond delay="0"/>
                                  </p:stCondLst>
                                  <p:childTnLst>
                                    <p:animMotion origin="layout" path="M 5E-6 -1.11111E-6 L 5E-6 0.12778 " pathEditMode="relative" rAng="0" ptsTypes="AA">
                                      <p:cBhvr>
                                        <p:cTn id="8" dur="750" fill="hold"/>
                                        <p:tgtEl>
                                          <p:spTgt spid="22"/>
                                        </p:tgtEl>
                                        <p:attrNameLst>
                                          <p:attrName>ppt_x</p:attrName>
                                          <p:attrName>ppt_y</p:attrName>
                                        </p:attrNameLst>
                                      </p:cBhvr>
                                      <p:rCtr x="0" y="6389"/>
                                    </p:animMotion>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3"/>
                                        </p:tgtEl>
                                        <p:attrNameLst>
                                          <p:attrName>ppt_x</p:attrName>
                                          <p:attrName>ppt_y</p:attrName>
                                        </p:attrNameLst>
                                      </p:cBhvr>
                                      <p:rCtr x="0" y="-6667"/>
                                    </p:animMotion>
                                  </p:childTnLst>
                                </p:cTn>
                              </p:par>
                              <p:par>
                                <p:cTn id="11" presetID="22" presetClass="entr" presetSubtype="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Effect transition="in" filter="wipe(right)">
                                      <p:cBhvr>
                                        <p:cTn id="13" dur="500"/>
                                        <p:tgtEl>
                                          <p:spTgt spid="4"/>
                                        </p:tgtEl>
                                      </p:cBhvr>
                                    </p:animEffect>
                                  </p:childTnLst>
                                </p:cTn>
                              </p:par>
                              <p:par>
                                <p:cTn id="14" presetID="42" presetClass="path" presetSubtype="0" accel="49333" decel="50667" fill="hold" grpId="1" nodeType="withEffect">
                                  <p:stCondLst>
                                    <p:cond delay="500"/>
                                  </p:stCondLst>
                                  <p:childTnLst>
                                    <p:animMotion origin="layout" path="M -2.08333E-6 -1.11111E-6 L -0.06614 -1.11111E-6 " pathEditMode="relative" rAng="0" ptsTypes="AA">
                                      <p:cBhvr>
                                        <p:cTn id="15" dur="750" spd="-100000" fill="hold"/>
                                        <p:tgtEl>
                                          <p:spTgt spid="4"/>
                                        </p:tgtEl>
                                        <p:attrNameLst>
                                          <p:attrName>ppt_x</p:attrName>
                                          <p:attrName>ppt_y</p:attrName>
                                        </p:attrNameLst>
                                      </p:cBhvr>
                                      <p:rCtr x="-3307" y="0"/>
                                    </p:animMotion>
                                  </p:childTnLst>
                                </p:cTn>
                              </p:par>
                              <p:par>
                                <p:cTn id="16" presetID="23" presetClass="entr" presetSubtype="272" fill="hold" nodeType="withEffect">
                                  <p:stCondLst>
                                    <p:cond delay="500"/>
                                  </p:stCondLst>
                                  <p:childTnLst>
                                    <p:set>
                                      <p:cBhvr>
                                        <p:cTn id="17" dur="1" fill="hold">
                                          <p:stCondLst>
                                            <p:cond delay="0"/>
                                          </p:stCondLst>
                                        </p:cTn>
                                        <p:tgtEl>
                                          <p:spTgt spid="2"/>
                                        </p:tgtEl>
                                        <p:attrNameLst>
                                          <p:attrName>style.visibility</p:attrName>
                                        </p:attrNameLst>
                                      </p:cBhvr>
                                      <p:to>
                                        <p:strVal val="visible"/>
                                      </p:to>
                                    </p:set>
                                    <p:anim calcmode="lin" valueType="num">
                                      <p:cBhvr>
                                        <p:cTn id="18" dur="250" fill="hold"/>
                                        <p:tgtEl>
                                          <p:spTgt spid="2"/>
                                        </p:tgtEl>
                                        <p:attrNameLst>
                                          <p:attrName>ppt_w</p:attrName>
                                        </p:attrNameLst>
                                      </p:cBhvr>
                                      <p:tavLst>
                                        <p:tav tm="0">
                                          <p:val>
                                            <p:strVal val="2/3*#ppt_w"/>
                                          </p:val>
                                        </p:tav>
                                        <p:tav tm="100000">
                                          <p:val>
                                            <p:strVal val="#ppt_w"/>
                                          </p:val>
                                        </p:tav>
                                      </p:tavLst>
                                    </p:anim>
                                    <p:anim calcmode="lin" valueType="num">
                                      <p:cBhvr>
                                        <p:cTn id="19" dur="250" fill="hold"/>
                                        <p:tgtEl>
                                          <p:spTgt spid="2"/>
                                        </p:tgtEl>
                                        <p:attrNameLst>
                                          <p:attrName>ppt_h</p:attrName>
                                        </p:attrNameLst>
                                      </p:cBhvr>
                                      <p:tavLst>
                                        <p:tav tm="0">
                                          <p:val>
                                            <p:strVal val="2/3*#ppt_h"/>
                                          </p:val>
                                        </p:tav>
                                        <p:tav tm="100000">
                                          <p:val>
                                            <p:strVal val="#ppt_h"/>
                                          </p:val>
                                        </p:tav>
                                      </p:tavLst>
                                    </p:anim>
                                  </p:childTnLst>
                                </p:cTn>
                              </p:par>
                              <p:par>
                                <p:cTn id="20" presetID="42" presetClass="path" presetSubtype="0" accel="49333" decel="50667" fill="hold" nodeType="withEffect">
                                  <p:stCondLst>
                                    <p:cond delay="500"/>
                                  </p:stCondLst>
                                  <p:childTnLst>
                                    <p:animMotion origin="layout" path="M 2.29167E-6 -7.40741E-7 L 2.29167E-6 0.07245 " pathEditMode="relative" rAng="0" ptsTypes="AA">
                                      <p:cBhvr>
                                        <p:cTn id="21" dur="500" spd="-100000" fill="hold"/>
                                        <p:tgtEl>
                                          <p:spTgt spid="2"/>
                                        </p:tgtEl>
                                        <p:attrNameLst>
                                          <p:attrName>ppt_x</p:attrName>
                                          <p:attrName>ppt_y</p:attrName>
                                        </p:attrNameLst>
                                      </p:cBhvr>
                                      <p:rCtr x="0" y="3611"/>
                                    </p:animMotion>
                                  </p:childTnLst>
                                </p:cTn>
                              </p:par>
                              <p:par>
                                <p:cTn id="22" presetID="10" presetClass="entr" presetSubtype="0" fill="hold" grpId="0" nodeType="withEffect">
                                  <p:stCondLst>
                                    <p:cond delay="75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500"/>
                                        <p:tgtEl>
                                          <p:spTgt spid="5"/>
                                        </p:tgtEl>
                                      </p:cBhvr>
                                    </p:animEffect>
                                  </p:childTnLst>
                                </p:cTn>
                              </p:par>
                              <p:par>
                                <p:cTn id="25" presetID="10" presetClass="entr" presetSubtype="0" fill="hold" grpId="0" nodeType="withEffect">
                                  <p:stCondLst>
                                    <p:cond delay="75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5" grpId="0"/>
      <p:bldP spid="6"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77532A-4F9A-79E1-54FE-B3B9FD253BC4}"/>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737468C9-748C-B478-6650-6D883BCDE91E}"/>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6491ED85-5C78-6BBB-1D6F-694F029C645E}"/>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3" name="Group 22">
            <a:extLst>
              <a:ext uri="{FF2B5EF4-FFF2-40B4-BE49-F238E27FC236}">
                <a16:creationId xmlns:a16="http://schemas.microsoft.com/office/drawing/2014/main" id="{C07DDB8B-7D80-712D-2FC4-60769F6565E6}"/>
              </a:ext>
            </a:extLst>
          </p:cNvPr>
          <p:cNvGrpSpPr/>
          <p:nvPr/>
        </p:nvGrpSpPr>
        <p:grpSpPr>
          <a:xfrm>
            <a:off x="3321050" y="2946399"/>
            <a:ext cx="2730500" cy="1117600"/>
            <a:chOff x="501650" y="2946400"/>
            <a:chExt cx="2730500" cy="1117600"/>
          </a:xfrm>
        </p:grpSpPr>
        <p:sp>
          <p:nvSpPr>
            <p:cNvPr id="24" name="Rectangle: Rounded Corners 23">
              <a:extLst>
                <a:ext uri="{FF2B5EF4-FFF2-40B4-BE49-F238E27FC236}">
                  <a16:creationId xmlns:a16="http://schemas.microsoft.com/office/drawing/2014/main" id="{5E30A38C-E682-695E-2F46-C868EB140EB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5" name="TextBox 24">
              <a:extLst>
                <a:ext uri="{FF2B5EF4-FFF2-40B4-BE49-F238E27FC236}">
                  <a16:creationId xmlns:a16="http://schemas.microsoft.com/office/drawing/2014/main" id="{AB9D61A0-5082-5D31-2ACA-CDF611E04F0B}"/>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TUESDAY</a:t>
              </a:r>
            </a:p>
          </p:txBody>
        </p:sp>
      </p:grpSp>
      <p:grpSp>
        <p:nvGrpSpPr>
          <p:cNvPr id="26" name="Group 25">
            <a:extLst>
              <a:ext uri="{FF2B5EF4-FFF2-40B4-BE49-F238E27FC236}">
                <a16:creationId xmlns:a16="http://schemas.microsoft.com/office/drawing/2014/main" id="{6D98E8E4-9116-4D1A-A304-65CD984AA8DE}"/>
              </a:ext>
            </a:extLst>
          </p:cNvPr>
          <p:cNvGrpSpPr/>
          <p:nvPr/>
        </p:nvGrpSpPr>
        <p:grpSpPr>
          <a:xfrm>
            <a:off x="6140450" y="2946399"/>
            <a:ext cx="2730500" cy="1117600"/>
            <a:chOff x="501650" y="2946400"/>
            <a:chExt cx="2730500" cy="1117600"/>
          </a:xfrm>
        </p:grpSpPr>
        <p:sp>
          <p:nvSpPr>
            <p:cNvPr id="27" name="Rectangle: Rounded Corners 26">
              <a:extLst>
                <a:ext uri="{FF2B5EF4-FFF2-40B4-BE49-F238E27FC236}">
                  <a16:creationId xmlns:a16="http://schemas.microsoft.com/office/drawing/2014/main" id="{A239DC4B-884D-3F98-3F5E-EAC88D63E73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A3873F40-9E6F-5C02-C9FF-E2F889FD200A}"/>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WEDNESDAY</a:t>
              </a:r>
            </a:p>
          </p:txBody>
        </p:sp>
      </p:grpSp>
      <p:sp>
        <p:nvSpPr>
          <p:cNvPr id="3" name="Rectangle">
            <a:extLst>
              <a:ext uri="{FF2B5EF4-FFF2-40B4-BE49-F238E27FC236}">
                <a16:creationId xmlns:a16="http://schemas.microsoft.com/office/drawing/2014/main" id="{455EE01F-A088-862E-6D8B-FEB55E876D77}"/>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pic>
        <p:nvPicPr>
          <p:cNvPr id="4" name="Graphic 3" descr="Employee badge with solid fill">
            <a:extLst>
              <a:ext uri="{FF2B5EF4-FFF2-40B4-BE49-F238E27FC236}">
                <a16:creationId xmlns:a16="http://schemas.microsoft.com/office/drawing/2014/main" id="{72A079BC-5F5D-1D5D-679E-AE1927F6E06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182650" y="4397447"/>
            <a:ext cx="640080" cy="640080"/>
          </a:xfrm>
          <a:prstGeom prst="rect">
            <a:avLst/>
          </a:prstGeom>
        </p:spPr>
      </p:pic>
      <p:sp>
        <p:nvSpPr>
          <p:cNvPr id="5" name="TextBox 4">
            <a:extLst>
              <a:ext uri="{FF2B5EF4-FFF2-40B4-BE49-F238E27FC236}">
                <a16:creationId xmlns:a16="http://schemas.microsoft.com/office/drawing/2014/main" id="{ADECE066-AF8F-C15E-D42A-D912AC08F84F}"/>
              </a:ext>
            </a:extLst>
          </p:cNvPr>
          <p:cNvSpPr txBox="1"/>
          <p:nvPr/>
        </p:nvSpPr>
        <p:spPr>
          <a:xfrm>
            <a:off x="6530603"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6" name="Graphic 5" descr="Camera with solid fill">
            <a:extLst>
              <a:ext uri="{FF2B5EF4-FFF2-40B4-BE49-F238E27FC236}">
                <a16:creationId xmlns:a16="http://schemas.microsoft.com/office/drawing/2014/main" id="{7CBCBFDB-F71A-FFE1-C7D7-ACACFCC3A356}"/>
              </a:ext>
            </a:extLst>
          </p:cNvPr>
          <p:cNvPicPr>
            <a:picLocks noChangeAspect="1"/>
          </p:cNvPicPr>
          <p:nvPr/>
        </p:nvPicPr>
        <p:blipFill>
          <a:blip r:embed="rId5">
            <a:extLst>
              <a:ext uri="{96DAC541-7B7A-43D3-8B79-37D633B846F1}">
                <asvg:svgBlip xmlns:asvg="http://schemas.microsoft.com/office/drawing/2016/SVG/main" r:embed="rId6"/>
              </a:ext>
            </a:extLst>
          </a:blip>
          <a:srcRect/>
          <a:stretch/>
        </p:blipFill>
        <p:spPr>
          <a:xfrm>
            <a:off x="9989851" y="4397447"/>
            <a:ext cx="640080" cy="640080"/>
          </a:xfrm>
          <a:prstGeom prst="rect">
            <a:avLst/>
          </a:prstGeom>
        </p:spPr>
      </p:pic>
      <p:sp>
        <p:nvSpPr>
          <p:cNvPr id="8" name="TextBox 7">
            <a:extLst>
              <a:ext uri="{FF2B5EF4-FFF2-40B4-BE49-F238E27FC236}">
                <a16:creationId xmlns:a16="http://schemas.microsoft.com/office/drawing/2014/main" id="{BE3DB07A-1959-CD22-1476-0BA0352FDE8C}"/>
              </a:ext>
            </a:extLst>
          </p:cNvPr>
          <p:cNvSpPr txBox="1"/>
          <p:nvPr/>
        </p:nvSpPr>
        <p:spPr>
          <a:xfrm>
            <a:off x="9337804"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9" name="Graphic 8" descr="Bank with solid fill">
            <a:extLst>
              <a:ext uri="{FF2B5EF4-FFF2-40B4-BE49-F238E27FC236}">
                <a16:creationId xmlns:a16="http://schemas.microsoft.com/office/drawing/2014/main" id="{92948EBE-6C46-5916-576F-FEF97F154199}"/>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372359" y="4391196"/>
            <a:ext cx="640080" cy="640080"/>
          </a:xfrm>
          <a:prstGeom prst="rect">
            <a:avLst/>
          </a:prstGeom>
        </p:spPr>
      </p:pic>
      <p:sp>
        <p:nvSpPr>
          <p:cNvPr id="12" name="TextBox 11">
            <a:extLst>
              <a:ext uri="{FF2B5EF4-FFF2-40B4-BE49-F238E27FC236}">
                <a16:creationId xmlns:a16="http://schemas.microsoft.com/office/drawing/2014/main" id="{EFBCDB48-8915-94BC-AAA9-49C9AB2DAA0F}"/>
              </a:ext>
            </a:extLst>
          </p:cNvPr>
          <p:cNvSpPr txBox="1"/>
          <p:nvPr/>
        </p:nvSpPr>
        <p:spPr>
          <a:xfrm>
            <a:off x="3720312"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2" name="Picture 1" descr="A calendar with two rings&#10;&#10;Description automatically generated">
            <a:extLst>
              <a:ext uri="{FF2B5EF4-FFF2-40B4-BE49-F238E27FC236}">
                <a16:creationId xmlns:a16="http://schemas.microsoft.com/office/drawing/2014/main" id="{22428CAA-227B-03F8-93AB-134D9DB5D802}"/>
              </a:ext>
            </a:extLst>
          </p:cNvPr>
          <p:cNvPicPr>
            <a:picLocks noChangeAspect="1"/>
          </p:cNvPicPr>
          <p:nvPr/>
        </p:nvPicPr>
        <p:blipFill>
          <a:blip r:embed="rId9">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22113" y="3505200"/>
            <a:ext cx="3489573" cy="3429000"/>
          </a:xfrm>
          <a:prstGeom prst="rect">
            <a:avLst/>
          </a:prstGeom>
        </p:spPr>
      </p:pic>
      <p:sp>
        <p:nvSpPr>
          <p:cNvPr id="11" name="TextBox 10">
            <a:extLst>
              <a:ext uri="{FF2B5EF4-FFF2-40B4-BE49-F238E27FC236}">
                <a16:creationId xmlns:a16="http://schemas.microsoft.com/office/drawing/2014/main" id="{CDDB71D6-EBB8-9EB4-9AE8-8DD0C25B1678}"/>
              </a:ext>
            </a:extLst>
          </p:cNvPr>
          <p:cNvSpPr txBox="1"/>
          <p:nvPr/>
        </p:nvSpPr>
        <p:spPr>
          <a:xfrm>
            <a:off x="1294254" y="4458325"/>
            <a:ext cx="1125096" cy="461665"/>
          </a:xfrm>
          <a:prstGeom prst="rect">
            <a:avLst/>
          </a:prstGeom>
          <a:noFill/>
        </p:spPr>
        <p:txBody>
          <a:bodyPr wrap="square" rtlCol="0">
            <a:spAutoFit/>
          </a:bodyPr>
          <a:lstStyle/>
          <a:p>
            <a:pPr algn="ctr"/>
            <a:r>
              <a:rPr lang="en-US" sz="2400" b="1" dirty="0">
                <a:solidFill>
                  <a:schemeClr val="bg1"/>
                </a:solidFill>
                <a:latin typeface="Montserrat" panose="00000500000000000000" pitchFamily="2" charset="0"/>
              </a:rPr>
              <a:t>JAN</a:t>
            </a:r>
          </a:p>
        </p:txBody>
      </p:sp>
      <p:sp>
        <p:nvSpPr>
          <p:cNvPr id="15" name="TextBox 14">
            <a:extLst>
              <a:ext uri="{FF2B5EF4-FFF2-40B4-BE49-F238E27FC236}">
                <a16:creationId xmlns:a16="http://schemas.microsoft.com/office/drawing/2014/main" id="{EA4B0FCF-71CC-94DD-B1E0-D6A53CFC5BC3}"/>
              </a:ext>
            </a:extLst>
          </p:cNvPr>
          <p:cNvSpPr txBox="1"/>
          <p:nvPr/>
        </p:nvSpPr>
        <p:spPr>
          <a:xfrm>
            <a:off x="1304351" y="5143501"/>
            <a:ext cx="1125096" cy="769441"/>
          </a:xfrm>
          <a:prstGeom prst="rect">
            <a:avLst/>
          </a:prstGeom>
          <a:noFill/>
        </p:spPr>
        <p:txBody>
          <a:bodyPr wrap="square" rtlCol="0">
            <a:spAutoFit/>
          </a:bodyPr>
          <a:lstStyle/>
          <a:p>
            <a:pPr algn="ctr"/>
            <a:r>
              <a:rPr lang="en-US" sz="4400" b="1" dirty="0">
                <a:solidFill>
                  <a:srgbClr val="22374E"/>
                </a:solidFill>
                <a:latin typeface="Montserrat" panose="00000500000000000000" pitchFamily="2" charset="0"/>
              </a:rPr>
              <a:t>29</a:t>
            </a:r>
          </a:p>
        </p:txBody>
      </p:sp>
    </p:spTree>
    <p:extLst>
      <p:ext uri="{BB962C8B-B14F-4D97-AF65-F5344CB8AC3E}">
        <p14:creationId xmlns:p14="http://schemas.microsoft.com/office/powerpoint/2010/main" val="66397804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11111E-6 L 5E-6 0.12778 " pathEditMode="relative" rAng="0" ptsTypes="AA">
                                      <p:cBhvr>
                                        <p:cTn id="6" dur="750" fill="hold"/>
                                        <p:tgtEl>
                                          <p:spTgt spid="23"/>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26"/>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6"/>
                                        </p:tgtEl>
                                        <p:attrNameLst>
                                          <p:attrName>ppt_x</p:attrName>
                                          <p:attrName>ppt_y</p:attrName>
                                        </p:attrNameLst>
                                      </p:cBhvr>
                                      <p:rCtr x="0" y="-6667"/>
                                    </p:animMotion>
                                  </p:childTnLst>
                                </p:cTn>
                              </p:par>
                            </p:childTnLst>
                          </p:cTn>
                        </p:par>
                        <p:par>
                          <p:cTn id="11" fill="hold">
                            <p:stCondLst>
                              <p:cond delay="750"/>
                            </p:stCondLst>
                            <p:childTnLst>
                              <p:par>
                                <p:cTn id="12" presetID="23" presetClass="entr" presetSubtype="272"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250" fill="hold"/>
                                        <p:tgtEl>
                                          <p:spTgt spid="2"/>
                                        </p:tgtEl>
                                        <p:attrNameLst>
                                          <p:attrName>ppt_w</p:attrName>
                                        </p:attrNameLst>
                                      </p:cBhvr>
                                      <p:tavLst>
                                        <p:tav tm="0">
                                          <p:val>
                                            <p:strVal val="2/3*#ppt_w"/>
                                          </p:val>
                                        </p:tav>
                                        <p:tav tm="100000">
                                          <p:val>
                                            <p:strVal val="#ppt_w"/>
                                          </p:val>
                                        </p:tav>
                                      </p:tavLst>
                                    </p:anim>
                                    <p:anim calcmode="lin" valueType="num">
                                      <p:cBhvr>
                                        <p:cTn id="15" dur="250" fill="hold"/>
                                        <p:tgtEl>
                                          <p:spTgt spid="2"/>
                                        </p:tgtEl>
                                        <p:attrNameLst>
                                          <p:attrName>ppt_h</p:attrName>
                                        </p:attrNameLst>
                                      </p:cBhvr>
                                      <p:tavLst>
                                        <p:tav tm="0">
                                          <p:val>
                                            <p:strVal val="2/3*#ppt_h"/>
                                          </p:val>
                                        </p:tav>
                                        <p:tav tm="100000">
                                          <p:val>
                                            <p:strVal val="#ppt_h"/>
                                          </p:val>
                                        </p:tav>
                                      </p:tavLst>
                                    </p:anim>
                                  </p:childTnLst>
                                </p:cTn>
                              </p:par>
                              <p:par>
                                <p:cTn id="16" presetID="42" presetClass="path" presetSubtype="0" accel="49333" decel="50667" fill="hold" nodeType="withEffect">
                                  <p:stCondLst>
                                    <p:cond delay="0"/>
                                  </p:stCondLst>
                                  <p:childTnLst>
                                    <p:animMotion origin="layout" path="M 2.29167E-6 -7.40741E-7 L 2.29167E-6 0.07245 " pathEditMode="relative" rAng="0" ptsTypes="AA">
                                      <p:cBhvr>
                                        <p:cTn id="17" dur="500" spd="-100000" fill="hold"/>
                                        <p:tgtEl>
                                          <p:spTgt spid="2"/>
                                        </p:tgtEl>
                                        <p:attrNameLst>
                                          <p:attrName>ppt_x</p:attrName>
                                          <p:attrName>ppt_y</p:attrName>
                                        </p:attrNameLst>
                                      </p:cBhvr>
                                      <p:rCtr x="0" y="3611"/>
                                    </p:animMotion>
                                  </p:childTnLst>
                                </p:cTn>
                              </p:par>
                              <p:par>
                                <p:cTn id="18" presetID="10" presetClass="entr" presetSubtype="0"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23" presetClass="entr" presetSubtype="272" fill="hold" grpId="0" nodeType="with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p:cTn id="26" dur="250" fill="hold"/>
                                        <p:tgtEl>
                                          <p:spTgt spid="5"/>
                                        </p:tgtEl>
                                        <p:attrNameLst>
                                          <p:attrName>ppt_w</p:attrName>
                                        </p:attrNameLst>
                                      </p:cBhvr>
                                      <p:tavLst>
                                        <p:tav tm="0">
                                          <p:val>
                                            <p:strVal val="2/3*#ppt_w"/>
                                          </p:val>
                                        </p:tav>
                                        <p:tav tm="100000">
                                          <p:val>
                                            <p:strVal val="#ppt_w"/>
                                          </p:val>
                                        </p:tav>
                                      </p:tavLst>
                                    </p:anim>
                                    <p:anim calcmode="lin" valueType="num">
                                      <p:cBhvr>
                                        <p:cTn id="27" dur="250" fill="hold"/>
                                        <p:tgtEl>
                                          <p:spTgt spid="5"/>
                                        </p:tgtEl>
                                        <p:attrNameLst>
                                          <p:attrName>ppt_h</p:attrName>
                                        </p:attrNameLst>
                                      </p:cBhvr>
                                      <p:tavLst>
                                        <p:tav tm="0">
                                          <p:val>
                                            <p:strVal val="2/3*#ppt_h"/>
                                          </p:val>
                                        </p:tav>
                                        <p:tav tm="100000">
                                          <p:val>
                                            <p:strVal val="#ppt_h"/>
                                          </p:val>
                                        </p:tav>
                                      </p:tavLst>
                                    </p:anim>
                                  </p:childTnLst>
                                </p:cTn>
                              </p:par>
                              <p:par>
                                <p:cTn id="28" presetID="42" presetClass="path" presetSubtype="0" accel="49333" decel="50667" fill="hold" grpId="1" nodeType="withEffect">
                                  <p:stCondLst>
                                    <p:cond delay="0"/>
                                  </p:stCondLst>
                                  <p:childTnLst>
                                    <p:animMotion origin="layout" path="M -4.58333E-6 -3.7037E-7 L -4.58333E-6 0.07245 " pathEditMode="relative" rAng="0" ptsTypes="AA">
                                      <p:cBhvr>
                                        <p:cTn id="29" dur="500" spd="-100000" fill="hold"/>
                                        <p:tgtEl>
                                          <p:spTgt spid="5"/>
                                        </p:tgtEl>
                                        <p:attrNameLst>
                                          <p:attrName>ppt_x</p:attrName>
                                          <p:attrName>ppt_y</p:attrName>
                                        </p:attrNameLst>
                                      </p:cBhvr>
                                      <p:rCtr x="0" y="3611"/>
                                    </p:animMotion>
                                  </p:childTnLst>
                                </p:cTn>
                              </p:par>
                              <p:par>
                                <p:cTn id="30" presetID="23" presetClass="entr" presetSubtype="272" fill="hold" grpId="0" nodeType="withEffect">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cBhvr>
                                        <p:cTn id="32" dur="250" fill="hold"/>
                                        <p:tgtEl>
                                          <p:spTgt spid="8"/>
                                        </p:tgtEl>
                                        <p:attrNameLst>
                                          <p:attrName>ppt_w</p:attrName>
                                        </p:attrNameLst>
                                      </p:cBhvr>
                                      <p:tavLst>
                                        <p:tav tm="0">
                                          <p:val>
                                            <p:strVal val="2/3*#ppt_w"/>
                                          </p:val>
                                        </p:tav>
                                        <p:tav tm="100000">
                                          <p:val>
                                            <p:strVal val="#ppt_w"/>
                                          </p:val>
                                        </p:tav>
                                      </p:tavLst>
                                    </p:anim>
                                    <p:anim calcmode="lin" valueType="num">
                                      <p:cBhvr>
                                        <p:cTn id="33" dur="250" fill="hold"/>
                                        <p:tgtEl>
                                          <p:spTgt spid="8"/>
                                        </p:tgtEl>
                                        <p:attrNameLst>
                                          <p:attrName>ppt_h</p:attrName>
                                        </p:attrNameLst>
                                      </p:cBhvr>
                                      <p:tavLst>
                                        <p:tav tm="0">
                                          <p:val>
                                            <p:strVal val="2/3*#ppt_h"/>
                                          </p:val>
                                        </p:tav>
                                        <p:tav tm="100000">
                                          <p:val>
                                            <p:strVal val="#ppt_h"/>
                                          </p:val>
                                        </p:tav>
                                      </p:tavLst>
                                    </p:anim>
                                  </p:childTnLst>
                                </p:cTn>
                              </p:par>
                              <p:par>
                                <p:cTn id="34" presetID="42" presetClass="path" presetSubtype="0" accel="49333" decel="50667" fill="hold" grpId="1" nodeType="withEffect">
                                  <p:stCondLst>
                                    <p:cond delay="0"/>
                                  </p:stCondLst>
                                  <p:childTnLst>
                                    <p:animMotion origin="layout" path="M -2.91667E-6 -3.7037E-7 L -2.91667E-6 0.07245 " pathEditMode="relative" rAng="0" ptsTypes="AA">
                                      <p:cBhvr>
                                        <p:cTn id="35" dur="500" spd="-100000" fill="hold"/>
                                        <p:tgtEl>
                                          <p:spTgt spid="8"/>
                                        </p:tgtEl>
                                        <p:attrNameLst>
                                          <p:attrName>ppt_x</p:attrName>
                                          <p:attrName>ppt_y</p:attrName>
                                        </p:attrNameLst>
                                      </p:cBhvr>
                                      <p:rCtr x="0" y="3611"/>
                                    </p:animMotion>
                                  </p:childTnLst>
                                </p:cTn>
                              </p:par>
                              <p:par>
                                <p:cTn id="36" presetID="23" presetClass="entr" presetSubtype="27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p:cTn id="38" dur="250" fill="hold"/>
                                        <p:tgtEl>
                                          <p:spTgt spid="12"/>
                                        </p:tgtEl>
                                        <p:attrNameLst>
                                          <p:attrName>ppt_w</p:attrName>
                                        </p:attrNameLst>
                                      </p:cBhvr>
                                      <p:tavLst>
                                        <p:tav tm="0">
                                          <p:val>
                                            <p:strVal val="2/3*#ppt_w"/>
                                          </p:val>
                                        </p:tav>
                                        <p:tav tm="100000">
                                          <p:val>
                                            <p:strVal val="#ppt_w"/>
                                          </p:val>
                                        </p:tav>
                                      </p:tavLst>
                                    </p:anim>
                                    <p:anim calcmode="lin" valueType="num">
                                      <p:cBhvr>
                                        <p:cTn id="39" dur="250" fill="hold"/>
                                        <p:tgtEl>
                                          <p:spTgt spid="12"/>
                                        </p:tgtEl>
                                        <p:attrNameLst>
                                          <p:attrName>ppt_h</p:attrName>
                                        </p:attrNameLst>
                                      </p:cBhvr>
                                      <p:tavLst>
                                        <p:tav tm="0">
                                          <p:val>
                                            <p:strVal val="2/3*#ppt_h"/>
                                          </p:val>
                                        </p:tav>
                                        <p:tav tm="100000">
                                          <p:val>
                                            <p:strVal val="#ppt_h"/>
                                          </p:val>
                                        </p:tav>
                                      </p:tavLst>
                                    </p:anim>
                                  </p:childTnLst>
                                </p:cTn>
                              </p:par>
                              <p:par>
                                <p:cTn id="40" presetID="42" presetClass="path" presetSubtype="0" accel="49333" decel="50667" fill="hold" grpId="1" nodeType="withEffect">
                                  <p:stCondLst>
                                    <p:cond delay="0"/>
                                  </p:stCondLst>
                                  <p:childTnLst>
                                    <p:animMotion origin="layout" path="M 4.16667E-6 -3.7037E-7 L 4.16667E-6 0.07245 " pathEditMode="relative" rAng="0" ptsTypes="AA">
                                      <p:cBhvr>
                                        <p:cTn id="41" dur="500" spd="-100000" fill="hold"/>
                                        <p:tgtEl>
                                          <p:spTgt spid="12"/>
                                        </p:tgtEl>
                                        <p:attrNameLst>
                                          <p:attrName>ppt_x</p:attrName>
                                          <p:attrName>ppt_y</p:attrName>
                                        </p:attrNameLst>
                                      </p:cBhvr>
                                      <p:rCtr x="0" y="3611"/>
                                    </p:animMotion>
                                  </p:childTnLst>
                                </p:cTn>
                              </p:par>
                            </p:childTnLst>
                          </p:cTn>
                        </p:par>
                        <p:par>
                          <p:cTn id="42" fill="hold">
                            <p:stCondLst>
                              <p:cond delay="1250"/>
                            </p:stCondLst>
                            <p:childTnLst>
                              <p:par>
                                <p:cTn id="43" presetID="22" presetClass="entr" presetSubtype="1" fill="hold" nodeType="after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wipe(up)">
                                      <p:cBhvr>
                                        <p:cTn id="45" dur="500"/>
                                        <p:tgtEl>
                                          <p:spTgt spid="4"/>
                                        </p:tgtEl>
                                      </p:cBhvr>
                                    </p:animEffect>
                                  </p:childTnLst>
                                </p:cTn>
                              </p:par>
                              <p:par>
                                <p:cTn id="46" presetID="42" presetClass="path" presetSubtype="0" accel="49333" decel="50667" fill="hold" nodeType="withEffect">
                                  <p:stCondLst>
                                    <p:cond delay="0"/>
                                  </p:stCondLst>
                                  <p:childTnLst>
                                    <p:animMotion origin="layout" path="M -4.58333E-6 -1.48148E-6 L -4.58333E-6 0.07246 " pathEditMode="relative" rAng="0" ptsTypes="AA">
                                      <p:cBhvr>
                                        <p:cTn id="47" dur="750" spd="-100000" fill="hold"/>
                                        <p:tgtEl>
                                          <p:spTgt spid="4"/>
                                        </p:tgtEl>
                                        <p:attrNameLst>
                                          <p:attrName>ppt_x</p:attrName>
                                          <p:attrName>ppt_y</p:attrName>
                                        </p:attrNameLst>
                                      </p:cBhvr>
                                      <p:rCtr x="0" y="3611"/>
                                    </p:animMotion>
                                  </p:childTnLst>
                                </p:cTn>
                              </p:par>
                              <p:par>
                                <p:cTn id="48" presetID="22" presetClass="entr" presetSubtype="1" fill="hold" nodeType="withEffect">
                                  <p:stCondLst>
                                    <p:cond delay="0"/>
                                  </p:stCondLst>
                                  <p:childTnLst>
                                    <p:set>
                                      <p:cBhvr>
                                        <p:cTn id="49" dur="1" fill="hold">
                                          <p:stCondLst>
                                            <p:cond delay="0"/>
                                          </p:stCondLst>
                                        </p:cTn>
                                        <p:tgtEl>
                                          <p:spTgt spid="6"/>
                                        </p:tgtEl>
                                        <p:attrNameLst>
                                          <p:attrName>style.visibility</p:attrName>
                                        </p:attrNameLst>
                                      </p:cBhvr>
                                      <p:to>
                                        <p:strVal val="visible"/>
                                      </p:to>
                                    </p:set>
                                    <p:animEffect transition="in" filter="wipe(up)">
                                      <p:cBhvr>
                                        <p:cTn id="50" dur="500"/>
                                        <p:tgtEl>
                                          <p:spTgt spid="6"/>
                                        </p:tgtEl>
                                      </p:cBhvr>
                                    </p:animEffect>
                                  </p:childTnLst>
                                </p:cTn>
                              </p:par>
                              <p:par>
                                <p:cTn id="51" presetID="42" presetClass="path" presetSubtype="0" accel="49333" decel="50667" fill="hold" nodeType="withEffect">
                                  <p:stCondLst>
                                    <p:cond delay="0"/>
                                  </p:stCondLst>
                                  <p:childTnLst>
                                    <p:animMotion origin="layout" path="M -2.91667E-6 -1.48148E-6 L -2.91667E-6 0.07246 " pathEditMode="relative" rAng="0" ptsTypes="AA">
                                      <p:cBhvr>
                                        <p:cTn id="52" dur="750" spd="-100000" fill="hold"/>
                                        <p:tgtEl>
                                          <p:spTgt spid="6"/>
                                        </p:tgtEl>
                                        <p:attrNameLst>
                                          <p:attrName>ppt_x</p:attrName>
                                          <p:attrName>ppt_y</p:attrName>
                                        </p:attrNameLst>
                                      </p:cBhvr>
                                      <p:rCtr x="0" y="3611"/>
                                    </p:animMotion>
                                  </p:childTnLst>
                                </p:cTn>
                              </p:par>
                              <p:par>
                                <p:cTn id="53" presetID="22" presetClass="entr" presetSubtype="1" fill="hold" nodeType="with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wipe(up)">
                                      <p:cBhvr>
                                        <p:cTn id="55" dur="500"/>
                                        <p:tgtEl>
                                          <p:spTgt spid="9"/>
                                        </p:tgtEl>
                                      </p:cBhvr>
                                    </p:animEffect>
                                  </p:childTnLst>
                                </p:cTn>
                              </p:par>
                              <p:par>
                                <p:cTn id="56" presetID="42" presetClass="path" presetSubtype="0" accel="49333" decel="50667" fill="hold" nodeType="withEffect">
                                  <p:stCondLst>
                                    <p:cond delay="0"/>
                                  </p:stCondLst>
                                  <p:childTnLst>
                                    <p:animMotion origin="layout" path="M 4.375E-6 4.44444E-6 L 4.375E-6 0.07245 " pathEditMode="relative" rAng="0" ptsTypes="AA">
                                      <p:cBhvr>
                                        <p:cTn id="57" dur="750" spd="-100000" fill="hold"/>
                                        <p:tgtEl>
                                          <p:spTgt spid="9"/>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8" grpId="0"/>
      <p:bldP spid="8" grpId="1"/>
      <p:bldP spid="12" grpId="0"/>
      <p:bldP spid="12" grpId="1"/>
      <p:bldP spid="11" grpId="0"/>
      <p:bldP spid="15"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A63220-9EE7-FD82-62EA-B06775BF8843}"/>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A8FBF18C-E83D-D8FC-C4C8-017B0994CFB1}"/>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7F3E6077-09A6-69AC-FC5A-A2AD5A24BAFD}"/>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6" name="Group 25">
            <a:extLst>
              <a:ext uri="{FF2B5EF4-FFF2-40B4-BE49-F238E27FC236}">
                <a16:creationId xmlns:a16="http://schemas.microsoft.com/office/drawing/2014/main" id="{D633E580-830A-B22A-C029-AABFBA58F54C}"/>
              </a:ext>
            </a:extLst>
          </p:cNvPr>
          <p:cNvGrpSpPr/>
          <p:nvPr/>
        </p:nvGrpSpPr>
        <p:grpSpPr>
          <a:xfrm>
            <a:off x="6140450" y="2946399"/>
            <a:ext cx="2730500" cy="1117600"/>
            <a:chOff x="501650" y="2946400"/>
            <a:chExt cx="2730500" cy="1117600"/>
          </a:xfrm>
        </p:grpSpPr>
        <p:sp>
          <p:nvSpPr>
            <p:cNvPr id="27" name="Rectangle: Rounded Corners 26">
              <a:extLst>
                <a:ext uri="{FF2B5EF4-FFF2-40B4-BE49-F238E27FC236}">
                  <a16:creationId xmlns:a16="http://schemas.microsoft.com/office/drawing/2014/main" id="{121F44A1-4DF2-0719-6F38-A0CED112D66C}"/>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9362456B-60EC-C457-6810-7E2945D5E28D}"/>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WEDNESDAY</a:t>
              </a:r>
            </a:p>
          </p:txBody>
        </p:sp>
      </p:grpSp>
      <p:grpSp>
        <p:nvGrpSpPr>
          <p:cNvPr id="29" name="Group 28">
            <a:extLst>
              <a:ext uri="{FF2B5EF4-FFF2-40B4-BE49-F238E27FC236}">
                <a16:creationId xmlns:a16="http://schemas.microsoft.com/office/drawing/2014/main" id="{8608AD89-7998-0361-3F00-19B0BB16400B}"/>
              </a:ext>
            </a:extLst>
          </p:cNvPr>
          <p:cNvGrpSpPr/>
          <p:nvPr/>
        </p:nvGrpSpPr>
        <p:grpSpPr>
          <a:xfrm>
            <a:off x="8959850" y="2946399"/>
            <a:ext cx="2730500" cy="1117600"/>
            <a:chOff x="501650" y="2946400"/>
            <a:chExt cx="2730500" cy="1117600"/>
          </a:xfrm>
        </p:grpSpPr>
        <p:sp>
          <p:nvSpPr>
            <p:cNvPr id="30" name="Rectangle: Rounded Corners 29">
              <a:extLst>
                <a:ext uri="{FF2B5EF4-FFF2-40B4-BE49-F238E27FC236}">
                  <a16:creationId xmlns:a16="http://schemas.microsoft.com/office/drawing/2014/main" id="{1486B464-BFB9-3EBB-933E-E83B49802B86}"/>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31" name="TextBox 30">
              <a:extLst>
                <a:ext uri="{FF2B5EF4-FFF2-40B4-BE49-F238E27FC236}">
                  <a16:creationId xmlns:a16="http://schemas.microsoft.com/office/drawing/2014/main" id="{D2E380AC-1892-7013-8F93-1868D5940D12}"/>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THURSDAY</a:t>
              </a:r>
            </a:p>
          </p:txBody>
        </p:sp>
      </p:grpSp>
      <p:sp>
        <p:nvSpPr>
          <p:cNvPr id="3" name="Rectangle">
            <a:extLst>
              <a:ext uri="{FF2B5EF4-FFF2-40B4-BE49-F238E27FC236}">
                <a16:creationId xmlns:a16="http://schemas.microsoft.com/office/drawing/2014/main" id="{0BA09692-F286-E7D3-5D45-407382D07790}"/>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sp>
        <p:nvSpPr>
          <p:cNvPr id="2" name="Saeed Faal 1">
            <a:extLst>
              <a:ext uri="{FF2B5EF4-FFF2-40B4-BE49-F238E27FC236}">
                <a16:creationId xmlns:a16="http://schemas.microsoft.com/office/drawing/2014/main" id="{58FE19F3-28FA-C4F1-1236-E234AB1D2CBB}"/>
              </a:ext>
            </a:extLst>
          </p:cNvPr>
          <p:cNvSpPr txBox="1"/>
          <p:nvPr/>
        </p:nvSpPr>
        <p:spPr>
          <a:xfrm>
            <a:off x="3356687" y="4063999"/>
            <a:ext cx="4513720" cy="830997"/>
          </a:xfrm>
          <a:prstGeom prst="rect">
            <a:avLst/>
          </a:prstGeom>
          <a:noFill/>
        </p:spPr>
        <p:txBody>
          <a:bodyPr wrap="square" rtlCol="0">
            <a:spAutoFit/>
          </a:bodyPr>
          <a:lstStyle/>
          <a:p>
            <a:r>
              <a:rPr lang="en-US" sz="4800" b="1" dirty="0">
                <a:solidFill>
                  <a:schemeClr val="tx1">
                    <a:lumMod val="65000"/>
                    <a:lumOff val="35000"/>
                  </a:schemeClr>
                </a:solidFill>
                <a:latin typeface="Montserrat" panose="00000500000000000000" pitchFamily="2" charset="0"/>
                <a:ea typeface="Lato Black" charset="0"/>
                <a:cs typeface="Lato Black" charset="0"/>
              </a:rPr>
              <a:t>Last Day</a:t>
            </a:r>
          </a:p>
        </p:txBody>
      </p:sp>
      <p:sp>
        <p:nvSpPr>
          <p:cNvPr id="6" name="Rectangle 35">
            <a:extLst>
              <a:ext uri="{FF2B5EF4-FFF2-40B4-BE49-F238E27FC236}">
                <a16:creationId xmlns:a16="http://schemas.microsoft.com/office/drawing/2014/main" id="{64FEA3D3-ABBB-C584-BFBF-AE82EA0289CA}"/>
              </a:ext>
            </a:extLst>
          </p:cNvPr>
          <p:cNvSpPr/>
          <p:nvPr/>
        </p:nvSpPr>
        <p:spPr>
          <a:xfrm rot="5400000">
            <a:off x="2350419" y="5170182"/>
            <a:ext cx="1915863" cy="108365"/>
          </a:xfrm>
          <a:prstGeom prst="rect">
            <a:avLst/>
          </a:prstGeom>
          <a:solidFill>
            <a:srgbClr val="22374E"/>
          </a:solidFill>
          <a:ln>
            <a:noFill/>
          </a:ln>
          <a:effectLst/>
        </p:spPr>
        <p:style>
          <a:lnRef idx="1">
            <a:schemeClr val="accent1"/>
          </a:lnRef>
          <a:fillRef idx="3">
            <a:schemeClr val="accent1"/>
          </a:fillRef>
          <a:effectRef idx="2">
            <a:schemeClr val="accent1"/>
          </a:effectRef>
          <a:fontRef idx="minor">
            <a:schemeClr val="lt1"/>
          </a:fontRef>
        </p:style>
        <p:txBody>
          <a:bodyPr lIns="45670" tIns="22836" rIns="45670" bIns="22836" anchor="ctr"/>
          <a:lstStyle/>
          <a:p>
            <a:pPr defTabSz="543722">
              <a:defRPr/>
            </a:pPr>
            <a:endParaRPr lang="en-US" sz="900" dirty="0">
              <a:solidFill>
                <a:schemeClr val="tx1"/>
              </a:solidFill>
              <a:effectLst>
                <a:outerShdw blurRad="88900" dist="50800" dir="2700000" algn="tl" rotWithShape="0">
                  <a:prstClr val="black">
                    <a:alpha val="40000"/>
                  </a:prstClr>
                </a:outerShdw>
              </a:effectLst>
              <a:latin typeface="Open Sans Light"/>
            </a:endParaRPr>
          </a:p>
        </p:txBody>
      </p:sp>
      <p:sp>
        <p:nvSpPr>
          <p:cNvPr id="8" name="Title 20">
            <a:extLst>
              <a:ext uri="{FF2B5EF4-FFF2-40B4-BE49-F238E27FC236}">
                <a16:creationId xmlns:a16="http://schemas.microsoft.com/office/drawing/2014/main" id="{8E60E0E8-97E9-5A84-0F3F-8ABF8965D1D9}"/>
              </a:ext>
            </a:extLst>
          </p:cNvPr>
          <p:cNvSpPr txBox="1">
            <a:spLocks/>
          </p:cNvSpPr>
          <p:nvPr/>
        </p:nvSpPr>
        <p:spPr bwMode="auto">
          <a:xfrm>
            <a:off x="3426378" y="4808192"/>
            <a:ext cx="7966300" cy="1776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a:t>
            </a:r>
          </a:p>
          <a:p>
            <a:pPr algn="just">
              <a:lnSpc>
                <a:spcPct val="130000"/>
              </a:lnSpc>
            </a:pPr>
            <a:endPar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endParaRPr>
          </a:p>
        </p:txBody>
      </p:sp>
      <p:pic>
        <p:nvPicPr>
          <p:cNvPr id="13" name="Picture 12" descr="A calendar with two rings&#10;&#10;Description automatically generated">
            <a:extLst>
              <a:ext uri="{FF2B5EF4-FFF2-40B4-BE49-F238E27FC236}">
                <a16:creationId xmlns:a16="http://schemas.microsoft.com/office/drawing/2014/main" id="{A4CBF8FF-7BA6-0D4F-7756-2EB6BB3258AB}"/>
              </a:ext>
            </a:extLst>
          </p:cNvPr>
          <p:cNvPicPr>
            <a:picLocks noChangeAspect="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22113" y="3505200"/>
            <a:ext cx="3489573" cy="3429000"/>
          </a:xfrm>
          <a:prstGeom prst="rect">
            <a:avLst/>
          </a:prstGeom>
        </p:spPr>
      </p:pic>
      <p:sp>
        <p:nvSpPr>
          <p:cNvPr id="14" name="TextBox 13">
            <a:extLst>
              <a:ext uri="{FF2B5EF4-FFF2-40B4-BE49-F238E27FC236}">
                <a16:creationId xmlns:a16="http://schemas.microsoft.com/office/drawing/2014/main" id="{DB00575E-643F-CFA4-54A2-F8501E5CAC5E}"/>
              </a:ext>
            </a:extLst>
          </p:cNvPr>
          <p:cNvSpPr txBox="1"/>
          <p:nvPr/>
        </p:nvSpPr>
        <p:spPr>
          <a:xfrm>
            <a:off x="1294254" y="4458325"/>
            <a:ext cx="1125096" cy="461665"/>
          </a:xfrm>
          <a:prstGeom prst="rect">
            <a:avLst/>
          </a:prstGeom>
          <a:noFill/>
        </p:spPr>
        <p:txBody>
          <a:bodyPr wrap="square" rtlCol="0">
            <a:spAutoFit/>
          </a:bodyPr>
          <a:lstStyle/>
          <a:p>
            <a:pPr algn="ctr"/>
            <a:r>
              <a:rPr lang="en-US" sz="2400" b="1" dirty="0">
                <a:solidFill>
                  <a:schemeClr val="bg1"/>
                </a:solidFill>
                <a:latin typeface="Montserrat" panose="00000500000000000000" pitchFamily="2" charset="0"/>
              </a:rPr>
              <a:t>JAN</a:t>
            </a:r>
          </a:p>
        </p:txBody>
      </p:sp>
      <p:sp>
        <p:nvSpPr>
          <p:cNvPr id="15" name="TextBox 14">
            <a:extLst>
              <a:ext uri="{FF2B5EF4-FFF2-40B4-BE49-F238E27FC236}">
                <a16:creationId xmlns:a16="http://schemas.microsoft.com/office/drawing/2014/main" id="{3A415812-6E1D-EB40-C307-1DE4B5928CEE}"/>
              </a:ext>
            </a:extLst>
          </p:cNvPr>
          <p:cNvSpPr txBox="1"/>
          <p:nvPr/>
        </p:nvSpPr>
        <p:spPr>
          <a:xfrm>
            <a:off x="1304351" y="5143501"/>
            <a:ext cx="1125096" cy="769441"/>
          </a:xfrm>
          <a:prstGeom prst="rect">
            <a:avLst/>
          </a:prstGeom>
          <a:noFill/>
        </p:spPr>
        <p:txBody>
          <a:bodyPr wrap="square" rtlCol="0">
            <a:spAutoFit/>
          </a:bodyPr>
          <a:lstStyle/>
          <a:p>
            <a:pPr algn="ctr"/>
            <a:r>
              <a:rPr lang="en-US" sz="4400" b="1" dirty="0">
                <a:solidFill>
                  <a:srgbClr val="22374E"/>
                </a:solidFill>
                <a:latin typeface="Montserrat" panose="00000500000000000000" pitchFamily="2" charset="0"/>
              </a:rPr>
              <a:t>30</a:t>
            </a:r>
          </a:p>
        </p:txBody>
      </p:sp>
    </p:spTree>
    <p:extLst>
      <p:ext uri="{BB962C8B-B14F-4D97-AF65-F5344CB8AC3E}">
        <p14:creationId xmlns:p14="http://schemas.microsoft.com/office/powerpoint/2010/main" val="4280695376"/>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11111E-6 L 5E-6 0.12778 " pathEditMode="relative" rAng="0" ptsTypes="AA">
                                      <p:cBhvr>
                                        <p:cTn id="6" dur="750" fill="hold"/>
                                        <p:tgtEl>
                                          <p:spTgt spid="26"/>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29"/>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9"/>
                                        </p:tgtEl>
                                        <p:attrNameLst>
                                          <p:attrName>ppt_x</p:attrName>
                                          <p:attrName>ppt_y</p:attrName>
                                        </p:attrNameLst>
                                      </p:cBhvr>
                                      <p:rCtr x="0" y="-6667"/>
                                    </p:animMotion>
                                  </p:childTnLst>
                                </p:cTn>
                              </p:par>
                            </p:childTnLst>
                          </p:cTn>
                        </p:par>
                        <p:par>
                          <p:cTn id="11" fill="hold">
                            <p:stCondLst>
                              <p:cond delay="750"/>
                            </p:stCondLst>
                            <p:childTnLst>
                              <p:par>
                                <p:cTn id="12" presetID="23" presetClass="entr" presetSubtype="272" fill="hold" nodeType="afterEffect">
                                  <p:stCondLst>
                                    <p:cond delay="0"/>
                                  </p:stCondLst>
                                  <p:childTnLst>
                                    <p:set>
                                      <p:cBhvr>
                                        <p:cTn id="13" dur="1" fill="hold">
                                          <p:stCondLst>
                                            <p:cond delay="0"/>
                                          </p:stCondLst>
                                        </p:cTn>
                                        <p:tgtEl>
                                          <p:spTgt spid="13"/>
                                        </p:tgtEl>
                                        <p:attrNameLst>
                                          <p:attrName>style.visibility</p:attrName>
                                        </p:attrNameLst>
                                      </p:cBhvr>
                                      <p:to>
                                        <p:strVal val="visible"/>
                                      </p:to>
                                    </p:set>
                                    <p:anim calcmode="lin" valueType="num">
                                      <p:cBhvr>
                                        <p:cTn id="14" dur="250" fill="hold"/>
                                        <p:tgtEl>
                                          <p:spTgt spid="13"/>
                                        </p:tgtEl>
                                        <p:attrNameLst>
                                          <p:attrName>ppt_w</p:attrName>
                                        </p:attrNameLst>
                                      </p:cBhvr>
                                      <p:tavLst>
                                        <p:tav tm="0">
                                          <p:val>
                                            <p:strVal val="2/3*#ppt_w"/>
                                          </p:val>
                                        </p:tav>
                                        <p:tav tm="100000">
                                          <p:val>
                                            <p:strVal val="#ppt_w"/>
                                          </p:val>
                                        </p:tav>
                                      </p:tavLst>
                                    </p:anim>
                                    <p:anim calcmode="lin" valueType="num">
                                      <p:cBhvr>
                                        <p:cTn id="15" dur="250" fill="hold"/>
                                        <p:tgtEl>
                                          <p:spTgt spid="13"/>
                                        </p:tgtEl>
                                        <p:attrNameLst>
                                          <p:attrName>ppt_h</p:attrName>
                                        </p:attrNameLst>
                                      </p:cBhvr>
                                      <p:tavLst>
                                        <p:tav tm="0">
                                          <p:val>
                                            <p:strVal val="2/3*#ppt_h"/>
                                          </p:val>
                                        </p:tav>
                                        <p:tav tm="100000">
                                          <p:val>
                                            <p:strVal val="#ppt_h"/>
                                          </p:val>
                                        </p:tav>
                                      </p:tavLst>
                                    </p:anim>
                                  </p:childTnLst>
                                </p:cTn>
                              </p:par>
                              <p:par>
                                <p:cTn id="16" presetID="42" presetClass="path" presetSubtype="0" accel="49333" decel="50667" fill="hold" nodeType="withEffect">
                                  <p:stCondLst>
                                    <p:cond delay="0"/>
                                  </p:stCondLst>
                                  <p:childTnLst>
                                    <p:animMotion origin="layout" path="M 2.29167E-6 -7.40741E-7 L 2.29167E-6 0.07245 " pathEditMode="relative" rAng="0" ptsTypes="AA">
                                      <p:cBhvr>
                                        <p:cTn id="17" dur="500" spd="-100000" fill="hold"/>
                                        <p:tgtEl>
                                          <p:spTgt spid="13"/>
                                        </p:tgtEl>
                                        <p:attrNameLst>
                                          <p:attrName>ppt_x</p:attrName>
                                          <p:attrName>ppt_y</p:attrName>
                                        </p:attrNameLst>
                                      </p:cBhvr>
                                      <p:rCtr x="0" y="3611"/>
                                    </p:animMotion>
                                  </p:childTnLst>
                                </p:cTn>
                              </p:par>
                              <p:par>
                                <p:cTn id="18" presetID="10" presetClass="entr" presetSubtype="0" fill="hold" grpId="0" nodeType="with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23" presetClass="entr" presetSubtype="272" fill="hold" grpId="0" nodeType="with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p:cTn id="26" dur="250" fill="hold"/>
                                        <p:tgtEl>
                                          <p:spTgt spid="2"/>
                                        </p:tgtEl>
                                        <p:attrNameLst>
                                          <p:attrName>ppt_w</p:attrName>
                                        </p:attrNameLst>
                                      </p:cBhvr>
                                      <p:tavLst>
                                        <p:tav tm="0">
                                          <p:val>
                                            <p:strVal val="2/3*#ppt_w"/>
                                          </p:val>
                                        </p:tav>
                                        <p:tav tm="100000">
                                          <p:val>
                                            <p:strVal val="#ppt_w"/>
                                          </p:val>
                                        </p:tav>
                                      </p:tavLst>
                                    </p:anim>
                                    <p:anim calcmode="lin" valueType="num">
                                      <p:cBhvr>
                                        <p:cTn id="27" dur="250" fill="hold"/>
                                        <p:tgtEl>
                                          <p:spTgt spid="2"/>
                                        </p:tgtEl>
                                        <p:attrNameLst>
                                          <p:attrName>ppt_h</p:attrName>
                                        </p:attrNameLst>
                                      </p:cBhvr>
                                      <p:tavLst>
                                        <p:tav tm="0">
                                          <p:val>
                                            <p:strVal val="2/3*#ppt_h"/>
                                          </p:val>
                                        </p:tav>
                                        <p:tav tm="100000">
                                          <p:val>
                                            <p:strVal val="#ppt_h"/>
                                          </p:val>
                                        </p:tav>
                                      </p:tavLst>
                                    </p:anim>
                                  </p:childTnLst>
                                </p:cTn>
                              </p:par>
                              <p:par>
                                <p:cTn id="28" presetID="42" presetClass="path" presetSubtype="0" accel="49333" decel="50667" fill="hold" grpId="1" nodeType="withEffect">
                                  <p:stCondLst>
                                    <p:cond delay="0"/>
                                  </p:stCondLst>
                                  <p:childTnLst>
                                    <p:animMotion origin="layout" path="M 3.33333E-6 7.40741E-7 L 3.33333E-6 0.07245 " pathEditMode="relative" rAng="0" ptsTypes="AA">
                                      <p:cBhvr>
                                        <p:cTn id="29" dur="500" spd="-100000" fill="hold"/>
                                        <p:tgtEl>
                                          <p:spTgt spid="2"/>
                                        </p:tgtEl>
                                        <p:attrNameLst>
                                          <p:attrName>ppt_x</p:attrName>
                                          <p:attrName>ppt_y</p:attrName>
                                        </p:attrNameLst>
                                      </p:cBhvr>
                                      <p:rCtr x="0" y="3611"/>
                                    </p:animMotion>
                                  </p:childTnLst>
                                </p:cTn>
                              </p:par>
                              <p:par>
                                <p:cTn id="30" presetID="23" presetClass="entr" presetSubtype="272" fill="hold" grpId="0" nodeType="withEffect">
                                  <p:stCondLst>
                                    <p:cond delay="0"/>
                                  </p:stCondLst>
                                  <p:childTnLst>
                                    <p:set>
                                      <p:cBhvr>
                                        <p:cTn id="31" dur="1" fill="hold">
                                          <p:stCondLst>
                                            <p:cond delay="0"/>
                                          </p:stCondLst>
                                        </p:cTn>
                                        <p:tgtEl>
                                          <p:spTgt spid="6"/>
                                        </p:tgtEl>
                                        <p:attrNameLst>
                                          <p:attrName>style.visibility</p:attrName>
                                        </p:attrNameLst>
                                      </p:cBhvr>
                                      <p:to>
                                        <p:strVal val="visible"/>
                                      </p:to>
                                    </p:set>
                                    <p:anim calcmode="lin" valueType="num">
                                      <p:cBhvr>
                                        <p:cTn id="32" dur="250" fill="hold"/>
                                        <p:tgtEl>
                                          <p:spTgt spid="6"/>
                                        </p:tgtEl>
                                        <p:attrNameLst>
                                          <p:attrName>ppt_w</p:attrName>
                                        </p:attrNameLst>
                                      </p:cBhvr>
                                      <p:tavLst>
                                        <p:tav tm="0">
                                          <p:val>
                                            <p:strVal val="2/3*#ppt_w"/>
                                          </p:val>
                                        </p:tav>
                                        <p:tav tm="100000">
                                          <p:val>
                                            <p:strVal val="#ppt_w"/>
                                          </p:val>
                                        </p:tav>
                                      </p:tavLst>
                                    </p:anim>
                                    <p:anim calcmode="lin" valueType="num">
                                      <p:cBhvr>
                                        <p:cTn id="33" dur="250" fill="hold"/>
                                        <p:tgtEl>
                                          <p:spTgt spid="6"/>
                                        </p:tgtEl>
                                        <p:attrNameLst>
                                          <p:attrName>ppt_h</p:attrName>
                                        </p:attrNameLst>
                                      </p:cBhvr>
                                      <p:tavLst>
                                        <p:tav tm="0">
                                          <p:val>
                                            <p:strVal val="2/3*#ppt_h"/>
                                          </p:val>
                                        </p:tav>
                                        <p:tav tm="100000">
                                          <p:val>
                                            <p:strVal val="#ppt_h"/>
                                          </p:val>
                                        </p:tav>
                                      </p:tavLst>
                                    </p:anim>
                                  </p:childTnLst>
                                </p:cTn>
                              </p:par>
                              <p:par>
                                <p:cTn id="34" presetID="42" presetClass="path" presetSubtype="0" accel="49333" decel="50667" fill="hold" grpId="1" nodeType="withEffect">
                                  <p:stCondLst>
                                    <p:cond delay="0"/>
                                  </p:stCondLst>
                                  <p:childTnLst>
                                    <p:animMotion origin="layout" path="M -4.16667E-6 4.44444E-6 L -4.16667E-6 0.07245 " pathEditMode="relative" rAng="0" ptsTypes="AA">
                                      <p:cBhvr>
                                        <p:cTn id="35" dur="500" spd="-100000" fill="hold"/>
                                        <p:tgtEl>
                                          <p:spTgt spid="6"/>
                                        </p:tgtEl>
                                        <p:attrNameLst>
                                          <p:attrName>ppt_x</p:attrName>
                                          <p:attrName>ppt_y</p:attrName>
                                        </p:attrNameLst>
                                      </p:cBhvr>
                                      <p:rCtr x="0" y="3611"/>
                                    </p:animMotion>
                                  </p:childTnLst>
                                </p:cTn>
                              </p:par>
                              <p:par>
                                <p:cTn id="36" presetID="23" presetClass="entr" presetSubtype="272" fill="hold" grpId="0" nodeType="withEffect">
                                  <p:stCondLst>
                                    <p:cond delay="250"/>
                                  </p:stCondLst>
                                  <p:childTnLst>
                                    <p:set>
                                      <p:cBhvr>
                                        <p:cTn id="37" dur="1" fill="hold">
                                          <p:stCondLst>
                                            <p:cond delay="0"/>
                                          </p:stCondLst>
                                        </p:cTn>
                                        <p:tgtEl>
                                          <p:spTgt spid="8"/>
                                        </p:tgtEl>
                                        <p:attrNameLst>
                                          <p:attrName>style.visibility</p:attrName>
                                        </p:attrNameLst>
                                      </p:cBhvr>
                                      <p:to>
                                        <p:strVal val="visible"/>
                                      </p:to>
                                    </p:set>
                                    <p:anim calcmode="lin" valueType="num">
                                      <p:cBhvr>
                                        <p:cTn id="38" dur="250" fill="hold"/>
                                        <p:tgtEl>
                                          <p:spTgt spid="8"/>
                                        </p:tgtEl>
                                        <p:attrNameLst>
                                          <p:attrName>ppt_w</p:attrName>
                                        </p:attrNameLst>
                                      </p:cBhvr>
                                      <p:tavLst>
                                        <p:tav tm="0">
                                          <p:val>
                                            <p:strVal val="2/3*#ppt_w"/>
                                          </p:val>
                                        </p:tav>
                                        <p:tav tm="100000">
                                          <p:val>
                                            <p:strVal val="#ppt_w"/>
                                          </p:val>
                                        </p:tav>
                                      </p:tavLst>
                                    </p:anim>
                                    <p:anim calcmode="lin" valueType="num">
                                      <p:cBhvr>
                                        <p:cTn id="39" dur="250" fill="hold"/>
                                        <p:tgtEl>
                                          <p:spTgt spid="8"/>
                                        </p:tgtEl>
                                        <p:attrNameLst>
                                          <p:attrName>ppt_h</p:attrName>
                                        </p:attrNameLst>
                                      </p:cBhvr>
                                      <p:tavLst>
                                        <p:tav tm="0">
                                          <p:val>
                                            <p:strVal val="2/3*#ppt_h"/>
                                          </p:val>
                                        </p:tav>
                                        <p:tav tm="100000">
                                          <p:val>
                                            <p:strVal val="#ppt_h"/>
                                          </p:val>
                                        </p:tav>
                                      </p:tavLst>
                                    </p:anim>
                                  </p:childTnLst>
                                </p:cTn>
                              </p:par>
                              <p:par>
                                <p:cTn id="40" presetID="42" presetClass="path" presetSubtype="0" accel="49333" decel="50667" fill="hold" grpId="1" nodeType="withEffect">
                                  <p:stCondLst>
                                    <p:cond delay="250"/>
                                  </p:stCondLst>
                                  <p:childTnLst>
                                    <p:animMotion origin="layout" path="M -2.29167E-6 4.44444E-6 L -2.29167E-6 0.07245 " pathEditMode="relative" rAng="0" ptsTypes="AA">
                                      <p:cBhvr>
                                        <p:cTn id="41" dur="500" spd="-100000" fill="hold"/>
                                        <p:tgtEl>
                                          <p:spTgt spid="8"/>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6" grpId="0" animBg="1"/>
      <p:bldP spid="6" grpId="1" animBg="1"/>
      <p:bldP spid="8" grpId="0"/>
      <p:bldP spid="8" grpId="1"/>
      <p:bldP spid="14" grpId="0"/>
      <p:bldP spid="15"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2025-01-28 18-32-48(1)">
            <a:hlinkClick r:id="" action="ppaction://media"/>
            <a:extLst>
              <a:ext uri="{FF2B5EF4-FFF2-40B4-BE49-F238E27FC236}">
                <a16:creationId xmlns:a16="http://schemas.microsoft.com/office/drawing/2014/main" id="{12FC20EA-E5D7-2DB0-16A3-CF4CB0F74987}"/>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1660525" y="1233941"/>
            <a:ext cx="8870950" cy="4980668"/>
          </a:xfrm>
          <a:prstGeom prst="rect">
            <a:avLst/>
          </a:prstGeom>
        </p:spPr>
      </p:pic>
    </p:spTree>
    <p:extLst>
      <p:ext uri="{BB962C8B-B14F-4D97-AF65-F5344CB8AC3E}">
        <p14:creationId xmlns:p14="http://schemas.microsoft.com/office/powerpoint/2010/main" val="1725153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43234"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fullScrn="1">
              <p:cMediaNode vol="80000" showWhenStopped="0">
                <p:cTn id="7" fill="hold" display="0">
                  <p:stCondLst>
                    <p:cond delay="indefinite"/>
                  </p:stCondLst>
                </p:cTn>
                <p:tgtEl>
                  <p:spTgt spid="3"/>
                </p:tgtEl>
              </p:cMediaNode>
            </p:vide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69694F-5E86-65A5-E3DB-2086338BA390}"/>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4A622D45-99C5-33C7-4BCA-1D99915CC23C}"/>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3F357A95-4081-6C6A-DA2D-4883B085D9B5}"/>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2" name="Group 21">
            <a:extLst>
              <a:ext uri="{FF2B5EF4-FFF2-40B4-BE49-F238E27FC236}">
                <a16:creationId xmlns:a16="http://schemas.microsoft.com/office/drawing/2014/main" id="{CB79F14F-1AF7-9E2F-7E50-3A9EF3D0E592}"/>
              </a:ext>
            </a:extLst>
          </p:cNvPr>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8F1CC0B2-E8A1-B92C-222A-638537962C29}"/>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CFD33661-92CE-130A-BAC2-2B070F733B86}"/>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First Tab</a:t>
              </a:r>
            </a:p>
          </p:txBody>
        </p:sp>
      </p:grpSp>
      <p:sp>
        <p:nvSpPr>
          <p:cNvPr id="12" name="Rectangle">
            <a:extLst>
              <a:ext uri="{FF2B5EF4-FFF2-40B4-BE49-F238E27FC236}">
                <a16:creationId xmlns:a16="http://schemas.microsoft.com/office/drawing/2014/main" id="{14710970-F904-11A0-F372-31C15DF2F5EE}"/>
              </a:ext>
            </a:extLst>
          </p:cNvPr>
          <p:cNvSpPr>
            <a:spLocks noGrp="1" noRot="1" noMove="1" noResize="1" noEditPoints="1" noAdjustHandles="1" noChangeArrowheads="1" noChangeShapeType="1"/>
          </p:cNvSpPr>
          <p:nvPr/>
        </p:nvSpPr>
        <p:spPr>
          <a:xfrm>
            <a:off x="0" y="34290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sp>
        <p:nvSpPr>
          <p:cNvPr id="33" name="Saeed Faal 1">
            <a:extLst>
              <a:ext uri="{FF2B5EF4-FFF2-40B4-BE49-F238E27FC236}">
                <a16:creationId xmlns:a16="http://schemas.microsoft.com/office/drawing/2014/main" id="{9DFA71D6-F7A3-F928-E13B-BDDA1486CFD9}"/>
              </a:ext>
            </a:extLst>
          </p:cNvPr>
          <p:cNvSpPr txBox="1"/>
          <p:nvPr/>
        </p:nvSpPr>
        <p:spPr>
          <a:xfrm>
            <a:off x="1778296" y="3965442"/>
            <a:ext cx="4513720" cy="2308324"/>
          </a:xfrm>
          <a:prstGeom prst="rect">
            <a:avLst/>
          </a:prstGeom>
          <a:noFill/>
        </p:spPr>
        <p:txBody>
          <a:bodyPr wrap="square" rtlCol="0">
            <a:spAutoFit/>
          </a:bodyPr>
          <a:lstStyle/>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TYPE YOUR</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TEXT</a:t>
            </a:r>
          </a:p>
          <a:p>
            <a:r>
              <a:rPr lang="en-US" sz="48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HERE</a:t>
            </a:r>
          </a:p>
        </p:txBody>
      </p:sp>
      <p:sp>
        <p:nvSpPr>
          <p:cNvPr id="34" name="Rectangle 35">
            <a:extLst>
              <a:ext uri="{FF2B5EF4-FFF2-40B4-BE49-F238E27FC236}">
                <a16:creationId xmlns:a16="http://schemas.microsoft.com/office/drawing/2014/main" id="{9C3E158F-0EC6-ECA0-37C4-17D538FBA88E}"/>
              </a:ext>
            </a:extLst>
          </p:cNvPr>
          <p:cNvSpPr/>
          <p:nvPr/>
        </p:nvSpPr>
        <p:spPr>
          <a:xfrm rot="5400000">
            <a:off x="772028" y="5071625"/>
            <a:ext cx="1915863" cy="108365"/>
          </a:xfrm>
          <a:prstGeom prst="rect">
            <a:avLst/>
          </a:prstGeom>
          <a:solidFill>
            <a:srgbClr val="22374E"/>
          </a:solidFill>
          <a:ln>
            <a:noFill/>
          </a:ln>
          <a:effectLst/>
        </p:spPr>
        <p:style>
          <a:lnRef idx="1">
            <a:schemeClr val="accent1"/>
          </a:lnRef>
          <a:fillRef idx="3">
            <a:schemeClr val="accent1"/>
          </a:fillRef>
          <a:effectRef idx="2">
            <a:schemeClr val="accent1"/>
          </a:effectRef>
          <a:fontRef idx="minor">
            <a:schemeClr val="lt1"/>
          </a:fontRef>
        </p:style>
        <p:txBody>
          <a:bodyPr lIns="45670" tIns="22836" rIns="45670" bIns="22836" anchor="ctr"/>
          <a:lstStyle/>
          <a:p>
            <a:pPr defTabSz="543722">
              <a:defRPr/>
            </a:pPr>
            <a:endParaRPr lang="en-US" sz="900" dirty="0">
              <a:solidFill>
                <a:schemeClr val="tx1"/>
              </a:solidFill>
              <a:effectLst>
                <a:outerShdw blurRad="88900" dist="50800" dir="2700000" algn="tl" rotWithShape="0">
                  <a:prstClr val="black">
                    <a:alpha val="40000"/>
                  </a:prstClr>
                </a:outerShdw>
              </a:effectLst>
              <a:latin typeface="Open Sans Light"/>
            </a:endParaRPr>
          </a:p>
        </p:txBody>
      </p:sp>
      <p:sp>
        <p:nvSpPr>
          <p:cNvPr id="35" name="Title 20">
            <a:extLst>
              <a:ext uri="{FF2B5EF4-FFF2-40B4-BE49-F238E27FC236}">
                <a16:creationId xmlns:a16="http://schemas.microsoft.com/office/drawing/2014/main" id="{70E49100-5FE0-ABE8-F95F-D8D4BB860D6A}"/>
              </a:ext>
            </a:extLst>
          </p:cNvPr>
          <p:cNvSpPr txBox="1">
            <a:spLocks/>
          </p:cNvSpPr>
          <p:nvPr/>
        </p:nvSpPr>
        <p:spPr bwMode="auto">
          <a:xfrm>
            <a:off x="3739319" y="4707987"/>
            <a:ext cx="7284279" cy="1776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a:t>
            </a:r>
          </a:p>
          <a:p>
            <a:pPr algn="just">
              <a:lnSpc>
                <a:spcPct val="130000"/>
              </a:lnSpc>
            </a:pPr>
            <a:endPar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endParaRPr>
          </a:p>
        </p:txBody>
      </p:sp>
    </p:spTree>
    <p:extLst>
      <p:ext uri="{BB962C8B-B14F-4D97-AF65-F5344CB8AC3E}">
        <p14:creationId xmlns:p14="http://schemas.microsoft.com/office/powerpoint/2010/main" val="27319280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5E-6 0.1375 L 5E-6 2.96296E-6 " pathEditMode="relative" rAng="0" ptsTypes="AA">
                                      <p:cBhvr>
                                        <p:cTn id="8" dur="750" fill="hold"/>
                                        <p:tgtEl>
                                          <p:spTgt spid="22"/>
                                        </p:tgtEl>
                                        <p:attrNameLst>
                                          <p:attrName>ppt_x</p:attrName>
                                          <p:attrName>ppt_y</p:attrName>
                                        </p:attrNameLst>
                                      </p:cBhvr>
                                      <p:rCtr x="0" y="-6829"/>
                                    </p:animMotion>
                                  </p:childTnLst>
                                </p:cTn>
                              </p:par>
                            </p:childTnLst>
                          </p:cTn>
                        </p:par>
                        <p:par>
                          <p:cTn id="9" fill="hold">
                            <p:stCondLst>
                              <p:cond delay="750"/>
                            </p:stCondLst>
                            <p:childTnLst>
                              <p:par>
                                <p:cTn id="10" presetID="23" presetClass="entr" presetSubtype="272"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 calcmode="lin" valueType="num">
                                      <p:cBhvr>
                                        <p:cTn id="12" dur="250" fill="hold"/>
                                        <p:tgtEl>
                                          <p:spTgt spid="33"/>
                                        </p:tgtEl>
                                        <p:attrNameLst>
                                          <p:attrName>ppt_w</p:attrName>
                                        </p:attrNameLst>
                                      </p:cBhvr>
                                      <p:tavLst>
                                        <p:tav tm="0">
                                          <p:val>
                                            <p:strVal val="2/3*#ppt_w"/>
                                          </p:val>
                                        </p:tav>
                                        <p:tav tm="100000">
                                          <p:val>
                                            <p:strVal val="#ppt_w"/>
                                          </p:val>
                                        </p:tav>
                                      </p:tavLst>
                                    </p:anim>
                                    <p:anim calcmode="lin" valueType="num">
                                      <p:cBhvr>
                                        <p:cTn id="13" dur="250" fill="hold"/>
                                        <p:tgtEl>
                                          <p:spTgt spid="33"/>
                                        </p:tgtEl>
                                        <p:attrNameLst>
                                          <p:attrName>ppt_h</p:attrName>
                                        </p:attrNameLst>
                                      </p:cBhvr>
                                      <p:tavLst>
                                        <p:tav tm="0">
                                          <p:val>
                                            <p:strVal val="2/3*#ppt_h"/>
                                          </p:val>
                                        </p:tav>
                                        <p:tav tm="100000">
                                          <p:val>
                                            <p:strVal val="#ppt_h"/>
                                          </p:val>
                                        </p:tav>
                                      </p:tavLst>
                                    </p:anim>
                                  </p:childTnLst>
                                </p:cTn>
                              </p:par>
                              <p:par>
                                <p:cTn id="14" presetID="42" presetClass="path" presetSubtype="0" accel="49333" decel="50667" fill="hold" grpId="1" nodeType="withEffect">
                                  <p:stCondLst>
                                    <p:cond delay="0"/>
                                  </p:stCondLst>
                                  <p:childTnLst>
                                    <p:animMotion origin="layout" path="M 6.25E-7 2.22222E-6 L 6.25E-7 0.07245 " pathEditMode="relative" rAng="0" ptsTypes="AA">
                                      <p:cBhvr>
                                        <p:cTn id="15" dur="500" spd="-100000" fill="hold"/>
                                        <p:tgtEl>
                                          <p:spTgt spid="33"/>
                                        </p:tgtEl>
                                        <p:attrNameLst>
                                          <p:attrName>ppt_x</p:attrName>
                                          <p:attrName>ppt_y</p:attrName>
                                        </p:attrNameLst>
                                      </p:cBhvr>
                                      <p:rCtr x="0" y="3611"/>
                                    </p:animMotion>
                                  </p:childTnLst>
                                </p:cTn>
                              </p:par>
                              <p:par>
                                <p:cTn id="16" presetID="23" presetClass="entr" presetSubtype="272" fill="hold" grpId="0" nodeType="withEffect">
                                  <p:stCondLst>
                                    <p:cond delay="0"/>
                                  </p:stCondLst>
                                  <p:childTnLst>
                                    <p:set>
                                      <p:cBhvr>
                                        <p:cTn id="17" dur="1" fill="hold">
                                          <p:stCondLst>
                                            <p:cond delay="0"/>
                                          </p:stCondLst>
                                        </p:cTn>
                                        <p:tgtEl>
                                          <p:spTgt spid="34"/>
                                        </p:tgtEl>
                                        <p:attrNameLst>
                                          <p:attrName>style.visibility</p:attrName>
                                        </p:attrNameLst>
                                      </p:cBhvr>
                                      <p:to>
                                        <p:strVal val="visible"/>
                                      </p:to>
                                    </p:set>
                                    <p:anim calcmode="lin" valueType="num">
                                      <p:cBhvr>
                                        <p:cTn id="18" dur="250" fill="hold"/>
                                        <p:tgtEl>
                                          <p:spTgt spid="34"/>
                                        </p:tgtEl>
                                        <p:attrNameLst>
                                          <p:attrName>ppt_w</p:attrName>
                                        </p:attrNameLst>
                                      </p:cBhvr>
                                      <p:tavLst>
                                        <p:tav tm="0">
                                          <p:val>
                                            <p:strVal val="2/3*#ppt_w"/>
                                          </p:val>
                                        </p:tav>
                                        <p:tav tm="100000">
                                          <p:val>
                                            <p:strVal val="#ppt_w"/>
                                          </p:val>
                                        </p:tav>
                                      </p:tavLst>
                                    </p:anim>
                                    <p:anim calcmode="lin" valueType="num">
                                      <p:cBhvr>
                                        <p:cTn id="19" dur="250" fill="hold"/>
                                        <p:tgtEl>
                                          <p:spTgt spid="34"/>
                                        </p:tgtEl>
                                        <p:attrNameLst>
                                          <p:attrName>ppt_h</p:attrName>
                                        </p:attrNameLst>
                                      </p:cBhvr>
                                      <p:tavLst>
                                        <p:tav tm="0">
                                          <p:val>
                                            <p:strVal val="2/3*#ppt_h"/>
                                          </p:val>
                                        </p:tav>
                                        <p:tav tm="100000">
                                          <p:val>
                                            <p:strVal val="#ppt_h"/>
                                          </p:val>
                                        </p:tav>
                                      </p:tavLst>
                                    </p:anim>
                                  </p:childTnLst>
                                </p:cTn>
                              </p:par>
                              <p:par>
                                <p:cTn id="20" presetID="42" presetClass="path" presetSubtype="0" accel="49333" decel="50667" fill="hold" grpId="1" nodeType="withEffect">
                                  <p:stCondLst>
                                    <p:cond delay="0"/>
                                  </p:stCondLst>
                                  <p:childTnLst>
                                    <p:animMotion origin="layout" path="M 3.125E-6 -3.7037E-6 L 3.125E-6 0.07246 " pathEditMode="relative" rAng="0" ptsTypes="AA">
                                      <p:cBhvr>
                                        <p:cTn id="21" dur="500" spd="-100000" fill="hold"/>
                                        <p:tgtEl>
                                          <p:spTgt spid="34"/>
                                        </p:tgtEl>
                                        <p:attrNameLst>
                                          <p:attrName>ppt_x</p:attrName>
                                          <p:attrName>ppt_y</p:attrName>
                                        </p:attrNameLst>
                                      </p:cBhvr>
                                      <p:rCtr x="0" y="3611"/>
                                    </p:animMotion>
                                  </p:childTnLst>
                                </p:cTn>
                              </p:par>
                              <p:par>
                                <p:cTn id="22" presetID="23" presetClass="entr" presetSubtype="272" fill="hold" grpId="0" nodeType="withEffect">
                                  <p:stCondLst>
                                    <p:cond delay="250"/>
                                  </p:stCondLst>
                                  <p:childTnLst>
                                    <p:set>
                                      <p:cBhvr>
                                        <p:cTn id="23" dur="1" fill="hold">
                                          <p:stCondLst>
                                            <p:cond delay="0"/>
                                          </p:stCondLst>
                                        </p:cTn>
                                        <p:tgtEl>
                                          <p:spTgt spid="35"/>
                                        </p:tgtEl>
                                        <p:attrNameLst>
                                          <p:attrName>style.visibility</p:attrName>
                                        </p:attrNameLst>
                                      </p:cBhvr>
                                      <p:to>
                                        <p:strVal val="visible"/>
                                      </p:to>
                                    </p:set>
                                    <p:anim calcmode="lin" valueType="num">
                                      <p:cBhvr>
                                        <p:cTn id="24" dur="250" fill="hold"/>
                                        <p:tgtEl>
                                          <p:spTgt spid="35"/>
                                        </p:tgtEl>
                                        <p:attrNameLst>
                                          <p:attrName>ppt_w</p:attrName>
                                        </p:attrNameLst>
                                      </p:cBhvr>
                                      <p:tavLst>
                                        <p:tav tm="0">
                                          <p:val>
                                            <p:strVal val="2/3*#ppt_w"/>
                                          </p:val>
                                        </p:tav>
                                        <p:tav tm="100000">
                                          <p:val>
                                            <p:strVal val="#ppt_w"/>
                                          </p:val>
                                        </p:tav>
                                      </p:tavLst>
                                    </p:anim>
                                    <p:anim calcmode="lin" valueType="num">
                                      <p:cBhvr>
                                        <p:cTn id="25" dur="250" fill="hold"/>
                                        <p:tgtEl>
                                          <p:spTgt spid="35"/>
                                        </p:tgtEl>
                                        <p:attrNameLst>
                                          <p:attrName>ppt_h</p:attrName>
                                        </p:attrNameLst>
                                      </p:cBhvr>
                                      <p:tavLst>
                                        <p:tav tm="0">
                                          <p:val>
                                            <p:strVal val="2/3*#ppt_h"/>
                                          </p:val>
                                        </p:tav>
                                        <p:tav tm="100000">
                                          <p:val>
                                            <p:strVal val="#ppt_h"/>
                                          </p:val>
                                        </p:tav>
                                      </p:tavLst>
                                    </p:anim>
                                  </p:childTnLst>
                                </p:cTn>
                              </p:par>
                              <p:par>
                                <p:cTn id="26" presetID="42" presetClass="path" presetSubtype="0" accel="49333" decel="50667" fill="hold" grpId="1" nodeType="withEffect">
                                  <p:stCondLst>
                                    <p:cond delay="250"/>
                                  </p:stCondLst>
                                  <p:childTnLst>
                                    <p:animMotion origin="layout" path="M 1.45833E-6 -2.22222E-6 L 1.45833E-6 0.07246 " pathEditMode="relative" rAng="0" ptsTypes="AA">
                                      <p:cBhvr>
                                        <p:cTn id="27" dur="500" spd="-100000" fill="hold"/>
                                        <p:tgtEl>
                                          <p:spTgt spid="3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3" grpId="1"/>
      <p:bldP spid="34" grpId="0" animBg="1"/>
      <p:bldP spid="34" grpId="1" animBg="1"/>
      <p:bldP spid="35" grpId="0"/>
      <p:bldP spid="35" grpId="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1773AC-3B3B-5F51-5160-A190318534D8}"/>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E0916FC9-9BC5-C5F6-7CC6-94C40FBE05FA}"/>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44" b="44"/>
          <a:stretch/>
        </p:blipFill>
        <p:spPr/>
      </p:pic>
      <p:sp>
        <p:nvSpPr>
          <p:cNvPr id="7" name="Rectangle">
            <a:extLst>
              <a:ext uri="{FF2B5EF4-FFF2-40B4-BE49-F238E27FC236}">
                <a16:creationId xmlns:a16="http://schemas.microsoft.com/office/drawing/2014/main" id="{19274479-78E4-CB35-9A72-DC4B7E4B4B98}"/>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2" name="Group 21">
            <a:extLst>
              <a:ext uri="{FF2B5EF4-FFF2-40B4-BE49-F238E27FC236}">
                <a16:creationId xmlns:a16="http://schemas.microsoft.com/office/drawing/2014/main" id="{9B37758D-5D25-D0FE-97F0-EE7D7E45F0F7}"/>
              </a:ext>
            </a:extLst>
          </p:cNvPr>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F2E52AAA-648F-58B3-A530-0DB5C4705FD8}"/>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E4B999D8-A202-25FC-49DB-CF54C4CBC0A0}"/>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First Tab</a:t>
              </a:r>
            </a:p>
          </p:txBody>
        </p:sp>
      </p:grpSp>
      <p:grpSp>
        <p:nvGrpSpPr>
          <p:cNvPr id="23" name="Group 22">
            <a:extLst>
              <a:ext uri="{FF2B5EF4-FFF2-40B4-BE49-F238E27FC236}">
                <a16:creationId xmlns:a16="http://schemas.microsoft.com/office/drawing/2014/main" id="{F914C0B1-9E16-469F-FD41-BAC4A0DC971A}"/>
              </a:ext>
            </a:extLst>
          </p:cNvPr>
          <p:cNvGrpSpPr/>
          <p:nvPr/>
        </p:nvGrpSpPr>
        <p:grpSpPr>
          <a:xfrm>
            <a:off x="3321050" y="2946399"/>
            <a:ext cx="2730500" cy="1117600"/>
            <a:chOff x="501650" y="2946400"/>
            <a:chExt cx="2730500" cy="1117600"/>
          </a:xfrm>
        </p:grpSpPr>
        <p:sp>
          <p:nvSpPr>
            <p:cNvPr id="24" name="Rectangle: Rounded Corners 23">
              <a:extLst>
                <a:ext uri="{FF2B5EF4-FFF2-40B4-BE49-F238E27FC236}">
                  <a16:creationId xmlns:a16="http://schemas.microsoft.com/office/drawing/2014/main" id="{E081D0F1-E994-9687-1579-9709ACE5CA34}"/>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5" name="TextBox 24">
              <a:extLst>
                <a:ext uri="{FF2B5EF4-FFF2-40B4-BE49-F238E27FC236}">
                  <a16:creationId xmlns:a16="http://schemas.microsoft.com/office/drawing/2014/main" id="{841A2953-44C7-624C-3424-817CB64AEF0E}"/>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Second Tab</a:t>
              </a:r>
            </a:p>
          </p:txBody>
        </p:sp>
      </p:grpSp>
      <p:sp>
        <p:nvSpPr>
          <p:cNvPr id="3" name="Rectangle">
            <a:extLst>
              <a:ext uri="{FF2B5EF4-FFF2-40B4-BE49-F238E27FC236}">
                <a16:creationId xmlns:a16="http://schemas.microsoft.com/office/drawing/2014/main" id="{A03FFE31-75D9-1D7E-F115-11A6F7F38A4D}"/>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sp>
        <p:nvSpPr>
          <p:cNvPr id="8" name="Saeed Faal Title">
            <a:extLst>
              <a:ext uri="{FF2B5EF4-FFF2-40B4-BE49-F238E27FC236}">
                <a16:creationId xmlns:a16="http://schemas.microsoft.com/office/drawing/2014/main" id="{50CC26F5-6AFF-2646-C716-7B2F8B491AAE}"/>
              </a:ext>
            </a:extLst>
          </p:cNvPr>
          <p:cNvSpPr txBox="1"/>
          <p:nvPr/>
        </p:nvSpPr>
        <p:spPr>
          <a:xfrm>
            <a:off x="368299" y="4357504"/>
            <a:ext cx="4105841" cy="1446550"/>
          </a:xfrm>
          <a:prstGeom prst="rect">
            <a:avLst/>
          </a:prstGeom>
          <a:noFill/>
        </p:spPr>
        <p:txBody>
          <a:bodyPr wrap="square" rtlCol="0">
            <a:spAutoFit/>
          </a:bodyPr>
          <a:lstStyle/>
          <a:p>
            <a:pPr algn="ctr"/>
            <a:r>
              <a:rPr lang="en-US" sz="44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TYPE YOUR TEXT HERE</a:t>
            </a:r>
          </a:p>
        </p:txBody>
      </p:sp>
      <p:sp>
        <p:nvSpPr>
          <p:cNvPr id="9" name="TextBox 8">
            <a:extLst>
              <a:ext uri="{FF2B5EF4-FFF2-40B4-BE49-F238E27FC236}">
                <a16:creationId xmlns:a16="http://schemas.microsoft.com/office/drawing/2014/main" id="{435B4ACC-7CAC-023F-E2E6-F2F49CC37076}"/>
              </a:ext>
            </a:extLst>
          </p:cNvPr>
          <p:cNvSpPr txBox="1"/>
          <p:nvPr/>
        </p:nvSpPr>
        <p:spPr>
          <a:xfrm>
            <a:off x="4156640" y="4400311"/>
            <a:ext cx="7286060" cy="1446550"/>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endParaRPr>
          </a:p>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 adipescent elite. Maecenas porttitor congue massa. Fusce posuere, magna sed pulvinar ultricies, purus lectus</a:t>
            </a:r>
          </a:p>
        </p:txBody>
      </p:sp>
    </p:spTree>
    <p:extLst>
      <p:ext uri="{BB962C8B-B14F-4D97-AF65-F5344CB8AC3E}">
        <p14:creationId xmlns:p14="http://schemas.microsoft.com/office/powerpoint/2010/main" val="415665397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childTnLst>
                                </p:cTn>
                              </p:par>
                              <p:par>
                                <p:cTn id="7" presetID="42" presetClass="path" presetSubtype="0" accel="9333" decel="90667" fill="hold" nodeType="withEffect">
                                  <p:stCondLst>
                                    <p:cond delay="0"/>
                                  </p:stCondLst>
                                  <p:childTnLst>
                                    <p:animMotion origin="layout" path="M 5E-6 -1.11111E-6 L 5E-6 0.12778 " pathEditMode="relative" rAng="0" ptsTypes="AA">
                                      <p:cBhvr>
                                        <p:cTn id="8" dur="750" fill="hold"/>
                                        <p:tgtEl>
                                          <p:spTgt spid="22"/>
                                        </p:tgtEl>
                                        <p:attrNameLst>
                                          <p:attrName>ppt_x</p:attrName>
                                          <p:attrName>ppt_y</p:attrName>
                                        </p:attrNameLst>
                                      </p:cBhvr>
                                      <p:rCtr x="0" y="6389"/>
                                    </p:animMotion>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3"/>
                                        </p:tgtEl>
                                        <p:attrNameLst>
                                          <p:attrName>ppt_x</p:attrName>
                                          <p:attrName>ppt_y</p:attrName>
                                        </p:attrNameLst>
                                      </p:cBhvr>
                                      <p:rCtr x="0" y="-6667"/>
                                    </p:animMotion>
                                  </p:childTnLst>
                                </p:cTn>
                              </p:par>
                              <p:par>
                                <p:cTn id="11" presetID="23" presetClass="entr" presetSubtype="272"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 calcmode="lin" valueType="num">
                                      <p:cBhvr>
                                        <p:cTn id="13" dur="250" fill="hold"/>
                                        <p:tgtEl>
                                          <p:spTgt spid="8"/>
                                        </p:tgtEl>
                                        <p:attrNameLst>
                                          <p:attrName>ppt_w</p:attrName>
                                        </p:attrNameLst>
                                      </p:cBhvr>
                                      <p:tavLst>
                                        <p:tav tm="0">
                                          <p:val>
                                            <p:strVal val="2/3*#ppt_w"/>
                                          </p:val>
                                        </p:tav>
                                        <p:tav tm="100000">
                                          <p:val>
                                            <p:strVal val="#ppt_w"/>
                                          </p:val>
                                        </p:tav>
                                      </p:tavLst>
                                    </p:anim>
                                    <p:anim calcmode="lin" valueType="num">
                                      <p:cBhvr>
                                        <p:cTn id="14" dur="250" fill="hold"/>
                                        <p:tgtEl>
                                          <p:spTgt spid="8"/>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2.29167E-6 -7.40741E-7 L 2.29167E-6 0.07245 " pathEditMode="relative" rAng="0" ptsTypes="AA">
                                      <p:cBhvr>
                                        <p:cTn id="16" dur="500" spd="-100000" fill="hold"/>
                                        <p:tgtEl>
                                          <p:spTgt spid="8"/>
                                        </p:tgtEl>
                                        <p:attrNameLst>
                                          <p:attrName>ppt_x</p:attrName>
                                          <p:attrName>ppt_y</p:attrName>
                                        </p:attrNameLst>
                                      </p:cBhvr>
                                      <p:rCtr x="0" y="3611"/>
                                    </p:animMotion>
                                  </p:childTnLst>
                                </p:cTn>
                              </p:par>
                              <p:par>
                                <p:cTn id="17" presetID="22" presetClass="entr" presetSubtype="2" fill="hold" grpId="0" nodeType="withEffect">
                                  <p:stCondLst>
                                    <p:cond delay="500"/>
                                  </p:stCondLst>
                                  <p:childTnLst>
                                    <p:set>
                                      <p:cBhvr>
                                        <p:cTn id="18" dur="1" fill="hold">
                                          <p:stCondLst>
                                            <p:cond delay="0"/>
                                          </p:stCondLst>
                                        </p:cTn>
                                        <p:tgtEl>
                                          <p:spTgt spid="9"/>
                                        </p:tgtEl>
                                        <p:attrNameLst>
                                          <p:attrName>style.visibility</p:attrName>
                                        </p:attrNameLst>
                                      </p:cBhvr>
                                      <p:to>
                                        <p:strVal val="visible"/>
                                      </p:to>
                                    </p:set>
                                    <p:animEffect transition="in" filter="wipe(right)">
                                      <p:cBhvr>
                                        <p:cTn id="19" dur="500"/>
                                        <p:tgtEl>
                                          <p:spTgt spid="9"/>
                                        </p:tgtEl>
                                      </p:cBhvr>
                                    </p:animEffect>
                                  </p:childTnLst>
                                </p:cTn>
                              </p:par>
                              <p:par>
                                <p:cTn id="20" presetID="42" presetClass="path" presetSubtype="0" accel="49333" decel="50667" fill="hold" grpId="1" nodeType="withEffect">
                                  <p:stCondLst>
                                    <p:cond delay="500"/>
                                  </p:stCondLst>
                                  <p:childTnLst>
                                    <p:animMotion origin="layout" path="M -3.54167E-6 -7.40741E-7 L -0.06614 -7.40741E-7 " pathEditMode="relative" rAng="0" ptsTypes="AA">
                                      <p:cBhvr>
                                        <p:cTn id="21" dur="750" spd="-100000" fill="hold"/>
                                        <p:tgtEl>
                                          <p:spTgt spid="9"/>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9" grpId="0"/>
      <p:bldP spid="9" grpId="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861476-BF24-FE61-EDC5-9118B8D36753}"/>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6DF6F4D7-FA32-180B-CB69-96A8672C5B5E}"/>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CBEB0EF6-8619-B2C2-74DC-1BE312C4079D}"/>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3" name="Group 22">
            <a:extLst>
              <a:ext uri="{FF2B5EF4-FFF2-40B4-BE49-F238E27FC236}">
                <a16:creationId xmlns:a16="http://schemas.microsoft.com/office/drawing/2014/main" id="{8F6AFDF7-4316-B022-EE5E-F63B020749F0}"/>
              </a:ext>
            </a:extLst>
          </p:cNvPr>
          <p:cNvGrpSpPr/>
          <p:nvPr/>
        </p:nvGrpSpPr>
        <p:grpSpPr>
          <a:xfrm>
            <a:off x="3321050" y="2946399"/>
            <a:ext cx="2730500" cy="1117600"/>
            <a:chOff x="501650" y="2946400"/>
            <a:chExt cx="2730500" cy="1117600"/>
          </a:xfrm>
        </p:grpSpPr>
        <p:sp>
          <p:nvSpPr>
            <p:cNvPr id="24" name="Rectangle: Rounded Corners 23">
              <a:extLst>
                <a:ext uri="{FF2B5EF4-FFF2-40B4-BE49-F238E27FC236}">
                  <a16:creationId xmlns:a16="http://schemas.microsoft.com/office/drawing/2014/main" id="{6B7B70E8-5346-58FC-3FB6-C53261E3B27A}"/>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5" name="TextBox 24">
              <a:extLst>
                <a:ext uri="{FF2B5EF4-FFF2-40B4-BE49-F238E27FC236}">
                  <a16:creationId xmlns:a16="http://schemas.microsoft.com/office/drawing/2014/main" id="{99F8243B-24F6-145D-F451-DC987F9D3943}"/>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Second Tab</a:t>
              </a:r>
            </a:p>
          </p:txBody>
        </p:sp>
      </p:grpSp>
      <p:grpSp>
        <p:nvGrpSpPr>
          <p:cNvPr id="26" name="Group 25">
            <a:extLst>
              <a:ext uri="{FF2B5EF4-FFF2-40B4-BE49-F238E27FC236}">
                <a16:creationId xmlns:a16="http://schemas.microsoft.com/office/drawing/2014/main" id="{747C626F-ABB3-F621-D3EA-A3E8CF39DD29}"/>
              </a:ext>
            </a:extLst>
          </p:cNvPr>
          <p:cNvGrpSpPr/>
          <p:nvPr/>
        </p:nvGrpSpPr>
        <p:grpSpPr>
          <a:xfrm>
            <a:off x="6140450" y="2946399"/>
            <a:ext cx="2730500" cy="1117600"/>
            <a:chOff x="501650" y="2946400"/>
            <a:chExt cx="2730500" cy="1117600"/>
          </a:xfrm>
        </p:grpSpPr>
        <p:sp>
          <p:nvSpPr>
            <p:cNvPr id="27" name="Rectangle: Rounded Corners 26">
              <a:extLst>
                <a:ext uri="{FF2B5EF4-FFF2-40B4-BE49-F238E27FC236}">
                  <a16:creationId xmlns:a16="http://schemas.microsoft.com/office/drawing/2014/main" id="{39951BA9-A042-D6F6-6EC3-A78A8A08FC64}"/>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753B8DEC-A2CF-D0C2-90DC-EDA79EB95A86}"/>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Third Tab</a:t>
              </a:r>
            </a:p>
          </p:txBody>
        </p:sp>
      </p:grpSp>
      <p:sp>
        <p:nvSpPr>
          <p:cNvPr id="3" name="Rectangle">
            <a:extLst>
              <a:ext uri="{FF2B5EF4-FFF2-40B4-BE49-F238E27FC236}">
                <a16:creationId xmlns:a16="http://schemas.microsoft.com/office/drawing/2014/main" id="{11DAD616-B782-058A-DA00-E27A19B740C9}"/>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pic>
        <p:nvPicPr>
          <p:cNvPr id="4" name="Graphic 3" descr="Employee badge with solid fill">
            <a:extLst>
              <a:ext uri="{FF2B5EF4-FFF2-40B4-BE49-F238E27FC236}">
                <a16:creationId xmlns:a16="http://schemas.microsoft.com/office/drawing/2014/main" id="{B89C2284-3630-E956-5E1F-B260A36A94B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182650" y="4397447"/>
            <a:ext cx="640080" cy="640080"/>
          </a:xfrm>
          <a:prstGeom prst="rect">
            <a:avLst/>
          </a:prstGeom>
        </p:spPr>
      </p:pic>
      <p:sp>
        <p:nvSpPr>
          <p:cNvPr id="5" name="TextBox 4">
            <a:extLst>
              <a:ext uri="{FF2B5EF4-FFF2-40B4-BE49-F238E27FC236}">
                <a16:creationId xmlns:a16="http://schemas.microsoft.com/office/drawing/2014/main" id="{C896AC8C-EAF1-3EE1-3825-1F1EA5E0B697}"/>
              </a:ext>
            </a:extLst>
          </p:cNvPr>
          <p:cNvSpPr txBox="1"/>
          <p:nvPr/>
        </p:nvSpPr>
        <p:spPr>
          <a:xfrm>
            <a:off x="6530603"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6" name="Graphic 5" descr="Camera with solid fill">
            <a:extLst>
              <a:ext uri="{FF2B5EF4-FFF2-40B4-BE49-F238E27FC236}">
                <a16:creationId xmlns:a16="http://schemas.microsoft.com/office/drawing/2014/main" id="{C1100FE4-B6E3-59B9-EF37-2C7D8E8A543A}"/>
              </a:ext>
            </a:extLst>
          </p:cNvPr>
          <p:cNvPicPr>
            <a:picLocks noChangeAspect="1"/>
          </p:cNvPicPr>
          <p:nvPr/>
        </p:nvPicPr>
        <p:blipFill>
          <a:blip r:embed="rId5">
            <a:extLst>
              <a:ext uri="{96DAC541-7B7A-43D3-8B79-37D633B846F1}">
                <asvg:svgBlip xmlns:asvg="http://schemas.microsoft.com/office/drawing/2016/SVG/main" r:embed="rId6"/>
              </a:ext>
            </a:extLst>
          </a:blip>
          <a:srcRect/>
          <a:stretch/>
        </p:blipFill>
        <p:spPr>
          <a:xfrm>
            <a:off x="9989851" y="4397447"/>
            <a:ext cx="640080" cy="640080"/>
          </a:xfrm>
          <a:prstGeom prst="rect">
            <a:avLst/>
          </a:prstGeom>
        </p:spPr>
      </p:pic>
      <p:sp>
        <p:nvSpPr>
          <p:cNvPr id="8" name="TextBox 7">
            <a:extLst>
              <a:ext uri="{FF2B5EF4-FFF2-40B4-BE49-F238E27FC236}">
                <a16:creationId xmlns:a16="http://schemas.microsoft.com/office/drawing/2014/main" id="{CC74B0F0-B841-4C86-CF02-CD8EAA8041AF}"/>
              </a:ext>
            </a:extLst>
          </p:cNvPr>
          <p:cNvSpPr txBox="1"/>
          <p:nvPr/>
        </p:nvSpPr>
        <p:spPr>
          <a:xfrm>
            <a:off x="9337804"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9" name="Graphic 8" descr="Bank with solid fill">
            <a:extLst>
              <a:ext uri="{FF2B5EF4-FFF2-40B4-BE49-F238E27FC236}">
                <a16:creationId xmlns:a16="http://schemas.microsoft.com/office/drawing/2014/main" id="{741E9F63-BD72-AFA7-9AB8-FC76C243C4AA}"/>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372359" y="4391196"/>
            <a:ext cx="640080" cy="640080"/>
          </a:xfrm>
          <a:prstGeom prst="rect">
            <a:avLst/>
          </a:prstGeom>
        </p:spPr>
      </p:pic>
      <p:sp>
        <p:nvSpPr>
          <p:cNvPr id="12" name="TextBox 11">
            <a:extLst>
              <a:ext uri="{FF2B5EF4-FFF2-40B4-BE49-F238E27FC236}">
                <a16:creationId xmlns:a16="http://schemas.microsoft.com/office/drawing/2014/main" id="{01FE5123-D9F7-1693-67CA-2C0B223DEC11}"/>
              </a:ext>
            </a:extLst>
          </p:cNvPr>
          <p:cNvSpPr txBox="1"/>
          <p:nvPr/>
        </p:nvSpPr>
        <p:spPr>
          <a:xfrm>
            <a:off x="3720312"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13" name="Graphic 12" descr="Alterations &amp; Tailoring with solid fill">
            <a:extLst>
              <a:ext uri="{FF2B5EF4-FFF2-40B4-BE49-F238E27FC236}">
                <a16:creationId xmlns:a16="http://schemas.microsoft.com/office/drawing/2014/main" id="{75F4E34E-9834-08B6-21B4-1A163EFD9531}"/>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562068" y="4391196"/>
            <a:ext cx="640080" cy="640080"/>
          </a:xfrm>
          <a:prstGeom prst="rect">
            <a:avLst/>
          </a:prstGeom>
        </p:spPr>
      </p:pic>
      <p:sp>
        <p:nvSpPr>
          <p:cNvPr id="14" name="TextBox 13">
            <a:extLst>
              <a:ext uri="{FF2B5EF4-FFF2-40B4-BE49-F238E27FC236}">
                <a16:creationId xmlns:a16="http://schemas.microsoft.com/office/drawing/2014/main" id="{C24F88CE-1DDE-2579-CF0A-3103236CF9C4}"/>
              </a:ext>
            </a:extLst>
          </p:cNvPr>
          <p:cNvSpPr txBox="1"/>
          <p:nvPr/>
        </p:nvSpPr>
        <p:spPr>
          <a:xfrm>
            <a:off x="910021"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spTree>
    <p:extLst>
      <p:ext uri="{BB962C8B-B14F-4D97-AF65-F5344CB8AC3E}">
        <p14:creationId xmlns:p14="http://schemas.microsoft.com/office/powerpoint/2010/main" val="392985990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11111E-6 L 5E-6 0.12778 " pathEditMode="relative" rAng="0" ptsTypes="AA">
                                      <p:cBhvr>
                                        <p:cTn id="6" dur="750" fill="hold"/>
                                        <p:tgtEl>
                                          <p:spTgt spid="23"/>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26"/>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6"/>
                                        </p:tgtEl>
                                        <p:attrNameLst>
                                          <p:attrName>ppt_x</p:attrName>
                                          <p:attrName>ppt_y</p:attrName>
                                        </p:attrNameLst>
                                      </p:cBhvr>
                                      <p:rCtr x="0" y="-6667"/>
                                    </p:animMotion>
                                  </p:childTnLst>
                                </p:cTn>
                              </p:par>
                            </p:childTnLst>
                          </p:cTn>
                        </p:par>
                        <p:par>
                          <p:cTn id="11" fill="hold">
                            <p:stCondLst>
                              <p:cond delay="750"/>
                            </p:stCondLst>
                            <p:childTnLst>
                              <p:par>
                                <p:cTn id="12" presetID="23" presetClass="entr" presetSubtype="272" fill="hold" grpId="0" nodeType="afterEffect">
                                  <p:stCondLst>
                                    <p:cond delay="0"/>
                                  </p:stCondLst>
                                  <p:childTnLst>
                                    <p:set>
                                      <p:cBhvr>
                                        <p:cTn id="13" dur="1" fill="hold">
                                          <p:stCondLst>
                                            <p:cond delay="0"/>
                                          </p:stCondLst>
                                        </p:cTn>
                                        <p:tgtEl>
                                          <p:spTgt spid="14"/>
                                        </p:tgtEl>
                                        <p:attrNameLst>
                                          <p:attrName>style.visibility</p:attrName>
                                        </p:attrNameLst>
                                      </p:cBhvr>
                                      <p:to>
                                        <p:strVal val="visible"/>
                                      </p:to>
                                    </p:set>
                                    <p:anim calcmode="lin" valueType="num">
                                      <p:cBhvr>
                                        <p:cTn id="14" dur="250" fill="hold"/>
                                        <p:tgtEl>
                                          <p:spTgt spid="14"/>
                                        </p:tgtEl>
                                        <p:attrNameLst>
                                          <p:attrName>ppt_w</p:attrName>
                                        </p:attrNameLst>
                                      </p:cBhvr>
                                      <p:tavLst>
                                        <p:tav tm="0">
                                          <p:val>
                                            <p:strVal val="2/3*#ppt_w"/>
                                          </p:val>
                                        </p:tav>
                                        <p:tav tm="100000">
                                          <p:val>
                                            <p:strVal val="#ppt_w"/>
                                          </p:val>
                                        </p:tav>
                                      </p:tavLst>
                                    </p:anim>
                                    <p:anim calcmode="lin" valueType="num">
                                      <p:cBhvr>
                                        <p:cTn id="15" dur="250" fill="hold"/>
                                        <p:tgtEl>
                                          <p:spTgt spid="14"/>
                                        </p:tgtEl>
                                        <p:attrNameLst>
                                          <p:attrName>ppt_h</p:attrName>
                                        </p:attrNameLst>
                                      </p:cBhvr>
                                      <p:tavLst>
                                        <p:tav tm="0">
                                          <p:val>
                                            <p:strVal val="2/3*#ppt_h"/>
                                          </p:val>
                                        </p:tav>
                                        <p:tav tm="100000">
                                          <p:val>
                                            <p:strVal val="#ppt_h"/>
                                          </p:val>
                                        </p:tav>
                                      </p:tavLst>
                                    </p:anim>
                                  </p:childTnLst>
                                </p:cTn>
                              </p:par>
                              <p:par>
                                <p:cTn id="16" presetID="42" presetClass="path" presetSubtype="0" accel="49333" decel="50667" fill="hold" grpId="1" nodeType="withEffect">
                                  <p:stCondLst>
                                    <p:cond delay="0"/>
                                  </p:stCondLst>
                                  <p:childTnLst>
                                    <p:animMotion origin="layout" path="M 3.125E-6 -3.7037E-7 L 3.125E-6 0.07245 " pathEditMode="relative" rAng="0" ptsTypes="AA">
                                      <p:cBhvr>
                                        <p:cTn id="17" dur="500" spd="-100000" fill="hold"/>
                                        <p:tgtEl>
                                          <p:spTgt spid="14"/>
                                        </p:tgtEl>
                                        <p:attrNameLst>
                                          <p:attrName>ppt_x</p:attrName>
                                          <p:attrName>ppt_y</p:attrName>
                                        </p:attrNameLst>
                                      </p:cBhvr>
                                      <p:rCtr x="0" y="3611"/>
                                    </p:animMotion>
                                  </p:childTnLst>
                                </p:cTn>
                              </p:par>
                              <p:par>
                                <p:cTn id="18" presetID="23" presetClass="entr" presetSubtype="272" fill="hold" grpId="0" nodeType="with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p:cTn id="20" dur="250" fill="hold"/>
                                        <p:tgtEl>
                                          <p:spTgt spid="5"/>
                                        </p:tgtEl>
                                        <p:attrNameLst>
                                          <p:attrName>ppt_w</p:attrName>
                                        </p:attrNameLst>
                                      </p:cBhvr>
                                      <p:tavLst>
                                        <p:tav tm="0">
                                          <p:val>
                                            <p:strVal val="2/3*#ppt_w"/>
                                          </p:val>
                                        </p:tav>
                                        <p:tav tm="100000">
                                          <p:val>
                                            <p:strVal val="#ppt_w"/>
                                          </p:val>
                                        </p:tav>
                                      </p:tavLst>
                                    </p:anim>
                                    <p:anim calcmode="lin" valueType="num">
                                      <p:cBhvr>
                                        <p:cTn id="21" dur="250" fill="hold"/>
                                        <p:tgtEl>
                                          <p:spTgt spid="5"/>
                                        </p:tgtEl>
                                        <p:attrNameLst>
                                          <p:attrName>ppt_h</p:attrName>
                                        </p:attrNameLst>
                                      </p:cBhvr>
                                      <p:tavLst>
                                        <p:tav tm="0">
                                          <p:val>
                                            <p:strVal val="2/3*#ppt_h"/>
                                          </p:val>
                                        </p:tav>
                                        <p:tav tm="100000">
                                          <p:val>
                                            <p:strVal val="#ppt_h"/>
                                          </p:val>
                                        </p:tav>
                                      </p:tavLst>
                                    </p:anim>
                                  </p:childTnLst>
                                </p:cTn>
                              </p:par>
                              <p:par>
                                <p:cTn id="22" presetID="42" presetClass="path" presetSubtype="0" accel="49333" decel="50667" fill="hold" grpId="1" nodeType="withEffect">
                                  <p:stCondLst>
                                    <p:cond delay="0"/>
                                  </p:stCondLst>
                                  <p:childTnLst>
                                    <p:animMotion origin="layout" path="M -4.58333E-6 -3.7037E-7 L -4.58333E-6 0.07245 " pathEditMode="relative" rAng="0" ptsTypes="AA">
                                      <p:cBhvr>
                                        <p:cTn id="23" dur="500" spd="-100000" fill="hold"/>
                                        <p:tgtEl>
                                          <p:spTgt spid="5"/>
                                        </p:tgtEl>
                                        <p:attrNameLst>
                                          <p:attrName>ppt_x</p:attrName>
                                          <p:attrName>ppt_y</p:attrName>
                                        </p:attrNameLst>
                                      </p:cBhvr>
                                      <p:rCtr x="0" y="3611"/>
                                    </p:animMotion>
                                  </p:childTnLst>
                                </p:cTn>
                              </p:par>
                              <p:par>
                                <p:cTn id="24" presetID="23" presetClass="entr" presetSubtype="272"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anim calcmode="lin" valueType="num">
                                      <p:cBhvr>
                                        <p:cTn id="26" dur="250" fill="hold"/>
                                        <p:tgtEl>
                                          <p:spTgt spid="8"/>
                                        </p:tgtEl>
                                        <p:attrNameLst>
                                          <p:attrName>ppt_w</p:attrName>
                                        </p:attrNameLst>
                                      </p:cBhvr>
                                      <p:tavLst>
                                        <p:tav tm="0">
                                          <p:val>
                                            <p:strVal val="2/3*#ppt_w"/>
                                          </p:val>
                                        </p:tav>
                                        <p:tav tm="100000">
                                          <p:val>
                                            <p:strVal val="#ppt_w"/>
                                          </p:val>
                                        </p:tav>
                                      </p:tavLst>
                                    </p:anim>
                                    <p:anim calcmode="lin" valueType="num">
                                      <p:cBhvr>
                                        <p:cTn id="27" dur="250" fill="hold"/>
                                        <p:tgtEl>
                                          <p:spTgt spid="8"/>
                                        </p:tgtEl>
                                        <p:attrNameLst>
                                          <p:attrName>ppt_h</p:attrName>
                                        </p:attrNameLst>
                                      </p:cBhvr>
                                      <p:tavLst>
                                        <p:tav tm="0">
                                          <p:val>
                                            <p:strVal val="2/3*#ppt_h"/>
                                          </p:val>
                                        </p:tav>
                                        <p:tav tm="100000">
                                          <p:val>
                                            <p:strVal val="#ppt_h"/>
                                          </p:val>
                                        </p:tav>
                                      </p:tavLst>
                                    </p:anim>
                                  </p:childTnLst>
                                </p:cTn>
                              </p:par>
                              <p:par>
                                <p:cTn id="28" presetID="42" presetClass="path" presetSubtype="0" accel="49333" decel="50667" fill="hold" grpId="1" nodeType="withEffect">
                                  <p:stCondLst>
                                    <p:cond delay="0"/>
                                  </p:stCondLst>
                                  <p:childTnLst>
                                    <p:animMotion origin="layout" path="M -2.91667E-6 -3.7037E-7 L -2.91667E-6 0.07245 " pathEditMode="relative" rAng="0" ptsTypes="AA">
                                      <p:cBhvr>
                                        <p:cTn id="29" dur="500" spd="-100000" fill="hold"/>
                                        <p:tgtEl>
                                          <p:spTgt spid="8"/>
                                        </p:tgtEl>
                                        <p:attrNameLst>
                                          <p:attrName>ppt_x</p:attrName>
                                          <p:attrName>ppt_y</p:attrName>
                                        </p:attrNameLst>
                                      </p:cBhvr>
                                      <p:rCtr x="0" y="3611"/>
                                    </p:animMotion>
                                  </p:childTnLst>
                                </p:cTn>
                              </p:par>
                              <p:par>
                                <p:cTn id="30" presetID="23" presetClass="entr" presetSubtype="272" fill="hold" grpId="0" nodeType="with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p:cTn id="32" dur="250" fill="hold"/>
                                        <p:tgtEl>
                                          <p:spTgt spid="12"/>
                                        </p:tgtEl>
                                        <p:attrNameLst>
                                          <p:attrName>ppt_w</p:attrName>
                                        </p:attrNameLst>
                                      </p:cBhvr>
                                      <p:tavLst>
                                        <p:tav tm="0">
                                          <p:val>
                                            <p:strVal val="2/3*#ppt_w"/>
                                          </p:val>
                                        </p:tav>
                                        <p:tav tm="100000">
                                          <p:val>
                                            <p:strVal val="#ppt_w"/>
                                          </p:val>
                                        </p:tav>
                                      </p:tavLst>
                                    </p:anim>
                                    <p:anim calcmode="lin" valueType="num">
                                      <p:cBhvr>
                                        <p:cTn id="33" dur="250" fill="hold"/>
                                        <p:tgtEl>
                                          <p:spTgt spid="12"/>
                                        </p:tgtEl>
                                        <p:attrNameLst>
                                          <p:attrName>ppt_h</p:attrName>
                                        </p:attrNameLst>
                                      </p:cBhvr>
                                      <p:tavLst>
                                        <p:tav tm="0">
                                          <p:val>
                                            <p:strVal val="2/3*#ppt_h"/>
                                          </p:val>
                                        </p:tav>
                                        <p:tav tm="100000">
                                          <p:val>
                                            <p:strVal val="#ppt_h"/>
                                          </p:val>
                                        </p:tav>
                                      </p:tavLst>
                                    </p:anim>
                                  </p:childTnLst>
                                </p:cTn>
                              </p:par>
                              <p:par>
                                <p:cTn id="34" presetID="42" presetClass="path" presetSubtype="0" accel="49333" decel="50667" fill="hold" grpId="1" nodeType="withEffect">
                                  <p:stCondLst>
                                    <p:cond delay="0"/>
                                  </p:stCondLst>
                                  <p:childTnLst>
                                    <p:animMotion origin="layout" path="M 4.16667E-6 -3.7037E-7 L 4.16667E-6 0.07245 " pathEditMode="relative" rAng="0" ptsTypes="AA">
                                      <p:cBhvr>
                                        <p:cTn id="35" dur="500" spd="-100000" fill="hold"/>
                                        <p:tgtEl>
                                          <p:spTgt spid="12"/>
                                        </p:tgtEl>
                                        <p:attrNameLst>
                                          <p:attrName>ppt_x</p:attrName>
                                          <p:attrName>ppt_y</p:attrName>
                                        </p:attrNameLst>
                                      </p:cBhvr>
                                      <p:rCtr x="0" y="3611"/>
                                    </p:animMotion>
                                  </p:childTnLst>
                                </p:cTn>
                              </p:par>
                            </p:childTnLst>
                          </p:cTn>
                        </p:par>
                        <p:par>
                          <p:cTn id="36" fill="hold">
                            <p:stCondLst>
                              <p:cond delay="1250"/>
                            </p:stCondLst>
                            <p:childTnLst>
                              <p:par>
                                <p:cTn id="37" presetID="22" presetClass="entr" presetSubtype="1"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wipe(up)">
                                      <p:cBhvr>
                                        <p:cTn id="39" dur="500"/>
                                        <p:tgtEl>
                                          <p:spTgt spid="4"/>
                                        </p:tgtEl>
                                      </p:cBhvr>
                                    </p:animEffect>
                                  </p:childTnLst>
                                </p:cTn>
                              </p:par>
                              <p:par>
                                <p:cTn id="40" presetID="42" presetClass="path" presetSubtype="0" accel="49333" decel="50667" fill="hold" nodeType="withEffect">
                                  <p:stCondLst>
                                    <p:cond delay="0"/>
                                  </p:stCondLst>
                                  <p:childTnLst>
                                    <p:animMotion origin="layout" path="M -4.58333E-6 -1.48148E-6 L -4.58333E-6 0.07246 " pathEditMode="relative" rAng="0" ptsTypes="AA">
                                      <p:cBhvr>
                                        <p:cTn id="41" dur="750" spd="-100000" fill="hold"/>
                                        <p:tgtEl>
                                          <p:spTgt spid="4"/>
                                        </p:tgtEl>
                                        <p:attrNameLst>
                                          <p:attrName>ppt_x</p:attrName>
                                          <p:attrName>ppt_y</p:attrName>
                                        </p:attrNameLst>
                                      </p:cBhvr>
                                      <p:rCtr x="0" y="3611"/>
                                    </p:animMotion>
                                  </p:childTnLst>
                                </p:cTn>
                              </p:par>
                              <p:par>
                                <p:cTn id="42" presetID="22" presetClass="entr" presetSubtype="1" fill="hold" nodeType="with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wipe(up)">
                                      <p:cBhvr>
                                        <p:cTn id="44" dur="500"/>
                                        <p:tgtEl>
                                          <p:spTgt spid="6"/>
                                        </p:tgtEl>
                                      </p:cBhvr>
                                    </p:animEffect>
                                  </p:childTnLst>
                                </p:cTn>
                              </p:par>
                              <p:par>
                                <p:cTn id="45" presetID="42" presetClass="path" presetSubtype="0" accel="49333" decel="50667" fill="hold" nodeType="withEffect">
                                  <p:stCondLst>
                                    <p:cond delay="0"/>
                                  </p:stCondLst>
                                  <p:childTnLst>
                                    <p:animMotion origin="layout" path="M -2.91667E-6 -1.48148E-6 L -2.91667E-6 0.07246 " pathEditMode="relative" rAng="0" ptsTypes="AA">
                                      <p:cBhvr>
                                        <p:cTn id="46" dur="750" spd="-100000" fill="hold"/>
                                        <p:tgtEl>
                                          <p:spTgt spid="6"/>
                                        </p:tgtEl>
                                        <p:attrNameLst>
                                          <p:attrName>ppt_x</p:attrName>
                                          <p:attrName>ppt_y</p:attrName>
                                        </p:attrNameLst>
                                      </p:cBhvr>
                                      <p:rCtr x="0" y="3611"/>
                                    </p:animMotion>
                                  </p:childTnLst>
                                </p:cTn>
                              </p:par>
                              <p:par>
                                <p:cTn id="47" presetID="22" presetClass="entr" presetSubtype="1" fill="hold" nodeType="withEffect">
                                  <p:stCondLst>
                                    <p:cond delay="0"/>
                                  </p:stCondLst>
                                  <p:childTnLst>
                                    <p:set>
                                      <p:cBhvr>
                                        <p:cTn id="48" dur="1" fill="hold">
                                          <p:stCondLst>
                                            <p:cond delay="0"/>
                                          </p:stCondLst>
                                        </p:cTn>
                                        <p:tgtEl>
                                          <p:spTgt spid="9"/>
                                        </p:tgtEl>
                                        <p:attrNameLst>
                                          <p:attrName>style.visibility</p:attrName>
                                        </p:attrNameLst>
                                      </p:cBhvr>
                                      <p:to>
                                        <p:strVal val="visible"/>
                                      </p:to>
                                    </p:set>
                                    <p:animEffect transition="in" filter="wipe(up)">
                                      <p:cBhvr>
                                        <p:cTn id="49" dur="500"/>
                                        <p:tgtEl>
                                          <p:spTgt spid="9"/>
                                        </p:tgtEl>
                                      </p:cBhvr>
                                    </p:animEffect>
                                  </p:childTnLst>
                                </p:cTn>
                              </p:par>
                              <p:par>
                                <p:cTn id="50" presetID="42" presetClass="path" presetSubtype="0" accel="49333" decel="50667" fill="hold" nodeType="withEffect">
                                  <p:stCondLst>
                                    <p:cond delay="0"/>
                                  </p:stCondLst>
                                  <p:childTnLst>
                                    <p:animMotion origin="layout" path="M 4.375E-6 4.44444E-6 L 4.375E-6 0.07245 " pathEditMode="relative" rAng="0" ptsTypes="AA">
                                      <p:cBhvr>
                                        <p:cTn id="51" dur="750" spd="-100000" fill="hold"/>
                                        <p:tgtEl>
                                          <p:spTgt spid="9"/>
                                        </p:tgtEl>
                                        <p:attrNameLst>
                                          <p:attrName>ppt_x</p:attrName>
                                          <p:attrName>ppt_y</p:attrName>
                                        </p:attrNameLst>
                                      </p:cBhvr>
                                      <p:rCtr x="0" y="3611"/>
                                    </p:animMotion>
                                  </p:childTnLst>
                                </p:cTn>
                              </p:par>
                              <p:par>
                                <p:cTn id="52" presetID="22" presetClass="entr" presetSubtype="1" fill="hold" nodeType="withEffect">
                                  <p:stCondLst>
                                    <p:cond delay="0"/>
                                  </p:stCondLst>
                                  <p:childTnLst>
                                    <p:set>
                                      <p:cBhvr>
                                        <p:cTn id="53" dur="1" fill="hold">
                                          <p:stCondLst>
                                            <p:cond delay="0"/>
                                          </p:stCondLst>
                                        </p:cTn>
                                        <p:tgtEl>
                                          <p:spTgt spid="13"/>
                                        </p:tgtEl>
                                        <p:attrNameLst>
                                          <p:attrName>style.visibility</p:attrName>
                                        </p:attrNameLst>
                                      </p:cBhvr>
                                      <p:to>
                                        <p:strVal val="visible"/>
                                      </p:to>
                                    </p:set>
                                    <p:animEffect transition="in" filter="wipe(up)">
                                      <p:cBhvr>
                                        <p:cTn id="54" dur="500"/>
                                        <p:tgtEl>
                                          <p:spTgt spid="13"/>
                                        </p:tgtEl>
                                      </p:cBhvr>
                                    </p:animEffect>
                                  </p:childTnLst>
                                </p:cTn>
                              </p:par>
                              <p:par>
                                <p:cTn id="55" presetID="42" presetClass="path" presetSubtype="0" accel="49333" decel="50667" fill="hold" nodeType="withEffect">
                                  <p:stCondLst>
                                    <p:cond delay="0"/>
                                  </p:stCondLst>
                                  <p:childTnLst>
                                    <p:animMotion origin="layout" path="M 3.125E-6 4.44444E-6 L 3.125E-6 0.07245 " pathEditMode="relative" rAng="0" ptsTypes="AA">
                                      <p:cBhvr>
                                        <p:cTn id="56" dur="750" spd="-100000" fill="hold"/>
                                        <p:tgtEl>
                                          <p:spTgt spid="13"/>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8" grpId="0"/>
      <p:bldP spid="8" grpId="1"/>
      <p:bldP spid="12" grpId="0"/>
      <p:bldP spid="12" grpId="1"/>
      <p:bldP spid="14" grpId="0"/>
      <p:bldP spid="14" grpId="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803753-FA23-2BFC-61EB-2C5E99A90B35}"/>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D5CE40BD-844A-08BE-69E3-F8E91F34B2AF}"/>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09C78C83-3E7C-D158-7EAA-0CBBAC4A63A7}"/>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6" name="Group 25">
            <a:extLst>
              <a:ext uri="{FF2B5EF4-FFF2-40B4-BE49-F238E27FC236}">
                <a16:creationId xmlns:a16="http://schemas.microsoft.com/office/drawing/2014/main" id="{C5F86D55-BC35-5780-8E47-F2380BE15B1F}"/>
              </a:ext>
            </a:extLst>
          </p:cNvPr>
          <p:cNvGrpSpPr/>
          <p:nvPr/>
        </p:nvGrpSpPr>
        <p:grpSpPr>
          <a:xfrm>
            <a:off x="6140450" y="2946399"/>
            <a:ext cx="2730500" cy="1117600"/>
            <a:chOff x="501650" y="2946400"/>
            <a:chExt cx="2730500" cy="1117600"/>
          </a:xfrm>
        </p:grpSpPr>
        <p:sp>
          <p:nvSpPr>
            <p:cNvPr id="27" name="Rectangle: Rounded Corners 26">
              <a:extLst>
                <a:ext uri="{FF2B5EF4-FFF2-40B4-BE49-F238E27FC236}">
                  <a16:creationId xmlns:a16="http://schemas.microsoft.com/office/drawing/2014/main" id="{715BAB7E-3B3C-29E2-CF21-5F433B971586}"/>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73722638-BED6-B416-873A-24FCE9BF3DBE}"/>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Third Tab</a:t>
              </a:r>
            </a:p>
          </p:txBody>
        </p:sp>
      </p:grpSp>
      <p:grpSp>
        <p:nvGrpSpPr>
          <p:cNvPr id="29" name="Group 28">
            <a:extLst>
              <a:ext uri="{FF2B5EF4-FFF2-40B4-BE49-F238E27FC236}">
                <a16:creationId xmlns:a16="http://schemas.microsoft.com/office/drawing/2014/main" id="{30C2A519-BCB0-F03F-DA8B-040CD7D95F81}"/>
              </a:ext>
            </a:extLst>
          </p:cNvPr>
          <p:cNvGrpSpPr/>
          <p:nvPr/>
        </p:nvGrpSpPr>
        <p:grpSpPr>
          <a:xfrm>
            <a:off x="8959850" y="2946399"/>
            <a:ext cx="2730500" cy="1117600"/>
            <a:chOff x="501650" y="2946400"/>
            <a:chExt cx="2730500" cy="1117600"/>
          </a:xfrm>
        </p:grpSpPr>
        <p:sp>
          <p:nvSpPr>
            <p:cNvPr id="30" name="Rectangle: Rounded Corners 29">
              <a:extLst>
                <a:ext uri="{FF2B5EF4-FFF2-40B4-BE49-F238E27FC236}">
                  <a16:creationId xmlns:a16="http://schemas.microsoft.com/office/drawing/2014/main" id="{19FB3169-2C5A-1F9C-6CC8-2D2E584A547E}"/>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31" name="TextBox 30">
              <a:extLst>
                <a:ext uri="{FF2B5EF4-FFF2-40B4-BE49-F238E27FC236}">
                  <a16:creationId xmlns:a16="http://schemas.microsoft.com/office/drawing/2014/main" id="{3BE3D6F6-DCB3-815C-9926-D867F54F37F0}"/>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Fourth Tab</a:t>
              </a:r>
            </a:p>
          </p:txBody>
        </p:sp>
      </p:grpSp>
      <p:sp>
        <p:nvSpPr>
          <p:cNvPr id="3" name="Rectangle">
            <a:extLst>
              <a:ext uri="{FF2B5EF4-FFF2-40B4-BE49-F238E27FC236}">
                <a16:creationId xmlns:a16="http://schemas.microsoft.com/office/drawing/2014/main" id="{009112CD-AD9F-B92A-472F-63BFC617F3A1}"/>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sp>
        <p:nvSpPr>
          <p:cNvPr id="4" name="Saeed Faal Title">
            <a:extLst>
              <a:ext uri="{FF2B5EF4-FFF2-40B4-BE49-F238E27FC236}">
                <a16:creationId xmlns:a16="http://schemas.microsoft.com/office/drawing/2014/main" id="{22BE2BCB-BEBB-7DE1-B872-D23692A0D52F}"/>
              </a:ext>
            </a:extLst>
          </p:cNvPr>
          <p:cNvSpPr txBox="1"/>
          <p:nvPr/>
        </p:nvSpPr>
        <p:spPr>
          <a:xfrm>
            <a:off x="368299" y="4357504"/>
            <a:ext cx="4105841" cy="1446550"/>
          </a:xfrm>
          <a:prstGeom prst="rect">
            <a:avLst/>
          </a:prstGeom>
          <a:noFill/>
        </p:spPr>
        <p:txBody>
          <a:bodyPr wrap="square" rtlCol="0">
            <a:spAutoFit/>
          </a:bodyPr>
          <a:lstStyle/>
          <a:p>
            <a:pPr algn="ctr"/>
            <a:r>
              <a:rPr lang="en-US" sz="44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TYPE YOUR TEXT HERE</a:t>
            </a:r>
          </a:p>
        </p:txBody>
      </p:sp>
      <p:sp>
        <p:nvSpPr>
          <p:cNvPr id="5" name="TextBox 4">
            <a:extLst>
              <a:ext uri="{FF2B5EF4-FFF2-40B4-BE49-F238E27FC236}">
                <a16:creationId xmlns:a16="http://schemas.microsoft.com/office/drawing/2014/main" id="{1FD1AB65-F86B-D719-5DB6-89F50EF29898}"/>
              </a:ext>
            </a:extLst>
          </p:cNvPr>
          <p:cNvSpPr txBox="1"/>
          <p:nvPr/>
        </p:nvSpPr>
        <p:spPr>
          <a:xfrm>
            <a:off x="4156640" y="4400311"/>
            <a:ext cx="7286060" cy="1446550"/>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endParaRPr>
          </a:p>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 adipescent elite. Maecenas porttitor congue massa. Fusce posuere, magna sed pulvinar ultricies, purus lectus</a:t>
            </a:r>
          </a:p>
        </p:txBody>
      </p:sp>
    </p:spTree>
    <p:extLst>
      <p:ext uri="{BB962C8B-B14F-4D97-AF65-F5344CB8AC3E}">
        <p14:creationId xmlns:p14="http://schemas.microsoft.com/office/powerpoint/2010/main" val="348173444"/>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11111E-6 L 5E-6 0.12778 " pathEditMode="relative" rAng="0" ptsTypes="AA">
                                      <p:cBhvr>
                                        <p:cTn id="6" dur="750" fill="hold"/>
                                        <p:tgtEl>
                                          <p:spTgt spid="26"/>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29"/>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9"/>
                                        </p:tgtEl>
                                        <p:attrNameLst>
                                          <p:attrName>ppt_x</p:attrName>
                                          <p:attrName>ppt_y</p:attrName>
                                        </p:attrNameLst>
                                      </p:cBhvr>
                                      <p:rCtr x="0" y="-6667"/>
                                    </p:animMotion>
                                  </p:childTnLst>
                                </p:cTn>
                              </p:par>
                              <p:par>
                                <p:cTn id="11" presetID="23" presetClass="entr" presetSubtype="27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 calcmode="lin" valueType="num">
                                      <p:cBhvr>
                                        <p:cTn id="13" dur="250" fill="hold"/>
                                        <p:tgtEl>
                                          <p:spTgt spid="4"/>
                                        </p:tgtEl>
                                        <p:attrNameLst>
                                          <p:attrName>ppt_w</p:attrName>
                                        </p:attrNameLst>
                                      </p:cBhvr>
                                      <p:tavLst>
                                        <p:tav tm="0">
                                          <p:val>
                                            <p:strVal val="2/3*#ppt_w"/>
                                          </p:val>
                                        </p:tav>
                                        <p:tav tm="100000">
                                          <p:val>
                                            <p:strVal val="#ppt_w"/>
                                          </p:val>
                                        </p:tav>
                                      </p:tavLst>
                                    </p:anim>
                                    <p:anim calcmode="lin" valueType="num">
                                      <p:cBhvr>
                                        <p:cTn id="14" dur="250" fill="hold"/>
                                        <p:tgtEl>
                                          <p:spTgt spid="4"/>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2.29167E-6 -7.40741E-7 L 2.29167E-6 0.07245 " pathEditMode="relative" rAng="0" ptsTypes="AA">
                                      <p:cBhvr>
                                        <p:cTn id="16" dur="500" spd="-100000" fill="hold"/>
                                        <p:tgtEl>
                                          <p:spTgt spid="4"/>
                                        </p:tgtEl>
                                        <p:attrNameLst>
                                          <p:attrName>ppt_x</p:attrName>
                                          <p:attrName>ppt_y</p:attrName>
                                        </p:attrNameLst>
                                      </p:cBhvr>
                                      <p:rCtr x="0" y="3611"/>
                                    </p:animMotion>
                                  </p:childTnLst>
                                </p:cTn>
                              </p:par>
                              <p:par>
                                <p:cTn id="17" presetID="22" presetClass="entr" presetSubtype="2" fill="hold" grpId="0" nodeType="withEffect">
                                  <p:stCondLst>
                                    <p:cond delay="500"/>
                                  </p:stCondLst>
                                  <p:childTnLst>
                                    <p:set>
                                      <p:cBhvr>
                                        <p:cTn id="18" dur="1" fill="hold">
                                          <p:stCondLst>
                                            <p:cond delay="0"/>
                                          </p:stCondLst>
                                        </p:cTn>
                                        <p:tgtEl>
                                          <p:spTgt spid="5"/>
                                        </p:tgtEl>
                                        <p:attrNameLst>
                                          <p:attrName>style.visibility</p:attrName>
                                        </p:attrNameLst>
                                      </p:cBhvr>
                                      <p:to>
                                        <p:strVal val="visible"/>
                                      </p:to>
                                    </p:set>
                                    <p:animEffect transition="in" filter="wipe(right)">
                                      <p:cBhvr>
                                        <p:cTn id="19" dur="500"/>
                                        <p:tgtEl>
                                          <p:spTgt spid="5"/>
                                        </p:tgtEl>
                                      </p:cBhvr>
                                    </p:animEffect>
                                  </p:childTnLst>
                                </p:cTn>
                              </p:par>
                              <p:par>
                                <p:cTn id="20" presetID="42" presetClass="path" presetSubtype="0" accel="49333" decel="50667" fill="hold" grpId="1" nodeType="withEffect">
                                  <p:stCondLst>
                                    <p:cond delay="500"/>
                                  </p:stCondLst>
                                  <p:childTnLst>
                                    <p:animMotion origin="layout" path="M -3.54167E-6 -7.40741E-7 L -0.06614 -7.40741E-7 " pathEditMode="relative" rAng="0" ptsTypes="AA">
                                      <p:cBhvr>
                                        <p:cTn id="21" dur="750" spd="-100000" fill="hold"/>
                                        <p:tgtEl>
                                          <p:spTgt spid="5"/>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5" grpId="0"/>
      <p:bldP spid="5" grpId="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B939B7-D71F-CCC8-026A-C1FC0DED8044}"/>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3A29090D-039B-CFE0-88E8-0F743DABC06B}"/>
              </a:ext>
            </a:extLst>
          </p:cNvPr>
          <p:cNvPicPr>
            <a:picLocks noGrp="1" noRot="1" noChangeAspect="1" noMove="1" noResize="1" noEditPoints="1" noAdjustHandles="1" noChangeArrowheads="1" noChangeShapeType="1" noCrop="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51118AEF-8EEE-DFAB-0825-4ECDE8854483}"/>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2" name="Group 21">
            <a:extLst>
              <a:ext uri="{FF2B5EF4-FFF2-40B4-BE49-F238E27FC236}">
                <a16:creationId xmlns:a16="http://schemas.microsoft.com/office/drawing/2014/main" id="{53A6E56F-A906-DD36-EAFE-A7ADD548E466}"/>
              </a:ext>
            </a:extLst>
          </p:cNvPr>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FEA097EA-1721-BD1D-98F4-A4ED3BE1AB2E}"/>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0F56004D-920A-372E-4B4A-2A4548A32502}"/>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MONDAY</a:t>
              </a:r>
            </a:p>
          </p:txBody>
        </p:sp>
      </p:grpSp>
      <p:sp>
        <p:nvSpPr>
          <p:cNvPr id="12" name="Rectangle">
            <a:extLst>
              <a:ext uri="{FF2B5EF4-FFF2-40B4-BE49-F238E27FC236}">
                <a16:creationId xmlns:a16="http://schemas.microsoft.com/office/drawing/2014/main" id="{458FFBAA-0D15-38A3-C69C-BD891BF7C710}"/>
              </a:ext>
            </a:extLst>
          </p:cNvPr>
          <p:cNvSpPr>
            <a:spLocks noGrp="1" noRot="1" noMove="1" noResize="1" noEditPoints="1" noAdjustHandles="1" noChangeArrowheads="1" noChangeShapeType="1"/>
          </p:cNvSpPr>
          <p:nvPr/>
        </p:nvSpPr>
        <p:spPr>
          <a:xfrm>
            <a:off x="0" y="34290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pic>
        <p:nvPicPr>
          <p:cNvPr id="9" name="Picture 8" descr="A calendar with two rings&#10;&#10;Description automatically generated">
            <a:extLst>
              <a:ext uri="{FF2B5EF4-FFF2-40B4-BE49-F238E27FC236}">
                <a16:creationId xmlns:a16="http://schemas.microsoft.com/office/drawing/2014/main" id="{332101F9-8844-935A-1C8A-C8F4D0E0F177}"/>
              </a:ext>
            </a:extLst>
          </p:cNvPr>
          <p:cNvPicPr>
            <a:picLocks noChangeAspect="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22113" y="3505200"/>
            <a:ext cx="3489573" cy="3429000"/>
          </a:xfrm>
          <a:prstGeom prst="rect">
            <a:avLst/>
          </a:prstGeom>
        </p:spPr>
      </p:pic>
      <p:sp>
        <p:nvSpPr>
          <p:cNvPr id="13" name="TextBox 12">
            <a:extLst>
              <a:ext uri="{FF2B5EF4-FFF2-40B4-BE49-F238E27FC236}">
                <a16:creationId xmlns:a16="http://schemas.microsoft.com/office/drawing/2014/main" id="{8CDF79C3-6C29-FEBB-1935-0AAD1CC5F5A6}"/>
              </a:ext>
            </a:extLst>
          </p:cNvPr>
          <p:cNvSpPr txBox="1"/>
          <p:nvPr/>
        </p:nvSpPr>
        <p:spPr>
          <a:xfrm>
            <a:off x="3611686" y="4496425"/>
            <a:ext cx="7286060" cy="1446550"/>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endParaRPr>
          </a:p>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 adipescent elite. Maecenas porttitor congue massa. Fusce posuere, magna sed pulvinar ultricies, purus lectus</a:t>
            </a:r>
          </a:p>
        </p:txBody>
      </p:sp>
      <p:sp>
        <p:nvSpPr>
          <p:cNvPr id="14" name="TextBox 13">
            <a:extLst>
              <a:ext uri="{FF2B5EF4-FFF2-40B4-BE49-F238E27FC236}">
                <a16:creationId xmlns:a16="http://schemas.microsoft.com/office/drawing/2014/main" id="{96460FFE-88FA-DD4F-0CD8-FDD2DDEABF54}"/>
              </a:ext>
            </a:extLst>
          </p:cNvPr>
          <p:cNvSpPr txBox="1"/>
          <p:nvPr/>
        </p:nvSpPr>
        <p:spPr>
          <a:xfrm>
            <a:off x="1294254" y="4458325"/>
            <a:ext cx="1125096" cy="461665"/>
          </a:xfrm>
          <a:prstGeom prst="rect">
            <a:avLst/>
          </a:prstGeom>
          <a:noFill/>
        </p:spPr>
        <p:txBody>
          <a:bodyPr wrap="square" rtlCol="0">
            <a:spAutoFit/>
          </a:bodyPr>
          <a:lstStyle/>
          <a:p>
            <a:pPr algn="ctr"/>
            <a:r>
              <a:rPr lang="en-US" sz="2400" b="1" dirty="0">
                <a:solidFill>
                  <a:schemeClr val="bg1"/>
                </a:solidFill>
                <a:latin typeface="Montserrat" panose="00000500000000000000" pitchFamily="2" charset="0"/>
              </a:rPr>
              <a:t>JAN</a:t>
            </a:r>
          </a:p>
        </p:txBody>
      </p:sp>
      <p:sp>
        <p:nvSpPr>
          <p:cNvPr id="15" name="TextBox 14">
            <a:extLst>
              <a:ext uri="{FF2B5EF4-FFF2-40B4-BE49-F238E27FC236}">
                <a16:creationId xmlns:a16="http://schemas.microsoft.com/office/drawing/2014/main" id="{AA81C9BE-6691-DFF6-18DF-39CFC408540D}"/>
              </a:ext>
            </a:extLst>
          </p:cNvPr>
          <p:cNvSpPr txBox="1"/>
          <p:nvPr/>
        </p:nvSpPr>
        <p:spPr>
          <a:xfrm>
            <a:off x="1304351" y="5143501"/>
            <a:ext cx="1125096" cy="769441"/>
          </a:xfrm>
          <a:prstGeom prst="rect">
            <a:avLst/>
          </a:prstGeom>
          <a:noFill/>
        </p:spPr>
        <p:txBody>
          <a:bodyPr wrap="square" rtlCol="0">
            <a:spAutoFit/>
          </a:bodyPr>
          <a:lstStyle/>
          <a:p>
            <a:pPr algn="ctr"/>
            <a:r>
              <a:rPr lang="en-US" sz="4400" b="1" dirty="0">
                <a:solidFill>
                  <a:srgbClr val="22374E"/>
                </a:solidFill>
                <a:latin typeface="Montserrat" panose="00000500000000000000" pitchFamily="2" charset="0"/>
              </a:rPr>
              <a:t>27</a:t>
            </a:r>
          </a:p>
        </p:txBody>
      </p:sp>
    </p:spTree>
    <p:extLst>
      <p:ext uri="{BB962C8B-B14F-4D97-AF65-F5344CB8AC3E}">
        <p14:creationId xmlns:p14="http://schemas.microsoft.com/office/powerpoint/2010/main" val="2354581376"/>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5E-6 0.1375 L 5E-6 2.96296E-6 " pathEditMode="relative" rAng="0" ptsTypes="AA">
                                      <p:cBhvr>
                                        <p:cTn id="8" dur="750" fill="hold"/>
                                        <p:tgtEl>
                                          <p:spTgt spid="22"/>
                                        </p:tgtEl>
                                        <p:attrNameLst>
                                          <p:attrName>ppt_x</p:attrName>
                                          <p:attrName>ppt_y</p:attrName>
                                        </p:attrNameLst>
                                      </p:cBhvr>
                                      <p:rCtr x="0" y="-6829"/>
                                    </p:animMotion>
                                  </p:childTnLst>
                                </p:cTn>
                              </p:par>
                              <p:par>
                                <p:cTn id="9" presetID="22" presetClass="entr" presetSubtype="2" fill="hold" grpId="0" nodeType="withEffect">
                                  <p:stCondLst>
                                    <p:cond delay="500"/>
                                  </p:stCondLst>
                                  <p:childTnLst>
                                    <p:set>
                                      <p:cBhvr>
                                        <p:cTn id="10" dur="1" fill="hold">
                                          <p:stCondLst>
                                            <p:cond delay="0"/>
                                          </p:stCondLst>
                                        </p:cTn>
                                        <p:tgtEl>
                                          <p:spTgt spid="13"/>
                                        </p:tgtEl>
                                        <p:attrNameLst>
                                          <p:attrName>style.visibility</p:attrName>
                                        </p:attrNameLst>
                                      </p:cBhvr>
                                      <p:to>
                                        <p:strVal val="visible"/>
                                      </p:to>
                                    </p:set>
                                    <p:animEffect transition="in" filter="wipe(right)">
                                      <p:cBhvr>
                                        <p:cTn id="11" dur="500"/>
                                        <p:tgtEl>
                                          <p:spTgt spid="13"/>
                                        </p:tgtEl>
                                      </p:cBhvr>
                                    </p:animEffect>
                                  </p:childTnLst>
                                </p:cTn>
                              </p:par>
                              <p:par>
                                <p:cTn id="12" presetID="42" presetClass="path" presetSubtype="0" accel="49333" decel="50667" fill="hold" grpId="1" nodeType="withEffect">
                                  <p:stCondLst>
                                    <p:cond delay="500"/>
                                  </p:stCondLst>
                                  <p:childTnLst>
                                    <p:animMotion origin="layout" path="M -2.08333E-6 -1.11111E-6 L -0.06614 -1.11111E-6 " pathEditMode="relative" rAng="0" ptsTypes="AA">
                                      <p:cBhvr>
                                        <p:cTn id="13" dur="750" spd="-100000" fill="hold"/>
                                        <p:tgtEl>
                                          <p:spTgt spid="13"/>
                                        </p:tgtEl>
                                        <p:attrNameLst>
                                          <p:attrName>ppt_x</p:attrName>
                                          <p:attrName>ppt_y</p:attrName>
                                        </p:attrNameLst>
                                      </p:cBhvr>
                                      <p:rCtr x="-3307" y="0"/>
                                    </p:animMotion>
                                  </p:childTnLst>
                                </p:cTn>
                              </p:par>
                              <p:par>
                                <p:cTn id="14" presetID="23" presetClass="entr" presetSubtype="272" fill="hold" nodeType="withEffect">
                                  <p:stCondLst>
                                    <p:cond delay="500"/>
                                  </p:stCondLst>
                                  <p:childTnLst>
                                    <p:set>
                                      <p:cBhvr>
                                        <p:cTn id="15" dur="1" fill="hold">
                                          <p:stCondLst>
                                            <p:cond delay="0"/>
                                          </p:stCondLst>
                                        </p:cTn>
                                        <p:tgtEl>
                                          <p:spTgt spid="9"/>
                                        </p:tgtEl>
                                        <p:attrNameLst>
                                          <p:attrName>style.visibility</p:attrName>
                                        </p:attrNameLst>
                                      </p:cBhvr>
                                      <p:to>
                                        <p:strVal val="visible"/>
                                      </p:to>
                                    </p:set>
                                    <p:anim calcmode="lin" valueType="num">
                                      <p:cBhvr>
                                        <p:cTn id="16" dur="250" fill="hold"/>
                                        <p:tgtEl>
                                          <p:spTgt spid="9"/>
                                        </p:tgtEl>
                                        <p:attrNameLst>
                                          <p:attrName>ppt_w</p:attrName>
                                        </p:attrNameLst>
                                      </p:cBhvr>
                                      <p:tavLst>
                                        <p:tav tm="0">
                                          <p:val>
                                            <p:strVal val="2/3*#ppt_w"/>
                                          </p:val>
                                        </p:tav>
                                        <p:tav tm="100000">
                                          <p:val>
                                            <p:strVal val="#ppt_w"/>
                                          </p:val>
                                        </p:tav>
                                      </p:tavLst>
                                    </p:anim>
                                    <p:anim calcmode="lin" valueType="num">
                                      <p:cBhvr>
                                        <p:cTn id="17" dur="250" fill="hold"/>
                                        <p:tgtEl>
                                          <p:spTgt spid="9"/>
                                        </p:tgtEl>
                                        <p:attrNameLst>
                                          <p:attrName>ppt_h</p:attrName>
                                        </p:attrNameLst>
                                      </p:cBhvr>
                                      <p:tavLst>
                                        <p:tav tm="0">
                                          <p:val>
                                            <p:strVal val="2/3*#ppt_h"/>
                                          </p:val>
                                        </p:tav>
                                        <p:tav tm="100000">
                                          <p:val>
                                            <p:strVal val="#ppt_h"/>
                                          </p:val>
                                        </p:tav>
                                      </p:tavLst>
                                    </p:anim>
                                  </p:childTnLst>
                                </p:cTn>
                              </p:par>
                              <p:par>
                                <p:cTn id="18" presetID="42" presetClass="path" presetSubtype="0" accel="49333" decel="50667" fill="hold" nodeType="withEffect">
                                  <p:stCondLst>
                                    <p:cond delay="500"/>
                                  </p:stCondLst>
                                  <p:childTnLst>
                                    <p:animMotion origin="layout" path="M 2.29167E-6 -7.40741E-7 L 2.29167E-6 0.07245 " pathEditMode="relative" rAng="0" ptsTypes="AA">
                                      <p:cBhvr>
                                        <p:cTn id="19" dur="500" spd="-100000" fill="hold"/>
                                        <p:tgtEl>
                                          <p:spTgt spid="9"/>
                                        </p:tgtEl>
                                        <p:attrNameLst>
                                          <p:attrName>ppt_x</p:attrName>
                                          <p:attrName>ppt_y</p:attrName>
                                        </p:attrNameLst>
                                      </p:cBhvr>
                                      <p:rCtr x="0" y="3611"/>
                                    </p:animMotion>
                                  </p:childTnLst>
                                </p:cTn>
                              </p:par>
                              <p:par>
                                <p:cTn id="20" presetID="10" presetClass="entr" presetSubtype="0" fill="hold" grpId="0" nodeType="withEffect">
                                  <p:stCondLst>
                                    <p:cond delay="750"/>
                                  </p:stCondLst>
                                  <p:childTnLst>
                                    <p:set>
                                      <p:cBhvr>
                                        <p:cTn id="21" dur="1" fill="hold">
                                          <p:stCondLst>
                                            <p:cond delay="0"/>
                                          </p:stCondLst>
                                        </p:cTn>
                                        <p:tgtEl>
                                          <p:spTgt spid="14"/>
                                        </p:tgtEl>
                                        <p:attrNameLst>
                                          <p:attrName>style.visibility</p:attrName>
                                        </p:attrNameLst>
                                      </p:cBhvr>
                                      <p:to>
                                        <p:strVal val="visible"/>
                                      </p:to>
                                    </p:set>
                                    <p:animEffect transition="in" filter="fade">
                                      <p:cBhvr>
                                        <p:cTn id="22" dur="500"/>
                                        <p:tgtEl>
                                          <p:spTgt spid="14"/>
                                        </p:tgtEl>
                                      </p:cBhvr>
                                    </p:animEffect>
                                  </p:childTnLst>
                                </p:cTn>
                              </p:par>
                              <p:par>
                                <p:cTn id="23" presetID="10" presetClass="entr" presetSubtype="0" fill="hold" grpId="0" nodeType="withEffect">
                                  <p:stCondLst>
                                    <p:cond delay="750"/>
                                  </p:stCondLst>
                                  <p:childTnLst>
                                    <p:set>
                                      <p:cBhvr>
                                        <p:cTn id="24" dur="1" fill="hold">
                                          <p:stCondLst>
                                            <p:cond delay="0"/>
                                          </p:stCondLst>
                                        </p:cTn>
                                        <p:tgtEl>
                                          <p:spTgt spid="15"/>
                                        </p:tgtEl>
                                        <p:attrNameLst>
                                          <p:attrName>style.visibility</p:attrName>
                                        </p:attrNameLst>
                                      </p:cBhvr>
                                      <p:to>
                                        <p:strVal val="visible"/>
                                      </p:to>
                                    </p:set>
                                    <p:animEffect transition="in" filter="fade">
                                      <p:cBhvr>
                                        <p:cTn id="2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3" grpId="1"/>
      <p:bldP spid="14" grpId="0"/>
      <p:bldP spid="15"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836F3A-3A66-152E-2DF5-CD8FA38CF312}"/>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17EAF5B5-6FBE-472A-13E3-85BFBA34F0CF}"/>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D29C3DDC-1373-0E94-8129-DEFBB2E6D6F1}"/>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2" name="Group 21">
            <a:extLst>
              <a:ext uri="{FF2B5EF4-FFF2-40B4-BE49-F238E27FC236}">
                <a16:creationId xmlns:a16="http://schemas.microsoft.com/office/drawing/2014/main" id="{797E3216-79F1-1838-CF23-E041F4C7FF39}"/>
              </a:ext>
            </a:extLst>
          </p:cNvPr>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9DE69CE5-63E4-34B0-4582-7ADCB8246254}"/>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9093653A-19BC-8720-8513-7459489B277D}"/>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MONDAY</a:t>
              </a:r>
            </a:p>
          </p:txBody>
        </p:sp>
      </p:grpSp>
      <p:grpSp>
        <p:nvGrpSpPr>
          <p:cNvPr id="23" name="Group 22">
            <a:extLst>
              <a:ext uri="{FF2B5EF4-FFF2-40B4-BE49-F238E27FC236}">
                <a16:creationId xmlns:a16="http://schemas.microsoft.com/office/drawing/2014/main" id="{6BDECBF9-F456-BD26-ACC1-5318A7770FD1}"/>
              </a:ext>
            </a:extLst>
          </p:cNvPr>
          <p:cNvGrpSpPr/>
          <p:nvPr/>
        </p:nvGrpSpPr>
        <p:grpSpPr>
          <a:xfrm>
            <a:off x="3321050" y="2946399"/>
            <a:ext cx="2730500" cy="1117600"/>
            <a:chOff x="501650" y="2946400"/>
            <a:chExt cx="2730500" cy="1117600"/>
          </a:xfrm>
        </p:grpSpPr>
        <p:sp>
          <p:nvSpPr>
            <p:cNvPr id="24" name="Rectangle: Rounded Corners 23">
              <a:extLst>
                <a:ext uri="{FF2B5EF4-FFF2-40B4-BE49-F238E27FC236}">
                  <a16:creationId xmlns:a16="http://schemas.microsoft.com/office/drawing/2014/main" id="{9F2ADE67-5991-FAE3-3B72-35007F313CB1}"/>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5" name="TextBox 24">
              <a:extLst>
                <a:ext uri="{FF2B5EF4-FFF2-40B4-BE49-F238E27FC236}">
                  <a16:creationId xmlns:a16="http://schemas.microsoft.com/office/drawing/2014/main" id="{7C07B825-96F0-6D0B-9FEB-4E40C86C78D4}"/>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TUESDAY</a:t>
              </a:r>
            </a:p>
          </p:txBody>
        </p:sp>
      </p:grpSp>
      <p:sp>
        <p:nvSpPr>
          <p:cNvPr id="3" name="Rectangle">
            <a:extLst>
              <a:ext uri="{FF2B5EF4-FFF2-40B4-BE49-F238E27FC236}">
                <a16:creationId xmlns:a16="http://schemas.microsoft.com/office/drawing/2014/main" id="{A7CB58EE-0D59-F8B9-AC07-A09EE93DF851}"/>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pic>
        <p:nvPicPr>
          <p:cNvPr id="2" name="Picture 1" descr="A calendar with two rings&#10;&#10;Description automatically generated">
            <a:extLst>
              <a:ext uri="{FF2B5EF4-FFF2-40B4-BE49-F238E27FC236}">
                <a16:creationId xmlns:a16="http://schemas.microsoft.com/office/drawing/2014/main" id="{E1FA27D8-2E8D-E27F-AB33-2B5B3A42EC23}"/>
              </a:ext>
            </a:extLst>
          </p:cNvPr>
          <p:cNvPicPr>
            <a:picLocks noChangeAspect="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22113" y="3505200"/>
            <a:ext cx="3489573" cy="3429000"/>
          </a:xfrm>
          <a:prstGeom prst="rect">
            <a:avLst/>
          </a:prstGeom>
        </p:spPr>
      </p:pic>
      <p:sp>
        <p:nvSpPr>
          <p:cNvPr id="4" name="TextBox 3">
            <a:extLst>
              <a:ext uri="{FF2B5EF4-FFF2-40B4-BE49-F238E27FC236}">
                <a16:creationId xmlns:a16="http://schemas.microsoft.com/office/drawing/2014/main" id="{2A7B6FF6-4FCD-F8C5-3FF8-43E4B56B5E35}"/>
              </a:ext>
            </a:extLst>
          </p:cNvPr>
          <p:cNvSpPr txBox="1"/>
          <p:nvPr/>
        </p:nvSpPr>
        <p:spPr>
          <a:xfrm>
            <a:off x="3611686" y="4496425"/>
            <a:ext cx="7286060" cy="1446550"/>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endParaRPr>
          </a:p>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 adipescent elite. Maecenas porttitor congue massa. Fusce posuere, magna sed pulvinar ultricies, purus lectus</a:t>
            </a:r>
          </a:p>
        </p:txBody>
      </p:sp>
      <p:sp>
        <p:nvSpPr>
          <p:cNvPr id="5" name="TextBox 4">
            <a:extLst>
              <a:ext uri="{FF2B5EF4-FFF2-40B4-BE49-F238E27FC236}">
                <a16:creationId xmlns:a16="http://schemas.microsoft.com/office/drawing/2014/main" id="{F6655476-762B-A1AE-6572-DBD4E47F3CDB}"/>
              </a:ext>
            </a:extLst>
          </p:cNvPr>
          <p:cNvSpPr txBox="1"/>
          <p:nvPr/>
        </p:nvSpPr>
        <p:spPr>
          <a:xfrm>
            <a:off x="1294254" y="4458325"/>
            <a:ext cx="1125096" cy="461665"/>
          </a:xfrm>
          <a:prstGeom prst="rect">
            <a:avLst/>
          </a:prstGeom>
          <a:noFill/>
        </p:spPr>
        <p:txBody>
          <a:bodyPr wrap="square" rtlCol="0">
            <a:spAutoFit/>
          </a:bodyPr>
          <a:lstStyle/>
          <a:p>
            <a:pPr algn="ctr"/>
            <a:r>
              <a:rPr lang="en-US" sz="2400" b="1" dirty="0">
                <a:solidFill>
                  <a:schemeClr val="bg1"/>
                </a:solidFill>
                <a:latin typeface="Montserrat" panose="00000500000000000000" pitchFamily="2" charset="0"/>
              </a:rPr>
              <a:t>JAN</a:t>
            </a:r>
          </a:p>
        </p:txBody>
      </p:sp>
      <p:sp>
        <p:nvSpPr>
          <p:cNvPr id="6" name="TextBox 5">
            <a:extLst>
              <a:ext uri="{FF2B5EF4-FFF2-40B4-BE49-F238E27FC236}">
                <a16:creationId xmlns:a16="http://schemas.microsoft.com/office/drawing/2014/main" id="{7084C585-DC43-EC0B-EC0B-91AA95BF18C4}"/>
              </a:ext>
            </a:extLst>
          </p:cNvPr>
          <p:cNvSpPr txBox="1"/>
          <p:nvPr/>
        </p:nvSpPr>
        <p:spPr>
          <a:xfrm>
            <a:off x="1304351" y="5143501"/>
            <a:ext cx="1125096" cy="769441"/>
          </a:xfrm>
          <a:prstGeom prst="rect">
            <a:avLst/>
          </a:prstGeom>
          <a:noFill/>
        </p:spPr>
        <p:txBody>
          <a:bodyPr wrap="square" rtlCol="0">
            <a:spAutoFit/>
          </a:bodyPr>
          <a:lstStyle/>
          <a:p>
            <a:pPr algn="ctr"/>
            <a:r>
              <a:rPr lang="en-US" sz="4400" b="1" dirty="0">
                <a:solidFill>
                  <a:srgbClr val="22374E"/>
                </a:solidFill>
                <a:latin typeface="Montserrat" panose="00000500000000000000" pitchFamily="2" charset="0"/>
              </a:rPr>
              <a:t>28</a:t>
            </a:r>
          </a:p>
        </p:txBody>
      </p:sp>
    </p:spTree>
    <p:extLst>
      <p:ext uri="{BB962C8B-B14F-4D97-AF65-F5344CB8AC3E}">
        <p14:creationId xmlns:p14="http://schemas.microsoft.com/office/powerpoint/2010/main" val="288083243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childTnLst>
                                </p:cTn>
                              </p:par>
                              <p:par>
                                <p:cTn id="7" presetID="42" presetClass="path" presetSubtype="0" accel="9333" decel="90667" fill="hold" nodeType="withEffect">
                                  <p:stCondLst>
                                    <p:cond delay="0"/>
                                  </p:stCondLst>
                                  <p:childTnLst>
                                    <p:animMotion origin="layout" path="M 5E-6 -1.11111E-6 L 5E-6 0.12778 " pathEditMode="relative" rAng="0" ptsTypes="AA">
                                      <p:cBhvr>
                                        <p:cTn id="8" dur="750" fill="hold"/>
                                        <p:tgtEl>
                                          <p:spTgt spid="22"/>
                                        </p:tgtEl>
                                        <p:attrNameLst>
                                          <p:attrName>ppt_x</p:attrName>
                                          <p:attrName>ppt_y</p:attrName>
                                        </p:attrNameLst>
                                      </p:cBhvr>
                                      <p:rCtr x="0" y="6389"/>
                                    </p:animMotion>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3"/>
                                        </p:tgtEl>
                                        <p:attrNameLst>
                                          <p:attrName>ppt_x</p:attrName>
                                          <p:attrName>ppt_y</p:attrName>
                                        </p:attrNameLst>
                                      </p:cBhvr>
                                      <p:rCtr x="0" y="-6667"/>
                                    </p:animMotion>
                                  </p:childTnLst>
                                </p:cTn>
                              </p:par>
                              <p:par>
                                <p:cTn id="11" presetID="22" presetClass="entr" presetSubtype="2" fill="hold" grpId="0" nodeType="withEffect">
                                  <p:stCondLst>
                                    <p:cond delay="500"/>
                                  </p:stCondLst>
                                  <p:childTnLst>
                                    <p:set>
                                      <p:cBhvr>
                                        <p:cTn id="12" dur="1" fill="hold">
                                          <p:stCondLst>
                                            <p:cond delay="0"/>
                                          </p:stCondLst>
                                        </p:cTn>
                                        <p:tgtEl>
                                          <p:spTgt spid="4"/>
                                        </p:tgtEl>
                                        <p:attrNameLst>
                                          <p:attrName>style.visibility</p:attrName>
                                        </p:attrNameLst>
                                      </p:cBhvr>
                                      <p:to>
                                        <p:strVal val="visible"/>
                                      </p:to>
                                    </p:set>
                                    <p:animEffect transition="in" filter="wipe(right)">
                                      <p:cBhvr>
                                        <p:cTn id="13" dur="500"/>
                                        <p:tgtEl>
                                          <p:spTgt spid="4"/>
                                        </p:tgtEl>
                                      </p:cBhvr>
                                    </p:animEffect>
                                  </p:childTnLst>
                                </p:cTn>
                              </p:par>
                              <p:par>
                                <p:cTn id="14" presetID="42" presetClass="path" presetSubtype="0" accel="49333" decel="50667" fill="hold" grpId="1" nodeType="withEffect">
                                  <p:stCondLst>
                                    <p:cond delay="500"/>
                                  </p:stCondLst>
                                  <p:childTnLst>
                                    <p:animMotion origin="layout" path="M -2.08333E-6 -1.11111E-6 L -0.06614 -1.11111E-6 " pathEditMode="relative" rAng="0" ptsTypes="AA">
                                      <p:cBhvr>
                                        <p:cTn id="15" dur="750" spd="-100000" fill="hold"/>
                                        <p:tgtEl>
                                          <p:spTgt spid="4"/>
                                        </p:tgtEl>
                                        <p:attrNameLst>
                                          <p:attrName>ppt_x</p:attrName>
                                          <p:attrName>ppt_y</p:attrName>
                                        </p:attrNameLst>
                                      </p:cBhvr>
                                      <p:rCtr x="-3307" y="0"/>
                                    </p:animMotion>
                                  </p:childTnLst>
                                </p:cTn>
                              </p:par>
                              <p:par>
                                <p:cTn id="16" presetID="23" presetClass="entr" presetSubtype="272" fill="hold" nodeType="withEffect">
                                  <p:stCondLst>
                                    <p:cond delay="500"/>
                                  </p:stCondLst>
                                  <p:childTnLst>
                                    <p:set>
                                      <p:cBhvr>
                                        <p:cTn id="17" dur="1" fill="hold">
                                          <p:stCondLst>
                                            <p:cond delay="0"/>
                                          </p:stCondLst>
                                        </p:cTn>
                                        <p:tgtEl>
                                          <p:spTgt spid="2"/>
                                        </p:tgtEl>
                                        <p:attrNameLst>
                                          <p:attrName>style.visibility</p:attrName>
                                        </p:attrNameLst>
                                      </p:cBhvr>
                                      <p:to>
                                        <p:strVal val="visible"/>
                                      </p:to>
                                    </p:set>
                                    <p:anim calcmode="lin" valueType="num">
                                      <p:cBhvr>
                                        <p:cTn id="18" dur="250" fill="hold"/>
                                        <p:tgtEl>
                                          <p:spTgt spid="2"/>
                                        </p:tgtEl>
                                        <p:attrNameLst>
                                          <p:attrName>ppt_w</p:attrName>
                                        </p:attrNameLst>
                                      </p:cBhvr>
                                      <p:tavLst>
                                        <p:tav tm="0">
                                          <p:val>
                                            <p:strVal val="2/3*#ppt_w"/>
                                          </p:val>
                                        </p:tav>
                                        <p:tav tm="100000">
                                          <p:val>
                                            <p:strVal val="#ppt_w"/>
                                          </p:val>
                                        </p:tav>
                                      </p:tavLst>
                                    </p:anim>
                                    <p:anim calcmode="lin" valueType="num">
                                      <p:cBhvr>
                                        <p:cTn id="19" dur="250" fill="hold"/>
                                        <p:tgtEl>
                                          <p:spTgt spid="2"/>
                                        </p:tgtEl>
                                        <p:attrNameLst>
                                          <p:attrName>ppt_h</p:attrName>
                                        </p:attrNameLst>
                                      </p:cBhvr>
                                      <p:tavLst>
                                        <p:tav tm="0">
                                          <p:val>
                                            <p:strVal val="2/3*#ppt_h"/>
                                          </p:val>
                                        </p:tav>
                                        <p:tav tm="100000">
                                          <p:val>
                                            <p:strVal val="#ppt_h"/>
                                          </p:val>
                                        </p:tav>
                                      </p:tavLst>
                                    </p:anim>
                                  </p:childTnLst>
                                </p:cTn>
                              </p:par>
                              <p:par>
                                <p:cTn id="20" presetID="42" presetClass="path" presetSubtype="0" accel="49333" decel="50667" fill="hold" nodeType="withEffect">
                                  <p:stCondLst>
                                    <p:cond delay="500"/>
                                  </p:stCondLst>
                                  <p:childTnLst>
                                    <p:animMotion origin="layout" path="M 2.29167E-6 -7.40741E-7 L 2.29167E-6 0.07245 " pathEditMode="relative" rAng="0" ptsTypes="AA">
                                      <p:cBhvr>
                                        <p:cTn id="21" dur="500" spd="-100000" fill="hold"/>
                                        <p:tgtEl>
                                          <p:spTgt spid="2"/>
                                        </p:tgtEl>
                                        <p:attrNameLst>
                                          <p:attrName>ppt_x</p:attrName>
                                          <p:attrName>ppt_y</p:attrName>
                                        </p:attrNameLst>
                                      </p:cBhvr>
                                      <p:rCtr x="0" y="3611"/>
                                    </p:animMotion>
                                  </p:childTnLst>
                                </p:cTn>
                              </p:par>
                              <p:par>
                                <p:cTn id="22" presetID="10" presetClass="entr" presetSubtype="0" fill="hold" grpId="0" nodeType="withEffect">
                                  <p:stCondLst>
                                    <p:cond delay="75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500"/>
                                        <p:tgtEl>
                                          <p:spTgt spid="5"/>
                                        </p:tgtEl>
                                      </p:cBhvr>
                                    </p:animEffect>
                                  </p:childTnLst>
                                </p:cTn>
                              </p:par>
                              <p:par>
                                <p:cTn id="25" presetID="10" presetClass="entr" presetSubtype="0" fill="hold" grpId="0" nodeType="withEffect">
                                  <p:stCondLst>
                                    <p:cond delay="75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5" grpId="0"/>
      <p:bldP spid="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2025-01-28 18-32-48 1">
            <a:hlinkClick r:id="" action="ppaction://media"/>
            <a:extLst>
              <a:ext uri="{FF2B5EF4-FFF2-40B4-BE49-F238E27FC236}">
                <a16:creationId xmlns:a16="http://schemas.microsoft.com/office/drawing/2014/main" id="{AB8232B2-1189-52A4-BA34-F687609D70BB}"/>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899132" y="1022350"/>
            <a:ext cx="10393736" cy="5835650"/>
          </a:xfrm>
          <a:prstGeom prst="rect">
            <a:avLst/>
          </a:prstGeom>
        </p:spPr>
      </p:pic>
      <p:sp>
        <p:nvSpPr>
          <p:cNvPr id="2" name="TextBox 1">
            <a:extLst>
              <a:ext uri="{FF2B5EF4-FFF2-40B4-BE49-F238E27FC236}">
                <a16:creationId xmlns:a16="http://schemas.microsoft.com/office/drawing/2014/main" id="{B6324012-D639-CC15-B195-1054E01A1D0F}"/>
              </a:ext>
            </a:extLst>
          </p:cNvPr>
          <p:cNvSpPr txBox="1"/>
          <p:nvPr/>
        </p:nvSpPr>
        <p:spPr>
          <a:xfrm>
            <a:off x="3781879" y="230105"/>
            <a:ext cx="4191000" cy="830997"/>
          </a:xfrm>
          <a:prstGeom prst="rect">
            <a:avLst/>
          </a:prstGeom>
          <a:noFill/>
        </p:spPr>
        <p:txBody>
          <a:bodyPr wrap="square" rtlCol="0">
            <a:spAutoFit/>
          </a:bodyPr>
          <a:lstStyle/>
          <a:p>
            <a:pPr algn="ctr"/>
            <a:r>
              <a:rPr lang="en-US" sz="4800" b="1" dirty="0">
                <a:solidFill>
                  <a:sysClr val="windowText" lastClr="000000"/>
                </a:solidFill>
              </a:rPr>
              <a:t>Tutorial</a:t>
            </a:r>
            <a:endParaRPr lang="en-US" sz="4000" b="1" dirty="0">
              <a:solidFill>
                <a:sysClr val="windowText" lastClr="000000"/>
              </a:solidFill>
            </a:endParaRPr>
          </a:p>
        </p:txBody>
      </p:sp>
    </p:spTree>
    <p:extLst>
      <p:ext uri="{BB962C8B-B14F-4D97-AF65-F5344CB8AC3E}">
        <p14:creationId xmlns:p14="http://schemas.microsoft.com/office/powerpoint/2010/main" val="1766471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9967"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fullScrn="1">
              <p:cMediaNode vol="80000" showWhenStopped="0">
                <p:cTn id="7" fill="hold" display="0">
                  <p:stCondLst>
                    <p:cond delay="indefinite"/>
                  </p:stCondLst>
                </p:cTn>
                <p:tgtEl>
                  <p:spTgt spid="3"/>
                </p:tgtEl>
              </p:cMediaNode>
            </p:vide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35597D-C75C-5F36-BC53-F50B56A1B4DC}"/>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52B7640F-3854-5FC1-4C14-27484190BB67}"/>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31976EE3-973E-2BBC-9854-57D7D6C33AA6}"/>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3" name="Group 22">
            <a:extLst>
              <a:ext uri="{FF2B5EF4-FFF2-40B4-BE49-F238E27FC236}">
                <a16:creationId xmlns:a16="http://schemas.microsoft.com/office/drawing/2014/main" id="{66174D17-D4F1-9D0A-39E1-F7329119FDAC}"/>
              </a:ext>
            </a:extLst>
          </p:cNvPr>
          <p:cNvGrpSpPr/>
          <p:nvPr/>
        </p:nvGrpSpPr>
        <p:grpSpPr>
          <a:xfrm>
            <a:off x="3321050" y="2946399"/>
            <a:ext cx="2730500" cy="1117600"/>
            <a:chOff x="501650" y="2946400"/>
            <a:chExt cx="2730500" cy="1117600"/>
          </a:xfrm>
        </p:grpSpPr>
        <p:sp>
          <p:nvSpPr>
            <p:cNvPr id="24" name="Rectangle: Rounded Corners 23">
              <a:extLst>
                <a:ext uri="{FF2B5EF4-FFF2-40B4-BE49-F238E27FC236}">
                  <a16:creationId xmlns:a16="http://schemas.microsoft.com/office/drawing/2014/main" id="{EA282B2E-A7BD-D8AF-78A7-21EABEF86E1D}"/>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5" name="TextBox 24">
              <a:extLst>
                <a:ext uri="{FF2B5EF4-FFF2-40B4-BE49-F238E27FC236}">
                  <a16:creationId xmlns:a16="http://schemas.microsoft.com/office/drawing/2014/main" id="{ED30919A-5D07-4878-B51C-5A12A24A80F6}"/>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TUESDAY</a:t>
              </a:r>
            </a:p>
          </p:txBody>
        </p:sp>
      </p:grpSp>
      <p:grpSp>
        <p:nvGrpSpPr>
          <p:cNvPr id="26" name="Group 25">
            <a:extLst>
              <a:ext uri="{FF2B5EF4-FFF2-40B4-BE49-F238E27FC236}">
                <a16:creationId xmlns:a16="http://schemas.microsoft.com/office/drawing/2014/main" id="{1DAB2FD3-2F58-6CBC-62A6-13DC32A728B0}"/>
              </a:ext>
            </a:extLst>
          </p:cNvPr>
          <p:cNvGrpSpPr/>
          <p:nvPr/>
        </p:nvGrpSpPr>
        <p:grpSpPr>
          <a:xfrm>
            <a:off x="6140450" y="2946399"/>
            <a:ext cx="2730500" cy="1117600"/>
            <a:chOff x="501650" y="2946400"/>
            <a:chExt cx="2730500" cy="1117600"/>
          </a:xfrm>
        </p:grpSpPr>
        <p:sp>
          <p:nvSpPr>
            <p:cNvPr id="27" name="Rectangle: Rounded Corners 26">
              <a:extLst>
                <a:ext uri="{FF2B5EF4-FFF2-40B4-BE49-F238E27FC236}">
                  <a16:creationId xmlns:a16="http://schemas.microsoft.com/office/drawing/2014/main" id="{725B5EDC-BAFF-F941-2C6F-F786F6525CF2}"/>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BCD3ACDD-5C17-74D6-AA1E-07F4B262E51E}"/>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WEDNESDAY</a:t>
              </a:r>
            </a:p>
          </p:txBody>
        </p:sp>
      </p:grpSp>
      <p:sp>
        <p:nvSpPr>
          <p:cNvPr id="3" name="Rectangle">
            <a:extLst>
              <a:ext uri="{FF2B5EF4-FFF2-40B4-BE49-F238E27FC236}">
                <a16:creationId xmlns:a16="http://schemas.microsoft.com/office/drawing/2014/main" id="{CB20B192-7A32-79BF-E9EC-32A69EC0FF43}"/>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pic>
        <p:nvPicPr>
          <p:cNvPr id="4" name="Graphic 3" descr="Employee badge with solid fill">
            <a:extLst>
              <a:ext uri="{FF2B5EF4-FFF2-40B4-BE49-F238E27FC236}">
                <a16:creationId xmlns:a16="http://schemas.microsoft.com/office/drawing/2014/main" id="{B8940FDB-32EA-7201-7016-E0A2CCD6A3C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182650" y="4397447"/>
            <a:ext cx="640080" cy="640080"/>
          </a:xfrm>
          <a:prstGeom prst="rect">
            <a:avLst/>
          </a:prstGeom>
        </p:spPr>
      </p:pic>
      <p:sp>
        <p:nvSpPr>
          <p:cNvPr id="5" name="TextBox 4">
            <a:extLst>
              <a:ext uri="{FF2B5EF4-FFF2-40B4-BE49-F238E27FC236}">
                <a16:creationId xmlns:a16="http://schemas.microsoft.com/office/drawing/2014/main" id="{28273271-3BDD-DCC1-CF1D-E6197BA470A1}"/>
              </a:ext>
            </a:extLst>
          </p:cNvPr>
          <p:cNvSpPr txBox="1"/>
          <p:nvPr/>
        </p:nvSpPr>
        <p:spPr>
          <a:xfrm>
            <a:off x="6530603"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6" name="Graphic 5" descr="Camera with solid fill">
            <a:extLst>
              <a:ext uri="{FF2B5EF4-FFF2-40B4-BE49-F238E27FC236}">
                <a16:creationId xmlns:a16="http://schemas.microsoft.com/office/drawing/2014/main" id="{DE5ACDCC-691B-F6E8-EEAE-E59D79B85843}"/>
              </a:ext>
            </a:extLst>
          </p:cNvPr>
          <p:cNvPicPr>
            <a:picLocks noChangeAspect="1"/>
          </p:cNvPicPr>
          <p:nvPr/>
        </p:nvPicPr>
        <p:blipFill>
          <a:blip r:embed="rId5">
            <a:extLst>
              <a:ext uri="{96DAC541-7B7A-43D3-8B79-37D633B846F1}">
                <asvg:svgBlip xmlns:asvg="http://schemas.microsoft.com/office/drawing/2016/SVG/main" r:embed="rId6"/>
              </a:ext>
            </a:extLst>
          </a:blip>
          <a:srcRect/>
          <a:stretch/>
        </p:blipFill>
        <p:spPr>
          <a:xfrm>
            <a:off x="9989851" y="4397447"/>
            <a:ext cx="640080" cy="640080"/>
          </a:xfrm>
          <a:prstGeom prst="rect">
            <a:avLst/>
          </a:prstGeom>
        </p:spPr>
      </p:pic>
      <p:sp>
        <p:nvSpPr>
          <p:cNvPr id="8" name="TextBox 7">
            <a:extLst>
              <a:ext uri="{FF2B5EF4-FFF2-40B4-BE49-F238E27FC236}">
                <a16:creationId xmlns:a16="http://schemas.microsoft.com/office/drawing/2014/main" id="{9EB0A366-C78E-A661-025A-BEED73F76EE1}"/>
              </a:ext>
            </a:extLst>
          </p:cNvPr>
          <p:cNvSpPr txBox="1"/>
          <p:nvPr/>
        </p:nvSpPr>
        <p:spPr>
          <a:xfrm>
            <a:off x="9337804"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9" name="Graphic 8" descr="Bank with solid fill">
            <a:extLst>
              <a:ext uri="{FF2B5EF4-FFF2-40B4-BE49-F238E27FC236}">
                <a16:creationId xmlns:a16="http://schemas.microsoft.com/office/drawing/2014/main" id="{571E3599-F27E-81B7-FD4F-07290519E45E}"/>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4372359" y="4391196"/>
            <a:ext cx="640080" cy="640080"/>
          </a:xfrm>
          <a:prstGeom prst="rect">
            <a:avLst/>
          </a:prstGeom>
        </p:spPr>
      </p:pic>
      <p:sp>
        <p:nvSpPr>
          <p:cNvPr id="12" name="TextBox 11">
            <a:extLst>
              <a:ext uri="{FF2B5EF4-FFF2-40B4-BE49-F238E27FC236}">
                <a16:creationId xmlns:a16="http://schemas.microsoft.com/office/drawing/2014/main" id="{E817DF08-CE53-F09A-CB99-3A06960038C9}"/>
              </a:ext>
            </a:extLst>
          </p:cNvPr>
          <p:cNvSpPr txBox="1"/>
          <p:nvPr/>
        </p:nvSpPr>
        <p:spPr>
          <a:xfrm>
            <a:off x="3720312" y="5174687"/>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2" name="Picture 1" descr="A calendar with two rings&#10;&#10;Description automatically generated">
            <a:extLst>
              <a:ext uri="{FF2B5EF4-FFF2-40B4-BE49-F238E27FC236}">
                <a16:creationId xmlns:a16="http://schemas.microsoft.com/office/drawing/2014/main" id="{F835E076-34FC-98CF-C4C1-D8BFA80B9FCE}"/>
              </a:ext>
            </a:extLst>
          </p:cNvPr>
          <p:cNvPicPr>
            <a:picLocks noChangeAspect="1"/>
          </p:cNvPicPr>
          <p:nvPr/>
        </p:nvPicPr>
        <p:blipFill>
          <a:blip r:embed="rId9">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22113" y="3505200"/>
            <a:ext cx="3489573" cy="3429000"/>
          </a:xfrm>
          <a:prstGeom prst="rect">
            <a:avLst/>
          </a:prstGeom>
        </p:spPr>
      </p:pic>
      <p:sp>
        <p:nvSpPr>
          <p:cNvPr id="11" name="TextBox 10">
            <a:extLst>
              <a:ext uri="{FF2B5EF4-FFF2-40B4-BE49-F238E27FC236}">
                <a16:creationId xmlns:a16="http://schemas.microsoft.com/office/drawing/2014/main" id="{3C079D49-17F1-00D2-6BF5-971C945B3088}"/>
              </a:ext>
            </a:extLst>
          </p:cNvPr>
          <p:cNvSpPr txBox="1"/>
          <p:nvPr/>
        </p:nvSpPr>
        <p:spPr>
          <a:xfrm>
            <a:off x="1294254" y="4458325"/>
            <a:ext cx="1125096" cy="461665"/>
          </a:xfrm>
          <a:prstGeom prst="rect">
            <a:avLst/>
          </a:prstGeom>
          <a:noFill/>
        </p:spPr>
        <p:txBody>
          <a:bodyPr wrap="square" rtlCol="0">
            <a:spAutoFit/>
          </a:bodyPr>
          <a:lstStyle/>
          <a:p>
            <a:pPr algn="ctr"/>
            <a:r>
              <a:rPr lang="en-US" sz="2400" b="1" dirty="0">
                <a:solidFill>
                  <a:schemeClr val="bg1"/>
                </a:solidFill>
                <a:latin typeface="Montserrat" panose="00000500000000000000" pitchFamily="2" charset="0"/>
              </a:rPr>
              <a:t>JAN</a:t>
            </a:r>
          </a:p>
        </p:txBody>
      </p:sp>
      <p:sp>
        <p:nvSpPr>
          <p:cNvPr id="15" name="TextBox 14">
            <a:extLst>
              <a:ext uri="{FF2B5EF4-FFF2-40B4-BE49-F238E27FC236}">
                <a16:creationId xmlns:a16="http://schemas.microsoft.com/office/drawing/2014/main" id="{CFFE80AB-D689-1248-1651-088FC84B7008}"/>
              </a:ext>
            </a:extLst>
          </p:cNvPr>
          <p:cNvSpPr txBox="1"/>
          <p:nvPr/>
        </p:nvSpPr>
        <p:spPr>
          <a:xfrm>
            <a:off x="1304351" y="5143501"/>
            <a:ext cx="1125096" cy="769441"/>
          </a:xfrm>
          <a:prstGeom prst="rect">
            <a:avLst/>
          </a:prstGeom>
          <a:noFill/>
        </p:spPr>
        <p:txBody>
          <a:bodyPr wrap="square" rtlCol="0">
            <a:spAutoFit/>
          </a:bodyPr>
          <a:lstStyle/>
          <a:p>
            <a:pPr algn="ctr"/>
            <a:r>
              <a:rPr lang="en-US" sz="4400" b="1" dirty="0">
                <a:solidFill>
                  <a:srgbClr val="22374E"/>
                </a:solidFill>
                <a:latin typeface="Montserrat" panose="00000500000000000000" pitchFamily="2" charset="0"/>
              </a:rPr>
              <a:t>29</a:t>
            </a:r>
          </a:p>
        </p:txBody>
      </p:sp>
    </p:spTree>
    <p:extLst>
      <p:ext uri="{BB962C8B-B14F-4D97-AF65-F5344CB8AC3E}">
        <p14:creationId xmlns:p14="http://schemas.microsoft.com/office/powerpoint/2010/main" val="129813038"/>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11111E-6 L 5E-6 0.12778 " pathEditMode="relative" rAng="0" ptsTypes="AA">
                                      <p:cBhvr>
                                        <p:cTn id="6" dur="750" fill="hold"/>
                                        <p:tgtEl>
                                          <p:spTgt spid="23"/>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26"/>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6"/>
                                        </p:tgtEl>
                                        <p:attrNameLst>
                                          <p:attrName>ppt_x</p:attrName>
                                          <p:attrName>ppt_y</p:attrName>
                                        </p:attrNameLst>
                                      </p:cBhvr>
                                      <p:rCtr x="0" y="-6667"/>
                                    </p:animMotion>
                                  </p:childTnLst>
                                </p:cTn>
                              </p:par>
                            </p:childTnLst>
                          </p:cTn>
                        </p:par>
                        <p:par>
                          <p:cTn id="11" fill="hold">
                            <p:stCondLst>
                              <p:cond delay="750"/>
                            </p:stCondLst>
                            <p:childTnLst>
                              <p:par>
                                <p:cTn id="12" presetID="23" presetClass="entr" presetSubtype="272"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p:cTn id="14" dur="250" fill="hold"/>
                                        <p:tgtEl>
                                          <p:spTgt spid="2"/>
                                        </p:tgtEl>
                                        <p:attrNameLst>
                                          <p:attrName>ppt_w</p:attrName>
                                        </p:attrNameLst>
                                      </p:cBhvr>
                                      <p:tavLst>
                                        <p:tav tm="0">
                                          <p:val>
                                            <p:strVal val="2/3*#ppt_w"/>
                                          </p:val>
                                        </p:tav>
                                        <p:tav tm="100000">
                                          <p:val>
                                            <p:strVal val="#ppt_w"/>
                                          </p:val>
                                        </p:tav>
                                      </p:tavLst>
                                    </p:anim>
                                    <p:anim calcmode="lin" valueType="num">
                                      <p:cBhvr>
                                        <p:cTn id="15" dur="250" fill="hold"/>
                                        <p:tgtEl>
                                          <p:spTgt spid="2"/>
                                        </p:tgtEl>
                                        <p:attrNameLst>
                                          <p:attrName>ppt_h</p:attrName>
                                        </p:attrNameLst>
                                      </p:cBhvr>
                                      <p:tavLst>
                                        <p:tav tm="0">
                                          <p:val>
                                            <p:strVal val="2/3*#ppt_h"/>
                                          </p:val>
                                        </p:tav>
                                        <p:tav tm="100000">
                                          <p:val>
                                            <p:strVal val="#ppt_h"/>
                                          </p:val>
                                        </p:tav>
                                      </p:tavLst>
                                    </p:anim>
                                  </p:childTnLst>
                                </p:cTn>
                              </p:par>
                              <p:par>
                                <p:cTn id="16" presetID="42" presetClass="path" presetSubtype="0" accel="49333" decel="50667" fill="hold" nodeType="withEffect">
                                  <p:stCondLst>
                                    <p:cond delay="0"/>
                                  </p:stCondLst>
                                  <p:childTnLst>
                                    <p:animMotion origin="layout" path="M 2.29167E-6 -7.40741E-7 L 2.29167E-6 0.07245 " pathEditMode="relative" rAng="0" ptsTypes="AA">
                                      <p:cBhvr>
                                        <p:cTn id="17" dur="500" spd="-100000" fill="hold"/>
                                        <p:tgtEl>
                                          <p:spTgt spid="2"/>
                                        </p:tgtEl>
                                        <p:attrNameLst>
                                          <p:attrName>ppt_x</p:attrName>
                                          <p:attrName>ppt_y</p:attrName>
                                        </p:attrNameLst>
                                      </p:cBhvr>
                                      <p:rCtr x="0" y="3611"/>
                                    </p:animMotion>
                                  </p:childTnLst>
                                </p:cTn>
                              </p:par>
                              <p:par>
                                <p:cTn id="18" presetID="10" presetClass="entr" presetSubtype="0"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500"/>
                                        <p:tgtEl>
                                          <p:spTgt spid="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23" presetClass="entr" presetSubtype="272" fill="hold" grpId="0" nodeType="with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p:cTn id="26" dur="250" fill="hold"/>
                                        <p:tgtEl>
                                          <p:spTgt spid="5"/>
                                        </p:tgtEl>
                                        <p:attrNameLst>
                                          <p:attrName>ppt_w</p:attrName>
                                        </p:attrNameLst>
                                      </p:cBhvr>
                                      <p:tavLst>
                                        <p:tav tm="0">
                                          <p:val>
                                            <p:strVal val="2/3*#ppt_w"/>
                                          </p:val>
                                        </p:tav>
                                        <p:tav tm="100000">
                                          <p:val>
                                            <p:strVal val="#ppt_w"/>
                                          </p:val>
                                        </p:tav>
                                      </p:tavLst>
                                    </p:anim>
                                    <p:anim calcmode="lin" valueType="num">
                                      <p:cBhvr>
                                        <p:cTn id="27" dur="250" fill="hold"/>
                                        <p:tgtEl>
                                          <p:spTgt spid="5"/>
                                        </p:tgtEl>
                                        <p:attrNameLst>
                                          <p:attrName>ppt_h</p:attrName>
                                        </p:attrNameLst>
                                      </p:cBhvr>
                                      <p:tavLst>
                                        <p:tav tm="0">
                                          <p:val>
                                            <p:strVal val="2/3*#ppt_h"/>
                                          </p:val>
                                        </p:tav>
                                        <p:tav tm="100000">
                                          <p:val>
                                            <p:strVal val="#ppt_h"/>
                                          </p:val>
                                        </p:tav>
                                      </p:tavLst>
                                    </p:anim>
                                  </p:childTnLst>
                                </p:cTn>
                              </p:par>
                              <p:par>
                                <p:cTn id="28" presetID="42" presetClass="path" presetSubtype="0" accel="49333" decel="50667" fill="hold" grpId="1" nodeType="withEffect">
                                  <p:stCondLst>
                                    <p:cond delay="0"/>
                                  </p:stCondLst>
                                  <p:childTnLst>
                                    <p:animMotion origin="layout" path="M -4.58333E-6 -3.7037E-7 L -4.58333E-6 0.07245 " pathEditMode="relative" rAng="0" ptsTypes="AA">
                                      <p:cBhvr>
                                        <p:cTn id="29" dur="500" spd="-100000" fill="hold"/>
                                        <p:tgtEl>
                                          <p:spTgt spid="5"/>
                                        </p:tgtEl>
                                        <p:attrNameLst>
                                          <p:attrName>ppt_x</p:attrName>
                                          <p:attrName>ppt_y</p:attrName>
                                        </p:attrNameLst>
                                      </p:cBhvr>
                                      <p:rCtr x="0" y="3611"/>
                                    </p:animMotion>
                                  </p:childTnLst>
                                </p:cTn>
                              </p:par>
                              <p:par>
                                <p:cTn id="30" presetID="23" presetClass="entr" presetSubtype="272" fill="hold" grpId="0" nodeType="withEffect">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cBhvr>
                                        <p:cTn id="32" dur="250" fill="hold"/>
                                        <p:tgtEl>
                                          <p:spTgt spid="8"/>
                                        </p:tgtEl>
                                        <p:attrNameLst>
                                          <p:attrName>ppt_w</p:attrName>
                                        </p:attrNameLst>
                                      </p:cBhvr>
                                      <p:tavLst>
                                        <p:tav tm="0">
                                          <p:val>
                                            <p:strVal val="2/3*#ppt_w"/>
                                          </p:val>
                                        </p:tav>
                                        <p:tav tm="100000">
                                          <p:val>
                                            <p:strVal val="#ppt_w"/>
                                          </p:val>
                                        </p:tav>
                                      </p:tavLst>
                                    </p:anim>
                                    <p:anim calcmode="lin" valueType="num">
                                      <p:cBhvr>
                                        <p:cTn id="33" dur="250" fill="hold"/>
                                        <p:tgtEl>
                                          <p:spTgt spid="8"/>
                                        </p:tgtEl>
                                        <p:attrNameLst>
                                          <p:attrName>ppt_h</p:attrName>
                                        </p:attrNameLst>
                                      </p:cBhvr>
                                      <p:tavLst>
                                        <p:tav tm="0">
                                          <p:val>
                                            <p:strVal val="2/3*#ppt_h"/>
                                          </p:val>
                                        </p:tav>
                                        <p:tav tm="100000">
                                          <p:val>
                                            <p:strVal val="#ppt_h"/>
                                          </p:val>
                                        </p:tav>
                                      </p:tavLst>
                                    </p:anim>
                                  </p:childTnLst>
                                </p:cTn>
                              </p:par>
                              <p:par>
                                <p:cTn id="34" presetID="42" presetClass="path" presetSubtype="0" accel="49333" decel="50667" fill="hold" grpId="1" nodeType="withEffect">
                                  <p:stCondLst>
                                    <p:cond delay="0"/>
                                  </p:stCondLst>
                                  <p:childTnLst>
                                    <p:animMotion origin="layout" path="M -2.91667E-6 -3.7037E-7 L -2.91667E-6 0.07245 " pathEditMode="relative" rAng="0" ptsTypes="AA">
                                      <p:cBhvr>
                                        <p:cTn id="35" dur="500" spd="-100000" fill="hold"/>
                                        <p:tgtEl>
                                          <p:spTgt spid="8"/>
                                        </p:tgtEl>
                                        <p:attrNameLst>
                                          <p:attrName>ppt_x</p:attrName>
                                          <p:attrName>ppt_y</p:attrName>
                                        </p:attrNameLst>
                                      </p:cBhvr>
                                      <p:rCtr x="0" y="3611"/>
                                    </p:animMotion>
                                  </p:childTnLst>
                                </p:cTn>
                              </p:par>
                              <p:par>
                                <p:cTn id="36" presetID="23" presetClass="entr" presetSubtype="272" fill="hold" grpId="0" nodeType="with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p:cTn id="38" dur="250" fill="hold"/>
                                        <p:tgtEl>
                                          <p:spTgt spid="12"/>
                                        </p:tgtEl>
                                        <p:attrNameLst>
                                          <p:attrName>ppt_w</p:attrName>
                                        </p:attrNameLst>
                                      </p:cBhvr>
                                      <p:tavLst>
                                        <p:tav tm="0">
                                          <p:val>
                                            <p:strVal val="2/3*#ppt_w"/>
                                          </p:val>
                                        </p:tav>
                                        <p:tav tm="100000">
                                          <p:val>
                                            <p:strVal val="#ppt_w"/>
                                          </p:val>
                                        </p:tav>
                                      </p:tavLst>
                                    </p:anim>
                                    <p:anim calcmode="lin" valueType="num">
                                      <p:cBhvr>
                                        <p:cTn id="39" dur="250" fill="hold"/>
                                        <p:tgtEl>
                                          <p:spTgt spid="12"/>
                                        </p:tgtEl>
                                        <p:attrNameLst>
                                          <p:attrName>ppt_h</p:attrName>
                                        </p:attrNameLst>
                                      </p:cBhvr>
                                      <p:tavLst>
                                        <p:tav tm="0">
                                          <p:val>
                                            <p:strVal val="2/3*#ppt_h"/>
                                          </p:val>
                                        </p:tav>
                                        <p:tav tm="100000">
                                          <p:val>
                                            <p:strVal val="#ppt_h"/>
                                          </p:val>
                                        </p:tav>
                                      </p:tavLst>
                                    </p:anim>
                                  </p:childTnLst>
                                </p:cTn>
                              </p:par>
                              <p:par>
                                <p:cTn id="40" presetID="42" presetClass="path" presetSubtype="0" accel="49333" decel="50667" fill="hold" grpId="1" nodeType="withEffect">
                                  <p:stCondLst>
                                    <p:cond delay="0"/>
                                  </p:stCondLst>
                                  <p:childTnLst>
                                    <p:animMotion origin="layout" path="M 4.16667E-6 -3.7037E-7 L 4.16667E-6 0.07245 " pathEditMode="relative" rAng="0" ptsTypes="AA">
                                      <p:cBhvr>
                                        <p:cTn id="41" dur="500" spd="-100000" fill="hold"/>
                                        <p:tgtEl>
                                          <p:spTgt spid="12"/>
                                        </p:tgtEl>
                                        <p:attrNameLst>
                                          <p:attrName>ppt_x</p:attrName>
                                          <p:attrName>ppt_y</p:attrName>
                                        </p:attrNameLst>
                                      </p:cBhvr>
                                      <p:rCtr x="0" y="3611"/>
                                    </p:animMotion>
                                  </p:childTnLst>
                                </p:cTn>
                              </p:par>
                            </p:childTnLst>
                          </p:cTn>
                        </p:par>
                        <p:par>
                          <p:cTn id="42" fill="hold">
                            <p:stCondLst>
                              <p:cond delay="1250"/>
                            </p:stCondLst>
                            <p:childTnLst>
                              <p:par>
                                <p:cTn id="43" presetID="22" presetClass="entr" presetSubtype="1" fill="hold" nodeType="afterEffect">
                                  <p:stCondLst>
                                    <p:cond delay="0"/>
                                  </p:stCondLst>
                                  <p:childTnLst>
                                    <p:set>
                                      <p:cBhvr>
                                        <p:cTn id="44" dur="1" fill="hold">
                                          <p:stCondLst>
                                            <p:cond delay="0"/>
                                          </p:stCondLst>
                                        </p:cTn>
                                        <p:tgtEl>
                                          <p:spTgt spid="4"/>
                                        </p:tgtEl>
                                        <p:attrNameLst>
                                          <p:attrName>style.visibility</p:attrName>
                                        </p:attrNameLst>
                                      </p:cBhvr>
                                      <p:to>
                                        <p:strVal val="visible"/>
                                      </p:to>
                                    </p:set>
                                    <p:animEffect transition="in" filter="wipe(up)">
                                      <p:cBhvr>
                                        <p:cTn id="45" dur="500"/>
                                        <p:tgtEl>
                                          <p:spTgt spid="4"/>
                                        </p:tgtEl>
                                      </p:cBhvr>
                                    </p:animEffect>
                                  </p:childTnLst>
                                </p:cTn>
                              </p:par>
                              <p:par>
                                <p:cTn id="46" presetID="42" presetClass="path" presetSubtype="0" accel="49333" decel="50667" fill="hold" nodeType="withEffect">
                                  <p:stCondLst>
                                    <p:cond delay="0"/>
                                  </p:stCondLst>
                                  <p:childTnLst>
                                    <p:animMotion origin="layout" path="M -4.58333E-6 -1.48148E-6 L -4.58333E-6 0.07246 " pathEditMode="relative" rAng="0" ptsTypes="AA">
                                      <p:cBhvr>
                                        <p:cTn id="47" dur="750" spd="-100000" fill="hold"/>
                                        <p:tgtEl>
                                          <p:spTgt spid="4"/>
                                        </p:tgtEl>
                                        <p:attrNameLst>
                                          <p:attrName>ppt_x</p:attrName>
                                          <p:attrName>ppt_y</p:attrName>
                                        </p:attrNameLst>
                                      </p:cBhvr>
                                      <p:rCtr x="0" y="3611"/>
                                    </p:animMotion>
                                  </p:childTnLst>
                                </p:cTn>
                              </p:par>
                              <p:par>
                                <p:cTn id="48" presetID="22" presetClass="entr" presetSubtype="1" fill="hold" nodeType="withEffect">
                                  <p:stCondLst>
                                    <p:cond delay="0"/>
                                  </p:stCondLst>
                                  <p:childTnLst>
                                    <p:set>
                                      <p:cBhvr>
                                        <p:cTn id="49" dur="1" fill="hold">
                                          <p:stCondLst>
                                            <p:cond delay="0"/>
                                          </p:stCondLst>
                                        </p:cTn>
                                        <p:tgtEl>
                                          <p:spTgt spid="6"/>
                                        </p:tgtEl>
                                        <p:attrNameLst>
                                          <p:attrName>style.visibility</p:attrName>
                                        </p:attrNameLst>
                                      </p:cBhvr>
                                      <p:to>
                                        <p:strVal val="visible"/>
                                      </p:to>
                                    </p:set>
                                    <p:animEffect transition="in" filter="wipe(up)">
                                      <p:cBhvr>
                                        <p:cTn id="50" dur="500"/>
                                        <p:tgtEl>
                                          <p:spTgt spid="6"/>
                                        </p:tgtEl>
                                      </p:cBhvr>
                                    </p:animEffect>
                                  </p:childTnLst>
                                </p:cTn>
                              </p:par>
                              <p:par>
                                <p:cTn id="51" presetID="42" presetClass="path" presetSubtype="0" accel="49333" decel="50667" fill="hold" nodeType="withEffect">
                                  <p:stCondLst>
                                    <p:cond delay="0"/>
                                  </p:stCondLst>
                                  <p:childTnLst>
                                    <p:animMotion origin="layout" path="M -2.91667E-6 -1.48148E-6 L -2.91667E-6 0.07246 " pathEditMode="relative" rAng="0" ptsTypes="AA">
                                      <p:cBhvr>
                                        <p:cTn id="52" dur="750" spd="-100000" fill="hold"/>
                                        <p:tgtEl>
                                          <p:spTgt spid="6"/>
                                        </p:tgtEl>
                                        <p:attrNameLst>
                                          <p:attrName>ppt_x</p:attrName>
                                          <p:attrName>ppt_y</p:attrName>
                                        </p:attrNameLst>
                                      </p:cBhvr>
                                      <p:rCtr x="0" y="3611"/>
                                    </p:animMotion>
                                  </p:childTnLst>
                                </p:cTn>
                              </p:par>
                              <p:par>
                                <p:cTn id="53" presetID="22" presetClass="entr" presetSubtype="1" fill="hold" nodeType="withEffect">
                                  <p:stCondLst>
                                    <p:cond delay="0"/>
                                  </p:stCondLst>
                                  <p:childTnLst>
                                    <p:set>
                                      <p:cBhvr>
                                        <p:cTn id="54" dur="1" fill="hold">
                                          <p:stCondLst>
                                            <p:cond delay="0"/>
                                          </p:stCondLst>
                                        </p:cTn>
                                        <p:tgtEl>
                                          <p:spTgt spid="9"/>
                                        </p:tgtEl>
                                        <p:attrNameLst>
                                          <p:attrName>style.visibility</p:attrName>
                                        </p:attrNameLst>
                                      </p:cBhvr>
                                      <p:to>
                                        <p:strVal val="visible"/>
                                      </p:to>
                                    </p:set>
                                    <p:animEffect transition="in" filter="wipe(up)">
                                      <p:cBhvr>
                                        <p:cTn id="55" dur="500"/>
                                        <p:tgtEl>
                                          <p:spTgt spid="9"/>
                                        </p:tgtEl>
                                      </p:cBhvr>
                                    </p:animEffect>
                                  </p:childTnLst>
                                </p:cTn>
                              </p:par>
                              <p:par>
                                <p:cTn id="56" presetID="42" presetClass="path" presetSubtype="0" accel="49333" decel="50667" fill="hold" nodeType="withEffect">
                                  <p:stCondLst>
                                    <p:cond delay="0"/>
                                  </p:stCondLst>
                                  <p:childTnLst>
                                    <p:animMotion origin="layout" path="M 4.375E-6 4.44444E-6 L 4.375E-6 0.07245 " pathEditMode="relative" rAng="0" ptsTypes="AA">
                                      <p:cBhvr>
                                        <p:cTn id="57" dur="750" spd="-100000" fill="hold"/>
                                        <p:tgtEl>
                                          <p:spTgt spid="9"/>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8" grpId="0"/>
      <p:bldP spid="8" grpId="1"/>
      <p:bldP spid="12" grpId="0"/>
      <p:bldP spid="12" grpId="1"/>
      <p:bldP spid="11" grpId="0"/>
      <p:bldP spid="15"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CF2410-B5F8-A181-0B2D-E5E6A260AAB8}"/>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F23B0447-6DBB-CDD0-49B9-8E16A74426D4}"/>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DF6FBC35-3C03-4059-F28D-4D61074FD5FE}"/>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6" name="Group 25">
            <a:extLst>
              <a:ext uri="{FF2B5EF4-FFF2-40B4-BE49-F238E27FC236}">
                <a16:creationId xmlns:a16="http://schemas.microsoft.com/office/drawing/2014/main" id="{7BFF791E-45BB-44BE-8D60-681B573B3DE3}"/>
              </a:ext>
            </a:extLst>
          </p:cNvPr>
          <p:cNvGrpSpPr/>
          <p:nvPr/>
        </p:nvGrpSpPr>
        <p:grpSpPr>
          <a:xfrm>
            <a:off x="6140450" y="2946399"/>
            <a:ext cx="2730500" cy="1117600"/>
            <a:chOff x="501650" y="2946400"/>
            <a:chExt cx="2730500" cy="1117600"/>
          </a:xfrm>
        </p:grpSpPr>
        <p:sp>
          <p:nvSpPr>
            <p:cNvPr id="27" name="Rectangle: Rounded Corners 26">
              <a:extLst>
                <a:ext uri="{FF2B5EF4-FFF2-40B4-BE49-F238E27FC236}">
                  <a16:creationId xmlns:a16="http://schemas.microsoft.com/office/drawing/2014/main" id="{E5ACFC49-7E92-4280-6F16-ED4F5FD3749B}"/>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5446EEBD-5E65-0960-A8FE-8B9C016A307D}"/>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WEDNESDAY</a:t>
              </a:r>
            </a:p>
          </p:txBody>
        </p:sp>
      </p:grpSp>
      <p:grpSp>
        <p:nvGrpSpPr>
          <p:cNvPr id="29" name="Group 28">
            <a:extLst>
              <a:ext uri="{FF2B5EF4-FFF2-40B4-BE49-F238E27FC236}">
                <a16:creationId xmlns:a16="http://schemas.microsoft.com/office/drawing/2014/main" id="{CDB71D0F-1770-834B-96DD-1E29410F497B}"/>
              </a:ext>
            </a:extLst>
          </p:cNvPr>
          <p:cNvGrpSpPr/>
          <p:nvPr/>
        </p:nvGrpSpPr>
        <p:grpSpPr>
          <a:xfrm>
            <a:off x="8959850" y="2946399"/>
            <a:ext cx="2730500" cy="1117600"/>
            <a:chOff x="501650" y="2946400"/>
            <a:chExt cx="2730500" cy="1117600"/>
          </a:xfrm>
        </p:grpSpPr>
        <p:sp>
          <p:nvSpPr>
            <p:cNvPr id="30" name="Rectangle: Rounded Corners 29">
              <a:extLst>
                <a:ext uri="{FF2B5EF4-FFF2-40B4-BE49-F238E27FC236}">
                  <a16:creationId xmlns:a16="http://schemas.microsoft.com/office/drawing/2014/main" id="{69EE7E93-14F3-D8BE-3C5E-5F531025DEF8}"/>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31" name="TextBox 30">
              <a:extLst>
                <a:ext uri="{FF2B5EF4-FFF2-40B4-BE49-F238E27FC236}">
                  <a16:creationId xmlns:a16="http://schemas.microsoft.com/office/drawing/2014/main" id="{D27498D9-C132-78AF-8FF7-C9549F6BDEA3}"/>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THURSDAY</a:t>
              </a:r>
            </a:p>
          </p:txBody>
        </p:sp>
      </p:grpSp>
      <p:sp>
        <p:nvSpPr>
          <p:cNvPr id="3" name="Rectangle">
            <a:extLst>
              <a:ext uri="{FF2B5EF4-FFF2-40B4-BE49-F238E27FC236}">
                <a16:creationId xmlns:a16="http://schemas.microsoft.com/office/drawing/2014/main" id="{88998CDF-F346-BB96-BE67-4148EAF96D1A}"/>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sp>
        <p:nvSpPr>
          <p:cNvPr id="2" name="Saeed Faal 1">
            <a:extLst>
              <a:ext uri="{FF2B5EF4-FFF2-40B4-BE49-F238E27FC236}">
                <a16:creationId xmlns:a16="http://schemas.microsoft.com/office/drawing/2014/main" id="{1B5A8D47-EE81-4E56-EFCB-C5BC8BAA89F5}"/>
              </a:ext>
            </a:extLst>
          </p:cNvPr>
          <p:cNvSpPr txBox="1"/>
          <p:nvPr/>
        </p:nvSpPr>
        <p:spPr>
          <a:xfrm>
            <a:off x="3356687" y="4063999"/>
            <a:ext cx="4513720" cy="830997"/>
          </a:xfrm>
          <a:prstGeom prst="rect">
            <a:avLst/>
          </a:prstGeom>
          <a:noFill/>
        </p:spPr>
        <p:txBody>
          <a:bodyPr wrap="square" rtlCol="0">
            <a:spAutoFit/>
          </a:bodyPr>
          <a:lstStyle/>
          <a:p>
            <a:r>
              <a:rPr lang="en-US" sz="4800" b="1" dirty="0">
                <a:solidFill>
                  <a:schemeClr val="tx1">
                    <a:lumMod val="65000"/>
                    <a:lumOff val="35000"/>
                  </a:schemeClr>
                </a:solidFill>
                <a:latin typeface="Montserrat" panose="00000500000000000000" pitchFamily="2" charset="0"/>
                <a:ea typeface="Lato Black" charset="0"/>
                <a:cs typeface="Lato Black" charset="0"/>
              </a:rPr>
              <a:t>Last Day</a:t>
            </a:r>
          </a:p>
        </p:txBody>
      </p:sp>
      <p:sp>
        <p:nvSpPr>
          <p:cNvPr id="6" name="Rectangle 35">
            <a:extLst>
              <a:ext uri="{FF2B5EF4-FFF2-40B4-BE49-F238E27FC236}">
                <a16:creationId xmlns:a16="http://schemas.microsoft.com/office/drawing/2014/main" id="{BE60627D-A899-8A37-137E-40ABFB236498}"/>
              </a:ext>
            </a:extLst>
          </p:cNvPr>
          <p:cNvSpPr/>
          <p:nvPr/>
        </p:nvSpPr>
        <p:spPr>
          <a:xfrm rot="5400000">
            <a:off x="2350419" y="5170182"/>
            <a:ext cx="1915863" cy="108365"/>
          </a:xfrm>
          <a:prstGeom prst="rect">
            <a:avLst/>
          </a:prstGeom>
          <a:solidFill>
            <a:srgbClr val="22374E"/>
          </a:solidFill>
          <a:ln>
            <a:noFill/>
          </a:ln>
          <a:effectLst/>
        </p:spPr>
        <p:style>
          <a:lnRef idx="1">
            <a:schemeClr val="accent1"/>
          </a:lnRef>
          <a:fillRef idx="3">
            <a:schemeClr val="accent1"/>
          </a:fillRef>
          <a:effectRef idx="2">
            <a:schemeClr val="accent1"/>
          </a:effectRef>
          <a:fontRef idx="minor">
            <a:schemeClr val="lt1"/>
          </a:fontRef>
        </p:style>
        <p:txBody>
          <a:bodyPr lIns="45670" tIns="22836" rIns="45670" bIns="22836" anchor="ctr"/>
          <a:lstStyle/>
          <a:p>
            <a:pPr defTabSz="543722">
              <a:defRPr/>
            </a:pPr>
            <a:endParaRPr lang="en-US" sz="900" dirty="0">
              <a:solidFill>
                <a:schemeClr val="tx1"/>
              </a:solidFill>
              <a:effectLst>
                <a:outerShdw blurRad="88900" dist="50800" dir="2700000" algn="tl" rotWithShape="0">
                  <a:prstClr val="black">
                    <a:alpha val="40000"/>
                  </a:prstClr>
                </a:outerShdw>
              </a:effectLst>
              <a:latin typeface="Open Sans Light"/>
            </a:endParaRPr>
          </a:p>
        </p:txBody>
      </p:sp>
      <p:sp>
        <p:nvSpPr>
          <p:cNvPr id="8" name="Title 20">
            <a:extLst>
              <a:ext uri="{FF2B5EF4-FFF2-40B4-BE49-F238E27FC236}">
                <a16:creationId xmlns:a16="http://schemas.microsoft.com/office/drawing/2014/main" id="{0F91F1EC-578C-C662-3474-7E97EDFAD766}"/>
              </a:ext>
            </a:extLst>
          </p:cNvPr>
          <p:cNvSpPr txBox="1">
            <a:spLocks/>
          </p:cNvSpPr>
          <p:nvPr/>
        </p:nvSpPr>
        <p:spPr bwMode="auto">
          <a:xfrm>
            <a:off x="3426378" y="4808192"/>
            <a:ext cx="7966300" cy="1776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a:t>
            </a:r>
          </a:p>
          <a:p>
            <a:pPr algn="just">
              <a:lnSpc>
                <a:spcPct val="130000"/>
              </a:lnSpc>
            </a:pPr>
            <a:endPar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endParaRPr>
          </a:p>
        </p:txBody>
      </p:sp>
      <p:pic>
        <p:nvPicPr>
          <p:cNvPr id="13" name="Picture 12" descr="A calendar with two rings&#10;&#10;Description automatically generated">
            <a:extLst>
              <a:ext uri="{FF2B5EF4-FFF2-40B4-BE49-F238E27FC236}">
                <a16:creationId xmlns:a16="http://schemas.microsoft.com/office/drawing/2014/main" id="{F2FBDB97-AD51-4BE1-362A-5396B36E6DAC}"/>
              </a:ext>
            </a:extLst>
          </p:cNvPr>
          <p:cNvPicPr>
            <a:picLocks noChangeAspect="1"/>
          </p:cNvPicPr>
          <p:nvPr/>
        </p:nvPicPr>
        <p:blipFill>
          <a:blip r:embed="rId3">
            <a:duotone>
              <a:schemeClr val="accent1">
                <a:shade val="45000"/>
                <a:satMod val="135000"/>
              </a:schemeClr>
              <a:prstClr val="white"/>
            </a:duotone>
            <a:extLst>
              <a:ext uri="{28A0092B-C50C-407E-A947-70E740481C1C}">
                <a14:useLocalDpi xmlns:a14="http://schemas.microsoft.com/office/drawing/2010/main" val="0"/>
              </a:ext>
            </a:extLst>
          </a:blip>
          <a:stretch>
            <a:fillRect/>
          </a:stretch>
        </p:blipFill>
        <p:spPr>
          <a:xfrm>
            <a:off x="122113" y="3505200"/>
            <a:ext cx="3489573" cy="3429000"/>
          </a:xfrm>
          <a:prstGeom prst="rect">
            <a:avLst/>
          </a:prstGeom>
        </p:spPr>
      </p:pic>
      <p:sp>
        <p:nvSpPr>
          <p:cNvPr id="14" name="TextBox 13">
            <a:extLst>
              <a:ext uri="{FF2B5EF4-FFF2-40B4-BE49-F238E27FC236}">
                <a16:creationId xmlns:a16="http://schemas.microsoft.com/office/drawing/2014/main" id="{42F3215B-F448-57C5-3918-D636050C4ED2}"/>
              </a:ext>
            </a:extLst>
          </p:cNvPr>
          <p:cNvSpPr txBox="1"/>
          <p:nvPr/>
        </p:nvSpPr>
        <p:spPr>
          <a:xfrm>
            <a:off x="1294254" y="4458325"/>
            <a:ext cx="1125096" cy="461665"/>
          </a:xfrm>
          <a:prstGeom prst="rect">
            <a:avLst/>
          </a:prstGeom>
          <a:noFill/>
        </p:spPr>
        <p:txBody>
          <a:bodyPr wrap="square" rtlCol="0">
            <a:spAutoFit/>
          </a:bodyPr>
          <a:lstStyle/>
          <a:p>
            <a:pPr algn="ctr"/>
            <a:r>
              <a:rPr lang="en-US" sz="2400" b="1" dirty="0">
                <a:solidFill>
                  <a:schemeClr val="bg1"/>
                </a:solidFill>
                <a:latin typeface="Montserrat" panose="00000500000000000000" pitchFamily="2" charset="0"/>
              </a:rPr>
              <a:t>JAN</a:t>
            </a:r>
          </a:p>
        </p:txBody>
      </p:sp>
      <p:sp>
        <p:nvSpPr>
          <p:cNvPr id="15" name="TextBox 14">
            <a:extLst>
              <a:ext uri="{FF2B5EF4-FFF2-40B4-BE49-F238E27FC236}">
                <a16:creationId xmlns:a16="http://schemas.microsoft.com/office/drawing/2014/main" id="{C5AA4C0E-AE88-B49B-F366-DFC71CCAFBC6}"/>
              </a:ext>
            </a:extLst>
          </p:cNvPr>
          <p:cNvSpPr txBox="1"/>
          <p:nvPr/>
        </p:nvSpPr>
        <p:spPr>
          <a:xfrm>
            <a:off x="1304351" y="5143501"/>
            <a:ext cx="1125096" cy="769441"/>
          </a:xfrm>
          <a:prstGeom prst="rect">
            <a:avLst/>
          </a:prstGeom>
          <a:noFill/>
        </p:spPr>
        <p:txBody>
          <a:bodyPr wrap="square" rtlCol="0">
            <a:spAutoFit/>
          </a:bodyPr>
          <a:lstStyle/>
          <a:p>
            <a:pPr algn="ctr"/>
            <a:r>
              <a:rPr lang="en-US" sz="4400" b="1" dirty="0">
                <a:solidFill>
                  <a:srgbClr val="22374E"/>
                </a:solidFill>
                <a:latin typeface="Montserrat" panose="00000500000000000000" pitchFamily="2" charset="0"/>
              </a:rPr>
              <a:t>30</a:t>
            </a:r>
          </a:p>
        </p:txBody>
      </p:sp>
    </p:spTree>
    <p:extLst>
      <p:ext uri="{BB962C8B-B14F-4D97-AF65-F5344CB8AC3E}">
        <p14:creationId xmlns:p14="http://schemas.microsoft.com/office/powerpoint/2010/main" val="288355963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11111E-6 L 5E-6 0.12778 " pathEditMode="relative" rAng="0" ptsTypes="AA">
                                      <p:cBhvr>
                                        <p:cTn id="6" dur="750" fill="hold"/>
                                        <p:tgtEl>
                                          <p:spTgt spid="26"/>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29"/>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9"/>
                                        </p:tgtEl>
                                        <p:attrNameLst>
                                          <p:attrName>ppt_x</p:attrName>
                                          <p:attrName>ppt_y</p:attrName>
                                        </p:attrNameLst>
                                      </p:cBhvr>
                                      <p:rCtr x="0" y="-6667"/>
                                    </p:animMotion>
                                  </p:childTnLst>
                                </p:cTn>
                              </p:par>
                            </p:childTnLst>
                          </p:cTn>
                        </p:par>
                        <p:par>
                          <p:cTn id="11" fill="hold">
                            <p:stCondLst>
                              <p:cond delay="750"/>
                            </p:stCondLst>
                            <p:childTnLst>
                              <p:par>
                                <p:cTn id="12" presetID="23" presetClass="entr" presetSubtype="272" fill="hold" nodeType="afterEffect">
                                  <p:stCondLst>
                                    <p:cond delay="0"/>
                                  </p:stCondLst>
                                  <p:childTnLst>
                                    <p:set>
                                      <p:cBhvr>
                                        <p:cTn id="13" dur="1" fill="hold">
                                          <p:stCondLst>
                                            <p:cond delay="0"/>
                                          </p:stCondLst>
                                        </p:cTn>
                                        <p:tgtEl>
                                          <p:spTgt spid="13"/>
                                        </p:tgtEl>
                                        <p:attrNameLst>
                                          <p:attrName>style.visibility</p:attrName>
                                        </p:attrNameLst>
                                      </p:cBhvr>
                                      <p:to>
                                        <p:strVal val="visible"/>
                                      </p:to>
                                    </p:set>
                                    <p:anim calcmode="lin" valueType="num">
                                      <p:cBhvr>
                                        <p:cTn id="14" dur="250" fill="hold"/>
                                        <p:tgtEl>
                                          <p:spTgt spid="13"/>
                                        </p:tgtEl>
                                        <p:attrNameLst>
                                          <p:attrName>ppt_w</p:attrName>
                                        </p:attrNameLst>
                                      </p:cBhvr>
                                      <p:tavLst>
                                        <p:tav tm="0">
                                          <p:val>
                                            <p:strVal val="2/3*#ppt_w"/>
                                          </p:val>
                                        </p:tav>
                                        <p:tav tm="100000">
                                          <p:val>
                                            <p:strVal val="#ppt_w"/>
                                          </p:val>
                                        </p:tav>
                                      </p:tavLst>
                                    </p:anim>
                                    <p:anim calcmode="lin" valueType="num">
                                      <p:cBhvr>
                                        <p:cTn id="15" dur="250" fill="hold"/>
                                        <p:tgtEl>
                                          <p:spTgt spid="13"/>
                                        </p:tgtEl>
                                        <p:attrNameLst>
                                          <p:attrName>ppt_h</p:attrName>
                                        </p:attrNameLst>
                                      </p:cBhvr>
                                      <p:tavLst>
                                        <p:tav tm="0">
                                          <p:val>
                                            <p:strVal val="2/3*#ppt_h"/>
                                          </p:val>
                                        </p:tav>
                                        <p:tav tm="100000">
                                          <p:val>
                                            <p:strVal val="#ppt_h"/>
                                          </p:val>
                                        </p:tav>
                                      </p:tavLst>
                                    </p:anim>
                                  </p:childTnLst>
                                </p:cTn>
                              </p:par>
                              <p:par>
                                <p:cTn id="16" presetID="42" presetClass="path" presetSubtype="0" accel="49333" decel="50667" fill="hold" nodeType="withEffect">
                                  <p:stCondLst>
                                    <p:cond delay="0"/>
                                  </p:stCondLst>
                                  <p:childTnLst>
                                    <p:animMotion origin="layout" path="M 2.29167E-6 -7.40741E-7 L 2.29167E-6 0.07245 " pathEditMode="relative" rAng="0" ptsTypes="AA">
                                      <p:cBhvr>
                                        <p:cTn id="17" dur="500" spd="-100000" fill="hold"/>
                                        <p:tgtEl>
                                          <p:spTgt spid="13"/>
                                        </p:tgtEl>
                                        <p:attrNameLst>
                                          <p:attrName>ppt_x</p:attrName>
                                          <p:attrName>ppt_y</p:attrName>
                                        </p:attrNameLst>
                                      </p:cBhvr>
                                      <p:rCtr x="0" y="3611"/>
                                    </p:animMotion>
                                  </p:childTnLst>
                                </p:cTn>
                              </p:par>
                              <p:par>
                                <p:cTn id="18" presetID="10" presetClass="entr" presetSubtype="0" fill="hold" grpId="0" nodeType="with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23" presetClass="entr" presetSubtype="272" fill="hold" grpId="0" nodeType="withEffect">
                                  <p:stCondLst>
                                    <p:cond delay="0"/>
                                  </p:stCondLst>
                                  <p:childTnLst>
                                    <p:set>
                                      <p:cBhvr>
                                        <p:cTn id="25" dur="1" fill="hold">
                                          <p:stCondLst>
                                            <p:cond delay="0"/>
                                          </p:stCondLst>
                                        </p:cTn>
                                        <p:tgtEl>
                                          <p:spTgt spid="2"/>
                                        </p:tgtEl>
                                        <p:attrNameLst>
                                          <p:attrName>style.visibility</p:attrName>
                                        </p:attrNameLst>
                                      </p:cBhvr>
                                      <p:to>
                                        <p:strVal val="visible"/>
                                      </p:to>
                                    </p:set>
                                    <p:anim calcmode="lin" valueType="num">
                                      <p:cBhvr>
                                        <p:cTn id="26" dur="250" fill="hold"/>
                                        <p:tgtEl>
                                          <p:spTgt spid="2"/>
                                        </p:tgtEl>
                                        <p:attrNameLst>
                                          <p:attrName>ppt_w</p:attrName>
                                        </p:attrNameLst>
                                      </p:cBhvr>
                                      <p:tavLst>
                                        <p:tav tm="0">
                                          <p:val>
                                            <p:strVal val="2/3*#ppt_w"/>
                                          </p:val>
                                        </p:tav>
                                        <p:tav tm="100000">
                                          <p:val>
                                            <p:strVal val="#ppt_w"/>
                                          </p:val>
                                        </p:tav>
                                      </p:tavLst>
                                    </p:anim>
                                    <p:anim calcmode="lin" valueType="num">
                                      <p:cBhvr>
                                        <p:cTn id="27" dur="250" fill="hold"/>
                                        <p:tgtEl>
                                          <p:spTgt spid="2"/>
                                        </p:tgtEl>
                                        <p:attrNameLst>
                                          <p:attrName>ppt_h</p:attrName>
                                        </p:attrNameLst>
                                      </p:cBhvr>
                                      <p:tavLst>
                                        <p:tav tm="0">
                                          <p:val>
                                            <p:strVal val="2/3*#ppt_h"/>
                                          </p:val>
                                        </p:tav>
                                        <p:tav tm="100000">
                                          <p:val>
                                            <p:strVal val="#ppt_h"/>
                                          </p:val>
                                        </p:tav>
                                      </p:tavLst>
                                    </p:anim>
                                  </p:childTnLst>
                                </p:cTn>
                              </p:par>
                              <p:par>
                                <p:cTn id="28" presetID="42" presetClass="path" presetSubtype="0" accel="49333" decel="50667" fill="hold" grpId="1" nodeType="withEffect">
                                  <p:stCondLst>
                                    <p:cond delay="0"/>
                                  </p:stCondLst>
                                  <p:childTnLst>
                                    <p:animMotion origin="layout" path="M 3.33333E-6 7.40741E-7 L 3.33333E-6 0.07245 " pathEditMode="relative" rAng="0" ptsTypes="AA">
                                      <p:cBhvr>
                                        <p:cTn id="29" dur="500" spd="-100000" fill="hold"/>
                                        <p:tgtEl>
                                          <p:spTgt spid="2"/>
                                        </p:tgtEl>
                                        <p:attrNameLst>
                                          <p:attrName>ppt_x</p:attrName>
                                          <p:attrName>ppt_y</p:attrName>
                                        </p:attrNameLst>
                                      </p:cBhvr>
                                      <p:rCtr x="0" y="3611"/>
                                    </p:animMotion>
                                  </p:childTnLst>
                                </p:cTn>
                              </p:par>
                              <p:par>
                                <p:cTn id="30" presetID="23" presetClass="entr" presetSubtype="272" fill="hold" grpId="0" nodeType="withEffect">
                                  <p:stCondLst>
                                    <p:cond delay="0"/>
                                  </p:stCondLst>
                                  <p:childTnLst>
                                    <p:set>
                                      <p:cBhvr>
                                        <p:cTn id="31" dur="1" fill="hold">
                                          <p:stCondLst>
                                            <p:cond delay="0"/>
                                          </p:stCondLst>
                                        </p:cTn>
                                        <p:tgtEl>
                                          <p:spTgt spid="6"/>
                                        </p:tgtEl>
                                        <p:attrNameLst>
                                          <p:attrName>style.visibility</p:attrName>
                                        </p:attrNameLst>
                                      </p:cBhvr>
                                      <p:to>
                                        <p:strVal val="visible"/>
                                      </p:to>
                                    </p:set>
                                    <p:anim calcmode="lin" valueType="num">
                                      <p:cBhvr>
                                        <p:cTn id="32" dur="250" fill="hold"/>
                                        <p:tgtEl>
                                          <p:spTgt spid="6"/>
                                        </p:tgtEl>
                                        <p:attrNameLst>
                                          <p:attrName>ppt_w</p:attrName>
                                        </p:attrNameLst>
                                      </p:cBhvr>
                                      <p:tavLst>
                                        <p:tav tm="0">
                                          <p:val>
                                            <p:strVal val="2/3*#ppt_w"/>
                                          </p:val>
                                        </p:tav>
                                        <p:tav tm="100000">
                                          <p:val>
                                            <p:strVal val="#ppt_w"/>
                                          </p:val>
                                        </p:tav>
                                      </p:tavLst>
                                    </p:anim>
                                    <p:anim calcmode="lin" valueType="num">
                                      <p:cBhvr>
                                        <p:cTn id="33" dur="250" fill="hold"/>
                                        <p:tgtEl>
                                          <p:spTgt spid="6"/>
                                        </p:tgtEl>
                                        <p:attrNameLst>
                                          <p:attrName>ppt_h</p:attrName>
                                        </p:attrNameLst>
                                      </p:cBhvr>
                                      <p:tavLst>
                                        <p:tav tm="0">
                                          <p:val>
                                            <p:strVal val="2/3*#ppt_h"/>
                                          </p:val>
                                        </p:tav>
                                        <p:tav tm="100000">
                                          <p:val>
                                            <p:strVal val="#ppt_h"/>
                                          </p:val>
                                        </p:tav>
                                      </p:tavLst>
                                    </p:anim>
                                  </p:childTnLst>
                                </p:cTn>
                              </p:par>
                              <p:par>
                                <p:cTn id="34" presetID="42" presetClass="path" presetSubtype="0" accel="49333" decel="50667" fill="hold" grpId="1" nodeType="withEffect">
                                  <p:stCondLst>
                                    <p:cond delay="0"/>
                                  </p:stCondLst>
                                  <p:childTnLst>
                                    <p:animMotion origin="layout" path="M -4.16667E-6 4.44444E-6 L -4.16667E-6 0.07245 " pathEditMode="relative" rAng="0" ptsTypes="AA">
                                      <p:cBhvr>
                                        <p:cTn id="35" dur="500" spd="-100000" fill="hold"/>
                                        <p:tgtEl>
                                          <p:spTgt spid="6"/>
                                        </p:tgtEl>
                                        <p:attrNameLst>
                                          <p:attrName>ppt_x</p:attrName>
                                          <p:attrName>ppt_y</p:attrName>
                                        </p:attrNameLst>
                                      </p:cBhvr>
                                      <p:rCtr x="0" y="3611"/>
                                    </p:animMotion>
                                  </p:childTnLst>
                                </p:cTn>
                              </p:par>
                              <p:par>
                                <p:cTn id="36" presetID="23" presetClass="entr" presetSubtype="272" fill="hold" grpId="0" nodeType="withEffect">
                                  <p:stCondLst>
                                    <p:cond delay="250"/>
                                  </p:stCondLst>
                                  <p:childTnLst>
                                    <p:set>
                                      <p:cBhvr>
                                        <p:cTn id="37" dur="1" fill="hold">
                                          <p:stCondLst>
                                            <p:cond delay="0"/>
                                          </p:stCondLst>
                                        </p:cTn>
                                        <p:tgtEl>
                                          <p:spTgt spid="8"/>
                                        </p:tgtEl>
                                        <p:attrNameLst>
                                          <p:attrName>style.visibility</p:attrName>
                                        </p:attrNameLst>
                                      </p:cBhvr>
                                      <p:to>
                                        <p:strVal val="visible"/>
                                      </p:to>
                                    </p:set>
                                    <p:anim calcmode="lin" valueType="num">
                                      <p:cBhvr>
                                        <p:cTn id="38" dur="250" fill="hold"/>
                                        <p:tgtEl>
                                          <p:spTgt spid="8"/>
                                        </p:tgtEl>
                                        <p:attrNameLst>
                                          <p:attrName>ppt_w</p:attrName>
                                        </p:attrNameLst>
                                      </p:cBhvr>
                                      <p:tavLst>
                                        <p:tav tm="0">
                                          <p:val>
                                            <p:strVal val="2/3*#ppt_w"/>
                                          </p:val>
                                        </p:tav>
                                        <p:tav tm="100000">
                                          <p:val>
                                            <p:strVal val="#ppt_w"/>
                                          </p:val>
                                        </p:tav>
                                      </p:tavLst>
                                    </p:anim>
                                    <p:anim calcmode="lin" valueType="num">
                                      <p:cBhvr>
                                        <p:cTn id="39" dur="250" fill="hold"/>
                                        <p:tgtEl>
                                          <p:spTgt spid="8"/>
                                        </p:tgtEl>
                                        <p:attrNameLst>
                                          <p:attrName>ppt_h</p:attrName>
                                        </p:attrNameLst>
                                      </p:cBhvr>
                                      <p:tavLst>
                                        <p:tav tm="0">
                                          <p:val>
                                            <p:strVal val="2/3*#ppt_h"/>
                                          </p:val>
                                        </p:tav>
                                        <p:tav tm="100000">
                                          <p:val>
                                            <p:strVal val="#ppt_h"/>
                                          </p:val>
                                        </p:tav>
                                      </p:tavLst>
                                    </p:anim>
                                  </p:childTnLst>
                                </p:cTn>
                              </p:par>
                              <p:par>
                                <p:cTn id="40" presetID="42" presetClass="path" presetSubtype="0" accel="49333" decel="50667" fill="hold" grpId="1" nodeType="withEffect">
                                  <p:stCondLst>
                                    <p:cond delay="250"/>
                                  </p:stCondLst>
                                  <p:childTnLst>
                                    <p:animMotion origin="layout" path="M -2.29167E-6 4.44444E-6 L -2.29167E-6 0.07245 " pathEditMode="relative" rAng="0" ptsTypes="AA">
                                      <p:cBhvr>
                                        <p:cTn id="41" dur="500" spd="-100000" fill="hold"/>
                                        <p:tgtEl>
                                          <p:spTgt spid="8"/>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6" grpId="0" animBg="1"/>
      <p:bldP spid="6" grpId="1" animBg="1"/>
      <p:bldP spid="8" grpId="0"/>
      <p:bldP spid="8" grpId="1"/>
      <p:bldP spid="14" grpId="0"/>
      <p:bldP spid="15"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F84810-3C8F-B0AE-C82C-D17A16FA3430}"/>
            </a:ext>
          </a:extLst>
        </p:cNvPr>
        <p:cNvGrpSpPr/>
        <p:nvPr/>
      </p:nvGrpSpPr>
      <p:grpSpPr>
        <a:xfrm>
          <a:off x="0" y="0"/>
          <a:ext cx="0" cy="0"/>
          <a:chOff x="0" y="0"/>
          <a:chExt cx="0" cy="0"/>
        </a:xfrm>
      </p:grpSpPr>
      <p:pic>
        <p:nvPicPr>
          <p:cNvPr id="18" name="Picture Placeholder 17">
            <a:extLst>
              <a:ext uri="{FF2B5EF4-FFF2-40B4-BE49-F238E27FC236}">
                <a16:creationId xmlns:a16="http://schemas.microsoft.com/office/drawing/2014/main" id="{DB19CC8C-66D6-16CC-B12D-1A8D13A15798}"/>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9937" b="9937"/>
          <a:stretch/>
        </p:blipFill>
        <p:spPr/>
      </p:pic>
      <p:grpSp>
        <p:nvGrpSpPr>
          <p:cNvPr id="13" name="Group 12" hidden="1">
            <a:extLst>
              <a:ext uri="{FF2B5EF4-FFF2-40B4-BE49-F238E27FC236}">
                <a16:creationId xmlns:a16="http://schemas.microsoft.com/office/drawing/2014/main" id="{01DBC3E5-4E07-6265-956C-FF3915133EED}"/>
              </a:ext>
            </a:extLst>
          </p:cNvPr>
          <p:cNvGrpSpPr/>
          <p:nvPr/>
        </p:nvGrpSpPr>
        <p:grpSpPr>
          <a:xfrm>
            <a:off x="0" y="295141"/>
            <a:ext cx="12192000" cy="3911601"/>
            <a:chOff x="152400" y="3098800"/>
            <a:chExt cx="12192000" cy="3911601"/>
          </a:xfrm>
        </p:grpSpPr>
        <p:sp>
          <p:nvSpPr>
            <p:cNvPr id="2" name="Rectangle bot">
              <a:extLst>
                <a:ext uri="{FF2B5EF4-FFF2-40B4-BE49-F238E27FC236}">
                  <a16:creationId xmlns:a16="http://schemas.microsoft.com/office/drawing/2014/main" id="{8BBEC386-835D-081A-1183-A780EFCD9F70}"/>
                </a:ext>
              </a:extLst>
            </p:cNvPr>
            <p:cNvSpPr>
              <a:spLocks/>
            </p:cNvSpPr>
            <p:nvPr/>
          </p:nvSpPr>
          <p:spPr>
            <a:xfrm>
              <a:off x="152400" y="35814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3" name="Group 2">
              <a:extLst>
                <a:ext uri="{FF2B5EF4-FFF2-40B4-BE49-F238E27FC236}">
                  <a16:creationId xmlns:a16="http://schemas.microsoft.com/office/drawing/2014/main" id="{30A31607-AFAD-591C-E151-D639181094DA}"/>
                </a:ext>
              </a:extLst>
            </p:cNvPr>
            <p:cNvGrpSpPr>
              <a:grpSpLocks/>
            </p:cNvGrpSpPr>
            <p:nvPr/>
          </p:nvGrpSpPr>
          <p:grpSpPr>
            <a:xfrm>
              <a:off x="654050" y="3098800"/>
              <a:ext cx="2730500" cy="1117600"/>
              <a:chOff x="501650" y="2946400"/>
              <a:chExt cx="2730500" cy="1117600"/>
            </a:xfrm>
          </p:grpSpPr>
          <p:sp>
            <p:nvSpPr>
              <p:cNvPr id="4" name="Rectangle: Rounded Corners 3">
                <a:extLst>
                  <a:ext uri="{FF2B5EF4-FFF2-40B4-BE49-F238E27FC236}">
                    <a16:creationId xmlns:a16="http://schemas.microsoft.com/office/drawing/2014/main" id="{C3606B9C-7F2A-9AF1-ECE6-B778F0C9766F}"/>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5" name="TextBox 4">
                <a:extLst>
                  <a:ext uri="{FF2B5EF4-FFF2-40B4-BE49-F238E27FC236}">
                    <a16:creationId xmlns:a16="http://schemas.microsoft.com/office/drawing/2014/main" id="{43B19A84-AC53-E6DC-006E-E027F6D1F23B}"/>
                  </a:ext>
                </a:extLst>
              </p:cNvPr>
              <p:cNvSpPr txBox="1">
                <a:spLocks/>
              </p:cNvSpPr>
              <p:nvPr/>
            </p:nvSpPr>
            <p:spPr>
              <a:xfrm>
                <a:off x="679450" y="3008867"/>
                <a:ext cx="237490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ontserrat" panose="00000500000000000000" pitchFamily="2" charset="0"/>
                    <a:ea typeface="+mn-ea"/>
                    <a:cs typeface="+mn-cs"/>
                  </a:rPr>
                  <a:t>Chapter 1</a:t>
                </a:r>
              </a:p>
            </p:txBody>
          </p:sp>
        </p:grpSp>
        <p:sp>
          <p:nvSpPr>
            <p:cNvPr id="6" name="Rectangle top">
              <a:extLst>
                <a:ext uri="{FF2B5EF4-FFF2-40B4-BE49-F238E27FC236}">
                  <a16:creationId xmlns:a16="http://schemas.microsoft.com/office/drawing/2014/main" id="{836B10C2-C40B-6BAD-B041-3F89F2F2F1DA}"/>
                </a:ext>
              </a:extLst>
            </p:cNvPr>
            <p:cNvSpPr>
              <a:spLocks/>
            </p:cNvSpPr>
            <p:nvPr/>
          </p:nvSpPr>
          <p:spPr>
            <a:xfrm>
              <a:off x="152400" y="35814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8" name="Saeed Faal 1">
              <a:extLst>
                <a:ext uri="{FF2B5EF4-FFF2-40B4-BE49-F238E27FC236}">
                  <a16:creationId xmlns:a16="http://schemas.microsoft.com/office/drawing/2014/main" id="{70B4D9CE-736B-9311-E8FC-32CCFC3F494C}"/>
                </a:ext>
              </a:extLst>
            </p:cNvPr>
            <p:cNvSpPr txBox="1">
              <a:spLocks/>
            </p:cNvSpPr>
            <p:nvPr/>
          </p:nvSpPr>
          <p:spPr>
            <a:xfrm>
              <a:off x="1625749" y="4117842"/>
              <a:ext cx="9245302"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rPr>
                <a:t>INTRODUCTION </a:t>
              </a:r>
            </a:p>
          </p:txBody>
        </p:sp>
        <p:sp>
          <p:nvSpPr>
            <p:cNvPr id="9" name="Title 20">
              <a:extLst>
                <a:ext uri="{FF2B5EF4-FFF2-40B4-BE49-F238E27FC236}">
                  <a16:creationId xmlns:a16="http://schemas.microsoft.com/office/drawing/2014/main" id="{BFD52F0A-AB5A-7A79-AF97-934C182C7D70}"/>
                </a:ext>
              </a:extLst>
            </p:cNvPr>
            <p:cNvSpPr txBox="1">
              <a:spLocks/>
            </p:cNvSpPr>
            <p:nvPr/>
          </p:nvSpPr>
          <p:spPr bwMode="auto">
            <a:xfrm>
              <a:off x="1788297" y="4977791"/>
              <a:ext cx="8920206" cy="1541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a:t>
              </a:r>
            </a:p>
            <a:p>
              <a:pPr marL="0" marR="0" lvl="0" indent="0" algn="ctr" defTabSz="457200" rtl="0" eaLnBrk="1" fontAlgn="auto" latinLnBrk="0" hangingPunct="1">
                <a:lnSpc>
                  <a:spcPct val="130000"/>
                </a:lnSpc>
                <a:spcBef>
                  <a:spcPts val="0"/>
                </a:spcBef>
                <a:spcAft>
                  <a:spcPts val="0"/>
                </a:spcAft>
                <a:buClrTx/>
                <a:buSzTx/>
                <a:buFontTx/>
                <a:buNone/>
                <a:tabLst/>
                <a:defRPr/>
              </a:pPr>
              <a:endPar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p:txBody>
        </p:sp>
      </p:grpSp>
      <p:sp>
        <p:nvSpPr>
          <p:cNvPr id="7" name="Rectangle bot">
            <a:extLst>
              <a:ext uri="{FF2B5EF4-FFF2-40B4-BE49-F238E27FC236}">
                <a16:creationId xmlns:a16="http://schemas.microsoft.com/office/drawing/2014/main" id="{7A3A077B-A8CE-5644-2E10-42BD133D9C8E}"/>
              </a:ext>
            </a:extLst>
          </p:cNvPr>
          <p:cNvSpPr>
            <a:spLocks/>
          </p:cNvSpPr>
          <p:nvPr/>
        </p:nvSpPr>
        <p:spPr>
          <a:xfrm>
            <a:off x="0" y="3429001"/>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2" name="Group 21">
            <a:extLst>
              <a:ext uri="{FF2B5EF4-FFF2-40B4-BE49-F238E27FC236}">
                <a16:creationId xmlns:a16="http://schemas.microsoft.com/office/drawing/2014/main" id="{727A9EB1-ECBB-7E97-E982-25F44FF08C30}"/>
              </a:ext>
            </a:extLst>
          </p:cNvPr>
          <p:cNvGrpSpPr>
            <a:grpSpLocks/>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B91D32EA-DB2D-6992-8C39-401E1EEEAED5}"/>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21" name="TextBox 20">
              <a:extLst>
                <a:ext uri="{FF2B5EF4-FFF2-40B4-BE49-F238E27FC236}">
                  <a16:creationId xmlns:a16="http://schemas.microsoft.com/office/drawing/2014/main" id="{CC2909F5-A07F-30D2-07E0-D5AE01479A39}"/>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First Tab</a:t>
              </a:r>
            </a:p>
          </p:txBody>
        </p:sp>
      </p:grpSp>
      <p:sp>
        <p:nvSpPr>
          <p:cNvPr id="12" name="Rectangle top">
            <a:extLst>
              <a:ext uri="{FF2B5EF4-FFF2-40B4-BE49-F238E27FC236}">
                <a16:creationId xmlns:a16="http://schemas.microsoft.com/office/drawing/2014/main" id="{20385D15-0637-EA83-7154-D0B5DE9FA9CA}"/>
              </a:ext>
            </a:extLst>
          </p:cNvPr>
          <p:cNvSpPr>
            <a:spLocks/>
          </p:cNvSpPr>
          <p:nvPr/>
        </p:nvSpPr>
        <p:spPr>
          <a:xfrm>
            <a:off x="0" y="3429000"/>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3" name="Saeed Faal 1">
            <a:extLst>
              <a:ext uri="{FF2B5EF4-FFF2-40B4-BE49-F238E27FC236}">
                <a16:creationId xmlns:a16="http://schemas.microsoft.com/office/drawing/2014/main" id="{62023FF5-8802-13A2-66C2-19F01DD80E29}"/>
              </a:ext>
            </a:extLst>
          </p:cNvPr>
          <p:cNvSpPr txBox="1">
            <a:spLocks/>
          </p:cNvSpPr>
          <p:nvPr/>
        </p:nvSpPr>
        <p:spPr>
          <a:xfrm>
            <a:off x="1473349" y="4592463"/>
            <a:ext cx="9245302"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800" b="1" dirty="0">
                <a:solidFill>
                  <a:prstClr val="black">
                    <a:lumMod val="65000"/>
                    <a:lumOff val="35000"/>
                  </a:prst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Your Title Hear</a:t>
            </a:r>
            <a:endParaRPr kumimoji="0" lang="en-US" sz="48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endParaRPr>
          </a:p>
        </p:txBody>
      </p:sp>
    </p:spTree>
    <p:extLst>
      <p:ext uri="{BB962C8B-B14F-4D97-AF65-F5344CB8AC3E}">
        <p14:creationId xmlns:p14="http://schemas.microsoft.com/office/powerpoint/2010/main" val="221920801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decel="10000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000" fill="hold"/>
                                        <p:tgtEl>
                                          <p:spTgt spid="7"/>
                                        </p:tgtEl>
                                        <p:attrNameLst>
                                          <p:attrName>ppt_x</p:attrName>
                                        </p:attrNameLst>
                                      </p:cBhvr>
                                      <p:tavLst>
                                        <p:tav tm="0">
                                          <p:val>
                                            <p:strVal val="#ppt_x"/>
                                          </p:val>
                                        </p:tav>
                                        <p:tav tm="100000">
                                          <p:val>
                                            <p:strVal val="#ppt_x"/>
                                          </p:val>
                                        </p:tav>
                                      </p:tavLst>
                                    </p:anim>
                                    <p:anim calcmode="lin" valueType="num">
                                      <p:cBhvr additive="base">
                                        <p:cTn id="12" dur="2000" fill="hold"/>
                                        <p:tgtEl>
                                          <p:spTgt spid="7"/>
                                        </p:tgtEl>
                                        <p:attrNameLst>
                                          <p:attrName>ppt_y</p:attrName>
                                        </p:attrNameLst>
                                      </p:cBhvr>
                                      <p:tavLst>
                                        <p:tav tm="0">
                                          <p:val>
                                            <p:strVal val="1+#ppt_h/2"/>
                                          </p:val>
                                        </p:tav>
                                        <p:tav tm="100000">
                                          <p:val>
                                            <p:strVal val="#ppt_y"/>
                                          </p:val>
                                        </p:tav>
                                      </p:tavLst>
                                    </p:anim>
                                  </p:childTnLst>
                                </p:cTn>
                              </p:par>
                            </p:childTnLst>
                          </p:cTn>
                        </p:par>
                        <p:par>
                          <p:cTn id="13" fill="hold">
                            <p:stCondLst>
                              <p:cond delay="2000"/>
                            </p:stCondLst>
                            <p:childTnLst>
                              <p:par>
                                <p:cTn id="14" presetID="1" presetClass="entr" presetSubtype="0" fill="hold" nodeType="afterEffect">
                                  <p:stCondLst>
                                    <p:cond delay="0"/>
                                  </p:stCondLst>
                                  <p:childTnLst>
                                    <p:set>
                                      <p:cBhvr>
                                        <p:cTn id="15" dur="1" fill="hold">
                                          <p:stCondLst>
                                            <p:cond delay="0"/>
                                          </p:stCondLst>
                                        </p:cTn>
                                        <p:tgtEl>
                                          <p:spTgt spid="22"/>
                                        </p:tgtEl>
                                        <p:attrNameLst>
                                          <p:attrName>style.visibility</p:attrName>
                                        </p:attrNameLst>
                                      </p:cBhvr>
                                      <p:to>
                                        <p:strVal val="visible"/>
                                      </p:to>
                                    </p:set>
                                  </p:childTnLst>
                                </p:cTn>
                              </p:par>
                              <p:par>
                                <p:cTn id="16" presetID="64" presetClass="path" presetSubtype="0" decel="100000" fill="hold" nodeType="withEffect">
                                  <p:stCondLst>
                                    <p:cond delay="0"/>
                                  </p:stCondLst>
                                  <p:childTnLst>
                                    <p:animMotion origin="layout" path="M 5E-6 0.1375 L 5E-6 -1.11111E-6 " pathEditMode="relative" rAng="0" ptsTypes="AA">
                                      <p:cBhvr>
                                        <p:cTn id="17" dur="750" fill="hold"/>
                                        <p:tgtEl>
                                          <p:spTgt spid="22"/>
                                        </p:tgtEl>
                                        <p:attrNameLst>
                                          <p:attrName>ppt_x</p:attrName>
                                          <p:attrName>ppt_y</p:attrName>
                                        </p:attrNameLst>
                                      </p:cBhvr>
                                      <p:rCtr x="0" y="-6875"/>
                                    </p:animMotion>
                                  </p:childTnLst>
                                </p:cTn>
                              </p:par>
                            </p:childTnLst>
                          </p:cTn>
                        </p:par>
                        <p:par>
                          <p:cTn id="18" fill="hold">
                            <p:stCondLst>
                              <p:cond delay="2750"/>
                            </p:stCondLst>
                            <p:childTnLst>
                              <p:par>
                                <p:cTn id="19" presetID="23" presetClass="entr" presetSubtype="272" fill="hold" grpId="0" nodeType="afterEffect">
                                  <p:stCondLst>
                                    <p:cond delay="0"/>
                                  </p:stCondLst>
                                  <p:childTnLst>
                                    <p:set>
                                      <p:cBhvr>
                                        <p:cTn id="20" dur="1" fill="hold">
                                          <p:stCondLst>
                                            <p:cond delay="0"/>
                                          </p:stCondLst>
                                        </p:cTn>
                                        <p:tgtEl>
                                          <p:spTgt spid="33"/>
                                        </p:tgtEl>
                                        <p:attrNameLst>
                                          <p:attrName>style.visibility</p:attrName>
                                        </p:attrNameLst>
                                      </p:cBhvr>
                                      <p:to>
                                        <p:strVal val="visible"/>
                                      </p:to>
                                    </p:set>
                                    <p:anim calcmode="lin" valueType="num">
                                      <p:cBhvr>
                                        <p:cTn id="21" dur="250" fill="hold"/>
                                        <p:tgtEl>
                                          <p:spTgt spid="33"/>
                                        </p:tgtEl>
                                        <p:attrNameLst>
                                          <p:attrName>ppt_w</p:attrName>
                                        </p:attrNameLst>
                                      </p:cBhvr>
                                      <p:tavLst>
                                        <p:tav tm="0">
                                          <p:val>
                                            <p:strVal val="2/3*#ppt_w"/>
                                          </p:val>
                                        </p:tav>
                                        <p:tav tm="100000">
                                          <p:val>
                                            <p:strVal val="#ppt_w"/>
                                          </p:val>
                                        </p:tav>
                                      </p:tavLst>
                                    </p:anim>
                                    <p:anim calcmode="lin" valueType="num">
                                      <p:cBhvr>
                                        <p:cTn id="22" dur="250" fill="hold"/>
                                        <p:tgtEl>
                                          <p:spTgt spid="33"/>
                                        </p:tgtEl>
                                        <p:attrNameLst>
                                          <p:attrName>ppt_h</p:attrName>
                                        </p:attrNameLst>
                                      </p:cBhvr>
                                      <p:tavLst>
                                        <p:tav tm="0">
                                          <p:val>
                                            <p:strVal val="2/3*#ppt_h"/>
                                          </p:val>
                                        </p:tav>
                                        <p:tav tm="100000">
                                          <p:val>
                                            <p:strVal val="#ppt_h"/>
                                          </p:val>
                                        </p:tav>
                                      </p:tavLst>
                                    </p:anim>
                                  </p:childTnLst>
                                </p:cTn>
                              </p:par>
                              <p:par>
                                <p:cTn id="23" presetID="42" presetClass="path" presetSubtype="0" accel="49333" decel="50667" fill="hold" grpId="1" nodeType="withEffect">
                                  <p:stCondLst>
                                    <p:cond delay="0"/>
                                  </p:stCondLst>
                                  <p:childTnLst>
                                    <p:animMotion origin="layout" path="M 0 -2.59259E-6 L 0 0.07246 " pathEditMode="relative" rAng="0" ptsTypes="AA">
                                      <p:cBhvr>
                                        <p:cTn id="24" dur="500" spd="-100000" fill="hold"/>
                                        <p:tgtEl>
                                          <p:spTgt spid="33"/>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33" grpId="0"/>
      <p:bldP spid="33" grpId="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E556AE-6EF0-0207-BA8B-1C811C154BBC}"/>
            </a:ext>
          </a:extLst>
        </p:cNvPr>
        <p:cNvGrpSpPr/>
        <p:nvPr/>
      </p:nvGrpSpPr>
      <p:grpSpPr>
        <a:xfrm>
          <a:off x="0" y="0"/>
          <a:ext cx="0" cy="0"/>
          <a:chOff x="0" y="0"/>
          <a:chExt cx="0" cy="0"/>
        </a:xfrm>
      </p:grpSpPr>
      <p:pic>
        <p:nvPicPr>
          <p:cNvPr id="37" name="Picture Placeholder 36">
            <a:extLst>
              <a:ext uri="{FF2B5EF4-FFF2-40B4-BE49-F238E27FC236}">
                <a16:creationId xmlns:a16="http://schemas.microsoft.com/office/drawing/2014/main" id="{14272821-72C9-F63A-74E4-B3B9D2E3EB2C}"/>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9937" b="9937"/>
          <a:stretch/>
        </p:blipFill>
        <p:spPr/>
      </p:pic>
      <p:sp>
        <p:nvSpPr>
          <p:cNvPr id="33" name="Rectangle 32">
            <a:extLst>
              <a:ext uri="{FF2B5EF4-FFF2-40B4-BE49-F238E27FC236}">
                <a16:creationId xmlns:a16="http://schemas.microsoft.com/office/drawing/2014/main" id="{FEA89505-7DA4-8FE8-49AC-A1261E5A1716}"/>
              </a:ext>
            </a:extLst>
          </p:cNvPr>
          <p:cNvSpPr/>
          <p:nvPr/>
        </p:nvSpPr>
        <p:spPr>
          <a:xfrm>
            <a:off x="0" y="4005683"/>
            <a:ext cx="12192000" cy="2672287"/>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273DCE89-F088-372E-3407-6D383A87C64C}"/>
              </a:ext>
            </a:extLst>
          </p:cNvPr>
          <p:cNvSpPr>
            <a:spLocks/>
          </p:cNvSpPr>
          <p:nvPr/>
        </p:nvSpPr>
        <p:spPr>
          <a:xfrm>
            <a:off x="0" y="3429001"/>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0" name="Group 9">
            <a:extLst>
              <a:ext uri="{FF2B5EF4-FFF2-40B4-BE49-F238E27FC236}">
                <a16:creationId xmlns:a16="http://schemas.microsoft.com/office/drawing/2014/main" id="{E7001539-CA77-3B4C-8C8D-72D754F8D3DC}"/>
              </a:ext>
            </a:extLst>
          </p:cNvPr>
          <p:cNvGrpSpPr/>
          <p:nvPr/>
        </p:nvGrpSpPr>
        <p:grpSpPr>
          <a:xfrm>
            <a:off x="501650" y="2946400"/>
            <a:ext cx="2730500" cy="1117600"/>
            <a:chOff x="501650" y="2946400"/>
            <a:chExt cx="2730500" cy="1117600"/>
          </a:xfrm>
        </p:grpSpPr>
        <p:sp>
          <p:nvSpPr>
            <p:cNvPr id="14" name="Rectangle: Rounded Corners 13">
              <a:extLst>
                <a:ext uri="{FF2B5EF4-FFF2-40B4-BE49-F238E27FC236}">
                  <a16:creationId xmlns:a16="http://schemas.microsoft.com/office/drawing/2014/main" id="{9540208D-C1D9-6196-5A2F-F8E545F9A2DD}"/>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5" name="TextBox 14">
              <a:extLst>
                <a:ext uri="{FF2B5EF4-FFF2-40B4-BE49-F238E27FC236}">
                  <a16:creationId xmlns:a16="http://schemas.microsoft.com/office/drawing/2014/main" id="{5C012F2B-035E-E30A-A952-7983F975466B}"/>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First Tab</a:t>
              </a:r>
            </a:p>
          </p:txBody>
        </p:sp>
      </p:grpSp>
      <p:grpSp>
        <p:nvGrpSpPr>
          <p:cNvPr id="16" name="Group 15">
            <a:extLst>
              <a:ext uri="{FF2B5EF4-FFF2-40B4-BE49-F238E27FC236}">
                <a16:creationId xmlns:a16="http://schemas.microsoft.com/office/drawing/2014/main" id="{468EC742-3DAE-5E44-48E9-5CB02306D64F}"/>
              </a:ext>
            </a:extLst>
          </p:cNvPr>
          <p:cNvGrpSpPr/>
          <p:nvPr/>
        </p:nvGrpSpPr>
        <p:grpSpPr>
          <a:xfrm>
            <a:off x="3321050" y="2946399"/>
            <a:ext cx="2730500" cy="1117600"/>
            <a:chOff x="501650" y="2946400"/>
            <a:chExt cx="2730500" cy="1117600"/>
          </a:xfrm>
        </p:grpSpPr>
        <p:sp>
          <p:nvSpPr>
            <p:cNvPr id="17" name="Rectangle: Rounded Corners 16">
              <a:extLst>
                <a:ext uri="{FF2B5EF4-FFF2-40B4-BE49-F238E27FC236}">
                  <a16:creationId xmlns:a16="http://schemas.microsoft.com/office/drawing/2014/main" id="{1B7C681E-9356-3796-01D5-40C55F930AAE}"/>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3" name="TextBox 22">
              <a:extLst>
                <a:ext uri="{FF2B5EF4-FFF2-40B4-BE49-F238E27FC236}">
                  <a16:creationId xmlns:a16="http://schemas.microsoft.com/office/drawing/2014/main" id="{CD3D5AE9-5E61-22A9-D586-C979617987DD}"/>
                </a:ext>
              </a:extLst>
            </p:cNvPr>
            <p:cNvSpPr txBox="1"/>
            <p:nvPr/>
          </p:nvSpPr>
          <p:spPr>
            <a:xfrm>
              <a:off x="679450" y="3008867"/>
              <a:ext cx="2374900" cy="400110"/>
            </a:xfrm>
            <a:prstGeom prst="rect">
              <a:avLst/>
            </a:prstGeom>
            <a:noFill/>
          </p:spPr>
          <p:txBody>
            <a:bodyPr wrap="square" rtlCol="0">
              <a:spAutoFit/>
            </a:bodyPr>
            <a:lstStyle/>
            <a:p>
              <a:pPr algn="ctr">
                <a:defRPr/>
              </a:pPr>
              <a:r>
                <a:rPr lang="en-US" sz="2000" b="1" dirty="0">
                  <a:solidFill>
                    <a:prstClr val="black">
                      <a:lumMod val="65000"/>
                      <a:lumOff val="35000"/>
                    </a:prstClr>
                  </a:solidFill>
                  <a:effectLst>
                    <a:outerShdw blurRad="139700" dist="63500" dir="2700000" algn="tl" rotWithShape="0">
                      <a:prstClr val="black">
                        <a:alpha val="40000"/>
                      </a:prstClr>
                    </a:outerShdw>
                  </a:effectLst>
                  <a:latin typeface="Montserrat" panose="00000500000000000000" pitchFamily="2" charset="0"/>
                </a:rPr>
                <a:t>Second Tab</a:t>
              </a:r>
            </a:p>
          </p:txBody>
        </p:sp>
      </p:grpSp>
      <p:sp>
        <p:nvSpPr>
          <p:cNvPr id="12" name="Rectangle top">
            <a:extLst>
              <a:ext uri="{FF2B5EF4-FFF2-40B4-BE49-F238E27FC236}">
                <a16:creationId xmlns:a16="http://schemas.microsoft.com/office/drawing/2014/main" id="{D52504F8-841F-306C-73E9-F3EC90895053}"/>
              </a:ext>
            </a:extLst>
          </p:cNvPr>
          <p:cNvSpPr>
            <a:spLocks/>
          </p:cNvSpPr>
          <p:nvPr/>
        </p:nvSpPr>
        <p:spPr>
          <a:xfrm>
            <a:off x="0" y="3429000"/>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pic>
        <p:nvPicPr>
          <p:cNvPr id="31" name="Picture 30" hidden="1">
            <a:extLst>
              <a:ext uri="{FF2B5EF4-FFF2-40B4-BE49-F238E27FC236}">
                <a16:creationId xmlns:a16="http://schemas.microsoft.com/office/drawing/2014/main" id="{DC4E959F-2CB4-FE5E-F8F4-1F6D6FB99D75}"/>
              </a:ext>
            </a:extLst>
          </p:cNvPr>
          <p:cNvPicPr>
            <a:picLocks noChangeAspect="1"/>
          </p:cNvPicPr>
          <p:nvPr/>
        </p:nvPicPr>
        <p:blipFill>
          <a:blip r:embed="rId3"/>
          <a:stretch>
            <a:fillRect/>
          </a:stretch>
        </p:blipFill>
        <p:spPr>
          <a:xfrm>
            <a:off x="0" y="0"/>
            <a:ext cx="12192000" cy="6858000"/>
          </a:xfrm>
          <a:prstGeom prst="rect">
            <a:avLst/>
          </a:prstGeom>
        </p:spPr>
      </p:pic>
      <p:sp>
        <p:nvSpPr>
          <p:cNvPr id="22" name="Rectangle 21">
            <a:extLst>
              <a:ext uri="{FF2B5EF4-FFF2-40B4-BE49-F238E27FC236}">
                <a16:creationId xmlns:a16="http://schemas.microsoft.com/office/drawing/2014/main" id="{65AFE8FF-B5AC-8337-E21D-157EB86814C2}"/>
              </a:ext>
            </a:extLst>
          </p:cNvPr>
          <p:cNvSpPr/>
          <p:nvPr/>
        </p:nvSpPr>
        <p:spPr>
          <a:xfrm>
            <a:off x="0" y="3871818"/>
            <a:ext cx="12192000" cy="5242563"/>
          </a:xfrm>
          <a:prstGeom prst="rect">
            <a:avLst/>
          </a:prstGeom>
          <a:solidFill>
            <a:schemeClr val="bg1"/>
          </a:solidFill>
          <a:ln>
            <a:noFill/>
          </a:ln>
          <a:effectLst>
            <a:outerShdw blurRad="317500" dist="317500" dir="5400000" sx="95000" sy="95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57" name="Picture Placeholder 13">
            <a:extLst>
              <a:ext uri="{FF2B5EF4-FFF2-40B4-BE49-F238E27FC236}">
                <a16:creationId xmlns:a16="http://schemas.microsoft.com/office/drawing/2014/main" id="{6F03B80B-508A-0781-30F4-0ECFF0EED6FF}"/>
              </a:ext>
            </a:extLst>
          </p:cNvPr>
          <p:cNvPicPr>
            <a:picLocks noChangeAspect="1"/>
          </p:cNvPicPr>
          <p:nvPr/>
        </p:nvPicPr>
        <p:blipFill rotWithShape="1">
          <a:blip r:embed="rId4">
            <a:extLst>
              <a:ext uri="{28A0092B-C50C-407E-A947-70E740481C1C}">
                <a14:useLocalDpi xmlns:a14="http://schemas.microsoft.com/office/drawing/2010/main" val="0"/>
              </a:ext>
            </a:extLst>
          </a:blip>
          <a:srcRect l="34625" r="34625"/>
          <a:stretch/>
        </p:blipFill>
        <p:spPr>
          <a:xfrm>
            <a:off x="1058735" y="3866190"/>
            <a:ext cx="2635349" cy="4820610"/>
          </a:xfrm>
          <a:custGeom>
            <a:avLst/>
            <a:gdLst>
              <a:gd name="connsiteX0" fmla="*/ 0 w 2635349"/>
              <a:gd name="connsiteY0" fmla="*/ 0 h 5809540"/>
              <a:gd name="connsiteX1" fmla="*/ 2635349 w 2635349"/>
              <a:gd name="connsiteY1" fmla="*/ 0 h 5809540"/>
              <a:gd name="connsiteX2" fmla="*/ 2635349 w 2635349"/>
              <a:gd name="connsiteY2" fmla="*/ 5809540 h 5809540"/>
              <a:gd name="connsiteX3" fmla="*/ 0 w 2635349"/>
              <a:gd name="connsiteY3" fmla="*/ 5809540 h 5809540"/>
            </a:gdLst>
            <a:ahLst/>
            <a:cxnLst>
              <a:cxn ang="0">
                <a:pos x="connsiteX0" y="connsiteY0"/>
              </a:cxn>
              <a:cxn ang="0">
                <a:pos x="connsiteX1" y="connsiteY1"/>
              </a:cxn>
              <a:cxn ang="0">
                <a:pos x="connsiteX2" y="connsiteY2"/>
              </a:cxn>
              <a:cxn ang="0">
                <a:pos x="connsiteX3" y="connsiteY3"/>
              </a:cxn>
            </a:cxnLst>
            <a:rect l="l" t="t" r="r" b="b"/>
            <a:pathLst>
              <a:path w="2635349" h="5809540">
                <a:moveTo>
                  <a:pt x="0" y="0"/>
                </a:moveTo>
                <a:lnTo>
                  <a:pt x="2635349" y="0"/>
                </a:lnTo>
                <a:lnTo>
                  <a:pt x="2635349" y="5809540"/>
                </a:lnTo>
                <a:lnTo>
                  <a:pt x="0" y="5809540"/>
                </a:lnTo>
                <a:close/>
              </a:path>
            </a:pathLst>
          </a:custGeom>
        </p:spPr>
      </p:pic>
      <p:grpSp>
        <p:nvGrpSpPr>
          <p:cNvPr id="101" name="Group 100">
            <a:extLst>
              <a:ext uri="{FF2B5EF4-FFF2-40B4-BE49-F238E27FC236}">
                <a16:creationId xmlns:a16="http://schemas.microsoft.com/office/drawing/2014/main" id="{0391C7C1-1858-7782-DFEA-7FC5D8A9797D}"/>
              </a:ext>
            </a:extLst>
          </p:cNvPr>
          <p:cNvGrpSpPr/>
          <p:nvPr/>
        </p:nvGrpSpPr>
        <p:grpSpPr>
          <a:xfrm>
            <a:off x="4071699" y="4187273"/>
            <a:ext cx="6482509" cy="4481406"/>
            <a:chOff x="4071699" y="4187273"/>
            <a:chExt cx="6482509" cy="4481406"/>
          </a:xfrm>
        </p:grpSpPr>
        <p:sp>
          <p:nvSpPr>
            <p:cNvPr id="58" name="Subtitle 2">
              <a:extLst>
                <a:ext uri="{FF2B5EF4-FFF2-40B4-BE49-F238E27FC236}">
                  <a16:creationId xmlns:a16="http://schemas.microsoft.com/office/drawing/2014/main" id="{ACD72AC6-6A7B-11C6-BCD3-05C2A8B22A1B}"/>
                </a:ext>
              </a:extLst>
            </p:cNvPr>
            <p:cNvSpPr txBox="1">
              <a:spLocks/>
            </p:cNvSpPr>
            <p:nvPr/>
          </p:nvSpPr>
          <p:spPr>
            <a:xfrm>
              <a:off x="4071699" y="4783347"/>
              <a:ext cx="6482509"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Skills</a:t>
              </a:r>
              <a:endParaRPr kumimoji="0" lang="id-ID" sz="16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grpSp>
          <p:nvGrpSpPr>
            <p:cNvPr id="59" name="Group 58">
              <a:extLst>
                <a:ext uri="{FF2B5EF4-FFF2-40B4-BE49-F238E27FC236}">
                  <a16:creationId xmlns:a16="http://schemas.microsoft.com/office/drawing/2014/main" id="{88ED91CB-B635-BE59-7A3E-8837E5E1F076}"/>
                </a:ext>
              </a:extLst>
            </p:cNvPr>
            <p:cNvGrpSpPr>
              <a:grpSpLocks/>
            </p:cNvGrpSpPr>
            <p:nvPr/>
          </p:nvGrpSpPr>
          <p:grpSpPr>
            <a:xfrm>
              <a:off x="4071699" y="8015262"/>
              <a:ext cx="6443901" cy="653417"/>
              <a:chOff x="547581" y="5154402"/>
              <a:chExt cx="1546503" cy="653417"/>
            </a:xfrm>
          </p:grpSpPr>
          <p:cxnSp>
            <p:nvCxnSpPr>
              <p:cNvPr id="60" name="Straight Connector 59">
                <a:extLst>
                  <a:ext uri="{FF2B5EF4-FFF2-40B4-BE49-F238E27FC236}">
                    <a16:creationId xmlns:a16="http://schemas.microsoft.com/office/drawing/2014/main" id="{13D6758F-759F-55E8-EFD4-28AB423C5A49}"/>
                  </a:ext>
                </a:extLst>
              </p:cNvPr>
              <p:cNvCxnSpPr>
                <a:cxnSpLocks/>
              </p:cNvCxnSpPr>
              <p:nvPr/>
            </p:nvCxnSpPr>
            <p:spPr>
              <a:xfrm>
                <a:off x="547684" y="5716379"/>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1" name="Subtitle 2">
                <a:extLst>
                  <a:ext uri="{FF2B5EF4-FFF2-40B4-BE49-F238E27FC236}">
                    <a16:creationId xmlns:a16="http://schemas.microsoft.com/office/drawing/2014/main" id="{DA7FF6AB-4B0A-89D3-69A8-3770B9A622C4}"/>
                  </a:ext>
                </a:extLst>
              </p:cNvPr>
              <p:cNvSpPr txBox="1">
                <a:spLocks/>
              </p:cNvSpPr>
              <p:nvPr/>
            </p:nvSpPr>
            <p:spPr>
              <a:xfrm>
                <a:off x="547581" y="5154402"/>
                <a:ext cx="1546401"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Office</a:t>
                </a:r>
                <a:endParaRPr kumimoji="0" lang="id-ID" sz="18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62" name="Oval 61">
                <a:extLst>
                  <a:ext uri="{FF2B5EF4-FFF2-40B4-BE49-F238E27FC236}">
                    <a16:creationId xmlns:a16="http://schemas.microsoft.com/office/drawing/2014/main" id="{D07EEA03-9FBC-F73B-2326-FA9670409017}"/>
                  </a:ext>
                </a:extLst>
              </p:cNvPr>
              <p:cNvSpPr>
                <a:spLocks/>
              </p:cNvSpPr>
              <p:nvPr/>
            </p:nvSpPr>
            <p:spPr>
              <a:xfrm>
                <a:off x="1126606" y="5624939"/>
                <a:ext cx="43890" cy="18288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grpSp>
          <p:nvGrpSpPr>
            <p:cNvPr id="63" name="Group 62">
              <a:extLst>
                <a:ext uri="{FF2B5EF4-FFF2-40B4-BE49-F238E27FC236}">
                  <a16:creationId xmlns:a16="http://schemas.microsoft.com/office/drawing/2014/main" id="{F45380A0-FD9D-3A5B-FE2B-767CFE431461}"/>
                </a:ext>
              </a:extLst>
            </p:cNvPr>
            <p:cNvGrpSpPr>
              <a:grpSpLocks/>
            </p:cNvGrpSpPr>
            <p:nvPr/>
          </p:nvGrpSpPr>
          <p:grpSpPr>
            <a:xfrm>
              <a:off x="4072128" y="7146948"/>
              <a:ext cx="6443476" cy="653417"/>
              <a:chOff x="547684" y="5154402"/>
              <a:chExt cx="1546401" cy="653417"/>
            </a:xfrm>
          </p:grpSpPr>
          <p:cxnSp>
            <p:nvCxnSpPr>
              <p:cNvPr id="64" name="Straight Connector 63">
                <a:extLst>
                  <a:ext uri="{FF2B5EF4-FFF2-40B4-BE49-F238E27FC236}">
                    <a16:creationId xmlns:a16="http://schemas.microsoft.com/office/drawing/2014/main" id="{ED2F26C7-D321-6D00-C251-D89279EDD5FF}"/>
                  </a:ext>
                </a:extLst>
              </p:cNvPr>
              <p:cNvCxnSpPr>
                <a:cxnSpLocks/>
              </p:cNvCxnSpPr>
              <p:nvPr/>
            </p:nvCxnSpPr>
            <p:spPr>
              <a:xfrm>
                <a:off x="547684" y="5716379"/>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5" name="Subtitle 2">
                <a:extLst>
                  <a:ext uri="{FF2B5EF4-FFF2-40B4-BE49-F238E27FC236}">
                    <a16:creationId xmlns:a16="http://schemas.microsoft.com/office/drawing/2014/main" id="{A31D1465-55E2-57F0-BE69-37E8F90B8F65}"/>
                  </a:ext>
                </a:extLst>
              </p:cNvPr>
              <p:cNvSpPr txBox="1">
                <a:spLocks/>
              </p:cNvSpPr>
              <p:nvPr/>
            </p:nvSpPr>
            <p:spPr>
              <a:xfrm>
                <a:off x="547684" y="5154402"/>
                <a:ext cx="1546401" cy="238787"/>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After Effects </a:t>
                </a:r>
                <a:endParaRPr kumimoji="0" lang="id-ID" sz="18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66" name="Oval 65">
                <a:extLst>
                  <a:ext uri="{FF2B5EF4-FFF2-40B4-BE49-F238E27FC236}">
                    <a16:creationId xmlns:a16="http://schemas.microsoft.com/office/drawing/2014/main" id="{2F16ED26-D84A-FBA9-7F76-BD3CEA757D97}"/>
                  </a:ext>
                </a:extLst>
              </p:cNvPr>
              <p:cNvSpPr>
                <a:spLocks/>
              </p:cNvSpPr>
              <p:nvPr/>
            </p:nvSpPr>
            <p:spPr>
              <a:xfrm>
                <a:off x="1939045" y="5624939"/>
                <a:ext cx="43890" cy="18288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grpSp>
          <p:nvGrpSpPr>
            <p:cNvPr id="67" name="Group 66">
              <a:extLst>
                <a:ext uri="{FF2B5EF4-FFF2-40B4-BE49-F238E27FC236}">
                  <a16:creationId xmlns:a16="http://schemas.microsoft.com/office/drawing/2014/main" id="{E68E228C-E0CB-4B52-9B02-539AD0946576}"/>
                </a:ext>
              </a:extLst>
            </p:cNvPr>
            <p:cNvGrpSpPr>
              <a:grpSpLocks/>
            </p:cNvGrpSpPr>
            <p:nvPr/>
          </p:nvGrpSpPr>
          <p:grpSpPr>
            <a:xfrm>
              <a:off x="4072127" y="6278634"/>
              <a:ext cx="6482081" cy="653417"/>
              <a:chOff x="547684" y="5154402"/>
              <a:chExt cx="1555666" cy="653417"/>
            </a:xfrm>
          </p:grpSpPr>
          <p:cxnSp>
            <p:nvCxnSpPr>
              <p:cNvPr id="68" name="Straight Connector 67">
                <a:extLst>
                  <a:ext uri="{FF2B5EF4-FFF2-40B4-BE49-F238E27FC236}">
                    <a16:creationId xmlns:a16="http://schemas.microsoft.com/office/drawing/2014/main" id="{B38801FB-BBA9-FA45-FD52-23FDF98F2C50}"/>
                  </a:ext>
                </a:extLst>
              </p:cNvPr>
              <p:cNvCxnSpPr>
                <a:cxnSpLocks/>
              </p:cNvCxnSpPr>
              <p:nvPr/>
            </p:nvCxnSpPr>
            <p:spPr>
              <a:xfrm>
                <a:off x="547684" y="5716379"/>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9" name="Subtitle 2">
                <a:extLst>
                  <a:ext uri="{FF2B5EF4-FFF2-40B4-BE49-F238E27FC236}">
                    <a16:creationId xmlns:a16="http://schemas.microsoft.com/office/drawing/2014/main" id="{4DE85F8E-8D8E-DC14-AA07-CB77E0566AA9}"/>
                  </a:ext>
                </a:extLst>
              </p:cNvPr>
              <p:cNvSpPr txBox="1">
                <a:spLocks/>
              </p:cNvSpPr>
              <p:nvPr/>
            </p:nvSpPr>
            <p:spPr>
              <a:xfrm>
                <a:off x="547684" y="5154402"/>
                <a:ext cx="1555666"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Photoshop</a:t>
                </a:r>
                <a:endParaRPr kumimoji="0" lang="id-ID"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70" name="Oval 69">
                <a:extLst>
                  <a:ext uri="{FF2B5EF4-FFF2-40B4-BE49-F238E27FC236}">
                    <a16:creationId xmlns:a16="http://schemas.microsoft.com/office/drawing/2014/main" id="{33F3078A-6598-8EDC-C810-30D1E36A9C06}"/>
                  </a:ext>
                </a:extLst>
              </p:cNvPr>
              <p:cNvSpPr>
                <a:spLocks/>
              </p:cNvSpPr>
              <p:nvPr/>
            </p:nvSpPr>
            <p:spPr>
              <a:xfrm>
                <a:off x="1392889" y="5624939"/>
                <a:ext cx="43890" cy="18288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grpSp>
          <p:nvGrpSpPr>
            <p:cNvPr id="71" name="Group 70">
              <a:extLst>
                <a:ext uri="{FF2B5EF4-FFF2-40B4-BE49-F238E27FC236}">
                  <a16:creationId xmlns:a16="http://schemas.microsoft.com/office/drawing/2014/main" id="{CF0889B7-C667-DD40-0A74-8DE61E66F447}"/>
                </a:ext>
              </a:extLst>
            </p:cNvPr>
            <p:cNvGrpSpPr>
              <a:grpSpLocks/>
            </p:cNvGrpSpPr>
            <p:nvPr/>
          </p:nvGrpSpPr>
          <p:grpSpPr>
            <a:xfrm>
              <a:off x="4072128" y="5410320"/>
              <a:ext cx="6443472" cy="603965"/>
              <a:chOff x="547684" y="5154402"/>
              <a:chExt cx="1546400" cy="603965"/>
            </a:xfrm>
          </p:grpSpPr>
          <p:cxnSp>
            <p:nvCxnSpPr>
              <p:cNvPr id="72" name="Straight Connector 71">
                <a:extLst>
                  <a:ext uri="{FF2B5EF4-FFF2-40B4-BE49-F238E27FC236}">
                    <a16:creationId xmlns:a16="http://schemas.microsoft.com/office/drawing/2014/main" id="{2F61EB94-6367-05F2-DD06-D76663DE81CA}"/>
                  </a:ext>
                </a:extLst>
              </p:cNvPr>
              <p:cNvCxnSpPr>
                <a:cxnSpLocks/>
              </p:cNvCxnSpPr>
              <p:nvPr/>
            </p:nvCxnSpPr>
            <p:spPr>
              <a:xfrm>
                <a:off x="547684" y="5666927"/>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3" name="Subtitle 2">
                <a:extLst>
                  <a:ext uri="{FF2B5EF4-FFF2-40B4-BE49-F238E27FC236}">
                    <a16:creationId xmlns:a16="http://schemas.microsoft.com/office/drawing/2014/main" id="{BC3A52E9-EFFE-9A98-0275-7FCE9DF8E15C}"/>
                  </a:ext>
                </a:extLst>
              </p:cNvPr>
              <p:cNvSpPr txBox="1">
                <a:spLocks/>
              </p:cNvSpPr>
              <p:nvPr/>
            </p:nvSpPr>
            <p:spPr>
              <a:xfrm>
                <a:off x="547684" y="5154402"/>
                <a:ext cx="1530423"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Premier</a:t>
                </a:r>
                <a:endParaRPr kumimoji="0" lang="id-ID" sz="18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74" name="Oval 73">
                <a:extLst>
                  <a:ext uri="{FF2B5EF4-FFF2-40B4-BE49-F238E27FC236}">
                    <a16:creationId xmlns:a16="http://schemas.microsoft.com/office/drawing/2014/main" id="{77D6CEEB-B314-394D-8EE7-F2F4ADE61612}"/>
                  </a:ext>
                </a:extLst>
              </p:cNvPr>
              <p:cNvSpPr>
                <a:spLocks/>
              </p:cNvSpPr>
              <p:nvPr/>
            </p:nvSpPr>
            <p:spPr>
              <a:xfrm>
                <a:off x="1699274" y="5575487"/>
                <a:ext cx="43890" cy="18288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sp>
          <p:nvSpPr>
            <p:cNvPr id="75" name="TextBox 74">
              <a:extLst>
                <a:ext uri="{FF2B5EF4-FFF2-40B4-BE49-F238E27FC236}">
                  <a16:creationId xmlns:a16="http://schemas.microsoft.com/office/drawing/2014/main" id="{9540B476-C123-DD3A-38C7-B6C12A27456F}"/>
                </a:ext>
              </a:extLst>
            </p:cNvPr>
            <p:cNvSpPr txBox="1">
              <a:spLocks/>
            </p:cNvSpPr>
            <p:nvPr/>
          </p:nvSpPr>
          <p:spPr>
            <a:xfrm>
              <a:off x="6280010" y="4187273"/>
              <a:ext cx="2336035" cy="5078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rPr>
                <a:t>Your Name</a:t>
              </a:r>
              <a:endParaRPr kumimoji="0" lang="id-ID" sz="27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spTree>
    <p:extLst>
      <p:ext uri="{BB962C8B-B14F-4D97-AF65-F5344CB8AC3E}">
        <p14:creationId xmlns:p14="http://schemas.microsoft.com/office/powerpoint/2010/main" val="302806825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42" presetClass="path" presetSubtype="0" accel="9333" decel="90667" fill="hold" nodeType="withEffect">
                                  <p:stCondLst>
                                    <p:cond delay="0"/>
                                  </p:stCondLst>
                                  <p:childTnLst>
                                    <p:animMotion origin="layout" path="M 5E-6 -1.11111E-6 L 5E-6 0.12778 " pathEditMode="relative" rAng="0" ptsTypes="AA">
                                      <p:cBhvr>
                                        <p:cTn id="8" dur="750" fill="hold"/>
                                        <p:tgtEl>
                                          <p:spTgt spid="10"/>
                                        </p:tgtEl>
                                        <p:attrNameLst>
                                          <p:attrName>ppt_x</p:attrName>
                                          <p:attrName>ppt_y</p:attrName>
                                        </p:attrNameLst>
                                      </p:cBhvr>
                                      <p:rCtr x="0" y="6389"/>
                                    </p:animMotion>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16"/>
                                        </p:tgtEl>
                                        <p:attrNameLst>
                                          <p:attrName>ppt_x</p:attrName>
                                          <p:attrName>ppt_y</p:attrName>
                                        </p:attrNameLst>
                                      </p:cBhvr>
                                      <p:rCtr x="0" y="-6667"/>
                                    </p:animMotion>
                                  </p:childTnLst>
                                </p:cTn>
                              </p:par>
                            </p:childTnLst>
                          </p:cTn>
                        </p:par>
                        <p:par>
                          <p:cTn id="11" fill="hold">
                            <p:stCondLst>
                              <p:cond delay="750"/>
                            </p:stCondLst>
                            <p:childTnLst>
                              <p:par>
                                <p:cTn id="12" presetID="64" presetClass="path" presetSubtype="0" accel="50000" decel="50000" fill="hold" grpId="0" nodeType="afterEffect">
                                  <p:stCondLst>
                                    <p:cond delay="0"/>
                                  </p:stCondLst>
                                  <p:childTnLst>
                                    <p:animMotion origin="layout" path="M 0 2.22222E-6 L 0 -0.34236 " pathEditMode="relative" rAng="0" ptsTypes="AA">
                                      <p:cBhvr>
                                        <p:cTn id="13" dur="2000" fill="hold"/>
                                        <p:tgtEl>
                                          <p:spTgt spid="12"/>
                                        </p:tgtEl>
                                        <p:attrNameLst>
                                          <p:attrName>ppt_x</p:attrName>
                                          <p:attrName>ppt_y</p:attrName>
                                        </p:attrNameLst>
                                      </p:cBhvr>
                                      <p:rCtr x="0" y="-17130"/>
                                    </p:animMotion>
                                  </p:childTnLst>
                                </p:cTn>
                              </p:par>
                              <p:par>
                                <p:cTn id="14" presetID="64" presetClass="path" presetSubtype="0" accel="50000" decel="50000" fill="hold" grpId="0" nodeType="withEffect">
                                  <p:stCondLst>
                                    <p:cond delay="0"/>
                                  </p:stCondLst>
                                  <p:childTnLst>
                                    <p:animMotion origin="layout" path="M 0 2.22222E-6 L 0 -0.34236 " pathEditMode="relative" rAng="0" ptsTypes="AA">
                                      <p:cBhvr>
                                        <p:cTn id="15" dur="2000" fill="hold"/>
                                        <p:tgtEl>
                                          <p:spTgt spid="7"/>
                                        </p:tgtEl>
                                        <p:attrNameLst>
                                          <p:attrName>ppt_x</p:attrName>
                                          <p:attrName>ppt_y</p:attrName>
                                        </p:attrNameLst>
                                      </p:cBhvr>
                                      <p:rCtr x="0" y="-17708"/>
                                    </p:animMotion>
                                  </p:childTnLst>
                                </p:cTn>
                              </p:par>
                              <p:par>
                                <p:cTn id="16" presetID="64" presetClass="path" presetSubtype="0" accel="50000" decel="50000" fill="hold" nodeType="withEffect">
                                  <p:stCondLst>
                                    <p:cond delay="0"/>
                                  </p:stCondLst>
                                  <p:childTnLst>
                                    <p:animMotion origin="layout" path="M 5E-6 -1.11111E-6 L 5E-6 -0.35347 " pathEditMode="relative" rAng="0" ptsTypes="AA">
                                      <p:cBhvr>
                                        <p:cTn id="17" dur="2000" fill="hold"/>
                                        <p:tgtEl>
                                          <p:spTgt spid="16"/>
                                        </p:tgtEl>
                                        <p:attrNameLst>
                                          <p:attrName>ppt_x</p:attrName>
                                          <p:attrName>ppt_y</p:attrName>
                                        </p:attrNameLst>
                                      </p:cBhvr>
                                      <p:rCtr x="0" y="-17685"/>
                                    </p:animMotion>
                                  </p:childTnLst>
                                </p:cTn>
                              </p:par>
                              <p:par>
                                <p:cTn id="18" presetID="64" presetClass="path" presetSubtype="0" decel="100000" fill="hold" grpId="0" nodeType="withEffect">
                                  <p:stCondLst>
                                    <p:cond delay="0"/>
                                  </p:stCondLst>
                                  <p:childTnLst>
                                    <p:animMotion origin="layout" path="M 0 4.81481E-6 L 0 -0.59931 " pathEditMode="relative" rAng="0" ptsTypes="AA">
                                      <p:cBhvr>
                                        <p:cTn id="19" dur="2000" fill="hold"/>
                                        <p:tgtEl>
                                          <p:spTgt spid="33"/>
                                        </p:tgtEl>
                                        <p:attrNameLst>
                                          <p:attrName>ppt_x</p:attrName>
                                          <p:attrName>ppt_y</p:attrName>
                                        </p:attrNameLst>
                                      </p:cBhvr>
                                      <p:rCtr x="0" y="-29977"/>
                                    </p:animMotion>
                                  </p:childTnLst>
                                </p:cTn>
                              </p:par>
                              <p:par>
                                <p:cTn id="20" presetID="1" presetClass="entr" presetSubtype="0" fill="hold" nodeType="withEffect">
                                  <p:stCondLst>
                                    <p:cond delay="0"/>
                                  </p:stCondLst>
                                  <p:childTnLst>
                                    <p:set>
                                      <p:cBhvr>
                                        <p:cTn id="21" dur="1" fill="hold">
                                          <p:stCondLst>
                                            <p:cond delay="0"/>
                                          </p:stCondLst>
                                        </p:cTn>
                                        <p:tgtEl>
                                          <p:spTgt spid="57"/>
                                        </p:tgtEl>
                                        <p:attrNameLst>
                                          <p:attrName>style.visibility</p:attrName>
                                        </p:attrNameLst>
                                      </p:cBhvr>
                                      <p:to>
                                        <p:strVal val="visible"/>
                                      </p:to>
                                    </p:set>
                                  </p:childTnLst>
                                </p:cTn>
                              </p:par>
                              <p:par>
                                <p:cTn id="22" presetID="64" presetClass="path" presetSubtype="0" accel="50000" decel="50000" fill="hold" nodeType="withEffect">
                                  <p:stCondLst>
                                    <p:cond delay="0"/>
                                  </p:stCondLst>
                                  <p:childTnLst>
                                    <p:animMotion origin="layout" path="M -1.875E-6 0.57268 L -1.875E-6 -0.36274 " pathEditMode="relative" rAng="0" ptsTypes="AA">
                                      <p:cBhvr>
                                        <p:cTn id="23" dur="2000" fill="hold"/>
                                        <p:tgtEl>
                                          <p:spTgt spid="57"/>
                                        </p:tgtEl>
                                        <p:attrNameLst>
                                          <p:attrName>ppt_x</p:attrName>
                                          <p:attrName>ppt_y</p:attrName>
                                        </p:attrNameLst>
                                      </p:cBhvr>
                                      <p:rCtr x="0" y="-46782"/>
                                    </p:animMotion>
                                  </p:childTnLst>
                                </p:cTn>
                              </p:par>
                              <p:par>
                                <p:cTn id="24" presetID="1" presetClass="entr" presetSubtype="0" fill="hold" nodeType="withEffect">
                                  <p:stCondLst>
                                    <p:cond delay="0"/>
                                  </p:stCondLst>
                                  <p:childTnLst>
                                    <p:set>
                                      <p:cBhvr>
                                        <p:cTn id="25" dur="1" fill="hold">
                                          <p:stCondLst>
                                            <p:cond delay="0"/>
                                          </p:stCondLst>
                                        </p:cTn>
                                        <p:tgtEl>
                                          <p:spTgt spid="101"/>
                                        </p:tgtEl>
                                        <p:attrNameLst>
                                          <p:attrName>style.visibility</p:attrName>
                                        </p:attrNameLst>
                                      </p:cBhvr>
                                      <p:to>
                                        <p:strVal val="visible"/>
                                      </p:to>
                                    </p:set>
                                  </p:childTnLst>
                                </p:cTn>
                              </p:par>
                              <p:par>
                                <p:cTn id="26" presetID="64" presetClass="path" presetSubtype="0" accel="50000" decel="50000" fill="hold" nodeType="withEffect">
                                  <p:stCondLst>
                                    <p:cond delay="0"/>
                                  </p:stCondLst>
                                  <p:childTnLst>
                                    <p:animMotion origin="layout" path="M -1.875E-6 0.57268 L -1.875E-6 -0.36274 " pathEditMode="relative" rAng="0" ptsTypes="AA">
                                      <p:cBhvr>
                                        <p:cTn id="27" dur="2000" fill="hold"/>
                                        <p:tgtEl>
                                          <p:spTgt spid="101"/>
                                        </p:tgtEl>
                                        <p:attrNameLst>
                                          <p:attrName>ppt_x</p:attrName>
                                          <p:attrName>ppt_y</p:attrName>
                                        </p:attrNameLst>
                                      </p:cBhvr>
                                      <p:rCtr x="0" y="-46782"/>
                                    </p:animMotion>
                                  </p:childTnLst>
                                </p:cTn>
                              </p:par>
                              <p:par>
                                <p:cTn id="28" presetID="1" presetClass="entr" presetSubtype="0" fill="hold" grpId="0" nodeType="withEffect">
                                  <p:stCondLst>
                                    <p:cond delay="0"/>
                                  </p:stCondLst>
                                  <p:childTnLst>
                                    <p:set>
                                      <p:cBhvr>
                                        <p:cTn id="29" dur="1" fill="hold">
                                          <p:stCondLst>
                                            <p:cond delay="0"/>
                                          </p:stCondLst>
                                        </p:cTn>
                                        <p:tgtEl>
                                          <p:spTgt spid="22"/>
                                        </p:tgtEl>
                                        <p:attrNameLst>
                                          <p:attrName>style.visibility</p:attrName>
                                        </p:attrNameLst>
                                      </p:cBhvr>
                                      <p:to>
                                        <p:strVal val="visible"/>
                                      </p:to>
                                    </p:set>
                                  </p:childTnLst>
                                </p:cTn>
                              </p:par>
                              <p:par>
                                <p:cTn id="30" presetID="64" presetClass="path" presetSubtype="0" accel="50000" decel="50000" fill="hold" grpId="1" nodeType="withEffect">
                                  <p:stCondLst>
                                    <p:cond delay="0"/>
                                  </p:stCondLst>
                                  <p:childTnLst>
                                    <p:animMotion origin="layout" path="M -1.875E-6 0.57268 L -1.875E-6 -0.36274 " pathEditMode="relative" rAng="0" ptsTypes="AA">
                                      <p:cBhvr>
                                        <p:cTn id="31" dur="2000" fill="hold"/>
                                        <p:tgtEl>
                                          <p:spTgt spid="22"/>
                                        </p:tgtEl>
                                        <p:attrNameLst>
                                          <p:attrName>ppt_x</p:attrName>
                                          <p:attrName>ppt_y</p:attrName>
                                        </p:attrNameLst>
                                      </p:cBhvr>
                                      <p:rCtr x="0" y="-4678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7" grpId="0" animBg="1"/>
      <p:bldP spid="12" grpId="0" animBg="1"/>
      <p:bldP spid="22" grpId="0" animBg="1"/>
      <p:bldP spid="22" grpId="1"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66EE30-3F84-5979-DDE8-A2C2852AAC8F}"/>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4E0AEDD1-99A4-3925-2475-3AB656B31171}"/>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24" name="Rectangle 23">
            <a:extLst>
              <a:ext uri="{FF2B5EF4-FFF2-40B4-BE49-F238E27FC236}">
                <a16:creationId xmlns:a16="http://schemas.microsoft.com/office/drawing/2014/main" id="{370DFC7B-3BF9-22AB-1CD2-946071BCB855}"/>
              </a:ext>
            </a:extLst>
          </p:cNvPr>
          <p:cNvSpPr>
            <a:spLocks noGrp="1" noRot="1" noMove="1" noResize="1" noEditPoints="1" noAdjustHandles="1" noChangeArrowheads="1" noChangeShapeType="1"/>
          </p:cNvSpPr>
          <p:nvPr/>
        </p:nvSpPr>
        <p:spPr>
          <a:xfrm>
            <a:off x="0" y="-1"/>
            <a:ext cx="12192000" cy="7234356"/>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F33D9EC1-02FD-5629-CE91-F806541E9FA6}"/>
              </a:ext>
            </a:extLst>
          </p:cNvPr>
          <p:cNvSpPr>
            <a:spLocks/>
          </p:cNvSpPr>
          <p:nvPr/>
        </p:nvSpPr>
        <p:spPr>
          <a:xfrm>
            <a:off x="0" y="1081314"/>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1" name="Group 10">
            <a:extLst>
              <a:ext uri="{FF2B5EF4-FFF2-40B4-BE49-F238E27FC236}">
                <a16:creationId xmlns:a16="http://schemas.microsoft.com/office/drawing/2014/main" id="{332597A1-D5F9-2DFD-D556-935381E4ED18}"/>
              </a:ext>
            </a:extLst>
          </p:cNvPr>
          <p:cNvGrpSpPr/>
          <p:nvPr/>
        </p:nvGrpSpPr>
        <p:grpSpPr>
          <a:xfrm>
            <a:off x="3321050" y="524825"/>
            <a:ext cx="2730500" cy="1117600"/>
            <a:chOff x="501650" y="2946400"/>
            <a:chExt cx="2730500" cy="1117600"/>
          </a:xfrm>
        </p:grpSpPr>
        <p:sp>
          <p:nvSpPr>
            <p:cNvPr id="21" name="Rectangle: Rounded Corners 20">
              <a:extLst>
                <a:ext uri="{FF2B5EF4-FFF2-40B4-BE49-F238E27FC236}">
                  <a16:creationId xmlns:a16="http://schemas.microsoft.com/office/drawing/2014/main" id="{61B22156-BABB-A7A6-2867-1FDECEA15F14}"/>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2" name="TextBox 21">
              <a:extLst>
                <a:ext uri="{FF2B5EF4-FFF2-40B4-BE49-F238E27FC236}">
                  <a16:creationId xmlns:a16="http://schemas.microsoft.com/office/drawing/2014/main" id="{7B3A49AB-51F6-92D9-19D3-6AB94AF26C6A}"/>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Second Tab</a:t>
              </a:r>
            </a:p>
          </p:txBody>
        </p:sp>
      </p:grpSp>
      <p:grpSp>
        <p:nvGrpSpPr>
          <p:cNvPr id="33" name="Group 32">
            <a:extLst>
              <a:ext uri="{FF2B5EF4-FFF2-40B4-BE49-F238E27FC236}">
                <a16:creationId xmlns:a16="http://schemas.microsoft.com/office/drawing/2014/main" id="{DAB4672B-6361-F19D-37AA-A902DD93696D}"/>
              </a:ext>
            </a:extLst>
          </p:cNvPr>
          <p:cNvGrpSpPr/>
          <p:nvPr/>
        </p:nvGrpSpPr>
        <p:grpSpPr>
          <a:xfrm>
            <a:off x="6140450" y="524825"/>
            <a:ext cx="2730500" cy="1117600"/>
            <a:chOff x="501650" y="2946400"/>
            <a:chExt cx="2730500" cy="1117600"/>
          </a:xfrm>
        </p:grpSpPr>
        <p:sp>
          <p:nvSpPr>
            <p:cNvPr id="35" name="Rectangle: Rounded Corners 34">
              <a:extLst>
                <a:ext uri="{FF2B5EF4-FFF2-40B4-BE49-F238E27FC236}">
                  <a16:creationId xmlns:a16="http://schemas.microsoft.com/office/drawing/2014/main" id="{CA2196F5-B57E-F12A-13D6-C8B0E5B260D4}"/>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36" name="TextBox 35">
              <a:extLst>
                <a:ext uri="{FF2B5EF4-FFF2-40B4-BE49-F238E27FC236}">
                  <a16:creationId xmlns:a16="http://schemas.microsoft.com/office/drawing/2014/main" id="{50CA89BF-E79C-2831-3FB9-8DCBFB363A20}"/>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Third Tab</a:t>
              </a:r>
            </a:p>
          </p:txBody>
        </p:sp>
      </p:grpSp>
      <p:sp>
        <p:nvSpPr>
          <p:cNvPr id="12" name="Rectangle top">
            <a:extLst>
              <a:ext uri="{FF2B5EF4-FFF2-40B4-BE49-F238E27FC236}">
                <a16:creationId xmlns:a16="http://schemas.microsoft.com/office/drawing/2014/main" id="{8E15921F-3248-4314-114D-E3CAC584A732}"/>
              </a:ext>
            </a:extLst>
          </p:cNvPr>
          <p:cNvSpPr>
            <a:spLocks/>
          </p:cNvSpPr>
          <p:nvPr/>
        </p:nvSpPr>
        <p:spPr>
          <a:xfrm>
            <a:off x="0" y="1081314"/>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3" name="TextBox 22">
            <a:extLst>
              <a:ext uri="{FF2B5EF4-FFF2-40B4-BE49-F238E27FC236}">
                <a16:creationId xmlns:a16="http://schemas.microsoft.com/office/drawing/2014/main" id="{2275B405-3321-1D88-B196-D4A4814BC78D}"/>
              </a:ext>
            </a:extLst>
          </p:cNvPr>
          <p:cNvSpPr txBox="1">
            <a:spLocks/>
          </p:cNvSpPr>
          <p:nvPr/>
        </p:nvSpPr>
        <p:spPr>
          <a:xfrm>
            <a:off x="7886442" y="1777054"/>
            <a:ext cx="3685510" cy="1183273"/>
          </a:xfrm>
          <a:prstGeom prst="rect">
            <a:avLst/>
          </a:prstGeom>
          <a:noFill/>
        </p:spPr>
        <p:txBody>
          <a:bodyPr wrap="square" rtlCol="0">
            <a:spAutoFit/>
          </a:bodyPr>
          <a:lstStyle/>
          <a:p>
            <a:pPr marL="0" marR="0" lvl="0" indent="0" defTabSz="457200" rtl="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First Title</a:t>
            </a:r>
            <a:endParaRPr kumimoji="0" lang="pt-BR"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defTabSz="457200" rtl="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a:t>
            </a:r>
          </a:p>
        </p:txBody>
      </p:sp>
      <p:sp>
        <p:nvSpPr>
          <p:cNvPr id="10" name="TextBox 9">
            <a:extLst>
              <a:ext uri="{FF2B5EF4-FFF2-40B4-BE49-F238E27FC236}">
                <a16:creationId xmlns:a16="http://schemas.microsoft.com/office/drawing/2014/main" id="{177A232B-3E31-2956-A867-0784CE0EC366}"/>
              </a:ext>
            </a:extLst>
          </p:cNvPr>
          <p:cNvSpPr txBox="1">
            <a:spLocks/>
          </p:cNvSpPr>
          <p:nvPr/>
        </p:nvSpPr>
        <p:spPr>
          <a:xfrm>
            <a:off x="7886442" y="3351330"/>
            <a:ext cx="3685510" cy="1183273"/>
          </a:xfrm>
          <a:prstGeom prst="rect">
            <a:avLst/>
          </a:prstGeom>
          <a:noFill/>
        </p:spPr>
        <p:txBody>
          <a:bodyPr wrap="square" rtlCol="0">
            <a:spAutoFit/>
          </a:bodyPr>
          <a:lstStyle/>
          <a:p>
            <a:pPr marL="0" marR="0" lvl="0" indent="0" defTabSz="45720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Second Title</a:t>
            </a:r>
            <a:endParaRPr kumimoji="0" lang="pt-BR"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defTabSz="45720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a:t>
            </a:r>
          </a:p>
        </p:txBody>
      </p:sp>
      <p:sp>
        <p:nvSpPr>
          <p:cNvPr id="13" name="TextBox 12">
            <a:extLst>
              <a:ext uri="{FF2B5EF4-FFF2-40B4-BE49-F238E27FC236}">
                <a16:creationId xmlns:a16="http://schemas.microsoft.com/office/drawing/2014/main" id="{58D3AE4D-B462-4F14-01BA-72F85B4ABC01}"/>
              </a:ext>
            </a:extLst>
          </p:cNvPr>
          <p:cNvSpPr txBox="1">
            <a:spLocks/>
          </p:cNvSpPr>
          <p:nvPr/>
        </p:nvSpPr>
        <p:spPr>
          <a:xfrm>
            <a:off x="7886442" y="4925606"/>
            <a:ext cx="3685510" cy="1183273"/>
          </a:xfrm>
          <a:prstGeom prst="rect">
            <a:avLst/>
          </a:prstGeom>
          <a:noFill/>
        </p:spPr>
        <p:txBody>
          <a:bodyPr wrap="square" rtlCol="0">
            <a:spAutoFit/>
          </a:bodyPr>
          <a:lstStyle/>
          <a:p>
            <a:pPr marL="0" marR="0" lvl="0" indent="0" defTabSz="45720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Third Title</a:t>
            </a:r>
            <a:endParaRPr kumimoji="0" lang="pt-BR"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defTabSz="45720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a:t>
            </a:r>
          </a:p>
        </p:txBody>
      </p:sp>
      <p:pic>
        <p:nvPicPr>
          <p:cNvPr id="19" name="Picture Placeholder 39">
            <a:extLst>
              <a:ext uri="{FF2B5EF4-FFF2-40B4-BE49-F238E27FC236}">
                <a16:creationId xmlns:a16="http://schemas.microsoft.com/office/drawing/2014/main" id="{DF9A769C-E5CA-4245-C509-8E11F44A57B6}"/>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4606028" y="1529920"/>
            <a:ext cx="1975593" cy="1971649"/>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pic>
        <p:nvPicPr>
          <p:cNvPr id="25" name="Picture Placeholder 39">
            <a:extLst>
              <a:ext uri="{FF2B5EF4-FFF2-40B4-BE49-F238E27FC236}">
                <a16:creationId xmlns:a16="http://schemas.microsoft.com/office/drawing/2014/main" id="{17765B53-0AB8-DD8F-8EF3-C820C320DBAF}"/>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4755279" y="3831152"/>
            <a:ext cx="2730499" cy="2725049"/>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pic>
        <p:nvPicPr>
          <p:cNvPr id="14" name="Picture Placeholder 39">
            <a:extLst>
              <a:ext uri="{FF2B5EF4-FFF2-40B4-BE49-F238E27FC236}">
                <a16:creationId xmlns:a16="http://schemas.microsoft.com/office/drawing/2014/main" id="{E8F093BB-A9DD-1BFF-2BFF-6959BEAB6905}"/>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368317" y="1704892"/>
            <a:ext cx="3941058" cy="3933192"/>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spTree>
    <p:extLst>
      <p:ext uri="{BB962C8B-B14F-4D97-AF65-F5344CB8AC3E}">
        <p14:creationId xmlns:p14="http://schemas.microsoft.com/office/powerpoint/2010/main" val="2785011822"/>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11"/>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33"/>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4 L 5E-6 -1.85185E-6 " pathEditMode="relative" rAng="0" ptsTypes="AA">
                                      <p:cBhvr>
                                        <p:cTn id="10" dur="750" fill="hold"/>
                                        <p:tgtEl>
                                          <p:spTgt spid="33"/>
                                        </p:tgtEl>
                                        <p:attrNameLst>
                                          <p:attrName>ppt_x</p:attrName>
                                          <p:attrName>ppt_y</p:attrName>
                                        </p:attrNameLst>
                                      </p:cBhvr>
                                      <p:rCtr x="0" y="-6667"/>
                                    </p:animMotion>
                                  </p:childTnLst>
                                </p:cTn>
                              </p:par>
                              <p:par>
                                <p:cTn id="11" presetID="1" presetClass="entr" presetSubtype="0" fill="hold" nodeType="withEffect">
                                  <p:stCondLst>
                                    <p:cond delay="500"/>
                                  </p:stCondLst>
                                  <p:childTnLst>
                                    <p:set>
                                      <p:cBhvr>
                                        <p:cTn id="12" dur="1" fill="hold">
                                          <p:stCondLst>
                                            <p:cond delay="0"/>
                                          </p:stCondLst>
                                        </p:cTn>
                                        <p:tgtEl>
                                          <p:spTgt spid="14"/>
                                        </p:tgtEl>
                                        <p:attrNameLst>
                                          <p:attrName>style.visibility</p:attrName>
                                        </p:attrNameLst>
                                      </p:cBhvr>
                                      <p:to>
                                        <p:strVal val="visible"/>
                                      </p:to>
                                    </p:set>
                                  </p:childTnLst>
                                </p:cTn>
                              </p:par>
                              <p:par>
                                <p:cTn id="13" presetID="1" presetClass="entr" presetSubtype="0" fill="hold" nodeType="withEffect">
                                  <p:stCondLst>
                                    <p:cond delay="50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500"/>
                                  </p:stCondLst>
                                  <p:childTnLst>
                                    <p:set>
                                      <p:cBhvr>
                                        <p:cTn id="16" dur="1" fill="hold">
                                          <p:stCondLst>
                                            <p:cond delay="0"/>
                                          </p:stCondLst>
                                        </p:cTn>
                                        <p:tgtEl>
                                          <p:spTgt spid="19"/>
                                        </p:tgtEl>
                                        <p:attrNameLst>
                                          <p:attrName>style.visibility</p:attrName>
                                        </p:attrNameLst>
                                      </p:cBhvr>
                                      <p:to>
                                        <p:strVal val="visible"/>
                                      </p:to>
                                    </p:set>
                                  </p:childTnLst>
                                </p:cTn>
                              </p:par>
                              <p:par>
                                <p:cTn id="17" presetID="42" presetClass="path" presetSubtype="0" accel="50000" decel="50000" fill="hold" nodeType="withEffect">
                                  <p:stCondLst>
                                    <p:cond delay="500"/>
                                  </p:stCondLst>
                                  <p:childTnLst>
                                    <p:animMotion origin="layout" path="M 3.125E-6 3.33333E-6 L 0.12942 0.10023 " pathEditMode="relative" rAng="0" ptsTypes="AA">
                                      <p:cBhvr>
                                        <p:cTn id="18" dur="2000" spd="-100000" fill="hold"/>
                                        <p:tgtEl>
                                          <p:spTgt spid="14"/>
                                        </p:tgtEl>
                                        <p:attrNameLst>
                                          <p:attrName>ppt_x</p:attrName>
                                          <p:attrName>ppt_y</p:attrName>
                                        </p:attrNameLst>
                                      </p:cBhvr>
                                      <p:rCtr x="6471" y="5000"/>
                                    </p:animMotion>
                                  </p:childTnLst>
                                </p:cTn>
                              </p:par>
                              <p:par>
                                <p:cTn id="19" presetID="42" presetClass="path" presetSubtype="0" accel="50000" decel="50000" fill="hold" nodeType="withEffect">
                                  <p:stCondLst>
                                    <p:cond delay="500"/>
                                  </p:stCondLst>
                                  <p:childTnLst>
                                    <p:animMotion origin="layout" path="M -3.125E-6 4.07407E-6 L -0.18216 -0.12107 " pathEditMode="relative" rAng="0" ptsTypes="AA">
                                      <p:cBhvr>
                                        <p:cTn id="20" dur="2000" spd="-100000" fill="hold"/>
                                        <p:tgtEl>
                                          <p:spTgt spid="25"/>
                                        </p:tgtEl>
                                        <p:attrNameLst>
                                          <p:attrName>ppt_x</p:attrName>
                                          <p:attrName>ppt_y</p:attrName>
                                        </p:attrNameLst>
                                      </p:cBhvr>
                                      <p:rCtr x="-9115" y="-6065"/>
                                    </p:animMotion>
                                  </p:childTnLst>
                                </p:cTn>
                              </p:par>
                              <p:par>
                                <p:cTn id="21" presetID="42" presetClass="path" presetSubtype="0" accel="50000" decel="50000" fill="hold" nodeType="withEffect">
                                  <p:stCondLst>
                                    <p:cond delay="500"/>
                                  </p:stCondLst>
                                  <p:childTnLst>
                                    <p:animMotion origin="layout" path="M -3.95833E-6 1.85185E-6 L -0.13815 0.27014 " pathEditMode="relative" rAng="0" ptsTypes="AA">
                                      <p:cBhvr>
                                        <p:cTn id="22" dur="2000" spd="-100000" fill="hold"/>
                                        <p:tgtEl>
                                          <p:spTgt spid="19"/>
                                        </p:tgtEl>
                                        <p:attrNameLst>
                                          <p:attrName>ppt_x</p:attrName>
                                          <p:attrName>ppt_y</p:attrName>
                                        </p:attrNameLst>
                                      </p:cBhvr>
                                      <p:rCtr x="-6914" y="13495"/>
                                    </p:animMotion>
                                  </p:childTnLst>
                                </p:cTn>
                              </p:par>
                              <p:par>
                                <p:cTn id="23" presetID="10" presetClass="entr" presetSubtype="0" fill="hold" grpId="0" nodeType="withEffect">
                                  <p:stCondLst>
                                    <p:cond delay="1500"/>
                                  </p:stCondLst>
                                  <p:childTnLst>
                                    <p:set>
                                      <p:cBhvr>
                                        <p:cTn id="24" dur="1" fill="hold">
                                          <p:stCondLst>
                                            <p:cond delay="0"/>
                                          </p:stCondLst>
                                        </p:cTn>
                                        <p:tgtEl>
                                          <p:spTgt spid="23"/>
                                        </p:tgtEl>
                                        <p:attrNameLst>
                                          <p:attrName>style.visibility</p:attrName>
                                        </p:attrNameLst>
                                      </p:cBhvr>
                                      <p:to>
                                        <p:strVal val="visible"/>
                                      </p:to>
                                    </p:set>
                                    <p:animEffect transition="in" filter="fade">
                                      <p:cBhvr>
                                        <p:cTn id="25" dur="1000"/>
                                        <p:tgtEl>
                                          <p:spTgt spid="23"/>
                                        </p:tgtEl>
                                      </p:cBhvr>
                                    </p:animEffect>
                                  </p:childTnLst>
                                </p:cTn>
                              </p:par>
                              <p:par>
                                <p:cTn id="26" presetID="10" presetClass="entr" presetSubtype="0" fill="hold" grpId="0" nodeType="withEffect">
                                  <p:stCondLst>
                                    <p:cond delay="150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childTnLst>
                                </p:cTn>
                              </p:par>
                              <p:par>
                                <p:cTn id="29" presetID="10" presetClass="entr" presetSubtype="0" fill="hold" grpId="0" nodeType="withEffect">
                                  <p:stCondLst>
                                    <p:cond delay="150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10" grpId="0"/>
      <p:bldP spid="13"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F3A8C8-0220-21F7-1E20-9AAD20C32601}"/>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7A6738C4-EE05-FCDC-16EB-C0133487D436}"/>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0872C07D-E6C8-EF12-E287-D6D41CF82483}"/>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E7E107C2-B32C-D183-1640-C1DCE3C41E51}"/>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3A212ED7-DAF8-6E68-8EE1-7CEF5A58CAC8}"/>
              </a:ext>
            </a:extLst>
          </p:cNvPr>
          <p:cNvGrpSpPr/>
          <p:nvPr/>
        </p:nvGrpSpPr>
        <p:grpSpPr>
          <a:xfrm>
            <a:off x="6134100" y="524825"/>
            <a:ext cx="2730500" cy="1117600"/>
            <a:chOff x="501650" y="2946400"/>
            <a:chExt cx="2730500" cy="1117600"/>
          </a:xfrm>
        </p:grpSpPr>
        <p:sp>
          <p:nvSpPr>
            <p:cNvPr id="3" name="Rectangle: Rounded Corners 2">
              <a:extLst>
                <a:ext uri="{FF2B5EF4-FFF2-40B4-BE49-F238E27FC236}">
                  <a16:creationId xmlns:a16="http://schemas.microsoft.com/office/drawing/2014/main" id="{08FEDE4C-D55F-05FC-7655-DB6582147853}"/>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4" name="TextBox 3">
              <a:extLst>
                <a:ext uri="{FF2B5EF4-FFF2-40B4-BE49-F238E27FC236}">
                  <a16:creationId xmlns:a16="http://schemas.microsoft.com/office/drawing/2014/main" id="{11FC9FCB-C0FB-B2C7-A275-E47B19ED926F}"/>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Third Tab</a:t>
              </a:r>
            </a:p>
          </p:txBody>
        </p:sp>
      </p:grpSp>
      <p:grpSp>
        <p:nvGrpSpPr>
          <p:cNvPr id="5" name="Group 4">
            <a:extLst>
              <a:ext uri="{FF2B5EF4-FFF2-40B4-BE49-F238E27FC236}">
                <a16:creationId xmlns:a16="http://schemas.microsoft.com/office/drawing/2014/main" id="{942D7418-124A-A160-44CC-87AE5BCCA2F7}"/>
              </a:ext>
            </a:extLst>
          </p:cNvPr>
          <p:cNvGrpSpPr/>
          <p:nvPr/>
        </p:nvGrpSpPr>
        <p:grpSpPr>
          <a:xfrm>
            <a:off x="8953500" y="524825"/>
            <a:ext cx="2730500" cy="1117600"/>
            <a:chOff x="501650" y="2946400"/>
            <a:chExt cx="2730500" cy="1117600"/>
          </a:xfrm>
        </p:grpSpPr>
        <p:sp>
          <p:nvSpPr>
            <p:cNvPr id="6" name="Rectangle: Rounded Corners 5">
              <a:extLst>
                <a:ext uri="{FF2B5EF4-FFF2-40B4-BE49-F238E27FC236}">
                  <a16:creationId xmlns:a16="http://schemas.microsoft.com/office/drawing/2014/main" id="{0D81BFF0-4D91-E5C2-4844-837282726F9B}"/>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8" name="TextBox 7">
              <a:extLst>
                <a:ext uri="{FF2B5EF4-FFF2-40B4-BE49-F238E27FC236}">
                  <a16:creationId xmlns:a16="http://schemas.microsoft.com/office/drawing/2014/main" id="{AAF3AEF3-9CAC-9B7C-B0EF-E20763310E60}"/>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Fourth Tab</a:t>
              </a:r>
            </a:p>
          </p:txBody>
        </p:sp>
      </p:grpSp>
      <p:sp>
        <p:nvSpPr>
          <p:cNvPr id="12" name="Rectangle top">
            <a:extLst>
              <a:ext uri="{FF2B5EF4-FFF2-40B4-BE49-F238E27FC236}">
                <a16:creationId xmlns:a16="http://schemas.microsoft.com/office/drawing/2014/main" id="{860F650F-C19B-1CB5-66EF-2C431EB6EED3}"/>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pic>
        <p:nvPicPr>
          <p:cNvPr id="39" name="Picture 38" descr="A white pencil on a black background&#10;&#10;Description automatically generated">
            <a:extLst>
              <a:ext uri="{FF2B5EF4-FFF2-40B4-BE49-F238E27FC236}">
                <a16:creationId xmlns:a16="http://schemas.microsoft.com/office/drawing/2014/main" id="{054B4FD4-EE0D-4EEB-988D-6C8ED03F8800}"/>
              </a:ext>
            </a:extLst>
          </p:cNvPr>
          <p:cNvPicPr>
            <a:picLocks noChangeAspect="1"/>
          </p:cNvPicPr>
          <p:nvPr/>
        </p:nvPicPr>
        <p:blipFill>
          <a:blip r:embed="rId3">
            <a:duotone>
              <a:prstClr val="black"/>
              <a:schemeClr val="tx2">
                <a:tint val="45000"/>
                <a:satMod val="400000"/>
              </a:schemeClr>
            </a:duotone>
            <a:extLst>
              <a:ext uri="{28A0092B-C50C-407E-A947-70E740481C1C}">
                <a14:useLocalDpi xmlns:a14="http://schemas.microsoft.com/office/drawing/2010/main" val="0"/>
              </a:ext>
            </a:extLst>
          </a:blip>
          <a:srcRect l="42895" r="42813"/>
          <a:stretch/>
        </p:blipFill>
        <p:spPr>
          <a:xfrm rot="5400000">
            <a:off x="5729467" y="-1531395"/>
            <a:ext cx="733064" cy="6063935"/>
          </a:xfrm>
          <a:prstGeom prst="rect">
            <a:avLst/>
          </a:prstGeom>
        </p:spPr>
      </p:pic>
      <p:sp>
        <p:nvSpPr>
          <p:cNvPr id="24" name="Freeform: Shape 23">
            <a:extLst>
              <a:ext uri="{FF2B5EF4-FFF2-40B4-BE49-F238E27FC236}">
                <a16:creationId xmlns:a16="http://schemas.microsoft.com/office/drawing/2014/main" id="{75E54250-3DA8-E5C1-1BDF-94D321F7E17D}"/>
              </a:ext>
            </a:extLst>
          </p:cNvPr>
          <p:cNvSpPr/>
          <p:nvPr userDrawn="1"/>
        </p:nvSpPr>
        <p:spPr>
          <a:xfrm flipH="1">
            <a:off x="2005109" y="1884140"/>
            <a:ext cx="8229600" cy="5036326"/>
          </a:xfrm>
          <a:custGeom>
            <a:avLst/>
            <a:gdLst>
              <a:gd name="connsiteX0" fmla="*/ 7986031 w 8229600"/>
              <a:gd name="connsiteY0" fmla="*/ 0 h 5036326"/>
              <a:gd name="connsiteX1" fmla="*/ 5777563 w 8229600"/>
              <a:gd name="connsiteY1" fmla="*/ 0 h 5036326"/>
              <a:gd name="connsiteX2" fmla="*/ 243570 w 8229600"/>
              <a:gd name="connsiteY2" fmla="*/ 0 h 5036326"/>
              <a:gd name="connsiteX3" fmla="*/ 0 w 8229600"/>
              <a:gd name="connsiteY3" fmla="*/ 241814 h 5036326"/>
              <a:gd name="connsiteX4" fmla="*/ 0 w 8229600"/>
              <a:gd name="connsiteY4" fmla="*/ 553158 h 5036326"/>
              <a:gd name="connsiteX5" fmla="*/ 0 w 8229600"/>
              <a:gd name="connsiteY5" fmla="*/ 5036326 h 5036326"/>
              <a:gd name="connsiteX6" fmla="*/ 8229600 w 8229600"/>
              <a:gd name="connsiteY6" fmla="*/ 5036326 h 5036326"/>
              <a:gd name="connsiteX7" fmla="*/ 8229599 w 8229600"/>
              <a:gd name="connsiteY7" fmla="*/ 241815 h 5036326"/>
              <a:gd name="connsiteX8" fmla="*/ 8229599 w 8229600"/>
              <a:gd name="connsiteY8" fmla="*/ 241814 h 5036326"/>
              <a:gd name="connsiteX9" fmla="*/ 8122213 w 8229600"/>
              <a:gd name="connsiteY9" fmla="*/ 41299 h 5036326"/>
              <a:gd name="connsiteX10" fmla="*/ 8083142 w 8229600"/>
              <a:gd name="connsiteY10" fmla="*/ 20246 h 5036326"/>
              <a:gd name="connsiteX11" fmla="*/ 8080840 w 8229600"/>
              <a:gd name="connsiteY11" fmla="*/ 19005 h 5036326"/>
              <a:gd name="connsiteX12" fmla="*/ 8080839 w 8229600"/>
              <a:gd name="connsiteY12" fmla="*/ 19005 h 5036326"/>
              <a:gd name="connsiteX13" fmla="*/ 8068360 w 8229600"/>
              <a:gd name="connsiteY13" fmla="*/ 15159 h 5036326"/>
              <a:gd name="connsiteX14" fmla="*/ 8035118 w 8229600"/>
              <a:gd name="connsiteY14" fmla="*/ 4914 h 5036326"/>
              <a:gd name="connsiteX15" fmla="*/ 7986031 w 8229600"/>
              <a:gd name="connsiteY15" fmla="*/ 0 h 503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29600" h="5036326">
                <a:moveTo>
                  <a:pt x="7986031" y="0"/>
                </a:moveTo>
                <a:lnTo>
                  <a:pt x="5777563" y="0"/>
                </a:lnTo>
                <a:lnTo>
                  <a:pt x="243570" y="0"/>
                </a:lnTo>
                <a:cubicBezTo>
                  <a:pt x="109052" y="0"/>
                  <a:pt x="1" y="108265"/>
                  <a:pt x="0" y="241814"/>
                </a:cubicBezTo>
                <a:lnTo>
                  <a:pt x="0" y="553158"/>
                </a:lnTo>
                <a:lnTo>
                  <a:pt x="0" y="5036326"/>
                </a:lnTo>
                <a:lnTo>
                  <a:pt x="8229600" y="5036326"/>
                </a:lnTo>
                <a:lnTo>
                  <a:pt x="8229599" y="241815"/>
                </a:lnTo>
                <a:lnTo>
                  <a:pt x="8229599" y="241814"/>
                </a:lnTo>
                <a:cubicBezTo>
                  <a:pt x="8229599" y="158346"/>
                  <a:pt x="8187002" y="84755"/>
                  <a:pt x="8122213" y="41299"/>
                </a:cubicBezTo>
                <a:lnTo>
                  <a:pt x="8083142" y="20246"/>
                </a:lnTo>
                <a:lnTo>
                  <a:pt x="8080840" y="19005"/>
                </a:lnTo>
                <a:lnTo>
                  <a:pt x="8080839" y="19005"/>
                </a:lnTo>
                <a:lnTo>
                  <a:pt x="8068360" y="15159"/>
                </a:lnTo>
                <a:lnTo>
                  <a:pt x="8035118" y="4914"/>
                </a:lnTo>
                <a:cubicBezTo>
                  <a:pt x="8019264" y="1694"/>
                  <a:pt x="8002846" y="0"/>
                  <a:pt x="7986031"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pic>
        <p:nvPicPr>
          <p:cNvPr id="32" name="1">
            <a:extLst>
              <a:ext uri="{FF2B5EF4-FFF2-40B4-BE49-F238E27FC236}">
                <a16:creationId xmlns:a16="http://schemas.microsoft.com/office/drawing/2014/main" id="{E41232F5-5FA5-CFB5-64D3-142E2EB9F453}"/>
              </a:ext>
            </a:extLst>
          </p:cNvPr>
          <p:cNvPicPr>
            <a:picLocks noChangeAspect="1"/>
          </p:cNvPicPr>
          <p:nvPr/>
        </p:nvPicPr>
        <p:blipFill rotWithShape="1">
          <a:blip r:embed="rId4">
            <a:extLst>
              <a:ext uri="{28A0092B-C50C-407E-A947-70E740481C1C}">
                <a14:useLocalDpi xmlns:a14="http://schemas.microsoft.com/office/drawing/2010/main" val="0"/>
              </a:ext>
            </a:extLst>
          </a:blip>
          <a:srcRect l="3864" r="3864"/>
          <a:stretch/>
        </p:blipFill>
        <p:spPr>
          <a:xfrm>
            <a:off x="2010855" y="1893667"/>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33" name="3">
            <a:extLst>
              <a:ext uri="{FF2B5EF4-FFF2-40B4-BE49-F238E27FC236}">
                <a16:creationId xmlns:a16="http://schemas.microsoft.com/office/drawing/2014/main" id="{108D3967-D947-9F30-CBE9-5DBF9A055D51}"/>
              </a:ext>
            </a:extLst>
          </p:cNvPr>
          <p:cNvPicPr>
            <a:picLocks noChangeAspect="1"/>
          </p:cNvPicPr>
          <p:nvPr/>
        </p:nvPicPr>
        <p:blipFill rotWithShape="1">
          <a:blip r:embed="rId4">
            <a:extLst>
              <a:ext uri="{28A0092B-C50C-407E-A947-70E740481C1C}">
                <a14:useLocalDpi xmlns:a14="http://schemas.microsoft.com/office/drawing/2010/main" val="0"/>
              </a:ext>
            </a:extLst>
          </a:blip>
          <a:srcRect l="3864" r="3864"/>
          <a:stretch/>
        </p:blipFill>
        <p:spPr>
          <a:xfrm>
            <a:off x="2010855" y="7258985"/>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35" name="2">
            <a:extLst>
              <a:ext uri="{FF2B5EF4-FFF2-40B4-BE49-F238E27FC236}">
                <a16:creationId xmlns:a16="http://schemas.microsoft.com/office/drawing/2014/main" id="{0AA9F70B-FF8D-D8F1-D1D6-417F40AAB26F}"/>
              </a:ext>
            </a:extLst>
          </p:cNvPr>
          <p:cNvPicPr>
            <a:picLocks noChangeAspect="1"/>
          </p:cNvPicPr>
          <p:nvPr/>
        </p:nvPicPr>
        <p:blipFill rotWithShape="1">
          <a:blip r:embed="rId4">
            <a:extLst>
              <a:ext uri="{28A0092B-C50C-407E-A947-70E740481C1C}">
                <a14:useLocalDpi xmlns:a14="http://schemas.microsoft.com/office/drawing/2010/main" val="0"/>
              </a:ext>
            </a:extLst>
          </a:blip>
          <a:srcRect l="3864" r="3864"/>
          <a:stretch/>
        </p:blipFill>
        <p:spPr>
          <a:xfrm>
            <a:off x="-6409246" y="7258985"/>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36" name="4">
            <a:extLst>
              <a:ext uri="{FF2B5EF4-FFF2-40B4-BE49-F238E27FC236}">
                <a16:creationId xmlns:a16="http://schemas.microsoft.com/office/drawing/2014/main" id="{319B8811-FEAC-8CE1-4243-3062D1509C21}"/>
              </a:ext>
            </a:extLst>
          </p:cNvPr>
          <p:cNvPicPr>
            <a:picLocks noChangeAspect="1"/>
          </p:cNvPicPr>
          <p:nvPr/>
        </p:nvPicPr>
        <p:blipFill rotWithShape="1">
          <a:blip r:embed="rId4">
            <a:extLst>
              <a:ext uri="{28A0092B-C50C-407E-A947-70E740481C1C}">
                <a14:useLocalDpi xmlns:a14="http://schemas.microsoft.com/office/drawing/2010/main" val="0"/>
              </a:ext>
            </a:extLst>
          </a:blip>
          <a:srcRect l="3864" r="3864"/>
          <a:stretch/>
        </p:blipFill>
        <p:spPr>
          <a:xfrm>
            <a:off x="10430956" y="7258985"/>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40" name="Picture 39">
            <a:extLst>
              <a:ext uri="{FF2B5EF4-FFF2-40B4-BE49-F238E27FC236}">
                <a16:creationId xmlns:a16="http://schemas.microsoft.com/office/drawing/2014/main" id="{E8392953-A92F-2735-9E57-6F7D2741D37F}"/>
              </a:ext>
            </a:extLst>
          </p:cNvPr>
          <p:cNvPicPr>
            <a:picLocks noChangeAspect="1"/>
          </p:cNvPicPr>
          <p:nvPr/>
        </p:nvPicPr>
        <p:blipFill>
          <a:blip r:embed="rId5"/>
          <a:srcRect t="24158"/>
          <a:stretch>
            <a:fillRect/>
          </a:stretch>
        </p:blipFill>
        <p:spPr>
          <a:xfrm>
            <a:off x="0" y="1656714"/>
            <a:ext cx="12192000" cy="5201287"/>
          </a:xfrm>
          <a:custGeom>
            <a:avLst/>
            <a:gdLst>
              <a:gd name="connsiteX0" fmla="*/ 2252667 w 12192000"/>
              <a:gd name="connsiteY0" fmla="*/ 236953 h 5201287"/>
              <a:gd name="connsiteX1" fmla="*/ 2203933 w 12192000"/>
              <a:gd name="connsiteY1" fmla="*/ 241521 h 5201287"/>
              <a:gd name="connsiteX2" fmla="*/ 2170931 w 12192000"/>
              <a:gd name="connsiteY2" fmla="*/ 251044 h 5201287"/>
              <a:gd name="connsiteX3" fmla="*/ 2158542 w 12192000"/>
              <a:gd name="connsiteY3" fmla="*/ 254619 h 5201287"/>
              <a:gd name="connsiteX4" fmla="*/ 2158541 w 12192000"/>
              <a:gd name="connsiteY4" fmla="*/ 254619 h 5201287"/>
              <a:gd name="connsiteX5" fmla="*/ 2156256 w 12192000"/>
              <a:gd name="connsiteY5" fmla="*/ 255772 h 5201287"/>
              <a:gd name="connsiteX6" fmla="*/ 2117466 w 12192000"/>
              <a:gd name="connsiteY6" fmla="*/ 275342 h 5201287"/>
              <a:gd name="connsiteX7" fmla="*/ 2010854 w 12192000"/>
              <a:gd name="connsiteY7" fmla="*/ 461727 h 5201287"/>
              <a:gd name="connsiteX8" fmla="*/ 2010854 w 12192000"/>
              <a:gd name="connsiteY8" fmla="*/ 461728 h 5201287"/>
              <a:gd name="connsiteX9" fmla="*/ 2010853 w 12192000"/>
              <a:gd name="connsiteY9" fmla="*/ 5201286 h 5201287"/>
              <a:gd name="connsiteX10" fmla="*/ 10181146 w 12192000"/>
              <a:gd name="connsiteY10" fmla="*/ 5201286 h 5201287"/>
              <a:gd name="connsiteX11" fmla="*/ 10181146 w 12192000"/>
              <a:gd name="connsiteY11" fmla="*/ 751131 h 5201287"/>
              <a:gd name="connsiteX12" fmla="*/ 10181146 w 12192000"/>
              <a:gd name="connsiteY12" fmla="*/ 461727 h 5201287"/>
              <a:gd name="connsiteX13" fmla="*/ 9939331 w 12192000"/>
              <a:gd name="connsiteY13" fmla="*/ 236953 h 5201287"/>
              <a:gd name="connsiteX14" fmla="*/ 4445219 w 12192000"/>
              <a:gd name="connsiteY14" fmla="*/ 236953 h 5201287"/>
              <a:gd name="connsiteX15" fmla="*/ 0 w 12192000"/>
              <a:gd name="connsiteY15" fmla="*/ 0 h 5201287"/>
              <a:gd name="connsiteX16" fmla="*/ 12192000 w 12192000"/>
              <a:gd name="connsiteY16" fmla="*/ 0 h 5201287"/>
              <a:gd name="connsiteX17" fmla="*/ 12192000 w 12192000"/>
              <a:gd name="connsiteY17" fmla="*/ 5201287 h 5201287"/>
              <a:gd name="connsiteX18" fmla="*/ 0 w 12192000"/>
              <a:gd name="connsiteY18" fmla="*/ 5201287 h 520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92000" h="5201287">
                <a:moveTo>
                  <a:pt x="2252667" y="236953"/>
                </a:moveTo>
                <a:cubicBezTo>
                  <a:pt x="2235973" y="236953"/>
                  <a:pt x="2219673" y="238528"/>
                  <a:pt x="2203933" y="241521"/>
                </a:cubicBezTo>
                <a:lnTo>
                  <a:pt x="2170931" y="251044"/>
                </a:lnTo>
                <a:lnTo>
                  <a:pt x="2158542" y="254619"/>
                </a:lnTo>
                <a:lnTo>
                  <a:pt x="2158541" y="254619"/>
                </a:lnTo>
                <a:lnTo>
                  <a:pt x="2156256" y="255772"/>
                </a:lnTo>
                <a:lnTo>
                  <a:pt x="2117466" y="275342"/>
                </a:lnTo>
                <a:cubicBezTo>
                  <a:pt x="2053144" y="315736"/>
                  <a:pt x="2010854" y="384140"/>
                  <a:pt x="2010854" y="461727"/>
                </a:cubicBezTo>
                <a:lnTo>
                  <a:pt x="2010854" y="461728"/>
                </a:lnTo>
                <a:lnTo>
                  <a:pt x="2010853" y="5201286"/>
                </a:lnTo>
                <a:lnTo>
                  <a:pt x="10181146" y="5201286"/>
                </a:lnTo>
                <a:lnTo>
                  <a:pt x="10181146" y="751131"/>
                </a:lnTo>
                <a:lnTo>
                  <a:pt x="10181146" y="461727"/>
                </a:lnTo>
                <a:cubicBezTo>
                  <a:pt x="10181145" y="337589"/>
                  <a:pt x="10072880" y="236953"/>
                  <a:pt x="9939331" y="236953"/>
                </a:cubicBezTo>
                <a:lnTo>
                  <a:pt x="4445219" y="236953"/>
                </a:lnTo>
                <a:close/>
                <a:moveTo>
                  <a:pt x="0" y="0"/>
                </a:moveTo>
                <a:lnTo>
                  <a:pt x="12192000" y="0"/>
                </a:lnTo>
                <a:lnTo>
                  <a:pt x="12192000" y="5201287"/>
                </a:lnTo>
                <a:lnTo>
                  <a:pt x="0" y="5201287"/>
                </a:lnTo>
                <a:close/>
              </a:path>
            </a:pathLst>
          </a:custGeom>
        </p:spPr>
      </p:pic>
    </p:spTree>
    <p:extLst>
      <p:ext uri="{BB962C8B-B14F-4D97-AF65-F5344CB8AC3E}">
        <p14:creationId xmlns:p14="http://schemas.microsoft.com/office/powerpoint/2010/main" val="3193907148"/>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4.16667E-6 -1.85185E-6 L -4.16667E-6 0.12778 " pathEditMode="relative" rAng="0" ptsTypes="AA">
                                      <p:cBhvr>
                                        <p:cTn id="6" dur="750" fill="hold"/>
                                        <p:tgtEl>
                                          <p:spTgt spid="2"/>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4.16667E-6 0.13334 L -4.16667E-6 -1.85185E-6 " pathEditMode="relative" rAng="0" ptsTypes="AA">
                                      <p:cBhvr>
                                        <p:cTn id="10" dur="750" fill="hold"/>
                                        <p:tgtEl>
                                          <p:spTgt spid="5"/>
                                        </p:tgtEl>
                                        <p:attrNameLst>
                                          <p:attrName>ppt_x</p:attrName>
                                          <p:attrName>ppt_y</p:attrName>
                                        </p:attrNameLst>
                                      </p:cBhvr>
                                      <p:rCtr x="0" y="-6667"/>
                                    </p:animMotion>
                                  </p:childTnLst>
                                </p:cTn>
                              </p:par>
                              <p:par>
                                <p:cTn id="11" presetID="1" presetClass="entr" presetSubtype="0" fill="hold" grpId="0" nodeType="withEffect">
                                  <p:stCondLst>
                                    <p:cond delay="500"/>
                                  </p:stCondLst>
                                  <p:childTnLst>
                                    <p:set>
                                      <p:cBhvr>
                                        <p:cTn id="12" dur="1" fill="hold">
                                          <p:stCondLst>
                                            <p:cond delay="0"/>
                                          </p:stCondLst>
                                        </p:cTn>
                                        <p:tgtEl>
                                          <p:spTgt spid="24"/>
                                        </p:tgtEl>
                                        <p:attrNameLst>
                                          <p:attrName>style.visibility</p:attrName>
                                        </p:attrNameLst>
                                      </p:cBhvr>
                                      <p:to>
                                        <p:strVal val="visible"/>
                                      </p:to>
                                    </p:set>
                                  </p:childTnLst>
                                </p:cTn>
                              </p:par>
                              <p:par>
                                <p:cTn id="13" presetID="64" presetClass="path" presetSubtype="0" accel="50000" decel="50000" fill="hold" grpId="1" nodeType="withEffect">
                                  <p:stCondLst>
                                    <p:cond delay="500"/>
                                  </p:stCondLst>
                                  <p:childTnLst>
                                    <p:animMotion origin="layout" path="M 0 0.87709 L 0 -3.33333E-6 " pathEditMode="relative" rAng="0" ptsTypes="AA">
                                      <p:cBhvr>
                                        <p:cTn id="14" dur="2000" fill="hold"/>
                                        <p:tgtEl>
                                          <p:spTgt spid="24"/>
                                        </p:tgtEl>
                                        <p:attrNameLst>
                                          <p:attrName>ppt_x</p:attrName>
                                          <p:attrName>ppt_y</p:attrName>
                                        </p:attrNameLst>
                                      </p:cBhvr>
                                      <p:rCtr x="0" y="-43866"/>
                                    </p:animMotion>
                                  </p:childTnLst>
                                </p:cTn>
                              </p:par>
                              <p:par>
                                <p:cTn id="15" presetID="1" presetClass="entr" presetSubtype="0" fill="hold" nodeType="withEffect">
                                  <p:stCondLst>
                                    <p:cond delay="500"/>
                                  </p:stCondLst>
                                  <p:childTnLst>
                                    <p:set>
                                      <p:cBhvr>
                                        <p:cTn id="16" dur="1" fill="hold">
                                          <p:stCondLst>
                                            <p:cond delay="0"/>
                                          </p:stCondLst>
                                        </p:cTn>
                                        <p:tgtEl>
                                          <p:spTgt spid="40"/>
                                        </p:tgtEl>
                                        <p:attrNameLst>
                                          <p:attrName>style.visibility</p:attrName>
                                        </p:attrNameLst>
                                      </p:cBhvr>
                                      <p:to>
                                        <p:strVal val="visible"/>
                                      </p:to>
                                    </p:set>
                                  </p:childTnLst>
                                </p:cTn>
                              </p:par>
                              <p:par>
                                <p:cTn id="17" presetID="64" presetClass="path" presetSubtype="0" accel="50000" decel="50000" fill="hold" nodeType="withEffect">
                                  <p:stCondLst>
                                    <p:cond delay="500"/>
                                  </p:stCondLst>
                                  <p:childTnLst>
                                    <p:animMotion origin="layout" path="M 0 0.87709 L 0 -3.33333E-6 " pathEditMode="relative" rAng="0" ptsTypes="AA">
                                      <p:cBhvr>
                                        <p:cTn id="18" dur="2000" fill="hold"/>
                                        <p:tgtEl>
                                          <p:spTgt spid="40"/>
                                        </p:tgtEl>
                                        <p:attrNameLst>
                                          <p:attrName>ppt_x</p:attrName>
                                          <p:attrName>ppt_y</p:attrName>
                                        </p:attrNameLst>
                                      </p:cBhvr>
                                      <p:rCtr x="0" y="-43866"/>
                                    </p:animMotion>
                                  </p:childTnLst>
                                </p:cTn>
                              </p:par>
                              <p:par>
                                <p:cTn id="19" presetID="1" presetClass="entr" presetSubtype="0" fill="hold" nodeType="withEffect">
                                  <p:stCondLst>
                                    <p:cond delay="500"/>
                                  </p:stCondLst>
                                  <p:childTnLst>
                                    <p:set>
                                      <p:cBhvr>
                                        <p:cTn id="20" dur="1" fill="hold">
                                          <p:stCondLst>
                                            <p:cond delay="0"/>
                                          </p:stCondLst>
                                        </p:cTn>
                                        <p:tgtEl>
                                          <p:spTgt spid="32"/>
                                        </p:tgtEl>
                                        <p:attrNameLst>
                                          <p:attrName>style.visibility</p:attrName>
                                        </p:attrNameLst>
                                      </p:cBhvr>
                                      <p:to>
                                        <p:strVal val="visible"/>
                                      </p:to>
                                    </p:set>
                                  </p:childTnLst>
                                </p:cTn>
                              </p:par>
                              <p:par>
                                <p:cTn id="21" presetID="64" presetClass="path" presetSubtype="0" accel="50000" decel="50000" fill="hold" nodeType="withEffect">
                                  <p:stCondLst>
                                    <p:cond delay="500"/>
                                  </p:stCondLst>
                                  <p:childTnLst>
                                    <p:animMotion origin="layout" path="M 0 0.87709 L 0 -3.33333E-6 " pathEditMode="relative" rAng="0" ptsTypes="AA">
                                      <p:cBhvr>
                                        <p:cTn id="22" dur="2000" fill="hold"/>
                                        <p:tgtEl>
                                          <p:spTgt spid="32"/>
                                        </p:tgtEl>
                                        <p:attrNameLst>
                                          <p:attrName>ppt_x</p:attrName>
                                          <p:attrName>ppt_y</p:attrName>
                                        </p:attrNameLst>
                                      </p:cBhvr>
                                      <p:rCtr x="0" y="-43866"/>
                                    </p:animMotion>
                                  </p:childTnLst>
                                </p:cTn>
                              </p:par>
                              <p:par>
                                <p:cTn id="23" presetID="1" presetClass="entr" presetSubtype="0" fill="hold" nodeType="withEffect">
                                  <p:stCondLst>
                                    <p:cond delay="1750"/>
                                  </p:stCondLst>
                                  <p:childTnLst>
                                    <p:set>
                                      <p:cBhvr>
                                        <p:cTn id="24" dur="1" fill="hold">
                                          <p:stCondLst>
                                            <p:cond delay="0"/>
                                          </p:stCondLst>
                                        </p:cTn>
                                        <p:tgtEl>
                                          <p:spTgt spid="39"/>
                                        </p:tgtEl>
                                        <p:attrNameLst>
                                          <p:attrName>style.visibility</p:attrName>
                                        </p:attrNameLst>
                                      </p:cBhvr>
                                      <p:to>
                                        <p:strVal val="visible"/>
                                      </p:to>
                                    </p:set>
                                  </p:childTnLst>
                                </p:cTn>
                              </p:par>
                              <p:par>
                                <p:cTn id="25" presetID="64" presetClass="path" presetSubtype="0" decel="100000" fill="hold" nodeType="withEffect">
                                  <p:stCondLst>
                                    <p:cond delay="1750"/>
                                  </p:stCondLst>
                                  <p:childTnLst>
                                    <p:animMotion origin="layout" path="M 0 0.62245 L 0 2.77556E-17 " pathEditMode="relative" rAng="0" ptsTypes="AA">
                                      <p:cBhvr>
                                        <p:cTn id="26" dur="1500" fill="hold"/>
                                        <p:tgtEl>
                                          <p:spTgt spid="39"/>
                                        </p:tgtEl>
                                        <p:attrNameLst>
                                          <p:attrName>ppt_x</p:attrName>
                                          <p:attrName>ppt_y</p:attrName>
                                        </p:attrNameLst>
                                      </p:cBhvr>
                                      <p:rCtr x="0" y="-31134"/>
                                    </p:animMotion>
                                  </p:childTnLst>
                                </p:cTn>
                              </p:par>
                            </p:childTnLst>
                          </p:cTn>
                        </p:par>
                      </p:childTnLst>
                    </p:cTn>
                  </p:par>
                  <p:par>
                    <p:cTn id="27" fill="hold">
                      <p:stCondLst>
                        <p:cond delay="indefinite"/>
                      </p:stCondLst>
                      <p:childTnLst>
                        <p:par>
                          <p:cTn id="28" fill="hold">
                            <p:stCondLst>
                              <p:cond delay="0"/>
                            </p:stCondLst>
                            <p:childTnLst>
                              <p:par>
                                <p:cTn id="29" presetID="42" presetClass="path" presetSubtype="0" accel="50000" decel="50000" fill="hold" nodeType="clickEffect">
                                  <p:stCondLst>
                                    <p:cond delay="0"/>
                                  </p:stCondLst>
                                  <p:childTnLst>
                                    <p:animMotion origin="layout" path="M 4.58333E-6 -0.78056 L 0.69036 -0.78195 " pathEditMode="relative" rAng="0" ptsTypes="AA">
                                      <p:cBhvr>
                                        <p:cTn id="30" dur="2000" fill="hold"/>
                                        <p:tgtEl>
                                          <p:spTgt spid="35"/>
                                        </p:tgtEl>
                                        <p:attrNameLst>
                                          <p:attrName>ppt_x</p:attrName>
                                          <p:attrName>ppt_y</p:attrName>
                                        </p:attrNameLst>
                                      </p:cBhvr>
                                      <p:rCtr x="34518" y="-69"/>
                                    </p:animMotion>
                                  </p:childTnLst>
                                </p:cTn>
                              </p:par>
                              <p:par>
                                <p:cTn id="31" presetID="63" presetClass="path" presetSubtype="0" accel="50000" decel="50000" fill="hold" nodeType="withEffect">
                                  <p:stCondLst>
                                    <p:cond delay="0"/>
                                  </p:stCondLst>
                                  <p:childTnLst>
                                    <p:animMotion origin="layout" path="M -2.08333E-7 -1.85185E-6 L 0.69362 -1.85185E-6 " pathEditMode="relative" rAng="0" ptsTypes="AA">
                                      <p:cBhvr>
                                        <p:cTn id="32" dur="2000" fill="hold"/>
                                        <p:tgtEl>
                                          <p:spTgt spid="32"/>
                                        </p:tgtEl>
                                        <p:attrNameLst>
                                          <p:attrName>ppt_x</p:attrName>
                                          <p:attrName>ppt_y</p:attrName>
                                        </p:attrNameLst>
                                      </p:cBhvr>
                                      <p:rCtr x="34674" y="0"/>
                                    </p:animMotion>
                                  </p:childTnLst>
                                </p:cTn>
                              </p:par>
                            </p:childTnLst>
                          </p:cTn>
                        </p:par>
                      </p:childTnLst>
                    </p:cTn>
                  </p:par>
                  <p:par>
                    <p:cTn id="33" fill="hold">
                      <p:stCondLst>
                        <p:cond delay="indefinite"/>
                      </p:stCondLst>
                      <p:childTnLst>
                        <p:par>
                          <p:cTn id="34" fill="hold">
                            <p:stCondLst>
                              <p:cond delay="0"/>
                            </p:stCondLst>
                            <p:childTnLst>
                              <p:par>
                                <p:cTn id="35" presetID="42" presetClass="path" presetSubtype="0" accel="50000" decel="50000" fill="hold" nodeType="clickEffect">
                                  <p:stCondLst>
                                    <p:cond delay="0"/>
                                  </p:stCondLst>
                                  <p:childTnLst>
                                    <p:animMotion origin="layout" path="M -0.69036 -0.78102 L 7.39968E-18 -0.78241 " pathEditMode="relative" rAng="0" ptsTypes="AA">
                                      <p:cBhvr>
                                        <p:cTn id="36" dur="2000" fill="hold"/>
                                        <p:tgtEl>
                                          <p:spTgt spid="33"/>
                                        </p:tgtEl>
                                        <p:attrNameLst>
                                          <p:attrName>ppt_x</p:attrName>
                                          <p:attrName>ppt_y</p:attrName>
                                        </p:attrNameLst>
                                      </p:cBhvr>
                                      <p:rCtr x="34518" y="-69"/>
                                    </p:animMotion>
                                  </p:childTnLst>
                                </p:cTn>
                              </p:par>
                              <p:par>
                                <p:cTn id="37" presetID="63" presetClass="path" presetSubtype="0" accel="50000" decel="50000" fill="hold" nodeType="withEffect">
                                  <p:stCondLst>
                                    <p:cond delay="0"/>
                                  </p:stCondLst>
                                  <p:childTnLst>
                                    <p:animMotion origin="layout" path="M 0.69049 -0.78241 L 1.38737 -0.78241 " pathEditMode="relative" rAng="0" ptsTypes="AA">
                                      <p:cBhvr>
                                        <p:cTn id="38" dur="2000" fill="hold"/>
                                        <p:tgtEl>
                                          <p:spTgt spid="35"/>
                                        </p:tgtEl>
                                        <p:attrNameLst>
                                          <p:attrName>ppt_x</p:attrName>
                                          <p:attrName>ppt_y</p:attrName>
                                        </p:attrNameLst>
                                      </p:cBhvr>
                                      <p:rCtr x="34844" y="-23"/>
                                    </p:animMotion>
                                  </p:childTnLst>
                                </p:cTn>
                              </p:par>
                            </p:childTnLst>
                          </p:cTn>
                        </p:par>
                      </p:childTnLst>
                    </p:cTn>
                  </p:par>
                  <p:par>
                    <p:cTn id="39" fill="hold">
                      <p:stCondLst>
                        <p:cond delay="indefinite"/>
                      </p:stCondLst>
                      <p:childTnLst>
                        <p:par>
                          <p:cTn id="40" fill="hold">
                            <p:stCondLst>
                              <p:cond delay="0"/>
                            </p:stCondLst>
                            <p:childTnLst>
                              <p:par>
                                <p:cTn id="41" presetID="63" presetClass="path" presetSubtype="0" accel="50000" decel="50000" fill="hold" nodeType="clickEffect">
                                  <p:stCondLst>
                                    <p:cond delay="0"/>
                                  </p:stCondLst>
                                  <p:childTnLst>
                                    <p:animMotion origin="layout" path="M -1.38165 -0.78195 L -0.69063 -0.78241 " pathEditMode="relative" rAng="0" ptsTypes="AA">
                                      <p:cBhvr>
                                        <p:cTn id="42" dur="2000" fill="hold"/>
                                        <p:tgtEl>
                                          <p:spTgt spid="36"/>
                                        </p:tgtEl>
                                        <p:attrNameLst>
                                          <p:attrName>ppt_x</p:attrName>
                                          <p:attrName>ppt_y</p:attrName>
                                        </p:attrNameLst>
                                      </p:cBhvr>
                                      <p:rCtr x="34544" y="-46"/>
                                    </p:animMotion>
                                  </p:childTnLst>
                                </p:cTn>
                              </p:par>
                              <p:par>
                                <p:cTn id="43" presetID="63" presetClass="path" presetSubtype="0" accel="50000" decel="50000" fill="hold" nodeType="withEffect">
                                  <p:stCondLst>
                                    <p:cond delay="0"/>
                                  </p:stCondLst>
                                  <p:childTnLst>
                                    <p:animMotion origin="layout" path="M 7.39968E-18 -0.78241 L 0.69675 -0.78287 " pathEditMode="relative" rAng="0" ptsTypes="AA">
                                      <p:cBhvr>
                                        <p:cTn id="44" dur="2000" fill="hold"/>
                                        <p:tgtEl>
                                          <p:spTgt spid="33"/>
                                        </p:tgtEl>
                                        <p:attrNameLst>
                                          <p:attrName>ppt_x</p:attrName>
                                          <p:attrName>ppt_y</p:attrName>
                                        </p:attrNameLst>
                                      </p:cBhvr>
                                      <p:rCtr x="34844" y="-2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8E7FA9-4037-49E7-C1A0-50FCB3F98CD5}"/>
            </a:ext>
          </a:extLst>
        </p:cNvPr>
        <p:cNvGrpSpPr/>
        <p:nvPr/>
      </p:nvGrpSpPr>
      <p:grpSpPr>
        <a:xfrm>
          <a:off x="0" y="0"/>
          <a:ext cx="0" cy="0"/>
          <a:chOff x="0" y="0"/>
          <a:chExt cx="0" cy="0"/>
        </a:xfrm>
      </p:grpSpPr>
      <p:pic>
        <p:nvPicPr>
          <p:cNvPr id="18" name="Picture Placeholder 17">
            <a:extLst>
              <a:ext uri="{FF2B5EF4-FFF2-40B4-BE49-F238E27FC236}">
                <a16:creationId xmlns:a16="http://schemas.microsoft.com/office/drawing/2014/main" id="{76D59AD7-92AC-763A-20F7-ED7D34090B30}"/>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9937" b="9937"/>
          <a:stretch/>
        </p:blipFill>
        <p:spPr/>
      </p:pic>
      <p:grpSp>
        <p:nvGrpSpPr>
          <p:cNvPr id="13" name="Group 12" hidden="1">
            <a:extLst>
              <a:ext uri="{FF2B5EF4-FFF2-40B4-BE49-F238E27FC236}">
                <a16:creationId xmlns:a16="http://schemas.microsoft.com/office/drawing/2014/main" id="{87E86862-D77B-4618-5E34-B588B27F802F}"/>
              </a:ext>
            </a:extLst>
          </p:cNvPr>
          <p:cNvGrpSpPr/>
          <p:nvPr/>
        </p:nvGrpSpPr>
        <p:grpSpPr>
          <a:xfrm>
            <a:off x="0" y="295141"/>
            <a:ext cx="12192000" cy="3911601"/>
            <a:chOff x="152400" y="3098800"/>
            <a:chExt cx="12192000" cy="3911601"/>
          </a:xfrm>
        </p:grpSpPr>
        <p:sp>
          <p:nvSpPr>
            <p:cNvPr id="2" name="Rectangle bot">
              <a:extLst>
                <a:ext uri="{FF2B5EF4-FFF2-40B4-BE49-F238E27FC236}">
                  <a16:creationId xmlns:a16="http://schemas.microsoft.com/office/drawing/2014/main" id="{92BCDD02-C35B-4131-5285-1AEF58B93E2C}"/>
                </a:ext>
              </a:extLst>
            </p:cNvPr>
            <p:cNvSpPr>
              <a:spLocks/>
            </p:cNvSpPr>
            <p:nvPr/>
          </p:nvSpPr>
          <p:spPr>
            <a:xfrm>
              <a:off x="152400" y="35814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3" name="Group 2">
              <a:extLst>
                <a:ext uri="{FF2B5EF4-FFF2-40B4-BE49-F238E27FC236}">
                  <a16:creationId xmlns:a16="http://schemas.microsoft.com/office/drawing/2014/main" id="{D40417F5-7C4B-15DB-0DEA-DFBE6BE3CFE8}"/>
                </a:ext>
              </a:extLst>
            </p:cNvPr>
            <p:cNvGrpSpPr>
              <a:grpSpLocks/>
            </p:cNvGrpSpPr>
            <p:nvPr/>
          </p:nvGrpSpPr>
          <p:grpSpPr>
            <a:xfrm>
              <a:off x="654050" y="3098800"/>
              <a:ext cx="2730500" cy="1117600"/>
              <a:chOff x="501650" y="2946400"/>
              <a:chExt cx="2730500" cy="1117600"/>
            </a:xfrm>
          </p:grpSpPr>
          <p:sp>
            <p:nvSpPr>
              <p:cNvPr id="4" name="Rectangle: Rounded Corners 3">
                <a:extLst>
                  <a:ext uri="{FF2B5EF4-FFF2-40B4-BE49-F238E27FC236}">
                    <a16:creationId xmlns:a16="http://schemas.microsoft.com/office/drawing/2014/main" id="{C3299A70-136E-3FF7-835E-3F2128E8F1FF}"/>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5" name="TextBox 4">
                <a:extLst>
                  <a:ext uri="{FF2B5EF4-FFF2-40B4-BE49-F238E27FC236}">
                    <a16:creationId xmlns:a16="http://schemas.microsoft.com/office/drawing/2014/main" id="{F692DE08-E444-977D-6AEE-5C4CD89D24DD}"/>
                  </a:ext>
                </a:extLst>
              </p:cNvPr>
              <p:cNvSpPr txBox="1">
                <a:spLocks/>
              </p:cNvSpPr>
              <p:nvPr/>
            </p:nvSpPr>
            <p:spPr>
              <a:xfrm>
                <a:off x="679450" y="3008867"/>
                <a:ext cx="237490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ontserrat" panose="00000500000000000000" pitchFamily="2" charset="0"/>
                    <a:ea typeface="+mn-ea"/>
                    <a:cs typeface="+mn-cs"/>
                  </a:rPr>
                  <a:t>Chapter 1</a:t>
                </a:r>
              </a:p>
            </p:txBody>
          </p:sp>
        </p:grpSp>
        <p:sp>
          <p:nvSpPr>
            <p:cNvPr id="6" name="Rectangle top">
              <a:extLst>
                <a:ext uri="{FF2B5EF4-FFF2-40B4-BE49-F238E27FC236}">
                  <a16:creationId xmlns:a16="http://schemas.microsoft.com/office/drawing/2014/main" id="{445CC164-746D-71B5-7009-B42204587857}"/>
                </a:ext>
              </a:extLst>
            </p:cNvPr>
            <p:cNvSpPr>
              <a:spLocks/>
            </p:cNvSpPr>
            <p:nvPr/>
          </p:nvSpPr>
          <p:spPr>
            <a:xfrm>
              <a:off x="152400" y="35814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8" name="Saeed Faal 1">
              <a:extLst>
                <a:ext uri="{FF2B5EF4-FFF2-40B4-BE49-F238E27FC236}">
                  <a16:creationId xmlns:a16="http://schemas.microsoft.com/office/drawing/2014/main" id="{4F0FEF0B-A581-55AC-1D6F-2D5D7A7AFEC4}"/>
                </a:ext>
              </a:extLst>
            </p:cNvPr>
            <p:cNvSpPr txBox="1">
              <a:spLocks/>
            </p:cNvSpPr>
            <p:nvPr/>
          </p:nvSpPr>
          <p:spPr>
            <a:xfrm>
              <a:off x="1625749" y="4117842"/>
              <a:ext cx="9245302"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rPr>
                <a:t>INTRODUCTION </a:t>
              </a:r>
            </a:p>
          </p:txBody>
        </p:sp>
        <p:sp>
          <p:nvSpPr>
            <p:cNvPr id="9" name="Title 20">
              <a:extLst>
                <a:ext uri="{FF2B5EF4-FFF2-40B4-BE49-F238E27FC236}">
                  <a16:creationId xmlns:a16="http://schemas.microsoft.com/office/drawing/2014/main" id="{806B0C39-7257-D4A7-AEB1-2FEDA6416716}"/>
                </a:ext>
              </a:extLst>
            </p:cNvPr>
            <p:cNvSpPr txBox="1">
              <a:spLocks/>
            </p:cNvSpPr>
            <p:nvPr/>
          </p:nvSpPr>
          <p:spPr bwMode="auto">
            <a:xfrm>
              <a:off x="1788297" y="4977791"/>
              <a:ext cx="8920206" cy="1541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a:t>
              </a:r>
            </a:p>
            <a:p>
              <a:pPr marL="0" marR="0" lvl="0" indent="0" algn="ctr" defTabSz="457200" rtl="0" eaLnBrk="1" fontAlgn="auto" latinLnBrk="0" hangingPunct="1">
                <a:lnSpc>
                  <a:spcPct val="130000"/>
                </a:lnSpc>
                <a:spcBef>
                  <a:spcPts val="0"/>
                </a:spcBef>
                <a:spcAft>
                  <a:spcPts val="0"/>
                </a:spcAft>
                <a:buClrTx/>
                <a:buSzTx/>
                <a:buFontTx/>
                <a:buNone/>
                <a:tabLst/>
                <a:defRPr/>
              </a:pPr>
              <a:endPar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p:txBody>
        </p:sp>
      </p:grpSp>
      <p:sp>
        <p:nvSpPr>
          <p:cNvPr id="7" name="Rectangle bot">
            <a:extLst>
              <a:ext uri="{FF2B5EF4-FFF2-40B4-BE49-F238E27FC236}">
                <a16:creationId xmlns:a16="http://schemas.microsoft.com/office/drawing/2014/main" id="{D181160E-AB25-A16D-959D-C270A3E58A84}"/>
              </a:ext>
            </a:extLst>
          </p:cNvPr>
          <p:cNvSpPr>
            <a:spLocks/>
          </p:cNvSpPr>
          <p:nvPr/>
        </p:nvSpPr>
        <p:spPr>
          <a:xfrm>
            <a:off x="0" y="3429001"/>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2" name="Group 21">
            <a:extLst>
              <a:ext uri="{FF2B5EF4-FFF2-40B4-BE49-F238E27FC236}">
                <a16:creationId xmlns:a16="http://schemas.microsoft.com/office/drawing/2014/main" id="{048796B5-28CD-DDE3-FF54-2EB1D04F6FF3}"/>
              </a:ext>
            </a:extLst>
          </p:cNvPr>
          <p:cNvGrpSpPr>
            <a:grpSpLocks/>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1BEC59EE-6C2D-E491-51BB-2F9452AFD2AA}"/>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21" name="TextBox 20">
              <a:extLst>
                <a:ext uri="{FF2B5EF4-FFF2-40B4-BE49-F238E27FC236}">
                  <a16:creationId xmlns:a16="http://schemas.microsoft.com/office/drawing/2014/main" id="{B92CB4DE-9010-79FC-9ADC-3952A5D3929A}"/>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First Tab</a:t>
              </a:r>
            </a:p>
          </p:txBody>
        </p:sp>
      </p:grpSp>
      <p:sp>
        <p:nvSpPr>
          <p:cNvPr id="12" name="Rectangle top">
            <a:extLst>
              <a:ext uri="{FF2B5EF4-FFF2-40B4-BE49-F238E27FC236}">
                <a16:creationId xmlns:a16="http://schemas.microsoft.com/office/drawing/2014/main" id="{CCD6FBBE-4FCC-A5D6-A5A3-00A31A002258}"/>
              </a:ext>
            </a:extLst>
          </p:cNvPr>
          <p:cNvSpPr>
            <a:spLocks/>
          </p:cNvSpPr>
          <p:nvPr/>
        </p:nvSpPr>
        <p:spPr>
          <a:xfrm>
            <a:off x="0" y="3429000"/>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3" name="Saeed Faal 1">
            <a:extLst>
              <a:ext uri="{FF2B5EF4-FFF2-40B4-BE49-F238E27FC236}">
                <a16:creationId xmlns:a16="http://schemas.microsoft.com/office/drawing/2014/main" id="{73C5662F-B9C9-8E50-C4D7-52EE6649FEBD}"/>
              </a:ext>
            </a:extLst>
          </p:cNvPr>
          <p:cNvSpPr txBox="1">
            <a:spLocks/>
          </p:cNvSpPr>
          <p:nvPr/>
        </p:nvSpPr>
        <p:spPr>
          <a:xfrm>
            <a:off x="1473349" y="4592463"/>
            <a:ext cx="9245302"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800" b="1" dirty="0">
                <a:solidFill>
                  <a:prstClr val="black">
                    <a:lumMod val="65000"/>
                    <a:lumOff val="35000"/>
                  </a:prst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Your Title Hear</a:t>
            </a:r>
            <a:endParaRPr kumimoji="0" lang="en-US" sz="48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endParaRPr>
          </a:p>
        </p:txBody>
      </p:sp>
    </p:spTree>
    <p:extLst>
      <p:ext uri="{BB962C8B-B14F-4D97-AF65-F5344CB8AC3E}">
        <p14:creationId xmlns:p14="http://schemas.microsoft.com/office/powerpoint/2010/main" val="54042169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decel="10000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000" fill="hold"/>
                                        <p:tgtEl>
                                          <p:spTgt spid="7"/>
                                        </p:tgtEl>
                                        <p:attrNameLst>
                                          <p:attrName>ppt_x</p:attrName>
                                        </p:attrNameLst>
                                      </p:cBhvr>
                                      <p:tavLst>
                                        <p:tav tm="0">
                                          <p:val>
                                            <p:strVal val="#ppt_x"/>
                                          </p:val>
                                        </p:tav>
                                        <p:tav tm="100000">
                                          <p:val>
                                            <p:strVal val="#ppt_x"/>
                                          </p:val>
                                        </p:tav>
                                      </p:tavLst>
                                    </p:anim>
                                    <p:anim calcmode="lin" valueType="num">
                                      <p:cBhvr additive="base">
                                        <p:cTn id="12" dur="2000" fill="hold"/>
                                        <p:tgtEl>
                                          <p:spTgt spid="7"/>
                                        </p:tgtEl>
                                        <p:attrNameLst>
                                          <p:attrName>ppt_y</p:attrName>
                                        </p:attrNameLst>
                                      </p:cBhvr>
                                      <p:tavLst>
                                        <p:tav tm="0">
                                          <p:val>
                                            <p:strVal val="1+#ppt_h/2"/>
                                          </p:val>
                                        </p:tav>
                                        <p:tav tm="100000">
                                          <p:val>
                                            <p:strVal val="#ppt_y"/>
                                          </p:val>
                                        </p:tav>
                                      </p:tavLst>
                                    </p:anim>
                                  </p:childTnLst>
                                </p:cTn>
                              </p:par>
                            </p:childTnLst>
                          </p:cTn>
                        </p:par>
                        <p:par>
                          <p:cTn id="13" fill="hold">
                            <p:stCondLst>
                              <p:cond delay="2000"/>
                            </p:stCondLst>
                            <p:childTnLst>
                              <p:par>
                                <p:cTn id="14" presetID="1" presetClass="entr" presetSubtype="0" fill="hold" nodeType="afterEffect">
                                  <p:stCondLst>
                                    <p:cond delay="0"/>
                                  </p:stCondLst>
                                  <p:childTnLst>
                                    <p:set>
                                      <p:cBhvr>
                                        <p:cTn id="15" dur="1" fill="hold">
                                          <p:stCondLst>
                                            <p:cond delay="0"/>
                                          </p:stCondLst>
                                        </p:cTn>
                                        <p:tgtEl>
                                          <p:spTgt spid="22"/>
                                        </p:tgtEl>
                                        <p:attrNameLst>
                                          <p:attrName>style.visibility</p:attrName>
                                        </p:attrNameLst>
                                      </p:cBhvr>
                                      <p:to>
                                        <p:strVal val="visible"/>
                                      </p:to>
                                    </p:set>
                                  </p:childTnLst>
                                </p:cTn>
                              </p:par>
                              <p:par>
                                <p:cTn id="16" presetID="64" presetClass="path" presetSubtype="0" decel="100000" fill="hold" nodeType="withEffect">
                                  <p:stCondLst>
                                    <p:cond delay="0"/>
                                  </p:stCondLst>
                                  <p:childTnLst>
                                    <p:animMotion origin="layout" path="M 5E-6 0.1375 L 5E-6 -1.11111E-6 " pathEditMode="relative" rAng="0" ptsTypes="AA">
                                      <p:cBhvr>
                                        <p:cTn id="17" dur="750" fill="hold"/>
                                        <p:tgtEl>
                                          <p:spTgt spid="22"/>
                                        </p:tgtEl>
                                        <p:attrNameLst>
                                          <p:attrName>ppt_x</p:attrName>
                                          <p:attrName>ppt_y</p:attrName>
                                        </p:attrNameLst>
                                      </p:cBhvr>
                                      <p:rCtr x="0" y="-6875"/>
                                    </p:animMotion>
                                  </p:childTnLst>
                                </p:cTn>
                              </p:par>
                            </p:childTnLst>
                          </p:cTn>
                        </p:par>
                        <p:par>
                          <p:cTn id="18" fill="hold">
                            <p:stCondLst>
                              <p:cond delay="2750"/>
                            </p:stCondLst>
                            <p:childTnLst>
                              <p:par>
                                <p:cTn id="19" presetID="23" presetClass="entr" presetSubtype="272" fill="hold" grpId="0" nodeType="afterEffect">
                                  <p:stCondLst>
                                    <p:cond delay="0"/>
                                  </p:stCondLst>
                                  <p:childTnLst>
                                    <p:set>
                                      <p:cBhvr>
                                        <p:cTn id="20" dur="1" fill="hold">
                                          <p:stCondLst>
                                            <p:cond delay="0"/>
                                          </p:stCondLst>
                                        </p:cTn>
                                        <p:tgtEl>
                                          <p:spTgt spid="33"/>
                                        </p:tgtEl>
                                        <p:attrNameLst>
                                          <p:attrName>style.visibility</p:attrName>
                                        </p:attrNameLst>
                                      </p:cBhvr>
                                      <p:to>
                                        <p:strVal val="visible"/>
                                      </p:to>
                                    </p:set>
                                    <p:anim calcmode="lin" valueType="num">
                                      <p:cBhvr>
                                        <p:cTn id="21" dur="250" fill="hold"/>
                                        <p:tgtEl>
                                          <p:spTgt spid="33"/>
                                        </p:tgtEl>
                                        <p:attrNameLst>
                                          <p:attrName>ppt_w</p:attrName>
                                        </p:attrNameLst>
                                      </p:cBhvr>
                                      <p:tavLst>
                                        <p:tav tm="0">
                                          <p:val>
                                            <p:strVal val="2/3*#ppt_w"/>
                                          </p:val>
                                        </p:tav>
                                        <p:tav tm="100000">
                                          <p:val>
                                            <p:strVal val="#ppt_w"/>
                                          </p:val>
                                        </p:tav>
                                      </p:tavLst>
                                    </p:anim>
                                    <p:anim calcmode="lin" valueType="num">
                                      <p:cBhvr>
                                        <p:cTn id="22" dur="250" fill="hold"/>
                                        <p:tgtEl>
                                          <p:spTgt spid="33"/>
                                        </p:tgtEl>
                                        <p:attrNameLst>
                                          <p:attrName>ppt_h</p:attrName>
                                        </p:attrNameLst>
                                      </p:cBhvr>
                                      <p:tavLst>
                                        <p:tav tm="0">
                                          <p:val>
                                            <p:strVal val="2/3*#ppt_h"/>
                                          </p:val>
                                        </p:tav>
                                        <p:tav tm="100000">
                                          <p:val>
                                            <p:strVal val="#ppt_h"/>
                                          </p:val>
                                        </p:tav>
                                      </p:tavLst>
                                    </p:anim>
                                  </p:childTnLst>
                                </p:cTn>
                              </p:par>
                              <p:par>
                                <p:cTn id="23" presetID="42" presetClass="path" presetSubtype="0" accel="49333" decel="50667" fill="hold" grpId="1" nodeType="withEffect">
                                  <p:stCondLst>
                                    <p:cond delay="0"/>
                                  </p:stCondLst>
                                  <p:childTnLst>
                                    <p:animMotion origin="layout" path="M 0 -2.59259E-6 L 0 0.07246 " pathEditMode="relative" rAng="0" ptsTypes="AA">
                                      <p:cBhvr>
                                        <p:cTn id="24" dur="500" spd="-100000" fill="hold"/>
                                        <p:tgtEl>
                                          <p:spTgt spid="33"/>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33" grpId="0"/>
      <p:bldP spid="33" grpId="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317C4D-C8E7-DD50-4367-B3669AC2D8F6}"/>
            </a:ext>
          </a:extLst>
        </p:cNvPr>
        <p:cNvGrpSpPr/>
        <p:nvPr/>
      </p:nvGrpSpPr>
      <p:grpSpPr>
        <a:xfrm>
          <a:off x="0" y="0"/>
          <a:ext cx="0" cy="0"/>
          <a:chOff x="0" y="0"/>
          <a:chExt cx="0" cy="0"/>
        </a:xfrm>
      </p:grpSpPr>
      <p:pic>
        <p:nvPicPr>
          <p:cNvPr id="37" name="Picture Placeholder 36">
            <a:extLst>
              <a:ext uri="{FF2B5EF4-FFF2-40B4-BE49-F238E27FC236}">
                <a16:creationId xmlns:a16="http://schemas.microsoft.com/office/drawing/2014/main" id="{0F1F086A-32EE-5E03-2206-5F8FA3599073}"/>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9937" b="9937"/>
          <a:stretch/>
        </p:blipFill>
        <p:spPr/>
      </p:pic>
      <p:sp>
        <p:nvSpPr>
          <p:cNvPr id="33" name="Rectangle 32">
            <a:extLst>
              <a:ext uri="{FF2B5EF4-FFF2-40B4-BE49-F238E27FC236}">
                <a16:creationId xmlns:a16="http://schemas.microsoft.com/office/drawing/2014/main" id="{DB614532-E477-68B7-5715-847585F6C787}"/>
              </a:ext>
            </a:extLst>
          </p:cNvPr>
          <p:cNvSpPr/>
          <p:nvPr/>
        </p:nvSpPr>
        <p:spPr>
          <a:xfrm>
            <a:off x="0" y="4005683"/>
            <a:ext cx="12192000" cy="2672287"/>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26D1C4E9-7255-F0EC-B940-9146DC5C208F}"/>
              </a:ext>
            </a:extLst>
          </p:cNvPr>
          <p:cNvSpPr>
            <a:spLocks/>
          </p:cNvSpPr>
          <p:nvPr/>
        </p:nvSpPr>
        <p:spPr>
          <a:xfrm>
            <a:off x="0" y="3429001"/>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0" name="Group 9">
            <a:extLst>
              <a:ext uri="{FF2B5EF4-FFF2-40B4-BE49-F238E27FC236}">
                <a16:creationId xmlns:a16="http://schemas.microsoft.com/office/drawing/2014/main" id="{F60AD002-C76A-4262-165B-568BD2056E06}"/>
              </a:ext>
            </a:extLst>
          </p:cNvPr>
          <p:cNvGrpSpPr/>
          <p:nvPr/>
        </p:nvGrpSpPr>
        <p:grpSpPr>
          <a:xfrm>
            <a:off x="501650" y="2946400"/>
            <a:ext cx="2730500" cy="1117600"/>
            <a:chOff x="501650" y="2946400"/>
            <a:chExt cx="2730500" cy="1117600"/>
          </a:xfrm>
        </p:grpSpPr>
        <p:sp>
          <p:nvSpPr>
            <p:cNvPr id="14" name="Rectangle: Rounded Corners 13">
              <a:extLst>
                <a:ext uri="{FF2B5EF4-FFF2-40B4-BE49-F238E27FC236}">
                  <a16:creationId xmlns:a16="http://schemas.microsoft.com/office/drawing/2014/main" id="{52EEF3FE-D56D-EEB6-B9CB-F05827E51266}"/>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5" name="TextBox 14">
              <a:extLst>
                <a:ext uri="{FF2B5EF4-FFF2-40B4-BE49-F238E27FC236}">
                  <a16:creationId xmlns:a16="http://schemas.microsoft.com/office/drawing/2014/main" id="{3890D17F-79C4-9D3B-A527-ED1AB1C9E618}"/>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First Tab</a:t>
              </a:r>
            </a:p>
          </p:txBody>
        </p:sp>
      </p:grpSp>
      <p:grpSp>
        <p:nvGrpSpPr>
          <p:cNvPr id="16" name="Group 15">
            <a:extLst>
              <a:ext uri="{FF2B5EF4-FFF2-40B4-BE49-F238E27FC236}">
                <a16:creationId xmlns:a16="http://schemas.microsoft.com/office/drawing/2014/main" id="{ACB73B30-FB98-0D35-A871-C7FFD418406C}"/>
              </a:ext>
            </a:extLst>
          </p:cNvPr>
          <p:cNvGrpSpPr/>
          <p:nvPr/>
        </p:nvGrpSpPr>
        <p:grpSpPr>
          <a:xfrm>
            <a:off x="3321050" y="2946399"/>
            <a:ext cx="2730500" cy="1117600"/>
            <a:chOff x="501650" y="2946400"/>
            <a:chExt cx="2730500" cy="1117600"/>
          </a:xfrm>
        </p:grpSpPr>
        <p:sp>
          <p:nvSpPr>
            <p:cNvPr id="17" name="Rectangle: Rounded Corners 16">
              <a:extLst>
                <a:ext uri="{FF2B5EF4-FFF2-40B4-BE49-F238E27FC236}">
                  <a16:creationId xmlns:a16="http://schemas.microsoft.com/office/drawing/2014/main" id="{0FE6199D-3E6C-3105-3A60-53A509CBA463}"/>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3" name="TextBox 22">
              <a:extLst>
                <a:ext uri="{FF2B5EF4-FFF2-40B4-BE49-F238E27FC236}">
                  <a16:creationId xmlns:a16="http://schemas.microsoft.com/office/drawing/2014/main" id="{D1D53D6E-EA97-D193-3242-50689BE7A526}"/>
                </a:ext>
              </a:extLst>
            </p:cNvPr>
            <p:cNvSpPr txBox="1"/>
            <p:nvPr/>
          </p:nvSpPr>
          <p:spPr>
            <a:xfrm>
              <a:off x="679450" y="3008867"/>
              <a:ext cx="2374900" cy="400110"/>
            </a:xfrm>
            <a:prstGeom prst="rect">
              <a:avLst/>
            </a:prstGeom>
            <a:noFill/>
          </p:spPr>
          <p:txBody>
            <a:bodyPr wrap="square" rtlCol="0">
              <a:spAutoFit/>
            </a:bodyPr>
            <a:lstStyle/>
            <a:p>
              <a:pPr algn="ctr">
                <a:defRPr/>
              </a:pPr>
              <a:r>
                <a:rPr lang="en-US" sz="2000" b="1" dirty="0">
                  <a:solidFill>
                    <a:prstClr val="black">
                      <a:lumMod val="65000"/>
                      <a:lumOff val="35000"/>
                    </a:prstClr>
                  </a:solidFill>
                  <a:effectLst>
                    <a:outerShdw blurRad="139700" dist="63500" dir="2700000" algn="tl" rotWithShape="0">
                      <a:prstClr val="black">
                        <a:alpha val="40000"/>
                      </a:prstClr>
                    </a:outerShdw>
                  </a:effectLst>
                  <a:latin typeface="Montserrat" panose="00000500000000000000" pitchFamily="2" charset="0"/>
                </a:rPr>
                <a:t>Second Tab</a:t>
              </a:r>
            </a:p>
          </p:txBody>
        </p:sp>
      </p:grpSp>
      <p:sp>
        <p:nvSpPr>
          <p:cNvPr id="12" name="Rectangle top">
            <a:extLst>
              <a:ext uri="{FF2B5EF4-FFF2-40B4-BE49-F238E27FC236}">
                <a16:creationId xmlns:a16="http://schemas.microsoft.com/office/drawing/2014/main" id="{4200C19F-9CE1-F797-F7D7-36B5F6C5CD4C}"/>
              </a:ext>
            </a:extLst>
          </p:cNvPr>
          <p:cNvSpPr>
            <a:spLocks/>
          </p:cNvSpPr>
          <p:nvPr/>
        </p:nvSpPr>
        <p:spPr>
          <a:xfrm>
            <a:off x="0" y="3429000"/>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pic>
        <p:nvPicPr>
          <p:cNvPr id="31" name="Picture 30" hidden="1">
            <a:extLst>
              <a:ext uri="{FF2B5EF4-FFF2-40B4-BE49-F238E27FC236}">
                <a16:creationId xmlns:a16="http://schemas.microsoft.com/office/drawing/2014/main" id="{34A698D4-155B-29B3-01E3-7F59AD1E5111}"/>
              </a:ext>
            </a:extLst>
          </p:cNvPr>
          <p:cNvPicPr>
            <a:picLocks noChangeAspect="1"/>
          </p:cNvPicPr>
          <p:nvPr/>
        </p:nvPicPr>
        <p:blipFill>
          <a:blip r:embed="rId3"/>
          <a:stretch>
            <a:fillRect/>
          </a:stretch>
        </p:blipFill>
        <p:spPr>
          <a:xfrm>
            <a:off x="0" y="0"/>
            <a:ext cx="12192000" cy="6858000"/>
          </a:xfrm>
          <a:prstGeom prst="rect">
            <a:avLst/>
          </a:prstGeom>
        </p:spPr>
      </p:pic>
      <p:sp>
        <p:nvSpPr>
          <p:cNvPr id="22" name="Rectangle 21">
            <a:extLst>
              <a:ext uri="{FF2B5EF4-FFF2-40B4-BE49-F238E27FC236}">
                <a16:creationId xmlns:a16="http://schemas.microsoft.com/office/drawing/2014/main" id="{C19D263B-3BFA-4127-BABC-B4A72A0F61FC}"/>
              </a:ext>
            </a:extLst>
          </p:cNvPr>
          <p:cNvSpPr/>
          <p:nvPr/>
        </p:nvSpPr>
        <p:spPr>
          <a:xfrm>
            <a:off x="0" y="3871818"/>
            <a:ext cx="12192000" cy="5242563"/>
          </a:xfrm>
          <a:prstGeom prst="rect">
            <a:avLst/>
          </a:prstGeom>
          <a:solidFill>
            <a:schemeClr val="bg1"/>
          </a:solidFill>
          <a:ln>
            <a:noFill/>
          </a:ln>
          <a:effectLst>
            <a:outerShdw blurRad="317500" dist="317500" dir="5400000" sx="95000" sy="95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1" name="Picture Placeholder 3">
            <a:extLst>
              <a:ext uri="{FF2B5EF4-FFF2-40B4-BE49-F238E27FC236}">
                <a16:creationId xmlns:a16="http://schemas.microsoft.com/office/drawing/2014/main" id="{CB209D64-DC96-942A-56DE-1CDD5B3C6854}"/>
              </a:ext>
            </a:extLst>
          </p:cNvPr>
          <p:cNvPicPr>
            <a:picLocks noChangeAspect="1"/>
          </p:cNvPicPr>
          <p:nvPr/>
        </p:nvPicPr>
        <p:blipFill>
          <a:blip r:embed="rId2">
            <a:extLst>
              <a:ext uri="{28A0092B-C50C-407E-A947-70E740481C1C}">
                <a14:useLocalDpi xmlns:a14="http://schemas.microsoft.com/office/drawing/2010/main" val="0"/>
              </a:ext>
            </a:extLst>
          </a:blip>
          <a:srcRect l="16108" r="16108"/>
          <a:stretch/>
        </p:blipFill>
        <p:spPr>
          <a:xfrm>
            <a:off x="6417086" y="4126466"/>
            <a:ext cx="4570228" cy="4733268"/>
          </a:xfrm>
          <a:prstGeom prst="rect">
            <a:avLst/>
          </a:prstGeom>
          <a:noFill/>
          <a:effectLst>
            <a:outerShdw blurRad="317500" dist="152400" dir="8100000" algn="tr" rotWithShape="0">
              <a:prstClr val="black">
                <a:alpha val="40000"/>
              </a:prstClr>
            </a:outerShdw>
          </a:effectLst>
        </p:spPr>
      </p:pic>
      <p:sp>
        <p:nvSpPr>
          <p:cNvPr id="29" name="TextBox 28">
            <a:extLst>
              <a:ext uri="{FF2B5EF4-FFF2-40B4-BE49-F238E27FC236}">
                <a16:creationId xmlns:a16="http://schemas.microsoft.com/office/drawing/2014/main" id="{7BCC5E39-F628-A8E8-EB52-C79E71533B51}"/>
              </a:ext>
            </a:extLst>
          </p:cNvPr>
          <p:cNvSpPr txBox="1">
            <a:spLocks/>
          </p:cNvSpPr>
          <p:nvPr/>
        </p:nvSpPr>
        <p:spPr>
          <a:xfrm>
            <a:off x="1204686" y="4282354"/>
            <a:ext cx="4588328" cy="2863733"/>
          </a:xfrm>
          <a:prstGeom prst="rect">
            <a:avLst/>
          </a:prstGeom>
          <a:noFill/>
        </p:spPr>
        <p:txBody>
          <a:bodyPr wrap="square" rtlCol="0">
            <a:spAutoFit/>
          </a:bodyPr>
          <a:lstStyle/>
          <a:p>
            <a:pPr marL="0" marR="0" lvl="0" indent="0" defTabSz="457200" eaLnBrk="1" fontAlgn="auto" latinLnBrk="0" hangingPunct="1">
              <a:lnSpc>
                <a:spcPct val="13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YOUR</a:t>
            </a:r>
            <a:r>
              <a:rPr kumimoji="0" lang="pt-BR" sz="2800" b="1" i="0" u="none" strike="noStrike" kern="1200" cap="none" spc="0" normalizeH="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 TITLE</a:t>
            </a:r>
            <a:endParaRPr kumimoji="0" lang="pt-BR" sz="20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defTabSz="45720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a:t>
            </a:r>
          </a:p>
        </p:txBody>
      </p:sp>
    </p:spTree>
    <p:extLst>
      <p:ext uri="{BB962C8B-B14F-4D97-AF65-F5344CB8AC3E}">
        <p14:creationId xmlns:p14="http://schemas.microsoft.com/office/powerpoint/2010/main" val="372345167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42" presetClass="path" presetSubtype="0" accel="9333" decel="90667" fill="hold" nodeType="withEffect">
                                  <p:stCondLst>
                                    <p:cond delay="0"/>
                                  </p:stCondLst>
                                  <p:childTnLst>
                                    <p:animMotion origin="layout" path="M 5E-6 -1.11111E-6 L 5E-6 0.12778 " pathEditMode="relative" rAng="0" ptsTypes="AA">
                                      <p:cBhvr>
                                        <p:cTn id="8" dur="750" fill="hold"/>
                                        <p:tgtEl>
                                          <p:spTgt spid="10"/>
                                        </p:tgtEl>
                                        <p:attrNameLst>
                                          <p:attrName>ppt_x</p:attrName>
                                          <p:attrName>ppt_y</p:attrName>
                                        </p:attrNameLst>
                                      </p:cBhvr>
                                      <p:rCtr x="0" y="6389"/>
                                    </p:animMotion>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16"/>
                                        </p:tgtEl>
                                        <p:attrNameLst>
                                          <p:attrName>ppt_x</p:attrName>
                                          <p:attrName>ppt_y</p:attrName>
                                        </p:attrNameLst>
                                      </p:cBhvr>
                                      <p:rCtr x="0" y="-6667"/>
                                    </p:animMotion>
                                  </p:childTnLst>
                                </p:cTn>
                              </p:par>
                            </p:childTnLst>
                          </p:cTn>
                        </p:par>
                        <p:par>
                          <p:cTn id="11" fill="hold">
                            <p:stCondLst>
                              <p:cond delay="750"/>
                            </p:stCondLst>
                            <p:childTnLst>
                              <p:par>
                                <p:cTn id="12" presetID="64" presetClass="path" presetSubtype="0" accel="50000" decel="50000" fill="hold" grpId="0" nodeType="afterEffect">
                                  <p:stCondLst>
                                    <p:cond delay="0"/>
                                  </p:stCondLst>
                                  <p:childTnLst>
                                    <p:animMotion origin="layout" path="M 0 2.22222E-6 L 0 -0.34236 " pathEditMode="relative" rAng="0" ptsTypes="AA">
                                      <p:cBhvr>
                                        <p:cTn id="13" dur="2000" fill="hold"/>
                                        <p:tgtEl>
                                          <p:spTgt spid="12"/>
                                        </p:tgtEl>
                                        <p:attrNameLst>
                                          <p:attrName>ppt_x</p:attrName>
                                          <p:attrName>ppt_y</p:attrName>
                                        </p:attrNameLst>
                                      </p:cBhvr>
                                      <p:rCtr x="0" y="-17130"/>
                                    </p:animMotion>
                                  </p:childTnLst>
                                </p:cTn>
                              </p:par>
                              <p:par>
                                <p:cTn id="14" presetID="64" presetClass="path" presetSubtype="0" accel="50000" decel="50000" fill="hold" grpId="0" nodeType="withEffect">
                                  <p:stCondLst>
                                    <p:cond delay="0"/>
                                  </p:stCondLst>
                                  <p:childTnLst>
                                    <p:animMotion origin="layout" path="M 0 2.22222E-6 L 0 -0.34236 " pathEditMode="relative" rAng="0" ptsTypes="AA">
                                      <p:cBhvr>
                                        <p:cTn id="15" dur="2000" fill="hold"/>
                                        <p:tgtEl>
                                          <p:spTgt spid="7"/>
                                        </p:tgtEl>
                                        <p:attrNameLst>
                                          <p:attrName>ppt_x</p:attrName>
                                          <p:attrName>ppt_y</p:attrName>
                                        </p:attrNameLst>
                                      </p:cBhvr>
                                      <p:rCtr x="0" y="-17708"/>
                                    </p:animMotion>
                                  </p:childTnLst>
                                </p:cTn>
                              </p:par>
                              <p:par>
                                <p:cTn id="16" presetID="64" presetClass="path" presetSubtype="0" accel="50000" decel="50000" fill="hold" nodeType="withEffect">
                                  <p:stCondLst>
                                    <p:cond delay="0"/>
                                  </p:stCondLst>
                                  <p:childTnLst>
                                    <p:animMotion origin="layout" path="M 5E-6 -1.11111E-6 L 5E-6 -0.35347 " pathEditMode="relative" rAng="0" ptsTypes="AA">
                                      <p:cBhvr>
                                        <p:cTn id="17" dur="2000" fill="hold"/>
                                        <p:tgtEl>
                                          <p:spTgt spid="16"/>
                                        </p:tgtEl>
                                        <p:attrNameLst>
                                          <p:attrName>ppt_x</p:attrName>
                                          <p:attrName>ppt_y</p:attrName>
                                        </p:attrNameLst>
                                      </p:cBhvr>
                                      <p:rCtr x="0" y="-17685"/>
                                    </p:animMotion>
                                  </p:childTnLst>
                                </p:cTn>
                              </p:par>
                              <p:par>
                                <p:cTn id="18" presetID="64" presetClass="path" presetSubtype="0" decel="100000" fill="hold" grpId="0" nodeType="withEffect">
                                  <p:stCondLst>
                                    <p:cond delay="0"/>
                                  </p:stCondLst>
                                  <p:childTnLst>
                                    <p:animMotion origin="layout" path="M 0 4.81481E-6 L 0 -0.59931 " pathEditMode="relative" rAng="0" ptsTypes="AA">
                                      <p:cBhvr>
                                        <p:cTn id="19" dur="2000" fill="hold"/>
                                        <p:tgtEl>
                                          <p:spTgt spid="33"/>
                                        </p:tgtEl>
                                        <p:attrNameLst>
                                          <p:attrName>ppt_x</p:attrName>
                                          <p:attrName>ppt_y</p:attrName>
                                        </p:attrNameLst>
                                      </p:cBhvr>
                                      <p:rCtr x="0" y="-29977"/>
                                    </p:animMotion>
                                  </p:childTnLst>
                                </p:cTn>
                              </p:par>
                            </p:childTnLst>
                          </p:cTn>
                        </p:par>
                        <p:par>
                          <p:cTn id="20" fill="hold">
                            <p:stCondLst>
                              <p:cond delay="2750"/>
                            </p:stCondLst>
                            <p:childTnLst>
                              <p:par>
                                <p:cTn id="21" presetID="1" presetClass="entr" presetSubtype="0" fill="hold" nodeType="afterEffect">
                                  <p:stCondLst>
                                    <p:cond delay="0"/>
                                  </p:stCondLst>
                                  <p:childTnLst>
                                    <p:set>
                                      <p:cBhvr>
                                        <p:cTn id="22" dur="1" fill="hold">
                                          <p:stCondLst>
                                            <p:cond delay="0"/>
                                          </p:stCondLst>
                                        </p:cTn>
                                        <p:tgtEl>
                                          <p:spTgt spid="21"/>
                                        </p:tgtEl>
                                        <p:attrNameLst>
                                          <p:attrName>style.visibility</p:attrName>
                                        </p:attrNameLst>
                                      </p:cBhvr>
                                      <p:to>
                                        <p:strVal val="visible"/>
                                      </p:to>
                                    </p:set>
                                  </p:childTnLst>
                                </p:cTn>
                              </p:par>
                              <p:par>
                                <p:cTn id="23" presetID="64" presetClass="path" presetSubtype="0" accel="50000" decel="50000" fill="hold" nodeType="withEffect">
                                  <p:stCondLst>
                                    <p:cond delay="0"/>
                                  </p:stCondLst>
                                  <p:childTnLst>
                                    <p:animMotion origin="layout" path="M -1.875E-6 0.40972 L -1.875E-6 -0.36273 " pathEditMode="relative" rAng="0" ptsTypes="AA">
                                      <p:cBhvr>
                                        <p:cTn id="24" dur="2000" fill="hold"/>
                                        <p:tgtEl>
                                          <p:spTgt spid="21"/>
                                        </p:tgtEl>
                                        <p:attrNameLst>
                                          <p:attrName>ppt_x</p:attrName>
                                          <p:attrName>ppt_y</p:attrName>
                                        </p:attrNameLst>
                                      </p:cBhvr>
                                      <p:rCtr x="0" y="-38634"/>
                                    </p:animMotion>
                                  </p:childTnLst>
                                </p:cTn>
                              </p:par>
                              <p:par>
                                <p:cTn id="25" presetID="1" presetClass="entr" presetSubtype="0"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childTnLst>
                                </p:cTn>
                              </p:par>
                              <p:par>
                                <p:cTn id="27" presetID="64" presetClass="path" presetSubtype="0" accel="50000" decel="50000" fill="hold" grpId="1" nodeType="withEffect">
                                  <p:stCondLst>
                                    <p:cond delay="0"/>
                                  </p:stCondLst>
                                  <p:childTnLst>
                                    <p:animMotion origin="layout" path="M -1.875E-6 0.40972 L -1.875E-6 -0.36273 " pathEditMode="relative" rAng="0" ptsTypes="AA">
                                      <p:cBhvr>
                                        <p:cTn id="28" dur="2000" fill="hold"/>
                                        <p:tgtEl>
                                          <p:spTgt spid="29"/>
                                        </p:tgtEl>
                                        <p:attrNameLst>
                                          <p:attrName>ppt_x</p:attrName>
                                          <p:attrName>ppt_y</p:attrName>
                                        </p:attrNameLst>
                                      </p:cBhvr>
                                      <p:rCtr x="0" y="-38634"/>
                                    </p:animMotion>
                                  </p:childTnLst>
                                </p:cTn>
                              </p:par>
                              <p:par>
                                <p:cTn id="29" presetID="1" presetClass="entr" presetSubtype="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childTnLst>
                                </p:cTn>
                              </p:par>
                              <p:par>
                                <p:cTn id="31" presetID="64" presetClass="path" presetSubtype="0" accel="50000" decel="50000" fill="hold" grpId="1" nodeType="withEffect">
                                  <p:stCondLst>
                                    <p:cond delay="0"/>
                                  </p:stCondLst>
                                  <p:childTnLst>
                                    <p:animMotion origin="layout" path="M -1.875E-6 0.40972 L -1.875E-6 -0.36273 " pathEditMode="relative" rAng="0" ptsTypes="AA">
                                      <p:cBhvr>
                                        <p:cTn id="32" dur="2000" fill="hold"/>
                                        <p:tgtEl>
                                          <p:spTgt spid="22"/>
                                        </p:tgtEl>
                                        <p:attrNameLst>
                                          <p:attrName>ppt_x</p:attrName>
                                          <p:attrName>ppt_y</p:attrName>
                                        </p:attrNameLst>
                                      </p:cBhvr>
                                      <p:rCtr x="0" y="-3863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7" grpId="0" animBg="1"/>
      <p:bldP spid="12" grpId="0" animBg="1"/>
      <p:bldP spid="22" grpId="0" animBg="1"/>
      <p:bldP spid="22" grpId="1" animBg="1"/>
      <p:bldP spid="29" grpId="0"/>
      <p:bldP spid="29" grpId="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4D945C-0884-0102-EB13-3D24BC12812E}"/>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F48DACBA-B42B-1C9D-FC41-33BE998789DE}"/>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24" name="Rectangle 23">
            <a:extLst>
              <a:ext uri="{FF2B5EF4-FFF2-40B4-BE49-F238E27FC236}">
                <a16:creationId xmlns:a16="http://schemas.microsoft.com/office/drawing/2014/main" id="{4B12648F-4AB0-49CB-2832-609ACA7D309C}"/>
              </a:ext>
            </a:extLst>
          </p:cNvPr>
          <p:cNvSpPr>
            <a:spLocks noGrp="1" noRot="1" noMove="1" noResize="1" noEditPoints="1" noAdjustHandles="1" noChangeArrowheads="1" noChangeShapeType="1"/>
          </p:cNvSpPr>
          <p:nvPr/>
        </p:nvSpPr>
        <p:spPr>
          <a:xfrm>
            <a:off x="0" y="-1"/>
            <a:ext cx="12192000" cy="7234356"/>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F974612F-37F2-8A71-0EC6-1AF8453C2F7C}"/>
              </a:ext>
            </a:extLst>
          </p:cNvPr>
          <p:cNvSpPr>
            <a:spLocks/>
          </p:cNvSpPr>
          <p:nvPr/>
        </p:nvSpPr>
        <p:spPr>
          <a:xfrm>
            <a:off x="0" y="1081314"/>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1" name="Group 10">
            <a:extLst>
              <a:ext uri="{FF2B5EF4-FFF2-40B4-BE49-F238E27FC236}">
                <a16:creationId xmlns:a16="http://schemas.microsoft.com/office/drawing/2014/main" id="{A68CBD23-5965-B584-2D9E-4BCC16429965}"/>
              </a:ext>
            </a:extLst>
          </p:cNvPr>
          <p:cNvGrpSpPr/>
          <p:nvPr/>
        </p:nvGrpSpPr>
        <p:grpSpPr>
          <a:xfrm>
            <a:off x="3321050" y="524825"/>
            <a:ext cx="2730500" cy="1117600"/>
            <a:chOff x="501650" y="2946400"/>
            <a:chExt cx="2730500" cy="1117600"/>
          </a:xfrm>
        </p:grpSpPr>
        <p:sp>
          <p:nvSpPr>
            <p:cNvPr id="21" name="Rectangle: Rounded Corners 20">
              <a:extLst>
                <a:ext uri="{FF2B5EF4-FFF2-40B4-BE49-F238E27FC236}">
                  <a16:creationId xmlns:a16="http://schemas.microsoft.com/office/drawing/2014/main" id="{8DB16A6F-79C2-D675-F454-05E732D415E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2" name="TextBox 21">
              <a:extLst>
                <a:ext uri="{FF2B5EF4-FFF2-40B4-BE49-F238E27FC236}">
                  <a16:creationId xmlns:a16="http://schemas.microsoft.com/office/drawing/2014/main" id="{943790A9-7269-D6DC-2CF3-FAF2E5B7F9D8}"/>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Second Tab</a:t>
              </a:r>
            </a:p>
          </p:txBody>
        </p:sp>
      </p:grpSp>
      <p:grpSp>
        <p:nvGrpSpPr>
          <p:cNvPr id="33" name="Group 32">
            <a:extLst>
              <a:ext uri="{FF2B5EF4-FFF2-40B4-BE49-F238E27FC236}">
                <a16:creationId xmlns:a16="http://schemas.microsoft.com/office/drawing/2014/main" id="{5EC9F4AA-6DA2-10A6-CFD7-47884E4A8CEA}"/>
              </a:ext>
            </a:extLst>
          </p:cNvPr>
          <p:cNvGrpSpPr/>
          <p:nvPr/>
        </p:nvGrpSpPr>
        <p:grpSpPr>
          <a:xfrm>
            <a:off x="6140450" y="524825"/>
            <a:ext cx="2730500" cy="1117600"/>
            <a:chOff x="501650" y="2946400"/>
            <a:chExt cx="2730500" cy="1117600"/>
          </a:xfrm>
        </p:grpSpPr>
        <p:sp>
          <p:nvSpPr>
            <p:cNvPr id="35" name="Rectangle: Rounded Corners 34">
              <a:extLst>
                <a:ext uri="{FF2B5EF4-FFF2-40B4-BE49-F238E27FC236}">
                  <a16:creationId xmlns:a16="http://schemas.microsoft.com/office/drawing/2014/main" id="{3542C447-B909-3BB1-9AEB-37478F8E44D8}"/>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36" name="TextBox 35">
              <a:extLst>
                <a:ext uri="{FF2B5EF4-FFF2-40B4-BE49-F238E27FC236}">
                  <a16:creationId xmlns:a16="http://schemas.microsoft.com/office/drawing/2014/main" id="{210BADA7-4CE1-2C2F-23B0-B7F3A8F22E4D}"/>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Third Tab</a:t>
              </a:r>
            </a:p>
          </p:txBody>
        </p:sp>
      </p:grpSp>
      <p:sp>
        <p:nvSpPr>
          <p:cNvPr id="12" name="Rectangle top">
            <a:extLst>
              <a:ext uri="{FF2B5EF4-FFF2-40B4-BE49-F238E27FC236}">
                <a16:creationId xmlns:a16="http://schemas.microsoft.com/office/drawing/2014/main" id="{F6728ADF-CE74-552D-92CD-AB16875E36FE}"/>
              </a:ext>
            </a:extLst>
          </p:cNvPr>
          <p:cNvSpPr>
            <a:spLocks/>
          </p:cNvSpPr>
          <p:nvPr/>
        </p:nvSpPr>
        <p:spPr>
          <a:xfrm>
            <a:off x="0" y="1081314"/>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0" name="Rectangle 19">
            <a:extLst>
              <a:ext uri="{FF2B5EF4-FFF2-40B4-BE49-F238E27FC236}">
                <a16:creationId xmlns:a16="http://schemas.microsoft.com/office/drawing/2014/main" id="{EB3FED29-9B39-003B-25E7-089AB49E699C}"/>
              </a:ext>
            </a:extLst>
          </p:cNvPr>
          <p:cNvSpPr/>
          <p:nvPr/>
        </p:nvSpPr>
        <p:spPr>
          <a:xfrm>
            <a:off x="0" y="1366518"/>
            <a:ext cx="12192000" cy="5242563"/>
          </a:xfrm>
          <a:prstGeom prst="rect">
            <a:avLst/>
          </a:prstGeom>
          <a:solidFill>
            <a:schemeClr val="bg1"/>
          </a:solidFill>
          <a:ln>
            <a:noFill/>
          </a:ln>
          <a:effectLst>
            <a:outerShdw blurRad="317500" dist="317500" dir="5400000" sx="95000" sy="95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6" name="Saeed Faal">
            <a:extLst>
              <a:ext uri="{FF2B5EF4-FFF2-40B4-BE49-F238E27FC236}">
                <a16:creationId xmlns:a16="http://schemas.microsoft.com/office/drawing/2014/main" id="{655189C3-0488-DB46-3FF3-41EED8E6750C}"/>
              </a:ext>
            </a:extLst>
          </p:cNvPr>
          <p:cNvPicPr/>
          <p:nvPr/>
        </p:nvPicPr>
        <p:blipFill>
          <a:blip r:embed="rId3">
            <a:extLst>
              <a:ext uri="{28A0092B-C50C-407E-A947-70E740481C1C}">
                <a14:useLocalDpi xmlns:a14="http://schemas.microsoft.com/office/drawing/2010/main" val="0"/>
              </a:ext>
            </a:extLst>
          </a:blip>
          <a:stretch>
            <a:fillRect/>
          </a:stretch>
        </p:blipFill>
        <p:spPr>
          <a:xfrm>
            <a:off x="7394548" y="1210965"/>
            <a:ext cx="2712694" cy="5407724"/>
          </a:xfrm>
          <a:prstGeom prst="rect">
            <a:avLst/>
          </a:prstGeom>
        </p:spPr>
      </p:pic>
      <p:sp>
        <p:nvSpPr>
          <p:cNvPr id="17" name="Freeform: Shape 16">
            <a:extLst>
              <a:ext uri="{FF2B5EF4-FFF2-40B4-BE49-F238E27FC236}">
                <a16:creationId xmlns:a16="http://schemas.microsoft.com/office/drawing/2014/main" id="{D3495D5B-3CC1-FC69-7A2C-2111C4FCEFC6}"/>
              </a:ext>
            </a:extLst>
          </p:cNvPr>
          <p:cNvSpPr/>
          <p:nvPr/>
        </p:nvSpPr>
        <p:spPr>
          <a:xfrm>
            <a:off x="7636160" y="1488121"/>
            <a:ext cx="2273544" cy="4876152"/>
          </a:xfrm>
          <a:custGeom>
            <a:avLst/>
            <a:gdLst>
              <a:gd name="connsiteX0" fmla="*/ 976468 w 2531995"/>
              <a:gd name="connsiteY0" fmla="*/ 68218 h 5430464"/>
              <a:gd name="connsiteX1" fmla="*/ 859863 w 2531995"/>
              <a:gd name="connsiteY1" fmla="*/ 184823 h 5430464"/>
              <a:gd name="connsiteX2" fmla="*/ 976468 w 2531995"/>
              <a:gd name="connsiteY2" fmla="*/ 301429 h 5430464"/>
              <a:gd name="connsiteX3" fmla="*/ 1549181 w 2531995"/>
              <a:gd name="connsiteY3" fmla="*/ 301429 h 5430464"/>
              <a:gd name="connsiteX4" fmla="*/ 1665786 w 2531995"/>
              <a:gd name="connsiteY4" fmla="*/ 184823 h 5430464"/>
              <a:gd name="connsiteX5" fmla="*/ 1549181 w 2531995"/>
              <a:gd name="connsiteY5" fmla="*/ 68218 h 5430464"/>
              <a:gd name="connsiteX6" fmla="*/ 328400 w 2531995"/>
              <a:gd name="connsiteY6" fmla="*/ 0 h 5430464"/>
              <a:gd name="connsiteX7" fmla="*/ 2203595 w 2531995"/>
              <a:gd name="connsiteY7" fmla="*/ 0 h 5430464"/>
              <a:gd name="connsiteX8" fmla="*/ 2531995 w 2531995"/>
              <a:gd name="connsiteY8" fmla="*/ 328400 h 5430464"/>
              <a:gd name="connsiteX9" fmla="*/ 2531995 w 2531995"/>
              <a:gd name="connsiteY9" fmla="*/ 5102064 h 5430464"/>
              <a:gd name="connsiteX10" fmla="*/ 2203595 w 2531995"/>
              <a:gd name="connsiteY10" fmla="*/ 5430464 h 5430464"/>
              <a:gd name="connsiteX11" fmla="*/ 328400 w 2531995"/>
              <a:gd name="connsiteY11" fmla="*/ 5430464 h 5430464"/>
              <a:gd name="connsiteX12" fmla="*/ 0 w 2531995"/>
              <a:gd name="connsiteY12" fmla="*/ 5102064 h 5430464"/>
              <a:gd name="connsiteX13" fmla="*/ 0 w 2531995"/>
              <a:gd name="connsiteY13" fmla="*/ 328400 h 5430464"/>
              <a:gd name="connsiteX14" fmla="*/ 328400 w 2531995"/>
              <a:gd name="connsiteY14" fmla="*/ 0 h 543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31995" h="5430464">
                <a:moveTo>
                  <a:pt x="976468" y="68218"/>
                </a:moveTo>
                <a:cubicBezTo>
                  <a:pt x="912068" y="68218"/>
                  <a:pt x="859863" y="120424"/>
                  <a:pt x="859863" y="184823"/>
                </a:cubicBezTo>
                <a:cubicBezTo>
                  <a:pt x="859863" y="249223"/>
                  <a:pt x="912068" y="301429"/>
                  <a:pt x="976468" y="301429"/>
                </a:cubicBezTo>
                <a:lnTo>
                  <a:pt x="1549181" y="301429"/>
                </a:lnTo>
                <a:cubicBezTo>
                  <a:pt x="1613580" y="301429"/>
                  <a:pt x="1665786" y="249223"/>
                  <a:pt x="1665786" y="184823"/>
                </a:cubicBezTo>
                <a:cubicBezTo>
                  <a:pt x="1665786" y="120424"/>
                  <a:pt x="1613580" y="68218"/>
                  <a:pt x="1549181" y="68218"/>
                </a:cubicBezTo>
                <a:close/>
                <a:moveTo>
                  <a:pt x="328400" y="0"/>
                </a:moveTo>
                <a:lnTo>
                  <a:pt x="2203595" y="0"/>
                </a:lnTo>
                <a:cubicBezTo>
                  <a:pt x="2384965" y="0"/>
                  <a:pt x="2531995" y="147030"/>
                  <a:pt x="2531995" y="328400"/>
                </a:cubicBezTo>
                <a:lnTo>
                  <a:pt x="2531995" y="5102064"/>
                </a:lnTo>
                <a:cubicBezTo>
                  <a:pt x="2531995" y="5283434"/>
                  <a:pt x="2384965" y="5430464"/>
                  <a:pt x="2203595" y="5430464"/>
                </a:cubicBezTo>
                <a:lnTo>
                  <a:pt x="328400" y="5430464"/>
                </a:lnTo>
                <a:cubicBezTo>
                  <a:pt x="147030" y="5430464"/>
                  <a:pt x="0" y="5283434"/>
                  <a:pt x="0" y="5102064"/>
                </a:cubicBezTo>
                <a:lnTo>
                  <a:pt x="0" y="328400"/>
                </a:lnTo>
                <a:cubicBezTo>
                  <a:pt x="0" y="147030"/>
                  <a:pt x="147030" y="0"/>
                  <a:pt x="328400"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pic>
        <p:nvPicPr>
          <p:cNvPr id="15" name="Picture Placeholder 7">
            <a:extLst>
              <a:ext uri="{FF2B5EF4-FFF2-40B4-BE49-F238E27FC236}">
                <a16:creationId xmlns:a16="http://schemas.microsoft.com/office/drawing/2014/main" id="{D4AEC2C2-763B-ECDC-308A-D7D2B5C9A094}"/>
              </a:ext>
            </a:extLst>
          </p:cNvPr>
          <p:cNvPicPr>
            <a:picLocks noChangeAspect="1"/>
          </p:cNvPicPr>
          <p:nvPr/>
        </p:nvPicPr>
        <p:blipFill>
          <a:blip r:embed="rId4">
            <a:extLst>
              <a:ext uri="{28A0092B-C50C-407E-A947-70E740481C1C}">
                <a14:useLocalDpi xmlns:a14="http://schemas.microsoft.com/office/drawing/2010/main" val="0"/>
              </a:ext>
            </a:extLst>
          </a:blip>
          <a:srcRect l="17945" r="17945"/>
          <a:stretch/>
        </p:blipFill>
        <p:spPr>
          <a:xfrm>
            <a:off x="7636160" y="1488121"/>
            <a:ext cx="2273544" cy="4876152"/>
          </a:xfrm>
          <a:custGeom>
            <a:avLst/>
            <a:gdLst>
              <a:gd name="connsiteX0" fmla="*/ 976468 w 2531995"/>
              <a:gd name="connsiteY0" fmla="*/ 68218 h 5430464"/>
              <a:gd name="connsiteX1" fmla="*/ 859863 w 2531995"/>
              <a:gd name="connsiteY1" fmla="*/ 184823 h 5430464"/>
              <a:gd name="connsiteX2" fmla="*/ 976468 w 2531995"/>
              <a:gd name="connsiteY2" fmla="*/ 301429 h 5430464"/>
              <a:gd name="connsiteX3" fmla="*/ 1549181 w 2531995"/>
              <a:gd name="connsiteY3" fmla="*/ 301429 h 5430464"/>
              <a:gd name="connsiteX4" fmla="*/ 1665786 w 2531995"/>
              <a:gd name="connsiteY4" fmla="*/ 184823 h 5430464"/>
              <a:gd name="connsiteX5" fmla="*/ 1549181 w 2531995"/>
              <a:gd name="connsiteY5" fmla="*/ 68218 h 5430464"/>
              <a:gd name="connsiteX6" fmla="*/ 328400 w 2531995"/>
              <a:gd name="connsiteY6" fmla="*/ 0 h 5430464"/>
              <a:gd name="connsiteX7" fmla="*/ 2203595 w 2531995"/>
              <a:gd name="connsiteY7" fmla="*/ 0 h 5430464"/>
              <a:gd name="connsiteX8" fmla="*/ 2531995 w 2531995"/>
              <a:gd name="connsiteY8" fmla="*/ 328400 h 5430464"/>
              <a:gd name="connsiteX9" fmla="*/ 2531995 w 2531995"/>
              <a:gd name="connsiteY9" fmla="*/ 5102064 h 5430464"/>
              <a:gd name="connsiteX10" fmla="*/ 2203595 w 2531995"/>
              <a:gd name="connsiteY10" fmla="*/ 5430464 h 5430464"/>
              <a:gd name="connsiteX11" fmla="*/ 328400 w 2531995"/>
              <a:gd name="connsiteY11" fmla="*/ 5430464 h 5430464"/>
              <a:gd name="connsiteX12" fmla="*/ 0 w 2531995"/>
              <a:gd name="connsiteY12" fmla="*/ 5102064 h 5430464"/>
              <a:gd name="connsiteX13" fmla="*/ 0 w 2531995"/>
              <a:gd name="connsiteY13" fmla="*/ 328400 h 5430464"/>
              <a:gd name="connsiteX14" fmla="*/ 328400 w 2531995"/>
              <a:gd name="connsiteY14" fmla="*/ 0 h 543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31995" h="5430464">
                <a:moveTo>
                  <a:pt x="976468" y="68218"/>
                </a:moveTo>
                <a:cubicBezTo>
                  <a:pt x="912068" y="68218"/>
                  <a:pt x="859863" y="120424"/>
                  <a:pt x="859863" y="184823"/>
                </a:cubicBezTo>
                <a:cubicBezTo>
                  <a:pt x="859863" y="249223"/>
                  <a:pt x="912068" y="301429"/>
                  <a:pt x="976468" y="301429"/>
                </a:cubicBezTo>
                <a:lnTo>
                  <a:pt x="1549181" y="301429"/>
                </a:lnTo>
                <a:cubicBezTo>
                  <a:pt x="1613580" y="301429"/>
                  <a:pt x="1665786" y="249223"/>
                  <a:pt x="1665786" y="184823"/>
                </a:cubicBezTo>
                <a:cubicBezTo>
                  <a:pt x="1665786" y="120424"/>
                  <a:pt x="1613580" y="68218"/>
                  <a:pt x="1549181" y="68218"/>
                </a:cubicBezTo>
                <a:close/>
                <a:moveTo>
                  <a:pt x="328400" y="0"/>
                </a:moveTo>
                <a:lnTo>
                  <a:pt x="2203595" y="0"/>
                </a:lnTo>
                <a:cubicBezTo>
                  <a:pt x="2384965" y="0"/>
                  <a:pt x="2531995" y="147030"/>
                  <a:pt x="2531995" y="328400"/>
                </a:cubicBezTo>
                <a:lnTo>
                  <a:pt x="2531995" y="5102064"/>
                </a:lnTo>
                <a:cubicBezTo>
                  <a:pt x="2531995" y="5283434"/>
                  <a:pt x="2384965" y="5430464"/>
                  <a:pt x="2203595" y="5430464"/>
                </a:cubicBezTo>
                <a:lnTo>
                  <a:pt x="328400" y="5430464"/>
                </a:lnTo>
                <a:cubicBezTo>
                  <a:pt x="147030" y="5430464"/>
                  <a:pt x="0" y="5283434"/>
                  <a:pt x="0" y="5102064"/>
                </a:cubicBezTo>
                <a:lnTo>
                  <a:pt x="0" y="328400"/>
                </a:lnTo>
                <a:cubicBezTo>
                  <a:pt x="0" y="147030"/>
                  <a:pt x="147030" y="0"/>
                  <a:pt x="328400" y="0"/>
                </a:cubicBezTo>
                <a:close/>
              </a:path>
            </a:pathLst>
          </a:custGeom>
        </p:spPr>
      </p:pic>
      <p:sp>
        <p:nvSpPr>
          <p:cNvPr id="23" name="TextBox 22">
            <a:extLst>
              <a:ext uri="{FF2B5EF4-FFF2-40B4-BE49-F238E27FC236}">
                <a16:creationId xmlns:a16="http://schemas.microsoft.com/office/drawing/2014/main" id="{83AED5CC-A517-F3B5-D6F3-BC1AFB28DAB4}"/>
              </a:ext>
            </a:extLst>
          </p:cNvPr>
          <p:cNvSpPr txBox="1">
            <a:spLocks/>
          </p:cNvSpPr>
          <p:nvPr/>
        </p:nvSpPr>
        <p:spPr>
          <a:xfrm>
            <a:off x="1552122" y="1777054"/>
            <a:ext cx="4588328" cy="2863733"/>
          </a:xfrm>
          <a:prstGeom prst="rect">
            <a:avLst/>
          </a:prstGeom>
          <a:noFill/>
        </p:spPr>
        <p:txBody>
          <a:bodyPr wrap="square" rtlCol="0">
            <a:spAutoFit/>
          </a:bodyPr>
          <a:lstStyle/>
          <a:p>
            <a:pPr marL="0" marR="0" lvl="0" indent="0" defTabSz="457200" rtl="0" eaLnBrk="1" fontAlgn="auto" latinLnBrk="0" hangingPunct="1">
              <a:lnSpc>
                <a:spcPct val="13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YOUR</a:t>
            </a:r>
            <a:r>
              <a:rPr kumimoji="0" lang="pt-BR" sz="2800" b="1" i="0" u="none" strike="noStrike" kern="1200" cap="none" spc="0" normalizeH="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 TITLE</a:t>
            </a:r>
            <a:endParaRPr kumimoji="0" lang="pt-BR" sz="20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defTabSz="457200" rtl="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a:t>
            </a:r>
          </a:p>
        </p:txBody>
      </p:sp>
    </p:spTree>
    <p:extLst>
      <p:ext uri="{BB962C8B-B14F-4D97-AF65-F5344CB8AC3E}">
        <p14:creationId xmlns:p14="http://schemas.microsoft.com/office/powerpoint/2010/main" val="113885291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11"/>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33"/>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4 L 5E-6 -1.85185E-6 " pathEditMode="relative" rAng="0" ptsTypes="AA">
                                      <p:cBhvr>
                                        <p:cTn id="10" dur="750" fill="hold"/>
                                        <p:tgtEl>
                                          <p:spTgt spid="33"/>
                                        </p:tgtEl>
                                        <p:attrNameLst>
                                          <p:attrName>ppt_x</p:attrName>
                                          <p:attrName>ppt_y</p:attrName>
                                        </p:attrNameLst>
                                      </p:cBhvr>
                                      <p:rCtr x="0" y="-6667"/>
                                    </p:animMotion>
                                  </p:childTnLst>
                                </p:cTn>
                              </p:par>
                              <p:par>
                                <p:cTn id="11" presetID="10" presetClass="entr" presetSubtype="0" fill="hold" grpId="0" nodeType="with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1500"/>
                                        <p:tgtEl>
                                          <p:spTgt spid="20"/>
                                        </p:tgtEl>
                                      </p:cBhvr>
                                    </p:animEffect>
                                  </p:childTnLst>
                                </p:cTn>
                              </p:par>
                              <p:par>
                                <p:cTn id="14" presetID="2" presetClass="entr" presetSubtype="2" decel="100000" fill="hold" grpId="0" nodeType="withEffect">
                                  <p:stCondLst>
                                    <p:cond delay="0"/>
                                  </p:stCondLst>
                                  <p:childTnLst>
                                    <p:set>
                                      <p:cBhvr>
                                        <p:cTn id="15" dur="1" fill="hold">
                                          <p:stCondLst>
                                            <p:cond delay="0"/>
                                          </p:stCondLst>
                                        </p:cTn>
                                        <p:tgtEl>
                                          <p:spTgt spid="17"/>
                                        </p:tgtEl>
                                        <p:attrNameLst>
                                          <p:attrName>style.visibility</p:attrName>
                                        </p:attrNameLst>
                                      </p:cBhvr>
                                      <p:to>
                                        <p:strVal val="visible"/>
                                      </p:to>
                                    </p:set>
                                    <p:anim calcmode="lin" valueType="num">
                                      <p:cBhvr additive="base">
                                        <p:cTn id="16" dur="1000" fill="hold"/>
                                        <p:tgtEl>
                                          <p:spTgt spid="17"/>
                                        </p:tgtEl>
                                        <p:attrNameLst>
                                          <p:attrName>ppt_x</p:attrName>
                                        </p:attrNameLst>
                                      </p:cBhvr>
                                      <p:tavLst>
                                        <p:tav tm="0">
                                          <p:val>
                                            <p:strVal val="1+#ppt_w/2"/>
                                          </p:val>
                                        </p:tav>
                                        <p:tav tm="100000">
                                          <p:val>
                                            <p:strVal val="#ppt_x"/>
                                          </p:val>
                                        </p:tav>
                                      </p:tavLst>
                                    </p:anim>
                                    <p:anim calcmode="lin" valueType="num">
                                      <p:cBhvr additive="base">
                                        <p:cTn id="17" dur="1000" fill="hold"/>
                                        <p:tgtEl>
                                          <p:spTgt spid="17"/>
                                        </p:tgtEl>
                                        <p:attrNameLst>
                                          <p:attrName>ppt_y</p:attrName>
                                        </p:attrNameLst>
                                      </p:cBhvr>
                                      <p:tavLst>
                                        <p:tav tm="0">
                                          <p:val>
                                            <p:strVal val="#ppt_y"/>
                                          </p:val>
                                        </p:tav>
                                        <p:tav tm="100000">
                                          <p:val>
                                            <p:strVal val="#ppt_y"/>
                                          </p:val>
                                        </p:tav>
                                      </p:tavLst>
                                    </p:anim>
                                  </p:childTnLst>
                                </p:cTn>
                              </p:par>
                              <p:par>
                                <p:cTn id="18" presetID="2" presetClass="entr" presetSubtype="2" decel="100000" fill="hold" nodeType="withEffect">
                                  <p:stCondLst>
                                    <p:cond delay="0"/>
                                  </p:stCondLst>
                                  <p:childTnLst>
                                    <p:set>
                                      <p:cBhvr>
                                        <p:cTn id="19" dur="1" fill="hold">
                                          <p:stCondLst>
                                            <p:cond delay="0"/>
                                          </p:stCondLst>
                                        </p:cTn>
                                        <p:tgtEl>
                                          <p:spTgt spid="16"/>
                                        </p:tgtEl>
                                        <p:attrNameLst>
                                          <p:attrName>style.visibility</p:attrName>
                                        </p:attrNameLst>
                                      </p:cBhvr>
                                      <p:to>
                                        <p:strVal val="visible"/>
                                      </p:to>
                                    </p:set>
                                    <p:anim calcmode="lin" valueType="num">
                                      <p:cBhvr additive="base">
                                        <p:cTn id="20" dur="1000" fill="hold"/>
                                        <p:tgtEl>
                                          <p:spTgt spid="16"/>
                                        </p:tgtEl>
                                        <p:attrNameLst>
                                          <p:attrName>ppt_x</p:attrName>
                                        </p:attrNameLst>
                                      </p:cBhvr>
                                      <p:tavLst>
                                        <p:tav tm="0">
                                          <p:val>
                                            <p:strVal val="1+#ppt_w/2"/>
                                          </p:val>
                                        </p:tav>
                                        <p:tav tm="100000">
                                          <p:val>
                                            <p:strVal val="#ppt_x"/>
                                          </p:val>
                                        </p:tav>
                                      </p:tavLst>
                                    </p:anim>
                                    <p:anim calcmode="lin" valueType="num">
                                      <p:cBhvr additive="base">
                                        <p:cTn id="21" dur="1000" fill="hold"/>
                                        <p:tgtEl>
                                          <p:spTgt spid="16"/>
                                        </p:tgtEl>
                                        <p:attrNameLst>
                                          <p:attrName>ppt_y</p:attrName>
                                        </p:attrNameLst>
                                      </p:cBhvr>
                                      <p:tavLst>
                                        <p:tav tm="0">
                                          <p:val>
                                            <p:strVal val="#ppt_y"/>
                                          </p:val>
                                        </p:tav>
                                        <p:tav tm="100000">
                                          <p:val>
                                            <p:strVal val="#ppt_y"/>
                                          </p:val>
                                        </p:tav>
                                      </p:tavLst>
                                    </p:anim>
                                  </p:childTnLst>
                                </p:cTn>
                              </p:par>
                            </p:childTnLst>
                          </p:cTn>
                        </p:par>
                        <p:par>
                          <p:cTn id="22" fill="hold">
                            <p:stCondLst>
                              <p:cond delay="1500"/>
                            </p:stCondLst>
                            <p:childTnLst>
                              <p:par>
                                <p:cTn id="23" presetID="10" presetClass="entr" presetSubtype="0" fill="hold" grpId="0" nodeType="afterEffect">
                                  <p:stCondLst>
                                    <p:cond delay="0"/>
                                  </p:stCondLst>
                                  <p:childTnLst>
                                    <p:set>
                                      <p:cBhvr>
                                        <p:cTn id="24" dur="1" fill="hold">
                                          <p:stCondLst>
                                            <p:cond delay="0"/>
                                          </p:stCondLst>
                                        </p:cTn>
                                        <p:tgtEl>
                                          <p:spTgt spid="23"/>
                                        </p:tgtEl>
                                        <p:attrNameLst>
                                          <p:attrName>style.visibility</p:attrName>
                                        </p:attrNameLst>
                                      </p:cBhvr>
                                      <p:to>
                                        <p:strVal val="visible"/>
                                      </p:to>
                                    </p:set>
                                    <p:animEffect transition="in" filter="fade">
                                      <p:cBhvr>
                                        <p:cTn id="25" dur="1000"/>
                                        <p:tgtEl>
                                          <p:spTgt spid="23"/>
                                        </p:tgtEl>
                                      </p:cBhvr>
                                    </p:animEffect>
                                  </p:childTnLst>
                                </p:cTn>
                              </p:par>
                              <p:par>
                                <p:cTn id="26" presetID="10" presetClass="entr" presetSubtype="0" fill="hold" nodeType="with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10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7" grpId="0" animBg="1"/>
      <p:bldP spid="2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F7ACB0-9593-5323-C420-A0F76F4E18F9}"/>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603F4D65-EED6-E9FE-B41D-C34A5CDED8D1}"/>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61EFBCF8-8ECE-B2AC-7474-F6225993C712}"/>
              </a:ext>
            </a:extLst>
          </p:cNvPr>
          <p:cNvSpPr>
            <a:spLocks noGrp="1" noRot="1" noMove="1" noResize="1" noEditPoints="1" noAdjustHandles="1" noChangeArrowheads="1" noChangeShapeType="1"/>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44AE5437-F178-48AA-B1DD-AB808AB15255}"/>
              </a:ext>
            </a:extLst>
          </p:cNvPr>
          <p:cNvSpPr>
            <a:spLocks/>
          </p:cNvSpPr>
          <p:nvPr/>
        </p:nvSpPr>
        <p:spPr>
          <a:xfrm>
            <a:off x="0" y="1081313"/>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CB3A530B-5DD8-3458-AA15-8685C12C8AA2}"/>
              </a:ext>
            </a:extLst>
          </p:cNvPr>
          <p:cNvGrpSpPr/>
          <p:nvPr/>
        </p:nvGrpSpPr>
        <p:grpSpPr>
          <a:xfrm>
            <a:off x="6134100" y="524825"/>
            <a:ext cx="2730500" cy="1117600"/>
            <a:chOff x="501650" y="2946400"/>
            <a:chExt cx="2730500" cy="1117600"/>
          </a:xfrm>
        </p:grpSpPr>
        <p:sp>
          <p:nvSpPr>
            <p:cNvPr id="3" name="Rectangle: Rounded Corners 2">
              <a:extLst>
                <a:ext uri="{FF2B5EF4-FFF2-40B4-BE49-F238E27FC236}">
                  <a16:creationId xmlns:a16="http://schemas.microsoft.com/office/drawing/2014/main" id="{52B2752A-4039-9192-1BA2-1A0E9EBC7309}"/>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4" name="TextBox 3">
              <a:extLst>
                <a:ext uri="{FF2B5EF4-FFF2-40B4-BE49-F238E27FC236}">
                  <a16:creationId xmlns:a16="http://schemas.microsoft.com/office/drawing/2014/main" id="{369DBC8C-BAC0-B63E-4BC9-55CA1FE3884F}"/>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Third Tab</a:t>
              </a:r>
            </a:p>
          </p:txBody>
        </p:sp>
      </p:grpSp>
      <p:grpSp>
        <p:nvGrpSpPr>
          <p:cNvPr id="5" name="Group 4">
            <a:extLst>
              <a:ext uri="{FF2B5EF4-FFF2-40B4-BE49-F238E27FC236}">
                <a16:creationId xmlns:a16="http://schemas.microsoft.com/office/drawing/2014/main" id="{A6F9BD69-DDA6-8BEF-23EC-0F4DF73F5435}"/>
              </a:ext>
            </a:extLst>
          </p:cNvPr>
          <p:cNvGrpSpPr/>
          <p:nvPr/>
        </p:nvGrpSpPr>
        <p:grpSpPr>
          <a:xfrm>
            <a:off x="8953500" y="524825"/>
            <a:ext cx="2730500" cy="1117600"/>
            <a:chOff x="501650" y="2946400"/>
            <a:chExt cx="2730500" cy="1117600"/>
          </a:xfrm>
        </p:grpSpPr>
        <p:sp>
          <p:nvSpPr>
            <p:cNvPr id="6" name="Rectangle: Rounded Corners 5">
              <a:extLst>
                <a:ext uri="{FF2B5EF4-FFF2-40B4-BE49-F238E27FC236}">
                  <a16:creationId xmlns:a16="http://schemas.microsoft.com/office/drawing/2014/main" id="{9F4C0B30-5F71-3F80-3DF7-8DD6FB06C83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8" name="TextBox 7">
              <a:extLst>
                <a:ext uri="{FF2B5EF4-FFF2-40B4-BE49-F238E27FC236}">
                  <a16:creationId xmlns:a16="http://schemas.microsoft.com/office/drawing/2014/main" id="{592195EE-3253-BFEB-F8FE-6DDBAEE466B9}"/>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Fourth Tab</a:t>
              </a:r>
            </a:p>
          </p:txBody>
        </p:sp>
      </p:grpSp>
      <p:sp>
        <p:nvSpPr>
          <p:cNvPr id="12" name="Rectangle top">
            <a:extLst>
              <a:ext uri="{FF2B5EF4-FFF2-40B4-BE49-F238E27FC236}">
                <a16:creationId xmlns:a16="http://schemas.microsoft.com/office/drawing/2014/main" id="{695AD7C3-B63C-2789-57C9-DE2B77DD6650}"/>
              </a:ext>
            </a:extLst>
          </p:cNvPr>
          <p:cNvSpPr>
            <a:spLocks/>
          </p:cNvSpPr>
          <p:nvPr/>
        </p:nvSpPr>
        <p:spPr>
          <a:xfrm>
            <a:off x="0" y="1081314"/>
            <a:ext cx="12192000" cy="5776686"/>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pic>
        <p:nvPicPr>
          <p:cNvPr id="9" name="Picture 8" descr="A white pencil on a black background&#10;&#10;Description automatically generated">
            <a:extLst>
              <a:ext uri="{FF2B5EF4-FFF2-40B4-BE49-F238E27FC236}">
                <a16:creationId xmlns:a16="http://schemas.microsoft.com/office/drawing/2014/main" id="{F5BCF88F-94E4-BB5C-A38A-2D1188A4AAC8}"/>
              </a:ext>
            </a:extLst>
          </p:cNvPr>
          <p:cNvPicPr>
            <a:picLocks noChangeAspect="1"/>
          </p:cNvPicPr>
          <p:nvPr/>
        </p:nvPicPr>
        <p:blipFill>
          <a:blip r:embed="rId3">
            <a:duotone>
              <a:prstClr val="black"/>
              <a:schemeClr val="tx2">
                <a:tint val="45000"/>
                <a:satMod val="400000"/>
              </a:schemeClr>
            </a:duotone>
            <a:extLst>
              <a:ext uri="{28A0092B-C50C-407E-A947-70E740481C1C}">
                <a14:useLocalDpi xmlns:a14="http://schemas.microsoft.com/office/drawing/2010/main" val="0"/>
              </a:ext>
            </a:extLst>
          </a:blip>
          <a:srcRect l="42895" r="42813"/>
          <a:stretch/>
        </p:blipFill>
        <p:spPr>
          <a:xfrm rot="5400000">
            <a:off x="5729467" y="-1531395"/>
            <a:ext cx="733064" cy="6063935"/>
          </a:xfrm>
          <a:prstGeom prst="rect">
            <a:avLst/>
          </a:prstGeom>
        </p:spPr>
      </p:pic>
      <p:grpSp>
        <p:nvGrpSpPr>
          <p:cNvPr id="10" name="Group 9">
            <a:extLst>
              <a:ext uri="{FF2B5EF4-FFF2-40B4-BE49-F238E27FC236}">
                <a16:creationId xmlns:a16="http://schemas.microsoft.com/office/drawing/2014/main" id="{1DC78ED6-B214-C581-83A1-08D406F790FC}"/>
              </a:ext>
            </a:extLst>
          </p:cNvPr>
          <p:cNvGrpSpPr/>
          <p:nvPr/>
        </p:nvGrpSpPr>
        <p:grpSpPr>
          <a:xfrm>
            <a:off x="1788866" y="1682679"/>
            <a:ext cx="8614267" cy="6606429"/>
            <a:chOff x="1788867" y="3429000"/>
            <a:chExt cx="8614267" cy="6606429"/>
          </a:xfrm>
        </p:grpSpPr>
        <p:pic>
          <p:nvPicPr>
            <p:cNvPr id="11" name="Tab">
              <a:extLst>
                <a:ext uri="{FF2B5EF4-FFF2-40B4-BE49-F238E27FC236}">
                  <a16:creationId xmlns:a16="http://schemas.microsoft.com/office/drawing/2014/main" id="{6A1DA91E-0B75-DC65-A838-249A246438B1}"/>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rot="16200000" flipH="1">
              <a:off x="2792786" y="2425081"/>
              <a:ext cx="6606429" cy="8614267"/>
            </a:xfrm>
            <a:prstGeom prst="rect">
              <a:avLst/>
            </a:prstGeom>
            <a:effectLst>
              <a:outerShdw blurRad="317500" dist="152400" dir="8100000" algn="tr" rotWithShape="0">
                <a:prstClr val="black">
                  <a:alpha val="40000"/>
                </a:prstClr>
              </a:outerShdw>
            </a:effectLst>
          </p:spPr>
        </p:pic>
        <p:sp>
          <p:nvSpPr>
            <p:cNvPr id="13" name="Saeed">
              <a:extLst>
                <a:ext uri="{FF2B5EF4-FFF2-40B4-BE49-F238E27FC236}">
                  <a16:creationId xmlns:a16="http://schemas.microsoft.com/office/drawing/2014/main" id="{DDC9FA8A-8B58-E499-83E6-402B14C431E3}"/>
                </a:ext>
              </a:extLst>
            </p:cNvPr>
            <p:cNvSpPr/>
            <p:nvPr userDrawn="1"/>
          </p:nvSpPr>
          <p:spPr>
            <a:xfrm flipH="1">
              <a:off x="2010854" y="3639986"/>
              <a:ext cx="8170293" cy="6184456"/>
            </a:xfrm>
            <a:custGeom>
              <a:avLst/>
              <a:gdLst>
                <a:gd name="connsiteX0" fmla="*/ 217731 w 7356568"/>
                <a:gd name="connsiteY0" fmla="*/ 0 h 5568512"/>
                <a:gd name="connsiteX1" fmla="*/ 5164654 w 7356568"/>
                <a:gd name="connsiteY1" fmla="*/ 0 h 5568512"/>
                <a:gd name="connsiteX2" fmla="*/ 7138838 w 7356568"/>
                <a:gd name="connsiteY2" fmla="*/ 0 h 5568512"/>
                <a:gd name="connsiteX3" fmla="*/ 7182718 w 7356568"/>
                <a:gd name="connsiteY3" fmla="*/ 4424 h 5568512"/>
                <a:gd name="connsiteX4" fmla="*/ 7212433 w 7356568"/>
                <a:gd name="connsiteY4" fmla="*/ 13649 h 5568512"/>
                <a:gd name="connsiteX5" fmla="*/ 7223588 w 7356568"/>
                <a:gd name="connsiteY5" fmla="*/ 17112 h 5568512"/>
                <a:gd name="connsiteX6" fmla="*/ 7223589 w 7356568"/>
                <a:gd name="connsiteY6" fmla="*/ 17112 h 5568512"/>
                <a:gd name="connsiteX7" fmla="*/ 7225647 w 7356568"/>
                <a:gd name="connsiteY7" fmla="*/ 18229 h 5568512"/>
                <a:gd name="connsiteX8" fmla="*/ 7260573 w 7356568"/>
                <a:gd name="connsiteY8" fmla="*/ 37186 h 5568512"/>
                <a:gd name="connsiteX9" fmla="*/ 7356567 w 7356568"/>
                <a:gd name="connsiteY9" fmla="*/ 217730 h 5568512"/>
                <a:gd name="connsiteX10" fmla="*/ 7356567 w 7356568"/>
                <a:gd name="connsiteY10" fmla="*/ 217731 h 5568512"/>
                <a:gd name="connsiteX11" fmla="*/ 7356568 w 7356568"/>
                <a:gd name="connsiteY11" fmla="*/ 5350784 h 5568512"/>
                <a:gd name="connsiteX12" fmla="*/ 7138838 w 7356568"/>
                <a:gd name="connsiteY12" fmla="*/ 5568512 h 5568512"/>
                <a:gd name="connsiteX13" fmla="*/ 2191914 w 7356568"/>
                <a:gd name="connsiteY13" fmla="*/ 5568512 h 5568512"/>
                <a:gd name="connsiteX14" fmla="*/ 217729 w 7356568"/>
                <a:gd name="connsiteY14" fmla="*/ 5568512 h 5568512"/>
                <a:gd name="connsiteX15" fmla="*/ 0 w 7356568"/>
                <a:gd name="connsiteY15" fmla="*/ 5350784 h 5568512"/>
                <a:gd name="connsiteX16" fmla="*/ 0 w 7356568"/>
                <a:gd name="connsiteY16" fmla="*/ 498066 h 5568512"/>
                <a:gd name="connsiteX17" fmla="*/ 0 w 7356568"/>
                <a:gd name="connsiteY17" fmla="*/ 217730 h 5568512"/>
                <a:gd name="connsiteX18" fmla="*/ 217731 w 7356568"/>
                <a:gd name="connsiteY18" fmla="*/ 0 h 5568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56568" h="5568512">
                  <a:moveTo>
                    <a:pt x="217731" y="0"/>
                  </a:moveTo>
                  <a:lnTo>
                    <a:pt x="5164654" y="0"/>
                  </a:lnTo>
                  <a:lnTo>
                    <a:pt x="7138838" y="0"/>
                  </a:lnTo>
                  <a:cubicBezTo>
                    <a:pt x="7153869" y="0"/>
                    <a:pt x="7168546" y="1525"/>
                    <a:pt x="7182718" y="4424"/>
                  </a:cubicBezTo>
                  <a:lnTo>
                    <a:pt x="7212433" y="13649"/>
                  </a:lnTo>
                  <a:lnTo>
                    <a:pt x="7223588" y="17112"/>
                  </a:lnTo>
                  <a:lnTo>
                    <a:pt x="7223589" y="17112"/>
                  </a:lnTo>
                  <a:lnTo>
                    <a:pt x="7225647" y="18229"/>
                  </a:lnTo>
                  <a:lnTo>
                    <a:pt x="7260573" y="37186"/>
                  </a:lnTo>
                  <a:cubicBezTo>
                    <a:pt x="7318489" y="76314"/>
                    <a:pt x="7356567" y="142575"/>
                    <a:pt x="7356567" y="217730"/>
                  </a:cubicBezTo>
                  <a:lnTo>
                    <a:pt x="7356567" y="217731"/>
                  </a:lnTo>
                  <a:lnTo>
                    <a:pt x="7356568" y="5350784"/>
                  </a:lnTo>
                  <a:cubicBezTo>
                    <a:pt x="7356568" y="5471032"/>
                    <a:pt x="7259086" y="5568512"/>
                    <a:pt x="7138838" y="5568512"/>
                  </a:cubicBezTo>
                  <a:lnTo>
                    <a:pt x="2191914" y="5568512"/>
                  </a:lnTo>
                  <a:lnTo>
                    <a:pt x="217729" y="5568512"/>
                  </a:lnTo>
                  <a:cubicBezTo>
                    <a:pt x="97483" y="5568512"/>
                    <a:pt x="0" y="5471032"/>
                    <a:pt x="0" y="5350784"/>
                  </a:cubicBezTo>
                  <a:lnTo>
                    <a:pt x="0" y="498066"/>
                  </a:lnTo>
                  <a:lnTo>
                    <a:pt x="0" y="217730"/>
                  </a:lnTo>
                  <a:cubicBezTo>
                    <a:pt x="1" y="97482"/>
                    <a:pt x="97483" y="0"/>
                    <a:pt x="217731"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grpSp>
      <p:pic>
        <p:nvPicPr>
          <p:cNvPr id="16" name="Picture 15">
            <a:extLst>
              <a:ext uri="{FF2B5EF4-FFF2-40B4-BE49-F238E27FC236}">
                <a16:creationId xmlns:a16="http://schemas.microsoft.com/office/drawing/2014/main" id="{EC84082E-0A2F-C8B2-A94D-15AE5AD54297}"/>
              </a:ext>
            </a:extLst>
          </p:cNvPr>
          <p:cNvPicPr>
            <a:picLocks noChangeAspect="1"/>
          </p:cNvPicPr>
          <p:nvPr/>
        </p:nvPicPr>
        <p:blipFill>
          <a:blip r:embed="rId5">
            <a:extLst>
              <a:ext uri="{28A0092B-C50C-407E-A947-70E740481C1C}">
                <a14:useLocalDpi xmlns:a14="http://schemas.microsoft.com/office/drawing/2010/main" val="0"/>
              </a:ext>
            </a:extLst>
          </a:blip>
          <a:srcRect l="12844" r="12844" b="13643"/>
          <a:stretch/>
        </p:blipFill>
        <p:spPr>
          <a:xfrm>
            <a:off x="2010853" y="1893667"/>
            <a:ext cx="8170293" cy="5017058"/>
          </a:xfrm>
          <a:custGeom>
            <a:avLst/>
            <a:gdLst>
              <a:gd name="connsiteX0" fmla="*/ 241814 w 8170293"/>
              <a:gd name="connsiteY0" fmla="*/ 0 h 5340689"/>
              <a:gd name="connsiteX1" fmla="*/ 2434366 w 8170293"/>
              <a:gd name="connsiteY1" fmla="*/ 0 h 5340689"/>
              <a:gd name="connsiteX2" fmla="*/ 7928478 w 8170293"/>
              <a:gd name="connsiteY2" fmla="*/ 0 h 5340689"/>
              <a:gd name="connsiteX3" fmla="*/ 8170293 w 8170293"/>
              <a:gd name="connsiteY3" fmla="*/ 241814 h 5340689"/>
              <a:gd name="connsiteX4" fmla="*/ 8170293 w 8170293"/>
              <a:gd name="connsiteY4" fmla="*/ 553158 h 5340689"/>
              <a:gd name="connsiteX5" fmla="*/ 8170293 w 8170293"/>
              <a:gd name="connsiteY5" fmla="*/ 5340689 h 5340689"/>
              <a:gd name="connsiteX6" fmla="*/ 0 w 8170293"/>
              <a:gd name="connsiteY6" fmla="*/ 5340689 h 5340689"/>
              <a:gd name="connsiteX7" fmla="*/ 1 w 8170293"/>
              <a:gd name="connsiteY7" fmla="*/ 241815 h 5340689"/>
              <a:gd name="connsiteX8" fmla="*/ 1 w 8170293"/>
              <a:gd name="connsiteY8" fmla="*/ 241814 h 5340689"/>
              <a:gd name="connsiteX9" fmla="*/ 106613 w 8170293"/>
              <a:gd name="connsiteY9" fmla="*/ 41299 h 5340689"/>
              <a:gd name="connsiteX10" fmla="*/ 145403 w 8170293"/>
              <a:gd name="connsiteY10" fmla="*/ 20246 h 5340689"/>
              <a:gd name="connsiteX11" fmla="*/ 147688 w 8170293"/>
              <a:gd name="connsiteY11" fmla="*/ 19005 h 5340689"/>
              <a:gd name="connsiteX12" fmla="*/ 147689 w 8170293"/>
              <a:gd name="connsiteY12" fmla="*/ 19005 h 5340689"/>
              <a:gd name="connsiteX13" fmla="*/ 160078 w 8170293"/>
              <a:gd name="connsiteY13" fmla="*/ 15159 h 5340689"/>
              <a:gd name="connsiteX14" fmla="*/ 193080 w 8170293"/>
              <a:gd name="connsiteY14" fmla="*/ 4914 h 5340689"/>
              <a:gd name="connsiteX15" fmla="*/ 241814 w 8170293"/>
              <a:gd name="connsiteY15" fmla="*/ 0 h 534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170293" h="5340689">
                <a:moveTo>
                  <a:pt x="241814" y="0"/>
                </a:moveTo>
                <a:lnTo>
                  <a:pt x="2434366" y="0"/>
                </a:lnTo>
                <a:lnTo>
                  <a:pt x="7928478" y="0"/>
                </a:lnTo>
                <a:cubicBezTo>
                  <a:pt x="8062027" y="0"/>
                  <a:pt x="8170292" y="108265"/>
                  <a:pt x="8170293" y="241814"/>
                </a:cubicBezTo>
                <a:lnTo>
                  <a:pt x="8170293" y="553158"/>
                </a:lnTo>
                <a:lnTo>
                  <a:pt x="8170293" y="5340689"/>
                </a:lnTo>
                <a:lnTo>
                  <a:pt x="0" y="5340689"/>
                </a:lnTo>
                <a:lnTo>
                  <a:pt x="1" y="241815"/>
                </a:lnTo>
                <a:lnTo>
                  <a:pt x="1" y="241814"/>
                </a:lnTo>
                <a:cubicBezTo>
                  <a:pt x="1" y="158346"/>
                  <a:pt x="42291" y="84755"/>
                  <a:pt x="106613" y="41299"/>
                </a:cubicBezTo>
                <a:lnTo>
                  <a:pt x="145403" y="20246"/>
                </a:lnTo>
                <a:lnTo>
                  <a:pt x="147688" y="19005"/>
                </a:lnTo>
                <a:lnTo>
                  <a:pt x="147689" y="19005"/>
                </a:lnTo>
                <a:lnTo>
                  <a:pt x="160078" y="15159"/>
                </a:lnTo>
                <a:lnTo>
                  <a:pt x="193080" y="4914"/>
                </a:lnTo>
                <a:cubicBezTo>
                  <a:pt x="208820" y="1694"/>
                  <a:pt x="225120" y="0"/>
                  <a:pt x="241814" y="0"/>
                </a:cubicBezTo>
                <a:close/>
              </a:path>
            </a:pathLst>
          </a:custGeom>
        </p:spPr>
      </p:pic>
    </p:spTree>
    <p:extLst>
      <p:ext uri="{BB962C8B-B14F-4D97-AF65-F5344CB8AC3E}">
        <p14:creationId xmlns:p14="http://schemas.microsoft.com/office/powerpoint/2010/main" val="1539681258"/>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4.16667E-6 -1.85185E-6 L -4.16667E-6 0.12778 " pathEditMode="relative" rAng="0" ptsTypes="AA">
                                      <p:cBhvr>
                                        <p:cTn id="6" dur="750" fill="hold"/>
                                        <p:tgtEl>
                                          <p:spTgt spid="2"/>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4.16667E-6 0.13334 L -4.16667E-6 -1.85185E-6 " pathEditMode="relative" rAng="0" ptsTypes="AA">
                                      <p:cBhvr>
                                        <p:cTn id="10" dur="750" fill="hold"/>
                                        <p:tgtEl>
                                          <p:spTgt spid="5"/>
                                        </p:tgtEl>
                                        <p:attrNameLst>
                                          <p:attrName>ppt_x</p:attrName>
                                          <p:attrName>ppt_y</p:attrName>
                                        </p:attrNameLst>
                                      </p:cBhvr>
                                      <p:rCtr x="0" y="-6667"/>
                                    </p:animMotion>
                                  </p:childTnLst>
                                </p:cTn>
                              </p:par>
                              <p:par>
                                <p:cTn id="11" presetID="1" presetClass="entr" presetSubtype="0" fill="hold" nodeType="withEffect">
                                  <p:stCondLst>
                                    <p:cond delay="500"/>
                                  </p:stCondLst>
                                  <p:childTnLst>
                                    <p:set>
                                      <p:cBhvr>
                                        <p:cTn id="12" dur="1" fill="hold">
                                          <p:stCondLst>
                                            <p:cond delay="0"/>
                                          </p:stCondLst>
                                        </p:cTn>
                                        <p:tgtEl>
                                          <p:spTgt spid="10"/>
                                        </p:tgtEl>
                                        <p:attrNameLst>
                                          <p:attrName>style.visibility</p:attrName>
                                        </p:attrNameLst>
                                      </p:cBhvr>
                                      <p:to>
                                        <p:strVal val="visible"/>
                                      </p:to>
                                    </p:set>
                                  </p:childTnLst>
                                </p:cTn>
                              </p:par>
                              <p:par>
                                <p:cTn id="13" presetID="64" presetClass="path" presetSubtype="0" accel="50000" decel="50000" fill="hold" nodeType="withEffect">
                                  <p:stCondLst>
                                    <p:cond delay="500"/>
                                  </p:stCondLst>
                                  <p:childTnLst>
                                    <p:animMotion origin="layout" path="M 0 0.87523 L 0 -1.85185E-6 " pathEditMode="relative" rAng="0" ptsTypes="AA">
                                      <p:cBhvr>
                                        <p:cTn id="14" dur="2000" fill="hold"/>
                                        <p:tgtEl>
                                          <p:spTgt spid="10"/>
                                        </p:tgtEl>
                                        <p:attrNameLst>
                                          <p:attrName>ppt_x</p:attrName>
                                          <p:attrName>ppt_y</p:attrName>
                                        </p:attrNameLst>
                                      </p:cBhvr>
                                      <p:rCtr x="0" y="-43773"/>
                                    </p:animMotion>
                                  </p:childTnLst>
                                </p:cTn>
                              </p:par>
                              <p:par>
                                <p:cTn id="15" presetID="1" presetClass="entr" presetSubtype="0" fill="hold" nodeType="withEffect">
                                  <p:stCondLst>
                                    <p:cond delay="1750"/>
                                  </p:stCondLst>
                                  <p:childTnLst>
                                    <p:set>
                                      <p:cBhvr>
                                        <p:cTn id="16" dur="1" fill="hold">
                                          <p:stCondLst>
                                            <p:cond delay="0"/>
                                          </p:stCondLst>
                                        </p:cTn>
                                        <p:tgtEl>
                                          <p:spTgt spid="9"/>
                                        </p:tgtEl>
                                        <p:attrNameLst>
                                          <p:attrName>style.visibility</p:attrName>
                                        </p:attrNameLst>
                                      </p:cBhvr>
                                      <p:to>
                                        <p:strVal val="visible"/>
                                      </p:to>
                                    </p:set>
                                  </p:childTnLst>
                                </p:cTn>
                              </p:par>
                              <p:par>
                                <p:cTn id="17" presetID="64" presetClass="path" presetSubtype="0" decel="100000" fill="hold" nodeType="withEffect">
                                  <p:stCondLst>
                                    <p:cond delay="1750"/>
                                  </p:stCondLst>
                                  <p:childTnLst>
                                    <p:animMotion origin="layout" path="M 0 0.62245 L 0 2.77556E-17 " pathEditMode="relative" rAng="0" ptsTypes="AA">
                                      <p:cBhvr>
                                        <p:cTn id="18" dur="1500" fill="hold"/>
                                        <p:tgtEl>
                                          <p:spTgt spid="9"/>
                                        </p:tgtEl>
                                        <p:attrNameLst>
                                          <p:attrName>ppt_x</p:attrName>
                                          <p:attrName>ppt_y</p:attrName>
                                        </p:attrNameLst>
                                      </p:cBhvr>
                                      <p:rCtr x="0" y="-31134"/>
                                    </p:animMotion>
                                  </p:childTnLst>
                                </p:cTn>
                              </p:par>
                              <p:par>
                                <p:cTn id="19" presetID="1" presetClass="entr" presetSubtype="0" fill="hold" nodeType="withEffect">
                                  <p:stCondLst>
                                    <p:cond delay="500"/>
                                  </p:stCondLst>
                                  <p:childTnLst>
                                    <p:set>
                                      <p:cBhvr>
                                        <p:cTn id="20" dur="1" fill="hold">
                                          <p:stCondLst>
                                            <p:cond delay="0"/>
                                          </p:stCondLst>
                                        </p:cTn>
                                        <p:tgtEl>
                                          <p:spTgt spid="16"/>
                                        </p:tgtEl>
                                        <p:attrNameLst>
                                          <p:attrName>style.visibility</p:attrName>
                                        </p:attrNameLst>
                                      </p:cBhvr>
                                      <p:to>
                                        <p:strVal val="visible"/>
                                      </p:to>
                                    </p:set>
                                  </p:childTnLst>
                                </p:cTn>
                              </p:par>
                              <p:par>
                                <p:cTn id="21" presetID="64" presetClass="path" presetSubtype="0" accel="50000" decel="50000" fill="hold" nodeType="withEffect">
                                  <p:stCondLst>
                                    <p:cond delay="500"/>
                                  </p:stCondLst>
                                  <p:childTnLst>
                                    <p:animMotion origin="layout" path="M 0 0.87708 L 0 1.85185E-6 " pathEditMode="relative" rAng="0" ptsTypes="AA">
                                      <p:cBhvr>
                                        <p:cTn id="22" dur="2000" fill="hold"/>
                                        <p:tgtEl>
                                          <p:spTgt spid="16"/>
                                        </p:tgtEl>
                                        <p:attrNameLst>
                                          <p:attrName>ppt_x</p:attrName>
                                          <p:attrName>ppt_y</p:attrName>
                                        </p:attrNameLst>
                                      </p:cBhvr>
                                      <p:rCtr x="0" y="-4386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280F64-629B-4048-76F2-1DAC78C39B43}"/>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A6888804-40AA-8CE0-CD25-47AB5381EA29}"/>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63B08733-7B94-D59C-9BB2-5A1B782DF84E}"/>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05773780-77B2-E1E8-F3BB-906EB9A06AFA}"/>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AB928807-87BC-129C-D25F-2449B370EA8B}"/>
              </a:ext>
            </a:extLst>
          </p:cNvPr>
          <p:cNvGrpSpPr/>
          <p:nvPr/>
        </p:nvGrpSpPr>
        <p:grpSpPr>
          <a:xfrm>
            <a:off x="501649" y="425324"/>
            <a:ext cx="3537239" cy="1447800"/>
            <a:chOff x="501650" y="2946400"/>
            <a:chExt cx="2730500" cy="1117600"/>
          </a:xfrm>
        </p:grpSpPr>
        <p:sp>
          <p:nvSpPr>
            <p:cNvPr id="3" name="Rectangle: Rounded Corners 2">
              <a:extLst>
                <a:ext uri="{FF2B5EF4-FFF2-40B4-BE49-F238E27FC236}">
                  <a16:creationId xmlns:a16="http://schemas.microsoft.com/office/drawing/2014/main" id="{33341C5B-9483-4FA6-D039-C94BB2B14D69}"/>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4" name="TextBox 3">
              <a:extLst>
                <a:ext uri="{FF2B5EF4-FFF2-40B4-BE49-F238E27FC236}">
                  <a16:creationId xmlns:a16="http://schemas.microsoft.com/office/drawing/2014/main" id="{70738846-0FFE-CCD0-D467-9D9F4B52AC03}"/>
                </a:ext>
              </a:extLst>
            </p:cNvPr>
            <p:cNvSpPr txBox="1"/>
            <p:nvPr/>
          </p:nvSpPr>
          <p:spPr>
            <a:xfrm>
              <a:off x="501650" y="2969653"/>
              <a:ext cx="2730500" cy="451405"/>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200" dirty="0"/>
                <a:t>Good Day</a:t>
              </a:r>
            </a:p>
          </p:txBody>
        </p:sp>
      </p:grpSp>
      <p:sp>
        <p:nvSpPr>
          <p:cNvPr id="12" name="Rectangle top">
            <a:extLst>
              <a:ext uri="{FF2B5EF4-FFF2-40B4-BE49-F238E27FC236}">
                <a16:creationId xmlns:a16="http://schemas.microsoft.com/office/drawing/2014/main" id="{34C331FA-568A-6E9A-7B18-978A538506AC}"/>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4" name="Freeform: Shape 23">
            <a:extLst>
              <a:ext uri="{FF2B5EF4-FFF2-40B4-BE49-F238E27FC236}">
                <a16:creationId xmlns:a16="http://schemas.microsoft.com/office/drawing/2014/main" id="{A5E85AE9-7790-D730-F312-5F34E021AA6B}"/>
              </a:ext>
            </a:extLst>
          </p:cNvPr>
          <p:cNvSpPr>
            <a:spLocks noGrp="1" noRot="1" noMove="1" noResize="1" noEditPoints="1" noAdjustHandles="1" noChangeArrowheads="1" noChangeShapeType="1"/>
          </p:cNvSpPr>
          <p:nvPr/>
        </p:nvSpPr>
        <p:spPr>
          <a:xfrm flipH="1">
            <a:off x="1241618" y="1616405"/>
            <a:ext cx="9756582" cy="5876596"/>
          </a:xfrm>
          <a:custGeom>
            <a:avLst/>
            <a:gdLst>
              <a:gd name="connsiteX0" fmla="*/ 7986031 w 8229600"/>
              <a:gd name="connsiteY0" fmla="*/ 0 h 5036326"/>
              <a:gd name="connsiteX1" fmla="*/ 5777563 w 8229600"/>
              <a:gd name="connsiteY1" fmla="*/ 0 h 5036326"/>
              <a:gd name="connsiteX2" fmla="*/ 243570 w 8229600"/>
              <a:gd name="connsiteY2" fmla="*/ 0 h 5036326"/>
              <a:gd name="connsiteX3" fmla="*/ 0 w 8229600"/>
              <a:gd name="connsiteY3" fmla="*/ 241814 h 5036326"/>
              <a:gd name="connsiteX4" fmla="*/ 0 w 8229600"/>
              <a:gd name="connsiteY4" fmla="*/ 553158 h 5036326"/>
              <a:gd name="connsiteX5" fmla="*/ 0 w 8229600"/>
              <a:gd name="connsiteY5" fmla="*/ 5036326 h 5036326"/>
              <a:gd name="connsiteX6" fmla="*/ 8229600 w 8229600"/>
              <a:gd name="connsiteY6" fmla="*/ 5036326 h 5036326"/>
              <a:gd name="connsiteX7" fmla="*/ 8229599 w 8229600"/>
              <a:gd name="connsiteY7" fmla="*/ 241815 h 5036326"/>
              <a:gd name="connsiteX8" fmla="*/ 8229599 w 8229600"/>
              <a:gd name="connsiteY8" fmla="*/ 241814 h 5036326"/>
              <a:gd name="connsiteX9" fmla="*/ 8122213 w 8229600"/>
              <a:gd name="connsiteY9" fmla="*/ 41299 h 5036326"/>
              <a:gd name="connsiteX10" fmla="*/ 8083142 w 8229600"/>
              <a:gd name="connsiteY10" fmla="*/ 20246 h 5036326"/>
              <a:gd name="connsiteX11" fmla="*/ 8080840 w 8229600"/>
              <a:gd name="connsiteY11" fmla="*/ 19005 h 5036326"/>
              <a:gd name="connsiteX12" fmla="*/ 8080839 w 8229600"/>
              <a:gd name="connsiteY12" fmla="*/ 19005 h 5036326"/>
              <a:gd name="connsiteX13" fmla="*/ 8068360 w 8229600"/>
              <a:gd name="connsiteY13" fmla="*/ 15159 h 5036326"/>
              <a:gd name="connsiteX14" fmla="*/ 8035118 w 8229600"/>
              <a:gd name="connsiteY14" fmla="*/ 4914 h 5036326"/>
              <a:gd name="connsiteX15" fmla="*/ 7986031 w 8229600"/>
              <a:gd name="connsiteY15" fmla="*/ 0 h 503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29600" h="5036326">
                <a:moveTo>
                  <a:pt x="7986031" y="0"/>
                </a:moveTo>
                <a:lnTo>
                  <a:pt x="5777563" y="0"/>
                </a:lnTo>
                <a:lnTo>
                  <a:pt x="243570" y="0"/>
                </a:lnTo>
                <a:cubicBezTo>
                  <a:pt x="109052" y="0"/>
                  <a:pt x="1" y="108265"/>
                  <a:pt x="0" y="241814"/>
                </a:cubicBezTo>
                <a:lnTo>
                  <a:pt x="0" y="553158"/>
                </a:lnTo>
                <a:lnTo>
                  <a:pt x="0" y="5036326"/>
                </a:lnTo>
                <a:lnTo>
                  <a:pt x="8229600" y="5036326"/>
                </a:lnTo>
                <a:lnTo>
                  <a:pt x="8229599" y="241815"/>
                </a:lnTo>
                <a:lnTo>
                  <a:pt x="8229599" y="241814"/>
                </a:lnTo>
                <a:cubicBezTo>
                  <a:pt x="8229599" y="158346"/>
                  <a:pt x="8187002" y="84755"/>
                  <a:pt x="8122213" y="41299"/>
                </a:cubicBezTo>
                <a:lnTo>
                  <a:pt x="8083142" y="20246"/>
                </a:lnTo>
                <a:lnTo>
                  <a:pt x="8080840" y="19005"/>
                </a:lnTo>
                <a:lnTo>
                  <a:pt x="8080839" y="19005"/>
                </a:lnTo>
                <a:lnTo>
                  <a:pt x="8068360" y="15159"/>
                </a:lnTo>
                <a:lnTo>
                  <a:pt x="8035118" y="4914"/>
                </a:lnTo>
                <a:cubicBezTo>
                  <a:pt x="8019264" y="1694"/>
                  <a:pt x="8002846" y="0"/>
                  <a:pt x="7986031"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pic>
        <p:nvPicPr>
          <p:cNvPr id="14" name="Picture 13">
            <a:extLst>
              <a:ext uri="{FF2B5EF4-FFF2-40B4-BE49-F238E27FC236}">
                <a16:creationId xmlns:a16="http://schemas.microsoft.com/office/drawing/2014/main" id="{FC43C9A3-950C-428A-8073-A95F4A4EBEEA}"/>
              </a:ext>
            </a:extLst>
          </p:cNvPr>
          <p:cNvPicPr>
            <a:picLocks noChangeAspect="1"/>
          </p:cNvPicPr>
          <p:nvPr/>
        </p:nvPicPr>
        <p:blipFill>
          <a:blip r:embed="rId3"/>
          <a:srcRect l="7769" t="24158" r="7769"/>
          <a:stretch>
            <a:fillRect/>
          </a:stretch>
        </p:blipFill>
        <p:spPr>
          <a:xfrm>
            <a:off x="-8303" y="1351915"/>
            <a:ext cx="12208606" cy="6166486"/>
          </a:xfrm>
          <a:custGeom>
            <a:avLst/>
            <a:gdLst>
              <a:gd name="connsiteX0" fmla="*/ 1547767 w 12208606"/>
              <a:gd name="connsiteY0" fmla="*/ 280925 h 6166486"/>
              <a:gd name="connsiteX1" fmla="*/ 1489989 w 12208606"/>
              <a:gd name="connsiteY1" fmla="*/ 286340 h 6166486"/>
              <a:gd name="connsiteX2" fmla="*/ 1450863 w 12208606"/>
              <a:gd name="connsiteY2" fmla="*/ 297630 h 6166486"/>
              <a:gd name="connsiteX3" fmla="*/ 1436175 w 12208606"/>
              <a:gd name="connsiteY3" fmla="*/ 301869 h 6166486"/>
              <a:gd name="connsiteX4" fmla="*/ 1436174 w 12208606"/>
              <a:gd name="connsiteY4" fmla="*/ 301869 h 6166486"/>
              <a:gd name="connsiteX5" fmla="*/ 1433465 w 12208606"/>
              <a:gd name="connsiteY5" fmla="*/ 303236 h 6166486"/>
              <a:gd name="connsiteX6" fmla="*/ 1387477 w 12208606"/>
              <a:gd name="connsiteY6" fmla="*/ 326437 h 6166486"/>
              <a:gd name="connsiteX7" fmla="*/ 1261081 w 12208606"/>
              <a:gd name="connsiteY7" fmla="*/ 547410 h 6166486"/>
              <a:gd name="connsiteX8" fmla="*/ 1261081 w 12208606"/>
              <a:gd name="connsiteY8" fmla="*/ 547411 h 6166486"/>
              <a:gd name="connsiteX9" fmla="*/ 1261079 w 12208606"/>
              <a:gd name="connsiteY9" fmla="*/ 6166485 h 6166486"/>
              <a:gd name="connsiteX10" fmla="*/ 10947526 w 12208606"/>
              <a:gd name="connsiteY10" fmla="*/ 6166485 h 6166486"/>
              <a:gd name="connsiteX11" fmla="*/ 10947526 w 12208606"/>
              <a:gd name="connsiteY11" fmla="*/ 890518 h 6166486"/>
              <a:gd name="connsiteX12" fmla="*/ 10947526 w 12208606"/>
              <a:gd name="connsiteY12" fmla="*/ 547410 h 6166486"/>
              <a:gd name="connsiteX13" fmla="*/ 10660837 w 12208606"/>
              <a:gd name="connsiteY13" fmla="*/ 280925 h 6166486"/>
              <a:gd name="connsiteX14" fmla="*/ 4147189 w 12208606"/>
              <a:gd name="connsiteY14" fmla="*/ 280925 h 6166486"/>
              <a:gd name="connsiteX15" fmla="*/ 0 w 12208606"/>
              <a:gd name="connsiteY15" fmla="*/ 0 h 6166486"/>
              <a:gd name="connsiteX16" fmla="*/ 12208606 w 12208606"/>
              <a:gd name="connsiteY16" fmla="*/ 0 h 6166486"/>
              <a:gd name="connsiteX17" fmla="*/ 12208606 w 12208606"/>
              <a:gd name="connsiteY17" fmla="*/ 6166486 h 6166486"/>
              <a:gd name="connsiteX18" fmla="*/ 0 w 12208606"/>
              <a:gd name="connsiteY18" fmla="*/ 6166486 h 6166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08606" h="6166486">
                <a:moveTo>
                  <a:pt x="1547767" y="280925"/>
                </a:moveTo>
                <a:cubicBezTo>
                  <a:pt x="1527975" y="280925"/>
                  <a:pt x="1508650" y="282792"/>
                  <a:pt x="1489989" y="286340"/>
                </a:cubicBezTo>
                <a:lnTo>
                  <a:pt x="1450863" y="297630"/>
                </a:lnTo>
                <a:lnTo>
                  <a:pt x="1436175" y="301869"/>
                </a:lnTo>
                <a:lnTo>
                  <a:pt x="1436174" y="301869"/>
                </a:lnTo>
                <a:lnTo>
                  <a:pt x="1433465" y="303236"/>
                </a:lnTo>
                <a:lnTo>
                  <a:pt x="1387477" y="326437"/>
                </a:lnTo>
                <a:cubicBezTo>
                  <a:pt x="1311219" y="374327"/>
                  <a:pt x="1261081" y="455425"/>
                  <a:pt x="1261081" y="547410"/>
                </a:cubicBezTo>
                <a:lnTo>
                  <a:pt x="1261081" y="547411"/>
                </a:lnTo>
                <a:lnTo>
                  <a:pt x="1261079" y="6166485"/>
                </a:lnTo>
                <a:lnTo>
                  <a:pt x="10947526" y="6166485"/>
                </a:lnTo>
                <a:lnTo>
                  <a:pt x="10947526" y="890518"/>
                </a:lnTo>
                <a:lnTo>
                  <a:pt x="10947526" y="547410"/>
                </a:lnTo>
                <a:cubicBezTo>
                  <a:pt x="10947525" y="400235"/>
                  <a:pt x="10819169" y="280925"/>
                  <a:pt x="10660837" y="280925"/>
                </a:cubicBezTo>
                <a:lnTo>
                  <a:pt x="4147189" y="280925"/>
                </a:lnTo>
                <a:close/>
                <a:moveTo>
                  <a:pt x="0" y="0"/>
                </a:moveTo>
                <a:lnTo>
                  <a:pt x="12208606" y="0"/>
                </a:lnTo>
                <a:lnTo>
                  <a:pt x="12208606" y="6166486"/>
                </a:lnTo>
                <a:lnTo>
                  <a:pt x="0" y="6166486"/>
                </a:lnTo>
                <a:close/>
              </a:path>
            </a:pathLst>
          </a:custGeom>
        </p:spPr>
      </p:pic>
      <p:grpSp>
        <p:nvGrpSpPr>
          <p:cNvPr id="8" name="Group 7">
            <a:extLst>
              <a:ext uri="{FF2B5EF4-FFF2-40B4-BE49-F238E27FC236}">
                <a16:creationId xmlns:a16="http://schemas.microsoft.com/office/drawing/2014/main" id="{0CC017A9-0D0E-7063-36CB-025C57E26DBF}"/>
              </a:ext>
            </a:extLst>
          </p:cNvPr>
          <p:cNvGrpSpPr/>
          <p:nvPr/>
        </p:nvGrpSpPr>
        <p:grpSpPr>
          <a:xfrm>
            <a:off x="2478330" y="2950671"/>
            <a:ext cx="7235340" cy="2209999"/>
            <a:chOff x="984069" y="2423555"/>
            <a:chExt cx="4493622" cy="1372555"/>
          </a:xfrm>
        </p:grpSpPr>
        <p:sp>
          <p:nvSpPr>
            <p:cNvPr id="9" name="TextBox 8">
              <a:extLst>
                <a:ext uri="{FF2B5EF4-FFF2-40B4-BE49-F238E27FC236}">
                  <a16:creationId xmlns:a16="http://schemas.microsoft.com/office/drawing/2014/main" id="{7F94F9F1-2A4A-7065-CEB4-175C12B8062C}"/>
                </a:ext>
              </a:extLst>
            </p:cNvPr>
            <p:cNvSpPr txBox="1"/>
            <p:nvPr/>
          </p:nvSpPr>
          <p:spPr>
            <a:xfrm>
              <a:off x="984069" y="2423555"/>
              <a:ext cx="4493622" cy="92303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dirty="0">
                  <a:ln>
                    <a:noFill/>
                  </a:ln>
                  <a:solidFill>
                    <a:schemeClr val="bg1"/>
                  </a:solidFill>
                  <a:effectLst/>
                  <a:uLnTx/>
                  <a:uFillTx/>
                  <a:latin typeface="Montserrat ExtraBold" pitchFamily="2" charset="0"/>
                  <a:ea typeface="+mn-ea"/>
                  <a:cs typeface="+mn-cs"/>
                </a:rPr>
                <a:t>WELCOME</a:t>
              </a:r>
              <a:endParaRPr kumimoji="0" lang="en-US" sz="5400" b="0" i="0" u="none" strike="noStrike" kern="1200" cap="none" spc="0" normalizeH="0" baseline="0" noProof="0" dirty="0">
                <a:ln>
                  <a:noFill/>
                </a:ln>
                <a:solidFill>
                  <a:schemeClr val="bg1"/>
                </a:solidFill>
                <a:effectLst/>
                <a:uLnTx/>
                <a:uFillTx/>
                <a:latin typeface="Montserrat ExtraBold" pitchFamily="2" charset="0"/>
                <a:ea typeface="+mn-ea"/>
                <a:cs typeface="+mn-cs"/>
              </a:endParaRPr>
            </a:p>
          </p:txBody>
        </p:sp>
        <p:sp>
          <p:nvSpPr>
            <p:cNvPr id="11" name="TextBox 10">
              <a:extLst>
                <a:ext uri="{FF2B5EF4-FFF2-40B4-BE49-F238E27FC236}">
                  <a16:creationId xmlns:a16="http://schemas.microsoft.com/office/drawing/2014/main" id="{73652AFE-1E1B-9907-EF1E-E545083F83ED}"/>
                </a:ext>
              </a:extLst>
            </p:cNvPr>
            <p:cNvSpPr txBox="1"/>
            <p:nvPr/>
          </p:nvSpPr>
          <p:spPr>
            <a:xfrm>
              <a:off x="1539734" y="3204422"/>
              <a:ext cx="3382291" cy="59168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rPr>
                <a:t>Lorem ipsum dolor sit a met, constituter adipescent elite. Maecenas porttitor congue massa. Fusce posuere, magna sed pulvinar ultricies, purus lectus malesuada libero, sit a met commodo magna eros quis urna.</a:t>
              </a:r>
            </a:p>
          </p:txBody>
        </p:sp>
      </p:grpSp>
      <p:sp>
        <p:nvSpPr>
          <p:cNvPr id="13" name="TextBox 12">
            <a:extLst>
              <a:ext uri="{FF2B5EF4-FFF2-40B4-BE49-F238E27FC236}">
                <a16:creationId xmlns:a16="http://schemas.microsoft.com/office/drawing/2014/main" id="{D84B212C-16A3-FBDD-0146-C2AF72D07DD2}"/>
              </a:ext>
            </a:extLst>
          </p:cNvPr>
          <p:cNvSpPr txBox="1"/>
          <p:nvPr/>
        </p:nvSpPr>
        <p:spPr>
          <a:xfrm>
            <a:off x="6845031" y="5363402"/>
            <a:ext cx="197394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chemeClr val="bg1"/>
                </a:solidFill>
                <a:effectLst/>
                <a:uLnTx/>
                <a:uFillTx/>
                <a:latin typeface="Edwardian Script ITC" panose="030303020407070D0804" pitchFamily="66" charset="0"/>
                <a:ea typeface="+mn-ea"/>
                <a:cs typeface="+mn-cs"/>
              </a:rPr>
              <a:t>Dr. Saeed Faal</a:t>
            </a:r>
          </a:p>
        </p:txBody>
      </p:sp>
    </p:spTree>
    <p:extLst>
      <p:ext uri="{BB962C8B-B14F-4D97-AF65-F5344CB8AC3E}">
        <p14:creationId xmlns:p14="http://schemas.microsoft.com/office/powerpoint/2010/main" val="1061115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08333E-6 0.1375 L 2.08333E-6 -2.59259E-6 " pathEditMode="relative" rAng="0" ptsTypes="AA">
                                      <p:cBhvr>
                                        <p:cTn id="8" dur="750" fill="hold"/>
                                        <p:tgtEl>
                                          <p:spTgt spid="2"/>
                                        </p:tgtEl>
                                        <p:attrNameLst>
                                          <p:attrName>ppt_x</p:attrName>
                                          <p:attrName>ppt_y</p:attrName>
                                        </p:attrNameLst>
                                      </p:cBhvr>
                                      <p:rCtr x="0" y="-6875"/>
                                    </p:animMotion>
                                  </p:childTnLst>
                                </p:cTn>
                              </p:par>
                              <p:par>
                                <p:cTn id="9" presetID="1" presetClass="entr" presetSubtype="0" fill="hold" grpId="0" nodeType="withEffect">
                                  <p:stCondLst>
                                    <p:cond delay="500"/>
                                  </p:stCondLst>
                                  <p:childTnLst>
                                    <p:set>
                                      <p:cBhvr>
                                        <p:cTn id="10" dur="1" fill="hold">
                                          <p:stCondLst>
                                            <p:cond delay="0"/>
                                          </p:stCondLst>
                                        </p:cTn>
                                        <p:tgtEl>
                                          <p:spTgt spid="24"/>
                                        </p:tgtEl>
                                        <p:attrNameLst>
                                          <p:attrName>style.visibility</p:attrName>
                                        </p:attrNameLst>
                                      </p:cBhvr>
                                      <p:to>
                                        <p:strVal val="visible"/>
                                      </p:to>
                                    </p:set>
                                  </p:childTnLst>
                                </p:cTn>
                              </p:par>
                              <p:par>
                                <p:cTn id="11" presetID="64" presetClass="path" presetSubtype="0" accel="50000" decel="50000" fill="hold" grpId="1" nodeType="withEffect">
                                  <p:stCondLst>
                                    <p:cond delay="500"/>
                                  </p:stCondLst>
                                  <p:childTnLst>
                                    <p:animMotion origin="layout" path="M -3.125E-6 0.87708 L -3.125E-6 -3.7037E-7 " pathEditMode="relative" rAng="0" ptsTypes="AA">
                                      <p:cBhvr>
                                        <p:cTn id="12" dur="2000" fill="hold"/>
                                        <p:tgtEl>
                                          <p:spTgt spid="24"/>
                                        </p:tgtEl>
                                        <p:attrNameLst>
                                          <p:attrName>ppt_x</p:attrName>
                                          <p:attrName>ppt_y</p:attrName>
                                        </p:attrNameLst>
                                      </p:cBhvr>
                                      <p:rCtr x="0" y="-43866"/>
                                    </p:animMotion>
                                  </p:childTnLst>
                                </p:cTn>
                              </p:par>
                              <p:par>
                                <p:cTn id="13" presetID="1" presetClass="entr" presetSubtype="0" fill="hold" nodeType="withEffect">
                                  <p:stCondLst>
                                    <p:cond delay="500"/>
                                  </p:stCondLst>
                                  <p:childTnLst>
                                    <p:set>
                                      <p:cBhvr>
                                        <p:cTn id="14" dur="1" fill="hold">
                                          <p:stCondLst>
                                            <p:cond delay="0"/>
                                          </p:stCondLst>
                                        </p:cTn>
                                        <p:tgtEl>
                                          <p:spTgt spid="14"/>
                                        </p:tgtEl>
                                        <p:attrNameLst>
                                          <p:attrName>style.visibility</p:attrName>
                                        </p:attrNameLst>
                                      </p:cBhvr>
                                      <p:to>
                                        <p:strVal val="visible"/>
                                      </p:to>
                                    </p:set>
                                  </p:childTnLst>
                                </p:cTn>
                              </p:par>
                              <p:par>
                                <p:cTn id="15" presetID="64" presetClass="path" presetSubtype="0" accel="50000" decel="50000" fill="hold" nodeType="withEffect">
                                  <p:stCondLst>
                                    <p:cond delay="500"/>
                                  </p:stCondLst>
                                  <p:childTnLst>
                                    <p:animMotion origin="layout" path="M 0 0.87708 L 0 7.40741E-7 " pathEditMode="relative" rAng="0" ptsTypes="AA">
                                      <p:cBhvr>
                                        <p:cTn id="16" dur="2000" fill="hold"/>
                                        <p:tgtEl>
                                          <p:spTgt spid="14"/>
                                        </p:tgtEl>
                                        <p:attrNameLst>
                                          <p:attrName>ppt_x</p:attrName>
                                          <p:attrName>ppt_y</p:attrName>
                                        </p:attrNameLst>
                                      </p:cBhvr>
                                      <p:rCtr x="0" y="-43866"/>
                                    </p:animMotion>
                                  </p:childTnLst>
                                </p:cTn>
                              </p:par>
                            </p:childTnLst>
                          </p:cTn>
                        </p:par>
                        <p:par>
                          <p:cTn id="17" fill="hold">
                            <p:stCondLst>
                              <p:cond delay="2500"/>
                            </p:stCondLst>
                            <p:childTnLst>
                              <p:par>
                                <p:cTn id="18" presetID="10" presetClass="entr" presetSubtype="0" fill="hold"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13"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CD414D-F020-E307-B506-1639B5A62682}"/>
            </a:ext>
          </a:extLst>
        </p:cNvPr>
        <p:cNvGrpSpPr/>
        <p:nvPr/>
      </p:nvGrpSpPr>
      <p:grpSpPr>
        <a:xfrm>
          <a:off x="0" y="0"/>
          <a:ext cx="0" cy="0"/>
          <a:chOff x="0" y="0"/>
          <a:chExt cx="0" cy="0"/>
        </a:xfrm>
      </p:grpSpPr>
      <p:pic>
        <p:nvPicPr>
          <p:cNvPr id="18" name="Picture Placeholder 17">
            <a:extLst>
              <a:ext uri="{FF2B5EF4-FFF2-40B4-BE49-F238E27FC236}">
                <a16:creationId xmlns:a16="http://schemas.microsoft.com/office/drawing/2014/main" id="{D9367E43-1FA8-C115-84AE-199F8214F1F1}"/>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9937" b="9937"/>
          <a:stretch/>
        </p:blipFill>
        <p:spPr/>
      </p:pic>
      <p:grpSp>
        <p:nvGrpSpPr>
          <p:cNvPr id="13" name="Group 12" hidden="1">
            <a:extLst>
              <a:ext uri="{FF2B5EF4-FFF2-40B4-BE49-F238E27FC236}">
                <a16:creationId xmlns:a16="http://schemas.microsoft.com/office/drawing/2014/main" id="{B81860C2-CDFD-59AF-1C37-47C9D796CFB9}"/>
              </a:ext>
            </a:extLst>
          </p:cNvPr>
          <p:cNvGrpSpPr/>
          <p:nvPr/>
        </p:nvGrpSpPr>
        <p:grpSpPr>
          <a:xfrm>
            <a:off x="0" y="295141"/>
            <a:ext cx="12192000" cy="3911601"/>
            <a:chOff x="152400" y="3098800"/>
            <a:chExt cx="12192000" cy="3911601"/>
          </a:xfrm>
        </p:grpSpPr>
        <p:sp>
          <p:nvSpPr>
            <p:cNvPr id="2" name="Rectangle bot">
              <a:extLst>
                <a:ext uri="{FF2B5EF4-FFF2-40B4-BE49-F238E27FC236}">
                  <a16:creationId xmlns:a16="http://schemas.microsoft.com/office/drawing/2014/main" id="{7541CD5B-0466-3A79-7EE5-DE7BA64679FF}"/>
                </a:ext>
              </a:extLst>
            </p:cNvPr>
            <p:cNvSpPr>
              <a:spLocks/>
            </p:cNvSpPr>
            <p:nvPr/>
          </p:nvSpPr>
          <p:spPr>
            <a:xfrm>
              <a:off x="152400" y="35814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3" name="Group 2">
              <a:extLst>
                <a:ext uri="{FF2B5EF4-FFF2-40B4-BE49-F238E27FC236}">
                  <a16:creationId xmlns:a16="http://schemas.microsoft.com/office/drawing/2014/main" id="{EDB13550-16FA-F3FD-2664-33D0E398255F}"/>
                </a:ext>
              </a:extLst>
            </p:cNvPr>
            <p:cNvGrpSpPr>
              <a:grpSpLocks/>
            </p:cNvGrpSpPr>
            <p:nvPr/>
          </p:nvGrpSpPr>
          <p:grpSpPr>
            <a:xfrm>
              <a:off x="654050" y="3098800"/>
              <a:ext cx="2730500" cy="1117600"/>
              <a:chOff x="501650" y="2946400"/>
              <a:chExt cx="2730500" cy="1117600"/>
            </a:xfrm>
          </p:grpSpPr>
          <p:sp>
            <p:nvSpPr>
              <p:cNvPr id="4" name="Rectangle: Rounded Corners 3">
                <a:extLst>
                  <a:ext uri="{FF2B5EF4-FFF2-40B4-BE49-F238E27FC236}">
                    <a16:creationId xmlns:a16="http://schemas.microsoft.com/office/drawing/2014/main" id="{2D6AACCE-5A0F-D3D4-CF0F-AF43E8E760C6}"/>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5" name="TextBox 4">
                <a:extLst>
                  <a:ext uri="{FF2B5EF4-FFF2-40B4-BE49-F238E27FC236}">
                    <a16:creationId xmlns:a16="http://schemas.microsoft.com/office/drawing/2014/main" id="{612FA390-F1BF-04E7-A07F-99B504925185}"/>
                  </a:ext>
                </a:extLst>
              </p:cNvPr>
              <p:cNvSpPr txBox="1">
                <a:spLocks/>
              </p:cNvSpPr>
              <p:nvPr/>
            </p:nvSpPr>
            <p:spPr>
              <a:xfrm>
                <a:off x="679450" y="3008867"/>
                <a:ext cx="237490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ontserrat" panose="00000500000000000000" pitchFamily="2" charset="0"/>
                    <a:ea typeface="+mn-ea"/>
                    <a:cs typeface="+mn-cs"/>
                  </a:rPr>
                  <a:t>Chapter 1</a:t>
                </a:r>
              </a:p>
            </p:txBody>
          </p:sp>
        </p:grpSp>
        <p:sp>
          <p:nvSpPr>
            <p:cNvPr id="6" name="Rectangle top">
              <a:extLst>
                <a:ext uri="{FF2B5EF4-FFF2-40B4-BE49-F238E27FC236}">
                  <a16:creationId xmlns:a16="http://schemas.microsoft.com/office/drawing/2014/main" id="{390BEA5E-84D4-433F-9DCA-3B3193A4C901}"/>
                </a:ext>
              </a:extLst>
            </p:cNvPr>
            <p:cNvSpPr>
              <a:spLocks/>
            </p:cNvSpPr>
            <p:nvPr/>
          </p:nvSpPr>
          <p:spPr>
            <a:xfrm>
              <a:off x="152400" y="35814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8" name="Saeed Faal 1">
              <a:extLst>
                <a:ext uri="{FF2B5EF4-FFF2-40B4-BE49-F238E27FC236}">
                  <a16:creationId xmlns:a16="http://schemas.microsoft.com/office/drawing/2014/main" id="{71600CAB-8BCC-38F5-60C9-89839C302C70}"/>
                </a:ext>
              </a:extLst>
            </p:cNvPr>
            <p:cNvSpPr txBox="1">
              <a:spLocks/>
            </p:cNvSpPr>
            <p:nvPr/>
          </p:nvSpPr>
          <p:spPr>
            <a:xfrm>
              <a:off x="1625749" y="4117842"/>
              <a:ext cx="9245302"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rPr>
                <a:t>INTRODUCTION </a:t>
              </a:r>
            </a:p>
          </p:txBody>
        </p:sp>
        <p:sp>
          <p:nvSpPr>
            <p:cNvPr id="9" name="Title 20">
              <a:extLst>
                <a:ext uri="{FF2B5EF4-FFF2-40B4-BE49-F238E27FC236}">
                  <a16:creationId xmlns:a16="http://schemas.microsoft.com/office/drawing/2014/main" id="{03A5E87F-5D67-85EE-8680-CE057B2C350A}"/>
                </a:ext>
              </a:extLst>
            </p:cNvPr>
            <p:cNvSpPr txBox="1">
              <a:spLocks/>
            </p:cNvSpPr>
            <p:nvPr/>
          </p:nvSpPr>
          <p:spPr bwMode="auto">
            <a:xfrm>
              <a:off x="1788297" y="4977791"/>
              <a:ext cx="8920206" cy="1541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a:t>
              </a:r>
            </a:p>
            <a:p>
              <a:pPr marL="0" marR="0" lvl="0" indent="0" algn="ctr" defTabSz="457200" rtl="0" eaLnBrk="1" fontAlgn="auto" latinLnBrk="0" hangingPunct="1">
                <a:lnSpc>
                  <a:spcPct val="130000"/>
                </a:lnSpc>
                <a:spcBef>
                  <a:spcPts val="0"/>
                </a:spcBef>
                <a:spcAft>
                  <a:spcPts val="0"/>
                </a:spcAft>
                <a:buClrTx/>
                <a:buSzTx/>
                <a:buFontTx/>
                <a:buNone/>
                <a:tabLst/>
                <a:defRPr/>
              </a:pPr>
              <a:endPar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p:txBody>
        </p:sp>
      </p:grpSp>
      <p:sp>
        <p:nvSpPr>
          <p:cNvPr id="7" name="Rectangle bot">
            <a:extLst>
              <a:ext uri="{FF2B5EF4-FFF2-40B4-BE49-F238E27FC236}">
                <a16:creationId xmlns:a16="http://schemas.microsoft.com/office/drawing/2014/main" id="{09FCC4DD-92E7-1B46-F339-A9DD6A6A8F25}"/>
              </a:ext>
            </a:extLst>
          </p:cNvPr>
          <p:cNvSpPr>
            <a:spLocks/>
          </p:cNvSpPr>
          <p:nvPr/>
        </p:nvSpPr>
        <p:spPr>
          <a:xfrm>
            <a:off x="0" y="3429001"/>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2" name="Group 21">
            <a:extLst>
              <a:ext uri="{FF2B5EF4-FFF2-40B4-BE49-F238E27FC236}">
                <a16:creationId xmlns:a16="http://schemas.microsoft.com/office/drawing/2014/main" id="{2DA4C19D-14C6-A1FB-B403-080DCAA5C675}"/>
              </a:ext>
            </a:extLst>
          </p:cNvPr>
          <p:cNvGrpSpPr>
            <a:grpSpLocks/>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53E8DFF0-D9B6-518B-3A27-F4BAE67F96C4}"/>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21" name="TextBox 20">
              <a:extLst>
                <a:ext uri="{FF2B5EF4-FFF2-40B4-BE49-F238E27FC236}">
                  <a16:creationId xmlns:a16="http://schemas.microsoft.com/office/drawing/2014/main" id="{39E6C292-77D2-8511-CBD3-57698577D4DD}"/>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First Tab</a:t>
              </a:r>
            </a:p>
          </p:txBody>
        </p:sp>
      </p:grpSp>
      <p:sp>
        <p:nvSpPr>
          <p:cNvPr id="12" name="Rectangle top">
            <a:extLst>
              <a:ext uri="{FF2B5EF4-FFF2-40B4-BE49-F238E27FC236}">
                <a16:creationId xmlns:a16="http://schemas.microsoft.com/office/drawing/2014/main" id="{6A2B21F4-E97D-E9E0-5905-1E38720E3D0D}"/>
              </a:ext>
            </a:extLst>
          </p:cNvPr>
          <p:cNvSpPr>
            <a:spLocks/>
          </p:cNvSpPr>
          <p:nvPr/>
        </p:nvSpPr>
        <p:spPr>
          <a:xfrm>
            <a:off x="0" y="3429000"/>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3" name="Saeed Faal 1">
            <a:extLst>
              <a:ext uri="{FF2B5EF4-FFF2-40B4-BE49-F238E27FC236}">
                <a16:creationId xmlns:a16="http://schemas.microsoft.com/office/drawing/2014/main" id="{DBA93DC2-D0F7-4B49-52B6-86B36C82EC3C}"/>
              </a:ext>
            </a:extLst>
          </p:cNvPr>
          <p:cNvSpPr txBox="1">
            <a:spLocks/>
          </p:cNvSpPr>
          <p:nvPr/>
        </p:nvSpPr>
        <p:spPr>
          <a:xfrm>
            <a:off x="1473349" y="4592463"/>
            <a:ext cx="9245302"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rPr>
              <a:t>INTRODUCTION </a:t>
            </a:r>
          </a:p>
        </p:txBody>
      </p:sp>
    </p:spTree>
    <p:extLst>
      <p:ext uri="{BB962C8B-B14F-4D97-AF65-F5344CB8AC3E}">
        <p14:creationId xmlns:p14="http://schemas.microsoft.com/office/powerpoint/2010/main" val="3530409466"/>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decel="10000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000" fill="hold"/>
                                        <p:tgtEl>
                                          <p:spTgt spid="7"/>
                                        </p:tgtEl>
                                        <p:attrNameLst>
                                          <p:attrName>ppt_x</p:attrName>
                                        </p:attrNameLst>
                                      </p:cBhvr>
                                      <p:tavLst>
                                        <p:tav tm="0">
                                          <p:val>
                                            <p:strVal val="#ppt_x"/>
                                          </p:val>
                                        </p:tav>
                                        <p:tav tm="100000">
                                          <p:val>
                                            <p:strVal val="#ppt_x"/>
                                          </p:val>
                                        </p:tav>
                                      </p:tavLst>
                                    </p:anim>
                                    <p:anim calcmode="lin" valueType="num">
                                      <p:cBhvr additive="base">
                                        <p:cTn id="12" dur="2000" fill="hold"/>
                                        <p:tgtEl>
                                          <p:spTgt spid="7"/>
                                        </p:tgtEl>
                                        <p:attrNameLst>
                                          <p:attrName>ppt_y</p:attrName>
                                        </p:attrNameLst>
                                      </p:cBhvr>
                                      <p:tavLst>
                                        <p:tav tm="0">
                                          <p:val>
                                            <p:strVal val="1+#ppt_h/2"/>
                                          </p:val>
                                        </p:tav>
                                        <p:tav tm="100000">
                                          <p:val>
                                            <p:strVal val="#ppt_y"/>
                                          </p:val>
                                        </p:tav>
                                      </p:tavLst>
                                    </p:anim>
                                  </p:childTnLst>
                                </p:cTn>
                              </p:par>
                            </p:childTnLst>
                          </p:cTn>
                        </p:par>
                        <p:par>
                          <p:cTn id="13" fill="hold">
                            <p:stCondLst>
                              <p:cond delay="2000"/>
                            </p:stCondLst>
                            <p:childTnLst>
                              <p:par>
                                <p:cTn id="14" presetID="1" presetClass="entr" presetSubtype="0" fill="hold" nodeType="afterEffect">
                                  <p:stCondLst>
                                    <p:cond delay="0"/>
                                  </p:stCondLst>
                                  <p:childTnLst>
                                    <p:set>
                                      <p:cBhvr>
                                        <p:cTn id="15" dur="1" fill="hold">
                                          <p:stCondLst>
                                            <p:cond delay="0"/>
                                          </p:stCondLst>
                                        </p:cTn>
                                        <p:tgtEl>
                                          <p:spTgt spid="22"/>
                                        </p:tgtEl>
                                        <p:attrNameLst>
                                          <p:attrName>style.visibility</p:attrName>
                                        </p:attrNameLst>
                                      </p:cBhvr>
                                      <p:to>
                                        <p:strVal val="visible"/>
                                      </p:to>
                                    </p:set>
                                  </p:childTnLst>
                                </p:cTn>
                              </p:par>
                              <p:par>
                                <p:cTn id="16" presetID="64" presetClass="path" presetSubtype="0" decel="100000" fill="hold" nodeType="withEffect">
                                  <p:stCondLst>
                                    <p:cond delay="0"/>
                                  </p:stCondLst>
                                  <p:childTnLst>
                                    <p:animMotion origin="layout" path="M 5E-6 0.1375 L 5E-6 -1.11111E-6 " pathEditMode="relative" rAng="0" ptsTypes="AA">
                                      <p:cBhvr>
                                        <p:cTn id="17" dur="750" fill="hold"/>
                                        <p:tgtEl>
                                          <p:spTgt spid="22"/>
                                        </p:tgtEl>
                                        <p:attrNameLst>
                                          <p:attrName>ppt_x</p:attrName>
                                          <p:attrName>ppt_y</p:attrName>
                                        </p:attrNameLst>
                                      </p:cBhvr>
                                      <p:rCtr x="0" y="-6875"/>
                                    </p:animMotion>
                                  </p:childTnLst>
                                </p:cTn>
                              </p:par>
                            </p:childTnLst>
                          </p:cTn>
                        </p:par>
                        <p:par>
                          <p:cTn id="18" fill="hold">
                            <p:stCondLst>
                              <p:cond delay="2750"/>
                            </p:stCondLst>
                            <p:childTnLst>
                              <p:par>
                                <p:cTn id="19" presetID="23" presetClass="entr" presetSubtype="272" fill="hold" grpId="0" nodeType="afterEffect">
                                  <p:stCondLst>
                                    <p:cond delay="0"/>
                                  </p:stCondLst>
                                  <p:childTnLst>
                                    <p:set>
                                      <p:cBhvr>
                                        <p:cTn id="20" dur="1" fill="hold">
                                          <p:stCondLst>
                                            <p:cond delay="0"/>
                                          </p:stCondLst>
                                        </p:cTn>
                                        <p:tgtEl>
                                          <p:spTgt spid="33"/>
                                        </p:tgtEl>
                                        <p:attrNameLst>
                                          <p:attrName>style.visibility</p:attrName>
                                        </p:attrNameLst>
                                      </p:cBhvr>
                                      <p:to>
                                        <p:strVal val="visible"/>
                                      </p:to>
                                    </p:set>
                                    <p:anim calcmode="lin" valueType="num">
                                      <p:cBhvr>
                                        <p:cTn id="21" dur="250" fill="hold"/>
                                        <p:tgtEl>
                                          <p:spTgt spid="33"/>
                                        </p:tgtEl>
                                        <p:attrNameLst>
                                          <p:attrName>ppt_w</p:attrName>
                                        </p:attrNameLst>
                                      </p:cBhvr>
                                      <p:tavLst>
                                        <p:tav tm="0">
                                          <p:val>
                                            <p:strVal val="2/3*#ppt_w"/>
                                          </p:val>
                                        </p:tav>
                                        <p:tav tm="100000">
                                          <p:val>
                                            <p:strVal val="#ppt_w"/>
                                          </p:val>
                                        </p:tav>
                                      </p:tavLst>
                                    </p:anim>
                                    <p:anim calcmode="lin" valueType="num">
                                      <p:cBhvr>
                                        <p:cTn id="22" dur="250" fill="hold"/>
                                        <p:tgtEl>
                                          <p:spTgt spid="33"/>
                                        </p:tgtEl>
                                        <p:attrNameLst>
                                          <p:attrName>ppt_h</p:attrName>
                                        </p:attrNameLst>
                                      </p:cBhvr>
                                      <p:tavLst>
                                        <p:tav tm="0">
                                          <p:val>
                                            <p:strVal val="2/3*#ppt_h"/>
                                          </p:val>
                                        </p:tav>
                                        <p:tav tm="100000">
                                          <p:val>
                                            <p:strVal val="#ppt_h"/>
                                          </p:val>
                                        </p:tav>
                                      </p:tavLst>
                                    </p:anim>
                                  </p:childTnLst>
                                </p:cTn>
                              </p:par>
                              <p:par>
                                <p:cTn id="23" presetID="42" presetClass="path" presetSubtype="0" accel="49333" decel="50667" fill="hold" grpId="1" nodeType="withEffect">
                                  <p:stCondLst>
                                    <p:cond delay="0"/>
                                  </p:stCondLst>
                                  <p:childTnLst>
                                    <p:animMotion origin="layout" path="M 0 -2.59259E-6 L 0 0.07246 " pathEditMode="relative" rAng="0" ptsTypes="AA">
                                      <p:cBhvr>
                                        <p:cTn id="24" dur="500" spd="-100000" fill="hold"/>
                                        <p:tgtEl>
                                          <p:spTgt spid="33"/>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33" grpId="0"/>
      <p:bldP spid="33" grpId="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578BCF-C46D-B8BC-C846-0B019371B766}"/>
            </a:ext>
          </a:extLst>
        </p:cNvPr>
        <p:cNvGrpSpPr/>
        <p:nvPr/>
      </p:nvGrpSpPr>
      <p:grpSpPr>
        <a:xfrm>
          <a:off x="0" y="0"/>
          <a:ext cx="0" cy="0"/>
          <a:chOff x="0" y="0"/>
          <a:chExt cx="0" cy="0"/>
        </a:xfrm>
      </p:grpSpPr>
      <p:pic>
        <p:nvPicPr>
          <p:cNvPr id="18" name="Picture Placeholder 17">
            <a:extLst>
              <a:ext uri="{FF2B5EF4-FFF2-40B4-BE49-F238E27FC236}">
                <a16:creationId xmlns:a16="http://schemas.microsoft.com/office/drawing/2014/main" id="{C9EDE4DD-8BD8-8489-BE52-BCEE9AA2E50C}"/>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9937" b="9937"/>
          <a:stretch/>
        </p:blipFill>
        <p:spPr/>
      </p:pic>
      <p:grpSp>
        <p:nvGrpSpPr>
          <p:cNvPr id="28" name="Group 27" hidden="1">
            <a:extLst>
              <a:ext uri="{FF2B5EF4-FFF2-40B4-BE49-F238E27FC236}">
                <a16:creationId xmlns:a16="http://schemas.microsoft.com/office/drawing/2014/main" id="{DC3A7FBE-07CF-2EF2-7C6F-FD09A0FC5CB7}"/>
              </a:ext>
            </a:extLst>
          </p:cNvPr>
          <p:cNvGrpSpPr/>
          <p:nvPr/>
        </p:nvGrpSpPr>
        <p:grpSpPr>
          <a:xfrm>
            <a:off x="0" y="248919"/>
            <a:ext cx="12192000" cy="6609080"/>
            <a:chOff x="0" y="248919"/>
            <a:chExt cx="12192000" cy="6609080"/>
          </a:xfrm>
        </p:grpSpPr>
        <p:grpSp>
          <p:nvGrpSpPr>
            <p:cNvPr id="24" name="Group 23">
              <a:extLst>
                <a:ext uri="{FF2B5EF4-FFF2-40B4-BE49-F238E27FC236}">
                  <a16:creationId xmlns:a16="http://schemas.microsoft.com/office/drawing/2014/main" id="{C85C49E5-8F39-FD80-2644-602C59228013}"/>
                </a:ext>
              </a:extLst>
            </p:cNvPr>
            <p:cNvGrpSpPr/>
            <p:nvPr/>
          </p:nvGrpSpPr>
          <p:grpSpPr>
            <a:xfrm>
              <a:off x="501650" y="248919"/>
              <a:ext cx="2730500" cy="1117600"/>
              <a:chOff x="501650" y="2946400"/>
              <a:chExt cx="2730500" cy="1117600"/>
            </a:xfrm>
          </p:grpSpPr>
          <p:sp>
            <p:nvSpPr>
              <p:cNvPr id="25" name="Rectangle: Rounded Corners 24">
                <a:extLst>
                  <a:ext uri="{FF2B5EF4-FFF2-40B4-BE49-F238E27FC236}">
                    <a16:creationId xmlns:a16="http://schemas.microsoft.com/office/drawing/2014/main" id="{E49CE5CB-5C3B-DC9E-F671-816ACBFE9346}"/>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26" name="TextBox 25">
                <a:extLst>
                  <a:ext uri="{FF2B5EF4-FFF2-40B4-BE49-F238E27FC236}">
                    <a16:creationId xmlns:a16="http://schemas.microsoft.com/office/drawing/2014/main" id="{437B35E8-C287-B30A-2684-24B5B1F26653}"/>
                  </a:ext>
                </a:extLst>
              </p:cNvPr>
              <p:cNvSpPr txBox="1"/>
              <p:nvPr/>
            </p:nvSpPr>
            <p:spPr>
              <a:xfrm>
                <a:off x="679450" y="3008867"/>
                <a:ext cx="237490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ontserrat" panose="00000500000000000000" pitchFamily="2" charset="0"/>
                    <a:ea typeface="+mn-ea"/>
                    <a:cs typeface="+mn-cs"/>
                  </a:rPr>
                  <a:t>Chapter 1</a:t>
                </a:r>
              </a:p>
            </p:txBody>
          </p:sp>
        </p:grpSp>
        <p:sp>
          <p:nvSpPr>
            <p:cNvPr id="27" name="Rectangle 26">
              <a:extLst>
                <a:ext uri="{FF2B5EF4-FFF2-40B4-BE49-F238E27FC236}">
                  <a16:creationId xmlns:a16="http://schemas.microsoft.com/office/drawing/2014/main" id="{9F0AEDD4-5B80-2623-BCE5-F4BF5726E6EA}"/>
                </a:ext>
              </a:extLst>
            </p:cNvPr>
            <p:cNvSpPr/>
            <p:nvPr/>
          </p:nvSpPr>
          <p:spPr>
            <a:xfrm>
              <a:off x="0" y="928914"/>
              <a:ext cx="12192000" cy="592908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 name="Group 12" hidden="1">
            <a:extLst>
              <a:ext uri="{FF2B5EF4-FFF2-40B4-BE49-F238E27FC236}">
                <a16:creationId xmlns:a16="http://schemas.microsoft.com/office/drawing/2014/main" id="{7E9E6E43-FB50-0B94-579E-B23DB1CEED09}"/>
              </a:ext>
            </a:extLst>
          </p:cNvPr>
          <p:cNvGrpSpPr/>
          <p:nvPr/>
        </p:nvGrpSpPr>
        <p:grpSpPr>
          <a:xfrm>
            <a:off x="0" y="295141"/>
            <a:ext cx="12192000" cy="3911601"/>
            <a:chOff x="152400" y="3098800"/>
            <a:chExt cx="12192000" cy="3911601"/>
          </a:xfrm>
        </p:grpSpPr>
        <p:sp>
          <p:nvSpPr>
            <p:cNvPr id="2" name="Rectangle bot">
              <a:extLst>
                <a:ext uri="{FF2B5EF4-FFF2-40B4-BE49-F238E27FC236}">
                  <a16:creationId xmlns:a16="http://schemas.microsoft.com/office/drawing/2014/main" id="{1D6E1A63-CB90-744D-85E6-999D982F82EA}"/>
                </a:ext>
              </a:extLst>
            </p:cNvPr>
            <p:cNvSpPr>
              <a:spLocks/>
            </p:cNvSpPr>
            <p:nvPr/>
          </p:nvSpPr>
          <p:spPr>
            <a:xfrm>
              <a:off x="152400" y="35814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3" name="Group 2">
              <a:extLst>
                <a:ext uri="{FF2B5EF4-FFF2-40B4-BE49-F238E27FC236}">
                  <a16:creationId xmlns:a16="http://schemas.microsoft.com/office/drawing/2014/main" id="{63058364-7827-EF7B-9E4E-DD16F7EED38C}"/>
                </a:ext>
              </a:extLst>
            </p:cNvPr>
            <p:cNvGrpSpPr>
              <a:grpSpLocks/>
            </p:cNvGrpSpPr>
            <p:nvPr/>
          </p:nvGrpSpPr>
          <p:grpSpPr>
            <a:xfrm>
              <a:off x="654050" y="3098800"/>
              <a:ext cx="2730500" cy="1117600"/>
              <a:chOff x="501650" y="2946400"/>
              <a:chExt cx="2730500" cy="1117600"/>
            </a:xfrm>
          </p:grpSpPr>
          <p:sp>
            <p:nvSpPr>
              <p:cNvPr id="4" name="Rectangle: Rounded Corners 3">
                <a:extLst>
                  <a:ext uri="{FF2B5EF4-FFF2-40B4-BE49-F238E27FC236}">
                    <a16:creationId xmlns:a16="http://schemas.microsoft.com/office/drawing/2014/main" id="{59D32C43-D1B1-0023-5FC5-03D1256A9735}"/>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5" name="TextBox 4">
                <a:extLst>
                  <a:ext uri="{FF2B5EF4-FFF2-40B4-BE49-F238E27FC236}">
                    <a16:creationId xmlns:a16="http://schemas.microsoft.com/office/drawing/2014/main" id="{7BB60C05-F2D3-07F9-5F9F-9F675CA9D992}"/>
                  </a:ext>
                </a:extLst>
              </p:cNvPr>
              <p:cNvSpPr txBox="1">
                <a:spLocks/>
              </p:cNvSpPr>
              <p:nvPr/>
            </p:nvSpPr>
            <p:spPr>
              <a:xfrm>
                <a:off x="679450" y="3008867"/>
                <a:ext cx="237490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ontserrat" panose="00000500000000000000" pitchFamily="2" charset="0"/>
                    <a:ea typeface="+mn-ea"/>
                    <a:cs typeface="+mn-cs"/>
                  </a:rPr>
                  <a:t>Chapter 1</a:t>
                </a:r>
              </a:p>
            </p:txBody>
          </p:sp>
        </p:grpSp>
        <p:sp>
          <p:nvSpPr>
            <p:cNvPr id="6" name="Rectangle top">
              <a:extLst>
                <a:ext uri="{FF2B5EF4-FFF2-40B4-BE49-F238E27FC236}">
                  <a16:creationId xmlns:a16="http://schemas.microsoft.com/office/drawing/2014/main" id="{0821F8C3-CCB8-7DC4-FF46-FE9EAA39CD7E}"/>
                </a:ext>
              </a:extLst>
            </p:cNvPr>
            <p:cNvSpPr>
              <a:spLocks/>
            </p:cNvSpPr>
            <p:nvPr/>
          </p:nvSpPr>
          <p:spPr>
            <a:xfrm>
              <a:off x="152400" y="35814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8" name="Saeed Faal 1">
              <a:extLst>
                <a:ext uri="{FF2B5EF4-FFF2-40B4-BE49-F238E27FC236}">
                  <a16:creationId xmlns:a16="http://schemas.microsoft.com/office/drawing/2014/main" id="{354D1C95-573B-ECFF-C911-6921DF91E0E5}"/>
                </a:ext>
              </a:extLst>
            </p:cNvPr>
            <p:cNvSpPr txBox="1">
              <a:spLocks/>
            </p:cNvSpPr>
            <p:nvPr/>
          </p:nvSpPr>
          <p:spPr>
            <a:xfrm>
              <a:off x="1625749" y="4117842"/>
              <a:ext cx="9245302"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rPr>
                <a:t>INTRODUCTION </a:t>
              </a:r>
            </a:p>
          </p:txBody>
        </p:sp>
        <p:sp>
          <p:nvSpPr>
            <p:cNvPr id="9" name="Title 20">
              <a:extLst>
                <a:ext uri="{FF2B5EF4-FFF2-40B4-BE49-F238E27FC236}">
                  <a16:creationId xmlns:a16="http://schemas.microsoft.com/office/drawing/2014/main" id="{A0196A13-CDD5-C6D2-EED3-C45611F18440}"/>
                </a:ext>
              </a:extLst>
            </p:cNvPr>
            <p:cNvSpPr txBox="1">
              <a:spLocks/>
            </p:cNvSpPr>
            <p:nvPr/>
          </p:nvSpPr>
          <p:spPr bwMode="auto">
            <a:xfrm>
              <a:off x="1788297" y="4977791"/>
              <a:ext cx="8920206" cy="1541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a:t>
              </a:r>
            </a:p>
            <a:p>
              <a:pPr marL="0" marR="0" lvl="0" indent="0" algn="ctr" defTabSz="457200" rtl="0" eaLnBrk="1" fontAlgn="auto" latinLnBrk="0" hangingPunct="1">
                <a:lnSpc>
                  <a:spcPct val="130000"/>
                </a:lnSpc>
                <a:spcBef>
                  <a:spcPts val="0"/>
                </a:spcBef>
                <a:spcAft>
                  <a:spcPts val="0"/>
                </a:spcAft>
                <a:buClrTx/>
                <a:buSzTx/>
                <a:buFontTx/>
                <a:buNone/>
                <a:tabLst/>
                <a:defRPr/>
              </a:pPr>
              <a:endPar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p:txBody>
        </p:sp>
      </p:grpSp>
      <p:sp>
        <p:nvSpPr>
          <p:cNvPr id="7" name="Rectangle bot">
            <a:extLst>
              <a:ext uri="{FF2B5EF4-FFF2-40B4-BE49-F238E27FC236}">
                <a16:creationId xmlns:a16="http://schemas.microsoft.com/office/drawing/2014/main" id="{EEA8CF66-E6A1-067B-D09D-0D69DA366DB3}"/>
              </a:ext>
            </a:extLst>
          </p:cNvPr>
          <p:cNvSpPr>
            <a:spLocks/>
          </p:cNvSpPr>
          <p:nvPr/>
        </p:nvSpPr>
        <p:spPr>
          <a:xfrm>
            <a:off x="0" y="3429001"/>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0" name="Group 9">
            <a:extLst>
              <a:ext uri="{FF2B5EF4-FFF2-40B4-BE49-F238E27FC236}">
                <a16:creationId xmlns:a16="http://schemas.microsoft.com/office/drawing/2014/main" id="{4B59E678-0E89-AA4B-A328-4C7DFDBE5E5E}"/>
              </a:ext>
            </a:extLst>
          </p:cNvPr>
          <p:cNvGrpSpPr/>
          <p:nvPr/>
        </p:nvGrpSpPr>
        <p:grpSpPr>
          <a:xfrm>
            <a:off x="501650" y="2946400"/>
            <a:ext cx="2730500" cy="1117600"/>
            <a:chOff x="501650" y="2946400"/>
            <a:chExt cx="2730500" cy="1117600"/>
          </a:xfrm>
        </p:grpSpPr>
        <p:sp>
          <p:nvSpPr>
            <p:cNvPr id="14" name="Rectangle: Rounded Corners 13">
              <a:extLst>
                <a:ext uri="{FF2B5EF4-FFF2-40B4-BE49-F238E27FC236}">
                  <a16:creationId xmlns:a16="http://schemas.microsoft.com/office/drawing/2014/main" id="{0780254E-B4E6-1975-96B7-0E5A0FBBBC0E}"/>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5" name="TextBox 14">
              <a:extLst>
                <a:ext uri="{FF2B5EF4-FFF2-40B4-BE49-F238E27FC236}">
                  <a16:creationId xmlns:a16="http://schemas.microsoft.com/office/drawing/2014/main" id="{DC7BFAC8-54A0-41CE-862B-DDA9869D08CD}"/>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First Tab</a:t>
              </a:r>
            </a:p>
          </p:txBody>
        </p:sp>
      </p:grpSp>
      <p:grpSp>
        <p:nvGrpSpPr>
          <p:cNvPr id="16" name="Group 15">
            <a:extLst>
              <a:ext uri="{FF2B5EF4-FFF2-40B4-BE49-F238E27FC236}">
                <a16:creationId xmlns:a16="http://schemas.microsoft.com/office/drawing/2014/main" id="{30F35E3B-25E9-079F-299D-C1C18AA5053B}"/>
              </a:ext>
            </a:extLst>
          </p:cNvPr>
          <p:cNvGrpSpPr/>
          <p:nvPr/>
        </p:nvGrpSpPr>
        <p:grpSpPr>
          <a:xfrm>
            <a:off x="3321050" y="2946399"/>
            <a:ext cx="2730500" cy="1117600"/>
            <a:chOff x="501650" y="2946400"/>
            <a:chExt cx="2730500" cy="1117600"/>
          </a:xfrm>
        </p:grpSpPr>
        <p:sp>
          <p:nvSpPr>
            <p:cNvPr id="17" name="Rectangle: Rounded Corners 16">
              <a:extLst>
                <a:ext uri="{FF2B5EF4-FFF2-40B4-BE49-F238E27FC236}">
                  <a16:creationId xmlns:a16="http://schemas.microsoft.com/office/drawing/2014/main" id="{ABDD014E-8DB8-DC41-AADC-D13F5B58589A}"/>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3" name="TextBox 22">
              <a:extLst>
                <a:ext uri="{FF2B5EF4-FFF2-40B4-BE49-F238E27FC236}">
                  <a16:creationId xmlns:a16="http://schemas.microsoft.com/office/drawing/2014/main" id="{BC7ACE93-C977-3B26-243D-230079D5F76E}"/>
                </a:ext>
              </a:extLst>
            </p:cNvPr>
            <p:cNvSpPr txBox="1"/>
            <p:nvPr/>
          </p:nvSpPr>
          <p:spPr>
            <a:xfrm>
              <a:off x="679450" y="3008867"/>
              <a:ext cx="2374900" cy="400110"/>
            </a:xfrm>
            <a:prstGeom prst="rect">
              <a:avLst/>
            </a:prstGeom>
            <a:noFill/>
          </p:spPr>
          <p:txBody>
            <a:bodyPr wrap="square" rtlCol="0">
              <a:spAutoFit/>
            </a:bodyPr>
            <a:lstStyle/>
            <a:p>
              <a:pPr algn="ctr">
                <a:defRPr/>
              </a:pPr>
              <a:r>
                <a:rPr lang="en-US" sz="2000" b="1" dirty="0">
                  <a:solidFill>
                    <a:prstClr val="black">
                      <a:lumMod val="65000"/>
                      <a:lumOff val="35000"/>
                    </a:prstClr>
                  </a:solidFill>
                  <a:effectLst>
                    <a:outerShdw blurRad="139700" dist="63500" dir="2700000" algn="tl" rotWithShape="0">
                      <a:prstClr val="black">
                        <a:alpha val="40000"/>
                      </a:prstClr>
                    </a:outerShdw>
                  </a:effectLst>
                  <a:latin typeface="Montserrat" panose="00000500000000000000" pitchFamily="2" charset="0"/>
                </a:rPr>
                <a:t>Second Tab</a:t>
              </a:r>
            </a:p>
          </p:txBody>
        </p:sp>
      </p:grpSp>
      <p:sp>
        <p:nvSpPr>
          <p:cNvPr id="12" name="Rectangle top">
            <a:extLst>
              <a:ext uri="{FF2B5EF4-FFF2-40B4-BE49-F238E27FC236}">
                <a16:creationId xmlns:a16="http://schemas.microsoft.com/office/drawing/2014/main" id="{C85169A6-3051-22BD-6625-C687306DB04A}"/>
              </a:ext>
            </a:extLst>
          </p:cNvPr>
          <p:cNvSpPr>
            <a:spLocks/>
          </p:cNvSpPr>
          <p:nvPr/>
        </p:nvSpPr>
        <p:spPr>
          <a:xfrm>
            <a:off x="0" y="3429000"/>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9" name="TextBox 28">
            <a:extLst>
              <a:ext uri="{FF2B5EF4-FFF2-40B4-BE49-F238E27FC236}">
                <a16:creationId xmlns:a16="http://schemas.microsoft.com/office/drawing/2014/main" id="{DCC18A07-6369-76B6-EA53-A69291E6FC11}"/>
              </a:ext>
            </a:extLst>
          </p:cNvPr>
          <p:cNvSpPr txBox="1">
            <a:spLocks/>
          </p:cNvSpPr>
          <p:nvPr/>
        </p:nvSpPr>
        <p:spPr>
          <a:xfrm>
            <a:off x="1139371" y="4245677"/>
            <a:ext cx="9913257" cy="3180230"/>
          </a:xfrm>
          <a:prstGeom prst="rect">
            <a:avLst/>
          </a:prstGeom>
          <a:noFill/>
        </p:spPr>
        <p:txBody>
          <a:bodyPr wrap="square" rtlCol="0">
            <a:spAutoFit/>
          </a:bodyPr>
          <a:lstStyle/>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YOUR</a:t>
            </a:r>
            <a:r>
              <a:rPr kumimoji="0" lang="pt-BR" sz="2800" b="1" i="0" u="none" strike="noStrike" kern="1200" cap="none" spc="0" normalizeH="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 TITLE</a:t>
            </a:r>
          </a:p>
          <a:p>
            <a:pPr marL="0" marR="0" lvl="0" indent="0" algn="ctr" defTabSz="457200" rtl="0" eaLnBrk="1" fontAlgn="auto" latinLnBrk="0" hangingPunct="1">
              <a:lnSpc>
                <a:spcPct val="130000"/>
              </a:lnSpc>
              <a:spcBef>
                <a:spcPts val="0"/>
              </a:spcBef>
              <a:spcAft>
                <a:spcPts val="0"/>
              </a:spcAft>
              <a:buClrTx/>
              <a:buSzTx/>
              <a:buFontTx/>
              <a:buNone/>
              <a:tabLst/>
              <a:defRPr/>
            </a:pPr>
            <a:endParaRPr kumimoji="0" lang="pt-BR" sz="20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 </a:t>
            </a:r>
          </a:p>
        </p:txBody>
      </p:sp>
    </p:spTree>
    <p:extLst>
      <p:ext uri="{BB962C8B-B14F-4D97-AF65-F5344CB8AC3E}">
        <p14:creationId xmlns:p14="http://schemas.microsoft.com/office/powerpoint/2010/main" val="12382342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42" presetClass="path" presetSubtype="0" accel="9333" decel="90667" fill="hold" nodeType="withEffect">
                                  <p:stCondLst>
                                    <p:cond delay="0"/>
                                  </p:stCondLst>
                                  <p:childTnLst>
                                    <p:animMotion origin="layout" path="M 5E-6 -1.11111E-6 L 5E-6 0.12778 " pathEditMode="relative" rAng="0" ptsTypes="AA">
                                      <p:cBhvr>
                                        <p:cTn id="8" dur="750" fill="hold"/>
                                        <p:tgtEl>
                                          <p:spTgt spid="10"/>
                                        </p:tgtEl>
                                        <p:attrNameLst>
                                          <p:attrName>ppt_x</p:attrName>
                                          <p:attrName>ppt_y</p:attrName>
                                        </p:attrNameLst>
                                      </p:cBhvr>
                                      <p:rCtr x="0" y="6389"/>
                                    </p:animMotion>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16"/>
                                        </p:tgtEl>
                                        <p:attrNameLst>
                                          <p:attrName>ppt_x</p:attrName>
                                          <p:attrName>ppt_y</p:attrName>
                                        </p:attrNameLst>
                                      </p:cBhvr>
                                      <p:rCtr x="0" y="-6667"/>
                                    </p:animMotion>
                                  </p:childTnLst>
                                </p:cTn>
                              </p:par>
                            </p:childTnLst>
                          </p:cTn>
                        </p:par>
                        <p:par>
                          <p:cTn id="11" fill="hold">
                            <p:stCondLst>
                              <p:cond delay="750"/>
                            </p:stCondLst>
                            <p:childTnLst>
                              <p:par>
                                <p:cTn id="12" presetID="64" presetClass="path" presetSubtype="0" accel="50000" decel="50000" fill="hold" grpId="0" nodeType="afterEffect">
                                  <p:stCondLst>
                                    <p:cond delay="0"/>
                                  </p:stCondLst>
                                  <p:childTnLst>
                                    <p:animMotion origin="layout" path="M 0 2.22222E-6 L 0 -0.34236 " pathEditMode="relative" rAng="0" ptsTypes="AA">
                                      <p:cBhvr>
                                        <p:cTn id="13" dur="2000" fill="hold"/>
                                        <p:tgtEl>
                                          <p:spTgt spid="12"/>
                                        </p:tgtEl>
                                        <p:attrNameLst>
                                          <p:attrName>ppt_x</p:attrName>
                                          <p:attrName>ppt_y</p:attrName>
                                        </p:attrNameLst>
                                      </p:cBhvr>
                                      <p:rCtr x="0" y="-17130"/>
                                    </p:animMotion>
                                  </p:childTnLst>
                                </p:cTn>
                              </p:par>
                              <p:par>
                                <p:cTn id="14" presetID="64" presetClass="path" presetSubtype="0" accel="50000" decel="50000" fill="hold" grpId="0" nodeType="withEffect">
                                  <p:stCondLst>
                                    <p:cond delay="0"/>
                                  </p:stCondLst>
                                  <p:childTnLst>
                                    <p:animMotion origin="layout" path="M 0 2.22222E-6 L 0 -0.34236 " pathEditMode="relative" rAng="0" ptsTypes="AA">
                                      <p:cBhvr>
                                        <p:cTn id="15" dur="2000" fill="hold"/>
                                        <p:tgtEl>
                                          <p:spTgt spid="7"/>
                                        </p:tgtEl>
                                        <p:attrNameLst>
                                          <p:attrName>ppt_x</p:attrName>
                                          <p:attrName>ppt_y</p:attrName>
                                        </p:attrNameLst>
                                      </p:cBhvr>
                                      <p:rCtr x="0" y="-17708"/>
                                    </p:animMotion>
                                  </p:childTnLst>
                                </p:cTn>
                              </p:par>
                              <p:par>
                                <p:cTn id="16" presetID="64" presetClass="path" presetSubtype="0" accel="50000" decel="50000" fill="hold" nodeType="withEffect">
                                  <p:stCondLst>
                                    <p:cond delay="0"/>
                                  </p:stCondLst>
                                  <p:childTnLst>
                                    <p:animMotion origin="layout" path="M 5E-6 -1.11111E-6 L 5E-6 -0.35347 " pathEditMode="relative" rAng="0" ptsTypes="AA">
                                      <p:cBhvr>
                                        <p:cTn id="17" dur="2000" fill="hold"/>
                                        <p:tgtEl>
                                          <p:spTgt spid="16"/>
                                        </p:tgtEl>
                                        <p:attrNameLst>
                                          <p:attrName>ppt_x</p:attrName>
                                          <p:attrName>ppt_y</p:attrName>
                                        </p:attrNameLst>
                                      </p:cBhvr>
                                      <p:rCtr x="0" y="-17685"/>
                                    </p:animMotion>
                                  </p:childTnLst>
                                </p:cTn>
                              </p:par>
                            </p:childTnLst>
                          </p:cTn>
                        </p:par>
                        <p:par>
                          <p:cTn id="18" fill="hold">
                            <p:stCondLst>
                              <p:cond delay="2750"/>
                            </p:stCondLst>
                            <p:childTnLst>
                              <p:par>
                                <p:cTn id="19" presetID="10" presetClass="entr" presetSubtype="0" fill="hold" grpId="0" nodeType="after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fade">
                                      <p:cBhvr>
                                        <p:cTn id="21" dur="1000"/>
                                        <p:tgtEl>
                                          <p:spTgt spid="29"/>
                                        </p:tgtEl>
                                      </p:cBhvr>
                                    </p:animEffect>
                                  </p:childTnLst>
                                </p:cTn>
                              </p:par>
                              <p:par>
                                <p:cTn id="22" presetID="64" presetClass="path" presetSubtype="0" accel="50000" decel="50000" fill="hold" grpId="1" nodeType="withEffect">
                                  <p:stCondLst>
                                    <p:cond delay="0"/>
                                  </p:stCondLst>
                                  <p:childTnLst>
                                    <p:animMotion origin="layout" path="M 0 -0.40394 L 0 -0.40625 " pathEditMode="relative" rAng="0" ptsTypes="AA">
                                      <p:cBhvr>
                                        <p:cTn id="23" dur="1000" fill="hold"/>
                                        <p:tgtEl>
                                          <p:spTgt spid="29"/>
                                        </p:tgtEl>
                                        <p:attrNameLst>
                                          <p:attrName>ppt_x</p:attrName>
                                          <p:attrName>ppt_y</p:attrName>
                                        </p:attrNameLst>
                                      </p:cBhvr>
                                      <p:rCtr x="0" y="-11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P spid="29" grpId="0"/>
      <p:bldP spid="29" grpId="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699235-9C87-1FE8-F3D5-C820D2828176}"/>
            </a:ext>
          </a:extLst>
        </p:cNvPr>
        <p:cNvGrpSpPr/>
        <p:nvPr/>
      </p:nvGrpSpPr>
      <p:grpSpPr>
        <a:xfrm>
          <a:off x="0" y="0"/>
          <a:ext cx="0" cy="0"/>
          <a:chOff x="0" y="0"/>
          <a:chExt cx="0" cy="0"/>
        </a:xfrm>
      </p:grpSpPr>
      <p:pic>
        <p:nvPicPr>
          <p:cNvPr id="18" name="Picture Placeholder 17">
            <a:extLst>
              <a:ext uri="{FF2B5EF4-FFF2-40B4-BE49-F238E27FC236}">
                <a16:creationId xmlns:a16="http://schemas.microsoft.com/office/drawing/2014/main" id="{032B05B7-5646-1D41-33DC-772F58117964}"/>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9937" b="9937"/>
          <a:stretch/>
        </p:blipFill>
        <p:spPr/>
      </p:pic>
      <p:sp>
        <p:nvSpPr>
          <p:cNvPr id="7" name="Rectangle bot">
            <a:extLst>
              <a:ext uri="{FF2B5EF4-FFF2-40B4-BE49-F238E27FC236}">
                <a16:creationId xmlns:a16="http://schemas.microsoft.com/office/drawing/2014/main" id="{5160D002-6585-7C54-16E8-440191D9220A}"/>
              </a:ext>
            </a:extLst>
          </p:cNvPr>
          <p:cNvSpPr>
            <a:spLocks/>
          </p:cNvSpPr>
          <p:nvPr/>
        </p:nvSpPr>
        <p:spPr>
          <a:xfrm>
            <a:off x="0" y="1081314"/>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1" name="Group 10">
            <a:extLst>
              <a:ext uri="{FF2B5EF4-FFF2-40B4-BE49-F238E27FC236}">
                <a16:creationId xmlns:a16="http://schemas.microsoft.com/office/drawing/2014/main" id="{2FC1EFDC-EC64-ECD9-29D6-AE309676589D}"/>
              </a:ext>
            </a:extLst>
          </p:cNvPr>
          <p:cNvGrpSpPr/>
          <p:nvPr/>
        </p:nvGrpSpPr>
        <p:grpSpPr>
          <a:xfrm>
            <a:off x="3321050" y="524825"/>
            <a:ext cx="2730500" cy="1117600"/>
            <a:chOff x="501650" y="2946400"/>
            <a:chExt cx="2730500" cy="1117600"/>
          </a:xfrm>
        </p:grpSpPr>
        <p:sp>
          <p:nvSpPr>
            <p:cNvPr id="21" name="Rectangle: Rounded Corners 20">
              <a:extLst>
                <a:ext uri="{FF2B5EF4-FFF2-40B4-BE49-F238E27FC236}">
                  <a16:creationId xmlns:a16="http://schemas.microsoft.com/office/drawing/2014/main" id="{DCE208D4-C290-BB1D-C25C-2A37E7A0A883}"/>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2" name="TextBox 21">
              <a:extLst>
                <a:ext uri="{FF2B5EF4-FFF2-40B4-BE49-F238E27FC236}">
                  <a16:creationId xmlns:a16="http://schemas.microsoft.com/office/drawing/2014/main" id="{D83CFF26-BACC-17B5-BCA8-38A96DD26121}"/>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Second Tab</a:t>
              </a:r>
            </a:p>
          </p:txBody>
        </p:sp>
      </p:grpSp>
      <p:grpSp>
        <p:nvGrpSpPr>
          <p:cNvPr id="33" name="Group 32">
            <a:extLst>
              <a:ext uri="{FF2B5EF4-FFF2-40B4-BE49-F238E27FC236}">
                <a16:creationId xmlns:a16="http://schemas.microsoft.com/office/drawing/2014/main" id="{3F901EB4-7415-2AEB-06D6-D1AA85786D10}"/>
              </a:ext>
            </a:extLst>
          </p:cNvPr>
          <p:cNvGrpSpPr/>
          <p:nvPr/>
        </p:nvGrpSpPr>
        <p:grpSpPr>
          <a:xfrm>
            <a:off x="6140450" y="524825"/>
            <a:ext cx="2730500" cy="1117600"/>
            <a:chOff x="501650" y="2946400"/>
            <a:chExt cx="2730500" cy="1117600"/>
          </a:xfrm>
        </p:grpSpPr>
        <p:sp>
          <p:nvSpPr>
            <p:cNvPr id="35" name="Rectangle: Rounded Corners 34">
              <a:extLst>
                <a:ext uri="{FF2B5EF4-FFF2-40B4-BE49-F238E27FC236}">
                  <a16:creationId xmlns:a16="http://schemas.microsoft.com/office/drawing/2014/main" id="{BABE6BA3-2A98-EA2D-B5CA-D0AE19C4337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36" name="TextBox 35">
              <a:extLst>
                <a:ext uri="{FF2B5EF4-FFF2-40B4-BE49-F238E27FC236}">
                  <a16:creationId xmlns:a16="http://schemas.microsoft.com/office/drawing/2014/main" id="{0A56F76E-8ABB-8858-0465-40C7840351ED}"/>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Third Tab</a:t>
              </a:r>
            </a:p>
          </p:txBody>
        </p:sp>
      </p:grpSp>
      <p:sp>
        <p:nvSpPr>
          <p:cNvPr id="12" name="Rectangle top">
            <a:extLst>
              <a:ext uri="{FF2B5EF4-FFF2-40B4-BE49-F238E27FC236}">
                <a16:creationId xmlns:a16="http://schemas.microsoft.com/office/drawing/2014/main" id="{0AEB515E-5C18-32A0-FDCE-942D2A8D0552}"/>
              </a:ext>
            </a:extLst>
          </p:cNvPr>
          <p:cNvSpPr>
            <a:spLocks/>
          </p:cNvSpPr>
          <p:nvPr/>
        </p:nvSpPr>
        <p:spPr>
          <a:xfrm>
            <a:off x="0" y="1081314"/>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9" name="TextBox 28">
            <a:extLst>
              <a:ext uri="{FF2B5EF4-FFF2-40B4-BE49-F238E27FC236}">
                <a16:creationId xmlns:a16="http://schemas.microsoft.com/office/drawing/2014/main" id="{1874FB35-1E66-9741-13D3-6BFE9796832F}"/>
              </a:ext>
            </a:extLst>
          </p:cNvPr>
          <p:cNvSpPr txBox="1">
            <a:spLocks/>
          </p:cNvSpPr>
          <p:nvPr/>
        </p:nvSpPr>
        <p:spPr>
          <a:xfrm>
            <a:off x="1139371" y="4245677"/>
            <a:ext cx="9913257" cy="3180230"/>
          </a:xfrm>
          <a:prstGeom prst="rect">
            <a:avLst/>
          </a:prstGeom>
          <a:noFill/>
        </p:spPr>
        <p:txBody>
          <a:bodyPr wrap="square" rtlCol="0">
            <a:spAutoFit/>
          </a:bodyPr>
          <a:lstStyle/>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YOUR</a:t>
            </a:r>
            <a:r>
              <a:rPr kumimoji="0" lang="pt-BR" sz="2800" b="1" i="0" u="none" strike="noStrike" kern="1200" cap="none" spc="0" normalizeH="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 TITLE</a:t>
            </a:r>
          </a:p>
          <a:p>
            <a:pPr marL="0" marR="0" lvl="0" indent="0" algn="ctr" defTabSz="457200" rtl="0" eaLnBrk="1" fontAlgn="auto" latinLnBrk="0" hangingPunct="1">
              <a:lnSpc>
                <a:spcPct val="130000"/>
              </a:lnSpc>
              <a:spcBef>
                <a:spcPts val="0"/>
              </a:spcBef>
              <a:spcAft>
                <a:spcPts val="0"/>
              </a:spcAft>
              <a:buClrTx/>
              <a:buSzTx/>
              <a:buFontTx/>
              <a:buNone/>
              <a:tabLst/>
              <a:defRPr/>
            </a:pPr>
            <a:endParaRPr kumimoji="0" lang="pt-BR" sz="20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 </a:t>
            </a:r>
          </a:p>
        </p:txBody>
      </p:sp>
    </p:spTree>
    <p:extLst>
      <p:ext uri="{BB962C8B-B14F-4D97-AF65-F5344CB8AC3E}">
        <p14:creationId xmlns:p14="http://schemas.microsoft.com/office/powerpoint/2010/main" val="210365421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childTnLst>
                                </p:cTn>
                              </p:par>
                              <p:par>
                                <p:cTn id="8" presetID="64" presetClass="path" presetSubtype="0" accel="50000" decel="50000" fill="hold" grpId="1" nodeType="withEffect">
                                  <p:stCondLst>
                                    <p:cond delay="0"/>
                                  </p:stCondLst>
                                  <p:childTnLst>
                                    <p:animMotion origin="layout" path="M 0 -0.40394 L 0 -0.40625 " pathEditMode="relative" rAng="0" ptsTypes="AA">
                                      <p:cBhvr>
                                        <p:cTn id="9" dur="1000" fill="hold"/>
                                        <p:tgtEl>
                                          <p:spTgt spid="29"/>
                                        </p:tgtEl>
                                        <p:attrNameLst>
                                          <p:attrName>ppt_x</p:attrName>
                                          <p:attrName>ppt_y</p:attrName>
                                        </p:attrNameLst>
                                      </p:cBhvr>
                                      <p:rCtr x="0" y="-116"/>
                                    </p:animMotion>
                                  </p:childTnLst>
                                </p:cTn>
                              </p:par>
                              <p:par>
                                <p:cTn id="10" presetID="42" presetClass="path" presetSubtype="0" accel="9333" decel="90667" fill="hold" nodeType="withEffect">
                                  <p:stCondLst>
                                    <p:cond delay="0"/>
                                  </p:stCondLst>
                                  <p:childTnLst>
                                    <p:animMotion origin="layout" path="M 5E-6 -1.85185E-6 L 5E-6 0.12778 " pathEditMode="relative" rAng="0" ptsTypes="AA">
                                      <p:cBhvr>
                                        <p:cTn id="11" dur="750" fill="hold"/>
                                        <p:tgtEl>
                                          <p:spTgt spid="11"/>
                                        </p:tgtEl>
                                        <p:attrNameLst>
                                          <p:attrName>ppt_x</p:attrName>
                                          <p:attrName>ppt_y</p:attrName>
                                        </p:attrNameLst>
                                      </p:cBhvr>
                                      <p:rCtr x="0" y="6389"/>
                                    </p:animMotion>
                                  </p:childTnLst>
                                </p:cTn>
                              </p:par>
                              <p:par>
                                <p:cTn id="12" presetID="1" presetClass="entr" presetSubtype="0" fill="hold" nodeType="withEffect">
                                  <p:stCondLst>
                                    <p:cond delay="0"/>
                                  </p:stCondLst>
                                  <p:childTnLst>
                                    <p:set>
                                      <p:cBhvr>
                                        <p:cTn id="13" dur="1" fill="hold">
                                          <p:stCondLst>
                                            <p:cond delay="0"/>
                                          </p:stCondLst>
                                        </p:cTn>
                                        <p:tgtEl>
                                          <p:spTgt spid="33"/>
                                        </p:tgtEl>
                                        <p:attrNameLst>
                                          <p:attrName>style.visibility</p:attrName>
                                        </p:attrNameLst>
                                      </p:cBhvr>
                                      <p:to>
                                        <p:strVal val="visible"/>
                                      </p:to>
                                    </p:set>
                                  </p:childTnLst>
                                </p:cTn>
                              </p:par>
                              <p:par>
                                <p:cTn id="14" presetID="64" presetClass="path" presetSubtype="0" accel="9333" decel="90667" fill="hold" nodeType="withEffect">
                                  <p:stCondLst>
                                    <p:cond delay="0"/>
                                  </p:stCondLst>
                                  <p:childTnLst>
                                    <p:animMotion origin="layout" path="M 5E-6 0.13334 L 5E-6 -1.85185E-6 " pathEditMode="relative" rAng="0" ptsTypes="AA">
                                      <p:cBhvr>
                                        <p:cTn id="15" dur="750" fill="hold"/>
                                        <p:tgtEl>
                                          <p:spTgt spid="33"/>
                                        </p:tgtEl>
                                        <p:attrNameLst>
                                          <p:attrName>ppt_x</p:attrName>
                                          <p:attrName>ppt_y</p:attrName>
                                        </p:attrNameLst>
                                      </p:cBhvr>
                                      <p:rCtr x="0" y="-666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29" grpId="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17D0A7-D912-A317-54EB-11FEF6DAC2DC}"/>
            </a:ext>
          </a:extLst>
        </p:cNvPr>
        <p:cNvGrpSpPr/>
        <p:nvPr/>
      </p:nvGrpSpPr>
      <p:grpSpPr>
        <a:xfrm>
          <a:off x="0" y="0"/>
          <a:ext cx="0" cy="0"/>
          <a:chOff x="0" y="0"/>
          <a:chExt cx="0" cy="0"/>
        </a:xfrm>
      </p:grpSpPr>
      <p:pic>
        <p:nvPicPr>
          <p:cNvPr id="18" name="Picture Placeholder 17">
            <a:extLst>
              <a:ext uri="{FF2B5EF4-FFF2-40B4-BE49-F238E27FC236}">
                <a16:creationId xmlns:a16="http://schemas.microsoft.com/office/drawing/2014/main" id="{78515F95-40B6-3939-D597-8976FDD9C2F8}"/>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9937" b="9937"/>
          <a:stretch/>
        </p:blipFill>
        <p:spPr/>
      </p:pic>
      <p:sp>
        <p:nvSpPr>
          <p:cNvPr id="7" name="Rectangle bot">
            <a:extLst>
              <a:ext uri="{FF2B5EF4-FFF2-40B4-BE49-F238E27FC236}">
                <a16:creationId xmlns:a16="http://schemas.microsoft.com/office/drawing/2014/main" id="{2A79AE98-A94B-454E-D7FB-CC7503B6735E}"/>
              </a:ext>
            </a:extLst>
          </p:cNvPr>
          <p:cNvSpPr>
            <a:spLocks/>
          </p:cNvSpPr>
          <p:nvPr/>
        </p:nvSpPr>
        <p:spPr>
          <a:xfrm>
            <a:off x="0" y="1081314"/>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62808C9C-4FDA-969F-9104-CABE716D0233}"/>
              </a:ext>
            </a:extLst>
          </p:cNvPr>
          <p:cNvGrpSpPr/>
          <p:nvPr/>
        </p:nvGrpSpPr>
        <p:grpSpPr>
          <a:xfrm>
            <a:off x="6134100" y="524825"/>
            <a:ext cx="2730500" cy="1117600"/>
            <a:chOff x="501650" y="2946400"/>
            <a:chExt cx="2730500" cy="1117600"/>
          </a:xfrm>
        </p:grpSpPr>
        <p:sp>
          <p:nvSpPr>
            <p:cNvPr id="3" name="Rectangle: Rounded Corners 2">
              <a:extLst>
                <a:ext uri="{FF2B5EF4-FFF2-40B4-BE49-F238E27FC236}">
                  <a16:creationId xmlns:a16="http://schemas.microsoft.com/office/drawing/2014/main" id="{38BFA4FD-4350-EFD1-C718-55070A4B3B08}"/>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4" name="TextBox 3">
              <a:extLst>
                <a:ext uri="{FF2B5EF4-FFF2-40B4-BE49-F238E27FC236}">
                  <a16:creationId xmlns:a16="http://schemas.microsoft.com/office/drawing/2014/main" id="{9185024B-8672-811D-AB7B-754727EB1DEA}"/>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Third Tab</a:t>
              </a:r>
            </a:p>
          </p:txBody>
        </p:sp>
      </p:grpSp>
      <p:grpSp>
        <p:nvGrpSpPr>
          <p:cNvPr id="5" name="Group 4">
            <a:extLst>
              <a:ext uri="{FF2B5EF4-FFF2-40B4-BE49-F238E27FC236}">
                <a16:creationId xmlns:a16="http://schemas.microsoft.com/office/drawing/2014/main" id="{59C93501-6907-E029-A242-989229FEFBBA}"/>
              </a:ext>
            </a:extLst>
          </p:cNvPr>
          <p:cNvGrpSpPr/>
          <p:nvPr/>
        </p:nvGrpSpPr>
        <p:grpSpPr>
          <a:xfrm>
            <a:off x="8953500" y="524825"/>
            <a:ext cx="2730500" cy="1117600"/>
            <a:chOff x="501650" y="2946400"/>
            <a:chExt cx="2730500" cy="1117600"/>
          </a:xfrm>
        </p:grpSpPr>
        <p:sp>
          <p:nvSpPr>
            <p:cNvPr id="6" name="Rectangle: Rounded Corners 5">
              <a:extLst>
                <a:ext uri="{FF2B5EF4-FFF2-40B4-BE49-F238E27FC236}">
                  <a16:creationId xmlns:a16="http://schemas.microsoft.com/office/drawing/2014/main" id="{1148F745-48CA-E107-6F99-46B346C64EE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8" name="TextBox 7">
              <a:extLst>
                <a:ext uri="{FF2B5EF4-FFF2-40B4-BE49-F238E27FC236}">
                  <a16:creationId xmlns:a16="http://schemas.microsoft.com/office/drawing/2014/main" id="{C7DD5B4C-260E-F4A3-BA32-B12D54C3BF4E}"/>
                </a:ext>
              </a:extLst>
            </p:cNvPr>
            <p:cNvSpPr txBox="1"/>
            <p:nvPr/>
          </p:nvSpPr>
          <p:spPr>
            <a:xfrm>
              <a:off x="679450" y="3008867"/>
              <a:ext cx="2374900" cy="369332"/>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Fourth Tab</a:t>
              </a:r>
            </a:p>
          </p:txBody>
        </p:sp>
      </p:grpSp>
      <p:sp>
        <p:nvSpPr>
          <p:cNvPr id="12" name="Rectangle top">
            <a:extLst>
              <a:ext uri="{FF2B5EF4-FFF2-40B4-BE49-F238E27FC236}">
                <a16:creationId xmlns:a16="http://schemas.microsoft.com/office/drawing/2014/main" id="{19E7F306-BAC9-5574-57E9-3DEF7DACFAF5}"/>
              </a:ext>
            </a:extLst>
          </p:cNvPr>
          <p:cNvSpPr>
            <a:spLocks/>
          </p:cNvSpPr>
          <p:nvPr/>
        </p:nvSpPr>
        <p:spPr>
          <a:xfrm>
            <a:off x="0" y="1081314"/>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9" name="TextBox 28">
            <a:extLst>
              <a:ext uri="{FF2B5EF4-FFF2-40B4-BE49-F238E27FC236}">
                <a16:creationId xmlns:a16="http://schemas.microsoft.com/office/drawing/2014/main" id="{37230DC5-2060-870C-BBB3-975A69BD15F8}"/>
              </a:ext>
            </a:extLst>
          </p:cNvPr>
          <p:cNvSpPr txBox="1">
            <a:spLocks/>
          </p:cNvSpPr>
          <p:nvPr/>
        </p:nvSpPr>
        <p:spPr>
          <a:xfrm>
            <a:off x="1139371" y="4245677"/>
            <a:ext cx="9913257" cy="3180230"/>
          </a:xfrm>
          <a:prstGeom prst="rect">
            <a:avLst/>
          </a:prstGeom>
          <a:noFill/>
        </p:spPr>
        <p:txBody>
          <a:bodyPr wrap="square" rtlCol="0">
            <a:spAutoFit/>
          </a:bodyPr>
          <a:lstStyle/>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YOUR</a:t>
            </a:r>
            <a:r>
              <a:rPr kumimoji="0" lang="pt-BR" sz="2800" b="1" i="0" u="none" strike="noStrike" kern="1200" cap="none" spc="0" normalizeH="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 TITLE</a:t>
            </a:r>
          </a:p>
          <a:p>
            <a:pPr marL="0" marR="0" lvl="0" indent="0" algn="ctr" defTabSz="457200" rtl="0" eaLnBrk="1" fontAlgn="auto" latinLnBrk="0" hangingPunct="1">
              <a:lnSpc>
                <a:spcPct val="130000"/>
              </a:lnSpc>
              <a:spcBef>
                <a:spcPts val="0"/>
              </a:spcBef>
              <a:spcAft>
                <a:spcPts val="0"/>
              </a:spcAft>
              <a:buClrTx/>
              <a:buSzTx/>
              <a:buFontTx/>
              <a:buNone/>
              <a:tabLst/>
              <a:defRPr/>
            </a:pPr>
            <a:endParaRPr kumimoji="0" lang="pt-BR" sz="20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 </a:t>
            </a:r>
          </a:p>
        </p:txBody>
      </p:sp>
    </p:spTree>
    <p:extLst>
      <p:ext uri="{BB962C8B-B14F-4D97-AF65-F5344CB8AC3E}">
        <p14:creationId xmlns:p14="http://schemas.microsoft.com/office/powerpoint/2010/main" val="72435477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childTnLst>
                                </p:cTn>
                              </p:par>
                              <p:par>
                                <p:cTn id="8" presetID="64" presetClass="path" presetSubtype="0" accel="50000" decel="50000" fill="hold" grpId="1" nodeType="withEffect">
                                  <p:stCondLst>
                                    <p:cond delay="0"/>
                                  </p:stCondLst>
                                  <p:childTnLst>
                                    <p:animMotion origin="layout" path="M 0 -0.40394 L 0 -0.40625 " pathEditMode="relative" rAng="0" ptsTypes="AA">
                                      <p:cBhvr>
                                        <p:cTn id="9" dur="1000" fill="hold"/>
                                        <p:tgtEl>
                                          <p:spTgt spid="29"/>
                                        </p:tgtEl>
                                        <p:attrNameLst>
                                          <p:attrName>ppt_x</p:attrName>
                                          <p:attrName>ppt_y</p:attrName>
                                        </p:attrNameLst>
                                      </p:cBhvr>
                                      <p:rCtr x="0" y="-116"/>
                                    </p:animMotion>
                                  </p:childTnLst>
                                </p:cTn>
                              </p:par>
                              <p:par>
                                <p:cTn id="10" presetID="42" presetClass="path" presetSubtype="0" accel="9333" decel="90667" fill="hold" nodeType="withEffect">
                                  <p:stCondLst>
                                    <p:cond delay="0"/>
                                  </p:stCondLst>
                                  <p:childTnLst>
                                    <p:animMotion origin="layout" path="M -4.16667E-6 -1.85185E-6 L -4.16667E-6 0.12778 " pathEditMode="relative" rAng="0" ptsTypes="AA">
                                      <p:cBhvr>
                                        <p:cTn id="11" dur="750" fill="hold"/>
                                        <p:tgtEl>
                                          <p:spTgt spid="2"/>
                                        </p:tgtEl>
                                        <p:attrNameLst>
                                          <p:attrName>ppt_x</p:attrName>
                                          <p:attrName>ppt_y</p:attrName>
                                        </p:attrNameLst>
                                      </p:cBhvr>
                                      <p:rCtr x="0" y="6389"/>
                                    </p:animMotion>
                                  </p:childTnLst>
                                </p:cTn>
                              </p:par>
                              <p:par>
                                <p:cTn id="12" presetID="1" presetClass="entr" presetSubtype="0" fill="hold" nodeType="withEffect">
                                  <p:stCondLst>
                                    <p:cond delay="0"/>
                                  </p:stCondLst>
                                  <p:childTnLst>
                                    <p:set>
                                      <p:cBhvr>
                                        <p:cTn id="13" dur="1" fill="hold">
                                          <p:stCondLst>
                                            <p:cond delay="0"/>
                                          </p:stCondLst>
                                        </p:cTn>
                                        <p:tgtEl>
                                          <p:spTgt spid="5"/>
                                        </p:tgtEl>
                                        <p:attrNameLst>
                                          <p:attrName>style.visibility</p:attrName>
                                        </p:attrNameLst>
                                      </p:cBhvr>
                                      <p:to>
                                        <p:strVal val="visible"/>
                                      </p:to>
                                    </p:set>
                                  </p:childTnLst>
                                </p:cTn>
                              </p:par>
                              <p:par>
                                <p:cTn id="14" presetID="64" presetClass="path" presetSubtype="0" accel="9333" decel="90667" fill="hold" nodeType="withEffect">
                                  <p:stCondLst>
                                    <p:cond delay="0"/>
                                  </p:stCondLst>
                                  <p:childTnLst>
                                    <p:animMotion origin="layout" path="M -4.16667E-6 0.13334 L -4.16667E-6 -1.85185E-6 " pathEditMode="relative" rAng="0" ptsTypes="AA">
                                      <p:cBhvr>
                                        <p:cTn id="15" dur="750" fill="hold"/>
                                        <p:tgtEl>
                                          <p:spTgt spid="5"/>
                                        </p:tgtEl>
                                        <p:attrNameLst>
                                          <p:attrName>ppt_x</p:attrName>
                                          <p:attrName>ppt_y</p:attrName>
                                        </p:attrNameLst>
                                      </p:cBhvr>
                                      <p:rCtr x="0" y="-666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29" grpId="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ED0AAC-F966-8239-1012-C34E725CC1D8}"/>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65550757-EE84-DF68-2448-1D2FE65171BB}"/>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48F43C1F-CE73-C399-D16D-122612237ACD}"/>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53D239D0-B654-CC73-334D-A26D041F265D}"/>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12" name="Rectangle top">
            <a:extLst>
              <a:ext uri="{FF2B5EF4-FFF2-40B4-BE49-F238E27FC236}">
                <a16:creationId xmlns:a16="http://schemas.microsoft.com/office/drawing/2014/main" id="{D0A96AC1-2B56-A728-3587-F2AA48EF47B3}"/>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4" name="Freeform: Shape 23">
            <a:extLst>
              <a:ext uri="{FF2B5EF4-FFF2-40B4-BE49-F238E27FC236}">
                <a16:creationId xmlns:a16="http://schemas.microsoft.com/office/drawing/2014/main" id="{F697A66C-B3B3-5746-B72B-27969A6DE708}"/>
              </a:ext>
            </a:extLst>
          </p:cNvPr>
          <p:cNvSpPr/>
          <p:nvPr/>
        </p:nvSpPr>
        <p:spPr>
          <a:xfrm flipH="1">
            <a:off x="2005109" y="1884140"/>
            <a:ext cx="8229600" cy="5036326"/>
          </a:xfrm>
          <a:custGeom>
            <a:avLst/>
            <a:gdLst>
              <a:gd name="connsiteX0" fmla="*/ 7986031 w 8229600"/>
              <a:gd name="connsiteY0" fmla="*/ 0 h 5036326"/>
              <a:gd name="connsiteX1" fmla="*/ 5777563 w 8229600"/>
              <a:gd name="connsiteY1" fmla="*/ 0 h 5036326"/>
              <a:gd name="connsiteX2" fmla="*/ 243570 w 8229600"/>
              <a:gd name="connsiteY2" fmla="*/ 0 h 5036326"/>
              <a:gd name="connsiteX3" fmla="*/ 0 w 8229600"/>
              <a:gd name="connsiteY3" fmla="*/ 241814 h 5036326"/>
              <a:gd name="connsiteX4" fmla="*/ 0 w 8229600"/>
              <a:gd name="connsiteY4" fmla="*/ 553158 h 5036326"/>
              <a:gd name="connsiteX5" fmla="*/ 0 w 8229600"/>
              <a:gd name="connsiteY5" fmla="*/ 5036326 h 5036326"/>
              <a:gd name="connsiteX6" fmla="*/ 8229600 w 8229600"/>
              <a:gd name="connsiteY6" fmla="*/ 5036326 h 5036326"/>
              <a:gd name="connsiteX7" fmla="*/ 8229599 w 8229600"/>
              <a:gd name="connsiteY7" fmla="*/ 241815 h 5036326"/>
              <a:gd name="connsiteX8" fmla="*/ 8229599 w 8229600"/>
              <a:gd name="connsiteY8" fmla="*/ 241814 h 5036326"/>
              <a:gd name="connsiteX9" fmla="*/ 8122213 w 8229600"/>
              <a:gd name="connsiteY9" fmla="*/ 41299 h 5036326"/>
              <a:gd name="connsiteX10" fmla="*/ 8083142 w 8229600"/>
              <a:gd name="connsiteY10" fmla="*/ 20246 h 5036326"/>
              <a:gd name="connsiteX11" fmla="*/ 8080840 w 8229600"/>
              <a:gd name="connsiteY11" fmla="*/ 19005 h 5036326"/>
              <a:gd name="connsiteX12" fmla="*/ 8080839 w 8229600"/>
              <a:gd name="connsiteY12" fmla="*/ 19005 h 5036326"/>
              <a:gd name="connsiteX13" fmla="*/ 8068360 w 8229600"/>
              <a:gd name="connsiteY13" fmla="*/ 15159 h 5036326"/>
              <a:gd name="connsiteX14" fmla="*/ 8035118 w 8229600"/>
              <a:gd name="connsiteY14" fmla="*/ 4914 h 5036326"/>
              <a:gd name="connsiteX15" fmla="*/ 7986031 w 8229600"/>
              <a:gd name="connsiteY15" fmla="*/ 0 h 503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29600" h="5036326">
                <a:moveTo>
                  <a:pt x="7986031" y="0"/>
                </a:moveTo>
                <a:lnTo>
                  <a:pt x="5777563" y="0"/>
                </a:lnTo>
                <a:lnTo>
                  <a:pt x="243570" y="0"/>
                </a:lnTo>
                <a:cubicBezTo>
                  <a:pt x="109052" y="0"/>
                  <a:pt x="1" y="108265"/>
                  <a:pt x="0" y="241814"/>
                </a:cubicBezTo>
                <a:lnTo>
                  <a:pt x="0" y="553158"/>
                </a:lnTo>
                <a:lnTo>
                  <a:pt x="0" y="5036326"/>
                </a:lnTo>
                <a:lnTo>
                  <a:pt x="8229600" y="5036326"/>
                </a:lnTo>
                <a:lnTo>
                  <a:pt x="8229599" y="241815"/>
                </a:lnTo>
                <a:lnTo>
                  <a:pt x="8229599" y="241814"/>
                </a:lnTo>
                <a:cubicBezTo>
                  <a:pt x="8229599" y="158346"/>
                  <a:pt x="8187002" y="84755"/>
                  <a:pt x="8122213" y="41299"/>
                </a:cubicBezTo>
                <a:lnTo>
                  <a:pt x="8083142" y="20246"/>
                </a:lnTo>
                <a:lnTo>
                  <a:pt x="8080840" y="19005"/>
                </a:lnTo>
                <a:lnTo>
                  <a:pt x="8080839" y="19005"/>
                </a:lnTo>
                <a:lnTo>
                  <a:pt x="8068360" y="15159"/>
                </a:lnTo>
                <a:lnTo>
                  <a:pt x="8035118" y="4914"/>
                </a:lnTo>
                <a:cubicBezTo>
                  <a:pt x="8019264" y="1694"/>
                  <a:pt x="8002846" y="0"/>
                  <a:pt x="7986031"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 name="Oval 1">
            <a:extLst>
              <a:ext uri="{FF2B5EF4-FFF2-40B4-BE49-F238E27FC236}">
                <a16:creationId xmlns:a16="http://schemas.microsoft.com/office/drawing/2014/main" id="{86C2FFD0-70AA-A542-F043-3E6A3E6E9129}"/>
              </a:ext>
            </a:extLst>
          </p:cNvPr>
          <p:cNvSpPr/>
          <p:nvPr/>
        </p:nvSpPr>
        <p:spPr>
          <a:xfrm>
            <a:off x="3015451" y="2464133"/>
            <a:ext cx="673452" cy="673452"/>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Montserrat" panose="00000500000000000000" pitchFamily="2" charset="0"/>
                <a:ea typeface="+mn-ea"/>
                <a:cs typeface="+mn-cs"/>
              </a:rPr>
              <a:t>1</a:t>
            </a:r>
          </a:p>
        </p:txBody>
      </p:sp>
      <p:sp>
        <p:nvSpPr>
          <p:cNvPr id="3" name="Oval 2">
            <a:extLst>
              <a:ext uri="{FF2B5EF4-FFF2-40B4-BE49-F238E27FC236}">
                <a16:creationId xmlns:a16="http://schemas.microsoft.com/office/drawing/2014/main" id="{75A79361-7B92-2B10-3250-51E8E7676DB8}"/>
              </a:ext>
            </a:extLst>
          </p:cNvPr>
          <p:cNvSpPr/>
          <p:nvPr/>
        </p:nvSpPr>
        <p:spPr>
          <a:xfrm>
            <a:off x="660048" y="3589945"/>
            <a:ext cx="673452" cy="673452"/>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Montserrat" panose="00000500000000000000" pitchFamily="2" charset="0"/>
                <a:ea typeface="+mn-ea"/>
                <a:cs typeface="+mn-cs"/>
              </a:rPr>
              <a:t>2</a:t>
            </a:r>
          </a:p>
        </p:txBody>
      </p:sp>
      <p:sp>
        <p:nvSpPr>
          <p:cNvPr id="4" name="Oval 3">
            <a:extLst>
              <a:ext uri="{FF2B5EF4-FFF2-40B4-BE49-F238E27FC236}">
                <a16:creationId xmlns:a16="http://schemas.microsoft.com/office/drawing/2014/main" id="{52ED36C6-C576-427F-0331-F1B83A215A25}"/>
              </a:ext>
            </a:extLst>
          </p:cNvPr>
          <p:cNvSpPr/>
          <p:nvPr/>
        </p:nvSpPr>
        <p:spPr>
          <a:xfrm>
            <a:off x="660048" y="4703577"/>
            <a:ext cx="673452" cy="673452"/>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Montserrat" panose="00000500000000000000" pitchFamily="2" charset="0"/>
                <a:ea typeface="+mn-ea"/>
                <a:cs typeface="+mn-cs"/>
              </a:rPr>
              <a:t>3</a:t>
            </a:r>
          </a:p>
        </p:txBody>
      </p:sp>
      <p:sp>
        <p:nvSpPr>
          <p:cNvPr id="5" name="Oval 4">
            <a:extLst>
              <a:ext uri="{FF2B5EF4-FFF2-40B4-BE49-F238E27FC236}">
                <a16:creationId xmlns:a16="http://schemas.microsoft.com/office/drawing/2014/main" id="{3B80D373-E000-04B6-30B0-72DD8F201533}"/>
              </a:ext>
            </a:extLst>
          </p:cNvPr>
          <p:cNvSpPr/>
          <p:nvPr/>
        </p:nvSpPr>
        <p:spPr>
          <a:xfrm>
            <a:off x="660048" y="5805783"/>
            <a:ext cx="673452" cy="673452"/>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a:ln>
                  <a:noFill/>
                </a:ln>
                <a:solidFill>
                  <a:prstClr val="white"/>
                </a:solidFill>
                <a:effectLst/>
                <a:uLnTx/>
                <a:uFillTx/>
                <a:latin typeface="Montserrat" panose="00000500000000000000" pitchFamily="2" charset="0"/>
                <a:ea typeface="+mn-ea"/>
                <a:cs typeface="+mn-cs"/>
              </a:rPr>
              <a:t>4</a:t>
            </a:r>
          </a:p>
        </p:txBody>
      </p:sp>
      <p:sp>
        <p:nvSpPr>
          <p:cNvPr id="6" name="Freeform: Shape 5">
            <a:extLst>
              <a:ext uri="{FF2B5EF4-FFF2-40B4-BE49-F238E27FC236}">
                <a16:creationId xmlns:a16="http://schemas.microsoft.com/office/drawing/2014/main" id="{2AC684D4-DA75-978A-CEEC-CED0905122E1}"/>
              </a:ext>
            </a:extLst>
          </p:cNvPr>
          <p:cNvSpPr/>
          <p:nvPr/>
        </p:nvSpPr>
        <p:spPr>
          <a:xfrm>
            <a:off x="1893363" y="-4087816"/>
            <a:ext cx="1371709" cy="13716000"/>
          </a:xfrm>
          <a:custGeom>
            <a:avLst/>
            <a:gdLst>
              <a:gd name="connsiteX0" fmla="*/ 0 w 1371600"/>
              <a:gd name="connsiteY0" fmla="*/ 0 h 13716000"/>
              <a:gd name="connsiteX1" fmla="*/ 1371600 w 1371600"/>
              <a:gd name="connsiteY1" fmla="*/ 0 h 13716000"/>
              <a:gd name="connsiteX2" fmla="*/ 1371600 w 1371600"/>
              <a:gd name="connsiteY2" fmla="*/ 5888133 h 13716000"/>
              <a:gd name="connsiteX3" fmla="*/ 1022885 w 1371600"/>
              <a:gd name="connsiteY3" fmla="*/ 6509285 h 13716000"/>
              <a:gd name="connsiteX4" fmla="*/ 878442 w 1371600"/>
              <a:gd name="connsiteY4" fmla="*/ 6858000 h 13716000"/>
              <a:gd name="connsiteX5" fmla="*/ 1022885 w 1371600"/>
              <a:gd name="connsiteY5" fmla="*/ 7206715 h 13716000"/>
              <a:gd name="connsiteX6" fmla="*/ 1371600 w 1371600"/>
              <a:gd name="connsiteY6" fmla="*/ 7827868 h 13716000"/>
              <a:gd name="connsiteX7" fmla="*/ 1371600 w 1371600"/>
              <a:gd name="connsiteY7" fmla="*/ 13716000 h 13716000"/>
              <a:gd name="connsiteX8" fmla="*/ 0 w 1371600"/>
              <a:gd name="connsiteY8" fmla="*/ 13716000 h 13716000"/>
              <a:gd name="connsiteX0" fmla="*/ 0 w 1371600"/>
              <a:gd name="connsiteY0" fmla="*/ 0 h 13716000"/>
              <a:gd name="connsiteX1" fmla="*/ 1371600 w 1371600"/>
              <a:gd name="connsiteY1" fmla="*/ 0 h 13716000"/>
              <a:gd name="connsiteX2" fmla="*/ 1371600 w 1371600"/>
              <a:gd name="connsiteY2" fmla="*/ 5888133 h 13716000"/>
              <a:gd name="connsiteX3" fmla="*/ 1022885 w 1371600"/>
              <a:gd name="connsiteY3" fmla="*/ 6509285 h 13716000"/>
              <a:gd name="connsiteX4" fmla="*/ 878442 w 1371600"/>
              <a:gd name="connsiteY4" fmla="*/ 6858000 h 13716000"/>
              <a:gd name="connsiteX5" fmla="*/ 1022885 w 1371600"/>
              <a:gd name="connsiteY5" fmla="*/ 7206715 h 13716000"/>
              <a:gd name="connsiteX6" fmla="*/ 1371600 w 1371600"/>
              <a:gd name="connsiteY6" fmla="*/ 7827868 h 13716000"/>
              <a:gd name="connsiteX7" fmla="*/ 1371600 w 1371600"/>
              <a:gd name="connsiteY7" fmla="*/ 13716000 h 13716000"/>
              <a:gd name="connsiteX8" fmla="*/ 0 w 1371600"/>
              <a:gd name="connsiteY8" fmla="*/ 13716000 h 13716000"/>
              <a:gd name="connsiteX9" fmla="*/ 0 w 1371600"/>
              <a:gd name="connsiteY9" fmla="*/ 0 h 13716000"/>
              <a:gd name="connsiteX0" fmla="*/ 0 w 1371709"/>
              <a:gd name="connsiteY0" fmla="*/ 0 h 13716000"/>
              <a:gd name="connsiteX1" fmla="*/ 1371600 w 1371709"/>
              <a:gd name="connsiteY1" fmla="*/ 0 h 13716000"/>
              <a:gd name="connsiteX2" fmla="*/ 1371600 w 1371709"/>
              <a:gd name="connsiteY2" fmla="*/ 5888133 h 13716000"/>
              <a:gd name="connsiteX3" fmla="*/ 1022885 w 1371709"/>
              <a:gd name="connsiteY3" fmla="*/ 6509285 h 13716000"/>
              <a:gd name="connsiteX4" fmla="*/ 878442 w 1371709"/>
              <a:gd name="connsiteY4" fmla="*/ 6858000 h 13716000"/>
              <a:gd name="connsiteX5" fmla="*/ 1022885 w 1371709"/>
              <a:gd name="connsiteY5" fmla="*/ 7206715 h 13716000"/>
              <a:gd name="connsiteX6" fmla="*/ 1371600 w 1371709"/>
              <a:gd name="connsiteY6" fmla="*/ 7827868 h 13716000"/>
              <a:gd name="connsiteX7" fmla="*/ 1371600 w 1371709"/>
              <a:gd name="connsiteY7" fmla="*/ 13716000 h 13716000"/>
              <a:gd name="connsiteX8" fmla="*/ 0 w 1371709"/>
              <a:gd name="connsiteY8" fmla="*/ 13716000 h 13716000"/>
              <a:gd name="connsiteX9" fmla="*/ 0 w 1371709"/>
              <a:gd name="connsiteY9" fmla="*/ 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1709" h="13716000">
                <a:moveTo>
                  <a:pt x="0" y="0"/>
                </a:moveTo>
                <a:lnTo>
                  <a:pt x="1371600" y="0"/>
                </a:lnTo>
                <a:lnTo>
                  <a:pt x="1371600" y="5888133"/>
                </a:lnTo>
                <a:cubicBezTo>
                  <a:pt x="1376968" y="6178690"/>
                  <a:pt x="1184530" y="6347641"/>
                  <a:pt x="1022885" y="6509285"/>
                </a:cubicBezTo>
                <a:cubicBezTo>
                  <a:pt x="926590" y="6605580"/>
                  <a:pt x="878442" y="6731791"/>
                  <a:pt x="878442" y="6858000"/>
                </a:cubicBezTo>
                <a:cubicBezTo>
                  <a:pt x="878442" y="6984210"/>
                  <a:pt x="926590" y="7110420"/>
                  <a:pt x="1022885" y="7206715"/>
                </a:cubicBezTo>
                <a:cubicBezTo>
                  <a:pt x="1184530" y="7368360"/>
                  <a:pt x="1329343" y="7489686"/>
                  <a:pt x="1371600" y="7827868"/>
                </a:cubicBezTo>
                <a:lnTo>
                  <a:pt x="1371600" y="13716000"/>
                </a:lnTo>
                <a:lnTo>
                  <a:pt x="0" y="13716000"/>
                </a:lnTo>
                <a:lnTo>
                  <a:pt x="0" y="0"/>
                </a:lnTo>
                <a:close/>
              </a:path>
            </a:pathLst>
          </a:custGeom>
          <a:solidFill>
            <a:schemeClr val="accent3">
              <a:lumMod val="75000"/>
            </a:schemeClr>
          </a:solidFill>
          <a:ln>
            <a:noFill/>
          </a:ln>
          <a:effectLst>
            <a:outerShdw blurRad="317500" dist="152400" algn="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Montserrat" panose="00000500000000000000" pitchFamily="2" charset="0"/>
              <a:ea typeface="+mn-ea"/>
              <a:cs typeface="+mn-cs"/>
            </a:endParaRPr>
          </a:p>
        </p:txBody>
      </p:sp>
      <p:pic>
        <p:nvPicPr>
          <p:cNvPr id="40" name="Picture 39">
            <a:extLst>
              <a:ext uri="{FF2B5EF4-FFF2-40B4-BE49-F238E27FC236}">
                <a16:creationId xmlns:a16="http://schemas.microsoft.com/office/drawing/2014/main" id="{EF610EEB-556F-0618-AB2B-D5EA6ADE96C8}"/>
              </a:ext>
            </a:extLst>
          </p:cNvPr>
          <p:cNvPicPr>
            <a:picLocks noGrp="1" noRot="1" noChangeAspect="1" noMove="1" noResize="1" noEditPoints="1" noAdjustHandles="1" noChangeArrowheads="1" noChangeShapeType="1" noCrop="1"/>
          </p:cNvPicPr>
          <p:nvPr/>
        </p:nvPicPr>
        <p:blipFill>
          <a:blip r:embed="rId3"/>
          <a:srcRect t="24158"/>
          <a:stretch>
            <a:fillRect/>
          </a:stretch>
        </p:blipFill>
        <p:spPr>
          <a:xfrm>
            <a:off x="0" y="1656714"/>
            <a:ext cx="12192000" cy="5201287"/>
          </a:xfrm>
          <a:custGeom>
            <a:avLst/>
            <a:gdLst>
              <a:gd name="connsiteX0" fmla="*/ 2252667 w 12192000"/>
              <a:gd name="connsiteY0" fmla="*/ 236953 h 5201287"/>
              <a:gd name="connsiteX1" fmla="*/ 2203933 w 12192000"/>
              <a:gd name="connsiteY1" fmla="*/ 241521 h 5201287"/>
              <a:gd name="connsiteX2" fmla="*/ 2170931 w 12192000"/>
              <a:gd name="connsiteY2" fmla="*/ 251044 h 5201287"/>
              <a:gd name="connsiteX3" fmla="*/ 2158542 w 12192000"/>
              <a:gd name="connsiteY3" fmla="*/ 254619 h 5201287"/>
              <a:gd name="connsiteX4" fmla="*/ 2158541 w 12192000"/>
              <a:gd name="connsiteY4" fmla="*/ 254619 h 5201287"/>
              <a:gd name="connsiteX5" fmla="*/ 2156256 w 12192000"/>
              <a:gd name="connsiteY5" fmla="*/ 255772 h 5201287"/>
              <a:gd name="connsiteX6" fmla="*/ 2117466 w 12192000"/>
              <a:gd name="connsiteY6" fmla="*/ 275342 h 5201287"/>
              <a:gd name="connsiteX7" fmla="*/ 2010854 w 12192000"/>
              <a:gd name="connsiteY7" fmla="*/ 461727 h 5201287"/>
              <a:gd name="connsiteX8" fmla="*/ 2010854 w 12192000"/>
              <a:gd name="connsiteY8" fmla="*/ 461728 h 5201287"/>
              <a:gd name="connsiteX9" fmla="*/ 2010853 w 12192000"/>
              <a:gd name="connsiteY9" fmla="*/ 5201286 h 5201287"/>
              <a:gd name="connsiteX10" fmla="*/ 10181146 w 12192000"/>
              <a:gd name="connsiteY10" fmla="*/ 5201286 h 5201287"/>
              <a:gd name="connsiteX11" fmla="*/ 10181146 w 12192000"/>
              <a:gd name="connsiteY11" fmla="*/ 751131 h 5201287"/>
              <a:gd name="connsiteX12" fmla="*/ 10181146 w 12192000"/>
              <a:gd name="connsiteY12" fmla="*/ 461727 h 5201287"/>
              <a:gd name="connsiteX13" fmla="*/ 9939331 w 12192000"/>
              <a:gd name="connsiteY13" fmla="*/ 236953 h 5201287"/>
              <a:gd name="connsiteX14" fmla="*/ 4445219 w 12192000"/>
              <a:gd name="connsiteY14" fmla="*/ 236953 h 5201287"/>
              <a:gd name="connsiteX15" fmla="*/ 0 w 12192000"/>
              <a:gd name="connsiteY15" fmla="*/ 0 h 5201287"/>
              <a:gd name="connsiteX16" fmla="*/ 12192000 w 12192000"/>
              <a:gd name="connsiteY16" fmla="*/ 0 h 5201287"/>
              <a:gd name="connsiteX17" fmla="*/ 12192000 w 12192000"/>
              <a:gd name="connsiteY17" fmla="*/ 5201287 h 5201287"/>
              <a:gd name="connsiteX18" fmla="*/ 0 w 12192000"/>
              <a:gd name="connsiteY18" fmla="*/ 5201287 h 520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92000" h="5201287">
                <a:moveTo>
                  <a:pt x="2252667" y="236953"/>
                </a:moveTo>
                <a:cubicBezTo>
                  <a:pt x="2235973" y="236953"/>
                  <a:pt x="2219673" y="238528"/>
                  <a:pt x="2203933" y="241521"/>
                </a:cubicBezTo>
                <a:lnTo>
                  <a:pt x="2170931" y="251044"/>
                </a:lnTo>
                <a:lnTo>
                  <a:pt x="2158542" y="254619"/>
                </a:lnTo>
                <a:lnTo>
                  <a:pt x="2158541" y="254619"/>
                </a:lnTo>
                <a:lnTo>
                  <a:pt x="2156256" y="255772"/>
                </a:lnTo>
                <a:lnTo>
                  <a:pt x="2117466" y="275342"/>
                </a:lnTo>
                <a:cubicBezTo>
                  <a:pt x="2053144" y="315736"/>
                  <a:pt x="2010854" y="384140"/>
                  <a:pt x="2010854" y="461727"/>
                </a:cubicBezTo>
                <a:lnTo>
                  <a:pt x="2010854" y="461728"/>
                </a:lnTo>
                <a:lnTo>
                  <a:pt x="2010853" y="5201286"/>
                </a:lnTo>
                <a:lnTo>
                  <a:pt x="10181146" y="5201286"/>
                </a:lnTo>
                <a:lnTo>
                  <a:pt x="10181146" y="751131"/>
                </a:lnTo>
                <a:lnTo>
                  <a:pt x="10181146" y="461727"/>
                </a:lnTo>
                <a:cubicBezTo>
                  <a:pt x="10181145" y="337589"/>
                  <a:pt x="10072880" y="236953"/>
                  <a:pt x="9939331" y="236953"/>
                </a:cubicBezTo>
                <a:lnTo>
                  <a:pt x="4445219" y="236953"/>
                </a:lnTo>
                <a:close/>
                <a:moveTo>
                  <a:pt x="0" y="0"/>
                </a:moveTo>
                <a:lnTo>
                  <a:pt x="12192000" y="0"/>
                </a:lnTo>
                <a:lnTo>
                  <a:pt x="12192000" y="5201287"/>
                </a:lnTo>
                <a:lnTo>
                  <a:pt x="0" y="5201287"/>
                </a:lnTo>
                <a:close/>
              </a:path>
            </a:pathLst>
          </a:custGeom>
        </p:spPr>
      </p:pic>
      <p:pic>
        <p:nvPicPr>
          <p:cNvPr id="15" name="Picture 14">
            <a:extLst>
              <a:ext uri="{FF2B5EF4-FFF2-40B4-BE49-F238E27FC236}">
                <a16:creationId xmlns:a16="http://schemas.microsoft.com/office/drawing/2014/main" id="{11B1BC62-F689-B4A5-A577-CC950A3A9B02}"/>
              </a:ext>
            </a:extLst>
          </p:cNvPr>
          <p:cNvPicPr>
            <a:picLocks noGrp="1" noRot="1" noChangeAspect="1" noMove="1" noResize="1" noEditPoints="1" noAdjustHandles="1" noChangeArrowheads="1" noChangeShapeType="1" noCrop="1"/>
          </p:cNvPicPr>
          <p:nvPr/>
        </p:nvPicPr>
        <p:blipFill>
          <a:blip r:embed="rId4"/>
          <a:srcRect b="75843"/>
          <a:stretch>
            <a:fillRect/>
          </a:stretch>
        </p:blipFill>
        <p:spPr>
          <a:xfrm>
            <a:off x="0" y="0"/>
            <a:ext cx="12192000" cy="1656714"/>
          </a:xfrm>
          <a:custGeom>
            <a:avLst/>
            <a:gdLst>
              <a:gd name="connsiteX0" fmla="*/ 0 w 12192000"/>
              <a:gd name="connsiteY0" fmla="*/ 0 h 1656714"/>
              <a:gd name="connsiteX1" fmla="*/ 12192000 w 12192000"/>
              <a:gd name="connsiteY1" fmla="*/ 0 h 1656714"/>
              <a:gd name="connsiteX2" fmla="*/ 12192000 w 12192000"/>
              <a:gd name="connsiteY2" fmla="*/ 1656714 h 1656714"/>
              <a:gd name="connsiteX3" fmla="*/ 0 w 12192000"/>
              <a:gd name="connsiteY3" fmla="*/ 1656714 h 1656714"/>
            </a:gdLst>
            <a:ahLst/>
            <a:cxnLst>
              <a:cxn ang="0">
                <a:pos x="connsiteX0" y="connsiteY0"/>
              </a:cxn>
              <a:cxn ang="0">
                <a:pos x="connsiteX1" y="connsiteY1"/>
              </a:cxn>
              <a:cxn ang="0">
                <a:pos x="connsiteX2" y="connsiteY2"/>
              </a:cxn>
              <a:cxn ang="0">
                <a:pos x="connsiteX3" y="connsiteY3"/>
              </a:cxn>
            </a:cxnLst>
            <a:rect l="l" t="t" r="r" b="b"/>
            <a:pathLst>
              <a:path w="12192000" h="1656714">
                <a:moveTo>
                  <a:pt x="0" y="0"/>
                </a:moveTo>
                <a:lnTo>
                  <a:pt x="12192000" y="0"/>
                </a:lnTo>
                <a:lnTo>
                  <a:pt x="12192000" y="1656714"/>
                </a:lnTo>
                <a:lnTo>
                  <a:pt x="0" y="1656714"/>
                </a:lnTo>
                <a:close/>
              </a:path>
            </a:pathLst>
          </a:custGeom>
        </p:spPr>
      </p:pic>
      <p:sp>
        <p:nvSpPr>
          <p:cNvPr id="16" name="TextBox 15">
            <a:extLst>
              <a:ext uri="{FF2B5EF4-FFF2-40B4-BE49-F238E27FC236}">
                <a16:creationId xmlns:a16="http://schemas.microsoft.com/office/drawing/2014/main" id="{339720BA-CF2E-31E4-376F-EE2732B1BC8F}"/>
              </a:ext>
            </a:extLst>
          </p:cNvPr>
          <p:cNvSpPr txBox="1"/>
          <p:nvPr/>
        </p:nvSpPr>
        <p:spPr>
          <a:xfrm>
            <a:off x="4151385" y="2316662"/>
            <a:ext cx="3574707"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rPr>
              <a:t>INTAKE</a:t>
            </a:r>
          </a:p>
        </p:txBody>
      </p:sp>
      <p:sp>
        <p:nvSpPr>
          <p:cNvPr id="17" name="TextBox 16">
            <a:extLst>
              <a:ext uri="{FF2B5EF4-FFF2-40B4-BE49-F238E27FC236}">
                <a16:creationId xmlns:a16="http://schemas.microsoft.com/office/drawing/2014/main" id="{8C0341F3-F64B-0A2B-C0C1-E57FF56E20A8}"/>
              </a:ext>
            </a:extLst>
          </p:cNvPr>
          <p:cNvSpPr txBox="1"/>
          <p:nvPr/>
        </p:nvSpPr>
        <p:spPr>
          <a:xfrm>
            <a:off x="4151385" y="3431229"/>
            <a:ext cx="435950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rPr>
              <a:t>COMPRESSION</a:t>
            </a:r>
          </a:p>
        </p:txBody>
      </p:sp>
      <p:sp>
        <p:nvSpPr>
          <p:cNvPr id="20" name="TextBox 19">
            <a:extLst>
              <a:ext uri="{FF2B5EF4-FFF2-40B4-BE49-F238E27FC236}">
                <a16:creationId xmlns:a16="http://schemas.microsoft.com/office/drawing/2014/main" id="{ED093E73-6AA6-BE17-597E-C07445E38378}"/>
              </a:ext>
            </a:extLst>
          </p:cNvPr>
          <p:cNvSpPr txBox="1"/>
          <p:nvPr/>
        </p:nvSpPr>
        <p:spPr>
          <a:xfrm>
            <a:off x="4151385" y="4522053"/>
            <a:ext cx="3574707"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rPr>
              <a:t>POWER</a:t>
            </a:r>
          </a:p>
        </p:txBody>
      </p:sp>
      <p:sp>
        <p:nvSpPr>
          <p:cNvPr id="21" name="TextBox 20">
            <a:extLst>
              <a:ext uri="{FF2B5EF4-FFF2-40B4-BE49-F238E27FC236}">
                <a16:creationId xmlns:a16="http://schemas.microsoft.com/office/drawing/2014/main" id="{85C1DDC0-AE48-52E1-339C-A8D3A3DB72BA}"/>
              </a:ext>
            </a:extLst>
          </p:cNvPr>
          <p:cNvSpPr txBox="1"/>
          <p:nvPr/>
        </p:nvSpPr>
        <p:spPr>
          <a:xfrm>
            <a:off x="4151385" y="5645984"/>
            <a:ext cx="3574707"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bg1"/>
                </a:solidFill>
                <a:effectLst>
                  <a:outerShdw blurRad="139700" dist="114300" dir="2700000" algn="tl" rotWithShape="0">
                    <a:prstClr val="black">
                      <a:alpha val="19000"/>
                    </a:prstClr>
                  </a:outerShdw>
                </a:effectLst>
                <a:uLnTx/>
                <a:uFillTx/>
                <a:latin typeface="Montserrat" panose="00000500000000000000" pitchFamily="2" charset="0"/>
                <a:ea typeface="+mn-ea"/>
                <a:cs typeface="+mn-cs"/>
              </a:rPr>
              <a:t>EXHAUST</a:t>
            </a:r>
          </a:p>
        </p:txBody>
      </p:sp>
      <p:sp>
        <p:nvSpPr>
          <p:cNvPr id="22" name="Text 7">
            <a:extLst>
              <a:ext uri="{FF2B5EF4-FFF2-40B4-BE49-F238E27FC236}">
                <a16:creationId xmlns:a16="http://schemas.microsoft.com/office/drawing/2014/main" id="{79DE9874-BCBB-2ADE-B607-9537B314C9E3}"/>
              </a:ext>
            </a:extLst>
          </p:cNvPr>
          <p:cNvSpPr/>
          <p:nvPr/>
        </p:nvSpPr>
        <p:spPr>
          <a:xfrm>
            <a:off x="4175247" y="2694570"/>
            <a:ext cx="5618720" cy="576263"/>
          </a:xfrm>
          <a:prstGeom prst="rect">
            <a:avLst/>
          </a:prstGeom>
          <a:noFill/>
          <a:ln/>
        </p:spPr>
        <p:txBody>
          <a:bodyPr wrap="square" rtlCol="0" anchor="t"/>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chemeClr val="bg1"/>
                </a:solidFill>
                <a:effectLst/>
                <a:uLnTx/>
                <a:uFillTx/>
                <a:latin typeface="Montserrat" panose="00000500000000000000" pitchFamily="2" charset="0"/>
                <a:ea typeface="Montserrat" pitchFamily="34" charset="-122"/>
                <a:cs typeface="Montserrat" pitchFamily="34" charset="-120"/>
              </a:rPr>
              <a:t>The piston moves down, drawing in a fuel-air mixture through the open intake valve.</a:t>
            </a:r>
            <a:endParaRPr kumimoji="0" lang="en-US" sz="1419" b="0" i="0" u="none" strike="noStrike" kern="1200" cap="none" spc="0" normalizeH="0" baseline="0" noProof="0" dirty="0">
              <a:ln>
                <a:noFill/>
              </a:ln>
              <a:solidFill>
                <a:schemeClr val="bg1"/>
              </a:solidFill>
              <a:effectLst/>
              <a:uLnTx/>
              <a:uFillTx/>
              <a:latin typeface="Montserrat" panose="00000500000000000000" pitchFamily="2" charset="0"/>
            </a:endParaRPr>
          </a:p>
        </p:txBody>
      </p:sp>
      <p:sp>
        <p:nvSpPr>
          <p:cNvPr id="23" name="Text 17">
            <a:extLst>
              <a:ext uri="{FF2B5EF4-FFF2-40B4-BE49-F238E27FC236}">
                <a16:creationId xmlns:a16="http://schemas.microsoft.com/office/drawing/2014/main" id="{D831533C-2D41-F460-84CD-982EEEBA093B}"/>
              </a:ext>
            </a:extLst>
          </p:cNvPr>
          <p:cNvSpPr/>
          <p:nvPr/>
        </p:nvSpPr>
        <p:spPr>
          <a:xfrm>
            <a:off x="4160648" y="4876383"/>
            <a:ext cx="5402686" cy="576263"/>
          </a:xfrm>
          <a:prstGeom prst="rect">
            <a:avLst/>
          </a:prstGeom>
          <a:noFill/>
          <a:ln/>
        </p:spPr>
        <p:txBody>
          <a:bodyPr wrap="square" rtlCol="0" anchor="t"/>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chemeClr val="bg1"/>
                </a:solidFill>
                <a:effectLst/>
                <a:uLnTx/>
                <a:uFillTx/>
                <a:latin typeface="Montserrat" panose="00000500000000000000" pitchFamily="2" charset="0"/>
                <a:ea typeface="Montserrat" pitchFamily="34" charset="-122"/>
                <a:cs typeface="Montserrat" pitchFamily="34" charset="-120"/>
              </a:rPr>
              <a:t>The compressed fuel-air mixture is ignited, forcing the piston back down with great force.</a:t>
            </a:r>
            <a:endParaRPr kumimoji="0" lang="en-US" sz="1419" b="0" i="0" u="none" strike="noStrike" kern="1200" cap="none" spc="0" normalizeH="0" baseline="0" noProof="0" dirty="0">
              <a:ln>
                <a:noFill/>
              </a:ln>
              <a:solidFill>
                <a:schemeClr val="bg1"/>
              </a:solidFill>
              <a:effectLst/>
              <a:uLnTx/>
              <a:uFillTx/>
              <a:latin typeface="Montserrat" panose="00000500000000000000" pitchFamily="2" charset="0"/>
            </a:endParaRPr>
          </a:p>
        </p:txBody>
      </p:sp>
      <p:sp>
        <p:nvSpPr>
          <p:cNvPr id="25" name="Text 22">
            <a:extLst>
              <a:ext uri="{FF2B5EF4-FFF2-40B4-BE49-F238E27FC236}">
                <a16:creationId xmlns:a16="http://schemas.microsoft.com/office/drawing/2014/main" id="{276FA26A-B7B1-EA9F-CFBD-FE7DC43879CF}"/>
              </a:ext>
            </a:extLst>
          </p:cNvPr>
          <p:cNvSpPr/>
          <p:nvPr/>
        </p:nvSpPr>
        <p:spPr>
          <a:xfrm>
            <a:off x="4160648" y="5991011"/>
            <a:ext cx="5161152" cy="576263"/>
          </a:xfrm>
          <a:prstGeom prst="rect">
            <a:avLst/>
          </a:prstGeom>
          <a:noFill/>
          <a:ln/>
        </p:spPr>
        <p:txBody>
          <a:bodyPr wrap="square" rtlCol="0" anchor="t"/>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chemeClr val="bg1"/>
                </a:solidFill>
                <a:effectLst/>
                <a:uLnTx/>
                <a:uFillTx/>
                <a:latin typeface="Montserrat" panose="00000500000000000000" pitchFamily="2" charset="0"/>
                <a:ea typeface="Montserrat" pitchFamily="34" charset="-122"/>
                <a:cs typeface="Montserrat" pitchFamily="34" charset="-120"/>
              </a:rPr>
              <a:t>The piston moves up again, pushing the spent exhaust gases out the open exhaust valve.</a:t>
            </a:r>
            <a:endParaRPr kumimoji="0" lang="en-US" sz="1419" b="0" i="0" u="none" strike="noStrike" kern="1200" cap="none" spc="0" normalizeH="0" baseline="0" noProof="0" dirty="0">
              <a:ln>
                <a:noFill/>
              </a:ln>
              <a:solidFill>
                <a:schemeClr val="bg1"/>
              </a:solidFill>
              <a:effectLst/>
              <a:uLnTx/>
              <a:uFillTx/>
              <a:latin typeface="Montserrat" panose="00000500000000000000" pitchFamily="2" charset="0"/>
            </a:endParaRPr>
          </a:p>
        </p:txBody>
      </p:sp>
      <p:sp>
        <p:nvSpPr>
          <p:cNvPr id="26" name="TextBox 25">
            <a:extLst>
              <a:ext uri="{FF2B5EF4-FFF2-40B4-BE49-F238E27FC236}">
                <a16:creationId xmlns:a16="http://schemas.microsoft.com/office/drawing/2014/main" id="{A2376049-47A6-993C-0F54-EDAEC3E97E90}"/>
              </a:ext>
            </a:extLst>
          </p:cNvPr>
          <p:cNvSpPr txBox="1"/>
          <p:nvPr/>
        </p:nvSpPr>
        <p:spPr>
          <a:xfrm>
            <a:off x="4175247" y="3768442"/>
            <a:ext cx="5128101" cy="867610"/>
          </a:xfrm>
          <a:prstGeom prst="rect">
            <a:avLst/>
          </a:prstGeom>
          <a:noFill/>
          <a:ln/>
        </p:spPr>
        <p:txBody>
          <a:bodyPr wrap="square" rtlCol="0" anchor="t"/>
          <a:lstStyle>
            <a:defPPr>
              <a:defRPr lang="en-US"/>
            </a:defPPr>
            <a:lvl1pPr indent="0">
              <a:lnSpc>
                <a:spcPts val="2270"/>
              </a:lnSpc>
              <a:buNone/>
              <a:defRPr sz="1419">
                <a:solidFill>
                  <a:srgbClr val="272525"/>
                </a:solidFill>
                <a:latin typeface="Montserrat" pitchFamily="34" charset="0"/>
                <a:ea typeface="Montserrat" pitchFamily="34" charset="-122"/>
                <a:cs typeface="Montserrat" pitchFamily="34" charset="-120"/>
              </a:defRPr>
            </a:lvl1pPr>
          </a:lstStyle>
          <a:p>
            <a:pPr marL="0" marR="0" lvl="0" indent="0" algn="l" defTabSz="914400" rtl="0" eaLnBrk="1" fontAlgn="auto" latinLnBrk="0" hangingPunct="1">
              <a:lnSpc>
                <a:spcPts val="2270"/>
              </a:lnSpc>
              <a:spcBef>
                <a:spcPts val="0"/>
              </a:spcBef>
              <a:spcAft>
                <a:spcPts val="0"/>
              </a:spcAft>
              <a:buClrTx/>
              <a:buSzTx/>
              <a:buFontTx/>
              <a:buNone/>
              <a:tabLst/>
              <a:defRPr/>
            </a:pPr>
            <a:r>
              <a:rPr kumimoji="0" lang="en-US" sz="1419" b="0" i="0" u="none" strike="noStrike" kern="1200" cap="none" spc="0" normalizeH="0" baseline="0" noProof="0" dirty="0">
                <a:ln>
                  <a:noFill/>
                </a:ln>
                <a:solidFill>
                  <a:schemeClr val="bg1"/>
                </a:solidFill>
                <a:effectLst/>
                <a:uLnTx/>
                <a:uFillTx/>
                <a:latin typeface="Montserrat" panose="00000500000000000000" pitchFamily="2" charset="0"/>
              </a:rPr>
              <a:t>The piston moves up, compressing the fuel-air mixture before ignition.</a:t>
            </a:r>
          </a:p>
        </p:txBody>
      </p:sp>
      <p:sp>
        <p:nvSpPr>
          <p:cNvPr id="30" name="TextBox 29">
            <a:extLst>
              <a:ext uri="{FF2B5EF4-FFF2-40B4-BE49-F238E27FC236}">
                <a16:creationId xmlns:a16="http://schemas.microsoft.com/office/drawing/2014/main" id="{1551B6E6-550E-3FA1-2C8F-3877CBA29FC4}"/>
              </a:ext>
            </a:extLst>
          </p:cNvPr>
          <p:cNvSpPr txBox="1">
            <a:spLocks/>
          </p:cNvSpPr>
          <p:nvPr/>
        </p:nvSpPr>
        <p:spPr>
          <a:xfrm>
            <a:off x="751350" y="674191"/>
            <a:ext cx="333528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spTree>
    <p:extLst>
      <p:ext uri="{BB962C8B-B14F-4D97-AF65-F5344CB8AC3E}">
        <p14:creationId xmlns:p14="http://schemas.microsoft.com/office/powerpoint/2010/main" val="1656744036"/>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1000"/>
                                        <p:tgtEl>
                                          <p:spTgt spid="30"/>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4"/>
                                        </p:tgtEl>
                                        <p:attrNameLst>
                                          <p:attrName>style.visibility</p:attrName>
                                        </p:attrNameLst>
                                      </p:cBhvr>
                                      <p:to>
                                        <p:strVal val="visible"/>
                                      </p:to>
                                    </p:set>
                                  </p:childTnLst>
                                </p:cTn>
                              </p:par>
                              <p:par>
                                <p:cTn id="10" presetID="64" presetClass="path" presetSubtype="0" accel="50000" decel="50000" fill="hold" grpId="1" nodeType="withEffect">
                                  <p:stCondLst>
                                    <p:cond delay="0"/>
                                  </p:stCondLst>
                                  <p:childTnLst>
                                    <p:animMotion origin="layout" path="M 0 0.87709 L 0 -3.33333E-6 " pathEditMode="relative" rAng="0" ptsTypes="AA">
                                      <p:cBhvr>
                                        <p:cTn id="11" dur="2000" fill="hold"/>
                                        <p:tgtEl>
                                          <p:spTgt spid="24"/>
                                        </p:tgtEl>
                                        <p:attrNameLst>
                                          <p:attrName>ppt_x</p:attrName>
                                          <p:attrName>ppt_y</p:attrName>
                                        </p:attrNameLst>
                                      </p:cBhvr>
                                      <p:rCtr x="0" y="-43866"/>
                                    </p:animMotion>
                                  </p:childTnLst>
                                </p:cTn>
                              </p:par>
                              <p:par>
                                <p:cTn id="12" presetID="1" presetClass="entr" presetSubtype="0" fill="hold" nodeType="withEffect">
                                  <p:stCondLst>
                                    <p:cond delay="0"/>
                                  </p:stCondLst>
                                  <p:childTnLst>
                                    <p:set>
                                      <p:cBhvr>
                                        <p:cTn id="13" dur="1" fill="hold">
                                          <p:stCondLst>
                                            <p:cond delay="0"/>
                                          </p:stCondLst>
                                        </p:cTn>
                                        <p:tgtEl>
                                          <p:spTgt spid="40"/>
                                        </p:tgtEl>
                                        <p:attrNameLst>
                                          <p:attrName>style.visibility</p:attrName>
                                        </p:attrNameLst>
                                      </p:cBhvr>
                                      <p:to>
                                        <p:strVal val="visible"/>
                                      </p:to>
                                    </p:set>
                                  </p:childTnLst>
                                </p:cTn>
                              </p:par>
                              <p:par>
                                <p:cTn id="14" presetID="64" presetClass="path" presetSubtype="0" accel="50000" decel="50000" fill="hold" nodeType="withEffect">
                                  <p:stCondLst>
                                    <p:cond delay="0"/>
                                  </p:stCondLst>
                                  <p:childTnLst>
                                    <p:animMotion origin="layout" path="M 0 0.87709 L 0 -3.33333E-6 " pathEditMode="relative" rAng="0" ptsTypes="AA">
                                      <p:cBhvr>
                                        <p:cTn id="15" dur="2000" fill="hold"/>
                                        <p:tgtEl>
                                          <p:spTgt spid="40"/>
                                        </p:tgtEl>
                                        <p:attrNameLst>
                                          <p:attrName>ppt_x</p:attrName>
                                          <p:attrName>ppt_y</p:attrName>
                                        </p:attrNameLst>
                                      </p:cBhvr>
                                      <p:rCtr x="0" y="-43866"/>
                                    </p:animMotion>
                                  </p:childTnLst>
                                </p:cTn>
                              </p:par>
                            </p:childTnLst>
                          </p:cTn>
                        </p:par>
                        <p:par>
                          <p:cTn id="16" fill="hold">
                            <p:stCondLst>
                              <p:cond delay="2000"/>
                            </p:stCondLst>
                            <p:childTnLst>
                              <p:par>
                                <p:cTn id="17" presetID="10" presetClass="entr" presetSubtype="0" fill="hold" grpId="3"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1000"/>
                                        <p:tgtEl>
                                          <p:spTgt spid="6"/>
                                        </p:tgtEl>
                                      </p:cBhvr>
                                    </p:animEffect>
                                  </p:childTnLst>
                                </p:cTn>
                              </p:par>
                              <p:par>
                                <p:cTn id="20" presetID="10" presetClass="entr" presetSubtype="0" fill="hold" grpId="1" nodeType="withEffect">
                                  <p:stCondLst>
                                    <p:cond delay="0"/>
                                  </p:stCondLst>
                                  <p:childTnLst>
                                    <p:set>
                                      <p:cBhvr>
                                        <p:cTn id="21" dur="1" fill="hold">
                                          <p:stCondLst>
                                            <p:cond delay="0"/>
                                          </p:stCondLst>
                                        </p:cTn>
                                        <p:tgtEl>
                                          <p:spTgt spid="2"/>
                                        </p:tgtEl>
                                        <p:attrNameLst>
                                          <p:attrName>style.visibility</p:attrName>
                                        </p:attrNameLst>
                                      </p:cBhvr>
                                      <p:to>
                                        <p:strVal val="visible"/>
                                      </p:to>
                                    </p:set>
                                    <p:animEffect transition="in" filter="fade">
                                      <p:cBhvr>
                                        <p:cTn id="22" dur="1000"/>
                                        <p:tgtEl>
                                          <p:spTgt spid="2"/>
                                        </p:tgtEl>
                                      </p:cBhvr>
                                    </p:animEffect>
                                  </p:childTnLst>
                                </p:cTn>
                              </p:par>
                              <p:par>
                                <p:cTn id="23" presetID="10" presetClass="entr" presetSubtype="0" fill="hold" grpId="2" nodeType="with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fade">
                                      <p:cBhvr>
                                        <p:cTn id="25" dur="1000"/>
                                        <p:tgtEl>
                                          <p:spTgt spid="3"/>
                                        </p:tgtEl>
                                      </p:cBhvr>
                                    </p:animEffect>
                                  </p:childTnLst>
                                </p:cTn>
                              </p:par>
                              <p:par>
                                <p:cTn id="26" presetID="10" presetClass="entr" presetSubtype="0" fill="hold" grpId="2" nodeType="with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fade">
                                      <p:cBhvr>
                                        <p:cTn id="28" dur="1000"/>
                                        <p:tgtEl>
                                          <p:spTgt spid="4"/>
                                        </p:tgtEl>
                                      </p:cBhvr>
                                    </p:animEffect>
                                  </p:childTnLst>
                                </p:cTn>
                              </p:par>
                              <p:par>
                                <p:cTn id="29" presetID="10" presetClass="entr" presetSubtype="0" fill="hold" grpId="1" nodeType="with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1000"/>
                                        <p:tgtEl>
                                          <p:spTgt spid="5"/>
                                        </p:tgtEl>
                                      </p:cBhvr>
                                    </p:animEffect>
                                  </p:childTnLst>
                                </p:cTn>
                              </p:par>
                              <p:par>
                                <p:cTn id="32" presetID="10" presetClass="entr" presetSubtype="0" fill="hold" grpId="2"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1000"/>
                                        <p:tgtEl>
                                          <p:spTgt spid="16"/>
                                        </p:tgtEl>
                                      </p:cBhvr>
                                    </p:animEffect>
                                  </p:childTnLst>
                                </p:cTn>
                              </p:par>
                              <p:par>
                                <p:cTn id="35" presetID="10" presetClass="entr" presetSubtype="0" fill="hold" grpId="2" nodeType="with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1000"/>
                                        <p:tgtEl>
                                          <p:spTgt spid="17"/>
                                        </p:tgtEl>
                                      </p:cBhvr>
                                    </p:animEffect>
                                  </p:childTnLst>
                                </p:cTn>
                              </p:par>
                              <p:par>
                                <p:cTn id="38" presetID="10" presetClass="entr" presetSubtype="0" fill="hold" grpId="2"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1000"/>
                                        <p:tgtEl>
                                          <p:spTgt spid="20"/>
                                        </p:tgtEl>
                                      </p:cBhvr>
                                    </p:animEffect>
                                  </p:childTnLst>
                                </p:cTn>
                              </p:par>
                              <p:par>
                                <p:cTn id="41" presetID="10" presetClass="entr" presetSubtype="0" fill="hold" grpId="1" nodeType="with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1000"/>
                                        <p:tgtEl>
                                          <p:spTgt spid="21"/>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1000"/>
                                        <p:tgtEl>
                                          <p:spTgt spid="22"/>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3"/>
                                        </p:tgtEl>
                                        <p:attrNameLst>
                                          <p:attrName>style.visibility</p:attrName>
                                        </p:attrNameLst>
                                      </p:cBhvr>
                                      <p:to>
                                        <p:strVal val="visible"/>
                                      </p:to>
                                    </p:set>
                                    <p:animEffect transition="in" filter="fade">
                                      <p:cBhvr>
                                        <p:cTn id="49" dur="1000"/>
                                        <p:tgtEl>
                                          <p:spTgt spid="23"/>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fade">
                                      <p:cBhvr>
                                        <p:cTn id="52" dur="1000"/>
                                        <p:tgtEl>
                                          <p:spTgt spid="25"/>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fade">
                                      <p:cBhvr>
                                        <p:cTn id="55" dur="1000"/>
                                        <p:tgtEl>
                                          <p:spTgt spid="26"/>
                                        </p:tgtEl>
                                      </p:cBhvr>
                                    </p:animEffect>
                                  </p:childTnLst>
                                </p:cTn>
                              </p:par>
                              <p:par>
                                <p:cTn id="56" presetID="3" presetClass="emph" presetSubtype="2" fill="hold" grpId="0" nodeType="withEffect">
                                  <p:stCondLst>
                                    <p:cond delay="0"/>
                                  </p:stCondLst>
                                  <p:childTnLst>
                                    <p:animClr clrSpc="rgb" dir="cw">
                                      <p:cBhvr override="childStyle">
                                        <p:cTn id="57" dur="250" fill="hold"/>
                                        <p:tgtEl>
                                          <p:spTgt spid="16"/>
                                        </p:tgtEl>
                                        <p:attrNameLst>
                                          <p:attrName>style.color</p:attrName>
                                        </p:attrNameLst>
                                      </p:cBhvr>
                                      <p:to>
                                        <a:schemeClr val="accent2"/>
                                      </p:to>
                                    </p:animClr>
                                  </p:childTnLst>
                                </p:cTn>
                              </p:par>
                            </p:childTnLst>
                          </p:cTn>
                        </p:par>
                      </p:childTnLst>
                    </p:cTn>
                  </p:par>
                  <p:par>
                    <p:cTn id="58" fill="hold">
                      <p:stCondLst>
                        <p:cond delay="indefinite"/>
                      </p:stCondLst>
                      <p:childTnLst>
                        <p:par>
                          <p:cTn id="59" fill="hold">
                            <p:stCondLst>
                              <p:cond delay="0"/>
                            </p:stCondLst>
                            <p:childTnLst>
                              <p:par>
                                <p:cTn id="60" presetID="42" presetClass="path" presetSubtype="0" accel="50000" decel="50000" fill="hold" grpId="0" nodeType="clickEffect">
                                  <p:stCondLst>
                                    <p:cond delay="0"/>
                                  </p:stCondLst>
                                  <p:childTnLst>
                                    <p:animMotion origin="layout" path="M 1.45833E-6 4.81481E-6 L 1.45833E-6 0.16666 " pathEditMode="relative" rAng="0" ptsTypes="AA">
                                      <p:cBhvr>
                                        <p:cTn id="61" dur="1000" fill="hold"/>
                                        <p:tgtEl>
                                          <p:spTgt spid="6"/>
                                        </p:tgtEl>
                                        <p:attrNameLst>
                                          <p:attrName>ppt_x</p:attrName>
                                          <p:attrName>ppt_y</p:attrName>
                                        </p:attrNameLst>
                                      </p:cBhvr>
                                      <p:rCtr x="0" y="8333"/>
                                    </p:animMotion>
                                  </p:childTnLst>
                                </p:cTn>
                              </p:par>
                              <p:par>
                                <p:cTn id="62" presetID="3" presetClass="emph" presetSubtype="2" fill="hold" grpId="1" nodeType="withEffect">
                                  <p:stCondLst>
                                    <p:cond delay="0"/>
                                  </p:stCondLst>
                                  <p:childTnLst>
                                    <p:animClr clrSpc="rgb" dir="cw">
                                      <p:cBhvr override="childStyle">
                                        <p:cTn id="63" dur="500" fill="hold"/>
                                        <p:tgtEl>
                                          <p:spTgt spid="16"/>
                                        </p:tgtEl>
                                        <p:attrNameLst>
                                          <p:attrName>style.color</p:attrName>
                                        </p:attrNameLst>
                                      </p:cBhvr>
                                      <p:to>
                                        <a:srgbClr val="7F7F7F"/>
                                      </p:to>
                                    </p:animClr>
                                  </p:childTnLst>
                                </p:cTn>
                              </p:par>
                              <p:par>
                                <p:cTn id="64" presetID="3" presetClass="emph" presetSubtype="2" fill="hold" grpId="0" nodeType="withEffect">
                                  <p:stCondLst>
                                    <p:cond delay="0"/>
                                  </p:stCondLst>
                                  <p:childTnLst>
                                    <p:animClr clrSpc="rgb" dir="cw">
                                      <p:cBhvr override="childStyle">
                                        <p:cTn id="65" dur="500" fill="hold"/>
                                        <p:tgtEl>
                                          <p:spTgt spid="17"/>
                                        </p:tgtEl>
                                        <p:attrNameLst>
                                          <p:attrName>style.color</p:attrName>
                                        </p:attrNameLst>
                                      </p:cBhvr>
                                      <p:to>
                                        <a:schemeClr val="accent2"/>
                                      </p:to>
                                    </p:animClr>
                                  </p:childTnLst>
                                </p:cTn>
                              </p:par>
                              <p:par>
                                <p:cTn id="66" presetID="35" presetClass="path" presetSubtype="0" accel="50000" decel="50000" fill="hold" grpId="0" nodeType="withEffect">
                                  <p:stCondLst>
                                    <p:cond delay="0"/>
                                  </p:stCondLst>
                                  <p:childTnLst>
                                    <p:animMotion origin="layout" path="M 2.08333E-7 -3.33333E-6 L -0.19427 -3.33333E-6 " pathEditMode="relative" rAng="0" ptsTypes="AA">
                                      <p:cBhvr>
                                        <p:cTn id="67" dur="1000" fill="hold"/>
                                        <p:tgtEl>
                                          <p:spTgt spid="2"/>
                                        </p:tgtEl>
                                        <p:attrNameLst>
                                          <p:attrName>ppt_x</p:attrName>
                                          <p:attrName>ppt_y</p:attrName>
                                        </p:attrNameLst>
                                      </p:cBhvr>
                                      <p:rCtr x="-9714" y="0"/>
                                    </p:animMotion>
                                  </p:childTnLst>
                                </p:cTn>
                              </p:par>
                              <p:par>
                                <p:cTn id="68" presetID="63" presetClass="path" presetSubtype="0" accel="50000" decel="50000" fill="hold" grpId="0" nodeType="withEffect">
                                  <p:stCondLst>
                                    <p:cond delay="0"/>
                                  </p:stCondLst>
                                  <p:childTnLst>
                                    <p:animMotion origin="layout" path="M -8.33333E-7 -3.7037E-6 L 0.19297 -3.7037E-6 " pathEditMode="relative" rAng="0" ptsTypes="AA">
                                      <p:cBhvr>
                                        <p:cTn id="69" dur="1000" fill="hold"/>
                                        <p:tgtEl>
                                          <p:spTgt spid="3"/>
                                        </p:tgtEl>
                                        <p:attrNameLst>
                                          <p:attrName>ppt_x</p:attrName>
                                          <p:attrName>ppt_y</p:attrName>
                                        </p:attrNameLst>
                                      </p:cBhvr>
                                      <p:rCtr x="9648" y="0"/>
                                    </p:animMotion>
                                  </p:childTnLst>
                                </p:cTn>
                              </p:par>
                            </p:childTnLst>
                          </p:cTn>
                        </p:par>
                      </p:childTnLst>
                    </p:cTn>
                  </p:par>
                  <p:par>
                    <p:cTn id="70" fill="hold">
                      <p:stCondLst>
                        <p:cond delay="indefinite"/>
                      </p:stCondLst>
                      <p:childTnLst>
                        <p:par>
                          <p:cTn id="71" fill="hold">
                            <p:stCondLst>
                              <p:cond delay="0"/>
                            </p:stCondLst>
                            <p:childTnLst>
                              <p:par>
                                <p:cTn id="72" presetID="42" presetClass="path" presetSubtype="0" accel="50000" decel="50000" fill="hold" grpId="1" nodeType="clickEffect">
                                  <p:stCondLst>
                                    <p:cond delay="0"/>
                                  </p:stCondLst>
                                  <p:childTnLst>
                                    <p:animMotion origin="layout" path="M 1.45833E-6 0.16666 L 1.45833E-6 0.33078 " pathEditMode="relative" rAng="0" ptsTypes="AA">
                                      <p:cBhvr>
                                        <p:cTn id="73" dur="1000" fill="hold"/>
                                        <p:tgtEl>
                                          <p:spTgt spid="6"/>
                                        </p:tgtEl>
                                        <p:attrNameLst>
                                          <p:attrName>ppt_x</p:attrName>
                                          <p:attrName>ppt_y</p:attrName>
                                        </p:attrNameLst>
                                      </p:cBhvr>
                                      <p:rCtr x="0" y="8194"/>
                                    </p:animMotion>
                                  </p:childTnLst>
                                </p:cTn>
                              </p:par>
                              <p:par>
                                <p:cTn id="74" presetID="3" presetClass="emph" presetSubtype="2" fill="hold" grpId="0" nodeType="withEffect">
                                  <p:stCondLst>
                                    <p:cond delay="0"/>
                                  </p:stCondLst>
                                  <p:childTnLst>
                                    <p:animClr clrSpc="rgb" dir="cw">
                                      <p:cBhvr override="childStyle">
                                        <p:cTn id="75" dur="500" fill="hold"/>
                                        <p:tgtEl>
                                          <p:spTgt spid="20"/>
                                        </p:tgtEl>
                                        <p:attrNameLst>
                                          <p:attrName>style.color</p:attrName>
                                        </p:attrNameLst>
                                      </p:cBhvr>
                                      <p:to>
                                        <a:schemeClr val="accent2"/>
                                      </p:to>
                                    </p:animClr>
                                  </p:childTnLst>
                                </p:cTn>
                              </p:par>
                              <p:par>
                                <p:cTn id="76" presetID="3" presetClass="emph" presetSubtype="2" fill="hold" grpId="1" nodeType="withEffect">
                                  <p:stCondLst>
                                    <p:cond delay="0"/>
                                  </p:stCondLst>
                                  <p:childTnLst>
                                    <p:animClr clrSpc="rgb" dir="cw">
                                      <p:cBhvr override="childStyle">
                                        <p:cTn id="77" dur="500" fill="hold"/>
                                        <p:tgtEl>
                                          <p:spTgt spid="17"/>
                                        </p:tgtEl>
                                        <p:attrNameLst>
                                          <p:attrName>style.color</p:attrName>
                                        </p:attrNameLst>
                                      </p:cBhvr>
                                      <p:to>
                                        <a:srgbClr val="7F7F7F"/>
                                      </p:to>
                                    </p:animClr>
                                  </p:childTnLst>
                                </p:cTn>
                              </p:par>
                              <p:par>
                                <p:cTn id="78" presetID="35" presetClass="path" presetSubtype="0" accel="50000" decel="50000" fill="hold" grpId="1" nodeType="withEffect">
                                  <p:stCondLst>
                                    <p:cond delay="0"/>
                                  </p:stCondLst>
                                  <p:childTnLst>
                                    <p:animMotion origin="layout" path="M 0.19297 -3.7037E-6 L -8.33333E-7 -3.7037E-6 " pathEditMode="relative" rAng="0" ptsTypes="AA">
                                      <p:cBhvr>
                                        <p:cTn id="79" dur="1000" fill="hold"/>
                                        <p:tgtEl>
                                          <p:spTgt spid="3"/>
                                        </p:tgtEl>
                                        <p:attrNameLst>
                                          <p:attrName>ppt_x</p:attrName>
                                          <p:attrName>ppt_y</p:attrName>
                                        </p:attrNameLst>
                                      </p:cBhvr>
                                      <p:rCtr x="-9648" y="0"/>
                                    </p:animMotion>
                                  </p:childTnLst>
                                </p:cTn>
                              </p:par>
                              <p:par>
                                <p:cTn id="80" presetID="63" presetClass="path" presetSubtype="0" accel="50000" decel="50000" fill="hold" grpId="0" nodeType="withEffect">
                                  <p:stCondLst>
                                    <p:cond delay="0"/>
                                  </p:stCondLst>
                                  <p:childTnLst>
                                    <p:animMotion origin="layout" path="M -8.33333E-7 -3.7037E-6 L 0.19401 -3.7037E-6 " pathEditMode="relative" rAng="0" ptsTypes="AA">
                                      <p:cBhvr>
                                        <p:cTn id="81" dur="1000" fill="hold"/>
                                        <p:tgtEl>
                                          <p:spTgt spid="4"/>
                                        </p:tgtEl>
                                        <p:attrNameLst>
                                          <p:attrName>ppt_x</p:attrName>
                                          <p:attrName>ppt_y</p:attrName>
                                        </p:attrNameLst>
                                      </p:cBhvr>
                                      <p:rCtr x="9701" y="0"/>
                                    </p:animMotion>
                                  </p:childTnLst>
                                </p:cTn>
                              </p:par>
                            </p:childTnLst>
                          </p:cTn>
                        </p:par>
                      </p:childTnLst>
                    </p:cTn>
                  </p:par>
                  <p:par>
                    <p:cTn id="82" fill="hold">
                      <p:stCondLst>
                        <p:cond delay="indefinite"/>
                      </p:stCondLst>
                      <p:childTnLst>
                        <p:par>
                          <p:cTn id="83" fill="hold">
                            <p:stCondLst>
                              <p:cond delay="0"/>
                            </p:stCondLst>
                            <p:childTnLst>
                              <p:par>
                                <p:cTn id="84" presetID="42" presetClass="path" presetSubtype="0" accel="50000" decel="50000" fill="hold" grpId="2" nodeType="clickEffect">
                                  <p:stCondLst>
                                    <p:cond delay="0"/>
                                  </p:stCondLst>
                                  <p:childTnLst>
                                    <p:animMotion origin="layout" path="M 1.45833E-6 0.33078 L 1.45833E-6 0.48958 " pathEditMode="relative" rAng="0" ptsTypes="AA">
                                      <p:cBhvr>
                                        <p:cTn id="85" dur="1000" fill="hold"/>
                                        <p:tgtEl>
                                          <p:spTgt spid="6"/>
                                        </p:tgtEl>
                                        <p:attrNameLst>
                                          <p:attrName>ppt_x</p:attrName>
                                          <p:attrName>ppt_y</p:attrName>
                                        </p:attrNameLst>
                                      </p:cBhvr>
                                      <p:rCtr x="0" y="7940"/>
                                    </p:animMotion>
                                  </p:childTnLst>
                                </p:cTn>
                              </p:par>
                              <p:par>
                                <p:cTn id="86" presetID="35" presetClass="path" presetSubtype="0" accel="50000" decel="50000" fill="hold" grpId="1" nodeType="withEffect">
                                  <p:stCondLst>
                                    <p:cond delay="0"/>
                                  </p:stCondLst>
                                  <p:childTnLst>
                                    <p:animMotion origin="layout" path="M 0.19401 -3.7037E-6 L -8.33333E-7 -3.7037E-6 " pathEditMode="relative" rAng="0" ptsTypes="AA">
                                      <p:cBhvr>
                                        <p:cTn id="87" dur="1000" fill="hold"/>
                                        <p:tgtEl>
                                          <p:spTgt spid="4"/>
                                        </p:tgtEl>
                                        <p:attrNameLst>
                                          <p:attrName>ppt_x</p:attrName>
                                          <p:attrName>ppt_y</p:attrName>
                                        </p:attrNameLst>
                                      </p:cBhvr>
                                      <p:rCtr x="-9701" y="0"/>
                                    </p:animMotion>
                                  </p:childTnLst>
                                </p:cTn>
                              </p:par>
                              <p:par>
                                <p:cTn id="88" presetID="63" presetClass="path" presetSubtype="0" accel="50000" decel="50000" fill="hold" grpId="0" nodeType="withEffect">
                                  <p:stCondLst>
                                    <p:cond delay="0"/>
                                  </p:stCondLst>
                                  <p:childTnLst>
                                    <p:animMotion origin="layout" path="M -8.33333E-7 -1.85185E-6 L 0.19505 -1.85185E-6 " pathEditMode="relative" rAng="0" ptsTypes="AA">
                                      <p:cBhvr>
                                        <p:cTn id="89" dur="1000" fill="hold"/>
                                        <p:tgtEl>
                                          <p:spTgt spid="5"/>
                                        </p:tgtEl>
                                        <p:attrNameLst>
                                          <p:attrName>ppt_x</p:attrName>
                                          <p:attrName>ppt_y</p:attrName>
                                        </p:attrNameLst>
                                      </p:cBhvr>
                                      <p:rCtr x="9753" y="0"/>
                                    </p:animMotion>
                                  </p:childTnLst>
                                </p:cTn>
                              </p:par>
                              <p:par>
                                <p:cTn id="90" presetID="3" presetClass="emph" presetSubtype="2" fill="hold" grpId="1" nodeType="withEffect">
                                  <p:stCondLst>
                                    <p:cond delay="0"/>
                                  </p:stCondLst>
                                  <p:childTnLst>
                                    <p:animClr clrSpc="rgb" dir="cw">
                                      <p:cBhvr override="childStyle">
                                        <p:cTn id="91" dur="500" fill="hold"/>
                                        <p:tgtEl>
                                          <p:spTgt spid="20"/>
                                        </p:tgtEl>
                                        <p:attrNameLst>
                                          <p:attrName>style.color</p:attrName>
                                        </p:attrNameLst>
                                      </p:cBhvr>
                                      <p:to>
                                        <a:srgbClr val="7F7F7F"/>
                                      </p:to>
                                    </p:animClr>
                                  </p:childTnLst>
                                </p:cTn>
                              </p:par>
                              <p:par>
                                <p:cTn id="92" presetID="3" presetClass="emph" presetSubtype="2" fill="hold" grpId="0" nodeType="withEffect">
                                  <p:stCondLst>
                                    <p:cond delay="0"/>
                                  </p:stCondLst>
                                  <p:childTnLst>
                                    <p:animClr clrSpc="rgb" dir="cw">
                                      <p:cBhvr override="childStyle">
                                        <p:cTn id="93" dur="500" fill="hold"/>
                                        <p:tgtEl>
                                          <p:spTgt spid="21"/>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 grpId="0" animBg="1"/>
      <p:bldP spid="2" grpId="1" animBg="1"/>
      <p:bldP spid="3" grpId="0" animBg="1"/>
      <p:bldP spid="3" grpId="1" animBg="1"/>
      <p:bldP spid="3" grpId="2" animBg="1"/>
      <p:bldP spid="4" grpId="0" animBg="1"/>
      <p:bldP spid="4" grpId="1" animBg="1"/>
      <p:bldP spid="4" grpId="2" animBg="1"/>
      <p:bldP spid="5" grpId="0" animBg="1"/>
      <p:bldP spid="5" grpId="1" animBg="1"/>
      <p:bldP spid="6" grpId="0" animBg="1"/>
      <p:bldP spid="6" grpId="1" animBg="1"/>
      <p:bldP spid="6" grpId="2" animBg="1"/>
      <p:bldP spid="6" grpId="3" animBg="1"/>
      <p:bldP spid="16" grpId="0"/>
      <p:bldP spid="16" grpId="1"/>
      <p:bldP spid="16" grpId="2"/>
      <p:bldP spid="17" grpId="0"/>
      <p:bldP spid="17" grpId="1"/>
      <p:bldP spid="17" grpId="2"/>
      <p:bldP spid="20" grpId="0"/>
      <p:bldP spid="20" grpId="1"/>
      <p:bldP spid="20" grpId="2"/>
      <p:bldP spid="21" grpId="0"/>
      <p:bldP spid="21" grpId="1"/>
      <p:bldP spid="22" grpId="0" animBg="1"/>
      <p:bldP spid="23" grpId="0" animBg="1"/>
      <p:bldP spid="25" grpId="0" animBg="1"/>
      <p:bldP spid="26" grpId="0" animBg="1"/>
      <p:bldP spid="30"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8F529E-B721-8473-51CD-2F7EF54559E3}"/>
            </a:ext>
          </a:extLst>
        </p:cNvPr>
        <p:cNvGrpSpPr/>
        <p:nvPr/>
      </p:nvGrpSpPr>
      <p:grpSpPr>
        <a:xfrm>
          <a:off x="0" y="0"/>
          <a:ext cx="0" cy="0"/>
          <a:chOff x="0" y="0"/>
          <a:chExt cx="0" cy="0"/>
        </a:xfrm>
      </p:grpSpPr>
      <p:grpSp>
        <p:nvGrpSpPr>
          <p:cNvPr id="58" name="Group 57">
            <a:extLst>
              <a:ext uri="{FF2B5EF4-FFF2-40B4-BE49-F238E27FC236}">
                <a16:creationId xmlns:a16="http://schemas.microsoft.com/office/drawing/2014/main" id="{EA41BBA2-4539-FCBE-A4F1-2BB09F7B9B2A}"/>
              </a:ext>
            </a:extLst>
          </p:cNvPr>
          <p:cNvGrpSpPr/>
          <p:nvPr/>
        </p:nvGrpSpPr>
        <p:grpSpPr>
          <a:xfrm>
            <a:off x="9336941" y="253627"/>
            <a:ext cx="2500648" cy="6604372"/>
            <a:chOff x="9336941" y="253627"/>
            <a:chExt cx="2500648" cy="6604372"/>
          </a:xfrm>
        </p:grpSpPr>
        <p:sp>
          <p:nvSpPr>
            <p:cNvPr id="46" name="Freeform: Shape 45">
              <a:extLst>
                <a:ext uri="{FF2B5EF4-FFF2-40B4-BE49-F238E27FC236}">
                  <a16:creationId xmlns:a16="http://schemas.microsoft.com/office/drawing/2014/main" id="{7D73A383-0F68-27D1-7807-4E3B037FF8CA}"/>
                </a:ext>
              </a:extLst>
            </p:cNvPr>
            <p:cNvSpPr/>
            <p:nvPr/>
          </p:nvSpPr>
          <p:spPr>
            <a:xfrm>
              <a:off x="9336941" y="253627"/>
              <a:ext cx="2500648" cy="6604372"/>
            </a:xfrm>
            <a:custGeom>
              <a:avLst/>
              <a:gdLst>
                <a:gd name="connsiteX0" fmla="*/ 239560 w 2500648"/>
                <a:gd name="connsiteY0" fmla="*/ 0 h 6604372"/>
                <a:gd name="connsiteX1" fmla="*/ 889424 w 2500648"/>
                <a:gd name="connsiteY1" fmla="*/ 0 h 6604372"/>
                <a:gd name="connsiteX2" fmla="*/ 1128984 w 2500648"/>
                <a:gd name="connsiteY2" fmla="*/ 239560 h 6604372"/>
                <a:gd name="connsiteX3" fmla="*/ 1128984 w 2500648"/>
                <a:gd name="connsiteY3" fmla="*/ 326407 h 6604372"/>
                <a:gd name="connsiteX4" fmla="*/ 2255309 w 2500648"/>
                <a:gd name="connsiteY4" fmla="*/ 326407 h 6604372"/>
                <a:gd name="connsiteX5" fmla="*/ 2500648 w 2500648"/>
                <a:gd name="connsiteY5" fmla="*/ 571746 h 6604372"/>
                <a:gd name="connsiteX6" fmla="*/ 2500648 w 2500648"/>
                <a:gd name="connsiteY6" fmla="*/ 6604372 h 6604372"/>
                <a:gd name="connsiteX7" fmla="*/ 0 w 2500648"/>
                <a:gd name="connsiteY7" fmla="*/ 6604372 h 6604372"/>
                <a:gd name="connsiteX8" fmla="*/ 0 w 2500648"/>
                <a:gd name="connsiteY8" fmla="*/ 733393 h 6604372"/>
                <a:gd name="connsiteX9" fmla="*/ 0 w 2500648"/>
                <a:gd name="connsiteY9" fmla="*/ 571746 h 6604372"/>
                <a:gd name="connsiteX10" fmla="*/ 0 w 2500648"/>
                <a:gd name="connsiteY10" fmla="*/ 239560 h 6604372"/>
                <a:gd name="connsiteX11" fmla="*/ 239560 w 2500648"/>
                <a:gd name="connsiteY11" fmla="*/ 0 h 6604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0648" h="6604372">
                  <a:moveTo>
                    <a:pt x="239560" y="0"/>
                  </a:moveTo>
                  <a:lnTo>
                    <a:pt x="889424" y="0"/>
                  </a:lnTo>
                  <a:cubicBezTo>
                    <a:pt x="1021729" y="0"/>
                    <a:pt x="1128984" y="107255"/>
                    <a:pt x="1128984" y="239560"/>
                  </a:cubicBezTo>
                  <a:lnTo>
                    <a:pt x="1128984" y="326407"/>
                  </a:lnTo>
                  <a:lnTo>
                    <a:pt x="2255309" y="326407"/>
                  </a:lnTo>
                  <a:cubicBezTo>
                    <a:pt x="2390806" y="326407"/>
                    <a:pt x="2500648" y="436249"/>
                    <a:pt x="2500648" y="571746"/>
                  </a:cubicBezTo>
                  <a:lnTo>
                    <a:pt x="2500648" y="6604372"/>
                  </a:lnTo>
                  <a:lnTo>
                    <a:pt x="0" y="6604372"/>
                  </a:lnTo>
                  <a:lnTo>
                    <a:pt x="0" y="733393"/>
                  </a:lnTo>
                  <a:lnTo>
                    <a:pt x="0" y="571746"/>
                  </a:lnTo>
                  <a:lnTo>
                    <a:pt x="0" y="239560"/>
                  </a:lnTo>
                  <a:cubicBezTo>
                    <a:pt x="0" y="107255"/>
                    <a:pt x="107255" y="0"/>
                    <a:pt x="239560" y="0"/>
                  </a:cubicBezTo>
                  <a:close/>
                </a:path>
              </a:pathLst>
            </a:custGeom>
            <a:solidFill>
              <a:schemeClr val="bg1"/>
            </a:solidFill>
            <a:ln>
              <a:noFill/>
            </a:ln>
            <a:effectLst>
              <a:outerShdw blurRad="317500" dist="152400" algn="l" rotWithShape="0">
                <a:srgbClr val="000F2E">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3" name="63">
              <a:extLst>
                <a:ext uri="{FF2B5EF4-FFF2-40B4-BE49-F238E27FC236}">
                  <a16:creationId xmlns:a16="http://schemas.microsoft.com/office/drawing/2014/main" id="{788A9D72-4C1D-4707-3722-3911ED5B52DD}"/>
                </a:ext>
              </a:extLst>
            </p:cNvPr>
            <p:cNvSpPr txBox="1"/>
            <p:nvPr/>
          </p:nvSpPr>
          <p:spPr>
            <a:xfrm>
              <a:off x="9624041" y="2655904"/>
              <a:ext cx="1926447" cy="2413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lstStyle>
              <a:lvl1pPr algn="ctr">
                <a:lnSpc>
                  <a:spcPct val="120000"/>
                </a:lnSpc>
                <a:defRPr sz="2500" cap="all" spc="75">
                  <a:solidFill>
                    <a:srgbClr val="FFFFFF"/>
                  </a:solidFill>
                  <a:latin typeface="+mn-lt"/>
                  <a:ea typeface="+mn-ea"/>
                  <a:cs typeface="+mn-cs"/>
                  <a:sym typeface="Montserrat ExtraBold"/>
                </a:defRPr>
              </a:lvl1pPr>
            </a:lstStyle>
            <a:p>
              <a:r>
                <a:rPr sz="1250" dirty="0">
                  <a:solidFill>
                    <a:schemeClr val="tx1"/>
                  </a:solidFill>
                  <a:latin typeface="Montserrat" panose="00000500000000000000" pitchFamily="2" charset="0"/>
                </a:rPr>
                <a:t>title here.</a:t>
              </a:r>
            </a:p>
          </p:txBody>
        </p:sp>
        <p:sp>
          <p:nvSpPr>
            <p:cNvPr id="4" name="45">
              <a:extLst>
                <a:ext uri="{FF2B5EF4-FFF2-40B4-BE49-F238E27FC236}">
                  <a16:creationId xmlns:a16="http://schemas.microsoft.com/office/drawing/2014/main" id="{D1DBA2A4-9EF8-8924-05E8-D8E2A94CADBC}"/>
                </a:ext>
              </a:extLst>
            </p:cNvPr>
            <p:cNvSpPr txBox="1"/>
            <p:nvPr/>
          </p:nvSpPr>
          <p:spPr>
            <a:xfrm>
              <a:off x="9624041" y="3032230"/>
              <a:ext cx="1926447" cy="97295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lstStyle>
              <a:lvl1pPr>
                <a:defRPr>
                  <a:solidFill>
                    <a:srgbClr val="FFFFFF"/>
                  </a:solidFill>
                </a:defRPr>
              </a:lvl1pPr>
            </a:lstStyle>
            <a:p>
              <a:r>
                <a:rPr sz="900" dirty="0">
                  <a:solidFill>
                    <a:schemeClr val="tx1"/>
                  </a:solidFill>
                  <a:latin typeface="Montserrat" panose="00000500000000000000" pitchFamily="2" charset="0"/>
                </a:rPr>
                <a:t>Lorem ipsum dolor sit </a:t>
              </a:r>
              <a:r>
                <a:rPr lang="en-US" sz="900" dirty="0">
                  <a:solidFill>
                    <a:schemeClr val="tx1"/>
                  </a:solidFill>
                  <a:latin typeface="Montserrat" panose="00000500000000000000" pitchFamily="2" charset="0"/>
                </a:rPr>
                <a:t>elite</a:t>
              </a:r>
              <a:r>
                <a:rPr sz="900" dirty="0">
                  <a:solidFill>
                    <a:schemeClr val="tx1"/>
                  </a:solidFill>
                  <a:latin typeface="Montserrat" panose="00000500000000000000" pitchFamily="2" charset="0"/>
                </a:rPr>
                <a:t>, </a:t>
              </a:r>
              <a:r>
                <a:rPr lang="en-US" sz="900" dirty="0">
                  <a:solidFill>
                    <a:schemeClr val="tx1"/>
                  </a:solidFill>
                  <a:latin typeface="Montserrat" panose="00000500000000000000" pitchFamily="2" charset="0"/>
                </a:rPr>
                <a:t>connect</a:t>
              </a:r>
              <a:r>
                <a:rPr sz="900" dirty="0">
                  <a:solidFill>
                    <a:schemeClr val="tx1"/>
                  </a:solidFill>
                  <a:latin typeface="Montserrat" panose="00000500000000000000" pitchFamily="2" charset="0"/>
                </a:rPr>
                <a:t> </a:t>
              </a:r>
              <a:r>
                <a:rPr lang="en-US" sz="900" dirty="0">
                  <a:solidFill>
                    <a:schemeClr val="tx1"/>
                  </a:solidFill>
                  <a:latin typeface="Montserrat" panose="00000500000000000000" pitchFamily="2" charset="0"/>
                </a:rPr>
                <a:t>literature</a:t>
              </a:r>
              <a:r>
                <a:rPr sz="900" dirty="0">
                  <a:solidFill>
                    <a:schemeClr val="tx1"/>
                  </a:solidFill>
                  <a:latin typeface="Montserrat" panose="00000500000000000000" pitchFamily="2" charset="0"/>
                </a:rPr>
                <a:t> nisi </a:t>
              </a:r>
              <a:r>
                <a:rPr lang="en-US" sz="900" dirty="0">
                  <a:solidFill>
                    <a:schemeClr val="tx1"/>
                  </a:solidFill>
                  <a:latin typeface="Montserrat" panose="00000500000000000000" pitchFamily="2" charset="0"/>
                </a:rPr>
                <a:t>acute</a:t>
              </a:r>
              <a:r>
                <a:rPr sz="900" dirty="0">
                  <a:solidFill>
                    <a:schemeClr val="tx1"/>
                  </a:solidFill>
                  <a:latin typeface="Montserrat" panose="00000500000000000000" pitchFamily="2" charset="0"/>
                </a:rPr>
                <a:t>. ipsum sit </a:t>
              </a:r>
              <a:r>
                <a:rPr lang="en-US" sz="900" dirty="0">
                  <a:solidFill>
                    <a:schemeClr val="tx1"/>
                  </a:solidFill>
                  <a:latin typeface="Montserrat" panose="00000500000000000000" pitchFamily="2" charset="0"/>
                </a:rPr>
                <a:t>elite</a:t>
              </a:r>
              <a:r>
                <a:rPr sz="900" dirty="0">
                  <a:solidFill>
                    <a:schemeClr val="tx1"/>
                  </a:solidFill>
                  <a:latin typeface="Montserrat" panose="00000500000000000000" pitchFamily="2" charset="0"/>
                </a:rPr>
                <a:t>, </a:t>
              </a:r>
              <a:r>
                <a:rPr lang="en-US" sz="900" dirty="0">
                  <a:solidFill>
                    <a:schemeClr val="tx1"/>
                  </a:solidFill>
                  <a:latin typeface="Montserrat" panose="00000500000000000000" pitchFamily="2" charset="0"/>
                </a:rPr>
                <a:t>connect</a:t>
              </a:r>
              <a:r>
                <a:rPr sz="900" dirty="0">
                  <a:solidFill>
                    <a:schemeClr val="tx1"/>
                  </a:solidFill>
                  <a:latin typeface="Montserrat" panose="00000500000000000000" pitchFamily="2" charset="0"/>
                </a:rPr>
                <a:t>. Lorem ipsum dolor.</a:t>
              </a:r>
            </a:p>
          </p:txBody>
        </p:sp>
        <p:sp>
          <p:nvSpPr>
            <p:cNvPr id="6" name="52">
              <a:extLst>
                <a:ext uri="{FF2B5EF4-FFF2-40B4-BE49-F238E27FC236}">
                  <a16:creationId xmlns:a16="http://schemas.microsoft.com/office/drawing/2014/main" id="{220D2BE6-E919-0ECE-34E1-97D626C3E246}"/>
                </a:ext>
              </a:extLst>
            </p:cNvPr>
            <p:cNvSpPr txBox="1"/>
            <p:nvPr/>
          </p:nvSpPr>
          <p:spPr>
            <a:xfrm>
              <a:off x="9624041" y="5439533"/>
              <a:ext cx="1926448" cy="203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defRPr>
                  <a:solidFill>
                    <a:srgbClr val="FFFFFF"/>
                  </a:solidFill>
                </a:defRPr>
              </a:lvl1pPr>
            </a:lstStyle>
            <a:p>
              <a:r>
                <a:rPr sz="900" dirty="0">
                  <a:solidFill>
                    <a:schemeClr val="tx1"/>
                  </a:solidFill>
                  <a:latin typeface="Montserrat" panose="00000500000000000000" pitchFamily="2" charset="0"/>
                </a:rPr>
                <a:t>Insert title here please</a:t>
              </a:r>
            </a:p>
          </p:txBody>
        </p:sp>
        <p:sp>
          <p:nvSpPr>
            <p:cNvPr id="8" name="369">
              <a:extLst>
                <a:ext uri="{FF2B5EF4-FFF2-40B4-BE49-F238E27FC236}">
                  <a16:creationId xmlns:a16="http://schemas.microsoft.com/office/drawing/2014/main" id="{1D352B6E-0C8A-D898-2551-28903C2B5AED}"/>
                </a:ext>
              </a:extLst>
            </p:cNvPr>
            <p:cNvSpPr txBox="1"/>
            <p:nvPr/>
          </p:nvSpPr>
          <p:spPr>
            <a:xfrm>
              <a:off x="10579198" y="4969633"/>
              <a:ext cx="635001" cy="2413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lgn="ctr">
                <a:lnSpc>
                  <a:spcPct val="120000"/>
                </a:lnSpc>
                <a:defRPr sz="2500" cap="all" spc="75">
                  <a:solidFill>
                    <a:srgbClr val="FFFFFF"/>
                  </a:solidFill>
                  <a:latin typeface="+mn-lt"/>
                  <a:ea typeface="+mn-ea"/>
                  <a:cs typeface="+mn-cs"/>
                  <a:sym typeface="Montserrat ExtraBold"/>
                </a:defRPr>
              </a:lvl1pPr>
            </a:lstStyle>
            <a:p>
              <a:r>
                <a:rPr lang="en-US" sz="1250" dirty="0">
                  <a:solidFill>
                    <a:schemeClr val="tx1"/>
                  </a:solidFill>
                  <a:latin typeface="Montserrat" panose="00000500000000000000" pitchFamily="2" charset="0"/>
                </a:rPr>
                <a:t>42</a:t>
              </a:r>
              <a:r>
                <a:rPr sz="1250" dirty="0">
                  <a:solidFill>
                    <a:schemeClr val="tx1"/>
                  </a:solidFill>
                  <a:latin typeface="Montserrat" panose="00000500000000000000" pitchFamily="2" charset="0"/>
                </a:rPr>
                <a:t>%</a:t>
              </a:r>
            </a:p>
          </p:txBody>
        </p:sp>
        <p:sp>
          <p:nvSpPr>
            <p:cNvPr id="10" name="38">
              <a:extLst>
                <a:ext uri="{FF2B5EF4-FFF2-40B4-BE49-F238E27FC236}">
                  <a16:creationId xmlns:a16="http://schemas.microsoft.com/office/drawing/2014/main" id="{A41B9547-9ABD-D9D0-AD7D-7325A8E8F333}"/>
                </a:ext>
              </a:extLst>
            </p:cNvPr>
            <p:cNvSpPr txBox="1"/>
            <p:nvPr/>
          </p:nvSpPr>
          <p:spPr>
            <a:xfrm>
              <a:off x="9624041" y="4626407"/>
              <a:ext cx="1926448" cy="203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defRPr>
                  <a:solidFill>
                    <a:srgbClr val="FFFFFF"/>
                  </a:solidFill>
                </a:defRPr>
              </a:lvl1pPr>
            </a:lstStyle>
            <a:p>
              <a:r>
                <a:rPr sz="900" dirty="0">
                  <a:solidFill>
                    <a:schemeClr val="tx1"/>
                  </a:solidFill>
                  <a:latin typeface="Montserrat" panose="00000500000000000000" pitchFamily="2" charset="0"/>
                </a:rPr>
                <a:t>Insert title here please</a:t>
              </a:r>
            </a:p>
          </p:txBody>
        </p:sp>
        <p:sp>
          <p:nvSpPr>
            <p:cNvPr id="11" name="37">
              <a:extLst>
                <a:ext uri="{FF2B5EF4-FFF2-40B4-BE49-F238E27FC236}">
                  <a16:creationId xmlns:a16="http://schemas.microsoft.com/office/drawing/2014/main" id="{517570B6-BD9A-744D-B4E4-46873139EB78}"/>
                </a:ext>
              </a:extLst>
            </p:cNvPr>
            <p:cNvSpPr txBox="1"/>
            <p:nvPr/>
          </p:nvSpPr>
          <p:spPr>
            <a:xfrm>
              <a:off x="10579198" y="4156507"/>
              <a:ext cx="635001" cy="2413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lgn="ctr">
                <a:lnSpc>
                  <a:spcPct val="120000"/>
                </a:lnSpc>
                <a:defRPr sz="2500" cap="all" spc="75">
                  <a:solidFill>
                    <a:srgbClr val="FFFFFF"/>
                  </a:solidFill>
                  <a:latin typeface="+mn-lt"/>
                  <a:ea typeface="+mn-ea"/>
                  <a:cs typeface="+mn-cs"/>
                  <a:sym typeface="Montserrat ExtraBold"/>
                </a:defRPr>
              </a:lvl1pPr>
            </a:lstStyle>
            <a:p>
              <a:r>
                <a:rPr lang="en-US" sz="1250" dirty="0">
                  <a:solidFill>
                    <a:schemeClr val="tx1"/>
                  </a:solidFill>
                  <a:latin typeface="Montserrat" panose="00000500000000000000" pitchFamily="2" charset="0"/>
                </a:rPr>
                <a:t>83</a:t>
              </a:r>
              <a:r>
                <a:rPr sz="1250" dirty="0">
                  <a:solidFill>
                    <a:schemeClr val="tx1"/>
                  </a:solidFill>
                  <a:latin typeface="Montserrat" panose="00000500000000000000" pitchFamily="2" charset="0"/>
                </a:rPr>
                <a:t>%</a:t>
              </a:r>
            </a:p>
          </p:txBody>
        </p:sp>
        <p:grpSp>
          <p:nvGrpSpPr>
            <p:cNvPr id="12" name="34">
              <a:extLst>
                <a:ext uri="{FF2B5EF4-FFF2-40B4-BE49-F238E27FC236}">
                  <a16:creationId xmlns:a16="http://schemas.microsoft.com/office/drawing/2014/main" id="{56E1211B-529C-0D2B-D5F7-82B1FF82CDE7}"/>
                </a:ext>
              </a:extLst>
            </p:cNvPr>
            <p:cNvGrpSpPr/>
            <p:nvPr/>
          </p:nvGrpSpPr>
          <p:grpSpPr>
            <a:xfrm>
              <a:off x="9640285" y="4426430"/>
              <a:ext cx="1818226" cy="130093"/>
              <a:chOff x="4433421" y="4493000"/>
              <a:chExt cx="1818226" cy="130093"/>
            </a:xfrm>
          </p:grpSpPr>
          <p:sp>
            <p:nvSpPr>
              <p:cNvPr id="13" name="36">
                <a:extLst>
                  <a:ext uri="{FF2B5EF4-FFF2-40B4-BE49-F238E27FC236}">
                    <a16:creationId xmlns:a16="http://schemas.microsoft.com/office/drawing/2014/main" id="{C9B48AC5-FFA2-17B9-C52B-B981E0342E8C}"/>
                  </a:ext>
                </a:extLst>
              </p:cNvPr>
              <p:cNvSpPr/>
              <p:nvPr/>
            </p:nvSpPr>
            <p:spPr>
              <a:xfrm>
                <a:off x="4433421" y="4493000"/>
                <a:ext cx="1818226" cy="130093"/>
              </a:xfrm>
              <a:prstGeom prst="rect">
                <a:avLst/>
              </a:prstGeom>
              <a:solidFill>
                <a:schemeClr val="bg1">
                  <a:lumMod val="75000"/>
                </a:schemeClr>
              </a:solidFill>
              <a:ln w="12700">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sp>
            <p:nvSpPr>
              <p:cNvPr id="14" name="35">
                <a:extLst>
                  <a:ext uri="{FF2B5EF4-FFF2-40B4-BE49-F238E27FC236}">
                    <a16:creationId xmlns:a16="http://schemas.microsoft.com/office/drawing/2014/main" id="{6057DD4E-DF36-BA2E-8A56-CB8CD9FAC7BF}"/>
                  </a:ext>
                </a:extLst>
              </p:cNvPr>
              <p:cNvSpPr/>
              <p:nvPr/>
            </p:nvSpPr>
            <p:spPr>
              <a:xfrm>
                <a:off x="4433421" y="4493000"/>
                <a:ext cx="1476160" cy="130093"/>
              </a:xfrm>
              <a:prstGeom prst="rect">
                <a:avLst/>
              </a:prstGeom>
              <a:solidFill>
                <a:schemeClr val="tx1">
                  <a:lumMod val="75000"/>
                  <a:lumOff val="25000"/>
                </a:schemeClr>
              </a:solidFill>
              <a:ln w="12700">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grpSp>
        <p:grpSp>
          <p:nvGrpSpPr>
            <p:cNvPr id="15" name="31">
              <a:extLst>
                <a:ext uri="{FF2B5EF4-FFF2-40B4-BE49-F238E27FC236}">
                  <a16:creationId xmlns:a16="http://schemas.microsoft.com/office/drawing/2014/main" id="{46095843-5F40-610B-E954-F4360B697F3D}"/>
                </a:ext>
              </a:extLst>
            </p:cNvPr>
            <p:cNvGrpSpPr/>
            <p:nvPr/>
          </p:nvGrpSpPr>
          <p:grpSpPr>
            <a:xfrm>
              <a:off x="9640284" y="5215168"/>
              <a:ext cx="1818227" cy="130093"/>
              <a:chOff x="4433420" y="4493000"/>
              <a:chExt cx="1818227" cy="130093"/>
            </a:xfrm>
          </p:grpSpPr>
          <p:sp>
            <p:nvSpPr>
              <p:cNvPr id="16" name="33">
                <a:extLst>
                  <a:ext uri="{FF2B5EF4-FFF2-40B4-BE49-F238E27FC236}">
                    <a16:creationId xmlns:a16="http://schemas.microsoft.com/office/drawing/2014/main" id="{432CE6C9-AD63-51AD-96C3-AB47AD4E2E7D}"/>
                  </a:ext>
                </a:extLst>
              </p:cNvPr>
              <p:cNvSpPr/>
              <p:nvPr/>
            </p:nvSpPr>
            <p:spPr>
              <a:xfrm>
                <a:off x="4433421" y="4493000"/>
                <a:ext cx="1818226" cy="130093"/>
              </a:xfrm>
              <a:prstGeom prst="rect">
                <a:avLst/>
              </a:prstGeom>
              <a:solidFill>
                <a:schemeClr val="bg1">
                  <a:lumMod val="75000"/>
                </a:schemeClr>
              </a:solidFill>
              <a:ln w="12700">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sp>
            <p:nvSpPr>
              <p:cNvPr id="17" name="32">
                <a:extLst>
                  <a:ext uri="{FF2B5EF4-FFF2-40B4-BE49-F238E27FC236}">
                    <a16:creationId xmlns:a16="http://schemas.microsoft.com/office/drawing/2014/main" id="{A858F2F3-FD8B-D5B0-F309-DA4D6001FB9A}"/>
                  </a:ext>
                </a:extLst>
              </p:cNvPr>
              <p:cNvSpPr/>
              <p:nvPr/>
            </p:nvSpPr>
            <p:spPr>
              <a:xfrm>
                <a:off x="4433420" y="4493000"/>
                <a:ext cx="694601" cy="130093"/>
              </a:xfrm>
              <a:prstGeom prst="rect">
                <a:avLst/>
              </a:prstGeom>
              <a:solidFill>
                <a:schemeClr val="tx1">
                  <a:lumMod val="75000"/>
                  <a:lumOff val="25000"/>
                </a:schemeClr>
              </a:solidFill>
              <a:ln w="12700">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grpSp>
        <p:pic>
          <p:nvPicPr>
            <p:cNvPr id="74" name="Picture 73">
              <a:extLst>
                <a:ext uri="{FF2B5EF4-FFF2-40B4-BE49-F238E27FC236}">
                  <a16:creationId xmlns:a16="http://schemas.microsoft.com/office/drawing/2014/main" id="{6B8A8C2F-7B30-A7B0-816D-2335322DE34B}"/>
                </a:ext>
              </a:extLst>
            </p:cNvPr>
            <p:cNvPicPr>
              <a:picLocks noChangeAspect="1"/>
            </p:cNvPicPr>
            <p:nvPr/>
          </p:nvPicPr>
          <p:blipFill>
            <a:blip r:embed="rId2"/>
            <a:stretch>
              <a:fillRect/>
            </a:stretch>
          </p:blipFill>
          <p:spPr>
            <a:xfrm>
              <a:off x="9730703" y="1016194"/>
              <a:ext cx="1713124" cy="1231499"/>
            </a:xfrm>
            <a:prstGeom prst="rect">
              <a:avLst/>
            </a:prstGeom>
          </p:spPr>
        </p:pic>
        <p:sp>
          <p:nvSpPr>
            <p:cNvPr id="57" name="TextBox 56">
              <a:extLst>
                <a:ext uri="{FF2B5EF4-FFF2-40B4-BE49-F238E27FC236}">
                  <a16:creationId xmlns:a16="http://schemas.microsoft.com/office/drawing/2014/main" id="{66C293B2-2372-B5F4-E4DE-40255DC8D8A3}"/>
                </a:ext>
              </a:extLst>
            </p:cNvPr>
            <p:cNvSpPr txBox="1"/>
            <p:nvPr/>
          </p:nvSpPr>
          <p:spPr>
            <a:xfrm>
              <a:off x="9519545" y="338587"/>
              <a:ext cx="788468"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effectLst/>
                </a:rPr>
                <a:t>C</a:t>
              </a:r>
            </a:p>
          </p:txBody>
        </p:sp>
      </p:grpSp>
      <p:grpSp>
        <p:nvGrpSpPr>
          <p:cNvPr id="59" name="Group 58">
            <a:extLst>
              <a:ext uri="{FF2B5EF4-FFF2-40B4-BE49-F238E27FC236}">
                <a16:creationId xmlns:a16="http://schemas.microsoft.com/office/drawing/2014/main" id="{3661C3A0-7964-198B-749B-4541F870C8C5}"/>
              </a:ext>
            </a:extLst>
          </p:cNvPr>
          <p:cNvGrpSpPr/>
          <p:nvPr/>
        </p:nvGrpSpPr>
        <p:grpSpPr>
          <a:xfrm>
            <a:off x="6394417" y="253627"/>
            <a:ext cx="2500648" cy="6604372"/>
            <a:chOff x="6394417" y="253627"/>
            <a:chExt cx="2500648" cy="6604372"/>
          </a:xfrm>
        </p:grpSpPr>
        <p:sp>
          <p:nvSpPr>
            <p:cNvPr id="32" name="Freeform: Shape 31">
              <a:extLst>
                <a:ext uri="{FF2B5EF4-FFF2-40B4-BE49-F238E27FC236}">
                  <a16:creationId xmlns:a16="http://schemas.microsoft.com/office/drawing/2014/main" id="{A37A2676-9CB4-5317-F690-93088E32AF20}"/>
                </a:ext>
              </a:extLst>
            </p:cNvPr>
            <p:cNvSpPr/>
            <p:nvPr/>
          </p:nvSpPr>
          <p:spPr>
            <a:xfrm>
              <a:off x="6394417" y="253627"/>
              <a:ext cx="2500648" cy="6604372"/>
            </a:xfrm>
            <a:custGeom>
              <a:avLst/>
              <a:gdLst>
                <a:gd name="connsiteX0" fmla="*/ 239560 w 2500648"/>
                <a:gd name="connsiteY0" fmla="*/ 0 h 6604372"/>
                <a:gd name="connsiteX1" fmla="*/ 889424 w 2500648"/>
                <a:gd name="connsiteY1" fmla="*/ 0 h 6604372"/>
                <a:gd name="connsiteX2" fmla="*/ 1128984 w 2500648"/>
                <a:gd name="connsiteY2" fmla="*/ 239560 h 6604372"/>
                <a:gd name="connsiteX3" fmla="*/ 1128984 w 2500648"/>
                <a:gd name="connsiteY3" fmla="*/ 326407 h 6604372"/>
                <a:gd name="connsiteX4" fmla="*/ 2255309 w 2500648"/>
                <a:gd name="connsiteY4" fmla="*/ 326407 h 6604372"/>
                <a:gd name="connsiteX5" fmla="*/ 2500648 w 2500648"/>
                <a:gd name="connsiteY5" fmla="*/ 571746 h 6604372"/>
                <a:gd name="connsiteX6" fmla="*/ 2500648 w 2500648"/>
                <a:gd name="connsiteY6" fmla="*/ 6604372 h 6604372"/>
                <a:gd name="connsiteX7" fmla="*/ 0 w 2500648"/>
                <a:gd name="connsiteY7" fmla="*/ 6604372 h 6604372"/>
                <a:gd name="connsiteX8" fmla="*/ 0 w 2500648"/>
                <a:gd name="connsiteY8" fmla="*/ 733393 h 6604372"/>
                <a:gd name="connsiteX9" fmla="*/ 0 w 2500648"/>
                <a:gd name="connsiteY9" fmla="*/ 571746 h 6604372"/>
                <a:gd name="connsiteX10" fmla="*/ 0 w 2500648"/>
                <a:gd name="connsiteY10" fmla="*/ 239560 h 6604372"/>
                <a:gd name="connsiteX11" fmla="*/ 239560 w 2500648"/>
                <a:gd name="connsiteY11" fmla="*/ 0 h 6604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0648" h="6604372">
                  <a:moveTo>
                    <a:pt x="239560" y="0"/>
                  </a:moveTo>
                  <a:lnTo>
                    <a:pt x="889424" y="0"/>
                  </a:lnTo>
                  <a:cubicBezTo>
                    <a:pt x="1021729" y="0"/>
                    <a:pt x="1128984" y="107255"/>
                    <a:pt x="1128984" y="239560"/>
                  </a:cubicBezTo>
                  <a:lnTo>
                    <a:pt x="1128984" y="326407"/>
                  </a:lnTo>
                  <a:lnTo>
                    <a:pt x="2255309" y="326407"/>
                  </a:lnTo>
                  <a:cubicBezTo>
                    <a:pt x="2390806" y="326407"/>
                    <a:pt x="2500648" y="436249"/>
                    <a:pt x="2500648" y="571746"/>
                  </a:cubicBezTo>
                  <a:lnTo>
                    <a:pt x="2500648" y="6604372"/>
                  </a:lnTo>
                  <a:lnTo>
                    <a:pt x="0" y="6604372"/>
                  </a:lnTo>
                  <a:lnTo>
                    <a:pt x="0" y="733393"/>
                  </a:lnTo>
                  <a:lnTo>
                    <a:pt x="0" y="571746"/>
                  </a:lnTo>
                  <a:lnTo>
                    <a:pt x="0" y="239560"/>
                  </a:lnTo>
                  <a:cubicBezTo>
                    <a:pt x="0" y="107255"/>
                    <a:pt x="107255" y="0"/>
                    <a:pt x="239560" y="0"/>
                  </a:cubicBezTo>
                  <a:close/>
                </a:path>
              </a:pathLst>
            </a:custGeom>
            <a:solidFill>
              <a:schemeClr val="bg1"/>
            </a:solidFill>
            <a:ln>
              <a:noFill/>
            </a:ln>
            <a:effectLst>
              <a:outerShdw blurRad="317500" dist="152400" algn="l" rotWithShape="0">
                <a:srgbClr val="000F2E">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30">
              <a:extLst>
                <a:ext uri="{FF2B5EF4-FFF2-40B4-BE49-F238E27FC236}">
                  <a16:creationId xmlns:a16="http://schemas.microsoft.com/office/drawing/2014/main" id="{7637AD04-04F2-95E8-4F84-14D57DF01130}"/>
                </a:ext>
              </a:extLst>
            </p:cNvPr>
            <p:cNvSpPr txBox="1"/>
            <p:nvPr/>
          </p:nvSpPr>
          <p:spPr>
            <a:xfrm>
              <a:off x="6683338" y="2712992"/>
              <a:ext cx="1926448" cy="2413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lstStyle>
              <a:lvl1pPr algn="ctr">
                <a:lnSpc>
                  <a:spcPct val="120000"/>
                </a:lnSpc>
                <a:defRPr sz="2500" cap="all" spc="75">
                  <a:solidFill>
                    <a:srgbClr val="FFFFFF"/>
                  </a:solidFill>
                  <a:latin typeface="+mn-lt"/>
                  <a:ea typeface="+mn-ea"/>
                  <a:cs typeface="+mn-cs"/>
                  <a:sym typeface="Montserrat ExtraBold"/>
                </a:defRPr>
              </a:lvl1pPr>
            </a:lstStyle>
            <a:p>
              <a:r>
                <a:rPr sz="1250" dirty="0">
                  <a:solidFill>
                    <a:schemeClr val="tx1"/>
                  </a:solidFill>
                  <a:latin typeface="Montserrat" panose="00000500000000000000" pitchFamily="2" charset="0"/>
                </a:rPr>
                <a:t>title here.</a:t>
              </a:r>
            </a:p>
          </p:txBody>
        </p:sp>
        <p:sp>
          <p:nvSpPr>
            <p:cNvPr id="20" name="29">
              <a:extLst>
                <a:ext uri="{FF2B5EF4-FFF2-40B4-BE49-F238E27FC236}">
                  <a16:creationId xmlns:a16="http://schemas.microsoft.com/office/drawing/2014/main" id="{37D2FA56-806B-53BC-1689-63ED9A750554}"/>
                </a:ext>
              </a:extLst>
            </p:cNvPr>
            <p:cNvSpPr txBox="1"/>
            <p:nvPr/>
          </p:nvSpPr>
          <p:spPr>
            <a:xfrm>
              <a:off x="6683338" y="3089318"/>
              <a:ext cx="1926448" cy="97295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lstStyle>
              <a:lvl1pPr>
                <a:defRPr>
                  <a:solidFill>
                    <a:srgbClr val="FFFFFF"/>
                  </a:solidFill>
                </a:defRPr>
              </a:lvl1pPr>
            </a:lstStyle>
            <a:p>
              <a:r>
                <a:rPr sz="900" dirty="0">
                  <a:solidFill>
                    <a:schemeClr val="tx1"/>
                  </a:solidFill>
                  <a:latin typeface="Montserrat" panose="00000500000000000000" pitchFamily="2" charset="0"/>
                </a:rPr>
                <a:t>Lorem ipsum dolor sit </a:t>
              </a:r>
              <a:r>
                <a:rPr lang="en-US" sz="900" dirty="0">
                  <a:solidFill>
                    <a:schemeClr val="tx1"/>
                  </a:solidFill>
                  <a:latin typeface="Montserrat" panose="00000500000000000000" pitchFamily="2" charset="0"/>
                </a:rPr>
                <a:t>elite</a:t>
              </a:r>
              <a:r>
                <a:rPr sz="900" dirty="0">
                  <a:solidFill>
                    <a:schemeClr val="tx1"/>
                  </a:solidFill>
                  <a:latin typeface="Montserrat" panose="00000500000000000000" pitchFamily="2" charset="0"/>
                </a:rPr>
                <a:t>, </a:t>
              </a:r>
              <a:r>
                <a:rPr lang="en-US" sz="900" dirty="0">
                  <a:solidFill>
                    <a:schemeClr val="tx1"/>
                  </a:solidFill>
                  <a:latin typeface="Montserrat" panose="00000500000000000000" pitchFamily="2" charset="0"/>
                </a:rPr>
                <a:t>connect</a:t>
              </a:r>
              <a:r>
                <a:rPr sz="900" dirty="0">
                  <a:solidFill>
                    <a:schemeClr val="tx1"/>
                  </a:solidFill>
                  <a:latin typeface="Montserrat" panose="00000500000000000000" pitchFamily="2" charset="0"/>
                </a:rPr>
                <a:t> </a:t>
              </a:r>
              <a:r>
                <a:rPr lang="en-US" sz="900" dirty="0">
                  <a:solidFill>
                    <a:schemeClr val="tx1"/>
                  </a:solidFill>
                  <a:latin typeface="Montserrat" panose="00000500000000000000" pitchFamily="2" charset="0"/>
                </a:rPr>
                <a:t>literature</a:t>
              </a:r>
              <a:r>
                <a:rPr sz="900" dirty="0">
                  <a:solidFill>
                    <a:schemeClr val="tx1"/>
                  </a:solidFill>
                  <a:latin typeface="Montserrat" panose="00000500000000000000" pitchFamily="2" charset="0"/>
                </a:rPr>
                <a:t> nisi </a:t>
              </a:r>
              <a:r>
                <a:rPr lang="en-US" sz="900" dirty="0">
                  <a:solidFill>
                    <a:schemeClr val="tx1"/>
                  </a:solidFill>
                  <a:latin typeface="Montserrat" panose="00000500000000000000" pitchFamily="2" charset="0"/>
                </a:rPr>
                <a:t>acute</a:t>
              </a:r>
              <a:r>
                <a:rPr sz="900" dirty="0">
                  <a:solidFill>
                    <a:schemeClr val="tx1"/>
                  </a:solidFill>
                  <a:latin typeface="Montserrat" panose="00000500000000000000" pitchFamily="2" charset="0"/>
                </a:rPr>
                <a:t>. ipsum sit </a:t>
              </a:r>
              <a:r>
                <a:rPr lang="en-US" sz="900" dirty="0">
                  <a:solidFill>
                    <a:schemeClr val="tx1"/>
                  </a:solidFill>
                  <a:latin typeface="Montserrat" panose="00000500000000000000" pitchFamily="2" charset="0"/>
                </a:rPr>
                <a:t>elite</a:t>
              </a:r>
              <a:r>
                <a:rPr sz="900" dirty="0">
                  <a:solidFill>
                    <a:schemeClr val="tx1"/>
                  </a:solidFill>
                  <a:latin typeface="Montserrat" panose="00000500000000000000" pitchFamily="2" charset="0"/>
                </a:rPr>
                <a:t>, </a:t>
              </a:r>
              <a:r>
                <a:rPr lang="en-US" sz="900" dirty="0">
                  <a:solidFill>
                    <a:schemeClr val="tx1"/>
                  </a:solidFill>
                  <a:latin typeface="Montserrat" panose="00000500000000000000" pitchFamily="2" charset="0"/>
                </a:rPr>
                <a:t>connect</a:t>
              </a:r>
              <a:r>
                <a:rPr sz="900" dirty="0">
                  <a:solidFill>
                    <a:schemeClr val="tx1"/>
                  </a:solidFill>
                  <a:latin typeface="Montserrat" panose="00000500000000000000" pitchFamily="2" charset="0"/>
                </a:rPr>
                <a:t>. Lorem ipsum dolor.</a:t>
              </a:r>
            </a:p>
          </p:txBody>
        </p:sp>
        <p:sp>
          <p:nvSpPr>
            <p:cNvPr id="36" name="28">
              <a:extLst>
                <a:ext uri="{FF2B5EF4-FFF2-40B4-BE49-F238E27FC236}">
                  <a16:creationId xmlns:a16="http://schemas.microsoft.com/office/drawing/2014/main" id="{1DD08048-48D7-1D27-4F8D-834C50341029}"/>
                </a:ext>
              </a:extLst>
            </p:cNvPr>
            <p:cNvSpPr txBox="1"/>
            <p:nvPr/>
          </p:nvSpPr>
          <p:spPr>
            <a:xfrm>
              <a:off x="6683338" y="5496621"/>
              <a:ext cx="1926448" cy="203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defRPr>
                  <a:solidFill>
                    <a:srgbClr val="FFFFFF"/>
                  </a:solidFill>
                </a:defRPr>
              </a:lvl1pPr>
            </a:lstStyle>
            <a:p>
              <a:r>
                <a:rPr sz="900" dirty="0">
                  <a:solidFill>
                    <a:schemeClr val="tx1"/>
                  </a:solidFill>
                  <a:latin typeface="Montserrat" panose="00000500000000000000" pitchFamily="2" charset="0"/>
                </a:rPr>
                <a:t>Insert title here please</a:t>
              </a:r>
            </a:p>
          </p:txBody>
        </p:sp>
        <p:sp>
          <p:nvSpPr>
            <p:cNvPr id="37" name="27">
              <a:extLst>
                <a:ext uri="{FF2B5EF4-FFF2-40B4-BE49-F238E27FC236}">
                  <a16:creationId xmlns:a16="http://schemas.microsoft.com/office/drawing/2014/main" id="{12BE5E4C-E554-9F43-35BF-4539B240840B}"/>
                </a:ext>
              </a:extLst>
            </p:cNvPr>
            <p:cNvSpPr txBox="1"/>
            <p:nvPr/>
          </p:nvSpPr>
          <p:spPr>
            <a:xfrm>
              <a:off x="7638496" y="5026721"/>
              <a:ext cx="635001" cy="2413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lgn="ctr">
                <a:lnSpc>
                  <a:spcPct val="120000"/>
                </a:lnSpc>
                <a:defRPr sz="2500" cap="all" spc="75">
                  <a:solidFill>
                    <a:srgbClr val="FFFFFF"/>
                  </a:solidFill>
                  <a:latin typeface="+mn-lt"/>
                  <a:ea typeface="+mn-ea"/>
                  <a:cs typeface="+mn-cs"/>
                  <a:sym typeface="Montserrat ExtraBold"/>
                </a:defRPr>
              </a:lvl1pPr>
            </a:lstStyle>
            <a:p>
              <a:r>
                <a:rPr lang="en-US" sz="1250" dirty="0">
                  <a:solidFill>
                    <a:schemeClr val="tx1"/>
                  </a:solidFill>
                  <a:latin typeface="Montserrat" panose="00000500000000000000" pitchFamily="2" charset="0"/>
                </a:rPr>
                <a:t>42</a:t>
              </a:r>
              <a:r>
                <a:rPr sz="1250" dirty="0">
                  <a:solidFill>
                    <a:schemeClr val="tx1"/>
                  </a:solidFill>
                  <a:latin typeface="Montserrat" panose="00000500000000000000" pitchFamily="2" charset="0"/>
                </a:rPr>
                <a:t>%</a:t>
              </a:r>
            </a:p>
          </p:txBody>
        </p:sp>
        <p:sp>
          <p:nvSpPr>
            <p:cNvPr id="38" name="26">
              <a:extLst>
                <a:ext uri="{FF2B5EF4-FFF2-40B4-BE49-F238E27FC236}">
                  <a16:creationId xmlns:a16="http://schemas.microsoft.com/office/drawing/2014/main" id="{E24E1E87-3BDD-3937-1550-196AC7B3E58B}"/>
                </a:ext>
              </a:extLst>
            </p:cNvPr>
            <p:cNvSpPr txBox="1"/>
            <p:nvPr/>
          </p:nvSpPr>
          <p:spPr>
            <a:xfrm>
              <a:off x="6683338" y="4683495"/>
              <a:ext cx="1926448" cy="2032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defRPr>
                  <a:solidFill>
                    <a:srgbClr val="FFFFFF"/>
                  </a:solidFill>
                </a:defRPr>
              </a:lvl1pPr>
            </a:lstStyle>
            <a:p>
              <a:r>
                <a:rPr sz="900" dirty="0">
                  <a:solidFill>
                    <a:schemeClr val="tx1"/>
                  </a:solidFill>
                  <a:latin typeface="Montserrat" panose="00000500000000000000" pitchFamily="2" charset="0"/>
                </a:rPr>
                <a:t>Insert title here please</a:t>
              </a:r>
            </a:p>
          </p:txBody>
        </p:sp>
        <p:sp>
          <p:nvSpPr>
            <p:cNvPr id="39" name="25">
              <a:extLst>
                <a:ext uri="{FF2B5EF4-FFF2-40B4-BE49-F238E27FC236}">
                  <a16:creationId xmlns:a16="http://schemas.microsoft.com/office/drawing/2014/main" id="{1D6C8EAE-E2BF-4C04-369E-42E3CE2060A4}"/>
                </a:ext>
              </a:extLst>
            </p:cNvPr>
            <p:cNvSpPr txBox="1"/>
            <p:nvPr/>
          </p:nvSpPr>
          <p:spPr>
            <a:xfrm>
              <a:off x="7638496" y="4213595"/>
              <a:ext cx="635001" cy="241301"/>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lgn="ctr">
                <a:lnSpc>
                  <a:spcPct val="120000"/>
                </a:lnSpc>
                <a:defRPr sz="2500" cap="all" spc="75">
                  <a:solidFill>
                    <a:srgbClr val="FFFFFF"/>
                  </a:solidFill>
                  <a:latin typeface="+mn-lt"/>
                  <a:ea typeface="+mn-ea"/>
                  <a:cs typeface="+mn-cs"/>
                  <a:sym typeface="Montserrat ExtraBold"/>
                </a:defRPr>
              </a:lvl1pPr>
            </a:lstStyle>
            <a:p>
              <a:r>
                <a:rPr lang="en-US" sz="1250" dirty="0">
                  <a:solidFill>
                    <a:schemeClr val="tx1"/>
                  </a:solidFill>
                  <a:latin typeface="Montserrat" panose="00000500000000000000" pitchFamily="2" charset="0"/>
                </a:rPr>
                <a:t>15</a:t>
              </a:r>
              <a:r>
                <a:rPr sz="1250" dirty="0">
                  <a:solidFill>
                    <a:schemeClr val="tx1"/>
                  </a:solidFill>
                  <a:latin typeface="Montserrat" panose="00000500000000000000" pitchFamily="2" charset="0"/>
                </a:rPr>
                <a:t>%</a:t>
              </a:r>
            </a:p>
          </p:txBody>
        </p:sp>
        <p:grpSp>
          <p:nvGrpSpPr>
            <p:cNvPr id="40" name="22">
              <a:extLst>
                <a:ext uri="{FF2B5EF4-FFF2-40B4-BE49-F238E27FC236}">
                  <a16:creationId xmlns:a16="http://schemas.microsoft.com/office/drawing/2014/main" id="{49D442C5-7658-1525-C22C-8B9BE7A4D0D4}"/>
                </a:ext>
              </a:extLst>
            </p:cNvPr>
            <p:cNvGrpSpPr/>
            <p:nvPr/>
          </p:nvGrpSpPr>
          <p:grpSpPr>
            <a:xfrm>
              <a:off x="6679696" y="4483518"/>
              <a:ext cx="1818226" cy="130093"/>
              <a:chOff x="4433421" y="4493000"/>
              <a:chExt cx="1818226" cy="130093"/>
            </a:xfrm>
          </p:grpSpPr>
          <p:sp>
            <p:nvSpPr>
              <p:cNvPr id="41" name="24">
                <a:extLst>
                  <a:ext uri="{FF2B5EF4-FFF2-40B4-BE49-F238E27FC236}">
                    <a16:creationId xmlns:a16="http://schemas.microsoft.com/office/drawing/2014/main" id="{58731417-6BA4-ABEB-8759-75671C8CDB3F}"/>
                  </a:ext>
                </a:extLst>
              </p:cNvPr>
              <p:cNvSpPr/>
              <p:nvPr/>
            </p:nvSpPr>
            <p:spPr>
              <a:xfrm>
                <a:off x="4433421" y="4493000"/>
                <a:ext cx="1818226" cy="130093"/>
              </a:xfrm>
              <a:prstGeom prst="rect">
                <a:avLst/>
              </a:prstGeom>
              <a:solidFill>
                <a:schemeClr val="bg1">
                  <a:lumMod val="75000"/>
                </a:schemeClr>
              </a:solidFill>
              <a:ln w="12700">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sp>
            <p:nvSpPr>
              <p:cNvPr id="42" name="23">
                <a:extLst>
                  <a:ext uri="{FF2B5EF4-FFF2-40B4-BE49-F238E27FC236}">
                    <a16:creationId xmlns:a16="http://schemas.microsoft.com/office/drawing/2014/main" id="{9FBE5716-47A0-2EAC-EA70-479CCF99F316}"/>
                  </a:ext>
                </a:extLst>
              </p:cNvPr>
              <p:cNvSpPr/>
              <p:nvPr/>
            </p:nvSpPr>
            <p:spPr>
              <a:xfrm>
                <a:off x="4433421" y="4493000"/>
                <a:ext cx="320146" cy="130093"/>
              </a:xfrm>
              <a:prstGeom prst="rect">
                <a:avLst/>
              </a:prstGeom>
              <a:solidFill>
                <a:schemeClr val="tx1">
                  <a:lumMod val="75000"/>
                  <a:lumOff val="25000"/>
                </a:schemeClr>
              </a:solidFill>
              <a:ln w="12700">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grpSp>
        <p:grpSp>
          <p:nvGrpSpPr>
            <p:cNvPr id="43" name="19">
              <a:extLst>
                <a:ext uri="{FF2B5EF4-FFF2-40B4-BE49-F238E27FC236}">
                  <a16:creationId xmlns:a16="http://schemas.microsoft.com/office/drawing/2014/main" id="{70DAB08D-6692-E402-FFC9-766A6ECBA6C1}"/>
                </a:ext>
              </a:extLst>
            </p:cNvPr>
            <p:cNvGrpSpPr/>
            <p:nvPr/>
          </p:nvGrpSpPr>
          <p:grpSpPr>
            <a:xfrm>
              <a:off x="6679696" y="5284631"/>
              <a:ext cx="1818226" cy="130093"/>
              <a:chOff x="4433421" y="4493000"/>
              <a:chExt cx="1818226" cy="130093"/>
            </a:xfrm>
          </p:grpSpPr>
          <p:sp>
            <p:nvSpPr>
              <p:cNvPr id="44" name="21">
                <a:extLst>
                  <a:ext uri="{FF2B5EF4-FFF2-40B4-BE49-F238E27FC236}">
                    <a16:creationId xmlns:a16="http://schemas.microsoft.com/office/drawing/2014/main" id="{8F71CD22-6F62-AB68-DBD8-6C96AF07A569}"/>
                  </a:ext>
                </a:extLst>
              </p:cNvPr>
              <p:cNvSpPr/>
              <p:nvPr/>
            </p:nvSpPr>
            <p:spPr>
              <a:xfrm>
                <a:off x="4433421" y="4493000"/>
                <a:ext cx="1818226" cy="130093"/>
              </a:xfrm>
              <a:prstGeom prst="rect">
                <a:avLst/>
              </a:prstGeom>
              <a:solidFill>
                <a:schemeClr val="bg1">
                  <a:lumMod val="75000"/>
                </a:schemeClr>
              </a:solidFill>
              <a:ln w="12700">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sp>
            <p:nvSpPr>
              <p:cNvPr id="45" name="20">
                <a:extLst>
                  <a:ext uri="{FF2B5EF4-FFF2-40B4-BE49-F238E27FC236}">
                    <a16:creationId xmlns:a16="http://schemas.microsoft.com/office/drawing/2014/main" id="{F6824522-234C-9EBC-3709-3237C252337C}"/>
                  </a:ext>
                </a:extLst>
              </p:cNvPr>
              <p:cNvSpPr/>
              <p:nvPr/>
            </p:nvSpPr>
            <p:spPr>
              <a:xfrm>
                <a:off x="4433421" y="4493000"/>
                <a:ext cx="671913" cy="130093"/>
              </a:xfrm>
              <a:prstGeom prst="rect">
                <a:avLst/>
              </a:prstGeom>
              <a:solidFill>
                <a:schemeClr val="tx1">
                  <a:lumMod val="75000"/>
                  <a:lumOff val="25000"/>
                </a:schemeClr>
              </a:solidFill>
              <a:ln w="12700">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grpSp>
        <p:pic>
          <p:nvPicPr>
            <p:cNvPr id="72" name="Picture 71">
              <a:extLst>
                <a:ext uri="{FF2B5EF4-FFF2-40B4-BE49-F238E27FC236}">
                  <a16:creationId xmlns:a16="http://schemas.microsoft.com/office/drawing/2014/main" id="{FDBA6D76-962B-0023-988B-E74CEF06EB31}"/>
                </a:ext>
              </a:extLst>
            </p:cNvPr>
            <p:cNvPicPr>
              <a:picLocks noChangeAspect="1"/>
            </p:cNvPicPr>
            <p:nvPr/>
          </p:nvPicPr>
          <p:blipFill>
            <a:blip r:embed="rId3"/>
            <a:stretch>
              <a:fillRect/>
            </a:stretch>
          </p:blipFill>
          <p:spPr>
            <a:xfrm>
              <a:off x="6873530" y="903408"/>
              <a:ext cx="1542422" cy="1457070"/>
            </a:xfrm>
            <a:prstGeom prst="rect">
              <a:avLst/>
            </a:prstGeom>
          </p:spPr>
        </p:pic>
        <p:sp>
          <p:nvSpPr>
            <p:cNvPr id="34" name="TextBox 33">
              <a:extLst>
                <a:ext uri="{FF2B5EF4-FFF2-40B4-BE49-F238E27FC236}">
                  <a16:creationId xmlns:a16="http://schemas.microsoft.com/office/drawing/2014/main" id="{68C7FD14-B70C-EA2C-DD7B-3A8A9836F0AE}"/>
                </a:ext>
              </a:extLst>
            </p:cNvPr>
            <p:cNvSpPr txBox="1"/>
            <p:nvPr/>
          </p:nvSpPr>
          <p:spPr>
            <a:xfrm>
              <a:off x="6563141" y="338587"/>
              <a:ext cx="788468"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effectLst/>
                </a:rPr>
                <a:t>B</a:t>
              </a:r>
            </a:p>
          </p:txBody>
        </p:sp>
      </p:grpSp>
      <p:grpSp>
        <p:nvGrpSpPr>
          <p:cNvPr id="60" name="Group 59">
            <a:extLst>
              <a:ext uri="{FF2B5EF4-FFF2-40B4-BE49-F238E27FC236}">
                <a16:creationId xmlns:a16="http://schemas.microsoft.com/office/drawing/2014/main" id="{5007AA93-5A14-869E-3B91-CCCFFE469F7F}"/>
              </a:ext>
            </a:extLst>
          </p:cNvPr>
          <p:cNvGrpSpPr/>
          <p:nvPr/>
        </p:nvGrpSpPr>
        <p:grpSpPr>
          <a:xfrm>
            <a:off x="3432286" y="253626"/>
            <a:ext cx="2500648" cy="6604372"/>
            <a:chOff x="3432286" y="253626"/>
            <a:chExt cx="2500648" cy="6604372"/>
          </a:xfrm>
        </p:grpSpPr>
        <p:sp>
          <p:nvSpPr>
            <p:cNvPr id="31" name="Freeform: Shape 30">
              <a:extLst>
                <a:ext uri="{FF2B5EF4-FFF2-40B4-BE49-F238E27FC236}">
                  <a16:creationId xmlns:a16="http://schemas.microsoft.com/office/drawing/2014/main" id="{45884410-7F65-A267-D0E4-C98772D376A1}"/>
                </a:ext>
              </a:extLst>
            </p:cNvPr>
            <p:cNvSpPr/>
            <p:nvPr/>
          </p:nvSpPr>
          <p:spPr>
            <a:xfrm>
              <a:off x="3432286" y="253626"/>
              <a:ext cx="2500648" cy="6604372"/>
            </a:xfrm>
            <a:custGeom>
              <a:avLst/>
              <a:gdLst>
                <a:gd name="connsiteX0" fmla="*/ 239560 w 2500648"/>
                <a:gd name="connsiteY0" fmla="*/ 0 h 6604372"/>
                <a:gd name="connsiteX1" fmla="*/ 889424 w 2500648"/>
                <a:gd name="connsiteY1" fmla="*/ 0 h 6604372"/>
                <a:gd name="connsiteX2" fmla="*/ 1128984 w 2500648"/>
                <a:gd name="connsiteY2" fmla="*/ 239560 h 6604372"/>
                <a:gd name="connsiteX3" fmla="*/ 1128984 w 2500648"/>
                <a:gd name="connsiteY3" fmla="*/ 326407 h 6604372"/>
                <a:gd name="connsiteX4" fmla="*/ 2255309 w 2500648"/>
                <a:gd name="connsiteY4" fmla="*/ 326407 h 6604372"/>
                <a:gd name="connsiteX5" fmla="*/ 2500648 w 2500648"/>
                <a:gd name="connsiteY5" fmla="*/ 571746 h 6604372"/>
                <a:gd name="connsiteX6" fmla="*/ 2500648 w 2500648"/>
                <a:gd name="connsiteY6" fmla="*/ 6604372 h 6604372"/>
                <a:gd name="connsiteX7" fmla="*/ 0 w 2500648"/>
                <a:gd name="connsiteY7" fmla="*/ 6604372 h 6604372"/>
                <a:gd name="connsiteX8" fmla="*/ 0 w 2500648"/>
                <a:gd name="connsiteY8" fmla="*/ 733393 h 6604372"/>
                <a:gd name="connsiteX9" fmla="*/ 0 w 2500648"/>
                <a:gd name="connsiteY9" fmla="*/ 571746 h 6604372"/>
                <a:gd name="connsiteX10" fmla="*/ 0 w 2500648"/>
                <a:gd name="connsiteY10" fmla="*/ 239560 h 6604372"/>
                <a:gd name="connsiteX11" fmla="*/ 239560 w 2500648"/>
                <a:gd name="connsiteY11" fmla="*/ 0 h 6604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00648" h="6604372">
                  <a:moveTo>
                    <a:pt x="239560" y="0"/>
                  </a:moveTo>
                  <a:lnTo>
                    <a:pt x="889424" y="0"/>
                  </a:lnTo>
                  <a:cubicBezTo>
                    <a:pt x="1021729" y="0"/>
                    <a:pt x="1128984" y="107255"/>
                    <a:pt x="1128984" y="239560"/>
                  </a:cubicBezTo>
                  <a:lnTo>
                    <a:pt x="1128984" y="326407"/>
                  </a:lnTo>
                  <a:lnTo>
                    <a:pt x="2255309" y="326407"/>
                  </a:lnTo>
                  <a:cubicBezTo>
                    <a:pt x="2390806" y="326407"/>
                    <a:pt x="2500648" y="436249"/>
                    <a:pt x="2500648" y="571746"/>
                  </a:cubicBezTo>
                  <a:lnTo>
                    <a:pt x="2500648" y="6604372"/>
                  </a:lnTo>
                  <a:lnTo>
                    <a:pt x="0" y="6604372"/>
                  </a:lnTo>
                  <a:lnTo>
                    <a:pt x="0" y="733393"/>
                  </a:lnTo>
                  <a:lnTo>
                    <a:pt x="0" y="571746"/>
                  </a:lnTo>
                  <a:lnTo>
                    <a:pt x="0" y="239560"/>
                  </a:lnTo>
                  <a:cubicBezTo>
                    <a:pt x="0" y="107255"/>
                    <a:pt x="107255" y="0"/>
                    <a:pt x="239560" y="0"/>
                  </a:cubicBezTo>
                  <a:close/>
                </a:path>
              </a:pathLst>
            </a:custGeom>
            <a:solidFill>
              <a:schemeClr val="bg1"/>
            </a:solidFill>
            <a:ln>
              <a:noFill/>
            </a:ln>
            <a:effectLst>
              <a:outerShdw blurRad="317500" dist="152400" algn="l" rotWithShape="0">
                <a:srgbClr val="000F2E">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7" name="16">
              <a:extLst>
                <a:ext uri="{FF2B5EF4-FFF2-40B4-BE49-F238E27FC236}">
                  <a16:creationId xmlns:a16="http://schemas.microsoft.com/office/drawing/2014/main" id="{AEF440EB-CAE5-61AC-FDFA-05AF2901C7A0}"/>
                </a:ext>
              </a:extLst>
            </p:cNvPr>
            <p:cNvSpPr txBox="1"/>
            <p:nvPr/>
          </p:nvSpPr>
          <p:spPr>
            <a:xfrm>
              <a:off x="3719386" y="2627978"/>
              <a:ext cx="1926448" cy="241301"/>
            </a:xfrm>
            <a:prstGeom prst="rect">
              <a:avLst/>
            </a:prstGeom>
            <a:ln w="12700">
              <a:noFill/>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lstStyle>
              <a:lvl1pPr algn="ctr">
                <a:lnSpc>
                  <a:spcPct val="120000"/>
                </a:lnSpc>
                <a:defRPr sz="2500" cap="all" spc="75">
                  <a:solidFill>
                    <a:srgbClr val="FFFFFF"/>
                  </a:solidFill>
                  <a:latin typeface="+mn-lt"/>
                  <a:ea typeface="+mn-ea"/>
                  <a:cs typeface="+mn-cs"/>
                  <a:sym typeface="Montserrat ExtraBold"/>
                </a:defRPr>
              </a:lvl1pPr>
            </a:lstStyle>
            <a:p>
              <a:r>
                <a:rPr sz="1250" dirty="0">
                  <a:solidFill>
                    <a:schemeClr val="tx1"/>
                  </a:solidFill>
                  <a:latin typeface="Montserrat" panose="00000500000000000000" pitchFamily="2" charset="0"/>
                </a:rPr>
                <a:t>title here.</a:t>
              </a:r>
            </a:p>
          </p:txBody>
        </p:sp>
        <p:sp>
          <p:nvSpPr>
            <p:cNvPr id="48" name="15">
              <a:extLst>
                <a:ext uri="{FF2B5EF4-FFF2-40B4-BE49-F238E27FC236}">
                  <a16:creationId xmlns:a16="http://schemas.microsoft.com/office/drawing/2014/main" id="{CB7702D4-ABE0-BB27-D516-FA09E6FB27AA}"/>
                </a:ext>
              </a:extLst>
            </p:cNvPr>
            <p:cNvSpPr txBox="1"/>
            <p:nvPr/>
          </p:nvSpPr>
          <p:spPr>
            <a:xfrm>
              <a:off x="3719386" y="3004304"/>
              <a:ext cx="1926448" cy="972953"/>
            </a:xfrm>
            <a:prstGeom prst="rect">
              <a:avLst/>
            </a:prstGeom>
            <a:ln w="12700">
              <a:noFill/>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lstStyle>
              <a:lvl1pPr>
                <a:defRPr>
                  <a:solidFill>
                    <a:srgbClr val="FFFFFF"/>
                  </a:solidFill>
                </a:defRPr>
              </a:lvl1pPr>
            </a:lstStyle>
            <a:p>
              <a:r>
                <a:rPr sz="900" dirty="0">
                  <a:solidFill>
                    <a:schemeClr val="tx1"/>
                  </a:solidFill>
                  <a:latin typeface="Montserrat" panose="00000500000000000000" pitchFamily="2" charset="0"/>
                </a:rPr>
                <a:t>Lorem ipsum dolor sit </a:t>
              </a:r>
              <a:r>
                <a:rPr lang="en-US" sz="900" dirty="0">
                  <a:solidFill>
                    <a:schemeClr val="tx1"/>
                  </a:solidFill>
                  <a:latin typeface="Montserrat" panose="00000500000000000000" pitchFamily="2" charset="0"/>
                </a:rPr>
                <a:t>elite</a:t>
              </a:r>
              <a:r>
                <a:rPr sz="900" dirty="0">
                  <a:solidFill>
                    <a:schemeClr val="tx1"/>
                  </a:solidFill>
                  <a:latin typeface="Montserrat" panose="00000500000000000000" pitchFamily="2" charset="0"/>
                </a:rPr>
                <a:t>, </a:t>
              </a:r>
              <a:r>
                <a:rPr lang="en-US" sz="900" dirty="0">
                  <a:solidFill>
                    <a:schemeClr val="tx1"/>
                  </a:solidFill>
                  <a:latin typeface="Montserrat" panose="00000500000000000000" pitchFamily="2" charset="0"/>
                </a:rPr>
                <a:t>connect</a:t>
              </a:r>
              <a:r>
                <a:rPr sz="900" dirty="0">
                  <a:solidFill>
                    <a:schemeClr val="tx1"/>
                  </a:solidFill>
                  <a:latin typeface="Montserrat" panose="00000500000000000000" pitchFamily="2" charset="0"/>
                </a:rPr>
                <a:t> </a:t>
              </a:r>
              <a:r>
                <a:rPr lang="en-US" sz="900" dirty="0">
                  <a:solidFill>
                    <a:schemeClr val="tx1"/>
                  </a:solidFill>
                  <a:latin typeface="Montserrat" panose="00000500000000000000" pitchFamily="2" charset="0"/>
                </a:rPr>
                <a:t>literature</a:t>
              </a:r>
              <a:r>
                <a:rPr sz="900" dirty="0">
                  <a:solidFill>
                    <a:schemeClr val="tx1"/>
                  </a:solidFill>
                  <a:latin typeface="Montserrat" panose="00000500000000000000" pitchFamily="2" charset="0"/>
                </a:rPr>
                <a:t> nisi </a:t>
              </a:r>
              <a:r>
                <a:rPr lang="en-US" sz="900" dirty="0">
                  <a:solidFill>
                    <a:schemeClr val="tx1"/>
                  </a:solidFill>
                  <a:latin typeface="Montserrat" panose="00000500000000000000" pitchFamily="2" charset="0"/>
                </a:rPr>
                <a:t>acute</a:t>
              </a:r>
              <a:r>
                <a:rPr sz="900" dirty="0">
                  <a:solidFill>
                    <a:schemeClr val="tx1"/>
                  </a:solidFill>
                  <a:latin typeface="Montserrat" panose="00000500000000000000" pitchFamily="2" charset="0"/>
                </a:rPr>
                <a:t>. ipsum sit </a:t>
              </a:r>
              <a:r>
                <a:rPr lang="en-US" sz="900" dirty="0">
                  <a:solidFill>
                    <a:schemeClr val="tx1"/>
                  </a:solidFill>
                  <a:latin typeface="Montserrat" panose="00000500000000000000" pitchFamily="2" charset="0"/>
                </a:rPr>
                <a:t>elite</a:t>
              </a:r>
              <a:r>
                <a:rPr sz="900" dirty="0">
                  <a:solidFill>
                    <a:schemeClr val="tx1"/>
                  </a:solidFill>
                  <a:latin typeface="Montserrat" panose="00000500000000000000" pitchFamily="2" charset="0"/>
                </a:rPr>
                <a:t>, </a:t>
              </a:r>
              <a:r>
                <a:rPr lang="en-US" sz="900" dirty="0">
                  <a:solidFill>
                    <a:schemeClr val="tx1"/>
                  </a:solidFill>
                  <a:latin typeface="Montserrat" panose="00000500000000000000" pitchFamily="2" charset="0"/>
                </a:rPr>
                <a:t>connect</a:t>
              </a:r>
              <a:r>
                <a:rPr sz="900" dirty="0">
                  <a:solidFill>
                    <a:schemeClr val="tx1"/>
                  </a:solidFill>
                  <a:latin typeface="Montserrat" panose="00000500000000000000" pitchFamily="2" charset="0"/>
                </a:rPr>
                <a:t>. Lorem ipsum dolor.</a:t>
              </a:r>
            </a:p>
          </p:txBody>
        </p:sp>
        <p:sp>
          <p:nvSpPr>
            <p:cNvPr id="49" name="14">
              <a:extLst>
                <a:ext uri="{FF2B5EF4-FFF2-40B4-BE49-F238E27FC236}">
                  <a16:creationId xmlns:a16="http://schemas.microsoft.com/office/drawing/2014/main" id="{03F0F901-A178-0CA1-C573-1B2DA192EB4B}"/>
                </a:ext>
              </a:extLst>
            </p:cNvPr>
            <p:cNvSpPr txBox="1"/>
            <p:nvPr/>
          </p:nvSpPr>
          <p:spPr>
            <a:xfrm>
              <a:off x="3719386" y="5411607"/>
              <a:ext cx="1926448" cy="203201"/>
            </a:xfrm>
            <a:prstGeom prst="rect">
              <a:avLst/>
            </a:prstGeom>
            <a:ln w="12700">
              <a:noFill/>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defRPr>
                  <a:solidFill>
                    <a:srgbClr val="FFFFFF"/>
                  </a:solidFill>
                </a:defRPr>
              </a:lvl1pPr>
            </a:lstStyle>
            <a:p>
              <a:r>
                <a:rPr sz="900" dirty="0">
                  <a:solidFill>
                    <a:schemeClr val="tx1"/>
                  </a:solidFill>
                  <a:latin typeface="Montserrat" panose="00000500000000000000" pitchFamily="2" charset="0"/>
                </a:rPr>
                <a:t>Insert title here please</a:t>
              </a:r>
            </a:p>
          </p:txBody>
        </p:sp>
        <p:sp>
          <p:nvSpPr>
            <p:cNvPr id="50" name="13">
              <a:extLst>
                <a:ext uri="{FF2B5EF4-FFF2-40B4-BE49-F238E27FC236}">
                  <a16:creationId xmlns:a16="http://schemas.microsoft.com/office/drawing/2014/main" id="{FF0852BA-3918-97E9-040B-5F2368CEF318}"/>
                </a:ext>
              </a:extLst>
            </p:cNvPr>
            <p:cNvSpPr txBox="1"/>
            <p:nvPr/>
          </p:nvSpPr>
          <p:spPr>
            <a:xfrm>
              <a:off x="4674543" y="4941707"/>
              <a:ext cx="635001" cy="241301"/>
            </a:xfrm>
            <a:prstGeom prst="rect">
              <a:avLst/>
            </a:prstGeom>
            <a:ln w="12700">
              <a:noFill/>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lgn="ctr">
                <a:lnSpc>
                  <a:spcPct val="120000"/>
                </a:lnSpc>
                <a:defRPr sz="2500" cap="all" spc="75">
                  <a:solidFill>
                    <a:srgbClr val="FFFFFF"/>
                  </a:solidFill>
                  <a:latin typeface="+mn-lt"/>
                  <a:ea typeface="+mn-ea"/>
                  <a:cs typeface="+mn-cs"/>
                  <a:sym typeface="Montserrat ExtraBold"/>
                </a:defRPr>
              </a:lvl1pPr>
            </a:lstStyle>
            <a:p>
              <a:r>
                <a:rPr lang="en-US" sz="1250" dirty="0">
                  <a:solidFill>
                    <a:schemeClr val="tx1"/>
                  </a:solidFill>
                  <a:latin typeface="Montserrat" panose="00000500000000000000" pitchFamily="2" charset="0"/>
                </a:rPr>
                <a:t>71</a:t>
              </a:r>
              <a:r>
                <a:rPr sz="1250" dirty="0">
                  <a:solidFill>
                    <a:schemeClr val="tx1"/>
                  </a:solidFill>
                  <a:latin typeface="Montserrat" panose="00000500000000000000" pitchFamily="2" charset="0"/>
                </a:rPr>
                <a:t>%</a:t>
              </a:r>
            </a:p>
          </p:txBody>
        </p:sp>
        <p:sp>
          <p:nvSpPr>
            <p:cNvPr id="51" name="12">
              <a:extLst>
                <a:ext uri="{FF2B5EF4-FFF2-40B4-BE49-F238E27FC236}">
                  <a16:creationId xmlns:a16="http://schemas.microsoft.com/office/drawing/2014/main" id="{134BFE2F-0C3E-B219-7544-3CF8E6826E8A}"/>
                </a:ext>
              </a:extLst>
            </p:cNvPr>
            <p:cNvSpPr txBox="1"/>
            <p:nvPr/>
          </p:nvSpPr>
          <p:spPr>
            <a:xfrm>
              <a:off x="3719386" y="4598481"/>
              <a:ext cx="1926448" cy="203201"/>
            </a:xfrm>
            <a:prstGeom prst="rect">
              <a:avLst/>
            </a:prstGeom>
            <a:ln w="12700">
              <a:noFill/>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defRPr>
                  <a:solidFill>
                    <a:srgbClr val="FFFFFF"/>
                  </a:solidFill>
                </a:defRPr>
              </a:lvl1pPr>
            </a:lstStyle>
            <a:p>
              <a:r>
                <a:rPr sz="900" dirty="0">
                  <a:solidFill>
                    <a:schemeClr val="tx1"/>
                  </a:solidFill>
                  <a:latin typeface="Montserrat" panose="00000500000000000000" pitchFamily="2" charset="0"/>
                </a:rPr>
                <a:t>Insert title here please</a:t>
              </a:r>
            </a:p>
          </p:txBody>
        </p:sp>
        <p:sp>
          <p:nvSpPr>
            <p:cNvPr id="52" name="11">
              <a:extLst>
                <a:ext uri="{FF2B5EF4-FFF2-40B4-BE49-F238E27FC236}">
                  <a16:creationId xmlns:a16="http://schemas.microsoft.com/office/drawing/2014/main" id="{79C5E57D-9A3E-6ECB-DB9A-9C3163FA79A6}"/>
                </a:ext>
              </a:extLst>
            </p:cNvPr>
            <p:cNvSpPr txBox="1"/>
            <p:nvPr/>
          </p:nvSpPr>
          <p:spPr>
            <a:xfrm>
              <a:off x="4674543" y="4128581"/>
              <a:ext cx="635001" cy="241301"/>
            </a:xfrm>
            <a:prstGeom prst="rect">
              <a:avLst/>
            </a:prstGeom>
            <a:ln w="12700">
              <a:noFill/>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b"/>
            <a:lstStyle>
              <a:lvl1pPr algn="ctr">
                <a:lnSpc>
                  <a:spcPct val="120000"/>
                </a:lnSpc>
                <a:defRPr sz="2500" cap="all" spc="75">
                  <a:solidFill>
                    <a:srgbClr val="FFFFFF"/>
                  </a:solidFill>
                  <a:latin typeface="+mn-lt"/>
                  <a:ea typeface="+mn-ea"/>
                  <a:cs typeface="+mn-cs"/>
                  <a:sym typeface="Montserrat ExtraBold"/>
                </a:defRPr>
              </a:lvl1pPr>
            </a:lstStyle>
            <a:p>
              <a:r>
                <a:rPr lang="en-US" sz="1250" dirty="0">
                  <a:solidFill>
                    <a:schemeClr val="tx1"/>
                  </a:solidFill>
                  <a:latin typeface="Montserrat" panose="00000500000000000000" pitchFamily="2" charset="0"/>
                </a:rPr>
                <a:t>33</a:t>
              </a:r>
              <a:r>
                <a:rPr sz="1250" dirty="0">
                  <a:solidFill>
                    <a:schemeClr val="tx1"/>
                  </a:solidFill>
                  <a:latin typeface="Montserrat" panose="00000500000000000000" pitchFamily="2" charset="0"/>
                </a:rPr>
                <a:t>%</a:t>
              </a:r>
            </a:p>
          </p:txBody>
        </p:sp>
        <p:sp>
          <p:nvSpPr>
            <p:cNvPr id="53" name="10">
              <a:extLst>
                <a:ext uri="{FF2B5EF4-FFF2-40B4-BE49-F238E27FC236}">
                  <a16:creationId xmlns:a16="http://schemas.microsoft.com/office/drawing/2014/main" id="{D356EA1E-222B-5B34-74B0-EDC559FD101F}"/>
                </a:ext>
              </a:extLst>
            </p:cNvPr>
            <p:cNvSpPr/>
            <p:nvPr/>
          </p:nvSpPr>
          <p:spPr>
            <a:xfrm>
              <a:off x="3719386" y="4398504"/>
              <a:ext cx="1818226" cy="130093"/>
            </a:xfrm>
            <a:prstGeom prst="rect">
              <a:avLst/>
            </a:prstGeom>
            <a:solidFill>
              <a:schemeClr val="bg1">
                <a:lumMod val="75000"/>
              </a:schemeClr>
            </a:solidFill>
            <a:ln w="12700">
              <a:noFill/>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sp>
          <p:nvSpPr>
            <p:cNvPr id="54" name="9">
              <a:extLst>
                <a:ext uri="{FF2B5EF4-FFF2-40B4-BE49-F238E27FC236}">
                  <a16:creationId xmlns:a16="http://schemas.microsoft.com/office/drawing/2014/main" id="{0D1E4722-AA6B-C4D2-D725-E8B2A09A512F}"/>
                </a:ext>
              </a:extLst>
            </p:cNvPr>
            <p:cNvSpPr/>
            <p:nvPr/>
          </p:nvSpPr>
          <p:spPr>
            <a:xfrm>
              <a:off x="3719386" y="4398504"/>
              <a:ext cx="717157" cy="130093"/>
            </a:xfrm>
            <a:prstGeom prst="rect">
              <a:avLst/>
            </a:prstGeom>
            <a:solidFill>
              <a:schemeClr val="tx1">
                <a:lumMod val="75000"/>
                <a:lumOff val="25000"/>
              </a:schemeClr>
            </a:solidFill>
            <a:ln w="12700">
              <a:noFill/>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sp>
          <p:nvSpPr>
            <p:cNvPr id="55" name="8">
              <a:extLst>
                <a:ext uri="{FF2B5EF4-FFF2-40B4-BE49-F238E27FC236}">
                  <a16:creationId xmlns:a16="http://schemas.microsoft.com/office/drawing/2014/main" id="{9C9F7AA1-8A15-2077-0C41-D12E4F2FA411}"/>
                </a:ext>
              </a:extLst>
            </p:cNvPr>
            <p:cNvSpPr/>
            <p:nvPr/>
          </p:nvSpPr>
          <p:spPr>
            <a:xfrm>
              <a:off x="3719386" y="5199617"/>
              <a:ext cx="1818226" cy="130093"/>
            </a:xfrm>
            <a:prstGeom prst="rect">
              <a:avLst/>
            </a:prstGeom>
            <a:solidFill>
              <a:schemeClr val="bg1">
                <a:lumMod val="75000"/>
              </a:schemeClr>
            </a:solidFill>
            <a:ln w="12700">
              <a:noFill/>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sp>
          <p:nvSpPr>
            <p:cNvPr id="56" name="7">
              <a:extLst>
                <a:ext uri="{FF2B5EF4-FFF2-40B4-BE49-F238E27FC236}">
                  <a16:creationId xmlns:a16="http://schemas.microsoft.com/office/drawing/2014/main" id="{532B2776-65BB-785C-D23C-7F516F2B2F6E}"/>
                </a:ext>
              </a:extLst>
            </p:cNvPr>
            <p:cNvSpPr/>
            <p:nvPr/>
          </p:nvSpPr>
          <p:spPr>
            <a:xfrm>
              <a:off x="3719386" y="5199617"/>
              <a:ext cx="1338729" cy="130093"/>
            </a:xfrm>
            <a:prstGeom prst="rect">
              <a:avLst/>
            </a:prstGeom>
            <a:solidFill>
              <a:schemeClr val="tx1">
                <a:lumMod val="75000"/>
                <a:lumOff val="25000"/>
              </a:schemeClr>
            </a:solidFill>
            <a:ln w="12700">
              <a:noFill/>
              <a:miter lim="400000"/>
            </a:ln>
          </p:spPr>
          <p:txBody>
            <a:bodyPr lIns="25400" tIns="25400" rIns="25400" bIns="25400" anchor="ct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sz="1600" dirty="0">
                <a:latin typeface="Montserrat" panose="00000500000000000000" pitchFamily="2" charset="0"/>
              </a:endParaRPr>
            </a:p>
          </p:txBody>
        </p:sp>
        <p:pic>
          <p:nvPicPr>
            <p:cNvPr id="71" name="Picture 70">
              <a:extLst>
                <a:ext uri="{FF2B5EF4-FFF2-40B4-BE49-F238E27FC236}">
                  <a16:creationId xmlns:a16="http://schemas.microsoft.com/office/drawing/2014/main" id="{46C2A485-E1A4-E8CD-EB4D-C22DC195F072}"/>
                </a:ext>
              </a:extLst>
            </p:cNvPr>
            <p:cNvPicPr>
              <a:picLocks noChangeAspect="1"/>
            </p:cNvPicPr>
            <p:nvPr/>
          </p:nvPicPr>
          <p:blipFill>
            <a:blip r:embed="rId4"/>
            <a:stretch>
              <a:fillRect/>
            </a:stretch>
          </p:blipFill>
          <p:spPr>
            <a:xfrm>
              <a:off x="3829096" y="1074111"/>
              <a:ext cx="1707028" cy="1115665"/>
            </a:xfrm>
            <a:prstGeom prst="rect">
              <a:avLst/>
            </a:prstGeom>
          </p:spPr>
        </p:pic>
        <p:sp>
          <p:nvSpPr>
            <p:cNvPr id="22" name="TextBox 21">
              <a:extLst>
                <a:ext uri="{FF2B5EF4-FFF2-40B4-BE49-F238E27FC236}">
                  <a16:creationId xmlns:a16="http://schemas.microsoft.com/office/drawing/2014/main" id="{110BEF92-5D85-D95A-BD62-E4CDB0EC06E1}"/>
                </a:ext>
              </a:extLst>
            </p:cNvPr>
            <p:cNvSpPr txBox="1"/>
            <p:nvPr/>
          </p:nvSpPr>
          <p:spPr>
            <a:xfrm>
              <a:off x="3586689" y="338587"/>
              <a:ext cx="788468"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effectLst/>
                </a:rPr>
                <a:t>A</a:t>
              </a:r>
            </a:p>
          </p:txBody>
        </p:sp>
      </p:grpSp>
      <p:grpSp>
        <p:nvGrpSpPr>
          <p:cNvPr id="90" name="Group 89">
            <a:extLst>
              <a:ext uri="{FF2B5EF4-FFF2-40B4-BE49-F238E27FC236}">
                <a16:creationId xmlns:a16="http://schemas.microsoft.com/office/drawing/2014/main" id="{841EA82C-D1C8-0E67-1E53-131CB3BF878F}"/>
              </a:ext>
            </a:extLst>
          </p:cNvPr>
          <p:cNvGrpSpPr/>
          <p:nvPr/>
        </p:nvGrpSpPr>
        <p:grpSpPr>
          <a:xfrm>
            <a:off x="0" y="-13446"/>
            <a:ext cx="3106156" cy="6871446"/>
            <a:chOff x="0" y="-13446"/>
            <a:chExt cx="3106156" cy="6871446"/>
          </a:xfrm>
        </p:grpSpPr>
        <p:sp>
          <p:nvSpPr>
            <p:cNvPr id="5" name="Rectangle 4">
              <a:extLst>
                <a:ext uri="{FF2B5EF4-FFF2-40B4-BE49-F238E27FC236}">
                  <a16:creationId xmlns:a16="http://schemas.microsoft.com/office/drawing/2014/main" id="{3443E6D7-289D-592E-42E6-587AD2308293}"/>
                </a:ext>
              </a:extLst>
            </p:cNvPr>
            <p:cNvSpPr/>
            <p:nvPr/>
          </p:nvSpPr>
          <p:spPr>
            <a:xfrm>
              <a:off x="0" y="-13446"/>
              <a:ext cx="3106156" cy="6871446"/>
            </a:xfrm>
            <a:prstGeom prst="rect">
              <a:avLst/>
            </a:prstGeom>
            <a:solidFill>
              <a:schemeClr val="tx1">
                <a:lumMod val="85000"/>
                <a:lumOff val="15000"/>
              </a:schemeClr>
            </a:solidFill>
            <a:ln>
              <a:noFill/>
            </a:ln>
            <a:effectLst>
              <a:outerShdw blurRad="317500" dist="152400" algn="l" rotWithShape="0">
                <a:srgbClr val="000F2E">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id-ID" sz="1013"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nvGrpSpPr>
            <p:cNvPr id="89" name="Group 88">
              <a:extLst>
                <a:ext uri="{FF2B5EF4-FFF2-40B4-BE49-F238E27FC236}">
                  <a16:creationId xmlns:a16="http://schemas.microsoft.com/office/drawing/2014/main" id="{FC03D2D1-3D97-02B3-3582-7DC58315F8D9}"/>
                </a:ext>
              </a:extLst>
            </p:cNvPr>
            <p:cNvGrpSpPr/>
            <p:nvPr/>
          </p:nvGrpSpPr>
          <p:grpSpPr>
            <a:xfrm>
              <a:off x="167110" y="782250"/>
              <a:ext cx="2821055" cy="4903874"/>
              <a:chOff x="167110" y="782250"/>
              <a:chExt cx="2821055" cy="4903874"/>
            </a:xfrm>
          </p:grpSpPr>
          <p:sp>
            <p:nvSpPr>
              <p:cNvPr id="79" name="TextBox 78">
                <a:extLst>
                  <a:ext uri="{FF2B5EF4-FFF2-40B4-BE49-F238E27FC236}">
                    <a16:creationId xmlns:a16="http://schemas.microsoft.com/office/drawing/2014/main" id="{B43CDAC7-BDE1-1289-D0AD-BBDAEE89DFC8}"/>
                  </a:ext>
                </a:extLst>
              </p:cNvPr>
              <p:cNvSpPr txBox="1">
                <a:spLocks/>
              </p:cNvSpPr>
              <p:nvPr/>
            </p:nvSpPr>
            <p:spPr>
              <a:xfrm>
                <a:off x="167110" y="782250"/>
                <a:ext cx="2821055"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rPr>
                  <a:t>MARKETING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rPr>
                  <a:t>OBJECTIVES</a:t>
                </a:r>
              </a:p>
            </p:txBody>
          </p:sp>
          <p:sp>
            <p:nvSpPr>
              <p:cNvPr id="80" name="TextBox 79">
                <a:extLst>
                  <a:ext uri="{FF2B5EF4-FFF2-40B4-BE49-F238E27FC236}">
                    <a16:creationId xmlns:a16="http://schemas.microsoft.com/office/drawing/2014/main" id="{5AF739F3-8A0C-6E89-9F31-CC6094F48ED4}"/>
                  </a:ext>
                </a:extLst>
              </p:cNvPr>
              <p:cNvSpPr txBox="1">
                <a:spLocks/>
              </p:cNvSpPr>
              <p:nvPr/>
            </p:nvSpPr>
            <p:spPr>
              <a:xfrm>
                <a:off x="281911" y="2333275"/>
                <a:ext cx="2563362" cy="830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rPr>
                  <a:t>Lorem ipsum dolor sit a met, constituter adipescent elite. Maecenas porttitor congue massa. Fusce posuere, </a:t>
                </a:r>
              </a:p>
            </p:txBody>
          </p:sp>
          <p:sp>
            <p:nvSpPr>
              <p:cNvPr id="81" name="6">
                <a:extLst>
                  <a:ext uri="{FF2B5EF4-FFF2-40B4-BE49-F238E27FC236}">
                    <a16:creationId xmlns:a16="http://schemas.microsoft.com/office/drawing/2014/main" id="{DAC8A490-5E6B-4483-791F-4A3DEE8D3CCB}"/>
                  </a:ext>
                </a:extLst>
              </p:cNvPr>
              <p:cNvSpPr>
                <a:spLocks/>
              </p:cNvSpPr>
              <p:nvPr/>
            </p:nvSpPr>
            <p:spPr>
              <a:xfrm flipV="1">
                <a:off x="338765" y="1992283"/>
                <a:ext cx="2449654" cy="99022"/>
              </a:xfrm>
              <a:prstGeom prst="rect">
                <a:avLst/>
              </a:prstGeom>
              <a:solidFill>
                <a:schemeClr val="bg1"/>
              </a:solidFill>
              <a:ln w="12700">
                <a:solidFill>
                  <a:schemeClr val="bg1"/>
                </a:solidFill>
                <a:miter lim="400000"/>
              </a:ln>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sz="3200" cap="none" spc="0">
                    <a:solidFill>
                      <a:srgbClr val="FFFFFF"/>
                    </a:solidFill>
                    <a:latin typeface="Helvetica Light"/>
                    <a:ea typeface="Helvetica Light"/>
                    <a:cs typeface="Helvetica Light"/>
                    <a:sym typeface="Helvetica Light"/>
                  </a:defRPr>
                </a:pPr>
                <a:endParaRPr kumimoji="0" sz="3600" b="0" i="0" u="none" strike="noStrike" kern="1200" cap="none" spc="0" normalizeH="0" baseline="0" noProof="0" dirty="0">
                  <a:ln>
                    <a:noFill/>
                  </a:ln>
                  <a:solidFill>
                    <a:schemeClr val="bg1"/>
                  </a:solidFill>
                  <a:effectLst/>
                  <a:uLnTx/>
                  <a:uFillTx/>
                  <a:latin typeface="Helvetica Light"/>
                  <a:sym typeface="Helvetica Light"/>
                </a:endParaRPr>
              </a:p>
            </p:txBody>
          </p:sp>
          <p:sp>
            <p:nvSpPr>
              <p:cNvPr id="83" name="5">
                <a:extLst>
                  <a:ext uri="{FF2B5EF4-FFF2-40B4-BE49-F238E27FC236}">
                    <a16:creationId xmlns:a16="http://schemas.microsoft.com/office/drawing/2014/main" id="{8BF0FE02-4EEF-CBAF-0D76-F6D7503DDBC6}"/>
                  </a:ext>
                </a:extLst>
              </p:cNvPr>
              <p:cNvSpPr>
                <a:spLocks/>
              </p:cNvSpPr>
              <p:nvPr/>
            </p:nvSpPr>
            <p:spPr>
              <a:xfrm>
                <a:off x="390690" y="5230954"/>
                <a:ext cx="1988050" cy="0"/>
              </a:xfrm>
              <a:prstGeom prst="line">
                <a:avLst/>
              </a:prstGeom>
              <a:noFill/>
              <a:ln w="28575" cap="flat">
                <a:solidFill>
                  <a:schemeClr val="bg1"/>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400" b="0" i="0" u="none" strike="noStrike" kern="1200" cap="none" spc="0" normalizeH="0" baseline="0" noProof="0" dirty="0">
                  <a:ln>
                    <a:noFill/>
                  </a:ln>
                  <a:solidFill>
                    <a:schemeClr val="bg1"/>
                  </a:solidFill>
                  <a:effectLst/>
                  <a:uLnTx/>
                  <a:uFillTx/>
                  <a:latin typeface="Montserrat" panose="00000500000000000000" pitchFamily="2" charset="0"/>
                  <a:sym typeface="Helvetica Light"/>
                </a:endParaRPr>
              </a:p>
            </p:txBody>
          </p:sp>
          <p:sp>
            <p:nvSpPr>
              <p:cNvPr id="84" name="4">
                <a:extLst>
                  <a:ext uri="{FF2B5EF4-FFF2-40B4-BE49-F238E27FC236}">
                    <a16:creationId xmlns:a16="http://schemas.microsoft.com/office/drawing/2014/main" id="{78D6C022-DF3B-8323-DECC-F66DE561381A}"/>
                  </a:ext>
                </a:extLst>
              </p:cNvPr>
              <p:cNvSpPr>
                <a:spLocks/>
              </p:cNvSpPr>
              <p:nvPr/>
            </p:nvSpPr>
            <p:spPr>
              <a:xfrm>
                <a:off x="362084" y="5345261"/>
                <a:ext cx="2548450" cy="34086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400" b="0" i="0" u="none" strike="noStrike" kern="1200" cap="none" spc="75" normalizeH="0" baseline="0" noProof="0" dirty="0">
                    <a:ln>
                      <a:noFill/>
                    </a:ln>
                    <a:solidFill>
                      <a:schemeClr val="bg1"/>
                    </a:solidFill>
                    <a:effectLst/>
                    <a:uLnTx/>
                    <a:uFillTx/>
                    <a:latin typeface="Montserrat" panose="00000500000000000000" pitchFamily="2" charset="0"/>
                    <a:sym typeface="Raleway Light"/>
                  </a:rPr>
                  <a:t>Your</a:t>
                </a:r>
                <a:r>
                  <a:rPr kumimoji="0" sz="1400" b="0" i="0" u="none" strike="noStrike" kern="1200" cap="none" spc="75" normalizeH="0" baseline="0" noProof="0" dirty="0">
                    <a:ln>
                      <a:noFill/>
                    </a:ln>
                    <a:solidFill>
                      <a:schemeClr val="bg1"/>
                    </a:solidFill>
                    <a:effectLst/>
                    <a:uLnTx/>
                    <a:uFillTx/>
                    <a:latin typeface="Montserrat" panose="00000500000000000000" pitchFamily="2" charset="0"/>
                    <a:sym typeface="Raleway Light"/>
                  </a:rPr>
                  <a:t> title here</a:t>
                </a:r>
              </a:p>
            </p:txBody>
          </p:sp>
          <p:sp>
            <p:nvSpPr>
              <p:cNvPr id="85" name="3">
                <a:extLst>
                  <a:ext uri="{FF2B5EF4-FFF2-40B4-BE49-F238E27FC236}">
                    <a16:creationId xmlns:a16="http://schemas.microsoft.com/office/drawing/2014/main" id="{82D46147-D3F1-BBF3-CC3E-785AC073E755}"/>
                  </a:ext>
                </a:extLst>
              </p:cNvPr>
              <p:cNvSpPr>
                <a:spLocks/>
              </p:cNvSpPr>
              <p:nvPr/>
            </p:nvSpPr>
            <p:spPr>
              <a:xfrm>
                <a:off x="1692438" y="4497733"/>
                <a:ext cx="835770" cy="408959"/>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800" b="0" i="0" u="none" strike="noStrike" kern="1200" cap="none" spc="90" normalizeH="0" baseline="0" noProof="0" dirty="0">
                    <a:ln>
                      <a:noFill/>
                    </a:ln>
                    <a:solidFill>
                      <a:schemeClr val="bg1"/>
                    </a:solidFill>
                    <a:effectLst/>
                    <a:uLnTx/>
                    <a:uFillTx/>
                    <a:latin typeface="Montserrat" panose="00000500000000000000" pitchFamily="2" charset="0"/>
                    <a:sym typeface="Montserrat-Regular"/>
                  </a:rPr>
                  <a:t>88</a:t>
                </a:r>
                <a:r>
                  <a:rPr kumimoji="0" sz="1800" b="0" i="0" u="none" strike="noStrike" kern="1200" cap="none" spc="90" normalizeH="0" baseline="0" noProof="0" dirty="0">
                    <a:ln>
                      <a:noFill/>
                    </a:ln>
                    <a:solidFill>
                      <a:schemeClr val="bg1"/>
                    </a:solidFill>
                    <a:effectLst/>
                    <a:uLnTx/>
                    <a:uFillTx/>
                    <a:latin typeface="Montserrat" panose="00000500000000000000" pitchFamily="2" charset="0"/>
                    <a:sym typeface="Montserrat-Regular"/>
                  </a:rPr>
                  <a:t>%</a:t>
                </a:r>
              </a:p>
            </p:txBody>
          </p:sp>
          <p:sp>
            <p:nvSpPr>
              <p:cNvPr id="86" name="1">
                <a:extLst>
                  <a:ext uri="{FF2B5EF4-FFF2-40B4-BE49-F238E27FC236}">
                    <a16:creationId xmlns:a16="http://schemas.microsoft.com/office/drawing/2014/main" id="{274A04A8-AAA2-7FAB-E1DC-16AC9FF9B862}"/>
                  </a:ext>
                </a:extLst>
              </p:cNvPr>
              <p:cNvSpPr>
                <a:spLocks/>
              </p:cNvSpPr>
              <p:nvPr/>
            </p:nvSpPr>
            <p:spPr>
              <a:xfrm>
                <a:off x="362084" y="3595895"/>
                <a:ext cx="1522165" cy="410369"/>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rPr>
                  <a:t>May</a:t>
                </a:r>
                <a:r>
                  <a:rPr kumimoji="0" sz="20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rPr>
                  <a:t> </a:t>
                </a:r>
                <a:r>
                  <a:rPr kumimoji="0" lang="en-US" sz="20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rPr>
                  <a:t>17</a:t>
                </a:r>
                <a:r>
                  <a:rPr kumimoji="0" sz="20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rPr>
                  <a:t>, </a:t>
                </a:r>
                <a:r>
                  <a:rPr kumimoji="0" lang="en-US" sz="20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rPr>
                  <a:t>2024</a:t>
                </a:r>
                <a:endParaRPr kumimoji="0" sz="20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endParaRPr>
              </a:p>
            </p:txBody>
          </p:sp>
          <p:sp>
            <p:nvSpPr>
              <p:cNvPr id="87" name="2">
                <a:extLst>
                  <a:ext uri="{FF2B5EF4-FFF2-40B4-BE49-F238E27FC236}">
                    <a16:creationId xmlns:a16="http://schemas.microsoft.com/office/drawing/2014/main" id="{E629051C-78F6-1930-CB85-0BD22D881D3E}"/>
                  </a:ext>
                </a:extLst>
              </p:cNvPr>
              <p:cNvSpPr>
                <a:spLocks/>
              </p:cNvSpPr>
              <p:nvPr/>
            </p:nvSpPr>
            <p:spPr>
              <a:xfrm>
                <a:off x="362084" y="4056411"/>
                <a:ext cx="2431109" cy="34086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400" b="0" i="0" u="none" strike="noStrike" kern="1200" cap="none" spc="75" normalizeH="0" baseline="0" noProof="0" dirty="0">
                    <a:ln>
                      <a:noFill/>
                    </a:ln>
                    <a:solidFill>
                      <a:schemeClr val="bg1"/>
                    </a:solidFill>
                    <a:effectLst/>
                    <a:uLnTx/>
                    <a:uFillTx/>
                    <a:latin typeface="Montserrat" panose="00000500000000000000" pitchFamily="2" charset="0"/>
                    <a:sym typeface="Raleway Light"/>
                  </a:rPr>
                  <a:t>Your</a:t>
                </a:r>
                <a:r>
                  <a:rPr kumimoji="0" sz="1400" b="0" i="0" u="none" strike="noStrike" kern="1200" cap="none" spc="75" normalizeH="0" baseline="0" noProof="0" dirty="0">
                    <a:ln>
                      <a:noFill/>
                    </a:ln>
                    <a:solidFill>
                      <a:schemeClr val="bg1"/>
                    </a:solidFill>
                    <a:effectLst/>
                    <a:uLnTx/>
                    <a:uFillTx/>
                    <a:latin typeface="Montserrat" panose="00000500000000000000" pitchFamily="2" charset="0"/>
                    <a:sym typeface="Raleway Light"/>
                  </a:rPr>
                  <a:t> title here</a:t>
                </a:r>
              </a:p>
            </p:txBody>
          </p:sp>
          <p:sp>
            <p:nvSpPr>
              <p:cNvPr id="88" name="Oval 87">
                <a:extLst>
                  <a:ext uri="{FF2B5EF4-FFF2-40B4-BE49-F238E27FC236}">
                    <a16:creationId xmlns:a16="http://schemas.microsoft.com/office/drawing/2014/main" id="{7572995C-9597-7996-3E1E-D1D91828EA09}"/>
                  </a:ext>
                </a:extLst>
              </p:cNvPr>
              <p:cNvSpPr>
                <a:spLocks/>
              </p:cNvSpPr>
              <p:nvPr/>
            </p:nvSpPr>
            <p:spPr>
              <a:xfrm>
                <a:off x="2021579" y="5134805"/>
                <a:ext cx="177486" cy="20116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chemeClr val="bg1"/>
                  </a:solidFill>
                  <a:effectLst/>
                  <a:uLnTx/>
                  <a:uFillTx/>
                  <a:latin typeface="Aptos" panose="02110004020202020204"/>
                  <a:ea typeface="+mn-ea"/>
                  <a:cs typeface="+mn-cs"/>
                </a:endParaRPr>
              </a:p>
            </p:txBody>
          </p:sp>
        </p:grpSp>
      </p:grpSp>
    </p:spTree>
    <p:extLst>
      <p:ext uri="{BB962C8B-B14F-4D97-AF65-F5344CB8AC3E}">
        <p14:creationId xmlns:p14="http://schemas.microsoft.com/office/powerpoint/2010/main" val="3121186116"/>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1000" fill="hold"/>
                                        <p:tgtEl>
                                          <p:spTgt spid="90"/>
                                        </p:tgtEl>
                                        <p:attrNameLst>
                                          <p:attrName>ppt_x</p:attrName>
                                        </p:attrNameLst>
                                      </p:cBhvr>
                                      <p:tavLst>
                                        <p:tav tm="0">
                                          <p:val>
                                            <p:strVal val="0-#ppt_w/2"/>
                                          </p:val>
                                        </p:tav>
                                        <p:tav tm="100000">
                                          <p:val>
                                            <p:strVal val="#ppt_x"/>
                                          </p:val>
                                        </p:tav>
                                      </p:tavLst>
                                    </p:anim>
                                    <p:anim calcmode="lin" valueType="num">
                                      <p:cBhvr additive="base">
                                        <p:cTn id="8" dur="1000" fill="hold"/>
                                        <p:tgtEl>
                                          <p:spTgt spid="90"/>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 presetClass="entr" presetSubtype="0" fill="hold" nodeType="afterEffect">
                                  <p:stCondLst>
                                    <p:cond delay="0"/>
                                  </p:stCondLst>
                                  <p:childTnLst>
                                    <p:set>
                                      <p:cBhvr>
                                        <p:cTn id="11" dur="1" fill="hold">
                                          <p:stCondLst>
                                            <p:cond delay="0"/>
                                          </p:stCondLst>
                                        </p:cTn>
                                        <p:tgtEl>
                                          <p:spTgt spid="60"/>
                                        </p:tgtEl>
                                        <p:attrNameLst>
                                          <p:attrName>style.visibility</p:attrName>
                                        </p:attrNameLst>
                                      </p:cBhvr>
                                      <p:to>
                                        <p:strVal val="visible"/>
                                      </p:to>
                                    </p:set>
                                  </p:childTnLst>
                                </p:cTn>
                              </p:par>
                            </p:childTnLst>
                          </p:cTn>
                        </p:par>
                        <p:par>
                          <p:cTn id="12" fill="hold">
                            <p:stCondLst>
                              <p:cond delay="1000"/>
                            </p:stCondLst>
                            <p:childTnLst>
                              <p:par>
                                <p:cTn id="13" presetID="35" presetClass="path" presetSubtype="0" decel="100000" fill="hold" nodeType="afterEffect">
                                  <p:stCondLst>
                                    <p:cond delay="0"/>
                                  </p:stCondLst>
                                  <p:childTnLst>
                                    <p:animMotion origin="layout" path="M -4.375E-6 -3.7037E-7 L -0.2444 -3.7037E-7 " pathEditMode="relative" rAng="0" ptsTypes="AA">
                                      <p:cBhvr>
                                        <p:cTn id="14" dur="1000" spd="-100000" fill="hold"/>
                                        <p:tgtEl>
                                          <p:spTgt spid="60"/>
                                        </p:tgtEl>
                                        <p:attrNameLst>
                                          <p:attrName>ppt_x</p:attrName>
                                          <p:attrName>ppt_y</p:attrName>
                                        </p:attrNameLst>
                                      </p:cBhvr>
                                      <p:rCtr x="-12227" y="0"/>
                                    </p:animMotion>
                                  </p:childTnLst>
                                </p:cTn>
                              </p:par>
                              <p:par>
                                <p:cTn id="15" presetID="1" presetClass="entr" presetSubtype="0" fill="hold" nodeType="withEffect">
                                  <p:stCondLst>
                                    <p:cond delay="1000"/>
                                  </p:stCondLst>
                                  <p:childTnLst>
                                    <p:set>
                                      <p:cBhvr>
                                        <p:cTn id="16" dur="1" fill="hold">
                                          <p:stCondLst>
                                            <p:cond delay="0"/>
                                          </p:stCondLst>
                                        </p:cTn>
                                        <p:tgtEl>
                                          <p:spTgt spid="59"/>
                                        </p:tgtEl>
                                        <p:attrNameLst>
                                          <p:attrName>style.visibility</p:attrName>
                                        </p:attrNameLst>
                                      </p:cBhvr>
                                      <p:to>
                                        <p:strVal val="visible"/>
                                      </p:to>
                                    </p:set>
                                  </p:childTnLst>
                                </p:cTn>
                              </p:par>
                              <p:par>
                                <p:cTn id="17" presetID="35" presetClass="path" presetSubtype="0" decel="100000" fill="hold" nodeType="withEffect">
                                  <p:stCondLst>
                                    <p:cond delay="1000"/>
                                  </p:stCondLst>
                                  <p:childTnLst>
                                    <p:animMotion origin="layout" path="M -1.875E-6 -3.7037E-7 L -0.23151 -3.7037E-7 " pathEditMode="relative" rAng="0" ptsTypes="AA">
                                      <p:cBhvr>
                                        <p:cTn id="18" dur="1000" spd="-100000" fill="hold"/>
                                        <p:tgtEl>
                                          <p:spTgt spid="59"/>
                                        </p:tgtEl>
                                        <p:attrNameLst>
                                          <p:attrName>ppt_x</p:attrName>
                                          <p:attrName>ppt_y</p:attrName>
                                        </p:attrNameLst>
                                      </p:cBhvr>
                                      <p:rCtr x="-11576" y="0"/>
                                    </p:animMotion>
                                  </p:childTnLst>
                                </p:cTn>
                              </p:par>
                              <p:par>
                                <p:cTn id="19" presetID="1" presetClass="entr" presetSubtype="0" fill="hold" nodeType="withEffect">
                                  <p:stCondLst>
                                    <p:cond delay="2000"/>
                                  </p:stCondLst>
                                  <p:childTnLst>
                                    <p:set>
                                      <p:cBhvr>
                                        <p:cTn id="20" dur="1" fill="hold">
                                          <p:stCondLst>
                                            <p:cond delay="0"/>
                                          </p:stCondLst>
                                        </p:cTn>
                                        <p:tgtEl>
                                          <p:spTgt spid="58"/>
                                        </p:tgtEl>
                                        <p:attrNameLst>
                                          <p:attrName>style.visibility</p:attrName>
                                        </p:attrNameLst>
                                      </p:cBhvr>
                                      <p:to>
                                        <p:strVal val="visible"/>
                                      </p:to>
                                    </p:set>
                                  </p:childTnLst>
                                </p:cTn>
                              </p:par>
                              <p:par>
                                <p:cTn id="21" presetID="35" presetClass="path" presetSubtype="0" decel="100000" fill="hold" nodeType="withEffect">
                                  <p:stCondLst>
                                    <p:cond delay="2000"/>
                                  </p:stCondLst>
                                  <p:childTnLst>
                                    <p:animMotion origin="layout" path="M 6.25E-7 -3.7037E-7 L -0.2319 -3.7037E-7 " pathEditMode="relative" rAng="0" ptsTypes="AA">
                                      <p:cBhvr>
                                        <p:cTn id="22" dur="1000" spd="-100000" fill="hold"/>
                                        <p:tgtEl>
                                          <p:spTgt spid="58"/>
                                        </p:tgtEl>
                                        <p:attrNameLst>
                                          <p:attrName>ppt_x</p:attrName>
                                          <p:attrName>ppt_y</p:attrName>
                                        </p:attrNameLst>
                                      </p:cBhvr>
                                      <p:rCtr x="-11602"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CC595F-BF34-1D50-0CF7-1525790A04CD}"/>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BBC38061-E255-406B-DCF8-185693A6DA2D}"/>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24" name="Rectangle 23">
            <a:extLst>
              <a:ext uri="{FF2B5EF4-FFF2-40B4-BE49-F238E27FC236}">
                <a16:creationId xmlns:a16="http://schemas.microsoft.com/office/drawing/2014/main" id="{D97A35F9-4329-1226-36AA-185776BA548A}"/>
              </a:ext>
            </a:extLst>
          </p:cNvPr>
          <p:cNvSpPr>
            <a:spLocks noGrp="1" noRot="1" noMove="1" noResize="1" noEditPoints="1" noAdjustHandles="1" noChangeArrowheads="1" noChangeShapeType="1"/>
          </p:cNvSpPr>
          <p:nvPr/>
        </p:nvSpPr>
        <p:spPr>
          <a:xfrm>
            <a:off x="0" y="-1"/>
            <a:ext cx="12192000" cy="7234356"/>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95567A6C-10FF-0E5A-057E-E53E246A3A67}"/>
              </a:ext>
            </a:extLst>
          </p:cNvPr>
          <p:cNvSpPr>
            <a:spLocks/>
          </p:cNvSpPr>
          <p:nvPr/>
        </p:nvSpPr>
        <p:spPr>
          <a:xfrm>
            <a:off x="0" y="1081314"/>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1" name="Group 10">
            <a:extLst>
              <a:ext uri="{FF2B5EF4-FFF2-40B4-BE49-F238E27FC236}">
                <a16:creationId xmlns:a16="http://schemas.microsoft.com/office/drawing/2014/main" id="{642AF424-0E6F-3DEB-D177-47DE4192E985}"/>
              </a:ext>
            </a:extLst>
          </p:cNvPr>
          <p:cNvGrpSpPr/>
          <p:nvPr/>
        </p:nvGrpSpPr>
        <p:grpSpPr>
          <a:xfrm>
            <a:off x="368317" y="524825"/>
            <a:ext cx="2730500" cy="1117600"/>
            <a:chOff x="501650" y="2946400"/>
            <a:chExt cx="2730500" cy="1117600"/>
          </a:xfrm>
        </p:grpSpPr>
        <p:sp>
          <p:nvSpPr>
            <p:cNvPr id="21" name="Rectangle: Rounded Corners 20">
              <a:extLst>
                <a:ext uri="{FF2B5EF4-FFF2-40B4-BE49-F238E27FC236}">
                  <a16:creationId xmlns:a16="http://schemas.microsoft.com/office/drawing/2014/main" id="{06828174-CF9B-EB20-7CD3-01F7EBA3976B}"/>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2" name="TextBox 21">
              <a:extLst>
                <a:ext uri="{FF2B5EF4-FFF2-40B4-BE49-F238E27FC236}">
                  <a16:creationId xmlns:a16="http://schemas.microsoft.com/office/drawing/2014/main" id="{FBDB680F-10A8-767E-26E4-96D7842258D8}"/>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Producers</a:t>
              </a:r>
            </a:p>
          </p:txBody>
        </p:sp>
      </p:grpSp>
      <p:sp>
        <p:nvSpPr>
          <p:cNvPr id="12" name="Rectangle top">
            <a:extLst>
              <a:ext uri="{FF2B5EF4-FFF2-40B4-BE49-F238E27FC236}">
                <a16:creationId xmlns:a16="http://schemas.microsoft.com/office/drawing/2014/main" id="{5ED57975-3D6D-BED2-05C1-8E051F550D78}"/>
              </a:ext>
            </a:extLst>
          </p:cNvPr>
          <p:cNvSpPr>
            <a:spLocks/>
          </p:cNvSpPr>
          <p:nvPr/>
        </p:nvSpPr>
        <p:spPr>
          <a:xfrm>
            <a:off x="0" y="1081314"/>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3" name="TextBox 22">
            <a:extLst>
              <a:ext uri="{FF2B5EF4-FFF2-40B4-BE49-F238E27FC236}">
                <a16:creationId xmlns:a16="http://schemas.microsoft.com/office/drawing/2014/main" id="{171C5CFD-C50B-E887-BFF0-DCBE359D9592}"/>
              </a:ext>
            </a:extLst>
          </p:cNvPr>
          <p:cNvSpPr txBox="1">
            <a:spLocks/>
          </p:cNvSpPr>
          <p:nvPr/>
        </p:nvSpPr>
        <p:spPr>
          <a:xfrm>
            <a:off x="7886442" y="2175788"/>
            <a:ext cx="3685510" cy="1183273"/>
          </a:xfrm>
          <a:prstGeom prst="rect">
            <a:avLst/>
          </a:prstGeom>
          <a:noFill/>
        </p:spPr>
        <p:txBody>
          <a:bodyPr wrap="square" rtlCol="0">
            <a:spAutoFit/>
          </a:bodyPr>
          <a:lstStyle/>
          <a:p>
            <a:pPr marL="0" marR="0" lvl="0" indent="0" defTabSz="457200" rtl="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Saeed Faal</a:t>
            </a:r>
            <a:endParaRPr kumimoji="0" lang="pt-BR"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defTabSz="457200" rtl="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a:t>
            </a:r>
          </a:p>
        </p:txBody>
      </p:sp>
      <p:sp>
        <p:nvSpPr>
          <p:cNvPr id="10" name="TextBox 9">
            <a:extLst>
              <a:ext uri="{FF2B5EF4-FFF2-40B4-BE49-F238E27FC236}">
                <a16:creationId xmlns:a16="http://schemas.microsoft.com/office/drawing/2014/main" id="{49D5CB8F-10B7-996D-A9F0-04D1D13105E1}"/>
              </a:ext>
            </a:extLst>
          </p:cNvPr>
          <p:cNvSpPr txBox="1">
            <a:spLocks/>
          </p:cNvSpPr>
          <p:nvPr/>
        </p:nvSpPr>
        <p:spPr>
          <a:xfrm>
            <a:off x="7886442" y="3750064"/>
            <a:ext cx="3685510" cy="1183273"/>
          </a:xfrm>
          <a:prstGeom prst="rect">
            <a:avLst/>
          </a:prstGeom>
          <a:noFill/>
        </p:spPr>
        <p:txBody>
          <a:bodyPr wrap="square" rtlCol="0">
            <a:spAutoFit/>
          </a:bodyPr>
          <a:lstStyle/>
          <a:p>
            <a:pPr marL="0" marR="0" lvl="0" indent="0" defTabSz="45720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Your Name</a:t>
            </a:r>
            <a:endParaRPr kumimoji="0" lang="pt-BR"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defTabSz="45720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a:t>
            </a:r>
          </a:p>
        </p:txBody>
      </p:sp>
      <p:pic>
        <p:nvPicPr>
          <p:cNvPr id="19" name="Picture Placeholder 39">
            <a:extLst>
              <a:ext uri="{FF2B5EF4-FFF2-40B4-BE49-F238E27FC236}">
                <a16:creationId xmlns:a16="http://schemas.microsoft.com/office/drawing/2014/main" id="{E1E83BA2-12D6-79A0-8182-F7289D203E9A}"/>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4606028" y="1529920"/>
            <a:ext cx="1975593" cy="1971649"/>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pic>
        <p:nvPicPr>
          <p:cNvPr id="25" name="Picture Placeholder 39">
            <a:extLst>
              <a:ext uri="{FF2B5EF4-FFF2-40B4-BE49-F238E27FC236}">
                <a16:creationId xmlns:a16="http://schemas.microsoft.com/office/drawing/2014/main" id="{33C58E9D-DF21-E92A-E3D8-1A9388F42CB4}"/>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4755279" y="3831152"/>
            <a:ext cx="2730499" cy="2725049"/>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grpSp>
        <p:nvGrpSpPr>
          <p:cNvPr id="5" name="Group 4">
            <a:extLst>
              <a:ext uri="{FF2B5EF4-FFF2-40B4-BE49-F238E27FC236}">
                <a16:creationId xmlns:a16="http://schemas.microsoft.com/office/drawing/2014/main" id="{F7D7E949-6A73-BFB0-AEC0-BB71E133C0FB}"/>
              </a:ext>
            </a:extLst>
          </p:cNvPr>
          <p:cNvGrpSpPr/>
          <p:nvPr/>
        </p:nvGrpSpPr>
        <p:grpSpPr>
          <a:xfrm>
            <a:off x="368317" y="1704892"/>
            <a:ext cx="3941058" cy="3933192"/>
            <a:chOff x="368317" y="1704892"/>
            <a:chExt cx="3941058" cy="3933192"/>
          </a:xfrm>
        </p:grpSpPr>
        <p:sp>
          <p:nvSpPr>
            <p:cNvPr id="3" name="Freeform: Shape 2">
              <a:extLst>
                <a:ext uri="{FF2B5EF4-FFF2-40B4-BE49-F238E27FC236}">
                  <a16:creationId xmlns:a16="http://schemas.microsoft.com/office/drawing/2014/main" id="{20EFE5D0-33EF-2811-0959-347801F27087}"/>
                </a:ext>
              </a:extLst>
            </p:cNvPr>
            <p:cNvSpPr/>
            <p:nvPr/>
          </p:nvSpPr>
          <p:spPr>
            <a:xfrm>
              <a:off x="368317" y="1704892"/>
              <a:ext cx="3941058" cy="3933192"/>
            </a:xfrm>
            <a:custGeom>
              <a:avLst/>
              <a:gdLst>
                <a:gd name="connsiteX0" fmla="*/ 348981 w 3941058"/>
                <a:gd name="connsiteY0" fmla="*/ 0 h 3933192"/>
                <a:gd name="connsiteX1" fmla="*/ 3592077 w 3941058"/>
                <a:gd name="connsiteY1" fmla="*/ 0 h 3933192"/>
                <a:gd name="connsiteX2" fmla="*/ 3941058 w 3941058"/>
                <a:gd name="connsiteY2" fmla="*/ 348285 h 3933192"/>
                <a:gd name="connsiteX3" fmla="*/ 3941058 w 3941058"/>
                <a:gd name="connsiteY3" fmla="*/ 3584908 h 3933192"/>
                <a:gd name="connsiteX4" fmla="*/ 3592077 w 3941058"/>
                <a:gd name="connsiteY4" fmla="*/ 3933192 h 3933192"/>
                <a:gd name="connsiteX5" fmla="*/ 348981 w 3941058"/>
                <a:gd name="connsiteY5" fmla="*/ 3933192 h 3933192"/>
                <a:gd name="connsiteX6" fmla="*/ 0 w 3941058"/>
                <a:gd name="connsiteY6" fmla="*/ 3584908 h 3933192"/>
                <a:gd name="connsiteX7" fmla="*/ 0 w 3941058"/>
                <a:gd name="connsiteY7" fmla="*/ 348285 h 3933192"/>
                <a:gd name="connsiteX8" fmla="*/ 348981 w 3941058"/>
                <a:gd name="connsiteY8" fmla="*/ 0 h 393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1058" h="3933192">
                  <a:moveTo>
                    <a:pt x="348981" y="0"/>
                  </a:moveTo>
                  <a:lnTo>
                    <a:pt x="3592077" y="0"/>
                  </a:lnTo>
                  <a:cubicBezTo>
                    <a:pt x="3784814" y="0"/>
                    <a:pt x="3941058" y="155933"/>
                    <a:pt x="3941058" y="348285"/>
                  </a:cubicBezTo>
                  <a:lnTo>
                    <a:pt x="3941058" y="3584908"/>
                  </a:lnTo>
                  <a:cubicBezTo>
                    <a:pt x="3941058" y="3777260"/>
                    <a:pt x="3784814" y="3933192"/>
                    <a:pt x="3592077" y="3933192"/>
                  </a:cubicBezTo>
                  <a:lnTo>
                    <a:pt x="348981" y="3933192"/>
                  </a:lnTo>
                  <a:cubicBezTo>
                    <a:pt x="156245" y="3933192"/>
                    <a:pt x="0" y="3777260"/>
                    <a:pt x="0" y="3584908"/>
                  </a:cubicBezTo>
                  <a:lnTo>
                    <a:pt x="0" y="348285"/>
                  </a:lnTo>
                  <a:cubicBezTo>
                    <a:pt x="0" y="155933"/>
                    <a:pt x="156245" y="0"/>
                    <a:pt x="348981" y="0"/>
                  </a:cubicBezTo>
                  <a:close/>
                </a:path>
              </a:pathLst>
            </a:custGeom>
            <a:gradFill flip="none" rotWithShape="1">
              <a:gsLst>
                <a:gs pos="0">
                  <a:schemeClr val="bg1"/>
                </a:gs>
                <a:gs pos="100000">
                  <a:schemeClr val="bg1">
                    <a:lumMod val="85000"/>
                  </a:schemeClr>
                </a:gs>
              </a:gsLst>
              <a:lin ang="18900000" scaled="1"/>
              <a:tileRect/>
            </a:gradFill>
            <a:ln>
              <a:noFill/>
            </a:ln>
            <a:effectLst>
              <a:outerShdw blurRad="317500" dist="152400" dir="2700000" algn="tl" rotWithShape="0">
                <a:prstClr val="black">
                  <a:alpha val="40000"/>
                </a:prstClr>
              </a:outerShdw>
            </a:effectLst>
            <a:scene3d>
              <a:camera prst="orthographicFront"/>
              <a:lightRig rig="brightRoom" dir="t"/>
            </a:scene3d>
            <a:sp3d prstMaterial="matte">
              <a:bevelT w="38100" h="38100"/>
              <a:bevelB w="0" h="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lumMod val="85000"/>
                    <a:lumOff val="15000"/>
                  </a:schemeClr>
                </a:solidFill>
              </a:endParaRPr>
            </a:p>
          </p:txBody>
        </p:sp>
        <p:sp>
          <p:nvSpPr>
            <p:cNvPr id="4" name="TextBox 3">
              <a:extLst>
                <a:ext uri="{FF2B5EF4-FFF2-40B4-BE49-F238E27FC236}">
                  <a16:creationId xmlns:a16="http://schemas.microsoft.com/office/drawing/2014/main" id="{ED361DCF-D14D-28E1-26D0-AFFF3607613D}"/>
                </a:ext>
              </a:extLst>
            </p:cNvPr>
            <p:cNvSpPr txBox="1">
              <a:spLocks/>
            </p:cNvSpPr>
            <p:nvPr/>
          </p:nvSpPr>
          <p:spPr>
            <a:xfrm>
              <a:off x="806115" y="2807436"/>
              <a:ext cx="3065462" cy="1619482"/>
            </a:xfrm>
            <a:prstGeom prst="rect">
              <a:avLst/>
            </a:prstGeom>
            <a:noFill/>
          </p:spPr>
          <p:txBody>
            <a:bodyPr wrap="square" rtlCol="0">
              <a:spAutoFit/>
            </a:bodyPr>
            <a:lstStyle/>
            <a:p>
              <a:pPr marL="0" marR="0" lvl="0" indent="0" algn="ctr" defTabSz="457200" rtl="0" eaLnBrk="1" fontAlgn="auto" latinLnBrk="0" hangingPunct="1">
                <a:lnSpc>
                  <a:spcPct val="130000"/>
                </a:lnSpc>
                <a:spcBef>
                  <a:spcPts val="0"/>
                </a:spcBef>
                <a:spcAft>
                  <a:spcPts val="0"/>
                </a:spcAft>
                <a:buClrTx/>
                <a:buSzTx/>
                <a:buFontTx/>
                <a:buNone/>
                <a:tabLst/>
                <a:defRPr/>
              </a:pPr>
              <a:r>
                <a:rPr lang="pt-BR" sz="4000" b="1" noProof="0" dirty="0">
                  <a:solidFill>
                    <a:prstClr val="black">
                      <a:lumMod val="65000"/>
                      <a:lumOff val="35000"/>
                    </a:prstClr>
                  </a:solidFill>
                  <a:latin typeface="Montserrat" panose="00000500000000000000" pitchFamily="2" charset="0"/>
                  <a:ea typeface="Lato" pitchFamily="34" charset="0"/>
                  <a:cs typeface="Lato" pitchFamily="34" charset="0"/>
                </a:rPr>
                <a:t>Meet</a:t>
              </a:r>
            </a:p>
            <a:p>
              <a:pPr marL="0" marR="0" lvl="0" indent="0" algn="ctr" defTabSz="457200" rtl="0" eaLnBrk="1" fontAlgn="auto" latinLnBrk="0" hangingPunct="1">
                <a:lnSpc>
                  <a:spcPct val="130000"/>
                </a:lnSpc>
                <a:spcBef>
                  <a:spcPts val="0"/>
                </a:spcBef>
                <a:spcAft>
                  <a:spcPts val="0"/>
                </a:spcAft>
                <a:buClrTx/>
                <a:buSzTx/>
                <a:buFontTx/>
                <a:buNone/>
                <a:tabLst/>
                <a:defRPr/>
              </a:pPr>
              <a:r>
                <a:rPr lang="pt-BR" sz="4000" b="1" noProof="0" dirty="0">
                  <a:solidFill>
                    <a:prstClr val="black">
                      <a:lumMod val="65000"/>
                      <a:lumOff val="35000"/>
                    </a:prstClr>
                  </a:solidFill>
                  <a:latin typeface="Montserrat" panose="00000500000000000000" pitchFamily="2" charset="0"/>
                  <a:ea typeface="Lato" pitchFamily="34" charset="0"/>
                  <a:cs typeface="Lato" pitchFamily="34" charset="0"/>
                </a:rPr>
                <a:t>Our Team</a:t>
              </a:r>
              <a:endParaRPr kumimoji="0" lang="pt-BR" sz="3200" b="0" i="0" u="none" strike="noStrike" kern="1200" cap="none" spc="0" normalizeH="0" baseline="0" noProof="0" dirty="0">
                <a:ln>
                  <a:noFill/>
                </a:ln>
                <a:solidFill>
                  <a:prstClr val="black">
                    <a:lumMod val="65000"/>
                    <a:lumOff val="35000"/>
                  </a:prstClr>
                </a:solidFill>
                <a:uLnTx/>
                <a:uFillTx/>
                <a:latin typeface="Montserrat" panose="00000500000000000000" pitchFamily="2" charset="0"/>
                <a:ea typeface="Lato" pitchFamily="34" charset="0"/>
                <a:cs typeface="Lato" pitchFamily="34" charset="0"/>
              </a:endParaRPr>
            </a:p>
          </p:txBody>
        </p:sp>
      </p:grpSp>
    </p:spTree>
    <p:extLst>
      <p:ext uri="{BB962C8B-B14F-4D97-AF65-F5344CB8AC3E}">
        <p14:creationId xmlns:p14="http://schemas.microsoft.com/office/powerpoint/2010/main" val="3014082444"/>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1"/>
                                        </p:tgtEl>
                                        <p:attrNameLst>
                                          <p:attrName>ppt_x</p:attrName>
                                          <p:attrName>ppt_y</p:attrName>
                                        </p:attrNameLst>
                                      </p:cBhvr>
                                      <p:rCtr x="0" y="-6875"/>
                                    </p:animMotion>
                                  </p:childTnLst>
                                </p:cTn>
                              </p:par>
                              <p:par>
                                <p:cTn id="9" presetID="1" presetClass="entr" presetSubtype="0" fill="hold" nodeType="withEffect">
                                  <p:stCondLst>
                                    <p:cond delay="500"/>
                                  </p:stCondLst>
                                  <p:childTnLst>
                                    <p:set>
                                      <p:cBhvr>
                                        <p:cTn id="10" dur="1" fill="hold">
                                          <p:stCondLst>
                                            <p:cond delay="0"/>
                                          </p:stCondLst>
                                        </p:cTn>
                                        <p:tgtEl>
                                          <p:spTgt spid="25"/>
                                        </p:tgtEl>
                                        <p:attrNameLst>
                                          <p:attrName>style.visibility</p:attrName>
                                        </p:attrNameLst>
                                      </p:cBhvr>
                                      <p:to>
                                        <p:strVal val="visible"/>
                                      </p:to>
                                    </p:set>
                                  </p:childTnLst>
                                </p:cTn>
                              </p:par>
                              <p:par>
                                <p:cTn id="11" presetID="1" presetClass="entr" presetSubtype="0" fill="hold" nodeType="withEffect">
                                  <p:stCondLst>
                                    <p:cond delay="500"/>
                                  </p:stCondLst>
                                  <p:childTnLst>
                                    <p:set>
                                      <p:cBhvr>
                                        <p:cTn id="12" dur="1" fill="hold">
                                          <p:stCondLst>
                                            <p:cond delay="0"/>
                                          </p:stCondLst>
                                        </p:cTn>
                                        <p:tgtEl>
                                          <p:spTgt spid="19"/>
                                        </p:tgtEl>
                                        <p:attrNameLst>
                                          <p:attrName>style.visibility</p:attrName>
                                        </p:attrNameLst>
                                      </p:cBhvr>
                                      <p:to>
                                        <p:strVal val="visible"/>
                                      </p:to>
                                    </p:set>
                                  </p:childTnLst>
                                </p:cTn>
                              </p:par>
                              <p:par>
                                <p:cTn id="13" presetID="1" presetClass="entr" presetSubtype="0" fill="hold" nodeType="withEffect">
                                  <p:stCondLst>
                                    <p:cond delay="500"/>
                                  </p:stCondLst>
                                  <p:childTnLst>
                                    <p:set>
                                      <p:cBhvr>
                                        <p:cTn id="14" dur="1" fill="hold">
                                          <p:stCondLst>
                                            <p:cond delay="0"/>
                                          </p:stCondLst>
                                        </p:cTn>
                                        <p:tgtEl>
                                          <p:spTgt spid="5"/>
                                        </p:tgtEl>
                                        <p:attrNameLst>
                                          <p:attrName>style.visibility</p:attrName>
                                        </p:attrNameLst>
                                      </p:cBhvr>
                                      <p:to>
                                        <p:strVal val="visible"/>
                                      </p:to>
                                    </p:set>
                                  </p:childTnLst>
                                </p:cTn>
                              </p:par>
                              <p:par>
                                <p:cTn id="15" presetID="42" presetClass="path" presetSubtype="0" accel="50000" decel="50000" fill="hold" nodeType="withEffect">
                                  <p:stCondLst>
                                    <p:cond delay="500"/>
                                  </p:stCondLst>
                                  <p:childTnLst>
                                    <p:animMotion origin="layout" path="M -3.125E-6 4.07407E-6 L -0.18216 -0.12107 " pathEditMode="relative" rAng="0" ptsTypes="AA">
                                      <p:cBhvr>
                                        <p:cTn id="16" dur="2000" spd="-100000" fill="hold"/>
                                        <p:tgtEl>
                                          <p:spTgt spid="25"/>
                                        </p:tgtEl>
                                        <p:attrNameLst>
                                          <p:attrName>ppt_x</p:attrName>
                                          <p:attrName>ppt_y</p:attrName>
                                        </p:attrNameLst>
                                      </p:cBhvr>
                                      <p:rCtr x="-9115" y="-6065"/>
                                    </p:animMotion>
                                  </p:childTnLst>
                                </p:cTn>
                              </p:par>
                              <p:par>
                                <p:cTn id="17" presetID="42" presetClass="path" presetSubtype="0" accel="50000" decel="50000" fill="hold" nodeType="withEffect">
                                  <p:stCondLst>
                                    <p:cond delay="500"/>
                                  </p:stCondLst>
                                  <p:childTnLst>
                                    <p:animMotion origin="layout" path="M 3.125E-6 3.33333E-6 L 0.12942 0.10023 " pathEditMode="relative" rAng="0" ptsTypes="AA">
                                      <p:cBhvr>
                                        <p:cTn id="18" dur="2000" spd="-100000" fill="hold"/>
                                        <p:tgtEl>
                                          <p:spTgt spid="5"/>
                                        </p:tgtEl>
                                        <p:attrNameLst>
                                          <p:attrName>ppt_x</p:attrName>
                                          <p:attrName>ppt_y</p:attrName>
                                        </p:attrNameLst>
                                      </p:cBhvr>
                                      <p:rCtr x="6471" y="5000"/>
                                    </p:animMotion>
                                  </p:childTnLst>
                                </p:cTn>
                              </p:par>
                              <p:par>
                                <p:cTn id="19" presetID="42" presetClass="path" presetSubtype="0" accel="50000" decel="50000" fill="hold" nodeType="withEffect">
                                  <p:stCondLst>
                                    <p:cond delay="500"/>
                                  </p:stCondLst>
                                  <p:childTnLst>
                                    <p:animMotion origin="layout" path="M -3.95833E-6 1.85185E-6 L -0.13815 0.27014 " pathEditMode="relative" rAng="0" ptsTypes="AA">
                                      <p:cBhvr>
                                        <p:cTn id="20" dur="2000" spd="-100000" fill="hold"/>
                                        <p:tgtEl>
                                          <p:spTgt spid="19"/>
                                        </p:tgtEl>
                                        <p:attrNameLst>
                                          <p:attrName>ppt_x</p:attrName>
                                          <p:attrName>ppt_y</p:attrName>
                                        </p:attrNameLst>
                                      </p:cBhvr>
                                      <p:rCtr x="-6914" y="13495"/>
                                    </p:animMotion>
                                  </p:childTnLst>
                                </p:cTn>
                              </p:par>
                              <p:par>
                                <p:cTn id="21" presetID="10" presetClass="entr" presetSubtype="0" fill="hold" grpId="0" nodeType="withEffect">
                                  <p:stCondLst>
                                    <p:cond delay="150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1000"/>
                                        <p:tgtEl>
                                          <p:spTgt spid="23"/>
                                        </p:tgtEl>
                                      </p:cBhvr>
                                    </p:animEffect>
                                  </p:childTnLst>
                                </p:cTn>
                              </p:par>
                              <p:par>
                                <p:cTn id="24" presetID="10" presetClass="entr" presetSubtype="0" fill="hold" grpId="0" nodeType="withEffect">
                                  <p:stCondLst>
                                    <p:cond delay="150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10"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FDA3B4-6DB0-5700-E120-1085497DDC1A}"/>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71F379BA-4BDB-5B79-F993-730E76BEC4D6}"/>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24" name="Rectangle 23">
            <a:extLst>
              <a:ext uri="{FF2B5EF4-FFF2-40B4-BE49-F238E27FC236}">
                <a16:creationId xmlns:a16="http://schemas.microsoft.com/office/drawing/2014/main" id="{C8E9EF6B-D75E-8792-785C-512B0BEBDBE4}"/>
              </a:ext>
            </a:extLst>
          </p:cNvPr>
          <p:cNvSpPr>
            <a:spLocks noGrp="1" noRot="1" noMove="1" noResize="1" noEditPoints="1" noAdjustHandles="1" noChangeArrowheads="1" noChangeShapeType="1"/>
          </p:cNvSpPr>
          <p:nvPr/>
        </p:nvSpPr>
        <p:spPr>
          <a:xfrm>
            <a:off x="0" y="-1"/>
            <a:ext cx="12192000" cy="7234356"/>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6C236528-DB8E-38BE-26E3-FE156EBC4E60}"/>
              </a:ext>
            </a:extLst>
          </p:cNvPr>
          <p:cNvSpPr>
            <a:spLocks/>
          </p:cNvSpPr>
          <p:nvPr/>
        </p:nvSpPr>
        <p:spPr>
          <a:xfrm>
            <a:off x="0" y="1081314"/>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1" name="Group 10">
            <a:extLst>
              <a:ext uri="{FF2B5EF4-FFF2-40B4-BE49-F238E27FC236}">
                <a16:creationId xmlns:a16="http://schemas.microsoft.com/office/drawing/2014/main" id="{F5C51E2B-8CE4-7B5B-3A85-D320CC73DC36}"/>
              </a:ext>
            </a:extLst>
          </p:cNvPr>
          <p:cNvGrpSpPr/>
          <p:nvPr/>
        </p:nvGrpSpPr>
        <p:grpSpPr>
          <a:xfrm>
            <a:off x="368317" y="524825"/>
            <a:ext cx="2730500" cy="1117600"/>
            <a:chOff x="501650" y="2946400"/>
            <a:chExt cx="2730500" cy="1117600"/>
          </a:xfrm>
        </p:grpSpPr>
        <p:sp>
          <p:nvSpPr>
            <p:cNvPr id="21" name="Rectangle: Rounded Corners 20">
              <a:extLst>
                <a:ext uri="{FF2B5EF4-FFF2-40B4-BE49-F238E27FC236}">
                  <a16:creationId xmlns:a16="http://schemas.microsoft.com/office/drawing/2014/main" id="{0B0F78A5-BE86-3209-6416-931076C8E979}"/>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2" name="TextBox 21">
              <a:extLst>
                <a:ext uri="{FF2B5EF4-FFF2-40B4-BE49-F238E27FC236}">
                  <a16:creationId xmlns:a16="http://schemas.microsoft.com/office/drawing/2014/main" id="{4DBF529D-C97B-835B-F32F-7B4A46A2597E}"/>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Producers</a:t>
              </a:r>
            </a:p>
          </p:txBody>
        </p:sp>
      </p:grpSp>
      <p:grpSp>
        <p:nvGrpSpPr>
          <p:cNvPr id="33" name="Group 32">
            <a:extLst>
              <a:ext uri="{FF2B5EF4-FFF2-40B4-BE49-F238E27FC236}">
                <a16:creationId xmlns:a16="http://schemas.microsoft.com/office/drawing/2014/main" id="{98F64690-6C01-D81D-A0C9-97AB2C582E85}"/>
              </a:ext>
            </a:extLst>
          </p:cNvPr>
          <p:cNvGrpSpPr/>
          <p:nvPr/>
        </p:nvGrpSpPr>
        <p:grpSpPr>
          <a:xfrm>
            <a:off x="3187717" y="524825"/>
            <a:ext cx="2730500" cy="1117600"/>
            <a:chOff x="501650" y="2946400"/>
            <a:chExt cx="2730500" cy="1117600"/>
          </a:xfrm>
        </p:grpSpPr>
        <p:sp>
          <p:nvSpPr>
            <p:cNvPr id="35" name="Rectangle: Rounded Corners 34">
              <a:extLst>
                <a:ext uri="{FF2B5EF4-FFF2-40B4-BE49-F238E27FC236}">
                  <a16:creationId xmlns:a16="http://schemas.microsoft.com/office/drawing/2014/main" id="{47E00A4C-CC70-DECB-AD2C-E55354C780DC}"/>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36" name="TextBox 35">
              <a:extLst>
                <a:ext uri="{FF2B5EF4-FFF2-40B4-BE49-F238E27FC236}">
                  <a16:creationId xmlns:a16="http://schemas.microsoft.com/office/drawing/2014/main" id="{97C511E9-5BF6-F0FA-CEA3-246F0099C55D}"/>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Managers</a:t>
              </a:r>
            </a:p>
          </p:txBody>
        </p:sp>
      </p:grpSp>
      <p:sp>
        <p:nvSpPr>
          <p:cNvPr id="12" name="Rectangle top">
            <a:extLst>
              <a:ext uri="{FF2B5EF4-FFF2-40B4-BE49-F238E27FC236}">
                <a16:creationId xmlns:a16="http://schemas.microsoft.com/office/drawing/2014/main" id="{2AD06CC5-2507-E3BD-C502-E81F9202BFF9}"/>
              </a:ext>
            </a:extLst>
          </p:cNvPr>
          <p:cNvSpPr>
            <a:spLocks/>
          </p:cNvSpPr>
          <p:nvPr/>
        </p:nvSpPr>
        <p:spPr>
          <a:xfrm>
            <a:off x="0" y="1081314"/>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3" name="TextBox 22">
            <a:extLst>
              <a:ext uri="{FF2B5EF4-FFF2-40B4-BE49-F238E27FC236}">
                <a16:creationId xmlns:a16="http://schemas.microsoft.com/office/drawing/2014/main" id="{585796AE-F168-A592-B778-200BDCEC7FBB}"/>
              </a:ext>
            </a:extLst>
          </p:cNvPr>
          <p:cNvSpPr txBox="1">
            <a:spLocks/>
          </p:cNvSpPr>
          <p:nvPr/>
        </p:nvSpPr>
        <p:spPr>
          <a:xfrm>
            <a:off x="7886442" y="1777054"/>
            <a:ext cx="3685510" cy="1183273"/>
          </a:xfrm>
          <a:prstGeom prst="rect">
            <a:avLst/>
          </a:prstGeom>
          <a:noFill/>
        </p:spPr>
        <p:txBody>
          <a:bodyPr wrap="square" rtlCol="0">
            <a:spAutoFit/>
          </a:bodyPr>
          <a:lstStyle/>
          <a:p>
            <a:pPr marL="0" marR="0" lvl="0" indent="0" defTabSz="457200" rtl="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Saeed Faal</a:t>
            </a:r>
            <a:endParaRPr kumimoji="0" lang="pt-BR"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defTabSz="457200" rtl="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a:t>
            </a:r>
          </a:p>
        </p:txBody>
      </p:sp>
      <p:sp>
        <p:nvSpPr>
          <p:cNvPr id="10" name="TextBox 9">
            <a:extLst>
              <a:ext uri="{FF2B5EF4-FFF2-40B4-BE49-F238E27FC236}">
                <a16:creationId xmlns:a16="http://schemas.microsoft.com/office/drawing/2014/main" id="{0851991A-7972-327E-9C2F-F95FC6F0DF10}"/>
              </a:ext>
            </a:extLst>
          </p:cNvPr>
          <p:cNvSpPr txBox="1">
            <a:spLocks/>
          </p:cNvSpPr>
          <p:nvPr/>
        </p:nvSpPr>
        <p:spPr>
          <a:xfrm>
            <a:off x="7886442" y="3351330"/>
            <a:ext cx="3685510" cy="1183273"/>
          </a:xfrm>
          <a:prstGeom prst="rect">
            <a:avLst/>
          </a:prstGeom>
          <a:noFill/>
        </p:spPr>
        <p:txBody>
          <a:bodyPr wrap="square" rtlCol="0">
            <a:spAutoFit/>
          </a:bodyPr>
          <a:lstStyle/>
          <a:p>
            <a:pPr lvl="0" defTabSz="457200">
              <a:lnSpc>
                <a:spcPct val="130000"/>
              </a:lnSpc>
              <a:defRPr/>
            </a:pPr>
            <a:r>
              <a:rPr lang="pt-BR" sz="2400" b="1" dirty="0">
                <a:solidFill>
                  <a:prstClr val="black">
                    <a:lumMod val="65000"/>
                    <a:lumOff val="35000"/>
                  </a:prst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Your Name</a:t>
            </a:r>
          </a:p>
          <a:p>
            <a:pPr marL="0" marR="0" lvl="0" indent="0" defTabSz="45720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a:t>
            </a:r>
          </a:p>
        </p:txBody>
      </p:sp>
      <p:sp>
        <p:nvSpPr>
          <p:cNvPr id="13" name="TextBox 12">
            <a:extLst>
              <a:ext uri="{FF2B5EF4-FFF2-40B4-BE49-F238E27FC236}">
                <a16:creationId xmlns:a16="http://schemas.microsoft.com/office/drawing/2014/main" id="{F0C7DF85-77FC-C46E-2829-AC1E87ACE34B}"/>
              </a:ext>
            </a:extLst>
          </p:cNvPr>
          <p:cNvSpPr txBox="1">
            <a:spLocks/>
          </p:cNvSpPr>
          <p:nvPr/>
        </p:nvSpPr>
        <p:spPr>
          <a:xfrm>
            <a:off x="7886442" y="4925606"/>
            <a:ext cx="3685510" cy="1183273"/>
          </a:xfrm>
          <a:prstGeom prst="rect">
            <a:avLst/>
          </a:prstGeom>
          <a:noFill/>
        </p:spPr>
        <p:txBody>
          <a:bodyPr wrap="square" rtlCol="0">
            <a:spAutoFit/>
          </a:bodyPr>
          <a:lstStyle/>
          <a:p>
            <a:pPr lvl="0" defTabSz="457200">
              <a:lnSpc>
                <a:spcPct val="130000"/>
              </a:lnSpc>
              <a:defRPr/>
            </a:pPr>
            <a:r>
              <a:rPr lang="pt-BR" sz="2400" b="1" dirty="0">
                <a:solidFill>
                  <a:prstClr val="black">
                    <a:lumMod val="65000"/>
                    <a:lumOff val="35000"/>
                  </a:prst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Your Name</a:t>
            </a:r>
          </a:p>
          <a:p>
            <a:pPr marL="0" marR="0" lvl="0" indent="0" defTabSz="45720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a:t>
            </a:r>
          </a:p>
        </p:txBody>
      </p:sp>
      <p:pic>
        <p:nvPicPr>
          <p:cNvPr id="19" name="Picture Placeholder 39">
            <a:extLst>
              <a:ext uri="{FF2B5EF4-FFF2-40B4-BE49-F238E27FC236}">
                <a16:creationId xmlns:a16="http://schemas.microsoft.com/office/drawing/2014/main" id="{025179B7-542D-CADF-87BC-A29979C664EA}"/>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4606028" y="1529920"/>
            <a:ext cx="1975593" cy="1971649"/>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pic>
        <p:nvPicPr>
          <p:cNvPr id="25" name="Picture Placeholder 39">
            <a:extLst>
              <a:ext uri="{FF2B5EF4-FFF2-40B4-BE49-F238E27FC236}">
                <a16:creationId xmlns:a16="http://schemas.microsoft.com/office/drawing/2014/main" id="{B225E603-BFB7-2DE3-908B-A66FE527C45D}"/>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4755279" y="3831152"/>
            <a:ext cx="2730499" cy="2725049"/>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pic>
        <p:nvPicPr>
          <p:cNvPr id="14" name="Picture Placeholder 39">
            <a:extLst>
              <a:ext uri="{FF2B5EF4-FFF2-40B4-BE49-F238E27FC236}">
                <a16:creationId xmlns:a16="http://schemas.microsoft.com/office/drawing/2014/main" id="{68563EBB-8074-3129-BD70-3144F17EEB87}"/>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368317" y="1704892"/>
            <a:ext cx="3941058" cy="3933192"/>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spTree>
    <p:extLst>
      <p:ext uri="{BB962C8B-B14F-4D97-AF65-F5344CB8AC3E}">
        <p14:creationId xmlns:p14="http://schemas.microsoft.com/office/powerpoint/2010/main" val="70892031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11"/>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33"/>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4 L 5E-6 -1.85185E-6 " pathEditMode="relative" rAng="0" ptsTypes="AA">
                                      <p:cBhvr>
                                        <p:cTn id="10" dur="750" fill="hold"/>
                                        <p:tgtEl>
                                          <p:spTgt spid="33"/>
                                        </p:tgtEl>
                                        <p:attrNameLst>
                                          <p:attrName>ppt_x</p:attrName>
                                          <p:attrName>ppt_y</p:attrName>
                                        </p:attrNameLst>
                                      </p:cBhvr>
                                      <p:rCtr x="0" y="-6667"/>
                                    </p:animMotion>
                                  </p:childTnLst>
                                </p:cTn>
                              </p:par>
                              <p:par>
                                <p:cTn id="11" presetID="1" presetClass="entr" presetSubtype="0" fill="hold" nodeType="withEffect">
                                  <p:stCondLst>
                                    <p:cond delay="500"/>
                                  </p:stCondLst>
                                  <p:childTnLst>
                                    <p:set>
                                      <p:cBhvr>
                                        <p:cTn id="12" dur="1" fill="hold">
                                          <p:stCondLst>
                                            <p:cond delay="0"/>
                                          </p:stCondLst>
                                        </p:cTn>
                                        <p:tgtEl>
                                          <p:spTgt spid="14"/>
                                        </p:tgtEl>
                                        <p:attrNameLst>
                                          <p:attrName>style.visibility</p:attrName>
                                        </p:attrNameLst>
                                      </p:cBhvr>
                                      <p:to>
                                        <p:strVal val="visible"/>
                                      </p:to>
                                    </p:set>
                                  </p:childTnLst>
                                </p:cTn>
                              </p:par>
                              <p:par>
                                <p:cTn id="13" presetID="1" presetClass="entr" presetSubtype="0" fill="hold" nodeType="withEffect">
                                  <p:stCondLst>
                                    <p:cond delay="50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nodeType="withEffect">
                                  <p:stCondLst>
                                    <p:cond delay="500"/>
                                  </p:stCondLst>
                                  <p:childTnLst>
                                    <p:set>
                                      <p:cBhvr>
                                        <p:cTn id="16" dur="1" fill="hold">
                                          <p:stCondLst>
                                            <p:cond delay="0"/>
                                          </p:stCondLst>
                                        </p:cTn>
                                        <p:tgtEl>
                                          <p:spTgt spid="19"/>
                                        </p:tgtEl>
                                        <p:attrNameLst>
                                          <p:attrName>style.visibility</p:attrName>
                                        </p:attrNameLst>
                                      </p:cBhvr>
                                      <p:to>
                                        <p:strVal val="visible"/>
                                      </p:to>
                                    </p:set>
                                  </p:childTnLst>
                                </p:cTn>
                              </p:par>
                              <p:par>
                                <p:cTn id="17" presetID="42" presetClass="path" presetSubtype="0" accel="50000" decel="50000" fill="hold" nodeType="withEffect">
                                  <p:stCondLst>
                                    <p:cond delay="500"/>
                                  </p:stCondLst>
                                  <p:childTnLst>
                                    <p:animMotion origin="layout" path="M 3.125E-6 3.33333E-6 L 0.12942 0.10023 " pathEditMode="relative" rAng="0" ptsTypes="AA">
                                      <p:cBhvr>
                                        <p:cTn id="18" dur="2000" spd="-100000" fill="hold"/>
                                        <p:tgtEl>
                                          <p:spTgt spid="14"/>
                                        </p:tgtEl>
                                        <p:attrNameLst>
                                          <p:attrName>ppt_x</p:attrName>
                                          <p:attrName>ppt_y</p:attrName>
                                        </p:attrNameLst>
                                      </p:cBhvr>
                                      <p:rCtr x="6471" y="5000"/>
                                    </p:animMotion>
                                  </p:childTnLst>
                                </p:cTn>
                              </p:par>
                              <p:par>
                                <p:cTn id="19" presetID="42" presetClass="path" presetSubtype="0" accel="50000" decel="50000" fill="hold" nodeType="withEffect">
                                  <p:stCondLst>
                                    <p:cond delay="500"/>
                                  </p:stCondLst>
                                  <p:childTnLst>
                                    <p:animMotion origin="layout" path="M -3.125E-6 4.07407E-6 L -0.18216 -0.12107 " pathEditMode="relative" rAng="0" ptsTypes="AA">
                                      <p:cBhvr>
                                        <p:cTn id="20" dur="2000" spd="-100000" fill="hold"/>
                                        <p:tgtEl>
                                          <p:spTgt spid="25"/>
                                        </p:tgtEl>
                                        <p:attrNameLst>
                                          <p:attrName>ppt_x</p:attrName>
                                          <p:attrName>ppt_y</p:attrName>
                                        </p:attrNameLst>
                                      </p:cBhvr>
                                      <p:rCtr x="-9115" y="-6065"/>
                                    </p:animMotion>
                                  </p:childTnLst>
                                </p:cTn>
                              </p:par>
                              <p:par>
                                <p:cTn id="21" presetID="42" presetClass="path" presetSubtype="0" accel="50000" decel="50000" fill="hold" nodeType="withEffect">
                                  <p:stCondLst>
                                    <p:cond delay="500"/>
                                  </p:stCondLst>
                                  <p:childTnLst>
                                    <p:animMotion origin="layout" path="M -3.95833E-6 1.85185E-6 L -0.13815 0.27014 " pathEditMode="relative" rAng="0" ptsTypes="AA">
                                      <p:cBhvr>
                                        <p:cTn id="22" dur="2000" spd="-100000" fill="hold"/>
                                        <p:tgtEl>
                                          <p:spTgt spid="19"/>
                                        </p:tgtEl>
                                        <p:attrNameLst>
                                          <p:attrName>ppt_x</p:attrName>
                                          <p:attrName>ppt_y</p:attrName>
                                        </p:attrNameLst>
                                      </p:cBhvr>
                                      <p:rCtr x="-6914" y="13495"/>
                                    </p:animMotion>
                                  </p:childTnLst>
                                </p:cTn>
                              </p:par>
                              <p:par>
                                <p:cTn id="23" presetID="10" presetClass="entr" presetSubtype="0" fill="hold" grpId="0" nodeType="withEffect">
                                  <p:stCondLst>
                                    <p:cond delay="1500"/>
                                  </p:stCondLst>
                                  <p:childTnLst>
                                    <p:set>
                                      <p:cBhvr>
                                        <p:cTn id="24" dur="1" fill="hold">
                                          <p:stCondLst>
                                            <p:cond delay="0"/>
                                          </p:stCondLst>
                                        </p:cTn>
                                        <p:tgtEl>
                                          <p:spTgt spid="23"/>
                                        </p:tgtEl>
                                        <p:attrNameLst>
                                          <p:attrName>style.visibility</p:attrName>
                                        </p:attrNameLst>
                                      </p:cBhvr>
                                      <p:to>
                                        <p:strVal val="visible"/>
                                      </p:to>
                                    </p:set>
                                    <p:animEffect transition="in" filter="fade">
                                      <p:cBhvr>
                                        <p:cTn id="25" dur="1000"/>
                                        <p:tgtEl>
                                          <p:spTgt spid="23"/>
                                        </p:tgtEl>
                                      </p:cBhvr>
                                    </p:animEffect>
                                  </p:childTnLst>
                                </p:cTn>
                              </p:par>
                              <p:par>
                                <p:cTn id="26" presetID="10" presetClass="entr" presetSubtype="0" fill="hold" grpId="0" nodeType="withEffect">
                                  <p:stCondLst>
                                    <p:cond delay="150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childTnLst>
                                </p:cTn>
                              </p:par>
                              <p:par>
                                <p:cTn id="29" presetID="10" presetClass="entr" presetSubtype="0" fill="hold" grpId="0" nodeType="withEffect">
                                  <p:stCondLst>
                                    <p:cond delay="150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10" grpId="0"/>
      <p:bldP spid="13"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18F16E-D144-577A-42AF-76BA18249EF1}"/>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D959A8DC-79EF-C7EF-F08E-1DB8B28706BD}"/>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FBB4D959-A840-D4C7-B6A7-AFDA64BCF5C8}"/>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060A008E-B608-6386-7480-58D8081031BE}"/>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5E8114D7-44F3-628B-06AF-AE35C8B7074E}"/>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8603752C-F2E1-D1D5-34AA-1925F9B768F6}"/>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FFDCAEAC-32FB-1DE7-79C8-1E2427B0745B}"/>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DE40C84E-7773-38C5-7FEA-94E27AB90CC9}"/>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15" name="Rectangle 14">
            <a:extLst>
              <a:ext uri="{FF2B5EF4-FFF2-40B4-BE49-F238E27FC236}">
                <a16:creationId xmlns:a16="http://schemas.microsoft.com/office/drawing/2014/main" id="{5C9B31F0-12A7-3F59-DCDB-7430A2806476}"/>
              </a:ext>
            </a:extLst>
          </p:cNvPr>
          <p:cNvSpPr/>
          <p:nvPr/>
        </p:nvSpPr>
        <p:spPr>
          <a:xfrm>
            <a:off x="546100" y="1390378"/>
            <a:ext cx="11099800" cy="5145834"/>
          </a:xfrm>
          <a:prstGeom prst="rect">
            <a:avLst/>
          </a:prstGeom>
          <a:solidFill>
            <a:schemeClr val="bg1"/>
          </a:solidFill>
          <a:ln>
            <a:noFill/>
          </a:ln>
          <a:effectLst>
            <a:outerShdw blurRad="317500" dist="469900" dir="5400000" sx="93000" sy="93000" algn="t" rotWithShape="0">
              <a:srgbClr val="000F2E">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4" name="Picture Placeholder 4">
            <a:extLst>
              <a:ext uri="{FF2B5EF4-FFF2-40B4-BE49-F238E27FC236}">
                <a16:creationId xmlns:a16="http://schemas.microsoft.com/office/drawing/2014/main" id="{91264F65-2101-D1A6-078A-7709FD402E53}"/>
              </a:ext>
            </a:extLst>
          </p:cNvPr>
          <p:cNvPicPr>
            <a:picLocks noChangeAspect="1"/>
          </p:cNvPicPr>
          <p:nvPr/>
        </p:nvPicPr>
        <p:blipFill rotWithShape="1">
          <a:blip r:embed="rId3">
            <a:extLst>
              <a:ext uri="{28A0092B-C50C-407E-A947-70E740481C1C}">
                <a14:useLocalDpi xmlns:a14="http://schemas.microsoft.com/office/drawing/2010/main" val="0"/>
              </a:ext>
            </a:extLst>
          </a:blip>
          <a:srcRect l="23531" r="23531"/>
          <a:stretch/>
        </p:blipFill>
        <p:spPr>
          <a:xfrm>
            <a:off x="1407334" y="1736338"/>
            <a:ext cx="4191630" cy="4453914"/>
          </a:xfrm>
          <a:custGeom>
            <a:avLst/>
            <a:gdLst>
              <a:gd name="connsiteX0" fmla="*/ 0 w 2781437"/>
              <a:gd name="connsiteY0" fmla="*/ 0 h 5862513"/>
              <a:gd name="connsiteX1" fmla="*/ 2781437 w 2781437"/>
              <a:gd name="connsiteY1" fmla="*/ 0 h 5862513"/>
              <a:gd name="connsiteX2" fmla="*/ 2781437 w 2781437"/>
              <a:gd name="connsiteY2" fmla="*/ 5862513 h 5862513"/>
              <a:gd name="connsiteX3" fmla="*/ 0 w 2781437"/>
              <a:gd name="connsiteY3" fmla="*/ 5862513 h 5862513"/>
            </a:gdLst>
            <a:ahLst/>
            <a:cxnLst>
              <a:cxn ang="0">
                <a:pos x="connsiteX0" y="connsiteY0"/>
              </a:cxn>
              <a:cxn ang="0">
                <a:pos x="connsiteX1" y="connsiteY1"/>
              </a:cxn>
              <a:cxn ang="0">
                <a:pos x="connsiteX2" y="connsiteY2"/>
              </a:cxn>
              <a:cxn ang="0">
                <a:pos x="connsiteX3" y="connsiteY3"/>
              </a:cxn>
            </a:cxnLst>
            <a:rect l="l" t="t" r="r" b="b"/>
            <a:pathLst>
              <a:path w="2781437" h="5862513">
                <a:moveTo>
                  <a:pt x="0" y="0"/>
                </a:moveTo>
                <a:lnTo>
                  <a:pt x="2781437" y="0"/>
                </a:lnTo>
                <a:lnTo>
                  <a:pt x="2781437" y="5862513"/>
                </a:lnTo>
                <a:lnTo>
                  <a:pt x="0" y="5862513"/>
                </a:lnTo>
                <a:close/>
              </a:path>
            </a:pathLst>
          </a:custGeom>
        </p:spPr>
      </p:pic>
      <p:sp>
        <p:nvSpPr>
          <p:cNvPr id="5" name="TextBox 4">
            <a:extLst>
              <a:ext uri="{FF2B5EF4-FFF2-40B4-BE49-F238E27FC236}">
                <a16:creationId xmlns:a16="http://schemas.microsoft.com/office/drawing/2014/main" id="{1419D66F-E576-84BF-767D-904FBF88BA40}"/>
              </a:ext>
            </a:extLst>
          </p:cNvPr>
          <p:cNvSpPr txBox="1">
            <a:spLocks/>
          </p:cNvSpPr>
          <p:nvPr/>
        </p:nvSpPr>
        <p:spPr>
          <a:xfrm>
            <a:off x="6586537" y="5030893"/>
            <a:ext cx="4397375" cy="830997"/>
          </a:xfrm>
          <a:prstGeom prst="rect">
            <a:avLst/>
          </a:prstGeom>
          <a:noFill/>
        </p:spPr>
        <p:txBody>
          <a:bodyPr wrap="square" rtlCol="0">
            <a:spAutoFit/>
          </a:bodyPr>
          <a:lstStyle>
            <a:defPPr>
              <a:defRPr lang="en-US"/>
            </a:defPPr>
            <a:lvl1pPr algn="just">
              <a:defRPr>
                <a:solidFill>
                  <a:schemeClr val="tx1">
                    <a:lumMod val="85000"/>
                    <a:lumOff val="15000"/>
                  </a:schemeClr>
                </a:solidFill>
                <a:effectLst>
                  <a:outerShdw blurRad="190500" dist="38100" dir="2700000" sx="101000" sy="101000" algn="tl" rotWithShape="0">
                    <a:prstClr val="black">
                      <a:alpha val="40000"/>
                    </a:prstClr>
                  </a:outerShdw>
                </a:effectLst>
                <a:latin typeface="Lato" panose="020F0502020204030203" pitchFamily="34" charset="0"/>
              </a:defRPr>
            </a:lvl1pPr>
          </a:lstStyle>
          <a:p>
            <a:r>
              <a:rPr lang="en-US" sz="1200" dirty="0">
                <a:solidFill>
                  <a:schemeClr val="tx1"/>
                </a:solidFill>
                <a:effectLst/>
                <a:latin typeface="Montserrat" panose="00000500000000000000" pitchFamily="2" charset="0"/>
              </a:rPr>
              <a:t>Art and flowers have been intertwined for centuries, with artists finding inspiration in the beauty and symbolism of flowers. From ancient Egyptian wall paintings to modern-day</a:t>
            </a:r>
          </a:p>
        </p:txBody>
      </p:sp>
      <p:sp>
        <p:nvSpPr>
          <p:cNvPr id="6" name="TextBox 5">
            <a:extLst>
              <a:ext uri="{FF2B5EF4-FFF2-40B4-BE49-F238E27FC236}">
                <a16:creationId xmlns:a16="http://schemas.microsoft.com/office/drawing/2014/main" id="{018F7BA5-F115-1393-193C-8BCE41292882}"/>
              </a:ext>
            </a:extLst>
          </p:cNvPr>
          <p:cNvSpPr txBox="1">
            <a:spLocks/>
          </p:cNvSpPr>
          <p:nvPr/>
        </p:nvSpPr>
        <p:spPr>
          <a:xfrm>
            <a:off x="6586537" y="4434538"/>
            <a:ext cx="3076575" cy="461665"/>
          </a:xfrm>
          <a:prstGeom prst="rect">
            <a:avLst/>
          </a:prstGeom>
          <a:noFill/>
        </p:spPr>
        <p:txBody>
          <a:bodyPr wrap="square" rtlCol="0">
            <a:spAutoFit/>
          </a:bodyPr>
          <a:lstStyle>
            <a:defPPr>
              <a:defRPr lang="en-US"/>
            </a:defPPr>
            <a:lvl1pPr>
              <a:defRPr sz="4000" b="1" i="0">
                <a:solidFill>
                  <a:schemeClr val="tx1">
                    <a:lumMod val="85000"/>
                    <a:lumOff val="15000"/>
                  </a:schemeClr>
                </a:solidFill>
                <a:effectLst>
                  <a:outerShdw blurRad="254000" dist="38100" dir="2700000" sx="101000" sy="101000" algn="tl" rotWithShape="0">
                    <a:prstClr val="black">
                      <a:alpha val="40000"/>
                    </a:prstClr>
                  </a:outerShdw>
                </a:effectLst>
                <a:latin typeface="Lato Black" panose="020F0A02020204030203" pitchFamily="34" charset="0"/>
              </a:defRPr>
            </a:lvl1pPr>
          </a:lstStyle>
          <a:p>
            <a:r>
              <a:rPr lang="en-US" sz="2400" dirty="0">
                <a:solidFill>
                  <a:schemeClr val="tx1"/>
                </a:solidFill>
                <a:effectLst/>
                <a:latin typeface="Montserrat" panose="00000500000000000000" pitchFamily="2" charset="0"/>
              </a:rPr>
              <a:t>Your Title</a:t>
            </a:r>
          </a:p>
        </p:txBody>
      </p:sp>
      <p:sp>
        <p:nvSpPr>
          <p:cNvPr id="8" name="TextBox 7">
            <a:extLst>
              <a:ext uri="{FF2B5EF4-FFF2-40B4-BE49-F238E27FC236}">
                <a16:creationId xmlns:a16="http://schemas.microsoft.com/office/drawing/2014/main" id="{71230225-2677-E9BA-BEC6-2131A561B2B1}"/>
              </a:ext>
            </a:extLst>
          </p:cNvPr>
          <p:cNvSpPr txBox="1">
            <a:spLocks/>
          </p:cNvSpPr>
          <p:nvPr/>
        </p:nvSpPr>
        <p:spPr>
          <a:xfrm>
            <a:off x="6586537" y="2929478"/>
            <a:ext cx="4397375" cy="830997"/>
          </a:xfrm>
          <a:prstGeom prst="rect">
            <a:avLst/>
          </a:prstGeom>
          <a:noFill/>
        </p:spPr>
        <p:txBody>
          <a:bodyPr wrap="square" rtlCol="0">
            <a:spAutoFit/>
          </a:bodyPr>
          <a:lstStyle>
            <a:defPPr>
              <a:defRPr lang="en-US"/>
            </a:defPPr>
            <a:lvl1pPr algn="just">
              <a:defRPr>
                <a:solidFill>
                  <a:schemeClr val="tx1">
                    <a:lumMod val="85000"/>
                    <a:lumOff val="15000"/>
                  </a:schemeClr>
                </a:solidFill>
                <a:effectLst>
                  <a:outerShdw blurRad="190500" dist="38100" dir="2700000" sx="101000" sy="101000" algn="tl" rotWithShape="0">
                    <a:prstClr val="black">
                      <a:alpha val="40000"/>
                    </a:prstClr>
                  </a:outerShdw>
                </a:effectLst>
                <a:latin typeface="Lato" panose="020F0502020204030203" pitchFamily="34" charset="0"/>
              </a:defRPr>
            </a:lvl1pPr>
          </a:lstStyle>
          <a:p>
            <a:r>
              <a:rPr lang="en-US" sz="1200" dirty="0">
                <a:solidFill>
                  <a:schemeClr val="tx1"/>
                </a:solidFill>
                <a:effectLst/>
                <a:latin typeface="Montserrat" panose="00000500000000000000" pitchFamily="2" charset="0"/>
              </a:rPr>
              <a:t>Art and flowers have been intertwined for centuries, with artists finding inspiration in the beauty and symbolism of flowers. From ancient Egyptian wall paintings to modern-day</a:t>
            </a:r>
          </a:p>
        </p:txBody>
      </p:sp>
      <p:sp>
        <p:nvSpPr>
          <p:cNvPr id="13" name="TextBox 12">
            <a:extLst>
              <a:ext uri="{FF2B5EF4-FFF2-40B4-BE49-F238E27FC236}">
                <a16:creationId xmlns:a16="http://schemas.microsoft.com/office/drawing/2014/main" id="{FFB9A0BD-32C2-357F-844C-69F995EF814A}"/>
              </a:ext>
            </a:extLst>
          </p:cNvPr>
          <p:cNvSpPr txBox="1">
            <a:spLocks/>
          </p:cNvSpPr>
          <p:nvPr/>
        </p:nvSpPr>
        <p:spPr>
          <a:xfrm>
            <a:off x="6586537" y="2333123"/>
            <a:ext cx="3076575" cy="461665"/>
          </a:xfrm>
          <a:prstGeom prst="rect">
            <a:avLst/>
          </a:prstGeom>
          <a:noFill/>
        </p:spPr>
        <p:txBody>
          <a:bodyPr wrap="square" rtlCol="0">
            <a:spAutoFit/>
          </a:bodyPr>
          <a:lstStyle>
            <a:defPPr>
              <a:defRPr lang="en-US"/>
            </a:defPPr>
            <a:lvl1pPr>
              <a:defRPr sz="4000" b="1" i="0">
                <a:solidFill>
                  <a:schemeClr val="tx1">
                    <a:lumMod val="85000"/>
                    <a:lumOff val="15000"/>
                  </a:schemeClr>
                </a:solidFill>
                <a:effectLst>
                  <a:outerShdw blurRad="254000" dist="38100" dir="2700000" sx="101000" sy="101000" algn="tl" rotWithShape="0">
                    <a:prstClr val="black">
                      <a:alpha val="40000"/>
                    </a:prstClr>
                  </a:outerShdw>
                </a:effectLst>
                <a:latin typeface="Lato Black" panose="020F0A02020204030203" pitchFamily="34" charset="0"/>
              </a:defRPr>
            </a:lvl1pPr>
          </a:lstStyle>
          <a:p>
            <a:r>
              <a:rPr lang="en-US" sz="2400" dirty="0">
                <a:solidFill>
                  <a:schemeClr val="tx1"/>
                </a:solidFill>
                <a:effectLst/>
                <a:latin typeface="Montserrat" panose="00000500000000000000" pitchFamily="2" charset="0"/>
              </a:rPr>
              <a:t>Your Title</a:t>
            </a:r>
          </a:p>
        </p:txBody>
      </p:sp>
    </p:spTree>
    <p:extLst>
      <p:ext uri="{BB962C8B-B14F-4D97-AF65-F5344CB8AC3E}">
        <p14:creationId xmlns:p14="http://schemas.microsoft.com/office/powerpoint/2010/main" val="1299394532"/>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2" presetClass="entr" presetSubtype="4"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750" fill="hold"/>
                                        <p:tgtEl>
                                          <p:spTgt spid="15"/>
                                        </p:tgtEl>
                                        <p:attrNameLst>
                                          <p:attrName>ppt_x</p:attrName>
                                        </p:attrNameLst>
                                      </p:cBhvr>
                                      <p:tavLst>
                                        <p:tav tm="0">
                                          <p:val>
                                            <p:strVal val="#ppt_x"/>
                                          </p:val>
                                        </p:tav>
                                        <p:tav tm="100000">
                                          <p:val>
                                            <p:strVal val="#ppt_x"/>
                                          </p:val>
                                        </p:tav>
                                      </p:tavLst>
                                    </p:anim>
                                    <p:anim calcmode="lin" valueType="num">
                                      <p:cBhvr additive="base">
                                        <p:cTn id="12" dur="75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2" decel="100000" fill="hold" grpId="0" nodeType="withEffect">
                                  <p:stCondLst>
                                    <p:cond delay="10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500" fill="hold"/>
                                        <p:tgtEl>
                                          <p:spTgt spid="6"/>
                                        </p:tgtEl>
                                        <p:attrNameLst>
                                          <p:attrName>ppt_x</p:attrName>
                                        </p:attrNameLst>
                                      </p:cBhvr>
                                      <p:tavLst>
                                        <p:tav tm="0">
                                          <p:val>
                                            <p:strVal val="1+#ppt_w/2"/>
                                          </p:val>
                                        </p:tav>
                                        <p:tav tm="100000">
                                          <p:val>
                                            <p:strVal val="#ppt_x"/>
                                          </p:val>
                                        </p:tav>
                                      </p:tavLst>
                                    </p:anim>
                                    <p:anim calcmode="lin" valueType="num">
                                      <p:cBhvr additive="base">
                                        <p:cTn id="16" dur="15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100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1+#ppt_w/2"/>
                                          </p:val>
                                        </p:tav>
                                        <p:tav tm="100000">
                                          <p:val>
                                            <p:strVal val="#ppt_x"/>
                                          </p:val>
                                        </p:tav>
                                      </p:tavLst>
                                    </p:anim>
                                    <p:anim calcmode="lin" valueType="num">
                                      <p:cBhvr additive="base">
                                        <p:cTn id="20" dur="1500" fill="hold"/>
                                        <p:tgtEl>
                                          <p:spTgt spid="5"/>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10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1500" fill="hold"/>
                                        <p:tgtEl>
                                          <p:spTgt spid="13"/>
                                        </p:tgtEl>
                                        <p:attrNameLst>
                                          <p:attrName>ppt_x</p:attrName>
                                        </p:attrNameLst>
                                      </p:cBhvr>
                                      <p:tavLst>
                                        <p:tav tm="0">
                                          <p:val>
                                            <p:strVal val="1+#ppt_w/2"/>
                                          </p:val>
                                        </p:tav>
                                        <p:tav tm="100000">
                                          <p:val>
                                            <p:strVal val="#ppt_x"/>
                                          </p:val>
                                        </p:tav>
                                      </p:tavLst>
                                    </p:anim>
                                    <p:anim calcmode="lin" valueType="num">
                                      <p:cBhvr additive="base">
                                        <p:cTn id="24" dur="1500" fill="hold"/>
                                        <p:tgtEl>
                                          <p:spTgt spid="13"/>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10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500" fill="hold"/>
                                        <p:tgtEl>
                                          <p:spTgt spid="8"/>
                                        </p:tgtEl>
                                        <p:attrNameLst>
                                          <p:attrName>ppt_x</p:attrName>
                                        </p:attrNameLst>
                                      </p:cBhvr>
                                      <p:tavLst>
                                        <p:tav tm="0">
                                          <p:val>
                                            <p:strVal val="1+#ppt_w/2"/>
                                          </p:val>
                                        </p:tav>
                                        <p:tav tm="100000">
                                          <p:val>
                                            <p:strVal val="#ppt_x"/>
                                          </p:val>
                                        </p:tav>
                                      </p:tavLst>
                                    </p:anim>
                                    <p:anim calcmode="lin" valueType="num">
                                      <p:cBhvr additive="base">
                                        <p:cTn id="28" dur="15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100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1500" fill="hold"/>
                                        <p:tgtEl>
                                          <p:spTgt spid="4"/>
                                        </p:tgtEl>
                                        <p:attrNameLst>
                                          <p:attrName>ppt_x</p:attrName>
                                        </p:attrNameLst>
                                      </p:cBhvr>
                                      <p:tavLst>
                                        <p:tav tm="0">
                                          <p:val>
                                            <p:strVal val="0-#ppt_w/2"/>
                                          </p:val>
                                        </p:tav>
                                        <p:tav tm="100000">
                                          <p:val>
                                            <p:strVal val="#ppt_x"/>
                                          </p:val>
                                        </p:tav>
                                      </p:tavLst>
                                    </p:anim>
                                    <p:anim calcmode="lin" valueType="num">
                                      <p:cBhvr additive="base">
                                        <p:cTn id="32" dur="1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5" grpId="0"/>
      <p:bldP spid="6" grpId="0"/>
      <p:bldP spid="8" grpId="0"/>
      <p:bldP spid="13"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2025-01-28 18-32-48 2">
            <a:hlinkClick r:id="" action="ppaction://media"/>
            <a:extLst>
              <a:ext uri="{FF2B5EF4-FFF2-40B4-BE49-F238E27FC236}">
                <a16:creationId xmlns:a16="http://schemas.microsoft.com/office/drawing/2014/main" id="{2859332D-DA19-E863-0E32-100E7B8ECD01}"/>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1464623" y="1349375"/>
            <a:ext cx="9262754" cy="5200650"/>
          </a:xfrm>
          <a:prstGeom prst="rect">
            <a:avLst/>
          </a:prstGeom>
        </p:spPr>
      </p:pic>
    </p:spTree>
    <p:extLst>
      <p:ext uri="{BB962C8B-B14F-4D97-AF65-F5344CB8AC3E}">
        <p14:creationId xmlns:p14="http://schemas.microsoft.com/office/powerpoint/2010/main" val="1613058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7238"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fullScrn="1">
              <p:cMediaNode vol="80000" showWhenStopped="0">
                <p:cTn id="7" fill="hold" display="0">
                  <p:stCondLst>
                    <p:cond delay="indefinite"/>
                  </p:stCondLst>
                </p:cTn>
                <p:tgtEl>
                  <p:spTgt spid="3"/>
                </p:tgtEl>
              </p:cMediaNode>
            </p:vide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B03E71-123F-F4F4-971F-09332126E6D8}"/>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83B050C5-9BBA-42AE-D9AA-B7941A33269F}"/>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356E2CA2-76FE-B352-0E5E-2F6D4AE9E634}"/>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2" name="Group 21">
            <a:extLst>
              <a:ext uri="{FF2B5EF4-FFF2-40B4-BE49-F238E27FC236}">
                <a16:creationId xmlns:a16="http://schemas.microsoft.com/office/drawing/2014/main" id="{79C4406A-6176-DFB3-5B49-81264265D8D7}"/>
              </a:ext>
            </a:extLst>
          </p:cNvPr>
          <p:cNvGrpSpPr/>
          <p:nvPr/>
        </p:nvGrpSpPr>
        <p:grpSpPr>
          <a:xfrm>
            <a:off x="501649" y="2590800"/>
            <a:ext cx="3537239" cy="1447800"/>
            <a:chOff x="501650" y="2946400"/>
            <a:chExt cx="2730500" cy="1117600"/>
          </a:xfrm>
        </p:grpSpPr>
        <p:sp>
          <p:nvSpPr>
            <p:cNvPr id="11" name="Rectangle: Rounded Corners 10">
              <a:extLst>
                <a:ext uri="{FF2B5EF4-FFF2-40B4-BE49-F238E27FC236}">
                  <a16:creationId xmlns:a16="http://schemas.microsoft.com/office/drawing/2014/main" id="{FFB278E6-01A6-DD53-3776-9AFE2E633A77}"/>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21" name="TextBox 20">
              <a:extLst>
                <a:ext uri="{FF2B5EF4-FFF2-40B4-BE49-F238E27FC236}">
                  <a16:creationId xmlns:a16="http://schemas.microsoft.com/office/drawing/2014/main" id="{8A8E8D66-7F0E-5D69-8D50-EBAABFC84324}"/>
                </a:ext>
              </a:extLst>
            </p:cNvPr>
            <p:cNvSpPr txBox="1"/>
            <p:nvPr/>
          </p:nvSpPr>
          <p:spPr>
            <a:xfrm>
              <a:off x="501650" y="2969653"/>
              <a:ext cx="2730500" cy="64147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Chapter 1 </a:t>
              </a:r>
            </a:p>
          </p:txBody>
        </p:sp>
      </p:grpSp>
      <p:sp>
        <p:nvSpPr>
          <p:cNvPr id="12" name="Rectangle">
            <a:extLst>
              <a:ext uri="{FF2B5EF4-FFF2-40B4-BE49-F238E27FC236}">
                <a16:creationId xmlns:a16="http://schemas.microsoft.com/office/drawing/2014/main" id="{44E1B2A5-38C1-C908-BA38-D4734F0F5F75}"/>
              </a:ext>
            </a:extLst>
          </p:cNvPr>
          <p:cNvSpPr>
            <a:spLocks noGrp="1" noRot="1" noMove="1" noResize="1" noEditPoints="1" noAdjustHandles="1" noChangeArrowheads="1" noChangeShapeType="1"/>
          </p:cNvSpPr>
          <p:nvPr/>
        </p:nvSpPr>
        <p:spPr>
          <a:xfrm>
            <a:off x="0" y="34290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3" name="Saeed Faal 1">
            <a:extLst>
              <a:ext uri="{FF2B5EF4-FFF2-40B4-BE49-F238E27FC236}">
                <a16:creationId xmlns:a16="http://schemas.microsoft.com/office/drawing/2014/main" id="{CEDCE74B-3927-5E34-6299-3B8BAABC4AE7}"/>
              </a:ext>
            </a:extLst>
          </p:cNvPr>
          <p:cNvSpPr txBox="1"/>
          <p:nvPr/>
        </p:nvSpPr>
        <p:spPr>
          <a:xfrm>
            <a:off x="1473349" y="3965442"/>
            <a:ext cx="9245302"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rPr>
              <a:t>INTRODUCTION </a:t>
            </a:r>
          </a:p>
        </p:txBody>
      </p:sp>
      <p:sp>
        <p:nvSpPr>
          <p:cNvPr id="35" name="Title 20">
            <a:extLst>
              <a:ext uri="{FF2B5EF4-FFF2-40B4-BE49-F238E27FC236}">
                <a16:creationId xmlns:a16="http://schemas.microsoft.com/office/drawing/2014/main" id="{140C9BC4-C6FC-C174-A9C6-985C159B7020}"/>
              </a:ext>
            </a:extLst>
          </p:cNvPr>
          <p:cNvSpPr txBox="1">
            <a:spLocks/>
          </p:cNvSpPr>
          <p:nvPr/>
        </p:nvSpPr>
        <p:spPr bwMode="auto">
          <a:xfrm>
            <a:off x="1635897" y="5065456"/>
            <a:ext cx="8920206" cy="1061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p:txBody>
      </p:sp>
    </p:spTree>
    <p:extLst>
      <p:ext uri="{BB962C8B-B14F-4D97-AF65-F5344CB8AC3E}">
        <p14:creationId xmlns:p14="http://schemas.microsoft.com/office/powerpoint/2010/main" val="154949383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5E-6 0.1375 L 5E-6 2.96296E-6 " pathEditMode="relative" rAng="0" ptsTypes="AA">
                                      <p:cBhvr>
                                        <p:cTn id="8" dur="750" fill="hold"/>
                                        <p:tgtEl>
                                          <p:spTgt spid="22"/>
                                        </p:tgtEl>
                                        <p:attrNameLst>
                                          <p:attrName>ppt_x</p:attrName>
                                          <p:attrName>ppt_y</p:attrName>
                                        </p:attrNameLst>
                                      </p:cBhvr>
                                      <p:rCtr x="0" y="-6829"/>
                                    </p:animMotion>
                                  </p:childTnLst>
                                </p:cTn>
                              </p:par>
                            </p:childTnLst>
                          </p:cTn>
                        </p:par>
                        <p:par>
                          <p:cTn id="9" fill="hold">
                            <p:stCondLst>
                              <p:cond delay="750"/>
                            </p:stCondLst>
                            <p:childTnLst>
                              <p:par>
                                <p:cTn id="10" presetID="23" presetClass="entr" presetSubtype="272"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 calcmode="lin" valueType="num">
                                      <p:cBhvr>
                                        <p:cTn id="12" dur="250" fill="hold"/>
                                        <p:tgtEl>
                                          <p:spTgt spid="33"/>
                                        </p:tgtEl>
                                        <p:attrNameLst>
                                          <p:attrName>ppt_w</p:attrName>
                                        </p:attrNameLst>
                                      </p:cBhvr>
                                      <p:tavLst>
                                        <p:tav tm="0">
                                          <p:val>
                                            <p:strVal val="2/3*#ppt_w"/>
                                          </p:val>
                                        </p:tav>
                                        <p:tav tm="100000">
                                          <p:val>
                                            <p:strVal val="#ppt_w"/>
                                          </p:val>
                                        </p:tav>
                                      </p:tavLst>
                                    </p:anim>
                                    <p:anim calcmode="lin" valueType="num">
                                      <p:cBhvr>
                                        <p:cTn id="13" dur="250" fill="hold"/>
                                        <p:tgtEl>
                                          <p:spTgt spid="33"/>
                                        </p:tgtEl>
                                        <p:attrNameLst>
                                          <p:attrName>ppt_h</p:attrName>
                                        </p:attrNameLst>
                                      </p:cBhvr>
                                      <p:tavLst>
                                        <p:tav tm="0">
                                          <p:val>
                                            <p:strVal val="2/3*#ppt_h"/>
                                          </p:val>
                                        </p:tav>
                                        <p:tav tm="100000">
                                          <p:val>
                                            <p:strVal val="#ppt_h"/>
                                          </p:val>
                                        </p:tav>
                                      </p:tavLst>
                                    </p:anim>
                                  </p:childTnLst>
                                </p:cTn>
                              </p:par>
                              <p:par>
                                <p:cTn id="14" presetID="42" presetClass="path" presetSubtype="0" accel="49333" decel="50667" fill="hold" grpId="1" nodeType="withEffect">
                                  <p:stCondLst>
                                    <p:cond delay="0"/>
                                  </p:stCondLst>
                                  <p:childTnLst>
                                    <p:animMotion origin="layout" path="M 0 2.59259E-6 L 0 0.07245 " pathEditMode="relative" rAng="0" ptsTypes="AA">
                                      <p:cBhvr>
                                        <p:cTn id="15" dur="500" spd="-100000" fill="hold"/>
                                        <p:tgtEl>
                                          <p:spTgt spid="33"/>
                                        </p:tgtEl>
                                        <p:attrNameLst>
                                          <p:attrName>ppt_x</p:attrName>
                                          <p:attrName>ppt_y</p:attrName>
                                        </p:attrNameLst>
                                      </p:cBhvr>
                                      <p:rCtr x="0" y="3611"/>
                                    </p:animMotion>
                                  </p:childTnLst>
                                </p:cTn>
                              </p:par>
                              <p:par>
                                <p:cTn id="16" presetID="23" presetClass="entr" presetSubtype="272" fill="hold" grpId="0" nodeType="withEffect">
                                  <p:stCondLst>
                                    <p:cond delay="250"/>
                                  </p:stCondLst>
                                  <p:childTnLst>
                                    <p:set>
                                      <p:cBhvr>
                                        <p:cTn id="17" dur="1" fill="hold">
                                          <p:stCondLst>
                                            <p:cond delay="0"/>
                                          </p:stCondLst>
                                        </p:cTn>
                                        <p:tgtEl>
                                          <p:spTgt spid="35"/>
                                        </p:tgtEl>
                                        <p:attrNameLst>
                                          <p:attrName>style.visibility</p:attrName>
                                        </p:attrNameLst>
                                      </p:cBhvr>
                                      <p:to>
                                        <p:strVal val="visible"/>
                                      </p:to>
                                    </p:set>
                                    <p:anim calcmode="lin" valueType="num">
                                      <p:cBhvr>
                                        <p:cTn id="18" dur="250" fill="hold"/>
                                        <p:tgtEl>
                                          <p:spTgt spid="35"/>
                                        </p:tgtEl>
                                        <p:attrNameLst>
                                          <p:attrName>ppt_w</p:attrName>
                                        </p:attrNameLst>
                                      </p:cBhvr>
                                      <p:tavLst>
                                        <p:tav tm="0">
                                          <p:val>
                                            <p:strVal val="2/3*#ppt_w"/>
                                          </p:val>
                                        </p:tav>
                                        <p:tav tm="100000">
                                          <p:val>
                                            <p:strVal val="#ppt_w"/>
                                          </p:val>
                                        </p:tav>
                                      </p:tavLst>
                                    </p:anim>
                                    <p:anim calcmode="lin" valueType="num">
                                      <p:cBhvr>
                                        <p:cTn id="19" dur="250" fill="hold"/>
                                        <p:tgtEl>
                                          <p:spTgt spid="35"/>
                                        </p:tgtEl>
                                        <p:attrNameLst>
                                          <p:attrName>ppt_h</p:attrName>
                                        </p:attrNameLst>
                                      </p:cBhvr>
                                      <p:tavLst>
                                        <p:tav tm="0">
                                          <p:val>
                                            <p:strVal val="2/3*#ppt_h"/>
                                          </p:val>
                                        </p:tav>
                                        <p:tav tm="100000">
                                          <p:val>
                                            <p:strVal val="#ppt_h"/>
                                          </p:val>
                                        </p:tav>
                                      </p:tavLst>
                                    </p:anim>
                                  </p:childTnLst>
                                </p:cTn>
                              </p:par>
                              <p:par>
                                <p:cTn id="20" presetID="42" presetClass="path" presetSubtype="0" accel="49333" decel="50667" fill="hold" grpId="1" nodeType="withEffect">
                                  <p:stCondLst>
                                    <p:cond delay="250"/>
                                  </p:stCondLst>
                                  <p:childTnLst>
                                    <p:animMotion origin="layout" path="M 0 -2.22222E-6 L 0 0.07246 " pathEditMode="relative" rAng="0" ptsTypes="AA">
                                      <p:cBhvr>
                                        <p:cTn id="21" dur="500" spd="-100000" fill="hold"/>
                                        <p:tgtEl>
                                          <p:spTgt spid="3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3" grpId="1"/>
      <p:bldP spid="35" grpId="0"/>
      <p:bldP spid="35" grpId="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65A27A7-D0B6-215C-AF33-EA9D7381D135}"/>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4638C3C6-898B-8240-290C-5FE49754B9F2}"/>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CEBE7509-FDF3-1BD0-C309-626028107AE6}"/>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50A0D880-CE7A-A105-C08F-55BA9F473535}"/>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F5F797ED-8F31-E749-20DB-640A8DBF561A}"/>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EDF4D5EC-8AC5-EB3A-D301-A9D2E59C876E}"/>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C97F9303-7057-4EFD-21EB-F899F4F7FC8B}"/>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49B39968-99CC-60EA-FC12-41EB2709E5D1}"/>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 name="Rectangle 1">
            <a:extLst>
              <a:ext uri="{FF2B5EF4-FFF2-40B4-BE49-F238E27FC236}">
                <a16:creationId xmlns:a16="http://schemas.microsoft.com/office/drawing/2014/main" id="{9BC16944-915D-6353-B328-CEACC4FB4C75}"/>
              </a:ext>
            </a:extLst>
          </p:cNvPr>
          <p:cNvSpPr/>
          <p:nvPr/>
        </p:nvSpPr>
        <p:spPr>
          <a:xfrm>
            <a:off x="495413" y="1891459"/>
            <a:ext cx="5254896" cy="544154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Faal----------">
            <a:extLst>
              <a:ext uri="{FF2B5EF4-FFF2-40B4-BE49-F238E27FC236}">
                <a16:creationId xmlns:a16="http://schemas.microsoft.com/office/drawing/2014/main" id="{AA5BDB5A-368A-7852-B126-417600938F88}"/>
              </a:ext>
            </a:extLst>
          </p:cNvPr>
          <p:cNvSpPr/>
          <p:nvPr/>
        </p:nvSpPr>
        <p:spPr>
          <a:xfrm>
            <a:off x="3302966" y="2836564"/>
            <a:ext cx="782605" cy="3028265"/>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0</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1</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2</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3</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4</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5</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7</a:t>
            </a:r>
          </a:p>
        </p:txBody>
      </p:sp>
      <p:sp>
        <p:nvSpPr>
          <p:cNvPr id="4" name="----------Saeed----------">
            <a:extLst>
              <a:ext uri="{FF2B5EF4-FFF2-40B4-BE49-F238E27FC236}">
                <a16:creationId xmlns:a16="http://schemas.microsoft.com/office/drawing/2014/main" id="{3EB9A3CE-5BED-A6BD-EC6C-C562DC8D52D2}"/>
              </a:ext>
            </a:extLst>
          </p:cNvPr>
          <p:cNvSpPr/>
          <p:nvPr/>
        </p:nvSpPr>
        <p:spPr>
          <a:xfrm>
            <a:off x="3514262" y="4302343"/>
            <a:ext cx="782605" cy="3766929"/>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4</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5</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7</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8</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9</a:t>
            </a:r>
            <a:endParaRPr kumimoji="0"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p:txBody>
      </p:sp>
      <p:sp useBgFill="1">
        <p:nvSpPr>
          <p:cNvPr id="5" name="Rectangle 4">
            <a:extLst>
              <a:ext uri="{FF2B5EF4-FFF2-40B4-BE49-F238E27FC236}">
                <a16:creationId xmlns:a16="http://schemas.microsoft.com/office/drawing/2014/main" id="{B7090B88-F545-2A60-F927-360701FAF41A}"/>
              </a:ext>
            </a:extLst>
          </p:cNvPr>
          <p:cNvSpPr/>
          <p:nvPr/>
        </p:nvSpPr>
        <p:spPr>
          <a:xfrm>
            <a:off x="3381641" y="1814823"/>
            <a:ext cx="1083292" cy="3594356"/>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useBgFill="1">
        <p:nvSpPr>
          <p:cNvPr id="6" name="Rectangle 5">
            <a:extLst>
              <a:ext uri="{FF2B5EF4-FFF2-40B4-BE49-F238E27FC236}">
                <a16:creationId xmlns:a16="http://schemas.microsoft.com/office/drawing/2014/main" id="{F8FB98AC-2215-7A5A-CA36-29FAFE3DB181}"/>
              </a:ext>
            </a:extLst>
          </p:cNvPr>
          <p:cNvSpPr/>
          <p:nvPr/>
        </p:nvSpPr>
        <p:spPr>
          <a:xfrm>
            <a:off x="3349517" y="5798397"/>
            <a:ext cx="653631" cy="1702177"/>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 name="5">
            <a:extLst>
              <a:ext uri="{FF2B5EF4-FFF2-40B4-BE49-F238E27FC236}">
                <a16:creationId xmlns:a16="http://schemas.microsoft.com/office/drawing/2014/main" id="{FC6241DF-98CD-526F-7814-F0F911537EDD}"/>
              </a:ext>
            </a:extLst>
          </p:cNvPr>
          <p:cNvSpPr/>
          <p:nvPr/>
        </p:nvSpPr>
        <p:spPr>
          <a:xfrm flipV="1">
            <a:off x="1605171" y="5901776"/>
            <a:ext cx="2589484" cy="1849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800" b="0" i="0" u="none" strike="noStrike" kern="1200" cap="none" spc="0" normalizeH="0" baseline="0" noProof="0" dirty="0">
              <a:ln>
                <a:noFill/>
              </a:ln>
              <a:solidFill>
                <a:srgbClr val="262626"/>
              </a:solidFill>
              <a:effectLst/>
              <a:uLnTx/>
              <a:uFillTx/>
              <a:latin typeface="Montserrat" panose="00000500000000000000" pitchFamily="2" charset="0"/>
              <a:sym typeface="Helvetica Light"/>
            </a:endParaRPr>
          </a:p>
        </p:txBody>
      </p:sp>
      <p:sp>
        <p:nvSpPr>
          <p:cNvPr id="12" name="4">
            <a:extLst>
              <a:ext uri="{FF2B5EF4-FFF2-40B4-BE49-F238E27FC236}">
                <a16:creationId xmlns:a16="http://schemas.microsoft.com/office/drawing/2014/main" id="{90E5D636-E97D-3898-54D7-D316A95D39D6}"/>
              </a:ext>
            </a:extLst>
          </p:cNvPr>
          <p:cNvSpPr/>
          <p:nvPr/>
        </p:nvSpPr>
        <p:spPr>
          <a:xfrm>
            <a:off x="1578385" y="5953480"/>
            <a:ext cx="2386337" cy="37484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endParaRPr kumimoji="0" sz="1600" b="0" i="0" u="none" strike="noStrike" kern="1200" cap="none" spc="75" normalizeH="0" baseline="0" noProof="0" dirty="0">
              <a:ln>
                <a:noFill/>
              </a:ln>
              <a:solidFill>
                <a:srgbClr val="262626"/>
              </a:solidFill>
              <a:effectLst/>
              <a:uLnTx/>
              <a:uFillTx/>
              <a:latin typeface="Montserrat" panose="00000500000000000000" pitchFamily="2" charset="0"/>
              <a:sym typeface="Raleway Light"/>
            </a:endParaRPr>
          </a:p>
        </p:txBody>
      </p:sp>
      <p:sp>
        <p:nvSpPr>
          <p:cNvPr id="13" name="1">
            <a:extLst>
              <a:ext uri="{FF2B5EF4-FFF2-40B4-BE49-F238E27FC236}">
                <a16:creationId xmlns:a16="http://schemas.microsoft.com/office/drawing/2014/main" id="{B1ECB6D3-9CCB-976F-7912-3522CD25F540}"/>
              </a:ext>
            </a:extLst>
          </p:cNvPr>
          <p:cNvSpPr>
            <a:spLocks/>
          </p:cNvSpPr>
          <p:nvPr/>
        </p:nvSpPr>
        <p:spPr>
          <a:xfrm>
            <a:off x="1578385" y="4512246"/>
            <a:ext cx="1989327" cy="47192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May</a:t>
            </a:r>
            <a:r>
              <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17</a:t>
            </a:r>
            <a:r>
              <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2022</a:t>
            </a:r>
            <a:endPar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endParaRPr>
          </a:p>
        </p:txBody>
      </p:sp>
      <p:sp>
        <p:nvSpPr>
          <p:cNvPr id="15" name="2">
            <a:extLst>
              <a:ext uri="{FF2B5EF4-FFF2-40B4-BE49-F238E27FC236}">
                <a16:creationId xmlns:a16="http://schemas.microsoft.com/office/drawing/2014/main" id="{4FA90A41-DA19-61BC-448E-6E6A6EAF2971}"/>
              </a:ext>
            </a:extLst>
          </p:cNvPr>
          <p:cNvSpPr>
            <a:spLocks/>
          </p:cNvSpPr>
          <p:nvPr/>
        </p:nvSpPr>
        <p:spPr>
          <a:xfrm>
            <a:off x="1578385" y="4952623"/>
            <a:ext cx="2276460" cy="37484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lang="en-US" sz="1600" noProof="0" dirty="0">
                <a:solidFill>
                  <a:srgbClr val="262626"/>
                </a:solidFill>
                <a:latin typeface="Montserrat" panose="00000500000000000000" pitchFamily="2" charset="0"/>
              </a:rPr>
              <a:t>Progress</a:t>
            </a:r>
            <a:endParaRPr kumimoji="0" lang="en-US" sz="1600" b="0" i="0" u="none" strike="noStrike" kern="1200" cap="none" spc="75" normalizeH="0" baseline="0" noProof="0" dirty="0">
              <a:ln>
                <a:noFill/>
              </a:ln>
              <a:solidFill>
                <a:srgbClr val="262626"/>
              </a:solidFill>
              <a:effectLst/>
              <a:uLnTx/>
              <a:uFillTx/>
              <a:latin typeface="Montserrat" panose="00000500000000000000" pitchFamily="2" charset="0"/>
              <a:sym typeface="Raleway Light"/>
            </a:endParaRPr>
          </a:p>
        </p:txBody>
      </p:sp>
      <p:sp>
        <p:nvSpPr>
          <p:cNvPr id="16" name="Oval 15">
            <a:extLst>
              <a:ext uri="{FF2B5EF4-FFF2-40B4-BE49-F238E27FC236}">
                <a16:creationId xmlns:a16="http://schemas.microsoft.com/office/drawing/2014/main" id="{6F6CE327-4EE5-E291-576A-5E30CFF42D08}"/>
              </a:ext>
            </a:extLst>
          </p:cNvPr>
          <p:cNvSpPr/>
          <p:nvPr/>
        </p:nvSpPr>
        <p:spPr>
          <a:xfrm>
            <a:off x="1559339" y="5794668"/>
            <a:ext cx="232706" cy="23270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17" name="TextBox 16">
            <a:extLst>
              <a:ext uri="{FF2B5EF4-FFF2-40B4-BE49-F238E27FC236}">
                <a16:creationId xmlns:a16="http://schemas.microsoft.com/office/drawing/2014/main" id="{F9D5A916-986A-2B6C-528A-D2743D101AF1}"/>
              </a:ext>
            </a:extLst>
          </p:cNvPr>
          <p:cNvSpPr txBox="1"/>
          <p:nvPr/>
        </p:nvSpPr>
        <p:spPr>
          <a:xfrm>
            <a:off x="3168571" y="5430431"/>
            <a:ext cx="3456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Aptos" panose="02110004020202020204"/>
                <a:ea typeface="+mn-ea"/>
                <a:cs typeface="+mn-cs"/>
              </a:rPr>
              <a:t>%</a:t>
            </a:r>
          </a:p>
        </p:txBody>
      </p:sp>
      <p:pic>
        <p:nvPicPr>
          <p:cNvPr id="64" name="Picture Placeholder 3">
            <a:extLst>
              <a:ext uri="{FF2B5EF4-FFF2-40B4-BE49-F238E27FC236}">
                <a16:creationId xmlns:a16="http://schemas.microsoft.com/office/drawing/2014/main" id="{6B8FA2FC-4D73-BCC8-DC89-A161BABA727E}"/>
              </a:ext>
            </a:extLst>
          </p:cNvPr>
          <p:cNvPicPr>
            <a:picLocks noChangeAspect="1"/>
          </p:cNvPicPr>
          <p:nvPr/>
        </p:nvPicPr>
        <p:blipFill>
          <a:blip r:embed="rId3">
            <a:extLst>
              <a:ext uri="{28A0092B-C50C-407E-A947-70E740481C1C}">
                <a14:useLocalDpi xmlns:a14="http://schemas.microsoft.com/office/drawing/2010/main" val="0"/>
              </a:ext>
            </a:extLst>
          </a:blip>
          <a:srcRect l="8140" r="8140"/>
          <a:stretch/>
        </p:blipFill>
        <p:spPr>
          <a:xfrm>
            <a:off x="4749481" y="1901908"/>
            <a:ext cx="6502400" cy="4368800"/>
          </a:xfrm>
          <a:prstGeom prst="rect">
            <a:avLst/>
          </a:prstGeom>
          <a:noFill/>
          <a:effectLst>
            <a:outerShdw blurRad="317500" dist="152400" dir="8100000" algn="tr" rotWithShape="0">
              <a:prstClr val="black">
                <a:alpha val="40000"/>
              </a:prstClr>
            </a:outerShdw>
          </a:effectLst>
        </p:spPr>
      </p:pic>
      <p:grpSp>
        <p:nvGrpSpPr>
          <p:cNvPr id="20" name="Group 19">
            <a:extLst>
              <a:ext uri="{FF2B5EF4-FFF2-40B4-BE49-F238E27FC236}">
                <a16:creationId xmlns:a16="http://schemas.microsoft.com/office/drawing/2014/main" id="{95561A24-0090-97D2-799B-564A95BEEA70}"/>
              </a:ext>
            </a:extLst>
          </p:cNvPr>
          <p:cNvGrpSpPr/>
          <p:nvPr/>
        </p:nvGrpSpPr>
        <p:grpSpPr>
          <a:xfrm>
            <a:off x="1550584" y="2103791"/>
            <a:ext cx="2641601" cy="3807725"/>
            <a:chOff x="1054076" y="1223508"/>
            <a:chExt cx="2641601" cy="3807725"/>
          </a:xfrm>
        </p:grpSpPr>
        <p:sp>
          <p:nvSpPr>
            <p:cNvPr id="21" name="TextBox 20">
              <a:extLst>
                <a:ext uri="{FF2B5EF4-FFF2-40B4-BE49-F238E27FC236}">
                  <a16:creationId xmlns:a16="http://schemas.microsoft.com/office/drawing/2014/main" id="{5E8B8D85-95FD-36B4-DFF7-BA7CBF054046}"/>
                </a:ext>
              </a:extLst>
            </p:cNvPr>
            <p:cNvSpPr txBox="1">
              <a:spLocks/>
            </p:cNvSpPr>
            <p:nvPr/>
          </p:nvSpPr>
          <p:spPr>
            <a:xfrm>
              <a:off x="1054076" y="1223508"/>
              <a:ext cx="2641601"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lumMod val="85000"/>
                      <a:lumOff val="15000"/>
                    </a:prstClr>
                  </a:solidFill>
                  <a:effectLst/>
                  <a:uLnTx/>
                  <a:uFillTx/>
                  <a:latin typeface="Montserrat ExtraBold" pitchFamily="2" charset="0"/>
                  <a:ea typeface="+mn-ea"/>
                  <a:cs typeface="+mn-cs"/>
                </a:rPr>
                <a:t>COVID 19</a:t>
              </a:r>
            </a:p>
          </p:txBody>
        </p:sp>
        <p:sp>
          <p:nvSpPr>
            <p:cNvPr id="22" name="TextBox 21">
              <a:extLst>
                <a:ext uri="{FF2B5EF4-FFF2-40B4-BE49-F238E27FC236}">
                  <a16:creationId xmlns:a16="http://schemas.microsoft.com/office/drawing/2014/main" id="{B2CDE13F-AC20-F593-5E1A-CC83179E631E}"/>
                </a:ext>
              </a:extLst>
            </p:cNvPr>
            <p:cNvSpPr txBox="1">
              <a:spLocks/>
            </p:cNvSpPr>
            <p:nvPr/>
          </p:nvSpPr>
          <p:spPr>
            <a:xfrm>
              <a:off x="1054076" y="2187259"/>
              <a:ext cx="2400300" cy="138499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Maecenas porttitor congue massa. Fusce posuere, 83  constituter adipescent elite. Maecenas porttitor congue massa. Fusce posuere, </a:t>
              </a:r>
            </a:p>
          </p:txBody>
        </p:sp>
        <p:sp>
          <p:nvSpPr>
            <p:cNvPr id="23" name="6">
              <a:extLst>
                <a:ext uri="{FF2B5EF4-FFF2-40B4-BE49-F238E27FC236}">
                  <a16:creationId xmlns:a16="http://schemas.microsoft.com/office/drawing/2014/main" id="{BF38BDE3-F699-085C-FCEC-58D0A1AD562D}"/>
                </a:ext>
              </a:extLst>
            </p:cNvPr>
            <p:cNvSpPr>
              <a:spLocks/>
            </p:cNvSpPr>
            <p:nvPr/>
          </p:nvSpPr>
          <p:spPr>
            <a:xfrm flipV="1">
              <a:off x="1084166" y="1901589"/>
              <a:ext cx="2293826" cy="65590"/>
            </a:xfrm>
            <a:prstGeom prst="rect">
              <a:avLst/>
            </a:prstGeom>
            <a:solidFill>
              <a:srgbClr val="A6AAA9"/>
            </a:solidFill>
            <a:ln w="12700">
              <a:miter lim="400000"/>
            </a:ln>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sz="3200" cap="none" spc="0">
                  <a:solidFill>
                    <a:srgbClr val="FFFFFF"/>
                  </a:solidFill>
                  <a:latin typeface="Helvetica Light"/>
                  <a:ea typeface="Helvetica Light"/>
                  <a:cs typeface="Helvetica Light"/>
                  <a:sym typeface="Helvetica Light"/>
                </a:defRPr>
              </a:pPr>
              <a:endParaRPr kumimoji="0" sz="3200" b="0" i="0" u="none" strike="noStrike" kern="1200" cap="none" spc="0" normalizeH="0" baseline="0" noProof="0" dirty="0">
                <a:ln>
                  <a:noFill/>
                </a:ln>
                <a:solidFill>
                  <a:srgbClr val="FFFFFF"/>
                </a:solidFill>
                <a:effectLst/>
                <a:uLnTx/>
                <a:uFillTx/>
                <a:latin typeface="Helvetica Light"/>
                <a:sym typeface="Helvetica Light"/>
              </a:endParaRPr>
            </a:p>
          </p:txBody>
        </p:sp>
        <p:sp>
          <p:nvSpPr>
            <p:cNvPr id="25" name="4">
              <a:extLst>
                <a:ext uri="{FF2B5EF4-FFF2-40B4-BE49-F238E27FC236}">
                  <a16:creationId xmlns:a16="http://schemas.microsoft.com/office/drawing/2014/main" id="{B162C879-546C-21FE-D048-24F409104741}"/>
                </a:ext>
              </a:extLst>
            </p:cNvPr>
            <p:cNvSpPr/>
            <p:nvPr/>
          </p:nvSpPr>
          <p:spPr>
            <a:xfrm>
              <a:off x="1129149" y="4724418"/>
              <a:ext cx="2386337" cy="306815"/>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endParaRPr kumimoji="0"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endParaRPr>
            </a:p>
          </p:txBody>
        </p:sp>
      </p:grpSp>
    </p:spTree>
    <p:extLst>
      <p:ext uri="{BB962C8B-B14F-4D97-AF65-F5344CB8AC3E}">
        <p14:creationId xmlns:p14="http://schemas.microsoft.com/office/powerpoint/2010/main" val="3212446638"/>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2" presetClass="entr" presetSubtype="2" decel="100000" fill="hold" nodeType="withEffect">
                                  <p:stCondLst>
                                    <p:cond delay="1250"/>
                                  </p:stCondLst>
                                  <p:childTnLst>
                                    <p:set>
                                      <p:cBhvr>
                                        <p:cTn id="10" dur="1" fill="hold">
                                          <p:stCondLst>
                                            <p:cond delay="0"/>
                                          </p:stCondLst>
                                        </p:cTn>
                                        <p:tgtEl>
                                          <p:spTgt spid="64"/>
                                        </p:tgtEl>
                                        <p:attrNameLst>
                                          <p:attrName>style.visibility</p:attrName>
                                        </p:attrNameLst>
                                      </p:cBhvr>
                                      <p:to>
                                        <p:strVal val="visible"/>
                                      </p:to>
                                    </p:set>
                                    <p:anim calcmode="lin" valueType="num">
                                      <p:cBhvr additive="base">
                                        <p:cTn id="11" dur="1500" fill="hold"/>
                                        <p:tgtEl>
                                          <p:spTgt spid="64"/>
                                        </p:tgtEl>
                                        <p:attrNameLst>
                                          <p:attrName>ppt_x</p:attrName>
                                        </p:attrNameLst>
                                      </p:cBhvr>
                                      <p:tavLst>
                                        <p:tav tm="0">
                                          <p:val>
                                            <p:strVal val="1+#ppt_w/2"/>
                                          </p:val>
                                        </p:tav>
                                        <p:tav tm="100000">
                                          <p:val>
                                            <p:strVal val="#ppt_x"/>
                                          </p:val>
                                        </p:tav>
                                      </p:tavLst>
                                    </p:anim>
                                    <p:anim calcmode="lin" valueType="num">
                                      <p:cBhvr additive="base">
                                        <p:cTn id="12" dur="1500" fill="hold"/>
                                        <p:tgtEl>
                                          <p:spTgt spid="64"/>
                                        </p:tgtEl>
                                        <p:attrNameLst>
                                          <p:attrName>ppt_y</p:attrName>
                                        </p:attrNameLst>
                                      </p:cBhvr>
                                      <p:tavLst>
                                        <p:tav tm="0">
                                          <p:val>
                                            <p:strVal val="#ppt_y"/>
                                          </p:val>
                                        </p:tav>
                                        <p:tav tm="100000">
                                          <p:val>
                                            <p:strVal val="#ppt_y"/>
                                          </p:val>
                                        </p:tav>
                                      </p:tavLst>
                                    </p:anim>
                                  </p:childTnLst>
                                </p:cTn>
                              </p:par>
                            </p:childTnLst>
                          </p:cTn>
                        </p:par>
                        <p:par>
                          <p:cTn id="13" fill="hold">
                            <p:stCondLst>
                              <p:cond delay="2750"/>
                            </p:stCondLst>
                            <p:childTnLst>
                              <p:par>
                                <p:cTn id="14" presetID="10" presetClass="entr" presetSubtype="0" fill="hold" grpId="0" nodeType="after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1000"/>
                                        <p:tgtEl>
                                          <p:spTgt spid="13"/>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1000"/>
                                        <p:tgtEl>
                                          <p:spTgt spid="15"/>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1000"/>
                                        <p:tgtEl>
                                          <p:spTgt spid="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1000"/>
                                        <p:tgtEl>
                                          <p:spTgt spid="6"/>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1000"/>
                                        <p:tgtEl>
                                          <p:spTgt spid="5"/>
                                        </p:tgtEl>
                                      </p:cBhvr>
                                    </p:animEffect>
                                  </p:childTnLst>
                                </p:cTn>
                              </p:par>
                              <p:par>
                                <p:cTn id="29" presetID="10" presetClass="entr" presetSubtype="0" fill="hold" nodeType="withEffect">
                                  <p:stCondLst>
                                    <p:cond delay="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1000"/>
                                        <p:tgtEl>
                                          <p:spTgt spid="20"/>
                                        </p:tgtEl>
                                      </p:cBhvr>
                                    </p:animEffect>
                                  </p:childTnLst>
                                </p:cTn>
                              </p:par>
                              <p:par>
                                <p:cTn id="32" presetID="1" presetClass="entr" presetSubtype="0" fill="hold" grpId="1" nodeType="withEffect">
                                  <p:stCondLst>
                                    <p:cond delay="1000"/>
                                  </p:stCondLst>
                                  <p:childTnLst>
                                    <p:set>
                                      <p:cBhvr>
                                        <p:cTn id="33" dur="1" fill="hold">
                                          <p:stCondLst>
                                            <p:cond delay="0"/>
                                          </p:stCondLst>
                                        </p:cTn>
                                        <p:tgtEl>
                                          <p:spTgt spid="3"/>
                                        </p:tgtEl>
                                        <p:attrNameLst>
                                          <p:attrName>style.visibility</p:attrName>
                                        </p:attrNameLst>
                                      </p:cBhvr>
                                      <p:to>
                                        <p:strVal val="visible"/>
                                      </p:to>
                                    </p:set>
                                  </p:childTnLst>
                                </p:cTn>
                              </p:par>
                              <p:par>
                                <p:cTn id="34" presetID="1" presetClass="entr" presetSubtype="0" fill="hold" grpId="1" nodeType="withEffect">
                                  <p:stCondLst>
                                    <p:cond delay="1000"/>
                                  </p:stCondLst>
                                  <p:childTnLst>
                                    <p:set>
                                      <p:cBhvr>
                                        <p:cTn id="35" dur="1" fill="hold">
                                          <p:stCondLst>
                                            <p:cond delay="0"/>
                                          </p:stCondLst>
                                        </p:cTn>
                                        <p:tgtEl>
                                          <p:spTgt spid="4"/>
                                        </p:tgtEl>
                                        <p:attrNameLst>
                                          <p:attrName>style.visibility</p:attrName>
                                        </p:attrNameLst>
                                      </p:cBhvr>
                                      <p:to>
                                        <p:strVal val="visible"/>
                                      </p:to>
                                    </p:set>
                                  </p:childTnLst>
                                </p:cTn>
                              </p:par>
                              <p:par>
                                <p:cTn id="36" presetID="64" presetClass="path" presetSubtype="0" accel="50000" decel="50000" fill="hold" grpId="0" nodeType="withEffect">
                                  <p:stCondLst>
                                    <p:cond delay="1000"/>
                                  </p:stCondLst>
                                  <p:childTnLst>
                                    <p:animMotion origin="layout" path="M -4.79167E-6 0.61759 L -4.79167E-6 7.40741E-7 " pathEditMode="relative" rAng="0" ptsTypes="AA">
                                      <p:cBhvr>
                                        <p:cTn id="37" dur="2000" fill="hold"/>
                                        <p:tgtEl>
                                          <p:spTgt spid="3"/>
                                        </p:tgtEl>
                                        <p:attrNameLst>
                                          <p:attrName>ppt_x</p:attrName>
                                          <p:attrName>ppt_y</p:attrName>
                                        </p:attrNameLst>
                                      </p:cBhvr>
                                      <p:rCtr x="0" y="-30880"/>
                                    </p:animMotion>
                                  </p:childTnLst>
                                </p:cTn>
                              </p:par>
                              <p:par>
                                <p:cTn id="38" presetID="42" presetClass="path" presetSubtype="0" accel="50000" decel="50000" fill="hold" grpId="0" nodeType="withEffect">
                                  <p:stCondLst>
                                    <p:cond delay="1000"/>
                                  </p:stCondLst>
                                  <p:childTnLst>
                                    <p:animMotion origin="layout" path="M -0.00013 -0.49352 L -2.5E-6 -1.85185E-6 " pathEditMode="relative" rAng="0" ptsTypes="AA">
                                      <p:cBhvr>
                                        <p:cTn id="39" dur="2000" fill="hold"/>
                                        <p:tgtEl>
                                          <p:spTgt spid="4"/>
                                        </p:tgtEl>
                                        <p:attrNameLst>
                                          <p:attrName>ppt_x</p:attrName>
                                          <p:attrName>ppt_y</p:attrName>
                                        </p:attrNameLst>
                                      </p:cBhvr>
                                      <p:rCtr x="0" y="24676"/>
                                    </p:animMotion>
                                  </p:childTnLst>
                                </p:cTn>
                              </p:par>
                              <p:par>
                                <p:cTn id="40" presetID="10" presetClass="entr" presetSubtype="0" fill="hold" grpId="0" nodeType="withEffect">
                                  <p:stCondLst>
                                    <p:cond delay="100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250"/>
                                        <p:tgtEl>
                                          <p:spTgt spid="16"/>
                                        </p:tgtEl>
                                      </p:cBhvr>
                                    </p:animEffect>
                                  </p:childTnLst>
                                </p:cTn>
                              </p:par>
                              <p:par>
                                <p:cTn id="43" presetID="63" presetClass="path" presetSubtype="0" accel="50000" decel="50000" fill="hold" grpId="1" nodeType="withEffect">
                                  <p:stCondLst>
                                    <p:cond delay="1000"/>
                                  </p:stCondLst>
                                  <p:childTnLst>
                                    <p:animMotion origin="layout" path="M 2.08333E-7 4.44444E-6 L 0.13737 4.44444E-6 " pathEditMode="relative" rAng="0" ptsTypes="AA">
                                      <p:cBhvr>
                                        <p:cTn id="44" dur="2000" fill="hold"/>
                                        <p:tgtEl>
                                          <p:spTgt spid="16"/>
                                        </p:tgtEl>
                                        <p:attrNameLst>
                                          <p:attrName>ppt_x</p:attrName>
                                          <p:attrName>ppt_y</p:attrName>
                                        </p:attrNameLst>
                                      </p:cBhvr>
                                      <p:rCtr x="6862" y="0"/>
                                    </p:animMotion>
                                  </p:childTnLst>
                                </p:cTn>
                              </p:par>
                              <p:par>
                                <p:cTn id="45" presetID="10" presetClass="entr" presetSubtype="0" fill="hold" grpId="0" nodeType="withEffect">
                                  <p:stCondLst>
                                    <p:cond delay="1000"/>
                                  </p:stCondLst>
                                  <p:childTnLst>
                                    <p:set>
                                      <p:cBhvr>
                                        <p:cTn id="46" dur="1" fill="hold">
                                          <p:stCondLst>
                                            <p:cond delay="0"/>
                                          </p:stCondLst>
                                        </p:cTn>
                                        <p:tgtEl>
                                          <p:spTgt spid="17"/>
                                        </p:tgtEl>
                                        <p:attrNameLst>
                                          <p:attrName>style.visibility</p:attrName>
                                        </p:attrNameLst>
                                      </p:cBhvr>
                                      <p:to>
                                        <p:strVal val="visible"/>
                                      </p:to>
                                    </p:set>
                                    <p:animEffect transition="in" filter="fade">
                                      <p:cBhvr>
                                        <p:cTn id="4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3" grpId="1"/>
      <p:bldP spid="4" grpId="0"/>
      <p:bldP spid="4" grpId="1"/>
      <p:bldP spid="5" grpId="0" animBg="1"/>
      <p:bldP spid="6" grpId="0" animBg="1"/>
      <p:bldP spid="8" grpId="0" animBg="1"/>
      <p:bldP spid="13" grpId="0"/>
      <p:bldP spid="15" grpId="0"/>
      <p:bldP spid="16" grpId="0" animBg="1"/>
      <p:bldP spid="16" grpId="1" animBg="1"/>
      <p:bldP spid="17"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A26197-F5E6-5BEF-D422-6BD0DD6A4BB4}"/>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60A5A8D7-616B-3FF6-DC01-EE0C6E27F6D1}"/>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ECE279D1-D50B-2799-57A0-4E8884438E64}"/>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EB9E5CC9-9276-AC50-5820-4EA390185712}"/>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4E9EF382-7A3F-069E-61AD-33E93351D98C}"/>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24D025AF-C7CF-6513-F280-3751600AACFF}"/>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62CBC571-2F79-5F0B-6292-5E620987FC04}"/>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effectLst/>
                </a:rPr>
                <a:t>Your Title</a:t>
              </a:r>
            </a:p>
          </p:txBody>
        </p:sp>
      </p:grpSp>
      <p:sp>
        <p:nvSpPr>
          <p:cNvPr id="14" name="Rectangle top">
            <a:extLst>
              <a:ext uri="{FF2B5EF4-FFF2-40B4-BE49-F238E27FC236}">
                <a16:creationId xmlns:a16="http://schemas.microsoft.com/office/drawing/2014/main" id="{D7BB23A9-240E-8258-10DD-A6721EEB6342}"/>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 name="bot">
            <a:extLst>
              <a:ext uri="{FF2B5EF4-FFF2-40B4-BE49-F238E27FC236}">
                <a16:creationId xmlns:a16="http://schemas.microsoft.com/office/drawing/2014/main" id="{8988B0B2-D569-CA2B-88BA-C8DF913CBE74}"/>
              </a:ext>
            </a:extLst>
          </p:cNvPr>
          <p:cNvSpPr>
            <a:spLocks/>
          </p:cNvSpPr>
          <p:nvPr/>
        </p:nvSpPr>
        <p:spPr>
          <a:xfrm rot="10800000">
            <a:off x="4213" y="1095397"/>
            <a:ext cx="7354527" cy="5776685"/>
          </a:xfrm>
          <a:custGeom>
            <a:avLst/>
            <a:gdLst/>
            <a:ahLst/>
            <a:cxnLst>
              <a:cxn ang="0">
                <a:pos x="wd2" y="hd2"/>
              </a:cxn>
              <a:cxn ang="5400000">
                <a:pos x="wd2" y="hd2"/>
              </a:cxn>
              <a:cxn ang="10800000">
                <a:pos x="wd2" y="hd2"/>
              </a:cxn>
              <a:cxn ang="16200000">
                <a:pos x="wd2" y="hd2"/>
              </a:cxn>
            </a:cxnLst>
            <a:rect l="0" t="0" r="r" b="b"/>
            <a:pathLst>
              <a:path w="21600" h="21600" extrusionOk="0">
                <a:moveTo>
                  <a:pt x="5815" y="0"/>
                </a:moveTo>
                <a:lnTo>
                  <a:pt x="0" y="21600"/>
                </a:lnTo>
                <a:lnTo>
                  <a:pt x="21600" y="21600"/>
                </a:lnTo>
                <a:lnTo>
                  <a:pt x="21600" y="0"/>
                </a:lnTo>
                <a:lnTo>
                  <a:pt x="5815" y="0"/>
                </a:lnTo>
                <a:close/>
              </a:path>
            </a:pathLst>
          </a:custGeom>
          <a:solidFill>
            <a:srgbClr val="FFFFFF">
              <a:alpha val="80000"/>
            </a:srgbClr>
          </a:solidFill>
          <a:ln w="12700">
            <a:miter lim="400000"/>
          </a:ln>
          <a:effectLst>
            <a:outerShdw blurRad="1270000" dist="635000" dir="3600000" sx="90000" sy="90000" rotWithShape="0">
              <a:srgbClr val="000000">
                <a:alpha val="25000"/>
              </a:srgbClr>
            </a:outerShdw>
          </a:effectLst>
        </p:spPr>
        <p:txBody>
          <a:bodyPr lIns="50800" tIns="50800" rIns="50800" bIns="50800" anchor="ctr"/>
          <a:lstStyle/>
          <a:p>
            <a:pPr algn="ctr">
              <a:lnSpc>
                <a:spcPct val="100000"/>
              </a:lnSpc>
              <a:defRPr sz="3200" cap="none" spc="0">
                <a:solidFill>
                  <a:srgbClr val="FFFFFF"/>
                </a:solidFill>
                <a:latin typeface="Helvetica Light"/>
                <a:ea typeface="Helvetica Light"/>
                <a:cs typeface="Helvetica Light"/>
                <a:sym typeface="Helvetica Light"/>
              </a:defRPr>
            </a:pPr>
            <a:endParaRPr dirty="0">
              <a:solidFill>
                <a:schemeClr val="tx2"/>
              </a:solidFill>
            </a:endParaRPr>
          </a:p>
        </p:txBody>
      </p:sp>
      <p:sp>
        <p:nvSpPr>
          <p:cNvPr id="4" name="top">
            <a:extLst>
              <a:ext uri="{FF2B5EF4-FFF2-40B4-BE49-F238E27FC236}">
                <a16:creationId xmlns:a16="http://schemas.microsoft.com/office/drawing/2014/main" id="{3A9E59C4-DE7A-47B0-3C51-CDC0187B446F}"/>
              </a:ext>
            </a:extLst>
          </p:cNvPr>
          <p:cNvSpPr>
            <a:spLocks/>
          </p:cNvSpPr>
          <p:nvPr/>
        </p:nvSpPr>
        <p:spPr>
          <a:xfrm rot="10800000">
            <a:off x="11799" y="1095397"/>
            <a:ext cx="6071002" cy="5762603"/>
          </a:xfrm>
          <a:custGeom>
            <a:avLst/>
            <a:gdLst/>
            <a:ahLst/>
            <a:cxnLst>
              <a:cxn ang="0">
                <a:pos x="wd2" y="hd2"/>
              </a:cxn>
              <a:cxn ang="5400000">
                <a:pos x="wd2" y="hd2"/>
              </a:cxn>
              <a:cxn ang="10800000">
                <a:pos x="wd2" y="hd2"/>
              </a:cxn>
              <a:cxn ang="16200000">
                <a:pos x="wd2" y="hd2"/>
              </a:cxn>
            </a:cxnLst>
            <a:rect l="0" t="0" r="r" b="b"/>
            <a:pathLst>
              <a:path w="21600" h="21600" extrusionOk="0">
                <a:moveTo>
                  <a:pt x="7045" y="0"/>
                </a:moveTo>
                <a:lnTo>
                  <a:pt x="0" y="21600"/>
                </a:lnTo>
                <a:lnTo>
                  <a:pt x="21600" y="21600"/>
                </a:lnTo>
                <a:lnTo>
                  <a:pt x="21600" y="0"/>
                </a:lnTo>
                <a:lnTo>
                  <a:pt x="7045" y="0"/>
                </a:lnTo>
                <a:close/>
              </a:path>
            </a:pathLst>
          </a:custGeom>
          <a:solidFill>
            <a:srgbClr val="FFFFFF"/>
          </a:solidFill>
          <a:ln w="12700">
            <a:miter lim="400000"/>
          </a:ln>
          <a:effectLst>
            <a:outerShdw blurRad="1270000" dist="749300" dir="3600000" sx="88000" sy="88000" rotWithShape="0">
              <a:srgbClr val="000000">
                <a:alpha val="25000"/>
              </a:srgbClr>
            </a:outerShdw>
          </a:effectLst>
        </p:spPr>
        <p:txBody>
          <a:bodyPr lIns="50800" tIns="50800" rIns="50800" bIns="50800" anchor="ctr"/>
          <a:lstStyle/>
          <a:p>
            <a:pPr algn="ctr">
              <a:lnSpc>
                <a:spcPct val="100000"/>
              </a:lnSpc>
              <a:defRPr sz="3200" cap="none" spc="0">
                <a:solidFill>
                  <a:srgbClr val="FFFFFF"/>
                </a:solidFill>
                <a:latin typeface="Helvetica Light"/>
                <a:ea typeface="Helvetica Light"/>
                <a:cs typeface="Helvetica Light"/>
                <a:sym typeface="Helvetica Light"/>
              </a:defRPr>
            </a:pPr>
            <a:endParaRPr dirty="0">
              <a:solidFill>
                <a:schemeClr val="tx2"/>
              </a:solidFill>
            </a:endParaRPr>
          </a:p>
        </p:txBody>
      </p:sp>
      <p:grpSp>
        <p:nvGrpSpPr>
          <p:cNvPr id="5" name="Group 4">
            <a:extLst>
              <a:ext uri="{FF2B5EF4-FFF2-40B4-BE49-F238E27FC236}">
                <a16:creationId xmlns:a16="http://schemas.microsoft.com/office/drawing/2014/main" id="{B66772E6-341B-0201-5193-C3497582E699}"/>
              </a:ext>
            </a:extLst>
          </p:cNvPr>
          <p:cNvGrpSpPr/>
          <p:nvPr/>
        </p:nvGrpSpPr>
        <p:grpSpPr>
          <a:xfrm>
            <a:off x="4695825" y="1583974"/>
            <a:ext cx="6648450" cy="5164459"/>
            <a:chOff x="4695825" y="989320"/>
            <a:chExt cx="6648450" cy="5164459"/>
          </a:xfrm>
        </p:grpSpPr>
        <p:sp>
          <p:nvSpPr>
            <p:cNvPr id="6" name="Rectangle 5">
              <a:extLst>
                <a:ext uri="{FF2B5EF4-FFF2-40B4-BE49-F238E27FC236}">
                  <a16:creationId xmlns:a16="http://schemas.microsoft.com/office/drawing/2014/main" id="{0B0B15DE-503A-F5BE-CF30-DACADE096A92}"/>
                </a:ext>
              </a:extLst>
            </p:cNvPr>
            <p:cNvSpPr/>
            <p:nvPr/>
          </p:nvSpPr>
          <p:spPr>
            <a:xfrm>
              <a:off x="4695825" y="989320"/>
              <a:ext cx="6648450" cy="516445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2"/>
                </a:solidFill>
              </a:endParaRPr>
            </a:p>
          </p:txBody>
        </p:sp>
        <p:grpSp>
          <p:nvGrpSpPr>
            <p:cNvPr id="8" name="Group 7">
              <a:extLst>
                <a:ext uri="{FF2B5EF4-FFF2-40B4-BE49-F238E27FC236}">
                  <a16:creationId xmlns:a16="http://schemas.microsoft.com/office/drawing/2014/main" id="{2D636588-3295-0C74-3B65-BAB90D0EB5A7}"/>
                </a:ext>
              </a:extLst>
            </p:cNvPr>
            <p:cNvGrpSpPr>
              <a:grpSpLocks/>
            </p:cNvGrpSpPr>
            <p:nvPr/>
          </p:nvGrpSpPr>
          <p:grpSpPr>
            <a:xfrm>
              <a:off x="4853036" y="1105921"/>
              <a:ext cx="6305132" cy="4861602"/>
              <a:chOff x="4853036" y="1105921"/>
              <a:chExt cx="6305132" cy="4861602"/>
            </a:xfrm>
          </p:grpSpPr>
          <p:grpSp>
            <p:nvGrpSpPr>
              <p:cNvPr id="12" name="Group 11">
                <a:extLst>
                  <a:ext uri="{FF2B5EF4-FFF2-40B4-BE49-F238E27FC236}">
                    <a16:creationId xmlns:a16="http://schemas.microsoft.com/office/drawing/2014/main" id="{4D9C3058-8628-5C41-7A5C-78E84BF25832}"/>
                  </a:ext>
                </a:extLst>
              </p:cNvPr>
              <p:cNvGrpSpPr>
                <a:grpSpLocks/>
              </p:cNvGrpSpPr>
              <p:nvPr/>
            </p:nvGrpSpPr>
            <p:grpSpPr>
              <a:xfrm>
                <a:off x="4853036" y="1105921"/>
                <a:ext cx="1860031" cy="4410868"/>
                <a:chOff x="4853036" y="1249362"/>
                <a:chExt cx="1860031" cy="4410868"/>
              </a:xfrm>
            </p:grpSpPr>
            <p:sp>
              <p:nvSpPr>
                <p:cNvPr id="20" name="TextBox 19">
                  <a:extLst>
                    <a:ext uri="{FF2B5EF4-FFF2-40B4-BE49-F238E27FC236}">
                      <a16:creationId xmlns:a16="http://schemas.microsoft.com/office/drawing/2014/main" id="{0C791DDD-0EE1-62C8-4A3E-366E3A1FFFF8}"/>
                    </a:ext>
                  </a:extLst>
                </p:cNvPr>
                <p:cNvSpPr txBox="1"/>
                <p:nvPr/>
              </p:nvSpPr>
              <p:spPr>
                <a:xfrm>
                  <a:off x="6009528" y="1249362"/>
                  <a:ext cx="703539" cy="707886"/>
                </a:xfrm>
                <a:prstGeom prst="rect">
                  <a:avLst/>
                </a:prstGeom>
                <a:noFill/>
              </p:spPr>
              <p:txBody>
                <a:bodyPr wrap="square" rtlCol="0">
                  <a:spAutoFit/>
                </a:bodyPr>
                <a:lstStyle/>
                <a:p>
                  <a:pPr algn="ctr"/>
                  <a:r>
                    <a:rPr lang="en-US" sz="4000" dirty="0">
                      <a:solidFill>
                        <a:schemeClr val="tx2"/>
                      </a:solidFill>
                      <a:latin typeface="Montserrat" panose="00000500000000000000" pitchFamily="2" charset="0"/>
                    </a:rPr>
                    <a:t>1</a:t>
                  </a:r>
                  <a:endParaRPr lang="en-US" sz="4400" dirty="0">
                    <a:solidFill>
                      <a:schemeClr val="tx2"/>
                    </a:solidFill>
                    <a:latin typeface="Montserrat" panose="00000500000000000000" pitchFamily="2" charset="0"/>
                  </a:endParaRPr>
                </a:p>
              </p:txBody>
            </p:sp>
            <p:sp>
              <p:nvSpPr>
                <p:cNvPr id="21" name="TextBox 20">
                  <a:extLst>
                    <a:ext uri="{FF2B5EF4-FFF2-40B4-BE49-F238E27FC236}">
                      <a16:creationId xmlns:a16="http://schemas.microsoft.com/office/drawing/2014/main" id="{3BDF66FB-3B63-6CEF-0DED-996423DAD538}"/>
                    </a:ext>
                  </a:extLst>
                </p:cNvPr>
                <p:cNvSpPr txBox="1"/>
                <p:nvPr/>
              </p:nvSpPr>
              <p:spPr>
                <a:xfrm>
                  <a:off x="5651244" y="2483689"/>
                  <a:ext cx="703539" cy="707886"/>
                </a:xfrm>
                <a:prstGeom prst="rect">
                  <a:avLst/>
                </a:prstGeom>
                <a:noFill/>
              </p:spPr>
              <p:txBody>
                <a:bodyPr wrap="square" rtlCol="0">
                  <a:spAutoFit/>
                </a:bodyPr>
                <a:lstStyle/>
                <a:p>
                  <a:pPr algn="ctr"/>
                  <a:r>
                    <a:rPr lang="en-US" sz="4000" dirty="0">
                      <a:solidFill>
                        <a:schemeClr val="tx2"/>
                      </a:solidFill>
                      <a:latin typeface="Montserrat" panose="00000500000000000000" pitchFamily="2" charset="0"/>
                    </a:rPr>
                    <a:t>2</a:t>
                  </a:r>
                  <a:endParaRPr lang="en-US" sz="4400" dirty="0">
                    <a:solidFill>
                      <a:schemeClr val="tx2"/>
                    </a:solidFill>
                    <a:latin typeface="Montserrat" panose="00000500000000000000" pitchFamily="2" charset="0"/>
                  </a:endParaRPr>
                </a:p>
              </p:txBody>
            </p:sp>
            <p:sp>
              <p:nvSpPr>
                <p:cNvPr id="22" name="TextBox 21">
                  <a:extLst>
                    <a:ext uri="{FF2B5EF4-FFF2-40B4-BE49-F238E27FC236}">
                      <a16:creationId xmlns:a16="http://schemas.microsoft.com/office/drawing/2014/main" id="{15DA4178-79BA-E17B-930C-05983B16F1F7}"/>
                    </a:ext>
                  </a:extLst>
                </p:cNvPr>
                <p:cNvSpPr txBox="1"/>
                <p:nvPr/>
              </p:nvSpPr>
              <p:spPr>
                <a:xfrm>
                  <a:off x="5276633" y="3718016"/>
                  <a:ext cx="703539" cy="707886"/>
                </a:xfrm>
                <a:prstGeom prst="rect">
                  <a:avLst/>
                </a:prstGeom>
                <a:noFill/>
              </p:spPr>
              <p:txBody>
                <a:bodyPr wrap="square" rtlCol="0">
                  <a:spAutoFit/>
                </a:bodyPr>
                <a:lstStyle/>
                <a:p>
                  <a:pPr algn="ctr"/>
                  <a:r>
                    <a:rPr lang="en-US" sz="4000" dirty="0">
                      <a:solidFill>
                        <a:schemeClr val="tx2"/>
                      </a:solidFill>
                      <a:latin typeface="Montserrat" panose="00000500000000000000" pitchFamily="2" charset="0"/>
                    </a:rPr>
                    <a:t>3</a:t>
                  </a:r>
                  <a:endParaRPr lang="en-US" sz="4400" dirty="0">
                    <a:solidFill>
                      <a:schemeClr val="tx2"/>
                    </a:solidFill>
                    <a:latin typeface="Montserrat" panose="00000500000000000000" pitchFamily="2" charset="0"/>
                  </a:endParaRPr>
                </a:p>
              </p:txBody>
            </p:sp>
            <p:sp>
              <p:nvSpPr>
                <p:cNvPr id="23" name="TextBox 22">
                  <a:extLst>
                    <a:ext uri="{FF2B5EF4-FFF2-40B4-BE49-F238E27FC236}">
                      <a16:creationId xmlns:a16="http://schemas.microsoft.com/office/drawing/2014/main" id="{1FF9AECC-6394-8DC7-CDA3-938330141A32}"/>
                    </a:ext>
                  </a:extLst>
                </p:cNvPr>
                <p:cNvSpPr txBox="1"/>
                <p:nvPr/>
              </p:nvSpPr>
              <p:spPr>
                <a:xfrm>
                  <a:off x="4853036" y="4952344"/>
                  <a:ext cx="703539" cy="707886"/>
                </a:xfrm>
                <a:prstGeom prst="rect">
                  <a:avLst/>
                </a:prstGeom>
                <a:noFill/>
              </p:spPr>
              <p:txBody>
                <a:bodyPr wrap="square" rtlCol="0">
                  <a:spAutoFit/>
                </a:bodyPr>
                <a:lstStyle/>
                <a:p>
                  <a:pPr algn="ctr"/>
                  <a:r>
                    <a:rPr lang="en-US" sz="4000" dirty="0">
                      <a:solidFill>
                        <a:schemeClr val="tx2"/>
                      </a:solidFill>
                      <a:latin typeface="Montserrat" panose="00000500000000000000" pitchFamily="2" charset="0"/>
                    </a:rPr>
                    <a:t>4</a:t>
                  </a:r>
                  <a:endParaRPr lang="en-US" sz="4400" dirty="0">
                    <a:solidFill>
                      <a:schemeClr val="tx2"/>
                    </a:solidFill>
                    <a:latin typeface="Montserrat" panose="00000500000000000000" pitchFamily="2" charset="0"/>
                  </a:endParaRPr>
                </a:p>
              </p:txBody>
            </p:sp>
          </p:grpSp>
          <p:sp>
            <p:nvSpPr>
              <p:cNvPr id="13" name="TextBox 12">
                <a:extLst>
                  <a:ext uri="{FF2B5EF4-FFF2-40B4-BE49-F238E27FC236}">
                    <a16:creationId xmlns:a16="http://schemas.microsoft.com/office/drawing/2014/main" id="{2F6BA1EB-8FC2-A00F-47FA-05EE57AA2F04}"/>
                  </a:ext>
                </a:extLst>
              </p:cNvPr>
              <p:cNvSpPr txBox="1">
                <a:spLocks/>
              </p:cNvSpPr>
              <p:nvPr/>
            </p:nvSpPr>
            <p:spPr>
              <a:xfrm>
                <a:off x="7529525" y="1232252"/>
                <a:ext cx="3628643" cy="830997"/>
              </a:xfrm>
              <a:prstGeom prst="rect">
                <a:avLst/>
              </a:prstGeom>
              <a:noFill/>
            </p:spPr>
            <p:txBody>
              <a:bodyPr wrap="square" rtlCol="0">
                <a:spAutoFit/>
              </a:bodyPr>
              <a:lstStyle/>
              <a:p>
                <a:r>
                  <a:rPr lang="en-US" sz="2000" dirty="0">
                    <a:solidFill>
                      <a:schemeClr val="tx2"/>
                    </a:solidFill>
                    <a:latin typeface="Montserrat" panose="00000500000000000000" pitchFamily="2" charset="0"/>
                  </a:rPr>
                  <a:t>IDEA</a:t>
                </a:r>
                <a:endParaRPr lang="en-US" sz="1600" dirty="0">
                  <a:solidFill>
                    <a:schemeClr val="tx2"/>
                  </a:solidFill>
                  <a:latin typeface="Montserrat" panose="00000500000000000000" pitchFamily="2" charset="0"/>
                </a:endParaRPr>
              </a:p>
              <a:p>
                <a:r>
                  <a:rPr lang="en-US" sz="1400" dirty="0">
                    <a:solidFill>
                      <a:schemeClr val="tx2"/>
                    </a:solidFill>
                    <a:latin typeface="Montserrat" panose="00000500000000000000" pitchFamily="2" charset="0"/>
                  </a:rPr>
                  <a:t>Lorem ipsum dolor sit a met, constituter adipescent elite. Fusce</a:t>
                </a:r>
                <a:endParaRPr lang="en-US" sz="1600" dirty="0">
                  <a:solidFill>
                    <a:schemeClr val="tx2"/>
                  </a:solidFill>
                  <a:latin typeface="Montserrat" panose="00000500000000000000" pitchFamily="2" charset="0"/>
                </a:endParaRPr>
              </a:p>
            </p:txBody>
          </p:sp>
          <p:sp>
            <p:nvSpPr>
              <p:cNvPr id="15" name="TextBox 14">
                <a:extLst>
                  <a:ext uri="{FF2B5EF4-FFF2-40B4-BE49-F238E27FC236}">
                    <a16:creationId xmlns:a16="http://schemas.microsoft.com/office/drawing/2014/main" id="{8D6AFAE6-D3B7-BAB3-2C40-E30F5BA5ADC6}"/>
                  </a:ext>
                </a:extLst>
              </p:cNvPr>
              <p:cNvSpPr txBox="1">
                <a:spLocks/>
              </p:cNvSpPr>
              <p:nvPr/>
            </p:nvSpPr>
            <p:spPr>
              <a:xfrm>
                <a:off x="7181614" y="2460645"/>
                <a:ext cx="3628643" cy="830997"/>
              </a:xfrm>
              <a:prstGeom prst="rect">
                <a:avLst/>
              </a:prstGeom>
              <a:noFill/>
            </p:spPr>
            <p:txBody>
              <a:bodyPr wrap="square" rtlCol="0">
                <a:spAutoFit/>
              </a:bodyPr>
              <a:lstStyle/>
              <a:p>
                <a:r>
                  <a:rPr lang="en-US" sz="2000" dirty="0">
                    <a:solidFill>
                      <a:schemeClr val="tx2"/>
                    </a:solidFill>
                    <a:latin typeface="Montserrat" panose="00000500000000000000" pitchFamily="2" charset="0"/>
                  </a:rPr>
                  <a:t>RESEARCH</a:t>
                </a:r>
                <a:endParaRPr lang="en-US" sz="1600" dirty="0">
                  <a:solidFill>
                    <a:schemeClr val="tx2"/>
                  </a:solidFill>
                  <a:latin typeface="Montserrat" panose="00000500000000000000" pitchFamily="2" charset="0"/>
                </a:endParaRPr>
              </a:p>
              <a:p>
                <a:r>
                  <a:rPr lang="en-US" sz="1400" dirty="0">
                    <a:solidFill>
                      <a:schemeClr val="tx2"/>
                    </a:solidFill>
                    <a:latin typeface="Montserrat" panose="00000500000000000000" pitchFamily="2" charset="0"/>
                  </a:rPr>
                  <a:t>Lorem ipsum dolor sit a met, constituter adipescent elite. Fusce</a:t>
                </a:r>
                <a:endParaRPr lang="en-US" sz="1600" dirty="0">
                  <a:solidFill>
                    <a:schemeClr val="tx2"/>
                  </a:solidFill>
                  <a:latin typeface="Montserrat" panose="00000500000000000000" pitchFamily="2" charset="0"/>
                </a:endParaRPr>
              </a:p>
            </p:txBody>
          </p:sp>
          <p:sp>
            <p:nvSpPr>
              <p:cNvPr id="16" name="TextBox 15">
                <a:extLst>
                  <a:ext uri="{FF2B5EF4-FFF2-40B4-BE49-F238E27FC236}">
                    <a16:creationId xmlns:a16="http://schemas.microsoft.com/office/drawing/2014/main" id="{70119B12-B49B-140C-2CA8-552DD9E83142}"/>
                  </a:ext>
                </a:extLst>
              </p:cNvPr>
              <p:cNvSpPr txBox="1">
                <a:spLocks/>
              </p:cNvSpPr>
              <p:nvPr/>
            </p:nvSpPr>
            <p:spPr>
              <a:xfrm>
                <a:off x="6833704" y="3692667"/>
                <a:ext cx="3628643" cy="830997"/>
              </a:xfrm>
              <a:prstGeom prst="rect">
                <a:avLst/>
              </a:prstGeom>
              <a:noFill/>
            </p:spPr>
            <p:txBody>
              <a:bodyPr wrap="square" rtlCol="0">
                <a:spAutoFit/>
              </a:bodyPr>
              <a:lstStyle/>
              <a:p>
                <a:r>
                  <a:rPr lang="en-US" sz="2000" dirty="0">
                    <a:solidFill>
                      <a:schemeClr val="tx2"/>
                    </a:solidFill>
                    <a:latin typeface="Montserrat" panose="00000500000000000000" pitchFamily="2" charset="0"/>
                  </a:rPr>
                  <a:t>PLANNING</a:t>
                </a:r>
                <a:endParaRPr lang="en-US" sz="1600" dirty="0">
                  <a:solidFill>
                    <a:schemeClr val="tx2"/>
                  </a:solidFill>
                  <a:latin typeface="Montserrat" panose="00000500000000000000" pitchFamily="2" charset="0"/>
                </a:endParaRPr>
              </a:p>
              <a:p>
                <a:r>
                  <a:rPr lang="en-US" sz="1400" dirty="0">
                    <a:solidFill>
                      <a:schemeClr val="tx2"/>
                    </a:solidFill>
                    <a:latin typeface="Montserrat" panose="00000500000000000000" pitchFamily="2" charset="0"/>
                  </a:rPr>
                  <a:t>Lorem ipsum dolor sit a met, constituter adipescent elite. Fusce</a:t>
                </a:r>
                <a:endParaRPr lang="en-US" sz="1600" dirty="0">
                  <a:solidFill>
                    <a:schemeClr val="tx2"/>
                  </a:solidFill>
                  <a:latin typeface="Montserrat" panose="00000500000000000000" pitchFamily="2" charset="0"/>
                </a:endParaRPr>
              </a:p>
            </p:txBody>
          </p:sp>
          <p:sp>
            <p:nvSpPr>
              <p:cNvPr id="17" name="TextBox 16">
                <a:extLst>
                  <a:ext uri="{FF2B5EF4-FFF2-40B4-BE49-F238E27FC236}">
                    <a16:creationId xmlns:a16="http://schemas.microsoft.com/office/drawing/2014/main" id="{2E98998D-34A2-B29E-82AD-B7F51C935424}"/>
                  </a:ext>
                </a:extLst>
              </p:cNvPr>
              <p:cNvSpPr txBox="1">
                <a:spLocks/>
              </p:cNvSpPr>
              <p:nvPr/>
            </p:nvSpPr>
            <p:spPr>
              <a:xfrm>
                <a:off x="6485794" y="4921083"/>
                <a:ext cx="3628643" cy="1046440"/>
              </a:xfrm>
              <a:prstGeom prst="rect">
                <a:avLst/>
              </a:prstGeom>
              <a:noFill/>
            </p:spPr>
            <p:txBody>
              <a:bodyPr wrap="square" rtlCol="0">
                <a:spAutoFit/>
              </a:bodyPr>
              <a:lstStyle/>
              <a:p>
                <a:r>
                  <a:rPr lang="en-US" sz="2000" dirty="0">
                    <a:solidFill>
                      <a:schemeClr val="tx2"/>
                    </a:solidFill>
                    <a:latin typeface="Montserrat" panose="00000500000000000000" pitchFamily="2" charset="0"/>
                  </a:rPr>
                  <a:t>BUSINESS</a:t>
                </a:r>
                <a:endParaRPr lang="en-US" sz="1600" dirty="0">
                  <a:solidFill>
                    <a:schemeClr val="tx2"/>
                  </a:solidFill>
                  <a:latin typeface="Montserrat" panose="00000500000000000000" pitchFamily="2" charset="0"/>
                </a:endParaRPr>
              </a:p>
              <a:p>
                <a:r>
                  <a:rPr lang="en-US" sz="1400" dirty="0">
                    <a:solidFill>
                      <a:schemeClr val="tx2"/>
                    </a:solidFill>
                    <a:latin typeface="Montserrat" panose="00000500000000000000" pitchFamily="2" charset="0"/>
                  </a:rPr>
                  <a:t>Lorem ipsum dolor sit a met, constituter adipescent elite. Fusce posuere, magna</a:t>
                </a:r>
              </a:p>
            </p:txBody>
          </p:sp>
        </p:grpSp>
      </p:grpSp>
      <p:grpSp>
        <p:nvGrpSpPr>
          <p:cNvPr id="24" name="Group 23">
            <a:extLst>
              <a:ext uri="{FF2B5EF4-FFF2-40B4-BE49-F238E27FC236}">
                <a16:creationId xmlns:a16="http://schemas.microsoft.com/office/drawing/2014/main" id="{E15A80F1-9966-6B2C-2C22-017E20F82BC5}"/>
              </a:ext>
            </a:extLst>
          </p:cNvPr>
          <p:cNvGrpSpPr/>
          <p:nvPr/>
        </p:nvGrpSpPr>
        <p:grpSpPr>
          <a:xfrm>
            <a:off x="1081223" y="1583974"/>
            <a:ext cx="3155067" cy="4941820"/>
            <a:chOff x="1054076" y="1255258"/>
            <a:chExt cx="2641601" cy="3726174"/>
          </a:xfrm>
        </p:grpSpPr>
        <p:sp>
          <p:nvSpPr>
            <p:cNvPr id="25" name="TextBox 24">
              <a:extLst>
                <a:ext uri="{FF2B5EF4-FFF2-40B4-BE49-F238E27FC236}">
                  <a16:creationId xmlns:a16="http://schemas.microsoft.com/office/drawing/2014/main" id="{84244302-3271-14FA-62B5-50A5364A6C9C}"/>
                </a:ext>
              </a:extLst>
            </p:cNvPr>
            <p:cNvSpPr txBox="1"/>
            <p:nvPr/>
          </p:nvSpPr>
          <p:spPr>
            <a:xfrm>
              <a:off x="1054076" y="1255258"/>
              <a:ext cx="2641601" cy="812232"/>
            </a:xfrm>
            <a:prstGeom prst="rect">
              <a:avLst/>
            </a:prstGeom>
            <a:noFill/>
          </p:spPr>
          <p:txBody>
            <a:bodyPr wrap="square" rtlCol="0">
              <a:spAutoFit/>
            </a:bodyPr>
            <a:lstStyle/>
            <a:p>
              <a:r>
                <a:rPr lang="en-US" sz="3200" dirty="0">
                  <a:solidFill>
                    <a:schemeClr val="tx2"/>
                  </a:solidFill>
                  <a:latin typeface="Montserrat" panose="00000500000000000000" pitchFamily="2" charset="0"/>
                </a:rPr>
                <a:t>MARKETING </a:t>
              </a:r>
            </a:p>
            <a:p>
              <a:r>
                <a:rPr lang="en-US" sz="3200" dirty="0">
                  <a:solidFill>
                    <a:schemeClr val="tx2"/>
                  </a:solidFill>
                  <a:latin typeface="Montserrat" panose="00000500000000000000" pitchFamily="2" charset="0"/>
                </a:rPr>
                <a:t>OBJECTIVES</a:t>
              </a:r>
            </a:p>
          </p:txBody>
        </p:sp>
        <p:sp>
          <p:nvSpPr>
            <p:cNvPr id="26" name="TextBox 25">
              <a:extLst>
                <a:ext uri="{FF2B5EF4-FFF2-40B4-BE49-F238E27FC236}">
                  <a16:creationId xmlns:a16="http://schemas.microsoft.com/office/drawing/2014/main" id="{9B0A303E-A8F1-4962-2204-8B84BB3A53DC}"/>
                </a:ext>
              </a:extLst>
            </p:cNvPr>
            <p:cNvSpPr txBox="1"/>
            <p:nvPr/>
          </p:nvSpPr>
          <p:spPr>
            <a:xfrm>
              <a:off x="1054076" y="2454764"/>
              <a:ext cx="2400300" cy="719405"/>
            </a:xfrm>
            <a:prstGeom prst="rect">
              <a:avLst/>
            </a:prstGeom>
            <a:noFill/>
          </p:spPr>
          <p:txBody>
            <a:bodyPr wrap="square" rtlCol="0">
              <a:spAutoFit/>
            </a:bodyPr>
            <a:lstStyle/>
            <a:p>
              <a:r>
                <a:rPr lang="en-US" sz="1400" dirty="0">
                  <a:solidFill>
                    <a:schemeClr val="tx2"/>
                  </a:solidFill>
                  <a:latin typeface="Montserrat" panose="00000500000000000000" pitchFamily="2" charset="0"/>
                </a:rPr>
                <a:t>Lorem ipsum dolor sit a met, constituter adipescent elite. Maecenas porttitor congue massa. Fusce posuere, </a:t>
              </a:r>
            </a:p>
          </p:txBody>
        </p:sp>
        <p:sp>
          <p:nvSpPr>
            <p:cNvPr id="27" name="6">
              <a:extLst>
                <a:ext uri="{FF2B5EF4-FFF2-40B4-BE49-F238E27FC236}">
                  <a16:creationId xmlns:a16="http://schemas.microsoft.com/office/drawing/2014/main" id="{86733C9D-A396-0F2D-DFC3-C8B36D31F918}"/>
                </a:ext>
              </a:extLst>
            </p:cNvPr>
            <p:cNvSpPr/>
            <p:nvPr/>
          </p:nvSpPr>
          <p:spPr>
            <a:xfrm flipV="1">
              <a:off x="1054076" y="2249119"/>
              <a:ext cx="2293826" cy="65590"/>
            </a:xfrm>
            <a:prstGeom prst="rect">
              <a:avLst/>
            </a:prstGeom>
            <a:solidFill>
              <a:schemeClr val="tx1">
                <a:lumMod val="75000"/>
                <a:lumOff val="25000"/>
              </a:schemeClr>
            </a:solidFill>
            <a:ln w="12700">
              <a:noFill/>
              <a:miter lim="400000"/>
            </a:ln>
          </p:spPr>
          <p:txBody>
            <a:bodyPr lIns="50800" tIns="50800" rIns="50800" bIns="50800" anchor="ctr"/>
            <a:lstStyle/>
            <a:p>
              <a:pPr>
                <a:lnSpc>
                  <a:spcPct val="100000"/>
                </a:lnSpc>
                <a:defRPr sz="3200" cap="none" spc="0">
                  <a:solidFill>
                    <a:srgbClr val="FFFFFF"/>
                  </a:solidFill>
                  <a:latin typeface="Helvetica Light"/>
                  <a:ea typeface="Helvetica Light"/>
                  <a:cs typeface="Helvetica Light"/>
                  <a:sym typeface="Helvetica Light"/>
                </a:defRPr>
              </a:pPr>
              <a:endParaRPr sz="3600" dirty="0">
                <a:solidFill>
                  <a:schemeClr val="tx2"/>
                </a:solidFill>
              </a:endParaRPr>
            </a:p>
          </p:txBody>
        </p:sp>
        <p:grpSp>
          <p:nvGrpSpPr>
            <p:cNvPr id="28" name="Group 27">
              <a:extLst>
                <a:ext uri="{FF2B5EF4-FFF2-40B4-BE49-F238E27FC236}">
                  <a16:creationId xmlns:a16="http://schemas.microsoft.com/office/drawing/2014/main" id="{A0C9EEC9-2ABB-5578-9F0A-477DCFC6B8CD}"/>
                </a:ext>
              </a:extLst>
            </p:cNvPr>
            <p:cNvGrpSpPr/>
            <p:nvPr/>
          </p:nvGrpSpPr>
          <p:grpSpPr>
            <a:xfrm>
              <a:off x="1129149" y="3546880"/>
              <a:ext cx="2386337" cy="1434552"/>
              <a:chOff x="8319868" y="4349708"/>
              <a:chExt cx="2386337" cy="1434552"/>
            </a:xfrm>
          </p:grpSpPr>
          <p:sp>
            <p:nvSpPr>
              <p:cNvPr id="29" name="5">
                <a:extLst>
                  <a:ext uri="{FF2B5EF4-FFF2-40B4-BE49-F238E27FC236}">
                    <a16:creationId xmlns:a16="http://schemas.microsoft.com/office/drawing/2014/main" id="{2DC28A65-DE55-6CF4-1AE0-28C62DFC6C89}"/>
                  </a:ext>
                </a:extLst>
              </p:cNvPr>
              <p:cNvSpPr/>
              <p:nvPr/>
            </p:nvSpPr>
            <p:spPr>
              <a:xfrm>
                <a:off x="8346654" y="5451532"/>
                <a:ext cx="1861585" cy="0"/>
              </a:xfrm>
              <a:prstGeom prst="line">
                <a:avLst/>
              </a:prstGeom>
              <a:noFill/>
              <a:ln w="28575" cap="flat">
                <a:solidFill>
                  <a:schemeClr val="tx1">
                    <a:lumMod val="85000"/>
                    <a:lumOff val="15000"/>
                  </a:schemeClr>
                </a:solidFill>
                <a:prstDash val="solid"/>
                <a:miter lim="400000"/>
              </a:ln>
              <a:effectLst/>
            </p:spPr>
            <p:txBody>
              <a:bodyPr wrap="square" lIns="50800" tIns="50800" rIns="50800" bIns="50800" numCol="1" anchor="ctr">
                <a:noAutofit/>
              </a:bodyPr>
              <a:lstStyle/>
              <a:p>
                <a:pPr algn="ctr">
                  <a:lnSpc>
                    <a:spcPct val="100000"/>
                  </a:lnSpc>
                  <a:defRPr sz="3200" cap="none" spc="0">
                    <a:latin typeface="Helvetica Light"/>
                    <a:ea typeface="Helvetica Light"/>
                    <a:cs typeface="Helvetica Light"/>
                    <a:sym typeface="Helvetica Light"/>
                  </a:defRPr>
                </a:pPr>
                <a:endParaRPr sz="2400" dirty="0">
                  <a:solidFill>
                    <a:schemeClr val="tx2"/>
                  </a:solidFill>
                  <a:latin typeface="Montserrat" panose="00000500000000000000" pitchFamily="2" charset="0"/>
                </a:endParaRPr>
              </a:p>
            </p:txBody>
          </p:sp>
          <p:sp>
            <p:nvSpPr>
              <p:cNvPr id="30" name="4">
                <a:extLst>
                  <a:ext uri="{FF2B5EF4-FFF2-40B4-BE49-F238E27FC236}">
                    <a16:creationId xmlns:a16="http://schemas.microsoft.com/office/drawing/2014/main" id="{CAAA0312-59FF-8E0E-7888-2ABB5D2436D1}"/>
                  </a:ext>
                </a:extLst>
              </p:cNvPr>
              <p:cNvSpPr/>
              <p:nvPr/>
            </p:nvSpPr>
            <p:spPr>
              <a:xfrm>
                <a:off x="8319868" y="5527246"/>
                <a:ext cx="2386337" cy="2570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r>
                  <a:rPr lang="en-US" sz="1400" dirty="0">
                    <a:solidFill>
                      <a:schemeClr val="tx2"/>
                    </a:solidFill>
                    <a:latin typeface="Montserrat" panose="00000500000000000000" pitchFamily="2" charset="0"/>
                  </a:rPr>
                  <a:t>Your</a:t>
                </a:r>
                <a:r>
                  <a:rPr sz="1400" dirty="0">
                    <a:solidFill>
                      <a:schemeClr val="tx2"/>
                    </a:solidFill>
                    <a:latin typeface="Montserrat" panose="00000500000000000000" pitchFamily="2" charset="0"/>
                  </a:rPr>
                  <a:t> title here</a:t>
                </a:r>
              </a:p>
            </p:txBody>
          </p:sp>
          <p:sp>
            <p:nvSpPr>
              <p:cNvPr id="31" name="3">
                <a:extLst>
                  <a:ext uri="{FF2B5EF4-FFF2-40B4-BE49-F238E27FC236}">
                    <a16:creationId xmlns:a16="http://schemas.microsoft.com/office/drawing/2014/main" id="{C54902B5-AEB6-363E-A03B-1A6EE439DA57}"/>
                  </a:ext>
                </a:extLst>
              </p:cNvPr>
              <p:cNvSpPr/>
              <p:nvPr/>
            </p:nvSpPr>
            <p:spPr>
              <a:xfrm>
                <a:off x="9565595" y="4965865"/>
                <a:ext cx="782605" cy="308358"/>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r>
                  <a:rPr lang="en-US" sz="1800" dirty="0">
                    <a:solidFill>
                      <a:schemeClr val="tx2"/>
                    </a:solidFill>
                    <a:latin typeface="Montserrat" panose="00000500000000000000" pitchFamily="2" charset="0"/>
                  </a:rPr>
                  <a:t>88</a:t>
                </a:r>
                <a:r>
                  <a:rPr sz="1800" dirty="0">
                    <a:solidFill>
                      <a:schemeClr val="tx2"/>
                    </a:solidFill>
                    <a:latin typeface="Montserrat" panose="00000500000000000000" pitchFamily="2" charset="0"/>
                  </a:rPr>
                  <a:t>%</a:t>
                </a:r>
              </a:p>
            </p:txBody>
          </p:sp>
          <p:sp>
            <p:nvSpPr>
              <p:cNvPr id="32" name="1">
                <a:extLst>
                  <a:ext uri="{FF2B5EF4-FFF2-40B4-BE49-F238E27FC236}">
                    <a16:creationId xmlns:a16="http://schemas.microsoft.com/office/drawing/2014/main" id="{3EDC3F97-AC96-1963-0287-70C9B0BC8056}"/>
                  </a:ext>
                </a:extLst>
              </p:cNvPr>
              <p:cNvSpPr/>
              <p:nvPr/>
            </p:nvSpPr>
            <p:spPr>
              <a:xfrm>
                <a:off x="8319868" y="4349708"/>
                <a:ext cx="1425336" cy="30942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r>
                  <a:rPr lang="en-US" sz="2000" dirty="0">
                    <a:solidFill>
                      <a:schemeClr val="tx2"/>
                    </a:solidFill>
                    <a:latin typeface="Montserrat" panose="00000500000000000000" pitchFamily="2" charset="0"/>
                  </a:rPr>
                  <a:t>May</a:t>
                </a:r>
                <a:r>
                  <a:rPr sz="2000" dirty="0">
                    <a:solidFill>
                      <a:schemeClr val="tx2"/>
                    </a:solidFill>
                    <a:latin typeface="Montserrat" panose="00000500000000000000" pitchFamily="2" charset="0"/>
                  </a:rPr>
                  <a:t> </a:t>
                </a:r>
                <a:r>
                  <a:rPr lang="en-US" sz="2000" dirty="0">
                    <a:solidFill>
                      <a:schemeClr val="tx2"/>
                    </a:solidFill>
                    <a:latin typeface="Montserrat" panose="00000500000000000000" pitchFamily="2" charset="0"/>
                  </a:rPr>
                  <a:t>17</a:t>
                </a:r>
                <a:r>
                  <a:rPr sz="2000" dirty="0">
                    <a:solidFill>
                      <a:schemeClr val="tx2"/>
                    </a:solidFill>
                    <a:latin typeface="Montserrat" panose="00000500000000000000" pitchFamily="2" charset="0"/>
                  </a:rPr>
                  <a:t>, </a:t>
                </a:r>
                <a:r>
                  <a:rPr lang="en-US" sz="2000" dirty="0">
                    <a:solidFill>
                      <a:schemeClr val="tx2"/>
                    </a:solidFill>
                    <a:latin typeface="Montserrat" panose="00000500000000000000" pitchFamily="2" charset="0"/>
                  </a:rPr>
                  <a:t>2024</a:t>
                </a:r>
                <a:endParaRPr sz="2000" dirty="0">
                  <a:solidFill>
                    <a:schemeClr val="tx2"/>
                  </a:solidFill>
                  <a:latin typeface="Montserrat" panose="00000500000000000000" pitchFamily="2" charset="0"/>
                </a:endParaRPr>
              </a:p>
            </p:txBody>
          </p:sp>
          <p:sp>
            <p:nvSpPr>
              <p:cNvPr id="33" name="2">
                <a:extLst>
                  <a:ext uri="{FF2B5EF4-FFF2-40B4-BE49-F238E27FC236}">
                    <a16:creationId xmlns:a16="http://schemas.microsoft.com/office/drawing/2014/main" id="{CA0841DF-05A9-DC5E-DCC2-5E463CE4F28B}"/>
                  </a:ext>
                </a:extLst>
              </p:cNvPr>
              <p:cNvSpPr/>
              <p:nvPr/>
            </p:nvSpPr>
            <p:spPr>
              <a:xfrm>
                <a:off x="8319868" y="4673544"/>
                <a:ext cx="2276460" cy="2570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r>
                  <a:rPr lang="en-US" sz="1400" dirty="0">
                    <a:solidFill>
                      <a:schemeClr val="tx2"/>
                    </a:solidFill>
                    <a:latin typeface="Montserrat" panose="00000500000000000000" pitchFamily="2" charset="0"/>
                  </a:rPr>
                  <a:t>Your</a:t>
                </a:r>
                <a:r>
                  <a:rPr sz="1400" dirty="0">
                    <a:solidFill>
                      <a:schemeClr val="tx2"/>
                    </a:solidFill>
                    <a:latin typeface="Montserrat" panose="00000500000000000000" pitchFamily="2" charset="0"/>
                  </a:rPr>
                  <a:t> title here</a:t>
                </a:r>
              </a:p>
            </p:txBody>
          </p:sp>
          <p:sp>
            <p:nvSpPr>
              <p:cNvPr id="34" name="Oval 33">
                <a:extLst>
                  <a:ext uri="{FF2B5EF4-FFF2-40B4-BE49-F238E27FC236}">
                    <a16:creationId xmlns:a16="http://schemas.microsoft.com/office/drawing/2014/main" id="{48687BD3-AD24-A3C4-CCEF-ECE091B7BC61}"/>
                  </a:ext>
                </a:extLst>
              </p:cNvPr>
              <p:cNvSpPr/>
              <p:nvPr/>
            </p:nvSpPr>
            <p:spPr>
              <a:xfrm>
                <a:off x="9860439" y="5368434"/>
                <a:ext cx="166196" cy="166196"/>
              </a:xfrm>
              <a:prstGeom prst="ellips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2"/>
                  </a:solidFill>
                </a:endParaRPr>
              </a:p>
            </p:txBody>
          </p:sp>
        </p:grpSp>
      </p:grpSp>
    </p:spTree>
    <p:extLst>
      <p:ext uri="{BB962C8B-B14F-4D97-AF65-F5344CB8AC3E}">
        <p14:creationId xmlns:p14="http://schemas.microsoft.com/office/powerpoint/2010/main" val="291214807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childTnLst>
                          </p:cTn>
                        </p:par>
                        <p:par>
                          <p:cTn id="9" fill="hold">
                            <p:stCondLst>
                              <p:cond delay="750"/>
                            </p:stCondLst>
                            <p:childTnLst>
                              <p:par>
                                <p:cTn id="10" presetID="2" presetClass="entr" presetSubtype="8" decel="100000"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1500" fill="hold"/>
                                        <p:tgtEl>
                                          <p:spTgt spid="4"/>
                                        </p:tgtEl>
                                        <p:attrNameLst>
                                          <p:attrName>ppt_x</p:attrName>
                                        </p:attrNameLst>
                                      </p:cBhvr>
                                      <p:tavLst>
                                        <p:tav tm="0">
                                          <p:val>
                                            <p:strVal val="0-#ppt_w/2"/>
                                          </p:val>
                                        </p:tav>
                                        <p:tav tm="100000">
                                          <p:val>
                                            <p:strVal val="#ppt_x"/>
                                          </p:val>
                                        </p:tav>
                                      </p:tavLst>
                                    </p:anim>
                                    <p:anim calcmode="lin" valueType="num">
                                      <p:cBhvr additive="base">
                                        <p:cTn id="13" dur="1500" fill="hold"/>
                                        <p:tgtEl>
                                          <p:spTgt spid="4"/>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1750" fill="hold"/>
                                        <p:tgtEl>
                                          <p:spTgt spid="3"/>
                                        </p:tgtEl>
                                        <p:attrNameLst>
                                          <p:attrName>ppt_x</p:attrName>
                                        </p:attrNameLst>
                                      </p:cBhvr>
                                      <p:tavLst>
                                        <p:tav tm="0">
                                          <p:val>
                                            <p:strVal val="0-#ppt_w/2"/>
                                          </p:val>
                                        </p:tav>
                                        <p:tav tm="100000">
                                          <p:val>
                                            <p:strVal val="#ppt_x"/>
                                          </p:val>
                                        </p:tav>
                                      </p:tavLst>
                                    </p:anim>
                                    <p:anim calcmode="lin" valueType="num">
                                      <p:cBhvr additive="base">
                                        <p:cTn id="17" dur="1750" fill="hold"/>
                                        <p:tgtEl>
                                          <p:spTgt spid="3"/>
                                        </p:tgtEl>
                                        <p:attrNameLst>
                                          <p:attrName>ppt_y</p:attrName>
                                        </p:attrNameLst>
                                      </p:cBhvr>
                                      <p:tavLst>
                                        <p:tav tm="0">
                                          <p:val>
                                            <p:strVal val="#ppt_y"/>
                                          </p:val>
                                        </p:tav>
                                        <p:tav tm="100000">
                                          <p:val>
                                            <p:strVal val="#ppt_y"/>
                                          </p:val>
                                        </p:tav>
                                      </p:tavLst>
                                    </p:anim>
                                  </p:childTnLst>
                                </p:cTn>
                              </p:par>
                              <p:par>
                                <p:cTn id="18" presetID="10" presetClass="entr" presetSubtype="0" fill="hold" nodeType="withEffect">
                                  <p:stCondLst>
                                    <p:cond delay="1000"/>
                                  </p:stCondLst>
                                  <p:childTnLst>
                                    <p:set>
                                      <p:cBhvr>
                                        <p:cTn id="19" dur="1" fill="hold">
                                          <p:stCondLst>
                                            <p:cond delay="0"/>
                                          </p:stCondLst>
                                        </p:cTn>
                                        <p:tgtEl>
                                          <p:spTgt spid="24"/>
                                        </p:tgtEl>
                                        <p:attrNameLst>
                                          <p:attrName>style.visibility</p:attrName>
                                        </p:attrNameLst>
                                      </p:cBhvr>
                                      <p:to>
                                        <p:strVal val="visible"/>
                                      </p:to>
                                    </p:set>
                                    <p:animEffect transition="in" filter="fade">
                                      <p:cBhvr>
                                        <p:cTn id="20" dur="1000"/>
                                        <p:tgtEl>
                                          <p:spTgt spid="24"/>
                                        </p:tgtEl>
                                      </p:cBhvr>
                                    </p:animEffect>
                                  </p:childTnLst>
                                </p:cTn>
                              </p:par>
                              <p:par>
                                <p:cTn id="21" presetID="10" presetClass="entr" presetSubtype="0" fill="hold" nodeType="withEffect">
                                  <p:stCondLst>
                                    <p:cond delay="150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2024-09-12 12-04-28 2">
            <a:hlinkClick r:id="" action="ppaction://media"/>
            <a:extLst>
              <a:ext uri="{FF2B5EF4-FFF2-40B4-BE49-F238E27FC236}">
                <a16:creationId xmlns:a16="http://schemas.microsoft.com/office/drawing/2014/main" id="{7BFD604C-7768-E8CB-DE62-15AD2FB10BD6}"/>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627063" y="392601"/>
            <a:ext cx="10937875" cy="6072799"/>
          </a:xfrm>
          <a:prstGeom prst="rect">
            <a:avLst/>
          </a:prstGeom>
          <a:effectLst>
            <a:outerShdw blurRad="558800" sx="102000" sy="102000" algn="ctr" rotWithShape="0">
              <a:prstClr val="black">
                <a:alpha val="50000"/>
              </a:prstClr>
            </a:outerShdw>
          </a:effectLst>
        </p:spPr>
      </p:pic>
    </p:spTree>
    <p:extLst>
      <p:ext uri="{BB962C8B-B14F-4D97-AF65-F5344CB8AC3E}">
        <p14:creationId xmlns:p14="http://schemas.microsoft.com/office/powerpoint/2010/main" val="2843272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7942"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3"/>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3"/>
                                        </p:tgtEl>
                                      </p:cBhvr>
                                    </p:cmd>
                                  </p:childTnLst>
                                </p:cTn>
                              </p:par>
                            </p:childTnLst>
                          </p:cTn>
                        </p:par>
                      </p:childTnLst>
                    </p:cTn>
                  </p:par>
                </p:childTnLst>
              </p:cTn>
              <p:nextCondLst>
                <p:cond evt="onClick" delay="0">
                  <p:tgtEl>
                    <p:spTgt spid="3"/>
                  </p:tgtEl>
                </p:cond>
              </p:nextCondLst>
            </p:seq>
            <p:video fullScrn="1">
              <p:cMediaNode vol="80000" showWhenStopped="0">
                <p:cTn id="12" fill="hold" display="0">
                  <p:stCondLst>
                    <p:cond delay="indefinite"/>
                  </p:stCondLst>
                </p:cTn>
                <p:tgtEl>
                  <p:spTgt spid="3"/>
                </p:tgtEl>
              </p:cMediaNode>
            </p:video>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08010D-878A-4267-3833-C1C03105F198}"/>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9DD8DD8A-5670-8A72-05F3-9E990CD932FD}"/>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F05B060F-E4CB-998F-9C4C-6EC6E046D3D6}"/>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0908054A-6632-6571-BC75-1B976E282683}"/>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6" name="Group 5">
            <a:extLst>
              <a:ext uri="{FF2B5EF4-FFF2-40B4-BE49-F238E27FC236}">
                <a16:creationId xmlns:a16="http://schemas.microsoft.com/office/drawing/2014/main" id="{3F904311-D3E1-349A-44A1-813DA510B585}"/>
              </a:ext>
            </a:extLst>
          </p:cNvPr>
          <p:cNvGrpSpPr/>
          <p:nvPr/>
        </p:nvGrpSpPr>
        <p:grpSpPr>
          <a:xfrm>
            <a:off x="3187717" y="524825"/>
            <a:ext cx="2730500" cy="1117600"/>
            <a:chOff x="501650" y="2946400"/>
            <a:chExt cx="2730500" cy="1117600"/>
          </a:xfrm>
        </p:grpSpPr>
        <p:sp>
          <p:nvSpPr>
            <p:cNvPr id="8" name="Rectangle: Rounded Corners 7">
              <a:extLst>
                <a:ext uri="{FF2B5EF4-FFF2-40B4-BE49-F238E27FC236}">
                  <a16:creationId xmlns:a16="http://schemas.microsoft.com/office/drawing/2014/main" id="{657A96D6-E959-0102-452E-7780B59E92FA}"/>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2" name="TextBox 11">
              <a:extLst>
                <a:ext uri="{FF2B5EF4-FFF2-40B4-BE49-F238E27FC236}">
                  <a16:creationId xmlns:a16="http://schemas.microsoft.com/office/drawing/2014/main" id="{8C242025-D442-40E3-E3E7-A2DD92F281B4}"/>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Second Tab</a:t>
              </a:r>
            </a:p>
          </p:txBody>
        </p:sp>
      </p:grpSp>
      <p:grpSp>
        <p:nvGrpSpPr>
          <p:cNvPr id="13" name="Group 12">
            <a:extLst>
              <a:ext uri="{FF2B5EF4-FFF2-40B4-BE49-F238E27FC236}">
                <a16:creationId xmlns:a16="http://schemas.microsoft.com/office/drawing/2014/main" id="{EC0F9E0E-7474-D46F-0D09-89C17804B87F}"/>
              </a:ext>
            </a:extLst>
          </p:cNvPr>
          <p:cNvGrpSpPr/>
          <p:nvPr/>
        </p:nvGrpSpPr>
        <p:grpSpPr>
          <a:xfrm>
            <a:off x="362827" y="534382"/>
            <a:ext cx="2730500" cy="1117600"/>
            <a:chOff x="501650" y="2946400"/>
            <a:chExt cx="2730500" cy="1117600"/>
          </a:xfrm>
        </p:grpSpPr>
        <p:sp>
          <p:nvSpPr>
            <p:cNvPr id="15" name="Rectangle: Rounded Corners 14">
              <a:extLst>
                <a:ext uri="{FF2B5EF4-FFF2-40B4-BE49-F238E27FC236}">
                  <a16:creationId xmlns:a16="http://schemas.microsoft.com/office/drawing/2014/main" id="{C24F8155-BADE-4173-95C1-92463B58EE91}"/>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E8EA68AA-DE22-930D-233D-459ADCAFC020}"/>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First Tab</a:t>
              </a:r>
            </a:p>
          </p:txBody>
        </p:sp>
      </p:grpSp>
      <p:sp>
        <p:nvSpPr>
          <p:cNvPr id="14" name="Rectangle top">
            <a:extLst>
              <a:ext uri="{FF2B5EF4-FFF2-40B4-BE49-F238E27FC236}">
                <a16:creationId xmlns:a16="http://schemas.microsoft.com/office/drawing/2014/main" id="{D73C4B71-A478-3985-0682-1B4762449AAF}"/>
              </a:ext>
            </a:extLst>
          </p:cNvPr>
          <p:cNvSpPr>
            <a:spLocks noGrp="1" noRot="1" noMove="1" noResize="1" noEditPoints="1" noAdjustHandles="1" noChangeArrowheads="1" noChangeShapeType="1"/>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 name="Rectangle 1">
            <a:extLst>
              <a:ext uri="{FF2B5EF4-FFF2-40B4-BE49-F238E27FC236}">
                <a16:creationId xmlns:a16="http://schemas.microsoft.com/office/drawing/2014/main" id="{E29CB43E-2D4A-1689-3247-0370CD9D5480}"/>
              </a:ext>
            </a:extLst>
          </p:cNvPr>
          <p:cNvSpPr>
            <a:spLocks noGrp="1" noRot="1" noMove="1" noResize="1" noEditPoints="1" noAdjustHandles="1" noChangeArrowheads="1" noChangeShapeType="1"/>
          </p:cNvSpPr>
          <p:nvPr/>
        </p:nvSpPr>
        <p:spPr>
          <a:xfrm>
            <a:off x="64407" y="7440978"/>
            <a:ext cx="11830050" cy="5621302"/>
          </a:xfrm>
          <a:prstGeom prst="rect">
            <a:avLst/>
          </a:prstGeom>
          <a:solidFill>
            <a:schemeClr val="bg1">
              <a:lumMod val="95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bot">
            <a:extLst>
              <a:ext uri="{FF2B5EF4-FFF2-40B4-BE49-F238E27FC236}">
                <a16:creationId xmlns:a16="http://schemas.microsoft.com/office/drawing/2014/main" id="{798152A5-7D18-FB20-1B6B-A9FECFBA5223}"/>
              </a:ext>
            </a:extLst>
          </p:cNvPr>
          <p:cNvSpPr/>
          <p:nvPr/>
        </p:nvSpPr>
        <p:spPr>
          <a:xfrm rot="10800000">
            <a:off x="-30848" y="1081312"/>
            <a:ext cx="7244448" cy="5776687"/>
          </a:xfrm>
          <a:custGeom>
            <a:avLst/>
            <a:gdLst/>
            <a:ahLst/>
            <a:cxnLst>
              <a:cxn ang="0">
                <a:pos x="wd2" y="hd2"/>
              </a:cxn>
              <a:cxn ang="5400000">
                <a:pos x="wd2" y="hd2"/>
              </a:cxn>
              <a:cxn ang="10800000">
                <a:pos x="wd2" y="hd2"/>
              </a:cxn>
              <a:cxn ang="16200000">
                <a:pos x="wd2" y="hd2"/>
              </a:cxn>
            </a:cxnLst>
            <a:rect l="0" t="0" r="r" b="b"/>
            <a:pathLst>
              <a:path w="21600" h="21600" extrusionOk="0">
                <a:moveTo>
                  <a:pt x="5815" y="0"/>
                </a:moveTo>
                <a:lnTo>
                  <a:pt x="0" y="21600"/>
                </a:lnTo>
                <a:lnTo>
                  <a:pt x="21600" y="21600"/>
                </a:lnTo>
                <a:lnTo>
                  <a:pt x="21600" y="0"/>
                </a:lnTo>
                <a:lnTo>
                  <a:pt x="5815" y="0"/>
                </a:lnTo>
                <a:close/>
              </a:path>
            </a:pathLst>
          </a:custGeom>
          <a:solidFill>
            <a:srgbClr val="FFFFFF">
              <a:alpha val="80000"/>
            </a:srgbClr>
          </a:solidFill>
          <a:ln w="12700">
            <a:miter lim="400000"/>
          </a:ln>
          <a:effectLst>
            <a:outerShdw blurRad="1270000" dist="635000" dir="3600000" sx="90000" sy="90000" rotWithShape="0">
              <a:srgbClr val="000000">
                <a:alpha val="25000"/>
              </a:srgbClr>
            </a:outerShdw>
          </a:effectLst>
        </p:spPr>
        <p:txBody>
          <a:bodyPr lIns="50800" tIns="50800" rIns="50800" bIns="50800" anchor="ctr"/>
          <a:lstStyle/>
          <a:p>
            <a:pPr algn="ctr"/>
            <a:endParaRPr sz="3200" dirty="0">
              <a:solidFill>
                <a:schemeClr val="tx2"/>
              </a:solidFill>
              <a:latin typeface="Helvetica Light"/>
            </a:endParaRPr>
          </a:p>
        </p:txBody>
      </p:sp>
      <p:sp>
        <p:nvSpPr>
          <p:cNvPr id="36" name="top">
            <a:extLst>
              <a:ext uri="{FF2B5EF4-FFF2-40B4-BE49-F238E27FC236}">
                <a16:creationId xmlns:a16="http://schemas.microsoft.com/office/drawing/2014/main" id="{7FB27B63-4343-7720-1019-31A18E31169A}"/>
              </a:ext>
            </a:extLst>
          </p:cNvPr>
          <p:cNvSpPr/>
          <p:nvPr/>
        </p:nvSpPr>
        <p:spPr>
          <a:xfrm rot="10800000">
            <a:off x="-30847" y="1081312"/>
            <a:ext cx="6071003" cy="5776685"/>
          </a:xfrm>
          <a:custGeom>
            <a:avLst/>
            <a:gdLst/>
            <a:ahLst/>
            <a:cxnLst>
              <a:cxn ang="0">
                <a:pos x="wd2" y="hd2"/>
              </a:cxn>
              <a:cxn ang="5400000">
                <a:pos x="wd2" y="hd2"/>
              </a:cxn>
              <a:cxn ang="10800000">
                <a:pos x="wd2" y="hd2"/>
              </a:cxn>
              <a:cxn ang="16200000">
                <a:pos x="wd2" y="hd2"/>
              </a:cxn>
            </a:cxnLst>
            <a:rect l="0" t="0" r="r" b="b"/>
            <a:pathLst>
              <a:path w="21600" h="21600" extrusionOk="0">
                <a:moveTo>
                  <a:pt x="7045" y="0"/>
                </a:moveTo>
                <a:lnTo>
                  <a:pt x="0" y="21600"/>
                </a:lnTo>
                <a:lnTo>
                  <a:pt x="21600" y="21600"/>
                </a:lnTo>
                <a:lnTo>
                  <a:pt x="21600" y="0"/>
                </a:lnTo>
                <a:lnTo>
                  <a:pt x="7045" y="0"/>
                </a:lnTo>
                <a:close/>
              </a:path>
            </a:pathLst>
          </a:custGeom>
          <a:solidFill>
            <a:srgbClr val="FFFFFF"/>
          </a:solidFill>
          <a:ln w="12700">
            <a:miter lim="400000"/>
          </a:ln>
          <a:effectLst>
            <a:outerShdw blurRad="1270000" dist="749300" dir="3600000" sx="88000" sy="88000" rotWithShape="0">
              <a:srgbClr val="000000">
                <a:alpha val="25000"/>
              </a:srgbClr>
            </a:outerShdw>
          </a:effectLst>
        </p:spPr>
        <p:txBody>
          <a:bodyPr lIns="50800" tIns="50800" rIns="50800" bIns="50800" anchor="ctr"/>
          <a:lstStyle/>
          <a:p>
            <a:pPr algn="ctr"/>
            <a:endParaRPr sz="3200" dirty="0">
              <a:solidFill>
                <a:schemeClr val="tx2"/>
              </a:solidFill>
              <a:latin typeface="Helvetica Light"/>
            </a:endParaRPr>
          </a:p>
        </p:txBody>
      </p:sp>
      <p:grpSp>
        <p:nvGrpSpPr>
          <p:cNvPr id="37" name="Group 36">
            <a:extLst>
              <a:ext uri="{FF2B5EF4-FFF2-40B4-BE49-F238E27FC236}">
                <a16:creationId xmlns:a16="http://schemas.microsoft.com/office/drawing/2014/main" id="{2F951A7A-28DF-7C86-C549-B5F9CCEBED78}"/>
              </a:ext>
            </a:extLst>
          </p:cNvPr>
          <p:cNvGrpSpPr/>
          <p:nvPr/>
        </p:nvGrpSpPr>
        <p:grpSpPr>
          <a:xfrm>
            <a:off x="1125710" y="1461101"/>
            <a:ext cx="3155067" cy="4941820"/>
            <a:chOff x="1054076" y="1255258"/>
            <a:chExt cx="2641601" cy="3726174"/>
          </a:xfrm>
        </p:grpSpPr>
        <p:sp>
          <p:nvSpPr>
            <p:cNvPr id="38" name="TextBox 37">
              <a:extLst>
                <a:ext uri="{FF2B5EF4-FFF2-40B4-BE49-F238E27FC236}">
                  <a16:creationId xmlns:a16="http://schemas.microsoft.com/office/drawing/2014/main" id="{1C89F028-78F4-16C4-5039-8E2AEC59AF44}"/>
                </a:ext>
              </a:extLst>
            </p:cNvPr>
            <p:cNvSpPr txBox="1"/>
            <p:nvPr/>
          </p:nvSpPr>
          <p:spPr>
            <a:xfrm>
              <a:off x="1054076" y="1255258"/>
              <a:ext cx="2641601" cy="812232"/>
            </a:xfrm>
            <a:prstGeom prst="rect">
              <a:avLst/>
            </a:prstGeom>
            <a:noFill/>
          </p:spPr>
          <p:txBody>
            <a:bodyPr wrap="square" rtlCol="0">
              <a:spAutoFit/>
            </a:bodyPr>
            <a:lstStyle/>
            <a:p>
              <a:r>
                <a:rPr lang="en-US" sz="3200" dirty="0">
                  <a:solidFill>
                    <a:schemeClr val="tx1">
                      <a:lumMod val="85000"/>
                      <a:lumOff val="15000"/>
                    </a:schemeClr>
                  </a:solidFill>
                  <a:latin typeface="Montserrat" panose="00000500000000000000" pitchFamily="2" charset="0"/>
                </a:rPr>
                <a:t>MARKETING </a:t>
              </a:r>
            </a:p>
            <a:p>
              <a:r>
                <a:rPr lang="en-US" sz="3200" dirty="0">
                  <a:solidFill>
                    <a:schemeClr val="tx1">
                      <a:lumMod val="85000"/>
                      <a:lumOff val="15000"/>
                    </a:schemeClr>
                  </a:solidFill>
                  <a:latin typeface="Montserrat" panose="00000500000000000000" pitchFamily="2" charset="0"/>
                </a:rPr>
                <a:t>OBJECTIVES</a:t>
              </a:r>
            </a:p>
          </p:txBody>
        </p:sp>
        <p:sp>
          <p:nvSpPr>
            <p:cNvPr id="39" name="TextBox 38">
              <a:extLst>
                <a:ext uri="{FF2B5EF4-FFF2-40B4-BE49-F238E27FC236}">
                  <a16:creationId xmlns:a16="http://schemas.microsoft.com/office/drawing/2014/main" id="{C0F1D13A-2D40-D309-4ACE-4AF6862DBCAD}"/>
                </a:ext>
              </a:extLst>
            </p:cNvPr>
            <p:cNvSpPr txBox="1"/>
            <p:nvPr/>
          </p:nvSpPr>
          <p:spPr>
            <a:xfrm>
              <a:off x="1054076" y="2454764"/>
              <a:ext cx="2400300" cy="719405"/>
            </a:xfrm>
            <a:prstGeom prst="rect">
              <a:avLst/>
            </a:prstGeom>
            <a:noFill/>
          </p:spPr>
          <p:txBody>
            <a:bodyPr wrap="square" rtlCol="0">
              <a:spAutoFit/>
            </a:bodyPr>
            <a:lstStyle/>
            <a:p>
              <a:r>
                <a:rPr lang="en-US" sz="1400" dirty="0">
                  <a:solidFill>
                    <a:schemeClr val="tx1">
                      <a:lumMod val="85000"/>
                      <a:lumOff val="15000"/>
                    </a:schemeClr>
                  </a:solidFill>
                  <a:latin typeface="Montserrat" panose="00000500000000000000" pitchFamily="2" charset="0"/>
                </a:rPr>
                <a:t>Lorem ipsum dolor sit amet, consectetuer adipiscing elit. Maecenas porttitor congue massa. Fusce posuere, </a:t>
              </a:r>
            </a:p>
          </p:txBody>
        </p:sp>
        <p:sp>
          <p:nvSpPr>
            <p:cNvPr id="40" name="6">
              <a:extLst>
                <a:ext uri="{FF2B5EF4-FFF2-40B4-BE49-F238E27FC236}">
                  <a16:creationId xmlns:a16="http://schemas.microsoft.com/office/drawing/2014/main" id="{938ACEF8-5313-6662-8BD3-6B52645ACFEC}"/>
                </a:ext>
              </a:extLst>
            </p:cNvPr>
            <p:cNvSpPr/>
            <p:nvPr/>
          </p:nvSpPr>
          <p:spPr>
            <a:xfrm flipV="1">
              <a:off x="1054076" y="2249119"/>
              <a:ext cx="2293826" cy="65590"/>
            </a:xfrm>
            <a:prstGeom prst="rect">
              <a:avLst/>
            </a:prstGeom>
            <a:solidFill>
              <a:schemeClr val="tx1">
                <a:lumMod val="75000"/>
                <a:lumOff val="25000"/>
              </a:schemeClr>
            </a:solidFill>
            <a:ln w="12700">
              <a:noFill/>
              <a:miter lim="400000"/>
            </a:ln>
          </p:spPr>
          <p:txBody>
            <a:bodyPr lIns="50800" tIns="50800" rIns="50800" bIns="50800" anchor="ctr"/>
            <a:lstStyle/>
            <a:p>
              <a:pPr>
                <a:lnSpc>
                  <a:spcPct val="100000"/>
                </a:lnSpc>
                <a:defRPr sz="3200" cap="none" spc="0">
                  <a:solidFill>
                    <a:srgbClr val="FFFFFF"/>
                  </a:solidFill>
                  <a:latin typeface="Helvetica Light"/>
                  <a:ea typeface="Helvetica Light"/>
                  <a:cs typeface="Helvetica Light"/>
                  <a:sym typeface="Helvetica Light"/>
                </a:defRPr>
              </a:pPr>
              <a:endParaRPr sz="3600" dirty="0">
                <a:solidFill>
                  <a:schemeClr val="tx1">
                    <a:lumMod val="85000"/>
                    <a:lumOff val="15000"/>
                  </a:schemeClr>
                </a:solidFill>
              </a:endParaRPr>
            </a:p>
          </p:txBody>
        </p:sp>
        <p:grpSp>
          <p:nvGrpSpPr>
            <p:cNvPr id="41" name="Group 40">
              <a:extLst>
                <a:ext uri="{FF2B5EF4-FFF2-40B4-BE49-F238E27FC236}">
                  <a16:creationId xmlns:a16="http://schemas.microsoft.com/office/drawing/2014/main" id="{C892ED7B-BEA3-3301-D41C-60B47266C19E}"/>
                </a:ext>
              </a:extLst>
            </p:cNvPr>
            <p:cNvGrpSpPr/>
            <p:nvPr/>
          </p:nvGrpSpPr>
          <p:grpSpPr>
            <a:xfrm>
              <a:off x="1129149" y="3546880"/>
              <a:ext cx="2386337" cy="1434552"/>
              <a:chOff x="8319868" y="4349708"/>
              <a:chExt cx="2386337" cy="1434552"/>
            </a:xfrm>
          </p:grpSpPr>
          <p:sp>
            <p:nvSpPr>
              <p:cNvPr id="42" name="5">
                <a:extLst>
                  <a:ext uri="{FF2B5EF4-FFF2-40B4-BE49-F238E27FC236}">
                    <a16:creationId xmlns:a16="http://schemas.microsoft.com/office/drawing/2014/main" id="{D09FF03F-96B2-3D16-90DB-BF4363C01C42}"/>
                  </a:ext>
                </a:extLst>
              </p:cNvPr>
              <p:cNvSpPr/>
              <p:nvPr/>
            </p:nvSpPr>
            <p:spPr>
              <a:xfrm>
                <a:off x="8346654" y="5451532"/>
                <a:ext cx="1861585" cy="0"/>
              </a:xfrm>
              <a:prstGeom prst="line">
                <a:avLst/>
              </a:prstGeom>
              <a:noFill/>
              <a:ln w="28575" cap="flat">
                <a:solidFill>
                  <a:schemeClr val="tx1">
                    <a:lumMod val="85000"/>
                    <a:lumOff val="15000"/>
                  </a:schemeClr>
                </a:solidFill>
                <a:prstDash val="solid"/>
                <a:miter lim="400000"/>
              </a:ln>
              <a:effectLst/>
            </p:spPr>
            <p:txBody>
              <a:bodyPr wrap="square" lIns="50800" tIns="50800" rIns="50800" bIns="50800" numCol="1" anchor="ctr">
                <a:noAutofit/>
              </a:bodyPr>
              <a:lstStyle/>
              <a:p>
                <a:pPr algn="ctr">
                  <a:lnSpc>
                    <a:spcPct val="100000"/>
                  </a:lnSpc>
                  <a:defRPr sz="3200" cap="none" spc="0">
                    <a:latin typeface="Helvetica Light"/>
                    <a:ea typeface="Helvetica Light"/>
                    <a:cs typeface="Helvetica Light"/>
                    <a:sym typeface="Helvetica Light"/>
                  </a:defRPr>
                </a:pPr>
                <a:endParaRPr sz="2400" dirty="0">
                  <a:solidFill>
                    <a:schemeClr val="tx1">
                      <a:lumMod val="85000"/>
                      <a:lumOff val="15000"/>
                    </a:schemeClr>
                  </a:solidFill>
                  <a:latin typeface="Montserrat" panose="00000500000000000000" pitchFamily="2" charset="0"/>
                </a:endParaRPr>
              </a:p>
            </p:txBody>
          </p:sp>
          <p:sp>
            <p:nvSpPr>
              <p:cNvPr id="43" name="4">
                <a:extLst>
                  <a:ext uri="{FF2B5EF4-FFF2-40B4-BE49-F238E27FC236}">
                    <a16:creationId xmlns:a16="http://schemas.microsoft.com/office/drawing/2014/main" id="{C90524D1-EA1F-4A92-29F8-23877BBEBA11}"/>
                  </a:ext>
                </a:extLst>
              </p:cNvPr>
              <p:cNvSpPr/>
              <p:nvPr/>
            </p:nvSpPr>
            <p:spPr>
              <a:xfrm>
                <a:off x="8319868" y="5527246"/>
                <a:ext cx="2386337" cy="2570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r>
                  <a:rPr lang="en-US" sz="1400" dirty="0">
                    <a:solidFill>
                      <a:schemeClr val="tx1">
                        <a:lumMod val="85000"/>
                        <a:lumOff val="15000"/>
                      </a:schemeClr>
                    </a:solidFill>
                    <a:latin typeface="Montserrat" panose="00000500000000000000" pitchFamily="2" charset="0"/>
                  </a:rPr>
                  <a:t>Your</a:t>
                </a:r>
                <a:r>
                  <a:rPr sz="1400" dirty="0">
                    <a:solidFill>
                      <a:schemeClr val="tx1">
                        <a:lumMod val="85000"/>
                        <a:lumOff val="15000"/>
                      </a:schemeClr>
                    </a:solidFill>
                    <a:latin typeface="Montserrat" panose="00000500000000000000" pitchFamily="2" charset="0"/>
                  </a:rPr>
                  <a:t> title here</a:t>
                </a:r>
              </a:p>
            </p:txBody>
          </p:sp>
          <p:sp>
            <p:nvSpPr>
              <p:cNvPr id="44" name="3">
                <a:extLst>
                  <a:ext uri="{FF2B5EF4-FFF2-40B4-BE49-F238E27FC236}">
                    <a16:creationId xmlns:a16="http://schemas.microsoft.com/office/drawing/2014/main" id="{C6E8FC9C-638B-9383-D18A-4D7B569B450F}"/>
                  </a:ext>
                </a:extLst>
              </p:cNvPr>
              <p:cNvSpPr/>
              <p:nvPr/>
            </p:nvSpPr>
            <p:spPr>
              <a:xfrm>
                <a:off x="9565595" y="4965865"/>
                <a:ext cx="782605" cy="308358"/>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r>
                  <a:rPr lang="en-US" sz="1800" dirty="0">
                    <a:solidFill>
                      <a:schemeClr val="tx1">
                        <a:lumMod val="85000"/>
                        <a:lumOff val="15000"/>
                      </a:schemeClr>
                    </a:solidFill>
                    <a:latin typeface="Montserrat" panose="00000500000000000000" pitchFamily="2" charset="0"/>
                  </a:rPr>
                  <a:t>88</a:t>
                </a:r>
                <a:r>
                  <a:rPr sz="1800" dirty="0">
                    <a:solidFill>
                      <a:schemeClr val="tx1">
                        <a:lumMod val="85000"/>
                        <a:lumOff val="15000"/>
                      </a:schemeClr>
                    </a:solidFill>
                    <a:latin typeface="Montserrat" panose="00000500000000000000" pitchFamily="2" charset="0"/>
                  </a:rPr>
                  <a:t>%</a:t>
                </a:r>
              </a:p>
            </p:txBody>
          </p:sp>
          <p:sp>
            <p:nvSpPr>
              <p:cNvPr id="45" name="1">
                <a:extLst>
                  <a:ext uri="{FF2B5EF4-FFF2-40B4-BE49-F238E27FC236}">
                    <a16:creationId xmlns:a16="http://schemas.microsoft.com/office/drawing/2014/main" id="{B3A4719B-8159-1BC0-1D8F-5CB83C38256D}"/>
                  </a:ext>
                </a:extLst>
              </p:cNvPr>
              <p:cNvSpPr/>
              <p:nvPr/>
            </p:nvSpPr>
            <p:spPr>
              <a:xfrm>
                <a:off x="8319868" y="4349708"/>
                <a:ext cx="1425336" cy="309422"/>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r>
                  <a:rPr lang="en-US" sz="2000" dirty="0">
                    <a:solidFill>
                      <a:schemeClr val="tx1">
                        <a:lumMod val="85000"/>
                        <a:lumOff val="15000"/>
                      </a:schemeClr>
                    </a:solidFill>
                    <a:latin typeface="Montserrat" panose="00000500000000000000" pitchFamily="2" charset="0"/>
                  </a:rPr>
                  <a:t>May</a:t>
                </a:r>
                <a:r>
                  <a:rPr sz="2000" dirty="0">
                    <a:solidFill>
                      <a:schemeClr val="tx1">
                        <a:lumMod val="85000"/>
                        <a:lumOff val="15000"/>
                      </a:schemeClr>
                    </a:solidFill>
                    <a:latin typeface="Montserrat" panose="00000500000000000000" pitchFamily="2" charset="0"/>
                  </a:rPr>
                  <a:t> </a:t>
                </a:r>
                <a:r>
                  <a:rPr lang="en-US" sz="2000" dirty="0">
                    <a:solidFill>
                      <a:schemeClr val="tx1">
                        <a:lumMod val="85000"/>
                        <a:lumOff val="15000"/>
                      </a:schemeClr>
                    </a:solidFill>
                    <a:latin typeface="Montserrat" panose="00000500000000000000" pitchFamily="2" charset="0"/>
                  </a:rPr>
                  <a:t>17</a:t>
                </a:r>
                <a:r>
                  <a:rPr sz="2000" dirty="0">
                    <a:solidFill>
                      <a:schemeClr val="tx1">
                        <a:lumMod val="85000"/>
                        <a:lumOff val="15000"/>
                      </a:schemeClr>
                    </a:solidFill>
                    <a:latin typeface="Montserrat" panose="00000500000000000000" pitchFamily="2" charset="0"/>
                  </a:rPr>
                  <a:t>, </a:t>
                </a:r>
                <a:r>
                  <a:rPr lang="en-US" sz="2000" dirty="0">
                    <a:solidFill>
                      <a:schemeClr val="tx1">
                        <a:lumMod val="85000"/>
                        <a:lumOff val="15000"/>
                      </a:schemeClr>
                    </a:solidFill>
                    <a:latin typeface="Montserrat" panose="00000500000000000000" pitchFamily="2" charset="0"/>
                  </a:rPr>
                  <a:t>2024</a:t>
                </a:r>
                <a:endParaRPr sz="2000" dirty="0">
                  <a:solidFill>
                    <a:schemeClr val="tx1">
                      <a:lumMod val="85000"/>
                      <a:lumOff val="15000"/>
                    </a:schemeClr>
                  </a:solidFill>
                  <a:latin typeface="Montserrat" panose="00000500000000000000" pitchFamily="2" charset="0"/>
                </a:endParaRPr>
              </a:p>
            </p:txBody>
          </p:sp>
          <p:sp>
            <p:nvSpPr>
              <p:cNvPr id="46" name="2">
                <a:extLst>
                  <a:ext uri="{FF2B5EF4-FFF2-40B4-BE49-F238E27FC236}">
                    <a16:creationId xmlns:a16="http://schemas.microsoft.com/office/drawing/2014/main" id="{2B7A3025-41C3-EDD7-B999-52354E58A07F}"/>
                  </a:ext>
                </a:extLst>
              </p:cNvPr>
              <p:cNvSpPr/>
              <p:nvPr/>
            </p:nvSpPr>
            <p:spPr>
              <a:xfrm>
                <a:off x="8319868" y="4673544"/>
                <a:ext cx="2276460" cy="25701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r>
                  <a:rPr lang="en-US" sz="1400" dirty="0">
                    <a:solidFill>
                      <a:schemeClr val="tx1">
                        <a:lumMod val="85000"/>
                        <a:lumOff val="15000"/>
                      </a:schemeClr>
                    </a:solidFill>
                    <a:latin typeface="Montserrat" panose="00000500000000000000" pitchFamily="2" charset="0"/>
                  </a:rPr>
                  <a:t>Your</a:t>
                </a:r>
                <a:r>
                  <a:rPr sz="1400" dirty="0">
                    <a:solidFill>
                      <a:schemeClr val="tx1">
                        <a:lumMod val="85000"/>
                        <a:lumOff val="15000"/>
                      </a:schemeClr>
                    </a:solidFill>
                    <a:latin typeface="Montserrat" panose="00000500000000000000" pitchFamily="2" charset="0"/>
                  </a:rPr>
                  <a:t> title here</a:t>
                </a:r>
              </a:p>
            </p:txBody>
          </p:sp>
          <p:sp>
            <p:nvSpPr>
              <p:cNvPr id="47" name="Oval 46">
                <a:extLst>
                  <a:ext uri="{FF2B5EF4-FFF2-40B4-BE49-F238E27FC236}">
                    <a16:creationId xmlns:a16="http://schemas.microsoft.com/office/drawing/2014/main" id="{AFC8ABAF-393F-2152-3A12-307271E2AE0A}"/>
                  </a:ext>
                </a:extLst>
              </p:cNvPr>
              <p:cNvSpPr/>
              <p:nvPr/>
            </p:nvSpPr>
            <p:spPr>
              <a:xfrm>
                <a:off x="9860439" y="5368434"/>
                <a:ext cx="166196" cy="166196"/>
              </a:xfrm>
              <a:prstGeom prst="ellips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lumMod val="85000"/>
                      <a:lumOff val="15000"/>
                    </a:schemeClr>
                  </a:solidFill>
                </a:endParaRPr>
              </a:p>
            </p:txBody>
          </p:sp>
        </p:grpSp>
      </p:grpSp>
      <p:grpSp>
        <p:nvGrpSpPr>
          <p:cNvPr id="48" name="Group 47">
            <a:extLst>
              <a:ext uri="{FF2B5EF4-FFF2-40B4-BE49-F238E27FC236}">
                <a16:creationId xmlns:a16="http://schemas.microsoft.com/office/drawing/2014/main" id="{0868FE9B-E050-BFBA-0F88-EEE10DBDB9E3}"/>
              </a:ext>
            </a:extLst>
          </p:cNvPr>
          <p:cNvGrpSpPr>
            <a:grpSpLocks noGrp="1" noUngrp="1" noRot="1" noMove="1" noResize="1"/>
          </p:cNvGrpSpPr>
          <p:nvPr/>
        </p:nvGrpSpPr>
        <p:grpSpPr>
          <a:xfrm>
            <a:off x="2445950" y="1220217"/>
            <a:ext cx="8965907" cy="11656315"/>
            <a:chOff x="2591093" y="748436"/>
            <a:chExt cx="8965907" cy="11656315"/>
          </a:xfrm>
        </p:grpSpPr>
        <p:sp>
          <p:nvSpPr>
            <p:cNvPr id="49" name="Rectangle 48">
              <a:extLst>
                <a:ext uri="{FF2B5EF4-FFF2-40B4-BE49-F238E27FC236}">
                  <a16:creationId xmlns:a16="http://schemas.microsoft.com/office/drawing/2014/main" id="{5EBF0A98-B7E7-D51A-C7DC-5399F6F0F657}"/>
                </a:ext>
              </a:extLst>
            </p:cNvPr>
            <p:cNvSpPr>
              <a:spLocks noGrp="1" noRot="1" noMove="1" noResize="1" noEditPoints="1" noAdjustHandles="1" noChangeArrowheads="1" noChangeShapeType="1"/>
            </p:cNvSpPr>
            <p:nvPr/>
          </p:nvSpPr>
          <p:spPr>
            <a:xfrm>
              <a:off x="2591093" y="748436"/>
              <a:ext cx="8965907" cy="1165631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0" name="Group 49">
              <a:extLst>
                <a:ext uri="{FF2B5EF4-FFF2-40B4-BE49-F238E27FC236}">
                  <a16:creationId xmlns:a16="http://schemas.microsoft.com/office/drawing/2014/main" id="{50AB49A4-7D93-5298-79EB-C2EFFC4169DF}"/>
                </a:ext>
              </a:extLst>
            </p:cNvPr>
            <p:cNvGrpSpPr>
              <a:grpSpLocks/>
            </p:cNvGrpSpPr>
            <p:nvPr/>
          </p:nvGrpSpPr>
          <p:grpSpPr>
            <a:xfrm>
              <a:off x="3048270" y="1105921"/>
              <a:ext cx="8102352" cy="10746385"/>
              <a:chOff x="3055816" y="1105921"/>
              <a:chExt cx="8102352" cy="10746385"/>
            </a:xfrm>
          </p:grpSpPr>
          <p:grpSp>
            <p:nvGrpSpPr>
              <p:cNvPr id="51" name="Group 50">
                <a:extLst>
                  <a:ext uri="{FF2B5EF4-FFF2-40B4-BE49-F238E27FC236}">
                    <a16:creationId xmlns:a16="http://schemas.microsoft.com/office/drawing/2014/main" id="{E459994D-287F-2945-00B5-B17C0E806BB6}"/>
                  </a:ext>
                </a:extLst>
              </p:cNvPr>
              <p:cNvGrpSpPr>
                <a:grpSpLocks/>
              </p:cNvGrpSpPr>
              <p:nvPr/>
            </p:nvGrpSpPr>
            <p:grpSpPr>
              <a:xfrm>
                <a:off x="4954636" y="1105921"/>
                <a:ext cx="6203532" cy="4861602"/>
                <a:chOff x="4954636" y="1105921"/>
                <a:chExt cx="6203532" cy="4861602"/>
              </a:xfrm>
            </p:grpSpPr>
            <p:grpSp>
              <p:nvGrpSpPr>
                <p:cNvPr id="62" name="Group 61">
                  <a:extLst>
                    <a:ext uri="{FF2B5EF4-FFF2-40B4-BE49-F238E27FC236}">
                      <a16:creationId xmlns:a16="http://schemas.microsoft.com/office/drawing/2014/main" id="{F2DC5F57-8C43-D4E8-A643-4345988376B2}"/>
                    </a:ext>
                  </a:extLst>
                </p:cNvPr>
                <p:cNvGrpSpPr>
                  <a:grpSpLocks/>
                </p:cNvGrpSpPr>
                <p:nvPr/>
              </p:nvGrpSpPr>
              <p:grpSpPr>
                <a:xfrm>
                  <a:off x="4954636" y="1105921"/>
                  <a:ext cx="1743726" cy="4410868"/>
                  <a:chOff x="4954636" y="1249362"/>
                  <a:chExt cx="1743726" cy="4410868"/>
                </a:xfrm>
              </p:grpSpPr>
              <p:sp>
                <p:nvSpPr>
                  <p:cNvPr id="67" name="TextBox 66">
                    <a:extLst>
                      <a:ext uri="{FF2B5EF4-FFF2-40B4-BE49-F238E27FC236}">
                        <a16:creationId xmlns:a16="http://schemas.microsoft.com/office/drawing/2014/main" id="{3BA25BA6-1F00-CBF9-24C4-BFCC9D3470C9}"/>
                      </a:ext>
                    </a:extLst>
                  </p:cNvPr>
                  <p:cNvSpPr txBox="1">
                    <a:spLocks noGrp="1" noRot="1" noMove="1" noResize="1" noEditPoints="1" noAdjustHandles="1" noChangeArrowheads="1" noChangeShapeType="1"/>
                  </p:cNvSpPr>
                  <p:nvPr/>
                </p:nvSpPr>
                <p:spPr>
                  <a:xfrm>
                    <a:off x="5994823" y="1249362"/>
                    <a:ext cx="703539" cy="707886"/>
                  </a:xfrm>
                  <a:prstGeom prst="rect">
                    <a:avLst/>
                  </a:prstGeom>
                  <a:noFill/>
                </p:spPr>
                <p:txBody>
                  <a:bodyPr wrap="square" rtlCol="0">
                    <a:spAutoFit/>
                  </a:bodyPr>
                  <a:lstStyle/>
                  <a:p>
                    <a:pPr algn="ctr"/>
                    <a:r>
                      <a:rPr lang="en-US" sz="4000" dirty="0">
                        <a:solidFill>
                          <a:schemeClr val="tx1">
                            <a:lumMod val="75000"/>
                            <a:lumOff val="25000"/>
                          </a:schemeClr>
                        </a:solidFill>
                        <a:latin typeface="Montserrat" panose="00000500000000000000" pitchFamily="2" charset="0"/>
                      </a:rPr>
                      <a:t>1</a:t>
                    </a:r>
                    <a:endParaRPr lang="en-US" sz="4400" dirty="0">
                      <a:solidFill>
                        <a:schemeClr val="tx1">
                          <a:lumMod val="75000"/>
                          <a:lumOff val="25000"/>
                        </a:schemeClr>
                      </a:solidFill>
                      <a:latin typeface="Montserrat" panose="00000500000000000000" pitchFamily="2" charset="0"/>
                    </a:endParaRPr>
                  </a:p>
                </p:txBody>
              </p:sp>
              <p:sp>
                <p:nvSpPr>
                  <p:cNvPr id="68" name="TextBox 67">
                    <a:extLst>
                      <a:ext uri="{FF2B5EF4-FFF2-40B4-BE49-F238E27FC236}">
                        <a16:creationId xmlns:a16="http://schemas.microsoft.com/office/drawing/2014/main" id="{47C18F84-4D2B-021B-E0A4-4873386F7A56}"/>
                      </a:ext>
                    </a:extLst>
                  </p:cNvPr>
                  <p:cNvSpPr txBox="1">
                    <a:spLocks noGrp="1" noRot="1" noMove="1" noResize="1" noEditPoints="1" noAdjustHandles="1" noChangeArrowheads="1" noChangeShapeType="1"/>
                  </p:cNvSpPr>
                  <p:nvPr/>
                </p:nvSpPr>
                <p:spPr>
                  <a:xfrm>
                    <a:off x="5663489" y="2483689"/>
                    <a:ext cx="703539" cy="707886"/>
                  </a:xfrm>
                  <a:prstGeom prst="rect">
                    <a:avLst/>
                  </a:prstGeom>
                  <a:noFill/>
                </p:spPr>
                <p:txBody>
                  <a:bodyPr wrap="square" rtlCol="0">
                    <a:spAutoFit/>
                  </a:bodyPr>
                  <a:lstStyle/>
                  <a:p>
                    <a:pPr algn="ctr"/>
                    <a:r>
                      <a:rPr lang="en-US" sz="4000" dirty="0">
                        <a:solidFill>
                          <a:schemeClr val="tx1">
                            <a:lumMod val="75000"/>
                            <a:lumOff val="25000"/>
                          </a:schemeClr>
                        </a:solidFill>
                        <a:latin typeface="Montserrat" panose="00000500000000000000" pitchFamily="2" charset="0"/>
                      </a:rPr>
                      <a:t>2</a:t>
                    </a:r>
                    <a:endParaRPr lang="en-US" sz="4400" dirty="0">
                      <a:solidFill>
                        <a:schemeClr val="tx1">
                          <a:lumMod val="75000"/>
                          <a:lumOff val="25000"/>
                        </a:schemeClr>
                      </a:solidFill>
                      <a:latin typeface="Montserrat" panose="00000500000000000000" pitchFamily="2" charset="0"/>
                    </a:endParaRPr>
                  </a:p>
                </p:txBody>
              </p:sp>
              <p:sp>
                <p:nvSpPr>
                  <p:cNvPr id="69" name="TextBox 68">
                    <a:extLst>
                      <a:ext uri="{FF2B5EF4-FFF2-40B4-BE49-F238E27FC236}">
                        <a16:creationId xmlns:a16="http://schemas.microsoft.com/office/drawing/2014/main" id="{BC1CEAC1-5BC0-4C37-74CC-2B3E08A32592}"/>
                      </a:ext>
                    </a:extLst>
                  </p:cNvPr>
                  <p:cNvSpPr txBox="1">
                    <a:spLocks noGrp="1" noRot="1" noMove="1" noResize="1" noEditPoints="1" noAdjustHandles="1" noChangeArrowheads="1" noChangeShapeType="1"/>
                  </p:cNvSpPr>
                  <p:nvPr/>
                </p:nvSpPr>
                <p:spPr>
                  <a:xfrm>
                    <a:off x="5301125" y="3718016"/>
                    <a:ext cx="703539" cy="707886"/>
                  </a:xfrm>
                  <a:prstGeom prst="rect">
                    <a:avLst/>
                  </a:prstGeom>
                  <a:noFill/>
                </p:spPr>
                <p:txBody>
                  <a:bodyPr wrap="square" rtlCol="0">
                    <a:spAutoFit/>
                  </a:bodyPr>
                  <a:lstStyle/>
                  <a:p>
                    <a:pPr algn="ctr"/>
                    <a:r>
                      <a:rPr lang="en-US" sz="4000" dirty="0">
                        <a:solidFill>
                          <a:schemeClr val="tx1">
                            <a:lumMod val="75000"/>
                            <a:lumOff val="25000"/>
                          </a:schemeClr>
                        </a:solidFill>
                        <a:latin typeface="Montserrat" panose="00000500000000000000" pitchFamily="2" charset="0"/>
                      </a:rPr>
                      <a:t>3</a:t>
                    </a:r>
                    <a:endParaRPr lang="en-US" sz="4400" dirty="0">
                      <a:solidFill>
                        <a:schemeClr val="tx1">
                          <a:lumMod val="75000"/>
                          <a:lumOff val="25000"/>
                        </a:schemeClr>
                      </a:solidFill>
                      <a:latin typeface="Montserrat" panose="00000500000000000000" pitchFamily="2" charset="0"/>
                    </a:endParaRPr>
                  </a:p>
                </p:txBody>
              </p:sp>
              <p:sp>
                <p:nvSpPr>
                  <p:cNvPr id="70" name="TextBox 69">
                    <a:extLst>
                      <a:ext uri="{FF2B5EF4-FFF2-40B4-BE49-F238E27FC236}">
                        <a16:creationId xmlns:a16="http://schemas.microsoft.com/office/drawing/2014/main" id="{7A8F933F-C1EE-E9D6-F30E-0231102FDA83}"/>
                      </a:ext>
                    </a:extLst>
                  </p:cNvPr>
                  <p:cNvSpPr txBox="1">
                    <a:spLocks noGrp="1" noRot="1" noMove="1" noResize="1" noEditPoints="1" noAdjustHandles="1" noChangeArrowheads="1" noChangeShapeType="1"/>
                  </p:cNvSpPr>
                  <p:nvPr/>
                </p:nvSpPr>
                <p:spPr>
                  <a:xfrm>
                    <a:off x="4954636" y="4952344"/>
                    <a:ext cx="703539" cy="707886"/>
                  </a:xfrm>
                  <a:prstGeom prst="rect">
                    <a:avLst/>
                  </a:prstGeom>
                  <a:noFill/>
                </p:spPr>
                <p:txBody>
                  <a:bodyPr wrap="square" rtlCol="0">
                    <a:spAutoFit/>
                  </a:bodyPr>
                  <a:lstStyle/>
                  <a:p>
                    <a:pPr algn="ctr"/>
                    <a:r>
                      <a:rPr lang="en-US" sz="4000" dirty="0">
                        <a:solidFill>
                          <a:schemeClr val="tx1">
                            <a:lumMod val="75000"/>
                            <a:lumOff val="25000"/>
                          </a:schemeClr>
                        </a:solidFill>
                        <a:latin typeface="Montserrat" panose="00000500000000000000" pitchFamily="2" charset="0"/>
                      </a:rPr>
                      <a:t>4</a:t>
                    </a:r>
                    <a:endParaRPr lang="en-US" sz="4400" dirty="0">
                      <a:solidFill>
                        <a:schemeClr val="tx1">
                          <a:lumMod val="75000"/>
                          <a:lumOff val="25000"/>
                        </a:schemeClr>
                      </a:solidFill>
                      <a:latin typeface="Montserrat" panose="00000500000000000000" pitchFamily="2" charset="0"/>
                    </a:endParaRPr>
                  </a:p>
                </p:txBody>
              </p:sp>
            </p:grpSp>
            <p:sp>
              <p:nvSpPr>
                <p:cNvPr id="63" name="TextBox 62">
                  <a:extLst>
                    <a:ext uri="{FF2B5EF4-FFF2-40B4-BE49-F238E27FC236}">
                      <a16:creationId xmlns:a16="http://schemas.microsoft.com/office/drawing/2014/main" id="{4E08360C-8EB2-D06F-B158-C58B67627789}"/>
                    </a:ext>
                  </a:extLst>
                </p:cNvPr>
                <p:cNvSpPr txBox="1">
                  <a:spLocks/>
                </p:cNvSpPr>
                <p:nvPr/>
              </p:nvSpPr>
              <p:spPr>
                <a:xfrm>
                  <a:off x="7529525" y="1232252"/>
                  <a:ext cx="3628643" cy="830997"/>
                </a:xfrm>
                <a:prstGeom prst="rect">
                  <a:avLst/>
                </a:prstGeom>
                <a:noFill/>
              </p:spPr>
              <p:txBody>
                <a:bodyPr wrap="square" rtlCol="0">
                  <a:spAutoFit/>
                </a:bodyPr>
                <a:lstStyle/>
                <a:p>
                  <a:r>
                    <a:rPr lang="en-US" sz="2000" dirty="0">
                      <a:solidFill>
                        <a:schemeClr val="tx1">
                          <a:lumMod val="75000"/>
                          <a:lumOff val="25000"/>
                        </a:schemeClr>
                      </a:solidFill>
                      <a:latin typeface="Montserrat" panose="00000500000000000000" pitchFamily="2" charset="0"/>
                    </a:rPr>
                    <a:t>IDEA</a:t>
                  </a:r>
                  <a:endParaRPr lang="en-US" sz="1600" dirty="0">
                    <a:solidFill>
                      <a:schemeClr val="tx1">
                        <a:lumMod val="75000"/>
                        <a:lumOff val="25000"/>
                      </a:schemeClr>
                    </a:solidFill>
                    <a:latin typeface="Montserrat" panose="00000500000000000000" pitchFamily="2" charset="0"/>
                  </a:endParaRPr>
                </a:p>
                <a:p>
                  <a:r>
                    <a:rPr lang="en-US" sz="1400" dirty="0">
                      <a:solidFill>
                        <a:schemeClr val="tx1">
                          <a:lumMod val="75000"/>
                          <a:lumOff val="25000"/>
                        </a:schemeClr>
                      </a:solidFill>
                      <a:latin typeface="Montserrat" panose="00000500000000000000" pitchFamily="2" charset="0"/>
                    </a:rPr>
                    <a:t>Lorem ipsum dolor sit amet, consectetuer adipiscing elit. Fusce</a:t>
                  </a:r>
                  <a:endParaRPr lang="en-US" sz="1600" dirty="0">
                    <a:solidFill>
                      <a:schemeClr val="tx1">
                        <a:lumMod val="75000"/>
                        <a:lumOff val="25000"/>
                      </a:schemeClr>
                    </a:solidFill>
                    <a:latin typeface="Montserrat" panose="00000500000000000000" pitchFamily="2" charset="0"/>
                  </a:endParaRPr>
                </a:p>
              </p:txBody>
            </p:sp>
            <p:sp>
              <p:nvSpPr>
                <p:cNvPr id="64" name="TextBox 63">
                  <a:extLst>
                    <a:ext uri="{FF2B5EF4-FFF2-40B4-BE49-F238E27FC236}">
                      <a16:creationId xmlns:a16="http://schemas.microsoft.com/office/drawing/2014/main" id="{8A83F467-3E72-1847-967D-F85656ADF018}"/>
                    </a:ext>
                  </a:extLst>
                </p:cNvPr>
                <p:cNvSpPr txBox="1">
                  <a:spLocks/>
                </p:cNvSpPr>
                <p:nvPr/>
              </p:nvSpPr>
              <p:spPr>
                <a:xfrm>
                  <a:off x="7181614" y="2460645"/>
                  <a:ext cx="3628643" cy="830997"/>
                </a:xfrm>
                <a:prstGeom prst="rect">
                  <a:avLst/>
                </a:prstGeom>
                <a:noFill/>
              </p:spPr>
              <p:txBody>
                <a:bodyPr wrap="square" rtlCol="0">
                  <a:spAutoFit/>
                </a:bodyPr>
                <a:lstStyle/>
                <a:p>
                  <a:r>
                    <a:rPr lang="en-US" sz="2000" dirty="0">
                      <a:solidFill>
                        <a:schemeClr val="tx1">
                          <a:lumMod val="75000"/>
                          <a:lumOff val="25000"/>
                        </a:schemeClr>
                      </a:solidFill>
                      <a:latin typeface="Montserrat" panose="00000500000000000000" pitchFamily="2" charset="0"/>
                    </a:rPr>
                    <a:t>RESEARCH</a:t>
                  </a:r>
                  <a:endParaRPr lang="en-US" sz="1600" dirty="0">
                    <a:solidFill>
                      <a:schemeClr val="tx1">
                        <a:lumMod val="75000"/>
                        <a:lumOff val="25000"/>
                      </a:schemeClr>
                    </a:solidFill>
                    <a:latin typeface="Montserrat" panose="00000500000000000000" pitchFamily="2" charset="0"/>
                  </a:endParaRPr>
                </a:p>
                <a:p>
                  <a:r>
                    <a:rPr lang="en-US" sz="1400" dirty="0">
                      <a:solidFill>
                        <a:schemeClr val="tx1">
                          <a:lumMod val="75000"/>
                          <a:lumOff val="25000"/>
                        </a:schemeClr>
                      </a:solidFill>
                      <a:latin typeface="Montserrat" panose="00000500000000000000" pitchFamily="2" charset="0"/>
                    </a:rPr>
                    <a:t>Lorem ipsum dolor sit amet, consectetuer adipiscing elit. Fusce</a:t>
                  </a:r>
                  <a:endParaRPr lang="en-US" sz="1600" dirty="0">
                    <a:solidFill>
                      <a:schemeClr val="tx1">
                        <a:lumMod val="75000"/>
                        <a:lumOff val="25000"/>
                      </a:schemeClr>
                    </a:solidFill>
                    <a:latin typeface="Montserrat" panose="00000500000000000000" pitchFamily="2" charset="0"/>
                  </a:endParaRPr>
                </a:p>
              </p:txBody>
            </p:sp>
            <p:sp>
              <p:nvSpPr>
                <p:cNvPr id="65" name="TextBox 64">
                  <a:extLst>
                    <a:ext uri="{FF2B5EF4-FFF2-40B4-BE49-F238E27FC236}">
                      <a16:creationId xmlns:a16="http://schemas.microsoft.com/office/drawing/2014/main" id="{E5AA4347-8ED0-A772-BD0E-1CF79D2E007B}"/>
                    </a:ext>
                  </a:extLst>
                </p:cNvPr>
                <p:cNvSpPr txBox="1">
                  <a:spLocks/>
                </p:cNvSpPr>
                <p:nvPr/>
              </p:nvSpPr>
              <p:spPr>
                <a:xfrm>
                  <a:off x="6833704" y="3692667"/>
                  <a:ext cx="3628643" cy="830997"/>
                </a:xfrm>
                <a:prstGeom prst="rect">
                  <a:avLst/>
                </a:prstGeom>
                <a:noFill/>
              </p:spPr>
              <p:txBody>
                <a:bodyPr wrap="square" rtlCol="0">
                  <a:spAutoFit/>
                </a:bodyPr>
                <a:lstStyle/>
                <a:p>
                  <a:r>
                    <a:rPr lang="en-US" sz="2000" dirty="0">
                      <a:solidFill>
                        <a:schemeClr val="tx1">
                          <a:lumMod val="75000"/>
                          <a:lumOff val="25000"/>
                        </a:schemeClr>
                      </a:solidFill>
                      <a:latin typeface="Montserrat" panose="00000500000000000000" pitchFamily="2" charset="0"/>
                    </a:rPr>
                    <a:t>PLANNING</a:t>
                  </a:r>
                  <a:endParaRPr lang="en-US" sz="1600" dirty="0">
                    <a:solidFill>
                      <a:schemeClr val="tx1">
                        <a:lumMod val="75000"/>
                        <a:lumOff val="25000"/>
                      </a:schemeClr>
                    </a:solidFill>
                    <a:latin typeface="Montserrat" panose="00000500000000000000" pitchFamily="2" charset="0"/>
                  </a:endParaRPr>
                </a:p>
                <a:p>
                  <a:r>
                    <a:rPr lang="en-US" sz="1400" dirty="0">
                      <a:solidFill>
                        <a:schemeClr val="tx1">
                          <a:lumMod val="75000"/>
                          <a:lumOff val="25000"/>
                        </a:schemeClr>
                      </a:solidFill>
                      <a:latin typeface="Montserrat" panose="00000500000000000000" pitchFamily="2" charset="0"/>
                    </a:rPr>
                    <a:t>Lorem ipsum dolor sit amet, consectetuer adipiscing elit. Fusce</a:t>
                  </a:r>
                  <a:endParaRPr lang="en-US" sz="1600" dirty="0">
                    <a:solidFill>
                      <a:schemeClr val="tx1">
                        <a:lumMod val="75000"/>
                        <a:lumOff val="25000"/>
                      </a:schemeClr>
                    </a:solidFill>
                    <a:latin typeface="Montserrat" panose="00000500000000000000" pitchFamily="2" charset="0"/>
                  </a:endParaRPr>
                </a:p>
              </p:txBody>
            </p:sp>
            <p:sp>
              <p:nvSpPr>
                <p:cNvPr id="66" name="TextBox 65">
                  <a:extLst>
                    <a:ext uri="{FF2B5EF4-FFF2-40B4-BE49-F238E27FC236}">
                      <a16:creationId xmlns:a16="http://schemas.microsoft.com/office/drawing/2014/main" id="{8526DBA2-9C15-E3FD-4736-CF98E88288A1}"/>
                    </a:ext>
                  </a:extLst>
                </p:cNvPr>
                <p:cNvSpPr txBox="1">
                  <a:spLocks/>
                </p:cNvSpPr>
                <p:nvPr/>
              </p:nvSpPr>
              <p:spPr>
                <a:xfrm>
                  <a:off x="6485794" y="4921083"/>
                  <a:ext cx="3628643" cy="1046440"/>
                </a:xfrm>
                <a:prstGeom prst="rect">
                  <a:avLst/>
                </a:prstGeom>
                <a:noFill/>
              </p:spPr>
              <p:txBody>
                <a:bodyPr wrap="square" rtlCol="0">
                  <a:spAutoFit/>
                </a:bodyPr>
                <a:lstStyle/>
                <a:p>
                  <a:r>
                    <a:rPr lang="en-US" sz="2000" dirty="0">
                      <a:solidFill>
                        <a:schemeClr val="tx1">
                          <a:lumMod val="75000"/>
                          <a:lumOff val="25000"/>
                        </a:schemeClr>
                      </a:solidFill>
                      <a:latin typeface="Montserrat" panose="00000500000000000000" pitchFamily="2" charset="0"/>
                    </a:rPr>
                    <a:t>BUSINESS</a:t>
                  </a:r>
                  <a:endParaRPr lang="en-US" sz="1600" dirty="0">
                    <a:solidFill>
                      <a:schemeClr val="tx1">
                        <a:lumMod val="75000"/>
                        <a:lumOff val="25000"/>
                      </a:schemeClr>
                    </a:solidFill>
                    <a:latin typeface="Montserrat" panose="00000500000000000000" pitchFamily="2" charset="0"/>
                  </a:endParaRPr>
                </a:p>
                <a:p>
                  <a:r>
                    <a:rPr lang="en-US" sz="1400" dirty="0">
                      <a:solidFill>
                        <a:schemeClr val="tx1">
                          <a:lumMod val="75000"/>
                          <a:lumOff val="25000"/>
                        </a:schemeClr>
                      </a:solidFill>
                      <a:latin typeface="Montserrat" panose="00000500000000000000" pitchFamily="2" charset="0"/>
                    </a:rPr>
                    <a:t>Lorem ipsum dolor sit amet, consectetuer adipiscing elit. Fusce posuere, magna</a:t>
                  </a:r>
                </a:p>
              </p:txBody>
            </p:sp>
          </p:grpSp>
          <p:grpSp>
            <p:nvGrpSpPr>
              <p:cNvPr id="52" name="Group 51">
                <a:extLst>
                  <a:ext uri="{FF2B5EF4-FFF2-40B4-BE49-F238E27FC236}">
                    <a16:creationId xmlns:a16="http://schemas.microsoft.com/office/drawing/2014/main" id="{19409BA2-A50A-30CE-CC03-DBBD31D3E032}"/>
                  </a:ext>
                </a:extLst>
              </p:cNvPr>
              <p:cNvGrpSpPr>
                <a:grpSpLocks/>
              </p:cNvGrpSpPr>
              <p:nvPr/>
            </p:nvGrpSpPr>
            <p:grpSpPr>
              <a:xfrm>
                <a:off x="3055816" y="6990704"/>
                <a:ext cx="6216232" cy="4861602"/>
                <a:chOff x="4941936" y="1105921"/>
                <a:chExt cx="6216232" cy="4861602"/>
              </a:xfrm>
            </p:grpSpPr>
            <p:grpSp>
              <p:nvGrpSpPr>
                <p:cNvPr id="53" name="Group 52">
                  <a:extLst>
                    <a:ext uri="{FF2B5EF4-FFF2-40B4-BE49-F238E27FC236}">
                      <a16:creationId xmlns:a16="http://schemas.microsoft.com/office/drawing/2014/main" id="{DC03CE22-CD68-EBD6-0C22-AD71291505BA}"/>
                    </a:ext>
                  </a:extLst>
                </p:cNvPr>
                <p:cNvGrpSpPr>
                  <a:grpSpLocks/>
                </p:cNvGrpSpPr>
                <p:nvPr/>
              </p:nvGrpSpPr>
              <p:grpSpPr>
                <a:xfrm>
                  <a:off x="4941936" y="1105921"/>
                  <a:ext cx="1772945" cy="4410868"/>
                  <a:chOff x="4941936" y="1249362"/>
                  <a:chExt cx="1772945" cy="4410868"/>
                </a:xfrm>
              </p:grpSpPr>
              <p:sp>
                <p:nvSpPr>
                  <p:cNvPr id="58" name="TextBox 57">
                    <a:extLst>
                      <a:ext uri="{FF2B5EF4-FFF2-40B4-BE49-F238E27FC236}">
                        <a16:creationId xmlns:a16="http://schemas.microsoft.com/office/drawing/2014/main" id="{E4BF339B-3114-7A84-3751-5393CA82BB83}"/>
                      </a:ext>
                    </a:extLst>
                  </p:cNvPr>
                  <p:cNvSpPr txBox="1">
                    <a:spLocks noGrp="1" noRot="1" noMove="1" noResize="1" noEditPoints="1" noAdjustHandles="1" noChangeArrowheads="1" noChangeShapeType="1"/>
                  </p:cNvSpPr>
                  <p:nvPr/>
                </p:nvSpPr>
                <p:spPr>
                  <a:xfrm>
                    <a:off x="6011342" y="1249362"/>
                    <a:ext cx="703539" cy="707886"/>
                  </a:xfrm>
                  <a:prstGeom prst="rect">
                    <a:avLst/>
                  </a:prstGeom>
                  <a:noFill/>
                </p:spPr>
                <p:txBody>
                  <a:bodyPr wrap="square" rtlCol="0">
                    <a:spAutoFit/>
                  </a:bodyPr>
                  <a:lstStyle/>
                  <a:p>
                    <a:pPr algn="ctr"/>
                    <a:r>
                      <a:rPr lang="en-US" sz="4000" dirty="0">
                        <a:solidFill>
                          <a:schemeClr val="tx1">
                            <a:lumMod val="75000"/>
                            <a:lumOff val="25000"/>
                          </a:schemeClr>
                        </a:solidFill>
                        <a:latin typeface="Montserrat" panose="00000500000000000000" pitchFamily="2" charset="0"/>
                      </a:rPr>
                      <a:t>5</a:t>
                    </a:r>
                    <a:endParaRPr lang="en-US" sz="4400" dirty="0">
                      <a:solidFill>
                        <a:schemeClr val="tx1">
                          <a:lumMod val="75000"/>
                          <a:lumOff val="25000"/>
                        </a:schemeClr>
                      </a:solidFill>
                      <a:latin typeface="Montserrat" panose="00000500000000000000" pitchFamily="2" charset="0"/>
                    </a:endParaRPr>
                  </a:p>
                </p:txBody>
              </p:sp>
              <p:sp>
                <p:nvSpPr>
                  <p:cNvPr id="59" name="TextBox 58">
                    <a:extLst>
                      <a:ext uri="{FF2B5EF4-FFF2-40B4-BE49-F238E27FC236}">
                        <a16:creationId xmlns:a16="http://schemas.microsoft.com/office/drawing/2014/main" id="{3E01AA5B-A620-105D-252A-1F9B528EBB83}"/>
                      </a:ext>
                    </a:extLst>
                  </p:cNvPr>
                  <p:cNvSpPr txBox="1">
                    <a:spLocks noGrp="1" noRot="1" noMove="1" noResize="1" noEditPoints="1" noAdjustHandles="1" noChangeArrowheads="1" noChangeShapeType="1"/>
                  </p:cNvSpPr>
                  <p:nvPr/>
                </p:nvSpPr>
                <p:spPr>
                  <a:xfrm>
                    <a:off x="5638544" y="2483689"/>
                    <a:ext cx="703539" cy="707886"/>
                  </a:xfrm>
                  <a:prstGeom prst="rect">
                    <a:avLst/>
                  </a:prstGeom>
                  <a:noFill/>
                </p:spPr>
                <p:txBody>
                  <a:bodyPr wrap="square" rtlCol="0">
                    <a:spAutoFit/>
                  </a:bodyPr>
                  <a:lstStyle/>
                  <a:p>
                    <a:pPr algn="ctr"/>
                    <a:r>
                      <a:rPr lang="en-US" sz="4000" dirty="0">
                        <a:solidFill>
                          <a:schemeClr val="tx1">
                            <a:lumMod val="75000"/>
                            <a:lumOff val="25000"/>
                          </a:schemeClr>
                        </a:solidFill>
                        <a:latin typeface="Montserrat" panose="00000500000000000000" pitchFamily="2" charset="0"/>
                      </a:rPr>
                      <a:t>6</a:t>
                    </a:r>
                    <a:endParaRPr lang="en-US" sz="4400" dirty="0">
                      <a:solidFill>
                        <a:schemeClr val="tx1">
                          <a:lumMod val="75000"/>
                          <a:lumOff val="25000"/>
                        </a:schemeClr>
                      </a:solidFill>
                      <a:latin typeface="Montserrat" panose="00000500000000000000" pitchFamily="2" charset="0"/>
                    </a:endParaRPr>
                  </a:p>
                </p:txBody>
              </p:sp>
              <p:sp>
                <p:nvSpPr>
                  <p:cNvPr id="60" name="TextBox 59">
                    <a:extLst>
                      <a:ext uri="{FF2B5EF4-FFF2-40B4-BE49-F238E27FC236}">
                        <a16:creationId xmlns:a16="http://schemas.microsoft.com/office/drawing/2014/main" id="{01EA8C3A-9687-FAE4-310E-D1238B465E0C}"/>
                      </a:ext>
                    </a:extLst>
                  </p:cNvPr>
                  <p:cNvSpPr txBox="1">
                    <a:spLocks noGrp="1" noRot="1" noMove="1" noResize="1" noEditPoints="1" noAdjustHandles="1" noChangeArrowheads="1" noChangeShapeType="1"/>
                  </p:cNvSpPr>
                  <p:nvPr/>
                </p:nvSpPr>
                <p:spPr>
                  <a:xfrm>
                    <a:off x="5276633" y="3718016"/>
                    <a:ext cx="703539" cy="707886"/>
                  </a:xfrm>
                  <a:prstGeom prst="rect">
                    <a:avLst/>
                  </a:prstGeom>
                  <a:noFill/>
                </p:spPr>
                <p:txBody>
                  <a:bodyPr wrap="square" rtlCol="0">
                    <a:spAutoFit/>
                  </a:bodyPr>
                  <a:lstStyle/>
                  <a:p>
                    <a:pPr algn="ctr"/>
                    <a:r>
                      <a:rPr lang="en-US" sz="4000" dirty="0">
                        <a:solidFill>
                          <a:schemeClr val="tx1">
                            <a:lumMod val="75000"/>
                            <a:lumOff val="25000"/>
                          </a:schemeClr>
                        </a:solidFill>
                        <a:latin typeface="Montserrat" panose="00000500000000000000" pitchFamily="2" charset="0"/>
                      </a:rPr>
                      <a:t>7</a:t>
                    </a:r>
                    <a:endParaRPr lang="en-US" sz="4400" dirty="0">
                      <a:solidFill>
                        <a:schemeClr val="tx1">
                          <a:lumMod val="75000"/>
                          <a:lumOff val="25000"/>
                        </a:schemeClr>
                      </a:solidFill>
                      <a:latin typeface="Montserrat" panose="00000500000000000000" pitchFamily="2" charset="0"/>
                    </a:endParaRPr>
                  </a:p>
                </p:txBody>
              </p:sp>
              <p:sp>
                <p:nvSpPr>
                  <p:cNvPr id="61" name="TextBox 60">
                    <a:extLst>
                      <a:ext uri="{FF2B5EF4-FFF2-40B4-BE49-F238E27FC236}">
                        <a16:creationId xmlns:a16="http://schemas.microsoft.com/office/drawing/2014/main" id="{EF4A54D6-468E-2CD8-054E-2D46ADD16F0D}"/>
                      </a:ext>
                    </a:extLst>
                  </p:cNvPr>
                  <p:cNvSpPr txBox="1">
                    <a:spLocks noGrp="1" noRot="1" noMove="1" noResize="1" noEditPoints="1" noAdjustHandles="1" noChangeArrowheads="1" noChangeShapeType="1"/>
                  </p:cNvSpPr>
                  <p:nvPr/>
                </p:nvSpPr>
                <p:spPr>
                  <a:xfrm>
                    <a:off x="4941936" y="4952344"/>
                    <a:ext cx="703539" cy="707886"/>
                  </a:xfrm>
                  <a:prstGeom prst="rect">
                    <a:avLst/>
                  </a:prstGeom>
                  <a:noFill/>
                </p:spPr>
                <p:txBody>
                  <a:bodyPr wrap="square" rtlCol="0">
                    <a:spAutoFit/>
                  </a:bodyPr>
                  <a:lstStyle/>
                  <a:p>
                    <a:pPr algn="ctr"/>
                    <a:r>
                      <a:rPr lang="en-US" sz="4000" dirty="0">
                        <a:solidFill>
                          <a:schemeClr val="tx1">
                            <a:lumMod val="75000"/>
                            <a:lumOff val="25000"/>
                          </a:schemeClr>
                        </a:solidFill>
                        <a:latin typeface="Montserrat" panose="00000500000000000000" pitchFamily="2" charset="0"/>
                      </a:rPr>
                      <a:t>8</a:t>
                    </a:r>
                    <a:endParaRPr lang="en-US" sz="4400" dirty="0">
                      <a:solidFill>
                        <a:schemeClr val="tx1">
                          <a:lumMod val="75000"/>
                          <a:lumOff val="25000"/>
                        </a:schemeClr>
                      </a:solidFill>
                      <a:latin typeface="Montserrat" panose="00000500000000000000" pitchFamily="2" charset="0"/>
                    </a:endParaRPr>
                  </a:p>
                </p:txBody>
              </p:sp>
            </p:grpSp>
            <p:sp>
              <p:nvSpPr>
                <p:cNvPr id="54" name="TextBox 53">
                  <a:extLst>
                    <a:ext uri="{FF2B5EF4-FFF2-40B4-BE49-F238E27FC236}">
                      <a16:creationId xmlns:a16="http://schemas.microsoft.com/office/drawing/2014/main" id="{108A60AB-E405-8917-54C8-9674AA5BC650}"/>
                    </a:ext>
                  </a:extLst>
                </p:cNvPr>
                <p:cNvSpPr txBox="1">
                  <a:spLocks/>
                </p:cNvSpPr>
                <p:nvPr/>
              </p:nvSpPr>
              <p:spPr>
                <a:xfrm>
                  <a:off x="7529525" y="1232252"/>
                  <a:ext cx="3628643" cy="830997"/>
                </a:xfrm>
                <a:prstGeom prst="rect">
                  <a:avLst/>
                </a:prstGeom>
                <a:noFill/>
              </p:spPr>
              <p:txBody>
                <a:bodyPr wrap="square" rtlCol="0">
                  <a:spAutoFit/>
                </a:bodyPr>
                <a:lstStyle/>
                <a:p>
                  <a:r>
                    <a:rPr lang="en-US" sz="2000" dirty="0">
                      <a:solidFill>
                        <a:schemeClr val="tx1">
                          <a:lumMod val="75000"/>
                          <a:lumOff val="25000"/>
                        </a:schemeClr>
                      </a:solidFill>
                      <a:latin typeface="Montserrat" panose="00000500000000000000" pitchFamily="2" charset="0"/>
                    </a:rPr>
                    <a:t>IDEA</a:t>
                  </a:r>
                  <a:endParaRPr lang="en-US" sz="1600" dirty="0">
                    <a:solidFill>
                      <a:schemeClr val="tx1">
                        <a:lumMod val="75000"/>
                        <a:lumOff val="25000"/>
                      </a:schemeClr>
                    </a:solidFill>
                    <a:latin typeface="Montserrat" panose="00000500000000000000" pitchFamily="2" charset="0"/>
                  </a:endParaRPr>
                </a:p>
                <a:p>
                  <a:r>
                    <a:rPr lang="en-US" sz="1400" dirty="0">
                      <a:solidFill>
                        <a:schemeClr val="tx1">
                          <a:lumMod val="75000"/>
                          <a:lumOff val="25000"/>
                        </a:schemeClr>
                      </a:solidFill>
                      <a:latin typeface="Montserrat" panose="00000500000000000000" pitchFamily="2" charset="0"/>
                    </a:rPr>
                    <a:t>Lorem ipsum dolor sit amet, consectetuer adipiscing elit. Fusce</a:t>
                  </a:r>
                  <a:endParaRPr lang="en-US" sz="1600" dirty="0">
                    <a:solidFill>
                      <a:schemeClr val="tx1">
                        <a:lumMod val="75000"/>
                        <a:lumOff val="25000"/>
                      </a:schemeClr>
                    </a:solidFill>
                    <a:latin typeface="Montserrat" panose="00000500000000000000" pitchFamily="2" charset="0"/>
                  </a:endParaRPr>
                </a:p>
              </p:txBody>
            </p:sp>
            <p:sp>
              <p:nvSpPr>
                <p:cNvPr id="55" name="TextBox 54">
                  <a:extLst>
                    <a:ext uri="{FF2B5EF4-FFF2-40B4-BE49-F238E27FC236}">
                      <a16:creationId xmlns:a16="http://schemas.microsoft.com/office/drawing/2014/main" id="{20A12D95-7306-5491-AE07-B5475DBB95B9}"/>
                    </a:ext>
                  </a:extLst>
                </p:cNvPr>
                <p:cNvSpPr txBox="1">
                  <a:spLocks/>
                </p:cNvSpPr>
                <p:nvPr/>
              </p:nvSpPr>
              <p:spPr>
                <a:xfrm>
                  <a:off x="7181614" y="2460645"/>
                  <a:ext cx="3628643" cy="830997"/>
                </a:xfrm>
                <a:prstGeom prst="rect">
                  <a:avLst/>
                </a:prstGeom>
                <a:noFill/>
              </p:spPr>
              <p:txBody>
                <a:bodyPr wrap="square" rtlCol="0">
                  <a:spAutoFit/>
                </a:bodyPr>
                <a:lstStyle/>
                <a:p>
                  <a:r>
                    <a:rPr lang="en-US" sz="2000" dirty="0">
                      <a:solidFill>
                        <a:schemeClr val="tx1">
                          <a:lumMod val="75000"/>
                          <a:lumOff val="25000"/>
                        </a:schemeClr>
                      </a:solidFill>
                      <a:latin typeface="Montserrat" panose="00000500000000000000" pitchFamily="2" charset="0"/>
                    </a:rPr>
                    <a:t>RESEARCH</a:t>
                  </a:r>
                  <a:endParaRPr lang="en-US" sz="1600" dirty="0">
                    <a:solidFill>
                      <a:schemeClr val="tx1">
                        <a:lumMod val="75000"/>
                        <a:lumOff val="25000"/>
                      </a:schemeClr>
                    </a:solidFill>
                    <a:latin typeface="Montserrat" panose="00000500000000000000" pitchFamily="2" charset="0"/>
                  </a:endParaRPr>
                </a:p>
                <a:p>
                  <a:r>
                    <a:rPr lang="en-US" sz="1400" dirty="0">
                      <a:solidFill>
                        <a:schemeClr val="tx1">
                          <a:lumMod val="75000"/>
                          <a:lumOff val="25000"/>
                        </a:schemeClr>
                      </a:solidFill>
                      <a:latin typeface="Montserrat" panose="00000500000000000000" pitchFamily="2" charset="0"/>
                    </a:rPr>
                    <a:t>Lorem ipsum dolor sit amet, consectetuer adipiscing elit. Fusce</a:t>
                  </a:r>
                  <a:endParaRPr lang="en-US" sz="1600" dirty="0">
                    <a:solidFill>
                      <a:schemeClr val="tx1">
                        <a:lumMod val="75000"/>
                        <a:lumOff val="25000"/>
                      </a:schemeClr>
                    </a:solidFill>
                    <a:latin typeface="Montserrat" panose="00000500000000000000" pitchFamily="2" charset="0"/>
                  </a:endParaRPr>
                </a:p>
              </p:txBody>
            </p:sp>
            <p:sp>
              <p:nvSpPr>
                <p:cNvPr id="56" name="TextBox 55">
                  <a:extLst>
                    <a:ext uri="{FF2B5EF4-FFF2-40B4-BE49-F238E27FC236}">
                      <a16:creationId xmlns:a16="http://schemas.microsoft.com/office/drawing/2014/main" id="{A0B7B23F-704B-69D7-1845-F1B343A59811}"/>
                    </a:ext>
                  </a:extLst>
                </p:cNvPr>
                <p:cNvSpPr txBox="1">
                  <a:spLocks/>
                </p:cNvSpPr>
                <p:nvPr/>
              </p:nvSpPr>
              <p:spPr>
                <a:xfrm>
                  <a:off x="6833704" y="3692667"/>
                  <a:ext cx="3628643" cy="830997"/>
                </a:xfrm>
                <a:prstGeom prst="rect">
                  <a:avLst/>
                </a:prstGeom>
                <a:noFill/>
              </p:spPr>
              <p:txBody>
                <a:bodyPr wrap="square" rtlCol="0">
                  <a:spAutoFit/>
                </a:bodyPr>
                <a:lstStyle/>
                <a:p>
                  <a:r>
                    <a:rPr lang="en-US" sz="2000" dirty="0">
                      <a:solidFill>
                        <a:schemeClr val="tx1">
                          <a:lumMod val="75000"/>
                          <a:lumOff val="25000"/>
                        </a:schemeClr>
                      </a:solidFill>
                      <a:latin typeface="Montserrat" panose="00000500000000000000" pitchFamily="2" charset="0"/>
                    </a:rPr>
                    <a:t>PLANNING</a:t>
                  </a:r>
                  <a:endParaRPr lang="en-US" sz="1600" dirty="0">
                    <a:solidFill>
                      <a:schemeClr val="tx1">
                        <a:lumMod val="75000"/>
                        <a:lumOff val="25000"/>
                      </a:schemeClr>
                    </a:solidFill>
                    <a:latin typeface="Montserrat" panose="00000500000000000000" pitchFamily="2" charset="0"/>
                  </a:endParaRPr>
                </a:p>
                <a:p>
                  <a:r>
                    <a:rPr lang="en-US" sz="1400" dirty="0">
                      <a:solidFill>
                        <a:schemeClr val="tx1">
                          <a:lumMod val="75000"/>
                          <a:lumOff val="25000"/>
                        </a:schemeClr>
                      </a:solidFill>
                      <a:latin typeface="Montserrat" panose="00000500000000000000" pitchFamily="2" charset="0"/>
                    </a:rPr>
                    <a:t>Lorem ipsum dolor sit amet, consectetuer adipiscing elit. Fusce</a:t>
                  </a:r>
                  <a:endParaRPr lang="en-US" sz="1600" dirty="0">
                    <a:solidFill>
                      <a:schemeClr val="tx1">
                        <a:lumMod val="75000"/>
                        <a:lumOff val="25000"/>
                      </a:schemeClr>
                    </a:solidFill>
                    <a:latin typeface="Montserrat" panose="00000500000000000000" pitchFamily="2" charset="0"/>
                  </a:endParaRPr>
                </a:p>
              </p:txBody>
            </p:sp>
            <p:sp>
              <p:nvSpPr>
                <p:cNvPr id="57" name="TextBox 56">
                  <a:extLst>
                    <a:ext uri="{FF2B5EF4-FFF2-40B4-BE49-F238E27FC236}">
                      <a16:creationId xmlns:a16="http://schemas.microsoft.com/office/drawing/2014/main" id="{EDE3C9E1-0A6F-9B29-60AE-1299F311DA03}"/>
                    </a:ext>
                  </a:extLst>
                </p:cNvPr>
                <p:cNvSpPr txBox="1">
                  <a:spLocks/>
                </p:cNvSpPr>
                <p:nvPr/>
              </p:nvSpPr>
              <p:spPr>
                <a:xfrm>
                  <a:off x="6485794" y="4921083"/>
                  <a:ext cx="3628643" cy="1046440"/>
                </a:xfrm>
                <a:prstGeom prst="rect">
                  <a:avLst/>
                </a:prstGeom>
                <a:noFill/>
              </p:spPr>
              <p:txBody>
                <a:bodyPr wrap="square" rtlCol="0">
                  <a:spAutoFit/>
                </a:bodyPr>
                <a:lstStyle/>
                <a:p>
                  <a:r>
                    <a:rPr lang="en-US" sz="2000" dirty="0">
                      <a:solidFill>
                        <a:schemeClr val="tx1">
                          <a:lumMod val="75000"/>
                          <a:lumOff val="25000"/>
                        </a:schemeClr>
                      </a:solidFill>
                      <a:latin typeface="Montserrat" panose="00000500000000000000" pitchFamily="2" charset="0"/>
                    </a:rPr>
                    <a:t>BUSINESS</a:t>
                  </a:r>
                  <a:endParaRPr lang="en-US" sz="1600" dirty="0">
                    <a:solidFill>
                      <a:schemeClr val="tx1">
                        <a:lumMod val="75000"/>
                        <a:lumOff val="25000"/>
                      </a:schemeClr>
                    </a:solidFill>
                    <a:latin typeface="Montserrat" panose="00000500000000000000" pitchFamily="2" charset="0"/>
                  </a:endParaRPr>
                </a:p>
                <a:p>
                  <a:r>
                    <a:rPr lang="en-US" sz="1400" dirty="0">
                      <a:solidFill>
                        <a:schemeClr val="tx1">
                          <a:lumMod val="75000"/>
                          <a:lumOff val="25000"/>
                        </a:schemeClr>
                      </a:solidFill>
                      <a:latin typeface="Montserrat" panose="00000500000000000000" pitchFamily="2" charset="0"/>
                    </a:rPr>
                    <a:t>Lorem ipsum dolor sit amet, consectetuer adipiscing elit. Fusce posuere, magna</a:t>
                  </a:r>
                </a:p>
              </p:txBody>
            </p:sp>
          </p:grpSp>
        </p:grpSp>
      </p:grpSp>
      <p:pic>
        <p:nvPicPr>
          <p:cNvPr id="20" name="Picture 19">
            <a:extLst>
              <a:ext uri="{FF2B5EF4-FFF2-40B4-BE49-F238E27FC236}">
                <a16:creationId xmlns:a16="http://schemas.microsoft.com/office/drawing/2014/main" id="{8D73A79B-E8AA-F2E1-86DE-852049D35FBE}"/>
              </a:ext>
            </a:extLst>
          </p:cNvPr>
          <p:cNvPicPr>
            <a:picLocks noGrp="1" noRot="1" noChangeAspect="1" noMove="1" noResize="1" noEditPoints="1" noAdjustHandles="1" noChangeArrowheads="1" noChangeShapeType="1" noCrop="1"/>
          </p:cNvPicPr>
          <p:nvPr/>
        </p:nvPicPr>
        <p:blipFill>
          <a:blip r:embed="rId3"/>
          <a:srcRect l="50059" b="83704"/>
          <a:stretch/>
        </p:blipFill>
        <p:spPr>
          <a:xfrm>
            <a:off x="6103244" y="0"/>
            <a:ext cx="6088756" cy="1117600"/>
          </a:xfrm>
          <a:prstGeom prst="rect">
            <a:avLst/>
          </a:prstGeom>
        </p:spPr>
      </p:pic>
    </p:spTree>
    <p:extLst>
      <p:ext uri="{BB962C8B-B14F-4D97-AF65-F5344CB8AC3E}">
        <p14:creationId xmlns:p14="http://schemas.microsoft.com/office/powerpoint/2010/main" val="154875763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64" presetClass="path" presetSubtype="0" accel="9333" decel="90667" fill="hold" nodeType="withEffect">
                                  <p:stCondLst>
                                    <p:cond delay="0"/>
                                  </p:stCondLst>
                                  <p:childTnLst>
                                    <p:animMotion origin="layout" path="M 5E-6 0.13334 L 5E-6 -1.85185E-6 " pathEditMode="relative" rAng="0" ptsTypes="AA">
                                      <p:cBhvr>
                                        <p:cTn id="8" dur="750" fill="hold"/>
                                        <p:tgtEl>
                                          <p:spTgt spid="13"/>
                                        </p:tgtEl>
                                        <p:attrNameLst>
                                          <p:attrName>ppt_x</p:attrName>
                                          <p:attrName>ppt_y</p:attrName>
                                        </p:attrNameLst>
                                      </p:cBhvr>
                                      <p:rCtr x="0" y="-6667"/>
                                    </p:animMotion>
                                  </p:childTnLst>
                                </p:cTn>
                              </p:par>
                            </p:childTnLst>
                          </p:cTn>
                        </p:par>
                        <p:par>
                          <p:cTn id="9" fill="hold">
                            <p:stCondLst>
                              <p:cond delay="750"/>
                            </p:stCondLst>
                            <p:childTnLst>
                              <p:par>
                                <p:cTn id="10" presetID="2" presetClass="entr" presetSubtype="8" decel="100000" fill="hold" grpId="0" nodeType="afterEffect">
                                  <p:stCondLst>
                                    <p:cond delay="0"/>
                                  </p:stCondLst>
                                  <p:childTnLst>
                                    <p:set>
                                      <p:cBhvr>
                                        <p:cTn id="11" dur="1" fill="hold">
                                          <p:stCondLst>
                                            <p:cond delay="0"/>
                                          </p:stCondLst>
                                        </p:cTn>
                                        <p:tgtEl>
                                          <p:spTgt spid="36"/>
                                        </p:tgtEl>
                                        <p:attrNameLst>
                                          <p:attrName>style.visibility</p:attrName>
                                        </p:attrNameLst>
                                      </p:cBhvr>
                                      <p:to>
                                        <p:strVal val="visible"/>
                                      </p:to>
                                    </p:set>
                                    <p:anim calcmode="lin" valueType="num">
                                      <p:cBhvr additive="base">
                                        <p:cTn id="12" dur="1500" fill="hold"/>
                                        <p:tgtEl>
                                          <p:spTgt spid="36"/>
                                        </p:tgtEl>
                                        <p:attrNameLst>
                                          <p:attrName>ppt_x</p:attrName>
                                        </p:attrNameLst>
                                      </p:cBhvr>
                                      <p:tavLst>
                                        <p:tav tm="0">
                                          <p:val>
                                            <p:strVal val="0-#ppt_w/2"/>
                                          </p:val>
                                        </p:tav>
                                        <p:tav tm="100000">
                                          <p:val>
                                            <p:strVal val="#ppt_x"/>
                                          </p:val>
                                        </p:tav>
                                      </p:tavLst>
                                    </p:anim>
                                    <p:anim calcmode="lin" valueType="num">
                                      <p:cBhvr additive="base">
                                        <p:cTn id="13" dur="1500" fill="hold"/>
                                        <p:tgtEl>
                                          <p:spTgt spid="36"/>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0"/>
                                  </p:stCondLst>
                                  <p:childTnLst>
                                    <p:set>
                                      <p:cBhvr>
                                        <p:cTn id="15" dur="1" fill="hold">
                                          <p:stCondLst>
                                            <p:cond delay="0"/>
                                          </p:stCondLst>
                                        </p:cTn>
                                        <p:tgtEl>
                                          <p:spTgt spid="35"/>
                                        </p:tgtEl>
                                        <p:attrNameLst>
                                          <p:attrName>style.visibility</p:attrName>
                                        </p:attrNameLst>
                                      </p:cBhvr>
                                      <p:to>
                                        <p:strVal val="visible"/>
                                      </p:to>
                                    </p:set>
                                    <p:anim calcmode="lin" valueType="num">
                                      <p:cBhvr additive="base">
                                        <p:cTn id="16" dur="1750" fill="hold"/>
                                        <p:tgtEl>
                                          <p:spTgt spid="35"/>
                                        </p:tgtEl>
                                        <p:attrNameLst>
                                          <p:attrName>ppt_x</p:attrName>
                                        </p:attrNameLst>
                                      </p:cBhvr>
                                      <p:tavLst>
                                        <p:tav tm="0">
                                          <p:val>
                                            <p:strVal val="0-#ppt_w/2"/>
                                          </p:val>
                                        </p:tav>
                                        <p:tav tm="100000">
                                          <p:val>
                                            <p:strVal val="#ppt_x"/>
                                          </p:val>
                                        </p:tav>
                                      </p:tavLst>
                                    </p:anim>
                                    <p:anim calcmode="lin" valueType="num">
                                      <p:cBhvr additive="base">
                                        <p:cTn id="17" dur="1750" fill="hold"/>
                                        <p:tgtEl>
                                          <p:spTgt spid="35"/>
                                        </p:tgtEl>
                                        <p:attrNameLst>
                                          <p:attrName>ppt_y</p:attrName>
                                        </p:attrNameLst>
                                      </p:cBhvr>
                                      <p:tavLst>
                                        <p:tav tm="0">
                                          <p:val>
                                            <p:strVal val="#ppt_y"/>
                                          </p:val>
                                        </p:tav>
                                        <p:tav tm="100000">
                                          <p:val>
                                            <p:strVal val="#ppt_y"/>
                                          </p:val>
                                        </p:tav>
                                      </p:tavLst>
                                    </p:anim>
                                  </p:childTnLst>
                                </p:cTn>
                              </p:par>
                              <p:par>
                                <p:cTn id="18" presetID="10" presetClass="entr" presetSubtype="0" fill="hold" nodeType="withEffect">
                                  <p:stCondLst>
                                    <p:cond delay="1000"/>
                                  </p:stCondLst>
                                  <p:childTnLst>
                                    <p:set>
                                      <p:cBhvr>
                                        <p:cTn id="19" dur="1" fill="hold">
                                          <p:stCondLst>
                                            <p:cond delay="0"/>
                                          </p:stCondLst>
                                        </p:cTn>
                                        <p:tgtEl>
                                          <p:spTgt spid="37"/>
                                        </p:tgtEl>
                                        <p:attrNameLst>
                                          <p:attrName>style.visibility</p:attrName>
                                        </p:attrNameLst>
                                      </p:cBhvr>
                                      <p:to>
                                        <p:strVal val="visible"/>
                                      </p:to>
                                    </p:set>
                                    <p:animEffect transition="in" filter="fade">
                                      <p:cBhvr>
                                        <p:cTn id="20" dur="1000"/>
                                        <p:tgtEl>
                                          <p:spTgt spid="37"/>
                                        </p:tgtEl>
                                      </p:cBhvr>
                                    </p:animEffect>
                                  </p:childTnLst>
                                </p:cTn>
                              </p:par>
                              <p:par>
                                <p:cTn id="21" presetID="10" presetClass="entr" presetSubtype="0" fill="hold" nodeType="withEffect">
                                  <p:stCondLst>
                                    <p:cond delay="1500"/>
                                  </p:stCondLst>
                                  <p:childTnLst>
                                    <p:set>
                                      <p:cBhvr>
                                        <p:cTn id="22" dur="1" fill="hold">
                                          <p:stCondLst>
                                            <p:cond delay="0"/>
                                          </p:stCondLst>
                                        </p:cTn>
                                        <p:tgtEl>
                                          <p:spTgt spid="48"/>
                                        </p:tgtEl>
                                        <p:attrNameLst>
                                          <p:attrName>style.visibility</p:attrName>
                                        </p:attrNameLst>
                                      </p:cBhvr>
                                      <p:to>
                                        <p:strVal val="visible"/>
                                      </p:to>
                                    </p:set>
                                    <p:animEffect transition="in" filter="fade">
                                      <p:cBhvr>
                                        <p:cTn id="23" dur="1000"/>
                                        <p:tgtEl>
                                          <p:spTgt spid="48"/>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childTnLst>
                                </p:cTn>
                              </p:par>
                              <p:par>
                                <p:cTn id="28" presetID="64" presetClass="path" presetSubtype="0" accel="9333" decel="90667" fill="hold" nodeType="withEffect">
                                  <p:stCondLst>
                                    <p:cond delay="0"/>
                                  </p:stCondLst>
                                  <p:childTnLst>
                                    <p:animMotion origin="layout" path="M 5E-6 0.13334 L 5E-6 -1.85185E-6 " pathEditMode="relative" rAng="0" ptsTypes="AA">
                                      <p:cBhvr>
                                        <p:cTn id="29" dur="750" fill="hold"/>
                                        <p:tgtEl>
                                          <p:spTgt spid="6"/>
                                        </p:tgtEl>
                                        <p:attrNameLst>
                                          <p:attrName>ppt_x</p:attrName>
                                          <p:attrName>ppt_y</p:attrName>
                                        </p:attrNameLst>
                                      </p:cBhvr>
                                      <p:rCtr x="0" y="-6667"/>
                                    </p:animMotion>
                                  </p:childTnLst>
                                </p:cTn>
                              </p:par>
                              <p:par>
                                <p:cTn id="30" presetID="42" presetClass="path" presetSubtype="0" decel="100000" fill="hold" nodeType="withEffect">
                                  <p:stCondLst>
                                    <p:cond delay="0"/>
                                  </p:stCondLst>
                                  <p:childTnLst>
                                    <p:animMotion origin="layout" path="M 3.125E-6 -7.40741E-7 L 3.125E-6 0.13333 " pathEditMode="relative" rAng="0" ptsTypes="AA">
                                      <p:cBhvr>
                                        <p:cTn id="31" dur="750" fill="hold"/>
                                        <p:tgtEl>
                                          <p:spTgt spid="13"/>
                                        </p:tgtEl>
                                        <p:attrNameLst>
                                          <p:attrName>ppt_x</p:attrName>
                                          <p:attrName>ppt_y</p:attrName>
                                        </p:attrNameLst>
                                      </p:cBhvr>
                                      <p:rCtr x="0" y="6505"/>
                                    </p:animMotion>
                                  </p:childTnLst>
                                </p:cTn>
                              </p:par>
                            </p:childTnLst>
                          </p:cTn>
                        </p:par>
                        <p:par>
                          <p:cTn id="32" fill="hold">
                            <p:stCondLst>
                              <p:cond delay="750"/>
                            </p:stCondLst>
                            <p:childTnLst>
                              <p:par>
                                <p:cTn id="33" presetID="64" presetClass="path" presetSubtype="0" accel="50000" decel="50000" fill="hold" nodeType="afterEffect">
                                  <p:stCondLst>
                                    <p:cond delay="0"/>
                                  </p:stCondLst>
                                  <p:childTnLst>
                                    <p:animMotion origin="layout" path="M 6.25E-7 2.22222E-6 L 0.15534 -0.8581 " pathEditMode="relative" rAng="0" ptsTypes="AA">
                                      <p:cBhvr>
                                        <p:cTn id="34" dur="2000" fill="hold"/>
                                        <p:tgtEl>
                                          <p:spTgt spid="48"/>
                                        </p:tgtEl>
                                        <p:attrNameLst>
                                          <p:attrName>ppt_x</p:attrName>
                                          <p:attrName>ppt_y</p:attrName>
                                        </p:attrNameLst>
                                      </p:cBhvr>
                                      <p:rCtr x="7760" y="-4291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6"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5B18F7-BC60-EAA8-7DC7-3E06FAF2BB8F}"/>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AEC6685A-73C9-58FD-00C7-715A69B284D1}"/>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24" name="Rectangle 23">
            <a:extLst>
              <a:ext uri="{FF2B5EF4-FFF2-40B4-BE49-F238E27FC236}">
                <a16:creationId xmlns:a16="http://schemas.microsoft.com/office/drawing/2014/main" id="{8CAE6A46-85AA-7393-F5D2-CC489511B26E}"/>
              </a:ext>
            </a:extLst>
          </p:cNvPr>
          <p:cNvSpPr>
            <a:spLocks noGrp="1" noRot="1" noMove="1" noResize="1" noEditPoints="1" noAdjustHandles="1" noChangeArrowheads="1" noChangeShapeType="1"/>
          </p:cNvSpPr>
          <p:nvPr/>
        </p:nvSpPr>
        <p:spPr>
          <a:xfrm>
            <a:off x="0" y="-1"/>
            <a:ext cx="12192000" cy="7234356"/>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566335A9-36D5-B6AD-02FD-F7555B99A2CC}"/>
              </a:ext>
            </a:extLst>
          </p:cNvPr>
          <p:cNvSpPr>
            <a:spLocks/>
          </p:cNvSpPr>
          <p:nvPr/>
        </p:nvSpPr>
        <p:spPr>
          <a:xfrm>
            <a:off x="0" y="1081314"/>
            <a:ext cx="12192000" cy="612648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1" name="Group 10">
            <a:extLst>
              <a:ext uri="{FF2B5EF4-FFF2-40B4-BE49-F238E27FC236}">
                <a16:creationId xmlns:a16="http://schemas.microsoft.com/office/drawing/2014/main" id="{476E37EA-78BB-45D2-EF19-1DE9A38B5401}"/>
              </a:ext>
            </a:extLst>
          </p:cNvPr>
          <p:cNvGrpSpPr/>
          <p:nvPr/>
        </p:nvGrpSpPr>
        <p:grpSpPr>
          <a:xfrm>
            <a:off x="368317" y="524825"/>
            <a:ext cx="2730500" cy="1117600"/>
            <a:chOff x="501650" y="2946400"/>
            <a:chExt cx="2730500" cy="1117600"/>
          </a:xfrm>
        </p:grpSpPr>
        <p:sp>
          <p:nvSpPr>
            <p:cNvPr id="21" name="Rectangle: Rounded Corners 20">
              <a:extLst>
                <a:ext uri="{FF2B5EF4-FFF2-40B4-BE49-F238E27FC236}">
                  <a16:creationId xmlns:a16="http://schemas.microsoft.com/office/drawing/2014/main" id="{C0D2FAE9-FF4C-2665-AAA4-2212886FB7C2}"/>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2" name="TextBox 21">
              <a:extLst>
                <a:ext uri="{FF2B5EF4-FFF2-40B4-BE49-F238E27FC236}">
                  <a16:creationId xmlns:a16="http://schemas.microsoft.com/office/drawing/2014/main" id="{AA896DE7-29D0-FF9A-1D21-B921AD94DDC3}"/>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Your Title</a:t>
              </a:r>
            </a:p>
          </p:txBody>
        </p:sp>
      </p:grpSp>
      <p:sp>
        <p:nvSpPr>
          <p:cNvPr id="12" name="Rectangle top">
            <a:extLst>
              <a:ext uri="{FF2B5EF4-FFF2-40B4-BE49-F238E27FC236}">
                <a16:creationId xmlns:a16="http://schemas.microsoft.com/office/drawing/2014/main" id="{5F9FE64B-2BB8-F861-818D-AD8A7C9036DB}"/>
              </a:ext>
            </a:extLst>
          </p:cNvPr>
          <p:cNvSpPr>
            <a:spLocks/>
          </p:cNvSpPr>
          <p:nvPr/>
        </p:nvSpPr>
        <p:spPr>
          <a:xfrm>
            <a:off x="0" y="1081314"/>
            <a:ext cx="12192000" cy="612648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3" name="TextBox 22">
            <a:extLst>
              <a:ext uri="{FF2B5EF4-FFF2-40B4-BE49-F238E27FC236}">
                <a16:creationId xmlns:a16="http://schemas.microsoft.com/office/drawing/2014/main" id="{D1588DA8-AD8A-BFB0-1727-C1018A1C038C}"/>
              </a:ext>
            </a:extLst>
          </p:cNvPr>
          <p:cNvSpPr txBox="1">
            <a:spLocks/>
          </p:cNvSpPr>
          <p:nvPr/>
        </p:nvSpPr>
        <p:spPr>
          <a:xfrm>
            <a:off x="7886442" y="1777054"/>
            <a:ext cx="3685510" cy="1183273"/>
          </a:xfrm>
          <a:prstGeom prst="rect">
            <a:avLst/>
          </a:prstGeom>
          <a:noFill/>
        </p:spPr>
        <p:txBody>
          <a:bodyPr wrap="square" rtlCol="0">
            <a:spAutoFit/>
          </a:bodyPr>
          <a:lstStyle/>
          <a:p>
            <a:pPr marL="0" marR="0" lvl="0" indent="0" defTabSz="457200" rtl="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First Title</a:t>
            </a:r>
            <a:endParaRPr kumimoji="0" lang="pt-BR"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defTabSz="457200" rtl="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a:t>
            </a:r>
          </a:p>
        </p:txBody>
      </p:sp>
      <p:sp>
        <p:nvSpPr>
          <p:cNvPr id="10" name="TextBox 9">
            <a:extLst>
              <a:ext uri="{FF2B5EF4-FFF2-40B4-BE49-F238E27FC236}">
                <a16:creationId xmlns:a16="http://schemas.microsoft.com/office/drawing/2014/main" id="{C09C687B-2D2D-A942-06D9-AB829B860380}"/>
              </a:ext>
            </a:extLst>
          </p:cNvPr>
          <p:cNvSpPr txBox="1">
            <a:spLocks/>
          </p:cNvSpPr>
          <p:nvPr/>
        </p:nvSpPr>
        <p:spPr>
          <a:xfrm>
            <a:off x="7886442" y="3351330"/>
            <a:ext cx="3685510" cy="1183273"/>
          </a:xfrm>
          <a:prstGeom prst="rect">
            <a:avLst/>
          </a:prstGeom>
          <a:noFill/>
        </p:spPr>
        <p:txBody>
          <a:bodyPr wrap="square" rtlCol="0">
            <a:spAutoFit/>
          </a:bodyPr>
          <a:lstStyle/>
          <a:p>
            <a:pPr marL="0" marR="0" lvl="0" indent="0" defTabSz="45720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Second Title</a:t>
            </a:r>
            <a:endParaRPr kumimoji="0" lang="pt-BR"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defTabSz="45720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a:t>
            </a:r>
          </a:p>
        </p:txBody>
      </p:sp>
      <p:sp>
        <p:nvSpPr>
          <p:cNvPr id="13" name="TextBox 12">
            <a:extLst>
              <a:ext uri="{FF2B5EF4-FFF2-40B4-BE49-F238E27FC236}">
                <a16:creationId xmlns:a16="http://schemas.microsoft.com/office/drawing/2014/main" id="{BD11DCCE-66D4-14DA-EC19-FE438E03246F}"/>
              </a:ext>
            </a:extLst>
          </p:cNvPr>
          <p:cNvSpPr txBox="1">
            <a:spLocks/>
          </p:cNvSpPr>
          <p:nvPr/>
        </p:nvSpPr>
        <p:spPr>
          <a:xfrm>
            <a:off x="7886442" y="4925606"/>
            <a:ext cx="3685510" cy="1183273"/>
          </a:xfrm>
          <a:prstGeom prst="rect">
            <a:avLst/>
          </a:prstGeom>
          <a:noFill/>
        </p:spPr>
        <p:txBody>
          <a:bodyPr wrap="square" rtlCol="0">
            <a:spAutoFit/>
          </a:bodyPr>
          <a:lstStyle/>
          <a:p>
            <a:pPr marL="0" marR="0" lvl="0" indent="0" defTabSz="45720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Third Title</a:t>
            </a:r>
            <a:endParaRPr kumimoji="0" lang="pt-BR"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a:p>
            <a:pPr marL="0" marR="0" lvl="0" indent="0" defTabSz="45720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a:t>
            </a:r>
          </a:p>
        </p:txBody>
      </p:sp>
      <p:pic>
        <p:nvPicPr>
          <p:cNvPr id="19" name="Picture Placeholder 39">
            <a:extLst>
              <a:ext uri="{FF2B5EF4-FFF2-40B4-BE49-F238E27FC236}">
                <a16:creationId xmlns:a16="http://schemas.microsoft.com/office/drawing/2014/main" id="{E77A223E-5B34-BF37-02FE-3CDC88B160BD}"/>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4606028" y="1529920"/>
            <a:ext cx="1975593" cy="1971649"/>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pic>
        <p:nvPicPr>
          <p:cNvPr id="25" name="Picture Placeholder 39">
            <a:extLst>
              <a:ext uri="{FF2B5EF4-FFF2-40B4-BE49-F238E27FC236}">
                <a16:creationId xmlns:a16="http://schemas.microsoft.com/office/drawing/2014/main" id="{C94C10F0-D541-2CED-D5B9-0DC9697F00D2}"/>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4755279" y="3831152"/>
            <a:ext cx="2730499" cy="2725049"/>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pic>
        <p:nvPicPr>
          <p:cNvPr id="14" name="Picture Placeholder 39">
            <a:extLst>
              <a:ext uri="{FF2B5EF4-FFF2-40B4-BE49-F238E27FC236}">
                <a16:creationId xmlns:a16="http://schemas.microsoft.com/office/drawing/2014/main" id="{635D814C-70D5-D3E6-30BE-FF0A6CEBFAE4}"/>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368317" y="1704892"/>
            <a:ext cx="3941058" cy="3933192"/>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spTree>
    <p:extLst>
      <p:ext uri="{BB962C8B-B14F-4D97-AF65-F5344CB8AC3E}">
        <p14:creationId xmlns:p14="http://schemas.microsoft.com/office/powerpoint/2010/main" val="243654470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1"/>
                                        </p:tgtEl>
                                        <p:attrNameLst>
                                          <p:attrName>ppt_x</p:attrName>
                                          <p:attrName>ppt_y</p:attrName>
                                        </p:attrNameLst>
                                      </p:cBhvr>
                                      <p:rCtr x="0" y="-6875"/>
                                    </p:animMotion>
                                  </p:childTnLst>
                                </p:cTn>
                              </p:par>
                              <p:par>
                                <p:cTn id="9" presetID="1" presetClass="entr" presetSubtype="0" fill="hold" nodeType="withEffect">
                                  <p:stCondLst>
                                    <p:cond delay="500"/>
                                  </p:stCondLst>
                                  <p:childTnLst>
                                    <p:set>
                                      <p:cBhvr>
                                        <p:cTn id="10" dur="1" fill="hold">
                                          <p:stCondLst>
                                            <p:cond delay="0"/>
                                          </p:stCondLst>
                                        </p:cTn>
                                        <p:tgtEl>
                                          <p:spTgt spid="14"/>
                                        </p:tgtEl>
                                        <p:attrNameLst>
                                          <p:attrName>style.visibility</p:attrName>
                                        </p:attrNameLst>
                                      </p:cBhvr>
                                      <p:to>
                                        <p:strVal val="visible"/>
                                      </p:to>
                                    </p:set>
                                  </p:childTnLst>
                                </p:cTn>
                              </p:par>
                              <p:par>
                                <p:cTn id="11" presetID="1" presetClass="entr" presetSubtype="0" fill="hold" nodeType="withEffect">
                                  <p:stCondLst>
                                    <p:cond delay="500"/>
                                  </p:stCondLst>
                                  <p:childTnLst>
                                    <p:set>
                                      <p:cBhvr>
                                        <p:cTn id="12" dur="1" fill="hold">
                                          <p:stCondLst>
                                            <p:cond delay="0"/>
                                          </p:stCondLst>
                                        </p:cTn>
                                        <p:tgtEl>
                                          <p:spTgt spid="25"/>
                                        </p:tgtEl>
                                        <p:attrNameLst>
                                          <p:attrName>style.visibility</p:attrName>
                                        </p:attrNameLst>
                                      </p:cBhvr>
                                      <p:to>
                                        <p:strVal val="visible"/>
                                      </p:to>
                                    </p:set>
                                  </p:childTnLst>
                                </p:cTn>
                              </p:par>
                              <p:par>
                                <p:cTn id="13" presetID="1" presetClass="entr" presetSubtype="0" fill="hold" nodeType="withEffect">
                                  <p:stCondLst>
                                    <p:cond delay="500"/>
                                  </p:stCondLst>
                                  <p:childTnLst>
                                    <p:set>
                                      <p:cBhvr>
                                        <p:cTn id="14" dur="1" fill="hold">
                                          <p:stCondLst>
                                            <p:cond delay="0"/>
                                          </p:stCondLst>
                                        </p:cTn>
                                        <p:tgtEl>
                                          <p:spTgt spid="19"/>
                                        </p:tgtEl>
                                        <p:attrNameLst>
                                          <p:attrName>style.visibility</p:attrName>
                                        </p:attrNameLst>
                                      </p:cBhvr>
                                      <p:to>
                                        <p:strVal val="visible"/>
                                      </p:to>
                                    </p:set>
                                  </p:childTnLst>
                                </p:cTn>
                              </p:par>
                              <p:par>
                                <p:cTn id="15" presetID="42" presetClass="path" presetSubtype="0" accel="50000" decel="50000" fill="hold" nodeType="withEffect">
                                  <p:stCondLst>
                                    <p:cond delay="500"/>
                                  </p:stCondLst>
                                  <p:childTnLst>
                                    <p:animMotion origin="layout" path="M 3.125E-6 3.33333E-6 L 0.12942 0.10023 " pathEditMode="relative" rAng="0" ptsTypes="AA">
                                      <p:cBhvr>
                                        <p:cTn id="16" dur="2000" spd="-100000" fill="hold"/>
                                        <p:tgtEl>
                                          <p:spTgt spid="14"/>
                                        </p:tgtEl>
                                        <p:attrNameLst>
                                          <p:attrName>ppt_x</p:attrName>
                                          <p:attrName>ppt_y</p:attrName>
                                        </p:attrNameLst>
                                      </p:cBhvr>
                                      <p:rCtr x="6471" y="5000"/>
                                    </p:animMotion>
                                  </p:childTnLst>
                                </p:cTn>
                              </p:par>
                              <p:par>
                                <p:cTn id="17" presetID="42" presetClass="path" presetSubtype="0" accel="50000" decel="50000" fill="hold" nodeType="withEffect">
                                  <p:stCondLst>
                                    <p:cond delay="500"/>
                                  </p:stCondLst>
                                  <p:childTnLst>
                                    <p:animMotion origin="layout" path="M -3.125E-6 4.07407E-6 L -0.18216 -0.12107 " pathEditMode="relative" rAng="0" ptsTypes="AA">
                                      <p:cBhvr>
                                        <p:cTn id="18" dur="2000" spd="-100000" fill="hold"/>
                                        <p:tgtEl>
                                          <p:spTgt spid="25"/>
                                        </p:tgtEl>
                                        <p:attrNameLst>
                                          <p:attrName>ppt_x</p:attrName>
                                          <p:attrName>ppt_y</p:attrName>
                                        </p:attrNameLst>
                                      </p:cBhvr>
                                      <p:rCtr x="-9115" y="-6065"/>
                                    </p:animMotion>
                                  </p:childTnLst>
                                </p:cTn>
                              </p:par>
                              <p:par>
                                <p:cTn id="19" presetID="42" presetClass="path" presetSubtype="0" accel="50000" decel="50000" fill="hold" nodeType="withEffect">
                                  <p:stCondLst>
                                    <p:cond delay="500"/>
                                  </p:stCondLst>
                                  <p:childTnLst>
                                    <p:animMotion origin="layout" path="M -3.95833E-6 1.85185E-6 L -0.13815 0.27014 " pathEditMode="relative" rAng="0" ptsTypes="AA">
                                      <p:cBhvr>
                                        <p:cTn id="20" dur="2000" spd="-100000" fill="hold"/>
                                        <p:tgtEl>
                                          <p:spTgt spid="19"/>
                                        </p:tgtEl>
                                        <p:attrNameLst>
                                          <p:attrName>ppt_x</p:attrName>
                                          <p:attrName>ppt_y</p:attrName>
                                        </p:attrNameLst>
                                      </p:cBhvr>
                                      <p:rCtr x="-6914" y="13495"/>
                                    </p:animMotion>
                                  </p:childTnLst>
                                </p:cTn>
                              </p:par>
                              <p:par>
                                <p:cTn id="21" presetID="10" presetClass="entr" presetSubtype="0" fill="hold" grpId="0" nodeType="withEffect">
                                  <p:stCondLst>
                                    <p:cond delay="150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1000"/>
                                        <p:tgtEl>
                                          <p:spTgt spid="23"/>
                                        </p:tgtEl>
                                      </p:cBhvr>
                                    </p:animEffect>
                                  </p:childTnLst>
                                </p:cTn>
                              </p:par>
                              <p:par>
                                <p:cTn id="24" presetID="10" presetClass="entr" presetSubtype="0" fill="hold" grpId="0" nodeType="withEffect">
                                  <p:stCondLst>
                                    <p:cond delay="150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1000"/>
                                        <p:tgtEl>
                                          <p:spTgt spid="10"/>
                                        </p:tgtEl>
                                      </p:cBhvr>
                                    </p:animEffect>
                                  </p:childTnLst>
                                </p:cTn>
                              </p:par>
                              <p:par>
                                <p:cTn id="27" presetID="10" presetClass="entr" presetSubtype="0" fill="hold" grpId="0" nodeType="withEffect">
                                  <p:stCondLst>
                                    <p:cond delay="150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10" grpId="0"/>
      <p:bldP spid="13"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2BDF81-8341-3D8A-F8D1-569269820652}"/>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3CCB9F70-B00B-A2F3-A3F6-88D08DF9BD88}"/>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6DCAE46B-43AC-1A37-5C7D-7A1C3E46406E}"/>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7D77F17A-AB11-079F-81EF-1A1D9465E278}"/>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14B14E5F-78EA-3C10-7E5F-401DC37B1FC5}"/>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A1A89D19-5F5B-556C-2B2E-78259E762CD2}"/>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E2AE4EA6-B502-7826-90C8-AFDB62877CF6}"/>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C9F3928E-4311-FA0C-F078-A0C4DFE05E01}"/>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 name="TextBox 1">
            <a:extLst>
              <a:ext uri="{FF2B5EF4-FFF2-40B4-BE49-F238E27FC236}">
                <a16:creationId xmlns:a16="http://schemas.microsoft.com/office/drawing/2014/main" id="{A07F4D51-A7C8-2C4B-0EC3-6E724991A38D}"/>
              </a:ext>
            </a:extLst>
          </p:cNvPr>
          <p:cNvSpPr txBox="1"/>
          <p:nvPr/>
        </p:nvSpPr>
        <p:spPr>
          <a:xfrm>
            <a:off x="2406926" y="1892300"/>
            <a:ext cx="7378149"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prstClr val="black"/>
                </a:solidFill>
                <a:effectLst/>
                <a:uLnTx/>
                <a:uFillTx/>
                <a:latin typeface="Montserrat ExtraBold" pitchFamily="2" charset="0"/>
                <a:ea typeface="+mn-ea"/>
                <a:cs typeface="+mn-cs"/>
              </a:rPr>
              <a:t>OUR PARTNERSHIP</a:t>
            </a:r>
          </a:p>
        </p:txBody>
      </p:sp>
      <p:sp>
        <p:nvSpPr>
          <p:cNvPr id="3" name="TextBox 2">
            <a:extLst>
              <a:ext uri="{FF2B5EF4-FFF2-40B4-BE49-F238E27FC236}">
                <a16:creationId xmlns:a16="http://schemas.microsoft.com/office/drawing/2014/main" id="{96CCB64C-E0E1-1267-2D5A-CB6B3BBF88AC}"/>
              </a:ext>
            </a:extLst>
          </p:cNvPr>
          <p:cNvSpPr txBox="1"/>
          <p:nvPr/>
        </p:nvSpPr>
        <p:spPr>
          <a:xfrm>
            <a:off x="3668091" y="2617172"/>
            <a:ext cx="4855818"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Montserrat" panose="00000500000000000000" pitchFamily="2" charset="0"/>
                <a:ea typeface="+mn-ea"/>
                <a:cs typeface="+mn-cs"/>
              </a:rPr>
              <a:t>Lorem ipsum dolor sit a met, constituter adipescent elite. Maecenas porttitor congue massa. Fusce posuere, magna sed pulvinar ultricies, purus lectus malesuada libero, sit a met commodo magna eros quis urna.</a:t>
            </a:r>
          </a:p>
        </p:txBody>
      </p:sp>
      <p:pic>
        <p:nvPicPr>
          <p:cNvPr id="5" name="Picture Placeholder 46">
            <a:extLst>
              <a:ext uri="{FF2B5EF4-FFF2-40B4-BE49-F238E27FC236}">
                <a16:creationId xmlns:a16="http://schemas.microsoft.com/office/drawing/2014/main" id="{2C21AF9C-DE3E-7441-2E28-E62C261B55DA}"/>
              </a:ext>
            </a:extLst>
          </p:cNvPr>
          <p:cNvPicPr>
            <a:picLocks noChangeAspect="1"/>
          </p:cNvPicPr>
          <p:nvPr/>
        </p:nvPicPr>
        <p:blipFill>
          <a:blip r:embed="rId3">
            <a:extLst>
              <a:ext uri="{28A0092B-C50C-407E-A947-70E740481C1C}">
                <a14:useLocalDpi xmlns:a14="http://schemas.microsoft.com/office/drawing/2010/main" val="0"/>
              </a:ext>
            </a:extLst>
          </a:blip>
          <a:srcRect l="21875" r="21875"/>
          <a:stretch/>
        </p:blipFill>
        <p:spPr>
          <a:xfrm>
            <a:off x="3184256" y="3803650"/>
            <a:ext cx="1879600" cy="1879600"/>
          </a:xfrm>
          <a:custGeom>
            <a:avLst/>
            <a:gdLst>
              <a:gd name="connsiteX0" fmla="*/ 1066800 w 2133600"/>
              <a:gd name="connsiteY0" fmla="*/ 0 h 2133600"/>
              <a:gd name="connsiteX1" fmla="*/ 2133600 w 2133600"/>
              <a:gd name="connsiteY1" fmla="*/ 1066800 h 2133600"/>
              <a:gd name="connsiteX2" fmla="*/ 1066800 w 2133600"/>
              <a:gd name="connsiteY2" fmla="*/ 2133600 h 2133600"/>
              <a:gd name="connsiteX3" fmla="*/ 0 w 2133600"/>
              <a:gd name="connsiteY3" fmla="*/ 1066800 h 2133600"/>
              <a:gd name="connsiteX4" fmla="*/ 1066800 w 2133600"/>
              <a:gd name="connsiteY4" fmla="*/ 0 h 2133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00" h="2133600">
                <a:moveTo>
                  <a:pt x="1066800" y="0"/>
                </a:moveTo>
                <a:cubicBezTo>
                  <a:pt x="1655977" y="0"/>
                  <a:pt x="2133600" y="477623"/>
                  <a:pt x="2133600" y="1066800"/>
                </a:cubicBezTo>
                <a:cubicBezTo>
                  <a:pt x="2133600" y="1655977"/>
                  <a:pt x="1655977" y="2133600"/>
                  <a:pt x="1066800" y="2133600"/>
                </a:cubicBezTo>
                <a:cubicBezTo>
                  <a:pt x="477623" y="2133600"/>
                  <a:pt x="0" y="1655977"/>
                  <a:pt x="0" y="1066800"/>
                </a:cubicBezTo>
                <a:cubicBezTo>
                  <a:pt x="0" y="477623"/>
                  <a:pt x="477623" y="0"/>
                  <a:pt x="1066800" y="0"/>
                </a:cubicBezTo>
                <a:close/>
              </a:path>
            </a:pathLst>
          </a:custGeom>
        </p:spPr>
      </p:pic>
      <p:pic>
        <p:nvPicPr>
          <p:cNvPr id="6" name="Picture Placeholder 48">
            <a:extLst>
              <a:ext uri="{FF2B5EF4-FFF2-40B4-BE49-F238E27FC236}">
                <a16:creationId xmlns:a16="http://schemas.microsoft.com/office/drawing/2014/main" id="{321D444A-1829-AEBD-7E29-44D2DC2A0A8B}"/>
              </a:ext>
            </a:extLst>
          </p:cNvPr>
          <p:cNvPicPr>
            <a:picLocks noChangeAspect="1"/>
          </p:cNvPicPr>
          <p:nvPr/>
        </p:nvPicPr>
        <p:blipFill>
          <a:blip r:embed="rId3">
            <a:extLst>
              <a:ext uri="{28A0092B-C50C-407E-A947-70E740481C1C}">
                <a14:useLocalDpi xmlns:a14="http://schemas.microsoft.com/office/drawing/2010/main" val="0"/>
              </a:ext>
            </a:extLst>
          </a:blip>
          <a:srcRect l="21875" r="21875"/>
          <a:stretch/>
        </p:blipFill>
        <p:spPr>
          <a:xfrm>
            <a:off x="5190856" y="3803650"/>
            <a:ext cx="1879600" cy="1879600"/>
          </a:xfrm>
          <a:custGeom>
            <a:avLst/>
            <a:gdLst>
              <a:gd name="connsiteX0" fmla="*/ 1066800 w 2133600"/>
              <a:gd name="connsiteY0" fmla="*/ 0 h 2133600"/>
              <a:gd name="connsiteX1" fmla="*/ 2133600 w 2133600"/>
              <a:gd name="connsiteY1" fmla="*/ 1066800 h 2133600"/>
              <a:gd name="connsiteX2" fmla="*/ 1066800 w 2133600"/>
              <a:gd name="connsiteY2" fmla="*/ 2133600 h 2133600"/>
              <a:gd name="connsiteX3" fmla="*/ 0 w 2133600"/>
              <a:gd name="connsiteY3" fmla="*/ 1066800 h 2133600"/>
              <a:gd name="connsiteX4" fmla="*/ 1066800 w 2133600"/>
              <a:gd name="connsiteY4" fmla="*/ 0 h 2133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00" h="2133600">
                <a:moveTo>
                  <a:pt x="1066800" y="0"/>
                </a:moveTo>
                <a:cubicBezTo>
                  <a:pt x="1655977" y="0"/>
                  <a:pt x="2133600" y="477623"/>
                  <a:pt x="2133600" y="1066800"/>
                </a:cubicBezTo>
                <a:cubicBezTo>
                  <a:pt x="2133600" y="1655977"/>
                  <a:pt x="1655977" y="2133600"/>
                  <a:pt x="1066800" y="2133600"/>
                </a:cubicBezTo>
                <a:cubicBezTo>
                  <a:pt x="477623" y="2133600"/>
                  <a:pt x="0" y="1655977"/>
                  <a:pt x="0" y="1066800"/>
                </a:cubicBezTo>
                <a:cubicBezTo>
                  <a:pt x="0" y="477623"/>
                  <a:pt x="477623" y="0"/>
                  <a:pt x="1066800" y="0"/>
                </a:cubicBezTo>
                <a:close/>
              </a:path>
            </a:pathLst>
          </a:custGeom>
        </p:spPr>
      </p:pic>
      <p:pic>
        <p:nvPicPr>
          <p:cNvPr id="8" name="Picture Placeholder 50">
            <a:extLst>
              <a:ext uri="{FF2B5EF4-FFF2-40B4-BE49-F238E27FC236}">
                <a16:creationId xmlns:a16="http://schemas.microsoft.com/office/drawing/2014/main" id="{64E506BF-FDDE-2E3F-B447-52E68A2988AF}"/>
              </a:ext>
            </a:extLst>
          </p:cNvPr>
          <p:cNvPicPr>
            <a:picLocks noChangeAspect="1"/>
          </p:cNvPicPr>
          <p:nvPr/>
        </p:nvPicPr>
        <p:blipFill>
          <a:blip r:embed="rId3">
            <a:extLst>
              <a:ext uri="{28A0092B-C50C-407E-A947-70E740481C1C}">
                <a14:useLocalDpi xmlns:a14="http://schemas.microsoft.com/office/drawing/2010/main" val="0"/>
              </a:ext>
            </a:extLst>
          </a:blip>
          <a:srcRect l="21875" r="21875"/>
          <a:stretch/>
        </p:blipFill>
        <p:spPr>
          <a:xfrm>
            <a:off x="7197456" y="3803650"/>
            <a:ext cx="1879600" cy="1879600"/>
          </a:xfrm>
          <a:custGeom>
            <a:avLst/>
            <a:gdLst>
              <a:gd name="connsiteX0" fmla="*/ 1066800 w 2133600"/>
              <a:gd name="connsiteY0" fmla="*/ 0 h 2133600"/>
              <a:gd name="connsiteX1" fmla="*/ 2133600 w 2133600"/>
              <a:gd name="connsiteY1" fmla="*/ 1066800 h 2133600"/>
              <a:gd name="connsiteX2" fmla="*/ 1066800 w 2133600"/>
              <a:gd name="connsiteY2" fmla="*/ 2133600 h 2133600"/>
              <a:gd name="connsiteX3" fmla="*/ 0 w 2133600"/>
              <a:gd name="connsiteY3" fmla="*/ 1066800 h 2133600"/>
              <a:gd name="connsiteX4" fmla="*/ 1066800 w 2133600"/>
              <a:gd name="connsiteY4" fmla="*/ 0 h 2133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00" h="2133600">
                <a:moveTo>
                  <a:pt x="1066800" y="0"/>
                </a:moveTo>
                <a:cubicBezTo>
                  <a:pt x="1655977" y="0"/>
                  <a:pt x="2133600" y="477623"/>
                  <a:pt x="2133600" y="1066800"/>
                </a:cubicBezTo>
                <a:cubicBezTo>
                  <a:pt x="2133600" y="1655977"/>
                  <a:pt x="1655977" y="2133600"/>
                  <a:pt x="1066800" y="2133600"/>
                </a:cubicBezTo>
                <a:cubicBezTo>
                  <a:pt x="477623" y="2133600"/>
                  <a:pt x="0" y="1655977"/>
                  <a:pt x="0" y="1066800"/>
                </a:cubicBezTo>
                <a:cubicBezTo>
                  <a:pt x="0" y="477623"/>
                  <a:pt x="477623" y="0"/>
                  <a:pt x="1066800" y="0"/>
                </a:cubicBezTo>
                <a:close/>
              </a:path>
            </a:pathLst>
          </a:custGeom>
        </p:spPr>
      </p:pic>
      <p:pic>
        <p:nvPicPr>
          <p:cNvPr id="12" name="Picture Placeholder 52">
            <a:extLst>
              <a:ext uri="{FF2B5EF4-FFF2-40B4-BE49-F238E27FC236}">
                <a16:creationId xmlns:a16="http://schemas.microsoft.com/office/drawing/2014/main" id="{9189F64D-8618-84D7-59B6-62948621B16B}"/>
              </a:ext>
            </a:extLst>
          </p:cNvPr>
          <p:cNvPicPr>
            <a:picLocks noChangeAspect="1"/>
          </p:cNvPicPr>
          <p:nvPr/>
        </p:nvPicPr>
        <p:blipFill>
          <a:blip r:embed="rId3">
            <a:extLst>
              <a:ext uri="{28A0092B-C50C-407E-A947-70E740481C1C}">
                <a14:useLocalDpi xmlns:a14="http://schemas.microsoft.com/office/drawing/2010/main" val="0"/>
              </a:ext>
            </a:extLst>
          </a:blip>
          <a:srcRect l="21875" r="21875"/>
          <a:stretch/>
        </p:blipFill>
        <p:spPr>
          <a:xfrm>
            <a:off x="9204056" y="3803650"/>
            <a:ext cx="1879600" cy="1879600"/>
          </a:xfrm>
          <a:custGeom>
            <a:avLst/>
            <a:gdLst>
              <a:gd name="connsiteX0" fmla="*/ 1066800 w 2133600"/>
              <a:gd name="connsiteY0" fmla="*/ 0 h 2133600"/>
              <a:gd name="connsiteX1" fmla="*/ 2133600 w 2133600"/>
              <a:gd name="connsiteY1" fmla="*/ 1066800 h 2133600"/>
              <a:gd name="connsiteX2" fmla="*/ 1066800 w 2133600"/>
              <a:gd name="connsiteY2" fmla="*/ 2133600 h 2133600"/>
              <a:gd name="connsiteX3" fmla="*/ 0 w 2133600"/>
              <a:gd name="connsiteY3" fmla="*/ 1066800 h 2133600"/>
              <a:gd name="connsiteX4" fmla="*/ 1066800 w 2133600"/>
              <a:gd name="connsiteY4" fmla="*/ 0 h 2133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00" h="2133600">
                <a:moveTo>
                  <a:pt x="1066800" y="0"/>
                </a:moveTo>
                <a:cubicBezTo>
                  <a:pt x="1655977" y="0"/>
                  <a:pt x="2133600" y="477623"/>
                  <a:pt x="2133600" y="1066800"/>
                </a:cubicBezTo>
                <a:cubicBezTo>
                  <a:pt x="2133600" y="1655977"/>
                  <a:pt x="1655977" y="2133600"/>
                  <a:pt x="1066800" y="2133600"/>
                </a:cubicBezTo>
                <a:cubicBezTo>
                  <a:pt x="477623" y="2133600"/>
                  <a:pt x="0" y="1655977"/>
                  <a:pt x="0" y="1066800"/>
                </a:cubicBezTo>
                <a:cubicBezTo>
                  <a:pt x="0" y="477623"/>
                  <a:pt x="477623" y="0"/>
                  <a:pt x="1066800" y="0"/>
                </a:cubicBezTo>
                <a:close/>
              </a:path>
            </a:pathLst>
          </a:custGeom>
        </p:spPr>
      </p:pic>
      <p:pic>
        <p:nvPicPr>
          <p:cNvPr id="13" name="Picture Placeholder 46">
            <a:extLst>
              <a:ext uri="{FF2B5EF4-FFF2-40B4-BE49-F238E27FC236}">
                <a16:creationId xmlns:a16="http://schemas.microsoft.com/office/drawing/2014/main" id="{61E49F5E-9DCB-599E-41C5-583EFBBD3120}"/>
              </a:ext>
            </a:extLst>
          </p:cNvPr>
          <p:cNvPicPr>
            <a:picLocks noChangeAspect="1"/>
          </p:cNvPicPr>
          <p:nvPr/>
        </p:nvPicPr>
        <p:blipFill>
          <a:blip r:embed="rId3">
            <a:extLst>
              <a:ext uri="{28A0092B-C50C-407E-A947-70E740481C1C}">
                <a14:useLocalDpi xmlns:a14="http://schemas.microsoft.com/office/drawing/2010/main" val="0"/>
              </a:ext>
            </a:extLst>
          </a:blip>
          <a:srcRect l="21875" r="21875"/>
          <a:stretch/>
        </p:blipFill>
        <p:spPr>
          <a:xfrm>
            <a:off x="1177656" y="3803650"/>
            <a:ext cx="1879600" cy="1879600"/>
          </a:xfrm>
          <a:custGeom>
            <a:avLst/>
            <a:gdLst>
              <a:gd name="connsiteX0" fmla="*/ 1066800 w 2133600"/>
              <a:gd name="connsiteY0" fmla="*/ 0 h 2133600"/>
              <a:gd name="connsiteX1" fmla="*/ 2133600 w 2133600"/>
              <a:gd name="connsiteY1" fmla="*/ 1066800 h 2133600"/>
              <a:gd name="connsiteX2" fmla="*/ 1066800 w 2133600"/>
              <a:gd name="connsiteY2" fmla="*/ 2133600 h 2133600"/>
              <a:gd name="connsiteX3" fmla="*/ 0 w 2133600"/>
              <a:gd name="connsiteY3" fmla="*/ 1066800 h 2133600"/>
              <a:gd name="connsiteX4" fmla="*/ 1066800 w 2133600"/>
              <a:gd name="connsiteY4" fmla="*/ 0 h 2133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600" h="2133600">
                <a:moveTo>
                  <a:pt x="1066800" y="0"/>
                </a:moveTo>
                <a:cubicBezTo>
                  <a:pt x="1655977" y="0"/>
                  <a:pt x="2133600" y="477623"/>
                  <a:pt x="2133600" y="1066800"/>
                </a:cubicBezTo>
                <a:cubicBezTo>
                  <a:pt x="2133600" y="1655977"/>
                  <a:pt x="1655977" y="2133600"/>
                  <a:pt x="1066800" y="2133600"/>
                </a:cubicBezTo>
                <a:cubicBezTo>
                  <a:pt x="477623" y="2133600"/>
                  <a:pt x="0" y="1655977"/>
                  <a:pt x="0" y="1066800"/>
                </a:cubicBezTo>
                <a:cubicBezTo>
                  <a:pt x="0" y="477623"/>
                  <a:pt x="477623" y="0"/>
                  <a:pt x="1066800" y="0"/>
                </a:cubicBezTo>
                <a:close/>
              </a:path>
            </a:pathLst>
          </a:custGeom>
        </p:spPr>
      </p:pic>
    </p:spTree>
    <p:extLst>
      <p:ext uri="{BB962C8B-B14F-4D97-AF65-F5344CB8AC3E}">
        <p14:creationId xmlns:p14="http://schemas.microsoft.com/office/powerpoint/2010/main" val="3540987264"/>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10" presetClass="entr" presetSubtype="0" fill="hold" grpId="0" nodeType="withEffect">
                                      <p:stCondLst>
                                        <p:cond delay="75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1250"/>
                                            <p:tgtEl>
                                              <p:spTgt spid="3"/>
                                            </p:tgtEl>
                                          </p:cBhvr>
                                        </p:animEffect>
                                      </p:childTnLst>
                                    </p:cTn>
                                  </p:par>
                                  <p:par>
                                    <p:cTn id="12" presetID="10" presetClass="entr" presetSubtype="0" fill="hold" grpId="0" nodeType="withEffect">
                                      <p:stCondLst>
                                        <p:cond delay="75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250"/>
                                            <p:tgtEl>
                                              <p:spTgt spid="2"/>
                                            </p:tgtEl>
                                          </p:cBhvr>
                                        </p:animEffect>
                                      </p:childTnLst>
                                    </p:cTn>
                                  </p:par>
                                  <p:par>
                                    <p:cTn id="15" presetID="2" presetClass="entr" presetSubtype="4" fill="hold" nodeType="withEffect" p14:presetBounceEnd="70000">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14:bounceEnd="70000">
                                          <p:cBhvr additive="base">
                                            <p:cTn id="17" dur="1000" fill="hold"/>
                                            <p:tgtEl>
                                              <p:spTgt spid="13"/>
                                            </p:tgtEl>
                                            <p:attrNameLst>
                                              <p:attrName>ppt_x</p:attrName>
                                            </p:attrNameLst>
                                          </p:cBhvr>
                                          <p:tavLst>
                                            <p:tav tm="0">
                                              <p:val>
                                                <p:strVal val="#ppt_x"/>
                                              </p:val>
                                            </p:tav>
                                            <p:tav tm="100000">
                                              <p:val>
                                                <p:strVal val="#ppt_x"/>
                                              </p:val>
                                            </p:tav>
                                          </p:tavLst>
                                        </p:anim>
                                        <p:anim calcmode="lin" valueType="num" p14:bounceEnd="70000">
                                          <p:cBhvr additive="base">
                                            <p:cTn id="18" dur="1000" fill="hold"/>
                                            <p:tgtEl>
                                              <p:spTgt spid="13"/>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14:presetBounceEnd="70000">
                                      <p:stCondLst>
                                        <p:cond delay="100"/>
                                      </p:stCondLst>
                                      <p:childTnLst>
                                        <p:set>
                                          <p:cBhvr>
                                            <p:cTn id="20" dur="1" fill="hold">
                                              <p:stCondLst>
                                                <p:cond delay="0"/>
                                              </p:stCondLst>
                                            </p:cTn>
                                            <p:tgtEl>
                                              <p:spTgt spid="5"/>
                                            </p:tgtEl>
                                            <p:attrNameLst>
                                              <p:attrName>style.visibility</p:attrName>
                                            </p:attrNameLst>
                                          </p:cBhvr>
                                          <p:to>
                                            <p:strVal val="visible"/>
                                          </p:to>
                                        </p:set>
                                        <p:anim calcmode="lin" valueType="num" p14:bounceEnd="70000">
                                          <p:cBhvr additive="base">
                                            <p:cTn id="21" dur="1000" fill="hold"/>
                                            <p:tgtEl>
                                              <p:spTgt spid="5"/>
                                            </p:tgtEl>
                                            <p:attrNameLst>
                                              <p:attrName>ppt_x</p:attrName>
                                            </p:attrNameLst>
                                          </p:cBhvr>
                                          <p:tavLst>
                                            <p:tav tm="0">
                                              <p:val>
                                                <p:strVal val="#ppt_x"/>
                                              </p:val>
                                            </p:tav>
                                            <p:tav tm="100000">
                                              <p:val>
                                                <p:strVal val="#ppt_x"/>
                                              </p:val>
                                            </p:tav>
                                          </p:tavLst>
                                        </p:anim>
                                        <p:anim calcmode="lin" valueType="num" p14:bounceEnd="70000">
                                          <p:cBhvr additive="base">
                                            <p:cTn id="22" dur="1000" fill="hold"/>
                                            <p:tgtEl>
                                              <p:spTgt spid="5"/>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0000">
                                      <p:stCondLst>
                                        <p:cond delay="200"/>
                                      </p:stCondLst>
                                      <p:childTnLst>
                                        <p:set>
                                          <p:cBhvr>
                                            <p:cTn id="24" dur="1" fill="hold">
                                              <p:stCondLst>
                                                <p:cond delay="0"/>
                                              </p:stCondLst>
                                            </p:cTn>
                                            <p:tgtEl>
                                              <p:spTgt spid="6"/>
                                            </p:tgtEl>
                                            <p:attrNameLst>
                                              <p:attrName>style.visibility</p:attrName>
                                            </p:attrNameLst>
                                          </p:cBhvr>
                                          <p:to>
                                            <p:strVal val="visible"/>
                                          </p:to>
                                        </p:set>
                                        <p:anim calcmode="lin" valueType="num" p14:bounceEnd="70000">
                                          <p:cBhvr additive="base">
                                            <p:cTn id="25" dur="1000" fill="hold"/>
                                            <p:tgtEl>
                                              <p:spTgt spid="6"/>
                                            </p:tgtEl>
                                            <p:attrNameLst>
                                              <p:attrName>ppt_x</p:attrName>
                                            </p:attrNameLst>
                                          </p:cBhvr>
                                          <p:tavLst>
                                            <p:tav tm="0">
                                              <p:val>
                                                <p:strVal val="#ppt_x"/>
                                              </p:val>
                                            </p:tav>
                                            <p:tav tm="100000">
                                              <p:val>
                                                <p:strVal val="#ppt_x"/>
                                              </p:val>
                                            </p:tav>
                                          </p:tavLst>
                                        </p:anim>
                                        <p:anim calcmode="lin" valueType="num" p14:bounceEnd="70000">
                                          <p:cBhvr additive="base">
                                            <p:cTn id="26" dur="1000" fill="hold"/>
                                            <p:tgtEl>
                                              <p:spTgt spid="6"/>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14:presetBounceEnd="70000">
                                      <p:stCondLst>
                                        <p:cond delay="300"/>
                                      </p:stCondLst>
                                      <p:childTnLst>
                                        <p:set>
                                          <p:cBhvr>
                                            <p:cTn id="28" dur="1" fill="hold">
                                              <p:stCondLst>
                                                <p:cond delay="0"/>
                                              </p:stCondLst>
                                            </p:cTn>
                                            <p:tgtEl>
                                              <p:spTgt spid="8"/>
                                            </p:tgtEl>
                                            <p:attrNameLst>
                                              <p:attrName>style.visibility</p:attrName>
                                            </p:attrNameLst>
                                          </p:cBhvr>
                                          <p:to>
                                            <p:strVal val="visible"/>
                                          </p:to>
                                        </p:set>
                                        <p:anim calcmode="lin" valueType="num" p14:bounceEnd="70000">
                                          <p:cBhvr additive="base">
                                            <p:cTn id="29" dur="1000" fill="hold"/>
                                            <p:tgtEl>
                                              <p:spTgt spid="8"/>
                                            </p:tgtEl>
                                            <p:attrNameLst>
                                              <p:attrName>ppt_x</p:attrName>
                                            </p:attrNameLst>
                                          </p:cBhvr>
                                          <p:tavLst>
                                            <p:tav tm="0">
                                              <p:val>
                                                <p:strVal val="#ppt_x"/>
                                              </p:val>
                                            </p:tav>
                                            <p:tav tm="100000">
                                              <p:val>
                                                <p:strVal val="#ppt_x"/>
                                              </p:val>
                                            </p:tav>
                                          </p:tavLst>
                                        </p:anim>
                                        <p:anim calcmode="lin" valueType="num" p14:bounceEnd="70000">
                                          <p:cBhvr additive="base">
                                            <p:cTn id="30" dur="1000" fill="hold"/>
                                            <p:tgtEl>
                                              <p:spTgt spid="8"/>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14:presetBounceEnd="70000">
                                      <p:stCondLst>
                                        <p:cond delay="400"/>
                                      </p:stCondLst>
                                      <p:childTnLst>
                                        <p:set>
                                          <p:cBhvr>
                                            <p:cTn id="32" dur="1" fill="hold">
                                              <p:stCondLst>
                                                <p:cond delay="0"/>
                                              </p:stCondLst>
                                            </p:cTn>
                                            <p:tgtEl>
                                              <p:spTgt spid="12"/>
                                            </p:tgtEl>
                                            <p:attrNameLst>
                                              <p:attrName>style.visibility</p:attrName>
                                            </p:attrNameLst>
                                          </p:cBhvr>
                                          <p:to>
                                            <p:strVal val="visible"/>
                                          </p:to>
                                        </p:set>
                                        <p:anim calcmode="lin" valueType="num" p14:bounceEnd="70000">
                                          <p:cBhvr additive="base">
                                            <p:cTn id="33" dur="1000" fill="hold"/>
                                            <p:tgtEl>
                                              <p:spTgt spid="12"/>
                                            </p:tgtEl>
                                            <p:attrNameLst>
                                              <p:attrName>ppt_x</p:attrName>
                                            </p:attrNameLst>
                                          </p:cBhvr>
                                          <p:tavLst>
                                            <p:tav tm="0">
                                              <p:val>
                                                <p:strVal val="#ppt_x"/>
                                              </p:val>
                                            </p:tav>
                                            <p:tav tm="100000">
                                              <p:val>
                                                <p:strVal val="#ppt_x"/>
                                              </p:val>
                                            </p:tav>
                                          </p:tavLst>
                                        </p:anim>
                                        <p:anim calcmode="lin" valueType="num" p14:bounceEnd="70000">
                                          <p:cBhvr additive="base">
                                            <p:cTn id="34" dur="10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10" presetClass="entr" presetSubtype="0" fill="hold" grpId="0" nodeType="withEffect">
                                      <p:stCondLst>
                                        <p:cond delay="75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1250"/>
                                            <p:tgtEl>
                                              <p:spTgt spid="3"/>
                                            </p:tgtEl>
                                          </p:cBhvr>
                                        </p:animEffect>
                                      </p:childTnLst>
                                    </p:cTn>
                                  </p:par>
                                  <p:par>
                                    <p:cTn id="12" presetID="10" presetClass="entr" presetSubtype="0" fill="hold" grpId="0" nodeType="withEffect">
                                      <p:stCondLst>
                                        <p:cond delay="75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250"/>
                                            <p:tgtEl>
                                              <p:spTgt spid="2"/>
                                            </p:tgtEl>
                                          </p:cBhvr>
                                        </p:animEffect>
                                      </p:childTnLst>
                                    </p:cTn>
                                  </p:par>
                                  <p:par>
                                    <p:cTn id="15" presetID="2" presetClass="entr" presetSubtype="4" fill="hold" nodeType="with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000" fill="hold"/>
                                            <p:tgtEl>
                                              <p:spTgt spid="13"/>
                                            </p:tgtEl>
                                            <p:attrNameLst>
                                              <p:attrName>ppt_x</p:attrName>
                                            </p:attrNameLst>
                                          </p:cBhvr>
                                          <p:tavLst>
                                            <p:tav tm="0">
                                              <p:val>
                                                <p:strVal val="#ppt_x"/>
                                              </p:val>
                                            </p:tav>
                                            <p:tav tm="100000">
                                              <p:val>
                                                <p:strVal val="#ppt_x"/>
                                              </p:val>
                                            </p:tav>
                                          </p:tavLst>
                                        </p:anim>
                                        <p:anim calcmode="lin" valueType="num">
                                          <p:cBhvr additive="base">
                                            <p:cTn id="18" dur="1000" fill="hold"/>
                                            <p:tgtEl>
                                              <p:spTgt spid="13"/>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10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1000" fill="hold"/>
                                            <p:tgtEl>
                                              <p:spTgt spid="5"/>
                                            </p:tgtEl>
                                            <p:attrNameLst>
                                              <p:attrName>ppt_x</p:attrName>
                                            </p:attrNameLst>
                                          </p:cBhvr>
                                          <p:tavLst>
                                            <p:tav tm="0">
                                              <p:val>
                                                <p:strVal val="#ppt_x"/>
                                              </p:val>
                                            </p:tav>
                                            <p:tav tm="100000">
                                              <p:val>
                                                <p:strVal val="#ppt_x"/>
                                              </p:val>
                                            </p:tav>
                                          </p:tavLst>
                                        </p:anim>
                                        <p:anim calcmode="lin" valueType="num">
                                          <p:cBhvr additive="base">
                                            <p:cTn id="22" dur="1000" fill="hold"/>
                                            <p:tgtEl>
                                              <p:spTgt spid="5"/>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20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1000" fill="hold"/>
                                            <p:tgtEl>
                                              <p:spTgt spid="6"/>
                                            </p:tgtEl>
                                            <p:attrNameLst>
                                              <p:attrName>ppt_x</p:attrName>
                                            </p:attrNameLst>
                                          </p:cBhvr>
                                          <p:tavLst>
                                            <p:tav tm="0">
                                              <p:val>
                                                <p:strVal val="#ppt_x"/>
                                              </p:val>
                                            </p:tav>
                                            <p:tav tm="100000">
                                              <p:val>
                                                <p:strVal val="#ppt_x"/>
                                              </p:val>
                                            </p:tav>
                                          </p:tavLst>
                                        </p:anim>
                                        <p:anim calcmode="lin" valueType="num">
                                          <p:cBhvr additive="base">
                                            <p:cTn id="26" dur="1000" fill="hold"/>
                                            <p:tgtEl>
                                              <p:spTgt spid="6"/>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300"/>
                                      </p:stCondLst>
                                      <p:childTnLst>
                                        <p:set>
                                          <p:cBhvr>
                                            <p:cTn id="28" dur="1" fill="hold">
                                              <p:stCondLst>
                                                <p:cond delay="0"/>
                                              </p:stCondLst>
                                            </p:cTn>
                                            <p:tgtEl>
                                              <p:spTgt spid="8"/>
                                            </p:tgtEl>
                                            <p:attrNameLst>
                                              <p:attrName>style.visibility</p:attrName>
                                            </p:attrNameLst>
                                          </p:cBhvr>
                                          <p:to>
                                            <p:strVal val="visible"/>
                                          </p:to>
                                        </p:set>
                                        <p:anim calcmode="lin" valueType="num">
                                          <p:cBhvr additive="base">
                                            <p:cTn id="29" dur="1000" fill="hold"/>
                                            <p:tgtEl>
                                              <p:spTgt spid="8"/>
                                            </p:tgtEl>
                                            <p:attrNameLst>
                                              <p:attrName>ppt_x</p:attrName>
                                            </p:attrNameLst>
                                          </p:cBhvr>
                                          <p:tavLst>
                                            <p:tav tm="0">
                                              <p:val>
                                                <p:strVal val="#ppt_x"/>
                                              </p:val>
                                            </p:tav>
                                            <p:tav tm="100000">
                                              <p:val>
                                                <p:strVal val="#ppt_x"/>
                                              </p:val>
                                            </p:tav>
                                          </p:tavLst>
                                        </p:anim>
                                        <p:anim calcmode="lin" valueType="num">
                                          <p:cBhvr additive="base">
                                            <p:cTn id="30" dur="1000" fill="hold"/>
                                            <p:tgtEl>
                                              <p:spTgt spid="8"/>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400"/>
                                      </p:stCondLst>
                                      <p:childTnLst>
                                        <p:set>
                                          <p:cBhvr>
                                            <p:cTn id="32" dur="1" fill="hold">
                                              <p:stCondLst>
                                                <p:cond delay="0"/>
                                              </p:stCondLst>
                                            </p:cTn>
                                            <p:tgtEl>
                                              <p:spTgt spid="12"/>
                                            </p:tgtEl>
                                            <p:attrNameLst>
                                              <p:attrName>style.visibility</p:attrName>
                                            </p:attrNameLst>
                                          </p:cBhvr>
                                          <p:to>
                                            <p:strVal val="visible"/>
                                          </p:to>
                                        </p:set>
                                        <p:anim calcmode="lin" valueType="num">
                                          <p:cBhvr additive="base">
                                            <p:cTn id="33" dur="1000" fill="hold"/>
                                            <p:tgtEl>
                                              <p:spTgt spid="12"/>
                                            </p:tgtEl>
                                            <p:attrNameLst>
                                              <p:attrName>ppt_x</p:attrName>
                                            </p:attrNameLst>
                                          </p:cBhvr>
                                          <p:tavLst>
                                            <p:tav tm="0">
                                              <p:val>
                                                <p:strVal val="#ppt_x"/>
                                              </p:val>
                                            </p:tav>
                                            <p:tav tm="100000">
                                              <p:val>
                                                <p:strVal val="#ppt_x"/>
                                              </p:val>
                                            </p:tav>
                                          </p:tavLst>
                                        </p:anim>
                                        <p:anim calcmode="lin" valueType="num">
                                          <p:cBhvr additive="base">
                                            <p:cTn id="34" dur="10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Lst>
      </p:timing>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4DF750-6D9A-5753-B008-BB15AF9365B6}"/>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639A7FDC-9932-C0CB-FD2F-DDEB9F05C93C}"/>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E24624E0-3FC3-4A1C-C06E-817F866CB110}"/>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E805591D-1FB4-7990-4B25-F6BECF04F932}"/>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86EAA3B3-56A0-FCE2-E4FB-B79F5A58963C}"/>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8A2E993D-2B5A-244F-D140-43A4E290C8A2}"/>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5FDD857A-26A0-B0AF-EF48-8D1C53F9E48C}"/>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8366B8D7-3E0E-7508-9CCD-730FE88F5A6B}"/>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15" name="Rectangle 14">
            <a:extLst>
              <a:ext uri="{FF2B5EF4-FFF2-40B4-BE49-F238E27FC236}">
                <a16:creationId xmlns:a16="http://schemas.microsoft.com/office/drawing/2014/main" id="{D038890B-9390-0B9E-DE3C-AC2A2A7B442B}"/>
              </a:ext>
            </a:extLst>
          </p:cNvPr>
          <p:cNvSpPr/>
          <p:nvPr/>
        </p:nvSpPr>
        <p:spPr>
          <a:xfrm>
            <a:off x="546100" y="1390378"/>
            <a:ext cx="11099800" cy="5145834"/>
          </a:xfrm>
          <a:prstGeom prst="rect">
            <a:avLst/>
          </a:prstGeom>
          <a:solidFill>
            <a:schemeClr val="bg1"/>
          </a:solidFill>
          <a:ln>
            <a:noFill/>
          </a:ln>
          <a:effectLst>
            <a:outerShdw blurRad="317500" dist="469900" dir="5400000" sx="93000" sy="93000" algn="t" rotWithShape="0">
              <a:srgbClr val="000F2E">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 name="Picture Placeholder 5">
            <a:extLst>
              <a:ext uri="{FF2B5EF4-FFF2-40B4-BE49-F238E27FC236}">
                <a16:creationId xmlns:a16="http://schemas.microsoft.com/office/drawing/2014/main" id="{7BEC0066-D509-1C7D-F819-A35B3FD1CDFE}"/>
              </a:ext>
            </a:extLst>
          </p:cNvPr>
          <p:cNvPicPr>
            <a:picLocks noChangeAspect="1"/>
          </p:cNvPicPr>
          <p:nvPr/>
        </p:nvPicPr>
        <p:blipFill>
          <a:blip r:embed="rId3">
            <a:extLst>
              <a:ext uri="{28A0092B-C50C-407E-A947-70E740481C1C}">
                <a14:useLocalDpi xmlns:a14="http://schemas.microsoft.com/office/drawing/2010/main" val="0"/>
              </a:ext>
            </a:extLst>
          </a:blip>
          <a:srcRect l="30523" r="30523"/>
          <a:stretch/>
        </p:blipFill>
        <p:spPr>
          <a:xfrm>
            <a:off x="7874000" y="1696376"/>
            <a:ext cx="3225800" cy="2697480"/>
          </a:xfrm>
          <a:custGeom>
            <a:avLst/>
            <a:gdLst>
              <a:gd name="connsiteX0" fmla="*/ 0 w 3403600"/>
              <a:gd name="connsiteY0" fmla="*/ 0 h 4914900"/>
              <a:gd name="connsiteX1" fmla="*/ 3403600 w 3403600"/>
              <a:gd name="connsiteY1" fmla="*/ 0 h 4914900"/>
              <a:gd name="connsiteX2" fmla="*/ 3403600 w 3403600"/>
              <a:gd name="connsiteY2" fmla="*/ 4914900 h 4914900"/>
              <a:gd name="connsiteX3" fmla="*/ 0 w 3403600"/>
              <a:gd name="connsiteY3" fmla="*/ 4914900 h 4914900"/>
            </a:gdLst>
            <a:ahLst/>
            <a:cxnLst>
              <a:cxn ang="0">
                <a:pos x="connsiteX0" y="connsiteY0"/>
              </a:cxn>
              <a:cxn ang="0">
                <a:pos x="connsiteX1" y="connsiteY1"/>
              </a:cxn>
              <a:cxn ang="0">
                <a:pos x="connsiteX2" y="connsiteY2"/>
              </a:cxn>
              <a:cxn ang="0">
                <a:pos x="connsiteX3" y="connsiteY3"/>
              </a:cxn>
            </a:cxnLst>
            <a:rect l="l" t="t" r="r" b="b"/>
            <a:pathLst>
              <a:path w="3403600" h="4914900">
                <a:moveTo>
                  <a:pt x="0" y="0"/>
                </a:moveTo>
                <a:lnTo>
                  <a:pt x="3403600" y="0"/>
                </a:lnTo>
                <a:lnTo>
                  <a:pt x="3403600" y="4914900"/>
                </a:lnTo>
                <a:lnTo>
                  <a:pt x="0" y="4914900"/>
                </a:lnTo>
                <a:close/>
              </a:path>
            </a:pathLst>
          </a:custGeom>
        </p:spPr>
      </p:pic>
      <p:pic>
        <p:nvPicPr>
          <p:cNvPr id="3" name="Picture Placeholder 14">
            <a:extLst>
              <a:ext uri="{FF2B5EF4-FFF2-40B4-BE49-F238E27FC236}">
                <a16:creationId xmlns:a16="http://schemas.microsoft.com/office/drawing/2014/main" id="{4596416C-6A59-BF86-8065-F384A956AC2C}"/>
              </a:ext>
            </a:extLst>
          </p:cNvPr>
          <p:cNvPicPr>
            <a:picLocks noChangeAspect="1"/>
          </p:cNvPicPr>
          <p:nvPr/>
        </p:nvPicPr>
        <p:blipFill>
          <a:blip r:embed="rId3">
            <a:extLst>
              <a:ext uri="{28A0092B-C50C-407E-A947-70E740481C1C}">
                <a14:useLocalDpi xmlns:a14="http://schemas.microsoft.com/office/drawing/2010/main" val="0"/>
              </a:ext>
            </a:extLst>
          </a:blip>
          <a:srcRect l="30523" r="30523"/>
          <a:stretch/>
        </p:blipFill>
        <p:spPr>
          <a:xfrm>
            <a:off x="4470400" y="1696376"/>
            <a:ext cx="3225800" cy="2697480"/>
          </a:xfrm>
          <a:prstGeom prst="rect">
            <a:avLst/>
          </a:prstGeom>
          <a:noFill/>
        </p:spPr>
      </p:pic>
      <p:sp>
        <p:nvSpPr>
          <p:cNvPr id="4" name="Rectangle 3">
            <a:extLst>
              <a:ext uri="{FF2B5EF4-FFF2-40B4-BE49-F238E27FC236}">
                <a16:creationId xmlns:a16="http://schemas.microsoft.com/office/drawing/2014/main" id="{6C184928-C486-EE3E-723C-6B4914262BD3}"/>
              </a:ext>
            </a:extLst>
          </p:cNvPr>
          <p:cNvSpPr/>
          <p:nvPr/>
        </p:nvSpPr>
        <p:spPr>
          <a:xfrm>
            <a:off x="857250" y="1425732"/>
            <a:ext cx="3403600" cy="26974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 name="TextBox 4">
            <a:extLst>
              <a:ext uri="{FF2B5EF4-FFF2-40B4-BE49-F238E27FC236}">
                <a16:creationId xmlns:a16="http://schemas.microsoft.com/office/drawing/2014/main" id="{D2EE6B27-39C6-BC98-2568-80F9F3FCD01E}"/>
              </a:ext>
            </a:extLst>
          </p:cNvPr>
          <p:cNvSpPr txBox="1"/>
          <p:nvPr/>
        </p:nvSpPr>
        <p:spPr>
          <a:xfrm>
            <a:off x="1238250" y="1685502"/>
            <a:ext cx="2641601" cy="95410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lumMod val="65000"/>
                    <a:lumOff val="35000"/>
                  </a:schemeClr>
                </a:solidFill>
                <a:effectLst/>
                <a:uLnTx/>
                <a:uFillTx/>
                <a:latin typeface="Montserrat ExtraBold" pitchFamily="2" charset="0"/>
                <a:ea typeface="+mn-ea"/>
                <a:cs typeface="+mn-cs"/>
              </a:rPr>
              <a:t>MARKETING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lumMod val="65000"/>
                    <a:lumOff val="35000"/>
                  </a:schemeClr>
                </a:solidFill>
                <a:effectLst/>
                <a:uLnTx/>
                <a:uFillTx/>
                <a:latin typeface="Montserrat ExtraBold" pitchFamily="2" charset="0"/>
                <a:ea typeface="+mn-ea"/>
                <a:cs typeface="+mn-cs"/>
              </a:rPr>
              <a:t>OBJECTIVES</a:t>
            </a:r>
          </a:p>
        </p:txBody>
      </p:sp>
      <p:sp>
        <p:nvSpPr>
          <p:cNvPr id="6" name="TextBox 5">
            <a:extLst>
              <a:ext uri="{FF2B5EF4-FFF2-40B4-BE49-F238E27FC236}">
                <a16:creationId xmlns:a16="http://schemas.microsoft.com/office/drawing/2014/main" id="{30477162-1347-6D14-A385-44DCC8873D4F}"/>
              </a:ext>
            </a:extLst>
          </p:cNvPr>
          <p:cNvSpPr txBox="1"/>
          <p:nvPr/>
        </p:nvSpPr>
        <p:spPr>
          <a:xfrm>
            <a:off x="1358900" y="2774472"/>
            <a:ext cx="2400300"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Lorem ipsum dolor sit a met, constituter adipescent elite. Maecenas porttitor congue massa. Fusce posuere, </a:t>
            </a:r>
          </a:p>
        </p:txBody>
      </p:sp>
      <p:sp>
        <p:nvSpPr>
          <p:cNvPr id="12" name="TextBox 11">
            <a:extLst>
              <a:ext uri="{FF2B5EF4-FFF2-40B4-BE49-F238E27FC236}">
                <a16:creationId xmlns:a16="http://schemas.microsoft.com/office/drawing/2014/main" id="{E30E9D69-E69C-6E63-15DA-00236447CFFE}"/>
              </a:ext>
            </a:extLst>
          </p:cNvPr>
          <p:cNvSpPr txBox="1">
            <a:spLocks/>
          </p:cNvSpPr>
          <p:nvPr/>
        </p:nvSpPr>
        <p:spPr>
          <a:xfrm>
            <a:off x="1371600" y="4934513"/>
            <a:ext cx="9321800" cy="830997"/>
          </a:xfrm>
          <a:prstGeom prst="rect">
            <a:avLst/>
          </a:prstGeom>
          <a:noFill/>
        </p:spPr>
        <p:txBody>
          <a:bodyPr wrap="square" rtlCol="0">
            <a:spAutoFit/>
          </a:bodyPr>
          <a:lstStyle>
            <a:defPPr>
              <a:defRPr lang="en-US"/>
            </a:defPPr>
            <a:lvl1pPr algn="just">
              <a:defRPr>
                <a:solidFill>
                  <a:schemeClr val="tx1">
                    <a:lumMod val="85000"/>
                    <a:lumOff val="15000"/>
                  </a:schemeClr>
                </a:solidFill>
                <a:effectLst>
                  <a:outerShdw blurRad="190500" dist="38100" dir="2700000" sx="101000" sy="101000" algn="tl" rotWithShape="0">
                    <a:prstClr val="black">
                      <a:alpha val="40000"/>
                    </a:prstClr>
                  </a:outerShdw>
                </a:effectLst>
                <a:latin typeface="Lato" panose="020F0502020204030203" pitchFamily="34" charset="0"/>
              </a:defRPr>
            </a:lvl1pPr>
          </a:lstStyle>
          <a:p>
            <a:r>
              <a:rPr lang="en-US" sz="1600" dirty="0">
                <a:solidFill>
                  <a:schemeClr val="tx1"/>
                </a:solidFill>
                <a:effectLst/>
                <a:latin typeface="Montserrat" panose="00000500000000000000" pitchFamily="2" charset="0"/>
              </a:rPr>
              <a:t>Art and flowers have been intertwined for centuries, with artists finding inspiration in the beauty and symbolism of flowers. From ancient Egyptian wall paintings to modern-day still-life paintings, flowers have been a popular subject in art.</a:t>
            </a:r>
          </a:p>
        </p:txBody>
      </p:sp>
      <p:sp>
        <p:nvSpPr>
          <p:cNvPr id="13" name="TextBox 12">
            <a:extLst>
              <a:ext uri="{FF2B5EF4-FFF2-40B4-BE49-F238E27FC236}">
                <a16:creationId xmlns:a16="http://schemas.microsoft.com/office/drawing/2014/main" id="{C16ED8BE-9D49-6301-2FCA-7C2783BDBB70}"/>
              </a:ext>
            </a:extLst>
          </p:cNvPr>
          <p:cNvSpPr txBox="1">
            <a:spLocks/>
          </p:cNvSpPr>
          <p:nvPr/>
        </p:nvSpPr>
        <p:spPr>
          <a:xfrm>
            <a:off x="1371600" y="4287060"/>
            <a:ext cx="8128000" cy="584775"/>
          </a:xfrm>
          <a:prstGeom prst="rect">
            <a:avLst/>
          </a:prstGeom>
          <a:noFill/>
        </p:spPr>
        <p:txBody>
          <a:bodyPr wrap="square" rtlCol="0">
            <a:spAutoFit/>
          </a:bodyPr>
          <a:lstStyle>
            <a:defPPr>
              <a:defRPr lang="en-US"/>
            </a:defPPr>
            <a:lvl1pPr>
              <a:defRPr sz="4000" b="1" i="0">
                <a:solidFill>
                  <a:schemeClr val="tx1">
                    <a:lumMod val="85000"/>
                    <a:lumOff val="15000"/>
                  </a:schemeClr>
                </a:solidFill>
                <a:effectLst>
                  <a:outerShdw blurRad="254000" dist="38100" dir="2700000" sx="101000" sy="101000" algn="tl" rotWithShape="0">
                    <a:prstClr val="black">
                      <a:alpha val="40000"/>
                    </a:prstClr>
                  </a:outerShdw>
                </a:effectLst>
                <a:latin typeface="Lato Black" panose="020F0A02020204030203" pitchFamily="34" charset="0"/>
              </a:defRPr>
            </a:lvl1pPr>
          </a:lstStyle>
          <a:p>
            <a:r>
              <a:rPr lang="en-US" sz="3200" dirty="0">
                <a:solidFill>
                  <a:schemeClr val="tx1">
                    <a:lumMod val="65000"/>
                    <a:lumOff val="35000"/>
                  </a:schemeClr>
                </a:solidFill>
                <a:effectLst/>
                <a:latin typeface="Montserrat" panose="00000500000000000000" pitchFamily="2" charset="0"/>
              </a:rPr>
              <a:t>Your Title</a:t>
            </a:r>
          </a:p>
        </p:txBody>
      </p:sp>
    </p:spTree>
    <p:extLst>
      <p:ext uri="{BB962C8B-B14F-4D97-AF65-F5344CB8AC3E}">
        <p14:creationId xmlns:p14="http://schemas.microsoft.com/office/powerpoint/2010/main" val="422448467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2" presetClass="entr" presetSubtype="4" decel="100000"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750" fill="hold"/>
                                        <p:tgtEl>
                                          <p:spTgt spid="15"/>
                                        </p:tgtEl>
                                        <p:attrNameLst>
                                          <p:attrName>ppt_x</p:attrName>
                                        </p:attrNameLst>
                                      </p:cBhvr>
                                      <p:tavLst>
                                        <p:tav tm="0">
                                          <p:val>
                                            <p:strVal val="#ppt_x"/>
                                          </p:val>
                                        </p:tav>
                                        <p:tav tm="100000">
                                          <p:val>
                                            <p:strVal val="#ppt_x"/>
                                          </p:val>
                                        </p:tav>
                                      </p:tavLst>
                                    </p:anim>
                                    <p:anim calcmode="lin" valueType="num">
                                      <p:cBhvr additive="base">
                                        <p:cTn id="12" dur="750" fill="hold"/>
                                        <p:tgtEl>
                                          <p:spTgt spid="15"/>
                                        </p:tgtEl>
                                        <p:attrNameLst>
                                          <p:attrName>ppt_y</p:attrName>
                                        </p:attrNameLst>
                                      </p:cBhvr>
                                      <p:tavLst>
                                        <p:tav tm="0">
                                          <p:val>
                                            <p:strVal val="1+#ppt_h/2"/>
                                          </p:val>
                                        </p:tav>
                                        <p:tav tm="100000">
                                          <p:val>
                                            <p:strVal val="#ppt_y"/>
                                          </p:val>
                                        </p:tav>
                                      </p:tavLst>
                                    </p:anim>
                                  </p:childTnLst>
                                </p:cTn>
                              </p:par>
                              <p:par>
                                <p:cTn id="13" presetID="10" presetClass="entr" presetSubtype="0" fill="hold" grpId="0" nodeType="withEffect">
                                  <p:stCondLst>
                                    <p:cond delay="75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childTnLst>
                                </p:cTn>
                              </p:par>
                              <p:par>
                                <p:cTn id="16" presetID="10" presetClass="entr" presetSubtype="0" fill="hold" grpId="0" nodeType="withEffect">
                                  <p:stCondLst>
                                    <p:cond delay="75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1000"/>
                                        <p:tgtEl>
                                          <p:spTgt spid="5"/>
                                        </p:tgtEl>
                                      </p:cBhvr>
                                    </p:animEffect>
                                  </p:childTnLst>
                                </p:cTn>
                              </p:par>
                              <p:par>
                                <p:cTn id="19" presetID="10" presetClass="entr" presetSubtype="0" fill="hold" grpId="0" nodeType="withEffect">
                                  <p:stCondLst>
                                    <p:cond delay="75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500"/>
                                        <p:tgtEl>
                                          <p:spTgt spid="13"/>
                                        </p:tgtEl>
                                      </p:cBhvr>
                                    </p:animEffect>
                                  </p:childTnLst>
                                </p:cTn>
                              </p:par>
                              <p:par>
                                <p:cTn id="22" presetID="10" presetClass="entr" presetSubtype="0" fill="hold" grpId="0" nodeType="withEffect">
                                  <p:stCondLst>
                                    <p:cond delay="75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1500"/>
                                        <p:tgtEl>
                                          <p:spTgt spid="12"/>
                                        </p:tgtEl>
                                      </p:cBhvr>
                                    </p:animEffect>
                                  </p:childTnLst>
                                </p:cTn>
                              </p:par>
                              <p:par>
                                <p:cTn id="25" presetID="10" presetClass="entr" presetSubtype="0" fill="hold" nodeType="withEffect">
                                  <p:stCondLst>
                                    <p:cond delay="75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1000"/>
                                        <p:tgtEl>
                                          <p:spTgt spid="3"/>
                                        </p:tgtEl>
                                      </p:cBhvr>
                                    </p:animEffect>
                                  </p:childTnLst>
                                </p:cTn>
                              </p:par>
                              <p:par>
                                <p:cTn id="28" presetID="10" presetClass="entr" presetSubtype="0" fill="hold" nodeType="withEffect">
                                  <p:stCondLst>
                                    <p:cond delay="750"/>
                                  </p:stCondLst>
                                  <p:childTnLst>
                                    <p:set>
                                      <p:cBhvr>
                                        <p:cTn id="29" dur="1" fill="hold">
                                          <p:stCondLst>
                                            <p:cond delay="0"/>
                                          </p:stCondLst>
                                        </p:cTn>
                                        <p:tgtEl>
                                          <p:spTgt spid="2"/>
                                        </p:tgtEl>
                                        <p:attrNameLst>
                                          <p:attrName>style.visibility</p:attrName>
                                        </p:attrNameLst>
                                      </p:cBhvr>
                                      <p:to>
                                        <p:strVal val="visible"/>
                                      </p:to>
                                    </p:set>
                                    <p:animEffect transition="in" filter="fade">
                                      <p:cBhvr>
                                        <p:cTn id="30"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5" grpId="0"/>
      <p:bldP spid="6" grpId="0"/>
      <p:bldP spid="12" grpId="0"/>
      <p:bldP spid="13"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4EB5A0-E23E-BCDE-E0DC-23CAFD49A6E1}"/>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B385BDF7-3D1C-621E-E12B-B43C226B3FB9}"/>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59899DAD-F186-3A83-6596-282684F903C9}"/>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A5732894-FA39-CB2A-1F63-34C2AD71C8EE}"/>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79D3758D-BE9F-BAA9-3F1A-937209700B50}"/>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EA1BC19C-077D-84EE-473E-DDBCE070D753}"/>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7C0AA1C3-FF28-90A8-05E6-C88D1971030C}"/>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12295C68-26C9-B4A6-1C05-BE877C78D83A}"/>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13" name="Rectangle 12">
            <a:extLst>
              <a:ext uri="{FF2B5EF4-FFF2-40B4-BE49-F238E27FC236}">
                <a16:creationId xmlns:a16="http://schemas.microsoft.com/office/drawing/2014/main" id="{879F4366-2B9D-A956-B42B-E503492EC4DB}"/>
              </a:ext>
            </a:extLst>
          </p:cNvPr>
          <p:cNvSpPr/>
          <p:nvPr/>
        </p:nvSpPr>
        <p:spPr>
          <a:xfrm>
            <a:off x="546100" y="1390378"/>
            <a:ext cx="11099800" cy="5145834"/>
          </a:xfrm>
          <a:prstGeom prst="rect">
            <a:avLst/>
          </a:prstGeom>
          <a:solidFill>
            <a:schemeClr val="bg1"/>
          </a:solidFill>
          <a:ln>
            <a:noFill/>
          </a:ln>
          <a:effectLst>
            <a:outerShdw blurRad="317500" dist="469900" dir="5400000" sx="93000" sy="93000" algn="t" rotWithShape="0">
              <a:srgbClr val="000F2E">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 name="Picture Placeholder 26">
            <a:extLst>
              <a:ext uri="{FF2B5EF4-FFF2-40B4-BE49-F238E27FC236}">
                <a16:creationId xmlns:a16="http://schemas.microsoft.com/office/drawing/2014/main" id="{5AB6A9B3-AFE8-7D6B-2196-FB059B2098D4}"/>
              </a:ext>
            </a:extLst>
          </p:cNvPr>
          <p:cNvPicPr>
            <a:picLocks noChangeAspect="1"/>
          </p:cNvPicPr>
          <p:nvPr/>
        </p:nvPicPr>
        <p:blipFill>
          <a:blip r:embed="rId3">
            <a:extLst>
              <a:ext uri="{28A0092B-C50C-407E-A947-70E740481C1C}">
                <a14:useLocalDpi xmlns:a14="http://schemas.microsoft.com/office/drawing/2010/main" val="0"/>
              </a:ext>
            </a:extLst>
          </a:blip>
          <a:srcRect t="5936" b="5936"/>
          <a:stretch/>
        </p:blipFill>
        <p:spPr>
          <a:xfrm>
            <a:off x="6156895" y="1494937"/>
            <a:ext cx="4968302" cy="2462911"/>
          </a:xfrm>
          <a:prstGeom prst="rect">
            <a:avLst/>
          </a:prstGeom>
          <a:noFill/>
        </p:spPr>
      </p:pic>
      <p:pic>
        <p:nvPicPr>
          <p:cNvPr id="4" name="Picture Placeholder 19">
            <a:extLst>
              <a:ext uri="{FF2B5EF4-FFF2-40B4-BE49-F238E27FC236}">
                <a16:creationId xmlns:a16="http://schemas.microsoft.com/office/drawing/2014/main" id="{837BE1AF-C8B0-DADE-784F-3D131DF3AE33}"/>
              </a:ext>
            </a:extLst>
          </p:cNvPr>
          <p:cNvPicPr>
            <a:picLocks noChangeAspect="1"/>
          </p:cNvPicPr>
          <p:nvPr/>
        </p:nvPicPr>
        <p:blipFill>
          <a:blip r:embed="rId3">
            <a:extLst>
              <a:ext uri="{28A0092B-C50C-407E-A947-70E740481C1C}">
                <a14:useLocalDpi xmlns:a14="http://schemas.microsoft.com/office/drawing/2010/main" val="0"/>
              </a:ext>
            </a:extLst>
          </a:blip>
          <a:srcRect t="5936" b="5936"/>
          <a:stretch/>
        </p:blipFill>
        <p:spPr>
          <a:xfrm>
            <a:off x="6156892" y="4076418"/>
            <a:ext cx="4968308" cy="2462907"/>
          </a:xfrm>
          <a:custGeom>
            <a:avLst/>
            <a:gdLst>
              <a:gd name="connsiteX0" fmla="*/ 0 w 5372867"/>
              <a:gd name="connsiteY0" fmla="*/ 0 h 2710109"/>
              <a:gd name="connsiteX1" fmla="*/ 5372867 w 5372867"/>
              <a:gd name="connsiteY1" fmla="*/ 0 h 2710109"/>
              <a:gd name="connsiteX2" fmla="*/ 5372867 w 5372867"/>
              <a:gd name="connsiteY2" fmla="*/ 2710109 h 2710109"/>
              <a:gd name="connsiteX3" fmla="*/ 0 w 5372867"/>
              <a:gd name="connsiteY3" fmla="*/ 2710109 h 2710109"/>
            </a:gdLst>
            <a:ahLst/>
            <a:cxnLst>
              <a:cxn ang="0">
                <a:pos x="connsiteX0" y="connsiteY0"/>
              </a:cxn>
              <a:cxn ang="0">
                <a:pos x="connsiteX1" y="connsiteY1"/>
              </a:cxn>
              <a:cxn ang="0">
                <a:pos x="connsiteX2" y="connsiteY2"/>
              </a:cxn>
              <a:cxn ang="0">
                <a:pos x="connsiteX3" y="connsiteY3"/>
              </a:cxn>
            </a:cxnLst>
            <a:rect l="l" t="t" r="r" b="b"/>
            <a:pathLst>
              <a:path w="5372867" h="2710109">
                <a:moveTo>
                  <a:pt x="0" y="0"/>
                </a:moveTo>
                <a:lnTo>
                  <a:pt x="5372867" y="0"/>
                </a:lnTo>
                <a:lnTo>
                  <a:pt x="5372867" y="2710109"/>
                </a:lnTo>
                <a:lnTo>
                  <a:pt x="0" y="2710109"/>
                </a:lnTo>
                <a:close/>
              </a:path>
            </a:pathLst>
          </a:custGeom>
        </p:spPr>
      </p:pic>
      <p:pic>
        <p:nvPicPr>
          <p:cNvPr id="5" name="Picture Placeholder 15">
            <a:extLst>
              <a:ext uri="{FF2B5EF4-FFF2-40B4-BE49-F238E27FC236}">
                <a16:creationId xmlns:a16="http://schemas.microsoft.com/office/drawing/2014/main" id="{FE88AA92-3AD8-DDAE-BEF4-286203B05579}"/>
              </a:ext>
            </a:extLst>
          </p:cNvPr>
          <p:cNvPicPr>
            <a:picLocks noChangeAspect="1"/>
          </p:cNvPicPr>
          <p:nvPr/>
        </p:nvPicPr>
        <p:blipFill>
          <a:blip r:embed="rId3">
            <a:extLst>
              <a:ext uri="{28A0092B-C50C-407E-A947-70E740481C1C}">
                <a14:useLocalDpi xmlns:a14="http://schemas.microsoft.com/office/drawing/2010/main" val="0"/>
              </a:ext>
            </a:extLst>
          </a:blip>
          <a:srcRect t="5933" b="5933"/>
          <a:stretch/>
        </p:blipFill>
        <p:spPr>
          <a:xfrm>
            <a:off x="1066800" y="4076348"/>
            <a:ext cx="4968308" cy="2463047"/>
          </a:xfrm>
          <a:custGeom>
            <a:avLst/>
            <a:gdLst>
              <a:gd name="connsiteX0" fmla="*/ 0 w 5372812"/>
              <a:gd name="connsiteY0" fmla="*/ 0 h 2710109"/>
              <a:gd name="connsiteX1" fmla="*/ 5372812 w 5372812"/>
              <a:gd name="connsiteY1" fmla="*/ 0 h 2710109"/>
              <a:gd name="connsiteX2" fmla="*/ 5372812 w 5372812"/>
              <a:gd name="connsiteY2" fmla="*/ 2710109 h 2710109"/>
              <a:gd name="connsiteX3" fmla="*/ 0 w 5372812"/>
              <a:gd name="connsiteY3" fmla="*/ 2710109 h 2710109"/>
            </a:gdLst>
            <a:ahLst/>
            <a:cxnLst>
              <a:cxn ang="0">
                <a:pos x="connsiteX0" y="connsiteY0"/>
              </a:cxn>
              <a:cxn ang="0">
                <a:pos x="connsiteX1" y="connsiteY1"/>
              </a:cxn>
              <a:cxn ang="0">
                <a:pos x="connsiteX2" y="connsiteY2"/>
              </a:cxn>
              <a:cxn ang="0">
                <a:pos x="connsiteX3" y="connsiteY3"/>
              </a:cxn>
            </a:cxnLst>
            <a:rect l="l" t="t" r="r" b="b"/>
            <a:pathLst>
              <a:path w="5372812" h="2710109">
                <a:moveTo>
                  <a:pt x="0" y="0"/>
                </a:moveTo>
                <a:lnTo>
                  <a:pt x="5372812" y="0"/>
                </a:lnTo>
                <a:lnTo>
                  <a:pt x="5372812" y="2710109"/>
                </a:lnTo>
                <a:lnTo>
                  <a:pt x="0" y="2710109"/>
                </a:lnTo>
                <a:close/>
              </a:path>
            </a:pathLst>
          </a:custGeom>
        </p:spPr>
      </p:pic>
      <p:sp>
        <p:nvSpPr>
          <p:cNvPr id="6" name="Saeed Faal">
            <a:extLst>
              <a:ext uri="{FF2B5EF4-FFF2-40B4-BE49-F238E27FC236}">
                <a16:creationId xmlns:a16="http://schemas.microsoft.com/office/drawing/2014/main" id="{BF587F98-3444-9056-D031-E9661D6B4362}"/>
              </a:ext>
            </a:extLst>
          </p:cNvPr>
          <p:cNvSpPr>
            <a:spLocks/>
          </p:cNvSpPr>
          <p:nvPr/>
        </p:nvSpPr>
        <p:spPr>
          <a:xfrm>
            <a:off x="1066800" y="1494937"/>
            <a:ext cx="4970034" cy="2467267"/>
          </a:xfrm>
          <a:prstGeom prst="rect">
            <a:avLst/>
          </a:prstGeom>
          <a:solidFill>
            <a:schemeClr val="tx1">
              <a:lumMod val="85000"/>
              <a:lumOff val="15000"/>
            </a:schemeClr>
          </a:solidFill>
          <a:ln w="12700">
            <a:noFill/>
            <a:miter lim="400000"/>
          </a:ln>
        </p:spPr>
        <p:txBody>
          <a:bodyPr lIns="50800" tIns="50800" rIns="50800" bIns="50800" anchor="ct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Montserrat ExtraBold" pitchFamily="2" charset="0"/>
              <a:sym typeface="Helvetica Neue Medium"/>
            </a:endParaRPr>
          </a:p>
        </p:txBody>
      </p:sp>
      <p:sp>
        <p:nvSpPr>
          <p:cNvPr id="8" name="TextBox 7">
            <a:extLst>
              <a:ext uri="{FF2B5EF4-FFF2-40B4-BE49-F238E27FC236}">
                <a16:creationId xmlns:a16="http://schemas.microsoft.com/office/drawing/2014/main" id="{F73562A1-186C-E1BD-B662-38737E1A597F}"/>
              </a:ext>
            </a:extLst>
          </p:cNvPr>
          <p:cNvSpPr txBox="1"/>
          <p:nvPr/>
        </p:nvSpPr>
        <p:spPr>
          <a:xfrm>
            <a:off x="1371088" y="2026568"/>
            <a:ext cx="4361457" cy="140400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prstClr val="white">
                    <a:lumMod val="95000"/>
                  </a:prstClr>
                </a:solidFill>
                <a:effectLst/>
                <a:uLnTx/>
                <a:uFillTx/>
                <a:latin typeface="Montserrat ExtraBold" pitchFamily="2" charset="0"/>
                <a:ea typeface="+mn-ea"/>
                <a:cs typeface="+mn-cs"/>
              </a:rPr>
              <a:t>OUR BEST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prstClr val="white">
                    <a:lumMod val="95000"/>
                  </a:prstClr>
                </a:solidFill>
                <a:effectLst/>
                <a:uLnTx/>
                <a:uFillTx/>
                <a:latin typeface="Montserrat ExtraBold" pitchFamily="2" charset="0"/>
                <a:ea typeface="+mn-ea"/>
                <a:cs typeface="+mn-cs"/>
              </a:rPr>
              <a:t>PRODUCTS</a:t>
            </a:r>
          </a:p>
        </p:txBody>
      </p:sp>
    </p:spTree>
    <p:extLst>
      <p:ext uri="{BB962C8B-B14F-4D97-AF65-F5344CB8AC3E}">
        <p14:creationId xmlns:p14="http://schemas.microsoft.com/office/powerpoint/2010/main" val="383092882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2" presetClass="entr" presetSubtype="4"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750" fill="hold"/>
                                        <p:tgtEl>
                                          <p:spTgt spid="13"/>
                                        </p:tgtEl>
                                        <p:attrNameLst>
                                          <p:attrName>ppt_x</p:attrName>
                                        </p:attrNameLst>
                                      </p:cBhvr>
                                      <p:tavLst>
                                        <p:tav tm="0">
                                          <p:val>
                                            <p:strVal val="#ppt_x"/>
                                          </p:val>
                                        </p:tav>
                                        <p:tav tm="100000">
                                          <p:val>
                                            <p:strVal val="#ppt_x"/>
                                          </p:val>
                                        </p:tav>
                                      </p:tavLst>
                                    </p:anim>
                                    <p:anim calcmode="lin" valueType="num">
                                      <p:cBhvr additive="base">
                                        <p:cTn id="12" dur="750" fill="hold"/>
                                        <p:tgtEl>
                                          <p:spTgt spid="13"/>
                                        </p:tgtEl>
                                        <p:attrNameLst>
                                          <p:attrName>ppt_y</p:attrName>
                                        </p:attrNameLst>
                                      </p:cBhvr>
                                      <p:tavLst>
                                        <p:tav tm="0">
                                          <p:val>
                                            <p:strVal val="1+#ppt_h/2"/>
                                          </p:val>
                                        </p:tav>
                                        <p:tav tm="100000">
                                          <p:val>
                                            <p:strVal val="#ppt_y"/>
                                          </p:val>
                                        </p:tav>
                                      </p:tavLst>
                                    </p:anim>
                                  </p:childTnLst>
                                </p:cTn>
                              </p:par>
                              <p:par>
                                <p:cTn id="13" presetID="10" presetClass="entr" presetSubtype="0" fill="hold" grpId="0" nodeType="withEffect">
                                  <p:stCondLst>
                                    <p:cond delay="50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childTnLst>
                                </p:cTn>
                              </p:par>
                              <p:par>
                                <p:cTn id="16" presetID="10" presetClass="entr" presetSubtype="0" fill="hold" grpId="0" nodeType="withEffect">
                                  <p:stCondLst>
                                    <p:cond delay="75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1000"/>
                                        <p:tgtEl>
                                          <p:spTgt spid="8"/>
                                        </p:tgtEl>
                                      </p:cBhvr>
                                    </p:animEffect>
                                  </p:childTnLst>
                                </p:cTn>
                              </p:par>
                              <p:par>
                                <p:cTn id="19" presetID="10" presetClass="entr" presetSubtype="0" fill="hold" nodeType="withEffect">
                                  <p:stCondLst>
                                    <p:cond delay="100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childTnLst>
                                </p:cTn>
                              </p:par>
                              <p:par>
                                <p:cTn id="22" presetID="10" presetClass="entr" presetSubtype="0" fill="hold" nodeType="withEffect">
                                  <p:stCondLst>
                                    <p:cond delay="1250"/>
                                  </p:stCondLst>
                                  <p:childTnLst>
                                    <p:set>
                                      <p:cBhvr>
                                        <p:cTn id="23" dur="1" fill="hold">
                                          <p:stCondLst>
                                            <p:cond delay="0"/>
                                          </p:stCondLst>
                                        </p:cTn>
                                        <p:tgtEl>
                                          <p:spTgt spid="4"/>
                                        </p:tgtEl>
                                        <p:attrNameLst>
                                          <p:attrName>style.visibility</p:attrName>
                                        </p:attrNameLst>
                                      </p:cBhvr>
                                      <p:to>
                                        <p:strVal val="visible"/>
                                      </p:to>
                                    </p:set>
                                    <p:animEffect transition="in" filter="fade">
                                      <p:cBhvr>
                                        <p:cTn id="24" dur="1000"/>
                                        <p:tgtEl>
                                          <p:spTgt spid="4"/>
                                        </p:tgtEl>
                                      </p:cBhvr>
                                    </p:animEffect>
                                  </p:childTnLst>
                                </p:cTn>
                              </p:par>
                              <p:par>
                                <p:cTn id="25" presetID="10" presetClass="entr" presetSubtype="0" fill="hold" nodeType="withEffect">
                                  <p:stCondLst>
                                    <p:cond delay="150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6" grpId="0" animBg="1"/>
      <p:bldP spid="8"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AD013C-88F1-162E-ED13-D35883EF41BE}"/>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3C6162BF-89EB-6AF6-FF70-7C0D9D1F7D41}"/>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8F65E16D-A641-DE2E-278C-1B0FA946E815}"/>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D743D5B3-41D6-1536-CAFE-039CF404A20C}"/>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1FED454C-A044-E6EC-CF65-5E86A52C2CC6}"/>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01533795-C2B9-5070-0060-B675703FC342}"/>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7FB003FB-500E-4836-805E-EF2A42B47AC4}"/>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0D03E6E6-DC23-E184-4C28-1F334648096F}"/>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1" name="Rectangle 20">
            <a:extLst>
              <a:ext uri="{FF2B5EF4-FFF2-40B4-BE49-F238E27FC236}">
                <a16:creationId xmlns:a16="http://schemas.microsoft.com/office/drawing/2014/main" id="{465D1BBC-B9E0-49FB-EFFD-574F0730B423}"/>
              </a:ext>
            </a:extLst>
          </p:cNvPr>
          <p:cNvSpPr/>
          <p:nvPr/>
        </p:nvSpPr>
        <p:spPr>
          <a:xfrm>
            <a:off x="546100" y="1390378"/>
            <a:ext cx="11099800" cy="5145834"/>
          </a:xfrm>
          <a:prstGeom prst="rect">
            <a:avLst/>
          </a:prstGeom>
          <a:solidFill>
            <a:schemeClr val="bg1"/>
          </a:solidFill>
          <a:ln>
            <a:noFill/>
          </a:ln>
          <a:effectLst>
            <a:outerShdw blurRad="317500" dist="469900" dir="5400000" sx="93000" sy="93000" algn="t" rotWithShape="0">
              <a:srgbClr val="000F2E">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C7C339A1-13C8-B225-A677-F46C8AFCA4D7}"/>
              </a:ext>
            </a:extLst>
          </p:cNvPr>
          <p:cNvSpPr txBox="1"/>
          <p:nvPr/>
        </p:nvSpPr>
        <p:spPr>
          <a:xfrm>
            <a:off x="2019470" y="2814108"/>
            <a:ext cx="2641601" cy="954107"/>
          </a:xfrm>
          <a:prstGeom prst="rect">
            <a:avLst/>
          </a:prstGeom>
          <a:noFill/>
        </p:spPr>
        <p:txBody>
          <a:bodyPr wrap="square" rtlCol="0">
            <a:spAutoFit/>
          </a:bodyPr>
          <a:lstStyle/>
          <a:p>
            <a:r>
              <a:rPr lang="en-US" sz="2800" dirty="0">
                <a:solidFill>
                  <a:schemeClr val="tx1">
                    <a:lumMod val="65000"/>
                    <a:lumOff val="35000"/>
                  </a:schemeClr>
                </a:solidFill>
                <a:latin typeface="Montserrat ExtraBold" pitchFamily="2" charset="0"/>
              </a:rPr>
              <a:t>MARKETING </a:t>
            </a:r>
          </a:p>
          <a:p>
            <a:r>
              <a:rPr lang="en-US" sz="2800" dirty="0">
                <a:solidFill>
                  <a:schemeClr val="tx1">
                    <a:lumMod val="65000"/>
                    <a:lumOff val="35000"/>
                  </a:schemeClr>
                </a:solidFill>
                <a:latin typeface="Montserrat ExtraBold" pitchFamily="2" charset="0"/>
              </a:rPr>
              <a:t>OBJECTIVES</a:t>
            </a:r>
          </a:p>
        </p:txBody>
      </p:sp>
      <p:sp>
        <p:nvSpPr>
          <p:cNvPr id="5" name="TextBox 4">
            <a:extLst>
              <a:ext uri="{FF2B5EF4-FFF2-40B4-BE49-F238E27FC236}">
                <a16:creationId xmlns:a16="http://schemas.microsoft.com/office/drawing/2014/main" id="{CCCF344C-B2FD-7112-E6B0-5C97A98690AC}"/>
              </a:ext>
            </a:extLst>
          </p:cNvPr>
          <p:cNvSpPr txBox="1"/>
          <p:nvPr/>
        </p:nvSpPr>
        <p:spPr>
          <a:xfrm>
            <a:off x="2140120" y="3903078"/>
            <a:ext cx="2400300" cy="830997"/>
          </a:xfrm>
          <a:prstGeom prst="rect">
            <a:avLst/>
          </a:prstGeom>
          <a:noFill/>
        </p:spPr>
        <p:txBody>
          <a:bodyPr wrap="square" rtlCol="0">
            <a:spAutoFit/>
          </a:bodyPr>
          <a:lstStyle/>
          <a:p>
            <a:r>
              <a:rPr lang="en-US" sz="1200" dirty="0">
                <a:solidFill>
                  <a:schemeClr val="tx1">
                    <a:lumMod val="65000"/>
                    <a:lumOff val="35000"/>
                  </a:schemeClr>
                </a:solidFill>
                <a:latin typeface="Montserrat" panose="00000500000000000000" pitchFamily="2" charset="0"/>
              </a:rPr>
              <a:t>Lorem ipsum dolor sit a met, constituter adipescent elite. Maecenas porttitor congue massa. Fusce posuere, </a:t>
            </a:r>
          </a:p>
        </p:txBody>
      </p:sp>
      <p:pic>
        <p:nvPicPr>
          <p:cNvPr id="6" name="Graphic 5" descr="Employee badge with solid fill">
            <a:extLst>
              <a:ext uri="{FF2B5EF4-FFF2-40B4-BE49-F238E27FC236}">
                <a16:creationId xmlns:a16="http://schemas.microsoft.com/office/drawing/2014/main" id="{75758881-D839-9A15-B51D-3EC275DF465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748047" y="2174028"/>
            <a:ext cx="640080" cy="640080"/>
          </a:xfrm>
          <a:prstGeom prst="rect">
            <a:avLst/>
          </a:prstGeom>
        </p:spPr>
      </p:pic>
      <p:sp>
        <p:nvSpPr>
          <p:cNvPr id="8" name="TextBox 7">
            <a:extLst>
              <a:ext uri="{FF2B5EF4-FFF2-40B4-BE49-F238E27FC236}">
                <a16:creationId xmlns:a16="http://schemas.microsoft.com/office/drawing/2014/main" id="{5C4AD318-27A7-1585-2E41-A2A2D035CB15}"/>
              </a:ext>
            </a:extLst>
          </p:cNvPr>
          <p:cNvSpPr txBox="1"/>
          <p:nvPr/>
        </p:nvSpPr>
        <p:spPr>
          <a:xfrm>
            <a:off x="6096000" y="2951268"/>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12" name="Graphic 11" descr="Camera with solid fill">
            <a:extLst>
              <a:ext uri="{FF2B5EF4-FFF2-40B4-BE49-F238E27FC236}">
                <a16:creationId xmlns:a16="http://schemas.microsoft.com/office/drawing/2014/main" id="{4097AF0C-AF4D-E790-D3DF-A6B93A0DD837}"/>
              </a:ext>
            </a:extLst>
          </p:cNvPr>
          <p:cNvPicPr>
            <a:picLocks noChangeAspect="1"/>
          </p:cNvPicPr>
          <p:nvPr/>
        </p:nvPicPr>
        <p:blipFill>
          <a:blip r:embed="rId5">
            <a:extLst>
              <a:ext uri="{96DAC541-7B7A-43D3-8B79-37D633B846F1}">
                <asvg:svgBlip xmlns:asvg="http://schemas.microsoft.com/office/drawing/2016/SVG/main" r:embed="rId6"/>
              </a:ext>
            </a:extLst>
          </a:blip>
          <a:srcRect/>
          <a:stretch/>
        </p:blipFill>
        <p:spPr>
          <a:xfrm>
            <a:off x="8920479" y="2174028"/>
            <a:ext cx="640080" cy="640080"/>
          </a:xfrm>
          <a:prstGeom prst="rect">
            <a:avLst/>
          </a:prstGeom>
        </p:spPr>
      </p:pic>
      <p:sp>
        <p:nvSpPr>
          <p:cNvPr id="13" name="TextBox 12">
            <a:extLst>
              <a:ext uri="{FF2B5EF4-FFF2-40B4-BE49-F238E27FC236}">
                <a16:creationId xmlns:a16="http://schemas.microsoft.com/office/drawing/2014/main" id="{0B2DBF78-3D5F-2D10-13DB-245F31F44178}"/>
              </a:ext>
            </a:extLst>
          </p:cNvPr>
          <p:cNvSpPr txBox="1"/>
          <p:nvPr/>
        </p:nvSpPr>
        <p:spPr>
          <a:xfrm>
            <a:off x="8268432" y="2951268"/>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15" name="Graphic 14" descr="Bank with solid fill">
            <a:extLst>
              <a:ext uri="{FF2B5EF4-FFF2-40B4-BE49-F238E27FC236}">
                <a16:creationId xmlns:a16="http://schemas.microsoft.com/office/drawing/2014/main" id="{6CC20344-A341-AA72-AE57-9B11DFC83FA6}"/>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8920479" y="4348482"/>
            <a:ext cx="640080" cy="640080"/>
          </a:xfrm>
          <a:prstGeom prst="rect">
            <a:avLst/>
          </a:prstGeom>
        </p:spPr>
      </p:pic>
      <p:sp>
        <p:nvSpPr>
          <p:cNvPr id="16" name="TextBox 15">
            <a:extLst>
              <a:ext uri="{FF2B5EF4-FFF2-40B4-BE49-F238E27FC236}">
                <a16:creationId xmlns:a16="http://schemas.microsoft.com/office/drawing/2014/main" id="{C04D26C3-87AF-F1AB-08C6-9DD3C6FF22A5}"/>
              </a:ext>
            </a:extLst>
          </p:cNvPr>
          <p:cNvSpPr txBox="1"/>
          <p:nvPr/>
        </p:nvSpPr>
        <p:spPr>
          <a:xfrm>
            <a:off x="8268432" y="5131973"/>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pic>
        <p:nvPicPr>
          <p:cNvPr id="17" name="Graphic 16" descr="Alterations &amp; Tailoring with solid fill">
            <a:extLst>
              <a:ext uri="{FF2B5EF4-FFF2-40B4-BE49-F238E27FC236}">
                <a16:creationId xmlns:a16="http://schemas.microsoft.com/office/drawing/2014/main" id="{4A821E29-7B2C-81A0-3A4E-5261C1C69D05}"/>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6748047" y="4348482"/>
            <a:ext cx="640080" cy="640080"/>
          </a:xfrm>
          <a:prstGeom prst="rect">
            <a:avLst/>
          </a:prstGeom>
        </p:spPr>
      </p:pic>
      <p:sp>
        <p:nvSpPr>
          <p:cNvPr id="20" name="TextBox 19">
            <a:extLst>
              <a:ext uri="{FF2B5EF4-FFF2-40B4-BE49-F238E27FC236}">
                <a16:creationId xmlns:a16="http://schemas.microsoft.com/office/drawing/2014/main" id="{27DC93A1-E447-BF30-4EF8-AF350984C1BC}"/>
              </a:ext>
            </a:extLst>
          </p:cNvPr>
          <p:cNvSpPr txBox="1"/>
          <p:nvPr/>
        </p:nvSpPr>
        <p:spPr>
          <a:xfrm>
            <a:off x="6096000" y="5131973"/>
            <a:ext cx="1944175" cy="646331"/>
          </a:xfrm>
          <a:prstGeom prst="rect">
            <a:avLst/>
          </a:prstGeom>
          <a:noFill/>
        </p:spPr>
        <p:txBody>
          <a:bodyPr wrap="square" rtlCol="0">
            <a:spAutoFit/>
          </a:bodyPr>
          <a:lstStyle/>
          <a:p>
            <a:pPr algn="ctr"/>
            <a:r>
              <a:rPr lang="en-US" sz="1200" dirty="0">
                <a:solidFill>
                  <a:schemeClr val="tx1">
                    <a:lumMod val="75000"/>
                    <a:lumOff val="25000"/>
                  </a:schemeClr>
                </a:solidFill>
                <a:latin typeface="Montserrat" panose="00000500000000000000" pitchFamily="2" charset="0"/>
              </a:rPr>
              <a:t>Lorem ipsum dolor sit a met, constituter adipescent elite. </a:t>
            </a:r>
          </a:p>
        </p:txBody>
      </p:sp>
    </p:spTree>
    <p:extLst>
      <p:ext uri="{BB962C8B-B14F-4D97-AF65-F5344CB8AC3E}">
        <p14:creationId xmlns:p14="http://schemas.microsoft.com/office/powerpoint/2010/main" val="299739061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10" presetClass="entr" presetSubtype="0" fill="hold" grpId="0" nodeType="withEffect">
                                  <p:stCondLst>
                                    <p:cond delay="75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par>
                                <p:cTn id="12" presetID="10" presetClass="entr" presetSubtype="0" fill="hold" grpId="0" nodeType="withEffect">
                                  <p:stCondLst>
                                    <p:cond delay="75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childTnLst>
                                </p:cTn>
                              </p:par>
                            </p:childTnLst>
                          </p:cTn>
                        </p:par>
                        <p:par>
                          <p:cTn id="15" fill="hold">
                            <p:stCondLst>
                              <p:cond delay="1750"/>
                            </p:stCondLst>
                            <p:childTnLst>
                              <p:par>
                                <p:cTn id="16" presetID="23" presetClass="entr" presetSubtype="272" fill="hold" grpId="0" nodeType="afterEffect">
                                  <p:stCondLst>
                                    <p:cond delay="0"/>
                                  </p:stCondLst>
                                  <p:childTnLst>
                                    <p:set>
                                      <p:cBhvr>
                                        <p:cTn id="17" dur="1" fill="hold">
                                          <p:stCondLst>
                                            <p:cond delay="0"/>
                                          </p:stCondLst>
                                        </p:cTn>
                                        <p:tgtEl>
                                          <p:spTgt spid="20"/>
                                        </p:tgtEl>
                                        <p:attrNameLst>
                                          <p:attrName>style.visibility</p:attrName>
                                        </p:attrNameLst>
                                      </p:cBhvr>
                                      <p:to>
                                        <p:strVal val="visible"/>
                                      </p:to>
                                    </p:set>
                                    <p:anim calcmode="lin" valueType="num">
                                      <p:cBhvr>
                                        <p:cTn id="18" dur="250" fill="hold"/>
                                        <p:tgtEl>
                                          <p:spTgt spid="20"/>
                                        </p:tgtEl>
                                        <p:attrNameLst>
                                          <p:attrName>ppt_w</p:attrName>
                                        </p:attrNameLst>
                                      </p:cBhvr>
                                      <p:tavLst>
                                        <p:tav tm="0">
                                          <p:val>
                                            <p:strVal val="2/3*#ppt_w"/>
                                          </p:val>
                                        </p:tav>
                                        <p:tav tm="100000">
                                          <p:val>
                                            <p:strVal val="#ppt_w"/>
                                          </p:val>
                                        </p:tav>
                                      </p:tavLst>
                                    </p:anim>
                                    <p:anim calcmode="lin" valueType="num">
                                      <p:cBhvr>
                                        <p:cTn id="19" dur="250" fill="hold"/>
                                        <p:tgtEl>
                                          <p:spTgt spid="20"/>
                                        </p:tgtEl>
                                        <p:attrNameLst>
                                          <p:attrName>ppt_h</p:attrName>
                                        </p:attrNameLst>
                                      </p:cBhvr>
                                      <p:tavLst>
                                        <p:tav tm="0">
                                          <p:val>
                                            <p:strVal val="2/3*#ppt_h"/>
                                          </p:val>
                                        </p:tav>
                                        <p:tav tm="100000">
                                          <p:val>
                                            <p:strVal val="#ppt_h"/>
                                          </p:val>
                                        </p:tav>
                                      </p:tavLst>
                                    </p:anim>
                                  </p:childTnLst>
                                </p:cTn>
                              </p:par>
                              <p:par>
                                <p:cTn id="20" presetID="42" presetClass="path" presetSubtype="0" accel="49333" decel="50667" fill="hold" grpId="1" nodeType="withEffect">
                                  <p:stCondLst>
                                    <p:cond delay="0"/>
                                  </p:stCondLst>
                                  <p:childTnLst>
                                    <p:animMotion origin="layout" path="M 2.5E-6 -3.7037E-7 L 2.5E-6 0.07245 " pathEditMode="relative" rAng="0" ptsTypes="AA">
                                      <p:cBhvr>
                                        <p:cTn id="21" dur="500" spd="-100000" fill="hold"/>
                                        <p:tgtEl>
                                          <p:spTgt spid="20"/>
                                        </p:tgtEl>
                                        <p:attrNameLst>
                                          <p:attrName>ppt_x</p:attrName>
                                          <p:attrName>ppt_y</p:attrName>
                                        </p:attrNameLst>
                                      </p:cBhvr>
                                      <p:rCtr x="0" y="3611"/>
                                    </p:animMotion>
                                  </p:childTnLst>
                                </p:cTn>
                              </p:par>
                              <p:par>
                                <p:cTn id="22" presetID="23" presetClass="entr" presetSubtype="272" fill="hold" grpId="0" nodeType="with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p:cTn id="24" dur="250" fill="hold"/>
                                        <p:tgtEl>
                                          <p:spTgt spid="8"/>
                                        </p:tgtEl>
                                        <p:attrNameLst>
                                          <p:attrName>ppt_w</p:attrName>
                                        </p:attrNameLst>
                                      </p:cBhvr>
                                      <p:tavLst>
                                        <p:tav tm="0">
                                          <p:val>
                                            <p:strVal val="2/3*#ppt_w"/>
                                          </p:val>
                                        </p:tav>
                                        <p:tav tm="100000">
                                          <p:val>
                                            <p:strVal val="#ppt_w"/>
                                          </p:val>
                                        </p:tav>
                                      </p:tavLst>
                                    </p:anim>
                                    <p:anim calcmode="lin" valueType="num">
                                      <p:cBhvr>
                                        <p:cTn id="25" dur="250" fill="hold"/>
                                        <p:tgtEl>
                                          <p:spTgt spid="8"/>
                                        </p:tgtEl>
                                        <p:attrNameLst>
                                          <p:attrName>ppt_h</p:attrName>
                                        </p:attrNameLst>
                                      </p:cBhvr>
                                      <p:tavLst>
                                        <p:tav tm="0">
                                          <p:val>
                                            <p:strVal val="2/3*#ppt_h"/>
                                          </p:val>
                                        </p:tav>
                                        <p:tav tm="100000">
                                          <p:val>
                                            <p:strVal val="#ppt_h"/>
                                          </p:val>
                                        </p:tav>
                                      </p:tavLst>
                                    </p:anim>
                                  </p:childTnLst>
                                </p:cTn>
                              </p:par>
                              <p:par>
                                <p:cTn id="26" presetID="42" presetClass="path" presetSubtype="0" accel="49333" decel="50667" fill="hold" grpId="1" nodeType="withEffect">
                                  <p:stCondLst>
                                    <p:cond delay="0"/>
                                  </p:stCondLst>
                                  <p:childTnLst>
                                    <p:animMotion origin="layout" path="M 2.5E-6 -4.81481E-6 L 2.5E-6 0.07246 " pathEditMode="relative" rAng="0" ptsTypes="AA">
                                      <p:cBhvr>
                                        <p:cTn id="27" dur="500" spd="-100000" fill="hold"/>
                                        <p:tgtEl>
                                          <p:spTgt spid="8"/>
                                        </p:tgtEl>
                                        <p:attrNameLst>
                                          <p:attrName>ppt_x</p:attrName>
                                          <p:attrName>ppt_y</p:attrName>
                                        </p:attrNameLst>
                                      </p:cBhvr>
                                      <p:rCtr x="0" y="3611"/>
                                    </p:animMotion>
                                  </p:childTnLst>
                                </p:cTn>
                              </p:par>
                              <p:par>
                                <p:cTn id="28" presetID="23" presetClass="entr" presetSubtype="272" fill="hold" grpId="0"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p:cTn id="30" dur="250" fill="hold"/>
                                        <p:tgtEl>
                                          <p:spTgt spid="13"/>
                                        </p:tgtEl>
                                        <p:attrNameLst>
                                          <p:attrName>ppt_w</p:attrName>
                                        </p:attrNameLst>
                                      </p:cBhvr>
                                      <p:tavLst>
                                        <p:tav tm="0">
                                          <p:val>
                                            <p:strVal val="2/3*#ppt_w"/>
                                          </p:val>
                                        </p:tav>
                                        <p:tav tm="100000">
                                          <p:val>
                                            <p:strVal val="#ppt_w"/>
                                          </p:val>
                                        </p:tav>
                                      </p:tavLst>
                                    </p:anim>
                                    <p:anim calcmode="lin" valueType="num">
                                      <p:cBhvr>
                                        <p:cTn id="31" dur="250" fill="hold"/>
                                        <p:tgtEl>
                                          <p:spTgt spid="13"/>
                                        </p:tgtEl>
                                        <p:attrNameLst>
                                          <p:attrName>ppt_h</p:attrName>
                                        </p:attrNameLst>
                                      </p:cBhvr>
                                      <p:tavLst>
                                        <p:tav tm="0">
                                          <p:val>
                                            <p:strVal val="2/3*#ppt_h"/>
                                          </p:val>
                                        </p:tav>
                                        <p:tav tm="100000">
                                          <p:val>
                                            <p:strVal val="#ppt_h"/>
                                          </p:val>
                                        </p:tav>
                                      </p:tavLst>
                                    </p:anim>
                                  </p:childTnLst>
                                </p:cTn>
                              </p:par>
                              <p:par>
                                <p:cTn id="32" presetID="42" presetClass="path" presetSubtype="0" accel="49333" decel="50667" fill="hold" grpId="1" nodeType="withEffect">
                                  <p:stCondLst>
                                    <p:cond delay="0"/>
                                  </p:stCondLst>
                                  <p:childTnLst>
                                    <p:animMotion origin="layout" path="M -2.5E-6 -4.81481E-6 L -2.5E-6 0.07246 " pathEditMode="relative" rAng="0" ptsTypes="AA">
                                      <p:cBhvr>
                                        <p:cTn id="33" dur="500" spd="-100000" fill="hold"/>
                                        <p:tgtEl>
                                          <p:spTgt spid="13"/>
                                        </p:tgtEl>
                                        <p:attrNameLst>
                                          <p:attrName>ppt_x</p:attrName>
                                          <p:attrName>ppt_y</p:attrName>
                                        </p:attrNameLst>
                                      </p:cBhvr>
                                      <p:rCtr x="0" y="3611"/>
                                    </p:animMotion>
                                  </p:childTnLst>
                                </p:cTn>
                              </p:par>
                              <p:par>
                                <p:cTn id="34" presetID="23" presetClass="entr" presetSubtype="272" fill="hold" grpId="0" nodeType="withEffect">
                                  <p:stCondLst>
                                    <p:cond delay="0"/>
                                  </p:stCondLst>
                                  <p:childTnLst>
                                    <p:set>
                                      <p:cBhvr>
                                        <p:cTn id="35" dur="1" fill="hold">
                                          <p:stCondLst>
                                            <p:cond delay="0"/>
                                          </p:stCondLst>
                                        </p:cTn>
                                        <p:tgtEl>
                                          <p:spTgt spid="16"/>
                                        </p:tgtEl>
                                        <p:attrNameLst>
                                          <p:attrName>style.visibility</p:attrName>
                                        </p:attrNameLst>
                                      </p:cBhvr>
                                      <p:to>
                                        <p:strVal val="visible"/>
                                      </p:to>
                                    </p:set>
                                    <p:anim calcmode="lin" valueType="num">
                                      <p:cBhvr>
                                        <p:cTn id="36" dur="250" fill="hold"/>
                                        <p:tgtEl>
                                          <p:spTgt spid="16"/>
                                        </p:tgtEl>
                                        <p:attrNameLst>
                                          <p:attrName>ppt_w</p:attrName>
                                        </p:attrNameLst>
                                      </p:cBhvr>
                                      <p:tavLst>
                                        <p:tav tm="0">
                                          <p:val>
                                            <p:strVal val="2/3*#ppt_w"/>
                                          </p:val>
                                        </p:tav>
                                        <p:tav tm="100000">
                                          <p:val>
                                            <p:strVal val="#ppt_w"/>
                                          </p:val>
                                        </p:tav>
                                      </p:tavLst>
                                    </p:anim>
                                    <p:anim calcmode="lin" valueType="num">
                                      <p:cBhvr>
                                        <p:cTn id="37" dur="250" fill="hold"/>
                                        <p:tgtEl>
                                          <p:spTgt spid="16"/>
                                        </p:tgtEl>
                                        <p:attrNameLst>
                                          <p:attrName>ppt_h</p:attrName>
                                        </p:attrNameLst>
                                      </p:cBhvr>
                                      <p:tavLst>
                                        <p:tav tm="0">
                                          <p:val>
                                            <p:strVal val="2/3*#ppt_h"/>
                                          </p:val>
                                        </p:tav>
                                        <p:tav tm="100000">
                                          <p:val>
                                            <p:strVal val="#ppt_h"/>
                                          </p:val>
                                        </p:tav>
                                      </p:tavLst>
                                    </p:anim>
                                  </p:childTnLst>
                                </p:cTn>
                              </p:par>
                              <p:par>
                                <p:cTn id="38" presetID="42" presetClass="path" presetSubtype="0" accel="49333" decel="50667" fill="hold" grpId="1" nodeType="withEffect">
                                  <p:stCondLst>
                                    <p:cond delay="0"/>
                                  </p:stCondLst>
                                  <p:childTnLst>
                                    <p:animMotion origin="layout" path="M -2.5E-6 -3.7037E-7 L -2.5E-6 0.07245 " pathEditMode="relative" rAng="0" ptsTypes="AA">
                                      <p:cBhvr>
                                        <p:cTn id="39" dur="500" spd="-100000" fill="hold"/>
                                        <p:tgtEl>
                                          <p:spTgt spid="16"/>
                                        </p:tgtEl>
                                        <p:attrNameLst>
                                          <p:attrName>ppt_x</p:attrName>
                                          <p:attrName>ppt_y</p:attrName>
                                        </p:attrNameLst>
                                      </p:cBhvr>
                                      <p:rCtr x="0" y="3611"/>
                                    </p:animMotion>
                                  </p:childTnLst>
                                </p:cTn>
                              </p:par>
                            </p:childTnLst>
                          </p:cTn>
                        </p:par>
                        <p:par>
                          <p:cTn id="40" fill="hold">
                            <p:stCondLst>
                              <p:cond delay="2250"/>
                            </p:stCondLst>
                            <p:childTnLst>
                              <p:par>
                                <p:cTn id="41" presetID="22" presetClass="entr" presetSubtype="1" fill="hold"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wipe(up)">
                                      <p:cBhvr>
                                        <p:cTn id="43" dur="500"/>
                                        <p:tgtEl>
                                          <p:spTgt spid="6"/>
                                        </p:tgtEl>
                                      </p:cBhvr>
                                    </p:animEffect>
                                  </p:childTnLst>
                                </p:cTn>
                              </p:par>
                              <p:par>
                                <p:cTn id="44" presetID="42" presetClass="path" presetSubtype="0" accel="49333" decel="50667" fill="hold" nodeType="withEffect">
                                  <p:stCondLst>
                                    <p:cond delay="0"/>
                                  </p:stCondLst>
                                  <p:childTnLst>
                                    <p:animMotion origin="layout" path="M 2.5E-6 2.59259E-6 L 2.5E-6 0.07245 " pathEditMode="relative" rAng="0" ptsTypes="AA">
                                      <p:cBhvr>
                                        <p:cTn id="45" dur="750" spd="-100000" fill="hold"/>
                                        <p:tgtEl>
                                          <p:spTgt spid="6"/>
                                        </p:tgtEl>
                                        <p:attrNameLst>
                                          <p:attrName>ppt_x</p:attrName>
                                          <p:attrName>ppt_y</p:attrName>
                                        </p:attrNameLst>
                                      </p:cBhvr>
                                      <p:rCtr x="0" y="3611"/>
                                    </p:animMotion>
                                  </p:childTnLst>
                                </p:cTn>
                              </p:par>
                              <p:par>
                                <p:cTn id="46" presetID="22" presetClass="entr" presetSubtype="1" fill="hold" nodeType="with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wipe(up)">
                                      <p:cBhvr>
                                        <p:cTn id="48" dur="500"/>
                                        <p:tgtEl>
                                          <p:spTgt spid="12"/>
                                        </p:tgtEl>
                                      </p:cBhvr>
                                    </p:animEffect>
                                  </p:childTnLst>
                                </p:cTn>
                              </p:par>
                              <p:par>
                                <p:cTn id="49" presetID="42" presetClass="path" presetSubtype="0" accel="49333" decel="50667" fill="hold" nodeType="withEffect">
                                  <p:stCondLst>
                                    <p:cond delay="0"/>
                                  </p:stCondLst>
                                  <p:childTnLst>
                                    <p:animMotion origin="layout" path="M -2.5E-6 2.59259E-6 L -2.5E-6 0.07245 " pathEditMode="relative" rAng="0" ptsTypes="AA">
                                      <p:cBhvr>
                                        <p:cTn id="50" dur="750" spd="-100000" fill="hold"/>
                                        <p:tgtEl>
                                          <p:spTgt spid="12"/>
                                        </p:tgtEl>
                                        <p:attrNameLst>
                                          <p:attrName>ppt_x</p:attrName>
                                          <p:attrName>ppt_y</p:attrName>
                                        </p:attrNameLst>
                                      </p:cBhvr>
                                      <p:rCtr x="0" y="3611"/>
                                    </p:animMotion>
                                  </p:childTnLst>
                                </p:cTn>
                              </p:par>
                              <p:par>
                                <p:cTn id="51" presetID="22" presetClass="entr" presetSubtype="1" fill="hold" nodeType="withEffect">
                                  <p:stCondLst>
                                    <p:cond delay="0"/>
                                  </p:stCondLst>
                                  <p:childTnLst>
                                    <p:set>
                                      <p:cBhvr>
                                        <p:cTn id="52" dur="1" fill="hold">
                                          <p:stCondLst>
                                            <p:cond delay="0"/>
                                          </p:stCondLst>
                                        </p:cTn>
                                        <p:tgtEl>
                                          <p:spTgt spid="15"/>
                                        </p:tgtEl>
                                        <p:attrNameLst>
                                          <p:attrName>style.visibility</p:attrName>
                                        </p:attrNameLst>
                                      </p:cBhvr>
                                      <p:to>
                                        <p:strVal val="visible"/>
                                      </p:to>
                                    </p:set>
                                    <p:animEffect transition="in" filter="wipe(up)">
                                      <p:cBhvr>
                                        <p:cTn id="53" dur="500"/>
                                        <p:tgtEl>
                                          <p:spTgt spid="15"/>
                                        </p:tgtEl>
                                      </p:cBhvr>
                                    </p:animEffect>
                                  </p:childTnLst>
                                </p:cTn>
                              </p:par>
                              <p:par>
                                <p:cTn id="54" presetID="42" presetClass="path" presetSubtype="0" accel="49333" decel="50667" fill="hold" nodeType="withEffect">
                                  <p:stCondLst>
                                    <p:cond delay="0"/>
                                  </p:stCondLst>
                                  <p:childTnLst>
                                    <p:animMotion origin="layout" path="M -2.5E-6 4.44444E-6 L -2.5E-6 0.07245 " pathEditMode="relative" rAng="0" ptsTypes="AA">
                                      <p:cBhvr>
                                        <p:cTn id="55" dur="750" spd="-100000" fill="hold"/>
                                        <p:tgtEl>
                                          <p:spTgt spid="15"/>
                                        </p:tgtEl>
                                        <p:attrNameLst>
                                          <p:attrName>ppt_x</p:attrName>
                                          <p:attrName>ppt_y</p:attrName>
                                        </p:attrNameLst>
                                      </p:cBhvr>
                                      <p:rCtr x="0" y="3611"/>
                                    </p:animMotion>
                                  </p:childTnLst>
                                </p:cTn>
                              </p:par>
                              <p:par>
                                <p:cTn id="56" presetID="22" presetClass="entr" presetSubtype="1" fill="hold" nodeType="with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wipe(up)">
                                      <p:cBhvr>
                                        <p:cTn id="58" dur="500"/>
                                        <p:tgtEl>
                                          <p:spTgt spid="17"/>
                                        </p:tgtEl>
                                      </p:cBhvr>
                                    </p:animEffect>
                                  </p:childTnLst>
                                </p:cTn>
                              </p:par>
                              <p:par>
                                <p:cTn id="59" presetID="42" presetClass="path" presetSubtype="0" accel="49333" decel="50667" fill="hold" nodeType="withEffect">
                                  <p:stCondLst>
                                    <p:cond delay="0"/>
                                  </p:stCondLst>
                                  <p:childTnLst>
                                    <p:animMotion origin="layout" path="M 2.5E-6 4.44444E-6 L 2.5E-6 0.07245 " pathEditMode="relative" rAng="0" ptsTypes="AA">
                                      <p:cBhvr>
                                        <p:cTn id="60" dur="750" spd="-100000" fill="hold"/>
                                        <p:tgtEl>
                                          <p:spTgt spid="17"/>
                                        </p:tgtEl>
                                        <p:attrNameLst>
                                          <p:attrName>ppt_x</p:attrName>
                                          <p:attrName>ppt_y</p:attrName>
                                        </p:attrNameLst>
                                      </p:cBhvr>
                                      <p:rCtr x="0" y="3611"/>
                                    </p:animMotion>
                                  </p:childTnLst>
                                </p:cTn>
                              </p:par>
                              <p:par>
                                <p:cTn id="61" presetID="2" presetClass="entr" presetSubtype="4" decel="100000" fill="hold" grpId="0" nodeType="withEffect">
                                  <p:stCondLst>
                                    <p:cond delay="0"/>
                                  </p:stCondLst>
                                  <p:childTnLst>
                                    <p:set>
                                      <p:cBhvr>
                                        <p:cTn id="62" dur="1" fill="hold">
                                          <p:stCondLst>
                                            <p:cond delay="0"/>
                                          </p:stCondLst>
                                        </p:cTn>
                                        <p:tgtEl>
                                          <p:spTgt spid="21"/>
                                        </p:tgtEl>
                                        <p:attrNameLst>
                                          <p:attrName>style.visibility</p:attrName>
                                        </p:attrNameLst>
                                      </p:cBhvr>
                                      <p:to>
                                        <p:strVal val="visible"/>
                                      </p:to>
                                    </p:set>
                                    <p:anim calcmode="lin" valueType="num">
                                      <p:cBhvr additive="base">
                                        <p:cTn id="63" dur="750" fill="hold"/>
                                        <p:tgtEl>
                                          <p:spTgt spid="21"/>
                                        </p:tgtEl>
                                        <p:attrNameLst>
                                          <p:attrName>ppt_x</p:attrName>
                                        </p:attrNameLst>
                                      </p:cBhvr>
                                      <p:tavLst>
                                        <p:tav tm="0">
                                          <p:val>
                                            <p:strVal val="#ppt_x"/>
                                          </p:val>
                                        </p:tav>
                                        <p:tav tm="100000">
                                          <p:val>
                                            <p:strVal val="#ppt_x"/>
                                          </p:val>
                                        </p:tav>
                                      </p:tavLst>
                                    </p:anim>
                                    <p:anim calcmode="lin" valueType="num">
                                      <p:cBhvr additive="base">
                                        <p:cTn id="64" dur="75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4" grpId="0"/>
      <p:bldP spid="5" grpId="0"/>
      <p:bldP spid="8" grpId="0"/>
      <p:bldP spid="8" grpId="1"/>
      <p:bldP spid="13" grpId="0"/>
      <p:bldP spid="13" grpId="1"/>
      <p:bldP spid="16" grpId="0"/>
      <p:bldP spid="16" grpId="1"/>
      <p:bldP spid="20" grpId="0"/>
      <p:bldP spid="20" grpId="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E0DFE0-1D1A-7B4D-C124-4DE331FCD750}"/>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9AB9BBBF-4358-E34C-D220-A79D9F5728AB}"/>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96CEE2F2-9C5D-F9A6-DB83-0FF7E9C1884E}"/>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2DD23EED-E4A8-8DC9-8CBE-80ED4EE619CB}"/>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07D45902-90D5-2BC4-4034-C0060F1E74BA}"/>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84A1C065-CAB6-8C8D-FAA3-2FA66F34666C}"/>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F23175B4-3B0E-DACC-2A03-1446462C3F3F}"/>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First Tab</a:t>
              </a:r>
            </a:p>
            <a:p>
              <a:endParaRPr lang="en-US" dirty="0">
                <a:effectLst/>
              </a:endParaRPr>
            </a:p>
          </p:txBody>
        </p:sp>
      </p:grpSp>
      <p:sp>
        <p:nvSpPr>
          <p:cNvPr id="14" name="Rectangle top">
            <a:extLst>
              <a:ext uri="{FF2B5EF4-FFF2-40B4-BE49-F238E27FC236}">
                <a16:creationId xmlns:a16="http://schemas.microsoft.com/office/drawing/2014/main" id="{9F7AE2F7-1A5E-85BB-10A9-5B5FBFB3B7DA}"/>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pic>
        <p:nvPicPr>
          <p:cNvPr id="2" name="Picture Placeholder 3">
            <a:extLst>
              <a:ext uri="{FF2B5EF4-FFF2-40B4-BE49-F238E27FC236}">
                <a16:creationId xmlns:a16="http://schemas.microsoft.com/office/drawing/2014/main" id="{BB069111-AEAC-D29C-753B-F4D7EA17BE2E}"/>
              </a:ext>
            </a:extLst>
          </p:cNvPr>
          <p:cNvPicPr>
            <a:picLocks noChangeAspect="1"/>
          </p:cNvPicPr>
          <p:nvPr/>
        </p:nvPicPr>
        <p:blipFill>
          <a:blip r:embed="rId3">
            <a:extLst>
              <a:ext uri="{28A0092B-C50C-407E-A947-70E740481C1C}">
                <a14:useLocalDpi xmlns:a14="http://schemas.microsoft.com/office/drawing/2010/main" val="0"/>
              </a:ext>
            </a:extLst>
          </a:blip>
          <a:srcRect l="21875" r="21875"/>
          <a:stretch/>
        </p:blipFill>
        <p:spPr>
          <a:xfrm>
            <a:off x="6169572" y="1563758"/>
            <a:ext cx="4831256" cy="4831256"/>
          </a:xfrm>
          <a:prstGeom prst="rect">
            <a:avLst/>
          </a:prstGeom>
          <a:noFill/>
          <a:effectLst>
            <a:outerShdw blurRad="317500" dist="152400" dir="8100000" algn="tr" rotWithShape="0">
              <a:prstClr val="black">
                <a:alpha val="40000"/>
              </a:prstClr>
            </a:outerShdw>
          </a:effectLst>
        </p:spPr>
      </p:pic>
      <p:grpSp>
        <p:nvGrpSpPr>
          <p:cNvPr id="3" name="Group 2">
            <a:extLst>
              <a:ext uri="{FF2B5EF4-FFF2-40B4-BE49-F238E27FC236}">
                <a16:creationId xmlns:a16="http://schemas.microsoft.com/office/drawing/2014/main" id="{F3B6B7BA-A53D-48C8-EED3-0995F8979D15}"/>
              </a:ext>
            </a:extLst>
          </p:cNvPr>
          <p:cNvGrpSpPr/>
          <p:nvPr/>
        </p:nvGrpSpPr>
        <p:grpSpPr>
          <a:xfrm>
            <a:off x="4449744" y="4155792"/>
            <a:ext cx="2768600" cy="1955800"/>
            <a:chOff x="4457700" y="3810000"/>
            <a:chExt cx="2768600" cy="1955800"/>
          </a:xfrm>
        </p:grpSpPr>
        <p:sp>
          <p:nvSpPr>
            <p:cNvPr id="4" name="Rectangle: Rounded Corners 3">
              <a:extLst>
                <a:ext uri="{FF2B5EF4-FFF2-40B4-BE49-F238E27FC236}">
                  <a16:creationId xmlns:a16="http://schemas.microsoft.com/office/drawing/2014/main" id="{E8A74DE6-C561-1BBB-E06C-F4EA90887169}"/>
                </a:ext>
              </a:extLst>
            </p:cNvPr>
            <p:cNvSpPr/>
            <p:nvPr/>
          </p:nvSpPr>
          <p:spPr>
            <a:xfrm>
              <a:off x="4457700" y="3810000"/>
              <a:ext cx="2768600" cy="1955800"/>
            </a:xfrm>
            <a:prstGeom prst="roundRect">
              <a:avLst>
                <a:gd name="adj" fmla="val 10823"/>
              </a:avLst>
            </a:prstGeom>
            <a:solidFill>
              <a:schemeClr val="bg1"/>
            </a:solidFill>
            <a:ln>
              <a:noFill/>
            </a:ln>
            <a:effectLst>
              <a:outerShdw blurRad="444500" dist="317500" dir="7800000" algn="tl" rotWithShape="0">
                <a:srgbClr val="000F2E">
                  <a:alpha val="29804"/>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1">
              <a:extLst>
                <a:ext uri="{FF2B5EF4-FFF2-40B4-BE49-F238E27FC236}">
                  <a16:creationId xmlns:a16="http://schemas.microsoft.com/office/drawing/2014/main" id="{40D24033-A444-F4AC-EE5D-B99684AA8A74}"/>
                </a:ext>
              </a:extLst>
            </p:cNvPr>
            <p:cNvSpPr/>
            <p:nvPr/>
          </p:nvSpPr>
          <p:spPr>
            <a:xfrm>
              <a:off x="4641850" y="3979880"/>
              <a:ext cx="1272784"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22374E"/>
                  </a:solidFill>
                  <a:effectLst/>
                  <a:uLnTx/>
                  <a:uFillTx/>
                  <a:latin typeface="Montserrat" panose="00000500000000000000" pitchFamily="2" charset="0"/>
                  <a:ea typeface="+mn-ea"/>
                  <a:cs typeface="+mn-cs"/>
                </a:rPr>
                <a:t>Title Here</a:t>
              </a:r>
              <a:endParaRPr kumimoji="0" sz="1800" b="1" i="0" u="none" strike="noStrike" kern="1200" cap="none" spc="0" normalizeH="0" baseline="0" noProof="0" dirty="0">
                <a:ln>
                  <a:noFill/>
                </a:ln>
                <a:solidFill>
                  <a:srgbClr val="22374E"/>
                </a:solidFill>
                <a:effectLst/>
                <a:uLnTx/>
                <a:uFillTx/>
                <a:latin typeface="Montserrat" panose="00000500000000000000" pitchFamily="2" charset="0"/>
                <a:ea typeface="+mn-ea"/>
                <a:cs typeface="+mn-cs"/>
              </a:endParaRPr>
            </a:p>
          </p:txBody>
        </p:sp>
        <p:sp>
          <p:nvSpPr>
            <p:cNvPr id="6" name="TextBox 5">
              <a:extLst>
                <a:ext uri="{FF2B5EF4-FFF2-40B4-BE49-F238E27FC236}">
                  <a16:creationId xmlns:a16="http://schemas.microsoft.com/office/drawing/2014/main" id="{690AE22E-9E77-EE81-A58D-FC0DB5472CF5}"/>
                </a:ext>
              </a:extLst>
            </p:cNvPr>
            <p:cNvSpPr txBox="1"/>
            <p:nvPr/>
          </p:nvSpPr>
          <p:spPr>
            <a:xfrm>
              <a:off x="4641850" y="4385688"/>
              <a:ext cx="24003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22374E"/>
                  </a:solidFill>
                  <a:effectLst/>
                  <a:uLnTx/>
                  <a:uFillTx/>
                  <a:latin typeface="Montserrat" panose="00000500000000000000" pitchFamily="2" charset="0"/>
                  <a:ea typeface="+mn-ea"/>
                  <a:cs typeface="+mn-cs"/>
                </a:rPr>
                <a:t>Lorem ipsum dolor sit a met, constituter adipescent elite. Maecenas portti, </a:t>
              </a:r>
            </a:p>
          </p:txBody>
        </p:sp>
        <p:sp>
          <p:nvSpPr>
            <p:cNvPr id="8" name="1">
              <a:extLst>
                <a:ext uri="{FF2B5EF4-FFF2-40B4-BE49-F238E27FC236}">
                  <a16:creationId xmlns:a16="http://schemas.microsoft.com/office/drawing/2014/main" id="{30331396-E9EF-A0F2-9F53-F7EA6FA10875}"/>
                </a:ext>
              </a:extLst>
            </p:cNvPr>
            <p:cNvSpPr/>
            <p:nvPr/>
          </p:nvSpPr>
          <p:spPr>
            <a:xfrm>
              <a:off x="5842000" y="5024099"/>
              <a:ext cx="1358900" cy="718145"/>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i="0" u="none" strike="noStrike" kern="1200" cap="none" spc="0" normalizeH="0" baseline="0" noProof="0" dirty="0">
                  <a:ln>
                    <a:noFill/>
                  </a:ln>
                  <a:solidFill>
                    <a:srgbClr val="22374E"/>
                  </a:solidFill>
                  <a:effectLst/>
                  <a:uLnTx/>
                  <a:uFillTx/>
                  <a:latin typeface="Montserrat" panose="00000500000000000000" pitchFamily="2" charset="0"/>
                  <a:ea typeface="+mn-ea"/>
                  <a:cs typeface="+mn-cs"/>
                </a:rPr>
                <a:t>$</a:t>
              </a:r>
              <a:r>
                <a:rPr kumimoji="0" lang="en-US" sz="4000" i="0" u="none" strike="noStrike" kern="1200" cap="none" spc="0" normalizeH="0" baseline="0" noProof="0" dirty="0">
                  <a:ln>
                    <a:noFill/>
                  </a:ln>
                  <a:solidFill>
                    <a:srgbClr val="22374E"/>
                  </a:solidFill>
                  <a:effectLst/>
                  <a:uLnTx/>
                  <a:uFillTx/>
                  <a:latin typeface="Montserrat" panose="00000500000000000000" pitchFamily="2" charset="0"/>
                  <a:ea typeface="+mn-ea"/>
                  <a:cs typeface="+mn-cs"/>
                </a:rPr>
                <a:t>138</a:t>
              </a:r>
              <a:endParaRPr kumimoji="0" sz="3200" i="0" u="none" strike="noStrike" kern="1200" cap="none" spc="0" normalizeH="0" baseline="0" noProof="0" dirty="0">
                <a:ln>
                  <a:noFill/>
                </a:ln>
                <a:solidFill>
                  <a:srgbClr val="22374E"/>
                </a:solidFill>
                <a:effectLst/>
                <a:uLnTx/>
                <a:uFillTx/>
                <a:latin typeface="Montserrat" panose="00000500000000000000" pitchFamily="2" charset="0"/>
                <a:ea typeface="+mn-ea"/>
                <a:cs typeface="+mn-cs"/>
              </a:endParaRPr>
            </a:p>
          </p:txBody>
        </p:sp>
      </p:grpSp>
      <p:sp>
        <p:nvSpPr>
          <p:cNvPr id="12" name="Saeed Faal 1">
            <a:extLst>
              <a:ext uri="{FF2B5EF4-FFF2-40B4-BE49-F238E27FC236}">
                <a16:creationId xmlns:a16="http://schemas.microsoft.com/office/drawing/2014/main" id="{8361BD4D-7B0E-A4F2-2532-6137A59D6A8B}"/>
              </a:ext>
            </a:extLst>
          </p:cNvPr>
          <p:cNvSpPr txBox="1"/>
          <p:nvPr/>
        </p:nvSpPr>
        <p:spPr>
          <a:xfrm>
            <a:off x="969282" y="1563758"/>
            <a:ext cx="4529233" cy="1569660"/>
          </a:xfrm>
          <a:prstGeom prst="rect">
            <a:avLst/>
          </a:prstGeom>
          <a:noFill/>
        </p:spPr>
        <p:txBody>
          <a:bodyPr wrap="square" rtlCol="0">
            <a:spAutoFit/>
          </a:bodyPr>
          <a:lstStyle/>
          <a:p>
            <a:r>
              <a:rPr lang="en-US" sz="4800" b="1" dirty="0">
                <a:solidFill>
                  <a:schemeClr val="tx1">
                    <a:lumMod val="65000"/>
                    <a:lumOff val="35000"/>
                  </a:schemeClr>
                </a:solidFill>
                <a:latin typeface="Montserrat" panose="00000500000000000000" pitchFamily="2" charset="0"/>
                <a:ea typeface="Lato Black" charset="0"/>
                <a:cs typeface="Lato Black" charset="0"/>
              </a:rPr>
              <a:t>Image with the price tag</a:t>
            </a:r>
          </a:p>
        </p:txBody>
      </p:sp>
      <p:sp>
        <p:nvSpPr>
          <p:cNvPr id="13" name="Title 20">
            <a:extLst>
              <a:ext uri="{FF2B5EF4-FFF2-40B4-BE49-F238E27FC236}">
                <a16:creationId xmlns:a16="http://schemas.microsoft.com/office/drawing/2014/main" id="{E2F4491F-F12F-7D2D-2AE3-44AF442925A2}"/>
              </a:ext>
            </a:extLst>
          </p:cNvPr>
          <p:cNvSpPr txBox="1">
            <a:spLocks/>
          </p:cNvSpPr>
          <p:nvPr/>
        </p:nvSpPr>
        <p:spPr bwMode="auto">
          <a:xfrm>
            <a:off x="1002716" y="3183227"/>
            <a:ext cx="4630834" cy="1541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gn="just">
              <a:lnSpc>
                <a:spcPct val="130000"/>
              </a:lnSpc>
            </a:pPr>
            <a:r>
              <a:rPr lang="pt-BR" sz="1200" dirty="0">
                <a:solidFill>
                  <a:schemeClr val="tx1">
                    <a:lumMod val="65000"/>
                    <a:lumOff val="35000"/>
                  </a:schemeClr>
                </a:solidFill>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a:t>
            </a:r>
          </a:p>
          <a:p>
            <a:pPr algn="just">
              <a:lnSpc>
                <a:spcPct val="130000"/>
              </a:lnSpc>
            </a:pPr>
            <a:r>
              <a:rPr lang="pt-BR" sz="1200" dirty="0">
                <a:solidFill>
                  <a:schemeClr val="tx1">
                    <a:lumMod val="65000"/>
                    <a:lumOff val="35000"/>
                  </a:schemeClr>
                </a:solidFill>
                <a:latin typeface="Montserrat" panose="00000500000000000000" pitchFamily="2" charset="0"/>
                <a:ea typeface="Lato" pitchFamily="34" charset="0"/>
                <a:cs typeface="Lato" pitchFamily="34" charset="0"/>
              </a:rPr>
              <a:t>.</a:t>
            </a:r>
          </a:p>
          <a:p>
            <a:pPr algn="just">
              <a:lnSpc>
                <a:spcPct val="130000"/>
              </a:lnSpc>
            </a:pPr>
            <a:endParaRPr lang="pt-BR" sz="1200" dirty="0">
              <a:solidFill>
                <a:schemeClr val="tx1">
                  <a:lumMod val="65000"/>
                  <a:lumOff val="35000"/>
                </a:schemeClr>
              </a:solidFill>
              <a:latin typeface="Montserrat" panose="00000500000000000000" pitchFamily="2" charset="0"/>
              <a:ea typeface="Lato" pitchFamily="34" charset="0"/>
              <a:cs typeface="Lato" pitchFamily="34" charset="0"/>
            </a:endParaRPr>
          </a:p>
        </p:txBody>
      </p:sp>
    </p:spTree>
    <p:extLst>
      <p:ext uri="{BB962C8B-B14F-4D97-AF65-F5344CB8AC3E}">
        <p14:creationId xmlns:p14="http://schemas.microsoft.com/office/powerpoint/2010/main" val="250428094"/>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childTnLst>
                          </p:cTn>
                        </p:par>
                        <p:par>
                          <p:cTn id="9" fill="hold">
                            <p:stCondLst>
                              <p:cond delay="750"/>
                            </p:stCondLst>
                            <p:childTnLst>
                              <p:par>
                                <p:cTn id="10" presetID="23" presetClass="entr" presetSubtype="272"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p:cTn id="12" dur="250" fill="hold"/>
                                        <p:tgtEl>
                                          <p:spTgt spid="2"/>
                                        </p:tgtEl>
                                        <p:attrNameLst>
                                          <p:attrName>ppt_w</p:attrName>
                                        </p:attrNameLst>
                                      </p:cBhvr>
                                      <p:tavLst>
                                        <p:tav tm="0">
                                          <p:val>
                                            <p:strVal val="2/3*#ppt_w"/>
                                          </p:val>
                                        </p:tav>
                                        <p:tav tm="100000">
                                          <p:val>
                                            <p:strVal val="#ppt_w"/>
                                          </p:val>
                                        </p:tav>
                                      </p:tavLst>
                                    </p:anim>
                                    <p:anim calcmode="lin" valueType="num">
                                      <p:cBhvr>
                                        <p:cTn id="13" dur="250" fill="hold"/>
                                        <p:tgtEl>
                                          <p:spTgt spid="2"/>
                                        </p:tgtEl>
                                        <p:attrNameLst>
                                          <p:attrName>ppt_h</p:attrName>
                                        </p:attrNameLst>
                                      </p:cBhvr>
                                      <p:tavLst>
                                        <p:tav tm="0">
                                          <p:val>
                                            <p:strVal val="2/3*#ppt_h"/>
                                          </p:val>
                                        </p:tav>
                                        <p:tav tm="100000">
                                          <p:val>
                                            <p:strVal val="#ppt_h"/>
                                          </p:val>
                                        </p:tav>
                                      </p:tavLst>
                                    </p:anim>
                                  </p:childTnLst>
                                </p:cTn>
                              </p:par>
                              <p:par>
                                <p:cTn id="14" presetID="42" presetClass="path" presetSubtype="0" accel="49333" decel="50667" fill="hold" nodeType="withEffect">
                                  <p:stCondLst>
                                    <p:cond delay="0"/>
                                  </p:stCondLst>
                                  <p:childTnLst>
                                    <p:animMotion origin="layout" path="M -4.375E-6 -1.11111E-6 L -4.375E-6 0.07245 " pathEditMode="relative" rAng="0" ptsTypes="AA">
                                      <p:cBhvr>
                                        <p:cTn id="15" dur="500" spd="-100000" fill="hold"/>
                                        <p:tgtEl>
                                          <p:spTgt spid="2"/>
                                        </p:tgtEl>
                                        <p:attrNameLst>
                                          <p:attrName>ppt_x</p:attrName>
                                          <p:attrName>ppt_y</p:attrName>
                                        </p:attrNameLst>
                                      </p:cBhvr>
                                      <p:rCtr x="0" y="3611"/>
                                    </p:animMotion>
                                  </p:childTnLst>
                                </p:cTn>
                              </p:par>
                              <p:par>
                                <p:cTn id="16" presetID="2" presetClass="entr" presetSubtype="4" accel="50000" decel="50000" fill="hold" nodeType="withEffect">
                                  <p:stCondLst>
                                    <p:cond delay="50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1000" fill="hold"/>
                                        <p:tgtEl>
                                          <p:spTgt spid="3"/>
                                        </p:tgtEl>
                                        <p:attrNameLst>
                                          <p:attrName>ppt_x</p:attrName>
                                        </p:attrNameLst>
                                      </p:cBhvr>
                                      <p:tavLst>
                                        <p:tav tm="0">
                                          <p:val>
                                            <p:strVal val="#ppt_x"/>
                                          </p:val>
                                        </p:tav>
                                        <p:tav tm="100000">
                                          <p:val>
                                            <p:strVal val="#ppt_x"/>
                                          </p:val>
                                        </p:tav>
                                      </p:tavLst>
                                    </p:anim>
                                    <p:anim calcmode="lin" valueType="num">
                                      <p:cBhvr additive="base">
                                        <p:cTn id="19" dur="1000" fill="hold"/>
                                        <p:tgtEl>
                                          <p:spTgt spid="3"/>
                                        </p:tgtEl>
                                        <p:attrNameLst>
                                          <p:attrName>ppt_y</p:attrName>
                                        </p:attrNameLst>
                                      </p:cBhvr>
                                      <p:tavLst>
                                        <p:tav tm="0">
                                          <p:val>
                                            <p:strVal val="1+#ppt_h/2"/>
                                          </p:val>
                                        </p:tav>
                                        <p:tav tm="100000">
                                          <p:val>
                                            <p:strVal val="#ppt_y"/>
                                          </p:val>
                                        </p:tav>
                                      </p:tavLst>
                                    </p:anim>
                                  </p:childTnLst>
                                </p:cTn>
                              </p:par>
                              <p:par>
                                <p:cTn id="20" presetID="10" presetClass="entr" presetSubtype="0" fill="hold" grpId="0" nodeType="withEffect">
                                  <p:stCondLst>
                                    <p:cond delay="50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1000"/>
                                        <p:tgtEl>
                                          <p:spTgt spid="12"/>
                                        </p:tgtEl>
                                      </p:cBhvr>
                                    </p:animEffect>
                                  </p:childTnLst>
                                </p:cTn>
                              </p:par>
                              <p:par>
                                <p:cTn id="23" presetID="10" presetClass="entr" presetSubtype="0" fill="hold" grpId="0" nodeType="withEffect">
                                  <p:stCondLst>
                                    <p:cond delay="50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F81F3B-297F-D6B2-D148-A454F0692391}"/>
            </a:ext>
          </a:extLst>
        </p:cNvPr>
        <p:cNvGrpSpPr/>
        <p:nvPr/>
      </p:nvGrpSpPr>
      <p:grpSpPr>
        <a:xfrm>
          <a:off x="0" y="0"/>
          <a:ext cx="0" cy="0"/>
          <a:chOff x="0" y="0"/>
          <a:chExt cx="0" cy="0"/>
        </a:xfrm>
      </p:grpSpPr>
      <p:sp>
        <p:nvSpPr>
          <p:cNvPr id="19" name="Rectangle 18">
            <a:extLst>
              <a:ext uri="{FF2B5EF4-FFF2-40B4-BE49-F238E27FC236}">
                <a16:creationId xmlns:a16="http://schemas.microsoft.com/office/drawing/2014/main" id="{F3FE2B09-944C-599E-66DC-CFDEE9758A92}"/>
              </a:ext>
            </a:extLst>
          </p:cNvPr>
          <p:cNvSpPr>
            <a:spLocks/>
          </p:cNvSpPr>
          <p:nvPr/>
        </p:nvSpPr>
        <p:spPr>
          <a:xfrm>
            <a:off x="0" y="0"/>
            <a:ext cx="12192000"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sp>
        <p:nvSpPr>
          <p:cNvPr id="6" name="Rectangle top">
            <a:extLst>
              <a:ext uri="{FF2B5EF4-FFF2-40B4-BE49-F238E27FC236}">
                <a16:creationId xmlns:a16="http://schemas.microsoft.com/office/drawing/2014/main" id="{17D5010F-AC5B-95CD-6850-FD7017120769}"/>
              </a:ext>
            </a:extLst>
          </p:cNvPr>
          <p:cNvSpPr>
            <a:spLocks/>
          </p:cNvSpPr>
          <p:nvPr/>
        </p:nvSpPr>
        <p:spPr>
          <a:xfrm>
            <a:off x="0" y="0"/>
            <a:ext cx="4241800"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57159339-E220-A033-3F3B-51BBEBBC490C}"/>
              </a:ext>
            </a:extLst>
          </p:cNvPr>
          <p:cNvGrpSpPr/>
          <p:nvPr/>
        </p:nvGrpSpPr>
        <p:grpSpPr>
          <a:xfrm rot="5400000">
            <a:off x="3609531" y="377380"/>
            <a:ext cx="1476374" cy="1267722"/>
            <a:chOff x="1203285" y="2796279"/>
            <a:chExt cx="1476374" cy="1267722"/>
          </a:xfrm>
        </p:grpSpPr>
        <p:sp>
          <p:nvSpPr>
            <p:cNvPr id="3" name="Rectangle: Rounded Corners 2">
              <a:extLst>
                <a:ext uri="{FF2B5EF4-FFF2-40B4-BE49-F238E27FC236}">
                  <a16:creationId xmlns:a16="http://schemas.microsoft.com/office/drawing/2014/main" id="{FCEF86FF-C0D1-203A-4916-BE175D291878}"/>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4" name="TextBox 3">
              <a:extLst>
                <a:ext uri="{FF2B5EF4-FFF2-40B4-BE49-F238E27FC236}">
                  <a16:creationId xmlns:a16="http://schemas.microsoft.com/office/drawing/2014/main" id="{0D996703-D605-FE38-D0A0-94808C54C9FD}"/>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sp>
        <p:nvSpPr>
          <p:cNvPr id="5" name="Rectangle top">
            <a:extLst>
              <a:ext uri="{FF2B5EF4-FFF2-40B4-BE49-F238E27FC236}">
                <a16:creationId xmlns:a16="http://schemas.microsoft.com/office/drawing/2014/main" id="{148512EB-95FC-3093-2D2E-268D8BB5573E}"/>
              </a:ext>
            </a:extLst>
          </p:cNvPr>
          <p:cNvSpPr>
            <a:spLocks/>
          </p:cNvSpPr>
          <p:nvPr/>
        </p:nvSpPr>
        <p:spPr>
          <a:xfrm>
            <a:off x="0" y="1"/>
            <a:ext cx="4241800"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
        <p:nvSpPr>
          <p:cNvPr id="15" name="TextBox 14">
            <a:extLst>
              <a:ext uri="{FF2B5EF4-FFF2-40B4-BE49-F238E27FC236}">
                <a16:creationId xmlns:a16="http://schemas.microsoft.com/office/drawing/2014/main" id="{FEFE0B9D-10FC-FAFA-561F-ADAF84C983DA}"/>
              </a:ext>
            </a:extLst>
          </p:cNvPr>
          <p:cNvSpPr txBox="1"/>
          <p:nvPr/>
        </p:nvSpPr>
        <p:spPr>
          <a:xfrm>
            <a:off x="822724" y="1541014"/>
            <a:ext cx="2641601"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chemeClr val="tx1">
                    <a:lumMod val="65000"/>
                    <a:lumOff val="35000"/>
                  </a:schemeClr>
                </a:solidFill>
                <a:effectLst/>
                <a:uLnTx/>
                <a:uFillTx/>
                <a:latin typeface="Montserrat ExtraBold" pitchFamily="2" charset="0"/>
                <a:ea typeface="+mn-ea"/>
                <a:cs typeface="+mn-cs"/>
              </a:rPr>
              <a:t>Your Title Here</a:t>
            </a:r>
          </a:p>
        </p:txBody>
      </p:sp>
      <p:sp>
        <p:nvSpPr>
          <p:cNvPr id="16" name="TextBox 15">
            <a:extLst>
              <a:ext uri="{FF2B5EF4-FFF2-40B4-BE49-F238E27FC236}">
                <a16:creationId xmlns:a16="http://schemas.microsoft.com/office/drawing/2014/main" id="{3C7844A4-4D44-51D0-44A2-22B1C1C400FD}"/>
              </a:ext>
            </a:extLst>
          </p:cNvPr>
          <p:cNvSpPr txBox="1"/>
          <p:nvPr/>
        </p:nvSpPr>
        <p:spPr>
          <a:xfrm>
            <a:off x="822724" y="2740520"/>
            <a:ext cx="24003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Lorem ipsum dolor sit a met, constituter adipescent elite. Maecenas porttitor congue massa. Fusce posuere, </a:t>
            </a:r>
          </a:p>
        </p:txBody>
      </p:sp>
      <p:sp>
        <p:nvSpPr>
          <p:cNvPr id="17" name="7">
            <a:extLst>
              <a:ext uri="{FF2B5EF4-FFF2-40B4-BE49-F238E27FC236}">
                <a16:creationId xmlns:a16="http://schemas.microsoft.com/office/drawing/2014/main" id="{2C500D99-A68C-2CE0-8C06-6B0F4910A3DD}"/>
              </a:ext>
            </a:extLst>
          </p:cNvPr>
          <p:cNvSpPr/>
          <p:nvPr/>
        </p:nvSpPr>
        <p:spPr>
          <a:xfrm flipV="1">
            <a:off x="822724" y="2556688"/>
            <a:ext cx="2293826" cy="65590"/>
          </a:xfrm>
          <a:prstGeom prst="rect">
            <a:avLst/>
          </a:prstGeom>
          <a:solidFill>
            <a:schemeClr val="tx1">
              <a:lumMod val="50000"/>
              <a:lumOff val="50000"/>
            </a:schemeClr>
          </a:solidFill>
          <a:ln w="12700">
            <a:miter lim="400000"/>
          </a:ln>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sz="3200" cap="none" spc="0">
                <a:solidFill>
                  <a:srgbClr val="FFFFFF"/>
                </a:solidFill>
                <a:latin typeface="Helvetica Light"/>
                <a:ea typeface="Helvetica Light"/>
                <a:cs typeface="Helvetica Light"/>
                <a:sym typeface="Helvetica Light"/>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Light"/>
              <a:sym typeface="Helvetica Light"/>
            </a:endParaRPr>
          </a:p>
        </p:txBody>
      </p:sp>
      <p:grpSp>
        <p:nvGrpSpPr>
          <p:cNvPr id="18" name="Group 17">
            <a:extLst>
              <a:ext uri="{FF2B5EF4-FFF2-40B4-BE49-F238E27FC236}">
                <a16:creationId xmlns:a16="http://schemas.microsoft.com/office/drawing/2014/main" id="{0D233821-325F-A300-63B0-5CC5DF6EB4CC}"/>
              </a:ext>
            </a:extLst>
          </p:cNvPr>
          <p:cNvGrpSpPr/>
          <p:nvPr/>
        </p:nvGrpSpPr>
        <p:grpSpPr>
          <a:xfrm>
            <a:off x="897797" y="3797551"/>
            <a:ext cx="2386337" cy="1519438"/>
            <a:chOff x="8319868" y="4314623"/>
            <a:chExt cx="2386337" cy="1519438"/>
          </a:xfrm>
        </p:grpSpPr>
        <p:sp>
          <p:nvSpPr>
            <p:cNvPr id="24" name="6">
              <a:extLst>
                <a:ext uri="{FF2B5EF4-FFF2-40B4-BE49-F238E27FC236}">
                  <a16:creationId xmlns:a16="http://schemas.microsoft.com/office/drawing/2014/main" id="{05E68667-DD99-4A99-5BFF-773CE66EB0FA}"/>
                </a:ext>
              </a:extLst>
            </p:cNvPr>
            <p:cNvSpPr/>
            <p:nvPr/>
          </p:nvSpPr>
          <p:spPr>
            <a:xfrm>
              <a:off x="8346654" y="5451532"/>
              <a:ext cx="1861585" cy="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0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sym typeface="Helvetica Light"/>
              </a:endParaRPr>
            </a:p>
          </p:txBody>
        </p:sp>
        <p:sp>
          <p:nvSpPr>
            <p:cNvPr id="25" name="5">
              <a:extLst>
                <a:ext uri="{FF2B5EF4-FFF2-40B4-BE49-F238E27FC236}">
                  <a16:creationId xmlns:a16="http://schemas.microsoft.com/office/drawing/2014/main" id="{2EB04D69-C1F8-A2E2-CD9B-613FDF4EC72E}"/>
                </a:ext>
              </a:extLst>
            </p:cNvPr>
            <p:cNvSpPr/>
            <p:nvPr/>
          </p:nvSpPr>
          <p:spPr>
            <a:xfrm>
              <a:off x="8319868" y="5527246"/>
              <a:ext cx="2386337" cy="306815"/>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 title here</a:t>
              </a:r>
            </a:p>
          </p:txBody>
        </p:sp>
        <p:sp>
          <p:nvSpPr>
            <p:cNvPr id="26" name="4">
              <a:extLst>
                <a:ext uri="{FF2B5EF4-FFF2-40B4-BE49-F238E27FC236}">
                  <a16:creationId xmlns:a16="http://schemas.microsoft.com/office/drawing/2014/main" id="{4F34C574-1D61-0A32-17CE-019BCE17268B}"/>
                </a:ext>
              </a:extLst>
            </p:cNvPr>
            <p:cNvSpPr/>
            <p:nvPr/>
          </p:nvSpPr>
          <p:spPr>
            <a:xfrm>
              <a:off x="9565595" y="4965865"/>
              <a:ext cx="782605" cy="37484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600" b="0"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88</a:t>
              </a:r>
              <a:r>
                <a:rPr kumimoji="0" sz="1600" b="0"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a:t>
              </a:r>
            </a:p>
          </p:txBody>
        </p:sp>
        <p:sp>
          <p:nvSpPr>
            <p:cNvPr id="27" name="1">
              <a:extLst>
                <a:ext uri="{FF2B5EF4-FFF2-40B4-BE49-F238E27FC236}">
                  <a16:creationId xmlns:a16="http://schemas.microsoft.com/office/drawing/2014/main" id="{17A8A892-4AF0-6A49-8327-1CF90FCAF8AF}"/>
                </a:ext>
              </a:extLst>
            </p:cNvPr>
            <p:cNvSpPr/>
            <p:nvPr/>
          </p:nvSpPr>
          <p:spPr>
            <a:xfrm>
              <a:off x="8319868" y="4314623"/>
              <a:ext cx="1522853" cy="37959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17</a:t>
              </a:r>
              <a:r>
                <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2025</a:t>
              </a:r>
              <a:endPar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endParaRPr>
            </a:p>
          </p:txBody>
        </p:sp>
        <p:sp>
          <p:nvSpPr>
            <p:cNvPr id="28" name="2">
              <a:extLst>
                <a:ext uri="{FF2B5EF4-FFF2-40B4-BE49-F238E27FC236}">
                  <a16:creationId xmlns:a16="http://schemas.microsoft.com/office/drawing/2014/main" id="{A2F461D9-DF1B-949E-562C-865D0D0C4F8E}"/>
                </a:ext>
              </a:extLst>
            </p:cNvPr>
            <p:cNvSpPr/>
            <p:nvPr/>
          </p:nvSpPr>
          <p:spPr>
            <a:xfrm>
              <a:off x="8319868" y="4673544"/>
              <a:ext cx="2276460" cy="306815"/>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 title here</a:t>
              </a:r>
            </a:p>
          </p:txBody>
        </p:sp>
        <p:sp>
          <p:nvSpPr>
            <p:cNvPr id="29" name="3">
              <a:extLst>
                <a:ext uri="{FF2B5EF4-FFF2-40B4-BE49-F238E27FC236}">
                  <a16:creationId xmlns:a16="http://schemas.microsoft.com/office/drawing/2014/main" id="{048DF649-3AEC-0BD3-2C5F-0B5D1F79FD0E}"/>
                </a:ext>
              </a:extLst>
            </p:cNvPr>
            <p:cNvSpPr/>
            <p:nvPr/>
          </p:nvSpPr>
          <p:spPr>
            <a:xfrm>
              <a:off x="9860439" y="5368434"/>
              <a:ext cx="166196" cy="16619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sp>
        <p:nvSpPr>
          <p:cNvPr id="41" name="Saeed Faal 1">
            <a:extLst>
              <a:ext uri="{FF2B5EF4-FFF2-40B4-BE49-F238E27FC236}">
                <a16:creationId xmlns:a16="http://schemas.microsoft.com/office/drawing/2014/main" id="{551AC7BD-51CC-D8CE-9011-615A6C971EF0}"/>
              </a:ext>
            </a:extLst>
          </p:cNvPr>
          <p:cNvSpPr txBox="1"/>
          <p:nvPr/>
        </p:nvSpPr>
        <p:spPr>
          <a:xfrm>
            <a:off x="5782371" y="1211436"/>
            <a:ext cx="5524500" cy="1323439"/>
          </a:xfrm>
          <a:prstGeom prst="rect">
            <a:avLst/>
          </a:prstGeom>
          <a:noFill/>
        </p:spPr>
        <p:txBody>
          <a:bodyPr wrap="square" rtlCol="0">
            <a:spAutoFit/>
          </a:bodyPr>
          <a:lstStyle/>
          <a:p>
            <a:r>
              <a:rPr lang="en-US" sz="4000" b="1" dirty="0">
                <a:solidFill>
                  <a:schemeClr val="tx1">
                    <a:lumMod val="65000"/>
                    <a:lumOff val="35000"/>
                  </a:schemeClr>
                </a:solidFill>
                <a:latin typeface="Montserrat" panose="00000500000000000000" pitchFamily="2" charset="0"/>
                <a:ea typeface="Lato Black" charset="0"/>
                <a:cs typeface="Lato Black" charset="0"/>
              </a:rPr>
              <a:t>TYPE YOUR TEXT HERE</a:t>
            </a:r>
          </a:p>
        </p:txBody>
      </p:sp>
      <p:sp>
        <p:nvSpPr>
          <p:cNvPr id="43" name="Title 20">
            <a:extLst>
              <a:ext uri="{FF2B5EF4-FFF2-40B4-BE49-F238E27FC236}">
                <a16:creationId xmlns:a16="http://schemas.microsoft.com/office/drawing/2014/main" id="{03760CA7-6656-998B-E477-3770888DB106}"/>
              </a:ext>
            </a:extLst>
          </p:cNvPr>
          <p:cNvSpPr txBox="1">
            <a:spLocks/>
          </p:cNvSpPr>
          <p:nvPr/>
        </p:nvSpPr>
        <p:spPr bwMode="auto">
          <a:xfrm>
            <a:off x="5782371" y="2924089"/>
            <a:ext cx="5171417" cy="3178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gn="just">
              <a:lnSpc>
                <a:spcPct val="130000"/>
              </a:lnSpc>
            </a:pPr>
            <a:r>
              <a:rPr lang="pt-BR" sz="1400" dirty="0">
                <a:solidFill>
                  <a:schemeClr val="tx1">
                    <a:lumMod val="65000"/>
                    <a:lumOff val="35000"/>
                  </a:schemeClr>
                </a:solidFill>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algn="just">
              <a:lnSpc>
                <a:spcPct val="130000"/>
              </a:lnSpc>
            </a:pPr>
            <a:r>
              <a:rPr lang="pt-BR" sz="1400" dirty="0">
                <a:solidFill>
                  <a:schemeClr val="tx1">
                    <a:lumMod val="65000"/>
                    <a:lumOff val="35000"/>
                  </a:schemeClr>
                </a:solidFill>
                <a:latin typeface="Montserrat" panose="00000500000000000000" pitchFamily="2" charset="0"/>
                <a:ea typeface="Lato" pitchFamily="34" charset="0"/>
                <a:cs typeface="Lato" pitchFamily="34" charset="0"/>
              </a:rPr>
              <a:t>.</a:t>
            </a:r>
          </a:p>
          <a:p>
            <a:pPr algn="just">
              <a:lnSpc>
                <a:spcPct val="130000"/>
              </a:lnSpc>
            </a:pPr>
            <a:endParaRPr lang="pt-BR" sz="1400" dirty="0">
              <a:solidFill>
                <a:schemeClr val="tx1">
                  <a:lumMod val="65000"/>
                  <a:lumOff val="35000"/>
                </a:schemeClr>
              </a:solidFill>
              <a:latin typeface="Montserrat" panose="00000500000000000000" pitchFamily="2" charset="0"/>
              <a:ea typeface="Lato" pitchFamily="34" charset="0"/>
              <a:cs typeface="Lato" pitchFamily="34" charset="0"/>
            </a:endParaRPr>
          </a:p>
        </p:txBody>
      </p:sp>
    </p:spTree>
    <p:extLst>
      <p:ext uri="{BB962C8B-B14F-4D97-AF65-F5344CB8AC3E}">
        <p14:creationId xmlns:p14="http://schemas.microsoft.com/office/powerpoint/2010/main" val="11190675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3" presetClass="path" presetSubtype="0" decel="100000" fill="hold" nodeType="withEffect">
                                  <p:stCondLst>
                                    <p:cond delay="0"/>
                                  </p:stCondLst>
                                  <p:childTnLst>
                                    <p:animMotion origin="layout" path="M -0.14206 -3.7037E-6 L 1.66667E-6 -3.7037E-6 " pathEditMode="relative" rAng="0" ptsTypes="AA">
                                      <p:cBhvr>
                                        <p:cTn id="8" dur="1000" fill="hold"/>
                                        <p:tgtEl>
                                          <p:spTgt spid="2"/>
                                        </p:tgtEl>
                                        <p:attrNameLst>
                                          <p:attrName>ppt_x</p:attrName>
                                          <p:attrName>ppt_y</p:attrName>
                                        </p:attrNameLst>
                                      </p:cBhvr>
                                      <p:rCtr x="7031" y="0"/>
                                    </p:animMotion>
                                  </p:childTnLst>
                                </p:cTn>
                              </p:par>
                              <p:par>
                                <p:cTn id="9" presetID="10" presetClass="entr" presetSubtype="0" fill="hold" grpId="0" nodeType="withEffect">
                                  <p:stCondLst>
                                    <p:cond delay="50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1000"/>
                                        <p:tgtEl>
                                          <p:spTgt spid="16"/>
                                        </p:tgtEl>
                                      </p:cBhvr>
                                    </p:animEffect>
                                  </p:childTnLst>
                                </p:cTn>
                              </p:par>
                              <p:par>
                                <p:cTn id="12" presetID="10" presetClass="entr" presetSubtype="0" fill="hold" grpId="0" nodeType="withEffect">
                                  <p:stCondLst>
                                    <p:cond delay="50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1000"/>
                                        <p:tgtEl>
                                          <p:spTgt spid="15"/>
                                        </p:tgtEl>
                                      </p:cBhvr>
                                    </p:animEffect>
                                  </p:childTnLst>
                                </p:cTn>
                              </p:par>
                              <p:par>
                                <p:cTn id="15" presetID="10" presetClass="entr" presetSubtype="0" fill="hold" grpId="0"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nodeType="withEffect">
                                  <p:stCondLst>
                                    <p:cond delay="50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par>
                                <p:cTn id="21" presetID="23" presetClass="entr" presetSubtype="272" fill="hold" grpId="0" nodeType="withEffect">
                                  <p:stCondLst>
                                    <p:cond delay="1000"/>
                                  </p:stCondLst>
                                  <p:childTnLst>
                                    <p:set>
                                      <p:cBhvr>
                                        <p:cTn id="22" dur="1" fill="hold">
                                          <p:stCondLst>
                                            <p:cond delay="0"/>
                                          </p:stCondLst>
                                        </p:cTn>
                                        <p:tgtEl>
                                          <p:spTgt spid="41"/>
                                        </p:tgtEl>
                                        <p:attrNameLst>
                                          <p:attrName>style.visibility</p:attrName>
                                        </p:attrNameLst>
                                      </p:cBhvr>
                                      <p:to>
                                        <p:strVal val="visible"/>
                                      </p:to>
                                    </p:set>
                                    <p:anim calcmode="lin" valueType="num">
                                      <p:cBhvr>
                                        <p:cTn id="23" dur="250" fill="hold"/>
                                        <p:tgtEl>
                                          <p:spTgt spid="41"/>
                                        </p:tgtEl>
                                        <p:attrNameLst>
                                          <p:attrName>ppt_w</p:attrName>
                                        </p:attrNameLst>
                                      </p:cBhvr>
                                      <p:tavLst>
                                        <p:tav tm="0">
                                          <p:val>
                                            <p:strVal val="2/3*#ppt_w"/>
                                          </p:val>
                                        </p:tav>
                                        <p:tav tm="100000">
                                          <p:val>
                                            <p:strVal val="#ppt_w"/>
                                          </p:val>
                                        </p:tav>
                                      </p:tavLst>
                                    </p:anim>
                                    <p:anim calcmode="lin" valueType="num">
                                      <p:cBhvr>
                                        <p:cTn id="24" dur="250" fill="hold"/>
                                        <p:tgtEl>
                                          <p:spTgt spid="41"/>
                                        </p:tgtEl>
                                        <p:attrNameLst>
                                          <p:attrName>ppt_h</p:attrName>
                                        </p:attrNameLst>
                                      </p:cBhvr>
                                      <p:tavLst>
                                        <p:tav tm="0">
                                          <p:val>
                                            <p:strVal val="2/3*#ppt_h"/>
                                          </p:val>
                                        </p:tav>
                                        <p:tav tm="100000">
                                          <p:val>
                                            <p:strVal val="#ppt_h"/>
                                          </p:val>
                                        </p:tav>
                                      </p:tavLst>
                                    </p:anim>
                                  </p:childTnLst>
                                </p:cTn>
                              </p:par>
                              <p:par>
                                <p:cTn id="25" presetID="42" presetClass="path" presetSubtype="0" accel="49333" decel="50667" fill="hold" grpId="1" nodeType="withEffect">
                                  <p:stCondLst>
                                    <p:cond delay="1000"/>
                                  </p:stCondLst>
                                  <p:childTnLst>
                                    <p:animMotion origin="layout" path="M -1.25E-6 1.85185E-6 L -1.25E-6 0.07245 " pathEditMode="relative" rAng="0" ptsTypes="AA">
                                      <p:cBhvr>
                                        <p:cTn id="26" dur="500" spd="-100000" fill="hold"/>
                                        <p:tgtEl>
                                          <p:spTgt spid="41"/>
                                        </p:tgtEl>
                                        <p:attrNameLst>
                                          <p:attrName>ppt_x</p:attrName>
                                          <p:attrName>ppt_y</p:attrName>
                                        </p:attrNameLst>
                                      </p:cBhvr>
                                      <p:rCtr x="0" y="3611"/>
                                    </p:animMotion>
                                  </p:childTnLst>
                                </p:cTn>
                              </p:par>
                              <p:par>
                                <p:cTn id="27" presetID="23" presetClass="entr" presetSubtype="272" fill="hold" grpId="0" nodeType="withEffect">
                                  <p:stCondLst>
                                    <p:cond delay="1000"/>
                                  </p:stCondLst>
                                  <p:childTnLst>
                                    <p:set>
                                      <p:cBhvr>
                                        <p:cTn id="28" dur="1" fill="hold">
                                          <p:stCondLst>
                                            <p:cond delay="0"/>
                                          </p:stCondLst>
                                        </p:cTn>
                                        <p:tgtEl>
                                          <p:spTgt spid="43"/>
                                        </p:tgtEl>
                                        <p:attrNameLst>
                                          <p:attrName>style.visibility</p:attrName>
                                        </p:attrNameLst>
                                      </p:cBhvr>
                                      <p:to>
                                        <p:strVal val="visible"/>
                                      </p:to>
                                    </p:set>
                                    <p:anim calcmode="lin" valueType="num">
                                      <p:cBhvr>
                                        <p:cTn id="29" dur="250" fill="hold"/>
                                        <p:tgtEl>
                                          <p:spTgt spid="43"/>
                                        </p:tgtEl>
                                        <p:attrNameLst>
                                          <p:attrName>ppt_w</p:attrName>
                                        </p:attrNameLst>
                                      </p:cBhvr>
                                      <p:tavLst>
                                        <p:tav tm="0">
                                          <p:val>
                                            <p:strVal val="2/3*#ppt_w"/>
                                          </p:val>
                                        </p:tav>
                                        <p:tav tm="100000">
                                          <p:val>
                                            <p:strVal val="#ppt_w"/>
                                          </p:val>
                                        </p:tav>
                                      </p:tavLst>
                                    </p:anim>
                                    <p:anim calcmode="lin" valueType="num">
                                      <p:cBhvr>
                                        <p:cTn id="30" dur="250" fill="hold"/>
                                        <p:tgtEl>
                                          <p:spTgt spid="43"/>
                                        </p:tgtEl>
                                        <p:attrNameLst>
                                          <p:attrName>ppt_h</p:attrName>
                                        </p:attrNameLst>
                                      </p:cBhvr>
                                      <p:tavLst>
                                        <p:tav tm="0">
                                          <p:val>
                                            <p:strVal val="2/3*#ppt_h"/>
                                          </p:val>
                                        </p:tav>
                                        <p:tav tm="100000">
                                          <p:val>
                                            <p:strVal val="#ppt_h"/>
                                          </p:val>
                                        </p:tav>
                                      </p:tavLst>
                                    </p:anim>
                                  </p:childTnLst>
                                </p:cTn>
                              </p:par>
                              <p:par>
                                <p:cTn id="31" presetID="42" presetClass="path" presetSubtype="0" accel="49333" decel="50667" fill="hold" grpId="1" nodeType="withEffect">
                                  <p:stCondLst>
                                    <p:cond delay="1000"/>
                                  </p:stCondLst>
                                  <p:childTnLst>
                                    <p:animMotion origin="layout" path="M 1.875E-6 -1.85185E-6 L 1.875E-6 0.07246 " pathEditMode="relative" rAng="0" ptsTypes="AA">
                                      <p:cBhvr>
                                        <p:cTn id="32" dur="500" spd="-100000" fill="hold"/>
                                        <p:tgtEl>
                                          <p:spTgt spid="43"/>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animBg="1"/>
      <p:bldP spid="41" grpId="0"/>
      <p:bldP spid="41" grpId="1"/>
      <p:bldP spid="43" grpId="0"/>
      <p:bldP spid="43" grpId="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4CAE5D-6505-69C0-9008-D772DE9DD757}"/>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23E31C03-C43F-0494-B98C-4A1F42FB2290}"/>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45C32E3E-B0F5-3539-F9F1-3948C0A2CC7C}"/>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BF23B072-78F0-AD74-B011-D2D0489E8501}"/>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3" name="Group 22">
            <a:extLst>
              <a:ext uri="{FF2B5EF4-FFF2-40B4-BE49-F238E27FC236}">
                <a16:creationId xmlns:a16="http://schemas.microsoft.com/office/drawing/2014/main" id="{F2A71F57-012B-56B0-64C2-ABE13C4C7DE1}"/>
              </a:ext>
            </a:extLst>
          </p:cNvPr>
          <p:cNvGrpSpPr/>
          <p:nvPr/>
        </p:nvGrpSpPr>
        <p:grpSpPr>
          <a:xfrm>
            <a:off x="368317" y="524825"/>
            <a:ext cx="2730500" cy="1117600"/>
            <a:chOff x="501650" y="2946400"/>
            <a:chExt cx="2730500" cy="1117600"/>
          </a:xfrm>
        </p:grpSpPr>
        <p:sp>
          <p:nvSpPr>
            <p:cNvPr id="24" name="Rectangle: Rounded Corners 23">
              <a:extLst>
                <a:ext uri="{FF2B5EF4-FFF2-40B4-BE49-F238E27FC236}">
                  <a16:creationId xmlns:a16="http://schemas.microsoft.com/office/drawing/2014/main" id="{1A4AD7CC-3952-6F01-0AE5-1BD6851AA4A7}"/>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5" name="TextBox 24">
              <a:extLst>
                <a:ext uri="{FF2B5EF4-FFF2-40B4-BE49-F238E27FC236}">
                  <a16:creationId xmlns:a16="http://schemas.microsoft.com/office/drawing/2014/main" id="{3F75ECB1-DE34-B091-ADDF-201B6D553990}"/>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First Tab</a:t>
              </a:r>
            </a:p>
          </p:txBody>
        </p:sp>
      </p:grpSp>
      <p:grpSp>
        <p:nvGrpSpPr>
          <p:cNvPr id="26" name="Group 25">
            <a:extLst>
              <a:ext uri="{FF2B5EF4-FFF2-40B4-BE49-F238E27FC236}">
                <a16:creationId xmlns:a16="http://schemas.microsoft.com/office/drawing/2014/main" id="{9F16AA4F-83BC-2122-3997-60526A2833D0}"/>
              </a:ext>
            </a:extLst>
          </p:cNvPr>
          <p:cNvGrpSpPr/>
          <p:nvPr/>
        </p:nvGrpSpPr>
        <p:grpSpPr>
          <a:xfrm>
            <a:off x="3187717" y="524825"/>
            <a:ext cx="2730500" cy="1117600"/>
            <a:chOff x="501650" y="2946400"/>
            <a:chExt cx="2730500" cy="1117600"/>
          </a:xfrm>
        </p:grpSpPr>
        <p:sp>
          <p:nvSpPr>
            <p:cNvPr id="27" name="Rectangle: Rounded Corners 26">
              <a:extLst>
                <a:ext uri="{FF2B5EF4-FFF2-40B4-BE49-F238E27FC236}">
                  <a16:creationId xmlns:a16="http://schemas.microsoft.com/office/drawing/2014/main" id="{8DFAB6B8-6DFB-02AE-587D-9E45E4C0E101}"/>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61EBC41A-6BBF-AFDB-0B9A-C036CAEB0DC8}"/>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Second Tab</a:t>
              </a:r>
            </a:p>
          </p:txBody>
        </p:sp>
      </p:grpSp>
      <p:sp>
        <p:nvSpPr>
          <p:cNvPr id="14" name="Rectangle top">
            <a:extLst>
              <a:ext uri="{FF2B5EF4-FFF2-40B4-BE49-F238E27FC236}">
                <a16:creationId xmlns:a16="http://schemas.microsoft.com/office/drawing/2014/main" id="{BF6BE792-BA5E-9A79-C76B-B780C21A8E16}"/>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9" name="TextBox 28">
            <a:extLst>
              <a:ext uri="{FF2B5EF4-FFF2-40B4-BE49-F238E27FC236}">
                <a16:creationId xmlns:a16="http://schemas.microsoft.com/office/drawing/2014/main" id="{9087ACE8-ADAB-D451-0C07-74D7E8B4F88C}"/>
              </a:ext>
            </a:extLst>
          </p:cNvPr>
          <p:cNvSpPr txBox="1">
            <a:spLocks/>
          </p:cNvSpPr>
          <p:nvPr/>
        </p:nvSpPr>
        <p:spPr>
          <a:xfrm>
            <a:off x="8125490" y="1777054"/>
            <a:ext cx="3685510" cy="1183273"/>
          </a:xfrm>
          <a:prstGeom prst="rect">
            <a:avLst/>
          </a:prstGeom>
          <a:noFill/>
        </p:spPr>
        <p:txBody>
          <a:bodyPr wrap="square" rtlCol="0">
            <a:spAutoFit/>
          </a:bodyPr>
          <a:lstStyle/>
          <a:p>
            <a:pPr marL="0" marR="0" lvl="0" indent="0" defTabSz="457200" rtl="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uLnTx/>
                <a:uFillTx/>
                <a:latin typeface="Montserrat" panose="00000500000000000000" pitchFamily="2" charset="0"/>
                <a:ea typeface="Lato" pitchFamily="34" charset="0"/>
                <a:cs typeface="Lato" pitchFamily="34" charset="0"/>
              </a:rPr>
              <a:t>First Title</a:t>
            </a:r>
            <a:endParaRPr kumimoji="0" lang="pt-BR" b="0" i="0" u="none" strike="noStrike" kern="1200" cap="none" spc="0" normalizeH="0" baseline="0" noProof="0" dirty="0">
              <a:ln>
                <a:noFill/>
              </a:ln>
              <a:solidFill>
                <a:prstClr val="black">
                  <a:lumMod val="65000"/>
                  <a:lumOff val="35000"/>
                </a:prstClr>
              </a:solidFill>
              <a:uLnTx/>
              <a:uFillTx/>
              <a:latin typeface="Montserrat" panose="00000500000000000000" pitchFamily="2" charset="0"/>
              <a:ea typeface="Lato" pitchFamily="34" charset="0"/>
              <a:cs typeface="Lato" pitchFamily="34" charset="0"/>
            </a:endParaRPr>
          </a:p>
          <a:p>
            <a:pPr marL="0" marR="0" lvl="0" indent="0" defTabSz="457200" rtl="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uLnTx/>
                <a:uFillTx/>
                <a:latin typeface="Montserrat" panose="00000500000000000000" pitchFamily="2" charset="0"/>
                <a:ea typeface="Lato" pitchFamily="34" charset="0"/>
                <a:cs typeface="Lato" pitchFamily="34" charset="0"/>
              </a:rPr>
              <a:t>Lorem ipsum dolor sit a met, constituter adipescent elite. </a:t>
            </a:r>
          </a:p>
        </p:txBody>
      </p:sp>
      <p:sp>
        <p:nvSpPr>
          <p:cNvPr id="30" name="TextBox 29">
            <a:extLst>
              <a:ext uri="{FF2B5EF4-FFF2-40B4-BE49-F238E27FC236}">
                <a16:creationId xmlns:a16="http://schemas.microsoft.com/office/drawing/2014/main" id="{1AA43E05-6D8D-41EA-8618-78AAC7B22C8D}"/>
              </a:ext>
            </a:extLst>
          </p:cNvPr>
          <p:cNvSpPr txBox="1">
            <a:spLocks/>
          </p:cNvSpPr>
          <p:nvPr/>
        </p:nvSpPr>
        <p:spPr>
          <a:xfrm>
            <a:off x="8125490" y="3351330"/>
            <a:ext cx="3685510" cy="1183273"/>
          </a:xfrm>
          <a:prstGeom prst="rect">
            <a:avLst/>
          </a:prstGeom>
          <a:noFill/>
        </p:spPr>
        <p:txBody>
          <a:bodyPr wrap="square" rtlCol="0">
            <a:spAutoFit/>
          </a:bodyPr>
          <a:lstStyle/>
          <a:p>
            <a:pPr marL="0" marR="0" lvl="0" indent="0" defTabSz="45720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uLnTx/>
                <a:uFillTx/>
                <a:latin typeface="Montserrat" panose="00000500000000000000" pitchFamily="2" charset="0"/>
                <a:ea typeface="Lato" pitchFamily="34" charset="0"/>
                <a:cs typeface="Lato" pitchFamily="34" charset="0"/>
              </a:rPr>
              <a:t>Second Title</a:t>
            </a:r>
            <a:endParaRPr kumimoji="0" lang="pt-BR" b="0" i="0" u="none" strike="noStrike" kern="1200" cap="none" spc="0" normalizeH="0" baseline="0" noProof="0" dirty="0">
              <a:ln>
                <a:noFill/>
              </a:ln>
              <a:solidFill>
                <a:prstClr val="black">
                  <a:lumMod val="65000"/>
                  <a:lumOff val="35000"/>
                </a:prstClr>
              </a:solidFill>
              <a:uLnTx/>
              <a:uFillTx/>
              <a:latin typeface="Montserrat" panose="00000500000000000000" pitchFamily="2" charset="0"/>
              <a:ea typeface="Lato" pitchFamily="34" charset="0"/>
              <a:cs typeface="Lato" pitchFamily="34" charset="0"/>
            </a:endParaRPr>
          </a:p>
          <a:p>
            <a:pPr marL="0" marR="0" lvl="0" indent="0" defTabSz="45720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uLnTx/>
                <a:uFillTx/>
                <a:latin typeface="Montserrat" panose="00000500000000000000" pitchFamily="2" charset="0"/>
                <a:ea typeface="Lato" pitchFamily="34" charset="0"/>
                <a:cs typeface="Lato" pitchFamily="34" charset="0"/>
              </a:rPr>
              <a:t>Lorem ipsum dolor sit a met, constituter adipescent elite. </a:t>
            </a:r>
          </a:p>
        </p:txBody>
      </p:sp>
      <p:sp>
        <p:nvSpPr>
          <p:cNvPr id="31" name="TextBox 30">
            <a:extLst>
              <a:ext uri="{FF2B5EF4-FFF2-40B4-BE49-F238E27FC236}">
                <a16:creationId xmlns:a16="http://schemas.microsoft.com/office/drawing/2014/main" id="{99C2A171-02D1-AB72-F23E-1E7F0E959386}"/>
              </a:ext>
            </a:extLst>
          </p:cNvPr>
          <p:cNvSpPr txBox="1">
            <a:spLocks/>
          </p:cNvSpPr>
          <p:nvPr/>
        </p:nvSpPr>
        <p:spPr>
          <a:xfrm>
            <a:off x="8125490" y="4925606"/>
            <a:ext cx="3685510" cy="1183273"/>
          </a:xfrm>
          <a:prstGeom prst="rect">
            <a:avLst/>
          </a:prstGeom>
          <a:noFill/>
        </p:spPr>
        <p:txBody>
          <a:bodyPr wrap="square" rtlCol="0">
            <a:spAutoFit/>
          </a:bodyPr>
          <a:lstStyle/>
          <a:p>
            <a:pPr marL="0" marR="0" lvl="0" indent="0" defTabSz="457200" eaLnBrk="1" fontAlgn="auto" latinLnBrk="0" hangingPunct="1">
              <a:lnSpc>
                <a:spcPct val="13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lumMod val="65000"/>
                    <a:lumOff val="35000"/>
                  </a:prstClr>
                </a:solidFill>
                <a:uLnTx/>
                <a:uFillTx/>
                <a:latin typeface="Montserrat" panose="00000500000000000000" pitchFamily="2" charset="0"/>
                <a:ea typeface="Lato" pitchFamily="34" charset="0"/>
                <a:cs typeface="Lato" pitchFamily="34" charset="0"/>
              </a:rPr>
              <a:t>Third Title</a:t>
            </a:r>
            <a:endParaRPr kumimoji="0" lang="pt-BR" b="0" i="0" u="none" strike="noStrike" kern="1200" cap="none" spc="0" normalizeH="0" baseline="0" noProof="0" dirty="0">
              <a:ln>
                <a:noFill/>
              </a:ln>
              <a:solidFill>
                <a:prstClr val="black">
                  <a:lumMod val="65000"/>
                  <a:lumOff val="35000"/>
                </a:prstClr>
              </a:solidFill>
              <a:uLnTx/>
              <a:uFillTx/>
              <a:latin typeface="Montserrat" panose="00000500000000000000" pitchFamily="2" charset="0"/>
              <a:ea typeface="Lato" pitchFamily="34" charset="0"/>
              <a:cs typeface="Lato" pitchFamily="34" charset="0"/>
            </a:endParaRPr>
          </a:p>
          <a:p>
            <a:pPr marL="0" marR="0" lvl="0" indent="0" defTabSz="457200" eaLnBrk="1" fontAlgn="auto" latinLnBrk="0" hangingPunct="1">
              <a:lnSpc>
                <a:spcPct val="130000"/>
              </a:lnSpc>
              <a:spcBef>
                <a:spcPts val="0"/>
              </a:spcBef>
              <a:spcAft>
                <a:spcPts val="0"/>
              </a:spcAft>
              <a:buClrTx/>
              <a:buSzTx/>
              <a:buFontTx/>
              <a:buNone/>
              <a:tabLst/>
              <a:defRPr/>
            </a:pPr>
            <a:r>
              <a:rPr kumimoji="0" lang="pt-BR" sz="1600" b="0" i="0" u="none" strike="noStrike" kern="1200" cap="none" spc="0" normalizeH="0" baseline="0" noProof="0" dirty="0">
                <a:ln>
                  <a:noFill/>
                </a:ln>
                <a:solidFill>
                  <a:prstClr val="black">
                    <a:lumMod val="65000"/>
                    <a:lumOff val="35000"/>
                  </a:prstClr>
                </a:solidFill>
                <a:uLnTx/>
                <a:uFillTx/>
                <a:latin typeface="Montserrat" panose="00000500000000000000" pitchFamily="2" charset="0"/>
                <a:ea typeface="Lato" pitchFamily="34" charset="0"/>
                <a:cs typeface="Lato" pitchFamily="34" charset="0"/>
              </a:rPr>
              <a:t>Lorem ipsum dolor sit a met, constituter adipescent elite. </a:t>
            </a:r>
          </a:p>
        </p:txBody>
      </p:sp>
      <p:pic>
        <p:nvPicPr>
          <p:cNvPr id="32" name="Picture Placeholder 39">
            <a:extLst>
              <a:ext uri="{FF2B5EF4-FFF2-40B4-BE49-F238E27FC236}">
                <a16:creationId xmlns:a16="http://schemas.microsoft.com/office/drawing/2014/main" id="{425C8023-87FD-8592-7585-1ED706F0B8AC}"/>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4845076" y="1529920"/>
            <a:ext cx="1975593" cy="1971649"/>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pic>
        <p:nvPicPr>
          <p:cNvPr id="33" name="Picture Placeholder 39">
            <a:extLst>
              <a:ext uri="{FF2B5EF4-FFF2-40B4-BE49-F238E27FC236}">
                <a16:creationId xmlns:a16="http://schemas.microsoft.com/office/drawing/2014/main" id="{FB1033FC-0DD3-8334-3A68-92F1A244EAB0}"/>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4994327" y="3831152"/>
            <a:ext cx="2730499" cy="2725049"/>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pic>
        <p:nvPicPr>
          <p:cNvPr id="34" name="Picture Placeholder 39">
            <a:extLst>
              <a:ext uri="{FF2B5EF4-FFF2-40B4-BE49-F238E27FC236}">
                <a16:creationId xmlns:a16="http://schemas.microsoft.com/office/drawing/2014/main" id="{3D3F0A48-FF6A-B92F-D05C-941B72F2E17B}"/>
              </a:ext>
            </a:extLst>
          </p:cNvPr>
          <p:cNvPicPr>
            <a:picLocks noChangeAspect="1"/>
          </p:cNvPicPr>
          <p:nvPr/>
        </p:nvPicPr>
        <p:blipFill>
          <a:blip r:embed="rId3">
            <a:extLst>
              <a:ext uri="{28A0092B-C50C-407E-A947-70E740481C1C}">
                <a14:useLocalDpi xmlns:a14="http://schemas.microsoft.com/office/drawing/2010/main" val="0"/>
              </a:ext>
            </a:extLst>
          </a:blip>
          <a:srcRect l="21819" r="21819"/>
          <a:stretch/>
        </p:blipFill>
        <p:spPr>
          <a:xfrm>
            <a:off x="607365" y="1704892"/>
            <a:ext cx="3941058" cy="3933192"/>
          </a:xfrm>
          <a:custGeom>
            <a:avLst/>
            <a:gdLst>
              <a:gd name="connsiteX0" fmla="*/ 300771 w 3396619"/>
              <a:gd name="connsiteY0" fmla="*/ 0 h 3396619"/>
              <a:gd name="connsiteX1" fmla="*/ 3095848 w 3396619"/>
              <a:gd name="connsiteY1" fmla="*/ 0 h 3396619"/>
              <a:gd name="connsiteX2" fmla="*/ 3396619 w 3396619"/>
              <a:gd name="connsiteY2" fmla="*/ 300771 h 3396619"/>
              <a:gd name="connsiteX3" fmla="*/ 3396619 w 3396619"/>
              <a:gd name="connsiteY3" fmla="*/ 3095848 h 3396619"/>
              <a:gd name="connsiteX4" fmla="*/ 3095848 w 3396619"/>
              <a:gd name="connsiteY4" fmla="*/ 3396619 h 3396619"/>
              <a:gd name="connsiteX5" fmla="*/ 300771 w 3396619"/>
              <a:gd name="connsiteY5" fmla="*/ 3396619 h 3396619"/>
              <a:gd name="connsiteX6" fmla="*/ 0 w 3396619"/>
              <a:gd name="connsiteY6" fmla="*/ 3095848 h 3396619"/>
              <a:gd name="connsiteX7" fmla="*/ 0 w 3396619"/>
              <a:gd name="connsiteY7" fmla="*/ 300771 h 3396619"/>
              <a:gd name="connsiteX8" fmla="*/ 300771 w 3396619"/>
              <a:gd name="connsiteY8" fmla="*/ 0 h 339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6619" h="3396619">
                <a:moveTo>
                  <a:pt x="300771" y="0"/>
                </a:moveTo>
                <a:lnTo>
                  <a:pt x="3095848" y="0"/>
                </a:lnTo>
                <a:cubicBezTo>
                  <a:pt x="3261959" y="0"/>
                  <a:pt x="3396619" y="134660"/>
                  <a:pt x="3396619" y="300771"/>
                </a:cubicBezTo>
                <a:lnTo>
                  <a:pt x="3396619" y="3095848"/>
                </a:lnTo>
                <a:cubicBezTo>
                  <a:pt x="3396619" y="3261959"/>
                  <a:pt x="3261959" y="3396619"/>
                  <a:pt x="3095848" y="3396619"/>
                </a:cubicBezTo>
                <a:lnTo>
                  <a:pt x="300771" y="3396619"/>
                </a:lnTo>
                <a:cubicBezTo>
                  <a:pt x="134660" y="3396619"/>
                  <a:pt x="0" y="3261959"/>
                  <a:pt x="0" y="3095848"/>
                </a:cubicBezTo>
                <a:lnTo>
                  <a:pt x="0" y="300771"/>
                </a:lnTo>
                <a:cubicBezTo>
                  <a:pt x="0" y="134660"/>
                  <a:pt x="134660" y="0"/>
                  <a:pt x="300771" y="0"/>
                </a:cubicBezTo>
                <a:close/>
              </a:path>
            </a:pathLst>
          </a:custGeom>
          <a:effectLst>
            <a:outerShdw blurRad="317500" dist="152400" dir="2700000" algn="tl" rotWithShape="0">
              <a:prstClr val="black">
                <a:alpha val="40000"/>
              </a:prstClr>
            </a:outerShdw>
          </a:effectLst>
        </p:spPr>
      </p:pic>
    </p:spTree>
    <p:extLst>
      <p:ext uri="{BB962C8B-B14F-4D97-AF65-F5344CB8AC3E}">
        <p14:creationId xmlns:p14="http://schemas.microsoft.com/office/powerpoint/2010/main" val="1573203056"/>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23"/>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26"/>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4 L 5E-6 -1.85185E-6 " pathEditMode="relative" rAng="0" ptsTypes="AA">
                                      <p:cBhvr>
                                        <p:cTn id="10" dur="750" fill="hold"/>
                                        <p:tgtEl>
                                          <p:spTgt spid="26"/>
                                        </p:tgtEl>
                                        <p:attrNameLst>
                                          <p:attrName>ppt_x</p:attrName>
                                          <p:attrName>ppt_y</p:attrName>
                                        </p:attrNameLst>
                                      </p:cBhvr>
                                      <p:rCtr x="0" y="-6667"/>
                                    </p:animMotion>
                                  </p:childTnLst>
                                </p:cTn>
                              </p:par>
                              <p:par>
                                <p:cTn id="11" presetID="1" presetClass="entr" presetSubtype="0" fill="hold" nodeType="withEffect">
                                  <p:stCondLst>
                                    <p:cond delay="500"/>
                                  </p:stCondLst>
                                  <p:childTnLst>
                                    <p:set>
                                      <p:cBhvr>
                                        <p:cTn id="12" dur="1" fill="hold">
                                          <p:stCondLst>
                                            <p:cond delay="0"/>
                                          </p:stCondLst>
                                        </p:cTn>
                                        <p:tgtEl>
                                          <p:spTgt spid="34"/>
                                        </p:tgtEl>
                                        <p:attrNameLst>
                                          <p:attrName>style.visibility</p:attrName>
                                        </p:attrNameLst>
                                      </p:cBhvr>
                                      <p:to>
                                        <p:strVal val="visible"/>
                                      </p:to>
                                    </p:set>
                                  </p:childTnLst>
                                </p:cTn>
                              </p:par>
                              <p:par>
                                <p:cTn id="13" presetID="1" presetClass="entr" presetSubtype="0" fill="hold" nodeType="withEffect">
                                  <p:stCondLst>
                                    <p:cond delay="500"/>
                                  </p:stCondLst>
                                  <p:childTnLst>
                                    <p:set>
                                      <p:cBhvr>
                                        <p:cTn id="14" dur="1" fill="hold">
                                          <p:stCondLst>
                                            <p:cond delay="0"/>
                                          </p:stCondLst>
                                        </p:cTn>
                                        <p:tgtEl>
                                          <p:spTgt spid="33"/>
                                        </p:tgtEl>
                                        <p:attrNameLst>
                                          <p:attrName>style.visibility</p:attrName>
                                        </p:attrNameLst>
                                      </p:cBhvr>
                                      <p:to>
                                        <p:strVal val="visible"/>
                                      </p:to>
                                    </p:set>
                                  </p:childTnLst>
                                </p:cTn>
                              </p:par>
                              <p:par>
                                <p:cTn id="15" presetID="1" presetClass="entr" presetSubtype="0" fill="hold" nodeType="withEffect">
                                  <p:stCondLst>
                                    <p:cond delay="500"/>
                                  </p:stCondLst>
                                  <p:childTnLst>
                                    <p:set>
                                      <p:cBhvr>
                                        <p:cTn id="16" dur="1" fill="hold">
                                          <p:stCondLst>
                                            <p:cond delay="0"/>
                                          </p:stCondLst>
                                        </p:cTn>
                                        <p:tgtEl>
                                          <p:spTgt spid="32"/>
                                        </p:tgtEl>
                                        <p:attrNameLst>
                                          <p:attrName>style.visibility</p:attrName>
                                        </p:attrNameLst>
                                      </p:cBhvr>
                                      <p:to>
                                        <p:strVal val="visible"/>
                                      </p:to>
                                    </p:set>
                                  </p:childTnLst>
                                </p:cTn>
                              </p:par>
                              <p:par>
                                <p:cTn id="17" presetID="42" presetClass="path" presetSubtype="0" accel="50000" decel="50000" fill="hold" nodeType="withEffect">
                                  <p:stCondLst>
                                    <p:cond delay="500"/>
                                  </p:stCondLst>
                                  <p:childTnLst>
                                    <p:animMotion origin="layout" path="M 1.66667E-6 3.33333E-6 L 0.12943 0.10023 " pathEditMode="relative" rAng="0" ptsTypes="AA">
                                      <p:cBhvr>
                                        <p:cTn id="18" dur="2000" spd="-100000" fill="hold"/>
                                        <p:tgtEl>
                                          <p:spTgt spid="34"/>
                                        </p:tgtEl>
                                        <p:attrNameLst>
                                          <p:attrName>ppt_x</p:attrName>
                                          <p:attrName>ppt_y</p:attrName>
                                        </p:attrNameLst>
                                      </p:cBhvr>
                                      <p:rCtr x="6471" y="5000"/>
                                    </p:animMotion>
                                  </p:childTnLst>
                                </p:cTn>
                              </p:par>
                              <p:par>
                                <p:cTn id="19" presetID="42" presetClass="path" presetSubtype="0" accel="50000" decel="50000" fill="hold" nodeType="withEffect">
                                  <p:stCondLst>
                                    <p:cond delay="500"/>
                                  </p:stCondLst>
                                  <p:childTnLst>
                                    <p:animMotion origin="layout" path="M -4.58333E-6 4.07407E-6 L -0.18216 -0.12107 " pathEditMode="relative" rAng="0" ptsTypes="AA">
                                      <p:cBhvr>
                                        <p:cTn id="20" dur="2000" spd="-100000" fill="hold"/>
                                        <p:tgtEl>
                                          <p:spTgt spid="33"/>
                                        </p:tgtEl>
                                        <p:attrNameLst>
                                          <p:attrName>ppt_x</p:attrName>
                                          <p:attrName>ppt_y</p:attrName>
                                        </p:attrNameLst>
                                      </p:cBhvr>
                                      <p:rCtr x="-9115" y="-6065"/>
                                    </p:animMotion>
                                  </p:childTnLst>
                                </p:cTn>
                              </p:par>
                              <p:par>
                                <p:cTn id="21" presetID="42" presetClass="path" presetSubtype="0" accel="50000" decel="50000" fill="hold" nodeType="withEffect">
                                  <p:stCondLst>
                                    <p:cond delay="500"/>
                                  </p:stCondLst>
                                  <p:childTnLst>
                                    <p:animMotion origin="layout" path="M 4.58333E-6 1.85185E-6 L -0.13816 0.27014 " pathEditMode="relative" rAng="0" ptsTypes="AA">
                                      <p:cBhvr>
                                        <p:cTn id="22" dur="2000" spd="-100000" fill="hold"/>
                                        <p:tgtEl>
                                          <p:spTgt spid="32"/>
                                        </p:tgtEl>
                                        <p:attrNameLst>
                                          <p:attrName>ppt_x</p:attrName>
                                          <p:attrName>ppt_y</p:attrName>
                                        </p:attrNameLst>
                                      </p:cBhvr>
                                      <p:rCtr x="-6914" y="13495"/>
                                    </p:animMotion>
                                  </p:childTnLst>
                                </p:cTn>
                              </p:par>
                              <p:par>
                                <p:cTn id="23" presetID="10" presetClass="entr" presetSubtype="0" fill="hold" grpId="0" nodeType="withEffect">
                                  <p:stCondLst>
                                    <p:cond delay="1500"/>
                                  </p:stCondLst>
                                  <p:childTnLst>
                                    <p:set>
                                      <p:cBhvr>
                                        <p:cTn id="24" dur="1" fill="hold">
                                          <p:stCondLst>
                                            <p:cond delay="0"/>
                                          </p:stCondLst>
                                        </p:cTn>
                                        <p:tgtEl>
                                          <p:spTgt spid="29"/>
                                        </p:tgtEl>
                                        <p:attrNameLst>
                                          <p:attrName>style.visibility</p:attrName>
                                        </p:attrNameLst>
                                      </p:cBhvr>
                                      <p:to>
                                        <p:strVal val="visible"/>
                                      </p:to>
                                    </p:set>
                                    <p:animEffect transition="in" filter="fade">
                                      <p:cBhvr>
                                        <p:cTn id="25" dur="1000"/>
                                        <p:tgtEl>
                                          <p:spTgt spid="29"/>
                                        </p:tgtEl>
                                      </p:cBhvr>
                                    </p:animEffect>
                                  </p:childTnLst>
                                </p:cTn>
                              </p:par>
                              <p:par>
                                <p:cTn id="26" presetID="10" presetClass="entr" presetSubtype="0" fill="hold" grpId="0" nodeType="withEffect">
                                  <p:stCondLst>
                                    <p:cond delay="150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1000"/>
                                        <p:tgtEl>
                                          <p:spTgt spid="30"/>
                                        </p:tgtEl>
                                      </p:cBhvr>
                                    </p:animEffect>
                                  </p:childTnLst>
                                </p:cTn>
                              </p:par>
                              <p:par>
                                <p:cTn id="29" presetID="10" presetClass="entr" presetSubtype="0" fill="hold" grpId="0" nodeType="withEffect">
                                  <p:stCondLst>
                                    <p:cond delay="150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10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31"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B7506A-C0A3-CB4F-A28E-3DCD12596A2F}"/>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BCED06B7-0C47-B5E2-CAF0-41863278CCB1}"/>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3340CFF1-314E-E1C1-3706-6922F4602280}"/>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E275A78C-CC85-E598-AA86-6C8DC6928C62}"/>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6" name="Group 25">
            <a:extLst>
              <a:ext uri="{FF2B5EF4-FFF2-40B4-BE49-F238E27FC236}">
                <a16:creationId xmlns:a16="http://schemas.microsoft.com/office/drawing/2014/main" id="{82429AA5-30F0-719E-2966-8F4F2F3DE106}"/>
              </a:ext>
            </a:extLst>
          </p:cNvPr>
          <p:cNvGrpSpPr/>
          <p:nvPr/>
        </p:nvGrpSpPr>
        <p:grpSpPr>
          <a:xfrm>
            <a:off x="3187717" y="524825"/>
            <a:ext cx="2730500" cy="1117600"/>
            <a:chOff x="501650" y="2946400"/>
            <a:chExt cx="2730500" cy="1117600"/>
          </a:xfrm>
        </p:grpSpPr>
        <p:sp>
          <p:nvSpPr>
            <p:cNvPr id="27" name="Rectangle: Rounded Corners 26">
              <a:extLst>
                <a:ext uri="{FF2B5EF4-FFF2-40B4-BE49-F238E27FC236}">
                  <a16:creationId xmlns:a16="http://schemas.microsoft.com/office/drawing/2014/main" id="{BAF1B87A-31CA-8029-BD89-F54C79380924}"/>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97FDC580-3232-7F88-A81E-1D83F727D675}"/>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Second Tab</a:t>
              </a:r>
            </a:p>
          </p:txBody>
        </p:sp>
      </p:grpSp>
      <p:grpSp>
        <p:nvGrpSpPr>
          <p:cNvPr id="40" name="Group 39">
            <a:extLst>
              <a:ext uri="{FF2B5EF4-FFF2-40B4-BE49-F238E27FC236}">
                <a16:creationId xmlns:a16="http://schemas.microsoft.com/office/drawing/2014/main" id="{46A8F655-8BDC-01A6-E3C6-2BA520CC66C9}"/>
              </a:ext>
            </a:extLst>
          </p:cNvPr>
          <p:cNvGrpSpPr/>
          <p:nvPr/>
        </p:nvGrpSpPr>
        <p:grpSpPr>
          <a:xfrm>
            <a:off x="6008550" y="524825"/>
            <a:ext cx="2730500" cy="1117600"/>
            <a:chOff x="501650" y="2946400"/>
            <a:chExt cx="2730500" cy="1117600"/>
          </a:xfrm>
        </p:grpSpPr>
        <p:sp>
          <p:nvSpPr>
            <p:cNvPr id="41" name="Rectangle: Rounded Corners 40">
              <a:extLst>
                <a:ext uri="{FF2B5EF4-FFF2-40B4-BE49-F238E27FC236}">
                  <a16:creationId xmlns:a16="http://schemas.microsoft.com/office/drawing/2014/main" id="{949508B5-5522-EC3A-1CC1-312743996477}"/>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42" name="TextBox 41">
              <a:extLst>
                <a:ext uri="{FF2B5EF4-FFF2-40B4-BE49-F238E27FC236}">
                  <a16:creationId xmlns:a16="http://schemas.microsoft.com/office/drawing/2014/main" id="{FABEC757-8A0E-3B02-34CE-F4992F7EB186}"/>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Third Tab</a:t>
              </a:r>
            </a:p>
          </p:txBody>
        </p:sp>
      </p:grpSp>
      <p:sp>
        <p:nvSpPr>
          <p:cNvPr id="14" name="Rectangle top">
            <a:extLst>
              <a:ext uri="{FF2B5EF4-FFF2-40B4-BE49-F238E27FC236}">
                <a16:creationId xmlns:a16="http://schemas.microsoft.com/office/drawing/2014/main" id="{D2B24BF1-38DB-DAA3-74B7-C2D3BE390167}"/>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pic>
        <p:nvPicPr>
          <p:cNvPr id="43" name="Picture 42" descr="A white pencil on a black background&#10;&#10;Description automatically generated">
            <a:extLst>
              <a:ext uri="{FF2B5EF4-FFF2-40B4-BE49-F238E27FC236}">
                <a16:creationId xmlns:a16="http://schemas.microsoft.com/office/drawing/2014/main" id="{43912E97-45ED-5300-997F-752E46D70BE8}"/>
              </a:ext>
            </a:extLst>
          </p:cNvPr>
          <p:cNvPicPr>
            <a:picLocks noChangeAspect="1"/>
          </p:cNvPicPr>
          <p:nvPr/>
        </p:nvPicPr>
        <p:blipFill>
          <a:blip r:embed="rId3">
            <a:duotone>
              <a:prstClr val="black"/>
              <a:schemeClr val="tx2">
                <a:tint val="45000"/>
                <a:satMod val="400000"/>
              </a:schemeClr>
            </a:duotone>
            <a:extLst>
              <a:ext uri="{28A0092B-C50C-407E-A947-70E740481C1C}">
                <a14:useLocalDpi xmlns:a14="http://schemas.microsoft.com/office/drawing/2010/main" val="0"/>
              </a:ext>
            </a:extLst>
          </a:blip>
          <a:srcRect l="42895" r="42813"/>
          <a:stretch/>
        </p:blipFill>
        <p:spPr>
          <a:xfrm rot="5400000">
            <a:off x="5729467" y="-1531395"/>
            <a:ext cx="733064" cy="6063935"/>
          </a:xfrm>
          <a:prstGeom prst="rect">
            <a:avLst/>
          </a:prstGeom>
        </p:spPr>
      </p:pic>
      <p:sp>
        <p:nvSpPr>
          <p:cNvPr id="44" name="Freeform: Shape 43">
            <a:extLst>
              <a:ext uri="{FF2B5EF4-FFF2-40B4-BE49-F238E27FC236}">
                <a16:creationId xmlns:a16="http://schemas.microsoft.com/office/drawing/2014/main" id="{78ECDE86-B088-DF7F-96CB-1908466BBCCF}"/>
              </a:ext>
            </a:extLst>
          </p:cNvPr>
          <p:cNvSpPr/>
          <p:nvPr/>
        </p:nvSpPr>
        <p:spPr>
          <a:xfrm flipH="1">
            <a:off x="2005109" y="1884140"/>
            <a:ext cx="8229600" cy="5036326"/>
          </a:xfrm>
          <a:custGeom>
            <a:avLst/>
            <a:gdLst>
              <a:gd name="connsiteX0" fmla="*/ 7986031 w 8229600"/>
              <a:gd name="connsiteY0" fmla="*/ 0 h 5036326"/>
              <a:gd name="connsiteX1" fmla="*/ 5777563 w 8229600"/>
              <a:gd name="connsiteY1" fmla="*/ 0 h 5036326"/>
              <a:gd name="connsiteX2" fmla="*/ 243570 w 8229600"/>
              <a:gd name="connsiteY2" fmla="*/ 0 h 5036326"/>
              <a:gd name="connsiteX3" fmla="*/ 0 w 8229600"/>
              <a:gd name="connsiteY3" fmla="*/ 241814 h 5036326"/>
              <a:gd name="connsiteX4" fmla="*/ 0 w 8229600"/>
              <a:gd name="connsiteY4" fmla="*/ 553158 h 5036326"/>
              <a:gd name="connsiteX5" fmla="*/ 0 w 8229600"/>
              <a:gd name="connsiteY5" fmla="*/ 5036326 h 5036326"/>
              <a:gd name="connsiteX6" fmla="*/ 8229600 w 8229600"/>
              <a:gd name="connsiteY6" fmla="*/ 5036326 h 5036326"/>
              <a:gd name="connsiteX7" fmla="*/ 8229599 w 8229600"/>
              <a:gd name="connsiteY7" fmla="*/ 241815 h 5036326"/>
              <a:gd name="connsiteX8" fmla="*/ 8229599 w 8229600"/>
              <a:gd name="connsiteY8" fmla="*/ 241814 h 5036326"/>
              <a:gd name="connsiteX9" fmla="*/ 8122213 w 8229600"/>
              <a:gd name="connsiteY9" fmla="*/ 41299 h 5036326"/>
              <a:gd name="connsiteX10" fmla="*/ 8083142 w 8229600"/>
              <a:gd name="connsiteY10" fmla="*/ 20246 h 5036326"/>
              <a:gd name="connsiteX11" fmla="*/ 8080840 w 8229600"/>
              <a:gd name="connsiteY11" fmla="*/ 19005 h 5036326"/>
              <a:gd name="connsiteX12" fmla="*/ 8080839 w 8229600"/>
              <a:gd name="connsiteY12" fmla="*/ 19005 h 5036326"/>
              <a:gd name="connsiteX13" fmla="*/ 8068360 w 8229600"/>
              <a:gd name="connsiteY13" fmla="*/ 15159 h 5036326"/>
              <a:gd name="connsiteX14" fmla="*/ 8035118 w 8229600"/>
              <a:gd name="connsiteY14" fmla="*/ 4914 h 5036326"/>
              <a:gd name="connsiteX15" fmla="*/ 7986031 w 8229600"/>
              <a:gd name="connsiteY15" fmla="*/ 0 h 503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29600" h="5036326">
                <a:moveTo>
                  <a:pt x="7986031" y="0"/>
                </a:moveTo>
                <a:lnTo>
                  <a:pt x="5777563" y="0"/>
                </a:lnTo>
                <a:lnTo>
                  <a:pt x="243570" y="0"/>
                </a:lnTo>
                <a:cubicBezTo>
                  <a:pt x="109052" y="0"/>
                  <a:pt x="1" y="108265"/>
                  <a:pt x="0" y="241814"/>
                </a:cubicBezTo>
                <a:lnTo>
                  <a:pt x="0" y="553158"/>
                </a:lnTo>
                <a:lnTo>
                  <a:pt x="0" y="5036326"/>
                </a:lnTo>
                <a:lnTo>
                  <a:pt x="8229600" y="5036326"/>
                </a:lnTo>
                <a:lnTo>
                  <a:pt x="8229599" y="241815"/>
                </a:lnTo>
                <a:lnTo>
                  <a:pt x="8229599" y="241814"/>
                </a:lnTo>
                <a:cubicBezTo>
                  <a:pt x="8229599" y="158346"/>
                  <a:pt x="8187002" y="84755"/>
                  <a:pt x="8122213" y="41299"/>
                </a:cubicBezTo>
                <a:lnTo>
                  <a:pt x="8083142" y="20246"/>
                </a:lnTo>
                <a:lnTo>
                  <a:pt x="8080840" y="19005"/>
                </a:lnTo>
                <a:lnTo>
                  <a:pt x="8080839" y="19005"/>
                </a:lnTo>
                <a:lnTo>
                  <a:pt x="8068360" y="15159"/>
                </a:lnTo>
                <a:lnTo>
                  <a:pt x="8035118" y="4914"/>
                </a:lnTo>
                <a:cubicBezTo>
                  <a:pt x="8019264" y="1694"/>
                  <a:pt x="8002846" y="0"/>
                  <a:pt x="7986031"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pic>
        <p:nvPicPr>
          <p:cNvPr id="45" name="1">
            <a:extLst>
              <a:ext uri="{FF2B5EF4-FFF2-40B4-BE49-F238E27FC236}">
                <a16:creationId xmlns:a16="http://schemas.microsoft.com/office/drawing/2014/main" id="{35D3794B-025A-F0D1-3299-7FADFBA659D1}"/>
              </a:ext>
            </a:extLst>
          </p:cNvPr>
          <p:cNvPicPr>
            <a:picLocks noChangeAspect="1"/>
          </p:cNvPicPr>
          <p:nvPr/>
        </p:nvPicPr>
        <p:blipFill rotWithShape="1">
          <a:blip r:embed="rId4">
            <a:extLst>
              <a:ext uri="{28A0092B-C50C-407E-A947-70E740481C1C}">
                <a14:useLocalDpi xmlns:a14="http://schemas.microsoft.com/office/drawing/2010/main" val="0"/>
              </a:ext>
            </a:extLst>
          </a:blip>
          <a:srcRect t="32873" b="32873"/>
          <a:stretch/>
        </p:blipFill>
        <p:spPr>
          <a:xfrm>
            <a:off x="2010855" y="1893667"/>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46" name="3">
            <a:extLst>
              <a:ext uri="{FF2B5EF4-FFF2-40B4-BE49-F238E27FC236}">
                <a16:creationId xmlns:a16="http://schemas.microsoft.com/office/drawing/2014/main" id="{3B629970-0127-F156-EC35-D29D3757D4A1}"/>
              </a:ext>
            </a:extLst>
          </p:cNvPr>
          <p:cNvPicPr>
            <a:picLocks noChangeAspect="1"/>
          </p:cNvPicPr>
          <p:nvPr/>
        </p:nvPicPr>
        <p:blipFill rotWithShape="1">
          <a:blip r:embed="rId5">
            <a:extLst>
              <a:ext uri="{28A0092B-C50C-407E-A947-70E740481C1C}">
                <a14:useLocalDpi xmlns:a14="http://schemas.microsoft.com/office/drawing/2010/main" val="0"/>
              </a:ext>
            </a:extLst>
          </a:blip>
          <a:srcRect t="32831" b="32831"/>
          <a:stretch/>
        </p:blipFill>
        <p:spPr>
          <a:xfrm>
            <a:off x="2010855" y="7258985"/>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47" name="2">
            <a:extLst>
              <a:ext uri="{FF2B5EF4-FFF2-40B4-BE49-F238E27FC236}">
                <a16:creationId xmlns:a16="http://schemas.microsoft.com/office/drawing/2014/main" id="{1F196854-7E77-61D7-C80F-57AD489A5F47}"/>
              </a:ext>
            </a:extLst>
          </p:cNvPr>
          <p:cNvPicPr>
            <a:picLocks noChangeAspect="1"/>
          </p:cNvPicPr>
          <p:nvPr/>
        </p:nvPicPr>
        <p:blipFill rotWithShape="1">
          <a:blip r:embed="rId6">
            <a:extLst>
              <a:ext uri="{28A0092B-C50C-407E-A947-70E740481C1C}">
                <a14:useLocalDpi xmlns:a14="http://schemas.microsoft.com/office/drawing/2010/main" val="0"/>
              </a:ext>
            </a:extLst>
          </a:blip>
          <a:srcRect t="32807" b="32807"/>
          <a:stretch/>
        </p:blipFill>
        <p:spPr>
          <a:xfrm>
            <a:off x="-6409246" y="7258985"/>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48" name="4">
            <a:extLst>
              <a:ext uri="{FF2B5EF4-FFF2-40B4-BE49-F238E27FC236}">
                <a16:creationId xmlns:a16="http://schemas.microsoft.com/office/drawing/2014/main" id="{32318102-AF0F-F221-34D2-288E1D3D0DC4}"/>
              </a:ext>
            </a:extLst>
          </p:cNvPr>
          <p:cNvPicPr>
            <a:picLocks noChangeAspect="1"/>
          </p:cNvPicPr>
          <p:nvPr/>
        </p:nvPicPr>
        <p:blipFill rotWithShape="1">
          <a:blip r:embed="rId7">
            <a:extLst>
              <a:ext uri="{28A0092B-C50C-407E-A947-70E740481C1C}">
                <a14:useLocalDpi xmlns:a14="http://schemas.microsoft.com/office/drawing/2010/main" val="0"/>
              </a:ext>
            </a:extLst>
          </a:blip>
          <a:srcRect t="32831" b="32831"/>
          <a:stretch/>
        </p:blipFill>
        <p:spPr>
          <a:xfrm>
            <a:off x="10430956" y="7258985"/>
            <a:ext cx="8174735" cy="4983386"/>
          </a:xfrm>
          <a:custGeom>
            <a:avLst/>
            <a:gdLst>
              <a:gd name="connsiteX0" fmla="*/ 0 w 8174735"/>
              <a:gd name="connsiteY0" fmla="*/ 0 h 4983386"/>
              <a:gd name="connsiteX1" fmla="*/ 8174735 w 8174735"/>
              <a:gd name="connsiteY1" fmla="*/ 0 h 4983386"/>
              <a:gd name="connsiteX2" fmla="*/ 8174735 w 8174735"/>
              <a:gd name="connsiteY2" fmla="*/ 4983386 h 4983386"/>
              <a:gd name="connsiteX3" fmla="*/ 0 w 8174735"/>
              <a:gd name="connsiteY3" fmla="*/ 4983386 h 4983386"/>
            </a:gdLst>
            <a:ahLst/>
            <a:cxnLst>
              <a:cxn ang="0">
                <a:pos x="connsiteX0" y="connsiteY0"/>
              </a:cxn>
              <a:cxn ang="0">
                <a:pos x="connsiteX1" y="connsiteY1"/>
              </a:cxn>
              <a:cxn ang="0">
                <a:pos x="connsiteX2" y="connsiteY2"/>
              </a:cxn>
              <a:cxn ang="0">
                <a:pos x="connsiteX3" y="connsiteY3"/>
              </a:cxn>
            </a:cxnLst>
            <a:rect l="l" t="t" r="r" b="b"/>
            <a:pathLst>
              <a:path w="8174735" h="4983386">
                <a:moveTo>
                  <a:pt x="0" y="0"/>
                </a:moveTo>
                <a:lnTo>
                  <a:pt x="8174735" y="0"/>
                </a:lnTo>
                <a:lnTo>
                  <a:pt x="8174735" y="4983386"/>
                </a:lnTo>
                <a:lnTo>
                  <a:pt x="0" y="4983386"/>
                </a:lnTo>
                <a:close/>
              </a:path>
            </a:pathLst>
          </a:custGeom>
        </p:spPr>
      </p:pic>
      <p:pic>
        <p:nvPicPr>
          <p:cNvPr id="49" name="Picture 48">
            <a:extLst>
              <a:ext uri="{FF2B5EF4-FFF2-40B4-BE49-F238E27FC236}">
                <a16:creationId xmlns:a16="http://schemas.microsoft.com/office/drawing/2014/main" id="{11FF1FD8-BC1B-1397-AB9C-A7732F85918A}"/>
              </a:ext>
            </a:extLst>
          </p:cNvPr>
          <p:cNvPicPr/>
          <p:nvPr/>
        </p:nvPicPr>
        <p:blipFill>
          <a:blip r:embed="rId8"/>
          <a:srcRect t="24158"/>
          <a:stretch>
            <a:fillRect/>
          </a:stretch>
        </p:blipFill>
        <p:spPr>
          <a:xfrm>
            <a:off x="0" y="1656714"/>
            <a:ext cx="12192000" cy="5201287"/>
          </a:xfrm>
          <a:custGeom>
            <a:avLst/>
            <a:gdLst>
              <a:gd name="connsiteX0" fmla="*/ 2252667 w 12192000"/>
              <a:gd name="connsiteY0" fmla="*/ 236953 h 5201287"/>
              <a:gd name="connsiteX1" fmla="*/ 2203933 w 12192000"/>
              <a:gd name="connsiteY1" fmla="*/ 241521 h 5201287"/>
              <a:gd name="connsiteX2" fmla="*/ 2170931 w 12192000"/>
              <a:gd name="connsiteY2" fmla="*/ 251044 h 5201287"/>
              <a:gd name="connsiteX3" fmla="*/ 2158542 w 12192000"/>
              <a:gd name="connsiteY3" fmla="*/ 254619 h 5201287"/>
              <a:gd name="connsiteX4" fmla="*/ 2158541 w 12192000"/>
              <a:gd name="connsiteY4" fmla="*/ 254619 h 5201287"/>
              <a:gd name="connsiteX5" fmla="*/ 2156256 w 12192000"/>
              <a:gd name="connsiteY5" fmla="*/ 255772 h 5201287"/>
              <a:gd name="connsiteX6" fmla="*/ 2117466 w 12192000"/>
              <a:gd name="connsiteY6" fmla="*/ 275342 h 5201287"/>
              <a:gd name="connsiteX7" fmla="*/ 2010854 w 12192000"/>
              <a:gd name="connsiteY7" fmla="*/ 461727 h 5201287"/>
              <a:gd name="connsiteX8" fmla="*/ 2010854 w 12192000"/>
              <a:gd name="connsiteY8" fmla="*/ 461728 h 5201287"/>
              <a:gd name="connsiteX9" fmla="*/ 2010853 w 12192000"/>
              <a:gd name="connsiteY9" fmla="*/ 5201286 h 5201287"/>
              <a:gd name="connsiteX10" fmla="*/ 10181146 w 12192000"/>
              <a:gd name="connsiteY10" fmla="*/ 5201286 h 5201287"/>
              <a:gd name="connsiteX11" fmla="*/ 10181146 w 12192000"/>
              <a:gd name="connsiteY11" fmla="*/ 751131 h 5201287"/>
              <a:gd name="connsiteX12" fmla="*/ 10181146 w 12192000"/>
              <a:gd name="connsiteY12" fmla="*/ 461727 h 5201287"/>
              <a:gd name="connsiteX13" fmla="*/ 9939331 w 12192000"/>
              <a:gd name="connsiteY13" fmla="*/ 236953 h 5201287"/>
              <a:gd name="connsiteX14" fmla="*/ 4445219 w 12192000"/>
              <a:gd name="connsiteY14" fmla="*/ 236953 h 5201287"/>
              <a:gd name="connsiteX15" fmla="*/ 0 w 12192000"/>
              <a:gd name="connsiteY15" fmla="*/ 0 h 5201287"/>
              <a:gd name="connsiteX16" fmla="*/ 12192000 w 12192000"/>
              <a:gd name="connsiteY16" fmla="*/ 0 h 5201287"/>
              <a:gd name="connsiteX17" fmla="*/ 12192000 w 12192000"/>
              <a:gd name="connsiteY17" fmla="*/ 5201287 h 5201287"/>
              <a:gd name="connsiteX18" fmla="*/ 0 w 12192000"/>
              <a:gd name="connsiteY18" fmla="*/ 5201287 h 5201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92000" h="5201287">
                <a:moveTo>
                  <a:pt x="2252667" y="236953"/>
                </a:moveTo>
                <a:cubicBezTo>
                  <a:pt x="2235973" y="236953"/>
                  <a:pt x="2219673" y="238528"/>
                  <a:pt x="2203933" y="241521"/>
                </a:cubicBezTo>
                <a:lnTo>
                  <a:pt x="2170931" y="251044"/>
                </a:lnTo>
                <a:lnTo>
                  <a:pt x="2158542" y="254619"/>
                </a:lnTo>
                <a:lnTo>
                  <a:pt x="2158541" y="254619"/>
                </a:lnTo>
                <a:lnTo>
                  <a:pt x="2156256" y="255772"/>
                </a:lnTo>
                <a:lnTo>
                  <a:pt x="2117466" y="275342"/>
                </a:lnTo>
                <a:cubicBezTo>
                  <a:pt x="2053144" y="315736"/>
                  <a:pt x="2010854" y="384140"/>
                  <a:pt x="2010854" y="461727"/>
                </a:cubicBezTo>
                <a:lnTo>
                  <a:pt x="2010854" y="461728"/>
                </a:lnTo>
                <a:lnTo>
                  <a:pt x="2010853" y="5201286"/>
                </a:lnTo>
                <a:lnTo>
                  <a:pt x="10181146" y="5201286"/>
                </a:lnTo>
                <a:lnTo>
                  <a:pt x="10181146" y="751131"/>
                </a:lnTo>
                <a:lnTo>
                  <a:pt x="10181146" y="461727"/>
                </a:lnTo>
                <a:cubicBezTo>
                  <a:pt x="10181145" y="337589"/>
                  <a:pt x="10072880" y="236953"/>
                  <a:pt x="9939331" y="236953"/>
                </a:cubicBezTo>
                <a:lnTo>
                  <a:pt x="4445219" y="236953"/>
                </a:lnTo>
                <a:close/>
                <a:moveTo>
                  <a:pt x="0" y="0"/>
                </a:moveTo>
                <a:lnTo>
                  <a:pt x="12192000" y="0"/>
                </a:lnTo>
                <a:lnTo>
                  <a:pt x="12192000" y="5201287"/>
                </a:lnTo>
                <a:lnTo>
                  <a:pt x="0" y="5201287"/>
                </a:lnTo>
                <a:close/>
              </a:path>
            </a:pathLst>
          </a:custGeom>
        </p:spPr>
      </p:pic>
    </p:spTree>
    <p:extLst>
      <p:ext uri="{BB962C8B-B14F-4D97-AF65-F5344CB8AC3E}">
        <p14:creationId xmlns:p14="http://schemas.microsoft.com/office/powerpoint/2010/main" val="380173519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26"/>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40"/>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4 L 5E-6 -1.85185E-6 " pathEditMode="relative" rAng="0" ptsTypes="AA">
                                      <p:cBhvr>
                                        <p:cTn id="10" dur="750" fill="hold"/>
                                        <p:tgtEl>
                                          <p:spTgt spid="40"/>
                                        </p:tgtEl>
                                        <p:attrNameLst>
                                          <p:attrName>ppt_x</p:attrName>
                                          <p:attrName>ppt_y</p:attrName>
                                        </p:attrNameLst>
                                      </p:cBhvr>
                                      <p:rCtr x="0" y="-6667"/>
                                    </p:animMotion>
                                  </p:childTnLst>
                                </p:cTn>
                              </p:par>
                              <p:par>
                                <p:cTn id="11" presetID="1" presetClass="entr" presetSubtype="0" fill="hold" grpId="0" nodeType="withEffect">
                                  <p:stCondLst>
                                    <p:cond delay="500"/>
                                  </p:stCondLst>
                                  <p:childTnLst>
                                    <p:set>
                                      <p:cBhvr>
                                        <p:cTn id="12" dur="1" fill="hold">
                                          <p:stCondLst>
                                            <p:cond delay="0"/>
                                          </p:stCondLst>
                                        </p:cTn>
                                        <p:tgtEl>
                                          <p:spTgt spid="44"/>
                                        </p:tgtEl>
                                        <p:attrNameLst>
                                          <p:attrName>style.visibility</p:attrName>
                                        </p:attrNameLst>
                                      </p:cBhvr>
                                      <p:to>
                                        <p:strVal val="visible"/>
                                      </p:to>
                                    </p:set>
                                  </p:childTnLst>
                                </p:cTn>
                              </p:par>
                              <p:par>
                                <p:cTn id="13" presetID="64" presetClass="path" presetSubtype="0" accel="50000" decel="50000" fill="hold" grpId="1" nodeType="withEffect">
                                  <p:stCondLst>
                                    <p:cond delay="500"/>
                                  </p:stCondLst>
                                  <p:childTnLst>
                                    <p:animMotion origin="layout" path="M 0 0.87709 L 0 -3.33333E-6 " pathEditMode="relative" rAng="0" ptsTypes="AA">
                                      <p:cBhvr>
                                        <p:cTn id="14" dur="2000" fill="hold"/>
                                        <p:tgtEl>
                                          <p:spTgt spid="44"/>
                                        </p:tgtEl>
                                        <p:attrNameLst>
                                          <p:attrName>ppt_x</p:attrName>
                                          <p:attrName>ppt_y</p:attrName>
                                        </p:attrNameLst>
                                      </p:cBhvr>
                                      <p:rCtr x="0" y="-43866"/>
                                    </p:animMotion>
                                  </p:childTnLst>
                                </p:cTn>
                              </p:par>
                              <p:par>
                                <p:cTn id="15" presetID="1" presetClass="entr" presetSubtype="0" fill="hold" nodeType="withEffect">
                                  <p:stCondLst>
                                    <p:cond delay="500"/>
                                  </p:stCondLst>
                                  <p:childTnLst>
                                    <p:set>
                                      <p:cBhvr>
                                        <p:cTn id="16" dur="1" fill="hold">
                                          <p:stCondLst>
                                            <p:cond delay="0"/>
                                          </p:stCondLst>
                                        </p:cTn>
                                        <p:tgtEl>
                                          <p:spTgt spid="49"/>
                                        </p:tgtEl>
                                        <p:attrNameLst>
                                          <p:attrName>style.visibility</p:attrName>
                                        </p:attrNameLst>
                                      </p:cBhvr>
                                      <p:to>
                                        <p:strVal val="visible"/>
                                      </p:to>
                                    </p:set>
                                  </p:childTnLst>
                                </p:cTn>
                              </p:par>
                              <p:par>
                                <p:cTn id="17" presetID="64" presetClass="path" presetSubtype="0" accel="50000" decel="50000" fill="hold" nodeType="withEffect">
                                  <p:stCondLst>
                                    <p:cond delay="500"/>
                                  </p:stCondLst>
                                  <p:childTnLst>
                                    <p:animMotion origin="layout" path="M 0 0.87709 L 0 -3.33333E-6 " pathEditMode="relative" rAng="0" ptsTypes="AA">
                                      <p:cBhvr>
                                        <p:cTn id="18" dur="2000" fill="hold"/>
                                        <p:tgtEl>
                                          <p:spTgt spid="49"/>
                                        </p:tgtEl>
                                        <p:attrNameLst>
                                          <p:attrName>ppt_x</p:attrName>
                                          <p:attrName>ppt_y</p:attrName>
                                        </p:attrNameLst>
                                      </p:cBhvr>
                                      <p:rCtr x="0" y="-43866"/>
                                    </p:animMotion>
                                  </p:childTnLst>
                                </p:cTn>
                              </p:par>
                              <p:par>
                                <p:cTn id="19" presetID="1" presetClass="entr" presetSubtype="0" fill="hold" nodeType="withEffect">
                                  <p:stCondLst>
                                    <p:cond delay="500"/>
                                  </p:stCondLst>
                                  <p:childTnLst>
                                    <p:set>
                                      <p:cBhvr>
                                        <p:cTn id="20" dur="1" fill="hold">
                                          <p:stCondLst>
                                            <p:cond delay="0"/>
                                          </p:stCondLst>
                                        </p:cTn>
                                        <p:tgtEl>
                                          <p:spTgt spid="45"/>
                                        </p:tgtEl>
                                        <p:attrNameLst>
                                          <p:attrName>style.visibility</p:attrName>
                                        </p:attrNameLst>
                                      </p:cBhvr>
                                      <p:to>
                                        <p:strVal val="visible"/>
                                      </p:to>
                                    </p:set>
                                  </p:childTnLst>
                                </p:cTn>
                              </p:par>
                              <p:par>
                                <p:cTn id="21" presetID="64" presetClass="path" presetSubtype="0" accel="50000" decel="50000" fill="hold" nodeType="withEffect">
                                  <p:stCondLst>
                                    <p:cond delay="500"/>
                                  </p:stCondLst>
                                  <p:childTnLst>
                                    <p:animMotion origin="layout" path="M 0 0.87709 L 0 -3.33333E-6 " pathEditMode="relative" rAng="0" ptsTypes="AA">
                                      <p:cBhvr>
                                        <p:cTn id="22" dur="2000" fill="hold"/>
                                        <p:tgtEl>
                                          <p:spTgt spid="45"/>
                                        </p:tgtEl>
                                        <p:attrNameLst>
                                          <p:attrName>ppt_x</p:attrName>
                                          <p:attrName>ppt_y</p:attrName>
                                        </p:attrNameLst>
                                      </p:cBhvr>
                                      <p:rCtr x="0" y="-43866"/>
                                    </p:animMotion>
                                  </p:childTnLst>
                                </p:cTn>
                              </p:par>
                              <p:par>
                                <p:cTn id="23" presetID="1" presetClass="entr" presetSubtype="0" fill="hold" nodeType="withEffect">
                                  <p:stCondLst>
                                    <p:cond delay="1750"/>
                                  </p:stCondLst>
                                  <p:childTnLst>
                                    <p:set>
                                      <p:cBhvr>
                                        <p:cTn id="24" dur="1" fill="hold">
                                          <p:stCondLst>
                                            <p:cond delay="0"/>
                                          </p:stCondLst>
                                        </p:cTn>
                                        <p:tgtEl>
                                          <p:spTgt spid="43"/>
                                        </p:tgtEl>
                                        <p:attrNameLst>
                                          <p:attrName>style.visibility</p:attrName>
                                        </p:attrNameLst>
                                      </p:cBhvr>
                                      <p:to>
                                        <p:strVal val="visible"/>
                                      </p:to>
                                    </p:set>
                                  </p:childTnLst>
                                </p:cTn>
                              </p:par>
                              <p:par>
                                <p:cTn id="25" presetID="64" presetClass="path" presetSubtype="0" decel="100000" fill="hold" nodeType="withEffect">
                                  <p:stCondLst>
                                    <p:cond delay="1750"/>
                                  </p:stCondLst>
                                  <p:childTnLst>
                                    <p:animMotion origin="layout" path="M 0 0.62245 L 0 2.77556E-17 " pathEditMode="relative" rAng="0" ptsTypes="AA">
                                      <p:cBhvr>
                                        <p:cTn id="26" dur="1500" fill="hold"/>
                                        <p:tgtEl>
                                          <p:spTgt spid="43"/>
                                        </p:tgtEl>
                                        <p:attrNameLst>
                                          <p:attrName>ppt_x</p:attrName>
                                          <p:attrName>ppt_y</p:attrName>
                                        </p:attrNameLst>
                                      </p:cBhvr>
                                      <p:rCtr x="0" y="-31134"/>
                                    </p:animMotion>
                                  </p:childTnLst>
                                </p:cTn>
                              </p:par>
                            </p:childTnLst>
                          </p:cTn>
                        </p:par>
                      </p:childTnLst>
                    </p:cTn>
                  </p:par>
                  <p:par>
                    <p:cTn id="27" fill="hold">
                      <p:stCondLst>
                        <p:cond delay="indefinite"/>
                      </p:stCondLst>
                      <p:childTnLst>
                        <p:par>
                          <p:cTn id="28" fill="hold">
                            <p:stCondLst>
                              <p:cond delay="0"/>
                            </p:stCondLst>
                            <p:childTnLst>
                              <p:par>
                                <p:cTn id="29" presetID="42" presetClass="path" presetSubtype="0" accel="50000" decel="50000" fill="hold" nodeType="clickEffect">
                                  <p:stCondLst>
                                    <p:cond delay="0"/>
                                  </p:stCondLst>
                                  <p:childTnLst>
                                    <p:animMotion origin="layout" path="M 4.58333E-6 -0.78056 L 0.69036 -0.78195 " pathEditMode="relative" rAng="0" ptsTypes="AA">
                                      <p:cBhvr>
                                        <p:cTn id="30" dur="2000" fill="hold"/>
                                        <p:tgtEl>
                                          <p:spTgt spid="47"/>
                                        </p:tgtEl>
                                        <p:attrNameLst>
                                          <p:attrName>ppt_x</p:attrName>
                                          <p:attrName>ppt_y</p:attrName>
                                        </p:attrNameLst>
                                      </p:cBhvr>
                                      <p:rCtr x="34518" y="-69"/>
                                    </p:animMotion>
                                  </p:childTnLst>
                                </p:cTn>
                              </p:par>
                              <p:par>
                                <p:cTn id="31" presetID="63" presetClass="path" presetSubtype="0" accel="50000" decel="50000" fill="hold" nodeType="withEffect">
                                  <p:stCondLst>
                                    <p:cond delay="0"/>
                                  </p:stCondLst>
                                  <p:childTnLst>
                                    <p:animMotion origin="layout" path="M -2.08333E-7 -1.85185E-6 L 0.69362 -1.85185E-6 " pathEditMode="relative" rAng="0" ptsTypes="AA">
                                      <p:cBhvr>
                                        <p:cTn id="32" dur="2000" fill="hold"/>
                                        <p:tgtEl>
                                          <p:spTgt spid="45"/>
                                        </p:tgtEl>
                                        <p:attrNameLst>
                                          <p:attrName>ppt_x</p:attrName>
                                          <p:attrName>ppt_y</p:attrName>
                                        </p:attrNameLst>
                                      </p:cBhvr>
                                      <p:rCtr x="34674" y="0"/>
                                    </p:animMotion>
                                  </p:childTnLst>
                                </p:cTn>
                              </p:par>
                            </p:childTnLst>
                          </p:cTn>
                        </p:par>
                      </p:childTnLst>
                    </p:cTn>
                  </p:par>
                  <p:par>
                    <p:cTn id="33" fill="hold">
                      <p:stCondLst>
                        <p:cond delay="indefinite"/>
                      </p:stCondLst>
                      <p:childTnLst>
                        <p:par>
                          <p:cTn id="34" fill="hold">
                            <p:stCondLst>
                              <p:cond delay="0"/>
                            </p:stCondLst>
                            <p:childTnLst>
                              <p:par>
                                <p:cTn id="35" presetID="42" presetClass="path" presetSubtype="0" accel="50000" decel="50000" fill="hold" nodeType="clickEffect">
                                  <p:stCondLst>
                                    <p:cond delay="0"/>
                                  </p:stCondLst>
                                  <p:childTnLst>
                                    <p:animMotion origin="layout" path="M -0.69036 -0.78102 L 7.39968E-18 -0.78241 " pathEditMode="relative" rAng="0" ptsTypes="AA">
                                      <p:cBhvr>
                                        <p:cTn id="36" dur="2000" fill="hold"/>
                                        <p:tgtEl>
                                          <p:spTgt spid="46"/>
                                        </p:tgtEl>
                                        <p:attrNameLst>
                                          <p:attrName>ppt_x</p:attrName>
                                          <p:attrName>ppt_y</p:attrName>
                                        </p:attrNameLst>
                                      </p:cBhvr>
                                      <p:rCtr x="34518" y="-69"/>
                                    </p:animMotion>
                                  </p:childTnLst>
                                </p:cTn>
                              </p:par>
                              <p:par>
                                <p:cTn id="37" presetID="63" presetClass="path" presetSubtype="0" accel="50000" decel="50000" fill="hold" nodeType="withEffect">
                                  <p:stCondLst>
                                    <p:cond delay="0"/>
                                  </p:stCondLst>
                                  <p:childTnLst>
                                    <p:animMotion origin="layout" path="M 0.69049 -0.78241 L 1.38737 -0.78241 " pathEditMode="relative" rAng="0" ptsTypes="AA">
                                      <p:cBhvr>
                                        <p:cTn id="38" dur="2000" fill="hold"/>
                                        <p:tgtEl>
                                          <p:spTgt spid="47"/>
                                        </p:tgtEl>
                                        <p:attrNameLst>
                                          <p:attrName>ppt_x</p:attrName>
                                          <p:attrName>ppt_y</p:attrName>
                                        </p:attrNameLst>
                                      </p:cBhvr>
                                      <p:rCtr x="34844" y="-23"/>
                                    </p:animMotion>
                                  </p:childTnLst>
                                </p:cTn>
                              </p:par>
                            </p:childTnLst>
                          </p:cTn>
                        </p:par>
                      </p:childTnLst>
                    </p:cTn>
                  </p:par>
                  <p:par>
                    <p:cTn id="39" fill="hold">
                      <p:stCondLst>
                        <p:cond delay="indefinite"/>
                      </p:stCondLst>
                      <p:childTnLst>
                        <p:par>
                          <p:cTn id="40" fill="hold">
                            <p:stCondLst>
                              <p:cond delay="0"/>
                            </p:stCondLst>
                            <p:childTnLst>
                              <p:par>
                                <p:cTn id="41" presetID="63" presetClass="path" presetSubtype="0" accel="50000" decel="50000" fill="hold" nodeType="clickEffect">
                                  <p:stCondLst>
                                    <p:cond delay="0"/>
                                  </p:stCondLst>
                                  <p:childTnLst>
                                    <p:animMotion origin="layout" path="M -1.38165 -0.78195 L -0.69063 -0.78241 " pathEditMode="relative" rAng="0" ptsTypes="AA">
                                      <p:cBhvr>
                                        <p:cTn id="42" dur="2000" fill="hold"/>
                                        <p:tgtEl>
                                          <p:spTgt spid="48"/>
                                        </p:tgtEl>
                                        <p:attrNameLst>
                                          <p:attrName>ppt_x</p:attrName>
                                          <p:attrName>ppt_y</p:attrName>
                                        </p:attrNameLst>
                                      </p:cBhvr>
                                      <p:rCtr x="34544" y="-46"/>
                                    </p:animMotion>
                                  </p:childTnLst>
                                </p:cTn>
                              </p:par>
                              <p:par>
                                <p:cTn id="43" presetID="63" presetClass="path" presetSubtype="0" accel="50000" decel="50000" fill="hold" nodeType="withEffect">
                                  <p:stCondLst>
                                    <p:cond delay="0"/>
                                  </p:stCondLst>
                                  <p:childTnLst>
                                    <p:animMotion origin="layout" path="M 7.39968E-18 -0.78241 L 0.69675 -0.78287 " pathEditMode="relative" rAng="0" ptsTypes="AA">
                                      <p:cBhvr>
                                        <p:cTn id="44" dur="2000" fill="hold"/>
                                        <p:tgtEl>
                                          <p:spTgt spid="46"/>
                                        </p:tgtEl>
                                        <p:attrNameLst>
                                          <p:attrName>ppt_x</p:attrName>
                                          <p:attrName>ppt_y</p:attrName>
                                        </p:attrNameLst>
                                      </p:cBhvr>
                                      <p:rCtr x="34844" y="-2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4" grpId="1"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4A6357-62E6-59EB-3DD8-D0F4F7595694}"/>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C720F8ED-18A3-C4FB-94C5-01C571C1EFAD}"/>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12B663B5-4666-8877-3531-15DE6A09213D}"/>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990EA7C8-43D2-D64D-E22F-612A2ECDABFD}"/>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12" name="Rectangle top">
            <a:extLst>
              <a:ext uri="{FF2B5EF4-FFF2-40B4-BE49-F238E27FC236}">
                <a16:creationId xmlns:a16="http://schemas.microsoft.com/office/drawing/2014/main" id="{76E5C27D-4358-2D46-8842-778BA31931A1}"/>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0" name="TextBox 29">
            <a:extLst>
              <a:ext uri="{FF2B5EF4-FFF2-40B4-BE49-F238E27FC236}">
                <a16:creationId xmlns:a16="http://schemas.microsoft.com/office/drawing/2014/main" id="{39476D24-EE48-0DD1-52E2-C492F7009641}"/>
              </a:ext>
            </a:extLst>
          </p:cNvPr>
          <p:cNvSpPr txBox="1">
            <a:spLocks/>
          </p:cNvSpPr>
          <p:nvPr/>
        </p:nvSpPr>
        <p:spPr>
          <a:xfrm>
            <a:off x="751350" y="674191"/>
            <a:ext cx="333528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sp>
        <p:nvSpPr>
          <p:cNvPr id="81" name="Freeform: Shape 80">
            <a:extLst>
              <a:ext uri="{FF2B5EF4-FFF2-40B4-BE49-F238E27FC236}">
                <a16:creationId xmlns:a16="http://schemas.microsoft.com/office/drawing/2014/main" id="{A9511A50-3C27-C324-896A-EBC1EDE78E06}"/>
              </a:ext>
            </a:extLst>
          </p:cNvPr>
          <p:cNvSpPr/>
          <p:nvPr/>
        </p:nvSpPr>
        <p:spPr>
          <a:xfrm flipH="1">
            <a:off x="1241618" y="1616406"/>
            <a:ext cx="9756582" cy="5248607"/>
          </a:xfrm>
          <a:custGeom>
            <a:avLst/>
            <a:gdLst>
              <a:gd name="connsiteX0" fmla="*/ 9467819 w 9756582"/>
              <a:gd name="connsiteY0" fmla="*/ 0 h 5248607"/>
              <a:gd name="connsiteX1" fmla="*/ 6849575 w 9756582"/>
              <a:gd name="connsiteY1" fmla="*/ 0 h 5248607"/>
              <a:gd name="connsiteX2" fmla="*/ 288764 w 9756582"/>
              <a:gd name="connsiteY2" fmla="*/ 0 h 5248607"/>
              <a:gd name="connsiteX3" fmla="*/ 0 w 9756582"/>
              <a:gd name="connsiteY3" fmla="*/ 282159 h 5248607"/>
              <a:gd name="connsiteX4" fmla="*/ 0 w 9756582"/>
              <a:gd name="connsiteY4" fmla="*/ 645448 h 5248607"/>
              <a:gd name="connsiteX5" fmla="*/ 0 w 9756582"/>
              <a:gd name="connsiteY5" fmla="*/ 5248607 h 5248607"/>
              <a:gd name="connsiteX6" fmla="*/ 9756582 w 9756582"/>
              <a:gd name="connsiteY6" fmla="*/ 5248607 h 5248607"/>
              <a:gd name="connsiteX7" fmla="*/ 9756581 w 9756582"/>
              <a:gd name="connsiteY7" fmla="*/ 282160 h 5248607"/>
              <a:gd name="connsiteX8" fmla="*/ 9756581 w 9756582"/>
              <a:gd name="connsiteY8" fmla="*/ 282159 h 5248607"/>
              <a:gd name="connsiteX9" fmla="*/ 9629270 w 9756582"/>
              <a:gd name="connsiteY9" fmla="*/ 48190 h 5248607"/>
              <a:gd name="connsiteX10" fmla="*/ 9582949 w 9756582"/>
              <a:gd name="connsiteY10" fmla="*/ 23624 h 5248607"/>
              <a:gd name="connsiteX11" fmla="*/ 9580220 w 9756582"/>
              <a:gd name="connsiteY11" fmla="*/ 22176 h 5248607"/>
              <a:gd name="connsiteX12" fmla="*/ 9580219 w 9756582"/>
              <a:gd name="connsiteY12" fmla="*/ 22176 h 5248607"/>
              <a:gd name="connsiteX13" fmla="*/ 9565424 w 9756582"/>
              <a:gd name="connsiteY13" fmla="*/ 17688 h 5248607"/>
              <a:gd name="connsiteX14" fmla="*/ 9526014 w 9756582"/>
              <a:gd name="connsiteY14" fmla="*/ 5734 h 5248607"/>
              <a:gd name="connsiteX15" fmla="*/ 9467819 w 9756582"/>
              <a:gd name="connsiteY15" fmla="*/ 0 h 5248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756582" h="5248607">
                <a:moveTo>
                  <a:pt x="9467819" y="0"/>
                </a:moveTo>
                <a:lnTo>
                  <a:pt x="6849575" y="0"/>
                </a:lnTo>
                <a:lnTo>
                  <a:pt x="288764" y="0"/>
                </a:lnTo>
                <a:cubicBezTo>
                  <a:pt x="129286" y="0"/>
                  <a:pt x="1" y="126328"/>
                  <a:pt x="0" y="282159"/>
                </a:cubicBezTo>
                <a:lnTo>
                  <a:pt x="0" y="645448"/>
                </a:lnTo>
                <a:lnTo>
                  <a:pt x="0" y="5248607"/>
                </a:lnTo>
                <a:lnTo>
                  <a:pt x="9756582" y="5248607"/>
                </a:lnTo>
                <a:lnTo>
                  <a:pt x="9756581" y="282160"/>
                </a:lnTo>
                <a:lnTo>
                  <a:pt x="9756581" y="282159"/>
                </a:lnTo>
                <a:cubicBezTo>
                  <a:pt x="9756581" y="184765"/>
                  <a:pt x="9706080" y="98896"/>
                  <a:pt x="9629270" y="48190"/>
                </a:cubicBezTo>
                <a:lnTo>
                  <a:pt x="9582949" y="23624"/>
                </a:lnTo>
                <a:lnTo>
                  <a:pt x="9580220" y="22176"/>
                </a:lnTo>
                <a:lnTo>
                  <a:pt x="9580219" y="22176"/>
                </a:lnTo>
                <a:lnTo>
                  <a:pt x="9565424" y="17688"/>
                </a:lnTo>
                <a:lnTo>
                  <a:pt x="9526014" y="5734"/>
                </a:lnTo>
                <a:cubicBezTo>
                  <a:pt x="9507219" y="1977"/>
                  <a:pt x="9487754" y="0"/>
                  <a:pt x="9467819"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7" name="Oval 16">
            <a:extLst>
              <a:ext uri="{FF2B5EF4-FFF2-40B4-BE49-F238E27FC236}">
                <a16:creationId xmlns:a16="http://schemas.microsoft.com/office/drawing/2014/main" id="{4C5ADF36-3FBC-C388-52AC-D79F8F6517FA}"/>
              </a:ext>
            </a:extLst>
          </p:cNvPr>
          <p:cNvSpPr/>
          <p:nvPr/>
        </p:nvSpPr>
        <p:spPr>
          <a:xfrm>
            <a:off x="1931931" y="3410073"/>
            <a:ext cx="822960" cy="82296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Montserrat" panose="00000500000000000000" pitchFamily="2" charset="0"/>
                <a:ea typeface="+mn-ea"/>
                <a:cs typeface="+mn-cs"/>
              </a:rPr>
              <a:t>13</a:t>
            </a:r>
          </a:p>
        </p:txBody>
      </p:sp>
      <p:sp>
        <p:nvSpPr>
          <p:cNvPr id="20" name="Oval 19">
            <a:extLst>
              <a:ext uri="{FF2B5EF4-FFF2-40B4-BE49-F238E27FC236}">
                <a16:creationId xmlns:a16="http://schemas.microsoft.com/office/drawing/2014/main" id="{F13F01E0-2726-930A-DC97-B5E41A72AD50}"/>
              </a:ext>
            </a:extLst>
          </p:cNvPr>
          <p:cNvSpPr/>
          <p:nvPr/>
        </p:nvSpPr>
        <p:spPr>
          <a:xfrm>
            <a:off x="-423472" y="5035945"/>
            <a:ext cx="822960" cy="82296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Montserrat" panose="00000500000000000000" pitchFamily="2" charset="0"/>
                <a:ea typeface="+mn-ea"/>
                <a:cs typeface="+mn-cs"/>
              </a:rPr>
              <a:t>17</a:t>
            </a:r>
            <a:endParaRPr kumimoji="0" lang="en-US" sz="3600" b="1" i="0" u="none" strike="noStrike" kern="1200" cap="none" spc="0" normalizeH="0" baseline="0" noProof="0" dirty="0">
              <a:ln>
                <a:noFill/>
              </a:ln>
              <a:solidFill>
                <a:prstClr val="white"/>
              </a:solidFill>
              <a:effectLst/>
              <a:uLnTx/>
              <a:uFillTx/>
              <a:latin typeface="Montserrat" panose="00000500000000000000" pitchFamily="2" charset="0"/>
              <a:ea typeface="+mn-ea"/>
              <a:cs typeface="+mn-cs"/>
            </a:endParaRPr>
          </a:p>
        </p:txBody>
      </p:sp>
      <p:sp>
        <p:nvSpPr>
          <p:cNvPr id="21" name="Freeform: Shape 20">
            <a:extLst>
              <a:ext uri="{FF2B5EF4-FFF2-40B4-BE49-F238E27FC236}">
                <a16:creationId xmlns:a16="http://schemas.microsoft.com/office/drawing/2014/main" id="{F57C6375-E6DD-03AA-312C-5DDEBA7180AA}"/>
              </a:ext>
            </a:extLst>
          </p:cNvPr>
          <p:cNvSpPr/>
          <p:nvPr/>
        </p:nvSpPr>
        <p:spPr>
          <a:xfrm>
            <a:off x="884597" y="-3067122"/>
            <a:ext cx="1371709" cy="13716000"/>
          </a:xfrm>
          <a:custGeom>
            <a:avLst/>
            <a:gdLst>
              <a:gd name="connsiteX0" fmla="*/ 0 w 1371600"/>
              <a:gd name="connsiteY0" fmla="*/ 0 h 13716000"/>
              <a:gd name="connsiteX1" fmla="*/ 1371600 w 1371600"/>
              <a:gd name="connsiteY1" fmla="*/ 0 h 13716000"/>
              <a:gd name="connsiteX2" fmla="*/ 1371600 w 1371600"/>
              <a:gd name="connsiteY2" fmla="*/ 5888133 h 13716000"/>
              <a:gd name="connsiteX3" fmla="*/ 1022885 w 1371600"/>
              <a:gd name="connsiteY3" fmla="*/ 6509285 h 13716000"/>
              <a:gd name="connsiteX4" fmla="*/ 878442 w 1371600"/>
              <a:gd name="connsiteY4" fmla="*/ 6858000 h 13716000"/>
              <a:gd name="connsiteX5" fmla="*/ 1022885 w 1371600"/>
              <a:gd name="connsiteY5" fmla="*/ 7206715 h 13716000"/>
              <a:gd name="connsiteX6" fmla="*/ 1371600 w 1371600"/>
              <a:gd name="connsiteY6" fmla="*/ 7827868 h 13716000"/>
              <a:gd name="connsiteX7" fmla="*/ 1371600 w 1371600"/>
              <a:gd name="connsiteY7" fmla="*/ 13716000 h 13716000"/>
              <a:gd name="connsiteX8" fmla="*/ 0 w 1371600"/>
              <a:gd name="connsiteY8" fmla="*/ 13716000 h 13716000"/>
              <a:gd name="connsiteX0" fmla="*/ 0 w 1371600"/>
              <a:gd name="connsiteY0" fmla="*/ 0 h 13716000"/>
              <a:gd name="connsiteX1" fmla="*/ 1371600 w 1371600"/>
              <a:gd name="connsiteY1" fmla="*/ 0 h 13716000"/>
              <a:gd name="connsiteX2" fmla="*/ 1371600 w 1371600"/>
              <a:gd name="connsiteY2" fmla="*/ 5888133 h 13716000"/>
              <a:gd name="connsiteX3" fmla="*/ 1022885 w 1371600"/>
              <a:gd name="connsiteY3" fmla="*/ 6509285 h 13716000"/>
              <a:gd name="connsiteX4" fmla="*/ 878442 w 1371600"/>
              <a:gd name="connsiteY4" fmla="*/ 6858000 h 13716000"/>
              <a:gd name="connsiteX5" fmla="*/ 1022885 w 1371600"/>
              <a:gd name="connsiteY5" fmla="*/ 7206715 h 13716000"/>
              <a:gd name="connsiteX6" fmla="*/ 1371600 w 1371600"/>
              <a:gd name="connsiteY6" fmla="*/ 7827868 h 13716000"/>
              <a:gd name="connsiteX7" fmla="*/ 1371600 w 1371600"/>
              <a:gd name="connsiteY7" fmla="*/ 13716000 h 13716000"/>
              <a:gd name="connsiteX8" fmla="*/ 0 w 1371600"/>
              <a:gd name="connsiteY8" fmla="*/ 13716000 h 13716000"/>
              <a:gd name="connsiteX9" fmla="*/ 0 w 1371600"/>
              <a:gd name="connsiteY9" fmla="*/ 0 h 13716000"/>
              <a:gd name="connsiteX0" fmla="*/ 0 w 1371709"/>
              <a:gd name="connsiteY0" fmla="*/ 0 h 13716000"/>
              <a:gd name="connsiteX1" fmla="*/ 1371600 w 1371709"/>
              <a:gd name="connsiteY1" fmla="*/ 0 h 13716000"/>
              <a:gd name="connsiteX2" fmla="*/ 1371600 w 1371709"/>
              <a:gd name="connsiteY2" fmla="*/ 5888133 h 13716000"/>
              <a:gd name="connsiteX3" fmla="*/ 1022885 w 1371709"/>
              <a:gd name="connsiteY3" fmla="*/ 6509285 h 13716000"/>
              <a:gd name="connsiteX4" fmla="*/ 878442 w 1371709"/>
              <a:gd name="connsiteY4" fmla="*/ 6858000 h 13716000"/>
              <a:gd name="connsiteX5" fmla="*/ 1022885 w 1371709"/>
              <a:gd name="connsiteY5" fmla="*/ 7206715 h 13716000"/>
              <a:gd name="connsiteX6" fmla="*/ 1371600 w 1371709"/>
              <a:gd name="connsiteY6" fmla="*/ 7827868 h 13716000"/>
              <a:gd name="connsiteX7" fmla="*/ 1371600 w 1371709"/>
              <a:gd name="connsiteY7" fmla="*/ 13716000 h 13716000"/>
              <a:gd name="connsiteX8" fmla="*/ 0 w 1371709"/>
              <a:gd name="connsiteY8" fmla="*/ 13716000 h 13716000"/>
              <a:gd name="connsiteX9" fmla="*/ 0 w 1371709"/>
              <a:gd name="connsiteY9" fmla="*/ 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1709" h="13716000">
                <a:moveTo>
                  <a:pt x="0" y="0"/>
                </a:moveTo>
                <a:lnTo>
                  <a:pt x="1371600" y="0"/>
                </a:lnTo>
                <a:lnTo>
                  <a:pt x="1371600" y="5888133"/>
                </a:lnTo>
                <a:cubicBezTo>
                  <a:pt x="1376968" y="6178690"/>
                  <a:pt x="1184530" y="6347641"/>
                  <a:pt x="1022885" y="6509285"/>
                </a:cubicBezTo>
                <a:cubicBezTo>
                  <a:pt x="926590" y="6605580"/>
                  <a:pt x="878442" y="6731791"/>
                  <a:pt x="878442" y="6858000"/>
                </a:cubicBezTo>
                <a:cubicBezTo>
                  <a:pt x="878442" y="6984210"/>
                  <a:pt x="926590" y="7110420"/>
                  <a:pt x="1022885" y="7206715"/>
                </a:cubicBezTo>
                <a:cubicBezTo>
                  <a:pt x="1184530" y="7368360"/>
                  <a:pt x="1329343" y="7489686"/>
                  <a:pt x="1371600" y="7827868"/>
                </a:cubicBezTo>
                <a:lnTo>
                  <a:pt x="1371600" y="13716000"/>
                </a:lnTo>
                <a:lnTo>
                  <a:pt x="0" y="13716000"/>
                </a:lnTo>
                <a:lnTo>
                  <a:pt x="0" y="0"/>
                </a:lnTo>
                <a:close/>
              </a:path>
            </a:pathLst>
          </a:custGeom>
          <a:solidFill>
            <a:schemeClr val="accent3">
              <a:lumMod val="75000"/>
            </a:schemeClr>
          </a:solidFill>
          <a:ln>
            <a:noFill/>
          </a:ln>
          <a:effectLst>
            <a:outerShdw blurRad="317500" dist="152400" algn="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Montserrat" panose="00000500000000000000" pitchFamily="2" charset="0"/>
              <a:ea typeface="+mn-ea"/>
              <a:cs typeface="+mn-cs"/>
            </a:endParaRPr>
          </a:p>
        </p:txBody>
      </p:sp>
      <p:pic>
        <p:nvPicPr>
          <p:cNvPr id="79" name="Picture 78">
            <a:extLst>
              <a:ext uri="{FF2B5EF4-FFF2-40B4-BE49-F238E27FC236}">
                <a16:creationId xmlns:a16="http://schemas.microsoft.com/office/drawing/2014/main" id="{AA9629B1-1189-67B9-C24C-B4F35568980F}"/>
              </a:ext>
            </a:extLst>
          </p:cNvPr>
          <p:cNvPicPr>
            <a:picLocks noChangeAspect="1"/>
          </p:cNvPicPr>
          <p:nvPr/>
        </p:nvPicPr>
        <p:blipFill>
          <a:blip r:embed="rId3"/>
          <a:srcRect l="7769" t="24158" r="7769" b="8122"/>
          <a:stretch>
            <a:fillRect/>
          </a:stretch>
        </p:blipFill>
        <p:spPr>
          <a:xfrm>
            <a:off x="-8303" y="1351916"/>
            <a:ext cx="12208606" cy="5506085"/>
          </a:xfrm>
          <a:custGeom>
            <a:avLst/>
            <a:gdLst>
              <a:gd name="connsiteX0" fmla="*/ 0 w 12208606"/>
              <a:gd name="connsiteY0" fmla="*/ 0 h 5506085"/>
              <a:gd name="connsiteX1" fmla="*/ 12208606 w 12208606"/>
              <a:gd name="connsiteY1" fmla="*/ 0 h 5506085"/>
              <a:gd name="connsiteX2" fmla="*/ 12208606 w 12208606"/>
              <a:gd name="connsiteY2" fmla="*/ 5506085 h 5506085"/>
              <a:gd name="connsiteX3" fmla="*/ 10947526 w 12208606"/>
              <a:gd name="connsiteY3" fmla="*/ 5506085 h 5506085"/>
              <a:gd name="connsiteX4" fmla="*/ 10947526 w 12208606"/>
              <a:gd name="connsiteY4" fmla="*/ 890518 h 5506085"/>
              <a:gd name="connsiteX5" fmla="*/ 10947526 w 12208606"/>
              <a:gd name="connsiteY5" fmla="*/ 547410 h 5506085"/>
              <a:gd name="connsiteX6" fmla="*/ 10660837 w 12208606"/>
              <a:gd name="connsiteY6" fmla="*/ 280925 h 5506085"/>
              <a:gd name="connsiteX7" fmla="*/ 4147189 w 12208606"/>
              <a:gd name="connsiteY7" fmla="*/ 280925 h 5506085"/>
              <a:gd name="connsiteX8" fmla="*/ 1547767 w 12208606"/>
              <a:gd name="connsiteY8" fmla="*/ 280925 h 5506085"/>
              <a:gd name="connsiteX9" fmla="*/ 1489989 w 12208606"/>
              <a:gd name="connsiteY9" fmla="*/ 286340 h 5506085"/>
              <a:gd name="connsiteX10" fmla="*/ 1450863 w 12208606"/>
              <a:gd name="connsiteY10" fmla="*/ 297630 h 5506085"/>
              <a:gd name="connsiteX11" fmla="*/ 1436175 w 12208606"/>
              <a:gd name="connsiteY11" fmla="*/ 301869 h 5506085"/>
              <a:gd name="connsiteX12" fmla="*/ 1436174 w 12208606"/>
              <a:gd name="connsiteY12" fmla="*/ 301869 h 5506085"/>
              <a:gd name="connsiteX13" fmla="*/ 1433465 w 12208606"/>
              <a:gd name="connsiteY13" fmla="*/ 303236 h 5506085"/>
              <a:gd name="connsiteX14" fmla="*/ 1387477 w 12208606"/>
              <a:gd name="connsiteY14" fmla="*/ 326437 h 5506085"/>
              <a:gd name="connsiteX15" fmla="*/ 1261081 w 12208606"/>
              <a:gd name="connsiteY15" fmla="*/ 547410 h 5506085"/>
              <a:gd name="connsiteX16" fmla="*/ 1261081 w 12208606"/>
              <a:gd name="connsiteY16" fmla="*/ 547411 h 5506085"/>
              <a:gd name="connsiteX17" fmla="*/ 1261080 w 12208606"/>
              <a:gd name="connsiteY17" fmla="*/ 5506085 h 5506085"/>
              <a:gd name="connsiteX18" fmla="*/ 0 w 12208606"/>
              <a:gd name="connsiteY18" fmla="*/ 5506085 h 550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08606" h="5506085">
                <a:moveTo>
                  <a:pt x="0" y="0"/>
                </a:moveTo>
                <a:lnTo>
                  <a:pt x="12208606" y="0"/>
                </a:lnTo>
                <a:lnTo>
                  <a:pt x="12208606" y="5506085"/>
                </a:lnTo>
                <a:lnTo>
                  <a:pt x="10947526" y="5506085"/>
                </a:lnTo>
                <a:lnTo>
                  <a:pt x="10947526" y="890518"/>
                </a:lnTo>
                <a:lnTo>
                  <a:pt x="10947526" y="547410"/>
                </a:lnTo>
                <a:cubicBezTo>
                  <a:pt x="10947525" y="400235"/>
                  <a:pt x="10819169" y="280925"/>
                  <a:pt x="10660837" y="280925"/>
                </a:cubicBezTo>
                <a:lnTo>
                  <a:pt x="4147189" y="280925"/>
                </a:lnTo>
                <a:lnTo>
                  <a:pt x="1547767" y="280925"/>
                </a:lnTo>
                <a:cubicBezTo>
                  <a:pt x="1527975" y="280925"/>
                  <a:pt x="1508650" y="282792"/>
                  <a:pt x="1489989" y="286340"/>
                </a:cubicBezTo>
                <a:lnTo>
                  <a:pt x="1450863" y="297630"/>
                </a:lnTo>
                <a:lnTo>
                  <a:pt x="1436175" y="301869"/>
                </a:lnTo>
                <a:lnTo>
                  <a:pt x="1436174" y="301869"/>
                </a:lnTo>
                <a:lnTo>
                  <a:pt x="1433465" y="303236"/>
                </a:lnTo>
                <a:lnTo>
                  <a:pt x="1387477" y="326437"/>
                </a:lnTo>
                <a:cubicBezTo>
                  <a:pt x="1311219" y="374327"/>
                  <a:pt x="1261081" y="455425"/>
                  <a:pt x="1261081" y="547410"/>
                </a:cubicBezTo>
                <a:lnTo>
                  <a:pt x="1261081" y="547411"/>
                </a:lnTo>
                <a:lnTo>
                  <a:pt x="1261080" y="5506085"/>
                </a:lnTo>
                <a:lnTo>
                  <a:pt x="0" y="5506085"/>
                </a:lnTo>
                <a:close/>
              </a:path>
            </a:pathLst>
          </a:custGeom>
        </p:spPr>
      </p:pic>
      <p:pic>
        <p:nvPicPr>
          <p:cNvPr id="10" name="Picture 9">
            <a:extLst>
              <a:ext uri="{FF2B5EF4-FFF2-40B4-BE49-F238E27FC236}">
                <a16:creationId xmlns:a16="http://schemas.microsoft.com/office/drawing/2014/main" id="{E750231F-1F21-A15E-E87E-534771512B85}"/>
              </a:ext>
            </a:extLst>
          </p:cNvPr>
          <p:cNvPicPr>
            <a:picLocks noChangeAspect="1"/>
          </p:cNvPicPr>
          <p:nvPr/>
        </p:nvPicPr>
        <p:blipFill>
          <a:blip r:embed="rId4"/>
          <a:srcRect b="80287"/>
          <a:stretch>
            <a:fillRect/>
          </a:stretch>
        </p:blipFill>
        <p:spPr>
          <a:xfrm>
            <a:off x="0" y="1"/>
            <a:ext cx="12192000" cy="1351915"/>
          </a:xfrm>
          <a:custGeom>
            <a:avLst/>
            <a:gdLst>
              <a:gd name="connsiteX0" fmla="*/ 0 w 12192000"/>
              <a:gd name="connsiteY0" fmla="*/ 0 h 1351915"/>
              <a:gd name="connsiteX1" fmla="*/ 12192000 w 12192000"/>
              <a:gd name="connsiteY1" fmla="*/ 0 h 1351915"/>
              <a:gd name="connsiteX2" fmla="*/ 12192000 w 12192000"/>
              <a:gd name="connsiteY2" fmla="*/ 1351915 h 1351915"/>
              <a:gd name="connsiteX3" fmla="*/ 0 w 12192000"/>
              <a:gd name="connsiteY3" fmla="*/ 1351915 h 1351915"/>
            </a:gdLst>
            <a:ahLst/>
            <a:cxnLst>
              <a:cxn ang="0">
                <a:pos x="connsiteX0" y="connsiteY0"/>
              </a:cxn>
              <a:cxn ang="0">
                <a:pos x="connsiteX1" y="connsiteY1"/>
              </a:cxn>
              <a:cxn ang="0">
                <a:pos x="connsiteX2" y="connsiteY2"/>
              </a:cxn>
              <a:cxn ang="0">
                <a:pos x="connsiteX3" y="connsiteY3"/>
              </a:cxn>
            </a:cxnLst>
            <a:rect l="l" t="t" r="r" b="b"/>
            <a:pathLst>
              <a:path w="12192000" h="1351915">
                <a:moveTo>
                  <a:pt x="0" y="0"/>
                </a:moveTo>
                <a:lnTo>
                  <a:pt x="12192000" y="0"/>
                </a:lnTo>
                <a:lnTo>
                  <a:pt x="12192000" y="1351915"/>
                </a:lnTo>
                <a:lnTo>
                  <a:pt x="0" y="1351915"/>
                </a:lnTo>
                <a:close/>
              </a:path>
            </a:pathLst>
          </a:custGeom>
        </p:spPr>
      </p:pic>
      <p:sp>
        <p:nvSpPr>
          <p:cNvPr id="9" name="1">
            <a:extLst>
              <a:ext uri="{FF2B5EF4-FFF2-40B4-BE49-F238E27FC236}">
                <a16:creationId xmlns:a16="http://schemas.microsoft.com/office/drawing/2014/main" id="{C1F40387-9C40-1436-7A33-44512244B0D0}"/>
              </a:ext>
            </a:extLst>
          </p:cNvPr>
          <p:cNvSpPr/>
          <p:nvPr/>
        </p:nvSpPr>
        <p:spPr>
          <a:xfrm>
            <a:off x="3054823" y="3506319"/>
            <a:ext cx="1537280" cy="37959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13</a:t>
            </a:r>
            <a:r>
              <a:rPr kumimoji="0"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2024</a:t>
            </a:r>
            <a:endParaRPr kumimoji="0"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endParaRPr>
          </a:p>
        </p:txBody>
      </p:sp>
      <p:sp>
        <p:nvSpPr>
          <p:cNvPr id="11" name="1">
            <a:extLst>
              <a:ext uri="{FF2B5EF4-FFF2-40B4-BE49-F238E27FC236}">
                <a16:creationId xmlns:a16="http://schemas.microsoft.com/office/drawing/2014/main" id="{8F46FFF6-9459-DFC8-DE6F-965601A019F3}"/>
              </a:ext>
            </a:extLst>
          </p:cNvPr>
          <p:cNvSpPr/>
          <p:nvPr/>
        </p:nvSpPr>
        <p:spPr>
          <a:xfrm>
            <a:off x="3054823" y="5067834"/>
            <a:ext cx="1543692" cy="37959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17</a:t>
            </a:r>
            <a:r>
              <a:rPr kumimoji="0"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2024</a:t>
            </a:r>
            <a:endParaRPr kumimoji="0" sz="18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endParaRPr>
          </a:p>
        </p:txBody>
      </p:sp>
      <p:sp>
        <p:nvSpPr>
          <p:cNvPr id="13" name="TextBox 12">
            <a:extLst>
              <a:ext uri="{FF2B5EF4-FFF2-40B4-BE49-F238E27FC236}">
                <a16:creationId xmlns:a16="http://schemas.microsoft.com/office/drawing/2014/main" id="{2FED7CD3-9FA5-2D53-6201-AC1D75942F28}"/>
              </a:ext>
            </a:extLst>
          </p:cNvPr>
          <p:cNvSpPr txBox="1"/>
          <p:nvPr/>
        </p:nvSpPr>
        <p:spPr>
          <a:xfrm>
            <a:off x="3054823" y="3912127"/>
            <a:ext cx="24003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Lorem ipsum dolor sit a met, constituter adipescent elite. Maecenas portti, </a:t>
            </a:r>
          </a:p>
        </p:txBody>
      </p:sp>
      <p:sp>
        <p:nvSpPr>
          <p:cNvPr id="15" name="TextBox 14">
            <a:extLst>
              <a:ext uri="{FF2B5EF4-FFF2-40B4-BE49-F238E27FC236}">
                <a16:creationId xmlns:a16="http://schemas.microsoft.com/office/drawing/2014/main" id="{B0ADDBB0-78AD-5EAF-8D1C-A82E264B3DEC}"/>
              </a:ext>
            </a:extLst>
          </p:cNvPr>
          <p:cNvSpPr txBox="1"/>
          <p:nvPr/>
        </p:nvSpPr>
        <p:spPr>
          <a:xfrm>
            <a:off x="3054823" y="5473642"/>
            <a:ext cx="24003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1">
                    <a:lumMod val="85000"/>
                  </a:schemeClr>
                </a:solidFill>
                <a:effectLst/>
                <a:uLnTx/>
                <a:uFillTx/>
                <a:latin typeface="Montserrat" panose="00000500000000000000" pitchFamily="2" charset="0"/>
                <a:ea typeface="+mn-ea"/>
                <a:cs typeface="+mn-cs"/>
              </a:rPr>
              <a:t>Lorem ipsum dolor sit a met, constituter adipescent elite. Maecenas</a:t>
            </a:r>
          </a:p>
        </p:txBody>
      </p:sp>
      <p:sp>
        <p:nvSpPr>
          <p:cNvPr id="16" name="Text Box 5">
            <a:extLst>
              <a:ext uri="{FF2B5EF4-FFF2-40B4-BE49-F238E27FC236}">
                <a16:creationId xmlns:a16="http://schemas.microsoft.com/office/drawing/2014/main" id="{5708924B-6255-58C2-B7A7-8CA5E8164AEA}"/>
              </a:ext>
            </a:extLst>
          </p:cNvPr>
          <p:cNvSpPr txBox="1"/>
          <p:nvPr/>
        </p:nvSpPr>
        <p:spPr>
          <a:xfrm>
            <a:off x="3054823" y="2354860"/>
            <a:ext cx="2857500" cy="74597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nSpc>
                <a:spcPct val="90000"/>
              </a:lnSpc>
              <a:defRPr sz="5000" cap="all" spc="0">
                <a:solidFill>
                  <a:srgbClr val="FFFFFF"/>
                </a:solidFill>
                <a:latin typeface="+mn-lt"/>
                <a:ea typeface="+mn-ea"/>
                <a:cs typeface="+mn-cs"/>
                <a:sym typeface="Montserrat ExtraBold"/>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sz="2500" b="1" i="0" u="none" strike="noStrike" kern="1200" cap="all" spc="0" normalizeH="0" baseline="0" noProof="0" dirty="0">
                <a:ln>
                  <a:noFill/>
                </a:ln>
                <a:solidFill>
                  <a:schemeClr val="bg1">
                    <a:lumMod val="85000"/>
                  </a:schemeClr>
                </a:solidFill>
                <a:effectLst/>
                <a:uLnTx/>
                <a:uFillTx/>
                <a:latin typeface="Montserrat" panose="00000500000000000000" pitchFamily="2" charset="0"/>
                <a:ea typeface="+mn-ea"/>
                <a:cs typeface="+mn-cs"/>
                <a:sym typeface="Montserrat ExtraBold"/>
              </a:rPr>
              <a:t>schedule</a:t>
            </a:r>
            <a:r>
              <a:rPr kumimoji="0" lang="en-US" sz="2500" b="1" i="0" u="none" strike="noStrike" kern="1200" cap="all" spc="0" normalizeH="0" baseline="0" noProof="0" dirty="0">
                <a:ln>
                  <a:noFill/>
                </a:ln>
                <a:solidFill>
                  <a:schemeClr val="bg1">
                    <a:lumMod val="85000"/>
                  </a:schemeClr>
                </a:solidFill>
                <a:effectLst/>
                <a:uLnTx/>
                <a:uFillTx/>
                <a:latin typeface="Montserrat" panose="00000500000000000000" pitchFamily="2" charset="0"/>
                <a:ea typeface="+mn-ea"/>
                <a:cs typeface="+mn-cs"/>
                <a:sym typeface="Montserrat ExtraBold"/>
              </a:rPr>
              <a:t> For this</a:t>
            </a:r>
            <a:r>
              <a:rPr kumimoji="0" sz="2500" b="1" i="0" u="none" strike="noStrike" kern="1200" cap="all" spc="0" normalizeH="0" baseline="0" noProof="0" dirty="0">
                <a:ln>
                  <a:noFill/>
                </a:ln>
                <a:solidFill>
                  <a:schemeClr val="bg1">
                    <a:lumMod val="85000"/>
                  </a:schemeClr>
                </a:solidFill>
                <a:effectLst/>
                <a:uLnTx/>
                <a:uFillTx/>
                <a:latin typeface="Montserrat" panose="00000500000000000000" pitchFamily="2" charset="0"/>
                <a:ea typeface="+mn-ea"/>
                <a:cs typeface="+mn-cs"/>
                <a:sym typeface="Montserrat ExtraBold"/>
              </a:rPr>
              <a:t> month</a:t>
            </a:r>
          </a:p>
        </p:txBody>
      </p:sp>
      <p:grpSp>
        <p:nvGrpSpPr>
          <p:cNvPr id="22" name="Group 21">
            <a:extLst>
              <a:ext uri="{FF2B5EF4-FFF2-40B4-BE49-F238E27FC236}">
                <a16:creationId xmlns:a16="http://schemas.microsoft.com/office/drawing/2014/main" id="{322637C4-FFFF-AF22-B369-9EF4F86A1EAE}"/>
              </a:ext>
            </a:extLst>
          </p:cNvPr>
          <p:cNvGrpSpPr/>
          <p:nvPr/>
        </p:nvGrpSpPr>
        <p:grpSpPr>
          <a:xfrm>
            <a:off x="6108364" y="1999671"/>
            <a:ext cx="4497425" cy="4480155"/>
            <a:chOff x="6381438" y="948463"/>
            <a:chExt cx="4497425" cy="4480155"/>
          </a:xfrm>
        </p:grpSpPr>
        <p:grpSp>
          <p:nvGrpSpPr>
            <p:cNvPr id="23" name="Group 22">
              <a:extLst>
                <a:ext uri="{FF2B5EF4-FFF2-40B4-BE49-F238E27FC236}">
                  <a16:creationId xmlns:a16="http://schemas.microsoft.com/office/drawing/2014/main" id="{4D223876-10E2-69DE-52C0-A8C9FB70BD22}"/>
                </a:ext>
              </a:extLst>
            </p:cNvPr>
            <p:cNvGrpSpPr/>
            <p:nvPr/>
          </p:nvGrpSpPr>
          <p:grpSpPr>
            <a:xfrm>
              <a:off x="6381438" y="1429383"/>
              <a:ext cx="4497425" cy="3999235"/>
              <a:chOff x="1598575" y="1162717"/>
              <a:chExt cx="4497425" cy="3999235"/>
            </a:xfrm>
          </p:grpSpPr>
          <p:sp>
            <p:nvSpPr>
              <p:cNvPr id="28" name="1">
                <a:extLst>
                  <a:ext uri="{FF2B5EF4-FFF2-40B4-BE49-F238E27FC236}">
                    <a16:creationId xmlns:a16="http://schemas.microsoft.com/office/drawing/2014/main" id="{2A8D8C83-738F-22BD-DE5C-8B24231A6EAE}"/>
                  </a:ext>
                </a:extLst>
              </p:cNvPr>
              <p:cNvSpPr txBox="1"/>
              <p:nvPr/>
            </p:nvSpPr>
            <p:spPr>
              <a:xfrm>
                <a:off x="1624333" y="174196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1</a:t>
                </a:r>
              </a:p>
            </p:txBody>
          </p:sp>
          <p:sp>
            <p:nvSpPr>
              <p:cNvPr id="29" name="2">
                <a:extLst>
                  <a:ext uri="{FF2B5EF4-FFF2-40B4-BE49-F238E27FC236}">
                    <a16:creationId xmlns:a16="http://schemas.microsoft.com/office/drawing/2014/main" id="{90D6335A-B6E8-4EAE-755C-333B8A9F45CC}"/>
                  </a:ext>
                </a:extLst>
              </p:cNvPr>
              <p:cNvSpPr txBox="1"/>
              <p:nvPr/>
            </p:nvSpPr>
            <p:spPr>
              <a:xfrm>
                <a:off x="2283985" y="174196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2</a:t>
                </a:r>
              </a:p>
            </p:txBody>
          </p:sp>
          <p:sp>
            <p:nvSpPr>
              <p:cNvPr id="31" name="3">
                <a:extLst>
                  <a:ext uri="{FF2B5EF4-FFF2-40B4-BE49-F238E27FC236}">
                    <a16:creationId xmlns:a16="http://schemas.microsoft.com/office/drawing/2014/main" id="{659D9D88-9127-62D4-230E-6138D3FE0B83}"/>
                  </a:ext>
                </a:extLst>
              </p:cNvPr>
              <p:cNvSpPr txBox="1"/>
              <p:nvPr/>
            </p:nvSpPr>
            <p:spPr>
              <a:xfrm>
                <a:off x="2950763" y="174196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3</a:t>
                </a:r>
              </a:p>
            </p:txBody>
          </p:sp>
          <p:sp>
            <p:nvSpPr>
              <p:cNvPr id="32" name="4">
                <a:extLst>
                  <a:ext uri="{FF2B5EF4-FFF2-40B4-BE49-F238E27FC236}">
                    <a16:creationId xmlns:a16="http://schemas.microsoft.com/office/drawing/2014/main" id="{FBEFF081-8C49-F67A-CB9A-2DAE9891C95D}"/>
                  </a:ext>
                </a:extLst>
              </p:cNvPr>
              <p:cNvSpPr txBox="1"/>
              <p:nvPr/>
            </p:nvSpPr>
            <p:spPr>
              <a:xfrm>
                <a:off x="3607580" y="174196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4</a:t>
                </a:r>
              </a:p>
            </p:txBody>
          </p:sp>
          <p:sp>
            <p:nvSpPr>
              <p:cNvPr id="33" name="5">
                <a:extLst>
                  <a:ext uri="{FF2B5EF4-FFF2-40B4-BE49-F238E27FC236}">
                    <a16:creationId xmlns:a16="http://schemas.microsoft.com/office/drawing/2014/main" id="{6782C029-8556-7779-476E-15114D58A571}"/>
                  </a:ext>
                </a:extLst>
              </p:cNvPr>
              <p:cNvSpPr txBox="1"/>
              <p:nvPr/>
            </p:nvSpPr>
            <p:spPr>
              <a:xfrm>
                <a:off x="4267244" y="174196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5</a:t>
                </a:r>
              </a:p>
            </p:txBody>
          </p:sp>
          <p:sp>
            <p:nvSpPr>
              <p:cNvPr id="34" name="6">
                <a:extLst>
                  <a:ext uri="{FF2B5EF4-FFF2-40B4-BE49-F238E27FC236}">
                    <a16:creationId xmlns:a16="http://schemas.microsoft.com/office/drawing/2014/main" id="{E114E573-FF0F-7172-700C-1C10FC25135C}"/>
                  </a:ext>
                </a:extLst>
              </p:cNvPr>
              <p:cNvSpPr txBox="1"/>
              <p:nvPr/>
            </p:nvSpPr>
            <p:spPr>
              <a:xfrm>
                <a:off x="4934962" y="174196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6</a:t>
                </a:r>
              </a:p>
            </p:txBody>
          </p:sp>
          <p:sp>
            <p:nvSpPr>
              <p:cNvPr id="35" name="7">
                <a:extLst>
                  <a:ext uri="{FF2B5EF4-FFF2-40B4-BE49-F238E27FC236}">
                    <a16:creationId xmlns:a16="http://schemas.microsoft.com/office/drawing/2014/main" id="{45E5B186-17A3-3052-9B77-22EDEDA296EF}"/>
                  </a:ext>
                </a:extLst>
              </p:cNvPr>
              <p:cNvSpPr txBox="1"/>
              <p:nvPr/>
            </p:nvSpPr>
            <p:spPr>
              <a:xfrm>
                <a:off x="5588000" y="1741967"/>
                <a:ext cx="508000"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7</a:t>
                </a:r>
              </a:p>
            </p:txBody>
          </p:sp>
          <p:sp>
            <p:nvSpPr>
              <p:cNvPr id="36" name="8">
                <a:extLst>
                  <a:ext uri="{FF2B5EF4-FFF2-40B4-BE49-F238E27FC236}">
                    <a16:creationId xmlns:a16="http://schemas.microsoft.com/office/drawing/2014/main" id="{2811EF5A-86E8-D801-F365-7BDD0BB790A3}"/>
                  </a:ext>
                </a:extLst>
              </p:cNvPr>
              <p:cNvSpPr txBox="1"/>
              <p:nvPr/>
            </p:nvSpPr>
            <p:spPr>
              <a:xfrm>
                <a:off x="1612491" y="2320459"/>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8</a:t>
                </a:r>
              </a:p>
            </p:txBody>
          </p:sp>
          <p:sp>
            <p:nvSpPr>
              <p:cNvPr id="37" name="9">
                <a:extLst>
                  <a:ext uri="{FF2B5EF4-FFF2-40B4-BE49-F238E27FC236}">
                    <a16:creationId xmlns:a16="http://schemas.microsoft.com/office/drawing/2014/main" id="{37685553-E033-79CB-37A7-21FA253829DF}"/>
                  </a:ext>
                </a:extLst>
              </p:cNvPr>
              <p:cNvSpPr txBox="1"/>
              <p:nvPr/>
            </p:nvSpPr>
            <p:spPr>
              <a:xfrm>
                <a:off x="2283968" y="2320459"/>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9</a:t>
                </a:r>
              </a:p>
            </p:txBody>
          </p:sp>
          <p:sp>
            <p:nvSpPr>
              <p:cNvPr id="38" name="10">
                <a:extLst>
                  <a:ext uri="{FF2B5EF4-FFF2-40B4-BE49-F238E27FC236}">
                    <a16:creationId xmlns:a16="http://schemas.microsoft.com/office/drawing/2014/main" id="{FD96A916-1A92-564D-19FD-D496DC955DC3}"/>
                  </a:ext>
                </a:extLst>
              </p:cNvPr>
              <p:cNvSpPr txBox="1"/>
              <p:nvPr/>
            </p:nvSpPr>
            <p:spPr>
              <a:xfrm>
                <a:off x="2943375" y="2320459"/>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10</a:t>
                </a:r>
              </a:p>
            </p:txBody>
          </p:sp>
          <p:sp>
            <p:nvSpPr>
              <p:cNvPr id="39" name="11">
                <a:extLst>
                  <a:ext uri="{FF2B5EF4-FFF2-40B4-BE49-F238E27FC236}">
                    <a16:creationId xmlns:a16="http://schemas.microsoft.com/office/drawing/2014/main" id="{AFD37251-3C40-2FB3-017E-D07F32121871}"/>
                  </a:ext>
                </a:extLst>
              </p:cNvPr>
              <p:cNvSpPr txBox="1"/>
              <p:nvPr/>
            </p:nvSpPr>
            <p:spPr>
              <a:xfrm>
                <a:off x="3619470" y="2320459"/>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11</a:t>
                </a:r>
              </a:p>
            </p:txBody>
          </p:sp>
          <p:sp>
            <p:nvSpPr>
              <p:cNvPr id="40" name="12">
                <a:extLst>
                  <a:ext uri="{FF2B5EF4-FFF2-40B4-BE49-F238E27FC236}">
                    <a16:creationId xmlns:a16="http://schemas.microsoft.com/office/drawing/2014/main" id="{4FC3D13B-BEF0-4D84-77D9-5328F9296524}"/>
                  </a:ext>
                </a:extLst>
              </p:cNvPr>
              <p:cNvSpPr txBox="1"/>
              <p:nvPr/>
            </p:nvSpPr>
            <p:spPr>
              <a:xfrm>
                <a:off x="4261329" y="2320459"/>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12</a:t>
                </a:r>
              </a:p>
            </p:txBody>
          </p:sp>
          <p:sp>
            <p:nvSpPr>
              <p:cNvPr id="41" name="13">
                <a:extLst>
                  <a:ext uri="{FF2B5EF4-FFF2-40B4-BE49-F238E27FC236}">
                    <a16:creationId xmlns:a16="http://schemas.microsoft.com/office/drawing/2014/main" id="{6C6A12CB-64F5-EF3D-653C-497DEDE9571D}"/>
                  </a:ext>
                </a:extLst>
              </p:cNvPr>
              <p:cNvSpPr txBox="1"/>
              <p:nvPr/>
            </p:nvSpPr>
            <p:spPr>
              <a:xfrm>
                <a:off x="4929650" y="2320459"/>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13</a:t>
                </a:r>
              </a:p>
            </p:txBody>
          </p:sp>
          <p:sp>
            <p:nvSpPr>
              <p:cNvPr id="42" name="14">
                <a:extLst>
                  <a:ext uri="{FF2B5EF4-FFF2-40B4-BE49-F238E27FC236}">
                    <a16:creationId xmlns:a16="http://schemas.microsoft.com/office/drawing/2014/main" id="{5455B0FB-AF71-2D3B-E5C7-F2C597D0F4E7}"/>
                  </a:ext>
                </a:extLst>
              </p:cNvPr>
              <p:cNvSpPr txBox="1"/>
              <p:nvPr/>
            </p:nvSpPr>
            <p:spPr>
              <a:xfrm>
                <a:off x="5578212" y="2320459"/>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14</a:t>
                </a:r>
              </a:p>
            </p:txBody>
          </p:sp>
          <p:sp>
            <p:nvSpPr>
              <p:cNvPr id="43" name="15">
                <a:extLst>
                  <a:ext uri="{FF2B5EF4-FFF2-40B4-BE49-F238E27FC236}">
                    <a16:creationId xmlns:a16="http://schemas.microsoft.com/office/drawing/2014/main" id="{2AA8460E-A821-AE14-353D-AAB123016F74}"/>
                  </a:ext>
                </a:extLst>
              </p:cNvPr>
              <p:cNvSpPr txBox="1"/>
              <p:nvPr/>
            </p:nvSpPr>
            <p:spPr>
              <a:xfrm>
                <a:off x="1609966" y="2898952"/>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15</a:t>
                </a:r>
              </a:p>
            </p:txBody>
          </p:sp>
          <p:sp>
            <p:nvSpPr>
              <p:cNvPr id="44" name="16">
                <a:extLst>
                  <a:ext uri="{FF2B5EF4-FFF2-40B4-BE49-F238E27FC236}">
                    <a16:creationId xmlns:a16="http://schemas.microsoft.com/office/drawing/2014/main" id="{4F912023-CC51-C06F-ACB0-7B786623F379}"/>
                  </a:ext>
                </a:extLst>
              </p:cNvPr>
              <p:cNvSpPr txBox="1"/>
              <p:nvPr/>
            </p:nvSpPr>
            <p:spPr>
              <a:xfrm>
                <a:off x="2280000" y="2898952"/>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16</a:t>
                </a:r>
              </a:p>
            </p:txBody>
          </p:sp>
          <p:sp>
            <p:nvSpPr>
              <p:cNvPr id="45" name="17">
                <a:extLst>
                  <a:ext uri="{FF2B5EF4-FFF2-40B4-BE49-F238E27FC236}">
                    <a16:creationId xmlns:a16="http://schemas.microsoft.com/office/drawing/2014/main" id="{A0E663B9-62CB-56B7-9761-698418F56FCC}"/>
                  </a:ext>
                </a:extLst>
              </p:cNvPr>
              <p:cNvSpPr txBox="1"/>
              <p:nvPr/>
            </p:nvSpPr>
            <p:spPr>
              <a:xfrm>
                <a:off x="2942629" y="2898952"/>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17</a:t>
                </a:r>
              </a:p>
            </p:txBody>
          </p:sp>
          <p:sp>
            <p:nvSpPr>
              <p:cNvPr id="46" name="18">
                <a:extLst>
                  <a:ext uri="{FF2B5EF4-FFF2-40B4-BE49-F238E27FC236}">
                    <a16:creationId xmlns:a16="http://schemas.microsoft.com/office/drawing/2014/main" id="{60E5C5FB-D759-CA1A-EB9F-2CA779467671}"/>
                  </a:ext>
                </a:extLst>
              </p:cNvPr>
              <p:cNvSpPr txBox="1"/>
              <p:nvPr/>
            </p:nvSpPr>
            <p:spPr>
              <a:xfrm>
                <a:off x="3607627" y="2898952"/>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18</a:t>
                </a:r>
              </a:p>
            </p:txBody>
          </p:sp>
          <p:sp>
            <p:nvSpPr>
              <p:cNvPr id="47" name="19">
                <a:extLst>
                  <a:ext uri="{FF2B5EF4-FFF2-40B4-BE49-F238E27FC236}">
                    <a16:creationId xmlns:a16="http://schemas.microsoft.com/office/drawing/2014/main" id="{24A7361F-C1D6-C7C7-F6C9-274013EC3A42}"/>
                  </a:ext>
                </a:extLst>
              </p:cNvPr>
              <p:cNvSpPr txBox="1"/>
              <p:nvPr/>
            </p:nvSpPr>
            <p:spPr>
              <a:xfrm>
                <a:off x="4261313" y="2898952"/>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19</a:t>
                </a:r>
              </a:p>
            </p:txBody>
          </p:sp>
          <p:sp>
            <p:nvSpPr>
              <p:cNvPr id="48" name="20">
                <a:extLst>
                  <a:ext uri="{FF2B5EF4-FFF2-40B4-BE49-F238E27FC236}">
                    <a16:creationId xmlns:a16="http://schemas.microsoft.com/office/drawing/2014/main" id="{DAC8EF0D-8762-9B19-75E2-A07CF9FC07A0}"/>
                  </a:ext>
                </a:extLst>
              </p:cNvPr>
              <p:cNvSpPr txBox="1"/>
              <p:nvPr/>
            </p:nvSpPr>
            <p:spPr>
              <a:xfrm>
                <a:off x="4916960" y="2898952"/>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20</a:t>
                </a:r>
              </a:p>
            </p:txBody>
          </p:sp>
          <p:sp>
            <p:nvSpPr>
              <p:cNvPr id="49" name="21">
                <a:extLst>
                  <a:ext uri="{FF2B5EF4-FFF2-40B4-BE49-F238E27FC236}">
                    <a16:creationId xmlns:a16="http://schemas.microsoft.com/office/drawing/2014/main" id="{A4E6E88E-0277-CE84-3E63-8C586C8E5A90}"/>
                  </a:ext>
                </a:extLst>
              </p:cNvPr>
              <p:cNvSpPr txBox="1"/>
              <p:nvPr/>
            </p:nvSpPr>
            <p:spPr>
              <a:xfrm>
                <a:off x="5584641" y="2898952"/>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21</a:t>
                </a:r>
              </a:p>
            </p:txBody>
          </p:sp>
          <p:sp>
            <p:nvSpPr>
              <p:cNvPr id="50" name="22">
                <a:extLst>
                  <a:ext uri="{FF2B5EF4-FFF2-40B4-BE49-F238E27FC236}">
                    <a16:creationId xmlns:a16="http://schemas.microsoft.com/office/drawing/2014/main" id="{6BD0A8F2-1BA5-7B54-A3BC-CCCA94D558A8}"/>
                  </a:ext>
                </a:extLst>
              </p:cNvPr>
              <p:cNvSpPr txBox="1"/>
              <p:nvPr/>
            </p:nvSpPr>
            <p:spPr>
              <a:xfrm>
                <a:off x="1598590" y="3477445"/>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22</a:t>
                </a:r>
              </a:p>
            </p:txBody>
          </p:sp>
          <p:sp>
            <p:nvSpPr>
              <p:cNvPr id="51" name="23">
                <a:extLst>
                  <a:ext uri="{FF2B5EF4-FFF2-40B4-BE49-F238E27FC236}">
                    <a16:creationId xmlns:a16="http://schemas.microsoft.com/office/drawing/2014/main" id="{0FB782FA-FF6A-3285-026D-58F35F95C2E5}"/>
                  </a:ext>
                </a:extLst>
              </p:cNvPr>
              <p:cNvSpPr txBox="1"/>
              <p:nvPr/>
            </p:nvSpPr>
            <p:spPr>
              <a:xfrm>
                <a:off x="2269227" y="3477445"/>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23</a:t>
                </a:r>
              </a:p>
            </p:txBody>
          </p:sp>
          <p:sp>
            <p:nvSpPr>
              <p:cNvPr id="52" name="24">
                <a:extLst>
                  <a:ext uri="{FF2B5EF4-FFF2-40B4-BE49-F238E27FC236}">
                    <a16:creationId xmlns:a16="http://schemas.microsoft.com/office/drawing/2014/main" id="{483B5E87-8F4E-8226-AFC4-057499E0DADD}"/>
                  </a:ext>
                </a:extLst>
              </p:cNvPr>
              <p:cNvSpPr txBox="1"/>
              <p:nvPr/>
            </p:nvSpPr>
            <p:spPr>
              <a:xfrm>
                <a:off x="2929202" y="3477445"/>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24</a:t>
                </a:r>
              </a:p>
            </p:txBody>
          </p:sp>
          <p:sp>
            <p:nvSpPr>
              <p:cNvPr id="53" name="1">
                <a:extLst>
                  <a:ext uri="{FF2B5EF4-FFF2-40B4-BE49-F238E27FC236}">
                    <a16:creationId xmlns:a16="http://schemas.microsoft.com/office/drawing/2014/main" id="{82185A1F-8A40-21D8-4D61-DEC026B59293}"/>
                  </a:ext>
                </a:extLst>
              </p:cNvPr>
              <p:cNvSpPr txBox="1"/>
              <p:nvPr/>
            </p:nvSpPr>
            <p:spPr>
              <a:xfrm>
                <a:off x="3599642" y="405593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rPr>
                  <a:t>1</a:t>
                </a:r>
              </a:p>
            </p:txBody>
          </p:sp>
          <p:sp>
            <p:nvSpPr>
              <p:cNvPr id="54" name="2">
                <a:extLst>
                  <a:ext uri="{FF2B5EF4-FFF2-40B4-BE49-F238E27FC236}">
                    <a16:creationId xmlns:a16="http://schemas.microsoft.com/office/drawing/2014/main" id="{9C5CAB26-3E4E-7B64-FB93-0243FC02E98B}"/>
                  </a:ext>
                </a:extLst>
              </p:cNvPr>
              <p:cNvSpPr txBox="1"/>
              <p:nvPr/>
            </p:nvSpPr>
            <p:spPr>
              <a:xfrm>
                <a:off x="4252042" y="405593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rPr>
                  <a:t>2</a:t>
                </a:r>
              </a:p>
            </p:txBody>
          </p:sp>
          <p:sp>
            <p:nvSpPr>
              <p:cNvPr id="55" name="3">
                <a:extLst>
                  <a:ext uri="{FF2B5EF4-FFF2-40B4-BE49-F238E27FC236}">
                    <a16:creationId xmlns:a16="http://schemas.microsoft.com/office/drawing/2014/main" id="{A6B96AD0-99D3-34FA-7036-C7EFFB1B7ADD}"/>
                  </a:ext>
                </a:extLst>
              </p:cNvPr>
              <p:cNvSpPr txBox="1"/>
              <p:nvPr/>
            </p:nvSpPr>
            <p:spPr>
              <a:xfrm>
                <a:off x="4917243" y="405593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rPr>
                  <a:t>3</a:t>
                </a:r>
              </a:p>
            </p:txBody>
          </p:sp>
          <p:sp>
            <p:nvSpPr>
              <p:cNvPr id="56" name="4">
                <a:extLst>
                  <a:ext uri="{FF2B5EF4-FFF2-40B4-BE49-F238E27FC236}">
                    <a16:creationId xmlns:a16="http://schemas.microsoft.com/office/drawing/2014/main" id="{2487C7BB-3031-2AB6-6B5A-BFC610A19453}"/>
                  </a:ext>
                </a:extLst>
              </p:cNvPr>
              <p:cNvSpPr txBox="1"/>
              <p:nvPr/>
            </p:nvSpPr>
            <p:spPr>
              <a:xfrm>
                <a:off x="5572799" y="405593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rPr>
                  <a:t>4</a:t>
                </a:r>
              </a:p>
            </p:txBody>
          </p:sp>
          <p:sp>
            <p:nvSpPr>
              <p:cNvPr id="57" name="29">
                <a:extLst>
                  <a:ext uri="{FF2B5EF4-FFF2-40B4-BE49-F238E27FC236}">
                    <a16:creationId xmlns:a16="http://schemas.microsoft.com/office/drawing/2014/main" id="{7EE5D44B-72CA-ACDF-6899-C69F80DDD5BD}"/>
                  </a:ext>
                </a:extLst>
              </p:cNvPr>
              <p:cNvSpPr txBox="1"/>
              <p:nvPr/>
            </p:nvSpPr>
            <p:spPr>
              <a:xfrm>
                <a:off x="1598575" y="405593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29</a:t>
                </a:r>
              </a:p>
            </p:txBody>
          </p:sp>
          <p:sp>
            <p:nvSpPr>
              <p:cNvPr id="58" name="30">
                <a:extLst>
                  <a:ext uri="{FF2B5EF4-FFF2-40B4-BE49-F238E27FC236}">
                    <a16:creationId xmlns:a16="http://schemas.microsoft.com/office/drawing/2014/main" id="{EB53812D-C3D7-1195-A90C-6B7996669463}"/>
                  </a:ext>
                </a:extLst>
              </p:cNvPr>
              <p:cNvSpPr txBox="1"/>
              <p:nvPr/>
            </p:nvSpPr>
            <p:spPr>
              <a:xfrm>
                <a:off x="2267363" y="405593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30</a:t>
                </a:r>
              </a:p>
            </p:txBody>
          </p:sp>
          <p:sp>
            <p:nvSpPr>
              <p:cNvPr id="59" name="31">
                <a:extLst>
                  <a:ext uri="{FF2B5EF4-FFF2-40B4-BE49-F238E27FC236}">
                    <a16:creationId xmlns:a16="http://schemas.microsoft.com/office/drawing/2014/main" id="{78CAF31D-649B-7FBB-0CF3-F2DEDA78E00B}"/>
                  </a:ext>
                </a:extLst>
              </p:cNvPr>
              <p:cNvSpPr txBox="1"/>
              <p:nvPr/>
            </p:nvSpPr>
            <p:spPr>
              <a:xfrm>
                <a:off x="2945823" y="405593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31</a:t>
                </a:r>
              </a:p>
            </p:txBody>
          </p:sp>
          <p:sp>
            <p:nvSpPr>
              <p:cNvPr id="60" name="Text box 3">
                <a:extLst>
                  <a:ext uri="{FF2B5EF4-FFF2-40B4-BE49-F238E27FC236}">
                    <a16:creationId xmlns:a16="http://schemas.microsoft.com/office/drawing/2014/main" id="{87BD0123-6A30-A2BF-ABE5-F99D8E596594}"/>
                  </a:ext>
                </a:extLst>
              </p:cNvPr>
              <p:cNvSpPr txBox="1"/>
              <p:nvPr/>
            </p:nvSpPr>
            <p:spPr>
              <a:xfrm>
                <a:off x="2269227" y="116271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mon</a:t>
                </a:r>
              </a:p>
            </p:txBody>
          </p:sp>
          <p:sp>
            <p:nvSpPr>
              <p:cNvPr id="61" name="Text box 3">
                <a:extLst>
                  <a:ext uri="{FF2B5EF4-FFF2-40B4-BE49-F238E27FC236}">
                    <a16:creationId xmlns:a16="http://schemas.microsoft.com/office/drawing/2014/main" id="{BB7E41CC-C5B2-5B26-4D26-8F9D82C1F303}"/>
                  </a:ext>
                </a:extLst>
              </p:cNvPr>
              <p:cNvSpPr txBox="1"/>
              <p:nvPr/>
            </p:nvSpPr>
            <p:spPr>
              <a:xfrm>
                <a:off x="1612491" y="116271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sun</a:t>
                </a:r>
              </a:p>
            </p:txBody>
          </p:sp>
          <p:sp>
            <p:nvSpPr>
              <p:cNvPr id="62" name="Text box 3">
                <a:extLst>
                  <a:ext uri="{FF2B5EF4-FFF2-40B4-BE49-F238E27FC236}">
                    <a16:creationId xmlns:a16="http://schemas.microsoft.com/office/drawing/2014/main" id="{2DB19E91-9DC8-9A6C-5ED1-14A36F1463E9}"/>
                  </a:ext>
                </a:extLst>
              </p:cNvPr>
              <p:cNvSpPr txBox="1"/>
              <p:nvPr/>
            </p:nvSpPr>
            <p:spPr>
              <a:xfrm>
                <a:off x="2950763" y="116271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tue</a:t>
                </a:r>
              </a:p>
            </p:txBody>
          </p:sp>
          <p:sp>
            <p:nvSpPr>
              <p:cNvPr id="63" name="Text box 3">
                <a:extLst>
                  <a:ext uri="{FF2B5EF4-FFF2-40B4-BE49-F238E27FC236}">
                    <a16:creationId xmlns:a16="http://schemas.microsoft.com/office/drawing/2014/main" id="{C772B418-7594-15F7-B4E4-146EE491F24D}"/>
                  </a:ext>
                </a:extLst>
              </p:cNvPr>
              <p:cNvSpPr txBox="1"/>
              <p:nvPr/>
            </p:nvSpPr>
            <p:spPr>
              <a:xfrm>
                <a:off x="3599642" y="116271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wed</a:t>
                </a:r>
              </a:p>
            </p:txBody>
          </p:sp>
          <p:sp>
            <p:nvSpPr>
              <p:cNvPr id="64" name="Text box 3">
                <a:extLst>
                  <a:ext uri="{FF2B5EF4-FFF2-40B4-BE49-F238E27FC236}">
                    <a16:creationId xmlns:a16="http://schemas.microsoft.com/office/drawing/2014/main" id="{76ABAF72-1975-0E82-0C87-58CECBDD9E29}"/>
                  </a:ext>
                </a:extLst>
              </p:cNvPr>
              <p:cNvSpPr txBox="1"/>
              <p:nvPr/>
            </p:nvSpPr>
            <p:spPr>
              <a:xfrm>
                <a:off x="4252042" y="116271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thu</a:t>
                </a:r>
              </a:p>
            </p:txBody>
          </p:sp>
          <p:sp>
            <p:nvSpPr>
              <p:cNvPr id="65" name="Text box 3">
                <a:extLst>
                  <a:ext uri="{FF2B5EF4-FFF2-40B4-BE49-F238E27FC236}">
                    <a16:creationId xmlns:a16="http://schemas.microsoft.com/office/drawing/2014/main" id="{FA6F6282-F46C-BAA1-7509-6036622FB3F7}"/>
                  </a:ext>
                </a:extLst>
              </p:cNvPr>
              <p:cNvSpPr txBox="1"/>
              <p:nvPr/>
            </p:nvSpPr>
            <p:spPr>
              <a:xfrm>
                <a:off x="4934962" y="116271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fri</a:t>
                </a:r>
              </a:p>
            </p:txBody>
          </p:sp>
          <p:sp>
            <p:nvSpPr>
              <p:cNvPr id="66" name="Text box 3">
                <a:extLst>
                  <a:ext uri="{FF2B5EF4-FFF2-40B4-BE49-F238E27FC236}">
                    <a16:creationId xmlns:a16="http://schemas.microsoft.com/office/drawing/2014/main" id="{84B10453-7C45-82C0-A691-D5F9A3C3EB79}"/>
                  </a:ext>
                </a:extLst>
              </p:cNvPr>
              <p:cNvSpPr txBox="1"/>
              <p:nvPr/>
            </p:nvSpPr>
            <p:spPr>
              <a:xfrm>
                <a:off x="5572799" y="1162717"/>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sat</a:t>
                </a:r>
              </a:p>
            </p:txBody>
          </p:sp>
          <p:sp>
            <p:nvSpPr>
              <p:cNvPr id="67" name="25">
                <a:extLst>
                  <a:ext uri="{FF2B5EF4-FFF2-40B4-BE49-F238E27FC236}">
                    <a16:creationId xmlns:a16="http://schemas.microsoft.com/office/drawing/2014/main" id="{75088706-2CD0-9ECE-F8EE-378615138A36}"/>
                  </a:ext>
                </a:extLst>
              </p:cNvPr>
              <p:cNvSpPr txBox="1"/>
              <p:nvPr/>
            </p:nvSpPr>
            <p:spPr>
              <a:xfrm>
                <a:off x="3599642" y="3477445"/>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25</a:t>
                </a:r>
              </a:p>
            </p:txBody>
          </p:sp>
          <p:sp>
            <p:nvSpPr>
              <p:cNvPr id="68" name="26">
                <a:extLst>
                  <a:ext uri="{FF2B5EF4-FFF2-40B4-BE49-F238E27FC236}">
                    <a16:creationId xmlns:a16="http://schemas.microsoft.com/office/drawing/2014/main" id="{93DD5383-C406-E24D-7832-3E6380D09212}"/>
                  </a:ext>
                </a:extLst>
              </p:cNvPr>
              <p:cNvSpPr txBox="1"/>
              <p:nvPr/>
            </p:nvSpPr>
            <p:spPr>
              <a:xfrm>
                <a:off x="4252042" y="3477445"/>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26</a:t>
                </a:r>
              </a:p>
            </p:txBody>
          </p:sp>
          <p:sp>
            <p:nvSpPr>
              <p:cNvPr id="69" name="27">
                <a:extLst>
                  <a:ext uri="{FF2B5EF4-FFF2-40B4-BE49-F238E27FC236}">
                    <a16:creationId xmlns:a16="http://schemas.microsoft.com/office/drawing/2014/main" id="{6827063B-8A0C-DA30-D280-0297E95CA301}"/>
                  </a:ext>
                </a:extLst>
              </p:cNvPr>
              <p:cNvSpPr txBox="1"/>
              <p:nvPr/>
            </p:nvSpPr>
            <p:spPr>
              <a:xfrm>
                <a:off x="4917243" y="3477445"/>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27</a:t>
                </a:r>
              </a:p>
            </p:txBody>
          </p:sp>
          <p:sp>
            <p:nvSpPr>
              <p:cNvPr id="70" name="28">
                <a:extLst>
                  <a:ext uri="{FF2B5EF4-FFF2-40B4-BE49-F238E27FC236}">
                    <a16:creationId xmlns:a16="http://schemas.microsoft.com/office/drawing/2014/main" id="{6C4489DA-669F-A6D4-0F90-74E17A070F1D}"/>
                  </a:ext>
                </a:extLst>
              </p:cNvPr>
              <p:cNvSpPr txBox="1"/>
              <p:nvPr/>
            </p:nvSpPr>
            <p:spPr>
              <a:xfrm>
                <a:off x="5572799" y="3477445"/>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bg1"/>
                    </a:solidFill>
                    <a:effectLst/>
                    <a:uLnTx/>
                    <a:uFillTx/>
                    <a:latin typeface="Montserrat" panose="00000500000000000000" pitchFamily="2" charset="0"/>
                    <a:ea typeface="+mn-ea"/>
                    <a:cs typeface="+mn-cs"/>
                    <a:sym typeface="Montserrat ExtraBold"/>
                  </a:rPr>
                  <a:t>28</a:t>
                </a:r>
              </a:p>
            </p:txBody>
          </p:sp>
          <p:sp>
            <p:nvSpPr>
              <p:cNvPr id="71" name="Text box 2">
                <a:extLst>
                  <a:ext uri="{FF2B5EF4-FFF2-40B4-BE49-F238E27FC236}">
                    <a16:creationId xmlns:a16="http://schemas.microsoft.com/office/drawing/2014/main" id="{EA639458-D0BB-BB71-3724-1163D4480AE1}"/>
                  </a:ext>
                </a:extLst>
              </p:cNvPr>
              <p:cNvSpPr txBox="1"/>
              <p:nvPr/>
            </p:nvSpPr>
            <p:spPr>
              <a:xfrm>
                <a:off x="1624333" y="4695158"/>
                <a:ext cx="4468309" cy="466794"/>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rPr>
                  <a:t>Lorem ipsum dolor sit a met, constituter adipescent elite. Maecenas porttitor congue massa. Fusce posuere, magna sed pulvinar ultricies, purus lectus malesuada libero, sit a met commodo magna eros quis urna.</a:t>
                </a:r>
                <a:endParaRPr kumimoji="0" sz="9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endParaRPr>
              </a:p>
            </p:txBody>
          </p:sp>
        </p:grpSp>
        <p:sp>
          <p:nvSpPr>
            <p:cNvPr id="25" name="TextBox 24">
              <a:extLst>
                <a:ext uri="{FF2B5EF4-FFF2-40B4-BE49-F238E27FC236}">
                  <a16:creationId xmlns:a16="http://schemas.microsoft.com/office/drawing/2014/main" id="{F8444914-D32D-9BA1-2429-21A31946C593}"/>
                </a:ext>
              </a:extLst>
            </p:cNvPr>
            <p:cNvSpPr txBox="1"/>
            <p:nvPr/>
          </p:nvSpPr>
          <p:spPr>
            <a:xfrm>
              <a:off x="7324725" y="948463"/>
              <a:ext cx="2663216"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rPr>
                <a:t>May</a:t>
              </a:r>
            </a:p>
          </p:txBody>
        </p:sp>
        <p:sp>
          <p:nvSpPr>
            <p:cNvPr id="26" name="TextBox 25">
              <a:extLst>
                <a:ext uri="{FF2B5EF4-FFF2-40B4-BE49-F238E27FC236}">
                  <a16:creationId xmlns:a16="http://schemas.microsoft.com/office/drawing/2014/main" id="{C6EEB446-E277-ECB4-EA2E-5CDC061AC6D0}"/>
                </a:ext>
              </a:extLst>
            </p:cNvPr>
            <p:cNvSpPr txBox="1"/>
            <p:nvPr/>
          </p:nvSpPr>
          <p:spPr>
            <a:xfrm>
              <a:off x="6381438" y="948463"/>
              <a:ext cx="932634"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a-IR" sz="1800" b="0" i="0" u="none" strike="noStrike" kern="1200" cap="none" spc="0" normalizeH="0" baseline="0" noProof="0" dirty="0">
                  <a:ln>
                    <a:noFill/>
                  </a:ln>
                  <a:solidFill>
                    <a:schemeClr val="bg1"/>
                  </a:solidFill>
                  <a:effectLst/>
                  <a:uLnTx/>
                  <a:uFillTx/>
                  <a:latin typeface="Montserrat" panose="00000500000000000000" pitchFamily="2" charset="0"/>
                  <a:ea typeface="+mn-ea"/>
                  <a:cs typeface="Arial" panose="020B0604020202020204" pitchFamily="34" charset="0"/>
                </a:rPr>
                <a:t>&gt;</a:t>
              </a:r>
              <a:endParaRPr kumimoji="0" lang="en-US" sz="18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endParaRPr>
            </a:p>
          </p:txBody>
        </p:sp>
        <p:sp>
          <p:nvSpPr>
            <p:cNvPr id="27" name="TextBox 26">
              <a:extLst>
                <a:ext uri="{FF2B5EF4-FFF2-40B4-BE49-F238E27FC236}">
                  <a16:creationId xmlns:a16="http://schemas.microsoft.com/office/drawing/2014/main" id="{9CE12473-6C85-B70B-E226-30F7C1D3D0A1}"/>
                </a:ext>
              </a:extLst>
            </p:cNvPr>
            <p:cNvSpPr txBox="1"/>
            <p:nvPr/>
          </p:nvSpPr>
          <p:spPr>
            <a:xfrm>
              <a:off x="9946229" y="948463"/>
              <a:ext cx="932634"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a-IR" sz="1800" b="0" i="0" u="none" strike="noStrike" kern="1200" cap="none" spc="0" normalizeH="0" baseline="0" noProof="0" dirty="0">
                  <a:ln>
                    <a:noFill/>
                  </a:ln>
                  <a:solidFill>
                    <a:schemeClr val="bg1"/>
                  </a:solidFill>
                  <a:effectLst/>
                  <a:uLnTx/>
                  <a:uFillTx/>
                  <a:latin typeface="Montserrat" panose="00000500000000000000" pitchFamily="2" charset="0"/>
                  <a:ea typeface="+mn-ea"/>
                  <a:cs typeface="Arial" panose="020B0604020202020204" pitchFamily="34" charset="0"/>
                </a:rPr>
                <a:t>&lt;</a:t>
              </a:r>
              <a:endParaRPr kumimoji="0" lang="en-US" sz="1800" b="0" i="0" u="none" strike="noStrike" kern="1200" cap="none" spc="0" normalizeH="0" baseline="0" noProof="0" dirty="0">
                <a:ln>
                  <a:noFill/>
                </a:ln>
                <a:solidFill>
                  <a:schemeClr val="bg1"/>
                </a:solidFill>
                <a:effectLst/>
                <a:uLnTx/>
                <a:uFillTx/>
                <a:latin typeface="Montserrat" panose="00000500000000000000" pitchFamily="2" charset="0"/>
                <a:ea typeface="+mn-ea"/>
                <a:cs typeface="+mn-cs"/>
              </a:endParaRPr>
            </a:p>
          </p:txBody>
        </p:sp>
      </p:grpSp>
      <p:grpSp>
        <p:nvGrpSpPr>
          <p:cNvPr id="72" name="Group 71">
            <a:extLst>
              <a:ext uri="{FF2B5EF4-FFF2-40B4-BE49-F238E27FC236}">
                <a16:creationId xmlns:a16="http://schemas.microsoft.com/office/drawing/2014/main" id="{48F4D06E-3E09-BE17-5287-4FFC914C20B6}"/>
              </a:ext>
            </a:extLst>
          </p:cNvPr>
          <p:cNvGrpSpPr>
            <a:grpSpLocks/>
          </p:cNvGrpSpPr>
          <p:nvPr/>
        </p:nvGrpSpPr>
        <p:grpSpPr>
          <a:xfrm>
            <a:off x="7456525" y="4104334"/>
            <a:ext cx="508001" cy="493776"/>
            <a:chOff x="9712513" y="2480978"/>
            <a:chExt cx="508001" cy="493776"/>
          </a:xfrm>
        </p:grpSpPr>
        <p:sp>
          <p:nvSpPr>
            <p:cNvPr id="73" name="Circle 1">
              <a:extLst>
                <a:ext uri="{FF2B5EF4-FFF2-40B4-BE49-F238E27FC236}">
                  <a16:creationId xmlns:a16="http://schemas.microsoft.com/office/drawing/2014/main" id="{0A59AC55-C5B8-A180-61E6-4F18CA93A92D}"/>
                </a:ext>
              </a:extLst>
            </p:cNvPr>
            <p:cNvSpPr>
              <a:spLocks/>
            </p:cNvSpPr>
            <p:nvPr/>
          </p:nvSpPr>
          <p:spPr>
            <a:xfrm>
              <a:off x="9717650" y="2480978"/>
              <a:ext cx="493776" cy="493776"/>
            </a:xfrm>
            <a:prstGeom prst="ellipse">
              <a:avLst/>
            </a:prstGeom>
            <a:solidFill>
              <a:schemeClr val="accent2"/>
            </a:solidFill>
            <a:ln w="12700">
              <a:miter lim="400000"/>
            </a:ln>
          </p:spPr>
          <p:txBody>
            <a:bodyPr lIns="19050" tIns="19050" rIns="19050" bIns="19050" anchor="ct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sym typeface="Helvetica Neue Medium"/>
              </a:endParaRPr>
            </a:p>
          </p:txBody>
        </p:sp>
        <p:sp>
          <p:nvSpPr>
            <p:cNvPr id="74" name="13">
              <a:extLst>
                <a:ext uri="{FF2B5EF4-FFF2-40B4-BE49-F238E27FC236}">
                  <a16:creationId xmlns:a16="http://schemas.microsoft.com/office/drawing/2014/main" id="{BBEF429E-DC75-D62E-847A-8F89C23034EB}"/>
                </a:ext>
              </a:extLst>
            </p:cNvPr>
            <p:cNvSpPr txBox="1">
              <a:spLocks/>
            </p:cNvSpPr>
            <p:nvPr/>
          </p:nvSpPr>
          <p:spPr>
            <a:xfrm>
              <a:off x="9712513" y="2585796"/>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rPr>
                <a:t>17</a:t>
              </a:r>
              <a:endParaRPr kumimoji="0"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endParaRPr>
            </a:p>
          </p:txBody>
        </p:sp>
      </p:grpSp>
      <p:grpSp>
        <p:nvGrpSpPr>
          <p:cNvPr id="75" name="Group 74">
            <a:extLst>
              <a:ext uri="{FF2B5EF4-FFF2-40B4-BE49-F238E27FC236}">
                <a16:creationId xmlns:a16="http://schemas.microsoft.com/office/drawing/2014/main" id="{C87BD91F-F16A-6427-1F59-C202F5CAC953}"/>
              </a:ext>
            </a:extLst>
          </p:cNvPr>
          <p:cNvGrpSpPr>
            <a:grpSpLocks/>
          </p:cNvGrpSpPr>
          <p:nvPr/>
        </p:nvGrpSpPr>
        <p:grpSpPr>
          <a:xfrm>
            <a:off x="9439438" y="3533999"/>
            <a:ext cx="508001" cy="493776"/>
            <a:chOff x="9712513" y="2480978"/>
            <a:chExt cx="508001" cy="493776"/>
          </a:xfrm>
        </p:grpSpPr>
        <p:sp>
          <p:nvSpPr>
            <p:cNvPr id="76" name="Circle 1">
              <a:extLst>
                <a:ext uri="{FF2B5EF4-FFF2-40B4-BE49-F238E27FC236}">
                  <a16:creationId xmlns:a16="http://schemas.microsoft.com/office/drawing/2014/main" id="{62634858-8A97-D89A-29B6-79CEF1D84A8A}"/>
                </a:ext>
              </a:extLst>
            </p:cNvPr>
            <p:cNvSpPr>
              <a:spLocks/>
            </p:cNvSpPr>
            <p:nvPr/>
          </p:nvSpPr>
          <p:spPr>
            <a:xfrm>
              <a:off x="9717650" y="2480978"/>
              <a:ext cx="493776" cy="493776"/>
            </a:xfrm>
            <a:prstGeom prst="ellipse">
              <a:avLst/>
            </a:prstGeom>
            <a:solidFill>
              <a:schemeClr val="accent2"/>
            </a:solidFill>
            <a:ln w="12700">
              <a:miter lim="400000"/>
            </a:ln>
          </p:spPr>
          <p:txBody>
            <a:bodyPr lIns="19050" tIns="19050" rIns="19050" bIns="19050" anchor="ct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sym typeface="Helvetica Neue Medium"/>
              </a:endParaRPr>
            </a:p>
          </p:txBody>
        </p:sp>
        <p:sp>
          <p:nvSpPr>
            <p:cNvPr id="77" name="13">
              <a:extLst>
                <a:ext uri="{FF2B5EF4-FFF2-40B4-BE49-F238E27FC236}">
                  <a16:creationId xmlns:a16="http://schemas.microsoft.com/office/drawing/2014/main" id="{E42552B3-146F-F512-FF33-2FBECFC3CBAC}"/>
                </a:ext>
              </a:extLst>
            </p:cNvPr>
            <p:cNvSpPr txBox="1">
              <a:spLocks/>
            </p:cNvSpPr>
            <p:nvPr/>
          </p:nvSpPr>
          <p:spPr>
            <a:xfrm>
              <a:off x="9712513" y="2585796"/>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rPr>
                <a:t>13</a:t>
              </a:r>
              <a:endParaRPr kumimoji="0"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endParaRPr>
            </a:p>
          </p:txBody>
        </p:sp>
      </p:grpSp>
      <p:sp>
        <p:nvSpPr>
          <p:cNvPr id="2" name="TextBox 1">
            <a:extLst>
              <a:ext uri="{FF2B5EF4-FFF2-40B4-BE49-F238E27FC236}">
                <a16:creationId xmlns:a16="http://schemas.microsoft.com/office/drawing/2014/main" id="{59BFE6DF-BB68-1EC3-96DA-F109E27E6A17}"/>
              </a:ext>
            </a:extLst>
          </p:cNvPr>
          <p:cNvSpPr txBox="1">
            <a:spLocks/>
          </p:cNvSpPr>
          <p:nvPr/>
        </p:nvSpPr>
        <p:spPr>
          <a:xfrm>
            <a:off x="675771" y="642485"/>
            <a:ext cx="333528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spTree>
    <p:extLst>
      <p:ext uri="{BB962C8B-B14F-4D97-AF65-F5344CB8AC3E}">
        <p14:creationId xmlns:p14="http://schemas.microsoft.com/office/powerpoint/2010/main" val="1373878905"/>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par>
                                <p:cTn id="8" presetID="1"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childTnLst>
                                </p:cTn>
                              </p:par>
                              <p:par>
                                <p:cTn id="10" presetID="64" presetClass="path" presetSubtype="0" accel="50000" decel="50000" fill="hold" grpId="1" nodeType="withEffect">
                                  <p:stCondLst>
                                    <p:cond delay="0"/>
                                  </p:stCondLst>
                                  <p:childTnLst>
                                    <p:animMotion origin="layout" path="M -3.125E-6 0.87708 L -3.125E-6 -3.7037E-7 " pathEditMode="relative" rAng="0" ptsTypes="AA">
                                      <p:cBhvr>
                                        <p:cTn id="11" dur="2000" fill="hold"/>
                                        <p:tgtEl>
                                          <p:spTgt spid="81"/>
                                        </p:tgtEl>
                                        <p:attrNameLst>
                                          <p:attrName>ppt_x</p:attrName>
                                          <p:attrName>ppt_y</p:attrName>
                                        </p:attrNameLst>
                                      </p:cBhvr>
                                      <p:rCtr x="0" y="-43866"/>
                                    </p:animMotion>
                                  </p:childTnLst>
                                </p:cTn>
                              </p:par>
                              <p:par>
                                <p:cTn id="12" presetID="1" presetClass="entr" presetSubtype="0" fill="hold" nodeType="withEffect">
                                  <p:stCondLst>
                                    <p:cond delay="0"/>
                                  </p:stCondLst>
                                  <p:childTnLst>
                                    <p:set>
                                      <p:cBhvr>
                                        <p:cTn id="13" dur="1" fill="hold">
                                          <p:stCondLst>
                                            <p:cond delay="0"/>
                                          </p:stCondLst>
                                        </p:cTn>
                                        <p:tgtEl>
                                          <p:spTgt spid="79"/>
                                        </p:tgtEl>
                                        <p:attrNameLst>
                                          <p:attrName>style.visibility</p:attrName>
                                        </p:attrNameLst>
                                      </p:cBhvr>
                                      <p:to>
                                        <p:strVal val="visible"/>
                                      </p:to>
                                    </p:set>
                                  </p:childTnLst>
                                </p:cTn>
                              </p:par>
                              <p:par>
                                <p:cTn id="14" presetID="64" presetClass="path" presetSubtype="0" accel="50000" decel="50000" fill="hold" nodeType="withEffect">
                                  <p:stCondLst>
                                    <p:cond delay="0"/>
                                  </p:stCondLst>
                                  <p:childTnLst>
                                    <p:animMotion origin="layout" path="M -3.125E-6 0.87708 L -3.125E-6 -3.7037E-7 " pathEditMode="relative" rAng="0" ptsTypes="AA">
                                      <p:cBhvr>
                                        <p:cTn id="15" dur="2000" fill="hold"/>
                                        <p:tgtEl>
                                          <p:spTgt spid="79"/>
                                        </p:tgtEl>
                                        <p:attrNameLst>
                                          <p:attrName>ppt_x</p:attrName>
                                          <p:attrName>ppt_y</p:attrName>
                                        </p:attrNameLst>
                                      </p:cBhvr>
                                      <p:rCtr x="0" y="-43866"/>
                                    </p:animMotion>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1000"/>
                                        <p:tgtEl>
                                          <p:spTgt spid="22"/>
                                        </p:tgtEl>
                                      </p:cBhvr>
                                    </p:animEffect>
                                  </p:childTnLst>
                                </p:cTn>
                              </p:par>
                              <p:par>
                                <p:cTn id="20" presetID="10" presetClass="entr" presetSubtype="0" fill="hold" grpId="0" nodeType="withEffect">
                                  <p:stCondLst>
                                    <p:cond delay="25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1000"/>
                                        <p:tgtEl>
                                          <p:spTgt spid="16"/>
                                        </p:tgtEl>
                                      </p:cBhvr>
                                    </p:animEffect>
                                  </p:childTnLst>
                                </p:cTn>
                              </p:par>
                              <p:par>
                                <p:cTn id="23" presetID="10" presetClass="entr" presetSubtype="0" fill="hold" grpId="0" nodeType="withEffect">
                                  <p:stCondLst>
                                    <p:cond delay="25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1000"/>
                                        <p:tgtEl>
                                          <p:spTgt spid="13"/>
                                        </p:tgtEl>
                                      </p:cBhvr>
                                    </p:animEffect>
                                  </p:childTnLst>
                                </p:cTn>
                              </p:par>
                              <p:par>
                                <p:cTn id="26" presetID="10" presetClass="entr" presetSubtype="0" fill="hold" grpId="0" nodeType="withEffect">
                                  <p:stCondLst>
                                    <p:cond delay="25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1000"/>
                                        <p:tgtEl>
                                          <p:spTgt spid="15"/>
                                        </p:tgtEl>
                                      </p:cBhvr>
                                    </p:animEffect>
                                  </p:childTnLst>
                                </p:cTn>
                              </p:par>
                              <p:par>
                                <p:cTn id="29" presetID="10" presetClass="entr" presetSubtype="0" fill="hold" grpId="1" nodeType="withEffect">
                                  <p:stCondLst>
                                    <p:cond delay="25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1000"/>
                                        <p:tgtEl>
                                          <p:spTgt spid="20"/>
                                        </p:tgtEl>
                                      </p:cBhvr>
                                    </p:animEffect>
                                  </p:childTnLst>
                                </p:cTn>
                              </p:par>
                              <p:par>
                                <p:cTn id="32" presetID="10" presetClass="entr" presetSubtype="0" fill="hold" grpId="1" nodeType="withEffect">
                                  <p:stCondLst>
                                    <p:cond delay="25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1000"/>
                                        <p:tgtEl>
                                          <p:spTgt spid="21"/>
                                        </p:tgtEl>
                                      </p:cBhvr>
                                    </p:animEffect>
                                  </p:childTnLst>
                                </p:cTn>
                              </p:par>
                              <p:par>
                                <p:cTn id="35" presetID="10" presetClass="entr" presetSubtype="0" fill="hold" grpId="1" nodeType="withEffect">
                                  <p:stCondLst>
                                    <p:cond delay="25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1000"/>
                                        <p:tgtEl>
                                          <p:spTgt spid="17"/>
                                        </p:tgtEl>
                                      </p:cBhvr>
                                    </p:animEffect>
                                  </p:childTnLst>
                                </p:cTn>
                              </p:par>
                              <p:par>
                                <p:cTn id="38" presetID="10" presetClass="entr" presetSubtype="0" fill="hold" grpId="0" nodeType="withEffect">
                                  <p:stCondLst>
                                    <p:cond delay="25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1000"/>
                                        <p:tgtEl>
                                          <p:spTgt spid="11"/>
                                        </p:tgtEl>
                                      </p:cBhvr>
                                    </p:animEffect>
                                  </p:childTnLst>
                                </p:cTn>
                              </p:par>
                              <p:par>
                                <p:cTn id="41" presetID="10" presetClass="entr" presetSubtype="0" fill="hold" grpId="0" nodeType="withEffect">
                                  <p:stCondLst>
                                    <p:cond delay="25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1000"/>
                                        <p:tgtEl>
                                          <p:spTgt spid="9"/>
                                        </p:tgtEl>
                                      </p:cBhvr>
                                    </p:animEffect>
                                  </p:childTnLst>
                                </p:cTn>
                              </p:par>
                              <p:par>
                                <p:cTn id="44" presetID="10" presetClass="entr" presetSubtype="0" fill="hold" nodeType="withEffect">
                                  <p:stCondLst>
                                    <p:cond delay="250"/>
                                  </p:stCondLst>
                                  <p:childTnLst>
                                    <p:set>
                                      <p:cBhvr>
                                        <p:cTn id="45" dur="1" fill="hold">
                                          <p:stCondLst>
                                            <p:cond delay="0"/>
                                          </p:stCondLst>
                                        </p:cTn>
                                        <p:tgtEl>
                                          <p:spTgt spid="75"/>
                                        </p:tgtEl>
                                        <p:attrNameLst>
                                          <p:attrName>style.visibility</p:attrName>
                                        </p:attrNameLst>
                                      </p:cBhvr>
                                      <p:to>
                                        <p:strVal val="visible"/>
                                      </p:to>
                                    </p:set>
                                    <p:animEffect transition="in" filter="fade">
                                      <p:cBhvr>
                                        <p:cTn id="46" dur="1000"/>
                                        <p:tgtEl>
                                          <p:spTgt spid="75"/>
                                        </p:tgtEl>
                                      </p:cBhvr>
                                    </p:animEffect>
                                  </p:childTnLst>
                                </p:cTn>
                              </p:par>
                            </p:childTnLst>
                          </p:cTn>
                        </p:par>
                      </p:childTnLst>
                    </p:cTn>
                  </p:par>
                  <p:par>
                    <p:cTn id="47" fill="hold">
                      <p:stCondLst>
                        <p:cond delay="indefinite"/>
                      </p:stCondLst>
                      <p:childTnLst>
                        <p:par>
                          <p:cTn id="48" fill="hold">
                            <p:stCondLst>
                              <p:cond delay="0"/>
                            </p:stCondLst>
                            <p:childTnLst>
                              <p:par>
                                <p:cTn id="49" presetID="42" presetClass="path" presetSubtype="0" accel="50000" decel="50000" fill="hold" grpId="0" nodeType="clickEffect">
                                  <p:stCondLst>
                                    <p:cond delay="0"/>
                                  </p:stCondLst>
                                  <p:childTnLst>
                                    <p:animMotion origin="layout" path="M 3.95833E-6 2.22222E-6 L 3.95833E-6 0.24143 " pathEditMode="relative" rAng="0" ptsTypes="AA">
                                      <p:cBhvr>
                                        <p:cTn id="50" dur="1000" fill="hold"/>
                                        <p:tgtEl>
                                          <p:spTgt spid="21"/>
                                        </p:tgtEl>
                                        <p:attrNameLst>
                                          <p:attrName>ppt_x</p:attrName>
                                          <p:attrName>ppt_y</p:attrName>
                                        </p:attrNameLst>
                                      </p:cBhvr>
                                      <p:rCtr x="0" y="12060"/>
                                    </p:animMotion>
                                  </p:childTnLst>
                                </p:cTn>
                              </p:par>
                              <p:par>
                                <p:cTn id="51" presetID="35" presetClass="path" presetSubtype="0" accel="50000" decel="50000" fill="hold" grpId="0" nodeType="withEffect">
                                  <p:stCondLst>
                                    <p:cond delay="0"/>
                                  </p:stCondLst>
                                  <p:childTnLst>
                                    <p:animMotion origin="layout" path="M 2.5E-6 4.07407E-6 L -0.25 4.07407E-6 " pathEditMode="relative" rAng="0" ptsTypes="AA">
                                      <p:cBhvr>
                                        <p:cTn id="52" dur="1000" fill="hold"/>
                                        <p:tgtEl>
                                          <p:spTgt spid="17"/>
                                        </p:tgtEl>
                                        <p:attrNameLst>
                                          <p:attrName>ppt_x</p:attrName>
                                          <p:attrName>ppt_y</p:attrName>
                                        </p:attrNameLst>
                                      </p:cBhvr>
                                      <p:rCtr x="-12500" y="0"/>
                                    </p:animMotion>
                                  </p:childTnLst>
                                </p:cTn>
                              </p:par>
                              <p:par>
                                <p:cTn id="53" presetID="63" presetClass="path" presetSubtype="0" accel="50000" decel="50000" fill="hold" grpId="0" nodeType="withEffect">
                                  <p:stCondLst>
                                    <p:cond delay="0"/>
                                  </p:stCondLst>
                                  <p:childTnLst>
                                    <p:animMotion origin="layout" path="M 1.45833E-6 -2.96296E-6 L 0.19297 -2.96296E-6 " pathEditMode="relative" rAng="0" ptsTypes="AA">
                                      <p:cBhvr>
                                        <p:cTn id="54" dur="1000" fill="hold"/>
                                        <p:tgtEl>
                                          <p:spTgt spid="20"/>
                                        </p:tgtEl>
                                        <p:attrNameLst>
                                          <p:attrName>ppt_x</p:attrName>
                                          <p:attrName>ppt_y</p:attrName>
                                        </p:attrNameLst>
                                      </p:cBhvr>
                                      <p:rCtr x="9648" y="0"/>
                                    </p:animMotion>
                                  </p:childTnLst>
                                </p:cTn>
                              </p:par>
                              <p:par>
                                <p:cTn id="55" presetID="10" presetClass="exit" presetSubtype="0" fill="hold" nodeType="withEffect">
                                  <p:stCondLst>
                                    <p:cond delay="0"/>
                                  </p:stCondLst>
                                  <p:childTnLst>
                                    <p:animEffect transition="out" filter="fade">
                                      <p:cBhvr>
                                        <p:cTn id="56" dur="500"/>
                                        <p:tgtEl>
                                          <p:spTgt spid="75"/>
                                        </p:tgtEl>
                                      </p:cBhvr>
                                    </p:animEffect>
                                    <p:set>
                                      <p:cBhvr>
                                        <p:cTn id="57" dur="1" fill="hold">
                                          <p:stCondLst>
                                            <p:cond delay="499"/>
                                          </p:stCondLst>
                                        </p:cTn>
                                        <p:tgtEl>
                                          <p:spTgt spid="75"/>
                                        </p:tgtEl>
                                        <p:attrNameLst>
                                          <p:attrName>style.visibility</p:attrName>
                                        </p:attrNameLst>
                                      </p:cBhvr>
                                      <p:to>
                                        <p:strVal val="hidden"/>
                                      </p:to>
                                    </p:set>
                                  </p:childTnLst>
                                </p:cTn>
                              </p:par>
                            </p:childTnLst>
                          </p:cTn>
                        </p:par>
                        <p:par>
                          <p:cTn id="58" fill="hold">
                            <p:stCondLst>
                              <p:cond delay="1000"/>
                            </p:stCondLst>
                            <p:childTnLst>
                              <p:par>
                                <p:cTn id="59" presetID="10" presetClass="entr" presetSubtype="0" fill="hold" nodeType="afterEffect">
                                  <p:stCondLst>
                                    <p:cond delay="0"/>
                                  </p:stCondLst>
                                  <p:childTnLst>
                                    <p:set>
                                      <p:cBhvr>
                                        <p:cTn id="60" dur="1" fill="hold">
                                          <p:stCondLst>
                                            <p:cond delay="0"/>
                                          </p:stCondLst>
                                        </p:cTn>
                                        <p:tgtEl>
                                          <p:spTgt spid="72"/>
                                        </p:tgtEl>
                                        <p:attrNameLst>
                                          <p:attrName>style.visibility</p:attrName>
                                        </p:attrNameLst>
                                      </p:cBhvr>
                                      <p:to>
                                        <p:strVal val="visible"/>
                                      </p:to>
                                    </p:set>
                                    <p:animEffect transition="in" filter="fade">
                                      <p:cBhvr>
                                        <p:cTn id="61" dur="10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1" grpId="1" animBg="1"/>
      <p:bldP spid="17" grpId="0" animBg="1"/>
      <p:bldP spid="17" grpId="1" animBg="1"/>
      <p:bldP spid="20" grpId="0" animBg="1"/>
      <p:bldP spid="20" grpId="1" animBg="1"/>
      <p:bldP spid="21" grpId="0" animBg="1"/>
      <p:bldP spid="21" grpId="1" animBg="1"/>
      <p:bldP spid="9" grpId="0"/>
      <p:bldP spid="11" grpId="0"/>
      <p:bldP spid="13" grpId="0"/>
      <p:bldP spid="15" grpId="0"/>
      <p:bldP spid="16" grpId="0" animBg="1"/>
      <p:bldP spid="2"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72AE7B-A9AE-2430-7256-B82EFF0D3084}"/>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F1562E0C-2137-C896-FDFA-C95DFFEDAC3B}"/>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F7775B10-E616-C46E-982A-613EACAE8C57}"/>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C1815DF7-B685-E02A-886C-E8F7457BC007}"/>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12" name="Rectangle top">
            <a:extLst>
              <a:ext uri="{FF2B5EF4-FFF2-40B4-BE49-F238E27FC236}">
                <a16:creationId xmlns:a16="http://schemas.microsoft.com/office/drawing/2014/main" id="{A0BA51DF-A0A6-0157-18D2-7447FFE79F10}"/>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0" name="TextBox 29">
            <a:extLst>
              <a:ext uri="{FF2B5EF4-FFF2-40B4-BE49-F238E27FC236}">
                <a16:creationId xmlns:a16="http://schemas.microsoft.com/office/drawing/2014/main" id="{EB645AE1-762B-A990-EFD5-022CDC8061E1}"/>
              </a:ext>
            </a:extLst>
          </p:cNvPr>
          <p:cNvSpPr txBox="1">
            <a:spLocks/>
          </p:cNvSpPr>
          <p:nvPr/>
        </p:nvSpPr>
        <p:spPr>
          <a:xfrm>
            <a:off x="751350" y="674191"/>
            <a:ext cx="333528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sp>
        <p:nvSpPr>
          <p:cNvPr id="81" name="Freeform: Shape 80">
            <a:extLst>
              <a:ext uri="{FF2B5EF4-FFF2-40B4-BE49-F238E27FC236}">
                <a16:creationId xmlns:a16="http://schemas.microsoft.com/office/drawing/2014/main" id="{CDD68B42-1B7E-B9C4-E27A-FF0AF2A6A3B5}"/>
              </a:ext>
            </a:extLst>
          </p:cNvPr>
          <p:cNvSpPr/>
          <p:nvPr/>
        </p:nvSpPr>
        <p:spPr>
          <a:xfrm flipH="1">
            <a:off x="1241618" y="1616406"/>
            <a:ext cx="9756582" cy="5248607"/>
          </a:xfrm>
          <a:custGeom>
            <a:avLst/>
            <a:gdLst>
              <a:gd name="connsiteX0" fmla="*/ 9467819 w 9756582"/>
              <a:gd name="connsiteY0" fmla="*/ 0 h 5248607"/>
              <a:gd name="connsiteX1" fmla="*/ 6849575 w 9756582"/>
              <a:gd name="connsiteY1" fmla="*/ 0 h 5248607"/>
              <a:gd name="connsiteX2" fmla="*/ 288764 w 9756582"/>
              <a:gd name="connsiteY2" fmla="*/ 0 h 5248607"/>
              <a:gd name="connsiteX3" fmla="*/ 0 w 9756582"/>
              <a:gd name="connsiteY3" fmla="*/ 282159 h 5248607"/>
              <a:gd name="connsiteX4" fmla="*/ 0 w 9756582"/>
              <a:gd name="connsiteY4" fmla="*/ 645448 h 5248607"/>
              <a:gd name="connsiteX5" fmla="*/ 0 w 9756582"/>
              <a:gd name="connsiteY5" fmla="*/ 5248607 h 5248607"/>
              <a:gd name="connsiteX6" fmla="*/ 9756582 w 9756582"/>
              <a:gd name="connsiteY6" fmla="*/ 5248607 h 5248607"/>
              <a:gd name="connsiteX7" fmla="*/ 9756581 w 9756582"/>
              <a:gd name="connsiteY7" fmla="*/ 282160 h 5248607"/>
              <a:gd name="connsiteX8" fmla="*/ 9756581 w 9756582"/>
              <a:gd name="connsiteY8" fmla="*/ 282159 h 5248607"/>
              <a:gd name="connsiteX9" fmla="*/ 9629270 w 9756582"/>
              <a:gd name="connsiteY9" fmla="*/ 48190 h 5248607"/>
              <a:gd name="connsiteX10" fmla="*/ 9582949 w 9756582"/>
              <a:gd name="connsiteY10" fmla="*/ 23624 h 5248607"/>
              <a:gd name="connsiteX11" fmla="*/ 9580220 w 9756582"/>
              <a:gd name="connsiteY11" fmla="*/ 22176 h 5248607"/>
              <a:gd name="connsiteX12" fmla="*/ 9580219 w 9756582"/>
              <a:gd name="connsiteY12" fmla="*/ 22176 h 5248607"/>
              <a:gd name="connsiteX13" fmla="*/ 9565424 w 9756582"/>
              <a:gd name="connsiteY13" fmla="*/ 17688 h 5248607"/>
              <a:gd name="connsiteX14" fmla="*/ 9526014 w 9756582"/>
              <a:gd name="connsiteY14" fmla="*/ 5734 h 5248607"/>
              <a:gd name="connsiteX15" fmla="*/ 9467819 w 9756582"/>
              <a:gd name="connsiteY15" fmla="*/ 0 h 5248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756582" h="5248607">
                <a:moveTo>
                  <a:pt x="9467819" y="0"/>
                </a:moveTo>
                <a:lnTo>
                  <a:pt x="6849575" y="0"/>
                </a:lnTo>
                <a:lnTo>
                  <a:pt x="288764" y="0"/>
                </a:lnTo>
                <a:cubicBezTo>
                  <a:pt x="129286" y="0"/>
                  <a:pt x="1" y="126328"/>
                  <a:pt x="0" y="282159"/>
                </a:cubicBezTo>
                <a:lnTo>
                  <a:pt x="0" y="645448"/>
                </a:lnTo>
                <a:lnTo>
                  <a:pt x="0" y="5248607"/>
                </a:lnTo>
                <a:lnTo>
                  <a:pt x="9756582" y="5248607"/>
                </a:lnTo>
                <a:lnTo>
                  <a:pt x="9756581" y="282160"/>
                </a:lnTo>
                <a:lnTo>
                  <a:pt x="9756581" y="282159"/>
                </a:lnTo>
                <a:cubicBezTo>
                  <a:pt x="9756581" y="184765"/>
                  <a:pt x="9706080" y="98896"/>
                  <a:pt x="9629270" y="48190"/>
                </a:cubicBezTo>
                <a:lnTo>
                  <a:pt x="9582949" y="23624"/>
                </a:lnTo>
                <a:lnTo>
                  <a:pt x="9580220" y="22176"/>
                </a:lnTo>
                <a:lnTo>
                  <a:pt x="9580219" y="22176"/>
                </a:lnTo>
                <a:lnTo>
                  <a:pt x="9565424" y="17688"/>
                </a:lnTo>
                <a:lnTo>
                  <a:pt x="9526014" y="5734"/>
                </a:lnTo>
                <a:cubicBezTo>
                  <a:pt x="9507219" y="1977"/>
                  <a:pt x="9487754" y="0"/>
                  <a:pt x="9467819" y="0"/>
                </a:cubicBezTo>
                <a:close/>
              </a:path>
            </a:pathLst>
          </a:cu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lumMod val="65000"/>
                  <a:lumOff val="35000"/>
                </a:schemeClr>
              </a:solidFill>
            </a:endParaRPr>
          </a:p>
        </p:txBody>
      </p:sp>
      <p:sp>
        <p:nvSpPr>
          <p:cNvPr id="17" name="Oval 16">
            <a:extLst>
              <a:ext uri="{FF2B5EF4-FFF2-40B4-BE49-F238E27FC236}">
                <a16:creationId xmlns:a16="http://schemas.microsoft.com/office/drawing/2014/main" id="{5BEF2606-20FB-3A4A-C6E4-C1B7F40717C8}"/>
              </a:ext>
            </a:extLst>
          </p:cNvPr>
          <p:cNvSpPr/>
          <p:nvPr/>
        </p:nvSpPr>
        <p:spPr>
          <a:xfrm>
            <a:off x="1931931" y="3410073"/>
            <a:ext cx="822960" cy="82296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Montserrat" panose="00000500000000000000" pitchFamily="2" charset="0"/>
                <a:ea typeface="+mn-ea"/>
                <a:cs typeface="+mn-cs"/>
              </a:rPr>
              <a:t>13</a:t>
            </a:r>
          </a:p>
        </p:txBody>
      </p:sp>
      <p:sp>
        <p:nvSpPr>
          <p:cNvPr id="20" name="Oval 19">
            <a:extLst>
              <a:ext uri="{FF2B5EF4-FFF2-40B4-BE49-F238E27FC236}">
                <a16:creationId xmlns:a16="http://schemas.microsoft.com/office/drawing/2014/main" id="{C963BC56-902F-F461-DF00-F65CCAB81A2D}"/>
              </a:ext>
            </a:extLst>
          </p:cNvPr>
          <p:cNvSpPr/>
          <p:nvPr/>
        </p:nvSpPr>
        <p:spPr>
          <a:xfrm>
            <a:off x="-423472" y="5035945"/>
            <a:ext cx="822960" cy="822960"/>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Montserrat" panose="00000500000000000000" pitchFamily="2" charset="0"/>
                <a:ea typeface="+mn-ea"/>
                <a:cs typeface="+mn-cs"/>
              </a:rPr>
              <a:t>17</a:t>
            </a:r>
            <a:endParaRPr kumimoji="0" lang="en-US" sz="3600" b="1" i="0" u="none" strike="noStrike" kern="1200" cap="none" spc="0" normalizeH="0" baseline="0" noProof="0" dirty="0">
              <a:ln>
                <a:noFill/>
              </a:ln>
              <a:solidFill>
                <a:prstClr val="white"/>
              </a:solidFill>
              <a:effectLst/>
              <a:uLnTx/>
              <a:uFillTx/>
              <a:latin typeface="Montserrat" panose="00000500000000000000" pitchFamily="2" charset="0"/>
              <a:ea typeface="+mn-ea"/>
              <a:cs typeface="+mn-cs"/>
            </a:endParaRPr>
          </a:p>
        </p:txBody>
      </p:sp>
      <p:sp>
        <p:nvSpPr>
          <p:cNvPr id="21" name="Freeform: Shape 20">
            <a:extLst>
              <a:ext uri="{FF2B5EF4-FFF2-40B4-BE49-F238E27FC236}">
                <a16:creationId xmlns:a16="http://schemas.microsoft.com/office/drawing/2014/main" id="{DFF45B6A-550B-70AC-38BE-C2DFEADF6131}"/>
              </a:ext>
            </a:extLst>
          </p:cNvPr>
          <p:cNvSpPr/>
          <p:nvPr/>
        </p:nvSpPr>
        <p:spPr>
          <a:xfrm>
            <a:off x="884597" y="-3067122"/>
            <a:ext cx="1371709" cy="13716000"/>
          </a:xfrm>
          <a:custGeom>
            <a:avLst/>
            <a:gdLst>
              <a:gd name="connsiteX0" fmla="*/ 0 w 1371600"/>
              <a:gd name="connsiteY0" fmla="*/ 0 h 13716000"/>
              <a:gd name="connsiteX1" fmla="*/ 1371600 w 1371600"/>
              <a:gd name="connsiteY1" fmla="*/ 0 h 13716000"/>
              <a:gd name="connsiteX2" fmla="*/ 1371600 w 1371600"/>
              <a:gd name="connsiteY2" fmla="*/ 5888133 h 13716000"/>
              <a:gd name="connsiteX3" fmla="*/ 1022885 w 1371600"/>
              <a:gd name="connsiteY3" fmla="*/ 6509285 h 13716000"/>
              <a:gd name="connsiteX4" fmla="*/ 878442 w 1371600"/>
              <a:gd name="connsiteY4" fmla="*/ 6858000 h 13716000"/>
              <a:gd name="connsiteX5" fmla="*/ 1022885 w 1371600"/>
              <a:gd name="connsiteY5" fmla="*/ 7206715 h 13716000"/>
              <a:gd name="connsiteX6" fmla="*/ 1371600 w 1371600"/>
              <a:gd name="connsiteY6" fmla="*/ 7827868 h 13716000"/>
              <a:gd name="connsiteX7" fmla="*/ 1371600 w 1371600"/>
              <a:gd name="connsiteY7" fmla="*/ 13716000 h 13716000"/>
              <a:gd name="connsiteX8" fmla="*/ 0 w 1371600"/>
              <a:gd name="connsiteY8" fmla="*/ 13716000 h 13716000"/>
              <a:gd name="connsiteX0" fmla="*/ 0 w 1371600"/>
              <a:gd name="connsiteY0" fmla="*/ 0 h 13716000"/>
              <a:gd name="connsiteX1" fmla="*/ 1371600 w 1371600"/>
              <a:gd name="connsiteY1" fmla="*/ 0 h 13716000"/>
              <a:gd name="connsiteX2" fmla="*/ 1371600 w 1371600"/>
              <a:gd name="connsiteY2" fmla="*/ 5888133 h 13716000"/>
              <a:gd name="connsiteX3" fmla="*/ 1022885 w 1371600"/>
              <a:gd name="connsiteY3" fmla="*/ 6509285 h 13716000"/>
              <a:gd name="connsiteX4" fmla="*/ 878442 w 1371600"/>
              <a:gd name="connsiteY4" fmla="*/ 6858000 h 13716000"/>
              <a:gd name="connsiteX5" fmla="*/ 1022885 w 1371600"/>
              <a:gd name="connsiteY5" fmla="*/ 7206715 h 13716000"/>
              <a:gd name="connsiteX6" fmla="*/ 1371600 w 1371600"/>
              <a:gd name="connsiteY6" fmla="*/ 7827868 h 13716000"/>
              <a:gd name="connsiteX7" fmla="*/ 1371600 w 1371600"/>
              <a:gd name="connsiteY7" fmla="*/ 13716000 h 13716000"/>
              <a:gd name="connsiteX8" fmla="*/ 0 w 1371600"/>
              <a:gd name="connsiteY8" fmla="*/ 13716000 h 13716000"/>
              <a:gd name="connsiteX9" fmla="*/ 0 w 1371600"/>
              <a:gd name="connsiteY9" fmla="*/ 0 h 13716000"/>
              <a:gd name="connsiteX0" fmla="*/ 0 w 1371709"/>
              <a:gd name="connsiteY0" fmla="*/ 0 h 13716000"/>
              <a:gd name="connsiteX1" fmla="*/ 1371600 w 1371709"/>
              <a:gd name="connsiteY1" fmla="*/ 0 h 13716000"/>
              <a:gd name="connsiteX2" fmla="*/ 1371600 w 1371709"/>
              <a:gd name="connsiteY2" fmla="*/ 5888133 h 13716000"/>
              <a:gd name="connsiteX3" fmla="*/ 1022885 w 1371709"/>
              <a:gd name="connsiteY3" fmla="*/ 6509285 h 13716000"/>
              <a:gd name="connsiteX4" fmla="*/ 878442 w 1371709"/>
              <a:gd name="connsiteY4" fmla="*/ 6858000 h 13716000"/>
              <a:gd name="connsiteX5" fmla="*/ 1022885 w 1371709"/>
              <a:gd name="connsiteY5" fmla="*/ 7206715 h 13716000"/>
              <a:gd name="connsiteX6" fmla="*/ 1371600 w 1371709"/>
              <a:gd name="connsiteY6" fmla="*/ 7827868 h 13716000"/>
              <a:gd name="connsiteX7" fmla="*/ 1371600 w 1371709"/>
              <a:gd name="connsiteY7" fmla="*/ 13716000 h 13716000"/>
              <a:gd name="connsiteX8" fmla="*/ 0 w 1371709"/>
              <a:gd name="connsiteY8" fmla="*/ 13716000 h 13716000"/>
              <a:gd name="connsiteX9" fmla="*/ 0 w 1371709"/>
              <a:gd name="connsiteY9" fmla="*/ 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71709" h="13716000">
                <a:moveTo>
                  <a:pt x="0" y="0"/>
                </a:moveTo>
                <a:lnTo>
                  <a:pt x="1371600" y="0"/>
                </a:lnTo>
                <a:lnTo>
                  <a:pt x="1371600" y="5888133"/>
                </a:lnTo>
                <a:cubicBezTo>
                  <a:pt x="1376968" y="6178690"/>
                  <a:pt x="1184530" y="6347641"/>
                  <a:pt x="1022885" y="6509285"/>
                </a:cubicBezTo>
                <a:cubicBezTo>
                  <a:pt x="926590" y="6605580"/>
                  <a:pt x="878442" y="6731791"/>
                  <a:pt x="878442" y="6858000"/>
                </a:cubicBezTo>
                <a:cubicBezTo>
                  <a:pt x="878442" y="6984210"/>
                  <a:pt x="926590" y="7110420"/>
                  <a:pt x="1022885" y="7206715"/>
                </a:cubicBezTo>
                <a:cubicBezTo>
                  <a:pt x="1184530" y="7368360"/>
                  <a:pt x="1329343" y="7489686"/>
                  <a:pt x="1371600" y="7827868"/>
                </a:cubicBezTo>
                <a:lnTo>
                  <a:pt x="1371600" y="13716000"/>
                </a:lnTo>
                <a:lnTo>
                  <a:pt x="0" y="13716000"/>
                </a:lnTo>
                <a:lnTo>
                  <a:pt x="0" y="0"/>
                </a:lnTo>
                <a:close/>
              </a:path>
            </a:pathLst>
          </a:custGeom>
          <a:solidFill>
            <a:schemeClr val="accent6">
              <a:lumMod val="75000"/>
            </a:schemeClr>
          </a:solidFill>
          <a:ln>
            <a:noFill/>
          </a:ln>
          <a:effectLst>
            <a:outerShdw blurRad="317500" dist="152400" algn="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Montserrat" panose="00000500000000000000" pitchFamily="2" charset="0"/>
              <a:ea typeface="+mn-ea"/>
              <a:cs typeface="+mn-cs"/>
            </a:endParaRPr>
          </a:p>
        </p:txBody>
      </p:sp>
      <p:pic>
        <p:nvPicPr>
          <p:cNvPr id="79" name="Picture 78">
            <a:extLst>
              <a:ext uri="{FF2B5EF4-FFF2-40B4-BE49-F238E27FC236}">
                <a16:creationId xmlns:a16="http://schemas.microsoft.com/office/drawing/2014/main" id="{BE2BEEE9-BBC6-6EAB-E7B6-983B09B4A00A}"/>
              </a:ext>
            </a:extLst>
          </p:cNvPr>
          <p:cNvPicPr>
            <a:picLocks noGrp="1" noRot="1" noChangeAspect="1" noMove="1" noResize="1" noEditPoints="1" noAdjustHandles="1" noChangeArrowheads="1" noChangeShapeType="1" noCrop="1"/>
          </p:cNvPicPr>
          <p:nvPr/>
        </p:nvPicPr>
        <p:blipFill>
          <a:blip r:embed="rId3"/>
          <a:srcRect l="7769" t="24158" r="7769" b="8122"/>
          <a:stretch>
            <a:fillRect/>
          </a:stretch>
        </p:blipFill>
        <p:spPr>
          <a:xfrm>
            <a:off x="-8303" y="1351916"/>
            <a:ext cx="12208606" cy="5506085"/>
          </a:xfrm>
          <a:custGeom>
            <a:avLst/>
            <a:gdLst>
              <a:gd name="connsiteX0" fmla="*/ 0 w 12208606"/>
              <a:gd name="connsiteY0" fmla="*/ 0 h 5506085"/>
              <a:gd name="connsiteX1" fmla="*/ 12208606 w 12208606"/>
              <a:gd name="connsiteY1" fmla="*/ 0 h 5506085"/>
              <a:gd name="connsiteX2" fmla="*/ 12208606 w 12208606"/>
              <a:gd name="connsiteY2" fmla="*/ 5506085 h 5506085"/>
              <a:gd name="connsiteX3" fmla="*/ 10947526 w 12208606"/>
              <a:gd name="connsiteY3" fmla="*/ 5506085 h 5506085"/>
              <a:gd name="connsiteX4" fmla="*/ 10947526 w 12208606"/>
              <a:gd name="connsiteY4" fmla="*/ 890518 h 5506085"/>
              <a:gd name="connsiteX5" fmla="*/ 10947526 w 12208606"/>
              <a:gd name="connsiteY5" fmla="*/ 547410 h 5506085"/>
              <a:gd name="connsiteX6" fmla="*/ 10660837 w 12208606"/>
              <a:gd name="connsiteY6" fmla="*/ 280925 h 5506085"/>
              <a:gd name="connsiteX7" fmla="*/ 4147189 w 12208606"/>
              <a:gd name="connsiteY7" fmla="*/ 280925 h 5506085"/>
              <a:gd name="connsiteX8" fmla="*/ 1547767 w 12208606"/>
              <a:gd name="connsiteY8" fmla="*/ 280925 h 5506085"/>
              <a:gd name="connsiteX9" fmla="*/ 1489989 w 12208606"/>
              <a:gd name="connsiteY9" fmla="*/ 286340 h 5506085"/>
              <a:gd name="connsiteX10" fmla="*/ 1450863 w 12208606"/>
              <a:gd name="connsiteY10" fmla="*/ 297630 h 5506085"/>
              <a:gd name="connsiteX11" fmla="*/ 1436175 w 12208606"/>
              <a:gd name="connsiteY11" fmla="*/ 301869 h 5506085"/>
              <a:gd name="connsiteX12" fmla="*/ 1436174 w 12208606"/>
              <a:gd name="connsiteY12" fmla="*/ 301869 h 5506085"/>
              <a:gd name="connsiteX13" fmla="*/ 1433465 w 12208606"/>
              <a:gd name="connsiteY13" fmla="*/ 303236 h 5506085"/>
              <a:gd name="connsiteX14" fmla="*/ 1387477 w 12208606"/>
              <a:gd name="connsiteY14" fmla="*/ 326437 h 5506085"/>
              <a:gd name="connsiteX15" fmla="*/ 1261081 w 12208606"/>
              <a:gd name="connsiteY15" fmla="*/ 547410 h 5506085"/>
              <a:gd name="connsiteX16" fmla="*/ 1261081 w 12208606"/>
              <a:gd name="connsiteY16" fmla="*/ 547411 h 5506085"/>
              <a:gd name="connsiteX17" fmla="*/ 1261080 w 12208606"/>
              <a:gd name="connsiteY17" fmla="*/ 5506085 h 5506085"/>
              <a:gd name="connsiteX18" fmla="*/ 0 w 12208606"/>
              <a:gd name="connsiteY18" fmla="*/ 5506085 h 550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08606" h="5506085">
                <a:moveTo>
                  <a:pt x="0" y="0"/>
                </a:moveTo>
                <a:lnTo>
                  <a:pt x="12208606" y="0"/>
                </a:lnTo>
                <a:lnTo>
                  <a:pt x="12208606" y="5506085"/>
                </a:lnTo>
                <a:lnTo>
                  <a:pt x="10947526" y="5506085"/>
                </a:lnTo>
                <a:lnTo>
                  <a:pt x="10947526" y="890518"/>
                </a:lnTo>
                <a:lnTo>
                  <a:pt x="10947526" y="547410"/>
                </a:lnTo>
                <a:cubicBezTo>
                  <a:pt x="10947525" y="400235"/>
                  <a:pt x="10819169" y="280925"/>
                  <a:pt x="10660837" y="280925"/>
                </a:cubicBezTo>
                <a:lnTo>
                  <a:pt x="4147189" y="280925"/>
                </a:lnTo>
                <a:lnTo>
                  <a:pt x="1547767" y="280925"/>
                </a:lnTo>
                <a:cubicBezTo>
                  <a:pt x="1527975" y="280925"/>
                  <a:pt x="1508650" y="282792"/>
                  <a:pt x="1489989" y="286340"/>
                </a:cubicBezTo>
                <a:lnTo>
                  <a:pt x="1450863" y="297630"/>
                </a:lnTo>
                <a:lnTo>
                  <a:pt x="1436175" y="301869"/>
                </a:lnTo>
                <a:lnTo>
                  <a:pt x="1436174" y="301869"/>
                </a:lnTo>
                <a:lnTo>
                  <a:pt x="1433465" y="303236"/>
                </a:lnTo>
                <a:lnTo>
                  <a:pt x="1387477" y="326437"/>
                </a:lnTo>
                <a:cubicBezTo>
                  <a:pt x="1311219" y="374327"/>
                  <a:pt x="1261081" y="455425"/>
                  <a:pt x="1261081" y="547410"/>
                </a:cubicBezTo>
                <a:lnTo>
                  <a:pt x="1261081" y="547411"/>
                </a:lnTo>
                <a:lnTo>
                  <a:pt x="1261080" y="5506085"/>
                </a:lnTo>
                <a:lnTo>
                  <a:pt x="0" y="5506085"/>
                </a:lnTo>
                <a:close/>
              </a:path>
            </a:pathLst>
          </a:custGeom>
        </p:spPr>
      </p:pic>
      <p:pic>
        <p:nvPicPr>
          <p:cNvPr id="10" name="Picture 9">
            <a:extLst>
              <a:ext uri="{FF2B5EF4-FFF2-40B4-BE49-F238E27FC236}">
                <a16:creationId xmlns:a16="http://schemas.microsoft.com/office/drawing/2014/main" id="{76CA453E-BC25-F9D9-8432-77959B8FA660}"/>
              </a:ext>
            </a:extLst>
          </p:cNvPr>
          <p:cNvPicPr>
            <a:picLocks noGrp="1" noRot="1" noChangeAspect="1" noMove="1" noResize="1" noEditPoints="1" noAdjustHandles="1" noChangeArrowheads="1" noChangeShapeType="1" noCrop="1"/>
          </p:cNvPicPr>
          <p:nvPr/>
        </p:nvPicPr>
        <p:blipFill>
          <a:blip r:embed="rId4"/>
          <a:srcRect b="80287"/>
          <a:stretch>
            <a:fillRect/>
          </a:stretch>
        </p:blipFill>
        <p:spPr>
          <a:xfrm>
            <a:off x="0" y="1"/>
            <a:ext cx="12192000" cy="1351915"/>
          </a:xfrm>
          <a:custGeom>
            <a:avLst/>
            <a:gdLst>
              <a:gd name="connsiteX0" fmla="*/ 0 w 12192000"/>
              <a:gd name="connsiteY0" fmla="*/ 0 h 1351915"/>
              <a:gd name="connsiteX1" fmla="*/ 12192000 w 12192000"/>
              <a:gd name="connsiteY1" fmla="*/ 0 h 1351915"/>
              <a:gd name="connsiteX2" fmla="*/ 12192000 w 12192000"/>
              <a:gd name="connsiteY2" fmla="*/ 1351915 h 1351915"/>
              <a:gd name="connsiteX3" fmla="*/ 0 w 12192000"/>
              <a:gd name="connsiteY3" fmla="*/ 1351915 h 1351915"/>
            </a:gdLst>
            <a:ahLst/>
            <a:cxnLst>
              <a:cxn ang="0">
                <a:pos x="connsiteX0" y="connsiteY0"/>
              </a:cxn>
              <a:cxn ang="0">
                <a:pos x="connsiteX1" y="connsiteY1"/>
              </a:cxn>
              <a:cxn ang="0">
                <a:pos x="connsiteX2" y="connsiteY2"/>
              </a:cxn>
              <a:cxn ang="0">
                <a:pos x="connsiteX3" y="connsiteY3"/>
              </a:cxn>
            </a:cxnLst>
            <a:rect l="l" t="t" r="r" b="b"/>
            <a:pathLst>
              <a:path w="12192000" h="1351915">
                <a:moveTo>
                  <a:pt x="0" y="0"/>
                </a:moveTo>
                <a:lnTo>
                  <a:pt x="12192000" y="0"/>
                </a:lnTo>
                <a:lnTo>
                  <a:pt x="12192000" y="1351915"/>
                </a:lnTo>
                <a:lnTo>
                  <a:pt x="0" y="1351915"/>
                </a:lnTo>
                <a:close/>
              </a:path>
            </a:pathLst>
          </a:custGeom>
        </p:spPr>
      </p:pic>
      <p:sp>
        <p:nvSpPr>
          <p:cNvPr id="9" name="1">
            <a:extLst>
              <a:ext uri="{FF2B5EF4-FFF2-40B4-BE49-F238E27FC236}">
                <a16:creationId xmlns:a16="http://schemas.microsoft.com/office/drawing/2014/main" id="{B20284DC-81BB-83D8-4A27-2CC10C1EEA45}"/>
              </a:ext>
            </a:extLst>
          </p:cNvPr>
          <p:cNvSpPr/>
          <p:nvPr/>
        </p:nvSpPr>
        <p:spPr>
          <a:xfrm>
            <a:off x="3054823" y="3506319"/>
            <a:ext cx="1537280"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13</a:t>
            </a:r>
            <a:r>
              <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2024</a:t>
            </a:r>
            <a:endPar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endParaRPr>
          </a:p>
        </p:txBody>
      </p:sp>
      <p:sp>
        <p:nvSpPr>
          <p:cNvPr id="11" name="1">
            <a:extLst>
              <a:ext uri="{FF2B5EF4-FFF2-40B4-BE49-F238E27FC236}">
                <a16:creationId xmlns:a16="http://schemas.microsoft.com/office/drawing/2014/main" id="{399CB66D-7433-AF54-075C-2327F7CB6973}"/>
              </a:ext>
            </a:extLst>
          </p:cNvPr>
          <p:cNvSpPr/>
          <p:nvPr/>
        </p:nvSpPr>
        <p:spPr>
          <a:xfrm>
            <a:off x="3054823" y="5067834"/>
            <a:ext cx="1543692"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17</a:t>
            </a:r>
            <a:r>
              <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2024</a:t>
            </a:r>
            <a:endPar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endParaRPr>
          </a:p>
        </p:txBody>
      </p:sp>
      <p:sp>
        <p:nvSpPr>
          <p:cNvPr id="13" name="TextBox 12">
            <a:extLst>
              <a:ext uri="{FF2B5EF4-FFF2-40B4-BE49-F238E27FC236}">
                <a16:creationId xmlns:a16="http://schemas.microsoft.com/office/drawing/2014/main" id="{F452DF9E-1D59-82A6-62B4-EE6FF59B0E19}"/>
              </a:ext>
            </a:extLst>
          </p:cNvPr>
          <p:cNvSpPr txBox="1"/>
          <p:nvPr/>
        </p:nvSpPr>
        <p:spPr>
          <a:xfrm>
            <a:off x="3054823" y="3912127"/>
            <a:ext cx="24003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Lorem ipsum dolor sit a met, constituter adipescent elite. Maecenas portti, </a:t>
            </a:r>
          </a:p>
        </p:txBody>
      </p:sp>
      <p:sp>
        <p:nvSpPr>
          <p:cNvPr id="15" name="TextBox 14">
            <a:extLst>
              <a:ext uri="{FF2B5EF4-FFF2-40B4-BE49-F238E27FC236}">
                <a16:creationId xmlns:a16="http://schemas.microsoft.com/office/drawing/2014/main" id="{BF15AB58-9A00-EF3C-FA2F-2BCDE39F367A}"/>
              </a:ext>
            </a:extLst>
          </p:cNvPr>
          <p:cNvSpPr txBox="1"/>
          <p:nvPr/>
        </p:nvSpPr>
        <p:spPr>
          <a:xfrm>
            <a:off x="3054823" y="5473642"/>
            <a:ext cx="24003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Lorem ipsum dolor sit a met, constituter adipescent elite. Maecenas</a:t>
            </a:r>
          </a:p>
        </p:txBody>
      </p:sp>
      <p:sp>
        <p:nvSpPr>
          <p:cNvPr id="16" name="Text Box 5">
            <a:extLst>
              <a:ext uri="{FF2B5EF4-FFF2-40B4-BE49-F238E27FC236}">
                <a16:creationId xmlns:a16="http://schemas.microsoft.com/office/drawing/2014/main" id="{6C96EEC2-7D9F-3CF9-A4A2-C183D5ABE02E}"/>
              </a:ext>
            </a:extLst>
          </p:cNvPr>
          <p:cNvSpPr txBox="1"/>
          <p:nvPr/>
        </p:nvSpPr>
        <p:spPr>
          <a:xfrm>
            <a:off x="3054823" y="2354860"/>
            <a:ext cx="2857500" cy="74597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nSpc>
                <a:spcPct val="90000"/>
              </a:lnSpc>
              <a:defRPr sz="5000" cap="all" spc="0">
                <a:solidFill>
                  <a:srgbClr val="FFFFFF"/>
                </a:solidFill>
                <a:latin typeface="+mn-lt"/>
                <a:ea typeface="+mn-ea"/>
                <a:cs typeface="+mn-cs"/>
                <a:sym typeface="Montserrat ExtraBold"/>
              </a:defRPr>
            </a:lvl1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sz="2500" b="1" i="0" u="none" strike="noStrike" kern="1200" cap="all"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schedule</a:t>
            </a:r>
            <a:r>
              <a:rPr kumimoji="0" lang="en-US" sz="2500" b="1" i="0" u="none" strike="noStrike" kern="1200" cap="all"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 For this</a:t>
            </a:r>
            <a:r>
              <a:rPr kumimoji="0" sz="2500" b="1" i="0" u="none" strike="noStrike" kern="1200" cap="all"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 month</a:t>
            </a:r>
          </a:p>
        </p:txBody>
      </p:sp>
      <p:grpSp>
        <p:nvGrpSpPr>
          <p:cNvPr id="22" name="Group 21">
            <a:extLst>
              <a:ext uri="{FF2B5EF4-FFF2-40B4-BE49-F238E27FC236}">
                <a16:creationId xmlns:a16="http://schemas.microsoft.com/office/drawing/2014/main" id="{BF9AE777-C2F3-C059-B647-6A03629D7308}"/>
              </a:ext>
            </a:extLst>
          </p:cNvPr>
          <p:cNvGrpSpPr/>
          <p:nvPr/>
        </p:nvGrpSpPr>
        <p:grpSpPr>
          <a:xfrm>
            <a:off x="6108364" y="1999671"/>
            <a:ext cx="4497425" cy="4480155"/>
            <a:chOff x="6381438" y="948463"/>
            <a:chExt cx="4497425" cy="4480155"/>
          </a:xfrm>
        </p:grpSpPr>
        <p:grpSp>
          <p:nvGrpSpPr>
            <p:cNvPr id="23" name="Group 22">
              <a:extLst>
                <a:ext uri="{FF2B5EF4-FFF2-40B4-BE49-F238E27FC236}">
                  <a16:creationId xmlns:a16="http://schemas.microsoft.com/office/drawing/2014/main" id="{6853F13C-C820-BF06-9946-5B489F69A53C}"/>
                </a:ext>
              </a:extLst>
            </p:cNvPr>
            <p:cNvGrpSpPr/>
            <p:nvPr/>
          </p:nvGrpSpPr>
          <p:grpSpPr>
            <a:xfrm>
              <a:off x="6381438" y="1429383"/>
              <a:ext cx="4497425" cy="3999235"/>
              <a:chOff x="1598575" y="1162717"/>
              <a:chExt cx="4497425" cy="3999235"/>
            </a:xfrm>
          </p:grpSpPr>
          <p:sp>
            <p:nvSpPr>
              <p:cNvPr id="28" name="1">
                <a:extLst>
                  <a:ext uri="{FF2B5EF4-FFF2-40B4-BE49-F238E27FC236}">
                    <a16:creationId xmlns:a16="http://schemas.microsoft.com/office/drawing/2014/main" id="{E59C6427-81AC-2C83-6990-76A6B9879CB5}"/>
                  </a:ext>
                </a:extLst>
              </p:cNvPr>
              <p:cNvSpPr txBox="1"/>
              <p:nvPr/>
            </p:nvSpPr>
            <p:spPr>
              <a:xfrm>
                <a:off x="1624333"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1</a:t>
                </a:r>
              </a:p>
            </p:txBody>
          </p:sp>
          <p:sp>
            <p:nvSpPr>
              <p:cNvPr id="29" name="2">
                <a:extLst>
                  <a:ext uri="{FF2B5EF4-FFF2-40B4-BE49-F238E27FC236}">
                    <a16:creationId xmlns:a16="http://schemas.microsoft.com/office/drawing/2014/main" id="{A24BE4A9-594A-3840-D0BD-3010DAEA04F6}"/>
                  </a:ext>
                </a:extLst>
              </p:cNvPr>
              <p:cNvSpPr txBox="1"/>
              <p:nvPr/>
            </p:nvSpPr>
            <p:spPr>
              <a:xfrm>
                <a:off x="2283985"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2</a:t>
                </a:r>
              </a:p>
            </p:txBody>
          </p:sp>
          <p:sp>
            <p:nvSpPr>
              <p:cNvPr id="31" name="3">
                <a:extLst>
                  <a:ext uri="{FF2B5EF4-FFF2-40B4-BE49-F238E27FC236}">
                    <a16:creationId xmlns:a16="http://schemas.microsoft.com/office/drawing/2014/main" id="{21CECA9C-D4D4-A8E7-6E1B-9F1B723DB848}"/>
                  </a:ext>
                </a:extLst>
              </p:cNvPr>
              <p:cNvSpPr txBox="1"/>
              <p:nvPr/>
            </p:nvSpPr>
            <p:spPr>
              <a:xfrm>
                <a:off x="2950763"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3</a:t>
                </a:r>
              </a:p>
            </p:txBody>
          </p:sp>
          <p:sp>
            <p:nvSpPr>
              <p:cNvPr id="32" name="4">
                <a:extLst>
                  <a:ext uri="{FF2B5EF4-FFF2-40B4-BE49-F238E27FC236}">
                    <a16:creationId xmlns:a16="http://schemas.microsoft.com/office/drawing/2014/main" id="{9D7362F4-F5EB-81C5-728A-2B2597B36269}"/>
                  </a:ext>
                </a:extLst>
              </p:cNvPr>
              <p:cNvSpPr txBox="1"/>
              <p:nvPr/>
            </p:nvSpPr>
            <p:spPr>
              <a:xfrm>
                <a:off x="3607580"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4</a:t>
                </a:r>
              </a:p>
            </p:txBody>
          </p:sp>
          <p:sp>
            <p:nvSpPr>
              <p:cNvPr id="33" name="5">
                <a:extLst>
                  <a:ext uri="{FF2B5EF4-FFF2-40B4-BE49-F238E27FC236}">
                    <a16:creationId xmlns:a16="http://schemas.microsoft.com/office/drawing/2014/main" id="{97D66E53-54B5-E6E1-DB57-C8501EDAC686}"/>
                  </a:ext>
                </a:extLst>
              </p:cNvPr>
              <p:cNvSpPr txBox="1"/>
              <p:nvPr/>
            </p:nvSpPr>
            <p:spPr>
              <a:xfrm>
                <a:off x="4267244"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5</a:t>
                </a:r>
              </a:p>
            </p:txBody>
          </p:sp>
          <p:sp>
            <p:nvSpPr>
              <p:cNvPr id="34" name="6">
                <a:extLst>
                  <a:ext uri="{FF2B5EF4-FFF2-40B4-BE49-F238E27FC236}">
                    <a16:creationId xmlns:a16="http://schemas.microsoft.com/office/drawing/2014/main" id="{B8138310-3AF9-2FF9-CCD6-5DDB979B9B46}"/>
                  </a:ext>
                </a:extLst>
              </p:cNvPr>
              <p:cNvSpPr txBox="1"/>
              <p:nvPr/>
            </p:nvSpPr>
            <p:spPr>
              <a:xfrm>
                <a:off x="4934962" y="174196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6</a:t>
                </a:r>
              </a:p>
            </p:txBody>
          </p:sp>
          <p:sp>
            <p:nvSpPr>
              <p:cNvPr id="35" name="7">
                <a:extLst>
                  <a:ext uri="{FF2B5EF4-FFF2-40B4-BE49-F238E27FC236}">
                    <a16:creationId xmlns:a16="http://schemas.microsoft.com/office/drawing/2014/main" id="{C71C51F7-AF00-5DF0-8674-054A06FC8CAA}"/>
                  </a:ext>
                </a:extLst>
              </p:cNvPr>
              <p:cNvSpPr txBox="1"/>
              <p:nvPr/>
            </p:nvSpPr>
            <p:spPr>
              <a:xfrm>
                <a:off x="5588000" y="1741967"/>
                <a:ext cx="508000"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7</a:t>
                </a:r>
              </a:p>
            </p:txBody>
          </p:sp>
          <p:sp>
            <p:nvSpPr>
              <p:cNvPr id="36" name="8">
                <a:extLst>
                  <a:ext uri="{FF2B5EF4-FFF2-40B4-BE49-F238E27FC236}">
                    <a16:creationId xmlns:a16="http://schemas.microsoft.com/office/drawing/2014/main" id="{15CB19DB-5A8D-793C-2D08-B174865B0897}"/>
                  </a:ext>
                </a:extLst>
              </p:cNvPr>
              <p:cNvSpPr txBox="1"/>
              <p:nvPr/>
            </p:nvSpPr>
            <p:spPr>
              <a:xfrm>
                <a:off x="1612491"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8</a:t>
                </a:r>
              </a:p>
            </p:txBody>
          </p:sp>
          <p:sp>
            <p:nvSpPr>
              <p:cNvPr id="37" name="9">
                <a:extLst>
                  <a:ext uri="{FF2B5EF4-FFF2-40B4-BE49-F238E27FC236}">
                    <a16:creationId xmlns:a16="http://schemas.microsoft.com/office/drawing/2014/main" id="{D1080B4B-3C1D-ADEB-043A-1E2C1FBA53F1}"/>
                  </a:ext>
                </a:extLst>
              </p:cNvPr>
              <p:cNvSpPr txBox="1"/>
              <p:nvPr/>
            </p:nvSpPr>
            <p:spPr>
              <a:xfrm>
                <a:off x="2283968"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9</a:t>
                </a:r>
              </a:p>
            </p:txBody>
          </p:sp>
          <p:sp>
            <p:nvSpPr>
              <p:cNvPr id="38" name="10">
                <a:extLst>
                  <a:ext uri="{FF2B5EF4-FFF2-40B4-BE49-F238E27FC236}">
                    <a16:creationId xmlns:a16="http://schemas.microsoft.com/office/drawing/2014/main" id="{7C65A414-139C-658C-903E-7859C7F6F730}"/>
                  </a:ext>
                </a:extLst>
              </p:cNvPr>
              <p:cNvSpPr txBox="1"/>
              <p:nvPr/>
            </p:nvSpPr>
            <p:spPr>
              <a:xfrm>
                <a:off x="2943375"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10</a:t>
                </a:r>
              </a:p>
            </p:txBody>
          </p:sp>
          <p:sp>
            <p:nvSpPr>
              <p:cNvPr id="39" name="11">
                <a:extLst>
                  <a:ext uri="{FF2B5EF4-FFF2-40B4-BE49-F238E27FC236}">
                    <a16:creationId xmlns:a16="http://schemas.microsoft.com/office/drawing/2014/main" id="{42547328-5F7B-7CC6-F857-791FBC5BE441}"/>
                  </a:ext>
                </a:extLst>
              </p:cNvPr>
              <p:cNvSpPr txBox="1"/>
              <p:nvPr/>
            </p:nvSpPr>
            <p:spPr>
              <a:xfrm>
                <a:off x="3619470"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11</a:t>
                </a:r>
              </a:p>
            </p:txBody>
          </p:sp>
          <p:sp>
            <p:nvSpPr>
              <p:cNvPr id="40" name="12">
                <a:extLst>
                  <a:ext uri="{FF2B5EF4-FFF2-40B4-BE49-F238E27FC236}">
                    <a16:creationId xmlns:a16="http://schemas.microsoft.com/office/drawing/2014/main" id="{4B801282-F322-A52F-B389-6EAA2169A6A3}"/>
                  </a:ext>
                </a:extLst>
              </p:cNvPr>
              <p:cNvSpPr txBox="1"/>
              <p:nvPr/>
            </p:nvSpPr>
            <p:spPr>
              <a:xfrm>
                <a:off x="4261329"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12</a:t>
                </a:r>
              </a:p>
            </p:txBody>
          </p:sp>
          <p:sp>
            <p:nvSpPr>
              <p:cNvPr id="41" name="13">
                <a:extLst>
                  <a:ext uri="{FF2B5EF4-FFF2-40B4-BE49-F238E27FC236}">
                    <a16:creationId xmlns:a16="http://schemas.microsoft.com/office/drawing/2014/main" id="{78EC1AA0-7BD5-4146-7116-62611F53B8F6}"/>
                  </a:ext>
                </a:extLst>
              </p:cNvPr>
              <p:cNvSpPr txBox="1"/>
              <p:nvPr/>
            </p:nvSpPr>
            <p:spPr>
              <a:xfrm>
                <a:off x="4929650"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13</a:t>
                </a:r>
              </a:p>
            </p:txBody>
          </p:sp>
          <p:sp>
            <p:nvSpPr>
              <p:cNvPr id="42" name="14">
                <a:extLst>
                  <a:ext uri="{FF2B5EF4-FFF2-40B4-BE49-F238E27FC236}">
                    <a16:creationId xmlns:a16="http://schemas.microsoft.com/office/drawing/2014/main" id="{C16EBA66-B0C5-FE72-96D0-EA5D60343A92}"/>
                  </a:ext>
                </a:extLst>
              </p:cNvPr>
              <p:cNvSpPr txBox="1"/>
              <p:nvPr/>
            </p:nvSpPr>
            <p:spPr>
              <a:xfrm>
                <a:off x="5578212" y="2320459"/>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14</a:t>
                </a:r>
              </a:p>
            </p:txBody>
          </p:sp>
          <p:sp>
            <p:nvSpPr>
              <p:cNvPr id="43" name="15">
                <a:extLst>
                  <a:ext uri="{FF2B5EF4-FFF2-40B4-BE49-F238E27FC236}">
                    <a16:creationId xmlns:a16="http://schemas.microsoft.com/office/drawing/2014/main" id="{4F2E38F6-48C5-91B2-BB4F-6FAD448A54AD}"/>
                  </a:ext>
                </a:extLst>
              </p:cNvPr>
              <p:cNvSpPr txBox="1"/>
              <p:nvPr/>
            </p:nvSpPr>
            <p:spPr>
              <a:xfrm>
                <a:off x="1609966"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15</a:t>
                </a:r>
              </a:p>
            </p:txBody>
          </p:sp>
          <p:sp>
            <p:nvSpPr>
              <p:cNvPr id="44" name="16">
                <a:extLst>
                  <a:ext uri="{FF2B5EF4-FFF2-40B4-BE49-F238E27FC236}">
                    <a16:creationId xmlns:a16="http://schemas.microsoft.com/office/drawing/2014/main" id="{187D1275-98DF-3D42-FBC3-8FC4F9BC10A7}"/>
                  </a:ext>
                </a:extLst>
              </p:cNvPr>
              <p:cNvSpPr txBox="1"/>
              <p:nvPr/>
            </p:nvSpPr>
            <p:spPr>
              <a:xfrm>
                <a:off x="2280000"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16</a:t>
                </a:r>
              </a:p>
            </p:txBody>
          </p:sp>
          <p:sp>
            <p:nvSpPr>
              <p:cNvPr id="45" name="17">
                <a:extLst>
                  <a:ext uri="{FF2B5EF4-FFF2-40B4-BE49-F238E27FC236}">
                    <a16:creationId xmlns:a16="http://schemas.microsoft.com/office/drawing/2014/main" id="{D5AB885E-4BE9-A4EA-331F-0D0C0D44E323}"/>
                  </a:ext>
                </a:extLst>
              </p:cNvPr>
              <p:cNvSpPr txBox="1"/>
              <p:nvPr/>
            </p:nvSpPr>
            <p:spPr>
              <a:xfrm>
                <a:off x="2942629"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17</a:t>
                </a:r>
              </a:p>
            </p:txBody>
          </p:sp>
          <p:sp>
            <p:nvSpPr>
              <p:cNvPr id="46" name="18">
                <a:extLst>
                  <a:ext uri="{FF2B5EF4-FFF2-40B4-BE49-F238E27FC236}">
                    <a16:creationId xmlns:a16="http://schemas.microsoft.com/office/drawing/2014/main" id="{068EC07D-C714-1E7D-C90F-CCE3998115CF}"/>
                  </a:ext>
                </a:extLst>
              </p:cNvPr>
              <p:cNvSpPr txBox="1"/>
              <p:nvPr/>
            </p:nvSpPr>
            <p:spPr>
              <a:xfrm>
                <a:off x="3607627"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18</a:t>
                </a:r>
              </a:p>
            </p:txBody>
          </p:sp>
          <p:sp>
            <p:nvSpPr>
              <p:cNvPr id="47" name="19">
                <a:extLst>
                  <a:ext uri="{FF2B5EF4-FFF2-40B4-BE49-F238E27FC236}">
                    <a16:creationId xmlns:a16="http://schemas.microsoft.com/office/drawing/2014/main" id="{CB2112B5-77BD-40A0-1864-DA590ED4EBEF}"/>
                  </a:ext>
                </a:extLst>
              </p:cNvPr>
              <p:cNvSpPr txBox="1"/>
              <p:nvPr/>
            </p:nvSpPr>
            <p:spPr>
              <a:xfrm>
                <a:off x="4261313"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19</a:t>
                </a:r>
              </a:p>
            </p:txBody>
          </p:sp>
          <p:sp>
            <p:nvSpPr>
              <p:cNvPr id="48" name="20">
                <a:extLst>
                  <a:ext uri="{FF2B5EF4-FFF2-40B4-BE49-F238E27FC236}">
                    <a16:creationId xmlns:a16="http://schemas.microsoft.com/office/drawing/2014/main" id="{D7C99DB1-C395-27D8-1098-828C4DB54DA8}"/>
                  </a:ext>
                </a:extLst>
              </p:cNvPr>
              <p:cNvSpPr txBox="1"/>
              <p:nvPr/>
            </p:nvSpPr>
            <p:spPr>
              <a:xfrm>
                <a:off x="4916960"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20</a:t>
                </a:r>
              </a:p>
            </p:txBody>
          </p:sp>
          <p:sp>
            <p:nvSpPr>
              <p:cNvPr id="49" name="21">
                <a:extLst>
                  <a:ext uri="{FF2B5EF4-FFF2-40B4-BE49-F238E27FC236}">
                    <a16:creationId xmlns:a16="http://schemas.microsoft.com/office/drawing/2014/main" id="{0FA91ECA-4FAD-8464-F0E9-378B14C12D9E}"/>
                  </a:ext>
                </a:extLst>
              </p:cNvPr>
              <p:cNvSpPr txBox="1"/>
              <p:nvPr/>
            </p:nvSpPr>
            <p:spPr>
              <a:xfrm>
                <a:off x="5584641" y="2898952"/>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21</a:t>
                </a:r>
              </a:p>
            </p:txBody>
          </p:sp>
          <p:sp>
            <p:nvSpPr>
              <p:cNvPr id="50" name="22">
                <a:extLst>
                  <a:ext uri="{FF2B5EF4-FFF2-40B4-BE49-F238E27FC236}">
                    <a16:creationId xmlns:a16="http://schemas.microsoft.com/office/drawing/2014/main" id="{E87DC8DF-8D9E-7173-6262-46D74C5F3C27}"/>
                  </a:ext>
                </a:extLst>
              </p:cNvPr>
              <p:cNvSpPr txBox="1"/>
              <p:nvPr/>
            </p:nvSpPr>
            <p:spPr>
              <a:xfrm>
                <a:off x="1598590"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22</a:t>
                </a:r>
              </a:p>
            </p:txBody>
          </p:sp>
          <p:sp>
            <p:nvSpPr>
              <p:cNvPr id="51" name="23">
                <a:extLst>
                  <a:ext uri="{FF2B5EF4-FFF2-40B4-BE49-F238E27FC236}">
                    <a16:creationId xmlns:a16="http://schemas.microsoft.com/office/drawing/2014/main" id="{079CA73F-02E7-806D-9710-A585BF0FD302}"/>
                  </a:ext>
                </a:extLst>
              </p:cNvPr>
              <p:cNvSpPr txBox="1"/>
              <p:nvPr/>
            </p:nvSpPr>
            <p:spPr>
              <a:xfrm>
                <a:off x="2269227"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23</a:t>
                </a:r>
              </a:p>
            </p:txBody>
          </p:sp>
          <p:sp>
            <p:nvSpPr>
              <p:cNvPr id="52" name="24">
                <a:extLst>
                  <a:ext uri="{FF2B5EF4-FFF2-40B4-BE49-F238E27FC236}">
                    <a16:creationId xmlns:a16="http://schemas.microsoft.com/office/drawing/2014/main" id="{3694542C-4BE3-BD62-687E-1D2F8DCBA44C}"/>
                  </a:ext>
                </a:extLst>
              </p:cNvPr>
              <p:cNvSpPr txBox="1"/>
              <p:nvPr/>
            </p:nvSpPr>
            <p:spPr>
              <a:xfrm>
                <a:off x="2929202"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24</a:t>
                </a:r>
              </a:p>
            </p:txBody>
          </p:sp>
          <p:sp>
            <p:nvSpPr>
              <p:cNvPr id="53" name="1">
                <a:extLst>
                  <a:ext uri="{FF2B5EF4-FFF2-40B4-BE49-F238E27FC236}">
                    <a16:creationId xmlns:a16="http://schemas.microsoft.com/office/drawing/2014/main" id="{6386C02B-5E32-45EA-A60F-85D4A59FBBF2}"/>
                  </a:ext>
                </a:extLst>
              </p:cNvPr>
              <p:cNvSpPr txBox="1"/>
              <p:nvPr/>
            </p:nvSpPr>
            <p:spPr>
              <a:xfrm>
                <a:off x="3599642"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1</a:t>
                </a:r>
              </a:p>
            </p:txBody>
          </p:sp>
          <p:sp>
            <p:nvSpPr>
              <p:cNvPr id="54" name="2">
                <a:extLst>
                  <a:ext uri="{FF2B5EF4-FFF2-40B4-BE49-F238E27FC236}">
                    <a16:creationId xmlns:a16="http://schemas.microsoft.com/office/drawing/2014/main" id="{547B9108-8FC6-CF8A-A75B-69A79A409A5E}"/>
                  </a:ext>
                </a:extLst>
              </p:cNvPr>
              <p:cNvSpPr txBox="1"/>
              <p:nvPr/>
            </p:nvSpPr>
            <p:spPr>
              <a:xfrm>
                <a:off x="4252042"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2</a:t>
                </a:r>
              </a:p>
            </p:txBody>
          </p:sp>
          <p:sp>
            <p:nvSpPr>
              <p:cNvPr id="55" name="3">
                <a:extLst>
                  <a:ext uri="{FF2B5EF4-FFF2-40B4-BE49-F238E27FC236}">
                    <a16:creationId xmlns:a16="http://schemas.microsoft.com/office/drawing/2014/main" id="{95C32CA5-EC39-194F-CE04-53FE21D4F602}"/>
                  </a:ext>
                </a:extLst>
              </p:cNvPr>
              <p:cNvSpPr txBox="1"/>
              <p:nvPr/>
            </p:nvSpPr>
            <p:spPr>
              <a:xfrm>
                <a:off x="4917243"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3</a:t>
                </a:r>
              </a:p>
            </p:txBody>
          </p:sp>
          <p:sp>
            <p:nvSpPr>
              <p:cNvPr id="56" name="4">
                <a:extLst>
                  <a:ext uri="{FF2B5EF4-FFF2-40B4-BE49-F238E27FC236}">
                    <a16:creationId xmlns:a16="http://schemas.microsoft.com/office/drawing/2014/main" id="{AD3032C9-883C-4C3F-8B49-8435CD71824F}"/>
                  </a:ext>
                </a:extLst>
              </p:cNvPr>
              <p:cNvSpPr txBox="1"/>
              <p:nvPr/>
            </p:nvSpPr>
            <p:spPr>
              <a:xfrm>
                <a:off x="5572799"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4</a:t>
                </a:r>
              </a:p>
            </p:txBody>
          </p:sp>
          <p:sp>
            <p:nvSpPr>
              <p:cNvPr id="57" name="29">
                <a:extLst>
                  <a:ext uri="{FF2B5EF4-FFF2-40B4-BE49-F238E27FC236}">
                    <a16:creationId xmlns:a16="http://schemas.microsoft.com/office/drawing/2014/main" id="{F709BAC2-E12D-23E4-1B2A-4711B1D5A0D7}"/>
                  </a:ext>
                </a:extLst>
              </p:cNvPr>
              <p:cNvSpPr txBox="1"/>
              <p:nvPr/>
            </p:nvSpPr>
            <p:spPr>
              <a:xfrm>
                <a:off x="1598575"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29</a:t>
                </a:r>
              </a:p>
            </p:txBody>
          </p:sp>
          <p:sp>
            <p:nvSpPr>
              <p:cNvPr id="58" name="30">
                <a:extLst>
                  <a:ext uri="{FF2B5EF4-FFF2-40B4-BE49-F238E27FC236}">
                    <a16:creationId xmlns:a16="http://schemas.microsoft.com/office/drawing/2014/main" id="{45D8DD41-63B7-1155-490E-63BAD205D36A}"/>
                  </a:ext>
                </a:extLst>
              </p:cNvPr>
              <p:cNvSpPr txBox="1"/>
              <p:nvPr/>
            </p:nvSpPr>
            <p:spPr>
              <a:xfrm>
                <a:off x="2267363"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30</a:t>
                </a:r>
              </a:p>
            </p:txBody>
          </p:sp>
          <p:sp>
            <p:nvSpPr>
              <p:cNvPr id="59" name="31">
                <a:extLst>
                  <a:ext uri="{FF2B5EF4-FFF2-40B4-BE49-F238E27FC236}">
                    <a16:creationId xmlns:a16="http://schemas.microsoft.com/office/drawing/2014/main" id="{6DA50B17-3D5C-77FC-2005-A34B203207C8}"/>
                  </a:ext>
                </a:extLst>
              </p:cNvPr>
              <p:cNvSpPr txBox="1"/>
              <p:nvPr/>
            </p:nvSpPr>
            <p:spPr>
              <a:xfrm>
                <a:off x="2945823" y="405593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31</a:t>
                </a:r>
              </a:p>
            </p:txBody>
          </p:sp>
          <p:sp>
            <p:nvSpPr>
              <p:cNvPr id="60" name="Text box 3">
                <a:extLst>
                  <a:ext uri="{FF2B5EF4-FFF2-40B4-BE49-F238E27FC236}">
                    <a16:creationId xmlns:a16="http://schemas.microsoft.com/office/drawing/2014/main" id="{9C74C001-3E30-BBEB-1FCA-BABF5806B366}"/>
                  </a:ext>
                </a:extLst>
              </p:cNvPr>
              <p:cNvSpPr txBox="1"/>
              <p:nvPr/>
            </p:nvSpPr>
            <p:spPr>
              <a:xfrm>
                <a:off x="2269227"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mon</a:t>
                </a:r>
              </a:p>
            </p:txBody>
          </p:sp>
          <p:sp>
            <p:nvSpPr>
              <p:cNvPr id="61" name="Text box 3">
                <a:extLst>
                  <a:ext uri="{FF2B5EF4-FFF2-40B4-BE49-F238E27FC236}">
                    <a16:creationId xmlns:a16="http://schemas.microsoft.com/office/drawing/2014/main" id="{0D879E93-CAB6-F05C-B569-4F6783CDFF16}"/>
                  </a:ext>
                </a:extLst>
              </p:cNvPr>
              <p:cNvSpPr txBox="1"/>
              <p:nvPr/>
            </p:nvSpPr>
            <p:spPr>
              <a:xfrm>
                <a:off x="1612491"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sun</a:t>
                </a:r>
              </a:p>
            </p:txBody>
          </p:sp>
          <p:sp>
            <p:nvSpPr>
              <p:cNvPr id="62" name="Text box 3">
                <a:extLst>
                  <a:ext uri="{FF2B5EF4-FFF2-40B4-BE49-F238E27FC236}">
                    <a16:creationId xmlns:a16="http://schemas.microsoft.com/office/drawing/2014/main" id="{0BBC60F3-776B-1A9B-3129-89C8B6516B9D}"/>
                  </a:ext>
                </a:extLst>
              </p:cNvPr>
              <p:cNvSpPr txBox="1"/>
              <p:nvPr/>
            </p:nvSpPr>
            <p:spPr>
              <a:xfrm>
                <a:off x="2950763"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tue</a:t>
                </a:r>
              </a:p>
            </p:txBody>
          </p:sp>
          <p:sp>
            <p:nvSpPr>
              <p:cNvPr id="63" name="Text box 3">
                <a:extLst>
                  <a:ext uri="{FF2B5EF4-FFF2-40B4-BE49-F238E27FC236}">
                    <a16:creationId xmlns:a16="http://schemas.microsoft.com/office/drawing/2014/main" id="{85A99BBD-EEBA-A188-322D-0307342822E5}"/>
                  </a:ext>
                </a:extLst>
              </p:cNvPr>
              <p:cNvSpPr txBox="1"/>
              <p:nvPr/>
            </p:nvSpPr>
            <p:spPr>
              <a:xfrm>
                <a:off x="3599642"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wed</a:t>
                </a:r>
              </a:p>
            </p:txBody>
          </p:sp>
          <p:sp>
            <p:nvSpPr>
              <p:cNvPr id="64" name="Text box 3">
                <a:extLst>
                  <a:ext uri="{FF2B5EF4-FFF2-40B4-BE49-F238E27FC236}">
                    <a16:creationId xmlns:a16="http://schemas.microsoft.com/office/drawing/2014/main" id="{B01B6CBD-4BEA-6519-63BB-545C274CAB98}"/>
                  </a:ext>
                </a:extLst>
              </p:cNvPr>
              <p:cNvSpPr txBox="1"/>
              <p:nvPr/>
            </p:nvSpPr>
            <p:spPr>
              <a:xfrm>
                <a:off x="4252042"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thu</a:t>
                </a:r>
              </a:p>
            </p:txBody>
          </p:sp>
          <p:sp>
            <p:nvSpPr>
              <p:cNvPr id="65" name="Text box 3">
                <a:extLst>
                  <a:ext uri="{FF2B5EF4-FFF2-40B4-BE49-F238E27FC236}">
                    <a16:creationId xmlns:a16="http://schemas.microsoft.com/office/drawing/2014/main" id="{85201F65-B606-174C-864D-86801AD91A7D}"/>
                  </a:ext>
                </a:extLst>
              </p:cNvPr>
              <p:cNvSpPr txBox="1"/>
              <p:nvPr/>
            </p:nvSpPr>
            <p:spPr>
              <a:xfrm>
                <a:off x="4934962"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fri</a:t>
                </a:r>
              </a:p>
            </p:txBody>
          </p:sp>
          <p:sp>
            <p:nvSpPr>
              <p:cNvPr id="66" name="Text box 3">
                <a:extLst>
                  <a:ext uri="{FF2B5EF4-FFF2-40B4-BE49-F238E27FC236}">
                    <a16:creationId xmlns:a16="http://schemas.microsoft.com/office/drawing/2014/main" id="{2D7CD62C-CDBD-8ACE-0A7B-9CF821CA251F}"/>
                  </a:ext>
                </a:extLst>
              </p:cNvPr>
              <p:cNvSpPr txBox="1"/>
              <p:nvPr/>
            </p:nvSpPr>
            <p:spPr>
              <a:xfrm>
                <a:off x="5572799" y="1162717"/>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sat</a:t>
                </a:r>
              </a:p>
            </p:txBody>
          </p:sp>
          <p:sp>
            <p:nvSpPr>
              <p:cNvPr id="67" name="25">
                <a:extLst>
                  <a:ext uri="{FF2B5EF4-FFF2-40B4-BE49-F238E27FC236}">
                    <a16:creationId xmlns:a16="http://schemas.microsoft.com/office/drawing/2014/main" id="{04A8AB92-AB24-EBF0-7B66-76277E61AAEE}"/>
                  </a:ext>
                </a:extLst>
              </p:cNvPr>
              <p:cNvSpPr txBox="1"/>
              <p:nvPr/>
            </p:nvSpPr>
            <p:spPr>
              <a:xfrm>
                <a:off x="3599642"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25</a:t>
                </a:r>
              </a:p>
            </p:txBody>
          </p:sp>
          <p:sp>
            <p:nvSpPr>
              <p:cNvPr id="68" name="26">
                <a:extLst>
                  <a:ext uri="{FF2B5EF4-FFF2-40B4-BE49-F238E27FC236}">
                    <a16:creationId xmlns:a16="http://schemas.microsoft.com/office/drawing/2014/main" id="{72F51605-2348-7153-378F-1368493D4FDB}"/>
                  </a:ext>
                </a:extLst>
              </p:cNvPr>
              <p:cNvSpPr txBox="1"/>
              <p:nvPr/>
            </p:nvSpPr>
            <p:spPr>
              <a:xfrm>
                <a:off x="4252042"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26</a:t>
                </a:r>
              </a:p>
            </p:txBody>
          </p:sp>
          <p:sp>
            <p:nvSpPr>
              <p:cNvPr id="69" name="27">
                <a:extLst>
                  <a:ext uri="{FF2B5EF4-FFF2-40B4-BE49-F238E27FC236}">
                    <a16:creationId xmlns:a16="http://schemas.microsoft.com/office/drawing/2014/main" id="{17F86DCD-9333-B4B7-F45A-4449A931AA38}"/>
                  </a:ext>
                </a:extLst>
              </p:cNvPr>
              <p:cNvSpPr txBox="1"/>
              <p:nvPr/>
            </p:nvSpPr>
            <p:spPr>
              <a:xfrm>
                <a:off x="4917243"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27</a:t>
                </a:r>
              </a:p>
            </p:txBody>
          </p:sp>
          <p:sp>
            <p:nvSpPr>
              <p:cNvPr id="70" name="28">
                <a:extLst>
                  <a:ext uri="{FF2B5EF4-FFF2-40B4-BE49-F238E27FC236}">
                    <a16:creationId xmlns:a16="http://schemas.microsoft.com/office/drawing/2014/main" id="{F69888CB-5FCC-1F0B-1D58-4126479BEAE7}"/>
                  </a:ext>
                </a:extLst>
              </p:cNvPr>
              <p:cNvSpPr txBox="1"/>
              <p:nvPr/>
            </p:nvSpPr>
            <p:spPr>
              <a:xfrm>
                <a:off x="5572799" y="3477445"/>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250" b="0" i="0" u="none" strike="noStrike" kern="1200" cap="all" spc="75" normalizeH="0" baseline="0" noProof="0" dirty="0">
                    <a:ln>
                      <a:noFill/>
                    </a:ln>
                    <a:solidFill>
                      <a:schemeClr val="tx1">
                        <a:lumMod val="65000"/>
                        <a:lumOff val="35000"/>
                      </a:schemeClr>
                    </a:solidFill>
                    <a:effectLst/>
                    <a:uLnTx/>
                    <a:uFillTx/>
                    <a:latin typeface="Montserrat" panose="00000500000000000000" pitchFamily="2" charset="0"/>
                    <a:ea typeface="+mn-ea"/>
                    <a:cs typeface="+mn-cs"/>
                    <a:sym typeface="Montserrat ExtraBold"/>
                  </a:rPr>
                  <a:t>28</a:t>
                </a:r>
              </a:p>
            </p:txBody>
          </p:sp>
          <p:sp>
            <p:nvSpPr>
              <p:cNvPr id="71" name="Text box 2">
                <a:extLst>
                  <a:ext uri="{FF2B5EF4-FFF2-40B4-BE49-F238E27FC236}">
                    <a16:creationId xmlns:a16="http://schemas.microsoft.com/office/drawing/2014/main" id="{58A9CF00-FAC5-3BD2-FABE-FE4DDC097C6F}"/>
                  </a:ext>
                </a:extLst>
              </p:cNvPr>
              <p:cNvSpPr txBox="1"/>
              <p:nvPr/>
            </p:nvSpPr>
            <p:spPr>
              <a:xfrm>
                <a:off x="1624333" y="4695158"/>
                <a:ext cx="4468309" cy="466794"/>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Lorem ipsum dolor sit a met, constituter adipescent elite. Maecenas porttitor congue massa. Fusce posuere, magna sed pulvinar ultricies, purus lectus malesuada libero, sit a met commodo magna eros quis urna.</a:t>
                </a:r>
                <a:endParaRPr kumimoji="0" sz="9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endParaRPr>
              </a:p>
            </p:txBody>
          </p:sp>
        </p:grpSp>
        <p:sp>
          <p:nvSpPr>
            <p:cNvPr id="25" name="TextBox 24">
              <a:extLst>
                <a:ext uri="{FF2B5EF4-FFF2-40B4-BE49-F238E27FC236}">
                  <a16:creationId xmlns:a16="http://schemas.microsoft.com/office/drawing/2014/main" id="{09E12A44-D80A-AD48-DE86-C9509C069F58}"/>
                </a:ext>
              </a:extLst>
            </p:cNvPr>
            <p:cNvSpPr txBox="1"/>
            <p:nvPr/>
          </p:nvSpPr>
          <p:spPr>
            <a:xfrm>
              <a:off x="7324725" y="948463"/>
              <a:ext cx="2663216"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May</a:t>
              </a:r>
            </a:p>
          </p:txBody>
        </p:sp>
        <p:sp>
          <p:nvSpPr>
            <p:cNvPr id="26" name="TextBox 25">
              <a:extLst>
                <a:ext uri="{FF2B5EF4-FFF2-40B4-BE49-F238E27FC236}">
                  <a16:creationId xmlns:a16="http://schemas.microsoft.com/office/drawing/2014/main" id="{9D9F701E-5C63-1F03-9947-0EE5BB50ABA8}"/>
                </a:ext>
              </a:extLst>
            </p:cNvPr>
            <p:cNvSpPr txBox="1"/>
            <p:nvPr/>
          </p:nvSpPr>
          <p:spPr>
            <a:xfrm>
              <a:off x="6381438" y="948463"/>
              <a:ext cx="932634"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a-IR"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Arial" panose="020B0604020202020204" pitchFamily="34" charset="0"/>
                </a:rPr>
                <a:t>&gt;</a:t>
              </a:r>
              <a:endPar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endParaRPr>
            </a:p>
          </p:txBody>
        </p:sp>
        <p:sp>
          <p:nvSpPr>
            <p:cNvPr id="27" name="TextBox 26">
              <a:extLst>
                <a:ext uri="{FF2B5EF4-FFF2-40B4-BE49-F238E27FC236}">
                  <a16:creationId xmlns:a16="http://schemas.microsoft.com/office/drawing/2014/main" id="{EFAB4531-4177-FD13-B454-BA4B568230D3}"/>
                </a:ext>
              </a:extLst>
            </p:cNvPr>
            <p:cNvSpPr txBox="1"/>
            <p:nvPr/>
          </p:nvSpPr>
          <p:spPr>
            <a:xfrm>
              <a:off x="9946229" y="948463"/>
              <a:ext cx="932634"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a-IR"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Arial" panose="020B0604020202020204" pitchFamily="34" charset="0"/>
                </a:rPr>
                <a:t>&lt;</a:t>
              </a:r>
              <a:endPar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endParaRPr>
            </a:p>
          </p:txBody>
        </p:sp>
      </p:grpSp>
      <p:grpSp>
        <p:nvGrpSpPr>
          <p:cNvPr id="72" name="Group 71">
            <a:extLst>
              <a:ext uri="{FF2B5EF4-FFF2-40B4-BE49-F238E27FC236}">
                <a16:creationId xmlns:a16="http://schemas.microsoft.com/office/drawing/2014/main" id="{5B406C7D-D4FC-C671-E6D2-622951DB25C5}"/>
              </a:ext>
            </a:extLst>
          </p:cNvPr>
          <p:cNvGrpSpPr>
            <a:grpSpLocks/>
          </p:cNvGrpSpPr>
          <p:nvPr/>
        </p:nvGrpSpPr>
        <p:grpSpPr>
          <a:xfrm>
            <a:off x="7456525" y="4104334"/>
            <a:ext cx="508001" cy="493776"/>
            <a:chOff x="9712513" y="2480978"/>
            <a:chExt cx="508001" cy="493776"/>
          </a:xfrm>
        </p:grpSpPr>
        <p:sp>
          <p:nvSpPr>
            <p:cNvPr id="73" name="Circle 1">
              <a:extLst>
                <a:ext uri="{FF2B5EF4-FFF2-40B4-BE49-F238E27FC236}">
                  <a16:creationId xmlns:a16="http://schemas.microsoft.com/office/drawing/2014/main" id="{8360B2D8-709C-4323-8EA5-D3FB1DAEEEA5}"/>
                </a:ext>
              </a:extLst>
            </p:cNvPr>
            <p:cNvSpPr>
              <a:spLocks/>
            </p:cNvSpPr>
            <p:nvPr/>
          </p:nvSpPr>
          <p:spPr>
            <a:xfrm>
              <a:off x="9717650" y="2480978"/>
              <a:ext cx="493776" cy="493776"/>
            </a:xfrm>
            <a:prstGeom prst="ellipse">
              <a:avLst/>
            </a:prstGeom>
            <a:solidFill>
              <a:schemeClr val="accent2"/>
            </a:solidFill>
            <a:ln w="12700">
              <a:miter lim="400000"/>
            </a:ln>
          </p:spPr>
          <p:txBody>
            <a:bodyPr lIns="19050" tIns="19050" rIns="19050" bIns="19050" anchor="ct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sym typeface="Helvetica Neue Medium"/>
              </a:endParaRPr>
            </a:p>
          </p:txBody>
        </p:sp>
        <p:sp>
          <p:nvSpPr>
            <p:cNvPr id="74" name="13">
              <a:extLst>
                <a:ext uri="{FF2B5EF4-FFF2-40B4-BE49-F238E27FC236}">
                  <a16:creationId xmlns:a16="http://schemas.microsoft.com/office/drawing/2014/main" id="{46A63F3F-9387-9F43-95B0-3599D4D2E168}"/>
                </a:ext>
              </a:extLst>
            </p:cNvPr>
            <p:cNvSpPr txBox="1">
              <a:spLocks/>
            </p:cNvSpPr>
            <p:nvPr/>
          </p:nvSpPr>
          <p:spPr>
            <a:xfrm>
              <a:off x="9712513" y="2585796"/>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rPr>
                <a:t>17</a:t>
              </a:r>
              <a:endParaRPr kumimoji="0"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endParaRPr>
            </a:p>
          </p:txBody>
        </p:sp>
      </p:grpSp>
      <p:grpSp>
        <p:nvGrpSpPr>
          <p:cNvPr id="75" name="Group 74">
            <a:extLst>
              <a:ext uri="{FF2B5EF4-FFF2-40B4-BE49-F238E27FC236}">
                <a16:creationId xmlns:a16="http://schemas.microsoft.com/office/drawing/2014/main" id="{EE9497D6-DBA7-65C0-A968-5C59090BC171}"/>
              </a:ext>
            </a:extLst>
          </p:cNvPr>
          <p:cNvGrpSpPr>
            <a:grpSpLocks/>
          </p:cNvGrpSpPr>
          <p:nvPr/>
        </p:nvGrpSpPr>
        <p:grpSpPr>
          <a:xfrm>
            <a:off x="9439438" y="3533999"/>
            <a:ext cx="508001" cy="493776"/>
            <a:chOff x="9712513" y="2480978"/>
            <a:chExt cx="508001" cy="493776"/>
          </a:xfrm>
        </p:grpSpPr>
        <p:sp>
          <p:nvSpPr>
            <p:cNvPr id="76" name="Circle 1">
              <a:extLst>
                <a:ext uri="{FF2B5EF4-FFF2-40B4-BE49-F238E27FC236}">
                  <a16:creationId xmlns:a16="http://schemas.microsoft.com/office/drawing/2014/main" id="{E1D4C622-CFD4-4605-EC78-3EFF6006727E}"/>
                </a:ext>
              </a:extLst>
            </p:cNvPr>
            <p:cNvSpPr>
              <a:spLocks/>
            </p:cNvSpPr>
            <p:nvPr/>
          </p:nvSpPr>
          <p:spPr>
            <a:xfrm>
              <a:off x="9717650" y="2480978"/>
              <a:ext cx="493776" cy="493776"/>
            </a:xfrm>
            <a:prstGeom prst="ellipse">
              <a:avLst/>
            </a:prstGeom>
            <a:solidFill>
              <a:schemeClr val="accent2"/>
            </a:solidFill>
            <a:ln w="12700">
              <a:miter lim="400000"/>
            </a:ln>
          </p:spPr>
          <p:txBody>
            <a:bodyPr lIns="19050" tIns="19050" rIns="19050" bIns="19050" anchor="ct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sym typeface="Helvetica Neue Medium"/>
              </a:endParaRPr>
            </a:p>
          </p:txBody>
        </p:sp>
        <p:sp>
          <p:nvSpPr>
            <p:cNvPr id="77" name="13">
              <a:extLst>
                <a:ext uri="{FF2B5EF4-FFF2-40B4-BE49-F238E27FC236}">
                  <a16:creationId xmlns:a16="http://schemas.microsoft.com/office/drawing/2014/main" id="{B3F5545B-86A9-543A-8E0C-5B69582B46D4}"/>
                </a:ext>
              </a:extLst>
            </p:cNvPr>
            <p:cNvSpPr txBox="1">
              <a:spLocks/>
            </p:cNvSpPr>
            <p:nvPr/>
          </p:nvSpPr>
          <p:spPr>
            <a:xfrm>
              <a:off x="9712513" y="2585796"/>
              <a:ext cx="508001" cy="26879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rPr>
                <a:t>13</a:t>
              </a:r>
              <a:endParaRPr kumimoji="0"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endParaRPr>
            </a:p>
          </p:txBody>
        </p:sp>
      </p:grpSp>
      <p:sp>
        <p:nvSpPr>
          <p:cNvPr id="2" name="TextBox 1">
            <a:extLst>
              <a:ext uri="{FF2B5EF4-FFF2-40B4-BE49-F238E27FC236}">
                <a16:creationId xmlns:a16="http://schemas.microsoft.com/office/drawing/2014/main" id="{F733A83D-1673-28BD-EFBB-4CBFFB451A11}"/>
              </a:ext>
            </a:extLst>
          </p:cNvPr>
          <p:cNvSpPr txBox="1">
            <a:spLocks/>
          </p:cNvSpPr>
          <p:nvPr/>
        </p:nvSpPr>
        <p:spPr>
          <a:xfrm>
            <a:off x="675771" y="642485"/>
            <a:ext cx="333528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spTree>
    <p:extLst>
      <p:ext uri="{BB962C8B-B14F-4D97-AF65-F5344CB8AC3E}">
        <p14:creationId xmlns:p14="http://schemas.microsoft.com/office/powerpoint/2010/main" val="270467799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par>
                                <p:cTn id="8" presetID="1"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childTnLst>
                                </p:cTn>
                              </p:par>
                              <p:par>
                                <p:cTn id="10" presetID="64" presetClass="path" presetSubtype="0" accel="50000" decel="50000" fill="hold" grpId="1" nodeType="withEffect">
                                  <p:stCondLst>
                                    <p:cond delay="0"/>
                                  </p:stCondLst>
                                  <p:childTnLst>
                                    <p:animMotion origin="layout" path="M -3.125E-6 0.87708 L -3.125E-6 -3.7037E-7 " pathEditMode="relative" rAng="0" ptsTypes="AA">
                                      <p:cBhvr>
                                        <p:cTn id="11" dur="2000" fill="hold"/>
                                        <p:tgtEl>
                                          <p:spTgt spid="81"/>
                                        </p:tgtEl>
                                        <p:attrNameLst>
                                          <p:attrName>ppt_x</p:attrName>
                                          <p:attrName>ppt_y</p:attrName>
                                        </p:attrNameLst>
                                      </p:cBhvr>
                                      <p:rCtr x="0" y="-43866"/>
                                    </p:animMotion>
                                  </p:childTnLst>
                                </p:cTn>
                              </p:par>
                              <p:par>
                                <p:cTn id="12" presetID="1" presetClass="entr" presetSubtype="0" fill="hold" nodeType="withEffect">
                                  <p:stCondLst>
                                    <p:cond delay="0"/>
                                  </p:stCondLst>
                                  <p:childTnLst>
                                    <p:set>
                                      <p:cBhvr>
                                        <p:cTn id="13" dur="1" fill="hold">
                                          <p:stCondLst>
                                            <p:cond delay="0"/>
                                          </p:stCondLst>
                                        </p:cTn>
                                        <p:tgtEl>
                                          <p:spTgt spid="79"/>
                                        </p:tgtEl>
                                        <p:attrNameLst>
                                          <p:attrName>style.visibility</p:attrName>
                                        </p:attrNameLst>
                                      </p:cBhvr>
                                      <p:to>
                                        <p:strVal val="visible"/>
                                      </p:to>
                                    </p:set>
                                  </p:childTnLst>
                                </p:cTn>
                              </p:par>
                              <p:par>
                                <p:cTn id="14" presetID="64" presetClass="path" presetSubtype="0" accel="50000" decel="50000" fill="hold" nodeType="withEffect">
                                  <p:stCondLst>
                                    <p:cond delay="0"/>
                                  </p:stCondLst>
                                  <p:childTnLst>
                                    <p:animMotion origin="layout" path="M -3.125E-6 0.87708 L -3.125E-6 -3.7037E-7 " pathEditMode="relative" rAng="0" ptsTypes="AA">
                                      <p:cBhvr>
                                        <p:cTn id="15" dur="2000" fill="hold"/>
                                        <p:tgtEl>
                                          <p:spTgt spid="79"/>
                                        </p:tgtEl>
                                        <p:attrNameLst>
                                          <p:attrName>ppt_x</p:attrName>
                                          <p:attrName>ppt_y</p:attrName>
                                        </p:attrNameLst>
                                      </p:cBhvr>
                                      <p:rCtr x="0" y="-43866"/>
                                    </p:animMotion>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1000"/>
                                        <p:tgtEl>
                                          <p:spTgt spid="22"/>
                                        </p:tgtEl>
                                      </p:cBhvr>
                                    </p:animEffect>
                                  </p:childTnLst>
                                </p:cTn>
                              </p:par>
                              <p:par>
                                <p:cTn id="20" presetID="1" presetClass="emph" presetSubtype="2" fill="hold" nodeType="withEffect">
                                  <p:stCondLst>
                                    <p:cond delay="0"/>
                                  </p:stCondLst>
                                  <p:childTnLst>
                                    <p:animClr clrSpc="rgb" dir="cw">
                                      <p:cBhvr>
                                        <p:cTn id="21" dur="1000" fill="hold"/>
                                        <p:tgtEl>
                                          <p:spTgt spid="81"/>
                                        </p:tgtEl>
                                        <p:attrNameLst>
                                          <p:attrName>fillcolor</p:attrName>
                                        </p:attrNameLst>
                                      </p:cBhvr>
                                      <p:to>
                                        <a:srgbClr val="FFFFFF"/>
                                      </p:to>
                                    </p:animClr>
                                    <p:set>
                                      <p:cBhvr>
                                        <p:cTn id="22" dur="1000" fill="hold"/>
                                        <p:tgtEl>
                                          <p:spTgt spid="81"/>
                                        </p:tgtEl>
                                        <p:attrNameLst>
                                          <p:attrName>fill.type</p:attrName>
                                        </p:attrNameLst>
                                      </p:cBhvr>
                                      <p:to>
                                        <p:strVal val="solid"/>
                                      </p:to>
                                    </p:set>
                                    <p:set>
                                      <p:cBhvr>
                                        <p:cTn id="23" dur="1000" fill="hold"/>
                                        <p:tgtEl>
                                          <p:spTgt spid="81"/>
                                        </p:tgtEl>
                                        <p:attrNameLst>
                                          <p:attrName>fill.on</p:attrName>
                                        </p:attrNameLst>
                                      </p:cBhvr>
                                      <p:to>
                                        <p:strVal val="true"/>
                                      </p:to>
                                    </p:set>
                                  </p:childTnLst>
                                </p:cTn>
                              </p:par>
                              <p:par>
                                <p:cTn id="24" presetID="10" presetClass="entr" presetSubtype="0" fill="hold" grpId="0" nodeType="withEffect">
                                  <p:stCondLst>
                                    <p:cond delay="25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1000"/>
                                        <p:tgtEl>
                                          <p:spTgt spid="16"/>
                                        </p:tgtEl>
                                      </p:cBhvr>
                                    </p:animEffect>
                                  </p:childTnLst>
                                </p:cTn>
                              </p:par>
                              <p:par>
                                <p:cTn id="27" presetID="10" presetClass="entr" presetSubtype="0" fill="hold" grpId="0" nodeType="withEffect">
                                  <p:stCondLst>
                                    <p:cond delay="25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1000"/>
                                        <p:tgtEl>
                                          <p:spTgt spid="13"/>
                                        </p:tgtEl>
                                      </p:cBhvr>
                                    </p:animEffect>
                                  </p:childTnLst>
                                </p:cTn>
                              </p:par>
                              <p:par>
                                <p:cTn id="30" presetID="10" presetClass="entr" presetSubtype="0" fill="hold" grpId="0" nodeType="withEffect">
                                  <p:stCondLst>
                                    <p:cond delay="25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1000"/>
                                        <p:tgtEl>
                                          <p:spTgt spid="15"/>
                                        </p:tgtEl>
                                      </p:cBhvr>
                                    </p:animEffect>
                                  </p:childTnLst>
                                </p:cTn>
                              </p:par>
                              <p:par>
                                <p:cTn id="33" presetID="10" presetClass="entr" presetSubtype="0" fill="hold" grpId="1" nodeType="withEffect">
                                  <p:stCondLst>
                                    <p:cond delay="25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1000"/>
                                        <p:tgtEl>
                                          <p:spTgt spid="20"/>
                                        </p:tgtEl>
                                      </p:cBhvr>
                                    </p:animEffect>
                                  </p:childTnLst>
                                </p:cTn>
                              </p:par>
                              <p:par>
                                <p:cTn id="36" presetID="10" presetClass="entr" presetSubtype="0" fill="hold" grpId="1" nodeType="withEffect">
                                  <p:stCondLst>
                                    <p:cond delay="25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1000"/>
                                        <p:tgtEl>
                                          <p:spTgt spid="21"/>
                                        </p:tgtEl>
                                      </p:cBhvr>
                                    </p:animEffect>
                                  </p:childTnLst>
                                </p:cTn>
                              </p:par>
                              <p:par>
                                <p:cTn id="39" presetID="10" presetClass="entr" presetSubtype="0" fill="hold" grpId="1" nodeType="withEffect">
                                  <p:stCondLst>
                                    <p:cond delay="25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1000"/>
                                        <p:tgtEl>
                                          <p:spTgt spid="17"/>
                                        </p:tgtEl>
                                      </p:cBhvr>
                                    </p:animEffect>
                                  </p:childTnLst>
                                </p:cTn>
                              </p:par>
                              <p:par>
                                <p:cTn id="42" presetID="10" presetClass="entr" presetSubtype="0" fill="hold" grpId="0" nodeType="withEffect">
                                  <p:stCondLst>
                                    <p:cond delay="250"/>
                                  </p:stCondLst>
                                  <p:childTnLst>
                                    <p:set>
                                      <p:cBhvr>
                                        <p:cTn id="43" dur="1" fill="hold">
                                          <p:stCondLst>
                                            <p:cond delay="0"/>
                                          </p:stCondLst>
                                        </p:cTn>
                                        <p:tgtEl>
                                          <p:spTgt spid="11"/>
                                        </p:tgtEl>
                                        <p:attrNameLst>
                                          <p:attrName>style.visibility</p:attrName>
                                        </p:attrNameLst>
                                      </p:cBhvr>
                                      <p:to>
                                        <p:strVal val="visible"/>
                                      </p:to>
                                    </p:set>
                                    <p:animEffect transition="in" filter="fade">
                                      <p:cBhvr>
                                        <p:cTn id="44" dur="1000"/>
                                        <p:tgtEl>
                                          <p:spTgt spid="11"/>
                                        </p:tgtEl>
                                      </p:cBhvr>
                                    </p:animEffect>
                                  </p:childTnLst>
                                </p:cTn>
                              </p:par>
                              <p:par>
                                <p:cTn id="45" presetID="10" presetClass="entr" presetSubtype="0" fill="hold" grpId="0" nodeType="withEffect">
                                  <p:stCondLst>
                                    <p:cond delay="25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1000"/>
                                        <p:tgtEl>
                                          <p:spTgt spid="9"/>
                                        </p:tgtEl>
                                      </p:cBhvr>
                                    </p:animEffect>
                                  </p:childTnLst>
                                </p:cTn>
                              </p:par>
                              <p:par>
                                <p:cTn id="48" presetID="10" presetClass="entr" presetSubtype="0" fill="hold" nodeType="withEffect">
                                  <p:stCondLst>
                                    <p:cond delay="250"/>
                                  </p:stCondLst>
                                  <p:childTnLst>
                                    <p:set>
                                      <p:cBhvr>
                                        <p:cTn id="49" dur="1" fill="hold">
                                          <p:stCondLst>
                                            <p:cond delay="0"/>
                                          </p:stCondLst>
                                        </p:cTn>
                                        <p:tgtEl>
                                          <p:spTgt spid="75"/>
                                        </p:tgtEl>
                                        <p:attrNameLst>
                                          <p:attrName>style.visibility</p:attrName>
                                        </p:attrNameLst>
                                      </p:cBhvr>
                                      <p:to>
                                        <p:strVal val="visible"/>
                                      </p:to>
                                    </p:set>
                                    <p:animEffect transition="in" filter="fade">
                                      <p:cBhvr>
                                        <p:cTn id="50" dur="1000"/>
                                        <p:tgtEl>
                                          <p:spTgt spid="75"/>
                                        </p:tgtEl>
                                      </p:cBhvr>
                                    </p:animEffect>
                                  </p:childTnLst>
                                </p:cTn>
                              </p:par>
                            </p:childTnLst>
                          </p:cTn>
                        </p:par>
                      </p:childTnLst>
                    </p:cTn>
                  </p:par>
                  <p:par>
                    <p:cTn id="51" fill="hold">
                      <p:stCondLst>
                        <p:cond delay="indefinite"/>
                      </p:stCondLst>
                      <p:childTnLst>
                        <p:par>
                          <p:cTn id="52" fill="hold">
                            <p:stCondLst>
                              <p:cond delay="0"/>
                            </p:stCondLst>
                            <p:childTnLst>
                              <p:par>
                                <p:cTn id="53" presetID="42" presetClass="path" presetSubtype="0" accel="50000" decel="50000" fill="hold" grpId="0" nodeType="clickEffect">
                                  <p:stCondLst>
                                    <p:cond delay="0"/>
                                  </p:stCondLst>
                                  <p:childTnLst>
                                    <p:animMotion origin="layout" path="M 3.95833E-6 2.22222E-6 L 3.95833E-6 0.24143 " pathEditMode="relative" rAng="0" ptsTypes="AA">
                                      <p:cBhvr>
                                        <p:cTn id="54" dur="1000" fill="hold"/>
                                        <p:tgtEl>
                                          <p:spTgt spid="21"/>
                                        </p:tgtEl>
                                        <p:attrNameLst>
                                          <p:attrName>ppt_x</p:attrName>
                                          <p:attrName>ppt_y</p:attrName>
                                        </p:attrNameLst>
                                      </p:cBhvr>
                                      <p:rCtr x="0" y="12060"/>
                                    </p:animMotion>
                                  </p:childTnLst>
                                </p:cTn>
                              </p:par>
                              <p:par>
                                <p:cTn id="55" presetID="35" presetClass="path" presetSubtype="0" accel="50000" decel="50000" fill="hold" grpId="0" nodeType="withEffect">
                                  <p:stCondLst>
                                    <p:cond delay="0"/>
                                  </p:stCondLst>
                                  <p:childTnLst>
                                    <p:animMotion origin="layout" path="M 2.5E-6 4.07407E-6 L -0.25 4.07407E-6 " pathEditMode="relative" rAng="0" ptsTypes="AA">
                                      <p:cBhvr>
                                        <p:cTn id="56" dur="1000" fill="hold"/>
                                        <p:tgtEl>
                                          <p:spTgt spid="17"/>
                                        </p:tgtEl>
                                        <p:attrNameLst>
                                          <p:attrName>ppt_x</p:attrName>
                                          <p:attrName>ppt_y</p:attrName>
                                        </p:attrNameLst>
                                      </p:cBhvr>
                                      <p:rCtr x="-12500" y="0"/>
                                    </p:animMotion>
                                  </p:childTnLst>
                                </p:cTn>
                              </p:par>
                              <p:par>
                                <p:cTn id="57" presetID="63" presetClass="path" presetSubtype="0" accel="50000" decel="50000" fill="hold" grpId="0" nodeType="withEffect">
                                  <p:stCondLst>
                                    <p:cond delay="0"/>
                                  </p:stCondLst>
                                  <p:childTnLst>
                                    <p:animMotion origin="layout" path="M 1.45833E-6 -2.96296E-6 L 0.19297 -2.96296E-6 " pathEditMode="relative" rAng="0" ptsTypes="AA">
                                      <p:cBhvr>
                                        <p:cTn id="58" dur="1000" fill="hold"/>
                                        <p:tgtEl>
                                          <p:spTgt spid="20"/>
                                        </p:tgtEl>
                                        <p:attrNameLst>
                                          <p:attrName>ppt_x</p:attrName>
                                          <p:attrName>ppt_y</p:attrName>
                                        </p:attrNameLst>
                                      </p:cBhvr>
                                      <p:rCtr x="9648" y="0"/>
                                    </p:animMotion>
                                  </p:childTnLst>
                                </p:cTn>
                              </p:par>
                              <p:par>
                                <p:cTn id="59" presetID="10" presetClass="exit" presetSubtype="0" fill="hold" nodeType="withEffect">
                                  <p:stCondLst>
                                    <p:cond delay="0"/>
                                  </p:stCondLst>
                                  <p:childTnLst>
                                    <p:animEffect transition="out" filter="fade">
                                      <p:cBhvr>
                                        <p:cTn id="60" dur="500"/>
                                        <p:tgtEl>
                                          <p:spTgt spid="75"/>
                                        </p:tgtEl>
                                      </p:cBhvr>
                                    </p:animEffect>
                                    <p:set>
                                      <p:cBhvr>
                                        <p:cTn id="61" dur="1" fill="hold">
                                          <p:stCondLst>
                                            <p:cond delay="499"/>
                                          </p:stCondLst>
                                        </p:cTn>
                                        <p:tgtEl>
                                          <p:spTgt spid="75"/>
                                        </p:tgtEl>
                                        <p:attrNameLst>
                                          <p:attrName>style.visibility</p:attrName>
                                        </p:attrNameLst>
                                      </p:cBhvr>
                                      <p:to>
                                        <p:strVal val="hidden"/>
                                      </p:to>
                                    </p:set>
                                  </p:childTnLst>
                                </p:cTn>
                              </p:par>
                            </p:childTnLst>
                          </p:cTn>
                        </p:par>
                        <p:par>
                          <p:cTn id="62" fill="hold">
                            <p:stCondLst>
                              <p:cond delay="1000"/>
                            </p:stCondLst>
                            <p:childTnLst>
                              <p:par>
                                <p:cTn id="63" presetID="10" presetClass="entr" presetSubtype="0" fill="hold" nodeType="afterEffect">
                                  <p:stCondLst>
                                    <p:cond delay="0"/>
                                  </p:stCondLst>
                                  <p:childTnLst>
                                    <p:set>
                                      <p:cBhvr>
                                        <p:cTn id="64" dur="1" fill="hold">
                                          <p:stCondLst>
                                            <p:cond delay="0"/>
                                          </p:stCondLst>
                                        </p:cTn>
                                        <p:tgtEl>
                                          <p:spTgt spid="72"/>
                                        </p:tgtEl>
                                        <p:attrNameLst>
                                          <p:attrName>style.visibility</p:attrName>
                                        </p:attrNameLst>
                                      </p:cBhvr>
                                      <p:to>
                                        <p:strVal val="visible"/>
                                      </p:to>
                                    </p:set>
                                    <p:animEffect transition="in" filter="fade">
                                      <p:cBhvr>
                                        <p:cTn id="65" dur="10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1" grpId="1" animBg="1"/>
      <p:bldP spid="17" grpId="0" animBg="1"/>
      <p:bldP spid="17" grpId="1" animBg="1"/>
      <p:bldP spid="20" grpId="0" animBg="1"/>
      <p:bldP spid="20" grpId="1" animBg="1"/>
      <p:bldP spid="21" grpId="0" animBg="1"/>
      <p:bldP spid="21" grpId="1" animBg="1"/>
      <p:bldP spid="9" grpId="0"/>
      <p:bldP spid="11" grpId="0"/>
      <p:bldP spid="13" grpId="0"/>
      <p:bldP spid="15" grpId="0"/>
      <p:bldP spid="16" grpId="0" animBg="1"/>
      <p:bldP spid="2"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5A6A9B-2124-1405-3411-97E9AF4A2334}"/>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C5F16C2A-59DC-78A0-BB4B-B8D5D2551263}"/>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FD230A2F-4007-F696-A5DB-4BD405DE4516}"/>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C47DBB5B-1289-7115-DA43-FD849DFB812E}"/>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9" name="Group 8">
            <a:extLst>
              <a:ext uri="{FF2B5EF4-FFF2-40B4-BE49-F238E27FC236}">
                <a16:creationId xmlns:a16="http://schemas.microsoft.com/office/drawing/2014/main" id="{5C4BAE1C-5A5C-5E1E-A4C9-3A2C8CA0FD08}"/>
              </a:ext>
            </a:extLst>
          </p:cNvPr>
          <p:cNvGrpSpPr>
            <a:grpSpLocks/>
          </p:cNvGrpSpPr>
          <p:nvPr/>
        </p:nvGrpSpPr>
        <p:grpSpPr>
          <a:xfrm>
            <a:off x="501650" y="524825"/>
            <a:ext cx="3834680" cy="1117600"/>
            <a:chOff x="501650" y="2946400"/>
            <a:chExt cx="2730500" cy="1117600"/>
          </a:xfrm>
        </p:grpSpPr>
        <p:sp>
          <p:nvSpPr>
            <p:cNvPr id="10" name="Rectangle: Rounded Corners 9">
              <a:extLst>
                <a:ext uri="{FF2B5EF4-FFF2-40B4-BE49-F238E27FC236}">
                  <a16:creationId xmlns:a16="http://schemas.microsoft.com/office/drawing/2014/main" id="{0A5C24AD-B88B-5898-C1CA-F07CA30D5D78}"/>
                </a:ext>
              </a:extLst>
            </p:cNvPr>
            <p:cNvSpPr>
              <a:spLocks/>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11" name="TextBox 10">
              <a:extLst>
                <a:ext uri="{FF2B5EF4-FFF2-40B4-BE49-F238E27FC236}">
                  <a16:creationId xmlns:a16="http://schemas.microsoft.com/office/drawing/2014/main" id="{4B156454-439B-FCF3-9EDC-4DB984267532}"/>
                </a:ext>
              </a:extLst>
            </p:cNvPr>
            <p:cNvSpPr txBox="1">
              <a:spLocks/>
            </p:cNvSpPr>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2000" dirty="0"/>
                <a:t>Your Title</a:t>
              </a:r>
            </a:p>
          </p:txBody>
        </p:sp>
      </p:grpSp>
      <p:sp>
        <p:nvSpPr>
          <p:cNvPr id="14" name="Rectangle top">
            <a:extLst>
              <a:ext uri="{FF2B5EF4-FFF2-40B4-BE49-F238E27FC236}">
                <a16:creationId xmlns:a16="http://schemas.microsoft.com/office/drawing/2014/main" id="{87A41B7F-6591-9CED-94B1-05FB3E966EB1}"/>
              </a:ext>
            </a:extLst>
          </p:cNvPr>
          <p:cNvSpPr>
            <a:spLocks/>
          </p:cNvSpPr>
          <p:nvPr/>
        </p:nvSpPr>
        <p:spPr>
          <a:xfrm>
            <a:off x="23812"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49" name="Rectangle 48">
            <a:extLst>
              <a:ext uri="{FF2B5EF4-FFF2-40B4-BE49-F238E27FC236}">
                <a16:creationId xmlns:a16="http://schemas.microsoft.com/office/drawing/2014/main" id="{105C2C57-8847-1055-ADF9-A02C3728C77C}"/>
              </a:ext>
            </a:extLst>
          </p:cNvPr>
          <p:cNvSpPr/>
          <p:nvPr/>
        </p:nvSpPr>
        <p:spPr>
          <a:xfrm>
            <a:off x="546100" y="1390378"/>
            <a:ext cx="11099800" cy="5145834"/>
          </a:xfrm>
          <a:prstGeom prst="rect">
            <a:avLst/>
          </a:prstGeom>
          <a:solidFill>
            <a:schemeClr val="bg1"/>
          </a:solidFill>
          <a:ln>
            <a:noFill/>
          </a:ln>
          <a:effectLst>
            <a:outerShdw blurRad="317500" dist="469900" dir="5400000" sx="93000" sy="93000" algn="t" rotWithShape="0">
              <a:srgbClr val="000F2E">
                <a:alpha val="40000"/>
              </a:srgb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extBox 1">
            <a:extLst>
              <a:ext uri="{FF2B5EF4-FFF2-40B4-BE49-F238E27FC236}">
                <a16:creationId xmlns:a16="http://schemas.microsoft.com/office/drawing/2014/main" id="{C46EF970-2F04-BE18-E2DE-2F7083576D93}"/>
              </a:ext>
            </a:extLst>
          </p:cNvPr>
          <p:cNvSpPr txBox="1">
            <a:spLocks/>
          </p:cNvSpPr>
          <p:nvPr/>
        </p:nvSpPr>
        <p:spPr>
          <a:xfrm>
            <a:off x="871481" y="1716617"/>
            <a:ext cx="2336035"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rPr>
              <a:t>Saeed Faal</a:t>
            </a:r>
            <a:endParaRPr kumimoji="0" lang="id-ID" sz="27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sp>
        <p:nvSpPr>
          <p:cNvPr id="3" name="Subtitle 2">
            <a:extLst>
              <a:ext uri="{FF2B5EF4-FFF2-40B4-BE49-F238E27FC236}">
                <a16:creationId xmlns:a16="http://schemas.microsoft.com/office/drawing/2014/main" id="{18113F78-D682-D68B-E637-CC93F43E3677}"/>
              </a:ext>
            </a:extLst>
          </p:cNvPr>
          <p:cNvSpPr txBox="1">
            <a:spLocks/>
          </p:cNvSpPr>
          <p:nvPr/>
        </p:nvSpPr>
        <p:spPr>
          <a:xfrm>
            <a:off x="1227396" y="2633618"/>
            <a:ext cx="1276679"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Skills</a:t>
            </a:r>
            <a:endParaRPr kumimoji="0" lang="id-ID" sz="16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grpSp>
        <p:nvGrpSpPr>
          <p:cNvPr id="4" name="Group 3">
            <a:extLst>
              <a:ext uri="{FF2B5EF4-FFF2-40B4-BE49-F238E27FC236}">
                <a16:creationId xmlns:a16="http://schemas.microsoft.com/office/drawing/2014/main" id="{91CC803F-091B-BDCB-1B0C-5BEDF22E45EC}"/>
              </a:ext>
            </a:extLst>
          </p:cNvPr>
          <p:cNvGrpSpPr>
            <a:grpSpLocks/>
          </p:cNvGrpSpPr>
          <p:nvPr/>
        </p:nvGrpSpPr>
        <p:grpSpPr>
          <a:xfrm>
            <a:off x="1227396" y="5998883"/>
            <a:ext cx="1614239" cy="421163"/>
            <a:chOff x="479845" y="5287752"/>
            <a:chExt cx="1614239" cy="421163"/>
          </a:xfrm>
        </p:grpSpPr>
        <p:cxnSp>
          <p:nvCxnSpPr>
            <p:cNvPr id="5" name="Straight Connector 4">
              <a:extLst>
                <a:ext uri="{FF2B5EF4-FFF2-40B4-BE49-F238E27FC236}">
                  <a16:creationId xmlns:a16="http://schemas.microsoft.com/office/drawing/2014/main" id="{9CF66355-010F-0AD0-33D3-C2CCB52E7B1B}"/>
                </a:ext>
              </a:extLst>
            </p:cNvPr>
            <p:cNvCxnSpPr>
              <a:cxnSpLocks/>
            </p:cNvCxnSpPr>
            <p:nvPr/>
          </p:nvCxnSpPr>
          <p:spPr>
            <a:xfrm>
              <a:off x="547684" y="5666927"/>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 name="Subtitle 2">
              <a:extLst>
                <a:ext uri="{FF2B5EF4-FFF2-40B4-BE49-F238E27FC236}">
                  <a16:creationId xmlns:a16="http://schemas.microsoft.com/office/drawing/2014/main" id="{D6438D6F-05B1-4601-76AB-B9A62C8B9FD5}"/>
                </a:ext>
              </a:extLst>
            </p:cNvPr>
            <p:cNvSpPr txBox="1">
              <a:spLocks/>
            </p:cNvSpPr>
            <p:nvPr/>
          </p:nvSpPr>
          <p:spPr>
            <a:xfrm>
              <a:off x="479845" y="5287752"/>
              <a:ext cx="1276679"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Office</a:t>
              </a:r>
              <a:endParaRPr kumimoji="0" lang="id-ID"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8" name="Oval 7">
              <a:extLst>
                <a:ext uri="{FF2B5EF4-FFF2-40B4-BE49-F238E27FC236}">
                  <a16:creationId xmlns:a16="http://schemas.microsoft.com/office/drawing/2014/main" id="{434760F8-8607-1E26-3375-AD80E14AA15E}"/>
                </a:ext>
              </a:extLst>
            </p:cNvPr>
            <p:cNvSpPr>
              <a:spLocks/>
            </p:cNvSpPr>
            <p:nvPr/>
          </p:nvSpPr>
          <p:spPr>
            <a:xfrm>
              <a:off x="1965487" y="5624940"/>
              <a:ext cx="83975" cy="83975"/>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grpSp>
        <p:nvGrpSpPr>
          <p:cNvPr id="12" name="Group 11">
            <a:extLst>
              <a:ext uri="{FF2B5EF4-FFF2-40B4-BE49-F238E27FC236}">
                <a16:creationId xmlns:a16="http://schemas.microsoft.com/office/drawing/2014/main" id="{4E6CF8F7-DD0A-F178-0602-3A43F0B93446}"/>
              </a:ext>
            </a:extLst>
          </p:cNvPr>
          <p:cNvGrpSpPr>
            <a:grpSpLocks/>
          </p:cNvGrpSpPr>
          <p:nvPr/>
        </p:nvGrpSpPr>
        <p:grpSpPr>
          <a:xfrm>
            <a:off x="1227396" y="5130569"/>
            <a:ext cx="1614239" cy="421163"/>
            <a:chOff x="479845" y="5287752"/>
            <a:chExt cx="1614239" cy="421163"/>
          </a:xfrm>
        </p:grpSpPr>
        <p:cxnSp>
          <p:nvCxnSpPr>
            <p:cNvPr id="13" name="Straight Connector 12">
              <a:extLst>
                <a:ext uri="{FF2B5EF4-FFF2-40B4-BE49-F238E27FC236}">
                  <a16:creationId xmlns:a16="http://schemas.microsoft.com/office/drawing/2014/main" id="{12D20EA4-97EB-27AC-6C40-CC26746B22CF}"/>
                </a:ext>
              </a:extLst>
            </p:cNvPr>
            <p:cNvCxnSpPr>
              <a:cxnSpLocks/>
            </p:cNvCxnSpPr>
            <p:nvPr/>
          </p:nvCxnSpPr>
          <p:spPr>
            <a:xfrm>
              <a:off x="547684" y="5666927"/>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5" name="Subtitle 2">
              <a:extLst>
                <a:ext uri="{FF2B5EF4-FFF2-40B4-BE49-F238E27FC236}">
                  <a16:creationId xmlns:a16="http://schemas.microsoft.com/office/drawing/2014/main" id="{F35BD8CF-E6B1-2AA6-ECC6-BC02E694D333}"/>
                </a:ext>
              </a:extLst>
            </p:cNvPr>
            <p:cNvSpPr txBox="1">
              <a:spLocks/>
            </p:cNvSpPr>
            <p:nvPr/>
          </p:nvSpPr>
          <p:spPr>
            <a:xfrm>
              <a:off x="479845" y="5287752"/>
              <a:ext cx="1276679"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After Effects </a:t>
              </a:r>
              <a:endParaRPr kumimoji="0" lang="id-ID"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16" name="Oval 15">
              <a:extLst>
                <a:ext uri="{FF2B5EF4-FFF2-40B4-BE49-F238E27FC236}">
                  <a16:creationId xmlns:a16="http://schemas.microsoft.com/office/drawing/2014/main" id="{9F8CE230-5F95-751A-39D9-5027B4FDB78D}"/>
                </a:ext>
              </a:extLst>
            </p:cNvPr>
            <p:cNvSpPr>
              <a:spLocks/>
            </p:cNvSpPr>
            <p:nvPr/>
          </p:nvSpPr>
          <p:spPr>
            <a:xfrm>
              <a:off x="1875263" y="5624940"/>
              <a:ext cx="83975" cy="83975"/>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grpSp>
        <p:nvGrpSpPr>
          <p:cNvPr id="17" name="Group 16">
            <a:extLst>
              <a:ext uri="{FF2B5EF4-FFF2-40B4-BE49-F238E27FC236}">
                <a16:creationId xmlns:a16="http://schemas.microsoft.com/office/drawing/2014/main" id="{BBA5A510-E3F1-819F-43A5-76DE169E106D}"/>
              </a:ext>
            </a:extLst>
          </p:cNvPr>
          <p:cNvGrpSpPr>
            <a:grpSpLocks/>
          </p:cNvGrpSpPr>
          <p:nvPr/>
        </p:nvGrpSpPr>
        <p:grpSpPr>
          <a:xfrm>
            <a:off x="1227396" y="4262255"/>
            <a:ext cx="1614239" cy="421163"/>
            <a:chOff x="479845" y="5287752"/>
            <a:chExt cx="1614239" cy="421163"/>
          </a:xfrm>
        </p:grpSpPr>
        <p:cxnSp>
          <p:nvCxnSpPr>
            <p:cNvPr id="20" name="Straight Connector 19">
              <a:extLst>
                <a:ext uri="{FF2B5EF4-FFF2-40B4-BE49-F238E27FC236}">
                  <a16:creationId xmlns:a16="http://schemas.microsoft.com/office/drawing/2014/main" id="{B543353C-0E3E-BC9F-944A-E53AFAE5E860}"/>
                </a:ext>
              </a:extLst>
            </p:cNvPr>
            <p:cNvCxnSpPr>
              <a:cxnSpLocks/>
            </p:cNvCxnSpPr>
            <p:nvPr/>
          </p:nvCxnSpPr>
          <p:spPr>
            <a:xfrm>
              <a:off x="547684" y="5666927"/>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1" name="Subtitle 2">
              <a:extLst>
                <a:ext uri="{FF2B5EF4-FFF2-40B4-BE49-F238E27FC236}">
                  <a16:creationId xmlns:a16="http://schemas.microsoft.com/office/drawing/2014/main" id="{14DC448F-4C6B-A728-D127-21DE9B3D2C75}"/>
                </a:ext>
              </a:extLst>
            </p:cNvPr>
            <p:cNvSpPr txBox="1">
              <a:spLocks/>
            </p:cNvSpPr>
            <p:nvPr/>
          </p:nvSpPr>
          <p:spPr>
            <a:xfrm>
              <a:off x="479845" y="5287752"/>
              <a:ext cx="1276679"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Photoshop</a:t>
              </a:r>
              <a:endParaRPr kumimoji="0" lang="id-ID"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22" name="Oval 21">
              <a:extLst>
                <a:ext uri="{FF2B5EF4-FFF2-40B4-BE49-F238E27FC236}">
                  <a16:creationId xmlns:a16="http://schemas.microsoft.com/office/drawing/2014/main" id="{EBE3C76A-817E-49EB-3288-0A83410F9082}"/>
                </a:ext>
              </a:extLst>
            </p:cNvPr>
            <p:cNvSpPr>
              <a:spLocks/>
            </p:cNvSpPr>
            <p:nvPr/>
          </p:nvSpPr>
          <p:spPr>
            <a:xfrm>
              <a:off x="1620607" y="5624940"/>
              <a:ext cx="83975" cy="83975"/>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grpSp>
        <p:nvGrpSpPr>
          <p:cNvPr id="23" name="Group 22">
            <a:extLst>
              <a:ext uri="{FF2B5EF4-FFF2-40B4-BE49-F238E27FC236}">
                <a16:creationId xmlns:a16="http://schemas.microsoft.com/office/drawing/2014/main" id="{60C2A731-405E-A87C-A953-89CE9551B259}"/>
              </a:ext>
            </a:extLst>
          </p:cNvPr>
          <p:cNvGrpSpPr>
            <a:grpSpLocks/>
          </p:cNvGrpSpPr>
          <p:nvPr/>
        </p:nvGrpSpPr>
        <p:grpSpPr>
          <a:xfrm>
            <a:off x="1227396" y="3393941"/>
            <a:ext cx="1614239" cy="421163"/>
            <a:chOff x="479845" y="5287752"/>
            <a:chExt cx="1614239" cy="421163"/>
          </a:xfrm>
        </p:grpSpPr>
        <p:cxnSp>
          <p:nvCxnSpPr>
            <p:cNvPr id="24" name="Straight Connector 23">
              <a:extLst>
                <a:ext uri="{FF2B5EF4-FFF2-40B4-BE49-F238E27FC236}">
                  <a16:creationId xmlns:a16="http://schemas.microsoft.com/office/drawing/2014/main" id="{595B074E-C1DC-4B7A-A4D0-FD0E0E111913}"/>
                </a:ext>
              </a:extLst>
            </p:cNvPr>
            <p:cNvCxnSpPr>
              <a:cxnSpLocks/>
            </p:cNvCxnSpPr>
            <p:nvPr/>
          </p:nvCxnSpPr>
          <p:spPr>
            <a:xfrm>
              <a:off x="547684" y="5666927"/>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5" name="Subtitle 2">
              <a:extLst>
                <a:ext uri="{FF2B5EF4-FFF2-40B4-BE49-F238E27FC236}">
                  <a16:creationId xmlns:a16="http://schemas.microsoft.com/office/drawing/2014/main" id="{4E2D9C88-B973-F2C8-A18F-E6A2A4440CC9}"/>
                </a:ext>
              </a:extLst>
            </p:cNvPr>
            <p:cNvSpPr txBox="1">
              <a:spLocks/>
            </p:cNvSpPr>
            <p:nvPr/>
          </p:nvSpPr>
          <p:spPr>
            <a:xfrm>
              <a:off x="479845" y="5287752"/>
              <a:ext cx="1276679"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Premier</a:t>
              </a:r>
              <a:endParaRPr kumimoji="0" lang="id-ID"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26" name="Oval 25">
              <a:extLst>
                <a:ext uri="{FF2B5EF4-FFF2-40B4-BE49-F238E27FC236}">
                  <a16:creationId xmlns:a16="http://schemas.microsoft.com/office/drawing/2014/main" id="{E269063B-70D0-4361-8166-7B45C5984FFE}"/>
                </a:ext>
              </a:extLst>
            </p:cNvPr>
            <p:cNvSpPr>
              <a:spLocks/>
            </p:cNvSpPr>
            <p:nvPr/>
          </p:nvSpPr>
          <p:spPr>
            <a:xfrm>
              <a:off x="1743722" y="5624940"/>
              <a:ext cx="83975" cy="83975"/>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sp>
        <p:nvSpPr>
          <p:cNvPr id="27" name="Subtitle 2">
            <a:extLst>
              <a:ext uri="{FF2B5EF4-FFF2-40B4-BE49-F238E27FC236}">
                <a16:creationId xmlns:a16="http://schemas.microsoft.com/office/drawing/2014/main" id="{E5D825D4-571C-F9D6-87C2-AFC6A0A66E81}"/>
              </a:ext>
            </a:extLst>
          </p:cNvPr>
          <p:cNvSpPr txBox="1">
            <a:spLocks/>
          </p:cNvSpPr>
          <p:nvPr/>
        </p:nvSpPr>
        <p:spPr>
          <a:xfrm>
            <a:off x="9593368" y="2549643"/>
            <a:ext cx="1276679"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6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Skills</a:t>
            </a:r>
            <a:endParaRPr kumimoji="0" lang="id-ID" sz="16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grpSp>
        <p:nvGrpSpPr>
          <p:cNvPr id="28" name="Group 27">
            <a:extLst>
              <a:ext uri="{FF2B5EF4-FFF2-40B4-BE49-F238E27FC236}">
                <a16:creationId xmlns:a16="http://schemas.microsoft.com/office/drawing/2014/main" id="{1A913916-E879-DC50-22E9-E59FDE19FC09}"/>
              </a:ext>
            </a:extLst>
          </p:cNvPr>
          <p:cNvGrpSpPr>
            <a:grpSpLocks/>
          </p:cNvGrpSpPr>
          <p:nvPr/>
        </p:nvGrpSpPr>
        <p:grpSpPr>
          <a:xfrm>
            <a:off x="9323647" y="5914908"/>
            <a:ext cx="1546400" cy="421163"/>
            <a:chOff x="547684" y="5287752"/>
            <a:chExt cx="1546400" cy="421163"/>
          </a:xfrm>
        </p:grpSpPr>
        <p:cxnSp>
          <p:nvCxnSpPr>
            <p:cNvPr id="29" name="Straight Connector 28">
              <a:extLst>
                <a:ext uri="{FF2B5EF4-FFF2-40B4-BE49-F238E27FC236}">
                  <a16:creationId xmlns:a16="http://schemas.microsoft.com/office/drawing/2014/main" id="{8F60CC57-EADB-0596-67D6-2F68FBDAFB1F}"/>
                </a:ext>
              </a:extLst>
            </p:cNvPr>
            <p:cNvCxnSpPr>
              <a:cxnSpLocks/>
            </p:cNvCxnSpPr>
            <p:nvPr/>
          </p:nvCxnSpPr>
          <p:spPr>
            <a:xfrm>
              <a:off x="547684" y="5666927"/>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0" name="Subtitle 2">
              <a:extLst>
                <a:ext uri="{FF2B5EF4-FFF2-40B4-BE49-F238E27FC236}">
                  <a16:creationId xmlns:a16="http://schemas.microsoft.com/office/drawing/2014/main" id="{A65131A3-D0CF-795E-AF93-96FD13089D82}"/>
                </a:ext>
              </a:extLst>
            </p:cNvPr>
            <p:cNvSpPr txBox="1">
              <a:spLocks/>
            </p:cNvSpPr>
            <p:nvPr/>
          </p:nvSpPr>
          <p:spPr>
            <a:xfrm>
              <a:off x="817303" y="5287752"/>
              <a:ext cx="1276679"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Office</a:t>
              </a:r>
              <a:endParaRPr kumimoji="0" lang="id-ID"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31" name="Oval 30">
              <a:extLst>
                <a:ext uri="{FF2B5EF4-FFF2-40B4-BE49-F238E27FC236}">
                  <a16:creationId xmlns:a16="http://schemas.microsoft.com/office/drawing/2014/main" id="{6013D962-836F-EC2E-965D-D5925D4D0443}"/>
                </a:ext>
              </a:extLst>
            </p:cNvPr>
            <p:cNvSpPr>
              <a:spLocks/>
            </p:cNvSpPr>
            <p:nvPr/>
          </p:nvSpPr>
          <p:spPr>
            <a:xfrm>
              <a:off x="1126606" y="5624940"/>
              <a:ext cx="83975" cy="83975"/>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grpSp>
        <p:nvGrpSpPr>
          <p:cNvPr id="32" name="Group 31">
            <a:extLst>
              <a:ext uri="{FF2B5EF4-FFF2-40B4-BE49-F238E27FC236}">
                <a16:creationId xmlns:a16="http://schemas.microsoft.com/office/drawing/2014/main" id="{57CAB5E0-FC1D-974B-5F02-74A935B56A6A}"/>
              </a:ext>
            </a:extLst>
          </p:cNvPr>
          <p:cNvGrpSpPr>
            <a:grpSpLocks/>
          </p:cNvGrpSpPr>
          <p:nvPr/>
        </p:nvGrpSpPr>
        <p:grpSpPr>
          <a:xfrm>
            <a:off x="9323647" y="5046594"/>
            <a:ext cx="1546401" cy="421163"/>
            <a:chOff x="547684" y="5287752"/>
            <a:chExt cx="1546401" cy="421163"/>
          </a:xfrm>
        </p:grpSpPr>
        <p:cxnSp>
          <p:nvCxnSpPr>
            <p:cNvPr id="33" name="Straight Connector 32">
              <a:extLst>
                <a:ext uri="{FF2B5EF4-FFF2-40B4-BE49-F238E27FC236}">
                  <a16:creationId xmlns:a16="http://schemas.microsoft.com/office/drawing/2014/main" id="{3F4E93E8-F0AB-BF04-3E2B-3DC87437DA4F}"/>
                </a:ext>
              </a:extLst>
            </p:cNvPr>
            <p:cNvCxnSpPr>
              <a:cxnSpLocks/>
            </p:cNvCxnSpPr>
            <p:nvPr/>
          </p:nvCxnSpPr>
          <p:spPr>
            <a:xfrm>
              <a:off x="547684" y="5666927"/>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4" name="Subtitle 2">
              <a:extLst>
                <a:ext uri="{FF2B5EF4-FFF2-40B4-BE49-F238E27FC236}">
                  <a16:creationId xmlns:a16="http://schemas.microsoft.com/office/drawing/2014/main" id="{B6C677F4-5FF0-B87E-FFE0-C9DF023407C8}"/>
                </a:ext>
              </a:extLst>
            </p:cNvPr>
            <p:cNvSpPr txBox="1">
              <a:spLocks/>
            </p:cNvSpPr>
            <p:nvPr/>
          </p:nvSpPr>
          <p:spPr>
            <a:xfrm>
              <a:off x="547685" y="5287752"/>
              <a:ext cx="1546400" cy="238787"/>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After Effects </a:t>
              </a:r>
              <a:endParaRPr kumimoji="0" lang="id-ID"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35" name="Oval 34">
              <a:extLst>
                <a:ext uri="{FF2B5EF4-FFF2-40B4-BE49-F238E27FC236}">
                  <a16:creationId xmlns:a16="http://schemas.microsoft.com/office/drawing/2014/main" id="{26E9CB1C-B6D2-0CD3-DBB9-8133544AB76D}"/>
                </a:ext>
              </a:extLst>
            </p:cNvPr>
            <p:cNvSpPr>
              <a:spLocks/>
            </p:cNvSpPr>
            <p:nvPr/>
          </p:nvSpPr>
          <p:spPr>
            <a:xfrm>
              <a:off x="817405" y="5624940"/>
              <a:ext cx="83975" cy="83975"/>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grpSp>
        <p:nvGrpSpPr>
          <p:cNvPr id="36" name="Group 35">
            <a:extLst>
              <a:ext uri="{FF2B5EF4-FFF2-40B4-BE49-F238E27FC236}">
                <a16:creationId xmlns:a16="http://schemas.microsoft.com/office/drawing/2014/main" id="{A85BBF83-B2A2-09E7-690A-597F3D1A2279}"/>
              </a:ext>
            </a:extLst>
          </p:cNvPr>
          <p:cNvGrpSpPr>
            <a:grpSpLocks/>
          </p:cNvGrpSpPr>
          <p:nvPr/>
        </p:nvGrpSpPr>
        <p:grpSpPr>
          <a:xfrm>
            <a:off x="9323647" y="4178280"/>
            <a:ext cx="1555666" cy="421163"/>
            <a:chOff x="547684" y="5287752"/>
            <a:chExt cx="1555666" cy="421163"/>
          </a:xfrm>
        </p:grpSpPr>
        <p:cxnSp>
          <p:nvCxnSpPr>
            <p:cNvPr id="37" name="Straight Connector 36">
              <a:extLst>
                <a:ext uri="{FF2B5EF4-FFF2-40B4-BE49-F238E27FC236}">
                  <a16:creationId xmlns:a16="http://schemas.microsoft.com/office/drawing/2014/main" id="{FC0085F5-BE6A-5456-41A3-49097B0579B3}"/>
                </a:ext>
              </a:extLst>
            </p:cNvPr>
            <p:cNvCxnSpPr>
              <a:cxnSpLocks/>
            </p:cNvCxnSpPr>
            <p:nvPr/>
          </p:nvCxnSpPr>
          <p:spPr>
            <a:xfrm>
              <a:off x="547684" y="5666927"/>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8" name="Subtitle 2">
              <a:extLst>
                <a:ext uri="{FF2B5EF4-FFF2-40B4-BE49-F238E27FC236}">
                  <a16:creationId xmlns:a16="http://schemas.microsoft.com/office/drawing/2014/main" id="{4F0C14EA-CF4B-6AF2-6480-73BDEE390427}"/>
                </a:ext>
              </a:extLst>
            </p:cNvPr>
            <p:cNvSpPr txBox="1">
              <a:spLocks/>
            </p:cNvSpPr>
            <p:nvPr/>
          </p:nvSpPr>
          <p:spPr>
            <a:xfrm>
              <a:off x="826671" y="5287752"/>
              <a:ext cx="1276679"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Photoshop</a:t>
              </a:r>
              <a:endParaRPr kumimoji="0" lang="id-ID"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39" name="Oval 38">
              <a:extLst>
                <a:ext uri="{FF2B5EF4-FFF2-40B4-BE49-F238E27FC236}">
                  <a16:creationId xmlns:a16="http://schemas.microsoft.com/office/drawing/2014/main" id="{465B6895-1AE8-61FC-126F-A691AF73F3E0}"/>
                </a:ext>
              </a:extLst>
            </p:cNvPr>
            <p:cNvSpPr>
              <a:spLocks/>
            </p:cNvSpPr>
            <p:nvPr/>
          </p:nvSpPr>
          <p:spPr>
            <a:xfrm>
              <a:off x="1392889" y="5624940"/>
              <a:ext cx="83975" cy="83975"/>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grpSp>
        <p:nvGrpSpPr>
          <p:cNvPr id="40" name="Group 39">
            <a:extLst>
              <a:ext uri="{FF2B5EF4-FFF2-40B4-BE49-F238E27FC236}">
                <a16:creationId xmlns:a16="http://schemas.microsoft.com/office/drawing/2014/main" id="{BF1CBC87-8EAB-30C2-B914-919596BC57BA}"/>
              </a:ext>
            </a:extLst>
          </p:cNvPr>
          <p:cNvGrpSpPr>
            <a:grpSpLocks/>
          </p:cNvGrpSpPr>
          <p:nvPr/>
        </p:nvGrpSpPr>
        <p:grpSpPr>
          <a:xfrm>
            <a:off x="9323647" y="3309966"/>
            <a:ext cx="1546400" cy="421163"/>
            <a:chOff x="547684" y="5287752"/>
            <a:chExt cx="1546400" cy="421163"/>
          </a:xfrm>
        </p:grpSpPr>
        <p:cxnSp>
          <p:nvCxnSpPr>
            <p:cNvPr id="41" name="Straight Connector 40">
              <a:extLst>
                <a:ext uri="{FF2B5EF4-FFF2-40B4-BE49-F238E27FC236}">
                  <a16:creationId xmlns:a16="http://schemas.microsoft.com/office/drawing/2014/main" id="{DF5D4AC4-0311-5921-1F40-4F97E1516E36}"/>
                </a:ext>
              </a:extLst>
            </p:cNvPr>
            <p:cNvCxnSpPr>
              <a:cxnSpLocks/>
            </p:cNvCxnSpPr>
            <p:nvPr/>
          </p:nvCxnSpPr>
          <p:spPr>
            <a:xfrm>
              <a:off x="547684" y="5666927"/>
              <a:ext cx="1546400" cy="0"/>
            </a:xfrm>
            <a:prstGeom prst="line">
              <a:avLst/>
            </a:prstGeom>
            <a:ln w="952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2" name="Subtitle 2">
              <a:extLst>
                <a:ext uri="{FF2B5EF4-FFF2-40B4-BE49-F238E27FC236}">
                  <a16:creationId xmlns:a16="http://schemas.microsoft.com/office/drawing/2014/main" id="{46C27000-655B-4D19-98B0-71A64D64A826}"/>
                </a:ext>
              </a:extLst>
            </p:cNvPr>
            <p:cNvSpPr txBox="1">
              <a:spLocks/>
            </p:cNvSpPr>
            <p:nvPr/>
          </p:nvSpPr>
          <p:spPr>
            <a:xfrm>
              <a:off x="801428" y="5287752"/>
              <a:ext cx="1276679" cy="238788"/>
            </a:xfrm>
            <a:prstGeom prst="rect">
              <a:avLst/>
            </a:prstGeom>
          </p:spPr>
          <p:txBody>
            <a:bodyPr vert="horz" lIns="68580" tIns="34290" rIns="68580" bIns="34290" rtlCol="0">
              <a:no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rPr>
                <a:t>Premier</a:t>
              </a:r>
              <a:endParaRPr kumimoji="0" lang="id-ID" sz="14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Lato Black" panose="020F0502020204030203" pitchFamily="34" charset="0"/>
                <a:cs typeface="Lato Black" panose="020F0502020204030203" pitchFamily="34" charset="0"/>
              </a:endParaRPr>
            </a:p>
          </p:txBody>
        </p:sp>
        <p:sp>
          <p:nvSpPr>
            <p:cNvPr id="43" name="Oval 42">
              <a:extLst>
                <a:ext uri="{FF2B5EF4-FFF2-40B4-BE49-F238E27FC236}">
                  <a16:creationId xmlns:a16="http://schemas.microsoft.com/office/drawing/2014/main" id="{2DF6B572-7C2A-5A95-DF1E-60F175F4D72A}"/>
                </a:ext>
              </a:extLst>
            </p:cNvPr>
            <p:cNvSpPr>
              <a:spLocks/>
            </p:cNvSpPr>
            <p:nvPr/>
          </p:nvSpPr>
          <p:spPr>
            <a:xfrm>
              <a:off x="691798" y="5624940"/>
              <a:ext cx="83975" cy="83975"/>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grpSp>
      <p:sp>
        <p:nvSpPr>
          <p:cNvPr id="44" name="TextBox 43">
            <a:extLst>
              <a:ext uri="{FF2B5EF4-FFF2-40B4-BE49-F238E27FC236}">
                <a16:creationId xmlns:a16="http://schemas.microsoft.com/office/drawing/2014/main" id="{FC7F0471-0793-3D02-3EE7-54F5D9733732}"/>
              </a:ext>
            </a:extLst>
          </p:cNvPr>
          <p:cNvSpPr txBox="1">
            <a:spLocks/>
          </p:cNvSpPr>
          <p:nvPr/>
        </p:nvSpPr>
        <p:spPr>
          <a:xfrm>
            <a:off x="8967034" y="1716617"/>
            <a:ext cx="2336035" cy="507831"/>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rPr>
              <a:t>Your Name</a:t>
            </a:r>
            <a:endParaRPr kumimoji="0" lang="id-ID" sz="2700" b="0" i="0" u="none" strike="noStrike" kern="1200" cap="none" spc="0" normalizeH="0" baseline="0" noProof="0" dirty="0">
              <a:ln>
                <a:noFill/>
              </a:ln>
              <a:solidFill>
                <a:prstClr val="black">
                  <a:lumMod val="75000"/>
                  <a:lumOff val="25000"/>
                </a:prstClr>
              </a:solidFill>
              <a:effectLst/>
              <a:uLnTx/>
              <a:uFillTx/>
              <a:latin typeface="Montserrat" panose="00000500000000000000" pitchFamily="2" charset="0"/>
              <a:ea typeface="+mn-ea"/>
              <a:cs typeface="+mn-cs"/>
            </a:endParaRPr>
          </a:p>
        </p:txBody>
      </p:sp>
      <p:sp useBgFill="1">
        <p:nvSpPr>
          <p:cNvPr id="45" name="Rectangle 44">
            <a:extLst>
              <a:ext uri="{FF2B5EF4-FFF2-40B4-BE49-F238E27FC236}">
                <a16:creationId xmlns:a16="http://schemas.microsoft.com/office/drawing/2014/main" id="{F9578F82-132E-7B76-717A-8C460355FAC5}"/>
              </a:ext>
            </a:extLst>
          </p:cNvPr>
          <p:cNvSpPr/>
          <p:nvPr/>
        </p:nvSpPr>
        <p:spPr>
          <a:xfrm>
            <a:off x="3555513" y="1523859"/>
            <a:ext cx="5145087" cy="5012351"/>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pic>
        <p:nvPicPr>
          <p:cNvPr id="46" name="Picture Placeholder 9">
            <a:extLst>
              <a:ext uri="{FF2B5EF4-FFF2-40B4-BE49-F238E27FC236}">
                <a16:creationId xmlns:a16="http://schemas.microsoft.com/office/drawing/2014/main" id="{5F2E96E4-8F61-BDC0-C068-E96C94AA5540}"/>
              </a:ext>
            </a:extLst>
          </p:cNvPr>
          <p:cNvPicPr>
            <a:picLocks noChangeAspect="1"/>
          </p:cNvPicPr>
          <p:nvPr/>
        </p:nvPicPr>
        <p:blipFill rotWithShape="1">
          <a:blip r:embed="rId3">
            <a:extLst>
              <a:ext uri="{28A0092B-C50C-407E-A947-70E740481C1C}">
                <a14:useLocalDpi xmlns:a14="http://schemas.microsoft.com/office/drawing/2010/main" val="0"/>
              </a:ext>
            </a:extLst>
          </a:blip>
          <a:srcRect l="35248" r="35248"/>
          <a:stretch/>
        </p:blipFill>
        <p:spPr>
          <a:xfrm>
            <a:off x="3331855" y="1627928"/>
            <a:ext cx="2635349" cy="4918220"/>
          </a:xfrm>
          <a:prstGeom prst="rect">
            <a:avLst/>
          </a:prstGeom>
          <a:noFill/>
        </p:spPr>
      </p:pic>
      <p:pic>
        <p:nvPicPr>
          <p:cNvPr id="47" name="Picture Placeholder 13">
            <a:extLst>
              <a:ext uri="{FF2B5EF4-FFF2-40B4-BE49-F238E27FC236}">
                <a16:creationId xmlns:a16="http://schemas.microsoft.com/office/drawing/2014/main" id="{176DA79B-0C63-F6E0-8E87-6463F3F371BC}"/>
              </a:ext>
            </a:extLst>
          </p:cNvPr>
          <p:cNvPicPr>
            <a:picLocks noChangeAspect="1"/>
          </p:cNvPicPr>
          <p:nvPr/>
        </p:nvPicPr>
        <p:blipFill rotWithShape="1">
          <a:blip r:embed="rId4">
            <a:extLst>
              <a:ext uri="{28A0092B-C50C-407E-A947-70E740481C1C}">
                <a14:useLocalDpi xmlns:a14="http://schemas.microsoft.com/office/drawing/2010/main" val="0"/>
              </a:ext>
            </a:extLst>
          </a:blip>
          <a:srcRect l="35248" r="35248"/>
          <a:stretch/>
        </p:blipFill>
        <p:spPr>
          <a:xfrm>
            <a:off x="6310254" y="1627928"/>
            <a:ext cx="2635349" cy="4908282"/>
          </a:xfrm>
          <a:custGeom>
            <a:avLst/>
            <a:gdLst>
              <a:gd name="connsiteX0" fmla="*/ 0 w 2635349"/>
              <a:gd name="connsiteY0" fmla="*/ 0 h 5809540"/>
              <a:gd name="connsiteX1" fmla="*/ 2635349 w 2635349"/>
              <a:gd name="connsiteY1" fmla="*/ 0 h 5809540"/>
              <a:gd name="connsiteX2" fmla="*/ 2635349 w 2635349"/>
              <a:gd name="connsiteY2" fmla="*/ 5809540 h 5809540"/>
              <a:gd name="connsiteX3" fmla="*/ 0 w 2635349"/>
              <a:gd name="connsiteY3" fmla="*/ 5809540 h 5809540"/>
            </a:gdLst>
            <a:ahLst/>
            <a:cxnLst>
              <a:cxn ang="0">
                <a:pos x="connsiteX0" y="connsiteY0"/>
              </a:cxn>
              <a:cxn ang="0">
                <a:pos x="connsiteX1" y="connsiteY1"/>
              </a:cxn>
              <a:cxn ang="0">
                <a:pos x="connsiteX2" y="connsiteY2"/>
              </a:cxn>
              <a:cxn ang="0">
                <a:pos x="connsiteX3" y="connsiteY3"/>
              </a:cxn>
            </a:cxnLst>
            <a:rect l="l" t="t" r="r" b="b"/>
            <a:pathLst>
              <a:path w="2635349" h="5809540">
                <a:moveTo>
                  <a:pt x="0" y="0"/>
                </a:moveTo>
                <a:lnTo>
                  <a:pt x="2635349" y="0"/>
                </a:lnTo>
                <a:lnTo>
                  <a:pt x="2635349" y="5809540"/>
                </a:lnTo>
                <a:lnTo>
                  <a:pt x="0" y="5809540"/>
                </a:lnTo>
                <a:close/>
              </a:path>
            </a:pathLst>
          </a:custGeom>
        </p:spPr>
      </p:pic>
    </p:spTree>
    <p:extLst>
      <p:ext uri="{BB962C8B-B14F-4D97-AF65-F5344CB8AC3E}">
        <p14:creationId xmlns:p14="http://schemas.microsoft.com/office/powerpoint/2010/main" val="2569590592"/>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9"/>
                                        </p:tgtEl>
                                        <p:attrNameLst>
                                          <p:attrName>ppt_x</p:attrName>
                                          <p:attrName>ppt_y</p:attrName>
                                        </p:attrNameLst>
                                      </p:cBhvr>
                                      <p:rCtr x="0" y="-6875"/>
                                    </p:animMotion>
                                  </p:childTnLst>
                                </p:cTn>
                              </p:par>
                              <p:par>
                                <p:cTn id="9" presetID="2" presetClass="entr" presetSubtype="4" decel="100000" fill="hold" grpId="0"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1000" fill="hold"/>
                                        <p:tgtEl>
                                          <p:spTgt spid="49"/>
                                        </p:tgtEl>
                                        <p:attrNameLst>
                                          <p:attrName>ppt_x</p:attrName>
                                        </p:attrNameLst>
                                      </p:cBhvr>
                                      <p:tavLst>
                                        <p:tav tm="0">
                                          <p:val>
                                            <p:strVal val="#ppt_x"/>
                                          </p:val>
                                        </p:tav>
                                        <p:tav tm="100000">
                                          <p:val>
                                            <p:strVal val="#ppt_x"/>
                                          </p:val>
                                        </p:tav>
                                      </p:tavLst>
                                    </p:anim>
                                    <p:anim calcmode="lin" valueType="num">
                                      <p:cBhvr additive="base">
                                        <p:cTn id="12" dur="1000" fill="hold"/>
                                        <p:tgtEl>
                                          <p:spTgt spid="49"/>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1" presetClass="entr" presetSubtype="0" fill="hold" nodeType="afterEffect">
                                  <p:stCondLst>
                                    <p:cond delay="0"/>
                                  </p:stCondLst>
                                  <p:childTnLst>
                                    <p:set>
                                      <p:cBhvr>
                                        <p:cTn id="15" dur="1" fill="hold">
                                          <p:stCondLst>
                                            <p:cond delay="0"/>
                                          </p:stCondLst>
                                        </p:cTn>
                                        <p:tgtEl>
                                          <p:spTgt spid="46"/>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nodeType="afterEffect">
                                  <p:stCondLst>
                                    <p:cond delay="0"/>
                                  </p:stCondLst>
                                  <p:childTnLst>
                                    <p:set>
                                      <p:cBhvr>
                                        <p:cTn id="18" dur="1" fill="hold">
                                          <p:stCondLst>
                                            <p:cond delay="0"/>
                                          </p:stCondLst>
                                        </p:cTn>
                                        <p:tgtEl>
                                          <p:spTgt spid="47"/>
                                        </p:tgtEl>
                                        <p:attrNameLst>
                                          <p:attrName>style.visibility</p:attrName>
                                        </p:attrNameLst>
                                      </p:cBhvr>
                                      <p:to>
                                        <p:strVal val="visible"/>
                                      </p:to>
                                    </p:set>
                                  </p:childTnLst>
                                </p:cTn>
                              </p:par>
                              <p:par>
                                <p:cTn id="19" presetID="2" presetClass="entr" presetSubtype="2" decel="100000" fill="hold" nodeType="withEffect">
                                  <p:stCondLst>
                                    <p:cond delay="0"/>
                                  </p:stCondLst>
                                  <p:childTnLst>
                                    <p:set>
                                      <p:cBhvr>
                                        <p:cTn id="20" dur="1" fill="hold">
                                          <p:stCondLst>
                                            <p:cond delay="0"/>
                                          </p:stCondLst>
                                        </p:cTn>
                                        <p:tgtEl>
                                          <p:spTgt spid="46"/>
                                        </p:tgtEl>
                                        <p:attrNameLst>
                                          <p:attrName>style.visibility</p:attrName>
                                        </p:attrNameLst>
                                      </p:cBhvr>
                                      <p:to>
                                        <p:strVal val="visible"/>
                                      </p:to>
                                    </p:set>
                                    <p:anim calcmode="lin" valueType="num">
                                      <p:cBhvr additive="base">
                                        <p:cTn id="21" dur="1500" fill="hold"/>
                                        <p:tgtEl>
                                          <p:spTgt spid="46"/>
                                        </p:tgtEl>
                                        <p:attrNameLst>
                                          <p:attrName>ppt_x</p:attrName>
                                        </p:attrNameLst>
                                      </p:cBhvr>
                                      <p:tavLst>
                                        <p:tav tm="0">
                                          <p:val>
                                            <p:strVal val="1+#ppt_w/2"/>
                                          </p:val>
                                        </p:tav>
                                        <p:tav tm="100000">
                                          <p:val>
                                            <p:strVal val="#ppt_x"/>
                                          </p:val>
                                        </p:tav>
                                      </p:tavLst>
                                    </p:anim>
                                    <p:anim calcmode="lin" valueType="num">
                                      <p:cBhvr additive="base">
                                        <p:cTn id="22" dur="1500" fill="hold"/>
                                        <p:tgtEl>
                                          <p:spTgt spid="46"/>
                                        </p:tgtEl>
                                        <p:attrNameLst>
                                          <p:attrName>ppt_y</p:attrName>
                                        </p:attrNameLst>
                                      </p:cBhvr>
                                      <p:tavLst>
                                        <p:tav tm="0">
                                          <p:val>
                                            <p:strVal val="#ppt_y"/>
                                          </p:val>
                                        </p:tav>
                                        <p:tav tm="100000">
                                          <p:val>
                                            <p:strVal val="#ppt_y"/>
                                          </p:val>
                                        </p:tav>
                                      </p:tavLst>
                                    </p:anim>
                                  </p:childTnLst>
                                </p:cTn>
                              </p:par>
                              <p:par>
                                <p:cTn id="23" presetID="2" presetClass="entr" presetSubtype="8" decel="100000" fill="hold" nodeType="withEffect">
                                  <p:stCondLst>
                                    <p:cond delay="0"/>
                                  </p:stCondLst>
                                  <p:childTnLst>
                                    <p:set>
                                      <p:cBhvr>
                                        <p:cTn id="24" dur="1" fill="hold">
                                          <p:stCondLst>
                                            <p:cond delay="0"/>
                                          </p:stCondLst>
                                        </p:cTn>
                                        <p:tgtEl>
                                          <p:spTgt spid="47"/>
                                        </p:tgtEl>
                                        <p:attrNameLst>
                                          <p:attrName>style.visibility</p:attrName>
                                        </p:attrNameLst>
                                      </p:cBhvr>
                                      <p:to>
                                        <p:strVal val="visible"/>
                                      </p:to>
                                    </p:set>
                                    <p:anim calcmode="lin" valueType="num">
                                      <p:cBhvr additive="base">
                                        <p:cTn id="25" dur="1500" fill="hold"/>
                                        <p:tgtEl>
                                          <p:spTgt spid="47"/>
                                        </p:tgtEl>
                                        <p:attrNameLst>
                                          <p:attrName>ppt_x</p:attrName>
                                        </p:attrNameLst>
                                      </p:cBhvr>
                                      <p:tavLst>
                                        <p:tav tm="0">
                                          <p:val>
                                            <p:strVal val="0-#ppt_w/2"/>
                                          </p:val>
                                        </p:tav>
                                        <p:tav tm="100000">
                                          <p:val>
                                            <p:strVal val="#ppt_x"/>
                                          </p:val>
                                        </p:tav>
                                      </p:tavLst>
                                    </p:anim>
                                    <p:anim calcmode="lin" valueType="num">
                                      <p:cBhvr additive="base">
                                        <p:cTn id="26" dur="1500" fill="hold"/>
                                        <p:tgtEl>
                                          <p:spTgt spid="47"/>
                                        </p:tgtEl>
                                        <p:attrNameLst>
                                          <p:attrName>ppt_y</p:attrName>
                                        </p:attrNameLst>
                                      </p:cBhvr>
                                      <p:tavLst>
                                        <p:tav tm="0">
                                          <p:val>
                                            <p:strVal val="#ppt_y"/>
                                          </p:val>
                                        </p:tav>
                                        <p:tav tm="100000">
                                          <p:val>
                                            <p:strVal val="#ppt_y"/>
                                          </p:val>
                                        </p:tav>
                                      </p:tavLst>
                                    </p:anim>
                                  </p:childTnLst>
                                </p:cTn>
                              </p:par>
                            </p:childTnLst>
                          </p:cTn>
                        </p:par>
                        <p:par>
                          <p:cTn id="27" fill="hold">
                            <p:stCondLst>
                              <p:cond delay="2500"/>
                            </p:stCondLst>
                            <p:childTnLst>
                              <p:par>
                                <p:cTn id="28" presetID="1" presetClass="entr" presetSubtype="0" fill="hold" grpId="1" nodeType="afterEffect">
                                  <p:stCondLst>
                                    <p:cond delay="350"/>
                                  </p:stCondLst>
                                  <p:childTnLst>
                                    <p:set>
                                      <p:cBhvr>
                                        <p:cTn id="29" dur="1" fill="hold">
                                          <p:stCondLst>
                                            <p:cond delay="0"/>
                                          </p:stCondLst>
                                        </p:cTn>
                                        <p:tgtEl>
                                          <p:spTgt spid="2"/>
                                        </p:tgtEl>
                                        <p:attrNameLst>
                                          <p:attrName>style.visibility</p:attrName>
                                        </p:attrNameLst>
                                      </p:cBhvr>
                                      <p:to>
                                        <p:strVal val="visible"/>
                                      </p:to>
                                    </p:set>
                                  </p:childTnLst>
                                </p:cTn>
                              </p:par>
                              <p:par>
                                <p:cTn id="30" presetID="1" presetClass="entr" presetSubtype="0" fill="hold" grpId="1" nodeType="withEffect">
                                  <p:stCondLst>
                                    <p:cond delay="350"/>
                                  </p:stCondLst>
                                  <p:childTnLst>
                                    <p:set>
                                      <p:cBhvr>
                                        <p:cTn id="31" dur="1" fill="hold">
                                          <p:stCondLst>
                                            <p:cond delay="0"/>
                                          </p:stCondLst>
                                        </p:cTn>
                                        <p:tgtEl>
                                          <p:spTgt spid="3"/>
                                        </p:tgtEl>
                                        <p:attrNameLst>
                                          <p:attrName>style.visibility</p:attrName>
                                        </p:attrNameLst>
                                      </p:cBhvr>
                                      <p:to>
                                        <p:strVal val="visible"/>
                                      </p:to>
                                    </p:set>
                                  </p:childTnLst>
                                </p:cTn>
                              </p:par>
                              <p:par>
                                <p:cTn id="32" presetID="1" presetClass="entr" presetSubtype="0" fill="hold" nodeType="withEffect">
                                  <p:stCondLst>
                                    <p:cond delay="350"/>
                                  </p:stCondLst>
                                  <p:childTnLst>
                                    <p:set>
                                      <p:cBhvr>
                                        <p:cTn id="33" dur="1" fill="hold">
                                          <p:stCondLst>
                                            <p:cond delay="0"/>
                                          </p:stCondLst>
                                        </p:cTn>
                                        <p:tgtEl>
                                          <p:spTgt spid="23"/>
                                        </p:tgtEl>
                                        <p:attrNameLst>
                                          <p:attrName>style.visibility</p:attrName>
                                        </p:attrNameLst>
                                      </p:cBhvr>
                                      <p:to>
                                        <p:strVal val="visible"/>
                                      </p:to>
                                    </p:set>
                                  </p:childTnLst>
                                </p:cTn>
                              </p:par>
                              <p:par>
                                <p:cTn id="34" presetID="1" presetClass="entr" presetSubtype="0" fill="hold" nodeType="withEffect">
                                  <p:stCondLst>
                                    <p:cond delay="350"/>
                                  </p:stCondLst>
                                  <p:childTnLst>
                                    <p:set>
                                      <p:cBhvr>
                                        <p:cTn id="35" dur="1" fill="hold">
                                          <p:stCondLst>
                                            <p:cond delay="0"/>
                                          </p:stCondLst>
                                        </p:cTn>
                                        <p:tgtEl>
                                          <p:spTgt spid="17"/>
                                        </p:tgtEl>
                                        <p:attrNameLst>
                                          <p:attrName>style.visibility</p:attrName>
                                        </p:attrNameLst>
                                      </p:cBhvr>
                                      <p:to>
                                        <p:strVal val="visible"/>
                                      </p:to>
                                    </p:set>
                                  </p:childTnLst>
                                </p:cTn>
                              </p:par>
                              <p:par>
                                <p:cTn id="36" presetID="1" presetClass="entr" presetSubtype="0" fill="hold" nodeType="withEffect">
                                  <p:stCondLst>
                                    <p:cond delay="350"/>
                                  </p:stCondLst>
                                  <p:childTnLst>
                                    <p:set>
                                      <p:cBhvr>
                                        <p:cTn id="37" dur="1" fill="hold">
                                          <p:stCondLst>
                                            <p:cond delay="0"/>
                                          </p:stCondLst>
                                        </p:cTn>
                                        <p:tgtEl>
                                          <p:spTgt spid="12"/>
                                        </p:tgtEl>
                                        <p:attrNameLst>
                                          <p:attrName>style.visibility</p:attrName>
                                        </p:attrNameLst>
                                      </p:cBhvr>
                                      <p:to>
                                        <p:strVal val="visible"/>
                                      </p:to>
                                    </p:set>
                                  </p:childTnLst>
                                </p:cTn>
                              </p:par>
                              <p:par>
                                <p:cTn id="38" presetID="1" presetClass="entr" presetSubtype="0" fill="hold" nodeType="withEffect">
                                  <p:stCondLst>
                                    <p:cond delay="350"/>
                                  </p:stCondLst>
                                  <p:childTnLst>
                                    <p:set>
                                      <p:cBhvr>
                                        <p:cTn id="39" dur="1" fill="hold">
                                          <p:stCondLst>
                                            <p:cond delay="0"/>
                                          </p:stCondLst>
                                        </p:cTn>
                                        <p:tgtEl>
                                          <p:spTgt spid="4"/>
                                        </p:tgtEl>
                                        <p:attrNameLst>
                                          <p:attrName>style.visibility</p:attrName>
                                        </p:attrNameLst>
                                      </p:cBhvr>
                                      <p:to>
                                        <p:strVal val="visible"/>
                                      </p:to>
                                    </p:set>
                                  </p:childTnLst>
                                </p:cTn>
                              </p:par>
                              <p:par>
                                <p:cTn id="40" presetID="1" presetClass="entr" presetSubtype="0" fill="hold" grpId="1" nodeType="withEffect">
                                  <p:stCondLst>
                                    <p:cond delay="0"/>
                                  </p:stCondLst>
                                  <p:childTnLst>
                                    <p:set>
                                      <p:cBhvr>
                                        <p:cTn id="41" dur="1" fill="hold">
                                          <p:stCondLst>
                                            <p:cond delay="0"/>
                                          </p:stCondLst>
                                        </p:cTn>
                                        <p:tgtEl>
                                          <p:spTgt spid="44"/>
                                        </p:tgtEl>
                                        <p:attrNameLst>
                                          <p:attrName>style.visibility</p:attrName>
                                        </p:attrNameLst>
                                      </p:cBhvr>
                                      <p:to>
                                        <p:strVal val="visible"/>
                                      </p:to>
                                    </p:set>
                                  </p:childTnLst>
                                </p:cTn>
                              </p:par>
                              <p:par>
                                <p:cTn id="42" presetID="1" presetClass="entr" presetSubtype="0" fill="hold" grpId="1" nodeType="withEffect">
                                  <p:stCondLst>
                                    <p:cond delay="0"/>
                                  </p:stCondLst>
                                  <p:childTnLst>
                                    <p:set>
                                      <p:cBhvr>
                                        <p:cTn id="43" dur="1" fill="hold">
                                          <p:stCondLst>
                                            <p:cond delay="0"/>
                                          </p:stCondLst>
                                        </p:cTn>
                                        <p:tgtEl>
                                          <p:spTgt spid="27"/>
                                        </p:tgtEl>
                                        <p:attrNameLst>
                                          <p:attrName>style.visibility</p:attrName>
                                        </p:attrNameLst>
                                      </p:cBhvr>
                                      <p:to>
                                        <p:strVal val="visible"/>
                                      </p:to>
                                    </p:set>
                                  </p:childTnLst>
                                </p:cTn>
                              </p:par>
                              <p:par>
                                <p:cTn id="44" presetID="1" presetClass="entr" presetSubtype="0" fill="hold" nodeType="withEffect">
                                  <p:stCondLst>
                                    <p:cond delay="0"/>
                                  </p:stCondLst>
                                  <p:childTnLst>
                                    <p:set>
                                      <p:cBhvr>
                                        <p:cTn id="45" dur="1" fill="hold">
                                          <p:stCondLst>
                                            <p:cond delay="0"/>
                                          </p:stCondLst>
                                        </p:cTn>
                                        <p:tgtEl>
                                          <p:spTgt spid="40"/>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36"/>
                                        </p:tgtEl>
                                        <p:attrNameLst>
                                          <p:attrName>style.visibility</p:attrName>
                                        </p:attrNameLst>
                                      </p:cBhvr>
                                      <p:to>
                                        <p:strVal val="visible"/>
                                      </p:to>
                                    </p:set>
                                  </p:childTnLst>
                                </p:cTn>
                              </p:par>
                              <p:par>
                                <p:cTn id="48" presetID="1" presetClass="entr" presetSubtype="0" fill="hold" nodeType="withEffect">
                                  <p:stCondLst>
                                    <p:cond delay="0"/>
                                  </p:stCondLst>
                                  <p:childTnLst>
                                    <p:set>
                                      <p:cBhvr>
                                        <p:cTn id="49" dur="1" fill="hold">
                                          <p:stCondLst>
                                            <p:cond delay="0"/>
                                          </p:stCondLst>
                                        </p:cTn>
                                        <p:tgtEl>
                                          <p:spTgt spid="32"/>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28"/>
                                        </p:tgtEl>
                                        <p:attrNameLst>
                                          <p:attrName>style.visibility</p:attrName>
                                        </p:attrNameLst>
                                      </p:cBhvr>
                                      <p:to>
                                        <p:strVal val="visible"/>
                                      </p:to>
                                    </p:set>
                                  </p:childTnLst>
                                </p:cTn>
                              </p:par>
                              <p:par>
                                <p:cTn id="52" presetID="63" presetClass="path" presetSubtype="0" decel="100000" fill="hold" grpId="0" nodeType="withEffect">
                                  <p:stCondLst>
                                    <p:cond delay="350"/>
                                  </p:stCondLst>
                                  <p:childTnLst>
                                    <p:animMotion origin="layout" path="M 2.5E-6 1.48148E-6 L 0.19166 1.48148E-6 " pathEditMode="relative" rAng="0" ptsTypes="AA">
                                      <p:cBhvr>
                                        <p:cTn id="53" dur="2000" spd="-100000" fill="hold"/>
                                        <p:tgtEl>
                                          <p:spTgt spid="2"/>
                                        </p:tgtEl>
                                        <p:attrNameLst>
                                          <p:attrName>ppt_x</p:attrName>
                                          <p:attrName>ppt_y</p:attrName>
                                        </p:attrNameLst>
                                      </p:cBhvr>
                                      <p:rCtr x="9583" y="0"/>
                                    </p:animMotion>
                                  </p:childTnLst>
                                </p:cTn>
                              </p:par>
                              <p:par>
                                <p:cTn id="54" presetID="63" presetClass="path" presetSubtype="0" decel="100000" fill="hold" grpId="0" nodeType="withEffect">
                                  <p:stCondLst>
                                    <p:cond delay="350"/>
                                  </p:stCondLst>
                                  <p:childTnLst>
                                    <p:animMotion origin="layout" path="M -4.79167E-6 1.11111E-6 L 0.19167 1.11111E-6 " pathEditMode="relative" rAng="0" ptsTypes="AA">
                                      <p:cBhvr>
                                        <p:cTn id="55" dur="2000" spd="-100000" fill="hold"/>
                                        <p:tgtEl>
                                          <p:spTgt spid="3"/>
                                        </p:tgtEl>
                                        <p:attrNameLst>
                                          <p:attrName>ppt_x</p:attrName>
                                          <p:attrName>ppt_y</p:attrName>
                                        </p:attrNameLst>
                                      </p:cBhvr>
                                      <p:rCtr x="9583" y="0"/>
                                    </p:animMotion>
                                  </p:childTnLst>
                                </p:cTn>
                              </p:par>
                              <p:par>
                                <p:cTn id="56" presetID="63" presetClass="path" presetSubtype="0" decel="100000" fill="hold" nodeType="withEffect">
                                  <p:stCondLst>
                                    <p:cond delay="350"/>
                                  </p:stCondLst>
                                  <p:childTnLst>
                                    <p:animMotion origin="layout" path="M 3.125E-6 -2.96296E-6 L 0.19166 -2.96296E-6 " pathEditMode="relative" rAng="0" ptsTypes="AA">
                                      <p:cBhvr>
                                        <p:cTn id="57" dur="2000" spd="-100000" fill="hold"/>
                                        <p:tgtEl>
                                          <p:spTgt spid="23"/>
                                        </p:tgtEl>
                                        <p:attrNameLst>
                                          <p:attrName>ppt_x</p:attrName>
                                          <p:attrName>ppt_y</p:attrName>
                                        </p:attrNameLst>
                                      </p:cBhvr>
                                      <p:rCtr x="9583" y="0"/>
                                    </p:animMotion>
                                  </p:childTnLst>
                                </p:cTn>
                              </p:par>
                              <p:par>
                                <p:cTn id="58" presetID="63" presetClass="path" presetSubtype="0" decel="100000" fill="hold" nodeType="withEffect">
                                  <p:stCondLst>
                                    <p:cond delay="350"/>
                                  </p:stCondLst>
                                  <p:childTnLst>
                                    <p:animMotion origin="layout" path="M 3.125E-6 -3.33333E-6 L 0.19166 -3.33333E-6 " pathEditMode="relative" rAng="0" ptsTypes="AA">
                                      <p:cBhvr>
                                        <p:cTn id="59" dur="2000" spd="-100000" fill="hold"/>
                                        <p:tgtEl>
                                          <p:spTgt spid="17"/>
                                        </p:tgtEl>
                                        <p:attrNameLst>
                                          <p:attrName>ppt_x</p:attrName>
                                          <p:attrName>ppt_y</p:attrName>
                                        </p:attrNameLst>
                                      </p:cBhvr>
                                      <p:rCtr x="9583" y="0"/>
                                    </p:animMotion>
                                  </p:childTnLst>
                                </p:cTn>
                              </p:par>
                              <p:par>
                                <p:cTn id="60" presetID="63" presetClass="path" presetSubtype="0" decel="100000" fill="hold" nodeType="withEffect">
                                  <p:stCondLst>
                                    <p:cond delay="350"/>
                                  </p:stCondLst>
                                  <p:childTnLst>
                                    <p:animMotion origin="layout" path="M 3.125E-6 -3.7037E-6 L 0.19166 -3.7037E-6 " pathEditMode="relative" rAng="0" ptsTypes="AA">
                                      <p:cBhvr>
                                        <p:cTn id="61" dur="2000" spd="-100000" fill="hold"/>
                                        <p:tgtEl>
                                          <p:spTgt spid="12"/>
                                        </p:tgtEl>
                                        <p:attrNameLst>
                                          <p:attrName>ppt_x</p:attrName>
                                          <p:attrName>ppt_y</p:attrName>
                                        </p:attrNameLst>
                                      </p:cBhvr>
                                      <p:rCtr x="9583" y="0"/>
                                    </p:animMotion>
                                  </p:childTnLst>
                                </p:cTn>
                              </p:par>
                              <p:par>
                                <p:cTn id="62" presetID="63" presetClass="path" presetSubtype="0" decel="100000" fill="hold" nodeType="withEffect">
                                  <p:stCondLst>
                                    <p:cond delay="350"/>
                                  </p:stCondLst>
                                  <p:childTnLst>
                                    <p:animMotion origin="layout" path="M 3.125E-6 -4.07407E-6 L 0.19166 -4.07407E-6 " pathEditMode="relative" rAng="0" ptsTypes="AA">
                                      <p:cBhvr>
                                        <p:cTn id="63" dur="2000" spd="-100000" fill="hold"/>
                                        <p:tgtEl>
                                          <p:spTgt spid="4"/>
                                        </p:tgtEl>
                                        <p:attrNameLst>
                                          <p:attrName>ppt_x</p:attrName>
                                          <p:attrName>ppt_y</p:attrName>
                                        </p:attrNameLst>
                                      </p:cBhvr>
                                      <p:rCtr x="9583" y="0"/>
                                    </p:animMotion>
                                  </p:childTnLst>
                                </p:cTn>
                              </p:par>
                              <p:par>
                                <p:cTn id="64" presetID="35" presetClass="path" presetSubtype="0" accel="50000" decel="50000" fill="hold" grpId="0" nodeType="withEffect">
                                  <p:stCondLst>
                                    <p:cond delay="0"/>
                                  </p:stCondLst>
                                  <p:childTnLst>
                                    <p:animMotion origin="layout" path="M 1.11022E-16 1.48148E-6 L -0.19023 1.48148E-6 " pathEditMode="relative" rAng="0" ptsTypes="AA">
                                      <p:cBhvr>
                                        <p:cTn id="65" dur="2000" spd="-100000" fill="hold"/>
                                        <p:tgtEl>
                                          <p:spTgt spid="44"/>
                                        </p:tgtEl>
                                        <p:attrNameLst>
                                          <p:attrName>ppt_x</p:attrName>
                                          <p:attrName>ppt_y</p:attrName>
                                        </p:attrNameLst>
                                      </p:cBhvr>
                                      <p:rCtr x="-9518" y="0"/>
                                    </p:animMotion>
                                  </p:childTnLst>
                                </p:cTn>
                              </p:par>
                              <p:par>
                                <p:cTn id="66" presetID="35" presetClass="path" presetSubtype="0" accel="50000" decel="50000" fill="hold" grpId="0" nodeType="withEffect">
                                  <p:stCondLst>
                                    <p:cond delay="0"/>
                                  </p:stCondLst>
                                  <p:childTnLst>
                                    <p:animMotion origin="layout" path="M -2.70833E-6 -3.7037E-7 L -0.19023 -3.7037E-7 " pathEditMode="relative" rAng="0" ptsTypes="AA">
                                      <p:cBhvr>
                                        <p:cTn id="67" dur="2000" spd="-100000" fill="hold"/>
                                        <p:tgtEl>
                                          <p:spTgt spid="27"/>
                                        </p:tgtEl>
                                        <p:attrNameLst>
                                          <p:attrName>ppt_x</p:attrName>
                                          <p:attrName>ppt_y</p:attrName>
                                        </p:attrNameLst>
                                      </p:cBhvr>
                                      <p:rCtr x="-9518" y="0"/>
                                    </p:animMotion>
                                  </p:childTnLst>
                                </p:cTn>
                              </p:par>
                              <p:par>
                                <p:cTn id="68" presetID="35" presetClass="path" presetSubtype="0" accel="50000" decel="50000" fill="hold" nodeType="withEffect">
                                  <p:stCondLst>
                                    <p:cond delay="0"/>
                                  </p:stCondLst>
                                  <p:childTnLst>
                                    <p:animMotion origin="layout" path="M 5E-6 -4.44444E-6 L -0.19024 -4.44444E-6 " pathEditMode="relative" rAng="0" ptsTypes="AA">
                                      <p:cBhvr>
                                        <p:cTn id="69" dur="2000" spd="-100000" fill="hold"/>
                                        <p:tgtEl>
                                          <p:spTgt spid="40"/>
                                        </p:tgtEl>
                                        <p:attrNameLst>
                                          <p:attrName>ppt_x</p:attrName>
                                          <p:attrName>ppt_y</p:attrName>
                                        </p:attrNameLst>
                                      </p:cBhvr>
                                      <p:rCtr x="-9518" y="0"/>
                                    </p:animMotion>
                                  </p:childTnLst>
                                </p:cTn>
                              </p:par>
                              <p:par>
                                <p:cTn id="70" presetID="35" presetClass="path" presetSubtype="0" accel="50000" decel="50000" fill="hold" nodeType="withEffect">
                                  <p:stCondLst>
                                    <p:cond delay="0"/>
                                  </p:stCondLst>
                                  <p:childTnLst>
                                    <p:animMotion origin="layout" path="M 4.375E-6 -4.81481E-6 L -0.19024 -4.81481E-6 " pathEditMode="relative" rAng="0" ptsTypes="AA">
                                      <p:cBhvr>
                                        <p:cTn id="71" dur="2000" spd="-100000" fill="hold"/>
                                        <p:tgtEl>
                                          <p:spTgt spid="36"/>
                                        </p:tgtEl>
                                        <p:attrNameLst>
                                          <p:attrName>ppt_x</p:attrName>
                                          <p:attrName>ppt_y</p:attrName>
                                        </p:attrNameLst>
                                      </p:cBhvr>
                                      <p:rCtr x="-9518" y="0"/>
                                    </p:animMotion>
                                  </p:childTnLst>
                                </p:cTn>
                              </p:par>
                              <p:par>
                                <p:cTn id="72" presetID="35" presetClass="path" presetSubtype="0" accel="50000" decel="50000" fill="hold" nodeType="withEffect">
                                  <p:stCondLst>
                                    <p:cond delay="0"/>
                                  </p:stCondLst>
                                  <p:childTnLst>
                                    <p:animMotion origin="layout" path="M 5E-6 4.81481E-6 L -0.19024 4.81481E-6 " pathEditMode="relative" rAng="0" ptsTypes="AA">
                                      <p:cBhvr>
                                        <p:cTn id="73" dur="2000" spd="-100000" fill="hold"/>
                                        <p:tgtEl>
                                          <p:spTgt spid="32"/>
                                        </p:tgtEl>
                                        <p:attrNameLst>
                                          <p:attrName>ppt_x</p:attrName>
                                          <p:attrName>ppt_y</p:attrName>
                                        </p:attrNameLst>
                                      </p:cBhvr>
                                      <p:rCtr x="-9518" y="0"/>
                                    </p:animMotion>
                                  </p:childTnLst>
                                </p:cTn>
                              </p:par>
                              <p:par>
                                <p:cTn id="74" presetID="35" presetClass="path" presetSubtype="0" accel="50000" decel="50000" fill="hold" nodeType="withEffect">
                                  <p:stCondLst>
                                    <p:cond delay="0"/>
                                  </p:stCondLst>
                                  <p:childTnLst>
                                    <p:animMotion origin="layout" path="M 5E-6 4.44444E-6 L -0.19024 4.44444E-6 " pathEditMode="relative" rAng="0" ptsTypes="AA">
                                      <p:cBhvr>
                                        <p:cTn id="75" dur="2000" spd="-100000" fill="hold"/>
                                        <p:tgtEl>
                                          <p:spTgt spid="28"/>
                                        </p:tgtEl>
                                        <p:attrNameLst>
                                          <p:attrName>ppt_x</p:attrName>
                                          <p:attrName>ppt_y</p:attrName>
                                        </p:attrNameLst>
                                      </p:cBhvr>
                                      <p:rCtr x="-9518"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2" grpId="0"/>
      <p:bldP spid="2" grpId="1"/>
      <p:bldP spid="3" grpId="0"/>
      <p:bldP spid="3" grpId="1"/>
      <p:bldP spid="27" grpId="0"/>
      <p:bldP spid="27" grpId="1"/>
      <p:bldP spid="44" grpId="0"/>
      <p:bldP spid="44" grpId="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2025-01-28 18-32-48 3">
            <a:hlinkClick r:id="" action="ppaction://media"/>
            <a:extLst>
              <a:ext uri="{FF2B5EF4-FFF2-40B4-BE49-F238E27FC236}">
                <a16:creationId xmlns:a16="http://schemas.microsoft.com/office/drawing/2014/main" id="{5C5FA737-2EE5-3B05-9598-A477EBCD27DA}"/>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1396764" y="790575"/>
            <a:ext cx="9398472" cy="5276850"/>
          </a:xfrm>
          <a:prstGeom prst="rect">
            <a:avLst/>
          </a:prstGeom>
        </p:spPr>
      </p:pic>
    </p:spTree>
    <p:extLst>
      <p:ext uri="{BB962C8B-B14F-4D97-AF65-F5344CB8AC3E}">
        <p14:creationId xmlns:p14="http://schemas.microsoft.com/office/powerpoint/2010/main" val="4255288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9234"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fullScrn="1">
              <p:cMediaNode vol="80000" showWhenStopped="0">
                <p:cTn id="7" fill="hold" display="0">
                  <p:stCondLst>
                    <p:cond delay="indefinite"/>
                  </p:stCondLst>
                </p:cTn>
                <p:tgtEl>
                  <p:spTgt spid="3"/>
                </p:tgtEl>
              </p:cMediaNode>
            </p:vide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093182-5BBA-F084-AA10-27F63979EADC}"/>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B661F4A3-8D7B-CEAC-3731-8225514CDFC4}"/>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61D9965E-FB28-94ED-C346-BB551E338EAC}"/>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6FCFCEB9-3F12-4EDB-2307-54008D5C4039}"/>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84D21B24-E1EC-498C-FEAC-FC3539F6B8D3}"/>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BD94F413-2818-B7BE-60B7-84211383276C}"/>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9E428DC8-3EA8-D965-A231-9CA17B0DF786}"/>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2022</a:t>
              </a:r>
            </a:p>
            <a:p>
              <a:endParaRPr lang="en-US" dirty="0">
                <a:effectLst/>
              </a:endParaRPr>
            </a:p>
          </p:txBody>
        </p:sp>
      </p:grpSp>
      <p:sp>
        <p:nvSpPr>
          <p:cNvPr id="14" name="Rectangle top">
            <a:extLst>
              <a:ext uri="{FF2B5EF4-FFF2-40B4-BE49-F238E27FC236}">
                <a16:creationId xmlns:a16="http://schemas.microsoft.com/office/drawing/2014/main" id="{5E7CDFF9-C451-0B27-A29F-F14B39D3A753}"/>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 name="Rectangle 2">
            <a:extLst>
              <a:ext uri="{FF2B5EF4-FFF2-40B4-BE49-F238E27FC236}">
                <a16:creationId xmlns:a16="http://schemas.microsoft.com/office/drawing/2014/main" id="{AA65CFB3-BD66-2FD1-0C9D-D15F058AD233}"/>
              </a:ext>
            </a:extLst>
          </p:cNvPr>
          <p:cNvSpPr/>
          <p:nvPr/>
        </p:nvSpPr>
        <p:spPr>
          <a:xfrm>
            <a:off x="495413" y="1248885"/>
            <a:ext cx="5254896" cy="544154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2" name="Picture Placeholder 5">
            <a:extLst>
              <a:ext uri="{FF2B5EF4-FFF2-40B4-BE49-F238E27FC236}">
                <a16:creationId xmlns:a16="http://schemas.microsoft.com/office/drawing/2014/main" id="{97A5A025-504B-2E6A-0E39-C40CA1E735AB}"/>
              </a:ext>
            </a:extLst>
          </p:cNvPr>
          <p:cNvPicPr>
            <a:picLocks noChangeAspect="1"/>
          </p:cNvPicPr>
          <p:nvPr/>
        </p:nvPicPr>
        <p:blipFill>
          <a:blip r:embed="rId4">
            <a:extLst>
              <a:ext uri="{28A0092B-C50C-407E-A947-70E740481C1C}">
                <a14:useLocalDpi xmlns:a14="http://schemas.microsoft.com/office/drawing/2010/main" val="0"/>
              </a:ext>
            </a:extLst>
          </a:blip>
          <a:srcRect l="24736" r="24736"/>
          <a:stretch/>
        </p:blipFill>
        <p:spPr>
          <a:xfrm>
            <a:off x="6096000" y="3212569"/>
            <a:ext cx="4997782" cy="3252886"/>
          </a:xfrm>
          <a:prstGeom prst="rect">
            <a:avLst/>
          </a:prstGeom>
          <a:effectLst>
            <a:outerShdw blurRad="317500" dist="152400" dir="8100000" algn="tr" rotWithShape="0">
              <a:prstClr val="black">
                <a:alpha val="40000"/>
              </a:prstClr>
            </a:outerShdw>
          </a:effectLst>
        </p:spPr>
      </p:pic>
      <p:sp>
        <p:nvSpPr>
          <p:cNvPr id="37" name="----------Faal----------">
            <a:extLst>
              <a:ext uri="{FF2B5EF4-FFF2-40B4-BE49-F238E27FC236}">
                <a16:creationId xmlns:a16="http://schemas.microsoft.com/office/drawing/2014/main" id="{559C788E-1674-5E59-0DD5-B1A50D250424}"/>
              </a:ext>
            </a:extLst>
          </p:cNvPr>
          <p:cNvSpPr>
            <a:spLocks noGrp="1" noRot="1" noMove="1" noResize="1" noEditPoints="1" noAdjustHandles="1" noChangeArrowheads="1" noChangeShapeType="1"/>
          </p:cNvSpPr>
          <p:nvPr/>
        </p:nvSpPr>
        <p:spPr>
          <a:xfrm>
            <a:off x="3302966" y="2193990"/>
            <a:ext cx="782605" cy="3028265"/>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0</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1</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2</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3</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4</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5</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1</a:t>
            </a:r>
          </a:p>
        </p:txBody>
      </p:sp>
      <p:sp>
        <p:nvSpPr>
          <p:cNvPr id="38" name="----------Saeed----------">
            <a:extLst>
              <a:ext uri="{FF2B5EF4-FFF2-40B4-BE49-F238E27FC236}">
                <a16:creationId xmlns:a16="http://schemas.microsoft.com/office/drawing/2014/main" id="{7A956836-FC93-657E-B20F-337ABAE03710}"/>
              </a:ext>
            </a:extLst>
          </p:cNvPr>
          <p:cNvSpPr>
            <a:spLocks noGrp="1" noRot="1" noMove="1" noResize="1" noEditPoints="1" noAdjustHandles="1" noChangeArrowheads="1" noChangeShapeType="1"/>
          </p:cNvSpPr>
          <p:nvPr/>
        </p:nvSpPr>
        <p:spPr>
          <a:xfrm>
            <a:off x="3514262" y="3659769"/>
            <a:ext cx="782605" cy="3766929"/>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4</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5</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7</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8</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9</a:t>
            </a:r>
            <a:endParaRPr kumimoji="0"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p:txBody>
      </p:sp>
      <p:sp useBgFill="1">
        <p:nvSpPr>
          <p:cNvPr id="39" name="Rectangle 38">
            <a:extLst>
              <a:ext uri="{FF2B5EF4-FFF2-40B4-BE49-F238E27FC236}">
                <a16:creationId xmlns:a16="http://schemas.microsoft.com/office/drawing/2014/main" id="{38AAA89C-3B13-5152-212F-1CABC98E98B3}"/>
              </a:ext>
            </a:extLst>
          </p:cNvPr>
          <p:cNvSpPr>
            <a:spLocks noGrp="1" noRot="1" noMove="1" noResize="1" noEditPoints="1" noAdjustHandles="1" noChangeArrowheads="1" noChangeShapeType="1"/>
          </p:cNvSpPr>
          <p:nvPr/>
        </p:nvSpPr>
        <p:spPr>
          <a:xfrm>
            <a:off x="3381641" y="1172249"/>
            <a:ext cx="1083292" cy="3594356"/>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useBgFill="1">
        <p:nvSpPr>
          <p:cNvPr id="40" name="Rectangle 39">
            <a:extLst>
              <a:ext uri="{FF2B5EF4-FFF2-40B4-BE49-F238E27FC236}">
                <a16:creationId xmlns:a16="http://schemas.microsoft.com/office/drawing/2014/main" id="{905D6808-EA2B-84B7-8774-0A95520AEB2F}"/>
              </a:ext>
            </a:extLst>
          </p:cNvPr>
          <p:cNvSpPr>
            <a:spLocks noGrp="1" noRot="1" noMove="1" noResize="1" noEditPoints="1" noAdjustHandles="1" noChangeArrowheads="1" noChangeShapeType="1"/>
          </p:cNvSpPr>
          <p:nvPr/>
        </p:nvSpPr>
        <p:spPr>
          <a:xfrm>
            <a:off x="3349517" y="5155823"/>
            <a:ext cx="653631" cy="1702177"/>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5" name="5">
            <a:extLst>
              <a:ext uri="{FF2B5EF4-FFF2-40B4-BE49-F238E27FC236}">
                <a16:creationId xmlns:a16="http://schemas.microsoft.com/office/drawing/2014/main" id="{1C4D263C-96BD-34FC-BD40-C6B0A675EB8F}"/>
              </a:ext>
            </a:extLst>
          </p:cNvPr>
          <p:cNvSpPr/>
          <p:nvPr/>
        </p:nvSpPr>
        <p:spPr>
          <a:xfrm flipV="1">
            <a:off x="1605171" y="5259202"/>
            <a:ext cx="2589484" cy="1849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800" b="0" i="0" u="none" strike="noStrike" kern="1200" cap="none" spc="0" normalizeH="0" baseline="0" noProof="0" dirty="0">
              <a:ln>
                <a:noFill/>
              </a:ln>
              <a:solidFill>
                <a:srgbClr val="262626"/>
              </a:solidFill>
              <a:effectLst/>
              <a:uLnTx/>
              <a:uFillTx/>
              <a:latin typeface="Montserrat" panose="00000500000000000000" pitchFamily="2" charset="0"/>
              <a:sym typeface="Helvetica Light"/>
            </a:endParaRPr>
          </a:p>
        </p:txBody>
      </p:sp>
      <p:sp>
        <p:nvSpPr>
          <p:cNvPr id="46" name="4">
            <a:extLst>
              <a:ext uri="{FF2B5EF4-FFF2-40B4-BE49-F238E27FC236}">
                <a16:creationId xmlns:a16="http://schemas.microsoft.com/office/drawing/2014/main" id="{0EBD38C7-8FA0-8F89-F156-38FCC033250A}"/>
              </a:ext>
            </a:extLst>
          </p:cNvPr>
          <p:cNvSpPr/>
          <p:nvPr/>
        </p:nvSpPr>
        <p:spPr>
          <a:xfrm>
            <a:off x="1578385" y="5310906"/>
            <a:ext cx="2386337" cy="37484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endParaRPr kumimoji="0" sz="1600" b="0" i="0" u="none" strike="noStrike" kern="1200" cap="none" spc="75" normalizeH="0" baseline="0" noProof="0" dirty="0">
              <a:ln>
                <a:noFill/>
              </a:ln>
              <a:solidFill>
                <a:srgbClr val="262626"/>
              </a:solidFill>
              <a:effectLst/>
              <a:uLnTx/>
              <a:uFillTx/>
              <a:latin typeface="Montserrat" panose="00000500000000000000" pitchFamily="2" charset="0"/>
              <a:sym typeface="Raleway Light"/>
            </a:endParaRPr>
          </a:p>
        </p:txBody>
      </p:sp>
      <p:sp>
        <p:nvSpPr>
          <p:cNvPr id="47" name="1">
            <a:extLst>
              <a:ext uri="{FF2B5EF4-FFF2-40B4-BE49-F238E27FC236}">
                <a16:creationId xmlns:a16="http://schemas.microsoft.com/office/drawing/2014/main" id="{406F8D3E-639F-1FC8-ED42-6F5485342196}"/>
              </a:ext>
            </a:extLst>
          </p:cNvPr>
          <p:cNvSpPr>
            <a:spLocks/>
          </p:cNvSpPr>
          <p:nvPr/>
        </p:nvSpPr>
        <p:spPr>
          <a:xfrm>
            <a:off x="1578385" y="3869672"/>
            <a:ext cx="1989327" cy="47192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May</a:t>
            </a:r>
            <a:r>
              <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17</a:t>
            </a:r>
            <a:r>
              <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2022</a:t>
            </a:r>
            <a:endPar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endParaRPr>
          </a:p>
        </p:txBody>
      </p:sp>
      <p:sp>
        <p:nvSpPr>
          <p:cNvPr id="48" name="2">
            <a:extLst>
              <a:ext uri="{FF2B5EF4-FFF2-40B4-BE49-F238E27FC236}">
                <a16:creationId xmlns:a16="http://schemas.microsoft.com/office/drawing/2014/main" id="{13BB751E-5640-54C9-6A56-F357C963EDD3}"/>
              </a:ext>
            </a:extLst>
          </p:cNvPr>
          <p:cNvSpPr>
            <a:spLocks/>
          </p:cNvSpPr>
          <p:nvPr/>
        </p:nvSpPr>
        <p:spPr>
          <a:xfrm>
            <a:off x="1578385" y="4310049"/>
            <a:ext cx="2276460" cy="37484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lang="en-US" sz="1600" noProof="0" dirty="0">
                <a:solidFill>
                  <a:srgbClr val="262626"/>
                </a:solidFill>
                <a:latin typeface="Montserrat" panose="00000500000000000000" pitchFamily="2" charset="0"/>
              </a:rPr>
              <a:t>Progress</a:t>
            </a:r>
            <a:endParaRPr kumimoji="0" lang="en-US" sz="1600" b="0" i="0" u="none" strike="noStrike" kern="1200" cap="none" spc="75" normalizeH="0" baseline="0" noProof="0" dirty="0">
              <a:ln>
                <a:noFill/>
              </a:ln>
              <a:solidFill>
                <a:srgbClr val="262626"/>
              </a:solidFill>
              <a:effectLst/>
              <a:uLnTx/>
              <a:uFillTx/>
              <a:latin typeface="Montserrat" panose="00000500000000000000" pitchFamily="2" charset="0"/>
              <a:sym typeface="Raleway Light"/>
            </a:endParaRPr>
          </a:p>
        </p:txBody>
      </p:sp>
      <p:sp>
        <p:nvSpPr>
          <p:cNvPr id="49" name="Oval 48">
            <a:extLst>
              <a:ext uri="{FF2B5EF4-FFF2-40B4-BE49-F238E27FC236}">
                <a16:creationId xmlns:a16="http://schemas.microsoft.com/office/drawing/2014/main" id="{445DE508-7D30-A207-9B49-849352853B3B}"/>
              </a:ext>
            </a:extLst>
          </p:cNvPr>
          <p:cNvSpPr/>
          <p:nvPr/>
        </p:nvSpPr>
        <p:spPr>
          <a:xfrm>
            <a:off x="1559339" y="5152094"/>
            <a:ext cx="232706" cy="23270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0" name="TextBox 49">
            <a:extLst>
              <a:ext uri="{FF2B5EF4-FFF2-40B4-BE49-F238E27FC236}">
                <a16:creationId xmlns:a16="http://schemas.microsoft.com/office/drawing/2014/main" id="{E3211A24-1B33-8464-2DA0-5062B37CF3C9}"/>
              </a:ext>
            </a:extLst>
          </p:cNvPr>
          <p:cNvSpPr txBox="1"/>
          <p:nvPr/>
        </p:nvSpPr>
        <p:spPr>
          <a:xfrm>
            <a:off x="3168571" y="4787857"/>
            <a:ext cx="3456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Aptos" panose="02110004020202020204"/>
                <a:ea typeface="+mn-ea"/>
                <a:cs typeface="+mn-cs"/>
              </a:rPr>
              <a:t>%</a:t>
            </a:r>
          </a:p>
        </p:txBody>
      </p:sp>
      <p:sp>
        <p:nvSpPr>
          <p:cNvPr id="9" name="Rectangle 8">
            <a:extLst>
              <a:ext uri="{FF2B5EF4-FFF2-40B4-BE49-F238E27FC236}">
                <a16:creationId xmlns:a16="http://schemas.microsoft.com/office/drawing/2014/main" id="{48C0325A-B379-8376-0654-B941E77F9FEB}"/>
              </a:ext>
            </a:extLst>
          </p:cNvPr>
          <p:cNvSpPr/>
          <p:nvPr/>
        </p:nvSpPr>
        <p:spPr>
          <a:xfrm>
            <a:off x="-9795" y="1572951"/>
            <a:ext cx="12201796" cy="1083129"/>
          </a:xfrm>
          <a:prstGeom prst="rect">
            <a:avLst/>
          </a:prstGeom>
          <a:solidFill>
            <a:schemeClr val="bg1">
              <a:lumMod val="85000"/>
              <a:alpha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2A440DE2-D822-7474-ED32-0F62E8A7AF7B}"/>
              </a:ext>
            </a:extLst>
          </p:cNvPr>
          <p:cNvSpPr txBox="1"/>
          <p:nvPr/>
        </p:nvSpPr>
        <p:spPr>
          <a:xfrm>
            <a:off x="495414" y="1729794"/>
            <a:ext cx="4493622" cy="769441"/>
          </a:xfrm>
          <a:prstGeom prst="rect">
            <a:avLst/>
          </a:prstGeom>
          <a:noFill/>
        </p:spPr>
        <p:txBody>
          <a:bodyPr wrap="square" rtlCol="0">
            <a:spAutoFit/>
          </a:bodyPr>
          <a:lstStyle/>
          <a:p>
            <a:pPr algn="ctr"/>
            <a:r>
              <a:rPr lang="en-US" sz="4400" dirty="0">
                <a:latin typeface="Montserrat ExtraBold" pitchFamily="2" charset="0"/>
              </a:rPr>
              <a:t>FIRST YEAR</a:t>
            </a:r>
          </a:p>
        </p:txBody>
      </p:sp>
      <p:sp>
        <p:nvSpPr>
          <p:cNvPr id="11" name="TextBox 10">
            <a:extLst>
              <a:ext uri="{FF2B5EF4-FFF2-40B4-BE49-F238E27FC236}">
                <a16:creationId xmlns:a16="http://schemas.microsoft.com/office/drawing/2014/main" id="{0769F105-A500-0AE5-9720-6D959290CA75}"/>
              </a:ext>
            </a:extLst>
          </p:cNvPr>
          <p:cNvSpPr txBox="1"/>
          <p:nvPr/>
        </p:nvSpPr>
        <p:spPr>
          <a:xfrm>
            <a:off x="5481545" y="1699015"/>
            <a:ext cx="4855818" cy="830997"/>
          </a:xfrm>
          <a:prstGeom prst="rect">
            <a:avLst/>
          </a:prstGeom>
          <a:noFill/>
        </p:spPr>
        <p:txBody>
          <a:bodyPr wrap="square" rtlCol="0">
            <a:spAutoFit/>
          </a:bodyPr>
          <a:lstStyle/>
          <a:p>
            <a:r>
              <a:rPr lang="en-US" sz="1200" dirty="0">
                <a:latin typeface="Montserrat" panose="00000500000000000000" pitchFamily="2" charset="0"/>
              </a:rPr>
              <a:t>Lorem ipsum dolor sit a met, constituter adipescent elite. Maecenas porttitor congue massa. Fusce posuere, magna sed pulvinar ultricies, purus lectus malesuada libero, sit a met commodo magna eros quis urna.</a:t>
            </a:r>
          </a:p>
        </p:txBody>
      </p:sp>
      <p:sp>
        <p:nvSpPr>
          <p:cNvPr id="20" name="Parallelogram 19">
            <a:extLst>
              <a:ext uri="{FF2B5EF4-FFF2-40B4-BE49-F238E27FC236}">
                <a16:creationId xmlns:a16="http://schemas.microsoft.com/office/drawing/2014/main" id="{40C0EBE7-82D2-8A4A-DA54-85752666B7BC}"/>
              </a:ext>
            </a:extLst>
          </p:cNvPr>
          <p:cNvSpPr/>
          <p:nvPr/>
        </p:nvSpPr>
        <p:spPr>
          <a:xfrm>
            <a:off x="4764755" y="1572948"/>
            <a:ext cx="460040" cy="1083129"/>
          </a:xfrm>
          <a:prstGeom prst="parallelogram">
            <a:avLst>
              <a:gd name="adj" fmla="val 68443"/>
            </a:avLst>
          </a:prstGeom>
          <a:solidFill>
            <a:schemeClr val="tx1">
              <a:lumMod val="85000"/>
              <a:lumOff val="15000"/>
            </a:schemeClr>
          </a:solidFill>
          <a:ln>
            <a:noFill/>
          </a:ln>
          <a:effectLst>
            <a:outerShdw blurRad="317500" dist="152400" algn="l" rotWithShape="0">
              <a:prstClr val="black"/>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88390760"/>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childTnLst>
                          </p:cTn>
                        </p:par>
                        <p:par>
                          <p:cTn id="9" fill="hold">
                            <p:stCondLst>
                              <p:cond delay="750"/>
                            </p:stCondLst>
                            <p:childTnLst>
                              <p:par>
                                <p:cTn id="10" presetID="22" presetClass="entr" presetSubtype="8" fill="hold" grpId="0" nodeType="after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2000"/>
                                        <p:tgtEl>
                                          <p:spTgt spid="9"/>
                                        </p:tgtEl>
                                      </p:cBhvr>
                                    </p:animEffect>
                                  </p:childTnLst>
                                </p:cTn>
                              </p:par>
                              <p:par>
                                <p:cTn id="13" presetID="2" presetClass="entr" presetSubtype="2" accel="50000" decel="50000" fill="hold" grpId="0" nodeType="withEffect">
                                  <p:stCondLst>
                                    <p:cond delay="0"/>
                                  </p:stCondLst>
                                  <p:iterate>
                                    <p:tmAbs val="0"/>
                                  </p:iterate>
                                  <p:childTnLst>
                                    <p:set>
                                      <p:cBhvr>
                                        <p:cTn id="14" fill="hold"/>
                                        <p:tgtEl>
                                          <p:spTgt spid="20"/>
                                        </p:tgtEl>
                                        <p:attrNameLst>
                                          <p:attrName>style.visibility</p:attrName>
                                        </p:attrNameLst>
                                      </p:cBhvr>
                                      <p:to>
                                        <p:strVal val="visible"/>
                                      </p:to>
                                    </p:set>
                                    <p:anim calcmode="lin" valueType="num">
                                      <p:cBhvr>
                                        <p:cTn id="15" dur="1500" fill="hold"/>
                                        <p:tgtEl>
                                          <p:spTgt spid="20"/>
                                        </p:tgtEl>
                                        <p:attrNameLst>
                                          <p:attrName>ppt_x</p:attrName>
                                        </p:attrNameLst>
                                      </p:cBhvr>
                                      <p:tavLst>
                                        <p:tav tm="0">
                                          <p:val>
                                            <p:strVal val="1+#ppt_w/2"/>
                                          </p:val>
                                        </p:tav>
                                        <p:tav tm="100000">
                                          <p:val>
                                            <p:strVal val="#ppt_x"/>
                                          </p:val>
                                        </p:tav>
                                      </p:tavLst>
                                    </p:anim>
                                    <p:anim calcmode="lin" valueType="num">
                                      <p:cBhvr>
                                        <p:cTn id="16" dur="1500" fill="hold"/>
                                        <p:tgtEl>
                                          <p:spTgt spid="20"/>
                                        </p:tgtEl>
                                        <p:attrNameLst>
                                          <p:attrName>ppt_y</p:attrName>
                                        </p:attrNameLst>
                                      </p:cBhvr>
                                      <p:tavLst>
                                        <p:tav tm="0">
                                          <p:val>
                                            <p:strVal val="#ppt_y"/>
                                          </p:val>
                                        </p:tav>
                                        <p:tav tm="100000">
                                          <p:val>
                                            <p:strVal val="#ppt_y"/>
                                          </p:val>
                                        </p:tav>
                                      </p:tavLst>
                                    </p:anim>
                                  </p:childTnLst>
                                </p:cTn>
                              </p:par>
                              <p:par>
                                <p:cTn id="17" presetID="10" presetClass="entr" presetSubtype="0" fill="hold" grpId="0" nodeType="withEffect">
                                  <p:stCondLst>
                                    <p:cond delay="75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1000"/>
                                        <p:tgtEl>
                                          <p:spTgt spid="11"/>
                                        </p:tgtEl>
                                      </p:cBhvr>
                                    </p:animEffect>
                                  </p:childTnLst>
                                </p:cTn>
                              </p:par>
                              <p:par>
                                <p:cTn id="20" presetID="10" presetClass="entr" presetSubtype="0" fill="hold" grpId="0" nodeType="withEffect">
                                  <p:stCondLst>
                                    <p:cond delay="75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1000"/>
                                        <p:tgtEl>
                                          <p:spTgt spid="10"/>
                                        </p:tgtEl>
                                      </p:cBhvr>
                                    </p:animEffect>
                                  </p:childTnLst>
                                </p:cTn>
                              </p:par>
                            </p:childTnLst>
                          </p:cTn>
                        </p:par>
                        <p:par>
                          <p:cTn id="23" fill="hold">
                            <p:stCondLst>
                              <p:cond delay="2750"/>
                            </p:stCondLst>
                            <p:childTnLst>
                              <p:par>
                                <p:cTn id="24" presetID="10" presetClass="entr" presetSubtype="0" fill="hold" grpId="0" nodeType="afterEffect">
                                  <p:stCondLst>
                                    <p:cond delay="0"/>
                                  </p:stCondLst>
                                  <p:childTnLst>
                                    <p:set>
                                      <p:cBhvr>
                                        <p:cTn id="25" dur="1" fill="hold">
                                          <p:stCondLst>
                                            <p:cond delay="0"/>
                                          </p:stCondLst>
                                        </p:cTn>
                                        <p:tgtEl>
                                          <p:spTgt spid="47"/>
                                        </p:tgtEl>
                                        <p:attrNameLst>
                                          <p:attrName>style.visibility</p:attrName>
                                        </p:attrNameLst>
                                      </p:cBhvr>
                                      <p:to>
                                        <p:strVal val="visible"/>
                                      </p:to>
                                    </p:set>
                                    <p:animEffect transition="in" filter="fade">
                                      <p:cBhvr>
                                        <p:cTn id="26" dur="1000"/>
                                        <p:tgtEl>
                                          <p:spTgt spid="47"/>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Effect transition="in" filter="fade">
                                      <p:cBhvr>
                                        <p:cTn id="29" dur="1000"/>
                                        <p:tgtEl>
                                          <p:spTgt spid="4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5"/>
                                        </p:tgtEl>
                                        <p:attrNameLst>
                                          <p:attrName>style.visibility</p:attrName>
                                        </p:attrNameLst>
                                      </p:cBhvr>
                                      <p:to>
                                        <p:strVal val="visible"/>
                                      </p:to>
                                    </p:set>
                                    <p:animEffect transition="in" filter="fade">
                                      <p:cBhvr>
                                        <p:cTn id="32" dur="1000"/>
                                        <p:tgtEl>
                                          <p:spTgt spid="45"/>
                                        </p:tgtEl>
                                      </p:cBhvr>
                                    </p:animEffect>
                                  </p:childTnLst>
                                </p:cTn>
                              </p:par>
                              <p:par>
                                <p:cTn id="33" presetID="10" presetClass="entr" presetSubtype="0" fill="hold"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1000"/>
                                        <p:tgtEl>
                                          <p:spTgt spid="22"/>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0"/>
                                        </p:tgtEl>
                                        <p:attrNameLst>
                                          <p:attrName>style.visibility</p:attrName>
                                        </p:attrNameLst>
                                      </p:cBhvr>
                                      <p:to>
                                        <p:strVal val="visible"/>
                                      </p:to>
                                    </p:set>
                                    <p:animEffect transition="in" filter="fade">
                                      <p:cBhvr>
                                        <p:cTn id="38" dur="1000"/>
                                        <p:tgtEl>
                                          <p:spTgt spid="4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9"/>
                                        </p:tgtEl>
                                        <p:attrNameLst>
                                          <p:attrName>style.visibility</p:attrName>
                                        </p:attrNameLst>
                                      </p:cBhvr>
                                      <p:to>
                                        <p:strVal val="visible"/>
                                      </p:to>
                                    </p:set>
                                    <p:animEffect transition="in" filter="fade">
                                      <p:cBhvr>
                                        <p:cTn id="41" dur="1000"/>
                                        <p:tgtEl>
                                          <p:spTgt spid="39"/>
                                        </p:tgtEl>
                                      </p:cBhvr>
                                    </p:animEffect>
                                  </p:childTnLst>
                                </p:cTn>
                              </p:par>
                              <p:par>
                                <p:cTn id="42" presetID="1" presetClass="entr" presetSubtype="0" fill="hold" grpId="1" nodeType="withEffect">
                                  <p:stCondLst>
                                    <p:cond delay="1000"/>
                                  </p:stCondLst>
                                  <p:childTnLst>
                                    <p:set>
                                      <p:cBhvr>
                                        <p:cTn id="43" dur="1" fill="hold">
                                          <p:stCondLst>
                                            <p:cond delay="0"/>
                                          </p:stCondLst>
                                        </p:cTn>
                                        <p:tgtEl>
                                          <p:spTgt spid="37"/>
                                        </p:tgtEl>
                                        <p:attrNameLst>
                                          <p:attrName>style.visibility</p:attrName>
                                        </p:attrNameLst>
                                      </p:cBhvr>
                                      <p:to>
                                        <p:strVal val="visible"/>
                                      </p:to>
                                    </p:set>
                                  </p:childTnLst>
                                </p:cTn>
                              </p:par>
                              <p:par>
                                <p:cTn id="44" presetID="1" presetClass="entr" presetSubtype="0" fill="hold" grpId="1" nodeType="withEffect">
                                  <p:stCondLst>
                                    <p:cond delay="1000"/>
                                  </p:stCondLst>
                                  <p:childTnLst>
                                    <p:set>
                                      <p:cBhvr>
                                        <p:cTn id="45" dur="1" fill="hold">
                                          <p:stCondLst>
                                            <p:cond delay="0"/>
                                          </p:stCondLst>
                                        </p:cTn>
                                        <p:tgtEl>
                                          <p:spTgt spid="38"/>
                                        </p:tgtEl>
                                        <p:attrNameLst>
                                          <p:attrName>style.visibility</p:attrName>
                                        </p:attrNameLst>
                                      </p:cBhvr>
                                      <p:to>
                                        <p:strVal val="visible"/>
                                      </p:to>
                                    </p:set>
                                  </p:childTnLst>
                                </p:cTn>
                              </p:par>
                              <p:par>
                                <p:cTn id="46" presetID="64" presetClass="path" presetSubtype="0" accel="50000" decel="50000" fill="hold" grpId="0" nodeType="withEffect">
                                  <p:stCondLst>
                                    <p:cond delay="1000"/>
                                  </p:stCondLst>
                                  <p:childTnLst>
                                    <p:animMotion origin="layout" path="M -4.79167E-6 0.61759 L -4.79167E-6 -7.40741E-7 " pathEditMode="relative" rAng="0" ptsTypes="AA">
                                      <p:cBhvr>
                                        <p:cTn id="47" dur="2000" fill="hold"/>
                                        <p:tgtEl>
                                          <p:spTgt spid="37"/>
                                        </p:tgtEl>
                                        <p:attrNameLst>
                                          <p:attrName>ppt_x</p:attrName>
                                          <p:attrName>ppt_y</p:attrName>
                                        </p:attrNameLst>
                                      </p:cBhvr>
                                      <p:rCtr x="0" y="-30880"/>
                                    </p:animMotion>
                                  </p:childTnLst>
                                </p:cTn>
                              </p:par>
                              <p:par>
                                <p:cTn id="48" presetID="42" presetClass="path" presetSubtype="0" accel="50000" decel="50000" fill="hold" grpId="0" nodeType="withEffect">
                                  <p:stCondLst>
                                    <p:cond delay="1000"/>
                                  </p:stCondLst>
                                  <p:childTnLst>
                                    <p:animMotion origin="layout" path="M -0.00013 -0.49352 L -2.29167E-6 -3.7037E-7 " pathEditMode="relative" rAng="0" ptsTypes="AA">
                                      <p:cBhvr>
                                        <p:cTn id="49" dur="2000" fill="hold"/>
                                        <p:tgtEl>
                                          <p:spTgt spid="38"/>
                                        </p:tgtEl>
                                        <p:attrNameLst>
                                          <p:attrName>ppt_x</p:attrName>
                                          <p:attrName>ppt_y</p:attrName>
                                        </p:attrNameLst>
                                      </p:cBhvr>
                                      <p:rCtr x="0" y="24653"/>
                                    </p:animMotion>
                                  </p:childTnLst>
                                </p:cTn>
                              </p:par>
                              <p:par>
                                <p:cTn id="50" presetID="10" presetClass="entr" presetSubtype="0" fill="hold" grpId="0" nodeType="withEffect">
                                  <p:stCondLst>
                                    <p:cond delay="1000"/>
                                  </p:stCondLst>
                                  <p:childTnLst>
                                    <p:set>
                                      <p:cBhvr>
                                        <p:cTn id="51" dur="1" fill="hold">
                                          <p:stCondLst>
                                            <p:cond delay="0"/>
                                          </p:stCondLst>
                                        </p:cTn>
                                        <p:tgtEl>
                                          <p:spTgt spid="49"/>
                                        </p:tgtEl>
                                        <p:attrNameLst>
                                          <p:attrName>style.visibility</p:attrName>
                                        </p:attrNameLst>
                                      </p:cBhvr>
                                      <p:to>
                                        <p:strVal val="visible"/>
                                      </p:to>
                                    </p:set>
                                    <p:animEffect transition="in" filter="fade">
                                      <p:cBhvr>
                                        <p:cTn id="52" dur="250"/>
                                        <p:tgtEl>
                                          <p:spTgt spid="49"/>
                                        </p:tgtEl>
                                      </p:cBhvr>
                                    </p:animEffect>
                                  </p:childTnLst>
                                </p:cTn>
                              </p:par>
                              <p:par>
                                <p:cTn id="53" presetID="63" presetClass="path" presetSubtype="0" accel="50000" decel="50000" fill="hold" grpId="1" nodeType="withEffect">
                                  <p:stCondLst>
                                    <p:cond delay="1000"/>
                                  </p:stCondLst>
                                  <p:childTnLst>
                                    <p:animMotion origin="layout" path="M 2.08333E-7 4.44444E-6 L 0.03802 4.44444E-6 " pathEditMode="relative" rAng="0" ptsTypes="AA">
                                      <p:cBhvr>
                                        <p:cTn id="54" dur="2000" fill="hold"/>
                                        <p:tgtEl>
                                          <p:spTgt spid="49"/>
                                        </p:tgtEl>
                                        <p:attrNameLst>
                                          <p:attrName>ppt_x</p:attrName>
                                          <p:attrName>ppt_y</p:attrName>
                                        </p:attrNameLst>
                                      </p:cBhvr>
                                      <p:rCtr x="1901" y="0"/>
                                    </p:animMotion>
                                  </p:childTnLst>
                                </p:cTn>
                              </p:par>
                              <p:par>
                                <p:cTn id="55" presetID="10" presetClass="entr" presetSubtype="0" fill="hold" grpId="0" nodeType="withEffect">
                                  <p:stCondLst>
                                    <p:cond delay="1000"/>
                                  </p:stCondLst>
                                  <p:childTnLst>
                                    <p:set>
                                      <p:cBhvr>
                                        <p:cTn id="56" dur="1" fill="hold">
                                          <p:stCondLst>
                                            <p:cond delay="0"/>
                                          </p:stCondLst>
                                        </p:cTn>
                                        <p:tgtEl>
                                          <p:spTgt spid="50"/>
                                        </p:tgtEl>
                                        <p:attrNameLst>
                                          <p:attrName>style.visibility</p:attrName>
                                        </p:attrNameLst>
                                      </p:cBhvr>
                                      <p:to>
                                        <p:strVal val="visible"/>
                                      </p:to>
                                    </p:set>
                                    <p:animEffect transition="in" filter="fade">
                                      <p:cBhvr>
                                        <p:cTn id="57" dur="1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7" grpId="1"/>
      <p:bldP spid="38" grpId="0"/>
      <p:bldP spid="38" grpId="1"/>
      <p:bldP spid="39" grpId="0" animBg="1"/>
      <p:bldP spid="40" grpId="0" animBg="1"/>
      <p:bldP spid="45" grpId="0" animBg="1"/>
      <p:bldP spid="47" grpId="0"/>
      <p:bldP spid="48" grpId="0"/>
      <p:bldP spid="49" grpId="0" animBg="1"/>
      <p:bldP spid="49" grpId="1" animBg="1"/>
      <p:bldP spid="50" grpId="0"/>
      <p:bldP spid="9" grpId="0" animBg="1"/>
      <p:bldP spid="10" grpId="0"/>
      <p:bldP spid="11" grpId="0"/>
      <p:bldP spid="20"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4E1830-4431-7E01-16E7-7C7DC7C00052}"/>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77070645-E815-2D42-C9F0-DFC14AB4472E}"/>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AE4B7721-E5FC-B1FB-0627-4B6DDE82306E}"/>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8A6915C5-4FAF-FACA-9111-2C52D4506877}"/>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BEE2F687-D276-4F43-E1B5-8856DB7FCB49}"/>
              </a:ext>
            </a:extLst>
          </p:cNvPr>
          <p:cNvGrpSpPr/>
          <p:nvPr/>
        </p:nvGrpSpPr>
        <p:grpSpPr>
          <a:xfrm>
            <a:off x="368317" y="524825"/>
            <a:ext cx="2730500" cy="1117600"/>
            <a:chOff x="501650" y="2946400"/>
            <a:chExt cx="2730500" cy="1117600"/>
          </a:xfrm>
        </p:grpSpPr>
        <p:sp>
          <p:nvSpPr>
            <p:cNvPr id="4" name="Rectangle: Rounded Corners 3">
              <a:extLst>
                <a:ext uri="{FF2B5EF4-FFF2-40B4-BE49-F238E27FC236}">
                  <a16:creationId xmlns:a16="http://schemas.microsoft.com/office/drawing/2014/main" id="{E6E6803F-B64F-BB90-6DEE-C820CA0C649E}"/>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5" name="TextBox 4">
              <a:extLst>
                <a:ext uri="{FF2B5EF4-FFF2-40B4-BE49-F238E27FC236}">
                  <a16:creationId xmlns:a16="http://schemas.microsoft.com/office/drawing/2014/main" id="{14B5D542-82D2-CB60-71B8-FF66B923E474}"/>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2022</a:t>
              </a:r>
            </a:p>
          </p:txBody>
        </p:sp>
      </p:grpSp>
      <p:grpSp>
        <p:nvGrpSpPr>
          <p:cNvPr id="6" name="Group 5">
            <a:extLst>
              <a:ext uri="{FF2B5EF4-FFF2-40B4-BE49-F238E27FC236}">
                <a16:creationId xmlns:a16="http://schemas.microsoft.com/office/drawing/2014/main" id="{8B21E4DA-B5B8-03DC-6EAC-5A21324F72FE}"/>
              </a:ext>
            </a:extLst>
          </p:cNvPr>
          <p:cNvGrpSpPr/>
          <p:nvPr/>
        </p:nvGrpSpPr>
        <p:grpSpPr>
          <a:xfrm>
            <a:off x="3187717" y="524825"/>
            <a:ext cx="2730500" cy="1117600"/>
            <a:chOff x="501650" y="2946400"/>
            <a:chExt cx="2730500" cy="1117600"/>
          </a:xfrm>
        </p:grpSpPr>
        <p:sp>
          <p:nvSpPr>
            <p:cNvPr id="8" name="Rectangle: Rounded Corners 7">
              <a:extLst>
                <a:ext uri="{FF2B5EF4-FFF2-40B4-BE49-F238E27FC236}">
                  <a16:creationId xmlns:a16="http://schemas.microsoft.com/office/drawing/2014/main" id="{477B5202-2C9C-9C0E-F33F-86F32B9FF9C5}"/>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2" name="TextBox 11">
              <a:extLst>
                <a:ext uri="{FF2B5EF4-FFF2-40B4-BE49-F238E27FC236}">
                  <a16:creationId xmlns:a16="http://schemas.microsoft.com/office/drawing/2014/main" id="{AB7DA6F8-E3A9-77D4-22F0-825391368C9C}"/>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2023</a:t>
              </a:r>
            </a:p>
          </p:txBody>
        </p:sp>
      </p:grpSp>
      <p:sp>
        <p:nvSpPr>
          <p:cNvPr id="14" name="Rectangle top">
            <a:extLst>
              <a:ext uri="{FF2B5EF4-FFF2-40B4-BE49-F238E27FC236}">
                <a16:creationId xmlns:a16="http://schemas.microsoft.com/office/drawing/2014/main" id="{CAD684C1-F9AC-A807-5B6A-DFEC2315C9C8}"/>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 name="Rectangle 2">
            <a:extLst>
              <a:ext uri="{FF2B5EF4-FFF2-40B4-BE49-F238E27FC236}">
                <a16:creationId xmlns:a16="http://schemas.microsoft.com/office/drawing/2014/main" id="{2973C56A-8EEB-56C1-3280-CA69C988DE25}"/>
              </a:ext>
            </a:extLst>
          </p:cNvPr>
          <p:cNvSpPr/>
          <p:nvPr/>
        </p:nvSpPr>
        <p:spPr>
          <a:xfrm>
            <a:off x="495413" y="1248885"/>
            <a:ext cx="5254896" cy="544154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2" name="Picture Placeholder 5">
            <a:extLst>
              <a:ext uri="{FF2B5EF4-FFF2-40B4-BE49-F238E27FC236}">
                <a16:creationId xmlns:a16="http://schemas.microsoft.com/office/drawing/2014/main" id="{9ADC3A39-A89A-8A61-E902-ADF0950AB0A3}"/>
              </a:ext>
            </a:extLst>
          </p:cNvPr>
          <p:cNvPicPr>
            <a:picLocks noChangeAspect="1"/>
          </p:cNvPicPr>
          <p:nvPr/>
        </p:nvPicPr>
        <p:blipFill>
          <a:blip r:embed="rId4">
            <a:extLst>
              <a:ext uri="{28A0092B-C50C-407E-A947-70E740481C1C}">
                <a14:useLocalDpi xmlns:a14="http://schemas.microsoft.com/office/drawing/2010/main" val="0"/>
              </a:ext>
            </a:extLst>
          </a:blip>
          <a:srcRect l="24736" r="24736"/>
          <a:stretch/>
        </p:blipFill>
        <p:spPr>
          <a:xfrm>
            <a:off x="6096000" y="3212569"/>
            <a:ext cx="4997782" cy="3252886"/>
          </a:xfrm>
          <a:prstGeom prst="rect">
            <a:avLst/>
          </a:prstGeom>
          <a:effectLst>
            <a:outerShdw blurRad="317500" dist="152400" dir="8100000" algn="tr" rotWithShape="0">
              <a:prstClr val="black">
                <a:alpha val="40000"/>
              </a:prstClr>
            </a:outerShdw>
          </a:effectLst>
        </p:spPr>
      </p:pic>
      <p:sp>
        <p:nvSpPr>
          <p:cNvPr id="37" name="----------Faal----------">
            <a:extLst>
              <a:ext uri="{FF2B5EF4-FFF2-40B4-BE49-F238E27FC236}">
                <a16:creationId xmlns:a16="http://schemas.microsoft.com/office/drawing/2014/main" id="{B98A5C9F-C9BE-D5F6-1D8E-0616A315BED2}"/>
              </a:ext>
            </a:extLst>
          </p:cNvPr>
          <p:cNvSpPr>
            <a:spLocks noGrp="1" noRot="1" noMove="1" noResize="1" noEditPoints="1" noAdjustHandles="1" noChangeArrowheads="1" noChangeShapeType="1"/>
          </p:cNvSpPr>
          <p:nvPr/>
        </p:nvSpPr>
        <p:spPr>
          <a:xfrm>
            <a:off x="3302966" y="2193990"/>
            <a:ext cx="782605" cy="3028265"/>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0</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1</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2</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3</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4</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5</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4</a:t>
            </a:r>
          </a:p>
        </p:txBody>
      </p:sp>
      <p:sp>
        <p:nvSpPr>
          <p:cNvPr id="38" name="----------Saeed----------">
            <a:extLst>
              <a:ext uri="{FF2B5EF4-FFF2-40B4-BE49-F238E27FC236}">
                <a16:creationId xmlns:a16="http://schemas.microsoft.com/office/drawing/2014/main" id="{5E65AD05-4A83-AFA3-7F77-06F6A8629C95}"/>
              </a:ext>
            </a:extLst>
          </p:cNvPr>
          <p:cNvSpPr>
            <a:spLocks noGrp="1" noRot="1" noMove="1" noResize="1" noEditPoints="1" noAdjustHandles="1" noChangeArrowheads="1" noChangeShapeType="1"/>
          </p:cNvSpPr>
          <p:nvPr/>
        </p:nvSpPr>
        <p:spPr>
          <a:xfrm>
            <a:off x="3514262" y="3659769"/>
            <a:ext cx="782605" cy="3766929"/>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8</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4</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5</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7</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8</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9</a:t>
            </a:r>
            <a:endParaRPr kumimoji="0"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p:txBody>
      </p:sp>
      <p:sp useBgFill="1">
        <p:nvSpPr>
          <p:cNvPr id="39" name="Rectangle 38">
            <a:extLst>
              <a:ext uri="{FF2B5EF4-FFF2-40B4-BE49-F238E27FC236}">
                <a16:creationId xmlns:a16="http://schemas.microsoft.com/office/drawing/2014/main" id="{892F3777-E264-56BB-144E-7E42AF2E90FA}"/>
              </a:ext>
            </a:extLst>
          </p:cNvPr>
          <p:cNvSpPr>
            <a:spLocks noGrp="1" noRot="1" noMove="1" noResize="1" noEditPoints="1" noAdjustHandles="1" noChangeArrowheads="1" noChangeShapeType="1"/>
          </p:cNvSpPr>
          <p:nvPr/>
        </p:nvSpPr>
        <p:spPr>
          <a:xfrm>
            <a:off x="3381641" y="1172249"/>
            <a:ext cx="1083292" cy="3594356"/>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useBgFill="1">
        <p:nvSpPr>
          <p:cNvPr id="40" name="Rectangle 39">
            <a:extLst>
              <a:ext uri="{FF2B5EF4-FFF2-40B4-BE49-F238E27FC236}">
                <a16:creationId xmlns:a16="http://schemas.microsoft.com/office/drawing/2014/main" id="{8EB60112-7E7D-050A-B42C-9457BC1634BC}"/>
              </a:ext>
            </a:extLst>
          </p:cNvPr>
          <p:cNvSpPr>
            <a:spLocks noGrp="1" noRot="1" noMove="1" noResize="1" noEditPoints="1" noAdjustHandles="1" noChangeArrowheads="1" noChangeShapeType="1"/>
          </p:cNvSpPr>
          <p:nvPr/>
        </p:nvSpPr>
        <p:spPr>
          <a:xfrm>
            <a:off x="3349517" y="5155824"/>
            <a:ext cx="653631" cy="1702174"/>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5" name="5">
            <a:extLst>
              <a:ext uri="{FF2B5EF4-FFF2-40B4-BE49-F238E27FC236}">
                <a16:creationId xmlns:a16="http://schemas.microsoft.com/office/drawing/2014/main" id="{359C96E6-A845-7A26-DA6A-788340023B95}"/>
              </a:ext>
            </a:extLst>
          </p:cNvPr>
          <p:cNvSpPr/>
          <p:nvPr/>
        </p:nvSpPr>
        <p:spPr>
          <a:xfrm flipV="1">
            <a:off x="1605171" y="5259202"/>
            <a:ext cx="2589484" cy="1849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800" b="0" i="0" u="none" strike="noStrike" kern="1200" cap="none" spc="0" normalizeH="0" baseline="0" noProof="0" dirty="0">
              <a:ln>
                <a:noFill/>
              </a:ln>
              <a:solidFill>
                <a:srgbClr val="262626"/>
              </a:solidFill>
              <a:effectLst/>
              <a:uLnTx/>
              <a:uFillTx/>
              <a:latin typeface="Montserrat" panose="00000500000000000000" pitchFamily="2" charset="0"/>
              <a:sym typeface="Helvetica Light"/>
            </a:endParaRPr>
          </a:p>
        </p:txBody>
      </p:sp>
      <p:sp>
        <p:nvSpPr>
          <p:cNvPr id="46" name="4">
            <a:extLst>
              <a:ext uri="{FF2B5EF4-FFF2-40B4-BE49-F238E27FC236}">
                <a16:creationId xmlns:a16="http://schemas.microsoft.com/office/drawing/2014/main" id="{0FBE3615-37D5-0A24-D796-AB40AA49D027}"/>
              </a:ext>
            </a:extLst>
          </p:cNvPr>
          <p:cNvSpPr/>
          <p:nvPr/>
        </p:nvSpPr>
        <p:spPr>
          <a:xfrm>
            <a:off x="1578385" y="5310906"/>
            <a:ext cx="2386337" cy="37484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endParaRPr kumimoji="0" sz="1600" b="0" i="0" u="none" strike="noStrike" kern="1200" cap="none" spc="75" normalizeH="0" baseline="0" noProof="0" dirty="0">
              <a:ln>
                <a:noFill/>
              </a:ln>
              <a:solidFill>
                <a:srgbClr val="262626"/>
              </a:solidFill>
              <a:effectLst/>
              <a:uLnTx/>
              <a:uFillTx/>
              <a:latin typeface="Montserrat" panose="00000500000000000000" pitchFamily="2" charset="0"/>
              <a:sym typeface="Raleway Light"/>
            </a:endParaRPr>
          </a:p>
        </p:txBody>
      </p:sp>
      <p:sp>
        <p:nvSpPr>
          <p:cNvPr id="47" name="1">
            <a:extLst>
              <a:ext uri="{FF2B5EF4-FFF2-40B4-BE49-F238E27FC236}">
                <a16:creationId xmlns:a16="http://schemas.microsoft.com/office/drawing/2014/main" id="{C254DACD-0EB7-6E00-41E5-383B271F0BCB}"/>
              </a:ext>
            </a:extLst>
          </p:cNvPr>
          <p:cNvSpPr>
            <a:spLocks/>
          </p:cNvSpPr>
          <p:nvPr/>
        </p:nvSpPr>
        <p:spPr>
          <a:xfrm>
            <a:off x="1578385" y="3869672"/>
            <a:ext cx="1987724" cy="47192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May</a:t>
            </a:r>
            <a:r>
              <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17</a:t>
            </a:r>
            <a:r>
              <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2023</a:t>
            </a:r>
            <a:endPar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endParaRPr>
          </a:p>
        </p:txBody>
      </p:sp>
      <p:sp>
        <p:nvSpPr>
          <p:cNvPr id="48" name="2">
            <a:extLst>
              <a:ext uri="{FF2B5EF4-FFF2-40B4-BE49-F238E27FC236}">
                <a16:creationId xmlns:a16="http://schemas.microsoft.com/office/drawing/2014/main" id="{A5B18348-3DD0-C711-C9E7-1E85469D028F}"/>
              </a:ext>
            </a:extLst>
          </p:cNvPr>
          <p:cNvSpPr>
            <a:spLocks/>
          </p:cNvSpPr>
          <p:nvPr/>
        </p:nvSpPr>
        <p:spPr>
          <a:xfrm>
            <a:off x="1578385" y="4310049"/>
            <a:ext cx="2276460" cy="37484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lang="en-US" sz="1600" noProof="0" dirty="0">
                <a:solidFill>
                  <a:srgbClr val="262626"/>
                </a:solidFill>
                <a:latin typeface="Montserrat" panose="00000500000000000000" pitchFamily="2" charset="0"/>
              </a:rPr>
              <a:t>Progress</a:t>
            </a:r>
            <a:endParaRPr kumimoji="0" lang="en-US" sz="1600" b="0" i="0" u="none" strike="noStrike" kern="1200" cap="none" spc="75" normalizeH="0" baseline="0" noProof="0" dirty="0">
              <a:ln>
                <a:noFill/>
              </a:ln>
              <a:solidFill>
                <a:srgbClr val="262626"/>
              </a:solidFill>
              <a:effectLst/>
              <a:uLnTx/>
              <a:uFillTx/>
              <a:latin typeface="Montserrat" panose="00000500000000000000" pitchFamily="2" charset="0"/>
              <a:sym typeface="Raleway Light"/>
            </a:endParaRPr>
          </a:p>
        </p:txBody>
      </p:sp>
      <p:sp>
        <p:nvSpPr>
          <p:cNvPr id="49" name="Oval 48">
            <a:extLst>
              <a:ext uri="{FF2B5EF4-FFF2-40B4-BE49-F238E27FC236}">
                <a16:creationId xmlns:a16="http://schemas.microsoft.com/office/drawing/2014/main" id="{9DD7BC19-E45C-AF43-C696-1CC26F5A602A}"/>
              </a:ext>
            </a:extLst>
          </p:cNvPr>
          <p:cNvSpPr/>
          <p:nvPr/>
        </p:nvSpPr>
        <p:spPr>
          <a:xfrm>
            <a:off x="1559339" y="5152094"/>
            <a:ext cx="232706" cy="23270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0" name="TextBox 49">
            <a:extLst>
              <a:ext uri="{FF2B5EF4-FFF2-40B4-BE49-F238E27FC236}">
                <a16:creationId xmlns:a16="http://schemas.microsoft.com/office/drawing/2014/main" id="{1B715EFA-3AA7-A563-A819-47A8695A0965}"/>
              </a:ext>
            </a:extLst>
          </p:cNvPr>
          <p:cNvSpPr txBox="1"/>
          <p:nvPr/>
        </p:nvSpPr>
        <p:spPr>
          <a:xfrm>
            <a:off x="3168571" y="4787857"/>
            <a:ext cx="3456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Aptos" panose="02110004020202020204"/>
                <a:ea typeface="+mn-ea"/>
                <a:cs typeface="+mn-cs"/>
              </a:rPr>
              <a:t>%</a:t>
            </a:r>
          </a:p>
        </p:txBody>
      </p:sp>
      <p:sp>
        <p:nvSpPr>
          <p:cNvPr id="9" name="Rectangle 8">
            <a:extLst>
              <a:ext uri="{FF2B5EF4-FFF2-40B4-BE49-F238E27FC236}">
                <a16:creationId xmlns:a16="http://schemas.microsoft.com/office/drawing/2014/main" id="{43BD1B12-132F-4FCD-D3A2-E98EA66530D6}"/>
              </a:ext>
            </a:extLst>
          </p:cNvPr>
          <p:cNvSpPr/>
          <p:nvPr/>
        </p:nvSpPr>
        <p:spPr>
          <a:xfrm>
            <a:off x="-9795" y="1572951"/>
            <a:ext cx="12201796" cy="1083129"/>
          </a:xfrm>
          <a:prstGeom prst="rect">
            <a:avLst/>
          </a:prstGeom>
          <a:solidFill>
            <a:schemeClr val="bg1">
              <a:lumMod val="85000"/>
              <a:alpha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4523E28A-6580-8DF5-4351-C9D2C6311068}"/>
              </a:ext>
            </a:extLst>
          </p:cNvPr>
          <p:cNvSpPr txBox="1"/>
          <p:nvPr/>
        </p:nvSpPr>
        <p:spPr>
          <a:xfrm>
            <a:off x="495414" y="1729794"/>
            <a:ext cx="4493622" cy="769441"/>
          </a:xfrm>
          <a:prstGeom prst="rect">
            <a:avLst/>
          </a:prstGeom>
          <a:noFill/>
        </p:spPr>
        <p:txBody>
          <a:bodyPr wrap="square" rtlCol="0">
            <a:spAutoFit/>
          </a:bodyPr>
          <a:lstStyle/>
          <a:p>
            <a:pPr algn="ctr"/>
            <a:r>
              <a:rPr lang="en-US" sz="4400" dirty="0">
                <a:latin typeface="Montserrat ExtraBold" pitchFamily="2" charset="0"/>
              </a:rPr>
              <a:t>Second YEAR</a:t>
            </a:r>
          </a:p>
        </p:txBody>
      </p:sp>
      <p:sp>
        <p:nvSpPr>
          <p:cNvPr id="11" name="TextBox 10">
            <a:extLst>
              <a:ext uri="{FF2B5EF4-FFF2-40B4-BE49-F238E27FC236}">
                <a16:creationId xmlns:a16="http://schemas.microsoft.com/office/drawing/2014/main" id="{54C572D9-2DDD-7E7C-FD3E-054C053D569C}"/>
              </a:ext>
            </a:extLst>
          </p:cNvPr>
          <p:cNvSpPr txBox="1"/>
          <p:nvPr/>
        </p:nvSpPr>
        <p:spPr>
          <a:xfrm>
            <a:off x="5740417" y="1699015"/>
            <a:ext cx="4855818" cy="830997"/>
          </a:xfrm>
          <a:prstGeom prst="rect">
            <a:avLst/>
          </a:prstGeom>
          <a:noFill/>
        </p:spPr>
        <p:txBody>
          <a:bodyPr wrap="square" rtlCol="0">
            <a:spAutoFit/>
          </a:bodyPr>
          <a:lstStyle/>
          <a:p>
            <a:r>
              <a:rPr lang="en-US" sz="1200" dirty="0">
                <a:latin typeface="Montserrat" panose="00000500000000000000" pitchFamily="2" charset="0"/>
              </a:rPr>
              <a:t>Lorem ipsum dolor sit a met, constituter adipescent elite. Maecenas porttitor congue massa. Fusce posuere, magna sed pulvinar ultricies, purus lectus malesuada libero, sit a met commodo magna eros quis urna.</a:t>
            </a:r>
          </a:p>
        </p:txBody>
      </p:sp>
      <p:sp>
        <p:nvSpPr>
          <p:cNvPr id="20" name="Parallelogram 19">
            <a:extLst>
              <a:ext uri="{FF2B5EF4-FFF2-40B4-BE49-F238E27FC236}">
                <a16:creationId xmlns:a16="http://schemas.microsoft.com/office/drawing/2014/main" id="{9049EF03-E98A-66B9-5653-82EDE4308C6D}"/>
              </a:ext>
            </a:extLst>
          </p:cNvPr>
          <p:cNvSpPr/>
          <p:nvPr/>
        </p:nvSpPr>
        <p:spPr>
          <a:xfrm>
            <a:off x="4905834" y="1572948"/>
            <a:ext cx="460040" cy="1083129"/>
          </a:xfrm>
          <a:prstGeom prst="parallelogram">
            <a:avLst>
              <a:gd name="adj" fmla="val 68443"/>
            </a:avLst>
          </a:prstGeom>
          <a:solidFill>
            <a:schemeClr val="tx1">
              <a:lumMod val="85000"/>
              <a:lumOff val="15000"/>
            </a:schemeClr>
          </a:solidFill>
          <a:ln>
            <a:noFill/>
          </a:ln>
          <a:effectLst>
            <a:outerShdw blurRad="317500" dist="152400" algn="l" rotWithShape="0">
              <a:prstClr val="black"/>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7196908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2"/>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4 L 5E-6 -1.85185E-6 " pathEditMode="relative" rAng="0" ptsTypes="AA">
                                      <p:cBhvr>
                                        <p:cTn id="10" dur="750" fill="hold"/>
                                        <p:tgtEl>
                                          <p:spTgt spid="6"/>
                                        </p:tgtEl>
                                        <p:attrNameLst>
                                          <p:attrName>ppt_x</p:attrName>
                                          <p:attrName>ppt_y</p:attrName>
                                        </p:attrNameLst>
                                      </p:cBhvr>
                                      <p:rCtr x="0" y="-6667"/>
                                    </p:animMotion>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1000"/>
                                        <p:tgtEl>
                                          <p:spTgt spid="2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1000"/>
                                        <p:tgtEl>
                                          <p:spTgt spid="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fade">
                                      <p:cBhvr>
                                        <p:cTn id="23" dur="1000"/>
                                        <p:tgtEl>
                                          <p:spTgt spid="4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48"/>
                                        </p:tgtEl>
                                        <p:attrNameLst>
                                          <p:attrName>style.visibility</p:attrName>
                                        </p:attrNameLst>
                                      </p:cBhvr>
                                      <p:to>
                                        <p:strVal val="visible"/>
                                      </p:to>
                                    </p:set>
                                    <p:animEffect transition="in" filter="fade">
                                      <p:cBhvr>
                                        <p:cTn id="26" dur="1000"/>
                                        <p:tgtEl>
                                          <p:spTgt spid="48"/>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5"/>
                                        </p:tgtEl>
                                        <p:attrNameLst>
                                          <p:attrName>style.visibility</p:attrName>
                                        </p:attrNameLst>
                                      </p:cBhvr>
                                      <p:to>
                                        <p:strVal val="visible"/>
                                      </p:to>
                                    </p:set>
                                    <p:animEffect transition="in" filter="fade">
                                      <p:cBhvr>
                                        <p:cTn id="29" dur="1000"/>
                                        <p:tgtEl>
                                          <p:spTgt spid="45"/>
                                        </p:tgtEl>
                                      </p:cBhvr>
                                    </p:animEffect>
                                  </p:childTnLst>
                                </p:cTn>
                              </p:par>
                              <p:par>
                                <p:cTn id="30" presetID="10" presetClass="entr" presetSubtype="0" fill="hold" nodeType="with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1000"/>
                                        <p:tgtEl>
                                          <p:spTgt spid="2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40"/>
                                        </p:tgtEl>
                                        <p:attrNameLst>
                                          <p:attrName>style.visibility</p:attrName>
                                        </p:attrNameLst>
                                      </p:cBhvr>
                                      <p:to>
                                        <p:strVal val="visible"/>
                                      </p:to>
                                    </p:set>
                                    <p:animEffect transition="in" filter="fade">
                                      <p:cBhvr>
                                        <p:cTn id="35" dur="1000"/>
                                        <p:tgtEl>
                                          <p:spTgt spid="4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9"/>
                                        </p:tgtEl>
                                        <p:attrNameLst>
                                          <p:attrName>style.visibility</p:attrName>
                                        </p:attrNameLst>
                                      </p:cBhvr>
                                      <p:to>
                                        <p:strVal val="visible"/>
                                      </p:to>
                                    </p:set>
                                    <p:animEffect transition="in" filter="fade">
                                      <p:cBhvr>
                                        <p:cTn id="38" dur="1000"/>
                                        <p:tgtEl>
                                          <p:spTgt spid="39"/>
                                        </p:tgtEl>
                                      </p:cBhvr>
                                    </p:animEffect>
                                  </p:childTnLst>
                                </p:cTn>
                              </p:par>
                              <p:par>
                                <p:cTn id="39" presetID="1" presetClass="entr" presetSubtype="0" fill="hold" grpId="1" nodeType="withEffect">
                                  <p:stCondLst>
                                    <p:cond delay="1000"/>
                                  </p:stCondLst>
                                  <p:childTnLst>
                                    <p:set>
                                      <p:cBhvr>
                                        <p:cTn id="40" dur="1" fill="hold">
                                          <p:stCondLst>
                                            <p:cond delay="0"/>
                                          </p:stCondLst>
                                        </p:cTn>
                                        <p:tgtEl>
                                          <p:spTgt spid="37"/>
                                        </p:tgtEl>
                                        <p:attrNameLst>
                                          <p:attrName>style.visibility</p:attrName>
                                        </p:attrNameLst>
                                      </p:cBhvr>
                                      <p:to>
                                        <p:strVal val="visible"/>
                                      </p:to>
                                    </p:set>
                                  </p:childTnLst>
                                </p:cTn>
                              </p:par>
                              <p:par>
                                <p:cTn id="41" presetID="1" presetClass="entr" presetSubtype="0" fill="hold" grpId="1" nodeType="withEffect">
                                  <p:stCondLst>
                                    <p:cond delay="1000"/>
                                  </p:stCondLst>
                                  <p:childTnLst>
                                    <p:set>
                                      <p:cBhvr>
                                        <p:cTn id="42" dur="1" fill="hold">
                                          <p:stCondLst>
                                            <p:cond delay="0"/>
                                          </p:stCondLst>
                                        </p:cTn>
                                        <p:tgtEl>
                                          <p:spTgt spid="38"/>
                                        </p:tgtEl>
                                        <p:attrNameLst>
                                          <p:attrName>style.visibility</p:attrName>
                                        </p:attrNameLst>
                                      </p:cBhvr>
                                      <p:to>
                                        <p:strVal val="visible"/>
                                      </p:to>
                                    </p:set>
                                  </p:childTnLst>
                                </p:cTn>
                              </p:par>
                              <p:par>
                                <p:cTn id="43" presetID="64" presetClass="path" presetSubtype="0" accel="50000" decel="50000" fill="hold" grpId="0" nodeType="withEffect">
                                  <p:stCondLst>
                                    <p:cond delay="1000"/>
                                  </p:stCondLst>
                                  <p:childTnLst>
                                    <p:animMotion origin="layout" path="M -4.79167E-6 0.61759 L -4.79167E-6 -7.40741E-7 " pathEditMode="relative" rAng="0" ptsTypes="AA">
                                      <p:cBhvr>
                                        <p:cTn id="44" dur="2000" fill="hold"/>
                                        <p:tgtEl>
                                          <p:spTgt spid="37"/>
                                        </p:tgtEl>
                                        <p:attrNameLst>
                                          <p:attrName>ppt_x</p:attrName>
                                          <p:attrName>ppt_y</p:attrName>
                                        </p:attrNameLst>
                                      </p:cBhvr>
                                      <p:rCtr x="0" y="-30880"/>
                                    </p:animMotion>
                                  </p:childTnLst>
                                </p:cTn>
                              </p:par>
                              <p:par>
                                <p:cTn id="45" presetID="42" presetClass="path" presetSubtype="0" accel="50000" decel="50000" fill="hold" grpId="0" nodeType="withEffect">
                                  <p:stCondLst>
                                    <p:cond delay="1000"/>
                                  </p:stCondLst>
                                  <p:childTnLst>
                                    <p:animMotion origin="layout" path="M -0.00013 -0.49352 L -2.29167E-6 -3.7037E-7 " pathEditMode="relative" rAng="0" ptsTypes="AA">
                                      <p:cBhvr>
                                        <p:cTn id="46" dur="2000" fill="hold"/>
                                        <p:tgtEl>
                                          <p:spTgt spid="38"/>
                                        </p:tgtEl>
                                        <p:attrNameLst>
                                          <p:attrName>ppt_x</p:attrName>
                                          <p:attrName>ppt_y</p:attrName>
                                        </p:attrNameLst>
                                      </p:cBhvr>
                                      <p:rCtr x="0" y="24653"/>
                                    </p:animMotion>
                                  </p:childTnLst>
                                </p:cTn>
                              </p:par>
                              <p:par>
                                <p:cTn id="47" presetID="10" presetClass="entr" presetSubtype="0" fill="hold" grpId="0" nodeType="withEffect">
                                  <p:stCondLst>
                                    <p:cond delay="1000"/>
                                  </p:stCondLst>
                                  <p:childTnLst>
                                    <p:set>
                                      <p:cBhvr>
                                        <p:cTn id="48" dur="1" fill="hold">
                                          <p:stCondLst>
                                            <p:cond delay="0"/>
                                          </p:stCondLst>
                                        </p:cTn>
                                        <p:tgtEl>
                                          <p:spTgt spid="49"/>
                                        </p:tgtEl>
                                        <p:attrNameLst>
                                          <p:attrName>style.visibility</p:attrName>
                                        </p:attrNameLst>
                                      </p:cBhvr>
                                      <p:to>
                                        <p:strVal val="visible"/>
                                      </p:to>
                                    </p:set>
                                    <p:animEffect transition="in" filter="fade">
                                      <p:cBhvr>
                                        <p:cTn id="49" dur="250"/>
                                        <p:tgtEl>
                                          <p:spTgt spid="49"/>
                                        </p:tgtEl>
                                      </p:cBhvr>
                                    </p:animEffect>
                                  </p:childTnLst>
                                </p:cTn>
                              </p:par>
                              <p:par>
                                <p:cTn id="50" presetID="63" presetClass="path" presetSubtype="0" accel="50000" decel="50000" fill="hold" grpId="1" nodeType="withEffect">
                                  <p:stCondLst>
                                    <p:cond delay="1000"/>
                                  </p:stCondLst>
                                  <p:childTnLst>
                                    <p:animMotion origin="layout" path="M 0.03802 4.44444E-6 L 0.08893 4.44444E-6 " pathEditMode="relative" rAng="0" ptsTypes="AA">
                                      <p:cBhvr>
                                        <p:cTn id="51" dur="2000" fill="hold"/>
                                        <p:tgtEl>
                                          <p:spTgt spid="49"/>
                                        </p:tgtEl>
                                        <p:attrNameLst>
                                          <p:attrName>ppt_x</p:attrName>
                                          <p:attrName>ppt_y</p:attrName>
                                        </p:attrNameLst>
                                      </p:cBhvr>
                                      <p:rCtr x="2539" y="0"/>
                                    </p:animMotion>
                                  </p:childTnLst>
                                </p:cTn>
                              </p:par>
                              <p:par>
                                <p:cTn id="52" presetID="10" presetClass="entr" presetSubtype="0" fill="hold" grpId="0" nodeType="withEffect">
                                  <p:stCondLst>
                                    <p:cond delay="1000"/>
                                  </p:stCondLst>
                                  <p:childTnLst>
                                    <p:set>
                                      <p:cBhvr>
                                        <p:cTn id="53" dur="1" fill="hold">
                                          <p:stCondLst>
                                            <p:cond delay="0"/>
                                          </p:stCondLst>
                                        </p:cTn>
                                        <p:tgtEl>
                                          <p:spTgt spid="50"/>
                                        </p:tgtEl>
                                        <p:attrNameLst>
                                          <p:attrName>style.visibility</p:attrName>
                                        </p:attrNameLst>
                                      </p:cBhvr>
                                      <p:to>
                                        <p:strVal val="visible"/>
                                      </p:to>
                                    </p:set>
                                    <p:animEffect transition="in" filter="fade">
                                      <p:cBhvr>
                                        <p:cTn id="54" dur="1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7" grpId="1"/>
      <p:bldP spid="38" grpId="0"/>
      <p:bldP spid="38" grpId="1"/>
      <p:bldP spid="39" grpId="0" animBg="1"/>
      <p:bldP spid="40" grpId="0" animBg="1"/>
      <p:bldP spid="45" grpId="0" animBg="1"/>
      <p:bldP spid="47" grpId="0"/>
      <p:bldP spid="48" grpId="0"/>
      <p:bldP spid="49" grpId="0" animBg="1"/>
      <p:bldP spid="49" grpId="1" animBg="1"/>
      <p:bldP spid="50" grpId="0"/>
      <p:bldP spid="10" grpId="0"/>
      <p:bldP spid="11" grpId="0"/>
      <p:bldP spid="20"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C75AAC-4453-3D80-2B61-FF90A8190550}"/>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E2AEF1A1-8EBC-A39E-1C7E-851003C8F5E2}"/>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697B7852-2FE9-BAAC-4214-6C17BC4CD464}"/>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9AD7E4AF-D9D9-4E53-873D-0481AB7576C5}"/>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6" name="Group 5">
            <a:extLst>
              <a:ext uri="{FF2B5EF4-FFF2-40B4-BE49-F238E27FC236}">
                <a16:creationId xmlns:a16="http://schemas.microsoft.com/office/drawing/2014/main" id="{5943ADD0-BCB4-B2DD-238F-D8D289FEB90C}"/>
              </a:ext>
            </a:extLst>
          </p:cNvPr>
          <p:cNvGrpSpPr/>
          <p:nvPr/>
        </p:nvGrpSpPr>
        <p:grpSpPr>
          <a:xfrm>
            <a:off x="3187717" y="524825"/>
            <a:ext cx="2730500" cy="1117600"/>
            <a:chOff x="501650" y="2946400"/>
            <a:chExt cx="2730500" cy="1117600"/>
          </a:xfrm>
        </p:grpSpPr>
        <p:sp>
          <p:nvSpPr>
            <p:cNvPr id="8" name="Rectangle: Rounded Corners 7">
              <a:extLst>
                <a:ext uri="{FF2B5EF4-FFF2-40B4-BE49-F238E27FC236}">
                  <a16:creationId xmlns:a16="http://schemas.microsoft.com/office/drawing/2014/main" id="{119B2996-324D-8E4D-0304-471F9BB05AE3}"/>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2" name="TextBox 11">
              <a:extLst>
                <a:ext uri="{FF2B5EF4-FFF2-40B4-BE49-F238E27FC236}">
                  <a16:creationId xmlns:a16="http://schemas.microsoft.com/office/drawing/2014/main" id="{47382628-06B8-697D-BFF9-EFAF3DB8D8C0}"/>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2023</a:t>
              </a:r>
            </a:p>
          </p:txBody>
        </p:sp>
      </p:grpSp>
      <p:grpSp>
        <p:nvGrpSpPr>
          <p:cNvPr id="13" name="Group 12">
            <a:extLst>
              <a:ext uri="{FF2B5EF4-FFF2-40B4-BE49-F238E27FC236}">
                <a16:creationId xmlns:a16="http://schemas.microsoft.com/office/drawing/2014/main" id="{EAFF9FB8-4B44-33F6-553A-A5419BBA65D3}"/>
              </a:ext>
            </a:extLst>
          </p:cNvPr>
          <p:cNvGrpSpPr/>
          <p:nvPr/>
        </p:nvGrpSpPr>
        <p:grpSpPr>
          <a:xfrm>
            <a:off x="6007117" y="524825"/>
            <a:ext cx="2730500" cy="1117600"/>
            <a:chOff x="501650" y="2946400"/>
            <a:chExt cx="2730500" cy="1117600"/>
          </a:xfrm>
        </p:grpSpPr>
        <p:sp>
          <p:nvSpPr>
            <p:cNvPr id="15" name="Rectangle: Rounded Corners 14">
              <a:extLst>
                <a:ext uri="{FF2B5EF4-FFF2-40B4-BE49-F238E27FC236}">
                  <a16:creationId xmlns:a16="http://schemas.microsoft.com/office/drawing/2014/main" id="{7412DB5E-DEBA-F4ED-0230-0C452C4A72F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A460FF19-DAC2-6610-D606-B1E479C6624D}"/>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2024</a:t>
              </a:r>
            </a:p>
          </p:txBody>
        </p:sp>
      </p:grpSp>
      <p:sp>
        <p:nvSpPr>
          <p:cNvPr id="14" name="Rectangle top">
            <a:extLst>
              <a:ext uri="{FF2B5EF4-FFF2-40B4-BE49-F238E27FC236}">
                <a16:creationId xmlns:a16="http://schemas.microsoft.com/office/drawing/2014/main" id="{983C4284-754A-E244-FE64-28DF99B2C1EC}"/>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 name="Rectangle 2">
            <a:extLst>
              <a:ext uri="{FF2B5EF4-FFF2-40B4-BE49-F238E27FC236}">
                <a16:creationId xmlns:a16="http://schemas.microsoft.com/office/drawing/2014/main" id="{03C499B3-2F75-009F-8267-281D78F80EB8}"/>
              </a:ext>
            </a:extLst>
          </p:cNvPr>
          <p:cNvSpPr/>
          <p:nvPr/>
        </p:nvSpPr>
        <p:spPr>
          <a:xfrm>
            <a:off x="495413" y="1248885"/>
            <a:ext cx="5254896" cy="544154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2" name="Picture Placeholder 5">
            <a:extLst>
              <a:ext uri="{FF2B5EF4-FFF2-40B4-BE49-F238E27FC236}">
                <a16:creationId xmlns:a16="http://schemas.microsoft.com/office/drawing/2014/main" id="{B1DB30AD-199E-61A9-FFE2-94DEE94A4668}"/>
              </a:ext>
            </a:extLst>
          </p:cNvPr>
          <p:cNvPicPr>
            <a:picLocks noChangeAspect="1"/>
          </p:cNvPicPr>
          <p:nvPr/>
        </p:nvPicPr>
        <p:blipFill>
          <a:blip r:embed="rId4">
            <a:extLst>
              <a:ext uri="{28A0092B-C50C-407E-A947-70E740481C1C}">
                <a14:useLocalDpi xmlns:a14="http://schemas.microsoft.com/office/drawing/2010/main" val="0"/>
              </a:ext>
            </a:extLst>
          </a:blip>
          <a:srcRect l="24736" r="24736"/>
          <a:stretch/>
        </p:blipFill>
        <p:spPr>
          <a:xfrm>
            <a:off x="6096000" y="3212569"/>
            <a:ext cx="4997782" cy="3252886"/>
          </a:xfrm>
          <a:prstGeom prst="rect">
            <a:avLst/>
          </a:prstGeom>
          <a:effectLst>
            <a:outerShdw blurRad="317500" dist="152400" dir="8100000" algn="tr" rotWithShape="0">
              <a:prstClr val="black">
                <a:alpha val="40000"/>
              </a:prstClr>
            </a:outerShdw>
          </a:effectLst>
        </p:spPr>
      </p:pic>
      <p:sp>
        <p:nvSpPr>
          <p:cNvPr id="37" name="----------Faal----------">
            <a:extLst>
              <a:ext uri="{FF2B5EF4-FFF2-40B4-BE49-F238E27FC236}">
                <a16:creationId xmlns:a16="http://schemas.microsoft.com/office/drawing/2014/main" id="{1081E6CA-E39C-43E6-ECCC-06AB34199C83}"/>
              </a:ext>
            </a:extLst>
          </p:cNvPr>
          <p:cNvSpPr>
            <a:spLocks noGrp="1" noRot="1" noMove="1" noResize="1" noEditPoints="1" noAdjustHandles="1" noChangeArrowheads="1" noChangeShapeType="1"/>
          </p:cNvSpPr>
          <p:nvPr/>
        </p:nvSpPr>
        <p:spPr>
          <a:xfrm>
            <a:off x="3302966" y="2193990"/>
            <a:ext cx="782605" cy="3028265"/>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0</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1</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2</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3</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4</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5</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7</a:t>
            </a:r>
          </a:p>
        </p:txBody>
      </p:sp>
      <p:sp>
        <p:nvSpPr>
          <p:cNvPr id="38" name="----------Saeed----------">
            <a:extLst>
              <a:ext uri="{FF2B5EF4-FFF2-40B4-BE49-F238E27FC236}">
                <a16:creationId xmlns:a16="http://schemas.microsoft.com/office/drawing/2014/main" id="{514BF928-DC4F-9B5A-2D6E-E13EB959654B}"/>
              </a:ext>
            </a:extLst>
          </p:cNvPr>
          <p:cNvSpPr>
            <a:spLocks noGrp="1" noRot="1" noMove="1" noResize="1" noEditPoints="1" noAdjustHandles="1" noChangeArrowheads="1" noChangeShapeType="1"/>
          </p:cNvSpPr>
          <p:nvPr/>
        </p:nvSpPr>
        <p:spPr>
          <a:xfrm>
            <a:off x="3514262" y="3659769"/>
            <a:ext cx="782605" cy="3766929"/>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4</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5</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7</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8</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9</a:t>
            </a:r>
            <a:endParaRPr kumimoji="0"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p:txBody>
      </p:sp>
      <p:sp useBgFill="1">
        <p:nvSpPr>
          <p:cNvPr id="39" name="Rectangle 38">
            <a:extLst>
              <a:ext uri="{FF2B5EF4-FFF2-40B4-BE49-F238E27FC236}">
                <a16:creationId xmlns:a16="http://schemas.microsoft.com/office/drawing/2014/main" id="{C66D3FDF-C540-9F29-6134-3ED20B836D72}"/>
              </a:ext>
            </a:extLst>
          </p:cNvPr>
          <p:cNvSpPr>
            <a:spLocks noGrp="1" noRot="1" noMove="1" noResize="1" noEditPoints="1" noAdjustHandles="1" noChangeArrowheads="1" noChangeShapeType="1"/>
          </p:cNvSpPr>
          <p:nvPr/>
        </p:nvSpPr>
        <p:spPr>
          <a:xfrm>
            <a:off x="3381641" y="1172249"/>
            <a:ext cx="1083292" cy="3594356"/>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useBgFill="1">
        <p:nvSpPr>
          <p:cNvPr id="40" name="Rectangle 39">
            <a:extLst>
              <a:ext uri="{FF2B5EF4-FFF2-40B4-BE49-F238E27FC236}">
                <a16:creationId xmlns:a16="http://schemas.microsoft.com/office/drawing/2014/main" id="{5DF4F6E9-936A-9009-1519-6B65B4051D92}"/>
              </a:ext>
            </a:extLst>
          </p:cNvPr>
          <p:cNvSpPr>
            <a:spLocks noGrp="1" noRot="1" noMove="1" noResize="1" noEditPoints="1" noAdjustHandles="1" noChangeArrowheads="1" noChangeShapeType="1"/>
          </p:cNvSpPr>
          <p:nvPr/>
        </p:nvSpPr>
        <p:spPr>
          <a:xfrm>
            <a:off x="3349517" y="5155823"/>
            <a:ext cx="653631" cy="1702177"/>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5" name="5">
            <a:extLst>
              <a:ext uri="{FF2B5EF4-FFF2-40B4-BE49-F238E27FC236}">
                <a16:creationId xmlns:a16="http://schemas.microsoft.com/office/drawing/2014/main" id="{991DA84F-14F3-DCD1-85E4-58AA3141818D}"/>
              </a:ext>
            </a:extLst>
          </p:cNvPr>
          <p:cNvSpPr/>
          <p:nvPr/>
        </p:nvSpPr>
        <p:spPr>
          <a:xfrm flipV="1">
            <a:off x="1605171" y="5259202"/>
            <a:ext cx="2589484" cy="1849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800" b="0" i="0" u="none" strike="noStrike" kern="1200" cap="none" spc="0" normalizeH="0" baseline="0" noProof="0" dirty="0">
              <a:ln>
                <a:noFill/>
              </a:ln>
              <a:solidFill>
                <a:srgbClr val="262626"/>
              </a:solidFill>
              <a:effectLst/>
              <a:uLnTx/>
              <a:uFillTx/>
              <a:latin typeface="Montserrat" panose="00000500000000000000" pitchFamily="2" charset="0"/>
              <a:sym typeface="Helvetica Light"/>
            </a:endParaRPr>
          </a:p>
        </p:txBody>
      </p:sp>
      <p:sp>
        <p:nvSpPr>
          <p:cNvPr id="46" name="4">
            <a:extLst>
              <a:ext uri="{FF2B5EF4-FFF2-40B4-BE49-F238E27FC236}">
                <a16:creationId xmlns:a16="http://schemas.microsoft.com/office/drawing/2014/main" id="{8BF606E1-D7B9-888B-FA27-2DC0704F3254}"/>
              </a:ext>
            </a:extLst>
          </p:cNvPr>
          <p:cNvSpPr/>
          <p:nvPr/>
        </p:nvSpPr>
        <p:spPr>
          <a:xfrm>
            <a:off x="1578385" y="5310906"/>
            <a:ext cx="2386337" cy="37484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endParaRPr kumimoji="0" sz="1600" b="0" i="0" u="none" strike="noStrike" kern="1200" cap="none" spc="75" normalizeH="0" baseline="0" noProof="0" dirty="0">
              <a:ln>
                <a:noFill/>
              </a:ln>
              <a:solidFill>
                <a:srgbClr val="262626"/>
              </a:solidFill>
              <a:effectLst/>
              <a:uLnTx/>
              <a:uFillTx/>
              <a:latin typeface="Montserrat" panose="00000500000000000000" pitchFamily="2" charset="0"/>
              <a:sym typeface="Raleway Light"/>
            </a:endParaRPr>
          </a:p>
        </p:txBody>
      </p:sp>
      <p:sp>
        <p:nvSpPr>
          <p:cNvPr id="47" name="1">
            <a:extLst>
              <a:ext uri="{FF2B5EF4-FFF2-40B4-BE49-F238E27FC236}">
                <a16:creationId xmlns:a16="http://schemas.microsoft.com/office/drawing/2014/main" id="{CA1F7704-7857-202E-2D5C-83BE494DAEFE}"/>
              </a:ext>
            </a:extLst>
          </p:cNvPr>
          <p:cNvSpPr>
            <a:spLocks/>
          </p:cNvSpPr>
          <p:nvPr/>
        </p:nvSpPr>
        <p:spPr>
          <a:xfrm>
            <a:off x="1578385" y="3869672"/>
            <a:ext cx="2018181" cy="471924"/>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May</a:t>
            </a:r>
            <a:r>
              <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17</a:t>
            </a:r>
            <a:r>
              <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2024</a:t>
            </a:r>
            <a:endPar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endParaRPr>
          </a:p>
        </p:txBody>
      </p:sp>
      <p:sp>
        <p:nvSpPr>
          <p:cNvPr id="48" name="2">
            <a:extLst>
              <a:ext uri="{FF2B5EF4-FFF2-40B4-BE49-F238E27FC236}">
                <a16:creationId xmlns:a16="http://schemas.microsoft.com/office/drawing/2014/main" id="{785C329D-3793-FF93-01DE-5F1F77D8B1EB}"/>
              </a:ext>
            </a:extLst>
          </p:cNvPr>
          <p:cNvSpPr>
            <a:spLocks/>
          </p:cNvSpPr>
          <p:nvPr/>
        </p:nvSpPr>
        <p:spPr>
          <a:xfrm>
            <a:off x="1578385" y="4310049"/>
            <a:ext cx="2276460" cy="37484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lang="en-US" sz="1600" noProof="0" dirty="0">
                <a:solidFill>
                  <a:srgbClr val="262626"/>
                </a:solidFill>
                <a:latin typeface="Montserrat" panose="00000500000000000000" pitchFamily="2" charset="0"/>
              </a:rPr>
              <a:t>Progress</a:t>
            </a:r>
            <a:endParaRPr kumimoji="0" lang="en-US" sz="1600" b="0" i="0" u="none" strike="noStrike" kern="1200" cap="none" spc="75" normalizeH="0" baseline="0" noProof="0" dirty="0">
              <a:ln>
                <a:noFill/>
              </a:ln>
              <a:solidFill>
                <a:srgbClr val="262626"/>
              </a:solidFill>
              <a:effectLst/>
              <a:uLnTx/>
              <a:uFillTx/>
              <a:latin typeface="Montserrat" panose="00000500000000000000" pitchFamily="2" charset="0"/>
              <a:sym typeface="Raleway Light"/>
            </a:endParaRPr>
          </a:p>
        </p:txBody>
      </p:sp>
      <p:sp>
        <p:nvSpPr>
          <p:cNvPr id="49" name="Oval 48">
            <a:extLst>
              <a:ext uri="{FF2B5EF4-FFF2-40B4-BE49-F238E27FC236}">
                <a16:creationId xmlns:a16="http://schemas.microsoft.com/office/drawing/2014/main" id="{68837FC8-DBDA-091E-C7F9-41A68D9835D8}"/>
              </a:ext>
            </a:extLst>
          </p:cNvPr>
          <p:cNvSpPr/>
          <p:nvPr/>
        </p:nvSpPr>
        <p:spPr>
          <a:xfrm>
            <a:off x="1559339" y="5152094"/>
            <a:ext cx="232706" cy="23270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0" name="TextBox 49">
            <a:extLst>
              <a:ext uri="{FF2B5EF4-FFF2-40B4-BE49-F238E27FC236}">
                <a16:creationId xmlns:a16="http://schemas.microsoft.com/office/drawing/2014/main" id="{A61B1E49-732A-6AF3-66E3-89297732C220}"/>
              </a:ext>
            </a:extLst>
          </p:cNvPr>
          <p:cNvSpPr txBox="1"/>
          <p:nvPr/>
        </p:nvSpPr>
        <p:spPr>
          <a:xfrm>
            <a:off x="3168571" y="4787857"/>
            <a:ext cx="3456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Aptos" panose="02110004020202020204"/>
                <a:ea typeface="+mn-ea"/>
                <a:cs typeface="+mn-cs"/>
              </a:rPr>
              <a:t>%</a:t>
            </a:r>
          </a:p>
        </p:txBody>
      </p:sp>
      <p:sp>
        <p:nvSpPr>
          <p:cNvPr id="9" name="Rectangle 8">
            <a:extLst>
              <a:ext uri="{FF2B5EF4-FFF2-40B4-BE49-F238E27FC236}">
                <a16:creationId xmlns:a16="http://schemas.microsoft.com/office/drawing/2014/main" id="{72A349F7-0D15-3FAF-4029-FD4AEA855885}"/>
              </a:ext>
            </a:extLst>
          </p:cNvPr>
          <p:cNvSpPr/>
          <p:nvPr/>
        </p:nvSpPr>
        <p:spPr>
          <a:xfrm>
            <a:off x="-9795" y="1572951"/>
            <a:ext cx="12201796" cy="1083129"/>
          </a:xfrm>
          <a:prstGeom prst="rect">
            <a:avLst/>
          </a:prstGeom>
          <a:solidFill>
            <a:schemeClr val="bg1">
              <a:lumMod val="85000"/>
              <a:alpha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42D2A886-1C23-6B6B-8F84-29F2BC1BF02D}"/>
              </a:ext>
            </a:extLst>
          </p:cNvPr>
          <p:cNvSpPr txBox="1"/>
          <p:nvPr/>
        </p:nvSpPr>
        <p:spPr>
          <a:xfrm>
            <a:off x="495414" y="1729794"/>
            <a:ext cx="4493622" cy="769441"/>
          </a:xfrm>
          <a:prstGeom prst="rect">
            <a:avLst/>
          </a:prstGeom>
          <a:noFill/>
        </p:spPr>
        <p:txBody>
          <a:bodyPr wrap="square" rtlCol="0">
            <a:spAutoFit/>
          </a:bodyPr>
          <a:lstStyle/>
          <a:p>
            <a:pPr algn="ctr"/>
            <a:r>
              <a:rPr lang="en-US" sz="4400" dirty="0">
                <a:latin typeface="Montserrat ExtraBold" pitchFamily="2" charset="0"/>
              </a:rPr>
              <a:t>THIRD YEAR</a:t>
            </a:r>
          </a:p>
        </p:txBody>
      </p:sp>
      <p:sp>
        <p:nvSpPr>
          <p:cNvPr id="11" name="TextBox 10">
            <a:extLst>
              <a:ext uri="{FF2B5EF4-FFF2-40B4-BE49-F238E27FC236}">
                <a16:creationId xmlns:a16="http://schemas.microsoft.com/office/drawing/2014/main" id="{8B95182B-3D3B-CD27-01FB-A0BA5C5F0770}"/>
              </a:ext>
            </a:extLst>
          </p:cNvPr>
          <p:cNvSpPr txBox="1"/>
          <p:nvPr/>
        </p:nvSpPr>
        <p:spPr>
          <a:xfrm>
            <a:off x="5740417" y="1699015"/>
            <a:ext cx="4855818" cy="830997"/>
          </a:xfrm>
          <a:prstGeom prst="rect">
            <a:avLst/>
          </a:prstGeom>
          <a:noFill/>
        </p:spPr>
        <p:txBody>
          <a:bodyPr wrap="square" rtlCol="0">
            <a:spAutoFit/>
          </a:bodyPr>
          <a:lstStyle/>
          <a:p>
            <a:r>
              <a:rPr lang="en-US" sz="1200" dirty="0">
                <a:latin typeface="Montserrat" panose="00000500000000000000" pitchFamily="2" charset="0"/>
              </a:rPr>
              <a:t>Lorem ipsum dolor sit a met, constituter adipescent elite. Maecenas porttitor congue massa. Fusce posuere, magna sed pulvinar ultricies, purus lectus malesuada libero, sit a met commodo magna eros quis urna.</a:t>
            </a:r>
          </a:p>
        </p:txBody>
      </p:sp>
      <p:sp>
        <p:nvSpPr>
          <p:cNvPr id="20" name="Parallelogram 19">
            <a:extLst>
              <a:ext uri="{FF2B5EF4-FFF2-40B4-BE49-F238E27FC236}">
                <a16:creationId xmlns:a16="http://schemas.microsoft.com/office/drawing/2014/main" id="{E0184C1A-214F-DA62-FDBA-14522BBE8ADD}"/>
              </a:ext>
            </a:extLst>
          </p:cNvPr>
          <p:cNvSpPr/>
          <p:nvPr/>
        </p:nvSpPr>
        <p:spPr>
          <a:xfrm>
            <a:off x="4905834" y="1572948"/>
            <a:ext cx="460040" cy="1083129"/>
          </a:xfrm>
          <a:prstGeom prst="parallelogram">
            <a:avLst>
              <a:gd name="adj" fmla="val 68443"/>
            </a:avLst>
          </a:prstGeom>
          <a:solidFill>
            <a:schemeClr val="tx1">
              <a:lumMod val="85000"/>
              <a:lumOff val="15000"/>
            </a:schemeClr>
          </a:solidFill>
          <a:ln>
            <a:noFill/>
          </a:ln>
          <a:effectLst>
            <a:outerShdw blurRad="317500" dist="152400" algn="l" rotWithShape="0">
              <a:prstClr val="black"/>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3402927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64" presetClass="path" presetSubtype="0" accel="9333" decel="90667" fill="hold" nodeType="withEffect">
                                  <p:stCondLst>
                                    <p:cond delay="0"/>
                                  </p:stCondLst>
                                  <p:childTnLst>
                                    <p:animMotion origin="layout" path="M 5E-6 0.13334 L 5E-6 -1.85185E-6 " pathEditMode="relative" rAng="0" ptsTypes="AA">
                                      <p:cBhvr>
                                        <p:cTn id="8" dur="750" fill="hold"/>
                                        <p:tgtEl>
                                          <p:spTgt spid="13"/>
                                        </p:tgtEl>
                                        <p:attrNameLst>
                                          <p:attrName>ppt_x</p:attrName>
                                          <p:attrName>ppt_y</p:attrName>
                                        </p:attrNameLst>
                                      </p:cBhvr>
                                      <p:rCtr x="0" y="-6667"/>
                                    </p:animMotion>
                                  </p:childTnLst>
                                </p:cTn>
                              </p:par>
                              <p:par>
                                <p:cTn id="9" presetID="42" presetClass="path" presetSubtype="0" accel="9333" decel="90667" fill="hold" nodeType="withEffect">
                                  <p:stCondLst>
                                    <p:cond delay="0"/>
                                  </p:stCondLst>
                                  <p:childTnLst>
                                    <p:animMotion origin="layout" path="M 5E-6 -1.85185E-6 L 5E-6 0.12778 " pathEditMode="relative" rAng="0" ptsTypes="AA">
                                      <p:cBhvr>
                                        <p:cTn id="10" dur="750" fill="hold"/>
                                        <p:tgtEl>
                                          <p:spTgt spid="6"/>
                                        </p:tgtEl>
                                        <p:attrNameLst>
                                          <p:attrName>ppt_x</p:attrName>
                                          <p:attrName>ppt_y</p:attrName>
                                        </p:attrNameLst>
                                      </p:cBhvr>
                                      <p:rCtr x="0" y="6389"/>
                                    </p:animMotion>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1000"/>
                                        <p:tgtEl>
                                          <p:spTgt spid="2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1000"/>
                                        <p:tgtEl>
                                          <p:spTgt spid="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fade">
                                      <p:cBhvr>
                                        <p:cTn id="23" dur="1000"/>
                                        <p:tgtEl>
                                          <p:spTgt spid="4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48"/>
                                        </p:tgtEl>
                                        <p:attrNameLst>
                                          <p:attrName>style.visibility</p:attrName>
                                        </p:attrNameLst>
                                      </p:cBhvr>
                                      <p:to>
                                        <p:strVal val="visible"/>
                                      </p:to>
                                    </p:set>
                                    <p:animEffect transition="in" filter="fade">
                                      <p:cBhvr>
                                        <p:cTn id="26" dur="1000"/>
                                        <p:tgtEl>
                                          <p:spTgt spid="48"/>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5"/>
                                        </p:tgtEl>
                                        <p:attrNameLst>
                                          <p:attrName>style.visibility</p:attrName>
                                        </p:attrNameLst>
                                      </p:cBhvr>
                                      <p:to>
                                        <p:strVal val="visible"/>
                                      </p:to>
                                    </p:set>
                                    <p:animEffect transition="in" filter="fade">
                                      <p:cBhvr>
                                        <p:cTn id="29" dur="1000"/>
                                        <p:tgtEl>
                                          <p:spTgt spid="45"/>
                                        </p:tgtEl>
                                      </p:cBhvr>
                                    </p:animEffect>
                                  </p:childTnLst>
                                </p:cTn>
                              </p:par>
                              <p:par>
                                <p:cTn id="30" presetID="10" presetClass="entr" presetSubtype="0" fill="hold" nodeType="with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1000"/>
                                        <p:tgtEl>
                                          <p:spTgt spid="2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40"/>
                                        </p:tgtEl>
                                        <p:attrNameLst>
                                          <p:attrName>style.visibility</p:attrName>
                                        </p:attrNameLst>
                                      </p:cBhvr>
                                      <p:to>
                                        <p:strVal val="visible"/>
                                      </p:to>
                                    </p:set>
                                    <p:animEffect transition="in" filter="fade">
                                      <p:cBhvr>
                                        <p:cTn id="35" dur="1000"/>
                                        <p:tgtEl>
                                          <p:spTgt spid="4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9"/>
                                        </p:tgtEl>
                                        <p:attrNameLst>
                                          <p:attrName>style.visibility</p:attrName>
                                        </p:attrNameLst>
                                      </p:cBhvr>
                                      <p:to>
                                        <p:strVal val="visible"/>
                                      </p:to>
                                    </p:set>
                                    <p:animEffect transition="in" filter="fade">
                                      <p:cBhvr>
                                        <p:cTn id="38" dur="1000"/>
                                        <p:tgtEl>
                                          <p:spTgt spid="39"/>
                                        </p:tgtEl>
                                      </p:cBhvr>
                                    </p:animEffect>
                                  </p:childTnLst>
                                </p:cTn>
                              </p:par>
                              <p:par>
                                <p:cTn id="39" presetID="1" presetClass="entr" presetSubtype="0" fill="hold" grpId="1" nodeType="withEffect">
                                  <p:stCondLst>
                                    <p:cond delay="1000"/>
                                  </p:stCondLst>
                                  <p:childTnLst>
                                    <p:set>
                                      <p:cBhvr>
                                        <p:cTn id="40" dur="1" fill="hold">
                                          <p:stCondLst>
                                            <p:cond delay="0"/>
                                          </p:stCondLst>
                                        </p:cTn>
                                        <p:tgtEl>
                                          <p:spTgt spid="37"/>
                                        </p:tgtEl>
                                        <p:attrNameLst>
                                          <p:attrName>style.visibility</p:attrName>
                                        </p:attrNameLst>
                                      </p:cBhvr>
                                      <p:to>
                                        <p:strVal val="visible"/>
                                      </p:to>
                                    </p:set>
                                  </p:childTnLst>
                                </p:cTn>
                              </p:par>
                              <p:par>
                                <p:cTn id="41" presetID="1" presetClass="entr" presetSubtype="0" fill="hold" grpId="1" nodeType="withEffect">
                                  <p:stCondLst>
                                    <p:cond delay="1000"/>
                                  </p:stCondLst>
                                  <p:childTnLst>
                                    <p:set>
                                      <p:cBhvr>
                                        <p:cTn id="42" dur="1" fill="hold">
                                          <p:stCondLst>
                                            <p:cond delay="0"/>
                                          </p:stCondLst>
                                        </p:cTn>
                                        <p:tgtEl>
                                          <p:spTgt spid="38"/>
                                        </p:tgtEl>
                                        <p:attrNameLst>
                                          <p:attrName>style.visibility</p:attrName>
                                        </p:attrNameLst>
                                      </p:cBhvr>
                                      <p:to>
                                        <p:strVal val="visible"/>
                                      </p:to>
                                    </p:set>
                                  </p:childTnLst>
                                </p:cTn>
                              </p:par>
                              <p:par>
                                <p:cTn id="43" presetID="64" presetClass="path" presetSubtype="0" accel="50000" decel="50000" fill="hold" grpId="0" nodeType="withEffect">
                                  <p:stCondLst>
                                    <p:cond delay="1000"/>
                                  </p:stCondLst>
                                  <p:childTnLst>
                                    <p:animMotion origin="layout" path="M -4.79167E-6 0.61759 L -4.79167E-6 -7.40741E-7 " pathEditMode="relative" rAng="0" ptsTypes="AA">
                                      <p:cBhvr>
                                        <p:cTn id="44" dur="2000" fill="hold"/>
                                        <p:tgtEl>
                                          <p:spTgt spid="37"/>
                                        </p:tgtEl>
                                        <p:attrNameLst>
                                          <p:attrName>ppt_x</p:attrName>
                                          <p:attrName>ppt_y</p:attrName>
                                        </p:attrNameLst>
                                      </p:cBhvr>
                                      <p:rCtr x="0" y="-30880"/>
                                    </p:animMotion>
                                  </p:childTnLst>
                                </p:cTn>
                              </p:par>
                              <p:par>
                                <p:cTn id="45" presetID="42" presetClass="path" presetSubtype="0" accel="50000" decel="50000" fill="hold" grpId="0" nodeType="withEffect">
                                  <p:stCondLst>
                                    <p:cond delay="1000"/>
                                  </p:stCondLst>
                                  <p:childTnLst>
                                    <p:animMotion origin="layout" path="M -0.00013 -0.49352 L -2.29167E-6 -3.7037E-7 " pathEditMode="relative" rAng="0" ptsTypes="AA">
                                      <p:cBhvr>
                                        <p:cTn id="46" dur="2000" fill="hold"/>
                                        <p:tgtEl>
                                          <p:spTgt spid="38"/>
                                        </p:tgtEl>
                                        <p:attrNameLst>
                                          <p:attrName>ppt_x</p:attrName>
                                          <p:attrName>ppt_y</p:attrName>
                                        </p:attrNameLst>
                                      </p:cBhvr>
                                      <p:rCtr x="0" y="24653"/>
                                    </p:animMotion>
                                  </p:childTnLst>
                                </p:cTn>
                              </p:par>
                              <p:par>
                                <p:cTn id="47" presetID="10" presetClass="entr" presetSubtype="0" fill="hold" grpId="0" nodeType="withEffect">
                                  <p:stCondLst>
                                    <p:cond delay="1000"/>
                                  </p:stCondLst>
                                  <p:childTnLst>
                                    <p:set>
                                      <p:cBhvr>
                                        <p:cTn id="48" dur="1" fill="hold">
                                          <p:stCondLst>
                                            <p:cond delay="0"/>
                                          </p:stCondLst>
                                        </p:cTn>
                                        <p:tgtEl>
                                          <p:spTgt spid="49"/>
                                        </p:tgtEl>
                                        <p:attrNameLst>
                                          <p:attrName>style.visibility</p:attrName>
                                        </p:attrNameLst>
                                      </p:cBhvr>
                                      <p:to>
                                        <p:strVal val="visible"/>
                                      </p:to>
                                    </p:set>
                                    <p:animEffect transition="in" filter="fade">
                                      <p:cBhvr>
                                        <p:cTn id="49" dur="250"/>
                                        <p:tgtEl>
                                          <p:spTgt spid="49"/>
                                        </p:tgtEl>
                                      </p:cBhvr>
                                    </p:animEffect>
                                  </p:childTnLst>
                                </p:cTn>
                              </p:par>
                              <p:par>
                                <p:cTn id="50" presetID="63" presetClass="path" presetSubtype="0" accel="50000" decel="50000" fill="hold" grpId="1" nodeType="withEffect">
                                  <p:stCondLst>
                                    <p:cond delay="1000"/>
                                  </p:stCondLst>
                                  <p:childTnLst>
                                    <p:animMotion origin="layout" path="M 0.08021 4.44444E-6 L 0.13385 4.44444E-6 " pathEditMode="relative" rAng="0" ptsTypes="AA">
                                      <p:cBhvr>
                                        <p:cTn id="51" dur="2000" fill="hold"/>
                                        <p:tgtEl>
                                          <p:spTgt spid="49"/>
                                        </p:tgtEl>
                                        <p:attrNameLst>
                                          <p:attrName>ppt_x</p:attrName>
                                          <p:attrName>ppt_y</p:attrName>
                                        </p:attrNameLst>
                                      </p:cBhvr>
                                      <p:rCtr x="2682" y="0"/>
                                    </p:animMotion>
                                  </p:childTnLst>
                                </p:cTn>
                              </p:par>
                              <p:par>
                                <p:cTn id="52" presetID="10" presetClass="entr" presetSubtype="0" fill="hold" grpId="0" nodeType="withEffect">
                                  <p:stCondLst>
                                    <p:cond delay="1000"/>
                                  </p:stCondLst>
                                  <p:childTnLst>
                                    <p:set>
                                      <p:cBhvr>
                                        <p:cTn id="53" dur="1" fill="hold">
                                          <p:stCondLst>
                                            <p:cond delay="0"/>
                                          </p:stCondLst>
                                        </p:cTn>
                                        <p:tgtEl>
                                          <p:spTgt spid="50"/>
                                        </p:tgtEl>
                                        <p:attrNameLst>
                                          <p:attrName>style.visibility</p:attrName>
                                        </p:attrNameLst>
                                      </p:cBhvr>
                                      <p:to>
                                        <p:strVal val="visible"/>
                                      </p:to>
                                    </p:set>
                                    <p:animEffect transition="in" filter="fade">
                                      <p:cBhvr>
                                        <p:cTn id="54" dur="1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7" grpId="1"/>
      <p:bldP spid="38" grpId="0"/>
      <p:bldP spid="38" grpId="1"/>
      <p:bldP spid="39" grpId="0" animBg="1"/>
      <p:bldP spid="40" grpId="0" animBg="1"/>
      <p:bldP spid="45" grpId="0" animBg="1"/>
      <p:bldP spid="47" grpId="0"/>
      <p:bldP spid="48" grpId="0"/>
      <p:bldP spid="49" grpId="0" animBg="1"/>
      <p:bldP spid="49" grpId="1" animBg="1"/>
      <p:bldP spid="50" grpId="0"/>
      <p:bldP spid="10" grpId="0"/>
      <p:bldP spid="11" grpId="0"/>
      <p:bldP spid="20"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BF49D0-188D-0EC5-5B24-F0A757836882}"/>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27B5BE2A-B3BD-3F2E-2F17-358ADFC2D0E6}"/>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7757F56C-5AA0-274A-D3E9-FB234FA2F62A}"/>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76D8353C-D0EE-0E60-2314-343F835132FD}"/>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3" name="Group 12">
            <a:extLst>
              <a:ext uri="{FF2B5EF4-FFF2-40B4-BE49-F238E27FC236}">
                <a16:creationId xmlns:a16="http://schemas.microsoft.com/office/drawing/2014/main" id="{D8617B4C-5E37-E045-799B-C345CFF3ABC4}"/>
              </a:ext>
            </a:extLst>
          </p:cNvPr>
          <p:cNvGrpSpPr/>
          <p:nvPr/>
        </p:nvGrpSpPr>
        <p:grpSpPr>
          <a:xfrm>
            <a:off x="6007117" y="524825"/>
            <a:ext cx="2730500" cy="1117600"/>
            <a:chOff x="501650" y="2946400"/>
            <a:chExt cx="2730500" cy="1117600"/>
          </a:xfrm>
        </p:grpSpPr>
        <p:sp>
          <p:nvSpPr>
            <p:cNvPr id="15" name="Rectangle: Rounded Corners 14">
              <a:extLst>
                <a:ext uri="{FF2B5EF4-FFF2-40B4-BE49-F238E27FC236}">
                  <a16:creationId xmlns:a16="http://schemas.microsoft.com/office/drawing/2014/main" id="{E370E8C6-D308-FD33-B3A2-9744A1297843}"/>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6D9BB4C4-16B6-F3E8-2288-FC04A563A3BC}"/>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2024</a:t>
              </a:r>
            </a:p>
          </p:txBody>
        </p:sp>
      </p:grpSp>
      <p:grpSp>
        <p:nvGrpSpPr>
          <p:cNvPr id="2" name="Group 1">
            <a:extLst>
              <a:ext uri="{FF2B5EF4-FFF2-40B4-BE49-F238E27FC236}">
                <a16:creationId xmlns:a16="http://schemas.microsoft.com/office/drawing/2014/main" id="{F6A5CFE9-0C56-F776-8501-2B64AD9980B8}"/>
              </a:ext>
            </a:extLst>
          </p:cNvPr>
          <p:cNvGrpSpPr/>
          <p:nvPr/>
        </p:nvGrpSpPr>
        <p:grpSpPr>
          <a:xfrm>
            <a:off x="8826517" y="524825"/>
            <a:ext cx="2730500" cy="1117600"/>
            <a:chOff x="501650" y="2946400"/>
            <a:chExt cx="2730500" cy="1117600"/>
          </a:xfrm>
        </p:grpSpPr>
        <p:sp>
          <p:nvSpPr>
            <p:cNvPr id="4" name="Rectangle: Rounded Corners 3">
              <a:extLst>
                <a:ext uri="{FF2B5EF4-FFF2-40B4-BE49-F238E27FC236}">
                  <a16:creationId xmlns:a16="http://schemas.microsoft.com/office/drawing/2014/main" id="{48CBA0C2-F2C8-21E2-40C4-9FA0F8EF7CA0}"/>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5" name="TextBox 4">
              <a:extLst>
                <a:ext uri="{FF2B5EF4-FFF2-40B4-BE49-F238E27FC236}">
                  <a16:creationId xmlns:a16="http://schemas.microsoft.com/office/drawing/2014/main" id="{3BD9C102-7521-EA4F-29B8-15C14BDDF68E}"/>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2025</a:t>
              </a:r>
            </a:p>
          </p:txBody>
        </p:sp>
      </p:grpSp>
      <p:sp>
        <p:nvSpPr>
          <p:cNvPr id="14" name="Rectangle top">
            <a:extLst>
              <a:ext uri="{FF2B5EF4-FFF2-40B4-BE49-F238E27FC236}">
                <a16:creationId xmlns:a16="http://schemas.microsoft.com/office/drawing/2014/main" id="{829C816A-2900-C879-1AC1-BC0553741380}"/>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 name="Rectangle 2">
            <a:extLst>
              <a:ext uri="{FF2B5EF4-FFF2-40B4-BE49-F238E27FC236}">
                <a16:creationId xmlns:a16="http://schemas.microsoft.com/office/drawing/2014/main" id="{9298827A-3038-07D5-5A72-B2591AF0AD37}"/>
              </a:ext>
            </a:extLst>
          </p:cNvPr>
          <p:cNvSpPr/>
          <p:nvPr/>
        </p:nvSpPr>
        <p:spPr>
          <a:xfrm>
            <a:off x="495413" y="1248885"/>
            <a:ext cx="5254896" cy="544154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2" name="Picture Placeholder 5">
            <a:extLst>
              <a:ext uri="{FF2B5EF4-FFF2-40B4-BE49-F238E27FC236}">
                <a16:creationId xmlns:a16="http://schemas.microsoft.com/office/drawing/2014/main" id="{28A3FF5F-7178-B80C-A353-950DF5642B7D}"/>
              </a:ext>
            </a:extLst>
          </p:cNvPr>
          <p:cNvPicPr>
            <a:picLocks noChangeAspect="1"/>
          </p:cNvPicPr>
          <p:nvPr/>
        </p:nvPicPr>
        <p:blipFill>
          <a:blip r:embed="rId4">
            <a:extLst>
              <a:ext uri="{28A0092B-C50C-407E-A947-70E740481C1C}">
                <a14:useLocalDpi xmlns:a14="http://schemas.microsoft.com/office/drawing/2010/main" val="0"/>
              </a:ext>
            </a:extLst>
          </a:blip>
          <a:srcRect l="24736" r="24736"/>
          <a:stretch/>
        </p:blipFill>
        <p:spPr>
          <a:xfrm>
            <a:off x="6096000" y="3212569"/>
            <a:ext cx="4997782" cy="3252886"/>
          </a:xfrm>
          <a:prstGeom prst="rect">
            <a:avLst/>
          </a:prstGeom>
          <a:effectLst>
            <a:outerShdw blurRad="317500" dist="152400" dir="8100000" algn="tr" rotWithShape="0">
              <a:prstClr val="black">
                <a:alpha val="40000"/>
              </a:prstClr>
            </a:outerShdw>
          </a:effectLst>
        </p:spPr>
      </p:pic>
      <p:sp>
        <p:nvSpPr>
          <p:cNvPr id="37" name="----------Faal----------">
            <a:extLst>
              <a:ext uri="{FF2B5EF4-FFF2-40B4-BE49-F238E27FC236}">
                <a16:creationId xmlns:a16="http://schemas.microsoft.com/office/drawing/2014/main" id="{C85636E3-2AA7-E129-D010-BD7D63F91D00}"/>
              </a:ext>
            </a:extLst>
          </p:cNvPr>
          <p:cNvSpPr>
            <a:spLocks noGrp="1" noRot="1" noMove="1" noResize="1" noEditPoints="1" noAdjustHandles="1" noChangeArrowheads="1" noChangeShapeType="1"/>
          </p:cNvSpPr>
          <p:nvPr/>
        </p:nvSpPr>
        <p:spPr>
          <a:xfrm>
            <a:off x="3302966" y="2193990"/>
            <a:ext cx="782605" cy="3028265"/>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0</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1</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2</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3</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4</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5</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9</a:t>
            </a:r>
          </a:p>
        </p:txBody>
      </p:sp>
      <p:sp>
        <p:nvSpPr>
          <p:cNvPr id="38" name="----------Saeed----------">
            <a:extLst>
              <a:ext uri="{FF2B5EF4-FFF2-40B4-BE49-F238E27FC236}">
                <a16:creationId xmlns:a16="http://schemas.microsoft.com/office/drawing/2014/main" id="{485ABCDB-C44C-62D8-A2EC-D05896A203F1}"/>
              </a:ext>
            </a:extLst>
          </p:cNvPr>
          <p:cNvSpPr>
            <a:spLocks noGrp="1" noRot="1" noMove="1" noResize="1" noEditPoints="1" noAdjustHandles="1" noChangeArrowheads="1" noChangeShapeType="1"/>
          </p:cNvSpPr>
          <p:nvPr/>
        </p:nvSpPr>
        <p:spPr>
          <a:xfrm>
            <a:off x="3514262" y="3659769"/>
            <a:ext cx="782605" cy="3766929"/>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endPar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1</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4</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5</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6</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7</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8</a:t>
            </a:r>
          </a:p>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9</a:t>
            </a:r>
            <a:endParaRPr kumimoji="0" sz="2000" b="1"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endParaRPr>
          </a:p>
        </p:txBody>
      </p:sp>
      <p:sp useBgFill="1">
        <p:nvSpPr>
          <p:cNvPr id="39" name="Rectangle 38">
            <a:extLst>
              <a:ext uri="{FF2B5EF4-FFF2-40B4-BE49-F238E27FC236}">
                <a16:creationId xmlns:a16="http://schemas.microsoft.com/office/drawing/2014/main" id="{51AB21C2-5EBB-F0BC-B1FE-43CBC483BBDE}"/>
              </a:ext>
            </a:extLst>
          </p:cNvPr>
          <p:cNvSpPr>
            <a:spLocks noGrp="1" noRot="1" noMove="1" noResize="1" noEditPoints="1" noAdjustHandles="1" noChangeArrowheads="1" noChangeShapeType="1"/>
          </p:cNvSpPr>
          <p:nvPr/>
        </p:nvSpPr>
        <p:spPr>
          <a:xfrm>
            <a:off x="3381641" y="1172249"/>
            <a:ext cx="1083292" cy="3594356"/>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useBgFill="1">
        <p:nvSpPr>
          <p:cNvPr id="40" name="Rectangle 39">
            <a:extLst>
              <a:ext uri="{FF2B5EF4-FFF2-40B4-BE49-F238E27FC236}">
                <a16:creationId xmlns:a16="http://schemas.microsoft.com/office/drawing/2014/main" id="{21684E65-17FE-17F6-3798-43556E4C86AF}"/>
              </a:ext>
            </a:extLst>
          </p:cNvPr>
          <p:cNvSpPr>
            <a:spLocks noGrp="1" noRot="1" noMove="1" noResize="1" noEditPoints="1" noAdjustHandles="1" noChangeArrowheads="1" noChangeShapeType="1"/>
          </p:cNvSpPr>
          <p:nvPr/>
        </p:nvSpPr>
        <p:spPr>
          <a:xfrm>
            <a:off x="3349517" y="5155823"/>
            <a:ext cx="653631" cy="1702177"/>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45" name="5">
            <a:extLst>
              <a:ext uri="{FF2B5EF4-FFF2-40B4-BE49-F238E27FC236}">
                <a16:creationId xmlns:a16="http://schemas.microsoft.com/office/drawing/2014/main" id="{20CA93F0-E295-537E-8AD4-71067AD2E353}"/>
              </a:ext>
            </a:extLst>
          </p:cNvPr>
          <p:cNvSpPr/>
          <p:nvPr/>
        </p:nvSpPr>
        <p:spPr>
          <a:xfrm flipV="1">
            <a:off x="1605171" y="5259202"/>
            <a:ext cx="2589484" cy="1849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800" b="0" i="0" u="none" strike="noStrike" kern="1200" cap="none" spc="0" normalizeH="0" baseline="0" noProof="0" dirty="0">
              <a:ln>
                <a:noFill/>
              </a:ln>
              <a:solidFill>
                <a:srgbClr val="262626"/>
              </a:solidFill>
              <a:effectLst/>
              <a:uLnTx/>
              <a:uFillTx/>
              <a:latin typeface="Montserrat" panose="00000500000000000000" pitchFamily="2" charset="0"/>
              <a:sym typeface="Helvetica Light"/>
            </a:endParaRPr>
          </a:p>
        </p:txBody>
      </p:sp>
      <p:sp>
        <p:nvSpPr>
          <p:cNvPr id="46" name="4">
            <a:extLst>
              <a:ext uri="{FF2B5EF4-FFF2-40B4-BE49-F238E27FC236}">
                <a16:creationId xmlns:a16="http://schemas.microsoft.com/office/drawing/2014/main" id="{FCB1DFB8-5895-C044-46DC-BCF38CCCB186}"/>
              </a:ext>
            </a:extLst>
          </p:cNvPr>
          <p:cNvSpPr/>
          <p:nvPr/>
        </p:nvSpPr>
        <p:spPr>
          <a:xfrm>
            <a:off x="1578385" y="5310906"/>
            <a:ext cx="2386337" cy="37484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endParaRPr kumimoji="0" sz="1600" b="0" i="0" u="none" strike="noStrike" kern="1200" cap="none" spc="75" normalizeH="0" baseline="0" noProof="0" dirty="0">
              <a:ln>
                <a:noFill/>
              </a:ln>
              <a:solidFill>
                <a:srgbClr val="262626"/>
              </a:solidFill>
              <a:effectLst/>
              <a:uLnTx/>
              <a:uFillTx/>
              <a:latin typeface="Montserrat" panose="00000500000000000000" pitchFamily="2" charset="0"/>
              <a:sym typeface="Raleway Light"/>
            </a:endParaRPr>
          </a:p>
        </p:txBody>
      </p:sp>
      <p:sp>
        <p:nvSpPr>
          <p:cNvPr id="47" name="1">
            <a:extLst>
              <a:ext uri="{FF2B5EF4-FFF2-40B4-BE49-F238E27FC236}">
                <a16:creationId xmlns:a16="http://schemas.microsoft.com/office/drawing/2014/main" id="{5FCB925A-F4FE-EC79-A7C4-B14B9EBCF958}"/>
              </a:ext>
            </a:extLst>
          </p:cNvPr>
          <p:cNvSpPr>
            <a:spLocks/>
          </p:cNvSpPr>
          <p:nvPr/>
        </p:nvSpPr>
        <p:spPr>
          <a:xfrm>
            <a:off x="1578385" y="3869672"/>
            <a:ext cx="1989327" cy="471924"/>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May</a:t>
            </a:r>
            <a:r>
              <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17</a:t>
            </a:r>
            <a:r>
              <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2025</a:t>
            </a:r>
            <a:endParaRPr kumimoji="0" sz="24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endParaRPr>
          </a:p>
        </p:txBody>
      </p:sp>
      <p:sp>
        <p:nvSpPr>
          <p:cNvPr id="48" name="2">
            <a:extLst>
              <a:ext uri="{FF2B5EF4-FFF2-40B4-BE49-F238E27FC236}">
                <a16:creationId xmlns:a16="http://schemas.microsoft.com/office/drawing/2014/main" id="{C93055E9-3AD9-C184-8F6F-C6732E69C271}"/>
              </a:ext>
            </a:extLst>
          </p:cNvPr>
          <p:cNvSpPr>
            <a:spLocks/>
          </p:cNvSpPr>
          <p:nvPr/>
        </p:nvSpPr>
        <p:spPr>
          <a:xfrm>
            <a:off x="1578385" y="4310049"/>
            <a:ext cx="2276460" cy="37484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lang="en-US" sz="1600" noProof="0" dirty="0">
                <a:solidFill>
                  <a:srgbClr val="262626"/>
                </a:solidFill>
                <a:latin typeface="Montserrat" panose="00000500000000000000" pitchFamily="2" charset="0"/>
              </a:rPr>
              <a:t>Progress</a:t>
            </a:r>
            <a:endParaRPr kumimoji="0" lang="en-US" sz="1600" b="0" i="0" u="none" strike="noStrike" kern="1200" cap="none" spc="75" normalizeH="0" baseline="0" noProof="0" dirty="0">
              <a:ln>
                <a:noFill/>
              </a:ln>
              <a:solidFill>
                <a:srgbClr val="262626"/>
              </a:solidFill>
              <a:effectLst/>
              <a:uLnTx/>
              <a:uFillTx/>
              <a:latin typeface="Montserrat" panose="00000500000000000000" pitchFamily="2" charset="0"/>
              <a:sym typeface="Raleway Light"/>
            </a:endParaRPr>
          </a:p>
        </p:txBody>
      </p:sp>
      <p:sp>
        <p:nvSpPr>
          <p:cNvPr id="49" name="Oval 48">
            <a:extLst>
              <a:ext uri="{FF2B5EF4-FFF2-40B4-BE49-F238E27FC236}">
                <a16:creationId xmlns:a16="http://schemas.microsoft.com/office/drawing/2014/main" id="{BACE8BFE-56CD-2B63-FF92-C6C99A2D7831}"/>
              </a:ext>
            </a:extLst>
          </p:cNvPr>
          <p:cNvSpPr/>
          <p:nvPr/>
        </p:nvSpPr>
        <p:spPr>
          <a:xfrm>
            <a:off x="1559339" y="5152094"/>
            <a:ext cx="232706" cy="23270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0" name="TextBox 49">
            <a:extLst>
              <a:ext uri="{FF2B5EF4-FFF2-40B4-BE49-F238E27FC236}">
                <a16:creationId xmlns:a16="http://schemas.microsoft.com/office/drawing/2014/main" id="{E4E78CDB-E129-6368-0B01-6E9F67D25725}"/>
              </a:ext>
            </a:extLst>
          </p:cNvPr>
          <p:cNvSpPr txBox="1"/>
          <p:nvPr/>
        </p:nvSpPr>
        <p:spPr>
          <a:xfrm>
            <a:off x="3168571" y="4787857"/>
            <a:ext cx="3456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Aptos" panose="02110004020202020204"/>
                <a:ea typeface="+mn-ea"/>
                <a:cs typeface="+mn-cs"/>
              </a:rPr>
              <a:t>%</a:t>
            </a:r>
          </a:p>
        </p:txBody>
      </p:sp>
      <p:sp>
        <p:nvSpPr>
          <p:cNvPr id="9" name="Rectangle 8">
            <a:extLst>
              <a:ext uri="{FF2B5EF4-FFF2-40B4-BE49-F238E27FC236}">
                <a16:creationId xmlns:a16="http://schemas.microsoft.com/office/drawing/2014/main" id="{4332B09A-03FE-BCB9-64C0-A7938E728E21}"/>
              </a:ext>
            </a:extLst>
          </p:cNvPr>
          <p:cNvSpPr/>
          <p:nvPr/>
        </p:nvSpPr>
        <p:spPr>
          <a:xfrm>
            <a:off x="-9795" y="1572951"/>
            <a:ext cx="12201796" cy="1083129"/>
          </a:xfrm>
          <a:prstGeom prst="rect">
            <a:avLst/>
          </a:prstGeom>
          <a:solidFill>
            <a:schemeClr val="bg1">
              <a:lumMod val="85000"/>
              <a:alpha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16949469-0B02-9201-9A07-A4B8C66F97D0}"/>
              </a:ext>
            </a:extLst>
          </p:cNvPr>
          <p:cNvSpPr txBox="1"/>
          <p:nvPr/>
        </p:nvSpPr>
        <p:spPr>
          <a:xfrm>
            <a:off x="495414" y="1729794"/>
            <a:ext cx="4493622" cy="769441"/>
          </a:xfrm>
          <a:prstGeom prst="rect">
            <a:avLst/>
          </a:prstGeom>
          <a:noFill/>
        </p:spPr>
        <p:txBody>
          <a:bodyPr wrap="square" rtlCol="0">
            <a:spAutoFit/>
          </a:bodyPr>
          <a:lstStyle/>
          <a:p>
            <a:pPr algn="ctr"/>
            <a:r>
              <a:rPr lang="en-US" sz="4400" dirty="0">
                <a:latin typeface="Montserrat ExtraBold" pitchFamily="2" charset="0"/>
              </a:rPr>
              <a:t>Fourth YEAR</a:t>
            </a:r>
          </a:p>
        </p:txBody>
      </p:sp>
      <p:sp>
        <p:nvSpPr>
          <p:cNvPr id="11" name="TextBox 10">
            <a:extLst>
              <a:ext uri="{FF2B5EF4-FFF2-40B4-BE49-F238E27FC236}">
                <a16:creationId xmlns:a16="http://schemas.microsoft.com/office/drawing/2014/main" id="{28F33AAC-DE06-7F5E-2EC3-CF460694E0CC}"/>
              </a:ext>
            </a:extLst>
          </p:cNvPr>
          <p:cNvSpPr txBox="1"/>
          <p:nvPr/>
        </p:nvSpPr>
        <p:spPr>
          <a:xfrm>
            <a:off x="5740417" y="1699015"/>
            <a:ext cx="4855818" cy="830997"/>
          </a:xfrm>
          <a:prstGeom prst="rect">
            <a:avLst/>
          </a:prstGeom>
          <a:noFill/>
        </p:spPr>
        <p:txBody>
          <a:bodyPr wrap="square" rtlCol="0">
            <a:spAutoFit/>
          </a:bodyPr>
          <a:lstStyle/>
          <a:p>
            <a:r>
              <a:rPr lang="en-US" sz="1200" dirty="0">
                <a:latin typeface="Montserrat" panose="00000500000000000000" pitchFamily="2" charset="0"/>
              </a:rPr>
              <a:t>Lorem ipsum dolor sit a met, constituter adipescent elite. Maecenas porttitor congue massa. Fusce posuere, magna sed pulvinar ultricies, purus lectus malesuada libero, sit a met commodo magna eros quis urna.</a:t>
            </a:r>
          </a:p>
        </p:txBody>
      </p:sp>
      <p:sp>
        <p:nvSpPr>
          <p:cNvPr id="20" name="Parallelogram 19">
            <a:extLst>
              <a:ext uri="{FF2B5EF4-FFF2-40B4-BE49-F238E27FC236}">
                <a16:creationId xmlns:a16="http://schemas.microsoft.com/office/drawing/2014/main" id="{4659E9F0-3FA9-DD71-B66D-4411BEC3B3B5}"/>
              </a:ext>
            </a:extLst>
          </p:cNvPr>
          <p:cNvSpPr/>
          <p:nvPr/>
        </p:nvSpPr>
        <p:spPr>
          <a:xfrm>
            <a:off x="4905834" y="1572948"/>
            <a:ext cx="460040" cy="1083129"/>
          </a:xfrm>
          <a:prstGeom prst="parallelogram">
            <a:avLst>
              <a:gd name="adj" fmla="val 68443"/>
            </a:avLst>
          </a:prstGeom>
          <a:solidFill>
            <a:schemeClr val="tx1">
              <a:lumMod val="85000"/>
              <a:lumOff val="15000"/>
            </a:schemeClr>
          </a:solidFill>
          <a:ln>
            <a:noFill/>
          </a:ln>
          <a:effectLst>
            <a:outerShdw blurRad="317500" dist="152400" algn="l" rotWithShape="0">
              <a:prstClr val="black"/>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5496080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4" presetClass="path" presetSubtype="0" accel="9333" decel="90667" fill="hold" nodeType="withEffect">
                                  <p:stCondLst>
                                    <p:cond delay="0"/>
                                  </p:stCondLst>
                                  <p:childTnLst>
                                    <p:animMotion origin="layout" path="M 5E-6 0.13334 L 5E-6 -1.85185E-6 " pathEditMode="relative" rAng="0" ptsTypes="AA">
                                      <p:cBhvr>
                                        <p:cTn id="8" dur="750" fill="hold"/>
                                        <p:tgtEl>
                                          <p:spTgt spid="2"/>
                                        </p:tgtEl>
                                        <p:attrNameLst>
                                          <p:attrName>ppt_x</p:attrName>
                                          <p:attrName>ppt_y</p:attrName>
                                        </p:attrNameLst>
                                      </p:cBhvr>
                                      <p:rCtr x="0" y="-6667"/>
                                    </p:animMotion>
                                  </p:childTnLst>
                                </p:cTn>
                              </p:par>
                              <p:par>
                                <p:cTn id="9" presetID="42" presetClass="path" presetSubtype="0" accel="9333" decel="90667" fill="hold" nodeType="withEffect">
                                  <p:stCondLst>
                                    <p:cond delay="0"/>
                                  </p:stCondLst>
                                  <p:childTnLst>
                                    <p:animMotion origin="layout" path="M 5E-6 -1.85185E-6 L 5E-6 0.12778 " pathEditMode="relative" rAng="0" ptsTypes="AA">
                                      <p:cBhvr>
                                        <p:cTn id="10" dur="750" fill="hold"/>
                                        <p:tgtEl>
                                          <p:spTgt spid="13"/>
                                        </p:tgtEl>
                                        <p:attrNameLst>
                                          <p:attrName>ppt_x</p:attrName>
                                          <p:attrName>ppt_y</p:attrName>
                                        </p:attrNameLst>
                                      </p:cBhvr>
                                      <p:rCtr x="0" y="6389"/>
                                    </p:animMotion>
                                  </p:childTnLst>
                                </p:cTn>
                              </p:par>
                            </p:childTnLst>
                          </p:cTn>
                        </p:par>
                        <p:par>
                          <p:cTn id="11" fill="hold">
                            <p:stCondLst>
                              <p:cond delay="750"/>
                            </p:stCondLst>
                            <p:childTnLst>
                              <p:par>
                                <p:cTn id="12" presetID="10"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1000"/>
                                        <p:tgtEl>
                                          <p:spTgt spid="2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1000"/>
                                        <p:tgtEl>
                                          <p:spTgt spid="11"/>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fade">
                                      <p:cBhvr>
                                        <p:cTn id="23" dur="1000"/>
                                        <p:tgtEl>
                                          <p:spTgt spid="4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48"/>
                                        </p:tgtEl>
                                        <p:attrNameLst>
                                          <p:attrName>style.visibility</p:attrName>
                                        </p:attrNameLst>
                                      </p:cBhvr>
                                      <p:to>
                                        <p:strVal val="visible"/>
                                      </p:to>
                                    </p:set>
                                    <p:animEffect transition="in" filter="fade">
                                      <p:cBhvr>
                                        <p:cTn id="26" dur="1000"/>
                                        <p:tgtEl>
                                          <p:spTgt spid="48"/>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5"/>
                                        </p:tgtEl>
                                        <p:attrNameLst>
                                          <p:attrName>style.visibility</p:attrName>
                                        </p:attrNameLst>
                                      </p:cBhvr>
                                      <p:to>
                                        <p:strVal val="visible"/>
                                      </p:to>
                                    </p:set>
                                    <p:animEffect transition="in" filter="fade">
                                      <p:cBhvr>
                                        <p:cTn id="29" dur="1000"/>
                                        <p:tgtEl>
                                          <p:spTgt spid="45"/>
                                        </p:tgtEl>
                                      </p:cBhvr>
                                    </p:animEffect>
                                  </p:childTnLst>
                                </p:cTn>
                              </p:par>
                              <p:par>
                                <p:cTn id="30" presetID="10" presetClass="entr" presetSubtype="0" fill="hold" nodeType="with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1000"/>
                                        <p:tgtEl>
                                          <p:spTgt spid="22"/>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40"/>
                                        </p:tgtEl>
                                        <p:attrNameLst>
                                          <p:attrName>style.visibility</p:attrName>
                                        </p:attrNameLst>
                                      </p:cBhvr>
                                      <p:to>
                                        <p:strVal val="visible"/>
                                      </p:to>
                                    </p:set>
                                    <p:animEffect transition="in" filter="fade">
                                      <p:cBhvr>
                                        <p:cTn id="35" dur="1000"/>
                                        <p:tgtEl>
                                          <p:spTgt spid="4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9"/>
                                        </p:tgtEl>
                                        <p:attrNameLst>
                                          <p:attrName>style.visibility</p:attrName>
                                        </p:attrNameLst>
                                      </p:cBhvr>
                                      <p:to>
                                        <p:strVal val="visible"/>
                                      </p:to>
                                    </p:set>
                                    <p:animEffect transition="in" filter="fade">
                                      <p:cBhvr>
                                        <p:cTn id="38" dur="1000"/>
                                        <p:tgtEl>
                                          <p:spTgt spid="39"/>
                                        </p:tgtEl>
                                      </p:cBhvr>
                                    </p:animEffect>
                                  </p:childTnLst>
                                </p:cTn>
                              </p:par>
                              <p:par>
                                <p:cTn id="39" presetID="1" presetClass="entr" presetSubtype="0" fill="hold" grpId="1" nodeType="withEffect">
                                  <p:stCondLst>
                                    <p:cond delay="1000"/>
                                  </p:stCondLst>
                                  <p:childTnLst>
                                    <p:set>
                                      <p:cBhvr>
                                        <p:cTn id="40" dur="1" fill="hold">
                                          <p:stCondLst>
                                            <p:cond delay="0"/>
                                          </p:stCondLst>
                                        </p:cTn>
                                        <p:tgtEl>
                                          <p:spTgt spid="37"/>
                                        </p:tgtEl>
                                        <p:attrNameLst>
                                          <p:attrName>style.visibility</p:attrName>
                                        </p:attrNameLst>
                                      </p:cBhvr>
                                      <p:to>
                                        <p:strVal val="visible"/>
                                      </p:to>
                                    </p:set>
                                  </p:childTnLst>
                                </p:cTn>
                              </p:par>
                              <p:par>
                                <p:cTn id="41" presetID="1" presetClass="entr" presetSubtype="0" fill="hold" grpId="1" nodeType="withEffect">
                                  <p:stCondLst>
                                    <p:cond delay="1000"/>
                                  </p:stCondLst>
                                  <p:childTnLst>
                                    <p:set>
                                      <p:cBhvr>
                                        <p:cTn id="42" dur="1" fill="hold">
                                          <p:stCondLst>
                                            <p:cond delay="0"/>
                                          </p:stCondLst>
                                        </p:cTn>
                                        <p:tgtEl>
                                          <p:spTgt spid="38"/>
                                        </p:tgtEl>
                                        <p:attrNameLst>
                                          <p:attrName>style.visibility</p:attrName>
                                        </p:attrNameLst>
                                      </p:cBhvr>
                                      <p:to>
                                        <p:strVal val="visible"/>
                                      </p:to>
                                    </p:set>
                                  </p:childTnLst>
                                </p:cTn>
                              </p:par>
                              <p:par>
                                <p:cTn id="43" presetID="64" presetClass="path" presetSubtype="0" accel="50000" decel="50000" fill="hold" grpId="0" nodeType="withEffect">
                                  <p:stCondLst>
                                    <p:cond delay="1000"/>
                                  </p:stCondLst>
                                  <p:childTnLst>
                                    <p:animMotion origin="layout" path="M -4.79167E-6 0.61759 L -4.79167E-6 -7.40741E-7 " pathEditMode="relative" rAng="0" ptsTypes="AA">
                                      <p:cBhvr>
                                        <p:cTn id="44" dur="2000" fill="hold"/>
                                        <p:tgtEl>
                                          <p:spTgt spid="37"/>
                                        </p:tgtEl>
                                        <p:attrNameLst>
                                          <p:attrName>ppt_x</p:attrName>
                                          <p:attrName>ppt_y</p:attrName>
                                        </p:attrNameLst>
                                      </p:cBhvr>
                                      <p:rCtr x="0" y="-30880"/>
                                    </p:animMotion>
                                  </p:childTnLst>
                                </p:cTn>
                              </p:par>
                              <p:par>
                                <p:cTn id="45" presetID="42" presetClass="path" presetSubtype="0" accel="50000" decel="50000" fill="hold" grpId="0" nodeType="withEffect">
                                  <p:stCondLst>
                                    <p:cond delay="1000"/>
                                  </p:stCondLst>
                                  <p:childTnLst>
                                    <p:animMotion origin="layout" path="M -0.00013 -0.49352 L -2.29167E-6 -3.7037E-7 " pathEditMode="relative" rAng="0" ptsTypes="AA">
                                      <p:cBhvr>
                                        <p:cTn id="46" dur="2000" fill="hold"/>
                                        <p:tgtEl>
                                          <p:spTgt spid="38"/>
                                        </p:tgtEl>
                                        <p:attrNameLst>
                                          <p:attrName>ppt_x</p:attrName>
                                          <p:attrName>ppt_y</p:attrName>
                                        </p:attrNameLst>
                                      </p:cBhvr>
                                      <p:rCtr x="0" y="24653"/>
                                    </p:animMotion>
                                  </p:childTnLst>
                                </p:cTn>
                              </p:par>
                              <p:par>
                                <p:cTn id="47" presetID="10" presetClass="entr" presetSubtype="0" fill="hold" grpId="0" nodeType="withEffect">
                                  <p:stCondLst>
                                    <p:cond delay="1000"/>
                                  </p:stCondLst>
                                  <p:childTnLst>
                                    <p:set>
                                      <p:cBhvr>
                                        <p:cTn id="48" dur="1" fill="hold">
                                          <p:stCondLst>
                                            <p:cond delay="0"/>
                                          </p:stCondLst>
                                        </p:cTn>
                                        <p:tgtEl>
                                          <p:spTgt spid="49"/>
                                        </p:tgtEl>
                                        <p:attrNameLst>
                                          <p:attrName>style.visibility</p:attrName>
                                        </p:attrNameLst>
                                      </p:cBhvr>
                                      <p:to>
                                        <p:strVal val="visible"/>
                                      </p:to>
                                    </p:set>
                                    <p:animEffect transition="in" filter="fade">
                                      <p:cBhvr>
                                        <p:cTn id="49" dur="250"/>
                                        <p:tgtEl>
                                          <p:spTgt spid="49"/>
                                        </p:tgtEl>
                                      </p:cBhvr>
                                    </p:animEffect>
                                  </p:childTnLst>
                                </p:cTn>
                              </p:par>
                              <p:par>
                                <p:cTn id="50" presetID="63" presetClass="path" presetSubtype="0" accel="50000" decel="50000" fill="hold" grpId="1" nodeType="withEffect">
                                  <p:stCondLst>
                                    <p:cond delay="1000"/>
                                  </p:stCondLst>
                                  <p:childTnLst>
                                    <p:animMotion origin="layout" path="M 0.12161 4.44444E-6 L 0.17878 4.44444E-6 " pathEditMode="relative" rAng="0" ptsTypes="AA">
                                      <p:cBhvr>
                                        <p:cTn id="51" dur="2000" fill="hold"/>
                                        <p:tgtEl>
                                          <p:spTgt spid="49"/>
                                        </p:tgtEl>
                                        <p:attrNameLst>
                                          <p:attrName>ppt_x</p:attrName>
                                          <p:attrName>ppt_y</p:attrName>
                                        </p:attrNameLst>
                                      </p:cBhvr>
                                      <p:rCtr x="2852" y="0"/>
                                    </p:animMotion>
                                  </p:childTnLst>
                                </p:cTn>
                              </p:par>
                              <p:par>
                                <p:cTn id="52" presetID="10" presetClass="entr" presetSubtype="0" fill="hold" grpId="0" nodeType="withEffect">
                                  <p:stCondLst>
                                    <p:cond delay="1000"/>
                                  </p:stCondLst>
                                  <p:childTnLst>
                                    <p:set>
                                      <p:cBhvr>
                                        <p:cTn id="53" dur="1" fill="hold">
                                          <p:stCondLst>
                                            <p:cond delay="0"/>
                                          </p:stCondLst>
                                        </p:cTn>
                                        <p:tgtEl>
                                          <p:spTgt spid="50"/>
                                        </p:tgtEl>
                                        <p:attrNameLst>
                                          <p:attrName>style.visibility</p:attrName>
                                        </p:attrNameLst>
                                      </p:cBhvr>
                                      <p:to>
                                        <p:strVal val="visible"/>
                                      </p:to>
                                    </p:set>
                                    <p:animEffect transition="in" filter="fade">
                                      <p:cBhvr>
                                        <p:cTn id="54" dur="10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7" grpId="1"/>
      <p:bldP spid="38" grpId="0"/>
      <p:bldP spid="38" grpId="1"/>
      <p:bldP spid="39" grpId="0" animBg="1"/>
      <p:bldP spid="40" grpId="0" animBg="1"/>
      <p:bldP spid="45" grpId="0" animBg="1"/>
      <p:bldP spid="47" grpId="0"/>
      <p:bldP spid="48" grpId="0"/>
      <p:bldP spid="49" grpId="0" animBg="1"/>
      <p:bldP spid="49" grpId="1" animBg="1"/>
      <p:bldP spid="50" grpId="0"/>
      <p:bldP spid="10" grpId="0"/>
      <p:bldP spid="11" grpId="0"/>
      <p:bldP spid="20"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D9DE49-905E-1350-4C93-969742CE2682}"/>
            </a:ext>
          </a:extLst>
        </p:cNvPr>
        <p:cNvGrpSpPr/>
        <p:nvPr/>
      </p:nvGrpSpPr>
      <p:grpSpPr>
        <a:xfrm>
          <a:off x="0" y="0"/>
          <a:ext cx="0" cy="0"/>
          <a:chOff x="0" y="0"/>
          <a:chExt cx="0" cy="0"/>
        </a:xfrm>
      </p:grpSpPr>
      <p:sp>
        <p:nvSpPr>
          <p:cNvPr id="19" name="Rectangle 18">
            <a:extLst>
              <a:ext uri="{FF2B5EF4-FFF2-40B4-BE49-F238E27FC236}">
                <a16:creationId xmlns:a16="http://schemas.microsoft.com/office/drawing/2014/main" id="{42A0B95D-E172-A436-73F5-2307DE329C48}"/>
              </a:ext>
            </a:extLst>
          </p:cNvPr>
          <p:cNvSpPr>
            <a:spLocks/>
          </p:cNvSpPr>
          <p:nvPr/>
        </p:nvSpPr>
        <p:spPr>
          <a:xfrm>
            <a:off x="0" y="0"/>
            <a:ext cx="12192000"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top">
            <a:extLst>
              <a:ext uri="{FF2B5EF4-FFF2-40B4-BE49-F238E27FC236}">
                <a16:creationId xmlns:a16="http://schemas.microsoft.com/office/drawing/2014/main" id="{06172A68-509A-AA60-5E71-675995745CD6}"/>
              </a:ext>
            </a:extLst>
          </p:cNvPr>
          <p:cNvSpPr>
            <a:spLocks/>
          </p:cNvSpPr>
          <p:nvPr/>
        </p:nvSpPr>
        <p:spPr>
          <a:xfrm>
            <a:off x="0" y="0"/>
            <a:ext cx="4241800"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054A2CD3-41AE-2D5A-8444-3D5798916F48}"/>
              </a:ext>
            </a:extLst>
          </p:cNvPr>
          <p:cNvGrpSpPr/>
          <p:nvPr/>
        </p:nvGrpSpPr>
        <p:grpSpPr>
          <a:xfrm rot="5400000">
            <a:off x="3609531" y="377380"/>
            <a:ext cx="1476374" cy="1267722"/>
            <a:chOff x="1203285" y="2796279"/>
            <a:chExt cx="1476374" cy="1267722"/>
          </a:xfrm>
        </p:grpSpPr>
        <p:sp>
          <p:nvSpPr>
            <p:cNvPr id="3" name="Rectangle: Rounded Corners 2">
              <a:extLst>
                <a:ext uri="{FF2B5EF4-FFF2-40B4-BE49-F238E27FC236}">
                  <a16:creationId xmlns:a16="http://schemas.microsoft.com/office/drawing/2014/main" id="{0A8439E9-C827-81DB-BB30-4863BE31AD7E}"/>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4" name="TextBox 3">
              <a:extLst>
                <a:ext uri="{FF2B5EF4-FFF2-40B4-BE49-F238E27FC236}">
                  <a16:creationId xmlns:a16="http://schemas.microsoft.com/office/drawing/2014/main" id="{5381C8DE-CFE3-4B91-3227-D5CC06B0D989}"/>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A</a:t>
              </a:r>
            </a:p>
          </p:txBody>
        </p:sp>
      </p:grpSp>
      <p:grpSp>
        <p:nvGrpSpPr>
          <p:cNvPr id="12" name="Group 11">
            <a:extLst>
              <a:ext uri="{FF2B5EF4-FFF2-40B4-BE49-F238E27FC236}">
                <a16:creationId xmlns:a16="http://schemas.microsoft.com/office/drawing/2014/main" id="{4A35CA87-2FF5-D4D6-F060-B71DB10D66F8}"/>
              </a:ext>
            </a:extLst>
          </p:cNvPr>
          <p:cNvGrpSpPr/>
          <p:nvPr/>
        </p:nvGrpSpPr>
        <p:grpSpPr>
          <a:xfrm rot="5400000">
            <a:off x="3609531" y="1388620"/>
            <a:ext cx="1476374" cy="1267722"/>
            <a:chOff x="1203285" y="2796279"/>
            <a:chExt cx="1476374" cy="1267722"/>
          </a:xfrm>
        </p:grpSpPr>
        <p:sp>
          <p:nvSpPr>
            <p:cNvPr id="13" name="Rectangle: Rounded Corners 12">
              <a:extLst>
                <a:ext uri="{FF2B5EF4-FFF2-40B4-BE49-F238E27FC236}">
                  <a16:creationId xmlns:a16="http://schemas.microsoft.com/office/drawing/2014/main" id="{A5383700-B493-25F0-8825-D074F91B462C}"/>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0" name="TextBox 19">
              <a:extLst>
                <a:ext uri="{FF2B5EF4-FFF2-40B4-BE49-F238E27FC236}">
                  <a16:creationId xmlns:a16="http://schemas.microsoft.com/office/drawing/2014/main" id="{21429FE3-8461-2EA1-A947-1C551065D719}"/>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sp>
        <p:nvSpPr>
          <p:cNvPr id="5" name="Rectangle top">
            <a:extLst>
              <a:ext uri="{FF2B5EF4-FFF2-40B4-BE49-F238E27FC236}">
                <a16:creationId xmlns:a16="http://schemas.microsoft.com/office/drawing/2014/main" id="{5AD6E5F2-18F1-478D-4797-979442AA1248}"/>
              </a:ext>
            </a:extLst>
          </p:cNvPr>
          <p:cNvSpPr>
            <a:spLocks/>
          </p:cNvSpPr>
          <p:nvPr/>
        </p:nvSpPr>
        <p:spPr>
          <a:xfrm>
            <a:off x="0" y="1"/>
            <a:ext cx="4241800"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7" name="TextBox 6">
            <a:extLst>
              <a:ext uri="{FF2B5EF4-FFF2-40B4-BE49-F238E27FC236}">
                <a16:creationId xmlns:a16="http://schemas.microsoft.com/office/drawing/2014/main" id="{48413308-DC7E-072E-ECE1-CFDA177A09A8}"/>
              </a:ext>
            </a:extLst>
          </p:cNvPr>
          <p:cNvSpPr txBox="1"/>
          <p:nvPr/>
        </p:nvSpPr>
        <p:spPr>
          <a:xfrm>
            <a:off x="736576" y="1172463"/>
            <a:ext cx="2641601"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lumMod val="85000"/>
                    <a:lumOff val="15000"/>
                  </a:prstClr>
                </a:solidFill>
                <a:effectLst/>
                <a:uLnTx/>
                <a:uFillTx/>
                <a:latin typeface="Montserrat ExtraBold" pitchFamily="2" charset="0"/>
                <a:ea typeface="+mn-ea"/>
                <a:cs typeface="+mn-cs"/>
              </a:rPr>
              <a:t>Your Title Here</a:t>
            </a:r>
          </a:p>
        </p:txBody>
      </p:sp>
      <p:sp>
        <p:nvSpPr>
          <p:cNvPr id="8" name="TextBox 7">
            <a:extLst>
              <a:ext uri="{FF2B5EF4-FFF2-40B4-BE49-F238E27FC236}">
                <a16:creationId xmlns:a16="http://schemas.microsoft.com/office/drawing/2014/main" id="{CD592ABF-B35E-DD6E-DB46-EC7F2A9032FC}"/>
              </a:ext>
            </a:extLst>
          </p:cNvPr>
          <p:cNvSpPr txBox="1"/>
          <p:nvPr/>
        </p:nvSpPr>
        <p:spPr>
          <a:xfrm>
            <a:off x="736576" y="2371969"/>
            <a:ext cx="24003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Maecenas porttitor congue massa. Fusce posuere, </a:t>
            </a:r>
          </a:p>
        </p:txBody>
      </p:sp>
      <p:sp>
        <p:nvSpPr>
          <p:cNvPr id="9" name="7">
            <a:extLst>
              <a:ext uri="{FF2B5EF4-FFF2-40B4-BE49-F238E27FC236}">
                <a16:creationId xmlns:a16="http://schemas.microsoft.com/office/drawing/2014/main" id="{3CE27471-D834-00C7-F0CA-52BDD6116620}"/>
              </a:ext>
            </a:extLst>
          </p:cNvPr>
          <p:cNvSpPr/>
          <p:nvPr/>
        </p:nvSpPr>
        <p:spPr>
          <a:xfrm flipV="1">
            <a:off x="736576" y="2166324"/>
            <a:ext cx="2293826" cy="65590"/>
          </a:xfrm>
          <a:prstGeom prst="rect">
            <a:avLst/>
          </a:prstGeom>
          <a:solidFill>
            <a:srgbClr val="A6AAA9"/>
          </a:solidFill>
          <a:ln w="12700">
            <a:miter lim="400000"/>
          </a:ln>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sz="3200" cap="none" spc="0">
                <a:solidFill>
                  <a:srgbClr val="FFFFFF"/>
                </a:solidFill>
                <a:latin typeface="Helvetica Light"/>
                <a:ea typeface="Helvetica Light"/>
                <a:cs typeface="Helvetica Light"/>
                <a:sym typeface="Helvetica Light"/>
              </a:defRPr>
            </a:pPr>
            <a:endParaRPr kumimoji="0" sz="3200" b="0" i="0" u="none" strike="noStrike" kern="1200" cap="none" spc="0" normalizeH="0" baseline="0" noProof="0" dirty="0">
              <a:ln>
                <a:noFill/>
              </a:ln>
              <a:solidFill>
                <a:srgbClr val="FFFFFF"/>
              </a:solidFill>
              <a:effectLst/>
              <a:uLnTx/>
              <a:uFillTx/>
              <a:latin typeface="Helvetica Light"/>
              <a:sym typeface="Helvetica Light"/>
            </a:endParaRPr>
          </a:p>
        </p:txBody>
      </p:sp>
      <p:grpSp>
        <p:nvGrpSpPr>
          <p:cNvPr id="10" name="Group 9">
            <a:extLst>
              <a:ext uri="{FF2B5EF4-FFF2-40B4-BE49-F238E27FC236}">
                <a16:creationId xmlns:a16="http://schemas.microsoft.com/office/drawing/2014/main" id="{CFDA63E8-7218-E658-7B9D-E0FB578325F1}"/>
              </a:ext>
            </a:extLst>
          </p:cNvPr>
          <p:cNvGrpSpPr/>
          <p:nvPr/>
        </p:nvGrpSpPr>
        <p:grpSpPr>
          <a:xfrm>
            <a:off x="811649" y="3429000"/>
            <a:ext cx="2386337" cy="1519438"/>
            <a:chOff x="8319868" y="4314623"/>
            <a:chExt cx="2386337" cy="1519438"/>
          </a:xfrm>
        </p:grpSpPr>
        <p:sp>
          <p:nvSpPr>
            <p:cNvPr id="11" name="6">
              <a:extLst>
                <a:ext uri="{FF2B5EF4-FFF2-40B4-BE49-F238E27FC236}">
                  <a16:creationId xmlns:a16="http://schemas.microsoft.com/office/drawing/2014/main" id="{7F96639C-81F8-DB1D-9807-2044BD26F21D}"/>
                </a:ext>
              </a:extLst>
            </p:cNvPr>
            <p:cNvSpPr/>
            <p:nvPr/>
          </p:nvSpPr>
          <p:spPr>
            <a:xfrm>
              <a:off x="8346654" y="5451532"/>
              <a:ext cx="1861585" cy="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000" b="0" i="0" u="none" strike="noStrike" kern="1200" cap="none" spc="0" normalizeH="0" baseline="0" noProof="0" dirty="0">
                <a:ln>
                  <a:noFill/>
                </a:ln>
                <a:solidFill>
                  <a:srgbClr val="262626"/>
                </a:solidFill>
                <a:effectLst/>
                <a:uLnTx/>
                <a:uFillTx/>
                <a:latin typeface="Montserrat" panose="00000500000000000000" pitchFamily="2" charset="0"/>
                <a:sym typeface="Helvetica Light"/>
              </a:endParaRPr>
            </a:p>
          </p:txBody>
        </p:sp>
        <p:sp>
          <p:nvSpPr>
            <p:cNvPr id="14" name="5">
              <a:extLst>
                <a:ext uri="{FF2B5EF4-FFF2-40B4-BE49-F238E27FC236}">
                  <a16:creationId xmlns:a16="http://schemas.microsoft.com/office/drawing/2014/main" id="{63454CBC-6DF3-B786-CED9-061F7C17901A}"/>
                </a:ext>
              </a:extLst>
            </p:cNvPr>
            <p:cNvSpPr/>
            <p:nvPr/>
          </p:nvSpPr>
          <p:spPr>
            <a:xfrm>
              <a:off x="8319868" y="5527246"/>
              <a:ext cx="2386337" cy="306815"/>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 title here</a:t>
              </a:r>
            </a:p>
          </p:txBody>
        </p:sp>
        <p:sp>
          <p:nvSpPr>
            <p:cNvPr id="15" name="4">
              <a:extLst>
                <a:ext uri="{FF2B5EF4-FFF2-40B4-BE49-F238E27FC236}">
                  <a16:creationId xmlns:a16="http://schemas.microsoft.com/office/drawing/2014/main" id="{9B34B28D-F28D-1086-1668-6FDEC27D6D50}"/>
                </a:ext>
              </a:extLst>
            </p:cNvPr>
            <p:cNvSpPr/>
            <p:nvPr/>
          </p:nvSpPr>
          <p:spPr>
            <a:xfrm>
              <a:off x="9565595" y="4965865"/>
              <a:ext cx="782605" cy="37484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600" b="0" i="0" u="none" strike="noStrike" kern="1200" cap="none" spc="90" normalizeH="0" baseline="0" noProof="0" dirty="0">
                  <a:ln>
                    <a:noFill/>
                  </a:ln>
                  <a:solidFill>
                    <a:srgbClr val="262626"/>
                  </a:solidFill>
                  <a:effectLst/>
                  <a:uLnTx/>
                  <a:uFillTx/>
                  <a:latin typeface="Montserrat" panose="00000500000000000000" pitchFamily="2" charset="0"/>
                  <a:sym typeface="Montserrat-Regular"/>
                </a:rPr>
                <a:t>88</a:t>
              </a:r>
              <a:r>
                <a:rPr kumimoji="0" sz="1600" b="0" i="0" u="none" strike="noStrike" kern="1200" cap="none" spc="90" normalizeH="0" baseline="0" noProof="0" dirty="0">
                  <a:ln>
                    <a:noFill/>
                  </a:ln>
                  <a:solidFill>
                    <a:srgbClr val="262626"/>
                  </a:solidFill>
                  <a:effectLst/>
                  <a:uLnTx/>
                  <a:uFillTx/>
                  <a:latin typeface="Montserrat" panose="00000500000000000000" pitchFamily="2" charset="0"/>
                  <a:sym typeface="Montserrat-Regular"/>
                </a:rPr>
                <a:t>%</a:t>
              </a:r>
            </a:p>
          </p:txBody>
        </p:sp>
        <p:sp>
          <p:nvSpPr>
            <p:cNvPr id="16" name="1">
              <a:extLst>
                <a:ext uri="{FF2B5EF4-FFF2-40B4-BE49-F238E27FC236}">
                  <a16:creationId xmlns:a16="http://schemas.microsoft.com/office/drawing/2014/main" id="{346365F8-2112-B843-75DE-93CB570DDE28}"/>
                </a:ext>
              </a:extLst>
            </p:cNvPr>
            <p:cNvSpPr/>
            <p:nvPr/>
          </p:nvSpPr>
          <p:spPr>
            <a:xfrm>
              <a:off x="8319868" y="4314623"/>
              <a:ext cx="1522853" cy="37959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17</a:t>
              </a:r>
              <a:r>
                <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2025</a:t>
              </a:r>
              <a:endPar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endParaRPr>
            </a:p>
          </p:txBody>
        </p:sp>
        <p:sp>
          <p:nvSpPr>
            <p:cNvPr id="17" name="2">
              <a:extLst>
                <a:ext uri="{FF2B5EF4-FFF2-40B4-BE49-F238E27FC236}">
                  <a16:creationId xmlns:a16="http://schemas.microsoft.com/office/drawing/2014/main" id="{A8DD5E61-5769-615A-BF4A-973A668EB3BD}"/>
                </a:ext>
              </a:extLst>
            </p:cNvPr>
            <p:cNvSpPr/>
            <p:nvPr/>
          </p:nvSpPr>
          <p:spPr>
            <a:xfrm>
              <a:off x="8319868" y="4673544"/>
              <a:ext cx="2276460" cy="306815"/>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 title here</a:t>
              </a:r>
            </a:p>
          </p:txBody>
        </p:sp>
        <p:sp>
          <p:nvSpPr>
            <p:cNvPr id="18" name="3">
              <a:extLst>
                <a:ext uri="{FF2B5EF4-FFF2-40B4-BE49-F238E27FC236}">
                  <a16:creationId xmlns:a16="http://schemas.microsoft.com/office/drawing/2014/main" id="{7A5CC087-3C7D-3582-0B6E-295DA33C3D62}"/>
                </a:ext>
              </a:extLst>
            </p:cNvPr>
            <p:cNvSpPr/>
            <p:nvPr/>
          </p:nvSpPr>
          <p:spPr>
            <a:xfrm>
              <a:off x="9860439" y="5368434"/>
              <a:ext cx="166196" cy="16619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26" name="TextBox 25">
            <a:extLst>
              <a:ext uri="{FF2B5EF4-FFF2-40B4-BE49-F238E27FC236}">
                <a16:creationId xmlns:a16="http://schemas.microsoft.com/office/drawing/2014/main" id="{7E1045EC-0ACD-CAAF-48FE-676EA633C628}"/>
              </a:ext>
            </a:extLst>
          </p:cNvPr>
          <p:cNvSpPr txBox="1">
            <a:spLocks/>
          </p:cNvSpPr>
          <p:nvPr/>
        </p:nvSpPr>
        <p:spPr>
          <a:xfrm>
            <a:off x="5751514" y="3284260"/>
            <a:ext cx="5364161" cy="646331"/>
          </a:xfrm>
          <a:prstGeom prst="rect">
            <a:avLst/>
          </a:prstGeom>
          <a:noFill/>
        </p:spPr>
        <p:txBody>
          <a:bodyPr wrap="square" rtlCol="0">
            <a:spAutoFit/>
          </a:bodyPr>
          <a:lstStyle>
            <a:defPPr>
              <a:defRPr lang="en-US"/>
            </a:defPPr>
            <a:lvl1pPr algn="just">
              <a:defRPr>
                <a:solidFill>
                  <a:schemeClr val="tx1">
                    <a:lumMod val="85000"/>
                    <a:lumOff val="15000"/>
                  </a:schemeClr>
                </a:solidFill>
                <a:effectLst>
                  <a:outerShdw blurRad="190500" dist="38100" dir="2700000" sx="101000" sy="101000" algn="tl" rotWithShape="0">
                    <a:prstClr val="black">
                      <a:alpha val="40000"/>
                    </a:prstClr>
                  </a:outerShdw>
                </a:effectLst>
                <a:latin typeface="Lato" panose="020F0502020204030203" pitchFamily="34" charset="0"/>
              </a:defRPr>
            </a:lvl1pPr>
          </a:lstStyle>
          <a:p>
            <a:r>
              <a:rPr lang="en-US" sz="1200" dirty="0">
                <a:solidFill>
                  <a:schemeClr val="tx1">
                    <a:lumMod val="65000"/>
                    <a:lumOff val="35000"/>
                  </a:schemeClr>
                </a:solidFill>
                <a:effectLst/>
                <a:latin typeface="Montserrat" panose="00000500000000000000" pitchFamily="2" charset="0"/>
              </a:rPr>
              <a:t>Art and flowers have been intertwined for centuries, with artists finding inspiration in the beauty and symbolism of flowers. From ancient Egyptian wall paintings to modern-day</a:t>
            </a:r>
          </a:p>
        </p:txBody>
      </p:sp>
      <p:sp>
        <p:nvSpPr>
          <p:cNvPr id="27" name="TextBox 26">
            <a:extLst>
              <a:ext uri="{FF2B5EF4-FFF2-40B4-BE49-F238E27FC236}">
                <a16:creationId xmlns:a16="http://schemas.microsoft.com/office/drawing/2014/main" id="{D25AE543-AE3B-365A-E5DD-D31E7A430382}"/>
              </a:ext>
            </a:extLst>
          </p:cNvPr>
          <p:cNvSpPr txBox="1">
            <a:spLocks/>
          </p:cNvSpPr>
          <p:nvPr/>
        </p:nvSpPr>
        <p:spPr>
          <a:xfrm>
            <a:off x="5751514" y="2687905"/>
            <a:ext cx="3076575" cy="461665"/>
          </a:xfrm>
          <a:prstGeom prst="rect">
            <a:avLst/>
          </a:prstGeom>
          <a:noFill/>
        </p:spPr>
        <p:txBody>
          <a:bodyPr wrap="square" rtlCol="0">
            <a:spAutoFit/>
          </a:bodyPr>
          <a:lstStyle>
            <a:defPPr>
              <a:defRPr lang="en-US"/>
            </a:defPPr>
            <a:lvl1pPr>
              <a:defRPr sz="4000" b="1" i="0">
                <a:solidFill>
                  <a:schemeClr val="tx1">
                    <a:lumMod val="85000"/>
                    <a:lumOff val="15000"/>
                  </a:schemeClr>
                </a:solidFill>
                <a:effectLst>
                  <a:outerShdw blurRad="254000" dist="38100" dir="2700000" sx="101000" sy="101000" algn="tl" rotWithShape="0">
                    <a:prstClr val="black">
                      <a:alpha val="40000"/>
                    </a:prstClr>
                  </a:outerShdw>
                </a:effectLst>
                <a:latin typeface="Lato Black" panose="020F0A02020204030203" pitchFamily="34" charset="0"/>
              </a:defRPr>
            </a:lvl1pPr>
          </a:lstStyle>
          <a:p>
            <a:r>
              <a:rPr lang="en-US" sz="2400" dirty="0">
                <a:solidFill>
                  <a:schemeClr val="tx1">
                    <a:lumMod val="65000"/>
                    <a:lumOff val="35000"/>
                  </a:schemeClr>
                </a:solidFill>
                <a:effectLst/>
                <a:latin typeface="Montserrat" panose="00000500000000000000" pitchFamily="2" charset="0"/>
              </a:rPr>
              <a:t>Your Title</a:t>
            </a:r>
          </a:p>
        </p:txBody>
      </p:sp>
      <p:sp>
        <p:nvSpPr>
          <p:cNvPr id="28" name="TextBox 27">
            <a:extLst>
              <a:ext uri="{FF2B5EF4-FFF2-40B4-BE49-F238E27FC236}">
                <a16:creationId xmlns:a16="http://schemas.microsoft.com/office/drawing/2014/main" id="{184995C4-F846-532C-33A4-3BBADC1A99B0}"/>
              </a:ext>
            </a:extLst>
          </p:cNvPr>
          <p:cNvSpPr txBox="1">
            <a:spLocks/>
          </p:cNvSpPr>
          <p:nvPr/>
        </p:nvSpPr>
        <p:spPr>
          <a:xfrm>
            <a:off x="5751514" y="1488557"/>
            <a:ext cx="5364161" cy="646331"/>
          </a:xfrm>
          <a:prstGeom prst="rect">
            <a:avLst/>
          </a:prstGeom>
          <a:noFill/>
        </p:spPr>
        <p:txBody>
          <a:bodyPr wrap="square" rtlCol="0">
            <a:spAutoFit/>
          </a:bodyPr>
          <a:lstStyle>
            <a:defPPr>
              <a:defRPr lang="en-US"/>
            </a:defPPr>
            <a:lvl1pPr algn="just">
              <a:defRPr>
                <a:solidFill>
                  <a:schemeClr val="tx1">
                    <a:lumMod val="85000"/>
                    <a:lumOff val="15000"/>
                  </a:schemeClr>
                </a:solidFill>
                <a:effectLst>
                  <a:outerShdw blurRad="190500" dist="38100" dir="2700000" sx="101000" sy="101000" algn="tl" rotWithShape="0">
                    <a:prstClr val="black">
                      <a:alpha val="40000"/>
                    </a:prstClr>
                  </a:outerShdw>
                </a:effectLst>
                <a:latin typeface="Lato" panose="020F0502020204030203" pitchFamily="34" charset="0"/>
              </a:defRPr>
            </a:lvl1pPr>
          </a:lstStyle>
          <a:p>
            <a:r>
              <a:rPr lang="en-US" sz="1200" dirty="0">
                <a:solidFill>
                  <a:schemeClr val="tx1">
                    <a:lumMod val="65000"/>
                    <a:lumOff val="35000"/>
                  </a:schemeClr>
                </a:solidFill>
                <a:effectLst/>
                <a:latin typeface="Montserrat" panose="00000500000000000000" pitchFamily="2" charset="0"/>
              </a:rPr>
              <a:t>Art and flowers have been intertwined for centuries, with artists finding inspiration in the beauty and symbolism of flowers. From ancient Egyptian wall paintings to modern-day</a:t>
            </a:r>
          </a:p>
        </p:txBody>
      </p:sp>
      <p:sp>
        <p:nvSpPr>
          <p:cNvPr id="29" name="TextBox 28">
            <a:extLst>
              <a:ext uri="{FF2B5EF4-FFF2-40B4-BE49-F238E27FC236}">
                <a16:creationId xmlns:a16="http://schemas.microsoft.com/office/drawing/2014/main" id="{FA2BBD80-95F5-A50E-433A-17D14F81CA39}"/>
              </a:ext>
            </a:extLst>
          </p:cNvPr>
          <p:cNvSpPr txBox="1">
            <a:spLocks/>
          </p:cNvSpPr>
          <p:nvPr/>
        </p:nvSpPr>
        <p:spPr>
          <a:xfrm>
            <a:off x="5751514" y="892202"/>
            <a:ext cx="3076575" cy="461665"/>
          </a:xfrm>
          <a:prstGeom prst="rect">
            <a:avLst/>
          </a:prstGeom>
          <a:noFill/>
        </p:spPr>
        <p:txBody>
          <a:bodyPr wrap="square" rtlCol="0">
            <a:spAutoFit/>
          </a:bodyPr>
          <a:lstStyle>
            <a:defPPr>
              <a:defRPr lang="en-US"/>
            </a:defPPr>
            <a:lvl1pPr>
              <a:defRPr sz="4000" b="1" i="0">
                <a:solidFill>
                  <a:schemeClr val="tx1">
                    <a:lumMod val="85000"/>
                    <a:lumOff val="15000"/>
                  </a:schemeClr>
                </a:solidFill>
                <a:effectLst>
                  <a:outerShdw blurRad="254000" dist="38100" dir="2700000" sx="101000" sy="101000" algn="tl" rotWithShape="0">
                    <a:prstClr val="black">
                      <a:alpha val="40000"/>
                    </a:prstClr>
                  </a:outerShdw>
                </a:effectLst>
                <a:latin typeface="Lato Black" panose="020F0A02020204030203" pitchFamily="34" charset="0"/>
              </a:defRPr>
            </a:lvl1pPr>
          </a:lstStyle>
          <a:p>
            <a:r>
              <a:rPr lang="en-US" sz="2400" dirty="0">
                <a:solidFill>
                  <a:schemeClr val="tx1">
                    <a:lumMod val="65000"/>
                    <a:lumOff val="35000"/>
                  </a:schemeClr>
                </a:solidFill>
                <a:effectLst/>
                <a:latin typeface="Montserrat" panose="00000500000000000000" pitchFamily="2" charset="0"/>
              </a:rPr>
              <a:t>Your Title</a:t>
            </a:r>
          </a:p>
        </p:txBody>
      </p:sp>
      <p:sp>
        <p:nvSpPr>
          <p:cNvPr id="30" name="TextBox 29">
            <a:extLst>
              <a:ext uri="{FF2B5EF4-FFF2-40B4-BE49-F238E27FC236}">
                <a16:creationId xmlns:a16="http://schemas.microsoft.com/office/drawing/2014/main" id="{AC7544B8-3D72-C104-066E-6501D8889C18}"/>
              </a:ext>
            </a:extLst>
          </p:cNvPr>
          <p:cNvSpPr txBox="1">
            <a:spLocks/>
          </p:cNvSpPr>
          <p:nvPr/>
        </p:nvSpPr>
        <p:spPr>
          <a:xfrm>
            <a:off x="5751514" y="5134801"/>
            <a:ext cx="5364161" cy="646331"/>
          </a:xfrm>
          <a:prstGeom prst="rect">
            <a:avLst/>
          </a:prstGeom>
          <a:noFill/>
        </p:spPr>
        <p:txBody>
          <a:bodyPr wrap="square" rtlCol="0">
            <a:spAutoFit/>
          </a:bodyPr>
          <a:lstStyle>
            <a:defPPr>
              <a:defRPr lang="en-US"/>
            </a:defPPr>
            <a:lvl1pPr algn="just">
              <a:defRPr>
                <a:solidFill>
                  <a:schemeClr val="tx1">
                    <a:lumMod val="85000"/>
                    <a:lumOff val="15000"/>
                  </a:schemeClr>
                </a:solidFill>
                <a:effectLst>
                  <a:outerShdw blurRad="190500" dist="38100" dir="2700000" sx="101000" sy="101000" algn="tl" rotWithShape="0">
                    <a:prstClr val="black">
                      <a:alpha val="40000"/>
                    </a:prstClr>
                  </a:outerShdw>
                </a:effectLst>
                <a:latin typeface="Lato" panose="020F0502020204030203" pitchFamily="34" charset="0"/>
              </a:defRPr>
            </a:lvl1pPr>
          </a:lstStyle>
          <a:p>
            <a:r>
              <a:rPr lang="en-US" sz="1200" dirty="0">
                <a:solidFill>
                  <a:schemeClr val="tx1">
                    <a:lumMod val="65000"/>
                    <a:lumOff val="35000"/>
                  </a:schemeClr>
                </a:solidFill>
                <a:effectLst/>
                <a:latin typeface="Montserrat" panose="00000500000000000000" pitchFamily="2" charset="0"/>
              </a:rPr>
              <a:t>Art and flowers have been intertwined for centuries, with artists finding inspiration in the beauty and symbolism of flowers. From ancient Egyptian wall paintings to modern-day</a:t>
            </a:r>
          </a:p>
        </p:txBody>
      </p:sp>
      <p:sp>
        <p:nvSpPr>
          <p:cNvPr id="31" name="TextBox 30">
            <a:extLst>
              <a:ext uri="{FF2B5EF4-FFF2-40B4-BE49-F238E27FC236}">
                <a16:creationId xmlns:a16="http://schemas.microsoft.com/office/drawing/2014/main" id="{2C959A1C-7AF1-CFD8-BD1A-794010B72F6E}"/>
              </a:ext>
            </a:extLst>
          </p:cNvPr>
          <p:cNvSpPr txBox="1">
            <a:spLocks/>
          </p:cNvSpPr>
          <p:nvPr/>
        </p:nvSpPr>
        <p:spPr>
          <a:xfrm>
            <a:off x="5751514" y="4538446"/>
            <a:ext cx="3076575" cy="461665"/>
          </a:xfrm>
          <a:prstGeom prst="rect">
            <a:avLst/>
          </a:prstGeom>
          <a:noFill/>
        </p:spPr>
        <p:txBody>
          <a:bodyPr wrap="square" rtlCol="0">
            <a:spAutoFit/>
          </a:bodyPr>
          <a:lstStyle>
            <a:defPPr>
              <a:defRPr lang="en-US"/>
            </a:defPPr>
            <a:lvl1pPr>
              <a:defRPr sz="4000" b="1" i="0">
                <a:solidFill>
                  <a:schemeClr val="tx1">
                    <a:lumMod val="85000"/>
                    <a:lumOff val="15000"/>
                  </a:schemeClr>
                </a:solidFill>
                <a:effectLst>
                  <a:outerShdw blurRad="254000" dist="38100" dir="2700000" sx="101000" sy="101000" algn="tl" rotWithShape="0">
                    <a:prstClr val="black">
                      <a:alpha val="40000"/>
                    </a:prstClr>
                  </a:outerShdw>
                </a:effectLst>
                <a:latin typeface="Lato Black" panose="020F0A02020204030203" pitchFamily="34" charset="0"/>
              </a:defRPr>
            </a:lvl1pPr>
          </a:lstStyle>
          <a:p>
            <a:r>
              <a:rPr lang="en-US" sz="2400" dirty="0">
                <a:solidFill>
                  <a:schemeClr val="tx1">
                    <a:lumMod val="65000"/>
                    <a:lumOff val="35000"/>
                  </a:schemeClr>
                </a:solidFill>
                <a:effectLst/>
                <a:latin typeface="Montserrat" panose="00000500000000000000" pitchFamily="2" charset="0"/>
              </a:rPr>
              <a:t>Your Title</a:t>
            </a:r>
          </a:p>
        </p:txBody>
      </p:sp>
    </p:spTree>
    <p:extLst>
      <p:ext uri="{BB962C8B-B14F-4D97-AF65-F5344CB8AC3E}">
        <p14:creationId xmlns:p14="http://schemas.microsoft.com/office/powerpoint/2010/main" val="47680613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100000" fill="hold" nodeType="withEffect">
                                  <p:stCondLst>
                                    <p:cond delay="0"/>
                                  </p:stCondLst>
                                  <p:childTnLst>
                                    <p:animMotion origin="layout" path="M -0.14206 -3.7037E-6 L 1.66667E-6 -3.7037E-6 " pathEditMode="relative" rAng="0" ptsTypes="AA">
                                      <p:cBhvr>
                                        <p:cTn id="6" dur="1000" spd="-100000" fill="hold"/>
                                        <p:tgtEl>
                                          <p:spTgt spid="2"/>
                                        </p:tgtEl>
                                        <p:attrNameLst>
                                          <p:attrName>ppt_x</p:attrName>
                                          <p:attrName>ppt_y</p:attrName>
                                        </p:attrNameLst>
                                      </p:cBhvr>
                                      <p:rCtr x="7031" y="0"/>
                                    </p:animMotion>
                                  </p:childTnLst>
                                </p:cTn>
                              </p:par>
                            </p:childTnLst>
                          </p:cTn>
                        </p:par>
                        <p:par>
                          <p:cTn id="7" fill="hold">
                            <p:stCondLst>
                              <p:cond delay="1000"/>
                            </p:stCondLst>
                            <p:childTnLst>
                              <p:par>
                                <p:cTn id="8" presetID="1" presetClass="entr" presetSubtype="0" fill="hold" nodeType="afterEffect">
                                  <p:stCondLst>
                                    <p:cond delay="0"/>
                                  </p:stCondLst>
                                  <p:childTnLst>
                                    <p:set>
                                      <p:cBhvr>
                                        <p:cTn id="9" dur="1" fill="hold">
                                          <p:stCondLst>
                                            <p:cond delay="0"/>
                                          </p:stCondLst>
                                        </p:cTn>
                                        <p:tgtEl>
                                          <p:spTgt spid="12"/>
                                        </p:tgtEl>
                                        <p:attrNameLst>
                                          <p:attrName>style.visibility</p:attrName>
                                        </p:attrNameLst>
                                      </p:cBhvr>
                                      <p:to>
                                        <p:strVal val="visible"/>
                                      </p:to>
                                    </p:set>
                                  </p:childTnLst>
                                </p:cTn>
                              </p:par>
                              <p:par>
                                <p:cTn id="10" presetID="63" presetClass="path" presetSubtype="0" decel="100000" fill="hold" nodeType="withEffect">
                                  <p:stCondLst>
                                    <p:cond delay="0"/>
                                  </p:stCondLst>
                                  <p:childTnLst>
                                    <p:animMotion origin="layout" path="M -0.14206 2.59259E-6 L -6.25E-7 2.59259E-6 " pathEditMode="relative" rAng="0" ptsTypes="AA">
                                      <p:cBhvr>
                                        <p:cTn id="11" dur="1000" fill="hold"/>
                                        <p:tgtEl>
                                          <p:spTgt spid="12"/>
                                        </p:tgtEl>
                                        <p:attrNameLst>
                                          <p:attrName>ppt_x</p:attrName>
                                          <p:attrName>ppt_y</p:attrName>
                                        </p:attrNameLst>
                                      </p:cBhvr>
                                      <p:rCtr x="7096" y="0"/>
                                    </p:animMotion>
                                  </p:childTnLst>
                                </p:cTn>
                              </p:par>
                              <p:par>
                                <p:cTn id="12" presetID="10" presetClass="entr" presetSubtype="0" fill="hold" grpId="0" nodeType="withEffect">
                                  <p:stCondLst>
                                    <p:cond delay="50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1000"/>
                                        <p:tgtEl>
                                          <p:spTgt spid="8"/>
                                        </p:tgtEl>
                                      </p:cBhvr>
                                    </p:animEffect>
                                  </p:childTnLst>
                                </p:cTn>
                              </p:par>
                              <p:par>
                                <p:cTn id="15" presetID="10" presetClass="entr" presetSubtype="0" fill="hold" grpId="0" nodeType="withEffect">
                                  <p:stCondLst>
                                    <p:cond delay="50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50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grpId="0" nodeType="withEffect">
                                  <p:stCondLst>
                                    <p:cond delay="1250"/>
                                  </p:stCondLst>
                                  <p:childTnLst>
                                    <p:set>
                                      <p:cBhvr>
                                        <p:cTn id="25" dur="1" fill="hold">
                                          <p:stCondLst>
                                            <p:cond delay="0"/>
                                          </p:stCondLst>
                                        </p:cTn>
                                        <p:tgtEl>
                                          <p:spTgt spid="27"/>
                                        </p:tgtEl>
                                        <p:attrNameLst>
                                          <p:attrName>style.visibility</p:attrName>
                                        </p:attrNameLst>
                                      </p:cBhvr>
                                      <p:to>
                                        <p:strVal val="visible"/>
                                      </p:to>
                                    </p:set>
                                    <p:animEffect transition="in" filter="fade">
                                      <p:cBhvr>
                                        <p:cTn id="26" dur="1500"/>
                                        <p:tgtEl>
                                          <p:spTgt spid="27"/>
                                        </p:tgtEl>
                                      </p:cBhvr>
                                    </p:animEffect>
                                  </p:childTnLst>
                                </p:cTn>
                              </p:par>
                              <p:par>
                                <p:cTn id="27" presetID="10" presetClass="entr" presetSubtype="0" fill="hold" grpId="0" nodeType="withEffect">
                                  <p:stCondLst>
                                    <p:cond delay="1250"/>
                                  </p:stCondLst>
                                  <p:childTnLst>
                                    <p:set>
                                      <p:cBhvr>
                                        <p:cTn id="28" dur="1" fill="hold">
                                          <p:stCondLst>
                                            <p:cond delay="0"/>
                                          </p:stCondLst>
                                        </p:cTn>
                                        <p:tgtEl>
                                          <p:spTgt spid="26"/>
                                        </p:tgtEl>
                                        <p:attrNameLst>
                                          <p:attrName>style.visibility</p:attrName>
                                        </p:attrNameLst>
                                      </p:cBhvr>
                                      <p:to>
                                        <p:strVal val="visible"/>
                                      </p:to>
                                    </p:set>
                                    <p:animEffect transition="in" filter="fade">
                                      <p:cBhvr>
                                        <p:cTn id="29" dur="1500"/>
                                        <p:tgtEl>
                                          <p:spTgt spid="26"/>
                                        </p:tgtEl>
                                      </p:cBhvr>
                                    </p:animEffect>
                                  </p:childTnLst>
                                </p:cTn>
                              </p:par>
                              <p:par>
                                <p:cTn id="30" presetID="10" presetClass="entr" presetSubtype="0" fill="hold" grpId="0" nodeType="withEffect">
                                  <p:stCondLst>
                                    <p:cond delay="1250"/>
                                  </p:stCondLst>
                                  <p:childTnLst>
                                    <p:set>
                                      <p:cBhvr>
                                        <p:cTn id="31" dur="1" fill="hold">
                                          <p:stCondLst>
                                            <p:cond delay="0"/>
                                          </p:stCondLst>
                                        </p:cTn>
                                        <p:tgtEl>
                                          <p:spTgt spid="29"/>
                                        </p:tgtEl>
                                        <p:attrNameLst>
                                          <p:attrName>style.visibility</p:attrName>
                                        </p:attrNameLst>
                                      </p:cBhvr>
                                      <p:to>
                                        <p:strVal val="visible"/>
                                      </p:to>
                                    </p:set>
                                    <p:animEffect transition="in" filter="fade">
                                      <p:cBhvr>
                                        <p:cTn id="32" dur="1500"/>
                                        <p:tgtEl>
                                          <p:spTgt spid="29"/>
                                        </p:tgtEl>
                                      </p:cBhvr>
                                    </p:animEffect>
                                  </p:childTnLst>
                                </p:cTn>
                              </p:par>
                              <p:par>
                                <p:cTn id="33" presetID="10" presetClass="entr" presetSubtype="0" fill="hold" grpId="0" nodeType="withEffect">
                                  <p:stCondLst>
                                    <p:cond delay="1250"/>
                                  </p:stCondLst>
                                  <p:childTnLst>
                                    <p:set>
                                      <p:cBhvr>
                                        <p:cTn id="34" dur="1" fill="hold">
                                          <p:stCondLst>
                                            <p:cond delay="0"/>
                                          </p:stCondLst>
                                        </p:cTn>
                                        <p:tgtEl>
                                          <p:spTgt spid="28"/>
                                        </p:tgtEl>
                                        <p:attrNameLst>
                                          <p:attrName>style.visibility</p:attrName>
                                        </p:attrNameLst>
                                      </p:cBhvr>
                                      <p:to>
                                        <p:strVal val="visible"/>
                                      </p:to>
                                    </p:set>
                                    <p:animEffect transition="in" filter="fade">
                                      <p:cBhvr>
                                        <p:cTn id="35" dur="1500"/>
                                        <p:tgtEl>
                                          <p:spTgt spid="28"/>
                                        </p:tgtEl>
                                      </p:cBhvr>
                                    </p:animEffect>
                                  </p:childTnLst>
                                </p:cTn>
                              </p:par>
                              <p:par>
                                <p:cTn id="36" presetID="10" presetClass="entr" presetSubtype="0" fill="hold" grpId="0" nodeType="withEffect">
                                  <p:stCondLst>
                                    <p:cond delay="1250"/>
                                  </p:stCondLst>
                                  <p:childTnLst>
                                    <p:set>
                                      <p:cBhvr>
                                        <p:cTn id="37" dur="1" fill="hold">
                                          <p:stCondLst>
                                            <p:cond delay="0"/>
                                          </p:stCondLst>
                                        </p:cTn>
                                        <p:tgtEl>
                                          <p:spTgt spid="31"/>
                                        </p:tgtEl>
                                        <p:attrNameLst>
                                          <p:attrName>style.visibility</p:attrName>
                                        </p:attrNameLst>
                                      </p:cBhvr>
                                      <p:to>
                                        <p:strVal val="visible"/>
                                      </p:to>
                                    </p:set>
                                    <p:animEffect transition="in" filter="fade">
                                      <p:cBhvr>
                                        <p:cTn id="38" dur="1500"/>
                                        <p:tgtEl>
                                          <p:spTgt spid="31"/>
                                        </p:tgtEl>
                                      </p:cBhvr>
                                    </p:animEffect>
                                  </p:childTnLst>
                                </p:cTn>
                              </p:par>
                              <p:par>
                                <p:cTn id="39" presetID="10" presetClass="entr" presetSubtype="0" fill="hold" grpId="0" nodeType="withEffect">
                                  <p:stCondLst>
                                    <p:cond delay="1250"/>
                                  </p:stCondLst>
                                  <p:childTnLst>
                                    <p:set>
                                      <p:cBhvr>
                                        <p:cTn id="40" dur="1" fill="hold">
                                          <p:stCondLst>
                                            <p:cond delay="0"/>
                                          </p:stCondLst>
                                        </p:cTn>
                                        <p:tgtEl>
                                          <p:spTgt spid="30"/>
                                        </p:tgtEl>
                                        <p:attrNameLst>
                                          <p:attrName>style.visibility</p:attrName>
                                        </p:attrNameLst>
                                      </p:cBhvr>
                                      <p:to>
                                        <p:strVal val="visible"/>
                                      </p:to>
                                    </p:set>
                                    <p:animEffect transition="in" filter="fade">
                                      <p:cBhvr>
                                        <p:cTn id="41" dur="1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animBg="1"/>
      <p:bldP spid="26" grpId="0"/>
      <p:bldP spid="27" grpId="0"/>
      <p:bldP spid="28" grpId="0"/>
      <p:bldP spid="29" grpId="0"/>
      <p:bldP spid="30" grpId="0"/>
      <p:bldP spid="31"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1B0B76-27A6-26C5-9B11-764A2F69F2CA}"/>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27F82812-D9DD-1F56-0F08-E86F327C239F}"/>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CD3323A2-FB24-DC25-5938-F86CE0ED1AB9}"/>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E3AAFF68-803C-81CB-6B2B-365182DE46DE}"/>
              </a:ext>
            </a:extLst>
          </p:cNvPr>
          <p:cNvSpPr>
            <a:spLocks/>
          </p:cNvSpPr>
          <p:nvPr/>
        </p:nvSpPr>
        <p:spPr>
          <a:xfrm>
            <a:off x="0" y="1081314"/>
            <a:ext cx="12192000" cy="3118039"/>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AAC6E87D-F68C-5B1E-41E5-7A2CA9B73F5F}"/>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0CCB2D46-76DC-81D9-AE57-01118E63ECD2}"/>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F3CD95ED-23B4-C923-1C25-54E58BD125A2}"/>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First Tab</a:t>
              </a:r>
            </a:p>
            <a:p>
              <a:endParaRPr lang="en-US" dirty="0">
                <a:effectLst/>
              </a:endParaRPr>
            </a:p>
          </p:txBody>
        </p:sp>
      </p:grpSp>
      <p:sp>
        <p:nvSpPr>
          <p:cNvPr id="14" name="Rectangle top">
            <a:extLst>
              <a:ext uri="{FF2B5EF4-FFF2-40B4-BE49-F238E27FC236}">
                <a16:creationId xmlns:a16="http://schemas.microsoft.com/office/drawing/2014/main" id="{B27AFC27-CBC1-F12D-45A3-D97809373B6F}"/>
              </a:ext>
            </a:extLst>
          </p:cNvPr>
          <p:cNvSpPr>
            <a:spLocks/>
          </p:cNvSpPr>
          <p:nvPr/>
        </p:nvSpPr>
        <p:spPr>
          <a:xfrm>
            <a:off x="0" y="1081314"/>
            <a:ext cx="12192000" cy="3118039"/>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5" name="Rectangle bot">
            <a:extLst>
              <a:ext uri="{FF2B5EF4-FFF2-40B4-BE49-F238E27FC236}">
                <a16:creationId xmlns:a16="http://schemas.microsoft.com/office/drawing/2014/main" id="{A7113C6D-2D86-4D72-0200-E57805FCCC30}"/>
              </a:ext>
            </a:extLst>
          </p:cNvPr>
          <p:cNvSpPr>
            <a:spLocks/>
          </p:cNvSpPr>
          <p:nvPr/>
        </p:nvSpPr>
        <p:spPr>
          <a:xfrm>
            <a:off x="0" y="3985491"/>
            <a:ext cx="12192000" cy="2872508"/>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6" name="Group 25">
            <a:extLst>
              <a:ext uri="{FF2B5EF4-FFF2-40B4-BE49-F238E27FC236}">
                <a16:creationId xmlns:a16="http://schemas.microsoft.com/office/drawing/2014/main" id="{60F3BF4C-687F-1190-E14B-139852F8386D}"/>
              </a:ext>
            </a:extLst>
          </p:cNvPr>
          <p:cNvGrpSpPr/>
          <p:nvPr/>
        </p:nvGrpSpPr>
        <p:grpSpPr>
          <a:xfrm>
            <a:off x="368317" y="3429001"/>
            <a:ext cx="2730500" cy="1117600"/>
            <a:chOff x="501650" y="2946400"/>
            <a:chExt cx="2730500" cy="1117600"/>
          </a:xfrm>
        </p:grpSpPr>
        <p:sp>
          <p:nvSpPr>
            <p:cNvPr id="27" name="Rectangle: Rounded Corners 26">
              <a:extLst>
                <a:ext uri="{FF2B5EF4-FFF2-40B4-BE49-F238E27FC236}">
                  <a16:creationId xmlns:a16="http://schemas.microsoft.com/office/drawing/2014/main" id="{728C5DFA-E95D-2561-2627-EC4B3220469D}"/>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724EF4A0-7EFB-65B8-F458-999E185D6114}"/>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Second Tab</a:t>
              </a:r>
            </a:p>
            <a:p>
              <a:endParaRPr lang="en-US" dirty="0">
                <a:effectLst/>
              </a:endParaRPr>
            </a:p>
          </p:txBody>
        </p:sp>
      </p:grpSp>
      <p:sp>
        <p:nvSpPr>
          <p:cNvPr id="29" name="Rectangle top">
            <a:extLst>
              <a:ext uri="{FF2B5EF4-FFF2-40B4-BE49-F238E27FC236}">
                <a16:creationId xmlns:a16="http://schemas.microsoft.com/office/drawing/2014/main" id="{D1F4DCA9-2B3B-E63B-DE15-97ADFDE8A383}"/>
              </a:ext>
            </a:extLst>
          </p:cNvPr>
          <p:cNvSpPr>
            <a:spLocks/>
          </p:cNvSpPr>
          <p:nvPr/>
        </p:nvSpPr>
        <p:spPr>
          <a:xfrm>
            <a:off x="0" y="3985491"/>
            <a:ext cx="12192000" cy="2872508"/>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0" name="TextBox 29">
            <a:extLst>
              <a:ext uri="{FF2B5EF4-FFF2-40B4-BE49-F238E27FC236}">
                <a16:creationId xmlns:a16="http://schemas.microsoft.com/office/drawing/2014/main" id="{263416D3-3348-BE80-3A12-879E046B0B59}"/>
              </a:ext>
            </a:extLst>
          </p:cNvPr>
          <p:cNvSpPr txBox="1"/>
          <p:nvPr/>
        </p:nvSpPr>
        <p:spPr>
          <a:xfrm>
            <a:off x="1049620" y="1588528"/>
            <a:ext cx="10092760" cy="1200329"/>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endParaRPr>
          </a:p>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 adipescent elite. Maecenas porttitor congue massa. Fusce posuere, magna sed pulvinar ultricies, purus lectus</a:t>
            </a:r>
          </a:p>
        </p:txBody>
      </p:sp>
      <p:sp>
        <p:nvSpPr>
          <p:cNvPr id="31" name="TextBox 30">
            <a:extLst>
              <a:ext uri="{FF2B5EF4-FFF2-40B4-BE49-F238E27FC236}">
                <a16:creationId xmlns:a16="http://schemas.microsoft.com/office/drawing/2014/main" id="{7B1A4AAD-81C8-D65D-CC15-C970E6C2B9B3}"/>
              </a:ext>
            </a:extLst>
          </p:cNvPr>
          <p:cNvSpPr txBox="1"/>
          <p:nvPr/>
        </p:nvSpPr>
        <p:spPr>
          <a:xfrm>
            <a:off x="1049620" y="4693375"/>
            <a:ext cx="10092760" cy="1200329"/>
          </a:xfrm>
          <a:prstGeom prst="rect">
            <a:avLst/>
          </a:prstGeom>
          <a:noFill/>
        </p:spPr>
        <p:txBody>
          <a:bodyPr wrap="square" rtlCol="0">
            <a:spAutoFit/>
          </a:bodyPr>
          <a:lstStyle/>
          <a:p>
            <a:pPr algn="just"/>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DESCRIPTION</a:t>
            </a:r>
            <a:r>
              <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 </a:t>
            </a:r>
            <a:r>
              <a:rPr lang="en-US" sz="20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rPr>
              <a:t>HERE</a:t>
            </a:r>
            <a:endParaRPr lang="en-US" sz="24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Black" charset="0"/>
              <a:cs typeface="Lato Black" charset="0"/>
            </a:endParaRPr>
          </a:p>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 adipescent elite. Maecenas porttitor congue massa. Fusce posuere, magna sed pulvinar ultricies, purus lectus</a:t>
            </a:r>
          </a:p>
        </p:txBody>
      </p:sp>
    </p:spTree>
    <p:extLst>
      <p:ext uri="{BB962C8B-B14F-4D97-AF65-F5344CB8AC3E}">
        <p14:creationId xmlns:p14="http://schemas.microsoft.com/office/powerpoint/2010/main" val="835397035"/>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22" presetClass="entr" presetSubtype="2" fill="hold" grpId="0" nodeType="withEffect">
                                  <p:stCondLst>
                                    <p:cond delay="750"/>
                                  </p:stCondLst>
                                  <p:childTnLst>
                                    <p:set>
                                      <p:cBhvr>
                                        <p:cTn id="10" dur="1" fill="hold">
                                          <p:stCondLst>
                                            <p:cond delay="0"/>
                                          </p:stCondLst>
                                        </p:cTn>
                                        <p:tgtEl>
                                          <p:spTgt spid="30"/>
                                        </p:tgtEl>
                                        <p:attrNameLst>
                                          <p:attrName>style.visibility</p:attrName>
                                        </p:attrNameLst>
                                      </p:cBhvr>
                                      <p:to>
                                        <p:strVal val="visible"/>
                                      </p:to>
                                    </p:set>
                                    <p:animEffect transition="in" filter="wipe(right)">
                                      <p:cBhvr>
                                        <p:cTn id="11" dur="500"/>
                                        <p:tgtEl>
                                          <p:spTgt spid="30"/>
                                        </p:tgtEl>
                                      </p:cBhvr>
                                    </p:animEffect>
                                  </p:childTnLst>
                                </p:cTn>
                              </p:par>
                              <p:par>
                                <p:cTn id="12" presetID="42" presetClass="path" presetSubtype="0" accel="49333" decel="50667" fill="hold" grpId="1" nodeType="withEffect">
                                  <p:stCondLst>
                                    <p:cond delay="750"/>
                                  </p:stCondLst>
                                  <p:childTnLst>
                                    <p:animMotion origin="layout" path="M 0 -2.96296E-6 L -0.06615 -2.96296E-6 " pathEditMode="relative" rAng="0" ptsTypes="AA">
                                      <p:cBhvr>
                                        <p:cTn id="13" dur="750" spd="-100000" fill="hold"/>
                                        <p:tgtEl>
                                          <p:spTgt spid="30"/>
                                        </p:tgtEl>
                                        <p:attrNameLst>
                                          <p:attrName>ppt_x</p:attrName>
                                          <p:attrName>ppt_y</p:attrName>
                                        </p:attrNameLst>
                                      </p:cBhvr>
                                      <p:rCtr x="-3307" y="0"/>
                                    </p:animMotion>
                                  </p:childTnLst>
                                </p:cTn>
                              </p:par>
                            </p:childTnLst>
                          </p:cTn>
                        </p:par>
                        <p:par>
                          <p:cTn id="14" fill="hold">
                            <p:stCondLst>
                              <p:cond delay="1500"/>
                            </p:stCondLst>
                            <p:childTnLst>
                              <p:par>
                                <p:cTn id="15" presetID="1" presetClass="entr" presetSubtype="0" fill="hold" nodeType="afterEffect">
                                  <p:stCondLst>
                                    <p:cond delay="0"/>
                                  </p:stCondLst>
                                  <p:childTnLst>
                                    <p:set>
                                      <p:cBhvr>
                                        <p:cTn id="16" dur="1" fill="hold">
                                          <p:stCondLst>
                                            <p:cond delay="0"/>
                                          </p:stCondLst>
                                        </p:cTn>
                                        <p:tgtEl>
                                          <p:spTgt spid="26"/>
                                        </p:tgtEl>
                                        <p:attrNameLst>
                                          <p:attrName>style.visibility</p:attrName>
                                        </p:attrNameLst>
                                      </p:cBhvr>
                                      <p:to>
                                        <p:strVal val="visible"/>
                                      </p:to>
                                    </p:set>
                                  </p:childTnLst>
                                </p:cTn>
                              </p:par>
                              <p:par>
                                <p:cTn id="17" presetID="64" presetClass="path" presetSubtype="0" decel="100000" fill="hold" nodeType="withEffect">
                                  <p:stCondLst>
                                    <p:cond delay="0"/>
                                  </p:stCondLst>
                                  <p:childTnLst>
                                    <p:animMotion origin="layout" path="M 2.5E-6 0.1375 L 2.5E-6 -1.48148E-6 " pathEditMode="relative" rAng="0" ptsTypes="AA">
                                      <p:cBhvr>
                                        <p:cTn id="18" dur="750" fill="hold"/>
                                        <p:tgtEl>
                                          <p:spTgt spid="26"/>
                                        </p:tgtEl>
                                        <p:attrNameLst>
                                          <p:attrName>ppt_x</p:attrName>
                                          <p:attrName>ppt_y</p:attrName>
                                        </p:attrNameLst>
                                      </p:cBhvr>
                                      <p:rCtr x="0" y="-6875"/>
                                    </p:animMotion>
                                  </p:childTnLst>
                                </p:cTn>
                              </p:par>
                              <p:par>
                                <p:cTn id="19" presetID="22" presetClass="entr" presetSubtype="2" fill="hold" grpId="0" nodeType="withEffect">
                                  <p:stCondLst>
                                    <p:cond delay="750"/>
                                  </p:stCondLst>
                                  <p:childTnLst>
                                    <p:set>
                                      <p:cBhvr>
                                        <p:cTn id="20" dur="1" fill="hold">
                                          <p:stCondLst>
                                            <p:cond delay="0"/>
                                          </p:stCondLst>
                                        </p:cTn>
                                        <p:tgtEl>
                                          <p:spTgt spid="31"/>
                                        </p:tgtEl>
                                        <p:attrNameLst>
                                          <p:attrName>style.visibility</p:attrName>
                                        </p:attrNameLst>
                                      </p:cBhvr>
                                      <p:to>
                                        <p:strVal val="visible"/>
                                      </p:to>
                                    </p:set>
                                    <p:animEffect transition="in" filter="wipe(right)">
                                      <p:cBhvr>
                                        <p:cTn id="21" dur="500"/>
                                        <p:tgtEl>
                                          <p:spTgt spid="31"/>
                                        </p:tgtEl>
                                      </p:cBhvr>
                                    </p:animEffect>
                                  </p:childTnLst>
                                </p:cTn>
                              </p:par>
                              <p:par>
                                <p:cTn id="22" presetID="42" presetClass="path" presetSubtype="0" accel="49333" decel="50667" fill="hold" grpId="1" nodeType="withEffect">
                                  <p:stCondLst>
                                    <p:cond delay="750"/>
                                  </p:stCondLst>
                                  <p:childTnLst>
                                    <p:animMotion origin="layout" path="M 0 -2.96296E-6 L -0.06615 -2.96296E-6 " pathEditMode="relative" rAng="0" ptsTypes="AA">
                                      <p:cBhvr>
                                        <p:cTn id="23" dur="750" spd="-100000" fill="hold"/>
                                        <p:tgtEl>
                                          <p:spTgt spid="31"/>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0" grpId="1"/>
      <p:bldP spid="31" grpId="0"/>
      <p:bldP spid="31" grpId="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298B4B-E9D9-DDE3-DAEE-9EDA52EC903F}"/>
            </a:ext>
          </a:extLst>
        </p:cNvPr>
        <p:cNvGrpSpPr/>
        <p:nvPr/>
      </p:nvGrpSpPr>
      <p:grpSpPr>
        <a:xfrm>
          <a:off x="0" y="0"/>
          <a:ext cx="0" cy="0"/>
          <a:chOff x="0" y="0"/>
          <a:chExt cx="0" cy="0"/>
        </a:xfrm>
      </p:grpSpPr>
      <p:sp>
        <p:nvSpPr>
          <p:cNvPr id="19" name="Rectangle 18">
            <a:extLst>
              <a:ext uri="{FF2B5EF4-FFF2-40B4-BE49-F238E27FC236}">
                <a16:creationId xmlns:a16="http://schemas.microsoft.com/office/drawing/2014/main" id="{848601EC-8041-54CC-89E4-D3A0DAE76B2C}"/>
              </a:ext>
            </a:extLst>
          </p:cNvPr>
          <p:cNvSpPr>
            <a:spLocks/>
          </p:cNvSpPr>
          <p:nvPr/>
        </p:nvSpPr>
        <p:spPr>
          <a:xfrm>
            <a:off x="0" y="0"/>
            <a:ext cx="12192000"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65000"/>
                  <a:lumOff val="35000"/>
                </a:schemeClr>
              </a:solidFill>
            </a:endParaRPr>
          </a:p>
        </p:txBody>
      </p:sp>
      <p:graphicFrame>
        <p:nvGraphicFramePr>
          <p:cNvPr id="7" name="Chart">
            <a:extLst>
              <a:ext uri="{FF2B5EF4-FFF2-40B4-BE49-F238E27FC236}">
                <a16:creationId xmlns:a16="http://schemas.microsoft.com/office/drawing/2014/main" id="{1C401C37-AC5E-DE4F-5C65-2B3B1B42356F}"/>
              </a:ext>
            </a:extLst>
          </p:cNvPr>
          <p:cNvGraphicFramePr/>
          <p:nvPr/>
        </p:nvGraphicFramePr>
        <p:xfrm>
          <a:off x="5107954" y="1541014"/>
          <a:ext cx="6217892" cy="4490440"/>
        </p:xfrm>
        <a:graphic>
          <a:graphicData uri="http://schemas.openxmlformats.org/drawingml/2006/chart">
            <c:chart xmlns:c="http://schemas.openxmlformats.org/drawingml/2006/chart" xmlns:r="http://schemas.openxmlformats.org/officeDocument/2006/relationships" r:id="rId3"/>
          </a:graphicData>
        </a:graphic>
      </p:graphicFrame>
      <p:grpSp>
        <p:nvGrpSpPr>
          <p:cNvPr id="8" name="Group 7">
            <a:extLst>
              <a:ext uri="{FF2B5EF4-FFF2-40B4-BE49-F238E27FC236}">
                <a16:creationId xmlns:a16="http://schemas.microsoft.com/office/drawing/2014/main" id="{C823E848-9AA6-14E5-FDAF-E6A7A5571219}"/>
              </a:ext>
            </a:extLst>
          </p:cNvPr>
          <p:cNvGrpSpPr/>
          <p:nvPr/>
        </p:nvGrpSpPr>
        <p:grpSpPr>
          <a:xfrm>
            <a:off x="8063848" y="1534212"/>
            <a:ext cx="1772486" cy="1041705"/>
            <a:chOff x="5078257" y="1575043"/>
            <a:chExt cx="1772486" cy="1041705"/>
          </a:xfrm>
        </p:grpSpPr>
        <p:grpSp>
          <p:nvGrpSpPr>
            <p:cNvPr id="9" name="Group 8">
              <a:extLst>
                <a:ext uri="{FF2B5EF4-FFF2-40B4-BE49-F238E27FC236}">
                  <a16:creationId xmlns:a16="http://schemas.microsoft.com/office/drawing/2014/main" id="{6EB8C243-1FAB-4166-D09A-2C2F2AF18384}"/>
                </a:ext>
              </a:extLst>
            </p:cNvPr>
            <p:cNvGrpSpPr>
              <a:grpSpLocks/>
            </p:cNvGrpSpPr>
            <p:nvPr/>
          </p:nvGrpSpPr>
          <p:grpSpPr>
            <a:xfrm>
              <a:off x="5478698" y="1645145"/>
              <a:ext cx="971603" cy="971603"/>
              <a:chOff x="8899041" y="1684213"/>
              <a:chExt cx="971603" cy="971603"/>
            </a:xfrm>
          </p:grpSpPr>
          <p:pic>
            <p:nvPicPr>
              <p:cNvPr id="11" name="Graphic 10">
                <a:extLst>
                  <a:ext uri="{FF2B5EF4-FFF2-40B4-BE49-F238E27FC236}">
                    <a16:creationId xmlns:a16="http://schemas.microsoft.com/office/drawing/2014/main" id="{E421AB43-42F9-C34A-AFDB-21FE72E8C92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12" name="Oval 11">
                <a:extLst>
                  <a:ext uri="{FF2B5EF4-FFF2-40B4-BE49-F238E27FC236}">
                    <a16:creationId xmlns:a16="http://schemas.microsoft.com/office/drawing/2014/main" id="{7CF3F333-A3B7-65E9-7FB8-8CF0C90009AF}"/>
                  </a:ext>
                </a:extLst>
              </p:cNvPr>
              <p:cNvSpPr>
                <a:spLocks/>
              </p:cNvSpPr>
              <p:nvPr/>
            </p:nvSpPr>
            <p:spPr>
              <a:xfrm>
                <a:off x="9103855" y="1738312"/>
                <a:ext cx="561975" cy="561975"/>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10" name="Rectangle: Rounded Corners 9">
              <a:extLst>
                <a:ext uri="{FF2B5EF4-FFF2-40B4-BE49-F238E27FC236}">
                  <a16:creationId xmlns:a16="http://schemas.microsoft.com/office/drawing/2014/main" id="{9AB75085-7B24-9D0C-FEC7-0BB091FEA1E4}"/>
                </a:ext>
              </a:extLst>
            </p:cNvPr>
            <p:cNvSpPr/>
            <p:nvPr/>
          </p:nvSpPr>
          <p:spPr>
            <a:xfrm>
              <a:off x="5078257" y="1575043"/>
              <a:ext cx="1772486" cy="711200"/>
            </a:xfrm>
            <a:prstGeom prst="round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rPr>
                <a:t>Best Sell</a:t>
              </a:r>
            </a:p>
          </p:txBody>
        </p:sp>
      </p:grpSp>
      <p:sp>
        <p:nvSpPr>
          <p:cNvPr id="6" name="Rectangle top">
            <a:extLst>
              <a:ext uri="{FF2B5EF4-FFF2-40B4-BE49-F238E27FC236}">
                <a16:creationId xmlns:a16="http://schemas.microsoft.com/office/drawing/2014/main" id="{C0F7B94F-C933-5EF0-DC87-671F2F9E01BD}"/>
              </a:ext>
            </a:extLst>
          </p:cNvPr>
          <p:cNvSpPr>
            <a:spLocks/>
          </p:cNvSpPr>
          <p:nvPr/>
        </p:nvSpPr>
        <p:spPr>
          <a:xfrm>
            <a:off x="0" y="0"/>
            <a:ext cx="4241800"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3E9C744E-E05B-E4EE-C643-A42D26895B87}"/>
              </a:ext>
            </a:extLst>
          </p:cNvPr>
          <p:cNvGrpSpPr/>
          <p:nvPr/>
        </p:nvGrpSpPr>
        <p:grpSpPr>
          <a:xfrm rot="5400000">
            <a:off x="3609531" y="377380"/>
            <a:ext cx="1476374" cy="1267722"/>
            <a:chOff x="1203285" y="2796279"/>
            <a:chExt cx="1476374" cy="1267722"/>
          </a:xfrm>
        </p:grpSpPr>
        <p:sp>
          <p:nvSpPr>
            <p:cNvPr id="3" name="Rectangle: Rounded Corners 2">
              <a:extLst>
                <a:ext uri="{FF2B5EF4-FFF2-40B4-BE49-F238E27FC236}">
                  <a16:creationId xmlns:a16="http://schemas.microsoft.com/office/drawing/2014/main" id="{416FAAC3-7B01-E41A-78E5-73A3A0C2578E}"/>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chemeClr val="tx1">
                    <a:lumMod val="65000"/>
                    <a:lumOff val="35000"/>
                  </a:schemeClr>
                </a:solidFill>
                <a:latin typeface="Helvetica Neue Medium"/>
              </a:endParaRPr>
            </a:p>
          </p:txBody>
        </p:sp>
        <p:sp>
          <p:nvSpPr>
            <p:cNvPr id="4" name="TextBox 3">
              <a:extLst>
                <a:ext uri="{FF2B5EF4-FFF2-40B4-BE49-F238E27FC236}">
                  <a16:creationId xmlns:a16="http://schemas.microsoft.com/office/drawing/2014/main" id="{1198A13C-5434-3D44-EEB2-875AFA8336CB}"/>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solidFill>
                    <a:schemeClr val="tx1">
                      <a:lumMod val="65000"/>
                      <a:lumOff val="35000"/>
                    </a:schemeClr>
                  </a:solidFill>
                  <a:effectLst/>
                </a:rPr>
                <a:t>A</a:t>
              </a:r>
            </a:p>
          </p:txBody>
        </p:sp>
      </p:grpSp>
      <p:sp>
        <p:nvSpPr>
          <p:cNvPr id="5" name="Rectangle top">
            <a:extLst>
              <a:ext uri="{FF2B5EF4-FFF2-40B4-BE49-F238E27FC236}">
                <a16:creationId xmlns:a16="http://schemas.microsoft.com/office/drawing/2014/main" id="{26A3E642-EEF8-4B68-2858-978AE8F4967C}"/>
              </a:ext>
            </a:extLst>
          </p:cNvPr>
          <p:cNvSpPr>
            <a:spLocks/>
          </p:cNvSpPr>
          <p:nvPr/>
        </p:nvSpPr>
        <p:spPr>
          <a:xfrm>
            <a:off x="0" y="1"/>
            <a:ext cx="4241800"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Neue Medium"/>
              <a:sym typeface="Helvetica Neue Medium"/>
            </a:endParaRPr>
          </a:p>
        </p:txBody>
      </p:sp>
      <p:sp>
        <p:nvSpPr>
          <p:cNvPr id="15" name="TextBox 14">
            <a:extLst>
              <a:ext uri="{FF2B5EF4-FFF2-40B4-BE49-F238E27FC236}">
                <a16:creationId xmlns:a16="http://schemas.microsoft.com/office/drawing/2014/main" id="{55B99E9B-DBFD-E3A8-791B-7FFFE1C03020}"/>
              </a:ext>
            </a:extLst>
          </p:cNvPr>
          <p:cNvSpPr txBox="1"/>
          <p:nvPr/>
        </p:nvSpPr>
        <p:spPr>
          <a:xfrm>
            <a:off x="822724" y="1541014"/>
            <a:ext cx="2641601" cy="954107"/>
          </a:xfrm>
          <a:prstGeom prst="rect">
            <a:avLst/>
          </a:prstGeom>
          <a:noFill/>
        </p:spPr>
        <p:txBody>
          <a:bodyPr wrap="square" rtlCol="0">
            <a:spAutoFit/>
          </a:bodyPr>
          <a:lstStyle/>
          <a:p>
            <a:pPr lvl="0">
              <a:defRPr/>
            </a:pPr>
            <a:r>
              <a:rPr lang="en-US" sz="2800" dirty="0">
                <a:solidFill>
                  <a:schemeClr val="tx1">
                    <a:lumMod val="65000"/>
                    <a:lumOff val="35000"/>
                  </a:schemeClr>
                </a:solidFill>
                <a:latin typeface="Montserrat ExtraBold" pitchFamily="2" charset="0"/>
              </a:rPr>
              <a:t>Data Analysis</a:t>
            </a:r>
          </a:p>
        </p:txBody>
      </p:sp>
      <p:sp>
        <p:nvSpPr>
          <p:cNvPr id="16" name="TextBox 15">
            <a:extLst>
              <a:ext uri="{FF2B5EF4-FFF2-40B4-BE49-F238E27FC236}">
                <a16:creationId xmlns:a16="http://schemas.microsoft.com/office/drawing/2014/main" id="{C888969C-9FC8-F34C-5F01-137EF8C60878}"/>
              </a:ext>
            </a:extLst>
          </p:cNvPr>
          <p:cNvSpPr txBox="1"/>
          <p:nvPr/>
        </p:nvSpPr>
        <p:spPr>
          <a:xfrm>
            <a:off x="822724" y="2740520"/>
            <a:ext cx="24003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Lorem ipsum dolor sit a met, constituter adipescent elite. Maecenas porttitor congue massa. Fusce posuere, </a:t>
            </a:r>
          </a:p>
        </p:txBody>
      </p:sp>
      <p:sp>
        <p:nvSpPr>
          <p:cNvPr id="17" name="7">
            <a:extLst>
              <a:ext uri="{FF2B5EF4-FFF2-40B4-BE49-F238E27FC236}">
                <a16:creationId xmlns:a16="http://schemas.microsoft.com/office/drawing/2014/main" id="{7F0F152D-4D3E-93E6-494E-7D59BF433E68}"/>
              </a:ext>
            </a:extLst>
          </p:cNvPr>
          <p:cNvSpPr/>
          <p:nvPr/>
        </p:nvSpPr>
        <p:spPr>
          <a:xfrm flipV="1">
            <a:off x="822724" y="2556688"/>
            <a:ext cx="2293826" cy="65590"/>
          </a:xfrm>
          <a:prstGeom prst="rect">
            <a:avLst/>
          </a:prstGeom>
          <a:solidFill>
            <a:schemeClr val="tx1">
              <a:lumMod val="50000"/>
              <a:lumOff val="50000"/>
            </a:schemeClr>
          </a:solidFill>
          <a:ln w="12700">
            <a:miter lim="400000"/>
          </a:ln>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sz="3200" cap="none" spc="0">
                <a:solidFill>
                  <a:srgbClr val="FFFFFF"/>
                </a:solidFill>
                <a:latin typeface="Helvetica Light"/>
                <a:ea typeface="Helvetica Light"/>
                <a:cs typeface="Helvetica Light"/>
                <a:sym typeface="Helvetica Light"/>
              </a:defRPr>
            </a:pPr>
            <a:endParaRPr kumimoji="0" sz="3200" b="0" i="0" u="none" strike="noStrike" kern="1200" cap="none" spc="0" normalizeH="0" baseline="0" noProof="0" dirty="0">
              <a:ln>
                <a:noFill/>
              </a:ln>
              <a:solidFill>
                <a:schemeClr val="tx1">
                  <a:lumMod val="65000"/>
                  <a:lumOff val="35000"/>
                </a:schemeClr>
              </a:solidFill>
              <a:effectLst/>
              <a:uLnTx/>
              <a:uFillTx/>
              <a:latin typeface="Helvetica Light"/>
              <a:sym typeface="Helvetica Light"/>
            </a:endParaRPr>
          </a:p>
        </p:txBody>
      </p:sp>
      <p:grpSp>
        <p:nvGrpSpPr>
          <p:cNvPr id="18" name="Group 17">
            <a:extLst>
              <a:ext uri="{FF2B5EF4-FFF2-40B4-BE49-F238E27FC236}">
                <a16:creationId xmlns:a16="http://schemas.microsoft.com/office/drawing/2014/main" id="{34619412-CDFE-0C2B-3627-80DBC7D18CAE}"/>
              </a:ext>
            </a:extLst>
          </p:cNvPr>
          <p:cNvGrpSpPr/>
          <p:nvPr/>
        </p:nvGrpSpPr>
        <p:grpSpPr>
          <a:xfrm>
            <a:off x="897797" y="3797551"/>
            <a:ext cx="2386337" cy="1519438"/>
            <a:chOff x="8319868" y="4314623"/>
            <a:chExt cx="2386337" cy="1519438"/>
          </a:xfrm>
        </p:grpSpPr>
        <p:sp>
          <p:nvSpPr>
            <p:cNvPr id="24" name="6">
              <a:extLst>
                <a:ext uri="{FF2B5EF4-FFF2-40B4-BE49-F238E27FC236}">
                  <a16:creationId xmlns:a16="http://schemas.microsoft.com/office/drawing/2014/main" id="{3C1511B8-0CE9-63D4-EE21-A32EF380BFB3}"/>
                </a:ext>
              </a:extLst>
            </p:cNvPr>
            <p:cNvSpPr/>
            <p:nvPr/>
          </p:nvSpPr>
          <p:spPr>
            <a:xfrm>
              <a:off x="8346654" y="5451532"/>
              <a:ext cx="1861585" cy="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0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sym typeface="Helvetica Light"/>
              </a:endParaRPr>
            </a:p>
          </p:txBody>
        </p:sp>
        <p:sp>
          <p:nvSpPr>
            <p:cNvPr id="25" name="5">
              <a:extLst>
                <a:ext uri="{FF2B5EF4-FFF2-40B4-BE49-F238E27FC236}">
                  <a16:creationId xmlns:a16="http://schemas.microsoft.com/office/drawing/2014/main" id="{C1246B5D-71F4-665F-66F6-372DD89670A7}"/>
                </a:ext>
              </a:extLst>
            </p:cNvPr>
            <p:cNvSpPr/>
            <p:nvPr/>
          </p:nvSpPr>
          <p:spPr>
            <a:xfrm>
              <a:off x="8319868" y="5527246"/>
              <a:ext cx="2386337" cy="306815"/>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 title here</a:t>
              </a:r>
            </a:p>
          </p:txBody>
        </p:sp>
        <p:sp>
          <p:nvSpPr>
            <p:cNvPr id="26" name="4">
              <a:extLst>
                <a:ext uri="{FF2B5EF4-FFF2-40B4-BE49-F238E27FC236}">
                  <a16:creationId xmlns:a16="http://schemas.microsoft.com/office/drawing/2014/main" id="{D5BE0EE9-2DA0-BD4C-6FDB-FE0C584FE72C}"/>
                </a:ext>
              </a:extLst>
            </p:cNvPr>
            <p:cNvSpPr/>
            <p:nvPr/>
          </p:nvSpPr>
          <p:spPr>
            <a:xfrm>
              <a:off x="9565595" y="4965865"/>
              <a:ext cx="782605" cy="37484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600" b="0"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88</a:t>
              </a:r>
              <a:r>
                <a:rPr kumimoji="0" sz="1600" b="0" i="0" u="none" strike="noStrike" kern="1200" cap="none" spc="90" normalizeH="0" baseline="0" noProof="0" dirty="0">
                  <a:ln>
                    <a:noFill/>
                  </a:ln>
                  <a:solidFill>
                    <a:schemeClr val="tx1">
                      <a:lumMod val="65000"/>
                      <a:lumOff val="35000"/>
                    </a:schemeClr>
                  </a:solidFill>
                  <a:effectLst/>
                  <a:uLnTx/>
                  <a:uFillTx/>
                  <a:latin typeface="Montserrat" panose="00000500000000000000" pitchFamily="2" charset="0"/>
                  <a:sym typeface="Montserrat-Regular"/>
                </a:rPr>
                <a:t>%</a:t>
              </a:r>
            </a:p>
          </p:txBody>
        </p:sp>
        <p:sp>
          <p:nvSpPr>
            <p:cNvPr id="27" name="1">
              <a:extLst>
                <a:ext uri="{FF2B5EF4-FFF2-40B4-BE49-F238E27FC236}">
                  <a16:creationId xmlns:a16="http://schemas.microsoft.com/office/drawing/2014/main" id="{59490456-EA05-089E-79AF-7D6D0482DE10}"/>
                </a:ext>
              </a:extLst>
            </p:cNvPr>
            <p:cNvSpPr/>
            <p:nvPr/>
          </p:nvSpPr>
          <p:spPr>
            <a:xfrm>
              <a:off x="8319868" y="4314623"/>
              <a:ext cx="1522853"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17</a:t>
              </a:r>
              <a:r>
                <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2025</a:t>
              </a:r>
              <a:endParaRPr kumimoji="0" sz="1800" b="0"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endParaRPr>
            </a:p>
          </p:txBody>
        </p:sp>
        <p:sp>
          <p:nvSpPr>
            <p:cNvPr id="28" name="2">
              <a:extLst>
                <a:ext uri="{FF2B5EF4-FFF2-40B4-BE49-F238E27FC236}">
                  <a16:creationId xmlns:a16="http://schemas.microsoft.com/office/drawing/2014/main" id="{A5D36FF3-058E-BCEF-36DA-583AA567E8DF}"/>
                </a:ext>
              </a:extLst>
            </p:cNvPr>
            <p:cNvSpPr/>
            <p:nvPr/>
          </p:nvSpPr>
          <p:spPr>
            <a:xfrm>
              <a:off x="8319868" y="4673544"/>
              <a:ext cx="2276460" cy="306815"/>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chemeClr val="tx1">
                      <a:lumMod val="65000"/>
                      <a:lumOff val="35000"/>
                    </a:schemeClr>
                  </a:solidFill>
                  <a:effectLst/>
                  <a:uLnTx/>
                  <a:uFillTx/>
                  <a:latin typeface="Montserrat" panose="00000500000000000000" pitchFamily="2" charset="0"/>
                  <a:sym typeface="Raleway Light"/>
                </a:rPr>
                <a:t> title here</a:t>
              </a:r>
            </a:p>
          </p:txBody>
        </p:sp>
        <p:sp>
          <p:nvSpPr>
            <p:cNvPr id="29" name="3">
              <a:extLst>
                <a:ext uri="{FF2B5EF4-FFF2-40B4-BE49-F238E27FC236}">
                  <a16:creationId xmlns:a16="http://schemas.microsoft.com/office/drawing/2014/main" id="{97396BB7-D181-1A0A-F7E3-6EECA9BE0611}"/>
                </a:ext>
              </a:extLst>
            </p:cNvPr>
            <p:cNvSpPr/>
            <p:nvPr/>
          </p:nvSpPr>
          <p:spPr>
            <a:xfrm>
              <a:off x="9860439" y="5368434"/>
              <a:ext cx="166196" cy="16619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lumMod val="65000"/>
                    <a:lumOff val="35000"/>
                  </a:schemeClr>
                </a:solidFill>
                <a:effectLst/>
                <a:uLnTx/>
                <a:uFillTx/>
                <a:latin typeface="Aptos" panose="02110004020202020204"/>
                <a:ea typeface="+mn-ea"/>
                <a:cs typeface="+mn-cs"/>
              </a:endParaRPr>
            </a:p>
          </p:txBody>
        </p:sp>
      </p:grpSp>
    </p:spTree>
    <p:extLst>
      <p:ext uri="{BB962C8B-B14F-4D97-AF65-F5344CB8AC3E}">
        <p14:creationId xmlns:p14="http://schemas.microsoft.com/office/powerpoint/2010/main" val="1813664299"/>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3" presetClass="path" presetSubtype="0" decel="100000" fill="hold" nodeType="withEffect">
                                      <p:stCondLst>
                                        <p:cond delay="0"/>
                                      </p:stCondLst>
                                      <p:childTnLst>
                                        <p:animMotion origin="layout" path="M -0.14206 -3.7037E-6 L 1.66667E-6 -3.7037E-6 " pathEditMode="relative" rAng="0" ptsTypes="AA">
                                          <p:cBhvr>
                                            <p:cTn id="8" dur="1000" fill="hold"/>
                                            <p:tgtEl>
                                              <p:spTgt spid="2"/>
                                            </p:tgtEl>
                                            <p:attrNameLst>
                                              <p:attrName>ppt_x</p:attrName>
                                              <p:attrName>ppt_y</p:attrName>
                                            </p:attrNameLst>
                                          </p:cBhvr>
                                          <p:rCtr x="7031" y="0"/>
                                        </p:animMotion>
                                      </p:childTnLst>
                                    </p:cTn>
                                  </p:par>
                                  <p:par>
                                    <p:cTn id="9" presetID="10" presetClass="entr" presetSubtype="0" fill="hold" grpId="0" nodeType="withEffect">
                                      <p:stCondLst>
                                        <p:cond delay="50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1000"/>
                                            <p:tgtEl>
                                              <p:spTgt spid="16"/>
                                            </p:tgtEl>
                                          </p:cBhvr>
                                        </p:animEffect>
                                      </p:childTnLst>
                                    </p:cTn>
                                  </p:par>
                                  <p:par>
                                    <p:cTn id="12" presetID="10" presetClass="entr" presetSubtype="0" fill="hold" grpId="0" nodeType="withEffect">
                                      <p:stCondLst>
                                        <p:cond delay="50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1000"/>
                                            <p:tgtEl>
                                              <p:spTgt spid="15"/>
                                            </p:tgtEl>
                                          </p:cBhvr>
                                        </p:animEffect>
                                      </p:childTnLst>
                                    </p:cTn>
                                  </p:par>
                                  <p:par>
                                    <p:cTn id="15" presetID="10" presetClass="entr" presetSubtype="0" fill="hold" grpId="0"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nodeType="withEffect">
                                      <p:stCondLst>
                                        <p:cond delay="50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par>
                                    <p:cTn id="21" presetID="1" presetClass="entr" presetSubtype="0" fill="hold" grpId="0" nodeType="withEffect">
                                      <p:stCondLst>
                                        <p:cond delay="1250"/>
                                      </p:stCondLst>
                                      <p:childTnLst>
                                        <p:set>
                                          <p:cBhvr>
                                            <p:cTn id="22" dur="1" fill="hold">
                                              <p:stCondLst>
                                                <p:cond delay="0"/>
                                              </p:stCondLst>
                                            </p:cTn>
                                            <p:tgtEl>
                                              <p:spTgt spid="7"/>
                                            </p:tgtEl>
                                            <p:attrNameLst>
                                              <p:attrName>style.visibility</p:attrName>
                                            </p:attrNameLst>
                                          </p:cBhvr>
                                          <p:to>
                                            <p:strVal val="visible"/>
                                          </p:to>
                                        </p:set>
                                      </p:childTnLst>
                                    </p:cTn>
                                  </p:par>
                                  <p:par>
                                    <p:cTn id="23" presetID="35" presetClass="path" presetSubtype="0" accel="50000" decel="50000" fill="hold" grpId="1" nodeType="withEffect">
                                      <p:stCondLst>
                                        <p:cond delay="1250"/>
                                      </p:stCondLst>
                                      <p:childTnLst>
                                        <p:animMotion origin="layout" path="M 1.66667E-6 -3.33333E-6 L -0.60287 -3.33333E-6 " pathEditMode="relative" rAng="0" ptsTypes="AA">
                                          <p:cBhvr>
                                            <p:cTn id="24" dur="2000" spd="-100000" fill="hold"/>
                                            <p:tgtEl>
                                              <p:spTgt spid="7"/>
                                            </p:tgtEl>
                                            <p:attrNameLst>
                                              <p:attrName>ppt_x</p:attrName>
                                              <p:attrName>ppt_y</p:attrName>
                                            </p:attrNameLst>
                                          </p:cBhvr>
                                          <p:rCtr x="-30143" y="0"/>
                                        </p:animMotion>
                                      </p:childTnLst>
                                    </p:cTn>
                                  </p:par>
                                </p:childTnLst>
                              </p:cTn>
                            </p:par>
                            <p:par>
                              <p:cTn id="25" fill="hold">
                                <p:stCondLst>
                                  <p:cond delay="3250"/>
                                </p:stCondLst>
                                <p:childTnLst>
                                  <p:par>
                                    <p:cTn id="26" presetID="2" presetClass="entr" presetSubtype="1" fill="hold" nodeType="afterEffect" p14:presetBounceEnd="70000">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14:bounceEnd="70000">
                                          <p:cBhvr additive="base">
                                            <p:cTn id="28" dur="1500" fill="hold"/>
                                            <p:tgtEl>
                                              <p:spTgt spid="8"/>
                                            </p:tgtEl>
                                            <p:attrNameLst>
                                              <p:attrName>ppt_x</p:attrName>
                                            </p:attrNameLst>
                                          </p:cBhvr>
                                          <p:tavLst>
                                            <p:tav tm="0">
                                              <p:val>
                                                <p:strVal val="#ppt_x"/>
                                              </p:val>
                                            </p:tav>
                                            <p:tav tm="100000">
                                              <p:val>
                                                <p:strVal val="#ppt_x"/>
                                              </p:val>
                                            </p:tav>
                                          </p:tavLst>
                                        </p:anim>
                                        <p:anim calcmode="lin" valueType="num" p14:bounceEnd="70000">
                                          <p:cBhvr additive="base">
                                            <p:cTn id="29" dur="15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7" grpId="0">
            <p:bldAsOne/>
          </p:bldGraphic>
          <p:bldGraphic spid="7" grpId="1">
            <p:bldAsOne/>
          </p:bldGraphic>
          <p:bldP spid="15" grpId="0"/>
          <p:bldP spid="16" grpId="0"/>
          <p:bldP spid="1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3" presetClass="path" presetSubtype="0" decel="100000" fill="hold" nodeType="withEffect">
                                      <p:stCondLst>
                                        <p:cond delay="0"/>
                                      </p:stCondLst>
                                      <p:childTnLst>
                                        <p:animMotion origin="layout" path="M -0.14206 -3.7037E-6 L 1.66667E-6 -3.7037E-6 " pathEditMode="relative" rAng="0" ptsTypes="AA">
                                          <p:cBhvr>
                                            <p:cTn id="8" dur="1000" fill="hold"/>
                                            <p:tgtEl>
                                              <p:spTgt spid="2"/>
                                            </p:tgtEl>
                                            <p:attrNameLst>
                                              <p:attrName>ppt_x</p:attrName>
                                              <p:attrName>ppt_y</p:attrName>
                                            </p:attrNameLst>
                                          </p:cBhvr>
                                          <p:rCtr x="7031" y="0"/>
                                        </p:animMotion>
                                      </p:childTnLst>
                                    </p:cTn>
                                  </p:par>
                                  <p:par>
                                    <p:cTn id="9" presetID="10" presetClass="entr" presetSubtype="0" fill="hold" grpId="0" nodeType="withEffect">
                                      <p:stCondLst>
                                        <p:cond delay="50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1000"/>
                                            <p:tgtEl>
                                              <p:spTgt spid="16"/>
                                            </p:tgtEl>
                                          </p:cBhvr>
                                        </p:animEffect>
                                      </p:childTnLst>
                                    </p:cTn>
                                  </p:par>
                                  <p:par>
                                    <p:cTn id="12" presetID="10" presetClass="entr" presetSubtype="0" fill="hold" grpId="0" nodeType="withEffect">
                                      <p:stCondLst>
                                        <p:cond delay="50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1000"/>
                                            <p:tgtEl>
                                              <p:spTgt spid="15"/>
                                            </p:tgtEl>
                                          </p:cBhvr>
                                        </p:animEffect>
                                      </p:childTnLst>
                                    </p:cTn>
                                  </p:par>
                                  <p:par>
                                    <p:cTn id="15" presetID="10" presetClass="entr" presetSubtype="0" fill="hold" grpId="0"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nodeType="withEffect">
                                      <p:stCondLst>
                                        <p:cond delay="500"/>
                                      </p:stCondLst>
                                      <p:childTnLst>
                                        <p:set>
                                          <p:cBhvr>
                                            <p:cTn id="19" dur="1" fill="hold">
                                              <p:stCondLst>
                                                <p:cond delay="0"/>
                                              </p:stCondLst>
                                            </p:cTn>
                                            <p:tgtEl>
                                              <p:spTgt spid="18"/>
                                            </p:tgtEl>
                                            <p:attrNameLst>
                                              <p:attrName>style.visibility</p:attrName>
                                            </p:attrNameLst>
                                          </p:cBhvr>
                                          <p:to>
                                            <p:strVal val="visible"/>
                                          </p:to>
                                        </p:set>
                                        <p:animEffect transition="in" filter="fade">
                                          <p:cBhvr>
                                            <p:cTn id="20" dur="500"/>
                                            <p:tgtEl>
                                              <p:spTgt spid="18"/>
                                            </p:tgtEl>
                                          </p:cBhvr>
                                        </p:animEffect>
                                      </p:childTnLst>
                                    </p:cTn>
                                  </p:par>
                                  <p:par>
                                    <p:cTn id="21" presetID="1" presetClass="entr" presetSubtype="0" fill="hold" grpId="0" nodeType="withEffect">
                                      <p:stCondLst>
                                        <p:cond delay="1250"/>
                                      </p:stCondLst>
                                      <p:childTnLst>
                                        <p:set>
                                          <p:cBhvr>
                                            <p:cTn id="22" dur="1" fill="hold">
                                              <p:stCondLst>
                                                <p:cond delay="0"/>
                                              </p:stCondLst>
                                            </p:cTn>
                                            <p:tgtEl>
                                              <p:spTgt spid="7"/>
                                            </p:tgtEl>
                                            <p:attrNameLst>
                                              <p:attrName>style.visibility</p:attrName>
                                            </p:attrNameLst>
                                          </p:cBhvr>
                                          <p:to>
                                            <p:strVal val="visible"/>
                                          </p:to>
                                        </p:set>
                                      </p:childTnLst>
                                    </p:cTn>
                                  </p:par>
                                  <p:par>
                                    <p:cTn id="23" presetID="35" presetClass="path" presetSubtype="0" accel="50000" decel="50000" fill="hold" grpId="1" nodeType="withEffect">
                                      <p:stCondLst>
                                        <p:cond delay="1250"/>
                                      </p:stCondLst>
                                      <p:childTnLst>
                                        <p:animMotion origin="layout" path="M 1.66667E-6 -3.33333E-6 L -0.60287 -3.33333E-6 " pathEditMode="relative" rAng="0" ptsTypes="AA">
                                          <p:cBhvr>
                                            <p:cTn id="24" dur="2000" spd="-100000" fill="hold"/>
                                            <p:tgtEl>
                                              <p:spTgt spid="7"/>
                                            </p:tgtEl>
                                            <p:attrNameLst>
                                              <p:attrName>ppt_x</p:attrName>
                                              <p:attrName>ppt_y</p:attrName>
                                            </p:attrNameLst>
                                          </p:cBhvr>
                                          <p:rCtr x="-30143" y="0"/>
                                        </p:animMotion>
                                      </p:childTnLst>
                                    </p:cTn>
                                  </p:par>
                                </p:childTnLst>
                              </p:cTn>
                            </p:par>
                            <p:par>
                              <p:cTn id="25" fill="hold">
                                <p:stCondLst>
                                  <p:cond delay="3250"/>
                                </p:stCondLst>
                                <p:childTnLst>
                                  <p:par>
                                    <p:cTn id="26" presetID="2" presetClass="entr" presetSubtype="1" fill="hold" nodeType="after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additive="base">
                                            <p:cTn id="28" dur="1500" fill="hold"/>
                                            <p:tgtEl>
                                              <p:spTgt spid="8"/>
                                            </p:tgtEl>
                                            <p:attrNameLst>
                                              <p:attrName>ppt_x</p:attrName>
                                            </p:attrNameLst>
                                          </p:cBhvr>
                                          <p:tavLst>
                                            <p:tav tm="0">
                                              <p:val>
                                                <p:strVal val="#ppt_x"/>
                                              </p:val>
                                            </p:tav>
                                            <p:tav tm="100000">
                                              <p:val>
                                                <p:strVal val="#ppt_x"/>
                                              </p:val>
                                            </p:tav>
                                          </p:tavLst>
                                        </p:anim>
                                        <p:anim calcmode="lin" valueType="num">
                                          <p:cBhvr additive="base">
                                            <p:cTn id="29" dur="1500" fill="hold"/>
                                            <p:tgtEl>
                                              <p:spTgt spid="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7" grpId="0">
            <p:bldAsOne/>
          </p:bldGraphic>
          <p:bldGraphic spid="7" grpId="1">
            <p:bldAsOne/>
          </p:bldGraphic>
          <p:bldP spid="15" grpId="0"/>
          <p:bldP spid="16" grpId="0"/>
          <p:bldP spid="17" grpId="0" animBg="1"/>
        </p:bldLst>
      </p:timing>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487222-5AFD-B8A3-8D79-C9CABC87C6E2}"/>
            </a:ext>
          </a:extLst>
        </p:cNvPr>
        <p:cNvGrpSpPr/>
        <p:nvPr/>
      </p:nvGrpSpPr>
      <p:grpSpPr>
        <a:xfrm>
          <a:off x="0" y="0"/>
          <a:ext cx="0" cy="0"/>
          <a:chOff x="0" y="0"/>
          <a:chExt cx="0" cy="0"/>
        </a:xfrm>
      </p:grpSpPr>
      <p:sp>
        <p:nvSpPr>
          <p:cNvPr id="19" name="Rectangle 18">
            <a:extLst>
              <a:ext uri="{FF2B5EF4-FFF2-40B4-BE49-F238E27FC236}">
                <a16:creationId xmlns:a16="http://schemas.microsoft.com/office/drawing/2014/main" id="{71240E5E-D33D-4D07-D71F-6084D2EDF8FF}"/>
              </a:ext>
            </a:extLst>
          </p:cNvPr>
          <p:cNvSpPr>
            <a:spLocks noGrp="1" noRot="1" noMove="1" noResize="1" noEditPoints="1" noAdjustHandles="1" noChangeArrowheads="1" noChangeShapeType="1"/>
          </p:cNvSpPr>
          <p:nvPr/>
        </p:nvSpPr>
        <p:spPr>
          <a:xfrm>
            <a:off x="0" y="0"/>
            <a:ext cx="12192000"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1" name="Line Chart">
            <a:extLst>
              <a:ext uri="{FF2B5EF4-FFF2-40B4-BE49-F238E27FC236}">
                <a16:creationId xmlns:a16="http://schemas.microsoft.com/office/drawing/2014/main" id="{ED8328A8-68A4-2071-FF4D-5B077E49B1CE}"/>
              </a:ext>
            </a:extLst>
          </p:cNvPr>
          <p:cNvGraphicFramePr/>
          <p:nvPr/>
        </p:nvGraphicFramePr>
        <p:xfrm>
          <a:off x="5112123" y="1543069"/>
          <a:ext cx="6217920" cy="4489704"/>
        </p:xfrm>
        <a:graphic>
          <a:graphicData uri="http://schemas.openxmlformats.org/drawingml/2006/chart">
            <c:chart xmlns:c="http://schemas.openxmlformats.org/drawingml/2006/chart" xmlns:r="http://schemas.openxmlformats.org/officeDocument/2006/relationships" r:id="rId3"/>
          </a:graphicData>
        </a:graphic>
      </p:graphicFrame>
      <p:grpSp>
        <p:nvGrpSpPr>
          <p:cNvPr id="22" name="Group 21">
            <a:extLst>
              <a:ext uri="{FF2B5EF4-FFF2-40B4-BE49-F238E27FC236}">
                <a16:creationId xmlns:a16="http://schemas.microsoft.com/office/drawing/2014/main" id="{8577DF43-BD26-40E7-8B5B-282C95021505}"/>
              </a:ext>
            </a:extLst>
          </p:cNvPr>
          <p:cNvGrpSpPr/>
          <p:nvPr/>
        </p:nvGrpSpPr>
        <p:grpSpPr>
          <a:xfrm>
            <a:off x="7900621" y="928381"/>
            <a:ext cx="2027374" cy="1191505"/>
            <a:chOff x="5078257" y="1575043"/>
            <a:chExt cx="1772486" cy="1041705"/>
          </a:xfrm>
        </p:grpSpPr>
        <p:grpSp>
          <p:nvGrpSpPr>
            <p:cNvPr id="23" name="Group 22">
              <a:extLst>
                <a:ext uri="{FF2B5EF4-FFF2-40B4-BE49-F238E27FC236}">
                  <a16:creationId xmlns:a16="http://schemas.microsoft.com/office/drawing/2014/main" id="{0F4CF41D-E8F6-3E1B-F978-66E56D335905}"/>
                </a:ext>
              </a:extLst>
            </p:cNvPr>
            <p:cNvGrpSpPr>
              <a:grpSpLocks/>
            </p:cNvGrpSpPr>
            <p:nvPr/>
          </p:nvGrpSpPr>
          <p:grpSpPr>
            <a:xfrm>
              <a:off x="5478698" y="1645145"/>
              <a:ext cx="971603" cy="971603"/>
              <a:chOff x="8899041" y="1684213"/>
              <a:chExt cx="971603" cy="971603"/>
            </a:xfrm>
          </p:grpSpPr>
          <p:pic>
            <p:nvPicPr>
              <p:cNvPr id="25" name="Graphic 24">
                <a:extLst>
                  <a:ext uri="{FF2B5EF4-FFF2-40B4-BE49-F238E27FC236}">
                    <a16:creationId xmlns:a16="http://schemas.microsoft.com/office/drawing/2014/main" id="{63DC3FC1-B6C9-E96C-EFA3-0B8F06FD85D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32" name="Oval 31">
                <a:extLst>
                  <a:ext uri="{FF2B5EF4-FFF2-40B4-BE49-F238E27FC236}">
                    <a16:creationId xmlns:a16="http://schemas.microsoft.com/office/drawing/2014/main" id="{05D2D8F0-8F68-B440-D9D5-AFCC27F47677}"/>
                  </a:ext>
                </a:extLst>
              </p:cNvPr>
              <p:cNvSpPr>
                <a:spLocks/>
              </p:cNvSpPr>
              <p:nvPr/>
            </p:nvSpPr>
            <p:spPr>
              <a:xfrm>
                <a:off x="9103855" y="1738312"/>
                <a:ext cx="561975" cy="561975"/>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24" name="Rectangle: Rounded Corners 23">
              <a:extLst>
                <a:ext uri="{FF2B5EF4-FFF2-40B4-BE49-F238E27FC236}">
                  <a16:creationId xmlns:a16="http://schemas.microsoft.com/office/drawing/2014/main" id="{59787D99-7E84-EC3B-2044-2C33236961AA}"/>
                </a:ext>
              </a:extLst>
            </p:cNvPr>
            <p:cNvSpPr/>
            <p:nvPr/>
          </p:nvSpPr>
          <p:spPr>
            <a:xfrm>
              <a:off x="5078257" y="1575043"/>
              <a:ext cx="1772486" cy="711200"/>
            </a:xfrm>
            <a:prstGeom prst="roundRect">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rPr>
                <a:t>Best Sell</a:t>
              </a:r>
            </a:p>
          </p:txBody>
        </p:sp>
      </p:grpSp>
      <p:sp>
        <p:nvSpPr>
          <p:cNvPr id="6" name="Rectangle top">
            <a:extLst>
              <a:ext uri="{FF2B5EF4-FFF2-40B4-BE49-F238E27FC236}">
                <a16:creationId xmlns:a16="http://schemas.microsoft.com/office/drawing/2014/main" id="{8E4CF052-51CF-BC7B-DF0D-11C9B66A7156}"/>
              </a:ext>
            </a:extLst>
          </p:cNvPr>
          <p:cNvSpPr>
            <a:spLocks/>
          </p:cNvSpPr>
          <p:nvPr/>
        </p:nvSpPr>
        <p:spPr>
          <a:xfrm>
            <a:off x="0" y="0"/>
            <a:ext cx="4241800"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4BF9DFB2-4181-3C43-2850-7F318A926FA3}"/>
              </a:ext>
            </a:extLst>
          </p:cNvPr>
          <p:cNvGrpSpPr/>
          <p:nvPr/>
        </p:nvGrpSpPr>
        <p:grpSpPr>
          <a:xfrm rot="5400000">
            <a:off x="3609531" y="377380"/>
            <a:ext cx="1476374" cy="1267722"/>
            <a:chOff x="1203285" y="2796279"/>
            <a:chExt cx="1476374" cy="1267722"/>
          </a:xfrm>
        </p:grpSpPr>
        <p:sp>
          <p:nvSpPr>
            <p:cNvPr id="3" name="Rectangle: Rounded Corners 2">
              <a:extLst>
                <a:ext uri="{FF2B5EF4-FFF2-40B4-BE49-F238E27FC236}">
                  <a16:creationId xmlns:a16="http://schemas.microsoft.com/office/drawing/2014/main" id="{A3B8FBC6-5E8E-63D7-809A-D33FFFF740D4}"/>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4" name="TextBox 3">
              <a:extLst>
                <a:ext uri="{FF2B5EF4-FFF2-40B4-BE49-F238E27FC236}">
                  <a16:creationId xmlns:a16="http://schemas.microsoft.com/office/drawing/2014/main" id="{F360E91C-0332-72CF-0939-823B0CF0B953}"/>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A</a:t>
              </a:r>
            </a:p>
          </p:txBody>
        </p:sp>
      </p:grpSp>
      <p:grpSp>
        <p:nvGrpSpPr>
          <p:cNvPr id="12" name="Group 11">
            <a:extLst>
              <a:ext uri="{FF2B5EF4-FFF2-40B4-BE49-F238E27FC236}">
                <a16:creationId xmlns:a16="http://schemas.microsoft.com/office/drawing/2014/main" id="{E0D218EC-759A-72B8-54EC-82352C233AFC}"/>
              </a:ext>
            </a:extLst>
          </p:cNvPr>
          <p:cNvGrpSpPr/>
          <p:nvPr/>
        </p:nvGrpSpPr>
        <p:grpSpPr>
          <a:xfrm rot="5400000">
            <a:off x="3609531" y="1388620"/>
            <a:ext cx="1476374" cy="1267722"/>
            <a:chOff x="1203285" y="2796279"/>
            <a:chExt cx="1476374" cy="1267722"/>
          </a:xfrm>
        </p:grpSpPr>
        <p:sp>
          <p:nvSpPr>
            <p:cNvPr id="13" name="Rectangle: Rounded Corners 12">
              <a:extLst>
                <a:ext uri="{FF2B5EF4-FFF2-40B4-BE49-F238E27FC236}">
                  <a16:creationId xmlns:a16="http://schemas.microsoft.com/office/drawing/2014/main" id="{9211FB71-B0EF-C2BD-7948-8B21BDEFBE53}"/>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0" name="TextBox 19">
              <a:extLst>
                <a:ext uri="{FF2B5EF4-FFF2-40B4-BE49-F238E27FC236}">
                  <a16:creationId xmlns:a16="http://schemas.microsoft.com/office/drawing/2014/main" id="{51FA1729-E560-3CF7-2F15-67DCEBDAF5F6}"/>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sp>
        <p:nvSpPr>
          <p:cNvPr id="5" name="Rectangle top">
            <a:extLst>
              <a:ext uri="{FF2B5EF4-FFF2-40B4-BE49-F238E27FC236}">
                <a16:creationId xmlns:a16="http://schemas.microsoft.com/office/drawing/2014/main" id="{F7F54A35-C721-5892-5D13-715FFDD4CFC4}"/>
              </a:ext>
            </a:extLst>
          </p:cNvPr>
          <p:cNvSpPr>
            <a:spLocks/>
          </p:cNvSpPr>
          <p:nvPr/>
        </p:nvSpPr>
        <p:spPr>
          <a:xfrm>
            <a:off x="0" y="1"/>
            <a:ext cx="4241800"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7" name="TextBox 6">
            <a:extLst>
              <a:ext uri="{FF2B5EF4-FFF2-40B4-BE49-F238E27FC236}">
                <a16:creationId xmlns:a16="http://schemas.microsoft.com/office/drawing/2014/main" id="{3C5D8D1A-E829-1029-471D-50CD7DEB9BEA}"/>
              </a:ext>
            </a:extLst>
          </p:cNvPr>
          <p:cNvSpPr txBox="1"/>
          <p:nvPr/>
        </p:nvSpPr>
        <p:spPr>
          <a:xfrm>
            <a:off x="736576" y="1172463"/>
            <a:ext cx="2641601" cy="954107"/>
          </a:xfrm>
          <a:prstGeom prst="rect">
            <a:avLst/>
          </a:prstGeom>
          <a:noFill/>
        </p:spPr>
        <p:txBody>
          <a:bodyPr wrap="square" rtlCol="0">
            <a:spAutoFit/>
          </a:bodyPr>
          <a:lstStyle/>
          <a:p>
            <a:pPr lvl="0">
              <a:defRPr/>
            </a:pPr>
            <a:r>
              <a:rPr lang="en-US" sz="2800" dirty="0">
                <a:solidFill>
                  <a:prstClr val="black">
                    <a:lumMod val="85000"/>
                    <a:lumOff val="15000"/>
                  </a:prstClr>
                </a:solidFill>
                <a:latin typeface="Montserrat ExtraBold" pitchFamily="2" charset="0"/>
              </a:rPr>
              <a:t>Data Analysis</a:t>
            </a:r>
          </a:p>
        </p:txBody>
      </p:sp>
      <p:sp>
        <p:nvSpPr>
          <p:cNvPr id="8" name="TextBox 7">
            <a:extLst>
              <a:ext uri="{FF2B5EF4-FFF2-40B4-BE49-F238E27FC236}">
                <a16:creationId xmlns:a16="http://schemas.microsoft.com/office/drawing/2014/main" id="{2E855870-0451-152C-9925-496655AC822F}"/>
              </a:ext>
            </a:extLst>
          </p:cNvPr>
          <p:cNvSpPr txBox="1"/>
          <p:nvPr/>
        </p:nvSpPr>
        <p:spPr>
          <a:xfrm>
            <a:off x="736576" y="2371969"/>
            <a:ext cx="24003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Maecenas porttitor congue massa. Fusce posuere, </a:t>
            </a:r>
          </a:p>
        </p:txBody>
      </p:sp>
      <p:sp>
        <p:nvSpPr>
          <p:cNvPr id="9" name="7">
            <a:extLst>
              <a:ext uri="{FF2B5EF4-FFF2-40B4-BE49-F238E27FC236}">
                <a16:creationId xmlns:a16="http://schemas.microsoft.com/office/drawing/2014/main" id="{58538561-16F6-FABD-5852-6E28D5994F5F}"/>
              </a:ext>
            </a:extLst>
          </p:cNvPr>
          <p:cNvSpPr/>
          <p:nvPr/>
        </p:nvSpPr>
        <p:spPr>
          <a:xfrm flipV="1">
            <a:off x="736576" y="2166324"/>
            <a:ext cx="2293826" cy="65590"/>
          </a:xfrm>
          <a:prstGeom prst="rect">
            <a:avLst/>
          </a:prstGeom>
          <a:solidFill>
            <a:srgbClr val="A6AAA9"/>
          </a:solidFill>
          <a:ln w="12700">
            <a:miter lim="400000"/>
          </a:ln>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sz="3200" cap="none" spc="0">
                <a:solidFill>
                  <a:srgbClr val="FFFFFF"/>
                </a:solidFill>
                <a:latin typeface="Helvetica Light"/>
                <a:ea typeface="Helvetica Light"/>
                <a:cs typeface="Helvetica Light"/>
                <a:sym typeface="Helvetica Light"/>
              </a:defRPr>
            </a:pPr>
            <a:endParaRPr kumimoji="0" sz="3200" b="0" i="0" u="none" strike="noStrike" kern="1200" cap="none" spc="0" normalizeH="0" baseline="0" noProof="0" dirty="0">
              <a:ln>
                <a:noFill/>
              </a:ln>
              <a:solidFill>
                <a:srgbClr val="FFFFFF"/>
              </a:solidFill>
              <a:effectLst/>
              <a:uLnTx/>
              <a:uFillTx/>
              <a:latin typeface="Helvetica Light"/>
              <a:sym typeface="Helvetica Light"/>
            </a:endParaRPr>
          </a:p>
        </p:txBody>
      </p:sp>
      <p:grpSp>
        <p:nvGrpSpPr>
          <p:cNvPr id="10" name="Group 9">
            <a:extLst>
              <a:ext uri="{FF2B5EF4-FFF2-40B4-BE49-F238E27FC236}">
                <a16:creationId xmlns:a16="http://schemas.microsoft.com/office/drawing/2014/main" id="{E8B5CF6E-A581-0B74-9281-B87D8AC9DA98}"/>
              </a:ext>
            </a:extLst>
          </p:cNvPr>
          <p:cNvGrpSpPr/>
          <p:nvPr/>
        </p:nvGrpSpPr>
        <p:grpSpPr>
          <a:xfrm>
            <a:off x="811649" y="3429000"/>
            <a:ext cx="2386337" cy="1519438"/>
            <a:chOff x="8319868" y="4314623"/>
            <a:chExt cx="2386337" cy="1519438"/>
          </a:xfrm>
        </p:grpSpPr>
        <p:sp>
          <p:nvSpPr>
            <p:cNvPr id="11" name="6">
              <a:extLst>
                <a:ext uri="{FF2B5EF4-FFF2-40B4-BE49-F238E27FC236}">
                  <a16:creationId xmlns:a16="http://schemas.microsoft.com/office/drawing/2014/main" id="{B7AA46F8-4050-41D5-FB5A-E964519AD868}"/>
                </a:ext>
              </a:extLst>
            </p:cNvPr>
            <p:cNvSpPr/>
            <p:nvPr/>
          </p:nvSpPr>
          <p:spPr>
            <a:xfrm>
              <a:off x="8346654" y="5451532"/>
              <a:ext cx="1861585" cy="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000" b="0" i="0" u="none" strike="noStrike" kern="1200" cap="none" spc="0" normalizeH="0" baseline="0" noProof="0" dirty="0">
                <a:ln>
                  <a:noFill/>
                </a:ln>
                <a:solidFill>
                  <a:srgbClr val="262626"/>
                </a:solidFill>
                <a:effectLst/>
                <a:uLnTx/>
                <a:uFillTx/>
                <a:latin typeface="Montserrat" panose="00000500000000000000" pitchFamily="2" charset="0"/>
                <a:sym typeface="Helvetica Light"/>
              </a:endParaRPr>
            </a:p>
          </p:txBody>
        </p:sp>
        <p:sp>
          <p:nvSpPr>
            <p:cNvPr id="14" name="5">
              <a:extLst>
                <a:ext uri="{FF2B5EF4-FFF2-40B4-BE49-F238E27FC236}">
                  <a16:creationId xmlns:a16="http://schemas.microsoft.com/office/drawing/2014/main" id="{71B3D933-38B5-D5CE-1125-FED6B09736C4}"/>
                </a:ext>
              </a:extLst>
            </p:cNvPr>
            <p:cNvSpPr/>
            <p:nvPr/>
          </p:nvSpPr>
          <p:spPr>
            <a:xfrm>
              <a:off x="8319868" y="5527246"/>
              <a:ext cx="2386337" cy="306815"/>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 title here</a:t>
              </a:r>
            </a:p>
          </p:txBody>
        </p:sp>
        <p:sp>
          <p:nvSpPr>
            <p:cNvPr id="15" name="4">
              <a:extLst>
                <a:ext uri="{FF2B5EF4-FFF2-40B4-BE49-F238E27FC236}">
                  <a16:creationId xmlns:a16="http://schemas.microsoft.com/office/drawing/2014/main" id="{037AEEA9-CB1C-E6A9-C7AA-87BFAE51A527}"/>
                </a:ext>
              </a:extLst>
            </p:cNvPr>
            <p:cNvSpPr/>
            <p:nvPr/>
          </p:nvSpPr>
          <p:spPr>
            <a:xfrm>
              <a:off x="9565595" y="4965865"/>
              <a:ext cx="782605" cy="37484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600" b="0" i="0" u="none" strike="noStrike" kern="1200" cap="none" spc="90" normalizeH="0" baseline="0" noProof="0" dirty="0">
                  <a:ln>
                    <a:noFill/>
                  </a:ln>
                  <a:solidFill>
                    <a:srgbClr val="262626"/>
                  </a:solidFill>
                  <a:effectLst/>
                  <a:uLnTx/>
                  <a:uFillTx/>
                  <a:latin typeface="Montserrat" panose="00000500000000000000" pitchFamily="2" charset="0"/>
                  <a:sym typeface="Montserrat-Regular"/>
                </a:rPr>
                <a:t>88</a:t>
              </a:r>
              <a:r>
                <a:rPr kumimoji="0" sz="1600" b="0" i="0" u="none" strike="noStrike" kern="1200" cap="none" spc="90" normalizeH="0" baseline="0" noProof="0" dirty="0">
                  <a:ln>
                    <a:noFill/>
                  </a:ln>
                  <a:solidFill>
                    <a:srgbClr val="262626"/>
                  </a:solidFill>
                  <a:effectLst/>
                  <a:uLnTx/>
                  <a:uFillTx/>
                  <a:latin typeface="Montserrat" panose="00000500000000000000" pitchFamily="2" charset="0"/>
                  <a:sym typeface="Montserrat-Regular"/>
                </a:rPr>
                <a:t>%</a:t>
              </a:r>
            </a:p>
          </p:txBody>
        </p:sp>
        <p:sp>
          <p:nvSpPr>
            <p:cNvPr id="16" name="1">
              <a:extLst>
                <a:ext uri="{FF2B5EF4-FFF2-40B4-BE49-F238E27FC236}">
                  <a16:creationId xmlns:a16="http://schemas.microsoft.com/office/drawing/2014/main" id="{54B8097A-16BB-866B-92B6-4F5E1193548D}"/>
                </a:ext>
              </a:extLst>
            </p:cNvPr>
            <p:cNvSpPr/>
            <p:nvPr/>
          </p:nvSpPr>
          <p:spPr>
            <a:xfrm>
              <a:off x="8319868" y="4314623"/>
              <a:ext cx="1522853"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17</a:t>
              </a:r>
              <a:r>
                <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2025</a:t>
              </a:r>
              <a:endPar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endParaRPr>
            </a:p>
          </p:txBody>
        </p:sp>
        <p:sp>
          <p:nvSpPr>
            <p:cNvPr id="17" name="2">
              <a:extLst>
                <a:ext uri="{FF2B5EF4-FFF2-40B4-BE49-F238E27FC236}">
                  <a16:creationId xmlns:a16="http://schemas.microsoft.com/office/drawing/2014/main" id="{435B9266-6D3E-7D00-A378-A599B142C869}"/>
                </a:ext>
              </a:extLst>
            </p:cNvPr>
            <p:cNvSpPr/>
            <p:nvPr/>
          </p:nvSpPr>
          <p:spPr>
            <a:xfrm>
              <a:off x="8319868" y="4673544"/>
              <a:ext cx="2276460" cy="306815"/>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 title here</a:t>
              </a:r>
            </a:p>
          </p:txBody>
        </p:sp>
        <p:sp>
          <p:nvSpPr>
            <p:cNvPr id="18" name="3">
              <a:extLst>
                <a:ext uri="{FF2B5EF4-FFF2-40B4-BE49-F238E27FC236}">
                  <a16:creationId xmlns:a16="http://schemas.microsoft.com/office/drawing/2014/main" id="{38D1A9C0-6EBE-15E8-60A0-9AB7C14603DD}"/>
                </a:ext>
              </a:extLst>
            </p:cNvPr>
            <p:cNvSpPr/>
            <p:nvPr/>
          </p:nvSpPr>
          <p:spPr>
            <a:xfrm>
              <a:off x="9860439" y="5368434"/>
              <a:ext cx="166196" cy="16619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Tree>
    <p:extLst>
      <p:ext uri="{BB962C8B-B14F-4D97-AF65-F5344CB8AC3E}">
        <p14:creationId xmlns:p14="http://schemas.microsoft.com/office/powerpoint/2010/main" val="2154309352"/>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100000" fill="hold" nodeType="withEffect">
                                      <p:stCondLst>
                                        <p:cond delay="0"/>
                                      </p:stCondLst>
                                      <p:childTnLst>
                                        <p:animMotion origin="layout" path="M -0.14206 -3.7037E-6 L 1.66667E-6 -3.7037E-6 " pathEditMode="relative" rAng="0" ptsTypes="AA">
                                          <p:cBhvr>
                                            <p:cTn id="6" dur="1000" spd="-100000" fill="hold"/>
                                            <p:tgtEl>
                                              <p:spTgt spid="2"/>
                                            </p:tgtEl>
                                            <p:attrNameLst>
                                              <p:attrName>ppt_x</p:attrName>
                                              <p:attrName>ppt_y</p:attrName>
                                            </p:attrNameLst>
                                          </p:cBhvr>
                                          <p:rCtr x="7031" y="0"/>
                                        </p:animMotion>
                                      </p:childTnLst>
                                    </p:cTn>
                                  </p:par>
                                </p:childTnLst>
                              </p:cTn>
                            </p:par>
                            <p:par>
                              <p:cTn id="7" fill="hold">
                                <p:stCondLst>
                                  <p:cond delay="1000"/>
                                </p:stCondLst>
                                <p:childTnLst>
                                  <p:par>
                                    <p:cTn id="8" presetID="1" presetClass="entr" presetSubtype="0" fill="hold" nodeType="afterEffect">
                                      <p:stCondLst>
                                        <p:cond delay="0"/>
                                      </p:stCondLst>
                                      <p:childTnLst>
                                        <p:set>
                                          <p:cBhvr>
                                            <p:cTn id="9" dur="1" fill="hold">
                                              <p:stCondLst>
                                                <p:cond delay="0"/>
                                              </p:stCondLst>
                                            </p:cTn>
                                            <p:tgtEl>
                                              <p:spTgt spid="12"/>
                                            </p:tgtEl>
                                            <p:attrNameLst>
                                              <p:attrName>style.visibility</p:attrName>
                                            </p:attrNameLst>
                                          </p:cBhvr>
                                          <p:to>
                                            <p:strVal val="visible"/>
                                          </p:to>
                                        </p:set>
                                      </p:childTnLst>
                                    </p:cTn>
                                  </p:par>
                                  <p:par>
                                    <p:cTn id="10" presetID="63" presetClass="path" presetSubtype="0" decel="100000" fill="hold" nodeType="withEffect">
                                      <p:stCondLst>
                                        <p:cond delay="0"/>
                                      </p:stCondLst>
                                      <p:childTnLst>
                                        <p:animMotion origin="layout" path="M -0.14206 2.59259E-6 L -6.25E-7 2.59259E-6 " pathEditMode="relative" rAng="0" ptsTypes="AA">
                                          <p:cBhvr>
                                            <p:cTn id="11" dur="1000" fill="hold"/>
                                            <p:tgtEl>
                                              <p:spTgt spid="12"/>
                                            </p:tgtEl>
                                            <p:attrNameLst>
                                              <p:attrName>ppt_x</p:attrName>
                                              <p:attrName>ppt_y</p:attrName>
                                            </p:attrNameLst>
                                          </p:cBhvr>
                                          <p:rCtr x="7096" y="0"/>
                                        </p:animMotion>
                                      </p:childTnLst>
                                    </p:cTn>
                                  </p:par>
                                  <p:par>
                                    <p:cTn id="12" presetID="10" presetClass="entr" presetSubtype="0" fill="hold" grpId="0" nodeType="withEffect">
                                      <p:stCondLst>
                                        <p:cond delay="50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1000"/>
                                            <p:tgtEl>
                                              <p:spTgt spid="8"/>
                                            </p:tgtEl>
                                          </p:cBhvr>
                                        </p:animEffect>
                                      </p:childTnLst>
                                    </p:cTn>
                                  </p:par>
                                  <p:par>
                                    <p:cTn id="15" presetID="10" presetClass="entr" presetSubtype="0" fill="hold" grpId="0" nodeType="withEffect">
                                      <p:stCondLst>
                                        <p:cond delay="50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50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2" presetClass="entr" presetSubtype="8" decel="100000" fill="hold" grpId="0" nodeType="withEffect">
                                      <p:stCondLst>
                                        <p:cond delay="1500"/>
                                      </p:stCondLst>
                                      <p:childTnLst>
                                        <p:set>
                                          <p:cBhvr>
                                            <p:cTn id="25" dur="1" fill="hold">
                                              <p:stCondLst>
                                                <p:cond delay="0"/>
                                              </p:stCondLst>
                                            </p:cTn>
                                            <p:tgtEl>
                                              <p:spTgt spid="21"/>
                                            </p:tgtEl>
                                            <p:attrNameLst>
                                              <p:attrName>style.visibility</p:attrName>
                                            </p:attrNameLst>
                                          </p:cBhvr>
                                          <p:to>
                                            <p:strVal val="visible"/>
                                          </p:to>
                                        </p:set>
                                        <p:anim calcmode="lin" valueType="num">
                                          <p:cBhvr additive="base">
                                            <p:cTn id="26" dur="2000" fill="hold"/>
                                            <p:tgtEl>
                                              <p:spTgt spid="21"/>
                                            </p:tgtEl>
                                            <p:attrNameLst>
                                              <p:attrName>ppt_x</p:attrName>
                                            </p:attrNameLst>
                                          </p:cBhvr>
                                          <p:tavLst>
                                            <p:tav tm="0">
                                              <p:val>
                                                <p:strVal val="0-#ppt_w/2"/>
                                              </p:val>
                                            </p:tav>
                                            <p:tav tm="100000">
                                              <p:val>
                                                <p:strVal val="#ppt_x"/>
                                              </p:val>
                                            </p:tav>
                                          </p:tavLst>
                                        </p:anim>
                                        <p:anim calcmode="lin" valueType="num">
                                          <p:cBhvr additive="base">
                                            <p:cTn id="27" dur="2000" fill="hold"/>
                                            <p:tgtEl>
                                              <p:spTgt spid="21"/>
                                            </p:tgtEl>
                                            <p:attrNameLst>
                                              <p:attrName>ppt_y</p:attrName>
                                            </p:attrNameLst>
                                          </p:cBhvr>
                                          <p:tavLst>
                                            <p:tav tm="0">
                                              <p:val>
                                                <p:strVal val="#ppt_y"/>
                                              </p:val>
                                            </p:tav>
                                            <p:tav tm="100000">
                                              <p:val>
                                                <p:strVal val="#ppt_y"/>
                                              </p:val>
                                            </p:tav>
                                          </p:tavLst>
                                        </p:anim>
                                      </p:childTnLst>
                                    </p:cTn>
                                  </p:par>
                                </p:childTnLst>
                              </p:cTn>
                            </p:par>
                            <p:par>
                              <p:cTn id="28" fill="hold">
                                <p:stCondLst>
                                  <p:cond delay="4500"/>
                                </p:stCondLst>
                                <p:childTnLst>
                                  <p:par>
                                    <p:cTn id="29" presetID="2" presetClass="entr" presetSubtype="1" fill="hold" nodeType="afterEffect" p14:presetBounceEnd="70000">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14:bounceEnd="70000">
                                          <p:cBhvr additive="base">
                                            <p:cTn id="31" dur="1500" fill="hold"/>
                                            <p:tgtEl>
                                              <p:spTgt spid="22"/>
                                            </p:tgtEl>
                                            <p:attrNameLst>
                                              <p:attrName>ppt_x</p:attrName>
                                            </p:attrNameLst>
                                          </p:cBhvr>
                                          <p:tavLst>
                                            <p:tav tm="0">
                                              <p:val>
                                                <p:strVal val="#ppt_x"/>
                                              </p:val>
                                            </p:tav>
                                            <p:tav tm="100000">
                                              <p:val>
                                                <p:strVal val="#ppt_x"/>
                                              </p:val>
                                            </p:tav>
                                          </p:tavLst>
                                        </p:anim>
                                        <p:anim calcmode="lin" valueType="num" p14:bounceEnd="70000">
                                          <p:cBhvr additive="base">
                                            <p:cTn id="32" dur="1500" fill="hold"/>
                                            <p:tgtEl>
                                              <p:spTgt spid="2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1" grpId="0">
            <p:bldAsOne/>
          </p:bldGraphic>
          <p:bldP spid="7" grpId="0"/>
          <p:bldP spid="8" grpId="0"/>
          <p:bldP spid="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100000" fill="hold" nodeType="withEffect">
                                      <p:stCondLst>
                                        <p:cond delay="0"/>
                                      </p:stCondLst>
                                      <p:childTnLst>
                                        <p:animMotion origin="layout" path="M -0.14206 -3.7037E-6 L 1.66667E-6 -3.7037E-6 " pathEditMode="relative" rAng="0" ptsTypes="AA">
                                          <p:cBhvr>
                                            <p:cTn id="6" dur="1000" spd="-100000" fill="hold"/>
                                            <p:tgtEl>
                                              <p:spTgt spid="2"/>
                                            </p:tgtEl>
                                            <p:attrNameLst>
                                              <p:attrName>ppt_x</p:attrName>
                                              <p:attrName>ppt_y</p:attrName>
                                            </p:attrNameLst>
                                          </p:cBhvr>
                                          <p:rCtr x="7031" y="0"/>
                                        </p:animMotion>
                                      </p:childTnLst>
                                    </p:cTn>
                                  </p:par>
                                </p:childTnLst>
                              </p:cTn>
                            </p:par>
                            <p:par>
                              <p:cTn id="7" fill="hold">
                                <p:stCondLst>
                                  <p:cond delay="1000"/>
                                </p:stCondLst>
                                <p:childTnLst>
                                  <p:par>
                                    <p:cTn id="8" presetID="1" presetClass="entr" presetSubtype="0" fill="hold" nodeType="afterEffect">
                                      <p:stCondLst>
                                        <p:cond delay="0"/>
                                      </p:stCondLst>
                                      <p:childTnLst>
                                        <p:set>
                                          <p:cBhvr>
                                            <p:cTn id="9" dur="1" fill="hold">
                                              <p:stCondLst>
                                                <p:cond delay="0"/>
                                              </p:stCondLst>
                                            </p:cTn>
                                            <p:tgtEl>
                                              <p:spTgt spid="12"/>
                                            </p:tgtEl>
                                            <p:attrNameLst>
                                              <p:attrName>style.visibility</p:attrName>
                                            </p:attrNameLst>
                                          </p:cBhvr>
                                          <p:to>
                                            <p:strVal val="visible"/>
                                          </p:to>
                                        </p:set>
                                      </p:childTnLst>
                                    </p:cTn>
                                  </p:par>
                                  <p:par>
                                    <p:cTn id="10" presetID="63" presetClass="path" presetSubtype="0" decel="100000" fill="hold" nodeType="withEffect">
                                      <p:stCondLst>
                                        <p:cond delay="0"/>
                                      </p:stCondLst>
                                      <p:childTnLst>
                                        <p:animMotion origin="layout" path="M -0.14206 2.59259E-6 L -6.25E-7 2.59259E-6 " pathEditMode="relative" rAng="0" ptsTypes="AA">
                                          <p:cBhvr>
                                            <p:cTn id="11" dur="1000" fill="hold"/>
                                            <p:tgtEl>
                                              <p:spTgt spid="12"/>
                                            </p:tgtEl>
                                            <p:attrNameLst>
                                              <p:attrName>ppt_x</p:attrName>
                                              <p:attrName>ppt_y</p:attrName>
                                            </p:attrNameLst>
                                          </p:cBhvr>
                                          <p:rCtr x="7096" y="0"/>
                                        </p:animMotion>
                                      </p:childTnLst>
                                    </p:cTn>
                                  </p:par>
                                  <p:par>
                                    <p:cTn id="12" presetID="10" presetClass="entr" presetSubtype="0" fill="hold" grpId="0" nodeType="withEffect">
                                      <p:stCondLst>
                                        <p:cond delay="50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1000"/>
                                            <p:tgtEl>
                                              <p:spTgt spid="8"/>
                                            </p:tgtEl>
                                          </p:cBhvr>
                                        </p:animEffect>
                                      </p:childTnLst>
                                    </p:cTn>
                                  </p:par>
                                  <p:par>
                                    <p:cTn id="15" presetID="10" presetClass="entr" presetSubtype="0" fill="hold" grpId="0" nodeType="withEffect">
                                      <p:stCondLst>
                                        <p:cond delay="50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childTnLst>
                                    </p:cTn>
                                  </p:par>
                                  <p:par>
                                    <p:cTn id="21" presetID="10" presetClass="entr" presetSubtype="0" fill="hold" nodeType="withEffect">
                                      <p:stCondLst>
                                        <p:cond delay="50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2" presetClass="entr" presetSubtype="8" decel="100000" fill="hold" grpId="0" nodeType="withEffect">
                                      <p:stCondLst>
                                        <p:cond delay="1500"/>
                                      </p:stCondLst>
                                      <p:childTnLst>
                                        <p:set>
                                          <p:cBhvr>
                                            <p:cTn id="25" dur="1" fill="hold">
                                              <p:stCondLst>
                                                <p:cond delay="0"/>
                                              </p:stCondLst>
                                            </p:cTn>
                                            <p:tgtEl>
                                              <p:spTgt spid="21"/>
                                            </p:tgtEl>
                                            <p:attrNameLst>
                                              <p:attrName>style.visibility</p:attrName>
                                            </p:attrNameLst>
                                          </p:cBhvr>
                                          <p:to>
                                            <p:strVal val="visible"/>
                                          </p:to>
                                        </p:set>
                                        <p:anim calcmode="lin" valueType="num">
                                          <p:cBhvr additive="base">
                                            <p:cTn id="26" dur="2000" fill="hold"/>
                                            <p:tgtEl>
                                              <p:spTgt spid="21"/>
                                            </p:tgtEl>
                                            <p:attrNameLst>
                                              <p:attrName>ppt_x</p:attrName>
                                            </p:attrNameLst>
                                          </p:cBhvr>
                                          <p:tavLst>
                                            <p:tav tm="0">
                                              <p:val>
                                                <p:strVal val="0-#ppt_w/2"/>
                                              </p:val>
                                            </p:tav>
                                            <p:tav tm="100000">
                                              <p:val>
                                                <p:strVal val="#ppt_x"/>
                                              </p:val>
                                            </p:tav>
                                          </p:tavLst>
                                        </p:anim>
                                        <p:anim calcmode="lin" valueType="num">
                                          <p:cBhvr additive="base">
                                            <p:cTn id="27" dur="2000" fill="hold"/>
                                            <p:tgtEl>
                                              <p:spTgt spid="21"/>
                                            </p:tgtEl>
                                            <p:attrNameLst>
                                              <p:attrName>ppt_y</p:attrName>
                                            </p:attrNameLst>
                                          </p:cBhvr>
                                          <p:tavLst>
                                            <p:tav tm="0">
                                              <p:val>
                                                <p:strVal val="#ppt_y"/>
                                              </p:val>
                                            </p:tav>
                                            <p:tav tm="100000">
                                              <p:val>
                                                <p:strVal val="#ppt_y"/>
                                              </p:val>
                                            </p:tav>
                                          </p:tavLst>
                                        </p:anim>
                                      </p:childTnLst>
                                    </p:cTn>
                                  </p:par>
                                </p:childTnLst>
                              </p:cTn>
                            </p:par>
                            <p:par>
                              <p:cTn id="28" fill="hold">
                                <p:stCondLst>
                                  <p:cond delay="4500"/>
                                </p:stCondLst>
                                <p:childTnLst>
                                  <p:par>
                                    <p:cTn id="29" presetID="2" presetClass="entr" presetSubtype="1" fill="hold" nodeType="after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1500" fill="hold"/>
                                            <p:tgtEl>
                                              <p:spTgt spid="22"/>
                                            </p:tgtEl>
                                            <p:attrNameLst>
                                              <p:attrName>ppt_x</p:attrName>
                                            </p:attrNameLst>
                                          </p:cBhvr>
                                          <p:tavLst>
                                            <p:tav tm="0">
                                              <p:val>
                                                <p:strVal val="#ppt_x"/>
                                              </p:val>
                                            </p:tav>
                                            <p:tav tm="100000">
                                              <p:val>
                                                <p:strVal val="#ppt_x"/>
                                              </p:val>
                                            </p:tav>
                                          </p:tavLst>
                                        </p:anim>
                                        <p:anim calcmode="lin" valueType="num">
                                          <p:cBhvr additive="base">
                                            <p:cTn id="32" dur="1500" fill="hold"/>
                                            <p:tgtEl>
                                              <p:spTgt spid="2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1" grpId="0">
            <p:bldAsOne/>
          </p:bldGraphic>
          <p:bldP spid="7" grpId="0"/>
          <p:bldP spid="8" grpId="0"/>
          <p:bldP spid="9" grpId="0" animBg="1"/>
        </p:bldLst>
      </p:timing>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06A636-FA3E-9CBE-AE2F-F52C582ADDAE}"/>
            </a:ext>
          </a:extLst>
        </p:cNvPr>
        <p:cNvGrpSpPr/>
        <p:nvPr/>
      </p:nvGrpSpPr>
      <p:grpSpPr>
        <a:xfrm>
          <a:off x="0" y="0"/>
          <a:ext cx="0" cy="0"/>
          <a:chOff x="0" y="0"/>
          <a:chExt cx="0" cy="0"/>
        </a:xfrm>
      </p:grpSpPr>
      <p:sp>
        <p:nvSpPr>
          <p:cNvPr id="19" name="Rectangle 18">
            <a:extLst>
              <a:ext uri="{FF2B5EF4-FFF2-40B4-BE49-F238E27FC236}">
                <a16:creationId xmlns:a16="http://schemas.microsoft.com/office/drawing/2014/main" id="{78006205-7535-8D30-6074-AC00DC273DAD}"/>
              </a:ext>
            </a:extLst>
          </p:cNvPr>
          <p:cNvSpPr>
            <a:spLocks/>
          </p:cNvSpPr>
          <p:nvPr/>
        </p:nvSpPr>
        <p:spPr>
          <a:xfrm>
            <a:off x="0" y="0"/>
            <a:ext cx="12192000"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top">
            <a:extLst>
              <a:ext uri="{FF2B5EF4-FFF2-40B4-BE49-F238E27FC236}">
                <a16:creationId xmlns:a16="http://schemas.microsoft.com/office/drawing/2014/main" id="{65776974-C6D2-EEE5-2113-35F518C3FDE0}"/>
              </a:ext>
            </a:extLst>
          </p:cNvPr>
          <p:cNvSpPr>
            <a:spLocks/>
          </p:cNvSpPr>
          <p:nvPr/>
        </p:nvSpPr>
        <p:spPr>
          <a:xfrm>
            <a:off x="0" y="0"/>
            <a:ext cx="4241800"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2" name="Group 11">
            <a:extLst>
              <a:ext uri="{FF2B5EF4-FFF2-40B4-BE49-F238E27FC236}">
                <a16:creationId xmlns:a16="http://schemas.microsoft.com/office/drawing/2014/main" id="{2032D566-7078-23CA-101A-08BA6942C1F7}"/>
              </a:ext>
            </a:extLst>
          </p:cNvPr>
          <p:cNvGrpSpPr/>
          <p:nvPr/>
        </p:nvGrpSpPr>
        <p:grpSpPr>
          <a:xfrm rot="5400000">
            <a:off x="3609531" y="1388620"/>
            <a:ext cx="1476374" cy="1267722"/>
            <a:chOff x="1203285" y="2796279"/>
            <a:chExt cx="1476374" cy="1267722"/>
          </a:xfrm>
        </p:grpSpPr>
        <p:sp>
          <p:nvSpPr>
            <p:cNvPr id="13" name="Rectangle: Rounded Corners 12">
              <a:extLst>
                <a:ext uri="{FF2B5EF4-FFF2-40B4-BE49-F238E27FC236}">
                  <a16:creationId xmlns:a16="http://schemas.microsoft.com/office/drawing/2014/main" id="{A437F7B8-3D94-D613-D39F-95D198CAEC55}"/>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0" name="TextBox 19">
              <a:extLst>
                <a:ext uri="{FF2B5EF4-FFF2-40B4-BE49-F238E27FC236}">
                  <a16:creationId xmlns:a16="http://schemas.microsoft.com/office/drawing/2014/main" id="{5B150518-3C48-B269-FB0F-5B2B1A0EC6CB}"/>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grpSp>
        <p:nvGrpSpPr>
          <p:cNvPr id="21" name="Group 20">
            <a:extLst>
              <a:ext uri="{FF2B5EF4-FFF2-40B4-BE49-F238E27FC236}">
                <a16:creationId xmlns:a16="http://schemas.microsoft.com/office/drawing/2014/main" id="{456391EC-F92C-9AC8-1992-97205EE94B10}"/>
              </a:ext>
            </a:extLst>
          </p:cNvPr>
          <p:cNvGrpSpPr/>
          <p:nvPr/>
        </p:nvGrpSpPr>
        <p:grpSpPr>
          <a:xfrm rot="5400000">
            <a:off x="3609531" y="2399860"/>
            <a:ext cx="1476374" cy="1267722"/>
            <a:chOff x="1203285" y="2796279"/>
            <a:chExt cx="1476374" cy="1267722"/>
          </a:xfrm>
        </p:grpSpPr>
        <p:sp>
          <p:nvSpPr>
            <p:cNvPr id="22" name="Rectangle: Rounded Corners 21">
              <a:extLst>
                <a:ext uri="{FF2B5EF4-FFF2-40B4-BE49-F238E27FC236}">
                  <a16:creationId xmlns:a16="http://schemas.microsoft.com/office/drawing/2014/main" id="{54B3E690-7DD2-F6A1-DE1D-23CE9EABECC1}"/>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3" name="TextBox 22">
              <a:extLst>
                <a:ext uri="{FF2B5EF4-FFF2-40B4-BE49-F238E27FC236}">
                  <a16:creationId xmlns:a16="http://schemas.microsoft.com/office/drawing/2014/main" id="{F5099AF7-7D9A-5CC2-1F76-FB11A578B290}"/>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C</a:t>
              </a:r>
            </a:p>
          </p:txBody>
        </p:sp>
      </p:grpSp>
      <p:sp>
        <p:nvSpPr>
          <p:cNvPr id="5" name="Rectangle top">
            <a:extLst>
              <a:ext uri="{FF2B5EF4-FFF2-40B4-BE49-F238E27FC236}">
                <a16:creationId xmlns:a16="http://schemas.microsoft.com/office/drawing/2014/main" id="{8931DD55-D4FC-29C4-AD9C-4351AF687E18}"/>
              </a:ext>
            </a:extLst>
          </p:cNvPr>
          <p:cNvSpPr>
            <a:spLocks/>
          </p:cNvSpPr>
          <p:nvPr/>
        </p:nvSpPr>
        <p:spPr>
          <a:xfrm>
            <a:off x="0" y="1"/>
            <a:ext cx="4241800"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15" name="TextBox 14">
            <a:extLst>
              <a:ext uri="{FF2B5EF4-FFF2-40B4-BE49-F238E27FC236}">
                <a16:creationId xmlns:a16="http://schemas.microsoft.com/office/drawing/2014/main" id="{C780C6E0-51FC-A216-BAA3-8BB7777B9D42}"/>
              </a:ext>
            </a:extLst>
          </p:cNvPr>
          <p:cNvSpPr txBox="1"/>
          <p:nvPr/>
        </p:nvSpPr>
        <p:spPr>
          <a:xfrm>
            <a:off x="736576" y="1172463"/>
            <a:ext cx="2641601"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lumMod val="85000"/>
                    <a:lumOff val="15000"/>
                  </a:prstClr>
                </a:solidFill>
                <a:effectLst/>
                <a:uLnTx/>
                <a:uFillTx/>
                <a:latin typeface="Montserrat ExtraBold" pitchFamily="2" charset="0"/>
                <a:ea typeface="+mn-ea"/>
                <a:cs typeface="+mn-cs"/>
              </a:rPr>
              <a:t>Your Title Here</a:t>
            </a:r>
          </a:p>
        </p:txBody>
      </p:sp>
      <p:sp>
        <p:nvSpPr>
          <p:cNvPr id="16" name="TextBox 15">
            <a:extLst>
              <a:ext uri="{FF2B5EF4-FFF2-40B4-BE49-F238E27FC236}">
                <a16:creationId xmlns:a16="http://schemas.microsoft.com/office/drawing/2014/main" id="{CA60C06F-2EEE-3B92-55BB-339D9AD214A5}"/>
              </a:ext>
            </a:extLst>
          </p:cNvPr>
          <p:cNvSpPr txBox="1"/>
          <p:nvPr/>
        </p:nvSpPr>
        <p:spPr>
          <a:xfrm>
            <a:off x="736576" y="2371969"/>
            <a:ext cx="24003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Maecenas porttitor congue massa. Fusce posuere, </a:t>
            </a:r>
          </a:p>
        </p:txBody>
      </p:sp>
      <p:sp>
        <p:nvSpPr>
          <p:cNvPr id="17" name="7">
            <a:extLst>
              <a:ext uri="{FF2B5EF4-FFF2-40B4-BE49-F238E27FC236}">
                <a16:creationId xmlns:a16="http://schemas.microsoft.com/office/drawing/2014/main" id="{BC33C317-692F-B3EF-9FEF-B2E100CD55E6}"/>
              </a:ext>
            </a:extLst>
          </p:cNvPr>
          <p:cNvSpPr/>
          <p:nvPr/>
        </p:nvSpPr>
        <p:spPr>
          <a:xfrm flipV="1">
            <a:off x="736576" y="2166324"/>
            <a:ext cx="2293826" cy="65590"/>
          </a:xfrm>
          <a:prstGeom prst="rect">
            <a:avLst/>
          </a:prstGeom>
          <a:solidFill>
            <a:srgbClr val="A6AAA9"/>
          </a:solidFill>
          <a:ln w="12700">
            <a:miter lim="400000"/>
          </a:ln>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sz="3200" cap="none" spc="0">
                <a:solidFill>
                  <a:srgbClr val="FFFFFF"/>
                </a:solidFill>
                <a:latin typeface="Helvetica Light"/>
                <a:ea typeface="Helvetica Light"/>
                <a:cs typeface="Helvetica Light"/>
                <a:sym typeface="Helvetica Light"/>
              </a:defRPr>
            </a:pPr>
            <a:endParaRPr kumimoji="0" sz="3200" b="0" i="0" u="none" strike="noStrike" kern="1200" cap="none" spc="0" normalizeH="0" baseline="0" noProof="0" dirty="0">
              <a:ln>
                <a:noFill/>
              </a:ln>
              <a:solidFill>
                <a:srgbClr val="FFFFFF"/>
              </a:solidFill>
              <a:effectLst/>
              <a:uLnTx/>
              <a:uFillTx/>
              <a:latin typeface="Helvetica Light"/>
              <a:sym typeface="Helvetica Light"/>
            </a:endParaRPr>
          </a:p>
        </p:txBody>
      </p:sp>
      <p:grpSp>
        <p:nvGrpSpPr>
          <p:cNvPr id="18" name="Group 17">
            <a:extLst>
              <a:ext uri="{FF2B5EF4-FFF2-40B4-BE49-F238E27FC236}">
                <a16:creationId xmlns:a16="http://schemas.microsoft.com/office/drawing/2014/main" id="{087ADD2D-5582-CED8-A6F6-B2E308CA8868}"/>
              </a:ext>
            </a:extLst>
          </p:cNvPr>
          <p:cNvGrpSpPr/>
          <p:nvPr/>
        </p:nvGrpSpPr>
        <p:grpSpPr>
          <a:xfrm>
            <a:off x="811649" y="3429000"/>
            <a:ext cx="2386337" cy="1519438"/>
            <a:chOff x="8319868" y="4314623"/>
            <a:chExt cx="2386337" cy="1519438"/>
          </a:xfrm>
        </p:grpSpPr>
        <p:sp>
          <p:nvSpPr>
            <p:cNvPr id="24" name="6">
              <a:extLst>
                <a:ext uri="{FF2B5EF4-FFF2-40B4-BE49-F238E27FC236}">
                  <a16:creationId xmlns:a16="http://schemas.microsoft.com/office/drawing/2014/main" id="{270E1A01-F4D2-C9B7-6695-1F89F37E0D7A}"/>
                </a:ext>
              </a:extLst>
            </p:cNvPr>
            <p:cNvSpPr/>
            <p:nvPr/>
          </p:nvSpPr>
          <p:spPr>
            <a:xfrm>
              <a:off x="8346654" y="5451532"/>
              <a:ext cx="1861585" cy="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000" b="0" i="0" u="none" strike="noStrike" kern="1200" cap="none" spc="0" normalizeH="0" baseline="0" noProof="0" dirty="0">
                <a:ln>
                  <a:noFill/>
                </a:ln>
                <a:solidFill>
                  <a:srgbClr val="262626"/>
                </a:solidFill>
                <a:effectLst/>
                <a:uLnTx/>
                <a:uFillTx/>
                <a:latin typeface="Montserrat" panose="00000500000000000000" pitchFamily="2" charset="0"/>
                <a:sym typeface="Helvetica Light"/>
              </a:endParaRPr>
            </a:p>
          </p:txBody>
        </p:sp>
        <p:sp>
          <p:nvSpPr>
            <p:cNvPr id="25" name="5">
              <a:extLst>
                <a:ext uri="{FF2B5EF4-FFF2-40B4-BE49-F238E27FC236}">
                  <a16:creationId xmlns:a16="http://schemas.microsoft.com/office/drawing/2014/main" id="{EBCFD72F-5065-5A56-0F5A-1585958F5E65}"/>
                </a:ext>
              </a:extLst>
            </p:cNvPr>
            <p:cNvSpPr/>
            <p:nvPr/>
          </p:nvSpPr>
          <p:spPr>
            <a:xfrm>
              <a:off x="8319868" y="5527246"/>
              <a:ext cx="2386337" cy="306815"/>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 title here</a:t>
              </a:r>
            </a:p>
          </p:txBody>
        </p:sp>
        <p:sp>
          <p:nvSpPr>
            <p:cNvPr id="26" name="4">
              <a:extLst>
                <a:ext uri="{FF2B5EF4-FFF2-40B4-BE49-F238E27FC236}">
                  <a16:creationId xmlns:a16="http://schemas.microsoft.com/office/drawing/2014/main" id="{4452F786-F43B-151F-FE8C-34D106B3969D}"/>
                </a:ext>
              </a:extLst>
            </p:cNvPr>
            <p:cNvSpPr/>
            <p:nvPr/>
          </p:nvSpPr>
          <p:spPr>
            <a:xfrm>
              <a:off x="9565595" y="4965865"/>
              <a:ext cx="782605" cy="37484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600" b="0" i="0" u="none" strike="noStrike" kern="1200" cap="none" spc="90" normalizeH="0" baseline="0" noProof="0" dirty="0">
                  <a:ln>
                    <a:noFill/>
                  </a:ln>
                  <a:solidFill>
                    <a:srgbClr val="262626"/>
                  </a:solidFill>
                  <a:effectLst/>
                  <a:uLnTx/>
                  <a:uFillTx/>
                  <a:latin typeface="Montserrat" panose="00000500000000000000" pitchFamily="2" charset="0"/>
                  <a:sym typeface="Montserrat-Regular"/>
                </a:rPr>
                <a:t>88</a:t>
              </a:r>
              <a:r>
                <a:rPr kumimoji="0" sz="1600" b="0" i="0" u="none" strike="noStrike" kern="1200" cap="none" spc="90" normalizeH="0" baseline="0" noProof="0" dirty="0">
                  <a:ln>
                    <a:noFill/>
                  </a:ln>
                  <a:solidFill>
                    <a:srgbClr val="262626"/>
                  </a:solidFill>
                  <a:effectLst/>
                  <a:uLnTx/>
                  <a:uFillTx/>
                  <a:latin typeface="Montserrat" panose="00000500000000000000" pitchFamily="2" charset="0"/>
                  <a:sym typeface="Montserrat-Regular"/>
                </a:rPr>
                <a:t>%</a:t>
              </a:r>
            </a:p>
          </p:txBody>
        </p:sp>
        <p:sp>
          <p:nvSpPr>
            <p:cNvPr id="27" name="1">
              <a:extLst>
                <a:ext uri="{FF2B5EF4-FFF2-40B4-BE49-F238E27FC236}">
                  <a16:creationId xmlns:a16="http://schemas.microsoft.com/office/drawing/2014/main" id="{06A2FD51-983B-7FEB-7A25-8E2FF80FAC44}"/>
                </a:ext>
              </a:extLst>
            </p:cNvPr>
            <p:cNvSpPr/>
            <p:nvPr/>
          </p:nvSpPr>
          <p:spPr>
            <a:xfrm>
              <a:off x="8319868" y="4314623"/>
              <a:ext cx="1522853" cy="379591"/>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17</a:t>
              </a:r>
              <a:r>
                <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2025</a:t>
              </a:r>
              <a:endPar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endParaRPr>
            </a:p>
          </p:txBody>
        </p:sp>
        <p:sp>
          <p:nvSpPr>
            <p:cNvPr id="28" name="2">
              <a:extLst>
                <a:ext uri="{FF2B5EF4-FFF2-40B4-BE49-F238E27FC236}">
                  <a16:creationId xmlns:a16="http://schemas.microsoft.com/office/drawing/2014/main" id="{022211B0-CCEE-39AF-9689-C9CA7D70203B}"/>
                </a:ext>
              </a:extLst>
            </p:cNvPr>
            <p:cNvSpPr/>
            <p:nvPr/>
          </p:nvSpPr>
          <p:spPr>
            <a:xfrm>
              <a:off x="8319868" y="4673544"/>
              <a:ext cx="2276460" cy="306815"/>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 title here</a:t>
              </a:r>
            </a:p>
          </p:txBody>
        </p:sp>
        <p:sp>
          <p:nvSpPr>
            <p:cNvPr id="29" name="3">
              <a:extLst>
                <a:ext uri="{FF2B5EF4-FFF2-40B4-BE49-F238E27FC236}">
                  <a16:creationId xmlns:a16="http://schemas.microsoft.com/office/drawing/2014/main" id="{F6A82DB4-2BF3-2851-37CB-537D109D0B23}"/>
                </a:ext>
              </a:extLst>
            </p:cNvPr>
            <p:cNvSpPr/>
            <p:nvPr/>
          </p:nvSpPr>
          <p:spPr>
            <a:xfrm>
              <a:off x="9860439" y="5368434"/>
              <a:ext cx="166196" cy="16619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aphicFrame>
        <p:nvGraphicFramePr>
          <p:cNvPr id="2" name="Chart 1">
            <a:extLst>
              <a:ext uri="{FF2B5EF4-FFF2-40B4-BE49-F238E27FC236}">
                <a16:creationId xmlns:a16="http://schemas.microsoft.com/office/drawing/2014/main" id="{6EF459BA-D035-62FF-3692-9E18D6D434B2}"/>
              </a:ext>
            </a:extLst>
          </p:cNvPr>
          <p:cNvGraphicFramePr>
            <a:graphicFrameLocks/>
          </p:cNvGraphicFramePr>
          <p:nvPr/>
        </p:nvGraphicFramePr>
        <p:xfrm>
          <a:off x="5103586" y="797352"/>
          <a:ext cx="6226628" cy="4151086"/>
        </p:xfrm>
        <a:graphic>
          <a:graphicData uri="http://schemas.openxmlformats.org/drawingml/2006/chart">
            <c:chart xmlns:c="http://schemas.openxmlformats.org/drawingml/2006/chart" xmlns:r="http://schemas.openxmlformats.org/officeDocument/2006/relationships" r:id="rId3"/>
          </a:graphicData>
        </a:graphic>
      </p:graphicFrame>
      <p:sp>
        <p:nvSpPr>
          <p:cNvPr id="3" name="Faal">
            <a:extLst>
              <a:ext uri="{FF2B5EF4-FFF2-40B4-BE49-F238E27FC236}">
                <a16:creationId xmlns:a16="http://schemas.microsoft.com/office/drawing/2014/main" id="{072917AF-C510-6178-BC38-C74FCC72D836}"/>
              </a:ext>
            </a:extLst>
          </p:cNvPr>
          <p:cNvSpPr>
            <a:spLocks/>
          </p:cNvSpPr>
          <p:nvPr/>
        </p:nvSpPr>
        <p:spPr>
          <a:xfrm>
            <a:off x="6430914" y="5319929"/>
            <a:ext cx="3547181" cy="261217"/>
          </a:xfrm>
          <a:prstGeom prst="roundRect">
            <a:avLst>
              <a:gd name="adj" fmla="val 50000"/>
            </a:avLst>
          </a:prstGeom>
          <a:solidFill>
            <a:srgbClr val="22374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4" name="Saeed">
            <a:extLst>
              <a:ext uri="{FF2B5EF4-FFF2-40B4-BE49-F238E27FC236}">
                <a16:creationId xmlns:a16="http://schemas.microsoft.com/office/drawing/2014/main" id="{C31F9A03-63EA-BAF9-6DB6-6A31AAEC60D1}"/>
              </a:ext>
            </a:extLst>
          </p:cNvPr>
          <p:cNvSpPr>
            <a:spLocks/>
          </p:cNvSpPr>
          <p:nvPr/>
        </p:nvSpPr>
        <p:spPr>
          <a:xfrm>
            <a:off x="6477171" y="5364253"/>
            <a:ext cx="2087208" cy="172569"/>
          </a:xfrm>
          <a:prstGeom prst="roundRect">
            <a:avLst>
              <a:gd name="adj" fmla="val 50000"/>
            </a:avLst>
          </a:prstGeom>
          <a:solidFill>
            <a:schemeClr val="bg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7" name="Saeed f">
            <a:extLst>
              <a:ext uri="{FF2B5EF4-FFF2-40B4-BE49-F238E27FC236}">
                <a16:creationId xmlns:a16="http://schemas.microsoft.com/office/drawing/2014/main" id="{F82E13E5-304D-C241-4462-D81B46E9BE24}"/>
              </a:ext>
            </a:extLst>
          </p:cNvPr>
          <p:cNvGrpSpPr>
            <a:grpSpLocks/>
          </p:cNvGrpSpPr>
          <p:nvPr/>
        </p:nvGrpSpPr>
        <p:grpSpPr>
          <a:xfrm>
            <a:off x="6443309" y="5102083"/>
            <a:ext cx="3495701" cy="503965"/>
            <a:chOff x="1615838" y="7303465"/>
            <a:chExt cx="5244360" cy="756064"/>
          </a:xfrm>
        </p:grpSpPr>
        <p:sp>
          <p:nvSpPr>
            <p:cNvPr id="8" name="TextBox 7">
              <a:extLst>
                <a:ext uri="{FF2B5EF4-FFF2-40B4-BE49-F238E27FC236}">
                  <a16:creationId xmlns:a16="http://schemas.microsoft.com/office/drawing/2014/main" id="{DBA5C971-EE5C-D965-2860-951DD2BECDE5}"/>
                </a:ext>
              </a:extLst>
            </p:cNvPr>
            <p:cNvSpPr txBox="1">
              <a:spLocks/>
            </p:cNvSpPr>
            <p:nvPr/>
          </p:nvSpPr>
          <p:spPr>
            <a:xfrm>
              <a:off x="1615838" y="7303465"/>
              <a:ext cx="1934746" cy="353901"/>
            </a:xfrm>
            <a:prstGeom prst="rect">
              <a:avLst/>
            </a:prstGeom>
            <a:noFill/>
          </p:spPr>
          <p:txBody>
            <a:bodyPr wrap="square" rtlCol="0">
              <a:spAutoFit/>
            </a:bodyPr>
            <a:lstStyle/>
            <a:p>
              <a:pPr marL="0" marR="0" lvl="0" indent="0" algn="l" defTabSz="239976" rtl="0" eaLnBrk="1" fontAlgn="auto" latinLnBrk="0" hangingPunct="1">
                <a:lnSpc>
                  <a:spcPct val="100000"/>
                </a:lnSpc>
                <a:spcBef>
                  <a:spcPts val="0"/>
                </a:spcBef>
                <a:spcAft>
                  <a:spcPts val="0"/>
                </a:spcAft>
                <a:buClrTx/>
                <a:buSzTx/>
                <a:buFontTx/>
                <a:buNone/>
                <a:tabLst/>
                <a:defRPr/>
              </a:pPr>
              <a:r>
                <a:rPr kumimoji="0" lang="en-US" sz="933"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Roboto Light" panose="02000000000000000000" pitchFamily="2" charset="0"/>
                  <a:cs typeface="Open Sans Light" panose="020B0306030504020204" pitchFamily="34" charset="0"/>
                </a:rPr>
                <a:t>Description here:</a:t>
              </a:r>
              <a:endParaRPr kumimoji="0" lang="ru-RU" sz="933" b="0" i="0" u="none" strike="noStrike" kern="1200" cap="none" spc="-100" normalizeH="0" baseline="0" noProof="0" dirty="0">
                <a:ln>
                  <a:noFill/>
                </a:ln>
                <a:solidFill>
                  <a:prstClr val="black">
                    <a:lumMod val="65000"/>
                    <a:lumOff val="35000"/>
                  </a:prstClr>
                </a:solidFill>
                <a:effectLst/>
                <a:uLnTx/>
                <a:uFillTx/>
                <a:latin typeface="Montserrat" panose="00000500000000000000" pitchFamily="2" charset="0"/>
                <a:ea typeface="Roboto Light" panose="02000000000000000000" pitchFamily="2" charset="0"/>
                <a:cs typeface="Open Sans Light" panose="020B0306030504020204" pitchFamily="34" charset="0"/>
              </a:endParaRPr>
            </a:p>
          </p:txBody>
        </p:sp>
        <p:sp>
          <p:nvSpPr>
            <p:cNvPr id="9" name="TextBox 8">
              <a:extLst>
                <a:ext uri="{FF2B5EF4-FFF2-40B4-BE49-F238E27FC236}">
                  <a16:creationId xmlns:a16="http://schemas.microsoft.com/office/drawing/2014/main" id="{E115A46E-96E4-3C26-B7A7-F7E912845AF1}"/>
                </a:ext>
              </a:extLst>
            </p:cNvPr>
            <p:cNvSpPr txBox="1">
              <a:spLocks/>
            </p:cNvSpPr>
            <p:nvPr/>
          </p:nvSpPr>
          <p:spPr>
            <a:xfrm>
              <a:off x="6042137" y="7613279"/>
              <a:ext cx="818061" cy="446250"/>
            </a:xfrm>
            <a:prstGeom prst="rect">
              <a:avLst/>
            </a:prstGeom>
            <a:noFill/>
          </p:spPr>
          <p:txBody>
            <a:bodyPr wrap="square" rtlCol="0">
              <a:spAutoFit/>
            </a:bodyPr>
            <a:lstStyle/>
            <a:p>
              <a:pPr marL="0" marR="0" lvl="0" indent="0" algn="r" defTabSz="239976" rtl="0" eaLnBrk="1" fontAlgn="auto" latinLnBrk="0" hangingPunct="1">
                <a:lnSpc>
                  <a:spcPct val="100000"/>
                </a:lnSpc>
                <a:spcBef>
                  <a:spcPts val="0"/>
                </a:spcBef>
                <a:spcAft>
                  <a:spcPts val="0"/>
                </a:spcAft>
                <a:buClrTx/>
                <a:buSzTx/>
                <a:buFontTx/>
                <a:buNone/>
                <a:tabLst/>
                <a:defRPr/>
              </a:pPr>
              <a:r>
                <a:rPr kumimoji="0" lang="ru-RU" sz="1333" b="1" i="0" u="none" strike="noStrike" kern="1200" cap="none" spc="0" normalizeH="0" baseline="0" noProof="0" dirty="0">
                  <a:ln>
                    <a:noFill/>
                  </a:ln>
                  <a:solidFill>
                    <a:prstClr val="white"/>
                  </a:solidFill>
                  <a:effectLst/>
                  <a:uLnTx/>
                  <a:uFillTx/>
                  <a:latin typeface="Montserrat" panose="00000500000000000000" pitchFamily="2" charset="0"/>
                  <a:ea typeface="Roboto" panose="02000000000000000000" pitchFamily="2" charset="0"/>
                  <a:cs typeface="Open Sans Light" panose="020B0306030504020204" pitchFamily="34" charset="0"/>
                </a:rPr>
                <a:t>62%</a:t>
              </a:r>
              <a:endParaRPr kumimoji="0" lang="ru-RU" sz="1333" b="1" i="0" u="none" strike="noStrike" kern="1200" cap="none" spc="-100" normalizeH="0" baseline="0" noProof="0" dirty="0">
                <a:ln>
                  <a:noFill/>
                </a:ln>
                <a:solidFill>
                  <a:prstClr val="white"/>
                </a:solidFill>
                <a:effectLst/>
                <a:uLnTx/>
                <a:uFillTx/>
                <a:latin typeface="Montserrat" panose="00000500000000000000" pitchFamily="2" charset="0"/>
                <a:ea typeface="Roboto" panose="02000000000000000000" pitchFamily="2" charset="0"/>
                <a:cs typeface="Open Sans Light" panose="020B0306030504020204" pitchFamily="34" charset="0"/>
              </a:endParaRPr>
            </a:p>
          </p:txBody>
        </p:sp>
      </p:grpSp>
      <p:sp>
        <p:nvSpPr>
          <p:cNvPr id="10" name="Saeed Faal 2">
            <a:extLst>
              <a:ext uri="{FF2B5EF4-FFF2-40B4-BE49-F238E27FC236}">
                <a16:creationId xmlns:a16="http://schemas.microsoft.com/office/drawing/2014/main" id="{8BD94483-4145-B40B-29A5-308C31667749}"/>
              </a:ext>
            </a:extLst>
          </p:cNvPr>
          <p:cNvSpPr>
            <a:spLocks/>
          </p:cNvSpPr>
          <p:nvPr/>
        </p:nvSpPr>
        <p:spPr>
          <a:xfrm>
            <a:off x="6430914" y="5986576"/>
            <a:ext cx="3547181" cy="261217"/>
          </a:xfrm>
          <a:prstGeom prst="roundRect">
            <a:avLst>
              <a:gd name="adj" fmla="val 50000"/>
            </a:avLst>
          </a:prstGeom>
          <a:solidFill>
            <a:srgbClr val="D87B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1" name="Saeed Faal 3">
            <a:extLst>
              <a:ext uri="{FF2B5EF4-FFF2-40B4-BE49-F238E27FC236}">
                <a16:creationId xmlns:a16="http://schemas.microsoft.com/office/drawing/2014/main" id="{34E3A804-798C-18BA-B602-A9EB6CCD78F7}"/>
              </a:ext>
            </a:extLst>
          </p:cNvPr>
          <p:cNvSpPr>
            <a:spLocks/>
          </p:cNvSpPr>
          <p:nvPr/>
        </p:nvSpPr>
        <p:spPr>
          <a:xfrm>
            <a:off x="6477171" y="6030900"/>
            <a:ext cx="1371600" cy="172569"/>
          </a:xfrm>
          <a:prstGeom prst="roundRect">
            <a:avLst>
              <a:gd name="adj" fmla="val 50000"/>
            </a:avLst>
          </a:prstGeom>
          <a:solidFill>
            <a:schemeClr val="bg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ru-RU"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grpSp>
        <p:nvGrpSpPr>
          <p:cNvPr id="14" name="Saeed Faal 11">
            <a:extLst>
              <a:ext uri="{FF2B5EF4-FFF2-40B4-BE49-F238E27FC236}">
                <a16:creationId xmlns:a16="http://schemas.microsoft.com/office/drawing/2014/main" id="{E8333866-7FE4-3BB2-387B-52BB5FF7247E}"/>
              </a:ext>
            </a:extLst>
          </p:cNvPr>
          <p:cNvGrpSpPr>
            <a:grpSpLocks/>
          </p:cNvGrpSpPr>
          <p:nvPr/>
        </p:nvGrpSpPr>
        <p:grpSpPr>
          <a:xfrm>
            <a:off x="6443309" y="5768730"/>
            <a:ext cx="3495701" cy="503965"/>
            <a:chOff x="1615838" y="8303590"/>
            <a:chExt cx="5244360" cy="756064"/>
          </a:xfrm>
        </p:grpSpPr>
        <p:sp>
          <p:nvSpPr>
            <p:cNvPr id="34" name="TextBox 33">
              <a:extLst>
                <a:ext uri="{FF2B5EF4-FFF2-40B4-BE49-F238E27FC236}">
                  <a16:creationId xmlns:a16="http://schemas.microsoft.com/office/drawing/2014/main" id="{8C0440F7-31AC-791E-7342-BF6135B902C7}"/>
                </a:ext>
              </a:extLst>
            </p:cNvPr>
            <p:cNvSpPr txBox="1">
              <a:spLocks/>
            </p:cNvSpPr>
            <p:nvPr/>
          </p:nvSpPr>
          <p:spPr>
            <a:xfrm>
              <a:off x="1615838" y="8303590"/>
              <a:ext cx="1934746" cy="353901"/>
            </a:xfrm>
            <a:prstGeom prst="rect">
              <a:avLst/>
            </a:prstGeom>
            <a:noFill/>
          </p:spPr>
          <p:txBody>
            <a:bodyPr wrap="square" rtlCol="0">
              <a:spAutoFit/>
            </a:bodyPr>
            <a:lstStyle/>
            <a:p>
              <a:pPr marL="0" marR="0" lvl="0" indent="0" algn="l" defTabSz="239976" rtl="0" eaLnBrk="1" fontAlgn="auto" latinLnBrk="0" hangingPunct="1">
                <a:lnSpc>
                  <a:spcPct val="100000"/>
                </a:lnSpc>
                <a:spcBef>
                  <a:spcPts val="0"/>
                </a:spcBef>
                <a:spcAft>
                  <a:spcPts val="0"/>
                </a:spcAft>
                <a:buClrTx/>
                <a:buSzTx/>
                <a:buFontTx/>
                <a:buNone/>
                <a:tabLst/>
                <a:defRPr/>
              </a:pPr>
              <a:r>
                <a:rPr kumimoji="0" lang="en-US" sz="933"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Roboto Light" panose="02000000000000000000" pitchFamily="2" charset="0"/>
                  <a:cs typeface="Open Sans Light" panose="020B0306030504020204" pitchFamily="34" charset="0"/>
                </a:rPr>
                <a:t>Description here:</a:t>
              </a:r>
              <a:endParaRPr kumimoji="0" lang="ru-RU" sz="933" b="0" i="0" u="none" strike="noStrike" kern="1200" cap="none" spc="-100" normalizeH="0" baseline="0" noProof="0" dirty="0">
                <a:ln>
                  <a:noFill/>
                </a:ln>
                <a:solidFill>
                  <a:prstClr val="black">
                    <a:lumMod val="65000"/>
                    <a:lumOff val="35000"/>
                  </a:prstClr>
                </a:solidFill>
                <a:effectLst/>
                <a:uLnTx/>
                <a:uFillTx/>
                <a:latin typeface="Montserrat" panose="00000500000000000000" pitchFamily="2" charset="0"/>
                <a:ea typeface="Roboto Light" panose="02000000000000000000" pitchFamily="2" charset="0"/>
                <a:cs typeface="Open Sans Light" panose="020B0306030504020204" pitchFamily="34" charset="0"/>
              </a:endParaRPr>
            </a:p>
          </p:txBody>
        </p:sp>
        <p:sp>
          <p:nvSpPr>
            <p:cNvPr id="35" name="TextBox 34">
              <a:extLst>
                <a:ext uri="{FF2B5EF4-FFF2-40B4-BE49-F238E27FC236}">
                  <a16:creationId xmlns:a16="http://schemas.microsoft.com/office/drawing/2014/main" id="{38C5FF86-DAAA-6A44-C417-FB86064AE307}"/>
                </a:ext>
              </a:extLst>
            </p:cNvPr>
            <p:cNvSpPr txBox="1">
              <a:spLocks/>
            </p:cNvSpPr>
            <p:nvPr/>
          </p:nvSpPr>
          <p:spPr>
            <a:xfrm>
              <a:off x="6042137" y="8613404"/>
              <a:ext cx="818061" cy="446250"/>
            </a:xfrm>
            <a:prstGeom prst="rect">
              <a:avLst/>
            </a:prstGeom>
            <a:noFill/>
          </p:spPr>
          <p:txBody>
            <a:bodyPr wrap="square" rtlCol="0">
              <a:spAutoFit/>
            </a:bodyPr>
            <a:lstStyle/>
            <a:p>
              <a:pPr marL="0" marR="0" lvl="0" indent="0" algn="r" defTabSz="239976" rtl="0" eaLnBrk="1" fontAlgn="auto" latinLnBrk="0" hangingPunct="1">
                <a:lnSpc>
                  <a:spcPct val="100000"/>
                </a:lnSpc>
                <a:spcBef>
                  <a:spcPts val="0"/>
                </a:spcBef>
                <a:spcAft>
                  <a:spcPts val="0"/>
                </a:spcAft>
                <a:buClrTx/>
                <a:buSzTx/>
                <a:buFontTx/>
                <a:buNone/>
                <a:tabLst/>
                <a:defRPr/>
              </a:pPr>
              <a:r>
                <a:rPr kumimoji="0" lang="en-US" sz="1333" b="1" i="0" u="none" strike="noStrike" kern="1200" cap="none" spc="0" normalizeH="0" baseline="0" noProof="0" dirty="0">
                  <a:ln>
                    <a:noFill/>
                  </a:ln>
                  <a:solidFill>
                    <a:prstClr val="white"/>
                  </a:solidFill>
                  <a:effectLst/>
                  <a:uLnTx/>
                  <a:uFillTx/>
                  <a:latin typeface="Montserrat" panose="00000500000000000000" pitchFamily="2" charset="0"/>
                  <a:ea typeface="Roboto" panose="02000000000000000000" pitchFamily="2" charset="0"/>
                  <a:cs typeface="Open Sans Light" panose="020B0306030504020204" pitchFamily="34" charset="0"/>
                </a:rPr>
                <a:t>38</a:t>
              </a:r>
              <a:r>
                <a:rPr kumimoji="0" lang="ru-RU" sz="1333" b="1" i="0" u="none" strike="noStrike" kern="1200" cap="none" spc="0" normalizeH="0" baseline="0" noProof="0" dirty="0">
                  <a:ln>
                    <a:noFill/>
                  </a:ln>
                  <a:solidFill>
                    <a:prstClr val="white"/>
                  </a:solidFill>
                  <a:effectLst/>
                  <a:uLnTx/>
                  <a:uFillTx/>
                  <a:latin typeface="Montserrat" panose="00000500000000000000" pitchFamily="2" charset="0"/>
                  <a:ea typeface="Roboto" panose="02000000000000000000" pitchFamily="2" charset="0"/>
                  <a:cs typeface="Open Sans Light" panose="020B0306030504020204" pitchFamily="34" charset="0"/>
                </a:rPr>
                <a:t>%</a:t>
              </a:r>
              <a:endParaRPr kumimoji="0" lang="ru-RU" sz="1333" b="1" i="0" u="none" strike="noStrike" kern="1200" cap="none" spc="-100" normalizeH="0" baseline="0" noProof="0" dirty="0">
                <a:ln>
                  <a:noFill/>
                </a:ln>
                <a:solidFill>
                  <a:prstClr val="white"/>
                </a:solidFill>
                <a:effectLst/>
                <a:uLnTx/>
                <a:uFillTx/>
                <a:latin typeface="Montserrat" panose="00000500000000000000" pitchFamily="2" charset="0"/>
                <a:ea typeface="Roboto" panose="02000000000000000000" pitchFamily="2" charset="0"/>
                <a:cs typeface="Open Sans Light" panose="020B0306030504020204" pitchFamily="34" charset="0"/>
              </a:endParaRPr>
            </a:p>
          </p:txBody>
        </p:sp>
      </p:grpSp>
    </p:spTree>
    <p:extLst>
      <p:ext uri="{BB962C8B-B14F-4D97-AF65-F5344CB8AC3E}">
        <p14:creationId xmlns:p14="http://schemas.microsoft.com/office/powerpoint/2010/main" val="81081186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100000" fill="hold" nodeType="withEffect">
                                  <p:stCondLst>
                                    <p:cond delay="0"/>
                                  </p:stCondLst>
                                  <p:childTnLst>
                                    <p:animMotion origin="layout" path="M -0.14206 2.59259E-6 L -6.25E-7 2.59259E-6 " pathEditMode="relative" rAng="0" ptsTypes="AA">
                                      <p:cBhvr>
                                        <p:cTn id="6" dur="1000" spd="-100000" fill="hold"/>
                                        <p:tgtEl>
                                          <p:spTgt spid="12"/>
                                        </p:tgtEl>
                                        <p:attrNameLst>
                                          <p:attrName>ppt_x</p:attrName>
                                          <p:attrName>ppt_y</p:attrName>
                                        </p:attrNameLst>
                                      </p:cBhvr>
                                      <p:rCtr x="7096" y="0"/>
                                    </p:animMotion>
                                  </p:childTnLst>
                                </p:cTn>
                              </p:par>
                            </p:childTnLst>
                          </p:cTn>
                        </p:par>
                        <p:par>
                          <p:cTn id="7" fill="hold">
                            <p:stCondLst>
                              <p:cond delay="1000"/>
                            </p:stCondLst>
                            <p:childTnLst>
                              <p:par>
                                <p:cTn id="8" presetID="1" presetClass="entr" presetSubtype="0" fill="hold" nodeType="afterEffect">
                                  <p:stCondLst>
                                    <p:cond delay="0"/>
                                  </p:stCondLst>
                                  <p:childTnLst>
                                    <p:set>
                                      <p:cBhvr>
                                        <p:cTn id="9" dur="1" fill="hold">
                                          <p:stCondLst>
                                            <p:cond delay="0"/>
                                          </p:stCondLst>
                                        </p:cTn>
                                        <p:tgtEl>
                                          <p:spTgt spid="21"/>
                                        </p:tgtEl>
                                        <p:attrNameLst>
                                          <p:attrName>style.visibility</p:attrName>
                                        </p:attrNameLst>
                                      </p:cBhvr>
                                      <p:to>
                                        <p:strVal val="visible"/>
                                      </p:to>
                                    </p:set>
                                  </p:childTnLst>
                                </p:cTn>
                              </p:par>
                              <p:par>
                                <p:cTn id="10" presetID="63" presetClass="path" presetSubtype="0" decel="100000" fill="hold" nodeType="withEffect">
                                  <p:stCondLst>
                                    <p:cond delay="0"/>
                                  </p:stCondLst>
                                  <p:childTnLst>
                                    <p:animMotion origin="layout" path="M -0.14206 -1.11111E-6 L -6.25E-7 -1.11111E-6 " pathEditMode="relative" rAng="0" ptsTypes="AA">
                                      <p:cBhvr>
                                        <p:cTn id="11" dur="1000" fill="hold"/>
                                        <p:tgtEl>
                                          <p:spTgt spid="21"/>
                                        </p:tgtEl>
                                        <p:attrNameLst>
                                          <p:attrName>ppt_x</p:attrName>
                                          <p:attrName>ppt_y</p:attrName>
                                        </p:attrNameLst>
                                      </p:cBhvr>
                                      <p:rCtr x="7096" y="0"/>
                                    </p:animMotion>
                                  </p:childTnLst>
                                </p:cTn>
                              </p:par>
                              <p:par>
                                <p:cTn id="12" presetID="10" presetClass="entr" presetSubtype="0" fill="hold" grpId="0" nodeType="withEffect">
                                  <p:stCondLst>
                                    <p:cond delay="50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1000"/>
                                        <p:tgtEl>
                                          <p:spTgt spid="16"/>
                                        </p:tgtEl>
                                      </p:cBhvr>
                                    </p:animEffect>
                                  </p:childTnLst>
                                </p:cTn>
                              </p:par>
                              <p:par>
                                <p:cTn id="15" presetID="10" presetClass="entr" presetSubtype="0" fill="hold" grpId="0" nodeType="withEffect">
                                  <p:stCondLst>
                                    <p:cond delay="50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1000"/>
                                        <p:tgtEl>
                                          <p:spTgt spid="15"/>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nodeType="withEffect">
                                  <p:stCondLst>
                                    <p:cond delay="50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
                                            <p:graphicEl>
                                              <a:chart seriesIdx="-3" categoryIdx="-3" bldStep="gridLegend"/>
                                            </p:graphicEl>
                                          </p:spTgt>
                                        </p:tgtEl>
                                        <p:attrNameLst>
                                          <p:attrName>style.visibility</p:attrName>
                                        </p:attrNameLst>
                                      </p:cBhvr>
                                      <p:to>
                                        <p:strVal val="visible"/>
                                      </p:to>
                                    </p:set>
                                    <p:animEffect transition="in" filter="fade">
                                      <p:cBhvr>
                                        <p:cTn id="27" dur="1000"/>
                                        <p:tgtEl>
                                          <p:spTgt spid="2">
                                            <p:graphicEl>
                                              <a:chart seriesIdx="-3" categoryIdx="-3" bldStep="gridLegend"/>
                                            </p:graphicEl>
                                          </p:spTgt>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
                                            <p:graphicEl>
                                              <a:chart seriesIdx="-4" categoryIdx="0" bldStep="category"/>
                                            </p:graphicEl>
                                          </p:spTgt>
                                        </p:tgtEl>
                                        <p:attrNameLst>
                                          <p:attrName>style.visibility</p:attrName>
                                        </p:attrNameLst>
                                      </p:cBhvr>
                                      <p:to>
                                        <p:strVal val="visible"/>
                                      </p:to>
                                    </p:set>
                                    <p:animEffect transition="in" filter="fade">
                                      <p:cBhvr>
                                        <p:cTn id="30" dur="1000"/>
                                        <p:tgtEl>
                                          <p:spTgt spid="2">
                                            <p:graphicEl>
                                              <a:chart seriesIdx="-4" categoryIdx="0" bldStep="category"/>
                                            </p:graphicEl>
                                          </p:spTgt>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2">
                                            <p:graphicEl>
                                              <a:chart seriesIdx="-4" categoryIdx="1" bldStep="category"/>
                                            </p:graphicEl>
                                          </p:spTgt>
                                        </p:tgtEl>
                                        <p:attrNameLst>
                                          <p:attrName>style.visibility</p:attrName>
                                        </p:attrNameLst>
                                      </p:cBhvr>
                                      <p:to>
                                        <p:strVal val="visible"/>
                                      </p:to>
                                    </p:set>
                                    <p:animEffect transition="in" filter="fade">
                                      <p:cBhvr>
                                        <p:cTn id="34" dur="1000"/>
                                        <p:tgtEl>
                                          <p:spTgt spid="2">
                                            <p:graphicEl>
                                              <a:chart seriesIdx="-4" categoryIdx="1" bldStep="category"/>
                                            </p:graphicEl>
                                          </p:spTgt>
                                        </p:tgtEl>
                                      </p:cBhvr>
                                    </p:animEffect>
                                  </p:childTnLst>
                                </p:cTn>
                              </p:par>
                            </p:childTnLst>
                          </p:cTn>
                        </p:par>
                        <p:par>
                          <p:cTn id="35" fill="hold">
                            <p:stCondLst>
                              <p:cond delay="4500"/>
                            </p:stCondLst>
                            <p:childTnLst>
                              <p:par>
                                <p:cTn id="36" presetID="22" presetClass="entr" presetSubtype="8" fill="hold" grpId="0" nodeType="afterEffect">
                                  <p:stCondLst>
                                    <p:cond delay="0"/>
                                  </p:stCondLst>
                                  <p:childTnLst>
                                    <p:set>
                                      <p:cBhvr>
                                        <p:cTn id="37" dur="1" fill="hold">
                                          <p:stCondLst>
                                            <p:cond delay="0"/>
                                          </p:stCondLst>
                                        </p:cTn>
                                        <p:tgtEl>
                                          <p:spTgt spid="3"/>
                                        </p:tgtEl>
                                        <p:attrNameLst>
                                          <p:attrName>style.visibility</p:attrName>
                                        </p:attrNameLst>
                                      </p:cBhvr>
                                      <p:to>
                                        <p:strVal val="visible"/>
                                      </p:to>
                                    </p:set>
                                    <p:animEffect transition="in" filter="wipe(left)">
                                      <p:cBhvr>
                                        <p:cTn id="38" dur="1000"/>
                                        <p:tgtEl>
                                          <p:spTgt spid="3"/>
                                        </p:tgtEl>
                                      </p:cBhvr>
                                    </p:animEffect>
                                  </p:childTnLst>
                                </p:cTn>
                              </p:par>
                            </p:childTnLst>
                          </p:cTn>
                        </p:par>
                        <p:par>
                          <p:cTn id="39" fill="hold">
                            <p:stCondLst>
                              <p:cond delay="5500"/>
                            </p:stCondLst>
                            <p:childTnLst>
                              <p:par>
                                <p:cTn id="40" presetID="22" presetClass="entr" presetSubtype="8" fill="hold" grpId="0" nodeType="after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wipe(left)">
                                      <p:cBhvr>
                                        <p:cTn id="42" dur="1000"/>
                                        <p:tgtEl>
                                          <p:spTgt spid="4"/>
                                        </p:tgtEl>
                                      </p:cBhvr>
                                    </p:animEffect>
                                  </p:childTnLst>
                                </p:cTn>
                              </p:par>
                              <p:par>
                                <p:cTn id="43" presetID="10" presetClass="entr" presetSubtype="0" fill="hold" nodeType="with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1000"/>
                                        <p:tgtEl>
                                          <p:spTgt spid="7"/>
                                        </p:tgtEl>
                                      </p:cBhvr>
                                    </p:animEffect>
                                  </p:childTnLst>
                                </p:cTn>
                              </p:par>
                            </p:childTnLst>
                          </p:cTn>
                        </p:par>
                        <p:par>
                          <p:cTn id="46" fill="hold">
                            <p:stCondLst>
                              <p:cond delay="6500"/>
                            </p:stCondLst>
                            <p:childTnLst>
                              <p:par>
                                <p:cTn id="47" presetID="22" presetClass="entr" presetSubtype="8" fill="hold" grpId="0" nodeType="after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wipe(left)">
                                      <p:cBhvr>
                                        <p:cTn id="49" dur="1000"/>
                                        <p:tgtEl>
                                          <p:spTgt spid="10"/>
                                        </p:tgtEl>
                                      </p:cBhvr>
                                    </p:animEffect>
                                  </p:childTnLst>
                                </p:cTn>
                              </p:par>
                            </p:childTnLst>
                          </p:cTn>
                        </p:par>
                        <p:par>
                          <p:cTn id="50" fill="hold">
                            <p:stCondLst>
                              <p:cond delay="7500"/>
                            </p:stCondLst>
                            <p:childTnLst>
                              <p:par>
                                <p:cTn id="51" presetID="22" presetClass="entr" presetSubtype="8" fill="hold" grpId="0" nodeType="after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wipe(left)">
                                      <p:cBhvr>
                                        <p:cTn id="53" dur="1000"/>
                                        <p:tgtEl>
                                          <p:spTgt spid="11"/>
                                        </p:tgtEl>
                                      </p:cBhvr>
                                    </p:animEffect>
                                  </p:childTnLst>
                                </p:cTn>
                              </p:par>
                              <p:par>
                                <p:cTn id="54" presetID="10" presetClass="entr" presetSubtype="0" fill="hold" nodeType="with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animBg="1"/>
      <p:bldGraphic spid="2" grpId="0" uiExpand="1">
        <p:bldSub>
          <a:bldChart bld="category"/>
        </p:bldSub>
      </p:bldGraphic>
      <p:bldP spid="3" grpId="0" uiExpand="1" animBg="1"/>
      <p:bldP spid="4" grpId="0" uiExpand="1" animBg="1"/>
      <p:bldP spid="10" grpId="0" uiExpand="1" animBg="1"/>
      <p:bldP spid="11"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6F4449-73B0-7A23-9508-DFBB6C4D8253}"/>
            </a:ext>
          </a:extLst>
        </p:cNvPr>
        <p:cNvGrpSpPr/>
        <p:nvPr/>
      </p:nvGrpSpPr>
      <p:grpSpPr>
        <a:xfrm>
          <a:off x="0" y="0"/>
          <a:ext cx="0" cy="0"/>
          <a:chOff x="0" y="0"/>
          <a:chExt cx="0" cy="0"/>
        </a:xfrm>
      </p:grpSpPr>
      <p:pic>
        <p:nvPicPr>
          <p:cNvPr id="4" name="Picture Placeholder 3">
            <a:extLst>
              <a:ext uri="{FF2B5EF4-FFF2-40B4-BE49-F238E27FC236}">
                <a16:creationId xmlns:a16="http://schemas.microsoft.com/office/drawing/2014/main" id="{23980C85-6E54-1BCD-DDCB-C11B3E1DFA0D}"/>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6883" b="26883"/>
          <a:stretch/>
        </p:blipFill>
        <p:spPr/>
      </p:pic>
      <p:sp>
        <p:nvSpPr>
          <p:cNvPr id="7" name="Rectangle">
            <a:extLst>
              <a:ext uri="{FF2B5EF4-FFF2-40B4-BE49-F238E27FC236}">
                <a16:creationId xmlns:a16="http://schemas.microsoft.com/office/drawing/2014/main" id="{FD6BA2A3-4F94-E95A-9D74-6BE45A0F3E11}"/>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2" name="Group 21">
            <a:extLst>
              <a:ext uri="{FF2B5EF4-FFF2-40B4-BE49-F238E27FC236}">
                <a16:creationId xmlns:a16="http://schemas.microsoft.com/office/drawing/2014/main" id="{465ED0D0-556B-2292-EAE8-39062F9ABC85}"/>
              </a:ext>
            </a:extLst>
          </p:cNvPr>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3347E71F-D9C6-2F4F-EE38-9ED461EC4546}"/>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49F26D7F-2827-555F-88E5-A378E8559D36}"/>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STRENGTHS</a:t>
              </a:r>
            </a:p>
          </p:txBody>
        </p:sp>
      </p:grpSp>
      <p:sp>
        <p:nvSpPr>
          <p:cNvPr id="12" name="Rectangle">
            <a:extLst>
              <a:ext uri="{FF2B5EF4-FFF2-40B4-BE49-F238E27FC236}">
                <a16:creationId xmlns:a16="http://schemas.microsoft.com/office/drawing/2014/main" id="{567884E9-5504-60C5-BCA1-58A793C13AA3}"/>
              </a:ext>
            </a:extLst>
          </p:cNvPr>
          <p:cNvSpPr>
            <a:spLocks noGrp="1" noRot="1" noMove="1" noResize="1" noEditPoints="1" noAdjustHandles="1" noChangeArrowheads="1" noChangeShapeType="1"/>
          </p:cNvSpPr>
          <p:nvPr/>
        </p:nvSpPr>
        <p:spPr>
          <a:xfrm>
            <a:off x="0" y="34290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sp>
        <p:nvSpPr>
          <p:cNvPr id="2" name="Saeed Faal Title">
            <a:extLst>
              <a:ext uri="{FF2B5EF4-FFF2-40B4-BE49-F238E27FC236}">
                <a16:creationId xmlns:a16="http://schemas.microsoft.com/office/drawing/2014/main" id="{C91D8D12-13B0-D6BB-F3A5-EF3168B601D3}"/>
              </a:ext>
            </a:extLst>
          </p:cNvPr>
          <p:cNvSpPr txBox="1"/>
          <p:nvPr/>
        </p:nvSpPr>
        <p:spPr>
          <a:xfrm>
            <a:off x="2570298" y="3765200"/>
            <a:ext cx="7051404" cy="646331"/>
          </a:xfrm>
          <a:prstGeom prst="rect">
            <a:avLst/>
          </a:prstGeom>
          <a:noFill/>
        </p:spPr>
        <p:txBody>
          <a:bodyPr wrap="square" rtlCol="0">
            <a:spAutoFit/>
          </a:bodyPr>
          <a:lstStyle/>
          <a:p>
            <a:pPr algn="ctr"/>
            <a:r>
              <a:rPr lang="en-US" sz="36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The Strengths we have</a:t>
            </a:r>
          </a:p>
        </p:txBody>
      </p:sp>
      <p:grpSp>
        <p:nvGrpSpPr>
          <p:cNvPr id="17" name="Group 16">
            <a:extLst>
              <a:ext uri="{FF2B5EF4-FFF2-40B4-BE49-F238E27FC236}">
                <a16:creationId xmlns:a16="http://schemas.microsoft.com/office/drawing/2014/main" id="{2AD65B98-CC7F-43D8-BDFA-4104BCF4BDFB}"/>
              </a:ext>
            </a:extLst>
          </p:cNvPr>
          <p:cNvGrpSpPr/>
          <p:nvPr/>
        </p:nvGrpSpPr>
        <p:grpSpPr>
          <a:xfrm>
            <a:off x="709550" y="4558121"/>
            <a:ext cx="10772900" cy="830997"/>
            <a:chOff x="323850" y="4558121"/>
            <a:chExt cx="10772900" cy="830997"/>
          </a:xfrm>
        </p:grpSpPr>
        <p:sp>
          <p:nvSpPr>
            <p:cNvPr id="3" name="TextBox 2">
              <a:extLst>
                <a:ext uri="{FF2B5EF4-FFF2-40B4-BE49-F238E27FC236}">
                  <a16:creationId xmlns:a16="http://schemas.microsoft.com/office/drawing/2014/main" id="{AED11941-039B-2FC9-B559-027E2A404309}"/>
                </a:ext>
              </a:extLst>
            </p:cNvPr>
            <p:cNvSpPr txBox="1"/>
            <p:nvPr/>
          </p:nvSpPr>
          <p:spPr>
            <a:xfrm>
              <a:off x="1095250" y="4681232"/>
              <a:ext cx="10001500" cy="584775"/>
            </a:xfrm>
            <a:prstGeom prst="rect">
              <a:avLst/>
            </a:prstGeom>
            <a:noFill/>
          </p:spPr>
          <p:txBody>
            <a:bodyPr wrap="square" rtlCol="0">
              <a:spAutoFit/>
            </a:bodyPr>
            <a:lstStyle/>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constituters adipescent elite.</a:t>
              </a:r>
            </a:p>
          </p:txBody>
        </p:sp>
        <p:sp>
          <p:nvSpPr>
            <p:cNvPr id="8" name="TextBox 7">
              <a:extLst>
                <a:ext uri="{FF2B5EF4-FFF2-40B4-BE49-F238E27FC236}">
                  <a16:creationId xmlns:a16="http://schemas.microsoft.com/office/drawing/2014/main" id="{81DF9D9C-03AF-EF8C-85AB-DEFF439C1A09}"/>
                </a:ext>
              </a:extLst>
            </p:cNvPr>
            <p:cNvSpPr txBox="1"/>
            <p:nvPr/>
          </p:nvSpPr>
          <p:spPr>
            <a:xfrm>
              <a:off x="323850" y="4558121"/>
              <a:ext cx="771400" cy="830997"/>
            </a:xfrm>
            <a:prstGeom prst="rect">
              <a:avLst/>
            </a:prstGeom>
            <a:noFill/>
          </p:spPr>
          <p:txBody>
            <a:bodyPr wrap="square" rtlCol="0">
              <a:spAutoFit/>
            </a:bodyPr>
            <a:lstStyle/>
            <a:p>
              <a:pPr algn="ctr"/>
              <a:r>
                <a:rPr lang="en-US" sz="4800" b="1" dirty="0">
                  <a:solidFill>
                    <a:schemeClr val="tx1">
                      <a:lumMod val="65000"/>
                      <a:lumOff val="35000"/>
                    </a:schemeClr>
                  </a:solidFill>
                  <a:latin typeface="Montserrat" panose="00000500000000000000" pitchFamily="2" charset="0"/>
                </a:rPr>
                <a:t>1.</a:t>
              </a:r>
            </a:p>
          </p:txBody>
        </p:sp>
      </p:grpSp>
      <p:grpSp>
        <p:nvGrpSpPr>
          <p:cNvPr id="16" name="Group 15">
            <a:extLst>
              <a:ext uri="{FF2B5EF4-FFF2-40B4-BE49-F238E27FC236}">
                <a16:creationId xmlns:a16="http://schemas.microsoft.com/office/drawing/2014/main" id="{525B0390-8B3B-E33D-AC6D-E444AF7C5C4C}"/>
              </a:ext>
            </a:extLst>
          </p:cNvPr>
          <p:cNvGrpSpPr/>
          <p:nvPr/>
        </p:nvGrpSpPr>
        <p:grpSpPr>
          <a:xfrm>
            <a:off x="709550" y="5420868"/>
            <a:ext cx="10772900" cy="830997"/>
            <a:chOff x="323850" y="5420868"/>
            <a:chExt cx="10772900" cy="830997"/>
          </a:xfrm>
        </p:grpSpPr>
        <p:sp>
          <p:nvSpPr>
            <p:cNvPr id="5" name="TextBox 4">
              <a:extLst>
                <a:ext uri="{FF2B5EF4-FFF2-40B4-BE49-F238E27FC236}">
                  <a16:creationId xmlns:a16="http://schemas.microsoft.com/office/drawing/2014/main" id="{012622CA-7D67-B770-CFF5-67E1AFB5B3F9}"/>
                </a:ext>
              </a:extLst>
            </p:cNvPr>
            <p:cNvSpPr txBox="1"/>
            <p:nvPr/>
          </p:nvSpPr>
          <p:spPr>
            <a:xfrm>
              <a:off x="1095250" y="5543979"/>
              <a:ext cx="10001500" cy="584775"/>
            </a:xfrm>
            <a:prstGeom prst="rect">
              <a:avLst/>
            </a:prstGeom>
            <a:noFill/>
          </p:spPr>
          <p:txBody>
            <a:bodyPr wrap="square" rtlCol="0">
              <a:spAutoFit/>
            </a:bodyPr>
            <a:lstStyle/>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a:t>
              </a:r>
            </a:p>
          </p:txBody>
        </p:sp>
        <p:sp>
          <p:nvSpPr>
            <p:cNvPr id="10" name="TextBox 9">
              <a:extLst>
                <a:ext uri="{FF2B5EF4-FFF2-40B4-BE49-F238E27FC236}">
                  <a16:creationId xmlns:a16="http://schemas.microsoft.com/office/drawing/2014/main" id="{7E1589BF-4ECD-F3C8-4E4C-D3E6F1DB25AB}"/>
                </a:ext>
              </a:extLst>
            </p:cNvPr>
            <p:cNvSpPr txBox="1"/>
            <p:nvPr/>
          </p:nvSpPr>
          <p:spPr>
            <a:xfrm>
              <a:off x="323850" y="5420868"/>
              <a:ext cx="771400" cy="830997"/>
            </a:xfrm>
            <a:prstGeom prst="rect">
              <a:avLst/>
            </a:prstGeom>
            <a:noFill/>
          </p:spPr>
          <p:txBody>
            <a:bodyPr wrap="square" rtlCol="0">
              <a:spAutoFit/>
            </a:bodyPr>
            <a:lstStyle/>
            <a:p>
              <a:pPr algn="ctr"/>
              <a:r>
                <a:rPr lang="en-US" sz="4800" b="1" dirty="0">
                  <a:solidFill>
                    <a:schemeClr val="tx1">
                      <a:lumMod val="65000"/>
                      <a:lumOff val="35000"/>
                    </a:schemeClr>
                  </a:solidFill>
                  <a:latin typeface="Montserrat" panose="00000500000000000000" pitchFamily="2" charset="0"/>
                </a:rPr>
                <a:t>2.</a:t>
              </a:r>
            </a:p>
          </p:txBody>
        </p:sp>
      </p:grpSp>
    </p:spTree>
    <p:extLst>
      <p:ext uri="{BB962C8B-B14F-4D97-AF65-F5344CB8AC3E}">
        <p14:creationId xmlns:p14="http://schemas.microsoft.com/office/powerpoint/2010/main" val="2849696838"/>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5E-6 0.1375 L 5E-6 2.96296E-6 " pathEditMode="relative" rAng="0" ptsTypes="AA">
                                      <p:cBhvr>
                                        <p:cTn id="8" dur="750" fill="hold"/>
                                        <p:tgtEl>
                                          <p:spTgt spid="22"/>
                                        </p:tgtEl>
                                        <p:attrNameLst>
                                          <p:attrName>ppt_x</p:attrName>
                                          <p:attrName>ppt_y</p:attrName>
                                        </p:attrNameLst>
                                      </p:cBhvr>
                                      <p:rCtr x="0" y="-6829"/>
                                    </p:animMotion>
                                  </p:childTnLst>
                                </p:cTn>
                              </p:par>
                              <p:par>
                                <p:cTn id="9" presetID="23" presetClass="entr" presetSubtype="272" fill="hold" grpId="0" nodeType="withEffect">
                                  <p:stCondLst>
                                    <p:cond delay="500"/>
                                  </p:stCondLst>
                                  <p:childTnLst>
                                    <p:set>
                                      <p:cBhvr>
                                        <p:cTn id="10" dur="1" fill="hold">
                                          <p:stCondLst>
                                            <p:cond delay="0"/>
                                          </p:stCondLst>
                                        </p:cTn>
                                        <p:tgtEl>
                                          <p:spTgt spid="2"/>
                                        </p:tgtEl>
                                        <p:attrNameLst>
                                          <p:attrName>style.visibility</p:attrName>
                                        </p:attrNameLst>
                                      </p:cBhvr>
                                      <p:to>
                                        <p:strVal val="visible"/>
                                      </p:to>
                                    </p:set>
                                    <p:anim calcmode="lin" valueType="num">
                                      <p:cBhvr>
                                        <p:cTn id="11" dur="250" fill="hold"/>
                                        <p:tgtEl>
                                          <p:spTgt spid="2"/>
                                        </p:tgtEl>
                                        <p:attrNameLst>
                                          <p:attrName>ppt_w</p:attrName>
                                        </p:attrNameLst>
                                      </p:cBhvr>
                                      <p:tavLst>
                                        <p:tav tm="0">
                                          <p:val>
                                            <p:strVal val="2/3*#ppt_w"/>
                                          </p:val>
                                        </p:tav>
                                        <p:tav tm="100000">
                                          <p:val>
                                            <p:strVal val="#ppt_w"/>
                                          </p:val>
                                        </p:tav>
                                      </p:tavLst>
                                    </p:anim>
                                    <p:anim calcmode="lin" valueType="num">
                                      <p:cBhvr>
                                        <p:cTn id="12" dur="250" fill="hold"/>
                                        <p:tgtEl>
                                          <p:spTgt spid="2"/>
                                        </p:tgtEl>
                                        <p:attrNameLst>
                                          <p:attrName>ppt_h</p:attrName>
                                        </p:attrNameLst>
                                      </p:cBhvr>
                                      <p:tavLst>
                                        <p:tav tm="0">
                                          <p:val>
                                            <p:strVal val="2/3*#ppt_h"/>
                                          </p:val>
                                        </p:tav>
                                        <p:tav tm="100000">
                                          <p:val>
                                            <p:strVal val="#ppt_h"/>
                                          </p:val>
                                        </p:tav>
                                      </p:tavLst>
                                    </p:anim>
                                  </p:childTnLst>
                                </p:cTn>
                              </p:par>
                              <p:par>
                                <p:cTn id="13" presetID="42" presetClass="path" presetSubtype="0" accel="49333" decel="50667" fill="hold" grpId="1" nodeType="withEffect">
                                  <p:stCondLst>
                                    <p:cond delay="500"/>
                                  </p:stCondLst>
                                  <p:childTnLst>
                                    <p:animMotion origin="layout" path="M 2.29167E-6 -7.40741E-7 L 2.29167E-6 0.07245 " pathEditMode="relative" rAng="0" ptsTypes="AA">
                                      <p:cBhvr>
                                        <p:cTn id="14" dur="500" spd="-100000" fill="hold"/>
                                        <p:tgtEl>
                                          <p:spTgt spid="2"/>
                                        </p:tgtEl>
                                        <p:attrNameLst>
                                          <p:attrName>ppt_x</p:attrName>
                                          <p:attrName>ppt_y</p:attrName>
                                        </p:attrNameLst>
                                      </p:cBhvr>
                                      <p:rCtr x="0" y="3611"/>
                                    </p:animMotion>
                                  </p:childTnLst>
                                </p:cTn>
                              </p:par>
                              <p:par>
                                <p:cTn id="15" presetID="22" presetClass="entr" presetSubtype="2" fill="hold"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wipe(right)">
                                      <p:cBhvr>
                                        <p:cTn id="17" dur="500"/>
                                        <p:tgtEl>
                                          <p:spTgt spid="17"/>
                                        </p:tgtEl>
                                      </p:cBhvr>
                                    </p:animEffect>
                                  </p:childTnLst>
                                </p:cTn>
                              </p:par>
                              <p:par>
                                <p:cTn id="18" presetID="42" presetClass="path" presetSubtype="0" accel="49333" decel="50667" fill="hold" nodeType="withEffect">
                                  <p:stCondLst>
                                    <p:cond delay="500"/>
                                  </p:stCondLst>
                                  <p:childTnLst>
                                    <p:animMotion origin="layout" path="M -2.08333E-6 -1.11111E-6 L -0.06614 -1.11111E-6 " pathEditMode="relative" rAng="0" ptsTypes="AA">
                                      <p:cBhvr>
                                        <p:cTn id="19" dur="750" spd="-100000" fill="hold"/>
                                        <p:tgtEl>
                                          <p:spTgt spid="17"/>
                                        </p:tgtEl>
                                        <p:attrNameLst>
                                          <p:attrName>ppt_x</p:attrName>
                                          <p:attrName>ppt_y</p:attrName>
                                        </p:attrNameLst>
                                      </p:cBhvr>
                                      <p:rCtr x="-3307" y="0"/>
                                    </p:animMotion>
                                  </p:childTnLst>
                                </p:cTn>
                              </p:par>
                              <p:par>
                                <p:cTn id="20" presetID="22" presetClass="entr" presetSubtype="2" fill="hold" nodeType="withEffect">
                                  <p:stCondLst>
                                    <p:cond delay="500"/>
                                  </p:stCondLst>
                                  <p:childTnLst>
                                    <p:set>
                                      <p:cBhvr>
                                        <p:cTn id="21" dur="1" fill="hold">
                                          <p:stCondLst>
                                            <p:cond delay="0"/>
                                          </p:stCondLst>
                                        </p:cTn>
                                        <p:tgtEl>
                                          <p:spTgt spid="16"/>
                                        </p:tgtEl>
                                        <p:attrNameLst>
                                          <p:attrName>style.visibility</p:attrName>
                                        </p:attrNameLst>
                                      </p:cBhvr>
                                      <p:to>
                                        <p:strVal val="visible"/>
                                      </p:to>
                                    </p:set>
                                    <p:animEffect transition="in" filter="wipe(right)">
                                      <p:cBhvr>
                                        <p:cTn id="22" dur="500"/>
                                        <p:tgtEl>
                                          <p:spTgt spid="16"/>
                                        </p:tgtEl>
                                      </p:cBhvr>
                                    </p:animEffect>
                                  </p:childTnLst>
                                </p:cTn>
                              </p:par>
                              <p:par>
                                <p:cTn id="23" presetID="42" presetClass="path" presetSubtype="0" accel="49333" decel="50667" fill="hold" nodeType="withEffect">
                                  <p:stCondLst>
                                    <p:cond delay="500"/>
                                  </p:stCondLst>
                                  <p:childTnLst>
                                    <p:animMotion origin="layout" path="M -2.08333E-6 -1.11111E-6 L -0.06614 -1.11111E-6 " pathEditMode="relative" rAng="0" ptsTypes="AA">
                                      <p:cBhvr>
                                        <p:cTn id="24" dur="750" spd="-100000" fill="hold"/>
                                        <p:tgtEl>
                                          <p:spTgt spid="16"/>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AC5E98-8A74-85A2-578F-AF215933AAED}"/>
            </a:ext>
          </a:extLst>
        </p:cNvPr>
        <p:cNvGrpSpPr/>
        <p:nvPr/>
      </p:nvGrpSpPr>
      <p:grpSpPr>
        <a:xfrm>
          <a:off x="0" y="0"/>
          <a:ext cx="0" cy="0"/>
          <a:chOff x="0" y="0"/>
          <a:chExt cx="0" cy="0"/>
        </a:xfrm>
      </p:grpSpPr>
      <p:sp>
        <p:nvSpPr>
          <p:cNvPr id="7" name="Rectangle">
            <a:extLst>
              <a:ext uri="{FF2B5EF4-FFF2-40B4-BE49-F238E27FC236}">
                <a16:creationId xmlns:a16="http://schemas.microsoft.com/office/drawing/2014/main" id="{1C27974F-F8F2-8CE4-C9A2-92E7603B97D9}"/>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2" name="Group 21">
            <a:extLst>
              <a:ext uri="{FF2B5EF4-FFF2-40B4-BE49-F238E27FC236}">
                <a16:creationId xmlns:a16="http://schemas.microsoft.com/office/drawing/2014/main" id="{345583A7-4934-6B09-590B-04EA772A708B}"/>
              </a:ext>
            </a:extLst>
          </p:cNvPr>
          <p:cNvGrpSpPr/>
          <p:nvPr/>
        </p:nvGrpSpPr>
        <p:grpSpPr>
          <a:xfrm>
            <a:off x="501650" y="2946400"/>
            <a:ext cx="2730500" cy="1117600"/>
            <a:chOff x="501650" y="2946400"/>
            <a:chExt cx="2730500" cy="1117600"/>
          </a:xfrm>
        </p:grpSpPr>
        <p:sp>
          <p:nvSpPr>
            <p:cNvPr id="11" name="Rectangle: Rounded Corners 10">
              <a:extLst>
                <a:ext uri="{FF2B5EF4-FFF2-40B4-BE49-F238E27FC236}">
                  <a16:creationId xmlns:a16="http://schemas.microsoft.com/office/drawing/2014/main" id="{E16FE7AF-5BCD-D4F8-4B52-C8BCB3F677E6}"/>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1" name="TextBox 20">
              <a:extLst>
                <a:ext uri="{FF2B5EF4-FFF2-40B4-BE49-F238E27FC236}">
                  <a16:creationId xmlns:a16="http://schemas.microsoft.com/office/drawing/2014/main" id="{A084A047-15EB-698E-8216-E5B4829C580B}"/>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STRENGTHS</a:t>
              </a:r>
            </a:p>
          </p:txBody>
        </p:sp>
      </p:grpSp>
      <p:grpSp>
        <p:nvGrpSpPr>
          <p:cNvPr id="23" name="Group 22">
            <a:extLst>
              <a:ext uri="{FF2B5EF4-FFF2-40B4-BE49-F238E27FC236}">
                <a16:creationId xmlns:a16="http://schemas.microsoft.com/office/drawing/2014/main" id="{6602D441-4267-71AC-5CD7-B020077F1559}"/>
              </a:ext>
            </a:extLst>
          </p:cNvPr>
          <p:cNvGrpSpPr/>
          <p:nvPr/>
        </p:nvGrpSpPr>
        <p:grpSpPr>
          <a:xfrm>
            <a:off x="3321050" y="2946399"/>
            <a:ext cx="2730500" cy="1117600"/>
            <a:chOff x="501650" y="2946400"/>
            <a:chExt cx="2730500" cy="1117600"/>
          </a:xfrm>
        </p:grpSpPr>
        <p:sp>
          <p:nvSpPr>
            <p:cNvPr id="24" name="Rectangle: Rounded Corners 23">
              <a:extLst>
                <a:ext uri="{FF2B5EF4-FFF2-40B4-BE49-F238E27FC236}">
                  <a16:creationId xmlns:a16="http://schemas.microsoft.com/office/drawing/2014/main" id="{388AC0AA-8144-B25A-C320-41B795FD9A89}"/>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5" name="TextBox 24">
              <a:extLst>
                <a:ext uri="{FF2B5EF4-FFF2-40B4-BE49-F238E27FC236}">
                  <a16:creationId xmlns:a16="http://schemas.microsoft.com/office/drawing/2014/main" id="{92B2D525-4A4A-E8B1-16B7-1287EF309F85}"/>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WEAKNESSES</a:t>
              </a:r>
            </a:p>
          </p:txBody>
        </p:sp>
      </p:grpSp>
      <p:sp>
        <p:nvSpPr>
          <p:cNvPr id="3" name="Rectangle">
            <a:extLst>
              <a:ext uri="{FF2B5EF4-FFF2-40B4-BE49-F238E27FC236}">
                <a16:creationId xmlns:a16="http://schemas.microsoft.com/office/drawing/2014/main" id="{CC958C83-0925-D6C1-0026-7ED682AEC9B2}"/>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pic>
        <p:nvPicPr>
          <p:cNvPr id="14" name="Picture Placeholder 13">
            <a:extLst>
              <a:ext uri="{FF2B5EF4-FFF2-40B4-BE49-F238E27FC236}">
                <a16:creationId xmlns:a16="http://schemas.microsoft.com/office/drawing/2014/main" id="{FDCF940C-BA5B-26BC-3D50-7D11FB03D122}"/>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6883" b="26883"/>
          <a:stretch/>
        </p:blipFill>
        <p:spPr/>
      </p:pic>
      <p:sp>
        <p:nvSpPr>
          <p:cNvPr id="8" name="Saeed Faal Title">
            <a:extLst>
              <a:ext uri="{FF2B5EF4-FFF2-40B4-BE49-F238E27FC236}">
                <a16:creationId xmlns:a16="http://schemas.microsoft.com/office/drawing/2014/main" id="{A6870043-CD48-86FE-D314-D2478D4ADE2C}"/>
              </a:ext>
            </a:extLst>
          </p:cNvPr>
          <p:cNvSpPr txBox="1"/>
          <p:nvPr/>
        </p:nvSpPr>
        <p:spPr>
          <a:xfrm>
            <a:off x="2570298" y="3765200"/>
            <a:ext cx="7051404" cy="646331"/>
          </a:xfrm>
          <a:prstGeom prst="rect">
            <a:avLst/>
          </a:prstGeom>
          <a:noFill/>
        </p:spPr>
        <p:txBody>
          <a:bodyPr wrap="square" rtlCol="0">
            <a:spAutoFit/>
          </a:bodyPr>
          <a:lstStyle/>
          <a:p>
            <a:pPr algn="ctr"/>
            <a:r>
              <a:rPr lang="en-US" sz="3600" b="1" dirty="0">
                <a:solidFill>
                  <a:schemeClr val="tx1">
                    <a:lumMod val="65000"/>
                    <a:lumOff val="35000"/>
                  </a:schemeClr>
                </a:solidFill>
                <a:effectLst>
                  <a:outerShdw blurRad="139700" dist="63500" dir="2700000" algn="tl" rotWithShape="0">
                    <a:prstClr val="black">
                      <a:alpha val="40000"/>
                    </a:prstClr>
                  </a:outerShdw>
                </a:effectLst>
                <a:latin typeface="Montserrat" panose="00000500000000000000" pitchFamily="2" charset="0"/>
                <a:ea typeface="Lato Black" charset="0"/>
                <a:cs typeface="Lato Black" charset="0"/>
              </a:rPr>
              <a:t>The Weaknesses we realize</a:t>
            </a:r>
          </a:p>
        </p:txBody>
      </p:sp>
      <p:grpSp>
        <p:nvGrpSpPr>
          <p:cNvPr id="9" name="Group 8">
            <a:extLst>
              <a:ext uri="{FF2B5EF4-FFF2-40B4-BE49-F238E27FC236}">
                <a16:creationId xmlns:a16="http://schemas.microsoft.com/office/drawing/2014/main" id="{511CF96B-4A11-8343-7291-C13DEDBB673F}"/>
              </a:ext>
            </a:extLst>
          </p:cNvPr>
          <p:cNvGrpSpPr/>
          <p:nvPr/>
        </p:nvGrpSpPr>
        <p:grpSpPr>
          <a:xfrm>
            <a:off x="709550" y="4558121"/>
            <a:ext cx="10772900" cy="830997"/>
            <a:chOff x="323850" y="4558121"/>
            <a:chExt cx="10772900" cy="830997"/>
          </a:xfrm>
        </p:grpSpPr>
        <p:sp>
          <p:nvSpPr>
            <p:cNvPr id="10" name="TextBox 9">
              <a:extLst>
                <a:ext uri="{FF2B5EF4-FFF2-40B4-BE49-F238E27FC236}">
                  <a16:creationId xmlns:a16="http://schemas.microsoft.com/office/drawing/2014/main" id="{16C7C21F-82AC-EC46-F9E5-897C0181B785}"/>
                </a:ext>
              </a:extLst>
            </p:cNvPr>
            <p:cNvSpPr txBox="1"/>
            <p:nvPr/>
          </p:nvSpPr>
          <p:spPr>
            <a:xfrm>
              <a:off x="1095250" y="4681232"/>
              <a:ext cx="10001500" cy="584775"/>
            </a:xfrm>
            <a:prstGeom prst="rect">
              <a:avLst/>
            </a:prstGeom>
            <a:noFill/>
          </p:spPr>
          <p:txBody>
            <a:bodyPr wrap="square" rtlCol="0">
              <a:spAutoFit/>
            </a:bodyPr>
            <a:lstStyle/>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constituters adipescent elite.</a:t>
              </a:r>
            </a:p>
          </p:txBody>
        </p:sp>
        <p:sp>
          <p:nvSpPr>
            <p:cNvPr id="12" name="TextBox 11">
              <a:extLst>
                <a:ext uri="{FF2B5EF4-FFF2-40B4-BE49-F238E27FC236}">
                  <a16:creationId xmlns:a16="http://schemas.microsoft.com/office/drawing/2014/main" id="{4635EAA8-75B8-0272-CE0C-6BA43A36E7F3}"/>
                </a:ext>
              </a:extLst>
            </p:cNvPr>
            <p:cNvSpPr txBox="1"/>
            <p:nvPr/>
          </p:nvSpPr>
          <p:spPr>
            <a:xfrm>
              <a:off x="323850" y="4558121"/>
              <a:ext cx="771400" cy="830997"/>
            </a:xfrm>
            <a:prstGeom prst="rect">
              <a:avLst/>
            </a:prstGeom>
            <a:noFill/>
          </p:spPr>
          <p:txBody>
            <a:bodyPr wrap="square" rtlCol="0">
              <a:spAutoFit/>
            </a:bodyPr>
            <a:lstStyle/>
            <a:p>
              <a:pPr algn="ctr"/>
              <a:r>
                <a:rPr lang="en-US" sz="4800" b="1" dirty="0">
                  <a:solidFill>
                    <a:schemeClr val="tx1">
                      <a:lumMod val="65000"/>
                      <a:lumOff val="35000"/>
                    </a:schemeClr>
                  </a:solidFill>
                  <a:latin typeface="Montserrat" panose="00000500000000000000" pitchFamily="2" charset="0"/>
                </a:rPr>
                <a:t>1.</a:t>
              </a:r>
            </a:p>
          </p:txBody>
        </p:sp>
      </p:grpSp>
      <p:grpSp>
        <p:nvGrpSpPr>
          <p:cNvPr id="13" name="Group 12">
            <a:extLst>
              <a:ext uri="{FF2B5EF4-FFF2-40B4-BE49-F238E27FC236}">
                <a16:creationId xmlns:a16="http://schemas.microsoft.com/office/drawing/2014/main" id="{D69DB01B-5FB4-D73D-D20D-5D1B3796352B}"/>
              </a:ext>
            </a:extLst>
          </p:cNvPr>
          <p:cNvGrpSpPr/>
          <p:nvPr/>
        </p:nvGrpSpPr>
        <p:grpSpPr>
          <a:xfrm>
            <a:off x="709550" y="5420868"/>
            <a:ext cx="10772900" cy="830997"/>
            <a:chOff x="323850" y="5420868"/>
            <a:chExt cx="10772900" cy="830997"/>
          </a:xfrm>
        </p:grpSpPr>
        <p:sp>
          <p:nvSpPr>
            <p:cNvPr id="15" name="TextBox 14">
              <a:extLst>
                <a:ext uri="{FF2B5EF4-FFF2-40B4-BE49-F238E27FC236}">
                  <a16:creationId xmlns:a16="http://schemas.microsoft.com/office/drawing/2014/main" id="{184421BD-EF3E-D757-52B8-AAA1A18FAE4A}"/>
                </a:ext>
              </a:extLst>
            </p:cNvPr>
            <p:cNvSpPr txBox="1"/>
            <p:nvPr/>
          </p:nvSpPr>
          <p:spPr>
            <a:xfrm>
              <a:off x="1095250" y="5543979"/>
              <a:ext cx="10001500" cy="584775"/>
            </a:xfrm>
            <a:prstGeom prst="rect">
              <a:avLst/>
            </a:prstGeom>
            <a:noFill/>
          </p:spPr>
          <p:txBody>
            <a:bodyPr wrap="square" rtlCol="0">
              <a:spAutoFit/>
            </a:bodyPr>
            <a:lstStyle/>
            <a:p>
              <a:pPr algn="just"/>
              <a:r>
                <a:rPr lang="en-US" sz="1600" dirty="0">
                  <a:solidFill>
                    <a:schemeClr val="tx1">
                      <a:lumMod val="65000"/>
                      <a:lumOff val="35000"/>
                    </a:schemeClr>
                  </a:solidFill>
                  <a:latin typeface="Montserrat" panose="00000500000000000000" pitchFamily="2" charset="0"/>
                  <a:ea typeface="Lato Black" charset="0"/>
                  <a:cs typeface="Lato Black" charset="0"/>
                </a:rPr>
                <a:t>Lorem ipsum dolor sit a met, constituter adipescent elite. Maecenas porttitor congue massa. Lorem ipsum dolor sit a met, </a:t>
              </a:r>
            </a:p>
          </p:txBody>
        </p:sp>
        <p:sp>
          <p:nvSpPr>
            <p:cNvPr id="16" name="TextBox 15">
              <a:extLst>
                <a:ext uri="{FF2B5EF4-FFF2-40B4-BE49-F238E27FC236}">
                  <a16:creationId xmlns:a16="http://schemas.microsoft.com/office/drawing/2014/main" id="{EB601424-FE26-1354-ED68-9760DD163BE2}"/>
                </a:ext>
              </a:extLst>
            </p:cNvPr>
            <p:cNvSpPr txBox="1"/>
            <p:nvPr/>
          </p:nvSpPr>
          <p:spPr>
            <a:xfrm>
              <a:off x="323850" y="5420868"/>
              <a:ext cx="771400" cy="830997"/>
            </a:xfrm>
            <a:prstGeom prst="rect">
              <a:avLst/>
            </a:prstGeom>
            <a:noFill/>
          </p:spPr>
          <p:txBody>
            <a:bodyPr wrap="square" rtlCol="0">
              <a:spAutoFit/>
            </a:bodyPr>
            <a:lstStyle/>
            <a:p>
              <a:pPr algn="ctr"/>
              <a:r>
                <a:rPr lang="en-US" sz="4800" b="1" dirty="0">
                  <a:solidFill>
                    <a:schemeClr val="tx1">
                      <a:lumMod val="65000"/>
                      <a:lumOff val="35000"/>
                    </a:schemeClr>
                  </a:solidFill>
                  <a:latin typeface="Montserrat" panose="00000500000000000000" pitchFamily="2" charset="0"/>
                </a:rPr>
                <a:t>2.</a:t>
              </a:r>
            </a:p>
          </p:txBody>
        </p:sp>
      </p:grpSp>
    </p:spTree>
    <p:extLst>
      <p:ext uri="{BB962C8B-B14F-4D97-AF65-F5344CB8AC3E}">
        <p14:creationId xmlns:p14="http://schemas.microsoft.com/office/powerpoint/2010/main" val="333510300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childTnLst>
                                </p:cTn>
                              </p:par>
                              <p:par>
                                <p:cTn id="7" presetID="42" presetClass="path" presetSubtype="0" accel="9333" decel="90667" fill="hold" nodeType="withEffect">
                                  <p:stCondLst>
                                    <p:cond delay="0"/>
                                  </p:stCondLst>
                                  <p:childTnLst>
                                    <p:animMotion origin="layout" path="M 5E-6 -1.11111E-6 L 5E-6 0.12778 " pathEditMode="relative" rAng="0" ptsTypes="AA">
                                      <p:cBhvr>
                                        <p:cTn id="8" dur="750" fill="hold"/>
                                        <p:tgtEl>
                                          <p:spTgt spid="22"/>
                                        </p:tgtEl>
                                        <p:attrNameLst>
                                          <p:attrName>ppt_x</p:attrName>
                                          <p:attrName>ppt_y</p:attrName>
                                        </p:attrNameLst>
                                      </p:cBhvr>
                                      <p:rCtr x="0" y="6389"/>
                                    </p:animMotion>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3"/>
                                        </p:tgtEl>
                                        <p:attrNameLst>
                                          <p:attrName>ppt_x</p:attrName>
                                          <p:attrName>ppt_y</p:attrName>
                                        </p:attrNameLst>
                                      </p:cBhvr>
                                      <p:rCtr x="0" y="-6667"/>
                                    </p:animMotion>
                                  </p:childTnLst>
                                </p:cTn>
                              </p:par>
                              <p:par>
                                <p:cTn id="11" presetID="23" presetClass="entr" presetSubtype="272"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 calcmode="lin" valueType="num">
                                      <p:cBhvr>
                                        <p:cTn id="13" dur="250" fill="hold"/>
                                        <p:tgtEl>
                                          <p:spTgt spid="8"/>
                                        </p:tgtEl>
                                        <p:attrNameLst>
                                          <p:attrName>ppt_w</p:attrName>
                                        </p:attrNameLst>
                                      </p:cBhvr>
                                      <p:tavLst>
                                        <p:tav tm="0">
                                          <p:val>
                                            <p:strVal val="2/3*#ppt_w"/>
                                          </p:val>
                                        </p:tav>
                                        <p:tav tm="100000">
                                          <p:val>
                                            <p:strVal val="#ppt_w"/>
                                          </p:val>
                                        </p:tav>
                                      </p:tavLst>
                                    </p:anim>
                                    <p:anim calcmode="lin" valueType="num">
                                      <p:cBhvr>
                                        <p:cTn id="14" dur="250" fill="hold"/>
                                        <p:tgtEl>
                                          <p:spTgt spid="8"/>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2.29167E-6 -7.40741E-7 L 2.29167E-6 0.07245 " pathEditMode="relative" rAng="0" ptsTypes="AA">
                                      <p:cBhvr>
                                        <p:cTn id="16" dur="500" spd="-100000" fill="hold"/>
                                        <p:tgtEl>
                                          <p:spTgt spid="8"/>
                                        </p:tgtEl>
                                        <p:attrNameLst>
                                          <p:attrName>ppt_x</p:attrName>
                                          <p:attrName>ppt_y</p:attrName>
                                        </p:attrNameLst>
                                      </p:cBhvr>
                                      <p:rCtr x="0" y="3611"/>
                                    </p:animMotion>
                                  </p:childTnLst>
                                </p:cTn>
                              </p:par>
                              <p:par>
                                <p:cTn id="17" presetID="22" presetClass="entr" presetSubtype="2" fill="hold" nodeType="withEffect">
                                  <p:stCondLst>
                                    <p:cond delay="500"/>
                                  </p:stCondLst>
                                  <p:childTnLst>
                                    <p:set>
                                      <p:cBhvr>
                                        <p:cTn id="18" dur="1" fill="hold">
                                          <p:stCondLst>
                                            <p:cond delay="0"/>
                                          </p:stCondLst>
                                        </p:cTn>
                                        <p:tgtEl>
                                          <p:spTgt spid="9"/>
                                        </p:tgtEl>
                                        <p:attrNameLst>
                                          <p:attrName>style.visibility</p:attrName>
                                        </p:attrNameLst>
                                      </p:cBhvr>
                                      <p:to>
                                        <p:strVal val="visible"/>
                                      </p:to>
                                    </p:set>
                                    <p:animEffect transition="in" filter="wipe(right)">
                                      <p:cBhvr>
                                        <p:cTn id="19" dur="500"/>
                                        <p:tgtEl>
                                          <p:spTgt spid="9"/>
                                        </p:tgtEl>
                                      </p:cBhvr>
                                    </p:animEffect>
                                  </p:childTnLst>
                                </p:cTn>
                              </p:par>
                              <p:par>
                                <p:cTn id="20" presetID="42" presetClass="path" presetSubtype="0" accel="49333" decel="50667" fill="hold" nodeType="withEffect">
                                  <p:stCondLst>
                                    <p:cond delay="500"/>
                                  </p:stCondLst>
                                  <p:childTnLst>
                                    <p:animMotion origin="layout" path="M -2.08333E-6 -1.11111E-6 L -0.06614 -1.11111E-6 " pathEditMode="relative" rAng="0" ptsTypes="AA">
                                      <p:cBhvr>
                                        <p:cTn id="21" dur="750" spd="-100000" fill="hold"/>
                                        <p:tgtEl>
                                          <p:spTgt spid="9"/>
                                        </p:tgtEl>
                                        <p:attrNameLst>
                                          <p:attrName>ppt_x</p:attrName>
                                          <p:attrName>ppt_y</p:attrName>
                                        </p:attrNameLst>
                                      </p:cBhvr>
                                      <p:rCtr x="-3307" y="0"/>
                                    </p:animMotion>
                                  </p:childTnLst>
                                </p:cTn>
                              </p:par>
                              <p:par>
                                <p:cTn id="22" presetID="22" presetClass="entr" presetSubtype="2" fill="hold" nodeType="withEffect">
                                  <p:stCondLst>
                                    <p:cond delay="500"/>
                                  </p:stCondLst>
                                  <p:childTnLst>
                                    <p:set>
                                      <p:cBhvr>
                                        <p:cTn id="23" dur="1" fill="hold">
                                          <p:stCondLst>
                                            <p:cond delay="0"/>
                                          </p:stCondLst>
                                        </p:cTn>
                                        <p:tgtEl>
                                          <p:spTgt spid="13"/>
                                        </p:tgtEl>
                                        <p:attrNameLst>
                                          <p:attrName>style.visibility</p:attrName>
                                        </p:attrNameLst>
                                      </p:cBhvr>
                                      <p:to>
                                        <p:strVal val="visible"/>
                                      </p:to>
                                    </p:set>
                                    <p:animEffect transition="in" filter="wipe(right)">
                                      <p:cBhvr>
                                        <p:cTn id="24" dur="500"/>
                                        <p:tgtEl>
                                          <p:spTgt spid="13"/>
                                        </p:tgtEl>
                                      </p:cBhvr>
                                    </p:animEffect>
                                  </p:childTnLst>
                                </p:cTn>
                              </p:par>
                              <p:par>
                                <p:cTn id="25" presetID="42" presetClass="path" presetSubtype="0" accel="49333" decel="50667" fill="hold" nodeType="withEffect">
                                  <p:stCondLst>
                                    <p:cond delay="500"/>
                                  </p:stCondLst>
                                  <p:childTnLst>
                                    <p:animMotion origin="layout" path="M -2.08333E-6 -1.11111E-6 L -0.06614 -1.11111E-6 " pathEditMode="relative" rAng="0" ptsTypes="AA">
                                      <p:cBhvr>
                                        <p:cTn id="26" dur="750" spd="-100000" fill="hold"/>
                                        <p:tgtEl>
                                          <p:spTgt spid="13"/>
                                        </p:tgtEl>
                                        <p:attrNameLst>
                                          <p:attrName>ppt_x</p:attrName>
                                          <p:attrName>ppt_y</p:attrName>
                                        </p:attrNameLst>
                                      </p:cBhvr>
                                      <p:rCtr x="-3307"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2FDB37-8A3D-3E6B-263E-921242FAD120}"/>
            </a:ext>
          </a:extLst>
        </p:cNvPr>
        <p:cNvGrpSpPr/>
        <p:nvPr/>
      </p:nvGrpSpPr>
      <p:grpSpPr>
        <a:xfrm>
          <a:off x="0" y="0"/>
          <a:ext cx="0" cy="0"/>
          <a:chOff x="0" y="0"/>
          <a:chExt cx="0" cy="0"/>
        </a:xfrm>
      </p:grpSpPr>
      <p:sp>
        <p:nvSpPr>
          <p:cNvPr id="7" name="Rectangle">
            <a:extLst>
              <a:ext uri="{FF2B5EF4-FFF2-40B4-BE49-F238E27FC236}">
                <a16:creationId xmlns:a16="http://schemas.microsoft.com/office/drawing/2014/main" id="{5667FDB6-C111-D64F-2A9E-6999AF4735C0}"/>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3" name="Group 22">
            <a:extLst>
              <a:ext uri="{FF2B5EF4-FFF2-40B4-BE49-F238E27FC236}">
                <a16:creationId xmlns:a16="http://schemas.microsoft.com/office/drawing/2014/main" id="{1DD2E072-208E-D773-9029-C6E8F56B8E18}"/>
              </a:ext>
            </a:extLst>
          </p:cNvPr>
          <p:cNvGrpSpPr/>
          <p:nvPr/>
        </p:nvGrpSpPr>
        <p:grpSpPr>
          <a:xfrm>
            <a:off x="3321050" y="2946399"/>
            <a:ext cx="2730500" cy="1117600"/>
            <a:chOff x="501650" y="2946400"/>
            <a:chExt cx="2730500" cy="1117600"/>
          </a:xfrm>
        </p:grpSpPr>
        <p:sp>
          <p:nvSpPr>
            <p:cNvPr id="24" name="Rectangle: Rounded Corners 23">
              <a:extLst>
                <a:ext uri="{FF2B5EF4-FFF2-40B4-BE49-F238E27FC236}">
                  <a16:creationId xmlns:a16="http://schemas.microsoft.com/office/drawing/2014/main" id="{D8844619-0CFE-084E-1E1C-EB13BDFD2AA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25" name="TextBox 24">
              <a:extLst>
                <a:ext uri="{FF2B5EF4-FFF2-40B4-BE49-F238E27FC236}">
                  <a16:creationId xmlns:a16="http://schemas.microsoft.com/office/drawing/2014/main" id="{91109CC6-A051-AE20-890E-711F7192FA22}"/>
                </a:ext>
              </a:extLst>
            </p:cNvPr>
            <p:cNvSpPr txBox="1"/>
            <p:nvPr/>
          </p:nvSpPr>
          <p:spPr>
            <a:xfrm>
              <a:off x="679450" y="3008867"/>
              <a:ext cx="237490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ontserrat" panose="00000500000000000000" pitchFamily="2" charset="0"/>
                  <a:ea typeface="+mn-ea"/>
                  <a:cs typeface="+mn-cs"/>
                </a:rPr>
                <a:t>WEAKNESSES</a:t>
              </a:r>
            </a:p>
          </p:txBody>
        </p:sp>
      </p:grpSp>
      <p:grpSp>
        <p:nvGrpSpPr>
          <p:cNvPr id="26" name="Group 25">
            <a:extLst>
              <a:ext uri="{FF2B5EF4-FFF2-40B4-BE49-F238E27FC236}">
                <a16:creationId xmlns:a16="http://schemas.microsoft.com/office/drawing/2014/main" id="{610F548D-78A9-CC45-5132-2BE0D0AE9ED2}"/>
              </a:ext>
            </a:extLst>
          </p:cNvPr>
          <p:cNvGrpSpPr/>
          <p:nvPr/>
        </p:nvGrpSpPr>
        <p:grpSpPr>
          <a:xfrm>
            <a:off x="6140450" y="2946399"/>
            <a:ext cx="2730500" cy="1117600"/>
            <a:chOff x="501650" y="2946400"/>
            <a:chExt cx="2730500" cy="1117600"/>
          </a:xfrm>
        </p:grpSpPr>
        <p:sp>
          <p:nvSpPr>
            <p:cNvPr id="27" name="Rectangle: Rounded Corners 26">
              <a:extLst>
                <a:ext uri="{FF2B5EF4-FFF2-40B4-BE49-F238E27FC236}">
                  <a16:creationId xmlns:a16="http://schemas.microsoft.com/office/drawing/2014/main" id="{C89BB42D-CBAF-84B0-32B3-A4A966C3AAE9}"/>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28" name="TextBox 27">
              <a:extLst>
                <a:ext uri="{FF2B5EF4-FFF2-40B4-BE49-F238E27FC236}">
                  <a16:creationId xmlns:a16="http://schemas.microsoft.com/office/drawing/2014/main" id="{5C8F74F1-988C-AA99-F4C9-2430B8C65875}"/>
                </a:ext>
              </a:extLst>
            </p:cNvPr>
            <p:cNvSpPr txBox="1"/>
            <p:nvPr/>
          </p:nvSpPr>
          <p:spPr>
            <a:xfrm>
              <a:off x="679450" y="3008867"/>
              <a:ext cx="237490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Montserrat" panose="00000500000000000000" pitchFamily="2" charset="0"/>
                  <a:ea typeface="+mn-ea"/>
                  <a:cs typeface="+mn-cs"/>
                </a:rPr>
                <a:t>OPPORTUNITIES</a:t>
              </a:r>
            </a:p>
          </p:txBody>
        </p:sp>
      </p:grpSp>
      <p:sp>
        <p:nvSpPr>
          <p:cNvPr id="3" name="Rectangle">
            <a:extLst>
              <a:ext uri="{FF2B5EF4-FFF2-40B4-BE49-F238E27FC236}">
                <a16:creationId xmlns:a16="http://schemas.microsoft.com/office/drawing/2014/main" id="{A0FD34D3-2AEA-535B-B1CE-8E3EE8FCB661}"/>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pic>
        <p:nvPicPr>
          <p:cNvPr id="18" name="Picture Placeholder 17">
            <a:extLst>
              <a:ext uri="{FF2B5EF4-FFF2-40B4-BE49-F238E27FC236}">
                <a16:creationId xmlns:a16="http://schemas.microsoft.com/office/drawing/2014/main" id="{81C0CD7C-5700-4269-04C7-8018E2F36212}"/>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6883" b="26883"/>
          <a:stretch/>
        </p:blipFill>
        <p:spPr/>
      </p:pic>
      <p:sp>
        <p:nvSpPr>
          <p:cNvPr id="10" name="Saeed Faal Title">
            <a:extLst>
              <a:ext uri="{FF2B5EF4-FFF2-40B4-BE49-F238E27FC236}">
                <a16:creationId xmlns:a16="http://schemas.microsoft.com/office/drawing/2014/main" id="{DAEF2F4C-86C5-CD02-7B63-A6FF776847DE}"/>
              </a:ext>
            </a:extLst>
          </p:cNvPr>
          <p:cNvSpPr txBox="1"/>
          <p:nvPr/>
        </p:nvSpPr>
        <p:spPr>
          <a:xfrm>
            <a:off x="985929" y="4406189"/>
            <a:ext cx="3873066"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rPr>
              <a:t>The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rPr>
              <a:t>Upcoming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rPr>
              <a:t>Opportunities</a:t>
            </a:r>
          </a:p>
        </p:txBody>
      </p:sp>
      <p:grpSp>
        <p:nvGrpSpPr>
          <p:cNvPr id="13" name="Group 12">
            <a:extLst>
              <a:ext uri="{FF2B5EF4-FFF2-40B4-BE49-F238E27FC236}">
                <a16:creationId xmlns:a16="http://schemas.microsoft.com/office/drawing/2014/main" id="{7F1348D4-D2E2-ADB5-E8A8-EECEACBC5800}"/>
              </a:ext>
            </a:extLst>
          </p:cNvPr>
          <p:cNvGrpSpPr>
            <a:grpSpLocks/>
          </p:cNvGrpSpPr>
          <p:nvPr/>
        </p:nvGrpSpPr>
        <p:grpSpPr>
          <a:xfrm>
            <a:off x="8014342" y="3830132"/>
            <a:ext cx="3351385" cy="2701869"/>
            <a:chOff x="6333771" y="948463"/>
            <a:chExt cx="4591476" cy="3664511"/>
          </a:xfrm>
        </p:grpSpPr>
        <p:grpSp>
          <p:nvGrpSpPr>
            <p:cNvPr id="14" name="Group 13">
              <a:extLst>
                <a:ext uri="{FF2B5EF4-FFF2-40B4-BE49-F238E27FC236}">
                  <a16:creationId xmlns:a16="http://schemas.microsoft.com/office/drawing/2014/main" id="{2B08C73E-6FF5-0503-496E-EEF35FACF843}"/>
                </a:ext>
              </a:extLst>
            </p:cNvPr>
            <p:cNvGrpSpPr>
              <a:grpSpLocks/>
            </p:cNvGrpSpPr>
            <p:nvPr/>
          </p:nvGrpSpPr>
          <p:grpSpPr>
            <a:xfrm>
              <a:off x="6333771" y="1429383"/>
              <a:ext cx="4591476" cy="3183591"/>
              <a:chOff x="1550908" y="1162717"/>
              <a:chExt cx="4591476" cy="3183591"/>
            </a:xfrm>
          </p:grpSpPr>
          <p:sp>
            <p:nvSpPr>
              <p:cNvPr id="20" name="1">
                <a:extLst>
                  <a:ext uri="{FF2B5EF4-FFF2-40B4-BE49-F238E27FC236}">
                    <a16:creationId xmlns:a16="http://schemas.microsoft.com/office/drawing/2014/main" id="{58CA769F-F50A-3B44-6DFA-B062044B9FC1}"/>
                  </a:ext>
                </a:extLst>
              </p:cNvPr>
              <p:cNvSpPr txBox="1">
                <a:spLocks/>
              </p:cNvSpPr>
              <p:nvPr/>
            </p:nvSpPr>
            <p:spPr>
              <a:xfrm>
                <a:off x="1624334" y="172039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a:t>
                </a:r>
              </a:p>
            </p:txBody>
          </p:sp>
          <p:sp>
            <p:nvSpPr>
              <p:cNvPr id="21" name="2">
                <a:extLst>
                  <a:ext uri="{FF2B5EF4-FFF2-40B4-BE49-F238E27FC236}">
                    <a16:creationId xmlns:a16="http://schemas.microsoft.com/office/drawing/2014/main" id="{3AD23F01-D9E1-74C9-665D-A55C89F55BAC}"/>
                  </a:ext>
                </a:extLst>
              </p:cNvPr>
              <p:cNvSpPr txBox="1">
                <a:spLocks/>
              </p:cNvSpPr>
              <p:nvPr/>
            </p:nvSpPr>
            <p:spPr>
              <a:xfrm>
                <a:off x="2283984" y="172039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a:t>
                </a:r>
              </a:p>
            </p:txBody>
          </p:sp>
          <p:sp>
            <p:nvSpPr>
              <p:cNvPr id="22" name="3">
                <a:extLst>
                  <a:ext uri="{FF2B5EF4-FFF2-40B4-BE49-F238E27FC236}">
                    <a16:creationId xmlns:a16="http://schemas.microsoft.com/office/drawing/2014/main" id="{157BF23F-1EDA-78B3-EECD-C4DB189AF0BA}"/>
                  </a:ext>
                </a:extLst>
              </p:cNvPr>
              <p:cNvSpPr txBox="1">
                <a:spLocks/>
              </p:cNvSpPr>
              <p:nvPr/>
            </p:nvSpPr>
            <p:spPr>
              <a:xfrm>
                <a:off x="2950762" y="172039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3</a:t>
                </a:r>
              </a:p>
            </p:txBody>
          </p:sp>
          <p:sp>
            <p:nvSpPr>
              <p:cNvPr id="29" name="4">
                <a:extLst>
                  <a:ext uri="{FF2B5EF4-FFF2-40B4-BE49-F238E27FC236}">
                    <a16:creationId xmlns:a16="http://schemas.microsoft.com/office/drawing/2014/main" id="{1A70DC4C-310E-5B75-5E38-C80EB34364CE}"/>
                  </a:ext>
                </a:extLst>
              </p:cNvPr>
              <p:cNvSpPr txBox="1">
                <a:spLocks/>
              </p:cNvSpPr>
              <p:nvPr/>
            </p:nvSpPr>
            <p:spPr>
              <a:xfrm>
                <a:off x="3607580" y="172039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4</a:t>
                </a:r>
              </a:p>
            </p:txBody>
          </p:sp>
          <p:sp>
            <p:nvSpPr>
              <p:cNvPr id="30" name="5">
                <a:extLst>
                  <a:ext uri="{FF2B5EF4-FFF2-40B4-BE49-F238E27FC236}">
                    <a16:creationId xmlns:a16="http://schemas.microsoft.com/office/drawing/2014/main" id="{3B8E9844-181D-F68A-33DF-F7E479E6D9A9}"/>
                  </a:ext>
                </a:extLst>
              </p:cNvPr>
              <p:cNvSpPr txBox="1">
                <a:spLocks/>
              </p:cNvSpPr>
              <p:nvPr/>
            </p:nvSpPr>
            <p:spPr>
              <a:xfrm>
                <a:off x="4267244" y="172039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5</a:t>
                </a:r>
              </a:p>
            </p:txBody>
          </p:sp>
          <p:sp>
            <p:nvSpPr>
              <p:cNvPr id="31" name="6">
                <a:extLst>
                  <a:ext uri="{FF2B5EF4-FFF2-40B4-BE49-F238E27FC236}">
                    <a16:creationId xmlns:a16="http://schemas.microsoft.com/office/drawing/2014/main" id="{CB2C28FD-C889-EF1A-1E9C-05E949C076D2}"/>
                  </a:ext>
                </a:extLst>
              </p:cNvPr>
              <p:cNvSpPr txBox="1">
                <a:spLocks/>
              </p:cNvSpPr>
              <p:nvPr/>
            </p:nvSpPr>
            <p:spPr>
              <a:xfrm>
                <a:off x="4934962" y="172039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6</a:t>
                </a:r>
              </a:p>
            </p:txBody>
          </p:sp>
          <p:sp>
            <p:nvSpPr>
              <p:cNvPr id="32" name="7">
                <a:extLst>
                  <a:ext uri="{FF2B5EF4-FFF2-40B4-BE49-F238E27FC236}">
                    <a16:creationId xmlns:a16="http://schemas.microsoft.com/office/drawing/2014/main" id="{16D1486E-10AB-10F4-F332-50E8C892E5F9}"/>
                  </a:ext>
                </a:extLst>
              </p:cNvPr>
              <p:cNvSpPr txBox="1">
                <a:spLocks/>
              </p:cNvSpPr>
              <p:nvPr/>
            </p:nvSpPr>
            <p:spPr>
              <a:xfrm>
                <a:off x="5587999" y="1720391"/>
                <a:ext cx="508001"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7</a:t>
                </a:r>
              </a:p>
            </p:txBody>
          </p:sp>
          <p:sp>
            <p:nvSpPr>
              <p:cNvPr id="33" name="8">
                <a:extLst>
                  <a:ext uri="{FF2B5EF4-FFF2-40B4-BE49-F238E27FC236}">
                    <a16:creationId xmlns:a16="http://schemas.microsoft.com/office/drawing/2014/main" id="{1B6A8D25-5C9A-011E-FB04-4A361BF881A9}"/>
                  </a:ext>
                </a:extLst>
              </p:cNvPr>
              <p:cNvSpPr txBox="1">
                <a:spLocks/>
              </p:cNvSpPr>
              <p:nvPr/>
            </p:nvSpPr>
            <p:spPr>
              <a:xfrm>
                <a:off x="1612491" y="229888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8</a:t>
                </a:r>
              </a:p>
            </p:txBody>
          </p:sp>
          <p:sp>
            <p:nvSpPr>
              <p:cNvPr id="34" name="9">
                <a:extLst>
                  <a:ext uri="{FF2B5EF4-FFF2-40B4-BE49-F238E27FC236}">
                    <a16:creationId xmlns:a16="http://schemas.microsoft.com/office/drawing/2014/main" id="{D8391816-91AA-1FC2-D122-7DAE7C9EE9C6}"/>
                  </a:ext>
                </a:extLst>
              </p:cNvPr>
              <p:cNvSpPr txBox="1">
                <a:spLocks/>
              </p:cNvSpPr>
              <p:nvPr/>
            </p:nvSpPr>
            <p:spPr>
              <a:xfrm>
                <a:off x="2283968" y="229888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9</a:t>
                </a:r>
              </a:p>
            </p:txBody>
          </p:sp>
          <p:sp>
            <p:nvSpPr>
              <p:cNvPr id="35" name="10">
                <a:extLst>
                  <a:ext uri="{FF2B5EF4-FFF2-40B4-BE49-F238E27FC236}">
                    <a16:creationId xmlns:a16="http://schemas.microsoft.com/office/drawing/2014/main" id="{F7469907-036E-C26E-4499-4A81466744DF}"/>
                  </a:ext>
                </a:extLst>
              </p:cNvPr>
              <p:cNvSpPr txBox="1">
                <a:spLocks/>
              </p:cNvSpPr>
              <p:nvPr/>
            </p:nvSpPr>
            <p:spPr>
              <a:xfrm>
                <a:off x="2943375" y="229888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10</a:t>
                </a:r>
              </a:p>
            </p:txBody>
          </p:sp>
          <p:sp>
            <p:nvSpPr>
              <p:cNvPr id="36" name="11">
                <a:extLst>
                  <a:ext uri="{FF2B5EF4-FFF2-40B4-BE49-F238E27FC236}">
                    <a16:creationId xmlns:a16="http://schemas.microsoft.com/office/drawing/2014/main" id="{D5B38C35-7033-3F90-D8C8-905C13726EE5}"/>
                  </a:ext>
                </a:extLst>
              </p:cNvPr>
              <p:cNvSpPr txBox="1">
                <a:spLocks/>
              </p:cNvSpPr>
              <p:nvPr/>
            </p:nvSpPr>
            <p:spPr>
              <a:xfrm>
                <a:off x="3619471" y="229888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11</a:t>
                </a:r>
              </a:p>
            </p:txBody>
          </p:sp>
          <p:sp>
            <p:nvSpPr>
              <p:cNvPr id="37" name="12">
                <a:extLst>
                  <a:ext uri="{FF2B5EF4-FFF2-40B4-BE49-F238E27FC236}">
                    <a16:creationId xmlns:a16="http://schemas.microsoft.com/office/drawing/2014/main" id="{CC4E9E50-FC6B-15F4-7D58-10264DB4C53F}"/>
                  </a:ext>
                </a:extLst>
              </p:cNvPr>
              <p:cNvSpPr txBox="1">
                <a:spLocks/>
              </p:cNvSpPr>
              <p:nvPr/>
            </p:nvSpPr>
            <p:spPr>
              <a:xfrm>
                <a:off x="4261330" y="229888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12</a:t>
                </a:r>
              </a:p>
            </p:txBody>
          </p:sp>
          <p:sp>
            <p:nvSpPr>
              <p:cNvPr id="38" name="13">
                <a:extLst>
                  <a:ext uri="{FF2B5EF4-FFF2-40B4-BE49-F238E27FC236}">
                    <a16:creationId xmlns:a16="http://schemas.microsoft.com/office/drawing/2014/main" id="{3384F502-4B40-C3CC-6D8C-935BDF1C99A5}"/>
                  </a:ext>
                </a:extLst>
              </p:cNvPr>
              <p:cNvSpPr txBox="1">
                <a:spLocks/>
              </p:cNvSpPr>
              <p:nvPr/>
            </p:nvSpPr>
            <p:spPr>
              <a:xfrm>
                <a:off x="4929650" y="229888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13</a:t>
                </a:r>
              </a:p>
            </p:txBody>
          </p:sp>
          <p:sp>
            <p:nvSpPr>
              <p:cNvPr id="39" name="14">
                <a:extLst>
                  <a:ext uri="{FF2B5EF4-FFF2-40B4-BE49-F238E27FC236}">
                    <a16:creationId xmlns:a16="http://schemas.microsoft.com/office/drawing/2014/main" id="{318AC9AA-3B16-DA73-976A-44BFA1780FA0}"/>
                  </a:ext>
                </a:extLst>
              </p:cNvPr>
              <p:cNvSpPr txBox="1">
                <a:spLocks/>
              </p:cNvSpPr>
              <p:nvPr/>
            </p:nvSpPr>
            <p:spPr>
              <a:xfrm>
                <a:off x="5578211" y="229888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14</a:t>
                </a:r>
              </a:p>
            </p:txBody>
          </p:sp>
          <p:sp>
            <p:nvSpPr>
              <p:cNvPr id="40" name="15">
                <a:extLst>
                  <a:ext uri="{FF2B5EF4-FFF2-40B4-BE49-F238E27FC236}">
                    <a16:creationId xmlns:a16="http://schemas.microsoft.com/office/drawing/2014/main" id="{36D639FD-51ED-087F-D5B9-8B127EAB2F06}"/>
                  </a:ext>
                </a:extLst>
              </p:cNvPr>
              <p:cNvSpPr txBox="1">
                <a:spLocks/>
              </p:cNvSpPr>
              <p:nvPr/>
            </p:nvSpPr>
            <p:spPr>
              <a:xfrm>
                <a:off x="1609966" y="2877377"/>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15</a:t>
                </a:r>
              </a:p>
            </p:txBody>
          </p:sp>
          <p:sp>
            <p:nvSpPr>
              <p:cNvPr id="41" name="16">
                <a:extLst>
                  <a:ext uri="{FF2B5EF4-FFF2-40B4-BE49-F238E27FC236}">
                    <a16:creationId xmlns:a16="http://schemas.microsoft.com/office/drawing/2014/main" id="{E2160556-1EDB-6E6C-E355-DCB16BBD8510}"/>
                  </a:ext>
                </a:extLst>
              </p:cNvPr>
              <p:cNvSpPr txBox="1">
                <a:spLocks/>
              </p:cNvSpPr>
              <p:nvPr/>
            </p:nvSpPr>
            <p:spPr>
              <a:xfrm>
                <a:off x="2279999" y="2877377"/>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16</a:t>
                </a:r>
              </a:p>
            </p:txBody>
          </p:sp>
          <p:sp>
            <p:nvSpPr>
              <p:cNvPr id="42" name="17">
                <a:extLst>
                  <a:ext uri="{FF2B5EF4-FFF2-40B4-BE49-F238E27FC236}">
                    <a16:creationId xmlns:a16="http://schemas.microsoft.com/office/drawing/2014/main" id="{BCE1B7EC-FA34-92EC-5C89-EA25A5F7585C}"/>
                  </a:ext>
                </a:extLst>
              </p:cNvPr>
              <p:cNvSpPr txBox="1">
                <a:spLocks/>
              </p:cNvSpPr>
              <p:nvPr/>
            </p:nvSpPr>
            <p:spPr>
              <a:xfrm>
                <a:off x="2942629" y="2877377"/>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17</a:t>
                </a:r>
              </a:p>
            </p:txBody>
          </p:sp>
          <p:sp>
            <p:nvSpPr>
              <p:cNvPr id="43" name="18">
                <a:extLst>
                  <a:ext uri="{FF2B5EF4-FFF2-40B4-BE49-F238E27FC236}">
                    <a16:creationId xmlns:a16="http://schemas.microsoft.com/office/drawing/2014/main" id="{217AD936-2D93-8138-6D71-7A106726DC94}"/>
                  </a:ext>
                </a:extLst>
              </p:cNvPr>
              <p:cNvSpPr txBox="1">
                <a:spLocks/>
              </p:cNvSpPr>
              <p:nvPr/>
            </p:nvSpPr>
            <p:spPr>
              <a:xfrm>
                <a:off x="3607627" y="2877377"/>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18</a:t>
                </a:r>
              </a:p>
            </p:txBody>
          </p:sp>
          <p:sp>
            <p:nvSpPr>
              <p:cNvPr id="44" name="19">
                <a:extLst>
                  <a:ext uri="{FF2B5EF4-FFF2-40B4-BE49-F238E27FC236}">
                    <a16:creationId xmlns:a16="http://schemas.microsoft.com/office/drawing/2014/main" id="{F8FEC651-D8F1-5472-EA48-E5900DBD99CB}"/>
                  </a:ext>
                </a:extLst>
              </p:cNvPr>
              <p:cNvSpPr txBox="1">
                <a:spLocks/>
              </p:cNvSpPr>
              <p:nvPr/>
            </p:nvSpPr>
            <p:spPr>
              <a:xfrm>
                <a:off x="4261313" y="2877377"/>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19</a:t>
                </a:r>
              </a:p>
            </p:txBody>
          </p:sp>
          <p:sp>
            <p:nvSpPr>
              <p:cNvPr id="45" name="20">
                <a:extLst>
                  <a:ext uri="{FF2B5EF4-FFF2-40B4-BE49-F238E27FC236}">
                    <a16:creationId xmlns:a16="http://schemas.microsoft.com/office/drawing/2014/main" id="{E1F605E3-64D0-30A0-94FF-3399929EC59F}"/>
                  </a:ext>
                </a:extLst>
              </p:cNvPr>
              <p:cNvSpPr txBox="1">
                <a:spLocks/>
              </p:cNvSpPr>
              <p:nvPr/>
            </p:nvSpPr>
            <p:spPr>
              <a:xfrm>
                <a:off x="4916959" y="2877377"/>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20</a:t>
                </a:r>
              </a:p>
            </p:txBody>
          </p:sp>
          <p:sp>
            <p:nvSpPr>
              <p:cNvPr id="46" name="21">
                <a:extLst>
                  <a:ext uri="{FF2B5EF4-FFF2-40B4-BE49-F238E27FC236}">
                    <a16:creationId xmlns:a16="http://schemas.microsoft.com/office/drawing/2014/main" id="{339DA1A0-D4D5-BAD8-08DC-03926A78C050}"/>
                  </a:ext>
                </a:extLst>
              </p:cNvPr>
              <p:cNvSpPr txBox="1">
                <a:spLocks/>
              </p:cNvSpPr>
              <p:nvPr/>
            </p:nvSpPr>
            <p:spPr>
              <a:xfrm>
                <a:off x="5584642" y="2877377"/>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21</a:t>
                </a:r>
              </a:p>
            </p:txBody>
          </p:sp>
          <p:sp>
            <p:nvSpPr>
              <p:cNvPr id="47" name="22">
                <a:extLst>
                  <a:ext uri="{FF2B5EF4-FFF2-40B4-BE49-F238E27FC236}">
                    <a16:creationId xmlns:a16="http://schemas.microsoft.com/office/drawing/2014/main" id="{F0BED7AB-D98F-EAF9-601A-6E55B2447881}"/>
                  </a:ext>
                </a:extLst>
              </p:cNvPr>
              <p:cNvSpPr txBox="1">
                <a:spLocks/>
              </p:cNvSpPr>
              <p:nvPr/>
            </p:nvSpPr>
            <p:spPr>
              <a:xfrm>
                <a:off x="1598590" y="345587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22</a:t>
                </a:r>
              </a:p>
            </p:txBody>
          </p:sp>
          <p:sp>
            <p:nvSpPr>
              <p:cNvPr id="48" name="23">
                <a:extLst>
                  <a:ext uri="{FF2B5EF4-FFF2-40B4-BE49-F238E27FC236}">
                    <a16:creationId xmlns:a16="http://schemas.microsoft.com/office/drawing/2014/main" id="{82A26086-6143-AAF7-7102-BB3C3684CFE0}"/>
                  </a:ext>
                </a:extLst>
              </p:cNvPr>
              <p:cNvSpPr txBox="1">
                <a:spLocks/>
              </p:cNvSpPr>
              <p:nvPr/>
            </p:nvSpPr>
            <p:spPr>
              <a:xfrm>
                <a:off x="2269227" y="345587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23</a:t>
                </a:r>
              </a:p>
            </p:txBody>
          </p:sp>
          <p:sp>
            <p:nvSpPr>
              <p:cNvPr id="49" name="24">
                <a:extLst>
                  <a:ext uri="{FF2B5EF4-FFF2-40B4-BE49-F238E27FC236}">
                    <a16:creationId xmlns:a16="http://schemas.microsoft.com/office/drawing/2014/main" id="{31FD543D-B67E-D7D9-B420-CBE29F7F7CC6}"/>
                  </a:ext>
                </a:extLst>
              </p:cNvPr>
              <p:cNvSpPr txBox="1">
                <a:spLocks/>
              </p:cNvSpPr>
              <p:nvPr/>
            </p:nvSpPr>
            <p:spPr>
              <a:xfrm>
                <a:off x="2929203" y="345587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24</a:t>
                </a:r>
              </a:p>
            </p:txBody>
          </p:sp>
          <p:sp>
            <p:nvSpPr>
              <p:cNvPr id="50" name="1">
                <a:extLst>
                  <a:ext uri="{FF2B5EF4-FFF2-40B4-BE49-F238E27FC236}">
                    <a16:creationId xmlns:a16="http://schemas.microsoft.com/office/drawing/2014/main" id="{AA59C4C6-E31C-8154-A692-C32003AEFE2E}"/>
                  </a:ext>
                </a:extLst>
              </p:cNvPr>
              <p:cNvSpPr txBox="1">
                <a:spLocks/>
              </p:cNvSpPr>
              <p:nvPr/>
            </p:nvSpPr>
            <p:spPr>
              <a:xfrm>
                <a:off x="3599642" y="403436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white">
                        <a:lumMod val="65000"/>
                      </a:prstClr>
                    </a:solidFill>
                    <a:effectLst/>
                    <a:uLnTx/>
                    <a:uFillTx/>
                    <a:latin typeface="Montserrat" panose="00000500000000000000" pitchFamily="2" charset="0"/>
                    <a:ea typeface="+mn-ea"/>
                    <a:cs typeface="+mn-cs"/>
                  </a:rPr>
                  <a:t>1</a:t>
                </a:r>
              </a:p>
            </p:txBody>
          </p:sp>
          <p:sp>
            <p:nvSpPr>
              <p:cNvPr id="51" name="2">
                <a:extLst>
                  <a:ext uri="{FF2B5EF4-FFF2-40B4-BE49-F238E27FC236}">
                    <a16:creationId xmlns:a16="http://schemas.microsoft.com/office/drawing/2014/main" id="{BFD15526-2FBB-481E-B8CC-F3D46DD9F2FA}"/>
                  </a:ext>
                </a:extLst>
              </p:cNvPr>
              <p:cNvSpPr txBox="1">
                <a:spLocks/>
              </p:cNvSpPr>
              <p:nvPr/>
            </p:nvSpPr>
            <p:spPr>
              <a:xfrm>
                <a:off x="4252042" y="403436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white">
                        <a:lumMod val="65000"/>
                      </a:prstClr>
                    </a:solidFill>
                    <a:effectLst/>
                    <a:uLnTx/>
                    <a:uFillTx/>
                    <a:latin typeface="Montserrat" panose="00000500000000000000" pitchFamily="2" charset="0"/>
                    <a:ea typeface="+mn-ea"/>
                    <a:cs typeface="+mn-cs"/>
                  </a:rPr>
                  <a:t>2</a:t>
                </a:r>
              </a:p>
            </p:txBody>
          </p:sp>
          <p:sp>
            <p:nvSpPr>
              <p:cNvPr id="52" name="3">
                <a:extLst>
                  <a:ext uri="{FF2B5EF4-FFF2-40B4-BE49-F238E27FC236}">
                    <a16:creationId xmlns:a16="http://schemas.microsoft.com/office/drawing/2014/main" id="{35EF9702-3091-6162-A43D-6F1357CCBAD5}"/>
                  </a:ext>
                </a:extLst>
              </p:cNvPr>
              <p:cNvSpPr txBox="1">
                <a:spLocks/>
              </p:cNvSpPr>
              <p:nvPr/>
            </p:nvSpPr>
            <p:spPr>
              <a:xfrm>
                <a:off x="4917242" y="403436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white">
                        <a:lumMod val="65000"/>
                      </a:prstClr>
                    </a:solidFill>
                    <a:effectLst/>
                    <a:uLnTx/>
                    <a:uFillTx/>
                    <a:latin typeface="Montserrat" panose="00000500000000000000" pitchFamily="2" charset="0"/>
                    <a:ea typeface="+mn-ea"/>
                    <a:cs typeface="+mn-cs"/>
                  </a:rPr>
                  <a:t>3</a:t>
                </a:r>
              </a:p>
            </p:txBody>
          </p:sp>
          <p:sp>
            <p:nvSpPr>
              <p:cNvPr id="53" name="4">
                <a:extLst>
                  <a:ext uri="{FF2B5EF4-FFF2-40B4-BE49-F238E27FC236}">
                    <a16:creationId xmlns:a16="http://schemas.microsoft.com/office/drawing/2014/main" id="{AFBA6851-382F-B206-6708-F804C84C4A5F}"/>
                  </a:ext>
                </a:extLst>
              </p:cNvPr>
              <p:cNvSpPr txBox="1">
                <a:spLocks/>
              </p:cNvSpPr>
              <p:nvPr/>
            </p:nvSpPr>
            <p:spPr>
              <a:xfrm>
                <a:off x="5572799" y="403436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white">
                        <a:lumMod val="65000"/>
                      </a:prstClr>
                    </a:solidFill>
                    <a:effectLst/>
                    <a:uLnTx/>
                    <a:uFillTx/>
                    <a:latin typeface="Montserrat" panose="00000500000000000000" pitchFamily="2" charset="0"/>
                    <a:ea typeface="+mn-ea"/>
                    <a:cs typeface="+mn-cs"/>
                  </a:rPr>
                  <a:t>4</a:t>
                </a:r>
              </a:p>
            </p:txBody>
          </p:sp>
          <p:sp>
            <p:nvSpPr>
              <p:cNvPr id="54" name="29">
                <a:extLst>
                  <a:ext uri="{FF2B5EF4-FFF2-40B4-BE49-F238E27FC236}">
                    <a16:creationId xmlns:a16="http://schemas.microsoft.com/office/drawing/2014/main" id="{E7BA78F9-4B62-3528-7685-1F85ACA4B613}"/>
                  </a:ext>
                </a:extLst>
              </p:cNvPr>
              <p:cNvSpPr txBox="1">
                <a:spLocks/>
              </p:cNvSpPr>
              <p:nvPr/>
            </p:nvSpPr>
            <p:spPr>
              <a:xfrm>
                <a:off x="1598575" y="403436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29</a:t>
                </a:r>
              </a:p>
            </p:txBody>
          </p:sp>
          <p:sp>
            <p:nvSpPr>
              <p:cNvPr id="55" name="30">
                <a:extLst>
                  <a:ext uri="{FF2B5EF4-FFF2-40B4-BE49-F238E27FC236}">
                    <a16:creationId xmlns:a16="http://schemas.microsoft.com/office/drawing/2014/main" id="{C164F8CD-269A-4131-7C2A-A317D04DDD56}"/>
                  </a:ext>
                </a:extLst>
              </p:cNvPr>
              <p:cNvSpPr txBox="1">
                <a:spLocks/>
              </p:cNvSpPr>
              <p:nvPr/>
            </p:nvSpPr>
            <p:spPr>
              <a:xfrm>
                <a:off x="2267363" y="403436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30</a:t>
                </a:r>
              </a:p>
            </p:txBody>
          </p:sp>
          <p:sp>
            <p:nvSpPr>
              <p:cNvPr id="56" name="31">
                <a:extLst>
                  <a:ext uri="{FF2B5EF4-FFF2-40B4-BE49-F238E27FC236}">
                    <a16:creationId xmlns:a16="http://schemas.microsoft.com/office/drawing/2014/main" id="{CE015EA0-4E47-79A2-E171-6957F536A34B}"/>
                  </a:ext>
                </a:extLst>
              </p:cNvPr>
              <p:cNvSpPr txBox="1">
                <a:spLocks/>
              </p:cNvSpPr>
              <p:nvPr/>
            </p:nvSpPr>
            <p:spPr>
              <a:xfrm>
                <a:off x="2945823" y="4034363"/>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31</a:t>
                </a:r>
              </a:p>
            </p:txBody>
          </p:sp>
          <p:sp>
            <p:nvSpPr>
              <p:cNvPr id="57" name="Text box 3">
                <a:extLst>
                  <a:ext uri="{FF2B5EF4-FFF2-40B4-BE49-F238E27FC236}">
                    <a16:creationId xmlns:a16="http://schemas.microsoft.com/office/drawing/2014/main" id="{152B13F0-FE99-5C1C-7B72-81E1967D8EEC}"/>
                  </a:ext>
                </a:extLst>
              </p:cNvPr>
              <p:cNvSpPr txBox="1">
                <a:spLocks/>
              </p:cNvSpPr>
              <p:nvPr/>
            </p:nvSpPr>
            <p:spPr>
              <a:xfrm>
                <a:off x="2207645" y="1162717"/>
                <a:ext cx="631167" cy="30037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0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mon</a:t>
                </a:r>
              </a:p>
            </p:txBody>
          </p:sp>
          <p:sp>
            <p:nvSpPr>
              <p:cNvPr id="58" name="Text box 3">
                <a:extLst>
                  <a:ext uri="{FF2B5EF4-FFF2-40B4-BE49-F238E27FC236}">
                    <a16:creationId xmlns:a16="http://schemas.microsoft.com/office/drawing/2014/main" id="{1EB21545-973D-79B0-0C8B-5E2F204E2CB9}"/>
                  </a:ext>
                </a:extLst>
              </p:cNvPr>
              <p:cNvSpPr txBox="1">
                <a:spLocks/>
              </p:cNvSpPr>
              <p:nvPr/>
            </p:nvSpPr>
            <p:spPr>
              <a:xfrm>
                <a:off x="1550908" y="1162717"/>
                <a:ext cx="631167" cy="30037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0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sun</a:t>
                </a:r>
              </a:p>
            </p:txBody>
          </p:sp>
          <p:sp>
            <p:nvSpPr>
              <p:cNvPr id="59" name="Text box 3">
                <a:extLst>
                  <a:ext uri="{FF2B5EF4-FFF2-40B4-BE49-F238E27FC236}">
                    <a16:creationId xmlns:a16="http://schemas.microsoft.com/office/drawing/2014/main" id="{30C235DC-A66C-8C28-11EE-A5657DA850BD}"/>
                  </a:ext>
                </a:extLst>
              </p:cNvPr>
              <p:cNvSpPr txBox="1">
                <a:spLocks/>
              </p:cNvSpPr>
              <p:nvPr/>
            </p:nvSpPr>
            <p:spPr>
              <a:xfrm>
                <a:off x="2889180" y="1162717"/>
                <a:ext cx="631167" cy="30037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0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tue</a:t>
                </a:r>
              </a:p>
            </p:txBody>
          </p:sp>
          <p:sp>
            <p:nvSpPr>
              <p:cNvPr id="60" name="Text box 3">
                <a:extLst>
                  <a:ext uri="{FF2B5EF4-FFF2-40B4-BE49-F238E27FC236}">
                    <a16:creationId xmlns:a16="http://schemas.microsoft.com/office/drawing/2014/main" id="{C5DA4115-9265-B64E-35D9-613B787B9C10}"/>
                  </a:ext>
                </a:extLst>
              </p:cNvPr>
              <p:cNvSpPr txBox="1">
                <a:spLocks/>
              </p:cNvSpPr>
              <p:nvPr/>
            </p:nvSpPr>
            <p:spPr>
              <a:xfrm>
                <a:off x="3538060" y="1162717"/>
                <a:ext cx="631167" cy="30037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0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wed</a:t>
                </a:r>
              </a:p>
            </p:txBody>
          </p:sp>
          <p:sp>
            <p:nvSpPr>
              <p:cNvPr id="61" name="Text box 3">
                <a:extLst>
                  <a:ext uri="{FF2B5EF4-FFF2-40B4-BE49-F238E27FC236}">
                    <a16:creationId xmlns:a16="http://schemas.microsoft.com/office/drawing/2014/main" id="{71C86E79-58ED-4B90-EDA7-A1485F6B91F6}"/>
                  </a:ext>
                </a:extLst>
              </p:cNvPr>
              <p:cNvSpPr txBox="1">
                <a:spLocks/>
              </p:cNvSpPr>
              <p:nvPr/>
            </p:nvSpPr>
            <p:spPr>
              <a:xfrm>
                <a:off x="4190460" y="1162717"/>
                <a:ext cx="631167" cy="30037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0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thu</a:t>
                </a:r>
              </a:p>
            </p:txBody>
          </p:sp>
          <p:sp>
            <p:nvSpPr>
              <p:cNvPr id="62" name="Text box 3">
                <a:extLst>
                  <a:ext uri="{FF2B5EF4-FFF2-40B4-BE49-F238E27FC236}">
                    <a16:creationId xmlns:a16="http://schemas.microsoft.com/office/drawing/2014/main" id="{04827D98-7795-2EE7-6A80-441FDF929012}"/>
                  </a:ext>
                </a:extLst>
              </p:cNvPr>
              <p:cNvSpPr txBox="1">
                <a:spLocks/>
              </p:cNvSpPr>
              <p:nvPr/>
            </p:nvSpPr>
            <p:spPr>
              <a:xfrm>
                <a:off x="4873379" y="1162717"/>
                <a:ext cx="631167" cy="30037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0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fri</a:t>
                </a:r>
              </a:p>
            </p:txBody>
          </p:sp>
          <p:sp>
            <p:nvSpPr>
              <p:cNvPr id="63" name="Text box 3">
                <a:extLst>
                  <a:ext uri="{FF2B5EF4-FFF2-40B4-BE49-F238E27FC236}">
                    <a16:creationId xmlns:a16="http://schemas.microsoft.com/office/drawing/2014/main" id="{4639CED0-E9AD-FC9C-BC06-93C480019CFA}"/>
                  </a:ext>
                </a:extLst>
              </p:cNvPr>
              <p:cNvSpPr txBox="1">
                <a:spLocks/>
              </p:cNvSpPr>
              <p:nvPr/>
            </p:nvSpPr>
            <p:spPr>
              <a:xfrm>
                <a:off x="5511217" y="1162717"/>
                <a:ext cx="631167" cy="30037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25400" tIns="25400" rIns="25400" bIns="25400">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0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sat</a:t>
                </a:r>
              </a:p>
            </p:txBody>
          </p:sp>
          <p:sp>
            <p:nvSpPr>
              <p:cNvPr id="64" name="25">
                <a:extLst>
                  <a:ext uri="{FF2B5EF4-FFF2-40B4-BE49-F238E27FC236}">
                    <a16:creationId xmlns:a16="http://schemas.microsoft.com/office/drawing/2014/main" id="{A6310152-523B-DE59-FE92-09EC52E66FC9}"/>
                  </a:ext>
                </a:extLst>
              </p:cNvPr>
              <p:cNvSpPr txBox="1">
                <a:spLocks/>
              </p:cNvSpPr>
              <p:nvPr/>
            </p:nvSpPr>
            <p:spPr>
              <a:xfrm>
                <a:off x="3599642" y="345587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25</a:t>
                </a:r>
              </a:p>
            </p:txBody>
          </p:sp>
          <p:sp>
            <p:nvSpPr>
              <p:cNvPr id="65" name="26">
                <a:extLst>
                  <a:ext uri="{FF2B5EF4-FFF2-40B4-BE49-F238E27FC236}">
                    <a16:creationId xmlns:a16="http://schemas.microsoft.com/office/drawing/2014/main" id="{97B4F421-CEFF-4D14-89CF-5AF7FB5FFA9E}"/>
                  </a:ext>
                </a:extLst>
              </p:cNvPr>
              <p:cNvSpPr txBox="1">
                <a:spLocks/>
              </p:cNvSpPr>
              <p:nvPr/>
            </p:nvSpPr>
            <p:spPr>
              <a:xfrm>
                <a:off x="4252042" y="345587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26</a:t>
                </a:r>
              </a:p>
            </p:txBody>
          </p:sp>
          <p:sp>
            <p:nvSpPr>
              <p:cNvPr id="66" name="27">
                <a:extLst>
                  <a:ext uri="{FF2B5EF4-FFF2-40B4-BE49-F238E27FC236}">
                    <a16:creationId xmlns:a16="http://schemas.microsoft.com/office/drawing/2014/main" id="{71591427-840D-42A2-7E72-BD3827D98EF0}"/>
                  </a:ext>
                </a:extLst>
              </p:cNvPr>
              <p:cNvSpPr txBox="1">
                <a:spLocks/>
              </p:cNvSpPr>
              <p:nvPr/>
            </p:nvSpPr>
            <p:spPr>
              <a:xfrm>
                <a:off x="4917242" y="345587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27</a:t>
                </a:r>
              </a:p>
            </p:txBody>
          </p:sp>
          <p:sp>
            <p:nvSpPr>
              <p:cNvPr id="67" name="28">
                <a:extLst>
                  <a:ext uri="{FF2B5EF4-FFF2-40B4-BE49-F238E27FC236}">
                    <a16:creationId xmlns:a16="http://schemas.microsoft.com/office/drawing/2014/main" id="{3AB8D94B-9301-B958-0F98-AC8C4B85D84B}"/>
                  </a:ext>
                </a:extLst>
              </p:cNvPr>
              <p:cNvSpPr txBox="1">
                <a:spLocks/>
              </p:cNvSpPr>
              <p:nvPr/>
            </p:nvSpPr>
            <p:spPr>
              <a:xfrm>
                <a:off x="5572799" y="3455871"/>
                <a:ext cx="508002" cy="31194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solidFill>
                      <a:srgbClr val="FFFFFF"/>
                    </a:solidFill>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sz="1050" b="0" i="0" u="none" strike="noStrike" kern="1200" cap="all" spc="75" normalizeH="0" baseline="0" noProof="0" dirty="0">
                    <a:ln>
                      <a:noFill/>
                    </a:ln>
                    <a:solidFill>
                      <a:prstClr val="black">
                        <a:lumMod val="85000"/>
                        <a:lumOff val="15000"/>
                      </a:prstClr>
                    </a:solidFill>
                    <a:effectLst/>
                    <a:uLnTx/>
                    <a:uFillTx/>
                    <a:latin typeface="Montserrat" panose="00000500000000000000" pitchFamily="2" charset="0"/>
                    <a:ea typeface="+mn-ea"/>
                    <a:cs typeface="+mn-cs"/>
                    <a:sym typeface="Montserrat ExtraBold"/>
                  </a:rPr>
                  <a:t>28</a:t>
                </a:r>
              </a:p>
            </p:txBody>
          </p:sp>
        </p:grpSp>
        <p:sp>
          <p:nvSpPr>
            <p:cNvPr id="16" name="TextBox 15">
              <a:extLst>
                <a:ext uri="{FF2B5EF4-FFF2-40B4-BE49-F238E27FC236}">
                  <a16:creationId xmlns:a16="http://schemas.microsoft.com/office/drawing/2014/main" id="{1D03572D-61FA-BBFE-FA1E-01F26F258549}"/>
                </a:ext>
              </a:extLst>
            </p:cNvPr>
            <p:cNvSpPr txBox="1">
              <a:spLocks/>
            </p:cNvSpPr>
            <p:nvPr/>
          </p:nvSpPr>
          <p:spPr>
            <a:xfrm>
              <a:off x="7324726" y="948463"/>
              <a:ext cx="2663216" cy="37569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May</a:t>
              </a:r>
            </a:p>
          </p:txBody>
        </p:sp>
        <p:sp>
          <p:nvSpPr>
            <p:cNvPr id="17" name="TextBox 16">
              <a:extLst>
                <a:ext uri="{FF2B5EF4-FFF2-40B4-BE49-F238E27FC236}">
                  <a16:creationId xmlns:a16="http://schemas.microsoft.com/office/drawing/2014/main" id="{4EB7033A-3322-D9C8-83BD-A790B4244552}"/>
                </a:ext>
              </a:extLst>
            </p:cNvPr>
            <p:cNvSpPr txBox="1">
              <a:spLocks/>
            </p:cNvSpPr>
            <p:nvPr/>
          </p:nvSpPr>
          <p:spPr>
            <a:xfrm>
              <a:off x="6381438" y="948463"/>
              <a:ext cx="932633" cy="37569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a-IR" sz="1200" b="0" i="0" u="none" strike="noStrike" kern="1200" cap="none" spc="0" normalizeH="0" baseline="0" noProof="0" dirty="0">
                  <a:ln>
                    <a:noFill/>
                  </a:ln>
                  <a:solidFill>
                    <a:prstClr val="white">
                      <a:lumMod val="50000"/>
                    </a:prstClr>
                  </a:solidFill>
                  <a:effectLst/>
                  <a:uLnTx/>
                  <a:uFillTx/>
                  <a:latin typeface="Montserrat" panose="00000500000000000000" pitchFamily="2" charset="0"/>
                  <a:ea typeface="+mn-ea"/>
                  <a:cs typeface="Arial" panose="020B0604020202020204" pitchFamily="34" charset="0"/>
                </a:rPr>
                <a:t>&gt;</a:t>
              </a:r>
              <a:endParaRPr kumimoji="0" lang="en-US" sz="1200" b="0" i="0" u="none" strike="noStrike" kern="1200" cap="none" spc="0" normalizeH="0" baseline="0" noProof="0" dirty="0">
                <a:ln>
                  <a:noFill/>
                </a:ln>
                <a:solidFill>
                  <a:prstClr val="white">
                    <a:lumMod val="50000"/>
                  </a:prstClr>
                </a:solidFill>
                <a:effectLst/>
                <a:uLnTx/>
                <a:uFillTx/>
                <a:latin typeface="Montserrat" panose="00000500000000000000" pitchFamily="2" charset="0"/>
                <a:ea typeface="+mn-ea"/>
                <a:cs typeface="+mn-cs"/>
              </a:endParaRPr>
            </a:p>
          </p:txBody>
        </p:sp>
        <p:sp>
          <p:nvSpPr>
            <p:cNvPr id="19" name="TextBox 18">
              <a:extLst>
                <a:ext uri="{FF2B5EF4-FFF2-40B4-BE49-F238E27FC236}">
                  <a16:creationId xmlns:a16="http://schemas.microsoft.com/office/drawing/2014/main" id="{CE9EAFAA-0BD1-69E7-19EF-7EB81D1A007C}"/>
                </a:ext>
              </a:extLst>
            </p:cNvPr>
            <p:cNvSpPr txBox="1">
              <a:spLocks/>
            </p:cNvSpPr>
            <p:nvPr/>
          </p:nvSpPr>
          <p:spPr>
            <a:xfrm>
              <a:off x="9946230" y="948463"/>
              <a:ext cx="932633" cy="37569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a-IR" sz="1200" b="0" i="0" u="none" strike="noStrike" kern="1200" cap="none" spc="0" normalizeH="0" baseline="0" noProof="0" dirty="0">
                  <a:ln>
                    <a:noFill/>
                  </a:ln>
                  <a:solidFill>
                    <a:prstClr val="white">
                      <a:lumMod val="50000"/>
                    </a:prstClr>
                  </a:solidFill>
                  <a:effectLst/>
                  <a:uLnTx/>
                  <a:uFillTx/>
                  <a:latin typeface="Montserrat" panose="00000500000000000000" pitchFamily="2" charset="0"/>
                  <a:ea typeface="+mn-ea"/>
                  <a:cs typeface="Arial" panose="020B0604020202020204" pitchFamily="34" charset="0"/>
                </a:rPr>
                <a:t>&lt;</a:t>
              </a:r>
              <a:endParaRPr kumimoji="0" lang="en-US" sz="1200" b="0" i="0" u="none" strike="noStrike" kern="1200" cap="none" spc="0" normalizeH="0" baseline="0" noProof="0" dirty="0">
                <a:ln>
                  <a:noFill/>
                </a:ln>
                <a:solidFill>
                  <a:prstClr val="white">
                    <a:lumMod val="50000"/>
                  </a:prstClr>
                </a:solidFill>
                <a:effectLst/>
                <a:uLnTx/>
                <a:uFillTx/>
                <a:latin typeface="Montserrat" panose="00000500000000000000" pitchFamily="2" charset="0"/>
                <a:ea typeface="+mn-ea"/>
                <a:cs typeface="+mn-cs"/>
              </a:endParaRPr>
            </a:p>
          </p:txBody>
        </p:sp>
      </p:grpSp>
      <p:sp>
        <p:nvSpPr>
          <p:cNvPr id="69" name="1">
            <a:extLst>
              <a:ext uri="{FF2B5EF4-FFF2-40B4-BE49-F238E27FC236}">
                <a16:creationId xmlns:a16="http://schemas.microsoft.com/office/drawing/2014/main" id="{B0805339-4403-7F90-B4F3-FA3635F2A956}"/>
              </a:ext>
            </a:extLst>
          </p:cNvPr>
          <p:cNvSpPr/>
          <p:nvPr/>
        </p:nvSpPr>
        <p:spPr>
          <a:xfrm>
            <a:off x="4899056" y="3931593"/>
            <a:ext cx="1537280" cy="37959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13</a:t>
            </a:r>
            <a:r>
              <a:rPr kumimoji="0"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2024</a:t>
            </a:r>
            <a:endParaRPr kumimoji="0"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endParaRPr>
          </a:p>
        </p:txBody>
      </p:sp>
      <p:sp>
        <p:nvSpPr>
          <p:cNvPr id="70" name="1">
            <a:extLst>
              <a:ext uri="{FF2B5EF4-FFF2-40B4-BE49-F238E27FC236}">
                <a16:creationId xmlns:a16="http://schemas.microsoft.com/office/drawing/2014/main" id="{68709273-61BD-2007-4747-26A5C0F68DF7}"/>
              </a:ext>
            </a:extLst>
          </p:cNvPr>
          <p:cNvSpPr/>
          <p:nvPr/>
        </p:nvSpPr>
        <p:spPr>
          <a:xfrm>
            <a:off x="4895850" y="5247714"/>
            <a:ext cx="1543692" cy="37959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17</a:t>
            </a:r>
            <a:r>
              <a:rPr kumimoji="0"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2024</a:t>
            </a:r>
            <a:endParaRPr kumimoji="0" sz="18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endParaRPr>
          </a:p>
        </p:txBody>
      </p:sp>
      <p:sp>
        <p:nvSpPr>
          <p:cNvPr id="71" name="TextBox 70">
            <a:extLst>
              <a:ext uri="{FF2B5EF4-FFF2-40B4-BE49-F238E27FC236}">
                <a16:creationId xmlns:a16="http://schemas.microsoft.com/office/drawing/2014/main" id="{650AE2F6-A94E-55DA-3577-080E9B5128F1}"/>
              </a:ext>
            </a:extLst>
          </p:cNvPr>
          <p:cNvSpPr txBox="1"/>
          <p:nvPr/>
        </p:nvSpPr>
        <p:spPr>
          <a:xfrm>
            <a:off x="4895850" y="4337401"/>
            <a:ext cx="24003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Lorem ipsum dolor sit a met, constituter adipescent elite. Maecenas portti, </a:t>
            </a:r>
          </a:p>
        </p:txBody>
      </p:sp>
      <p:sp>
        <p:nvSpPr>
          <p:cNvPr id="72" name="TextBox 71">
            <a:extLst>
              <a:ext uri="{FF2B5EF4-FFF2-40B4-BE49-F238E27FC236}">
                <a16:creationId xmlns:a16="http://schemas.microsoft.com/office/drawing/2014/main" id="{363ADA6E-7969-5016-8229-CC94F9A0F126}"/>
              </a:ext>
            </a:extLst>
          </p:cNvPr>
          <p:cNvSpPr txBox="1"/>
          <p:nvPr/>
        </p:nvSpPr>
        <p:spPr>
          <a:xfrm>
            <a:off x="4895850" y="5653522"/>
            <a:ext cx="24003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65000"/>
                    <a:lumOff val="35000"/>
                  </a:prstClr>
                </a:solidFill>
                <a:effectLst/>
                <a:uLnTx/>
                <a:uFillTx/>
                <a:latin typeface="Montserrat" panose="00000500000000000000" pitchFamily="2" charset="0"/>
                <a:ea typeface="+mn-ea"/>
                <a:cs typeface="+mn-cs"/>
              </a:rPr>
              <a:t>Lorem ipsum dolor sit a met, constituter adipescent elite. Maecenas</a:t>
            </a:r>
          </a:p>
        </p:txBody>
      </p:sp>
      <p:grpSp>
        <p:nvGrpSpPr>
          <p:cNvPr id="73" name="Group 72">
            <a:extLst>
              <a:ext uri="{FF2B5EF4-FFF2-40B4-BE49-F238E27FC236}">
                <a16:creationId xmlns:a16="http://schemas.microsoft.com/office/drawing/2014/main" id="{6D44C73B-01F6-69CC-233A-A785D47B1646}"/>
              </a:ext>
            </a:extLst>
          </p:cNvPr>
          <p:cNvGrpSpPr>
            <a:grpSpLocks/>
          </p:cNvGrpSpPr>
          <p:nvPr/>
        </p:nvGrpSpPr>
        <p:grpSpPr>
          <a:xfrm>
            <a:off x="8974800" y="5317059"/>
            <a:ext cx="508001" cy="493776"/>
            <a:chOff x="9712513" y="2480978"/>
            <a:chExt cx="508001" cy="493776"/>
          </a:xfrm>
        </p:grpSpPr>
        <p:sp>
          <p:nvSpPr>
            <p:cNvPr id="74" name="Circle 1">
              <a:extLst>
                <a:ext uri="{FF2B5EF4-FFF2-40B4-BE49-F238E27FC236}">
                  <a16:creationId xmlns:a16="http://schemas.microsoft.com/office/drawing/2014/main" id="{DDDFC6D4-CBA6-B8E2-B17E-80AD26936446}"/>
                </a:ext>
              </a:extLst>
            </p:cNvPr>
            <p:cNvSpPr>
              <a:spLocks/>
            </p:cNvSpPr>
            <p:nvPr/>
          </p:nvSpPr>
          <p:spPr>
            <a:xfrm>
              <a:off x="9717650" y="2480978"/>
              <a:ext cx="493776" cy="493776"/>
            </a:xfrm>
            <a:prstGeom prst="ellipse">
              <a:avLst/>
            </a:prstGeom>
            <a:solidFill>
              <a:schemeClr val="accent2"/>
            </a:solidFill>
            <a:ln w="12700">
              <a:miter lim="400000"/>
            </a:ln>
          </p:spPr>
          <p:txBody>
            <a:bodyPr lIns="19050" tIns="19050" rIns="19050" bIns="19050" anchor="ct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1600" b="0" i="0" u="none" strike="noStrike" kern="1200" cap="none" spc="0" normalizeH="0" baseline="0" noProof="0" dirty="0">
                <a:ln>
                  <a:noFill/>
                </a:ln>
                <a:solidFill>
                  <a:prstClr val="white"/>
                </a:solidFill>
                <a:effectLst/>
                <a:uLnTx/>
                <a:uFillTx/>
                <a:latin typeface="Montserrat" panose="00000500000000000000" pitchFamily="2" charset="0"/>
                <a:sym typeface="Helvetica Neue Medium"/>
              </a:endParaRPr>
            </a:p>
          </p:txBody>
        </p:sp>
        <p:sp>
          <p:nvSpPr>
            <p:cNvPr id="75" name="13">
              <a:extLst>
                <a:ext uri="{FF2B5EF4-FFF2-40B4-BE49-F238E27FC236}">
                  <a16:creationId xmlns:a16="http://schemas.microsoft.com/office/drawing/2014/main" id="{B3E9C037-8276-FCEA-8CDA-414DE8F88D52}"/>
                </a:ext>
              </a:extLst>
            </p:cNvPr>
            <p:cNvSpPr txBox="1">
              <a:spLocks/>
            </p:cNvSpPr>
            <p:nvPr/>
          </p:nvSpPr>
          <p:spPr>
            <a:xfrm>
              <a:off x="9712513" y="2585796"/>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rPr>
                <a:t>17</a:t>
              </a:r>
              <a:endParaRPr kumimoji="0"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endParaRPr>
            </a:p>
          </p:txBody>
        </p:sp>
      </p:grpSp>
      <p:grpSp>
        <p:nvGrpSpPr>
          <p:cNvPr id="76" name="Group 75">
            <a:extLst>
              <a:ext uri="{FF2B5EF4-FFF2-40B4-BE49-F238E27FC236}">
                <a16:creationId xmlns:a16="http://schemas.microsoft.com/office/drawing/2014/main" id="{9E821CE6-2558-F99B-4FF8-E5E71CAE8EA1}"/>
              </a:ext>
            </a:extLst>
          </p:cNvPr>
          <p:cNvGrpSpPr>
            <a:grpSpLocks/>
          </p:cNvGrpSpPr>
          <p:nvPr/>
        </p:nvGrpSpPr>
        <p:grpSpPr>
          <a:xfrm>
            <a:off x="10401687" y="4921644"/>
            <a:ext cx="508001" cy="493776"/>
            <a:chOff x="9712513" y="2480978"/>
            <a:chExt cx="508001" cy="493776"/>
          </a:xfrm>
        </p:grpSpPr>
        <p:sp>
          <p:nvSpPr>
            <p:cNvPr id="77" name="Circle 1">
              <a:extLst>
                <a:ext uri="{FF2B5EF4-FFF2-40B4-BE49-F238E27FC236}">
                  <a16:creationId xmlns:a16="http://schemas.microsoft.com/office/drawing/2014/main" id="{CEE98419-49F1-3D4E-12B0-414B2AB2B8F7}"/>
                </a:ext>
              </a:extLst>
            </p:cNvPr>
            <p:cNvSpPr>
              <a:spLocks/>
            </p:cNvSpPr>
            <p:nvPr/>
          </p:nvSpPr>
          <p:spPr>
            <a:xfrm>
              <a:off x="9717650" y="2480978"/>
              <a:ext cx="493776" cy="493776"/>
            </a:xfrm>
            <a:prstGeom prst="ellipse">
              <a:avLst/>
            </a:prstGeom>
            <a:solidFill>
              <a:schemeClr val="accent2"/>
            </a:solidFill>
            <a:ln w="12700">
              <a:miter lim="400000"/>
            </a:ln>
          </p:spPr>
          <p:txBody>
            <a:bodyPr lIns="19050" tIns="19050" rIns="19050" bIns="19050" anchor="ct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1600" b="0" i="0" u="none" strike="noStrike" kern="1200" cap="none" spc="0" normalizeH="0" baseline="0" noProof="0" dirty="0">
                <a:ln>
                  <a:noFill/>
                </a:ln>
                <a:solidFill>
                  <a:prstClr val="white"/>
                </a:solidFill>
                <a:effectLst/>
                <a:uLnTx/>
                <a:uFillTx/>
                <a:latin typeface="Montserrat" panose="00000500000000000000" pitchFamily="2" charset="0"/>
                <a:sym typeface="Helvetica Neue Medium"/>
              </a:endParaRPr>
            </a:p>
          </p:txBody>
        </p:sp>
        <p:sp>
          <p:nvSpPr>
            <p:cNvPr id="78" name="13">
              <a:extLst>
                <a:ext uri="{FF2B5EF4-FFF2-40B4-BE49-F238E27FC236}">
                  <a16:creationId xmlns:a16="http://schemas.microsoft.com/office/drawing/2014/main" id="{E9FBE13C-52C1-8CA8-1661-6E245FC6FCF0}"/>
                </a:ext>
              </a:extLst>
            </p:cNvPr>
            <p:cNvSpPr txBox="1">
              <a:spLocks/>
            </p:cNvSpPr>
            <p:nvPr/>
          </p:nvSpPr>
          <p:spPr>
            <a:xfrm>
              <a:off x="9712513" y="2585796"/>
              <a:ext cx="508001" cy="26879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25400" tIns="25400" rIns="25400" bIns="25400" anchor="ctr">
              <a:spAutoFit/>
            </a:bodyPr>
            <a:lstStyle>
              <a:lvl1pPr algn="ctr">
                <a:lnSpc>
                  <a:spcPct val="120000"/>
                </a:lnSpc>
                <a:defRPr sz="2500" cap="all" spc="75">
                  <a:latin typeface="+mn-lt"/>
                  <a:ea typeface="+mn-ea"/>
                  <a:cs typeface="+mn-cs"/>
                  <a:sym typeface="Montserrat ExtraBold"/>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rPr>
                <a:t>13</a:t>
              </a:r>
              <a:endParaRPr kumimoji="0" sz="1250" b="0" i="0" u="none" strike="noStrike" kern="1200" cap="all" spc="75" normalizeH="0" baseline="0" noProof="0" dirty="0">
                <a:ln>
                  <a:noFill/>
                </a:ln>
                <a:solidFill>
                  <a:prstClr val="white"/>
                </a:solidFill>
                <a:effectLst/>
                <a:uLnTx/>
                <a:uFillTx/>
                <a:latin typeface="Montserrat" panose="00000500000000000000" pitchFamily="2" charset="0"/>
                <a:ea typeface="+mn-ea"/>
                <a:cs typeface="+mn-cs"/>
                <a:sym typeface="Montserrat ExtraBold"/>
              </a:endParaRPr>
            </a:p>
          </p:txBody>
        </p:sp>
      </p:grpSp>
      <p:sp>
        <p:nvSpPr>
          <p:cNvPr id="80" name="Rectangle 35">
            <a:extLst>
              <a:ext uri="{FF2B5EF4-FFF2-40B4-BE49-F238E27FC236}">
                <a16:creationId xmlns:a16="http://schemas.microsoft.com/office/drawing/2014/main" id="{E8E3DEBC-A347-AABE-A2EE-652606938B9C}"/>
              </a:ext>
            </a:extLst>
          </p:cNvPr>
          <p:cNvSpPr/>
          <p:nvPr/>
        </p:nvSpPr>
        <p:spPr>
          <a:xfrm rot="5400000">
            <a:off x="-48306" y="5188244"/>
            <a:ext cx="1915863" cy="108365"/>
          </a:xfrm>
          <a:prstGeom prst="rect">
            <a:avLst/>
          </a:prstGeom>
          <a:solidFill>
            <a:srgbClr val="22374E"/>
          </a:solidFill>
          <a:ln>
            <a:noFill/>
          </a:ln>
          <a:effectLst/>
        </p:spPr>
        <p:style>
          <a:lnRef idx="1">
            <a:schemeClr val="accent1"/>
          </a:lnRef>
          <a:fillRef idx="3">
            <a:schemeClr val="accent1"/>
          </a:fillRef>
          <a:effectRef idx="2">
            <a:schemeClr val="accent1"/>
          </a:effectRef>
          <a:fontRef idx="minor">
            <a:schemeClr val="lt1"/>
          </a:fontRef>
        </p:style>
        <p:txBody>
          <a:bodyPr lIns="45670" tIns="22836" rIns="45670" bIns="22836" anchor="ctr"/>
          <a:lstStyle/>
          <a:p>
            <a:pPr marL="0" marR="0" lvl="0" indent="0" algn="l" defTabSz="543722"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outerShdw blurRad="88900" dist="50800" dir="2700000" algn="tl" rotWithShape="0">
                  <a:prstClr val="black">
                    <a:alpha val="40000"/>
                  </a:prstClr>
                </a:outerShdw>
              </a:effectLst>
              <a:uLnTx/>
              <a:uFillTx/>
              <a:latin typeface="Open Sans Light"/>
              <a:ea typeface="+mn-ea"/>
              <a:cs typeface="+mn-cs"/>
            </a:endParaRPr>
          </a:p>
        </p:txBody>
      </p:sp>
      <p:sp>
        <p:nvSpPr>
          <p:cNvPr id="2" name="Isosceles Triangle 1">
            <a:extLst>
              <a:ext uri="{FF2B5EF4-FFF2-40B4-BE49-F238E27FC236}">
                <a16:creationId xmlns:a16="http://schemas.microsoft.com/office/drawing/2014/main" id="{99ED29E4-AD56-3425-BC6E-7CE3BC1EA6CC}"/>
              </a:ext>
            </a:extLst>
          </p:cNvPr>
          <p:cNvSpPr>
            <a:spLocks noChangeAspect="1"/>
          </p:cNvSpPr>
          <p:nvPr/>
        </p:nvSpPr>
        <p:spPr>
          <a:xfrm rot="5400000">
            <a:off x="4469621" y="3981659"/>
            <a:ext cx="365760" cy="315310"/>
          </a:xfrm>
          <a:prstGeom prst="triangle">
            <a:avLst/>
          </a:prstGeom>
          <a:solidFill>
            <a:srgbClr val="CC66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Tree>
    <p:extLst>
      <p:ext uri="{BB962C8B-B14F-4D97-AF65-F5344CB8AC3E}">
        <p14:creationId xmlns:p14="http://schemas.microsoft.com/office/powerpoint/2010/main" val="40119816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11111E-6 L 5E-6 0.12778 " pathEditMode="relative" rAng="0" ptsTypes="AA">
                                      <p:cBhvr>
                                        <p:cTn id="6" dur="750" fill="hold"/>
                                        <p:tgtEl>
                                          <p:spTgt spid="23"/>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26"/>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6"/>
                                        </p:tgtEl>
                                        <p:attrNameLst>
                                          <p:attrName>ppt_x</p:attrName>
                                          <p:attrName>ppt_y</p:attrName>
                                        </p:attrNameLst>
                                      </p:cBhvr>
                                      <p:rCtr x="0" y="-6667"/>
                                    </p:animMotion>
                                  </p:childTnLst>
                                </p:cTn>
                              </p:par>
                              <p:par>
                                <p:cTn id="11" presetID="22" presetClass="entr" presetSubtype="2" fill="hold" grpId="0" nodeType="withEffect">
                                  <p:stCondLst>
                                    <p:cond delay="750"/>
                                  </p:stCondLst>
                                  <p:childTnLst>
                                    <p:set>
                                      <p:cBhvr>
                                        <p:cTn id="12" dur="1" fill="hold">
                                          <p:stCondLst>
                                            <p:cond delay="0"/>
                                          </p:stCondLst>
                                        </p:cTn>
                                        <p:tgtEl>
                                          <p:spTgt spid="10"/>
                                        </p:tgtEl>
                                        <p:attrNameLst>
                                          <p:attrName>style.visibility</p:attrName>
                                        </p:attrNameLst>
                                      </p:cBhvr>
                                      <p:to>
                                        <p:strVal val="visible"/>
                                      </p:to>
                                    </p:set>
                                    <p:animEffect transition="in" filter="wipe(right)">
                                      <p:cBhvr>
                                        <p:cTn id="13" dur="500"/>
                                        <p:tgtEl>
                                          <p:spTgt spid="10"/>
                                        </p:tgtEl>
                                      </p:cBhvr>
                                    </p:animEffect>
                                  </p:childTnLst>
                                </p:cTn>
                              </p:par>
                              <p:par>
                                <p:cTn id="14" presetID="42" presetClass="path" presetSubtype="0" accel="49333" decel="50667" fill="hold" grpId="1" nodeType="withEffect">
                                  <p:stCondLst>
                                    <p:cond delay="750"/>
                                  </p:stCondLst>
                                  <p:childTnLst>
                                    <p:animMotion origin="layout" path="M -2.08333E-6 -1.11111E-6 L -0.06614 -1.11111E-6 " pathEditMode="relative" rAng="0" ptsTypes="AA">
                                      <p:cBhvr>
                                        <p:cTn id="15" dur="750" spd="-100000" fill="hold"/>
                                        <p:tgtEl>
                                          <p:spTgt spid="10"/>
                                        </p:tgtEl>
                                        <p:attrNameLst>
                                          <p:attrName>ppt_x</p:attrName>
                                          <p:attrName>ppt_y</p:attrName>
                                        </p:attrNameLst>
                                      </p:cBhvr>
                                      <p:rCtr x="-3307" y="0"/>
                                    </p:animMotion>
                                  </p:childTnLst>
                                </p:cTn>
                              </p:par>
                              <p:par>
                                <p:cTn id="16" presetID="22" presetClass="entr" presetSubtype="2" fill="hold" grpId="0" nodeType="withEffect">
                                  <p:stCondLst>
                                    <p:cond delay="1000"/>
                                  </p:stCondLst>
                                  <p:childTnLst>
                                    <p:set>
                                      <p:cBhvr>
                                        <p:cTn id="17" dur="1" fill="hold">
                                          <p:stCondLst>
                                            <p:cond delay="0"/>
                                          </p:stCondLst>
                                        </p:cTn>
                                        <p:tgtEl>
                                          <p:spTgt spid="80"/>
                                        </p:tgtEl>
                                        <p:attrNameLst>
                                          <p:attrName>style.visibility</p:attrName>
                                        </p:attrNameLst>
                                      </p:cBhvr>
                                      <p:to>
                                        <p:strVal val="visible"/>
                                      </p:to>
                                    </p:set>
                                    <p:animEffect transition="in" filter="wipe(right)">
                                      <p:cBhvr>
                                        <p:cTn id="18" dur="500"/>
                                        <p:tgtEl>
                                          <p:spTgt spid="80"/>
                                        </p:tgtEl>
                                      </p:cBhvr>
                                    </p:animEffect>
                                  </p:childTnLst>
                                </p:cTn>
                              </p:par>
                              <p:par>
                                <p:cTn id="19" presetID="42" presetClass="path" presetSubtype="0" accel="49333" decel="50667" fill="hold" grpId="1" nodeType="withEffect">
                                  <p:stCondLst>
                                    <p:cond delay="1000"/>
                                  </p:stCondLst>
                                  <p:childTnLst>
                                    <p:animMotion origin="layout" path="M -2.08333E-6 -1.11111E-6 L -0.06614 -1.11111E-6 " pathEditMode="relative" rAng="0" ptsTypes="AA">
                                      <p:cBhvr>
                                        <p:cTn id="20" dur="750" spd="-100000" fill="hold"/>
                                        <p:tgtEl>
                                          <p:spTgt spid="80"/>
                                        </p:tgtEl>
                                        <p:attrNameLst>
                                          <p:attrName>ppt_x</p:attrName>
                                          <p:attrName>ppt_y</p:attrName>
                                        </p:attrNameLst>
                                      </p:cBhvr>
                                      <p:rCtr x="-3307" y="0"/>
                                    </p:animMotion>
                                  </p:childTnLst>
                                </p:cTn>
                              </p:par>
                              <p:par>
                                <p:cTn id="21" presetID="10" presetClass="entr" presetSubtype="0" fill="hold" grpId="0" nodeType="withEffect">
                                  <p:stCondLst>
                                    <p:cond delay="1250"/>
                                  </p:stCondLst>
                                  <p:childTnLst>
                                    <p:set>
                                      <p:cBhvr>
                                        <p:cTn id="22" dur="1" fill="hold">
                                          <p:stCondLst>
                                            <p:cond delay="0"/>
                                          </p:stCondLst>
                                        </p:cTn>
                                        <p:tgtEl>
                                          <p:spTgt spid="71"/>
                                        </p:tgtEl>
                                        <p:attrNameLst>
                                          <p:attrName>style.visibility</p:attrName>
                                        </p:attrNameLst>
                                      </p:cBhvr>
                                      <p:to>
                                        <p:strVal val="visible"/>
                                      </p:to>
                                    </p:set>
                                    <p:animEffect transition="in" filter="fade">
                                      <p:cBhvr>
                                        <p:cTn id="23" dur="1000"/>
                                        <p:tgtEl>
                                          <p:spTgt spid="71"/>
                                        </p:tgtEl>
                                      </p:cBhvr>
                                    </p:animEffect>
                                  </p:childTnLst>
                                </p:cTn>
                              </p:par>
                              <p:par>
                                <p:cTn id="24" presetID="10" presetClass="entr" presetSubtype="0" fill="hold" grpId="0" nodeType="withEffect">
                                  <p:stCondLst>
                                    <p:cond delay="1250"/>
                                  </p:stCondLst>
                                  <p:childTnLst>
                                    <p:set>
                                      <p:cBhvr>
                                        <p:cTn id="25" dur="1" fill="hold">
                                          <p:stCondLst>
                                            <p:cond delay="0"/>
                                          </p:stCondLst>
                                        </p:cTn>
                                        <p:tgtEl>
                                          <p:spTgt spid="72"/>
                                        </p:tgtEl>
                                        <p:attrNameLst>
                                          <p:attrName>style.visibility</p:attrName>
                                        </p:attrNameLst>
                                      </p:cBhvr>
                                      <p:to>
                                        <p:strVal val="visible"/>
                                      </p:to>
                                    </p:set>
                                    <p:animEffect transition="in" filter="fade">
                                      <p:cBhvr>
                                        <p:cTn id="26" dur="1000"/>
                                        <p:tgtEl>
                                          <p:spTgt spid="72"/>
                                        </p:tgtEl>
                                      </p:cBhvr>
                                    </p:animEffect>
                                  </p:childTnLst>
                                </p:cTn>
                              </p:par>
                              <p:par>
                                <p:cTn id="27" presetID="10" presetClass="entr" presetSubtype="0" fill="hold" grpId="0" nodeType="withEffect">
                                  <p:stCondLst>
                                    <p:cond delay="1250"/>
                                  </p:stCondLst>
                                  <p:childTnLst>
                                    <p:set>
                                      <p:cBhvr>
                                        <p:cTn id="28" dur="1" fill="hold">
                                          <p:stCondLst>
                                            <p:cond delay="0"/>
                                          </p:stCondLst>
                                        </p:cTn>
                                        <p:tgtEl>
                                          <p:spTgt spid="70"/>
                                        </p:tgtEl>
                                        <p:attrNameLst>
                                          <p:attrName>style.visibility</p:attrName>
                                        </p:attrNameLst>
                                      </p:cBhvr>
                                      <p:to>
                                        <p:strVal val="visible"/>
                                      </p:to>
                                    </p:set>
                                    <p:animEffect transition="in" filter="fade">
                                      <p:cBhvr>
                                        <p:cTn id="29" dur="1000"/>
                                        <p:tgtEl>
                                          <p:spTgt spid="70"/>
                                        </p:tgtEl>
                                      </p:cBhvr>
                                    </p:animEffect>
                                  </p:childTnLst>
                                </p:cTn>
                              </p:par>
                              <p:par>
                                <p:cTn id="30" presetID="10" presetClass="entr" presetSubtype="0" fill="hold" grpId="0" nodeType="withEffect">
                                  <p:stCondLst>
                                    <p:cond delay="1250"/>
                                  </p:stCondLst>
                                  <p:childTnLst>
                                    <p:set>
                                      <p:cBhvr>
                                        <p:cTn id="31" dur="1" fill="hold">
                                          <p:stCondLst>
                                            <p:cond delay="0"/>
                                          </p:stCondLst>
                                        </p:cTn>
                                        <p:tgtEl>
                                          <p:spTgt spid="69"/>
                                        </p:tgtEl>
                                        <p:attrNameLst>
                                          <p:attrName>style.visibility</p:attrName>
                                        </p:attrNameLst>
                                      </p:cBhvr>
                                      <p:to>
                                        <p:strVal val="visible"/>
                                      </p:to>
                                    </p:set>
                                    <p:animEffect transition="in" filter="fade">
                                      <p:cBhvr>
                                        <p:cTn id="32" dur="1000"/>
                                        <p:tgtEl>
                                          <p:spTgt spid="69"/>
                                        </p:tgtEl>
                                      </p:cBhvr>
                                    </p:animEffect>
                                  </p:childTnLst>
                                </p:cTn>
                              </p:par>
                              <p:par>
                                <p:cTn id="33" presetID="10" presetClass="entr" presetSubtype="0" fill="hold" nodeType="withEffect">
                                  <p:stCondLst>
                                    <p:cond delay="125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1000"/>
                                        <p:tgtEl>
                                          <p:spTgt spid="13"/>
                                        </p:tgtEl>
                                      </p:cBhvr>
                                    </p:animEffect>
                                  </p:childTnLst>
                                </p:cTn>
                              </p:par>
                            </p:childTnLst>
                          </p:cTn>
                        </p:par>
                        <p:par>
                          <p:cTn id="36" fill="hold">
                            <p:stCondLst>
                              <p:cond delay="2250"/>
                            </p:stCondLst>
                            <p:childTnLst>
                              <p:par>
                                <p:cTn id="37" presetID="53" presetClass="entr" presetSubtype="16" fill="hold" nodeType="afterEffect">
                                  <p:stCondLst>
                                    <p:cond delay="0"/>
                                  </p:stCondLst>
                                  <p:childTnLst>
                                    <p:set>
                                      <p:cBhvr>
                                        <p:cTn id="38" dur="1" fill="hold">
                                          <p:stCondLst>
                                            <p:cond delay="0"/>
                                          </p:stCondLst>
                                        </p:cTn>
                                        <p:tgtEl>
                                          <p:spTgt spid="76"/>
                                        </p:tgtEl>
                                        <p:attrNameLst>
                                          <p:attrName>style.visibility</p:attrName>
                                        </p:attrNameLst>
                                      </p:cBhvr>
                                      <p:to>
                                        <p:strVal val="visible"/>
                                      </p:to>
                                    </p:set>
                                    <p:anim calcmode="lin" valueType="num">
                                      <p:cBhvr>
                                        <p:cTn id="39" dur="500" fill="hold"/>
                                        <p:tgtEl>
                                          <p:spTgt spid="76"/>
                                        </p:tgtEl>
                                        <p:attrNameLst>
                                          <p:attrName>ppt_w</p:attrName>
                                        </p:attrNameLst>
                                      </p:cBhvr>
                                      <p:tavLst>
                                        <p:tav tm="0">
                                          <p:val>
                                            <p:fltVal val="0"/>
                                          </p:val>
                                        </p:tav>
                                        <p:tav tm="100000">
                                          <p:val>
                                            <p:strVal val="#ppt_w"/>
                                          </p:val>
                                        </p:tav>
                                      </p:tavLst>
                                    </p:anim>
                                    <p:anim calcmode="lin" valueType="num">
                                      <p:cBhvr>
                                        <p:cTn id="40" dur="500" fill="hold"/>
                                        <p:tgtEl>
                                          <p:spTgt spid="76"/>
                                        </p:tgtEl>
                                        <p:attrNameLst>
                                          <p:attrName>ppt_h</p:attrName>
                                        </p:attrNameLst>
                                      </p:cBhvr>
                                      <p:tavLst>
                                        <p:tav tm="0">
                                          <p:val>
                                            <p:fltVal val="0"/>
                                          </p:val>
                                        </p:tav>
                                        <p:tav tm="100000">
                                          <p:val>
                                            <p:strVal val="#ppt_h"/>
                                          </p:val>
                                        </p:tav>
                                      </p:tavLst>
                                    </p:anim>
                                    <p:animEffect transition="in" filter="fade">
                                      <p:cBhvr>
                                        <p:cTn id="41" dur="500"/>
                                        <p:tgtEl>
                                          <p:spTgt spid="76"/>
                                        </p:tgtEl>
                                      </p:cBhvr>
                                    </p:animEffect>
                                  </p:childTnLst>
                                </p:cTn>
                              </p:par>
                              <p:par>
                                <p:cTn id="42" presetID="3" presetClass="emph" presetSubtype="2" fill="hold" grpId="1" nodeType="withEffect">
                                  <p:stCondLst>
                                    <p:cond delay="0"/>
                                  </p:stCondLst>
                                  <p:childTnLst>
                                    <p:animClr clrSpc="rgb" dir="cw">
                                      <p:cBhvr override="childStyle">
                                        <p:cTn id="43" dur="500" fill="hold"/>
                                        <p:tgtEl>
                                          <p:spTgt spid="69"/>
                                        </p:tgtEl>
                                        <p:attrNameLst>
                                          <p:attrName>style.color</p:attrName>
                                        </p:attrNameLst>
                                      </p:cBhvr>
                                      <p:to>
                                        <a:srgbClr val="BF4F14"/>
                                      </p:to>
                                    </p:animClr>
                                  </p:childTnLst>
                                </p:cTn>
                              </p:par>
                              <p:par>
                                <p:cTn id="44" presetID="10" presetClass="entr" presetSubtype="0" fill="hold" grpId="1" nodeType="withEffect">
                                  <p:stCondLst>
                                    <p:cond delay="0"/>
                                  </p:stCondLst>
                                  <p:childTnLst>
                                    <p:set>
                                      <p:cBhvr>
                                        <p:cTn id="45" dur="1" fill="hold">
                                          <p:stCondLst>
                                            <p:cond delay="0"/>
                                          </p:stCondLst>
                                        </p:cTn>
                                        <p:tgtEl>
                                          <p:spTgt spid="2"/>
                                        </p:tgtEl>
                                        <p:attrNameLst>
                                          <p:attrName>style.visibility</p:attrName>
                                        </p:attrNameLst>
                                      </p:cBhvr>
                                      <p:to>
                                        <p:strVal val="visible"/>
                                      </p:to>
                                    </p:set>
                                    <p:animEffect transition="in" filter="fade">
                                      <p:cBhvr>
                                        <p:cTn id="46" dur="750"/>
                                        <p:tgtEl>
                                          <p:spTgt spid="2"/>
                                        </p:tgtEl>
                                      </p:cBhvr>
                                    </p:animEffect>
                                  </p:childTnLst>
                                </p:cTn>
                              </p:par>
                            </p:childTnLst>
                          </p:cTn>
                        </p:par>
                      </p:childTnLst>
                    </p:cTn>
                  </p:par>
                  <p:par>
                    <p:cTn id="47" fill="hold">
                      <p:stCondLst>
                        <p:cond delay="indefinite"/>
                      </p:stCondLst>
                      <p:childTnLst>
                        <p:par>
                          <p:cTn id="48" fill="hold">
                            <p:stCondLst>
                              <p:cond delay="0"/>
                            </p:stCondLst>
                            <p:childTnLst>
                              <p:par>
                                <p:cTn id="49" presetID="42" presetClass="path" presetSubtype="0" accel="53000" decel="47000" fill="hold" grpId="0" nodeType="clickEffect">
                                  <p:stCondLst>
                                    <p:cond delay="0"/>
                                  </p:stCondLst>
                                  <p:childTnLst>
                                    <p:animMotion origin="layout" path="M -6.25E-7 -2.22222E-6 L -6.25E-7 0.19167 " pathEditMode="relative" rAng="0" ptsTypes="AA">
                                      <p:cBhvr>
                                        <p:cTn id="50" dur="1000" fill="hold"/>
                                        <p:tgtEl>
                                          <p:spTgt spid="2"/>
                                        </p:tgtEl>
                                        <p:attrNameLst>
                                          <p:attrName>ppt_x</p:attrName>
                                          <p:attrName>ppt_y</p:attrName>
                                        </p:attrNameLst>
                                      </p:cBhvr>
                                      <p:rCtr x="0" y="9583"/>
                                    </p:animMotion>
                                  </p:childTnLst>
                                </p:cTn>
                              </p:par>
                              <p:par>
                                <p:cTn id="51" presetID="53" presetClass="entr" presetSubtype="16" fill="hold" nodeType="withEffect">
                                  <p:stCondLst>
                                    <p:cond delay="0"/>
                                  </p:stCondLst>
                                  <p:childTnLst>
                                    <p:set>
                                      <p:cBhvr>
                                        <p:cTn id="52" dur="1" fill="hold">
                                          <p:stCondLst>
                                            <p:cond delay="0"/>
                                          </p:stCondLst>
                                        </p:cTn>
                                        <p:tgtEl>
                                          <p:spTgt spid="73"/>
                                        </p:tgtEl>
                                        <p:attrNameLst>
                                          <p:attrName>style.visibility</p:attrName>
                                        </p:attrNameLst>
                                      </p:cBhvr>
                                      <p:to>
                                        <p:strVal val="visible"/>
                                      </p:to>
                                    </p:set>
                                    <p:anim calcmode="lin" valueType="num">
                                      <p:cBhvr>
                                        <p:cTn id="53" dur="500" fill="hold"/>
                                        <p:tgtEl>
                                          <p:spTgt spid="73"/>
                                        </p:tgtEl>
                                        <p:attrNameLst>
                                          <p:attrName>ppt_w</p:attrName>
                                        </p:attrNameLst>
                                      </p:cBhvr>
                                      <p:tavLst>
                                        <p:tav tm="0">
                                          <p:val>
                                            <p:fltVal val="0"/>
                                          </p:val>
                                        </p:tav>
                                        <p:tav tm="100000">
                                          <p:val>
                                            <p:strVal val="#ppt_w"/>
                                          </p:val>
                                        </p:tav>
                                      </p:tavLst>
                                    </p:anim>
                                    <p:anim calcmode="lin" valueType="num">
                                      <p:cBhvr>
                                        <p:cTn id="54" dur="500" fill="hold"/>
                                        <p:tgtEl>
                                          <p:spTgt spid="73"/>
                                        </p:tgtEl>
                                        <p:attrNameLst>
                                          <p:attrName>ppt_h</p:attrName>
                                        </p:attrNameLst>
                                      </p:cBhvr>
                                      <p:tavLst>
                                        <p:tav tm="0">
                                          <p:val>
                                            <p:fltVal val="0"/>
                                          </p:val>
                                        </p:tav>
                                        <p:tav tm="100000">
                                          <p:val>
                                            <p:strVal val="#ppt_h"/>
                                          </p:val>
                                        </p:tav>
                                      </p:tavLst>
                                    </p:anim>
                                    <p:animEffect transition="in" filter="fade">
                                      <p:cBhvr>
                                        <p:cTn id="55" dur="500"/>
                                        <p:tgtEl>
                                          <p:spTgt spid="73"/>
                                        </p:tgtEl>
                                      </p:cBhvr>
                                    </p:animEffect>
                                  </p:childTnLst>
                                </p:cTn>
                              </p:par>
                              <p:par>
                                <p:cTn id="56" presetID="53" presetClass="exit" presetSubtype="32" fill="hold" nodeType="withEffect">
                                  <p:stCondLst>
                                    <p:cond delay="0"/>
                                  </p:stCondLst>
                                  <p:childTnLst>
                                    <p:anim calcmode="lin" valueType="num">
                                      <p:cBhvr>
                                        <p:cTn id="57" dur="500"/>
                                        <p:tgtEl>
                                          <p:spTgt spid="76"/>
                                        </p:tgtEl>
                                        <p:attrNameLst>
                                          <p:attrName>ppt_w</p:attrName>
                                        </p:attrNameLst>
                                      </p:cBhvr>
                                      <p:tavLst>
                                        <p:tav tm="0">
                                          <p:val>
                                            <p:strVal val="ppt_w"/>
                                          </p:val>
                                        </p:tav>
                                        <p:tav tm="100000">
                                          <p:val>
                                            <p:fltVal val="0"/>
                                          </p:val>
                                        </p:tav>
                                      </p:tavLst>
                                    </p:anim>
                                    <p:anim calcmode="lin" valueType="num">
                                      <p:cBhvr>
                                        <p:cTn id="58" dur="500"/>
                                        <p:tgtEl>
                                          <p:spTgt spid="76"/>
                                        </p:tgtEl>
                                        <p:attrNameLst>
                                          <p:attrName>ppt_h</p:attrName>
                                        </p:attrNameLst>
                                      </p:cBhvr>
                                      <p:tavLst>
                                        <p:tav tm="0">
                                          <p:val>
                                            <p:strVal val="ppt_h"/>
                                          </p:val>
                                        </p:tav>
                                        <p:tav tm="100000">
                                          <p:val>
                                            <p:fltVal val="0"/>
                                          </p:val>
                                        </p:tav>
                                      </p:tavLst>
                                    </p:anim>
                                    <p:animEffect transition="out" filter="fade">
                                      <p:cBhvr>
                                        <p:cTn id="59" dur="500"/>
                                        <p:tgtEl>
                                          <p:spTgt spid="76"/>
                                        </p:tgtEl>
                                      </p:cBhvr>
                                    </p:animEffect>
                                    <p:set>
                                      <p:cBhvr>
                                        <p:cTn id="60" dur="1" fill="hold">
                                          <p:stCondLst>
                                            <p:cond delay="499"/>
                                          </p:stCondLst>
                                        </p:cTn>
                                        <p:tgtEl>
                                          <p:spTgt spid="76"/>
                                        </p:tgtEl>
                                        <p:attrNameLst>
                                          <p:attrName>style.visibility</p:attrName>
                                        </p:attrNameLst>
                                      </p:cBhvr>
                                      <p:to>
                                        <p:strVal val="hidden"/>
                                      </p:to>
                                    </p:set>
                                  </p:childTnLst>
                                </p:cTn>
                              </p:par>
                              <p:par>
                                <p:cTn id="61" presetID="3" presetClass="emph" presetSubtype="2" fill="hold" grpId="2" nodeType="withEffect">
                                  <p:stCondLst>
                                    <p:cond delay="0"/>
                                  </p:stCondLst>
                                  <p:childTnLst>
                                    <p:animClr clrSpc="rgb" dir="cw">
                                      <p:cBhvr override="childStyle">
                                        <p:cTn id="62" dur="500" fill="hold"/>
                                        <p:tgtEl>
                                          <p:spTgt spid="69"/>
                                        </p:tgtEl>
                                        <p:attrNameLst>
                                          <p:attrName>style.color</p:attrName>
                                        </p:attrNameLst>
                                      </p:cBhvr>
                                      <p:to>
                                        <a:srgbClr val="262626"/>
                                      </p:to>
                                    </p:animClr>
                                  </p:childTnLst>
                                </p:cTn>
                              </p:par>
                              <p:par>
                                <p:cTn id="63" presetID="3" presetClass="emph" presetSubtype="2" fill="hold" grpId="1" nodeType="withEffect">
                                  <p:stCondLst>
                                    <p:cond delay="0"/>
                                  </p:stCondLst>
                                  <p:childTnLst>
                                    <p:animClr clrSpc="rgb" dir="cw">
                                      <p:cBhvr override="childStyle">
                                        <p:cTn id="64" dur="500" fill="hold"/>
                                        <p:tgtEl>
                                          <p:spTgt spid="70"/>
                                        </p:tgtEl>
                                        <p:attrNameLst>
                                          <p:attrName>style.color</p:attrName>
                                        </p:attrNameLst>
                                      </p:cBhvr>
                                      <p:to>
                                        <a:srgbClr val="BF4F14"/>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p:bldP spid="69" grpId="0"/>
      <p:bldP spid="69" grpId="1"/>
      <p:bldP spid="69" grpId="2"/>
      <p:bldP spid="70" grpId="0"/>
      <p:bldP spid="70" grpId="1"/>
      <p:bldP spid="71" grpId="0"/>
      <p:bldP spid="72" grpId="0"/>
      <p:bldP spid="80" grpId="0" animBg="1"/>
      <p:bldP spid="80" grpId="1" animBg="1"/>
      <p:bldP spid="2" grpId="0" animBg="1"/>
      <p:bldP spid="2" grpId="1"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5447FC-6D99-CBBF-2202-BE96645DC600}"/>
            </a:ext>
          </a:extLst>
        </p:cNvPr>
        <p:cNvGrpSpPr/>
        <p:nvPr/>
      </p:nvGrpSpPr>
      <p:grpSpPr>
        <a:xfrm>
          <a:off x="0" y="0"/>
          <a:ext cx="0" cy="0"/>
          <a:chOff x="0" y="0"/>
          <a:chExt cx="0" cy="0"/>
        </a:xfrm>
      </p:grpSpPr>
      <p:sp>
        <p:nvSpPr>
          <p:cNvPr id="7" name="Rectangle">
            <a:extLst>
              <a:ext uri="{FF2B5EF4-FFF2-40B4-BE49-F238E27FC236}">
                <a16:creationId xmlns:a16="http://schemas.microsoft.com/office/drawing/2014/main" id="{52FC0737-791E-987A-C0BC-5E7F1C9B6605}"/>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grpSp>
        <p:nvGrpSpPr>
          <p:cNvPr id="26" name="Group 25">
            <a:extLst>
              <a:ext uri="{FF2B5EF4-FFF2-40B4-BE49-F238E27FC236}">
                <a16:creationId xmlns:a16="http://schemas.microsoft.com/office/drawing/2014/main" id="{AAFDADF0-7B99-59A5-FC18-A665F9949908}"/>
              </a:ext>
            </a:extLst>
          </p:cNvPr>
          <p:cNvGrpSpPr/>
          <p:nvPr/>
        </p:nvGrpSpPr>
        <p:grpSpPr>
          <a:xfrm>
            <a:off x="6140450" y="2946399"/>
            <a:ext cx="2730500" cy="1117600"/>
            <a:chOff x="501650" y="2946400"/>
            <a:chExt cx="2730500" cy="1117600"/>
          </a:xfrm>
        </p:grpSpPr>
        <p:sp>
          <p:nvSpPr>
            <p:cNvPr id="27" name="Rectangle: Rounded Corners 26">
              <a:extLst>
                <a:ext uri="{FF2B5EF4-FFF2-40B4-BE49-F238E27FC236}">
                  <a16:creationId xmlns:a16="http://schemas.microsoft.com/office/drawing/2014/main" id="{4692BCF1-E0BE-35F5-21E3-D3E0C75D28A9}"/>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8" name="TextBox 27">
              <a:extLst>
                <a:ext uri="{FF2B5EF4-FFF2-40B4-BE49-F238E27FC236}">
                  <a16:creationId xmlns:a16="http://schemas.microsoft.com/office/drawing/2014/main" id="{A937EDFC-B02A-E66E-E22A-793D3528156B}"/>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OPPORTUNITIES</a:t>
              </a:r>
            </a:p>
          </p:txBody>
        </p:sp>
      </p:grpSp>
      <p:grpSp>
        <p:nvGrpSpPr>
          <p:cNvPr id="29" name="Group 28">
            <a:extLst>
              <a:ext uri="{FF2B5EF4-FFF2-40B4-BE49-F238E27FC236}">
                <a16:creationId xmlns:a16="http://schemas.microsoft.com/office/drawing/2014/main" id="{E327A495-2DF7-9F23-46C6-D3284B904F9E}"/>
              </a:ext>
            </a:extLst>
          </p:cNvPr>
          <p:cNvGrpSpPr/>
          <p:nvPr/>
        </p:nvGrpSpPr>
        <p:grpSpPr>
          <a:xfrm>
            <a:off x="8959850" y="2946399"/>
            <a:ext cx="2730500" cy="1117600"/>
            <a:chOff x="501650" y="2946400"/>
            <a:chExt cx="2730500" cy="1117600"/>
          </a:xfrm>
        </p:grpSpPr>
        <p:sp>
          <p:nvSpPr>
            <p:cNvPr id="30" name="Rectangle: Rounded Corners 29">
              <a:extLst>
                <a:ext uri="{FF2B5EF4-FFF2-40B4-BE49-F238E27FC236}">
                  <a16:creationId xmlns:a16="http://schemas.microsoft.com/office/drawing/2014/main" id="{FBEAC286-1588-D5C2-29D6-818F8E3BABBC}"/>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31" name="TextBox 30">
              <a:extLst>
                <a:ext uri="{FF2B5EF4-FFF2-40B4-BE49-F238E27FC236}">
                  <a16:creationId xmlns:a16="http://schemas.microsoft.com/office/drawing/2014/main" id="{A1D741B4-68BC-903D-6C1E-66E8517FB2BD}"/>
                </a:ext>
              </a:extLst>
            </p:cNvPr>
            <p:cNvSpPr txBox="1"/>
            <p:nvPr/>
          </p:nvSpPr>
          <p:spPr>
            <a:xfrm>
              <a:off x="679450" y="3008867"/>
              <a:ext cx="2374900" cy="369332"/>
            </a:xfrm>
            <a:prstGeom prst="rect">
              <a:avLst/>
            </a:prstGeom>
            <a:noFill/>
          </p:spPr>
          <p:txBody>
            <a:bodyPr wrap="square" rtlCol="0">
              <a:spAutoFit/>
            </a:bodyPr>
            <a:lstStyle/>
            <a:p>
              <a:pPr algn="ctr"/>
              <a:r>
                <a:rPr lang="en-US" b="1" dirty="0">
                  <a:latin typeface="Montserrat" panose="00000500000000000000" pitchFamily="2" charset="0"/>
                </a:rPr>
                <a:t>THREATS</a:t>
              </a:r>
            </a:p>
          </p:txBody>
        </p:sp>
      </p:grpSp>
      <p:sp>
        <p:nvSpPr>
          <p:cNvPr id="3" name="Rectangle">
            <a:extLst>
              <a:ext uri="{FF2B5EF4-FFF2-40B4-BE49-F238E27FC236}">
                <a16:creationId xmlns:a16="http://schemas.microsoft.com/office/drawing/2014/main" id="{A27A12D0-4A79-AC4C-9BAE-257FF8F4D40A}"/>
              </a:ext>
            </a:extLst>
          </p:cNvPr>
          <p:cNvSpPr>
            <a:spLocks noGrp="1" noRot="1" noMove="1" noResize="1" noEditPoints="1" noAdjustHandles="1" noChangeArrowheads="1" noChangeShapeType="1"/>
          </p:cNvSpPr>
          <p:nvPr/>
        </p:nvSpPr>
        <p:spPr>
          <a:xfrm>
            <a:off x="0" y="3429000"/>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algn="ctr">
              <a:lnSpc>
                <a:spcPct val="100000"/>
              </a:lnSpc>
              <a:defRPr sz="3200" spc="0">
                <a:solidFill>
                  <a:srgbClr val="FFFFFF"/>
                </a:solidFill>
                <a:latin typeface="Helvetica Neue Medium"/>
                <a:ea typeface="Helvetica Neue Medium"/>
                <a:cs typeface="Helvetica Neue Medium"/>
                <a:sym typeface="Helvetica Neue Medium"/>
              </a:defRPr>
            </a:pPr>
            <a:endParaRPr dirty="0"/>
          </a:p>
        </p:txBody>
      </p:sp>
      <p:sp>
        <p:nvSpPr>
          <p:cNvPr id="2" name="Saeed Faal 1">
            <a:extLst>
              <a:ext uri="{FF2B5EF4-FFF2-40B4-BE49-F238E27FC236}">
                <a16:creationId xmlns:a16="http://schemas.microsoft.com/office/drawing/2014/main" id="{F4D987DB-15FA-CD8F-750B-1E7287943DA1}"/>
              </a:ext>
            </a:extLst>
          </p:cNvPr>
          <p:cNvSpPr txBox="1"/>
          <p:nvPr/>
        </p:nvSpPr>
        <p:spPr>
          <a:xfrm>
            <a:off x="1613336" y="4193545"/>
            <a:ext cx="8654338" cy="707886"/>
          </a:xfrm>
          <a:prstGeom prst="rect">
            <a:avLst/>
          </a:prstGeom>
          <a:noFill/>
        </p:spPr>
        <p:txBody>
          <a:bodyPr wrap="square" rtlCol="0">
            <a:spAutoFit/>
          </a:bodyPr>
          <a:lstStyle/>
          <a:p>
            <a:r>
              <a:rPr lang="en-US" sz="4000" b="1" dirty="0">
                <a:solidFill>
                  <a:schemeClr val="tx1">
                    <a:lumMod val="65000"/>
                    <a:lumOff val="35000"/>
                  </a:schemeClr>
                </a:solidFill>
                <a:latin typeface="Montserrat" panose="00000500000000000000" pitchFamily="2" charset="0"/>
                <a:ea typeface="Lato Black" charset="0"/>
                <a:cs typeface="Lato Black" charset="0"/>
              </a:rPr>
              <a:t>The Threats we dealing with</a:t>
            </a:r>
          </a:p>
        </p:txBody>
      </p:sp>
      <p:sp>
        <p:nvSpPr>
          <p:cNvPr id="6" name="Rectangle 35">
            <a:extLst>
              <a:ext uri="{FF2B5EF4-FFF2-40B4-BE49-F238E27FC236}">
                <a16:creationId xmlns:a16="http://schemas.microsoft.com/office/drawing/2014/main" id="{0EB48FA5-BB0D-9672-54F3-1B2F8177A0D0}"/>
              </a:ext>
            </a:extLst>
          </p:cNvPr>
          <p:cNvSpPr/>
          <p:nvPr/>
        </p:nvSpPr>
        <p:spPr>
          <a:xfrm rot="5400000">
            <a:off x="601222" y="5073129"/>
            <a:ext cx="1915863" cy="108365"/>
          </a:xfrm>
          <a:prstGeom prst="rect">
            <a:avLst/>
          </a:prstGeom>
          <a:solidFill>
            <a:srgbClr val="22374E"/>
          </a:solidFill>
          <a:ln>
            <a:noFill/>
          </a:ln>
          <a:effectLst/>
        </p:spPr>
        <p:style>
          <a:lnRef idx="1">
            <a:schemeClr val="accent1"/>
          </a:lnRef>
          <a:fillRef idx="3">
            <a:schemeClr val="accent1"/>
          </a:fillRef>
          <a:effectRef idx="2">
            <a:schemeClr val="accent1"/>
          </a:effectRef>
          <a:fontRef idx="minor">
            <a:schemeClr val="lt1"/>
          </a:fontRef>
        </p:style>
        <p:txBody>
          <a:bodyPr lIns="45670" tIns="22836" rIns="45670" bIns="22836" anchor="ctr"/>
          <a:lstStyle/>
          <a:p>
            <a:pPr defTabSz="543722">
              <a:defRPr/>
            </a:pPr>
            <a:endParaRPr lang="en-US" sz="900" dirty="0">
              <a:solidFill>
                <a:schemeClr val="tx1"/>
              </a:solidFill>
              <a:effectLst>
                <a:outerShdw blurRad="88900" dist="50800" dir="2700000" algn="tl" rotWithShape="0">
                  <a:prstClr val="black">
                    <a:alpha val="40000"/>
                  </a:prstClr>
                </a:outerShdw>
              </a:effectLst>
              <a:latin typeface="Open Sans Light"/>
            </a:endParaRPr>
          </a:p>
        </p:txBody>
      </p:sp>
      <p:sp>
        <p:nvSpPr>
          <p:cNvPr id="8" name="Title 20">
            <a:extLst>
              <a:ext uri="{FF2B5EF4-FFF2-40B4-BE49-F238E27FC236}">
                <a16:creationId xmlns:a16="http://schemas.microsoft.com/office/drawing/2014/main" id="{F7849923-4A48-5BD6-44DD-F9A73C438F7D}"/>
              </a:ext>
            </a:extLst>
          </p:cNvPr>
          <p:cNvSpPr txBox="1">
            <a:spLocks/>
          </p:cNvSpPr>
          <p:nvPr/>
        </p:nvSpPr>
        <p:spPr bwMode="auto">
          <a:xfrm>
            <a:off x="1683026" y="4925596"/>
            <a:ext cx="9270447" cy="1541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algn="just">
              <a:lnSpc>
                <a:spcPct val="130000"/>
              </a:lnSpc>
            </a:pPr>
            <a:r>
              <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rPr>
              <a:t>.</a:t>
            </a:r>
          </a:p>
          <a:p>
            <a:pPr algn="just">
              <a:lnSpc>
                <a:spcPct val="130000"/>
              </a:lnSpc>
            </a:pPr>
            <a:endParaRPr lang="pt-BR" sz="1200" dirty="0">
              <a:solidFill>
                <a:schemeClr val="tx1">
                  <a:lumMod val="65000"/>
                  <a:lumOff val="35000"/>
                </a:schemeClr>
              </a:solidFill>
              <a:effectLst>
                <a:outerShdw blurRad="88900" dist="50800" dir="2700000" algn="tl" rotWithShape="0">
                  <a:prstClr val="black">
                    <a:alpha val="40000"/>
                  </a:prstClr>
                </a:outerShdw>
              </a:effectLst>
              <a:latin typeface="Montserrat" panose="00000500000000000000" pitchFamily="2" charset="0"/>
              <a:ea typeface="Lato" pitchFamily="34" charset="0"/>
              <a:cs typeface="Lato" pitchFamily="34" charset="0"/>
            </a:endParaRPr>
          </a:p>
        </p:txBody>
      </p:sp>
      <p:pic>
        <p:nvPicPr>
          <p:cNvPr id="12" name="Picture Placeholder 11">
            <a:extLst>
              <a:ext uri="{FF2B5EF4-FFF2-40B4-BE49-F238E27FC236}">
                <a16:creationId xmlns:a16="http://schemas.microsoft.com/office/drawing/2014/main" id="{38307D58-FAAB-0672-38EB-5346F0C62DDE}"/>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6883" b="26883"/>
          <a:stretch/>
        </p:blipFill>
        <p:spPr/>
      </p:pic>
    </p:spTree>
    <p:extLst>
      <p:ext uri="{BB962C8B-B14F-4D97-AF65-F5344CB8AC3E}">
        <p14:creationId xmlns:p14="http://schemas.microsoft.com/office/powerpoint/2010/main" val="1119370528"/>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11111E-6 L 5E-6 0.12778 " pathEditMode="relative" rAng="0" ptsTypes="AA">
                                      <p:cBhvr>
                                        <p:cTn id="6" dur="750" fill="hold"/>
                                        <p:tgtEl>
                                          <p:spTgt spid="26"/>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29"/>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3 L 5E-6 -1.11111E-6 " pathEditMode="relative" rAng="0" ptsTypes="AA">
                                      <p:cBhvr>
                                        <p:cTn id="10" dur="750" fill="hold"/>
                                        <p:tgtEl>
                                          <p:spTgt spid="29"/>
                                        </p:tgtEl>
                                        <p:attrNameLst>
                                          <p:attrName>ppt_x</p:attrName>
                                          <p:attrName>ppt_y</p:attrName>
                                        </p:attrNameLst>
                                      </p:cBhvr>
                                      <p:rCtr x="0" y="-6667"/>
                                    </p:animMotion>
                                  </p:childTnLst>
                                </p:cTn>
                              </p:par>
                              <p:par>
                                <p:cTn id="11" presetID="23" presetClass="entr" presetSubtype="272" fill="hold" grpId="0" nodeType="withEffect">
                                  <p:stCondLst>
                                    <p:cond delay="500"/>
                                  </p:stCondLst>
                                  <p:childTnLst>
                                    <p:set>
                                      <p:cBhvr>
                                        <p:cTn id="12" dur="1" fill="hold">
                                          <p:stCondLst>
                                            <p:cond delay="0"/>
                                          </p:stCondLst>
                                        </p:cTn>
                                        <p:tgtEl>
                                          <p:spTgt spid="2"/>
                                        </p:tgtEl>
                                        <p:attrNameLst>
                                          <p:attrName>style.visibility</p:attrName>
                                        </p:attrNameLst>
                                      </p:cBhvr>
                                      <p:to>
                                        <p:strVal val="visible"/>
                                      </p:to>
                                    </p:set>
                                    <p:anim calcmode="lin" valueType="num">
                                      <p:cBhvr>
                                        <p:cTn id="13" dur="250" fill="hold"/>
                                        <p:tgtEl>
                                          <p:spTgt spid="2"/>
                                        </p:tgtEl>
                                        <p:attrNameLst>
                                          <p:attrName>ppt_w</p:attrName>
                                        </p:attrNameLst>
                                      </p:cBhvr>
                                      <p:tavLst>
                                        <p:tav tm="0">
                                          <p:val>
                                            <p:strVal val="2/3*#ppt_w"/>
                                          </p:val>
                                        </p:tav>
                                        <p:tav tm="100000">
                                          <p:val>
                                            <p:strVal val="#ppt_w"/>
                                          </p:val>
                                        </p:tav>
                                      </p:tavLst>
                                    </p:anim>
                                    <p:anim calcmode="lin" valueType="num">
                                      <p:cBhvr>
                                        <p:cTn id="14" dur="250" fill="hold"/>
                                        <p:tgtEl>
                                          <p:spTgt spid="2"/>
                                        </p:tgtEl>
                                        <p:attrNameLst>
                                          <p:attrName>ppt_h</p:attrName>
                                        </p:attrNameLst>
                                      </p:cBhvr>
                                      <p:tavLst>
                                        <p:tav tm="0">
                                          <p:val>
                                            <p:strVal val="2/3*#ppt_h"/>
                                          </p:val>
                                        </p:tav>
                                        <p:tav tm="100000">
                                          <p:val>
                                            <p:strVal val="#ppt_h"/>
                                          </p:val>
                                        </p:tav>
                                      </p:tavLst>
                                    </p:anim>
                                  </p:childTnLst>
                                </p:cTn>
                              </p:par>
                              <p:par>
                                <p:cTn id="15" presetID="42" presetClass="path" presetSubtype="0" accel="49333" decel="50667" fill="hold" grpId="1" nodeType="withEffect">
                                  <p:stCondLst>
                                    <p:cond delay="500"/>
                                  </p:stCondLst>
                                  <p:childTnLst>
                                    <p:animMotion origin="layout" path="M 4.16667E-7 -4.44444E-6 L 4.16667E-7 0.07246 " pathEditMode="relative" rAng="0" ptsTypes="AA">
                                      <p:cBhvr>
                                        <p:cTn id="16" dur="500" spd="-100000" fill="hold"/>
                                        <p:tgtEl>
                                          <p:spTgt spid="2"/>
                                        </p:tgtEl>
                                        <p:attrNameLst>
                                          <p:attrName>ppt_x</p:attrName>
                                          <p:attrName>ppt_y</p:attrName>
                                        </p:attrNameLst>
                                      </p:cBhvr>
                                      <p:rCtr x="0" y="3611"/>
                                    </p:animMotion>
                                  </p:childTnLst>
                                </p:cTn>
                              </p:par>
                              <p:par>
                                <p:cTn id="17" presetID="23" presetClass="entr" presetSubtype="272" fill="hold" grpId="0" nodeType="withEffect">
                                  <p:stCondLst>
                                    <p:cond delay="500"/>
                                  </p:stCondLst>
                                  <p:childTnLst>
                                    <p:set>
                                      <p:cBhvr>
                                        <p:cTn id="18" dur="1" fill="hold">
                                          <p:stCondLst>
                                            <p:cond delay="0"/>
                                          </p:stCondLst>
                                        </p:cTn>
                                        <p:tgtEl>
                                          <p:spTgt spid="6"/>
                                        </p:tgtEl>
                                        <p:attrNameLst>
                                          <p:attrName>style.visibility</p:attrName>
                                        </p:attrNameLst>
                                      </p:cBhvr>
                                      <p:to>
                                        <p:strVal val="visible"/>
                                      </p:to>
                                    </p:set>
                                    <p:anim calcmode="lin" valueType="num">
                                      <p:cBhvr>
                                        <p:cTn id="19" dur="250" fill="hold"/>
                                        <p:tgtEl>
                                          <p:spTgt spid="6"/>
                                        </p:tgtEl>
                                        <p:attrNameLst>
                                          <p:attrName>ppt_w</p:attrName>
                                        </p:attrNameLst>
                                      </p:cBhvr>
                                      <p:tavLst>
                                        <p:tav tm="0">
                                          <p:val>
                                            <p:strVal val="2/3*#ppt_w"/>
                                          </p:val>
                                        </p:tav>
                                        <p:tav tm="100000">
                                          <p:val>
                                            <p:strVal val="#ppt_w"/>
                                          </p:val>
                                        </p:tav>
                                      </p:tavLst>
                                    </p:anim>
                                    <p:anim calcmode="lin" valueType="num">
                                      <p:cBhvr>
                                        <p:cTn id="20" dur="250" fill="hold"/>
                                        <p:tgtEl>
                                          <p:spTgt spid="6"/>
                                        </p:tgtEl>
                                        <p:attrNameLst>
                                          <p:attrName>ppt_h</p:attrName>
                                        </p:attrNameLst>
                                      </p:cBhvr>
                                      <p:tavLst>
                                        <p:tav tm="0">
                                          <p:val>
                                            <p:strVal val="2/3*#ppt_h"/>
                                          </p:val>
                                        </p:tav>
                                        <p:tav tm="100000">
                                          <p:val>
                                            <p:strVal val="#ppt_h"/>
                                          </p:val>
                                        </p:tav>
                                      </p:tavLst>
                                    </p:anim>
                                  </p:childTnLst>
                                </p:cTn>
                              </p:par>
                              <p:par>
                                <p:cTn id="21" presetID="42" presetClass="path" presetSubtype="0" accel="49333" decel="50667" fill="hold" grpId="1" nodeType="withEffect">
                                  <p:stCondLst>
                                    <p:cond delay="500"/>
                                  </p:stCondLst>
                                  <p:childTnLst>
                                    <p:animMotion origin="layout" path="M -4.58333E-6 4.81481E-6 L -4.58333E-6 0.07245 " pathEditMode="relative" rAng="0" ptsTypes="AA">
                                      <p:cBhvr>
                                        <p:cTn id="22" dur="500" spd="-100000" fill="hold"/>
                                        <p:tgtEl>
                                          <p:spTgt spid="6"/>
                                        </p:tgtEl>
                                        <p:attrNameLst>
                                          <p:attrName>ppt_x</p:attrName>
                                          <p:attrName>ppt_y</p:attrName>
                                        </p:attrNameLst>
                                      </p:cBhvr>
                                      <p:rCtr x="0" y="3611"/>
                                    </p:animMotion>
                                  </p:childTnLst>
                                </p:cTn>
                              </p:par>
                              <p:par>
                                <p:cTn id="23" presetID="23" presetClass="entr" presetSubtype="272" fill="hold" grpId="0" nodeType="withEffect">
                                  <p:stCondLst>
                                    <p:cond delay="750"/>
                                  </p:stCondLst>
                                  <p:childTnLst>
                                    <p:set>
                                      <p:cBhvr>
                                        <p:cTn id="24" dur="1" fill="hold">
                                          <p:stCondLst>
                                            <p:cond delay="0"/>
                                          </p:stCondLst>
                                        </p:cTn>
                                        <p:tgtEl>
                                          <p:spTgt spid="8"/>
                                        </p:tgtEl>
                                        <p:attrNameLst>
                                          <p:attrName>style.visibility</p:attrName>
                                        </p:attrNameLst>
                                      </p:cBhvr>
                                      <p:to>
                                        <p:strVal val="visible"/>
                                      </p:to>
                                    </p:set>
                                    <p:anim calcmode="lin" valueType="num">
                                      <p:cBhvr>
                                        <p:cTn id="25" dur="250" fill="hold"/>
                                        <p:tgtEl>
                                          <p:spTgt spid="8"/>
                                        </p:tgtEl>
                                        <p:attrNameLst>
                                          <p:attrName>ppt_w</p:attrName>
                                        </p:attrNameLst>
                                      </p:cBhvr>
                                      <p:tavLst>
                                        <p:tav tm="0">
                                          <p:val>
                                            <p:strVal val="2/3*#ppt_w"/>
                                          </p:val>
                                        </p:tav>
                                        <p:tav tm="100000">
                                          <p:val>
                                            <p:strVal val="#ppt_w"/>
                                          </p:val>
                                        </p:tav>
                                      </p:tavLst>
                                    </p:anim>
                                    <p:anim calcmode="lin" valueType="num">
                                      <p:cBhvr>
                                        <p:cTn id="26" dur="250" fill="hold"/>
                                        <p:tgtEl>
                                          <p:spTgt spid="8"/>
                                        </p:tgtEl>
                                        <p:attrNameLst>
                                          <p:attrName>ppt_h</p:attrName>
                                        </p:attrNameLst>
                                      </p:cBhvr>
                                      <p:tavLst>
                                        <p:tav tm="0">
                                          <p:val>
                                            <p:strVal val="2/3*#ppt_h"/>
                                          </p:val>
                                        </p:tav>
                                        <p:tav tm="100000">
                                          <p:val>
                                            <p:strVal val="#ppt_h"/>
                                          </p:val>
                                        </p:tav>
                                      </p:tavLst>
                                    </p:anim>
                                  </p:childTnLst>
                                </p:cTn>
                              </p:par>
                              <p:par>
                                <p:cTn id="27" presetID="42" presetClass="path" presetSubtype="0" accel="49333" decel="50667" fill="hold" grpId="1" nodeType="withEffect">
                                  <p:stCondLst>
                                    <p:cond delay="750"/>
                                  </p:stCondLst>
                                  <p:childTnLst>
                                    <p:animMotion origin="layout" path="M 8.33333E-7 4.44444E-6 L 8.33333E-7 0.07245 " pathEditMode="relative" rAng="0" ptsTypes="AA">
                                      <p:cBhvr>
                                        <p:cTn id="28" dur="500" spd="-100000" fill="hold"/>
                                        <p:tgtEl>
                                          <p:spTgt spid="8"/>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6" grpId="0" animBg="1"/>
      <p:bldP spid="6" grpId="1" animBg="1"/>
      <p:bldP spid="8" grpId="0"/>
      <p:bldP spid="8" grpId="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830C66-474E-E78D-C8C2-37BA1E398F70}"/>
            </a:ext>
          </a:extLst>
        </p:cNvPr>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AE109470-C82E-C3CE-D0BB-0CF682CFEA5C}"/>
              </a:ext>
            </a:extLst>
          </p:cNvPr>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p:blipFill>
        <p:spPr/>
      </p:pic>
      <p:sp>
        <p:nvSpPr>
          <p:cNvPr id="7" name="Rectangle">
            <a:extLst>
              <a:ext uri="{FF2B5EF4-FFF2-40B4-BE49-F238E27FC236}">
                <a16:creationId xmlns:a16="http://schemas.microsoft.com/office/drawing/2014/main" id="{F8EBDE72-8992-61B4-4521-FF7EDD03BBE1}"/>
              </a:ext>
            </a:extLst>
          </p:cNvPr>
          <p:cNvSpPr/>
          <p:nvPr/>
        </p:nvSpPr>
        <p:spPr>
          <a:xfrm>
            <a:off x="0" y="3429001"/>
            <a:ext cx="12192000" cy="3429000"/>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2" name="Group 21">
            <a:extLst>
              <a:ext uri="{FF2B5EF4-FFF2-40B4-BE49-F238E27FC236}">
                <a16:creationId xmlns:a16="http://schemas.microsoft.com/office/drawing/2014/main" id="{EC282454-1326-65E7-5D60-2765A792B210}"/>
              </a:ext>
            </a:extLst>
          </p:cNvPr>
          <p:cNvGrpSpPr/>
          <p:nvPr/>
        </p:nvGrpSpPr>
        <p:grpSpPr>
          <a:xfrm>
            <a:off x="501649" y="2590800"/>
            <a:ext cx="3537239" cy="1447800"/>
            <a:chOff x="501650" y="2946400"/>
            <a:chExt cx="2730500" cy="1117600"/>
          </a:xfrm>
        </p:grpSpPr>
        <p:sp>
          <p:nvSpPr>
            <p:cNvPr id="11" name="Rectangle: Rounded Corners 10">
              <a:extLst>
                <a:ext uri="{FF2B5EF4-FFF2-40B4-BE49-F238E27FC236}">
                  <a16:creationId xmlns:a16="http://schemas.microsoft.com/office/drawing/2014/main" id="{CAA131BE-9A72-E895-7AE3-9E792EBB185D}"/>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Helvetica Neue Medium"/>
                <a:ea typeface="+mn-ea"/>
                <a:cs typeface="+mn-cs"/>
              </a:endParaRPr>
            </a:p>
          </p:txBody>
        </p:sp>
        <p:sp>
          <p:nvSpPr>
            <p:cNvPr id="21" name="TextBox 20">
              <a:extLst>
                <a:ext uri="{FF2B5EF4-FFF2-40B4-BE49-F238E27FC236}">
                  <a16:creationId xmlns:a16="http://schemas.microsoft.com/office/drawing/2014/main" id="{8D0E8927-C7AD-93F6-CFDB-4F2889E44D24}"/>
                </a:ext>
              </a:extLst>
            </p:cNvPr>
            <p:cNvSpPr txBox="1"/>
            <p:nvPr/>
          </p:nvSpPr>
          <p:spPr>
            <a:xfrm>
              <a:off x="501650" y="2969653"/>
              <a:ext cx="2730500" cy="64147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48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t>Chapter 2 </a:t>
              </a:r>
            </a:p>
          </p:txBody>
        </p:sp>
      </p:grpSp>
      <p:sp>
        <p:nvSpPr>
          <p:cNvPr id="12" name="Rectangle">
            <a:extLst>
              <a:ext uri="{FF2B5EF4-FFF2-40B4-BE49-F238E27FC236}">
                <a16:creationId xmlns:a16="http://schemas.microsoft.com/office/drawing/2014/main" id="{CF7DB83A-709A-A393-B534-E37B67C71A57}"/>
              </a:ext>
            </a:extLst>
          </p:cNvPr>
          <p:cNvSpPr>
            <a:spLocks noGrp="1" noRot="1" noMove="1" noResize="1" noEditPoints="1" noAdjustHandles="1" noChangeArrowheads="1" noChangeShapeType="1"/>
          </p:cNvSpPr>
          <p:nvPr/>
        </p:nvSpPr>
        <p:spPr>
          <a:xfrm>
            <a:off x="0" y="3429001"/>
            <a:ext cx="12192000" cy="3429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33" name="Saeed Faal 1">
            <a:extLst>
              <a:ext uri="{FF2B5EF4-FFF2-40B4-BE49-F238E27FC236}">
                <a16:creationId xmlns:a16="http://schemas.microsoft.com/office/drawing/2014/main" id="{5E4451CB-E670-FDEB-0369-9707F3B3AF9E}"/>
              </a:ext>
            </a:extLst>
          </p:cNvPr>
          <p:cNvSpPr txBox="1"/>
          <p:nvPr/>
        </p:nvSpPr>
        <p:spPr>
          <a:xfrm>
            <a:off x="1473349" y="3965442"/>
            <a:ext cx="9245302"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rPr>
              <a:t>MAPS </a:t>
            </a:r>
          </a:p>
        </p:txBody>
      </p:sp>
      <p:sp>
        <p:nvSpPr>
          <p:cNvPr id="35" name="Title 20">
            <a:extLst>
              <a:ext uri="{FF2B5EF4-FFF2-40B4-BE49-F238E27FC236}">
                <a16:creationId xmlns:a16="http://schemas.microsoft.com/office/drawing/2014/main" id="{6D313428-92A2-9C58-F1BF-5E0E9CE32C7E}"/>
              </a:ext>
            </a:extLst>
          </p:cNvPr>
          <p:cNvSpPr txBox="1">
            <a:spLocks/>
          </p:cNvSpPr>
          <p:nvPr/>
        </p:nvSpPr>
        <p:spPr bwMode="auto">
          <a:xfrm>
            <a:off x="1635897" y="4825391"/>
            <a:ext cx="8920206" cy="1541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21926" tIns="60963" rIns="121926" bIns="60963" anchor="ctr">
            <a:spAutoFit/>
          </a:bodyPr>
          <a:lstStyle>
            <a:lvl1pPr defTabSz="457200">
              <a:defRPr sz="4300">
                <a:solidFill>
                  <a:schemeClr val="tx1"/>
                </a:solidFill>
                <a:latin typeface="Calibri" pitchFamily="34" charset="0"/>
                <a:ea typeface="MS PGothic" pitchFamily="34" charset="-128"/>
              </a:defRPr>
            </a:lvl1pPr>
            <a:lvl2pPr marL="742950" indent="-285750" defTabSz="457200">
              <a:defRPr sz="4300">
                <a:solidFill>
                  <a:schemeClr val="tx1"/>
                </a:solidFill>
                <a:latin typeface="Calibri" pitchFamily="34" charset="0"/>
                <a:ea typeface="MS PGothic" pitchFamily="34" charset="-128"/>
              </a:defRPr>
            </a:lvl2pPr>
            <a:lvl3pPr marL="1143000" indent="-228600" defTabSz="457200">
              <a:defRPr sz="4300">
                <a:solidFill>
                  <a:schemeClr val="tx1"/>
                </a:solidFill>
                <a:latin typeface="Calibri" pitchFamily="34" charset="0"/>
                <a:ea typeface="MS PGothic" pitchFamily="34" charset="-128"/>
              </a:defRPr>
            </a:lvl3pPr>
            <a:lvl4pPr marL="1600200" indent="-228600" defTabSz="457200">
              <a:defRPr sz="4300">
                <a:solidFill>
                  <a:schemeClr val="tx1"/>
                </a:solidFill>
                <a:latin typeface="Calibri" pitchFamily="34" charset="0"/>
                <a:ea typeface="MS PGothic" pitchFamily="34" charset="-128"/>
              </a:defRPr>
            </a:lvl4pPr>
            <a:lvl5pPr marL="2057400" indent="-228600" defTabSz="457200">
              <a:defRPr sz="4300">
                <a:solidFill>
                  <a:schemeClr val="tx1"/>
                </a:solidFill>
                <a:latin typeface="Calibri" pitchFamily="34" charset="0"/>
                <a:ea typeface="MS PGothic" pitchFamily="34" charset="-128"/>
              </a:defRPr>
            </a:lvl5pPr>
            <a:lvl6pPr marL="2514600" indent="-228600" defTabSz="457200" fontAlgn="base">
              <a:spcBef>
                <a:spcPct val="0"/>
              </a:spcBef>
              <a:spcAft>
                <a:spcPct val="0"/>
              </a:spcAft>
              <a:defRPr sz="4300">
                <a:solidFill>
                  <a:schemeClr val="tx1"/>
                </a:solidFill>
                <a:latin typeface="Calibri" pitchFamily="34" charset="0"/>
                <a:ea typeface="MS PGothic" pitchFamily="34" charset="-128"/>
              </a:defRPr>
            </a:lvl6pPr>
            <a:lvl7pPr marL="2971800" indent="-228600" defTabSz="457200" fontAlgn="base">
              <a:spcBef>
                <a:spcPct val="0"/>
              </a:spcBef>
              <a:spcAft>
                <a:spcPct val="0"/>
              </a:spcAft>
              <a:defRPr sz="4300">
                <a:solidFill>
                  <a:schemeClr val="tx1"/>
                </a:solidFill>
                <a:latin typeface="Calibri" pitchFamily="34" charset="0"/>
                <a:ea typeface="MS PGothic" pitchFamily="34" charset="-128"/>
              </a:defRPr>
            </a:lvl7pPr>
            <a:lvl8pPr marL="3429000" indent="-228600" defTabSz="457200" fontAlgn="base">
              <a:spcBef>
                <a:spcPct val="0"/>
              </a:spcBef>
              <a:spcAft>
                <a:spcPct val="0"/>
              </a:spcAft>
              <a:defRPr sz="4300">
                <a:solidFill>
                  <a:schemeClr val="tx1"/>
                </a:solidFill>
                <a:latin typeface="Calibri" pitchFamily="34" charset="0"/>
                <a:ea typeface="MS PGothic" pitchFamily="34" charset="-128"/>
              </a:defRPr>
            </a:lvl8pPr>
            <a:lvl9pPr marL="3886200" indent="-228600" defTabSz="457200" fontAlgn="base">
              <a:spcBef>
                <a:spcPct val="0"/>
              </a:spcBef>
              <a:spcAft>
                <a:spcPct val="0"/>
              </a:spcAft>
              <a:defRPr sz="4300">
                <a:solidFill>
                  <a:schemeClr val="tx1"/>
                </a:solidFill>
                <a:latin typeface="Calibri" pitchFamily="34" charset="0"/>
                <a:ea typeface="MS PGothic" pitchFamily="34" charset="-128"/>
              </a:defRPr>
            </a:lvl9pPr>
          </a:lstStyle>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Lorem ipsum dolor sit a met, constituter adipescent elite. Maecenas porttitor congue massa. Fusce posuere, magna sed pulvinar ultricies, purus lectus malesuada libero, sit a met commodo magna eros quis urnafames Lorem ipsum dolor sit a met, constituter adipescent elite. Maecenas porttitor congue massa. Fusce posuere, magna sed pulvinar ultricies, purus lectus malesuada libero, sit a met commodo magna eros quis urna.</a:t>
            </a:r>
          </a:p>
          <a:p>
            <a:pPr marL="0" marR="0" lvl="0" indent="0" algn="ctr" defTabSz="457200" rtl="0" eaLnBrk="1" fontAlgn="auto" latinLnBrk="0" hangingPunct="1">
              <a:lnSpc>
                <a:spcPct val="130000"/>
              </a:lnSpc>
              <a:spcBef>
                <a:spcPts val="0"/>
              </a:spcBef>
              <a:spcAft>
                <a:spcPts val="0"/>
              </a:spcAft>
              <a:buClrTx/>
              <a:buSzTx/>
              <a:buFontTx/>
              <a:buNone/>
              <a:tabLst/>
              <a:defRPr/>
            </a:pPr>
            <a:r>
              <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rPr>
              <a:t>.</a:t>
            </a:r>
          </a:p>
          <a:p>
            <a:pPr marL="0" marR="0" lvl="0" indent="0" algn="ctr" defTabSz="457200" rtl="0" eaLnBrk="1" fontAlgn="auto" latinLnBrk="0" hangingPunct="1">
              <a:lnSpc>
                <a:spcPct val="130000"/>
              </a:lnSpc>
              <a:spcBef>
                <a:spcPts val="0"/>
              </a:spcBef>
              <a:spcAft>
                <a:spcPts val="0"/>
              </a:spcAft>
              <a:buClrTx/>
              <a:buSzTx/>
              <a:buFontTx/>
              <a:buNone/>
              <a:tabLst/>
              <a:defRPr/>
            </a:pPr>
            <a:endParaRPr kumimoji="0" lang="pt-BR" sz="1200" b="0" i="0" u="none" strike="noStrike" kern="1200" cap="none" spc="0" normalizeH="0" baseline="0" noProof="0" dirty="0">
              <a:ln>
                <a:noFill/>
              </a:ln>
              <a:solidFill>
                <a:prstClr val="black">
                  <a:lumMod val="65000"/>
                  <a:lumOff val="35000"/>
                </a:prstClr>
              </a:solidFill>
              <a:effectLst>
                <a:outerShdw blurRad="88900" dist="50800" dir="2700000" algn="tl" rotWithShape="0">
                  <a:prstClr val="black">
                    <a:alpha val="40000"/>
                  </a:prstClr>
                </a:outerShdw>
              </a:effectLst>
              <a:uLnTx/>
              <a:uFillTx/>
              <a:latin typeface="Montserrat" panose="00000500000000000000" pitchFamily="2" charset="0"/>
              <a:ea typeface="Lato" pitchFamily="34" charset="0"/>
              <a:cs typeface="Lato" pitchFamily="34" charset="0"/>
            </a:endParaRPr>
          </a:p>
        </p:txBody>
      </p:sp>
    </p:spTree>
    <p:extLst>
      <p:ext uri="{BB962C8B-B14F-4D97-AF65-F5344CB8AC3E}">
        <p14:creationId xmlns:p14="http://schemas.microsoft.com/office/powerpoint/2010/main" val="1562049561"/>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5E-6 0.1375 L 5E-6 2.96296E-6 " pathEditMode="relative" rAng="0" ptsTypes="AA">
                                      <p:cBhvr>
                                        <p:cTn id="8" dur="750" fill="hold"/>
                                        <p:tgtEl>
                                          <p:spTgt spid="22"/>
                                        </p:tgtEl>
                                        <p:attrNameLst>
                                          <p:attrName>ppt_x</p:attrName>
                                          <p:attrName>ppt_y</p:attrName>
                                        </p:attrNameLst>
                                      </p:cBhvr>
                                      <p:rCtr x="0" y="-6829"/>
                                    </p:animMotion>
                                  </p:childTnLst>
                                </p:cTn>
                              </p:par>
                            </p:childTnLst>
                          </p:cTn>
                        </p:par>
                        <p:par>
                          <p:cTn id="9" fill="hold">
                            <p:stCondLst>
                              <p:cond delay="750"/>
                            </p:stCondLst>
                            <p:childTnLst>
                              <p:par>
                                <p:cTn id="10" presetID="23" presetClass="entr" presetSubtype="272"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 calcmode="lin" valueType="num">
                                      <p:cBhvr>
                                        <p:cTn id="12" dur="250" fill="hold"/>
                                        <p:tgtEl>
                                          <p:spTgt spid="33"/>
                                        </p:tgtEl>
                                        <p:attrNameLst>
                                          <p:attrName>ppt_w</p:attrName>
                                        </p:attrNameLst>
                                      </p:cBhvr>
                                      <p:tavLst>
                                        <p:tav tm="0">
                                          <p:val>
                                            <p:strVal val="2/3*#ppt_w"/>
                                          </p:val>
                                        </p:tav>
                                        <p:tav tm="100000">
                                          <p:val>
                                            <p:strVal val="#ppt_w"/>
                                          </p:val>
                                        </p:tav>
                                      </p:tavLst>
                                    </p:anim>
                                    <p:anim calcmode="lin" valueType="num">
                                      <p:cBhvr>
                                        <p:cTn id="13" dur="250" fill="hold"/>
                                        <p:tgtEl>
                                          <p:spTgt spid="33"/>
                                        </p:tgtEl>
                                        <p:attrNameLst>
                                          <p:attrName>ppt_h</p:attrName>
                                        </p:attrNameLst>
                                      </p:cBhvr>
                                      <p:tavLst>
                                        <p:tav tm="0">
                                          <p:val>
                                            <p:strVal val="2/3*#ppt_h"/>
                                          </p:val>
                                        </p:tav>
                                        <p:tav tm="100000">
                                          <p:val>
                                            <p:strVal val="#ppt_h"/>
                                          </p:val>
                                        </p:tav>
                                      </p:tavLst>
                                    </p:anim>
                                  </p:childTnLst>
                                </p:cTn>
                              </p:par>
                              <p:par>
                                <p:cTn id="14" presetID="42" presetClass="path" presetSubtype="0" accel="49333" decel="50667" fill="hold" grpId="1" nodeType="withEffect">
                                  <p:stCondLst>
                                    <p:cond delay="0"/>
                                  </p:stCondLst>
                                  <p:childTnLst>
                                    <p:animMotion origin="layout" path="M 0 2.59259E-6 L 0 0.07245 " pathEditMode="relative" rAng="0" ptsTypes="AA">
                                      <p:cBhvr>
                                        <p:cTn id="15" dur="500" spd="-100000" fill="hold"/>
                                        <p:tgtEl>
                                          <p:spTgt spid="33"/>
                                        </p:tgtEl>
                                        <p:attrNameLst>
                                          <p:attrName>ppt_x</p:attrName>
                                          <p:attrName>ppt_y</p:attrName>
                                        </p:attrNameLst>
                                      </p:cBhvr>
                                      <p:rCtr x="0" y="3611"/>
                                    </p:animMotion>
                                  </p:childTnLst>
                                </p:cTn>
                              </p:par>
                              <p:par>
                                <p:cTn id="16" presetID="23" presetClass="entr" presetSubtype="272" fill="hold" grpId="0" nodeType="withEffect">
                                  <p:stCondLst>
                                    <p:cond delay="250"/>
                                  </p:stCondLst>
                                  <p:childTnLst>
                                    <p:set>
                                      <p:cBhvr>
                                        <p:cTn id="17" dur="1" fill="hold">
                                          <p:stCondLst>
                                            <p:cond delay="0"/>
                                          </p:stCondLst>
                                        </p:cTn>
                                        <p:tgtEl>
                                          <p:spTgt spid="35"/>
                                        </p:tgtEl>
                                        <p:attrNameLst>
                                          <p:attrName>style.visibility</p:attrName>
                                        </p:attrNameLst>
                                      </p:cBhvr>
                                      <p:to>
                                        <p:strVal val="visible"/>
                                      </p:to>
                                    </p:set>
                                    <p:anim calcmode="lin" valueType="num">
                                      <p:cBhvr>
                                        <p:cTn id="18" dur="250" fill="hold"/>
                                        <p:tgtEl>
                                          <p:spTgt spid="35"/>
                                        </p:tgtEl>
                                        <p:attrNameLst>
                                          <p:attrName>ppt_w</p:attrName>
                                        </p:attrNameLst>
                                      </p:cBhvr>
                                      <p:tavLst>
                                        <p:tav tm="0">
                                          <p:val>
                                            <p:strVal val="2/3*#ppt_w"/>
                                          </p:val>
                                        </p:tav>
                                        <p:tav tm="100000">
                                          <p:val>
                                            <p:strVal val="#ppt_w"/>
                                          </p:val>
                                        </p:tav>
                                      </p:tavLst>
                                    </p:anim>
                                    <p:anim calcmode="lin" valueType="num">
                                      <p:cBhvr>
                                        <p:cTn id="19" dur="250" fill="hold"/>
                                        <p:tgtEl>
                                          <p:spTgt spid="35"/>
                                        </p:tgtEl>
                                        <p:attrNameLst>
                                          <p:attrName>ppt_h</p:attrName>
                                        </p:attrNameLst>
                                      </p:cBhvr>
                                      <p:tavLst>
                                        <p:tav tm="0">
                                          <p:val>
                                            <p:strVal val="2/3*#ppt_h"/>
                                          </p:val>
                                        </p:tav>
                                        <p:tav tm="100000">
                                          <p:val>
                                            <p:strVal val="#ppt_h"/>
                                          </p:val>
                                        </p:tav>
                                      </p:tavLst>
                                    </p:anim>
                                  </p:childTnLst>
                                </p:cTn>
                              </p:par>
                              <p:par>
                                <p:cTn id="20" presetID="42" presetClass="path" presetSubtype="0" accel="49333" decel="50667" fill="hold" grpId="1" nodeType="withEffect">
                                  <p:stCondLst>
                                    <p:cond delay="250"/>
                                  </p:stCondLst>
                                  <p:childTnLst>
                                    <p:animMotion origin="layout" path="M 0 -2.22222E-6 L 0 0.07246 " pathEditMode="relative" rAng="0" ptsTypes="AA">
                                      <p:cBhvr>
                                        <p:cTn id="21" dur="500" spd="-100000" fill="hold"/>
                                        <p:tgtEl>
                                          <p:spTgt spid="35"/>
                                        </p:tgtEl>
                                        <p:attrNameLst>
                                          <p:attrName>ppt_x</p:attrName>
                                          <p:attrName>ppt_y</p:attrName>
                                        </p:attrNameLst>
                                      </p:cBhvr>
                                      <p:rCtr x="0" y="361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3" grpId="1"/>
      <p:bldP spid="35" grpId="0"/>
      <p:bldP spid="35" grpId="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62F80F-1AFC-AEA9-691C-C651D76391B3}"/>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5D26AB02-DC9B-4114-338D-8F96A21CB5E3}"/>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C11E0951-0B3F-C8F6-20A0-93B60348A741}"/>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E546D8E2-C215-FDCC-8C2F-1326085AAE1F}"/>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1767D5DA-5938-7AEE-786A-D2B21ED9BDD5}"/>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52CFC4D2-C4FB-7280-6F4F-C80D9CAB39A2}"/>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447CC9E7-D00D-A079-CBEE-A4508471B78B}"/>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kumimoji="0" lang="en-US" sz="2000" b="1"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MARKET</a:t>
              </a:r>
              <a:endParaRPr lang="en-US" dirty="0">
                <a:solidFill>
                  <a:schemeClr val="tx1">
                    <a:lumMod val="65000"/>
                    <a:lumOff val="35000"/>
                  </a:schemeClr>
                </a:solidFill>
                <a:effectLst/>
              </a:endParaRPr>
            </a:p>
          </p:txBody>
        </p:sp>
      </p:grpSp>
      <p:sp>
        <p:nvSpPr>
          <p:cNvPr id="14" name="Rectangle top">
            <a:extLst>
              <a:ext uri="{FF2B5EF4-FFF2-40B4-BE49-F238E27FC236}">
                <a16:creationId xmlns:a16="http://schemas.microsoft.com/office/drawing/2014/main" id="{0B8890C4-61B3-CF17-3F73-864DD023CFD5}"/>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573" name="Group 572">
            <a:extLst>
              <a:ext uri="{FF2B5EF4-FFF2-40B4-BE49-F238E27FC236}">
                <a16:creationId xmlns:a16="http://schemas.microsoft.com/office/drawing/2014/main" id="{6FDD0F2D-2F55-75B6-513E-8E0C519B263C}"/>
              </a:ext>
            </a:extLst>
          </p:cNvPr>
          <p:cNvGrpSpPr>
            <a:grpSpLocks/>
          </p:cNvGrpSpPr>
          <p:nvPr/>
        </p:nvGrpSpPr>
        <p:grpSpPr>
          <a:xfrm>
            <a:off x="2828353" y="1649821"/>
            <a:ext cx="6789295" cy="4475747"/>
            <a:chOff x="3538324" y="1028963"/>
            <a:chExt cx="7894707" cy="5204474"/>
          </a:xfrm>
          <a:solidFill>
            <a:schemeClr val="tx1">
              <a:lumMod val="85000"/>
              <a:lumOff val="15000"/>
            </a:schemeClr>
          </a:solidFill>
        </p:grpSpPr>
        <p:sp>
          <p:nvSpPr>
            <p:cNvPr id="574" name="Freeform: Shape 573">
              <a:extLst>
                <a:ext uri="{FF2B5EF4-FFF2-40B4-BE49-F238E27FC236}">
                  <a16:creationId xmlns:a16="http://schemas.microsoft.com/office/drawing/2014/main" id="{223E26FA-C700-1EBC-3588-1D64D0CCF2C9}"/>
                </a:ext>
              </a:extLst>
            </p:cNvPr>
            <p:cNvSpPr>
              <a:spLocks/>
            </p:cNvSpPr>
            <p:nvPr/>
          </p:nvSpPr>
          <p:spPr>
            <a:xfrm>
              <a:off x="7281964" y="3617320"/>
              <a:ext cx="7142" cy="6180"/>
            </a:xfrm>
            <a:custGeom>
              <a:avLst/>
              <a:gdLst>
                <a:gd name="connsiteX0" fmla="*/ 6392 w 7142"/>
                <a:gd name="connsiteY0" fmla="*/ 4139 h 6180"/>
                <a:gd name="connsiteX1" fmla="*/ 5789 w 7142"/>
                <a:gd name="connsiteY1" fmla="*/ 4334 h 6180"/>
                <a:gd name="connsiteX2" fmla="*/ 3771 w 7142"/>
                <a:gd name="connsiteY2" fmla="*/ 5547 h 6180"/>
                <a:gd name="connsiteX3" fmla="*/ 2621 w 7142"/>
                <a:gd name="connsiteY3" fmla="*/ 5969 h 6180"/>
                <a:gd name="connsiteX4" fmla="*/ 1572 w 7142"/>
                <a:gd name="connsiteY4" fmla="*/ 6181 h 6180"/>
                <a:gd name="connsiteX5" fmla="*/ 751 w 7142"/>
                <a:gd name="connsiteY5" fmla="*/ 6095 h 6180"/>
                <a:gd name="connsiteX6" fmla="*/ 297 w 7142"/>
                <a:gd name="connsiteY6" fmla="*/ 5383 h 6180"/>
                <a:gd name="connsiteX7" fmla="*/ 344 w 7142"/>
                <a:gd name="connsiteY7" fmla="*/ 4295 h 6180"/>
                <a:gd name="connsiteX8" fmla="*/ 156 w 7142"/>
                <a:gd name="connsiteY8" fmla="*/ 3325 h 6180"/>
                <a:gd name="connsiteX9" fmla="*/ 0 w 7142"/>
                <a:gd name="connsiteY9" fmla="*/ 2801 h 6180"/>
                <a:gd name="connsiteX10" fmla="*/ 297 w 7142"/>
                <a:gd name="connsiteY10" fmla="*/ 1385 h 6180"/>
                <a:gd name="connsiteX11" fmla="*/ 970 w 7142"/>
                <a:gd name="connsiteY11" fmla="*/ 626 h 6180"/>
                <a:gd name="connsiteX12" fmla="*/ 1901 w 7142"/>
                <a:gd name="connsiteY12" fmla="*/ 0 h 6180"/>
                <a:gd name="connsiteX13" fmla="*/ 3372 w 7142"/>
                <a:gd name="connsiteY13" fmla="*/ 227 h 6180"/>
                <a:gd name="connsiteX14" fmla="*/ 6486 w 7142"/>
                <a:gd name="connsiteY14" fmla="*/ 1135 h 6180"/>
                <a:gd name="connsiteX15" fmla="*/ 7135 w 7142"/>
                <a:gd name="connsiteY15" fmla="*/ 1987 h 6180"/>
                <a:gd name="connsiteX16" fmla="*/ 7143 w 7142"/>
                <a:gd name="connsiteY16" fmla="*/ 2551 h 6180"/>
                <a:gd name="connsiteX17" fmla="*/ 6572 w 7142"/>
                <a:gd name="connsiteY17" fmla="*/ 3481 h 6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42" h="6180">
                  <a:moveTo>
                    <a:pt x="6392" y="4139"/>
                  </a:moveTo>
                  <a:lnTo>
                    <a:pt x="5789" y="4334"/>
                  </a:lnTo>
                  <a:lnTo>
                    <a:pt x="3771" y="5547"/>
                  </a:lnTo>
                  <a:lnTo>
                    <a:pt x="2621" y="5969"/>
                  </a:lnTo>
                  <a:lnTo>
                    <a:pt x="1572" y="6181"/>
                  </a:lnTo>
                  <a:lnTo>
                    <a:pt x="751" y="6095"/>
                  </a:lnTo>
                  <a:lnTo>
                    <a:pt x="297" y="5383"/>
                  </a:lnTo>
                  <a:lnTo>
                    <a:pt x="344" y="4295"/>
                  </a:lnTo>
                  <a:lnTo>
                    <a:pt x="156" y="3325"/>
                  </a:lnTo>
                  <a:lnTo>
                    <a:pt x="0" y="2801"/>
                  </a:lnTo>
                  <a:lnTo>
                    <a:pt x="297" y="1385"/>
                  </a:lnTo>
                  <a:lnTo>
                    <a:pt x="970" y="626"/>
                  </a:lnTo>
                  <a:lnTo>
                    <a:pt x="1901" y="0"/>
                  </a:lnTo>
                  <a:lnTo>
                    <a:pt x="3372" y="227"/>
                  </a:lnTo>
                  <a:lnTo>
                    <a:pt x="6486" y="1135"/>
                  </a:lnTo>
                  <a:lnTo>
                    <a:pt x="7135" y="1987"/>
                  </a:lnTo>
                  <a:lnTo>
                    <a:pt x="7143" y="2551"/>
                  </a:lnTo>
                  <a:lnTo>
                    <a:pt x="6572" y="348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5" name="Freeform: Shape 574">
              <a:extLst>
                <a:ext uri="{FF2B5EF4-FFF2-40B4-BE49-F238E27FC236}">
                  <a16:creationId xmlns:a16="http://schemas.microsoft.com/office/drawing/2014/main" id="{15B0BE72-2499-E8BA-BB7A-884E20E85CCA}"/>
                </a:ext>
              </a:extLst>
            </p:cNvPr>
            <p:cNvSpPr>
              <a:spLocks/>
            </p:cNvSpPr>
            <p:nvPr/>
          </p:nvSpPr>
          <p:spPr>
            <a:xfrm>
              <a:off x="8383190" y="4059133"/>
              <a:ext cx="105780" cy="82646"/>
            </a:xfrm>
            <a:custGeom>
              <a:avLst/>
              <a:gdLst>
                <a:gd name="connsiteX0" fmla="*/ 103809 w 105780"/>
                <a:gd name="connsiteY0" fmla="*/ 10139 h 82646"/>
                <a:gd name="connsiteX1" fmla="*/ 105249 w 105780"/>
                <a:gd name="connsiteY1" fmla="*/ 12103 h 82646"/>
                <a:gd name="connsiteX2" fmla="*/ 105452 w 105780"/>
                <a:gd name="connsiteY2" fmla="*/ 25410 h 82646"/>
                <a:gd name="connsiteX3" fmla="*/ 105781 w 105780"/>
                <a:gd name="connsiteY3" fmla="*/ 26357 h 82646"/>
                <a:gd name="connsiteX4" fmla="*/ 105014 w 105780"/>
                <a:gd name="connsiteY4" fmla="*/ 26498 h 82646"/>
                <a:gd name="connsiteX5" fmla="*/ 104154 w 105780"/>
                <a:gd name="connsiteY5" fmla="*/ 27507 h 82646"/>
                <a:gd name="connsiteX6" fmla="*/ 103144 w 105780"/>
                <a:gd name="connsiteY6" fmla="*/ 29064 h 82646"/>
                <a:gd name="connsiteX7" fmla="*/ 101760 w 105780"/>
                <a:gd name="connsiteY7" fmla="*/ 29870 h 82646"/>
                <a:gd name="connsiteX8" fmla="*/ 100649 w 105780"/>
                <a:gd name="connsiteY8" fmla="*/ 30777 h 82646"/>
                <a:gd name="connsiteX9" fmla="*/ 99600 w 105780"/>
                <a:gd name="connsiteY9" fmla="*/ 31904 h 82646"/>
                <a:gd name="connsiteX10" fmla="*/ 98662 w 105780"/>
                <a:gd name="connsiteY10" fmla="*/ 32146 h 82646"/>
                <a:gd name="connsiteX11" fmla="*/ 97449 w 105780"/>
                <a:gd name="connsiteY11" fmla="*/ 30715 h 82646"/>
                <a:gd name="connsiteX12" fmla="*/ 96612 w 105780"/>
                <a:gd name="connsiteY12" fmla="*/ 29252 h 82646"/>
                <a:gd name="connsiteX13" fmla="*/ 96815 w 105780"/>
                <a:gd name="connsiteY13" fmla="*/ 28931 h 82646"/>
                <a:gd name="connsiteX14" fmla="*/ 97402 w 105780"/>
                <a:gd name="connsiteY14" fmla="*/ 28829 h 82646"/>
                <a:gd name="connsiteX15" fmla="*/ 97621 w 105780"/>
                <a:gd name="connsiteY15" fmla="*/ 28070 h 82646"/>
                <a:gd name="connsiteX16" fmla="*/ 97269 w 105780"/>
                <a:gd name="connsiteY16" fmla="*/ 26975 h 82646"/>
                <a:gd name="connsiteX17" fmla="*/ 96447 w 105780"/>
                <a:gd name="connsiteY17" fmla="*/ 26560 h 82646"/>
                <a:gd name="connsiteX18" fmla="*/ 95415 w 105780"/>
                <a:gd name="connsiteY18" fmla="*/ 26529 h 82646"/>
                <a:gd name="connsiteX19" fmla="*/ 94421 w 105780"/>
                <a:gd name="connsiteY19" fmla="*/ 27022 h 82646"/>
                <a:gd name="connsiteX20" fmla="*/ 93365 w 105780"/>
                <a:gd name="connsiteY20" fmla="*/ 27992 h 82646"/>
                <a:gd name="connsiteX21" fmla="*/ 92771 w 105780"/>
                <a:gd name="connsiteY21" fmla="*/ 29033 h 82646"/>
                <a:gd name="connsiteX22" fmla="*/ 92685 w 105780"/>
                <a:gd name="connsiteY22" fmla="*/ 31122 h 82646"/>
                <a:gd name="connsiteX23" fmla="*/ 92958 w 105780"/>
                <a:gd name="connsiteY23" fmla="*/ 33469 h 82646"/>
                <a:gd name="connsiteX24" fmla="*/ 92951 w 105780"/>
                <a:gd name="connsiteY24" fmla="*/ 34611 h 82646"/>
                <a:gd name="connsiteX25" fmla="*/ 92371 w 105780"/>
                <a:gd name="connsiteY25" fmla="*/ 36027 h 82646"/>
                <a:gd name="connsiteX26" fmla="*/ 92168 w 105780"/>
                <a:gd name="connsiteY26" fmla="*/ 38108 h 82646"/>
                <a:gd name="connsiteX27" fmla="*/ 92583 w 105780"/>
                <a:gd name="connsiteY27" fmla="*/ 39720 h 82646"/>
                <a:gd name="connsiteX28" fmla="*/ 92958 w 105780"/>
                <a:gd name="connsiteY28" fmla="*/ 40682 h 82646"/>
                <a:gd name="connsiteX29" fmla="*/ 92997 w 105780"/>
                <a:gd name="connsiteY29" fmla="*/ 41495 h 82646"/>
                <a:gd name="connsiteX30" fmla="*/ 92012 w 105780"/>
                <a:gd name="connsiteY30" fmla="*/ 44062 h 82646"/>
                <a:gd name="connsiteX31" fmla="*/ 92864 w 105780"/>
                <a:gd name="connsiteY31" fmla="*/ 44547 h 82646"/>
                <a:gd name="connsiteX32" fmla="*/ 95689 w 105780"/>
                <a:gd name="connsiteY32" fmla="*/ 44726 h 82646"/>
                <a:gd name="connsiteX33" fmla="*/ 96518 w 105780"/>
                <a:gd name="connsiteY33" fmla="*/ 46463 h 82646"/>
                <a:gd name="connsiteX34" fmla="*/ 97081 w 105780"/>
                <a:gd name="connsiteY34" fmla="*/ 47652 h 82646"/>
                <a:gd name="connsiteX35" fmla="*/ 96925 w 105780"/>
                <a:gd name="connsiteY35" fmla="*/ 48357 h 82646"/>
                <a:gd name="connsiteX36" fmla="*/ 94922 w 105780"/>
                <a:gd name="connsiteY36" fmla="*/ 48881 h 82646"/>
                <a:gd name="connsiteX37" fmla="*/ 92403 w 105780"/>
                <a:gd name="connsiteY37" fmla="*/ 49460 h 82646"/>
                <a:gd name="connsiteX38" fmla="*/ 90595 w 105780"/>
                <a:gd name="connsiteY38" fmla="*/ 49295 h 82646"/>
                <a:gd name="connsiteX39" fmla="*/ 87326 w 105780"/>
                <a:gd name="connsiteY39" fmla="*/ 50078 h 82646"/>
                <a:gd name="connsiteX40" fmla="*/ 85581 w 105780"/>
                <a:gd name="connsiteY40" fmla="*/ 51283 h 82646"/>
                <a:gd name="connsiteX41" fmla="*/ 86089 w 105780"/>
                <a:gd name="connsiteY41" fmla="*/ 52033 h 82646"/>
                <a:gd name="connsiteX42" fmla="*/ 86691 w 105780"/>
                <a:gd name="connsiteY42" fmla="*/ 52612 h 82646"/>
                <a:gd name="connsiteX43" fmla="*/ 86966 w 105780"/>
                <a:gd name="connsiteY43" fmla="*/ 54201 h 82646"/>
                <a:gd name="connsiteX44" fmla="*/ 86457 w 105780"/>
                <a:gd name="connsiteY44" fmla="*/ 56454 h 82646"/>
                <a:gd name="connsiteX45" fmla="*/ 85534 w 105780"/>
                <a:gd name="connsiteY45" fmla="*/ 58637 h 82646"/>
                <a:gd name="connsiteX46" fmla="*/ 84384 w 105780"/>
                <a:gd name="connsiteY46" fmla="*/ 61359 h 82646"/>
                <a:gd name="connsiteX47" fmla="*/ 83054 w 105780"/>
                <a:gd name="connsiteY47" fmla="*/ 64481 h 82646"/>
                <a:gd name="connsiteX48" fmla="*/ 81231 w 105780"/>
                <a:gd name="connsiteY48" fmla="*/ 69175 h 82646"/>
                <a:gd name="connsiteX49" fmla="*/ 79690 w 105780"/>
                <a:gd name="connsiteY49" fmla="*/ 72860 h 82646"/>
                <a:gd name="connsiteX50" fmla="*/ 79526 w 105780"/>
                <a:gd name="connsiteY50" fmla="*/ 75512 h 82646"/>
                <a:gd name="connsiteX51" fmla="*/ 79565 w 105780"/>
                <a:gd name="connsiteY51" fmla="*/ 77241 h 82646"/>
                <a:gd name="connsiteX52" fmla="*/ 79392 w 105780"/>
                <a:gd name="connsiteY52" fmla="*/ 80691 h 82646"/>
                <a:gd name="connsiteX53" fmla="*/ 77929 w 105780"/>
                <a:gd name="connsiteY53" fmla="*/ 82592 h 82646"/>
                <a:gd name="connsiteX54" fmla="*/ 77601 w 105780"/>
                <a:gd name="connsiteY54" fmla="*/ 82647 h 82646"/>
                <a:gd name="connsiteX55" fmla="*/ 75856 w 105780"/>
                <a:gd name="connsiteY55" fmla="*/ 82420 h 82646"/>
                <a:gd name="connsiteX56" fmla="*/ 75270 w 105780"/>
                <a:gd name="connsiteY56" fmla="*/ 82342 h 82646"/>
                <a:gd name="connsiteX57" fmla="*/ 73603 w 105780"/>
                <a:gd name="connsiteY57" fmla="*/ 82122 h 82646"/>
                <a:gd name="connsiteX58" fmla="*/ 71021 w 105780"/>
                <a:gd name="connsiteY58" fmla="*/ 81786 h 82646"/>
                <a:gd name="connsiteX59" fmla="*/ 67665 w 105780"/>
                <a:gd name="connsiteY59" fmla="*/ 81340 h 82646"/>
                <a:gd name="connsiteX60" fmla="*/ 63699 w 105780"/>
                <a:gd name="connsiteY60" fmla="*/ 80824 h 82646"/>
                <a:gd name="connsiteX61" fmla="*/ 59278 w 105780"/>
                <a:gd name="connsiteY61" fmla="*/ 80237 h 82646"/>
                <a:gd name="connsiteX62" fmla="*/ 54553 w 105780"/>
                <a:gd name="connsiteY62" fmla="*/ 79611 h 82646"/>
                <a:gd name="connsiteX63" fmla="*/ 49663 w 105780"/>
                <a:gd name="connsiteY63" fmla="*/ 78970 h 82646"/>
                <a:gd name="connsiteX64" fmla="*/ 44781 w 105780"/>
                <a:gd name="connsiteY64" fmla="*/ 78328 h 82646"/>
                <a:gd name="connsiteX65" fmla="*/ 40048 w 105780"/>
                <a:gd name="connsiteY65" fmla="*/ 77702 h 82646"/>
                <a:gd name="connsiteX66" fmla="*/ 35628 w 105780"/>
                <a:gd name="connsiteY66" fmla="*/ 77123 h 82646"/>
                <a:gd name="connsiteX67" fmla="*/ 31661 w 105780"/>
                <a:gd name="connsiteY67" fmla="*/ 76599 h 82646"/>
                <a:gd name="connsiteX68" fmla="*/ 28313 w 105780"/>
                <a:gd name="connsiteY68" fmla="*/ 76153 h 82646"/>
                <a:gd name="connsiteX69" fmla="*/ 25731 w 105780"/>
                <a:gd name="connsiteY69" fmla="*/ 75817 h 82646"/>
                <a:gd name="connsiteX70" fmla="*/ 24065 w 105780"/>
                <a:gd name="connsiteY70" fmla="*/ 75598 h 82646"/>
                <a:gd name="connsiteX71" fmla="*/ 23478 w 105780"/>
                <a:gd name="connsiteY71" fmla="*/ 75520 h 82646"/>
                <a:gd name="connsiteX72" fmla="*/ 21632 w 105780"/>
                <a:gd name="connsiteY72" fmla="*/ 75277 h 82646"/>
                <a:gd name="connsiteX73" fmla="*/ 20638 w 105780"/>
                <a:gd name="connsiteY73" fmla="*/ 73994 h 82646"/>
                <a:gd name="connsiteX74" fmla="*/ 19433 w 105780"/>
                <a:gd name="connsiteY74" fmla="*/ 72445 h 82646"/>
                <a:gd name="connsiteX75" fmla="*/ 18221 w 105780"/>
                <a:gd name="connsiteY75" fmla="*/ 70888 h 82646"/>
                <a:gd name="connsiteX76" fmla="*/ 17016 w 105780"/>
                <a:gd name="connsiteY76" fmla="*/ 69331 h 82646"/>
                <a:gd name="connsiteX77" fmla="*/ 15811 w 105780"/>
                <a:gd name="connsiteY77" fmla="*/ 67774 h 82646"/>
                <a:gd name="connsiteX78" fmla="*/ 14606 w 105780"/>
                <a:gd name="connsiteY78" fmla="*/ 66217 h 82646"/>
                <a:gd name="connsiteX79" fmla="*/ 13402 w 105780"/>
                <a:gd name="connsiteY79" fmla="*/ 64661 h 82646"/>
                <a:gd name="connsiteX80" fmla="*/ 12197 w 105780"/>
                <a:gd name="connsiteY80" fmla="*/ 63104 h 82646"/>
                <a:gd name="connsiteX81" fmla="*/ 10992 w 105780"/>
                <a:gd name="connsiteY81" fmla="*/ 61547 h 82646"/>
                <a:gd name="connsiteX82" fmla="*/ 9787 w 105780"/>
                <a:gd name="connsiteY82" fmla="*/ 59982 h 82646"/>
                <a:gd name="connsiteX83" fmla="*/ 8583 w 105780"/>
                <a:gd name="connsiteY83" fmla="*/ 58425 h 82646"/>
                <a:gd name="connsiteX84" fmla="*/ 7370 w 105780"/>
                <a:gd name="connsiteY84" fmla="*/ 56861 h 82646"/>
                <a:gd name="connsiteX85" fmla="*/ 6165 w 105780"/>
                <a:gd name="connsiteY85" fmla="*/ 55296 h 82646"/>
                <a:gd name="connsiteX86" fmla="*/ 4960 w 105780"/>
                <a:gd name="connsiteY86" fmla="*/ 53731 h 82646"/>
                <a:gd name="connsiteX87" fmla="*/ 3756 w 105780"/>
                <a:gd name="connsiteY87" fmla="*/ 52167 h 82646"/>
                <a:gd name="connsiteX88" fmla="*/ 2551 w 105780"/>
                <a:gd name="connsiteY88" fmla="*/ 50602 h 82646"/>
                <a:gd name="connsiteX89" fmla="*/ 1346 w 105780"/>
                <a:gd name="connsiteY89" fmla="*/ 49037 h 82646"/>
                <a:gd name="connsiteX90" fmla="*/ 532 w 105780"/>
                <a:gd name="connsiteY90" fmla="*/ 47989 h 82646"/>
                <a:gd name="connsiteX91" fmla="*/ 86 w 105780"/>
                <a:gd name="connsiteY91" fmla="*/ 46807 h 82646"/>
                <a:gd name="connsiteX92" fmla="*/ 0 w 105780"/>
                <a:gd name="connsiteY92" fmla="*/ 43709 h 82646"/>
                <a:gd name="connsiteX93" fmla="*/ 0 w 105780"/>
                <a:gd name="connsiteY93" fmla="*/ 43029 h 82646"/>
                <a:gd name="connsiteX94" fmla="*/ 814 w 105780"/>
                <a:gd name="connsiteY94" fmla="*/ 41777 h 82646"/>
                <a:gd name="connsiteX95" fmla="*/ 1205 w 105780"/>
                <a:gd name="connsiteY95" fmla="*/ 42669 h 82646"/>
                <a:gd name="connsiteX96" fmla="*/ 2112 w 105780"/>
                <a:gd name="connsiteY96" fmla="*/ 43881 h 82646"/>
                <a:gd name="connsiteX97" fmla="*/ 3654 w 105780"/>
                <a:gd name="connsiteY97" fmla="*/ 43584 h 82646"/>
                <a:gd name="connsiteX98" fmla="*/ 4373 w 105780"/>
                <a:gd name="connsiteY98" fmla="*/ 43788 h 82646"/>
                <a:gd name="connsiteX99" fmla="*/ 4905 w 105780"/>
                <a:gd name="connsiteY99" fmla="*/ 48083 h 82646"/>
                <a:gd name="connsiteX100" fmla="*/ 6040 w 105780"/>
                <a:gd name="connsiteY100" fmla="*/ 49608 h 82646"/>
                <a:gd name="connsiteX101" fmla="*/ 7417 w 105780"/>
                <a:gd name="connsiteY101" fmla="*/ 50218 h 82646"/>
                <a:gd name="connsiteX102" fmla="*/ 12088 w 105780"/>
                <a:gd name="connsiteY102" fmla="*/ 50555 h 82646"/>
                <a:gd name="connsiteX103" fmla="*/ 14990 w 105780"/>
                <a:gd name="connsiteY103" fmla="*/ 49976 h 82646"/>
                <a:gd name="connsiteX104" fmla="*/ 20709 w 105780"/>
                <a:gd name="connsiteY104" fmla="*/ 47175 h 82646"/>
                <a:gd name="connsiteX105" fmla="*/ 23713 w 105780"/>
                <a:gd name="connsiteY105" fmla="*/ 46166 h 82646"/>
                <a:gd name="connsiteX106" fmla="*/ 32021 w 105780"/>
                <a:gd name="connsiteY106" fmla="*/ 46338 h 82646"/>
                <a:gd name="connsiteX107" fmla="*/ 38679 w 105780"/>
                <a:gd name="connsiteY107" fmla="*/ 47504 h 82646"/>
                <a:gd name="connsiteX108" fmla="*/ 49045 w 105780"/>
                <a:gd name="connsiteY108" fmla="*/ 48192 h 82646"/>
                <a:gd name="connsiteX109" fmla="*/ 51056 w 105780"/>
                <a:gd name="connsiteY109" fmla="*/ 48012 h 82646"/>
                <a:gd name="connsiteX110" fmla="*/ 56650 w 105780"/>
                <a:gd name="connsiteY110" fmla="*/ 45759 h 82646"/>
                <a:gd name="connsiteX111" fmla="*/ 60076 w 105780"/>
                <a:gd name="connsiteY111" fmla="*/ 43772 h 82646"/>
                <a:gd name="connsiteX112" fmla="*/ 62118 w 105780"/>
                <a:gd name="connsiteY112" fmla="*/ 43201 h 82646"/>
                <a:gd name="connsiteX113" fmla="*/ 63464 w 105780"/>
                <a:gd name="connsiteY113" fmla="*/ 41276 h 82646"/>
                <a:gd name="connsiteX114" fmla="*/ 64348 w 105780"/>
                <a:gd name="connsiteY114" fmla="*/ 38773 h 82646"/>
                <a:gd name="connsiteX115" fmla="*/ 65138 w 105780"/>
                <a:gd name="connsiteY115" fmla="*/ 37138 h 82646"/>
                <a:gd name="connsiteX116" fmla="*/ 66147 w 105780"/>
                <a:gd name="connsiteY116" fmla="*/ 36355 h 82646"/>
                <a:gd name="connsiteX117" fmla="*/ 67102 w 105780"/>
                <a:gd name="connsiteY117" fmla="*/ 34963 h 82646"/>
                <a:gd name="connsiteX118" fmla="*/ 67876 w 105780"/>
                <a:gd name="connsiteY118" fmla="*/ 32702 h 82646"/>
                <a:gd name="connsiteX119" fmla="*/ 69801 w 105780"/>
                <a:gd name="connsiteY119" fmla="*/ 30418 h 82646"/>
                <a:gd name="connsiteX120" fmla="*/ 77515 w 105780"/>
                <a:gd name="connsiteY120" fmla="*/ 24855 h 82646"/>
                <a:gd name="connsiteX121" fmla="*/ 82021 w 105780"/>
                <a:gd name="connsiteY121" fmla="*/ 20145 h 82646"/>
                <a:gd name="connsiteX122" fmla="*/ 82420 w 105780"/>
                <a:gd name="connsiteY122" fmla="*/ 18620 h 82646"/>
                <a:gd name="connsiteX123" fmla="*/ 84869 w 105780"/>
                <a:gd name="connsiteY123" fmla="*/ 16335 h 82646"/>
                <a:gd name="connsiteX124" fmla="*/ 86832 w 105780"/>
                <a:gd name="connsiteY124" fmla="*/ 13832 h 82646"/>
                <a:gd name="connsiteX125" fmla="*/ 96025 w 105780"/>
                <a:gd name="connsiteY125" fmla="*/ 6665 h 82646"/>
                <a:gd name="connsiteX126" fmla="*/ 97864 w 105780"/>
                <a:gd name="connsiteY126" fmla="*/ 3700 h 82646"/>
                <a:gd name="connsiteX127" fmla="*/ 98951 w 105780"/>
                <a:gd name="connsiteY127" fmla="*/ 375 h 82646"/>
                <a:gd name="connsiteX128" fmla="*/ 99084 w 105780"/>
                <a:gd name="connsiteY128" fmla="*/ 141 h 82646"/>
                <a:gd name="connsiteX129" fmla="*/ 99874 w 105780"/>
                <a:gd name="connsiteY129" fmla="*/ 0 h 82646"/>
                <a:gd name="connsiteX130" fmla="*/ 101001 w 105780"/>
                <a:gd name="connsiteY130" fmla="*/ 501 h 82646"/>
                <a:gd name="connsiteX131" fmla="*/ 101118 w 105780"/>
                <a:gd name="connsiteY131" fmla="*/ 2988 h 82646"/>
                <a:gd name="connsiteX132" fmla="*/ 100703 w 105780"/>
                <a:gd name="connsiteY132" fmla="*/ 5335 h 82646"/>
                <a:gd name="connsiteX133" fmla="*/ 100657 w 105780"/>
                <a:gd name="connsiteY133" fmla="*/ 7823 h 82646"/>
                <a:gd name="connsiteX134" fmla="*/ 100492 w 105780"/>
                <a:gd name="connsiteY134" fmla="*/ 9169 h 82646"/>
                <a:gd name="connsiteX135" fmla="*/ 101345 w 105780"/>
                <a:gd name="connsiteY135" fmla="*/ 10272 h 82646"/>
                <a:gd name="connsiteX136" fmla="*/ 102800 w 105780"/>
                <a:gd name="connsiteY136" fmla="*/ 10749 h 82646"/>
                <a:gd name="connsiteX137" fmla="*/ 103434 w 105780"/>
                <a:gd name="connsiteY137" fmla="*/ 10694 h 82646"/>
                <a:gd name="connsiteX138" fmla="*/ 103809 w 105780"/>
                <a:gd name="connsiteY138" fmla="*/ 10139 h 82646"/>
                <a:gd name="connsiteX139" fmla="*/ 103449 w 105780"/>
                <a:gd name="connsiteY139" fmla="*/ 20176 h 82646"/>
                <a:gd name="connsiteX140" fmla="*/ 103583 w 105780"/>
                <a:gd name="connsiteY140" fmla="*/ 19136 h 82646"/>
                <a:gd name="connsiteX141" fmla="*/ 103355 w 105780"/>
                <a:gd name="connsiteY141" fmla="*/ 18596 h 82646"/>
                <a:gd name="connsiteX142" fmla="*/ 102417 w 105780"/>
                <a:gd name="connsiteY142" fmla="*/ 18526 h 82646"/>
                <a:gd name="connsiteX143" fmla="*/ 102026 w 105780"/>
                <a:gd name="connsiteY143" fmla="*/ 19425 h 82646"/>
                <a:gd name="connsiteX144" fmla="*/ 101893 w 105780"/>
                <a:gd name="connsiteY144" fmla="*/ 20716 h 82646"/>
                <a:gd name="connsiteX145" fmla="*/ 102542 w 105780"/>
                <a:gd name="connsiteY145" fmla="*/ 20826 h 82646"/>
                <a:gd name="connsiteX146" fmla="*/ 103449 w 105780"/>
                <a:gd name="connsiteY146" fmla="*/ 20176 h 82646"/>
                <a:gd name="connsiteX147" fmla="*/ 63581 w 105780"/>
                <a:gd name="connsiteY147" fmla="*/ 39250 h 82646"/>
                <a:gd name="connsiteX148" fmla="*/ 63386 w 105780"/>
                <a:gd name="connsiteY148" fmla="*/ 39720 h 82646"/>
                <a:gd name="connsiteX149" fmla="*/ 62767 w 105780"/>
                <a:gd name="connsiteY149" fmla="*/ 39680 h 82646"/>
                <a:gd name="connsiteX150" fmla="*/ 61218 w 105780"/>
                <a:gd name="connsiteY150" fmla="*/ 39258 h 82646"/>
                <a:gd name="connsiteX151" fmla="*/ 60718 w 105780"/>
                <a:gd name="connsiteY151" fmla="*/ 38585 h 82646"/>
                <a:gd name="connsiteX152" fmla="*/ 61688 w 105780"/>
                <a:gd name="connsiteY152" fmla="*/ 37779 h 82646"/>
                <a:gd name="connsiteX153" fmla="*/ 62118 w 105780"/>
                <a:gd name="connsiteY153" fmla="*/ 37740 h 82646"/>
                <a:gd name="connsiteX154" fmla="*/ 62736 w 105780"/>
                <a:gd name="connsiteY154" fmla="*/ 38585 h 82646"/>
                <a:gd name="connsiteX155" fmla="*/ 63581 w 105780"/>
                <a:gd name="connsiteY155" fmla="*/ 39250 h 82646"/>
                <a:gd name="connsiteX156" fmla="*/ 38695 w 105780"/>
                <a:gd name="connsiteY156" fmla="*/ 43663 h 82646"/>
                <a:gd name="connsiteX157" fmla="*/ 37068 w 105780"/>
                <a:gd name="connsiteY157" fmla="*/ 43796 h 82646"/>
                <a:gd name="connsiteX158" fmla="*/ 35597 w 105780"/>
                <a:gd name="connsiteY158" fmla="*/ 42888 h 82646"/>
                <a:gd name="connsiteX159" fmla="*/ 38703 w 105780"/>
                <a:gd name="connsiteY159" fmla="*/ 41675 h 82646"/>
                <a:gd name="connsiteX160" fmla="*/ 39540 w 105780"/>
                <a:gd name="connsiteY160" fmla="*/ 41128 h 82646"/>
                <a:gd name="connsiteX161" fmla="*/ 40447 w 105780"/>
                <a:gd name="connsiteY161" fmla="*/ 40009 h 82646"/>
                <a:gd name="connsiteX162" fmla="*/ 41175 w 105780"/>
                <a:gd name="connsiteY162" fmla="*/ 40971 h 82646"/>
                <a:gd name="connsiteX163" fmla="*/ 40369 w 105780"/>
                <a:gd name="connsiteY163" fmla="*/ 42481 h 82646"/>
                <a:gd name="connsiteX164" fmla="*/ 39798 w 105780"/>
                <a:gd name="connsiteY164" fmla="*/ 43131 h 82646"/>
                <a:gd name="connsiteX165" fmla="*/ 38695 w 105780"/>
                <a:gd name="connsiteY165" fmla="*/ 43663 h 82646"/>
                <a:gd name="connsiteX166" fmla="*/ 22986 w 105780"/>
                <a:gd name="connsiteY166" fmla="*/ 42951 h 82646"/>
                <a:gd name="connsiteX167" fmla="*/ 22618 w 105780"/>
                <a:gd name="connsiteY167" fmla="*/ 43123 h 82646"/>
                <a:gd name="connsiteX168" fmla="*/ 22226 w 105780"/>
                <a:gd name="connsiteY168" fmla="*/ 41832 h 82646"/>
                <a:gd name="connsiteX169" fmla="*/ 22250 w 105780"/>
                <a:gd name="connsiteY169" fmla="*/ 41425 h 82646"/>
                <a:gd name="connsiteX170" fmla="*/ 23259 w 105780"/>
                <a:gd name="connsiteY170" fmla="*/ 40838 h 82646"/>
                <a:gd name="connsiteX171" fmla="*/ 23877 w 105780"/>
                <a:gd name="connsiteY171" fmla="*/ 41894 h 82646"/>
                <a:gd name="connsiteX172" fmla="*/ 22986 w 105780"/>
                <a:gd name="connsiteY172" fmla="*/ 42951 h 82646"/>
                <a:gd name="connsiteX173" fmla="*/ 51768 w 105780"/>
                <a:gd name="connsiteY173" fmla="*/ 45611 h 82646"/>
                <a:gd name="connsiteX174" fmla="*/ 51776 w 105780"/>
                <a:gd name="connsiteY174" fmla="*/ 46424 h 82646"/>
                <a:gd name="connsiteX175" fmla="*/ 49546 w 105780"/>
                <a:gd name="connsiteY175" fmla="*/ 46189 h 82646"/>
                <a:gd name="connsiteX176" fmla="*/ 48951 w 105780"/>
                <a:gd name="connsiteY176" fmla="*/ 46612 h 82646"/>
                <a:gd name="connsiteX177" fmla="*/ 47121 w 105780"/>
                <a:gd name="connsiteY177" fmla="*/ 46377 h 82646"/>
                <a:gd name="connsiteX178" fmla="*/ 45329 w 105780"/>
                <a:gd name="connsiteY178" fmla="*/ 45791 h 82646"/>
                <a:gd name="connsiteX179" fmla="*/ 46542 w 105780"/>
                <a:gd name="connsiteY179" fmla="*/ 44813 h 82646"/>
                <a:gd name="connsiteX180" fmla="*/ 49702 w 105780"/>
                <a:gd name="connsiteY180" fmla="*/ 43663 h 82646"/>
                <a:gd name="connsiteX181" fmla="*/ 51017 w 105780"/>
                <a:gd name="connsiteY181" fmla="*/ 44711 h 82646"/>
                <a:gd name="connsiteX182" fmla="*/ 51768 w 105780"/>
                <a:gd name="connsiteY182" fmla="*/ 45611 h 82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05780" h="82646">
                  <a:moveTo>
                    <a:pt x="103809" y="10139"/>
                  </a:moveTo>
                  <a:lnTo>
                    <a:pt x="105249" y="12103"/>
                  </a:lnTo>
                  <a:lnTo>
                    <a:pt x="105452" y="25410"/>
                  </a:lnTo>
                  <a:lnTo>
                    <a:pt x="105781" y="26357"/>
                  </a:lnTo>
                  <a:lnTo>
                    <a:pt x="105014" y="26498"/>
                  </a:lnTo>
                  <a:lnTo>
                    <a:pt x="104154" y="27507"/>
                  </a:lnTo>
                  <a:lnTo>
                    <a:pt x="103144" y="29064"/>
                  </a:lnTo>
                  <a:lnTo>
                    <a:pt x="101760" y="29870"/>
                  </a:lnTo>
                  <a:lnTo>
                    <a:pt x="100649" y="30777"/>
                  </a:lnTo>
                  <a:lnTo>
                    <a:pt x="99600" y="31904"/>
                  </a:lnTo>
                  <a:lnTo>
                    <a:pt x="98662" y="32146"/>
                  </a:lnTo>
                  <a:lnTo>
                    <a:pt x="97449" y="30715"/>
                  </a:lnTo>
                  <a:lnTo>
                    <a:pt x="96612" y="29252"/>
                  </a:lnTo>
                  <a:lnTo>
                    <a:pt x="96815" y="28931"/>
                  </a:lnTo>
                  <a:lnTo>
                    <a:pt x="97402" y="28829"/>
                  </a:lnTo>
                  <a:lnTo>
                    <a:pt x="97621" y="28070"/>
                  </a:lnTo>
                  <a:lnTo>
                    <a:pt x="97269" y="26975"/>
                  </a:lnTo>
                  <a:lnTo>
                    <a:pt x="96447" y="26560"/>
                  </a:lnTo>
                  <a:lnTo>
                    <a:pt x="95415" y="26529"/>
                  </a:lnTo>
                  <a:lnTo>
                    <a:pt x="94421" y="27022"/>
                  </a:lnTo>
                  <a:lnTo>
                    <a:pt x="93365" y="27992"/>
                  </a:lnTo>
                  <a:lnTo>
                    <a:pt x="92771" y="29033"/>
                  </a:lnTo>
                  <a:lnTo>
                    <a:pt x="92685" y="31122"/>
                  </a:lnTo>
                  <a:lnTo>
                    <a:pt x="92958" y="33469"/>
                  </a:lnTo>
                  <a:lnTo>
                    <a:pt x="92951" y="34611"/>
                  </a:lnTo>
                  <a:lnTo>
                    <a:pt x="92371" y="36027"/>
                  </a:lnTo>
                  <a:lnTo>
                    <a:pt x="92168" y="38108"/>
                  </a:lnTo>
                  <a:lnTo>
                    <a:pt x="92583" y="39720"/>
                  </a:lnTo>
                  <a:lnTo>
                    <a:pt x="92958" y="40682"/>
                  </a:lnTo>
                  <a:lnTo>
                    <a:pt x="92997" y="41495"/>
                  </a:lnTo>
                  <a:lnTo>
                    <a:pt x="92012" y="44062"/>
                  </a:lnTo>
                  <a:lnTo>
                    <a:pt x="92864" y="44547"/>
                  </a:lnTo>
                  <a:lnTo>
                    <a:pt x="95689" y="44726"/>
                  </a:lnTo>
                  <a:lnTo>
                    <a:pt x="96518" y="46463"/>
                  </a:lnTo>
                  <a:lnTo>
                    <a:pt x="97081" y="47652"/>
                  </a:lnTo>
                  <a:lnTo>
                    <a:pt x="96925" y="48357"/>
                  </a:lnTo>
                  <a:lnTo>
                    <a:pt x="94922" y="48881"/>
                  </a:lnTo>
                  <a:lnTo>
                    <a:pt x="92403" y="49460"/>
                  </a:lnTo>
                  <a:lnTo>
                    <a:pt x="90595" y="49295"/>
                  </a:lnTo>
                  <a:lnTo>
                    <a:pt x="87326" y="50078"/>
                  </a:lnTo>
                  <a:lnTo>
                    <a:pt x="85581" y="51283"/>
                  </a:lnTo>
                  <a:lnTo>
                    <a:pt x="86089" y="52033"/>
                  </a:lnTo>
                  <a:lnTo>
                    <a:pt x="86691" y="52612"/>
                  </a:lnTo>
                  <a:lnTo>
                    <a:pt x="86966" y="54201"/>
                  </a:lnTo>
                  <a:lnTo>
                    <a:pt x="86457" y="56454"/>
                  </a:lnTo>
                  <a:lnTo>
                    <a:pt x="85534" y="58637"/>
                  </a:lnTo>
                  <a:lnTo>
                    <a:pt x="84384" y="61359"/>
                  </a:lnTo>
                  <a:lnTo>
                    <a:pt x="83054" y="64481"/>
                  </a:lnTo>
                  <a:lnTo>
                    <a:pt x="81231" y="69175"/>
                  </a:lnTo>
                  <a:lnTo>
                    <a:pt x="79690" y="72860"/>
                  </a:lnTo>
                  <a:lnTo>
                    <a:pt x="79526" y="75512"/>
                  </a:lnTo>
                  <a:lnTo>
                    <a:pt x="79565" y="77241"/>
                  </a:lnTo>
                  <a:lnTo>
                    <a:pt x="79392" y="80691"/>
                  </a:lnTo>
                  <a:lnTo>
                    <a:pt x="77929" y="82592"/>
                  </a:lnTo>
                  <a:lnTo>
                    <a:pt x="77601" y="82647"/>
                  </a:lnTo>
                  <a:lnTo>
                    <a:pt x="75856" y="82420"/>
                  </a:lnTo>
                  <a:lnTo>
                    <a:pt x="75270" y="82342"/>
                  </a:lnTo>
                  <a:lnTo>
                    <a:pt x="73603" y="82122"/>
                  </a:lnTo>
                  <a:lnTo>
                    <a:pt x="71021" y="81786"/>
                  </a:lnTo>
                  <a:lnTo>
                    <a:pt x="67665" y="81340"/>
                  </a:lnTo>
                  <a:lnTo>
                    <a:pt x="63699" y="80824"/>
                  </a:lnTo>
                  <a:lnTo>
                    <a:pt x="59278" y="80237"/>
                  </a:lnTo>
                  <a:lnTo>
                    <a:pt x="54553" y="79611"/>
                  </a:lnTo>
                  <a:lnTo>
                    <a:pt x="49663" y="78970"/>
                  </a:lnTo>
                  <a:lnTo>
                    <a:pt x="44781" y="78328"/>
                  </a:lnTo>
                  <a:lnTo>
                    <a:pt x="40048" y="77702"/>
                  </a:lnTo>
                  <a:lnTo>
                    <a:pt x="35628" y="77123"/>
                  </a:lnTo>
                  <a:lnTo>
                    <a:pt x="31661" y="76599"/>
                  </a:lnTo>
                  <a:lnTo>
                    <a:pt x="28313" y="76153"/>
                  </a:lnTo>
                  <a:lnTo>
                    <a:pt x="25731" y="75817"/>
                  </a:lnTo>
                  <a:lnTo>
                    <a:pt x="24065" y="75598"/>
                  </a:lnTo>
                  <a:lnTo>
                    <a:pt x="23478" y="75520"/>
                  </a:lnTo>
                  <a:lnTo>
                    <a:pt x="21632" y="75277"/>
                  </a:lnTo>
                  <a:lnTo>
                    <a:pt x="20638" y="73994"/>
                  </a:lnTo>
                  <a:lnTo>
                    <a:pt x="19433" y="72445"/>
                  </a:lnTo>
                  <a:lnTo>
                    <a:pt x="18221" y="70888"/>
                  </a:lnTo>
                  <a:lnTo>
                    <a:pt x="17016" y="69331"/>
                  </a:lnTo>
                  <a:lnTo>
                    <a:pt x="15811" y="67774"/>
                  </a:lnTo>
                  <a:lnTo>
                    <a:pt x="14606" y="66217"/>
                  </a:lnTo>
                  <a:lnTo>
                    <a:pt x="13402" y="64661"/>
                  </a:lnTo>
                  <a:lnTo>
                    <a:pt x="12197" y="63104"/>
                  </a:lnTo>
                  <a:lnTo>
                    <a:pt x="10992" y="61547"/>
                  </a:lnTo>
                  <a:lnTo>
                    <a:pt x="9787" y="59982"/>
                  </a:lnTo>
                  <a:lnTo>
                    <a:pt x="8583" y="58425"/>
                  </a:lnTo>
                  <a:lnTo>
                    <a:pt x="7370" y="56861"/>
                  </a:lnTo>
                  <a:lnTo>
                    <a:pt x="6165" y="55296"/>
                  </a:lnTo>
                  <a:lnTo>
                    <a:pt x="4960" y="53731"/>
                  </a:lnTo>
                  <a:lnTo>
                    <a:pt x="3756" y="52167"/>
                  </a:lnTo>
                  <a:lnTo>
                    <a:pt x="2551" y="50602"/>
                  </a:lnTo>
                  <a:lnTo>
                    <a:pt x="1346" y="49037"/>
                  </a:lnTo>
                  <a:lnTo>
                    <a:pt x="532" y="47989"/>
                  </a:lnTo>
                  <a:lnTo>
                    <a:pt x="86" y="46807"/>
                  </a:lnTo>
                  <a:lnTo>
                    <a:pt x="0" y="43709"/>
                  </a:lnTo>
                  <a:lnTo>
                    <a:pt x="0" y="43029"/>
                  </a:lnTo>
                  <a:lnTo>
                    <a:pt x="814" y="41777"/>
                  </a:lnTo>
                  <a:lnTo>
                    <a:pt x="1205" y="42669"/>
                  </a:lnTo>
                  <a:lnTo>
                    <a:pt x="2112" y="43881"/>
                  </a:lnTo>
                  <a:lnTo>
                    <a:pt x="3654" y="43584"/>
                  </a:lnTo>
                  <a:lnTo>
                    <a:pt x="4373" y="43788"/>
                  </a:lnTo>
                  <a:lnTo>
                    <a:pt x="4905" y="48083"/>
                  </a:lnTo>
                  <a:lnTo>
                    <a:pt x="6040" y="49608"/>
                  </a:lnTo>
                  <a:lnTo>
                    <a:pt x="7417" y="50218"/>
                  </a:lnTo>
                  <a:lnTo>
                    <a:pt x="12088" y="50555"/>
                  </a:lnTo>
                  <a:lnTo>
                    <a:pt x="14990" y="49976"/>
                  </a:lnTo>
                  <a:lnTo>
                    <a:pt x="20709" y="47175"/>
                  </a:lnTo>
                  <a:lnTo>
                    <a:pt x="23713" y="46166"/>
                  </a:lnTo>
                  <a:lnTo>
                    <a:pt x="32021" y="46338"/>
                  </a:lnTo>
                  <a:lnTo>
                    <a:pt x="38679" y="47504"/>
                  </a:lnTo>
                  <a:lnTo>
                    <a:pt x="49045" y="48192"/>
                  </a:lnTo>
                  <a:lnTo>
                    <a:pt x="51056" y="48012"/>
                  </a:lnTo>
                  <a:lnTo>
                    <a:pt x="56650" y="45759"/>
                  </a:lnTo>
                  <a:lnTo>
                    <a:pt x="60076" y="43772"/>
                  </a:lnTo>
                  <a:lnTo>
                    <a:pt x="62118" y="43201"/>
                  </a:lnTo>
                  <a:lnTo>
                    <a:pt x="63464" y="41276"/>
                  </a:lnTo>
                  <a:lnTo>
                    <a:pt x="64348" y="38773"/>
                  </a:lnTo>
                  <a:lnTo>
                    <a:pt x="65138" y="37138"/>
                  </a:lnTo>
                  <a:lnTo>
                    <a:pt x="66147" y="36355"/>
                  </a:lnTo>
                  <a:lnTo>
                    <a:pt x="67102" y="34963"/>
                  </a:lnTo>
                  <a:lnTo>
                    <a:pt x="67876" y="32702"/>
                  </a:lnTo>
                  <a:lnTo>
                    <a:pt x="69801" y="30418"/>
                  </a:lnTo>
                  <a:lnTo>
                    <a:pt x="77515" y="24855"/>
                  </a:lnTo>
                  <a:lnTo>
                    <a:pt x="82021" y="20145"/>
                  </a:lnTo>
                  <a:lnTo>
                    <a:pt x="82420" y="18620"/>
                  </a:lnTo>
                  <a:lnTo>
                    <a:pt x="84869" y="16335"/>
                  </a:lnTo>
                  <a:lnTo>
                    <a:pt x="86832" y="13832"/>
                  </a:lnTo>
                  <a:lnTo>
                    <a:pt x="96025" y="6665"/>
                  </a:lnTo>
                  <a:lnTo>
                    <a:pt x="97864" y="3700"/>
                  </a:lnTo>
                  <a:lnTo>
                    <a:pt x="98951" y="375"/>
                  </a:lnTo>
                  <a:lnTo>
                    <a:pt x="99084" y="141"/>
                  </a:lnTo>
                  <a:lnTo>
                    <a:pt x="99874" y="0"/>
                  </a:lnTo>
                  <a:lnTo>
                    <a:pt x="101001" y="501"/>
                  </a:lnTo>
                  <a:lnTo>
                    <a:pt x="101118" y="2988"/>
                  </a:lnTo>
                  <a:lnTo>
                    <a:pt x="100703" y="5335"/>
                  </a:lnTo>
                  <a:lnTo>
                    <a:pt x="100657" y="7823"/>
                  </a:lnTo>
                  <a:lnTo>
                    <a:pt x="100492" y="9169"/>
                  </a:lnTo>
                  <a:lnTo>
                    <a:pt x="101345" y="10272"/>
                  </a:lnTo>
                  <a:lnTo>
                    <a:pt x="102800" y="10749"/>
                  </a:lnTo>
                  <a:lnTo>
                    <a:pt x="103434" y="10694"/>
                  </a:lnTo>
                  <a:lnTo>
                    <a:pt x="103809" y="10139"/>
                  </a:lnTo>
                  <a:close/>
                  <a:moveTo>
                    <a:pt x="103449" y="20176"/>
                  </a:moveTo>
                  <a:lnTo>
                    <a:pt x="103583" y="19136"/>
                  </a:lnTo>
                  <a:lnTo>
                    <a:pt x="103355" y="18596"/>
                  </a:lnTo>
                  <a:lnTo>
                    <a:pt x="102417" y="18526"/>
                  </a:lnTo>
                  <a:lnTo>
                    <a:pt x="102026" y="19425"/>
                  </a:lnTo>
                  <a:lnTo>
                    <a:pt x="101893" y="20716"/>
                  </a:lnTo>
                  <a:lnTo>
                    <a:pt x="102542" y="20826"/>
                  </a:lnTo>
                  <a:lnTo>
                    <a:pt x="103449" y="20176"/>
                  </a:lnTo>
                  <a:close/>
                  <a:moveTo>
                    <a:pt x="63581" y="39250"/>
                  </a:moveTo>
                  <a:lnTo>
                    <a:pt x="63386" y="39720"/>
                  </a:lnTo>
                  <a:lnTo>
                    <a:pt x="62767" y="39680"/>
                  </a:lnTo>
                  <a:lnTo>
                    <a:pt x="61218" y="39258"/>
                  </a:lnTo>
                  <a:lnTo>
                    <a:pt x="60718" y="38585"/>
                  </a:lnTo>
                  <a:lnTo>
                    <a:pt x="61688" y="37779"/>
                  </a:lnTo>
                  <a:lnTo>
                    <a:pt x="62118" y="37740"/>
                  </a:lnTo>
                  <a:lnTo>
                    <a:pt x="62736" y="38585"/>
                  </a:lnTo>
                  <a:lnTo>
                    <a:pt x="63581" y="39250"/>
                  </a:lnTo>
                  <a:close/>
                  <a:moveTo>
                    <a:pt x="38695" y="43663"/>
                  </a:moveTo>
                  <a:lnTo>
                    <a:pt x="37068" y="43796"/>
                  </a:lnTo>
                  <a:lnTo>
                    <a:pt x="35597" y="42888"/>
                  </a:lnTo>
                  <a:lnTo>
                    <a:pt x="38703" y="41675"/>
                  </a:lnTo>
                  <a:lnTo>
                    <a:pt x="39540" y="41128"/>
                  </a:lnTo>
                  <a:lnTo>
                    <a:pt x="40447" y="40009"/>
                  </a:lnTo>
                  <a:lnTo>
                    <a:pt x="41175" y="40971"/>
                  </a:lnTo>
                  <a:lnTo>
                    <a:pt x="40369" y="42481"/>
                  </a:lnTo>
                  <a:lnTo>
                    <a:pt x="39798" y="43131"/>
                  </a:lnTo>
                  <a:lnTo>
                    <a:pt x="38695" y="43663"/>
                  </a:lnTo>
                  <a:close/>
                  <a:moveTo>
                    <a:pt x="22986" y="42951"/>
                  </a:moveTo>
                  <a:lnTo>
                    <a:pt x="22618" y="43123"/>
                  </a:lnTo>
                  <a:lnTo>
                    <a:pt x="22226" y="41832"/>
                  </a:lnTo>
                  <a:lnTo>
                    <a:pt x="22250" y="41425"/>
                  </a:lnTo>
                  <a:lnTo>
                    <a:pt x="23259" y="40838"/>
                  </a:lnTo>
                  <a:lnTo>
                    <a:pt x="23877" y="41894"/>
                  </a:lnTo>
                  <a:lnTo>
                    <a:pt x="22986" y="42951"/>
                  </a:lnTo>
                  <a:close/>
                  <a:moveTo>
                    <a:pt x="51768" y="45611"/>
                  </a:moveTo>
                  <a:lnTo>
                    <a:pt x="51776" y="46424"/>
                  </a:lnTo>
                  <a:lnTo>
                    <a:pt x="49546" y="46189"/>
                  </a:lnTo>
                  <a:lnTo>
                    <a:pt x="48951" y="46612"/>
                  </a:lnTo>
                  <a:lnTo>
                    <a:pt x="47121" y="46377"/>
                  </a:lnTo>
                  <a:lnTo>
                    <a:pt x="45329" y="45791"/>
                  </a:lnTo>
                  <a:lnTo>
                    <a:pt x="46542" y="44813"/>
                  </a:lnTo>
                  <a:lnTo>
                    <a:pt x="49702" y="43663"/>
                  </a:lnTo>
                  <a:lnTo>
                    <a:pt x="51017" y="44711"/>
                  </a:lnTo>
                  <a:lnTo>
                    <a:pt x="51768" y="456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6" name="Freeform: Shape 575">
              <a:extLst>
                <a:ext uri="{FF2B5EF4-FFF2-40B4-BE49-F238E27FC236}">
                  <a16:creationId xmlns:a16="http://schemas.microsoft.com/office/drawing/2014/main" id="{3283ABE2-A471-82E0-75B8-94BFEA0B8F3A}"/>
                </a:ext>
              </a:extLst>
            </p:cNvPr>
            <p:cNvSpPr>
              <a:spLocks/>
            </p:cNvSpPr>
            <p:nvPr/>
          </p:nvSpPr>
          <p:spPr>
            <a:xfrm>
              <a:off x="8578948" y="3737879"/>
              <a:ext cx="316293" cy="239225"/>
            </a:xfrm>
            <a:custGeom>
              <a:avLst/>
              <a:gdLst>
                <a:gd name="connsiteX0" fmla="*/ 316294 w 316293"/>
                <a:gd name="connsiteY0" fmla="*/ 33915 h 239225"/>
                <a:gd name="connsiteX1" fmla="*/ 315167 w 316293"/>
                <a:gd name="connsiteY1" fmla="*/ 34095 h 239225"/>
                <a:gd name="connsiteX2" fmla="*/ 313571 w 316293"/>
                <a:gd name="connsiteY2" fmla="*/ 33438 h 239225"/>
                <a:gd name="connsiteX3" fmla="*/ 312945 w 316293"/>
                <a:gd name="connsiteY3" fmla="*/ 32436 h 239225"/>
                <a:gd name="connsiteX4" fmla="*/ 312679 w 316293"/>
                <a:gd name="connsiteY4" fmla="*/ 32295 h 239225"/>
                <a:gd name="connsiteX5" fmla="*/ 311412 w 316293"/>
                <a:gd name="connsiteY5" fmla="*/ 32952 h 239225"/>
                <a:gd name="connsiteX6" fmla="*/ 308994 w 316293"/>
                <a:gd name="connsiteY6" fmla="*/ 33782 h 239225"/>
                <a:gd name="connsiteX7" fmla="*/ 304895 w 316293"/>
                <a:gd name="connsiteY7" fmla="*/ 35949 h 239225"/>
                <a:gd name="connsiteX8" fmla="*/ 304989 w 316293"/>
                <a:gd name="connsiteY8" fmla="*/ 36504 h 239225"/>
                <a:gd name="connsiteX9" fmla="*/ 307657 w 316293"/>
                <a:gd name="connsiteY9" fmla="*/ 38702 h 239225"/>
                <a:gd name="connsiteX10" fmla="*/ 308282 w 316293"/>
                <a:gd name="connsiteY10" fmla="*/ 39430 h 239225"/>
                <a:gd name="connsiteX11" fmla="*/ 308611 w 316293"/>
                <a:gd name="connsiteY11" fmla="*/ 39657 h 239225"/>
                <a:gd name="connsiteX12" fmla="*/ 306194 w 316293"/>
                <a:gd name="connsiteY12" fmla="*/ 40713 h 239225"/>
                <a:gd name="connsiteX13" fmla="*/ 300999 w 316293"/>
                <a:gd name="connsiteY13" fmla="*/ 43091 h 239225"/>
                <a:gd name="connsiteX14" fmla="*/ 297580 w 316293"/>
                <a:gd name="connsiteY14" fmla="*/ 45032 h 239225"/>
                <a:gd name="connsiteX15" fmla="*/ 296766 w 316293"/>
                <a:gd name="connsiteY15" fmla="*/ 45102 h 239225"/>
                <a:gd name="connsiteX16" fmla="*/ 294701 w 316293"/>
                <a:gd name="connsiteY16" fmla="*/ 44289 h 239225"/>
                <a:gd name="connsiteX17" fmla="*/ 291650 w 316293"/>
                <a:gd name="connsiteY17" fmla="*/ 43319 h 239225"/>
                <a:gd name="connsiteX18" fmla="*/ 290836 w 316293"/>
                <a:gd name="connsiteY18" fmla="*/ 43334 h 239225"/>
                <a:gd name="connsiteX19" fmla="*/ 283795 w 316293"/>
                <a:gd name="connsiteY19" fmla="*/ 43498 h 239225"/>
                <a:gd name="connsiteX20" fmla="*/ 277325 w 316293"/>
                <a:gd name="connsiteY20" fmla="*/ 43858 h 239225"/>
                <a:gd name="connsiteX21" fmla="*/ 274634 w 316293"/>
                <a:gd name="connsiteY21" fmla="*/ 44328 h 239225"/>
                <a:gd name="connsiteX22" fmla="*/ 269634 w 316293"/>
                <a:gd name="connsiteY22" fmla="*/ 44773 h 239225"/>
                <a:gd name="connsiteX23" fmla="*/ 266490 w 316293"/>
                <a:gd name="connsiteY23" fmla="*/ 44930 h 239225"/>
                <a:gd name="connsiteX24" fmla="*/ 264479 w 316293"/>
                <a:gd name="connsiteY24" fmla="*/ 45681 h 239225"/>
                <a:gd name="connsiteX25" fmla="*/ 262280 w 316293"/>
                <a:gd name="connsiteY25" fmla="*/ 46667 h 239225"/>
                <a:gd name="connsiteX26" fmla="*/ 259996 w 316293"/>
                <a:gd name="connsiteY26" fmla="*/ 47308 h 239225"/>
                <a:gd name="connsiteX27" fmla="*/ 258298 w 316293"/>
                <a:gd name="connsiteY27" fmla="*/ 47520 h 239225"/>
                <a:gd name="connsiteX28" fmla="*/ 256257 w 316293"/>
                <a:gd name="connsiteY28" fmla="*/ 48443 h 239225"/>
                <a:gd name="connsiteX29" fmla="*/ 254911 w 316293"/>
                <a:gd name="connsiteY29" fmla="*/ 50273 h 239225"/>
                <a:gd name="connsiteX30" fmla="*/ 251069 w 316293"/>
                <a:gd name="connsiteY30" fmla="*/ 52980 h 239225"/>
                <a:gd name="connsiteX31" fmla="*/ 248910 w 316293"/>
                <a:gd name="connsiteY31" fmla="*/ 54287 h 239225"/>
                <a:gd name="connsiteX32" fmla="*/ 247823 w 316293"/>
                <a:gd name="connsiteY32" fmla="*/ 55765 h 239225"/>
                <a:gd name="connsiteX33" fmla="*/ 246587 w 316293"/>
                <a:gd name="connsiteY33" fmla="*/ 55906 h 239225"/>
                <a:gd name="connsiteX34" fmla="*/ 244474 w 316293"/>
                <a:gd name="connsiteY34" fmla="*/ 55640 h 239225"/>
                <a:gd name="connsiteX35" fmla="*/ 242839 w 316293"/>
                <a:gd name="connsiteY35" fmla="*/ 57236 h 239225"/>
                <a:gd name="connsiteX36" fmla="*/ 241032 w 316293"/>
                <a:gd name="connsiteY36" fmla="*/ 59521 h 239225"/>
                <a:gd name="connsiteX37" fmla="*/ 237723 w 316293"/>
                <a:gd name="connsiteY37" fmla="*/ 62830 h 239225"/>
                <a:gd name="connsiteX38" fmla="*/ 235963 w 316293"/>
                <a:gd name="connsiteY38" fmla="*/ 64168 h 239225"/>
                <a:gd name="connsiteX39" fmla="*/ 234914 w 316293"/>
                <a:gd name="connsiteY39" fmla="*/ 66327 h 239225"/>
                <a:gd name="connsiteX40" fmla="*/ 235689 w 316293"/>
                <a:gd name="connsiteY40" fmla="*/ 67446 h 239225"/>
                <a:gd name="connsiteX41" fmla="*/ 238380 w 316293"/>
                <a:gd name="connsiteY41" fmla="*/ 69120 h 239225"/>
                <a:gd name="connsiteX42" fmla="*/ 239585 w 316293"/>
                <a:gd name="connsiteY42" fmla="*/ 70701 h 239225"/>
                <a:gd name="connsiteX43" fmla="*/ 240242 w 316293"/>
                <a:gd name="connsiteY43" fmla="*/ 71952 h 239225"/>
                <a:gd name="connsiteX44" fmla="*/ 241470 w 316293"/>
                <a:gd name="connsiteY44" fmla="*/ 75160 h 239225"/>
                <a:gd name="connsiteX45" fmla="*/ 242252 w 316293"/>
                <a:gd name="connsiteY45" fmla="*/ 78313 h 239225"/>
                <a:gd name="connsiteX46" fmla="*/ 243410 w 316293"/>
                <a:gd name="connsiteY46" fmla="*/ 79674 h 239225"/>
                <a:gd name="connsiteX47" fmla="*/ 243747 w 316293"/>
                <a:gd name="connsiteY47" fmla="*/ 81982 h 239225"/>
                <a:gd name="connsiteX48" fmla="*/ 244044 w 316293"/>
                <a:gd name="connsiteY48" fmla="*/ 83398 h 239225"/>
                <a:gd name="connsiteX49" fmla="*/ 243410 w 316293"/>
                <a:gd name="connsiteY49" fmla="*/ 84407 h 239225"/>
                <a:gd name="connsiteX50" fmla="*/ 242832 w 316293"/>
                <a:gd name="connsiteY50" fmla="*/ 85526 h 239225"/>
                <a:gd name="connsiteX51" fmla="*/ 242832 w 316293"/>
                <a:gd name="connsiteY51" fmla="*/ 86590 h 239225"/>
                <a:gd name="connsiteX52" fmla="*/ 243528 w 316293"/>
                <a:gd name="connsiteY52" fmla="*/ 87685 h 239225"/>
                <a:gd name="connsiteX53" fmla="*/ 244138 w 316293"/>
                <a:gd name="connsiteY53" fmla="*/ 88655 h 239225"/>
                <a:gd name="connsiteX54" fmla="*/ 244474 w 316293"/>
                <a:gd name="connsiteY54" fmla="*/ 89430 h 239225"/>
                <a:gd name="connsiteX55" fmla="*/ 244060 w 316293"/>
                <a:gd name="connsiteY55" fmla="*/ 90290 h 239225"/>
                <a:gd name="connsiteX56" fmla="*/ 242832 w 316293"/>
                <a:gd name="connsiteY56" fmla="*/ 91605 h 239225"/>
                <a:gd name="connsiteX57" fmla="*/ 242206 w 316293"/>
                <a:gd name="connsiteY57" fmla="*/ 92950 h 239225"/>
                <a:gd name="connsiteX58" fmla="*/ 240844 w 316293"/>
                <a:gd name="connsiteY58" fmla="*/ 95196 h 239225"/>
                <a:gd name="connsiteX59" fmla="*/ 238716 w 316293"/>
                <a:gd name="connsiteY59" fmla="*/ 96729 h 239225"/>
                <a:gd name="connsiteX60" fmla="*/ 237308 w 316293"/>
                <a:gd name="connsiteY60" fmla="*/ 97840 h 239225"/>
                <a:gd name="connsiteX61" fmla="*/ 235814 w 316293"/>
                <a:gd name="connsiteY61" fmla="*/ 100187 h 239225"/>
                <a:gd name="connsiteX62" fmla="*/ 233342 w 316293"/>
                <a:gd name="connsiteY62" fmla="*/ 102792 h 239225"/>
                <a:gd name="connsiteX63" fmla="*/ 232301 w 316293"/>
                <a:gd name="connsiteY63" fmla="*/ 104967 h 239225"/>
                <a:gd name="connsiteX64" fmla="*/ 231214 w 316293"/>
                <a:gd name="connsiteY64" fmla="*/ 106164 h 239225"/>
                <a:gd name="connsiteX65" fmla="*/ 230095 w 316293"/>
                <a:gd name="connsiteY65" fmla="*/ 106806 h 239225"/>
                <a:gd name="connsiteX66" fmla="*/ 230384 w 316293"/>
                <a:gd name="connsiteY66" fmla="*/ 107979 h 239225"/>
                <a:gd name="connsiteX67" fmla="*/ 231354 w 316293"/>
                <a:gd name="connsiteY67" fmla="*/ 109442 h 239225"/>
                <a:gd name="connsiteX68" fmla="*/ 232958 w 316293"/>
                <a:gd name="connsiteY68" fmla="*/ 111077 h 239225"/>
                <a:gd name="connsiteX69" fmla="*/ 232888 w 316293"/>
                <a:gd name="connsiteY69" fmla="*/ 113620 h 239225"/>
                <a:gd name="connsiteX70" fmla="*/ 232810 w 316293"/>
                <a:gd name="connsiteY70" fmla="*/ 115451 h 239225"/>
                <a:gd name="connsiteX71" fmla="*/ 232865 w 316293"/>
                <a:gd name="connsiteY71" fmla="*/ 117665 h 239225"/>
                <a:gd name="connsiteX72" fmla="*/ 231988 w 316293"/>
                <a:gd name="connsiteY72" fmla="*/ 119527 h 239225"/>
                <a:gd name="connsiteX73" fmla="*/ 227529 w 316293"/>
                <a:gd name="connsiteY73" fmla="*/ 121310 h 239225"/>
                <a:gd name="connsiteX74" fmla="*/ 223257 w 316293"/>
                <a:gd name="connsiteY74" fmla="*/ 122093 h 239225"/>
                <a:gd name="connsiteX75" fmla="*/ 218023 w 316293"/>
                <a:gd name="connsiteY75" fmla="*/ 122139 h 239225"/>
                <a:gd name="connsiteX76" fmla="*/ 216044 w 316293"/>
                <a:gd name="connsiteY76" fmla="*/ 121858 h 239225"/>
                <a:gd name="connsiteX77" fmla="*/ 214464 w 316293"/>
                <a:gd name="connsiteY77" fmla="*/ 121467 h 239225"/>
                <a:gd name="connsiteX78" fmla="*/ 208784 w 316293"/>
                <a:gd name="connsiteY78" fmla="*/ 119464 h 239225"/>
                <a:gd name="connsiteX79" fmla="*/ 206476 w 316293"/>
                <a:gd name="connsiteY79" fmla="*/ 120645 h 239225"/>
                <a:gd name="connsiteX80" fmla="*/ 205999 w 316293"/>
                <a:gd name="connsiteY80" fmla="*/ 123532 h 239225"/>
                <a:gd name="connsiteX81" fmla="*/ 210145 w 316293"/>
                <a:gd name="connsiteY81" fmla="*/ 128210 h 239225"/>
                <a:gd name="connsiteX82" fmla="*/ 211843 w 316293"/>
                <a:gd name="connsiteY82" fmla="*/ 130816 h 239225"/>
                <a:gd name="connsiteX83" fmla="*/ 213728 w 316293"/>
                <a:gd name="connsiteY83" fmla="*/ 135166 h 239225"/>
                <a:gd name="connsiteX84" fmla="*/ 215136 w 316293"/>
                <a:gd name="connsiteY84" fmla="*/ 137403 h 239225"/>
                <a:gd name="connsiteX85" fmla="*/ 214636 w 316293"/>
                <a:gd name="connsiteY85" fmla="*/ 139500 h 239225"/>
                <a:gd name="connsiteX86" fmla="*/ 210881 w 316293"/>
                <a:gd name="connsiteY86" fmla="*/ 141878 h 239225"/>
                <a:gd name="connsiteX87" fmla="*/ 207149 w 316293"/>
                <a:gd name="connsiteY87" fmla="*/ 144108 h 239225"/>
                <a:gd name="connsiteX88" fmla="*/ 202392 w 316293"/>
                <a:gd name="connsiteY88" fmla="*/ 144569 h 239225"/>
                <a:gd name="connsiteX89" fmla="*/ 199403 w 316293"/>
                <a:gd name="connsiteY89" fmla="*/ 145367 h 239225"/>
                <a:gd name="connsiteX90" fmla="*/ 197956 w 316293"/>
                <a:gd name="connsiteY90" fmla="*/ 146517 h 239225"/>
                <a:gd name="connsiteX91" fmla="*/ 196892 w 316293"/>
                <a:gd name="connsiteY91" fmla="*/ 151391 h 239225"/>
                <a:gd name="connsiteX92" fmla="*/ 195820 w 316293"/>
                <a:gd name="connsiteY92" fmla="*/ 153175 h 239225"/>
                <a:gd name="connsiteX93" fmla="*/ 195844 w 316293"/>
                <a:gd name="connsiteY93" fmla="*/ 155295 h 239225"/>
                <a:gd name="connsiteX94" fmla="*/ 194835 w 316293"/>
                <a:gd name="connsiteY94" fmla="*/ 157697 h 239225"/>
                <a:gd name="connsiteX95" fmla="*/ 193309 w 316293"/>
                <a:gd name="connsiteY95" fmla="*/ 159238 h 239225"/>
                <a:gd name="connsiteX96" fmla="*/ 192237 w 316293"/>
                <a:gd name="connsiteY96" fmla="*/ 161757 h 239225"/>
                <a:gd name="connsiteX97" fmla="*/ 192574 w 316293"/>
                <a:gd name="connsiteY97" fmla="*/ 166522 h 239225"/>
                <a:gd name="connsiteX98" fmla="*/ 193075 w 316293"/>
                <a:gd name="connsiteY98" fmla="*/ 174580 h 239225"/>
                <a:gd name="connsiteX99" fmla="*/ 191048 w 316293"/>
                <a:gd name="connsiteY99" fmla="*/ 177115 h 239225"/>
                <a:gd name="connsiteX100" fmla="*/ 188764 w 316293"/>
                <a:gd name="connsiteY100" fmla="*/ 179681 h 239225"/>
                <a:gd name="connsiteX101" fmla="*/ 186354 w 316293"/>
                <a:gd name="connsiteY101" fmla="*/ 181512 h 239225"/>
                <a:gd name="connsiteX102" fmla="*/ 184062 w 316293"/>
                <a:gd name="connsiteY102" fmla="*/ 182356 h 239225"/>
                <a:gd name="connsiteX103" fmla="*/ 182161 w 316293"/>
                <a:gd name="connsiteY103" fmla="*/ 182044 h 239225"/>
                <a:gd name="connsiteX104" fmla="*/ 180659 w 316293"/>
                <a:gd name="connsiteY104" fmla="*/ 180463 h 239225"/>
                <a:gd name="connsiteX105" fmla="*/ 179767 w 316293"/>
                <a:gd name="connsiteY105" fmla="*/ 179133 h 239225"/>
                <a:gd name="connsiteX106" fmla="*/ 178108 w 316293"/>
                <a:gd name="connsiteY106" fmla="*/ 178022 h 239225"/>
                <a:gd name="connsiteX107" fmla="*/ 176418 w 316293"/>
                <a:gd name="connsiteY107" fmla="*/ 178249 h 239225"/>
                <a:gd name="connsiteX108" fmla="*/ 174721 w 316293"/>
                <a:gd name="connsiteY108" fmla="*/ 179266 h 239225"/>
                <a:gd name="connsiteX109" fmla="*/ 172006 w 316293"/>
                <a:gd name="connsiteY109" fmla="*/ 178930 h 239225"/>
                <a:gd name="connsiteX110" fmla="*/ 169690 w 316293"/>
                <a:gd name="connsiteY110" fmla="*/ 177913 h 239225"/>
                <a:gd name="connsiteX111" fmla="*/ 168517 w 316293"/>
                <a:gd name="connsiteY111" fmla="*/ 178022 h 239225"/>
                <a:gd name="connsiteX112" fmla="*/ 167844 w 316293"/>
                <a:gd name="connsiteY112" fmla="*/ 179047 h 239225"/>
                <a:gd name="connsiteX113" fmla="*/ 165364 w 316293"/>
                <a:gd name="connsiteY113" fmla="*/ 181238 h 239225"/>
                <a:gd name="connsiteX114" fmla="*/ 159277 w 316293"/>
                <a:gd name="connsiteY114" fmla="*/ 184563 h 239225"/>
                <a:gd name="connsiteX115" fmla="*/ 156790 w 316293"/>
                <a:gd name="connsiteY115" fmla="*/ 184805 h 239225"/>
                <a:gd name="connsiteX116" fmla="*/ 155725 w 316293"/>
                <a:gd name="connsiteY116" fmla="*/ 185634 h 239225"/>
                <a:gd name="connsiteX117" fmla="*/ 156148 w 316293"/>
                <a:gd name="connsiteY117" fmla="*/ 186996 h 239225"/>
                <a:gd name="connsiteX118" fmla="*/ 157235 w 316293"/>
                <a:gd name="connsiteY118" fmla="*/ 188107 h 239225"/>
                <a:gd name="connsiteX119" fmla="*/ 159136 w 316293"/>
                <a:gd name="connsiteY119" fmla="*/ 188889 h 239225"/>
                <a:gd name="connsiteX120" fmla="*/ 159230 w 316293"/>
                <a:gd name="connsiteY120" fmla="*/ 189797 h 239225"/>
                <a:gd name="connsiteX121" fmla="*/ 157556 w 316293"/>
                <a:gd name="connsiteY121" fmla="*/ 190587 h 239225"/>
                <a:gd name="connsiteX122" fmla="*/ 156124 w 316293"/>
                <a:gd name="connsiteY122" fmla="*/ 191487 h 239225"/>
                <a:gd name="connsiteX123" fmla="*/ 152971 w 316293"/>
                <a:gd name="connsiteY123" fmla="*/ 192590 h 239225"/>
                <a:gd name="connsiteX124" fmla="*/ 149334 w 316293"/>
                <a:gd name="connsiteY124" fmla="*/ 193020 h 239225"/>
                <a:gd name="connsiteX125" fmla="*/ 145578 w 316293"/>
                <a:gd name="connsiteY125" fmla="*/ 192378 h 239225"/>
                <a:gd name="connsiteX126" fmla="*/ 143646 w 316293"/>
                <a:gd name="connsiteY126" fmla="*/ 190915 h 239225"/>
                <a:gd name="connsiteX127" fmla="*/ 141361 w 316293"/>
                <a:gd name="connsiteY127" fmla="*/ 190775 h 239225"/>
                <a:gd name="connsiteX128" fmla="*/ 139280 w 316293"/>
                <a:gd name="connsiteY128" fmla="*/ 191846 h 239225"/>
                <a:gd name="connsiteX129" fmla="*/ 137129 w 316293"/>
                <a:gd name="connsiteY129" fmla="*/ 193615 h 239225"/>
                <a:gd name="connsiteX130" fmla="*/ 134782 w 316293"/>
                <a:gd name="connsiteY130" fmla="*/ 197401 h 239225"/>
                <a:gd name="connsiteX131" fmla="*/ 134156 w 316293"/>
                <a:gd name="connsiteY131" fmla="*/ 198066 h 239225"/>
                <a:gd name="connsiteX132" fmla="*/ 133523 w 316293"/>
                <a:gd name="connsiteY132" fmla="*/ 198668 h 239225"/>
                <a:gd name="connsiteX133" fmla="*/ 131989 w 316293"/>
                <a:gd name="connsiteY133" fmla="*/ 199482 h 239225"/>
                <a:gd name="connsiteX134" fmla="*/ 129791 w 316293"/>
                <a:gd name="connsiteY134" fmla="*/ 200812 h 239225"/>
                <a:gd name="connsiteX135" fmla="*/ 128687 w 316293"/>
                <a:gd name="connsiteY135" fmla="*/ 203597 h 239225"/>
                <a:gd name="connsiteX136" fmla="*/ 127365 w 316293"/>
                <a:gd name="connsiteY136" fmla="*/ 208549 h 239225"/>
                <a:gd name="connsiteX137" fmla="*/ 127678 w 316293"/>
                <a:gd name="connsiteY137" fmla="*/ 211209 h 239225"/>
                <a:gd name="connsiteX138" fmla="*/ 127780 w 316293"/>
                <a:gd name="connsiteY138" fmla="*/ 215817 h 239225"/>
                <a:gd name="connsiteX139" fmla="*/ 127264 w 316293"/>
                <a:gd name="connsiteY139" fmla="*/ 219048 h 239225"/>
                <a:gd name="connsiteX140" fmla="*/ 126309 w 316293"/>
                <a:gd name="connsiteY140" fmla="*/ 221169 h 239225"/>
                <a:gd name="connsiteX141" fmla="*/ 126497 w 316293"/>
                <a:gd name="connsiteY141" fmla="*/ 222835 h 239225"/>
                <a:gd name="connsiteX142" fmla="*/ 127952 w 316293"/>
                <a:gd name="connsiteY142" fmla="*/ 224728 h 239225"/>
                <a:gd name="connsiteX143" fmla="*/ 127365 w 316293"/>
                <a:gd name="connsiteY143" fmla="*/ 225957 h 239225"/>
                <a:gd name="connsiteX144" fmla="*/ 126145 w 316293"/>
                <a:gd name="connsiteY144" fmla="*/ 227318 h 239225"/>
                <a:gd name="connsiteX145" fmla="*/ 124963 w 316293"/>
                <a:gd name="connsiteY145" fmla="*/ 228077 h 239225"/>
                <a:gd name="connsiteX146" fmla="*/ 120230 w 316293"/>
                <a:gd name="connsiteY146" fmla="*/ 229508 h 239225"/>
                <a:gd name="connsiteX147" fmla="*/ 113745 w 316293"/>
                <a:gd name="connsiteY147" fmla="*/ 231456 h 239225"/>
                <a:gd name="connsiteX148" fmla="*/ 109457 w 316293"/>
                <a:gd name="connsiteY148" fmla="*/ 232708 h 239225"/>
                <a:gd name="connsiteX149" fmla="*/ 103081 w 316293"/>
                <a:gd name="connsiteY149" fmla="*/ 234570 h 239225"/>
                <a:gd name="connsiteX150" fmla="*/ 101219 w 316293"/>
                <a:gd name="connsiteY150" fmla="*/ 235024 h 239225"/>
                <a:gd name="connsiteX151" fmla="*/ 97339 w 316293"/>
                <a:gd name="connsiteY151" fmla="*/ 235188 h 239225"/>
                <a:gd name="connsiteX152" fmla="*/ 95329 w 316293"/>
                <a:gd name="connsiteY152" fmla="*/ 234906 h 239225"/>
                <a:gd name="connsiteX153" fmla="*/ 92606 w 316293"/>
                <a:gd name="connsiteY153" fmla="*/ 234828 h 239225"/>
                <a:gd name="connsiteX154" fmla="*/ 88600 w 316293"/>
                <a:gd name="connsiteY154" fmla="*/ 234899 h 239225"/>
                <a:gd name="connsiteX155" fmla="*/ 85808 w 316293"/>
                <a:gd name="connsiteY155" fmla="*/ 235407 h 239225"/>
                <a:gd name="connsiteX156" fmla="*/ 83007 w 316293"/>
                <a:gd name="connsiteY156" fmla="*/ 236338 h 239225"/>
                <a:gd name="connsiteX157" fmla="*/ 80941 w 316293"/>
                <a:gd name="connsiteY157" fmla="*/ 237512 h 239225"/>
                <a:gd name="connsiteX158" fmla="*/ 79752 w 316293"/>
                <a:gd name="connsiteY158" fmla="*/ 238670 h 239225"/>
                <a:gd name="connsiteX159" fmla="*/ 79330 w 316293"/>
                <a:gd name="connsiteY159" fmla="*/ 239225 h 239225"/>
                <a:gd name="connsiteX160" fmla="*/ 76521 w 316293"/>
                <a:gd name="connsiteY160" fmla="*/ 238271 h 239225"/>
                <a:gd name="connsiteX161" fmla="*/ 67672 w 316293"/>
                <a:gd name="connsiteY161" fmla="*/ 236565 h 239225"/>
                <a:gd name="connsiteX162" fmla="*/ 43709 w 316293"/>
                <a:gd name="connsiteY162" fmla="*/ 238818 h 239225"/>
                <a:gd name="connsiteX163" fmla="*/ 41448 w 316293"/>
                <a:gd name="connsiteY163" fmla="*/ 238388 h 239225"/>
                <a:gd name="connsiteX164" fmla="*/ 33273 w 316293"/>
                <a:gd name="connsiteY164" fmla="*/ 235751 h 239225"/>
                <a:gd name="connsiteX165" fmla="*/ 22735 w 316293"/>
                <a:gd name="connsiteY165" fmla="*/ 232356 h 239225"/>
                <a:gd name="connsiteX166" fmla="*/ 16218 w 316293"/>
                <a:gd name="connsiteY166" fmla="*/ 230252 h 239225"/>
                <a:gd name="connsiteX167" fmla="*/ 7854 w 316293"/>
                <a:gd name="connsiteY167" fmla="*/ 227498 h 239225"/>
                <a:gd name="connsiteX168" fmla="*/ 13581 w 316293"/>
                <a:gd name="connsiteY168" fmla="*/ 220691 h 239225"/>
                <a:gd name="connsiteX169" fmla="*/ 18573 w 316293"/>
                <a:gd name="connsiteY169" fmla="*/ 214746 h 239225"/>
                <a:gd name="connsiteX170" fmla="*/ 23580 w 316293"/>
                <a:gd name="connsiteY170" fmla="*/ 208768 h 239225"/>
                <a:gd name="connsiteX171" fmla="*/ 28508 w 316293"/>
                <a:gd name="connsiteY171" fmla="*/ 202862 h 239225"/>
                <a:gd name="connsiteX172" fmla="*/ 29095 w 316293"/>
                <a:gd name="connsiteY172" fmla="*/ 200789 h 239225"/>
                <a:gd name="connsiteX173" fmla="*/ 29174 w 316293"/>
                <a:gd name="connsiteY173" fmla="*/ 196728 h 239225"/>
                <a:gd name="connsiteX174" fmla="*/ 27875 w 316293"/>
                <a:gd name="connsiteY174" fmla="*/ 191291 h 239225"/>
                <a:gd name="connsiteX175" fmla="*/ 25786 w 316293"/>
                <a:gd name="connsiteY175" fmla="*/ 188811 h 239225"/>
                <a:gd name="connsiteX176" fmla="*/ 18893 w 316293"/>
                <a:gd name="connsiteY176" fmla="*/ 187809 h 239225"/>
                <a:gd name="connsiteX177" fmla="*/ 13722 w 316293"/>
                <a:gd name="connsiteY177" fmla="*/ 187050 h 239225"/>
                <a:gd name="connsiteX178" fmla="*/ 8082 w 316293"/>
                <a:gd name="connsiteY178" fmla="*/ 186229 h 239225"/>
                <a:gd name="connsiteX179" fmla="*/ 7362 w 316293"/>
                <a:gd name="connsiteY179" fmla="*/ 185924 h 239225"/>
                <a:gd name="connsiteX180" fmla="*/ 6720 w 316293"/>
                <a:gd name="connsiteY180" fmla="*/ 181676 h 239225"/>
                <a:gd name="connsiteX181" fmla="*/ 6994 w 316293"/>
                <a:gd name="connsiteY181" fmla="*/ 179783 h 239225"/>
                <a:gd name="connsiteX182" fmla="*/ 6626 w 316293"/>
                <a:gd name="connsiteY182" fmla="*/ 176113 h 239225"/>
                <a:gd name="connsiteX183" fmla="*/ 6681 w 316293"/>
                <a:gd name="connsiteY183" fmla="*/ 173281 h 239225"/>
                <a:gd name="connsiteX184" fmla="*/ 7495 w 316293"/>
                <a:gd name="connsiteY184" fmla="*/ 168626 h 239225"/>
                <a:gd name="connsiteX185" fmla="*/ 7542 w 316293"/>
                <a:gd name="connsiteY185" fmla="*/ 166522 h 239225"/>
                <a:gd name="connsiteX186" fmla="*/ 4936 w 316293"/>
                <a:gd name="connsiteY186" fmla="*/ 157439 h 239225"/>
                <a:gd name="connsiteX187" fmla="*/ 3481 w 316293"/>
                <a:gd name="connsiteY187" fmla="*/ 152393 h 239225"/>
                <a:gd name="connsiteX188" fmla="*/ 1995 w 316293"/>
                <a:gd name="connsiteY188" fmla="*/ 147175 h 239225"/>
                <a:gd name="connsiteX189" fmla="*/ 1674 w 316293"/>
                <a:gd name="connsiteY189" fmla="*/ 145508 h 239225"/>
                <a:gd name="connsiteX190" fmla="*/ 1643 w 316293"/>
                <a:gd name="connsiteY190" fmla="*/ 143451 h 239225"/>
                <a:gd name="connsiteX191" fmla="*/ 5101 w 316293"/>
                <a:gd name="connsiteY191" fmla="*/ 138600 h 239225"/>
                <a:gd name="connsiteX192" fmla="*/ 6173 w 316293"/>
                <a:gd name="connsiteY192" fmla="*/ 137544 h 239225"/>
                <a:gd name="connsiteX193" fmla="*/ 8199 w 316293"/>
                <a:gd name="connsiteY193" fmla="*/ 135126 h 239225"/>
                <a:gd name="connsiteX194" fmla="*/ 9466 w 316293"/>
                <a:gd name="connsiteY194" fmla="*/ 133835 h 239225"/>
                <a:gd name="connsiteX195" fmla="*/ 9247 w 316293"/>
                <a:gd name="connsiteY195" fmla="*/ 132952 h 239225"/>
                <a:gd name="connsiteX196" fmla="*/ 7041 w 316293"/>
                <a:gd name="connsiteY196" fmla="*/ 132443 h 239225"/>
                <a:gd name="connsiteX197" fmla="*/ 3708 w 316293"/>
                <a:gd name="connsiteY197" fmla="*/ 132396 h 239225"/>
                <a:gd name="connsiteX198" fmla="*/ 1932 w 316293"/>
                <a:gd name="connsiteY198" fmla="*/ 131661 h 239225"/>
                <a:gd name="connsiteX199" fmla="*/ 548 w 316293"/>
                <a:gd name="connsiteY199" fmla="*/ 130338 h 239225"/>
                <a:gd name="connsiteX200" fmla="*/ 0 w 316293"/>
                <a:gd name="connsiteY200" fmla="*/ 128414 h 239225"/>
                <a:gd name="connsiteX201" fmla="*/ 907 w 316293"/>
                <a:gd name="connsiteY201" fmla="*/ 124995 h 239225"/>
                <a:gd name="connsiteX202" fmla="*/ 0 w 316293"/>
                <a:gd name="connsiteY202" fmla="*/ 118337 h 239225"/>
                <a:gd name="connsiteX203" fmla="*/ 1854 w 316293"/>
                <a:gd name="connsiteY203" fmla="*/ 115036 h 239225"/>
                <a:gd name="connsiteX204" fmla="*/ 3450 w 316293"/>
                <a:gd name="connsiteY204" fmla="*/ 112728 h 239225"/>
                <a:gd name="connsiteX205" fmla="*/ 8864 w 316293"/>
                <a:gd name="connsiteY205" fmla="*/ 112399 h 239225"/>
                <a:gd name="connsiteX206" fmla="*/ 6986 w 316293"/>
                <a:gd name="connsiteY206" fmla="*/ 109786 h 239225"/>
                <a:gd name="connsiteX207" fmla="*/ 6079 w 316293"/>
                <a:gd name="connsiteY207" fmla="*/ 108268 h 239225"/>
                <a:gd name="connsiteX208" fmla="*/ 5500 w 316293"/>
                <a:gd name="connsiteY208" fmla="*/ 107830 h 239225"/>
                <a:gd name="connsiteX209" fmla="*/ 5281 w 316293"/>
                <a:gd name="connsiteY209" fmla="*/ 107134 h 239225"/>
                <a:gd name="connsiteX210" fmla="*/ 5570 w 316293"/>
                <a:gd name="connsiteY210" fmla="*/ 106430 h 239225"/>
                <a:gd name="connsiteX211" fmla="*/ 6955 w 316293"/>
                <a:gd name="connsiteY211" fmla="*/ 106164 h 239225"/>
                <a:gd name="connsiteX212" fmla="*/ 7894 w 316293"/>
                <a:gd name="connsiteY212" fmla="*/ 105288 h 239225"/>
                <a:gd name="connsiteX213" fmla="*/ 9419 w 316293"/>
                <a:gd name="connsiteY213" fmla="*/ 104059 h 239225"/>
                <a:gd name="connsiteX214" fmla="*/ 10217 w 316293"/>
                <a:gd name="connsiteY214" fmla="*/ 103528 h 239225"/>
                <a:gd name="connsiteX215" fmla="*/ 10358 w 316293"/>
                <a:gd name="connsiteY215" fmla="*/ 102033 h 239225"/>
                <a:gd name="connsiteX216" fmla="*/ 11086 w 316293"/>
                <a:gd name="connsiteY216" fmla="*/ 100985 h 239225"/>
                <a:gd name="connsiteX217" fmla="*/ 12181 w 316293"/>
                <a:gd name="connsiteY217" fmla="*/ 99663 h 239225"/>
                <a:gd name="connsiteX218" fmla="*/ 13049 w 316293"/>
                <a:gd name="connsiteY218" fmla="*/ 98161 h 239225"/>
                <a:gd name="connsiteX219" fmla="*/ 12831 w 316293"/>
                <a:gd name="connsiteY219" fmla="*/ 96400 h 239225"/>
                <a:gd name="connsiteX220" fmla="*/ 13628 w 316293"/>
                <a:gd name="connsiteY220" fmla="*/ 94288 h 239225"/>
                <a:gd name="connsiteX221" fmla="*/ 13996 w 316293"/>
                <a:gd name="connsiteY221" fmla="*/ 92958 h 239225"/>
                <a:gd name="connsiteX222" fmla="*/ 14575 w 316293"/>
                <a:gd name="connsiteY222" fmla="*/ 91808 h 239225"/>
                <a:gd name="connsiteX223" fmla="*/ 14066 w 316293"/>
                <a:gd name="connsiteY223" fmla="*/ 90134 h 239225"/>
                <a:gd name="connsiteX224" fmla="*/ 13628 w 316293"/>
                <a:gd name="connsiteY224" fmla="*/ 88718 h 239225"/>
                <a:gd name="connsiteX225" fmla="*/ 13488 w 316293"/>
                <a:gd name="connsiteY225" fmla="*/ 87036 h 239225"/>
                <a:gd name="connsiteX226" fmla="*/ 14356 w 316293"/>
                <a:gd name="connsiteY226" fmla="*/ 86590 h 239225"/>
                <a:gd name="connsiteX227" fmla="*/ 15451 w 316293"/>
                <a:gd name="connsiteY227" fmla="*/ 85972 h 239225"/>
                <a:gd name="connsiteX228" fmla="*/ 15663 w 316293"/>
                <a:gd name="connsiteY228" fmla="*/ 84642 h 239225"/>
                <a:gd name="connsiteX229" fmla="*/ 16241 w 316293"/>
                <a:gd name="connsiteY229" fmla="*/ 82960 h 239225"/>
                <a:gd name="connsiteX230" fmla="*/ 16680 w 316293"/>
                <a:gd name="connsiteY230" fmla="*/ 81622 h 239225"/>
                <a:gd name="connsiteX231" fmla="*/ 17407 w 316293"/>
                <a:gd name="connsiteY231" fmla="*/ 80566 h 239225"/>
                <a:gd name="connsiteX232" fmla="*/ 17485 w 316293"/>
                <a:gd name="connsiteY232" fmla="*/ 79494 h 239225"/>
                <a:gd name="connsiteX233" fmla="*/ 17047 w 316293"/>
                <a:gd name="connsiteY233" fmla="*/ 77718 h 239225"/>
                <a:gd name="connsiteX234" fmla="*/ 18854 w 316293"/>
                <a:gd name="connsiteY234" fmla="*/ 77452 h 239225"/>
                <a:gd name="connsiteX235" fmla="*/ 19582 w 316293"/>
                <a:gd name="connsiteY235" fmla="*/ 78430 h 239225"/>
                <a:gd name="connsiteX236" fmla="*/ 20552 w 316293"/>
                <a:gd name="connsiteY236" fmla="*/ 79697 h 239225"/>
                <a:gd name="connsiteX237" fmla="*/ 23204 w 316293"/>
                <a:gd name="connsiteY237" fmla="*/ 82060 h 239225"/>
                <a:gd name="connsiteX238" fmla="*/ 24925 w 316293"/>
                <a:gd name="connsiteY238" fmla="*/ 82748 h 239225"/>
                <a:gd name="connsiteX239" fmla="*/ 27093 w 316293"/>
                <a:gd name="connsiteY239" fmla="*/ 83093 h 239225"/>
                <a:gd name="connsiteX240" fmla="*/ 29760 w 316293"/>
                <a:gd name="connsiteY240" fmla="*/ 82772 h 239225"/>
                <a:gd name="connsiteX241" fmla="*/ 31888 w 316293"/>
                <a:gd name="connsiteY241" fmla="*/ 82326 h 239225"/>
                <a:gd name="connsiteX242" fmla="*/ 32890 w 316293"/>
                <a:gd name="connsiteY242" fmla="*/ 82443 h 239225"/>
                <a:gd name="connsiteX243" fmla="*/ 35213 w 316293"/>
                <a:gd name="connsiteY243" fmla="*/ 84157 h 239225"/>
                <a:gd name="connsiteX244" fmla="*/ 37928 w 316293"/>
                <a:gd name="connsiteY244" fmla="*/ 86558 h 239225"/>
                <a:gd name="connsiteX245" fmla="*/ 38796 w 316293"/>
                <a:gd name="connsiteY245" fmla="*/ 87630 h 239225"/>
                <a:gd name="connsiteX246" fmla="*/ 39203 w 316293"/>
                <a:gd name="connsiteY246" fmla="*/ 89265 h 239225"/>
                <a:gd name="connsiteX247" fmla="*/ 40001 w 316293"/>
                <a:gd name="connsiteY247" fmla="*/ 89751 h 239225"/>
                <a:gd name="connsiteX248" fmla="*/ 41738 w 316293"/>
                <a:gd name="connsiteY248" fmla="*/ 88131 h 239225"/>
                <a:gd name="connsiteX249" fmla="*/ 43412 w 316293"/>
                <a:gd name="connsiteY249" fmla="*/ 87599 h 239225"/>
                <a:gd name="connsiteX250" fmla="*/ 44953 w 316293"/>
                <a:gd name="connsiteY250" fmla="*/ 87904 h 239225"/>
                <a:gd name="connsiteX251" fmla="*/ 46651 w 316293"/>
                <a:gd name="connsiteY251" fmla="*/ 88084 h 239225"/>
                <a:gd name="connsiteX252" fmla="*/ 48356 w 316293"/>
                <a:gd name="connsiteY252" fmla="*/ 87490 h 239225"/>
                <a:gd name="connsiteX253" fmla="*/ 49116 w 316293"/>
                <a:gd name="connsiteY253" fmla="*/ 87059 h 239225"/>
                <a:gd name="connsiteX254" fmla="*/ 52080 w 316293"/>
                <a:gd name="connsiteY254" fmla="*/ 84963 h 239225"/>
                <a:gd name="connsiteX255" fmla="*/ 54772 w 316293"/>
                <a:gd name="connsiteY255" fmla="*/ 83367 h 239225"/>
                <a:gd name="connsiteX256" fmla="*/ 56446 w 316293"/>
                <a:gd name="connsiteY256" fmla="*/ 82389 h 239225"/>
                <a:gd name="connsiteX257" fmla="*/ 57048 w 316293"/>
                <a:gd name="connsiteY257" fmla="*/ 79103 h 239225"/>
                <a:gd name="connsiteX258" fmla="*/ 57823 w 316293"/>
                <a:gd name="connsiteY258" fmla="*/ 77233 h 239225"/>
                <a:gd name="connsiteX259" fmla="*/ 58926 w 316293"/>
                <a:gd name="connsiteY259" fmla="*/ 76146 h 239225"/>
                <a:gd name="connsiteX260" fmla="*/ 58519 w 316293"/>
                <a:gd name="connsiteY260" fmla="*/ 74792 h 239225"/>
                <a:gd name="connsiteX261" fmla="*/ 58057 w 316293"/>
                <a:gd name="connsiteY261" fmla="*/ 73759 h 239225"/>
                <a:gd name="connsiteX262" fmla="*/ 57588 w 316293"/>
                <a:gd name="connsiteY262" fmla="*/ 72359 h 239225"/>
                <a:gd name="connsiteX263" fmla="*/ 58057 w 316293"/>
                <a:gd name="connsiteY263" fmla="*/ 71616 h 239225"/>
                <a:gd name="connsiteX264" fmla="*/ 59129 w 316293"/>
                <a:gd name="connsiteY264" fmla="*/ 71287 h 239225"/>
                <a:gd name="connsiteX265" fmla="*/ 61821 w 316293"/>
                <a:gd name="connsiteY265" fmla="*/ 71287 h 239225"/>
                <a:gd name="connsiteX266" fmla="*/ 66554 w 316293"/>
                <a:gd name="connsiteY266" fmla="*/ 69809 h 239225"/>
                <a:gd name="connsiteX267" fmla="*/ 70497 w 316293"/>
                <a:gd name="connsiteY267" fmla="*/ 68330 h 239225"/>
                <a:gd name="connsiteX268" fmla="*/ 74143 w 316293"/>
                <a:gd name="connsiteY268" fmla="*/ 67125 h 239225"/>
                <a:gd name="connsiteX269" fmla="*/ 75801 w 316293"/>
                <a:gd name="connsiteY269" fmla="*/ 66929 h 239225"/>
                <a:gd name="connsiteX270" fmla="*/ 77374 w 316293"/>
                <a:gd name="connsiteY270" fmla="*/ 67133 h 239225"/>
                <a:gd name="connsiteX271" fmla="*/ 78093 w 316293"/>
                <a:gd name="connsiteY271" fmla="*/ 66781 h 239225"/>
                <a:gd name="connsiteX272" fmla="*/ 78289 w 316293"/>
                <a:gd name="connsiteY272" fmla="*/ 65631 h 239225"/>
                <a:gd name="connsiteX273" fmla="*/ 79181 w 316293"/>
                <a:gd name="connsiteY273" fmla="*/ 64418 h 239225"/>
                <a:gd name="connsiteX274" fmla="*/ 81207 w 316293"/>
                <a:gd name="connsiteY274" fmla="*/ 63432 h 239225"/>
                <a:gd name="connsiteX275" fmla="*/ 85017 w 316293"/>
                <a:gd name="connsiteY275" fmla="*/ 61344 h 239225"/>
                <a:gd name="connsiteX276" fmla="*/ 88381 w 316293"/>
                <a:gd name="connsiteY276" fmla="*/ 58238 h 239225"/>
                <a:gd name="connsiteX277" fmla="*/ 89578 w 316293"/>
                <a:gd name="connsiteY277" fmla="*/ 55875 h 239225"/>
                <a:gd name="connsiteX278" fmla="*/ 90392 w 316293"/>
                <a:gd name="connsiteY278" fmla="*/ 52425 h 239225"/>
                <a:gd name="connsiteX279" fmla="*/ 91965 w 316293"/>
                <a:gd name="connsiteY279" fmla="*/ 47089 h 239225"/>
                <a:gd name="connsiteX280" fmla="*/ 93701 w 316293"/>
                <a:gd name="connsiteY280" fmla="*/ 41230 h 239225"/>
                <a:gd name="connsiteX281" fmla="*/ 94342 w 316293"/>
                <a:gd name="connsiteY281" fmla="*/ 38640 h 239225"/>
                <a:gd name="connsiteX282" fmla="*/ 95078 w 316293"/>
                <a:gd name="connsiteY282" fmla="*/ 36645 h 239225"/>
                <a:gd name="connsiteX283" fmla="*/ 98051 w 316293"/>
                <a:gd name="connsiteY283" fmla="*/ 34963 h 239225"/>
                <a:gd name="connsiteX284" fmla="*/ 101086 w 316293"/>
                <a:gd name="connsiteY284" fmla="*/ 33743 h 239225"/>
                <a:gd name="connsiteX285" fmla="*/ 105788 w 316293"/>
                <a:gd name="connsiteY285" fmla="*/ 33500 h 239225"/>
                <a:gd name="connsiteX286" fmla="*/ 111304 w 316293"/>
                <a:gd name="connsiteY286" fmla="*/ 33375 h 239225"/>
                <a:gd name="connsiteX287" fmla="*/ 112470 w 316293"/>
                <a:gd name="connsiteY287" fmla="*/ 30159 h 239225"/>
                <a:gd name="connsiteX288" fmla="*/ 113197 w 316293"/>
                <a:gd name="connsiteY288" fmla="*/ 27421 h 239225"/>
                <a:gd name="connsiteX289" fmla="*/ 114113 w 316293"/>
                <a:gd name="connsiteY289" fmla="*/ 26005 h 239225"/>
                <a:gd name="connsiteX290" fmla="*/ 115451 w 316293"/>
                <a:gd name="connsiteY290" fmla="*/ 24855 h 239225"/>
                <a:gd name="connsiteX291" fmla="*/ 115920 w 316293"/>
                <a:gd name="connsiteY291" fmla="*/ 24628 h 239225"/>
                <a:gd name="connsiteX292" fmla="*/ 118892 w 316293"/>
                <a:gd name="connsiteY292" fmla="*/ 26310 h 239225"/>
                <a:gd name="connsiteX293" fmla="*/ 123454 w 316293"/>
                <a:gd name="connsiteY293" fmla="*/ 28884 h 239225"/>
                <a:gd name="connsiteX294" fmla="*/ 128766 w 316293"/>
                <a:gd name="connsiteY294" fmla="*/ 30167 h 239225"/>
                <a:gd name="connsiteX295" fmla="*/ 131434 w 316293"/>
                <a:gd name="connsiteY295" fmla="*/ 30809 h 239225"/>
                <a:gd name="connsiteX296" fmla="*/ 132545 w 316293"/>
                <a:gd name="connsiteY296" fmla="*/ 30707 h 239225"/>
                <a:gd name="connsiteX297" fmla="*/ 139249 w 316293"/>
                <a:gd name="connsiteY297" fmla="*/ 30081 h 239225"/>
                <a:gd name="connsiteX298" fmla="*/ 144546 w 316293"/>
                <a:gd name="connsiteY298" fmla="*/ 31082 h 239225"/>
                <a:gd name="connsiteX299" fmla="*/ 147323 w 316293"/>
                <a:gd name="connsiteY299" fmla="*/ 33821 h 239225"/>
                <a:gd name="connsiteX300" fmla="*/ 150053 w 316293"/>
                <a:gd name="connsiteY300" fmla="*/ 34517 h 239225"/>
                <a:gd name="connsiteX301" fmla="*/ 152729 w 316293"/>
                <a:gd name="connsiteY301" fmla="*/ 33195 h 239225"/>
                <a:gd name="connsiteX302" fmla="*/ 154388 w 316293"/>
                <a:gd name="connsiteY302" fmla="*/ 32952 h 239225"/>
                <a:gd name="connsiteX303" fmla="*/ 155029 w 316293"/>
                <a:gd name="connsiteY303" fmla="*/ 33805 h 239225"/>
                <a:gd name="connsiteX304" fmla="*/ 156359 w 316293"/>
                <a:gd name="connsiteY304" fmla="*/ 34165 h 239225"/>
                <a:gd name="connsiteX305" fmla="*/ 158393 w 316293"/>
                <a:gd name="connsiteY305" fmla="*/ 34032 h 239225"/>
                <a:gd name="connsiteX306" fmla="*/ 159567 w 316293"/>
                <a:gd name="connsiteY306" fmla="*/ 34791 h 239225"/>
                <a:gd name="connsiteX307" fmla="*/ 159692 w 316293"/>
                <a:gd name="connsiteY307" fmla="*/ 35550 h 239225"/>
                <a:gd name="connsiteX308" fmla="*/ 159848 w 316293"/>
                <a:gd name="connsiteY308" fmla="*/ 36426 h 239225"/>
                <a:gd name="connsiteX309" fmla="*/ 161350 w 316293"/>
                <a:gd name="connsiteY309" fmla="*/ 38507 h 239225"/>
                <a:gd name="connsiteX310" fmla="*/ 164065 w 316293"/>
                <a:gd name="connsiteY310" fmla="*/ 41034 h 239225"/>
                <a:gd name="connsiteX311" fmla="*/ 166475 w 316293"/>
                <a:gd name="connsiteY311" fmla="*/ 41644 h 239225"/>
                <a:gd name="connsiteX312" fmla="*/ 169643 w 316293"/>
                <a:gd name="connsiteY312" fmla="*/ 39680 h 239225"/>
                <a:gd name="connsiteX313" fmla="*/ 170715 w 316293"/>
                <a:gd name="connsiteY313" fmla="*/ 39907 h 239225"/>
                <a:gd name="connsiteX314" fmla="*/ 171239 w 316293"/>
                <a:gd name="connsiteY314" fmla="*/ 39274 h 239225"/>
                <a:gd name="connsiteX315" fmla="*/ 171560 w 316293"/>
                <a:gd name="connsiteY315" fmla="*/ 37842 h 239225"/>
                <a:gd name="connsiteX316" fmla="*/ 173477 w 316293"/>
                <a:gd name="connsiteY316" fmla="*/ 36496 h 239225"/>
                <a:gd name="connsiteX317" fmla="*/ 176982 w 316293"/>
                <a:gd name="connsiteY317" fmla="*/ 35237 h 239225"/>
                <a:gd name="connsiteX318" fmla="*/ 178969 w 316293"/>
                <a:gd name="connsiteY318" fmla="*/ 34110 h 239225"/>
                <a:gd name="connsiteX319" fmla="*/ 179681 w 316293"/>
                <a:gd name="connsiteY319" fmla="*/ 33179 h 239225"/>
                <a:gd name="connsiteX320" fmla="*/ 180862 w 316293"/>
                <a:gd name="connsiteY320" fmla="*/ 32913 h 239225"/>
                <a:gd name="connsiteX321" fmla="*/ 182153 w 316293"/>
                <a:gd name="connsiteY321" fmla="*/ 33195 h 239225"/>
                <a:gd name="connsiteX322" fmla="*/ 183076 w 316293"/>
                <a:gd name="connsiteY322" fmla="*/ 32843 h 239225"/>
                <a:gd name="connsiteX323" fmla="*/ 183397 w 316293"/>
                <a:gd name="connsiteY323" fmla="*/ 31959 h 239225"/>
                <a:gd name="connsiteX324" fmla="*/ 183765 w 316293"/>
                <a:gd name="connsiteY324" fmla="*/ 31575 h 239225"/>
                <a:gd name="connsiteX325" fmla="*/ 184422 w 316293"/>
                <a:gd name="connsiteY325" fmla="*/ 31262 h 239225"/>
                <a:gd name="connsiteX326" fmla="*/ 185009 w 316293"/>
                <a:gd name="connsiteY326" fmla="*/ 31106 h 239225"/>
                <a:gd name="connsiteX327" fmla="*/ 186073 w 316293"/>
                <a:gd name="connsiteY327" fmla="*/ 31349 h 239225"/>
                <a:gd name="connsiteX328" fmla="*/ 188036 w 316293"/>
                <a:gd name="connsiteY328" fmla="*/ 32960 h 239225"/>
                <a:gd name="connsiteX329" fmla="*/ 190900 w 316293"/>
                <a:gd name="connsiteY329" fmla="*/ 35933 h 239225"/>
                <a:gd name="connsiteX330" fmla="*/ 192761 w 316293"/>
                <a:gd name="connsiteY330" fmla="*/ 37294 h 239225"/>
                <a:gd name="connsiteX331" fmla="*/ 193614 w 316293"/>
                <a:gd name="connsiteY331" fmla="*/ 37067 h 239225"/>
                <a:gd name="connsiteX332" fmla="*/ 194710 w 316293"/>
                <a:gd name="connsiteY332" fmla="*/ 36152 h 239225"/>
                <a:gd name="connsiteX333" fmla="*/ 196047 w 316293"/>
                <a:gd name="connsiteY333" fmla="*/ 34572 h 239225"/>
                <a:gd name="connsiteX334" fmla="*/ 196376 w 316293"/>
                <a:gd name="connsiteY334" fmla="*/ 32287 h 239225"/>
                <a:gd name="connsiteX335" fmla="*/ 195711 w 316293"/>
                <a:gd name="connsiteY335" fmla="*/ 29307 h 239225"/>
                <a:gd name="connsiteX336" fmla="*/ 196165 w 316293"/>
                <a:gd name="connsiteY336" fmla="*/ 26897 h 239225"/>
                <a:gd name="connsiteX337" fmla="*/ 197753 w 316293"/>
                <a:gd name="connsiteY337" fmla="*/ 25066 h 239225"/>
                <a:gd name="connsiteX338" fmla="*/ 200687 w 316293"/>
                <a:gd name="connsiteY338" fmla="*/ 23940 h 239225"/>
                <a:gd name="connsiteX339" fmla="*/ 204966 w 316293"/>
                <a:gd name="connsiteY339" fmla="*/ 23509 h 239225"/>
                <a:gd name="connsiteX340" fmla="*/ 207595 w 316293"/>
                <a:gd name="connsiteY340" fmla="*/ 23768 h 239225"/>
                <a:gd name="connsiteX341" fmla="*/ 208565 w 316293"/>
                <a:gd name="connsiteY341" fmla="*/ 24714 h 239225"/>
                <a:gd name="connsiteX342" fmla="*/ 209879 w 316293"/>
                <a:gd name="connsiteY342" fmla="*/ 25231 h 239225"/>
                <a:gd name="connsiteX343" fmla="*/ 211530 w 316293"/>
                <a:gd name="connsiteY343" fmla="*/ 25332 h 239225"/>
                <a:gd name="connsiteX344" fmla="*/ 213048 w 316293"/>
                <a:gd name="connsiteY344" fmla="*/ 24261 h 239225"/>
                <a:gd name="connsiteX345" fmla="*/ 214417 w 316293"/>
                <a:gd name="connsiteY345" fmla="*/ 22000 h 239225"/>
                <a:gd name="connsiteX346" fmla="*/ 214495 w 316293"/>
                <a:gd name="connsiteY346" fmla="*/ 19207 h 239225"/>
                <a:gd name="connsiteX347" fmla="*/ 213282 w 316293"/>
                <a:gd name="connsiteY347" fmla="*/ 15866 h 239225"/>
                <a:gd name="connsiteX348" fmla="*/ 213611 w 316293"/>
                <a:gd name="connsiteY348" fmla="*/ 14802 h 239225"/>
                <a:gd name="connsiteX349" fmla="*/ 214135 w 316293"/>
                <a:gd name="connsiteY349" fmla="*/ 14340 h 239225"/>
                <a:gd name="connsiteX350" fmla="*/ 215778 w 316293"/>
                <a:gd name="connsiteY350" fmla="*/ 13128 h 239225"/>
                <a:gd name="connsiteX351" fmla="*/ 218070 w 316293"/>
                <a:gd name="connsiteY351" fmla="*/ 10616 h 239225"/>
                <a:gd name="connsiteX352" fmla="*/ 220284 w 316293"/>
                <a:gd name="connsiteY352" fmla="*/ 7377 h 239225"/>
                <a:gd name="connsiteX353" fmla="*/ 222420 w 316293"/>
                <a:gd name="connsiteY353" fmla="*/ 3403 h 239225"/>
                <a:gd name="connsiteX354" fmla="*/ 225056 w 316293"/>
                <a:gd name="connsiteY354" fmla="*/ 947 h 239225"/>
                <a:gd name="connsiteX355" fmla="*/ 228194 w 316293"/>
                <a:gd name="connsiteY355" fmla="*/ 0 h 239225"/>
                <a:gd name="connsiteX356" fmla="*/ 231996 w 316293"/>
                <a:gd name="connsiteY356" fmla="*/ 1080 h 239225"/>
                <a:gd name="connsiteX357" fmla="*/ 236479 w 316293"/>
                <a:gd name="connsiteY357" fmla="*/ 4178 h 239225"/>
                <a:gd name="connsiteX358" fmla="*/ 238161 w 316293"/>
                <a:gd name="connsiteY358" fmla="*/ 7980 h 239225"/>
                <a:gd name="connsiteX359" fmla="*/ 237066 w 316293"/>
                <a:gd name="connsiteY359" fmla="*/ 12494 h 239225"/>
                <a:gd name="connsiteX360" fmla="*/ 236972 w 316293"/>
                <a:gd name="connsiteY360" fmla="*/ 14966 h 239225"/>
                <a:gd name="connsiteX361" fmla="*/ 237879 w 316293"/>
                <a:gd name="connsiteY361" fmla="*/ 15428 h 239225"/>
                <a:gd name="connsiteX362" fmla="*/ 239413 w 316293"/>
                <a:gd name="connsiteY362" fmla="*/ 15303 h 239225"/>
                <a:gd name="connsiteX363" fmla="*/ 241564 w 316293"/>
                <a:gd name="connsiteY363" fmla="*/ 14599 h 239225"/>
                <a:gd name="connsiteX364" fmla="*/ 242972 w 316293"/>
                <a:gd name="connsiteY364" fmla="*/ 14559 h 239225"/>
                <a:gd name="connsiteX365" fmla="*/ 243637 w 316293"/>
                <a:gd name="connsiteY365" fmla="*/ 15201 h 239225"/>
                <a:gd name="connsiteX366" fmla="*/ 243598 w 316293"/>
                <a:gd name="connsiteY366" fmla="*/ 16468 h 239225"/>
                <a:gd name="connsiteX367" fmla="*/ 242847 w 316293"/>
                <a:gd name="connsiteY367" fmla="*/ 18369 h 239225"/>
                <a:gd name="connsiteX368" fmla="*/ 241947 w 316293"/>
                <a:gd name="connsiteY368" fmla="*/ 23697 h 239225"/>
                <a:gd name="connsiteX369" fmla="*/ 241392 w 316293"/>
                <a:gd name="connsiteY369" fmla="*/ 28297 h 239225"/>
                <a:gd name="connsiteX370" fmla="*/ 240837 w 316293"/>
                <a:gd name="connsiteY370" fmla="*/ 32811 h 239225"/>
                <a:gd name="connsiteX371" fmla="*/ 240359 w 316293"/>
                <a:gd name="connsiteY371" fmla="*/ 36770 h 239225"/>
                <a:gd name="connsiteX372" fmla="*/ 241212 w 316293"/>
                <a:gd name="connsiteY372" fmla="*/ 39853 h 239225"/>
                <a:gd name="connsiteX373" fmla="*/ 242511 w 316293"/>
                <a:gd name="connsiteY373" fmla="*/ 44500 h 239225"/>
                <a:gd name="connsiteX374" fmla="*/ 243974 w 316293"/>
                <a:gd name="connsiteY374" fmla="*/ 47567 h 239225"/>
                <a:gd name="connsiteX375" fmla="*/ 245468 w 316293"/>
                <a:gd name="connsiteY375" fmla="*/ 48545 h 239225"/>
                <a:gd name="connsiteX376" fmla="*/ 246970 w 316293"/>
                <a:gd name="connsiteY376" fmla="*/ 48896 h 239225"/>
                <a:gd name="connsiteX377" fmla="*/ 248464 w 316293"/>
                <a:gd name="connsiteY377" fmla="*/ 48623 h 239225"/>
                <a:gd name="connsiteX378" fmla="*/ 251539 w 316293"/>
                <a:gd name="connsiteY378" fmla="*/ 46651 h 239225"/>
                <a:gd name="connsiteX379" fmla="*/ 256178 w 316293"/>
                <a:gd name="connsiteY379" fmla="*/ 42990 h 239225"/>
                <a:gd name="connsiteX380" fmla="*/ 260685 w 316293"/>
                <a:gd name="connsiteY380" fmla="*/ 40737 h 239225"/>
                <a:gd name="connsiteX381" fmla="*/ 267241 w 316293"/>
                <a:gd name="connsiteY381" fmla="*/ 39469 h 239225"/>
                <a:gd name="connsiteX382" fmla="*/ 269439 w 316293"/>
                <a:gd name="connsiteY382" fmla="*/ 35534 h 239225"/>
                <a:gd name="connsiteX383" fmla="*/ 272475 w 316293"/>
                <a:gd name="connsiteY383" fmla="*/ 32929 h 239225"/>
                <a:gd name="connsiteX384" fmla="*/ 279406 w 316293"/>
                <a:gd name="connsiteY384" fmla="*/ 29056 h 239225"/>
                <a:gd name="connsiteX385" fmla="*/ 283169 w 316293"/>
                <a:gd name="connsiteY385" fmla="*/ 27570 h 239225"/>
                <a:gd name="connsiteX386" fmla="*/ 285336 w 316293"/>
                <a:gd name="connsiteY386" fmla="*/ 27319 h 239225"/>
                <a:gd name="connsiteX387" fmla="*/ 288043 w 316293"/>
                <a:gd name="connsiteY387" fmla="*/ 28016 h 239225"/>
                <a:gd name="connsiteX388" fmla="*/ 288661 w 316293"/>
                <a:gd name="connsiteY388" fmla="*/ 28266 h 239225"/>
                <a:gd name="connsiteX389" fmla="*/ 289193 w 316293"/>
                <a:gd name="connsiteY389" fmla="*/ 28454 h 239225"/>
                <a:gd name="connsiteX390" fmla="*/ 290593 w 316293"/>
                <a:gd name="connsiteY390" fmla="*/ 28775 h 239225"/>
                <a:gd name="connsiteX391" fmla="*/ 290883 w 316293"/>
                <a:gd name="connsiteY391" fmla="*/ 29956 h 239225"/>
                <a:gd name="connsiteX392" fmla="*/ 290515 w 316293"/>
                <a:gd name="connsiteY392" fmla="*/ 31231 h 239225"/>
                <a:gd name="connsiteX393" fmla="*/ 289021 w 316293"/>
                <a:gd name="connsiteY393" fmla="*/ 32280 h 239225"/>
                <a:gd name="connsiteX394" fmla="*/ 288544 w 316293"/>
                <a:gd name="connsiteY394" fmla="*/ 33093 h 239225"/>
                <a:gd name="connsiteX395" fmla="*/ 289115 w 316293"/>
                <a:gd name="connsiteY395" fmla="*/ 33703 h 239225"/>
                <a:gd name="connsiteX396" fmla="*/ 291227 w 316293"/>
                <a:gd name="connsiteY396" fmla="*/ 33915 h 239225"/>
                <a:gd name="connsiteX397" fmla="*/ 295601 w 316293"/>
                <a:gd name="connsiteY397" fmla="*/ 32498 h 239225"/>
                <a:gd name="connsiteX398" fmla="*/ 298433 w 316293"/>
                <a:gd name="connsiteY398" fmla="*/ 31591 h 239225"/>
                <a:gd name="connsiteX399" fmla="*/ 300396 w 316293"/>
                <a:gd name="connsiteY399" fmla="*/ 31231 h 239225"/>
                <a:gd name="connsiteX400" fmla="*/ 301186 w 316293"/>
                <a:gd name="connsiteY400" fmla="*/ 30050 h 239225"/>
                <a:gd name="connsiteX401" fmla="*/ 302423 w 316293"/>
                <a:gd name="connsiteY401" fmla="*/ 28861 h 239225"/>
                <a:gd name="connsiteX402" fmla="*/ 304386 w 316293"/>
                <a:gd name="connsiteY402" fmla="*/ 28775 h 239225"/>
                <a:gd name="connsiteX403" fmla="*/ 306491 w 316293"/>
                <a:gd name="connsiteY403" fmla="*/ 29408 h 239225"/>
                <a:gd name="connsiteX404" fmla="*/ 308235 w 316293"/>
                <a:gd name="connsiteY404" fmla="*/ 29776 h 239225"/>
                <a:gd name="connsiteX405" fmla="*/ 311201 w 316293"/>
                <a:gd name="connsiteY405" fmla="*/ 29440 h 239225"/>
                <a:gd name="connsiteX406" fmla="*/ 312765 w 316293"/>
                <a:gd name="connsiteY406" fmla="*/ 30472 h 239225"/>
                <a:gd name="connsiteX407" fmla="*/ 314956 w 316293"/>
                <a:gd name="connsiteY407" fmla="*/ 32420 h 239225"/>
                <a:gd name="connsiteX408" fmla="*/ 315941 w 316293"/>
                <a:gd name="connsiteY408" fmla="*/ 33633 h 23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316293" h="239225">
                  <a:moveTo>
                    <a:pt x="316294" y="33915"/>
                  </a:moveTo>
                  <a:lnTo>
                    <a:pt x="315167" y="34095"/>
                  </a:lnTo>
                  <a:lnTo>
                    <a:pt x="313571" y="33438"/>
                  </a:lnTo>
                  <a:lnTo>
                    <a:pt x="312945" y="32436"/>
                  </a:lnTo>
                  <a:lnTo>
                    <a:pt x="312679" y="32295"/>
                  </a:lnTo>
                  <a:lnTo>
                    <a:pt x="311412" y="32952"/>
                  </a:lnTo>
                  <a:lnTo>
                    <a:pt x="308994" y="33782"/>
                  </a:lnTo>
                  <a:lnTo>
                    <a:pt x="304895" y="35949"/>
                  </a:lnTo>
                  <a:lnTo>
                    <a:pt x="304989" y="36504"/>
                  </a:lnTo>
                  <a:lnTo>
                    <a:pt x="307657" y="38702"/>
                  </a:lnTo>
                  <a:lnTo>
                    <a:pt x="308282" y="39430"/>
                  </a:lnTo>
                  <a:lnTo>
                    <a:pt x="308611" y="39657"/>
                  </a:lnTo>
                  <a:lnTo>
                    <a:pt x="306194" y="40713"/>
                  </a:lnTo>
                  <a:lnTo>
                    <a:pt x="300999" y="43091"/>
                  </a:lnTo>
                  <a:lnTo>
                    <a:pt x="297580" y="45032"/>
                  </a:lnTo>
                  <a:lnTo>
                    <a:pt x="296766" y="45102"/>
                  </a:lnTo>
                  <a:lnTo>
                    <a:pt x="294701" y="44289"/>
                  </a:lnTo>
                  <a:lnTo>
                    <a:pt x="291650" y="43319"/>
                  </a:lnTo>
                  <a:lnTo>
                    <a:pt x="290836" y="43334"/>
                  </a:lnTo>
                  <a:lnTo>
                    <a:pt x="283795" y="43498"/>
                  </a:lnTo>
                  <a:lnTo>
                    <a:pt x="277325" y="43858"/>
                  </a:lnTo>
                  <a:lnTo>
                    <a:pt x="274634" y="44328"/>
                  </a:lnTo>
                  <a:lnTo>
                    <a:pt x="269634" y="44773"/>
                  </a:lnTo>
                  <a:lnTo>
                    <a:pt x="266490" y="44930"/>
                  </a:lnTo>
                  <a:lnTo>
                    <a:pt x="264479" y="45681"/>
                  </a:lnTo>
                  <a:lnTo>
                    <a:pt x="262280" y="46667"/>
                  </a:lnTo>
                  <a:lnTo>
                    <a:pt x="259996" y="47308"/>
                  </a:lnTo>
                  <a:lnTo>
                    <a:pt x="258298" y="47520"/>
                  </a:lnTo>
                  <a:lnTo>
                    <a:pt x="256257" y="48443"/>
                  </a:lnTo>
                  <a:lnTo>
                    <a:pt x="254911" y="50273"/>
                  </a:lnTo>
                  <a:lnTo>
                    <a:pt x="251069" y="52980"/>
                  </a:lnTo>
                  <a:lnTo>
                    <a:pt x="248910" y="54287"/>
                  </a:lnTo>
                  <a:lnTo>
                    <a:pt x="247823" y="55765"/>
                  </a:lnTo>
                  <a:lnTo>
                    <a:pt x="246587" y="55906"/>
                  </a:lnTo>
                  <a:lnTo>
                    <a:pt x="244474" y="55640"/>
                  </a:lnTo>
                  <a:lnTo>
                    <a:pt x="242839" y="57236"/>
                  </a:lnTo>
                  <a:lnTo>
                    <a:pt x="241032" y="59521"/>
                  </a:lnTo>
                  <a:lnTo>
                    <a:pt x="237723" y="62830"/>
                  </a:lnTo>
                  <a:lnTo>
                    <a:pt x="235963" y="64168"/>
                  </a:lnTo>
                  <a:lnTo>
                    <a:pt x="234914" y="66327"/>
                  </a:lnTo>
                  <a:lnTo>
                    <a:pt x="235689" y="67446"/>
                  </a:lnTo>
                  <a:lnTo>
                    <a:pt x="238380" y="69120"/>
                  </a:lnTo>
                  <a:lnTo>
                    <a:pt x="239585" y="70701"/>
                  </a:lnTo>
                  <a:lnTo>
                    <a:pt x="240242" y="71952"/>
                  </a:lnTo>
                  <a:lnTo>
                    <a:pt x="241470" y="75160"/>
                  </a:lnTo>
                  <a:lnTo>
                    <a:pt x="242252" y="78313"/>
                  </a:lnTo>
                  <a:lnTo>
                    <a:pt x="243410" y="79674"/>
                  </a:lnTo>
                  <a:lnTo>
                    <a:pt x="243747" y="81982"/>
                  </a:lnTo>
                  <a:lnTo>
                    <a:pt x="244044" y="83398"/>
                  </a:lnTo>
                  <a:lnTo>
                    <a:pt x="243410" y="84407"/>
                  </a:lnTo>
                  <a:lnTo>
                    <a:pt x="242832" y="85526"/>
                  </a:lnTo>
                  <a:lnTo>
                    <a:pt x="242832" y="86590"/>
                  </a:lnTo>
                  <a:lnTo>
                    <a:pt x="243528" y="87685"/>
                  </a:lnTo>
                  <a:lnTo>
                    <a:pt x="244138" y="88655"/>
                  </a:lnTo>
                  <a:lnTo>
                    <a:pt x="244474" y="89430"/>
                  </a:lnTo>
                  <a:lnTo>
                    <a:pt x="244060" y="90290"/>
                  </a:lnTo>
                  <a:lnTo>
                    <a:pt x="242832" y="91605"/>
                  </a:lnTo>
                  <a:lnTo>
                    <a:pt x="242206" y="92950"/>
                  </a:lnTo>
                  <a:lnTo>
                    <a:pt x="240844" y="95196"/>
                  </a:lnTo>
                  <a:lnTo>
                    <a:pt x="238716" y="96729"/>
                  </a:lnTo>
                  <a:lnTo>
                    <a:pt x="237308" y="97840"/>
                  </a:lnTo>
                  <a:lnTo>
                    <a:pt x="235814" y="100187"/>
                  </a:lnTo>
                  <a:lnTo>
                    <a:pt x="233342" y="102792"/>
                  </a:lnTo>
                  <a:lnTo>
                    <a:pt x="232301" y="104967"/>
                  </a:lnTo>
                  <a:lnTo>
                    <a:pt x="231214" y="106164"/>
                  </a:lnTo>
                  <a:lnTo>
                    <a:pt x="230095" y="106806"/>
                  </a:lnTo>
                  <a:lnTo>
                    <a:pt x="230384" y="107979"/>
                  </a:lnTo>
                  <a:lnTo>
                    <a:pt x="231354" y="109442"/>
                  </a:lnTo>
                  <a:lnTo>
                    <a:pt x="232958" y="111077"/>
                  </a:lnTo>
                  <a:lnTo>
                    <a:pt x="232888" y="113620"/>
                  </a:lnTo>
                  <a:lnTo>
                    <a:pt x="232810" y="115451"/>
                  </a:lnTo>
                  <a:lnTo>
                    <a:pt x="232865" y="117665"/>
                  </a:lnTo>
                  <a:lnTo>
                    <a:pt x="231988" y="119527"/>
                  </a:lnTo>
                  <a:lnTo>
                    <a:pt x="227529" y="121310"/>
                  </a:lnTo>
                  <a:lnTo>
                    <a:pt x="223257" y="122093"/>
                  </a:lnTo>
                  <a:lnTo>
                    <a:pt x="218023" y="122139"/>
                  </a:lnTo>
                  <a:lnTo>
                    <a:pt x="216044" y="121858"/>
                  </a:lnTo>
                  <a:lnTo>
                    <a:pt x="214464" y="121467"/>
                  </a:lnTo>
                  <a:lnTo>
                    <a:pt x="208784" y="119464"/>
                  </a:lnTo>
                  <a:lnTo>
                    <a:pt x="206476" y="120645"/>
                  </a:lnTo>
                  <a:lnTo>
                    <a:pt x="205999" y="123532"/>
                  </a:lnTo>
                  <a:lnTo>
                    <a:pt x="210145" y="128210"/>
                  </a:lnTo>
                  <a:lnTo>
                    <a:pt x="211843" y="130816"/>
                  </a:lnTo>
                  <a:lnTo>
                    <a:pt x="213728" y="135166"/>
                  </a:lnTo>
                  <a:lnTo>
                    <a:pt x="215136" y="137403"/>
                  </a:lnTo>
                  <a:lnTo>
                    <a:pt x="214636" y="139500"/>
                  </a:lnTo>
                  <a:lnTo>
                    <a:pt x="210881" y="141878"/>
                  </a:lnTo>
                  <a:lnTo>
                    <a:pt x="207149" y="144108"/>
                  </a:lnTo>
                  <a:lnTo>
                    <a:pt x="202392" y="144569"/>
                  </a:lnTo>
                  <a:lnTo>
                    <a:pt x="199403" y="145367"/>
                  </a:lnTo>
                  <a:lnTo>
                    <a:pt x="197956" y="146517"/>
                  </a:lnTo>
                  <a:lnTo>
                    <a:pt x="196892" y="151391"/>
                  </a:lnTo>
                  <a:lnTo>
                    <a:pt x="195820" y="153175"/>
                  </a:lnTo>
                  <a:lnTo>
                    <a:pt x="195844" y="155295"/>
                  </a:lnTo>
                  <a:lnTo>
                    <a:pt x="194835" y="157697"/>
                  </a:lnTo>
                  <a:lnTo>
                    <a:pt x="193309" y="159238"/>
                  </a:lnTo>
                  <a:lnTo>
                    <a:pt x="192237" y="161757"/>
                  </a:lnTo>
                  <a:lnTo>
                    <a:pt x="192574" y="166522"/>
                  </a:lnTo>
                  <a:lnTo>
                    <a:pt x="193075" y="174580"/>
                  </a:lnTo>
                  <a:lnTo>
                    <a:pt x="191048" y="177115"/>
                  </a:lnTo>
                  <a:lnTo>
                    <a:pt x="188764" y="179681"/>
                  </a:lnTo>
                  <a:lnTo>
                    <a:pt x="186354" y="181512"/>
                  </a:lnTo>
                  <a:lnTo>
                    <a:pt x="184062" y="182356"/>
                  </a:lnTo>
                  <a:lnTo>
                    <a:pt x="182161" y="182044"/>
                  </a:lnTo>
                  <a:lnTo>
                    <a:pt x="180659" y="180463"/>
                  </a:lnTo>
                  <a:lnTo>
                    <a:pt x="179767" y="179133"/>
                  </a:lnTo>
                  <a:lnTo>
                    <a:pt x="178108" y="178022"/>
                  </a:lnTo>
                  <a:lnTo>
                    <a:pt x="176418" y="178249"/>
                  </a:lnTo>
                  <a:lnTo>
                    <a:pt x="174721" y="179266"/>
                  </a:lnTo>
                  <a:lnTo>
                    <a:pt x="172006" y="178930"/>
                  </a:lnTo>
                  <a:lnTo>
                    <a:pt x="169690" y="177913"/>
                  </a:lnTo>
                  <a:lnTo>
                    <a:pt x="168517" y="178022"/>
                  </a:lnTo>
                  <a:lnTo>
                    <a:pt x="167844" y="179047"/>
                  </a:lnTo>
                  <a:lnTo>
                    <a:pt x="165364" y="181238"/>
                  </a:lnTo>
                  <a:lnTo>
                    <a:pt x="159277" y="184563"/>
                  </a:lnTo>
                  <a:lnTo>
                    <a:pt x="156790" y="184805"/>
                  </a:lnTo>
                  <a:lnTo>
                    <a:pt x="155725" y="185634"/>
                  </a:lnTo>
                  <a:lnTo>
                    <a:pt x="156148" y="186996"/>
                  </a:lnTo>
                  <a:lnTo>
                    <a:pt x="157235" y="188107"/>
                  </a:lnTo>
                  <a:lnTo>
                    <a:pt x="159136" y="188889"/>
                  </a:lnTo>
                  <a:lnTo>
                    <a:pt x="159230" y="189797"/>
                  </a:lnTo>
                  <a:lnTo>
                    <a:pt x="157556" y="190587"/>
                  </a:lnTo>
                  <a:lnTo>
                    <a:pt x="156124" y="191487"/>
                  </a:lnTo>
                  <a:lnTo>
                    <a:pt x="152971" y="192590"/>
                  </a:lnTo>
                  <a:lnTo>
                    <a:pt x="149334" y="193020"/>
                  </a:lnTo>
                  <a:lnTo>
                    <a:pt x="145578" y="192378"/>
                  </a:lnTo>
                  <a:lnTo>
                    <a:pt x="143646" y="190915"/>
                  </a:lnTo>
                  <a:lnTo>
                    <a:pt x="141361" y="190775"/>
                  </a:lnTo>
                  <a:lnTo>
                    <a:pt x="139280" y="191846"/>
                  </a:lnTo>
                  <a:lnTo>
                    <a:pt x="137129" y="193615"/>
                  </a:lnTo>
                  <a:lnTo>
                    <a:pt x="134782" y="197401"/>
                  </a:lnTo>
                  <a:lnTo>
                    <a:pt x="134156" y="198066"/>
                  </a:lnTo>
                  <a:lnTo>
                    <a:pt x="133523" y="198668"/>
                  </a:lnTo>
                  <a:lnTo>
                    <a:pt x="131989" y="199482"/>
                  </a:lnTo>
                  <a:lnTo>
                    <a:pt x="129791" y="200812"/>
                  </a:lnTo>
                  <a:lnTo>
                    <a:pt x="128687" y="203597"/>
                  </a:lnTo>
                  <a:lnTo>
                    <a:pt x="127365" y="208549"/>
                  </a:lnTo>
                  <a:lnTo>
                    <a:pt x="127678" y="211209"/>
                  </a:lnTo>
                  <a:lnTo>
                    <a:pt x="127780" y="215817"/>
                  </a:lnTo>
                  <a:lnTo>
                    <a:pt x="127264" y="219048"/>
                  </a:lnTo>
                  <a:lnTo>
                    <a:pt x="126309" y="221169"/>
                  </a:lnTo>
                  <a:lnTo>
                    <a:pt x="126497" y="222835"/>
                  </a:lnTo>
                  <a:lnTo>
                    <a:pt x="127952" y="224728"/>
                  </a:lnTo>
                  <a:lnTo>
                    <a:pt x="127365" y="225957"/>
                  </a:lnTo>
                  <a:lnTo>
                    <a:pt x="126145" y="227318"/>
                  </a:lnTo>
                  <a:lnTo>
                    <a:pt x="124963" y="228077"/>
                  </a:lnTo>
                  <a:lnTo>
                    <a:pt x="120230" y="229508"/>
                  </a:lnTo>
                  <a:lnTo>
                    <a:pt x="113745" y="231456"/>
                  </a:lnTo>
                  <a:lnTo>
                    <a:pt x="109457" y="232708"/>
                  </a:lnTo>
                  <a:lnTo>
                    <a:pt x="103081" y="234570"/>
                  </a:lnTo>
                  <a:lnTo>
                    <a:pt x="101219" y="235024"/>
                  </a:lnTo>
                  <a:lnTo>
                    <a:pt x="97339" y="235188"/>
                  </a:lnTo>
                  <a:lnTo>
                    <a:pt x="95329" y="234906"/>
                  </a:lnTo>
                  <a:lnTo>
                    <a:pt x="92606" y="234828"/>
                  </a:lnTo>
                  <a:lnTo>
                    <a:pt x="88600" y="234899"/>
                  </a:lnTo>
                  <a:lnTo>
                    <a:pt x="85808" y="235407"/>
                  </a:lnTo>
                  <a:lnTo>
                    <a:pt x="83007" y="236338"/>
                  </a:lnTo>
                  <a:lnTo>
                    <a:pt x="80941" y="237512"/>
                  </a:lnTo>
                  <a:lnTo>
                    <a:pt x="79752" y="238670"/>
                  </a:lnTo>
                  <a:lnTo>
                    <a:pt x="79330" y="239225"/>
                  </a:lnTo>
                  <a:lnTo>
                    <a:pt x="76521" y="238271"/>
                  </a:lnTo>
                  <a:lnTo>
                    <a:pt x="67672" y="236565"/>
                  </a:lnTo>
                  <a:lnTo>
                    <a:pt x="43709" y="238818"/>
                  </a:lnTo>
                  <a:lnTo>
                    <a:pt x="41448" y="238388"/>
                  </a:lnTo>
                  <a:lnTo>
                    <a:pt x="33273" y="235751"/>
                  </a:lnTo>
                  <a:lnTo>
                    <a:pt x="22735" y="232356"/>
                  </a:lnTo>
                  <a:lnTo>
                    <a:pt x="16218" y="230252"/>
                  </a:lnTo>
                  <a:lnTo>
                    <a:pt x="7854" y="227498"/>
                  </a:lnTo>
                  <a:lnTo>
                    <a:pt x="13581" y="220691"/>
                  </a:lnTo>
                  <a:lnTo>
                    <a:pt x="18573" y="214746"/>
                  </a:lnTo>
                  <a:lnTo>
                    <a:pt x="23580" y="208768"/>
                  </a:lnTo>
                  <a:lnTo>
                    <a:pt x="28508" y="202862"/>
                  </a:lnTo>
                  <a:lnTo>
                    <a:pt x="29095" y="200789"/>
                  </a:lnTo>
                  <a:lnTo>
                    <a:pt x="29174" y="196728"/>
                  </a:lnTo>
                  <a:lnTo>
                    <a:pt x="27875" y="191291"/>
                  </a:lnTo>
                  <a:lnTo>
                    <a:pt x="25786" y="188811"/>
                  </a:lnTo>
                  <a:lnTo>
                    <a:pt x="18893" y="187809"/>
                  </a:lnTo>
                  <a:lnTo>
                    <a:pt x="13722" y="187050"/>
                  </a:lnTo>
                  <a:lnTo>
                    <a:pt x="8082" y="186229"/>
                  </a:lnTo>
                  <a:lnTo>
                    <a:pt x="7362" y="185924"/>
                  </a:lnTo>
                  <a:lnTo>
                    <a:pt x="6720" y="181676"/>
                  </a:lnTo>
                  <a:lnTo>
                    <a:pt x="6994" y="179783"/>
                  </a:lnTo>
                  <a:lnTo>
                    <a:pt x="6626" y="176113"/>
                  </a:lnTo>
                  <a:lnTo>
                    <a:pt x="6681" y="173281"/>
                  </a:lnTo>
                  <a:lnTo>
                    <a:pt x="7495" y="168626"/>
                  </a:lnTo>
                  <a:lnTo>
                    <a:pt x="7542" y="166522"/>
                  </a:lnTo>
                  <a:lnTo>
                    <a:pt x="4936" y="157439"/>
                  </a:lnTo>
                  <a:lnTo>
                    <a:pt x="3481" y="152393"/>
                  </a:lnTo>
                  <a:lnTo>
                    <a:pt x="1995" y="147175"/>
                  </a:lnTo>
                  <a:lnTo>
                    <a:pt x="1674" y="145508"/>
                  </a:lnTo>
                  <a:lnTo>
                    <a:pt x="1643" y="143451"/>
                  </a:lnTo>
                  <a:lnTo>
                    <a:pt x="5101" y="138600"/>
                  </a:lnTo>
                  <a:lnTo>
                    <a:pt x="6173" y="137544"/>
                  </a:lnTo>
                  <a:lnTo>
                    <a:pt x="8199" y="135126"/>
                  </a:lnTo>
                  <a:lnTo>
                    <a:pt x="9466" y="133835"/>
                  </a:lnTo>
                  <a:lnTo>
                    <a:pt x="9247" y="132952"/>
                  </a:lnTo>
                  <a:lnTo>
                    <a:pt x="7041" y="132443"/>
                  </a:lnTo>
                  <a:lnTo>
                    <a:pt x="3708" y="132396"/>
                  </a:lnTo>
                  <a:lnTo>
                    <a:pt x="1932" y="131661"/>
                  </a:lnTo>
                  <a:lnTo>
                    <a:pt x="548" y="130338"/>
                  </a:lnTo>
                  <a:lnTo>
                    <a:pt x="0" y="128414"/>
                  </a:lnTo>
                  <a:lnTo>
                    <a:pt x="907" y="124995"/>
                  </a:lnTo>
                  <a:lnTo>
                    <a:pt x="0" y="118337"/>
                  </a:lnTo>
                  <a:lnTo>
                    <a:pt x="1854" y="115036"/>
                  </a:lnTo>
                  <a:lnTo>
                    <a:pt x="3450" y="112728"/>
                  </a:lnTo>
                  <a:lnTo>
                    <a:pt x="8864" y="112399"/>
                  </a:lnTo>
                  <a:lnTo>
                    <a:pt x="6986" y="109786"/>
                  </a:lnTo>
                  <a:lnTo>
                    <a:pt x="6079" y="108268"/>
                  </a:lnTo>
                  <a:lnTo>
                    <a:pt x="5500" y="107830"/>
                  </a:lnTo>
                  <a:lnTo>
                    <a:pt x="5281" y="107134"/>
                  </a:lnTo>
                  <a:lnTo>
                    <a:pt x="5570" y="106430"/>
                  </a:lnTo>
                  <a:lnTo>
                    <a:pt x="6955" y="106164"/>
                  </a:lnTo>
                  <a:lnTo>
                    <a:pt x="7894" y="105288"/>
                  </a:lnTo>
                  <a:lnTo>
                    <a:pt x="9419" y="104059"/>
                  </a:lnTo>
                  <a:lnTo>
                    <a:pt x="10217" y="103528"/>
                  </a:lnTo>
                  <a:lnTo>
                    <a:pt x="10358" y="102033"/>
                  </a:lnTo>
                  <a:lnTo>
                    <a:pt x="11086" y="100985"/>
                  </a:lnTo>
                  <a:lnTo>
                    <a:pt x="12181" y="99663"/>
                  </a:lnTo>
                  <a:lnTo>
                    <a:pt x="13049" y="98161"/>
                  </a:lnTo>
                  <a:lnTo>
                    <a:pt x="12831" y="96400"/>
                  </a:lnTo>
                  <a:lnTo>
                    <a:pt x="13628" y="94288"/>
                  </a:lnTo>
                  <a:lnTo>
                    <a:pt x="13996" y="92958"/>
                  </a:lnTo>
                  <a:lnTo>
                    <a:pt x="14575" y="91808"/>
                  </a:lnTo>
                  <a:lnTo>
                    <a:pt x="14066" y="90134"/>
                  </a:lnTo>
                  <a:lnTo>
                    <a:pt x="13628" y="88718"/>
                  </a:lnTo>
                  <a:lnTo>
                    <a:pt x="13488" y="87036"/>
                  </a:lnTo>
                  <a:lnTo>
                    <a:pt x="14356" y="86590"/>
                  </a:lnTo>
                  <a:lnTo>
                    <a:pt x="15451" y="85972"/>
                  </a:lnTo>
                  <a:lnTo>
                    <a:pt x="15663" y="84642"/>
                  </a:lnTo>
                  <a:lnTo>
                    <a:pt x="16241" y="82960"/>
                  </a:lnTo>
                  <a:lnTo>
                    <a:pt x="16680" y="81622"/>
                  </a:lnTo>
                  <a:lnTo>
                    <a:pt x="17407" y="80566"/>
                  </a:lnTo>
                  <a:lnTo>
                    <a:pt x="17485" y="79494"/>
                  </a:lnTo>
                  <a:lnTo>
                    <a:pt x="17047" y="77718"/>
                  </a:lnTo>
                  <a:lnTo>
                    <a:pt x="18854" y="77452"/>
                  </a:lnTo>
                  <a:lnTo>
                    <a:pt x="19582" y="78430"/>
                  </a:lnTo>
                  <a:lnTo>
                    <a:pt x="20552" y="79697"/>
                  </a:lnTo>
                  <a:lnTo>
                    <a:pt x="23204" y="82060"/>
                  </a:lnTo>
                  <a:lnTo>
                    <a:pt x="24925" y="82748"/>
                  </a:lnTo>
                  <a:lnTo>
                    <a:pt x="27093" y="83093"/>
                  </a:lnTo>
                  <a:lnTo>
                    <a:pt x="29760" y="82772"/>
                  </a:lnTo>
                  <a:lnTo>
                    <a:pt x="31888" y="82326"/>
                  </a:lnTo>
                  <a:lnTo>
                    <a:pt x="32890" y="82443"/>
                  </a:lnTo>
                  <a:lnTo>
                    <a:pt x="35213" y="84157"/>
                  </a:lnTo>
                  <a:lnTo>
                    <a:pt x="37928" y="86558"/>
                  </a:lnTo>
                  <a:lnTo>
                    <a:pt x="38796" y="87630"/>
                  </a:lnTo>
                  <a:lnTo>
                    <a:pt x="39203" y="89265"/>
                  </a:lnTo>
                  <a:lnTo>
                    <a:pt x="40001" y="89751"/>
                  </a:lnTo>
                  <a:lnTo>
                    <a:pt x="41738" y="88131"/>
                  </a:lnTo>
                  <a:lnTo>
                    <a:pt x="43412" y="87599"/>
                  </a:lnTo>
                  <a:lnTo>
                    <a:pt x="44953" y="87904"/>
                  </a:lnTo>
                  <a:lnTo>
                    <a:pt x="46651" y="88084"/>
                  </a:lnTo>
                  <a:lnTo>
                    <a:pt x="48356" y="87490"/>
                  </a:lnTo>
                  <a:lnTo>
                    <a:pt x="49116" y="87059"/>
                  </a:lnTo>
                  <a:lnTo>
                    <a:pt x="52080" y="84963"/>
                  </a:lnTo>
                  <a:lnTo>
                    <a:pt x="54772" y="83367"/>
                  </a:lnTo>
                  <a:lnTo>
                    <a:pt x="56446" y="82389"/>
                  </a:lnTo>
                  <a:lnTo>
                    <a:pt x="57048" y="79103"/>
                  </a:lnTo>
                  <a:lnTo>
                    <a:pt x="57823" y="77233"/>
                  </a:lnTo>
                  <a:lnTo>
                    <a:pt x="58926" y="76146"/>
                  </a:lnTo>
                  <a:lnTo>
                    <a:pt x="58519" y="74792"/>
                  </a:lnTo>
                  <a:lnTo>
                    <a:pt x="58057" y="73759"/>
                  </a:lnTo>
                  <a:lnTo>
                    <a:pt x="57588" y="72359"/>
                  </a:lnTo>
                  <a:lnTo>
                    <a:pt x="58057" y="71616"/>
                  </a:lnTo>
                  <a:lnTo>
                    <a:pt x="59129" y="71287"/>
                  </a:lnTo>
                  <a:lnTo>
                    <a:pt x="61821" y="71287"/>
                  </a:lnTo>
                  <a:lnTo>
                    <a:pt x="66554" y="69809"/>
                  </a:lnTo>
                  <a:lnTo>
                    <a:pt x="70497" y="68330"/>
                  </a:lnTo>
                  <a:lnTo>
                    <a:pt x="74143" y="67125"/>
                  </a:lnTo>
                  <a:lnTo>
                    <a:pt x="75801" y="66929"/>
                  </a:lnTo>
                  <a:lnTo>
                    <a:pt x="77374" y="67133"/>
                  </a:lnTo>
                  <a:lnTo>
                    <a:pt x="78093" y="66781"/>
                  </a:lnTo>
                  <a:lnTo>
                    <a:pt x="78289" y="65631"/>
                  </a:lnTo>
                  <a:lnTo>
                    <a:pt x="79181" y="64418"/>
                  </a:lnTo>
                  <a:lnTo>
                    <a:pt x="81207" y="63432"/>
                  </a:lnTo>
                  <a:lnTo>
                    <a:pt x="85017" y="61344"/>
                  </a:lnTo>
                  <a:lnTo>
                    <a:pt x="88381" y="58238"/>
                  </a:lnTo>
                  <a:lnTo>
                    <a:pt x="89578" y="55875"/>
                  </a:lnTo>
                  <a:lnTo>
                    <a:pt x="90392" y="52425"/>
                  </a:lnTo>
                  <a:lnTo>
                    <a:pt x="91965" y="47089"/>
                  </a:lnTo>
                  <a:lnTo>
                    <a:pt x="93701" y="41230"/>
                  </a:lnTo>
                  <a:lnTo>
                    <a:pt x="94342" y="38640"/>
                  </a:lnTo>
                  <a:lnTo>
                    <a:pt x="95078" y="36645"/>
                  </a:lnTo>
                  <a:lnTo>
                    <a:pt x="98051" y="34963"/>
                  </a:lnTo>
                  <a:lnTo>
                    <a:pt x="101086" y="33743"/>
                  </a:lnTo>
                  <a:lnTo>
                    <a:pt x="105788" y="33500"/>
                  </a:lnTo>
                  <a:lnTo>
                    <a:pt x="111304" y="33375"/>
                  </a:lnTo>
                  <a:lnTo>
                    <a:pt x="112470" y="30159"/>
                  </a:lnTo>
                  <a:lnTo>
                    <a:pt x="113197" y="27421"/>
                  </a:lnTo>
                  <a:lnTo>
                    <a:pt x="114113" y="26005"/>
                  </a:lnTo>
                  <a:lnTo>
                    <a:pt x="115451" y="24855"/>
                  </a:lnTo>
                  <a:lnTo>
                    <a:pt x="115920" y="24628"/>
                  </a:lnTo>
                  <a:lnTo>
                    <a:pt x="118892" y="26310"/>
                  </a:lnTo>
                  <a:lnTo>
                    <a:pt x="123454" y="28884"/>
                  </a:lnTo>
                  <a:lnTo>
                    <a:pt x="128766" y="30167"/>
                  </a:lnTo>
                  <a:lnTo>
                    <a:pt x="131434" y="30809"/>
                  </a:lnTo>
                  <a:lnTo>
                    <a:pt x="132545" y="30707"/>
                  </a:lnTo>
                  <a:lnTo>
                    <a:pt x="139249" y="30081"/>
                  </a:lnTo>
                  <a:lnTo>
                    <a:pt x="144546" y="31082"/>
                  </a:lnTo>
                  <a:lnTo>
                    <a:pt x="147323" y="33821"/>
                  </a:lnTo>
                  <a:lnTo>
                    <a:pt x="150053" y="34517"/>
                  </a:lnTo>
                  <a:lnTo>
                    <a:pt x="152729" y="33195"/>
                  </a:lnTo>
                  <a:lnTo>
                    <a:pt x="154388" y="32952"/>
                  </a:lnTo>
                  <a:lnTo>
                    <a:pt x="155029" y="33805"/>
                  </a:lnTo>
                  <a:lnTo>
                    <a:pt x="156359" y="34165"/>
                  </a:lnTo>
                  <a:lnTo>
                    <a:pt x="158393" y="34032"/>
                  </a:lnTo>
                  <a:lnTo>
                    <a:pt x="159567" y="34791"/>
                  </a:lnTo>
                  <a:lnTo>
                    <a:pt x="159692" y="35550"/>
                  </a:lnTo>
                  <a:lnTo>
                    <a:pt x="159848" y="36426"/>
                  </a:lnTo>
                  <a:lnTo>
                    <a:pt x="161350" y="38507"/>
                  </a:lnTo>
                  <a:lnTo>
                    <a:pt x="164065" y="41034"/>
                  </a:lnTo>
                  <a:lnTo>
                    <a:pt x="166475" y="41644"/>
                  </a:lnTo>
                  <a:lnTo>
                    <a:pt x="169643" y="39680"/>
                  </a:lnTo>
                  <a:lnTo>
                    <a:pt x="170715" y="39907"/>
                  </a:lnTo>
                  <a:lnTo>
                    <a:pt x="171239" y="39274"/>
                  </a:lnTo>
                  <a:lnTo>
                    <a:pt x="171560" y="37842"/>
                  </a:lnTo>
                  <a:lnTo>
                    <a:pt x="173477" y="36496"/>
                  </a:lnTo>
                  <a:lnTo>
                    <a:pt x="176982" y="35237"/>
                  </a:lnTo>
                  <a:lnTo>
                    <a:pt x="178969" y="34110"/>
                  </a:lnTo>
                  <a:lnTo>
                    <a:pt x="179681" y="33179"/>
                  </a:lnTo>
                  <a:lnTo>
                    <a:pt x="180862" y="32913"/>
                  </a:lnTo>
                  <a:lnTo>
                    <a:pt x="182153" y="33195"/>
                  </a:lnTo>
                  <a:lnTo>
                    <a:pt x="183076" y="32843"/>
                  </a:lnTo>
                  <a:lnTo>
                    <a:pt x="183397" y="31959"/>
                  </a:lnTo>
                  <a:lnTo>
                    <a:pt x="183765" y="31575"/>
                  </a:lnTo>
                  <a:lnTo>
                    <a:pt x="184422" y="31262"/>
                  </a:lnTo>
                  <a:lnTo>
                    <a:pt x="185009" y="31106"/>
                  </a:lnTo>
                  <a:lnTo>
                    <a:pt x="186073" y="31349"/>
                  </a:lnTo>
                  <a:lnTo>
                    <a:pt x="188036" y="32960"/>
                  </a:lnTo>
                  <a:lnTo>
                    <a:pt x="190900" y="35933"/>
                  </a:lnTo>
                  <a:lnTo>
                    <a:pt x="192761" y="37294"/>
                  </a:lnTo>
                  <a:lnTo>
                    <a:pt x="193614" y="37067"/>
                  </a:lnTo>
                  <a:lnTo>
                    <a:pt x="194710" y="36152"/>
                  </a:lnTo>
                  <a:lnTo>
                    <a:pt x="196047" y="34572"/>
                  </a:lnTo>
                  <a:lnTo>
                    <a:pt x="196376" y="32287"/>
                  </a:lnTo>
                  <a:lnTo>
                    <a:pt x="195711" y="29307"/>
                  </a:lnTo>
                  <a:lnTo>
                    <a:pt x="196165" y="26897"/>
                  </a:lnTo>
                  <a:lnTo>
                    <a:pt x="197753" y="25066"/>
                  </a:lnTo>
                  <a:lnTo>
                    <a:pt x="200687" y="23940"/>
                  </a:lnTo>
                  <a:lnTo>
                    <a:pt x="204966" y="23509"/>
                  </a:lnTo>
                  <a:lnTo>
                    <a:pt x="207595" y="23768"/>
                  </a:lnTo>
                  <a:lnTo>
                    <a:pt x="208565" y="24714"/>
                  </a:lnTo>
                  <a:lnTo>
                    <a:pt x="209879" y="25231"/>
                  </a:lnTo>
                  <a:lnTo>
                    <a:pt x="211530" y="25332"/>
                  </a:lnTo>
                  <a:lnTo>
                    <a:pt x="213048" y="24261"/>
                  </a:lnTo>
                  <a:lnTo>
                    <a:pt x="214417" y="22000"/>
                  </a:lnTo>
                  <a:lnTo>
                    <a:pt x="214495" y="19207"/>
                  </a:lnTo>
                  <a:lnTo>
                    <a:pt x="213282" y="15866"/>
                  </a:lnTo>
                  <a:lnTo>
                    <a:pt x="213611" y="14802"/>
                  </a:lnTo>
                  <a:lnTo>
                    <a:pt x="214135" y="14340"/>
                  </a:lnTo>
                  <a:lnTo>
                    <a:pt x="215778" y="13128"/>
                  </a:lnTo>
                  <a:lnTo>
                    <a:pt x="218070" y="10616"/>
                  </a:lnTo>
                  <a:lnTo>
                    <a:pt x="220284" y="7377"/>
                  </a:lnTo>
                  <a:lnTo>
                    <a:pt x="222420" y="3403"/>
                  </a:lnTo>
                  <a:lnTo>
                    <a:pt x="225056" y="947"/>
                  </a:lnTo>
                  <a:lnTo>
                    <a:pt x="228194" y="0"/>
                  </a:lnTo>
                  <a:lnTo>
                    <a:pt x="231996" y="1080"/>
                  </a:lnTo>
                  <a:lnTo>
                    <a:pt x="236479" y="4178"/>
                  </a:lnTo>
                  <a:lnTo>
                    <a:pt x="238161" y="7980"/>
                  </a:lnTo>
                  <a:lnTo>
                    <a:pt x="237066" y="12494"/>
                  </a:lnTo>
                  <a:lnTo>
                    <a:pt x="236972" y="14966"/>
                  </a:lnTo>
                  <a:lnTo>
                    <a:pt x="237879" y="15428"/>
                  </a:lnTo>
                  <a:lnTo>
                    <a:pt x="239413" y="15303"/>
                  </a:lnTo>
                  <a:lnTo>
                    <a:pt x="241564" y="14599"/>
                  </a:lnTo>
                  <a:lnTo>
                    <a:pt x="242972" y="14559"/>
                  </a:lnTo>
                  <a:lnTo>
                    <a:pt x="243637" y="15201"/>
                  </a:lnTo>
                  <a:lnTo>
                    <a:pt x="243598" y="16468"/>
                  </a:lnTo>
                  <a:lnTo>
                    <a:pt x="242847" y="18369"/>
                  </a:lnTo>
                  <a:lnTo>
                    <a:pt x="241947" y="23697"/>
                  </a:lnTo>
                  <a:lnTo>
                    <a:pt x="241392" y="28297"/>
                  </a:lnTo>
                  <a:lnTo>
                    <a:pt x="240837" y="32811"/>
                  </a:lnTo>
                  <a:lnTo>
                    <a:pt x="240359" y="36770"/>
                  </a:lnTo>
                  <a:lnTo>
                    <a:pt x="241212" y="39853"/>
                  </a:lnTo>
                  <a:lnTo>
                    <a:pt x="242511" y="44500"/>
                  </a:lnTo>
                  <a:lnTo>
                    <a:pt x="243974" y="47567"/>
                  </a:lnTo>
                  <a:lnTo>
                    <a:pt x="245468" y="48545"/>
                  </a:lnTo>
                  <a:lnTo>
                    <a:pt x="246970" y="48896"/>
                  </a:lnTo>
                  <a:lnTo>
                    <a:pt x="248464" y="48623"/>
                  </a:lnTo>
                  <a:lnTo>
                    <a:pt x="251539" y="46651"/>
                  </a:lnTo>
                  <a:lnTo>
                    <a:pt x="256178" y="42990"/>
                  </a:lnTo>
                  <a:lnTo>
                    <a:pt x="260685" y="40737"/>
                  </a:lnTo>
                  <a:lnTo>
                    <a:pt x="267241" y="39469"/>
                  </a:lnTo>
                  <a:lnTo>
                    <a:pt x="269439" y="35534"/>
                  </a:lnTo>
                  <a:lnTo>
                    <a:pt x="272475" y="32929"/>
                  </a:lnTo>
                  <a:lnTo>
                    <a:pt x="279406" y="29056"/>
                  </a:lnTo>
                  <a:lnTo>
                    <a:pt x="283169" y="27570"/>
                  </a:lnTo>
                  <a:lnTo>
                    <a:pt x="285336" y="27319"/>
                  </a:lnTo>
                  <a:lnTo>
                    <a:pt x="288043" y="28016"/>
                  </a:lnTo>
                  <a:lnTo>
                    <a:pt x="288661" y="28266"/>
                  </a:lnTo>
                  <a:lnTo>
                    <a:pt x="289193" y="28454"/>
                  </a:lnTo>
                  <a:lnTo>
                    <a:pt x="290593" y="28775"/>
                  </a:lnTo>
                  <a:lnTo>
                    <a:pt x="290883" y="29956"/>
                  </a:lnTo>
                  <a:lnTo>
                    <a:pt x="290515" y="31231"/>
                  </a:lnTo>
                  <a:lnTo>
                    <a:pt x="289021" y="32280"/>
                  </a:lnTo>
                  <a:lnTo>
                    <a:pt x="288544" y="33093"/>
                  </a:lnTo>
                  <a:lnTo>
                    <a:pt x="289115" y="33703"/>
                  </a:lnTo>
                  <a:lnTo>
                    <a:pt x="291227" y="33915"/>
                  </a:lnTo>
                  <a:lnTo>
                    <a:pt x="295601" y="32498"/>
                  </a:lnTo>
                  <a:lnTo>
                    <a:pt x="298433" y="31591"/>
                  </a:lnTo>
                  <a:lnTo>
                    <a:pt x="300396" y="31231"/>
                  </a:lnTo>
                  <a:lnTo>
                    <a:pt x="301186" y="30050"/>
                  </a:lnTo>
                  <a:lnTo>
                    <a:pt x="302423" y="28861"/>
                  </a:lnTo>
                  <a:lnTo>
                    <a:pt x="304386" y="28775"/>
                  </a:lnTo>
                  <a:lnTo>
                    <a:pt x="306491" y="29408"/>
                  </a:lnTo>
                  <a:lnTo>
                    <a:pt x="308235" y="29776"/>
                  </a:lnTo>
                  <a:lnTo>
                    <a:pt x="311201" y="29440"/>
                  </a:lnTo>
                  <a:lnTo>
                    <a:pt x="312765" y="30472"/>
                  </a:lnTo>
                  <a:lnTo>
                    <a:pt x="314956" y="32420"/>
                  </a:lnTo>
                  <a:lnTo>
                    <a:pt x="315941" y="3363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7" name="Freeform: Shape 576">
              <a:extLst>
                <a:ext uri="{FF2B5EF4-FFF2-40B4-BE49-F238E27FC236}">
                  <a16:creationId xmlns:a16="http://schemas.microsoft.com/office/drawing/2014/main" id="{AE002B76-2EB1-015D-3107-9C10C9A330DC}"/>
                </a:ext>
              </a:extLst>
            </p:cNvPr>
            <p:cNvSpPr>
              <a:spLocks/>
            </p:cNvSpPr>
            <p:nvPr/>
          </p:nvSpPr>
          <p:spPr>
            <a:xfrm>
              <a:off x="5892084" y="4255908"/>
              <a:ext cx="4420" cy="16390"/>
            </a:xfrm>
            <a:custGeom>
              <a:avLst/>
              <a:gdLst>
                <a:gd name="connsiteX0" fmla="*/ 3755 w 4420"/>
                <a:gd name="connsiteY0" fmla="*/ 15483 h 16390"/>
                <a:gd name="connsiteX1" fmla="*/ 3051 w 4420"/>
                <a:gd name="connsiteY1" fmla="*/ 16390 h 16390"/>
                <a:gd name="connsiteX2" fmla="*/ 602 w 4420"/>
                <a:gd name="connsiteY2" fmla="*/ 16022 h 16390"/>
                <a:gd name="connsiteX3" fmla="*/ 110 w 4420"/>
                <a:gd name="connsiteY3" fmla="*/ 14888 h 16390"/>
                <a:gd name="connsiteX4" fmla="*/ 0 w 4420"/>
                <a:gd name="connsiteY4" fmla="*/ 14090 h 16390"/>
                <a:gd name="connsiteX5" fmla="*/ 1534 w 4420"/>
                <a:gd name="connsiteY5" fmla="*/ 12471 h 16390"/>
                <a:gd name="connsiteX6" fmla="*/ 3263 w 4420"/>
                <a:gd name="connsiteY6" fmla="*/ 13159 h 16390"/>
                <a:gd name="connsiteX7" fmla="*/ 3927 w 4420"/>
                <a:gd name="connsiteY7" fmla="*/ 13926 h 16390"/>
                <a:gd name="connsiteX8" fmla="*/ 4420 w 4420"/>
                <a:gd name="connsiteY8" fmla="*/ 14082 h 16390"/>
                <a:gd name="connsiteX9" fmla="*/ 4412 w 4420"/>
                <a:gd name="connsiteY9" fmla="*/ 14731 h 16390"/>
                <a:gd name="connsiteX10" fmla="*/ 4225 w 4420"/>
                <a:gd name="connsiteY10" fmla="*/ 15209 h 16390"/>
                <a:gd name="connsiteX11" fmla="*/ 3755 w 4420"/>
                <a:gd name="connsiteY11" fmla="*/ 15483 h 16390"/>
                <a:gd name="connsiteX12" fmla="*/ 3075 w 4420"/>
                <a:gd name="connsiteY12" fmla="*/ 3184 h 16390"/>
                <a:gd name="connsiteX13" fmla="*/ 2746 w 4420"/>
                <a:gd name="connsiteY13" fmla="*/ 3787 h 16390"/>
                <a:gd name="connsiteX14" fmla="*/ 955 w 4420"/>
                <a:gd name="connsiteY14" fmla="*/ 2699 h 16390"/>
                <a:gd name="connsiteX15" fmla="*/ 407 w 4420"/>
                <a:gd name="connsiteY15" fmla="*/ 657 h 16390"/>
                <a:gd name="connsiteX16" fmla="*/ 462 w 4420"/>
                <a:gd name="connsiteY16" fmla="*/ 227 h 16390"/>
                <a:gd name="connsiteX17" fmla="*/ 767 w 4420"/>
                <a:gd name="connsiteY17" fmla="*/ 0 h 16390"/>
                <a:gd name="connsiteX18" fmla="*/ 1479 w 4420"/>
                <a:gd name="connsiteY18" fmla="*/ 391 h 16390"/>
                <a:gd name="connsiteX19" fmla="*/ 2425 w 4420"/>
                <a:gd name="connsiteY19" fmla="*/ 540 h 16390"/>
                <a:gd name="connsiteX20" fmla="*/ 3028 w 4420"/>
                <a:gd name="connsiteY20" fmla="*/ 1205 h 16390"/>
                <a:gd name="connsiteX21" fmla="*/ 3075 w 4420"/>
                <a:gd name="connsiteY21" fmla="*/ 3184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420" h="16390">
                  <a:moveTo>
                    <a:pt x="3755" y="15483"/>
                  </a:moveTo>
                  <a:lnTo>
                    <a:pt x="3051" y="16390"/>
                  </a:lnTo>
                  <a:lnTo>
                    <a:pt x="602" y="16022"/>
                  </a:lnTo>
                  <a:lnTo>
                    <a:pt x="110" y="14888"/>
                  </a:lnTo>
                  <a:lnTo>
                    <a:pt x="0" y="14090"/>
                  </a:lnTo>
                  <a:lnTo>
                    <a:pt x="1534" y="12471"/>
                  </a:lnTo>
                  <a:lnTo>
                    <a:pt x="3263" y="13159"/>
                  </a:lnTo>
                  <a:lnTo>
                    <a:pt x="3927" y="13926"/>
                  </a:lnTo>
                  <a:lnTo>
                    <a:pt x="4420" y="14082"/>
                  </a:lnTo>
                  <a:lnTo>
                    <a:pt x="4412" y="14731"/>
                  </a:lnTo>
                  <a:lnTo>
                    <a:pt x="4225" y="15209"/>
                  </a:lnTo>
                  <a:lnTo>
                    <a:pt x="3755" y="15483"/>
                  </a:lnTo>
                  <a:close/>
                  <a:moveTo>
                    <a:pt x="3075" y="3184"/>
                  </a:moveTo>
                  <a:lnTo>
                    <a:pt x="2746" y="3787"/>
                  </a:lnTo>
                  <a:lnTo>
                    <a:pt x="955" y="2699"/>
                  </a:lnTo>
                  <a:lnTo>
                    <a:pt x="407" y="657"/>
                  </a:lnTo>
                  <a:lnTo>
                    <a:pt x="462" y="227"/>
                  </a:lnTo>
                  <a:lnTo>
                    <a:pt x="767" y="0"/>
                  </a:lnTo>
                  <a:lnTo>
                    <a:pt x="1479" y="391"/>
                  </a:lnTo>
                  <a:lnTo>
                    <a:pt x="2425" y="540"/>
                  </a:lnTo>
                  <a:lnTo>
                    <a:pt x="3028" y="1205"/>
                  </a:lnTo>
                  <a:lnTo>
                    <a:pt x="3075" y="318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8" name="Freeform: Shape 577">
              <a:extLst>
                <a:ext uri="{FF2B5EF4-FFF2-40B4-BE49-F238E27FC236}">
                  <a16:creationId xmlns:a16="http://schemas.microsoft.com/office/drawing/2014/main" id="{36BD2B25-122C-CF9D-3B60-86B388FE6E89}"/>
                </a:ext>
              </a:extLst>
            </p:cNvPr>
            <p:cNvSpPr>
              <a:spLocks/>
            </p:cNvSpPr>
            <p:nvPr/>
          </p:nvSpPr>
          <p:spPr>
            <a:xfrm>
              <a:off x="5864139" y="4243164"/>
              <a:ext cx="3958" cy="2253"/>
            </a:xfrm>
            <a:custGeom>
              <a:avLst/>
              <a:gdLst>
                <a:gd name="connsiteX0" fmla="*/ 3489 w 3958"/>
                <a:gd name="connsiteY0" fmla="*/ 1095 h 2253"/>
                <a:gd name="connsiteX1" fmla="*/ 0 w 3958"/>
                <a:gd name="connsiteY1" fmla="*/ 2253 h 2253"/>
                <a:gd name="connsiteX2" fmla="*/ 141 w 3958"/>
                <a:gd name="connsiteY2" fmla="*/ 1588 h 2253"/>
                <a:gd name="connsiteX3" fmla="*/ 2942 w 3958"/>
                <a:gd name="connsiteY3" fmla="*/ 0 h 2253"/>
                <a:gd name="connsiteX4" fmla="*/ 3959 w 3958"/>
                <a:gd name="connsiteY4" fmla="*/ 110 h 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 h="2253">
                  <a:moveTo>
                    <a:pt x="3489" y="1095"/>
                  </a:moveTo>
                  <a:lnTo>
                    <a:pt x="0" y="2253"/>
                  </a:lnTo>
                  <a:lnTo>
                    <a:pt x="141" y="1588"/>
                  </a:lnTo>
                  <a:lnTo>
                    <a:pt x="2942" y="0"/>
                  </a:lnTo>
                  <a:lnTo>
                    <a:pt x="3959" y="11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9" name="Freeform: Shape 578">
              <a:extLst>
                <a:ext uri="{FF2B5EF4-FFF2-40B4-BE49-F238E27FC236}">
                  <a16:creationId xmlns:a16="http://schemas.microsoft.com/office/drawing/2014/main" id="{1D8A9C3F-F5A7-A17C-D5BE-63D55ED8886A}"/>
                </a:ext>
              </a:extLst>
            </p:cNvPr>
            <p:cNvSpPr>
              <a:spLocks/>
            </p:cNvSpPr>
            <p:nvPr/>
          </p:nvSpPr>
          <p:spPr>
            <a:xfrm>
              <a:off x="7674239" y="3617164"/>
              <a:ext cx="38428" cy="87004"/>
            </a:xfrm>
            <a:custGeom>
              <a:avLst/>
              <a:gdLst>
                <a:gd name="connsiteX0" fmla="*/ 17196 w 38428"/>
                <a:gd name="connsiteY0" fmla="*/ 2988 h 87004"/>
                <a:gd name="connsiteX1" fmla="*/ 18064 w 38428"/>
                <a:gd name="connsiteY1" fmla="*/ 3661 h 87004"/>
                <a:gd name="connsiteX2" fmla="*/ 19871 w 38428"/>
                <a:gd name="connsiteY2" fmla="*/ 6587 h 87004"/>
                <a:gd name="connsiteX3" fmla="*/ 21068 w 38428"/>
                <a:gd name="connsiteY3" fmla="*/ 9169 h 87004"/>
                <a:gd name="connsiteX4" fmla="*/ 23439 w 38428"/>
                <a:gd name="connsiteY4" fmla="*/ 10061 h 87004"/>
                <a:gd name="connsiteX5" fmla="*/ 24753 w 38428"/>
                <a:gd name="connsiteY5" fmla="*/ 11062 h 87004"/>
                <a:gd name="connsiteX6" fmla="*/ 26451 w 38428"/>
                <a:gd name="connsiteY6" fmla="*/ 12588 h 87004"/>
                <a:gd name="connsiteX7" fmla="*/ 27265 w 38428"/>
                <a:gd name="connsiteY7" fmla="*/ 14113 h 87004"/>
                <a:gd name="connsiteX8" fmla="*/ 28423 w 38428"/>
                <a:gd name="connsiteY8" fmla="*/ 18784 h 87004"/>
                <a:gd name="connsiteX9" fmla="*/ 28555 w 38428"/>
                <a:gd name="connsiteY9" fmla="*/ 21600 h 87004"/>
                <a:gd name="connsiteX10" fmla="*/ 28219 w 38428"/>
                <a:gd name="connsiteY10" fmla="*/ 22883 h 87004"/>
                <a:gd name="connsiteX11" fmla="*/ 27937 w 38428"/>
                <a:gd name="connsiteY11" fmla="*/ 23220 h 87004"/>
                <a:gd name="connsiteX12" fmla="*/ 26881 w 38428"/>
                <a:gd name="connsiteY12" fmla="*/ 27789 h 87004"/>
                <a:gd name="connsiteX13" fmla="*/ 27131 w 38428"/>
                <a:gd name="connsiteY13" fmla="*/ 30112 h 87004"/>
                <a:gd name="connsiteX14" fmla="*/ 27124 w 38428"/>
                <a:gd name="connsiteY14" fmla="*/ 31646 h 87004"/>
                <a:gd name="connsiteX15" fmla="*/ 26232 w 38428"/>
                <a:gd name="connsiteY15" fmla="*/ 32248 h 87004"/>
                <a:gd name="connsiteX16" fmla="*/ 25637 w 38428"/>
                <a:gd name="connsiteY16" fmla="*/ 33210 h 87004"/>
                <a:gd name="connsiteX17" fmla="*/ 26599 w 38428"/>
                <a:gd name="connsiteY17" fmla="*/ 36997 h 87004"/>
                <a:gd name="connsiteX18" fmla="*/ 26482 w 38428"/>
                <a:gd name="connsiteY18" fmla="*/ 38617 h 87004"/>
                <a:gd name="connsiteX19" fmla="*/ 26529 w 38428"/>
                <a:gd name="connsiteY19" fmla="*/ 40463 h 87004"/>
                <a:gd name="connsiteX20" fmla="*/ 28258 w 38428"/>
                <a:gd name="connsiteY20" fmla="*/ 44672 h 87004"/>
                <a:gd name="connsiteX21" fmla="*/ 29283 w 38428"/>
                <a:gd name="connsiteY21" fmla="*/ 45971 h 87004"/>
                <a:gd name="connsiteX22" fmla="*/ 30191 w 38428"/>
                <a:gd name="connsiteY22" fmla="*/ 46588 h 87004"/>
                <a:gd name="connsiteX23" fmla="*/ 31364 w 38428"/>
                <a:gd name="connsiteY23" fmla="*/ 50453 h 87004"/>
                <a:gd name="connsiteX24" fmla="*/ 32052 w 38428"/>
                <a:gd name="connsiteY24" fmla="*/ 51118 h 87004"/>
                <a:gd name="connsiteX25" fmla="*/ 34892 w 38428"/>
                <a:gd name="connsiteY25" fmla="*/ 50751 h 87004"/>
                <a:gd name="connsiteX26" fmla="*/ 36285 w 38428"/>
                <a:gd name="connsiteY26" fmla="*/ 51181 h 87004"/>
                <a:gd name="connsiteX27" fmla="*/ 36840 w 38428"/>
                <a:gd name="connsiteY27" fmla="*/ 52096 h 87004"/>
                <a:gd name="connsiteX28" fmla="*/ 36966 w 38428"/>
                <a:gd name="connsiteY28" fmla="*/ 52722 h 87004"/>
                <a:gd name="connsiteX29" fmla="*/ 36778 w 38428"/>
                <a:gd name="connsiteY29" fmla="*/ 54881 h 87004"/>
                <a:gd name="connsiteX30" fmla="*/ 37482 w 38428"/>
                <a:gd name="connsiteY30" fmla="*/ 56540 h 87004"/>
                <a:gd name="connsiteX31" fmla="*/ 38429 w 38428"/>
                <a:gd name="connsiteY31" fmla="*/ 58246 h 87004"/>
                <a:gd name="connsiteX32" fmla="*/ 38429 w 38428"/>
                <a:gd name="connsiteY32" fmla="*/ 59286 h 87004"/>
                <a:gd name="connsiteX33" fmla="*/ 37787 w 38428"/>
                <a:gd name="connsiteY33" fmla="*/ 60991 h 87004"/>
                <a:gd name="connsiteX34" fmla="*/ 36653 w 38428"/>
                <a:gd name="connsiteY34" fmla="*/ 62971 h 87004"/>
                <a:gd name="connsiteX35" fmla="*/ 35151 w 38428"/>
                <a:gd name="connsiteY35" fmla="*/ 63738 h 87004"/>
                <a:gd name="connsiteX36" fmla="*/ 33492 w 38428"/>
                <a:gd name="connsiteY36" fmla="*/ 64379 h 87004"/>
                <a:gd name="connsiteX37" fmla="*/ 32694 w 38428"/>
                <a:gd name="connsiteY37" fmla="*/ 65920 h 87004"/>
                <a:gd name="connsiteX38" fmla="*/ 32295 w 38428"/>
                <a:gd name="connsiteY38" fmla="*/ 67555 h 87004"/>
                <a:gd name="connsiteX39" fmla="*/ 31552 w 38428"/>
                <a:gd name="connsiteY39" fmla="*/ 68768 h 87004"/>
                <a:gd name="connsiteX40" fmla="*/ 31098 w 38428"/>
                <a:gd name="connsiteY40" fmla="*/ 70098 h 87004"/>
                <a:gd name="connsiteX41" fmla="*/ 30386 w 38428"/>
                <a:gd name="connsiteY41" fmla="*/ 72805 h 87004"/>
                <a:gd name="connsiteX42" fmla="*/ 30222 w 38428"/>
                <a:gd name="connsiteY42" fmla="*/ 73783 h 87004"/>
                <a:gd name="connsiteX43" fmla="*/ 29103 w 38428"/>
                <a:gd name="connsiteY43" fmla="*/ 74776 h 87004"/>
                <a:gd name="connsiteX44" fmla="*/ 27366 w 38428"/>
                <a:gd name="connsiteY44" fmla="*/ 75183 h 87004"/>
                <a:gd name="connsiteX45" fmla="*/ 25801 w 38428"/>
                <a:gd name="connsiteY45" fmla="*/ 75269 h 87004"/>
                <a:gd name="connsiteX46" fmla="*/ 24753 w 38428"/>
                <a:gd name="connsiteY46" fmla="*/ 75731 h 87004"/>
                <a:gd name="connsiteX47" fmla="*/ 24213 w 38428"/>
                <a:gd name="connsiteY47" fmla="*/ 76654 h 87004"/>
                <a:gd name="connsiteX48" fmla="*/ 23220 w 38428"/>
                <a:gd name="connsiteY48" fmla="*/ 77397 h 87004"/>
                <a:gd name="connsiteX49" fmla="*/ 22625 w 38428"/>
                <a:gd name="connsiteY49" fmla="*/ 77726 h 87004"/>
                <a:gd name="connsiteX50" fmla="*/ 22625 w 38428"/>
                <a:gd name="connsiteY50" fmla="*/ 78547 h 87004"/>
                <a:gd name="connsiteX51" fmla="*/ 23345 w 38428"/>
                <a:gd name="connsiteY51" fmla="*/ 80261 h 87004"/>
                <a:gd name="connsiteX52" fmla="*/ 24167 w 38428"/>
                <a:gd name="connsiteY52" fmla="*/ 81653 h 87004"/>
                <a:gd name="connsiteX53" fmla="*/ 24190 w 38428"/>
                <a:gd name="connsiteY53" fmla="*/ 82764 h 87004"/>
                <a:gd name="connsiteX54" fmla="*/ 23783 w 38428"/>
                <a:gd name="connsiteY54" fmla="*/ 83077 h 87004"/>
                <a:gd name="connsiteX55" fmla="*/ 22508 w 38428"/>
                <a:gd name="connsiteY55" fmla="*/ 82936 h 87004"/>
                <a:gd name="connsiteX56" fmla="*/ 22242 w 38428"/>
                <a:gd name="connsiteY56" fmla="*/ 83343 h 87004"/>
                <a:gd name="connsiteX57" fmla="*/ 22101 w 38428"/>
                <a:gd name="connsiteY57" fmla="*/ 84595 h 87004"/>
                <a:gd name="connsiteX58" fmla="*/ 21765 w 38428"/>
                <a:gd name="connsiteY58" fmla="*/ 85651 h 87004"/>
                <a:gd name="connsiteX59" fmla="*/ 21240 w 38428"/>
                <a:gd name="connsiteY59" fmla="*/ 86300 h 87004"/>
                <a:gd name="connsiteX60" fmla="*/ 20333 w 38428"/>
                <a:gd name="connsiteY60" fmla="*/ 87004 h 87004"/>
                <a:gd name="connsiteX61" fmla="*/ 18667 w 38428"/>
                <a:gd name="connsiteY61" fmla="*/ 86778 h 87004"/>
                <a:gd name="connsiteX62" fmla="*/ 17102 w 38428"/>
                <a:gd name="connsiteY62" fmla="*/ 85714 h 87004"/>
                <a:gd name="connsiteX63" fmla="*/ 16288 w 38428"/>
                <a:gd name="connsiteY63" fmla="*/ 85385 h 87004"/>
                <a:gd name="connsiteX64" fmla="*/ 15819 w 38428"/>
                <a:gd name="connsiteY64" fmla="*/ 85416 h 87004"/>
                <a:gd name="connsiteX65" fmla="*/ 15694 w 38428"/>
                <a:gd name="connsiteY65" fmla="*/ 82811 h 87004"/>
                <a:gd name="connsiteX66" fmla="*/ 15013 w 38428"/>
                <a:gd name="connsiteY66" fmla="*/ 80785 h 87004"/>
                <a:gd name="connsiteX67" fmla="*/ 12541 w 38428"/>
                <a:gd name="connsiteY67" fmla="*/ 75895 h 87004"/>
                <a:gd name="connsiteX68" fmla="*/ 4475 w 38428"/>
                <a:gd name="connsiteY68" fmla="*/ 71138 h 87004"/>
                <a:gd name="connsiteX69" fmla="*/ 2574 w 38428"/>
                <a:gd name="connsiteY69" fmla="*/ 68995 h 87004"/>
                <a:gd name="connsiteX70" fmla="*/ 1744 w 38428"/>
                <a:gd name="connsiteY70" fmla="*/ 67188 h 87004"/>
                <a:gd name="connsiteX71" fmla="*/ 907 w 38428"/>
                <a:gd name="connsiteY71" fmla="*/ 65482 h 87004"/>
                <a:gd name="connsiteX72" fmla="*/ 1705 w 38428"/>
                <a:gd name="connsiteY72" fmla="*/ 65435 h 87004"/>
                <a:gd name="connsiteX73" fmla="*/ 2495 w 38428"/>
                <a:gd name="connsiteY73" fmla="*/ 65866 h 87004"/>
                <a:gd name="connsiteX74" fmla="*/ 3505 w 38428"/>
                <a:gd name="connsiteY74" fmla="*/ 66390 h 87004"/>
                <a:gd name="connsiteX75" fmla="*/ 3919 w 38428"/>
                <a:gd name="connsiteY75" fmla="*/ 65537 h 87004"/>
                <a:gd name="connsiteX76" fmla="*/ 3481 w 38428"/>
                <a:gd name="connsiteY76" fmla="*/ 63667 h 87004"/>
                <a:gd name="connsiteX77" fmla="*/ 1400 w 38428"/>
                <a:gd name="connsiteY77" fmla="*/ 59302 h 87004"/>
                <a:gd name="connsiteX78" fmla="*/ 1244 w 38428"/>
                <a:gd name="connsiteY78" fmla="*/ 58097 h 87004"/>
                <a:gd name="connsiteX79" fmla="*/ 2261 w 38428"/>
                <a:gd name="connsiteY79" fmla="*/ 54436 h 87004"/>
                <a:gd name="connsiteX80" fmla="*/ 3959 w 38428"/>
                <a:gd name="connsiteY80" fmla="*/ 50313 h 87004"/>
                <a:gd name="connsiteX81" fmla="*/ 3849 w 38428"/>
                <a:gd name="connsiteY81" fmla="*/ 45305 h 87004"/>
                <a:gd name="connsiteX82" fmla="*/ 4373 w 38428"/>
                <a:gd name="connsiteY82" fmla="*/ 41511 h 87004"/>
                <a:gd name="connsiteX83" fmla="*/ 3787 w 38428"/>
                <a:gd name="connsiteY83" fmla="*/ 39047 h 87004"/>
                <a:gd name="connsiteX84" fmla="*/ 3505 w 38428"/>
                <a:gd name="connsiteY84" fmla="*/ 36027 h 87004"/>
                <a:gd name="connsiteX85" fmla="*/ 4749 w 38428"/>
                <a:gd name="connsiteY85" fmla="*/ 31998 h 87004"/>
                <a:gd name="connsiteX86" fmla="*/ 5820 w 38428"/>
                <a:gd name="connsiteY86" fmla="*/ 31004 h 87004"/>
                <a:gd name="connsiteX87" fmla="*/ 6478 w 38428"/>
                <a:gd name="connsiteY87" fmla="*/ 29721 h 87004"/>
                <a:gd name="connsiteX88" fmla="*/ 6517 w 38428"/>
                <a:gd name="connsiteY88" fmla="*/ 25418 h 87004"/>
                <a:gd name="connsiteX89" fmla="*/ 4115 w 38428"/>
                <a:gd name="connsiteY89" fmla="*/ 23400 h 87004"/>
                <a:gd name="connsiteX90" fmla="*/ 1353 w 38428"/>
                <a:gd name="connsiteY90" fmla="*/ 23024 h 87004"/>
                <a:gd name="connsiteX91" fmla="*/ 1416 w 38428"/>
                <a:gd name="connsiteY91" fmla="*/ 21561 h 87004"/>
                <a:gd name="connsiteX92" fmla="*/ 1760 w 38428"/>
                <a:gd name="connsiteY92" fmla="*/ 19238 h 87004"/>
                <a:gd name="connsiteX93" fmla="*/ 1564 w 38428"/>
                <a:gd name="connsiteY93" fmla="*/ 18463 h 87004"/>
                <a:gd name="connsiteX94" fmla="*/ 1768 w 38428"/>
                <a:gd name="connsiteY94" fmla="*/ 17133 h 87004"/>
                <a:gd name="connsiteX95" fmla="*/ 1095 w 38428"/>
                <a:gd name="connsiteY95" fmla="*/ 15365 h 87004"/>
                <a:gd name="connsiteX96" fmla="*/ 0 w 38428"/>
                <a:gd name="connsiteY96" fmla="*/ 14082 h 87004"/>
                <a:gd name="connsiteX97" fmla="*/ 1056 w 38428"/>
                <a:gd name="connsiteY97" fmla="*/ 11821 h 87004"/>
                <a:gd name="connsiteX98" fmla="*/ 2605 w 38428"/>
                <a:gd name="connsiteY98" fmla="*/ 9075 h 87004"/>
                <a:gd name="connsiteX99" fmla="*/ 4044 w 38428"/>
                <a:gd name="connsiteY99" fmla="*/ 6900 h 87004"/>
                <a:gd name="connsiteX100" fmla="*/ 5789 w 38428"/>
                <a:gd name="connsiteY100" fmla="*/ 4632 h 87004"/>
                <a:gd name="connsiteX101" fmla="*/ 6955 w 38428"/>
                <a:gd name="connsiteY101" fmla="*/ 2457 h 87004"/>
                <a:gd name="connsiteX102" fmla="*/ 8199 w 38428"/>
                <a:gd name="connsiteY102" fmla="*/ 571 h 87004"/>
                <a:gd name="connsiteX103" fmla="*/ 9278 w 38428"/>
                <a:gd name="connsiteY103" fmla="*/ 0 h 87004"/>
                <a:gd name="connsiteX104" fmla="*/ 9810 w 38428"/>
                <a:gd name="connsiteY104" fmla="*/ 399 h 87004"/>
                <a:gd name="connsiteX105" fmla="*/ 10100 w 38428"/>
                <a:gd name="connsiteY105" fmla="*/ 1221 h 87004"/>
                <a:gd name="connsiteX106" fmla="*/ 10030 w 38428"/>
                <a:gd name="connsiteY106" fmla="*/ 3646 h 87004"/>
                <a:gd name="connsiteX107" fmla="*/ 10397 w 38428"/>
                <a:gd name="connsiteY107" fmla="*/ 4483 h 87004"/>
                <a:gd name="connsiteX108" fmla="*/ 11141 w 38428"/>
                <a:gd name="connsiteY108" fmla="*/ 5101 h 87004"/>
                <a:gd name="connsiteX109" fmla="*/ 12713 w 38428"/>
                <a:gd name="connsiteY109" fmla="*/ 4796 h 87004"/>
                <a:gd name="connsiteX110" fmla="*/ 14450 w 38428"/>
                <a:gd name="connsiteY110" fmla="*/ 4193 h 87004"/>
                <a:gd name="connsiteX111" fmla="*/ 16797 w 38428"/>
                <a:gd name="connsiteY111" fmla="*/ 2910 h 8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8428" h="87004">
                  <a:moveTo>
                    <a:pt x="17196" y="2988"/>
                  </a:moveTo>
                  <a:lnTo>
                    <a:pt x="18064" y="3661"/>
                  </a:lnTo>
                  <a:lnTo>
                    <a:pt x="19871" y="6587"/>
                  </a:lnTo>
                  <a:lnTo>
                    <a:pt x="21068" y="9169"/>
                  </a:lnTo>
                  <a:lnTo>
                    <a:pt x="23439" y="10061"/>
                  </a:lnTo>
                  <a:lnTo>
                    <a:pt x="24753" y="11062"/>
                  </a:lnTo>
                  <a:lnTo>
                    <a:pt x="26451" y="12588"/>
                  </a:lnTo>
                  <a:lnTo>
                    <a:pt x="27265" y="14113"/>
                  </a:lnTo>
                  <a:lnTo>
                    <a:pt x="28423" y="18784"/>
                  </a:lnTo>
                  <a:lnTo>
                    <a:pt x="28555" y="21600"/>
                  </a:lnTo>
                  <a:lnTo>
                    <a:pt x="28219" y="22883"/>
                  </a:lnTo>
                  <a:lnTo>
                    <a:pt x="27937" y="23220"/>
                  </a:lnTo>
                  <a:lnTo>
                    <a:pt x="26881" y="27789"/>
                  </a:lnTo>
                  <a:lnTo>
                    <a:pt x="27131" y="30112"/>
                  </a:lnTo>
                  <a:lnTo>
                    <a:pt x="27124" y="31646"/>
                  </a:lnTo>
                  <a:lnTo>
                    <a:pt x="26232" y="32248"/>
                  </a:lnTo>
                  <a:lnTo>
                    <a:pt x="25637" y="33210"/>
                  </a:lnTo>
                  <a:lnTo>
                    <a:pt x="26599" y="36997"/>
                  </a:lnTo>
                  <a:lnTo>
                    <a:pt x="26482" y="38617"/>
                  </a:lnTo>
                  <a:lnTo>
                    <a:pt x="26529" y="40463"/>
                  </a:lnTo>
                  <a:lnTo>
                    <a:pt x="28258" y="44672"/>
                  </a:lnTo>
                  <a:lnTo>
                    <a:pt x="29283" y="45971"/>
                  </a:lnTo>
                  <a:lnTo>
                    <a:pt x="30191" y="46588"/>
                  </a:lnTo>
                  <a:lnTo>
                    <a:pt x="31364" y="50453"/>
                  </a:lnTo>
                  <a:lnTo>
                    <a:pt x="32052" y="51118"/>
                  </a:lnTo>
                  <a:lnTo>
                    <a:pt x="34892" y="50751"/>
                  </a:lnTo>
                  <a:lnTo>
                    <a:pt x="36285" y="51181"/>
                  </a:lnTo>
                  <a:lnTo>
                    <a:pt x="36840" y="52096"/>
                  </a:lnTo>
                  <a:lnTo>
                    <a:pt x="36966" y="52722"/>
                  </a:lnTo>
                  <a:lnTo>
                    <a:pt x="36778" y="54881"/>
                  </a:lnTo>
                  <a:lnTo>
                    <a:pt x="37482" y="56540"/>
                  </a:lnTo>
                  <a:lnTo>
                    <a:pt x="38429" y="58246"/>
                  </a:lnTo>
                  <a:lnTo>
                    <a:pt x="38429" y="59286"/>
                  </a:lnTo>
                  <a:lnTo>
                    <a:pt x="37787" y="60991"/>
                  </a:lnTo>
                  <a:lnTo>
                    <a:pt x="36653" y="62971"/>
                  </a:lnTo>
                  <a:lnTo>
                    <a:pt x="35151" y="63738"/>
                  </a:lnTo>
                  <a:lnTo>
                    <a:pt x="33492" y="64379"/>
                  </a:lnTo>
                  <a:lnTo>
                    <a:pt x="32694" y="65920"/>
                  </a:lnTo>
                  <a:lnTo>
                    <a:pt x="32295" y="67555"/>
                  </a:lnTo>
                  <a:lnTo>
                    <a:pt x="31552" y="68768"/>
                  </a:lnTo>
                  <a:lnTo>
                    <a:pt x="31098" y="70098"/>
                  </a:lnTo>
                  <a:lnTo>
                    <a:pt x="30386" y="72805"/>
                  </a:lnTo>
                  <a:lnTo>
                    <a:pt x="30222" y="73783"/>
                  </a:lnTo>
                  <a:lnTo>
                    <a:pt x="29103" y="74776"/>
                  </a:lnTo>
                  <a:lnTo>
                    <a:pt x="27366" y="75183"/>
                  </a:lnTo>
                  <a:lnTo>
                    <a:pt x="25801" y="75269"/>
                  </a:lnTo>
                  <a:lnTo>
                    <a:pt x="24753" y="75731"/>
                  </a:lnTo>
                  <a:lnTo>
                    <a:pt x="24213" y="76654"/>
                  </a:lnTo>
                  <a:lnTo>
                    <a:pt x="23220" y="77397"/>
                  </a:lnTo>
                  <a:lnTo>
                    <a:pt x="22625" y="77726"/>
                  </a:lnTo>
                  <a:lnTo>
                    <a:pt x="22625" y="78547"/>
                  </a:lnTo>
                  <a:lnTo>
                    <a:pt x="23345" y="80261"/>
                  </a:lnTo>
                  <a:lnTo>
                    <a:pt x="24167" y="81653"/>
                  </a:lnTo>
                  <a:lnTo>
                    <a:pt x="24190" y="82764"/>
                  </a:lnTo>
                  <a:lnTo>
                    <a:pt x="23783" y="83077"/>
                  </a:lnTo>
                  <a:lnTo>
                    <a:pt x="22508" y="82936"/>
                  </a:lnTo>
                  <a:lnTo>
                    <a:pt x="22242" y="83343"/>
                  </a:lnTo>
                  <a:lnTo>
                    <a:pt x="22101" y="84595"/>
                  </a:lnTo>
                  <a:lnTo>
                    <a:pt x="21765" y="85651"/>
                  </a:lnTo>
                  <a:lnTo>
                    <a:pt x="21240" y="86300"/>
                  </a:lnTo>
                  <a:lnTo>
                    <a:pt x="20333" y="87004"/>
                  </a:lnTo>
                  <a:lnTo>
                    <a:pt x="18667" y="86778"/>
                  </a:lnTo>
                  <a:lnTo>
                    <a:pt x="17102" y="85714"/>
                  </a:lnTo>
                  <a:lnTo>
                    <a:pt x="16288" y="85385"/>
                  </a:lnTo>
                  <a:lnTo>
                    <a:pt x="15819" y="85416"/>
                  </a:lnTo>
                  <a:lnTo>
                    <a:pt x="15694" y="82811"/>
                  </a:lnTo>
                  <a:lnTo>
                    <a:pt x="15013" y="80785"/>
                  </a:lnTo>
                  <a:lnTo>
                    <a:pt x="12541" y="75895"/>
                  </a:lnTo>
                  <a:lnTo>
                    <a:pt x="4475" y="71138"/>
                  </a:lnTo>
                  <a:lnTo>
                    <a:pt x="2574" y="68995"/>
                  </a:lnTo>
                  <a:lnTo>
                    <a:pt x="1744" y="67188"/>
                  </a:lnTo>
                  <a:lnTo>
                    <a:pt x="907" y="65482"/>
                  </a:lnTo>
                  <a:lnTo>
                    <a:pt x="1705" y="65435"/>
                  </a:lnTo>
                  <a:lnTo>
                    <a:pt x="2495" y="65866"/>
                  </a:lnTo>
                  <a:lnTo>
                    <a:pt x="3505" y="66390"/>
                  </a:lnTo>
                  <a:lnTo>
                    <a:pt x="3919" y="65537"/>
                  </a:lnTo>
                  <a:lnTo>
                    <a:pt x="3481" y="63667"/>
                  </a:lnTo>
                  <a:lnTo>
                    <a:pt x="1400" y="59302"/>
                  </a:lnTo>
                  <a:lnTo>
                    <a:pt x="1244" y="58097"/>
                  </a:lnTo>
                  <a:lnTo>
                    <a:pt x="2261" y="54436"/>
                  </a:lnTo>
                  <a:lnTo>
                    <a:pt x="3959" y="50313"/>
                  </a:lnTo>
                  <a:lnTo>
                    <a:pt x="3849" y="45305"/>
                  </a:lnTo>
                  <a:lnTo>
                    <a:pt x="4373" y="41511"/>
                  </a:lnTo>
                  <a:lnTo>
                    <a:pt x="3787" y="39047"/>
                  </a:lnTo>
                  <a:lnTo>
                    <a:pt x="3505" y="36027"/>
                  </a:lnTo>
                  <a:lnTo>
                    <a:pt x="4749" y="31998"/>
                  </a:lnTo>
                  <a:lnTo>
                    <a:pt x="5820" y="31004"/>
                  </a:lnTo>
                  <a:lnTo>
                    <a:pt x="6478" y="29721"/>
                  </a:lnTo>
                  <a:lnTo>
                    <a:pt x="6517" y="25418"/>
                  </a:lnTo>
                  <a:lnTo>
                    <a:pt x="4115" y="23400"/>
                  </a:lnTo>
                  <a:lnTo>
                    <a:pt x="1353" y="23024"/>
                  </a:lnTo>
                  <a:lnTo>
                    <a:pt x="1416" y="21561"/>
                  </a:lnTo>
                  <a:lnTo>
                    <a:pt x="1760" y="19238"/>
                  </a:lnTo>
                  <a:lnTo>
                    <a:pt x="1564" y="18463"/>
                  </a:lnTo>
                  <a:lnTo>
                    <a:pt x="1768" y="17133"/>
                  </a:lnTo>
                  <a:lnTo>
                    <a:pt x="1095" y="15365"/>
                  </a:lnTo>
                  <a:lnTo>
                    <a:pt x="0" y="14082"/>
                  </a:lnTo>
                  <a:lnTo>
                    <a:pt x="1056" y="11821"/>
                  </a:lnTo>
                  <a:lnTo>
                    <a:pt x="2605" y="9075"/>
                  </a:lnTo>
                  <a:lnTo>
                    <a:pt x="4044" y="6900"/>
                  </a:lnTo>
                  <a:lnTo>
                    <a:pt x="5789" y="4632"/>
                  </a:lnTo>
                  <a:lnTo>
                    <a:pt x="6955" y="2457"/>
                  </a:lnTo>
                  <a:lnTo>
                    <a:pt x="8199" y="571"/>
                  </a:lnTo>
                  <a:lnTo>
                    <a:pt x="9278" y="0"/>
                  </a:lnTo>
                  <a:lnTo>
                    <a:pt x="9810" y="399"/>
                  </a:lnTo>
                  <a:lnTo>
                    <a:pt x="10100" y="1221"/>
                  </a:lnTo>
                  <a:lnTo>
                    <a:pt x="10030" y="3646"/>
                  </a:lnTo>
                  <a:lnTo>
                    <a:pt x="10397" y="4483"/>
                  </a:lnTo>
                  <a:lnTo>
                    <a:pt x="11141" y="5101"/>
                  </a:lnTo>
                  <a:lnTo>
                    <a:pt x="12713" y="4796"/>
                  </a:lnTo>
                  <a:lnTo>
                    <a:pt x="14450" y="4193"/>
                  </a:lnTo>
                  <a:lnTo>
                    <a:pt x="16797" y="291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0" name="Freeform: Shape 579">
              <a:extLst>
                <a:ext uri="{FF2B5EF4-FFF2-40B4-BE49-F238E27FC236}">
                  <a16:creationId xmlns:a16="http://schemas.microsoft.com/office/drawing/2014/main" id="{4EA4E094-6C44-47EC-56ED-FA7DC8DE6E12}"/>
                </a:ext>
              </a:extLst>
            </p:cNvPr>
            <p:cNvSpPr>
              <a:spLocks/>
            </p:cNvSpPr>
            <p:nvPr/>
          </p:nvSpPr>
          <p:spPr>
            <a:xfrm>
              <a:off x="8204660" y="3657087"/>
              <a:ext cx="69049" cy="69245"/>
            </a:xfrm>
            <a:custGeom>
              <a:avLst/>
              <a:gdLst>
                <a:gd name="connsiteX0" fmla="*/ 67007 w 69049"/>
                <a:gd name="connsiteY0" fmla="*/ 68189 h 69245"/>
                <a:gd name="connsiteX1" fmla="*/ 63213 w 69049"/>
                <a:gd name="connsiteY1" fmla="*/ 68025 h 69245"/>
                <a:gd name="connsiteX2" fmla="*/ 59974 w 69049"/>
                <a:gd name="connsiteY2" fmla="*/ 69245 h 69245"/>
                <a:gd name="connsiteX3" fmla="*/ 58754 w 69049"/>
                <a:gd name="connsiteY3" fmla="*/ 69003 h 69245"/>
                <a:gd name="connsiteX4" fmla="*/ 57940 w 69049"/>
                <a:gd name="connsiteY4" fmla="*/ 66836 h 69245"/>
                <a:gd name="connsiteX5" fmla="*/ 57244 w 69049"/>
                <a:gd name="connsiteY5" fmla="*/ 65075 h 69245"/>
                <a:gd name="connsiteX6" fmla="*/ 55179 w 69049"/>
                <a:gd name="connsiteY6" fmla="*/ 60546 h 69245"/>
                <a:gd name="connsiteX7" fmla="*/ 55734 w 69049"/>
                <a:gd name="connsiteY7" fmla="*/ 58692 h 69245"/>
                <a:gd name="connsiteX8" fmla="*/ 54584 w 69049"/>
                <a:gd name="connsiteY8" fmla="*/ 57620 h 69245"/>
                <a:gd name="connsiteX9" fmla="*/ 51814 w 69049"/>
                <a:gd name="connsiteY9" fmla="*/ 55687 h 69245"/>
                <a:gd name="connsiteX10" fmla="*/ 51103 w 69049"/>
                <a:gd name="connsiteY10" fmla="*/ 54889 h 69245"/>
                <a:gd name="connsiteX11" fmla="*/ 51494 w 69049"/>
                <a:gd name="connsiteY11" fmla="*/ 53786 h 69245"/>
                <a:gd name="connsiteX12" fmla="*/ 51767 w 69049"/>
                <a:gd name="connsiteY12" fmla="*/ 51776 h 69245"/>
                <a:gd name="connsiteX13" fmla="*/ 51501 w 69049"/>
                <a:gd name="connsiteY13" fmla="*/ 50148 h 69245"/>
                <a:gd name="connsiteX14" fmla="*/ 50751 w 69049"/>
                <a:gd name="connsiteY14" fmla="*/ 49655 h 69245"/>
                <a:gd name="connsiteX15" fmla="*/ 49366 w 69049"/>
                <a:gd name="connsiteY15" fmla="*/ 49624 h 69245"/>
                <a:gd name="connsiteX16" fmla="*/ 47684 w 69049"/>
                <a:gd name="connsiteY16" fmla="*/ 50031 h 69245"/>
                <a:gd name="connsiteX17" fmla="*/ 44304 w 69049"/>
                <a:gd name="connsiteY17" fmla="*/ 51603 h 69245"/>
                <a:gd name="connsiteX18" fmla="*/ 41957 w 69049"/>
                <a:gd name="connsiteY18" fmla="*/ 50602 h 69245"/>
                <a:gd name="connsiteX19" fmla="*/ 40603 w 69049"/>
                <a:gd name="connsiteY19" fmla="*/ 49593 h 69245"/>
                <a:gd name="connsiteX20" fmla="*/ 39813 w 69049"/>
                <a:gd name="connsiteY20" fmla="*/ 48748 h 69245"/>
                <a:gd name="connsiteX21" fmla="*/ 38053 w 69049"/>
                <a:gd name="connsiteY21" fmla="*/ 49452 h 69245"/>
                <a:gd name="connsiteX22" fmla="*/ 37623 w 69049"/>
                <a:gd name="connsiteY22" fmla="*/ 49116 h 69245"/>
                <a:gd name="connsiteX23" fmla="*/ 37529 w 69049"/>
                <a:gd name="connsiteY23" fmla="*/ 47019 h 69245"/>
                <a:gd name="connsiteX24" fmla="*/ 36997 w 69049"/>
                <a:gd name="connsiteY24" fmla="*/ 45884 h 69245"/>
                <a:gd name="connsiteX25" fmla="*/ 35941 w 69049"/>
                <a:gd name="connsiteY25" fmla="*/ 44562 h 69245"/>
                <a:gd name="connsiteX26" fmla="*/ 34955 w 69049"/>
                <a:gd name="connsiteY26" fmla="*/ 43929 h 69245"/>
                <a:gd name="connsiteX27" fmla="*/ 31348 w 69049"/>
                <a:gd name="connsiteY27" fmla="*/ 45235 h 69245"/>
                <a:gd name="connsiteX28" fmla="*/ 29181 w 69049"/>
                <a:gd name="connsiteY28" fmla="*/ 45681 h 69245"/>
                <a:gd name="connsiteX29" fmla="*/ 28423 w 69049"/>
                <a:gd name="connsiteY29" fmla="*/ 44461 h 69245"/>
                <a:gd name="connsiteX30" fmla="*/ 24612 w 69049"/>
                <a:gd name="connsiteY30" fmla="*/ 40439 h 69245"/>
                <a:gd name="connsiteX31" fmla="*/ 21084 w 69049"/>
                <a:gd name="connsiteY31" fmla="*/ 37349 h 69245"/>
                <a:gd name="connsiteX32" fmla="*/ 18658 w 69049"/>
                <a:gd name="connsiteY32" fmla="*/ 36074 h 69245"/>
                <a:gd name="connsiteX33" fmla="*/ 16218 w 69049"/>
                <a:gd name="connsiteY33" fmla="*/ 36207 h 69245"/>
                <a:gd name="connsiteX34" fmla="*/ 12431 w 69049"/>
                <a:gd name="connsiteY34" fmla="*/ 36825 h 69245"/>
                <a:gd name="connsiteX35" fmla="*/ 11038 w 69049"/>
                <a:gd name="connsiteY35" fmla="*/ 36567 h 69245"/>
                <a:gd name="connsiteX36" fmla="*/ 7737 w 69049"/>
                <a:gd name="connsiteY36" fmla="*/ 35221 h 69245"/>
                <a:gd name="connsiteX37" fmla="*/ 4983 w 69049"/>
                <a:gd name="connsiteY37" fmla="*/ 33617 h 69245"/>
                <a:gd name="connsiteX38" fmla="*/ 5359 w 69049"/>
                <a:gd name="connsiteY38" fmla="*/ 32952 h 69245"/>
                <a:gd name="connsiteX39" fmla="*/ 5938 w 69049"/>
                <a:gd name="connsiteY39" fmla="*/ 32467 h 69245"/>
                <a:gd name="connsiteX40" fmla="*/ 5242 w 69049"/>
                <a:gd name="connsiteY40" fmla="*/ 30378 h 69245"/>
                <a:gd name="connsiteX41" fmla="*/ 3708 w 69049"/>
                <a:gd name="connsiteY41" fmla="*/ 27014 h 69245"/>
                <a:gd name="connsiteX42" fmla="*/ 3873 w 69049"/>
                <a:gd name="connsiteY42" fmla="*/ 25958 h 69245"/>
                <a:gd name="connsiteX43" fmla="*/ 3387 w 69049"/>
                <a:gd name="connsiteY43" fmla="*/ 24503 h 69245"/>
                <a:gd name="connsiteX44" fmla="*/ 2855 w 69049"/>
                <a:gd name="connsiteY44" fmla="*/ 23400 h 69245"/>
                <a:gd name="connsiteX45" fmla="*/ 5015 w 69049"/>
                <a:gd name="connsiteY45" fmla="*/ 20763 h 69245"/>
                <a:gd name="connsiteX46" fmla="*/ 6000 w 69049"/>
                <a:gd name="connsiteY46" fmla="*/ 18643 h 69245"/>
                <a:gd name="connsiteX47" fmla="*/ 6219 w 69049"/>
                <a:gd name="connsiteY47" fmla="*/ 16570 h 69245"/>
                <a:gd name="connsiteX48" fmla="*/ 5640 w 69049"/>
                <a:gd name="connsiteY48" fmla="*/ 14418 h 69245"/>
                <a:gd name="connsiteX49" fmla="*/ 4216 w 69049"/>
                <a:gd name="connsiteY49" fmla="*/ 10515 h 69245"/>
                <a:gd name="connsiteX50" fmla="*/ 3340 w 69049"/>
                <a:gd name="connsiteY50" fmla="*/ 9380 h 69245"/>
                <a:gd name="connsiteX51" fmla="*/ 1713 w 69049"/>
                <a:gd name="connsiteY51" fmla="*/ 8316 h 69245"/>
                <a:gd name="connsiteX52" fmla="*/ 344 w 69049"/>
                <a:gd name="connsiteY52" fmla="*/ 6580 h 69245"/>
                <a:gd name="connsiteX53" fmla="*/ 0 w 69049"/>
                <a:gd name="connsiteY53" fmla="*/ 5351 h 69245"/>
                <a:gd name="connsiteX54" fmla="*/ 1150 w 69049"/>
                <a:gd name="connsiteY54" fmla="*/ 5109 h 69245"/>
                <a:gd name="connsiteX55" fmla="*/ 4506 w 69049"/>
                <a:gd name="connsiteY55" fmla="*/ 5077 h 69245"/>
                <a:gd name="connsiteX56" fmla="*/ 7760 w 69049"/>
                <a:gd name="connsiteY56" fmla="*/ 4655 h 69245"/>
                <a:gd name="connsiteX57" fmla="*/ 10311 w 69049"/>
                <a:gd name="connsiteY57" fmla="*/ 3841 h 69245"/>
                <a:gd name="connsiteX58" fmla="*/ 14004 w 69049"/>
                <a:gd name="connsiteY58" fmla="*/ 3161 h 69245"/>
                <a:gd name="connsiteX59" fmla="*/ 15521 w 69049"/>
                <a:gd name="connsiteY59" fmla="*/ 2550 h 69245"/>
                <a:gd name="connsiteX60" fmla="*/ 17298 w 69049"/>
                <a:gd name="connsiteY60" fmla="*/ 2261 h 69245"/>
                <a:gd name="connsiteX61" fmla="*/ 22688 w 69049"/>
                <a:gd name="connsiteY61" fmla="*/ 2910 h 69245"/>
                <a:gd name="connsiteX62" fmla="*/ 24706 w 69049"/>
                <a:gd name="connsiteY62" fmla="*/ 2410 h 69245"/>
                <a:gd name="connsiteX63" fmla="*/ 30777 w 69049"/>
                <a:gd name="connsiteY63" fmla="*/ 2316 h 69245"/>
                <a:gd name="connsiteX64" fmla="*/ 30934 w 69049"/>
                <a:gd name="connsiteY64" fmla="*/ 2058 h 69245"/>
                <a:gd name="connsiteX65" fmla="*/ 30112 w 69049"/>
                <a:gd name="connsiteY65" fmla="*/ 1228 h 69245"/>
                <a:gd name="connsiteX66" fmla="*/ 30120 w 69049"/>
                <a:gd name="connsiteY66" fmla="*/ 915 h 69245"/>
                <a:gd name="connsiteX67" fmla="*/ 33734 w 69049"/>
                <a:gd name="connsiteY67" fmla="*/ 391 h 69245"/>
                <a:gd name="connsiteX68" fmla="*/ 34298 w 69049"/>
                <a:gd name="connsiteY68" fmla="*/ 0 h 69245"/>
                <a:gd name="connsiteX69" fmla="*/ 34767 w 69049"/>
                <a:gd name="connsiteY69" fmla="*/ 1314 h 69245"/>
                <a:gd name="connsiteX70" fmla="*/ 36128 w 69049"/>
                <a:gd name="connsiteY70" fmla="*/ 2777 h 69245"/>
                <a:gd name="connsiteX71" fmla="*/ 37607 w 69049"/>
                <a:gd name="connsiteY71" fmla="*/ 3364 h 69245"/>
                <a:gd name="connsiteX72" fmla="*/ 38405 w 69049"/>
                <a:gd name="connsiteY72" fmla="*/ 4170 h 69245"/>
                <a:gd name="connsiteX73" fmla="*/ 38444 w 69049"/>
                <a:gd name="connsiteY73" fmla="*/ 4780 h 69245"/>
                <a:gd name="connsiteX74" fmla="*/ 35823 w 69049"/>
                <a:gd name="connsiteY74" fmla="*/ 5523 h 69245"/>
                <a:gd name="connsiteX75" fmla="*/ 35643 w 69049"/>
                <a:gd name="connsiteY75" fmla="*/ 5891 h 69245"/>
                <a:gd name="connsiteX76" fmla="*/ 35815 w 69049"/>
                <a:gd name="connsiteY76" fmla="*/ 6251 h 69245"/>
                <a:gd name="connsiteX77" fmla="*/ 36598 w 69049"/>
                <a:gd name="connsiteY77" fmla="*/ 6431 h 69245"/>
                <a:gd name="connsiteX78" fmla="*/ 40275 w 69049"/>
                <a:gd name="connsiteY78" fmla="*/ 8262 h 69245"/>
                <a:gd name="connsiteX79" fmla="*/ 42371 w 69049"/>
                <a:gd name="connsiteY79" fmla="*/ 8301 h 69245"/>
                <a:gd name="connsiteX80" fmla="*/ 43474 w 69049"/>
                <a:gd name="connsiteY80" fmla="*/ 8856 h 69245"/>
                <a:gd name="connsiteX81" fmla="*/ 44022 w 69049"/>
                <a:gd name="connsiteY81" fmla="*/ 9951 h 69245"/>
                <a:gd name="connsiteX82" fmla="*/ 45775 w 69049"/>
                <a:gd name="connsiteY82" fmla="*/ 11438 h 69245"/>
                <a:gd name="connsiteX83" fmla="*/ 47175 w 69049"/>
                <a:gd name="connsiteY83" fmla="*/ 12877 h 69245"/>
                <a:gd name="connsiteX84" fmla="*/ 47261 w 69049"/>
                <a:gd name="connsiteY84" fmla="*/ 13370 h 69245"/>
                <a:gd name="connsiteX85" fmla="*/ 46995 w 69049"/>
                <a:gd name="connsiteY85" fmla="*/ 14098 h 69245"/>
                <a:gd name="connsiteX86" fmla="*/ 43083 w 69049"/>
                <a:gd name="connsiteY86" fmla="*/ 16907 h 69245"/>
                <a:gd name="connsiteX87" fmla="*/ 42591 w 69049"/>
                <a:gd name="connsiteY87" fmla="*/ 17877 h 69245"/>
                <a:gd name="connsiteX88" fmla="*/ 42528 w 69049"/>
                <a:gd name="connsiteY88" fmla="*/ 18901 h 69245"/>
                <a:gd name="connsiteX89" fmla="*/ 44241 w 69049"/>
                <a:gd name="connsiteY89" fmla="*/ 21945 h 69245"/>
                <a:gd name="connsiteX90" fmla="*/ 46768 w 69049"/>
                <a:gd name="connsiteY90" fmla="*/ 25262 h 69245"/>
                <a:gd name="connsiteX91" fmla="*/ 50414 w 69049"/>
                <a:gd name="connsiteY91" fmla="*/ 27781 h 69245"/>
                <a:gd name="connsiteX92" fmla="*/ 55444 w 69049"/>
                <a:gd name="connsiteY92" fmla="*/ 30511 h 69245"/>
                <a:gd name="connsiteX93" fmla="*/ 55507 w 69049"/>
                <a:gd name="connsiteY93" fmla="*/ 32201 h 69245"/>
                <a:gd name="connsiteX94" fmla="*/ 54709 w 69049"/>
                <a:gd name="connsiteY94" fmla="*/ 34204 h 69245"/>
                <a:gd name="connsiteX95" fmla="*/ 54028 w 69049"/>
                <a:gd name="connsiteY95" fmla="*/ 35565 h 69245"/>
                <a:gd name="connsiteX96" fmla="*/ 53715 w 69049"/>
                <a:gd name="connsiteY96" fmla="*/ 36489 h 69245"/>
                <a:gd name="connsiteX97" fmla="*/ 53105 w 69049"/>
                <a:gd name="connsiteY97" fmla="*/ 36872 h 69245"/>
                <a:gd name="connsiteX98" fmla="*/ 48098 w 69049"/>
                <a:gd name="connsiteY98" fmla="*/ 36786 h 69245"/>
                <a:gd name="connsiteX99" fmla="*/ 47347 w 69049"/>
                <a:gd name="connsiteY99" fmla="*/ 37114 h 69245"/>
                <a:gd name="connsiteX100" fmla="*/ 47018 w 69049"/>
                <a:gd name="connsiteY100" fmla="*/ 37506 h 69245"/>
                <a:gd name="connsiteX101" fmla="*/ 46995 w 69049"/>
                <a:gd name="connsiteY101" fmla="*/ 37834 h 69245"/>
                <a:gd name="connsiteX102" fmla="*/ 48795 w 69049"/>
                <a:gd name="connsiteY102" fmla="*/ 38444 h 69245"/>
                <a:gd name="connsiteX103" fmla="*/ 51603 w 69049"/>
                <a:gd name="connsiteY103" fmla="*/ 40580 h 69245"/>
                <a:gd name="connsiteX104" fmla="*/ 53223 w 69049"/>
                <a:gd name="connsiteY104" fmla="*/ 42653 h 69245"/>
                <a:gd name="connsiteX105" fmla="*/ 54904 w 69049"/>
                <a:gd name="connsiteY105" fmla="*/ 43561 h 69245"/>
                <a:gd name="connsiteX106" fmla="*/ 56790 w 69049"/>
                <a:gd name="connsiteY106" fmla="*/ 45212 h 69245"/>
                <a:gd name="connsiteX107" fmla="*/ 58300 w 69049"/>
                <a:gd name="connsiteY107" fmla="*/ 46745 h 69245"/>
                <a:gd name="connsiteX108" fmla="*/ 60655 w 69049"/>
                <a:gd name="connsiteY108" fmla="*/ 48732 h 69245"/>
                <a:gd name="connsiteX109" fmla="*/ 63276 w 69049"/>
                <a:gd name="connsiteY109" fmla="*/ 48083 h 69245"/>
                <a:gd name="connsiteX110" fmla="*/ 66780 w 69049"/>
                <a:gd name="connsiteY110" fmla="*/ 49851 h 69245"/>
                <a:gd name="connsiteX111" fmla="*/ 66929 w 69049"/>
                <a:gd name="connsiteY111" fmla="*/ 51048 h 69245"/>
                <a:gd name="connsiteX112" fmla="*/ 66710 w 69049"/>
                <a:gd name="connsiteY112" fmla="*/ 52120 h 69245"/>
                <a:gd name="connsiteX113" fmla="*/ 64504 w 69049"/>
                <a:gd name="connsiteY113" fmla="*/ 53285 h 69245"/>
                <a:gd name="connsiteX114" fmla="*/ 64230 w 69049"/>
                <a:gd name="connsiteY114" fmla="*/ 53770 h 69245"/>
                <a:gd name="connsiteX115" fmla="*/ 64230 w 69049"/>
                <a:gd name="connsiteY115" fmla="*/ 54177 h 69245"/>
                <a:gd name="connsiteX116" fmla="*/ 64519 w 69049"/>
                <a:gd name="connsiteY116" fmla="*/ 54748 h 69245"/>
                <a:gd name="connsiteX117" fmla="*/ 65811 w 69049"/>
                <a:gd name="connsiteY117" fmla="*/ 55703 h 69245"/>
                <a:gd name="connsiteX118" fmla="*/ 67336 w 69049"/>
                <a:gd name="connsiteY118" fmla="*/ 57119 h 69245"/>
                <a:gd name="connsiteX119" fmla="*/ 69050 w 69049"/>
                <a:gd name="connsiteY119" fmla="*/ 59231 h 69245"/>
                <a:gd name="connsiteX120" fmla="*/ 68283 w 69049"/>
                <a:gd name="connsiteY120" fmla="*/ 59865 h 69245"/>
                <a:gd name="connsiteX121" fmla="*/ 66679 w 69049"/>
                <a:gd name="connsiteY121" fmla="*/ 59959 h 69245"/>
                <a:gd name="connsiteX122" fmla="*/ 65435 w 69049"/>
                <a:gd name="connsiteY122" fmla="*/ 59701 h 69245"/>
                <a:gd name="connsiteX123" fmla="*/ 64997 w 69049"/>
                <a:gd name="connsiteY123" fmla="*/ 60131 h 69245"/>
                <a:gd name="connsiteX124" fmla="*/ 65020 w 69049"/>
                <a:gd name="connsiteY124" fmla="*/ 60819 h 69245"/>
                <a:gd name="connsiteX125" fmla="*/ 66648 w 69049"/>
                <a:gd name="connsiteY125" fmla="*/ 62423 h 69245"/>
                <a:gd name="connsiteX126" fmla="*/ 66969 w 69049"/>
                <a:gd name="connsiteY126" fmla="*/ 63589 h 69245"/>
                <a:gd name="connsiteX127" fmla="*/ 66898 w 69049"/>
                <a:gd name="connsiteY127" fmla="*/ 65615 h 69245"/>
                <a:gd name="connsiteX128" fmla="*/ 67007 w 69049"/>
                <a:gd name="connsiteY128" fmla="*/ 68189 h 69245"/>
                <a:gd name="connsiteX129" fmla="*/ 34799 w 69049"/>
                <a:gd name="connsiteY129" fmla="*/ 7667 h 69245"/>
                <a:gd name="connsiteX130" fmla="*/ 34908 w 69049"/>
                <a:gd name="connsiteY130" fmla="*/ 6893 h 69245"/>
                <a:gd name="connsiteX131" fmla="*/ 34744 w 69049"/>
                <a:gd name="connsiteY131" fmla="*/ 6196 h 69245"/>
                <a:gd name="connsiteX132" fmla="*/ 34157 w 69049"/>
                <a:gd name="connsiteY132" fmla="*/ 5977 h 69245"/>
                <a:gd name="connsiteX133" fmla="*/ 33437 w 69049"/>
                <a:gd name="connsiteY133" fmla="*/ 6157 h 69245"/>
                <a:gd name="connsiteX134" fmla="*/ 33382 w 69049"/>
                <a:gd name="connsiteY134" fmla="*/ 6931 h 69245"/>
                <a:gd name="connsiteX135" fmla="*/ 33602 w 69049"/>
                <a:gd name="connsiteY135" fmla="*/ 7667 h 69245"/>
                <a:gd name="connsiteX136" fmla="*/ 34329 w 69049"/>
                <a:gd name="connsiteY136" fmla="*/ 7996 h 69245"/>
                <a:gd name="connsiteX137" fmla="*/ 34799 w 69049"/>
                <a:gd name="connsiteY137" fmla="*/ 7667 h 69245"/>
                <a:gd name="connsiteX138" fmla="*/ 46408 w 69049"/>
                <a:gd name="connsiteY138" fmla="*/ 19551 h 69245"/>
                <a:gd name="connsiteX139" fmla="*/ 45571 w 69049"/>
                <a:gd name="connsiteY139" fmla="*/ 20028 h 69245"/>
                <a:gd name="connsiteX140" fmla="*/ 44789 w 69049"/>
                <a:gd name="connsiteY140" fmla="*/ 19817 h 69245"/>
                <a:gd name="connsiteX141" fmla="*/ 44789 w 69049"/>
                <a:gd name="connsiteY141" fmla="*/ 18628 h 69245"/>
                <a:gd name="connsiteX142" fmla="*/ 45352 w 69049"/>
                <a:gd name="connsiteY142" fmla="*/ 18150 h 69245"/>
                <a:gd name="connsiteX143" fmla="*/ 46001 w 69049"/>
                <a:gd name="connsiteY143" fmla="*/ 18174 h 69245"/>
                <a:gd name="connsiteX144" fmla="*/ 46620 w 69049"/>
                <a:gd name="connsiteY144" fmla="*/ 18604 h 69245"/>
                <a:gd name="connsiteX145" fmla="*/ 46408 w 69049"/>
                <a:gd name="connsiteY145" fmla="*/ 19551 h 6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69049" h="69245">
                  <a:moveTo>
                    <a:pt x="67007" y="68189"/>
                  </a:moveTo>
                  <a:lnTo>
                    <a:pt x="63213" y="68025"/>
                  </a:lnTo>
                  <a:lnTo>
                    <a:pt x="59974" y="69245"/>
                  </a:lnTo>
                  <a:lnTo>
                    <a:pt x="58754" y="69003"/>
                  </a:lnTo>
                  <a:lnTo>
                    <a:pt x="57940" y="66836"/>
                  </a:lnTo>
                  <a:lnTo>
                    <a:pt x="57244" y="65075"/>
                  </a:lnTo>
                  <a:lnTo>
                    <a:pt x="55179" y="60546"/>
                  </a:lnTo>
                  <a:lnTo>
                    <a:pt x="55734" y="58692"/>
                  </a:lnTo>
                  <a:lnTo>
                    <a:pt x="54584" y="57620"/>
                  </a:lnTo>
                  <a:lnTo>
                    <a:pt x="51814" y="55687"/>
                  </a:lnTo>
                  <a:lnTo>
                    <a:pt x="51103" y="54889"/>
                  </a:lnTo>
                  <a:lnTo>
                    <a:pt x="51494" y="53786"/>
                  </a:lnTo>
                  <a:lnTo>
                    <a:pt x="51767" y="51776"/>
                  </a:lnTo>
                  <a:lnTo>
                    <a:pt x="51501" y="50148"/>
                  </a:lnTo>
                  <a:lnTo>
                    <a:pt x="50751" y="49655"/>
                  </a:lnTo>
                  <a:lnTo>
                    <a:pt x="49366" y="49624"/>
                  </a:lnTo>
                  <a:lnTo>
                    <a:pt x="47684" y="50031"/>
                  </a:lnTo>
                  <a:lnTo>
                    <a:pt x="44304" y="51603"/>
                  </a:lnTo>
                  <a:lnTo>
                    <a:pt x="41957" y="50602"/>
                  </a:lnTo>
                  <a:lnTo>
                    <a:pt x="40603" y="49593"/>
                  </a:lnTo>
                  <a:lnTo>
                    <a:pt x="39813" y="48748"/>
                  </a:lnTo>
                  <a:lnTo>
                    <a:pt x="38053" y="49452"/>
                  </a:lnTo>
                  <a:lnTo>
                    <a:pt x="37623" y="49116"/>
                  </a:lnTo>
                  <a:lnTo>
                    <a:pt x="37529" y="47019"/>
                  </a:lnTo>
                  <a:lnTo>
                    <a:pt x="36997" y="45884"/>
                  </a:lnTo>
                  <a:lnTo>
                    <a:pt x="35941" y="44562"/>
                  </a:lnTo>
                  <a:lnTo>
                    <a:pt x="34955" y="43929"/>
                  </a:lnTo>
                  <a:lnTo>
                    <a:pt x="31348" y="45235"/>
                  </a:lnTo>
                  <a:lnTo>
                    <a:pt x="29181" y="45681"/>
                  </a:lnTo>
                  <a:lnTo>
                    <a:pt x="28423" y="44461"/>
                  </a:lnTo>
                  <a:lnTo>
                    <a:pt x="24612" y="40439"/>
                  </a:lnTo>
                  <a:lnTo>
                    <a:pt x="21084" y="37349"/>
                  </a:lnTo>
                  <a:lnTo>
                    <a:pt x="18658" y="36074"/>
                  </a:lnTo>
                  <a:lnTo>
                    <a:pt x="16218" y="36207"/>
                  </a:lnTo>
                  <a:lnTo>
                    <a:pt x="12431" y="36825"/>
                  </a:lnTo>
                  <a:lnTo>
                    <a:pt x="11038" y="36567"/>
                  </a:lnTo>
                  <a:lnTo>
                    <a:pt x="7737" y="35221"/>
                  </a:lnTo>
                  <a:lnTo>
                    <a:pt x="4983" y="33617"/>
                  </a:lnTo>
                  <a:lnTo>
                    <a:pt x="5359" y="32952"/>
                  </a:lnTo>
                  <a:lnTo>
                    <a:pt x="5938" y="32467"/>
                  </a:lnTo>
                  <a:lnTo>
                    <a:pt x="5242" y="30378"/>
                  </a:lnTo>
                  <a:lnTo>
                    <a:pt x="3708" y="27014"/>
                  </a:lnTo>
                  <a:lnTo>
                    <a:pt x="3873" y="25958"/>
                  </a:lnTo>
                  <a:lnTo>
                    <a:pt x="3387" y="24503"/>
                  </a:lnTo>
                  <a:lnTo>
                    <a:pt x="2855" y="23400"/>
                  </a:lnTo>
                  <a:lnTo>
                    <a:pt x="5015" y="20763"/>
                  </a:lnTo>
                  <a:lnTo>
                    <a:pt x="6000" y="18643"/>
                  </a:lnTo>
                  <a:lnTo>
                    <a:pt x="6219" y="16570"/>
                  </a:lnTo>
                  <a:lnTo>
                    <a:pt x="5640" y="14418"/>
                  </a:lnTo>
                  <a:lnTo>
                    <a:pt x="4216" y="10515"/>
                  </a:lnTo>
                  <a:lnTo>
                    <a:pt x="3340" y="9380"/>
                  </a:lnTo>
                  <a:lnTo>
                    <a:pt x="1713" y="8316"/>
                  </a:lnTo>
                  <a:lnTo>
                    <a:pt x="344" y="6580"/>
                  </a:lnTo>
                  <a:lnTo>
                    <a:pt x="0" y="5351"/>
                  </a:lnTo>
                  <a:lnTo>
                    <a:pt x="1150" y="5109"/>
                  </a:lnTo>
                  <a:lnTo>
                    <a:pt x="4506" y="5077"/>
                  </a:lnTo>
                  <a:lnTo>
                    <a:pt x="7760" y="4655"/>
                  </a:lnTo>
                  <a:lnTo>
                    <a:pt x="10311" y="3841"/>
                  </a:lnTo>
                  <a:lnTo>
                    <a:pt x="14004" y="3161"/>
                  </a:lnTo>
                  <a:lnTo>
                    <a:pt x="15521" y="2550"/>
                  </a:lnTo>
                  <a:lnTo>
                    <a:pt x="17298" y="2261"/>
                  </a:lnTo>
                  <a:lnTo>
                    <a:pt x="22688" y="2910"/>
                  </a:lnTo>
                  <a:lnTo>
                    <a:pt x="24706" y="2410"/>
                  </a:lnTo>
                  <a:lnTo>
                    <a:pt x="30777" y="2316"/>
                  </a:lnTo>
                  <a:lnTo>
                    <a:pt x="30934" y="2058"/>
                  </a:lnTo>
                  <a:lnTo>
                    <a:pt x="30112" y="1228"/>
                  </a:lnTo>
                  <a:lnTo>
                    <a:pt x="30120" y="915"/>
                  </a:lnTo>
                  <a:lnTo>
                    <a:pt x="33734" y="391"/>
                  </a:lnTo>
                  <a:lnTo>
                    <a:pt x="34298" y="0"/>
                  </a:lnTo>
                  <a:lnTo>
                    <a:pt x="34767" y="1314"/>
                  </a:lnTo>
                  <a:lnTo>
                    <a:pt x="36128" y="2777"/>
                  </a:lnTo>
                  <a:lnTo>
                    <a:pt x="37607" y="3364"/>
                  </a:lnTo>
                  <a:lnTo>
                    <a:pt x="38405" y="4170"/>
                  </a:lnTo>
                  <a:lnTo>
                    <a:pt x="38444" y="4780"/>
                  </a:lnTo>
                  <a:lnTo>
                    <a:pt x="35823" y="5523"/>
                  </a:lnTo>
                  <a:lnTo>
                    <a:pt x="35643" y="5891"/>
                  </a:lnTo>
                  <a:lnTo>
                    <a:pt x="35815" y="6251"/>
                  </a:lnTo>
                  <a:lnTo>
                    <a:pt x="36598" y="6431"/>
                  </a:lnTo>
                  <a:lnTo>
                    <a:pt x="40275" y="8262"/>
                  </a:lnTo>
                  <a:lnTo>
                    <a:pt x="42371" y="8301"/>
                  </a:lnTo>
                  <a:lnTo>
                    <a:pt x="43474" y="8856"/>
                  </a:lnTo>
                  <a:lnTo>
                    <a:pt x="44022" y="9951"/>
                  </a:lnTo>
                  <a:lnTo>
                    <a:pt x="45775" y="11438"/>
                  </a:lnTo>
                  <a:lnTo>
                    <a:pt x="47175" y="12877"/>
                  </a:lnTo>
                  <a:lnTo>
                    <a:pt x="47261" y="13370"/>
                  </a:lnTo>
                  <a:lnTo>
                    <a:pt x="46995" y="14098"/>
                  </a:lnTo>
                  <a:lnTo>
                    <a:pt x="43083" y="16907"/>
                  </a:lnTo>
                  <a:lnTo>
                    <a:pt x="42591" y="17877"/>
                  </a:lnTo>
                  <a:lnTo>
                    <a:pt x="42528" y="18901"/>
                  </a:lnTo>
                  <a:lnTo>
                    <a:pt x="44241" y="21945"/>
                  </a:lnTo>
                  <a:lnTo>
                    <a:pt x="46768" y="25262"/>
                  </a:lnTo>
                  <a:lnTo>
                    <a:pt x="50414" y="27781"/>
                  </a:lnTo>
                  <a:lnTo>
                    <a:pt x="55444" y="30511"/>
                  </a:lnTo>
                  <a:lnTo>
                    <a:pt x="55507" y="32201"/>
                  </a:lnTo>
                  <a:lnTo>
                    <a:pt x="54709" y="34204"/>
                  </a:lnTo>
                  <a:lnTo>
                    <a:pt x="54028" y="35565"/>
                  </a:lnTo>
                  <a:lnTo>
                    <a:pt x="53715" y="36489"/>
                  </a:lnTo>
                  <a:lnTo>
                    <a:pt x="53105" y="36872"/>
                  </a:lnTo>
                  <a:lnTo>
                    <a:pt x="48098" y="36786"/>
                  </a:lnTo>
                  <a:lnTo>
                    <a:pt x="47347" y="37114"/>
                  </a:lnTo>
                  <a:lnTo>
                    <a:pt x="47018" y="37506"/>
                  </a:lnTo>
                  <a:lnTo>
                    <a:pt x="46995" y="37834"/>
                  </a:lnTo>
                  <a:lnTo>
                    <a:pt x="48795" y="38444"/>
                  </a:lnTo>
                  <a:lnTo>
                    <a:pt x="51603" y="40580"/>
                  </a:lnTo>
                  <a:lnTo>
                    <a:pt x="53223" y="42653"/>
                  </a:lnTo>
                  <a:lnTo>
                    <a:pt x="54904" y="43561"/>
                  </a:lnTo>
                  <a:lnTo>
                    <a:pt x="56790" y="45212"/>
                  </a:lnTo>
                  <a:lnTo>
                    <a:pt x="58300" y="46745"/>
                  </a:lnTo>
                  <a:lnTo>
                    <a:pt x="60655" y="48732"/>
                  </a:lnTo>
                  <a:lnTo>
                    <a:pt x="63276" y="48083"/>
                  </a:lnTo>
                  <a:lnTo>
                    <a:pt x="66780" y="49851"/>
                  </a:lnTo>
                  <a:lnTo>
                    <a:pt x="66929" y="51048"/>
                  </a:lnTo>
                  <a:lnTo>
                    <a:pt x="66710" y="52120"/>
                  </a:lnTo>
                  <a:lnTo>
                    <a:pt x="64504" y="53285"/>
                  </a:lnTo>
                  <a:lnTo>
                    <a:pt x="64230" y="53770"/>
                  </a:lnTo>
                  <a:lnTo>
                    <a:pt x="64230" y="54177"/>
                  </a:lnTo>
                  <a:lnTo>
                    <a:pt x="64519" y="54748"/>
                  </a:lnTo>
                  <a:lnTo>
                    <a:pt x="65811" y="55703"/>
                  </a:lnTo>
                  <a:lnTo>
                    <a:pt x="67336" y="57119"/>
                  </a:lnTo>
                  <a:lnTo>
                    <a:pt x="69050" y="59231"/>
                  </a:lnTo>
                  <a:lnTo>
                    <a:pt x="68283" y="59865"/>
                  </a:lnTo>
                  <a:lnTo>
                    <a:pt x="66679" y="59959"/>
                  </a:lnTo>
                  <a:lnTo>
                    <a:pt x="65435" y="59701"/>
                  </a:lnTo>
                  <a:lnTo>
                    <a:pt x="64997" y="60131"/>
                  </a:lnTo>
                  <a:lnTo>
                    <a:pt x="65020" y="60819"/>
                  </a:lnTo>
                  <a:lnTo>
                    <a:pt x="66648" y="62423"/>
                  </a:lnTo>
                  <a:lnTo>
                    <a:pt x="66969" y="63589"/>
                  </a:lnTo>
                  <a:lnTo>
                    <a:pt x="66898" y="65615"/>
                  </a:lnTo>
                  <a:lnTo>
                    <a:pt x="67007" y="68189"/>
                  </a:lnTo>
                  <a:close/>
                  <a:moveTo>
                    <a:pt x="34799" y="7667"/>
                  </a:moveTo>
                  <a:lnTo>
                    <a:pt x="34908" y="6893"/>
                  </a:lnTo>
                  <a:lnTo>
                    <a:pt x="34744" y="6196"/>
                  </a:lnTo>
                  <a:lnTo>
                    <a:pt x="34157" y="5977"/>
                  </a:lnTo>
                  <a:lnTo>
                    <a:pt x="33437" y="6157"/>
                  </a:lnTo>
                  <a:lnTo>
                    <a:pt x="33382" y="6931"/>
                  </a:lnTo>
                  <a:lnTo>
                    <a:pt x="33602" y="7667"/>
                  </a:lnTo>
                  <a:lnTo>
                    <a:pt x="34329" y="7996"/>
                  </a:lnTo>
                  <a:lnTo>
                    <a:pt x="34799" y="7667"/>
                  </a:lnTo>
                  <a:close/>
                  <a:moveTo>
                    <a:pt x="46408" y="19551"/>
                  </a:moveTo>
                  <a:lnTo>
                    <a:pt x="45571" y="20028"/>
                  </a:lnTo>
                  <a:lnTo>
                    <a:pt x="44789" y="19817"/>
                  </a:lnTo>
                  <a:lnTo>
                    <a:pt x="44789" y="18628"/>
                  </a:lnTo>
                  <a:lnTo>
                    <a:pt x="45352" y="18150"/>
                  </a:lnTo>
                  <a:lnTo>
                    <a:pt x="46001" y="18174"/>
                  </a:lnTo>
                  <a:lnTo>
                    <a:pt x="46620" y="18604"/>
                  </a:lnTo>
                  <a:lnTo>
                    <a:pt x="46408" y="1955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1" name="Freeform: Shape 580">
              <a:extLst>
                <a:ext uri="{FF2B5EF4-FFF2-40B4-BE49-F238E27FC236}">
                  <a16:creationId xmlns:a16="http://schemas.microsoft.com/office/drawing/2014/main" id="{375FE056-2935-9CA8-1367-9F28B6B0912D}"/>
                </a:ext>
              </a:extLst>
            </p:cNvPr>
            <p:cNvSpPr>
              <a:spLocks/>
            </p:cNvSpPr>
            <p:nvPr/>
          </p:nvSpPr>
          <p:spPr>
            <a:xfrm>
              <a:off x="7508663" y="4745319"/>
              <a:ext cx="270213" cy="303056"/>
            </a:xfrm>
            <a:custGeom>
              <a:avLst/>
              <a:gdLst>
                <a:gd name="connsiteX0" fmla="*/ 29268 w 270213"/>
                <a:gd name="connsiteY0" fmla="*/ 4506 h 303056"/>
                <a:gd name="connsiteX1" fmla="*/ 28931 w 270213"/>
                <a:gd name="connsiteY1" fmla="*/ 4858 h 303056"/>
                <a:gd name="connsiteX2" fmla="*/ 26522 w 270213"/>
                <a:gd name="connsiteY2" fmla="*/ 5828 h 303056"/>
                <a:gd name="connsiteX3" fmla="*/ 23932 w 270213"/>
                <a:gd name="connsiteY3" fmla="*/ 6736 h 303056"/>
                <a:gd name="connsiteX4" fmla="*/ 20529 w 270213"/>
                <a:gd name="connsiteY4" fmla="*/ 10429 h 303056"/>
                <a:gd name="connsiteX5" fmla="*/ 18808 w 270213"/>
                <a:gd name="connsiteY5" fmla="*/ 12025 h 303056"/>
                <a:gd name="connsiteX6" fmla="*/ 18307 w 270213"/>
                <a:gd name="connsiteY6" fmla="*/ 12424 h 303056"/>
                <a:gd name="connsiteX7" fmla="*/ 16750 w 270213"/>
                <a:gd name="connsiteY7" fmla="*/ 13308 h 303056"/>
                <a:gd name="connsiteX8" fmla="*/ 15623 w 270213"/>
                <a:gd name="connsiteY8" fmla="*/ 14067 h 303056"/>
                <a:gd name="connsiteX9" fmla="*/ 15663 w 270213"/>
                <a:gd name="connsiteY9" fmla="*/ 14481 h 303056"/>
                <a:gd name="connsiteX10" fmla="*/ 16414 w 270213"/>
                <a:gd name="connsiteY10" fmla="*/ 14966 h 303056"/>
                <a:gd name="connsiteX11" fmla="*/ 17180 w 270213"/>
                <a:gd name="connsiteY11" fmla="*/ 15764 h 303056"/>
                <a:gd name="connsiteX12" fmla="*/ 17102 w 270213"/>
                <a:gd name="connsiteY12" fmla="*/ 21796 h 303056"/>
                <a:gd name="connsiteX13" fmla="*/ 16774 w 270213"/>
                <a:gd name="connsiteY13" fmla="*/ 27742 h 303056"/>
                <a:gd name="connsiteX14" fmla="*/ 16351 w 270213"/>
                <a:gd name="connsiteY14" fmla="*/ 28243 h 303056"/>
                <a:gd name="connsiteX15" fmla="*/ 14192 w 270213"/>
                <a:gd name="connsiteY15" fmla="*/ 28438 h 303056"/>
                <a:gd name="connsiteX16" fmla="*/ 11321 w 270213"/>
                <a:gd name="connsiteY16" fmla="*/ 28853 h 303056"/>
                <a:gd name="connsiteX17" fmla="*/ 10405 w 270213"/>
                <a:gd name="connsiteY17" fmla="*/ 29119 h 303056"/>
                <a:gd name="connsiteX18" fmla="*/ 10084 w 270213"/>
                <a:gd name="connsiteY18" fmla="*/ 28532 h 303056"/>
                <a:gd name="connsiteX19" fmla="*/ 9122 w 270213"/>
                <a:gd name="connsiteY19" fmla="*/ 26357 h 303056"/>
                <a:gd name="connsiteX20" fmla="*/ 9662 w 270213"/>
                <a:gd name="connsiteY20" fmla="*/ 24292 h 303056"/>
                <a:gd name="connsiteX21" fmla="*/ 10241 w 270213"/>
                <a:gd name="connsiteY21" fmla="*/ 22750 h 303056"/>
                <a:gd name="connsiteX22" fmla="*/ 9592 w 270213"/>
                <a:gd name="connsiteY22" fmla="*/ 19613 h 303056"/>
                <a:gd name="connsiteX23" fmla="*/ 8129 w 270213"/>
                <a:gd name="connsiteY23" fmla="*/ 16820 h 303056"/>
                <a:gd name="connsiteX24" fmla="*/ 6580 w 270213"/>
                <a:gd name="connsiteY24" fmla="*/ 13276 h 303056"/>
                <a:gd name="connsiteX25" fmla="*/ 6102 w 270213"/>
                <a:gd name="connsiteY25" fmla="*/ 12596 h 303056"/>
                <a:gd name="connsiteX26" fmla="*/ 7409 w 270213"/>
                <a:gd name="connsiteY26" fmla="*/ 11453 h 303056"/>
                <a:gd name="connsiteX27" fmla="*/ 9372 w 270213"/>
                <a:gd name="connsiteY27" fmla="*/ 8950 h 303056"/>
                <a:gd name="connsiteX28" fmla="*/ 10194 w 270213"/>
                <a:gd name="connsiteY28" fmla="*/ 7651 h 303056"/>
                <a:gd name="connsiteX29" fmla="*/ 12471 w 270213"/>
                <a:gd name="connsiteY29" fmla="*/ 7362 h 303056"/>
                <a:gd name="connsiteX30" fmla="*/ 13316 w 270213"/>
                <a:gd name="connsiteY30" fmla="*/ 6454 h 303056"/>
                <a:gd name="connsiteX31" fmla="*/ 13918 w 270213"/>
                <a:gd name="connsiteY31" fmla="*/ 4999 h 303056"/>
                <a:gd name="connsiteX32" fmla="*/ 14153 w 270213"/>
                <a:gd name="connsiteY32" fmla="*/ 4154 h 303056"/>
                <a:gd name="connsiteX33" fmla="*/ 16719 w 270213"/>
                <a:gd name="connsiteY33" fmla="*/ 3466 h 303056"/>
                <a:gd name="connsiteX34" fmla="*/ 19801 w 270213"/>
                <a:gd name="connsiteY34" fmla="*/ 2238 h 303056"/>
                <a:gd name="connsiteX35" fmla="*/ 21507 w 270213"/>
                <a:gd name="connsiteY35" fmla="*/ 892 h 303056"/>
                <a:gd name="connsiteX36" fmla="*/ 23236 w 270213"/>
                <a:gd name="connsiteY36" fmla="*/ 31 h 303056"/>
                <a:gd name="connsiteX37" fmla="*/ 24331 w 270213"/>
                <a:gd name="connsiteY37" fmla="*/ 0 h 303056"/>
                <a:gd name="connsiteX38" fmla="*/ 25051 w 270213"/>
                <a:gd name="connsiteY38" fmla="*/ 352 h 303056"/>
                <a:gd name="connsiteX39" fmla="*/ 27030 w 270213"/>
                <a:gd name="connsiteY39" fmla="*/ 2683 h 303056"/>
                <a:gd name="connsiteX40" fmla="*/ 28712 w 270213"/>
                <a:gd name="connsiteY40" fmla="*/ 4154 h 303056"/>
                <a:gd name="connsiteX41" fmla="*/ 29268 w 270213"/>
                <a:gd name="connsiteY41" fmla="*/ 4506 h 303056"/>
                <a:gd name="connsiteX42" fmla="*/ 268453 w 270213"/>
                <a:gd name="connsiteY42" fmla="*/ 141878 h 303056"/>
                <a:gd name="connsiteX43" fmla="*/ 268938 w 270213"/>
                <a:gd name="connsiteY43" fmla="*/ 144788 h 303056"/>
                <a:gd name="connsiteX44" fmla="*/ 269416 w 270213"/>
                <a:gd name="connsiteY44" fmla="*/ 148833 h 303056"/>
                <a:gd name="connsiteX45" fmla="*/ 269752 w 270213"/>
                <a:gd name="connsiteY45" fmla="*/ 151743 h 303056"/>
                <a:gd name="connsiteX46" fmla="*/ 270096 w 270213"/>
                <a:gd name="connsiteY46" fmla="*/ 153050 h 303056"/>
                <a:gd name="connsiteX47" fmla="*/ 270214 w 270213"/>
                <a:gd name="connsiteY47" fmla="*/ 153746 h 303056"/>
                <a:gd name="connsiteX48" fmla="*/ 269830 w 270213"/>
                <a:gd name="connsiteY48" fmla="*/ 154497 h 303056"/>
                <a:gd name="connsiteX49" fmla="*/ 269518 w 270213"/>
                <a:gd name="connsiteY49" fmla="*/ 156242 h 303056"/>
                <a:gd name="connsiteX50" fmla="*/ 268899 w 270213"/>
                <a:gd name="connsiteY50" fmla="*/ 157791 h 303056"/>
                <a:gd name="connsiteX51" fmla="*/ 268555 w 270213"/>
                <a:gd name="connsiteY51" fmla="*/ 158871 h 303056"/>
                <a:gd name="connsiteX52" fmla="*/ 268844 w 270213"/>
                <a:gd name="connsiteY52" fmla="*/ 160858 h 303056"/>
                <a:gd name="connsiteX53" fmla="*/ 268610 w 270213"/>
                <a:gd name="connsiteY53" fmla="*/ 163705 h 303056"/>
                <a:gd name="connsiteX54" fmla="*/ 268367 w 270213"/>
                <a:gd name="connsiteY54" fmla="*/ 166717 h 303056"/>
                <a:gd name="connsiteX55" fmla="*/ 268289 w 270213"/>
                <a:gd name="connsiteY55" fmla="*/ 169620 h 303056"/>
                <a:gd name="connsiteX56" fmla="*/ 269111 w 270213"/>
                <a:gd name="connsiteY56" fmla="*/ 174815 h 303056"/>
                <a:gd name="connsiteX57" fmla="*/ 268993 w 270213"/>
                <a:gd name="connsiteY57" fmla="*/ 176411 h 303056"/>
                <a:gd name="connsiteX58" fmla="*/ 267968 w 270213"/>
                <a:gd name="connsiteY58" fmla="*/ 179133 h 303056"/>
                <a:gd name="connsiteX59" fmla="*/ 267194 w 270213"/>
                <a:gd name="connsiteY59" fmla="*/ 181199 h 303056"/>
                <a:gd name="connsiteX60" fmla="*/ 266693 w 270213"/>
                <a:gd name="connsiteY60" fmla="*/ 183593 h 303056"/>
                <a:gd name="connsiteX61" fmla="*/ 266599 w 270213"/>
                <a:gd name="connsiteY61" fmla="*/ 184844 h 303056"/>
                <a:gd name="connsiteX62" fmla="*/ 268477 w 270213"/>
                <a:gd name="connsiteY62" fmla="*/ 188381 h 303056"/>
                <a:gd name="connsiteX63" fmla="*/ 268367 w 270213"/>
                <a:gd name="connsiteY63" fmla="*/ 189085 h 303056"/>
                <a:gd name="connsiteX64" fmla="*/ 266928 w 270213"/>
                <a:gd name="connsiteY64" fmla="*/ 189304 h 303056"/>
                <a:gd name="connsiteX65" fmla="*/ 265739 w 270213"/>
                <a:gd name="connsiteY65" fmla="*/ 189366 h 303056"/>
                <a:gd name="connsiteX66" fmla="*/ 261186 w 270213"/>
                <a:gd name="connsiteY66" fmla="*/ 189366 h 303056"/>
                <a:gd name="connsiteX67" fmla="*/ 254661 w 270213"/>
                <a:gd name="connsiteY67" fmla="*/ 189366 h 303056"/>
                <a:gd name="connsiteX68" fmla="*/ 248136 w 270213"/>
                <a:gd name="connsiteY68" fmla="*/ 189366 h 303056"/>
                <a:gd name="connsiteX69" fmla="*/ 241611 w 270213"/>
                <a:gd name="connsiteY69" fmla="*/ 189366 h 303056"/>
                <a:gd name="connsiteX70" fmla="*/ 235611 w 270213"/>
                <a:gd name="connsiteY70" fmla="*/ 189366 h 303056"/>
                <a:gd name="connsiteX71" fmla="*/ 229868 w 270213"/>
                <a:gd name="connsiteY71" fmla="*/ 189366 h 303056"/>
                <a:gd name="connsiteX72" fmla="*/ 224806 w 270213"/>
                <a:gd name="connsiteY72" fmla="*/ 189366 h 303056"/>
                <a:gd name="connsiteX73" fmla="*/ 224806 w 270213"/>
                <a:gd name="connsiteY73" fmla="*/ 192856 h 303056"/>
                <a:gd name="connsiteX74" fmla="*/ 224806 w 270213"/>
                <a:gd name="connsiteY74" fmla="*/ 200053 h 303056"/>
                <a:gd name="connsiteX75" fmla="*/ 224806 w 270213"/>
                <a:gd name="connsiteY75" fmla="*/ 207258 h 303056"/>
                <a:gd name="connsiteX76" fmla="*/ 224806 w 270213"/>
                <a:gd name="connsiteY76" fmla="*/ 214472 h 303056"/>
                <a:gd name="connsiteX77" fmla="*/ 224806 w 270213"/>
                <a:gd name="connsiteY77" fmla="*/ 221701 h 303056"/>
                <a:gd name="connsiteX78" fmla="*/ 224806 w 270213"/>
                <a:gd name="connsiteY78" fmla="*/ 228937 h 303056"/>
                <a:gd name="connsiteX79" fmla="*/ 224806 w 270213"/>
                <a:gd name="connsiteY79" fmla="*/ 236182 h 303056"/>
                <a:gd name="connsiteX80" fmla="*/ 224806 w 270213"/>
                <a:gd name="connsiteY80" fmla="*/ 243434 h 303056"/>
                <a:gd name="connsiteX81" fmla="*/ 224806 w 270213"/>
                <a:gd name="connsiteY81" fmla="*/ 250702 h 303056"/>
                <a:gd name="connsiteX82" fmla="*/ 224806 w 270213"/>
                <a:gd name="connsiteY82" fmla="*/ 255952 h 303056"/>
                <a:gd name="connsiteX83" fmla="*/ 226129 w 270213"/>
                <a:gd name="connsiteY83" fmla="*/ 262930 h 303056"/>
                <a:gd name="connsiteX84" fmla="*/ 228554 w 270213"/>
                <a:gd name="connsiteY84" fmla="*/ 270534 h 303056"/>
                <a:gd name="connsiteX85" fmla="*/ 229500 w 270213"/>
                <a:gd name="connsiteY85" fmla="*/ 271239 h 303056"/>
                <a:gd name="connsiteX86" fmla="*/ 231941 w 270213"/>
                <a:gd name="connsiteY86" fmla="*/ 272639 h 303056"/>
                <a:gd name="connsiteX87" fmla="*/ 235329 w 270213"/>
                <a:gd name="connsiteY87" fmla="*/ 275502 h 303056"/>
                <a:gd name="connsiteX88" fmla="*/ 237230 w 270213"/>
                <a:gd name="connsiteY88" fmla="*/ 277669 h 303056"/>
                <a:gd name="connsiteX89" fmla="*/ 241095 w 270213"/>
                <a:gd name="connsiteY89" fmla="*/ 281432 h 303056"/>
                <a:gd name="connsiteX90" fmla="*/ 246235 w 270213"/>
                <a:gd name="connsiteY90" fmla="*/ 286236 h 303056"/>
                <a:gd name="connsiteX91" fmla="*/ 251187 w 270213"/>
                <a:gd name="connsiteY91" fmla="*/ 290547 h 303056"/>
                <a:gd name="connsiteX92" fmla="*/ 255560 w 270213"/>
                <a:gd name="connsiteY92" fmla="*/ 294349 h 303056"/>
                <a:gd name="connsiteX93" fmla="*/ 248699 w 270213"/>
                <a:gd name="connsiteY93" fmla="*/ 295687 h 303056"/>
                <a:gd name="connsiteX94" fmla="*/ 238943 w 270213"/>
                <a:gd name="connsiteY94" fmla="*/ 297580 h 303056"/>
                <a:gd name="connsiteX95" fmla="*/ 232364 w 270213"/>
                <a:gd name="connsiteY95" fmla="*/ 298863 h 303056"/>
                <a:gd name="connsiteX96" fmla="*/ 224376 w 270213"/>
                <a:gd name="connsiteY96" fmla="*/ 300420 h 303056"/>
                <a:gd name="connsiteX97" fmla="*/ 219056 w 270213"/>
                <a:gd name="connsiteY97" fmla="*/ 301398 h 303056"/>
                <a:gd name="connsiteX98" fmla="*/ 212430 w 270213"/>
                <a:gd name="connsiteY98" fmla="*/ 302611 h 303056"/>
                <a:gd name="connsiteX99" fmla="*/ 211374 w 270213"/>
                <a:gd name="connsiteY99" fmla="*/ 302587 h 303056"/>
                <a:gd name="connsiteX100" fmla="*/ 209598 w 270213"/>
                <a:gd name="connsiteY100" fmla="*/ 301750 h 303056"/>
                <a:gd name="connsiteX101" fmla="*/ 205764 w 270213"/>
                <a:gd name="connsiteY101" fmla="*/ 301585 h 303056"/>
                <a:gd name="connsiteX102" fmla="*/ 201258 w 270213"/>
                <a:gd name="connsiteY102" fmla="*/ 302743 h 303056"/>
                <a:gd name="connsiteX103" fmla="*/ 197683 w 270213"/>
                <a:gd name="connsiteY103" fmla="*/ 303057 h 303056"/>
                <a:gd name="connsiteX104" fmla="*/ 195038 w 270213"/>
                <a:gd name="connsiteY104" fmla="*/ 302524 h 303056"/>
                <a:gd name="connsiteX105" fmla="*/ 192457 w 270213"/>
                <a:gd name="connsiteY105" fmla="*/ 301515 h 303056"/>
                <a:gd name="connsiteX106" fmla="*/ 189937 w 270213"/>
                <a:gd name="connsiteY106" fmla="*/ 300021 h 303056"/>
                <a:gd name="connsiteX107" fmla="*/ 185580 w 270213"/>
                <a:gd name="connsiteY107" fmla="*/ 299473 h 303056"/>
                <a:gd name="connsiteX108" fmla="*/ 179376 w 270213"/>
                <a:gd name="connsiteY108" fmla="*/ 299880 h 303056"/>
                <a:gd name="connsiteX109" fmla="*/ 173399 w 270213"/>
                <a:gd name="connsiteY109" fmla="*/ 299590 h 303056"/>
                <a:gd name="connsiteX110" fmla="*/ 167641 w 270213"/>
                <a:gd name="connsiteY110" fmla="*/ 298605 h 303056"/>
                <a:gd name="connsiteX111" fmla="*/ 163525 w 270213"/>
                <a:gd name="connsiteY111" fmla="*/ 298214 h 303056"/>
                <a:gd name="connsiteX112" fmla="*/ 161045 w 270213"/>
                <a:gd name="connsiteY112" fmla="*/ 298425 h 303056"/>
                <a:gd name="connsiteX113" fmla="*/ 158386 w 270213"/>
                <a:gd name="connsiteY113" fmla="*/ 298104 h 303056"/>
                <a:gd name="connsiteX114" fmla="*/ 155545 w 270213"/>
                <a:gd name="connsiteY114" fmla="*/ 297252 h 303056"/>
                <a:gd name="connsiteX115" fmla="*/ 153175 w 270213"/>
                <a:gd name="connsiteY115" fmla="*/ 295804 h 303056"/>
                <a:gd name="connsiteX116" fmla="*/ 150327 w 270213"/>
                <a:gd name="connsiteY116" fmla="*/ 292753 h 303056"/>
                <a:gd name="connsiteX117" fmla="*/ 148098 w 270213"/>
                <a:gd name="connsiteY117" fmla="*/ 289843 h 303056"/>
                <a:gd name="connsiteX118" fmla="*/ 147519 w 270213"/>
                <a:gd name="connsiteY118" fmla="*/ 289428 h 303056"/>
                <a:gd name="connsiteX119" fmla="*/ 146815 w 270213"/>
                <a:gd name="connsiteY119" fmla="*/ 288982 h 303056"/>
                <a:gd name="connsiteX120" fmla="*/ 146119 w 270213"/>
                <a:gd name="connsiteY120" fmla="*/ 288849 h 303056"/>
                <a:gd name="connsiteX121" fmla="*/ 139797 w 270213"/>
                <a:gd name="connsiteY121" fmla="*/ 288771 h 303056"/>
                <a:gd name="connsiteX122" fmla="*/ 133797 w 270213"/>
                <a:gd name="connsiteY122" fmla="*/ 288700 h 303056"/>
                <a:gd name="connsiteX123" fmla="*/ 130362 w 270213"/>
                <a:gd name="connsiteY123" fmla="*/ 288693 h 303056"/>
                <a:gd name="connsiteX124" fmla="*/ 121960 w 270213"/>
                <a:gd name="connsiteY124" fmla="*/ 288685 h 303056"/>
                <a:gd name="connsiteX125" fmla="*/ 113557 w 270213"/>
                <a:gd name="connsiteY125" fmla="*/ 288677 h 303056"/>
                <a:gd name="connsiteX126" fmla="*/ 105155 w 270213"/>
                <a:gd name="connsiteY126" fmla="*/ 288661 h 303056"/>
                <a:gd name="connsiteX127" fmla="*/ 96753 w 270213"/>
                <a:gd name="connsiteY127" fmla="*/ 288654 h 303056"/>
                <a:gd name="connsiteX128" fmla="*/ 88350 w 270213"/>
                <a:gd name="connsiteY128" fmla="*/ 288638 h 303056"/>
                <a:gd name="connsiteX129" fmla="*/ 79948 w 270213"/>
                <a:gd name="connsiteY129" fmla="*/ 288630 h 303056"/>
                <a:gd name="connsiteX130" fmla="*/ 71545 w 270213"/>
                <a:gd name="connsiteY130" fmla="*/ 288615 h 303056"/>
                <a:gd name="connsiteX131" fmla="*/ 63143 w 270213"/>
                <a:gd name="connsiteY131" fmla="*/ 288606 h 303056"/>
                <a:gd name="connsiteX132" fmla="*/ 58684 w 270213"/>
                <a:gd name="connsiteY132" fmla="*/ 288599 h 303056"/>
                <a:gd name="connsiteX133" fmla="*/ 54537 w 270213"/>
                <a:gd name="connsiteY133" fmla="*/ 288833 h 303056"/>
                <a:gd name="connsiteX134" fmla="*/ 49961 w 270213"/>
                <a:gd name="connsiteY134" fmla="*/ 289084 h 303056"/>
                <a:gd name="connsiteX135" fmla="*/ 49304 w 270213"/>
                <a:gd name="connsiteY135" fmla="*/ 288974 h 303056"/>
                <a:gd name="connsiteX136" fmla="*/ 48216 w 270213"/>
                <a:gd name="connsiteY136" fmla="*/ 288622 h 303056"/>
                <a:gd name="connsiteX137" fmla="*/ 47473 w 270213"/>
                <a:gd name="connsiteY137" fmla="*/ 287981 h 303056"/>
                <a:gd name="connsiteX138" fmla="*/ 45008 w 270213"/>
                <a:gd name="connsiteY138" fmla="*/ 286330 h 303056"/>
                <a:gd name="connsiteX139" fmla="*/ 42865 w 270213"/>
                <a:gd name="connsiteY139" fmla="*/ 285078 h 303056"/>
                <a:gd name="connsiteX140" fmla="*/ 39946 w 270213"/>
                <a:gd name="connsiteY140" fmla="*/ 282966 h 303056"/>
                <a:gd name="connsiteX141" fmla="*/ 38061 w 270213"/>
                <a:gd name="connsiteY141" fmla="*/ 280658 h 303056"/>
                <a:gd name="connsiteX142" fmla="*/ 36473 w 270213"/>
                <a:gd name="connsiteY142" fmla="*/ 279923 h 303056"/>
                <a:gd name="connsiteX143" fmla="*/ 33664 w 270213"/>
                <a:gd name="connsiteY143" fmla="*/ 279508 h 303056"/>
                <a:gd name="connsiteX144" fmla="*/ 31552 w 270213"/>
                <a:gd name="connsiteY144" fmla="*/ 279101 h 303056"/>
                <a:gd name="connsiteX145" fmla="*/ 29831 w 270213"/>
                <a:gd name="connsiteY145" fmla="*/ 279007 h 303056"/>
                <a:gd name="connsiteX146" fmla="*/ 26803 w 270213"/>
                <a:gd name="connsiteY146" fmla="*/ 280095 h 303056"/>
                <a:gd name="connsiteX147" fmla="*/ 24519 w 270213"/>
                <a:gd name="connsiteY147" fmla="*/ 281174 h 303056"/>
                <a:gd name="connsiteX148" fmla="*/ 22892 w 270213"/>
                <a:gd name="connsiteY148" fmla="*/ 282215 h 303056"/>
                <a:gd name="connsiteX149" fmla="*/ 20067 w 270213"/>
                <a:gd name="connsiteY149" fmla="*/ 283404 h 303056"/>
                <a:gd name="connsiteX150" fmla="*/ 17689 w 270213"/>
                <a:gd name="connsiteY150" fmla="*/ 284593 h 303056"/>
                <a:gd name="connsiteX151" fmla="*/ 13543 w 270213"/>
                <a:gd name="connsiteY151" fmla="*/ 284437 h 303056"/>
                <a:gd name="connsiteX152" fmla="*/ 12643 w 270213"/>
                <a:gd name="connsiteY152" fmla="*/ 284609 h 303056"/>
                <a:gd name="connsiteX153" fmla="*/ 10335 w 270213"/>
                <a:gd name="connsiteY153" fmla="*/ 284530 h 303056"/>
                <a:gd name="connsiteX154" fmla="*/ 8160 w 270213"/>
                <a:gd name="connsiteY154" fmla="*/ 283490 h 303056"/>
                <a:gd name="connsiteX155" fmla="*/ 5954 w 270213"/>
                <a:gd name="connsiteY155" fmla="*/ 283584 h 303056"/>
                <a:gd name="connsiteX156" fmla="*/ 3505 w 270213"/>
                <a:gd name="connsiteY156" fmla="*/ 284906 h 303056"/>
                <a:gd name="connsiteX157" fmla="*/ 0 w 270213"/>
                <a:gd name="connsiteY157" fmla="*/ 285422 h 303056"/>
                <a:gd name="connsiteX158" fmla="*/ 814 w 270213"/>
                <a:gd name="connsiteY158" fmla="*/ 276793 h 303056"/>
                <a:gd name="connsiteX159" fmla="*/ 1666 w 270213"/>
                <a:gd name="connsiteY159" fmla="*/ 272983 h 303056"/>
                <a:gd name="connsiteX160" fmla="*/ 1690 w 270213"/>
                <a:gd name="connsiteY160" fmla="*/ 268430 h 303056"/>
                <a:gd name="connsiteX161" fmla="*/ 1189 w 270213"/>
                <a:gd name="connsiteY161" fmla="*/ 256664 h 303056"/>
                <a:gd name="connsiteX162" fmla="*/ 587 w 270213"/>
                <a:gd name="connsiteY162" fmla="*/ 255044 h 303056"/>
                <a:gd name="connsiteX163" fmla="*/ 180 w 270213"/>
                <a:gd name="connsiteY163" fmla="*/ 253151 h 303056"/>
                <a:gd name="connsiteX164" fmla="*/ 2347 w 270213"/>
                <a:gd name="connsiteY164" fmla="*/ 251711 h 303056"/>
                <a:gd name="connsiteX165" fmla="*/ 3450 w 270213"/>
                <a:gd name="connsiteY165" fmla="*/ 250608 h 303056"/>
                <a:gd name="connsiteX166" fmla="*/ 4945 w 270213"/>
                <a:gd name="connsiteY166" fmla="*/ 248660 h 303056"/>
                <a:gd name="connsiteX167" fmla="*/ 6008 w 270213"/>
                <a:gd name="connsiteY167" fmla="*/ 245930 h 303056"/>
                <a:gd name="connsiteX168" fmla="*/ 7260 w 270213"/>
                <a:gd name="connsiteY168" fmla="*/ 239921 h 303056"/>
                <a:gd name="connsiteX169" fmla="*/ 11813 w 270213"/>
                <a:gd name="connsiteY169" fmla="*/ 226129 h 303056"/>
                <a:gd name="connsiteX170" fmla="*/ 13973 w 270213"/>
                <a:gd name="connsiteY170" fmla="*/ 212649 h 303056"/>
                <a:gd name="connsiteX171" fmla="*/ 16711 w 270213"/>
                <a:gd name="connsiteY171" fmla="*/ 206281 h 303056"/>
                <a:gd name="connsiteX172" fmla="*/ 17736 w 270213"/>
                <a:gd name="connsiteY172" fmla="*/ 199145 h 303056"/>
                <a:gd name="connsiteX173" fmla="*/ 25356 w 270213"/>
                <a:gd name="connsiteY173" fmla="*/ 189953 h 303056"/>
                <a:gd name="connsiteX174" fmla="*/ 27234 w 270213"/>
                <a:gd name="connsiteY174" fmla="*/ 184312 h 303056"/>
                <a:gd name="connsiteX175" fmla="*/ 31177 w 270213"/>
                <a:gd name="connsiteY175" fmla="*/ 181551 h 303056"/>
                <a:gd name="connsiteX176" fmla="*/ 36755 w 270213"/>
                <a:gd name="connsiteY176" fmla="*/ 178609 h 303056"/>
                <a:gd name="connsiteX177" fmla="*/ 40729 w 270213"/>
                <a:gd name="connsiteY177" fmla="*/ 173375 h 303056"/>
                <a:gd name="connsiteX178" fmla="*/ 42653 w 270213"/>
                <a:gd name="connsiteY178" fmla="*/ 169753 h 303056"/>
                <a:gd name="connsiteX179" fmla="*/ 44844 w 270213"/>
                <a:gd name="connsiteY179" fmla="*/ 162814 h 303056"/>
                <a:gd name="connsiteX180" fmla="*/ 44821 w 270213"/>
                <a:gd name="connsiteY180" fmla="*/ 155577 h 303056"/>
                <a:gd name="connsiteX181" fmla="*/ 46213 w 270213"/>
                <a:gd name="connsiteY181" fmla="*/ 145931 h 303056"/>
                <a:gd name="connsiteX182" fmla="*/ 45908 w 270213"/>
                <a:gd name="connsiteY182" fmla="*/ 143161 h 303056"/>
                <a:gd name="connsiteX183" fmla="*/ 43827 w 270213"/>
                <a:gd name="connsiteY183" fmla="*/ 139327 h 303056"/>
                <a:gd name="connsiteX184" fmla="*/ 43444 w 270213"/>
                <a:gd name="connsiteY184" fmla="*/ 136589 h 303056"/>
                <a:gd name="connsiteX185" fmla="*/ 41511 w 270213"/>
                <a:gd name="connsiteY185" fmla="*/ 133898 h 303056"/>
                <a:gd name="connsiteX186" fmla="*/ 39446 w 270213"/>
                <a:gd name="connsiteY186" fmla="*/ 131864 h 303056"/>
                <a:gd name="connsiteX187" fmla="*/ 38476 w 270213"/>
                <a:gd name="connsiteY187" fmla="*/ 128234 h 303056"/>
                <a:gd name="connsiteX188" fmla="*/ 34892 w 270213"/>
                <a:gd name="connsiteY188" fmla="*/ 122515 h 303056"/>
                <a:gd name="connsiteX189" fmla="*/ 33915 w 270213"/>
                <a:gd name="connsiteY189" fmla="*/ 118705 h 303056"/>
                <a:gd name="connsiteX190" fmla="*/ 32201 w 270213"/>
                <a:gd name="connsiteY190" fmla="*/ 115967 h 303056"/>
                <a:gd name="connsiteX191" fmla="*/ 31928 w 270213"/>
                <a:gd name="connsiteY191" fmla="*/ 112595 h 303056"/>
                <a:gd name="connsiteX192" fmla="*/ 31028 w 270213"/>
                <a:gd name="connsiteY192" fmla="*/ 109027 h 303056"/>
                <a:gd name="connsiteX193" fmla="*/ 29275 w 270213"/>
                <a:gd name="connsiteY193" fmla="*/ 105507 h 303056"/>
                <a:gd name="connsiteX194" fmla="*/ 27640 w 270213"/>
                <a:gd name="connsiteY194" fmla="*/ 101478 h 303056"/>
                <a:gd name="connsiteX195" fmla="*/ 27640 w 270213"/>
                <a:gd name="connsiteY195" fmla="*/ 100218 h 303056"/>
                <a:gd name="connsiteX196" fmla="*/ 28704 w 270213"/>
                <a:gd name="connsiteY196" fmla="*/ 98700 h 303056"/>
                <a:gd name="connsiteX197" fmla="*/ 29713 w 270213"/>
                <a:gd name="connsiteY197" fmla="*/ 98208 h 303056"/>
                <a:gd name="connsiteX198" fmla="*/ 29377 w 270213"/>
                <a:gd name="connsiteY198" fmla="*/ 98974 h 303056"/>
                <a:gd name="connsiteX199" fmla="*/ 28704 w 270213"/>
                <a:gd name="connsiteY199" fmla="*/ 99874 h 303056"/>
                <a:gd name="connsiteX200" fmla="*/ 28868 w 270213"/>
                <a:gd name="connsiteY200" fmla="*/ 100570 h 303056"/>
                <a:gd name="connsiteX201" fmla="*/ 35565 w 270213"/>
                <a:gd name="connsiteY201" fmla="*/ 93514 h 303056"/>
                <a:gd name="connsiteX202" fmla="*/ 35988 w 270213"/>
                <a:gd name="connsiteY202" fmla="*/ 92137 h 303056"/>
                <a:gd name="connsiteX203" fmla="*/ 35761 w 270213"/>
                <a:gd name="connsiteY203" fmla="*/ 90595 h 303056"/>
                <a:gd name="connsiteX204" fmla="*/ 35730 w 270213"/>
                <a:gd name="connsiteY204" fmla="*/ 88710 h 303056"/>
                <a:gd name="connsiteX205" fmla="*/ 35995 w 270213"/>
                <a:gd name="connsiteY205" fmla="*/ 86519 h 303056"/>
                <a:gd name="connsiteX206" fmla="*/ 29674 w 270213"/>
                <a:gd name="connsiteY206" fmla="*/ 73525 h 303056"/>
                <a:gd name="connsiteX207" fmla="*/ 24660 w 270213"/>
                <a:gd name="connsiteY207" fmla="*/ 61461 h 303056"/>
                <a:gd name="connsiteX208" fmla="*/ 23807 w 270213"/>
                <a:gd name="connsiteY208" fmla="*/ 55366 h 303056"/>
                <a:gd name="connsiteX209" fmla="*/ 17172 w 270213"/>
                <a:gd name="connsiteY209" fmla="*/ 47363 h 303056"/>
                <a:gd name="connsiteX210" fmla="*/ 14560 w 270213"/>
                <a:gd name="connsiteY210" fmla="*/ 42161 h 303056"/>
                <a:gd name="connsiteX211" fmla="*/ 13073 w 270213"/>
                <a:gd name="connsiteY211" fmla="*/ 38515 h 303056"/>
                <a:gd name="connsiteX212" fmla="*/ 11954 w 270213"/>
                <a:gd name="connsiteY212" fmla="*/ 37138 h 303056"/>
                <a:gd name="connsiteX213" fmla="*/ 12377 w 270213"/>
                <a:gd name="connsiteY213" fmla="*/ 36441 h 303056"/>
                <a:gd name="connsiteX214" fmla="*/ 14082 w 270213"/>
                <a:gd name="connsiteY214" fmla="*/ 36262 h 303056"/>
                <a:gd name="connsiteX215" fmla="*/ 17884 w 270213"/>
                <a:gd name="connsiteY215" fmla="*/ 35417 h 303056"/>
                <a:gd name="connsiteX216" fmla="*/ 23095 w 270213"/>
                <a:gd name="connsiteY216" fmla="*/ 34494 h 303056"/>
                <a:gd name="connsiteX217" fmla="*/ 27906 w 270213"/>
                <a:gd name="connsiteY217" fmla="*/ 32381 h 303056"/>
                <a:gd name="connsiteX218" fmla="*/ 29189 w 270213"/>
                <a:gd name="connsiteY218" fmla="*/ 31442 h 303056"/>
                <a:gd name="connsiteX219" fmla="*/ 31740 w 270213"/>
                <a:gd name="connsiteY219" fmla="*/ 31255 h 303056"/>
                <a:gd name="connsiteX220" fmla="*/ 34337 w 270213"/>
                <a:gd name="connsiteY220" fmla="*/ 31818 h 303056"/>
                <a:gd name="connsiteX221" fmla="*/ 35299 w 270213"/>
                <a:gd name="connsiteY221" fmla="*/ 31411 h 303056"/>
                <a:gd name="connsiteX222" fmla="*/ 35847 w 270213"/>
                <a:gd name="connsiteY222" fmla="*/ 31380 h 303056"/>
                <a:gd name="connsiteX223" fmla="*/ 41941 w 270213"/>
                <a:gd name="connsiteY223" fmla="*/ 31380 h 303056"/>
                <a:gd name="connsiteX224" fmla="*/ 44476 w 270213"/>
                <a:gd name="connsiteY224" fmla="*/ 31239 h 303056"/>
                <a:gd name="connsiteX225" fmla="*/ 49178 w 270213"/>
                <a:gd name="connsiteY225" fmla="*/ 31278 h 303056"/>
                <a:gd name="connsiteX226" fmla="*/ 52143 w 270213"/>
                <a:gd name="connsiteY226" fmla="*/ 31450 h 303056"/>
                <a:gd name="connsiteX227" fmla="*/ 53833 w 270213"/>
                <a:gd name="connsiteY227" fmla="*/ 31685 h 303056"/>
                <a:gd name="connsiteX228" fmla="*/ 58394 w 270213"/>
                <a:gd name="connsiteY228" fmla="*/ 32053 h 303056"/>
                <a:gd name="connsiteX229" fmla="*/ 64089 w 270213"/>
                <a:gd name="connsiteY229" fmla="*/ 31967 h 303056"/>
                <a:gd name="connsiteX230" fmla="*/ 66100 w 270213"/>
                <a:gd name="connsiteY230" fmla="*/ 31779 h 303056"/>
                <a:gd name="connsiteX231" fmla="*/ 73564 w 270213"/>
                <a:gd name="connsiteY231" fmla="*/ 31654 h 303056"/>
                <a:gd name="connsiteX232" fmla="*/ 80933 w 270213"/>
                <a:gd name="connsiteY232" fmla="*/ 31528 h 303056"/>
                <a:gd name="connsiteX233" fmla="*/ 87560 w 270213"/>
                <a:gd name="connsiteY233" fmla="*/ 31419 h 303056"/>
                <a:gd name="connsiteX234" fmla="*/ 94883 w 270213"/>
                <a:gd name="connsiteY234" fmla="*/ 31442 h 303056"/>
                <a:gd name="connsiteX235" fmla="*/ 100484 w 270213"/>
                <a:gd name="connsiteY235" fmla="*/ 31458 h 303056"/>
                <a:gd name="connsiteX236" fmla="*/ 103035 w 270213"/>
                <a:gd name="connsiteY236" fmla="*/ 32217 h 303056"/>
                <a:gd name="connsiteX237" fmla="*/ 105351 w 270213"/>
                <a:gd name="connsiteY237" fmla="*/ 33656 h 303056"/>
                <a:gd name="connsiteX238" fmla="*/ 106406 w 270213"/>
                <a:gd name="connsiteY238" fmla="*/ 34963 h 303056"/>
                <a:gd name="connsiteX239" fmla="*/ 106907 w 270213"/>
                <a:gd name="connsiteY239" fmla="*/ 35542 h 303056"/>
                <a:gd name="connsiteX240" fmla="*/ 107596 w 270213"/>
                <a:gd name="connsiteY240" fmla="*/ 36919 h 303056"/>
                <a:gd name="connsiteX241" fmla="*/ 108863 w 270213"/>
                <a:gd name="connsiteY241" fmla="*/ 38014 h 303056"/>
                <a:gd name="connsiteX242" fmla="*/ 109317 w 270213"/>
                <a:gd name="connsiteY242" fmla="*/ 39704 h 303056"/>
                <a:gd name="connsiteX243" fmla="*/ 108949 w 270213"/>
                <a:gd name="connsiteY243" fmla="*/ 41996 h 303056"/>
                <a:gd name="connsiteX244" fmla="*/ 109129 w 270213"/>
                <a:gd name="connsiteY244" fmla="*/ 44758 h 303056"/>
                <a:gd name="connsiteX245" fmla="*/ 109864 w 270213"/>
                <a:gd name="connsiteY245" fmla="*/ 47981 h 303056"/>
                <a:gd name="connsiteX246" fmla="*/ 111406 w 270213"/>
                <a:gd name="connsiteY246" fmla="*/ 51361 h 303056"/>
                <a:gd name="connsiteX247" fmla="*/ 113737 w 270213"/>
                <a:gd name="connsiteY247" fmla="*/ 54913 h 303056"/>
                <a:gd name="connsiteX248" fmla="*/ 114754 w 270213"/>
                <a:gd name="connsiteY248" fmla="*/ 57729 h 303056"/>
                <a:gd name="connsiteX249" fmla="*/ 114449 w 270213"/>
                <a:gd name="connsiteY249" fmla="*/ 59818 h 303056"/>
                <a:gd name="connsiteX250" fmla="*/ 115169 w 270213"/>
                <a:gd name="connsiteY250" fmla="*/ 62024 h 303056"/>
                <a:gd name="connsiteX251" fmla="*/ 116906 w 270213"/>
                <a:gd name="connsiteY251" fmla="*/ 64348 h 303056"/>
                <a:gd name="connsiteX252" fmla="*/ 118173 w 270213"/>
                <a:gd name="connsiteY252" fmla="*/ 65576 h 303056"/>
                <a:gd name="connsiteX253" fmla="*/ 118908 w 270213"/>
                <a:gd name="connsiteY253" fmla="*/ 66507 h 303056"/>
                <a:gd name="connsiteX254" fmla="*/ 120880 w 270213"/>
                <a:gd name="connsiteY254" fmla="*/ 70075 h 303056"/>
                <a:gd name="connsiteX255" fmla="*/ 124533 w 270213"/>
                <a:gd name="connsiteY255" fmla="*/ 75770 h 303056"/>
                <a:gd name="connsiteX256" fmla="*/ 127272 w 270213"/>
                <a:gd name="connsiteY256" fmla="*/ 80041 h 303056"/>
                <a:gd name="connsiteX257" fmla="*/ 128234 w 270213"/>
                <a:gd name="connsiteY257" fmla="*/ 80550 h 303056"/>
                <a:gd name="connsiteX258" fmla="*/ 129635 w 270213"/>
                <a:gd name="connsiteY258" fmla="*/ 80370 h 303056"/>
                <a:gd name="connsiteX259" fmla="*/ 132608 w 270213"/>
                <a:gd name="connsiteY259" fmla="*/ 79948 h 303056"/>
                <a:gd name="connsiteX260" fmla="*/ 135549 w 270213"/>
                <a:gd name="connsiteY260" fmla="*/ 79862 h 303056"/>
                <a:gd name="connsiteX261" fmla="*/ 137653 w 270213"/>
                <a:gd name="connsiteY261" fmla="*/ 80738 h 303056"/>
                <a:gd name="connsiteX262" fmla="*/ 138499 w 270213"/>
                <a:gd name="connsiteY262" fmla="*/ 80589 h 303056"/>
                <a:gd name="connsiteX263" fmla="*/ 141667 w 270213"/>
                <a:gd name="connsiteY263" fmla="*/ 78892 h 303056"/>
                <a:gd name="connsiteX264" fmla="*/ 144812 w 270213"/>
                <a:gd name="connsiteY264" fmla="*/ 78375 h 303056"/>
                <a:gd name="connsiteX265" fmla="*/ 148098 w 270213"/>
                <a:gd name="connsiteY265" fmla="*/ 77671 h 303056"/>
                <a:gd name="connsiteX266" fmla="*/ 149811 w 270213"/>
                <a:gd name="connsiteY266" fmla="*/ 76951 h 303056"/>
                <a:gd name="connsiteX267" fmla="*/ 151806 w 270213"/>
                <a:gd name="connsiteY267" fmla="*/ 76951 h 303056"/>
                <a:gd name="connsiteX268" fmla="*/ 157181 w 270213"/>
                <a:gd name="connsiteY268" fmla="*/ 78320 h 303056"/>
                <a:gd name="connsiteX269" fmla="*/ 158198 w 270213"/>
                <a:gd name="connsiteY269" fmla="*/ 78391 h 303056"/>
                <a:gd name="connsiteX270" fmla="*/ 162548 w 270213"/>
                <a:gd name="connsiteY270" fmla="*/ 78391 h 303056"/>
                <a:gd name="connsiteX271" fmla="*/ 166898 w 270213"/>
                <a:gd name="connsiteY271" fmla="*/ 77624 h 303056"/>
                <a:gd name="connsiteX272" fmla="*/ 167539 w 270213"/>
                <a:gd name="connsiteY272" fmla="*/ 71897 h 303056"/>
                <a:gd name="connsiteX273" fmla="*/ 167578 w 270213"/>
                <a:gd name="connsiteY273" fmla="*/ 70763 h 303056"/>
                <a:gd name="connsiteX274" fmla="*/ 168626 w 270213"/>
                <a:gd name="connsiteY274" fmla="*/ 68611 h 303056"/>
                <a:gd name="connsiteX275" fmla="*/ 169957 w 270213"/>
                <a:gd name="connsiteY275" fmla="*/ 66734 h 303056"/>
                <a:gd name="connsiteX276" fmla="*/ 170121 w 270213"/>
                <a:gd name="connsiteY276" fmla="*/ 64942 h 303056"/>
                <a:gd name="connsiteX277" fmla="*/ 170042 w 270213"/>
                <a:gd name="connsiteY277" fmla="*/ 62494 h 303056"/>
                <a:gd name="connsiteX278" fmla="*/ 171005 w 270213"/>
                <a:gd name="connsiteY278" fmla="*/ 59529 h 303056"/>
                <a:gd name="connsiteX279" fmla="*/ 173923 w 270213"/>
                <a:gd name="connsiteY279" fmla="*/ 57166 h 303056"/>
                <a:gd name="connsiteX280" fmla="*/ 178640 w 270213"/>
                <a:gd name="connsiteY280" fmla="*/ 56047 h 303056"/>
                <a:gd name="connsiteX281" fmla="*/ 181324 w 270213"/>
                <a:gd name="connsiteY281" fmla="*/ 55828 h 303056"/>
                <a:gd name="connsiteX282" fmla="*/ 185556 w 270213"/>
                <a:gd name="connsiteY282" fmla="*/ 55171 h 303056"/>
                <a:gd name="connsiteX283" fmla="*/ 191971 w 270213"/>
                <a:gd name="connsiteY283" fmla="*/ 54506 h 303056"/>
                <a:gd name="connsiteX284" fmla="*/ 194342 w 270213"/>
                <a:gd name="connsiteY284" fmla="*/ 54592 h 303056"/>
                <a:gd name="connsiteX285" fmla="*/ 194530 w 270213"/>
                <a:gd name="connsiteY285" fmla="*/ 54928 h 303056"/>
                <a:gd name="connsiteX286" fmla="*/ 193168 w 270213"/>
                <a:gd name="connsiteY286" fmla="*/ 59028 h 303056"/>
                <a:gd name="connsiteX287" fmla="*/ 193145 w 270213"/>
                <a:gd name="connsiteY287" fmla="*/ 60366 h 303056"/>
                <a:gd name="connsiteX288" fmla="*/ 193638 w 270213"/>
                <a:gd name="connsiteY288" fmla="*/ 61719 h 303056"/>
                <a:gd name="connsiteX289" fmla="*/ 194725 w 270213"/>
                <a:gd name="connsiteY289" fmla="*/ 62455 h 303056"/>
                <a:gd name="connsiteX290" fmla="*/ 201383 w 270213"/>
                <a:gd name="connsiteY290" fmla="*/ 62533 h 303056"/>
                <a:gd name="connsiteX291" fmla="*/ 207517 w 270213"/>
                <a:gd name="connsiteY291" fmla="*/ 62611 h 303056"/>
                <a:gd name="connsiteX292" fmla="*/ 214550 w 270213"/>
                <a:gd name="connsiteY292" fmla="*/ 62869 h 303056"/>
                <a:gd name="connsiteX293" fmla="*/ 219823 w 270213"/>
                <a:gd name="connsiteY293" fmla="*/ 63057 h 303056"/>
                <a:gd name="connsiteX294" fmla="*/ 220496 w 270213"/>
                <a:gd name="connsiteY294" fmla="*/ 63260 h 303056"/>
                <a:gd name="connsiteX295" fmla="*/ 221028 w 270213"/>
                <a:gd name="connsiteY295" fmla="*/ 63565 h 303056"/>
                <a:gd name="connsiteX296" fmla="*/ 221810 w 270213"/>
                <a:gd name="connsiteY296" fmla="*/ 65600 h 303056"/>
                <a:gd name="connsiteX297" fmla="*/ 221638 w 270213"/>
                <a:gd name="connsiteY297" fmla="*/ 69574 h 303056"/>
                <a:gd name="connsiteX298" fmla="*/ 220465 w 270213"/>
                <a:gd name="connsiteY298" fmla="*/ 75379 h 303056"/>
                <a:gd name="connsiteX299" fmla="*/ 220918 w 270213"/>
                <a:gd name="connsiteY299" fmla="*/ 80808 h 303056"/>
                <a:gd name="connsiteX300" fmla="*/ 223007 w 270213"/>
                <a:gd name="connsiteY300" fmla="*/ 85862 h 303056"/>
                <a:gd name="connsiteX301" fmla="*/ 223218 w 270213"/>
                <a:gd name="connsiteY301" fmla="*/ 93631 h 303056"/>
                <a:gd name="connsiteX302" fmla="*/ 222483 w 270213"/>
                <a:gd name="connsiteY302" fmla="*/ 98270 h 303056"/>
                <a:gd name="connsiteX303" fmla="*/ 221552 w 270213"/>
                <a:gd name="connsiteY303" fmla="*/ 104122 h 303056"/>
                <a:gd name="connsiteX304" fmla="*/ 221192 w 270213"/>
                <a:gd name="connsiteY304" fmla="*/ 110764 h 303056"/>
                <a:gd name="connsiteX305" fmla="*/ 222146 w 270213"/>
                <a:gd name="connsiteY305" fmla="*/ 113542 h 303056"/>
                <a:gd name="connsiteX306" fmla="*/ 224165 w 270213"/>
                <a:gd name="connsiteY306" fmla="*/ 116444 h 303056"/>
                <a:gd name="connsiteX307" fmla="*/ 227248 w 270213"/>
                <a:gd name="connsiteY307" fmla="*/ 119487 h 303056"/>
                <a:gd name="connsiteX308" fmla="*/ 229634 w 270213"/>
                <a:gd name="connsiteY308" fmla="*/ 123423 h 303056"/>
                <a:gd name="connsiteX309" fmla="*/ 231323 w 270213"/>
                <a:gd name="connsiteY309" fmla="*/ 128265 h 303056"/>
                <a:gd name="connsiteX310" fmla="*/ 231934 w 270213"/>
                <a:gd name="connsiteY310" fmla="*/ 131316 h 303056"/>
                <a:gd name="connsiteX311" fmla="*/ 231480 w 270213"/>
                <a:gd name="connsiteY311" fmla="*/ 132576 h 303056"/>
                <a:gd name="connsiteX312" fmla="*/ 231511 w 270213"/>
                <a:gd name="connsiteY312" fmla="*/ 134751 h 303056"/>
                <a:gd name="connsiteX313" fmla="*/ 232035 w 270213"/>
                <a:gd name="connsiteY313" fmla="*/ 137849 h 303056"/>
                <a:gd name="connsiteX314" fmla="*/ 231449 w 270213"/>
                <a:gd name="connsiteY314" fmla="*/ 139906 h 303056"/>
                <a:gd name="connsiteX315" fmla="*/ 229759 w 270213"/>
                <a:gd name="connsiteY315" fmla="*/ 140916 h 303056"/>
                <a:gd name="connsiteX316" fmla="*/ 229195 w 270213"/>
                <a:gd name="connsiteY316" fmla="*/ 142308 h 303056"/>
                <a:gd name="connsiteX317" fmla="*/ 230048 w 270213"/>
                <a:gd name="connsiteY317" fmla="*/ 144984 h 303056"/>
                <a:gd name="connsiteX318" fmla="*/ 230260 w 270213"/>
                <a:gd name="connsiteY318" fmla="*/ 147417 h 303056"/>
                <a:gd name="connsiteX319" fmla="*/ 230924 w 270213"/>
                <a:gd name="connsiteY319" fmla="*/ 148348 h 303056"/>
                <a:gd name="connsiteX320" fmla="*/ 231409 w 270213"/>
                <a:gd name="connsiteY320" fmla="*/ 149021 h 303056"/>
                <a:gd name="connsiteX321" fmla="*/ 232207 w 270213"/>
                <a:gd name="connsiteY321" fmla="*/ 149123 h 303056"/>
                <a:gd name="connsiteX322" fmla="*/ 233921 w 270213"/>
                <a:gd name="connsiteY322" fmla="*/ 148254 h 303056"/>
                <a:gd name="connsiteX323" fmla="*/ 235971 w 270213"/>
                <a:gd name="connsiteY323" fmla="*/ 146635 h 303056"/>
                <a:gd name="connsiteX324" fmla="*/ 237614 w 270213"/>
                <a:gd name="connsiteY324" fmla="*/ 145954 h 303056"/>
                <a:gd name="connsiteX325" fmla="*/ 239929 w 270213"/>
                <a:gd name="connsiteY325" fmla="*/ 146040 h 303056"/>
                <a:gd name="connsiteX326" fmla="*/ 243184 w 270213"/>
                <a:gd name="connsiteY326" fmla="*/ 146502 h 303056"/>
                <a:gd name="connsiteX327" fmla="*/ 248926 w 270213"/>
                <a:gd name="connsiteY327" fmla="*/ 146666 h 303056"/>
                <a:gd name="connsiteX328" fmla="*/ 250694 w 270213"/>
                <a:gd name="connsiteY328" fmla="*/ 146376 h 303056"/>
                <a:gd name="connsiteX329" fmla="*/ 256038 w 270213"/>
                <a:gd name="connsiteY329" fmla="*/ 144194 h 303056"/>
                <a:gd name="connsiteX330" fmla="*/ 257438 w 270213"/>
                <a:gd name="connsiteY330" fmla="*/ 144029 h 303056"/>
                <a:gd name="connsiteX331" fmla="*/ 259550 w 270213"/>
                <a:gd name="connsiteY331" fmla="*/ 144233 h 303056"/>
                <a:gd name="connsiteX332" fmla="*/ 262547 w 270213"/>
                <a:gd name="connsiteY332" fmla="*/ 144882 h 303056"/>
                <a:gd name="connsiteX333" fmla="*/ 265567 w 270213"/>
                <a:gd name="connsiteY333" fmla="*/ 145015 h 303056"/>
                <a:gd name="connsiteX334" fmla="*/ 267037 w 270213"/>
                <a:gd name="connsiteY334" fmla="*/ 144342 h 303056"/>
                <a:gd name="connsiteX335" fmla="*/ 267170 w 270213"/>
                <a:gd name="connsiteY335" fmla="*/ 143458 h 303056"/>
                <a:gd name="connsiteX336" fmla="*/ 267640 w 270213"/>
                <a:gd name="connsiteY336" fmla="*/ 142308 h 303056"/>
                <a:gd name="connsiteX337" fmla="*/ 268453 w 270213"/>
                <a:gd name="connsiteY337" fmla="*/ 141878 h 30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270213" h="303056">
                  <a:moveTo>
                    <a:pt x="29268" y="4506"/>
                  </a:moveTo>
                  <a:lnTo>
                    <a:pt x="28931" y="4858"/>
                  </a:lnTo>
                  <a:lnTo>
                    <a:pt x="26522" y="5828"/>
                  </a:lnTo>
                  <a:lnTo>
                    <a:pt x="23932" y="6736"/>
                  </a:lnTo>
                  <a:lnTo>
                    <a:pt x="20529" y="10429"/>
                  </a:lnTo>
                  <a:lnTo>
                    <a:pt x="18808" y="12025"/>
                  </a:lnTo>
                  <a:lnTo>
                    <a:pt x="18307" y="12424"/>
                  </a:lnTo>
                  <a:lnTo>
                    <a:pt x="16750" y="13308"/>
                  </a:lnTo>
                  <a:lnTo>
                    <a:pt x="15623" y="14067"/>
                  </a:lnTo>
                  <a:lnTo>
                    <a:pt x="15663" y="14481"/>
                  </a:lnTo>
                  <a:lnTo>
                    <a:pt x="16414" y="14966"/>
                  </a:lnTo>
                  <a:lnTo>
                    <a:pt x="17180" y="15764"/>
                  </a:lnTo>
                  <a:lnTo>
                    <a:pt x="17102" y="21796"/>
                  </a:lnTo>
                  <a:lnTo>
                    <a:pt x="16774" y="27742"/>
                  </a:lnTo>
                  <a:lnTo>
                    <a:pt x="16351" y="28243"/>
                  </a:lnTo>
                  <a:lnTo>
                    <a:pt x="14192" y="28438"/>
                  </a:lnTo>
                  <a:lnTo>
                    <a:pt x="11321" y="28853"/>
                  </a:lnTo>
                  <a:lnTo>
                    <a:pt x="10405" y="29119"/>
                  </a:lnTo>
                  <a:lnTo>
                    <a:pt x="10084" y="28532"/>
                  </a:lnTo>
                  <a:lnTo>
                    <a:pt x="9122" y="26357"/>
                  </a:lnTo>
                  <a:lnTo>
                    <a:pt x="9662" y="24292"/>
                  </a:lnTo>
                  <a:lnTo>
                    <a:pt x="10241" y="22750"/>
                  </a:lnTo>
                  <a:lnTo>
                    <a:pt x="9592" y="19613"/>
                  </a:lnTo>
                  <a:lnTo>
                    <a:pt x="8129" y="16820"/>
                  </a:lnTo>
                  <a:lnTo>
                    <a:pt x="6580" y="13276"/>
                  </a:lnTo>
                  <a:lnTo>
                    <a:pt x="6102" y="12596"/>
                  </a:lnTo>
                  <a:lnTo>
                    <a:pt x="7409" y="11453"/>
                  </a:lnTo>
                  <a:lnTo>
                    <a:pt x="9372" y="8950"/>
                  </a:lnTo>
                  <a:lnTo>
                    <a:pt x="10194" y="7651"/>
                  </a:lnTo>
                  <a:lnTo>
                    <a:pt x="12471" y="7362"/>
                  </a:lnTo>
                  <a:lnTo>
                    <a:pt x="13316" y="6454"/>
                  </a:lnTo>
                  <a:lnTo>
                    <a:pt x="13918" y="4999"/>
                  </a:lnTo>
                  <a:lnTo>
                    <a:pt x="14153" y="4154"/>
                  </a:lnTo>
                  <a:lnTo>
                    <a:pt x="16719" y="3466"/>
                  </a:lnTo>
                  <a:lnTo>
                    <a:pt x="19801" y="2238"/>
                  </a:lnTo>
                  <a:lnTo>
                    <a:pt x="21507" y="892"/>
                  </a:lnTo>
                  <a:lnTo>
                    <a:pt x="23236" y="31"/>
                  </a:lnTo>
                  <a:lnTo>
                    <a:pt x="24331" y="0"/>
                  </a:lnTo>
                  <a:lnTo>
                    <a:pt x="25051" y="352"/>
                  </a:lnTo>
                  <a:lnTo>
                    <a:pt x="27030" y="2683"/>
                  </a:lnTo>
                  <a:lnTo>
                    <a:pt x="28712" y="4154"/>
                  </a:lnTo>
                  <a:lnTo>
                    <a:pt x="29268" y="4506"/>
                  </a:lnTo>
                  <a:close/>
                  <a:moveTo>
                    <a:pt x="268453" y="141878"/>
                  </a:moveTo>
                  <a:lnTo>
                    <a:pt x="268938" y="144788"/>
                  </a:lnTo>
                  <a:lnTo>
                    <a:pt x="269416" y="148833"/>
                  </a:lnTo>
                  <a:lnTo>
                    <a:pt x="269752" y="151743"/>
                  </a:lnTo>
                  <a:lnTo>
                    <a:pt x="270096" y="153050"/>
                  </a:lnTo>
                  <a:lnTo>
                    <a:pt x="270214" y="153746"/>
                  </a:lnTo>
                  <a:lnTo>
                    <a:pt x="269830" y="154497"/>
                  </a:lnTo>
                  <a:lnTo>
                    <a:pt x="269518" y="156242"/>
                  </a:lnTo>
                  <a:lnTo>
                    <a:pt x="268899" y="157791"/>
                  </a:lnTo>
                  <a:lnTo>
                    <a:pt x="268555" y="158871"/>
                  </a:lnTo>
                  <a:lnTo>
                    <a:pt x="268844" y="160858"/>
                  </a:lnTo>
                  <a:lnTo>
                    <a:pt x="268610" y="163705"/>
                  </a:lnTo>
                  <a:lnTo>
                    <a:pt x="268367" y="166717"/>
                  </a:lnTo>
                  <a:lnTo>
                    <a:pt x="268289" y="169620"/>
                  </a:lnTo>
                  <a:lnTo>
                    <a:pt x="269111" y="174815"/>
                  </a:lnTo>
                  <a:lnTo>
                    <a:pt x="268993" y="176411"/>
                  </a:lnTo>
                  <a:lnTo>
                    <a:pt x="267968" y="179133"/>
                  </a:lnTo>
                  <a:lnTo>
                    <a:pt x="267194" y="181199"/>
                  </a:lnTo>
                  <a:lnTo>
                    <a:pt x="266693" y="183593"/>
                  </a:lnTo>
                  <a:lnTo>
                    <a:pt x="266599" y="184844"/>
                  </a:lnTo>
                  <a:lnTo>
                    <a:pt x="268477" y="188381"/>
                  </a:lnTo>
                  <a:lnTo>
                    <a:pt x="268367" y="189085"/>
                  </a:lnTo>
                  <a:lnTo>
                    <a:pt x="266928" y="189304"/>
                  </a:lnTo>
                  <a:lnTo>
                    <a:pt x="265739" y="189366"/>
                  </a:lnTo>
                  <a:lnTo>
                    <a:pt x="261186" y="189366"/>
                  </a:lnTo>
                  <a:lnTo>
                    <a:pt x="254661" y="189366"/>
                  </a:lnTo>
                  <a:lnTo>
                    <a:pt x="248136" y="189366"/>
                  </a:lnTo>
                  <a:lnTo>
                    <a:pt x="241611" y="189366"/>
                  </a:lnTo>
                  <a:lnTo>
                    <a:pt x="235611" y="189366"/>
                  </a:lnTo>
                  <a:lnTo>
                    <a:pt x="229868" y="189366"/>
                  </a:lnTo>
                  <a:lnTo>
                    <a:pt x="224806" y="189366"/>
                  </a:lnTo>
                  <a:lnTo>
                    <a:pt x="224806" y="192856"/>
                  </a:lnTo>
                  <a:lnTo>
                    <a:pt x="224806" y="200053"/>
                  </a:lnTo>
                  <a:lnTo>
                    <a:pt x="224806" y="207258"/>
                  </a:lnTo>
                  <a:lnTo>
                    <a:pt x="224806" y="214472"/>
                  </a:lnTo>
                  <a:lnTo>
                    <a:pt x="224806" y="221701"/>
                  </a:lnTo>
                  <a:lnTo>
                    <a:pt x="224806" y="228937"/>
                  </a:lnTo>
                  <a:lnTo>
                    <a:pt x="224806" y="236182"/>
                  </a:lnTo>
                  <a:lnTo>
                    <a:pt x="224806" y="243434"/>
                  </a:lnTo>
                  <a:lnTo>
                    <a:pt x="224806" y="250702"/>
                  </a:lnTo>
                  <a:lnTo>
                    <a:pt x="224806" y="255952"/>
                  </a:lnTo>
                  <a:lnTo>
                    <a:pt x="226129" y="262930"/>
                  </a:lnTo>
                  <a:lnTo>
                    <a:pt x="228554" y="270534"/>
                  </a:lnTo>
                  <a:lnTo>
                    <a:pt x="229500" y="271239"/>
                  </a:lnTo>
                  <a:lnTo>
                    <a:pt x="231941" y="272639"/>
                  </a:lnTo>
                  <a:lnTo>
                    <a:pt x="235329" y="275502"/>
                  </a:lnTo>
                  <a:lnTo>
                    <a:pt x="237230" y="277669"/>
                  </a:lnTo>
                  <a:lnTo>
                    <a:pt x="241095" y="281432"/>
                  </a:lnTo>
                  <a:lnTo>
                    <a:pt x="246235" y="286236"/>
                  </a:lnTo>
                  <a:lnTo>
                    <a:pt x="251187" y="290547"/>
                  </a:lnTo>
                  <a:lnTo>
                    <a:pt x="255560" y="294349"/>
                  </a:lnTo>
                  <a:lnTo>
                    <a:pt x="248699" y="295687"/>
                  </a:lnTo>
                  <a:lnTo>
                    <a:pt x="238943" y="297580"/>
                  </a:lnTo>
                  <a:lnTo>
                    <a:pt x="232364" y="298863"/>
                  </a:lnTo>
                  <a:lnTo>
                    <a:pt x="224376" y="300420"/>
                  </a:lnTo>
                  <a:lnTo>
                    <a:pt x="219056" y="301398"/>
                  </a:lnTo>
                  <a:lnTo>
                    <a:pt x="212430" y="302611"/>
                  </a:lnTo>
                  <a:lnTo>
                    <a:pt x="211374" y="302587"/>
                  </a:lnTo>
                  <a:lnTo>
                    <a:pt x="209598" y="301750"/>
                  </a:lnTo>
                  <a:lnTo>
                    <a:pt x="205764" y="301585"/>
                  </a:lnTo>
                  <a:lnTo>
                    <a:pt x="201258" y="302743"/>
                  </a:lnTo>
                  <a:lnTo>
                    <a:pt x="197683" y="303057"/>
                  </a:lnTo>
                  <a:lnTo>
                    <a:pt x="195038" y="302524"/>
                  </a:lnTo>
                  <a:lnTo>
                    <a:pt x="192457" y="301515"/>
                  </a:lnTo>
                  <a:lnTo>
                    <a:pt x="189937" y="300021"/>
                  </a:lnTo>
                  <a:lnTo>
                    <a:pt x="185580" y="299473"/>
                  </a:lnTo>
                  <a:lnTo>
                    <a:pt x="179376" y="299880"/>
                  </a:lnTo>
                  <a:lnTo>
                    <a:pt x="173399" y="299590"/>
                  </a:lnTo>
                  <a:lnTo>
                    <a:pt x="167641" y="298605"/>
                  </a:lnTo>
                  <a:lnTo>
                    <a:pt x="163525" y="298214"/>
                  </a:lnTo>
                  <a:lnTo>
                    <a:pt x="161045" y="298425"/>
                  </a:lnTo>
                  <a:lnTo>
                    <a:pt x="158386" y="298104"/>
                  </a:lnTo>
                  <a:lnTo>
                    <a:pt x="155545" y="297252"/>
                  </a:lnTo>
                  <a:lnTo>
                    <a:pt x="153175" y="295804"/>
                  </a:lnTo>
                  <a:lnTo>
                    <a:pt x="150327" y="292753"/>
                  </a:lnTo>
                  <a:lnTo>
                    <a:pt x="148098" y="289843"/>
                  </a:lnTo>
                  <a:lnTo>
                    <a:pt x="147519" y="289428"/>
                  </a:lnTo>
                  <a:lnTo>
                    <a:pt x="146815" y="288982"/>
                  </a:lnTo>
                  <a:lnTo>
                    <a:pt x="146119" y="288849"/>
                  </a:lnTo>
                  <a:lnTo>
                    <a:pt x="139797" y="288771"/>
                  </a:lnTo>
                  <a:lnTo>
                    <a:pt x="133797" y="288700"/>
                  </a:lnTo>
                  <a:lnTo>
                    <a:pt x="130362" y="288693"/>
                  </a:lnTo>
                  <a:lnTo>
                    <a:pt x="121960" y="288685"/>
                  </a:lnTo>
                  <a:lnTo>
                    <a:pt x="113557" y="288677"/>
                  </a:lnTo>
                  <a:lnTo>
                    <a:pt x="105155" y="288661"/>
                  </a:lnTo>
                  <a:lnTo>
                    <a:pt x="96753" y="288654"/>
                  </a:lnTo>
                  <a:lnTo>
                    <a:pt x="88350" y="288638"/>
                  </a:lnTo>
                  <a:lnTo>
                    <a:pt x="79948" y="288630"/>
                  </a:lnTo>
                  <a:lnTo>
                    <a:pt x="71545" y="288615"/>
                  </a:lnTo>
                  <a:lnTo>
                    <a:pt x="63143" y="288606"/>
                  </a:lnTo>
                  <a:lnTo>
                    <a:pt x="58684" y="288599"/>
                  </a:lnTo>
                  <a:lnTo>
                    <a:pt x="54537" y="288833"/>
                  </a:lnTo>
                  <a:lnTo>
                    <a:pt x="49961" y="289084"/>
                  </a:lnTo>
                  <a:lnTo>
                    <a:pt x="49304" y="288974"/>
                  </a:lnTo>
                  <a:lnTo>
                    <a:pt x="48216" y="288622"/>
                  </a:lnTo>
                  <a:lnTo>
                    <a:pt x="47473" y="287981"/>
                  </a:lnTo>
                  <a:lnTo>
                    <a:pt x="45008" y="286330"/>
                  </a:lnTo>
                  <a:lnTo>
                    <a:pt x="42865" y="285078"/>
                  </a:lnTo>
                  <a:lnTo>
                    <a:pt x="39946" y="282966"/>
                  </a:lnTo>
                  <a:lnTo>
                    <a:pt x="38061" y="280658"/>
                  </a:lnTo>
                  <a:lnTo>
                    <a:pt x="36473" y="279923"/>
                  </a:lnTo>
                  <a:lnTo>
                    <a:pt x="33664" y="279508"/>
                  </a:lnTo>
                  <a:lnTo>
                    <a:pt x="31552" y="279101"/>
                  </a:lnTo>
                  <a:lnTo>
                    <a:pt x="29831" y="279007"/>
                  </a:lnTo>
                  <a:lnTo>
                    <a:pt x="26803" y="280095"/>
                  </a:lnTo>
                  <a:lnTo>
                    <a:pt x="24519" y="281174"/>
                  </a:lnTo>
                  <a:lnTo>
                    <a:pt x="22892" y="282215"/>
                  </a:lnTo>
                  <a:lnTo>
                    <a:pt x="20067" y="283404"/>
                  </a:lnTo>
                  <a:lnTo>
                    <a:pt x="17689" y="284593"/>
                  </a:lnTo>
                  <a:lnTo>
                    <a:pt x="13543" y="284437"/>
                  </a:lnTo>
                  <a:lnTo>
                    <a:pt x="12643" y="284609"/>
                  </a:lnTo>
                  <a:lnTo>
                    <a:pt x="10335" y="284530"/>
                  </a:lnTo>
                  <a:lnTo>
                    <a:pt x="8160" y="283490"/>
                  </a:lnTo>
                  <a:lnTo>
                    <a:pt x="5954" y="283584"/>
                  </a:lnTo>
                  <a:lnTo>
                    <a:pt x="3505" y="284906"/>
                  </a:lnTo>
                  <a:lnTo>
                    <a:pt x="0" y="285422"/>
                  </a:lnTo>
                  <a:lnTo>
                    <a:pt x="814" y="276793"/>
                  </a:lnTo>
                  <a:lnTo>
                    <a:pt x="1666" y="272983"/>
                  </a:lnTo>
                  <a:lnTo>
                    <a:pt x="1690" y="268430"/>
                  </a:lnTo>
                  <a:lnTo>
                    <a:pt x="1189" y="256664"/>
                  </a:lnTo>
                  <a:lnTo>
                    <a:pt x="587" y="255044"/>
                  </a:lnTo>
                  <a:lnTo>
                    <a:pt x="180" y="253151"/>
                  </a:lnTo>
                  <a:lnTo>
                    <a:pt x="2347" y="251711"/>
                  </a:lnTo>
                  <a:lnTo>
                    <a:pt x="3450" y="250608"/>
                  </a:lnTo>
                  <a:lnTo>
                    <a:pt x="4945" y="248660"/>
                  </a:lnTo>
                  <a:lnTo>
                    <a:pt x="6008" y="245930"/>
                  </a:lnTo>
                  <a:lnTo>
                    <a:pt x="7260" y="239921"/>
                  </a:lnTo>
                  <a:lnTo>
                    <a:pt x="11813" y="226129"/>
                  </a:lnTo>
                  <a:lnTo>
                    <a:pt x="13973" y="212649"/>
                  </a:lnTo>
                  <a:lnTo>
                    <a:pt x="16711" y="206281"/>
                  </a:lnTo>
                  <a:lnTo>
                    <a:pt x="17736" y="199145"/>
                  </a:lnTo>
                  <a:lnTo>
                    <a:pt x="25356" y="189953"/>
                  </a:lnTo>
                  <a:lnTo>
                    <a:pt x="27234" y="184312"/>
                  </a:lnTo>
                  <a:lnTo>
                    <a:pt x="31177" y="181551"/>
                  </a:lnTo>
                  <a:lnTo>
                    <a:pt x="36755" y="178609"/>
                  </a:lnTo>
                  <a:lnTo>
                    <a:pt x="40729" y="173375"/>
                  </a:lnTo>
                  <a:lnTo>
                    <a:pt x="42653" y="169753"/>
                  </a:lnTo>
                  <a:lnTo>
                    <a:pt x="44844" y="162814"/>
                  </a:lnTo>
                  <a:lnTo>
                    <a:pt x="44821" y="155577"/>
                  </a:lnTo>
                  <a:lnTo>
                    <a:pt x="46213" y="145931"/>
                  </a:lnTo>
                  <a:lnTo>
                    <a:pt x="45908" y="143161"/>
                  </a:lnTo>
                  <a:lnTo>
                    <a:pt x="43827" y="139327"/>
                  </a:lnTo>
                  <a:lnTo>
                    <a:pt x="43444" y="136589"/>
                  </a:lnTo>
                  <a:lnTo>
                    <a:pt x="41511" y="133898"/>
                  </a:lnTo>
                  <a:lnTo>
                    <a:pt x="39446" y="131864"/>
                  </a:lnTo>
                  <a:lnTo>
                    <a:pt x="38476" y="128234"/>
                  </a:lnTo>
                  <a:lnTo>
                    <a:pt x="34892" y="122515"/>
                  </a:lnTo>
                  <a:lnTo>
                    <a:pt x="33915" y="118705"/>
                  </a:lnTo>
                  <a:lnTo>
                    <a:pt x="32201" y="115967"/>
                  </a:lnTo>
                  <a:lnTo>
                    <a:pt x="31928" y="112595"/>
                  </a:lnTo>
                  <a:lnTo>
                    <a:pt x="31028" y="109027"/>
                  </a:lnTo>
                  <a:lnTo>
                    <a:pt x="29275" y="105507"/>
                  </a:lnTo>
                  <a:lnTo>
                    <a:pt x="27640" y="101478"/>
                  </a:lnTo>
                  <a:lnTo>
                    <a:pt x="27640" y="100218"/>
                  </a:lnTo>
                  <a:lnTo>
                    <a:pt x="28704" y="98700"/>
                  </a:lnTo>
                  <a:lnTo>
                    <a:pt x="29713" y="98208"/>
                  </a:lnTo>
                  <a:lnTo>
                    <a:pt x="29377" y="98974"/>
                  </a:lnTo>
                  <a:lnTo>
                    <a:pt x="28704" y="99874"/>
                  </a:lnTo>
                  <a:lnTo>
                    <a:pt x="28868" y="100570"/>
                  </a:lnTo>
                  <a:lnTo>
                    <a:pt x="35565" y="93514"/>
                  </a:lnTo>
                  <a:lnTo>
                    <a:pt x="35988" y="92137"/>
                  </a:lnTo>
                  <a:lnTo>
                    <a:pt x="35761" y="90595"/>
                  </a:lnTo>
                  <a:lnTo>
                    <a:pt x="35730" y="88710"/>
                  </a:lnTo>
                  <a:lnTo>
                    <a:pt x="35995" y="86519"/>
                  </a:lnTo>
                  <a:lnTo>
                    <a:pt x="29674" y="73525"/>
                  </a:lnTo>
                  <a:lnTo>
                    <a:pt x="24660" y="61461"/>
                  </a:lnTo>
                  <a:lnTo>
                    <a:pt x="23807" y="55366"/>
                  </a:lnTo>
                  <a:lnTo>
                    <a:pt x="17172" y="47363"/>
                  </a:lnTo>
                  <a:lnTo>
                    <a:pt x="14560" y="42161"/>
                  </a:lnTo>
                  <a:lnTo>
                    <a:pt x="13073" y="38515"/>
                  </a:lnTo>
                  <a:lnTo>
                    <a:pt x="11954" y="37138"/>
                  </a:lnTo>
                  <a:lnTo>
                    <a:pt x="12377" y="36441"/>
                  </a:lnTo>
                  <a:lnTo>
                    <a:pt x="14082" y="36262"/>
                  </a:lnTo>
                  <a:lnTo>
                    <a:pt x="17884" y="35417"/>
                  </a:lnTo>
                  <a:lnTo>
                    <a:pt x="23095" y="34494"/>
                  </a:lnTo>
                  <a:lnTo>
                    <a:pt x="27906" y="32381"/>
                  </a:lnTo>
                  <a:lnTo>
                    <a:pt x="29189" y="31442"/>
                  </a:lnTo>
                  <a:lnTo>
                    <a:pt x="31740" y="31255"/>
                  </a:lnTo>
                  <a:lnTo>
                    <a:pt x="34337" y="31818"/>
                  </a:lnTo>
                  <a:lnTo>
                    <a:pt x="35299" y="31411"/>
                  </a:lnTo>
                  <a:lnTo>
                    <a:pt x="35847" y="31380"/>
                  </a:lnTo>
                  <a:lnTo>
                    <a:pt x="41941" y="31380"/>
                  </a:lnTo>
                  <a:lnTo>
                    <a:pt x="44476" y="31239"/>
                  </a:lnTo>
                  <a:lnTo>
                    <a:pt x="49178" y="31278"/>
                  </a:lnTo>
                  <a:lnTo>
                    <a:pt x="52143" y="31450"/>
                  </a:lnTo>
                  <a:lnTo>
                    <a:pt x="53833" y="31685"/>
                  </a:lnTo>
                  <a:lnTo>
                    <a:pt x="58394" y="32053"/>
                  </a:lnTo>
                  <a:lnTo>
                    <a:pt x="64089" y="31967"/>
                  </a:lnTo>
                  <a:lnTo>
                    <a:pt x="66100" y="31779"/>
                  </a:lnTo>
                  <a:lnTo>
                    <a:pt x="73564" y="31654"/>
                  </a:lnTo>
                  <a:lnTo>
                    <a:pt x="80933" y="31528"/>
                  </a:lnTo>
                  <a:lnTo>
                    <a:pt x="87560" y="31419"/>
                  </a:lnTo>
                  <a:lnTo>
                    <a:pt x="94883" y="31442"/>
                  </a:lnTo>
                  <a:lnTo>
                    <a:pt x="100484" y="31458"/>
                  </a:lnTo>
                  <a:lnTo>
                    <a:pt x="103035" y="32217"/>
                  </a:lnTo>
                  <a:lnTo>
                    <a:pt x="105351" y="33656"/>
                  </a:lnTo>
                  <a:lnTo>
                    <a:pt x="106406" y="34963"/>
                  </a:lnTo>
                  <a:lnTo>
                    <a:pt x="106907" y="35542"/>
                  </a:lnTo>
                  <a:lnTo>
                    <a:pt x="107596" y="36919"/>
                  </a:lnTo>
                  <a:lnTo>
                    <a:pt x="108863" y="38014"/>
                  </a:lnTo>
                  <a:lnTo>
                    <a:pt x="109317" y="39704"/>
                  </a:lnTo>
                  <a:lnTo>
                    <a:pt x="108949" y="41996"/>
                  </a:lnTo>
                  <a:lnTo>
                    <a:pt x="109129" y="44758"/>
                  </a:lnTo>
                  <a:lnTo>
                    <a:pt x="109864" y="47981"/>
                  </a:lnTo>
                  <a:lnTo>
                    <a:pt x="111406" y="51361"/>
                  </a:lnTo>
                  <a:lnTo>
                    <a:pt x="113737" y="54913"/>
                  </a:lnTo>
                  <a:lnTo>
                    <a:pt x="114754" y="57729"/>
                  </a:lnTo>
                  <a:lnTo>
                    <a:pt x="114449" y="59818"/>
                  </a:lnTo>
                  <a:lnTo>
                    <a:pt x="115169" y="62024"/>
                  </a:lnTo>
                  <a:lnTo>
                    <a:pt x="116906" y="64348"/>
                  </a:lnTo>
                  <a:lnTo>
                    <a:pt x="118173" y="65576"/>
                  </a:lnTo>
                  <a:lnTo>
                    <a:pt x="118908" y="66507"/>
                  </a:lnTo>
                  <a:lnTo>
                    <a:pt x="120880" y="70075"/>
                  </a:lnTo>
                  <a:lnTo>
                    <a:pt x="124533" y="75770"/>
                  </a:lnTo>
                  <a:lnTo>
                    <a:pt x="127272" y="80041"/>
                  </a:lnTo>
                  <a:lnTo>
                    <a:pt x="128234" y="80550"/>
                  </a:lnTo>
                  <a:lnTo>
                    <a:pt x="129635" y="80370"/>
                  </a:lnTo>
                  <a:lnTo>
                    <a:pt x="132608" y="79948"/>
                  </a:lnTo>
                  <a:lnTo>
                    <a:pt x="135549" y="79862"/>
                  </a:lnTo>
                  <a:lnTo>
                    <a:pt x="137653" y="80738"/>
                  </a:lnTo>
                  <a:lnTo>
                    <a:pt x="138499" y="80589"/>
                  </a:lnTo>
                  <a:lnTo>
                    <a:pt x="141667" y="78892"/>
                  </a:lnTo>
                  <a:lnTo>
                    <a:pt x="144812" y="78375"/>
                  </a:lnTo>
                  <a:lnTo>
                    <a:pt x="148098" y="77671"/>
                  </a:lnTo>
                  <a:lnTo>
                    <a:pt x="149811" y="76951"/>
                  </a:lnTo>
                  <a:lnTo>
                    <a:pt x="151806" y="76951"/>
                  </a:lnTo>
                  <a:lnTo>
                    <a:pt x="157181" y="78320"/>
                  </a:lnTo>
                  <a:lnTo>
                    <a:pt x="158198" y="78391"/>
                  </a:lnTo>
                  <a:lnTo>
                    <a:pt x="162548" y="78391"/>
                  </a:lnTo>
                  <a:lnTo>
                    <a:pt x="166898" y="77624"/>
                  </a:lnTo>
                  <a:lnTo>
                    <a:pt x="167539" y="71897"/>
                  </a:lnTo>
                  <a:lnTo>
                    <a:pt x="167578" y="70763"/>
                  </a:lnTo>
                  <a:lnTo>
                    <a:pt x="168626" y="68611"/>
                  </a:lnTo>
                  <a:lnTo>
                    <a:pt x="169957" y="66734"/>
                  </a:lnTo>
                  <a:lnTo>
                    <a:pt x="170121" y="64942"/>
                  </a:lnTo>
                  <a:lnTo>
                    <a:pt x="170042" y="62494"/>
                  </a:lnTo>
                  <a:lnTo>
                    <a:pt x="171005" y="59529"/>
                  </a:lnTo>
                  <a:lnTo>
                    <a:pt x="173923" y="57166"/>
                  </a:lnTo>
                  <a:lnTo>
                    <a:pt x="178640" y="56047"/>
                  </a:lnTo>
                  <a:lnTo>
                    <a:pt x="181324" y="55828"/>
                  </a:lnTo>
                  <a:lnTo>
                    <a:pt x="185556" y="55171"/>
                  </a:lnTo>
                  <a:lnTo>
                    <a:pt x="191971" y="54506"/>
                  </a:lnTo>
                  <a:lnTo>
                    <a:pt x="194342" y="54592"/>
                  </a:lnTo>
                  <a:lnTo>
                    <a:pt x="194530" y="54928"/>
                  </a:lnTo>
                  <a:lnTo>
                    <a:pt x="193168" y="59028"/>
                  </a:lnTo>
                  <a:lnTo>
                    <a:pt x="193145" y="60366"/>
                  </a:lnTo>
                  <a:lnTo>
                    <a:pt x="193638" y="61719"/>
                  </a:lnTo>
                  <a:lnTo>
                    <a:pt x="194725" y="62455"/>
                  </a:lnTo>
                  <a:lnTo>
                    <a:pt x="201383" y="62533"/>
                  </a:lnTo>
                  <a:lnTo>
                    <a:pt x="207517" y="62611"/>
                  </a:lnTo>
                  <a:lnTo>
                    <a:pt x="214550" y="62869"/>
                  </a:lnTo>
                  <a:lnTo>
                    <a:pt x="219823" y="63057"/>
                  </a:lnTo>
                  <a:lnTo>
                    <a:pt x="220496" y="63260"/>
                  </a:lnTo>
                  <a:lnTo>
                    <a:pt x="221028" y="63565"/>
                  </a:lnTo>
                  <a:lnTo>
                    <a:pt x="221810" y="65600"/>
                  </a:lnTo>
                  <a:lnTo>
                    <a:pt x="221638" y="69574"/>
                  </a:lnTo>
                  <a:lnTo>
                    <a:pt x="220465" y="75379"/>
                  </a:lnTo>
                  <a:lnTo>
                    <a:pt x="220918" y="80808"/>
                  </a:lnTo>
                  <a:lnTo>
                    <a:pt x="223007" y="85862"/>
                  </a:lnTo>
                  <a:lnTo>
                    <a:pt x="223218" y="93631"/>
                  </a:lnTo>
                  <a:lnTo>
                    <a:pt x="222483" y="98270"/>
                  </a:lnTo>
                  <a:lnTo>
                    <a:pt x="221552" y="104122"/>
                  </a:lnTo>
                  <a:lnTo>
                    <a:pt x="221192" y="110764"/>
                  </a:lnTo>
                  <a:lnTo>
                    <a:pt x="222146" y="113542"/>
                  </a:lnTo>
                  <a:lnTo>
                    <a:pt x="224165" y="116444"/>
                  </a:lnTo>
                  <a:lnTo>
                    <a:pt x="227248" y="119487"/>
                  </a:lnTo>
                  <a:lnTo>
                    <a:pt x="229634" y="123423"/>
                  </a:lnTo>
                  <a:lnTo>
                    <a:pt x="231323" y="128265"/>
                  </a:lnTo>
                  <a:lnTo>
                    <a:pt x="231934" y="131316"/>
                  </a:lnTo>
                  <a:lnTo>
                    <a:pt x="231480" y="132576"/>
                  </a:lnTo>
                  <a:lnTo>
                    <a:pt x="231511" y="134751"/>
                  </a:lnTo>
                  <a:lnTo>
                    <a:pt x="232035" y="137849"/>
                  </a:lnTo>
                  <a:lnTo>
                    <a:pt x="231449" y="139906"/>
                  </a:lnTo>
                  <a:lnTo>
                    <a:pt x="229759" y="140916"/>
                  </a:lnTo>
                  <a:lnTo>
                    <a:pt x="229195" y="142308"/>
                  </a:lnTo>
                  <a:lnTo>
                    <a:pt x="230048" y="144984"/>
                  </a:lnTo>
                  <a:lnTo>
                    <a:pt x="230260" y="147417"/>
                  </a:lnTo>
                  <a:lnTo>
                    <a:pt x="230924" y="148348"/>
                  </a:lnTo>
                  <a:lnTo>
                    <a:pt x="231409" y="149021"/>
                  </a:lnTo>
                  <a:lnTo>
                    <a:pt x="232207" y="149123"/>
                  </a:lnTo>
                  <a:lnTo>
                    <a:pt x="233921" y="148254"/>
                  </a:lnTo>
                  <a:lnTo>
                    <a:pt x="235971" y="146635"/>
                  </a:lnTo>
                  <a:lnTo>
                    <a:pt x="237614" y="145954"/>
                  </a:lnTo>
                  <a:lnTo>
                    <a:pt x="239929" y="146040"/>
                  </a:lnTo>
                  <a:lnTo>
                    <a:pt x="243184" y="146502"/>
                  </a:lnTo>
                  <a:lnTo>
                    <a:pt x="248926" y="146666"/>
                  </a:lnTo>
                  <a:lnTo>
                    <a:pt x="250694" y="146376"/>
                  </a:lnTo>
                  <a:lnTo>
                    <a:pt x="256038" y="144194"/>
                  </a:lnTo>
                  <a:lnTo>
                    <a:pt x="257438" y="144029"/>
                  </a:lnTo>
                  <a:lnTo>
                    <a:pt x="259550" y="144233"/>
                  </a:lnTo>
                  <a:lnTo>
                    <a:pt x="262547" y="144882"/>
                  </a:lnTo>
                  <a:lnTo>
                    <a:pt x="265567" y="145015"/>
                  </a:lnTo>
                  <a:lnTo>
                    <a:pt x="267037" y="144342"/>
                  </a:lnTo>
                  <a:lnTo>
                    <a:pt x="267170" y="143458"/>
                  </a:lnTo>
                  <a:lnTo>
                    <a:pt x="267640" y="142308"/>
                  </a:lnTo>
                  <a:lnTo>
                    <a:pt x="268453" y="14187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2" name="Freeform: Shape 581">
              <a:extLst>
                <a:ext uri="{FF2B5EF4-FFF2-40B4-BE49-F238E27FC236}">
                  <a16:creationId xmlns:a16="http://schemas.microsoft.com/office/drawing/2014/main" id="{FCDEEA33-7117-D889-DFCF-1E8FA8C213C5}"/>
                </a:ext>
              </a:extLst>
            </p:cNvPr>
            <p:cNvSpPr>
              <a:spLocks/>
            </p:cNvSpPr>
            <p:nvPr/>
          </p:nvSpPr>
          <p:spPr>
            <a:xfrm>
              <a:off x="5635405" y="5136154"/>
              <a:ext cx="437103" cy="958824"/>
            </a:xfrm>
            <a:custGeom>
              <a:avLst/>
              <a:gdLst>
                <a:gd name="connsiteX0" fmla="*/ 239906 w 437103"/>
                <a:gd name="connsiteY0" fmla="*/ 10202 h 958824"/>
                <a:gd name="connsiteX1" fmla="*/ 240461 w 437103"/>
                <a:gd name="connsiteY1" fmla="*/ 10851 h 958824"/>
                <a:gd name="connsiteX2" fmla="*/ 240453 w 437103"/>
                <a:gd name="connsiteY2" fmla="*/ 11532 h 958824"/>
                <a:gd name="connsiteX3" fmla="*/ 242307 w 437103"/>
                <a:gd name="connsiteY3" fmla="*/ 12924 h 958824"/>
                <a:gd name="connsiteX4" fmla="*/ 246016 w 437103"/>
                <a:gd name="connsiteY4" fmla="*/ 15044 h 958824"/>
                <a:gd name="connsiteX5" fmla="*/ 249489 w 437103"/>
                <a:gd name="connsiteY5" fmla="*/ 19136 h 958824"/>
                <a:gd name="connsiteX6" fmla="*/ 252728 w 437103"/>
                <a:gd name="connsiteY6" fmla="*/ 25215 h 958824"/>
                <a:gd name="connsiteX7" fmla="*/ 255771 w 437103"/>
                <a:gd name="connsiteY7" fmla="*/ 29721 h 958824"/>
                <a:gd name="connsiteX8" fmla="*/ 258611 w 437103"/>
                <a:gd name="connsiteY8" fmla="*/ 32632 h 958824"/>
                <a:gd name="connsiteX9" fmla="*/ 261224 w 437103"/>
                <a:gd name="connsiteY9" fmla="*/ 34697 h 958824"/>
                <a:gd name="connsiteX10" fmla="*/ 263611 w 437103"/>
                <a:gd name="connsiteY10" fmla="*/ 35902 h 958824"/>
                <a:gd name="connsiteX11" fmla="*/ 264886 w 437103"/>
                <a:gd name="connsiteY11" fmla="*/ 36880 h 958824"/>
                <a:gd name="connsiteX12" fmla="*/ 265050 w 437103"/>
                <a:gd name="connsiteY12" fmla="*/ 37631 h 958824"/>
                <a:gd name="connsiteX13" fmla="*/ 267280 w 437103"/>
                <a:gd name="connsiteY13" fmla="*/ 39187 h 958824"/>
                <a:gd name="connsiteX14" fmla="*/ 271575 w 437103"/>
                <a:gd name="connsiteY14" fmla="*/ 41558 h 958824"/>
                <a:gd name="connsiteX15" fmla="*/ 274290 w 437103"/>
                <a:gd name="connsiteY15" fmla="*/ 43929 h 958824"/>
                <a:gd name="connsiteX16" fmla="*/ 275432 w 437103"/>
                <a:gd name="connsiteY16" fmla="*/ 46291 h 958824"/>
                <a:gd name="connsiteX17" fmla="*/ 279672 w 437103"/>
                <a:gd name="connsiteY17" fmla="*/ 48740 h 958824"/>
                <a:gd name="connsiteX18" fmla="*/ 287018 w 437103"/>
                <a:gd name="connsiteY18" fmla="*/ 51259 h 958824"/>
                <a:gd name="connsiteX19" fmla="*/ 292362 w 437103"/>
                <a:gd name="connsiteY19" fmla="*/ 52464 h 958824"/>
                <a:gd name="connsiteX20" fmla="*/ 295694 w 437103"/>
                <a:gd name="connsiteY20" fmla="*/ 52355 h 958824"/>
                <a:gd name="connsiteX21" fmla="*/ 300475 w 437103"/>
                <a:gd name="connsiteY21" fmla="*/ 54365 h 958824"/>
                <a:gd name="connsiteX22" fmla="*/ 306702 w 437103"/>
                <a:gd name="connsiteY22" fmla="*/ 58512 h 958824"/>
                <a:gd name="connsiteX23" fmla="*/ 310504 w 437103"/>
                <a:gd name="connsiteY23" fmla="*/ 61390 h 958824"/>
                <a:gd name="connsiteX24" fmla="*/ 311873 w 437103"/>
                <a:gd name="connsiteY24" fmla="*/ 62994 h 958824"/>
                <a:gd name="connsiteX25" fmla="*/ 315949 w 437103"/>
                <a:gd name="connsiteY25" fmla="*/ 65600 h 958824"/>
                <a:gd name="connsiteX26" fmla="*/ 326120 w 437103"/>
                <a:gd name="connsiteY26" fmla="*/ 70990 h 958824"/>
                <a:gd name="connsiteX27" fmla="*/ 330603 w 437103"/>
                <a:gd name="connsiteY27" fmla="*/ 72343 h 958824"/>
                <a:gd name="connsiteX28" fmla="*/ 332731 w 437103"/>
                <a:gd name="connsiteY28" fmla="*/ 73580 h 958824"/>
                <a:gd name="connsiteX29" fmla="*/ 333990 w 437103"/>
                <a:gd name="connsiteY29" fmla="*/ 75144 h 958824"/>
                <a:gd name="connsiteX30" fmla="*/ 335234 w 437103"/>
                <a:gd name="connsiteY30" fmla="*/ 75629 h 958824"/>
                <a:gd name="connsiteX31" fmla="*/ 336462 w 437103"/>
                <a:gd name="connsiteY31" fmla="*/ 75019 h 958824"/>
                <a:gd name="connsiteX32" fmla="*/ 339013 w 437103"/>
                <a:gd name="connsiteY32" fmla="*/ 75582 h 958824"/>
                <a:gd name="connsiteX33" fmla="*/ 342893 w 437103"/>
                <a:gd name="connsiteY33" fmla="*/ 77319 h 958824"/>
                <a:gd name="connsiteX34" fmla="*/ 345929 w 437103"/>
                <a:gd name="connsiteY34" fmla="*/ 79423 h 958824"/>
                <a:gd name="connsiteX35" fmla="*/ 349833 w 437103"/>
                <a:gd name="connsiteY35" fmla="*/ 84063 h 958824"/>
                <a:gd name="connsiteX36" fmla="*/ 351077 w 437103"/>
                <a:gd name="connsiteY36" fmla="*/ 85917 h 958824"/>
                <a:gd name="connsiteX37" fmla="*/ 351601 w 437103"/>
                <a:gd name="connsiteY37" fmla="*/ 87576 h 958824"/>
                <a:gd name="connsiteX38" fmla="*/ 351413 w 437103"/>
                <a:gd name="connsiteY38" fmla="*/ 89038 h 958824"/>
                <a:gd name="connsiteX39" fmla="*/ 350224 w 437103"/>
                <a:gd name="connsiteY39" fmla="*/ 90603 h 958824"/>
                <a:gd name="connsiteX40" fmla="*/ 348033 w 437103"/>
                <a:gd name="connsiteY40" fmla="*/ 92262 h 958824"/>
                <a:gd name="connsiteX41" fmla="*/ 347384 w 437103"/>
                <a:gd name="connsiteY41" fmla="*/ 92989 h 958824"/>
                <a:gd name="connsiteX42" fmla="*/ 347337 w 437103"/>
                <a:gd name="connsiteY42" fmla="*/ 93685 h 958824"/>
                <a:gd name="connsiteX43" fmla="*/ 346781 w 437103"/>
                <a:gd name="connsiteY43" fmla="*/ 95086 h 958824"/>
                <a:gd name="connsiteX44" fmla="*/ 344966 w 437103"/>
                <a:gd name="connsiteY44" fmla="*/ 98075 h 958824"/>
                <a:gd name="connsiteX45" fmla="*/ 344505 w 437103"/>
                <a:gd name="connsiteY45" fmla="*/ 99467 h 958824"/>
                <a:gd name="connsiteX46" fmla="*/ 344403 w 437103"/>
                <a:gd name="connsiteY46" fmla="*/ 100500 h 958824"/>
                <a:gd name="connsiteX47" fmla="*/ 343253 w 437103"/>
                <a:gd name="connsiteY47" fmla="*/ 101626 h 958824"/>
                <a:gd name="connsiteX48" fmla="*/ 340194 w 437103"/>
                <a:gd name="connsiteY48" fmla="*/ 103707 h 958824"/>
                <a:gd name="connsiteX49" fmla="*/ 339560 w 437103"/>
                <a:gd name="connsiteY49" fmla="*/ 104717 h 958824"/>
                <a:gd name="connsiteX50" fmla="*/ 339404 w 437103"/>
                <a:gd name="connsiteY50" fmla="*/ 105804 h 958824"/>
                <a:gd name="connsiteX51" fmla="*/ 339021 w 437103"/>
                <a:gd name="connsiteY51" fmla="*/ 106453 h 958824"/>
                <a:gd name="connsiteX52" fmla="*/ 338606 w 437103"/>
                <a:gd name="connsiteY52" fmla="*/ 106728 h 958824"/>
                <a:gd name="connsiteX53" fmla="*/ 338019 w 437103"/>
                <a:gd name="connsiteY53" fmla="*/ 107815 h 958824"/>
                <a:gd name="connsiteX54" fmla="*/ 337542 w 437103"/>
                <a:gd name="connsiteY54" fmla="*/ 109622 h 958824"/>
                <a:gd name="connsiteX55" fmla="*/ 337495 w 437103"/>
                <a:gd name="connsiteY55" fmla="*/ 111938 h 958824"/>
                <a:gd name="connsiteX56" fmla="*/ 337871 w 437103"/>
                <a:gd name="connsiteY56" fmla="*/ 114770 h 958824"/>
                <a:gd name="connsiteX57" fmla="*/ 337792 w 437103"/>
                <a:gd name="connsiteY57" fmla="*/ 115685 h 958824"/>
                <a:gd name="connsiteX58" fmla="*/ 337120 w 437103"/>
                <a:gd name="connsiteY58" fmla="*/ 116170 h 958824"/>
                <a:gd name="connsiteX59" fmla="*/ 336736 w 437103"/>
                <a:gd name="connsiteY59" fmla="*/ 116827 h 958824"/>
                <a:gd name="connsiteX60" fmla="*/ 336603 w 437103"/>
                <a:gd name="connsiteY60" fmla="*/ 118149 h 958824"/>
                <a:gd name="connsiteX61" fmla="*/ 336024 w 437103"/>
                <a:gd name="connsiteY61" fmla="*/ 119120 h 958824"/>
                <a:gd name="connsiteX62" fmla="*/ 335015 w 437103"/>
                <a:gd name="connsiteY62" fmla="*/ 119738 h 958824"/>
                <a:gd name="connsiteX63" fmla="*/ 334639 w 437103"/>
                <a:gd name="connsiteY63" fmla="*/ 120442 h 958824"/>
                <a:gd name="connsiteX64" fmla="*/ 334906 w 437103"/>
                <a:gd name="connsiteY64" fmla="*/ 121247 h 958824"/>
                <a:gd name="connsiteX65" fmla="*/ 334162 w 437103"/>
                <a:gd name="connsiteY65" fmla="*/ 122038 h 958824"/>
                <a:gd name="connsiteX66" fmla="*/ 332410 w 437103"/>
                <a:gd name="connsiteY66" fmla="*/ 122820 h 958824"/>
                <a:gd name="connsiteX67" fmla="*/ 331338 w 437103"/>
                <a:gd name="connsiteY67" fmla="*/ 123962 h 958824"/>
                <a:gd name="connsiteX68" fmla="*/ 330939 w 437103"/>
                <a:gd name="connsiteY68" fmla="*/ 125457 h 958824"/>
                <a:gd name="connsiteX69" fmla="*/ 329961 w 437103"/>
                <a:gd name="connsiteY69" fmla="*/ 126794 h 958824"/>
                <a:gd name="connsiteX70" fmla="*/ 328404 w 437103"/>
                <a:gd name="connsiteY70" fmla="*/ 127976 h 958824"/>
                <a:gd name="connsiteX71" fmla="*/ 327896 w 437103"/>
                <a:gd name="connsiteY71" fmla="*/ 129548 h 958824"/>
                <a:gd name="connsiteX72" fmla="*/ 328709 w 437103"/>
                <a:gd name="connsiteY72" fmla="*/ 132459 h 958824"/>
                <a:gd name="connsiteX73" fmla="*/ 338301 w 437103"/>
                <a:gd name="connsiteY73" fmla="*/ 131449 h 958824"/>
                <a:gd name="connsiteX74" fmla="*/ 346117 w 437103"/>
                <a:gd name="connsiteY74" fmla="*/ 132513 h 958824"/>
                <a:gd name="connsiteX75" fmla="*/ 355364 w 437103"/>
                <a:gd name="connsiteY75" fmla="*/ 135314 h 958824"/>
                <a:gd name="connsiteX76" fmla="*/ 361497 w 437103"/>
                <a:gd name="connsiteY76" fmla="*/ 136292 h 958824"/>
                <a:gd name="connsiteX77" fmla="*/ 364525 w 437103"/>
                <a:gd name="connsiteY77" fmla="*/ 135447 h 958824"/>
                <a:gd name="connsiteX78" fmla="*/ 366771 w 437103"/>
                <a:gd name="connsiteY78" fmla="*/ 135565 h 958824"/>
                <a:gd name="connsiteX79" fmla="*/ 368233 w 437103"/>
                <a:gd name="connsiteY79" fmla="*/ 136652 h 958824"/>
                <a:gd name="connsiteX80" fmla="*/ 370197 w 437103"/>
                <a:gd name="connsiteY80" fmla="*/ 136871 h 958824"/>
                <a:gd name="connsiteX81" fmla="*/ 372661 w 437103"/>
                <a:gd name="connsiteY81" fmla="*/ 136230 h 958824"/>
                <a:gd name="connsiteX82" fmla="*/ 374703 w 437103"/>
                <a:gd name="connsiteY82" fmla="*/ 136722 h 958824"/>
                <a:gd name="connsiteX83" fmla="*/ 376315 w 437103"/>
                <a:gd name="connsiteY83" fmla="*/ 138350 h 958824"/>
                <a:gd name="connsiteX84" fmla="*/ 377778 w 437103"/>
                <a:gd name="connsiteY84" fmla="*/ 137943 h 958824"/>
                <a:gd name="connsiteX85" fmla="*/ 379092 w 437103"/>
                <a:gd name="connsiteY85" fmla="*/ 135518 h 958824"/>
                <a:gd name="connsiteX86" fmla="*/ 380602 w 437103"/>
                <a:gd name="connsiteY86" fmla="*/ 133741 h 958824"/>
                <a:gd name="connsiteX87" fmla="*/ 382308 w 437103"/>
                <a:gd name="connsiteY87" fmla="*/ 132631 h 958824"/>
                <a:gd name="connsiteX88" fmla="*/ 384428 w 437103"/>
                <a:gd name="connsiteY88" fmla="*/ 132294 h 958824"/>
                <a:gd name="connsiteX89" fmla="*/ 386971 w 437103"/>
                <a:gd name="connsiteY89" fmla="*/ 132740 h 958824"/>
                <a:gd name="connsiteX90" fmla="*/ 388997 w 437103"/>
                <a:gd name="connsiteY90" fmla="*/ 133632 h 958824"/>
                <a:gd name="connsiteX91" fmla="*/ 390514 w 437103"/>
                <a:gd name="connsiteY91" fmla="*/ 134970 h 958824"/>
                <a:gd name="connsiteX92" fmla="*/ 392165 w 437103"/>
                <a:gd name="connsiteY92" fmla="*/ 134931 h 958824"/>
                <a:gd name="connsiteX93" fmla="*/ 393957 w 437103"/>
                <a:gd name="connsiteY93" fmla="*/ 133515 h 958824"/>
                <a:gd name="connsiteX94" fmla="*/ 394817 w 437103"/>
                <a:gd name="connsiteY94" fmla="*/ 131817 h 958824"/>
                <a:gd name="connsiteX95" fmla="*/ 394739 w 437103"/>
                <a:gd name="connsiteY95" fmla="*/ 129838 h 958824"/>
                <a:gd name="connsiteX96" fmla="*/ 395451 w 437103"/>
                <a:gd name="connsiteY96" fmla="*/ 128422 h 958824"/>
                <a:gd name="connsiteX97" fmla="*/ 396945 w 437103"/>
                <a:gd name="connsiteY97" fmla="*/ 127569 h 958824"/>
                <a:gd name="connsiteX98" fmla="*/ 397955 w 437103"/>
                <a:gd name="connsiteY98" fmla="*/ 126419 h 958824"/>
                <a:gd name="connsiteX99" fmla="*/ 398479 w 437103"/>
                <a:gd name="connsiteY99" fmla="*/ 124964 h 958824"/>
                <a:gd name="connsiteX100" fmla="*/ 400255 w 437103"/>
                <a:gd name="connsiteY100" fmla="*/ 124080 h 958824"/>
                <a:gd name="connsiteX101" fmla="*/ 403282 w 437103"/>
                <a:gd name="connsiteY101" fmla="*/ 123759 h 958824"/>
                <a:gd name="connsiteX102" fmla="*/ 404871 w 437103"/>
                <a:gd name="connsiteY102" fmla="*/ 123047 h 958824"/>
                <a:gd name="connsiteX103" fmla="*/ 405011 w 437103"/>
                <a:gd name="connsiteY103" fmla="*/ 121944 h 958824"/>
                <a:gd name="connsiteX104" fmla="*/ 405903 w 437103"/>
                <a:gd name="connsiteY104" fmla="*/ 120927 h 958824"/>
                <a:gd name="connsiteX105" fmla="*/ 407554 w 437103"/>
                <a:gd name="connsiteY105" fmla="*/ 119996 h 958824"/>
                <a:gd name="connsiteX106" fmla="*/ 408688 w 437103"/>
                <a:gd name="connsiteY106" fmla="*/ 118838 h 958824"/>
                <a:gd name="connsiteX107" fmla="*/ 409298 w 437103"/>
                <a:gd name="connsiteY107" fmla="*/ 117453 h 958824"/>
                <a:gd name="connsiteX108" fmla="*/ 410292 w 437103"/>
                <a:gd name="connsiteY108" fmla="*/ 116577 h 958824"/>
                <a:gd name="connsiteX109" fmla="*/ 411685 w 437103"/>
                <a:gd name="connsiteY109" fmla="*/ 116225 h 958824"/>
                <a:gd name="connsiteX110" fmla="*/ 413234 w 437103"/>
                <a:gd name="connsiteY110" fmla="*/ 113307 h 958824"/>
                <a:gd name="connsiteX111" fmla="*/ 414931 w 437103"/>
                <a:gd name="connsiteY111" fmla="*/ 107846 h 958824"/>
                <a:gd name="connsiteX112" fmla="*/ 415941 w 437103"/>
                <a:gd name="connsiteY112" fmla="*/ 100477 h 958824"/>
                <a:gd name="connsiteX113" fmla="*/ 416293 w 437103"/>
                <a:gd name="connsiteY113" fmla="*/ 90048 h 958824"/>
                <a:gd name="connsiteX114" fmla="*/ 418006 w 437103"/>
                <a:gd name="connsiteY114" fmla="*/ 90055 h 958824"/>
                <a:gd name="connsiteX115" fmla="*/ 418804 w 437103"/>
                <a:gd name="connsiteY115" fmla="*/ 90830 h 958824"/>
                <a:gd name="connsiteX116" fmla="*/ 420071 w 437103"/>
                <a:gd name="connsiteY116" fmla="*/ 91229 h 958824"/>
                <a:gd name="connsiteX117" fmla="*/ 421402 w 437103"/>
                <a:gd name="connsiteY117" fmla="*/ 90353 h 958824"/>
                <a:gd name="connsiteX118" fmla="*/ 422536 w 437103"/>
                <a:gd name="connsiteY118" fmla="*/ 89946 h 958824"/>
                <a:gd name="connsiteX119" fmla="*/ 424327 w 437103"/>
                <a:gd name="connsiteY119" fmla="*/ 89915 h 958824"/>
                <a:gd name="connsiteX120" fmla="*/ 425298 w 437103"/>
                <a:gd name="connsiteY120" fmla="*/ 88929 h 958824"/>
                <a:gd name="connsiteX121" fmla="*/ 426432 w 437103"/>
                <a:gd name="connsiteY121" fmla="*/ 88772 h 958824"/>
                <a:gd name="connsiteX122" fmla="*/ 427206 w 437103"/>
                <a:gd name="connsiteY122" fmla="*/ 89304 h 958824"/>
                <a:gd name="connsiteX123" fmla="*/ 427957 w 437103"/>
                <a:gd name="connsiteY123" fmla="*/ 89954 h 958824"/>
                <a:gd name="connsiteX124" fmla="*/ 429554 w 437103"/>
                <a:gd name="connsiteY124" fmla="*/ 90103 h 958824"/>
                <a:gd name="connsiteX125" fmla="*/ 430821 w 437103"/>
                <a:gd name="connsiteY125" fmla="*/ 91792 h 958824"/>
                <a:gd name="connsiteX126" fmla="*/ 432213 w 437103"/>
                <a:gd name="connsiteY126" fmla="*/ 92309 h 958824"/>
                <a:gd name="connsiteX127" fmla="*/ 432808 w 437103"/>
                <a:gd name="connsiteY127" fmla="*/ 94249 h 958824"/>
                <a:gd name="connsiteX128" fmla="*/ 433708 w 437103"/>
                <a:gd name="connsiteY128" fmla="*/ 99358 h 958824"/>
                <a:gd name="connsiteX129" fmla="*/ 435382 w 437103"/>
                <a:gd name="connsiteY129" fmla="*/ 102377 h 958824"/>
                <a:gd name="connsiteX130" fmla="*/ 437041 w 437103"/>
                <a:gd name="connsiteY130" fmla="*/ 105820 h 958824"/>
                <a:gd name="connsiteX131" fmla="*/ 437103 w 437103"/>
                <a:gd name="connsiteY131" fmla="*/ 107353 h 958824"/>
                <a:gd name="connsiteX132" fmla="*/ 436172 w 437103"/>
                <a:gd name="connsiteY132" fmla="*/ 108902 h 958824"/>
                <a:gd name="connsiteX133" fmla="*/ 436016 w 437103"/>
                <a:gd name="connsiteY133" fmla="*/ 111132 h 958824"/>
                <a:gd name="connsiteX134" fmla="*/ 435437 w 437103"/>
                <a:gd name="connsiteY134" fmla="*/ 116585 h 958824"/>
                <a:gd name="connsiteX135" fmla="*/ 435241 w 437103"/>
                <a:gd name="connsiteY135" fmla="*/ 118595 h 958824"/>
                <a:gd name="connsiteX136" fmla="*/ 435820 w 437103"/>
                <a:gd name="connsiteY136" fmla="*/ 119964 h 958824"/>
                <a:gd name="connsiteX137" fmla="*/ 436031 w 437103"/>
                <a:gd name="connsiteY137" fmla="*/ 121881 h 958824"/>
                <a:gd name="connsiteX138" fmla="*/ 435131 w 437103"/>
                <a:gd name="connsiteY138" fmla="*/ 124220 h 958824"/>
                <a:gd name="connsiteX139" fmla="*/ 433379 w 437103"/>
                <a:gd name="connsiteY139" fmla="*/ 127725 h 958824"/>
                <a:gd name="connsiteX140" fmla="*/ 431682 w 437103"/>
                <a:gd name="connsiteY140" fmla="*/ 128672 h 958824"/>
                <a:gd name="connsiteX141" fmla="*/ 431243 w 437103"/>
                <a:gd name="connsiteY141" fmla="*/ 128711 h 958824"/>
                <a:gd name="connsiteX142" fmla="*/ 428943 w 437103"/>
                <a:gd name="connsiteY142" fmla="*/ 130737 h 958824"/>
                <a:gd name="connsiteX143" fmla="*/ 427324 w 437103"/>
                <a:gd name="connsiteY143" fmla="*/ 131496 h 958824"/>
                <a:gd name="connsiteX144" fmla="*/ 426385 w 437103"/>
                <a:gd name="connsiteY144" fmla="*/ 130988 h 958824"/>
                <a:gd name="connsiteX145" fmla="*/ 425313 w 437103"/>
                <a:gd name="connsiteY145" fmla="*/ 131864 h 958824"/>
                <a:gd name="connsiteX146" fmla="*/ 424108 w 437103"/>
                <a:gd name="connsiteY146" fmla="*/ 134141 h 958824"/>
                <a:gd name="connsiteX147" fmla="*/ 422638 w 437103"/>
                <a:gd name="connsiteY147" fmla="*/ 135158 h 958824"/>
                <a:gd name="connsiteX148" fmla="*/ 419978 w 437103"/>
                <a:gd name="connsiteY148" fmla="*/ 135721 h 958824"/>
                <a:gd name="connsiteX149" fmla="*/ 419179 w 437103"/>
                <a:gd name="connsiteY149" fmla="*/ 135987 h 958824"/>
                <a:gd name="connsiteX150" fmla="*/ 417630 w 437103"/>
                <a:gd name="connsiteY150" fmla="*/ 135909 h 958824"/>
                <a:gd name="connsiteX151" fmla="*/ 416301 w 437103"/>
                <a:gd name="connsiteY151" fmla="*/ 136472 h 958824"/>
                <a:gd name="connsiteX152" fmla="*/ 415190 w 437103"/>
                <a:gd name="connsiteY152" fmla="*/ 137685 h 958824"/>
                <a:gd name="connsiteX153" fmla="*/ 414008 w 437103"/>
                <a:gd name="connsiteY153" fmla="*/ 138138 h 958824"/>
                <a:gd name="connsiteX154" fmla="*/ 412749 w 437103"/>
                <a:gd name="connsiteY154" fmla="*/ 137833 h 958824"/>
                <a:gd name="connsiteX155" fmla="*/ 411607 w 437103"/>
                <a:gd name="connsiteY155" fmla="*/ 138279 h 958824"/>
                <a:gd name="connsiteX156" fmla="*/ 410582 w 437103"/>
                <a:gd name="connsiteY156" fmla="*/ 139476 h 958824"/>
                <a:gd name="connsiteX157" fmla="*/ 409987 w 437103"/>
                <a:gd name="connsiteY157" fmla="*/ 140775 h 958824"/>
                <a:gd name="connsiteX158" fmla="*/ 409823 w 437103"/>
                <a:gd name="connsiteY158" fmla="*/ 142175 h 958824"/>
                <a:gd name="connsiteX159" fmla="*/ 408821 w 437103"/>
                <a:gd name="connsiteY159" fmla="*/ 143130 h 958824"/>
                <a:gd name="connsiteX160" fmla="*/ 406975 w 437103"/>
                <a:gd name="connsiteY160" fmla="*/ 143638 h 958824"/>
                <a:gd name="connsiteX161" fmla="*/ 406333 w 437103"/>
                <a:gd name="connsiteY161" fmla="*/ 144342 h 958824"/>
                <a:gd name="connsiteX162" fmla="*/ 406451 w 437103"/>
                <a:gd name="connsiteY162" fmla="*/ 145320 h 958824"/>
                <a:gd name="connsiteX163" fmla="*/ 405621 w 437103"/>
                <a:gd name="connsiteY163" fmla="*/ 146079 h 958824"/>
                <a:gd name="connsiteX164" fmla="*/ 402500 w 437103"/>
                <a:gd name="connsiteY164" fmla="*/ 146877 h 958824"/>
                <a:gd name="connsiteX165" fmla="*/ 400239 w 437103"/>
                <a:gd name="connsiteY165" fmla="*/ 148285 h 958824"/>
                <a:gd name="connsiteX166" fmla="*/ 398846 w 437103"/>
                <a:gd name="connsiteY166" fmla="*/ 150312 h 958824"/>
                <a:gd name="connsiteX167" fmla="*/ 397376 w 437103"/>
                <a:gd name="connsiteY167" fmla="*/ 151587 h 958824"/>
                <a:gd name="connsiteX168" fmla="*/ 395060 w 437103"/>
                <a:gd name="connsiteY168" fmla="*/ 152369 h 958824"/>
                <a:gd name="connsiteX169" fmla="*/ 391915 w 437103"/>
                <a:gd name="connsiteY169" fmla="*/ 154435 h 958824"/>
                <a:gd name="connsiteX170" fmla="*/ 391461 w 437103"/>
                <a:gd name="connsiteY170" fmla="*/ 155710 h 958824"/>
                <a:gd name="connsiteX171" fmla="*/ 392658 w 437103"/>
                <a:gd name="connsiteY171" fmla="*/ 156883 h 958824"/>
                <a:gd name="connsiteX172" fmla="*/ 393088 w 437103"/>
                <a:gd name="connsiteY172" fmla="*/ 157932 h 958824"/>
                <a:gd name="connsiteX173" fmla="*/ 392752 w 437103"/>
                <a:gd name="connsiteY173" fmla="*/ 158847 h 958824"/>
                <a:gd name="connsiteX174" fmla="*/ 391774 w 437103"/>
                <a:gd name="connsiteY174" fmla="*/ 158972 h 958824"/>
                <a:gd name="connsiteX175" fmla="*/ 390147 w 437103"/>
                <a:gd name="connsiteY175" fmla="*/ 158307 h 958824"/>
                <a:gd name="connsiteX176" fmla="*/ 388989 w 437103"/>
                <a:gd name="connsiteY176" fmla="*/ 158166 h 958824"/>
                <a:gd name="connsiteX177" fmla="*/ 388300 w 437103"/>
                <a:gd name="connsiteY177" fmla="*/ 158558 h 958824"/>
                <a:gd name="connsiteX178" fmla="*/ 387972 w 437103"/>
                <a:gd name="connsiteY178" fmla="*/ 159293 h 958824"/>
                <a:gd name="connsiteX179" fmla="*/ 388011 w 437103"/>
                <a:gd name="connsiteY179" fmla="*/ 160373 h 958824"/>
                <a:gd name="connsiteX180" fmla="*/ 387432 w 437103"/>
                <a:gd name="connsiteY180" fmla="*/ 161108 h 958824"/>
                <a:gd name="connsiteX181" fmla="*/ 386227 w 437103"/>
                <a:gd name="connsiteY181" fmla="*/ 161499 h 958824"/>
                <a:gd name="connsiteX182" fmla="*/ 385468 w 437103"/>
                <a:gd name="connsiteY182" fmla="*/ 162391 h 958824"/>
                <a:gd name="connsiteX183" fmla="*/ 385148 w 437103"/>
                <a:gd name="connsiteY183" fmla="*/ 163791 h 958824"/>
                <a:gd name="connsiteX184" fmla="*/ 383638 w 437103"/>
                <a:gd name="connsiteY184" fmla="*/ 165559 h 958824"/>
                <a:gd name="connsiteX185" fmla="*/ 380946 w 437103"/>
                <a:gd name="connsiteY185" fmla="*/ 167688 h 958824"/>
                <a:gd name="connsiteX186" fmla="*/ 378826 w 437103"/>
                <a:gd name="connsiteY186" fmla="*/ 170559 h 958824"/>
                <a:gd name="connsiteX187" fmla="*/ 377269 w 437103"/>
                <a:gd name="connsiteY187" fmla="*/ 174173 h 958824"/>
                <a:gd name="connsiteX188" fmla="*/ 375454 w 437103"/>
                <a:gd name="connsiteY188" fmla="*/ 176552 h 958824"/>
                <a:gd name="connsiteX189" fmla="*/ 373373 w 437103"/>
                <a:gd name="connsiteY189" fmla="*/ 177694 h 958824"/>
                <a:gd name="connsiteX190" fmla="*/ 371942 w 437103"/>
                <a:gd name="connsiteY190" fmla="*/ 179321 h 958824"/>
                <a:gd name="connsiteX191" fmla="*/ 371159 w 437103"/>
                <a:gd name="connsiteY191" fmla="*/ 181433 h 958824"/>
                <a:gd name="connsiteX192" fmla="*/ 368937 w 437103"/>
                <a:gd name="connsiteY192" fmla="*/ 184704 h 958824"/>
                <a:gd name="connsiteX193" fmla="*/ 365292 w 437103"/>
                <a:gd name="connsiteY193" fmla="*/ 189147 h 958824"/>
                <a:gd name="connsiteX194" fmla="*/ 361983 w 437103"/>
                <a:gd name="connsiteY194" fmla="*/ 192198 h 958824"/>
                <a:gd name="connsiteX195" fmla="*/ 359010 w 437103"/>
                <a:gd name="connsiteY195" fmla="*/ 193857 h 958824"/>
                <a:gd name="connsiteX196" fmla="*/ 357343 w 437103"/>
                <a:gd name="connsiteY196" fmla="*/ 195734 h 958824"/>
                <a:gd name="connsiteX197" fmla="*/ 356975 w 437103"/>
                <a:gd name="connsiteY197" fmla="*/ 197823 h 958824"/>
                <a:gd name="connsiteX198" fmla="*/ 355051 w 437103"/>
                <a:gd name="connsiteY198" fmla="*/ 200210 h 958824"/>
                <a:gd name="connsiteX199" fmla="*/ 351569 w 437103"/>
                <a:gd name="connsiteY199" fmla="*/ 202885 h 958824"/>
                <a:gd name="connsiteX200" fmla="*/ 350584 w 437103"/>
                <a:gd name="connsiteY200" fmla="*/ 204090 h 958824"/>
                <a:gd name="connsiteX201" fmla="*/ 349770 w 437103"/>
                <a:gd name="connsiteY201" fmla="*/ 205076 h 958824"/>
                <a:gd name="connsiteX202" fmla="*/ 349653 w 437103"/>
                <a:gd name="connsiteY202" fmla="*/ 206797 h 958824"/>
                <a:gd name="connsiteX203" fmla="*/ 348299 w 437103"/>
                <a:gd name="connsiteY203" fmla="*/ 209058 h 958824"/>
                <a:gd name="connsiteX204" fmla="*/ 345694 w 437103"/>
                <a:gd name="connsiteY204" fmla="*/ 211866 h 958824"/>
                <a:gd name="connsiteX205" fmla="*/ 344786 w 437103"/>
                <a:gd name="connsiteY205" fmla="*/ 214300 h 958824"/>
                <a:gd name="connsiteX206" fmla="*/ 345968 w 437103"/>
                <a:gd name="connsiteY206" fmla="*/ 217374 h 958824"/>
                <a:gd name="connsiteX207" fmla="*/ 346140 w 437103"/>
                <a:gd name="connsiteY207" fmla="*/ 221106 h 958824"/>
                <a:gd name="connsiteX208" fmla="*/ 345624 w 437103"/>
                <a:gd name="connsiteY208" fmla="*/ 222600 h 958824"/>
                <a:gd name="connsiteX209" fmla="*/ 344482 w 437103"/>
                <a:gd name="connsiteY209" fmla="*/ 223109 h 958824"/>
                <a:gd name="connsiteX210" fmla="*/ 344223 w 437103"/>
                <a:gd name="connsiteY210" fmla="*/ 224071 h 958824"/>
                <a:gd name="connsiteX211" fmla="*/ 344841 w 437103"/>
                <a:gd name="connsiteY211" fmla="*/ 225495 h 958824"/>
                <a:gd name="connsiteX212" fmla="*/ 344873 w 437103"/>
                <a:gd name="connsiteY212" fmla="*/ 227365 h 958824"/>
                <a:gd name="connsiteX213" fmla="*/ 344325 w 437103"/>
                <a:gd name="connsiteY213" fmla="*/ 229688 h 958824"/>
                <a:gd name="connsiteX214" fmla="*/ 343120 w 437103"/>
                <a:gd name="connsiteY214" fmla="*/ 232348 h 958824"/>
                <a:gd name="connsiteX215" fmla="*/ 341250 w 437103"/>
                <a:gd name="connsiteY215" fmla="*/ 235344 h 958824"/>
                <a:gd name="connsiteX216" fmla="*/ 340797 w 437103"/>
                <a:gd name="connsiteY216" fmla="*/ 237347 h 958824"/>
                <a:gd name="connsiteX217" fmla="*/ 341767 w 437103"/>
                <a:gd name="connsiteY217" fmla="*/ 238356 h 958824"/>
                <a:gd name="connsiteX218" fmla="*/ 342244 w 437103"/>
                <a:gd name="connsiteY218" fmla="*/ 239428 h 958824"/>
                <a:gd name="connsiteX219" fmla="*/ 342228 w 437103"/>
                <a:gd name="connsiteY219" fmla="*/ 240571 h 958824"/>
                <a:gd name="connsiteX220" fmla="*/ 341829 w 437103"/>
                <a:gd name="connsiteY220" fmla="*/ 242221 h 958824"/>
                <a:gd name="connsiteX221" fmla="*/ 341055 w 437103"/>
                <a:gd name="connsiteY221" fmla="*/ 244388 h 958824"/>
                <a:gd name="connsiteX222" fmla="*/ 339881 w 437103"/>
                <a:gd name="connsiteY222" fmla="*/ 246000 h 958824"/>
                <a:gd name="connsiteX223" fmla="*/ 338309 w 437103"/>
                <a:gd name="connsiteY223" fmla="*/ 247048 h 958824"/>
                <a:gd name="connsiteX224" fmla="*/ 337832 w 437103"/>
                <a:gd name="connsiteY224" fmla="*/ 248378 h 958824"/>
                <a:gd name="connsiteX225" fmla="*/ 338465 w 437103"/>
                <a:gd name="connsiteY225" fmla="*/ 249982 h 958824"/>
                <a:gd name="connsiteX226" fmla="*/ 338551 w 437103"/>
                <a:gd name="connsiteY226" fmla="*/ 251656 h 958824"/>
                <a:gd name="connsiteX227" fmla="*/ 338098 w 437103"/>
                <a:gd name="connsiteY227" fmla="*/ 253401 h 958824"/>
                <a:gd name="connsiteX228" fmla="*/ 338364 w 437103"/>
                <a:gd name="connsiteY228" fmla="*/ 255099 h 958824"/>
                <a:gd name="connsiteX229" fmla="*/ 339349 w 437103"/>
                <a:gd name="connsiteY229" fmla="*/ 256749 h 958824"/>
                <a:gd name="connsiteX230" fmla="*/ 339279 w 437103"/>
                <a:gd name="connsiteY230" fmla="*/ 258635 h 958824"/>
                <a:gd name="connsiteX231" fmla="*/ 337566 w 437103"/>
                <a:gd name="connsiteY231" fmla="*/ 262508 h 958824"/>
                <a:gd name="connsiteX232" fmla="*/ 337151 w 437103"/>
                <a:gd name="connsiteY232" fmla="*/ 264901 h 958824"/>
                <a:gd name="connsiteX233" fmla="*/ 338223 w 437103"/>
                <a:gd name="connsiteY233" fmla="*/ 275174 h 958824"/>
                <a:gd name="connsiteX234" fmla="*/ 337573 w 437103"/>
                <a:gd name="connsiteY234" fmla="*/ 276613 h 958824"/>
                <a:gd name="connsiteX235" fmla="*/ 336486 w 437103"/>
                <a:gd name="connsiteY235" fmla="*/ 278272 h 958824"/>
                <a:gd name="connsiteX236" fmla="*/ 335195 w 437103"/>
                <a:gd name="connsiteY236" fmla="*/ 278397 h 958824"/>
                <a:gd name="connsiteX237" fmla="*/ 333724 w 437103"/>
                <a:gd name="connsiteY237" fmla="*/ 278107 h 958824"/>
                <a:gd name="connsiteX238" fmla="*/ 332660 w 437103"/>
                <a:gd name="connsiteY238" fmla="*/ 279140 h 958824"/>
                <a:gd name="connsiteX239" fmla="*/ 331995 w 437103"/>
                <a:gd name="connsiteY239" fmla="*/ 283701 h 958824"/>
                <a:gd name="connsiteX240" fmla="*/ 329969 w 437103"/>
                <a:gd name="connsiteY240" fmla="*/ 293590 h 958824"/>
                <a:gd name="connsiteX241" fmla="*/ 330329 w 437103"/>
                <a:gd name="connsiteY241" fmla="*/ 295945 h 958824"/>
                <a:gd name="connsiteX242" fmla="*/ 331956 w 437103"/>
                <a:gd name="connsiteY242" fmla="*/ 299771 h 958824"/>
                <a:gd name="connsiteX243" fmla="*/ 332551 w 437103"/>
                <a:gd name="connsiteY243" fmla="*/ 302212 h 958824"/>
                <a:gd name="connsiteX244" fmla="*/ 333004 w 437103"/>
                <a:gd name="connsiteY244" fmla="*/ 304050 h 958824"/>
                <a:gd name="connsiteX245" fmla="*/ 333364 w 437103"/>
                <a:gd name="connsiteY245" fmla="*/ 307539 h 958824"/>
                <a:gd name="connsiteX246" fmla="*/ 332418 w 437103"/>
                <a:gd name="connsiteY246" fmla="*/ 309112 h 958824"/>
                <a:gd name="connsiteX247" fmla="*/ 331541 w 437103"/>
                <a:gd name="connsiteY247" fmla="*/ 309386 h 958824"/>
                <a:gd name="connsiteX248" fmla="*/ 330438 w 437103"/>
                <a:gd name="connsiteY248" fmla="*/ 310270 h 958824"/>
                <a:gd name="connsiteX249" fmla="*/ 331745 w 437103"/>
                <a:gd name="connsiteY249" fmla="*/ 314533 h 958824"/>
                <a:gd name="connsiteX250" fmla="*/ 332785 w 437103"/>
                <a:gd name="connsiteY250" fmla="*/ 316497 h 958824"/>
                <a:gd name="connsiteX251" fmla="*/ 335758 w 437103"/>
                <a:gd name="connsiteY251" fmla="*/ 320534 h 958824"/>
                <a:gd name="connsiteX252" fmla="*/ 347173 w 437103"/>
                <a:gd name="connsiteY252" fmla="*/ 326151 h 958824"/>
                <a:gd name="connsiteX253" fmla="*/ 351906 w 437103"/>
                <a:gd name="connsiteY253" fmla="*/ 329468 h 958824"/>
                <a:gd name="connsiteX254" fmla="*/ 357265 w 437103"/>
                <a:gd name="connsiteY254" fmla="*/ 333998 h 958824"/>
                <a:gd name="connsiteX255" fmla="*/ 360191 w 437103"/>
                <a:gd name="connsiteY255" fmla="*/ 338661 h 958824"/>
                <a:gd name="connsiteX256" fmla="*/ 360449 w 437103"/>
                <a:gd name="connsiteY256" fmla="*/ 342510 h 958824"/>
                <a:gd name="connsiteX257" fmla="*/ 356170 w 437103"/>
                <a:gd name="connsiteY257" fmla="*/ 348276 h 958824"/>
                <a:gd name="connsiteX258" fmla="*/ 355692 w 437103"/>
                <a:gd name="connsiteY258" fmla="*/ 353127 h 958824"/>
                <a:gd name="connsiteX259" fmla="*/ 356569 w 437103"/>
                <a:gd name="connsiteY259" fmla="*/ 356545 h 958824"/>
                <a:gd name="connsiteX260" fmla="*/ 358118 w 437103"/>
                <a:gd name="connsiteY260" fmla="*/ 359721 h 958824"/>
                <a:gd name="connsiteX261" fmla="*/ 362264 w 437103"/>
                <a:gd name="connsiteY261" fmla="*/ 363852 h 958824"/>
                <a:gd name="connsiteX262" fmla="*/ 365315 w 437103"/>
                <a:gd name="connsiteY262" fmla="*/ 365370 h 958824"/>
                <a:gd name="connsiteX263" fmla="*/ 369438 w 437103"/>
                <a:gd name="connsiteY263" fmla="*/ 365206 h 958824"/>
                <a:gd name="connsiteX264" fmla="*/ 370142 w 437103"/>
                <a:gd name="connsiteY264" fmla="*/ 366364 h 958824"/>
                <a:gd name="connsiteX265" fmla="*/ 370565 w 437103"/>
                <a:gd name="connsiteY265" fmla="*/ 367381 h 958824"/>
                <a:gd name="connsiteX266" fmla="*/ 371214 w 437103"/>
                <a:gd name="connsiteY266" fmla="*/ 375791 h 958824"/>
                <a:gd name="connsiteX267" fmla="*/ 371136 w 437103"/>
                <a:gd name="connsiteY267" fmla="*/ 378960 h 958824"/>
                <a:gd name="connsiteX268" fmla="*/ 369923 w 437103"/>
                <a:gd name="connsiteY268" fmla="*/ 381870 h 958824"/>
                <a:gd name="connsiteX269" fmla="*/ 362006 w 437103"/>
                <a:gd name="connsiteY269" fmla="*/ 395279 h 958824"/>
                <a:gd name="connsiteX270" fmla="*/ 355246 w 437103"/>
                <a:gd name="connsiteY270" fmla="*/ 403510 h 958824"/>
                <a:gd name="connsiteX271" fmla="*/ 352798 w 437103"/>
                <a:gd name="connsiteY271" fmla="*/ 408070 h 958824"/>
                <a:gd name="connsiteX272" fmla="*/ 351929 w 437103"/>
                <a:gd name="connsiteY272" fmla="*/ 412960 h 958824"/>
                <a:gd name="connsiteX273" fmla="*/ 349762 w 437103"/>
                <a:gd name="connsiteY273" fmla="*/ 415291 h 958824"/>
                <a:gd name="connsiteX274" fmla="*/ 338043 w 437103"/>
                <a:gd name="connsiteY274" fmla="*/ 422708 h 958824"/>
                <a:gd name="connsiteX275" fmla="*/ 319861 w 437103"/>
                <a:gd name="connsiteY275" fmla="*/ 429350 h 958824"/>
                <a:gd name="connsiteX276" fmla="*/ 305169 w 437103"/>
                <a:gd name="connsiteY276" fmla="*/ 432808 h 958824"/>
                <a:gd name="connsiteX277" fmla="*/ 301828 w 437103"/>
                <a:gd name="connsiteY277" fmla="*/ 433974 h 958824"/>
                <a:gd name="connsiteX278" fmla="*/ 278209 w 437103"/>
                <a:gd name="connsiteY278" fmla="*/ 437784 h 958824"/>
                <a:gd name="connsiteX279" fmla="*/ 273640 w 437103"/>
                <a:gd name="connsiteY279" fmla="*/ 438316 h 958824"/>
                <a:gd name="connsiteX280" fmla="*/ 267695 w 437103"/>
                <a:gd name="connsiteY280" fmla="*/ 437979 h 958824"/>
                <a:gd name="connsiteX281" fmla="*/ 262867 w 437103"/>
                <a:gd name="connsiteY281" fmla="*/ 438488 h 958824"/>
                <a:gd name="connsiteX282" fmla="*/ 257485 w 437103"/>
                <a:gd name="connsiteY282" fmla="*/ 437447 h 958824"/>
                <a:gd name="connsiteX283" fmla="*/ 252681 w 437103"/>
                <a:gd name="connsiteY283" fmla="*/ 436251 h 958824"/>
                <a:gd name="connsiteX284" fmla="*/ 249990 w 437103"/>
                <a:gd name="connsiteY284" fmla="*/ 433278 h 958824"/>
                <a:gd name="connsiteX285" fmla="*/ 246798 w 437103"/>
                <a:gd name="connsiteY285" fmla="*/ 432910 h 958824"/>
                <a:gd name="connsiteX286" fmla="*/ 245930 w 437103"/>
                <a:gd name="connsiteY286" fmla="*/ 434396 h 958824"/>
                <a:gd name="connsiteX287" fmla="*/ 247487 w 437103"/>
                <a:gd name="connsiteY287" fmla="*/ 438191 h 958824"/>
                <a:gd name="connsiteX288" fmla="*/ 246728 w 437103"/>
                <a:gd name="connsiteY288" fmla="*/ 442767 h 958824"/>
                <a:gd name="connsiteX289" fmla="*/ 247674 w 437103"/>
                <a:gd name="connsiteY289" fmla="*/ 445380 h 958824"/>
                <a:gd name="connsiteX290" fmla="*/ 249560 w 437103"/>
                <a:gd name="connsiteY290" fmla="*/ 445904 h 958824"/>
                <a:gd name="connsiteX291" fmla="*/ 251375 w 437103"/>
                <a:gd name="connsiteY291" fmla="*/ 447258 h 958824"/>
                <a:gd name="connsiteX292" fmla="*/ 252979 w 437103"/>
                <a:gd name="connsiteY292" fmla="*/ 449073 h 958824"/>
                <a:gd name="connsiteX293" fmla="*/ 250217 w 437103"/>
                <a:gd name="connsiteY293" fmla="*/ 449261 h 958824"/>
                <a:gd name="connsiteX294" fmla="*/ 251289 w 437103"/>
                <a:gd name="connsiteY294" fmla="*/ 450708 h 958824"/>
                <a:gd name="connsiteX295" fmla="*/ 252470 w 437103"/>
                <a:gd name="connsiteY295" fmla="*/ 451553 h 958824"/>
                <a:gd name="connsiteX296" fmla="*/ 252337 w 437103"/>
                <a:gd name="connsiteY296" fmla="*/ 454581 h 958824"/>
                <a:gd name="connsiteX297" fmla="*/ 251265 w 437103"/>
                <a:gd name="connsiteY297" fmla="*/ 461888 h 958824"/>
                <a:gd name="connsiteX298" fmla="*/ 248574 w 437103"/>
                <a:gd name="connsiteY298" fmla="*/ 463453 h 958824"/>
                <a:gd name="connsiteX299" fmla="*/ 247854 w 437103"/>
                <a:gd name="connsiteY299" fmla="*/ 463875 h 958824"/>
                <a:gd name="connsiteX300" fmla="*/ 247041 w 437103"/>
                <a:gd name="connsiteY300" fmla="*/ 465455 h 958824"/>
                <a:gd name="connsiteX301" fmla="*/ 245327 w 437103"/>
                <a:gd name="connsiteY301" fmla="*/ 472481 h 958824"/>
                <a:gd name="connsiteX302" fmla="*/ 244780 w 437103"/>
                <a:gd name="connsiteY302" fmla="*/ 477050 h 958824"/>
                <a:gd name="connsiteX303" fmla="*/ 245515 w 437103"/>
                <a:gd name="connsiteY303" fmla="*/ 479999 h 958824"/>
                <a:gd name="connsiteX304" fmla="*/ 248746 w 437103"/>
                <a:gd name="connsiteY304" fmla="*/ 486211 h 958824"/>
                <a:gd name="connsiteX305" fmla="*/ 247526 w 437103"/>
                <a:gd name="connsiteY305" fmla="*/ 490255 h 958824"/>
                <a:gd name="connsiteX306" fmla="*/ 245484 w 437103"/>
                <a:gd name="connsiteY306" fmla="*/ 492454 h 958824"/>
                <a:gd name="connsiteX307" fmla="*/ 236635 w 437103"/>
                <a:gd name="connsiteY307" fmla="*/ 496984 h 958824"/>
                <a:gd name="connsiteX308" fmla="*/ 233099 w 437103"/>
                <a:gd name="connsiteY308" fmla="*/ 498799 h 958824"/>
                <a:gd name="connsiteX309" fmla="*/ 227529 w 437103"/>
                <a:gd name="connsiteY309" fmla="*/ 500043 h 958824"/>
                <a:gd name="connsiteX310" fmla="*/ 218555 w 437103"/>
                <a:gd name="connsiteY310" fmla="*/ 500254 h 958824"/>
                <a:gd name="connsiteX311" fmla="*/ 215238 w 437103"/>
                <a:gd name="connsiteY311" fmla="*/ 499972 h 958824"/>
                <a:gd name="connsiteX312" fmla="*/ 207548 w 437103"/>
                <a:gd name="connsiteY312" fmla="*/ 495842 h 958824"/>
                <a:gd name="connsiteX313" fmla="*/ 201837 w 437103"/>
                <a:gd name="connsiteY313" fmla="*/ 493369 h 958824"/>
                <a:gd name="connsiteX314" fmla="*/ 196611 w 437103"/>
                <a:gd name="connsiteY314" fmla="*/ 491406 h 958824"/>
                <a:gd name="connsiteX315" fmla="*/ 191525 w 437103"/>
                <a:gd name="connsiteY315" fmla="*/ 490232 h 958824"/>
                <a:gd name="connsiteX316" fmla="*/ 192253 w 437103"/>
                <a:gd name="connsiteY316" fmla="*/ 489638 h 958824"/>
                <a:gd name="connsiteX317" fmla="*/ 192590 w 437103"/>
                <a:gd name="connsiteY317" fmla="*/ 488574 h 958824"/>
                <a:gd name="connsiteX318" fmla="*/ 191158 w 437103"/>
                <a:gd name="connsiteY318" fmla="*/ 487979 h 958824"/>
                <a:gd name="connsiteX319" fmla="*/ 190117 w 437103"/>
                <a:gd name="connsiteY319" fmla="*/ 487846 h 958824"/>
                <a:gd name="connsiteX320" fmla="*/ 186769 w 437103"/>
                <a:gd name="connsiteY320" fmla="*/ 489982 h 958824"/>
                <a:gd name="connsiteX321" fmla="*/ 185361 w 437103"/>
                <a:gd name="connsiteY321" fmla="*/ 492164 h 958824"/>
                <a:gd name="connsiteX322" fmla="*/ 184954 w 437103"/>
                <a:gd name="connsiteY322" fmla="*/ 494081 h 958824"/>
                <a:gd name="connsiteX323" fmla="*/ 184883 w 437103"/>
                <a:gd name="connsiteY323" fmla="*/ 498681 h 958824"/>
                <a:gd name="connsiteX324" fmla="*/ 185478 w 437103"/>
                <a:gd name="connsiteY324" fmla="*/ 502554 h 958824"/>
                <a:gd name="connsiteX325" fmla="*/ 187888 w 437103"/>
                <a:gd name="connsiteY325" fmla="*/ 512122 h 958824"/>
                <a:gd name="connsiteX326" fmla="*/ 188138 w 437103"/>
                <a:gd name="connsiteY326" fmla="*/ 517340 h 958824"/>
                <a:gd name="connsiteX327" fmla="*/ 186996 w 437103"/>
                <a:gd name="connsiteY327" fmla="*/ 523943 h 958824"/>
                <a:gd name="connsiteX328" fmla="*/ 188592 w 437103"/>
                <a:gd name="connsiteY328" fmla="*/ 527839 h 958824"/>
                <a:gd name="connsiteX329" fmla="*/ 190532 w 437103"/>
                <a:gd name="connsiteY329" fmla="*/ 529600 h 958824"/>
                <a:gd name="connsiteX330" fmla="*/ 194890 w 437103"/>
                <a:gd name="connsiteY330" fmla="*/ 531344 h 958824"/>
                <a:gd name="connsiteX331" fmla="*/ 196580 w 437103"/>
                <a:gd name="connsiteY331" fmla="*/ 532534 h 958824"/>
                <a:gd name="connsiteX332" fmla="*/ 198441 w 437103"/>
                <a:gd name="connsiteY332" fmla="*/ 532346 h 958824"/>
                <a:gd name="connsiteX333" fmla="*/ 199012 w 437103"/>
                <a:gd name="connsiteY333" fmla="*/ 532807 h 958824"/>
                <a:gd name="connsiteX334" fmla="*/ 198739 w 437103"/>
                <a:gd name="connsiteY334" fmla="*/ 533660 h 958824"/>
                <a:gd name="connsiteX335" fmla="*/ 197643 w 437103"/>
                <a:gd name="connsiteY335" fmla="*/ 535342 h 958824"/>
                <a:gd name="connsiteX336" fmla="*/ 197714 w 437103"/>
                <a:gd name="connsiteY336" fmla="*/ 537118 h 958824"/>
                <a:gd name="connsiteX337" fmla="*/ 201015 w 437103"/>
                <a:gd name="connsiteY337" fmla="*/ 537642 h 958824"/>
                <a:gd name="connsiteX338" fmla="*/ 204442 w 437103"/>
                <a:gd name="connsiteY338" fmla="*/ 537282 h 958824"/>
                <a:gd name="connsiteX339" fmla="*/ 208033 w 437103"/>
                <a:gd name="connsiteY339" fmla="*/ 536492 h 958824"/>
                <a:gd name="connsiteX340" fmla="*/ 208878 w 437103"/>
                <a:gd name="connsiteY340" fmla="*/ 535256 h 958824"/>
                <a:gd name="connsiteX341" fmla="*/ 208901 w 437103"/>
                <a:gd name="connsiteY341" fmla="*/ 532674 h 958824"/>
                <a:gd name="connsiteX342" fmla="*/ 204692 w 437103"/>
                <a:gd name="connsiteY342" fmla="*/ 532220 h 958824"/>
                <a:gd name="connsiteX343" fmla="*/ 205224 w 437103"/>
                <a:gd name="connsiteY343" fmla="*/ 531258 h 958824"/>
                <a:gd name="connsiteX344" fmla="*/ 208416 w 437103"/>
                <a:gd name="connsiteY344" fmla="*/ 530210 h 958824"/>
                <a:gd name="connsiteX345" fmla="*/ 212594 w 437103"/>
                <a:gd name="connsiteY345" fmla="*/ 528496 h 958824"/>
                <a:gd name="connsiteX346" fmla="*/ 214730 w 437103"/>
                <a:gd name="connsiteY346" fmla="*/ 528176 h 958824"/>
                <a:gd name="connsiteX347" fmla="*/ 216185 w 437103"/>
                <a:gd name="connsiteY347" fmla="*/ 529326 h 958824"/>
                <a:gd name="connsiteX348" fmla="*/ 217163 w 437103"/>
                <a:gd name="connsiteY348" fmla="*/ 530382 h 958824"/>
                <a:gd name="connsiteX349" fmla="*/ 218368 w 437103"/>
                <a:gd name="connsiteY349" fmla="*/ 533159 h 958824"/>
                <a:gd name="connsiteX350" fmla="*/ 219119 w 437103"/>
                <a:gd name="connsiteY350" fmla="*/ 536828 h 958824"/>
                <a:gd name="connsiteX351" fmla="*/ 219150 w 437103"/>
                <a:gd name="connsiteY351" fmla="*/ 541249 h 958824"/>
                <a:gd name="connsiteX352" fmla="*/ 218649 w 437103"/>
                <a:gd name="connsiteY352" fmla="*/ 545419 h 958824"/>
                <a:gd name="connsiteX353" fmla="*/ 218055 w 437103"/>
                <a:gd name="connsiteY353" fmla="*/ 546898 h 958824"/>
                <a:gd name="connsiteX354" fmla="*/ 216999 w 437103"/>
                <a:gd name="connsiteY354" fmla="*/ 548673 h 958824"/>
                <a:gd name="connsiteX355" fmla="*/ 209488 w 437103"/>
                <a:gd name="connsiteY355" fmla="*/ 550942 h 958824"/>
                <a:gd name="connsiteX356" fmla="*/ 207384 w 437103"/>
                <a:gd name="connsiteY356" fmla="*/ 550347 h 958824"/>
                <a:gd name="connsiteX357" fmla="*/ 205428 w 437103"/>
                <a:gd name="connsiteY357" fmla="*/ 547195 h 958824"/>
                <a:gd name="connsiteX358" fmla="*/ 204810 w 437103"/>
                <a:gd name="connsiteY358" fmla="*/ 543932 h 958824"/>
                <a:gd name="connsiteX359" fmla="*/ 203135 w 437103"/>
                <a:gd name="connsiteY359" fmla="*/ 541734 h 958824"/>
                <a:gd name="connsiteX360" fmla="*/ 199545 w 437103"/>
                <a:gd name="connsiteY360" fmla="*/ 539989 h 958824"/>
                <a:gd name="connsiteX361" fmla="*/ 195969 w 437103"/>
                <a:gd name="connsiteY361" fmla="*/ 540521 h 958824"/>
                <a:gd name="connsiteX362" fmla="*/ 192425 w 437103"/>
                <a:gd name="connsiteY362" fmla="*/ 543549 h 958824"/>
                <a:gd name="connsiteX363" fmla="*/ 188944 w 437103"/>
                <a:gd name="connsiteY363" fmla="*/ 544527 h 958824"/>
                <a:gd name="connsiteX364" fmla="*/ 187708 w 437103"/>
                <a:gd name="connsiteY364" fmla="*/ 547289 h 958824"/>
                <a:gd name="connsiteX365" fmla="*/ 196439 w 437103"/>
                <a:gd name="connsiteY365" fmla="*/ 551763 h 958824"/>
                <a:gd name="connsiteX366" fmla="*/ 200561 w 437103"/>
                <a:gd name="connsiteY366" fmla="*/ 553015 h 958824"/>
                <a:gd name="connsiteX367" fmla="*/ 201907 w 437103"/>
                <a:gd name="connsiteY367" fmla="*/ 552969 h 958824"/>
                <a:gd name="connsiteX368" fmla="*/ 203245 w 437103"/>
                <a:gd name="connsiteY368" fmla="*/ 553555 h 958824"/>
                <a:gd name="connsiteX369" fmla="*/ 202001 w 437103"/>
                <a:gd name="connsiteY369" fmla="*/ 555221 h 958824"/>
                <a:gd name="connsiteX370" fmla="*/ 200757 w 437103"/>
                <a:gd name="connsiteY370" fmla="*/ 556254 h 958824"/>
                <a:gd name="connsiteX371" fmla="*/ 194545 w 437103"/>
                <a:gd name="connsiteY371" fmla="*/ 558539 h 958824"/>
                <a:gd name="connsiteX372" fmla="*/ 191807 w 437103"/>
                <a:gd name="connsiteY372" fmla="*/ 560134 h 958824"/>
                <a:gd name="connsiteX373" fmla="*/ 188607 w 437103"/>
                <a:gd name="connsiteY373" fmla="*/ 563280 h 958824"/>
                <a:gd name="connsiteX374" fmla="*/ 184125 w 437103"/>
                <a:gd name="connsiteY374" fmla="*/ 570156 h 958824"/>
                <a:gd name="connsiteX375" fmla="*/ 182748 w 437103"/>
                <a:gd name="connsiteY375" fmla="*/ 571659 h 958824"/>
                <a:gd name="connsiteX376" fmla="*/ 182059 w 437103"/>
                <a:gd name="connsiteY376" fmla="*/ 573411 h 958824"/>
                <a:gd name="connsiteX377" fmla="*/ 181598 w 437103"/>
                <a:gd name="connsiteY377" fmla="*/ 578175 h 958824"/>
                <a:gd name="connsiteX378" fmla="*/ 183053 w 437103"/>
                <a:gd name="connsiteY378" fmla="*/ 586116 h 958824"/>
                <a:gd name="connsiteX379" fmla="*/ 181519 w 437103"/>
                <a:gd name="connsiteY379" fmla="*/ 589449 h 958824"/>
                <a:gd name="connsiteX380" fmla="*/ 182466 w 437103"/>
                <a:gd name="connsiteY380" fmla="*/ 593157 h 958824"/>
                <a:gd name="connsiteX381" fmla="*/ 181934 w 437103"/>
                <a:gd name="connsiteY381" fmla="*/ 595637 h 958824"/>
                <a:gd name="connsiteX382" fmla="*/ 180369 w 437103"/>
                <a:gd name="connsiteY382" fmla="*/ 599212 h 958824"/>
                <a:gd name="connsiteX383" fmla="*/ 174079 w 437103"/>
                <a:gd name="connsiteY383" fmla="*/ 604869 h 958824"/>
                <a:gd name="connsiteX384" fmla="*/ 172960 w 437103"/>
                <a:gd name="connsiteY384" fmla="*/ 609015 h 958824"/>
                <a:gd name="connsiteX385" fmla="*/ 175143 w 437103"/>
                <a:gd name="connsiteY385" fmla="*/ 611464 h 958824"/>
                <a:gd name="connsiteX386" fmla="*/ 174995 w 437103"/>
                <a:gd name="connsiteY386" fmla="*/ 613608 h 958824"/>
                <a:gd name="connsiteX387" fmla="*/ 174267 w 437103"/>
                <a:gd name="connsiteY387" fmla="*/ 615556 h 958824"/>
                <a:gd name="connsiteX388" fmla="*/ 171654 w 437103"/>
                <a:gd name="connsiteY388" fmla="*/ 615532 h 958824"/>
                <a:gd name="connsiteX389" fmla="*/ 162156 w 437103"/>
                <a:gd name="connsiteY389" fmla="*/ 614226 h 958824"/>
                <a:gd name="connsiteX390" fmla="*/ 158698 w 437103"/>
                <a:gd name="connsiteY390" fmla="*/ 616354 h 958824"/>
                <a:gd name="connsiteX391" fmla="*/ 155491 w 437103"/>
                <a:gd name="connsiteY391" fmla="*/ 618959 h 958824"/>
                <a:gd name="connsiteX392" fmla="*/ 154615 w 437103"/>
                <a:gd name="connsiteY392" fmla="*/ 620203 h 958824"/>
                <a:gd name="connsiteX393" fmla="*/ 153480 w 437103"/>
                <a:gd name="connsiteY393" fmla="*/ 620985 h 958824"/>
                <a:gd name="connsiteX394" fmla="*/ 146947 w 437103"/>
                <a:gd name="connsiteY394" fmla="*/ 622378 h 958824"/>
                <a:gd name="connsiteX395" fmla="*/ 145657 w 437103"/>
                <a:gd name="connsiteY395" fmla="*/ 623301 h 958824"/>
                <a:gd name="connsiteX396" fmla="*/ 138710 w 437103"/>
                <a:gd name="connsiteY396" fmla="*/ 633276 h 958824"/>
                <a:gd name="connsiteX397" fmla="*/ 135737 w 437103"/>
                <a:gd name="connsiteY397" fmla="*/ 639488 h 958824"/>
                <a:gd name="connsiteX398" fmla="*/ 132146 w 437103"/>
                <a:gd name="connsiteY398" fmla="*/ 645605 h 958824"/>
                <a:gd name="connsiteX399" fmla="*/ 131207 w 437103"/>
                <a:gd name="connsiteY399" fmla="*/ 648203 h 958824"/>
                <a:gd name="connsiteX400" fmla="*/ 131003 w 437103"/>
                <a:gd name="connsiteY400" fmla="*/ 651810 h 958824"/>
                <a:gd name="connsiteX401" fmla="*/ 131504 w 437103"/>
                <a:gd name="connsiteY401" fmla="*/ 655064 h 958824"/>
                <a:gd name="connsiteX402" fmla="*/ 132005 w 437103"/>
                <a:gd name="connsiteY402" fmla="*/ 657466 h 958824"/>
                <a:gd name="connsiteX403" fmla="*/ 133256 w 437103"/>
                <a:gd name="connsiteY403" fmla="*/ 660556 h 958824"/>
                <a:gd name="connsiteX404" fmla="*/ 135885 w 437103"/>
                <a:gd name="connsiteY404" fmla="*/ 664084 h 958824"/>
                <a:gd name="connsiteX405" fmla="*/ 149271 w 437103"/>
                <a:gd name="connsiteY405" fmla="*/ 678535 h 958824"/>
                <a:gd name="connsiteX406" fmla="*/ 152048 w 437103"/>
                <a:gd name="connsiteY406" fmla="*/ 679802 h 958824"/>
                <a:gd name="connsiteX407" fmla="*/ 166365 w 437103"/>
                <a:gd name="connsiteY407" fmla="*/ 681359 h 958824"/>
                <a:gd name="connsiteX408" fmla="*/ 169542 w 437103"/>
                <a:gd name="connsiteY408" fmla="*/ 683385 h 958824"/>
                <a:gd name="connsiteX409" fmla="*/ 171396 w 437103"/>
                <a:gd name="connsiteY409" fmla="*/ 686608 h 958824"/>
                <a:gd name="connsiteX410" fmla="*/ 172076 w 437103"/>
                <a:gd name="connsiteY410" fmla="*/ 689456 h 958824"/>
                <a:gd name="connsiteX411" fmla="*/ 171255 w 437103"/>
                <a:gd name="connsiteY411" fmla="*/ 696685 h 958824"/>
                <a:gd name="connsiteX412" fmla="*/ 170402 w 437103"/>
                <a:gd name="connsiteY412" fmla="*/ 698954 h 958824"/>
                <a:gd name="connsiteX413" fmla="*/ 168822 w 437103"/>
                <a:gd name="connsiteY413" fmla="*/ 701019 h 958824"/>
                <a:gd name="connsiteX414" fmla="*/ 165434 w 437103"/>
                <a:gd name="connsiteY414" fmla="*/ 703679 h 958824"/>
                <a:gd name="connsiteX415" fmla="*/ 161382 w 437103"/>
                <a:gd name="connsiteY415" fmla="*/ 705095 h 958824"/>
                <a:gd name="connsiteX416" fmla="*/ 162540 w 437103"/>
                <a:gd name="connsiteY416" fmla="*/ 706104 h 958824"/>
                <a:gd name="connsiteX417" fmla="*/ 164183 w 437103"/>
                <a:gd name="connsiteY417" fmla="*/ 705956 h 958824"/>
                <a:gd name="connsiteX418" fmla="*/ 167766 w 437103"/>
                <a:gd name="connsiteY418" fmla="*/ 705095 h 958824"/>
                <a:gd name="connsiteX419" fmla="*/ 169315 w 437103"/>
                <a:gd name="connsiteY419" fmla="*/ 705956 h 958824"/>
                <a:gd name="connsiteX420" fmla="*/ 170488 w 437103"/>
                <a:gd name="connsiteY420" fmla="*/ 708827 h 958824"/>
                <a:gd name="connsiteX421" fmla="*/ 168243 w 437103"/>
                <a:gd name="connsiteY421" fmla="*/ 709984 h 958824"/>
                <a:gd name="connsiteX422" fmla="*/ 167562 w 437103"/>
                <a:gd name="connsiteY422" fmla="*/ 711385 h 958824"/>
                <a:gd name="connsiteX423" fmla="*/ 165943 w 437103"/>
                <a:gd name="connsiteY423" fmla="*/ 713505 h 958824"/>
                <a:gd name="connsiteX424" fmla="*/ 157681 w 437103"/>
                <a:gd name="connsiteY424" fmla="*/ 721986 h 958824"/>
                <a:gd name="connsiteX425" fmla="*/ 153230 w 437103"/>
                <a:gd name="connsiteY425" fmla="*/ 724528 h 958824"/>
                <a:gd name="connsiteX426" fmla="*/ 149138 w 437103"/>
                <a:gd name="connsiteY426" fmla="*/ 727947 h 958824"/>
                <a:gd name="connsiteX427" fmla="*/ 143646 w 437103"/>
                <a:gd name="connsiteY427" fmla="*/ 731413 h 958824"/>
                <a:gd name="connsiteX428" fmla="*/ 141495 w 437103"/>
                <a:gd name="connsiteY428" fmla="*/ 733408 h 958824"/>
                <a:gd name="connsiteX429" fmla="*/ 138584 w 437103"/>
                <a:gd name="connsiteY429" fmla="*/ 737601 h 958824"/>
                <a:gd name="connsiteX430" fmla="*/ 134133 w 437103"/>
                <a:gd name="connsiteY430" fmla="*/ 742178 h 958824"/>
                <a:gd name="connsiteX431" fmla="*/ 129329 w 437103"/>
                <a:gd name="connsiteY431" fmla="*/ 752044 h 958824"/>
                <a:gd name="connsiteX432" fmla="*/ 129141 w 437103"/>
                <a:gd name="connsiteY432" fmla="*/ 753960 h 958824"/>
                <a:gd name="connsiteX433" fmla="*/ 129838 w 437103"/>
                <a:gd name="connsiteY433" fmla="*/ 755243 h 958824"/>
                <a:gd name="connsiteX434" fmla="*/ 127170 w 437103"/>
                <a:gd name="connsiteY434" fmla="*/ 772698 h 958824"/>
                <a:gd name="connsiteX435" fmla="*/ 126239 w 437103"/>
                <a:gd name="connsiteY435" fmla="*/ 774763 h 958824"/>
                <a:gd name="connsiteX436" fmla="*/ 124307 w 437103"/>
                <a:gd name="connsiteY436" fmla="*/ 776969 h 958824"/>
                <a:gd name="connsiteX437" fmla="*/ 119221 w 437103"/>
                <a:gd name="connsiteY437" fmla="*/ 780615 h 958824"/>
                <a:gd name="connsiteX438" fmla="*/ 116773 w 437103"/>
                <a:gd name="connsiteY438" fmla="*/ 781068 h 958824"/>
                <a:gd name="connsiteX439" fmla="*/ 113534 w 437103"/>
                <a:gd name="connsiteY439" fmla="*/ 778956 h 958824"/>
                <a:gd name="connsiteX440" fmla="*/ 111711 w 437103"/>
                <a:gd name="connsiteY440" fmla="*/ 776750 h 958824"/>
                <a:gd name="connsiteX441" fmla="*/ 109919 w 437103"/>
                <a:gd name="connsiteY441" fmla="*/ 772979 h 958824"/>
                <a:gd name="connsiteX442" fmla="*/ 107760 w 437103"/>
                <a:gd name="connsiteY442" fmla="*/ 769099 h 958824"/>
                <a:gd name="connsiteX443" fmla="*/ 107651 w 437103"/>
                <a:gd name="connsiteY443" fmla="*/ 770483 h 958824"/>
                <a:gd name="connsiteX444" fmla="*/ 108401 w 437103"/>
                <a:gd name="connsiteY444" fmla="*/ 772846 h 958824"/>
                <a:gd name="connsiteX445" fmla="*/ 107893 w 437103"/>
                <a:gd name="connsiteY445" fmla="*/ 775318 h 958824"/>
                <a:gd name="connsiteX446" fmla="*/ 102370 w 437103"/>
                <a:gd name="connsiteY446" fmla="*/ 776444 h 958824"/>
                <a:gd name="connsiteX447" fmla="*/ 100907 w 437103"/>
                <a:gd name="connsiteY447" fmla="*/ 777602 h 958824"/>
                <a:gd name="connsiteX448" fmla="*/ 105890 w 437103"/>
                <a:gd name="connsiteY448" fmla="*/ 777086 h 958824"/>
                <a:gd name="connsiteX449" fmla="*/ 109286 w 437103"/>
                <a:gd name="connsiteY449" fmla="*/ 777837 h 958824"/>
                <a:gd name="connsiteX450" fmla="*/ 110725 w 437103"/>
                <a:gd name="connsiteY450" fmla="*/ 778737 h 958824"/>
                <a:gd name="connsiteX451" fmla="*/ 112016 w 437103"/>
                <a:gd name="connsiteY451" fmla="*/ 780623 h 958824"/>
                <a:gd name="connsiteX452" fmla="*/ 113158 w 437103"/>
                <a:gd name="connsiteY452" fmla="*/ 782891 h 958824"/>
                <a:gd name="connsiteX453" fmla="*/ 112204 w 437103"/>
                <a:gd name="connsiteY453" fmla="*/ 784151 h 958824"/>
                <a:gd name="connsiteX454" fmla="*/ 109481 w 437103"/>
                <a:gd name="connsiteY454" fmla="*/ 785191 h 958824"/>
                <a:gd name="connsiteX455" fmla="*/ 105961 w 437103"/>
                <a:gd name="connsiteY455" fmla="*/ 787108 h 958824"/>
                <a:gd name="connsiteX456" fmla="*/ 101798 w 437103"/>
                <a:gd name="connsiteY456" fmla="*/ 790574 h 958824"/>
                <a:gd name="connsiteX457" fmla="*/ 99491 w 437103"/>
                <a:gd name="connsiteY457" fmla="*/ 794595 h 958824"/>
                <a:gd name="connsiteX458" fmla="*/ 98497 w 437103"/>
                <a:gd name="connsiteY458" fmla="*/ 797490 h 958824"/>
                <a:gd name="connsiteX459" fmla="*/ 97370 w 437103"/>
                <a:gd name="connsiteY459" fmla="*/ 803342 h 958824"/>
                <a:gd name="connsiteX460" fmla="*/ 97073 w 437103"/>
                <a:gd name="connsiteY460" fmla="*/ 807222 h 958824"/>
                <a:gd name="connsiteX461" fmla="*/ 95313 w 437103"/>
                <a:gd name="connsiteY461" fmla="*/ 810211 h 958824"/>
                <a:gd name="connsiteX462" fmla="*/ 92598 w 437103"/>
                <a:gd name="connsiteY462" fmla="*/ 812910 h 958824"/>
                <a:gd name="connsiteX463" fmla="*/ 92755 w 437103"/>
                <a:gd name="connsiteY463" fmla="*/ 813528 h 958824"/>
                <a:gd name="connsiteX464" fmla="*/ 94593 w 437103"/>
                <a:gd name="connsiteY464" fmla="*/ 812143 h 958824"/>
                <a:gd name="connsiteX465" fmla="*/ 96064 w 437103"/>
                <a:gd name="connsiteY465" fmla="*/ 811705 h 958824"/>
                <a:gd name="connsiteX466" fmla="*/ 97331 w 437103"/>
                <a:gd name="connsiteY466" fmla="*/ 815304 h 958824"/>
                <a:gd name="connsiteX467" fmla="*/ 99037 w 437103"/>
                <a:gd name="connsiteY467" fmla="*/ 822525 h 958824"/>
                <a:gd name="connsiteX468" fmla="*/ 99827 w 437103"/>
                <a:gd name="connsiteY468" fmla="*/ 827548 h 958824"/>
                <a:gd name="connsiteX469" fmla="*/ 99702 w 437103"/>
                <a:gd name="connsiteY469" fmla="*/ 829034 h 958824"/>
                <a:gd name="connsiteX470" fmla="*/ 99193 w 437103"/>
                <a:gd name="connsiteY470" fmla="*/ 831083 h 958824"/>
                <a:gd name="connsiteX471" fmla="*/ 95688 w 437103"/>
                <a:gd name="connsiteY471" fmla="*/ 831577 h 958824"/>
                <a:gd name="connsiteX472" fmla="*/ 92559 w 437103"/>
                <a:gd name="connsiteY472" fmla="*/ 831514 h 958824"/>
                <a:gd name="connsiteX473" fmla="*/ 90259 w 437103"/>
                <a:gd name="connsiteY473" fmla="*/ 832390 h 958824"/>
                <a:gd name="connsiteX474" fmla="*/ 91495 w 437103"/>
                <a:gd name="connsiteY474" fmla="*/ 833298 h 958824"/>
                <a:gd name="connsiteX475" fmla="*/ 93607 w 437103"/>
                <a:gd name="connsiteY475" fmla="*/ 832977 h 958824"/>
                <a:gd name="connsiteX476" fmla="*/ 96526 w 437103"/>
                <a:gd name="connsiteY476" fmla="*/ 835136 h 958824"/>
                <a:gd name="connsiteX477" fmla="*/ 99765 w 437103"/>
                <a:gd name="connsiteY477" fmla="*/ 834213 h 958824"/>
                <a:gd name="connsiteX478" fmla="*/ 101243 w 437103"/>
                <a:gd name="connsiteY478" fmla="*/ 835660 h 958824"/>
                <a:gd name="connsiteX479" fmla="*/ 102307 w 437103"/>
                <a:gd name="connsiteY479" fmla="*/ 836983 h 958824"/>
                <a:gd name="connsiteX480" fmla="*/ 107267 w 437103"/>
                <a:gd name="connsiteY480" fmla="*/ 847575 h 958824"/>
                <a:gd name="connsiteX481" fmla="*/ 111601 w 437103"/>
                <a:gd name="connsiteY481" fmla="*/ 854155 h 958824"/>
                <a:gd name="connsiteX482" fmla="*/ 113792 w 437103"/>
                <a:gd name="connsiteY482" fmla="*/ 858067 h 958824"/>
                <a:gd name="connsiteX483" fmla="*/ 112704 w 437103"/>
                <a:gd name="connsiteY483" fmla="*/ 859850 h 958824"/>
                <a:gd name="connsiteX484" fmla="*/ 112313 w 437103"/>
                <a:gd name="connsiteY484" fmla="*/ 857480 h 958824"/>
                <a:gd name="connsiteX485" fmla="*/ 109489 w 437103"/>
                <a:gd name="connsiteY485" fmla="*/ 856862 h 958824"/>
                <a:gd name="connsiteX486" fmla="*/ 106735 w 437103"/>
                <a:gd name="connsiteY486" fmla="*/ 856228 h 958824"/>
                <a:gd name="connsiteX487" fmla="*/ 102143 w 437103"/>
                <a:gd name="connsiteY487" fmla="*/ 854530 h 958824"/>
                <a:gd name="connsiteX488" fmla="*/ 95954 w 437103"/>
                <a:gd name="connsiteY488" fmla="*/ 851964 h 958824"/>
                <a:gd name="connsiteX489" fmla="*/ 89758 w 437103"/>
                <a:gd name="connsiteY489" fmla="*/ 851964 h 958824"/>
                <a:gd name="connsiteX490" fmla="*/ 84837 w 437103"/>
                <a:gd name="connsiteY490" fmla="*/ 849797 h 958824"/>
                <a:gd name="connsiteX491" fmla="*/ 79400 w 437103"/>
                <a:gd name="connsiteY491" fmla="*/ 847403 h 958824"/>
                <a:gd name="connsiteX492" fmla="*/ 67923 w 437103"/>
                <a:gd name="connsiteY492" fmla="*/ 847192 h 958824"/>
                <a:gd name="connsiteX493" fmla="*/ 57815 w 437103"/>
                <a:gd name="connsiteY493" fmla="*/ 847044 h 958824"/>
                <a:gd name="connsiteX494" fmla="*/ 47457 w 437103"/>
                <a:gd name="connsiteY494" fmla="*/ 846895 h 958824"/>
                <a:gd name="connsiteX495" fmla="*/ 40830 w 437103"/>
                <a:gd name="connsiteY495" fmla="*/ 846793 h 958824"/>
                <a:gd name="connsiteX496" fmla="*/ 36395 w 437103"/>
                <a:gd name="connsiteY496" fmla="*/ 846730 h 958824"/>
                <a:gd name="connsiteX497" fmla="*/ 35245 w 437103"/>
                <a:gd name="connsiteY497" fmla="*/ 845831 h 958824"/>
                <a:gd name="connsiteX498" fmla="*/ 35636 w 437103"/>
                <a:gd name="connsiteY498" fmla="*/ 842858 h 958824"/>
                <a:gd name="connsiteX499" fmla="*/ 33993 w 437103"/>
                <a:gd name="connsiteY499" fmla="*/ 840667 h 958824"/>
                <a:gd name="connsiteX500" fmla="*/ 31607 w 437103"/>
                <a:gd name="connsiteY500" fmla="*/ 838023 h 958824"/>
                <a:gd name="connsiteX501" fmla="*/ 28704 w 437103"/>
                <a:gd name="connsiteY501" fmla="*/ 836161 h 958824"/>
                <a:gd name="connsiteX502" fmla="*/ 27265 w 437103"/>
                <a:gd name="connsiteY502" fmla="*/ 833665 h 958824"/>
                <a:gd name="connsiteX503" fmla="*/ 25653 w 437103"/>
                <a:gd name="connsiteY503" fmla="*/ 830865 h 958824"/>
                <a:gd name="connsiteX504" fmla="*/ 26560 w 437103"/>
                <a:gd name="connsiteY504" fmla="*/ 828385 h 958824"/>
                <a:gd name="connsiteX505" fmla="*/ 27953 w 437103"/>
                <a:gd name="connsiteY505" fmla="*/ 822368 h 958824"/>
                <a:gd name="connsiteX506" fmla="*/ 27977 w 437103"/>
                <a:gd name="connsiteY506" fmla="*/ 819724 h 958824"/>
                <a:gd name="connsiteX507" fmla="*/ 26717 w 437103"/>
                <a:gd name="connsiteY507" fmla="*/ 817878 h 958824"/>
                <a:gd name="connsiteX508" fmla="*/ 26334 w 437103"/>
                <a:gd name="connsiteY508" fmla="*/ 815257 h 958824"/>
                <a:gd name="connsiteX509" fmla="*/ 26717 w 437103"/>
                <a:gd name="connsiteY509" fmla="*/ 814028 h 958824"/>
                <a:gd name="connsiteX510" fmla="*/ 27851 w 437103"/>
                <a:gd name="connsiteY510" fmla="*/ 813098 h 958824"/>
                <a:gd name="connsiteX511" fmla="*/ 28532 w 437103"/>
                <a:gd name="connsiteY511" fmla="*/ 808818 h 958824"/>
                <a:gd name="connsiteX512" fmla="*/ 28000 w 437103"/>
                <a:gd name="connsiteY512" fmla="*/ 804633 h 958824"/>
                <a:gd name="connsiteX513" fmla="*/ 27132 w 437103"/>
                <a:gd name="connsiteY513" fmla="*/ 800901 h 958824"/>
                <a:gd name="connsiteX514" fmla="*/ 25981 w 437103"/>
                <a:gd name="connsiteY514" fmla="*/ 799258 h 958824"/>
                <a:gd name="connsiteX515" fmla="*/ 24503 w 437103"/>
                <a:gd name="connsiteY515" fmla="*/ 798476 h 958824"/>
                <a:gd name="connsiteX516" fmla="*/ 23408 w 437103"/>
                <a:gd name="connsiteY516" fmla="*/ 798327 h 958824"/>
                <a:gd name="connsiteX517" fmla="*/ 20983 w 437103"/>
                <a:gd name="connsiteY517" fmla="*/ 799719 h 958824"/>
                <a:gd name="connsiteX518" fmla="*/ 16961 w 437103"/>
                <a:gd name="connsiteY518" fmla="*/ 799368 h 958824"/>
                <a:gd name="connsiteX519" fmla="*/ 15592 w 437103"/>
                <a:gd name="connsiteY519" fmla="*/ 799900 h 958824"/>
                <a:gd name="connsiteX520" fmla="*/ 13628 w 437103"/>
                <a:gd name="connsiteY520" fmla="*/ 801394 h 958824"/>
                <a:gd name="connsiteX521" fmla="*/ 10843 w 437103"/>
                <a:gd name="connsiteY521" fmla="*/ 803600 h 958824"/>
                <a:gd name="connsiteX522" fmla="*/ 9294 w 437103"/>
                <a:gd name="connsiteY522" fmla="*/ 802833 h 958824"/>
                <a:gd name="connsiteX523" fmla="*/ 8817 w 437103"/>
                <a:gd name="connsiteY523" fmla="*/ 800471 h 958824"/>
                <a:gd name="connsiteX524" fmla="*/ 7784 w 437103"/>
                <a:gd name="connsiteY524" fmla="*/ 798429 h 958824"/>
                <a:gd name="connsiteX525" fmla="*/ 7127 w 437103"/>
                <a:gd name="connsiteY525" fmla="*/ 796629 h 958824"/>
                <a:gd name="connsiteX526" fmla="*/ 6634 w 437103"/>
                <a:gd name="connsiteY526" fmla="*/ 793664 h 958824"/>
                <a:gd name="connsiteX527" fmla="*/ 5813 w 437103"/>
                <a:gd name="connsiteY527" fmla="*/ 789870 h 958824"/>
                <a:gd name="connsiteX528" fmla="*/ 4170 w 437103"/>
                <a:gd name="connsiteY528" fmla="*/ 785387 h 958824"/>
                <a:gd name="connsiteX529" fmla="*/ 1651 w 437103"/>
                <a:gd name="connsiteY529" fmla="*/ 781772 h 958824"/>
                <a:gd name="connsiteX530" fmla="*/ 1510 w 437103"/>
                <a:gd name="connsiteY530" fmla="*/ 778526 h 958824"/>
                <a:gd name="connsiteX531" fmla="*/ 1040 w 437103"/>
                <a:gd name="connsiteY531" fmla="*/ 774458 h 958824"/>
                <a:gd name="connsiteX532" fmla="*/ 2324 w 437103"/>
                <a:gd name="connsiteY532" fmla="*/ 770507 h 958824"/>
                <a:gd name="connsiteX533" fmla="*/ 1572 w 437103"/>
                <a:gd name="connsiteY533" fmla="*/ 767237 h 958824"/>
                <a:gd name="connsiteX534" fmla="*/ 0 w 437103"/>
                <a:gd name="connsiteY534" fmla="*/ 763348 h 958824"/>
                <a:gd name="connsiteX535" fmla="*/ 485 w 437103"/>
                <a:gd name="connsiteY535" fmla="*/ 759327 h 958824"/>
                <a:gd name="connsiteX536" fmla="*/ 2034 w 437103"/>
                <a:gd name="connsiteY536" fmla="*/ 757105 h 958824"/>
                <a:gd name="connsiteX537" fmla="*/ 2519 w 437103"/>
                <a:gd name="connsiteY537" fmla="*/ 754289 h 958824"/>
                <a:gd name="connsiteX538" fmla="*/ 9685 w 437103"/>
                <a:gd name="connsiteY538" fmla="*/ 753843 h 958824"/>
                <a:gd name="connsiteX539" fmla="*/ 9388 w 437103"/>
                <a:gd name="connsiteY539" fmla="*/ 750064 h 958824"/>
                <a:gd name="connsiteX540" fmla="*/ 10577 w 437103"/>
                <a:gd name="connsiteY540" fmla="*/ 747013 h 958824"/>
                <a:gd name="connsiteX541" fmla="*/ 11915 w 437103"/>
                <a:gd name="connsiteY541" fmla="*/ 744251 h 958824"/>
                <a:gd name="connsiteX542" fmla="*/ 13057 w 437103"/>
                <a:gd name="connsiteY542" fmla="*/ 743000 h 958824"/>
                <a:gd name="connsiteX543" fmla="*/ 15608 w 437103"/>
                <a:gd name="connsiteY543" fmla="*/ 741904 h 958824"/>
                <a:gd name="connsiteX544" fmla="*/ 18612 w 437103"/>
                <a:gd name="connsiteY544" fmla="*/ 740316 h 958824"/>
                <a:gd name="connsiteX545" fmla="*/ 20310 w 437103"/>
                <a:gd name="connsiteY545" fmla="*/ 738501 h 958824"/>
                <a:gd name="connsiteX546" fmla="*/ 21123 w 437103"/>
                <a:gd name="connsiteY546" fmla="*/ 736874 h 958824"/>
                <a:gd name="connsiteX547" fmla="*/ 21616 w 437103"/>
                <a:gd name="connsiteY547" fmla="*/ 734777 h 958824"/>
                <a:gd name="connsiteX548" fmla="*/ 21749 w 437103"/>
                <a:gd name="connsiteY548" fmla="*/ 732547 h 958824"/>
                <a:gd name="connsiteX549" fmla="*/ 21256 w 437103"/>
                <a:gd name="connsiteY549" fmla="*/ 727814 h 958824"/>
                <a:gd name="connsiteX550" fmla="*/ 21820 w 437103"/>
                <a:gd name="connsiteY550" fmla="*/ 726359 h 958824"/>
                <a:gd name="connsiteX551" fmla="*/ 23682 w 437103"/>
                <a:gd name="connsiteY551" fmla="*/ 724442 h 958824"/>
                <a:gd name="connsiteX552" fmla="*/ 26826 w 437103"/>
                <a:gd name="connsiteY552" fmla="*/ 722745 h 958824"/>
                <a:gd name="connsiteX553" fmla="*/ 28180 w 437103"/>
                <a:gd name="connsiteY553" fmla="*/ 718246 h 958824"/>
                <a:gd name="connsiteX554" fmla="*/ 27405 w 437103"/>
                <a:gd name="connsiteY554" fmla="*/ 714342 h 958824"/>
                <a:gd name="connsiteX555" fmla="*/ 25661 w 437103"/>
                <a:gd name="connsiteY555" fmla="*/ 711252 h 958824"/>
                <a:gd name="connsiteX556" fmla="*/ 23439 w 437103"/>
                <a:gd name="connsiteY556" fmla="*/ 709859 h 958824"/>
                <a:gd name="connsiteX557" fmla="*/ 23243 w 437103"/>
                <a:gd name="connsiteY557" fmla="*/ 706691 h 958824"/>
                <a:gd name="connsiteX558" fmla="*/ 24245 w 437103"/>
                <a:gd name="connsiteY558" fmla="*/ 703687 h 958824"/>
                <a:gd name="connsiteX559" fmla="*/ 25551 w 437103"/>
                <a:gd name="connsiteY559" fmla="*/ 700471 h 958824"/>
                <a:gd name="connsiteX560" fmla="*/ 27108 w 437103"/>
                <a:gd name="connsiteY560" fmla="*/ 696787 h 958824"/>
                <a:gd name="connsiteX561" fmla="*/ 27014 w 437103"/>
                <a:gd name="connsiteY561" fmla="*/ 694212 h 958824"/>
                <a:gd name="connsiteX562" fmla="*/ 28399 w 437103"/>
                <a:gd name="connsiteY562" fmla="*/ 692711 h 958824"/>
                <a:gd name="connsiteX563" fmla="*/ 32342 w 437103"/>
                <a:gd name="connsiteY563" fmla="*/ 689362 h 958824"/>
                <a:gd name="connsiteX564" fmla="*/ 33696 w 437103"/>
                <a:gd name="connsiteY564" fmla="*/ 686092 h 958824"/>
                <a:gd name="connsiteX565" fmla="*/ 35080 w 437103"/>
                <a:gd name="connsiteY565" fmla="*/ 685208 h 958824"/>
                <a:gd name="connsiteX566" fmla="*/ 36700 w 437103"/>
                <a:gd name="connsiteY566" fmla="*/ 684817 h 958824"/>
                <a:gd name="connsiteX567" fmla="*/ 36794 w 437103"/>
                <a:gd name="connsiteY567" fmla="*/ 682970 h 958824"/>
                <a:gd name="connsiteX568" fmla="*/ 35612 w 437103"/>
                <a:gd name="connsiteY568" fmla="*/ 681140 h 958824"/>
                <a:gd name="connsiteX569" fmla="*/ 35424 w 437103"/>
                <a:gd name="connsiteY569" fmla="*/ 678847 h 958824"/>
                <a:gd name="connsiteX570" fmla="*/ 35565 w 437103"/>
                <a:gd name="connsiteY570" fmla="*/ 676313 h 958824"/>
                <a:gd name="connsiteX571" fmla="*/ 35925 w 437103"/>
                <a:gd name="connsiteY571" fmla="*/ 672925 h 958824"/>
                <a:gd name="connsiteX572" fmla="*/ 37764 w 437103"/>
                <a:gd name="connsiteY572" fmla="*/ 671658 h 958824"/>
                <a:gd name="connsiteX573" fmla="*/ 40486 w 437103"/>
                <a:gd name="connsiteY573" fmla="*/ 668920 h 958824"/>
                <a:gd name="connsiteX574" fmla="*/ 41214 w 437103"/>
                <a:gd name="connsiteY574" fmla="*/ 667183 h 958824"/>
                <a:gd name="connsiteX575" fmla="*/ 41308 w 437103"/>
                <a:gd name="connsiteY575" fmla="*/ 664859 h 958824"/>
                <a:gd name="connsiteX576" fmla="*/ 40517 w 437103"/>
                <a:gd name="connsiteY576" fmla="*/ 660071 h 958824"/>
                <a:gd name="connsiteX577" fmla="*/ 39845 w 437103"/>
                <a:gd name="connsiteY577" fmla="*/ 656644 h 958824"/>
                <a:gd name="connsiteX578" fmla="*/ 39501 w 437103"/>
                <a:gd name="connsiteY578" fmla="*/ 655385 h 958824"/>
                <a:gd name="connsiteX579" fmla="*/ 38264 w 437103"/>
                <a:gd name="connsiteY579" fmla="*/ 653069 h 958824"/>
                <a:gd name="connsiteX580" fmla="*/ 37349 w 437103"/>
                <a:gd name="connsiteY580" fmla="*/ 651606 h 958824"/>
                <a:gd name="connsiteX581" fmla="*/ 38812 w 437103"/>
                <a:gd name="connsiteY581" fmla="*/ 649775 h 958824"/>
                <a:gd name="connsiteX582" fmla="*/ 41550 w 437103"/>
                <a:gd name="connsiteY582" fmla="*/ 647859 h 958824"/>
                <a:gd name="connsiteX583" fmla="*/ 42708 w 437103"/>
                <a:gd name="connsiteY583" fmla="*/ 645082 h 958824"/>
                <a:gd name="connsiteX584" fmla="*/ 41644 w 437103"/>
                <a:gd name="connsiteY584" fmla="*/ 642726 h 958824"/>
                <a:gd name="connsiteX585" fmla="*/ 40095 w 437103"/>
                <a:gd name="connsiteY585" fmla="*/ 641483 h 958824"/>
                <a:gd name="connsiteX586" fmla="*/ 39610 w 437103"/>
                <a:gd name="connsiteY586" fmla="*/ 637884 h 958824"/>
                <a:gd name="connsiteX587" fmla="*/ 40189 w 437103"/>
                <a:gd name="connsiteY587" fmla="*/ 633323 h 958824"/>
                <a:gd name="connsiteX588" fmla="*/ 41347 w 437103"/>
                <a:gd name="connsiteY588" fmla="*/ 631946 h 958824"/>
                <a:gd name="connsiteX589" fmla="*/ 45415 w 437103"/>
                <a:gd name="connsiteY589" fmla="*/ 631257 h 958824"/>
                <a:gd name="connsiteX590" fmla="*/ 45798 w 437103"/>
                <a:gd name="connsiteY590" fmla="*/ 628918 h 958824"/>
                <a:gd name="connsiteX591" fmla="*/ 48896 w 437103"/>
                <a:gd name="connsiteY591" fmla="*/ 625617 h 958824"/>
                <a:gd name="connsiteX592" fmla="*/ 48803 w 437103"/>
                <a:gd name="connsiteY592" fmla="*/ 622464 h 958824"/>
                <a:gd name="connsiteX593" fmla="*/ 46831 w 437103"/>
                <a:gd name="connsiteY593" fmla="*/ 620532 h 958824"/>
                <a:gd name="connsiteX594" fmla="*/ 44899 w 437103"/>
                <a:gd name="connsiteY594" fmla="*/ 617418 h 958824"/>
                <a:gd name="connsiteX595" fmla="*/ 43475 w 437103"/>
                <a:gd name="connsiteY595" fmla="*/ 614672 h 958824"/>
                <a:gd name="connsiteX596" fmla="*/ 38734 w 437103"/>
                <a:gd name="connsiteY596" fmla="*/ 613169 h 958824"/>
                <a:gd name="connsiteX597" fmla="*/ 33696 w 437103"/>
                <a:gd name="connsiteY597" fmla="*/ 612356 h 958824"/>
                <a:gd name="connsiteX598" fmla="*/ 33015 w 437103"/>
                <a:gd name="connsiteY598" fmla="*/ 609766 h 958824"/>
                <a:gd name="connsiteX599" fmla="*/ 33210 w 437103"/>
                <a:gd name="connsiteY599" fmla="*/ 608272 h 958824"/>
                <a:gd name="connsiteX600" fmla="*/ 35550 w 437103"/>
                <a:gd name="connsiteY600" fmla="*/ 608875 h 958824"/>
                <a:gd name="connsiteX601" fmla="*/ 39375 w 437103"/>
                <a:gd name="connsiteY601" fmla="*/ 608350 h 958824"/>
                <a:gd name="connsiteX602" fmla="*/ 42254 w 437103"/>
                <a:gd name="connsiteY602" fmla="*/ 608233 h 958824"/>
                <a:gd name="connsiteX603" fmla="*/ 44257 w 437103"/>
                <a:gd name="connsiteY603" fmla="*/ 607967 h 958824"/>
                <a:gd name="connsiteX604" fmla="*/ 46565 w 437103"/>
                <a:gd name="connsiteY604" fmla="*/ 607592 h 958824"/>
                <a:gd name="connsiteX605" fmla="*/ 48693 w 437103"/>
                <a:gd name="connsiteY605" fmla="*/ 608679 h 958824"/>
                <a:gd name="connsiteX606" fmla="*/ 50821 w 437103"/>
                <a:gd name="connsiteY606" fmla="*/ 607999 h 958824"/>
                <a:gd name="connsiteX607" fmla="*/ 51689 w 437103"/>
                <a:gd name="connsiteY607" fmla="*/ 603923 h 958824"/>
                <a:gd name="connsiteX608" fmla="*/ 53043 w 437103"/>
                <a:gd name="connsiteY608" fmla="*/ 601755 h 958824"/>
                <a:gd name="connsiteX609" fmla="*/ 53238 w 437103"/>
                <a:gd name="connsiteY609" fmla="*/ 599721 h 958824"/>
                <a:gd name="connsiteX610" fmla="*/ 51885 w 437103"/>
                <a:gd name="connsiteY610" fmla="*/ 598102 h 958824"/>
                <a:gd name="connsiteX611" fmla="*/ 49405 w 437103"/>
                <a:gd name="connsiteY611" fmla="*/ 597601 h 958824"/>
                <a:gd name="connsiteX612" fmla="*/ 38554 w 437103"/>
                <a:gd name="connsiteY612" fmla="*/ 596318 h 958824"/>
                <a:gd name="connsiteX613" fmla="*/ 38225 w 437103"/>
                <a:gd name="connsiteY613" fmla="*/ 594699 h 958824"/>
                <a:gd name="connsiteX614" fmla="*/ 38319 w 437103"/>
                <a:gd name="connsiteY614" fmla="*/ 591984 h 958824"/>
                <a:gd name="connsiteX615" fmla="*/ 38726 w 437103"/>
                <a:gd name="connsiteY615" fmla="*/ 589214 h 958824"/>
                <a:gd name="connsiteX616" fmla="*/ 38726 w 437103"/>
                <a:gd name="connsiteY616" fmla="*/ 587853 h 958824"/>
                <a:gd name="connsiteX617" fmla="*/ 39712 w 437103"/>
                <a:gd name="connsiteY617" fmla="*/ 586656 h 958824"/>
                <a:gd name="connsiteX618" fmla="*/ 40838 w 437103"/>
                <a:gd name="connsiteY618" fmla="*/ 584152 h 958824"/>
                <a:gd name="connsiteX619" fmla="*/ 41628 w 437103"/>
                <a:gd name="connsiteY619" fmla="*/ 582486 h 958824"/>
                <a:gd name="connsiteX620" fmla="*/ 40838 w 437103"/>
                <a:gd name="connsiteY620" fmla="*/ 580327 h 958824"/>
                <a:gd name="connsiteX621" fmla="*/ 39109 w 437103"/>
                <a:gd name="connsiteY621" fmla="*/ 577143 h 958824"/>
                <a:gd name="connsiteX622" fmla="*/ 40369 w 437103"/>
                <a:gd name="connsiteY622" fmla="*/ 575672 h 958824"/>
                <a:gd name="connsiteX623" fmla="*/ 40471 w 437103"/>
                <a:gd name="connsiteY623" fmla="*/ 573920 h 958824"/>
                <a:gd name="connsiteX624" fmla="*/ 40079 w 437103"/>
                <a:gd name="connsiteY624" fmla="*/ 572206 h 958824"/>
                <a:gd name="connsiteX625" fmla="*/ 38280 w 437103"/>
                <a:gd name="connsiteY625" fmla="*/ 570305 h 958824"/>
                <a:gd name="connsiteX626" fmla="*/ 36692 w 437103"/>
                <a:gd name="connsiteY626" fmla="*/ 567684 h 958824"/>
                <a:gd name="connsiteX627" fmla="*/ 36692 w 437103"/>
                <a:gd name="connsiteY627" fmla="*/ 564899 h 958824"/>
                <a:gd name="connsiteX628" fmla="*/ 38554 w 437103"/>
                <a:gd name="connsiteY628" fmla="*/ 564156 h 958824"/>
                <a:gd name="connsiteX629" fmla="*/ 39790 w 437103"/>
                <a:gd name="connsiteY629" fmla="*/ 563303 h 958824"/>
                <a:gd name="connsiteX630" fmla="*/ 40079 w 437103"/>
                <a:gd name="connsiteY630" fmla="*/ 561582 h 958824"/>
                <a:gd name="connsiteX631" fmla="*/ 39399 w 437103"/>
                <a:gd name="connsiteY631" fmla="*/ 559462 h 958824"/>
                <a:gd name="connsiteX632" fmla="*/ 36825 w 437103"/>
                <a:gd name="connsiteY632" fmla="*/ 558812 h 958824"/>
                <a:gd name="connsiteX633" fmla="*/ 33398 w 437103"/>
                <a:gd name="connsiteY633" fmla="*/ 557514 h 958824"/>
                <a:gd name="connsiteX634" fmla="*/ 32350 w 437103"/>
                <a:gd name="connsiteY634" fmla="*/ 556426 h 958824"/>
                <a:gd name="connsiteX635" fmla="*/ 31380 w 437103"/>
                <a:gd name="connsiteY635" fmla="*/ 554157 h 958824"/>
                <a:gd name="connsiteX636" fmla="*/ 32100 w 437103"/>
                <a:gd name="connsiteY636" fmla="*/ 547797 h 958824"/>
                <a:gd name="connsiteX637" fmla="*/ 31740 w 437103"/>
                <a:gd name="connsiteY637" fmla="*/ 543971 h 958824"/>
                <a:gd name="connsiteX638" fmla="*/ 31435 w 437103"/>
                <a:gd name="connsiteY638" fmla="*/ 541859 h 958824"/>
                <a:gd name="connsiteX639" fmla="*/ 32272 w 437103"/>
                <a:gd name="connsiteY639" fmla="*/ 540232 h 958824"/>
                <a:gd name="connsiteX640" fmla="*/ 33414 w 437103"/>
                <a:gd name="connsiteY640" fmla="*/ 538769 h 958824"/>
                <a:gd name="connsiteX641" fmla="*/ 32874 w 437103"/>
                <a:gd name="connsiteY641" fmla="*/ 535366 h 958824"/>
                <a:gd name="connsiteX642" fmla="*/ 31857 w 437103"/>
                <a:gd name="connsiteY642" fmla="*/ 533582 h 958824"/>
                <a:gd name="connsiteX643" fmla="*/ 32217 w 437103"/>
                <a:gd name="connsiteY643" fmla="*/ 532213 h 958824"/>
                <a:gd name="connsiteX644" fmla="*/ 33179 w 437103"/>
                <a:gd name="connsiteY644" fmla="*/ 530836 h 958824"/>
                <a:gd name="connsiteX645" fmla="*/ 34016 w 437103"/>
                <a:gd name="connsiteY645" fmla="*/ 529138 h 958824"/>
                <a:gd name="connsiteX646" fmla="*/ 34736 w 437103"/>
                <a:gd name="connsiteY646" fmla="*/ 528739 h 958824"/>
                <a:gd name="connsiteX647" fmla="*/ 35816 w 437103"/>
                <a:gd name="connsiteY647" fmla="*/ 529709 h 958824"/>
                <a:gd name="connsiteX648" fmla="*/ 37639 w 437103"/>
                <a:gd name="connsiteY648" fmla="*/ 529138 h 958824"/>
                <a:gd name="connsiteX649" fmla="*/ 39837 w 437103"/>
                <a:gd name="connsiteY649" fmla="*/ 527769 h 958824"/>
                <a:gd name="connsiteX650" fmla="*/ 40072 w 437103"/>
                <a:gd name="connsiteY650" fmla="*/ 526158 h 958824"/>
                <a:gd name="connsiteX651" fmla="*/ 39634 w 437103"/>
                <a:gd name="connsiteY651" fmla="*/ 523857 h 958824"/>
                <a:gd name="connsiteX652" fmla="*/ 37998 w 437103"/>
                <a:gd name="connsiteY652" fmla="*/ 518083 h 958824"/>
                <a:gd name="connsiteX653" fmla="*/ 36528 w 437103"/>
                <a:gd name="connsiteY653" fmla="*/ 514524 h 958824"/>
                <a:gd name="connsiteX654" fmla="*/ 36833 w 437103"/>
                <a:gd name="connsiteY654" fmla="*/ 513241 h 958824"/>
                <a:gd name="connsiteX655" fmla="*/ 37412 w 437103"/>
                <a:gd name="connsiteY655" fmla="*/ 511895 h 958824"/>
                <a:gd name="connsiteX656" fmla="*/ 36950 w 437103"/>
                <a:gd name="connsiteY656" fmla="*/ 507013 h 958824"/>
                <a:gd name="connsiteX657" fmla="*/ 37099 w 437103"/>
                <a:gd name="connsiteY657" fmla="*/ 504072 h 958824"/>
                <a:gd name="connsiteX658" fmla="*/ 37208 w 437103"/>
                <a:gd name="connsiteY658" fmla="*/ 495427 h 958824"/>
                <a:gd name="connsiteX659" fmla="*/ 37373 w 437103"/>
                <a:gd name="connsiteY659" fmla="*/ 492485 h 958824"/>
                <a:gd name="connsiteX660" fmla="*/ 35870 w 437103"/>
                <a:gd name="connsiteY660" fmla="*/ 489481 h 958824"/>
                <a:gd name="connsiteX661" fmla="*/ 36074 w 437103"/>
                <a:gd name="connsiteY661" fmla="*/ 486672 h 958824"/>
                <a:gd name="connsiteX662" fmla="*/ 37130 w 437103"/>
                <a:gd name="connsiteY662" fmla="*/ 484623 h 958824"/>
                <a:gd name="connsiteX663" fmla="*/ 38123 w 437103"/>
                <a:gd name="connsiteY663" fmla="*/ 481853 h 958824"/>
                <a:gd name="connsiteX664" fmla="*/ 38867 w 437103"/>
                <a:gd name="connsiteY664" fmla="*/ 479405 h 958824"/>
                <a:gd name="connsiteX665" fmla="*/ 39649 w 437103"/>
                <a:gd name="connsiteY665" fmla="*/ 478302 h 958824"/>
                <a:gd name="connsiteX666" fmla="*/ 40971 w 437103"/>
                <a:gd name="connsiteY666" fmla="*/ 477754 h 958824"/>
                <a:gd name="connsiteX667" fmla="*/ 41276 w 437103"/>
                <a:gd name="connsiteY667" fmla="*/ 476416 h 958824"/>
                <a:gd name="connsiteX668" fmla="*/ 40674 w 437103"/>
                <a:gd name="connsiteY668" fmla="*/ 475399 h 958824"/>
                <a:gd name="connsiteX669" fmla="*/ 38968 w 437103"/>
                <a:gd name="connsiteY669" fmla="*/ 473811 h 958824"/>
                <a:gd name="connsiteX670" fmla="*/ 38577 w 437103"/>
                <a:gd name="connsiteY670" fmla="*/ 471871 h 958824"/>
                <a:gd name="connsiteX671" fmla="*/ 38937 w 437103"/>
                <a:gd name="connsiteY671" fmla="*/ 470384 h 958824"/>
                <a:gd name="connsiteX672" fmla="*/ 39774 w 437103"/>
                <a:gd name="connsiteY672" fmla="*/ 469524 h 958824"/>
                <a:gd name="connsiteX673" fmla="*/ 41073 w 437103"/>
                <a:gd name="connsiteY673" fmla="*/ 469531 h 958824"/>
                <a:gd name="connsiteX674" fmla="*/ 42051 w 437103"/>
                <a:gd name="connsiteY674" fmla="*/ 467411 h 958824"/>
                <a:gd name="connsiteX675" fmla="*/ 42333 w 437103"/>
                <a:gd name="connsiteY675" fmla="*/ 464798 h 958824"/>
                <a:gd name="connsiteX676" fmla="*/ 42536 w 437103"/>
                <a:gd name="connsiteY676" fmla="*/ 463585 h 958824"/>
                <a:gd name="connsiteX677" fmla="*/ 41785 w 437103"/>
                <a:gd name="connsiteY677" fmla="*/ 462060 h 958824"/>
                <a:gd name="connsiteX678" fmla="*/ 41245 w 437103"/>
                <a:gd name="connsiteY678" fmla="*/ 458469 h 958824"/>
                <a:gd name="connsiteX679" fmla="*/ 40737 w 437103"/>
                <a:gd name="connsiteY679" fmla="*/ 456435 h 958824"/>
                <a:gd name="connsiteX680" fmla="*/ 41339 w 437103"/>
                <a:gd name="connsiteY680" fmla="*/ 455582 h 958824"/>
                <a:gd name="connsiteX681" fmla="*/ 42176 w 437103"/>
                <a:gd name="connsiteY681" fmla="*/ 455269 h 958824"/>
                <a:gd name="connsiteX682" fmla="*/ 43655 w 437103"/>
                <a:gd name="connsiteY682" fmla="*/ 455754 h 958824"/>
                <a:gd name="connsiteX683" fmla="*/ 44695 w 437103"/>
                <a:gd name="connsiteY683" fmla="*/ 455504 h 958824"/>
                <a:gd name="connsiteX684" fmla="*/ 44875 w 437103"/>
                <a:gd name="connsiteY684" fmla="*/ 454416 h 958824"/>
                <a:gd name="connsiteX685" fmla="*/ 44993 w 437103"/>
                <a:gd name="connsiteY685" fmla="*/ 453251 h 958824"/>
                <a:gd name="connsiteX686" fmla="*/ 45392 w 437103"/>
                <a:gd name="connsiteY686" fmla="*/ 452460 h 958824"/>
                <a:gd name="connsiteX687" fmla="*/ 46322 w 437103"/>
                <a:gd name="connsiteY687" fmla="*/ 449832 h 958824"/>
                <a:gd name="connsiteX688" fmla="*/ 47316 w 437103"/>
                <a:gd name="connsiteY688" fmla="*/ 446577 h 958824"/>
                <a:gd name="connsiteX689" fmla="*/ 47551 w 437103"/>
                <a:gd name="connsiteY689" fmla="*/ 444285 h 958824"/>
                <a:gd name="connsiteX690" fmla="*/ 47199 w 437103"/>
                <a:gd name="connsiteY690" fmla="*/ 438081 h 958824"/>
                <a:gd name="connsiteX691" fmla="*/ 47723 w 437103"/>
                <a:gd name="connsiteY691" fmla="*/ 436657 h 958824"/>
                <a:gd name="connsiteX692" fmla="*/ 48787 w 437103"/>
                <a:gd name="connsiteY692" fmla="*/ 435359 h 958824"/>
                <a:gd name="connsiteX693" fmla="*/ 50265 w 437103"/>
                <a:gd name="connsiteY693" fmla="*/ 434138 h 958824"/>
                <a:gd name="connsiteX694" fmla="*/ 52214 w 437103"/>
                <a:gd name="connsiteY694" fmla="*/ 433129 h 958824"/>
                <a:gd name="connsiteX695" fmla="*/ 54631 w 437103"/>
                <a:gd name="connsiteY695" fmla="*/ 431674 h 958824"/>
                <a:gd name="connsiteX696" fmla="*/ 57604 w 437103"/>
                <a:gd name="connsiteY696" fmla="*/ 431142 h 958824"/>
                <a:gd name="connsiteX697" fmla="*/ 58809 w 437103"/>
                <a:gd name="connsiteY697" fmla="*/ 429530 h 958824"/>
                <a:gd name="connsiteX698" fmla="*/ 59646 w 437103"/>
                <a:gd name="connsiteY698" fmla="*/ 427387 h 958824"/>
                <a:gd name="connsiteX699" fmla="*/ 59880 w 437103"/>
                <a:gd name="connsiteY699" fmla="*/ 425626 h 958824"/>
                <a:gd name="connsiteX700" fmla="*/ 58738 w 437103"/>
                <a:gd name="connsiteY700" fmla="*/ 424406 h 958824"/>
                <a:gd name="connsiteX701" fmla="*/ 57236 w 437103"/>
                <a:gd name="connsiteY701" fmla="*/ 422951 h 958824"/>
                <a:gd name="connsiteX702" fmla="*/ 56524 w 437103"/>
                <a:gd name="connsiteY702" fmla="*/ 419297 h 958824"/>
                <a:gd name="connsiteX703" fmla="*/ 56141 w 437103"/>
                <a:gd name="connsiteY703" fmla="*/ 415925 h 958824"/>
                <a:gd name="connsiteX704" fmla="*/ 55922 w 437103"/>
                <a:gd name="connsiteY704" fmla="*/ 411685 h 958824"/>
                <a:gd name="connsiteX705" fmla="*/ 54428 w 437103"/>
                <a:gd name="connsiteY705" fmla="*/ 408047 h 958824"/>
                <a:gd name="connsiteX706" fmla="*/ 52863 w 437103"/>
                <a:gd name="connsiteY706" fmla="*/ 403963 h 958824"/>
                <a:gd name="connsiteX707" fmla="*/ 52441 w 437103"/>
                <a:gd name="connsiteY707" fmla="*/ 400333 h 958824"/>
                <a:gd name="connsiteX708" fmla="*/ 52965 w 437103"/>
                <a:gd name="connsiteY708" fmla="*/ 398354 h 958824"/>
                <a:gd name="connsiteX709" fmla="*/ 53583 w 437103"/>
                <a:gd name="connsiteY709" fmla="*/ 395209 h 958824"/>
                <a:gd name="connsiteX710" fmla="*/ 52925 w 437103"/>
                <a:gd name="connsiteY710" fmla="*/ 393777 h 958824"/>
                <a:gd name="connsiteX711" fmla="*/ 52143 w 437103"/>
                <a:gd name="connsiteY711" fmla="*/ 391219 h 958824"/>
                <a:gd name="connsiteX712" fmla="*/ 52957 w 437103"/>
                <a:gd name="connsiteY712" fmla="*/ 389216 h 958824"/>
                <a:gd name="connsiteX713" fmla="*/ 53942 w 437103"/>
                <a:gd name="connsiteY713" fmla="*/ 386110 h 958824"/>
                <a:gd name="connsiteX714" fmla="*/ 53825 w 437103"/>
                <a:gd name="connsiteY714" fmla="*/ 384537 h 958824"/>
                <a:gd name="connsiteX715" fmla="*/ 53043 w 437103"/>
                <a:gd name="connsiteY715" fmla="*/ 380790 h 958824"/>
                <a:gd name="connsiteX716" fmla="*/ 52323 w 437103"/>
                <a:gd name="connsiteY716" fmla="*/ 378694 h 958824"/>
                <a:gd name="connsiteX717" fmla="*/ 53043 w 437103"/>
                <a:gd name="connsiteY717" fmla="*/ 376456 h 958824"/>
                <a:gd name="connsiteX718" fmla="*/ 54185 w 437103"/>
                <a:gd name="connsiteY718" fmla="*/ 374367 h 958824"/>
                <a:gd name="connsiteX719" fmla="*/ 55085 w 437103"/>
                <a:gd name="connsiteY719" fmla="*/ 373248 h 958824"/>
                <a:gd name="connsiteX720" fmla="*/ 54936 w 437103"/>
                <a:gd name="connsiteY720" fmla="*/ 371449 h 958824"/>
                <a:gd name="connsiteX721" fmla="*/ 55327 w 437103"/>
                <a:gd name="connsiteY721" fmla="*/ 369970 h 958824"/>
                <a:gd name="connsiteX722" fmla="*/ 57033 w 437103"/>
                <a:gd name="connsiteY722" fmla="*/ 368985 h 958824"/>
                <a:gd name="connsiteX723" fmla="*/ 58629 w 437103"/>
                <a:gd name="connsiteY723" fmla="*/ 367154 h 958824"/>
                <a:gd name="connsiteX724" fmla="*/ 59771 w 437103"/>
                <a:gd name="connsiteY724" fmla="*/ 366935 h 958824"/>
                <a:gd name="connsiteX725" fmla="*/ 61148 w 437103"/>
                <a:gd name="connsiteY725" fmla="*/ 366935 h 958824"/>
                <a:gd name="connsiteX726" fmla="*/ 62048 w 437103"/>
                <a:gd name="connsiteY726" fmla="*/ 366418 h 958824"/>
                <a:gd name="connsiteX727" fmla="*/ 62407 w 437103"/>
                <a:gd name="connsiteY727" fmla="*/ 365010 h 958824"/>
                <a:gd name="connsiteX728" fmla="*/ 62650 w 437103"/>
                <a:gd name="connsiteY728" fmla="*/ 363453 h 958824"/>
                <a:gd name="connsiteX729" fmla="*/ 64848 w 437103"/>
                <a:gd name="connsiteY729" fmla="*/ 361521 h 958824"/>
                <a:gd name="connsiteX730" fmla="*/ 66139 w 437103"/>
                <a:gd name="connsiteY730" fmla="*/ 359745 h 958824"/>
                <a:gd name="connsiteX731" fmla="*/ 68478 w 437103"/>
                <a:gd name="connsiteY731" fmla="*/ 359377 h 958824"/>
                <a:gd name="connsiteX732" fmla="*/ 69621 w 437103"/>
                <a:gd name="connsiteY732" fmla="*/ 357453 h 958824"/>
                <a:gd name="connsiteX733" fmla="*/ 69644 w 437103"/>
                <a:gd name="connsiteY733" fmla="*/ 354988 h 958824"/>
                <a:gd name="connsiteX734" fmla="*/ 69378 w 437103"/>
                <a:gd name="connsiteY734" fmla="*/ 352501 h 958824"/>
                <a:gd name="connsiteX735" fmla="*/ 70160 w 437103"/>
                <a:gd name="connsiteY735" fmla="*/ 349629 h 958824"/>
                <a:gd name="connsiteX736" fmla="*/ 69292 w 437103"/>
                <a:gd name="connsiteY736" fmla="*/ 345248 h 958824"/>
                <a:gd name="connsiteX737" fmla="*/ 69378 w 437103"/>
                <a:gd name="connsiteY737" fmla="*/ 342932 h 958824"/>
                <a:gd name="connsiteX738" fmla="*/ 68478 w 437103"/>
                <a:gd name="connsiteY738" fmla="*/ 341024 h 958824"/>
                <a:gd name="connsiteX739" fmla="*/ 68658 w 437103"/>
                <a:gd name="connsiteY739" fmla="*/ 338966 h 958824"/>
                <a:gd name="connsiteX740" fmla="*/ 68173 w 437103"/>
                <a:gd name="connsiteY740" fmla="*/ 337652 h 958824"/>
                <a:gd name="connsiteX741" fmla="*/ 66812 w 437103"/>
                <a:gd name="connsiteY741" fmla="*/ 337159 h 958824"/>
                <a:gd name="connsiteX742" fmla="*/ 66312 w 437103"/>
                <a:gd name="connsiteY742" fmla="*/ 335524 h 958824"/>
                <a:gd name="connsiteX743" fmla="*/ 66969 w 437103"/>
                <a:gd name="connsiteY743" fmla="*/ 334718 h 958824"/>
                <a:gd name="connsiteX744" fmla="*/ 68252 w 437103"/>
                <a:gd name="connsiteY744" fmla="*/ 334100 h 958824"/>
                <a:gd name="connsiteX745" fmla="*/ 69863 w 437103"/>
                <a:gd name="connsiteY745" fmla="*/ 332848 h 958824"/>
                <a:gd name="connsiteX746" fmla="*/ 71068 w 437103"/>
                <a:gd name="connsiteY746" fmla="*/ 326840 h 958824"/>
                <a:gd name="connsiteX747" fmla="*/ 71639 w 437103"/>
                <a:gd name="connsiteY747" fmla="*/ 325056 h 958824"/>
                <a:gd name="connsiteX748" fmla="*/ 72195 w 437103"/>
                <a:gd name="connsiteY748" fmla="*/ 322920 h 958824"/>
                <a:gd name="connsiteX749" fmla="*/ 72124 w 437103"/>
                <a:gd name="connsiteY749" fmla="*/ 321809 h 958824"/>
                <a:gd name="connsiteX750" fmla="*/ 72899 w 437103"/>
                <a:gd name="connsiteY750" fmla="*/ 320206 h 958824"/>
                <a:gd name="connsiteX751" fmla="*/ 73869 w 437103"/>
                <a:gd name="connsiteY751" fmla="*/ 317772 h 958824"/>
                <a:gd name="connsiteX752" fmla="*/ 75394 w 437103"/>
                <a:gd name="connsiteY752" fmla="*/ 315425 h 958824"/>
                <a:gd name="connsiteX753" fmla="*/ 76263 w 437103"/>
                <a:gd name="connsiteY753" fmla="*/ 313814 h 958824"/>
                <a:gd name="connsiteX754" fmla="*/ 77108 w 437103"/>
                <a:gd name="connsiteY754" fmla="*/ 311647 h 958824"/>
                <a:gd name="connsiteX755" fmla="*/ 77350 w 437103"/>
                <a:gd name="connsiteY755" fmla="*/ 310340 h 958824"/>
                <a:gd name="connsiteX756" fmla="*/ 78430 w 437103"/>
                <a:gd name="connsiteY756" fmla="*/ 309691 h 958824"/>
                <a:gd name="connsiteX757" fmla="*/ 79674 w 437103"/>
                <a:gd name="connsiteY757" fmla="*/ 309527 h 958824"/>
                <a:gd name="connsiteX758" fmla="*/ 81137 w 437103"/>
                <a:gd name="connsiteY758" fmla="*/ 309120 h 958824"/>
                <a:gd name="connsiteX759" fmla="*/ 81739 w 437103"/>
                <a:gd name="connsiteY759" fmla="*/ 308321 h 958824"/>
                <a:gd name="connsiteX760" fmla="*/ 81630 w 437103"/>
                <a:gd name="connsiteY760" fmla="*/ 307164 h 958824"/>
                <a:gd name="connsiteX761" fmla="*/ 81536 w 437103"/>
                <a:gd name="connsiteY761" fmla="*/ 304605 h 958824"/>
                <a:gd name="connsiteX762" fmla="*/ 81098 w 437103"/>
                <a:gd name="connsiteY762" fmla="*/ 300545 h 958824"/>
                <a:gd name="connsiteX763" fmla="*/ 80816 w 437103"/>
                <a:gd name="connsiteY763" fmla="*/ 295327 h 958824"/>
                <a:gd name="connsiteX764" fmla="*/ 81074 w 437103"/>
                <a:gd name="connsiteY764" fmla="*/ 291900 h 958824"/>
                <a:gd name="connsiteX765" fmla="*/ 82036 w 437103"/>
                <a:gd name="connsiteY765" fmla="*/ 288466 h 958824"/>
                <a:gd name="connsiteX766" fmla="*/ 82936 w 437103"/>
                <a:gd name="connsiteY766" fmla="*/ 286604 h 958824"/>
                <a:gd name="connsiteX767" fmla="*/ 82694 w 437103"/>
                <a:gd name="connsiteY767" fmla="*/ 285172 h 958824"/>
                <a:gd name="connsiteX768" fmla="*/ 82451 w 437103"/>
                <a:gd name="connsiteY768" fmla="*/ 283600 h 958824"/>
                <a:gd name="connsiteX769" fmla="*/ 80769 w 437103"/>
                <a:gd name="connsiteY769" fmla="*/ 282739 h 958824"/>
                <a:gd name="connsiteX770" fmla="*/ 79173 w 437103"/>
                <a:gd name="connsiteY770" fmla="*/ 283482 h 958824"/>
                <a:gd name="connsiteX771" fmla="*/ 78054 w 437103"/>
                <a:gd name="connsiteY771" fmla="*/ 283279 h 958824"/>
                <a:gd name="connsiteX772" fmla="*/ 76623 w 437103"/>
                <a:gd name="connsiteY772" fmla="*/ 281456 h 958824"/>
                <a:gd name="connsiteX773" fmla="*/ 76200 w 437103"/>
                <a:gd name="connsiteY773" fmla="*/ 279524 h 958824"/>
                <a:gd name="connsiteX774" fmla="*/ 76443 w 437103"/>
                <a:gd name="connsiteY774" fmla="*/ 276887 h 958824"/>
                <a:gd name="connsiteX775" fmla="*/ 77562 w 437103"/>
                <a:gd name="connsiteY775" fmla="*/ 275244 h 958824"/>
                <a:gd name="connsiteX776" fmla="*/ 78000 w 437103"/>
                <a:gd name="connsiteY776" fmla="*/ 273179 h 958824"/>
                <a:gd name="connsiteX777" fmla="*/ 77342 w 437103"/>
                <a:gd name="connsiteY777" fmla="*/ 272537 h 958824"/>
                <a:gd name="connsiteX778" fmla="*/ 75934 w 437103"/>
                <a:gd name="connsiteY778" fmla="*/ 271168 h 958824"/>
                <a:gd name="connsiteX779" fmla="*/ 74604 w 437103"/>
                <a:gd name="connsiteY779" fmla="*/ 266459 h 958824"/>
                <a:gd name="connsiteX780" fmla="*/ 74769 w 437103"/>
                <a:gd name="connsiteY780" fmla="*/ 262453 h 958824"/>
                <a:gd name="connsiteX781" fmla="*/ 73446 w 437103"/>
                <a:gd name="connsiteY781" fmla="*/ 261389 h 958824"/>
                <a:gd name="connsiteX782" fmla="*/ 72828 w 437103"/>
                <a:gd name="connsiteY782" fmla="*/ 258267 h 958824"/>
                <a:gd name="connsiteX783" fmla="*/ 71467 w 437103"/>
                <a:gd name="connsiteY783" fmla="*/ 257149 h 958824"/>
                <a:gd name="connsiteX784" fmla="*/ 70927 w 437103"/>
                <a:gd name="connsiteY784" fmla="*/ 254817 h 958824"/>
                <a:gd name="connsiteX785" fmla="*/ 70505 w 437103"/>
                <a:gd name="connsiteY785" fmla="*/ 252415 h 958824"/>
                <a:gd name="connsiteX786" fmla="*/ 70685 w 437103"/>
                <a:gd name="connsiteY786" fmla="*/ 251359 h 958824"/>
                <a:gd name="connsiteX787" fmla="*/ 72109 w 437103"/>
                <a:gd name="connsiteY787" fmla="*/ 251062 h 958824"/>
                <a:gd name="connsiteX788" fmla="*/ 72914 w 437103"/>
                <a:gd name="connsiteY788" fmla="*/ 249169 h 958824"/>
                <a:gd name="connsiteX789" fmla="*/ 72312 w 437103"/>
                <a:gd name="connsiteY789" fmla="*/ 248112 h 958824"/>
                <a:gd name="connsiteX790" fmla="*/ 71232 w 437103"/>
                <a:gd name="connsiteY790" fmla="*/ 247197 h 958824"/>
                <a:gd name="connsiteX791" fmla="*/ 69855 w 437103"/>
                <a:gd name="connsiteY791" fmla="*/ 247268 h 958824"/>
                <a:gd name="connsiteX792" fmla="*/ 68619 w 437103"/>
                <a:gd name="connsiteY792" fmla="*/ 246188 h 958824"/>
                <a:gd name="connsiteX793" fmla="*/ 66969 w 437103"/>
                <a:gd name="connsiteY793" fmla="*/ 241674 h 958824"/>
                <a:gd name="connsiteX794" fmla="*/ 65662 w 437103"/>
                <a:gd name="connsiteY794" fmla="*/ 239186 h 958824"/>
                <a:gd name="connsiteX795" fmla="*/ 66077 w 437103"/>
                <a:gd name="connsiteY795" fmla="*/ 235564 h 958824"/>
                <a:gd name="connsiteX796" fmla="*/ 66335 w 437103"/>
                <a:gd name="connsiteY796" fmla="*/ 232740 h 958824"/>
                <a:gd name="connsiteX797" fmla="*/ 66898 w 437103"/>
                <a:gd name="connsiteY797" fmla="*/ 230322 h 958824"/>
                <a:gd name="connsiteX798" fmla="*/ 67102 w 437103"/>
                <a:gd name="connsiteY798" fmla="*/ 228421 h 958824"/>
                <a:gd name="connsiteX799" fmla="*/ 68119 w 437103"/>
                <a:gd name="connsiteY799" fmla="*/ 227513 h 958824"/>
                <a:gd name="connsiteX800" fmla="*/ 69081 w 437103"/>
                <a:gd name="connsiteY800" fmla="*/ 227928 h 958824"/>
                <a:gd name="connsiteX801" fmla="*/ 69981 w 437103"/>
                <a:gd name="connsiteY801" fmla="*/ 227717 h 958824"/>
                <a:gd name="connsiteX802" fmla="*/ 70810 w 437103"/>
                <a:gd name="connsiteY802" fmla="*/ 226175 h 958824"/>
                <a:gd name="connsiteX803" fmla="*/ 71717 w 437103"/>
                <a:gd name="connsiteY803" fmla="*/ 225206 h 958824"/>
                <a:gd name="connsiteX804" fmla="*/ 71663 w 437103"/>
                <a:gd name="connsiteY804" fmla="*/ 224439 h 958824"/>
                <a:gd name="connsiteX805" fmla="*/ 71123 w 437103"/>
                <a:gd name="connsiteY805" fmla="*/ 223609 h 958824"/>
                <a:gd name="connsiteX806" fmla="*/ 70865 w 437103"/>
                <a:gd name="connsiteY806" fmla="*/ 222147 h 958824"/>
                <a:gd name="connsiteX807" fmla="*/ 71498 w 437103"/>
                <a:gd name="connsiteY807" fmla="*/ 220402 h 958824"/>
                <a:gd name="connsiteX808" fmla="*/ 72594 w 437103"/>
                <a:gd name="connsiteY808" fmla="*/ 216420 h 958824"/>
                <a:gd name="connsiteX809" fmla="*/ 74252 w 437103"/>
                <a:gd name="connsiteY809" fmla="*/ 212039 h 958824"/>
                <a:gd name="connsiteX810" fmla="*/ 74964 w 437103"/>
                <a:gd name="connsiteY810" fmla="*/ 210403 h 958824"/>
                <a:gd name="connsiteX811" fmla="*/ 74784 w 437103"/>
                <a:gd name="connsiteY811" fmla="*/ 209019 h 958824"/>
                <a:gd name="connsiteX812" fmla="*/ 75144 w 437103"/>
                <a:gd name="connsiteY812" fmla="*/ 208393 h 958824"/>
                <a:gd name="connsiteX813" fmla="*/ 76271 w 437103"/>
                <a:gd name="connsiteY813" fmla="*/ 209089 h 958824"/>
                <a:gd name="connsiteX814" fmla="*/ 79470 w 437103"/>
                <a:gd name="connsiteY814" fmla="*/ 208322 h 958824"/>
                <a:gd name="connsiteX815" fmla="*/ 80550 w 437103"/>
                <a:gd name="connsiteY815" fmla="*/ 206382 h 958824"/>
                <a:gd name="connsiteX816" fmla="*/ 80973 w 437103"/>
                <a:gd name="connsiteY816" fmla="*/ 204653 h 958824"/>
                <a:gd name="connsiteX817" fmla="*/ 81935 w 437103"/>
                <a:gd name="connsiteY817" fmla="*/ 203683 h 958824"/>
                <a:gd name="connsiteX818" fmla="*/ 81512 w 437103"/>
                <a:gd name="connsiteY818" fmla="*/ 202306 h 958824"/>
                <a:gd name="connsiteX819" fmla="*/ 80190 w 437103"/>
                <a:gd name="connsiteY819" fmla="*/ 201892 h 958824"/>
                <a:gd name="connsiteX820" fmla="*/ 79392 w 437103"/>
                <a:gd name="connsiteY820" fmla="*/ 201242 h 958824"/>
                <a:gd name="connsiteX821" fmla="*/ 79713 w 437103"/>
                <a:gd name="connsiteY821" fmla="*/ 199678 h 958824"/>
                <a:gd name="connsiteX822" fmla="*/ 80182 w 437103"/>
                <a:gd name="connsiteY822" fmla="*/ 196087 h 958824"/>
                <a:gd name="connsiteX823" fmla="*/ 80104 w 437103"/>
                <a:gd name="connsiteY823" fmla="*/ 193450 h 958824"/>
                <a:gd name="connsiteX824" fmla="*/ 78899 w 437103"/>
                <a:gd name="connsiteY824" fmla="*/ 187825 h 958824"/>
                <a:gd name="connsiteX825" fmla="*/ 77929 w 437103"/>
                <a:gd name="connsiteY825" fmla="*/ 182270 h 958824"/>
                <a:gd name="connsiteX826" fmla="*/ 78610 w 437103"/>
                <a:gd name="connsiteY826" fmla="*/ 180416 h 958824"/>
                <a:gd name="connsiteX827" fmla="*/ 80707 w 437103"/>
                <a:gd name="connsiteY827" fmla="*/ 177881 h 958824"/>
                <a:gd name="connsiteX828" fmla="*/ 82295 w 437103"/>
                <a:gd name="connsiteY828" fmla="*/ 176739 h 958824"/>
                <a:gd name="connsiteX829" fmla="*/ 82584 w 437103"/>
                <a:gd name="connsiteY829" fmla="*/ 175292 h 958824"/>
                <a:gd name="connsiteX830" fmla="*/ 84157 w 437103"/>
                <a:gd name="connsiteY830" fmla="*/ 168767 h 958824"/>
                <a:gd name="connsiteX831" fmla="*/ 84337 w 437103"/>
                <a:gd name="connsiteY831" fmla="*/ 165208 h 958824"/>
                <a:gd name="connsiteX832" fmla="*/ 85369 w 437103"/>
                <a:gd name="connsiteY832" fmla="*/ 163244 h 958824"/>
                <a:gd name="connsiteX833" fmla="*/ 86050 w 437103"/>
                <a:gd name="connsiteY833" fmla="*/ 159551 h 958824"/>
                <a:gd name="connsiteX834" fmla="*/ 88898 w 437103"/>
                <a:gd name="connsiteY834" fmla="*/ 156375 h 958824"/>
                <a:gd name="connsiteX835" fmla="*/ 89735 w 437103"/>
                <a:gd name="connsiteY835" fmla="*/ 154270 h 958824"/>
                <a:gd name="connsiteX836" fmla="*/ 90877 w 437103"/>
                <a:gd name="connsiteY836" fmla="*/ 154067 h 958824"/>
                <a:gd name="connsiteX837" fmla="*/ 91479 w 437103"/>
                <a:gd name="connsiteY837" fmla="*/ 153386 h 958824"/>
                <a:gd name="connsiteX838" fmla="*/ 92989 w 437103"/>
                <a:gd name="connsiteY838" fmla="*/ 151047 h 958824"/>
                <a:gd name="connsiteX839" fmla="*/ 94953 w 437103"/>
                <a:gd name="connsiteY839" fmla="*/ 148645 h 958824"/>
                <a:gd name="connsiteX840" fmla="*/ 96643 w 437103"/>
                <a:gd name="connsiteY840" fmla="*/ 147432 h 958824"/>
                <a:gd name="connsiteX841" fmla="*/ 97065 w 437103"/>
                <a:gd name="connsiteY841" fmla="*/ 145540 h 958824"/>
                <a:gd name="connsiteX842" fmla="*/ 97871 w 437103"/>
                <a:gd name="connsiteY842" fmla="*/ 142958 h 958824"/>
                <a:gd name="connsiteX843" fmla="*/ 99545 w 437103"/>
                <a:gd name="connsiteY843" fmla="*/ 138678 h 958824"/>
                <a:gd name="connsiteX844" fmla="*/ 100484 w 437103"/>
                <a:gd name="connsiteY844" fmla="*/ 135697 h 958824"/>
                <a:gd name="connsiteX845" fmla="*/ 101744 w 437103"/>
                <a:gd name="connsiteY845" fmla="*/ 134626 h 958824"/>
                <a:gd name="connsiteX846" fmla="*/ 103215 w 437103"/>
                <a:gd name="connsiteY846" fmla="*/ 130730 h 958824"/>
                <a:gd name="connsiteX847" fmla="*/ 103848 w 437103"/>
                <a:gd name="connsiteY847" fmla="*/ 128445 h 958824"/>
                <a:gd name="connsiteX848" fmla="*/ 105530 w 437103"/>
                <a:gd name="connsiteY848" fmla="*/ 127506 h 958824"/>
                <a:gd name="connsiteX849" fmla="*/ 106845 w 437103"/>
                <a:gd name="connsiteY849" fmla="*/ 127240 h 958824"/>
                <a:gd name="connsiteX850" fmla="*/ 108104 w 437103"/>
                <a:gd name="connsiteY850" fmla="*/ 128312 h 958824"/>
                <a:gd name="connsiteX851" fmla="*/ 109426 w 437103"/>
                <a:gd name="connsiteY851" fmla="*/ 128109 h 958824"/>
                <a:gd name="connsiteX852" fmla="*/ 110631 w 437103"/>
                <a:gd name="connsiteY852" fmla="*/ 126771 h 958824"/>
                <a:gd name="connsiteX853" fmla="*/ 113526 w 437103"/>
                <a:gd name="connsiteY853" fmla="*/ 125855 h 958824"/>
                <a:gd name="connsiteX854" fmla="*/ 114832 w 437103"/>
                <a:gd name="connsiteY854" fmla="*/ 125363 h 958824"/>
                <a:gd name="connsiteX855" fmla="*/ 115435 w 437103"/>
                <a:gd name="connsiteY855" fmla="*/ 124025 h 958824"/>
                <a:gd name="connsiteX856" fmla="*/ 115435 w 437103"/>
                <a:gd name="connsiteY856" fmla="*/ 121678 h 958824"/>
                <a:gd name="connsiteX857" fmla="*/ 114230 w 437103"/>
                <a:gd name="connsiteY857" fmla="*/ 119941 h 958824"/>
                <a:gd name="connsiteX858" fmla="*/ 111781 w 437103"/>
                <a:gd name="connsiteY858" fmla="*/ 116616 h 958824"/>
                <a:gd name="connsiteX859" fmla="*/ 109669 w 437103"/>
                <a:gd name="connsiteY859" fmla="*/ 112900 h 958824"/>
                <a:gd name="connsiteX860" fmla="*/ 109442 w 437103"/>
                <a:gd name="connsiteY860" fmla="*/ 111734 h 958824"/>
                <a:gd name="connsiteX861" fmla="*/ 109426 w 437103"/>
                <a:gd name="connsiteY861" fmla="*/ 110459 h 958824"/>
                <a:gd name="connsiteX862" fmla="*/ 109786 w 437103"/>
                <a:gd name="connsiteY862" fmla="*/ 108848 h 958824"/>
                <a:gd name="connsiteX863" fmla="*/ 110795 w 437103"/>
                <a:gd name="connsiteY863" fmla="*/ 107025 h 958824"/>
                <a:gd name="connsiteX864" fmla="*/ 113330 w 437103"/>
                <a:gd name="connsiteY864" fmla="*/ 104021 h 958824"/>
                <a:gd name="connsiteX865" fmla="*/ 113056 w 437103"/>
                <a:gd name="connsiteY865" fmla="*/ 101877 h 958824"/>
                <a:gd name="connsiteX866" fmla="*/ 111210 w 437103"/>
                <a:gd name="connsiteY866" fmla="*/ 93999 h 958824"/>
                <a:gd name="connsiteX867" fmla="*/ 110529 w 437103"/>
                <a:gd name="connsiteY867" fmla="*/ 91831 h 958824"/>
                <a:gd name="connsiteX868" fmla="*/ 109246 w 437103"/>
                <a:gd name="connsiteY868" fmla="*/ 87818 h 958824"/>
                <a:gd name="connsiteX869" fmla="*/ 109426 w 437103"/>
                <a:gd name="connsiteY869" fmla="*/ 86230 h 958824"/>
                <a:gd name="connsiteX870" fmla="*/ 110553 w 437103"/>
                <a:gd name="connsiteY870" fmla="*/ 81802 h 958824"/>
                <a:gd name="connsiteX871" fmla="*/ 111531 w 437103"/>
                <a:gd name="connsiteY871" fmla="*/ 80018 h 958824"/>
                <a:gd name="connsiteX872" fmla="*/ 112970 w 437103"/>
                <a:gd name="connsiteY872" fmla="*/ 79689 h 958824"/>
                <a:gd name="connsiteX873" fmla="*/ 113753 w 437103"/>
                <a:gd name="connsiteY873" fmla="*/ 79095 h 958824"/>
                <a:gd name="connsiteX874" fmla="*/ 113995 w 437103"/>
                <a:gd name="connsiteY874" fmla="*/ 78305 h 958824"/>
                <a:gd name="connsiteX875" fmla="*/ 113033 w 437103"/>
                <a:gd name="connsiteY875" fmla="*/ 77319 h 958824"/>
                <a:gd name="connsiteX876" fmla="*/ 112611 w 437103"/>
                <a:gd name="connsiteY876" fmla="*/ 76067 h 958824"/>
                <a:gd name="connsiteX877" fmla="*/ 112188 w 437103"/>
                <a:gd name="connsiteY877" fmla="*/ 74283 h 958824"/>
                <a:gd name="connsiteX878" fmla="*/ 110858 w 437103"/>
                <a:gd name="connsiteY878" fmla="*/ 73657 h 958824"/>
                <a:gd name="connsiteX879" fmla="*/ 110091 w 437103"/>
                <a:gd name="connsiteY879" fmla="*/ 72179 h 958824"/>
                <a:gd name="connsiteX880" fmla="*/ 110091 w 437103"/>
                <a:gd name="connsiteY880" fmla="*/ 70012 h 958824"/>
                <a:gd name="connsiteX881" fmla="*/ 111288 w 437103"/>
                <a:gd name="connsiteY881" fmla="*/ 67188 h 958824"/>
                <a:gd name="connsiteX882" fmla="*/ 112611 w 437103"/>
                <a:gd name="connsiteY882" fmla="*/ 66397 h 958824"/>
                <a:gd name="connsiteX883" fmla="*/ 113150 w 437103"/>
                <a:gd name="connsiteY883" fmla="*/ 65146 h 958824"/>
                <a:gd name="connsiteX884" fmla="*/ 114566 w 437103"/>
                <a:gd name="connsiteY884" fmla="*/ 64004 h 958824"/>
                <a:gd name="connsiteX885" fmla="*/ 115857 w 437103"/>
                <a:gd name="connsiteY885" fmla="*/ 63119 h 958824"/>
                <a:gd name="connsiteX886" fmla="*/ 116937 w 437103"/>
                <a:gd name="connsiteY886" fmla="*/ 61484 h 958824"/>
                <a:gd name="connsiteX887" fmla="*/ 121388 w 437103"/>
                <a:gd name="connsiteY887" fmla="*/ 59482 h 958824"/>
                <a:gd name="connsiteX888" fmla="*/ 124924 w 437103"/>
                <a:gd name="connsiteY888" fmla="*/ 57925 h 958824"/>
                <a:gd name="connsiteX889" fmla="*/ 131825 w 437103"/>
                <a:gd name="connsiteY889" fmla="*/ 54952 h 958824"/>
                <a:gd name="connsiteX890" fmla="*/ 136558 w 437103"/>
                <a:gd name="connsiteY890" fmla="*/ 52910 h 958824"/>
                <a:gd name="connsiteX891" fmla="*/ 137012 w 437103"/>
                <a:gd name="connsiteY891" fmla="*/ 51502 h 958824"/>
                <a:gd name="connsiteX892" fmla="*/ 137372 w 437103"/>
                <a:gd name="connsiteY892" fmla="*/ 50540 h 958824"/>
                <a:gd name="connsiteX893" fmla="*/ 139562 w 437103"/>
                <a:gd name="connsiteY893" fmla="*/ 43366 h 958824"/>
                <a:gd name="connsiteX894" fmla="*/ 142402 w 437103"/>
                <a:gd name="connsiteY894" fmla="*/ 34110 h 958824"/>
                <a:gd name="connsiteX895" fmla="*/ 144178 w 437103"/>
                <a:gd name="connsiteY895" fmla="*/ 28321 h 958824"/>
                <a:gd name="connsiteX896" fmla="*/ 140094 w 437103"/>
                <a:gd name="connsiteY896" fmla="*/ 24065 h 958824"/>
                <a:gd name="connsiteX897" fmla="*/ 140814 w 437103"/>
                <a:gd name="connsiteY897" fmla="*/ 22931 h 958824"/>
                <a:gd name="connsiteX898" fmla="*/ 143153 w 437103"/>
                <a:gd name="connsiteY898" fmla="*/ 20020 h 958824"/>
                <a:gd name="connsiteX899" fmla="*/ 143638 w 437103"/>
                <a:gd name="connsiteY899" fmla="*/ 17689 h 958824"/>
                <a:gd name="connsiteX900" fmla="*/ 144569 w 437103"/>
                <a:gd name="connsiteY900" fmla="*/ 16687 h 958824"/>
                <a:gd name="connsiteX901" fmla="*/ 148762 w 437103"/>
                <a:gd name="connsiteY901" fmla="*/ 14317 h 958824"/>
                <a:gd name="connsiteX902" fmla="*/ 149482 w 437103"/>
                <a:gd name="connsiteY902" fmla="*/ 12745 h 958824"/>
                <a:gd name="connsiteX903" fmla="*/ 149850 w 437103"/>
                <a:gd name="connsiteY903" fmla="*/ 11000 h 958824"/>
                <a:gd name="connsiteX904" fmla="*/ 150703 w 437103"/>
                <a:gd name="connsiteY904" fmla="*/ 9748 h 958824"/>
                <a:gd name="connsiteX905" fmla="*/ 152299 w 437103"/>
                <a:gd name="connsiteY905" fmla="*/ 9490 h 958824"/>
                <a:gd name="connsiteX906" fmla="*/ 155201 w 437103"/>
                <a:gd name="connsiteY906" fmla="*/ 8379 h 958824"/>
                <a:gd name="connsiteX907" fmla="*/ 158315 w 437103"/>
                <a:gd name="connsiteY907" fmla="*/ 7323 h 958824"/>
                <a:gd name="connsiteX908" fmla="*/ 159254 w 437103"/>
                <a:gd name="connsiteY908" fmla="*/ 5891 h 958824"/>
                <a:gd name="connsiteX909" fmla="*/ 160138 w 437103"/>
                <a:gd name="connsiteY909" fmla="*/ 3403 h 958824"/>
                <a:gd name="connsiteX910" fmla="*/ 160897 w 437103"/>
                <a:gd name="connsiteY910" fmla="*/ 649 h 958824"/>
                <a:gd name="connsiteX911" fmla="*/ 161499 w 437103"/>
                <a:gd name="connsiteY911" fmla="*/ 0 h 958824"/>
                <a:gd name="connsiteX912" fmla="*/ 162501 w 437103"/>
                <a:gd name="connsiteY912" fmla="*/ 70 h 958824"/>
                <a:gd name="connsiteX913" fmla="*/ 164167 w 437103"/>
                <a:gd name="connsiteY913" fmla="*/ 759 h 958824"/>
                <a:gd name="connsiteX914" fmla="*/ 165043 w 437103"/>
                <a:gd name="connsiteY914" fmla="*/ 1799 h 958824"/>
                <a:gd name="connsiteX915" fmla="*/ 169401 w 437103"/>
                <a:gd name="connsiteY915" fmla="*/ 5101 h 958824"/>
                <a:gd name="connsiteX916" fmla="*/ 171357 w 437103"/>
                <a:gd name="connsiteY916" fmla="*/ 6986 h 958824"/>
                <a:gd name="connsiteX917" fmla="*/ 173219 w 437103"/>
                <a:gd name="connsiteY917" fmla="*/ 7237 h 958824"/>
                <a:gd name="connsiteX918" fmla="*/ 176896 w 437103"/>
                <a:gd name="connsiteY918" fmla="*/ 6869 h 958824"/>
                <a:gd name="connsiteX919" fmla="*/ 177639 w 437103"/>
                <a:gd name="connsiteY919" fmla="*/ 6955 h 958824"/>
                <a:gd name="connsiteX920" fmla="*/ 187019 w 437103"/>
                <a:gd name="connsiteY920" fmla="*/ 7065 h 958824"/>
                <a:gd name="connsiteX921" fmla="*/ 188451 w 437103"/>
                <a:gd name="connsiteY921" fmla="*/ 7229 h 958824"/>
                <a:gd name="connsiteX922" fmla="*/ 191729 w 437103"/>
                <a:gd name="connsiteY922" fmla="*/ 8034 h 958824"/>
                <a:gd name="connsiteX923" fmla="*/ 193583 w 437103"/>
                <a:gd name="connsiteY923" fmla="*/ 8684 h 958824"/>
                <a:gd name="connsiteX924" fmla="*/ 194874 w 437103"/>
                <a:gd name="connsiteY924" fmla="*/ 9021 h 958824"/>
                <a:gd name="connsiteX925" fmla="*/ 196947 w 437103"/>
                <a:gd name="connsiteY925" fmla="*/ 10038 h 958824"/>
                <a:gd name="connsiteX926" fmla="*/ 198746 w 437103"/>
                <a:gd name="connsiteY926" fmla="*/ 13409 h 958824"/>
                <a:gd name="connsiteX927" fmla="*/ 199756 w 437103"/>
                <a:gd name="connsiteY927" fmla="*/ 16093 h 958824"/>
                <a:gd name="connsiteX928" fmla="*/ 200460 w 437103"/>
                <a:gd name="connsiteY928" fmla="*/ 18456 h 958824"/>
                <a:gd name="connsiteX929" fmla="*/ 202032 w 437103"/>
                <a:gd name="connsiteY929" fmla="*/ 22610 h 958824"/>
                <a:gd name="connsiteX930" fmla="*/ 203104 w 437103"/>
                <a:gd name="connsiteY930" fmla="*/ 24190 h 958824"/>
                <a:gd name="connsiteX931" fmla="*/ 203488 w 437103"/>
                <a:gd name="connsiteY931" fmla="*/ 23424 h 958824"/>
                <a:gd name="connsiteX932" fmla="*/ 204403 w 437103"/>
                <a:gd name="connsiteY932" fmla="*/ 18878 h 958824"/>
                <a:gd name="connsiteX933" fmla="*/ 205662 w 437103"/>
                <a:gd name="connsiteY933" fmla="*/ 16234 h 958824"/>
                <a:gd name="connsiteX934" fmla="*/ 207360 w 437103"/>
                <a:gd name="connsiteY934" fmla="*/ 13268 h 958824"/>
                <a:gd name="connsiteX935" fmla="*/ 210779 w 437103"/>
                <a:gd name="connsiteY935" fmla="*/ 6353 h 958824"/>
                <a:gd name="connsiteX936" fmla="*/ 211976 w 437103"/>
                <a:gd name="connsiteY936" fmla="*/ 5320 h 958824"/>
                <a:gd name="connsiteX937" fmla="*/ 213306 w 437103"/>
                <a:gd name="connsiteY937" fmla="*/ 4819 h 958824"/>
                <a:gd name="connsiteX938" fmla="*/ 214237 w 437103"/>
                <a:gd name="connsiteY938" fmla="*/ 4780 h 958824"/>
                <a:gd name="connsiteX939" fmla="*/ 215184 w 437103"/>
                <a:gd name="connsiteY939" fmla="*/ 5296 h 958824"/>
                <a:gd name="connsiteX940" fmla="*/ 216475 w 437103"/>
                <a:gd name="connsiteY940" fmla="*/ 5296 h 958824"/>
                <a:gd name="connsiteX941" fmla="*/ 217390 w 437103"/>
                <a:gd name="connsiteY941" fmla="*/ 4749 h 958824"/>
                <a:gd name="connsiteX942" fmla="*/ 226356 w 437103"/>
                <a:gd name="connsiteY942" fmla="*/ 4663 h 958824"/>
                <a:gd name="connsiteX943" fmla="*/ 235658 w 437103"/>
                <a:gd name="connsiteY943" fmla="*/ 4585 h 958824"/>
                <a:gd name="connsiteX944" fmla="*/ 235853 w 437103"/>
                <a:gd name="connsiteY944" fmla="*/ 4624 h 958824"/>
                <a:gd name="connsiteX945" fmla="*/ 236275 w 437103"/>
                <a:gd name="connsiteY945" fmla="*/ 5813 h 958824"/>
                <a:gd name="connsiteX946" fmla="*/ 237824 w 437103"/>
                <a:gd name="connsiteY946" fmla="*/ 8410 h 958824"/>
                <a:gd name="connsiteX947" fmla="*/ 239561 w 437103"/>
                <a:gd name="connsiteY947" fmla="*/ 9787 h 958824"/>
                <a:gd name="connsiteX948" fmla="*/ 239906 w 437103"/>
                <a:gd name="connsiteY948" fmla="*/ 10202 h 958824"/>
                <a:gd name="connsiteX949" fmla="*/ 256929 w 437103"/>
                <a:gd name="connsiteY949" fmla="*/ 443300 h 958824"/>
                <a:gd name="connsiteX950" fmla="*/ 257148 w 437103"/>
                <a:gd name="connsiteY950" fmla="*/ 445083 h 958824"/>
                <a:gd name="connsiteX951" fmla="*/ 256006 w 437103"/>
                <a:gd name="connsiteY951" fmla="*/ 444872 h 958824"/>
                <a:gd name="connsiteX952" fmla="*/ 253292 w 437103"/>
                <a:gd name="connsiteY952" fmla="*/ 443166 h 958824"/>
                <a:gd name="connsiteX953" fmla="*/ 252376 w 437103"/>
                <a:gd name="connsiteY953" fmla="*/ 441570 h 958824"/>
                <a:gd name="connsiteX954" fmla="*/ 252165 w 437103"/>
                <a:gd name="connsiteY954" fmla="*/ 440898 h 958824"/>
                <a:gd name="connsiteX955" fmla="*/ 254934 w 437103"/>
                <a:gd name="connsiteY955" fmla="*/ 441625 h 958824"/>
                <a:gd name="connsiteX956" fmla="*/ 256241 w 437103"/>
                <a:gd name="connsiteY956" fmla="*/ 442290 h 958824"/>
                <a:gd name="connsiteX957" fmla="*/ 256929 w 437103"/>
                <a:gd name="connsiteY957" fmla="*/ 443300 h 958824"/>
                <a:gd name="connsiteX958" fmla="*/ 108120 w 437103"/>
                <a:gd name="connsiteY958" fmla="*/ 952026 h 958824"/>
                <a:gd name="connsiteX959" fmla="*/ 108245 w 437103"/>
                <a:gd name="connsiteY959" fmla="*/ 943452 h 958824"/>
                <a:gd name="connsiteX960" fmla="*/ 108417 w 437103"/>
                <a:gd name="connsiteY960" fmla="*/ 931998 h 958824"/>
                <a:gd name="connsiteX961" fmla="*/ 108448 w 437103"/>
                <a:gd name="connsiteY961" fmla="*/ 921851 h 958824"/>
                <a:gd name="connsiteX962" fmla="*/ 108480 w 437103"/>
                <a:gd name="connsiteY962" fmla="*/ 912025 h 958824"/>
                <a:gd name="connsiteX963" fmla="*/ 108511 w 437103"/>
                <a:gd name="connsiteY963" fmla="*/ 901917 h 958824"/>
                <a:gd name="connsiteX964" fmla="*/ 108542 w 437103"/>
                <a:gd name="connsiteY964" fmla="*/ 891879 h 958824"/>
                <a:gd name="connsiteX965" fmla="*/ 108581 w 437103"/>
                <a:gd name="connsiteY965" fmla="*/ 881216 h 958824"/>
                <a:gd name="connsiteX966" fmla="*/ 108621 w 437103"/>
                <a:gd name="connsiteY966" fmla="*/ 870459 h 958824"/>
                <a:gd name="connsiteX967" fmla="*/ 109912 w 437103"/>
                <a:gd name="connsiteY967" fmla="*/ 871985 h 958824"/>
                <a:gd name="connsiteX968" fmla="*/ 115012 w 437103"/>
                <a:gd name="connsiteY968" fmla="*/ 879417 h 958824"/>
                <a:gd name="connsiteX969" fmla="*/ 116342 w 437103"/>
                <a:gd name="connsiteY969" fmla="*/ 882468 h 958824"/>
                <a:gd name="connsiteX970" fmla="*/ 117179 w 437103"/>
                <a:gd name="connsiteY970" fmla="*/ 886036 h 958824"/>
                <a:gd name="connsiteX971" fmla="*/ 115138 w 437103"/>
                <a:gd name="connsiteY971" fmla="*/ 883767 h 958824"/>
                <a:gd name="connsiteX972" fmla="*/ 112986 w 437103"/>
                <a:gd name="connsiteY972" fmla="*/ 885065 h 958824"/>
                <a:gd name="connsiteX973" fmla="*/ 111922 w 437103"/>
                <a:gd name="connsiteY973" fmla="*/ 887193 h 958824"/>
                <a:gd name="connsiteX974" fmla="*/ 111015 w 437103"/>
                <a:gd name="connsiteY974" fmla="*/ 889509 h 958824"/>
                <a:gd name="connsiteX975" fmla="*/ 111015 w 437103"/>
                <a:gd name="connsiteY975" fmla="*/ 891144 h 958824"/>
                <a:gd name="connsiteX976" fmla="*/ 111719 w 437103"/>
                <a:gd name="connsiteY976" fmla="*/ 892576 h 958824"/>
                <a:gd name="connsiteX977" fmla="*/ 113815 w 437103"/>
                <a:gd name="connsiteY977" fmla="*/ 893820 h 958824"/>
                <a:gd name="connsiteX978" fmla="*/ 118908 w 437103"/>
                <a:gd name="connsiteY978" fmla="*/ 894242 h 958824"/>
                <a:gd name="connsiteX979" fmla="*/ 119284 w 437103"/>
                <a:gd name="connsiteY979" fmla="*/ 894711 h 958824"/>
                <a:gd name="connsiteX980" fmla="*/ 122257 w 437103"/>
                <a:gd name="connsiteY980" fmla="*/ 903716 h 958824"/>
                <a:gd name="connsiteX981" fmla="*/ 123751 w 437103"/>
                <a:gd name="connsiteY981" fmla="*/ 905735 h 958824"/>
                <a:gd name="connsiteX982" fmla="*/ 125488 w 437103"/>
                <a:gd name="connsiteY982" fmla="*/ 907339 h 958824"/>
                <a:gd name="connsiteX983" fmla="*/ 129509 w 437103"/>
                <a:gd name="connsiteY983" fmla="*/ 911970 h 958824"/>
                <a:gd name="connsiteX984" fmla="*/ 133366 w 437103"/>
                <a:gd name="connsiteY984" fmla="*/ 916977 h 958824"/>
                <a:gd name="connsiteX985" fmla="*/ 137943 w 437103"/>
                <a:gd name="connsiteY985" fmla="*/ 921741 h 958824"/>
                <a:gd name="connsiteX986" fmla="*/ 142872 w 437103"/>
                <a:gd name="connsiteY986" fmla="*/ 925411 h 958824"/>
                <a:gd name="connsiteX987" fmla="*/ 147362 w 437103"/>
                <a:gd name="connsiteY987" fmla="*/ 928196 h 958824"/>
                <a:gd name="connsiteX988" fmla="*/ 151642 w 437103"/>
                <a:gd name="connsiteY988" fmla="*/ 931615 h 958824"/>
                <a:gd name="connsiteX989" fmla="*/ 156211 w 437103"/>
                <a:gd name="connsiteY989" fmla="*/ 936403 h 958824"/>
                <a:gd name="connsiteX990" fmla="*/ 161178 w 437103"/>
                <a:gd name="connsiteY990" fmla="*/ 939892 h 958824"/>
                <a:gd name="connsiteX991" fmla="*/ 166514 w 437103"/>
                <a:gd name="connsiteY991" fmla="*/ 942356 h 958824"/>
                <a:gd name="connsiteX992" fmla="*/ 171904 w 437103"/>
                <a:gd name="connsiteY992" fmla="*/ 944422 h 958824"/>
                <a:gd name="connsiteX993" fmla="*/ 180205 w 437103"/>
                <a:gd name="connsiteY993" fmla="*/ 943616 h 958824"/>
                <a:gd name="connsiteX994" fmla="*/ 182779 w 437103"/>
                <a:gd name="connsiteY994" fmla="*/ 943835 h 958824"/>
                <a:gd name="connsiteX995" fmla="*/ 184383 w 437103"/>
                <a:gd name="connsiteY995" fmla="*/ 945353 h 958824"/>
                <a:gd name="connsiteX996" fmla="*/ 182771 w 437103"/>
                <a:gd name="connsiteY996" fmla="*/ 949554 h 958824"/>
                <a:gd name="connsiteX997" fmla="*/ 180713 w 437103"/>
                <a:gd name="connsiteY997" fmla="*/ 952942 h 958824"/>
                <a:gd name="connsiteX998" fmla="*/ 177967 w 437103"/>
                <a:gd name="connsiteY998" fmla="*/ 954342 h 958824"/>
                <a:gd name="connsiteX999" fmla="*/ 175065 w 437103"/>
                <a:gd name="connsiteY999" fmla="*/ 954858 h 958824"/>
                <a:gd name="connsiteX1000" fmla="*/ 172444 w 437103"/>
                <a:gd name="connsiteY1000" fmla="*/ 954788 h 958824"/>
                <a:gd name="connsiteX1001" fmla="*/ 169831 w 437103"/>
                <a:gd name="connsiteY1001" fmla="*/ 954162 h 958824"/>
                <a:gd name="connsiteX1002" fmla="*/ 167375 w 437103"/>
                <a:gd name="connsiteY1002" fmla="*/ 954514 h 958824"/>
                <a:gd name="connsiteX1003" fmla="*/ 165027 w 437103"/>
                <a:gd name="connsiteY1003" fmla="*/ 955946 h 958824"/>
                <a:gd name="connsiteX1004" fmla="*/ 162579 w 437103"/>
                <a:gd name="connsiteY1004" fmla="*/ 956658 h 958824"/>
                <a:gd name="connsiteX1005" fmla="*/ 160060 w 437103"/>
                <a:gd name="connsiteY1005" fmla="*/ 956752 h 958824"/>
                <a:gd name="connsiteX1006" fmla="*/ 157603 w 437103"/>
                <a:gd name="connsiteY1006" fmla="*/ 957956 h 958824"/>
                <a:gd name="connsiteX1007" fmla="*/ 155139 w 437103"/>
                <a:gd name="connsiteY1007" fmla="*/ 958825 h 958824"/>
                <a:gd name="connsiteX1008" fmla="*/ 152580 w 437103"/>
                <a:gd name="connsiteY1008" fmla="*/ 958105 h 958824"/>
                <a:gd name="connsiteX1009" fmla="*/ 145930 w 437103"/>
                <a:gd name="connsiteY1009" fmla="*/ 954725 h 958824"/>
                <a:gd name="connsiteX1010" fmla="*/ 141612 w 437103"/>
                <a:gd name="connsiteY1010" fmla="*/ 953920 h 958824"/>
                <a:gd name="connsiteX1011" fmla="*/ 126982 w 437103"/>
                <a:gd name="connsiteY1011" fmla="*/ 952582 h 958824"/>
                <a:gd name="connsiteX1012" fmla="*/ 122288 w 437103"/>
                <a:gd name="connsiteY1012" fmla="*/ 951807 h 958824"/>
                <a:gd name="connsiteX1013" fmla="*/ 117610 w 437103"/>
                <a:gd name="connsiteY1013" fmla="*/ 950642 h 958824"/>
                <a:gd name="connsiteX1014" fmla="*/ 115161 w 437103"/>
                <a:gd name="connsiteY1014" fmla="*/ 950587 h 958824"/>
                <a:gd name="connsiteX1015" fmla="*/ 111664 w 437103"/>
                <a:gd name="connsiteY1015" fmla="*/ 951345 h 958824"/>
                <a:gd name="connsiteX1016" fmla="*/ 108863 w 437103"/>
                <a:gd name="connsiteY1016" fmla="*/ 951252 h 958824"/>
                <a:gd name="connsiteX1017" fmla="*/ 108120 w 437103"/>
                <a:gd name="connsiteY1017" fmla="*/ 952026 h 958824"/>
                <a:gd name="connsiteX1018" fmla="*/ 198230 w 437103"/>
                <a:gd name="connsiteY1018" fmla="*/ 946808 h 958824"/>
                <a:gd name="connsiteX1019" fmla="*/ 200656 w 437103"/>
                <a:gd name="connsiteY1019" fmla="*/ 947684 h 958824"/>
                <a:gd name="connsiteX1020" fmla="*/ 205443 w 437103"/>
                <a:gd name="connsiteY1020" fmla="*/ 947019 h 958824"/>
                <a:gd name="connsiteX1021" fmla="*/ 207970 w 437103"/>
                <a:gd name="connsiteY1021" fmla="*/ 947011 h 958824"/>
                <a:gd name="connsiteX1022" fmla="*/ 209081 w 437103"/>
                <a:gd name="connsiteY1022" fmla="*/ 947324 h 958824"/>
                <a:gd name="connsiteX1023" fmla="*/ 209574 w 437103"/>
                <a:gd name="connsiteY1023" fmla="*/ 947794 h 958824"/>
                <a:gd name="connsiteX1024" fmla="*/ 212876 w 437103"/>
                <a:gd name="connsiteY1024" fmla="*/ 947058 h 958824"/>
                <a:gd name="connsiteX1025" fmla="*/ 214339 w 437103"/>
                <a:gd name="connsiteY1025" fmla="*/ 947144 h 958824"/>
                <a:gd name="connsiteX1026" fmla="*/ 213963 w 437103"/>
                <a:gd name="connsiteY1026" fmla="*/ 948772 h 958824"/>
                <a:gd name="connsiteX1027" fmla="*/ 210920 w 437103"/>
                <a:gd name="connsiteY1027" fmla="*/ 950391 h 958824"/>
                <a:gd name="connsiteX1028" fmla="*/ 209668 w 437103"/>
                <a:gd name="connsiteY1028" fmla="*/ 949703 h 958824"/>
                <a:gd name="connsiteX1029" fmla="*/ 203198 w 437103"/>
                <a:gd name="connsiteY1029" fmla="*/ 949851 h 958824"/>
                <a:gd name="connsiteX1030" fmla="*/ 200335 w 437103"/>
                <a:gd name="connsiteY1030" fmla="*/ 951525 h 958824"/>
                <a:gd name="connsiteX1031" fmla="*/ 199114 w 437103"/>
                <a:gd name="connsiteY1031" fmla="*/ 951510 h 958824"/>
                <a:gd name="connsiteX1032" fmla="*/ 196290 w 437103"/>
                <a:gd name="connsiteY1032" fmla="*/ 953896 h 958824"/>
                <a:gd name="connsiteX1033" fmla="*/ 194224 w 437103"/>
                <a:gd name="connsiteY1033" fmla="*/ 952386 h 958824"/>
                <a:gd name="connsiteX1034" fmla="*/ 193653 w 437103"/>
                <a:gd name="connsiteY1034" fmla="*/ 951001 h 958824"/>
                <a:gd name="connsiteX1035" fmla="*/ 195148 w 437103"/>
                <a:gd name="connsiteY1035" fmla="*/ 949030 h 958824"/>
                <a:gd name="connsiteX1036" fmla="*/ 196556 w 437103"/>
                <a:gd name="connsiteY1036" fmla="*/ 948991 h 958824"/>
                <a:gd name="connsiteX1037" fmla="*/ 197518 w 437103"/>
                <a:gd name="connsiteY1037" fmla="*/ 948192 h 958824"/>
                <a:gd name="connsiteX1038" fmla="*/ 198230 w 437103"/>
                <a:gd name="connsiteY1038" fmla="*/ 946808 h 958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Lst>
              <a:rect l="l" t="t" r="r" b="b"/>
              <a:pathLst>
                <a:path w="437103" h="958824">
                  <a:moveTo>
                    <a:pt x="239906" y="10202"/>
                  </a:moveTo>
                  <a:lnTo>
                    <a:pt x="240461" y="10851"/>
                  </a:lnTo>
                  <a:lnTo>
                    <a:pt x="240453" y="11532"/>
                  </a:lnTo>
                  <a:lnTo>
                    <a:pt x="242307" y="12924"/>
                  </a:lnTo>
                  <a:lnTo>
                    <a:pt x="246016" y="15044"/>
                  </a:lnTo>
                  <a:lnTo>
                    <a:pt x="249489" y="19136"/>
                  </a:lnTo>
                  <a:lnTo>
                    <a:pt x="252728" y="25215"/>
                  </a:lnTo>
                  <a:lnTo>
                    <a:pt x="255771" y="29721"/>
                  </a:lnTo>
                  <a:lnTo>
                    <a:pt x="258611" y="32632"/>
                  </a:lnTo>
                  <a:lnTo>
                    <a:pt x="261224" y="34697"/>
                  </a:lnTo>
                  <a:lnTo>
                    <a:pt x="263611" y="35902"/>
                  </a:lnTo>
                  <a:lnTo>
                    <a:pt x="264886" y="36880"/>
                  </a:lnTo>
                  <a:lnTo>
                    <a:pt x="265050" y="37631"/>
                  </a:lnTo>
                  <a:lnTo>
                    <a:pt x="267280" y="39187"/>
                  </a:lnTo>
                  <a:lnTo>
                    <a:pt x="271575" y="41558"/>
                  </a:lnTo>
                  <a:lnTo>
                    <a:pt x="274290" y="43929"/>
                  </a:lnTo>
                  <a:lnTo>
                    <a:pt x="275432" y="46291"/>
                  </a:lnTo>
                  <a:lnTo>
                    <a:pt x="279672" y="48740"/>
                  </a:lnTo>
                  <a:lnTo>
                    <a:pt x="287018" y="51259"/>
                  </a:lnTo>
                  <a:lnTo>
                    <a:pt x="292362" y="52464"/>
                  </a:lnTo>
                  <a:lnTo>
                    <a:pt x="295694" y="52355"/>
                  </a:lnTo>
                  <a:lnTo>
                    <a:pt x="300475" y="54365"/>
                  </a:lnTo>
                  <a:lnTo>
                    <a:pt x="306702" y="58512"/>
                  </a:lnTo>
                  <a:lnTo>
                    <a:pt x="310504" y="61390"/>
                  </a:lnTo>
                  <a:lnTo>
                    <a:pt x="311873" y="62994"/>
                  </a:lnTo>
                  <a:lnTo>
                    <a:pt x="315949" y="65600"/>
                  </a:lnTo>
                  <a:lnTo>
                    <a:pt x="326120" y="70990"/>
                  </a:lnTo>
                  <a:lnTo>
                    <a:pt x="330603" y="72343"/>
                  </a:lnTo>
                  <a:lnTo>
                    <a:pt x="332731" y="73580"/>
                  </a:lnTo>
                  <a:lnTo>
                    <a:pt x="333990" y="75144"/>
                  </a:lnTo>
                  <a:lnTo>
                    <a:pt x="335234" y="75629"/>
                  </a:lnTo>
                  <a:lnTo>
                    <a:pt x="336462" y="75019"/>
                  </a:lnTo>
                  <a:lnTo>
                    <a:pt x="339013" y="75582"/>
                  </a:lnTo>
                  <a:lnTo>
                    <a:pt x="342893" y="77319"/>
                  </a:lnTo>
                  <a:lnTo>
                    <a:pt x="345929" y="79423"/>
                  </a:lnTo>
                  <a:lnTo>
                    <a:pt x="349833" y="84063"/>
                  </a:lnTo>
                  <a:lnTo>
                    <a:pt x="351077" y="85917"/>
                  </a:lnTo>
                  <a:lnTo>
                    <a:pt x="351601" y="87576"/>
                  </a:lnTo>
                  <a:lnTo>
                    <a:pt x="351413" y="89038"/>
                  </a:lnTo>
                  <a:lnTo>
                    <a:pt x="350224" y="90603"/>
                  </a:lnTo>
                  <a:lnTo>
                    <a:pt x="348033" y="92262"/>
                  </a:lnTo>
                  <a:lnTo>
                    <a:pt x="347384" y="92989"/>
                  </a:lnTo>
                  <a:lnTo>
                    <a:pt x="347337" y="93685"/>
                  </a:lnTo>
                  <a:lnTo>
                    <a:pt x="346781" y="95086"/>
                  </a:lnTo>
                  <a:lnTo>
                    <a:pt x="344966" y="98075"/>
                  </a:lnTo>
                  <a:lnTo>
                    <a:pt x="344505" y="99467"/>
                  </a:lnTo>
                  <a:lnTo>
                    <a:pt x="344403" y="100500"/>
                  </a:lnTo>
                  <a:lnTo>
                    <a:pt x="343253" y="101626"/>
                  </a:lnTo>
                  <a:lnTo>
                    <a:pt x="340194" y="103707"/>
                  </a:lnTo>
                  <a:lnTo>
                    <a:pt x="339560" y="104717"/>
                  </a:lnTo>
                  <a:lnTo>
                    <a:pt x="339404" y="105804"/>
                  </a:lnTo>
                  <a:lnTo>
                    <a:pt x="339021" y="106453"/>
                  </a:lnTo>
                  <a:lnTo>
                    <a:pt x="338606" y="106728"/>
                  </a:lnTo>
                  <a:lnTo>
                    <a:pt x="338019" y="107815"/>
                  </a:lnTo>
                  <a:lnTo>
                    <a:pt x="337542" y="109622"/>
                  </a:lnTo>
                  <a:lnTo>
                    <a:pt x="337495" y="111938"/>
                  </a:lnTo>
                  <a:lnTo>
                    <a:pt x="337871" y="114770"/>
                  </a:lnTo>
                  <a:lnTo>
                    <a:pt x="337792" y="115685"/>
                  </a:lnTo>
                  <a:lnTo>
                    <a:pt x="337120" y="116170"/>
                  </a:lnTo>
                  <a:lnTo>
                    <a:pt x="336736" y="116827"/>
                  </a:lnTo>
                  <a:lnTo>
                    <a:pt x="336603" y="118149"/>
                  </a:lnTo>
                  <a:lnTo>
                    <a:pt x="336024" y="119120"/>
                  </a:lnTo>
                  <a:lnTo>
                    <a:pt x="335015" y="119738"/>
                  </a:lnTo>
                  <a:lnTo>
                    <a:pt x="334639" y="120442"/>
                  </a:lnTo>
                  <a:lnTo>
                    <a:pt x="334906" y="121247"/>
                  </a:lnTo>
                  <a:lnTo>
                    <a:pt x="334162" y="122038"/>
                  </a:lnTo>
                  <a:lnTo>
                    <a:pt x="332410" y="122820"/>
                  </a:lnTo>
                  <a:lnTo>
                    <a:pt x="331338" y="123962"/>
                  </a:lnTo>
                  <a:lnTo>
                    <a:pt x="330939" y="125457"/>
                  </a:lnTo>
                  <a:lnTo>
                    <a:pt x="329961" y="126794"/>
                  </a:lnTo>
                  <a:lnTo>
                    <a:pt x="328404" y="127976"/>
                  </a:lnTo>
                  <a:lnTo>
                    <a:pt x="327896" y="129548"/>
                  </a:lnTo>
                  <a:lnTo>
                    <a:pt x="328709" y="132459"/>
                  </a:lnTo>
                  <a:lnTo>
                    <a:pt x="338301" y="131449"/>
                  </a:lnTo>
                  <a:lnTo>
                    <a:pt x="346117" y="132513"/>
                  </a:lnTo>
                  <a:lnTo>
                    <a:pt x="355364" y="135314"/>
                  </a:lnTo>
                  <a:lnTo>
                    <a:pt x="361497" y="136292"/>
                  </a:lnTo>
                  <a:lnTo>
                    <a:pt x="364525" y="135447"/>
                  </a:lnTo>
                  <a:lnTo>
                    <a:pt x="366771" y="135565"/>
                  </a:lnTo>
                  <a:lnTo>
                    <a:pt x="368233" y="136652"/>
                  </a:lnTo>
                  <a:lnTo>
                    <a:pt x="370197" y="136871"/>
                  </a:lnTo>
                  <a:lnTo>
                    <a:pt x="372661" y="136230"/>
                  </a:lnTo>
                  <a:lnTo>
                    <a:pt x="374703" y="136722"/>
                  </a:lnTo>
                  <a:lnTo>
                    <a:pt x="376315" y="138350"/>
                  </a:lnTo>
                  <a:lnTo>
                    <a:pt x="377778" y="137943"/>
                  </a:lnTo>
                  <a:lnTo>
                    <a:pt x="379092" y="135518"/>
                  </a:lnTo>
                  <a:lnTo>
                    <a:pt x="380602" y="133741"/>
                  </a:lnTo>
                  <a:lnTo>
                    <a:pt x="382308" y="132631"/>
                  </a:lnTo>
                  <a:lnTo>
                    <a:pt x="384428" y="132294"/>
                  </a:lnTo>
                  <a:lnTo>
                    <a:pt x="386971" y="132740"/>
                  </a:lnTo>
                  <a:lnTo>
                    <a:pt x="388997" y="133632"/>
                  </a:lnTo>
                  <a:lnTo>
                    <a:pt x="390514" y="134970"/>
                  </a:lnTo>
                  <a:lnTo>
                    <a:pt x="392165" y="134931"/>
                  </a:lnTo>
                  <a:lnTo>
                    <a:pt x="393957" y="133515"/>
                  </a:lnTo>
                  <a:lnTo>
                    <a:pt x="394817" y="131817"/>
                  </a:lnTo>
                  <a:lnTo>
                    <a:pt x="394739" y="129838"/>
                  </a:lnTo>
                  <a:lnTo>
                    <a:pt x="395451" y="128422"/>
                  </a:lnTo>
                  <a:lnTo>
                    <a:pt x="396945" y="127569"/>
                  </a:lnTo>
                  <a:lnTo>
                    <a:pt x="397955" y="126419"/>
                  </a:lnTo>
                  <a:lnTo>
                    <a:pt x="398479" y="124964"/>
                  </a:lnTo>
                  <a:lnTo>
                    <a:pt x="400255" y="124080"/>
                  </a:lnTo>
                  <a:lnTo>
                    <a:pt x="403282" y="123759"/>
                  </a:lnTo>
                  <a:lnTo>
                    <a:pt x="404871" y="123047"/>
                  </a:lnTo>
                  <a:lnTo>
                    <a:pt x="405011" y="121944"/>
                  </a:lnTo>
                  <a:lnTo>
                    <a:pt x="405903" y="120927"/>
                  </a:lnTo>
                  <a:lnTo>
                    <a:pt x="407554" y="119996"/>
                  </a:lnTo>
                  <a:lnTo>
                    <a:pt x="408688" y="118838"/>
                  </a:lnTo>
                  <a:lnTo>
                    <a:pt x="409298" y="117453"/>
                  </a:lnTo>
                  <a:lnTo>
                    <a:pt x="410292" y="116577"/>
                  </a:lnTo>
                  <a:lnTo>
                    <a:pt x="411685" y="116225"/>
                  </a:lnTo>
                  <a:lnTo>
                    <a:pt x="413234" y="113307"/>
                  </a:lnTo>
                  <a:lnTo>
                    <a:pt x="414931" y="107846"/>
                  </a:lnTo>
                  <a:lnTo>
                    <a:pt x="415941" y="100477"/>
                  </a:lnTo>
                  <a:lnTo>
                    <a:pt x="416293" y="90048"/>
                  </a:lnTo>
                  <a:lnTo>
                    <a:pt x="418006" y="90055"/>
                  </a:lnTo>
                  <a:lnTo>
                    <a:pt x="418804" y="90830"/>
                  </a:lnTo>
                  <a:lnTo>
                    <a:pt x="420071" y="91229"/>
                  </a:lnTo>
                  <a:lnTo>
                    <a:pt x="421402" y="90353"/>
                  </a:lnTo>
                  <a:lnTo>
                    <a:pt x="422536" y="89946"/>
                  </a:lnTo>
                  <a:lnTo>
                    <a:pt x="424327" y="89915"/>
                  </a:lnTo>
                  <a:lnTo>
                    <a:pt x="425298" y="88929"/>
                  </a:lnTo>
                  <a:lnTo>
                    <a:pt x="426432" y="88772"/>
                  </a:lnTo>
                  <a:lnTo>
                    <a:pt x="427206" y="89304"/>
                  </a:lnTo>
                  <a:lnTo>
                    <a:pt x="427957" y="89954"/>
                  </a:lnTo>
                  <a:lnTo>
                    <a:pt x="429554" y="90103"/>
                  </a:lnTo>
                  <a:lnTo>
                    <a:pt x="430821" y="91792"/>
                  </a:lnTo>
                  <a:lnTo>
                    <a:pt x="432213" y="92309"/>
                  </a:lnTo>
                  <a:lnTo>
                    <a:pt x="432808" y="94249"/>
                  </a:lnTo>
                  <a:lnTo>
                    <a:pt x="433708" y="99358"/>
                  </a:lnTo>
                  <a:lnTo>
                    <a:pt x="435382" y="102377"/>
                  </a:lnTo>
                  <a:lnTo>
                    <a:pt x="437041" y="105820"/>
                  </a:lnTo>
                  <a:lnTo>
                    <a:pt x="437103" y="107353"/>
                  </a:lnTo>
                  <a:lnTo>
                    <a:pt x="436172" y="108902"/>
                  </a:lnTo>
                  <a:lnTo>
                    <a:pt x="436016" y="111132"/>
                  </a:lnTo>
                  <a:lnTo>
                    <a:pt x="435437" y="116585"/>
                  </a:lnTo>
                  <a:lnTo>
                    <a:pt x="435241" y="118595"/>
                  </a:lnTo>
                  <a:lnTo>
                    <a:pt x="435820" y="119964"/>
                  </a:lnTo>
                  <a:lnTo>
                    <a:pt x="436031" y="121881"/>
                  </a:lnTo>
                  <a:lnTo>
                    <a:pt x="435131" y="124220"/>
                  </a:lnTo>
                  <a:lnTo>
                    <a:pt x="433379" y="127725"/>
                  </a:lnTo>
                  <a:lnTo>
                    <a:pt x="431682" y="128672"/>
                  </a:lnTo>
                  <a:lnTo>
                    <a:pt x="431243" y="128711"/>
                  </a:lnTo>
                  <a:lnTo>
                    <a:pt x="428943" y="130737"/>
                  </a:lnTo>
                  <a:lnTo>
                    <a:pt x="427324" y="131496"/>
                  </a:lnTo>
                  <a:lnTo>
                    <a:pt x="426385" y="130988"/>
                  </a:lnTo>
                  <a:lnTo>
                    <a:pt x="425313" y="131864"/>
                  </a:lnTo>
                  <a:lnTo>
                    <a:pt x="424108" y="134141"/>
                  </a:lnTo>
                  <a:lnTo>
                    <a:pt x="422638" y="135158"/>
                  </a:lnTo>
                  <a:lnTo>
                    <a:pt x="419978" y="135721"/>
                  </a:lnTo>
                  <a:lnTo>
                    <a:pt x="419179" y="135987"/>
                  </a:lnTo>
                  <a:lnTo>
                    <a:pt x="417630" y="135909"/>
                  </a:lnTo>
                  <a:lnTo>
                    <a:pt x="416301" y="136472"/>
                  </a:lnTo>
                  <a:lnTo>
                    <a:pt x="415190" y="137685"/>
                  </a:lnTo>
                  <a:lnTo>
                    <a:pt x="414008" y="138138"/>
                  </a:lnTo>
                  <a:lnTo>
                    <a:pt x="412749" y="137833"/>
                  </a:lnTo>
                  <a:lnTo>
                    <a:pt x="411607" y="138279"/>
                  </a:lnTo>
                  <a:lnTo>
                    <a:pt x="410582" y="139476"/>
                  </a:lnTo>
                  <a:lnTo>
                    <a:pt x="409987" y="140775"/>
                  </a:lnTo>
                  <a:lnTo>
                    <a:pt x="409823" y="142175"/>
                  </a:lnTo>
                  <a:lnTo>
                    <a:pt x="408821" y="143130"/>
                  </a:lnTo>
                  <a:lnTo>
                    <a:pt x="406975" y="143638"/>
                  </a:lnTo>
                  <a:lnTo>
                    <a:pt x="406333" y="144342"/>
                  </a:lnTo>
                  <a:lnTo>
                    <a:pt x="406451" y="145320"/>
                  </a:lnTo>
                  <a:lnTo>
                    <a:pt x="405621" y="146079"/>
                  </a:lnTo>
                  <a:lnTo>
                    <a:pt x="402500" y="146877"/>
                  </a:lnTo>
                  <a:lnTo>
                    <a:pt x="400239" y="148285"/>
                  </a:lnTo>
                  <a:lnTo>
                    <a:pt x="398846" y="150312"/>
                  </a:lnTo>
                  <a:lnTo>
                    <a:pt x="397376" y="151587"/>
                  </a:lnTo>
                  <a:lnTo>
                    <a:pt x="395060" y="152369"/>
                  </a:lnTo>
                  <a:lnTo>
                    <a:pt x="391915" y="154435"/>
                  </a:lnTo>
                  <a:lnTo>
                    <a:pt x="391461" y="155710"/>
                  </a:lnTo>
                  <a:lnTo>
                    <a:pt x="392658" y="156883"/>
                  </a:lnTo>
                  <a:lnTo>
                    <a:pt x="393088" y="157932"/>
                  </a:lnTo>
                  <a:lnTo>
                    <a:pt x="392752" y="158847"/>
                  </a:lnTo>
                  <a:lnTo>
                    <a:pt x="391774" y="158972"/>
                  </a:lnTo>
                  <a:lnTo>
                    <a:pt x="390147" y="158307"/>
                  </a:lnTo>
                  <a:lnTo>
                    <a:pt x="388989" y="158166"/>
                  </a:lnTo>
                  <a:lnTo>
                    <a:pt x="388300" y="158558"/>
                  </a:lnTo>
                  <a:lnTo>
                    <a:pt x="387972" y="159293"/>
                  </a:lnTo>
                  <a:lnTo>
                    <a:pt x="388011" y="160373"/>
                  </a:lnTo>
                  <a:lnTo>
                    <a:pt x="387432" y="161108"/>
                  </a:lnTo>
                  <a:lnTo>
                    <a:pt x="386227" y="161499"/>
                  </a:lnTo>
                  <a:lnTo>
                    <a:pt x="385468" y="162391"/>
                  </a:lnTo>
                  <a:lnTo>
                    <a:pt x="385148" y="163791"/>
                  </a:lnTo>
                  <a:lnTo>
                    <a:pt x="383638" y="165559"/>
                  </a:lnTo>
                  <a:lnTo>
                    <a:pt x="380946" y="167688"/>
                  </a:lnTo>
                  <a:lnTo>
                    <a:pt x="378826" y="170559"/>
                  </a:lnTo>
                  <a:lnTo>
                    <a:pt x="377269" y="174173"/>
                  </a:lnTo>
                  <a:lnTo>
                    <a:pt x="375454" y="176552"/>
                  </a:lnTo>
                  <a:lnTo>
                    <a:pt x="373373" y="177694"/>
                  </a:lnTo>
                  <a:lnTo>
                    <a:pt x="371942" y="179321"/>
                  </a:lnTo>
                  <a:lnTo>
                    <a:pt x="371159" y="181433"/>
                  </a:lnTo>
                  <a:lnTo>
                    <a:pt x="368937" y="184704"/>
                  </a:lnTo>
                  <a:lnTo>
                    <a:pt x="365292" y="189147"/>
                  </a:lnTo>
                  <a:lnTo>
                    <a:pt x="361983" y="192198"/>
                  </a:lnTo>
                  <a:lnTo>
                    <a:pt x="359010" y="193857"/>
                  </a:lnTo>
                  <a:lnTo>
                    <a:pt x="357343" y="195734"/>
                  </a:lnTo>
                  <a:lnTo>
                    <a:pt x="356975" y="197823"/>
                  </a:lnTo>
                  <a:lnTo>
                    <a:pt x="355051" y="200210"/>
                  </a:lnTo>
                  <a:lnTo>
                    <a:pt x="351569" y="202885"/>
                  </a:lnTo>
                  <a:lnTo>
                    <a:pt x="350584" y="204090"/>
                  </a:lnTo>
                  <a:lnTo>
                    <a:pt x="349770" y="205076"/>
                  </a:lnTo>
                  <a:lnTo>
                    <a:pt x="349653" y="206797"/>
                  </a:lnTo>
                  <a:lnTo>
                    <a:pt x="348299" y="209058"/>
                  </a:lnTo>
                  <a:lnTo>
                    <a:pt x="345694" y="211866"/>
                  </a:lnTo>
                  <a:lnTo>
                    <a:pt x="344786" y="214300"/>
                  </a:lnTo>
                  <a:lnTo>
                    <a:pt x="345968" y="217374"/>
                  </a:lnTo>
                  <a:lnTo>
                    <a:pt x="346140" y="221106"/>
                  </a:lnTo>
                  <a:lnTo>
                    <a:pt x="345624" y="222600"/>
                  </a:lnTo>
                  <a:lnTo>
                    <a:pt x="344482" y="223109"/>
                  </a:lnTo>
                  <a:lnTo>
                    <a:pt x="344223" y="224071"/>
                  </a:lnTo>
                  <a:lnTo>
                    <a:pt x="344841" y="225495"/>
                  </a:lnTo>
                  <a:lnTo>
                    <a:pt x="344873" y="227365"/>
                  </a:lnTo>
                  <a:lnTo>
                    <a:pt x="344325" y="229688"/>
                  </a:lnTo>
                  <a:lnTo>
                    <a:pt x="343120" y="232348"/>
                  </a:lnTo>
                  <a:lnTo>
                    <a:pt x="341250" y="235344"/>
                  </a:lnTo>
                  <a:lnTo>
                    <a:pt x="340797" y="237347"/>
                  </a:lnTo>
                  <a:lnTo>
                    <a:pt x="341767" y="238356"/>
                  </a:lnTo>
                  <a:lnTo>
                    <a:pt x="342244" y="239428"/>
                  </a:lnTo>
                  <a:lnTo>
                    <a:pt x="342228" y="240571"/>
                  </a:lnTo>
                  <a:lnTo>
                    <a:pt x="341829" y="242221"/>
                  </a:lnTo>
                  <a:lnTo>
                    <a:pt x="341055" y="244388"/>
                  </a:lnTo>
                  <a:lnTo>
                    <a:pt x="339881" y="246000"/>
                  </a:lnTo>
                  <a:lnTo>
                    <a:pt x="338309" y="247048"/>
                  </a:lnTo>
                  <a:lnTo>
                    <a:pt x="337832" y="248378"/>
                  </a:lnTo>
                  <a:lnTo>
                    <a:pt x="338465" y="249982"/>
                  </a:lnTo>
                  <a:lnTo>
                    <a:pt x="338551" y="251656"/>
                  </a:lnTo>
                  <a:lnTo>
                    <a:pt x="338098" y="253401"/>
                  </a:lnTo>
                  <a:lnTo>
                    <a:pt x="338364" y="255099"/>
                  </a:lnTo>
                  <a:lnTo>
                    <a:pt x="339349" y="256749"/>
                  </a:lnTo>
                  <a:lnTo>
                    <a:pt x="339279" y="258635"/>
                  </a:lnTo>
                  <a:lnTo>
                    <a:pt x="337566" y="262508"/>
                  </a:lnTo>
                  <a:lnTo>
                    <a:pt x="337151" y="264901"/>
                  </a:lnTo>
                  <a:lnTo>
                    <a:pt x="338223" y="275174"/>
                  </a:lnTo>
                  <a:lnTo>
                    <a:pt x="337573" y="276613"/>
                  </a:lnTo>
                  <a:lnTo>
                    <a:pt x="336486" y="278272"/>
                  </a:lnTo>
                  <a:lnTo>
                    <a:pt x="335195" y="278397"/>
                  </a:lnTo>
                  <a:lnTo>
                    <a:pt x="333724" y="278107"/>
                  </a:lnTo>
                  <a:lnTo>
                    <a:pt x="332660" y="279140"/>
                  </a:lnTo>
                  <a:lnTo>
                    <a:pt x="331995" y="283701"/>
                  </a:lnTo>
                  <a:lnTo>
                    <a:pt x="329969" y="293590"/>
                  </a:lnTo>
                  <a:lnTo>
                    <a:pt x="330329" y="295945"/>
                  </a:lnTo>
                  <a:lnTo>
                    <a:pt x="331956" y="299771"/>
                  </a:lnTo>
                  <a:lnTo>
                    <a:pt x="332551" y="302212"/>
                  </a:lnTo>
                  <a:lnTo>
                    <a:pt x="333004" y="304050"/>
                  </a:lnTo>
                  <a:lnTo>
                    <a:pt x="333364" y="307539"/>
                  </a:lnTo>
                  <a:lnTo>
                    <a:pt x="332418" y="309112"/>
                  </a:lnTo>
                  <a:lnTo>
                    <a:pt x="331541" y="309386"/>
                  </a:lnTo>
                  <a:lnTo>
                    <a:pt x="330438" y="310270"/>
                  </a:lnTo>
                  <a:lnTo>
                    <a:pt x="331745" y="314533"/>
                  </a:lnTo>
                  <a:lnTo>
                    <a:pt x="332785" y="316497"/>
                  </a:lnTo>
                  <a:lnTo>
                    <a:pt x="335758" y="320534"/>
                  </a:lnTo>
                  <a:lnTo>
                    <a:pt x="347173" y="326151"/>
                  </a:lnTo>
                  <a:lnTo>
                    <a:pt x="351906" y="329468"/>
                  </a:lnTo>
                  <a:lnTo>
                    <a:pt x="357265" y="333998"/>
                  </a:lnTo>
                  <a:lnTo>
                    <a:pt x="360191" y="338661"/>
                  </a:lnTo>
                  <a:lnTo>
                    <a:pt x="360449" y="342510"/>
                  </a:lnTo>
                  <a:lnTo>
                    <a:pt x="356170" y="348276"/>
                  </a:lnTo>
                  <a:lnTo>
                    <a:pt x="355692" y="353127"/>
                  </a:lnTo>
                  <a:lnTo>
                    <a:pt x="356569" y="356545"/>
                  </a:lnTo>
                  <a:lnTo>
                    <a:pt x="358118" y="359721"/>
                  </a:lnTo>
                  <a:lnTo>
                    <a:pt x="362264" y="363852"/>
                  </a:lnTo>
                  <a:lnTo>
                    <a:pt x="365315" y="365370"/>
                  </a:lnTo>
                  <a:lnTo>
                    <a:pt x="369438" y="365206"/>
                  </a:lnTo>
                  <a:lnTo>
                    <a:pt x="370142" y="366364"/>
                  </a:lnTo>
                  <a:lnTo>
                    <a:pt x="370565" y="367381"/>
                  </a:lnTo>
                  <a:lnTo>
                    <a:pt x="371214" y="375791"/>
                  </a:lnTo>
                  <a:lnTo>
                    <a:pt x="371136" y="378960"/>
                  </a:lnTo>
                  <a:lnTo>
                    <a:pt x="369923" y="381870"/>
                  </a:lnTo>
                  <a:lnTo>
                    <a:pt x="362006" y="395279"/>
                  </a:lnTo>
                  <a:lnTo>
                    <a:pt x="355246" y="403510"/>
                  </a:lnTo>
                  <a:lnTo>
                    <a:pt x="352798" y="408070"/>
                  </a:lnTo>
                  <a:lnTo>
                    <a:pt x="351929" y="412960"/>
                  </a:lnTo>
                  <a:lnTo>
                    <a:pt x="349762" y="415291"/>
                  </a:lnTo>
                  <a:lnTo>
                    <a:pt x="338043" y="422708"/>
                  </a:lnTo>
                  <a:lnTo>
                    <a:pt x="319861" y="429350"/>
                  </a:lnTo>
                  <a:lnTo>
                    <a:pt x="305169" y="432808"/>
                  </a:lnTo>
                  <a:lnTo>
                    <a:pt x="301828" y="433974"/>
                  </a:lnTo>
                  <a:lnTo>
                    <a:pt x="278209" y="437784"/>
                  </a:lnTo>
                  <a:lnTo>
                    <a:pt x="273640" y="438316"/>
                  </a:lnTo>
                  <a:lnTo>
                    <a:pt x="267695" y="437979"/>
                  </a:lnTo>
                  <a:lnTo>
                    <a:pt x="262867" y="438488"/>
                  </a:lnTo>
                  <a:lnTo>
                    <a:pt x="257485" y="437447"/>
                  </a:lnTo>
                  <a:lnTo>
                    <a:pt x="252681" y="436251"/>
                  </a:lnTo>
                  <a:lnTo>
                    <a:pt x="249990" y="433278"/>
                  </a:lnTo>
                  <a:lnTo>
                    <a:pt x="246798" y="432910"/>
                  </a:lnTo>
                  <a:lnTo>
                    <a:pt x="245930" y="434396"/>
                  </a:lnTo>
                  <a:lnTo>
                    <a:pt x="247487" y="438191"/>
                  </a:lnTo>
                  <a:lnTo>
                    <a:pt x="246728" y="442767"/>
                  </a:lnTo>
                  <a:lnTo>
                    <a:pt x="247674" y="445380"/>
                  </a:lnTo>
                  <a:lnTo>
                    <a:pt x="249560" y="445904"/>
                  </a:lnTo>
                  <a:lnTo>
                    <a:pt x="251375" y="447258"/>
                  </a:lnTo>
                  <a:lnTo>
                    <a:pt x="252979" y="449073"/>
                  </a:lnTo>
                  <a:lnTo>
                    <a:pt x="250217" y="449261"/>
                  </a:lnTo>
                  <a:lnTo>
                    <a:pt x="251289" y="450708"/>
                  </a:lnTo>
                  <a:lnTo>
                    <a:pt x="252470" y="451553"/>
                  </a:lnTo>
                  <a:lnTo>
                    <a:pt x="252337" y="454581"/>
                  </a:lnTo>
                  <a:lnTo>
                    <a:pt x="251265" y="461888"/>
                  </a:lnTo>
                  <a:lnTo>
                    <a:pt x="248574" y="463453"/>
                  </a:lnTo>
                  <a:lnTo>
                    <a:pt x="247854" y="463875"/>
                  </a:lnTo>
                  <a:lnTo>
                    <a:pt x="247041" y="465455"/>
                  </a:lnTo>
                  <a:lnTo>
                    <a:pt x="245327" y="472481"/>
                  </a:lnTo>
                  <a:lnTo>
                    <a:pt x="244780" y="477050"/>
                  </a:lnTo>
                  <a:lnTo>
                    <a:pt x="245515" y="479999"/>
                  </a:lnTo>
                  <a:lnTo>
                    <a:pt x="248746" y="486211"/>
                  </a:lnTo>
                  <a:lnTo>
                    <a:pt x="247526" y="490255"/>
                  </a:lnTo>
                  <a:lnTo>
                    <a:pt x="245484" y="492454"/>
                  </a:lnTo>
                  <a:lnTo>
                    <a:pt x="236635" y="496984"/>
                  </a:lnTo>
                  <a:lnTo>
                    <a:pt x="233099" y="498799"/>
                  </a:lnTo>
                  <a:lnTo>
                    <a:pt x="227529" y="500043"/>
                  </a:lnTo>
                  <a:lnTo>
                    <a:pt x="218555" y="500254"/>
                  </a:lnTo>
                  <a:lnTo>
                    <a:pt x="215238" y="499972"/>
                  </a:lnTo>
                  <a:lnTo>
                    <a:pt x="207548" y="495842"/>
                  </a:lnTo>
                  <a:lnTo>
                    <a:pt x="201837" y="493369"/>
                  </a:lnTo>
                  <a:lnTo>
                    <a:pt x="196611" y="491406"/>
                  </a:lnTo>
                  <a:lnTo>
                    <a:pt x="191525" y="490232"/>
                  </a:lnTo>
                  <a:lnTo>
                    <a:pt x="192253" y="489638"/>
                  </a:lnTo>
                  <a:lnTo>
                    <a:pt x="192590" y="488574"/>
                  </a:lnTo>
                  <a:lnTo>
                    <a:pt x="191158" y="487979"/>
                  </a:lnTo>
                  <a:lnTo>
                    <a:pt x="190117" y="487846"/>
                  </a:lnTo>
                  <a:lnTo>
                    <a:pt x="186769" y="489982"/>
                  </a:lnTo>
                  <a:lnTo>
                    <a:pt x="185361" y="492164"/>
                  </a:lnTo>
                  <a:lnTo>
                    <a:pt x="184954" y="494081"/>
                  </a:lnTo>
                  <a:lnTo>
                    <a:pt x="184883" y="498681"/>
                  </a:lnTo>
                  <a:lnTo>
                    <a:pt x="185478" y="502554"/>
                  </a:lnTo>
                  <a:lnTo>
                    <a:pt x="187888" y="512122"/>
                  </a:lnTo>
                  <a:lnTo>
                    <a:pt x="188138" y="517340"/>
                  </a:lnTo>
                  <a:lnTo>
                    <a:pt x="186996" y="523943"/>
                  </a:lnTo>
                  <a:lnTo>
                    <a:pt x="188592" y="527839"/>
                  </a:lnTo>
                  <a:lnTo>
                    <a:pt x="190532" y="529600"/>
                  </a:lnTo>
                  <a:lnTo>
                    <a:pt x="194890" y="531344"/>
                  </a:lnTo>
                  <a:lnTo>
                    <a:pt x="196580" y="532534"/>
                  </a:lnTo>
                  <a:lnTo>
                    <a:pt x="198441" y="532346"/>
                  </a:lnTo>
                  <a:lnTo>
                    <a:pt x="199012" y="532807"/>
                  </a:lnTo>
                  <a:lnTo>
                    <a:pt x="198739" y="533660"/>
                  </a:lnTo>
                  <a:lnTo>
                    <a:pt x="197643" y="535342"/>
                  </a:lnTo>
                  <a:lnTo>
                    <a:pt x="197714" y="537118"/>
                  </a:lnTo>
                  <a:lnTo>
                    <a:pt x="201015" y="537642"/>
                  </a:lnTo>
                  <a:lnTo>
                    <a:pt x="204442" y="537282"/>
                  </a:lnTo>
                  <a:lnTo>
                    <a:pt x="208033" y="536492"/>
                  </a:lnTo>
                  <a:lnTo>
                    <a:pt x="208878" y="535256"/>
                  </a:lnTo>
                  <a:lnTo>
                    <a:pt x="208901" y="532674"/>
                  </a:lnTo>
                  <a:lnTo>
                    <a:pt x="204692" y="532220"/>
                  </a:lnTo>
                  <a:lnTo>
                    <a:pt x="205224" y="531258"/>
                  </a:lnTo>
                  <a:lnTo>
                    <a:pt x="208416" y="530210"/>
                  </a:lnTo>
                  <a:lnTo>
                    <a:pt x="212594" y="528496"/>
                  </a:lnTo>
                  <a:lnTo>
                    <a:pt x="214730" y="528176"/>
                  </a:lnTo>
                  <a:lnTo>
                    <a:pt x="216185" y="529326"/>
                  </a:lnTo>
                  <a:lnTo>
                    <a:pt x="217163" y="530382"/>
                  </a:lnTo>
                  <a:lnTo>
                    <a:pt x="218368" y="533159"/>
                  </a:lnTo>
                  <a:lnTo>
                    <a:pt x="219119" y="536828"/>
                  </a:lnTo>
                  <a:lnTo>
                    <a:pt x="219150" y="541249"/>
                  </a:lnTo>
                  <a:lnTo>
                    <a:pt x="218649" y="545419"/>
                  </a:lnTo>
                  <a:lnTo>
                    <a:pt x="218055" y="546898"/>
                  </a:lnTo>
                  <a:lnTo>
                    <a:pt x="216999" y="548673"/>
                  </a:lnTo>
                  <a:lnTo>
                    <a:pt x="209488" y="550942"/>
                  </a:lnTo>
                  <a:lnTo>
                    <a:pt x="207384" y="550347"/>
                  </a:lnTo>
                  <a:lnTo>
                    <a:pt x="205428" y="547195"/>
                  </a:lnTo>
                  <a:lnTo>
                    <a:pt x="204810" y="543932"/>
                  </a:lnTo>
                  <a:lnTo>
                    <a:pt x="203135" y="541734"/>
                  </a:lnTo>
                  <a:lnTo>
                    <a:pt x="199545" y="539989"/>
                  </a:lnTo>
                  <a:lnTo>
                    <a:pt x="195969" y="540521"/>
                  </a:lnTo>
                  <a:lnTo>
                    <a:pt x="192425" y="543549"/>
                  </a:lnTo>
                  <a:lnTo>
                    <a:pt x="188944" y="544527"/>
                  </a:lnTo>
                  <a:lnTo>
                    <a:pt x="187708" y="547289"/>
                  </a:lnTo>
                  <a:lnTo>
                    <a:pt x="196439" y="551763"/>
                  </a:lnTo>
                  <a:lnTo>
                    <a:pt x="200561" y="553015"/>
                  </a:lnTo>
                  <a:lnTo>
                    <a:pt x="201907" y="552969"/>
                  </a:lnTo>
                  <a:lnTo>
                    <a:pt x="203245" y="553555"/>
                  </a:lnTo>
                  <a:lnTo>
                    <a:pt x="202001" y="555221"/>
                  </a:lnTo>
                  <a:lnTo>
                    <a:pt x="200757" y="556254"/>
                  </a:lnTo>
                  <a:lnTo>
                    <a:pt x="194545" y="558539"/>
                  </a:lnTo>
                  <a:lnTo>
                    <a:pt x="191807" y="560134"/>
                  </a:lnTo>
                  <a:lnTo>
                    <a:pt x="188607" y="563280"/>
                  </a:lnTo>
                  <a:lnTo>
                    <a:pt x="184125" y="570156"/>
                  </a:lnTo>
                  <a:lnTo>
                    <a:pt x="182748" y="571659"/>
                  </a:lnTo>
                  <a:lnTo>
                    <a:pt x="182059" y="573411"/>
                  </a:lnTo>
                  <a:lnTo>
                    <a:pt x="181598" y="578175"/>
                  </a:lnTo>
                  <a:lnTo>
                    <a:pt x="183053" y="586116"/>
                  </a:lnTo>
                  <a:lnTo>
                    <a:pt x="181519" y="589449"/>
                  </a:lnTo>
                  <a:lnTo>
                    <a:pt x="182466" y="593157"/>
                  </a:lnTo>
                  <a:lnTo>
                    <a:pt x="181934" y="595637"/>
                  </a:lnTo>
                  <a:lnTo>
                    <a:pt x="180369" y="599212"/>
                  </a:lnTo>
                  <a:lnTo>
                    <a:pt x="174079" y="604869"/>
                  </a:lnTo>
                  <a:lnTo>
                    <a:pt x="172960" y="609015"/>
                  </a:lnTo>
                  <a:lnTo>
                    <a:pt x="175143" y="611464"/>
                  </a:lnTo>
                  <a:lnTo>
                    <a:pt x="174995" y="613608"/>
                  </a:lnTo>
                  <a:lnTo>
                    <a:pt x="174267" y="615556"/>
                  </a:lnTo>
                  <a:lnTo>
                    <a:pt x="171654" y="615532"/>
                  </a:lnTo>
                  <a:lnTo>
                    <a:pt x="162156" y="614226"/>
                  </a:lnTo>
                  <a:lnTo>
                    <a:pt x="158698" y="616354"/>
                  </a:lnTo>
                  <a:lnTo>
                    <a:pt x="155491" y="618959"/>
                  </a:lnTo>
                  <a:lnTo>
                    <a:pt x="154615" y="620203"/>
                  </a:lnTo>
                  <a:lnTo>
                    <a:pt x="153480" y="620985"/>
                  </a:lnTo>
                  <a:lnTo>
                    <a:pt x="146947" y="622378"/>
                  </a:lnTo>
                  <a:lnTo>
                    <a:pt x="145657" y="623301"/>
                  </a:lnTo>
                  <a:lnTo>
                    <a:pt x="138710" y="633276"/>
                  </a:lnTo>
                  <a:lnTo>
                    <a:pt x="135737" y="639488"/>
                  </a:lnTo>
                  <a:lnTo>
                    <a:pt x="132146" y="645605"/>
                  </a:lnTo>
                  <a:lnTo>
                    <a:pt x="131207" y="648203"/>
                  </a:lnTo>
                  <a:lnTo>
                    <a:pt x="131003" y="651810"/>
                  </a:lnTo>
                  <a:lnTo>
                    <a:pt x="131504" y="655064"/>
                  </a:lnTo>
                  <a:lnTo>
                    <a:pt x="132005" y="657466"/>
                  </a:lnTo>
                  <a:lnTo>
                    <a:pt x="133256" y="660556"/>
                  </a:lnTo>
                  <a:lnTo>
                    <a:pt x="135885" y="664084"/>
                  </a:lnTo>
                  <a:lnTo>
                    <a:pt x="149271" y="678535"/>
                  </a:lnTo>
                  <a:lnTo>
                    <a:pt x="152048" y="679802"/>
                  </a:lnTo>
                  <a:lnTo>
                    <a:pt x="166365" y="681359"/>
                  </a:lnTo>
                  <a:lnTo>
                    <a:pt x="169542" y="683385"/>
                  </a:lnTo>
                  <a:lnTo>
                    <a:pt x="171396" y="686608"/>
                  </a:lnTo>
                  <a:lnTo>
                    <a:pt x="172076" y="689456"/>
                  </a:lnTo>
                  <a:lnTo>
                    <a:pt x="171255" y="696685"/>
                  </a:lnTo>
                  <a:lnTo>
                    <a:pt x="170402" y="698954"/>
                  </a:lnTo>
                  <a:lnTo>
                    <a:pt x="168822" y="701019"/>
                  </a:lnTo>
                  <a:lnTo>
                    <a:pt x="165434" y="703679"/>
                  </a:lnTo>
                  <a:lnTo>
                    <a:pt x="161382" y="705095"/>
                  </a:lnTo>
                  <a:lnTo>
                    <a:pt x="162540" y="706104"/>
                  </a:lnTo>
                  <a:lnTo>
                    <a:pt x="164183" y="705956"/>
                  </a:lnTo>
                  <a:lnTo>
                    <a:pt x="167766" y="705095"/>
                  </a:lnTo>
                  <a:lnTo>
                    <a:pt x="169315" y="705956"/>
                  </a:lnTo>
                  <a:lnTo>
                    <a:pt x="170488" y="708827"/>
                  </a:lnTo>
                  <a:lnTo>
                    <a:pt x="168243" y="709984"/>
                  </a:lnTo>
                  <a:lnTo>
                    <a:pt x="167562" y="711385"/>
                  </a:lnTo>
                  <a:lnTo>
                    <a:pt x="165943" y="713505"/>
                  </a:lnTo>
                  <a:lnTo>
                    <a:pt x="157681" y="721986"/>
                  </a:lnTo>
                  <a:lnTo>
                    <a:pt x="153230" y="724528"/>
                  </a:lnTo>
                  <a:lnTo>
                    <a:pt x="149138" y="727947"/>
                  </a:lnTo>
                  <a:lnTo>
                    <a:pt x="143646" y="731413"/>
                  </a:lnTo>
                  <a:lnTo>
                    <a:pt x="141495" y="733408"/>
                  </a:lnTo>
                  <a:lnTo>
                    <a:pt x="138584" y="737601"/>
                  </a:lnTo>
                  <a:lnTo>
                    <a:pt x="134133" y="742178"/>
                  </a:lnTo>
                  <a:lnTo>
                    <a:pt x="129329" y="752044"/>
                  </a:lnTo>
                  <a:lnTo>
                    <a:pt x="129141" y="753960"/>
                  </a:lnTo>
                  <a:lnTo>
                    <a:pt x="129838" y="755243"/>
                  </a:lnTo>
                  <a:lnTo>
                    <a:pt x="127170" y="772698"/>
                  </a:lnTo>
                  <a:lnTo>
                    <a:pt x="126239" y="774763"/>
                  </a:lnTo>
                  <a:lnTo>
                    <a:pt x="124307" y="776969"/>
                  </a:lnTo>
                  <a:lnTo>
                    <a:pt x="119221" y="780615"/>
                  </a:lnTo>
                  <a:lnTo>
                    <a:pt x="116773" y="781068"/>
                  </a:lnTo>
                  <a:lnTo>
                    <a:pt x="113534" y="778956"/>
                  </a:lnTo>
                  <a:lnTo>
                    <a:pt x="111711" y="776750"/>
                  </a:lnTo>
                  <a:lnTo>
                    <a:pt x="109919" y="772979"/>
                  </a:lnTo>
                  <a:lnTo>
                    <a:pt x="107760" y="769099"/>
                  </a:lnTo>
                  <a:lnTo>
                    <a:pt x="107651" y="770483"/>
                  </a:lnTo>
                  <a:lnTo>
                    <a:pt x="108401" y="772846"/>
                  </a:lnTo>
                  <a:lnTo>
                    <a:pt x="107893" y="775318"/>
                  </a:lnTo>
                  <a:lnTo>
                    <a:pt x="102370" y="776444"/>
                  </a:lnTo>
                  <a:lnTo>
                    <a:pt x="100907" y="777602"/>
                  </a:lnTo>
                  <a:lnTo>
                    <a:pt x="105890" y="777086"/>
                  </a:lnTo>
                  <a:lnTo>
                    <a:pt x="109286" y="777837"/>
                  </a:lnTo>
                  <a:lnTo>
                    <a:pt x="110725" y="778737"/>
                  </a:lnTo>
                  <a:lnTo>
                    <a:pt x="112016" y="780623"/>
                  </a:lnTo>
                  <a:lnTo>
                    <a:pt x="113158" y="782891"/>
                  </a:lnTo>
                  <a:lnTo>
                    <a:pt x="112204" y="784151"/>
                  </a:lnTo>
                  <a:lnTo>
                    <a:pt x="109481" y="785191"/>
                  </a:lnTo>
                  <a:lnTo>
                    <a:pt x="105961" y="787108"/>
                  </a:lnTo>
                  <a:lnTo>
                    <a:pt x="101798" y="790574"/>
                  </a:lnTo>
                  <a:lnTo>
                    <a:pt x="99491" y="794595"/>
                  </a:lnTo>
                  <a:lnTo>
                    <a:pt x="98497" y="797490"/>
                  </a:lnTo>
                  <a:lnTo>
                    <a:pt x="97370" y="803342"/>
                  </a:lnTo>
                  <a:lnTo>
                    <a:pt x="97073" y="807222"/>
                  </a:lnTo>
                  <a:lnTo>
                    <a:pt x="95313" y="810211"/>
                  </a:lnTo>
                  <a:lnTo>
                    <a:pt x="92598" y="812910"/>
                  </a:lnTo>
                  <a:lnTo>
                    <a:pt x="92755" y="813528"/>
                  </a:lnTo>
                  <a:lnTo>
                    <a:pt x="94593" y="812143"/>
                  </a:lnTo>
                  <a:lnTo>
                    <a:pt x="96064" y="811705"/>
                  </a:lnTo>
                  <a:lnTo>
                    <a:pt x="97331" y="815304"/>
                  </a:lnTo>
                  <a:lnTo>
                    <a:pt x="99037" y="822525"/>
                  </a:lnTo>
                  <a:lnTo>
                    <a:pt x="99827" y="827548"/>
                  </a:lnTo>
                  <a:lnTo>
                    <a:pt x="99702" y="829034"/>
                  </a:lnTo>
                  <a:lnTo>
                    <a:pt x="99193" y="831083"/>
                  </a:lnTo>
                  <a:lnTo>
                    <a:pt x="95688" y="831577"/>
                  </a:lnTo>
                  <a:lnTo>
                    <a:pt x="92559" y="831514"/>
                  </a:lnTo>
                  <a:lnTo>
                    <a:pt x="90259" y="832390"/>
                  </a:lnTo>
                  <a:lnTo>
                    <a:pt x="91495" y="833298"/>
                  </a:lnTo>
                  <a:lnTo>
                    <a:pt x="93607" y="832977"/>
                  </a:lnTo>
                  <a:lnTo>
                    <a:pt x="96526" y="835136"/>
                  </a:lnTo>
                  <a:lnTo>
                    <a:pt x="99765" y="834213"/>
                  </a:lnTo>
                  <a:lnTo>
                    <a:pt x="101243" y="835660"/>
                  </a:lnTo>
                  <a:lnTo>
                    <a:pt x="102307" y="836983"/>
                  </a:lnTo>
                  <a:lnTo>
                    <a:pt x="107267" y="847575"/>
                  </a:lnTo>
                  <a:lnTo>
                    <a:pt x="111601" y="854155"/>
                  </a:lnTo>
                  <a:lnTo>
                    <a:pt x="113792" y="858067"/>
                  </a:lnTo>
                  <a:lnTo>
                    <a:pt x="112704" y="859850"/>
                  </a:lnTo>
                  <a:lnTo>
                    <a:pt x="112313" y="857480"/>
                  </a:lnTo>
                  <a:lnTo>
                    <a:pt x="109489" y="856862"/>
                  </a:lnTo>
                  <a:lnTo>
                    <a:pt x="106735" y="856228"/>
                  </a:lnTo>
                  <a:lnTo>
                    <a:pt x="102143" y="854530"/>
                  </a:lnTo>
                  <a:lnTo>
                    <a:pt x="95954" y="851964"/>
                  </a:lnTo>
                  <a:lnTo>
                    <a:pt x="89758" y="851964"/>
                  </a:lnTo>
                  <a:lnTo>
                    <a:pt x="84837" y="849797"/>
                  </a:lnTo>
                  <a:lnTo>
                    <a:pt x="79400" y="847403"/>
                  </a:lnTo>
                  <a:lnTo>
                    <a:pt x="67923" y="847192"/>
                  </a:lnTo>
                  <a:lnTo>
                    <a:pt x="57815" y="847044"/>
                  </a:lnTo>
                  <a:lnTo>
                    <a:pt x="47457" y="846895"/>
                  </a:lnTo>
                  <a:lnTo>
                    <a:pt x="40830" y="846793"/>
                  </a:lnTo>
                  <a:lnTo>
                    <a:pt x="36395" y="846730"/>
                  </a:lnTo>
                  <a:lnTo>
                    <a:pt x="35245" y="845831"/>
                  </a:lnTo>
                  <a:lnTo>
                    <a:pt x="35636" y="842858"/>
                  </a:lnTo>
                  <a:lnTo>
                    <a:pt x="33993" y="840667"/>
                  </a:lnTo>
                  <a:lnTo>
                    <a:pt x="31607" y="838023"/>
                  </a:lnTo>
                  <a:lnTo>
                    <a:pt x="28704" y="836161"/>
                  </a:lnTo>
                  <a:lnTo>
                    <a:pt x="27265" y="833665"/>
                  </a:lnTo>
                  <a:lnTo>
                    <a:pt x="25653" y="830865"/>
                  </a:lnTo>
                  <a:lnTo>
                    <a:pt x="26560" y="828385"/>
                  </a:lnTo>
                  <a:lnTo>
                    <a:pt x="27953" y="822368"/>
                  </a:lnTo>
                  <a:lnTo>
                    <a:pt x="27977" y="819724"/>
                  </a:lnTo>
                  <a:lnTo>
                    <a:pt x="26717" y="817878"/>
                  </a:lnTo>
                  <a:lnTo>
                    <a:pt x="26334" y="815257"/>
                  </a:lnTo>
                  <a:lnTo>
                    <a:pt x="26717" y="814028"/>
                  </a:lnTo>
                  <a:lnTo>
                    <a:pt x="27851" y="813098"/>
                  </a:lnTo>
                  <a:lnTo>
                    <a:pt x="28532" y="808818"/>
                  </a:lnTo>
                  <a:lnTo>
                    <a:pt x="28000" y="804633"/>
                  </a:lnTo>
                  <a:lnTo>
                    <a:pt x="27132" y="800901"/>
                  </a:lnTo>
                  <a:lnTo>
                    <a:pt x="25981" y="799258"/>
                  </a:lnTo>
                  <a:lnTo>
                    <a:pt x="24503" y="798476"/>
                  </a:lnTo>
                  <a:lnTo>
                    <a:pt x="23408" y="798327"/>
                  </a:lnTo>
                  <a:lnTo>
                    <a:pt x="20983" y="799719"/>
                  </a:lnTo>
                  <a:lnTo>
                    <a:pt x="16961" y="799368"/>
                  </a:lnTo>
                  <a:lnTo>
                    <a:pt x="15592" y="799900"/>
                  </a:lnTo>
                  <a:lnTo>
                    <a:pt x="13628" y="801394"/>
                  </a:lnTo>
                  <a:lnTo>
                    <a:pt x="10843" y="803600"/>
                  </a:lnTo>
                  <a:lnTo>
                    <a:pt x="9294" y="802833"/>
                  </a:lnTo>
                  <a:lnTo>
                    <a:pt x="8817" y="800471"/>
                  </a:lnTo>
                  <a:lnTo>
                    <a:pt x="7784" y="798429"/>
                  </a:lnTo>
                  <a:lnTo>
                    <a:pt x="7127" y="796629"/>
                  </a:lnTo>
                  <a:lnTo>
                    <a:pt x="6634" y="793664"/>
                  </a:lnTo>
                  <a:lnTo>
                    <a:pt x="5813" y="789870"/>
                  </a:lnTo>
                  <a:lnTo>
                    <a:pt x="4170" y="785387"/>
                  </a:lnTo>
                  <a:lnTo>
                    <a:pt x="1651" y="781772"/>
                  </a:lnTo>
                  <a:lnTo>
                    <a:pt x="1510" y="778526"/>
                  </a:lnTo>
                  <a:lnTo>
                    <a:pt x="1040" y="774458"/>
                  </a:lnTo>
                  <a:lnTo>
                    <a:pt x="2324" y="770507"/>
                  </a:lnTo>
                  <a:lnTo>
                    <a:pt x="1572" y="767237"/>
                  </a:lnTo>
                  <a:lnTo>
                    <a:pt x="0" y="763348"/>
                  </a:lnTo>
                  <a:lnTo>
                    <a:pt x="485" y="759327"/>
                  </a:lnTo>
                  <a:lnTo>
                    <a:pt x="2034" y="757105"/>
                  </a:lnTo>
                  <a:lnTo>
                    <a:pt x="2519" y="754289"/>
                  </a:lnTo>
                  <a:lnTo>
                    <a:pt x="9685" y="753843"/>
                  </a:lnTo>
                  <a:lnTo>
                    <a:pt x="9388" y="750064"/>
                  </a:lnTo>
                  <a:lnTo>
                    <a:pt x="10577" y="747013"/>
                  </a:lnTo>
                  <a:lnTo>
                    <a:pt x="11915" y="744251"/>
                  </a:lnTo>
                  <a:lnTo>
                    <a:pt x="13057" y="743000"/>
                  </a:lnTo>
                  <a:lnTo>
                    <a:pt x="15608" y="741904"/>
                  </a:lnTo>
                  <a:lnTo>
                    <a:pt x="18612" y="740316"/>
                  </a:lnTo>
                  <a:lnTo>
                    <a:pt x="20310" y="738501"/>
                  </a:lnTo>
                  <a:lnTo>
                    <a:pt x="21123" y="736874"/>
                  </a:lnTo>
                  <a:lnTo>
                    <a:pt x="21616" y="734777"/>
                  </a:lnTo>
                  <a:lnTo>
                    <a:pt x="21749" y="732547"/>
                  </a:lnTo>
                  <a:lnTo>
                    <a:pt x="21256" y="727814"/>
                  </a:lnTo>
                  <a:lnTo>
                    <a:pt x="21820" y="726359"/>
                  </a:lnTo>
                  <a:lnTo>
                    <a:pt x="23682" y="724442"/>
                  </a:lnTo>
                  <a:lnTo>
                    <a:pt x="26826" y="722745"/>
                  </a:lnTo>
                  <a:lnTo>
                    <a:pt x="28180" y="718246"/>
                  </a:lnTo>
                  <a:lnTo>
                    <a:pt x="27405" y="714342"/>
                  </a:lnTo>
                  <a:lnTo>
                    <a:pt x="25661" y="711252"/>
                  </a:lnTo>
                  <a:lnTo>
                    <a:pt x="23439" y="709859"/>
                  </a:lnTo>
                  <a:lnTo>
                    <a:pt x="23243" y="706691"/>
                  </a:lnTo>
                  <a:lnTo>
                    <a:pt x="24245" y="703687"/>
                  </a:lnTo>
                  <a:lnTo>
                    <a:pt x="25551" y="700471"/>
                  </a:lnTo>
                  <a:lnTo>
                    <a:pt x="27108" y="696787"/>
                  </a:lnTo>
                  <a:lnTo>
                    <a:pt x="27014" y="694212"/>
                  </a:lnTo>
                  <a:lnTo>
                    <a:pt x="28399" y="692711"/>
                  </a:lnTo>
                  <a:lnTo>
                    <a:pt x="32342" y="689362"/>
                  </a:lnTo>
                  <a:lnTo>
                    <a:pt x="33696" y="686092"/>
                  </a:lnTo>
                  <a:lnTo>
                    <a:pt x="35080" y="685208"/>
                  </a:lnTo>
                  <a:lnTo>
                    <a:pt x="36700" y="684817"/>
                  </a:lnTo>
                  <a:lnTo>
                    <a:pt x="36794" y="682970"/>
                  </a:lnTo>
                  <a:lnTo>
                    <a:pt x="35612" y="681140"/>
                  </a:lnTo>
                  <a:lnTo>
                    <a:pt x="35424" y="678847"/>
                  </a:lnTo>
                  <a:lnTo>
                    <a:pt x="35565" y="676313"/>
                  </a:lnTo>
                  <a:lnTo>
                    <a:pt x="35925" y="672925"/>
                  </a:lnTo>
                  <a:lnTo>
                    <a:pt x="37764" y="671658"/>
                  </a:lnTo>
                  <a:lnTo>
                    <a:pt x="40486" y="668920"/>
                  </a:lnTo>
                  <a:lnTo>
                    <a:pt x="41214" y="667183"/>
                  </a:lnTo>
                  <a:lnTo>
                    <a:pt x="41308" y="664859"/>
                  </a:lnTo>
                  <a:lnTo>
                    <a:pt x="40517" y="660071"/>
                  </a:lnTo>
                  <a:lnTo>
                    <a:pt x="39845" y="656644"/>
                  </a:lnTo>
                  <a:lnTo>
                    <a:pt x="39501" y="655385"/>
                  </a:lnTo>
                  <a:lnTo>
                    <a:pt x="38264" y="653069"/>
                  </a:lnTo>
                  <a:lnTo>
                    <a:pt x="37349" y="651606"/>
                  </a:lnTo>
                  <a:lnTo>
                    <a:pt x="38812" y="649775"/>
                  </a:lnTo>
                  <a:lnTo>
                    <a:pt x="41550" y="647859"/>
                  </a:lnTo>
                  <a:lnTo>
                    <a:pt x="42708" y="645082"/>
                  </a:lnTo>
                  <a:lnTo>
                    <a:pt x="41644" y="642726"/>
                  </a:lnTo>
                  <a:lnTo>
                    <a:pt x="40095" y="641483"/>
                  </a:lnTo>
                  <a:lnTo>
                    <a:pt x="39610" y="637884"/>
                  </a:lnTo>
                  <a:lnTo>
                    <a:pt x="40189" y="633323"/>
                  </a:lnTo>
                  <a:lnTo>
                    <a:pt x="41347" y="631946"/>
                  </a:lnTo>
                  <a:lnTo>
                    <a:pt x="45415" y="631257"/>
                  </a:lnTo>
                  <a:lnTo>
                    <a:pt x="45798" y="628918"/>
                  </a:lnTo>
                  <a:lnTo>
                    <a:pt x="48896" y="625617"/>
                  </a:lnTo>
                  <a:lnTo>
                    <a:pt x="48803" y="622464"/>
                  </a:lnTo>
                  <a:lnTo>
                    <a:pt x="46831" y="620532"/>
                  </a:lnTo>
                  <a:lnTo>
                    <a:pt x="44899" y="617418"/>
                  </a:lnTo>
                  <a:lnTo>
                    <a:pt x="43475" y="614672"/>
                  </a:lnTo>
                  <a:lnTo>
                    <a:pt x="38734" y="613169"/>
                  </a:lnTo>
                  <a:lnTo>
                    <a:pt x="33696" y="612356"/>
                  </a:lnTo>
                  <a:lnTo>
                    <a:pt x="33015" y="609766"/>
                  </a:lnTo>
                  <a:lnTo>
                    <a:pt x="33210" y="608272"/>
                  </a:lnTo>
                  <a:lnTo>
                    <a:pt x="35550" y="608875"/>
                  </a:lnTo>
                  <a:lnTo>
                    <a:pt x="39375" y="608350"/>
                  </a:lnTo>
                  <a:lnTo>
                    <a:pt x="42254" y="608233"/>
                  </a:lnTo>
                  <a:lnTo>
                    <a:pt x="44257" y="607967"/>
                  </a:lnTo>
                  <a:lnTo>
                    <a:pt x="46565" y="607592"/>
                  </a:lnTo>
                  <a:lnTo>
                    <a:pt x="48693" y="608679"/>
                  </a:lnTo>
                  <a:lnTo>
                    <a:pt x="50821" y="607999"/>
                  </a:lnTo>
                  <a:lnTo>
                    <a:pt x="51689" y="603923"/>
                  </a:lnTo>
                  <a:lnTo>
                    <a:pt x="53043" y="601755"/>
                  </a:lnTo>
                  <a:lnTo>
                    <a:pt x="53238" y="599721"/>
                  </a:lnTo>
                  <a:lnTo>
                    <a:pt x="51885" y="598102"/>
                  </a:lnTo>
                  <a:lnTo>
                    <a:pt x="49405" y="597601"/>
                  </a:lnTo>
                  <a:lnTo>
                    <a:pt x="38554" y="596318"/>
                  </a:lnTo>
                  <a:lnTo>
                    <a:pt x="38225" y="594699"/>
                  </a:lnTo>
                  <a:lnTo>
                    <a:pt x="38319" y="591984"/>
                  </a:lnTo>
                  <a:lnTo>
                    <a:pt x="38726" y="589214"/>
                  </a:lnTo>
                  <a:lnTo>
                    <a:pt x="38726" y="587853"/>
                  </a:lnTo>
                  <a:lnTo>
                    <a:pt x="39712" y="586656"/>
                  </a:lnTo>
                  <a:lnTo>
                    <a:pt x="40838" y="584152"/>
                  </a:lnTo>
                  <a:lnTo>
                    <a:pt x="41628" y="582486"/>
                  </a:lnTo>
                  <a:lnTo>
                    <a:pt x="40838" y="580327"/>
                  </a:lnTo>
                  <a:lnTo>
                    <a:pt x="39109" y="577143"/>
                  </a:lnTo>
                  <a:lnTo>
                    <a:pt x="40369" y="575672"/>
                  </a:lnTo>
                  <a:lnTo>
                    <a:pt x="40471" y="573920"/>
                  </a:lnTo>
                  <a:lnTo>
                    <a:pt x="40079" y="572206"/>
                  </a:lnTo>
                  <a:lnTo>
                    <a:pt x="38280" y="570305"/>
                  </a:lnTo>
                  <a:lnTo>
                    <a:pt x="36692" y="567684"/>
                  </a:lnTo>
                  <a:lnTo>
                    <a:pt x="36692" y="564899"/>
                  </a:lnTo>
                  <a:lnTo>
                    <a:pt x="38554" y="564156"/>
                  </a:lnTo>
                  <a:lnTo>
                    <a:pt x="39790" y="563303"/>
                  </a:lnTo>
                  <a:lnTo>
                    <a:pt x="40079" y="561582"/>
                  </a:lnTo>
                  <a:lnTo>
                    <a:pt x="39399" y="559462"/>
                  </a:lnTo>
                  <a:lnTo>
                    <a:pt x="36825" y="558812"/>
                  </a:lnTo>
                  <a:lnTo>
                    <a:pt x="33398" y="557514"/>
                  </a:lnTo>
                  <a:lnTo>
                    <a:pt x="32350" y="556426"/>
                  </a:lnTo>
                  <a:lnTo>
                    <a:pt x="31380" y="554157"/>
                  </a:lnTo>
                  <a:lnTo>
                    <a:pt x="32100" y="547797"/>
                  </a:lnTo>
                  <a:lnTo>
                    <a:pt x="31740" y="543971"/>
                  </a:lnTo>
                  <a:lnTo>
                    <a:pt x="31435" y="541859"/>
                  </a:lnTo>
                  <a:lnTo>
                    <a:pt x="32272" y="540232"/>
                  </a:lnTo>
                  <a:lnTo>
                    <a:pt x="33414" y="538769"/>
                  </a:lnTo>
                  <a:lnTo>
                    <a:pt x="32874" y="535366"/>
                  </a:lnTo>
                  <a:lnTo>
                    <a:pt x="31857" y="533582"/>
                  </a:lnTo>
                  <a:lnTo>
                    <a:pt x="32217" y="532213"/>
                  </a:lnTo>
                  <a:lnTo>
                    <a:pt x="33179" y="530836"/>
                  </a:lnTo>
                  <a:lnTo>
                    <a:pt x="34016" y="529138"/>
                  </a:lnTo>
                  <a:lnTo>
                    <a:pt x="34736" y="528739"/>
                  </a:lnTo>
                  <a:lnTo>
                    <a:pt x="35816" y="529709"/>
                  </a:lnTo>
                  <a:lnTo>
                    <a:pt x="37639" y="529138"/>
                  </a:lnTo>
                  <a:lnTo>
                    <a:pt x="39837" y="527769"/>
                  </a:lnTo>
                  <a:lnTo>
                    <a:pt x="40072" y="526158"/>
                  </a:lnTo>
                  <a:lnTo>
                    <a:pt x="39634" y="523857"/>
                  </a:lnTo>
                  <a:lnTo>
                    <a:pt x="37998" y="518083"/>
                  </a:lnTo>
                  <a:lnTo>
                    <a:pt x="36528" y="514524"/>
                  </a:lnTo>
                  <a:lnTo>
                    <a:pt x="36833" y="513241"/>
                  </a:lnTo>
                  <a:lnTo>
                    <a:pt x="37412" y="511895"/>
                  </a:lnTo>
                  <a:lnTo>
                    <a:pt x="36950" y="507013"/>
                  </a:lnTo>
                  <a:lnTo>
                    <a:pt x="37099" y="504072"/>
                  </a:lnTo>
                  <a:lnTo>
                    <a:pt x="37208" y="495427"/>
                  </a:lnTo>
                  <a:lnTo>
                    <a:pt x="37373" y="492485"/>
                  </a:lnTo>
                  <a:lnTo>
                    <a:pt x="35870" y="489481"/>
                  </a:lnTo>
                  <a:lnTo>
                    <a:pt x="36074" y="486672"/>
                  </a:lnTo>
                  <a:lnTo>
                    <a:pt x="37130" y="484623"/>
                  </a:lnTo>
                  <a:lnTo>
                    <a:pt x="38123" y="481853"/>
                  </a:lnTo>
                  <a:lnTo>
                    <a:pt x="38867" y="479405"/>
                  </a:lnTo>
                  <a:lnTo>
                    <a:pt x="39649" y="478302"/>
                  </a:lnTo>
                  <a:lnTo>
                    <a:pt x="40971" y="477754"/>
                  </a:lnTo>
                  <a:lnTo>
                    <a:pt x="41276" y="476416"/>
                  </a:lnTo>
                  <a:lnTo>
                    <a:pt x="40674" y="475399"/>
                  </a:lnTo>
                  <a:lnTo>
                    <a:pt x="38968" y="473811"/>
                  </a:lnTo>
                  <a:lnTo>
                    <a:pt x="38577" y="471871"/>
                  </a:lnTo>
                  <a:lnTo>
                    <a:pt x="38937" y="470384"/>
                  </a:lnTo>
                  <a:lnTo>
                    <a:pt x="39774" y="469524"/>
                  </a:lnTo>
                  <a:lnTo>
                    <a:pt x="41073" y="469531"/>
                  </a:lnTo>
                  <a:lnTo>
                    <a:pt x="42051" y="467411"/>
                  </a:lnTo>
                  <a:lnTo>
                    <a:pt x="42333" y="464798"/>
                  </a:lnTo>
                  <a:lnTo>
                    <a:pt x="42536" y="463585"/>
                  </a:lnTo>
                  <a:lnTo>
                    <a:pt x="41785" y="462060"/>
                  </a:lnTo>
                  <a:lnTo>
                    <a:pt x="41245" y="458469"/>
                  </a:lnTo>
                  <a:lnTo>
                    <a:pt x="40737" y="456435"/>
                  </a:lnTo>
                  <a:lnTo>
                    <a:pt x="41339" y="455582"/>
                  </a:lnTo>
                  <a:lnTo>
                    <a:pt x="42176" y="455269"/>
                  </a:lnTo>
                  <a:lnTo>
                    <a:pt x="43655" y="455754"/>
                  </a:lnTo>
                  <a:lnTo>
                    <a:pt x="44695" y="455504"/>
                  </a:lnTo>
                  <a:lnTo>
                    <a:pt x="44875" y="454416"/>
                  </a:lnTo>
                  <a:lnTo>
                    <a:pt x="44993" y="453251"/>
                  </a:lnTo>
                  <a:lnTo>
                    <a:pt x="45392" y="452460"/>
                  </a:lnTo>
                  <a:lnTo>
                    <a:pt x="46322" y="449832"/>
                  </a:lnTo>
                  <a:lnTo>
                    <a:pt x="47316" y="446577"/>
                  </a:lnTo>
                  <a:lnTo>
                    <a:pt x="47551" y="444285"/>
                  </a:lnTo>
                  <a:lnTo>
                    <a:pt x="47199" y="438081"/>
                  </a:lnTo>
                  <a:lnTo>
                    <a:pt x="47723" y="436657"/>
                  </a:lnTo>
                  <a:lnTo>
                    <a:pt x="48787" y="435359"/>
                  </a:lnTo>
                  <a:lnTo>
                    <a:pt x="50265" y="434138"/>
                  </a:lnTo>
                  <a:lnTo>
                    <a:pt x="52214" y="433129"/>
                  </a:lnTo>
                  <a:lnTo>
                    <a:pt x="54631" y="431674"/>
                  </a:lnTo>
                  <a:lnTo>
                    <a:pt x="57604" y="431142"/>
                  </a:lnTo>
                  <a:lnTo>
                    <a:pt x="58809" y="429530"/>
                  </a:lnTo>
                  <a:lnTo>
                    <a:pt x="59646" y="427387"/>
                  </a:lnTo>
                  <a:lnTo>
                    <a:pt x="59880" y="425626"/>
                  </a:lnTo>
                  <a:lnTo>
                    <a:pt x="58738" y="424406"/>
                  </a:lnTo>
                  <a:lnTo>
                    <a:pt x="57236" y="422951"/>
                  </a:lnTo>
                  <a:lnTo>
                    <a:pt x="56524" y="419297"/>
                  </a:lnTo>
                  <a:lnTo>
                    <a:pt x="56141" y="415925"/>
                  </a:lnTo>
                  <a:lnTo>
                    <a:pt x="55922" y="411685"/>
                  </a:lnTo>
                  <a:lnTo>
                    <a:pt x="54428" y="408047"/>
                  </a:lnTo>
                  <a:lnTo>
                    <a:pt x="52863" y="403963"/>
                  </a:lnTo>
                  <a:lnTo>
                    <a:pt x="52441" y="400333"/>
                  </a:lnTo>
                  <a:lnTo>
                    <a:pt x="52965" y="398354"/>
                  </a:lnTo>
                  <a:lnTo>
                    <a:pt x="53583" y="395209"/>
                  </a:lnTo>
                  <a:lnTo>
                    <a:pt x="52925" y="393777"/>
                  </a:lnTo>
                  <a:lnTo>
                    <a:pt x="52143" y="391219"/>
                  </a:lnTo>
                  <a:lnTo>
                    <a:pt x="52957" y="389216"/>
                  </a:lnTo>
                  <a:lnTo>
                    <a:pt x="53942" y="386110"/>
                  </a:lnTo>
                  <a:lnTo>
                    <a:pt x="53825" y="384537"/>
                  </a:lnTo>
                  <a:lnTo>
                    <a:pt x="53043" y="380790"/>
                  </a:lnTo>
                  <a:lnTo>
                    <a:pt x="52323" y="378694"/>
                  </a:lnTo>
                  <a:lnTo>
                    <a:pt x="53043" y="376456"/>
                  </a:lnTo>
                  <a:lnTo>
                    <a:pt x="54185" y="374367"/>
                  </a:lnTo>
                  <a:lnTo>
                    <a:pt x="55085" y="373248"/>
                  </a:lnTo>
                  <a:lnTo>
                    <a:pt x="54936" y="371449"/>
                  </a:lnTo>
                  <a:lnTo>
                    <a:pt x="55327" y="369970"/>
                  </a:lnTo>
                  <a:lnTo>
                    <a:pt x="57033" y="368985"/>
                  </a:lnTo>
                  <a:lnTo>
                    <a:pt x="58629" y="367154"/>
                  </a:lnTo>
                  <a:lnTo>
                    <a:pt x="59771" y="366935"/>
                  </a:lnTo>
                  <a:lnTo>
                    <a:pt x="61148" y="366935"/>
                  </a:lnTo>
                  <a:lnTo>
                    <a:pt x="62048" y="366418"/>
                  </a:lnTo>
                  <a:lnTo>
                    <a:pt x="62407" y="365010"/>
                  </a:lnTo>
                  <a:lnTo>
                    <a:pt x="62650" y="363453"/>
                  </a:lnTo>
                  <a:lnTo>
                    <a:pt x="64848" y="361521"/>
                  </a:lnTo>
                  <a:lnTo>
                    <a:pt x="66139" y="359745"/>
                  </a:lnTo>
                  <a:lnTo>
                    <a:pt x="68478" y="359377"/>
                  </a:lnTo>
                  <a:lnTo>
                    <a:pt x="69621" y="357453"/>
                  </a:lnTo>
                  <a:lnTo>
                    <a:pt x="69644" y="354988"/>
                  </a:lnTo>
                  <a:lnTo>
                    <a:pt x="69378" y="352501"/>
                  </a:lnTo>
                  <a:lnTo>
                    <a:pt x="70160" y="349629"/>
                  </a:lnTo>
                  <a:lnTo>
                    <a:pt x="69292" y="345248"/>
                  </a:lnTo>
                  <a:lnTo>
                    <a:pt x="69378" y="342932"/>
                  </a:lnTo>
                  <a:lnTo>
                    <a:pt x="68478" y="341024"/>
                  </a:lnTo>
                  <a:lnTo>
                    <a:pt x="68658" y="338966"/>
                  </a:lnTo>
                  <a:lnTo>
                    <a:pt x="68173" y="337652"/>
                  </a:lnTo>
                  <a:lnTo>
                    <a:pt x="66812" y="337159"/>
                  </a:lnTo>
                  <a:lnTo>
                    <a:pt x="66312" y="335524"/>
                  </a:lnTo>
                  <a:lnTo>
                    <a:pt x="66969" y="334718"/>
                  </a:lnTo>
                  <a:lnTo>
                    <a:pt x="68252" y="334100"/>
                  </a:lnTo>
                  <a:lnTo>
                    <a:pt x="69863" y="332848"/>
                  </a:lnTo>
                  <a:lnTo>
                    <a:pt x="71068" y="326840"/>
                  </a:lnTo>
                  <a:lnTo>
                    <a:pt x="71639" y="325056"/>
                  </a:lnTo>
                  <a:lnTo>
                    <a:pt x="72195" y="322920"/>
                  </a:lnTo>
                  <a:lnTo>
                    <a:pt x="72124" y="321809"/>
                  </a:lnTo>
                  <a:lnTo>
                    <a:pt x="72899" y="320206"/>
                  </a:lnTo>
                  <a:lnTo>
                    <a:pt x="73869" y="317772"/>
                  </a:lnTo>
                  <a:lnTo>
                    <a:pt x="75394" y="315425"/>
                  </a:lnTo>
                  <a:lnTo>
                    <a:pt x="76263" y="313814"/>
                  </a:lnTo>
                  <a:lnTo>
                    <a:pt x="77108" y="311647"/>
                  </a:lnTo>
                  <a:lnTo>
                    <a:pt x="77350" y="310340"/>
                  </a:lnTo>
                  <a:lnTo>
                    <a:pt x="78430" y="309691"/>
                  </a:lnTo>
                  <a:lnTo>
                    <a:pt x="79674" y="309527"/>
                  </a:lnTo>
                  <a:lnTo>
                    <a:pt x="81137" y="309120"/>
                  </a:lnTo>
                  <a:lnTo>
                    <a:pt x="81739" y="308321"/>
                  </a:lnTo>
                  <a:lnTo>
                    <a:pt x="81630" y="307164"/>
                  </a:lnTo>
                  <a:lnTo>
                    <a:pt x="81536" y="304605"/>
                  </a:lnTo>
                  <a:lnTo>
                    <a:pt x="81098" y="300545"/>
                  </a:lnTo>
                  <a:lnTo>
                    <a:pt x="80816" y="295327"/>
                  </a:lnTo>
                  <a:lnTo>
                    <a:pt x="81074" y="291900"/>
                  </a:lnTo>
                  <a:lnTo>
                    <a:pt x="82036" y="288466"/>
                  </a:lnTo>
                  <a:lnTo>
                    <a:pt x="82936" y="286604"/>
                  </a:lnTo>
                  <a:lnTo>
                    <a:pt x="82694" y="285172"/>
                  </a:lnTo>
                  <a:lnTo>
                    <a:pt x="82451" y="283600"/>
                  </a:lnTo>
                  <a:lnTo>
                    <a:pt x="80769" y="282739"/>
                  </a:lnTo>
                  <a:lnTo>
                    <a:pt x="79173" y="283482"/>
                  </a:lnTo>
                  <a:lnTo>
                    <a:pt x="78054" y="283279"/>
                  </a:lnTo>
                  <a:lnTo>
                    <a:pt x="76623" y="281456"/>
                  </a:lnTo>
                  <a:lnTo>
                    <a:pt x="76200" y="279524"/>
                  </a:lnTo>
                  <a:lnTo>
                    <a:pt x="76443" y="276887"/>
                  </a:lnTo>
                  <a:lnTo>
                    <a:pt x="77562" y="275244"/>
                  </a:lnTo>
                  <a:lnTo>
                    <a:pt x="78000" y="273179"/>
                  </a:lnTo>
                  <a:lnTo>
                    <a:pt x="77342" y="272537"/>
                  </a:lnTo>
                  <a:lnTo>
                    <a:pt x="75934" y="271168"/>
                  </a:lnTo>
                  <a:lnTo>
                    <a:pt x="74604" y="266459"/>
                  </a:lnTo>
                  <a:lnTo>
                    <a:pt x="74769" y="262453"/>
                  </a:lnTo>
                  <a:lnTo>
                    <a:pt x="73446" y="261389"/>
                  </a:lnTo>
                  <a:lnTo>
                    <a:pt x="72828" y="258267"/>
                  </a:lnTo>
                  <a:lnTo>
                    <a:pt x="71467" y="257149"/>
                  </a:lnTo>
                  <a:lnTo>
                    <a:pt x="70927" y="254817"/>
                  </a:lnTo>
                  <a:lnTo>
                    <a:pt x="70505" y="252415"/>
                  </a:lnTo>
                  <a:lnTo>
                    <a:pt x="70685" y="251359"/>
                  </a:lnTo>
                  <a:lnTo>
                    <a:pt x="72109" y="251062"/>
                  </a:lnTo>
                  <a:lnTo>
                    <a:pt x="72914" y="249169"/>
                  </a:lnTo>
                  <a:lnTo>
                    <a:pt x="72312" y="248112"/>
                  </a:lnTo>
                  <a:lnTo>
                    <a:pt x="71232" y="247197"/>
                  </a:lnTo>
                  <a:lnTo>
                    <a:pt x="69855" y="247268"/>
                  </a:lnTo>
                  <a:lnTo>
                    <a:pt x="68619" y="246188"/>
                  </a:lnTo>
                  <a:lnTo>
                    <a:pt x="66969" y="241674"/>
                  </a:lnTo>
                  <a:lnTo>
                    <a:pt x="65662" y="239186"/>
                  </a:lnTo>
                  <a:lnTo>
                    <a:pt x="66077" y="235564"/>
                  </a:lnTo>
                  <a:lnTo>
                    <a:pt x="66335" y="232740"/>
                  </a:lnTo>
                  <a:lnTo>
                    <a:pt x="66898" y="230322"/>
                  </a:lnTo>
                  <a:lnTo>
                    <a:pt x="67102" y="228421"/>
                  </a:lnTo>
                  <a:lnTo>
                    <a:pt x="68119" y="227513"/>
                  </a:lnTo>
                  <a:lnTo>
                    <a:pt x="69081" y="227928"/>
                  </a:lnTo>
                  <a:lnTo>
                    <a:pt x="69981" y="227717"/>
                  </a:lnTo>
                  <a:lnTo>
                    <a:pt x="70810" y="226175"/>
                  </a:lnTo>
                  <a:lnTo>
                    <a:pt x="71717" y="225206"/>
                  </a:lnTo>
                  <a:lnTo>
                    <a:pt x="71663" y="224439"/>
                  </a:lnTo>
                  <a:lnTo>
                    <a:pt x="71123" y="223609"/>
                  </a:lnTo>
                  <a:lnTo>
                    <a:pt x="70865" y="222147"/>
                  </a:lnTo>
                  <a:lnTo>
                    <a:pt x="71498" y="220402"/>
                  </a:lnTo>
                  <a:lnTo>
                    <a:pt x="72594" y="216420"/>
                  </a:lnTo>
                  <a:lnTo>
                    <a:pt x="74252" y="212039"/>
                  </a:lnTo>
                  <a:lnTo>
                    <a:pt x="74964" y="210403"/>
                  </a:lnTo>
                  <a:lnTo>
                    <a:pt x="74784" y="209019"/>
                  </a:lnTo>
                  <a:lnTo>
                    <a:pt x="75144" y="208393"/>
                  </a:lnTo>
                  <a:lnTo>
                    <a:pt x="76271" y="209089"/>
                  </a:lnTo>
                  <a:lnTo>
                    <a:pt x="79470" y="208322"/>
                  </a:lnTo>
                  <a:lnTo>
                    <a:pt x="80550" y="206382"/>
                  </a:lnTo>
                  <a:lnTo>
                    <a:pt x="80973" y="204653"/>
                  </a:lnTo>
                  <a:lnTo>
                    <a:pt x="81935" y="203683"/>
                  </a:lnTo>
                  <a:lnTo>
                    <a:pt x="81512" y="202306"/>
                  </a:lnTo>
                  <a:lnTo>
                    <a:pt x="80190" y="201892"/>
                  </a:lnTo>
                  <a:lnTo>
                    <a:pt x="79392" y="201242"/>
                  </a:lnTo>
                  <a:lnTo>
                    <a:pt x="79713" y="199678"/>
                  </a:lnTo>
                  <a:lnTo>
                    <a:pt x="80182" y="196087"/>
                  </a:lnTo>
                  <a:lnTo>
                    <a:pt x="80104" y="193450"/>
                  </a:lnTo>
                  <a:lnTo>
                    <a:pt x="78899" y="187825"/>
                  </a:lnTo>
                  <a:lnTo>
                    <a:pt x="77929" y="182270"/>
                  </a:lnTo>
                  <a:lnTo>
                    <a:pt x="78610" y="180416"/>
                  </a:lnTo>
                  <a:lnTo>
                    <a:pt x="80707" y="177881"/>
                  </a:lnTo>
                  <a:lnTo>
                    <a:pt x="82295" y="176739"/>
                  </a:lnTo>
                  <a:lnTo>
                    <a:pt x="82584" y="175292"/>
                  </a:lnTo>
                  <a:lnTo>
                    <a:pt x="84157" y="168767"/>
                  </a:lnTo>
                  <a:lnTo>
                    <a:pt x="84337" y="165208"/>
                  </a:lnTo>
                  <a:lnTo>
                    <a:pt x="85369" y="163244"/>
                  </a:lnTo>
                  <a:lnTo>
                    <a:pt x="86050" y="159551"/>
                  </a:lnTo>
                  <a:lnTo>
                    <a:pt x="88898" y="156375"/>
                  </a:lnTo>
                  <a:lnTo>
                    <a:pt x="89735" y="154270"/>
                  </a:lnTo>
                  <a:lnTo>
                    <a:pt x="90877" y="154067"/>
                  </a:lnTo>
                  <a:lnTo>
                    <a:pt x="91479" y="153386"/>
                  </a:lnTo>
                  <a:lnTo>
                    <a:pt x="92989" y="151047"/>
                  </a:lnTo>
                  <a:lnTo>
                    <a:pt x="94953" y="148645"/>
                  </a:lnTo>
                  <a:lnTo>
                    <a:pt x="96643" y="147432"/>
                  </a:lnTo>
                  <a:lnTo>
                    <a:pt x="97065" y="145540"/>
                  </a:lnTo>
                  <a:lnTo>
                    <a:pt x="97871" y="142958"/>
                  </a:lnTo>
                  <a:lnTo>
                    <a:pt x="99545" y="138678"/>
                  </a:lnTo>
                  <a:lnTo>
                    <a:pt x="100484" y="135697"/>
                  </a:lnTo>
                  <a:lnTo>
                    <a:pt x="101744" y="134626"/>
                  </a:lnTo>
                  <a:lnTo>
                    <a:pt x="103215" y="130730"/>
                  </a:lnTo>
                  <a:lnTo>
                    <a:pt x="103848" y="128445"/>
                  </a:lnTo>
                  <a:lnTo>
                    <a:pt x="105530" y="127506"/>
                  </a:lnTo>
                  <a:lnTo>
                    <a:pt x="106845" y="127240"/>
                  </a:lnTo>
                  <a:lnTo>
                    <a:pt x="108104" y="128312"/>
                  </a:lnTo>
                  <a:lnTo>
                    <a:pt x="109426" y="128109"/>
                  </a:lnTo>
                  <a:lnTo>
                    <a:pt x="110631" y="126771"/>
                  </a:lnTo>
                  <a:lnTo>
                    <a:pt x="113526" y="125855"/>
                  </a:lnTo>
                  <a:lnTo>
                    <a:pt x="114832" y="125363"/>
                  </a:lnTo>
                  <a:lnTo>
                    <a:pt x="115435" y="124025"/>
                  </a:lnTo>
                  <a:lnTo>
                    <a:pt x="115435" y="121678"/>
                  </a:lnTo>
                  <a:lnTo>
                    <a:pt x="114230" y="119941"/>
                  </a:lnTo>
                  <a:lnTo>
                    <a:pt x="111781" y="116616"/>
                  </a:lnTo>
                  <a:lnTo>
                    <a:pt x="109669" y="112900"/>
                  </a:lnTo>
                  <a:lnTo>
                    <a:pt x="109442" y="111734"/>
                  </a:lnTo>
                  <a:lnTo>
                    <a:pt x="109426" y="110459"/>
                  </a:lnTo>
                  <a:lnTo>
                    <a:pt x="109786" y="108848"/>
                  </a:lnTo>
                  <a:lnTo>
                    <a:pt x="110795" y="107025"/>
                  </a:lnTo>
                  <a:lnTo>
                    <a:pt x="113330" y="104021"/>
                  </a:lnTo>
                  <a:lnTo>
                    <a:pt x="113056" y="101877"/>
                  </a:lnTo>
                  <a:lnTo>
                    <a:pt x="111210" y="93999"/>
                  </a:lnTo>
                  <a:lnTo>
                    <a:pt x="110529" y="91831"/>
                  </a:lnTo>
                  <a:lnTo>
                    <a:pt x="109246" y="87818"/>
                  </a:lnTo>
                  <a:lnTo>
                    <a:pt x="109426" y="86230"/>
                  </a:lnTo>
                  <a:lnTo>
                    <a:pt x="110553" y="81802"/>
                  </a:lnTo>
                  <a:lnTo>
                    <a:pt x="111531" y="80018"/>
                  </a:lnTo>
                  <a:lnTo>
                    <a:pt x="112970" y="79689"/>
                  </a:lnTo>
                  <a:lnTo>
                    <a:pt x="113753" y="79095"/>
                  </a:lnTo>
                  <a:lnTo>
                    <a:pt x="113995" y="78305"/>
                  </a:lnTo>
                  <a:lnTo>
                    <a:pt x="113033" y="77319"/>
                  </a:lnTo>
                  <a:lnTo>
                    <a:pt x="112611" y="76067"/>
                  </a:lnTo>
                  <a:lnTo>
                    <a:pt x="112188" y="74283"/>
                  </a:lnTo>
                  <a:lnTo>
                    <a:pt x="110858" y="73657"/>
                  </a:lnTo>
                  <a:lnTo>
                    <a:pt x="110091" y="72179"/>
                  </a:lnTo>
                  <a:lnTo>
                    <a:pt x="110091" y="70012"/>
                  </a:lnTo>
                  <a:lnTo>
                    <a:pt x="111288" y="67188"/>
                  </a:lnTo>
                  <a:lnTo>
                    <a:pt x="112611" y="66397"/>
                  </a:lnTo>
                  <a:lnTo>
                    <a:pt x="113150" y="65146"/>
                  </a:lnTo>
                  <a:lnTo>
                    <a:pt x="114566" y="64004"/>
                  </a:lnTo>
                  <a:lnTo>
                    <a:pt x="115857" y="63119"/>
                  </a:lnTo>
                  <a:lnTo>
                    <a:pt x="116937" y="61484"/>
                  </a:lnTo>
                  <a:lnTo>
                    <a:pt x="121388" y="59482"/>
                  </a:lnTo>
                  <a:lnTo>
                    <a:pt x="124924" y="57925"/>
                  </a:lnTo>
                  <a:lnTo>
                    <a:pt x="131825" y="54952"/>
                  </a:lnTo>
                  <a:lnTo>
                    <a:pt x="136558" y="52910"/>
                  </a:lnTo>
                  <a:lnTo>
                    <a:pt x="137012" y="51502"/>
                  </a:lnTo>
                  <a:lnTo>
                    <a:pt x="137372" y="50540"/>
                  </a:lnTo>
                  <a:lnTo>
                    <a:pt x="139562" y="43366"/>
                  </a:lnTo>
                  <a:lnTo>
                    <a:pt x="142402" y="34110"/>
                  </a:lnTo>
                  <a:lnTo>
                    <a:pt x="144178" y="28321"/>
                  </a:lnTo>
                  <a:lnTo>
                    <a:pt x="140094" y="24065"/>
                  </a:lnTo>
                  <a:lnTo>
                    <a:pt x="140814" y="22931"/>
                  </a:lnTo>
                  <a:lnTo>
                    <a:pt x="143153" y="20020"/>
                  </a:lnTo>
                  <a:lnTo>
                    <a:pt x="143638" y="17689"/>
                  </a:lnTo>
                  <a:lnTo>
                    <a:pt x="144569" y="16687"/>
                  </a:lnTo>
                  <a:lnTo>
                    <a:pt x="148762" y="14317"/>
                  </a:lnTo>
                  <a:lnTo>
                    <a:pt x="149482" y="12745"/>
                  </a:lnTo>
                  <a:lnTo>
                    <a:pt x="149850" y="11000"/>
                  </a:lnTo>
                  <a:lnTo>
                    <a:pt x="150703" y="9748"/>
                  </a:lnTo>
                  <a:lnTo>
                    <a:pt x="152299" y="9490"/>
                  </a:lnTo>
                  <a:lnTo>
                    <a:pt x="155201" y="8379"/>
                  </a:lnTo>
                  <a:lnTo>
                    <a:pt x="158315" y="7323"/>
                  </a:lnTo>
                  <a:lnTo>
                    <a:pt x="159254" y="5891"/>
                  </a:lnTo>
                  <a:lnTo>
                    <a:pt x="160138" y="3403"/>
                  </a:lnTo>
                  <a:lnTo>
                    <a:pt x="160897" y="649"/>
                  </a:lnTo>
                  <a:lnTo>
                    <a:pt x="161499" y="0"/>
                  </a:lnTo>
                  <a:lnTo>
                    <a:pt x="162501" y="70"/>
                  </a:lnTo>
                  <a:lnTo>
                    <a:pt x="164167" y="759"/>
                  </a:lnTo>
                  <a:lnTo>
                    <a:pt x="165043" y="1799"/>
                  </a:lnTo>
                  <a:lnTo>
                    <a:pt x="169401" y="5101"/>
                  </a:lnTo>
                  <a:lnTo>
                    <a:pt x="171357" y="6986"/>
                  </a:lnTo>
                  <a:lnTo>
                    <a:pt x="173219" y="7237"/>
                  </a:lnTo>
                  <a:lnTo>
                    <a:pt x="176896" y="6869"/>
                  </a:lnTo>
                  <a:lnTo>
                    <a:pt x="177639" y="6955"/>
                  </a:lnTo>
                  <a:lnTo>
                    <a:pt x="187019" y="7065"/>
                  </a:lnTo>
                  <a:lnTo>
                    <a:pt x="188451" y="7229"/>
                  </a:lnTo>
                  <a:lnTo>
                    <a:pt x="191729" y="8034"/>
                  </a:lnTo>
                  <a:lnTo>
                    <a:pt x="193583" y="8684"/>
                  </a:lnTo>
                  <a:lnTo>
                    <a:pt x="194874" y="9021"/>
                  </a:lnTo>
                  <a:lnTo>
                    <a:pt x="196947" y="10038"/>
                  </a:lnTo>
                  <a:lnTo>
                    <a:pt x="198746" y="13409"/>
                  </a:lnTo>
                  <a:lnTo>
                    <a:pt x="199756" y="16093"/>
                  </a:lnTo>
                  <a:lnTo>
                    <a:pt x="200460" y="18456"/>
                  </a:lnTo>
                  <a:lnTo>
                    <a:pt x="202032" y="22610"/>
                  </a:lnTo>
                  <a:lnTo>
                    <a:pt x="203104" y="24190"/>
                  </a:lnTo>
                  <a:lnTo>
                    <a:pt x="203488" y="23424"/>
                  </a:lnTo>
                  <a:lnTo>
                    <a:pt x="204403" y="18878"/>
                  </a:lnTo>
                  <a:lnTo>
                    <a:pt x="205662" y="16234"/>
                  </a:lnTo>
                  <a:lnTo>
                    <a:pt x="207360" y="13268"/>
                  </a:lnTo>
                  <a:lnTo>
                    <a:pt x="210779" y="6353"/>
                  </a:lnTo>
                  <a:lnTo>
                    <a:pt x="211976" y="5320"/>
                  </a:lnTo>
                  <a:lnTo>
                    <a:pt x="213306" y="4819"/>
                  </a:lnTo>
                  <a:lnTo>
                    <a:pt x="214237" y="4780"/>
                  </a:lnTo>
                  <a:lnTo>
                    <a:pt x="215184" y="5296"/>
                  </a:lnTo>
                  <a:lnTo>
                    <a:pt x="216475" y="5296"/>
                  </a:lnTo>
                  <a:lnTo>
                    <a:pt x="217390" y="4749"/>
                  </a:lnTo>
                  <a:lnTo>
                    <a:pt x="226356" y="4663"/>
                  </a:lnTo>
                  <a:lnTo>
                    <a:pt x="235658" y="4585"/>
                  </a:lnTo>
                  <a:lnTo>
                    <a:pt x="235853" y="4624"/>
                  </a:lnTo>
                  <a:lnTo>
                    <a:pt x="236275" y="5813"/>
                  </a:lnTo>
                  <a:lnTo>
                    <a:pt x="237824" y="8410"/>
                  </a:lnTo>
                  <a:lnTo>
                    <a:pt x="239561" y="9787"/>
                  </a:lnTo>
                  <a:lnTo>
                    <a:pt x="239906" y="10202"/>
                  </a:lnTo>
                  <a:close/>
                  <a:moveTo>
                    <a:pt x="256929" y="443300"/>
                  </a:moveTo>
                  <a:lnTo>
                    <a:pt x="257148" y="445083"/>
                  </a:lnTo>
                  <a:lnTo>
                    <a:pt x="256006" y="444872"/>
                  </a:lnTo>
                  <a:lnTo>
                    <a:pt x="253292" y="443166"/>
                  </a:lnTo>
                  <a:lnTo>
                    <a:pt x="252376" y="441570"/>
                  </a:lnTo>
                  <a:lnTo>
                    <a:pt x="252165" y="440898"/>
                  </a:lnTo>
                  <a:lnTo>
                    <a:pt x="254934" y="441625"/>
                  </a:lnTo>
                  <a:lnTo>
                    <a:pt x="256241" y="442290"/>
                  </a:lnTo>
                  <a:lnTo>
                    <a:pt x="256929" y="443300"/>
                  </a:lnTo>
                  <a:close/>
                  <a:moveTo>
                    <a:pt x="108120" y="952026"/>
                  </a:moveTo>
                  <a:lnTo>
                    <a:pt x="108245" y="943452"/>
                  </a:lnTo>
                  <a:lnTo>
                    <a:pt x="108417" y="931998"/>
                  </a:lnTo>
                  <a:lnTo>
                    <a:pt x="108448" y="921851"/>
                  </a:lnTo>
                  <a:lnTo>
                    <a:pt x="108480" y="912025"/>
                  </a:lnTo>
                  <a:lnTo>
                    <a:pt x="108511" y="901917"/>
                  </a:lnTo>
                  <a:lnTo>
                    <a:pt x="108542" y="891879"/>
                  </a:lnTo>
                  <a:lnTo>
                    <a:pt x="108581" y="881216"/>
                  </a:lnTo>
                  <a:lnTo>
                    <a:pt x="108621" y="870459"/>
                  </a:lnTo>
                  <a:lnTo>
                    <a:pt x="109912" y="871985"/>
                  </a:lnTo>
                  <a:lnTo>
                    <a:pt x="115012" y="879417"/>
                  </a:lnTo>
                  <a:lnTo>
                    <a:pt x="116342" y="882468"/>
                  </a:lnTo>
                  <a:lnTo>
                    <a:pt x="117179" y="886036"/>
                  </a:lnTo>
                  <a:lnTo>
                    <a:pt x="115138" y="883767"/>
                  </a:lnTo>
                  <a:lnTo>
                    <a:pt x="112986" y="885065"/>
                  </a:lnTo>
                  <a:lnTo>
                    <a:pt x="111922" y="887193"/>
                  </a:lnTo>
                  <a:lnTo>
                    <a:pt x="111015" y="889509"/>
                  </a:lnTo>
                  <a:lnTo>
                    <a:pt x="111015" y="891144"/>
                  </a:lnTo>
                  <a:lnTo>
                    <a:pt x="111719" y="892576"/>
                  </a:lnTo>
                  <a:lnTo>
                    <a:pt x="113815" y="893820"/>
                  </a:lnTo>
                  <a:lnTo>
                    <a:pt x="118908" y="894242"/>
                  </a:lnTo>
                  <a:lnTo>
                    <a:pt x="119284" y="894711"/>
                  </a:lnTo>
                  <a:lnTo>
                    <a:pt x="122257" y="903716"/>
                  </a:lnTo>
                  <a:lnTo>
                    <a:pt x="123751" y="905735"/>
                  </a:lnTo>
                  <a:lnTo>
                    <a:pt x="125488" y="907339"/>
                  </a:lnTo>
                  <a:lnTo>
                    <a:pt x="129509" y="911970"/>
                  </a:lnTo>
                  <a:lnTo>
                    <a:pt x="133366" y="916977"/>
                  </a:lnTo>
                  <a:lnTo>
                    <a:pt x="137943" y="921741"/>
                  </a:lnTo>
                  <a:lnTo>
                    <a:pt x="142872" y="925411"/>
                  </a:lnTo>
                  <a:lnTo>
                    <a:pt x="147362" y="928196"/>
                  </a:lnTo>
                  <a:lnTo>
                    <a:pt x="151642" y="931615"/>
                  </a:lnTo>
                  <a:lnTo>
                    <a:pt x="156211" y="936403"/>
                  </a:lnTo>
                  <a:lnTo>
                    <a:pt x="161178" y="939892"/>
                  </a:lnTo>
                  <a:lnTo>
                    <a:pt x="166514" y="942356"/>
                  </a:lnTo>
                  <a:lnTo>
                    <a:pt x="171904" y="944422"/>
                  </a:lnTo>
                  <a:lnTo>
                    <a:pt x="180205" y="943616"/>
                  </a:lnTo>
                  <a:lnTo>
                    <a:pt x="182779" y="943835"/>
                  </a:lnTo>
                  <a:lnTo>
                    <a:pt x="184383" y="945353"/>
                  </a:lnTo>
                  <a:lnTo>
                    <a:pt x="182771" y="949554"/>
                  </a:lnTo>
                  <a:lnTo>
                    <a:pt x="180713" y="952942"/>
                  </a:lnTo>
                  <a:lnTo>
                    <a:pt x="177967" y="954342"/>
                  </a:lnTo>
                  <a:lnTo>
                    <a:pt x="175065" y="954858"/>
                  </a:lnTo>
                  <a:lnTo>
                    <a:pt x="172444" y="954788"/>
                  </a:lnTo>
                  <a:lnTo>
                    <a:pt x="169831" y="954162"/>
                  </a:lnTo>
                  <a:lnTo>
                    <a:pt x="167375" y="954514"/>
                  </a:lnTo>
                  <a:lnTo>
                    <a:pt x="165027" y="955946"/>
                  </a:lnTo>
                  <a:lnTo>
                    <a:pt x="162579" y="956658"/>
                  </a:lnTo>
                  <a:lnTo>
                    <a:pt x="160060" y="956752"/>
                  </a:lnTo>
                  <a:lnTo>
                    <a:pt x="157603" y="957956"/>
                  </a:lnTo>
                  <a:lnTo>
                    <a:pt x="155139" y="958825"/>
                  </a:lnTo>
                  <a:lnTo>
                    <a:pt x="152580" y="958105"/>
                  </a:lnTo>
                  <a:lnTo>
                    <a:pt x="145930" y="954725"/>
                  </a:lnTo>
                  <a:lnTo>
                    <a:pt x="141612" y="953920"/>
                  </a:lnTo>
                  <a:lnTo>
                    <a:pt x="126982" y="952582"/>
                  </a:lnTo>
                  <a:lnTo>
                    <a:pt x="122288" y="951807"/>
                  </a:lnTo>
                  <a:lnTo>
                    <a:pt x="117610" y="950642"/>
                  </a:lnTo>
                  <a:lnTo>
                    <a:pt x="115161" y="950587"/>
                  </a:lnTo>
                  <a:lnTo>
                    <a:pt x="111664" y="951345"/>
                  </a:lnTo>
                  <a:lnTo>
                    <a:pt x="108863" y="951252"/>
                  </a:lnTo>
                  <a:lnTo>
                    <a:pt x="108120" y="952026"/>
                  </a:lnTo>
                  <a:close/>
                  <a:moveTo>
                    <a:pt x="198230" y="946808"/>
                  </a:moveTo>
                  <a:lnTo>
                    <a:pt x="200656" y="947684"/>
                  </a:lnTo>
                  <a:lnTo>
                    <a:pt x="205443" y="947019"/>
                  </a:lnTo>
                  <a:lnTo>
                    <a:pt x="207970" y="947011"/>
                  </a:lnTo>
                  <a:lnTo>
                    <a:pt x="209081" y="947324"/>
                  </a:lnTo>
                  <a:lnTo>
                    <a:pt x="209574" y="947794"/>
                  </a:lnTo>
                  <a:lnTo>
                    <a:pt x="212876" y="947058"/>
                  </a:lnTo>
                  <a:lnTo>
                    <a:pt x="214339" y="947144"/>
                  </a:lnTo>
                  <a:lnTo>
                    <a:pt x="213963" y="948772"/>
                  </a:lnTo>
                  <a:lnTo>
                    <a:pt x="210920" y="950391"/>
                  </a:lnTo>
                  <a:lnTo>
                    <a:pt x="209668" y="949703"/>
                  </a:lnTo>
                  <a:lnTo>
                    <a:pt x="203198" y="949851"/>
                  </a:lnTo>
                  <a:lnTo>
                    <a:pt x="200335" y="951525"/>
                  </a:lnTo>
                  <a:lnTo>
                    <a:pt x="199114" y="951510"/>
                  </a:lnTo>
                  <a:lnTo>
                    <a:pt x="196290" y="953896"/>
                  </a:lnTo>
                  <a:lnTo>
                    <a:pt x="194224" y="952386"/>
                  </a:lnTo>
                  <a:lnTo>
                    <a:pt x="193653" y="951001"/>
                  </a:lnTo>
                  <a:lnTo>
                    <a:pt x="195148" y="949030"/>
                  </a:lnTo>
                  <a:lnTo>
                    <a:pt x="196556" y="948991"/>
                  </a:lnTo>
                  <a:lnTo>
                    <a:pt x="197518" y="948192"/>
                  </a:lnTo>
                  <a:lnTo>
                    <a:pt x="198230" y="94680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3" name="Freeform: Shape 582">
              <a:extLst>
                <a:ext uri="{FF2B5EF4-FFF2-40B4-BE49-F238E27FC236}">
                  <a16:creationId xmlns:a16="http://schemas.microsoft.com/office/drawing/2014/main" id="{E3861166-52E1-53CE-43C6-93EF7266BD4F}"/>
                </a:ext>
              </a:extLst>
            </p:cNvPr>
            <p:cNvSpPr>
              <a:spLocks/>
            </p:cNvSpPr>
            <p:nvPr/>
          </p:nvSpPr>
          <p:spPr>
            <a:xfrm>
              <a:off x="11404554" y="4962881"/>
              <a:ext cx="5554" cy="2308"/>
            </a:xfrm>
            <a:custGeom>
              <a:avLst/>
              <a:gdLst>
                <a:gd name="connsiteX0" fmla="*/ 2112 w 5554"/>
                <a:gd name="connsiteY0" fmla="*/ 2112 h 2308"/>
                <a:gd name="connsiteX1" fmla="*/ 1173 w 5554"/>
                <a:gd name="connsiteY1" fmla="*/ 2308 h 2308"/>
                <a:gd name="connsiteX2" fmla="*/ 0 w 5554"/>
                <a:gd name="connsiteY2" fmla="*/ 1236 h 2308"/>
                <a:gd name="connsiteX3" fmla="*/ 2190 w 5554"/>
                <a:gd name="connsiteY3" fmla="*/ 423 h 2308"/>
                <a:gd name="connsiteX4" fmla="*/ 2895 w 5554"/>
                <a:gd name="connsiteY4" fmla="*/ 0 h 2308"/>
                <a:gd name="connsiteX5" fmla="*/ 5555 w 5554"/>
                <a:gd name="connsiteY5" fmla="*/ 211 h 2308"/>
                <a:gd name="connsiteX6" fmla="*/ 3990 w 5554"/>
                <a:gd name="connsiteY6" fmla="*/ 563 h 2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4" h="2308">
                  <a:moveTo>
                    <a:pt x="2112" y="2112"/>
                  </a:moveTo>
                  <a:lnTo>
                    <a:pt x="1173" y="2308"/>
                  </a:lnTo>
                  <a:lnTo>
                    <a:pt x="0" y="1236"/>
                  </a:lnTo>
                  <a:lnTo>
                    <a:pt x="2190" y="423"/>
                  </a:lnTo>
                  <a:lnTo>
                    <a:pt x="2895" y="0"/>
                  </a:lnTo>
                  <a:lnTo>
                    <a:pt x="5555" y="211"/>
                  </a:lnTo>
                  <a:lnTo>
                    <a:pt x="3990" y="56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4" name="Freeform: Shape 583">
              <a:extLst>
                <a:ext uri="{FF2B5EF4-FFF2-40B4-BE49-F238E27FC236}">
                  <a16:creationId xmlns:a16="http://schemas.microsoft.com/office/drawing/2014/main" id="{BEBC788E-329B-165B-4EEE-9BFF29755B4B}"/>
                </a:ext>
              </a:extLst>
            </p:cNvPr>
            <p:cNvSpPr>
              <a:spLocks/>
            </p:cNvSpPr>
            <p:nvPr/>
          </p:nvSpPr>
          <p:spPr>
            <a:xfrm>
              <a:off x="7460017" y="3417322"/>
              <a:ext cx="167374" cy="84633"/>
            </a:xfrm>
            <a:custGeom>
              <a:avLst/>
              <a:gdLst>
                <a:gd name="connsiteX0" fmla="*/ 163111 w 167374"/>
                <a:gd name="connsiteY0" fmla="*/ 13370 h 84633"/>
                <a:gd name="connsiteX1" fmla="*/ 163025 w 167374"/>
                <a:gd name="connsiteY1" fmla="*/ 13707 h 84633"/>
                <a:gd name="connsiteX2" fmla="*/ 162900 w 167374"/>
                <a:gd name="connsiteY2" fmla="*/ 14951 h 84633"/>
                <a:gd name="connsiteX3" fmla="*/ 162047 w 167374"/>
                <a:gd name="connsiteY3" fmla="*/ 16523 h 84633"/>
                <a:gd name="connsiteX4" fmla="*/ 161123 w 167374"/>
                <a:gd name="connsiteY4" fmla="*/ 18573 h 84633"/>
                <a:gd name="connsiteX5" fmla="*/ 161186 w 167374"/>
                <a:gd name="connsiteY5" fmla="*/ 20372 h 84633"/>
                <a:gd name="connsiteX6" fmla="*/ 163541 w 167374"/>
                <a:gd name="connsiteY6" fmla="*/ 26584 h 84633"/>
                <a:gd name="connsiteX7" fmla="*/ 165638 w 167374"/>
                <a:gd name="connsiteY7" fmla="*/ 30347 h 84633"/>
                <a:gd name="connsiteX8" fmla="*/ 166029 w 167374"/>
                <a:gd name="connsiteY8" fmla="*/ 31779 h 84633"/>
                <a:gd name="connsiteX9" fmla="*/ 167374 w 167374"/>
                <a:gd name="connsiteY9" fmla="*/ 32882 h 84633"/>
                <a:gd name="connsiteX10" fmla="*/ 166099 w 167374"/>
                <a:gd name="connsiteY10" fmla="*/ 34267 h 84633"/>
                <a:gd name="connsiteX11" fmla="*/ 165849 w 167374"/>
                <a:gd name="connsiteY11" fmla="*/ 36316 h 84633"/>
                <a:gd name="connsiteX12" fmla="*/ 165020 w 167374"/>
                <a:gd name="connsiteY12" fmla="*/ 37232 h 84633"/>
                <a:gd name="connsiteX13" fmla="*/ 164801 w 167374"/>
                <a:gd name="connsiteY13" fmla="*/ 38397 h 84633"/>
                <a:gd name="connsiteX14" fmla="*/ 165153 w 167374"/>
                <a:gd name="connsiteY14" fmla="*/ 39461 h 84633"/>
                <a:gd name="connsiteX15" fmla="*/ 165145 w 167374"/>
                <a:gd name="connsiteY15" fmla="*/ 40791 h 84633"/>
                <a:gd name="connsiteX16" fmla="*/ 165607 w 167374"/>
                <a:gd name="connsiteY16" fmla="*/ 42614 h 84633"/>
                <a:gd name="connsiteX17" fmla="*/ 163557 w 167374"/>
                <a:gd name="connsiteY17" fmla="*/ 43013 h 84633"/>
                <a:gd name="connsiteX18" fmla="*/ 161123 w 167374"/>
                <a:gd name="connsiteY18" fmla="*/ 42951 h 84633"/>
                <a:gd name="connsiteX19" fmla="*/ 160255 w 167374"/>
                <a:gd name="connsiteY19" fmla="*/ 43060 h 84633"/>
                <a:gd name="connsiteX20" fmla="*/ 159442 w 167374"/>
                <a:gd name="connsiteY20" fmla="*/ 43561 h 84633"/>
                <a:gd name="connsiteX21" fmla="*/ 158605 w 167374"/>
                <a:gd name="connsiteY21" fmla="*/ 43311 h 84633"/>
                <a:gd name="connsiteX22" fmla="*/ 156398 w 167374"/>
                <a:gd name="connsiteY22" fmla="*/ 41597 h 84633"/>
                <a:gd name="connsiteX23" fmla="*/ 155162 w 167374"/>
                <a:gd name="connsiteY23" fmla="*/ 41214 h 84633"/>
                <a:gd name="connsiteX24" fmla="*/ 154286 w 167374"/>
                <a:gd name="connsiteY24" fmla="*/ 41316 h 84633"/>
                <a:gd name="connsiteX25" fmla="*/ 153629 w 167374"/>
                <a:gd name="connsiteY25" fmla="*/ 42067 h 84633"/>
                <a:gd name="connsiteX26" fmla="*/ 152494 w 167374"/>
                <a:gd name="connsiteY26" fmla="*/ 43021 h 84633"/>
                <a:gd name="connsiteX27" fmla="*/ 151438 w 167374"/>
                <a:gd name="connsiteY27" fmla="*/ 43694 h 84633"/>
                <a:gd name="connsiteX28" fmla="*/ 151673 w 167374"/>
                <a:gd name="connsiteY28" fmla="*/ 44281 h 84633"/>
                <a:gd name="connsiteX29" fmla="*/ 156234 w 167374"/>
                <a:gd name="connsiteY29" fmla="*/ 45822 h 84633"/>
                <a:gd name="connsiteX30" fmla="*/ 157040 w 167374"/>
                <a:gd name="connsiteY30" fmla="*/ 48185 h 84633"/>
                <a:gd name="connsiteX31" fmla="*/ 156164 w 167374"/>
                <a:gd name="connsiteY31" fmla="*/ 50109 h 84633"/>
                <a:gd name="connsiteX32" fmla="*/ 155866 w 167374"/>
                <a:gd name="connsiteY32" fmla="*/ 51056 h 84633"/>
                <a:gd name="connsiteX33" fmla="*/ 154795 w 167374"/>
                <a:gd name="connsiteY33" fmla="*/ 51791 h 84633"/>
                <a:gd name="connsiteX34" fmla="*/ 153488 w 167374"/>
                <a:gd name="connsiteY34" fmla="*/ 52441 h 84633"/>
                <a:gd name="connsiteX35" fmla="*/ 151908 w 167374"/>
                <a:gd name="connsiteY35" fmla="*/ 52605 h 84633"/>
                <a:gd name="connsiteX36" fmla="*/ 151720 w 167374"/>
                <a:gd name="connsiteY36" fmla="*/ 53645 h 84633"/>
                <a:gd name="connsiteX37" fmla="*/ 152338 w 167374"/>
                <a:gd name="connsiteY37" fmla="*/ 56689 h 84633"/>
                <a:gd name="connsiteX38" fmla="*/ 151837 w 167374"/>
                <a:gd name="connsiteY38" fmla="*/ 57346 h 84633"/>
                <a:gd name="connsiteX39" fmla="*/ 151336 w 167374"/>
                <a:gd name="connsiteY39" fmla="*/ 58292 h 84633"/>
                <a:gd name="connsiteX40" fmla="*/ 151806 w 167374"/>
                <a:gd name="connsiteY40" fmla="*/ 60788 h 84633"/>
                <a:gd name="connsiteX41" fmla="*/ 152784 w 167374"/>
                <a:gd name="connsiteY41" fmla="*/ 60968 h 84633"/>
                <a:gd name="connsiteX42" fmla="*/ 153003 w 167374"/>
                <a:gd name="connsiteY42" fmla="*/ 61531 h 84633"/>
                <a:gd name="connsiteX43" fmla="*/ 152831 w 167374"/>
                <a:gd name="connsiteY43" fmla="*/ 62548 h 84633"/>
                <a:gd name="connsiteX44" fmla="*/ 152659 w 167374"/>
                <a:gd name="connsiteY44" fmla="*/ 63620 h 84633"/>
                <a:gd name="connsiteX45" fmla="*/ 152314 w 167374"/>
                <a:gd name="connsiteY45" fmla="*/ 64755 h 84633"/>
                <a:gd name="connsiteX46" fmla="*/ 152142 w 167374"/>
                <a:gd name="connsiteY46" fmla="*/ 65263 h 84633"/>
                <a:gd name="connsiteX47" fmla="*/ 151493 w 167374"/>
                <a:gd name="connsiteY47" fmla="*/ 65576 h 84633"/>
                <a:gd name="connsiteX48" fmla="*/ 149475 w 167374"/>
                <a:gd name="connsiteY48" fmla="*/ 65412 h 84633"/>
                <a:gd name="connsiteX49" fmla="*/ 147730 w 167374"/>
                <a:gd name="connsiteY49" fmla="*/ 66382 h 84633"/>
                <a:gd name="connsiteX50" fmla="*/ 144225 w 167374"/>
                <a:gd name="connsiteY50" fmla="*/ 69856 h 84633"/>
                <a:gd name="connsiteX51" fmla="*/ 143004 w 167374"/>
                <a:gd name="connsiteY51" fmla="*/ 70450 h 84633"/>
                <a:gd name="connsiteX52" fmla="*/ 141675 w 167374"/>
                <a:gd name="connsiteY52" fmla="*/ 71843 h 84633"/>
                <a:gd name="connsiteX53" fmla="*/ 141753 w 167374"/>
                <a:gd name="connsiteY53" fmla="*/ 74886 h 84633"/>
                <a:gd name="connsiteX54" fmla="*/ 141573 w 167374"/>
                <a:gd name="connsiteY54" fmla="*/ 75168 h 84633"/>
                <a:gd name="connsiteX55" fmla="*/ 141252 w 167374"/>
                <a:gd name="connsiteY55" fmla="*/ 75793 h 84633"/>
                <a:gd name="connsiteX56" fmla="*/ 137067 w 167374"/>
                <a:gd name="connsiteY56" fmla="*/ 74714 h 84633"/>
                <a:gd name="connsiteX57" fmla="*/ 136926 w 167374"/>
                <a:gd name="connsiteY57" fmla="*/ 74737 h 84633"/>
                <a:gd name="connsiteX58" fmla="*/ 134117 w 167374"/>
                <a:gd name="connsiteY58" fmla="*/ 75128 h 84633"/>
                <a:gd name="connsiteX59" fmla="*/ 132200 w 167374"/>
                <a:gd name="connsiteY59" fmla="*/ 76521 h 84633"/>
                <a:gd name="connsiteX60" fmla="*/ 129877 w 167374"/>
                <a:gd name="connsiteY60" fmla="*/ 77327 h 84633"/>
                <a:gd name="connsiteX61" fmla="*/ 124995 w 167374"/>
                <a:gd name="connsiteY61" fmla="*/ 76897 h 84633"/>
                <a:gd name="connsiteX62" fmla="*/ 120246 w 167374"/>
                <a:gd name="connsiteY62" fmla="*/ 77436 h 84633"/>
                <a:gd name="connsiteX63" fmla="*/ 119120 w 167374"/>
                <a:gd name="connsiteY63" fmla="*/ 77843 h 84633"/>
                <a:gd name="connsiteX64" fmla="*/ 117891 w 167374"/>
                <a:gd name="connsiteY64" fmla="*/ 78078 h 84633"/>
                <a:gd name="connsiteX65" fmla="*/ 116734 w 167374"/>
                <a:gd name="connsiteY65" fmla="*/ 78892 h 84633"/>
                <a:gd name="connsiteX66" fmla="*/ 116068 w 167374"/>
                <a:gd name="connsiteY66" fmla="*/ 80034 h 84633"/>
                <a:gd name="connsiteX67" fmla="*/ 114887 w 167374"/>
                <a:gd name="connsiteY67" fmla="*/ 81473 h 84633"/>
                <a:gd name="connsiteX68" fmla="*/ 113205 w 167374"/>
                <a:gd name="connsiteY68" fmla="*/ 82608 h 84633"/>
                <a:gd name="connsiteX69" fmla="*/ 111382 w 167374"/>
                <a:gd name="connsiteY69" fmla="*/ 83484 h 84633"/>
                <a:gd name="connsiteX70" fmla="*/ 110944 w 167374"/>
                <a:gd name="connsiteY70" fmla="*/ 84212 h 84633"/>
                <a:gd name="connsiteX71" fmla="*/ 110349 w 167374"/>
                <a:gd name="connsiteY71" fmla="*/ 84634 h 84633"/>
                <a:gd name="connsiteX72" fmla="*/ 109325 w 167374"/>
                <a:gd name="connsiteY72" fmla="*/ 84086 h 84633"/>
                <a:gd name="connsiteX73" fmla="*/ 108503 w 167374"/>
                <a:gd name="connsiteY73" fmla="*/ 84118 h 84633"/>
                <a:gd name="connsiteX74" fmla="*/ 107494 w 167374"/>
                <a:gd name="connsiteY74" fmla="*/ 83742 h 84633"/>
                <a:gd name="connsiteX75" fmla="*/ 104138 w 167374"/>
                <a:gd name="connsiteY75" fmla="*/ 83335 h 84633"/>
                <a:gd name="connsiteX76" fmla="*/ 100461 w 167374"/>
                <a:gd name="connsiteY76" fmla="*/ 82662 h 84633"/>
                <a:gd name="connsiteX77" fmla="*/ 98701 w 167374"/>
                <a:gd name="connsiteY77" fmla="*/ 82021 h 84633"/>
                <a:gd name="connsiteX78" fmla="*/ 96713 w 167374"/>
                <a:gd name="connsiteY78" fmla="*/ 81505 h 84633"/>
                <a:gd name="connsiteX79" fmla="*/ 94570 w 167374"/>
                <a:gd name="connsiteY79" fmla="*/ 81090 h 84633"/>
                <a:gd name="connsiteX80" fmla="*/ 92653 w 167374"/>
                <a:gd name="connsiteY80" fmla="*/ 80996 h 84633"/>
                <a:gd name="connsiteX81" fmla="*/ 91683 w 167374"/>
                <a:gd name="connsiteY81" fmla="*/ 80800 h 84633"/>
                <a:gd name="connsiteX82" fmla="*/ 87075 w 167374"/>
                <a:gd name="connsiteY82" fmla="*/ 79682 h 84633"/>
                <a:gd name="connsiteX83" fmla="*/ 84032 w 167374"/>
                <a:gd name="connsiteY83" fmla="*/ 79604 h 84633"/>
                <a:gd name="connsiteX84" fmla="*/ 80018 w 167374"/>
                <a:gd name="connsiteY84" fmla="*/ 79134 h 84633"/>
                <a:gd name="connsiteX85" fmla="*/ 72046 w 167374"/>
                <a:gd name="connsiteY85" fmla="*/ 77444 h 84633"/>
                <a:gd name="connsiteX86" fmla="*/ 69722 w 167374"/>
                <a:gd name="connsiteY86" fmla="*/ 76756 h 84633"/>
                <a:gd name="connsiteX87" fmla="*/ 67508 w 167374"/>
                <a:gd name="connsiteY87" fmla="*/ 76544 h 84633"/>
                <a:gd name="connsiteX88" fmla="*/ 64880 w 167374"/>
                <a:gd name="connsiteY88" fmla="*/ 75958 h 84633"/>
                <a:gd name="connsiteX89" fmla="*/ 62885 w 167374"/>
                <a:gd name="connsiteY89" fmla="*/ 74995 h 84633"/>
                <a:gd name="connsiteX90" fmla="*/ 61610 w 167374"/>
                <a:gd name="connsiteY90" fmla="*/ 73165 h 84633"/>
                <a:gd name="connsiteX91" fmla="*/ 60241 w 167374"/>
                <a:gd name="connsiteY91" fmla="*/ 70739 h 84633"/>
                <a:gd name="connsiteX92" fmla="*/ 57745 w 167374"/>
                <a:gd name="connsiteY92" fmla="*/ 67555 h 84633"/>
                <a:gd name="connsiteX93" fmla="*/ 57228 w 167374"/>
                <a:gd name="connsiteY93" fmla="*/ 65967 h 84633"/>
                <a:gd name="connsiteX94" fmla="*/ 57995 w 167374"/>
                <a:gd name="connsiteY94" fmla="*/ 64575 h 84633"/>
                <a:gd name="connsiteX95" fmla="*/ 58777 w 167374"/>
                <a:gd name="connsiteY95" fmla="*/ 63519 h 84633"/>
                <a:gd name="connsiteX96" fmla="*/ 58692 w 167374"/>
                <a:gd name="connsiteY96" fmla="*/ 63073 h 84633"/>
                <a:gd name="connsiteX97" fmla="*/ 58081 w 167374"/>
                <a:gd name="connsiteY97" fmla="*/ 62838 h 84633"/>
                <a:gd name="connsiteX98" fmla="*/ 53692 w 167374"/>
                <a:gd name="connsiteY98" fmla="*/ 64199 h 84633"/>
                <a:gd name="connsiteX99" fmla="*/ 49436 w 167374"/>
                <a:gd name="connsiteY99" fmla="*/ 65920 h 84633"/>
                <a:gd name="connsiteX100" fmla="*/ 47762 w 167374"/>
                <a:gd name="connsiteY100" fmla="*/ 65967 h 84633"/>
                <a:gd name="connsiteX101" fmla="*/ 46143 w 167374"/>
                <a:gd name="connsiteY101" fmla="*/ 65592 h 84633"/>
                <a:gd name="connsiteX102" fmla="*/ 43983 w 167374"/>
                <a:gd name="connsiteY102" fmla="*/ 65560 h 84633"/>
                <a:gd name="connsiteX103" fmla="*/ 41918 w 167374"/>
                <a:gd name="connsiteY103" fmla="*/ 66022 h 84633"/>
                <a:gd name="connsiteX104" fmla="*/ 37772 w 167374"/>
                <a:gd name="connsiteY104" fmla="*/ 66257 h 84633"/>
                <a:gd name="connsiteX105" fmla="*/ 35346 w 167374"/>
                <a:gd name="connsiteY105" fmla="*/ 67524 h 84633"/>
                <a:gd name="connsiteX106" fmla="*/ 33797 w 167374"/>
                <a:gd name="connsiteY106" fmla="*/ 69989 h 84633"/>
                <a:gd name="connsiteX107" fmla="*/ 32960 w 167374"/>
                <a:gd name="connsiteY107" fmla="*/ 71976 h 84633"/>
                <a:gd name="connsiteX108" fmla="*/ 32256 w 167374"/>
                <a:gd name="connsiteY108" fmla="*/ 72617 h 84633"/>
                <a:gd name="connsiteX109" fmla="*/ 30809 w 167374"/>
                <a:gd name="connsiteY109" fmla="*/ 72860 h 84633"/>
                <a:gd name="connsiteX110" fmla="*/ 28649 w 167374"/>
                <a:gd name="connsiteY110" fmla="*/ 72672 h 84633"/>
                <a:gd name="connsiteX111" fmla="*/ 27132 w 167374"/>
                <a:gd name="connsiteY111" fmla="*/ 72101 h 84633"/>
                <a:gd name="connsiteX112" fmla="*/ 25583 w 167374"/>
                <a:gd name="connsiteY112" fmla="*/ 70403 h 84633"/>
                <a:gd name="connsiteX113" fmla="*/ 23181 w 167374"/>
                <a:gd name="connsiteY113" fmla="*/ 70161 h 84633"/>
                <a:gd name="connsiteX114" fmla="*/ 20975 w 167374"/>
                <a:gd name="connsiteY114" fmla="*/ 70122 h 84633"/>
                <a:gd name="connsiteX115" fmla="*/ 20388 w 167374"/>
                <a:gd name="connsiteY115" fmla="*/ 69809 h 84633"/>
                <a:gd name="connsiteX116" fmla="*/ 20427 w 167374"/>
                <a:gd name="connsiteY116" fmla="*/ 68698 h 84633"/>
                <a:gd name="connsiteX117" fmla="*/ 19559 w 167374"/>
                <a:gd name="connsiteY117" fmla="*/ 66617 h 84633"/>
                <a:gd name="connsiteX118" fmla="*/ 18119 w 167374"/>
                <a:gd name="connsiteY118" fmla="*/ 65967 h 84633"/>
                <a:gd name="connsiteX119" fmla="*/ 14395 w 167374"/>
                <a:gd name="connsiteY119" fmla="*/ 69887 h 84633"/>
                <a:gd name="connsiteX120" fmla="*/ 13378 w 167374"/>
                <a:gd name="connsiteY120" fmla="*/ 70239 h 84633"/>
                <a:gd name="connsiteX121" fmla="*/ 10382 w 167374"/>
                <a:gd name="connsiteY121" fmla="*/ 69151 h 84633"/>
                <a:gd name="connsiteX122" fmla="*/ 7761 w 167374"/>
                <a:gd name="connsiteY122" fmla="*/ 67477 h 84633"/>
                <a:gd name="connsiteX123" fmla="*/ 7479 w 167374"/>
                <a:gd name="connsiteY123" fmla="*/ 66249 h 84633"/>
                <a:gd name="connsiteX124" fmla="*/ 7049 w 167374"/>
                <a:gd name="connsiteY124" fmla="*/ 65240 h 84633"/>
                <a:gd name="connsiteX125" fmla="*/ 4850 w 167374"/>
                <a:gd name="connsiteY125" fmla="*/ 64285 h 84633"/>
                <a:gd name="connsiteX126" fmla="*/ 2105 w 167374"/>
                <a:gd name="connsiteY126" fmla="*/ 63636 h 84633"/>
                <a:gd name="connsiteX127" fmla="*/ 1228 w 167374"/>
                <a:gd name="connsiteY127" fmla="*/ 63636 h 84633"/>
                <a:gd name="connsiteX128" fmla="*/ 1572 w 167374"/>
                <a:gd name="connsiteY128" fmla="*/ 63041 h 84633"/>
                <a:gd name="connsiteX129" fmla="*/ 1893 w 167374"/>
                <a:gd name="connsiteY129" fmla="*/ 62032 h 84633"/>
                <a:gd name="connsiteX130" fmla="*/ 1690 w 167374"/>
                <a:gd name="connsiteY130" fmla="*/ 61234 h 84633"/>
                <a:gd name="connsiteX131" fmla="*/ 1048 w 167374"/>
                <a:gd name="connsiteY131" fmla="*/ 60397 h 84633"/>
                <a:gd name="connsiteX132" fmla="*/ 696 w 167374"/>
                <a:gd name="connsiteY132" fmla="*/ 59513 h 84633"/>
                <a:gd name="connsiteX133" fmla="*/ 587 w 167374"/>
                <a:gd name="connsiteY133" fmla="*/ 58652 h 84633"/>
                <a:gd name="connsiteX134" fmla="*/ 391 w 167374"/>
                <a:gd name="connsiteY134" fmla="*/ 57948 h 84633"/>
                <a:gd name="connsiteX135" fmla="*/ 274 w 167374"/>
                <a:gd name="connsiteY135" fmla="*/ 57283 h 84633"/>
                <a:gd name="connsiteX136" fmla="*/ 70 w 167374"/>
                <a:gd name="connsiteY136" fmla="*/ 56767 h 84633"/>
                <a:gd name="connsiteX137" fmla="*/ 1862 w 167374"/>
                <a:gd name="connsiteY137" fmla="*/ 52855 h 84633"/>
                <a:gd name="connsiteX138" fmla="*/ 2230 w 167374"/>
                <a:gd name="connsiteY138" fmla="*/ 50422 h 84633"/>
                <a:gd name="connsiteX139" fmla="*/ 665 w 167374"/>
                <a:gd name="connsiteY139" fmla="*/ 48990 h 84633"/>
                <a:gd name="connsiteX140" fmla="*/ 0 w 167374"/>
                <a:gd name="connsiteY140" fmla="*/ 48568 h 84633"/>
                <a:gd name="connsiteX141" fmla="*/ 548 w 167374"/>
                <a:gd name="connsiteY141" fmla="*/ 48247 h 84633"/>
                <a:gd name="connsiteX142" fmla="*/ 2777 w 167374"/>
                <a:gd name="connsiteY142" fmla="*/ 48513 h 84633"/>
                <a:gd name="connsiteX143" fmla="*/ 4193 w 167374"/>
                <a:gd name="connsiteY143" fmla="*/ 47707 h 84633"/>
                <a:gd name="connsiteX144" fmla="*/ 4937 w 167374"/>
                <a:gd name="connsiteY144" fmla="*/ 46901 h 84633"/>
                <a:gd name="connsiteX145" fmla="*/ 6916 w 167374"/>
                <a:gd name="connsiteY145" fmla="*/ 47660 h 84633"/>
                <a:gd name="connsiteX146" fmla="*/ 9826 w 167374"/>
                <a:gd name="connsiteY146" fmla="*/ 49178 h 84633"/>
                <a:gd name="connsiteX147" fmla="*/ 11195 w 167374"/>
                <a:gd name="connsiteY147" fmla="*/ 50211 h 84633"/>
                <a:gd name="connsiteX148" fmla="*/ 11759 w 167374"/>
                <a:gd name="connsiteY148" fmla="*/ 51001 h 84633"/>
                <a:gd name="connsiteX149" fmla="*/ 12079 w 167374"/>
                <a:gd name="connsiteY149" fmla="*/ 51666 h 84633"/>
                <a:gd name="connsiteX150" fmla="*/ 11907 w 167374"/>
                <a:gd name="connsiteY150" fmla="*/ 52808 h 84633"/>
                <a:gd name="connsiteX151" fmla="*/ 12564 w 167374"/>
                <a:gd name="connsiteY151" fmla="*/ 53254 h 84633"/>
                <a:gd name="connsiteX152" fmla="*/ 13934 w 167374"/>
                <a:gd name="connsiteY152" fmla="*/ 53418 h 84633"/>
                <a:gd name="connsiteX153" fmla="*/ 14849 w 167374"/>
                <a:gd name="connsiteY153" fmla="*/ 53771 h 84633"/>
                <a:gd name="connsiteX154" fmla="*/ 14528 w 167374"/>
                <a:gd name="connsiteY154" fmla="*/ 55273 h 84633"/>
                <a:gd name="connsiteX155" fmla="*/ 14466 w 167374"/>
                <a:gd name="connsiteY155" fmla="*/ 56501 h 84633"/>
                <a:gd name="connsiteX156" fmla="*/ 15725 w 167374"/>
                <a:gd name="connsiteY156" fmla="*/ 56329 h 84633"/>
                <a:gd name="connsiteX157" fmla="*/ 17313 w 167374"/>
                <a:gd name="connsiteY157" fmla="*/ 55390 h 84633"/>
                <a:gd name="connsiteX158" fmla="*/ 18549 w 167374"/>
                <a:gd name="connsiteY158" fmla="*/ 53692 h 84633"/>
                <a:gd name="connsiteX159" fmla="*/ 19316 w 167374"/>
                <a:gd name="connsiteY159" fmla="*/ 52042 h 84633"/>
                <a:gd name="connsiteX160" fmla="*/ 19895 w 167374"/>
                <a:gd name="connsiteY160" fmla="*/ 48020 h 84633"/>
                <a:gd name="connsiteX161" fmla="*/ 20098 w 167374"/>
                <a:gd name="connsiteY161" fmla="*/ 47684 h 84633"/>
                <a:gd name="connsiteX162" fmla="*/ 21053 w 167374"/>
                <a:gd name="connsiteY162" fmla="*/ 47997 h 84633"/>
                <a:gd name="connsiteX163" fmla="*/ 24910 w 167374"/>
                <a:gd name="connsiteY163" fmla="*/ 47825 h 84633"/>
                <a:gd name="connsiteX164" fmla="*/ 26733 w 167374"/>
                <a:gd name="connsiteY164" fmla="*/ 48576 h 84633"/>
                <a:gd name="connsiteX165" fmla="*/ 29620 w 167374"/>
                <a:gd name="connsiteY165" fmla="*/ 48701 h 84633"/>
                <a:gd name="connsiteX166" fmla="*/ 29565 w 167374"/>
                <a:gd name="connsiteY166" fmla="*/ 49327 h 84633"/>
                <a:gd name="connsiteX167" fmla="*/ 30073 w 167374"/>
                <a:gd name="connsiteY167" fmla="*/ 50313 h 84633"/>
                <a:gd name="connsiteX168" fmla="*/ 31356 w 167374"/>
                <a:gd name="connsiteY168" fmla="*/ 51729 h 84633"/>
                <a:gd name="connsiteX169" fmla="*/ 31982 w 167374"/>
                <a:gd name="connsiteY169" fmla="*/ 52652 h 84633"/>
                <a:gd name="connsiteX170" fmla="*/ 33320 w 167374"/>
                <a:gd name="connsiteY170" fmla="*/ 52816 h 84633"/>
                <a:gd name="connsiteX171" fmla="*/ 35393 w 167374"/>
                <a:gd name="connsiteY171" fmla="*/ 52308 h 84633"/>
                <a:gd name="connsiteX172" fmla="*/ 36598 w 167374"/>
                <a:gd name="connsiteY172" fmla="*/ 51776 h 84633"/>
                <a:gd name="connsiteX173" fmla="*/ 37060 w 167374"/>
                <a:gd name="connsiteY173" fmla="*/ 52151 h 84633"/>
                <a:gd name="connsiteX174" fmla="*/ 38945 w 167374"/>
                <a:gd name="connsiteY174" fmla="*/ 51783 h 84633"/>
                <a:gd name="connsiteX175" fmla="*/ 40619 w 167374"/>
                <a:gd name="connsiteY175" fmla="*/ 50641 h 84633"/>
                <a:gd name="connsiteX176" fmla="*/ 41034 w 167374"/>
                <a:gd name="connsiteY176" fmla="*/ 49773 h 84633"/>
                <a:gd name="connsiteX177" fmla="*/ 42724 w 167374"/>
                <a:gd name="connsiteY177" fmla="*/ 49155 h 84633"/>
                <a:gd name="connsiteX178" fmla="*/ 45008 w 167374"/>
                <a:gd name="connsiteY178" fmla="*/ 47739 h 84633"/>
                <a:gd name="connsiteX179" fmla="*/ 48145 w 167374"/>
                <a:gd name="connsiteY179" fmla="*/ 46651 h 84633"/>
                <a:gd name="connsiteX180" fmla="*/ 58433 w 167374"/>
                <a:gd name="connsiteY180" fmla="*/ 45478 h 84633"/>
                <a:gd name="connsiteX181" fmla="*/ 58832 w 167374"/>
                <a:gd name="connsiteY181" fmla="*/ 44594 h 84633"/>
                <a:gd name="connsiteX182" fmla="*/ 58684 w 167374"/>
                <a:gd name="connsiteY182" fmla="*/ 42567 h 84633"/>
                <a:gd name="connsiteX183" fmla="*/ 58957 w 167374"/>
                <a:gd name="connsiteY183" fmla="*/ 42270 h 84633"/>
                <a:gd name="connsiteX184" fmla="*/ 60248 w 167374"/>
                <a:gd name="connsiteY184" fmla="*/ 42771 h 84633"/>
                <a:gd name="connsiteX185" fmla="*/ 62329 w 167374"/>
                <a:gd name="connsiteY185" fmla="*/ 43248 h 84633"/>
                <a:gd name="connsiteX186" fmla="*/ 63933 w 167374"/>
                <a:gd name="connsiteY186" fmla="*/ 43960 h 84633"/>
                <a:gd name="connsiteX187" fmla="*/ 64958 w 167374"/>
                <a:gd name="connsiteY187" fmla="*/ 44899 h 84633"/>
                <a:gd name="connsiteX188" fmla="*/ 65920 w 167374"/>
                <a:gd name="connsiteY188" fmla="*/ 44938 h 84633"/>
                <a:gd name="connsiteX189" fmla="*/ 67407 w 167374"/>
                <a:gd name="connsiteY189" fmla="*/ 44281 h 84633"/>
                <a:gd name="connsiteX190" fmla="*/ 69417 w 167374"/>
                <a:gd name="connsiteY190" fmla="*/ 43858 h 84633"/>
                <a:gd name="connsiteX191" fmla="*/ 71295 w 167374"/>
                <a:gd name="connsiteY191" fmla="*/ 44836 h 84633"/>
                <a:gd name="connsiteX192" fmla="*/ 71843 w 167374"/>
                <a:gd name="connsiteY192" fmla="*/ 45884 h 84633"/>
                <a:gd name="connsiteX193" fmla="*/ 71514 w 167374"/>
                <a:gd name="connsiteY193" fmla="*/ 46424 h 84633"/>
                <a:gd name="connsiteX194" fmla="*/ 71545 w 167374"/>
                <a:gd name="connsiteY194" fmla="*/ 47277 h 84633"/>
                <a:gd name="connsiteX195" fmla="*/ 72132 w 167374"/>
                <a:gd name="connsiteY195" fmla="*/ 47989 h 84633"/>
                <a:gd name="connsiteX196" fmla="*/ 73658 w 167374"/>
                <a:gd name="connsiteY196" fmla="*/ 49147 h 84633"/>
                <a:gd name="connsiteX197" fmla="*/ 75614 w 167374"/>
                <a:gd name="connsiteY197" fmla="*/ 50140 h 84633"/>
                <a:gd name="connsiteX198" fmla="*/ 76631 w 167374"/>
                <a:gd name="connsiteY198" fmla="*/ 50062 h 84633"/>
                <a:gd name="connsiteX199" fmla="*/ 77006 w 167374"/>
                <a:gd name="connsiteY199" fmla="*/ 49100 h 84633"/>
                <a:gd name="connsiteX200" fmla="*/ 77366 w 167374"/>
                <a:gd name="connsiteY200" fmla="*/ 46792 h 84633"/>
                <a:gd name="connsiteX201" fmla="*/ 77499 w 167374"/>
                <a:gd name="connsiteY201" fmla="*/ 44320 h 84633"/>
                <a:gd name="connsiteX202" fmla="*/ 77053 w 167374"/>
                <a:gd name="connsiteY202" fmla="*/ 42904 h 84633"/>
                <a:gd name="connsiteX203" fmla="*/ 75997 w 167374"/>
                <a:gd name="connsiteY203" fmla="*/ 42560 h 84633"/>
                <a:gd name="connsiteX204" fmla="*/ 74737 w 167374"/>
                <a:gd name="connsiteY204" fmla="*/ 42442 h 84633"/>
                <a:gd name="connsiteX205" fmla="*/ 74065 w 167374"/>
                <a:gd name="connsiteY205" fmla="*/ 42145 h 84633"/>
                <a:gd name="connsiteX206" fmla="*/ 74307 w 167374"/>
                <a:gd name="connsiteY206" fmla="*/ 41370 h 84633"/>
                <a:gd name="connsiteX207" fmla="*/ 75308 w 167374"/>
                <a:gd name="connsiteY207" fmla="*/ 39352 h 84633"/>
                <a:gd name="connsiteX208" fmla="*/ 75301 w 167374"/>
                <a:gd name="connsiteY208" fmla="*/ 36653 h 84633"/>
                <a:gd name="connsiteX209" fmla="*/ 73024 w 167374"/>
                <a:gd name="connsiteY209" fmla="*/ 33570 h 84633"/>
                <a:gd name="connsiteX210" fmla="*/ 71045 w 167374"/>
                <a:gd name="connsiteY210" fmla="*/ 30590 h 84633"/>
                <a:gd name="connsiteX211" fmla="*/ 71052 w 167374"/>
                <a:gd name="connsiteY211" fmla="*/ 29573 h 84633"/>
                <a:gd name="connsiteX212" fmla="*/ 72242 w 167374"/>
                <a:gd name="connsiteY212" fmla="*/ 27805 h 84633"/>
                <a:gd name="connsiteX213" fmla="*/ 74065 w 167374"/>
                <a:gd name="connsiteY213" fmla="*/ 26396 h 84633"/>
                <a:gd name="connsiteX214" fmla="*/ 78125 w 167374"/>
                <a:gd name="connsiteY214" fmla="*/ 24049 h 84633"/>
                <a:gd name="connsiteX215" fmla="*/ 79400 w 167374"/>
                <a:gd name="connsiteY215" fmla="*/ 23564 h 84633"/>
                <a:gd name="connsiteX216" fmla="*/ 81043 w 167374"/>
                <a:gd name="connsiteY216" fmla="*/ 23173 h 84633"/>
                <a:gd name="connsiteX217" fmla="*/ 83406 w 167374"/>
                <a:gd name="connsiteY217" fmla="*/ 22203 h 84633"/>
                <a:gd name="connsiteX218" fmla="*/ 84540 w 167374"/>
                <a:gd name="connsiteY218" fmla="*/ 21209 h 84633"/>
                <a:gd name="connsiteX219" fmla="*/ 85307 w 167374"/>
                <a:gd name="connsiteY219" fmla="*/ 20130 h 84633"/>
                <a:gd name="connsiteX220" fmla="*/ 86418 w 167374"/>
                <a:gd name="connsiteY220" fmla="*/ 14505 h 84633"/>
                <a:gd name="connsiteX221" fmla="*/ 86676 w 167374"/>
                <a:gd name="connsiteY221" fmla="*/ 14262 h 84633"/>
                <a:gd name="connsiteX222" fmla="*/ 87004 w 167374"/>
                <a:gd name="connsiteY222" fmla="*/ 13934 h 84633"/>
                <a:gd name="connsiteX223" fmla="*/ 91143 w 167374"/>
                <a:gd name="connsiteY223" fmla="*/ 15882 h 84633"/>
                <a:gd name="connsiteX224" fmla="*/ 91511 w 167374"/>
                <a:gd name="connsiteY224" fmla="*/ 15553 h 84633"/>
                <a:gd name="connsiteX225" fmla="*/ 92215 w 167374"/>
                <a:gd name="connsiteY225" fmla="*/ 15240 h 84633"/>
                <a:gd name="connsiteX226" fmla="*/ 93560 w 167374"/>
                <a:gd name="connsiteY226" fmla="*/ 13746 h 84633"/>
                <a:gd name="connsiteX227" fmla="*/ 93858 w 167374"/>
                <a:gd name="connsiteY227" fmla="*/ 12619 h 84633"/>
                <a:gd name="connsiteX228" fmla="*/ 93826 w 167374"/>
                <a:gd name="connsiteY228" fmla="*/ 10468 h 84633"/>
                <a:gd name="connsiteX229" fmla="*/ 93951 w 167374"/>
                <a:gd name="connsiteY229" fmla="*/ 8442 h 84633"/>
                <a:gd name="connsiteX230" fmla="*/ 94210 w 167374"/>
                <a:gd name="connsiteY230" fmla="*/ 7792 h 84633"/>
                <a:gd name="connsiteX231" fmla="*/ 94828 w 167374"/>
                <a:gd name="connsiteY231" fmla="*/ 8035 h 84633"/>
                <a:gd name="connsiteX232" fmla="*/ 96612 w 167374"/>
                <a:gd name="connsiteY232" fmla="*/ 9083 h 84633"/>
                <a:gd name="connsiteX233" fmla="*/ 98028 w 167374"/>
                <a:gd name="connsiteY233" fmla="*/ 10272 h 84633"/>
                <a:gd name="connsiteX234" fmla="*/ 99350 w 167374"/>
                <a:gd name="connsiteY234" fmla="*/ 13253 h 84633"/>
                <a:gd name="connsiteX235" fmla="*/ 102440 w 167374"/>
                <a:gd name="connsiteY235" fmla="*/ 14043 h 84633"/>
                <a:gd name="connsiteX236" fmla="*/ 106344 w 167374"/>
                <a:gd name="connsiteY236" fmla="*/ 14121 h 84633"/>
                <a:gd name="connsiteX237" fmla="*/ 107736 w 167374"/>
                <a:gd name="connsiteY237" fmla="*/ 12791 h 84633"/>
                <a:gd name="connsiteX238" fmla="*/ 109004 w 167374"/>
                <a:gd name="connsiteY238" fmla="*/ 12486 h 84633"/>
                <a:gd name="connsiteX239" fmla="*/ 110436 w 167374"/>
                <a:gd name="connsiteY239" fmla="*/ 12893 h 84633"/>
                <a:gd name="connsiteX240" fmla="*/ 113456 w 167374"/>
                <a:gd name="connsiteY240" fmla="*/ 13355 h 84633"/>
                <a:gd name="connsiteX241" fmla="*/ 113792 w 167374"/>
                <a:gd name="connsiteY241" fmla="*/ 10953 h 84633"/>
                <a:gd name="connsiteX242" fmla="*/ 115529 w 167374"/>
                <a:gd name="connsiteY242" fmla="*/ 8442 h 84633"/>
                <a:gd name="connsiteX243" fmla="*/ 116319 w 167374"/>
                <a:gd name="connsiteY243" fmla="*/ 7565 h 84633"/>
                <a:gd name="connsiteX244" fmla="*/ 118533 w 167374"/>
                <a:gd name="connsiteY244" fmla="*/ 7651 h 84633"/>
                <a:gd name="connsiteX245" fmla="*/ 119072 w 167374"/>
                <a:gd name="connsiteY245" fmla="*/ 5774 h 84633"/>
                <a:gd name="connsiteX246" fmla="*/ 119620 w 167374"/>
                <a:gd name="connsiteY246" fmla="*/ 571 h 84633"/>
                <a:gd name="connsiteX247" fmla="*/ 120082 w 167374"/>
                <a:gd name="connsiteY247" fmla="*/ 0 h 84633"/>
                <a:gd name="connsiteX248" fmla="*/ 121693 w 167374"/>
                <a:gd name="connsiteY248" fmla="*/ 110 h 84633"/>
                <a:gd name="connsiteX249" fmla="*/ 123297 w 167374"/>
                <a:gd name="connsiteY249" fmla="*/ 1056 h 84633"/>
                <a:gd name="connsiteX250" fmla="*/ 123774 w 167374"/>
                <a:gd name="connsiteY250" fmla="*/ 1831 h 84633"/>
                <a:gd name="connsiteX251" fmla="*/ 124611 w 167374"/>
                <a:gd name="connsiteY251" fmla="*/ 1768 h 84633"/>
                <a:gd name="connsiteX252" fmla="*/ 125778 w 167374"/>
                <a:gd name="connsiteY252" fmla="*/ 1236 h 84633"/>
                <a:gd name="connsiteX253" fmla="*/ 127052 w 167374"/>
                <a:gd name="connsiteY253" fmla="*/ 900 h 84633"/>
                <a:gd name="connsiteX254" fmla="*/ 129079 w 167374"/>
                <a:gd name="connsiteY254" fmla="*/ 1455 h 84633"/>
                <a:gd name="connsiteX255" fmla="*/ 133389 w 167374"/>
                <a:gd name="connsiteY255" fmla="*/ 3818 h 84633"/>
                <a:gd name="connsiteX256" fmla="*/ 135619 w 167374"/>
                <a:gd name="connsiteY256" fmla="*/ 4686 h 84633"/>
                <a:gd name="connsiteX257" fmla="*/ 137028 w 167374"/>
                <a:gd name="connsiteY257" fmla="*/ 4522 h 84633"/>
                <a:gd name="connsiteX258" fmla="*/ 138350 w 167374"/>
                <a:gd name="connsiteY258" fmla="*/ 4553 h 84633"/>
                <a:gd name="connsiteX259" fmla="*/ 143443 w 167374"/>
                <a:gd name="connsiteY259" fmla="*/ 8199 h 84633"/>
                <a:gd name="connsiteX260" fmla="*/ 147002 w 167374"/>
                <a:gd name="connsiteY260" fmla="*/ 8708 h 84633"/>
                <a:gd name="connsiteX261" fmla="*/ 150249 w 167374"/>
                <a:gd name="connsiteY261" fmla="*/ 8723 h 84633"/>
                <a:gd name="connsiteX262" fmla="*/ 151297 w 167374"/>
                <a:gd name="connsiteY262" fmla="*/ 7628 h 84633"/>
                <a:gd name="connsiteX263" fmla="*/ 152674 w 167374"/>
                <a:gd name="connsiteY263" fmla="*/ 6697 h 84633"/>
                <a:gd name="connsiteX264" fmla="*/ 154122 w 167374"/>
                <a:gd name="connsiteY264" fmla="*/ 6822 h 84633"/>
                <a:gd name="connsiteX265" fmla="*/ 155381 w 167374"/>
                <a:gd name="connsiteY265" fmla="*/ 7299 h 84633"/>
                <a:gd name="connsiteX266" fmla="*/ 157838 w 167374"/>
                <a:gd name="connsiteY266" fmla="*/ 8880 h 84633"/>
                <a:gd name="connsiteX267" fmla="*/ 158972 w 167374"/>
                <a:gd name="connsiteY267" fmla="*/ 9287 h 84633"/>
                <a:gd name="connsiteX268" fmla="*/ 160482 w 167374"/>
                <a:gd name="connsiteY268" fmla="*/ 9545 h 84633"/>
                <a:gd name="connsiteX269" fmla="*/ 161585 w 167374"/>
                <a:gd name="connsiteY269" fmla="*/ 9897 h 84633"/>
                <a:gd name="connsiteX270" fmla="*/ 162563 w 167374"/>
                <a:gd name="connsiteY270" fmla="*/ 12635 h 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167374" h="84633">
                  <a:moveTo>
                    <a:pt x="163111" y="13370"/>
                  </a:moveTo>
                  <a:lnTo>
                    <a:pt x="163025" y="13707"/>
                  </a:lnTo>
                  <a:lnTo>
                    <a:pt x="162900" y="14951"/>
                  </a:lnTo>
                  <a:lnTo>
                    <a:pt x="162047" y="16523"/>
                  </a:lnTo>
                  <a:lnTo>
                    <a:pt x="161123" y="18573"/>
                  </a:lnTo>
                  <a:lnTo>
                    <a:pt x="161186" y="20372"/>
                  </a:lnTo>
                  <a:lnTo>
                    <a:pt x="163541" y="26584"/>
                  </a:lnTo>
                  <a:lnTo>
                    <a:pt x="165638" y="30347"/>
                  </a:lnTo>
                  <a:lnTo>
                    <a:pt x="166029" y="31779"/>
                  </a:lnTo>
                  <a:lnTo>
                    <a:pt x="167374" y="32882"/>
                  </a:lnTo>
                  <a:lnTo>
                    <a:pt x="166099" y="34267"/>
                  </a:lnTo>
                  <a:lnTo>
                    <a:pt x="165849" y="36316"/>
                  </a:lnTo>
                  <a:lnTo>
                    <a:pt x="165020" y="37232"/>
                  </a:lnTo>
                  <a:lnTo>
                    <a:pt x="164801" y="38397"/>
                  </a:lnTo>
                  <a:lnTo>
                    <a:pt x="165153" y="39461"/>
                  </a:lnTo>
                  <a:lnTo>
                    <a:pt x="165145" y="40791"/>
                  </a:lnTo>
                  <a:lnTo>
                    <a:pt x="165607" y="42614"/>
                  </a:lnTo>
                  <a:lnTo>
                    <a:pt x="163557" y="43013"/>
                  </a:lnTo>
                  <a:lnTo>
                    <a:pt x="161123" y="42951"/>
                  </a:lnTo>
                  <a:lnTo>
                    <a:pt x="160255" y="43060"/>
                  </a:lnTo>
                  <a:lnTo>
                    <a:pt x="159442" y="43561"/>
                  </a:lnTo>
                  <a:lnTo>
                    <a:pt x="158605" y="43311"/>
                  </a:lnTo>
                  <a:lnTo>
                    <a:pt x="156398" y="41597"/>
                  </a:lnTo>
                  <a:lnTo>
                    <a:pt x="155162" y="41214"/>
                  </a:lnTo>
                  <a:lnTo>
                    <a:pt x="154286" y="41316"/>
                  </a:lnTo>
                  <a:lnTo>
                    <a:pt x="153629" y="42067"/>
                  </a:lnTo>
                  <a:lnTo>
                    <a:pt x="152494" y="43021"/>
                  </a:lnTo>
                  <a:lnTo>
                    <a:pt x="151438" y="43694"/>
                  </a:lnTo>
                  <a:lnTo>
                    <a:pt x="151673" y="44281"/>
                  </a:lnTo>
                  <a:lnTo>
                    <a:pt x="156234" y="45822"/>
                  </a:lnTo>
                  <a:lnTo>
                    <a:pt x="157040" y="48185"/>
                  </a:lnTo>
                  <a:lnTo>
                    <a:pt x="156164" y="50109"/>
                  </a:lnTo>
                  <a:lnTo>
                    <a:pt x="155866" y="51056"/>
                  </a:lnTo>
                  <a:lnTo>
                    <a:pt x="154795" y="51791"/>
                  </a:lnTo>
                  <a:lnTo>
                    <a:pt x="153488" y="52441"/>
                  </a:lnTo>
                  <a:lnTo>
                    <a:pt x="151908" y="52605"/>
                  </a:lnTo>
                  <a:lnTo>
                    <a:pt x="151720" y="53645"/>
                  </a:lnTo>
                  <a:lnTo>
                    <a:pt x="152338" y="56689"/>
                  </a:lnTo>
                  <a:lnTo>
                    <a:pt x="151837" y="57346"/>
                  </a:lnTo>
                  <a:lnTo>
                    <a:pt x="151336" y="58292"/>
                  </a:lnTo>
                  <a:lnTo>
                    <a:pt x="151806" y="60788"/>
                  </a:lnTo>
                  <a:lnTo>
                    <a:pt x="152784" y="60968"/>
                  </a:lnTo>
                  <a:lnTo>
                    <a:pt x="153003" y="61531"/>
                  </a:lnTo>
                  <a:lnTo>
                    <a:pt x="152831" y="62548"/>
                  </a:lnTo>
                  <a:lnTo>
                    <a:pt x="152659" y="63620"/>
                  </a:lnTo>
                  <a:lnTo>
                    <a:pt x="152314" y="64755"/>
                  </a:lnTo>
                  <a:lnTo>
                    <a:pt x="152142" y="65263"/>
                  </a:lnTo>
                  <a:lnTo>
                    <a:pt x="151493" y="65576"/>
                  </a:lnTo>
                  <a:lnTo>
                    <a:pt x="149475" y="65412"/>
                  </a:lnTo>
                  <a:lnTo>
                    <a:pt x="147730" y="66382"/>
                  </a:lnTo>
                  <a:lnTo>
                    <a:pt x="144225" y="69856"/>
                  </a:lnTo>
                  <a:lnTo>
                    <a:pt x="143004" y="70450"/>
                  </a:lnTo>
                  <a:lnTo>
                    <a:pt x="141675" y="71843"/>
                  </a:lnTo>
                  <a:lnTo>
                    <a:pt x="141753" y="74886"/>
                  </a:lnTo>
                  <a:lnTo>
                    <a:pt x="141573" y="75168"/>
                  </a:lnTo>
                  <a:lnTo>
                    <a:pt x="141252" y="75793"/>
                  </a:lnTo>
                  <a:lnTo>
                    <a:pt x="137067" y="74714"/>
                  </a:lnTo>
                  <a:lnTo>
                    <a:pt x="136926" y="74737"/>
                  </a:lnTo>
                  <a:lnTo>
                    <a:pt x="134117" y="75128"/>
                  </a:lnTo>
                  <a:lnTo>
                    <a:pt x="132200" y="76521"/>
                  </a:lnTo>
                  <a:lnTo>
                    <a:pt x="129877" y="77327"/>
                  </a:lnTo>
                  <a:lnTo>
                    <a:pt x="124995" y="76897"/>
                  </a:lnTo>
                  <a:lnTo>
                    <a:pt x="120246" y="77436"/>
                  </a:lnTo>
                  <a:lnTo>
                    <a:pt x="119120" y="77843"/>
                  </a:lnTo>
                  <a:lnTo>
                    <a:pt x="117891" y="78078"/>
                  </a:lnTo>
                  <a:lnTo>
                    <a:pt x="116734" y="78892"/>
                  </a:lnTo>
                  <a:lnTo>
                    <a:pt x="116068" y="80034"/>
                  </a:lnTo>
                  <a:lnTo>
                    <a:pt x="114887" y="81473"/>
                  </a:lnTo>
                  <a:lnTo>
                    <a:pt x="113205" y="82608"/>
                  </a:lnTo>
                  <a:lnTo>
                    <a:pt x="111382" y="83484"/>
                  </a:lnTo>
                  <a:lnTo>
                    <a:pt x="110944" y="84212"/>
                  </a:lnTo>
                  <a:lnTo>
                    <a:pt x="110349" y="84634"/>
                  </a:lnTo>
                  <a:lnTo>
                    <a:pt x="109325" y="84086"/>
                  </a:lnTo>
                  <a:lnTo>
                    <a:pt x="108503" y="84118"/>
                  </a:lnTo>
                  <a:lnTo>
                    <a:pt x="107494" y="83742"/>
                  </a:lnTo>
                  <a:lnTo>
                    <a:pt x="104138" y="83335"/>
                  </a:lnTo>
                  <a:lnTo>
                    <a:pt x="100461" y="82662"/>
                  </a:lnTo>
                  <a:lnTo>
                    <a:pt x="98701" y="82021"/>
                  </a:lnTo>
                  <a:lnTo>
                    <a:pt x="96713" y="81505"/>
                  </a:lnTo>
                  <a:lnTo>
                    <a:pt x="94570" y="81090"/>
                  </a:lnTo>
                  <a:lnTo>
                    <a:pt x="92653" y="80996"/>
                  </a:lnTo>
                  <a:lnTo>
                    <a:pt x="91683" y="80800"/>
                  </a:lnTo>
                  <a:lnTo>
                    <a:pt x="87075" y="79682"/>
                  </a:lnTo>
                  <a:lnTo>
                    <a:pt x="84032" y="79604"/>
                  </a:lnTo>
                  <a:lnTo>
                    <a:pt x="80018" y="79134"/>
                  </a:lnTo>
                  <a:lnTo>
                    <a:pt x="72046" y="77444"/>
                  </a:lnTo>
                  <a:lnTo>
                    <a:pt x="69722" y="76756"/>
                  </a:lnTo>
                  <a:lnTo>
                    <a:pt x="67508" y="76544"/>
                  </a:lnTo>
                  <a:lnTo>
                    <a:pt x="64880" y="75958"/>
                  </a:lnTo>
                  <a:lnTo>
                    <a:pt x="62885" y="74995"/>
                  </a:lnTo>
                  <a:lnTo>
                    <a:pt x="61610" y="73165"/>
                  </a:lnTo>
                  <a:lnTo>
                    <a:pt x="60241" y="70739"/>
                  </a:lnTo>
                  <a:lnTo>
                    <a:pt x="57745" y="67555"/>
                  </a:lnTo>
                  <a:lnTo>
                    <a:pt x="57228" y="65967"/>
                  </a:lnTo>
                  <a:lnTo>
                    <a:pt x="57995" y="64575"/>
                  </a:lnTo>
                  <a:lnTo>
                    <a:pt x="58777" y="63519"/>
                  </a:lnTo>
                  <a:lnTo>
                    <a:pt x="58692" y="63073"/>
                  </a:lnTo>
                  <a:lnTo>
                    <a:pt x="58081" y="62838"/>
                  </a:lnTo>
                  <a:lnTo>
                    <a:pt x="53692" y="64199"/>
                  </a:lnTo>
                  <a:lnTo>
                    <a:pt x="49436" y="65920"/>
                  </a:lnTo>
                  <a:lnTo>
                    <a:pt x="47762" y="65967"/>
                  </a:lnTo>
                  <a:lnTo>
                    <a:pt x="46143" y="65592"/>
                  </a:lnTo>
                  <a:lnTo>
                    <a:pt x="43983" y="65560"/>
                  </a:lnTo>
                  <a:lnTo>
                    <a:pt x="41918" y="66022"/>
                  </a:lnTo>
                  <a:lnTo>
                    <a:pt x="37772" y="66257"/>
                  </a:lnTo>
                  <a:lnTo>
                    <a:pt x="35346" y="67524"/>
                  </a:lnTo>
                  <a:lnTo>
                    <a:pt x="33797" y="69989"/>
                  </a:lnTo>
                  <a:lnTo>
                    <a:pt x="32960" y="71976"/>
                  </a:lnTo>
                  <a:lnTo>
                    <a:pt x="32256" y="72617"/>
                  </a:lnTo>
                  <a:lnTo>
                    <a:pt x="30809" y="72860"/>
                  </a:lnTo>
                  <a:lnTo>
                    <a:pt x="28649" y="72672"/>
                  </a:lnTo>
                  <a:lnTo>
                    <a:pt x="27132" y="72101"/>
                  </a:lnTo>
                  <a:lnTo>
                    <a:pt x="25583" y="70403"/>
                  </a:lnTo>
                  <a:lnTo>
                    <a:pt x="23181" y="70161"/>
                  </a:lnTo>
                  <a:lnTo>
                    <a:pt x="20975" y="70122"/>
                  </a:lnTo>
                  <a:lnTo>
                    <a:pt x="20388" y="69809"/>
                  </a:lnTo>
                  <a:lnTo>
                    <a:pt x="20427" y="68698"/>
                  </a:lnTo>
                  <a:lnTo>
                    <a:pt x="19559" y="66617"/>
                  </a:lnTo>
                  <a:lnTo>
                    <a:pt x="18119" y="65967"/>
                  </a:lnTo>
                  <a:lnTo>
                    <a:pt x="14395" y="69887"/>
                  </a:lnTo>
                  <a:lnTo>
                    <a:pt x="13378" y="70239"/>
                  </a:lnTo>
                  <a:lnTo>
                    <a:pt x="10382" y="69151"/>
                  </a:lnTo>
                  <a:lnTo>
                    <a:pt x="7761" y="67477"/>
                  </a:lnTo>
                  <a:lnTo>
                    <a:pt x="7479" y="66249"/>
                  </a:lnTo>
                  <a:lnTo>
                    <a:pt x="7049" y="65240"/>
                  </a:lnTo>
                  <a:lnTo>
                    <a:pt x="4850" y="64285"/>
                  </a:lnTo>
                  <a:lnTo>
                    <a:pt x="2105" y="63636"/>
                  </a:lnTo>
                  <a:lnTo>
                    <a:pt x="1228" y="63636"/>
                  </a:lnTo>
                  <a:lnTo>
                    <a:pt x="1572" y="63041"/>
                  </a:lnTo>
                  <a:lnTo>
                    <a:pt x="1893" y="62032"/>
                  </a:lnTo>
                  <a:lnTo>
                    <a:pt x="1690" y="61234"/>
                  </a:lnTo>
                  <a:lnTo>
                    <a:pt x="1048" y="60397"/>
                  </a:lnTo>
                  <a:lnTo>
                    <a:pt x="696" y="59513"/>
                  </a:lnTo>
                  <a:lnTo>
                    <a:pt x="587" y="58652"/>
                  </a:lnTo>
                  <a:lnTo>
                    <a:pt x="391" y="57948"/>
                  </a:lnTo>
                  <a:lnTo>
                    <a:pt x="274" y="57283"/>
                  </a:lnTo>
                  <a:lnTo>
                    <a:pt x="70" y="56767"/>
                  </a:lnTo>
                  <a:lnTo>
                    <a:pt x="1862" y="52855"/>
                  </a:lnTo>
                  <a:lnTo>
                    <a:pt x="2230" y="50422"/>
                  </a:lnTo>
                  <a:lnTo>
                    <a:pt x="665" y="48990"/>
                  </a:lnTo>
                  <a:lnTo>
                    <a:pt x="0" y="48568"/>
                  </a:lnTo>
                  <a:lnTo>
                    <a:pt x="548" y="48247"/>
                  </a:lnTo>
                  <a:lnTo>
                    <a:pt x="2777" y="48513"/>
                  </a:lnTo>
                  <a:lnTo>
                    <a:pt x="4193" y="47707"/>
                  </a:lnTo>
                  <a:lnTo>
                    <a:pt x="4937" y="46901"/>
                  </a:lnTo>
                  <a:lnTo>
                    <a:pt x="6916" y="47660"/>
                  </a:lnTo>
                  <a:lnTo>
                    <a:pt x="9826" y="49178"/>
                  </a:lnTo>
                  <a:lnTo>
                    <a:pt x="11195" y="50211"/>
                  </a:lnTo>
                  <a:lnTo>
                    <a:pt x="11759" y="51001"/>
                  </a:lnTo>
                  <a:lnTo>
                    <a:pt x="12079" y="51666"/>
                  </a:lnTo>
                  <a:lnTo>
                    <a:pt x="11907" y="52808"/>
                  </a:lnTo>
                  <a:lnTo>
                    <a:pt x="12564" y="53254"/>
                  </a:lnTo>
                  <a:lnTo>
                    <a:pt x="13934" y="53418"/>
                  </a:lnTo>
                  <a:lnTo>
                    <a:pt x="14849" y="53771"/>
                  </a:lnTo>
                  <a:lnTo>
                    <a:pt x="14528" y="55273"/>
                  </a:lnTo>
                  <a:lnTo>
                    <a:pt x="14466" y="56501"/>
                  </a:lnTo>
                  <a:lnTo>
                    <a:pt x="15725" y="56329"/>
                  </a:lnTo>
                  <a:lnTo>
                    <a:pt x="17313" y="55390"/>
                  </a:lnTo>
                  <a:lnTo>
                    <a:pt x="18549" y="53692"/>
                  </a:lnTo>
                  <a:lnTo>
                    <a:pt x="19316" y="52042"/>
                  </a:lnTo>
                  <a:lnTo>
                    <a:pt x="19895" y="48020"/>
                  </a:lnTo>
                  <a:lnTo>
                    <a:pt x="20098" y="47684"/>
                  </a:lnTo>
                  <a:lnTo>
                    <a:pt x="21053" y="47997"/>
                  </a:lnTo>
                  <a:lnTo>
                    <a:pt x="24910" y="47825"/>
                  </a:lnTo>
                  <a:lnTo>
                    <a:pt x="26733" y="48576"/>
                  </a:lnTo>
                  <a:lnTo>
                    <a:pt x="29620" y="48701"/>
                  </a:lnTo>
                  <a:lnTo>
                    <a:pt x="29565" y="49327"/>
                  </a:lnTo>
                  <a:lnTo>
                    <a:pt x="30073" y="50313"/>
                  </a:lnTo>
                  <a:lnTo>
                    <a:pt x="31356" y="51729"/>
                  </a:lnTo>
                  <a:lnTo>
                    <a:pt x="31982" y="52652"/>
                  </a:lnTo>
                  <a:lnTo>
                    <a:pt x="33320" y="52816"/>
                  </a:lnTo>
                  <a:lnTo>
                    <a:pt x="35393" y="52308"/>
                  </a:lnTo>
                  <a:lnTo>
                    <a:pt x="36598" y="51776"/>
                  </a:lnTo>
                  <a:lnTo>
                    <a:pt x="37060" y="52151"/>
                  </a:lnTo>
                  <a:lnTo>
                    <a:pt x="38945" y="51783"/>
                  </a:lnTo>
                  <a:lnTo>
                    <a:pt x="40619" y="50641"/>
                  </a:lnTo>
                  <a:lnTo>
                    <a:pt x="41034" y="49773"/>
                  </a:lnTo>
                  <a:lnTo>
                    <a:pt x="42724" y="49155"/>
                  </a:lnTo>
                  <a:lnTo>
                    <a:pt x="45008" y="47739"/>
                  </a:lnTo>
                  <a:lnTo>
                    <a:pt x="48145" y="46651"/>
                  </a:lnTo>
                  <a:lnTo>
                    <a:pt x="58433" y="45478"/>
                  </a:lnTo>
                  <a:lnTo>
                    <a:pt x="58832" y="44594"/>
                  </a:lnTo>
                  <a:lnTo>
                    <a:pt x="58684" y="42567"/>
                  </a:lnTo>
                  <a:lnTo>
                    <a:pt x="58957" y="42270"/>
                  </a:lnTo>
                  <a:lnTo>
                    <a:pt x="60248" y="42771"/>
                  </a:lnTo>
                  <a:lnTo>
                    <a:pt x="62329" y="43248"/>
                  </a:lnTo>
                  <a:lnTo>
                    <a:pt x="63933" y="43960"/>
                  </a:lnTo>
                  <a:lnTo>
                    <a:pt x="64958" y="44899"/>
                  </a:lnTo>
                  <a:lnTo>
                    <a:pt x="65920" y="44938"/>
                  </a:lnTo>
                  <a:lnTo>
                    <a:pt x="67407" y="44281"/>
                  </a:lnTo>
                  <a:lnTo>
                    <a:pt x="69417" y="43858"/>
                  </a:lnTo>
                  <a:lnTo>
                    <a:pt x="71295" y="44836"/>
                  </a:lnTo>
                  <a:lnTo>
                    <a:pt x="71843" y="45884"/>
                  </a:lnTo>
                  <a:lnTo>
                    <a:pt x="71514" y="46424"/>
                  </a:lnTo>
                  <a:lnTo>
                    <a:pt x="71545" y="47277"/>
                  </a:lnTo>
                  <a:lnTo>
                    <a:pt x="72132" y="47989"/>
                  </a:lnTo>
                  <a:lnTo>
                    <a:pt x="73658" y="49147"/>
                  </a:lnTo>
                  <a:lnTo>
                    <a:pt x="75614" y="50140"/>
                  </a:lnTo>
                  <a:lnTo>
                    <a:pt x="76631" y="50062"/>
                  </a:lnTo>
                  <a:lnTo>
                    <a:pt x="77006" y="49100"/>
                  </a:lnTo>
                  <a:lnTo>
                    <a:pt x="77366" y="46792"/>
                  </a:lnTo>
                  <a:lnTo>
                    <a:pt x="77499" y="44320"/>
                  </a:lnTo>
                  <a:lnTo>
                    <a:pt x="77053" y="42904"/>
                  </a:lnTo>
                  <a:lnTo>
                    <a:pt x="75997" y="42560"/>
                  </a:lnTo>
                  <a:lnTo>
                    <a:pt x="74737" y="42442"/>
                  </a:lnTo>
                  <a:lnTo>
                    <a:pt x="74065" y="42145"/>
                  </a:lnTo>
                  <a:lnTo>
                    <a:pt x="74307" y="41370"/>
                  </a:lnTo>
                  <a:lnTo>
                    <a:pt x="75308" y="39352"/>
                  </a:lnTo>
                  <a:lnTo>
                    <a:pt x="75301" y="36653"/>
                  </a:lnTo>
                  <a:lnTo>
                    <a:pt x="73024" y="33570"/>
                  </a:lnTo>
                  <a:lnTo>
                    <a:pt x="71045" y="30590"/>
                  </a:lnTo>
                  <a:lnTo>
                    <a:pt x="71052" y="29573"/>
                  </a:lnTo>
                  <a:lnTo>
                    <a:pt x="72242" y="27805"/>
                  </a:lnTo>
                  <a:lnTo>
                    <a:pt x="74065" y="26396"/>
                  </a:lnTo>
                  <a:lnTo>
                    <a:pt x="78125" y="24049"/>
                  </a:lnTo>
                  <a:lnTo>
                    <a:pt x="79400" y="23564"/>
                  </a:lnTo>
                  <a:lnTo>
                    <a:pt x="81043" y="23173"/>
                  </a:lnTo>
                  <a:lnTo>
                    <a:pt x="83406" y="22203"/>
                  </a:lnTo>
                  <a:lnTo>
                    <a:pt x="84540" y="21209"/>
                  </a:lnTo>
                  <a:lnTo>
                    <a:pt x="85307" y="20130"/>
                  </a:lnTo>
                  <a:lnTo>
                    <a:pt x="86418" y="14505"/>
                  </a:lnTo>
                  <a:lnTo>
                    <a:pt x="86676" y="14262"/>
                  </a:lnTo>
                  <a:lnTo>
                    <a:pt x="87004" y="13934"/>
                  </a:lnTo>
                  <a:lnTo>
                    <a:pt x="91143" y="15882"/>
                  </a:lnTo>
                  <a:lnTo>
                    <a:pt x="91511" y="15553"/>
                  </a:lnTo>
                  <a:lnTo>
                    <a:pt x="92215" y="15240"/>
                  </a:lnTo>
                  <a:lnTo>
                    <a:pt x="93560" y="13746"/>
                  </a:lnTo>
                  <a:lnTo>
                    <a:pt x="93858" y="12619"/>
                  </a:lnTo>
                  <a:lnTo>
                    <a:pt x="93826" y="10468"/>
                  </a:lnTo>
                  <a:lnTo>
                    <a:pt x="93951" y="8442"/>
                  </a:lnTo>
                  <a:lnTo>
                    <a:pt x="94210" y="7792"/>
                  </a:lnTo>
                  <a:lnTo>
                    <a:pt x="94828" y="8035"/>
                  </a:lnTo>
                  <a:lnTo>
                    <a:pt x="96612" y="9083"/>
                  </a:lnTo>
                  <a:lnTo>
                    <a:pt x="98028" y="10272"/>
                  </a:lnTo>
                  <a:lnTo>
                    <a:pt x="99350" y="13253"/>
                  </a:lnTo>
                  <a:lnTo>
                    <a:pt x="102440" y="14043"/>
                  </a:lnTo>
                  <a:lnTo>
                    <a:pt x="106344" y="14121"/>
                  </a:lnTo>
                  <a:lnTo>
                    <a:pt x="107736" y="12791"/>
                  </a:lnTo>
                  <a:lnTo>
                    <a:pt x="109004" y="12486"/>
                  </a:lnTo>
                  <a:lnTo>
                    <a:pt x="110436" y="12893"/>
                  </a:lnTo>
                  <a:lnTo>
                    <a:pt x="113456" y="13355"/>
                  </a:lnTo>
                  <a:lnTo>
                    <a:pt x="113792" y="10953"/>
                  </a:lnTo>
                  <a:lnTo>
                    <a:pt x="115529" y="8442"/>
                  </a:lnTo>
                  <a:lnTo>
                    <a:pt x="116319" y="7565"/>
                  </a:lnTo>
                  <a:lnTo>
                    <a:pt x="118533" y="7651"/>
                  </a:lnTo>
                  <a:lnTo>
                    <a:pt x="119072" y="5774"/>
                  </a:lnTo>
                  <a:lnTo>
                    <a:pt x="119620" y="571"/>
                  </a:lnTo>
                  <a:lnTo>
                    <a:pt x="120082" y="0"/>
                  </a:lnTo>
                  <a:lnTo>
                    <a:pt x="121693" y="110"/>
                  </a:lnTo>
                  <a:lnTo>
                    <a:pt x="123297" y="1056"/>
                  </a:lnTo>
                  <a:lnTo>
                    <a:pt x="123774" y="1831"/>
                  </a:lnTo>
                  <a:lnTo>
                    <a:pt x="124611" y="1768"/>
                  </a:lnTo>
                  <a:lnTo>
                    <a:pt x="125778" y="1236"/>
                  </a:lnTo>
                  <a:lnTo>
                    <a:pt x="127052" y="900"/>
                  </a:lnTo>
                  <a:lnTo>
                    <a:pt x="129079" y="1455"/>
                  </a:lnTo>
                  <a:lnTo>
                    <a:pt x="133389" y="3818"/>
                  </a:lnTo>
                  <a:lnTo>
                    <a:pt x="135619" y="4686"/>
                  </a:lnTo>
                  <a:lnTo>
                    <a:pt x="137028" y="4522"/>
                  </a:lnTo>
                  <a:lnTo>
                    <a:pt x="138350" y="4553"/>
                  </a:lnTo>
                  <a:lnTo>
                    <a:pt x="143443" y="8199"/>
                  </a:lnTo>
                  <a:lnTo>
                    <a:pt x="147002" y="8708"/>
                  </a:lnTo>
                  <a:lnTo>
                    <a:pt x="150249" y="8723"/>
                  </a:lnTo>
                  <a:lnTo>
                    <a:pt x="151297" y="7628"/>
                  </a:lnTo>
                  <a:lnTo>
                    <a:pt x="152674" y="6697"/>
                  </a:lnTo>
                  <a:lnTo>
                    <a:pt x="154122" y="6822"/>
                  </a:lnTo>
                  <a:lnTo>
                    <a:pt x="155381" y="7299"/>
                  </a:lnTo>
                  <a:lnTo>
                    <a:pt x="157838" y="8880"/>
                  </a:lnTo>
                  <a:lnTo>
                    <a:pt x="158972" y="9287"/>
                  </a:lnTo>
                  <a:lnTo>
                    <a:pt x="160482" y="9545"/>
                  </a:lnTo>
                  <a:lnTo>
                    <a:pt x="161585" y="9897"/>
                  </a:lnTo>
                  <a:lnTo>
                    <a:pt x="162563" y="126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5" name="Freeform: Shape 584">
              <a:extLst>
                <a:ext uri="{FF2B5EF4-FFF2-40B4-BE49-F238E27FC236}">
                  <a16:creationId xmlns:a16="http://schemas.microsoft.com/office/drawing/2014/main" id="{50251D37-707A-FB18-8A5B-4080C6A0C0D2}"/>
                </a:ext>
              </a:extLst>
            </p:cNvPr>
            <p:cNvSpPr>
              <a:spLocks/>
            </p:cNvSpPr>
            <p:nvPr/>
          </p:nvSpPr>
          <p:spPr>
            <a:xfrm>
              <a:off x="9729955" y="4869000"/>
              <a:ext cx="1011108" cy="1215214"/>
            </a:xfrm>
            <a:custGeom>
              <a:avLst/>
              <a:gdLst>
                <a:gd name="connsiteX0" fmla="*/ 384162 w 1011108"/>
                <a:gd name="connsiteY0" fmla="*/ 27828 h 1215214"/>
                <a:gd name="connsiteX1" fmla="*/ 383364 w 1011108"/>
                <a:gd name="connsiteY1" fmla="*/ 25825 h 1215214"/>
                <a:gd name="connsiteX2" fmla="*/ 383716 w 1011108"/>
                <a:gd name="connsiteY2" fmla="*/ 25324 h 1215214"/>
                <a:gd name="connsiteX3" fmla="*/ 384123 w 1011108"/>
                <a:gd name="connsiteY3" fmla="*/ 25058 h 1215214"/>
                <a:gd name="connsiteX4" fmla="*/ 384639 w 1011108"/>
                <a:gd name="connsiteY4" fmla="*/ 25121 h 1215214"/>
                <a:gd name="connsiteX5" fmla="*/ 386673 w 1011108"/>
                <a:gd name="connsiteY5" fmla="*/ 27265 h 1215214"/>
                <a:gd name="connsiteX6" fmla="*/ 387557 w 1011108"/>
                <a:gd name="connsiteY6" fmla="*/ 27851 h 1215214"/>
                <a:gd name="connsiteX7" fmla="*/ 388856 w 1011108"/>
                <a:gd name="connsiteY7" fmla="*/ 29408 h 1215214"/>
                <a:gd name="connsiteX8" fmla="*/ 391790 w 1011108"/>
                <a:gd name="connsiteY8" fmla="*/ 29596 h 1215214"/>
                <a:gd name="connsiteX9" fmla="*/ 395310 w 1011108"/>
                <a:gd name="connsiteY9" fmla="*/ 27922 h 1215214"/>
                <a:gd name="connsiteX10" fmla="*/ 396953 w 1011108"/>
                <a:gd name="connsiteY10" fmla="*/ 28603 h 1215214"/>
                <a:gd name="connsiteX11" fmla="*/ 397735 w 1011108"/>
                <a:gd name="connsiteY11" fmla="*/ 28477 h 1215214"/>
                <a:gd name="connsiteX12" fmla="*/ 400317 w 1011108"/>
                <a:gd name="connsiteY12" fmla="*/ 26889 h 1215214"/>
                <a:gd name="connsiteX13" fmla="*/ 402000 w 1011108"/>
                <a:gd name="connsiteY13" fmla="*/ 26435 h 1215214"/>
                <a:gd name="connsiteX14" fmla="*/ 403126 w 1011108"/>
                <a:gd name="connsiteY14" fmla="*/ 25262 h 1215214"/>
                <a:gd name="connsiteX15" fmla="*/ 404268 w 1011108"/>
                <a:gd name="connsiteY15" fmla="*/ 26529 h 1215214"/>
                <a:gd name="connsiteX16" fmla="*/ 406819 w 1011108"/>
                <a:gd name="connsiteY16" fmla="*/ 28000 h 1215214"/>
                <a:gd name="connsiteX17" fmla="*/ 407625 w 1011108"/>
                <a:gd name="connsiteY17" fmla="*/ 29541 h 1215214"/>
                <a:gd name="connsiteX18" fmla="*/ 408704 w 1011108"/>
                <a:gd name="connsiteY18" fmla="*/ 30269 h 1215214"/>
                <a:gd name="connsiteX19" fmla="*/ 409064 w 1011108"/>
                <a:gd name="connsiteY19" fmla="*/ 30754 h 1215214"/>
                <a:gd name="connsiteX20" fmla="*/ 407507 w 1011108"/>
                <a:gd name="connsiteY20" fmla="*/ 32373 h 1215214"/>
                <a:gd name="connsiteX21" fmla="*/ 407311 w 1011108"/>
                <a:gd name="connsiteY21" fmla="*/ 34118 h 1215214"/>
                <a:gd name="connsiteX22" fmla="*/ 405645 w 1011108"/>
                <a:gd name="connsiteY22" fmla="*/ 34001 h 1215214"/>
                <a:gd name="connsiteX23" fmla="*/ 403650 w 1011108"/>
                <a:gd name="connsiteY23" fmla="*/ 36864 h 1215214"/>
                <a:gd name="connsiteX24" fmla="*/ 396163 w 1011108"/>
                <a:gd name="connsiteY24" fmla="*/ 41668 h 1215214"/>
                <a:gd name="connsiteX25" fmla="*/ 389443 w 1011108"/>
                <a:gd name="connsiteY25" fmla="*/ 37568 h 1215214"/>
                <a:gd name="connsiteX26" fmla="*/ 386525 w 1011108"/>
                <a:gd name="connsiteY26" fmla="*/ 34799 h 1215214"/>
                <a:gd name="connsiteX27" fmla="*/ 384569 w 1011108"/>
                <a:gd name="connsiteY27" fmla="*/ 30965 h 1215214"/>
                <a:gd name="connsiteX28" fmla="*/ 384162 w 1011108"/>
                <a:gd name="connsiteY28" fmla="*/ 27828 h 1215214"/>
                <a:gd name="connsiteX29" fmla="*/ 528637 w 1011108"/>
                <a:gd name="connsiteY29" fmla="*/ 127053 h 1215214"/>
                <a:gd name="connsiteX30" fmla="*/ 528888 w 1011108"/>
                <a:gd name="connsiteY30" fmla="*/ 128187 h 1215214"/>
                <a:gd name="connsiteX31" fmla="*/ 530077 w 1011108"/>
                <a:gd name="connsiteY31" fmla="*/ 129290 h 1215214"/>
                <a:gd name="connsiteX32" fmla="*/ 531016 w 1011108"/>
                <a:gd name="connsiteY32" fmla="*/ 128242 h 1215214"/>
                <a:gd name="connsiteX33" fmla="*/ 530523 w 1011108"/>
                <a:gd name="connsiteY33" fmla="*/ 127334 h 1215214"/>
                <a:gd name="connsiteX34" fmla="*/ 530374 w 1011108"/>
                <a:gd name="connsiteY34" fmla="*/ 125629 h 1215214"/>
                <a:gd name="connsiteX35" fmla="*/ 529169 w 1011108"/>
                <a:gd name="connsiteY35" fmla="*/ 124088 h 1215214"/>
                <a:gd name="connsiteX36" fmla="*/ 528653 w 1011108"/>
                <a:gd name="connsiteY36" fmla="*/ 125394 h 1215214"/>
                <a:gd name="connsiteX37" fmla="*/ 528160 w 1011108"/>
                <a:gd name="connsiteY37" fmla="*/ 125699 h 1215214"/>
                <a:gd name="connsiteX38" fmla="*/ 527698 w 1011108"/>
                <a:gd name="connsiteY38" fmla="*/ 126740 h 1215214"/>
                <a:gd name="connsiteX39" fmla="*/ 528637 w 1011108"/>
                <a:gd name="connsiteY39" fmla="*/ 127053 h 1215214"/>
                <a:gd name="connsiteX40" fmla="*/ 578136 w 1011108"/>
                <a:gd name="connsiteY40" fmla="*/ 149616 h 1215214"/>
                <a:gd name="connsiteX41" fmla="*/ 579098 w 1011108"/>
                <a:gd name="connsiteY41" fmla="*/ 149631 h 1215214"/>
                <a:gd name="connsiteX42" fmla="*/ 580663 w 1011108"/>
                <a:gd name="connsiteY42" fmla="*/ 149115 h 1215214"/>
                <a:gd name="connsiteX43" fmla="*/ 581477 w 1011108"/>
                <a:gd name="connsiteY43" fmla="*/ 148020 h 1215214"/>
                <a:gd name="connsiteX44" fmla="*/ 582330 w 1011108"/>
                <a:gd name="connsiteY44" fmla="*/ 148301 h 1215214"/>
                <a:gd name="connsiteX45" fmla="*/ 584027 w 1011108"/>
                <a:gd name="connsiteY45" fmla="*/ 146298 h 1215214"/>
                <a:gd name="connsiteX46" fmla="*/ 585169 w 1011108"/>
                <a:gd name="connsiteY46" fmla="*/ 145313 h 1215214"/>
                <a:gd name="connsiteX47" fmla="*/ 588205 w 1011108"/>
                <a:gd name="connsiteY47" fmla="*/ 144984 h 1215214"/>
                <a:gd name="connsiteX48" fmla="*/ 586155 w 1011108"/>
                <a:gd name="connsiteY48" fmla="*/ 142441 h 1215214"/>
                <a:gd name="connsiteX49" fmla="*/ 585787 w 1011108"/>
                <a:gd name="connsiteY49" fmla="*/ 142262 h 1215214"/>
                <a:gd name="connsiteX50" fmla="*/ 582955 w 1011108"/>
                <a:gd name="connsiteY50" fmla="*/ 143247 h 1215214"/>
                <a:gd name="connsiteX51" fmla="*/ 579309 w 1011108"/>
                <a:gd name="connsiteY51" fmla="*/ 143896 h 1215214"/>
                <a:gd name="connsiteX52" fmla="*/ 577901 w 1011108"/>
                <a:gd name="connsiteY52" fmla="*/ 145266 h 1215214"/>
                <a:gd name="connsiteX53" fmla="*/ 576446 w 1011108"/>
                <a:gd name="connsiteY53" fmla="*/ 147511 h 1215214"/>
                <a:gd name="connsiteX54" fmla="*/ 576118 w 1011108"/>
                <a:gd name="connsiteY54" fmla="*/ 149514 h 1215214"/>
                <a:gd name="connsiteX55" fmla="*/ 576376 w 1011108"/>
                <a:gd name="connsiteY55" fmla="*/ 150148 h 1215214"/>
                <a:gd name="connsiteX56" fmla="*/ 578136 w 1011108"/>
                <a:gd name="connsiteY56" fmla="*/ 149616 h 1215214"/>
                <a:gd name="connsiteX57" fmla="*/ 642429 w 1011108"/>
                <a:gd name="connsiteY57" fmla="*/ 2269 h 1215214"/>
                <a:gd name="connsiteX58" fmla="*/ 642961 w 1011108"/>
                <a:gd name="connsiteY58" fmla="*/ 743 h 1215214"/>
                <a:gd name="connsiteX59" fmla="*/ 642014 w 1011108"/>
                <a:gd name="connsiteY59" fmla="*/ 0 h 1215214"/>
                <a:gd name="connsiteX60" fmla="*/ 640888 w 1011108"/>
                <a:gd name="connsiteY60" fmla="*/ 1557 h 1215214"/>
                <a:gd name="connsiteX61" fmla="*/ 641858 w 1011108"/>
                <a:gd name="connsiteY61" fmla="*/ 2871 h 1215214"/>
                <a:gd name="connsiteX62" fmla="*/ 642429 w 1011108"/>
                <a:gd name="connsiteY62" fmla="*/ 2269 h 1215214"/>
                <a:gd name="connsiteX63" fmla="*/ 520157 w 1011108"/>
                <a:gd name="connsiteY63" fmla="*/ 29463 h 1215214"/>
                <a:gd name="connsiteX64" fmla="*/ 523294 w 1011108"/>
                <a:gd name="connsiteY64" fmla="*/ 25371 h 1215214"/>
                <a:gd name="connsiteX65" fmla="*/ 524147 w 1011108"/>
                <a:gd name="connsiteY65" fmla="*/ 21319 h 1215214"/>
                <a:gd name="connsiteX66" fmla="*/ 523075 w 1011108"/>
                <a:gd name="connsiteY66" fmla="*/ 21593 h 1215214"/>
                <a:gd name="connsiteX67" fmla="*/ 522973 w 1011108"/>
                <a:gd name="connsiteY67" fmla="*/ 23376 h 1215214"/>
                <a:gd name="connsiteX68" fmla="*/ 522605 w 1011108"/>
                <a:gd name="connsiteY68" fmla="*/ 24574 h 1215214"/>
                <a:gd name="connsiteX69" fmla="*/ 522113 w 1011108"/>
                <a:gd name="connsiteY69" fmla="*/ 25004 h 1215214"/>
                <a:gd name="connsiteX70" fmla="*/ 521260 w 1011108"/>
                <a:gd name="connsiteY70" fmla="*/ 25763 h 1215214"/>
                <a:gd name="connsiteX71" fmla="*/ 519304 w 1011108"/>
                <a:gd name="connsiteY71" fmla="*/ 29017 h 1215214"/>
                <a:gd name="connsiteX72" fmla="*/ 518467 w 1011108"/>
                <a:gd name="connsiteY72" fmla="*/ 29823 h 1215214"/>
                <a:gd name="connsiteX73" fmla="*/ 518577 w 1011108"/>
                <a:gd name="connsiteY73" fmla="*/ 30824 h 1215214"/>
                <a:gd name="connsiteX74" fmla="*/ 520157 w 1011108"/>
                <a:gd name="connsiteY74" fmla="*/ 29463 h 1215214"/>
                <a:gd name="connsiteX75" fmla="*/ 430031 w 1011108"/>
                <a:gd name="connsiteY75" fmla="*/ 24683 h 1215214"/>
                <a:gd name="connsiteX76" fmla="*/ 431783 w 1011108"/>
                <a:gd name="connsiteY76" fmla="*/ 28118 h 1215214"/>
                <a:gd name="connsiteX77" fmla="*/ 432221 w 1011108"/>
                <a:gd name="connsiteY77" fmla="*/ 27773 h 1215214"/>
                <a:gd name="connsiteX78" fmla="*/ 433012 w 1011108"/>
                <a:gd name="connsiteY78" fmla="*/ 24800 h 1215214"/>
                <a:gd name="connsiteX79" fmla="*/ 432300 w 1011108"/>
                <a:gd name="connsiteY79" fmla="*/ 23408 h 1215214"/>
                <a:gd name="connsiteX80" fmla="*/ 432221 w 1011108"/>
                <a:gd name="connsiteY80" fmla="*/ 20990 h 1215214"/>
                <a:gd name="connsiteX81" fmla="*/ 431900 w 1011108"/>
                <a:gd name="connsiteY81" fmla="*/ 20349 h 1215214"/>
                <a:gd name="connsiteX82" fmla="*/ 431001 w 1011108"/>
                <a:gd name="connsiteY82" fmla="*/ 21671 h 1215214"/>
                <a:gd name="connsiteX83" fmla="*/ 429819 w 1011108"/>
                <a:gd name="connsiteY83" fmla="*/ 21867 h 1215214"/>
                <a:gd name="connsiteX84" fmla="*/ 430531 w 1011108"/>
                <a:gd name="connsiteY84" fmla="*/ 23619 h 1215214"/>
                <a:gd name="connsiteX85" fmla="*/ 430031 w 1011108"/>
                <a:gd name="connsiteY85" fmla="*/ 24683 h 1215214"/>
                <a:gd name="connsiteX86" fmla="*/ 515338 w 1011108"/>
                <a:gd name="connsiteY86" fmla="*/ 34016 h 1215214"/>
                <a:gd name="connsiteX87" fmla="*/ 517340 w 1011108"/>
                <a:gd name="connsiteY87" fmla="*/ 32373 h 1215214"/>
                <a:gd name="connsiteX88" fmla="*/ 517536 w 1011108"/>
                <a:gd name="connsiteY88" fmla="*/ 31411 h 1215214"/>
                <a:gd name="connsiteX89" fmla="*/ 516871 w 1011108"/>
                <a:gd name="connsiteY89" fmla="*/ 31881 h 1215214"/>
                <a:gd name="connsiteX90" fmla="*/ 512873 w 1011108"/>
                <a:gd name="connsiteY90" fmla="*/ 33868 h 1215214"/>
                <a:gd name="connsiteX91" fmla="*/ 510964 w 1011108"/>
                <a:gd name="connsiteY91" fmla="*/ 36105 h 1215214"/>
                <a:gd name="connsiteX92" fmla="*/ 514438 w 1011108"/>
                <a:gd name="connsiteY92" fmla="*/ 34447 h 1215214"/>
                <a:gd name="connsiteX93" fmla="*/ 515338 w 1011108"/>
                <a:gd name="connsiteY93" fmla="*/ 34016 h 1215214"/>
                <a:gd name="connsiteX94" fmla="*/ 525602 w 1011108"/>
                <a:gd name="connsiteY94" fmla="*/ 124815 h 1215214"/>
                <a:gd name="connsiteX95" fmla="*/ 525954 w 1011108"/>
                <a:gd name="connsiteY95" fmla="*/ 124651 h 1215214"/>
                <a:gd name="connsiteX96" fmla="*/ 526556 w 1011108"/>
                <a:gd name="connsiteY96" fmla="*/ 123947 h 1215214"/>
                <a:gd name="connsiteX97" fmla="*/ 526267 w 1011108"/>
                <a:gd name="connsiteY97" fmla="*/ 121991 h 1215214"/>
                <a:gd name="connsiteX98" fmla="*/ 525578 w 1011108"/>
                <a:gd name="connsiteY98" fmla="*/ 122930 h 1215214"/>
                <a:gd name="connsiteX99" fmla="*/ 525602 w 1011108"/>
                <a:gd name="connsiteY99" fmla="*/ 124815 h 1215214"/>
                <a:gd name="connsiteX100" fmla="*/ 641623 w 1011108"/>
                <a:gd name="connsiteY100" fmla="*/ 13065 h 1215214"/>
                <a:gd name="connsiteX101" fmla="*/ 641506 w 1011108"/>
                <a:gd name="connsiteY101" fmla="*/ 13683 h 1215214"/>
                <a:gd name="connsiteX102" fmla="*/ 641757 w 1011108"/>
                <a:gd name="connsiteY102" fmla="*/ 15092 h 1215214"/>
                <a:gd name="connsiteX103" fmla="*/ 642946 w 1011108"/>
                <a:gd name="connsiteY103" fmla="*/ 15756 h 1215214"/>
                <a:gd name="connsiteX104" fmla="*/ 644776 w 1011108"/>
                <a:gd name="connsiteY104" fmla="*/ 14481 h 1215214"/>
                <a:gd name="connsiteX105" fmla="*/ 643086 w 1011108"/>
                <a:gd name="connsiteY105" fmla="*/ 11978 h 1215214"/>
                <a:gd name="connsiteX106" fmla="*/ 641623 w 1011108"/>
                <a:gd name="connsiteY106" fmla="*/ 13065 h 1215214"/>
                <a:gd name="connsiteX107" fmla="*/ 518052 w 1011108"/>
                <a:gd name="connsiteY107" fmla="*/ 123814 h 1215214"/>
                <a:gd name="connsiteX108" fmla="*/ 518302 w 1011108"/>
                <a:gd name="connsiteY108" fmla="*/ 124815 h 1215214"/>
                <a:gd name="connsiteX109" fmla="*/ 518670 w 1011108"/>
                <a:gd name="connsiteY109" fmla="*/ 124933 h 1215214"/>
                <a:gd name="connsiteX110" fmla="*/ 519985 w 1011108"/>
                <a:gd name="connsiteY110" fmla="*/ 124839 h 1215214"/>
                <a:gd name="connsiteX111" fmla="*/ 520462 w 1011108"/>
                <a:gd name="connsiteY111" fmla="*/ 122930 h 1215214"/>
                <a:gd name="connsiteX112" fmla="*/ 519883 w 1011108"/>
                <a:gd name="connsiteY112" fmla="*/ 122695 h 1215214"/>
                <a:gd name="connsiteX113" fmla="*/ 518490 w 1011108"/>
                <a:gd name="connsiteY113" fmla="*/ 122906 h 1215214"/>
                <a:gd name="connsiteX114" fmla="*/ 518052 w 1011108"/>
                <a:gd name="connsiteY114" fmla="*/ 123814 h 1215214"/>
                <a:gd name="connsiteX115" fmla="*/ 526454 w 1011108"/>
                <a:gd name="connsiteY115" fmla="*/ 92528 h 1215214"/>
                <a:gd name="connsiteX116" fmla="*/ 524295 w 1011108"/>
                <a:gd name="connsiteY116" fmla="*/ 91644 h 1215214"/>
                <a:gd name="connsiteX117" fmla="*/ 523482 w 1011108"/>
                <a:gd name="connsiteY117" fmla="*/ 90681 h 1215214"/>
                <a:gd name="connsiteX118" fmla="*/ 523380 w 1011108"/>
                <a:gd name="connsiteY118" fmla="*/ 89727 h 1215214"/>
                <a:gd name="connsiteX119" fmla="*/ 524319 w 1011108"/>
                <a:gd name="connsiteY119" fmla="*/ 86871 h 1215214"/>
                <a:gd name="connsiteX120" fmla="*/ 524905 w 1011108"/>
                <a:gd name="connsiteY120" fmla="*/ 86011 h 1215214"/>
                <a:gd name="connsiteX121" fmla="*/ 525523 w 1011108"/>
                <a:gd name="connsiteY121" fmla="*/ 85768 h 1215214"/>
                <a:gd name="connsiteX122" fmla="*/ 526900 w 1011108"/>
                <a:gd name="connsiteY122" fmla="*/ 84204 h 1215214"/>
                <a:gd name="connsiteX123" fmla="*/ 526572 w 1011108"/>
                <a:gd name="connsiteY123" fmla="*/ 83296 h 1215214"/>
                <a:gd name="connsiteX124" fmla="*/ 526126 w 1011108"/>
                <a:gd name="connsiteY124" fmla="*/ 82780 h 1215214"/>
                <a:gd name="connsiteX125" fmla="*/ 525571 w 1011108"/>
                <a:gd name="connsiteY125" fmla="*/ 82490 h 1215214"/>
                <a:gd name="connsiteX126" fmla="*/ 524679 w 1011108"/>
                <a:gd name="connsiteY126" fmla="*/ 84548 h 1215214"/>
                <a:gd name="connsiteX127" fmla="*/ 523654 w 1011108"/>
                <a:gd name="connsiteY127" fmla="*/ 84610 h 1215214"/>
                <a:gd name="connsiteX128" fmla="*/ 522707 w 1011108"/>
                <a:gd name="connsiteY128" fmla="*/ 83680 h 1215214"/>
                <a:gd name="connsiteX129" fmla="*/ 522293 w 1011108"/>
                <a:gd name="connsiteY129" fmla="*/ 81935 h 1215214"/>
                <a:gd name="connsiteX130" fmla="*/ 522425 w 1011108"/>
                <a:gd name="connsiteY130" fmla="*/ 80933 h 1215214"/>
                <a:gd name="connsiteX131" fmla="*/ 521409 w 1011108"/>
                <a:gd name="connsiteY131" fmla="*/ 80808 h 1215214"/>
                <a:gd name="connsiteX132" fmla="*/ 519812 w 1011108"/>
                <a:gd name="connsiteY132" fmla="*/ 81825 h 1215214"/>
                <a:gd name="connsiteX133" fmla="*/ 518733 w 1011108"/>
                <a:gd name="connsiteY133" fmla="*/ 83453 h 1215214"/>
                <a:gd name="connsiteX134" fmla="*/ 516331 w 1011108"/>
                <a:gd name="connsiteY134" fmla="*/ 85056 h 1215214"/>
                <a:gd name="connsiteX135" fmla="*/ 516042 w 1011108"/>
                <a:gd name="connsiteY135" fmla="*/ 88342 h 1215214"/>
                <a:gd name="connsiteX136" fmla="*/ 516402 w 1011108"/>
                <a:gd name="connsiteY136" fmla="*/ 90932 h 1215214"/>
                <a:gd name="connsiteX137" fmla="*/ 515619 w 1011108"/>
                <a:gd name="connsiteY137" fmla="*/ 92043 h 1215214"/>
                <a:gd name="connsiteX138" fmla="*/ 514375 w 1011108"/>
                <a:gd name="connsiteY138" fmla="*/ 92857 h 1215214"/>
                <a:gd name="connsiteX139" fmla="*/ 514985 w 1011108"/>
                <a:gd name="connsiteY139" fmla="*/ 93240 h 1215214"/>
                <a:gd name="connsiteX140" fmla="*/ 517114 w 1011108"/>
                <a:gd name="connsiteY140" fmla="*/ 93365 h 1215214"/>
                <a:gd name="connsiteX141" fmla="*/ 521268 w 1011108"/>
                <a:gd name="connsiteY141" fmla="*/ 94398 h 1215214"/>
                <a:gd name="connsiteX142" fmla="*/ 523756 w 1011108"/>
                <a:gd name="connsiteY142" fmla="*/ 94233 h 1215214"/>
                <a:gd name="connsiteX143" fmla="*/ 526634 w 1011108"/>
                <a:gd name="connsiteY143" fmla="*/ 94679 h 1215214"/>
                <a:gd name="connsiteX144" fmla="*/ 527448 w 1011108"/>
                <a:gd name="connsiteY144" fmla="*/ 93623 h 1215214"/>
                <a:gd name="connsiteX145" fmla="*/ 527878 w 1011108"/>
                <a:gd name="connsiteY145" fmla="*/ 92230 h 1215214"/>
                <a:gd name="connsiteX146" fmla="*/ 527511 w 1011108"/>
                <a:gd name="connsiteY146" fmla="*/ 92113 h 1215214"/>
                <a:gd name="connsiteX147" fmla="*/ 526454 w 1011108"/>
                <a:gd name="connsiteY147" fmla="*/ 92528 h 1215214"/>
                <a:gd name="connsiteX148" fmla="*/ 841583 w 1011108"/>
                <a:gd name="connsiteY148" fmla="*/ 313923 h 1215214"/>
                <a:gd name="connsiteX149" fmla="*/ 842091 w 1011108"/>
                <a:gd name="connsiteY149" fmla="*/ 313603 h 1215214"/>
                <a:gd name="connsiteX150" fmla="*/ 842850 w 1011108"/>
                <a:gd name="connsiteY150" fmla="*/ 312601 h 1215214"/>
                <a:gd name="connsiteX151" fmla="*/ 842372 w 1011108"/>
                <a:gd name="connsiteY151" fmla="*/ 311365 h 1215214"/>
                <a:gd name="connsiteX152" fmla="*/ 841371 w 1011108"/>
                <a:gd name="connsiteY152" fmla="*/ 309613 h 1215214"/>
                <a:gd name="connsiteX153" fmla="*/ 841622 w 1011108"/>
                <a:gd name="connsiteY153" fmla="*/ 308064 h 1215214"/>
                <a:gd name="connsiteX154" fmla="*/ 841003 w 1011108"/>
                <a:gd name="connsiteY154" fmla="*/ 307672 h 1215214"/>
                <a:gd name="connsiteX155" fmla="*/ 840315 w 1011108"/>
                <a:gd name="connsiteY155" fmla="*/ 307743 h 1215214"/>
                <a:gd name="connsiteX156" fmla="*/ 839564 w 1011108"/>
                <a:gd name="connsiteY156" fmla="*/ 307141 h 1215214"/>
                <a:gd name="connsiteX157" fmla="*/ 837663 w 1011108"/>
                <a:gd name="connsiteY157" fmla="*/ 306420 h 1215214"/>
                <a:gd name="connsiteX158" fmla="*/ 837076 w 1011108"/>
                <a:gd name="connsiteY158" fmla="*/ 308079 h 1215214"/>
                <a:gd name="connsiteX159" fmla="*/ 840393 w 1011108"/>
                <a:gd name="connsiteY159" fmla="*/ 313094 h 1215214"/>
                <a:gd name="connsiteX160" fmla="*/ 841583 w 1011108"/>
                <a:gd name="connsiteY160" fmla="*/ 313923 h 1215214"/>
                <a:gd name="connsiteX161" fmla="*/ 881412 w 1011108"/>
                <a:gd name="connsiteY161" fmla="*/ 362092 h 1215214"/>
                <a:gd name="connsiteX162" fmla="*/ 881967 w 1011108"/>
                <a:gd name="connsiteY162" fmla="*/ 361427 h 1215214"/>
                <a:gd name="connsiteX163" fmla="*/ 882108 w 1011108"/>
                <a:gd name="connsiteY163" fmla="*/ 359769 h 1215214"/>
                <a:gd name="connsiteX164" fmla="*/ 883375 w 1011108"/>
                <a:gd name="connsiteY164" fmla="*/ 355661 h 1215214"/>
                <a:gd name="connsiteX165" fmla="*/ 887960 w 1011108"/>
                <a:gd name="connsiteY165" fmla="*/ 344802 h 1215214"/>
                <a:gd name="connsiteX166" fmla="*/ 888156 w 1011108"/>
                <a:gd name="connsiteY166" fmla="*/ 342745 h 1215214"/>
                <a:gd name="connsiteX167" fmla="*/ 886810 w 1011108"/>
                <a:gd name="connsiteY167" fmla="*/ 341242 h 1215214"/>
                <a:gd name="connsiteX168" fmla="*/ 886458 w 1011108"/>
                <a:gd name="connsiteY168" fmla="*/ 336987 h 1215214"/>
                <a:gd name="connsiteX169" fmla="*/ 885910 w 1011108"/>
                <a:gd name="connsiteY169" fmla="*/ 336760 h 1215214"/>
                <a:gd name="connsiteX170" fmla="*/ 885167 w 1011108"/>
                <a:gd name="connsiteY170" fmla="*/ 337018 h 1215214"/>
                <a:gd name="connsiteX171" fmla="*/ 884236 w 1011108"/>
                <a:gd name="connsiteY171" fmla="*/ 337628 h 1215214"/>
                <a:gd name="connsiteX172" fmla="*/ 883422 w 1011108"/>
                <a:gd name="connsiteY172" fmla="*/ 338833 h 1215214"/>
                <a:gd name="connsiteX173" fmla="*/ 884361 w 1011108"/>
                <a:gd name="connsiteY173" fmla="*/ 339263 h 1215214"/>
                <a:gd name="connsiteX174" fmla="*/ 885581 w 1011108"/>
                <a:gd name="connsiteY174" fmla="*/ 341422 h 1215214"/>
                <a:gd name="connsiteX175" fmla="*/ 885261 w 1011108"/>
                <a:gd name="connsiteY175" fmla="*/ 343426 h 1215214"/>
                <a:gd name="connsiteX176" fmla="*/ 884423 w 1011108"/>
                <a:gd name="connsiteY176" fmla="*/ 344990 h 1215214"/>
                <a:gd name="connsiteX177" fmla="*/ 881107 w 1011108"/>
                <a:gd name="connsiteY177" fmla="*/ 347939 h 1215214"/>
                <a:gd name="connsiteX178" fmla="*/ 881599 w 1011108"/>
                <a:gd name="connsiteY178" fmla="*/ 350576 h 1215214"/>
                <a:gd name="connsiteX179" fmla="*/ 881396 w 1011108"/>
                <a:gd name="connsiteY179" fmla="*/ 351835 h 1215214"/>
                <a:gd name="connsiteX180" fmla="*/ 880254 w 1011108"/>
                <a:gd name="connsiteY180" fmla="*/ 354112 h 1215214"/>
                <a:gd name="connsiteX181" fmla="*/ 879761 w 1011108"/>
                <a:gd name="connsiteY181" fmla="*/ 356600 h 1215214"/>
                <a:gd name="connsiteX182" fmla="*/ 880426 w 1011108"/>
                <a:gd name="connsiteY182" fmla="*/ 360903 h 1215214"/>
                <a:gd name="connsiteX183" fmla="*/ 881412 w 1011108"/>
                <a:gd name="connsiteY183" fmla="*/ 362092 h 1215214"/>
                <a:gd name="connsiteX184" fmla="*/ 889509 w 1011108"/>
                <a:gd name="connsiteY184" fmla="*/ 399997 h 1215214"/>
                <a:gd name="connsiteX185" fmla="*/ 889986 w 1011108"/>
                <a:gd name="connsiteY185" fmla="*/ 399629 h 1215214"/>
                <a:gd name="connsiteX186" fmla="*/ 889634 w 1011108"/>
                <a:gd name="connsiteY186" fmla="*/ 396813 h 1215214"/>
                <a:gd name="connsiteX187" fmla="*/ 890518 w 1011108"/>
                <a:gd name="connsiteY187" fmla="*/ 392799 h 1215214"/>
                <a:gd name="connsiteX188" fmla="*/ 889759 w 1011108"/>
                <a:gd name="connsiteY188" fmla="*/ 392603 h 1215214"/>
                <a:gd name="connsiteX189" fmla="*/ 888609 w 1011108"/>
                <a:gd name="connsiteY189" fmla="*/ 393081 h 1215214"/>
                <a:gd name="connsiteX190" fmla="*/ 888281 w 1011108"/>
                <a:gd name="connsiteY190" fmla="*/ 395271 h 1215214"/>
                <a:gd name="connsiteX191" fmla="*/ 888531 w 1011108"/>
                <a:gd name="connsiteY191" fmla="*/ 397642 h 1215214"/>
                <a:gd name="connsiteX192" fmla="*/ 889509 w 1011108"/>
                <a:gd name="connsiteY192" fmla="*/ 399997 h 1215214"/>
                <a:gd name="connsiteX193" fmla="*/ 889071 w 1011108"/>
                <a:gd name="connsiteY193" fmla="*/ 404300 h 1215214"/>
                <a:gd name="connsiteX194" fmla="*/ 888961 w 1011108"/>
                <a:gd name="connsiteY194" fmla="*/ 408227 h 1215214"/>
                <a:gd name="connsiteX195" fmla="*/ 889634 w 1011108"/>
                <a:gd name="connsiteY195" fmla="*/ 409244 h 1215214"/>
                <a:gd name="connsiteX196" fmla="*/ 890205 w 1011108"/>
                <a:gd name="connsiteY196" fmla="*/ 409377 h 1215214"/>
                <a:gd name="connsiteX197" fmla="*/ 892098 w 1011108"/>
                <a:gd name="connsiteY197" fmla="*/ 402594 h 1215214"/>
                <a:gd name="connsiteX198" fmla="*/ 891723 w 1011108"/>
                <a:gd name="connsiteY198" fmla="*/ 402250 h 1215214"/>
                <a:gd name="connsiteX199" fmla="*/ 889830 w 1011108"/>
                <a:gd name="connsiteY199" fmla="*/ 401827 h 1215214"/>
                <a:gd name="connsiteX200" fmla="*/ 889071 w 1011108"/>
                <a:gd name="connsiteY200" fmla="*/ 404300 h 1215214"/>
                <a:gd name="connsiteX201" fmla="*/ 825748 w 1011108"/>
                <a:gd name="connsiteY201" fmla="*/ 279445 h 1215214"/>
                <a:gd name="connsiteX202" fmla="*/ 826452 w 1011108"/>
                <a:gd name="connsiteY202" fmla="*/ 279078 h 1215214"/>
                <a:gd name="connsiteX203" fmla="*/ 825857 w 1011108"/>
                <a:gd name="connsiteY203" fmla="*/ 277223 h 1215214"/>
                <a:gd name="connsiteX204" fmla="*/ 825122 w 1011108"/>
                <a:gd name="connsiteY204" fmla="*/ 276809 h 1215214"/>
                <a:gd name="connsiteX205" fmla="*/ 825044 w 1011108"/>
                <a:gd name="connsiteY205" fmla="*/ 278155 h 1215214"/>
                <a:gd name="connsiteX206" fmla="*/ 824551 w 1011108"/>
                <a:gd name="connsiteY206" fmla="*/ 279101 h 1215214"/>
                <a:gd name="connsiteX207" fmla="*/ 825114 w 1011108"/>
                <a:gd name="connsiteY207" fmla="*/ 279500 h 1215214"/>
                <a:gd name="connsiteX208" fmla="*/ 825748 w 1011108"/>
                <a:gd name="connsiteY208" fmla="*/ 279445 h 1215214"/>
                <a:gd name="connsiteX209" fmla="*/ 812832 w 1011108"/>
                <a:gd name="connsiteY209" fmla="*/ 276394 h 1215214"/>
                <a:gd name="connsiteX210" fmla="*/ 812823 w 1011108"/>
                <a:gd name="connsiteY210" fmla="*/ 275362 h 1215214"/>
                <a:gd name="connsiteX211" fmla="*/ 812479 w 1011108"/>
                <a:gd name="connsiteY211" fmla="*/ 272991 h 1215214"/>
                <a:gd name="connsiteX212" fmla="*/ 811666 w 1011108"/>
                <a:gd name="connsiteY212" fmla="*/ 273586 h 1215214"/>
                <a:gd name="connsiteX213" fmla="*/ 811533 w 1011108"/>
                <a:gd name="connsiteY213" fmla="*/ 275385 h 1215214"/>
                <a:gd name="connsiteX214" fmla="*/ 812057 w 1011108"/>
                <a:gd name="connsiteY214" fmla="*/ 277106 h 1215214"/>
                <a:gd name="connsiteX215" fmla="*/ 812832 w 1011108"/>
                <a:gd name="connsiteY215" fmla="*/ 276394 h 1215214"/>
                <a:gd name="connsiteX216" fmla="*/ 729121 w 1011108"/>
                <a:gd name="connsiteY216" fmla="*/ 185627 h 1215214"/>
                <a:gd name="connsiteX217" fmla="*/ 730771 w 1011108"/>
                <a:gd name="connsiteY217" fmla="*/ 187246 h 1215214"/>
                <a:gd name="connsiteX218" fmla="*/ 731749 w 1011108"/>
                <a:gd name="connsiteY218" fmla="*/ 189265 h 1215214"/>
                <a:gd name="connsiteX219" fmla="*/ 733134 w 1011108"/>
                <a:gd name="connsiteY219" fmla="*/ 190047 h 1215214"/>
                <a:gd name="connsiteX220" fmla="*/ 733752 w 1011108"/>
                <a:gd name="connsiteY220" fmla="*/ 189218 h 1215214"/>
                <a:gd name="connsiteX221" fmla="*/ 734081 w 1011108"/>
                <a:gd name="connsiteY221" fmla="*/ 188099 h 1215214"/>
                <a:gd name="connsiteX222" fmla="*/ 733134 w 1011108"/>
                <a:gd name="connsiteY222" fmla="*/ 186401 h 1215214"/>
                <a:gd name="connsiteX223" fmla="*/ 732680 w 1011108"/>
                <a:gd name="connsiteY223" fmla="*/ 184218 h 1215214"/>
                <a:gd name="connsiteX224" fmla="*/ 732039 w 1011108"/>
                <a:gd name="connsiteY224" fmla="*/ 184093 h 1215214"/>
                <a:gd name="connsiteX225" fmla="*/ 731640 w 1011108"/>
                <a:gd name="connsiteY225" fmla="*/ 184445 h 1215214"/>
                <a:gd name="connsiteX226" fmla="*/ 730670 w 1011108"/>
                <a:gd name="connsiteY226" fmla="*/ 184766 h 1215214"/>
                <a:gd name="connsiteX227" fmla="*/ 728737 w 1011108"/>
                <a:gd name="connsiteY227" fmla="*/ 184688 h 1215214"/>
                <a:gd name="connsiteX228" fmla="*/ 729121 w 1011108"/>
                <a:gd name="connsiteY228" fmla="*/ 185627 h 1215214"/>
                <a:gd name="connsiteX229" fmla="*/ 644886 w 1011108"/>
                <a:gd name="connsiteY229" fmla="*/ 4491 h 1215214"/>
                <a:gd name="connsiteX230" fmla="*/ 646192 w 1011108"/>
                <a:gd name="connsiteY230" fmla="*/ 3114 h 1215214"/>
                <a:gd name="connsiteX231" fmla="*/ 645316 w 1011108"/>
                <a:gd name="connsiteY231" fmla="*/ 1964 h 1215214"/>
                <a:gd name="connsiteX232" fmla="*/ 643556 w 1011108"/>
                <a:gd name="connsiteY232" fmla="*/ 2167 h 1215214"/>
                <a:gd name="connsiteX233" fmla="*/ 643040 w 1011108"/>
                <a:gd name="connsiteY233" fmla="*/ 3270 h 1215214"/>
                <a:gd name="connsiteX234" fmla="*/ 643501 w 1011108"/>
                <a:gd name="connsiteY234" fmla="*/ 4076 h 1215214"/>
                <a:gd name="connsiteX235" fmla="*/ 644886 w 1011108"/>
                <a:gd name="connsiteY235" fmla="*/ 4491 h 1215214"/>
                <a:gd name="connsiteX236" fmla="*/ 791035 w 1011108"/>
                <a:gd name="connsiteY236" fmla="*/ 228562 h 1215214"/>
                <a:gd name="connsiteX237" fmla="*/ 791489 w 1011108"/>
                <a:gd name="connsiteY237" fmla="*/ 228209 h 1215214"/>
                <a:gd name="connsiteX238" fmla="*/ 791747 w 1011108"/>
                <a:gd name="connsiteY238" fmla="*/ 226105 h 1215214"/>
                <a:gd name="connsiteX239" fmla="*/ 790941 w 1011108"/>
                <a:gd name="connsiteY239" fmla="*/ 226676 h 1215214"/>
                <a:gd name="connsiteX240" fmla="*/ 790394 w 1011108"/>
                <a:gd name="connsiteY240" fmla="*/ 227443 h 1215214"/>
                <a:gd name="connsiteX241" fmla="*/ 789963 w 1011108"/>
                <a:gd name="connsiteY241" fmla="*/ 228413 h 1215214"/>
                <a:gd name="connsiteX242" fmla="*/ 790542 w 1011108"/>
                <a:gd name="connsiteY242" fmla="*/ 228664 h 1215214"/>
                <a:gd name="connsiteX243" fmla="*/ 791035 w 1011108"/>
                <a:gd name="connsiteY243" fmla="*/ 228562 h 1215214"/>
                <a:gd name="connsiteX244" fmla="*/ 792169 w 1011108"/>
                <a:gd name="connsiteY244" fmla="*/ 232090 h 1215214"/>
                <a:gd name="connsiteX245" fmla="*/ 792881 w 1011108"/>
                <a:gd name="connsiteY245" fmla="*/ 232106 h 1215214"/>
                <a:gd name="connsiteX246" fmla="*/ 793406 w 1011108"/>
                <a:gd name="connsiteY246" fmla="*/ 231848 h 1215214"/>
                <a:gd name="connsiteX247" fmla="*/ 793437 w 1011108"/>
                <a:gd name="connsiteY247" fmla="*/ 231519 h 1215214"/>
                <a:gd name="connsiteX248" fmla="*/ 792545 w 1011108"/>
                <a:gd name="connsiteY248" fmla="*/ 230213 h 1215214"/>
                <a:gd name="connsiteX249" fmla="*/ 792029 w 1011108"/>
                <a:gd name="connsiteY249" fmla="*/ 228632 h 1215214"/>
                <a:gd name="connsiteX250" fmla="*/ 791106 w 1011108"/>
                <a:gd name="connsiteY250" fmla="*/ 231660 h 1215214"/>
                <a:gd name="connsiteX251" fmla="*/ 792169 w 1011108"/>
                <a:gd name="connsiteY251" fmla="*/ 232090 h 1215214"/>
                <a:gd name="connsiteX252" fmla="*/ 582963 w 1011108"/>
                <a:gd name="connsiteY252" fmla="*/ 157149 h 1215214"/>
                <a:gd name="connsiteX253" fmla="*/ 581845 w 1011108"/>
                <a:gd name="connsiteY253" fmla="*/ 158096 h 1215214"/>
                <a:gd name="connsiteX254" fmla="*/ 582134 w 1011108"/>
                <a:gd name="connsiteY254" fmla="*/ 159035 h 1215214"/>
                <a:gd name="connsiteX255" fmla="*/ 582955 w 1011108"/>
                <a:gd name="connsiteY255" fmla="*/ 158644 h 1215214"/>
                <a:gd name="connsiteX256" fmla="*/ 585404 w 1011108"/>
                <a:gd name="connsiteY256" fmla="*/ 158182 h 1215214"/>
                <a:gd name="connsiteX257" fmla="*/ 585169 w 1011108"/>
                <a:gd name="connsiteY257" fmla="*/ 156985 h 1215214"/>
                <a:gd name="connsiteX258" fmla="*/ 583699 w 1011108"/>
                <a:gd name="connsiteY258" fmla="*/ 155812 h 1215214"/>
                <a:gd name="connsiteX259" fmla="*/ 582963 w 1011108"/>
                <a:gd name="connsiteY259" fmla="*/ 157149 h 1215214"/>
                <a:gd name="connsiteX260" fmla="*/ 715305 w 1011108"/>
                <a:gd name="connsiteY260" fmla="*/ 687547 h 1215214"/>
                <a:gd name="connsiteX261" fmla="*/ 713982 w 1011108"/>
                <a:gd name="connsiteY261" fmla="*/ 686413 h 1215214"/>
                <a:gd name="connsiteX262" fmla="*/ 711103 w 1011108"/>
                <a:gd name="connsiteY262" fmla="*/ 686546 h 1215214"/>
                <a:gd name="connsiteX263" fmla="*/ 710900 w 1011108"/>
                <a:gd name="connsiteY263" fmla="*/ 687164 h 1215214"/>
                <a:gd name="connsiteX264" fmla="*/ 710775 w 1011108"/>
                <a:gd name="connsiteY264" fmla="*/ 688548 h 1215214"/>
                <a:gd name="connsiteX265" fmla="*/ 711995 w 1011108"/>
                <a:gd name="connsiteY265" fmla="*/ 689393 h 1215214"/>
                <a:gd name="connsiteX266" fmla="*/ 715305 w 1011108"/>
                <a:gd name="connsiteY266" fmla="*/ 687547 h 1215214"/>
                <a:gd name="connsiteX267" fmla="*/ 777024 w 1011108"/>
                <a:gd name="connsiteY267" fmla="*/ 733557 h 1215214"/>
                <a:gd name="connsiteX268" fmla="*/ 776421 w 1011108"/>
                <a:gd name="connsiteY268" fmla="*/ 733017 h 1215214"/>
                <a:gd name="connsiteX269" fmla="*/ 774402 w 1011108"/>
                <a:gd name="connsiteY269" fmla="*/ 732211 h 1215214"/>
                <a:gd name="connsiteX270" fmla="*/ 770499 w 1011108"/>
                <a:gd name="connsiteY270" fmla="*/ 727055 h 1215214"/>
                <a:gd name="connsiteX271" fmla="*/ 769028 w 1011108"/>
                <a:gd name="connsiteY271" fmla="*/ 726156 h 1215214"/>
                <a:gd name="connsiteX272" fmla="*/ 766963 w 1011108"/>
                <a:gd name="connsiteY272" fmla="*/ 729160 h 1215214"/>
                <a:gd name="connsiteX273" fmla="*/ 765382 w 1011108"/>
                <a:gd name="connsiteY273" fmla="*/ 730263 h 1215214"/>
                <a:gd name="connsiteX274" fmla="*/ 766376 w 1011108"/>
                <a:gd name="connsiteY274" fmla="*/ 731405 h 1215214"/>
                <a:gd name="connsiteX275" fmla="*/ 767784 w 1011108"/>
                <a:gd name="connsiteY275" fmla="*/ 731264 h 1215214"/>
                <a:gd name="connsiteX276" fmla="*/ 768433 w 1011108"/>
                <a:gd name="connsiteY276" fmla="*/ 733142 h 1215214"/>
                <a:gd name="connsiteX277" fmla="*/ 768097 w 1011108"/>
                <a:gd name="connsiteY277" fmla="*/ 734370 h 1215214"/>
                <a:gd name="connsiteX278" fmla="*/ 771038 w 1011108"/>
                <a:gd name="connsiteY278" fmla="*/ 738869 h 1215214"/>
                <a:gd name="connsiteX279" fmla="*/ 771531 w 1011108"/>
                <a:gd name="connsiteY279" fmla="*/ 740035 h 1215214"/>
                <a:gd name="connsiteX280" fmla="*/ 772118 w 1011108"/>
                <a:gd name="connsiteY280" fmla="*/ 740840 h 1215214"/>
                <a:gd name="connsiteX281" fmla="*/ 772822 w 1011108"/>
                <a:gd name="connsiteY281" fmla="*/ 741451 h 1215214"/>
                <a:gd name="connsiteX282" fmla="*/ 775123 w 1011108"/>
                <a:gd name="connsiteY282" fmla="*/ 740637 h 1215214"/>
                <a:gd name="connsiteX283" fmla="*/ 777078 w 1011108"/>
                <a:gd name="connsiteY283" fmla="*/ 738884 h 1215214"/>
                <a:gd name="connsiteX284" fmla="*/ 777384 w 1011108"/>
                <a:gd name="connsiteY284" fmla="*/ 738916 h 1215214"/>
                <a:gd name="connsiteX285" fmla="*/ 777595 w 1011108"/>
                <a:gd name="connsiteY285" fmla="*/ 738087 h 1215214"/>
                <a:gd name="connsiteX286" fmla="*/ 776006 w 1011108"/>
                <a:gd name="connsiteY286" fmla="*/ 736796 h 1215214"/>
                <a:gd name="connsiteX287" fmla="*/ 776859 w 1011108"/>
                <a:gd name="connsiteY287" fmla="*/ 735818 h 1215214"/>
                <a:gd name="connsiteX288" fmla="*/ 777024 w 1011108"/>
                <a:gd name="connsiteY288" fmla="*/ 733557 h 1215214"/>
                <a:gd name="connsiteX289" fmla="*/ 775694 w 1011108"/>
                <a:gd name="connsiteY289" fmla="*/ 748726 h 1215214"/>
                <a:gd name="connsiteX290" fmla="*/ 775287 w 1011108"/>
                <a:gd name="connsiteY290" fmla="*/ 748437 h 1215214"/>
                <a:gd name="connsiteX291" fmla="*/ 774731 w 1011108"/>
                <a:gd name="connsiteY291" fmla="*/ 748382 h 1215214"/>
                <a:gd name="connsiteX292" fmla="*/ 773065 w 1011108"/>
                <a:gd name="connsiteY292" fmla="*/ 748906 h 1215214"/>
                <a:gd name="connsiteX293" fmla="*/ 773276 w 1011108"/>
                <a:gd name="connsiteY293" fmla="*/ 749556 h 1215214"/>
                <a:gd name="connsiteX294" fmla="*/ 774614 w 1011108"/>
                <a:gd name="connsiteY294" fmla="*/ 750956 h 1215214"/>
                <a:gd name="connsiteX295" fmla="*/ 775694 w 1011108"/>
                <a:gd name="connsiteY295" fmla="*/ 748726 h 1215214"/>
                <a:gd name="connsiteX296" fmla="*/ 707442 w 1011108"/>
                <a:gd name="connsiteY296" fmla="*/ 692374 h 1215214"/>
                <a:gd name="connsiteX297" fmla="*/ 710563 w 1011108"/>
                <a:gd name="connsiteY297" fmla="*/ 692155 h 1215214"/>
                <a:gd name="connsiteX298" fmla="*/ 712410 w 1011108"/>
                <a:gd name="connsiteY298" fmla="*/ 693195 h 1215214"/>
                <a:gd name="connsiteX299" fmla="*/ 712277 w 1011108"/>
                <a:gd name="connsiteY299" fmla="*/ 692672 h 1215214"/>
                <a:gd name="connsiteX300" fmla="*/ 711510 w 1011108"/>
                <a:gd name="connsiteY300" fmla="*/ 691349 h 1215214"/>
                <a:gd name="connsiteX301" fmla="*/ 710931 w 1011108"/>
                <a:gd name="connsiteY301" fmla="*/ 690833 h 1215214"/>
                <a:gd name="connsiteX302" fmla="*/ 709398 w 1011108"/>
                <a:gd name="connsiteY302" fmla="*/ 690457 h 1215214"/>
                <a:gd name="connsiteX303" fmla="*/ 707442 w 1011108"/>
                <a:gd name="connsiteY303" fmla="*/ 692374 h 1215214"/>
                <a:gd name="connsiteX304" fmla="*/ 699885 w 1011108"/>
                <a:gd name="connsiteY304" fmla="*/ 748484 h 1215214"/>
                <a:gd name="connsiteX305" fmla="*/ 700025 w 1011108"/>
                <a:gd name="connsiteY305" fmla="*/ 746575 h 1215214"/>
                <a:gd name="connsiteX306" fmla="*/ 699861 w 1011108"/>
                <a:gd name="connsiteY306" fmla="*/ 746419 h 1215214"/>
                <a:gd name="connsiteX307" fmla="*/ 699157 w 1011108"/>
                <a:gd name="connsiteY307" fmla="*/ 747436 h 1215214"/>
                <a:gd name="connsiteX308" fmla="*/ 698257 w 1011108"/>
                <a:gd name="connsiteY308" fmla="*/ 747866 h 1215214"/>
                <a:gd name="connsiteX309" fmla="*/ 699079 w 1011108"/>
                <a:gd name="connsiteY309" fmla="*/ 750862 h 1215214"/>
                <a:gd name="connsiteX310" fmla="*/ 699885 w 1011108"/>
                <a:gd name="connsiteY310" fmla="*/ 748484 h 1215214"/>
                <a:gd name="connsiteX311" fmla="*/ 510518 w 1011108"/>
                <a:gd name="connsiteY311" fmla="*/ 82170 h 1215214"/>
                <a:gd name="connsiteX312" fmla="*/ 509963 w 1011108"/>
                <a:gd name="connsiteY312" fmla="*/ 82537 h 1215214"/>
                <a:gd name="connsiteX313" fmla="*/ 509697 w 1011108"/>
                <a:gd name="connsiteY313" fmla="*/ 83155 h 1215214"/>
                <a:gd name="connsiteX314" fmla="*/ 509712 w 1011108"/>
                <a:gd name="connsiteY314" fmla="*/ 83969 h 1215214"/>
                <a:gd name="connsiteX315" fmla="*/ 511707 w 1011108"/>
                <a:gd name="connsiteY315" fmla="*/ 84399 h 1215214"/>
                <a:gd name="connsiteX316" fmla="*/ 512224 w 1011108"/>
                <a:gd name="connsiteY316" fmla="*/ 84149 h 1215214"/>
                <a:gd name="connsiteX317" fmla="*/ 513053 w 1011108"/>
                <a:gd name="connsiteY317" fmla="*/ 83398 h 1215214"/>
                <a:gd name="connsiteX318" fmla="*/ 512662 w 1011108"/>
                <a:gd name="connsiteY318" fmla="*/ 81497 h 1215214"/>
                <a:gd name="connsiteX319" fmla="*/ 511739 w 1011108"/>
                <a:gd name="connsiteY319" fmla="*/ 80558 h 1215214"/>
                <a:gd name="connsiteX320" fmla="*/ 510518 w 1011108"/>
                <a:gd name="connsiteY320" fmla="*/ 82170 h 1215214"/>
                <a:gd name="connsiteX321" fmla="*/ 1009747 w 1011108"/>
                <a:gd name="connsiteY321" fmla="*/ 1206006 h 1215214"/>
                <a:gd name="connsiteX322" fmla="*/ 1008409 w 1011108"/>
                <a:gd name="connsiteY322" fmla="*/ 1213493 h 1215214"/>
                <a:gd name="connsiteX323" fmla="*/ 1008613 w 1011108"/>
                <a:gd name="connsiteY323" fmla="*/ 1215214 h 1215214"/>
                <a:gd name="connsiteX324" fmla="*/ 1009348 w 1011108"/>
                <a:gd name="connsiteY324" fmla="*/ 1213720 h 1215214"/>
                <a:gd name="connsiteX325" fmla="*/ 1010819 w 1011108"/>
                <a:gd name="connsiteY325" fmla="*/ 1208619 h 1215214"/>
                <a:gd name="connsiteX326" fmla="*/ 1011109 w 1011108"/>
                <a:gd name="connsiteY326" fmla="*/ 1204747 h 1215214"/>
                <a:gd name="connsiteX327" fmla="*/ 1009747 w 1011108"/>
                <a:gd name="connsiteY327" fmla="*/ 1206006 h 1215214"/>
                <a:gd name="connsiteX328" fmla="*/ 777657 w 1011108"/>
                <a:gd name="connsiteY328" fmla="*/ 742741 h 1215214"/>
                <a:gd name="connsiteX329" fmla="*/ 774841 w 1011108"/>
                <a:gd name="connsiteY329" fmla="*/ 744204 h 1215214"/>
                <a:gd name="connsiteX330" fmla="*/ 771782 w 1011108"/>
                <a:gd name="connsiteY330" fmla="*/ 744181 h 1215214"/>
                <a:gd name="connsiteX331" fmla="*/ 770718 w 1011108"/>
                <a:gd name="connsiteY331" fmla="*/ 744861 h 1215214"/>
                <a:gd name="connsiteX332" fmla="*/ 770929 w 1011108"/>
                <a:gd name="connsiteY332" fmla="*/ 745534 h 1215214"/>
                <a:gd name="connsiteX333" fmla="*/ 772736 w 1011108"/>
                <a:gd name="connsiteY333" fmla="*/ 746896 h 1215214"/>
                <a:gd name="connsiteX334" fmla="*/ 775185 w 1011108"/>
                <a:gd name="connsiteY334" fmla="*/ 747068 h 1215214"/>
                <a:gd name="connsiteX335" fmla="*/ 777501 w 1011108"/>
                <a:gd name="connsiteY335" fmla="*/ 746410 h 1215214"/>
                <a:gd name="connsiteX336" fmla="*/ 778236 w 1011108"/>
                <a:gd name="connsiteY336" fmla="*/ 748210 h 1215214"/>
                <a:gd name="connsiteX337" fmla="*/ 779363 w 1011108"/>
                <a:gd name="connsiteY337" fmla="*/ 747905 h 1215214"/>
                <a:gd name="connsiteX338" fmla="*/ 780904 w 1011108"/>
                <a:gd name="connsiteY338" fmla="*/ 746348 h 1215214"/>
                <a:gd name="connsiteX339" fmla="*/ 779730 w 1011108"/>
                <a:gd name="connsiteY339" fmla="*/ 744470 h 1215214"/>
                <a:gd name="connsiteX340" fmla="*/ 777657 w 1011108"/>
                <a:gd name="connsiteY340" fmla="*/ 742741 h 1215214"/>
                <a:gd name="connsiteX341" fmla="*/ 777978 w 1011108"/>
                <a:gd name="connsiteY341" fmla="*/ 795205 h 1215214"/>
                <a:gd name="connsiteX342" fmla="*/ 777696 w 1011108"/>
                <a:gd name="connsiteY342" fmla="*/ 794102 h 1215214"/>
                <a:gd name="connsiteX343" fmla="*/ 777118 w 1011108"/>
                <a:gd name="connsiteY343" fmla="*/ 793109 h 1215214"/>
                <a:gd name="connsiteX344" fmla="*/ 777118 w 1011108"/>
                <a:gd name="connsiteY344" fmla="*/ 792053 h 1215214"/>
                <a:gd name="connsiteX345" fmla="*/ 777423 w 1011108"/>
                <a:gd name="connsiteY345" fmla="*/ 789799 h 1215214"/>
                <a:gd name="connsiteX346" fmla="*/ 776812 w 1011108"/>
                <a:gd name="connsiteY346" fmla="*/ 786514 h 1215214"/>
                <a:gd name="connsiteX347" fmla="*/ 777008 w 1011108"/>
                <a:gd name="connsiteY347" fmla="*/ 781546 h 1215214"/>
                <a:gd name="connsiteX348" fmla="*/ 776797 w 1011108"/>
                <a:gd name="connsiteY348" fmla="*/ 778878 h 1215214"/>
                <a:gd name="connsiteX349" fmla="*/ 776859 w 1011108"/>
                <a:gd name="connsiteY349" fmla="*/ 776249 h 1215214"/>
                <a:gd name="connsiteX350" fmla="*/ 777352 w 1011108"/>
                <a:gd name="connsiteY350" fmla="*/ 772885 h 1215214"/>
                <a:gd name="connsiteX351" fmla="*/ 777219 w 1011108"/>
                <a:gd name="connsiteY351" fmla="*/ 769490 h 1215214"/>
                <a:gd name="connsiteX352" fmla="*/ 776898 w 1011108"/>
                <a:gd name="connsiteY352" fmla="*/ 767792 h 1215214"/>
                <a:gd name="connsiteX353" fmla="*/ 776758 w 1011108"/>
                <a:gd name="connsiteY353" fmla="*/ 766071 h 1215214"/>
                <a:gd name="connsiteX354" fmla="*/ 776922 w 1011108"/>
                <a:gd name="connsiteY354" fmla="*/ 761189 h 1215214"/>
                <a:gd name="connsiteX355" fmla="*/ 775216 w 1011108"/>
                <a:gd name="connsiteY355" fmla="*/ 758521 h 1215214"/>
                <a:gd name="connsiteX356" fmla="*/ 771211 w 1011108"/>
                <a:gd name="connsiteY356" fmla="*/ 756385 h 1215214"/>
                <a:gd name="connsiteX357" fmla="*/ 769795 w 1011108"/>
                <a:gd name="connsiteY357" fmla="*/ 756346 h 1215214"/>
                <a:gd name="connsiteX358" fmla="*/ 767690 w 1011108"/>
                <a:gd name="connsiteY358" fmla="*/ 759038 h 1215214"/>
                <a:gd name="connsiteX359" fmla="*/ 766477 w 1011108"/>
                <a:gd name="connsiteY359" fmla="*/ 759014 h 1215214"/>
                <a:gd name="connsiteX360" fmla="*/ 762175 w 1011108"/>
                <a:gd name="connsiteY360" fmla="*/ 758232 h 1215214"/>
                <a:gd name="connsiteX361" fmla="*/ 761243 w 1011108"/>
                <a:gd name="connsiteY361" fmla="*/ 759123 h 1215214"/>
                <a:gd name="connsiteX362" fmla="*/ 759515 w 1011108"/>
                <a:gd name="connsiteY362" fmla="*/ 761690 h 1215214"/>
                <a:gd name="connsiteX363" fmla="*/ 758505 w 1011108"/>
                <a:gd name="connsiteY363" fmla="*/ 762777 h 1215214"/>
                <a:gd name="connsiteX364" fmla="*/ 757035 w 1011108"/>
                <a:gd name="connsiteY364" fmla="*/ 762308 h 1215214"/>
                <a:gd name="connsiteX365" fmla="*/ 755556 w 1011108"/>
                <a:gd name="connsiteY365" fmla="*/ 761471 h 1215214"/>
                <a:gd name="connsiteX366" fmla="*/ 754422 w 1011108"/>
                <a:gd name="connsiteY366" fmla="*/ 761564 h 1215214"/>
                <a:gd name="connsiteX367" fmla="*/ 753318 w 1011108"/>
                <a:gd name="connsiteY367" fmla="*/ 762253 h 1215214"/>
                <a:gd name="connsiteX368" fmla="*/ 750839 w 1011108"/>
                <a:gd name="connsiteY368" fmla="*/ 762566 h 1215214"/>
                <a:gd name="connsiteX369" fmla="*/ 748296 w 1011108"/>
                <a:gd name="connsiteY369" fmla="*/ 762511 h 1215214"/>
                <a:gd name="connsiteX370" fmla="*/ 746755 w 1011108"/>
                <a:gd name="connsiteY370" fmla="*/ 763247 h 1215214"/>
                <a:gd name="connsiteX371" fmla="*/ 745370 w 1011108"/>
                <a:gd name="connsiteY371" fmla="*/ 764420 h 1215214"/>
                <a:gd name="connsiteX372" fmla="*/ 744916 w 1011108"/>
                <a:gd name="connsiteY372" fmla="*/ 765899 h 1215214"/>
                <a:gd name="connsiteX373" fmla="*/ 745182 w 1011108"/>
                <a:gd name="connsiteY373" fmla="*/ 767604 h 1215214"/>
                <a:gd name="connsiteX374" fmla="*/ 743813 w 1011108"/>
                <a:gd name="connsiteY374" fmla="*/ 766024 h 1215214"/>
                <a:gd name="connsiteX375" fmla="*/ 742444 w 1011108"/>
                <a:gd name="connsiteY375" fmla="*/ 764991 h 1215214"/>
                <a:gd name="connsiteX376" fmla="*/ 740840 w 1011108"/>
                <a:gd name="connsiteY376" fmla="*/ 766102 h 1215214"/>
                <a:gd name="connsiteX377" fmla="*/ 739166 w 1011108"/>
                <a:gd name="connsiteY377" fmla="*/ 766861 h 1215214"/>
                <a:gd name="connsiteX378" fmla="*/ 733525 w 1011108"/>
                <a:gd name="connsiteY378" fmla="*/ 767471 h 1215214"/>
                <a:gd name="connsiteX379" fmla="*/ 728996 w 1011108"/>
                <a:gd name="connsiteY379" fmla="*/ 766157 h 1215214"/>
                <a:gd name="connsiteX380" fmla="*/ 722635 w 1011108"/>
                <a:gd name="connsiteY380" fmla="*/ 763442 h 1215214"/>
                <a:gd name="connsiteX381" fmla="*/ 721626 w 1011108"/>
                <a:gd name="connsiteY381" fmla="*/ 762644 h 1215214"/>
                <a:gd name="connsiteX382" fmla="*/ 720710 w 1011108"/>
                <a:gd name="connsiteY382" fmla="*/ 761627 h 1215214"/>
                <a:gd name="connsiteX383" fmla="*/ 719662 w 1011108"/>
                <a:gd name="connsiteY383" fmla="*/ 760962 h 1215214"/>
                <a:gd name="connsiteX384" fmla="*/ 717252 w 1011108"/>
                <a:gd name="connsiteY384" fmla="*/ 759953 h 1215214"/>
                <a:gd name="connsiteX385" fmla="*/ 716314 w 1011108"/>
                <a:gd name="connsiteY385" fmla="*/ 758795 h 1215214"/>
                <a:gd name="connsiteX386" fmla="*/ 715250 w 1011108"/>
                <a:gd name="connsiteY386" fmla="*/ 758466 h 1215214"/>
                <a:gd name="connsiteX387" fmla="*/ 714029 w 1011108"/>
                <a:gd name="connsiteY387" fmla="*/ 758631 h 1215214"/>
                <a:gd name="connsiteX388" fmla="*/ 712269 w 1011108"/>
                <a:gd name="connsiteY388" fmla="*/ 757708 h 1215214"/>
                <a:gd name="connsiteX389" fmla="*/ 710806 w 1011108"/>
                <a:gd name="connsiteY389" fmla="*/ 756080 h 1215214"/>
                <a:gd name="connsiteX390" fmla="*/ 709515 w 1011108"/>
                <a:gd name="connsiteY390" fmla="*/ 755939 h 1215214"/>
                <a:gd name="connsiteX391" fmla="*/ 708076 w 1011108"/>
                <a:gd name="connsiteY391" fmla="*/ 756675 h 1215214"/>
                <a:gd name="connsiteX392" fmla="*/ 705533 w 1011108"/>
                <a:gd name="connsiteY392" fmla="*/ 756565 h 1215214"/>
                <a:gd name="connsiteX393" fmla="*/ 700604 w 1011108"/>
                <a:gd name="connsiteY393" fmla="*/ 754688 h 1215214"/>
                <a:gd name="connsiteX394" fmla="*/ 698414 w 1011108"/>
                <a:gd name="connsiteY394" fmla="*/ 753264 h 1215214"/>
                <a:gd name="connsiteX395" fmla="*/ 698218 w 1011108"/>
                <a:gd name="connsiteY395" fmla="*/ 756456 h 1215214"/>
                <a:gd name="connsiteX396" fmla="*/ 696818 w 1011108"/>
                <a:gd name="connsiteY396" fmla="*/ 762183 h 1215214"/>
                <a:gd name="connsiteX397" fmla="*/ 697178 w 1011108"/>
                <a:gd name="connsiteY397" fmla="*/ 765023 h 1215214"/>
                <a:gd name="connsiteX398" fmla="*/ 697960 w 1011108"/>
                <a:gd name="connsiteY398" fmla="*/ 768269 h 1215214"/>
                <a:gd name="connsiteX399" fmla="*/ 699423 w 1011108"/>
                <a:gd name="connsiteY399" fmla="*/ 772658 h 1215214"/>
                <a:gd name="connsiteX400" fmla="*/ 699462 w 1011108"/>
                <a:gd name="connsiteY400" fmla="*/ 774074 h 1215214"/>
                <a:gd name="connsiteX401" fmla="*/ 699728 w 1011108"/>
                <a:gd name="connsiteY401" fmla="*/ 774911 h 1215214"/>
                <a:gd name="connsiteX402" fmla="*/ 702748 w 1011108"/>
                <a:gd name="connsiteY402" fmla="*/ 781491 h 1215214"/>
                <a:gd name="connsiteX403" fmla="*/ 705822 w 1011108"/>
                <a:gd name="connsiteY403" fmla="*/ 786850 h 1215214"/>
                <a:gd name="connsiteX404" fmla="*/ 709836 w 1011108"/>
                <a:gd name="connsiteY404" fmla="*/ 792522 h 1215214"/>
                <a:gd name="connsiteX405" fmla="*/ 710298 w 1011108"/>
                <a:gd name="connsiteY405" fmla="*/ 795103 h 1215214"/>
                <a:gd name="connsiteX406" fmla="*/ 709773 w 1011108"/>
                <a:gd name="connsiteY406" fmla="*/ 797748 h 1215214"/>
                <a:gd name="connsiteX407" fmla="*/ 711080 w 1011108"/>
                <a:gd name="connsiteY407" fmla="*/ 797576 h 1215214"/>
                <a:gd name="connsiteX408" fmla="*/ 711886 w 1011108"/>
                <a:gd name="connsiteY408" fmla="*/ 796277 h 1215214"/>
                <a:gd name="connsiteX409" fmla="*/ 712073 w 1011108"/>
                <a:gd name="connsiteY409" fmla="*/ 797568 h 1215214"/>
                <a:gd name="connsiteX410" fmla="*/ 712527 w 1011108"/>
                <a:gd name="connsiteY410" fmla="*/ 798656 h 1215214"/>
                <a:gd name="connsiteX411" fmla="*/ 715954 w 1011108"/>
                <a:gd name="connsiteY411" fmla="*/ 802411 h 1215214"/>
                <a:gd name="connsiteX412" fmla="*/ 716188 w 1011108"/>
                <a:gd name="connsiteY412" fmla="*/ 803404 h 1215214"/>
                <a:gd name="connsiteX413" fmla="*/ 714890 w 1011108"/>
                <a:gd name="connsiteY413" fmla="*/ 806510 h 1215214"/>
                <a:gd name="connsiteX414" fmla="*/ 714154 w 1011108"/>
                <a:gd name="connsiteY414" fmla="*/ 803944 h 1215214"/>
                <a:gd name="connsiteX415" fmla="*/ 712793 w 1011108"/>
                <a:gd name="connsiteY415" fmla="*/ 801934 h 1215214"/>
                <a:gd name="connsiteX416" fmla="*/ 708975 w 1011108"/>
                <a:gd name="connsiteY416" fmla="*/ 798749 h 1215214"/>
                <a:gd name="connsiteX417" fmla="*/ 709812 w 1011108"/>
                <a:gd name="connsiteY417" fmla="*/ 805399 h 1215214"/>
                <a:gd name="connsiteX418" fmla="*/ 710493 w 1011108"/>
                <a:gd name="connsiteY418" fmla="*/ 808036 h 1215214"/>
                <a:gd name="connsiteX419" fmla="*/ 715312 w 1011108"/>
                <a:gd name="connsiteY419" fmla="*/ 819419 h 1215214"/>
                <a:gd name="connsiteX420" fmla="*/ 715969 w 1011108"/>
                <a:gd name="connsiteY420" fmla="*/ 820154 h 1215214"/>
                <a:gd name="connsiteX421" fmla="*/ 717065 w 1011108"/>
                <a:gd name="connsiteY421" fmla="*/ 820655 h 1215214"/>
                <a:gd name="connsiteX422" fmla="*/ 717996 w 1011108"/>
                <a:gd name="connsiteY422" fmla="*/ 821562 h 1215214"/>
                <a:gd name="connsiteX423" fmla="*/ 719568 w 1011108"/>
                <a:gd name="connsiteY423" fmla="*/ 823886 h 1215214"/>
                <a:gd name="connsiteX424" fmla="*/ 722228 w 1011108"/>
                <a:gd name="connsiteY424" fmla="*/ 828925 h 1215214"/>
                <a:gd name="connsiteX425" fmla="*/ 723777 w 1011108"/>
                <a:gd name="connsiteY425" fmla="*/ 830380 h 1215214"/>
                <a:gd name="connsiteX426" fmla="*/ 726015 w 1011108"/>
                <a:gd name="connsiteY426" fmla="*/ 829918 h 1215214"/>
                <a:gd name="connsiteX427" fmla="*/ 729308 w 1011108"/>
                <a:gd name="connsiteY427" fmla="*/ 830943 h 1215214"/>
                <a:gd name="connsiteX428" fmla="*/ 730435 w 1011108"/>
                <a:gd name="connsiteY428" fmla="*/ 830661 h 1215214"/>
                <a:gd name="connsiteX429" fmla="*/ 731131 w 1011108"/>
                <a:gd name="connsiteY429" fmla="*/ 831092 h 1215214"/>
                <a:gd name="connsiteX430" fmla="*/ 731538 w 1011108"/>
                <a:gd name="connsiteY430" fmla="*/ 832265 h 1215214"/>
                <a:gd name="connsiteX431" fmla="*/ 728956 w 1011108"/>
                <a:gd name="connsiteY431" fmla="*/ 832241 h 1215214"/>
                <a:gd name="connsiteX432" fmla="*/ 726445 w 1011108"/>
                <a:gd name="connsiteY432" fmla="*/ 832891 h 1215214"/>
                <a:gd name="connsiteX433" fmla="*/ 726171 w 1011108"/>
                <a:gd name="connsiteY433" fmla="*/ 833869 h 1215214"/>
                <a:gd name="connsiteX434" fmla="*/ 726860 w 1011108"/>
                <a:gd name="connsiteY434" fmla="*/ 834972 h 1215214"/>
                <a:gd name="connsiteX435" fmla="*/ 727517 w 1011108"/>
                <a:gd name="connsiteY435" fmla="*/ 838062 h 1215214"/>
                <a:gd name="connsiteX436" fmla="*/ 730670 w 1011108"/>
                <a:gd name="connsiteY436" fmla="*/ 837022 h 1215214"/>
                <a:gd name="connsiteX437" fmla="*/ 735645 w 1011108"/>
                <a:gd name="connsiteY437" fmla="*/ 837225 h 1215214"/>
                <a:gd name="connsiteX438" fmla="*/ 738618 w 1011108"/>
                <a:gd name="connsiteY438" fmla="*/ 836897 h 1215214"/>
                <a:gd name="connsiteX439" fmla="*/ 741927 w 1011108"/>
                <a:gd name="connsiteY439" fmla="*/ 839705 h 1215214"/>
                <a:gd name="connsiteX440" fmla="*/ 744893 w 1011108"/>
                <a:gd name="connsiteY440" fmla="*/ 840229 h 1215214"/>
                <a:gd name="connsiteX441" fmla="*/ 745761 w 1011108"/>
                <a:gd name="connsiteY441" fmla="*/ 840026 h 1215214"/>
                <a:gd name="connsiteX442" fmla="*/ 747537 w 1011108"/>
                <a:gd name="connsiteY442" fmla="*/ 836701 h 1215214"/>
                <a:gd name="connsiteX443" fmla="*/ 748640 w 1011108"/>
                <a:gd name="connsiteY443" fmla="*/ 832703 h 1215214"/>
                <a:gd name="connsiteX444" fmla="*/ 749321 w 1011108"/>
                <a:gd name="connsiteY444" fmla="*/ 831177 h 1215214"/>
                <a:gd name="connsiteX445" fmla="*/ 750236 w 1011108"/>
                <a:gd name="connsiteY445" fmla="*/ 829879 h 1215214"/>
                <a:gd name="connsiteX446" fmla="*/ 748264 w 1011108"/>
                <a:gd name="connsiteY446" fmla="*/ 828165 h 1215214"/>
                <a:gd name="connsiteX447" fmla="*/ 748202 w 1011108"/>
                <a:gd name="connsiteY447" fmla="*/ 827297 h 1215214"/>
                <a:gd name="connsiteX448" fmla="*/ 748460 w 1011108"/>
                <a:gd name="connsiteY448" fmla="*/ 826295 h 1215214"/>
                <a:gd name="connsiteX449" fmla="*/ 752325 w 1011108"/>
                <a:gd name="connsiteY449" fmla="*/ 829284 h 1215214"/>
                <a:gd name="connsiteX450" fmla="*/ 753905 w 1011108"/>
                <a:gd name="connsiteY450" fmla="*/ 828079 h 1215214"/>
                <a:gd name="connsiteX451" fmla="*/ 754234 w 1011108"/>
                <a:gd name="connsiteY451" fmla="*/ 825396 h 1215214"/>
                <a:gd name="connsiteX452" fmla="*/ 754234 w 1011108"/>
                <a:gd name="connsiteY452" fmla="*/ 823737 h 1215214"/>
                <a:gd name="connsiteX453" fmla="*/ 754695 w 1011108"/>
                <a:gd name="connsiteY453" fmla="*/ 822556 h 1215214"/>
                <a:gd name="connsiteX454" fmla="*/ 755666 w 1011108"/>
                <a:gd name="connsiteY454" fmla="*/ 822008 h 1215214"/>
                <a:gd name="connsiteX455" fmla="*/ 756057 w 1011108"/>
                <a:gd name="connsiteY455" fmla="*/ 820538 h 1215214"/>
                <a:gd name="connsiteX456" fmla="*/ 756166 w 1011108"/>
                <a:gd name="connsiteY456" fmla="*/ 819403 h 1215214"/>
                <a:gd name="connsiteX457" fmla="*/ 755165 w 1011108"/>
                <a:gd name="connsiteY457" fmla="*/ 816837 h 1215214"/>
                <a:gd name="connsiteX458" fmla="*/ 755071 w 1011108"/>
                <a:gd name="connsiteY458" fmla="*/ 815359 h 1215214"/>
                <a:gd name="connsiteX459" fmla="*/ 757496 w 1011108"/>
                <a:gd name="connsiteY459" fmla="*/ 818433 h 1215214"/>
                <a:gd name="connsiteX460" fmla="*/ 758466 w 1011108"/>
                <a:gd name="connsiteY460" fmla="*/ 822603 h 1215214"/>
                <a:gd name="connsiteX461" fmla="*/ 760320 w 1011108"/>
                <a:gd name="connsiteY461" fmla="*/ 821500 h 1215214"/>
                <a:gd name="connsiteX462" fmla="*/ 760586 w 1011108"/>
                <a:gd name="connsiteY462" fmla="*/ 820843 h 1215214"/>
                <a:gd name="connsiteX463" fmla="*/ 760297 w 1011108"/>
                <a:gd name="connsiteY463" fmla="*/ 817956 h 1215214"/>
                <a:gd name="connsiteX464" fmla="*/ 761126 w 1011108"/>
                <a:gd name="connsiteY464" fmla="*/ 816994 h 1215214"/>
                <a:gd name="connsiteX465" fmla="*/ 763755 w 1011108"/>
                <a:gd name="connsiteY465" fmla="*/ 817776 h 1215214"/>
                <a:gd name="connsiteX466" fmla="*/ 766094 w 1011108"/>
                <a:gd name="connsiteY466" fmla="*/ 819450 h 1215214"/>
                <a:gd name="connsiteX467" fmla="*/ 766259 w 1011108"/>
                <a:gd name="connsiteY467" fmla="*/ 820225 h 1215214"/>
                <a:gd name="connsiteX468" fmla="*/ 766102 w 1011108"/>
                <a:gd name="connsiteY468" fmla="*/ 821007 h 1215214"/>
                <a:gd name="connsiteX469" fmla="*/ 765523 w 1011108"/>
                <a:gd name="connsiteY469" fmla="*/ 821696 h 1215214"/>
                <a:gd name="connsiteX470" fmla="*/ 763622 w 1011108"/>
                <a:gd name="connsiteY470" fmla="*/ 820991 h 1215214"/>
                <a:gd name="connsiteX471" fmla="*/ 762754 w 1011108"/>
                <a:gd name="connsiteY471" fmla="*/ 822212 h 1215214"/>
                <a:gd name="connsiteX472" fmla="*/ 763880 w 1011108"/>
                <a:gd name="connsiteY472" fmla="*/ 825263 h 1215214"/>
                <a:gd name="connsiteX473" fmla="*/ 765789 w 1011108"/>
                <a:gd name="connsiteY473" fmla="*/ 828189 h 1215214"/>
                <a:gd name="connsiteX474" fmla="*/ 766939 w 1011108"/>
                <a:gd name="connsiteY474" fmla="*/ 827438 h 1215214"/>
                <a:gd name="connsiteX475" fmla="*/ 769286 w 1011108"/>
                <a:gd name="connsiteY475" fmla="*/ 827039 h 1215214"/>
                <a:gd name="connsiteX476" fmla="*/ 770069 w 1011108"/>
                <a:gd name="connsiteY476" fmla="*/ 826295 h 1215214"/>
                <a:gd name="connsiteX477" fmla="*/ 769568 w 1011108"/>
                <a:gd name="connsiteY477" fmla="*/ 820413 h 1215214"/>
                <a:gd name="connsiteX478" fmla="*/ 768629 w 1011108"/>
                <a:gd name="connsiteY478" fmla="*/ 816110 h 1215214"/>
                <a:gd name="connsiteX479" fmla="*/ 768566 w 1011108"/>
                <a:gd name="connsiteY479" fmla="*/ 811408 h 1215214"/>
                <a:gd name="connsiteX480" fmla="*/ 768832 w 1011108"/>
                <a:gd name="connsiteY480" fmla="*/ 808849 h 1215214"/>
                <a:gd name="connsiteX481" fmla="*/ 769912 w 1011108"/>
                <a:gd name="connsiteY481" fmla="*/ 806878 h 1215214"/>
                <a:gd name="connsiteX482" fmla="*/ 770702 w 1011108"/>
                <a:gd name="connsiteY482" fmla="*/ 804797 h 1215214"/>
                <a:gd name="connsiteX483" fmla="*/ 770601 w 1011108"/>
                <a:gd name="connsiteY483" fmla="*/ 802114 h 1215214"/>
                <a:gd name="connsiteX484" fmla="*/ 770992 w 1011108"/>
                <a:gd name="connsiteY484" fmla="*/ 799579 h 1215214"/>
                <a:gd name="connsiteX485" fmla="*/ 771954 w 1011108"/>
                <a:gd name="connsiteY485" fmla="*/ 796950 h 1215214"/>
                <a:gd name="connsiteX486" fmla="*/ 773299 w 1011108"/>
                <a:gd name="connsiteY486" fmla="*/ 794986 h 1215214"/>
                <a:gd name="connsiteX487" fmla="*/ 773925 w 1011108"/>
                <a:gd name="connsiteY487" fmla="*/ 794532 h 1215214"/>
                <a:gd name="connsiteX488" fmla="*/ 773597 w 1011108"/>
                <a:gd name="connsiteY488" fmla="*/ 793985 h 1215214"/>
                <a:gd name="connsiteX489" fmla="*/ 774168 w 1011108"/>
                <a:gd name="connsiteY489" fmla="*/ 792287 h 1215214"/>
                <a:gd name="connsiteX490" fmla="*/ 775185 w 1011108"/>
                <a:gd name="connsiteY490" fmla="*/ 791043 h 1215214"/>
                <a:gd name="connsiteX491" fmla="*/ 775803 w 1011108"/>
                <a:gd name="connsiteY491" fmla="*/ 792569 h 1215214"/>
                <a:gd name="connsiteX492" fmla="*/ 774989 w 1011108"/>
                <a:gd name="connsiteY492" fmla="*/ 793163 h 1215214"/>
                <a:gd name="connsiteX493" fmla="*/ 774512 w 1011108"/>
                <a:gd name="connsiteY493" fmla="*/ 793829 h 1215214"/>
                <a:gd name="connsiteX494" fmla="*/ 776108 w 1011108"/>
                <a:gd name="connsiteY494" fmla="*/ 794947 h 1215214"/>
                <a:gd name="connsiteX495" fmla="*/ 776585 w 1011108"/>
                <a:gd name="connsiteY495" fmla="*/ 795941 h 1215214"/>
                <a:gd name="connsiteX496" fmla="*/ 776750 w 1011108"/>
                <a:gd name="connsiteY496" fmla="*/ 797036 h 1215214"/>
                <a:gd name="connsiteX497" fmla="*/ 776585 w 1011108"/>
                <a:gd name="connsiteY497" fmla="*/ 798397 h 1215214"/>
                <a:gd name="connsiteX498" fmla="*/ 776875 w 1011108"/>
                <a:gd name="connsiteY498" fmla="*/ 799446 h 1215214"/>
                <a:gd name="connsiteX499" fmla="*/ 777775 w 1011108"/>
                <a:gd name="connsiteY499" fmla="*/ 799641 h 1215214"/>
                <a:gd name="connsiteX500" fmla="*/ 778025 w 1011108"/>
                <a:gd name="connsiteY500" fmla="*/ 798272 h 1215214"/>
                <a:gd name="connsiteX501" fmla="*/ 777767 w 1011108"/>
                <a:gd name="connsiteY501" fmla="*/ 796614 h 1215214"/>
                <a:gd name="connsiteX502" fmla="*/ 777978 w 1011108"/>
                <a:gd name="connsiteY502" fmla="*/ 795205 h 1215214"/>
                <a:gd name="connsiteX503" fmla="*/ 892912 w 1011108"/>
                <a:gd name="connsiteY503" fmla="*/ 422450 h 1215214"/>
                <a:gd name="connsiteX504" fmla="*/ 890260 w 1011108"/>
                <a:gd name="connsiteY504" fmla="*/ 417693 h 1215214"/>
                <a:gd name="connsiteX505" fmla="*/ 889673 w 1011108"/>
                <a:gd name="connsiteY505" fmla="*/ 413962 h 1215214"/>
                <a:gd name="connsiteX506" fmla="*/ 888742 w 1011108"/>
                <a:gd name="connsiteY506" fmla="*/ 410770 h 1215214"/>
                <a:gd name="connsiteX507" fmla="*/ 884619 w 1011108"/>
                <a:gd name="connsiteY507" fmla="*/ 401804 h 1215214"/>
                <a:gd name="connsiteX508" fmla="*/ 882836 w 1011108"/>
                <a:gd name="connsiteY508" fmla="*/ 396633 h 1215214"/>
                <a:gd name="connsiteX509" fmla="*/ 883829 w 1011108"/>
                <a:gd name="connsiteY509" fmla="*/ 391438 h 1215214"/>
                <a:gd name="connsiteX510" fmla="*/ 882116 w 1011108"/>
                <a:gd name="connsiteY510" fmla="*/ 374844 h 1215214"/>
                <a:gd name="connsiteX511" fmla="*/ 883891 w 1011108"/>
                <a:gd name="connsiteY511" fmla="*/ 366583 h 1215214"/>
                <a:gd name="connsiteX512" fmla="*/ 883031 w 1011108"/>
                <a:gd name="connsiteY512" fmla="*/ 365574 h 1215214"/>
                <a:gd name="connsiteX513" fmla="*/ 880895 w 1011108"/>
                <a:gd name="connsiteY513" fmla="*/ 364298 h 1215214"/>
                <a:gd name="connsiteX514" fmla="*/ 879949 w 1011108"/>
                <a:gd name="connsiteY514" fmla="*/ 362992 h 1215214"/>
                <a:gd name="connsiteX515" fmla="*/ 878532 w 1011108"/>
                <a:gd name="connsiteY515" fmla="*/ 359894 h 1215214"/>
                <a:gd name="connsiteX516" fmla="*/ 878376 w 1011108"/>
                <a:gd name="connsiteY516" fmla="*/ 353690 h 1215214"/>
                <a:gd name="connsiteX517" fmla="*/ 875638 w 1011108"/>
                <a:gd name="connsiteY517" fmla="*/ 349872 h 1215214"/>
                <a:gd name="connsiteX518" fmla="*/ 872681 w 1011108"/>
                <a:gd name="connsiteY518" fmla="*/ 348127 h 1215214"/>
                <a:gd name="connsiteX519" fmla="*/ 870678 w 1011108"/>
                <a:gd name="connsiteY519" fmla="*/ 344998 h 1215214"/>
                <a:gd name="connsiteX520" fmla="*/ 869332 w 1011108"/>
                <a:gd name="connsiteY520" fmla="*/ 342393 h 1215214"/>
                <a:gd name="connsiteX521" fmla="*/ 869145 w 1011108"/>
                <a:gd name="connsiteY521" fmla="*/ 340945 h 1215214"/>
                <a:gd name="connsiteX522" fmla="*/ 868331 w 1011108"/>
                <a:gd name="connsiteY522" fmla="*/ 338497 h 1215214"/>
                <a:gd name="connsiteX523" fmla="*/ 866062 w 1011108"/>
                <a:gd name="connsiteY523" fmla="*/ 336815 h 1215214"/>
                <a:gd name="connsiteX524" fmla="*/ 864505 w 1011108"/>
                <a:gd name="connsiteY524" fmla="*/ 336017 h 1215214"/>
                <a:gd name="connsiteX525" fmla="*/ 861165 w 1011108"/>
                <a:gd name="connsiteY525" fmla="*/ 333568 h 1215214"/>
                <a:gd name="connsiteX526" fmla="*/ 859530 w 1011108"/>
                <a:gd name="connsiteY526" fmla="*/ 331096 h 1215214"/>
                <a:gd name="connsiteX527" fmla="*/ 856173 w 1011108"/>
                <a:gd name="connsiteY527" fmla="*/ 324062 h 1215214"/>
                <a:gd name="connsiteX528" fmla="*/ 854616 w 1011108"/>
                <a:gd name="connsiteY528" fmla="*/ 322192 h 1215214"/>
                <a:gd name="connsiteX529" fmla="*/ 851518 w 1011108"/>
                <a:gd name="connsiteY529" fmla="*/ 320174 h 1215214"/>
                <a:gd name="connsiteX530" fmla="*/ 848983 w 1011108"/>
                <a:gd name="connsiteY530" fmla="*/ 320057 h 1215214"/>
                <a:gd name="connsiteX531" fmla="*/ 847348 w 1011108"/>
                <a:gd name="connsiteY531" fmla="*/ 319556 h 1215214"/>
                <a:gd name="connsiteX532" fmla="*/ 841543 w 1011108"/>
                <a:gd name="connsiteY532" fmla="*/ 315081 h 1215214"/>
                <a:gd name="connsiteX533" fmla="*/ 839736 w 1011108"/>
                <a:gd name="connsiteY533" fmla="*/ 314103 h 1215214"/>
                <a:gd name="connsiteX534" fmla="*/ 838281 w 1011108"/>
                <a:gd name="connsiteY534" fmla="*/ 312006 h 1215214"/>
                <a:gd name="connsiteX535" fmla="*/ 836106 w 1011108"/>
                <a:gd name="connsiteY535" fmla="*/ 309753 h 1215214"/>
                <a:gd name="connsiteX536" fmla="*/ 834846 w 1011108"/>
                <a:gd name="connsiteY536" fmla="*/ 308095 h 1215214"/>
                <a:gd name="connsiteX537" fmla="*/ 832914 w 1011108"/>
                <a:gd name="connsiteY537" fmla="*/ 306334 h 1215214"/>
                <a:gd name="connsiteX538" fmla="*/ 831592 w 1011108"/>
                <a:gd name="connsiteY538" fmla="*/ 299646 h 1215214"/>
                <a:gd name="connsiteX539" fmla="*/ 831592 w 1011108"/>
                <a:gd name="connsiteY539" fmla="*/ 293152 h 1215214"/>
                <a:gd name="connsiteX540" fmla="*/ 831170 w 1011108"/>
                <a:gd name="connsiteY540" fmla="*/ 285415 h 1215214"/>
                <a:gd name="connsiteX541" fmla="*/ 829159 w 1011108"/>
                <a:gd name="connsiteY541" fmla="*/ 281683 h 1215214"/>
                <a:gd name="connsiteX542" fmla="*/ 828072 w 1011108"/>
                <a:gd name="connsiteY542" fmla="*/ 280478 h 1215214"/>
                <a:gd name="connsiteX543" fmla="*/ 826882 w 1011108"/>
                <a:gd name="connsiteY543" fmla="*/ 280877 h 1215214"/>
                <a:gd name="connsiteX544" fmla="*/ 826789 w 1011108"/>
                <a:gd name="connsiteY544" fmla="*/ 283287 h 1215214"/>
                <a:gd name="connsiteX545" fmla="*/ 827117 w 1011108"/>
                <a:gd name="connsiteY545" fmla="*/ 284929 h 1215214"/>
                <a:gd name="connsiteX546" fmla="*/ 826280 w 1011108"/>
                <a:gd name="connsiteY546" fmla="*/ 285008 h 1215214"/>
                <a:gd name="connsiteX547" fmla="*/ 823291 w 1011108"/>
                <a:gd name="connsiteY547" fmla="*/ 282880 h 1215214"/>
                <a:gd name="connsiteX548" fmla="*/ 819552 w 1011108"/>
                <a:gd name="connsiteY548" fmla="*/ 280611 h 1215214"/>
                <a:gd name="connsiteX549" fmla="*/ 817533 w 1011108"/>
                <a:gd name="connsiteY549" fmla="*/ 278076 h 1215214"/>
                <a:gd name="connsiteX550" fmla="*/ 816062 w 1011108"/>
                <a:gd name="connsiteY550" fmla="*/ 275698 h 1215214"/>
                <a:gd name="connsiteX551" fmla="*/ 814842 w 1011108"/>
                <a:gd name="connsiteY551" fmla="*/ 275792 h 1215214"/>
                <a:gd name="connsiteX552" fmla="*/ 813981 w 1011108"/>
                <a:gd name="connsiteY552" fmla="*/ 276167 h 1215214"/>
                <a:gd name="connsiteX553" fmla="*/ 813121 w 1011108"/>
                <a:gd name="connsiteY553" fmla="*/ 279093 h 1215214"/>
                <a:gd name="connsiteX554" fmla="*/ 814521 w 1011108"/>
                <a:gd name="connsiteY554" fmla="*/ 284140 h 1215214"/>
                <a:gd name="connsiteX555" fmla="*/ 813833 w 1011108"/>
                <a:gd name="connsiteY555" fmla="*/ 284828 h 1215214"/>
                <a:gd name="connsiteX556" fmla="*/ 812652 w 1011108"/>
                <a:gd name="connsiteY556" fmla="*/ 283662 h 1215214"/>
                <a:gd name="connsiteX557" fmla="*/ 810500 w 1011108"/>
                <a:gd name="connsiteY557" fmla="*/ 281026 h 1215214"/>
                <a:gd name="connsiteX558" fmla="*/ 809381 w 1011108"/>
                <a:gd name="connsiteY558" fmla="*/ 281886 h 1215214"/>
                <a:gd name="connsiteX559" fmla="*/ 807903 w 1011108"/>
                <a:gd name="connsiteY559" fmla="*/ 282223 h 1215214"/>
                <a:gd name="connsiteX560" fmla="*/ 806612 w 1011108"/>
                <a:gd name="connsiteY560" fmla="*/ 279578 h 1215214"/>
                <a:gd name="connsiteX561" fmla="*/ 805524 w 1011108"/>
                <a:gd name="connsiteY561" fmla="*/ 277912 h 1215214"/>
                <a:gd name="connsiteX562" fmla="*/ 803952 w 1011108"/>
                <a:gd name="connsiteY562" fmla="*/ 272396 h 1215214"/>
                <a:gd name="connsiteX563" fmla="*/ 802544 w 1011108"/>
                <a:gd name="connsiteY563" fmla="*/ 266325 h 1215214"/>
                <a:gd name="connsiteX564" fmla="*/ 802411 w 1011108"/>
                <a:gd name="connsiteY564" fmla="*/ 261937 h 1215214"/>
                <a:gd name="connsiteX565" fmla="*/ 799664 w 1011108"/>
                <a:gd name="connsiteY565" fmla="*/ 259527 h 1215214"/>
                <a:gd name="connsiteX566" fmla="*/ 798593 w 1011108"/>
                <a:gd name="connsiteY566" fmla="*/ 255388 h 1215214"/>
                <a:gd name="connsiteX567" fmla="*/ 797740 w 1011108"/>
                <a:gd name="connsiteY567" fmla="*/ 254238 h 1215214"/>
                <a:gd name="connsiteX568" fmla="*/ 796934 w 1011108"/>
                <a:gd name="connsiteY568" fmla="*/ 251304 h 1215214"/>
                <a:gd name="connsiteX569" fmla="*/ 793766 w 1011108"/>
                <a:gd name="connsiteY569" fmla="*/ 247471 h 1215214"/>
                <a:gd name="connsiteX570" fmla="*/ 790511 w 1011108"/>
                <a:gd name="connsiteY570" fmla="*/ 244764 h 1215214"/>
                <a:gd name="connsiteX571" fmla="*/ 787812 w 1011108"/>
                <a:gd name="connsiteY571" fmla="*/ 242206 h 1215214"/>
                <a:gd name="connsiteX572" fmla="*/ 785488 w 1011108"/>
                <a:gd name="connsiteY572" fmla="*/ 238584 h 1215214"/>
                <a:gd name="connsiteX573" fmla="*/ 786505 w 1011108"/>
                <a:gd name="connsiteY573" fmla="*/ 235963 h 1215214"/>
                <a:gd name="connsiteX574" fmla="*/ 788156 w 1011108"/>
                <a:gd name="connsiteY574" fmla="*/ 236518 h 1215214"/>
                <a:gd name="connsiteX575" fmla="*/ 789909 w 1011108"/>
                <a:gd name="connsiteY575" fmla="*/ 236268 h 1215214"/>
                <a:gd name="connsiteX576" fmla="*/ 788508 w 1011108"/>
                <a:gd name="connsiteY576" fmla="*/ 233600 h 1215214"/>
                <a:gd name="connsiteX577" fmla="*/ 787147 w 1011108"/>
                <a:gd name="connsiteY577" fmla="*/ 231808 h 1215214"/>
                <a:gd name="connsiteX578" fmla="*/ 783666 w 1011108"/>
                <a:gd name="connsiteY578" fmla="*/ 228452 h 1215214"/>
                <a:gd name="connsiteX579" fmla="*/ 782046 w 1011108"/>
                <a:gd name="connsiteY579" fmla="*/ 227607 h 1215214"/>
                <a:gd name="connsiteX580" fmla="*/ 778541 w 1011108"/>
                <a:gd name="connsiteY580" fmla="*/ 227115 h 1215214"/>
                <a:gd name="connsiteX581" fmla="*/ 774645 w 1011108"/>
                <a:gd name="connsiteY581" fmla="*/ 224056 h 1215214"/>
                <a:gd name="connsiteX582" fmla="*/ 772259 w 1011108"/>
                <a:gd name="connsiteY582" fmla="*/ 222733 h 1215214"/>
                <a:gd name="connsiteX583" fmla="*/ 770577 w 1011108"/>
                <a:gd name="connsiteY583" fmla="*/ 222522 h 1215214"/>
                <a:gd name="connsiteX584" fmla="*/ 768629 w 1011108"/>
                <a:gd name="connsiteY584" fmla="*/ 222045 h 1215214"/>
                <a:gd name="connsiteX585" fmla="*/ 767252 w 1011108"/>
                <a:gd name="connsiteY585" fmla="*/ 220316 h 1215214"/>
                <a:gd name="connsiteX586" fmla="*/ 764819 w 1011108"/>
                <a:gd name="connsiteY586" fmla="*/ 219745 h 1215214"/>
                <a:gd name="connsiteX587" fmla="*/ 761392 w 1011108"/>
                <a:gd name="connsiteY587" fmla="*/ 216326 h 1215214"/>
                <a:gd name="connsiteX588" fmla="*/ 759710 w 1011108"/>
                <a:gd name="connsiteY588" fmla="*/ 212883 h 1215214"/>
                <a:gd name="connsiteX589" fmla="*/ 758865 w 1011108"/>
                <a:gd name="connsiteY589" fmla="*/ 211616 h 1215214"/>
                <a:gd name="connsiteX590" fmla="*/ 757715 w 1011108"/>
                <a:gd name="connsiteY590" fmla="*/ 210662 h 1215214"/>
                <a:gd name="connsiteX591" fmla="*/ 756025 w 1011108"/>
                <a:gd name="connsiteY591" fmla="*/ 211233 h 1215214"/>
                <a:gd name="connsiteX592" fmla="*/ 754633 w 1011108"/>
                <a:gd name="connsiteY592" fmla="*/ 211491 h 1215214"/>
                <a:gd name="connsiteX593" fmla="*/ 751566 w 1011108"/>
                <a:gd name="connsiteY593" fmla="*/ 211006 h 1215214"/>
                <a:gd name="connsiteX594" fmla="*/ 750557 w 1011108"/>
                <a:gd name="connsiteY594" fmla="*/ 209605 h 1215214"/>
                <a:gd name="connsiteX595" fmla="*/ 748578 w 1011108"/>
                <a:gd name="connsiteY595" fmla="*/ 207830 h 1215214"/>
                <a:gd name="connsiteX596" fmla="*/ 744768 w 1011108"/>
                <a:gd name="connsiteY596" fmla="*/ 207360 h 1215214"/>
                <a:gd name="connsiteX597" fmla="*/ 741756 w 1011108"/>
                <a:gd name="connsiteY597" fmla="*/ 206241 h 1215214"/>
                <a:gd name="connsiteX598" fmla="*/ 739455 w 1011108"/>
                <a:gd name="connsiteY598" fmla="*/ 205138 h 1215214"/>
                <a:gd name="connsiteX599" fmla="*/ 737124 w 1011108"/>
                <a:gd name="connsiteY599" fmla="*/ 203730 h 1215214"/>
                <a:gd name="connsiteX600" fmla="*/ 734980 w 1011108"/>
                <a:gd name="connsiteY600" fmla="*/ 201383 h 1215214"/>
                <a:gd name="connsiteX601" fmla="*/ 733079 w 1011108"/>
                <a:gd name="connsiteY601" fmla="*/ 198246 h 1215214"/>
                <a:gd name="connsiteX602" fmla="*/ 733408 w 1011108"/>
                <a:gd name="connsiteY602" fmla="*/ 194225 h 1215214"/>
                <a:gd name="connsiteX603" fmla="*/ 733885 w 1011108"/>
                <a:gd name="connsiteY603" fmla="*/ 191619 h 1215214"/>
                <a:gd name="connsiteX604" fmla="*/ 731460 w 1011108"/>
                <a:gd name="connsiteY604" fmla="*/ 190610 h 1215214"/>
                <a:gd name="connsiteX605" fmla="*/ 727274 w 1011108"/>
                <a:gd name="connsiteY605" fmla="*/ 185157 h 1215214"/>
                <a:gd name="connsiteX606" fmla="*/ 727071 w 1011108"/>
                <a:gd name="connsiteY606" fmla="*/ 182928 h 1215214"/>
                <a:gd name="connsiteX607" fmla="*/ 728197 w 1011108"/>
                <a:gd name="connsiteY607" fmla="*/ 178374 h 1215214"/>
                <a:gd name="connsiteX608" fmla="*/ 729339 w 1011108"/>
                <a:gd name="connsiteY608" fmla="*/ 170536 h 1215214"/>
                <a:gd name="connsiteX609" fmla="*/ 727673 w 1011108"/>
                <a:gd name="connsiteY609" fmla="*/ 164715 h 1215214"/>
                <a:gd name="connsiteX610" fmla="*/ 724426 w 1011108"/>
                <a:gd name="connsiteY610" fmla="*/ 157619 h 1215214"/>
                <a:gd name="connsiteX611" fmla="*/ 724646 w 1011108"/>
                <a:gd name="connsiteY611" fmla="*/ 154020 h 1215214"/>
                <a:gd name="connsiteX612" fmla="*/ 723011 w 1011108"/>
                <a:gd name="connsiteY612" fmla="*/ 153973 h 1215214"/>
                <a:gd name="connsiteX613" fmla="*/ 721196 w 1011108"/>
                <a:gd name="connsiteY613" fmla="*/ 153269 h 1215214"/>
                <a:gd name="connsiteX614" fmla="*/ 718637 w 1011108"/>
                <a:gd name="connsiteY614" fmla="*/ 149772 h 1215214"/>
                <a:gd name="connsiteX615" fmla="*/ 716697 w 1011108"/>
                <a:gd name="connsiteY615" fmla="*/ 147472 h 1215214"/>
                <a:gd name="connsiteX616" fmla="*/ 715391 w 1011108"/>
                <a:gd name="connsiteY616" fmla="*/ 145352 h 1215214"/>
                <a:gd name="connsiteX617" fmla="*/ 713974 w 1011108"/>
                <a:gd name="connsiteY617" fmla="*/ 142480 h 1215214"/>
                <a:gd name="connsiteX618" fmla="*/ 714201 w 1011108"/>
                <a:gd name="connsiteY618" fmla="*/ 140180 h 1215214"/>
                <a:gd name="connsiteX619" fmla="*/ 714538 w 1011108"/>
                <a:gd name="connsiteY619" fmla="*/ 138631 h 1215214"/>
                <a:gd name="connsiteX620" fmla="*/ 714679 w 1011108"/>
                <a:gd name="connsiteY620" fmla="*/ 134532 h 1215214"/>
                <a:gd name="connsiteX621" fmla="*/ 712871 w 1011108"/>
                <a:gd name="connsiteY621" fmla="*/ 130550 h 1215214"/>
                <a:gd name="connsiteX622" fmla="*/ 712300 w 1011108"/>
                <a:gd name="connsiteY622" fmla="*/ 126474 h 1215214"/>
                <a:gd name="connsiteX623" fmla="*/ 710587 w 1011108"/>
                <a:gd name="connsiteY623" fmla="*/ 121381 h 1215214"/>
                <a:gd name="connsiteX624" fmla="*/ 711064 w 1011108"/>
                <a:gd name="connsiteY624" fmla="*/ 118001 h 1215214"/>
                <a:gd name="connsiteX625" fmla="*/ 710689 w 1011108"/>
                <a:gd name="connsiteY625" fmla="*/ 115216 h 1215214"/>
                <a:gd name="connsiteX626" fmla="*/ 710157 w 1011108"/>
                <a:gd name="connsiteY626" fmla="*/ 112806 h 1215214"/>
                <a:gd name="connsiteX627" fmla="*/ 710712 w 1011108"/>
                <a:gd name="connsiteY627" fmla="*/ 111273 h 1215214"/>
                <a:gd name="connsiteX628" fmla="*/ 710939 w 1011108"/>
                <a:gd name="connsiteY628" fmla="*/ 109325 h 1215214"/>
                <a:gd name="connsiteX629" fmla="*/ 708576 w 1011108"/>
                <a:gd name="connsiteY629" fmla="*/ 107377 h 1215214"/>
                <a:gd name="connsiteX630" fmla="*/ 706042 w 1011108"/>
                <a:gd name="connsiteY630" fmla="*/ 105890 h 1215214"/>
                <a:gd name="connsiteX631" fmla="*/ 702771 w 1011108"/>
                <a:gd name="connsiteY631" fmla="*/ 103262 h 1215214"/>
                <a:gd name="connsiteX632" fmla="*/ 696896 w 1011108"/>
                <a:gd name="connsiteY632" fmla="*/ 99162 h 1215214"/>
                <a:gd name="connsiteX633" fmla="*/ 695543 w 1011108"/>
                <a:gd name="connsiteY633" fmla="*/ 96064 h 1215214"/>
                <a:gd name="connsiteX634" fmla="*/ 693054 w 1011108"/>
                <a:gd name="connsiteY634" fmla="*/ 93295 h 1215214"/>
                <a:gd name="connsiteX635" fmla="*/ 689729 w 1011108"/>
                <a:gd name="connsiteY635" fmla="*/ 94366 h 1215214"/>
                <a:gd name="connsiteX636" fmla="*/ 687281 w 1011108"/>
                <a:gd name="connsiteY636" fmla="*/ 94875 h 1215214"/>
                <a:gd name="connsiteX637" fmla="*/ 684996 w 1011108"/>
                <a:gd name="connsiteY637" fmla="*/ 96964 h 1215214"/>
                <a:gd name="connsiteX638" fmla="*/ 681836 w 1011108"/>
                <a:gd name="connsiteY638" fmla="*/ 98505 h 1215214"/>
                <a:gd name="connsiteX639" fmla="*/ 678769 w 1011108"/>
                <a:gd name="connsiteY639" fmla="*/ 97113 h 1215214"/>
                <a:gd name="connsiteX640" fmla="*/ 677314 w 1011108"/>
                <a:gd name="connsiteY640" fmla="*/ 95939 h 1215214"/>
                <a:gd name="connsiteX641" fmla="*/ 676234 w 1011108"/>
                <a:gd name="connsiteY641" fmla="*/ 91792 h 1215214"/>
                <a:gd name="connsiteX642" fmla="*/ 674834 w 1011108"/>
                <a:gd name="connsiteY642" fmla="*/ 87270 h 1215214"/>
                <a:gd name="connsiteX643" fmla="*/ 673645 w 1011108"/>
                <a:gd name="connsiteY643" fmla="*/ 85002 h 1215214"/>
                <a:gd name="connsiteX644" fmla="*/ 672753 w 1011108"/>
                <a:gd name="connsiteY644" fmla="*/ 82264 h 1215214"/>
                <a:gd name="connsiteX645" fmla="*/ 673590 w 1011108"/>
                <a:gd name="connsiteY645" fmla="*/ 75590 h 1215214"/>
                <a:gd name="connsiteX646" fmla="*/ 672338 w 1011108"/>
                <a:gd name="connsiteY646" fmla="*/ 72453 h 1215214"/>
                <a:gd name="connsiteX647" fmla="*/ 671947 w 1011108"/>
                <a:gd name="connsiteY647" fmla="*/ 67767 h 1215214"/>
                <a:gd name="connsiteX648" fmla="*/ 670758 w 1011108"/>
                <a:gd name="connsiteY648" fmla="*/ 62415 h 1215214"/>
                <a:gd name="connsiteX649" fmla="*/ 669436 w 1011108"/>
                <a:gd name="connsiteY649" fmla="*/ 59740 h 1215214"/>
                <a:gd name="connsiteX650" fmla="*/ 669530 w 1011108"/>
                <a:gd name="connsiteY650" fmla="*/ 57588 h 1215214"/>
                <a:gd name="connsiteX651" fmla="*/ 667073 w 1011108"/>
                <a:gd name="connsiteY651" fmla="*/ 54436 h 1215214"/>
                <a:gd name="connsiteX652" fmla="*/ 666291 w 1011108"/>
                <a:gd name="connsiteY652" fmla="*/ 52175 h 1215214"/>
                <a:gd name="connsiteX653" fmla="*/ 664898 w 1011108"/>
                <a:gd name="connsiteY653" fmla="*/ 51361 h 1215214"/>
                <a:gd name="connsiteX654" fmla="*/ 663130 w 1011108"/>
                <a:gd name="connsiteY654" fmla="*/ 50070 h 1215214"/>
                <a:gd name="connsiteX655" fmla="*/ 662879 w 1011108"/>
                <a:gd name="connsiteY655" fmla="*/ 48341 h 1215214"/>
                <a:gd name="connsiteX656" fmla="*/ 663013 w 1011108"/>
                <a:gd name="connsiteY656" fmla="*/ 47081 h 1215214"/>
                <a:gd name="connsiteX657" fmla="*/ 664069 w 1011108"/>
                <a:gd name="connsiteY657" fmla="*/ 44993 h 1215214"/>
                <a:gd name="connsiteX658" fmla="*/ 664640 w 1011108"/>
                <a:gd name="connsiteY658" fmla="*/ 42286 h 1215214"/>
                <a:gd name="connsiteX659" fmla="*/ 662176 w 1011108"/>
                <a:gd name="connsiteY659" fmla="*/ 41613 h 1215214"/>
                <a:gd name="connsiteX660" fmla="*/ 660462 w 1011108"/>
                <a:gd name="connsiteY660" fmla="*/ 41496 h 1215214"/>
                <a:gd name="connsiteX661" fmla="*/ 659265 w 1011108"/>
                <a:gd name="connsiteY661" fmla="*/ 40643 h 1215214"/>
                <a:gd name="connsiteX662" fmla="*/ 657920 w 1011108"/>
                <a:gd name="connsiteY662" fmla="*/ 39321 h 1215214"/>
                <a:gd name="connsiteX663" fmla="*/ 657434 w 1011108"/>
                <a:gd name="connsiteY663" fmla="*/ 35112 h 1215214"/>
                <a:gd name="connsiteX664" fmla="*/ 657481 w 1011108"/>
                <a:gd name="connsiteY664" fmla="*/ 30652 h 1215214"/>
                <a:gd name="connsiteX665" fmla="*/ 657129 w 1011108"/>
                <a:gd name="connsiteY665" fmla="*/ 27867 h 1215214"/>
                <a:gd name="connsiteX666" fmla="*/ 656394 w 1011108"/>
                <a:gd name="connsiteY666" fmla="*/ 25794 h 1215214"/>
                <a:gd name="connsiteX667" fmla="*/ 655878 w 1011108"/>
                <a:gd name="connsiteY667" fmla="*/ 23603 h 1215214"/>
                <a:gd name="connsiteX668" fmla="*/ 654634 w 1011108"/>
                <a:gd name="connsiteY668" fmla="*/ 21272 h 1215214"/>
                <a:gd name="connsiteX669" fmla="*/ 650894 w 1011108"/>
                <a:gd name="connsiteY669" fmla="*/ 18244 h 1215214"/>
                <a:gd name="connsiteX670" fmla="*/ 651168 w 1011108"/>
                <a:gd name="connsiteY670" fmla="*/ 17024 h 1215214"/>
                <a:gd name="connsiteX671" fmla="*/ 652036 w 1011108"/>
                <a:gd name="connsiteY671" fmla="*/ 15443 h 1215214"/>
                <a:gd name="connsiteX672" fmla="*/ 650714 w 1011108"/>
                <a:gd name="connsiteY672" fmla="*/ 14536 h 1215214"/>
                <a:gd name="connsiteX673" fmla="*/ 648774 w 1011108"/>
                <a:gd name="connsiteY673" fmla="*/ 14536 h 1215214"/>
                <a:gd name="connsiteX674" fmla="*/ 647679 w 1011108"/>
                <a:gd name="connsiteY674" fmla="*/ 16648 h 1215214"/>
                <a:gd name="connsiteX675" fmla="*/ 645910 w 1011108"/>
                <a:gd name="connsiteY675" fmla="*/ 18463 h 1215214"/>
                <a:gd name="connsiteX676" fmla="*/ 642445 w 1011108"/>
                <a:gd name="connsiteY676" fmla="*/ 19848 h 1215214"/>
                <a:gd name="connsiteX677" fmla="*/ 641796 w 1011108"/>
                <a:gd name="connsiteY677" fmla="*/ 27108 h 1215214"/>
                <a:gd name="connsiteX678" fmla="*/ 639644 w 1011108"/>
                <a:gd name="connsiteY678" fmla="*/ 35088 h 1215214"/>
                <a:gd name="connsiteX679" fmla="*/ 637688 w 1011108"/>
                <a:gd name="connsiteY679" fmla="*/ 40979 h 1215214"/>
                <a:gd name="connsiteX680" fmla="*/ 638048 w 1011108"/>
                <a:gd name="connsiteY680" fmla="*/ 42763 h 1215214"/>
                <a:gd name="connsiteX681" fmla="*/ 637892 w 1011108"/>
                <a:gd name="connsiteY681" fmla="*/ 44508 h 1215214"/>
                <a:gd name="connsiteX682" fmla="*/ 636835 w 1011108"/>
                <a:gd name="connsiteY682" fmla="*/ 43725 h 1215214"/>
                <a:gd name="connsiteX683" fmla="*/ 635904 w 1011108"/>
                <a:gd name="connsiteY683" fmla="*/ 42747 h 1215214"/>
                <a:gd name="connsiteX684" fmla="*/ 634480 w 1011108"/>
                <a:gd name="connsiteY684" fmla="*/ 45079 h 1215214"/>
                <a:gd name="connsiteX685" fmla="*/ 631907 w 1011108"/>
                <a:gd name="connsiteY685" fmla="*/ 51126 h 1215214"/>
                <a:gd name="connsiteX686" fmla="*/ 631672 w 1011108"/>
                <a:gd name="connsiteY686" fmla="*/ 54263 h 1215214"/>
                <a:gd name="connsiteX687" fmla="*/ 633182 w 1011108"/>
                <a:gd name="connsiteY687" fmla="*/ 55108 h 1215214"/>
                <a:gd name="connsiteX688" fmla="*/ 634238 w 1011108"/>
                <a:gd name="connsiteY688" fmla="*/ 55938 h 1215214"/>
                <a:gd name="connsiteX689" fmla="*/ 635497 w 1011108"/>
                <a:gd name="connsiteY689" fmla="*/ 56211 h 1215214"/>
                <a:gd name="connsiteX690" fmla="*/ 636068 w 1011108"/>
                <a:gd name="connsiteY690" fmla="*/ 56986 h 1215214"/>
                <a:gd name="connsiteX691" fmla="*/ 636389 w 1011108"/>
                <a:gd name="connsiteY691" fmla="*/ 58504 h 1215214"/>
                <a:gd name="connsiteX692" fmla="*/ 637203 w 1011108"/>
                <a:gd name="connsiteY692" fmla="*/ 59810 h 1215214"/>
                <a:gd name="connsiteX693" fmla="*/ 637000 w 1011108"/>
                <a:gd name="connsiteY693" fmla="*/ 61226 h 1215214"/>
                <a:gd name="connsiteX694" fmla="*/ 636022 w 1011108"/>
                <a:gd name="connsiteY694" fmla="*/ 60671 h 1215214"/>
                <a:gd name="connsiteX695" fmla="*/ 633964 w 1011108"/>
                <a:gd name="connsiteY695" fmla="*/ 60679 h 1215214"/>
                <a:gd name="connsiteX696" fmla="*/ 632916 w 1011108"/>
                <a:gd name="connsiteY696" fmla="*/ 61907 h 1215214"/>
                <a:gd name="connsiteX697" fmla="*/ 630263 w 1011108"/>
                <a:gd name="connsiteY697" fmla="*/ 64364 h 1215214"/>
                <a:gd name="connsiteX698" fmla="*/ 630960 w 1011108"/>
                <a:gd name="connsiteY698" fmla="*/ 71436 h 1215214"/>
                <a:gd name="connsiteX699" fmla="*/ 629716 w 1011108"/>
                <a:gd name="connsiteY699" fmla="*/ 75160 h 1215214"/>
                <a:gd name="connsiteX700" fmla="*/ 628519 w 1011108"/>
                <a:gd name="connsiteY700" fmla="*/ 78047 h 1215214"/>
                <a:gd name="connsiteX701" fmla="*/ 627165 w 1011108"/>
                <a:gd name="connsiteY701" fmla="*/ 83523 h 1215214"/>
                <a:gd name="connsiteX702" fmla="*/ 627345 w 1011108"/>
                <a:gd name="connsiteY702" fmla="*/ 86425 h 1215214"/>
                <a:gd name="connsiteX703" fmla="*/ 628543 w 1011108"/>
                <a:gd name="connsiteY703" fmla="*/ 88491 h 1215214"/>
                <a:gd name="connsiteX704" fmla="*/ 629833 w 1011108"/>
                <a:gd name="connsiteY704" fmla="*/ 91511 h 1215214"/>
                <a:gd name="connsiteX705" fmla="*/ 629051 w 1011108"/>
                <a:gd name="connsiteY705" fmla="*/ 95673 h 1215214"/>
                <a:gd name="connsiteX706" fmla="*/ 628261 w 1011108"/>
                <a:gd name="connsiteY706" fmla="*/ 98654 h 1215214"/>
                <a:gd name="connsiteX707" fmla="*/ 630029 w 1011108"/>
                <a:gd name="connsiteY707" fmla="*/ 107291 h 1215214"/>
                <a:gd name="connsiteX708" fmla="*/ 630522 w 1011108"/>
                <a:gd name="connsiteY708" fmla="*/ 111891 h 1215214"/>
                <a:gd name="connsiteX709" fmla="*/ 629552 w 1011108"/>
                <a:gd name="connsiteY709" fmla="*/ 115028 h 1215214"/>
                <a:gd name="connsiteX710" fmla="*/ 626704 w 1011108"/>
                <a:gd name="connsiteY710" fmla="*/ 124307 h 1215214"/>
                <a:gd name="connsiteX711" fmla="*/ 625421 w 1011108"/>
                <a:gd name="connsiteY711" fmla="*/ 131097 h 1215214"/>
                <a:gd name="connsiteX712" fmla="*/ 625836 w 1011108"/>
                <a:gd name="connsiteY712" fmla="*/ 134845 h 1215214"/>
                <a:gd name="connsiteX713" fmla="*/ 624599 w 1011108"/>
                <a:gd name="connsiteY713" fmla="*/ 138287 h 1215214"/>
                <a:gd name="connsiteX714" fmla="*/ 623191 w 1011108"/>
                <a:gd name="connsiteY714" fmla="*/ 143795 h 1215214"/>
                <a:gd name="connsiteX715" fmla="*/ 621603 w 1011108"/>
                <a:gd name="connsiteY715" fmla="*/ 147957 h 1215214"/>
                <a:gd name="connsiteX716" fmla="*/ 616041 w 1011108"/>
                <a:gd name="connsiteY716" fmla="*/ 156359 h 1215214"/>
                <a:gd name="connsiteX717" fmla="*/ 614937 w 1011108"/>
                <a:gd name="connsiteY717" fmla="*/ 160427 h 1215214"/>
                <a:gd name="connsiteX718" fmla="*/ 613068 w 1011108"/>
                <a:gd name="connsiteY718" fmla="*/ 165497 h 1215214"/>
                <a:gd name="connsiteX719" fmla="*/ 609070 w 1011108"/>
                <a:gd name="connsiteY719" fmla="*/ 168454 h 1215214"/>
                <a:gd name="connsiteX720" fmla="*/ 606050 w 1011108"/>
                <a:gd name="connsiteY720" fmla="*/ 170301 h 1215214"/>
                <a:gd name="connsiteX721" fmla="*/ 599431 w 1011108"/>
                <a:gd name="connsiteY721" fmla="*/ 172131 h 1215214"/>
                <a:gd name="connsiteX722" fmla="*/ 595614 w 1011108"/>
                <a:gd name="connsiteY722" fmla="*/ 172092 h 1215214"/>
                <a:gd name="connsiteX723" fmla="*/ 593642 w 1011108"/>
                <a:gd name="connsiteY723" fmla="*/ 170973 h 1215214"/>
                <a:gd name="connsiteX724" fmla="*/ 592508 w 1011108"/>
                <a:gd name="connsiteY724" fmla="*/ 170003 h 1215214"/>
                <a:gd name="connsiteX725" fmla="*/ 588010 w 1011108"/>
                <a:gd name="connsiteY725" fmla="*/ 168384 h 1215214"/>
                <a:gd name="connsiteX726" fmla="*/ 582541 w 1011108"/>
                <a:gd name="connsiteY726" fmla="*/ 164722 h 1215214"/>
                <a:gd name="connsiteX727" fmla="*/ 578332 w 1011108"/>
                <a:gd name="connsiteY727" fmla="*/ 163533 h 1215214"/>
                <a:gd name="connsiteX728" fmla="*/ 576251 w 1011108"/>
                <a:gd name="connsiteY728" fmla="*/ 159856 h 1215214"/>
                <a:gd name="connsiteX729" fmla="*/ 576047 w 1011108"/>
                <a:gd name="connsiteY729" fmla="*/ 158331 h 1215214"/>
                <a:gd name="connsiteX730" fmla="*/ 575296 w 1011108"/>
                <a:gd name="connsiteY730" fmla="*/ 156344 h 1215214"/>
                <a:gd name="connsiteX731" fmla="*/ 573090 w 1011108"/>
                <a:gd name="connsiteY731" fmla="*/ 153731 h 1215214"/>
                <a:gd name="connsiteX732" fmla="*/ 568928 w 1011108"/>
                <a:gd name="connsiteY732" fmla="*/ 152847 h 1215214"/>
                <a:gd name="connsiteX733" fmla="*/ 564656 w 1011108"/>
                <a:gd name="connsiteY733" fmla="*/ 150961 h 1215214"/>
                <a:gd name="connsiteX734" fmla="*/ 562020 w 1011108"/>
                <a:gd name="connsiteY734" fmla="*/ 151227 h 1215214"/>
                <a:gd name="connsiteX735" fmla="*/ 556301 w 1011108"/>
                <a:gd name="connsiteY735" fmla="*/ 149608 h 1215214"/>
                <a:gd name="connsiteX736" fmla="*/ 552491 w 1011108"/>
                <a:gd name="connsiteY736" fmla="*/ 147300 h 1215214"/>
                <a:gd name="connsiteX737" fmla="*/ 549009 w 1011108"/>
                <a:gd name="connsiteY737" fmla="*/ 144100 h 1215214"/>
                <a:gd name="connsiteX738" fmla="*/ 544417 w 1011108"/>
                <a:gd name="connsiteY738" fmla="*/ 138561 h 1215214"/>
                <a:gd name="connsiteX739" fmla="*/ 540521 w 1011108"/>
                <a:gd name="connsiteY739" fmla="*/ 137067 h 1215214"/>
                <a:gd name="connsiteX740" fmla="*/ 535538 w 1011108"/>
                <a:gd name="connsiteY740" fmla="*/ 134774 h 1215214"/>
                <a:gd name="connsiteX741" fmla="*/ 532674 w 1011108"/>
                <a:gd name="connsiteY741" fmla="*/ 132865 h 1215214"/>
                <a:gd name="connsiteX742" fmla="*/ 530937 w 1011108"/>
                <a:gd name="connsiteY742" fmla="*/ 131942 h 1215214"/>
                <a:gd name="connsiteX743" fmla="*/ 529013 w 1011108"/>
                <a:gd name="connsiteY743" fmla="*/ 130511 h 1215214"/>
                <a:gd name="connsiteX744" fmla="*/ 527260 w 1011108"/>
                <a:gd name="connsiteY744" fmla="*/ 130831 h 1215214"/>
                <a:gd name="connsiteX745" fmla="*/ 524233 w 1011108"/>
                <a:gd name="connsiteY745" fmla="*/ 130870 h 1215214"/>
                <a:gd name="connsiteX746" fmla="*/ 522332 w 1011108"/>
                <a:gd name="connsiteY746" fmla="*/ 129525 h 1215214"/>
                <a:gd name="connsiteX747" fmla="*/ 522089 w 1011108"/>
                <a:gd name="connsiteY747" fmla="*/ 128469 h 1215214"/>
                <a:gd name="connsiteX748" fmla="*/ 522378 w 1011108"/>
                <a:gd name="connsiteY748" fmla="*/ 127639 h 1215214"/>
                <a:gd name="connsiteX749" fmla="*/ 522488 w 1011108"/>
                <a:gd name="connsiteY749" fmla="*/ 126130 h 1215214"/>
                <a:gd name="connsiteX750" fmla="*/ 521823 w 1011108"/>
                <a:gd name="connsiteY750" fmla="*/ 125903 h 1215214"/>
                <a:gd name="connsiteX751" fmla="*/ 521150 w 1011108"/>
                <a:gd name="connsiteY751" fmla="*/ 125903 h 1215214"/>
                <a:gd name="connsiteX752" fmla="*/ 520595 w 1011108"/>
                <a:gd name="connsiteY752" fmla="*/ 126310 h 1215214"/>
                <a:gd name="connsiteX753" fmla="*/ 519820 w 1011108"/>
                <a:gd name="connsiteY753" fmla="*/ 126607 h 1215214"/>
                <a:gd name="connsiteX754" fmla="*/ 517145 w 1011108"/>
                <a:gd name="connsiteY754" fmla="*/ 125449 h 1215214"/>
                <a:gd name="connsiteX755" fmla="*/ 513397 w 1011108"/>
                <a:gd name="connsiteY755" fmla="*/ 123517 h 1215214"/>
                <a:gd name="connsiteX756" fmla="*/ 512693 w 1011108"/>
                <a:gd name="connsiteY756" fmla="*/ 121819 h 1215214"/>
                <a:gd name="connsiteX757" fmla="*/ 511512 w 1011108"/>
                <a:gd name="connsiteY757" fmla="*/ 119746 h 1215214"/>
                <a:gd name="connsiteX758" fmla="*/ 506333 w 1011108"/>
                <a:gd name="connsiteY758" fmla="*/ 116734 h 1215214"/>
                <a:gd name="connsiteX759" fmla="*/ 503328 w 1011108"/>
                <a:gd name="connsiteY759" fmla="*/ 114246 h 1215214"/>
                <a:gd name="connsiteX760" fmla="*/ 496694 w 1011108"/>
                <a:gd name="connsiteY760" fmla="*/ 110639 h 1215214"/>
                <a:gd name="connsiteX761" fmla="*/ 494996 w 1011108"/>
                <a:gd name="connsiteY761" fmla="*/ 108894 h 1215214"/>
                <a:gd name="connsiteX762" fmla="*/ 494441 w 1011108"/>
                <a:gd name="connsiteY762" fmla="*/ 107369 h 1215214"/>
                <a:gd name="connsiteX763" fmla="*/ 493948 w 1011108"/>
                <a:gd name="connsiteY763" fmla="*/ 105171 h 1215214"/>
                <a:gd name="connsiteX764" fmla="*/ 495435 w 1011108"/>
                <a:gd name="connsiteY764" fmla="*/ 102886 h 1215214"/>
                <a:gd name="connsiteX765" fmla="*/ 496882 w 1011108"/>
                <a:gd name="connsiteY765" fmla="*/ 101267 h 1215214"/>
                <a:gd name="connsiteX766" fmla="*/ 501396 w 1011108"/>
                <a:gd name="connsiteY766" fmla="*/ 94546 h 1215214"/>
                <a:gd name="connsiteX767" fmla="*/ 502750 w 1011108"/>
                <a:gd name="connsiteY767" fmla="*/ 93373 h 1215214"/>
                <a:gd name="connsiteX768" fmla="*/ 504447 w 1011108"/>
                <a:gd name="connsiteY768" fmla="*/ 91550 h 1215214"/>
                <a:gd name="connsiteX769" fmla="*/ 506004 w 1011108"/>
                <a:gd name="connsiteY769" fmla="*/ 86645 h 1215214"/>
                <a:gd name="connsiteX770" fmla="*/ 506778 w 1011108"/>
                <a:gd name="connsiteY770" fmla="*/ 83844 h 1215214"/>
                <a:gd name="connsiteX771" fmla="*/ 505457 w 1011108"/>
                <a:gd name="connsiteY771" fmla="*/ 79604 h 1215214"/>
                <a:gd name="connsiteX772" fmla="*/ 505409 w 1011108"/>
                <a:gd name="connsiteY772" fmla="*/ 72484 h 1215214"/>
                <a:gd name="connsiteX773" fmla="*/ 510651 w 1011108"/>
                <a:gd name="connsiteY773" fmla="*/ 69723 h 1215214"/>
                <a:gd name="connsiteX774" fmla="*/ 512114 w 1011108"/>
                <a:gd name="connsiteY774" fmla="*/ 69363 h 1215214"/>
                <a:gd name="connsiteX775" fmla="*/ 513468 w 1011108"/>
                <a:gd name="connsiteY775" fmla="*/ 68753 h 1215214"/>
                <a:gd name="connsiteX776" fmla="*/ 515017 w 1011108"/>
                <a:gd name="connsiteY776" fmla="*/ 69613 h 1215214"/>
                <a:gd name="connsiteX777" fmla="*/ 516057 w 1011108"/>
                <a:gd name="connsiteY777" fmla="*/ 70951 h 1215214"/>
                <a:gd name="connsiteX778" fmla="*/ 517137 w 1011108"/>
                <a:gd name="connsiteY778" fmla="*/ 70708 h 1215214"/>
                <a:gd name="connsiteX779" fmla="*/ 520063 w 1011108"/>
                <a:gd name="connsiteY779" fmla="*/ 65748 h 1215214"/>
                <a:gd name="connsiteX780" fmla="*/ 519593 w 1011108"/>
                <a:gd name="connsiteY780" fmla="*/ 63683 h 1215214"/>
                <a:gd name="connsiteX781" fmla="*/ 518381 w 1011108"/>
                <a:gd name="connsiteY781" fmla="*/ 61923 h 1215214"/>
                <a:gd name="connsiteX782" fmla="*/ 518803 w 1011108"/>
                <a:gd name="connsiteY782" fmla="*/ 60835 h 1215214"/>
                <a:gd name="connsiteX783" fmla="*/ 527816 w 1011108"/>
                <a:gd name="connsiteY783" fmla="*/ 51126 h 1215214"/>
                <a:gd name="connsiteX784" fmla="*/ 526713 w 1011108"/>
                <a:gd name="connsiteY784" fmla="*/ 48748 h 1215214"/>
                <a:gd name="connsiteX785" fmla="*/ 525375 w 1011108"/>
                <a:gd name="connsiteY785" fmla="*/ 48200 h 1215214"/>
                <a:gd name="connsiteX786" fmla="*/ 522809 w 1011108"/>
                <a:gd name="connsiteY786" fmla="*/ 48365 h 1215214"/>
                <a:gd name="connsiteX787" fmla="*/ 520392 w 1011108"/>
                <a:gd name="connsiteY787" fmla="*/ 46291 h 1215214"/>
                <a:gd name="connsiteX788" fmla="*/ 518874 w 1011108"/>
                <a:gd name="connsiteY788" fmla="*/ 42372 h 1215214"/>
                <a:gd name="connsiteX789" fmla="*/ 516746 w 1011108"/>
                <a:gd name="connsiteY789" fmla="*/ 42231 h 1215214"/>
                <a:gd name="connsiteX790" fmla="*/ 512943 w 1011108"/>
                <a:gd name="connsiteY790" fmla="*/ 46252 h 1215214"/>
                <a:gd name="connsiteX791" fmla="*/ 512497 w 1011108"/>
                <a:gd name="connsiteY791" fmla="*/ 47175 h 1215214"/>
                <a:gd name="connsiteX792" fmla="*/ 513420 w 1011108"/>
                <a:gd name="connsiteY792" fmla="*/ 47700 h 1215214"/>
                <a:gd name="connsiteX793" fmla="*/ 514227 w 1011108"/>
                <a:gd name="connsiteY793" fmla="*/ 50140 h 1215214"/>
                <a:gd name="connsiteX794" fmla="*/ 512740 w 1011108"/>
                <a:gd name="connsiteY794" fmla="*/ 53004 h 1215214"/>
                <a:gd name="connsiteX795" fmla="*/ 511254 w 1011108"/>
                <a:gd name="connsiteY795" fmla="*/ 53027 h 1215214"/>
                <a:gd name="connsiteX796" fmla="*/ 508813 w 1011108"/>
                <a:gd name="connsiteY796" fmla="*/ 52746 h 1215214"/>
                <a:gd name="connsiteX797" fmla="*/ 507702 w 1011108"/>
                <a:gd name="connsiteY797" fmla="*/ 50704 h 1215214"/>
                <a:gd name="connsiteX798" fmla="*/ 507201 w 1011108"/>
                <a:gd name="connsiteY798" fmla="*/ 47590 h 1215214"/>
                <a:gd name="connsiteX799" fmla="*/ 505652 w 1011108"/>
                <a:gd name="connsiteY799" fmla="*/ 46714 h 1215214"/>
                <a:gd name="connsiteX800" fmla="*/ 503884 w 1011108"/>
                <a:gd name="connsiteY800" fmla="*/ 47301 h 1215214"/>
                <a:gd name="connsiteX801" fmla="*/ 502421 w 1011108"/>
                <a:gd name="connsiteY801" fmla="*/ 48396 h 1215214"/>
                <a:gd name="connsiteX802" fmla="*/ 501388 w 1011108"/>
                <a:gd name="connsiteY802" fmla="*/ 48709 h 1215214"/>
                <a:gd name="connsiteX803" fmla="*/ 500528 w 1011108"/>
                <a:gd name="connsiteY803" fmla="*/ 47997 h 1215214"/>
                <a:gd name="connsiteX804" fmla="*/ 500481 w 1011108"/>
                <a:gd name="connsiteY804" fmla="*/ 46698 h 1215214"/>
                <a:gd name="connsiteX805" fmla="*/ 502711 w 1011108"/>
                <a:gd name="connsiteY805" fmla="*/ 44539 h 1215214"/>
                <a:gd name="connsiteX806" fmla="*/ 504580 w 1011108"/>
                <a:gd name="connsiteY806" fmla="*/ 43154 h 1215214"/>
                <a:gd name="connsiteX807" fmla="*/ 504729 w 1011108"/>
                <a:gd name="connsiteY807" fmla="*/ 42638 h 1215214"/>
                <a:gd name="connsiteX808" fmla="*/ 503368 w 1011108"/>
                <a:gd name="connsiteY808" fmla="*/ 42215 h 1215214"/>
                <a:gd name="connsiteX809" fmla="*/ 503571 w 1011108"/>
                <a:gd name="connsiteY809" fmla="*/ 41214 h 1215214"/>
                <a:gd name="connsiteX810" fmla="*/ 505308 w 1011108"/>
                <a:gd name="connsiteY810" fmla="*/ 39438 h 1215214"/>
                <a:gd name="connsiteX811" fmla="*/ 504494 w 1011108"/>
                <a:gd name="connsiteY811" fmla="*/ 39344 h 1215214"/>
                <a:gd name="connsiteX812" fmla="*/ 502374 w 1011108"/>
                <a:gd name="connsiteY812" fmla="*/ 41245 h 1215214"/>
                <a:gd name="connsiteX813" fmla="*/ 500113 w 1011108"/>
                <a:gd name="connsiteY813" fmla="*/ 42341 h 1215214"/>
                <a:gd name="connsiteX814" fmla="*/ 497109 w 1011108"/>
                <a:gd name="connsiteY814" fmla="*/ 44672 h 1215214"/>
                <a:gd name="connsiteX815" fmla="*/ 492798 w 1011108"/>
                <a:gd name="connsiteY815" fmla="*/ 46197 h 1215214"/>
                <a:gd name="connsiteX816" fmla="*/ 489841 w 1011108"/>
                <a:gd name="connsiteY816" fmla="*/ 48263 h 1215214"/>
                <a:gd name="connsiteX817" fmla="*/ 485718 w 1011108"/>
                <a:gd name="connsiteY817" fmla="*/ 47637 h 1215214"/>
                <a:gd name="connsiteX818" fmla="*/ 481877 w 1011108"/>
                <a:gd name="connsiteY818" fmla="*/ 45603 h 1215214"/>
                <a:gd name="connsiteX819" fmla="*/ 481039 w 1011108"/>
                <a:gd name="connsiteY819" fmla="*/ 44531 h 1215214"/>
                <a:gd name="connsiteX820" fmla="*/ 479146 w 1011108"/>
                <a:gd name="connsiteY820" fmla="*/ 42958 h 1215214"/>
                <a:gd name="connsiteX821" fmla="*/ 474929 w 1011108"/>
                <a:gd name="connsiteY821" fmla="*/ 44664 h 1215214"/>
                <a:gd name="connsiteX822" fmla="*/ 472277 w 1011108"/>
                <a:gd name="connsiteY822" fmla="*/ 44484 h 1215214"/>
                <a:gd name="connsiteX823" fmla="*/ 470814 w 1011108"/>
                <a:gd name="connsiteY823" fmla="*/ 43882 h 1215214"/>
                <a:gd name="connsiteX824" fmla="*/ 468319 w 1011108"/>
                <a:gd name="connsiteY824" fmla="*/ 43475 h 1215214"/>
                <a:gd name="connsiteX825" fmla="*/ 466175 w 1011108"/>
                <a:gd name="connsiteY825" fmla="*/ 41965 h 1215214"/>
                <a:gd name="connsiteX826" fmla="*/ 461012 w 1011108"/>
                <a:gd name="connsiteY826" fmla="*/ 39555 h 1215214"/>
                <a:gd name="connsiteX827" fmla="*/ 455527 w 1011108"/>
                <a:gd name="connsiteY827" fmla="*/ 39094 h 1215214"/>
                <a:gd name="connsiteX828" fmla="*/ 452867 w 1011108"/>
                <a:gd name="connsiteY828" fmla="*/ 39203 h 1215214"/>
                <a:gd name="connsiteX829" fmla="*/ 450888 w 1011108"/>
                <a:gd name="connsiteY829" fmla="*/ 37959 h 1215214"/>
                <a:gd name="connsiteX830" fmla="*/ 448979 w 1011108"/>
                <a:gd name="connsiteY830" fmla="*/ 37248 h 1215214"/>
                <a:gd name="connsiteX831" fmla="*/ 445232 w 1011108"/>
                <a:gd name="connsiteY831" fmla="*/ 36747 h 1215214"/>
                <a:gd name="connsiteX832" fmla="*/ 443675 w 1011108"/>
                <a:gd name="connsiteY832" fmla="*/ 34877 h 1215214"/>
                <a:gd name="connsiteX833" fmla="*/ 441711 w 1011108"/>
                <a:gd name="connsiteY833" fmla="*/ 31114 h 1215214"/>
                <a:gd name="connsiteX834" fmla="*/ 440303 w 1011108"/>
                <a:gd name="connsiteY834" fmla="*/ 30105 h 1215214"/>
                <a:gd name="connsiteX835" fmla="*/ 438026 w 1011108"/>
                <a:gd name="connsiteY835" fmla="*/ 29745 h 1215214"/>
                <a:gd name="connsiteX836" fmla="*/ 435609 w 1011108"/>
                <a:gd name="connsiteY836" fmla="*/ 31474 h 1215214"/>
                <a:gd name="connsiteX837" fmla="*/ 434193 w 1011108"/>
                <a:gd name="connsiteY837" fmla="*/ 32287 h 1215214"/>
                <a:gd name="connsiteX838" fmla="*/ 431431 w 1011108"/>
                <a:gd name="connsiteY838" fmla="*/ 29197 h 1215214"/>
                <a:gd name="connsiteX839" fmla="*/ 426526 w 1011108"/>
                <a:gd name="connsiteY839" fmla="*/ 26005 h 1215214"/>
                <a:gd name="connsiteX840" fmla="*/ 424961 w 1011108"/>
                <a:gd name="connsiteY840" fmla="*/ 25567 h 1215214"/>
                <a:gd name="connsiteX841" fmla="*/ 424140 w 1011108"/>
                <a:gd name="connsiteY841" fmla="*/ 26342 h 1215214"/>
                <a:gd name="connsiteX842" fmla="*/ 423545 w 1011108"/>
                <a:gd name="connsiteY842" fmla="*/ 27812 h 1215214"/>
                <a:gd name="connsiteX843" fmla="*/ 422614 w 1011108"/>
                <a:gd name="connsiteY843" fmla="*/ 27953 h 1215214"/>
                <a:gd name="connsiteX844" fmla="*/ 421527 w 1011108"/>
                <a:gd name="connsiteY844" fmla="*/ 27288 h 1215214"/>
                <a:gd name="connsiteX845" fmla="*/ 419610 w 1011108"/>
                <a:gd name="connsiteY845" fmla="*/ 25403 h 1215214"/>
                <a:gd name="connsiteX846" fmla="*/ 418358 w 1011108"/>
                <a:gd name="connsiteY846" fmla="*/ 25058 h 1215214"/>
                <a:gd name="connsiteX847" fmla="*/ 415072 w 1011108"/>
                <a:gd name="connsiteY847" fmla="*/ 27069 h 1215214"/>
                <a:gd name="connsiteX848" fmla="*/ 415299 w 1011108"/>
                <a:gd name="connsiteY848" fmla="*/ 27758 h 1215214"/>
                <a:gd name="connsiteX849" fmla="*/ 417983 w 1011108"/>
                <a:gd name="connsiteY849" fmla="*/ 28783 h 1215214"/>
                <a:gd name="connsiteX850" fmla="*/ 420799 w 1011108"/>
                <a:gd name="connsiteY850" fmla="*/ 31591 h 1215214"/>
                <a:gd name="connsiteX851" fmla="*/ 422137 w 1011108"/>
                <a:gd name="connsiteY851" fmla="*/ 32170 h 1215214"/>
                <a:gd name="connsiteX852" fmla="*/ 425298 w 1011108"/>
                <a:gd name="connsiteY852" fmla="*/ 31435 h 1215214"/>
                <a:gd name="connsiteX853" fmla="*/ 429632 w 1011108"/>
                <a:gd name="connsiteY853" fmla="*/ 31967 h 1215214"/>
                <a:gd name="connsiteX854" fmla="*/ 434005 w 1011108"/>
                <a:gd name="connsiteY854" fmla="*/ 35471 h 1215214"/>
                <a:gd name="connsiteX855" fmla="*/ 433364 w 1011108"/>
                <a:gd name="connsiteY855" fmla="*/ 37216 h 1215214"/>
                <a:gd name="connsiteX856" fmla="*/ 433035 w 1011108"/>
                <a:gd name="connsiteY856" fmla="*/ 39641 h 1215214"/>
                <a:gd name="connsiteX857" fmla="*/ 433152 w 1011108"/>
                <a:gd name="connsiteY857" fmla="*/ 42286 h 1215214"/>
                <a:gd name="connsiteX858" fmla="*/ 433051 w 1011108"/>
                <a:gd name="connsiteY858" fmla="*/ 44077 h 1215214"/>
                <a:gd name="connsiteX859" fmla="*/ 434850 w 1011108"/>
                <a:gd name="connsiteY859" fmla="*/ 46049 h 1215214"/>
                <a:gd name="connsiteX860" fmla="*/ 434044 w 1011108"/>
                <a:gd name="connsiteY860" fmla="*/ 46197 h 1215214"/>
                <a:gd name="connsiteX861" fmla="*/ 432010 w 1011108"/>
                <a:gd name="connsiteY861" fmla="*/ 45752 h 1215214"/>
                <a:gd name="connsiteX862" fmla="*/ 430406 w 1011108"/>
                <a:gd name="connsiteY862" fmla="*/ 46299 h 1215214"/>
                <a:gd name="connsiteX863" fmla="*/ 428896 w 1011108"/>
                <a:gd name="connsiteY863" fmla="*/ 47230 h 1215214"/>
                <a:gd name="connsiteX864" fmla="*/ 428224 w 1011108"/>
                <a:gd name="connsiteY864" fmla="*/ 49882 h 1215214"/>
                <a:gd name="connsiteX865" fmla="*/ 427371 w 1011108"/>
                <a:gd name="connsiteY865" fmla="*/ 48631 h 1215214"/>
                <a:gd name="connsiteX866" fmla="*/ 424758 w 1011108"/>
                <a:gd name="connsiteY866" fmla="*/ 47442 h 1215214"/>
                <a:gd name="connsiteX867" fmla="*/ 423209 w 1011108"/>
                <a:gd name="connsiteY867" fmla="*/ 48357 h 1215214"/>
                <a:gd name="connsiteX868" fmla="*/ 420611 w 1011108"/>
                <a:gd name="connsiteY868" fmla="*/ 49562 h 1215214"/>
                <a:gd name="connsiteX869" fmla="*/ 418249 w 1011108"/>
                <a:gd name="connsiteY869" fmla="*/ 49076 h 1215214"/>
                <a:gd name="connsiteX870" fmla="*/ 416746 w 1011108"/>
                <a:gd name="connsiteY870" fmla="*/ 48466 h 1215214"/>
                <a:gd name="connsiteX871" fmla="*/ 413195 w 1011108"/>
                <a:gd name="connsiteY871" fmla="*/ 49499 h 1215214"/>
                <a:gd name="connsiteX872" fmla="*/ 406865 w 1011108"/>
                <a:gd name="connsiteY872" fmla="*/ 49468 h 1215214"/>
                <a:gd name="connsiteX873" fmla="*/ 404753 w 1011108"/>
                <a:gd name="connsiteY873" fmla="*/ 47981 h 1215214"/>
                <a:gd name="connsiteX874" fmla="*/ 404135 w 1011108"/>
                <a:gd name="connsiteY874" fmla="*/ 45431 h 1215214"/>
                <a:gd name="connsiteX875" fmla="*/ 403642 w 1011108"/>
                <a:gd name="connsiteY875" fmla="*/ 44805 h 1215214"/>
                <a:gd name="connsiteX876" fmla="*/ 403063 w 1011108"/>
                <a:gd name="connsiteY876" fmla="*/ 45947 h 1215214"/>
                <a:gd name="connsiteX877" fmla="*/ 402070 w 1011108"/>
                <a:gd name="connsiteY877" fmla="*/ 47261 h 1215214"/>
                <a:gd name="connsiteX878" fmla="*/ 398244 w 1011108"/>
                <a:gd name="connsiteY878" fmla="*/ 47527 h 1215214"/>
                <a:gd name="connsiteX879" fmla="*/ 397673 w 1011108"/>
                <a:gd name="connsiteY879" fmla="*/ 48067 h 1215214"/>
                <a:gd name="connsiteX880" fmla="*/ 397900 w 1011108"/>
                <a:gd name="connsiteY880" fmla="*/ 49342 h 1215214"/>
                <a:gd name="connsiteX881" fmla="*/ 397751 w 1011108"/>
                <a:gd name="connsiteY881" fmla="*/ 50946 h 1215214"/>
                <a:gd name="connsiteX882" fmla="*/ 396281 w 1011108"/>
                <a:gd name="connsiteY882" fmla="*/ 51064 h 1215214"/>
                <a:gd name="connsiteX883" fmla="*/ 394466 w 1011108"/>
                <a:gd name="connsiteY883" fmla="*/ 51486 h 1215214"/>
                <a:gd name="connsiteX884" fmla="*/ 394661 w 1011108"/>
                <a:gd name="connsiteY884" fmla="*/ 53450 h 1215214"/>
                <a:gd name="connsiteX885" fmla="*/ 394997 w 1011108"/>
                <a:gd name="connsiteY885" fmla="*/ 54983 h 1215214"/>
                <a:gd name="connsiteX886" fmla="*/ 394325 w 1011108"/>
                <a:gd name="connsiteY886" fmla="*/ 55750 h 1215214"/>
                <a:gd name="connsiteX887" fmla="*/ 392330 w 1011108"/>
                <a:gd name="connsiteY887" fmla="*/ 54350 h 1215214"/>
                <a:gd name="connsiteX888" fmla="*/ 391438 w 1011108"/>
                <a:gd name="connsiteY888" fmla="*/ 52839 h 1215214"/>
                <a:gd name="connsiteX889" fmla="*/ 390037 w 1011108"/>
                <a:gd name="connsiteY889" fmla="*/ 52370 h 1215214"/>
                <a:gd name="connsiteX890" fmla="*/ 388942 w 1011108"/>
                <a:gd name="connsiteY890" fmla="*/ 52910 h 1215214"/>
                <a:gd name="connsiteX891" fmla="*/ 388661 w 1011108"/>
                <a:gd name="connsiteY891" fmla="*/ 54256 h 1215214"/>
                <a:gd name="connsiteX892" fmla="*/ 388825 w 1011108"/>
                <a:gd name="connsiteY892" fmla="*/ 57729 h 1215214"/>
                <a:gd name="connsiteX893" fmla="*/ 387831 w 1011108"/>
                <a:gd name="connsiteY893" fmla="*/ 58120 h 1215214"/>
                <a:gd name="connsiteX894" fmla="*/ 385242 w 1011108"/>
                <a:gd name="connsiteY894" fmla="*/ 57987 h 1215214"/>
                <a:gd name="connsiteX895" fmla="*/ 384053 w 1011108"/>
                <a:gd name="connsiteY895" fmla="*/ 58644 h 1215214"/>
                <a:gd name="connsiteX896" fmla="*/ 382261 w 1011108"/>
                <a:gd name="connsiteY896" fmla="*/ 63010 h 1215214"/>
                <a:gd name="connsiteX897" fmla="*/ 378967 w 1011108"/>
                <a:gd name="connsiteY897" fmla="*/ 64676 h 1215214"/>
                <a:gd name="connsiteX898" fmla="*/ 378466 w 1011108"/>
                <a:gd name="connsiteY898" fmla="*/ 66953 h 1215214"/>
                <a:gd name="connsiteX899" fmla="*/ 378248 w 1011108"/>
                <a:gd name="connsiteY899" fmla="*/ 68893 h 1215214"/>
                <a:gd name="connsiteX900" fmla="*/ 380986 w 1011108"/>
                <a:gd name="connsiteY900" fmla="*/ 72406 h 1215214"/>
                <a:gd name="connsiteX901" fmla="*/ 379663 w 1011108"/>
                <a:gd name="connsiteY901" fmla="*/ 74205 h 1215214"/>
                <a:gd name="connsiteX902" fmla="*/ 378271 w 1011108"/>
                <a:gd name="connsiteY902" fmla="*/ 75676 h 1215214"/>
                <a:gd name="connsiteX903" fmla="*/ 376878 w 1011108"/>
                <a:gd name="connsiteY903" fmla="*/ 76302 h 1215214"/>
                <a:gd name="connsiteX904" fmla="*/ 373921 w 1011108"/>
                <a:gd name="connsiteY904" fmla="*/ 76873 h 1215214"/>
                <a:gd name="connsiteX905" fmla="*/ 371746 w 1011108"/>
                <a:gd name="connsiteY905" fmla="*/ 78477 h 1215214"/>
                <a:gd name="connsiteX906" fmla="*/ 370831 w 1011108"/>
                <a:gd name="connsiteY906" fmla="*/ 80167 h 1215214"/>
                <a:gd name="connsiteX907" fmla="*/ 370659 w 1011108"/>
                <a:gd name="connsiteY907" fmla="*/ 81778 h 1215214"/>
                <a:gd name="connsiteX908" fmla="*/ 370056 w 1011108"/>
                <a:gd name="connsiteY908" fmla="*/ 83844 h 1215214"/>
                <a:gd name="connsiteX909" fmla="*/ 369110 w 1011108"/>
                <a:gd name="connsiteY909" fmla="*/ 86292 h 1215214"/>
                <a:gd name="connsiteX910" fmla="*/ 368922 w 1011108"/>
                <a:gd name="connsiteY910" fmla="*/ 87615 h 1215214"/>
                <a:gd name="connsiteX911" fmla="*/ 366943 w 1011108"/>
                <a:gd name="connsiteY911" fmla="*/ 88929 h 1215214"/>
                <a:gd name="connsiteX912" fmla="*/ 363422 w 1011108"/>
                <a:gd name="connsiteY912" fmla="*/ 92864 h 1215214"/>
                <a:gd name="connsiteX913" fmla="*/ 361646 w 1011108"/>
                <a:gd name="connsiteY913" fmla="*/ 96893 h 1215214"/>
                <a:gd name="connsiteX914" fmla="*/ 363962 w 1011108"/>
                <a:gd name="connsiteY914" fmla="*/ 99084 h 1215214"/>
                <a:gd name="connsiteX915" fmla="*/ 366684 w 1011108"/>
                <a:gd name="connsiteY915" fmla="*/ 100656 h 1215214"/>
                <a:gd name="connsiteX916" fmla="*/ 368664 w 1011108"/>
                <a:gd name="connsiteY916" fmla="*/ 100610 h 1215214"/>
                <a:gd name="connsiteX917" fmla="*/ 368679 w 1011108"/>
                <a:gd name="connsiteY917" fmla="*/ 101008 h 1215214"/>
                <a:gd name="connsiteX918" fmla="*/ 366614 w 1011108"/>
                <a:gd name="connsiteY918" fmla="*/ 102628 h 1215214"/>
                <a:gd name="connsiteX919" fmla="*/ 367897 w 1011108"/>
                <a:gd name="connsiteY919" fmla="*/ 104287 h 1215214"/>
                <a:gd name="connsiteX920" fmla="*/ 369876 w 1011108"/>
                <a:gd name="connsiteY920" fmla="*/ 105836 h 1215214"/>
                <a:gd name="connsiteX921" fmla="*/ 371081 w 1011108"/>
                <a:gd name="connsiteY921" fmla="*/ 106062 h 1215214"/>
                <a:gd name="connsiteX922" fmla="*/ 371965 w 1011108"/>
                <a:gd name="connsiteY922" fmla="*/ 106720 h 1215214"/>
                <a:gd name="connsiteX923" fmla="*/ 370096 w 1011108"/>
                <a:gd name="connsiteY923" fmla="*/ 107087 h 1215214"/>
                <a:gd name="connsiteX924" fmla="*/ 367326 w 1011108"/>
                <a:gd name="connsiteY924" fmla="*/ 107220 h 1215214"/>
                <a:gd name="connsiteX925" fmla="*/ 366794 w 1011108"/>
                <a:gd name="connsiteY925" fmla="*/ 108910 h 1215214"/>
                <a:gd name="connsiteX926" fmla="*/ 367130 w 1011108"/>
                <a:gd name="connsiteY926" fmla="*/ 110858 h 1215214"/>
                <a:gd name="connsiteX927" fmla="*/ 367623 w 1011108"/>
                <a:gd name="connsiteY927" fmla="*/ 112548 h 1215214"/>
                <a:gd name="connsiteX928" fmla="*/ 367279 w 1011108"/>
                <a:gd name="connsiteY928" fmla="*/ 113745 h 1215214"/>
                <a:gd name="connsiteX929" fmla="*/ 366246 w 1011108"/>
                <a:gd name="connsiteY929" fmla="*/ 112924 h 1215214"/>
                <a:gd name="connsiteX930" fmla="*/ 365792 w 1011108"/>
                <a:gd name="connsiteY930" fmla="*/ 111656 h 1215214"/>
                <a:gd name="connsiteX931" fmla="*/ 363414 w 1011108"/>
                <a:gd name="connsiteY931" fmla="*/ 109074 h 1215214"/>
                <a:gd name="connsiteX932" fmla="*/ 361709 w 1011108"/>
                <a:gd name="connsiteY932" fmla="*/ 108284 h 1215214"/>
                <a:gd name="connsiteX933" fmla="*/ 359213 w 1011108"/>
                <a:gd name="connsiteY933" fmla="*/ 107674 h 1215214"/>
                <a:gd name="connsiteX934" fmla="*/ 358462 w 1011108"/>
                <a:gd name="connsiteY934" fmla="*/ 108456 h 1215214"/>
                <a:gd name="connsiteX935" fmla="*/ 358564 w 1011108"/>
                <a:gd name="connsiteY935" fmla="*/ 112391 h 1215214"/>
                <a:gd name="connsiteX936" fmla="*/ 358071 w 1011108"/>
                <a:gd name="connsiteY936" fmla="*/ 114199 h 1215214"/>
                <a:gd name="connsiteX937" fmla="*/ 357187 w 1011108"/>
                <a:gd name="connsiteY937" fmla="*/ 113174 h 1215214"/>
                <a:gd name="connsiteX938" fmla="*/ 356968 w 1011108"/>
                <a:gd name="connsiteY938" fmla="*/ 110295 h 1215214"/>
                <a:gd name="connsiteX939" fmla="*/ 354613 w 1011108"/>
                <a:gd name="connsiteY939" fmla="*/ 107964 h 1215214"/>
                <a:gd name="connsiteX940" fmla="*/ 345334 w 1011108"/>
                <a:gd name="connsiteY940" fmla="*/ 105632 h 1215214"/>
                <a:gd name="connsiteX941" fmla="*/ 344020 w 1011108"/>
                <a:gd name="connsiteY941" fmla="*/ 105483 h 1215214"/>
                <a:gd name="connsiteX942" fmla="*/ 341861 w 1011108"/>
                <a:gd name="connsiteY942" fmla="*/ 105789 h 1215214"/>
                <a:gd name="connsiteX943" fmla="*/ 340382 w 1011108"/>
                <a:gd name="connsiteY943" fmla="*/ 106712 h 1215214"/>
                <a:gd name="connsiteX944" fmla="*/ 340233 w 1011108"/>
                <a:gd name="connsiteY944" fmla="*/ 107619 h 1215214"/>
                <a:gd name="connsiteX945" fmla="*/ 339247 w 1011108"/>
                <a:gd name="connsiteY945" fmla="*/ 108355 h 1215214"/>
                <a:gd name="connsiteX946" fmla="*/ 337644 w 1011108"/>
                <a:gd name="connsiteY946" fmla="*/ 109192 h 1215214"/>
                <a:gd name="connsiteX947" fmla="*/ 336173 w 1011108"/>
                <a:gd name="connsiteY947" fmla="*/ 110475 h 1215214"/>
                <a:gd name="connsiteX948" fmla="*/ 335219 w 1011108"/>
                <a:gd name="connsiteY948" fmla="*/ 111547 h 1215214"/>
                <a:gd name="connsiteX949" fmla="*/ 335171 w 1011108"/>
                <a:gd name="connsiteY949" fmla="*/ 112884 h 1215214"/>
                <a:gd name="connsiteX950" fmla="*/ 336361 w 1011108"/>
                <a:gd name="connsiteY950" fmla="*/ 115396 h 1215214"/>
                <a:gd name="connsiteX951" fmla="*/ 337057 w 1011108"/>
                <a:gd name="connsiteY951" fmla="*/ 116123 h 1215214"/>
                <a:gd name="connsiteX952" fmla="*/ 336963 w 1011108"/>
                <a:gd name="connsiteY952" fmla="*/ 117320 h 1215214"/>
                <a:gd name="connsiteX953" fmla="*/ 335805 w 1011108"/>
                <a:gd name="connsiteY953" fmla="*/ 116076 h 1215214"/>
                <a:gd name="connsiteX954" fmla="*/ 334788 w 1011108"/>
                <a:gd name="connsiteY954" fmla="*/ 115677 h 1215214"/>
                <a:gd name="connsiteX955" fmla="*/ 333826 w 1011108"/>
                <a:gd name="connsiteY955" fmla="*/ 117633 h 1215214"/>
                <a:gd name="connsiteX956" fmla="*/ 332903 w 1011108"/>
                <a:gd name="connsiteY956" fmla="*/ 118024 h 1215214"/>
                <a:gd name="connsiteX957" fmla="*/ 333145 w 1011108"/>
                <a:gd name="connsiteY957" fmla="*/ 112564 h 1215214"/>
                <a:gd name="connsiteX958" fmla="*/ 334108 w 1011108"/>
                <a:gd name="connsiteY958" fmla="*/ 108863 h 1215214"/>
                <a:gd name="connsiteX959" fmla="*/ 334890 w 1011108"/>
                <a:gd name="connsiteY959" fmla="*/ 106681 h 1215214"/>
                <a:gd name="connsiteX960" fmla="*/ 335751 w 1011108"/>
                <a:gd name="connsiteY960" fmla="*/ 104975 h 1215214"/>
                <a:gd name="connsiteX961" fmla="*/ 335336 w 1011108"/>
                <a:gd name="connsiteY961" fmla="*/ 104075 h 1215214"/>
                <a:gd name="connsiteX962" fmla="*/ 328905 w 1011108"/>
                <a:gd name="connsiteY962" fmla="*/ 98967 h 1215214"/>
                <a:gd name="connsiteX963" fmla="*/ 326182 w 1011108"/>
                <a:gd name="connsiteY963" fmla="*/ 94781 h 1215214"/>
                <a:gd name="connsiteX964" fmla="*/ 324187 w 1011108"/>
                <a:gd name="connsiteY964" fmla="*/ 92434 h 1215214"/>
                <a:gd name="connsiteX965" fmla="*/ 321082 w 1011108"/>
                <a:gd name="connsiteY965" fmla="*/ 90173 h 1215214"/>
                <a:gd name="connsiteX966" fmla="*/ 319462 w 1011108"/>
                <a:gd name="connsiteY966" fmla="*/ 88749 h 1215214"/>
                <a:gd name="connsiteX967" fmla="*/ 315855 w 1011108"/>
                <a:gd name="connsiteY967" fmla="*/ 86574 h 1215214"/>
                <a:gd name="connsiteX968" fmla="*/ 311599 w 1011108"/>
                <a:gd name="connsiteY968" fmla="*/ 85064 h 1215214"/>
                <a:gd name="connsiteX969" fmla="*/ 309550 w 1011108"/>
                <a:gd name="connsiteY969" fmla="*/ 83022 h 1215214"/>
                <a:gd name="connsiteX970" fmla="*/ 307289 w 1011108"/>
                <a:gd name="connsiteY970" fmla="*/ 82295 h 1215214"/>
                <a:gd name="connsiteX971" fmla="*/ 304488 w 1011108"/>
                <a:gd name="connsiteY971" fmla="*/ 83288 h 1215214"/>
                <a:gd name="connsiteX972" fmla="*/ 304253 w 1011108"/>
                <a:gd name="connsiteY972" fmla="*/ 85189 h 1215214"/>
                <a:gd name="connsiteX973" fmla="*/ 304605 w 1011108"/>
                <a:gd name="connsiteY973" fmla="*/ 87036 h 1215214"/>
                <a:gd name="connsiteX974" fmla="*/ 302376 w 1011108"/>
                <a:gd name="connsiteY974" fmla="*/ 90056 h 1215214"/>
                <a:gd name="connsiteX975" fmla="*/ 299974 w 1011108"/>
                <a:gd name="connsiteY975" fmla="*/ 91667 h 1215214"/>
                <a:gd name="connsiteX976" fmla="*/ 298057 w 1011108"/>
                <a:gd name="connsiteY976" fmla="*/ 89821 h 1215214"/>
                <a:gd name="connsiteX977" fmla="*/ 296313 w 1011108"/>
                <a:gd name="connsiteY977" fmla="*/ 88475 h 1215214"/>
                <a:gd name="connsiteX978" fmla="*/ 294552 w 1011108"/>
                <a:gd name="connsiteY978" fmla="*/ 89445 h 1215214"/>
                <a:gd name="connsiteX979" fmla="*/ 294021 w 1011108"/>
                <a:gd name="connsiteY979" fmla="*/ 91112 h 1215214"/>
                <a:gd name="connsiteX980" fmla="*/ 293136 w 1011108"/>
                <a:gd name="connsiteY980" fmla="*/ 91730 h 1215214"/>
                <a:gd name="connsiteX981" fmla="*/ 292472 w 1011108"/>
                <a:gd name="connsiteY981" fmla="*/ 90596 h 1215214"/>
                <a:gd name="connsiteX982" fmla="*/ 291509 w 1011108"/>
                <a:gd name="connsiteY982" fmla="*/ 88092 h 1215214"/>
                <a:gd name="connsiteX983" fmla="*/ 290077 w 1011108"/>
                <a:gd name="connsiteY983" fmla="*/ 87098 h 1215214"/>
                <a:gd name="connsiteX984" fmla="*/ 288646 w 1011108"/>
                <a:gd name="connsiteY984" fmla="*/ 87537 h 1215214"/>
                <a:gd name="connsiteX985" fmla="*/ 289076 w 1011108"/>
                <a:gd name="connsiteY985" fmla="*/ 89524 h 1215214"/>
                <a:gd name="connsiteX986" fmla="*/ 289897 w 1011108"/>
                <a:gd name="connsiteY986" fmla="*/ 90619 h 1215214"/>
                <a:gd name="connsiteX987" fmla="*/ 289670 w 1011108"/>
                <a:gd name="connsiteY987" fmla="*/ 92199 h 1215214"/>
                <a:gd name="connsiteX988" fmla="*/ 288638 w 1011108"/>
                <a:gd name="connsiteY988" fmla="*/ 92927 h 1215214"/>
                <a:gd name="connsiteX989" fmla="*/ 288442 w 1011108"/>
                <a:gd name="connsiteY989" fmla="*/ 94421 h 1215214"/>
                <a:gd name="connsiteX990" fmla="*/ 287824 w 1011108"/>
                <a:gd name="connsiteY990" fmla="*/ 96408 h 1215214"/>
                <a:gd name="connsiteX991" fmla="*/ 287918 w 1011108"/>
                <a:gd name="connsiteY991" fmla="*/ 99186 h 1215214"/>
                <a:gd name="connsiteX992" fmla="*/ 286283 w 1011108"/>
                <a:gd name="connsiteY992" fmla="*/ 99772 h 1215214"/>
                <a:gd name="connsiteX993" fmla="*/ 285063 w 1011108"/>
                <a:gd name="connsiteY993" fmla="*/ 101971 h 1215214"/>
                <a:gd name="connsiteX994" fmla="*/ 284178 w 1011108"/>
                <a:gd name="connsiteY994" fmla="*/ 101501 h 1215214"/>
                <a:gd name="connsiteX995" fmla="*/ 283951 w 1011108"/>
                <a:gd name="connsiteY995" fmla="*/ 100070 h 1215214"/>
                <a:gd name="connsiteX996" fmla="*/ 283505 w 1011108"/>
                <a:gd name="connsiteY996" fmla="*/ 98607 h 1215214"/>
                <a:gd name="connsiteX997" fmla="*/ 281722 w 1011108"/>
                <a:gd name="connsiteY997" fmla="*/ 98051 h 1215214"/>
                <a:gd name="connsiteX998" fmla="*/ 281065 w 1011108"/>
                <a:gd name="connsiteY998" fmla="*/ 99412 h 1215214"/>
                <a:gd name="connsiteX999" fmla="*/ 280666 w 1011108"/>
                <a:gd name="connsiteY999" fmla="*/ 99874 h 1215214"/>
                <a:gd name="connsiteX1000" fmla="*/ 280032 w 1011108"/>
                <a:gd name="connsiteY1000" fmla="*/ 99968 h 1215214"/>
                <a:gd name="connsiteX1001" fmla="*/ 280462 w 1011108"/>
                <a:gd name="connsiteY1001" fmla="*/ 98857 h 1215214"/>
                <a:gd name="connsiteX1002" fmla="*/ 280462 w 1011108"/>
                <a:gd name="connsiteY1002" fmla="*/ 96776 h 1215214"/>
                <a:gd name="connsiteX1003" fmla="*/ 280978 w 1011108"/>
                <a:gd name="connsiteY1003" fmla="*/ 94601 h 1215214"/>
                <a:gd name="connsiteX1004" fmla="*/ 279289 w 1011108"/>
                <a:gd name="connsiteY1004" fmla="*/ 93819 h 1215214"/>
                <a:gd name="connsiteX1005" fmla="*/ 278616 w 1011108"/>
                <a:gd name="connsiteY1005" fmla="*/ 94304 h 1215214"/>
                <a:gd name="connsiteX1006" fmla="*/ 278640 w 1011108"/>
                <a:gd name="connsiteY1006" fmla="*/ 96181 h 1215214"/>
                <a:gd name="connsiteX1007" fmla="*/ 278233 w 1011108"/>
                <a:gd name="connsiteY1007" fmla="*/ 98920 h 1215214"/>
                <a:gd name="connsiteX1008" fmla="*/ 276558 w 1011108"/>
                <a:gd name="connsiteY1008" fmla="*/ 99350 h 1215214"/>
                <a:gd name="connsiteX1009" fmla="*/ 275072 w 1011108"/>
                <a:gd name="connsiteY1009" fmla="*/ 100578 h 1215214"/>
                <a:gd name="connsiteX1010" fmla="*/ 272874 w 1011108"/>
                <a:gd name="connsiteY1010" fmla="*/ 100602 h 1215214"/>
                <a:gd name="connsiteX1011" fmla="*/ 271755 w 1011108"/>
                <a:gd name="connsiteY1011" fmla="*/ 101196 h 1215214"/>
                <a:gd name="connsiteX1012" fmla="*/ 271356 w 1011108"/>
                <a:gd name="connsiteY1012" fmla="*/ 102644 h 1215214"/>
                <a:gd name="connsiteX1013" fmla="*/ 269423 w 1011108"/>
                <a:gd name="connsiteY1013" fmla="*/ 104138 h 1215214"/>
                <a:gd name="connsiteX1014" fmla="*/ 269462 w 1011108"/>
                <a:gd name="connsiteY1014" fmla="*/ 105929 h 1215214"/>
                <a:gd name="connsiteX1015" fmla="*/ 270761 w 1011108"/>
                <a:gd name="connsiteY1015" fmla="*/ 107744 h 1215214"/>
                <a:gd name="connsiteX1016" fmla="*/ 270847 w 1011108"/>
                <a:gd name="connsiteY1016" fmla="*/ 109325 h 1215214"/>
                <a:gd name="connsiteX1017" fmla="*/ 273938 w 1011108"/>
                <a:gd name="connsiteY1017" fmla="*/ 110929 h 1215214"/>
                <a:gd name="connsiteX1018" fmla="*/ 273758 w 1011108"/>
                <a:gd name="connsiteY1018" fmla="*/ 112540 h 1215214"/>
                <a:gd name="connsiteX1019" fmla="*/ 273319 w 1011108"/>
                <a:gd name="connsiteY1019" fmla="*/ 113291 h 1215214"/>
                <a:gd name="connsiteX1020" fmla="*/ 272154 w 1011108"/>
                <a:gd name="connsiteY1020" fmla="*/ 112994 h 1215214"/>
                <a:gd name="connsiteX1021" fmla="*/ 269658 w 1011108"/>
                <a:gd name="connsiteY1021" fmla="*/ 111601 h 1215214"/>
                <a:gd name="connsiteX1022" fmla="*/ 267116 w 1011108"/>
                <a:gd name="connsiteY1022" fmla="*/ 111304 h 1215214"/>
                <a:gd name="connsiteX1023" fmla="*/ 266349 w 1011108"/>
                <a:gd name="connsiteY1023" fmla="*/ 110663 h 1215214"/>
                <a:gd name="connsiteX1024" fmla="*/ 266044 w 1011108"/>
                <a:gd name="connsiteY1024" fmla="*/ 111124 h 1215214"/>
                <a:gd name="connsiteX1025" fmla="*/ 266028 w 1011108"/>
                <a:gd name="connsiteY1025" fmla="*/ 112196 h 1215214"/>
                <a:gd name="connsiteX1026" fmla="*/ 265042 w 1011108"/>
                <a:gd name="connsiteY1026" fmla="*/ 112978 h 1215214"/>
                <a:gd name="connsiteX1027" fmla="*/ 263626 w 1011108"/>
                <a:gd name="connsiteY1027" fmla="*/ 113057 h 1215214"/>
                <a:gd name="connsiteX1028" fmla="*/ 261976 w 1011108"/>
                <a:gd name="connsiteY1028" fmla="*/ 114207 h 1215214"/>
                <a:gd name="connsiteX1029" fmla="*/ 263149 w 1011108"/>
                <a:gd name="connsiteY1029" fmla="*/ 116006 h 1215214"/>
                <a:gd name="connsiteX1030" fmla="*/ 262938 w 1011108"/>
                <a:gd name="connsiteY1030" fmla="*/ 116718 h 1215214"/>
                <a:gd name="connsiteX1031" fmla="*/ 263517 w 1011108"/>
                <a:gd name="connsiteY1031" fmla="*/ 117579 h 1215214"/>
                <a:gd name="connsiteX1032" fmla="*/ 266036 w 1011108"/>
                <a:gd name="connsiteY1032" fmla="*/ 117735 h 1215214"/>
                <a:gd name="connsiteX1033" fmla="*/ 267108 w 1011108"/>
                <a:gd name="connsiteY1033" fmla="*/ 117508 h 1215214"/>
                <a:gd name="connsiteX1034" fmla="*/ 267217 w 1011108"/>
                <a:gd name="connsiteY1034" fmla="*/ 119041 h 1215214"/>
                <a:gd name="connsiteX1035" fmla="*/ 266896 w 1011108"/>
                <a:gd name="connsiteY1035" fmla="*/ 120575 h 1215214"/>
                <a:gd name="connsiteX1036" fmla="*/ 265872 w 1011108"/>
                <a:gd name="connsiteY1036" fmla="*/ 121123 h 1215214"/>
                <a:gd name="connsiteX1037" fmla="*/ 264894 w 1011108"/>
                <a:gd name="connsiteY1037" fmla="*/ 119714 h 1215214"/>
                <a:gd name="connsiteX1038" fmla="*/ 260035 w 1011108"/>
                <a:gd name="connsiteY1038" fmla="*/ 117015 h 1215214"/>
                <a:gd name="connsiteX1039" fmla="*/ 258760 w 1011108"/>
                <a:gd name="connsiteY1039" fmla="*/ 116757 h 1215214"/>
                <a:gd name="connsiteX1040" fmla="*/ 258494 w 1011108"/>
                <a:gd name="connsiteY1040" fmla="*/ 117602 h 1215214"/>
                <a:gd name="connsiteX1041" fmla="*/ 258721 w 1011108"/>
                <a:gd name="connsiteY1041" fmla="*/ 118705 h 1215214"/>
                <a:gd name="connsiteX1042" fmla="*/ 257696 w 1011108"/>
                <a:gd name="connsiteY1042" fmla="*/ 120043 h 1215214"/>
                <a:gd name="connsiteX1043" fmla="*/ 255889 w 1011108"/>
                <a:gd name="connsiteY1043" fmla="*/ 121795 h 1215214"/>
                <a:gd name="connsiteX1044" fmla="*/ 254661 w 1011108"/>
                <a:gd name="connsiteY1044" fmla="*/ 121318 h 1215214"/>
                <a:gd name="connsiteX1045" fmla="*/ 253205 w 1011108"/>
                <a:gd name="connsiteY1045" fmla="*/ 121733 h 1215214"/>
                <a:gd name="connsiteX1046" fmla="*/ 252267 w 1011108"/>
                <a:gd name="connsiteY1046" fmla="*/ 124729 h 1215214"/>
                <a:gd name="connsiteX1047" fmla="*/ 251938 w 1011108"/>
                <a:gd name="connsiteY1047" fmla="*/ 127726 h 1215214"/>
                <a:gd name="connsiteX1048" fmla="*/ 253550 w 1011108"/>
                <a:gd name="connsiteY1048" fmla="*/ 129822 h 1215214"/>
                <a:gd name="connsiteX1049" fmla="*/ 254629 w 1011108"/>
                <a:gd name="connsiteY1049" fmla="*/ 132584 h 1215214"/>
                <a:gd name="connsiteX1050" fmla="*/ 256875 w 1011108"/>
                <a:gd name="connsiteY1050" fmla="*/ 129188 h 1215214"/>
                <a:gd name="connsiteX1051" fmla="*/ 257790 w 1011108"/>
                <a:gd name="connsiteY1051" fmla="*/ 128797 h 1215214"/>
                <a:gd name="connsiteX1052" fmla="*/ 257798 w 1011108"/>
                <a:gd name="connsiteY1052" fmla="*/ 130268 h 1215214"/>
                <a:gd name="connsiteX1053" fmla="*/ 256922 w 1011108"/>
                <a:gd name="connsiteY1053" fmla="*/ 131794 h 1215214"/>
                <a:gd name="connsiteX1054" fmla="*/ 256405 w 1011108"/>
                <a:gd name="connsiteY1054" fmla="*/ 133671 h 1215214"/>
                <a:gd name="connsiteX1055" fmla="*/ 256233 w 1011108"/>
                <a:gd name="connsiteY1055" fmla="*/ 135792 h 1215214"/>
                <a:gd name="connsiteX1056" fmla="*/ 254763 w 1011108"/>
                <a:gd name="connsiteY1056" fmla="*/ 135846 h 1215214"/>
                <a:gd name="connsiteX1057" fmla="*/ 253112 w 1011108"/>
                <a:gd name="connsiteY1057" fmla="*/ 135565 h 1215214"/>
                <a:gd name="connsiteX1058" fmla="*/ 252713 w 1011108"/>
                <a:gd name="connsiteY1058" fmla="*/ 136237 h 1215214"/>
                <a:gd name="connsiteX1059" fmla="*/ 252095 w 1011108"/>
                <a:gd name="connsiteY1059" fmla="*/ 137818 h 1215214"/>
                <a:gd name="connsiteX1060" fmla="*/ 252454 w 1011108"/>
                <a:gd name="connsiteY1060" fmla="*/ 140001 h 1215214"/>
                <a:gd name="connsiteX1061" fmla="*/ 253550 w 1011108"/>
                <a:gd name="connsiteY1061" fmla="*/ 140822 h 1215214"/>
                <a:gd name="connsiteX1062" fmla="*/ 256092 w 1011108"/>
                <a:gd name="connsiteY1062" fmla="*/ 140744 h 1215214"/>
                <a:gd name="connsiteX1063" fmla="*/ 258259 w 1011108"/>
                <a:gd name="connsiteY1063" fmla="*/ 140900 h 1215214"/>
                <a:gd name="connsiteX1064" fmla="*/ 260192 w 1011108"/>
                <a:gd name="connsiteY1064" fmla="*/ 141690 h 1215214"/>
                <a:gd name="connsiteX1065" fmla="*/ 260513 w 1011108"/>
                <a:gd name="connsiteY1065" fmla="*/ 142355 h 1215214"/>
                <a:gd name="connsiteX1066" fmla="*/ 258768 w 1011108"/>
                <a:gd name="connsiteY1066" fmla="*/ 141980 h 1215214"/>
                <a:gd name="connsiteX1067" fmla="*/ 255200 w 1011108"/>
                <a:gd name="connsiteY1067" fmla="*/ 142183 h 1215214"/>
                <a:gd name="connsiteX1068" fmla="*/ 253503 w 1011108"/>
                <a:gd name="connsiteY1068" fmla="*/ 141886 h 1215214"/>
                <a:gd name="connsiteX1069" fmla="*/ 250131 w 1011108"/>
                <a:gd name="connsiteY1069" fmla="*/ 142089 h 1215214"/>
                <a:gd name="connsiteX1070" fmla="*/ 247627 w 1011108"/>
                <a:gd name="connsiteY1070" fmla="*/ 140845 h 1215214"/>
                <a:gd name="connsiteX1071" fmla="*/ 246391 w 1011108"/>
                <a:gd name="connsiteY1071" fmla="*/ 139602 h 1215214"/>
                <a:gd name="connsiteX1072" fmla="*/ 244521 w 1011108"/>
                <a:gd name="connsiteY1072" fmla="*/ 139281 h 1215214"/>
                <a:gd name="connsiteX1073" fmla="*/ 242699 w 1011108"/>
                <a:gd name="connsiteY1073" fmla="*/ 139781 h 1215214"/>
                <a:gd name="connsiteX1074" fmla="*/ 241682 w 1011108"/>
                <a:gd name="connsiteY1074" fmla="*/ 141526 h 1215214"/>
                <a:gd name="connsiteX1075" fmla="*/ 240453 w 1011108"/>
                <a:gd name="connsiteY1075" fmla="*/ 141949 h 1215214"/>
                <a:gd name="connsiteX1076" fmla="*/ 237598 w 1011108"/>
                <a:gd name="connsiteY1076" fmla="*/ 137630 h 1215214"/>
                <a:gd name="connsiteX1077" fmla="*/ 235806 w 1011108"/>
                <a:gd name="connsiteY1077" fmla="*/ 137341 h 1215214"/>
                <a:gd name="connsiteX1078" fmla="*/ 234922 w 1011108"/>
                <a:gd name="connsiteY1078" fmla="*/ 138350 h 1215214"/>
                <a:gd name="connsiteX1079" fmla="*/ 235783 w 1011108"/>
                <a:gd name="connsiteY1079" fmla="*/ 141057 h 1215214"/>
                <a:gd name="connsiteX1080" fmla="*/ 235329 w 1011108"/>
                <a:gd name="connsiteY1080" fmla="*/ 142723 h 1215214"/>
                <a:gd name="connsiteX1081" fmla="*/ 234351 w 1011108"/>
                <a:gd name="connsiteY1081" fmla="*/ 143967 h 1215214"/>
                <a:gd name="connsiteX1082" fmla="*/ 233115 w 1011108"/>
                <a:gd name="connsiteY1082" fmla="*/ 143889 h 1215214"/>
                <a:gd name="connsiteX1083" fmla="*/ 232348 w 1011108"/>
                <a:gd name="connsiteY1083" fmla="*/ 144413 h 1215214"/>
                <a:gd name="connsiteX1084" fmla="*/ 232958 w 1011108"/>
                <a:gd name="connsiteY1084" fmla="*/ 145555 h 1215214"/>
                <a:gd name="connsiteX1085" fmla="*/ 234914 w 1011108"/>
                <a:gd name="connsiteY1085" fmla="*/ 148458 h 1215214"/>
                <a:gd name="connsiteX1086" fmla="*/ 236518 w 1011108"/>
                <a:gd name="connsiteY1086" fmla="*/ 149725 h 1215214"/>
                <a:gd name="connsiteX1087" fmla="*/ 237942 w 1011108"/>
                <a:gd name="connsiteY1087" fmla="*/ 151485 h 1215214"/>
                <a:gd name="connsiteX1088" fmla="*/ 238670 w 1011108"/>
                <a:gd name="connsiteY1088" fmla="*/ 153003 h 1215214"/>
                <a:gd name="connsiteX1089" fmla="*/ 240391 w 1011108"/>
                <a:gd name="connsiteY1089" fmla="*/ 152933 h 1215214"/>
                <a:gd name="connsiteX1090" fmla="*/ 240790 w 1011108"/>
                <a:gd name="connsiteY1090" fmla="*/ 154161 h 1215214"/>
                <a:gd name="connsiteX1091" fmla="*/ 239804 w 1011108"/>
                <a:gd name="connsiteY1091" fmla="*/ 155945 h 1215214"/>
                <a:gd name="connsiteX1092" fmla="*/ 239835 w 1011108"/>
                <a:gd name="connsiteY1092" fmla="*/ 158777 h 1215214"/>
                <a:gd name="connsiteX1093" fmla="*/ 239131 w 1011108"/>
                <a:gd name="connsiteY1093" fmla="*/ 158925 h 1215214"/>
                <a:gd name="connsiteX1094" fmla="*/ 238138 w 1011108"/>
                <a:gd name="connsiteY1094" fmla="*/ 158299 h 1215214"/>
                <a:gd name="connsiteX1095" fmla="*/ 236166 w 1011108"/>
                <a:gd name="connsiteY1095" fmla="*/ 156555 h 1215214"/>
                <a:gd name="connsiteX1096" fmla="*/ 235149 w 1011108"/>
                <a:gd name="connsiteY1096" fmla="*/ 156219 h 1215214"/>
                <a:gd name="connsiteX1097" fmla="*/ 234625 w 1011108"/>
                <a:gd name="connsiteY1097" fmla="*/ 156719 h 1215214"/>
                <a:gd name="connsiteX1098" fmla="*/ 234460 w 1011108"/>
                <a:gd name="connsiteY1098" fmla="*/ 157916 h 1215214"/>
                <a:gd name="connsiteX1099" fmla="*/ 234938 w 1011108"/>
                <a:gd name="connsiteY1099" fmla="*/ 161046 h 1215214"/>
                <a:gd name="connsiteX1100" fmla="*/ 233929 w 1011108"/>
                <a:gd name="connsiteY1100" fmla="*/ 165513 h 1215214"/>
                <a:gd name="connsiteX1101" fmla="*/ 234132 w 1011108"/>
                <a:gd name="connsiteY1101" fmla="*/ 166819 h 1215214"/>
                <a:gd name="connsiteX1102" fmla="*/ 233952 w 1011108"/>
                <a:gd name="connsiteY1102" fmla="*/ 167930 h 1215214"/>
                <a:gd name="connsiteX1103" fmla="*/ 233122 w 1011108"/>
                <a:gd name="connsiteY1103" fmla="*/ 167124 h 1215214"/>
                <a:gd name="connsiteX1104" fmla="*/ 232106 w 1011108"/>
                <a:gd name="connsiteY1104" fmla="*/ 165395 h 1215214"/>
                <a:gd name="connsiteX1105" fmla="*/ 230001 w 1011108"/>
                <a:gd name="connsiteY1105" fmla="*/ 162712 h 1215214"/>
                <a:gd name="connsiteX1106" fmla="*/ 227427 w 1011108"/>
                <a:gd name="connsiteY1106" fmla="*/ 156868 h 1215214"/>
                <a:gd name="connsiteX1107" fmla="*/ 224705 w 1011108"/>
                <a:gd name="connsiteY1107" fmla="*/ 152909 h 1215214"/>
                <a:gd name="connsiteX1108" fmla="*/ 223226 w 1011108"/>
                <a:gd name="connsiteY1108" fmla="*/ 149537 h 1215214"/>
                <a:gd name="connsiteX1109" fmla="*/ 220949 w 1011108"/>
                <a:gd name="connsiteY1109" fmla="*/ 143192 h 1215214"/>
                <a:gd name="connsiteX1110" fmla="*/ 219768 w 1011108"/>
                <a:gd name="connsiteY1110" fmla="*/ 143099 h 1215214"/>
                <a:gd name="connsiteX1111" fmla="*/ 218258 w 1011108"/>
                <a:gd name="connsiteY1111" fmla="*/ 145829 h 1215214"/>
                <a:gd name="connsiteX1112" fmla="*/ 216592 w 1011108"/>
                <a:gd name="connsiteY1112" fmla="*/ 149420 h 1215214"/>
                <a:gd name="connsiteX1113" fmla="*/ 215457 w 1011108"/>
                <a:gd name="connsiteY1113" fmla="*/ 151188 h 1215214"/>
                <a:gd name="connsiteX1114" fmla="*/ 212766 w 1011108"/>
                <a:gd name="connsiteY1114" fmla="*/ 152948 h 1215214"/>
                <a:gd name="connsiteX1115" fmla="*/ 211108 w 1011108"/>
                <a:gd name="connsiteY1115" fmla="*/ 154732 h 1215214"/>
                <a:gd name="connsiteX1116" fmla="*/ 209120 w 1011108"/>
                <a:gd name="connsiteY1116" fmla="*/ 155358 h 1215214"/>
                <a:gd name="connsiteX1117" fmla="*/ 206938 w 1011108"/>
                <a:gd name="connsiteY1117" fmla="*/ 157392 h 1215214"/>
                <a:gd name="connsiteX1118" fmla="*/ 205365 w 1011108"/>
                <a:gd name="connsiteY1118" fmla="*/ 159137 h 1215214"/>
                <a:gd name="connsiteX1119" fmla="*/ 203159 w 1011108"/>
                <a:gd name="connsiteY1119" fmla="*/ 163205 h 1215214"/>
                <a:gd name="connsiteX1120" fmla="*/ 202783 w 1011108"/>
                <a:gd name="connsiteY1120" fmla="*/ 165825 h 1215214"/>
                <a:gd name="connsiteX1121" fmla="*/ 202877 w 1011108"/>
                <a:gd name="connsiteY1121" fmla="*/ 168587 h 1215214"/>
                <a:gd name="connsiteX1122" fmla="*/ 203840 w 1011108"/>
                <a:gd name="connsiteY1122" fmla="*/ 172507 h 1215214"/>
                <a:gd name="connsiteX1123" fmla="*/ 204857 w 1011108"/>
                <a:gd name="connsiteY1123" fmla="*/ 178202 h 1215214"/>
                <a:gd name="connsiteX1124" fmla="*/ 206351 w 1011108"/>
                <a:gd name="connsiteY1124" fmla="*/ 178813 h 1215214"/>
                <a:gd name="connsiteX1125" fmla="*/ 207556 w 1011108"/>
                <a:gd name="connsiteY1125" fmla="*/ 179775 h 1215214"/>
                <a:gd name="connsiteX1126" fmla="*/ 207219 w 1011108"/>
                <a:gd name="connsiteY1126" fmla="*/ 181496 h 1215214"/>
                <a:gd name="connsiteX1127" fmla="*/ 205389 w 1011108"/>
                <a:gd name="connsiteY1127" fmla="*/ 182583 h 1215214"/>
                <a:gd name="connsiteX1128" fmla="*/ 199772 w 1011108"/>
                <a:gd name="connsiteY1128" fmla="*/ 187974 h 1215214"/>
                <a:gd name="connsiteX1129" fmla="*/ 195993 w 1011108"/>
                <a:gd name="connsiteY1129" fmla="*/ 189898 h 1215214"/>
                <a:gd name="connsiteX1130" fmla="*/ 194913 w 1011108"/>
                <a:gd name="connsiteY1130" fmla="*/ 191252 h 1215214"/>
                <a:gd name="connsiteX1131" fmla="*/ 193528 w 1011108"/>
                <a:gd name="connsiteY1131" fmla="*/ 194108 h 1215214"/>
                <a:gd name="connsiteX1132" fmla="*/ 191526 w 1011108"/>
                <a:gd name="connsiteY1132" fmla="*/ 197714 h 1215214"/>
                <a:gd name="connsiteX1133" fmla="*/ 190618 w 1011108"/>
                <a:gd name="connsiteY1133" fmla="*/ 199990 h 1215214"/>
                <a:gd name="connsiteX1134" fmla="*/ 188514 w 1011108"/>
                <a:gd name="connsiteY1134" fmla="*/ 204403 h 1215214"/>
                <a:gd name="connsiteX1135" fmla="*/ 185087 w 1011108"/>
                <a:gd name="connsiteY1135" fmla="*/ 209332 h 1215214"/>
                <a:gd name="connsiteX1136" fmla="*/ 181621 w 1011108"/>
                <a:gd name="connsiteY1136" fmla="*/ 212993 h 1215214"/>
                <a:gd name="connsiteX1137" fmla="*/ 177623 w 1011108"/>
                <a:gd name="connsiteY1137" fmla="*/ 215927 h 1215214"/>
                <a:gd name="connsiteX1138" fmla="*/ 175003 w 1011108"/>
                <a:gd name="connsiteY1138" fmla="*/ 217327 h 1215214"/>
                <a:gd name="connsiteX1139" fmla="*/ 165239 w 1011108"/>
                <a:gd name="connsiteY1139" fmla="*/ 221427 h 1215214"/>
                <a:gd name="connsiteX1140" fmla="*/ 160028 w 1011108"/>
                <a:gd name="connsiteY1140" fmla="*/ 222991 h 1215214"/>
                <a:gd name="connsiteX1141" fmla="*/ 150617 w 1011108"/>
                <a:gd name="connsiteY1141" fmla="*/ 224134 h 1215214"/>
                <a:gd name="connsiteX1142" fmla="*/ 146627 w 1011108"/>
                <a:gd name="connsiteY1142" fmla="*/ 225988 h 1215214"/>
                <a:gd name="connsiteX1143" fmla="*/ 141635 w 1011108"/>
                <a:gd name="connsiteY1143" fmla="*/ 225386 h 1215214"/>
                <a:gd name="connsiteX1144" fmla="*/ 136050 w 1011108"/>
                <a:gd name="connsiteY1144" fmla="*/ 224986 h 1215214"/>
                <a:gd name="connsiteX1145" fmla="*/ 128296 w 1011108"/>
                <a:gd name="connsiteY1145" fmla="*/ 231182 h 1215214"/>
                <a:gd name="connsiteX1146" fmla="*/ 121866 w 1011108"/>
                <a:gd name="connsiteY1146" fmla="*/ 232692 h 1215214"/>
                <a:gd name="connsiteX1147" fmla="*/ 116170 w 1011108"/>
                <a:gd name="connsiteY1147" fmla="*/ 233827 h 1215214"/>
                <a:gd name="connsiteX1148" fmla="*/ 113722 w 1011108"/>
                <a:gd name="connsiteY1148" fmla="*/ 234844 h 1215214"/>
                <a:gd name="connsiteX1149" fmla="*/ 108120 w 1011108"/>
                <a:gd name="connsiteY1149" fmla="*/ 238419 h 1215214"/>
                <a:gd name="connsiteX1150" fmla="*/ 104858 w 1011108"/>
                <a:gd name="connsiteY1150" fmla="*/ 240054 h 1215214"/>
                <a:gd name="connsiteX1151" fmla="*/ 98771 w 1011108"/>
                <a:gd name="connsiteY1151" fmla="*/ 241885 h 1215214"/>
                <a:gd name="connsiteX1152" fmla="*/ 96275 w 1011108"/>
                <a:gd name="connsiteY1152" fmla="*/ 241697 h 1215214"/>
                <a:gd name="connsiteX1153" fmla="*/ 92903 w 1011108"/>
                <a:gd name="connsiteY1153" fmla="*/ 240015 h 1215214"/>
                <a:gd name="connsiteX1154" fmla="*/ 89750 w 1011108"/>
                <a:gd name="connsiteY1154" fmla="*/ 240406 h 1215214"/>
                <a:gd name="connsiteX1155" fmla="*/ 86261 w 1011108"/>
                <a:gd name="connsiteY1155" fmla="*/ 240164 h 1215214"/>
                <a:gd name="connsiteX1156" fmla="*/ 83413 w 1011108"/>
                <a:gd name="connsiteY1156" fmla="*/ 240320 h 1215214"/>
                <a:gd name="connsiteX1157" fmla="*/ 81200 w 1011108"/>
                <a:gd name="connsiteY1157" fmla="*/ 241713 h 1215214"/>
                <a:gd name="connsiteX1158" fmla="*/ 68142 w 1011108"/>
                <a:gd name="connsiteY1158" fmla="*/ 249114 h 1215214"/>
                <a:gd name="connsiteX1159" fmla="*/ 65560 w 1011108"/>
                <a:gd name="connsiteY1159" fmla="*/ 251133 h 1215214"/>
                <a:gd name="connsiteX1160" fmla="*/ 62877 w 1011108"/>
                <a:gd name="connsiteY1160" fmla="*/ 254066 h 1215214"/>
                <a:gd name="connsiteX1161" fmla="*/ 59028 w 1011108"/>
                <a:gd name="connsiteY1161" fmla="*/ 256781 h 1215214"/>
                <a:gd name="connsiteX1162" fmla="*/ 55953 w 1011108"/>
                <a:gd name="connsiteY1162" fmla="*/ 259910 h 1215214"/>
                <a:gd name="connsiteX1163" fmla="*/ 49491 w 1011108"/>
                <a:gd name="connsiteY1163" fmla="*/ 263173 h 1215214"/>
                <a:gd name="connsiteX1164" fmla="*/ 42841 w 1011108"/>
                <a:gd name="connsiteY1164" fmla="*/ 265645 h 1215214"/>
                <a:gd name="connsiteX1165" fmla="*/ 39556 w 1011108"/>
                <a:gd name="connsiteY1165" fmla="*/ 267702 h 1215214"/>
                <a:gd name="connsiteX1166" fmla="*/ 37216 w 1011108"/>
                <a:gd name="connsiteY1166" fmla="*/ 270495 h 1215214"/>
                <a:gd name="connsiteX1167" fmla="*/ 33140 w 1011108"/>
                <a:gd name="connsiteY1167" fmla="*/ 278006 h 1215214"/>
                <a:gd name="connsiteX1168" fmla="*/ 32279 w 1011108"/>
                <a:gd name="connsiteY1168" fmla="*/ 279907 h 1215214"/>
                <a:gd name="connsiteX1169" fmla="*/ 30652 w 1011108"/>
                <a:gd name="connsiteY1169" fmla="*/ 281886 h 1215214"/>
                <a:gd name="connsiteX1170" fmla="*/ 28493 w 1011108"/>
                <a:gd name="connsiteY1170" fmla="*/ 282606 h 1215214"/>
                <a:gd name="connsiteX1171" fmla="*/ 27093 w 1011108"/>
                <a:gd name="connsiteY1171" fmla="*/ 283248 h 1215214"/>
                <a:gd name="connsiteX1172" fmla="*/ 27585 w 1011108"/>
                <a:gd name="connsiteY1172" fmla="*/ 279477 h 1215214"/>
                <a:gd name="connsiteX1173" fmla="*/ 26029 w 1011108"/>
                <a:gd name="connsiteY1173" fmla="*/ 276128 h 1215214"/>
                <a:gd name="connsiteX1174" fmla="*/ 27124 w 1011108"/>
                <a:gd name="connsiteY1174" fmla="*/ 269737 h 1215214"/>
                <a:gd name="connsiteX1175" fmla="*/ 26717 w 1011108"/>
                <a:gd name="connsiteY1175" fmla="*/ 267828 h 1215214"/>
                <a:gd name="connsiteX1176" fmla="*/ 24495 w 1011108"/>
                <a:gd name="connsiteY1176" fmla="*/ 269071 h 1215214"/>
                <a:gd name="connsiteX1177" fmla="*/ 23079 w 1011108"/>
                <a:gd name="connsiteY1177" fmla="*/ 270433 h 1215214"/>
                <a:gd name="connsiteX1178" fmla="*/ 19488 w 1011108"/>
                <a:gd name="connsiteY1178" fmla="*/ 279696 h 1215214"/>
                <a:gd name="connsiteX1179" fmla="*/ 17032 w 1011108"/>
                <a:gd name="connsiteY1179" fmla="*/ 286917 h 1215214"/>
                <a:gd name="connsiteX1180" fmla="*/ 18893 w 1011108"/>
                <a:gd name="connsiteY1180" fmla="*/ 291063 h 1215214"/>
                <a:gd name="connsiteX1181" fmla="*/ 19496 w 1011108"/>
                <a:gd name="connsiteY1181" fmla="*/ 293473 h 1215214"/>
                <a:gd name="connsiteX1182" fmla="*/ 19488 w 1011108"/>
                <a:gd name="connsiteY1182" fmla="*/ 296062 h 1215214"/>
                <a:gd name="connsiteX1183" fmla="*/ 18831 w 1011108"/>
                <a:gd name="connsiteY1183" fmla="*/ 299786 h 1215214"/>
                <a:gd name="connsiteX1184" fmla="*/ 18878 w 1011108"/>
                <a:gd name="connsiteY1184" fmla="*/ 302212 h 1215214"/>
                <a:gd name="connsiteX1185" fmla="*/ 18659 w 1011108"/>
                <a:gd name="connsiteY1185" fmla="*/ 305443 h 1215214"/>
                <a:gd name="connsiteX1186" fmla="*/ 14184 w 1011108"/>
                <a:gd name="connsiteY1186" fmla="*/ 312937 h 1215214"/>
                <a:gd name="connsiteX1187" fmla="*/ 12791 w 1011108"/>
                <a:gd name="connsiteY1187" fmla="*/ 316200 h 1215214"/>
                <a:gd name="connsiteX1188" fmla="*/ 11289 w 1011108"/>
                <a:gd name="connsiteY1188" fmla="*/ 322474 h 1215214"/>
                <a:gd name="connsiteX1189" fmla="*/ 11109 w 1011108"/>
                <a:gd name="connsiteY1189" fmla="*/ 325385 h 1215214"/>
                <a:gd name="connsiteX1190" fmla="*/ 11219 w 1011108"/>
                <a:gd name="connsiteY1190" fmla="*/ 329742 h 1215214"/>
                <a:gd name="connsiteX1191" fmla="*/ 13104 w 1011108"/>
                <a:gd name="connsiteY1191" fmla="*/ 333560 h 1215214"/>
                <a:gd name="connsiteX1192" fmla="*/ 14544 w 1011108"/>
                <a:gd name="connsiteY1192" fmla="*/ 335923 h 1215214"/>
                <a:gd name="connsiteX1193" fmla="*/ 16773 w 1011108"/>
                <a:gd name="connsiteY1193" fmla="*/ 342760 h 1215214"/>
                <a:gd name="connsiteX1194" fmla="*/ 19449 w 1011108"/>
                <a:gd name="connsiteY1194" fmla="*/ 347306 h 1215214"/>
                <a:gd name="connsiteX1195" fmla="*/ 23854 w 1011108"/>
                <a:gd name="connsiteY1195" fmla="*/ 356467 h 1215214"/>
                <a:gd name="connsiteX1196" fmla="*/ 28712 w 1011108"/>
                <a:gd name="connsiteY1196" fmla="*/ 363900 h 1215214"/>
                <a:gd name="connsiteX1197" fmla="*/ 29025 w 1011108"/>
                <a:gd name="connsiteY1197" fmla="*/ 366747 h 1215214"/>
                <a:gd name="connsiteX1198" fmla="*/ 28477 w 1011108"/>
                <a:gd name="connsiteY1198" fmla="*/ 370580 h 1215214"/>
                <a:gd name="connsiteX1199" fmla="*/ 28743 w 1011108"/>
                <a:gd name="connsiteY1199" fmla="*/ 374547 h 1215214"/>
                <a:gd name="connsiteX1200" fmla="*/ 27875 w 1011108"/>
                <a:gd name="connsiteY1200" fmla="*/ 375713 h 1215214"/>
                <a:gd name="connsiteX1201" fmla="*/ 25997 w 1011108"/>
                <a:gd name="connsiteY1201" fmla="*/ 377082 h 1215214"/>
                <a:gd name="connsiteX1202" fmla="*/ 23846 w 1011108"/>
                <a:gd name="connsiteY1202" fmla="*/ 375321 h 1215214"/>
                <a:gd name="connsiteX1203" fmla="*/ 22751 w 1011108"/>
                <a:gd name="connsiteY1203" fmla="*/ 373796 h 1215214"/>
                <a:gd name="connsiteX1204" fmla="*/ 21374 w 1011108"/>
                <a:gd name="connsiteY1204" fmla="*/ 368179 h 1215214"/>
                <a:gd name="connsiteX1205" fmla="*/ 20811 w 1011108"/>
                <a:gd name="connsiteY1205" fmla="*/ 367858 h 1215214"/>
                <a:gd name="connsiteX1206" fmla="*/ 19887 w 1011108"/>
                <a:gd name="connsiteY1206" fmla="*/ 370314 h 1215214"/>
                <a:gd name="connsiteX1207" fmla="*/ 18870 w 1011108"/>
                <a:gd name="connsiteY1207" fmla="*/ 371386 h 1215214"/>
                <a:gd name="connsiteX1208" fmla="*/ 17947 w 1011108"/>
                <a:gd name="connsiteY1208" fmla="*/ 370659 h 1215214"/>
                <a:gd name="connsiteX1209" fmla="*/ 17243 w 1011108"/>
                <a:gd name="connsiteY1209" fmla="*/ 369728 h 1215214"/>
                <a:gd name="connsiteX1210" fmla="*/ 17071 w 1011108"/>
                <a:gd name="connsiteY1210" fmla="*/ 368758 h 1215214"/>
                <a:gd name="connsiteX1211" fmla="*/ 17384 w 1011108"/>
                <a:gd name="connsiteY1211" fmla="*/ 367600 h 1215214"/>
                <a:gd name="connsiteX1212" fmla="*/ 17720 w 1011108"/>
                <a:gd name="connsiteY1212" fmla="*/ 363391 h 1215214"/>
                <a:gd name="connsiteX1213" fmla="*/ 15702 w 1011108"/>
                <a:gd name="connsiteY1213" fmla="*/ 360989 h 1215214"/>
                <a:gd name="connsiteX1214" fmla="*/ 13910 w 1011108"/>
                <a:gd name="connsiteY1214" fmla="*/ 358407 h 1215214"/>
                <a:gd name="connsiteX1215" fmla="*/ 11978 w 1011108"/>
                <a:gd name="connsiteY1215" fmla="*/ 357774 h 1215214"/>
                <a:gd name="connsiteX1216" fmla="*/ 10789 w 1011108"/>
                <a:gd name="connsiteY1216" fmla="*/ 358939 h 1215214"/>
                <a:gd name="connsiteX1217" fmla="*/ 10750 w 1011108"/>
                <a:gd name="connsiteY1217" fmla="*/ 360543 h 1215214"/>
                <a:gd name="connsiteX1218" fmla="*/ 13339 w 1011108"/>
                <a:gd name="connsiteY1218" fmla="*/ 365034 h 1215214"/>
                <a:gd name="connsiteX1219" fmla="*/ 15006 w 1011108"/>
                <a:gd name="connsiteY1219" fmla="*/ 369900 h 1215214"/>
                <a:gd name="connsiteX1220" fmla="*/ 17579 w 1011108"/>
                <a:gd name="connsiteY1220" fmla="*/ 372943 h 1215214"/>
                <a:gd name="connsiteX1221" fmla="*/ 19097 w 1011108"/>
                <a:gd name="connsiteY1221" fmla="*/ 373726 h 1215214"/>
                <a:gd name="connsiteX1222" fmla="*/ 20795 w 1011108"/>
                <a:gd name="connsiteY1222" fmla="*/ 375580 h 1215214"/>
                <a:gd name="connsiteX1223" fmla="*/ 20427 w 1011108"/>
                <a:gd name="connsiteY1223" fmla="*/ 379687 h 1215214"/>
                <a:gd name="connsiteX1224" fmla="*/ 19199 w 1011108"/>
                <a:gd name="connsiteY1224" fmla="*/ 381221 h 1215214"/>
                <a:gd name="connsiteX1225" fmla="*/ 18174 w 1011108"/>
                <a:gd name="connsiteY1225" fmla="*/ 382003 h 1215214"/>
                <a:gd name="connsiteX1226" fmla="*/ 14833 w 1011108"/>
                <a:gd name="connsiteY1226" fmla="*/ 381095 h 1215214"/>
                <a:gd name="connsiteX1227" fmla="*/ 14059 w 1011108"/>
                <a:gd name="connsiteY1227" fmla="*/ 378138 h 1215214"/>
                <a:gd name="connsiteX1228" fmla="*/ 11446 w 1011108"/>
                <a:gd name="connsiteY1228" fmla="*/ 372325 h 1215214"/>
                <a:gd name="connsiteX1229" fmla="*/ 10601 w 1011108"/>
                <a:gd name="connsiteY1229" fmla="*/ 370072 h 1215214"/>
                <a:gd name="connsiteX1230" fmla="*/ 9881 w 1011108"/>
                <a:gd name="connsiteY1230" fmla="*/ 369462 h 1215214"/>
                <a:gd name="connsiteX1231" fmla="*/ 9592 w 1011108"/>
                <a:gd name="connsiteY1231" fmla="*/ 370573 h 1215214"/>
                <a:gd name="connsiteX1232" fmla="*/ 9647 w 1011108"/>
                <a:gd name="connsiteY1232" fmla="*/ 372575 h 1215214"/>
                <a:gd name="connsiteX1233" fmla="*/ 9161 w 1011108"/>
                <a:gd name="connsiteY1233" fmla="*/ 373436 h 1215214"/>
                <a:gd name="connsiteX1234" fmla="*/ 8653 w 1011108"/>
                <a:gd name="connsiteY1234" fmla="*/ 373350 h 1215214"/>
                <a:gd name="connsiteX1235" fmla="*/ 7620 w 1011108"/>
                <a:gd name="connsiteY1235" fmla="*/ 372302 h 1215214"/>
                <a:gd name="connsiteX1236" fmla="*/ 6689 w 1011108"/>
                <a:gd name="connsiteY1236" fmla="*/ 371738 h 1215214"/>
                <a:gd name="connsiteX1237" fmla="*/ 6126 w 1011108"/>
                <a:gd name="connsiteY1237" fmla="*/ 371934 h 1215214"/>
                <a:gd name="connsiteX1238" fmla="*/ 7143 w 1011108"/>
                <a:gd name="connsiteY1238" fmla="*/ 373381 h 1215214"/>
                <a:gd name="connsiteX1239" fmla="*/ 9380 w 1011108"/>
                <a:gd name="connsiteY1239" fmla="*/ 377668 h 1215214"/>
                <a:gd name="connsiteX1240" fmla="*/ 17642 w 1011108"/>
                <a:gd name="connsiteY1240" fmla="*/ 388183 h 1215214"/>
                <a:gd name="connsiteX1241" fmla="*/ 24644 w 1011108"/>
                <a:gd name="connsiteY1241" fmla="*/ 400435 h 1215214"/>
                <a:gd name="connsiteX1242" fmla="*/ 26185 w 1011108"/>
                <a:gd name="connsiteY1242" fmla="*/ 405285 h 1215214"/>
                <a:gd name="connsiteX1243" fmla="*/ 26959 w 1011108"/>
                <a:gd name="connsiteY1243" fmla="*/ 415957 h 1215214"/>
                <a:gd name="connsiteX1244" fmla="*/ 27656 w 1011108"/>
                <a:gd name="connsiteY1244" fmla="*/ 418538 h 1215214"/>
                <a:gd name="connsiteX1245" fmla="*/ 31787 w 1011108"/>
                <a:gd name="connsiteY1245" fmla="*/ 423850 h 1215214"/>
                <a:gd name="connsiteX1246" fmla="*/ 35831 w 1011108"/>
                <a:gd name="connsiteY1246" fmla="*/ 430007 h 1215214"/>
                <a:gd name="connsiteX1247" fmla="*/ 37020 w 1011108"/>
                <a:gd name="connsiteY1247" fmla="*/ 433074 h 1215214"/>
                <a:gd name="connsiteX1248" fmla="*/ 36997 w 1011108"/>
                <a:gd name="connsiteY1248" fmla="*/ 435703 h 1215214"/>
                <a:gd name="connsiteX1249" fmla="*/ 37818 w 1011108"/>
                <a:gd name="connsiteY1249" fmla="*/ 438198 h 1215214"/>
                <a:gd name="connsiteX1250" fmla="*/ 42841 w 1011108"/>
                <a:gd name="connsiteY1250" fmla="*/ 444974 h 1215214"/>
                <a:gd name="connsiteX1251" fmla="*/ 45079 w 1011108"/>
                <a:gd name="connsiteY1251" fmla="*/ 452249 h 1215214"/>
                <a:gd name="connsiteX1252" fmla="*/ 45352 w 1011108"/>
                <a:gd name="connsiteY1252" fmla="*/ 454910 h 1215214"/>
                <a:gd name="connsiteX1253" fmla="*/ 44711 w 1011108"/>
                <a:gd name="connsiteY1253" fmla="*/ 459478 h 1215214"/>
                <a:gd name="connsiteX1254" fmla="*/ 45298 w 1011108"/>
                <a:gd name="connsiteY1254" fmla="*/ 467560 h 1215214"/>
                <a:gd name="connsiteX1255" fmla="*/ 45861 w 1011108"/>
                <a:gd name="connsiteY1255" fmla="*/ 471956 h 1215214"/>
                <a:gd name="connsiteX1256" fmla="*/ 47684 w 1011108"/>
                <a:gd name="connsiteY1256" fmla="*/ 480672 h 1215214"/>
                <a:gd name="connsiteX1257" fmla="*/ 49859 w 1011108"/>
                <a:gd name="connsiteY1257" fmla="*/ 486962 h 1215214"/>
                <a:gd name="connsiteX1258" fmla="*/ 52433 w 1011108"/>
                <a:gd name="connsiteY1258" fmla="*/ 490874 h 1215214"/>
                <a:gd name="connsiteX1259" fmla="*/ 55953 w 1011108"/>
                <a:gd name="connsiteY1259" fmla="*/ 499573 h 1215214"/>
                <a:gd name="connsiteX1260" fmla="*/ 61304 w 1011108"/>
                <a:gd name="connsiteY1260" fmla="*/ 509619 h 1215214"/>
                <a:gd name="connsiteX1261" fmla="*/ 62173 w 1011108"/>
                <a:gd name="connsiteY1261" fmla="*/ 514587 h 1215214"/>
                <a:gd name="connsiteX1262" fmla="*/ 61899 w 1011108"/>
                <a:gd name="connsiteY1262" fmla="*/ 527832 h 1215214"/>
                <a:gd name="connsiteX1263" fmla="*/ 61515 w 1011108"/>
                <a:gd name="connsiteY1263" fmla="*/ 532150 h 1215214"/>
                <a:gd name="connsiteX1264" fmla="*/ 60342 w 1011108"/>
                <a:gd name="connsiteY1264" fmla="*/ 532893 h 1215214"/>
                <a:gd name="connsiteX1265" fmla="*/ 59552 w 1011108"/>
                <a:gd name="connsiteY1265" fmla="*/ 534716 h 1215214"/>
                <a:gd name="connsiteX1266" fmla="*/ 60694 w 1011108"/>
                <a:gd name="connsiteY1266" fmla="*/ 543432 h 1215214"/>
                <a:gd name="connsiteX1267" fmla="*/ 60960 w 1011108"/>
                <a:gd name="connsiteY1267" fmla="*/ 548407 h 1215214"/>
                <a:gd name="connsiteX1268" fmla="*/ 59231 w 1011108"/>
                <a:gd name="connsiteY1268" fmla="*/ 553101 h 1215214"/>
                <a:gd name="connsiteX1269" fmla="*/ 57275 w 1011108"/>
                <a:gd name="connsiteY1269" fmla="*/ 557271 h 1215214"/>
                <a:gd name="connsiteX1270" fmla="*/ 53841 w 1011108"/>
                <a:gd name="connsiteY1270" fmla="*/ 560119 h 1215214"/>
                <a:gd name="connsiteX1271" fmla="*/ 49953 w 1011108"/>
                <a:gd name="connsiteY1271" fmla="*/ 560213 h 1215214"/>
                <a:gd name="connsiteX1272" fmla="*/ 48145 w 1011108"/>
                <a:gd name="connsiteY1272" fmla="*/ 558554 h 1215214"/>
                <a:gd name="connsiteX1273" fmla="*/ 45838 w 1011108"/>
                <a:gd name="connsiteY1273" fmla="*/ 556857 h 1215214"/>
                <a:gd name="connsiteX1274" fmla="*/ 45431 w 1011108"/>
                <a:gd name="connsiteY1274" fmla="*/ 564438 h 1215214"/>
                <a:gd name="connsiteX1275" fmla="*/ 45384 w 1011108"/>
                <a:gd name="connsiteY1275" fmla="*/ 570947 h 1215214"/>
                <a:gd name="connsiteX1276" fmla="*/ 46088 w 1011108"/>
                <a:gd name="connsiteY1276" fmla="*/ 573427 h 1215214"/>
                <a:gd name="connsiteX1277" fmla="*/ 46166 w 1011108"/>
                <a:gd name="connsiteY1277" fmla="*/ 576352 h 1215214"/>
                <a:gd name="connsiteX1278" fmla="*/ 48779 w 1011108"/>
                <a:gd name="connsiteY1278" fmla="*/ 578629 h 1215214"/>
                <a:gd name="connsiteX1279" fmla="*/ 50250 w 1011108"/>
                <a:gd name="connsiteY1279" fmla="*/ 577745 h 1215214"/>
                <a:gd name="connsiteX1280" fmla="*/ 52065 w 1011108"/>
                <a:gd name="connsiteY1280" fmla="*/ 577620 h 1215214"/>
                <a:gd name="connsiteX1281" fmla="*/ 58378 w 1011108"/>
                <a:gd name="connsiteY1281" fmla="*/ 580843 h 1215214"/>
                <a:gd name="connsiteX1282" fmla="*/ 61922 w 1011108"/>
                <a:gd name="connsiteY1282" fmla="*/ 583503 h 1215214"/>
                <a:gd name="connsiteX1283" fmla="*/ 67634 w 1011108"/>
                <a:gd name="connsiteY1283" fmla="*/ 590654 h 1215214"/>
                <a:gd name="connsiteX1284" fmla="*/ 72688 w 1011108"/>
                <a:gd name="connsiteY1284" fmla="*/ 592539 h 1215214"/>
                <a:gd name="connsiteX1285" fmla="*/ 79275 w 1011108"/>
                <a:gd name="connsiteY1285" fmla="*/ 595794 h 1215214"/>
                <a:gd name="connsiteX1286" fmla="*/ 86926 w 1011108"/>
                <a:gd name="connsiteY1286" fmla="*/ 596826 h 1215214"/>
                <a:gd name="connsiteX1287" fmla="*/ 93044 w 1011108"/>
                <a:gd name="connsiteY1287" fmla="*/ 597014 h 1215214"/>
                <a:gd name="connsiteX1288" fmla="*/ 102659 w 1011108"/>
                <a:gd name="connsiteY1288" fmla="*/ 598728 h 1215214"/>
                <a:gd name="connsiteX1289" fmla="*/ 104717 w 1011108"/>
                <a:gd name="connsiteY1289" fmla="*/ 598118 h 1215214"/>
                <a:gd name="connsiteX1290" fmla="*/ 108832 w 1011108"/>
                <a:gd name="connsiteY1290" fmla="*/ 597586 h 1215214"/>
                <a:gd name="connsiteX1291" fmla="*/ 111977 w 1011108"/>
                <a:gd name="connsiteY1291" fmla="*/ 596474 h 1215214"/>
                <a:gd name="connsiteX1292" fmla="*/ 114809 w 1011108"/>
                <a:gd name="connsiteY1292" fmla="*/ 595762 h 1215214"/>
                <a:gd name="connsiteX1293" fmla="*/ 123258 w 1011108"/>
                <a:gd name="connsiteY1293" fmla="*/ 589120 h 1215214"/>
                <a:gd name="connsiteX1294" fmla="*/ 131496 w 1011108"/>
                <a:gd name="connsiteY1294" fmla="*/ 582283 h 1215214"/>
                <a:gd name="connsiteX1295" fmla="*/ 135572 w 1011108"/>
                <a:gd name="connsiteY1295" fmla="*/ 581743 h 1215214"/>
                <a:gd name="connsiteX1296" fmla="*/ 139226 w 1011108"/>
                <a:gd name="connsiteY1296" fmla="*/ 581665 h 1215214"/>
                <a:gd name="connsiteX1297" fmla="*/ 143685 w 1011108"/>
                <a:gd name="connsiteY1297" fmla="*/ 579333 h 1215214"/>
                <a:gd name="connsiteX1298" fmla="*/ 147738 w 1011108"/>
                <a:gd name="connsiteY1298" fmla="*/ 572269 h 1215214"/>
                <a:gd name="connsiteX1299" fmla="*/ 149803 w 1011108"/>
                <a:gd name="connsiteY1299" fmla="*/ 570696 h 1215214"/>
                <a:gd name="connsiteX1300" fmla="*/ 152549 w 1011108"/>
                <a:gd name="connsiteY1300" fmla="*/ 568936 h 1215214"/>
                <a:gd name="connsiteX1301" fmla="*/ 160349 w 1011108"/>
                <a:gd name="connsiteY1301" fmla="*/ 567903 h 1215214"/>
                <a:gd name="connsiteX1302" fmla="*/ 164942 w 1011108"/>
                <a:gd name="connsiteY1302" fmla="*/ 568631 h 1215214"/>
                <a:gd name="connsiteX1303" fmla="*/ 167398 w 1011108"/>
                <a:gd name="connsiteY1303" fmla="*/ 567488 h 1215214"/>
                <a:gd name="connsiteX1304" fmla="*/ 173634 w 1011108"/>
                <a:gd name="connsiteY1304" fmla="*/ 566214 h 1215214"/>
                <a:gd name="connsiteX1305" fmla="*/ 186604 w 1011108"/>
                <a:gd name="connsiteY1305" fmla="*/ 565040 h 1215214"/>
                <a:gd name="connsiteX1306" fmla="*/ 193724 w 1011108"/>
                <a:gd name="connsiteY1306" fmla="*/ 565987 h 1215214"/>
                <a:gd name="connsiteX1307" fmla="*/ 198480 w 1011108"/>
                <a:gd name="connsiteY1307" fmla="*/ 565830 h 1215214"/>
                <a:gd name="connsiteX1308" fmla="*/ 201000 w 1011108"/>
                <a:gd name="connsiteY1308" fmla="*/ 566299 h 1215214"/>
                <a:gd name="connsiteX1309" fmla="*/ 202971 w 1011108"/>
                <a:gd name="connsiteY1309" fmla="*/ 569390 h 1215214"/>
                <a:gd name="connsiteX1310" fmla="*/ 216733 w 1011108"/>
                <a:gd name="connsiteY1310" fmla="*/ 566730 h 1215214"/>
                <a:gd name="connsiteX1311" fmla="*/ 220644 w 1011108"/>
                <a:gd name="connsiteY1311" fmla="*/ 566542 h 1215214"/>
                <a:gd name="connsiteX1312" fmla="*/ 223093 w 1011108"/>
                <a:gd name="connsiteY1312" fmla="*/ 566988 h 1215214"/>
                <a:gd name="connsiteX1313" fmla="*/ 226176 w 1011108"/>
                <a:gd name="connsiteY1313" fmla="*/ 569296 h 1215214"/>
                <a:gd name="connsiteX1314" fmla="*/ 229633 w 1011108"/>
                <a:gd name="connsiteY1314" fmla="*/ 567113 h 1215214"/>
                <a:gd name="connsiteX1315" fmla="*/ 232740 w 1011108"/>
                <a:gd name="connsiteY1315" fmla="*/ 567403 h 1215214"/>
                <a:gd name="connsiteX1316" fmla="*/ 235884 w 1011108"/>
                <a:gd name="connsiteY1316" fmla="*/ 565298 h 1215214"/>
                <a:gd name="connsiteX1317" fmla="*/ 240665 w 1011108"/>
                <a:gd name="connsiteY1317" fmla="*/ 558992 h 1215214"/>
                <a:gd name="connsiteX1318" fmla="*/ 242839 w 1011108"/>
                <a:gd name="connsiteY1318" fmla="*/ 555057 h 1215214"/>
                <a:gd name="connsiteX1319" fmla="*/ 246321 w 1011108"/>
                <a:gd name="connsiteY1319" fmla="*/ 546772 h 1215214"/>
                <a:gd name="connsiteX1320" fmla="*/ 248903 w 1011108"/>
                <a:gd name="connsiteY1320" fmla="*/ 543799 h 1215214"/>
                <a:gd name="connsiteX1321" fmla="*/ 251742 w 1011108"/>
                <a:gd name="connsiteY1321" fmla="*/ 542321 h 1215214"/>
                <a:gd name="connsiteX1322" fmla="*/ 255075 w 1011108"/>
                <a:gd name="connsiteY1322" fmla="*/ 541844 h 1215214"/>
                <a:gd name="connsiteX1323" fmla="*/ 260215 w 1011108"/>
                <a:gd name="connsiteY1323" fmla="*/ 540349 h 1215214"/>
                <a:gd name="connsiteX1324" fmla="*/ 271363 w 1011108"/>
                <a:gd name="connsiteY1324" fmla="*/ 533378 h 1215214"/>
                <a:gd name="connsiteX1325" fmla="*/ 275690 w 1011108"/>
                <a:gd name="connsiteY1325" fmla="*/ 531876 h 1215214"/>
                <a:gd name="connsiteX1326" fmla="*/ 277974 w 1011108"/>
                <a:gd name="connsiteY1326" fmla="*/ 530562 h 1215214"/>
                <a:gd name="connsiteX1327" fmla="*/ 285649 w 1011108"/>
                <a:gd name="connsiteY1327" fmla="*/ 525156 h 1215214"/>
                <a:gd name="connsiteX1328" fmla="*/ 290461 w 1011108"/>
                <a:gd name="connsiteY1328" fmla="*/ 524115 h 1215214"/>
                <a:gd name="connsiteX1329" fmla="*/ 304574 w 1011108"/>
                <a:gd name="connsiteY1329" fmla="*/ 525516 h 1215214"/>
                <a:gd name="connsiteX1330" fmla="*/ 311263 w 1011108"/>
                <a:gd name="connsiteY1330" fmla="*/ 525156 h 1215214"/>
                <a:gd name="connsiteX1331" fmla="*/ 316442 w 1011108"/>
                <a:gd name="connsiteY1331" fmla="*/ 524311 h 1215214"/>
                <a:gd name="connsiteX1332" fmla="*/ 324305 w 1011108"/>
                <a:gd name="connsiteY1332" fmla="*/ 521401 h 1215214"/>
                <a:gd name="connsiteX1333" fmla="*/ 332864 w 1011108"/>
                <a:gd name="connsiteY1333" fmla="*/ 519210 h 1215214"/>
                <a:gd name="connsiteX1334" fmla="*/ 343371 w 1011108"/>
                <a:gd name="connsiteY1334" fmla="*/ 514610 h 1215214"/>
                <a:gd name="connsiteX1335" fmla="*/ 352149 w 1011108"/>
                <a:gd name="connsiteY1335" fmla="*/ 509853 h 1215214"/>
                <a:gd name="connsiteX1336" fmla="*/ 357460 w 1011108"/>
                <a:gd name="connsiteY1336" fmla="*/ 508758 h 1215214"/>
                <a:gd name="connsiteX1337" fmla="*/ 365824 w 1011108"/>
                <a:gd name="connsiteY1337" fmla="*/ 507921 h 1215214"/>
                <a:gd name="connsiteX1338" fmla="*/ 378138 w 1011108"/>
                <a:gd name="connsiteY1338" fmla="*/ 506685 h 1215214"/>
                <a:gd name="connsiteX1339" fmla="*/ 392478 w 1011108"/>
                <a:gd name="connsiteY1339" fmla="*/ 507326 h 1215214"/>
                <a:gd name="connsiteX1340" fmla="*/ 396108 w 1011108"/>
                <a:gd name="connsiteY1340" fmla="*/ 506348 h 1215214"/>
                <a:gd name="connsiteX1341" fmla="*/ 397892 w 1011108"/>
                <a:gd name="connsiteY1341" fmla="*/ 505480 h 1215214"/>
                <a:gd name="connsiteX1342" fmla="*/ 400403 w 1011108"/>
                <a:gd name="connsiteY1342" fmla="*/ 504549 h 1215214"/>
                <a:gd name="connsiteX1343" fmla="*/ 403501 w 1011108"/>
                <a:gd name="connsiteY1343" fmla="*/ 505198 h 1215214"/>
                <a:gd name="connsiteX1344" fmla="*/ 405880 w 1011108"/>
                <a:gd name="connsiteY1344" fmla="*/ 505903 h 1215214"/>
                <a:gd name="connsiteX1345" fmla="*/ 413077 w 1011108"/>
                <a:gd name="connsiteY1345" fmla="*/ 509697 h 1215214"/>
                <a:gd name="connsiteX1346" fmla="*/ 423920 w 1011108"/>
                <a:gd name="connsiteY1346" fmla="*/ 517685 h 1215214"/>
                <a:gd name="connsiteX1347" fmla="*/ 426315 w 1011108"/>
                <a:gd name="connsiteY1347" fmla="*/ 518021 h 1215214"/>
                <a:gd name="connsiteX1348" fmla="*/ 433449 w 1011108"/>
                <a:gd name="connsiteY1348" fmla="*/ 516198 h 1215214"/>
                <a:gd name="connsiteX1349" fmla="*/ 435836 w 1011108"/>
                <a:gd name="connsiteY1349" fmla="*/ 516378 h 1215214"/>
                <a:gd name="connsiteX1350" fmla="*/ 445818 w 1011108"/>
                <a:gd name="connsiteY1350" fmla="*/ 522246 h 1215214"/>
                <a:gd name="connsiteX1351" fmla="*/ 449957 w 1011108"/>
                <a:gd name="connsiteY1351" fmla="*/ 522371 h 1215214"/>
                <a:gd name="connsiteX1352" fmla="*/ 453266 w 1011108"/>
                <a:gd name="connsiteY1352" fmla="*/ 522222 h 1215214"/>
                <a:gd name="connsiteX1353" fmla="*/ 455770 w 1011108"/>
                <a:gd name="connsiteY1353" fmla="*/ 522856 h 1215214"/>
                <a:gd name="connsiteX1354" fmla="*/ 458430 w 1011108"/>
                <a:gd name="connsiteY1354" fmla="*/ 524452 h 1215214"/>
                <a:gd name="connsiteX1355" fmla="*/ 461583 w 1011108"/>
                <a:gd name="connsiteY1355" fmla="*/ 528144 h 1215214"/>
                <a:gd name="connsiteX1356" fmla="*/ 468256 w 1011108"/>
                <a:gd name="connsiteY1356" fmla="*/ 531689 h 1215214"/>
                <a:gd name="connsiteX1357" fmla="*/ 468592 w 1011108"/>
                <a:gd name="connsiteY1357" fmla="*/ 534552 h 1215214"/>
                <a:gd name="connsiteX1358" fmla="*/ 468100 w 1011108"/>
                <a:gd name="connsiteY1358" fmla="*/ 536414 h 1215214"/>
                <a:gd name="connsiteX1359" fmla="*/ 466597 w 1011108"/>
                <a:gd name="connsiteY1359" fmla="*/ 536485 h 1215214"/>
                <a:gd name="connsiteX1360" fmla="*/ 465322 w 1011108"/>
                <a:gd name="connsiteY1360" fmla="*/ 536883 h 1215214"/>
                <a:gd name="connsiteX1361" fmla="*/ 466926 w 1011108"/>
                <a:gd name="connsiteY1361" fmla="*/ 542884 h 1215214"/>
                <a:gd name="connsiteX1362" fmla="*/ 469727 w 1011108"/>
                <a:gd name="connsiteY1362" fmla="*/ 547735 h 1215214"/>
                <a:gd name="connsiteX1363" fmla="*/ 476455 w 1011108"/>
                <a:gd name="connsiteY1363" fmla="*/ 548392 h 1215214"/>
                <a:gd name="connsiteX1364" fmla="*/ 478904 w 1011108"/>
                <a:gd name="connsiteY1364" fmla="*/ 550089 h 1215214"/>
                <a:gd name="connsiteX1365" fmla="*/ 480476 w 1011108"/>
                <a:gd name="connsiteY1365" fmla="*/ 552006 h 1215214"/>
                <a:gd name="connsiteX1366" fmla="*/ 481705 w 1011108"/>
                <a:gd name="connsiteY1366" fmla="*/ 555049 h 1215214"/>
                <a:gd name="connsiteX1367" fmla="*/ 482620 w 1011108"/>
                <a:gd name="connsiteY1367" fmla="*/ 559814 h 1215214"/>
                <a:gd name="connsiteX1368" fmla="*/ 485992 w 1011108"/>
                <a:gd name="connsiteY1368" fmla="*/ 563788 h 1215214"/>
                <a:gd name="connsiteX1369" fmla="*/ 489137 w 1011108"/>
                <a:gd name="connsiteY1369" fmla="*/ 567183 h 1215214"/>
                <a:gd name="connsiteX1370" fmla="*/ 489872 w 1011108"/>
                <a:gd name="connsiteY1370" fmla="*/ 568584 h 1215214"/>
                <a:gd name="connsiteX1371" fmla="*/ 491351 w 1011108"/>
                <a:gd name="connsiteY1371" fmla="*/ 573395 h 1215214"/>
                <a:gd name="connsiteX1372" fmla="*/ 491914 w 1011108"/>
                <a:gd name="connsiteY1372" fmla="*/ 574803 h 1215214"/>
                <a:gd name="connsiteX1373" fmla="*/ 493142 w 1011108"/>
                <a:gd name="connsiteY1373" fmla="*/ 579568 h 1215214"/>
                <a:gd name="connsiteX1374" fmla="*/ 494934 w 1011108"/>
                <a:gd name="connsiteY1374" fmla="*/ 585013 h 1215214"/>
                <a:gd name="connsiteX1375" fmla="*/ 494441 w 1011108"/>
                <a:gd name="connsiteY1375" fmla="*/ 585569 h 1215214"/>
                <a:gd name="connsiteX1376" fmla="*/ 493377 w 1011108"/>
                <a:gd name="connsiteY1376" fmla="*/ 585451 h 1215214"/>
                <a:gd name="connsiteX1377" fmla="*/ 491484 w 1011108"/>
                <a:gd name="connsiteY1377" fmla="*/ 584066 h 1215214"/>
                <a:gd name="connsiteX1378" fmla="*/ 489817 w 1011108"/>
                <a:gd name="connsiteY1378" fmla="*/ 582525 h 1215214"/>
                <a:gd name="connsiteX1379" fmla="*/ 488925 w 1011108"/>
                <a:gd name="connsiteY1379" fmla="*/ 582768 h 1215214"/>
                <a:gd name="connsiteX1380" fmla="*/ 487908 w 1011108"/>
                <a:gd name="connsiteY1380" fmla="*/ 583824 h 1215214"/>
                <a:gd name="connsiteX1381" fmla="*/ 487760 w 1011108"/>
                <a:gd name="connsiteY1381" fmla="*/ 585130 h 1215214"/>
                <a:gd name="connsiteX1382" fmla="*/ 489246 w 1011108"/>
                <a:gd name="connsiteY1382" fmla="*/ 584786 h 1215214"/>
                <a:gd name="connsiteX1383" fmla="*/ 490115 w 1011108"/>
                <a:gd name="connsiteY1383" fmla="*/ 584974 h 1215214"/>
                <a:gd name="connsiteX1384" fmla="*/ 492172 w 1011108"/>
                <a:gd name="connsiteY1384" fmla="*/ 586640 h 1215214"/>
                <a:gd name="connsiteX1385" fmla="*/ 494089 w 1011108"/>
                <a:gd name="connsiteY1385" fmla="*/ 588581 h 1215214"/>
                <a:gd name="connsiteX1386" fmla="*/ 495607 w 1011108"/>
                <a:gd name="connsiteY1386" fmla="*/ 589715 h 1215214"/>
                <a:gd name="connsiteX1387" fmla="*/ 499268 w 1011108"/>
                <a:gd name="connsiteY1387" fmla="*/ 594550 h 1215214"/>
                <a:gd name="connsiteX1388" fmla="*/ 500700 w 1011108"/>
                <a:gd name="connsiteY1388" fmla="*/ 593470 h 1215214"/>
                <a:gd name="connsiteX1389" fmla="*/ 502452 w 1011108"/>
                <a:gd name="connsiteY1389" fmla="*/ 592508 h 1215214"/>
                <a:gd name="connsiteX1390" fmla="*/ 505237 w 1011108"/>
                <a:gd name="connsiteY1390" fmla="*/ 595136 h 1215214"/>
                <a:gd name="connsiteX1391" fmla="*/ 506348 w 1011108"/>
                <a:gd name="connsiteY1391" fmla="*/ 595661 h 1215214"/>
                <a:gd name="connsiteX1392" fmla="*/ 506982 w 1011108"/>
                <a:gd name="connsiteY1392" fmla="*/ 594652 h 1215214"/>
                <a:gd name="connsiteX1393" fmla="*/ 505926 w 1011108"/>
                <a:gd name="connsiteY1393" fmla="*/ 589934 h 1215214"/>
                <a:gd name="connsiteX1394" fmla="*/ 504870 w 1011108"/>
                <a:gd name="connsiteY1394" fmla="*/ 588792 h 1215214"/>
                <a:gd name="connsiteX1395" fmla="*/ 504619 w 1011108"/>
                <a:gd name="connsiteY1395" fmla="*/ 587118 h 1215214"/>
                <a:gd name="connsiteX1396" fmla="*/ 505926 w 1011108"/>
                <a:gd name="connsiteY1396" fmla="*/ 585921 h 1215214"/>
                <a:gd name="connsiteX1397" fmla="*/ 506560 w 1011108"/>
                <a:gd name="connsiteY1397" fmla="*/ 584489 h 1215214"/>
                <a:gd name="connsiteX1398" fmla="*/ 509665 w 1011108"/>
                <a:gd name="connsiteY1398" fmla="*/ 580961 h 1215214"/>
                <a:gd name="connsiteX1399" fmla="*/ 516464 w 1011108"/>
                <a:gd name="connsiteY1399" fmla="*/ 570422 h 1215214"/>
                <a:gd name="connsiteX1400" fmla="*/ 518553 w 1011108"/>
                <a:gd name="connsiteY1400" fmla="*/ 569218 h 1215214"/>
                <a:gd name="connsiteX1401" fmla="*/ 520963 w 1011108"/>
                <a:gd name="connsiteY1401" fmla="*/ 566910 h 1215214"/>
                <a:gd name="connsiteX1402" fmla="*/ 524217 w 1011108"/>
                <a:gd name="connsiteY1402" fmla="*/ 565150 h 1215214"/>
                <a:gd name="connsiteX1403" fmla="*/ 527581 w 1011108"/>
                <a:gd name="connsiteY1403" fmla="*/ 563061 h 1215214"/>
                <a:gd name="connsiteX1404" fmla="*/ 529725 w 1011108"/>
                <a:gd name="connsiteY1404" fmla="*/ 562247 h 1215214"/>
                <a:gd name="connsiteX1405" fmla="*/ 531829 w 1011108"/>
                <a:gd name="connsiteY1405" fmla="*/ 561817 h 1215214"/>
                <a:gd name="connsiteX1406" fmla="*/ 534184 w 1011108"/>
                <a:gd name="connsiteY1406" fmla="*/ 559884 h 1215214"/>
                <a:gd name="connsiteX1407" fmla="*/ 536750 w 1011108"/>
                <a:gd name="connsiteY1407" fmla="*/ 554658 h 1215214"/>
                <a:gd name="connsiteX1408" fmla="*/ 538682 w 1011108"/>
                <a:gd name="connsiteY1408" fmla="*/ 548470 h 1215214"/>
                <a:gd name="connsiteX1409" fmla="*/ 540748 w 1011108"/>
                <a:gd name="connsiteY1409" fmla="*/ 545747 h 1215214"/>
                <a:gd name="connsiteX1410" fmla="*/ 543909 w 1011108"/>
                <a:gd name="connsiteY1410" fmla="*/ 542845 h 1215214"/>
                <a:gd name="connsiteX1411" fmla="*/ 546342 w 1011108"/>
                <a:gd name="connsiteY1411" fmla="*/ 538816 h 1215214"/>
                <a:gd name="connsiteX1412" fmla="*/ 546146 w 1011108"/>
                <a:gd name="connsiteY1412" fmla="*/ 535663 h 1215214"/>
                <a:gd name="connsiteX1413" fmla="*/ 546177 w 1011108"/>
                <a:gd name="connsiteY1413" fmla="*/ 532447 h 1215214"/>
                <a:gd name="connsiteX1414" fmla="*/ 547930 w 1011108"/>
                <a:gd name="connsiteY1414" fmla="*/ 534927 h 1215214"/>
                <a:gd name="connsiteX1415" fmla="*/ 549033 w 1011108"/>
                <a:gd name="connsiteY1415" fmla="*/ 537447 h 1215214"/>
                <a:gd name="connsiteX1416" fmla="*/ 550778 w 1011108"/>
                <a:gd name="connsiteY1416" fmla="*/ 545872 h 1215214"/>
                <a:gd name="connsiteX1417" fmla="*/ 549283 w 1011108"/>
                <a:gd name="connsiteY1417" fmla="*/ 547726 h 1215214"/>
                <a:gd name="connsiteX1418" fmla="*/ 547703 w 1011108"/>
                <a:gd name="connsiteY1418" fmla="*/ 548658 h 1215214"/>
                <a:gd name="connsiteX1419" fmla="*/ 548008 w 1011108"/>
                <a:gd name="connsiteY1419" fmla="*/ 551615 h 1215214"/>
                <a:gd name="connsiteX1420" fmla="*/ 549064 w 1011108"/>
                <a:gd name="connsiteY1420" fmla="*/ 555472 h 1215214"/>
                <a:gd name="connsiteX1421" fmla="*/ 549455 w 1011108"/>
                <a:gd name="connsiteY1421" fmla="*/ 558562 h 1215214"/>
                <a:gd name="connsiteX1422" fmla="*/ 546138 w 1011108"/>
                <a:gd name="connsiteY1422" fmla="*/ 561824 h 1215214"/>
                <a:gd name="connsiteX1423" fmla="*/ 543275 w 1011108"/>
                <a:gd name="connsiteY1423" fmla="*/ 565924 h 1215214"/>
                <a:gd name="connsiteX1424" fmla="*/ 539840 w 1011108"/>
                <a:gd name="connsiteY1424" fmla="*/ 573888 h 1215214"/>
                <a:gd name="connsiteX1425" fmla="*/ 539621 w 1011108"/>
                <a:gd name="connsiteY1425" fmla="*/ 576298 h 1215214"/>
                <a:gd name="connsiteX1426" fmla="*/ 539082 w 1011108"/>
                <a:gd name="connsiteY1426" fmla="*/ 579646 h 1215214"/>
                <a:gd name="connsiteX1427" fmla="*/ 539285 w 1011108"/>
                <a:gd name="connsiteY1427" fmla="*/ 582596 h 1215214"/>
                <a:gd name="connsiteX1428" fmla="*/ 539817 w 1011108"/>
                <a:gd name="connsiteY1428" fmla="*/ 585451 h 1215214"/>
                <a:gd name="connsiteX1429" fmla="*/ 538972 w 1011108"/>
                <a:gd name="connsiteY1429" fmla="*/ 589879 h 1215214"/>
                <a:gd name="connsiteX1430" fmla="*/ 537587 w 1011108"/>
                <a:gd name="connsiteY1430" fmla="*/ 593838 h 1215214"/>
                <a:gd name="connsiteX1431" fmla="*/ 535772 w 1011108"/>
                <a:gd name="connsiteY1431" fmla="*/ 593940 h 1215214"/>
                <a:gd name="connsiteX1432" fmla="*/ 534536 w 1011108"/>
                <a:gd name="connsiteY1432" fmla="*/ 593791 h 1215214"/>
                <a:gd name="connsiteX1433" fmla="*/ 531822 w 1011108"/>
                <a:gd name="connsiteY1433" fmla="*/ 594143 h 1215214"/>
                <a:gd name="connsiteX1434" fmla="*/ 529318 w 1011108"/>
                <a:gd name="connsiteY1434" fmla="*/ 593908 h 1215214"/>
                <a:gd name="connsiteX1435" fmla="*/ 526447 w 1011108"/>
                <a:gd name="connsiteY1435" fmla="*/ 602561 h 1215214"/>
                <a:gd name="connsiteX1436" fmla="*/ 528269 w 1011108"/>
                <a:gd name="connsiteY1436" fmla="*/ 602968 h 1215214"/>
                <a:gd name="connsiteX1437" fmla="*/ 529662 w 1011108"/>
                <a:gd name="connsiteY1437" fmla="*/ 602475 h 1215214"/>
                <a:gd name="connsiteX1438" fmla="*/ 532174 w 1011108"/>
                <a:gd name="connsiteY1438" fmla="*/ 602475 h 1215214"/>
                <a:gd name="connsiteX1439" fmla="*/ 534982 w 1011108"/>
                <a:gd name="connsiteY1439" fmla="*/ 600926 h 1215214"/>
                <a:gd name="connsiteX1440" fmla="*/ 539089 w 1011108"/>
                <a:gd name="connsiteY1440" fmla="*/ 599658 h 1215214"/>
                <a:gd name="connsiteX1441" fmla="*/ 541437 w 1011108"/>
                <a:gd name="connsiteY1441" fmla="*/ 600104 h 1215214"/>
                <a:gd name="connsiteX1442" fmla="*/ 544190 w 1011108"/>
                <a:gd name="connsiteY1442" fmla="*/ 599964 h 1215214"/>
                <a:gd name="connsiteX1443" fmla="*/ 548196 w 1011108"/>
                <a:gd name="connsiteY1443" fmla="*/ 588886 h 1215214"/>
                <a:gd name="connsiteX1444" fmla="*/ 549189 w 1011108"/>
                <a:gd name="connsiteY1444" fmla="*/ 581680 h 1215214"/>
                <a:gd name="connsiteX1445" fmla="*/ 551231 w 1011108"/>
                <a:gd name="connsiteY1445" fmla="*/ 578449 h 1215214"/>
                <a:gd name="connsiteX1446" fmla="*/ 551865 w 1011108"/>
                <a:gd name="connsiteY1446" fmla="*/ 576220 h 1215214"/>
                <a:gd name="connsiteX1447" fmla="*/ 552921 w 1011108"/>
                <a:gd name="connsiteY1447" fmla="*/ 574107 h 1215214"/>
                <a:gd name="connsiteX1448" fmla="*/ 555049 w 1011108"/>
                <a:gd name="connsiteY1448" fmla="*/ 577737 h 1215214"/>
                <a:gd name="connsiteX1449" fmla="*/ 556763 w 1011108"/>
                <a:gd name="connsiteY1449" fmla="*/ 581266 h 1215214"/>
                <a:gd name="connsiteX1450" fmla="*/ 560533 w 1011108"/>
                <a:gd name="connsiteY1450" fmla="*/ 586993 h 1215214"/>
                <a:gd name="connsiteX1451" fmla="*/ 561715 w 1011108"/>
                <a:gd name="connsiteY1451" fmla="*/ 589848 h 1215214"/>
                <a:gd name="connsiteX1452" fmla="*/ 562184 w 1011108"/>
                <a:gd name="connsiteY1452" fmla="*/ 596795 h 1215214"/>
                <a:gd name="connsiteX1453" fmla="*/ 559736 w 1011108"/>
                <a:gd name="connsiteY1453" fmla="*/ 604853 h 1215214"/>
                <a:gd name="connsiteX1454" fmla="*/ 558265 w 1011108"/>
                <a:gd name="connsiteY1454" fmla="*/ 607161 h 1215214"/>
                <a:gd name="connsiteX1455" fmla="*/ 556489 w 1011108"/>
                <a:gd name="connsiteY1455" fmla="*/ 609172 h 1215214"/>
                <a:gd name="connsiteX1456" fmla="*/ 555002 w 1011108"/>
                <a:gd name="connsiteY1456" fmla="*/ 612560 h 1215214"/>
                <a:gd name="connsiteX1457" fmla="*/ 559501 w 1011108"/>
                <a:gd name="connsiteY1457" fmla="*/ 613420 h 1215214"/>
                <a:gd name="connsiteX1458" fmla="*/ 562419 w 1011108"/>
                <a:gd name="connsiteY1458" fmla="*/ 613358 h 1215214"/>
                <a:gd name="connsiteX1459" fmla="*/ 566980 w 1011108"/>
                <a:gd name="connsiteY1459" fmla="*/ 610893 h 1215214"/>
                <a:gd name="connsiteX1460" fmla="*/ 567879 w 1011108"/>
                <a:gd name="connsiteY1460" fmla="*/ 610565 h 1215214"/>
                <a:gd name="connsiteX1461" fmla="*/ 570172 w 1011108"/>
                <a:gd name="connsiteY1461" fmla="*/ 610525 h 1215214"/>
                <a:gd name="connsiteX1462" fmla="*/ 571048 w 1011108"/>
                <a:gd name="connsiteY1462" fmla="*/ 609234 h 1215214"/>
                <a:gd name="connsiteX1463" fmla="*/ 573293 w 1011108"/>
                <a:gd name="connsiteY1463" fmla="*/ 608006 h 1215214"/>
                <a:gd name="connsiteX1464" fmla="*/ 574967 w 1011108"/>
                <a:gd name="connsiteY1464" fmla="*/ 606566 h 1215214"/>
                <a:gd name="connsiteX1465" fmla="*/ 577135 w 1011108"/>
                <a:gd name="connsiteY1465" fmla="*/ 605432 h 1215214"/>
                <a:gd name="connsiteX1466" fmla="*/ 579107 w 1011108"/>
                <a:gd name="connsiteY1466" fmla="*/ 606184 h 1215214"/>
                <a:gd name="connsiteX1467" fmla="*/ 579552 w 1011108"/>
                <a:gd name="connsiteY1467" fmla="*/ 606833 h 1215214"/>
                <a:gd name="connsiteX1468" fmla="*/ 580045 w 1011108"/>
                <a:gd name="connsiteY1468" fmla="*/ 607560 h 1215214"/>
                <a:gd name="connsiteX1469" fmla="*/ 579318 w 1011108"/>
                <a:gd name="connsiteY1469" fmla="*/ 609156 h 1215214"/>
                <a:gd name="connsiteX1470" fmla="*/ 579255 w 1011108"/>
                <a:gd name="connsiteY1470" fmla="*/ 612528 h 1215214"/>
                <a:gd name="connsiteX1471" fmla="*/ 577964 w 1011108"/>
                <a:gd name="connsiteY1471" fmla="*/ 612160 h 1215214"/>
                <a:gd name="connsiteX1472" fmla="*/ 576814 w 1011108"/>
                <a:gd name="connsiteY1472" fmla="*/ 610158 h 1215214"/>
                <a:gd name="connsiteX1473" fmla="*/ 575374 w 1011108"/>
                <a:gd name="connsiteY1473" fmla="*/ 610674 h 1215214"/>
                <a:gd name="connsiteX1474" fmla="*/ 574373 w 1011108"/>
                <a:gd name="connsiteY1474" fmla="*/ 612184 h 1215214"/>
                <a:gd name="connsiteX1475" fmla="*/ 572222 w 1011108"/>
                <a:gd name="connsiteY1475" fmla="*/ 611707 h 1215214"/>
                <a:gd name="connsiteX1476" fmla="*/ 572581 w 1011108"/>
                <a:gd name="connsiteY1476" fmla="*/ 612692 h 1215214"/>
                <a:gd name="connsiteX1477" fmla="*/ 573732 w 1011108"/>
                <a:gd name="connsiteY1477" fmla="*/ 614625 h 1215214"/>
                <a:gd name="connsiteX1478" fmla="*/ 578277 w 1011108"/>
                <a:gd name="connsiteY1478" fmla="*/ 618349 h 1215214"/>
                <a:gd name="connsiteX1479" fmla="*/ 583135 w 1011108"/>
                <a:gd name="connsiteY1479" fmla="*/ 623285 h 1215214"/>
                <a:gd name="connsiteX1480" fmla="*/ 584943 w 1011108"/>
                <a:gd name="connsiteY1480" fmla="*/ 625617 h 1215214"/>
                <a:gd name="connsiteX1481" fmla="*/ 588901 w 1011108"/>
                <a:gd name="connsiteY1481" fmla="*/ 633057 h 1215214"/>
                <a:gd name="connsiteX1482" fmla="*/ 591718 w 1011108"/>
                <a:gd name="connsiteY1482" fmla="*/ 640966 h 1215214"/>
                <a:gd name="connsiteX1483" fmla="*/ 591491 w 1011108"/>
                <a:gd name="connsiteY1483" fmla="*/ 643306 h 1215214"/>
                <a:gd name="connsiteX1484" fmla="*/ 590106 w 1011108"/>
                <a:gd name="connsiteY1484" fmla="*/ 647530 h 1215214"/>
                <a:gd name="connsiteX1485" fmla="*/ 589113 w 1011108"/>
                <a:gd name="connsiteY1485" fmla="*/ 651825 h 1215214"/>
                <a:gd name="connsiteX1486" fmla="*/ 589199 w 1011108"/>
                <a:gd name="connsiteY1486" fmla="*/ 654078 h 1215214"/>
                <a:gd name="connsiteX1487" fmla="*/ 590114 w 1011108"/>
                <a:gd name="connsiteY1487" fmla="*/ 656934 h 1215214"/>
                <a:gd name="connsiteX1488" fmla="*/ 592109 w 1011108"/>
                <a:gd name="connsiteY1488" fmla="*/ 659860 h 1215214"/>
                <a:gd name="connsiteX1489" fmla="*/ 599510 w 1011108"/>
                <a:gd name="connsiteY1489" fmla="*/ 667848 h 1215214"/>
                <a:gd name="connsiteX1490" fmla="*/ 603422 w 1011108"/>
                <a:gd name="connsiteY1490" fmla="*/ 674889 h 1215214"/>
                <a:gd name="connsiteX1491" fmla="*/ 608624 w 1011108"/>
                <a:gd name="connsiteY1491" fmla="*/ 678542 h 1215214"/>
                <a:gd name="connsiteX1492" fmla="*/ 617050 w 1011108"/>
                <a:gd name="connsiteY1492" fmla="*/ 679888 h 1215214"/>
                <a:gd name="connsiteX1493" fmla="*/ 621501 w 1011108"/>
                <a:gd name="connsiteY1493" fmla="*/ 682532 h 1215214"/>
                <a:gd name="connsiteX1494" fmla="*/ 626125 w 1011108"/>
                <a:gd name="connsiteY1494" fmla="*/ 687868 h 1215214"/>
                <a:gd name="connsiteX1495" fmla="*/ 627596 w 1011108"/>
                <a:gd name="connsiteY1495" fmla="*/ 688321 h 1215214"/>
                <a:gd name="connsiteX1496" fmla="*/ 629841 w 1011108"/>
                <a:gd name="connsiteY1496" fmla="*/ 688541 h 1215214"/>
                <a:gd name="connsiteX1497" fmla="*/ 632720 w 1011108"/>
                <a:gd name="connsiteY1497" fmla="*/ 685294 h 1215214"/>
                <a:gd name="connsiteX1498" fmla="*/ 637109 w 1011108"/>
                <a:gd name="connsiteY1498" fmla="*/ 685638 h 1215214"/>
                <a:gd name="connsiteX1499" fmla="*/ 642883 w 1011108"/>
                <a:gd name="connsiteY1499" fmla="*/ 688862 h 1215214"/>
                <a:gd name="connsiteX1500" fmla="*/ 646317 w 1011108"/>
                <a:gd name="connsiteY1500" fmla="*/ 688095 h 1215214"/>
                <a:gd name="connsiteX1501" fmla="*/ 648766 w 1011108"/>
                <a:gd name="connsiteY1501" fmla="*/ 688494 h 1215214"/>
                <a:gd name="connsiteX1502" fmla="*/ 652193 w 1011108"/>
                <a:gd name="connsiteY1502" fmla="*/ 690316 h 1215214"/>
                <a:gd name="connsiteX1503" fmla="*/ 657208 w 1011108"/>
                <a:gd name="connsiteY1503" fmla="*/ 693923 h 1215214"/>
                <a:gd name="connsiteX1504" fmla="*/ 662527 w 1011108"/>
                <a:gd name="connsiteY1504" fmla="*/ 695738 h 1215214"/>
                <a:gd name="connsiteX1505" fmla="*/ 665688 w 1011108"/>
                <a:gd name="connsiteY1505" fmla="*/ 698468 h 1215214"/>
                <a:gd name="connsiteX1506" fmla="*/ 668145 w 1011108"/>
                <a:gd name="connsiteY1506" fmla="*/ 698875 h 1215214"/>
                <a:gd name="connsiteX1507" fmla="*/ 672549 w 1011108"/>
                <a:gd name="connsiteY1507" fmla="*/ 700651 h 1215214"/>
                <a:gd name="connsiteX1508" fmla="*/ 675788 w 1011108"/>
                <a:gd name="connsiteY1508" fmla="*/ 699134 h 1215214"/>
                <a:gd name="connsiteX1509" fmla="*/ 678542 w 1011108"/>
                <a:gd name="connsiteY1509" fmla="*/ 697225 h 1215214"/>
                <a:gd name="connsiteX1510" fmla="*/ 684902 w 1011108"/>
                <a:gd name="connsiteY1510" fmla="*/ 690614 h 1215214"/>
                <a:gd name="connsiteX1511" fmla="*/ 689886 w 1011108"/>
                <a:gd name="connsiteY1511" fmla="*/ 687430 h 1215214"/>
                <a:gd name="connsiteX1512" fmla="*/ 692507 w 1011108"/>
                <a:gd name="connsiteY1512" fmla="*/ 686194 h 1215214"/>
                <a:gd name="connsiteX1513" fmla="*/ 694611 w 1011108"/>
                <a:gd name="connsiteY1513" fmla="*/ 685646 h 1215214"/>
                <a:gd name="connsiteX1514" fmla="*/ 697279 w 1011108"/>
                <a:gd name="connsiteY1514" fmla="*/ 683581 h 1215214"/>
                <a:gd name="connsiteX1515" fmla="*/ 695620 w 1011108"/>
                <a:gd name="connsiteY1515" fmla="*/ 682125 h 1215214"/>
                <a:gd name="connsiteX1516" fmla="*/ 694048 w 1011108"/>
                <a:gd name="connsiteY1516" fmla="*/ 682368 h 1215214"/>
                <a:gd name="connsiteX1517" fmla="*/ 691357 w 1011108"/>
                <a:gd name="connsiteY1517" fmla="*/ 681547 h 1215214"/>
                <a:gd name="connsiteX1518" fmla="*/ 692890 w 1011108"/>
                <a:gd name="connsiteY1518" fmla="*/ 680592 h 1215214"/>
                <a:gd name="connsiteX1519" fmla="*/ 694494 w 1011108"/>
                <a:gd name="connsiteY1519" fmla="*/ 679880 h 1215214"/>
                <a:gd name="connsiteX1520" fmla="*/ 702239 w 1011108"/>
                <a:gd name="connsiteY1520" fmla="*/ 674967 h 1215214"/>
                <a:gd name="connsiteX1521" fmla="*/ 704297 w 1011108"/>
                <a:gd name="connsiteY1521" fmla="*/ 676422 h 1215214"/>
                <a:gd name="connsiteX1522" fmla="*/ 705721 w 1011108"/>
                <a:gd name="connsiteY1522" fmla="*/ 678049 h 1215214"/>
                <a:gd name="connsiteX1523" fmla="*/ 707262 w 1011108"/>
                <a:gd name="connsiteY1523" fmla="*/ 680279 h 1215214"/>
                <a:gd name="connsiteX1524" fmla="*/ 706104 w 1011108"/>
                <a:gd name="connsiteY1524" fmla="*/ 683432 h 1215214"/>
                <a:gd name="connsiteX1525" fmla="*/ 705071 w 1011108"/>
                <a:gd name="connsiteY1525" fmla="*/ 684918 h 1215214"/>
                <a:gd name="connsiteX1526" fmla="*/ 702685 w 1011108"/>
                <a:gd name="connsiteY1526" fmla="*/ 687304 h 1215214"/>
                <a:gd name="connsiteX1527" fmla="*/ 699806 w 1011108"/>
                <a:gd name="connsiteY1527" fmla="*/ 687398 h 1215214"/>
                <a:gd name="connsiteX1528" fmla="*/ 698437 w 1011108"/>
                <a:gd name="connsiteY1528" fmla="*/ 687203 h 1215214"/>
                <a:gd name="connsiteX1529" fmla="*/ 701277 w 1011108"/>
                <a:gd name="connsiteY1529" fmla="*/ 689879 h 1215214"/>
                <a:gd name="connsiteX1530" fmla="*/ 703734 w 1011108"/>
                <a:gd name="connsiteY1530" fmla="*/ 691678 h 1215214"/>
                <a:gd name="connsiteX1531" fmla="*/ 708819 w 1011108"/>
                <a:gd name="connsiteY1531" fmla="*/ 688407 h 1215214"/>
                <a:gd name="connsiteX1532" fmla="*/ 710086 w 1011108"/>
                <a:gd name="connsiteY1532" fmla="*/ 685834 h 1215214"/>
                <a:gd name="connsiteX1533" fmla="*/ 711049 w 1011108"/>
                <a:gd name="connsiteY1533" fmla="*/ 684340 h 1215214"/>
                <a:gd name="connsiteX1534" fmla="*/ 712660 w 1011108"/>
                <a:gd name="connsiteY1534" fmla="*/ 684011 h 1215214"/>
                <a:gd name="connsiteX1535" fmla="*/ 715070 w 1011108"/>
                <a:gd name="connsiteY1535" fmla="*/ 684511 h 1215214"/>
                <a:gd name="connsiteX1536" fmla="*/ 716001 w 1011108"/>
                <a:gd name="connsiteY1536" fmla="*/ 686397 h 1215214"/>
                <a:gd name="connsiteX1537" fmla="*/ 716525 w 1011108"/>
                <a:gd name="connsiteY1537" fmla="*/ 688697 h 1215214"/>
                <a:gd name="connsiteX1538" fmla="*/ 714780 w 1011108"/>
                <a:gd name="connsiteY1538" fmla="*/ 689323 h 1215214"/>
                <a:gd name="connsiteX1539" fmla="*/ 713935 w 1011108"/>
                <a:gd name="connsiteY1539" fmla="*/ 691028 h 1215214"/>
                <a:gd name="connsiteX1540" fmla="*/ 713341 w 1011108"/>
                <a:gd name="connsiteY1540" fmla="*/ 692648 h 1215214"/>
                <a:gd name="connsiteX1541" fmla="*/ 716376 w 1011108"/>
                <a:gd name="connsiteY1541" fmla="*/ 694729 h 1215214"/>
                <a:gd name="connsiteX1542" fmla="*/ 717933 w 1011108"/>
                <a:gd name="connsiteY1542" fmla="*/ 696051 h 1215214"/>
                <a:gd name="connsiteX1543" fmla="*/ 719811 w 1011108"/>
                <a:gd name="connsiteY1543" fmla="*/ 696020 h 1215214"/>
                <a:gd name="connsiteX1544" fmla="*/ 721978 w 1011108"/>
                <a:gd name="connsiteY1544" fmla="*/ 696341 h 1215214"/>
                <a:gd name="connsiteX1545" fmla="*/ 723621 w 1011108"/>
                <a:gd name="connsiteY1545" fmla="*/ 699400 h 1215214"/>
                <a:gd name="connsiteX1546" fmla="*/ 725154 w 1011108"/>
                <a:gd name="connsiteY1546" fmla="*/ 702928 h 1215214"/>
                <a:gd name="connsiteX1547" fmla="*/ 726969 w 1011108"/>
                <a:gd name="connsiteY1547" fmla="*/ 701950 h 1215214"/>
                <a:gd name="connsiteX1548" fmla="*/ 728104 w 1011108"/>
                <a:gd name="connsiteY1548" fmla="*/ 701027 h 1215214"/>
                <a:gd name="connsiteX1549" fmla="*/ 730044 w 1011108"/>
                <a:gd name="connsiteY1549" fmla="*/ 701911 h 1215214"/>
                <a:gd name="connsiteX1550" fmla="*/ 732156 w 1011108"/>
                <a:gd name="connsiteY1550" fmla="*/ 704688 h 1215214"/>
                <a:gd name="connsiteX1551" fmla="*/ 733870 w 1011108"/>
                <a:gd name="connsiteY1551" fmla="*/ 707841 h 1215214"/>
                <a:gd name="connsiteX1552" fmla="*/ 734041 w 1011108"/>
                <a:gd name="connsiteY1552" fmla="*/ 709171 h 1215214"/>
                <a:gd name="connsiteX1553" fmla="*/ 735356 w 1011108"/>
                <a:gd name="connsiteY1553" fmla="*/ 709781 h 1215214"/>
                <a:gd name="connsiteX1554" fmla="*/ 736600 w 1011108"/>
                <a:gd name="connsiteY1554" fmla="*/ 708842 h 1215214"/>
                <a:gd name="connsiteX1555" fmla="*/ 737194 w 1011108"/>
                <a:gd name="connsiteY1555" fmla="*/ 707512 h 1215214"/>
                <a:gd name="connsiteX1556" fmla="*/ 737148 w 1011108"/>
                <a:gd name="connsiteY1556" fmla="*/ 705064 h 1215214"/>
                <a:gd name="connsiteX1557" fmla="*/ 736811 w 1011108"/>
                <a:gd name="connsiteY1557" fmla="*/ 701199 h 1215214"/>
                <a:gd name="connsiteX1558" fmla="*/ 735943 w 1011108"/>
                <a:gd name="connsiteY1558" fmla="*/ 700612 h 1215214"/>
                <a:gd name="connsiteX1559" fmla="*/ 733963 w 1011108"/>
                <a:gd name="connsiteY1559" fmla="*/ 702709 h 1215214"/>
                <a:gd name="connsiteX1560" fmla="*/ 732837 w 1011108"/>
                <a:gd name="connsiteY1560" fmla="*/ 701191 h 1215214"/>
                <a:gd name="connsiteX1561" fmla="*/ 731319 w 1011108"/>
                <a:gd name="connsiteY1561" fmla="*/ 699580 h 1215214"/>
                <a:gd name="connsiteX1562" fmla="*/ 731343 w 1011108"/>
                <a:gd name="connsiteY1562" fmla="*/ 698022 h 1215214"/>
                <a:gd name="connsiteX1563" fmla="*/ 732993 w 1011108"/>
                <a:gd name="connsiteY1563" fmla="*/ 697248 h 1215214"/>
                <a:gd name="connsiteX1564" fmla="*/ 734394 w 1011108"/>
                <a:gd name="connsiteY1564" fmla="*/ 697585 h 1215214"/>
                <a:gd name="connsiteX1565" fmla="*/ 736146 w 1011108"/>
                <a:gd name="connsiteY1565" fmla="*/ 697585 h 1215214"/>
                <a:gd name="connsiteX1566" fmla="*/ 745393 w 1011108"/>
                <a:gd name="connsiteY1566" fmla="*/ 696231 h 1215214"/>
                <a:gd name="connsiteX1567" fmla="*/ 757222 w 1011108"/>
                <a:gd name="connsiteY1567" fmla="*/ 683831 h 1215214"/>
                <a:gd name="connsiteX1568" fmla="*/ 762401 w 1011108"/>
                <a:gd name="connsiteY1568" fmla="*/ 679286 h 1215214"/>
                <a:gd name="connsiteX1569" fmla="*/ 767784 w 1011108"/>
                <a:gd name="connsiteY1569" fmla="*/ 675914 h 1215214"/>
                <a:gd name="connsiteX1570" fmla="*/ 773354 w 1011108"/>
                <a:gd name="connsiteY1570" fmla="*/ 673747 h 1215214"/>
                <a:gd name="connsiteX1571" fmla="*/ 776257 w 1011108"/>
                <a:gd name="connsiteY1571" fmla="*/ 673050 h 1215214"/>
                <a:gd name="connsiteX1572" fmla="*/ 791215 w 1011108"/>
                <a:gd name="connsiteY1572" fmla="*/ 671884 h 1215214"/>
                <a:gd name="connsiteX1573" fmla="*/ 799000 w 1011108"/>
                <a:gd name="connsiteY1573" fmla="*/ 672260 h 1215214"/>
                <a:gd name="connsiteX1574" fmla="*/ 803005 w 1011108"/>
                <a:gd name="connsiteY1574" fmla="*/ 671407 h 1215214"/>
                <a:gd name="connsiteX1575" fmla="*/ 804859 w 1011108"/>
                <a:gd name="connsiteY1575" fmla="*/ 670265 h 1215214"/>
                <a:gd name="connsiteX1576" fmla="*/ 808004 w 1011108"/>
                <a:gd name="connsiteY1576" fmla="*/ 667144 h 1215214"/>
                <a:gd name="connsiteX1577" fmla="*/ 810211 w 1011108"/>
                <a:gd name="connsiteY1577" fmla="*/ 665235 h 1215214"/>
                <a:gd name="connsiteX1578" fmla="*/ 812918 w 1011108"/>
                <a:gd name="connsiteY1578" fmla="*/ 664703 h 1215214"/>
                <a:gd name="connsiteX1579" fmla="*/ 813575 w 1011108"/>
                <a:gd name="connsiteY1579" fmla="*/ 662371 h 1215214"/>
                <a:gd name="connsiteX1580" fmla="*/ 813582 w 1011108"/>
                <a:gd name="connsiteY1580" fmla="*/ 659876 h 1215214"/>
                <a:gd name="connsiteX1581" fmla="*/ 814099 w 1011108"/>
                <a:gd name="connsiteY1581" fmla="*/ 657270 h 1215214"/>
                <a:gd name="connsiteX1582" fmla="*/ 813309 w 1011108"/>
                <a:gd name="connsiteY1582" fmla="*/ 652381 h 1215214"/>
                <a:gd name="connsiteX1583" fmla="*/ 813520 w 1011108"/>
                <a:gd name="connsiteY1583" fmla="*/ 645958 h 1215214"/>
                <a:gd name="connsiteX1584" fmla="*/ 814130 w 1011108"/>
                <a:gd name="connsiteY1584" fmla="*/ 642609 h 1215214"/>
                <a:gd name="connsiteX1585" fmla="*/ 815765 w 1011108"/>
                <a:gd name="connsiteY1585" fmla="*/ 637908 h 1215214"/>
                <a:gd name="connsiteX1586" fmla="*/ 816485 w 1011108"/>
                <a:gd name="connsiteY1586" fmla="*/ 633080 h 1215214"/>
                <a:gd name="connsiteX1587" fmla="*/ 817220 w 1011108"/>
                <a:gd name="connsiteY1587" fmla="*/ 626243 h 1215214"/>
                <a:gd name="connsiteX1588" fmla="*/ 817870 w 1011108"/>
                <a:gd name="connsiteY1588" fmla="*/ 622190 h 1215214"/>
                <a:gd name="connsiteX1589" fmla="*/ 818683 w 1011108"/>
                <a:gd name="connsiteY1589" fmla="*/ 618490 h 1215214"/>
                <a:gd name="connsiteX1590" fmla="*/ 820804 w 1011108"/>
                <a:gd name="connsiteY1590" fmla="*/ 614414 h 1215214"/>
                <a:gd name="connsiteX1591" fmla="*/ 822603 w 1011108"/>
                <a:gd name="connsiteY1591" fmla="*/ 611777 h 1215214"/>
                <a:gd name="connsiteX1592" fmla="*/ 826851 w 1011108"/>
                <a:gd name="connsiteY1592" fmla="*/ 601857 h 1215214"/>
                <a:gd name="connsiteX1593" fmla="*/ 828322 w 1011108"/>
                <a:gd name="connsiteY1593" fmla="*/ 600879 h 1215214"/>
                <a:gd name="connsiteX1594" fmla="*/ 829550 w 1011108"/>
                <a:gd name="connsiteY1594" fmla="*/ 600879 h 1215214"/>
                <a:gd name="connsiteX1595" fmla="*/ 830082 w 1011108"/>
                <a:gd name="connsiteY1595" fmla="*/ 600277 h 1215214"/>
                <a:gd name="connsiteX1596" fmla="*/ 830246 w 1011108"/>
                <a:gd name="connsiteY1596" fmla="*/ 599729 h 1215214"/>
                <a:gd name="connsiteX1597" fmla="*/ 829887 w 1011108"/>
                <a:gd name="connsiteY1597" fmla="*/ 599330 h 1215214"/>
                <a:gd name="connsiteX1598" fmla="*/ 829347 w 1011108"/>
                <a:gd name="connsiteY1598" fmla="*/ 598180 h 1215214"/>
                <a:gd name="connsiteX1599" fmla="*/ 829707 w 1011108"/>
                <a:gd name="connsiteY1599" fmla="*/ 597249 h 1215214"/>
                <a:gd name="connsiteX1600" fmla="*/ 830997 w 1011108"/>
                <a:gd name="connsiteY1600" fmla="*/ 596326 h 1215214"/>
                <a:gd name="connsiteX1601" fmla="*/ 831404 w 1011108"/>
                <a:gd name="connsiteY1601" fmla="*/ 596678 h 1215214"/>
                <a:gd name="connsiteX1602" fmla="*/ 832061 w 1011108"/>
                <a:gd name="connsiteY1602" fmla="*/ 596482 h 1215214"/>
                <a:gd name="connsiteX1603" fmla="*/ 832163 w 1011108"/>
                <a:gd name="connsiteY1603" fmla="*/ 595974 h 1215214"/>
                <a:gd name="connsiteX1604" fmla="*/ 831553 w 1011108"/>
                <a:gd name="connsiteY1604" fmla="*/ 593259 h 1215214"/>
                <a:gd name="connsiteX1605" fmla="*/ 832445 w 1011108"/>
                <a:gd name="connsiteY1605" fmla="*/ 589457 h 1215214"/>
                <a:gd name="connsiteX1606" fmla="*/ 833532 w 1011108"/>
                <a:gd name="connsiteY1606" fmla="*/ 582815 h 1215214"/>
                <a:gd name="connsiteX1607" fmla="*/ 834760 w 1011108"/>
                <a:gd name="connsiteY1607" fmla="*/ 579834 h 1215214"/>
                <a:gd name="connsiteX1608" fmla="*/ 835488 w 1011108"/>
                <a:gd name="connsiteY1608" fmla="*/ 577464 h 1215214"/>
                <a:gd name="connsiteX1609" fmla="*/ 838328 w 1011108"/>
                <a:gd name="connsiteY1609" fmla="*/ 573904 h 1215214"/>
                <a:gd name="connsiteX1610" fmla="*/ 841434 w 1011108"/>
                <a:gd name="connsiteY1610" fmla="*/ 570399 h 1215214"/>
                <a:gd name="connsiteX1611" fmla="*/ 840550 w 1011108"/>
                <a:gd name="connsiteY1611" fmla="*/ 570024 h 1215214"/>
                <a:gd name="connsiteX1612" fmla="*/ 839095 w 1011108"/>
                <a:gd name="connsiteY1612" fmla="*/ 569758 h 1215214"/>
                <a:gd name="connsiteX1613" fmla="*/ 840034 w 1011108"/>
                <a:gd name="connsiteY1613" fmla="*/ 568921 h 1215214"/>
                <a:gd name="connsiteX1614" fmla="*/ 840777 w 1011108"/>
                <a:gd name="connsiteY1614" fmla="*/ 568670 h 1215214"/>
                <a:gd name="connsiteX1615" fmla="*/ 841723 w 1011108"/>
                <a:gd name="connsiteY1615" fmla="*/ 569226 h 1215214"/>
                <a:gd name="connsiteX1616" fmla="*/ 842506 w 1011108"/>
                <a:gd name="connsiteY1616" fmla="*/ 567684 h 1215214"/>
                <a:gd name="connsiteX1617" fmla="*/ 842678 w 1011108"/>
                <a:gd name="connsiteY1617" fmla="*/ 565267 h 1215214"/>
                <a:gd name="connsiteX1618" fmla="*/ 843437 w 1011108"/>
                <a:gd name="connsiteY1618" fmla="*/ 561699 h 1215214"/>
                <a:gd name="connsiteX1619" fmla="*/ 842764 w 1011108"/>
                <a:gd name="connsiteY1619" fmla="*/ 558594 h 1215214"/>
                <a:gd name="connsiteX1620" fmla="*/ 844203 w 1011108"/>
                <a:gd name="connsiteY1620" fmla="*/ 557623 h 1215214"/>
                <a:gd name="connsiteX1621" fmla="*/ 845839 w 1011108"/>
                <a:gd name="connsiteY1621" fmla="*/ 557036 h 1215214"/>
                <a:gd name="connsiteX1622" fmla="*/ 846527 w 1011108"/>
                <a:gd name="connsiteY1622" fmla="*/ 553782 h 1215214"/>
                <a:gd name="connsiteX1623" fmla="*/ 846981 w 1011108"/>
                <a:gd name="connsiteY1623" fmla="*/ 552475 h 1215214"/>
                <a:gd name="connsiteX1624" fmla="*/ 847998 w 1011108"/>
                <a:gd name="connsiteY1624" fmla="*/ 551263 h 1215214"/>
                <a:gd name="connsiteX1625" fmla="*/ 849703 w 1011108"/>
                <a:gd name="connsiteY1625" fmla="*/ 548673 h 1215214"/>
                <a:gd name="connsiteX1626" fmla="*/ 851041 w 1011108"/>
                <a:gd name="connsiteY1626" fmla="*/ 545974 h 1215214"/>
                <a:gd name="connsiteX1627" fmla="*/ 854209 w 1011108"/>
                <a:gd name="connsiteY1627" fmla="*/ 540827 h 1215214"/>
                <a:gd name="connsiteX1628" fmla="*/ 857308 w 1011108"/>
                <a:gd name="connsiteY1628" fmla="*/ 538722 h 1215214"/>
                <a:gd name="connsiteX1629" fmla="*/ 861923 w 1011108"/>
                <a:gd name="connsiteY1629" fmla="*/ 537095 h 1215214"/>
                <a:gd name="connsiteX1630" fmla="*/ 862440 w 1011108"/>
                <a:gd name="connsiteY1630" fmla="*/ 536164 h 1215214"/>
                <a:gd name="connsiteX1631" fmla="*/ 861266 w 1011108"/>
                <a:gd name="connsiteY1631" fmla="*/ 535593 h 1215214"/>
                <a:gd name="connsiteX1632" fmla="*/ 861313 w 1011108"/>
                <a:gd name="connsiteY1632" fmla="*/ 535029 h 1215214"/>
                <a:gd name="connsiteX1633" fmla="*/ 863050 w 1011108"/>
                <a:gd name="connsiteY1633" fmla="*/ 535029 h 1215214"/>
                <a:gd name="connsiteX1634" fmla="*/ 863754 w 1011108"/>
                <a:gd name="connsiteY1634" fmla="*/ 533230 h 1215214"/>
                <a:gd name="connsiteX1635" fmla="*/ 865585 w 1011108"/>
                <a:gd name="connsiteY1635" fmla="*/ 531900 h 1215214"/>
                <a:gd name="connsiteX1636" fmla="*/ 868644 w 1011108"/>
                <a:gd name="connsiteY1636" fmla="*/ 528833 h 1215214"/>
                <a:gd name="connsiteX1637" fmla="*/ 869661 w 1011108"/>
                <a:gd name="connsiteY1637" fmla="*/ 526017 h 1215214"/>
                <a:gd name="connsiteX1638" fmla="*/ 870294 w 1011108"/>
                <a:gd name="connsiteY1638" fmla="*/ 523763 h 1215214"/>
                <a:gd name="connsiteX1639" fmla="*/ 870600 w 1011108"/>
                <a:gd name="connsiteY1639" fmla="*/ 518670 h 1215214"/>
                <a:gd name="connsiteX1640" fmla="*/ 875575 w 1011108"/>
                <a:gd name="connsiteY1640" fmla="*/ 511989 h 1215214"/>
                <a:gd name="connsiteX1641" fmla="*/ 879041 w 1011108"/>
                <a:gd name="connsiteY1641" fmla="*/ 502969 h 1215214"/>
                <a:gd name="connsiteX1642" fmla="*/ 879878 w 1011108"/>
                <a:gd name="connsiteY1642" fmla="*/ 497187 h 1215214"/>
                <a:gd name="connsiteX1643" fmla="*/ 880739 w 1011108"/>
                <a:gd name="connsiteY1643" fmla="*/ 494066 h 1215214"/>
                <a:gd name="connsiteX1644" fmla="*/ 881318 w 1011108"/>
                <a:gd name="connsiteY1644" fmla="*/ 489497 h 1215214"/>
                <a:gd name="connsiteX1645" fmla="*/ 880793 w 1011108"/>
                <a:gd name="connsiteY1645" fmla="*/ 484740 h 1215214"/>
                <a:gd name="connsiteX1646" fmla="*/ 880942 w 1011108"/>
                <a:gd name="connsiteY1646" fmla="*/ 480758 h 1215214"/>
                <a:gd name="connsiteX1647" fmla="*/ 884400 w 1011108"/>
                <a:gd name="connsiteY1647" fmla="*/ 470650 h 1215214"/>
                <a:gd name="connsiteX1648" fmla="*/ 885190 w 1011108"/>
                <a:gd name="connsiteY1648" fmla="*/ 466480 h 1215214"/>
                <a:gd name="connsiteX1649" fmla="*/ 886254 w 1011108"/>
                <a:gd name="connsiteY1649" fmla="*/ 463805 h 1215214"/>
                <a:gd name="connsiteX1650" fmla="*/ 887890 w 1011108"/>
                <a:gd name="connsiteY1650" fmla="*/ 453845 h 1215214"/>
                <a:gd name="connsiteX1651" fmla="*/ 887921 w 1011108"/>
                <a:gd name="connsiteY1651" fmla="*/ 448682 h 1215214"/>
                <a:gd name="connsiteX1652" fmla="*/ 890424 w 1011108"/>
                <a:gd name="connsiteY1652" fmla="*/ 442674 h 1215214"/>
                <a:gd name="connsiteX1653" fmla="*/ 893546 w 1011108"/>
                <a:gd name="connsiteY1653" fmla="*/ 437784 h 1215214"/>
                <a:gd name="connsiteX1654" fmla="*/ 893812 w 1011108"/>
                <a:gd name="connsiteY1654" fmla="*/ 433262 h 1215214"/>
                <a:gd name="connsiteX1655" fmla="*/ 892763 w 1011108"/>
                <a:gd name="connsiteY1655" fmla="*/ 429789 h 1215214"/>
                <a:gd name="connsiteX1656" fmla="*/ 892912 w 1011108"/>
                <a:gd name="connsiteY1656" fmla="*/ 422450 h 1215214"/>
                <a:gd name="connsiteX1657" fmla="*/ 378153 w 1011108"/>
                <a:gd name="connsiteY1657" fmla="*/ 39399 h 1215214"/>
                <a:gd name="connsiteX1658" fmla="*/ 382238 w 1011108"/>
                <a:gd name="connsiteY1658" fmla="*/ 38218 h 1215214"/>
                <a:gd name="connsiteX1659" fmla="*/ 386305 w 1011108"/>
                <a:gd name="connsiteY1659" fmla="*/ 39641 h 1215214"/>
                <a:gd name="connsiteX1660" fmla="*/ 388582 w 1011108"/>
                <a:gd name="connsiteY1660" fmla="*/ 39219 h 1215214"/>
                <a:gd name="connsiteX1661" fmla="*/ 388504 w 1011108"/>
                <a:gd name="connsiteY1661" fmla="*/ 38257 h 1215214"/>
                <a:gd name="connsiteX1662" fmla="*/ 388003 w 1011108"/>
                <a:gd name="connsiteY1662" fmla="*/ 37451 h 1215214"/>
                <a:gd name="connsiteX1663" fmla="*/ 387174 w 1011108"/>
                <a:gd name="connsiteY1663" fmla="*/ 36692 h 1215214"/>
                <a:gd name="connsiteX1664" fmla="*/ 385367 w 1011108"/>
                <a:gd name="connsiteY1664" fmla="*/ 36168 h 1215214"/>
                <a:gd name="connsiteX1665" fmla="*/ 384788 w 1011108"/>
                <a:gd name="connsiteY1665" fmla="*/ 34220 h 1215214"/>
                <a:gd name="connsiteX1666" fmla="*/ 383747 w 1011108"/>
                <a:gd name="connsiteY1666" fmla="*/ 32389 h 1215214"/>
                <a:gd name="connsiteX1667" fmla="*/ 383559 w 1011108"/>
                <a:gd name="connsiteY1667" fmla="*/ 30386 h 1215214"/>
                <a:gd name="connsiteX1668" fmla="*/ 382738 w 1011108"/>
                <a:gd name="connsiteY1668" fmla="*/ 28540 h 1215214"/>
                <a:gd name="connsiteX1669" fmla="*/ 381768 w 1011108"/>
                <a:gd name="connsiteY1669" fmla="*/ 28540 h 1215214"/>
                <a:gd name="connsiteX1670" fmla="*/ 380806 w 1011108"/>
                <a:gd name="connsiteY1670" fmla="*/ 29064 h 1215214"/>
                <a:gd name="connsiteX1671" fmla="*/ 378646 w 1011108"/>
                <a:gd name="connsiteY1671" fmla="*/ 31669 h 1215214"/>
                <a:gd name="connsiteX1672" fmla="*/ 379406 w 1011108"/>
                <a:gd name="connsiteY1672" fmla="*/ 33093 h 1215214"/>
                <a:gd name="connsiteX1673" fmla="*/ 379632 w 1011108"/>
                <a:gd name="connsiteY1673" fmla="*/ 35698 h 1215214"/>
                <a:gd name="connsiteX1674" fmla="*/ 378349 w 1011108"/>
                <a:gd name="connsiteY1674" fmla="*/ 36559 h 1215214"/>
                <a:gd name="connsiteX1675" fmla="*/ 376878 w 1011108"/>
                <a:gd name="connsiteY1675" fmla="*/ 36199 h 1215214"/>
                <a:gd name="connsiteX1676" fmla="*/ 376244 w 1011108"/>
                <a:gd name="connsiteY1676" fmla="*/ 38577 h 1215214"/>
                <a:gd name="connsiteX1677" fmla="*/ 376980 w 1011108"/>
                <a:gd name="connsiteY1677" fmla="*/ 39422 h 1215214"/>
                <a:gd name="connsiteX1678" fmla="*/ 378153 w 1011108"/>
                <a:gd name="connsiteY1678" fmla="*/ 39399 h 1215214"/>
                <a:gd name="connsiteX1679" fmla="*/ 4913 w 1011108"/>
                <a:gd name="connsiteY1679" fmla="*/ 366309 h 1215214"/>
                <a:gd name="connsiteX1680" fmla="*/ 4905 w 1011108"/>
                <a:gd name="connsiteY1680" fmla="*/ 364619 h 1215214"/>
                <a:gd name="connsiteX1681" fmla="*/ 4123 w 1011108"/>
                <a:gd name="connsiteY1681" fmla="*/ 362984 h 1215214"/>
                <a:gd name="connsiteX1682" fmla="*/ 1627 w 1011108"/>
                <a:gd name="connsiteY1682" fmla="*/ 355841 h 1215214"/>
                <a:gd name="connsiteX1683" fmla="*/ 845 w 1011108"/>
                <a:gd name="connsiteY1683" fmla="*/ 356115 h 1215214"/>
                <a:gd name="connsiteX1684" fmla="*/ 0 w 1011108"/>
                <a:gd name="connsiteY1684" fmla="*/ 357046 h 1215214"/>
                <a:gd name="connsiteX1685" fmla="*/ 1228 w 1011108"/>
                <a:gd name="connsiteY1685" fmla="*/ 362210 h 1215214"/>
                <a:gd name="connsiteX1686" fmla="*/ 5445 w 1011108"/>
                <a:gd name="connsiteY1686" fmla="*/ 369775 h 1215214"/>
                <a:gd name="connsiteX1687" fmla="*/ 6024 w 1011108"/>
                <a:gd name="connsiteY1687" fmla="*/ 368773 h 1215214"/>
                <a:gd name="connsiteX1688" fmla="*/ 5265 w 1011108"/>
                <a:gd name="connsiteY1688" fmla="*/ 366849 h 1215214"/>
                <a:gd name="connsiteX1689" fmla="*/ 4913 w 1011108"/>
                <a:gd name="connsiteY1689" fmla="*/ 366309 h 1215214"/>
                <a:gd name="connsiteX1690" fmla="*/ 54451 w 1011108"/>
                <a:gd name="connsiteY1690" fmla="*/ 245249 h 1215214"/>
                <a:gd name="connsiteX1691" fmla="*/ 55726 w 1011108"/>
                <a:gd name="connsiteY1691" fmla="*/ 243426 h 1215214"/>
                <a:gd name="connsiteX1692" fmla="*/ 55969 w 1011108"/>
                <a:gd name="connsiteY1692" fmla="*/ 241760 h 1215214"/>
                <a:gd name="connsiteX1693" fmla="*/ 55468 w 1011108"/>
                <a:gd name="connsiteY1693" fmla="*/ 240633 h 1215214"/>
                <a:gd name="connsiteX1694" fmla="*/ 53708 w 1011108"/>
                <a:gd name="connsiteY1694" fmla="*/ 242456 h 1215214"/>
                <a:gd name="connsiteX1695" fmla="*/ 52699 w 1011108"/>
                <a:gd name="connsiteY1695" fmla="*/ 243966 h 1215214"/>
                <a:gd name="connsiteX1696" fmla="*/ 52902 w 1011108"/>
                <a:gd name="connsiteY1696" fmla="*/ 244889 h 1215214"/>
                <a:gd name="connsiteX1697" fmla="*/ 54451 w 1011108"/>
                <a:gd name="connsiteY1697" fmla="*/ 245249 h 1215214"/>
                <a:gd name="connsiteX1698" fmla="*/ 255044 w 1011108"/>
                <a:gd name="connsiteY1698" fmla="*/ 120160 h 1215214"/>
                <a:gd name="connsiteX1699" fmla="*/ 255826 w 1011108"/>
                <a:gd name="connsiteY1699" fmla="*/ 120356 h 1215214"/>
                <a:gd name="connsiteX1700" fmla="*/ 256648 w 1011108"/>
                <a:gd name="connsiteY1700" fmla="*/ 119714 h 1215214"/>
                <a:gd name="connsiteX1701" fmla="*/ 256820 w 1011108"/>
                <a:gd name="connsiteY1701" fmla="*/ 118690 h 1215214"/>
                <a:gd name="connsiteX1702" fmla="*/ 255928 w 1011108"/>
                <a:gd name="connsiteY1702" fmla="*/ 117657 h 1215214"/>
                <a:gd name="connsiteX1703" fmla="*/ 255631 w 1011108"/>
                <a:gd name="connsiteY1703" fmla="*/ 116741 h 1215214"/>
                <a:gd name="connsiteX1704" fmla="*/ 254934 w 1011108"/>
                <a:gd name="connsiteY1704" fmla="*/ 116679 h 1215214"/>
                <a:gd name="connsiteX1705" fmla="*/ 254598 w 1011108"/>
                <a:gd name="connsiteY1705" fmla="*/ 117242 h 1215214"/>
                <a:gd name="connsiteX1706" fmla="*/ 254129 w 1011108"/>
                <a:gd name="connsiteY1706" fmla="*/ 118329 h 1215214"/>
                <a:gd name="connsiteX1707" fmla="*/ 255028 w 1011108"/>
                <a:gd name="connsiteY1707" fmla="*/ 119284 h 1215214"/>
                <a:gd name="connsiteX1708" fmla="*/ 255044 w 1011108"/>
                <a:gd name="connsiteY1708" fmla="*/ 120160 h 1215214"/>
                <a:gd name="connsiteX1709" fmla="*/ 269854 w 1011108"/>
                <a:gd name="connsiteY1709" fmla="*/ 101141 h 1215214"/>
                <a:gd name="connsiteX1710" fmla="*/ 269737 w 1011108"/>
                <a:gd name="connsiteY1710" fmla="*/ 100531 h 1215214"/>
                <a:gd name="connsiteX1711" fmla="*/ 269838 w 1011108"/>
                <a:gd name="connsiteY1711" fmla="*/ 98779 h 1215214"/>
                <a:gd name="connsiteX1712" fmla="*/ 269001 w 1011108"/>
                <a:gd name="connsiteY1712" fmla="*/ 98356 h 1215214"/>
                <a:gd name="connsiteX1713" fmla="*/ 268070 w 1011108"/>
                <a:gd name="connsiteY1713" fmla="*/ 99170 h 1215214"/>
                <a:gd name="connsiteX1714" fmla="*/ 267499 w 1011108"/>
                <a:gd name="connsiteY1714" fmla="*/ 101423 h 1215214"/>
                <a:gd name="connsiteX1715" fmla="*/ 268454 w 1011108"/>
                <a:gd name="connsiteY1715" fmla="*/ 102550 h 1215214"/>
                <a:gd name="connsiteX1716" fmla="*/ 269854 w 1011108"/>
                <a:gd name="connsiteY1716" fmla="*/ 101141 h 1215214"/>
                <a:gd name="connsiteX1717" fmla="*/ 756276 w 1011108"/>
                <a:gd name="connsiteY1717" fmla="*/ 824011 h 1215214"/>
                <a:gd name="connsiteX1718" fmla="*/ 755720 w 1011108"/>
                <a:gd name="connsiteY1718" fmla="*/ 825036 h 1215214"/>
                <a:gd name="connsiteX1719" fmla="*/ 755540 w 1011108"/>
                <a:gd name="connsiteY1719" fmla="*/ 825959 h 1215214"/>
                <a:gd name="connsiteX1720" fmla="*/ 755040 w 1011108"/>
                <a:gd name="connsiteY1720" fmla="*/ 826452 h 1215214"/>
                <a:gd name="connsiteX1721" fmla="*/ 755955 w 1011108"/>
                <a:gd name="connsiteY1721" fmla="*/ 827102 h 1215214"/>
                <a:gd name="connsiteX1722" fmla="*/ 756198 w 1011108"/>
                <a:gd name="connsiteY1722" fmla="*/ 828572 h 1215214"/>
                <a:gd name="connsiteX1723" fmla="*/ 756698 w 1011108"/>
                <a:gd name="connsiteY1723" fmla="*/ 828823 h 1215214"/>
                <a:gd name="connsiteX1724" fmla="*/ 758075 w 1011108"/>
                <a:gd name="connsiteY1724" fmla="*/ 828823 h 1215214"/>
                <a:gd name="connsiteX1725" fmla="*/ 757262 w 1011108"/>
                <a:gd name="connsiteY1725" fmla="*/ 825146 h 1215214"/>
                <a:gd name="connsiteX1726" fmla="*/ 756276 w 1011108"/>
                <a:gd name="connsiteY1726" fmla="*/ 824011 h 1215214"/>
                <a:gd name="connsiteX1727" fmla="*/ 755392 w 1011108"/>
                <a:gd name="connsiteY1727" fmla="*/ 830012 h 1215214"/>
                <a:gd name="connsiteX1728" fmla="*/ 754766 w 1011108"/>
                <a:gd name="connsiteY1728" fmla="*/ 829973 h 1215214"/>
                <a:gd name="connsiteX1729" fmla="*/ 753671 w 1011108"/>
                <a:gd name="connsiteY1729" fmla="*/ 831522 h 1215214"/>
                <a:gd name="connsiteX1730" fmla="*/ 753357 w 1011108"/>
                <a:gd name="connsiteY1730" fmla="*/ 832750 h 1215214"/>
                <a:gd name="connsiteX1731" fmla="*/ 752888 w 1011108"/>
                <a:gd name="connsiteY1731" fmla="*/ 832985 h 1215214"/>
                <a:gd name="connsiteX1732" fmla="*/ 752583 w 1011108"/>
                <a:gd name="connsiteY1732" fmla="*/ 833845 h 1215214"/>
                <a:gd name="connsiteX1733" fmla="*/ 752106 w 1011108"/>
                <a:gd name="connsiteY1733" fmla="*/ 834518 h 1215214"/>
                <a:gd name="connsiteX1734" fmla="*/ 750823 w 1011108"/>
                <a:gd name="connsiteY1734" fmla="*/ 833994 h 1215214"/>
                <a:gd name="connsiteX1735" fmla="*/ 750830 w 1011108"/>
                <a:gd name="connsiteY1735" fmla="*/ 834542 h 1215214"/>
                <a:gd name="connsiteX1736" fmla="*/ 751902 w 1011108"/>
                <a:gd name="connsiteY1736" fmla="*/ 836622 h 1215214"/>
                <a:gd name="connsiteX1737" fmla="*/ 753608 w 1011108"/>
                <a:gd name="connsiteY1737" fmla="*/ 836114 h 1215214"/>
                <a:gd name="connsiteX1738" fmla="*/ 755313 w 1011108"/>
                <a:gd name="connsiteY1738" fmla="*/ 836646 h 1215214"/>
                <a:gd name="connsiteX1739" fmla="*/ 756346 w 1011108"/>
                <a:gd name="connsiteY1739" fmla="*/ 833517 h 1215214"/>
                <a:gd name="connsiteX1740" fmla="*/ 756049 w 1011108"/>
                <a:gd name="connsiteY1740" fmla="*/ 831991 h 1215214"/>
                <a:gd name="connsiteX1741" fmla="*/ 755392 w 1011108"/>
                <a:gd name="connsiteY1741" fmla="*/ 830012 h 1215214"/>
                <a:gd name="connsiteX1742" fmla="*/ 773628 w 1011108"/>
                <a:gd name="connsiteY1742" fmla="*/ 810156 h 1215214"/>
                <a:gd name="connsiteX1743" fmla="*/ 772087 w 1011108"/>
                <a:gd name="connsiteY1743" fmla="*/ 809475 h 1215214"/>
                <a:gd name="connsiteX1744" fmla="*/ 770984 w 1011108"/>
                <a:gd name="connsiteY1744" fmla="*/ 810884 h 1215214"/>
                <a:gd name="connsiteX1745" fmla="*/ 771164 w 1011108"/>
                <a:gd name="connsiteY1745" fmla="*/ 811564 h 1215214"/>
                <a:gd name="connsiteX1746" fmla="*/ 771133 w 1011108"/>
                <a:gd name="connsiteY1746" fmla="*/ 813098 h 1215214"/>
                <a:gd name="connsiteX1747" fmla="*/ 771547 w 1011108"/>
                <a:gd name="connsiteY1747" fmla="*/ 813230 h 1215214"/>
                <a:gd name="connsiteX1748" fmla="*/ 772775 w 1011108"/>
                <a:gd name="connsiteY1748" fmla="*/ 812965 h 1215214"/>
                <a:gd name="connsiteX1749" fmla="*/ 772689 w 1011108"/>
                <a:gd name="connsiteY1749" fmla="*/ 812081 h 1215214"/>
                <a:gd name="connsiteX1750" fmla="*/ 774199 w 1011108"/>
                <a:gd name="connsiteY1750" fmla="*/ 811220 h 1215214"/>
                <a:gd name="connsiteX1751" fmla="*/ 773628 w 1011108"/>
                <a:gd name="connsiteY1751" fmla="*/ 810156 h 1215214"/>
                <a:gd name="connsiteX1752" fmla="*/ 549362 w 1011108"/>
                <a:gd name="connsiteY1752" fmla="*/ 615533 h 1215214"/>
                <a:gd name="connsiteX1753" fmla="*/ 547320 w 1011108"/>
                <a:gd name="connsiteY1753" fmla="*/ 616502 h 1215214"/>
                <a:gd name="connsiteX1754" fmla="*/ 542062 w 1011108"/>
                <a:gd name="connsiteY1754" fmla="*/ 615869 h 1215214"/>
                <a:gd name="connsiteX1755" fmla="*/ 542101 w 1011108"/>
                <a:gd name="connsiteY1755" fmla="*/ 615423 h 1215214"/>
                <a:gd name="connsiteX1756" fmla="*/ 542915 w 1011108"/>
                <a:gd name="connsiteY1756" fmla="*/ 613655 h 1215214"/>
                <a:gd name="connsiteX1757" fmla="*/ 541804 w 1011108"/>
                <a:gd name="connsiteY1757" fmla="*/ 612677 h 1215214"/>
                <a:gd name="connsiteX1758" fmla="*/ 540607 w 1011108"/>
                <a:gd name="connsiteY1758" fmla="*/ 612270 h 1215214"/>
                <a:gd name="connsiteX1759" fmla="*/ 536296 w 1011108"/>
                <a:gd name="connsiteY1759" fmla="*/ 611934 h 1215214"/>
                <a:gd name="connsiteX1760" fmla="*/ 530976 w 1011108"/>
                <a:gd name="connsiteY1760" fmla="*/ 613850 h 1215214"/>
                <a:gd name="connsiteX1761" fmla="*/ 521033 w 1011108"/>
                <a:gd name="connsiteY1761" fmla="*/ 616142 h 1215214"/>
                <a:gd name="connsiteX1762" fmla="*/ 519719 w 1011108"/>
                <a:gd name="connsiteY1762" fmla="*/ 617754 h 1215214"/>
                <a:gd name="connsiteX1763" fmla="*/ 518881 w 1011108"/>
                <a:gd name="connsiteY1763" fmla="*/ 619952 h 1215214"/>
                <a:gd name="connsiteX1764" fmla="*/ 519953 w 1011108"/>
                <a:gd name="connsiteY1764" fmla="*/ 621173 h 1215214"/>
                <a:gd name="connsiteX1765" fmla="*/ 523591 w 1011108"/>
                <a:gd name="connsiteY1765" fmla="*/ 623817 h 1215214"/>
                <a:gd name="connsiteX1766" fmla="*/ 527049 w 1011108"/>
                <a:gd name="connsiteY1766" fmla="*/ 624177 h 1215214"/>
                <a:gd name="connsiteX1767" fmla="*/ 529529 w 1011108"/>
                <a:gd name="connsiteY1767" fmla="*/ 623559 h 1215214"/>
                <a:gd name="connsiteX1768" fmla="*/ 532205 w 1011108"/>
                <a:gd name="connsiteY1768" fmla="*/ 623974 h 1215214"/>
                <a:gd name="connsiteX1769" fmla="*/ 533566 w 1011108"/>
                <a:gd name="connsiteY1769" fmla="*/ 622441 h 1215214"/>
                <a:gd name="connsiteX1770" fmla="*/ 537353 w 1011108"/>
                <a:gd name="connsiteY1770" fmla="*/ 623481 h 1215214"/>
                <a:gd name="connsiteX1771" fmla="*/ 538808 w 1011108"/>
                <a:gd name="connsiteY1771" fmla="*/ 624944 h 1215214"/>
                <a:gd name="connsiteX1772" fmla="*/ 541921 w 1011108"/>
                <a:gd name="connsiteY1772" fmla="*/ 623653 h 1215214"/>
                <a:gd name="connsiteX1773" fmla="*/ 542626 w 1011108"/>
                <a:gd name="connsiteY1773" fmla="*/ 621251 h 1215214"/>
                <a:gd name="connsiteX1774" fmla="*/ 543698 w 1011108"/>
                <a:gd name="connsiteY1774" fmla="*/ 620164 h 1215214"/>
                <a:gd name="connsiteX1775" fmla="*/ 547312 w 1011108"/>
                <a:gd name="connsiteY1775" fmla="*/ 619350 h 1215214"/>
                <a:gd name="connsiteX1776" fmla="*/ 551184 w 1011108"/>
                <a:gd name="connsiteY1776" fmla="*/ 620422 h 1215214"/>
                <a:gd name="connsiteX1777" fmla="*/ 552382 w 1011108"/>
                <a:gd name="connsiteY1777" fmla="*/ 620234 h 1215214"/>
                <a:gd name="connsiteX1778" fmla="*/ 553633 w 1011108"/>
                <a:gd name="connsiteY1778" fmla="*/ 618928 h 1215214"/>
                <a:gd name="connsiteX1779" fmla="*/ 551943 w 1011108"/>
                <a:gd name="connsiteY1779" fmla="*/ 616307 h 1215214"/>
                <a:gd name="connsiteX1780" fmla="*/ 549362 w 1011108"/>
                <a:gd name="connsiteY1780" fmla="*/ 615533 h 1215214"/>
                <a:gd name="connsiteX1781" fmla="*/ 685317 w 1011108"/>
                <a:gd name="connsiteY1781" fmla="*/ 727838 h 1215214"/>
                <a:gd name="connsiteX1782" fmla="*/ 684668 w 1011108"/>
                <a:gd name="connsiteY1782" fmla="*/ 723652 h 1215214"/>
                <a:gd name="connsiteX1783" fmla="*/ 682681 w 1011108"/>
                <a:gd name="connsiteY1783" fmla="*/ 722009 h 1215214"/>
                <a:gd name="connsiteX1784" fmla="*/ 681538 w 1011108"/>
                <a:gd name="connsiteY1784" fmla="*/ 722111 h 1215214"/>
                <a:gd name="connsiteX1785" fmla="*/ 681327 w 1011108"/>
                <a:gd name="connsiteY1785" fmla="*/ 724223 h 1215214"/>
                <a:gd name="connsiteX1786" fmla="*/ 680013 w 1011108"/>
                <a:gd name="connsiteY1786" fmla="*/ 725413 h 1215214"/>
                <a:gd name="connsiteX1787" fmla="*/ 679630 w 1011108"/>
                <a:gd name="connsiteY1787" fmla="*/ 726492 h 1215214"/>
                <a:gd name="connsiteX1788" fmla="*/ 679700 w 1011108"/>
                <a:gd name="connsiteY1788" fmla="*/ 728941 h 1215214"/>
                <a:gd name="connsiteX1789" fmla="*/ 679121 w 1011108"/>
                <a:gd name="connsiteY1789" fmla="*/ 731218 h 1215214"/>
                <a:gd name="connsiteX1790" fmla="*/ 680201 w 1011108"/>
                <a:gd name="connsiteY1790" fmla="*/ 733486 h 1215214"/>
                <a:gd name="connsiteX1791" fmla="*/ 679943 w 1011108"/>
                <a:gd name="connsiteY1791" fmla="*/ 735779 h 1215214"/>
                <a:gd name="connsiteX1792" fmla="*/ 680443 w 1011108"/>
                <a:gd name="connsiteY1792" fmla="*/ 737390 h 1215214"/>
                <a:gd name="connsiteX1793" fmla="*/ 681085 w 1011108"/>
                <a:gd name="connsiteY1793" fmla="*/ 737273 h 1215214"/>
                <a:gd name="connsiteX1794" fmla="*/ 683432 w 1011108"/>
                <a:gd name="connsiteY1794" fmla="*/ 736193 h 1215214"/>
                <a:gd name="connsiteX1795" fmla="*/ 685129 w 1011108"/>
                <a:gd name="connsiteY1795" fmla="*/ 734589 h 1215214"/>
                <a:gd name="connsiteX1796" fmla="*/ 685763 w 1011108"/>
                <a:gd name="connsiteY1796" fmla="*/ 732633 h 1215214"/>
                <a:gd name="connsiteX1797" fmla="*/ 684996 w 1011108"/>
                <a:gd name="connsiteY1797" fmla="*/ 730357 h 1215214"/>
                <a:gd name="connsiteX1798" fmla="*/ 685317 w 1011108"/>
                <a:gd name="connsiteY1798" fmla="*/ 727838 h 1215214"/>
                <a:gd name="connsiteX1799" fmla="*/ 234648 w 1011108"/>
                <a:gd name="connsiteY1799" fmla="*/ 53035 h 1215214"/>
                <a:gd name="connsiteX1800" fmla="*/ 234633 w 1011108"/>
                <a:gd name="connsiteY1800" fmla="*/ 52808 h 1215214"/>
                <a:gd name="connsiteX1801" fmla="*/ 234140 w 1011108"/>
                <a:gd name="connsiteY1801" fmla="*/ 52769 h 1215214"/>
                <a:gd name="connsiteX1802" fmla="*/ 234155 w 1011108"/>
                <a:gd name="connsiteY1802" fmla="*/ 52996 h 1215214"/>
                <a:gd name="connsiteX1803" fmla="*/ 234648 w 1011108"/>
                <a:gd name="connsiteY1803" fmla="*/ 53035 h 12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Lst>
              <a:rect l="l" t="t" r="r" b="b"/>
              <a:pathLst>
                <a:path w="1011108" h="1215214">
                  <a:moveTo>
                    <a:pt x="384162" y="27828"/>
                  </a:moveTo>
                  <a:lnTo>
                    <a:pt x="383364" y="25825"/>
                  </a:lnTo>
                  <a:lnTo>
                    <a:pt x="383716" y="25324"/>
                  </a:lnTo>
                  <a:lnTo>
                    <a:pt x="384123" y="25058"/>
                  </a:lnTo>
                  <a:lnTo>
                    <a:pt x="384639" y="25121"/>
                  </a:lnTo>
                  <a:lnTo>
                    <a:pt x="386673" y="27265"/>
                  </a:lnTo>
                  <a:lnTo>
                    <a:pt x="387557" y="27851"/>
                  </a:lnTo>
                  <a:lnTo>
                    <a:pt x="388856" y="29408"/>
                  </a:lnTo>
                  <a:lnTo>
                    <a:pt x="391790" y="29596"/>
                  </a:lnTo>
                  <a:lnTo>
                    <a:pt x="395310" y="27922"/>
                  </a:lnTo>
                  <a:lnTo>
                    <a:pt x="396953" y="28603"/>
                  </a:lnTo>
                  <a:lnTo>
                    <a:pt x="397735" y="28477"/>
                  </a:lnTo>
                  <a:lnTo>
                    <a:pt x="400317" y="26889"/>
                  </a:lnTo>
                  <a:lnTo>
                    <a:pt x="402000" y="26435"/>
                  </a:lnTo>
                  <a:lnTo>
                    <a:pt x="403126" y="25262"/>
                  </a:lnTo>
                  <a:lnTo>
                    <a:pt x="404268" y="26529"/>
                  </a:lnTo>
                  <a:lnTo>
                    <a:pt x="406819" y="28000"/>
                  </a:lnTo>
                  <a:lnTo>
                    <a:pt x="407625" y="29541"/>
                  </a:lnTo>
                  <a:lnTo>
                    <a:pt x="408704" y="30269"/>
                  </a:lnTo>
                  <a:lnTo>
                    <a:pt x="409064" y="30754"/>
                  </a:lnTo>
                  <a:lnTo>
                    <a:pt x="407507" y="32373"/>
                  </a:lnTo>
                  <a:lnTo>
                    <a:pt x="407311" y="34118"/>
                  </a:lnTo>
                  <a:lnTo>
                    <a:pt x="405645" y="34001"/>
                  </a:lnTo>
                  <a:lnTo>
                    <a:pt x="403650" y="36864"/>
                  </a:lnTo>
                  <a:lnTo>
                    <a:pt x="396163" y="41668"/>
                  </a:lnTo>
                  <a:lnTo>
                    <a:pt x="389443" y="37568"/>
                  </a:lnTo>
                  <a:lnTo>
                    <a:pt x="386525" y="34799"/>
                  </a:lnTo>
                  <a:lnTo>
                    <a:pt x="384569" y="30965"/>
                  </a:lnTo>
                  <a:lnTo>
                    <a:pt x="384162" y="27828"/>
                  </a:lnTo>
                  <a:close/>
                  <a:moveTo>
                    <a:pt x="528637" y="127053"/>
                  </a:moveTo>
                  <a:lnTo>
                    <a:pt x="528888" y="128187"/>
                  </a:lnTo>
                  <a:lnTo>
                    <a:pt x="530077" y="129290"/>
                  </a:lnTo>
                  <a:lnTo>
                    <a:pt x="531016" y="128242"/>
                  </a:lnTo>
                  <a:lnTo>
                    <a:pt x="530523" y="127334"/>
                  </a:lnTo>
                  <a:lnTo>
                    <a:pt x="530374" y="125629"/>
                  </a:lnTo>
                  <a:lnTo>
                    <a:pt x="529169" y="124088"/>
                  </a:lnTo>
                  <a:lnTo>
                    <a:pt x="528653" y="125394"/>
                  </a:lnTo>
                  <a:lnTo>
                    <a:pt x="528160" y="125699"/>
                  </a:lnTo>
                  <a:lnTo>
                    <a:pt x="527698" y="126740"/>
                  </a:lnTo>
                  <a:lnTo>
                    <a:pt x="528637" y="127053"/>
                  </a:lnTo>
                  <a:close/>
                  <a:moveTo>
                    <a:pt x="578136" y="149616"/>
                  </a:moveTo>
                  <a:lnTo>
                    <a:pt x="579098" y="149631"/>
                  </a:lnTo>
                  <a:lnTo>
                    <a:pt x="580663" y="149115"/>
                  </a:lnTo>
                  <a:lnTo>
                    <a:pt x="581477" y="148020"/>
                  </a:lnTo>
                  <a:lnTo>
                    <a:pt x="582330" y="148301"/>
                  </a:lnTo>
                  <a:lnTo>
                    <a:pt x="584027" y="146298"/>
                  </a:lnTo>
                  <a:lnTo>
                    <a:pt x="585169" y="145313"/>
                  </a:lnTo>
                  <a:lnTo>
                    <a:pt x="588205" y="144984"/>
                  </a:lnTo>
                  <a:lnTo>
                    <a:pt x="586155" y="142441"/>
                  </a:lnTo>
                  <a:lnTo>
                    <a:pt x="585787" y="142262"/>
                  </a:lnTo>
                  <a:lnTo>
                    <a:pt x="582955" y="143247"/>
                  </a:lnTo>
                  <a:lnTo>
                    <a:pt x="579309" y="143896"/>
                  </a:lnTo>
                  <a:lnTo>
                    <a:pt x="577901" y="145266"/>
                  </a:lnTo>
                  <a:lnTo>
                    <a:pt x="576446" y="147511"/>
                  </a:lnTo>
                  <a:lnTo>
                    <a:pt x="576118" y="149514"/>
                  </a:lnTo>
                  <a:lnTo>
                    <a:pt x="576376" y="150148"/>
                  </a:lnTo>
                  <a:lnTo>
                    <a:pt x="578136" y="149616"/>
                  </a:lnTo>
                  <a:close/>
                  <a:moveTo>
                    <a:pt x="642429" y="2269"/>
                  </a:moveTo>
                  <a:lnTo>
                    <a:pt x="642961" y="743"/>
                  </a:lnTo>
                  <a:lnTo>
                    <a:pt x="642014" y="0"/>
                  </a:lnTo>
                  <a:lnTo>
                    <a:pt x="640888" y="1557"/>
                  </a:lnTo>
                  <a:lnTo>
                    <a:pt x="641858" y="2871"/>
                  </a:lnTo>
                  <a:lnTo>
                    <a:pt x="642429" y="2269"/>
                  </a:lnTo>
                  <a:close/>
                  <a:moveTo>
                    <a:pt x="520157" y="29463"/>
                  </a:moveTo>
                  <a:lnTo>
                    <a:pt x="523294" y="25371"/>
                  </a:lnTo>
                  <a:lnTo>
                    <a:pt x="524147" y="21319"/>
                  </a:lnTo>
                  <a:lnTo>
                    <a:pt x="523075" y="21593"/>
                  </a:lnTo>
                  <a:lnTo>
                    <a:pt x="522973" y="23376"/>
                  </a:lnTo>
                  <a:lnTo>
                    <a:pt x="522605" y="24574"/>
                  </a:lnTo>
                  <a:lnTo>
                    <a:pt x="522113" y="25004"/>
                  </a:lnTo>
                  <a:lnTo>
                    <a:pt x="521260" y="25763"/>
                  </a:lnTo>
                  <a:lnTo>
                    <a:pt x="519304" y="29017"/>
                  </a:lnTo>
                  <a:lnTo>
                    <a:pt x="518467" y="29823"/>
                  </a:lnTo>
                  <a:lnTo>
                    <a:pt x="518577" y="30824"/>
                  </a:lnTo>
                  <a:lnTo>
                    <a:pt x="520157" y="29463"/>
                  </a:lnTo>
                  <a:close/>
                  <a:moveTo>
                    <a:pt x="430031" y="24683"/>
                  </a:moveTo>
                  <a:lnTo>
                    <a:pt x="431783" y="28118"/>
                  </a:lnTo>
                  <a:lnTo>
                    <a:pt x="432221" y="27773"/>
                  </a:lnTo>
                  <a:lnTo>
                    <a:pt x="433012" y="24800"/>
                  </a:lnTo>
                  <a:lnTo>
                    <a:pt x="432300" y="23408"/>
                  </a:lnTo>
                  <a:lnTo>
                    <a:pt x="432221" y="20990"/>
                  </a:lnTo>
                  <a:lnTo>
                    <a:pt x="431900" y="20349"/>
                  </a:lnTo>
                  <a:lnTo>
                    <a:pt x="431001" y="21671"/>
                  </a:lnTo>
                  <a:lnTo>
                    <a:pt x="429819" y="21867"/>
                  </a:lnTo>
                  <a:lnTo>
                    <a:pt x="430531" y="23619"/>
                  </a:lnTo>
                  <a:lnTo>
                    <a:pt x="430031" y="24683"/>
                  </a:lnTo>
                  <a:close/>
                  <a:moveTo>
                    <a:pt x="515338" y="34016"/>
                  </a:moveTo>
                  <a:lnTo>
                    <a:pt x="517340" y="32373"/>
                  </a:lnTo>
                  <a:lnTo>
                    <a:pt x="517536" y="31411"/>
                  </a:lnTo>
                  <a:lnTo>
                    <a:pt x="516871" y="31881"/>
                  </a:lnTo>
                  <a:lnTo>
                    <a:pt x="512873" y="33868"/>
                  </a:lnTo>
                  <a:lnTo>
                    <a:pt x="510964" y="36105"/>
                  </a:lnTo>
                  <a:lnTo>
                    <a:pt x="514438" y="34447"/>
                  </a:lnTo>
                  <a:lnTo>
                    <a:pt x="515338" y="34016"/>
                  </a:lnTo>
                  <a:close/>
                  <a:moveTo>
                    <a:pt x="525602" y="124815"/>
                  </a:moveTo>
                  <a:lnTo>
                    <a:pt x="525954" y="124651"/>
                  </a:lnTo>
                  <a:lnTo>
                    <a:pt x="526556" y="123947"/>
                  </a:lnTo>
                  <a:lnTo>
                    <a:pt x="526267" y="121991"/>
                  </a:lnTo>
                  <a:lnTo>
                    <a:pt x="525578" y="122930"/>
                  </a:lnTo>
                  <a:lnTo>
                    <a:pt x="525602" y="124815"/>
                  </a:lnTo>
                  <a:close/>
                  <a:moveTo>
                    <a:pt x="641623" y="13065"/>
                  </a:moveTo>
                  <a:lnTo>
                    <a:pt x="641506" y="13683"/>
                  </a:lnTo>
                  <a:lnTo>
                    <a:pt x="641757" y="15092"/>
                  </a:lnTo>
                  <a:lnTo>
                    <a:pt x="642946" y="15756"/>
                  </a:lnTo>
                  <a:lnTo>
                    <a:pt x="644776" y="14481"/>
                  </a:lnTo>
                  <a:lnTo>
                    <a:pt x="643086" y="11978"/>
                  </a:lnTo>
                  <a:lnTo>
                    <a:pt x="641623" y="13065"/>
                  </a:lnTo>
                  <a:close/>
                  <a:moveTo>
                    <a:pt x="518052" y="123814"/>
                  </a:moveTo>
                  <a:lnTo>
                    <a:pt x="518302" y="124815"/>
                  </a:lnTo>
                  <a:lnTo>
                    <a:pt x="518670" y="124933"/>
                  </a:lnTo>
                  <a:lnTo>
                    <a:pt x="519985" y="124839"/>
                  </a:lnTo>
                  <a:lnTo>
                    <a:pt x="520462" y="122930"/>
                  </a:lnTo>
                  <a:lnTo>
                    <a:pt x="519883" y="122695"/>
                  </a:lnTo>
                  <a:lnTo>
                    <a:pt x="518490" y="122906"/>
                  </a:lnTo>
                  <a:lnTo>
                    <a:pt x="518052" y="123814"/>
                  </a:lnTo>
                  <a:close/>
                  <a:moveTo>
                    <a:pt x="526454" y="92528"/>
                  </a:moveTo>
                  <a:lnTo>
                    <a:pt x="524295" y="91644"/>
                  </a:lnTo>
                  <a:lnTo>
                    <a:pt x="523482" y="90681"/>
                  </a:lnTo>
                  <a:lnTo>
                    <a:pt x="523380" y="89727"/>
                  </a:lnTo>
                  <a:lnTo>
                    <a:pt x="524319" y="86871"/>
                  </a:lnTo>
                  <a:lnTo>
                    <a:pt x="524905" y="86011"/>
                  </a:lnTo>
                  <a:lnTo>
                    <a:pt x="525523" y="85768"/>
                  </a:lnTo>
                  <a:lnTo>
                    <a:pt x="526900" y="84204"/>
                  </a:lnTo>
                  <a:lnTo>
                    <a:pt x="526572" y="83296"/>
                  </a:lnTo>
                  <a:lnTo>
                    <a:pt x="526126" y="82780"/>
                  </a:lnTo>
                  <a:lnTo>
                    <a:pt x="525571" y="82490"/>
                  </a:lnTo>
                  <a:lnTo>
                    <a:pt x="524679" y="84548"/>
                  </a:lnTo>
                  <a:lnTo>
                    <a:pt x="523654" y="84610"/>
                  </a:lnTo>
                  <a:lnTo>
                    <a:pt x="522707" y="83680"/>
                  </a:lnTo>
                  <a:lnTo>
                    <a:pt x="522293" y="81935"/>
                  </a:lnTo>
                  <a:lnTo>
                    <a:pt x="522425" y="80933"/>
                  </a:lnTo>
                  <a:lnTo>
                    <a:pt x="521409" y="80808"/>
                  </a:lnTo>
                  <a:lnTo>
                    <a:pt x="519812" y="81825"/>
                  </a:lnTo>
                  <a:lnTo>
                    <a:pt x="518733" y="83453"/>
                  </a:lnTo>
                  <a:lnTo>
                    <a:pt x="516331" y="85056"/>
                  </a:lnTo>
                  <a:lnTo>
                    <a:pt x="516042" y="88342"/>
                  </a:lnTo>
                  <a:lnTo>
                    <a:pt x="516402" y="90932"/>
                  </a:lnTo>
                  <a:lnTo>
                    <a:pt x="515619" y="92043"/>
                  </a:lnTo>
                  <a:lnTo>
                    <a:pt x="514375" y="92857"/>
                  </a:lnTo>
                  <a:lnTo>
                    <a:pt x="514985" y="93240"/>
                  </a:lnTo>
                  <a:lnTo>
                    <a:pt x="517114" y="93365"/>
                  </a:lnTo>
                  <a:lnTo>
                    <a:pt x="521268" y="94398"/>
                  </a:lnTo>
                  <a:lnTo>
                    <a:pt x="523756" y="94233"/>
                  </a:lnTo>
                  <a:lnTo>
                    <a:pt x="526634" y="94679"/>
                  </a:lnTo>
                  <a:lnTo>
                    <a:pt x="527448" y="93623"/>
                  </a:lnTo>
                  <a:lnTo>
                    <a:pt x="527878" y="92230"/>
                  </a:lnTo>
                  <a:lnTo>
                    <a:pt x="527511" y="92113"/>
                  </a:lnTo>
                  <a:lnTo>
                    <a:pt x="526454" y="92528"/>
                  </a:lnTo>
                  <a:close/>
                  <a:moveTo>
                    <a:pt x="841583" y="313923"/>
                  </a:moveTo>
                  <a:lnTo>
                    <a:pt x="842091" y="313603"/>
                  </a:lnTo>
                  <a:lnTo>
                    <a:pt x="842850" y="312601"/>
                  </a:lnTo>
                  <a:lnTo>
                    <a:pt x="842372" y="311365"/>
                  </a:lnTo>
                  <a:lnTo>
                    <a:pt x="841371" y="309613"/>
                  </a:lnTo>
                  <a:lnTo>
                    <a:pt x="841622" y="308064"/>
                  </a:lnTo>
                  <a:lnTo>
                    <a:pt x="841003" y="307672"/>
                  </a:lnTo>
                  <a:lnTo>
                    <a:pt x="840315" y="307743"/>
                  </a:lnTo>
                  <a:lnTo>
                    <a:pt x="839564" y="307141"/>
                  </a:lnTo>
                  <a:lnTo>
                    <a:pt x="837663" y="306420"/>
                  </a:lnTo>
                  <a:lnTo>
                    <a:pt x="837076" y="308079"/>
                  </a:lnTo>
                  <a:lnTo>
                    <a:pt x="840393" y="313094"/>
                  </a:lnTo>
                  <a:lnTo>
                    <a:pt x="841583" y="313923"/>
                  </a:lnTo>
                  <a:close/>
                  <a:moveTo>
                    <a:pt x="881412" y="362092"/>
                  </a:moveTo>
                  <a:lnTo>
                    <a:pt x="881967" y="361427"/>
                  </a:lnTo>
                  <a:lnTo>
                    <a:pt x="882108" y="359769"/>
                  </a:lnTo>
                  <a:lnTo>
                    <a:pt x="883375" y="355661"/>
                  </a:lnTo>
                  <a:lnTo>
                    <a:pt x="887960" y="344802"/>
                  </a:lnTo>
                  <a:lnTo>
                    <a:pt x="888156" y="342745"/>
                  </a:lnTo>
                  <a:lnTo>
                    <a:pt x="886810" y="341242"/>
                  </a:lnTo>
                  <a:lnTo>
                    <a:pt x="886458" y="336987"/>
                  </a:lnTo>
                  <a:lnTo>
                    <a:pt x="885910" y="336760"/>
                  </a:lnTo>
                  <a:lnTo>
                    <a:pt x="885167" y="337018"/>
                  </a:lnTo>
                  <a:lnTo>
                    <a:pt x="884236" y="337628"/>
                  </a:lnTo>
                  <a:lnTo>
                    <a:pt x="883422" y="338833"/>
                  </a:lnTo>
                  <a:lnTo>
                    <a:pt x="884361" y="339263"/>
                  </a:lnTo>
                  <a:lnTo>
                    <a:pt x="885581" y="341422"/>
                  </a:lnTo>
                  <a:lnTo>
                    <a:pt x="885261" y="343426"/>
                  </a:lnTo>
                  <a:lnTo>
                    <a:pt x="884423" y="344990"/>
                  </a:lnTo>
                  <a:lnTo>
                    <a:pt x="881107" y="347939"/>
                  </a:lnTo>
                  <a:lnTo>
                    <a:pt x="881599" y="350576"/>
                  </a:lnTo>
                  <a:lnTo>
                    <a:pt x="881396" y="351835"/>
                  </a:lnTo>
                  <a:lnTo>
                    <a:pt x="880254" y="354112"/>
                  </a:lnTo>
                  <a:lnTo>
                    <a:pt x="879761" y="356600"/>
                  </a:lnTo>
                  <a:lnTo>
                    <a:pt x="880426" y="360903"/>
                  </a:lnTo>
                  <a:lnTo>
                    <a:pt x="881412" y="362092"/>
                  </a:lnTo>
                  <a:close/>
                  <a:moveTo>
                    <a:pt x="889509" y="399997"/>
                  </a:moveTo>
                  <a:lnTo>
                    <a:pt x="889986" y="399629"/>
                  </a:lnTo>
                  <a:lnTo>
                    <a:pt x="889634" y="396813"/>
                  </a:lnTo>
                  <a:lnTo>
                    <a:pt x="890518" y="392799"/>
                  </a:lnTo>
                  <a:lnTo>
                    <a:pt x="889759" y="392603"/>
                  </a:lnTo>
                  <a:lnTo>
                    <a:pt x="888609" y="393081"/>
                  </a:lnTo>
                  <a:lnTo>
                    <a:pt x="888281" y="395271"/>
                  </a:lnTo>
                  <a:lnTo>
                    <a:pt x="888531" y="397642"/>
                  </a:lnTo>
                  <a:lnTo>
                    <a:pt x="889509" y="399997"/>
                  </a:lnTo>
                  <a:close/>
                  <a:moveTo>
                    <a:pt x="889071" y="404300"/>
                  </a:moveTo>
                  <a:lnTo>
                    <a:pt x="888961" y="408227"/>
                  </a:lnTo>
                  <a:lnTo>
                    <a:pt x="889634" y="409244"/>
                  </a:lnTo>
                  <a:lnTo>
                    <a:pt x="890205" y="409377"/>
                  </a:lnTo>
                  <a:lnTo>
                    <a:pt x="892098" y="402594"/>
                  </a:lnTo>
                  <a:lnTo>
                    <a:pt x="891723" y="402250"/>
                  </a:lnTo>
                  <a:lnTo>
                    <a:pt x="889830" y="401827"/>
                  </a:lnTo>
                  <a:lnTo>
                    <a:pt x="889071" y="404300"/>
                  </a:lnTo>
                  <a:close/>
                  <a:moveTo>
                    <a:pt x="825748" y="279445"/>
                  </a:moveTo>
                  <a:lnTo>
                    <a:pt x="826452" y="279078"/>
                  </a:lnTo>
                  <a:lnTo>
                    <a:pt x="825857" y="277223"/>
                  </a:lnTo>
                  <a:lnTo>
                    <a:pt x="825122" y="276809"/>
                  </a:lnTo>
                  <a:lnTo>
                    <a:pt x="825044" y="278155"/>
                  </a:lnTo>
                  <a:lnTo>
                    <a:pt x="824551" y="279101"/>
                  </a:lnTo>
                  <a:lnTo>
                    <a:pt x="825114" y="279500"/>
                  </a:lnTo>
                  <a:lnTo>
                    <a:pt x="825748" y="279445"/>
                  </a:lnTo>
                  <a:close/>
                  <a:moveTo>
                    <a:pt x="812832" y="276394"/>
                  </a:moveTo>
                  <a:lnTo>
                    <a:pt x="812823" y="275362"/>
                  </a:lnTo>
                  <a:lnTo>
                    <a:pt x="812479" y="272991"/>
                  </a:lnTo>
                  <a:lnTo>
                    <a:pt x="811666" y="273586"/>
                  </a:lnTo>
                  <a:lnTo>
                    <a:pt x="811533" y="275385"/>
                  </a:lnTo>
                  <a:lnTo>
                    <a:pt x="812057" y="277106"/>
                  </a:lnTo>
                  <a:lnTo>
                    <a:pt x="812832" y="276394"/>
                  </a:lnTo>
                  <a:close/>
                  <a:moveTo>
                    <a:pt x="729121" y="185627"/>
                  </a:moveTo>
                  <a:lnTo>
                    <a:pt x="730771" y="187246"/>
                  </a:lnTo>
                  <a:lnTo>
                    <a:pt x="731749" y="189265"/>
                  </a:lnTo>
                  <a:lnTo>
                    <a:pt x="733134" y="190047"/>
                  </a:lnTo>
                  <a:lnTo>
                    <a:pt x="733752" y="189218"/>
                  </a:lnTo>
                  <a:lnTo>
                    <a:pt x="734081" y="188099"/>
                  </a:lnTo>
                  <a:lnTo>
                    <a:pt x="733134" y="186401"/>
                  </a:lnTo>
                  <a:lnTo>
                    <a:pt x="732680" y="184218"/>
                  </a:lnTo>
                  <a:lnTo>
                    <a:pt x="732039" y="184093"/>
                  </a:lnTo>
                  <a:lnTo>
                    <a:pt x="731640" y="184445"/>
                  </a:lnTo>
                  <a:lnTo>
                    <a:pt x="730670" y="184766"/>
                  </a:lnTo>
                  <a:lnTo>
                    <a:pt x="728737" y="184688"/>
                  </a:lnTo>
                  <a:lnTo>
                    <a:pt x="729121" y="185627"/>
                  </a:lnTo>
                  <a:close/>
                  <a:moveTo>
                    <a:pt x="644886" y="4491"/>
                  </a:moveTo>
                  <a:lnTo>
                    <a:pt x="646192" y="3114"/>
                  </a:lnTo>
                  <a:lnTo>
                    <a:pt x="645316" y="1964"/>
                  </a:lnTo>
                  <a:lnTo>
                    <a:pt x="643556" y="2167"/>
                  </a:lnTo>
                  <a:lnTo>
                    <a:pt x="643040" y="3270"/>
                  </a:lnTo>
                  <a:lnTo>
                    <a:pt x="643501" y="4076"/>
                  </a:lnTo>
                  <a:lnTo>
                    <a:pt x="644886" y="4491"/>
                  </a:lnTo>
                  <a:close/>
                  <a:moveTo>
                    <a:pt x="791035" y="228562"/>
                  </a:moveTo>
                  <a:lnTo>
                    <a:pt x="791489" y="228209"/>
                  </a:lnTo>
                  <a:lnTo>
                    <a:pt x="791747" y="226105"/>
                  </a:lnTo>
                  <a:lnTo>
                    <a:pt x="790941" y="226676"/>
                  </a:lnTo>
                  <a:lnTo>
                    <a:pt x="790394" y="227443"/>
                  </a:lnTo>
                  <a:lnTo>
                    <a:pt x="789963" y="228413"/>
                  </a:lnTo>
                  <a:lnTo>
                    <a:pt x="790542" y="228664"/>
                  </a:lnTo>
                  <a:lnTo>
                    <a:pt x="791035" y="228562"/>
                  </a:lnTo>
                  <a:close/>
                  <a:moveTo>
                    <a:pt x="792169" y="232090"/>
                  </a:moveTo>
                  <a:lnTo>
                    <a:pt x="792881" y="232106"/>
                  </a:lnTo>
                  <a:lnTo>
                    <a:pt x="793406" y="231848"/>
                  </a:lnTo>
                  <a:lnTo>
                    <a:pt x="793437" y="231519"/>
                  </a:lnTo>
                  <a:lnTo>
                    <a:pt x="792545" y="230213"/>
                  </a:lnTo>
                  <a:lnTo>
                    <a:pt x="792029" y="228632"/>
                  </a:lnTo>
                  <a:lnTo>
                    <a:pt x="791106" y="231660"/>
                  </a:lnTo>
                  <a:lnTo>
                    <a:pt x="792169" y="232090"/>
                  </a:lnTo>
                  <a:close/>
                  <a:moveTo>
                    <a:pt x="582963" y="157149"/>
                  </a:moveTo>
                  <a:lnTo>
                    <a:pt x="581845" y="158096"/>
                  </a:lnTo>
                  <a:lnTo>
                    <a:pt x="582134" y="159035"/>
                  </a:lnTo>
                  <a:lnTo>
                    <a:pt x="582955" y="158644"/>
                  </a:lnTo>
                  <a:lnTo>
                    <a:pt x="585404" y="158182"/>
                  </a:lnTo>
                  <a:lnTo>
                    <a:pt x="585169" y="156985"/>
                  </a:lnTo>
                  <a:lnTo>
                    <a:pt x="583699" y="155812"/>
                  </a:lnTo>
                  <a:lnTo>
                    <a:pt x="582963" y="157149"/>
                  </a:lnTo>
                  <a:close/>
                  <a:moveTo>
                    <a:pt x="715305" y="687547"/>
                  </a:moveTo>
                  <a:lnTo>
                    <a:pt x="713982" y="686413"/>
                  </a:lnTo>
                  <a:lnTo>
                    <a:pt x="711103" y="686546"/>
                  </a:lnTo>
                  <a:lnTo>
                    <a:pt x="710900" y="687164"/>
                  </a:lnTo>
                  <a:lnTo>
                    <a:pt x="710775" y="688548"/>
                  </a:lnTo>
                  <a:lnTo>
                    <a:pt x="711995" y="689393"/>
                  </a:lnTo>
                  <a:lnTo>
                    <a:pt x="715305" y="687547"/>
                  </a:lnTo>
                  <a:close/>
                  <a:moveTo>
                    <a:pt x="777024" y="733557"/>
                  </a:moveTo>
                  <a:lnTo>
                    <a:pt x="776421" y="733017"/>
                  </a:lnTo>
                  <a:lnTo>
                    <a:pt x="774402" y="732211"/>
                  </a:lnTo>
                  <a:lnTo>
                    <a:pt x="770499" y="727055"/>
                  </a:lnTo>
                  <a:lnTo>
                    <a:pt x="769028" y="726156"/>
                  </a:lnTo>
                  <a:lnTo>
                    <a:pt x="766963" y="729160"/>
                  </a:lnTo>
                  <a:lnTo>
                    <a:pt x="765382" y="730263"/>
                  </a:lnTo>
                  <a:lnTo>
                    <a:pt x="766376" y="731405"/>
                  </a:lnTo>
                  <a:lnTo>
                    <a:pt x="767784" y="731264"/>
                  </a:lnTo>
                  <a:lnTo>
                    <a:pt x="768433" y="733142"/>
                  </a:lnTo>
                  <a:lnTo>
                    <a:pt x="768097" y="734370"/>
                  </a:lnTo>
                  <a:lnTo>
                    <a:pt x="771038" y="738869"/>
                  </a:lnTo>
                  <a:lnTo>
                    <a:pt x="771531" y="740035"/>
                  </a:lnTo>
                  <a:lnTo>
                    <a:pt x="772118" y="740840"/>
                  </a:lnTo>
                  <a:lnTo>
                    <a:pt x="772822" y="741451"/>
                  </a:lnTo>
                  <a:lnTo>
                    <a:pt x="775123" y="740637"/>
                  </a:lnTo>
                  <a:lnTo>
                    <a:pt x="777078" y="738884"/>
                  </a:lnTo>
                  <a:lnTo>
                    <a:pt x="777384" y="738916"/>
                  </a:lnTo>
                  <a:lnTo>
                    <a:pt x="777595" y="738087"/>
                  </a:lnTo>
                  <a:lnTo>
                    <a:pt x="776006" y="736796"/>
                  </a:lnTo>
                  <a:lnTo>
                    <a:pt x="776859" y="735818"/>
                  </a:lnTo>
                  <a:lnTo>
                    <a:pt x="777024" y="733557"/>
                  </a:lnTo>
                  <a:close/>
                  <a:moveTo>
                    <a:pt x="775694" y="748726"/>
                  </a:moveTo>
                  <a:lnTo>
                    <a:pt x="775287" y="748437"/>
                  </a:lnTo>
                  <a:lnTo>
                    <a:pt x="774731" y="748382"/>
                  </a:lnTo>
                  <a:lnTo>
                    <a:pt x="773065" y="748906"/>
                  </a:lnTo>
                  <a:lnTo>
                    <a:pt x="773276" y="749556"/>
                  </a:lnTo>
                  <a:lnTo>
                    <a:pt x="774614" y="750956"/>
                  </a:lnTo>
                  <a:lnTo>
                    <a:pt x="775694" y="748726"/>
                  </a:lnTo>
                  <a:close/>
                  <a:moveTo>
                    <a:pt x="707442" y="692374"/>
                  </a:moveTo>
                  <a:lnTo>
                    <a:pt x="710563" y="692155"/>
                  </a:lnTo>
                  <a:lnTo>
                    <a:pt x="712410" y="693195"/>
                  </a:lnTo>
                  <a:lnTo>
                    <a:pt x="712277" y="692672"/>
                  </a:lnTo>
                  <a:lnTo>
                    <a:pt x="711510" y="691349"/>
                  </a:lnTo>
                  <a:lnTo>
                    <a:pt x="710931" y="690833"/>
                  </a:lnTo>
                  <a:lnTo>
                    <a:pt x="709398" y="690457"/>
                  </a:lnTo>
                  <a:lnTo>
                    <a:pt x="707442" y="692374"/>
                  </a:lnTo>
                  <a:close/>
                  <a:moveTo>
                    <a:pt x="699885" y="748484"/>
                  </a:moveTo>
                  <a:lnTo>
                    <a:pt x="700025" y="746575"/>
                  </a:lnTo>
                  <a:lnTo>
                    <a:pt x="699861" y="746419"/>
                  </a:lnTo>
                  <a:lnTo>
                    <a:pt x="699157" y="747436"/>
                  </a:lnTo>
                  <a:lnTo>
                    <a:pt x="698257" y="747866"/>
                  </a:lnTo>
                  <a:lnTo>
                    <a:pt x="699079" y="750862"/>
                  </a:lnTo>
                  <a:lnTo>
                    <a:pt x="699885" y="748484"/>
                  </a:lnTo>
                  <a:close/>
                  <a:moveTo>
                    <a:pt x="510518" y="82170"/>
                  </a:moveTo>
                  <a:lnTo>
                    <a:pt x="509963" y="82537"/>
                  </a:lnTo>
                  <a:lnTo>
                    <a:pt x="509697" y="83155"/>
                  </a:lnTo>
                  <a:lnTo>
                    <a:pt x="509712" y="83969"/>
                  </a:lnTo>
                  <a:lnTo>
                    <a:pt x="511707" y="84399"/>
                  </a:lnTo>
                  <a:lnTo>
                    <a:pt x="512224" y="84149"/>
                  </a:lnTo>
                  <a:lnTo>
                    <a:pt x="513053" y="83398"/>
                  </a:lnTo>
                  <a:lnTo>
                    <a:pt x="512662" y="81497"/>
                  </a:lnTo>
                  <a:lnTo>
                    <a:pt x="511739" y="80558"/>
                  </a:lnTo>
                  <a:lnTo>
                    <a:pt x="510518" y="82170"/>
                  </a:lnTo>
                  <a:close/>
                  <a:moveTo>
                    <a:pt x="1009747" y="1206006"/>
                  </a:moveTo>
                  <a:lnTo>
                    <a:pt x="1008409" y="1213493"/>
                  </a:lnTo>
                  <a:lnTo>
                    <a:pt x="1008613" y="1215214"/>
                  </a:lnTo>
                  <a:lnTo>
                    <a:pt x="1009348" y="1213720"/>
                  </a:lnTo>
                  <a:lnTo>
                    <a:pt x="1010819" y="1208619"/>
                  </a:lnTo>
                  <a:lnTo>
                    <a:pt x="1011109" y="1204747"/>
                  </a:lnTo>
                  <a:lnTo>
                    <a:pt x="1009747" y="1206006"/>
                  </a:lnTo>
                  <a:close/>
                  <a:moveTo>
                    <a:pt x="777657" y="742741"/>
                  </a:moveTo>
                  <a:lnTo>
                    <a:pt x="774841" y="744204"/>
                  </a:lnTo>
                  <a:lnTo>
                    <a:pt x="771782" y="744181"/>
                  </a:lnTo>
                  <a:lnTo>
                    <a:pt x="770718" y="744861"/>
                  </a:lnTo>
                  <a:lnTo>
                    <a:pt x="770929" y="745534"/>
                  </a:lnTo>
                  <a:lnTo>
                    <a:pt x="772736" y="746896"/>
                  </a:lnTo>
                  <a:lnTo>
                    <a:pt x="775185" y="747068"/>
                  </a:lnTo>
                  <a:lnTo>
                    <a:pt x="777501" y="746410"/>
                  </a:lnTo>
                  <a:lnTo>
                    <a:pt x="778236" y="748210"/>
                  </a:lnTo>
                  <a:lnTo>
                    <a:pt x="779363" y="747905"/>
                  </a:lnTo>
                  <a:lnTo>
                    <a:pt x="780904" y="746348"/>
                  </a:lnTo>
                  <a:lnTo>
                    <a:pt x="779730" y="744470"/>
                  </a:lnTo>
                  <a:lnTo>
                    <a:pt x="777657" y="742741"/>
                  </a:lnTo>
                  <a:close/>
                  <a:moveTo>
                    <a:pt x="777978" y="795205"/>
                  </a:moveTo>
                  <a:lnTo>
                    <a:pt x="777696" y="794102"/>
                  </a:lnTo>
                  <a:lnTo>
                    <a:pt x="777118" y="793109"/>
                  </a:lnTo>
                  <a:lnTo>
                    <a:pt x="777118" y="792053"/>
                  </a:lnTo>
                  <a:lnTo>
                    <a:pt x="777423" y="789799"/>
                  </a:lnTo>
                  <a:lnTo>
                    <a:pt x="776812" y="786514"/>
                  </a:lnTo>
                  <a:lnTo>
                    <a:pt x="777008" y="781546"/>
                  </a:lnTo>
                  <a:lnTo>
                    <a:pt x="776797" y="778878"/>
                  </a:lnTo>
                  <a:lnTo>
                    <a:pt x="776859" y="776249"/>
                  </a:lnTo>
                  <a:lnTo>
                    <a:pt x="777352" y="772885"/>
                  </a:lnTo>
                  <a:lnTo>
                    <a:pt x="777219" y="769490"/>
                  </a:lnTo>
                  <a:lnTo>
                    <a:pt x="776898" y="767792"/>
                  </a:lnTo>
                  <a:lnTo>
                    <a:pt x="776758" y="766071"/>
                  </a:lnTo>
                  <a:lnTo>
                    <a:pt x="776922" y="761189"/>
                  </a:lnTo>
                  <a:lnTo>
                    <a:pt x="775216" y="758521"/>
                  </a:lnTo>
                  <a:lnTo>
                    <a:pt x="771211" y="756385"/>
                  </a:lnTo>
                  <a:lnTo>
                    <a:pt x="769795" y="756346"/>
                  </a:lnTo>
                  <a:lnTo>
                    <a:pt x="767690" y="759038"/>
                  </a:lnTo>
                  <a:lnTo>
                    <a:pt x="766477" y="759014"/>
                  </a:lnTo>
                  <a:lnTo>
                    <a:pt x="762175" y="758232"/>
                  </a:lnTo>
                  <a:lnTo>
                    <a:pt x="761243" y="759123"/>
                  </a:lnTo>
                  <a:lnTo>
                    <a:pt x="759515" y="761690"/>
                  </a:lnTo>
                  <a:lnTo>
                    <a:pt x="758505" y="762777"/>
                  </a:lnTo>
                  <a:lnTo>
                    <a:pt x="757035" y="762308"/>
                  </a:lnTo>
                  <a:lnTo>
                    <a:pt x="755556" y="761471"/>
                  </a:lnTo>
                  <a:lnTo>
                    <a:pt x="754422" y="761564"/>
                  </a:lnTo>
                  <a:lnTo>
                    <a:pt x="753318" y="762253"/>
                  </a:lnTo>
                  <a:lnTo>
                    <a:pt x="750839" y="762566"/>
                  </a:lnTo>
                  <a:lnTo>
                    <a:pt x="748296" y="762511"/>
                  </a:lnTo>
                  <a:lnTo>
                    <a:pt x="746755" y="763247"/>
                  </a:lnTo>
                  <a:lnTo>
                    <a:pt x="745370" y="764420"/>
                  </a:lnTo>
                  <a:lnTo>
                    <a:pt x="744916" y="765899"/>
                  </a:lnTo>
                  <a:lnTo>
                    <a:pt x="745182" y="767604"/>
                  </a:lnTo>
                  <a:lnTo>
                    <a:pt x="743813" y="766024"/>
                  </a:lnTo>
                  <a:lnTo>
                    <a:pt x="742444" y="764991"/>
                  </a:lnTo>
                  <a:lnTo>
                    <a:pt x="740840" y="766102"/>
                  </a:lnTo>
                  <a:lnTo>
                    <a:pt x="739166" y="766861"/>
                  </a:lnTo>
                  <a:lnTo>
                    <a:pt x="733525" y="767471"/>
                  </a:lnTo>
                  <a:lnTo>
                    <a:pt x="728996" y="766157"/>
                  </a:lnTo>
                  <a:lnTo>
                    <a:pt x="722635" y="763442"/>
                  </a:lnTo>
                  <a:lnTo>
                    <a:pt x="721626" y="762644"/>
                  </a:lnTo>
                  <a:lnTo>
                    <a:pt x="720710" y="761627"/>
                  </a:lnTo>
                  <a:lnTo>
                    <a:pt x="719662" y="760962"/>
                  </a:lnTo>
                  <a:lnTo>
                    <a:pt x="717252" y="759953"/>
                  </a:lnTo>
                  <a:lnTo>
                    <a:pt x="716314" y="758795"/>
                  </a:lnTo>
                  <a:lnTo>
                    <a:pt x="715250" y="758466"/>
                  </a:lnTo>
                  <a:lnTo>
                    <a:pt x="714029" y="758631"/>
                  </a:lnTo>
                  <a:lnTo>
                    <a:pt x="712269" y="757708"/>
                  </a:lnTo>
                  <a:lnTo>
                    <a:pt x="710806" y="756080"/>
                  </a:lnTo>
                  <a:lnTo>
                    <a:pt x="709515" y="755939"/>
                  </a:lnTo>
                  <a:lnTo>
                    <a:pt x="708076" y="756675"/>
                  </a:lnTo>
                  <a:lnTo>
                    <a:pt x="705533" y="756565"/>
                  </a:lnTo>
                  <a:lnTo>
                    <a:pt x="700604" y="754688"/>
                  </a:lnTo>
                  <a:lnTo>
                    <a:pt x="698414" y="753264"/>
                  </a:lnTo>
                  <a:lnTo>
                    <a:pt x="698218" y="756456"/>
                  </a:lnTo>
                  <a:lnTo>
                    <a:pt x="696818" y="762183"/>
                  </a:lnTo>
                  <a:lnTo>
                    <a:pt x="697178" y="765023"/>
                  </a:lnTo>
                  <a:lnTo>
                    <a:pt x="697960" y="768269"/>
                  </a:lnTo>
                  <a:lnTo>
                    <a:pt x="699423" y="772658"/>
                  </a:lnTo>
                  <a:lnTo>
                    <a:pt x="699462" y="774074"/>
                  </a:lnTo>
                  <a:lnTo>
                    <a:pt x="699728" y="774911"/>
                  </a:lnTo>
                  <a:lnTo>
                    <a:pt x="702748" y="781491"/>
                  </a:lnTo>
                  <a:lnTo>
                    <a:pt x="705822" y="786850"/>
                  </a:lnTo>
                  <a:lnTo>
                    <a:pt x="709836" y="792522"/>
                  </a:lnTo>
                  <a:lnTo>
                    <a:pt x="710298" y="795103"/>
                  </a:lnTo>
                  <a:lnTo>
                    <a:pt x="709773" y="797748"/>
                  </a:lnTo>
                  <a:lnTo>
                    <a:pt x="711080" y="797576"/>
                  </a:lnTo>
                  <a:lnTo>
                    <a:pt x="711886" y="796277"/>
                  </a:lnTo>
                  <a:lnTo>
                    <a:pt x="712073" y="797568"/>
                  </a:lnTo>
                  <a:lnTo>
                    <a:pt x="712527" y="798656"/>
                  </a:lnTo>
                  <a:lnTo>
                    <a:pt x="715954" y="802411"/>
                  </a:lnTo>
                  <a:lnTo>
                    <a:pt x="716188" y="803404"/>
                  </a:lnTo>
                  <a:lnTo>
                    <a:pt x="714890" y="806510"/>
                  </a:lnTo>
                  <a:lnTo>
                    <a:pt x="714154" y="803944"/>
                  </a:lnTo>
                  <a:lnTo>
                    <a:pt x="712793" y="801934"/>
                  </a:lnTo>
                  <a:lnTo>
                    <a:pt x="708975" y="798749"/>
                  </a:lnTo>
                  <a:lnTo>
                    <a:pt x="709812" y="805399"/>
                  </a:lnTo>
                  <a:lnTo>
                    <a:pt x="710493" y="808036"/>
                  </a:lnTo>
                  <a:lnTo>
                    <a:pt x="715312" y="819419"/>
                  </a:lnTo>
                  <a:lnTo>
                    <a:pt x="715969" y="820154"/>
                  </a:lnTo>
                  <a:lnTo>
                    <a:pt x="717065" y="820655"/>
                  </a:lnTo>
                  <a:lnTo>
                    <a:pt x="717996" y="821562"/>
                  </a:lnTo>
                  <a:lnTo>
                    <a:pt x="719568" y="823886"/>
                  </a:lnTo>
                  <a:lnTo>
                    <a:pt x="722228" y="828925"/>
                  </a:lnTo>
                  <a:lnTo>
                    <a:pt x="723777" y="830380"/>
                  </a:lnTo>
                  <a:lnTo>
                    <a:pt x="726015" y="829918"/>
                  </a:lnTo>
                  <a:lnTo>
                    <a:pt x="729308" y="830943"/>
                  </a:lnTo>
                  <a:lnTo>
                    <a:pt x="730435" y="830661"/>
                  </a:lnTo>
                  <a:lnTo>
                    <a:pt x="731131" y="831092"/>
                  </a:lnTo>
                  <a:lnTo>
                    <a:pt x="731538" y="832265"/>
                  </a:lnTo>
                  <a:lnTo>
                    <a:pt x="728956" y="832241"/>
                  </a:lnTo>
                  <a:lnTo>
                    <a:pt x="726445" y="832891"/>
                  </a:lnTo>
                  <a:lnTo>
                    <a:pt x="726171" y="833869"/>
                  </a:lnTo>
                  <a:lnTo>
                    <a:pt x="726860" y="834972"/>
                  </a:lnTo>
                  <a:lnTo>
                    <a:pt x="727517" y="838062"/>
                  </a:lnTo>
                  <a:lnTo>
                    <a:pt x="730670" y="837022"/>
                  </a:lnTo>
                  <a:lnTo>
                    <a:pt x="735645" y="837225"/>
                  </a:lnTo>
                  <a:lnTo>
                    <a:pt x="738618" y="836897"/>
                  </a:lnTo>
                  <a:lnTo>
                    <a:pt x="741927" y="839705"/>
                  </a:lnTo>
                  <a:lnTo>
                    <a:pt x="744893" y="840229"/>
                  </a:lnTo>
                  <a:lnTo>
                    <a:pt x="745761" y="840026"/>
                  </a:lnTo>
                  <a:lnTo>
                    <a:pt x="747537" y="836701"/>
                  </a:lnTo>
                  <a:lnTo>
                    <a:pt x="748640" y="832703"/>
                  </a:lnTo>
                  <a:lnTo>
                    <a:pt x="749321" y="831177"/>
                  </a:lnTo>
                  <a:lnTo>
                    <a:pt x="750236" y="829879"/>
                  </a:lnTo>
                  <a:lnTo>
                    <a:pt x="748264" y="828165"/>
                  </a:lnTo>
                  <a:lnTo>
                    <a:pt x="748202" y="827297"/>
                  </a:lnTo>
                  <a:lnTo>
                    <a:pt x="748460" y="826295"/>
                  </a:lnTo>
                  <a:lnTo>
                    <a:pt x="752325" y="829284"/>
                  </a:lnTo>
                  <a:lnTo>
                    <a:pt x="753905" y="828079"/>
                  </a:lnTo>
                  <a:lnTo>
                    <a:pt x="754234" y="825396"/>
                  </a:lnTo>
                  <a:lnTo>
                    <a:pt x="754234" y="823737"/>
                  </a:lnTo>
                  <a:lnTo>
                    <a:pt x="754695" y="822556"/>
                  </a:lnTo>
                  <a:lnTo>
                    <a:pt x="755666" y="822008"/>
                  </a:lnTo>
                  <a:lnTo>
                    <a:pt x="756057" y="820538"/>
                  </a:lnTo>
                  <a:lnTo>
                    <a:pt x="756166" y="819403"/>
                  </a:lnTo>
                  <a:lnTo>
                    <a:pt x="755165" y="816837"/>
                  </a:lnTo>
                  <a:lnTo>
                    <a:pt x="755071" y="815359"/>
                  </a:lnTo>
                  <a:lnTo>
                    <a:pt x="757496" y="818433"/>
                  </a:lnTo>
                  <a:lnTo>
                    <a:pt x="758466" y="822603"/>
                  </a:lnTo>
                  <a:lnTo>
                    <a:pt x="760320" y="821500"/>
                  </a:lnTo>
                  <a:lnTo>
                    <a:pt x="760586" y="820843"/>
                  </a:lnTo>
                  <a:lnTo>
                    <a:pt x="760297" y="817956"/>
                  </a:lnTo>
                  <a:lnTo>
                    <a:pt x="761126" y="816994"/>
                  </a:lnTo>
                  <a:lnTo>
                    <a:pt x="763755" y="817776"/>
                  </a:lnTo>
                  <a:lnTo>
                    <a:pt x="766094" y="819450"/>
                  </a:lnTo>
                  <a:lnTo>
                    <a:pt x="766259" y="820225"/>
                  </a:lnTo>
                  <a:lnTo>
                    <a:pt x="766102" y="821007"/>
                  </a:lnTo>
                  <a:lnTo>
                    <a:pt x="765523" y="821696"/>
                  </a:lnTo>
                  <a:lnTo>
                    <a:pt x="763622" y="820991"/>
                  </a:lnTo>
                  <a:lnTo>
                    <a:pt x="762754" y="822212"/>
                  </a:lnTo>
                  <a:lnTo>
                    <a:pt x="763880" y="825263"/>
                  </a:lnTo>
                  <a:lnTo>
                    <a:pt x="765789" y="828189"/>
                  </a:lnTo>
                  <a:lnTo>
                    <a:pt x="766939" y="827438"/>
                  </a:lnTo>
                  <a:lnTo>
                    <a:pt x="769286" y="827039"/>
                  </a:lnTo>
                  <a:lnTo>
                    <a:pt x="770069" y="826295"/>
                  </a:lnTo>
                  <a:lnTo>
                    <a:pt x="769568" y="820413"/>
                  </a:lnTo>
                  <a:lnTo>
                    <a:pt x="768629" y="816110"/>
                  </a:lnTo>
                  <a:lnTo>
                    <a:pt x="768566" y="811408"/>
                  </a:lnTo>
                  <a:lnTo>
                    <a:pt x="768832" y="808849"/>
                  </a:lnTo>
                  <a:lnTo>
                    <a:pt x="769912" y="806878"/>
                  </a:lnTo>
                  <a:lnTo>
                    <a:pt x="770702" y="804797"/>
                  </a:lnTo>
                  <a:lnTo>
                    <a:pt x="770601" y="802114"/>
                  </a:lnTo>
                  <a:lnTo>
                    <a:pt x="770992" y="799579"/>
                  </a:lnTo>
                  <a:lnTo>
                    <a:pt x="771954" y="796950"/>
                  </a:lnTo>
                  <a:lnTo>
                    <a:pt x="773299" y="794986"/>
                  </a:lnTo>
                  <a:lnTo>
                    <a:pt x="773925" y="794532"/>
                  </a:lnTo>
                  <a:lnTo>
                    <a:pt x="773597" y="793985"/>
                  </a:lnTo>
                  <a:lnTo>
                    <a:pt x="774168" y="792287"/>
                  </a:lnTo>
                  <a:lnTo>
                    <a:pt x="775185" y="791043"/>
                  </a:lnTo>
                  <a:lnTo>
                    <a:pt x="775803" y="792569"/>
                  </a:lnTo>
                  <a:lnTo>
                    <a:pt x="774989" y="793163"/>
                  </a:lnTo>
                  <a:lnTo>
                    <a:pt x="774512" y="793829"/>
                  </a:lnTo>
                  <a:lnTo>
                    <a:pt x="776108" y="794947"/>
                  </a:lnTo>
                  <a:lnTo>
                    <a:pt x="776585" y="795941"/>
                  </a:lnTo>
                  <a:lnTo>
                    <a:pt x="776750" y="797036"/>
                  </a:lnTo>
                  <a:lnTo>
                    <a:pt x="776585" y="798397"/>
                  </a:lnTo>
                  <a:lnTo>
                    <a:pt x="776875" y="799446"/>
                  </a:lnTo>
                  <a:lnTo>
                    <a:pt x="777775" y="799641"/>
                  </a:lnTo>
                  <a:lnTo>
                    <a:pt x="778025" y="798272"/>
                  </a:lnTo>
                  <a:lnTo>
                    <a:pt x="777767" y="796614"/>
                  </a:lnTo>
                  <a:lnTo>
                    <a:pt x="777978" y="795205"/>
                  </a:lnTo>
                  <a:close/>
                  <a:moveTo>
                    <a:pt x="892912" y="422450"/>
                  </a:moveTo>
                  <a:lnTo>
                    <a:pt x="890260" y="417693"/>
                  </a:lnTo>
                  <a:lnTo>
                    <a:pt x="889673" y="413962"/>
                  </a:lnTo>
                  <a:lnTo>
                    <a:pt x="888742" y="410770"/>
                  </a:lnTo>
                  <a:lnTo>
                    <a:pt x="884619" y="401804"/>
                  </a:lnTo>
                  <a:lnTo>
                    <a:pt x="882836" y="396633"/>
                  </a:lnTo>
                  <a:lnTo>
                    <a:pt x="883829" y="391438"/>
                  </a:lnTo>
                  <a:lnTo>
                    <a:pt x="882116" y="374844"/>
                  </a:lnTo>
                  <a:lnTo>
                    <a:pt x="883891" y="366583"/>
                  </a:lnTo>
                  <a:lnTo>
                    <a:pt x="883031" y="365574"/>
                  </a:lnTo>
                  <a:lnTo>
                    <a:pt x="880895" y="364298"/>
                  </a:lnTo>
                  <a:lnTo>
                    <a:pt x="879949" y="362992"/>
                  </a:lnTo>
                  <a:lnTo>
                    <a:pt x="878532" y="359894"/>
                  </a:lnTo>
                  <a:lnTo>
                    <a:pt x="878376" y="353690"/>
                  </a:lnTo>
                  <a:lnTo>
                    <a:pt x="875638" y="349872"/>
                  </a:lnTo>
                  <a:lnTo>
                    <a:pt x="872681" y="348127"/>
                  </a:lnTo>
                  <a:lnTo>
                    <a:pt x="870678" y="344998"/>
                  </a:lnTo>
                  <a:lnTo>
                    <a:pt x="869332" y="342393"/>
                  </a:lnTo>
                  <a:lnTo>
                    <a:pt x="869145" y="340945"/>
                  </a:lnTo>
                  <a:lnTo>
                    <a:pt x="868331" y="338497"/>
                  </a:lnTo>
                  <a:lnTo>
                    <a:pt x="866062" y="336815"/>
                  </a:lnTo>
                  <a:lnTo>
                    <a:pt x="864505" y="336017"/>
                  </a:lnTo>
                  <a:lnTo>
                    <a:pt x="861165" y="333568"/>
                  </a:lnTo>
                  <a:lnTo>
                    <a:pt x="859530" y="331096"/>
                  </a:lnTo>
                  <a:lnTo>
                    <a:pt x="856173" y="324062"/>
                  </a:lnTo>
                  <a:lnTo>
                    <a:pt x="854616" y="322192"/>
                  </a:lnTo>
                  <a:lnTo>
                    <a:pt x="851518" y="320174"/>
                  </a:lnTo>
                  <a:lnTo>
                    <a:pt x="848983" y="320057"/>
                  </a:lnTo>
                  <a:lnTo>
                    <a:pt x="847348" y="319556"/>
                  </a:lnTo>
                  <a:lnTo>
                    <a:pt x="841543" y="315081"/>
                  </a:lnTo>
                  <a:lnTo>
                    <a:pt x="839736" y="314103"/>
                  </a:lnTo>
                  <a:lnTo>
                    <a:pt x="838281" y="312006"/>
                  </a:lnTo>
                  <a:lnTo>
                    <a:pt x="836106" y="309753"/>
                  </a:lnTo>
                  <a:lnTo>
                    <a:pt x="834846" y="308095"/>
                  </a:lnTo>
                  <a:lnTo>
                    <a:pt x="832914" y="306334"/>
                  </a:lnTo>
                  <a:lnTo>
                    <a:pt x="831592" y="299646"/>
                  </a:lnTo>
                  <a:lnTo>
                    <a:pt x="831592" y="293152"/>
                  </a:lnTo>
                  <a:lnTo>
                    <a:pt x="831170" y="285415"/>
                  </a:lnTo>
                  <a:lnTo>
                    <a:pt x="829159" y="281683"/>
                  </a:lnTo>
                  <a:lnTo>
                    <a:pt x="828072" y="280478"/>
                  </a:lnTo>
                  <a:lnTo>
                    <a:pt x="826882" y="280877"/>
                  </a:lnTo>
                  <a:lnTo>
                    <a:pt x="826789" y="283287"/>
                  </a:lnTo>
                  <a:lnTo>
                    <a:pt x="827117" y="284929"/>
                  </a:lnTo>
                  <a:lnTo>
                    <a:pt x="826280" y="285008"/>
                  </a:lnTo>
                  <a:lnTo>
                    <a:pt x="823291" y="282880"/>
                  </a:lnTo>
                  <a:lnTo>
                    <a:pt x="819552" y="280611"/>
                  </a:lnTo>
                  <a:lnTo>
                    <a:pt x="817533" y="278076"/>
                  </a:lnTo>
                  <a:lnTo>
                    <a:pt x="816062" y="275698"/>
                  </a:lnTo>
                  <a:lnTo>
                    <a:pt x="814842" y="275792"/>
                  </a:lnTo>
                  <a:lnTo>
                    <a:pt x="813981" y="276167"/>
                  </a:lnTo>
                  <a:lnTo>
                    <a:pt x="813121" y="279093"/>
                  </a:lnTo>
                  <a:lnTo>
                    <a:pt x="814521" y="284140"/>
                  </a:lnTo>
                  <a:lnTo>
                    <a:pt x="813833" y="284828"/>
                  </a:lnTo>
                  <a:lnTo>
                    <a:pt x="812652" y="283662"/>
                  </a:lnTo>
                  <a:lnTo>
                    <a:pt x="810500" y="281026"/>
                  </a:lnTo>
                  <a:lnTo>
                    <a:pt x="809381" y="281886"/>
                  </a:lnTo>
                  <a:lnTo>
                    <a:pt x="807903" y="282223"/>
                  </a:lnTo>
                  <a:lnTo>
                    <a:pt x="806612" y="279578"/>
                  </a:lnTo>
                  <a:lnTo>
                    <a:pt x="805524" y="277912"/>
                  </a:lnTo>
                  <a:lnTo>
                    <a:pt x="803952" y="272396"/>
                  </a:lnTo>
                  <a:lnTo>
                    <a:pt x="802544" y="266325"/>
                  </a:lnTo>
                  <a:lnTo>
                    <a:pt x="802411" y="261937"/>
                  </a:lnTo>
                  <a:lnTo>
                    <a:pt x="799664" y="259527"/>
                  </a:lnTo>
                  <a:lnTo>
                    <a:pt x="798593" y="255388"/>
                  </a:lnTo>
                  <a:lnTo>
                    <a:pt x="797740" y="254238"/>
                  </a:lnTo>
                  <a:lnTo>
                    <a:pt x="796934" y="251304"/>
                  </a:lnTo>
                  <a:lnTo>
                    <a:pt x="793766" y="247471"/>
                  </a:lnTo>
                  <a:lnTo>
                    <a:pt x="790511" y="244764"/>
                  </a:lnTo>
                  <a:lnTo>
                    <a:pt x="787812" y="242206"/>
                  </a:lnTo>
                  <a:lnTo>
                    <a:pt x="785488" y="238584"/>
                  </a:lnTo>
                  <a:lnTo>
                    <a:pt x="786505" y="235963"/>
                  </a:lnTo>
                  <a:lnTo>
                    <a:pt x="788156" y="236518"/>
                  </a:lnTo>
                  <a:lnTo>
                    <a:pt x="789909" y="236268"/>
                  </a:lnTo>
                  <a:lnTo>
                    <a:pt x="788508" y="233600"/>
                  </a:lnTo>
                  <a:lnTo>
                    <a:pt x="787147" y="231808"/>
                  </a:lnTo>
                  <a:lnTo>
                    <a:pt x="783666" y="228452"/>
                  </a:lnTo>
                  <a:lnTo>
                    <a:pt x="782046" y="227607"/>
                  </a:lnTo>
                  <a:lnTo>
                    <a:pt x="778541" y="227115"/>
                  </a:lnTo>
                  <a:lnTo>
                    <a:pt x="774645" y="224056"/>
                  </a:lnTo>
                  <a:lnTo>
                    <a:pt x="772259" y="222733"/>
                  </a:lnTo>
                  <a:lnTo>
                    <a:pt x="770577" y="222522"/>
                  </a:lnTo>
                  <a:lnTo>
                    <a:pt x="768629" y="222045"/>
                  </a:lnTo>
                  <a:lnTo>
                    <a:pt x="767252" y="220316"/>
                  </a:lnTo>
                  <a:lnTo>
                    <a:pt x="764819" y="219745"/>
                  </a:lnTo>
                  <a:lnTo>
                    <a:pt x="761392" y="216326"/>
                  </a:lnTo>
                  <a:lnTo>
                    <a:pt x="759710" y="212883"/>
                  </a:lnTo>
                  <a:lnTo>
                    <a:pt x="758865" y="211616"/>
                  </a:lnTo>
                  <a:lnTo>
                    <a:pt x="757715" y="210662"/>
                  </a:lnTo>
                  <a:lnTo>
                    <a:pt x="756025" y="211233"/>
                  </a:lnTo>
                  <a:lnTo>
                    <a:pt x="754633" y="211491"/>
                  </a:lnTo>
                  <a:lnTo>
                    <a:pt x="751566" y="211006"/>
                  </a:lnTo>
                  <a:lnTo>
                    <a:pt x="750557" y="209605"/>
                  </a:lnTo>
                  <a:lnTo>
                    <a:pt x="748578" y="207830"/>
                  </a:lnTo>
                  <a:lnTo>
                    <a:pt x="744768" y="207360"/>
                  </a:lnTo>
                  <a:lnTo>
                    <a:pt x="741756" y="206241"/>
                  </a:lnTo>
                  <a:lnTo>
                    <a:pt x="739455" y="205138"/>
                  </a:lnTo>
                  <a:lnTo>
                    <a:pt x="737124" y="203730"/>
                  </a:lnTo>
                  <a:lnTo>
                    <a:pt x="734980" y="201383"/>
                  </a:lnTo>
                  <a:lnTo>
                    <a:pt x="733079" y="198246"/>
                  </a:lnTo>
                  <a:lnTo>
                    <a:pt x="733408" y="194225"/>
                  </a:lnTo>
                  <a:lnTo>
                    <a:pt x="733885" y="191619"/>
                  </a:lnTo>
                  <a:lnTo>
                    <a:pt x="731460" y="190610"/>
                  </a:lnTo>
                  <a:lnTo>
                    <a:pt x="727274" y="185157"/>
                  </a:lnTo>
                  <a:lnTo>
                    <a:pt x="727071" y="182928"/>
                  </a:lnTo>
                  <a:lnTo>
                    <a:pt x="728197" y="178374"/>
                  </a:lnTo>
                  <a:lnTo>
                    <a:pt x="729339" y="170536"/>
                  </a:lnTo>
                  <a:lnTo>
                    <a:pt x="727673" y="164715"/>
                  </a:lnTo>
                  <a:lnTo>
                    <a:pt x="724426" y="157619"/>
                  </a:lnTo>
                  <a:lnTo>
                    <a:pt x="724646" y="154020"/>
                  </a:lnTo>
                  <a:lnTo>
                    <a:pt x="723011" y="153973"/>
                  </a:lnTo>
                  <a:lnTo>
                    <a:pt x="721196" y="153269"/>
                  </a:lnTo>
                  <a:lnTo>
                    <a:pt x="718637" y="149772"/>
                  </a:lnTo>
                  <a:lnTo>
                    <a:pt x="716697" y="147472"/>
                  </a:lnTo>
                  <a:lnTo>
                    <a:pt x="715391" y="145352"/>
                  </a:lnTo>
                  <a:lnTo>
                    <a:pt x="713974" y="142480"/>
                  </a:lnTo>
                  <a:lnTo>
                    <a:pt x="714201" y="140180"/>
                  </a:lnTo>
                  <a:lnTo>
                    <a:pt x="714538" y="138631"/>
                  </a:lnTo>
                  <a:lnTo>
                    <a:pt x="714679" y="134532"/>
                  </a:lnTo>
                  <a:lnTo>
                    <a:pt x="712871" y="130550"/>
                  </a:lnTo>
                  <a:lnTo>
                    <a:pt x="712300" y="126474"/>
                  </a:lnTo>
                  <a:lnTo>
                    <a:pt x="710587" y="121381"/>
                  </a:lnTo>
                  <a:lnTo>
                    <a:pt x="711064" y="118001"/>
                  </a:lnTo>
                  <a:lnTo>
                    <a:pt x="710689" y="115216"/>
                  </a:lnTo>
                  <a:lnTo>
                    <a:pt x="710157" y="112806"/>
                  </a:lnTo>
                  <a:lnTo>
                    <a:pt x="710712" y="111273"/>
                  </a:lnTo>
                  <a:lnTo>
                    <a:pt x="710939" y="109325"/>
                  </a:lnTo>
                  <a:lnTo>
                    <a:pt x="708576" y="107377"/>
                  </a:lnTo>
                  <a:lnTo>
                    <a:pt x="706042" y="105890"/>
                  </a:lnTo>
                  <a:lnTo>
                    <a:pt x="702771" y="103262"/>
                  </a:lnTo>
                  <a:lnTo>
                    <a:pt x="696896" y="99162"/>
                  </a:lnTo>
                  <a:lnTo>
                    <a:pt x="695543" y="96064"/>
                  </a:lnTo>
                  <a:lnTo>
                    <a:pt x="693054" y="93295"/>
                  </a:lnTo>
                  <a:lnTo>
                    <a:pt x="689729" y="94366"/>
                  </a:lnTo>
                  <a:lnTo>
                    <a:pt x="687281" y="94875"/>
                  </a:lnTo>
                  <a:lnTo>
                    <a:pt x="684996" y="96964"/>
                  </a:lnTo>
                  <a:lnTo>
                    <a:pt x="681836" y="98505"/>
                  </a:lnTo>
                  <a:lnTo>
                    <a:pt x="678769" y="97113"/>
                  </a:lnTo>
                  <a:lnTo>
                    <a:pt x="677314" y="95939"/>
                  </a:lnTo>
                  <a:lnTo>
                    <a:pt x="676234" y="91792"/>
                  </a:lnTo>
                  <a:lnTo>
                    <a:pt x="674834" y="87270"/>
                  </a:lnTo>
                  <a:lnTo>
                    <a:pt x="673645" y="85002"/>
                  </a:lnTo>
                  <a:lnTo>
                    <a:pt x="672753" y="82264"/>
                  </a:lnTo>
                  <a:lnTo>
                    <a:pt x="673590" y="75590"/>
                  </a:lnTo>
                  <a:lnTo>
                    <a:pt x="672338" y="72453"/>
                  </a:lnTo>
                  <a:lnTo>
                    <a:pt x="671947" y="67767"/>
                  </a:lnTo>
                  <a:lnTo>
                    <a:pt x="670758" y="62415"/>
                  </a:lnTo>
                  <a:lnTo>
                    <a:pt x="669436" y="59740"/>
                  </a:lnTo>
                  <a:lnTo>
                    <a:pt x="669530" y="57588"/>
                  </a:lnTo>
                  <a:lnTo>
                    <a:pt x="667073" y="54436"/>
                  </a:lnTo>
                  <a:lnTo>
                    <a:pt x="666291" y="52175"/>
                  </a:lnTo>
                  <a:lnTo>
                    <a:pt x="664898" y="51361"/>
                  </a:lnTo>
                  <a:lnTo>
                    <a:pt x="663130" y="50070"/>
                  </a:lnTo>
                  <a:lnTo>
                    <a:pt x="662879" y="48341"/>
                  </a:lnTo>
                  <a:lnTo>
                    <a:pt x="663013" y="47081"/>
                  </a:lnTo>
                  <a:lnTo>
                    <a:pt x="664069" y="44993"/>
                  </a:lnTo>
                  <a:lnTo>
                    <a:pt x="664640" y="42286"/>
                  </a:lnTo>
                  <a:lnTo>
                    <a:pt x="662176" y="41613"/>
                  </a:lnTo>
                  <a:lnTo>
                    <a:pt x="660462" y="41496"/>
                  </a:lnTo>
                  <a:lnTo>
                    <a:pt x="659265" y="40643"/>
                  </a:lnTo>
                  <a:lnTo>
                    <a:pt x="657920" y="39321"/>
                  </a:lnTo>
                  <a:lnTo>
                    <a:pt x="657434" y="35112"/>
                  </a:lnTo>
                  <a:lnTo>
                    <a:pt x="657481" y="30652"/>
                  </a:lnTo>
                  <a:lnTo>
                    <a:pt x="657129" y="27867"/>
                  </a:lnTo>
                  <a:lnTo>
                    <a:pt x="656394" y="25794"/>
                  </a:lnTo>
                  <a:lnTo>
                    <a:pt x="655878" y="23603"/>
                  </a:lnTo>
                  <a:lnTo>
                    <a:pt x="654634" y="21272"/>
                  </a:lnTo>
                  <a:lnTo>
                    <a:pt x="650894" y="18244"/>
                  </a:lnTo>
                  <a:lnTo>
                    <a:pt x="651168" y="17024"/>
                  </a:lnTo>
                  <a:lnTo>
                    <a:pt x="652036" y="15443"/>
                  </a:lnTo>
                  <a:lnTo>
                    <a:pt x="650714" y="14536"/>
                  </a:lnTo>
                  <a:lnTo>
                    <a:pt x="648774" y="14536"/>
                  </a:lnTo>
                  <a:lnTo>
                    <a:pt x="647679" y="16648"/>
                  </a:lnTo>
                  <a:lnTo>
                    <a:pt x="645910" y="18463"/>
                  </a:lnTo>
                  <a:lnTo>
                    <a:pt x="642445" y="19848"/>
                  </a:lnTo>
                  <a:lnTo>
                    <a:pt x="641796" y="27108"/>
                  </a:lnTo>
                  <a:lnTo>
                    <a:pt x="639644" y="35088"/>
                  </a:lnTo>
                  <a:lnTo>
                    <a:pt x="637688" y="40979"/>
                  </a:lnTo>
                  <a:lnTo>
                    <a:pt x="638048" y="42763"/>
                  </a:lnTo>
                  <a:lnTo>
                    <a:pt x="637892" y="44508"/>
                  </a:lnTo>
                  <a:lnTo>
                    <a:pt x="636835" y="43725"/>
                  </a:lnTo>
                  <a:lnTo>
                    <a:pt x="635904" y="42747"/>
                  </a:lnTo>
                  <a:lnTo>
                    <a:pt x="634480" y="45079"/>
                  </a:lnTo>
                  <a:lnTo>
                    <a:pt x="631907" y="51126"/>
                  </a:lnTo>
                  <a:lnTo>
                    <a:pt x="631672" y="54263"/>
                  </a:lnTo>
                  <a:lnTo>
                    <a:pt x="633182" y="55108"/>
                  </a:lnTo>
                  <a:lnTo>
                    <a:pt x="634238" y="55938"/>
                  </a:lnTo>
                  <a:lnTo>
                    <a:pt x="635497" y="56211"/>
                  </a:lnTo>
                  <a:lnTo>
                    <a:pt x="636068" y="56986"/>
                  </a:lnTo>
                  <a:lnTo>
                    <a:pt x="636389" y="58504"/>
                  </a:lnTo>
                  <a:lnTo>
                    <a:pt x="637203" y="59810"/>
                  </a:lnTo>
                  <a:lnTo>
                    <a:pt x="637000" y="61226"/>
                  </a:lnTo>
                  <a:lnTo>
                    <a:pt x="636022" y="60671"/>
                  </a:lnTo>
                  <a:lnTo>
                    <a:pt x="633964" y="60679"/>
                  </a:lnTo>
                  <a:lnTo>
                    <a:pt x="632916" y="61907"/>
                  </a:lnTo>
                  <a:lnTo>
                    <a:pt x="630263" y="64364"/>
                  </a:lnTo>
                  <a:lnTo>
                    <a:pt x="630960" y="71436"/>
                  </a:lnTo>
                  <a:lnTo>
                    <a:pt x="629716" y="75160"/>
                  </a:lnTo>
                  <a:lnTo>
                    <a:pt x="628519" y="78047"/>
                  </a:lnTo>
                  <a:lnTo>
                    <a:pt x="627165" y="83523"/>
                  </a:lnTo>
                  <a:lnTo>
                    <a:pt x="627345" y="86425"/>
                  </a:lnTo>
                  <a:lnTo>
                    <a:pt x="628543" y="88491"/>
                  </a:lnTo>
                  <a:lnTo>
                    <a:pt x="629833" y="91511"/>
                  </a:lnTo>
                  <a:lnTo>
                    <a:pt x="629051" y="95673"/>
                  </a:lnTo>
                  <a:lnTo>
                    <a:pt x="628261" y="98654"/>
                  </a:lnTo>
                  <a:lnTo>
                    <a:pt x="630029" y="107291"/>
                  </a:lnTo>
                  <a:lnTo>
                    <a:pt x="630522" y="111891"/>
                  </a:lnTo>
                  <a:lnTo>
                    <a:pt x="629552" y="115028"/>
                  </a:lnTo>
                  <a:lnTo>
                    <a:pt x="626704" y="124307"/>
                  </a:lnTo>
                  <a:lnTo>
                    <a:pt x="625421" y="131097"/>
                  </a:lnTo>
                  <a:lnTo>
                    <a:pt x="625836" y="134845"/>
                  </a:lnTo>
                  <a:lnTo>
                    <a:pt x="624599" y="138287"/>
                  </a:lnTo>
                  <a:lnTo>
                    <a:pt x="623191" y="143795"/>
                  </a:lnTo>
                  <a:lnTo>
                    <a:pt x="621603" y="147957"/>
                  </a:lnTo>
                  <a:lnTo>
                    <a:pt x="616041" y="156359"/>
                  </a:lnTo>
                  <a:lnTo>
                    <a:pt x="614937" y="160427"/>
                  </a:lnTo>
                  <a:lnTo>
                    <a:pt x="613068" y="165497"/>
                  </a:lnTo>
                  <a:lnTo>
                    <a:pt x="609070" y="168454"/>
                  </a:lnTo>
                  <a:lnTo>
                    <a:pt x="606050" y="170301"/>
                  </a:lnTo>
                  <a:lnTo>
                    <a:pt x="599431" y="172131"/>
                  </a:lnTo>
                  <a:lnTo>
                    <a:pt x="595614" y="172092"/>
                  </a:lnTo>
                  <a:lnTo>
                    <a:pt x="593642" y="170973"/>
                  </a:lnTo>
                  <a:lnTo>
                    <a:pt x="592508" y="170003"/>
                  </a:lnTo>
                  <a:lnTo>
                    <a:pt x="588010" y="168384"/>
                  </a:lnTo>
                  <a:lnTo>
                    <a:pt x="582541" y="164722"/>
                  </a:lnTo>
                  <a:lnTo>
                    <a:pt x="578332" y="163533"/>
                  </a:lnTo>
                  <a:lnTo>
                    <a:pt x="576251" y="159856"/>
                  </a:lnTo>
                  <a:lnTo>
                    <a:pt x="576047" y="158331"/>
                  </a:lnTo>
                  <a:lnTo>
                    <a:pt x="575296" y="156344"/>
                  </a:lnTo>
                  <a:lnTo>
                    <a:pt x="573090" y="153731"/>
                  </a:lnTo>
                  <a:lnTo>
                    <a:pt x="568928" y="152847"/>
                  </a:lnTo>
                  <a:lnTo>
                    <a:pt x="564656" y="150961"/>
                  </a:lnTo>
                  <a:lnTo>
                    <a:pt x="562020" y="151227"/>
                  </a:lnTo>
                  <a:lnTo>
                    <a:pt x="556301" y="149608"/>
                  </a:lnTo>
                  <a:lnTo>
                    <a:pt x="552491" y="147300"/>
                  </a:lnTo>
                  <a:lnTo>
                    <a:pt x="549009" y="144100"/>
                  </a:lnTo>
                  <a:lnTo>
                    <a:pt x="544417" y="138561"/>
                  </a:lnTo>
                  <a:lnTo>
                    <a:pt x="540521" y="137067"/>
                  </a:lnTo>
                  <a:lnTo>
                    <a:pt x="535538" y="134774"/>
                  </a:lnTo>
                  <a:lnTo>
                    <a:pt x="532674" y="132865"/>
                  </a:lnTo>
                  <a:lnTo>
                    <a:pt x="530937" y="131942"/>
                  </a:lnTo>
                  <a:lnTo>
                    <a:pt x="529013" y="130511"/>
                  </a:lnTo>
                  <a:lnTo>
                    <a:pt x="527260" y="130831"/>
                  </a:lnTo>
                  <a:lnTo>
                    <a:pt x="524233" y="130870"/>
                  </a:lnTo>
                  <a:lnTo>
                    <a:pt x="522332" y="129525"/>
                  </a:lnTo>
                  <a:lnTo>
                    <a:pt x="522089" y="128469"/>
                  </a:lnTo>
                  <a:lnTo>
                    <a:pt x="522378" y="127639"/>
                  </a:lnTo>
                  <a:lnTo>
                    <a:pt x="522488" y="126130"/>
                  </a:lnTo>
                  <a:lnTo>
                    <a:pt x="521823" y="125903"/>
                  </a:lnTo>
                  <a:lnTo>
                    <a:pt x="521150" y="125903"/>
                  </a:lnTo>
                  <a:lnTo>
                    <a:pt x="520595" y="126310"/>
                  </a:lnTo>
                  <a:lnTo>
                    <a:pt x="519820" y="126607"/>
                  </a:lnTo>
                  <a:lnTo>
                    <a:pt x="517145" y="125449"/>
                  </a:lnTo>
                  <a:lnTo>
                    <a:pt x="513397" y="123517"/>
                  </a:lnTo>
                  <a:lnTo>
                    <a:pt x="512693" y="121819"/>
                  </a:lnTo>
                  <a:lnTo>
                    <a:pt x="511512" y="119746"/>
                  </a:lnTo>
                  <a:lnTo>
                    <a:pt x="506333" y="116734"/>
                  </a:lnTo>
                  <a:lnTo>
                    <a:pt x="503328" y="114246"/>
                  </a:lnTo>
                  <a:lnTo>
                    <a:pt x="496694" y="110639"/>
                  </a:lnTo>
                  <a:lnTo>
                    <a:pt x="494996" y="108894"/>
                  </a:lnTo>
                  <a:lnTo>
                    <a:pt x="494441" y="107369"/>
                  </a:lnTo>
                  <a:lnTo>
                    <a:pt x="493948" y="105171"/>
                  </a:lnTo>
                  <a:lnTo>
                    <a:pt x="495435" y="102886"/>
                  </a:lnTo>
                  <a:lnTo>
                    <a:pt x="496882" y="101267"/>
                  </a:lnTo>
                  <a:lnTo>
                    <a:pt x="501396" y="94546"/>
                  </a:lnTo>
                  <a:lnTo>
                    <a:pt x="502750" y="93373"/>
                  </a:lnTo>
                  <a:lnTo>
                    <a:pt x="504447" y="91550"/>
                  </a:lnTo>
                  <a:lnTo>
                    <a:pt x="506004" y="86645"/>
                  </a:lnTo>
                  <a:lnTo>
                    <a:pt x="506778" y="83844"/>
                  </a:lnTo>
                  <a:lnTo>
                    <a:pt x="505457" y="79604"/>
                  </a:lnTo>
                  <a:lnTo>
                    <a:pt x="505409" y="72484"/>
                  </a:lnTo>
                  <a:lnTo>
                    <a:pt x="510651" y="69723"/>
                  </a:lnTo>
                  <a:lnTo>
                    <a:pt x="512114" y="69363"/>
                  </a:lnTo>
                  <a:lnTo>
                    <a:pt x="513468" y="68753"/>
                  </a:lnTo>
                  <a:lnTo>
                    <a:pt x="515017" y="69613"/>
                  </a:lnTo>
                  <a:lnTo>
                    <a:pt x="516057" y="70951"/>
                  </a:lnTo>
                  <a:lnTo>
                    <a:pt x="517137" y="70708"/>
                  </a:lnTo>
                  <a:lnTo>
                    <a:pt x="520063" y="65748"/>
                  </a:lnTo>
                  <a:lnTo>
                    <a:pt x="519593" y="63683"/>
                  </a:lnTo>
                  <a:lnTo>
                    <a:pt x="518381" y="61923"/>
                  </a:lnTo>
                  <a:lnTo>
                    <a:pt x="518803" y="60835"/>
                  </a:lnTo>
                  <a:lnTo>
                    <a:pt x="527816" y="51126"/>
                  </a:lnTo>
                  <a:lnTo>
                    <a:pt x="526713" y="48748"/>
                  </a:lnTo>
                  <a:lnTo>
                    <a:pt x="525375" y="48200"/>
                  </a:lnTo>
                  <a:lnTo>
                    <a:pt x="522809" y="48365"/>
                  </a:lnTo>
                  <a:lnTo>
                    <a:pt x="520392" y="46291"/>
                  </a:lnTo>
                  <a:lnTo>
                    <a:pt x="518874" y="42372"/>
                  </a:lnTo>
                  <a:lnTo>
                    <a:pt x="516746" y="42231"/>
                  </a:lnTo>
                  <a:lnTo>
                    <a:pt x="512943" y="46252"/>
                  </a:lnTo>
                  <a:lnTo>
                    <a:pt x="512497" y="47175"/>
                  </a:lnTo>
                  <a:lnTo>
                    <a:pt x="513420" y="47700"/>
                  </a:lnTo>
                  <a:lnTo>
                    <a:pt x="514227" y="50140"/>
                  </a:lnTo>
                  <a:lnTo>
                    <a:pt x="512740" y="53004"/>
                  </a:lnTo>
                  <a:lnTo>
                    <a:pt x="511254" y="53027"/>
                  </a:lnTo>
                  <a:lnTo>
                    <a:pt x="508813" y="52746"/>
                  </a:lnTo>
                  <a:lnTo>
                    <a:pt x="507702" y="50704"/>
                  </a:lnTo>
                  <a:lnTo>
                    <a:pt x="507201" y="47590"/>
                  </a:lnTo>
                  <a:lnTo>
                    <a:pt x="505652" y="46714"/>
                  </a:lnTo>
                  <a:lnTo>
                    <a:pt x="503884" y="47301"/>
                  </a:lnTo>
                  <a:lnTo>
                    <a:pt x="502421" y="48396"/>
                  </a:lnTo>
                  <a:lnTo>
                    <a:pt x="501388" y="48709"/>
                  </a:lnTo>
                  <a:lnTo>
                    <a:pt x="500528" y="47997"/>
                  </a:lnTo>
                  <a:lnTo>
                    <a:pt x="500481" y="46698"/>
                  </a:lnTo>
                  <a:lnTo>
                    <a:pt x="502711" y="44539"/>
                  </a:lnTo>
                  <a:lnTo>
                    <a:pt x="504580" y="43154"/>
                  </a:lnTo>
                  <a:lnTo>
                    <a:pt x="504729" y="42638"/>
                  </a:lnTo>
                  <a:lnTo>
                    <a:pt x="503368" y="42215"/>
                  </a:lnTo>
                  <a:lnTo>
                    <a:pt x="503571" y="41214"/>
                  </a:lnTo>
                  <a:lnTo>
                    <a:pt x="505308" y="39438"/>
                  </a:lnTo>
                  <a:lnTo>
                    <a:pt x="504494" y="39344"/>
                  </a:lnTo>
                  <a:lnTo>
                    <a:pt x="502374" y="41245"/>
                  </a:lnTo>
                  <a:lnTo>
                    <a:pt x="500113" y="42341"/>
                  </a:lnTo>
                  <a:lnTo>
                    <a:pt x="497109" y="44672"/>
                  </a:lnTo>
                  <a:lnTo>
                    <a:pt x="492798" y="46197"/>
                  </a:lnTo>
                  <a:lnTo>
                    <a:pt x="489841" y="48263"/>
                  </a:lnTo>
                  <a:lnTo>
                    <a:pt x="485718" y="47637"/>
                  </a:lnTo>
                  <a:lnTo>
                    <a:pt x="481877" y="45603"/>
                  </a:lnTo>
                  <a:lnTo>
                    <a:pt x="481039" y="44531"/>
                  </a:lnTo>
                  <a:lnTo>
                    <a:pt x="479146" y="42958"/>
                  </a:lnTo>
                  <a:lnTo>
                    <a:pt x="474929" y="44664"/>
                  </a:lnTo>
                  <a:lnTo>
                    <a:pt x="472277" y="44484"/>
                  </a:lnTo>
                  <a:lnTo>
                    <a:pt x="470814" y="43882"/>
                  </a:lnTo>
                  <a:lnTo>
                    <a:pt x="468319" y="43475"/>
                  </a:lnTo>
                  <a:lnTo>
                    <a:pt x="466175" y="41965"/>
                  </a:lnTo>
                  <a:lnTo>
                    <a:pt x="461012" y="39555"/>
                  </a:lnTo>
                  <a:lnTo>
                    <a:pt x="455527" y="39094"/>
                  </a:lnTo>
                  <a:lnTo>
                    <a:pt x="452867" y="39203"/>
                  </a:lnTo>
                  <a:lnTo>
                    <a:pt x="450888" y="37959"/>
                  </a:lnTo>
                  <a:lnTo>
                    <a:pt x="448979" y="37248"/>
                  </a:lnTo>
                  <a:lnTo>
                    <a:pt x="445232" y="36747"/>
                  </a:lnTo>
                  <a:lnTo>
                    <a:pt x="443675" y="34877"/>
                  </a:lnTo>
                  <a:lnTo>
                    <a:pt x="441711" y="31114"/>
                  </a:lnTo>
                  <a:lnTo>
                    <a:pt x="440303" y="30105"/>
                  </a:lnTo>
                  <a:lnTo>
                    <a:pt x="438026" y="29745"/>
                  </a:lnTo>
                  <a:lnTo>
                    <a:pt x="435609" y="31474"/>
                  </a:lnTo>
                  <a:lnTo>
                    <a:pt x="434193" y="32287"/>
                  </a:lnTo>
                  <a:lnTo>
                    <a:pt x="431431" y="29197"/>
                  </a:lnTo>
                  <a:lnTo>
                    <a:pt x="426526" y="26005"/>
                  </a:lnTo>
                  <a:lnTo>
                    <a:pt x="424961" y="25567"/>
                  </a:lnTo>
                  <a:lnTo>
                    <a:pt x="424140" y="26342"/>
                  </a:lnTo>
                  <a:lnTo>
                    <a:pt x="423545" y="27812"/>
                  </a:lnTo>
                  <a:lnTo>
                    <a:pt x="422614" y="27953"/>
                  </a:lnTo>
                  <a:lnTo>
                    <a:pt x="421527" y="27288"/>
                  </a:lnTo>
                  <a:lnTo>
                    <a:pt x="419610" y="25403"/>
                  </a:lnTo>
                  <a:lnTo>
                    <a:pt x="418358" y="25058"/>
                  </a:lnTo>
                  <a:lnTo>
                    <a:pt x="415072" y="27069"/>
                  </a:lnTo>
                  <a:lnTo>
                    <a:pt x="415299" y="27758"/>
                  </a:lnTo>
                  <a:lnTo>
                    <a:pt x="417983" y="28783"/>
                  </a:lnTo>
                  <a:lnTo>
                    <a:pt x="420799" y="31591"/>
                  </a:lnTo>
                  <a:lnTo>
                    <a:pt x="422137" y="32170"/>
                  </a:lnTo>
                  <a:lnTo>
                    <a:pt x="425298" y="31435"/>
                  </a:lnTo>
                  <a:lnTo>
                    <a:pt x="429632" y="31967"/>
                  </a:lnTo>
                  <a:lnTo>
                    <a:pt x="434005" y="35471"/>
                  </a:lnTo>
                  <a:lnTo>
                    <a:pt x="433364" y="37216"/>
                  </a:lnTo>
                  <a:lnTo>
                    <a:pt x="433035" y="39641"/>
                  </a:lnTo>
                  <a:lnTo>
                    <a:pt x="433152" y="42286"/>
                  </a:lnTo>
                  <a:lnTo>
                    <a:pt x="433051" y="44077"/>
                  </a:lnTo>
                  <a:lnTo>
                    <a:pt x="434850" y="46049"/>
                  </a:lnTo>
                  <a:lnTo>
                    <a:pt x="434044" y="46197"/>
                  </a:lnTo>
                  <a:lnTo>
                    <a:pt x="432010" y="45752"/>
                  </a:lnTo>
                  <a:lnTo>
                    <a:pt x="430406" y="46299"/>
                  </a:lnTo>
                  <a:lnTo>
                    <a:pt x="428896" y="47230"/>
                  </a:lnTo>
                  <a:lnTo>
                    <a:pt x="428224" y="49882"/>
                  </a:lnTo>
                  <a:lnTo>
                    <a:pt x="427371" y="48631"/>
                  </a:lnTo>
                  <a:lnTo>
                    <a:pt x="424758" y="47442"/>
                  </a:lnTo>
                  <a:lnTo>
                    <a:pt x="423209" y="48357"/>
                  </a:lnTo>
                  <a:lnTo>
                    <a:pt x="420611" y="49562"/>
                  </a:lnTo>
                  <a:lnTo>
                    <a:pt x="418249" y="49076"/>
                  </a:lnTo>
                  <a:lnTo>
                    <a:pt x="416746" y="48466"/>
                  </a:lnTo>
                  <a:lnTo>
                    <a:pt x="413195" y="49499"/>
                  </a:lnTo>
                  <a:lnTo>
                    <a:pt x="406865" y="49468"/>
                  </a:lnTo>
                  <a:lnTo>
                    <a:pt x="404753" y="47981"/>
                  </a:lnTo>
                  <a:lnTo>
                    <a:pt x="404135" y="45431"/>
                  </a:lnTo>
                  <a:lnTo>
                    <a:pt x="403642" y="44805"/>
                  </a:lnTo>
                  <a:lnTo>
                    <a:pt x="403063" y="45947"/>
                  </a:lnTo>
                  <a:lnTo>
                    <a:pt x="402070" y="47261"/>
                  </a:lnTo>
                  <a:lnTo>
                    <a:pt x="398244" y="47527"/>
                  </a:lnTo>
                  <a:lnTo>
                    <a:pt x="397673" y="48067"/>
                  </a:lnTo>
                  <a:lnTo>
                    <a:pt x="397900" y="49342"/>
                  </a:lnTo>
                  <a:lnTo>
                    <a:pt x="397751" y="50946"/>
                  </a:lnTo>
                  <a:lnTo>
                    <a:pt x="396281" y="51064"/>
                  </a:lnTo>
                  <a:lnTo>
                    <a:pt x="394466" y="51486"/>
                  </a:lnTo>
                  <a:lnTo>
                    <a:pt x="394661" y="53450"/>
                  </a:lnTo>
                  <a:lnTo>
                    <a:pt x="394997" y="54983"/>
                  </a:lnTo>
                  <a:lnTo>
                    <a:pt x="394325" y="55750"/>
                  </a:lnTo>
                  <a:lnTo>
                    <a:pt x="392330" y="54350"/>
                  </a:lnTo>
                  <a:lnTo>
                    <a:pt x="391438" y="52839"/>
                  </a:lnTo>
                  <a:lnTo>
                    <a:pt x="390037" y="52370"/>
                  </a:lnTo>
                  <a:lnTo>
                    <a:pt x="388942" y="52910"/>
                  </a:lnTo>
                  <a:lnTo>
                    <a:pt x="388661" y="54256"/>
                  </a:lnTo>
                  <a:lnTo>
                    <a:pt x="388825" y="57729"/>
                  </a:lnTo>
                  <a:lnTo>
                    <a:pt x="387831" y="58120"/>
                  </a:lnTo>
                  <a:lnTo>
                    <a:pt x="385242" y="57987"/>
                  </a:lnTo>
                  <a:lnTo>
                    <a:pt x="384053" y="58644"/>
                  </a:lnTo>
                  <a:lnTo>
                    <a:pt x="382261" y="63010"/>
                  </a:lnTo>
                  <a:lnTo>
                    <a:pt x="378967" y="64676"/>
                  </a:lnTo>
                  <a:lnTo>
                    <a:pt x="378466" y="66953"/>
                  </a:lnTo>
                  <a:lnTo>
                    <a:pt x="378248" y="68893"/>
                  </a:lnTo>
                  <a:lnTo>
                    <a:pt x="380986" y="72406"/>
                  </a:lnTo>
                  <a:lnTo>
                    <a:pt x="379663" y="74205"/>
                  </a:lnTo>
                  <a:lnTo>
                    <a:pt x="378271" y="75676"/>
                  </a:lnTo>
                  <a:lnTo>
                    <a:pt x="376878" y="76302"/>
                  </a:lnTo>
                  <a:lnTo>
                    <a:pt x="373921" y="76873"/>
                  </a:lnTo>
                  <a:lnTo>
                    <a:pt x="371746" y="78477"/>
                  </a:lnTo>
                  <a:lnTo>
                    <a:pt x="370831" y="80167"/>
                  </a:lnTo>
                  <a:lnTo>
                    <a:pt x="370659" y="81778"/>
                  </a:lnTo>
                  <a:lnTo>
                    <a:pt x="370056" y="83844"/>
                  </a:lnTo>
                  <a:lnTo>
                    <a:pt x="369110" y="86292"/>
                  </a:lnTo>
                  <a:lnTo>
                    <a:pt x="368922" y="87615"/>
                  </a:lnTo>
                  <a:lnTo>
                    <a:pt x="366943" y="88929"/>
                  </a:lnTo>
                  <a:lnTo>
                    <a:pt x="363422" y="92864"/>
                  </a:lnTo>
                  <a:lnTo>
                    <a:pt x="361646" y="96893"/>
                  </a:lnTo>
                  <a:lnTo>
                    <a:pt x="363962" y="99084"/>
                  </a:lnTo>
                  <a:lnTo>
                    <a:pt x="366684" y="100656"/>
                  </a:lnTo>
                  <a:lnTo>
                    <a:pt x="368664" y="100610"/>
                  </a:lnTo>
                  <a:lnTo>
                    <a:pt x="368679" y="101008"/>
                  </a:lnTo>
                  <a:lnTo>
                    <a:pt x="366614" y="102628"/>
                  </a:lnTo>
                  <a:lnTo>
                    <a:pt x="367897" y="104287"/>
                  </a:lnTo>
                  <a:lnTo>
                    <a:pt x="369876" y="105836"/>
                  </a:lnTo>
                  <a:lnTo>
                    <a:pt x="371081" y="106062"/>
                  </a:lnTo>
                  <a:lnTo>
                    <a:pt x="371965" y="106720"/>
                  </a:lnTo>
                  <a:lnTo>
                    <a:pt x="370096" y="107087"/>
                  </a:lnTo>
                  <a:lnTo>
                    <a:pt x="367326" y="107220"/>
                  </a:lnTo>
                  <a:lnTo>
                    <a:pt x="366794" y="108910"/>
                  </a:lnTo>
                  <a:lnTo>
                    <a:pt x="367130" y="110858"/>
                  </a:lnTo>
                  <a:lnTo>
                    <a:pt x="367623" y="112548"/>
                  </a:lnTo>
                  <a:lnTo>
                    <a:pt x="367279" y="113745"/>
                  </a:lnTo>
                  <a:lnTo>
                    <a:pt x="366246" y="112924"/>
                  </a:lnTo>
                  <a:lnTo>
                    <a:pt x="365792" y="111656"/>
                  </a:lnTo>
                  <a:lnTo>
                    <a:pt x="363414" y="109074"/>
                  </a:lnTo>
                  <a:lnTo>
                    <a:pt x="361709" y="108284"/>
                  </a:lnTo>
                  <a:lnTo>
                    <a:pt x="359213" y="107674"/>
                  </a:lnTo>
                  <a:lnTo>
                    <a:pt x="358462" y="108456"/>
                  </a:lnTo>
                  <a:lnTo>
                    <a:pt x="358564" y="112391"/>
                  </a:lnTo>
                  <a:lnTo>
                    <a:pt x="358071" y="114199"/>
                  </a:lnTo>
                  <a:lnTo>
                    <a:pt x="357187" y="113174"/>
                  </a:lnTo>
                  <a:lnTo>
                    <a:pt x="356968" y="110295"/>
                  </a:lnTo>
                  <a:lnTo>
                    <a:pt x="354613" y="107964"/>
                  </a:lnTo>
                  <a:lnTo>
                    <a:pt x="345334" y="105632"/>
                  </a:lnTo>
                  <a:lnTo>
                    <a:pt x="344020" y="105483"/>
                  </a:lnTo>
                  <a:lnTo>
                    <a:pt x="341861" y="105789"/>
                  </a:lnTo>
                  <a:lnTo>
                    <a:pt x="340382" y="106712"/>
                  </a:lnTo>
                  <a:lnTo>
                    <a:pt x="340233" y="107619"/>
                  </a:lnTo>
                  <a:lnTo>
                    <a:pt x="339247" y="108355"/>
                  </a:lnTo>
                  <a:lnTo>
                    <a:pt x="337644" y="109192"/>
                  </a:lnTo>
                  <a:lnTo>
                    <a:pt x="336173" y="110475"/>
                  </a:lnTo>
                  <a:lnTo>
                    <a:pt x="335219" y="111547"/>
                  </a:lnTo>
                  <a:lnTo>
                    <a:pt x="335171" y="112884"/>
                  </a:lnTo>
                  <a:lnTo>
                    <a:pt x="336361" y="115396"/>
                  </a:lnTo>
                  <a:lnTo>
                    <a:pt x="337057" y="116123"/>
                  </a:lnTo>
                  <a:lnTo>
                    <a:pt x="336963" y="117320"/>
                  </a:lnTo>
                  <a:lnTo>
                    <a:pt x="335805" y="116076"/>
                  </a:lnTo>
                  <a:lnTo>
                    <a:pt x="334788" y="115677"/>
                  </a:lnTo>
                  <a:lnTo>
                    <a:pt x="333826" y="117633"/>
                  </a:lnTo>
                  <a:lnTo>
                    <a:pt x="332903" y="118024"/>
                  </a:lnTo>
                  <a:lnTo>
                    <a:pt x="333145" y="112564"/>
                  </a:lnTo>
                  <a:lnTo>
                    <a:pt x="334108" y="108863"/>
                  </a:lnTo>
                  <a:lnTo>
                    <a:pt x="334890" y="106681"/>
                  </a:lnTo>
                  <a:lnTo>
                    <a:pt x="335751" y="104975"/>
                  </a:lnTo>
                  <a:lnTo>
                    <a:pt x="335336" y="104075"/>
                  </a:lnTo>
                  <a:lnTo>
                    <a:pt x="328905" y="98967"/>
                  </a:lnTo>
                  <a:lnTo>
                    <a:pt x="326182" y="94781"/>
                  </a:lnTo>
                  <a:lnTo>
                    <a:pt x="324187" y="92434"/>
                  </a:lnTo>
                  <a:lnTo>
                    <a:pt x="321082" y="90173"/>
                  </a:lnTo>
                  <a:lnTo>
                    <a:pt x="319462" y="88749"/>
                  </a:lnTo>
                  <a:lnTo>
                    <a:pt x="315855" y="86574"/>
                  </a:lnTo>
                  <a:lnTo>
                    <a:pt x="311599" y="85064"/>
                  </a:lnTo>
                  <a:lnTo>
                    <a:pt x="309550" y="83022"/>
                  </a:lnTo>
                  <a:lnTo>
                    <a:pt x="307289" y="82295"/>
                  </a:lnTo>
                  <a:lnTo>
                    <a:pt x="304488" y="83288"/>
                  </a:lnTo>
                  <a:lnTo>
                    <a:pt x="304253" y="85189"/>
                  </a:lnTo>
                  <a:lnTo>
                    <a:pt x="304605" y="87036"/>
                  </a:lnTo>
                  <a:lnTo>
                    <a:pt x="302376" y="90056"/>
                  </a:lnTo>
                  <a:lnTo>
                    <a:pt x="299974" y="91667"/>
                  </a:lnTo>
                  <a:lnTo>
                    <a:pt x="298057" y="89821"/>
                  </a:lnTo>
                  <a:lnTo>
                    <a:pt x="296313" y="88475"/>
                  </a:lnTo>
                  <a:lnTo>
                    <a:pt x="294552" y="89445"/>
                  </a:lnTo>
                  <a:lnTo>
                    <a:pt x="294021" y="91112"/>
                  </a:lnTo>
                  <a:lnTo>
                    <a:pt x="293136" y="91730"/>
                  </a:lnTo>
                  <a:lnTo>
                    <a:pt x="292472" y="90596"/>
                  </a:lnTo>
                  <a:lnTo>
                    <a:pt x="291509" y="88092"/>
                  </a:lnTo>
                  <a:lnTo>
                    <a:pt x="290077" y="87098"/>
                  </a:lnTo>
                  <a:lnTo>
                    <a:pt x="288646" y="87537"/>
                  </a:lnTo>
                  <a:lnTo>
                    <a:pt x="289076" y="89524"/>
                  </a:lnTo>
                  <a:lnTo>
                    <a:pt x="289897" y="90619"/>
                  </a:lnTo>
                  <a:lnTo>
                    <a:pt x="289670" y="92199"/>
                  </a:lnTo>
                  <a:lnTo>
                    <a:pt x="288638" y="92927"/>
                  </a:lnTo>
                  <a:lnTo>
                    <a:pt x="288442" y="94421"/>
                  </a:lnTo>
                  <a:lnTo>
                    <a:pt x="287824" y="96408"/>
                  </a:lnTo>
                  <a:lnTo>
                    <a:pt x="287918" y="99186"/>
                  </a:lnTo>
                  <a:lnTo>
                    <a:pt x="286283" y="99772"/>
                  </a:lnTo>
                  <a:lnTo>
                    <a:pt x="285063" y="101971"/>
                  </a:lnTo>
                  <a:lnTo>
                    <a:pt x="284178" y="101501"/>
                  </a:lnTo>
                  <a:lnTo>
                    <a:pt x="283951" y="100070"/>
                  </a:lnTo>
                  <a:lnTo>
                    <a:pt x="283505" y="98607"/>
                  </a:lnTo>
                  <a:lnTo>
                    <a:pt x="281722" y="98051"/>
                  </a:lnTo>
                  <a:lnTo>
                    <a:pt x="281065" y="99412"/>
                  </a:lnTo>
                  <a:lnTo>
                    <a:pt x="280666" y="99874"/>
                  </a:lnTo>
                  <a:lnTo>
                    <a:pt x="280032" y="99968"/>
                  </a:lnTo>
                  <a:lnTo>
                    <a:pt x="280462" y="98857"/>
                  </a:lnTo>
                  <a:lnTo>
                    <a:pt x="280462" y="96776"/>
                  </a:lnTo>
                  <a:lnTo>
                    <a:pt x="280978" y="94601"/>
                  </a:lnTo>
                  <a:lnTo>
                    <a:pt x="279289" y="93819"/>
                  </a:lnTo>
                  <a:lnTo>
                    <a:pt x="278616" y="94304"/>
                  </a:lnTo>
                  <a:lnTo>
                    <a:pt x="278640" y="96181"/>
                  </a:lnTo>
                  <a:lnTo>
                    <a:pt x="278233" y="98920"/>
                  </a:lnTo>
                  <a:lnTo>
                    <a:pt x="276558" y="99350"/>
                  </a:lnTo>
                  <a:lnTo>
                    <a:pt x="275072" y="100578"/>
                  </a:lnTo>
                  <a:lnTo>
                    <a:pt x="272874" y="100602"/>
                  </a:lnTo>
                  <a:lnTo>
                    <a:pt x="271755" y="101196"/>
                  </a:lnTo>
                  <a:lnTo>
                    <a:pt x="271356" y="102644"/>
                  </a:lnTo>
                  <a:lnTo>
                    <a:pt x="269423" y="104138"/>
                  </a:lnTo>
                  <a:lnTo>
                    <a:pt x="269462" y="105929"/>
                  </a:lnTo>
                  <a:lnTo>
                    <a:pt x="270761" y="107744"/>
                  </a:lnTo>
                  <a:lnTo>
                    <a:pt x="270847" y="109325"/>
                  </a:lnTo>
                  <a:lnTo>
                    <a:pt x="273938" y="110929"/>
                  </a:lnTo>
                  <a:lnTo>
                    <a:pt x="273758" y="112540"/>
                  </a:lnTo>
                  <a:lnTo>
                    <a:pt x="273319" y="113291"/>
                  </a:lnTo>
                  <a:lnTo>
                    <a:pt x="272154" y="112994"/>
                  </a:lnTo>
                  <a:lnTo>
                    <a:pt x="269658" y="111601"/>
                  </a:lnTo>
                  <a:lnTo>
                    <a:pt x="267116" y="111304"/>
                  </a:lnTo>
                  <a:lnTo>
                    <a:pt x="266349" y="110663"/>
                  </a:lnTo>
                  <a:lnTo>
                    <a:pt x="266044" y="111124"/>
                  </a:lnTo>
                  <a:lnTo>
                    <a:pt x="266028" y="112196"/>
                  </a:lnTo>
                  <a:lnTo>
                    <a:pt x="265042" y="112978"/>
                  </a:lnTo>
                  <a:lnTo>
                    <a:pt x="263626" y="113057"/>
                  </a:lnTo>
                  <a:lnTo>
                    <a:pt x="261976" y="114207"/>
                  </a:lnTo>
                  <a:lnTo>
                    <a:pt x="263149" y="116006"/>
                  </a:lnTo>
                  <a:lnTo>
                    <a:pt x="262938" y="116718"/>
                  </a:lnTo>
                  <a:lnTo>
                    <a:pt x="263517" y="117579"/>
                  </a:lnTo>
                  <a:lnTo>
                    <a:pt x="266036" y="117735"/>
                  </a:lnTo>
                  <a:lnTo>
                    <a:pt x="267108" y="117508"/>
                  </a:lnTo>
                  <a:lnTo>
                    <a:pt x="267217" y="119041"/>
                  </a:lnTo>
                  <a:lnTo>
                    <a:pt x="266896" y="120575"/>
                  </a:lnTo>
                  <a:lnTo>
                    <a:pt x="265872" y="121123"/>
                  </a:lnTo>
                  <a:lnTo>
                    <a:pt x="264894" y="119714"/>
                  </a:lnTo>
                  <a:lnTo>
                    <a:pt x="260035" y="117015"/>
                  </a:lnTo>
                  <a:lnTo>
                    <a:pt x="258760" y="116757"/>
                  </a:lnTo>
                  <a:lnTo>
                    <a:pt x="258494" y="117602"/>
                  </a:lnTo>
                  <a:lnTo>
                    <a:pt x="258721" y="118705"/>
                  </a:lnTo>
                  <a:lnTo>
                    <a:pt x="257696" y="120043"/>
                  </a:lnTo>
                  <a:lnTo>
                    <a:pt x="255889" y="121795"/>
                  </a:lnTo>
                  <a:lnTo>
                    <a:pt x="254661" y="121318"/>
                  </a:lnTo>
                  <a:lnTo>
                    <a:pt x="253205" y="121733"/>
                  </a:lnTo>
                  <a:lnTo>
                    <a:pt x="252267" y="124729"/>
                  </a:lnTo>
                  <a:lnTo>
                    <a:pt x="251938" y="127726"/>
                  </a:lnTo>
                  <a:lnTo>
                    <a:pt x="253550" y="129822"/>
                  </a:lnTo>
                  <a:lnTo>
                    <a:pt x="254629" y="132584"/>
                  </a:lnTo>
                  <a:lnTo>
                    <a:pt x="256875" y="129188"/>
                  </a:lnTo>
                  <a:lnTo>
                    <a:pt x="257790" y="128797"/>
                  </a:lnTo>
                  <a:lnTo>
                    <a:pt x="257798" y="130268"/>
                  </a:lnTo>
                  <a:lnTo>
                    <a:pt x="256922" y="131794"/>
                  </a:lnTo>
                  <a:lnTo>
                    <a:pt x="256405" y="133671"/>
                  </a:lnTo>
                  <a:lnTo>
                    <a:pt x="256233" y="135792"/>
                  </a:lnTo>
                  <a:lnTo>
                    <a:pt x="254763" y="135846"/>
                  </a:lnTo>
                  <a:lnTo>
                    <a:pt x="253112" y="135565"/>
                  </a:lnTo>
                  <a:lnTo>
                    <a:pt x="252713" y="136237"/>
                  </a:lnTo>
                  <a:lnTo>
                    <a:pt x="252095" y="137818"/>
                  </a:lnTo>
                  <a:lnTo>
                    <a:pt x="252454" y="140001"/>
                  </a:lnTo>
                  <a:lnTo>
                    <a:pt x="253550" y="140822"/>
                  </a:lnTo>
                  <a:lnTo>
                    <a:pt x="256092" y="140744"/>
                  </a:lnTo>
                  <a:lnTo>
                    <a:pt x="258259" y="140900"/>
                  </a:lnTo>
                  <a:lnTo>
                    <a:pt x="260192" y="141690"/>
                  </a:lnTo>
                  <a:lnTo>
                    <a:pt x="260513" y="142355"/>
                  </a:lnTo>
                  <a:lnTo>
                    <a:pt x="258768" y="141980"/>
                  </a:lnTo>
                  <a:lnTo>
                    <a:pt x="255200" y="142183"/>
                  </a:lnTo>
                  <a:lnTo>
                    <a:pt x="253503" y="141886"/>
                  </a:lnTo>
                  <a:lnTo>
                    <a:pt x="250131" y="142089"/>
                  </a:lnTo>
                  <a:lnTo>
                    <a:pt x="247627" y="140845"/>
                  </a:lnTo>
                  <a:lnTo>
                    <a:pt x="246391" y="139602"/>
                  </a:lnTo>
                  <a:lnTo>
                    <a:pt x="244521" y="139281"/>
                  </a:lnTo>
                  <a:lnTo>
                    <a:pt x="242699" y="139781"/>
                  </a:lnTo>
                  <a:lnTo>
                    <a:pt x="241682" y="141526"/>
                  </a:lnTo>
                  <a:lnTo>
                    <a:pt x="240453" y="141949"/>
                  </a:lnTo>
                  <a:lnTo>
                    <a:pt x="237598" y="137630"/>
                  </a:lnTo>
                  <a:lnTo>
                    <a:pt x="235806" y="137341"/>
                  </a:lnTo>
                  <a:lnTo>
                    <a:pt x="234922" y="138350"/>
                  </a:lnTo>
                  <a:lnTo>
                    <a:pt x="235783" y="141057"/>
                  </a:lnTo>
                  <a:lnTo>
                    <a:pt x="235329" y="142723"/>
                  </a:lnTo>
                  <a:lnTo>
                    <a:pt x="234351" y="143967"/>
                  </a:lnTo>
                  <a:lnTo>
                    <a:pt x="233115" y="143889"/>
                  </a:lnTo>
                  <a:lnTo>
                    <a:pt x="232348" y="144413"/>
                  </a:lnTo>
                  <a:lnTo>
                    <a:pt x="232958" y="145555"/>
                  </a:lnTo>
                  <a:lnTo>
                    <a:pt x="234914" y="148458"/>
                  </a:lnTo>
                  <a:lnTo>
                    <a:pt x="236518" y="149725"/>
                  </a:lnTo>
                  <a:lnTo>
                    <a:pt x="237942" y="151485"/>
                  </a:lnTo>
                  <a:lnTo>
                    <a:pt x="238670" y="153003"/>
                  </a:lnTo>
                  <a:lnTo>
                    <a:pt x="240391" y="152933"/>
                  </a:lnTo>
                  <a:lnTo>
                    <a:pt x="240790" y="154161"/>
                  </a:lnTo>
                  <a:lnTo>
                    <a:pt x="239804" y="155945"/>
                  </a:lnTo>
                  <a:lnTo>
                    <a:pt x="239835" y="158777"/>
                  </a:lnTo>
                  <a:lnTo>
                    <a:pt x="239131" y="158925"/>
                  </a:lnTo>
                  <a:lnTo>
                    <a:pt x="238138" y="158299"/>
                  </a:lnTo>
                  <a:lnTo>
                    <a:pt x="236166" y="156555"/>
                  </a:lnTo>
                  <a:lnTo>
                    <a:pt x="235149" y="156219"/>
                  </a:lnTo>
                  <a:lnTo>
                    <a:pt x="234625" y="156719"/>
                  </a:lnTo>
                  <a:lnTo>
                    <a:pt x="234460" y="157916"/>
                  </a:lnTo>
                  <a:lnTo>
                    <a:pt x="234938" y="161046"/>
                  </a:lnTo>
                  <a:lnTo>
                    <a:pt x="233929" y="165513"/>
                  </a:lnTo>
                  <a:lnTo>
                    <a:pt x="234132" y="166819"/>
                  </a:lnTo>
                  <a:lnTo>
                    <a:pt x="233952" y="167930"/>
                  </a:lnTo>
                  <a:lnTo>
                    <a:pt x="233122" y="167124"/>
                  </a:lnTo>
                  <a:lnTo>
                    <a:pt x="232106" y="165395"/>
                  </a:lnTo>
                  <a:lnTo>
                    <a:pt x="230001" y="162712"/>
                  </a:lnTo>
                  <a:lnTo>
                    <a:pt x="227427" y="156868"/>
                  </a:lnTo>
                  <a:lnTo>
                    <a:pt x="224705" y="152909"/>
                  </a:lnTo>
                  <a:lnTo>
                    <a:pt x="223226" y="149537"/>
                  </a:lnTo>
                  <a:lnTo>
                    <a:pt x="220949" y="143192"/>
                  </a:lnTo>
                  <a:lnTo>
                    <a:pt x="219768" y="143099"/>
                  </a:lnTo>
                  <a:lnTo>
                    <a:pt x="218258" y="145829"/>
                  </a:lnTo>
                  <a:lnTo>
                    <a:pt x="216592" y="149420"/>
                  </a:lnTo>
                  <a:lnTo>
                    <a:pt x="215457" y="151188"/>
                  </a:lnTo>
                  <a:lnTo>
                    <a:pt x="212766" y="152948"/>
                  </a:lnTo>
                  <a:lnTo>
                    <a:pt x="211108" y="154732"/>
                  </a:lnTo>
                  <a:lnTo>
                    <a:pt x="209120" y="155358"/>
                  </a:lnTo>
                  <a:lnTo>
                    <a:pt x="206938" y="157392"/>
                  </a:lnTo>
                  <a:lnTo>
                    <a:pt x="205365" y="159137"/>
                  </a:lnTo>
                  <a:lnTo>
                    <a:pt x="203159" y="163205"/>
                  </a:lnTo>
                  <a:lnTo>
                    <a:pt x="202783" y="165825"/>
                  </a:lnTo>
                  <a:lnTo>
                    <a:pt x="202877" y="168587"/>
                  </a:lnTo>
                  <a:lnTo>
                    <a:pt x="203840" y="172507"/>
                  </a:lnTo>
                  <a:lnTo>
                    <a:pt x="204857" y="178202"/>
                  </a:lnTo>
                  <a:lnTo>
                    <a:pt x="206351" y="178813"/>
                  </a:lnTo>
                  <a:lnTo>
                    <a:pt x="207556" y="179775"/>
                  </a:lnTo>
                  <a:lnTo>
                    <a:pt x="207219" y="181496"/>
                  </a:lnTo>
                  <a:lnTo>
                    <a:pt x="205389" y="182583"/>
                  </a:lnTo>
                  <a:lnTo>
                    <a:pt x="199772" y="187974"/>
                  </a:lnTo>
                  <a:lnTo>
                    <a:pt x="195993" y="189898"/>
                  </a:lnTo>
                  <a:lnTo>
                    <a:pt x="194913" y="191252"/>
                  </a:lnTo>
                  <a:lnTo>
                    <a:pt x="193528" y="194108"/>
                  </a:lnTo>
                  <a:lnTo>
                    <a:pt x="191526" y="197714"/>
                  </a:lnTo>
                  <a:lnTo>
                    <a:pt x="190618" y="199990"/>
                  </a:lnTo>
                  <a:lnTo>
                    <a:pt x="188514" y="204403"/>
                  </a:lnTo>
                  <a:lnTo>
                    <a:pt x="185087" y="209332"/>
                  </a:lnTo>
                  <a:lnTo>
                    <a:pt x="181621" y="212993"/>
                  </a:lnTo>
                  <a:lnTo>
                    <a:pt x="177623" y="215927"/>
                  </a:lnTo>
                  <a:lnTo>
                    <a:pt x="175003" y="217327"/>
                  </a:lnTo>
                  <a:lnTo>
                    <a:pt x="165239" y="221427"/>
                  </a:lnTo>
                  <a:lnTo>
                    <a:pt x="160028" y="222991"/>
                  </a:lnTo>
                  <a:lnTo>
                    <a:pt x="150617" y="224134"/>
                  </a:lnTo>
                  <a:lnTo>
                    <a:pt x="146627" y="225988"/>
                  </a:lnTo>
                  <a:lnTo>
                    <a:pt x="141635" y="225386"/>
                  </a:lnTo>
                  <a:lnTo>
                    <a:pt x="136050" y="224986"/>
                  </a:lnTo>
                  <a:lnTo>
                    <a:pt x="128296" y="231182"/>
                  </a:lnTo>
                  <a:lnTo>
                    <a:pt x="121866" y="232692"/>
                  </a:lnTo>
                  <a:lnTo>
                    <a:pt x="116170" y="233827"/>
                  </a:lnTo>
                  <a:lnTo>
                    <a:pt x="113722" y="234844"/>
                  </a:lnTo>
                  <a:lnTo>
                    <a:pt x="108120" y="238419"/>
                  </a:lnTo>
                  <a:lnTo>
                    <a:pt x="104858" y="240054"/>
                  </a:lnTo>
                  <a:lnTo>
                    <a:pt x="98771" y="241885"/>
                  </a:lnTo>
                  <a:lnTo>
                    <a:pt x="96275" y="241697"/>
                  </a:lnTo>
                  <a:lnTo>
                    <a:pt x="92903" y="240015"/>
                  </a:lnTo>
                  <a:lnTo>
                    <a:pt x="89750" y="240406"/>
                  </a:lnTo>
                  <a:lnTo>
                    <a:pt x="86261" y="240164"/>
                  </a:lnTo>
                  <a:lnTo>
                    <a:pt x="83413" y="240320"/>
                  </a:lnTo>
                  <a:lnTo>
                    <a:pt x="81200" y="241713"/>
                  </a:lnTo>
                  <a:lnTo>
                    <a:pt x="68142" y="249114"/>
                  </a:lnTo>
                  <a:lnTo>
                    <a:pt x="65560" y="251133"/>
                  </a:lnTo>
                  <a:lnTo>
                    <a:pt x="62877" y="254066"/>
                  </a:lnTo>
                  <a:lnTo>
                    <a:pt x="59028" y="256781"/>
                  </a:lnTo>
                  <a:lnTo>
                    <a:pt x="55953" y="259910"/>
                  </a:lnTo>
                  <a:lnTo>
                    <a:pt x="49491" y="263173"/>
                  </a:lnTo>
                  <a:lnTo>
                    <a:pt x="42841" y="265645"/>
                  </a:lnTo>
                  <a:lnTo>
                    <a:pt x="39556" y="267702"/>
                  </a:lnTo>
                  <a:lnTo>
                    <a:pt x="37216" y="270495"/>
                  </a:lnTo>
                  <a:lnTo>
                    <a:pt x="33140" y="278006"/>
                  </a:lnTo>
                  <a:lnTo>
                    <a:pt x="32279" y="279907"/>
                  </a:lnTo>
                  <a:lnTo>
                    <a:pt x="30652" y="281886"/>
                  </a:lnTo>
                  <a:lnTo>
                    <a:pt x="28493" y="282606"/>
                  </a:lnTo>
                  <a:lnTo>
                    <a:pt x="27093" y="283248"/>
                  </a:lnTo>
                  <a:lnTo>
                    <a:pt x="27585" y="279477"/>
                  </a:lnTo>
                  <a:lnTo>
                    <a:pt x="26029" y="276128"/>
                  </a:lnTo>
                  <a:lnTo>
                    <a:pt x="27124" y="269737"/>
                  </a:lnTo>
                  <a:lnTo>
                    <a:pt x="26717" y="267828"/>
                  </a:lnTo>
                  <a:lnTo>
                    <a:pt x="24495" y="269071"/>
                  </a:lnTo>
                  <a:lnTo>
                    <a:pt x="23079" y="270433"/>
                  </a:lnTo>
                  <a:lnTo>
                    <a:pt x="19488" y="279696"/>
                  </a:lnTo>
                  <a:lnTo>
                    <a:pt x="17032" y="286917"/>
                  </a:lnTo>
                  <a:lnTo>
                    <a:pt x="18893" y="291063"/>
                  </a:lnTo>
                  <a:lnTo>
                    <a:pt x="19496" y="293473"/>
                  </a:lnTo>
                  <a:lnTo>
                    <a:pt x="19488" y="296062"/>
                  </a:lnTo>
                  <a:lnTo>
                    <a:pt x="18831" y="299786"/>
                  </a:lnTo>
                  <a:lnTo>
                    <a:pt x="18878" y="302212"/>
                  </a:lnTo>
                  <a:lnTo>
                    <a:pt x="18659" y="305443"/>
                  </a:lnTo>
                  <a:lnTo>
                    <a:pt x="14184" y="312937"/>
                  </a:lnTo>
                  <a:lnTo>
                    <a:pt x="12791" y="316200"/>
                  </a:lnTo>
                  <a:lnTo>
                    <a:pt x="11289" y="322474"/>
                  </a:lnTo>
                  <a:lnTo>
                    <a:pt x="11109" y="325385"/>
                  </a:lnTo>
                  <a:lnTo>
                    <a:pt x="11219" y="329742"/>
                  </a:lnTo>
                  <a:lnTo>
                    <a:pt x="13104" y="333560"/>
                  </a:lnTo>
                  <a:lnTo>
                    <a:pt x="14544" y="335923"/>
                  </a:lnTo>
                  <a:lnTo>
                    <a:pt x="16773" y="342760"/>
                  </a:lnTo>
                  <a:lnTo>
                    <a:pt x="19449" y="347306"/>
                  </a:lnTo>
                  <a:lnTo>
                    <a:pt x="23854" y="356467"/>
                  </a:lnTo>
                  <a:lnTo>
                    <a:pt x="28712" y="363900"/>
                  </a:lnTo>
                  <a:lnTo>
                    <a:pt x="29025" y="366747"/>
                  </a:lnTo>
                  <a:lnTo>
                    <a:pt x="28477" y="370580"/>
                  </a:lnTo>
                  <a:lnTo>
                    <a:pt x="28743" y="374547"/>
                  </a:lnTo>
                  <a:lnTo>
                    <a:pt x="27875" y="375713"/>
                  </a:lnTo>
                  <a:lnTo>
                    <a:pt x="25997" y="377082"/>
                  </a:lnTo>
                  <a:lnTo>
                    <a:pt x="23846" y="375321"/>
                  </a:lnTo>
                  <a:lnTo>
                    <a:pt x="22751" y="373796"/>
                  </a:lnTo>
                  <a:lnTo>
                    <a:pt x="21374" y="368179"/>
                  </a:lnTo>
                  <a:lnTo>
                    <a:pt x="20811" y="367858"/>
                  </a:lnTo>
                  <a:lnTo>
                    <a:pt x="19887" y="370314"/>
                  </a:lnTo>
                  <a:lnTo>
                    <a:pt x="18870" y="371386"/>
                  </a:lnTo>
                  <a:lnTo>
                    <a:pt x="17947" y="370659"/>
                  </a:lnTo>
                  <a:lnTo>
                    <a:pt x="17243" y="369728"/>
                  </a:lnTo>
                  <a:lnTo>
                    <a:pt x="17071" y="368758"/>
                  </a:lnTo>
                  <a:lnTo>
                    <a:pt x="17384" y="367600"/>
                  </a:lnTo>
                  <a:lnTo>
                    <a:pt x="17720" y="363391"/>
                  </a:lnTo>
                  <a:lnTo>
                    <a:pt x="15702" y="360989"/>
                  </a:lnTo>
                  <a:lnTo>
                    <a:pt x="13910" y="358407"/>
                  </a:lnTo>
                  <a:lnTo>
                    <a:pt x="11978" y="357774"/>
                  </a:lnTo>
                  <a:lnTo>
                    <a:pt x="10789" y="358939"/>
                  </a:lnTo>
                  <a:lnTo>
                    <a:pt x="10750" y="360543"/>
                  </a:lnTo>
                  <a:lnTo>
                    <a:pt x="13339" y="365034"/>
                  </a:lnTo>
                  <a:lnTo>
                    <a:pt x="15006" y="369900"/>
                  </a:lnTo>
                  <a:lnTo>
                    <a:pt x="17579" y="372943"/>
                  </a:lnTo>
                  <a:lnTo>
                    <a:pt x="19097" y="373726"/>
                  </a:lnTo>
                  <a:lnTo>
                    <a:pt x="20795" y="375580"/>
                  </a:lnTo>
                  <a:lnTo>
                    <a:pt x="20427" y="379687"/>
                  </a:lnTo>
                  <a:lnTo>
                    <a:pt x="19199" y="381221"/>
                  </a:lnTo>
                  <a:lnTo>
                    <a:pt x="18174" y="382003"/>
                  </a:lnTo>
                  <a:lnTo>
                    <a:pt x="14833" y="381095"/>
                  </a:lnTo>
                  <a:lnTo>
                    <a:pt x="14059" y="378138"/>
                  </a:lnTo>
                  <a:lnTo>
                    <a:pt x="11446" y="372325"/>
                  </a:lnTo>
                  <a:lnTo>
                    <a:pt x="10601" y="370072"/>
                  </a:lnTo>
                  <a:lnTo>
                    <a:pt x="9881" y="369462"/>
                  </a:lnTo>
                  <a:lnTo>
                    <a:pt x="9592" y="370573"/>
                  </a:lnTo>
                  <a:lnTo>
                    <a:pt x="9647" y="372575"/>
                  </a:lnTo>
                  <a:lnTo>
                    <a:pt x="9161" y="373436"/>
                  </a:lnTo>
                  <a:lnTo>
                    <a:pt x="8653" y="373350"/>
                  </a:lnTo>
                  <a:lnTo>
                    <a:pt x="7620" y="372302"/>
                  </a:lnTo>
                  <a:lnTo>
                    <a:pt x="6689" y="371738"/>
                  </a:lnTo>
                  <a:lnTo>
                    <a:pt x="6126" y="371934"/>
                  </a:lnTo>
                  <a:lnTo>
                    <a:pt x="7143" y="373381"/>
                  </a:lnTo>
                  <a:lnTo>
                    <a:pt x="9380" y="377668"/>
                  </a:lnTo>
                  <a:lnTo>
                    <a:pt x="17642" y="388183"/>
                  </a:lnTo>
                  <a:lnTo>
                    <a:pt x="24644" y="400435"/>
                  </a:lnTo>
                  <a:lnTo>
                    <a:pt x="26185" y="405285"/>
                  </a:lnTo>
                  <a:lnTo>
                    <a:pt x="26959" y="415957"/>
                  </a:lnTo>
                  <a:lnTo>
                    <a:pt x="27656" y="418538"/>
                  </a:lnTo>
                  <a:lnTo>
                    <a:pt x="31787" y="423850"/>
                  </a:lnTo>
                  <a:lnTo>
                    <a:pt x="35831" y="430007"/>
                  </a:lnTo>
                  <a:lnTo>
                    <a:pt x="37020" y="433074"/>
                  </a:lnTo>
                  <a:lnTo>
                    <a:pt x="36997" y="435703"/>
                  </a:lnTo>
                  <a:lnTo>
                    <a:pt x="37818" y="438198"/>
                  </a:lnTo>
                  <a:lnTo>
                    <a:pt x="42841" y="444974"/>
                  </a:lnTo>
                  <a:lnTo>
                    <a:pt x="45079" y="452249"/>
                  </a:lnTo>
                  <a:lnTo>
                    <a:pt x="45352" y="454910"/>
                  </a:lnTo>
                  <a:lnTo>
                    <a:pt x="44711" y="459478"/>
                  </a:lnTo>
                  <a:lnTo>
                    <a:pt x="45298" y="467560"/>
                  </a:lnTo>
                  <a:lnTo>
                    <a:pt x="45861" y="471956"/>
                  </a:lnTo>
                  <a:lnTo>
                    <a:pt x="47684" y="480672"/>
                  </a:lnTo>
                  <a:lnTo>
                    <a:pt x="49859" y="486962"/>
                  </a:lnTo>
                  <a:lnTo>
                    <a:pt x="52433" y="490874"/>
                  </a:lnTo>
                  <a:lnTo>
                    <a:pt x="55953" y="499573"/>
                  </a:lnTo>
                  <a:lnTo>
                    <a:pt x="61304" y="509619"/>
                  </a:lnTo>
                  <a:lnTo>
                    <a:pt x="62173" y="514587"/>
                  </a:lnTo>
                  <a:lnTo>
                    <a:pt x="61899" y="527832"/>
                  </a:lnTo>
                  <a:lnTo>
                    <a:pt x="61515" y="532150"/>
                  </a:lnTo>
                  <a:lnTo>
                    <a:pt x="60342" y="532893"/>
                  </a:lnTo>
                  <a:lnTo>
                    <a:pt x="59552" y="534716"/>
                  </a:lnTo>
                  <a:lnTo>
                    <a:pt x="60694" y="543432"/>
                  </a:lnTo>
                  <a:lnTo>
                    <a:pt x="60960" y="548407"/>
                  </a:lnTo>
                  <a:lnTo>
                    <a:pt x="59231" y="553101"/>
                  </a:lnTo>
                  <a:lnTo>
                    <a:pt x="57275" y="557271"/>
                  </a:lnTo>
                  <a:lnTo>
                    <a:pt x="53841" y="560119"/>
                  </a:lnTo>
                  <a:lnTo>
                    <a:pt x="49953" y="560213"/>
                  </a:lnTo>
                  <a:lnTo>
                    <a:pt x="48145" y="558554"/>
                  </a:lnTo>
                  <a:lnTo>
                    <a:pt x="45838" y="556857"/>
                  </a:lnTo>
                  <a:lnTo>
                    <a:pt x="45431" y="564438"/>
                  </a:lnTo>
                  <a:lnTo>
                    <a:pt x="45384" y="570947"/>
                  </a:lnTo>
                  <a:lnTo>
                    <a:pt x="46088" y="573427"/>
                  </a:lnTo>
                  <a:lnTo>
                    <a:pt x="46166" y="576352"/>
                  </a:lnTo>
                  <a:lnTo>
                    <a:pt x="48779" y="578629"/>
                  </a:lnTo>
                  <a:lnTo>
                    <a:pt x="50250" y="577745"/>
                  </a:lnTo>
                  <a:lnTo>
                    <a:pt x="52065" y="577620"/>
                  </a:lnTo>
                  <a:lnTo>
                    <a:pt x="58378" y="580843"/>
                  </a:lnTo>
                  <a:lnTo>
                    <a:pt x="61922" y="583503"/>
                  </a:lnTo>
                  <a:lnTo>
                    <a:pt x="67634" y="590654"/>
                  </a:lnTo>
                  <a:lnTo>
                    <a:pt x="72688" y="592539"/>
                  </a:lnTo>
                  <a:lnTo>
                    <a:pt x="79275" y="595794"/>
                  </a:lnTo>
                  <a:lnTo>
                    <a:pt x="86926" y="596826"/>
                  </a:lnTo>
                  <a:lnTo>
                    <a:pt x="93044" y="597014"/>
                  </a:lnTo>
                  <a:lnTo>
                    <a:pt x="102659" y="598728"/>
                  </a:lnTo>
                  <a:lnTo>
                    <a:pt x="104717" y="598118"/>
                  </a:lnTo>
                  <a:lnTo>
                    <a:pt x="108832" y="597586"/>
                  </a:lnTo>
                  <a:lnTo>
                    <a:pt x="111977" y="596474"/>
                  </a:lnTo>
                  <a:lnTo>
                    <a:pt x="114809" y="595762"/>
                  </a:lnTo>
                  <a:lnTo>
                    <a:pt x="123258" y="589120"/>
                  </a:lnTo>
                  <a:lnTo>
                    <a:pt x="131496" y="582283"/>
                  </a:lnTo>
                  <a:lnTo>
                    <a:pt x="135572" y="581743"/>
                  </a:lnTo>
                  <a:lnTo>
                    <a:pt x="139226" y="581665"/>
                  </a:lnTo>
                  <a:lnTo>
                    <a:pt x="143685" y="579333"/>
                  </a:lnTo>
                  <a:lnTo>
                    <a:pt x="147738" y="572269"/>
                  </a:lnTo>
                  <a:lnTo>
                    <a:pt x="149803" y="570696"/>
                  </a:lnTo>
                  <a:lnTo>
                    <a:pt x="152549" y="568936"/>
                  </a:lnTo>
                  <a:lnTo>
                    <a:pt x="160349" y="567903"/>
                  </a:lnTo>
                  <a:lnTo>
                    <a:pt x="164942" y="568631"/>
                  </a:lnTo>
                  <a:lnTo>
                    <a:pt x="167398" y="567488"/>
                  </a:lnTo>
                  <a:lnTo>
                    <a:pt x="173634" y="566214"/>
                  </a:lnTo>
                  <a:lnTo>
                    <a:pt x="186604" y="565040"/>
                  </a:lnTo>
                  <a:lnTo>
                    <a:pt x="193724" y="565987"/>
                  </a:lnTo>
                  <a:lnTo>
                    <a:pt x="198480" y="565830"/>
                  </a:lnTo>
                  <a:lnTo>
                    <a:pt x="201000" y="566299"/>
                  </a:lnTo>
                  <a:lnTo>
                    <a:pt x="202971" y="569390"/>
                  </a:lnTo>
                  <a:lnTo>
                    <a:pt x="216733" y="566730"/>
                  </a:lnTo>
                  <a:lnTo>
                    <a:pt x="220644" y="566542"/>
                  </a:lnTo>
                  <a:lnTo>
                    <a:pt x="223093" y="566988"/>
                  </a:lnTo>
                  <a:lnTo>
                    <a:pt x="226176" y="569296"/>
                  </a:lnTo>
                  <a:lnTo>
                    <a:pt x="229633" y="567113"/>
                  </a:lnTo>
                  <a:lnTo>
                    <a:pt x="232740" y="567403"/>
                  </a:lnTo>
                  <a:lnTo>
                    <a:pt x="235884" y="565298"/>
                  </a:lnTo>
                  <a:lnTo>
                    <a:pt x="240665" y="558992"/>
                  </a:lnTo>
                  <a:lnTo>
                    <a:pt x="242839" y="555057"/>
                  </a:lnTo>
                  <a:lnTo>
                    <a:pt x="246321" y="546772"/>
                  </a:lnTo>
                  <a:lnTo>
                    <a:pt x="248903" y="543799"/>
                  </a:lnTo>
                  <a:lnTo>
                    <a:pt x="251742" y="542321"/>
                  </a:lnTo>
                  <a:lnTo>
                    <a:pt x="255075" y="541844"/>
                  </a:lnTo>
                  <a:lnTo>
                    <a:pt x="260215" y="540349"/>
                  </a:lnTo>
                  <a:lnTo>
                    <a:pt x="271363" y="533378"/>
                  </a:lnTo>
                  <a:lnTo>
                    <a:pt x="275690" y="531876"/>
                  </a:lnTo>
                  <a:lnTo>
                    <a:pt x="277974" y="530562"/>
                  </a:lnTo>
                  <a:lnTo>
                    <a:pt x="285649" y="525156"/>
                  </a:lnTo>
                  <a:lnTo>
                    <a:pt x="290461" y="524115"/>
                  </a:lnTo>
                  <a:lnTo>
                    <a:pt x="304574" y="525516"/>
                  </a:lnTo>
                  <a:lnTo>
                    <a:pt x="311263" y="525156"/>
                  </a:lnTo>
                  <a:lnTo>
                    <a:pt x="316442" y="524311"/>
                  </a:lnTo>
                  <a:lnTo>
                    <a:pt x="324305" y="521401"/>
                  </a:lnTo>
                  <a:lnTo>
                    <a:pt x="332864" y="519210"/>
                  </a:lnTo>
                  <a:lnTo>
                    <a:pt x="343371" y="514610"/>
                  </a:lnTo>
                  <a:lnTo>
                    <a:pt x="352149" y="509853"/>
                  </a:lnTo>
                  <a:lnTo>
                    <a:pt x="357460" y="508758"/>
                  </a:lnTo>
                  <a:lnTo>
                    <a:pt x="365824" y="507921"/>
                  </a:lnTo>
                  <a:lnTo>
                    <a:pt x="378138" y="506685"/>
                  </a:lnTo>
                  <a:lnTo>
                    <a:pt x="392478" y="507326"/>
                  </a:lnTo>
                  <a:lnTo>
                    <a:pt x="396108" y="506348"/>
                  </a:lnTo>
                  <a:lnTo>
                    <a:pt x="397892" y="505480"/>
                  </a:lnTo>
                  <a:lnTo>
                    <a:pt x="400403" y="504549"/>
                  </a:lnTo>
                  <a:lnTo>
                    <a:pt x="403501" y="505198"/>
                  </a:lnTo>
                  <a:lnTo>
                    <a:pt x="405880" y="505903"/>
                  </a:lnTo>
                  <a:lnTo>
                    <a:pt x="413077" y="509697"/>
                  </a:lnTo>
                  <a:lnTo>
                    <a:pt x="423920" y="517685"/>
                  </a:lnTo>
                  <a:lnTo>
                    <a:pt x="426315" y="518021"/>
                  </a:lnTo>
                  <a:lnTo>
                    <a:pt x="433449" y="516198"/>
                  </a:lnTo>
                  <a:lnTo>
                    <a:pt x="435836" y="516378"/>
                  </a:lnTo>
                  <a:lnTo>
                    <a:pt x="445818" y="522246"/>
                  </a:lnTo>
                  <a:lnTo>
                    <a:pt x="449957" y="522371"/>
                  </a:lnTo>
                  <a:lnTo>
                    <a:pt x="453266" y="522222"/>
                  </a:lnTo>
                  <a:lnTo>
                    <a:pt x="455770" y="522856"/>
                  </a:lnTo>
                  <a:lnTo>
                    <a:pt x="458430" y="524452"/>
                  </a:lnTo>
                  <a:lnTo>
                    <a:pt x="461583" y="528144"/>
                  </a:lnTo>
                  <a:lnTo>
                    <a:pt x="468256" y="531689"/>
                  </a:lnTo>
                  <a:lnTo>
                    <a:pt x="468592" y="534552"/>
                  </a:lnTo>
                  <a:lnTo>
                    <a:pt x="468100" y="536414"/>
                  </a:lnTo>
                  <a:lnTo>
                    <a:pt x="466597" y="536485"/>
                  </a:lnTo>
                  <a:lnTo>
                    <a:pt x="465322" y="536883"/>
                  </a:lnTo>
                  <a:lnTo>
                    <a:pt x="466926" y="542884"/>
                  </a:lnTo>
                  <a:lnTo>
                    <a:pt x="469727" y="547735"/>
                  </a:lnTo>
                  <a:lnTo>
                    <a:pt x="476455" y="548392"/>
                  </a:lnTo>
                  <a:lnTo>
                    <a:pt x="478904" y="550089"/>
                  </a:lnTo>
                  <a:lnTo>
                    <a:pt x="480476" y="552006"/>
                  </a:lnTo>
                  <a:lnTo>
                    <a:pt x="481705" y="555049"/>
                  </a:lnTo>
                  <a:lnTo>
                    <a:pt x="482620" y="559814"/>
                  </a:lnTo>
                  <a:lnTo>
                    <a:pt x="485992" y="563788"/>
                  </a:lnTo>
                  <a:lnTo>
                    <a:pt x="489137" y="567183"/>
                  </a:lnTo>
                  <a:lnTo>
                    <a:pt x="489872" y="568584"/>
                  </a:lnTo>
                  <a:lnTo>
                    <a:pt x="491351" y="573395"/>
                  </a:lnTo>
                  <a:lnTo>
                    <a:pt x="491914" y="574803"/>
                  </a:lnTo>
                  <a:lnTo>
                    <a:pt x="493142" y="579568"/>
                  </a:lnTo>
                  <a:lnTo>
                    <a:pt x="494934" y="585013"/>
                  </a:lnTo>
                  <a:lnTo>
                    <a:pt x="494441" y="585569"/>
                  </a:lnTo>
                  <a:lnTo>
                    <a:pt x="493377" y="585451"/>
                  </a:lnTo>
                  <a:lnTo>
                    <a:pt x="491484" y="584066"/>
                  </a:lnTo>
                  <a:lnTo>
                    <a:pt x="489817" y="582525"/>
                  </a:lnTo>
                  <a:lnTo>
                    <a:pt x="488925" y="582768"/>
                  </a:lnTo>
                  <a:lnTo>
                    <a:pt x="487908" y="583824"/>
                  </a:lnTo>
                  <a:lnTo>
                    <a:pt x="487760" y="585130"/>
                  </a:lnTo>
                  <a:lnTo>
                    <a:pt x="489246" y="584786"/>
                  </a:lnTo>
                  <a:lnTo>
                    <a:pt x="490115" y="584974"/>
                  </a:lnTo>
                  <a:lnTo>
                    <a:pt x="492172" y="586640"/>
                  </a:lnTo>
                  <a:lnTo>
                    <a:pt x="494089" y="588581"/>
                  </a:lnTo>
                  <a:lnTo>
                    <a:pt x="495607" y="589715"/>
                  </a:lnTo>
                  <a:lnTo>
                    <a:pt x="499268" y="594550"/>
                  </a:lnTo>
                  <a:lnTo>
                    <a:pt x="500700" y="593470"/>
                  </a:lnTo>
                  <a:lnTo>
                    <a:pt x="502452" y="592508"/>
                  </a:lnTo>
                  <a:lnTo>
                    <a:pt x="505237" y="595136"/>
                  </a:lnTo>
                  <a:lnTo>
                    <a:pt x="506348" y="595661"/>
                  </a:lnTo>
                  <a:lnTo>
                    <a:pt x="506982" y="594652"/>
                  </a:lnTo>
                  <a:lnTo>
                    <a:pt x="505926" y="589934"/>
                  </a:lnTo>
                  <a:lnTo>
                    <a:pt x="504870" y="588792"/>
                  </a:lnTo>
                  <a:lnTo>
                    <a:pt x="504619" y="587118"/>
                  </a:lnTo>
                  <a:lnTo>
                    <a:pt x="505926" y="585921"/>
                  </a:lnTo>
                  <a:lnTo>
                    <a:pt x="506560" y="584489"/>
                  </a:lnTo>
                  <a:lnTo>
                    <a:pt x="509665" y="580961"/>
                  </a:lnTo>
                  <a:lnTo>
                    <a:pt x="516464" y="570422"/>
                  </a:lnTo>
                  <a:lnTo>
                    <a:pt x="518553" y="569218"/>
                  </a:lnTo>
                  <a:lnTo>
                    <a:pt x="520963" y="566910"/>
                  </a:lnTo>
                  <a:lnTo>
                    <a:pt x="524217" y="565150"/>
                  </a:lnTo>
                  <a:lnTo>
                    <a:pt x="527581" y="563061"/>
                  </a:lnTo>
                  <a:lnTo>
                    <a:pt x="529725" y="562247"/>
                  </a:lnTo>
                  <a:lnTo>
                    <a:pt x="531829" y="561817"/>
                  </a:lnTo>
                  <a:lnTo>
                    <a:pt x="534184" y="559884"/>
                  </a:lnTo>
                  <a:lnTo>
                    <a:pt x="536750" y="554658"/>
                  </a:lnTo>
                  <a:lnTo>
                    <a:pt x="538682" y="548470"/>
                  </a:lnTo>
                  <a:lnTo>
                    <a:pt x="540748" y="545747"/>
                  </a:lnTo>
                  <a:lnTo>
                    <a:pt x="543909" y="542845"/>
                  </a:lnTo>
                  <a:lnTo>
                    <a:pt x="546342" y="538816"/>
                  </a:lnTo>
                  <a:lnTo>
                    <a:pt x="546146" y="535663"/>
                  </a:lnTo>
                  <a:lnTo>
                    <a:pt x="546177" y="532447"/>
                  </a:lnTo>
                  <a:lnTo>
                    <a:pt x="547930" y="534927"/>
                  </a:lnTo>
                  <a:lnTo>
                    <a:pt x="549033" y="537447"/>
                  </a:lnTo>
                  <a:lnTo>
                    <a:pt x="550778" y="545872"/>
                  </a:lnTo>
                  <a:lnTo>
                    <a:pt x="549283" y="547726"/>
                  </a:lnTo>
                  <a:lnTo>
                    <a:pt x="547703" y="548658"/>
                  </a:lnTo>
                  <a:lnTo>
                    <a:pt x="548008" y="551615"/>
                  </a:lnTo>
                  <a:lnTo>
                    <a:pt x="549064" y="555472"/>
                  </a:lnTo>
                  <a:lnTo>
                    <a:pt x="549455" y="558562"/>
                  </a:lnTo>
                  <a:lnTo>
                    <a:pt x="546138" y="561824"/>
                  </a:lnTo>
                  <a:lnTo>
                    <a:pt x="543275" y="565924"/>
                  </a:lnTo>
                  <a:lnTo>
                    <a:pt x="539840" y="573888"/>
                  </a:lnTo>
                  <a:lnTo>
                    <a:pt x="539621" y="576298"/>
                  </a:lnTo>
                  <a:lnTo>
                    <a:pt x="539082" y="579646"/>
                  </a:lnTo>
                  <a:lnTo>
                    <a:pt x="539285" y="582596"/>
                  </a:lnTo>
                  <a:lnTo>
                    <a:pt x="539817" y="585451"/>
                  </a:lnTo>
                  <a:lnTo>
                    <a:pt x="538972" y="589879"/>
                  </a:lnTo>
                  <a:lnTo>
                    <a:pt x="537587" y="593838"/>
                  </a:lnTo>
                  <a:lnTo>
                    <a:pt x="535772" y="593940"/>
                  </a:lnTo>
                  <a:lnTo>
                    <a:pt x="534536" y="593791"/>
                  </a:lnTo>
                  <a:lnTo>
                    <a:pt x="531822" y="594143"/>
                  </a:lnTo>
                  <a:lnTo>
                    <a:pt x="529318" y="593908"/>
                  </a:lnTo>
                  <a:lnTo>
                    <a:pt x="526447" y="602561"/>
                  </a:lnTo>
                  <a:lnTo>
                    <a:pt x="528269" y="602968"/>
                  </a:lnTo>
                  <a:lnTo>
                    <a:pt x="529662" y="602475"/>
                  </a:lnTo>
                  <a:lnTo>
                    <a:pt x="532174" y="602475"/>
                  </a:lnTo>
                  <a:lnTo>
                    <a:pt x="534982" y="600926"/>
                  </a:lnTo>
                  <a:lnTo>
                    <a:pt x="539089" y="599658"/>
                  </a:lnTo>
                  <a:lnTo>
                    <a:pt x="541437" y="600104"/>
                  </a:lnTo>
                  <a:lnTo>
                    <a:pt x="544190" y="599964"/>
                  </a:lnTo>
                  <a:lnTo>
                    <a:pt x="548196" y="588886"/>
                  </a:lnTo>
                  <a:lnTo>
                    <a:pt x="549189" y="581680"/>
                  </a:lnTo>
                  <a:lnTo>
                    <a:pt x="551231" y="578449"/>
                  </a:lnTo>
                  <a:lnTo>
                    <a:pt x="551865" y="576220"/>
                  </a:lnTo>
                  <a:lnTo>
                    <a:pt x="552921" y="574107"/>
                  </a:lnTo>
                  <a:lnTo>
                    <a:pt x="555049" y="577737"/>
                  </a:lnTo>
                  <a:lnTo>
                    <a:pt x="556763" y="581266"/>
                  </a:lnTo>
                  <a:lnTo>
                    <a:pt x="560533" y="586993"/>
                  </a:lnTo>
                  <a:lnTo>
                    <a:pt x="561715" y="589848"/>
                  </a:lnTo>
                  <a:lnTo>
                    <a:pt x="562184" y="596795"/>
                  </a:lnTo>
                  <a:lnTo>
                    <a:pt x="559736" y="604853"/>
                  </a:lnTo>
                  <a:lnTo>
                    <a:pt x="558265" y="607161"/>
                  </a:lnTo>
                  <a:lnTo>
                    <a:pt x="556489" y="609172"/>
                  </a:lnTo>
                  <a:lnTo>
                    <a:pt x="555002" y="612560"/>
                  </a:lnTo>
                  <a:lnTo>
                    <a:pt x="559501" y="613420"/>
                  </a:lnTo>
                  <a:lnTo>
                    <a:pt x="562419" y="613358"/>
                  </a:lnTo>
                  <a:lnTo>
                    <a:pt x="566980" y="610893"/>
                  </a:lnTo>
                  <a:lnTo>
                    <a:pt x="567879" y="610565"/>
                  </a:lnTo>
                  <a:lnTo>
                    <a:pt x="570172" y="610525"/>
                  </a:lnTo>
                  <a:lnTo>
                    <a:pt x="571048" y="609234"/>
                  </a:lnTo>
                  <a:lnTo>
                    <a:pt x="573293" y="608006"/>
                  </a:lnTo>
                  <a:lnTo>
                    <a:pt x="574967" y="606566"/>
                  </a:lnTo>
                  <a:lnTo>
                    <a:pt x="577135" y="605432"/>
                  </a:lnTo>
                  <a:lnTo>
                    <a:pt x="579107" y="606184"/>
                  </a:lnTo>
                  <a:lnTo>
                    <a:pt x="579552" y="606833"/>
                  </a:lnTo>
                  <a:lnTo>
                    <a:pt x="580045" y="607560"/>
                  </a:lnTo>
                  <a:lnTo>
                    <a:pt x="579318" y="609156"/>
                  </a:lnTo>
                  <a:lnTo>
                    <a:pt x="579255" y="612528"/>
                  </a:lnTo>
                  <a:lnTo>
                    <a:pt x="577964" y="612160"/>
                  </a:lnTo>
                  <a:lnTo>
                    <a:pt x="576814" y="610158"/>
                  </a:lnTo>
                  <a:lnTo>
                    <a:pt x="575374" y="610674"/>
                  </a:lnTo>
                  <a:lnTo>
                    <a:pt x="574373" y="612184"/>
                  </a:lnTo>
                  <a:lnTo>
                    <a:pt x="572222" y="611707"/>
                  </a:lnTo>
                  <a:lnTo>
                    <a:pt x="572581" y="612692"/>
                  </a:lnTo>
                  <a:lnTo>
                    <a:pt x="573732" y="614625"/>
                  </a:lnTo>
                  <a:lnTo>
                    <a:pt x="578277" y="618349"/>
                  </a:lnTo>
                  <a:lnTo>
                    <a:pt x="583135" y="623285"/>
                  </a:lnTo>
                  <a:lnTo>
                    <a:pt x="584943" y="625617"/>
                  </a:lnTo>
                  <a:lnTo>
                    <a:pt x="588901" y="633057"/>
                  </a:lnTo>
                  <a:lnTo>
                    <a:pt x="591718" y="640966"/>
                  </a:lnTo>
                  <a:lnTo>
                    <a:pt x="591491" y="643306"/>
                  </a:lnTo>
                  <a:lnTo>
                    <a:pt x="590106" y="647530"/>
                  </a:lnTo>
                  <a:lnTo>
                    <a:pt x="589113" y="651825"/>
                  </a:lnTo>
                  <a:lnTo>
                    <a:pt x="589199" y="654078"/>
                  </a:lnTo>
                  <a:lnTo>
                    <a:pt x="590114" y="656934"/>
                  </a:lnTo>
                  <a:lnTo>
                    <a:pt x="592109" y="659860"/>
                  </a:lnTo>
                  <a:lnTo>
                    <a:pt x="599510" y="667848"/>
                  </a:lnTo>
                  <a:lnTo>
                    <a:pt x="603422" y="674889"/>
                  </a:lnTo>
                  <a:lnTo>
                    <a:pt x="608624" y="678542"/>
                  </a:lnTo>
                  <a:lnTo>
                    <a:pt x="617050" y="679888"/>
                  </a:lnTo>
                  <a:lnTo>
                    <a:pt x="621501" y="682532"/>
                  </a:lnTo>
                  <a:lnTo>
                    <a:pt x="626125" y="687868"/>
                  </a:lnTo>
                  <a:lnTo>
                    <a:pt x="627596" y="688321"/>
                  </a:lnTo>
                  <a:lnTo>
                    <a:pt x="629841" y="688541"/>
                  </a:lnTo>
                  <a:lnTo>
                    <a:pt x="632720" y="685294"/>
                  </a:lnTo>
                  <a:lnTo>
                    <a:pt x="637109" y="685638"/>
                  </a:lnTo>
                  <a:lnTo>
                    <a:pt x="642883" y="688862"/>
                  </a:lnTo>
                  <a:lnTo>
                    <a:pt x="646317" y="688095"/>
                  </a:lnTo>
                  <a:lnTo>
                    <a:pt x="648766" y="688494"/>
                  </a:lnTo>
                  <a:lnTo>
                    <a:pt x="652193" y="690316"/>
                  </a:lnTo>
                  <a:lnTo>
                    <a:pt x="657208" y="693923"/>
                  </a:lnTo>
                  <a:lnTo>
                    <a:pt x="662527" y="695738"/>
                  </a:lnTo>
                  <a:lnTo>
                    <a:pt x="665688" y="698468"/>
                  </a:lnTo>
                  <a:lnTo>
                    <a:pt x="668145" y="698875"/>
                  </a:lnTo>
                  <a:lnTo>
                    <a:pt x="672549" y="700651"/>
                  </a:lnTo>
                  <a:lnTo>
                    <a:pt x="675788" y="699134"/>
                  </a:lnTo>
                  <a:lnTo>
                    <a:pt x="678542" y="697225"/>
                  </a:lnTo>
                  <a:lnTo>
                    <a:pt x="684902" y="690614"/>
                  </a:lnTo>
                  <a:lnTo>
                    <a:pt x="689886" y="687430"/>
                  </a:lnTo>
                  <a:lnTo>
                    <a:pt x="692507" y="686194"/>
                  </a:lnTo>
                  <a:lnTo>
                    <a:pt x="694611" y="685646"/>
                  </a:lnTo>
                  <a:lnTo>
                    <a:pt x="697279" y="683581"/>
                  </a:lnTo>
                  <a:lnTo>
                    <a:pt x="695620" y="682125"/>
                  </a:lnTo>
                  <a:lnTo>
                    <a:pt x="694048" y="682368"/>
                  </a:lnTo>
                  <a:lnTo>
                    <a:pt x="691357" y="681547"/>
                  </a:lnTo>
                  <a:lnTo>
                    <a:pt x="692890" y="680592"/>
                  </a:lnTo>
                  <a:lnTo>
                    <a:pt x="694494" y="679880"/>
                  </a:lnTo>
                  <a:lnTo>
                    <a:pt x="702239" y="674967"/>
                  </a:lnTo>
                  <a:lnTo>
                    <a:pt x="704297" y="676422"/>
                  </a:lnTo>
                  <a:lnTo>
                    <a:pt x="705721" y="678049"/>
                  </a:lnTo>
                  <a:lnTo>
                    <a:pt x="707262" y="680279"/>
                  </a:lnTo>
                  <a:lnTo>
                    <a:pt x="706104" y="683432"/>
                  </a:lnTo>
                  <a:lnTo>
                    <a:pt x="705071" y="684918"/>
                  </a:lnTo>
                  <a:lnTo>
                    <a:pt x="702685" y="687304"/>
                  </a:lnTo>
                  <a:lnTo>
                    <a:pt x="699806" y="687398"/>
                  </a:lnTo>
                  <a:lnTo>
                    <a:pt x="698437" y="687203"/>
                  </a:lnTo>
                  <a:lnTo>
                    <a:pt x="701277" y="689879"/>
                  </a:lnTo>
                  <a:lnTo>
                    <a:pt x="703734" y="691678"/>
                  </a:lnTo>
                  <a:lnTo>
                    <a:pt x="708819" y="688407"/>
                  </a:lnTo>
                  <a:lnTo>
                    <a:pt x="710086" y="685834"/>
                  </a:lnTo>
                  <a:lnTo>
                    <a:pt x="711049" y="684340"/>
                  </a:lnTo>
                  <a:lnTo>
                    <a:pt x="712660" y="684011"/>
                  </a:lnTo>
                  <a:lnTo>
                    <a:pt x="715070" y="684511"/>
                  </a:lnTo>
                  <a:lnTo>
                    <a:pt x="716001" y="686397"/>
                  </a:lnTo>
                  <a:lnTo>
                    <a:pt x="716525" y="688697"/>
                  </a:lnTo>
                  <a:lnTo>
                    <a:pt x="714780" y="689323"/>
                  </a:lnTo>
                  <a:lnTo>
                    <a:pt x="713935" y="691028"/>
                  </a:lnTo>
                  <a:lnTo>
                    <a:pt x="713341" y="692648"/>
                  </a:lnTo>
                  <a:lnTo>
                    <a:pt x="716376" y="694729"/>
                  </a:lnTo>
                  <a:lnTo>
                    <a:pt x="717933" y="696051"/>
                  </a:lnTo>
                  <a:lnTo>
                    <a:pt x="719811" y="696020"/>
                  </a:lnTo>
                  <a:lnTo>
                    <a:pt x="721978" y="696341"/>
                  </a:lnTo>
                  <a:lnTo>
                    <a:pt x="723621" y="699400"/>
                  </a:lnTo>
                  <a:lnTo>
                    <a:pt x="725154" y="702928"/>
                  </a:lnTo>
                  <a:lnTo>
                    <a:pt x="726969" y="701950"/>
                  </a:lnTo>
                  <a:lnTo>
                    <a:pt x="728104" y="701027"/>
                  </a:lnTo>
                  <a:lnTo>
                    <a:pt x="730044" y="701911"/>
                  </a:lnTo>
                  <a:lnTo>
                    <a:pt x="732156" y="704688"/>
                  </a:lnTo>
                  <a:lnTo>
                    <a:pt x="733870" y="707841"/>
                  </a:lnTo>
                  <a:lnTo>
                    <a:pt x="734041" y="709171"/>
                  </a:lnTo>
                  <a:lnTo>
                    <a:pt x="735356" y="709781"/>
                  </a:lnTo>
                  <a:lnTo>
                    <a:pt x="736600" y="708842"/>
                  </a:lnTo>
                  <a:lnTo>
                    <a:pt x="737194" y="707512"/>
                  </a:lnTo>
                  <a:lnTo>
                    <a:pt x="737148" y="705064"/>
                  </a:lnTo>
                  <a:lnTo>
                    <a:pt x="736811" y="701199"/>
                  </a:lnTo>
                  <a:lnTo>
                    <a:pt x="735943" y="700612"/>
                  </a:lnTo>
                  <a:lnTo>
                    <a:pt x="733963" y="702709"/>
                  </a:lnTo>
                  <a:lnTo>
                    <a:pt x="732837" y="701191"/>
                  </a:lnTo>
                  <a:lnTo>
                    <a:pt x="731319" y="699580"/>
                  </a:lnTo>
                  <a:lnTo>
                    <a:pt x="731343" y="698022"/>
                  </a:lnTo>
                  <a:lnTo>
                    <a:pt x="732993" y="697248"/>
                  </a:lnTo>
                  <a:lnTo>
                    <a:pt x="734394" y="697585"/>
                  </a:lnTo>
                  <a:lnTo>
                    <a:pt x="736146" y="697585"/>
                  </a:lnTo>
                  <a:lnTo>
                    <a:pt x="745393" y="696231"/>
                  </a:lnTo>
                  <a:lnTo>
                    <a:pt x="757222" y="683831"/>
                  </a:lnTo>
                  <a:lnTo>
                    <a:pt x="762401" y="679286"/>
                  </a:lnTo>
                  <a:lnTo>
                    <a:pt x="767784" y="675914"/>
                  </a:lnTo>
                  <a:lnTo>
                    <a:pt x="773354" y="673747"/>
                  </a:lnTo>
                  <a:lnTo>
                    <a:pt x="776257" y="673050"/>
                  </a:lnTo>
                  <a:lnTo>
                    <a:pt x="791215" y="671884"/>
                  </a:lnTo>
                  <a:lnTo>
                    <a:pt x="799000" y="672260"/>
                  </a:lnTo>
                  <a:lnTo>
                    <a:pt x="803005" y="671407"/>
                  </a:lnTo>
                  <a:lnTo>
                    <a:pt x="804859" y="670265"/>
                  </a:lnTo>
                  <a:lnTo>
                    <a:pt x="808004" y="667144"/>
                  </a:lnTo>
                  <a:lnTo>
                    <a:pt x="810211" y="665235"/>
                  </a:lnTo>
                  <a:lnTo>
                    <a:pt x="812918" y="664703"/>
                  </a:lnTo>
                  <a:lnTo>
                    <a:pt x="813575" y="662371"/>
                  </a:lnTo>
                  <a:lnTo>
                    <a:pt x="813582" y="659876"/>
                  </a:lnTo>
                  <a:lnTo>
                    <a:pt x="814099" y="657270"/>
                  </a:lnTo>
                  <a:lnTo>
                    <a:pt x="813309" y="652381"/>
                  </a:lnTo>
                  <a:lnTo>
                    <a:pt x="813520" y="645958"/>
                  </a:lnTo>
                  <a:lnTo>
                    <a:pt x="814130" y="642609"/>
                  </a:lnTo>
                  <a:lnTo>
                    <a:pt x="815765" y="637908"/>
                  </a:lnTo>
                  <a:lnTo>
                    <a:pt x="816485" y="633080"/>
                  </a:lnTo>
                  <a:lnTo>
                    <a:pt x="817220" y="626243"/>
                  </a:lnTo>
                  <a:lnTo>
                    <a:pt x="817870" y="622190"/>
                  </a:lnTo>
                  <a:lnTo>
                    <a:pt x="818683" y="618490"/>
                  </a:lnTo>
                  <a:lnTo>
                    <a:pt x="820804" y="614414"/>
                  </a:lnTo>
                  <a:lnTo>
                    <a:pt x="822603" y="611777"/>
                  </a:lnTo>
                  <a:lnTo>
                    <a:pt x="826851" y="601857"/>
                  </a:lnTo>
                  <a:lnTo>
                    <a:pt x="828322" y="600879"/>
                  </a:lnTo>
                  <a:lnTo>
                    <a:pt x="829550" y="600879"/>
                  </a:lnTo>
                  <a:lnTo>
                    <a:pt x="830082" y="600277"/>
                  </a:lnTo>
                  <a:lnTo>
                    <a:pt x="830246" y="599729"/>
                  </a:lnTo>
                  <a:lnTo>
                    <a:pt x="829887" y="599330"/>
                  </a:lnTo>
                  <a:lnTo>
                    <a:pt x="829347" y="598180"/>
                  </a:lnTo>
                  <a:lnTo>
                    <a:pt x="829707" y="597249"/>
                  </a:lnTo>
                  <a:lnTo>
                    <a:pt x="830997" y="596326"/>
                  </a:lnTo>
                  <a:lnTo>
                    <a:pt x="831404" y="596678"/>
                  </a:lnTo>
                  <a:lnTo>
                    <a:pt x="832061" y="596482"/>
                  </a:lnTo>
                  <a:lnTo>
                    <a:pt x="832163" y="595974"/>
                  </a:lnTo>
                  <a:lnTo>
                    <a:pt x="831553" y="593259"/>
                  </a:lnTo>
                  <a:lnTo>
                    <a:pt x="832445" y="589457"/>
                  </a:lnTo>
                  <a:lnTo>
                    <a:pt x="833532" y="582815"/>
                  </a:lnTo>
                  <a:lnTo>
                    <a:pt x="834760" y="579834"/>
                  </a:lnTo>
                  <a:lnTo>
                    <a:pt x="835488" y="577464"/>
                  </a:lnTo>
                  <a:lnTo>
                    <a:pt x="838328" y="573904"/>
                  </a:lnTo>
                  <a:lnTo>
                    <a:pt x="841434" y="570399"/>
                  </a:lnTo>
                  <a:lnTo>
                    <a:pt x="840550" y="570024"/>
                  </a:lnTo>
                  <a:lnTo>
                    <a:pt x="839095" y="569758"/>
                  </a:lnTo>
                  <a:lnTo>
                    <a:pt x="840034" y="568921"/>
                  </a:lnTo>
                  <a:lnTo>
                    <a:pt x="840777" y="568670"/>
                  </a:lnTo>
                  <a:lnTo>
                    <a:pt x="841723" y="569226"/>
                  </a:lnTo>
                  <a:lnTo>
                    <a:pt x="842506" y="567684"/>
                  </a:lnTo>
                  <a:lnTo>
                    <a:pt x="842678" y="565267"/>
                  </a:lnTo>
                  <a:lnTo>
                    <a:pt x="843437" y="561699"/>
                  </a:lnTo>
                  <a:lnTo>
                    <a:pt x="842764" y="558594"/>
                  </a:lnTo>
                  <a:lnTo>
                    <a:pt x="844203" y="557623"/>
                  </a:lnTo>
                  <a:lnTo>
                    <a:pt x="845839" y="557036"/>
                  </a:lnTo>
                  <a:lnTo>
                    <a:pt x="846527" y="553782"/>
                  </a:lnTo>
                  <a:lnTo>
                    <a:pt x="846981" y="552475"/>
                  </a:lnTo>
                  <a:lnTo>
                    <a:pt x="847998" y="551263"/>
                  </a:lnTo>
                  <a:lnTo>
                    <a:pt x="849703" y="548673"/>
                  </a:lnTo>
                  <a:lnTo>
                    <a:pt x="851041" y="545974"/>
                  </a:lnTo>
                  <a:lnTo>
                    <a:pt x="854209" y="540827"/>
                  </a:lnTo>
                  <a:lnTo>
                    <a:pt x="857308" y="538722"/>
                  </a:lnTo>
                  <a:lnTo>
                    <a:pt x="861923" y="537095"/>
                  </a:lnTo>
                  <a:lnTo>
                    <a:pt x="862440" y="536164"/>
                  </a:lnTo>
                  <a:lnTo>
                    <a:pt x="861266" y="535593"/>
                  </a:lnTo>
                  <a:lnTo>
                    <a:pt x="861313" y="535029"/>
                  </a:lnTo>
                  <a:lnTo>
                    <a:pt x="863050" y="535029"/>
                  </a:lnTo>
                  <a:lnTo>
                    <a:pt x="863754" y="533230"/>
                  </a:lnTo>
                  <a:lnTo>
                    <a:pt x="865585" y="531900"/>
                  </a:lnTo>
                  <a:lnTo>
                    <a:pt x="868644" y="528833"/>
                  </a:lnTo>
                  <a:lnTo>
                    <a:pt x="869661" y="526017"/>
                  </a:lnTo>
                  <a:lnTo>
                    <a:pt x="870294" y="523763"/>
                  </a:lnTo>
                  <a:lnTo>
                    <a:pt x="870600" y="518670"/>
                  </a:lnTo>
                  <a:lnTo>
                    <a:pt x="875575" y="511989"/>
                  </a:lnTo>
                  <a:lnTo>
                    <a:pt x="879041" y="502969"/>
                  </a:lnTo>
                  <a:lnTo>
                    <a:pt x="879878" y="497187"/>
                  </a:lnTo>
                  <a:lnTo>
                    <a:pt x="880739" y="494066"/>
                  </a:lnTo>
                  <a:lnTo>
                    <a:pt x="881318" y="489497"/>
                  </a:lnTo>
                  <a:lnTo>
                    <a:pt x="880793" y="484740"/>
                  </a:lnTo>
                  <a:lnTo>
                    <a:pt x="880942" y="480758"/>
                  </a:lnTo>
                  <a:lnTo>
                    <a:pt x="884400" y="470650"/>
                  </a:lnTo>
                  <a:lnTo>
                    <a:pt x="885190" y="466480"/>
                  </a:lnTo>
                  <a:lnTo>
                    <a:pt x="886254" y="463805"/>
                  </a:lnTo>
                  <a:lnTo>
                    <a:pt x="887890" y="453845"/>
                  </a:lnTo>
                  <a:lnTo>
                    <a:pt x="887921" y="448682"/>
                  </a:lnTo>
                  <a:lnTo>
                    <a:pt x="890424" y="442674"/>
                  </a:lnTo>
                  <a:lnTo>
                    <a:pt x="893546" y="437784"/>
                  </a:lnTo>
                  <a:lnTo>
                    <a:pt x="893812" y="433262"/>
                  </a:lnTo>
                  <a:lnTo>
                    <a:pt x="892763" y="429789"/>
                  </a:lnTo>
                  <a:lnTo>
                    <a:pt x="892912" y="422450"/>
                  </a:lnTo>
                  <a:close/>
                  <a:moveTo>
                    <a:pt x="378153" y="39399"/>
                  </a:moveTo>
                  <a:lnTo>
                    <a:pt x="382238" y="38218"/>
                  </a:lnTo>
                  <a:lnTo>
                    <a:pt x="386305" y="39641"/>
                  </a:lnTo>
                  <a:lnTo>
                    <a:pt x="388582" y="39219"/>
                  </a:lnTo>
                  <a:lnTo>
                    <a:pt x="388504" y="38257"/>
                  </a:lnTo>
                  <a:lnTo>
                    <a:pt x="388003" y="37451"/>
                  </a:lnTo>
                  <a:lnTo>
                    <a:pt x="387174" y="36692"/>
                  </a:lnTo>
                  <a:lnTo>
                    <a:pt x="385367" y="36168"/>
                  </a:lnTo>
                  <a:lnTo>
                    <a:pt x="384788" y="34220"/>
                  </a:lnTo>
                  <a:lnTo>
                    <a:pt x="383747" y="32389"/>
                  </a:lnTo>
                  <a:lnTo>
                    <a:pt x="383559" y="30386"/>
                  </a:lnTo>
                  <a:lnTo>
                    <a:pt x="382738" y="28540"/>
                  </a:lnTo>
                  <a:lnTo>
                    <a:pt x="381768" y="28540"/>
                  </a:lnTo>
                  <a:lnTo>
                    <a:pt x="380806" y="29064"/>
                  </a:lnTo>
                  <a:lnTo>
                    <a:pt x="378646" y="31669"/>
                  </a:lnTo>
                  <a:lnTo>
                    <a:pt x="379406" y="33093"/>
                  </a:lnTo>
                  <a:lnTo>
                    <a:pt x="379632" y="35698"/>
                  </a:lnTo>
                  <a:lnTo>
                    <a:pt x="378349" y="36559"/>
                  </a:lnTo>
                  <a:lnTo>
                    <a:pt x="376878" y="36199"/>
                  </a:lnTo>
                  <a:lnTo>
                    <a:pt x="376244" y="38577"/>
                  </a:lnTo>
                  <a:lnTo>
                    <a:pt x="376980" y="39422"/>
                  </a:lnTo>
                  <a:lnTo>
                    <a:pt x="378153" y="39399"/>
                  </a:lnTo>
                  <a:close/>
                  <a:moveTo>
                    <a:pt x="4913" y="366309"/>
                  </a:moveTo>
                  <a:lnTo>
                    <a:pt x="4905" y="364619"/>
                  </a:lnTo>
                  <a:lnTo>
                    <a:pt x="4123" y="362984"/>
                  </a:lnTo>
                  <a:lnTo>
                    <a:pt x="1627" y="355841"/>
                  </a:lnTo>
                  <a:lnTo>
                    <a:pt x="845" y="356115"/>
                  </a:lnTo>
                  <a:lnTo>
                    <a:pt x="0" y="357046"/>
                  </a:lnTo>
                  <a:lnTo>
                    <a:pt x="1228" y="362210"/>
                  </a:lnTo>
                  <a:lnTo>
                    <a:pt x="5445" y="369775"/>
                  </a:lnTo>
                  <a:lnTo>
                    <a:pt x="6024" y="368773"/>
                  </a:lnTo>
                  <a:lnTo>
                    <a:pt x="5265" y="366849"/>
                  </a:lnTo>
                  <a:lnTo>
                    <a:pt x="4913" y="366309"/>
                  </a:lnTo>
                  <a:close/>
                  <a:moveTo>
                    <a:pt x="54451" y="245249"/>
                  </a:moveTo>
                  <a:lnTo>
                    <a:pt x="55726" y="243426"/>
                  </a:lnTo>
                  <a:lnTo>
                    <a:pt x="55969" y="241760"/>
                  </a:lnTo>
                  <a:lnTo>
                    <a:pt x="55468" y="240633"/>
                  </a:lnTo>
                  <a:lnTo>
                    <a:pt x="53708" y="242456"/>
                  </a:lnTo>
                  <a:lnTo>
                    <a:pt x="52699" y="243966"/>
                  </a:lnTo>
                  <a:lnTo>
                    <a:pt x="52902" y="244889"/>
                  </a:lnTo>
                  <a:lnTo>
                    <a:pt x="54451" y="245249"/>
                  </a:lnTo>
                  <a:close/>
                  <a:moveTo>
                    <a:pt x="255044" y="120160"/>
                  </a:moveTo>
                  <a:lnTo>
                    <a:pt x="255826" y="120356"/>
                  </a:lnTo>
                  <a:lnTo>
                    <a:pt x="256648" y="119714"/>
                  </a:lnTo>
                  <a:lnTo>
                    <a:pt x="256820" y="118690"/>
                  </a:lnTo>
                  <a:lnTo>
                    <a:pt x="255928" y="117657"/>
                  </a:lnTo>
                  <a:lnTo>
                    <a:pt x="255631" y="116741"/>
                  </a:lnTo>
                  <a:lnTo>
                    <a:pt x="254934" y="116679"/>
                  </a:lnTo>
                  <a:lnTo>
                    <a:pt x="254598" y="117242"/>
                  </a:lnTo>
                  <a:lnTo>
                    <a:pt x="254129" y="118329"/>
                  </a:lnTo>
                  <a:lnTo>
                    <a:pt x="255028" y="119284"/>
                  </a:lnTo>
                  <a:lnTo>
                    <a:pt x="255044" y="120160"/>
                  </a:lnTo>
                  <a:close/>
                  <a:moveTo>
                    <a:pt x="269854" y="101141"/>
                  </a:moveTo>
                  <a:lnTo>
                    <a:pt x="269737" y="100531"/>
                  </a:lnTo>
                  <a:lnTo>
                    <a:pt x="269838" y="98779"/>
                  </a:lnTo>
                  <a:lnTo>
                    <a:pt x="269001" y="98356"/>
                  </a:lnTo>
                  <a:lnTo>
                    <a:pt x="268070" y="99170"/>
                  </a:lnTo>
                  <a:lnTo>
                    <a:pt x="267499" y="101423"/>
                  </a:lnTo>
                  <a:lnTo>
                    <a:pt x="268454" y="102550"/>
                  </a:lnTo>
                  <a:lnTo>
                    <a:pt x="269854" y="101141"/>
                  </a:lnTo>
                  <a:close/>
                  <a:moveTo>
                    <a:pt x="756276" y="824011"/>
                  </a:moveTo>
                  <a:lnTo>
                    <a:pt x="755720" y="825036"/>
                  </a:lnTo>
                  <a:lnTo>
                    <a:pt x="755540" y="825959"/>
                  </a:lnTo>
                  <a:lnTo>
                    <a:pt x="755040" y="826452"/>
                  </a:lnTo>
                  <a:lnTo>
                    <a:pt x="755955" y="827102"/>
                  </a:lnTo>
                  <a:lnTo>
                    <a:pt x="756198" y="828572"/>
                  </a:lnTo>
                  <a:lnTo>
                    <a:pt x="756698" y="828823"/>
                  </a:lnTo>
                  <a:lnTo>
                    <a:pt x="758075" y="828823"/>
                  </a:lnTo>
                  <a:lnTo>
                    <a:pt x="757262" y="825146"/>
                  </a:lnTo>
                  <a:lnTo>
                    <a:pt x="756276" y="824011"/>
                  </a:lnTo>
                  <a:close/>
                  <a:moveTo>
                    <a:pt x="755392" y="830012"/>
                  </a:moveTo>
                  <a:lnTo>
                    <a:pt x="754766" y="829973"/>
                  </a:lnTo>
                  <a:lnTo>
                    <a:pt x="753671" y="831522"/>
                  </a:lnTo>
                  <a:lnTo>
                    <a:pt x="753357" y="832750"/>
                  </a:lnTo>
                  <a:lnTo>
                    <a:pt x="752888" y="832985"/>
                  </a:lnTo>
                  <a:lnTo>
                    <a:pt x="752583" y="833845"/>
                  </a:lnTo>
                  <a:lnTo>
                    <a:pt x="752106" y="834518"/>
                  </a:lnTo>
                  <a:lnTo>
                    <a:pt x="750823" y="833994"/>
                  </a:lnTo>
                  <a:lnTo>
                    <a:pt x="750830" y="834542"/>
                  </a:lnTo>
                  <a:lnTo>
                    <a:pt x="751902" y="836622"/>
                  </a:lnTo>
                  <a:lnTo>
                    <a:pt x="753608" y="836114"/>
                  </a:lnTo>
                  <a:lnTo>
                    <a:pt x="755313" y="836646"/>
                  </a:lnTo>
                  <a:lnTo>
                    <a:pt x="756346" y="833517"/>
                  </a:lnTo>
                  <a:lnTo>
                    <a:pt x="756049" y="831991"/>
                  </a:lnTo>
                  <a:lnTo>
                    <a:pt x="755392" y="830012"/>
                  </a:lnTo>
                  <a:close/>
                  <a:moveTo>
                    <a:pt x="773628" y="810156"/>
                  </a:moveTo>
                  <a:lnTo>
                    <a:pt x="772087" y="809475"/>
                  </a:lnTo>
                  <a:lnTo>
                    <a:pt x="770984" y="810884"/>
                  </a:lnTo>
                  <a:lnTo>
                    <a:pt x="771164" y="811564"/>
                  </a:lnTo>
                  <a:lnTo>
                    <a:pt x="771133" y="813098"/>
                  </a:lnTo>
                  <a:lnTo>
                    <a:pt x="771547" y="813230"/>
                  </a:lnTo>
                  <a:lnTo>
                    <a:pt x="772775" y="812965"/>
                  </a:lnTo>
                  <a:lnTo>
                    <a:pt x="772689" y="812081"/>
                  </a:lnTo>
                  <a:lnTo>
                    <a:pt x="774199" y="811220"/>
                  </a:lnTo>
                  <a:lnTo>
                    <a:pt x="773628" y="810156"/>
                  </a:lnTo>
                  <a:close/>
                  <a:moveTo>
                    <a:pt x="549362" y="615533"/>
                  </a:moveTo>
                  <a:lnTo>
                    <a:pt x="547320" y="616502"/>
                  </a:lnTo>
                  <a:lnTo>
                    <a:pt x="542062" y="615869"/>
                  </a:lnTo>
                  <a:lnTo>
                    <a:pt x="542101" y="615423"/>
                  </a:lnTo>
                  <a:lnTo>
                    <a:pt x="542915" y="613655"/>
                  </a:lnTo>
                  <a:lnTo>
                    <a:pt x="541804" y="612677"/>
                  </a:lnTo>
                  <a:lnTo>
                    <a:pt x="540607" y="612270"/>
                  </a:lnTo>
                  <a:lnTo>
                    <a:pt x="536296" y="611934"/>
                  </a:lnTo>
                  <a:lnTo>
                    <a:pt x="530976" y="613850"/>
                  </a:lnTo>
                  <a:lnTo>
                    <a:pt x="521033" y="616142"/>
                  </a:lnTo>
                  <a:lnTo>
                    <a:pt x="519719" y="617754"/>
                  </a:lnTo>
                  <a:lnTo>
                    <a:pt x="518881" y="619952"/>
                  </a:lnTo>
                  <a:lnTo>
                    <a:pt x="519953" y="621173"/>
                  </a:lnTo>
                  <a:lnTo>
                    <a:pt x="523591" y="623817"/>
                  </a:lnTo>
                  <a:lnTo>
                    <a:pt x="527049" y="624177"/>
                  </a:lnTo>
                  <a:lnTo>
                    <a:pt x="529529" y="623559"/>
                  </a:lnTo>
                  <a:lnTo>
                    <a:pt x="532205" y="623974"/>
                  </a:lnTo>
                  <a:lnTo>
                    <a:pt x="533566" y="622441"/>
                  </a:lnTo>
                  <a:lnTo>
                    <a:pt x="537353" y="623481"/>
                  </a:lnTo>
                  <a:lnTo>
                    <a:pt x="538808" y="624944"/>
                  </a:lnTo>
                  <a:lnTo>
                    <a:pt x="541921" y="623653"/>
                  </a:lnTo>
                  <a:lnTo>
                    <a:pt x="542626" y="621251"/>
                  </a:lnTo>
                  <a:lnTo>
                    <a:pt x="543698" y="620164"/>
                  </a:lnTo>
                  <a:lnTo>
                    <a:pt x="547312" y="619350"/>
                  </a:lnTo>
                  <a:lnTo>
                    <a:pt x="551184" y="620422"/>
                  </a:lnTo>
                  <a:lnTo>
                    <a:pt x="552382" y="620234"/>
                  </a:lnTo>
                  <a:lnTo>
                    <a:pt x="553633" y="618928"/>
                  </a:lnTo>
                  <a:lnTo>
                    <a:pt x="551943" y="616307"/>
                  </a:lnTo>
                  <a:lnTo>
                    <a:pt x="549362" y="615533"/>
                  </a:lnTo>
                  <a:close/>
                  <a:moveTo>
                    <a:pt x="685317" y="727838"/>
                  </a:moveTo>
                  <a:lnTo>
                    <a:pt x="684668" y="723652"/>
                  </a:lnTo>
                  <a:lnTo>
                    <a:pt x="682681" y="722009"/>
                  </a:lnTo>
                  <a:lnTo>
                    <a:pt x="681538" y="722111"/>
                  </a:lnTo>
                  <a:lnTo>
                    <a:pt x="681327" y="724223"/>
                  </a:lnTo>
                  <a:lnTo>
                    <a:pt x="680013" y="725413"/>
                  </a:lnTo>
                  <a:lnTo>
                    <a:pt x="679630" y="726492"/>
                  </a:lnTo>
                  <a:lnTo>
                    <a:pt x="679700" y="728941"/>
                  </a:lnTo>
                  <a:lnTo>
                    <a:pt x="679121" y="731218"/>
                  </a:lnTo>
                  <a:lnTo>
                    <a:pt x="680201" y="733486"/>
                  </a:lnTo>
                  <a:lnTo>
                    <a:pt x="679943" y="735779"/>
                  </a:lnTo>
                  <a:lnTo>
                    <a:pt x="680443" y="737390"/>
                  </a:lnTo>
                  <a:lnTo>
                    <a:pt x="681085" y="737273"/>
                  </a:lnTo>
                  <a:lnTo>
                    <a:pt x="683432" y="736193"/>
                  </a:lnTo>
                  <a:lnTo>
                    <a:pt x="685129" y="734589"/>
                  </a:lnTo>
                  <a:lnTo>
                    <a:pt x="685763" y="732633"/>
                  </a:lnTo>
                  <a:lnTo>
                    <a:pt x="684996" y="730357"/>
                  </a:lnTo>
                  <a:lnTo>
                    <a:pt x="685317" y="727838"/>
                  </a:lnTo>
                  <a:close/>
                  <a:moveTo>
                    <a:pt x="234648" y="53035"/>
                  </a:moveTo>
                  <a:lnTo>
                    <a:pt x="234633" y="52808"/>
                  </a:lnTo>
                  <a:lnTo>
                    <a:pt x="234140" y="52769"/>
                  </a:lnTo>
                  <a:lnTo>
                    <a:pt x="234155" y="52996"/>
                  </a:lnTo>
                  <a:lnTo>
                    <a:pt x="234648" y="53035"/>
                  </a:lnTo>
                  <a:close/>
                </a:path>
              </a:pathLst>
            </a:custGeom>
            <a:solidFill>
              <a:srgbClr val="95C9CB"/>
            </a:solid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6" name="Freeform: Shape 585">
              <a:extLst>
                <a:ext uri="{FF2B5EF4-FFF2-40B4-BE49-F238E27FC236}">
                  <a16:creationId xmlns:a16="http://schemas.microsoft.com/office/drawing/2014/main" id="{DC40D43A-0290-836F-D5BF-56E168721D46}"/>
                </a:ext>
              </a:extLst>
            </p:cNvPr>
            <p:cNvSpPr>
              <a:spLocks/>
            </p:cNvSpPr>
            <p:nvPr/>
          </p:nvSpPr>
          <p:spPr>
            <a:xfrm>
              <a:off x="5712505" y="4371249"/>
              <a:ext cx="3739" cy="4271"/>
            </a:xfrm>
            <a:custGeom>
              <a:avLst/>
              <a:gdLst>
                <a:gd name="connsiteX0" fmla="*/ 3661 w 3739"/>
                <a:gd name="connsiteY0" fmla="*/ 3622 h 4271"/>
                <a:gd name="connsiteX1" fmla="*/ 3740 w 3739"/>
                <a:gd name="connsiteY1" fmla="*/ 4272 h 4271"/>
                <a:gd name="connsiteX2" fmla="*/ 2722 w 3739"/>
                <a:gd name="connsiteY2" fmla="*/ 3920 h 4271"/>
                <a:gd name="connsiteX3" fmla="*/ 1361 w 3739"/>
                <a:gd name="connsiteY3" fmla="*/ 2535 h 4271"/>
                <a:gd name="connsiteX4" fmla="*/ 0 w 3739"/>
                <a:gd name="connsiteY4" fmla="*/ 1494 h 4271"/>
                <a:gd name="connsiteX5" fmla="*/ 336 w 3739"/>
                <a:gd name="connsiteY5" fmla="*/ 376 h 4271"/>
                <a:gd name="connsiteX6" fmla="*/ 680 w 3739"/>
                <a:gd name="connsiteY6" fmla="*/ 0 h 4271"/>
                <a:gd name="connsiteX7" fmla="*/ 2042 w 3739"/>
                <a:gd name="connsiteY7" fmla="*/ 1040 h 4271"/>
                <a:gd name="connsiteX8" fmla="*/ 3387 w 3739"/>
                <a:gd name="connsiteY8" fmla="*/ 2988 h 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39" h="4271">
                  <a:moveTo>
                    <a:pt x="3661" y="3622"/>
                  </a:moveTo>
                  <a:lnTo>
                    <a:pt x="3740" y="4272"/>
                  </a:lnTo>
                  <a:lnTo>
                    <a:pt x="2722" y="3920"/>
                  </a:lnTo>
                  <a:lnTo>
                    <a:pt x="1361" y="2535"/>
                  </a:lnTo>
                  <a:lnTo>
                    <a:pt x="0" y="1494"/>
                  </a:lnTo>
                  <a:lnTo>
                    <a:pt x="336" y="376"/>
                  </a:lnTo>
                  <a:lnTo>
                    <a:pt x="680" y="0"/>
                  </a:lnTo>
                  <a:lnTo>
                    <a:pt x="2042" y="1040"/>
                  </a:lnTo>
                  <a:lnTo>
                    <a:pt x="3387" y="298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7" name="Freeform: Shape 586">
              <a:extLst>
                <a:ext uri="{FF2B5EF4-FFF2-40B4-BE49-F238E27FC236}">
                  <a16:creationId xmlns:a16="http://schemas.microsoft.com/office/drawing/2014/main" id="{1FF0B1B0-44B6-9828-2034-CE73B3F597AA}"/>
                </a:ext>
              </a:extLst>
            </p:cNvPr>
            <p:cNvSpPr>
              <a:spLocks/>
            </p:cNvSpPr>
            <p:nvPr/>
          </p:nvSpPr>
          <p:spPr>
            <a:xfrm>
              <a:off x="7679465" y="2981291"/>
              <a:ext cx="23986" cy="17383"/>
            </a:xfrm>
            <a:custGeom>
              <a:avLst/>
              <a:gdLst>
                <a:gd name="connsiteX0" fmla="*/ 10335 w 23986"/>
                <a:gd name="connsiteY0" fmla="*/ 2425 h 17383"/>
                <a:gd name="connsiteX1" fmla="*/ 11007 w 23986"/>
                <a:gd name="connsiteY1" fmla="*/ 2433 h 17383"/>
                <a:gd name="connsiteX2" fmla="*/ 11313 w 23986"/>
                <a:gd name="connsiteY2" fmla="*/ 2058 h 17383"/>
                <a:gd name="connsiteX3" fmla="*/ 12486 w 23986"/>
                <a:gd name="connsiteY3" fmla="*/ 2324 h 17383"/>
                <a:gd name="connsiteX4" fmla="*/ 14254 w 23986"/>
                <a:gd name="connsiteY4" fmla="*/ 4037 h 17383"/>
                <a:gd name="connsiteX5" fmla="*/ 14615 w 23986"/>
                <a:gd name="connsiteY5" fmla="*/ 4968 h 17383"/>
                <a:gd name="connsiteX6" fmla="*/ 15827 w 23986"/>
                <a:gd name="connsiteY6" fmla="*/ 5445 h 17383"/>
                <a:gd name="connsiteX7" fmla="*/ 16249 w 23986"/>
                <a:gd name="connsiteY7" fmla="*/ 6407 h 17383"/>
                <a:gd name="connsiteX8" fmla="*/ 14841 w 23986"/>
                <a:gd name="connsiteY8" fmla="*/ 9396 h 17383"/>
                <a:gd name="connsiteX9" fmla="*/ 13973 w 23986"/>
                <a:gd name="connsiteY9" fmla="*/ 9451 h 17383"/>
                <a:gd name="connsiteX10" fmla="*/ 13323 w 23986"/>
                <a:gd name="connsiteY10" fmla="*/ 9075 h 17383"/>
                <a:gd name="connsiteX11" fmla="*/ 12174 w 23986"/>
                <a:gd name="connsiteY11" fmla="*/ 9404 h 17383"/>
                <a:gd name="connsiteX12" fmla="*/ 11501 w 23986"/>
                <a:gd name="connsiteY12" fmla="*/ 9967 h 17383"/>
                <a:gd name="connsiteX13" fmla="*/ 11274 w 23986"/>
                <a:gd name="connsiteY13" fmla="*/ 11211 h 17383"/>
                <a:gd name="connsiteX14" fmla="*/ 11313 w 23986"/>
                <a:gd name="connsiteY14" fmla="*/ 13808 h 17383"/>
                <a:gd name="connsiteX15" fmla="*/ 6173 w 23986"/>
                <a:gd name="connsiteY15" fmla="*/ 14325 h 17383"/>
                <a:gd name="connsiteX16" fmla="*/ 4991 w 23986"/>
                <a:gd name="connsiteY16" fmla="*/ 13566 h 17383"/>
                <a:gd name="connsiteX17" fmla="*/ 3372 w 23986"/>
                <a:gd name="connsiteY17" fmla="*/ 7659 h 17383"/>
                <a:gd name="connsiteX18" fmla="*/ 3701 w 23986"/>
                <a:gd name="connsiteY18" fmla="*/ 6126 h 17383"/>
                <a:gd name="connsiteX19" fmla="*/ 4788 w 23986"/>
                <a:gd name="connsiteY19" fmla="*/ 5476 h 17383"/>
                <a:gd name="connsiteX20" fmla="*/ 5719 w 23986"/>
                <a:gd name="connsiteY20" fmla="*/ 5336 h 17383"/>
                <a:gd name="connsiteX21" fmla="*/ 5860 w 23986"/>
                <a:gd name="connsiteY21" fmla="*/ 8528 h 17383"/>
                <a:gd name="connsiteX22" fmla="*/ 7229 w 23986"/>
                <a:gd name="connsiteY22" fmla="*/ 8207 h 17383"/>
                <a:gd name="connsiteX23" fmla="*/ 7659 w 23986"/>
                <a:gd name="connsiteY23" fmla="*/ 6102 h 17383"/>
                <a:gd name="connsiteX24" fmla="*/ 7753 w 23986"/>
                <a:gd name="connsiteY24" fmla="*/ 4624 h 17383"/>
                <a:gd name="connsiteX25" fmla="*/ 7386 w 23986"/>
                <a:gd name="connsiteY25" fmla="*/ 3873 h 17383"/>
                <a:gd name="connsiteX26" fmla="*/ 6454 w 23986"/>
                <a:gd name="connsiteY26" fmla="*/ 3294 h 17383"/>
                <a:gd name="connsiteX27" fmla="*/ 5915 w 23986"/>
                <a:gd name="connsiteY27" fmla="*/ 2300 h 17383"/>
                <a:gd name="connsiteX28" fmla="*/ 6689 w 23986"/>
                <a:gd name="connsiteY28" fmla="*/ 696 h 17383"/>
                <a:gd name="connsiteX29" fmla="*/ 8121 w 23986"/>
                <a:gd name="connsiteY29" fmla="*/ 0 h 17383"/>
                <a:gd name="connsiteX30" fmla="*/ 9357 w 23986"/>
                <a:gd name="connsiteY30" fmla="*/ 2144 h 17383"/>
                <a:gd name="connsiteX31" fmla="*/ 10335 w 23986"/>
                <a:gd name="connsiteY31" fmla="*/ 2425 h 17383"/>
                <a:gd name="connsiteX32" fmla="*/ 3145 w 23986"/>
                <a:gd name="connsiteY32" fmla="*/ 9678 h 17383"/>
                <a:gd name="connsiteX33" fmla="*/ 3262 w 23986"/>
                <a:gd name="connsiteY33" fmla="*/ 10663 h 17383"/>
                <a:gd name="connsiteX34" fmla="*/ 2425 w 23986"/>
                <a:gd name="connsiteY34" fmla="*/ 10413 h 17383"/>
                <a:gd name="connsiteX35" fmla="*/ 1776 w 23986"/>
                <a:gd name="connsiteY35" fmla="*/ 10749 h 17383"/>
                <a:gd name="connsiteX36" fmla="*/ 1338 w 23986"/>
                <a:gd name="connsiteY36" fmla="*/ 11962 h 17383"/>
                <a:gd name="connsiteX37" fmla="*/ 383 w 23986"/>
                <a:gd name="connsiteY37" fmla="*/ 11524 h 17383"/>
                <a:gd name="connsiteX38" fmla="*/ 0 w 23986"/>
                <a:gd name="connsiteY38" fmla="*/ 9779 h 17383"/>
                <a:gd name="connsiteX39" fmla="*/ 712 w 23986"/>
                <a:gd name="connsiteY39" fmla="*/ 7166 h 17383"/>
                <a:gd name="connsiteX40" fmla="*/ 2409 w 23986"/>
                <a:gd name="connsiteY40" fmla="*/ 7065 h 17383"/>
                <a:gd name="connsiteX41" fmla="*/ 3145 w 23986"/>
                <a:gd name="connsiteY41" fmla="*/ 9678 h 17383"/>
                <a:gd name="connsiteX42" fmla="*/ 23987 w 23986"/>
                <a:gd name="connsiteY42" fmla="*/ 16116 h 17383"/>
                <a:gd name="connsiteX43" fmla="*/ 23815 w 23986"/>
                <a:gd name="connsiteY43" fmla="*/ 17157 h 17383"/>
                <a:gd name="connsiteX44" fmla="*/ 22023 w 23986"/>
                <a:gd name="connsiteY44" fmla="*/ 17384 h 17383"/>
                <a:gd name="connsiteX45" fmla="*/ 21272 w 23986"/>
                <a:gd name="connsiteY45" fmla="*/ 16461 h 17383"/>
                <a:gd name="connsiteX46" fmla="*/ 19598 w 23986"/>
                <a:gd name="connsiteY46" fmla="*/ 16578 h 17383"/>
                <a:gd name="connsiteX47" fmla="*/ 19308 w 23986"/>
                <a:gd name="connsiteY47" fmla="*/ 16116 h 17383"/>
                <a:gd name="connsiteX48" fmla="*/ 20005 w 23986"/>
                <a:gd name="connsiteY48" fmla="*/ 15193 h 17383"/>
                <a:gd name="connsiteX49" fmla="*/ 21334 w 23986"/>
                <a:gd name="connsiteY49" fmla="*/ 14614 h 17383"/>
                <a:gd name="connsiteX50" fmla="*/ 23072 w 23986"/>
                <a:gd name="connsiteY50" fmla="*/ 14849 h 17383"/>
                <a:gd name="connsiteX51" fmla="*/ 23987 w 23986"/>
                <a:gd name="connsiteY51" fmla="*/ 16116 h 1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3986" h="17383">
                  <a:moveTo>
                    <a:pt x="10335" y="2425"/>
                  </a:moveTo>
                  <a:lnTo>
                    <a:pt x="11007" y="2433"/>
                  </a:lnTo>
                  <a:lnTo>
                    <a:pt x="11313" y="2058"/>
                  </a:lnTo>
                  <a:lnTo>
                    <a:pt x="12486" y="2324"/>
                  </a:lnTo>
                  <a:lnTo>
                    <a:pt x="14254" y="4037"/>
                  </a:lnTo>
                  <a:lnTo>
                    <a:pt x="14615" y="4968"/>
                  </a:lnTo>
                  <a:lnTo>
                    <a:pt x="15827" y="5445"/>
                  </a:lnTo>
                  <a:lnTo>
                    <a:pt x="16249" y="6407"/>
                  </a:lnTo>
                  <a:lnTo>
                    <a:pt x="14841" y="9396"/>
                  </a:lnTo>
                  <a:lnTo>
                    <a:pt x="13973" y="9451"/>
                  </a:lnTo>
                  <a:lnTo>
                    <a:pt x="13323" y="9075"/>
                  </a:lnTo>
                  <a:lnTo>
                    <a:pt x="12174" y="9404"/>
                  </a:lnTo>
                  <a:lnTo>
                    <a:pt x="11501" y="9967"/>
                  </a:lnTo>
                  <a:lnTo>
                    <a:pt x="11274" y="11211"/>
                  </a:lnTo>
                  <a:lnTo>
                    <a:pt x="11313" y="13808"/>
                  </a:lnTo>
                  <a:lnTo>
                    <a:pt x="6173" y="14325"/>
                  </a:lnTo>
                  <a:lnTo>
                    <a:pt x="4991" y="13566"/>
                  </a:lnTo>
                  <a:lnTo>
                    <a:pt x="3372" y="7659"/>
                  </a:lnTo>
                  <a:lnTo>
                    <a:pt x="3701" y="6126"/>
                  </a:lnTo>
                  <a:lnTo>
                    <a:pt x="4788" y="5476"/>
                  </a:lnTo>
                  <a:lnTo>
                    <a:pt x="5719" y="5336"/>
                  </a:lnTo>
                  <a:lnTo>
                    <a:pt x="5860" y="8528"/>
                  </a:lnTo>
                  <a:lnTo>
                    <a:pt x="7229" y="8207"/>
                  </a:lnTo>
                  <a:lnTo>
                    <a:pt x="7659" y="6102"/>
                  </a:lnTo>
                  <a:lnTo>
                    <a:pt x="7753" y="4624"/>
                  </a:lnTo>
                  <a:lnTo>
                    <a:pt x="7386" y="3873"/>
                  </a:lnTo>
                  <a:lnTo>
                    <a:pt x="6454" y="3294"/>
                  </a:lnTo>
                  <a:lnTo>
                    <a:pt x="5915" y="2300"/>
                  </a:lnTo>
                  <a:lnTo>
                    <a:pt x="6689" y="696"/>
                  </a:lnTo>
                  <a:lnTo>
                    <a:pt x="8121" y="0"/>
                  </a:lnTo>
                  <a:lnTo>
                    <a:pt x="9357" y="2144"/>
                  </a:lnTo>
                  <a:lnTo>
                    <a:pt x="10335" y="2425"/>
                  </a:lnTo>
                  <a:close/>
                  <a:moveTo>
                    <a:pt x="3145" y="9678"/>
                  </a:moveTo>
                  <a:lnTo>
                    <a:pt x="3262" y="10663"/>
                  </a:lnTo>
                  <a:lnTo>
                    <a:pt x="2425" y="10413"/>
                  </a:lnTo>
                  <a:lnTo>
                    <a:pt x="1776" y="10749"/>
                  </a:lnTo>
                  <a:lnTo>
                    <a:pt x="1338" y="11962"/>
                  </a:lnTo>
                  <a:lnTo>
                    <a:pt x="383" y="11524"/>
                  </a:lnTo>
                  <a:lnTo>
                    <a:pt x="0" y="9779"/>
                  </a:lnTo>
                  <a:lnTo>
                    <a:pt x="712" y="7166"/>
                  </a:lnTo>
                  <a:lnTo>
                    <a:pt x="2409" y="7065"/>
                  </a:lnTo>
                  <a:lnTo>
                    <a:pt x="3145" y="9678"/>
                  </a:lnTo>
                  <a:close/>
                  <a:moveTo>
                    <a:pt x="23987" y="16116"/>
                  </a:moveTo>
                  <a:lnTo>
                    <a:pt x="23815" y="17157"/>
                  </a:lnTo>
                  <a:lnTo>
                    <a:pt x="22023" y="17384"/>
                  </a:lnTo>
                  <a:lnTo>
                    <a:pt x="21272" y="16461"/>
                  </a:lnTo>
                  <a:lnTo>
                    <a:pt x="19598" y="16578"/>
                  </a:lnTo>
                  <a:lnTo>
                    <a:pt x="19308" y="16116"/>
                  </a:lnTo>
                  <a:lnTo>
                    <a:pt x="20005" y="15193"/>
                  </a:lnTo>
                  <a:lnTo>
                    <a:pt x="21334" y="14614"/>
                  </a:lnTo>
                  <a:lnTo>
                    <a:pt x="23072" y="14849"/>
                  </a:lnTo>
                  <a:lnTo>
                    <a:pt x="23987" y="1611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8" name="Freeform: Shape 587">
              <a:extLst>
                <a:ext uri="{FF2B5EF4-FFF2-40B4-BE49-F238E27FC236}">
                  <a16:creationId xmlns:a16="http://schemas.microsoft.com/office/drawing/2014/main" id="{CA9D577C-F91A-8053-5753-18BAAC71D4D2}"/>
                </a:ext>
              </a:extLst>
            </p:cNvPr>
            <p:cNvSpPr>
              <a:spLocks/>
            </p:cNvSpPr>
            <p:nvPr/>
          </p:nvSpPr>
          <p:spPr>
            <a:xfrm>
              <a:off x="8233841" y="3639531"/>
              <a:ext cx="122929" cy="99959"/>
            </a:xfrm>
            <a:custGeom>
              <a:avLst/>
              <a:gdLst>
                <a:gd name="connsiteX0" fmla="*/ 83547 w 122929"/>
                <a:gd name="connsiteY0" fmla="*/ 1377 h 99959"/>
                <a:gd name="connsiteX1" fmla="*/ 85565 w 122929"/>
                <a:gd name="connsiteY1" fmla="*/ 3074 h 99959"/>
                <a:gd name="connsiteX2" fmla="*/ 89062 w 122929"/>
                <a:gd name="connsiteY2" fmla="*/ 7675 h 99959"/>
                <a:gd name="connsiteX3" fmla="*/ 94045 w 122929"/>
                <a:gd name="connsiteY3" fmla="*/ 15138 h 99959"/>
                <a:gd name="connsiteX4" fmla="*/ 95266 w 122929"/>
                <a:gd name="connsiteY4" fmla="*/ 17251 h 99959"/>
                <a:gd name="connsiteX5" fmla="*/ 96072 w 122929"/>
                <a:gd name="connsiteY5" fmla="*/ 19692 h 99959"/>
                <a:gd name="connsiteX6" fmla="*/ 96768 w 122929"/>
                <a:gd name="connsiteY6" fmla="*/ 22641 h 99959"/>
                <a:gd name="connsiteX7" fmla="*/ 97910 w 122929"/>
                <a:gd name="connsiteY7" fmla="*/ 25246 h 99959"/>
                <a:gd name="connsiteX8" fmla="*/ 102964 w 122929"/>
                <a:gd name="connsiteY8" fmla="*/ 31794 h 99959"/>
                <a:gd name="connsiteX9" fmla="*/ 105147 w 122929"/>
                <a:gd name="connsiteY9" fmla="*/ 34212 h 99959"/>
                <a:gd name="connsiteX10" fmla="*/ 108707 w 122929"/>
                <a:gd name="connsiteY10" fmla="*/ 37326 h 99959"/>
                <a:gd name="connsiteX11" fmla="*/ 109974 w 122929"/>
                <a:gd name="connsiteY11" fmla="*/ 38022 h 99959"/>
                <a:gd name="connsiteX12" fmla="*/ 111632 w 122929"/>
                <a:gd name="connsiteY12" fmla="*/ 38217 h 99959"/>
                <a:gd name="connsiteX13" fmla="*/ 114691 w 122929"/>
                <a:gd name="connsiteY13" fmla="*/ 38225 h 99959"/>
                <a:gd name="connsiteX14" fmla="*/ 117508 w 122929"/>
                <a:gd name="connsiteY14" fmla="*/ 39446 h 99959"/>
                <a:gd name="connsiteX15" fmla="*/ 118901 w 122929"/>
                <a:gd name="connsiteY15" fmla="*/ 40299 h 99959"/>
                <a:gd name="connsiteX16" fmla="*/ 120340 w 122929"/>
                <a:gd name="connsiteY16" fmla="*/ 41535 h 99959"/>
                <a:gd name="connsiteX17" fmla="*/ 121631 w 122929"/>
                <a:gd name="connsiteY17" fmla="*/ 42966 h 99959"/>
                <a:gd name="connsiteX18" fmla="*/ 122930 w 122929"/>
                <a:gd name="connsiteY18" fmla="*/ 46768 h 99959"/>
                <a:gd name="connsiteX19" fmla="*/ 118040 w 122929"/>
                <a:gd name="connsiteY19" fmla="*/ 45517 h 99959"/>
                <a:gd name="connsiteX20" fmla="*/ 113111 w 122929"/>
                <a:gd name="connsiteY20" fmla="*/ 45712 h 99959"/>
                <a:gd name="connsiteX21" fmla="*/ 110334 w 122929"/>
                <a:gd name="connsiteY21" fmla="*/ 46526 h 99959"/>
                <a:gd name="connsiteX22" fmla="*/ 107627 w 122929"/>
                <a:gd name="connsiteY22" fmla="*/ 47645 h 99959"/>
                <a:gd name="connsiteX23" fmla="*/ 105037 w 122929"/>
                <a:gd name="connsiteY23" fmla="*/ 49217 h 99959"/>
                <a:gd name="connsiteX24" fmla="*/ 103418 w 122929"/>
                <a:gd name="connsiteY24" fmla="*/ 52276 h 99959"/>
                <a:gd name="connsiteX25" fmla="*/ 102057 w 122929"/>
                <a:gd name="connsiteY25" fmla="*/ 59333 h 99959"/>
                <a:gd name="connsiteX26" fmla="*/ 100062 w 122929"/>
                <a:gd name="connsiteY26" fmla="*/ 65912 h 99959"/>
                <a:gd name="connsiteX27" fmla="*/ 100132 w 122929"/>
                <a:gd name="connsiteY27" fmla="*/ 68948 h 99959"/>
                <a:gd name="connsiteX28" fmla="*/ 101000 w 122929"/>
                <a:gd name="connsiteY28" fmla="*/ 71866 h 99959"/>
                <a:gd name="connsiteX29" fmla="*/ 100899 w 122929"/>
                <a:gd name="connsiteY29" fmla="*/ 73243 h 99959"/>
                <a:gd name="connsiteX30" fmla="*/ 99991 w 122929"/>
                <a:gd name="connsiteY30" fmla="*/ 73830 h 99959"/>
                <a:gd name="connsiteX31" fmla="*/ 98849 w 122929"/>
                <a:gd name="connsiteY31" fmla="*/ 75066 h 99959"/>
                <a:gd name="connsiteX32" fmla="*/ 97324 w 122929"/>
                <a:gd name="connsiteY32" fmla="*/ 81059 h 99959"/>
                <a:gd name="connsiteX33" fmla="*/ 96565 w 122929"/>
                <a:gd name="connsiteY33" fmla="*/ 82255 h 99959"/>
                <a:gd name="connsiteX34" fmla="*/ 95587 w 122929"/>
                <a:gd name="connsiteY34" fmla="*/ 82999 h 99959"/>
                <a:gd name="connsiteX35" fmla="*/ 95320 w 122929"/>
                <a:gd name="connsiteY35" fmla="*/ 82295 h 99959"/>
                <a:gd name="connsiteX36" fmla="*/ 95383 w 122929"/>
                <a:gd name="connsiteY36" fmla="*/ 80722 h 99959"/>
                <a:gd name="connsiteX37" fmla="*/ 93232 w 122929"/>
                <a:gd name="connsiteY37" fmla="*/ 79337 h 99959"/>
                <a:gd name="connsiteX38" fmla="*/ 92097 w 122929"/>
                <a:gd name="connsiteY38" fmla="*/ 80894 h 99959"/>
                <a:gd name="connsiteX39" fmla="*/ 91307 w 122929"/>
                <a:gd name="connsiteY39" fmla="*/ 84188 h 99959"/>
                <a:gd name="connsiteX40" fmla="*/ 89735 w 122929"/>
                <a:gd name="connsiteY40" fmla="*/ 87638 h 99959"/>
                <a:gd name="connsiteX41" fmla="*/ 89656 w 122929"/>
                <a:gd name="connsiteY41" fmla="*/ 88295 h 99959"/>
                <a:gd name="connsiteX42" fmla="*/ 90048 w 122929"/>
                <a:gd name="connsiteY42" fmla="*/ 98927 h 99959"/>
                <a:gd name="connsiteX43" fmla="*/ 89422 w 122929"/>
                <a:gd name="connsiteY43" fmla="*/ 98880 h 99959"/>
                <a:gd name="connsiteX44" fmla="*/ 84923 w 122929"/>
                <a:gd name="connsiteY44" fmla="*/ 99960 h 99959"/>
                <a:gd name="connsiteX45" fmla="*/ 83984 w 122929"/>
                <a:gd name="connsiteY45" fmla="*/ 99616 h 99959"/>
                <a:gd name="connsiteX46" fmla="*/ 80135 w 122929"/>
                <a:gd name="connsiteY46" fmla="*/ 94718 h 99959"/>
                <a:gd name="connsiteX47" fmla="*/ 79337 w 122929"/>
                <a:gd name="connsiteY47" fmla="*/ 94178 h 99959"/>
                <a:gd name="connsiteX48" fmla="*/ 77679 w 122929"/>
                <a:gd name="connsiteY48" fmla="*/ 93959 h 99959"/>
                <a:gd name="connsiteX49" fmla="*/ 76701 w 122929"/>
                <a:gd name="connsiteY49" fmla="*/ 93154 h 99959"/>
                <a:gd name="connsiteX50" fmla="*/ 75911 w 122929"/>
                <a:gd name="connsiteY50" fmla="*/ 91839 h 99959"/>
                <a:gd name="connsiteX51" fmla="*/ 75457 w 122929"/>
                <a:gd name="connsiteY51" fmla="*/ 90861 h 99959"/>
                <a:gd name="connsiteX52" fmla="*/ 71475 w 122929"/>
                <a:gd name="connsiteY52" fmla="*/ 88201 h 99959"/>
                <a:gd name="connsiteX53" fmla="*/ 70888 w 122929"/>
                <a:gd name="connsiteY53" fmla="*/ 87223 h 99959"/>
                <a:gd name="connsiteX54" fmla="*/ 70802 w 122929"/>
                <a:gd name="connsiteY54" fmla="*/ 86363 h 99959"/>
                <a:gd name="connsiteX55" fmla="*/ 71389 w 122929"/>
                <a:gd name="connsiteY55" fmla="*/ 85588 h 99959"/>
                <a:gd name="connsiteX56" fmla="*/ 72062 w 122929"/>
                <a:gd name="connsiteY56" fmla="*/ 84939 h 99959"/>
                <a:gd name="connsiteX57" fmla="*/ 74009 w 122929"/>
                <a:gd name="connsiteY57" fmla="*/ 84274 h 99959"/>
                <a:gd name="connsiteX58" fmla="*/ 76278 w 122929"/>
                <a:gd name="connsiteY58" fmla="*/ 83703 h 99959"/>
                <a:gd name="connsiteX59" fmla="*/ 77006 w 122929"/>
                <a:gd name="connsiteY59" fmla="*/ 83288 h 99959"/>
                <a:gd name="connsiteX60" fmla="*/ 77374 w 122929"/>
                <a:gd name="connsiteY60" fmla="*/ 82576 h 99959"/>
                <a:gd name="connsiteX61" fmla="*/ 77350 w 122929"/>
                <a:gd name="connsiteY61" fmla="*/ 81434 h 99959"/>
                <a:gd name="connsiteX62" fmla="*/ 76982 w 122929"/>
                <a:gd name="connsiteY62" fmla="*/ 80307 h 99959"/>
                <a:gd name="connsiteX63" fmla="*/ 73720 w 122929"/>
                <a:gd name="connsiteY63" fmla="*/ 78266 h 99959"/>
                <a:gd name="connsiteX64" fmla="*/ 73360 w 122929"/>
                <a:gd name="connsiteY64" fmla="*/ 77382 h 99959"/>
                <a:gd name="connsiteX65" fmla="*/ 73259 w 122929"/>
                <a:gd name="connsiteY65" fmla="*/ 76302 h 99959"/>
                <a:gd name="connsiteX66" fmla="*/ 73438 w 122929"/>
                <a:gd name="connsiteY66" fmla="*/ 75168 h 99959"/>
                <a:gd name="connsiteX67" fmla="*/ 73947 w 122929"/>
                <a:gd name="connsiteY67" fmla="*/ 74283 h 99959"/>
                <a:gd name="connsiteX68" fmla="*/ 76607 w 122929"/>
                <a:gd name="connsiteY68" fmla="*/ 73079 h 99959"/>
                <a:gd name="connsiteX69" fmla="*/ 78031 w 122929"/>
                <a:gd name="connsiteY69" fmla="*/ 71827 h 99959"/>
                <a:gd name="connsiteX70" fmla="*/ 77147 w 122929"/>
                <a:gd name="connsiteY70" fmla="*/ 70434 h 99959"/>
                <a:gd name="connsiteX71" fmla="*/ 74276 w 122929"/>
                <a:gd name="connsiteY71" fmla="*/ 67250 h 99959"/>
                <a:gd name="connsiteX72" fmla="*/ 70865 w 122929"/>
                <a:gd name="connsiteY72" fmla="*/ 63745 h 99959"/>
                <a:gd name="connsiteX73" fmla="*/ 68588 w 122929"/>
                <a:gd name="connsiteY73" fmla="*/ 63714 h 99959"/>
                <a:gd name="connsiteX74" fmla="*/ 65967 w 122929"/>
                <a:gd name="connsiteY74" fmla="*/ 64747 h 99959"/>
                <a:gd name="connsiteX75" fmla="*/ 61774 w 122929"/>
                <a:gd name="connsiteY75" fmla="*/ 67735 h 99959"/>
                <a:gd name="connsiteX76" fmla="*/ 59458 w 122929"/>
                <a:gd name="connsiteY76" fmla="*/ 69010 h 99959"/>
                <a:gd name="connsiteX77" fmla="*/ 56431 w 122929"/>
                <a:gd name="connsiteY77" fmla="*/ 71123 h 99959"/>
                <a:gd name="connsiteX78" fmla="*/ 53137 w 122929"/>
                <a:gd name="connsiteY78" fmla="*/ 73470 h 99959"/>
                <a:gd name="connsiteX79" fmla="*/ 50437 w 122929"/>
                <a:gd name="connsiteY79" fmla="*/ 75958 h 99959"/>
                <a:gd name="connsiteX80" fmla="*/ 48756 w 122929"/>
                <a:gd name="connsiteY80" fmla="*/ 78015 h 99959"/>
                <a:gd name="connsiteX81" fmla="*/ 45767 w 122929"/>
                <a:gd name="connsiteY81" fmla="*/ 78907 h 99959"/>
                <a:gd name="connsiteX82" fmla="*/ 44241 w 122929"/>
                <a:gd name="connsiteY82" fmla="*/ 80628 h 99959"/>
                <a:gd name="connsiteX83" fmla="*/ 39227 w 122929"/>
                <a:gd name="connsiteY83" fmla="*/ 85776 h 99959"/>
                <a:gd name="connsiteX84" fmla="*/ 37818 w 122929"/>
                <a:gd name="connsiteY84" fmla="*/ 85714 h 99959"/>
                <a:gd name="connsiteX85" fmla="*/ 37732 w 122929"/>
                <a:gd name="connsiteY85" fmla="*/ 83155 h 99959"/>
                <a:gd name="connsiteX86" fmla="*/ 37803 w 122929"/>
                <a:gd name="connsiteY86" fmla="*/ 81129 h 99959"/>
                <a:gd name="connsiteX87" fmla="*/ 37482 w 122929"/>
                <a:gd name="connsiteY87" fmla="*/ 79963 h 99959"/>
                <a:gd name="connsiteX88" fmla="*/ 35855 w 122929"/>
                <a:gd name="connsiteY88" fmla="*/ 78359 h 99959"/>
                <a:gd name="connsiteX89" fmla="*/ 35831 w 122929"/>
                <a:gd name="connsiteY89" fmla="*/ 77671 h 99959"/>
                <a:gd name="connsiteX90" fmla="*/ 36269 w 122929"/>
                <a:gd name="connsiteY90" fmla="*/ 77241 h 99959"/>
                <a:gd name="connsiteX91" fmla="*/ 37513 w 122929"/>
                <a:gd name="connsiteY91" fmla="*/ 77499 h 99959"/>
                <a:gd name="connsiteX92" fmla="*/ 39117 w 122929"/>
                <a:gd name="connsiteY92" fmla="*/ 77405 h 99959"/>
                <a:gd name="connsiteX93" fmla="*/ 39884 w 122929"/>
                <a:gd name="connsiteY93" fmla="*/ 76771 h 99959"/>
                <a:gd name="connsiteX94" fmla="*/ 38170 w 122929"/>
                <a:gd name="connsiteY94" fmla="*/ 74659 h 99959"/>
                <a:gd name="connsiteX95" fmla="*/ 36645 w 122929"/>
                <a:gd name="connsiteY95" fmla="*/ 73243 h 99959"/>
                <a:gd name="connsiteX96" fmla="*/ 35354 w 122929"/>
                <a:gd name="connsiteY96" fmla="*/ 72288 h 99959"/>
                <a:gd name="connsiteX97" fmla="*/ 35065 w 122929"/>
                <a:gd name="connsiteY97" fmla="*/ 71717 h 99959"/>
                <a:gd name="connsiteX98" fmla="*/ 35065 w 122929"/>
                <a:gd name="connsiteY98" fmla="*/ 71311 h 99959"/>
                <a:gd name="connsiteX99" fmla="*/ 35338 w 122929"/>
                <a:gd name="connsiteY99" fmla="*/ 70825 h 99959"/>
                <a:gd name="connsiteX100" fmla="*/ 37545 w 122929"/>
                <a:gd name="connsiteY100" fmla="*/ 69660 h 99959"/>
                <a:gd name="connsiteX101" fmla="*/ 37763 w 122929"/>
                <a:gd name="connsiteY101" fmla="*/ 68588 h 99959"/>
                <a:gd name="connsiteX102" fmla="*/ 37615 w 122929"/>
                <a:gd name="connsiteY102" fmla="*/ 67391 h 99959"/>
                <a:gd name="connsiteX103" fmla="*/ 34110 w 122929"/>
                <a:gd name="connsiteY103" fmla="*/ 65623 h 99959"/>
                <a:gd name="connsiteX104" fmla="*/ 31489 w 122929"/>
                <a:gd name="connsiteY104" fmla="*/ 66272 h 99959"/>
                <a:gd name="connsiteX105" fmla="*/ 29134 w 122929"/>
                <a:gd name="connsiteY105" fmla="*/ 64285 h 99959"/>
                <a:gd name="connsiteX106" fmla="*/ 27625 w 122929"/>
                <a:gd name="connsiteY106" fmla="*/ 62752 h 99959"/>
                <a:gd name="connsiteX107" fmla="*/ 25739 w 122929"/>
                <a:gd name="connsiteY107" fmla="*/ 61101 h 99959"/>
                <a:gd name="connsiteX108" fmla="*/ 24057 w 122929"/>
                <a:gd name="connsiteY108" fmla="*/ 60194 h 99959"/>
                <a:gd name="connsiteX109" fmla="*/ 22437 w 122929"/>
                <a:gd name="connsiteY109" fmla="*/ 58120 h 99959"/>
                <a:gd name="connsiteX110" fmla="*/ 19629 w 122929"/>
                <a:gd name="connsiteY110" fmla="*/ 55984 h 99959"/>
                <a:gd name="connsiteX111" fmla="*/ 17830 w 122929"/>
                <a:gd name="connsiteY111" fmla="*/ 55374 h 99959"/>
                <a:gd name="connsiteX112" fmla="*/ 17853 w 122929"/>
                <a:gd name="connsiteY112" fmla="*/ 55046 h 99959"/>
                <a:gd name="connsiteX113" fmla="*/ 18181 w 122929"/>
                <a:gd name="connsiteY113" fmla="*/ 54654 h 99959"/>
                <a:gd name="connsiteX114" fmla="*/ 18933 w 122929"/>
                <a:gd name="connsiteY114" fmla="*/ 54326 h 99959"/>
                <a:gd name="connsiteX115" fmla="*/ 23940 w 122929"/>
                <a:gd name="connsiteY115" fmla="*/ 54412 h 99959"/>
                <a:gd name="connsiteX116" fmla="*/ 24550 w 122929"/>
                <a:gd name="connsiteY116" fmla="*/ 54028 h 99959"/>
                <a:gd name="connsiteX117" fmla="*/ 24863 w 122929"/>
                <a:gd name="connsiteY117" fmla="*/ 53105 h 99959"/>
                <a:gd name="connsiteX118" fmla="*/ 25544 w 122929"/>
                <a:gd name="connsiteY118" fmla="*/ 51744 h 99959"/>
                <a:gd name="connsiteX119" fmla="*/ 26342 w 122929"/>
                <a:gd name="connsiteY119" fmla="*/ 49741 h 99959"/>
                <a:gd name="connsiteX120" fmla="*/ 26279 w 122929"/>
                <a:gd name="connsiteY120" fmla="*/ 48052 h 99959"/>
                <a:gd name="connsiteX121" fmla="*/ 21248 w 122929"/>
                <a:gd name="connsiteY121" fmla="*/ 45321 h 99959"/>
                <a:gd name="connsiteX122" fmla="*/ 17603 w 122929"/>
                <a:gd name="connsiteY122" fmla="*/ 42802 h 99959"/>
                <a:gd name="connsiteX123" fmla="*/ 15076 w 122929"/>
                <a:gd name="connsiteY123" fmla="*/ 39485 h 99959"/>
                <a:gd name="connsiteX124" fmla="*/ 13362 w 122929"/>
                <a:gd name="connsiteY124" fmla="*/ 36441 h 99959"/>
                <a:gd name="connsiteX125" fmla="*/ 13425 w 122929"/>
                <a:gd name="connsiteY125" fmla="*/ 35417 h 99959"/>
                <a:gd name="connsiteX126" fmla="*/ 13918 w 122929"/>
                <a:gd name="connsiteY126" fmla="*/ 34446 h 99959"/>
                <a:gd name="connsiteX127" fmla="*/ 17830 w 122929"/>
                <a:gd name="connsiteY127" fmla="*/ 31638 h 99959"/>
                <a:gd name="connsiteX128" fmla="*/ 18096 w 122929"/>
                <a:gd name="connsiteY128" fmla="*/ 30910 h 99959"/>
                <a:gd name="connsiteX129" fmla="*/ 18010 w 122929"/>
                <a:gd name="connsiteY129" fmla="*/ 30418 h 99959"/>
                <a:gd name="connsiteX130" fmla="*/ 16609 w 122929"/>
                <a:gd name="connsiteY130" fmla="*/ 28978 h 99959"/>
                <a:gd name="connsiteX131" fmla="*/ 14857 w 122929"/>
                <a:gd name="connsiteY131" fmla="*/ 27491 h 99959"/>
                <a:gd name="connsiteX132" fmla="*/ 14309 w 122929"/>
                <a:gd name="connsiteY132" fmla="*/ 26396 h 99959"/>
                <a:gd name="connsiteX133" fmla="*/ 13206 w 122929"/>
                <a:gd name="connsiteY133" fmla="*/ 25841 h 99959"/>
                <a:gd name="connsiteX134" fmla="*/ 11109 w 122929"/>
                <a:gd name="connsiteY134" fmla="*/ 25801 h 99959"/>
                <a:gd name="connsiteX135" fmla="*/ 7432 w 122929"/>
                <a:gd name="connsiteY135" fmla="*/ 23971 h 99959"/>
                <a:gd name="connsiteX136" fmla="*/ 6650 w 122929"/>
                <a:gd name="connsiteY136" fmla="*/ 23791 h 99959"/>
                <a:gd name="connsiteX137" fmla="*/ 6478 w 122929"/>
                <a:gd name="connsiteY137" fmla="*/ 23431 h 99959"/>
                <a:gd name="connsiteX138" fmla="*/ 6658 w 122929"/>
                <a:gd name="connsiteY138" fmla="*/ 23063 h 99959"/>
                <a:gd name="connsiteX139" fmla="*/ 9278 w 122929"/>
                <a:gd name="connsiteY139" fmla="*/ 22320 h 99959"/>
                <a:gd name="connsiteX140" fmla="*/ 9239 w 122929"/>
                <a:gd name="connsiteY140" fmla="*/ 21710 h 99959"/>
                <a:gd name="connsiteX141" fmla="*/ 8441 w 122929"/>
                <a:gd name="connsiteY141" fmla="*/ 20904 h 99959"/>
                <a:gd name="connsiteX142" fmla="*/ 6963 w 122929"/>
                <a:gd name="connsiteY142" fmla="*/ 20317 h 99959"/>
                <a:gd name="connsiteX143" fmla="*/ 5602 w 122929"/>
                <a:gd name="connsiteY143" fmla="*/ 18854 h 99959"/>
                <a:gd name="connsiteX144" fmla="*/ 5132 w 122929"/>
                <a:gd name="connsiteY144" fmla="*/ 17540 h 99959"/>
                <a:gd name="connsiteX145" fmla="*/ 9865 w 122929"/>
                <a:gd name="connsiteY145" fmla="*/ 13691 h 99959"/>
                <a:gd name="connsiteX146" fmla="*/ 11266 w 122929"/>
                <a:gd name="connsiteY146" fmla="*/ 12917 h 99959"/>
                <a:gd name="connsiteX147" fmla="*/ 14364 w 122929"/>
                <a:gd name="connsiteY147" fmla="*/ 13628 h 99959"/>
                <a:gd name="connsiteX148" fmla="*/ 20802 w 122929"/>
                <a:gd name="connsiteY148" fmla="*/ 16187 h 99959"/>
                <a:gd name="connsiteX149" fmla="*/ 20364 w 122929"/>
                <a:gd name="connsiteY149" fmla="*/ 17603 h 99959"/>
                <a:gd name="connsiteX150" fmla="*/ 21014 w 122929"/>
                <a:gd name="connsiteY150" fmla="*/ 18401 h 99959"/>
                <a:gd name="connsiteX151" fmla="*/ 22492 w 122929"/>
                <a:gd name="connsiteY151" fmla="*/ 19480 h 99959"/>
                <a:gd name="connsiteX152" fmla="*/ 25332 w 122929"/>
                <a:gd name="connsiteY152" fmla="*/ 20575 h 99959"/>
                <a:gd name="connsiteX153" fmla="*/ 27734 w 122929"/>
                <a:gd name="connsiteY153" fmla="*/ 21139 h 99959"/>
                <a:gd name="connsiteX154" fmla="*/ 28947 w 122929"/>
                <a:gd name="connsiteY154" fmla="*/ 20654 h 99959"/>
                <a:gd name="connsiteX155" fmla="*/ 30793 w 122929"/>
                <a:gd name="connsiteY155" fmla="*/ 20247 h 99959"/>
                <a:gd name="connsiteX156" fmla="*/ 33195 w 122929"/>
                <a:gd name="connsiteY156" fmla="*/ 21514 h 99959"/>
                <a:gd name="connsiteX157" fmla="*/ 35409 w 122929"/>
                <a:gd name="connsiteY157" fmla="*/ 23118 h 99959"/>
                <a:gd name="connsiteX158" fmla="*/ 36512 w 122929"/>
                <a:gd name="connsiteY158" fmla="*/ 23768 h 99959"/>
                <a:gd name="connsiteX159" fmla="*/ 37106 w 122929"/>
                <a:gd name="connsiteY159" fmla="*/ 23963 h 99959"/>
                <a:gd name="connsiteX160" fmla="*/ 38789 w 122929"/>
                <a:gd name="connsiteY160" fmla="*/ 23431 h 99959"/>
                <a:gd name="connsiteX161" fmla="*/ 40807 w 122929"/>
                <a:gd name="connsiteY161" fmla="*/ 21366 h 99959"/>
                <a:gd name="connsiteX162" fmla="*/ 41605 w 122929"/>
                <a:gd name="connsiteY162" fmla="*/ 18870 h 99959"/>
                <a:gd name="connsiteX163" fmla="*/ 41824 w 122929"/>
                <a:gd name="connsiteY163" fmla="*/ 17665 h 99959"/>
                <a:gd name="connsiteX164" fmla="*/ 40650 w 122929"/>
                <a:gd name="connsiteY164" fmla="*/ 16007 h 99959"/>
                <a:gd name="connsiteX165" fmla="*/ 38225 w 122929"/>
                <a:gd name="connsiteY165" fmla="*/ 14207 h 99959"/>
                <a:gd name="connsiteX166" fmla="*/ 35511 w 122929"/>
                <a:gd name="connsiteY166" fmla="*/ 12627 h 99959"/>
                <a:gd name="connsiteX167" fmla="*/ 33766 w 122929"/>
                <a:gd name="connsiteY167" fmla="*/ 11227 h 99959"/>
                <a:gd name="connsiteX168" fmla="*/ 32647 w 122929"/>
                <a:gd name="connsiteY168" fmla="*/ 8465 h 99959"/>
                <a:gd name="connsiteX169" fmla="*/ 31521 w 122929"/>
                <a:gd name="connsiteY169" fmla="*/ 8160 h 99959"/>
                <a:gd name="connsiteX170" fmla="*/ 31239 w 122929"/>
                <a:gd name="connsiteY170" fmla="*/ 7800 h 99959"/>
                <a:gd name="connsiteX171" fmla="*/ 31051 w 122929"/>
                <a:gd name="connsiteY171" fmla="*/ 6853 h 99959"/>
                <a:gd name="connsiteX172" fmla="*/ 31098 w 122929"/>
                <a:gd name="connsiteY172" fmla="*/ 5539 h 99959"/>
                <a:gd name="connsiteX173" fmla="*/ 31481 w 122929"/>
                <a:gd name="connsiteY173" fmla="*/ 4522 h 99959"/>
                <a:gd name="connsiteX174" fmla="*/ 32584 w 122929"/>
                <a:gd name="connsiteY174" fmla="*/ 4084 h 99959"/>
                <a:gd name="connsiteX175" fmla="*/ 33696 w 122929"/>
                <a:gd name="connsiteY175" fmla="*/ 3927 h 99959"/>
                <a:gd name="connsiteX176" fmla="*/ 34697 w 122929"/>
                <a:gd name="connsiteY176" fmla="*/ 2957 h 99959"/>
                <a:gd name="connsiteX177" fmla="*/ 35957 w 122929"/>
                <a:gd name="connsiteY177" fmla="*/ 1056 h 99959"/>
                <a:gd name="connsiteX178" fmla="*/ 36489 w 122929"/>
                <a:gd name="connsiteY178" fmla="*/ 0 h 99959"/>
                <a:gd name="connsiteX179" fmla="*/ 38851 w 122929"/>
                <a:gd name="connsiteY179" fmla="*/ 602 h 99959"/>
                <a:gd name="connsiteX180" fmla="*/ 39172 w 122929"/>
                <a:gd name="connsiteY180" fmla="*/ 2308 h 99959"/>
                <a:gd name="connsiteX181" fmla="*/ 39594 w 122929"/>
                <a:gd name="connsiteY181" fmla="*/ 2668 h 99959"/>
                <a:gd name="connsiteX182" fmla="*/ 40572 w 122929"/>
                <a:gd name="connsiteY182" fmla="*/ 2464 h 99959"/>
                <a:gd name="connsiteX183" fmla="*/ 42199 w 122929"/>
                <a:gd name="connsiteY183" fmla="*/ 1752 h 99959"/>
                <a:gd name="connsiteX184" fmla="*/ 43498 w 122929"/>
                <a:gd name="connsiteY184" fmla="*/ 2300 h 99959"/>
                <a:gd name="connsiteX185" fmla="*/ 45172 w 122929"/>
                <a:gd name="connsiteY185" fmla="*/ 4326 h 99959"/>
                <a:gd name="connsiteX186" fmla="*/ 47480 w 122929"/>
                <a:gd name="connsiteY186" fmla="*/ 6462 h 99959"/>
                <a:gd name="connsiteX187" fmla="*/ 48732 w 122929"/>
                <a:gd name="connsiteY187" fmla="*/ 7902 h 99959"/>
                <a:gd name="connsiteX188" fmla="*/ 49225 w 122929"/>
                <a:gd name="connsiteY188" fmla="*/ 8887 h 99959"/>
                <a:gd name="connsiteX189" fmla="*/ 50406 w 122929"/>
                <a:gd name="connsiteY189" fmla="*/ 9850 h 99959"/>
                <a:gd name="connsiteX190" fmla="*/ 52135 w 122929"/>
                <a:gd name="connsiteY190" fmla="*/ 10976 h 99959"/>
                <a:gd name="connsiteX191" fmla="*/ 53512 w 122929"/>
                <a:gd name="connsiteY191" fmla="*/ 12744 h 99959"/>
                <a:gd name="connsiteX192" fmla="*/ 54741 w 122929"/>
                <a:gd name="connsiteY192" fmla="*/ 16844 h 99959"/>
                <a:gd name="connsiteX193" fmla="*/ 55985 w 122929"/>
                <a:gd name="connsiteY193" fmla="*/ 17790 h 99959"/>
                <a:gd name="connsiteX194" fmla="*/ 60436 w 122929"/>
                <a:gd name="connsiteY194" fmla="*/ 19347 h 99959"/>
                <a:gd name="connsiteX195" fmla="*/ 62001 w 122929"/>
                <a:gd name="connsiteY195" fmla="*/ 19668 h 99959"/>
                <a:gd name="connsiteX196" fmla="*/ 66374 w 122929"/>
                <a:gd name="connsiteY196" fmla="*/ 20216 h 99959"/>
                <a:gd name="connsiteX197" fmla="*/ 67915 w 122929"/>
                <a:gd name="connsiteY197" fmla="*/ 19825 h 99959"/>
                <a:gd name="connsiteX198" fmla="*/ 70168 w 122929"/>
                <a:gd name="connsiteY198" fmla="*/ 16296 h 99959"/>
                <a:gd name="connsiteX199" fmla="*/ 72194 w 122929"/>
                <a:gd name="connsiteY199" fmla="*/ 12658 h 99959"/>
                <a:gd name="connsiteX200" fmla="*/ 74088 w 122929"/>
                <a:gd name="connsiteY200" fmla="*/ 11899 h 99959"/>
                <a:gd name="connsiteX201" fmla="*/ 77507 w 122929"/>
                <a:gd name="connsiteY201" fmla="*/ 10139 h 99959"/>
                <a:gd name="connsiteX202" fmla="*/ 79557 w 122929"/>
                <a:gd name="connsiteY202" fmla="*/ 8473 h 99959"/>
                <a:gd name="connsiteX203" fmla="*/ 80417 w 122929"/>
                <a:gd name="connsiteY203" fmla="*/ 6673 h 99959"/>
                <a:gd name="connsiteX204" fmla="*/ 82349 w 122929"/>
                <a:gd name="connsiteY204" fmla="*/ 3278 h 99959"/>
                <a:gd name="connsiteX205" fmla="*/ 83547 w 122929"/>
                <a:gd name="connsiteY205" fmla="*/ 1377 h 99959"/>
                <a:gd name="connsiteX206" fmla="*/ 17227 w 122929"/>
                <a:gd name="connsiteY206" fmla="*/ 37106 h 99959"/>
                <a:gd name="connsiteX207" fmla="*/ 17446 w 122929"/>
                <a:gd name="connsiteY207" fmla="*/ 36152 h 99959"/>
                <a:gd name="connsiteX208" fmla="*/ 16828 w 122929"/>
                <a:gd name="connsiteY208" fmla="*/ 35722 h 99959"/>
                <a:gd name="connsiteX209" fmla="*/ 16179 w 122929"/>
                <a:gd name="connsiteY209" fmla="*/ 35698 h 99959"/>
                <a:gd name="connsiteX210" fmla="*/ 15615 w 122929"/>
                <a:gd name="connsiteY210" fmla="*/ 36176 h 99959"/>
                <a:gd name="connsiteX211" fmla="*/ 15615 w 122929"/>
                <a:gd name="connsiteY211" fmla="*/ 37365 h 99959"/>
                <a:gd name="connsiteX212" fmla="*/ 16398 w 122929"/>
                <a:gd name="connsiteY212" fmla="*/ 37576 h 99959"/>
                <a:gd name="connsiteX213" fmla="*/ 17227 w 122929"/>
                <a:gd name="connsiteY213" fmla="*/ 37106 h 99959"/>
                <a:gd name="connsiteX214" fmla="*/ 5617 w 122929"/>
                <a:gd name="connsiteY214" fmla="*/ 25223 h 99959"/>
                <a:gd name="connsiteX215" fmla="*/ 5140 w 122929"/>
                <a:gd name="connsiteY215" fmla="*/ 25551 h 99959"/>
                <a:gd name="connsiteX216" fmla="*/ 4412 w 122929"/>
                <a:gd name="connsiteY216" fmla="*/ 25223 h 99959"/>
                <a:gd name="connsiteX217" fmla="*/ 4193 w 122929"/>
                <a:gd name="connsiteY217" fmla="*/ 24487 h 99959"/>
                <a:gd name="connsiteX218" fmla="*/ 4248 w 122929"/>
                <a:gd name="connsiteY218" fmla="*/ 23713 h 99959"/>
                <a:gd name="connsiteX219" fmla="*/ 4968 w 122929"/>
                <a:gd name="connsiteY219" fmla="*/ 23533 h 99959"/>
                <a:gd name="connsiteX220" fmla="*/ 5554 w 122929"/>
                <a:gd name="connsiteY220" fmla="*/ 23752 h 99959"/>
                <a:gd name="connsiteX221" fmla="*/ 5719 w 122929"/>
                <a:gd name="connsiteY221" fmla="*/ 24448 h 99959"/>
                <a:gd name="connsiteX222" fmla="*/ 5617 w 122929"/>
                <a:gd name="connsiteY222" fmla="*/ 25223 h 99959"/>
                <a:gd name="connsiteX223" fmla="*/ 29565 w 122929"/>
                <a:gd name="connsiteY223" fmla="*/ 86551 h 99959"/>
                <a:gd name="connsiteX224" fmla="*/ 25332 w 122929"/>
                <a:gd name="connsiteY224" fmla="*/ 85706 h 99959"/>
                <a:gd name="connsiteX225" fmla="*/ 17720 w 122929"/>
                <a:gd name="connsiteY225" fmla="*/ 83883 h 99959"/>
                <a:gd name="connsiteX226" fmla="*/ 15623 w 122929"/>
                <a:gd name="connsiteY226" fmla="*/ 82944 h 99959"/>
                <a:gd name="connsiteX227" fmla="*/ 13644 w 122929"/>
                <a:gd name="connsiteY227" fmla="*/ 80417 h 99959"/>
                <a:gd name="connsiteX228" fmla="*/ 12463 w 122929"/>
                <a:gd name="connsiteY228" fmla="*/ 79197 h 99959"/>
                <a:gd name="connsiteX229" fmla="*/ 10718 w 122929"/>
                <a:gd name="connsiteY229" fmla="*/ 77632 h 99959"/>
                <a:gd name="connsiteX230" fmla="*/ 9278 w 122929"/>
                <a:gd name="connsiteY230" fmla="*/ 77037 h 99959"/>
                <a:gd name="connsiteX231" fmla="*/ 8191 w 122929"/>
                <a:gd name="connsiteY231" fmla="*/ 75942 h 99959"/>
                <a:gd name="connsiteX232" fmla="*/ 7573 w 122929"/>
                <a:gd name="connsiteY232" fmla="*/ 74323 h 99959"/>
                <a:gd name="connsiteX233" fmla="*/ 6658 w 122929"/>
                <a:gd name="connsiteY233" fmla="*/ 72867 h 99959"/>
                <a:gd name="connsiteX234" fmla="*/ 5093 w 122929"/>
                <a:gd name="connsiteY234" fmla="*/ 71154 h 99959"/>
                <a:gd name="connsiteX235" fmla="*/ 1533 w 122929"/>
                <a:gd name="connsiteY235" fmla="*/ 65325 h 99959"/>
                <a:gd name="connsiteX236" fmla="*/ 1072 w 122929"/>
                <a:gd name="connsiteY236" fmla="*/ 64715 h 99959"/>
                <a:gd name="connsiteX237" fmla="*/ 329 w 122929"/>
                <a:gd name="connsiteY237" fmla="*/ 63745 h 99959"/>
                <a:gd name="connsiteX238" fmla="*/ 0 w 122929"/>
                <a:gd name="connsiteY238" fmla="*/ 63205 h 99959"/>
                <a:gd name="connsiteX239" fmla="*/ 2167 w 122929"/>
                <a:gd name="connsiteY239" fmla="*/ 62760 h 99959"/>
                <a:gd name="connsiteX240" fmla="*/ 5774 w 122929"/>
                <a:gd name="connsiteY240" fmla="*/ 61453 h 99959"/>
                <a:gd name="connsiteX241" fmla="*/ 6760 w 122929"/>
                <a:gd name="connsiteY241" fmla="*/ 62087 h 99959"/>
                <a:gd name="connsiteX242" fmla="*/ 7815 w 122929"/>
                <a:gd name="connsiteY242" fmla="*/ 63409 h 99959"/>
                <a:gd name="connsiteX243" fmla="*/ 8348 w 122929"/>
                <a:gd name="connsiteY243" fmla="*/ 64543 h 99959"/>
                <a:gd name="connsiteX244" fmla="*/ 8441 w 122929"/>
                <a:gd name="connsiteY244" fmla="*/ 66640 h 99959"/>
                <a:gd name="connsiteX245" fmla="*/ 8872 w 122929"/>
                <a:gd name="connsiteY245" fmla="*/ 66976 h 99959"/>
                <a:gd name="connsiteX246" fmla="*/ 10632 w 122929"/>
                <a:gd name="connsiteY246" fmla="*/ 66272 h 99959"/>
                <a:gd name="connsiteX247" fmla="*/ 11422 w 122929"/>
                <a:gd name="connsiteY247" fmla="*/ 67117 h 99959"/>
                <a:gd name="connsiteX248" fmla="*/ 12776 w 122929"/>
                <a:gd name="connsiteY248" fmla="*/ 68126 h 99959"/>
                <a:gd name="connsiteX249" fmla="*/ 15123 w 122929"/>
                <a:gd name="connsiteY249" fmla="*/ 69128 h 99959"/>
                <a:gd name="connsiteX250" fmla="*/ 18502 w 122929"/>
                <a:gd name="connsiteY250" fmla="*/ 67555 h 99959"/>
                <a:gd name="connsiteX251" fmla="*/ 20185 w 122929"/>
                <a:gd name="connsiteY251" fmla="*/ 67148 h 99959"/>
                <a:gd name="connsiteX252" fmla="*/ 21569 w 122929"/>
                <a:gd name="connsiteY252" fmla="*/ 67180 h 99959"/>
                <a:gd name="connsiteX253" fmla="*/ 22320 w 122929"/>
                <a:gd name="connsiteY253" fmla="*/ 67673 h 99959"/>
                <a:gd name="connsiteX254" fmla="*/ 22586 w 122929"/>
                <a:gd name="connsiteY254" fmla="*/ 69300 h 99959"/>
                <a:gd name="connsiteX255" fmla="*/ 22312 w 122929"/>
                <a:gd name="connsiteY255" fmla="*/ 71311 h 99959"/>
                <a:gd name="connsiteX256" fmla="*/ 21921 w 122929"/>
                <a:gd name="connsiteY256" fmla="*/ 72414 h 99959"/>
                <a:gd name="connsiteX257" fmla="*/ 22633 w 122929"/>
                <a:gd name="connsiteY257" fmla="*/ 73212 h 99959"/>
                <a:gd name="connsiteX258" fmla="*/ 25403 w 122929"/>
                <a:gd name="connsiteY258" fmla="*/ 75144 h 99959"/>
                <a:gd name="connsiteX259" fmla="*/ 26553 w 122929"/>
                <a:gd name="connsiteY259" fmla="*/ 76216 h 99959"/>
                <a:gd name="connsiteX260" fmla="*/ 25997 w 122929"/>
                <a:gd name="connsiteY260" fmla="*/ 78070 h 99959"/>
                <a:gd name="connsiteX261" fmla="*/ 28062 w 122929"/>
                <a:gd name="connsiteY261" fmla="*/ 82600 h 99959"/>
                <a:gd name="connsiteX262" fmla="*/ 28759 w 122929"/>
                <a:gd name="connsiteY262" fmla="*/ 84360 h 99959"/>
                <a:gd name="connsiteX263" fmla="*/ 29565 w 122929"/>
                <a:gd name="connsiteY263" fmla="*/ 86551 h 99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22929" h="99959">
                  <a:moveTo>
                    <a:pt x="83547" y="1377"/>
                  </a:moveTo>
                  <a:lnTo>
                    <a:pt x="85565" y="3074"/>
                  </a:lnTo>
                  <a:lnTo>
                    <a:pt x="89062" y="7675"/>
                  </a:lnTo>
                  <a:lnTo>
                    <a:pt x="94045" y="15138"/>
                  </a:lnTo>
                  <a:lnTo>
                    <a:pt x="95266" y="17251"/>
                  </a:lnTo>
                  <a:lnTo>
                    <a:pt x="96072" y="19692"/>
                  </a:lnTo>
                  <a:lnTo>
                    <a:pt x="96768" y="22641"/>
                  </a:lnTo>
                  <a:lnTo>
                    <a:pt x="97910" y="25246"/>
                  </a:lnTo>
                  <a:lnTo>
                    <a:pt x="102964" y="31794"/>
                  </a:lnTo>
                  <a:lnTo>
                    <a:pt x="105147" y="34212"/>
                  </a:lnTo>
                  <a:lnTo>
                    <a:pt x="108707" y="37326"/>
                  </a:lnTo>
                  <a:lnTo>
                    <a:pt x="109974" y="38022"/>
                  </a:lnTo>
                  <a:lnTo>
                    <a:pt x="111632" y="38217"/>
                  </a:lnTo>
                  <a:lnTo>
                    <a:pt x="114691" y="38225"/>
                  </a:lnTo>
                  <a:lnTo>
                    <a:pt x="117508" y="39446"/>
                  </a:lnTo>
                  <a:lnTo>
                    <a:pt x="118901" y="40299"/>
                  </a:lnTo>
                  <a:lnTo>
                    <a:pt x="120340" y="41535"/>
                  </a:lnTo>
                  <a:lnTo>
                    <a:pt x="121631" y="42966"/>
                  </a:lnTo>
                  <a:lnTo>
                    <a:pt x="122930" y="46768"/>
                  </a:lnTo>
                  <a:lnTo>
                    <a:pt x="118040" y="45517"/>
                  </a:lnTo>
                  <a:lnTo>
                    <a:pt x="113111" y="45712"/>
                  </a:lnTo>
                  <a:lnTo>
                    <a:pt x="110334" y="46526"/>
                  </a:lnTo>
                  <a:lnTo>
                    <a:pt x="107627" y="47645"/>
                  </a:lnTo>
                  <a:lnTo>
                    <a:pt x="105037" y="49217"/>
                  </a:lnTo>
                  <a:lnTo>
                    <a:pt x="103418" y="52276"/>
                  </a:lnTo>
                  <a:lnTo>
                    <a:pt x="102057" y="59333"/>
                  </a:lnTo>
                  <a:lnTo>
                    <a:pt x="100062" y="65912"/>
                  </a:lnTo>
                  <a:lnTo>
                    <a:pt x="100132" y="68948"/>
                  </a:lnTo>
                  <a:lnTo>
                    <a:pt x="101000" y="71866"/>
                  </a:lnTo>
                  <a:lnTo>
                    <a:pt x="100899" y="73243"/>
                  </a:lnTo>
                  <a:lnTo>
                    <a:pt x="99991" y="73830"/>
                  </a:lnTo>
                  <a:lnTo>
                    <a:pt x="98849" y="75066"/>
                  </a:lnTo>
                  <a:lnTo>
                    <a:pt x="97324" y="81059"/>
                  </a:lnTo>
                  <a:lnTo>
                    <a:pt x="96565" y="82255"/>
                  </a:lnTo>
                  <a:lnTo>
                    <a:pt x="95587" y="82999"/>
                  </a:lnTo>
                  <a:lnTo>
                    <a:pt x="95320" y="82295"/>
                  </a:lnTo>
                  <a:lnTo>
                    <a:pt x="95383" y="80722"/>
                  </a:lnTo>
                  <a:lnTo>
                    <a:pt x="93232" y="79337"/>
                  </a:lnTo>
                  <a:lnTo>
                    <a:pt x="92097" y="80894"/>
                  </a:lnTo>
                  <a:lnTo>
                    <a:pt x="91307" y="84188"/>
                  </a:lnTo>
                  <a:lnTo>
                    <a:pt x="89735" y="87638"/>
                  </a:lnTo>
                  <a:lnTo>
                    <a:pt x="89656" y="88295"/>
                  </a:lnTo>
                  <a:lnTo>
                    <a:pt x="90048" y="98927"/>
                  </a:lnTo>
                  <a:lnTo>
                    <a:pt x="89422" y="98880"/>
                  </a:lnTo>
                  <a:lnTo>
                    <a:pt x="84923" y="99960"/>
                  </a:lnTo>
                  <a:lnTo>
                    <a:pt x="83984" y="99616"/>
                  </a:lnTo>
                  <a:lnTo>
                    <a:pt x="80135" y="94718"/>
                  </a:lnTo>
                  <a:lnTo>
                    <a:pt x="79337" y="94178"/>
                  </a:lnTo>
                  <a:lnTo>
                    <a:pt x="77679" y="93959"/>
                  </a:lnTo>
                  <a:lnTo>
                    <a:pt x="76701" y="93154"/>
                  </a:lnTo>
                  <a:lnTo>
                    <a:pt x="75911" y="91839"/>
                  </a:lnTo>
                  <a:lnTo>
                    <a:pt x="75457" y="90861"/>
                  </a:lnTo>
                  <a:lnTo>
                    <a:pt x="71475" y="88201"/>
                  </a:lnTo>
                  <a:lnTo>
                    <a:pt x="70888" y="87223"/>
                  </a:lnTo>
                  <a:lnTo>
                    <a:pt x="70802" y="86363"/>
                  </a:lnTo>
                  <a:lnTo>
                    <a:pt x="71389" y="85588"/>
                  </a:lnTo>
                  <a:lnTo>
                    <a:pt x="72062" y="84939"/>
                  </a:lnTo>
                  <a:lnTo>
                    <a:pt x="74009" y="84274"/>
                  </a:lnTo>
                  <a:lnTo>
                    <a:pt x="76278" y="83703"/>
                  </a:lnTo>
                  <a:lnTo>
                    <a:pt x="77006" y="83288"/>
                  </a:lnTo>
                  <a:lnTo>
                    <a:pt x="77374" y="82576"/>
                  </a:lnTo>
                  <a:lnTo>
                    <a:pt x="77350" y="81434"/>
                  </a:lnTo>
                  <a:lnTo>
                    <a:pt x="76982" y="80307"/>
                  </a:lnTo>
                  <a:lnTo>
                    <a:pt x="73720" y="78266"/>
                  </a:lnTo>
                  <a:lnTo>
                    <a:pt x="73360" y="77382"/>
                  </a:lnTo>
                  <a:lnTo>
                    <a:pt x="73259" y="76302"/>
                  </a:lnTo>
                  <a:lnTo>
                    <a:pt x="73438" y="75168"/>
                  </a:lnTo>
                  <a:lnTo>
                    <a:pt x="73947" y="74283"/>
                  </a:lnTo>
                  <a:lnTo>
                    <a:pt x="76607" y="73079"/>
                  </a:lnTo>
                  <a:lnTo>
                    <a:pt x="78031" y="71827"/>
                  </a:lnTo>
                  <a:lnTo>
                    <a:pt x="77147" y="70434"/>
                  </a:lnTo>
                  <a:lnTo>
                    <a:pt x="74276" y="67250"/>
                  </a:lnTo>
                  <a:lnTo>
                    <a:pt x="70865" y="63745"/>
                  </a:lnTo>
                  <a:lnTo>
                    <a:pt x="68588" y="63714"/>
                  </a:lnTo>
                  <a:lnTo>
                    <a:pt x="65967" y="64747"/>
                  </a:lnTo>
                  <a:lnTo>
                    <a:pt x="61774" y="67735"/>
                  </a:lnTo>
                  <a:lnTo>
                    <a:pt x="59458" y="69010"/>
                  </a:lnTo>
                  <a:lnTo>
                    <a:pt x="56431" y="71123"/>
                  </a:lnTo>
                  <a:lnTo>
                    <a:pt x="53137" y="73470"/>
                  </a:lnTo>
                  <a:lnTo>
                    <a:pt x="50437" y="75958"/>
                  </a:lnTo>
                  <a:lnTo>
                    <a:pt x="48756" y="78015"/>
                  </a:lnTo>
                  <a:lnTo>
                    <a:pt x="45767" y="78907"/>
                  </a:lnTo>
                  <a:lnTo>
                    <a:pt x="44241" y="80628"/>
                  </a:lnTo>
                  <a:lnTo>
                    <a:pt x="39227" y="85776"/>
                  </a:lnTo>
                  <a:lnTo>
                    <a:pt x="37818" y="85714"/>
                  </a:lnTo>
                  <a:lnTo>
                    <a:pt x="37732" y="83155"/>
                  </a:lnTo>
                  <a:lnTo>
                    <a:pt x="37803" y="81129"/>
                  </a:lnTo>
                  <a:lnTo>
                    <a:pt x="37482" y="79963"/>
                  </a:lnTo>
                  <a:lnTo>
                    <a:pt x="35855" y="78359"/>
                  </a:lnTo>
                  <a:lnTo>
                    <a:pt x="35831" y="77671"/>
                  </a:lnTo>
                  <a:lnTo>
                    <a:pt x="36269" y="77241"/>
                  </a:lnTo>
                  <a:lnTo>
                    <a:pt x="37513" y="77499"/>
                  </a:lnTo>
                  <a:lnTo>
                    <a:pt x="39117" y="77405"/>
                  </a:lnTo>
                  <a:lnTo>
                    <a:pt x="39884" y="76771"/>
                  </a:lnTo>
                  <a:lnTo>
                    <a:pt x="38170" y="74659"/>
                  </a:lnTo>
                  <a:lnTo>
                    <a:pt x="36645" y="73243"/>
                  </a:lnTo>
                  <a:lnTo>
                    <a:pt x="35354" y="72288"/>
                  </a:lnTo>
                  <a:lnTo>
                    <a:pt x="35065" y="71717"/>
                  </a:lnTo>
                  <a:lnTo>
                    <a:pt x="35065" y="71311"/>
                  </a:lnTo>
                  <a:lnTo>
                    <a:pt x="35338" y="70825"/>
                  </a:lnTo>
                  <a:lnTo>
                    <a:pt x="37545" y="69660"/>
                  </a:lnTo>
                  <a:lnTo>
                    <a:pt x="37763" y="68588"/>
                  </a:lnTo>
                  <a:lnTo>
                    <a:pt x="37615" y="67391"/>
                  </a:lnTo>
                  <a:lnTo>
                    <a:pt x="34110" y="65623"/>
                  </a:lnTo>
                  <a:lnTo>
                    <a:pt x="31489" y="66272"/>
                  </a:lnTo>
                  <a:lnTo>
                    <a:pt x="29134" y="64285"/>
                  </a:lnTo>
                  <a:lnTo>
                    <a:pt x="27625" y="62752"/>
                  </a:lnTo>
                  <a:lnTo>
                    <a:pt x="25739" y="61101"/>
                  </a:lnTo>
                  <a:lnTo>
                    <a:pt x="24057" y="60194"/>
                  </a:lnTo>
                  <a:lnTo>
                    <a:pt x="22437" y="58120"/>
                  </a:lnTo>
                  <a:lnTo>
                    <a:pt x="19629" y="55984"/>
                  </a:lnTo>
                  <a:lnTo>
                    <a:pt x="17830" y="55374"/>
                  </a:lnTo>
                  <a:lnTo>
                    <a:pt x="17853" y="55046"/>
                  </a:lnTo>
                  <a:lnTo>
                    <a:pt x="18181" y="54654"/>
                  </a:lnTo>
                  <a:lnTo>
                    <a:pt x="18933" y="54326"/>
                  </a:lnTo>
                  <a:lnTo>
                    <a:pt x="23940" y="54412"/>
                  </a:lnTo>
                  <a:lnTo>
                    <a:pt x="24550" y="54028"/>
                  </a:lnTo>
                  <a:lnTo>
                    <a:pt x="24863" y="53105"/>
                  </a:lnTo>
                  <a:lnTo>
                    <a:pt x="25544" y="51744"/>
                  </a:lnTo>
                  <a:lnTo>
                    <a:pt x="26342" y="49741"/>
                  </a:lnTo>
                  <a:lnTo>
                    <a:pt x="26279" y="48052"/>
                  </a:lnTo>
                  <a:lnTo>
                    <a:pt x="21248" y="45321"/>
                  </a:lnTo>
                  <a:lnTo>
                    <a:pt x="17603" y="42802"/>
                  </a:lnTo>
                  <a:lnTo>
                    <a:pt x="15076" y="39485"/>
                  </a:lnTo>
                  <a:lnTo>
                    <a:pt x="13362" y="36441"/>
                  </a:lnTo>
                  <a:lnTo>
                    <a:pt x="13425" y="35417"/>
                  </a:lnTo>
                  <a:lnTo>
                    <a:pt x="13918" y="34446"/>
                  </a:lnTo>
                  <a:lnTo>
                    <a:pt x="17830" y="31638"/>
                  </a:lnTo>
                  <a:lnTo>
                    <a:pt x="18096" y="30910"/>
                  </a:lnTo>
                  <a:lnTo>
                    <a:pt x="18010" y="30418"/>
                  </a:lnTo>
                  <a:lnTo>
                    <a:pt x="16609" y="28978"/>
                  </a:lnTo>
                  <a:lnTo>
                    <a:pt x="14857" y="27491"/>
                  </a:lnTo>
                  <a:lnTo>
                    <a:pt x="14309" y="26396"/>
                  </a:lnTo>
                  <a:lnTo>
                    <a:pt x="13206" y="25841"/>
                  </a:lnTo>
                  <a:lnTo>
                    <a:pt x="11109" y="25801"/>
                  </a:lnTo>
                  <a:lnTo>
                    <a:pt x="7432" y="23971"/>
                  </a:lnTo>
                  <a:lnTo>
                    <a:pt x="6650" y="23791"/>
                  </a:lnTo>
                  <a:lnTo>
                    <a:pt x="6478" y="23431"/>
                  </a:lnTo>
                  <a:lnTo>
                    <a:pt x="6658" y="23063"/>
                  </a:lnTo>
                  <a:lnTo>
                    <a:pt x="9278" y="22320"/>
                  </a:lnTo>
                  <a:lnTo>
                    <a:pt x="9239" y="21710"/>
                  </a:lnTo>
                  <a:lnTo>
                    <a:pt x="8441" y="20904"/>
                  </a:lnTo>
                  <a:lnTo>
                    <a:pt x="6963" y="20317"/>
                  </a:lnTo>
                  <a:lnTo>
                    <a:pt x="5602" y="18854"/>
                  </a:lnTo>
                  <a:lnTo>
                    <a:pt x="5132" y="17540"/>
                  </a:lnTo>
                  <a:lnTo>
                    <a:pt x="9865" y="13691"/>
                  </a:lnTo>
                  <a:lnTo>
                    <a:pt x="11266" y="12917"/>
                  </a:lnTo>
                  <a:lnTo>
                    <a:pt x="14364" y="13628"/>
                  </a:lnTo>
                  <a:lnTo>
                    <a:pt x="20802" y="16187"/>
                  </a:lnTo>
                  <a:lnTo>
                    <a:pt x="20364" y="17603"/>
                  </a:lnTo>
                  <a:lnTo>
                    <a:pt x="21014" y="18401"/>
                  </a:lnTo>
                  <a:lnTo>
                    <a:pt x="22492" y="19480"/>
                  </a:lnTo>
                  <a:lnTo>
                    <a:pt x="25332" y="20575"/>
                  </a:lnTo>
                  <a:lnTo>
                    <a:pt x="27734" y="21139"/>
                  </a:lnTo>
                  <a:lnTo>
                    <a:pt x="28947" y="20654"/>
                  </a:lnTo>
                  <a:lnTo>
                    <a:pt x="30793" y="20247"/>
                  </a:lnTo>
                  <a:lnTo>
                    <a:pt x="33195" y="21514"/>
                  </a:lnTo>
                  <a:lnTo>
                    <a:pt x="35409" y="23118"/>
                  </a:lnTo>
                  <a:lnTo>
                    <a:pt x="36512" y="23768"/>
                  </a:lnTo>
                  <a:lnTo>
                    <a:pt x="37106" y="23963"/>
                  </a:lnTo>
                  <a:lnTo>
                    <a:pt x="38789" y="23431"/>
                  </a:lnTo>
                  <a:lnTo>
                    <a:pt x="40807" y="21366"/>
                  </a:lnTo>
                  <a:lnTo>
                    <a:pt x="41605" y="18870"/>
                  </a:lnTo>
                  <a:lnTo>
                    <a:pt x="41824" y="17665"/>
                  </a:lnTo>
                  <a:lnTo>
                    <a:pt x="40650" y="16007"/>
                  </a:lnTo>
                  <a:lnTo>
                    <a:pt x="38225" y="14207"/>
                  </a:lnTo>
                  <a:lnTo>
                    <a:pt x="35511" y="12627"/>
                  </a:lnTo>
                  <a:lnTo>
                    <a:pt x="33766" y="11227"/>
                  </a:lnTo>
                  <a:lnTo>
                    <a:pt x="32647" y="8465"/>
                  </a:lnTo>
                  <a:lnTo>
                    <a:pt x="31521" y="8160"/>
                  </a:lnTo>
                  <a:lnTo>
                    <a:pt x="31239" y="7800"/>
                  </a:lnTo>
                  <a:lnTo>
                    <a:pt x="31051" y="6853"/>
                  </a:lnTo>
                  <a:lnTo>
                    <a:pt x="31098" y="5539"/>
                  </a:lnTo>
                  <a:lnTo>
                    <a:pt x="31481" y="4522"/>
                  </a:lnTo>
                  <a:lnTo>
                    <a:pt x="32584" y="4084"/>
                  </a:lnTo>
                  <a:lnTo>
                    <a:pt x="33696" y="3927"/>
                  </a:lnTo>
                  <a:lnTo>
                    <a:pt x="34697" y="2957"/>
                  </a:lnTo>
                  <a:lnTo>
                    <a:pt x="35957" y="1056"/>
                  </a:lnTo>
                  <a:lnTo>
                    <a:pt x="36489" y="0"/>
                  </a:lnTo>
                  <a:lnTo>
                    <a:pt x="38851" y="602"/>
                  </a:lnTo>
                  <a:lnTo>
                    <a:pt x="39172" y="2308"/>
                  </a:lnTo>
                  <a:lnTo>
                    <a:pt x="39594" y="2668"/>
                  </a:lnTo>
                  <a:lnTo>
                    <a:pt x="40572" y="2464"/>
                  </a:lnTo>
                  <a:lnTo>
                    <a:pt x="42199" y="1752"/>
                  </a:lnTo>
                  <a:lnTo>
                    <a:pt x="43498" y="2300"/>
                  </a:lnTo>
                  <a:lnTo>
                    <a:pt x="45172" y="4326"/>
                  </a:lnTo>
                  <a:lnTo>
                    <a:pt x="47480" y="6462"/>
                  </a:lnTo>
                  <a:lnTo>
                    <a:pt x="48732" y="7902"/>
                  </a:lnTo>
                  <a:lnTo>
                    <a:pt x="49225" y="8887"/>
                  </a:lnTo>
                  <a:lnTo>
                    <a:pt x="50406" y="9850"/>
                  </a:lnTo>
                  <a:lnTo>
                    <a:pt x="52135" y="10976"/>
                  </a:lnTo>
                  <a:lnTo>
                    <a:pt x="53512" y="12744"/>
                  </a:lnTo>
                  <a:lnTo>
                    <a:pt x="54741" y="16844"/>
                  </a:lnTo>
                  <a:lnTo>
                    <a:pt x="55985" y="17790"/>
                  </a:lnTo>
                  <a:lnTo>
                    <a:pt x="60436" y="19347"/>
                  </a:lnTo>
                  <a:lnTo>
                    <a:pt x="62001" y="19668"/>
                  </a:lnTo>
                  <a:lnTo>
                    <a:pt x="66374" y="20216"/>
                  </a:lnTo>
                  <a:lnTo>
                    <a:pt x="67915" y="19825"/>
                  </a:lnTo>
                  <a:lnTo>
                    <a:pt x="70168" y="16296"/>
                  </a:lnTo>
                  <a:lnTo>
                    <a:pt x="72194" y="12658"/>
                  </a:lnTo>
                  <a:lnTo>
                    <a:pt x="74088" y="11899"/>
                  </a:lnTo>
                  <a:lnTo>
                    <a:pt x="77507" y="10139"/>
                  </a:lnTo>
                  <a:lnTo>
                    <a:pt x="79557" y="8473"/>
                  </a:lnTo>
                  <a:lnTo>
                    <a:pt x="80417" y="6673"/>
                  </a:lnTo>
                  <a:lnTo>
                    <a:pt x="82349" y="3278"/>
                  </a:lnTo>
                  <a:lnTo>
                    <a:pt x="83547" y="1377"/>
                  </a:lnTo>
                  <a:close/>
                  <a:moveTo>
                    <a:pt x="17227" y="37106"/>
                  </a:moveTo>
                  <a:lnTo>
                    <a:pt x="17446" y="36152"/>
                  </a:lnTo>
                  <a:lnTo>
                    <a:pt x="16828" y="35722"/>
                  </a:lnTo>
                  <a:lnTo>
                    <a:pt x="16179" y="35698"/>
                  </a:lnTo>
                  <a:lnTo>
                    <a:pt x="15615" y="36176"/>
                  </a:lnTo>
                  <a:lnTo>
                    <a:pt x="15615" y="37365"/>
                  </a:lnTo>
                  <a:lnTo>
                    <a:pt x="16398" y="37576"/>
                  </a:lnTo>
                  <a:lnTo>
                    <a:pt x="17227" y="37106"/>
                  </a:lnTo>
                  <a:close/>
                  <a:moveTo>
                    <a:pt x="5617" y="25223"/>
                  </a:moveTo>
                  <a:lnTo>
                    <a:pt x="5140" y="25551"/>
                  </a:lnTo>
                  <a:lnTo>
                    <a:pt x="4412" y="25223"/>
                  </a:lnTo>
                  <a:lnTo>
                    <a:pt x="4193" y="24487"/>
                  </a:lnTo>
                  <a:lnTo>
                    <a:pt x="4248" y="23713"/>
                  </a:lnTo>
                  <a:lnTo>
                    <a:pt x="4968" y="23533"/>
                  </a:lnTo>
                  <a:lnTo>
                    <a:pt x="5554" y="23752"/>
                  </a:lnTo>
                  <a:lnTo>
                    <a:pt x="5719" y="24448"/>
                  </a:lnTo>
                  <a:lnTo>
                    <a:pt x="5617" y="25223"/>
                  </a:lnTo>
                  <a:close/>
                  <a:moveTo>
                    <a:pt x="29565" y="86551"/>
                  </a:moveTo>
                  <a:lnTo>
                    <a:pt x="25332" y="85706"/>
                  </a:lnTo>
                  <a:lnTo>
                    <a:pt x="17720" y="83883"/>
                  </a:lnTo>
                  <a:lnTo>
                    <a:pt x="15623" y="82944"/>
                  </a:lnTo>
                  <a:lnTo>
                    <a:pt x="13644" y="80417"/>
                  </a:lnTo>
                  <a:lnTo>
                    <a:pt x="12463" y="79197"/>
                  </a:lnTo>
                  <a:lnTo>
                    <a:pt x="10718" y="77632"/>
                  </a:lnTo>
                  <a:lnTo>
                    <a:pt x="9278" y="77037"/>
                  </a:lnTo>
                  <a:lnTo>
                    <a:pt x="8191" y="75942"/>
                  </a:lnTo>
                  <a:lnTo>
                    <a:pt x="7573" y="74323"/>
                  </a:lnTo>
                  <a:lnTo>
                    <a:pt x="6658" y="72867"/>
                  </a:lnTo>
                  <a:lnTo>
                    <a:pt x="5093" y="71154"/>
                  </a:lnTo>
                  <a:lnTo>
                    <a:pt x="1533" y="65325"/>
                  </a:lnTo>
                  <a:lnTo>
                    <a:pt x="1072" y="64715"/>
                  </a:lnTo>
                  <a:lnTo>
                    <a:pt x="329" y="63745"/>
                  </a:lnTo>
                  <a:lnTo>
                    <a:pt x="0" y="63205"/>
                  </a:lnTo>
                  <a:lnTo>
                    <a:pt x="2167" y="62760"/>
                  </a:lnTo>
                  <a:lnTo>
                    <a:pt x="5774" y="61453"/>
                  </a:lnTo>
                  <a:lnTo>
                    <a:pt x="6760" y="62087"/>
                  </a:lnTo>
                  <a:lnTo>
                    <a:pt x="7815" y="63409"/>
                  </a:lnTo>
                  <a:lnTo>
                    <a:pt x="8348" y="64543"/>
                  </a:lnTo>
                  <a:lnTo>
                    <a:pt x="8441" y="66640"/>
                  </a:lnTo>
                  <a:lnTo>
                    <a:pt x="8872" y="66976"/>
                  </a:lnTo>
                  <a:lnTo>
                    <a:pt x="10632" y="66272"/>
                  </a:lnTo>
                  <a:lnTo>
                    <a:pt x="11422" y="67117"/>
                  </a:lnTo>
                  <a:lnTo>
                    <a:pt x="12776" y="68126"/>
                  </a:lnTo>
                  <a:lnTo>
                    <a:pt x="15123" y="69128"/>
                  </a:lnTo>
                  <a:lnTo>
                    <a:pt x="18502" y="67555"/>
                  </a:lnTo>
                  <a:lnTo>
                    <a:pt x="20185" y="67148"/>
                  </a:lnTo>
                  <a:lnTo>
                    <a:pt x="21569" y="67180"/>
                  </a:lnTo>
                  <a:lnTo>
                    <a:pt x="22320" y="67673"/>
                  </a:lnTo>
                  <a:lnTo>
                    <a:pt x="22586" y="69300"/>
                  </a:lnTo>
                  <a:lnTo>
                    <a:pt x="22312" y="71311"/>
                  </a:lnTo>
                  <a:lnTo>
                    <a:pt x="21921" y="72414"/>
                  </a:lnTo>
                  <a:lnTo>
                    <a:pt x="22633" y="73212"/>
                  </a:lnTo>
                  <a:lnTo>
                    <a:pt x="25403" y="75144"/>
                  </a:lnTo>
                  <a:lnTo>
                    <a:pt x="26553" y="76216"/>
                  </a:lnTo>
                  <a:lnTo>
                    <a:pt x="25997" y="78070"/>
                  </a:lnTo>
                  <a:lnTo>
                    <a:pt x="28062" y="82600"/>
                  </a:lnTo>
                  <a:lnTo>
                    <a:pt x="28759" y="84360"/>
                  </a:lnTo>
                  <a:lnTo>
                    <a:pt x="29565" y="8655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9" name="Freeform: Shape 588">
              <a:extLst>
                <a:ext uri="{FF2B5EF4-FFF2-40B4-BE49-F238E27FC236}">
                  <a16:creationId xmlns:a16="http://schemas.microsoft.com/office/drawing/2014/main" id="{D8242A57-A837-3B8A-AE40-DF7112F88E37}"/>
                </a:ext>
              </a:extLst>
            </p:cNvPr>
            <p:cNvSpPr>
              <a:spLocks/>
            </p:cNvSpPr>
            <p:nvPr/>
          </p:nvSpPr>
          <p:spPr>
            <a:xfrm>
              <a:off x="7596419" y="3537240"/>
              <a:ext cx="84469" cy="82545"/>
            </a:xfrm>
            <a:custGeom>
              <a:avLst/>
              <a:gdLst>
                <a:gd name="connsiteX0" fmla="*/ 25958 w 84469"/>
                <a:gd name="connsiteY0" fmla="*/ 0 h 82545"/>
                <a:gd name="connsiteX1" fmla="*/ 30496 w 84469"/>
                <a:gd name="connsiteY1" fmla="*/ 3255 h 82545"/>
                <a:gd name="connsiteX2" fmla="*/ 32366 w 84469"/>
                <a:gd name="connsiteY2" fmla="*/ 3740 h 82545"/>
                <a:gd name="connsiteX3" fmla="*/ 33421 w 84469"/>
                <a:gd name="connsiteY3" fmla="*/ 3294 h 82545"/>
                <a:gd name="connsiteX4" fmla="*/ 34854 w 84469"/>
                <a:gd name="connsiteY4" fmla="*/ 3497 h 82545"/>
                <a:gd name="connsiteX5" fmla="*/ 38045 w 84469"/>
                <a:gd name="connsiteY5" fmla="*/ 4452 h 82545"/>
                <a:gd name="connsiteX6" fmla="*/ 38773 w 84469"/>
                <a:gd name="connsiteY6" fmla="*/ 4850 h 82545"/>
                <a:gd name="connsiteX7" fmla="*/ 39735 w 84469"/>
                <a:gd name="connsiteY7" fmla="*/ 4780 h 82545"/>
                <a:gd name="connsiteX8" fmla="*/ 42090 w 84469"/>
                <a:gd name="connsiteY8" fmla="*/ 3513 h 82545"/>
                <a:gd name="connsiteX9" fmla="*/ 42896 w 84469"/>
                <a:gd name="connsiteY9" fmla="*/ 3669 h 82545"/>
                <a:gd name="connsiteX10" fmla="*/ 45587 w 84469"/>
                <a:gd name="connsiteY10" fmla="*/ 6157 h 82545"/>
                <a:gd name="connsiteX11" fmla="*/ 46941 w 84469"/>
                <a:gd name="connsiteY11" fmla="*/ 6188 h 82545"/>
                <a:gd name="connsiteX12" fmla="*/ 48568 w 84469"/>
                <a:gd name="connsiteY12" fmla="*/ 5116 h 82545"/>
                <a:gd name="connsiteX13" fmla="*/ 49616 w 84469"/>
                <a:gd name="connsiteY13" fmla="*/ 4186 h 82545"/>
                <a:gd name="connsiteX14" fmla="*/ 52714 w 84469"/>
                <a:gd name="connsiteY14" fmla="*/ 4882 h 82545"/>
                <a:gd name="connsiteX15" fmla="*/ 54482 w 84469"/>
                <a:gd name="connsiteY15" fmla="*/ 4459 h 82545"/>
                <a:gd name="connsiteX16" fmla="*/ 55953 w 84469"/>
                <a:gd name="connsiteY16" fmla="*/ 4420 h 82545"/>
                <a:gd name="connsiteX17" fmla="*/ 57549 w 84469"/>
                <a:gd name="connsiteY17" fmla="*/ 4843 h 82545"/>
                <a:gd name="connsiteX18" fmla="*/ 59004 w 84469"/>
                <a:gd name="connsiteY18" fmla="*/ 5422 h 82545"/>
                <a:gd name="connsiteX19" fmla="*/ 60421 w 84469"/>
                <a:gd name="connsiteY19" fmla="*/ 5922 h 82545"/>
                <a:gd name="connsiteX20" fmla="*/ 64246 w 84469"/>
                <a:gd name="connsiteY20" fmla="*/ 6181 h 82545"/>
                <a:gd name="connsiteX21" fmla="*/ 66077 w 84469"/>
                <a:gd name="connsiteY21" fmla="*/ 7761 h 82545"/>
                <a:gd name="connsiteX22" fmla="*/ 66812 w 84469"/>
                <a:gd name="connsiteY22" fmla="*/ 9287 h 82545"/>
                <a:gd name="connsiteX23" fmla="*/ 66828 w 84469"/>
                <a:gd name="connsiteY23" fmla="*/ 10217 h 82545"/>
                <a:gd name="connsiteX24" fmla="*/ 67008 w 84469"/>
                <a:gd name="connsiteY24" fmla="*/ 11211 h 82545"/>
                <a:gd name="connsiteX25" fmla="*/ 68056 w 84469"/>
                <a:gd name="connsiteY25" fmla="*/ 12189 h 82545"/>
                <a:gd name="connsiteX26" fmla="*/ 70364 w 84469"/>
                <a:gd name="connsiteY26" fmla="*/ 12744 h 82545"/>
                <a:gd name="connsiteX27" fmla="*/ 71811 w 84469"/>
                <a:gd name="connsiteY27" fmla="*/ 12627 h 82545"/>
                <a:gd name="connsiteX28" fmla="*/ 72578 w 84469"/>
                <a:gd name="connsiteY28" fmla="*/ 12557 h 82545"/>
                <a:gd name="connsiteX29" fmla="*/ 74542 w 84469"/>
                <a:gd name="connsiteY29" fmla="*/ 11680 h 82545"/>
                <a:gd name="connsiteX30" fmla="*/ 76857 w 84469"/>
                <a:gd name="connsiteY30" fmla="*/ 11227 h 82545"/>
                <a:gd name="connsiteX31" fmla="*/ 78516 w 84469"/>
                <a:gd name="connsiteY31" fmla="*/ 11751 h 82545"/>
                <a:gd name="connsiteX32" fmla="*/ 79306 w 84469"/>
                <a:gd name="connsiteY32" fmla="*/ 12259 h 82545"/>
                <a:gd name="connsiteX33" fmla="*/ 79486 w 84469"/>
                <a:gd name="connsiteY33" fmla="*/ 12956 h 82545"/>
                <a:gd name="connsiteX34" fmla="*/ 78993 w 84469"/>
                <a:gd name="connsiteY34" fmla="*/ 15358 h 82545"/>
                <a:gd name="connsiteX35" fmla="*/ 78062 w 84469"/>
                <a:gd name="connsiteY35" fmla="*/ 17939 h 82545"/>
                <a:gd name="connsiteX36" fmla="*/ 76552 w 84469"/>
                <a:gd name="connsiteY36" fmla="*/ 20622 h 82545"/>
                <a:gd name="connsiteX37" fmla="*/ 74972 w 84469"/>
                <a:gd name="connsiteY37" fmla="*/ 23150 h 82545"/>
                <a:gd name="connsiteX38" fmla="*/ 74565 w 84469"/>
                <a:gd name="connsiteY38" fmla="*/ 24480 h 82545"/>
                <a:gd name="connsiteX39" fmla="*/ 74448 w 84469"/>
                <a:gd name="connsiteY39" fmla="*/ 26608 h 82545"/>
                <a:gd name="connsiteX40" fmla="*/ 74252 w 84469"/>
                <a:gd name="connsiteY40" fmla="*/ 28274 h 82545"/>
                <a:gd name="connsiteX41" fmla="*/ 74471 w 84469"/>
                <a:gd name="connsiteY41" fmla="*/ 29182 h 82545"/>
                <a:gd name="connsiteX42" fmla="*/ 74988 w 84469"/>
                <a:gd name="connsiteY42" fmla="*/ 30034 h 82545"/>
                <a:gd name="connsiteX43" fmla="*/ 76732 w 84469"/>
                <a:gd name="connsiteY43" fmla="*/ 30707 h 82545"/>
                <a:gd name="connsiteX44" fmla="*/ 79095 w 84469"/>
                <a:gd name="connsiteY44" fmla="*/ 32381 h 82545"/>
                <a:gd name="connsiteX45" fmla="*/ 81098 w 84469"/>
                <a:gd name="connsiteY45" fmla="*/ 34556 h 82545"/>
                <a:gd name="connsiteX46" fmla="*/ 83672 w 84469"/>
                <a:gd name="connsiteY46" fmla="*/ 37020 h 82545"/>
                <a:gd name="connsiteX47" fmla="*/ 84470 w 84469"/>
                <a:gd name="connsiteY47" fmla="*/ 37936 h 82545"/>
                <a:gd name="connsiteX48" fmla="*/ 84470 w 84469"/>
                <a:gd name="connsiteY48" fmla="*/ 38922 h 82545"/>
                <a:gd name="connsiteX49" fmla="*/ 83718 w 84469"/>
                <a:gd name="connsiteY49" fmla="*/ 39649 h 82545"/>
                <a:gd name="connsiteX50" fmla="*/ 81520 w 84469"/>
                <a:gd name="connsiteY50" fmla="*/ 39931 h 82545"/>
                <a:gd name="connsiteX51" fmla="*/ 79236 w 84469"/>
                <a:gd name="connsiteY51" fmla="*/ 39712 h 82545"/>
                <a:gd name="connsiteX52" fmla="*/ 78359 w 84469"/>
                <a:gd name="connsiteY52" fmla="*/ 39461 h 82545"/>
                <a:gd name="connsiteX53" fmla="*/ 77538 w 84469"/>
                <a:gd name="connsiteY53" fmla="*/ 39759 h 82545"/>
                <a:gd name="connsiteX54" fmla="*/ 77030 w 84469"/>
                <a:gd name="connsiteY54" fmla="*/ 40322 h 82545"/>
                <a:gd name="connsiteX55" fmla="*/ 77303 w 84469"/>
                <a:gd name="connsiteY55" fmla="*/ 40987 h 82545"/>
                <a:gd name="connsiteX56" fmla="*/ 79643 w 84469"/>
                <a:gd name="connsiteY56" fmla="*/ 43976 h 82545"/>
                <a:gd name="connsiteX57" fmla="*/ 82373 w 84469"/>
                <a:gd name="connsiteY57" fmla="*/ 48255 h 82545"/>
                <a:gd name="connsiteX58" fmla="*/ 82521 w 84469"/>
                <a:gd name="connsiteY58" fmla="*/ 50094 h 82545"/>
                <a:gd name="connsiteX59" fmla="*/ 82193 w 84469"/>
                <a:gd name="connsiteY59" fmla="*/ 51533 h 82545"/>
                <a:gd name="connsiteX60" fmla="*/ 81559 w 84469"/>
                <a:gd name="connsiteY60" fmla="*/ 52534 h 82545"/>
                <a:gd name="connsiteX61" fmla="*/ 80433 w 84469"/>
                <a:gd name="connsiteY61" fmla="*/ 52362 h 82545"/>
                <a:gd name="connsiteX62" fmla="*/ 79564 w 84469"/>
                <a:gd name="connsiteY62" fmla="*/ 51580 h 82545"/>
                <a:gd name="connsiteX63" fmla="*/ 78258 w 84469"/>
                <a:gd name="connsiteY63" fmla="*/ 51635 h 82545"/>
                <a:gd name="connsiteX64" fmla="*/ 77241 w 84469"/>
                <a:gd name="connsiteY64" fmla="*/ 51854 h 82545"/>
                <a:gd name="connsiteX65" fmla="*/ 75918 w 84469"/>
                <a:gd name="connsiteY65" fmla="*/ 53403 h 82545"/>
                <a:gd name="connsiteX66" fmla="*/ 75261 w 84469"/>
                <a:gd name="connsiteY66" fmla="*/ 53332 h 82545"/>
                <a:gd name="connsiteX67" fmla="*/ 74127 w 84469"/>
                <a:gd name="connsiteY67" fmla="*/ 53567 h 82545"/>
                <a:gd name="connsiteX68" fmla="*/ 73415 w 84469"/>
                <a:gd name="connsiteY68" fmla="*/ 53872 h 82545"/>
                <a:gd name="connsiteX69" fmla="*/ 72281 w 84469"/>
                <a:gd name="connsiteY69" fmla="*/ 53418 h 82545"/>
                <a:gd name="connsiteX70" fmla="*/ 71084 w 84469"/>
                <a:gd name="connsiteY70" fmla="*/ 53121 h 82545"/>
                <a:gd name="connsiteX71" fmla="*/ 70568 w 84469"/>
                <a:gd name="connsiteY71" fmla="*/ 53598 h 82545"/>
                <a:gd name="connsiteX72" fmla="*/ 70341 w 84469"/>
                <a:gd name="connsiteY72" fmla="*/ 54506 h 82545"/>
                <a:gd name="connsiteX73" fmla="*/ 71076 w 84469"/>
                <a:gd name="connsiteY73" fmla="*/ 56141 h 82545"/>
                <a:gd name="connsiteX74" fmla="*/ 72461 w 84469"/>
                <a:gd name="connsiteY74" fmla="*/ 58699 h 82545"/>
                <a:gd name="connsiteX75" fmla="*/ 72242 w 84469"/>
                <a:gd name="connsiteY75" fmla="*/ 60655 h 82545"/>
                <a:gd name="connsiteX76" fmla="*/ 71185 w 84469"/>
                <a:gd name="connsiteY76" fmla="*/ 60866 h 82545"/>
                <a:gd name="connsiteX77" fmla="*/ 70215 w 84469"/>
                <a:gd name="connsiteY77" fmla="*/ 59239 h 82545"/>
                <a:gd name="connsiteX78" fmla="*/ 69363 w 84469"/>
                <a:gd name="connsiteY78" fmla="*/ 58973 h 82545"/>
                <a:gd name="connsiteX79" fmla="*/ 68385 w 84469"/>
                <a:gd name="connsiteY79" fmla="*/ 59036 h 82545"/>
                <a:gd name="connsiteX80" fmla="*/ 66147 w 84469"/>
                <a:gd name="connsiteY80" fmla="*/ 60921 h 82545"/>
                <a:gd name="connsiteX81" fmla="*/ 64497 w 84469"/>
                <a:gd name="connsiteY81" fmla="*/ 62509 h 82545"/>
                <a:gd name="connsiteX82" fmla="*/ 64121 w 84469"/>
                <a:gd name="connsiteY82" fmla="*/ 63612 h 82545"/>
                <a:gd name="connsiteX83" fmla="*/ 63526 w 84469"/>
                <a:gd name="connsiteY83" fmla="*/ 64817 h 82545"/>
                <a:gd name="connsiteX84" fmla="*/ 63346 w 84469"/>
                <a:gd name="connsiteY84" fmla="*/ 65693 h 82545"/>
                <a:gd name="connsiteX85" fmla="*/ 63385 w 84469"/>
                <a:gd name="connsiteY85" fmla="*/ 68596 h 82545"/>
                <a:gd name="connsiteX86" fmla="*/ 60421 w 84469"/>
                <a:gd name="connsiteY86" fmla="*/ 69057 h 82545"/>
                <a:gd name="connsiteX87" fmla="*/ 59802 w 84469"/>
                <a:gd name="connsiteY87" fmla="*/ 69488 h 82545"/>
                <a:gd name="connsiteX88" fmla="*/ 59443 w 84469"/>
                <a:gd name="connsiteY88" fmla="*/ 70364 h 82545"/>
                <a:gd name="connsiteX89" fmla="*/ 59685 w 84469"/>
                <a:gd name="connsiteY89" fmla="*/ 74080 h 82545"/>
                <a:gd name="connsiteX90" fmla="*/ 59927 w 84469"/>
                <a:gd name="connsiteY90" fmla="*/ 76075 h 82545"/>
                <a:gd name="connsiteX91" fmla="*/ 61625 w 84469"/>
                <a:gd name="connsiteY91" fmla="*/ 79142 h 82545"/>
                <a:gd name="connsiteX92" fmla="*/ 61688 w 84469"/>
                <a:gd name="connsiteY92" fmla="*/ 80112 h 82545"/>
                <a:gd name="connsiteX93" fmla="*/ 61445 w 84469"/>
                <a:gd name="connsiteY93" fmla="*/ 80753 h 82545"/>
                <a:gd name="connsiteX94" fmla="*/ 60232 w 84469"/>
                <a:gd name="connsiteY94" fmla="*/ 81966 h 82545"/>
                <a:gd name="connsiteX95" fmla="*/ 59661 w 84469"/>
                <a:gd name="connsiteY95" fmla="*/ 82404 h 82545"/>
                <a:gd name="connsiteX96" fmla="*/ 59278 w 84469"/>
                <a:gd name="connsiteY96" fmla="*/ 82545 h 82545"/>
                <a:gd name="connsiteX97" fmla="*/ 57307 w 84469"/>
                <a:gd name="connsiteY97" fmla="*/ 81747 h 82545"/>
                <a:gd name="connsiteX98" fmla="*/ 56368 w 84469"/>
                <a:gd name="connsiteY98" fmla="*/ 81364 h 82545"/>
                <a:gd name="connsiteX99" fmla="*/ 52417 w 84469"/>
                <a:gd name="connsiteY99" fmla="*/ 78657 h 82545"/>
                <a:gd name="connsiteX100" fmla="*/ 50672 w 84469"/>
                <a:gd name="connsiteY100" fmla="*/ 77147 h 82545"/>
                <a:gd name="connsiteX101" fmla="*/ 47911 w 84469"/>
                <a:gd name="connsiteY101" fmla="*/ 75175 h 82545"/>
                <a:gd name="connsiteX102" fmla="*/ 46213 w 84469"/>
                <a:gd name="connsiteY102" fmla="*/ 74049 h 82545"/>
                <a:gd name="connsiteX103" fmla="*/ 45352 w 84469"/>
                <a:gd name="connsiteY103" fmla="*/ 72343 h 82545"/>
                <a:gd name="connsiteX104" fmla="*/ 43991 w 84469"/>
                <a:gd name="connsiteY104" fmla="*/ 71952 h 82545"/>
                <a:gd name="connsiteX105" fmla="*/ 42395 w 84469"/>
                <a:gd name="connsiteY105" fmla="*/ 72500 h 82545"/>
                <a:gd name="connsiteX106" fmla="*/ 40588 w 84469"/>
                <a:gd name="connsiteY106" fmla="*/ 71264 h 82545"/>
                <a:gd name="connsiteX107" fmla="*/ 41871 w 84469"/>
                <a:gd name="connsiteY107" fmla="*/ 70630 h 82545"/>
                <a:gd name="connsiteX108" fmla="*/ 42184 w 84469"/>
                <a:gd name="connsiteY108" fmla="*/ 70020 h 82545"/>
                <a:gd name="connsiteX109" fmla="*/ 42020 w 84469"/>
                <a:gd name="connsiteY109" fmla="*/ 69222 h 82545"/>
                <a:gd name="connsiteX110" fmla="*/ 41456 w 84469"/>
                <a:gd name="connsiteY110" fmla="*/ 68142 h 82545"/>
                <a:gd name="connsiteX111" fmla="*/ 36574 w 84469"/>
                <a:gd name="connsiteY111" fmla="*/ 63464 h 82545"/>
                <a:gd name="connsiteX112" fmla="*/ 34173 w 84469"/>
                <a:gd name="connsiteY112" fmla="*/ 60256 h 82545"/>
                <a:gd name="connsiteX113" fmla="*/ 33790 w 84469"/>
                <a:gd name="connsiteY113" fmla="*/ 59106 h 82545"/>
                <a:gd name="connsiteX114" fmla="*/ 33750 w 84469"/>
                <a:gd name="connsiteY114" fmla="*/ 56039 h 82545"/>
                <a:gd name="connsiteX115" fmla="*/ 33187 w 84469"/>
                <a:gd name="connsiteY115" fmla="*/ 55304 h 82545"/>
                <a:gd name="connsiteX116" fmla="*/ 29596 w 84469"/>
                <a:gd name="connsiteY116" fmla="*/ 53904 h 82545"/>
                <a:gd name="connsiteX117" fmla="*/ 25590 w 84469"/>
                <a:gd name="connsiteY117" fmla="*/ 49906 h 82545"/>
                <a:gd name="connsiteX118" fmla="*/ 21444 w 84469"/>
                <a:gd name="connsiteY118" fmla="*/ 45971 h 82545"/>
                <a:gd name="connsiteX119" fmla="*/ 20881 w 84469"/>
                <a:gd name="connsiteY119" fmla="*/ 44875 h 82545"/>
                <a:gd name="connsiteX120" fmla="*/ 18753 w 84469"/>
                <a:gd name="connsiteY120" fmla="*/ 41895 h 82545"/>
                <a:gd name="connsiteX121" fmla="*/ 16148 w 84469"/>
                <a:gd name="connsiteY121" fmla="*/ 39180 h 82545"/>
                <a:gd name="connsiteX122" fmla="*/ 14074 w 84469"/>
                <a:gd name="connsiteY122" fmla="*/ 37443 h 82545"/>
                <a:gd name="connsiteX123" fmla="*/ 12377 w 84469"/>
                <a:gd name="connsiteY123" fmla="*/ 35471 h 82545"/>
                <a:gd name="connsiteX124" fmla="*/ 10491 w 84469"/>
                <a:gd name="connsiteY124" fmla="*/ 32702 h 82545"/>
                <a:gd name="connsiteX125" fmla="*/ 9513 w 84469"/>
                <a:gd name="connsiteY125" fmla="*/ 28516 h 82545"/>
                <a:gd name="connsiteX126" fmla="*/ 8645 w 84469"/>
                <a:gd name="connsiteY126" fmla="*/ 24793 h 82545"/>
                <a:gd name="connsiteX127" fmla="*/ 8058 w 84469"/>
                <a:gd name="connsiteY127" fmla="*/ 23345 h 82545"/>
                <a:gd name="connsiteX128" fmla="*/ 6861 w 84469"/>
                <a:gd name="connsiteY128" fmla="*/ 22829 h 82545"/>
                <a:gd name="connsiteX129" fmla="*/ 3153 w 84469"/>
                <a:gd name="connsiteY129" fmla="*/ 18393 h 82545"/>
                <a:gd name="connsiteX130" fmla="*/ 0 w 84469"/>
                <a:gd name="connsiteY130" fmla="*/ 15811 h 82545"/>
                <a:gd name="connsiteX131" fmla="*/ 32 w 84469"/>
                <a:gd name="connsiteY131" fmla="*/ 13018 h 82545"/>
                <a:gd name="connsiteX132" fmla="*/ 548 w 84469"/>
                <a:gd name="connsiteY132" fmla="*/ 8347 h 82545"/>
                <a:gd name="connsiteX133" fmla="*/ 1135 w 84469"/>
                <a:gd name="connsiteY133" fmla="*/ 3035 h 82545"/>
                <a:gd name="connsiteX134" fmla="*/ 1893 w 84469"/>
                <a:gd name="connsiteY134" fmla="*/ 2292 h 82545"/>
                <a:gd name="connsiteX135" fmla="*/ 3333 w 84469"/>
                <a:gd name="connsiteY135" fmla="*/ 1893 h 82545"/>
                <a:gd name="connsiteX136" fmla="*/ 4976 w 84469"/>
                <a:gd name="connsiteY136" fmla="*/ 2042 h 82545"/>
                <a:gd name="connsiteX137" fmla="*/ 6408 w 84469"/>
                <a:gd name="connsiteY137" fmla="*/ 2707 h 82545"/>
                <a:gd name="connsiteX138" fmla="*/ 9240 w 84469"/>
                <a:gd name="connsiteY138" fmla="*/ 6345 h 82545"/>
                <a:gd name="connsiteX139" fmla="*/ 10859 w 84469"/>
                <a:gd name="connsiteY139" fmla="*/ 7761 h 82545"/>
                <a:gd name="connsiteX140" fmla="*/ 12228 w 84469"/>
                <a:gd name="connsiteY140" fmla="*/ 8309 h 82545"/>
                <a:gd name="connsiteX141" fmla="*/ 13800 w 84469"/>
                <a:gd name="connsiteY141" fmla="*/ 6775 h 82545"/>
                <a:gd name="connsiteX142" fmla="*/ 15741 w 84469"/>
                <a:gd name="connsiteY142" fmla="*/ 3560 h 82545"/>
                <a:gd name="connsiteX143" fmla="*/ 17438 w 84469"/>
                <a:gd name="connsiteY143" fmla="*/ 1862 h 82545"/>
                <a:gd name="connsiteX144" fmla="*/ 23149 w 84469"/>
                <a:gd name="connsiteY144" fmla="*/ 2480 h 8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4469" h="82545">
                  <a:moveTo>
                    <a:pt x="25958" y="0"/>
                  </a:moveTo>
                  <a:lnTo>
                    <a:pt x="30496" y="3255"/>
                  </a:lnTo>
                  <a:lnTo>
                    <a:pt x="32366" y="3740"/>
                  </a:lnTo>
                  <a:lnTo>
                    <a:pt x="33421" y="3294"/>
                  </a:lnTo>
                  <a:lnTo>
                    <a:pt x="34854" y="3497"/>
                  </a:lnTo>
                  <a:lnTo>
                    <a:pt x="38045" y="4452"/>
                  </a:lnTo>
                  <a:lnTo>
                    <a:pt x="38773" y="4850"/>
                  </a:lnTo>
                  <a:lnTo>
                    <a:pt x="39735" y="4780"/>
                  </a:lnTo>
                  <a:lnTo>
                    <a:pt x="42090" y="3513"/>
                  </a:lnTo>
                  <a:lnTo>
                    <a:pt x="42896" y="3669"/>
                  </a:lnTo>
                  <a:lnTo>
                    <a:pt x="45587" y="6157"/>
                  </a:lnTo>
                  <a:lnTo>
                    <a:pt x="46941" y="6188"/>
                  </a:lnTo>
                  <a:lnTo>
                    <a:pt x="48568" y="5116"/>
                  </a:lnTo>
                  <a:lnTo>
                    <a:pt x="49616" y="4186"/>
                  </a:lnTo>
                  <a:lnTo>
                    <a:pt x="52714" y="4882"/>
                  </a:lnTo>
                  <a:lnTo>
                    <a:pt x="54482" y="4459"/>
                  </a:lnTo>
                  <a:lnTo>
                    <a:pt x="55953" y="4420"/>
                  </a:lnTo>
                  <a:lnTo>
                    <a:pt x="57549" y="4843"/>
                  </a:lnTo>
                  <a:lnTo>
                    <a:pt x="59004" y="5422"/>
                  </a:lnTo>
                  <a:lnTo>
                    <a:pt x="60421" y="5922"/>
                  </a:lnTo>
                  <a:lnTo>
                    <a:pt x="64246" y="6181"/>
                  </a:lnTo>
                  <a:lnTo>
                    <a:pt x="66077" y="7761"/>
                  </a:lnTo>
                  <a:lnTo>
                    <a:pt x="66812" y="9287"/>
                  </a:lnTo>
                  <a:lnTo>
                    <a:pt x="66828" y="10217"/>
                  </a:lnTo>
                  <a:lnTo>
                    <a:pt x="67008" y="11211"/>
                  </a:lnTo>
                  <a:lnTo>
                    <a:pt x="68056" y="12189"/>
                  </a:lnTo>
                  <a:lnTo>
                    <a:pt x="70364" y="12744"/>
                  </a:lnTo>
                  <a:lnTo>
                    <a:pt x="71811" y="12627"/>
                  </a:lnTo>
                  <a:lnTo>
                    <a:pt x="72578" y="12557"/>
                  </a:lnTo>
                  <a:lnTo>
                    <a:pt x="74542" y="11680"/>
                  </a:lnTo>
                  <a:lnTo>
                    <a:pt x="76857" y="11227"/>
                  </a:lnTo>
                  <a:lnTo>
                    <a:pt x="78516" y="11751"/>
                  </a:lnTo>
                  <a:lnTo>
                    <a:pt x="79306" y="12259"/>
                  </a:lnTo>
                  <a:lnTo>
                    <a:pt x="79486" y="12956"/>
                  </a:lnTo>
                  <a:lnTo>
                    <a:pt x="78993" y="15358"/>
                  </a:lnTo>
                  <a:lnTo>
                    <a:pt x="78062" y="17939"/>
                  </a:lnTo>
                  <a:lnTo>
                    <a:pt x="76552" y="20622"/>
                  </a:lnTo>
                  <a:lnTo>
                    <a:pt x="74972" y="23150"/>
                  </a:lnTo>
                  <a:lnTo>
                    <a:pt x="74565" y="24480"/>
                  </a:lnTo>
                  <a:lnTo>
                    <a:pt x="74448" y="26608"/>
                  </a:lnTo>
                  <a:lnTo>
                    <a:pt x="74252" y="28274"/>
                  </a:lnTo>
                  <a:lnTo>
                    <a:pt x="74471" y="29182"/>
                  </a:lnTo>
                  <a:lnTo>
                    <a:pt x="74988" y="30034"/>
                  </a:lnTo>
                  <a:lnTo>
                    <a:pt x="76732" y="30707"/>
                  </a:lnTo>
                  <a:lnTo>
                    <a:pt x="79095" y="32381"/>
                  </a:lnTo>
                  <a:lnTo>
                    <a:pt x="81098" y="34556"/>
                  </a:lnTo>
                  <a:lnTo>
                    <a:pt x="83672" y="37020"/>
                  </a:lnTo>
                  <a:lnTo>
                    <a:pt x="84470" y="37936"/>
                  </a:lnTo>
                  <a:lnTo>
                    <a:pt x="84470" y="38922"/>
                  </a:lnTo>
                  <a:lnTo>
                    <a:pt x="83718" y="39649"/>
                  </a:lnTo>
                  <a:lnTo>
                    <a:pt x="81520" y="39931"/>
                  </a:lnTo>
                  <a:lnTo>
                    <a:pt x="79236" y="39712"/>
                  </a:lnTo>
                  <a:lnTo>
                    <a:pt x="78359" y="39461"/>
                  </a:lnTo>
                  <a:lnTo>
                    <a:pt x="77538" y="39759"/>
                  </a:lnTo>
                  <a:lnTo>
                    <a:pt x="77030" y="40322"/>
                  </a:lnTo>
                  <a:lnTo>
                    <a:pt x="77303" y="40987"/>
                  </a:lnTo>
                  <a:lnTo>
                    <a:pt x="79643" y="43976"/>
                  </a:lnTo>
                  <a:lnTo>
                    <a:pt x="82373" y="48255"/>
                  </a:lnTo>
                  <a:lnTo>
                    <a:pt x="82521" y="50094"/>
                  </a:lnTo>
                  <a:lnTo>
                    <a:pt x="82193" y="51533"/>
                  </a:lnTo>
                  <a:lnTo>
                    <a:pt x="81559" y="52534"/>
                  </a:lnTo>
                  <a:lnTo>
                    <a:pt x="80433" y="52362"/>
                  </a:lnTo>
                  <a:lnTo>
                    <a:pt x="79564" y="51580"/>
                  </a:lnTo>
                  <a:lnTo>
                    <a:pt x="78258" y="51635"/>
                  </a:lnTo>
                  <a:lnTo>
                    <a:pt x="77241" y="51854"/>
                  </a:lnTo>
                  <a:lnTo>
                    <a:pt x="75918" y="53403"/>
                  </a:lnTo>
                  <a:lnTo>
                    <a:pt x="75261" y="53332"/>
                  </a:lnTo>
                  <a:lnTo>
                    <a:pt x="74127" y="53567"/>
                  </a:lnTo>
                  <a:lnTo>
                    <a:pt x="73415" y="53872"/>
                  </a:lnTo>
                  <a:lnTo>
                    <a:pt x="72281" y="53418"/>
                  </a:lnTo>
                  <a:lnTo>
                    <a:pt x="71084" y="53121"/>
                  </a:lnTo>
                  <a:lnTo>
                    <a:pt x="70568" y="53598"/>
                  </a:lnTo>
                  <a:lnTo>
                    <a:pt x="70341" y="54506"/>
                  </a:lnTo>
                  <a:lnTo>
                    <a:pt x="71076" y="56141"/>
                  </a:lnTo>
                  <a:lnTo>
                    <a:pt x="72461" y="58699"/>
                  </a:lnTo>
                  <a:lnTo>
                    <a:pt x="72242" y="60655"/>
                  </a:lnTo>
                  <a:lnTo>
                    <a:pt x="71185" y="60866"/>
                  </a:lnTo>
                  <a:lnTo>
                    <a:pt x="70215" y="59239"/>
                  </a:lnTo>
                  <a:lnTo>
                    <a:pt x="69363" y="58973"/>
                  </a:lnTo>
                  <a:lnTo>
                    <a:pt x="68385" y="59036"/>
                  </a:lnTo>
                  <a:lnTo>
                    <a:pt x="66147" y="60921"/>
                  </a:lnTo>
                  <a:lnTo>
                    <a:pt x="64497" y="62509"/>
                  </a:lnTo>
                  <a:lnTo>
                    <a:pt x="64121" y="63612"/>
                  </a:lnTo>
                  <a:lnTo>
                    <a:pt x="63526" y="64817"/>
                  </a:lnTo>
                  <a:lnTo>
                    <a:pt x="63346" y="65693"/>
                  </a:lnTo>
                  <a:lnTo>
                    <a:pt x="63385" y="68596"/>
                  </a:lnTo>
                  <a:lnTo>
                    <a:pt x="60421" y="69057"/>
                  </a:lnTo>
                  <a:lnTo>
                    <a:pt x="59802" y="69488"/>
                  </a:lnTo>
                  <a:lnTo>
                    <a:pt x="59443" y="70364"/>
                  </a:lnTo>
                  <a:lnTo>
                    <a:pt x="59685" y="74080"/>
                  </a:lnTo>
                  <a:lnTo>
                    <a:pt x="59927" y="76075"/>
                  </a:lnTo>
                  <a:lnTo>
                    <a:pt x="61625" y="79142"/>
                  </a:lnTo>
                  <a:lnTo>
                    <a:pt x="61688" y="80112"/>
                  </a:lnTo>
                  <a:lnTo>
                    <a:pt x="61445" y="80753"/>
                  </a:lnTo>
                  <a:lnTo>
                    <a:pt x="60232" y="81966"/>
                  </a:lnTo>
                  <a:lnTo>
                    <a:pt x="59661" y="82404"/>
                  </a:lnTo>
                  <a:lnTo>
                    <a:pt x="59278" y="82545"/>
                  </a:lnTo>
                  <a:lnTo>
                    <a:pt x="57307" y="81747"/>
                  </a:lnTo>
                  <a:lnTo>
                    <a:pt x="56368" y="81364"/>
                  </a:lnTo>
                  <a:lnTo>
                    <a:pt x="52417" y="78657"/>
                  </a:lnTo>
                  <a:lnTo>
                    <a:pt x="50672" y="77147"/>
                  </a:lnTo>
                  <a:lnTo>
                    <a:pt x="47911" y="75175"/>
                  </a:lnTo>
                  <a:lnTo>
                    <a:pt x="46213" y="74049"/>
                  </a:lnTo>
                  <a:lnTo>
                    <a:pt x="45352" y="72343"/>
                  </a:lnTo>
                  <a:lnTo>
                    <a:pt x="43991" y="71952"/>
                  </a:lnTo>
                  <a:lnTo>
                    <a:pt x="42395" y="72500"/>
                  </a:lnTo>
                  <a:lnTo>
                    <a:pt x="40588" y="71264"/>
                  </a:lnTo>
                  <a:lnTo>
                    <a:pt x="41871" y="70630"/>
                  </a:lnTo>
                  <a:lnTo>
                    <a:pt x="42184" y="70020"/>
                  </a:lnTo>
                  <a:lnTo>
                    <a:pt x="42020" y="69222"/>
                  </a:lnTo>
                  <a:lnTo>
                    <a:pt x="41456" y="68142"/>
                  </a:lnTo>
                  <a:lnTo>
                    <a:pt x="36574" y="63464"/>
                  </a:lnTo>
                  <a:lnTo>
                    <a:pt x="34173" y="60256"/>
                  </a:lnTo>
                  <a:lnTo>
                    <a:pt x="33790" y="59106"/>
                  </a:lnTo>
                  <a:lnTo>
                    <a:pt x="33750" y="56039"/>
                  </a:lnTo>
                  <a:lnTo>
                    <a:pt x="33187" y="55304"/>
                  </a:lnTo>
                  <a:lnTo>
                    <a:pt x="29596" y="53904"/>
                  </a:lnTo>
                  <a:lnTo>
                    <a:pt x="25590" y="49906"/>
                  </a:lnTo>
                  <a:lnTo>
                    <a:pt x="21444" y="45971"/>
                  </a:lnTo>
                  <a:lnTo>
                    <a:pt x="20881" y="44875"/>
                  </a:lnTo>
                  <a:lnTo>
                    <a:pt x="18753" y="41895"/>
                  </a:lnTo>
                  <a:lnTo>
                    <a:pt x="16148" y="39180"/>
                  </a:lnTo>
                  <a:lnTo>
                    <a:pt x="14074" y="37443"/>
                  </a:lnTo>
                  <a:lnTo>
                    <a:pt x="12377" y="35471"/>
                  </a:lnTo>
                  <a:lnTo>
                    <a:pt x="10491" y="32702"/>
                  </a:lnTo>
                  <a:lnTo>
                    <a:pt x="9513" y="28516"/>
                  </a:lnTo>
                  <a:lnTo>
                    <a:pt x="8645" y="24793"/>
                  </a:lnTo>
                  <a:lnTo>
                    <a:pt x="8058" y="23345"/>
                  </a:lnTo>
                  <a:lnTo>
                    <a:pt x="6861" y="22829"/>
                  </a:lnTo>
                  <a:lnTo>
                    <a:pt x="3153" y="18393"/>
                  </a:lnTo>
                  <a:lnTo>
                    <a:pt x="0" y="15811"/>
                  </a:lnTo>
                  <a:lnTo>
                    <a:pt x="32" y="13018"/>
                  </a:lnTo>
                  <a:lnTo>
                    <a:pt x="548" y="8347"/>
                  </a:lnTo>
                  <a:lnTo>
                    <a:pt x="1135" y="3035"/>
                  </a:lnTo>
                  <a:lnTo>
                    <a:pt x="1893" y="2292"/>
                  </a:lnTo>
                  <a:lnTo>
                    <a:pt x="3333" y="1893"/>
                  </a:lnTo>
                  <a:lnTo>
                    <a:pt x="4976" y="2042"/>
                  </a:lnTo>
                  <a:lnTo>
                    <a:pt x="6408" y="2707"/>
                  </a:lnTo>
                  <a:lnTo>
                    <a:pt x="9240" y="6345"/>
                  </a:lnTo>
                  <a:lnTo>
                    <a:pt x="10859" y="7761"/>
                  </a:lnTo>
                  <a:lnTo>
                    <a:pt x="12228" y="8309"/>
                  </a:lnTo>
                  <a:lnTo>
                    <a:pt x="13800" y="6775"/>
                  </a:lnTo>
                  <a:lnTo>
                    <a:pt x="15741" y="3560"/>
                  </a:lnTo>
                  <a:lnTo>
                    <a:pt x="17438" y="1862"/>
                  </a:lnTo>
                  <a:lnTo>
                    <a:pt x="23149" y="248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0" name="Freeform: Shape 589">
              <a:extLst>
                <a:ext uri="{FF2B5EF4-FFF2-40B4-BE49-F238E27FC236}">
                  <a16:creationId xmlns:a16="http://schemas.microsoft.com/office/drawing/2014/main" id="{A73D0EB6-EFE3-D2D8-06E2-B6E8D63800C6}"/>
                </a:ext>
              </a:extLst>
            </p:cNvPr>
            <p:cNvSpPr>
              <a:spLocks/>
            </p:cNvSpPr>
            <p:nvPr/>
          </p:nvSpPr>
          <p:spPr>
            <a:xfrm>
              <a:off x="5941278" y="4355493"/>
              <a:ext cx="4811" cy="5726"/>
            </a:xfrm>
            <a:custGeom>
              <a:avLst/>
              <a:gdLst>
                <a:gd name="connsiteX0" fmla="*/ 3364 w 4811"/>
                <a:gd name="connsiteY0" fmla="*/ 5281 h 5726"/>
                <a:gd name="connsiteX1" fmla="*/ 2738 w 4811"/>
                <a:gd name="connsiteY1" fmla="*/ 5727 h 5726"/>
                <a:gd name="connsiteX2" fmla="*/ 775 w 4811"/>
                <a:gd name="connsiteY2" fmla="*/ 4835 h 5726"/>
                <a:gd name="connsiteX3" fmla="*/ 86 w 4811"/>
                <a:gd name="connsiteY3" fmla="*/ 3755 h 5726"/>
                <a:gd name="connsiteX4" fmla="*/ 0 w 4811"/>
                <a:gd name="connsiteY4" fmla="*/ 329 h 5726"/>
                <a:gd name="connsiteX5" fmla="*/ 1213 w 4811"/>
                <a:gd name="connsiteY5" fmla="*/ 0 h 5726"/>
                <a:gd name="connsiteX6" fmla="*/ 3489 w 4811"/>
                <a:gd name="connsiteY6" fmla="*/ 2715 h 5726"/>
                <a:gd name="connsiteX7" fmla="*/ 4812 w 4811"/>
                <a:gd name="connsiteY7" fmla="*/ 3700 h 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11" h="5726">
                  <a:moveTo>
                    <a:pt x="3364" y="5281"/>
                  </a:moveTo>
                  <a:lnTo>
                    <a:pt x="2738" y="5727"/>
                  </a:lnTo>
                  <a:lnTo>
                    <a:pt x="775" y="4835"/>
                  </a:lnTo>
                  <a:lnTo>
                    <a:pt x="86" y="3755"/>
                  </a:lnTo>
                  <a:lnTo>
                    <a:pt x="0" y="329"/>
                  </a:lnTo>
                  <a:lnTo>
                    <a:pt x="1213" y="0"/>
                  </a:lnTo>
                  <a:lnTo>
                    <a:pt x="3489" y="2715"/>
                  </a:lnTo>
                  <a:lnTo>
                    <a:pt x="4812" y="370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1" name="Freeform: Shape 590">
              <a:extLst>
                <a:ext uri="{FF2B5EF4-FFF2-40B4-BE49-F238E27FC236}">
                  <a16:creationId xmlns:a16="http://schemas.microsoft.com/office/drawing/2014/main" id="{DAA262FA-F9BF-5059-0932-6C9380407654}"/>
                </a:ext>
              </a:extLst>
            </p:cNvPr>
            <p:cNvSpPr>
              <a:spLocks/>
            </p:cNvSpPr>
            <p:nvPr/>
          </p:nvSpPr>
          <p:spPr>
            <a:xfrm>
              <a:off x="9183582" y="4046936"/>
              <a:ext cx="101172" cy="137856"/>
            </a:xfrm>
            <a:custGeom>
              <a:avLst/>
              <a:gdLst>
                <a:gd name="connsiteX0" fmla="*/ 99929 w 101172"/>
                <a:gd name="connsiteY0" fmla="*/ 109997 h 137856"/>
                <a:gd name="connsiteX1" fmla="*/ 100101 w 101172"/>
                <a:gd name="connsiteY1" fmla="*/ 110889 h 137856"/>
                <a:gd name="connsiteX2" fmla="*/ 100132 w 101172"/>
                <a:gd name="connsiteY2" fmla="*/ 118682 h 137856"/>
                <a:gd name="connsiteX3" fmla="*/ 100328 w 101172"/>
                <a:gd name="connsiteY3" fmla="*/ 122006 h 137856"/>
                <a:gd name="connsiteX4" fmla="*/ 101032 w 101172"/>
                <a:gd name="connsiteY4" fmla="*/ 124745 h 137856"/>
                <a:gd name="connsiteX5" fmla="*/ 101173 w 101172"/>
                <a:gd name="connsiteY5" fmla="*/ 125785 h 137856"/>
                <a:gd name="connsiteX6" fmla="*/ 100476 w 101172"/>
                <a:gd name="connsiteY6" fmla="*/ 126630 h 137856"/>
                <a:gd name="connsiteX7" fmla="*/ 99788 w 101172"/>
                <a:gd name="connsiteY7" fmla="*/ 126794 h 137856"/>
                <a:gd name="connsiteX8" fmla="*/ 99139 w 101172"/>
                <a:gd name="connsiteY8" fmla="*/ 125472 h 137856"/>
                <a:gd name="connsiteX9" fmla="*/ 97668 w 101172"/>
                <a:gd name="connsiteY9" fmla="*/ 124463 h 137856"/>
                <a:gd name="connsiteX10" fmla="*/ 95493 w 101172"/>
                <a:gd name="connsiteY10" fmla="*/ 123383 h 137856"/>
                <a:gd name="connsiteX11" fmla="*/ 94570 w 101172"/>
                <a:gd name="connsiteY11" fmla="*/ 122664 h 137856"/>
                <a:gd name="connsiteX12" fmla="*/ 93451 w 101172"/>
                <a:gd name="connsiteY12" fmla="*/ 122953 h 137856"/>
                <a:gd name="connsiteX13" fmla="*/ 91879 w 101172"/>
                <a:gd name="connsiteY13" fmla="*/ 124588 h 137856"/>
                <a:gd name="connsiteX14" fmla="*/ 91253 w 101172"/>
                <a:gd name="connsiteY14" fmla="*/ 126106 h 137856"/>
                <a:gd name="connsiteX15" fmla="*/ 91527 w 101172"/>
                <a:gd name="connsiteY15" fmla="*/ 128234 h 137856"/>
                <a:gd name="connsiteX16" fmla="*/ 92019 w 101172"/>
                <a:gd name="connsiteY16" fmla="*/ 130331 h 137856"/>
                <a:gd name="connsiteX17" fmla="*/ 93115 w 101172"/>
                <a:gd name="connsiteY17" fmla="*/ 131528 h 137856"/>
                <a:gd name="connsiteX18" fmla="*/ 93201 w 101172"/>
                <a:gd name="connsiteY18" fmla="*/ 132850 h 137856"/>
                <a:gd name="connsiteX19" fmla="*/ 93592 w 101172"/>
                <a:gd name="connsiteY19" fmla="*/ 134563 h 137856"/>
                <a:gd name="connsiteX20" fmla="*/ 94155 w 101172"/>
                <a:gd name="connsiteY20" fmla="*/ 136128 h 137856"/>
                <a:gd name="connsiteX21" fmla="*/ 94421 w 101172"/>
                <a:gd name="connsiteY21" fmla="*/ 137826 h 137856"/>
                <a:gd name="connsiteX22" fmla="*/ 94061 w 101172"/>
                <a:gd name="connsiteY22" fmla="*/ 137857 h 137856"/>
                <a:gd name="connsiteX23" fmla="*/ 92755 w 101172"/>
                <a:gd name="connsiteY23" fmla="*/ 135682 h 137856"/>
                <a:gd name="connsiteX24" fmla="*/ 91581 w 101172"/>
                <a:gd name="connsiteY24" fmla="*/ 133327 h 137856"/>
                <a:gd name="connsiteX25" fmla="*/ 88538 w 101172"/>
                <a:gd name="connsiteY25" fmla="*/ 128868 h 137856"/>
                <a:gd name="connsiteX26" fmla="*/ 87544 w 101172"/>
                <a:gd name="connsiteY26" fmla="*/ 120872 h 137856"/>
                <a:gd name="connsiteX27" fmla="*/ 87482 w 101172"/>
                <a:gd name="connsiteY27" fmla="*/ 116913 h 137856"/>
                <a:gd name="connsiteX28" fmla="*/ 85393 w 101172"/>
                <a:gd name="connsiteY28" fmla="*/ 112251 h 137856"/>
                <a:gd name="connsiteX29" fmla="*/ 84008 w 101172"/>
                <a:gd name="connsiteY29" fmla="*/ 105789 h 137856"/>
                <a:gd name="connsiteX30" fmla="*/ 83453 w 101172"/>
                <a:gd name="connsiteY30" fmla="*/ 104107 h 137856"/>
                <a:gd name="connsiteX31" fmla="*/ 84180 w 101172"/>
                <a:gd name="connsiteY31" fmla="*/ 102010 h 137856"/>
                <a:gd name="connsiteX32" fmla="*/ 84305 w 101172"/>
                <a:gd name="connsiteY32" fmla="*/ 101227 h 137856"/>
                <a:gd name="connsiteX33" fmla="*/ 83914 w 101172"/>
                <a:gd name="connsiteY33" fmla="*/ 101400 h 137856"/>
                <a:gd name="connsiteX34" fmla="*/ 82850 w 101172"/>
                <a:gd name="connsiteY34" fmla="*/ 102479 h 137856"/>
                <a:gd name="connsiteX35" fmla="*/ 81466 w 101172"/>
                <a:gd name="connsiteY35" fmla="*/ 99898 h 137856"/>
                <a:gd name="connsiteX36" fmla="*/ 80558 w 101172"/>
                <a:gd name="connsiteY36" fmla="*/ 97582 h 137856"/>
                <a:gd name="connsiteX37" fmla="*/ 76975 w 101172"/>
                <a:gd name="connsiteY37" fmla="*/ 92786 h 137856"/>
                <a:gd name="connsiteX38" fmla="*/ 75934 w 101172"/>
                <a:gd name="connsiteY38" fmla="*/ 90666 h 137856"/>
                <a:gd name="connsiteX39" fmla="*/ 75887 w 101172"/>
                <a:gd name="connsiteY39" fmla="*/ 88593 h 137856"/>
                <a:gd name="connsiteX40" fmla="*/ 74338 w 101172"/>
                <a:gd name="connsiteY40" fmla="*/ 90674 h 137856"/>
                <a:gd name="connsiteX41" fmla="*/ 72234 w 101172"/>
                <a:gd name="connsiteY41" fmla="*/ 92137 h 137856"/>
                <a:gd name="connsiteX42" fmla="*/ 70091 w 101172"/>
                <a:gd name="connsiteY42" fmla="*/ 94335 h 137856"/>
                <a:gd name="connsiteX43" fmla="*/ 68667 w 101172"/>
                <a:gd name="connsiteY43" fmla="*/ 95000 h 137856"/>
                <a:gd name="connsiteX44" fmla="*/ 64152 w 101172"/>
                <a:gd name="connsiteY44" fmla="*/ 95407 h 137856"/>
                <a:gd name="connsiteX45" fmla="*/ 61539 w 101172"/>
                <a:gd name="connsiteY45" fmla="*/ 92465 h 137856"/>
                <a:gd name="connsiteX46" fmla="*/ 57792 w 101172"/>
                <a:gd name="connsiteY46" fmla="*/ 85260 h 137856"/>
                <a:gd name="connsiteX47" fmla="*/ 57299 w 101172"/>
                <a:gd name="connsiteY47" fmla="*/ 83633 h 137856"/>
                <a:gd name="connsiteX48" fmla="*/ 57792 w 101172"/>
                <a:gd name="connsiteY48" fmla="*/ 79384 h 137856"/>
                <a:gd name="connsiteX49" fmla="*/ 56900 w 101172"/>
                <a:gd name="connsiteY49" fmla="*/ 75355 h 137856"/>
                <a:gd name="connsiteX50" fmla="*/ 56916 w 101172"/>
                <a:gd name="connsiteY50" fmla="*/ 73235 h 137856"/>
                <a:gd name="connsiteX51" fmla="*/ 56650 w 101172"/>
                <a:gd name="connsiteY51" fmla="*/ 71811 h 137856"/>
                <a:gd name="connsiteX52" fmla="*/ 55977 w 101172"/>
                <a:gd name="connsiteY52" fmla="*/ 72124 h 137856"/>
                <a:gd name="connsiteX53" fmla="*/ 55719 w 101172"/>
                <a:gd name="connsiteY53" fmla="*/ 73102 h 137856"/>
                <a:gd name="connsiteX54" fmla="*/ 55867 w 101172"/>
                <a:gd name="connsiteY54" fmla="*/ 74596 h 137856"/>
                <a:gd name="connsiteX55" fmla="*/ 55593 w 101172"/>
                <a:gd name="connsiteY55" fmla="*/ 75848 h 137856"/>
                <a:gd name="connsiteX56" fmla="*/ 52355 w 101172"/>
                <a:gd name="connsiteY56" fmla="*/ 75606 h 137856"/>
                <a:gd name="connsiteX57" fmla="*/ 49303 w 101172"/>
                <a:gd name="connsiteY57" fmla="*/ 75035 h 137856"/>
                <a:gd name="connsiteX58" fmla="*/ 51987 w 101172"/>
                <a:gd name="connsiteY58" fmla="*/ 77155 h 137856"/>
                <a:gd name="connsiteX59" fmla="*/ 54874 w 101172"/>
                <a:gd name="connsiteY59" fmla="*/ 77648 h 137856"/>
                <a:gd name="connsiteX60" fmla="*/ 56360 w 101172"/>
                <a:gd name="connsiteY60" fmla="*/ 79541 h 137856"/>
                <a:gd name="connsiteX61" fmla="*/ 56540 w 101172"/>
                <a:gd name="connsiteY61" fmla="*/ 81020 h 137856"/>
                <a:gd name="connsiteX62" fmla="*/ 56446 w 101172"/>
                <a:gd name="connsiteY62" fmla="*/ 82686 h 137856"/>
                <a:gd name="connsiteX63" fmla="*/ 54976 w 101172"/>
                <a:gd name="connsiteY63" fmla="*/ 83852 h 137856"/>
                <a:gd name="connsiteX64" fmla="*/ 53622 w 101172"/>
                <a:gd name="connsiteY64" fmla="*/ 84587 h 137856"/>
                <a:gd name="connsiteX65" fmla="*/ 53864 w 101172"/>
                <a:gd name="connsiteY65" fmla="*/ 86183 h 137856"/>
                <a:gd name="connsiteX66" fmla="*/ 55508 w 101172"/>
                <a:gd name="connsiteY66" fmla="*/ 88123 h 137856"/>
                <a:gd name="connsiteX67" fmla="*/ 53520 w 101172"/>
                <a:gd name="connsiteY67" fmla="*/ 88671 h 137856"/>
                <a:gd name="connsiteX68" fmla="*/ 52981 w 101172"/>
                <a:gd name="connsiteY68" fmla="*/ 89938 h 137856"/>
                <a:gd name="connsiteX69" fmla="*/ 52933 w 101172"/>
                <a:gd name="connsiteY69" fmla="*/ 91746 h 137856"/>
                <a:gd name="connsiteX70" fmla="*/ 53935 w 101172"/>
                <a:gd name="connsiteY70" fmla="*/ 93341 h 137856"/>
                <a:gd name="connsiteX71" fmla="*/ 54334 w 101172"/>
                <a:gd name="connsiteY71" fmla="*/ 94523 h 137856"/>
                <a:gd name="connsiteX72" fmla="*/ 54091 w 101172"/>
                <a:gd name="connsiteY72" fmla="*/ 95610 h 137856"/>
                <a:gd name="connsiteX73" fmla="*/ 55062 w 101172"/>
                <a:gd name="connsiteY73" fmla="*/ 96776 h 137856"/>
                <a:gd name="connsiteX74" fmla="*/ 56470 w 101172"/>
                <a:gd name="connsiteY74" fmla="*/ 99225 h 137856"/>
                <a:gd name="connsiteX75" fmla="*/ 56923 w 101172"/>
                <a:gd name="connsiteY75" fmla="*/ 100961 h 137856"/>
                <a:gd name="connsiteX76" fmla="*/ 56336 w 101172"/>
                <a:gd name="connsiteY76" fmla="*/ 103410 h 137856"/>
                <a:gd name="connsiteX77" fmla="*/ 55531 w 101172"/>
                <a:gd name="connsiteY77" fmla="*/ 104365 h 137856"/>
                <a:gd name="connsiteX78" fmla="*/ 54240 w 101172"/>
                <a:gd name="connsiteY78" fmla="*/ 105288 h 137856"/>
                <a:gd name="connsiteX79" fmla="*/ 51205 w 101172"/>
                <a:gd name="connsiteY79" fmla="*/ 108370 h 137856"/>
                <a:gd name="connsiteX80" fmla="*/ 49718 w 101172"/>
                <a:gd name="connsiteY80" fmla="*/ 111875 h 137856"/>
                <a:gd name="connsiteX81" fmla="*/ 48459 w 101172"/>
                <a:gd name="connsiteY81" fmla="*/ 113510 h 137856"/>
                <a:gd name="connsiteX82" fmla="*/ 46878 w 101172"/>
                <a:gd name="connsiteY82" fmla="*/ 113815 h 137856"/>
                <a:gd name="connsiteX83" fmla="*/ 46268 w 101172"/>
                <a:gd name="connsiteY83" fmla="*/ 113096 h 137856"/>
                <a:gd name="connsiteX84" fmla="*/ 44961 w 101172"/>
                <a:gd name="connsiteY84" fmla="*/ 112157 h 137856"/>
                <a:gd name="connsiteX85" fmla="*/ 44930 w 101172"/>
                <a:gd name="connsiteY85" fmla="*/ 110443 h 137856"/>
                <a:gd name="connsiteX86" fmla="*/ 45329 w 101172"/>
                <a:gd name="connsiteY86" fmla="*/ 109090 h 137856"/>
                <a:gd name="connsiteX87" fmla="*/ 47997 w 101172"/>
                <a:gd name="connsiteY87" fmla="*/ 105812 h 137856"/>
                <a:gd name="connsiteX88" fmla="*/ 46542 w 101172"/>
                <a:gd name="connsiteY88" fmla="*/ 106250 h 137856"/>
                <a:gd name="connsiteX89" fmla="*/ 44899 w 101172"/>
                <a:gd name="connsiteY89" fmla="*/ 107189 h 137856"/>
                <a:gd name="connsiteX90" fmla="*/ 42395 w 101172"/>
                <a:gd name="connsiteY90" fmla="*/ 108965 h 137856"/>
                <a:gd name="connsiteX91" fmla="*/ 41597 w 101172"/>
                <a:gd name="connsiteY91" fmla="*/ 106766 h 137856"/>
                <a:gd name="connsiteX92" fmla="*/ 41073 w 101172"/>
                <a:gd name="connsiteY92" fmla="*/ 104732 h 137856"/>
                <a:gd name="connsiteX93" fmla="*/ 41065 w 101172"/>
                <a:gd name="connsiteY93" fmla="*/ 102237 h 137856"/>
                <a:gd name="connsiteX94" fmla="*/ 43076 w 101172"/>
                <a:gd name="connsiteY94" fmla="*/ 98505 h 137856"/>
                <a:gd name="connsiteX95" fmla="*/ 40799 w 101172"/>
                <a:gd name="connsiteY95" fmla="*/ 100367 h 137856"/>
                <a:gd name="connsiteX96" fmla="*/ 40173 w 101172"/>
                <a:gd name="connsiteY96" fmla="*/ 102690 h 137856"/>
                <a:gd name="connsiteX97" fmla="*/ 40455 w 101172"/>
                <a:gd name="connsiteY97" fmla="*/ 105429 h 137856"/>
                <a:gd name="connsiteX98" fmla="*/ 40158 w 101172"/>
                <a:gd name="connsiteY98" fmla="*/ 107369 h 137856"/>
                <a:gd name="connsiteX99" fmla="*/ 39274 w 101172"/>
                <a:gd name="connsiteY99" fmla="*/ 109896 h 137856"/>
                <a:gd name="connsiteX100" fmla="*/ 38061 w 101172"/>
                <a:gd name="connsiteY100" fmla="*/ 111414 h 137856"/>
                <a:gd name="connsiteX101" fmla="*/ 36105 w 101172"/>
                <a:gd name="connsiteY101" fmla="*/ 112391 h 137856"/>
                <a:gd name="connsiteX102" fmla="*/ 35245 w 101172"/>
                <a:gd name="connsiteY102" fmla="*/ 113886 h 137856"/>
                <a:gd name="connsiteX103" fmla="*/ 33931 w 101172"/>
                <a:gd name="connsiteY103" fmla="*/ 114981 h 137856"/>
                <a:gd name="connsiteX104" fmla="*/ 33891 w 101172"/>
                <a:gd name="connsiteY104" fmla="*/ 112790 h 137856"/>
                <a:gd name="connsiteX105" fmla="*/ 33469 w 101172"/>
                <a:gd name="connsiteY105" fmla="*/ 109896 h 137856"/>
                <a:gd name="connsiteX106" fmla="*/ 32053 w 101172"/>
                <a:gd name="connsiteY106" fmla="*/ 103019 h 137856"/>
                <a:gd name="connsiteX107" fmla="*/ 31748 w 101172"/>
                <a:gd name="connsiteY107" fmla="*/ 104498 h 137856"/>
                <a:gd name="connsiteX108" fmla="*/ 32483 w 101172"/>
                <a:gd name="connsiteY108" fmla="*/ 108761 h 137856"/>
                <a:gd name="connsiteX109" fmla="*/ 32436 w 101172"/>
                <a:gd name="connsiteY109" fmla="*/ 111531 h 137856"/>
                <a:gd name="connsiteX110" fmla="*/ 31364 w 101172"/>
                <a:gd name="connsiteY110" fmla="*/ 113722 h 137856"/>
                <a:gd name="connsiteX111" fmla="*/ 29213 w 101172"/>
                <a:gd name="connsiteY111" fmla="*/ 116068 h 137856"/>
                <a:gd name="connsiteX112" fmla="*/ 27562 w 101172"/>
                <a:gd name="connsiteY112" fmla="*/ 116397 h 137856"/>
                <a:gd name="connsiteX113" fmla="*/ 26592 w 101172"/>
                <a:gd name="connsiteY113" fmla="*/ 116037 h 137856"/>
                <a:gd name="connsiteX114" fmla="*/ 25121 w 101172"/>
                <a:gd name="connsiteY114" fmla="*/ 114582 h 137856"/>
                <a:gd name="connsiteX115" fmla="*/ 23509 w 101172"/>
                <a:gd name="connsiteY115" fmla="*/ 112501 h 137856"/>
                <a:gd name="connsiteX116" fmla="*/ 23243 w 101172"/>
                <a:gd name="connsiteY116" fmla="*/ 109153 h 137856"/>
                <a:gd name="connsiteX117" fmla="*/ 22578 w 101172"/>
                <a:gd name="connsiteY117" fmla="*/ 107314 h 137856"/>
                <a:gd name="connsiteX118" fmla="*/ 22680 w 101172"/>
                <a:gd name="connsiteY118" fmla="*/ 105116 h 137856"/>
                <a:gd name="connsiteX119" fmla="*/ 22547 w 101172"/>
                <a:gd name="connsiteY119" fmla="*/ 103035 h 137856"/>
                <a:gd name="connsiteX120" fmla="*/ 20818 w 101172"/>
                <a:gd name="connsiteY120" fmla="*/ 97457 h 137856"/>
                <a:gd name="connsiteX121" fmla="*/ 19699 w 101172"/>
                <a:gd name="connsiteY121" fmla="*/ 94593 h 137856"/>
                <a:gd name="connsiteX122" fmla="*/ 19840 w 101172"/>
                <a:gd name="connsiteY122" fmla="*/ 93670 h 137856"/>
                <a:gd name="connsiteX123" fmla="*/ 19762 w 101172"/>
                <a:gd name="connsiteY123" fmla="*/ 93279 h 137856"/>
                <a:gd name="connsiteX124" fmla="*/ 19246 w 101172"/>
                <a:gd name="connsiteY124" fmla="*/ 89586 h 137856"/>
                <a:gd name="connsiteX125" fmla="*/ 18526 w 101172"/>
                <a:gd name="connsiteY125" fmla="*/ 87325 h 137856"/>
                <a:gd name="connsiteX126" fmla="*/ 18166 w 101172"/>
                <a:gd name="connsiteY126" fmla="*/ 84916 h 137856"/>
                <a:gd name="connsiteX127" fmla="*/ 19872 w 101172"/>
                <a:gd name="connsiteY127" fmla="*/ 81450 h 137856"/>
                <a:gd name="connsiteX128" fmla="*/ 19183 w 101172"/>
                <a:gd name="connsiteY128" fmla="*/ 80887 h 137856"/>
                <a:gd name="connsiteX129" fmla="*/ 17219 w 101172"/>
                <a:gd name="connsiteY129" fmla="*/ 80425 h 137856"/>
                <a:gd name="connsiteX130" fmla="*/ 15397 w 101172"/>
                <a:gd name="connsiteY130" fmla="*/ 79823 h 137856"/>
                <a:gd name="connsiteX131" fmla="*/ 14951 w 101172"/>
                <a:gd name="connsiteY131" fmla="*/ 78923 h 137856"/>
                <a:gd name="connsiteX132" fmla="*/ 15764 w 101172"/>
                <a:gd name="connsiteY132" fmla="*/ 75504 h 137856"/>
                <a:gd name="connsiteX133" fmla="*/ 14818 w 101172"/>
                <a:gd name="connsiteY133" fmla="*/ 74166 h 137856"/>
                <a:gd name="connsiteX134" fmla="*/ 13457 w 101172"/>
                <a:gd name="connsiteY134" fmla="*/ 72813 h 137856"/>
                <a:gd name="connsiteX135" fmla="*/ 13026 w 101172"/>
                <a:gd name="connsiteY135" fmla="*/ 72273 h 137856"/>
                <a:gd name="connsiteX136" fmla="*/ 12572 w 101172"/>
                <a:gd name="connsiteY136" fmla="*/ 71569 h 137856"/>
                <a:gd name="connsiteX137" fmla="*/ 11947 w 101172"/>
                <a:gd name="connsiteY137" fmla="*/ 69848 h 137856"/>
                <a:gd name="connsiteX138" fmla="*/ 13159 w 101172"/>
                <a:gd name="connsiteY138" fmla="*/ 66225 h 137856"/>
                <a:gd name="connsiteX139" fmla="*/ 14857 w 101172"/>
                <a:gd name="connsiteY139" fmla="*/ 62016 h 137856"/>
                <a:gd name="connsiteX140" fmla="*/ 15162 w 101172"/>
                <a:gd name="connsiteY140" fmla="*/ 60413 h 137856"/>
                <a:gd name="connsiteX141" fmla="*/ 15443 w 101172"/>
                <a:gd name="connsiteY141" fmla="*/ 57627 h 137856"/>
                <a:gd name="connsiteX142" fmla="*/ 15600 w 101172"/>
                <a:gd name="connsiteY142" fmla="*/ 56556 h 137856"/>
                <a:gd name="connsiteX143" fmla="*/ 15381 w 101172"/>
                <a:gd name="connsiteY143" fmla="*/ 55499 h 137856"/>
                <a:gd name="connsiteX144" fmla="*/ 13589 w 101172"/>
                <a:gd name="connsiteY144" fmla="*/ 54279 h 137856"/>
                <a:gd name="connsiteX145" fmla="*/ 10437 w 101172"/>
                <a:gd name="connsiteY145" fmla="*/ 53786 h 137856"/>
                <a:gd name="connsiteX146" fmla="*/ 8207 w 101172"/>
                <a:gd name="connsiteY146" fmla="*/ 52761 h 137856"/>
                <a:gd name="connsiteX147" fmla="*/ 6908 w 101172"/>
                <a:gd name="connsiteY147" fmla="*/ 51212 h 137856"/>
                <a:gd name="connsiteX148" fmla="*/ 5797 w 101172"/>
                <a:gd name="connsiteY148" fmla="*/ 50594 h 137856"/>
                <a:gd name="connsiteX149" fmla="*/ 4428 w 101172"/>
                <a:gd name="connsiteY149" fmla="*/ 51056 h 137856"/>
                <a:gd name="connsiteX150" fmla="*/ 2684 w 101172"/>
                <a:gd name="connsiteY150" fmla="*/ 50453 h 137856"/>
                <a:gd name="connsiteX151" fmla="*/ 1221 w 101172"/>
                <a:gd name="connsiteY151" fmla="*/ 48912 h 137856"/>
                <a:gd name="connsiteX152" fmla="*/ 0 w 101172"/>
                <a:gd name="connsiteY152" fmla="*/ 47042 h 137856"/>
                <a:gd name="connsiteX153" fmla="*/ 157 w 101172"/>
                <a:gd name="connsiteY153" fmla="*/ 46166 h 137856"/>
                <a:gd name="connsiteX154" fmla="*/ 478 w 101172"/>
                <a:gd name="connsiteY154" fmla="*/ 45001 h 137856"/>
                <a:gd name="connsiteX155" fmla="*/ 2778 w 101172"/>
                <a:gd name="connsiteY155" fmla="*/ 40150 h 137856"/>
                <a:gd name="connsiteX156" fmla="*/ 3630 w 101172"/>
                <a:gd name="connsiteY156" fmla="*/ 40001 h 137856"/>
                <a:gd name="connsiteX157" fmla="*/ 5625 w 101172"/>
                <a:gd name="connsiteY157" fmla="*/ 40932 h 137856"/>
                <a:gd name="connsiteX158" fmla="*/ 6368 w 101172"/>
                <a:gd name="connsiteY158" fmla="*/ 40932 h 137856"/>
                <a:gd name="connsiteX159" fmla="*/ 7675 w 101172"/>
                <a:gd name="connsiteY159" fmla="*/ 39015 h 137856"/>
                <a:gd name="connsiteX160" fmla="*/ 9506 w 101172"/>
                <a:gd name="connsiteY160" fmla="*/ 33547 h 137856"/>
                <a:gd name="connsiteX161" fmla="*/ 12088 w 101172"/>
                <a:gd name="connsiteY161" fmla="*/ 33563 h 137856"/>
                <a:gd name="connsiteX162" fmla="*/ 14364 w 101172"/>
                <a:gd name="connsiteY162" fmla="*/ 33735 h 137856"/>
                <a:gd name="connsiteX163" fmla="*/ 15898 w 101172"/>
                <a:gd name="connsiteY163" fmla="*/ 34016 h 137856"/>
                <a:gd name="connsiteX164" fmla="*/ 17423 w 101172"/>
                <a:gd name="connsiteY164" fmla="*/ 33844 h 137856"/>
                <a:gd name="connsiteX165" fmla="*/ 19027 w 101172"/>
                <a:gd name="connsiteY165" fmla="*/ 33406 h 137856"/>
                <a:gd name="connsiteX166" fmla="*/ 19895 w 101172"/>
                <a:gd name="connsiteY166" fmla="*/ 32718 h 137856"/>
                <a:gd name="connsiteX167" fmla="*/ 20372 w 101172"/>
                <a:gd name="connsiteY167" fmla="*/ 31841 h 137856"/>
                <a:gd name="connsiteX168" fmla="*/ 20208 w 101172"/>
                <a:gd name="connsiteY168" fmla="*/ 31082 h 137856"/>
                <a:gd name="connsiteX169" fmla="*/ 18244 w 101172"/>
                <a:gd name="connsiteY169" fmla="*/ 30050 h 137856"/>
                <a:gd name="connsiteX170" fmla="*/ 17486 w 101172"/>
                <a:gd name="connsiteY170" fmla="*/ 29275 h 137856"/>
                <a:gd name="connsiteX171" fmla="*/ 16938 w 101172"/>
                <a:gd name="connsiteY171" fmla="*/ 27077 h 137856"/>
                <a:gd name="connsiteX172" fmla="*/ 16367 w 101172"/>
                <a:gd name="connsiteY172" fmla="*/ 26256 h 137856"/>
                <a:gd name="connsiteX173" fmla="*/ 12510 w 101172"/>
                <a:gd name="connsiteY173" fmla="*/ 26138 h 137856"/>
                <a:gd name="connsiteX174" fmla="*/ 10507 w 101172"/>
                <a:gd name="connsiteY174" fmla="*/ 25129 h 137856"/>
                <a:gd name="connsiteX175" fmla="*/ 9404 w 101172"/>
                <a:gd name="connsiteY175" fmla="*/ 24221 h 137856"/>
                <a:gd name="connsiteX176" fmla="*/ 7448 w 101172"/>
                <a:gd name="connsiteY176" fmla="*/ 21225 h 137856"/>
                <a:gd name="connsiteX177" fmla="*/ 5023 w 101172"/>
                <a:gd name="connsiteY177" fmla="*/ 19003 h 137856"/>
                <a:gd name="connsiteX178" fmla="*/ 2707 w 101172"/>
                <a:gd name="connsiteY178" fmla="*/ 18479 h 137856"/>
                <a:gd name="connsiteX179" fmla="*/ 1815 w 101172"/>
                <a:gd name="connsiteY179" fmla="*/ 17759 h 137856"/>
                <a:gd name="connsiteX180" fmla="*/ 1330 w 101172"/>
                <a:gd name="connsiteY180" fmla="*/ 16617 h 137856"/>
                <a:gd name="connsiteX181" fmla="*/ 1604 w 101172"/>
                <a:gd name="connsiteY181" fmla="*/ 14966 h 137856"/>
                <a:gd name="connsiteX182" fmla="*/ 2300 w 101172"/>
                <a:gd name="connsiteY182" fmla="*/ 13464 h 137856"/>
                <a:gd name="connsiteX183" fmla="*/ 2785 w 101172"/>
                <a:gd name="connsiteY183" fmla="*/ 11790 h 137856"/>
                <a:gd name="connsiteX184" fmla="*/ 4632 w 101172"/>
                <a:gd name="connsiteY184" fmla="*/ 9576 h 137856"/>
                <a:gd name="connsiteX185" fmla="*/ 6799 w 101172"/>
                <a:gd name="connsiteY185" fmla="*/ 7644 h 137856"/>
                <a:gd name="connsiteX186" fmla="*/ 7769 w 101172"/>
                <a:gd name="connsiteY186" fmla="*/ 6314 h 137856"/>
                <a:gd name="connsiteX187" fmla="*/ 9138 w 101172"/>
                <a:gd name="connsiteY187" fmla="*/ 4913 h 137856"/>
                <a:gd name="connsiteX188" fmla="*/ 9302 w 101172"/>
                <a:gd name="connsiteY188" fmla="*/ 4146 h 137856"/>
                <a:gd name="connsiteX189" fmla="*/ 9067 w 101172"/>
                <a:gd name="connsiteY189" fmla="*/ 3270 h 137856"/>
                <a:gd name="connsiteX190" fmla="*/ 7957 w 101172"/>
                <a:gd name="connsiteY190" fmla="*/ 2433 h 137856"/>
                <a:gd name="connsiteX191" fmla="*/ 7182 w 101172"/>
                <a:gd name="connsiteY191" fmla="*/ 2167 h 137856"/>
                <a:gd name="connsiteX192" fmla="*/ 7057 w 101172"/>
                <a:gd name="connsiteY192" fmla="*/ 1627 h 137856"/>
                <a:gd name="connsiteX193" fmla="*/ 7589 w 101172"/>
                <a:gd name="connsiteY193" fmla="*/ 180 h 137856"/>
                <a:gd name="connsiteX194" fmla="*/ 8645 w 101172"/>
                <a:gd name="connsiteY194" fmla="*/ 0 h 137856"/>
                <a:gd name="connsiteX195" fmla="*/ 10843 w 101172"/>
                <a:gd name="connsiteY195" fmla="*/ 1314 h 137856"/>
                <a:gd name="connsiteX196" fmla="*/ 13081 w 101172"/>
                <a:gd name="connsiteY196" fmla="*/ 3434 h 137856"/>
                <a:gd name="connsiteX197" fmla="*/ 14403 w 101172"/>
                <a:gd name="connsiteY197" fmla="*/ 5328 h 137856"/>
                <a:gd name="connsiteX198" fmla="*/ 14458 w 101172"/>
                <a:gd name="connsiteY198" fmla="*/ 6822 h 137856"/>
                <a:gd name="connsiteX199" fmla="*/ 15318 w 101172"/>
                <a:gd name="connsiteY199" fmla="*/ 7065 h 137856"/>
                <a:gd name="connsiteX200" fmla="*/ 16187 w 101172"/>
                <a:gd name="connsiteY200" fmla="*/ 7119 h 137856"/>
                <a:gd name="connsiteX201" fmla="*/ 17642 w 101172"/>
                <a:gd name="connsiteY201" fmla="*/ 7777 h 137856"/>
                <a:gd name="connsiteX202" fmla="*/ 19144 w 101172"/>
                <a:gd name="connsiteY202" fmla="*/ 7581 h 137856"/>
                <a:gd name="connsiteX203" fmla="*/ 20114 w 101172"/>
                <a:gd name="connsiteY203" fmla="*/ 7949 h 137856"/>
                <a:gd name="connsiteX204" fmla="*/ 20763 w 101172"/>
                <a:gd name="connsiteY204" fmla="*/ 7816 h 137856"/>
                <a:gd name="connsiteX205" fmla="*/ 21006 w 101172"/>
                <a:gd name="connsiteY205" fmla="*/ 6955 h 137856"/>
                <a:gd name="connsiteX206" fmla="*/ 20279 w 101172"/>
                <a:gd name="connsiteY206" fmla="*/ 5688 h 137856"/>
                <a:gd name="connsiteX207" fmla="*/ 19746 w 101172"/>
                <a:gd name="connsiteY207" fmla="*/ 4788 h 137856"/>
                <a:gd name="connsiteX208" fmla="*/ 20356 w 101172"/>
                <a:gd name="connsiteY208" fmla="*/ 3880 h 137856"/>
                <a:gd name="connsiteX209" fmla="*/ 21053 w 101172"/>
                <a:gd name="connsiteY209" fmla="*/ 3700 h 137856"/>
                <a:gd name="connsiteX210" fmla="*/ 21828 w 101172"/>
                <a:gd name="connsiteY210" fmla="*/ 3927 h 137856"/>
                <a:gd name="connsiteX211" fmla="*/ 22883 w 101172"/>
                <a:gd name="connsiteY211" fmla="*/ 4741 h 137856"/>
                <a:gd name="connsiteX212" fmla="*/ 23658 w 101172"/>
                <a:gd name="connsiteY212" fmla="*/ 6407 h 137856"/>
                <a:gd name="connsiteX213" fmla="*/ 23807 w 101172"/>
                <a:gd name="connsiteY213" fmla="*/ 8997 h 137856"/>
                <a:gd name="connsiteX214" fmla="*/ 25520 w 101172"/>
                <a:gd name="connsiteY214" fmla="*/ 11336 h 137856"/>
                <a:gd name="connsiteX215" fmla="*/ 27781 w 101172"/>
                <a:gd name="connsiteY215" fmla="*/ 12995 h 137856"/>
                <a:gd name="connsiteX216" fmla="*/ 29549 w 101172"/>
                <a:gd name="connsiteY216" fmla="*/ 13761 h 137856"/>
                <a:gd name="connsiteX217" fmla="*/ 31677 w 101172"/>
                <a:gd name="connsiteY217" fmla="*/ 14309 h 137856"/>
                <a:gd name="connsiteX218" fmla="*/ 33500 w 101172"/>
                <a:gd name="connsiteY218" fmla="*/ 13785 h 137856"/>
                <a:gd name="connsiteX219" fmla="*/ 34408 w 101172"/>
                <a:gd name="connsiteY219" fmla="*/ 12158 h 137856"/>
                <a:gd name="connsiteX220" fmla="*/ 33993 w 101172"/>
                <a:gd name="connsiteY220" fmla="*/ 10695 h 137856"/>
                <a:gd name="connsiteX221" fmla="*/ 34282 w 101172"/>
                <a:gd name="connsiteY221" fmla="*/ 9388 h 137856"/>
                <a:gd name="connsiteX222" fmla="*/ 35010 w 101172"/>
                <a:gd name="connsiteY222" fmla="*/ 8668 h 137856"/>
                <a:gd name="connsiteX223" fmla="*/ 36152 w 101172"/>
                <a:gd name="connsiteY223" fmla="*/ 8715 h 137856"/>
                <a:gd name="connsiteX224" fmla="*/ 36997 w 101172"/>
                <a:gd name="connsiteY224" fmla="*/ 9748 h 137856"/>
                <a:gd name="connsiteX225" fmla="*/ 39477 w 101172"/>
                <a:gd name="connsiteY225" fmla="*/ 15334 h 137856"/>
                <a:gd name="connsiteX226" fmla="*/ 38969 w 101172"/>
                <a:gd name="connsiteY226" fmla="*/ 17806 h 137856"/>
                <a:gd name="connsiteX227" fmla="*/ 39524 w 101172"/>
                <a:gd name="connsiteY227" fmla="*/ 24581 h 137856"/>
                <a:gd name="connsiteX228" fmla="*/ 38898 w 101172"/>
                <a:gd name="connsiteY228" fmla="*/ 29041 h 137856"/>
                <a:gd name="connsiteX229" fmla="*/ 39000 w 101172"/>
                <a:gd name="connsiteY229" fmla="*/ 30003 h 137856"/>
                <a:gd name="connsiteX230" fmla="*/ 39290 w 101172"/>
                <a:gd name="connsiteY230" fmla="*/ 30746 h 137856"/>
                <a:gd name="connsiteX231" fmla="*/ 39712 w 101172"/>
                <a:gd name="connsiteY231" fmla="*/ 31051 h 137856"/>
                <a:gd name="connsiteX232" fmla="*/ 40439 w 101172"/>
                <a:gd name="connsiteY232" fmla="*/ 31044 h 137856"/>
                <a:gd name="connsiteX233" fmla="*/ 43459 w 101172"/>
                <a:gd name="connsiteY233" fmla="*/ 31881 h 137856"/>
                <a:gd name="connsiteX234" fmla="*/ 46002 w 101172"/>
                <a:gd name="connsiteY234" fmla="*/ 32811 h 137856"/>
                <a:gd name="connsiteX235" fmla="*/ 48873 w 101172"/>
                <a:gd name="connsiteY235" fmla="*/ 33656 h 137856"/>
                <a:gd name="connsiteX236" fmla="*/ 53020 w 101172"/>
                <a:gd name="connsiteY236" fmla="*/ 34314 h 137856"/>
                <a:gd name="connsiteX237" fmla="*/ 55562 w 101172"/>
                <a:gd name="connsiteY237" fmla="*/ 34102 h 137856"/>
                <a:gd name="connsiteX238" fmla="*/ 56830 w 101172"/>
                <a:gd name="connsiteY238" fmla="*/ 34079 h 137856"/>
                <a:gd name="connsiteX239" fmla="*/ 59403 w 101172"/>
                <a:gd name="connsiteY239" fmla="*/ 34275 h 137856"/>
                <a:gd name="connsiteX240" fmla="*/ 66163 w 101172"/>
                <a:gd name="connsiteY240" fmla="*/ 33922 h 137856"/>
                <a:gd name="connsiteX241" fmla="*/ 71757 w 101172"/>
                <a:gd name="connsiteY241" fmla="*/ 33829 h 137856"/>
                <a:gd name="connsiteX242" fmla="*/ 74033 w 101172"/>
                <a:gd name="connsiteY242" fmla="*/ 34470 h 137856"/>
                <a:gd name="connsiteX243" fmla="*/ 75856 w 101172"/>
                <a:gd name="connsiteY243" fmla="*/ 34697 h 137856"/>
                <a:gd name="connsiteX244" fmla="*/ 82084 w 101172"/>
                <a:gd name="connsiteY244" fmla="*/ 34251 h 137856"/>
                <a:gd name="connsiteX245" fmla="*/ 88374 w 101172"/>
                <a:gd name="connsiteY245" fmla="*/ 34040 h 137856"/>
                <a:gd name="connsiteX246" fmla="*/ 91777 w 101172"/>
                <a:gd name="connsiteY246" fmla="*/ 35456 h 137856"/>
                <a:gd name="connsiteX247" fmla="*/ 95485 w 101172"/>
                <a:gd name="connsiteY247" fmla="*/ 37764 h 137856"/>
                <a:gd name="connsiteX248" fmla="*/ 97574 w 101172"/>
                <a:gd name="connsiteY248" fmla="*/ 39477 h 137856"/>
                <a:gd name="connsiteX249" fmla="*/ 97950 w 101172"/>
                <a:gd name="connsiteY249" fmla="*/ 40455 h 137856"/>
                <a:gd name="connsiteX250" fmla="*/ 97723 w 101172"/>
                <a:gd name="connsiteY250" fmla="*/ 41292 h 137856"/>
                <a:gd name="connsiteX251" fmla="*/ 97027 w 101172"/>
                <a:gd name="connsiteY251" fmla="*/ 41754 h 137856"/>
                <a:gd name="connsiteX252" fmla="*/ 95743 w 101172"/>
                <a:gd name="connsiteY252" fmla="*/ 41769 h 137856"/>
                <a:gd name="connsiteX253" fmla="*/ 92810 w 101172"/>
                <a:gd name="connsiteY253" fmla="*/ 40651 h 137856"/>
                <a:gd name="connsiteX254" fmla="*/ 92309 w 101172"/>
                <a:gd name="connsiteY254" fmla="*/ 40979 h 137856"/>
                <a:gd name="connsiteX255" fmla="*/ 92364 w 101172"/>
                <a:gd name="connsiteY255" fmla="*/ 43264 h 137856"/>
                <a:gd name="connsiteX256" fmla="*/ 92270 w 101172"/>
                <a:gd name="connsiteY256" fmla="*/ 43624 h 137856"/>
                <a:gd name="connsiteX257" fmla="*/ 91644 w 101172"/>
                <a:gd name="connsiteY257" fmla="*/ 45673 h 137856"/>
                <a:gd name="connsiteX258" fmla="*/ 89876 w 101172"/>
                <a:gd name="connsiteY258" fmla="*/ 50281 h 137856"/>
                <a:gd name="connsiteX259" fmla="*/ 89532 w 101172"/>
                <a:gd name="connsiteY259" fmla="*/ 52339 h 137856"/>
                <a:gd name="connsiteX260" fmla="*/ 89156 w 101172"/>
                <a:gd name="connsiteY260" fmla="*/ 52863 h 137856"/>
                <a:gd name="connsiteX261" fmla="*/ 88695 w 101172"/>
                <a:gd name="connsiteY261" fmla="*/ 53152 h 137856"/>
                <a:gd name="connsiteX262" fmla="*/ 87310 w 101172"/>
                <a:gd name="connsiteY262" fmla="*/ 53231 h 137856"/>
                <a:gd name="connsiteX263" fmla="*/ 86222 w 101172"/>
                <a:gd name="connsiteY263" fmla="*/ 53567 h 137856"/>
                <a:gd name="connsiteX264" fmla="*/ 85768 w 101172"/>
                <a:gd name="connsiteY264" fmla="*/ 54318 h 137856"/>
                <a:gd name="connsiteX265" fmla="*/ 85065 w 101172"/>
                <a:gd name="connsiteY265" fmla="*/ 55867 h 137856"/>
                <a:gd name="connsiteX266" fmla="*/ 84571 w 101172"/>
                <a:gd name="connsiteY266" fmla="*/ 57432 h 137856"/>
                <a:gd name="connsiteX267" fmla="*/ 83898 w 101172"/>
                <a:gd name="connsiteY267" fmla="*/ 57917 h 137856"/>
                <a:gd name="connsiteX268" fmla="*/ 82279 w 101172"/>
                <a:gd name="connsiteY268" fmla="*/ 57072 h 137856"/>
                <a:gd name="connsiteX269" fmla="*/ 81270 w 101172"/>
                <a:gd name="connsiteY269" fmla="*/ 57205 h 137856"/>
                <a:gd name="connsiteX270" fmla="*/ 80003 w 101172"/>
                <a:gd name="connsiteY270" fmla="*/ 57565 h 137856"/>
                <a:gd name="connsiteX271" fmla="*/ 78735 w 101172"/>
                <a:gd name="connsiteY271" fmla="*/ 58457 h 137856"/>
                <a:gd name="connsiteX272" fmla="*/ 77867 w 101172"/>
                <a:gd name="connsiteY272" fmla="*/ 59568 h 137856"/>
                <a:gd name="connsiteX273" fmla="*/ 76881 w 101172"/>
                <a:gd name="connsiteY273" fmla="*/ 59943 h 137856"/>
                <a:gd name="connsiteX274" fmla="*/ 73939 w 101172"/>
                <a:gd name="connsiteY274" fmla="*/ 59724 h 137856"/>
                <a:gd name="connsiteX275" fmla="*/ 73384 w 101172"/>
                <a:gd name="connsiteY275" fmla="*/ 59881 h 137856"/>
                <a:gd name="connsiteX276" fmla="*/ 73009 w 101172"/>
                <a:gd name="connsiteY276" fmla="*/ 60671 h 137856"/>
                <a:gd name="connsiteX277" fmla="*/ 72711 w 101172"/>
                <a:gd name="connsiteY277" fmla="*/ 61664 h 137856"/>
                <a:gd name="connsiteX278" fmla="*/ 70419 w 101172"/>
                <a:gd name="connsiteY278" fmla="*/ 64011 h 137856"/>
                <a:gd name="connsiteX279" fmla="*/ 69550 w 101172"/>
                <a:gd name="connsiteY279" fmla="*/ 67774 h 137856"/>
                <a:gd name="connsiteX280" fmla="*/ 68846 w 101172"/>
                <a:gd name="connsiteY280" fmla="*/ 70215 h 137856"/>
                <a:gd name="connsiteX281" fmla="*/ 68964 w 101172"/>
                <a:gd name="connsiteY281" fmla="*/ 72109 h 137856"/>
                <a:gd name="connsiteX282" fmla="*/ 70896 w 101172"/>
                <a:gd name="connsiteY282" fmla="*/ 77045 h 137856"/>
                <a:gd name="connsiteX283" fmla="*/ 72250 w 101172"/>
                <a:gd name="connsiteY283" fmla="*/ 83445 h 137856"/>
                <a:gd name="connsiteX284" fmla="*/ 72766 w 101172"/>
                <a:gd name="connsiteY284" fmla="*/ 84094 h 137856"/>
                <a:gd name="connsiteX285" fmla="*/ 73220 w 101172"/>
                <a:gd name="connsiteY285" fmla="*/ 84297 h 137856"/>
                <a:gd name="connsiteX286" fmla="*/ 73423 w 101172"/>
                <a:gd name="connsiteY286" fmla="*/ 84149 h 137856"/>
                <a:gd name="connsiteX287" fmla="*/ 73376 w 101172"/>
                <a:gd name="connsiteY287" fmla="*/ 82827 h 137856"/>
                <a:gd name="connsiteX288" fmla="*/ 73462 w 101172"/>
                <a:gd name="connsiteY288" fmla="*/ 81223 h 137856"/>
                <a:gd name="connsiteX289" fmla="*/ 74096 w 101172"/>
                <a:gd name="connsiteY289" fmla="*/ 80848 h 137856"/>
                <a:gd name="connsiteX290" fmla="*/ 74909 w 101172"/>
                <a:gd name="connsiteY290" fmla="*/ 81176 h 137856"/>
                <a:gd name="connsiteX291" fmla="*/ 75684 w 101172"/>
                <a:gd name="connsiteY291" fmla="*/ 82569 h 137856"/>
                <a:gd name="connsiteX292" fmla="*/ 76553 w 101172"/>
                <a:gd name="connsiteY292" fmla="*/ 85119 h 137856"/>
                <a:gd name="connsiteX293" fmla="*/ 77483 w 101172"/>
                <a:gd name="connsiteY293" fmla="*/ 86120 h 137856"/>
                <a:gd name="connsiteX294" fmla="*/ 78939 w 101172"/>
                <a:gd name="connsiteY294" fmla="*/ 86402 h 137856"/>
                <a:gd name="connsiteX295" fmla="*/ 80589 w 101172"/>
                <a:gd name="connsiteY295" fmla="*/ 85800 h 137856"/>
                <a:gd name="connsiteX296" fmla="*/ 81818 w 101172"/>
                <a:gd name="connsiteY296" fmla="*/ 84650 h 137856"/>
                <a:gd name="connsiteX297" fmla="*/ 82318 w 101172"/>
                <a:gd name="connsiteY297" fmla="*/ 83398 h 137856"/>
                <a:gd name="connsiteX298" fmla="*/ 81966 w 101172"/>
                <a:gd name="connsiteY298" fmla="*/ 80941 h 137856"/>
                <a:gd name="connsiteX299" fmla="*/ 81888 w 101172"/>
                <a:gd name="connsiteY299" fmla="*/ 79103 h 137856"/>
                <a:gd name="connsiteX300" fmla="*/ 82678 w 101172"/>
                <a:gd name="connsiteY300" fmla="*/ 77350 h 137856"/>
                <a:gd name="connsiteX301" fmla="*/ 85510 w 101172"/>
                <a:gd name="connsiteY301" fmla="*/ 74737 h 137856"/>
                <a:gd name="connsiteX302" fmla="*/ 85917 w 101172"/>
                <a:gd name="connsiteY302" fmla="*/ 73932 h 137856"/>
                <a:gd name="connsiteX303" fmla="*/ 85737 w 101172"/>
                <a:gd name="connsiteY303" fmla="*/ 71702 h 137856"/>
                <a:gd name="connsiteX304" fmla="*/ 85745 w 101172"/>
                <a:gd name="connsiteY304" fmla="*/ 69605 h 137856"/>
                <a:gd name="connsiteX305" fmla="*/ 86817 w 101172"/>
                <a:gd name="connsiteY305" fmla="*/ 69464 h 137856"/>
                <a:gd name="connsiteX306" fmla="*/ 88264 w 101172"/>
                <a:gd name="connsiteY306" fmla="*/ 69801 h 137856"/>
                <a:gd name="connsiteX307" fmla="*/ 90079 w 101172"/>
                <a:gd name="connsiteY307" fmla="*/ 68776 h 137856"/>
                <a:gd name="connsiteX308" fmla="*/ 90635 w 101172"/>
                <a:gd name="connsiteY308" fmla="*/ 68752 h 137856"/>
                <a:gd name="connsiteX309" fmla="*/ 91402 w 101172"/>
                <a:gd name="connsiteY309" fmla="*/ 69856 h 137856"/>
                <a:gd name="connsiteX310" fmla="*/ 92692 w 101172"/>
                <a:gd name="connsiteY310" fmla="*/ 69668 h 137856"/>
                <a:gd name="connsiteX311" fmla="*/ 93647 w 101172"/>
                <a:gd name="connsiteY311" fmla="*/ 74221 h 137856"/>
                <a:gd name="connsiteX312" fmla="*/ 94625 w 101172"/>
                <a:gd name="connsiteY312" fmla="*/ 78234 h 137856"/>
                <a:gd name="connsiteX313" fmla="*/ 94632 w 101172"/>
                <a:gd name="connsiteY313" fmla="*/ 80104 h 137856"/>
                <a:gd name="connsiteX314" fmla="*/ 94797 w 101172"/>
                <a:gd name="connsiteY314" fmla="*/ 84204 h 137856"/>
                <a:gd name="connsiteX315" fmla="*/ 95243 w 101172"/>
                <a:gd name="connsiteY315" fmla="*/ 87544 h 137856"/>
                <a:gd name="connsiteX316" fmla="*/ 95939 w 101172"/>
                <a:gd name="connsiteY316" fmla="*/ 88303 h 137856"/>
                <a:gd name="connsiteX317" fmla="*/ 96752 w 101172"/>
                <a:gd name="connsiteY317" fmla="*/ 90087 h 137856"/>
                <a:gd name="connsiteX318" fmla="*/ 97504 w 101172"/>
                <a:gd name="connsiteY318" fmla="*/ 92160 h 137856"/>
                <a:gd name="connsiteX319" fmla="*/ 98090 w 101172"/>
                <a:gd name="connsiteY319" fmla="*/ 93318 h 137856"/>
                <a:gd name="connsiteX320" fmla="*/ 98489 w 101172"/>
                <a:gd name="connsiteY320" fmla="*/ 97097 h 137856"/>
                <a:gd name="connsiteX321" fmla="*/ 98982 w 101172"/>
                <a:gd name="connsiteY321" fmla="*/ 99819 h 137856"/>
                <a:gd name="connsiteX322" fmla="*/ 99632 w 101172"/>
                <a:gd name="connsiteY322" fmla="*/ 108363 h 137856"/>
                <a:gd name="connsiteX323" fmla="*/ 99929 w 101172"/>
                <a:gd name="connsiteY323" fmla="*/ 109997 h 137856"/>
                <a:gd name="connsiteX324" fmla="*/ 57487 w 101172"/>
                <a:gd name="connsiteY324" fmla="*/ 86731 h 137856"/>
                <a:gd name="connsiteX325" fmla="*/ 57878 w 101172"/>
                <a:gd name="connsiteY325" fmla="*/ 87748 h 137856"/>
                <a:gd name="connsiteX326" fmla="*/ 56657 w 101172"/>
                <a:gd name="connsiteY326" fmla="*/ 87137 h 137856"/>
                <a:gd name="connsiteX327" fmla="*/ 55742 w 101172"/>
                <a:gd name="connsiteY327" fmla="*/ 86433 h 137856"/>
                <a:gd name="connsiteX328" fmla="*/ 55179 w 101172"/>
                <a:gd name="connsiteY328" fmla="*/ 85495 h 137856"/>
                <a:gd name="connsiteX329" fmla="*/ 56133 w 101172"/>
                <a:gd name="connsiteY329" fmla="*/ 85002 h 137856"/>
                <a:gd name="connsiteX330" fmla="*/ 57487 w 101172"/>
                <a:gd name="connsiteY330" fmla="*/ 86731 h 137856"/>
                <a:gd name="connsiteX331" fmla="*/ 60467 w 101172"/>
                <a:gd name="connsiteY331" fmla="*/ 107377 h 137856"/>
                <a:gd name="connsiteX332" fmla="*/ 56650 w 101172"/>
                <a:gd name="connsiteY332" fmla="*/ 108206 h 137856"/>
                <a:gd name="connsiteX333" fmla="*/ 54701 w 101172"/>
                <a:gd name="connsiteY333" fmla="*/ 107948 h 137856"/>
                <a:gd name="connsiteX334" fmla="*/ 58340 w 101172"/>
                <a:gd name="connsiteY334" fmla="*/ 101760 h 137856"/>
                <a:gd name="connsiteX335" fmla="*/ 58214 w 101172"/>
                <a:gd name="connsiteY335" fmla="*/ 98990 h 137856"/>
                <a:gd name="connsiteX336" fmla="*/ 57651 w 101172"/>
                <a:gd name="connsiteY336" fmla="*/ 96729 h 137856"/>
                <a:gd name="connsiteX337" fmla="*/ 55805 w 101172"/>
                <a:gd name="connsiteY337" fmla="*/ 94914 h 137856"/>
                <a:gd name="connsiteX338" fmla="*/ 55703 w 101172"/>
                <a:gd name="connsiteY338" fmla="*/ 93615 h 137856"/>
                <a:gd name="connsiteX339" fmla="*/ 54874 w 101172"/>
                <a:gd name="connsiteY339" fmla="*/ 91839 h 137856"/>
                <a:gd name="connsiteX340" fmla="*/ 54444 w 101172"/>
                <a:gd name="connsiteY340" fmla="*/ 89758 h 137856"/>
                <a:gd name="connsiteX341" fmla="*/ 56493 w 101172"/>
                <a:gd name="connsiteY341" fmla="*/ 89093 h 137856"/>
                <a:gd name="connsiteX342" fmla="*/ 58160 w 101172"/>
                <a:gd name="connsiteY342" fmla="*/ 90283 h 137856"/>
                <a:gd name="connsiteX343" fmla="*/ 58394 w 101172"/>
                <a:gd name="connsiteY343" fmla="*/ 90940 h 137856"/>
                <a:gd name="connsiteX344" fmla="*/ 58754 w 101172"/>
                <a:gd name="connsiteY344" fmla="*/ 92637 h 137856"/>
                <a:gd name="connsiteX345" fmla="*/ 59575 w 101172"/>
                <a:gd name="connsiteY345" fmla="*/ 94406 h 137856"/>
                <a:gd name="connsiteX346" fmla="*/ 62455 w 101172"/>
                <a:gd name="connsiteY346" fmla="*/ 98043 h 137856"/>
                <a:gd name="connsiteX347" fmla="*/ 62400 w 101172"/>
                <a:gd name="connsiteY347" fmla="*/ 100273 h 137856"/>
                <a:gd name="connsiteX348" fmla="*/ 61610 w 101172"/>
                <a:gd name="connsiteY348" fmla="*/ 105710 h 137856"/>
                <a:gd name="connsiteX349" fmla="*/ 60467 w 101172"/>
                <a:gd name="connsiteY349" fmla="*/ 107377 h 137856"/>
                <a:gd name="connsiteX350" fmla="*/ 77570 w 101172"/>
                <a:gd name="connsiteY350" fmla="*/ 100477 h 137856"/>
                <a:gd name="connsiteX351" fmla="*/ 76553 w 101172"/>
                <a:gd name="connsiteY351" fmla="*/ 101173 h 137856"/>
                <a:gd name="connsiteX352" fmla="*/ 75598 w 101172"/>
                <a:gd name="connsiteY352" fmla="*/ 100570 h 137856"/>
                <a:gd name="connsiteX353" fmla="*/ 74378 w 101172"/>
                <a:gd name="connsiteY353" fmla="*/ 98270 h 137856"/>
                <a:gd name="connsiteX354" fmla="*/ 74980 w 101172"/>
                <a:gd name="connsiteY354" fmla="*/ 95360 h 137856"/>
                <a:gd name="connsiteX355" fmla="*/ 75363 w 101172"/>
                <a:gd name="connsiteY355" fmla="*/ 94945 h 137856"/>
                <a:gd name="connsiteX356" fmla="*/ 75973 w 101172"/>
                <a:gd name="connsiteY356" fmla="*/ 95892 h 137856"/>
                <a:gd name="connsiteX357" fmla="*/ 76826 w 101172"/>
                <a:gd name="connsiteY357" fmla="*/ 97918 h 137856"/>
                <a:gd name="connsiteX358" fmla="*/ 77382 w 101172"/>
                <a:gd name="connsiteY358" fmla="*/ 99459 h 137856"/>
                <a:gd name="connsiteX359" fmla="*/ 77570 w 101172"/>
                <a:gd name="connsiteY359" fmla="*/ 100477 h 137856"/>
                <a:gd name="connsiteX360" fmla="*/ 68658 w 101172"/>
                <a:gd name="connsiteY360" fmla="*/ 105358 h 137856"/>
                <a:gd name="connsiteX361" fmla="*/ 66335 w 101172"/>
                <a:gd name="connsiteY361" fmla="*/ 107009 h 137856"/>
                <a:gd name="connsiteX362" fmla="*/ 67094 w 101172"/>
                <a:gd name="connsiteY362" fmla="*/ 97230 h 137856"/>
                <a:gd name="connsiteX363" fmla="*/ 68831 w 101172"/>
                <a:gd name="connsiteY363" fmla="*/ 100875 h 137856"/>
                <a:gd name="connsiteX364" fmla="*/ 69269 w 101172"/>
                <a:gd name="connsiteY364" fmla="*/ 102823 h 137856"/>
                <a:gd name="connsiteX365" fmla="*/ 68658 w 101172"/>
                <a:gd name="connsiteY365" fmla="*/ 105358 h 137856"/>
                <a:gd name="connsiteX366" fmla="*/ 84532 w 101172"/>
                <a:gd name="connsiteY366" fmla="*/ 113432 h 137856"/>
                <a:gd name="connsiteX367" fmla="*/ 83734 w 101172"/>
                <a:gd name="connsiteY367" fmla="*/ 115357 h 137856"/>
                <a:gd name="connsiteX368" fmla="*/ 83343 w 101172"/>
                <a:gd name="connsiteY368" fmla="*/ 113956 h 137856"/>
                <a:gd name="connsiteX369" fmla="*/ 83680 w 101172"/>
                <a:gd name="connsiteY369" fmla="*/ 112180 h 137856"/>
                <a:gd name="connsiteX370" fmla="*/ 84024 w 101172"/>
                <a:gd name="connsiteY370" fmla="*/ 111202 h 137856"/>
                <a:gd name="connsiteX371" fmla="*/ 84251 w 101172"/>
                <a:gd name="connsiteY371" fmla="*/ 111210 h 137856"/>
                <a:gd name="connsiteX372" fmla="*/ 84720 w 101172"/>
                <a:gd name="connsiteY372" fmla="*/ 112219 h 137856"/>
                <a:gd name="connsiteX373" fmla="*/ 84532 w 101172"/>
                <a:gd name="connsiteY373" fmla="*/ 113432 h 137856"/>
                <a:gd name="connsiteX374" fmla="*/ 86191 w 101172"/>
                <a:gd name="connsiteY374" fmla="*/ 121044 h 137856"/>
                <a:gd name="connsiteX375" fmla="*/ 84869 w 101172"/>
                <a:gd name="connsiteY375" fmla="*/ 121154 h 137856"/>
                <a:gd name="connsiteX376" fmla="*/ 84219 w 101172"/>
                <a:gd name="connsiteY376" fmla="*/ 120457 h 137856"/>
                <a:gd name="connsiteX377" fmla="*/ 84525 w 101172"/>
                <a:gd name="connsiteY377" fmla="*/ 119480 h 137856"/>
                <a:gd name="connsiteX378" fmla="*/ 84164 w 101172"/>
                <a:gd name="connsiteY378" fmla="*/ 116327 h 137856"/>
                <a:gd name="connsiteX379" fmla="*/ 85283 w 101172"/>
                <a:gd name="connsiteY379" fmla="*/ 115998 h 137856"/>
                <a:gd name="connsiteX380" fmla="*/ 85854 w 101172"/>
                <a:gd name="connsiteY380" fmla="*/ 116014 h 137856"/>
                <a:gd name="connsiteX381" fmla="*/ 86175 w 101172"/>
                <a:gd name="connsiteY381" fmla="*/ 116945 h 137856"/>
                <a:gd name="connsiteX382" fmla="*/ 86473 w 101172"/>
                <a:gd name="connsiteY382" fmla="*/ 118650 h 137856"/>
                <a:gd name="connsiteX383" fmla="*/ 86191 w 101172"/>
                <a:gd name="connsiteY383" fmla="*/ 121044 h 137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Lst>
              <a:rect l="l" t="t" r="r" b="b"/>
              <a:pathLst>
                <a:path w="101172" h="137856">
                  <a:moveTo>
                    <a:pt x="99929" y="109997"/>
                  </a:moveTo>
                  <a:lnTo>
                    <a:pt x="100101" y="110889"/>
                  </a:lnTo>
                  <a:lnTo>
                    <a:pt x="100132" y="118682"/>
                  </a:lnTo>
                  <a:lnTo>
                    <a:pt x="100328" y="122006"/>
                  </a:lnTo>
                  <a:lnTo>
                    <a:pt x="101032" y="124745"/>
                  </a:lnTo>
                  <a:lnTo>
                    <a:pt x="101173" y="125785"/>
                  </a:lnTo>
                  <a:lnTo>
                    <a:pt x="100476" y="126630"/>
                  </a:lnTo>
                  <a:lnTo>
                    <a:pt x="99788" y="126794"/>
                  </a:lnTo>
                  <a:lnTo>
                    <a:pt x="99139" y="125472"/>
                  </a:lnTo>
                  <a:lnTo>
                    <a:pt x="97668" y="124463"/>
                  </a:lnTo>
                  <a:lnTo>
                    <a:pt x="95493" y="123383"/>
                  </a:lnTo>
                  <a:lnTo>
                    <a:pt x="94570" y="122664"/>
                  </a:lnTo>
                  <a:lnTo>
                    <a:pt x="93451" y="122953"/>
                  </a:lnTo>
                  <a:lnTo>
                    <a:pt x="91879" y="124588"/>
                  </a:lnTo>
                  <a:lnTo>
                    <a:pt x="91253" y="126106"/>
                  </a:lnTo>
                  <a:lnTo>
                    <a:pt x="91527" y="128234"/>
                  </a:lnTo>
                  <a:lnTo>
                    <a:pt x="92019" y="130331"/>
                  </a:lnTo>
                  <a:lnTo>
                    <a:pt x="93115" y="131528"/>
                  </a:lnTo>
                  <a:lnTo>
                    <a:pt x="93201" y="132850"/>
                  </a:lnTo>
                  <a:lnTo>
                    <a:pt x="93592" y="134563"/>
                  </a:lnTo>
                  <a:lnTo>
                    <a:pt x="94155" y="136128"/>
                  </a:lnTo>
                  <a:lnTo>
                    <a:pt x="94421" y="137826"/>
                  </a:lnTo>
                  <a:lnTo>
                    <a:pt x="94061" y="137857"/>
                  </a:lnTo>
                  <a:lnTo>
                    <a:pt x="92755" y="135682"/>
                  </a:lnTo>
                  <a:lnTo>
                    <a:pt x="91581" y="133327"/>
                  </a:lnTo>
                  <a:lnTo>
                    <a:pt x="88538" y="128868"/>
                  </a:lnTo>
                  <a:lnTo>
                    <a:pt x="87544" y="120872"/>
                  </a:lnTo>
                  <a:lnTo>
                    <a:pt x="87482" y="116913"/>
                  </a:lnTo>
                  <a:lnTo>
                    <a:pt x="85393" y="112251"/>
                  </a:lnTo>
                  <a:lnTo>
                    <a:pt x="84008" y="105789"/>
                  </a:lnTo>
                  <a:lnTo>
                    <a:pt x="83453" y="104107"/>
                  </a:lnTo>
                  <a:lnTo>
                    <a:pt x="84180" y="102010"/>
                  </a:lnTo>
                  <a:lnTo>
                    <a:pt x="84305" y="101227"/>
                  </a:lnTo>
                  <a:lnTo>
                    <a:pt x="83914" y="101400"/>
                  </a:lnTo>
                  <a:lnTo>
                    <a:pt x="82850" y="102479"/>
                  </a:lnTo>
                  <a:lnTo>
                    <a:pt x="81466" y="99898"/>
                  </a:lnTo>
                  <a:lnTo>
                    <a:pt x="80558" y="97582"/>
                  </a:lnTo>
                  <a:lnTo>
                    <a:pt x="76975" y="92786"/>
                  </a:lnTo>
                  <a:lnTo>
                    <a:pt x="75934" y="90666"/>
                  </a:lnTo>
                  <a:lnTo>
                    <a:pt x="75887" y="88593"/>
                  </a:lnTo>
                  <a:lnTo>
                    <a:pt x="74338" y="90674"/>
                  </a:lnTo>
                  <a:lnTo>
                    <a:pt x="72234" y="92137"/>
                  </a:lnTo>
                  <a:lnTo>
                    <a:pt x="70091" y="94335"/>
                  </a:lnTo>
                  <a:lnTo>
                    <a:pt x="68667" y="95000"/>
                  </a:lnTo>
                  <a:lnTo>
                    <a:pt x="64152" y="95407"/>
                  </a:lnTo>
                  <a:lnTo>
                    <a:pt x="61539" y="92465"/>
                  </a:lnTo>
                  <a:lnTo>
                    <a:pt x="57792" y="85260"/>
                  </a:lnTo>
                  <a:lnTo>
                    <a:pt x="57299" y="83633"/>
                  </a:lnTo>
                  <a:lnTo>
                    <a:pt x="57792" y="79384"/>
                  </a:lnTo>
                  <a:lnTo>
                    <a:pt x="56900" y="75355"/>
                  </a:lnTo>
                  <a:lnTo>
                    <a:pt x="56916" y="73235"/>
                  </a:lnTo>
                  <a:lnTo>
                    <a:pt x="56650" y="71811"/>
                  </a:lnTo>
                  <a:lnTo>
                    <a:pt x="55977" y="72124"/>
                  </a:lnTo>
                  <a:lnTo>
                    <a:pt x="55719" y="73102"/>
                  </a:lnTo>
                  <a:lnTo>
                    <a:pt x="55867" y="74596"/>
                  </a:lnTo>
                  <a:lnTo>
                    <a:pt x="55593" y="75848"/>
                  </a:lnTo>
                  <a:lnTo>
                    <a:pt x="52355" y="75606"/>
                  </a:lnTo>
                  <a:lnTo>
                    <a:pt x="49303" y="75035"/>
                  </a:lnTo>
                  <a:lnTo>
                    <a:pt x="51987" y="77155"/>
                  </a:lnTo>
                  <a:lnTo>
                    <a:pt x="54874" y="77648"/>
                  </a:lnTo>
                  <a:lnTo>
                    <a:pt x="56360" y="79541"/>
                  </a:lnTo>
                  <a:lnTo>
                    <a:pt x="56540" y="81020"/>
                  </a:lnTo>
                  <a:lnTo>
                    <a:pt x="56446" y="82686"/>
                  </a:lnTo>
                  <a:lnTo>
                    <a:pt x="54976" y="83852"/>
                  </a:lnTo>
                  <a:lnTo>
                    <a:pt x="53622" y="84587"/>
                  </a:lnTo>
                  <a:lnTo>
                    <a:pt x="53864" y="86183"/>
                  </a:lnTo>
                  <a:lnTo>
                    <a:pt x="55508" y="88123"/>
                  </a:lnTo>
                  <a:lnTo>
                    <a:pt x="53520" y="88671"/>
                  </a:lnTo>
                  <a:lnTo>
                    <a:pt x="52981" y="89938"/>
                  </a:lnTo>
                  <a:lnTo>
                    <a:pt x="52933" y="91746"/>
                  </a:lnTo>
                  <a:lnTo>
                    <a:pt x="53935" y="93341"/>
                  </a:lnTo>
                  <a:lnTo>
                    <a:pt x="54334" y="94523"/>
                  </a:lnTo>
                  <a:lnTo>
                    <a:pt x="54091" y="95610"/>
                  </a:lnTo>
                  <a:lnTo>
                    <a:pt x="55062" y="96776"/>
                  </a:lnTo>
                  <a:lnTo>
                    <a:pt x="56470" y="99225"/>
                  </a:lnTo>
                  <a:lnTo>
                    <a:pt x="56923" y="100961"/>
                  </a:lnTo>
                  <a:lnTo>
                    <a:pt x="56336" y="103410"/>
                  </a:lnTo>
                  <a:lnTo>
                    <a:pt x="55531" y="104365"/>
                  </a:lnTo>
                  <a:lnTo>
                    <a:pt x="54240" y="105288"/>
                  </a:lnTo>
                  <a:lnTo>
                    <a:pt x="51205" y="108370"/>
                  </a:lnTo>
                  <a:lnTo>
                    <a:pt x="49718" y="111875"/>
                  </a:lnTo>
                  <a:lnTo>
                    <a:pt x="48459" y="113510"/>
                  </a:lnTo>
                  <a:lnTo>
                    <a:pt x="46878" y="113815"/>
                  </a:lnTo>
                  <a:lnTo>
                    <a:pt x="46268" y="113096"/>
                  </a:lnTo>
                  <a:lnTo>
                    <a:pt x="44961" y="112157"/>
                  </a:lnTo>
                  <a:lnTo>
                    <a:pt x="44930" y="110443"/>
                  </a:lnTo>
                  <a:lnTo>
                    <a:pt x="45329" y="109090"/>
                  </a:lnTo>
                  <a:lnTo>
                    <a:pt x="47997" y="105812"/>
                  </a:lnTo>
                  <a:lnTo>
                    <a:pt x="46542" y="106250"/>
                  </a:lnTo>
                  <a:lnTo>
                    <a:pt x="44899" y="107189"/>
                  </a:lnTo>
                  <a:lnTo>
                    <a:pt x="42395" y="108965"/>
                  </a:lnTo>
                  <a:lnTo>
                    <a:pt x="41597" y="106766"/>
                  </a:lnTo>
                  <a:lnTo>
                    <a:pt x="41073" y="104732"/>
                  </a:lnTo>
                  <a:lnTo>
                    <a:pt x="41065" y="102237"/>
                  </a:lnTo>
                  <a:lnTo>
                    <a:pt x="43076" y="98505"/>
                  </a:lnTo>
                  <a:lnTo>
                    <a:pt x="40799" y="100367"/>
                  </a:lnTo>
                  <a:lnTo>
                    <a:pt x="40173" y="102690"/>
                  </a:lnTo>
                  <a:lnTo>
                    <a:pt x="40455" y="105429"/>
                  </a:lnTo>
                  <a:lnTo>
                    <a:pt x="40158" y="107369"/>
                  </a:lnTo>
                  <a:lnTo>
                    <a:pt x="39274" y="109896"/>
                  </a:lnTo>
                  <a:lnTo>
                    <a:pt x="38061" y="111414"/>
                  </a:lnTo>
                  <a:lnTo>
                    <a:pt x="36105" y="112391"/>
                  </a:lnTo>
                  <a:lnTo>
                    <a:pt x="35245" y="113886"/>
                  </a:lnTo>
                  <a:lnTo>
                    <a:pt x="33931" y="114981"/>
                  </a:lnTo>
                  <a:lnTo>
                    <a:pt x="33891" y="112790"/>
                  </a:lnTo>
                  <a:lnTo>
                    <a:pt x="33469" y="109896"/>
                  </a:lnTo>
                  <a:lnTo>
                    <a:pt x="32053" y="103019"/>
                  </a:lnTo>
                  <a:lnTo>
                    <a:pt x="31748" y="104498"/>
                  </a:lnTo>
                  <a:lnTo>
                    <a:pt x="32483" y="108761"/>
                  </a:lnTo>
                  <a:lnTo>
                    <a:pt x="32436" y="111531"/>
                  </a:lnTo>
                  <a:lnTo>
                    <a:pt x="31364" y="113722"/>
                  </a:lnTo>
                  <a:lnTo>
                    <a:pt x="29213" y="116068"/>
                  </a:lnTo>
                  <a:lnTo>
                    <a:pt x="27562" y="116397"/>
                  </a:lnTo>
                  <a:lnTo>
                    <a:pt x="26592" y="116037"/>
                  </a:lnTo>
                  <a:lnTo>
                    <a:pt x="25121" y="114582"/>
                  </a:lnTo>
                  <a:lnTo>
                    <a:pt x="23509" y="112501"/>
                  </a:lnTo>
                  <a:lnTo>
                    <a:pt x="23243" y="109153"/>
                  </a:lnTo>
                  <a:lnTo>
                    <a:pt x="22578" y="107314"/>
                  </a:lnTo>
                  <a:lnTo>
                    <a:pt x="22680" y="105116"/>
                  </a:lnTo>
                  <a:lnTo>
                    <a:pt x="22547" y="103035"/>
                  </a:lnTo>
                  <a:lnTo>
                    <a:pt x="20818" y="97457"/>
                  </a:lnTo>
                  <a:lnTo>
                    <a:pt x="19699" y="94593"/>
                  </a:lnTo>
                  <a:lnTo>
                    <a:pt x="19840" y="93670"/>
                  </a:lnTo>
                  <a:lnTo>
                    <a:pt x="19762" y="93279"/>
                  </a:lnTo>
                  <a:lnTo>
                    <a:pt x="19246" y="89586"/>
                  </a:lnTo>
                  <a:lnTo>
                    <a:pt x="18526" y="87325"/>
                  </a:lnTo>
                  <a:lnTo>
                    <a:pt x="18166" y="84916"/>
                  </a:lnTo>
                  <a:lnTo>
                    <a:pt x="19872" y="81450"/>
                  </a:lnTo>
                  <a:lnTo>
                    <a:pt x="19183" y="80887"/>
                  </a:lnTo>
                  <a:lnTo>
                    <a:pt x="17219" y="80425"/>
                  </a:lnTo>
                  <a:lnTo>
                    <a:pt x="15397" y="79823"/>
                  </a:lnTo>
                  <a:lnTo>
                    <a:pt x="14951" y="78923"/>
                  </a:lnTo>
                  <a:lnTo>
                    <a:pt x="15764" y="75504"/>
                  </a:lnTo>
                  <a:lnTo>
                    <a:pt x="14818" y="74166"/>
                  </a:lnTo>
                  <a:lnTo>
                    <a:pt x="13457" y="72813"/>
                  </a:lnTo>
                  <a:lnTo>
                    <a:pt x="13026" y="72273"/>
                  </a:lnTo>
                  <a:lnTo>
                    <a:pt x="12572" y="71569"/>
                  </a:lnTo>
                  <a:lnTo>
                    <a:pt x="11947" y="69848"/>
                  </a:lnTo>
                  <a:lnTo>
                    <a:pt x="13159" y="66225"/>
                  </a:lnTo>
                  <a:lnTo>
                    <a:pt x="14857" y="62016"/>
                  </a:lnTo>
                  <a:lnTo>
                    <a:pt x="15162" y="60413"/>
                  </a:lnTo>
                  <a:lnTo>
                    <a:pt x="15443" y="57627"/>
                  </a:lnTo>
                  <a:lnTo>
                    <a:pt x="15600" y="56556"/>
                  </a:lnTo>
                  <a:lnTo>
                    <a:pt x="15381" y="55499"/>
                  </a:lnTo>
                  <a:lnTo>
                    <a:pt x="13589" y="54279"/>
                  </a:lnTo>
                  <a:lnTo>
                    <a:pt x="10437" y="53786"/>
                  </a:lnTo>
                  <a:lnTo>
                    <a:pt x="8207" y="52761"/>
                  </a:lnTo>
                  <a:lnTo>
                    <a:pt x="6908" y="51212"/>
                  </a:lnTo>
                  <a:lnTo>
                    <a:pt x="5797" y="50594"/>
                  </a:lnTo>
                  <a:lnTo>
                    <a:pt x="4428" y="51056"/>
                  </a:lnTo>
                  <a:lnTo>
                    <a:pt x="2684" y="50453"/>
                  </a:lnTo>
                  <a:lnTo>
                    <a:pt x="1221" y="48912"/>
                  </a:lnTo>
                  <a:lnTo>
                    <a:pt x="0" y="47042"/>
                  </a:lnTo>
                  <a:lnTo>
                    <a:pt x="157" y="46166"/>
                  </a:lnTo>
                  <a:lnTo>
                    <a:pt x="478" y="45001"/>
                  </a:lnTo>
                  <a:lnTo>
                    <a:pt x="2778" y="40150"/>
                  </a:lnTo>
                  <a:lnTo>
                    <a:pt x="3630" y="40001"/>
                  </a:lnTo>
                  <a:lnTo>
                    <a:pt x="5625" y="40932"/>
                  </a:lnTo>
                  <a:lnTo>
                    <a:pt x="6368" y="40932"/>
                  </a:lnTo>
                  <a:lnTo>
                    <a:pt x="7675" y="39015"/>
                  </a:lnTo>
                  <a:lnTo>
                    <a:pt x="9506" y="33547"/>
                  </a:lnTo>
                  <a:lnTo>
                    <a:pt x="12088" y="33563"/>
                  </a:lnTo>
                  <a:lnTo>
                    <a:pt x="14364" y="33735"/>
                  </a:lnTo>
                  <a:lnTo>
                    <a:pt x="15898" y="34016"/>
                  </a:lnTo>
                  <a:lnTo>
                    <a:pt x="17423" y="33844"/>
                  </a:lnTo>
                  <a:lnTo>
                    <a:pt x="19027" y="33406"/>
                  </a:lnTo>
                  <a:lnTo>
                    <a:pt x="19895" y="32718"/>
                  </a:lnTo>
                  <a:lnTo>
                    <a:pt x="20372" y="31841"/>
                  </a:lnTo>
                  <a:lnTo>
                    <a:pt x="20208" y="31082"/>
                  </a:lnTo>
                  <a:lnTo>
                    <a:pt x="18244" y="30050"/>
                  </a:lnTo>
                  <a:lnTo>
                    <a:pt x="17486" y="29275"/>
                  </a:lnTo>
                  <a:lnTo>
                    <a:pt x="16938" y="27077"/>
                  </a:lnTo>
                  <a:lnTo>
                    <a:pt x="16367" y="26256"/>
                  </a:lnTo>
                  <a:lnTo>
                    <a:pt x="12510" y="26138"/>
                  </a:lnTo>
                  <a:lnTo>
                    <a:pt x="10507" y="25129"/>
                  </a:lnTo>
                  <a:lnTo>
                    <a:pt x="9404" y="24221"/>
                  </a:lnTo>
                  <a:lnTo>
                    <a:pt x="7448" y="21225"/>
                  </a:lnTo>
                  <a:lnTo>
                    <a:pt x="5023" y="19003"/>
                  </a:lnTo>
                  <a:lnTo>
                    <a:pt x="2707" y="18479"/>
                  </a:lnTo>
                  <a:lnTo>
                    <a:pt x="1815" y="17759"/>
                  </a:lnTo>
                  <a:lnTo>
                    <a:pt x="1330" y="16617"/>
                  </a:lnTo>
                  <a:lnTo>
                    <a:pt x="1604" y="14966"/>
                  </a:lnTo>
                  <a:lnTo>
                    <a:pt x="2300" y="13464"/>
                  </a:lnTo>
                  <a:lnTo>
                    <a:pt x="2785" y="11790"/>
                  </a:lnTo>
                  <a:lnTo>
                    <a:pt x="4632" y="9576"/>
                  </a:lnTo>
                  <a:lnTo>
                    <a:pt x="6799" y="7644"/>
                  </a:lnTo>
                  <a:lnTo>
                    <a:pt x="7769" y="6314"/>
                  </a:lnTo>
                  <a:lnTo>
                    <a:pt x="9138" y="4913"/>
                  </a:lnTo>
                  <a:lnTo>
                    <a:pt x="9302" y="4146"/>
                  </a:lnTo>
                  <a:lnTo>
                    <a:pt x="9067" y="3270"/>
                  </a:lnTo>
                  <a:lnTo>
                    <a:pt x="7957" y="2433"/>
                  </a:lnTo>
                  <a:lnTo>
                    <a:pt x="7182" y="2167"/>
                  </a:lnTo>
                  <a:lnTo>
                    <a:pt x="7057" y="1627"/>
                  </a:lnTo>
                  <a:lnTo>
                    <a:pt x="7589" y="180"/>
                  </a:lnTo>
                  <a:lnTo>
                    <a:pt x="8645" y="0"/>
                  </a:lnTo>
                  <a:lnTo>
                    <a:pt x="10843" y="1314"/>
                  </a:lnTo>
                  <a:lnTo>
                    <a:pt x="13081" y="3434"/>
                  </a:lnTo>
                  <a:lnTo>
                    <a:pt x="14403" y="5328"/>
                  </a:lnTo>
                  <a:lnTo>
                    <a:pt x="14458" y="6822"/>
                  </a:lnTo>
                  <a:lnTo>
                    <a:pt x="15318" y="7065"/>
                  </a:lnTo>
                  <a:lnTo>
                    <a:pt x="16187" y="7119"/>
                  </a:lnTo>
                  <a:lnTo>
                    <a:pt x="17642" y="7777"/>
                  </a:lnTo>
                  <a:lnTo>
                    <a:pt x="19144" y="7581"/>
                  </a:lnTo>
                  <a:lnTo>
                    <a:pt x="20114" y="7949"/>
                  </a:lnTo>
                  <a:lnTo>
                    <a:pt x="20763" y="7816"/>
                  </a:lnTo>
                  <a:lnTo>
                    <a:pt x="21006" y="6955"/>
                  </a:lnTo>
                  <a:lnTo>
                    <a:pt x="20279" y="5688"/>
                  </a:lnTo>
                  <a:lnTo>
                    <a:pt x="19746" y="4788"/>
                  </a:lnTo>
                  <a:lnTo>
                    <a:pt x="20356" y="3880"/>
                  </a:lnTo>
                  <a:lnTo>
                    <a:pt x="21053" y="3700"/>
                  </a:lnTo>
                  <a:lnTo>
                    <a:pt x="21828" y="3927"/>
                  </a:lnTo>
                  <a:lnTo>
                    <a:pt x="22883" y="4741"/>
                  </a:lnTo>
                  <a:lnTo>
                    <a:pt x="23658" y="6407"/>
                  </a:lnTo>
                  <a:lnTo>
                    <a:pt x="23807" y="8997"/>
                  </a:lnTo>
                  <a:lnTo>
                    <a:pt x="25520" y="11336"/>
                  </a:lnTo>
                  <a:lnTo>
                    <a:pt x="27781" y="12995"/>
                  </a:lnTo>
                  <a:lnTo>
                    <a:pt x="29549" y="13761"/>
                  </a:lnTo>
                  <a:lnTo>
                    <a:pt x="31677" y="14309"/>
                  </a:lnTo>
                  <a:lnTo>
                    <a:pt x="33500" y="13785"/>
                  </a:lnTo>
                  <a:lnTo>
                    <a:pt x="34408" y="12158"/>
                  </a:lnTo>
                  <a:lnTo>
                    <a:pt x="33993" y="10695"/>
                  </a:lnTo>
                  <a:lnTo>
                    <a:pt x="34282" y="9388"/>
                  </a:lnTo>
                  <a:lnTo>
                    <a:pt x="35010" y="8668"/>
                  </a:lnTo>
                  <a:lnTo>
                    <a:pt x="36152" y="8715"/>
                  </a:lnTo>
                  <a:lnTo>
                    <a:pt x="36997" y="9748"/>
                  </a:lnTo>
                  <a:lnTo>
                    <a:pt x="39477" y="15334"/>
                  </a:lnTo>
                  <a:lnTo>
                    <a:pt x="38969" y="17806"/>
                  </a:lnTo>
                  <a:lnTo>
                    <a:pt x="39524" y="24581"/>
                  </a:lnTo>
                  <a:lnTo>
                    <a:pt x="38898" y="29041"/>
                  </a:lnTo>
                  <a:lnTo>
                    <a:pt x="39000" y="30003"/>
                  </a:lnTo>
                  <a:lnTo>
                    <a:pt x="39290" y="30746"/>
                  </a:lnTo>
                  <a:lnTo>
                    <a:pt x="39712" y="31051"/>
                  </a:lnTo>
                  <a:lnTo>
                    <a:pt x="40439" y="31044"/>
                  </a:lnTo>
                  <a:lnTo>
                    <a:pt x="43459" y="31881"/>
                  </a:lnTo>
                  <a:lnTo>
                    <a:pt x="46002" y="32811"/>
                  </a:lnTo>
                  <a:lnTo>
                    <a:pt x="48873" y="33656"/>
                  </a:lnTo>
                  <a:lnTo>
                    <a:pt x="53020" y="34314"/>
                  </a:lnTo>
                  <a:lnTo>
                    <a:pt x="55562" y="34102"/>
                  </a:lnTo>
                  <a:lnTo>
                    <a:pt x="56830" y="34079"/>
                  </a:lnTo>
                  <a:lnTo>
                    <a:pt x="59403" y="34275"/>
                  </a:lnTo>
                  <a:lnTo>
                    <a:pt x="66163" y="33922"/>
                  </a:lnTo>
                  <a:lnTo>
                    <a:pt x="71757" y="33829"/>
                  </a:lnTo>
                  <a:lnTo>
                    <a:pt x="74033" y="34470"/>
                  </a:lnTo>
                  <a:lnTo>
                    <a:pt x="75856" y="34697"/>
                  </a:lnTo>
                  <a:lnTo>
                    <a:pt x="82084" y="34251"/>
                  </a:lnTo>
                  <a:lnTo>
                    <a:pt x="88374" y="34040"/>
                  </a:lnTo>
                  <a:lnTo>
                    <a:pt x="91777" y="35456"/>
                  </a:lnTo>
                  <a:lnTo>
                    <a:pt x="95485" y="37764"/>
                  </a:lnTo>
                  <a:lnTo>
                    <a:pt x="97574" y="39477"/>
                  </a:lnTo>
                  <a:lnTo>
                    <a:pt x="97950" y="40455"/>
                  </a:lnTo>
                  <a:lnTo>
                    <a:pt x="97723" y="41292"/>
                  </a:lnTo>
                  <a:lnTo>
                    <a:pt x="97027" y="41754"/>
                  </a:lnTo>
                  <a:lnTo>
                    <a:pt x="95743" y="41769"/>
                  </a:lnTo>
                  <a:lnTo>
                    <a:pt x="92810" y="40651"/>
                  </a:lnTo>
                  <a:lnTo>
                    <a:pt x="92309" y="40979"/>
                  </a:lnTo>
                  <a:lnTo>
                    <a:pt x="92364" y="43264"/>
                  </a:lnTo>
                  <a:lnTo>
                    <a:pt x="92270" y="43624"/>
                  </a:lnTo>
                  <a:lnTo>
                    <a:pt x="91644" y="45673"/>
                  </a:lnTo>
                  <a:lnTo>
                    <a:pt x="89876" y="50281"/>
                  </a:lnTo>
                  <a:lnTo>
                    <a:pt x="89532" y="52339"/>
                  </a:lnTo>
                  <a:lnTo>
                    <a:pt x="89156" y="52863"/>
                  </a:lnTo>
                  <a:lnTo>
                    <a:pt x="88695" y="53152"/>
                  </a:lnTo>
                  <a:lnTo>
                    <a:pt x="87310" y="53231"/>
                  </a:lnTo>
                  <a:lnTo>
                    <a:pt x="86222" y="53567"/>
                  </a:lnTo>
                  <a:lnTo>
                    <a:pt x="85768" y="54318"/>
                  </a:lnTo>
                  <a:lnTo>
                    <a:pt x="85065" y="55867"/>
                  </a:lnTo>
                  <a:lnTo>
                    <a:pt x="84571" y="57432"/>
                  </a:lnTo>
                  <a:lnTo>
                    <a:pt x="83898" y="57917"/>
                  </a:lnTo>
                  <a:lnTo>
                    <a:pt x="82279" y="57072"/>
                  </a:lnTo>
                  <a:lnTo>
                    <a:pt x="81270" y="57205"/>
                  </a:lnTo>
                  <a:lnTo>
                    <a:pt x="80003" y="57565"/>
                  </a:lnTo>
                  <a:lnTo>
                    <a:pt x="78735" y="58457"/>
                  </a:lnTo>
                  <a:lnTo>
                    <a:pt x="77867" y="59568"/>
                  </a:lnTo>
                  <a:lnTo>
                    <a:pt x="76881" y="59943"/>
                  </a:lnTo>
                  <a:lnTo>
                    <a:pt x="73939" y="59724"/>
                  </a:lnTo>
                  <a:lnTo>
                    <a:pt x="73384" y="59881"/>
                  </a:lnTo>
                  <a:lnTo>
                    <a:pt x="73009" y="60671"/>
                  </a:lnTo>
                  <a:lnTo>
                    <a:pt x="72711" y="61664"/>
                  </a:lnTo>
                  <a:lnTo>
                    <a:pt x="70419" y="64011"/>
                  </a:lnTo>
                  <a:lnTo>
                    <a:pt x="69550" y="67774"/>
                  </a:lnTo>
                  <a:lnTo>
                    <a:pt x="68846" y="70215"/>
                  </a:lnTo>
                  <a:lnTo>
                    <a:pt x="68964" y="72109"/>
                  </a:lnTo>
                  <a:lnTo>
                    <a:pt x="70896" y="77045"/>
                  </a:lnTo>
                  <a:lnTo>
                    <a:pt x="72250" y="83445"/>
                  </a:lnTo>
                  <a:lnTo>
                    <a:pt x="72766" y="84094"/>
                  </a:lnTo>
                  <a:lnTo>
                    <a:pt x="73220" y="84297"/>
                  </a:lnTo>
                  <a:lnTo>
                    <a:pt x="73423" y="84149"/>
                  </a:lnTo>
                  <a:lnTo>
                    <a:pt x="73376" y="82827"/>
                  </a:lnTo>
                  <a:lnTo>
                    <a:pt x="73462" y="81223"/>
                  </a:lnTo>
                  <a:lnTo>
                    <a:pt x="74096" y="80848"/>
                  </a:lnTo>
                  <a:lnTo>
                    <a:pt x="74909" y="81176"/>
                  </a:lnTo>
                  <a:lnTo>
                    <a:pt x="75684" y="82569"/>
                  </a:lnTo>
                  <a:lnTo>
                    <a:pt x="76553" y="85119"/>
                  </a:lnTo>
                  <a:lnTo>
                    <a:pt x="77483" y="86120"/>
                  </a:lnTo>
                  <a:lnTo>
                    <a:pt x="78939" y="86402"/>
                  </a:lnTo>
                  <a:lnTo>
                    <a:pt x="80589" y="85800"/>
                  </a:lnTo>
                  <a:lnTo>
                    <a:pt x="81818" y="84650"/>
                  </a:lnTo>
                  <a:lnTo>
                    <a:pt x="82318" y="83398"/>
                  </a:lnTo>
                  <a:lnTo>
                    <a:pt x="81966" y="80941"/>
                  </a:lnTo>
                  <a:lnTo>
                    <a:pt x="81888" y="79103"/>
                  </a:lnTo>
                  <a:lnTo>
                    <a:pt x="82678" y="77350"/>
                  </a:lnTo>
                  <a:lnTo>
                    <a:pt x="85510" y="74737"/>
                  </a:lnTo>
                  <a:lnTo>
                    <a:pt x="85917" y="73932"/>
                  </a:lnTo>
                  <a:lnTo>
                    <a:pt x="85737" y="71702"/>
                  </a:lnTo>
                  <a:lnTo>
                    <a:pt x="85745" y="69605"/>
                  </a:lnTo>
                  <a:lnTo>
                    <a:pt x="86817" y="69464"/>
                  </a:lnTo>
                  <a:lnTo>
                    <a:pt x="88264" y="69801"/>
                  </a:lnTo>
                  <a:lnTo>
                    <a:pt x="90079" y="68776"/>
                  </a:lnTo>
                  <a:lnTo>
                    <a:pt x="90635" y="68752"/>
                  </a:lnTo>
                  <a:lnTo>
                    <a:pt x="91402" y="69856"/>
                  </a:lnTo>
                  <a:lnTo>
                    <a:pt x="92692" y="69668"/>
                  </a:lnTo>
                  <a:lnTo>
                    <a:pt x="93647" y="74221"/>
                  </a:lnTo>
                  <a:lnTo>
                    <a:pt x="94625" y="78234"/>
                  </a:lnTo>
                  <a:lnTo>
                    <a:pt x="94632" y="80104"/>
                  </a:lnTo>
                  <a:lnTo>
                    <a:pt x="94797" y="84204"/>
                  </a:lnTo>
                  <a:lnTo>
                    <a:pt x="95243" y="87544"/>
                  </a:lnTo>
                  <a:lnTo>
                    <a:pt x="95939" y="88303"/>
                  </a:lnTo>
                  <a:lnTo>
                    <a:pt x="96752" y="90087"/>
                  </a:lnTo>
                  <a:lnTo>
                    <a:pt x="97504" y="92160"/>
                  </a:lnTo>
                  <a:lnTo>
                    <a:pt x="98090" y="93318"/>
                  </a:lnTo>
                  <a:lnTo>
                    <a:pt x="98489" y="97097"/>
                  </a:lnTo>
                  <a:lnTo>
                    <a:pt x="98982" y="99819"/>
                  </a:lnTo>
                  <a:lnTo>
                    <a:pt x="99632" y="108363"/>
                  </a:lnTo>
                  <a:lnTo>
                    <a:pt x="99929" y="109997"/>
                  </a:lnTo>
                  <a:close/>
                  <a:moveTo>
                    <a:pt x="57487" y="86731"/>
                  </a:moveTo>
                  <a:lnTo>
                    <a:pt x="57878" y="87748"/>
                  </a:lnTo>
                  <a:lnTo>
                    <a:pt x="56657" y="87137"/>
                  </a:lnTo>
                  <a:lnTo>
                    <a:pt x="55742" y="86433"/>
                  </a:lnTo>
                  <a:lnTo>
                    <a:pt x="55179" y="85495"/>
                  </a:lnTo>
                  <a:lnTo>
                    <a:pt x="56133" y="85002"/>
                  </a:lnTo>
                  <a:lnTo>
                    <a:pt x="57487" y="86731"/>
                  </a:lnTo>
                  <a:close/>
                  <a:moveTo>
                    <a:pt x="60467" y="107377"/>
                  </a:moveTo>
                  <a:lnTo>
                    <a:pt x="56650" y="108206"/>
                  </a:lnTo>
                  <a:lnTo>
                    <a:pt x="54701" y="107948"/>
                  </a:lnTo>
                  <a:lnTo>
                    <a:pt x="58340" y="101760"/>
                  </a:lnTo>
                  <a:lnTo>
                    <a:pt x="58214" y="98990"/>
                  </a:lnTo>
                  <a:lnTo>
                    <a:pt x="57651" y="96729"/>
                  </a:lnTo>
                  <a:lnTo>
                    <a:pt x="55805" y="94914"/>
                  </a:lnTo>
                  <a:lnTo>
                    <a:pt x="55703" y="93615"/>
                  </a:lnTo>
                  <a:lnTo>
                    <a:pt x="54874" y="91839"/>
                  </a:lnTo>
                  <a:lnTo>
                    <a:pt x="54444" y="89758"/>
                  </a:lnTo>
                  <a:lnTo>
                    <a:pt x="56493" y="89093"/>
                  </a:lnTo>
                  <a:lnTo>
                    <a:pt x="58160" y="90283"/>
                  </a:lnTo>
                  <a:lnTo>
                    <a:pt x="58394" y="90940"/>
                  </a:lnTo>
                  <a:lnTo>
                    <a:pt x="58754" y="92637"/>
                  </a:lnTo>
                  <a:lnTo>
                    <a:pt x="59575" y="94406"/>
                  </a:lnTo>
                  <a:lnTo>
                    <a:pt x="62455" y="98043"/>
                  </a:lnTo>
                  <a:lnTo>
                    <a:pt x="62400" y="100273"/>
                  </a:lnTo>
                  <a:lnTo>
                    <a:pt x="61610" y="105710"/>
                  </a:lnTo>
                  <a:lnTo>
                    <a:pt x="60467" y="107377"/>
                  </a:lnTo>
                  <a:close/>
                  <a:moveTo>
                    <a:pt x="77570" y="100477"/>
                  </a:moveTo>
                  <a:lnTo>
                    <a:pt x="76553" y="101173"/>
                  </a:lnTo>
                  <a:lnTo>
                    <a:pt x="75598" y="100570"/>
                  </a:lnTo>
                  <a:lnTo>
                    <a:pt x="74378" y="98270"/>
                  </a:lnTo>
                  <a:lnTo>
                    <a:pt x="74980" y="95360"/>
                  </a:lnTo>
                  <a:lnTo>
                    <a:pt x="75363" y="94945"/>
                  </a:lnTo>
                  <a:lnTo>
                    <a:pt x="75973" y="95892"/>
                  </a:lnTo>
                  <a:lnTo>
                    <a:pt x="76826" y="97918"/>
                  </a:lnTo>
                  <a:lnTo>
                    <a:pt x="77382" y="99459"/>
                  </a:lnTo>
                  <a:lnTo>
                    <a:pt x="77570" y="100477"/>
                  </a:lnTo>
                  <a:close/>
                  <a:moveTo>
                    <a:pt x="68658" y="105358"/>
                  </a:moveTo>
                  <a:lnTo>
                    <a:pt x="66335" y="107009"/>
                  </a:lnTo>
                  <a:lnTo>
                    <a:pt x="67094" y="97230"/>
                  </a:lnTo>
                  <a:lnTo>
                    <a:pt x="68831" y="100875"/>
                  </a:lnTo>
                  <a:lnTo>
                    <a:pt x="69269" y="102823"/>
                  </a:lnTo>
                  <a:lnTo>
                    <a:pt x="68658" y="105358"/>
                  </a:lnTo>
                  <a:close/>
                  <a:moveTo>
                    <a:pt x="84532" y="113432"/>
                  </a:moveTo>
                  <a:lnTo>
                    <a:pt x="83734" y="115357"/>
                  </a:lnTo>
                  <a:lnTo>
                    <a:pt x="83343" y="113956"/>
                  </a:lnTo>
                  <a:lnTo>
                    <a:pt x="83680" y="112180"/>
                  </a:lnTo>
                  <a:lnTo>
                    <a:pt x="84024" y="111202"/>
                  </a:lnTo>
                  <a:lnTo>
                    <a:pt x="84251" y="111210"/>
                  </a:lnTo>
                  <a:lnTo>
                    <a:pt x="84720" y="112219"/>
                  </a:lnTo>
                  <a:lnTo>
                    <a:pt x="84532" y="113432"/>
                  </a:lnTo>
                  <a:close/>
                  <a:moveTo>
                    <a:pt x="86191" y="121044"/>
                  </a:moveTo>
                  <a:lnTo>
                    <a:pt x="84869" y="121154"/>
                  </a:lnTo>
                  <a:lnTo>
                    <a:pt x="84219" y="120457"/>
                  </a:lnTo>
                  <a:lnTo>
                    <a:pt x="84525" y="119480"/>
                  </a:lnTo>
                  <a:lnTo>
                    <a:pt x="84164" y="116327"/>
                  </a:lnTo>
                  <a:lnTo>
                    <a:pt x="85283" y="115998"/>
                  </a:lnTo>
                  <a:lnTo>
                    <a:pt x="85854" y="116014"/>
                  </a:lnTo>
                  <a:lnTo>
                    <a:pt x="86175" y="116945"/>
                  </a:lnTo>
                  <a:lnTo>
                    <a:pt x="86473" y="118650"/>
                  </a:lnTo>
                  <a:lnTo>
                    <a:pt x="86191" y="12104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2" name="Freeform: Shape 591">
              <a:extLst>
                <a:ext uri="{FF2B5EF4-FFF2-40B4-BE49-F238E27FC236}">
                  <a16:creationId xmlns:a16="http://schemas.microsoft.com/office/drawing/2014/main" id="{986595F1-03B4-AADF-9901-7A40F97DB99A}"/>
                </a:ext>
              </a:extLst>
            </p:cNvPr>
            <p:cNvSpPr>
              <a:spLocks/>
            </p:cNvSpPr>
            <p:nvPr/>
          </p:nvSpPr>
          <p:spPr>
            <a:xfrm>
              <a:off x="7306342" y="3332039"/>
              <a:ext cx="84305" cy="68181"/>
            </a:xfrm>
            <a:custGeom>
              <a:avLst/>
              <a:gdLst>
                <a:gd name="connsiteX0" fmla="*/ 50305 w 84305"/>
                <a:gd name="connsiteY0" fmla="*/ 2050 h 68181"/>
                <a:gd name="connsiteX1" fmla="*/ 50406 w 84305"/>
                <a:gd name="connsiteY1" fmla="*/ 2777 h 68181"/>
                <a:gd name="connsiteX2" fmla="*/ 51009 w 84305"/>
                <a:gd name="connsiteY2" fmla="*/ 3083 h 68181"/>
                <a:gd name="connsiteX3" fmla="*/ 53113 w 84305"/>
                <a:gd name="connsiteY3" fmla="*/ 2926 h 68181"/>
                <a:gd name="connsiteX4" fmla="*/ 54177 w 84305"/>
                <a:gd name="connsiteY4" fmla="*/ 1604 h 68181"/>
                <a:gd name="connsiteX5" fmla="*/ 55022 w 84305"/>
                <a:gd name="connsiteY5" fmla="*/ 775 h 68181"/>
                <a:gd name="connsiteX6" fmla="*/ 55648 w 84305"/>
                <a:gd name="connsiteY6" fmla="*/ 1338 h 68181"/>
                <a:gd name="connsiteX7" fmla="*/ 55953 w 84305"/>
                <a:gd name="connsiteY7" fmla="*/ 2965 h 68181"/>
                <a:gd name="connsiteX8" fmla="*/ 56532 w 84305"/>
                <a:gd name="connsiteY8" fmla="*/ 5078 h 68181"/>
                <a:gd name="connsiteX9" fmla="*/ 59043 w 84305"/>
                <a:gd name="connsiteY9" fmla="*/ 7440 h 68181"/>
                <a:gd name="connsiteX10" fmla="*/ 61164 w 84305"/>
                <a:gd name="connsiteY10" fmla="*/ 8113 h 68181"/>
                <a:gd name="connsiteX11" fmla="*/ 63777 w 84305"/>
                <a:gd name="connsiteY11" fmla="*/ 7651 h 68181"/>
                <a:gd name="connsiteX12" fmla="*/ 64809 w 84305"/>
                <a:gd name="connsiteY12" fmla="*/ 7229 h 68181"/>
                <a:gd name="connsiteX13" fmla="*/ 65513 w 84305"/>
                <a:gd name="connsiteY13" fmla="*/ 7581 h 68181"/>
                <a:gd name="connsiteX14" fmla="*/ 66210 w 84305"/>
                <a:gd name="connsiteY14" fmla="*/ 8833 h 68181"/>
                <a:gd name="connsiteX15" fmla="*/ 67704 w 84305"/>
                <a:gd name="connsiteY15" fmla="*/ 10257 h 68181"/>
                <a:gd name="connsiteX16" fmla="*/ 70865 w 84305"/>
                <a:gd name="connsiteY16" fmla="*/ 11274 h 68181"/>
                <a:gd name="connsiteX17" fmla="*/ 71827 w 84305"/>
                <a:gd name="connsiteY17" fmla="*/ 11845 h 68181"/>
                <a:gd name="connsiteX18" fmla="*/ 72500 w 84305"/>
                <a:gd name="connsiteY18" fmla="*/ 12807 h 68181"/>
                <a:gd name="connsiteX19" fmla="*/ 72304 w 84305"/>
                <a:gd name="connsiteY19" fmla="*/ 14168 h 68181"/>
                <a:gd name="connsiteX20" fmla="*/ 70802 w 84305"/>
                <a:gd name="connsiteY20" fmla="*/ 17571 h 68181"/>
                <a:gd name="connsiteX21" fmla="*/ 70606 w 84305"/>
                <a:gd name="connsiteY21" fmla="*/ 18573 h 68181"/>
                <a:gd name="connsiteX22" fmla="*/ 70810 w 84305"/>
                <a:gd name="connsiteY22" fmla="*/ 18909 h 68181"/>
                <a:gd name="connsiteX23" fmla="*/ 70513 w 84305"/>
                <a:gd name="connsiteY23" fmla="*/ 19535 h 68181"/>
                <a:gd name="connsiteX24" fmla="*/ 68557 w 84305"/>
                <a:gd name="connsiteY24" fmla="*/ 21812 h 68181"/>
                <a:gd name="connsiteX25" fmla="*/ 68385 w 84305"/>
                <a:gd name="connsiteY25" fmla="*/ 22610 h 68181"/>
                <a:gd name="connsiteX26" fmla="*/ 69034 w 84305"/>
                <a:gd name="connsiteY26" fmla="*/ 23916 h 68181"/>
                <a:gd name="connsiteX27" fmla="*/ 69574 w 84305"/>
                <a:gd name="connsiteY27" fmla="*/ 24996 h 68181"/>
                <a:gd name="connsiteX28" fmla="*/ 69590 w 84305"/>
                <a:gd name="connsiteY28" fmla="*/ 24785 h 68181"/>
                <a:gd name="connsiteX29" fmla="*/ 72586 w 84305"/>
                <a:gd name="connsiteY29" fmla="*/ 23807 h 68181"/>
                <a:gd name="connsiteX30" fmla="*/ 73939 w 84305"/>
                <a:gd name="connsiteY30" fmla="*/ 25770 h 68181"/>
                <a:gd name="connsiteX31" fmla="*/ 76161 w 84305"/>
                <a:gd name="connsiteY31" fmla="*/ 25841 h 68181"/>
                <a:gd name="connsiteX32" fmla="*/ 76427 w 84305"/>
                <a:gd name="connsiteY32" fmla="*/ 26475 h 68181"/>
                <a:gd name="connsiteX33" fmla="*/ 78923 w 84305"/>
                <a:gd name="connsiteY33" fmla="*/ 28305 h 68181"/>
                <a:gd name="connsiteX34" fmla="*/ 79690 w 84305"/>
                <a:gd name="connsiteY34" fmla="*/ 29753 h 68181"/>
                <a:gd name="connsiteX35" fmla="*/ 81481 w 84305"/>
                <a:gd name="connsiteY35" fmla="*/ 31153 h 68181"/>
                <a:gd name="connsiteX36" fmla="*/ 79995 w 84305"/>
                <a:gd name="connsiteY36" fmla="*/ 32921 h 68181"/>
                <a:gd name="connsiteX37" fmla="*/ 80221 w 84305"/>
                <a:gd name="connsiteY37" fmla="*/ 33711 h 68181"/>
                <a:gd name="connsiteX38" fmla="*/ 80753 w 84305"/>
                <a:gd name="connsiteY38" fmla="*/ 34517 h 68181"/>
                <a:gd name="connsiteX39" fmla="*/ 82772 w 84305"/>
                <a:gd name="connsiteY39" fmla="*/ 34987 h 68181"/>
                <a:gd name="connsiteX40" fmla="*/ 83781 w 84305"/>
                <a:gd name="connsiteY40" fmla="*/ 36144 h 68181"/>
                <a:gd name="connsiteX41" fmla="*/ 83844 w 84305"/>
                <a:gd name="connsiteY41" fmla="*/ 37920 h 68181"/>
                <a:gd name="connsiteX42" fmla="*/ 84305 w 84305"/>
                <a:gd name="connsiteY42" fmla="*/ 40799 h 68181"/>
                <a:gd name="connsiteX43" fmla="*/ 80143 w 84305"/>
                <a:gd name="connsiteY43" fmla="*/ 43663 h 68181"/>
                <a:gd name="connsiteX44" fmla="*/ 78962 w 84305"/>
                <a:gd name="connsiteY44" fmla="*/ 46855 h 68181"/>
                <a:gd name="connsiteX45" fmla="*/ 78852 w 84305"/>
                <a:gd name="connsiteY45" fmla="*/ 47480 h 68181"/>
                <a:gd name="connsiteX46" fmla="*/ 78712 w 84305"/>
                <a:gd name="connsiteY46" fmla="*/ 47387 h 68181"/>
                <a:gd name="connsiteX47" fmla="*/ 78258 w 84305"/>
                <a:gd name="connsiteY47" fmla="*/ 46330 h 68181"/>
                <a:gd name="connsiteX48" fmla="*/ 77499 w 84305"/>
                <a:gd name="connsiteY48" fmla="*/ 46346 h 68181"/>
                <a:gd name="connsiteX49" fmla="*/ 75778 w 84305"/>
                <a:gd name="connsiteY49" fmla="*/ 45900 h 68181"/>
                <a:gd name="connsiteX50" fmla="*/ 73376 w 84305"/>
                <a:gd name="connsiteY50" fmla="*/ 48779 h 68181"/>
                <a:gd name="connsiteX51" fmla="*/ 72288 w 84305"/>
                <a:gd name="connsiteY51" fmla="*/ 51173 h 68181"/>
                <a:gd name="connsiteX52" fmla="*/ 71647 w 84305"/>
                <a:gd name="connsiteY52" fmla="*/ 52926 h 68181"/>
                <a:gd name="connsiteX53" fmla="*/ 70677 w 84305"/>
                <a:gd name="connsiteY53" fmla="*/ 54342 h 68181"/>
                <a:gd name="connsiteX54" fmla="*/ 70481 w 84305"/>
                <a:gd name="connsiteY54" fmla="*/ 55836 h 68181"/>
                <a:gd name="connsiteX55" fmla="*/ 70606 w 84305"/>
                <a:gd name="connsiteY55" fmla="*/ 56470 h 68181"/>
                <a:gd name="connsiteX56" fmla="*/ 70278 w 84305"/>
                <a:gd name="connsiteY56" fmla="*/ 57275 h 68181"/>
                <a:gd name="connsiteX57" fmla="*/ 70262 w 84305"/>
                <a:gd name="connsiteY57" fmla="*/ 58128 h 68181"/>
                <a:gd name="connsiteX58" fmla="*/ 71639 w 84305"/>
                <a:gd name="connsiteY58" fmla="*/ 59795 h 68181"/>
                <a:gd name="connsiteX59" fmla="*/ 71991 w 84305"/>
                <a:gd name="connsiteY59" fmla="*/ 60702 h 68181"/>
                <a:gd name="connsiteX60" fmla="*/ 73673 w 84305"/>
                <a:gd name="connsiteY60" fmla="*/ 63667 h 68181"/>
                <a:gd name="connsiteX61" fmla="*/ 73149 w 84305"/>
                <a:gd name="connsiteY61" fmla="*/ 64739 h 68181"/>
                <a:gd name="connsiteX62" fmla="*/ 72734 w 84305"/>
                <a:gd name="connsiteY62" fmla="*/ 65905 h 68181"/>
                <a:gd name="connsiteX63" fmla="*/ 72250 w 84305"/>
                <a:gd name="connsiteY63" fmla="*/ 66734 h 68181"/>
                <a:gd name="connsiteX64" fmla="*/ 71678 w 84305"/>
                <a:gd name="connsiteY64" fmla="*/ 67258 h 68181"/>
                <a:gd name="connsiteX65" fmla="*/ 69942 w 84305"/>
                <a:gd name="connsiteY65" fmla="*/ 67227 h 68181"/>
                <a:gd name="connsiteX66" fmla="*/ 67735 w 84305"/>
                <a:gd name="connsiteY66" fmla="*/ 67595 h 68181"/>
                <a:gd name="connsiteX67" fmla="*/ 66249 w 84305"/>
                <a:gd name="connsiteY67" fmla="*/ 68181 h 68181"/>
                <a:gd name="connsiteX68" fmla="*/ 65482 w 84305"/>
                <a:gd name="connsiteY68" fmla="*/ 68181 h 68181"/>
                <a:gd name="connsiteX69" fmla="*/ 63886 w 84305"/>
                <a:gd name="connsiteY69" fmla="*/ 66711 h 68181"/>
                <a:gd name="connsiteX70" fmla="*/ 62103 w 84305"/>
                <a:gd name="connsiteY70" fmla="*/ 64504 h 68181"/>
                <a:gd name="connsiteX71" fmla="*/ 60976 w 84305"/>
                <a:gd name="connsiteY71" fmla="*/ 63448 h 68181"/>
                <a:gd name="connsiteX72" fmla="*/ 60459 w 84305"/>
                <a:gd name="connsiteY72" fmla="*/ 62541 h 68181"/>
                <a:gd name="connsiteX73" fmla="*/ 59059 w 84305"/>
                <a:gd name="connsiteY73" fmla="*/ 62157 h 68181"/>
                <a:gd name="connsiteX74" fmla="*/ 57064 w 84305"/>
                <a:gd name="connsiteY74" fmla="*/ 61070 h 68181"/>
                <a:gd name="connsiteX75" fmla="*/ 55679 w 84305"/>
                <a:gd name="connsiteY75" fmla="*/ 59881 h 68181"/>
                <a:gd name="connsiteX76" fmla="*/ 54490 w 84305"/>
                <a:gd name="connsiteY76" fmla="*/ 59137 h 68181"/>
                <a:gd name="connsiteX77" fmla="*/ 52816 w 84305"/>
                <a:gd name="connsiteY77" fmla="*/ 58770 h 68181"/>
                <a:gd name="connsiteX78" fmla="*/ 51431 w 84305"/>
                <a:gd name="connsiteY78" fmla="*/ 58809 h 68181"/>
                <a:gd name="connsiteX79" fmla="*/ 51032 w 84305"/>
                <a:gd name="connsiteY79" fmla="*/ 56806 h 68181"/>
                <a:gd name="connsiteX80" fmla="*/ 50860 w 84305"/>
                <a:gd name="connsiteY80" fmla="*/ 54521 h 68181"/>
                <a:gd name="connsiteX81" fmla="*/ 49734 w 84305"/>
                <a:gd name="connsiteY81" fmla="*/ 52980 h 68181"/>
                <a:gd name="connsiteX82" fmla="*/ 51283 w 84305"/>
                <a:gd name="connsiteY82" fmla="*/ 46972 h 68181"/>
                <a:gd name="connsiteX83" fmla="*/ 50360 w 84305"/>
                <a:gd name="connsiteY83" fmla="*/ 46385 h 68181"/>
                <a:gd name="connsiteX84" fmla="*/ 49358 w 84305"/>
                <a:gd name="connsiteY84" fmla="*/ 46862 h 68181"/>
                <a:gd name="connsiteX85" fmla="*/ 47903 w 84305"/>
                <a:gd name="connsiteY85" fmla="*/ 48302 h 68181"/>
                <a:gd name="connsiteX86" fmla="*/ 47207 w 84305"/>
                <a:gd name="connsiteY86" fmla="*/ 50007 h 68181"/>
                <a:gd name="connsiteX87" fmla="*/ 46792 w 84305"/>
                <a:gd name="connsiteY87" fmla="*/ 51525 h 68181"/>
                <a:gd name="connsiteX88" fmla="*/ 44351 w 84305"/>
                <a:gd name="connsiteY88" fmla="*/ 52957 h 68181"/>
                <a:gd name="connsiteX89" fmla="*/ 40479 w 84305"/>
                <a:gd name="connsiteY89" fmla="*/ 53481 h 68181"/>
                <a:gd name="connsiteX90" fmla="*/ 36246 w 84305"/>
                <a:gd name="connsiteY90" fmla="*/ 52957 h 68181"/>
                <a:gd name="connsiteX91" fmla="*/ 35667 w 84305"/>
                <a:gd name="connsiteY91" fmla="*/ 52573 h 68181"/>
                <a:gd name="connsiteX92" fmla="*/ 35393 w 84305"/>
                <a:gd name="connsiteY92" fmla="*/ 52135 h 68181"/>
                <a:gd name="connsiteX93" fmla="*/ 35393 w 84305"/>
                <a:gd name="connsiteY93" fmla="*/ 51611 h 68181"/>
                <a:gd name="connsiteX94" fmla="*/ 35683 w 84305"/>
                <a:gd name="connsiteY94" fmla="*/ 50798 h 68181"/>
                <a:gd name="connsiteX95" fmla="*/ 36418 w 84305"/>
                <a:gd name="connsiteY95" fmla="*/ 49804 h 68181"/>
                <a:gd name="connsiteX96" fmla="*/ 36606 w 84305"/>
                <a:gd name="connsiteY96" fmla="*/ 48396 h 68181"/>
                <a:gd name="connsiteX97" fmla="*/ 35847 w 84305"/>
                <a:gd name="connsiteY97" fmla="*/ 47175 h 68181"/>
                <a:gd name="connsiteX98" fmla="*/ 35354 w 84305"/>
                <a:gd name="connsiteY98" fmla="*/ 46698 h 68181"/>
                <a:gd name="connsiteX99" fmla="*/ 35550 w 84305"/>
                <a:gd name="connsiteY99" fmla="*/ 45517 h 68181"/>
                <a:gd name="connsiteX100" fmla="*/ 36105 w 84305"/>
                <a:gd name="connsiteY100" fmla="*/ 44038 h 68181"/>
                <a:gd name="connsiteX101" fmla="*/ 36223 w 84305"/>
                <a:gd name="connsiteY101" fmla="*/ 43186 h 68181"/>
                <a:gd name="connsiteX102" fmla="*/ 33351 w 84305"/>
                <a:gd name="connsiteY102" fmla="*/ 40627 h 68181"/>
                <a:gd name="connsiteX103" fmla="*/ 31278 w 84305"/>
                <a:gd name="connsiteY103" fmla="*/ 40126 h 68181"/>
                <a:gd name="connsiteX104" fmla="*/ 29267 w 84305"/>
                <a:gd name="connsiteY104" fmla="*/ 40033 h 68181"/>
                <a:gd name="connsiteX105" fmla="*/ 27742 w 84305"/>
                <a:gd name="connsiteY105" fmla="*/ 39743 h 68181"/>
                <a:gd name="connsiteX106" fmla="*/ 26850 w 84305"/>
                <a:gd name="connsiteY106" fmla="*/ 39868 h 68181"/>
                <a:gd name="connsiteX107" fmla="*/ 26216 w 84305"/>
                <a:gd name="connsiteY107" fmla="*/ 40612 h 68181"/>
                <a:gd name="connsiteX108" fmla="*/ 25567 w 84305"/>
                <a:gd name="connsiteY108" fmla="*/ 41151 h 68181"/>
                <a:gd name="connsiteX109" fmla="*/ 25082 w 84305"/>
                <a:gd name="connsiteY109" fmla="*/ 40510 h 68181"/>
                <a:gd name="connsiteX110" fmla="*/ 24190 w 84305"/>
                <a:gd name="connsiteY110" fmla="*/ 35957 h 68181"/>
                <a:gd name="connsiteX111" fmla="*/ 23502 w 84305"/>
                <a:gd name="connsiteY111" fmla="*/ 35268 h 68181"/>
                <a:gd name="connsiteX112" fmla="*/ 20904 w 84305"/>
                <a:gd name="connsiteY112" fmla="*/ 34501 h 68181"/>
                <a:gd name="connsiteX113" fmla="*/ 17368 w 84305"/>
                <a:gd name="connsiteY113" fmla="*/ 34228 h 68181"/>
                <a:gd name="connsiteX114" fmla="*/ 16429 w 84305"/>
                <a:gd name="connsiteY114" fmla="*/ 33398 h 68181"/>
                <a:gd name="connsiteX115" fmla="*/ 15913 w 84305"/>
                <a:gd name="connsiteY115" fmla="*/ 31341 h 68181"/>
                <a:gd name="connsiteX116" fmla="*/ 15584 w 84305"/>
                <a:gd name="connsiteY116" fmla="*/ 28868 h 68181"/>
                <a:gd name="connsiteX117" fmla="*/ 14426 w 84305"/>
                <a:gd name="connsiteY117" fmla="*/ 26490 h 68181"/>
                <a:gd name="connsiteX118" fmla="*/ 13832 w 84305"/>
                <a:gd name="connsiteY118" fmla="*/ 25888 h 68181"/>
                <a:gd name="connsiteX119" fmla="*/ 12776 w 84305"/>
                <a:gd name="connsiteY119" fmla="*/ 24840 h 68181"/>
                <a:gd name="connsiteX120" fmla="*/ 10929 w 84305"/>
                <a:gd name="connsiteY120" fmla="*/ 25270 h 68181"/>
                <a:gd name="connsiteX121" fmla="*/ 8715 w 84305"/>
                <a:gd name="connsiteY121" fmla="*/ 26655 h 68181"/>
                <a:gd name="connsiteX122" fmla="*/ 7409 w 84305"/>
                <a:gd name="connsiteY122" fmla="*/ 27030 h 68181"/>
                <a:gd name="connsiteX123" fmla="*/ 6908 w 84305"/>
                <a:gd name="connsiteY123" fmla="*/ 27179 h 68181"/>
                <a:gd name="connsiteX124" fmla="*/ 5148 w 84305"/>
                <a:gd name="connsiteY124" fmla="*/ 25833 h 68181"/>
                <a:gd name="connsiteX125" fmla="*/ 3161 w 84305"/>
                <a:gd name="connsiteY125" fmla="*/ 23728 h 68181"/>
                <a:gd name="connsiteX126" fmla="*/ 1573 w 84305"/>
                <a:gd name="connsiteY126" fmla="*/ 21491 h 68181"/>
                <a:gd name="connsiteX127" fmla="*/ 1189 w 84305"/>
                <a:gd name="connsiteY127" fmla="*/ 20247 h 68181"/>
                <a:gd name="connsiteX128" fmla="*/ 1674 w 84305"/>
                <a:gd name="connsiteY128" fmla="*/ 18737 h 68181"/>
                <a:gd name="connsiteX129" fmla="*/ 1095 w 84305"/>
                <a:gd name="connsiteY129" fmla="*/ 17579 h 68181"/>
                <a:gd name="connsiteX130" fmla="*/ 243 w 84305"/>
                <a:gd name="connsiteY130" fmla="*/ 15459 h 68181"/>
                <a:gd name="connsiteX131" fmla="*/ 0 w 84305"/>
                <a:gd name="connsiteY131" fmla="*/ 13801 h 68181"/>
                <a:gd name="connsiteX132" fmla="*/ 9552 w 84305"/>
                <a:gd name="connsiteY132" fmla="*/ 7917 h 68181"/>
                <a:gd name="connsiteX133" fmla="*/ 15373 w 84305"/>
                <a:gd name="connsiteY133" fmla="*/ 4898 h 68181"/>
                <a:gd name="connsiteX134" fmla="*/ 18119 w 84305"/>
                <a:gd name="connsiteY134" fmla="*/ 3982 h 68181"/>
                <a:gd name="connsiteX135" fmla="*/ 18776 w 84305"/>
                <a:gd name="connsiteY135" fmla="*/ 7018 h 68181"/>
                <a:gd name="connsiteX136" fmla="*/ 19277 w 84305"/>
                <a:gd name="connsiteY136" fmla="*/ 7980 h 68181"/>
                <a:gd name="connsiteX137" fmla="*/ 19926 w 84305"/>
                <a:gd name="connsiteY137" fmla="*/ 8606 h 68181"/>
                <a:gd name="connsiteX138" fmla="*/ 20787 w 84305"/>
                <a:gd name="connsiteY138" fmla="*/ 8731 h 68181"/>
                <a:gd name="connsiteX139" fmla="*/ 21780 w 84305"/>
                <a:gd name="connsiteY139" fmla="*/ 7980 h 68181"/>
                <a:gd name="connsiteX140" fmla="*/ 23173 w 84305"/>
                <a:gd name="connsiteY140" fmla="*/ 7190 h 68181"/>
                <a:gd name="connsiteX141" fmla="*/ 25403 w 84305"/>
                <a:gd name="connsiteY141" fmla="*/ 7557 h 68181"/>
                <a:gd name="connsiteX142" fmla="*/ 27022 w 84305"/>
                <a:gd name="connsiteY142" fmla="*/ 8285 h 68181"/>
                <a:gd name="connsiteX143" fmla="*/ 27593 w 84305"/>
                <a:gd name="connsiteY143" fmla="*/ 9044 h 68181"/>
                <a:gd name="connsiteX144" fmla="*/ 28673 w 84305"/>
                <a:gd name="connsiteY144" fmla="*/ 9764 h 68181"/>
                <a:gd name="connsiteX145" fmla="*/ 30237 w 84305"/>
                <a:gd name="connsiteY145" fmla="*/ 9936 h 68181"/>
                <a:gd name="connsiteX146" fmla="*/ 33265 w 84305"/>
                <a:gd name="connsiteY146" fmla="*/ 8559 h 68181"/>
                <a:gd name="connsiteX147" fmla="*/ 36176 w 84305"/>
                <a:gd name="connsiteY147" fmla="*/ 6462 h 68181"/>
                <a:gd name="connsiteX148" fmla="*/ 37028 w 84305"/>
                <a:gd name="connsiteY148" fmla="*/ 4999 h 68181"/>
                <a:gd name="connsiteX149" fmla="*/ 37349 w 84305"/>
                <a:gd name="connsiteY149" fmla="*/ 3677 h 68181"/>
                <a:gd name="connsiteX150" fmla="*/ 39070 w 84305"/>
                <a:gd name="connsiteY150" fmla="*/ 4553 h 68181"/>
                <a:gd name="connsiteX151" fmla="*/ 40588 w 84305"/>
                <a:gd name="connsiteY151" fmla="*/ 4741 h 68181"/>
                <a:gd name="connsiteX152" fmla="*/ 41261 w 84305"/>
                <a:gd name="connsiteY152" fmla="*/ 4350 h 68181"/>
                <a:gd name="connsiteX153" fmla="*/ 40830 w 84305"/>
                <a:gd name="connsiteY153" fmla="*/ 2230 h 68181"/>
                <a:gd name="connsiteX154" fmla="*/ 42067 w 84305"/>
                <a:gd name="connsiteY154" fmla="*/ 1095 h 68181"/>
                <a:gd name="connsiteX155" fmla="*/ 43436 w 84305"/>
                <a:gd name="connsiteY155" fmla="*/ 579 h 68181"/>
                <a:gd name="connsiteX156" fmla="*/ 44054 w 84305"/>
                <a:gd name="connsiteY156" fmla="*/ 1494 h 68181"/>
                <a:gd name="connsiteX157" fmla="*/ 45313 w 84305"/>
                <a:gd name="connsiteY157" fmla="*/ 2433 h 68181"/>
                <a:gd name="connsiteX158" fmla="*/ 46307 w 84305"/>
                <a:gd name="connsiteY158" fmla="*/ 2441 h 68181"/>
                <a:gd name="connsiteX159" fmla="*/ 48975 w 84305"/>
                <a:gd name="connsiteY159" fmla="*/ 0 h 68181"/>
                <a:gd name="connsiteX160" fmla="*/ 49601 w 84305"/>
                <a:gd name="connsiteY160" fmla="*/ 485 h 68181"/>
                <a:gd name="connsiteX161" fmla="*/ 50180 w 84305"/>
                <a:gd name="connsiteY161" fmla="*/ 1353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84305" h="68181">
                  <a:moveTo>
                    <a:pt x="50305" y="2050"/>
                  </a:moveTo>
                  <a:lnTo>
                    <a:pt x="50406" y="2777"/>
                  </a:lnTo>
                  <a:lnTo>
                    <a:pt x="51009" y="3083"/>
                  </a:lnTo>
                  <a:lnTo>
                    <a:pt x="53113" y="2926"/>
                  </a:lnTo>
                  <a:lnTo>
                    <a:pt x="54177" y="1604"/>
                  </a:lnTo>
                  <a:lnTo>
                    <a:pt x="55022" y="775"/>
                  </a:lnTo>
                  <a:lnTo>
                    <a:pt x="55648" y="1338"/>
                  </a:lnTo>
                  <a:lnTo>
                    <a:pt x="55953" y="2965"/>
                  </a:lnTo>
                  <a:lnTo>
                    <a:pt x="56532" y="5078"/>
                  </a:lnTo>
                  <a:lnTo>
                    <a:pt x="59043" y="7440"/>
                  </a:lnTo>
                  <a:lnTo>
                    <a:pt x="61164" y="8113"/>
                  </a:lnTo>
                  <a:lnTo>
                    <a:pt x="63777" y="7651"/>
                  </a:lnTo>
                  <a:lnTo>
                    <a:pt x="64809" y="7229"/>
                  </a:lnTo>
                  <a:lnTo>
                    <a:pt x="65513" y="7581"/>
                  </a:lnTo>
                  <a:lnTo>
                    <a:pt x="66210" y="8833"/>
                  </a:lnTo>
                  <a:lnTo>
                    <a:pt x="67704" y="10257"/>
                  </a:lnTo>
                  <a:lnTo>
                    <a:pt x="70865" y="11274"/>
                  </a:lnTo>
                  <a:lnTo>
                    <a:pt x="71827" y="11845"/>
                  </a:lnTo>
                  <a:lnTo>
                    <a:pt x="72500" y="12807"/>
                  </a:lnTo>
                  <a:lnTo>
                    <a:pt x="72304" y="14168"/>
                  </a:lnTo>
                  <a:lnTo>
                    <a:pt x="70802" y="17571"/>
                  </a:lnTo>
                  <a:lnTo>
                    <a:pt x="70606" y="18573"/>
                  </a:lnTo>
                  <a:lnTo>
                    <a:pt x="70810" y="18909"/>
                  </a:lnTo>
                  <a:lnTo>
                    <a:pt x="70513" y="19535"/>
                  </a:lnTo>
                  <a:lnTo>
                    <a:pt x="68557" y="21812"/>
                  </a:lnTo>
                  <a:lnTo>
                    <a:pt x="68385" y="22610"/>
                  </a:lnTo>
                  <a:lnTo>
                    <a:pt x="69034" y="23916"/>
                  </a:lnTo>
                  <a:lnTo>
                    <a:pt x="69574" y="24996"/>
                  </a:lnTo>
                  <a:lnTo>
                    <a:pt x="69590" y="24785"/>
                  </a:lnTo>
                  <a:lnTo>
                    <a:pt x="72586" y="23807"/>
                  </a:lnTo>
                  <a:lnTo>
                    <a:pt x="73939" y="25770"/>
                  </a:lnTo>
                  <a:lnTo>
                    <a:pt x="76161" y="25841"/>
                  </a:lnTo>
                  <a:lnTo>
                    <a:pt x="76427" y="26475"/>
                  </a:lnTo>
                  <a:lnTo>
                    <a:pt x="78923" y="28305"/>
                  </a:lnTo>
                  <a:lnTo>
                    <a:pt x="79690" y="29753"/>
                  </a:lnTo>
                  <a:lnTo>
                    <a:pt x="81481" y="31153"/>
                  </a:lnTo>
                  <a:lnTo>
                    <a:pt x="79995" y="32921"/>
                  </a:lnTo>
                  <a:lnTo>
                    <a:pt x="80221" y="33711"/>
                  </a:lnTo>
                  <a:lnTo>
                    <a:pt x="80753" y="34517"/>
                  </a:lnTo>
                  <a:lnTo>
                    <a:pt x="82772" y="34987"/>
                  </a:lnTo>
                  <a:lnTo>
                    <a:pt x="83781" y="36144"/>
                  </a:lnTo>
                  <a:lnTo>
                    <a:pt x="83844" y="37920"/>
                  </a:lnTo>
                  <a:lnTo>
                    <a:pt x="84305" y="40799"/>
                  </a:lnTo>
                  <a:lnTo>
                    <a:pt x="80143" y="43663"/>
                  </a:lnTo>
                  <a:lnTo>
                    <a:pt x="78962" y="46855"/>
                  </a:lnTo>
                  <a:lnTo>
                    <a:pt x="78852" y="47480"/>
                  </a:lnTo>
                  <a:lnTo>
                    <a:pt x="78712" y="47387"/>
                  </a:lnTo>
                  <a:lnTo>
                    <a:pt x="78258" y="46330"/>
                  </a:lnTo>
                  <a:lnTo>
                    <a:pt x="77499" y="46346"/>
                  </a:lnTo>
                  <a:lnTo>
                    <a:pt x="75778" y="45900"/>
                  </a:lnTo>
                  <a:lnTo>
                    <a:pt x="73376" y="48779"/>
                  </a:lnTo>
                  <a:lnTo>
                    <a:pt x="72288" y="51173"/>
                  </a:lnTo>
                  <a:lnTo>
                    <a:pt x="71647" y="52926"/>
                  </a:lnTo>
                  <a:lnTo>
                    <a:pt x="70677" y="54342"/>
                  </a:lnTo>
                  <a:lnTo>
                    <a:pt x="70481" y="55836"/>
                  </a:lnTo>
                  <a:lnTo>
                    <a:pt x="70606" y="56470"/>
                  </a:lnTo>
                  <a:lnTo>
                    <a:pt x="70278" y="57275"/>
                  </a:lnTo>
                  <a:lnTo>
                    <a:pt x="70262" y="58128"/>
                  </a:lnTo>
                  <a:lnTo>
                    <a:pt x="71639" y="59795"/>
                  </a:lnTo>
                  <a:lnTo>
                    <a:pt x="71991" y="60702"/>
                  </a:lnTo>
                  <a:lnTo>
                    <a:pt x="73673" y="63667"/>
                  </a:lnTo>
                  <a:lnTo>
                    <a:pt x="73149" y="64739"/>
                  </a:lnTo>
                  <a:lnTo>
                    <a:pt x="72734" y="65905"/>
                  </a:lnTo>
                  <a:lnTo>
                    <a:pt x="72250" y="66734"/>
                  </a:lnTo>
                  <a:lnTo>
                    <a:pt x="71678" y="67258"/>
                  </a:lnTo>
                  <a:lnTo>
                    <a:pt x="69942" y="67227"/>
                  </a:lnTo>
                  <a:lnTo>
                    <a:pt x="67735" y="67595"/>
                  </a:lnTo>
                  <a:lnTo>
                    <a:pt x="66249" y="68181"/>
                  </a:lnTo>
                  <a:lnTo>
                    <a:pt x="65482" y="68181"/>
                  </a:lnTo>
                  <a:lnTo>
                    <a:pt x="63886" y="66711"/>
                  </a:lnTo>
                  <a:lnTo>
                    <a:pt x="62103" y="64504"/>
                  </a:lnTo>
                  <a:lnTo>
                    <a:pt x="60976" y="63448"/>
                  </a:lnTo>
                  <a:lnTo>
                    <a:pt x="60459" y="62541"/>
                  </a:lnTo>
                  <a:lnTo>
                    <a:pt x="59059" y="62157"/>
                  </a:lnTo>
                  <a:lnTo>
                    <a:pt x="57064" y="61070"/>
                  </a:lnTo>
                  <a:lnTo>
                    <a:pt x="55679" y="59881"/>
                  </a:lnTo>
                  <a:lnTo>
                    <a:pt x="54490" y="59137"/>
                  </a:lnTo>
                  <a:lnTo>
                    <a:pt x="52816" y="58770"/>
                  </a:lnTo>
                  <a:lnTo>
                    <a:pt x="51431" y="58809"/>
                  </a:lnTo>
                  <a:lnTo>
                    <a:pt x="51032" y="56806"/>
                  </a:lnTo>
                  <a:lnTo>
                    <a:pt x="50860" y="54521"/>
                  </a:lnTo>
                  <a:lnTo>
                    <a:pt x="49734" y="52980"/>
                  </a:lnTo>
                  <a:lnTo>
                    <a:pt x="51283" y="46972"/>
                  </a:lnTo>
                  <a:lnTo>
                    <a:pt x="50360" y="46385"/>
                  </a:lnTo>
                  <a:lnTo>
                    <a:pt x="49358" y="46862"/>
                  </a:lnTo>
                  <a:lnTo>
                    <a:pt x="47903" y="48302"/>
                  </a:lnTo>
                  <a:lnTo>
                    <a:pt x="47207" y="50007"/>
                  </a:lnTo>
                  <a:lnTo>
                    <a:pt x="46792" y="51525"/>
                  </a:lnTo>
                  <a:lnTo>
                    <a:pt x="44351" y="52957"/>
                  </a:lnTo>
                  <a:lnTo>
                    <a:pt x="40479" y="53481"/>
                  </a:lnTo>
                  <a:lnTo>
                    <a:pt x="36246" y="52957"/>
                  </a:lnTo>
                  <a:lnTo>
                    <a:pt x="35667" y="52573"/>
                  </a:lnTo>
                  <a:lnTo>
                    <a:pt x="35393" y="52135"/>
                  </a:lnTo>
                  <a:lnTo>
                    <a:pt x="35393" y="51611"/>
                  </a:lnTo>
                  <a:lnTo>
                    <a:pt x="35683" y="50798"/>
                  </a:lnTo>
                  <a:lnTo>
                    <a:pt x="36418" y="49804"/>
                  </a:lnTo>
                  <a:lnTo>
                    <a:pt x="36606" y="48396"/>
                  </a:lnTo>
                  <a:lnTo>
                    <a:pt x="35847" y="47175"/>
                  </a:lnTo>
                  <a:lnTo>
                    <a:pt x="35354" y="46698"/>
                  </a:lnTo>
                  <a:lnTo>
                    <a:pt x="35550" y="45517"/>
                  </a:lnTo>
                  <a:lnTo>
                    <a:pt x="36105" y="44038"/>
                  </a:lnTo>
                  <a:lnTo>
                    <a:pt x="36223" y="43186"/>
                  </a:lnTo>
                  <a:lnTo>
                    <a:pt x="33351" y="40627"/>
                  </a:lnTo>
                  <a:lnTo>
                    <a:pt x="31278" y="40126"/>
                  </a:lnTo>
                  <a:lnTo>
                    <a:pt x="29267" y="40033"/>
                  </a:lnTo>
                  <a:lnTo>
                    <a:pt x="27742" y="39743"/>
                  </a:lnTo>
                  <a:lnTo>
                    <a:pt x="26850" y="39868"/>
                  </a:lnTo>
                  <a:lnTo>
                    <a:pt x="26216" y="40612"/>
                  </a:lnTo>
                  <a:lnTo>
                    <a:pt x="25567" y="41151"/>
                  </a:lnTo>
                  <a:lnTo>
                    <a:pt x="25082" y="40510"/>
                  </a:lnTo>
                  <a:lnTo>
                    <a:pt x="24190" y="35957"/>
                  </a:lnTo>
                  <a:lnTo>
                    <a:pt x="23502" y="35268"/>
                  </a:lnTo>
                  <a:lnTo>
                    <a:pt x="20904" y="34501"/>
                  </a:lnTo>
                  <a:lnTo>
                    <a:pt x="17368" y="34228"/>
                  </a:lnTo>
                  <a:lnTo>
                    <a:pt x="16429" y="33398"/>
                  </a:lnTo>
                  <a:lnTo>
                    <a:pt x="15913" y="31341"/>
                  </a:lnTo>
                  <a:lnTo>
                    <a:pt x="15584" y="28868"/>
                  </a:lnTo>
                  <a:lnTo>
                    <a:pt x="14426" y="26490"/>
                  </a:lnTo>
                  <a:lnTo>
                    <a:pt x="13832" y="25888"/>
                  </a:lnTo>
                  <a:lnTo>
                    <a:pt x="12776" y="24840"/>
                  </a:lnTo>
                  <a:lnTo>
                    <a:pt x="10929" y="25270"/>
                  </a:lnTo>
                  <a:lnTo>
                    <a:pt x="8715" y="26655"/>
                  </a:lnTo>
                  <a:lnTo>
                    <a:pt x="7409" y="27030"/>
                  </a:lnTo>
                  <a:lnTo>
                    <a:pt x="6908" y="27179"/>
                  </a:lnTo>
                  <a:lnTo>
                    <a:pt x="5148" y="25833"/>
                  </a:lnTo>
                  <a:lnTo>
                    <a:pt x="3161" y="23728"/>
                  </a:lnTo>
                  <a:lnTo>
                    <a:pt x="1573" y="21491"/>
                  </a:lnTo>
                  <a:lnTo>
                    <a:pt x="1189" y="20247"/>
                  </a:lnTo>
                  <a:lnTo>
                    <a:pt x="1674" y="18737"/>
                  </a:lnTo>
                  <a:lnTo>
                    <a:pt x="1095" y="17579"/>
                  </a:lnTo>
                  <a:lnTo>
                    <a:pt x="243" y="15459"/>
                  </a:lnTo>
                  <a:lnTo>
                    <a:pt x="0" y="13801"/>
                  </a:lnTo>
                  <a:lnTo>
                    <a:pt x="9552" y="7917"/>
                  </a:lnTo>
                  <a:lnTo>
                    <a:pt x="15373" y="4898"/>
                  </a:lnTo>
                  <a:lnTo>
                    <a:pt x="18119" y="3982"/>
                  </a:lnTo>
                  <a:lnTo>
                    <a:pt x="18776" y="7018"/>
                  </a:lnTo>
                  <a:lnTo>
                    <a:pt x="19277" y="7980"/>
                  </a:lnTo>
                  <a:lnTo>
                    <a:pt x="19926" y="8606"/>
                  </a:lnTo>
                  <a:lnTo>
                    <a:pt x="20787" y="8731"/>
                  </a:lnTo>
                  <a:lnTo>
                    <a:pt x="21780" y="7980"/>
                  </a:lnTo>
                  <a:lnTo>
                    <a:pt x="23173" y="7190"/>
                  </a:lnTo>
                  <a:lnTo>
                    <a:pt x="25403" y="7557"/>
                  </a:lnTo>
                  <a:lnTo>
                    <a:pt x="27022" y="8285"/>
                  </a:lnTo>
                  <a:lnTo>
                    <a:pt x="27593" y="9044"/>
                  </a:lnTo>
                  <a:lnTo>
                    <a:pt x="28673" y="9764"/>
                  </a:lnTo>
                  <a:lnTo>
                    <a:pt x="30237" y="9936"/>
                  </a:lnTo>
                  <a:lnTo>
                    <a:pt x="33265" y="8559"/>
                  </a:lnTo>
                  <a:lnTo>
                    <a:pt x="36176" y="6462"/>
                  </a:lnTo>
                  <a:lnTo>
                    <a:pt x="37028" y="4999"/>
                  </a:lnTo>
                  <a:lnTo>
                    <a:pt x="37349" y="3677"/>
                  </a:lnTo>
                  <a:lnTo>
                    <a:pt x="39070" y="4553"/>
                  </a:lnTo>
                  <a:lnTo>
                    <a:pt x="40588" y="4741"/>
                  </a:lnTo>
                  <a:lnTo>
                    <a:pt x="41261" y="4350"/>
                  </a:lnTo>
                  <a:lnTo>
                    <a:pt x="40830" y="2230"/>
                  </a:lnTo>
                  <a:lnTo>
                    <a:pt x="42067" y="1095"/>
                  </a:lnTo>
                  <a:lnTo>
                    <a:pt x="43436" y="579"/>
                  </a:lnTo>
                  <a:lnTo>
                    <a:pt x="44054" y="1494"/>
                  </a:lnTo>
                  <a:lnTo>
                    <a:pt x="45313" y="2433"/>
                  </a:lnTo>
                  <a:lnTo>
                    <a:pt x="46307" y="2441"/>
                  </a:lnTo>
                  <a:lnTo>
                    <a:pt x="48975" y="0"/>
                  </a:lnTo>
                  <a:lnTo>
                    <a:pt x="49601" y="485"/>
                  </a:lnTo>
                  <a:lnTo>
                    <a:pt x="50180" y="135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3" name="Freeform: Shape 592">
              <a:extLst>
                <a:ext uri="{FF2B5EF4-FFF2-40B4-BE49-F238E27FC236}">
                  <a16:creationId xmlns:a16="http://schemas.microsoft.com/office/drawing/2014/main" id="{B9E9D4B0-C4DF-0830-C23D-2CB366DD228E}"/>
                </a:ext>
              </a:extLst>
            </p:cNvPr>
            <p:cNvSpPr>
              <a:spLocks/>
            </p:cNvSpPr>
            <p:nvPr/>
          </p:nvSpPr>
          <p:spPr>
            <a:xfrm>
              <a:off x="7129626" y="4315883"/>
              <a:ext cx="173734" cy="126254"/>
            </a:xfrm>
            <a:custGeom>
              <a:avLst/>
              <a:gdLst>
                <a:gd name="connsiteX0" fmla="*/ 126051 w 173734"/>
                <a:gd name="connsiteY0" fmla="*/ 3755 h 126254"/>
                <a:gd name="connsiteX1" fmla="*/ 125746 w 173734"/>
                <a:gd name="connsiteY1" fmla="*/ 4803 h 126254"/>
                <a:gd name="connsiteX2" fmla="*/ 125730 w 173734"/>
                <a:gd name="connsiteY2" fmla="*/ 6658 h 126254"/>
                <a:gd name="connsiteX3" fmla="*/ 125339 w 173734"/>
                <a:gd name="connsiteY3" fmla="*/ 9591 h 126254"/>
                <a:gd name="connsiteX4" fmla="*/ 124870 w 173734"/>
                <a:gd name="connsiteY4" fmla="*/ 13104 h 126254"/>
                <a:gd name="connsiteX5" fmla="*/ 126779 w 173734"/>
                <a:gd name="connsiteY5" fmla="*/ 15373 h 126254"/>
                <a:gd name="connsiteX6" fmla="*/ 129063 w 173734"/>
                <a:gd name="connsiteY6" fmla="*/ 17814 h 126254"/>
                <a:gd name="connsiteX7" fmla="*/ 129673 w 173734"/>
                <a:gd name="connsiteY7" fmla="*/ 18760 h 126254"/>
                <a:gd name="connsiteX8" fmla="*/ 129063 w 173734"/>
                <a:gd name="connsiteY8" fmla="*/ 21162 h 126254"/>
                <a:gd name="connsiteX9" fmla="*/ 129493 w 173734"/>
                <a:gd name="connsiteY9" fmla="*/ 22570 h 126254"/>
                <a:gd name="connsiteX10" fmla="*/ 130698 w 173734"/>
                <a:gd name="connsiteY10" fmla="*/ 24918 h 126254"/>
                <a:gd name="connsiteX11" fmla="*/ 132748 w 173734"/>
                <a:gd name="connsiteY11" fmla="*/ 27898 h 126254"/>
                <a:gd name="connsiteX12" fmla="*/ 134853 w 173734"/>
                <a:gd name="connsiteY12" fmla="*/ 30957 h 126254"/>
                <a:gd name="connsiteX13" fmla="*/ 136307 w 173734"/>
                <a:gd name="connsiteY13" fmla="*/ 31356 h 126254"/>
                <a:gd name="connsiteX14" fmla="*/ 137692 w 173734"/>
                <a:gd name="connsiteY14" fmla="*/ 31607 h 126254"/>
                <a:gd name="connsiteX15" fmla="*/ 138537 w 173734"/>
                <a:gd name="connsiteY15" fmla="*/ 32154 h 126254"/>
                <a:gd name="connsiteX16" fmla="*/ 139766 w 173734"/>
                <a:gd name="connsiteY16" fmla="*/ 32686 h 126254"/>
                <a:gd name="connsiteX17" fmla="*/ 140994 w 173734"/>
                <a:gd name="connsiteY17" fmla="*/ 33030 h 126254"/>
                <a:gd name="connsiteX18" fmla="*/ 142058 w 173734"/>
                <a:gd name="connsiteY18" fmla="*/ 33703 h 126254"/>
                <a:gd name="connsiteX19" fmla="*/ 142739 w 173734"/>
                <a:gd name="connsiteY19" fmla="*/ 34361 h 126254"/>
                <a:gd name="connsiteX20" fmla="*/ 143623 w 173734"/>
                <a:gd name="connsiteY20" fmla="*/ 36246 h 126254"/>
                <a:gd name="connsiteX21" fmla="*/ 145993 w 173734"/>
                <a:gd name="connsiteY21" fmla="*/ 37490 h 126254"/>
                <a:gd name="connsiteX22" fmla="*/ 147652 w 173734"/>
                <a:gd name="connsiteY22" fmla="*/ 38718 h 126254"/>
                <a:gd name="connsiteX23" fmla="*/ 146987 w 173734"/>
                <a:gd name="connsiteY23" fmla="*/ 39344 h 126254"/>
                <a:gd name="connsiteX24" fmla="*/ 144921 w 173734"/>
                <a:gd name="connsiteY24" fmla="*/ 39094 h 126254"/>
                <a:gd name="connsiteX25" fmla="*/ 142981 w 173734"/>
                <a:gd name="connsiteY25" fmla="*/ 38554 h 126254"/>
                <a:gd name="connsiteX26" fmla="*/ 142723 w 173734"/>
                <a:gd name="connsiteY26" fmla="*/ 39461 h 126254"/>
                <a:gd name="connsiteX27" fmla="*/ 142645 w 173734"/>
                <a:gd name="connsiteY27" fmla="*/ 42919 h 126254"/>
                <a:gd name="connsiteX28" fmla="*/ 142950 w 173734"/>
                <a:gd name="connsiteY28" fmla="*/ 45791 h 126254"/>
                <a:gd name="connsiteX29" fmla="*/ 143403 w 173734"/>
                <a:gd name="connsiteY29" fmla="*/ 46174 h 126254"/>
                <a:gd name="connsiteX30" fmla="*/ 145359 w 173734"/>
                <a:gd name="connsiteY30" fmla="*/ 46706 h 126254"/>
                <a:gd name="connsiteX31" fmla="*/ 150014 w 173734"/>
                <a:gd name="connsiteY31" fmla="*/ 50438 h 126254"/>
                <a:gd name="connsiteX32" fmla="*/ 154223 w 173734"/>
                <a:gd name="connsiteY32" fmla="*/ 53974 h 126254"/>
                <a:gd name="connsiteX33" fmla="*/ 155639 w 173734"/>
                <a:gd name="connsiteY33" fmla="*/ 54889 h 126254"/>
                <a:gd name="connsiteX34" fmla="*/ 157963 w 173734"/>
                <a:gd name="connsiteY34" fmla="*/ 55233 h 126254"/>
                <a:gd name="connsiteX35" fmla="*/ 160576 w 173734"/>
                <a:gd name="connsiteY35" fmla="*/ 55382 h 126254"/>
                <a:gd name="connsiteX36" fmla="*/ 161695 w 173734"/>
                <a:gd name="connsiteY36" fmla="*/ 55053 h 126254"/>
                <a:gd name="connsiteX37" fmla="*/ 164222 w 173734"/>
                <a:gd name="connsiteY37" fmla="*/ 53278 h 126254"/>
                <a:gd name="connsiteX38" fmla="*/ 165567 w 173734"/>
                <a:gd name="connsiteY38" fmla="*/ 53082 h 126254"/>
                <a:gd name="connsiteX39" fmla="*/ 166811 w 173734"/>
                <a:gd name="connsiteY39" fmla="*/ 53129 h 126254"/>
                <a:gd name="connsiteX40" fmla="*/ 167484 w 173734"/>
                <a:gd name="connsiteY40" fmla="*/ 53411 h 126254"/>
                <a:gd name="connsiteX41" fmla="*/ 168697 w 173734"/>
                <a:gd name="connsiteY41" fmla="*/ 54866 h 126254"/>
                <a:gd name="connsiteX42" fmla="*/ 169831 w 173734"/>
                <a:gd name="connsiteY42" fmla="*/ 57056 h 126254"/>
                <a:gd name="connsiteX43" fmla="*/ 170152 w 173734"/>
                <a:gd name="connsiteY43" fmla="*/ 58676 h 126254"/>
                <a:gd name="connsiteX44" fmla="*/ 170050 w 173734"/>
                <a:gd name="connsiteY44" fmla="*/ 59544 h 126254"/>
                <a:gd name="connsiteX45" fmla="*/ 169667 w 173734"/>
                <a:gd name="connsiteY45" fmla="*/ 59873 h 126254"/>
                <a:gd name="connsiteX46" fmla="*/ 167594 w 173734"/>
                <a:gd name="connsiteY46" fmla="*/ 60287 h 126254"/>
                <a:gd name="connsiteX47" fmla="*/ 166694 w 173734"/>
                <a:gd name="connsiteY47" fmla="*/ 60616 h 126254"/>
                <a:gd name="connsiteX48" fmla="*/ 166475 w 173734"/>
                <a:gd name="connsiteY48" fmla="*/ 61085 h 126254"/>
                <a:gd name="connsiteX49" fmla="*/ 166795 w 173734"/>
                <a:gd name="connsiteY49" fmla="*/ 62173 h 126254"/>
                <a:gd name="connsiteX50" fmla="*/ 167195 w 173734"/>
                <a:gd name="connsiteY50" fmla="*/ 62877 h 126254"/>
                <a:gd name="connsiteX51" fmla="*/ 169455 w 173734"/>
                <a:gd name="connsiteY51" fmla="*/ 66030 h 126254"/>
                <a:gd name="connsiteX52" fmla="*/ 172726 w 173734"/>
                <a:gd name="connsiteY52" fmla="*/ 70286 h 126254"/>
                <a:gd name="connsiteX53" fmla="*/ 173735 w 173734"/>
                <a:gd name="connsiteY53" fmla="*/ 71373 h 126254"/>
                <a:gd name="connsiteX54" fmla="*/ 173164 w 173734"/>
                <a:gd name="connsiteY54" fmla="*/ 72641 h 126254"/>
                <a:gd name="connsiteX55" fmla="*/ 171497 w 173734"/>
                <a:gd name="connsiteY55" fmla="*/ 75958 h 126254"/>
                <a:gd name="connsiteX56" fmla="*/ 170254 w 173734"/>
                <a:gd name="connsiteY56" fmla="*/ 77342 h 126254"/>
                <a:gd name="connsiteX57" fmla="*/ 164754 w 173734"/>
                <a:gd name="connsiteY57" fmla="*/ 82036 h 126254"/>
                <a:gd name="connsiteX58" fmla="*/ 162062 w 173734"/>
                <a:gd name="connsiteY58" fmla="*/ 81481 h 126254"/>
                <a:gd name="connsiteX59" fmla="*/ 156406 w 173734"/>
                <a:gd name="connsiteY59" fmla="*/ 82428 h 126254"/>
                <a:gd name="connsiteX60" fmla="*/ 155561 w 173734"/>
                <a:gd name="connsiteY60" fmla="*/ 81348 h 126254"/>
                <a:gd name="connsiteX61" fmla="*/ 154239 w 173734"/>
                <a:gd name="connsiteY61" fmla="*/ 81207 h 126254"/>
                <a:gd name="connsiteX62" fmla="*/ 152604 w 173734"/>
                <a:gd name="connsiteY62" fmla="*/ 81395 h 126254"/>
                <a:gd name="connsiteX63" fmla="*/ 152009 w 173734"/>
                <a:gd name="connsiteY63" fmla="*/ 81802 h 126254"/>
                <a:gd name="connsiteX64" fmla="*/ 151829 w 173734"/>
                <a:gd name="connsiteY64" fmla="*/ 82263 h 126254"/>
                <a:gd name="connsiteX65" fmla="*/ 151243 w 173734"/>
                <a:gd name="connsiteY65" fmla="*/ 82913 h 126254"/>
                <a:gd name="connsiteX66" fmla="*/ 150194 w 173734"/>
                <a:gd name="connsiteY66" fmla="*/ 84775 h 126254"/>
                <a:gd name="connsiteX67" fmla="*/ 149388 w 173734"/>
                <a:gd name="connsiteY67" fmla="*/ 85244 h 126254"/>
                <a:gd name="connsiteX68" fmla="*/ 148387 w 173734"/>
                <a:gd name="connsiteY68" fmla="*/ 85533 h 126254"/>
                <a:gd name="connsiteX69" fmla="*/ 147151 w 173734"/>
                <a:gd name="connsiteY69" fmla="*/ 85494 h 126254"/>
                <a:gd name="connsiteX70" fmla="*/ 146431 w 173734"/>
                <a:gd name="connsiteY70" fmla="*/ 85737 h 126254"/>
                <a:gd name="connsiteX71" fmla="*/ 146431 w 173734"/>
                <a:gd name="connsiteY71" fmla="*/ 86660 h 126254"/>
                <a:gd name="connsiteX72" fmla="*/ 146212 w 173734"/>
                <a:gd name="connsiteY72" fmla="*/ 87458 h 126254"/>
                <a:gd name="connsiteX73" fmla="*/ 145375 w 173734"/>
                <a:gd name="connsiteY73" fmla="*/ 87865 h 126254"/>
                <a:gd name="connsiteX74" fmla="*/ 145023 w 173734"/>
                <a:gd name="connsiteY74" fmla="*/ 88757 h 126254"/>
                <a:gd name="connsiteX75" fmla="*/ 145085 w 173734"/>
                <a:gd name="connsiteY75" fmla="*/ 89641 h 126254"/>
                <a:gd name="connsiteX76" fmla="*/ 144601 w 173734"/>
                <a:gd name="connsiteY76" fmla="*/ 90048 h 126254"/>
                <a:gd name="connsiteX77" fmla="*/ 143536 w 173734"/>
                <a:gd name="connsiteY77" fmla="*/ 89829 h 126254"/>
                <a:gd name="connsiteX78" fmla="*/ 142903 w 173734"/>
                <a:gd name="connsiteY78" fmla="*/ 89578 h 126254"/>
                <a:gd name="connsiteX79" fmla="*/ 142308 w 173734"/>
                <a:gd name="connsiteY79" fmla="*/ 90720 h 126254"/>
                <a:gd name="connsiteX80" fmla="*/ 141573 w 173734"/>
                <a:gd name="connsiteY80" fmla="*/ 91495 h 126254"/>
                <a:gd name="connsiteX81" fmla="*/ 141049 w 173734"/>
                <a:gd name="connsiteY81" fmla="*/ 91487 h 126254"/>
                <a:gd name="connsiteX82" fmla="*/ 135392 w 173734"/>
                <a:gd name="connsiteY82" fmla="*/ 91714 h 126254"/>
                <a:gd name="connsiteX83" fmla="*/ 133335 w 173734"/>
                <a:gd name="connsiteY83" fmla="*/ 92324 h 126254"/>
                <a:gd name="connsiteX84" fmla="*/ 132099 w 173734"/>
                <a:gd name="connsiteY84" fmla="*/ 92340 h 126254"/>
                <a:gd name="connsiteX85" fmla="*/ 132052 w 173734"/>
                <a:gd name="connsiteY85" fmla="*/ 91824 h 126254"/>
                <a:gd name="connsiteX86" fmla="*/ 131903 w 173734"/>
                <a:gd name="connsiteY86" fmla="*/ 91519 h 126254"/>
                <a:gd name="connsiteX87" fmla="*/ 124768 w 173734"/>
                <a:gd name="connsiteY87" fmla="*/ 89789 h 126254"/>
                <a:gd name="connsiteX88" fmla="*/ 119769 w 173734"/>
                <a:gd name="connsiteY88" fmla="*/ 88765 h 126254"/>
                <a:gd name="connsiteX89" fmla="*/ 114699 w 173734"/>
                <a:gd name="connsiteY89" fmla="*/ 87630 h 126254"/>
                <a:gd name="connsiteX90" fmla="*/ 114410 w 173734"/>
                <a:gd name="connsiteY90" fmla="*/ 88694 h 126254"/>
                <a:gd name="connsiteX91" fmla="*/ 113682 w 173734"/>
                <a:gd name="connsiteY91" fmla="*/ 89383 h 126254"/>
                <a:gd name="connsiteX92" fmla="*/ 112587 w 173734"/>
                <a:gd name="connsiteY92" fmla="*/ 89430 h 126254"/>
                <a:gd name="connsiteX93" fmla="*/ 111828 w 173734"/>
                <a:gd name="connsiteY93" fmla="*/ 89265 h 126254"/>
                <a:gd name="connsiteX94" fmla="*/ 111319 w 173734"/>
                <a:gd name="connsiteY94" fmla="*/ 90087 h 126254"/>
                <a:gd name="connsiteX95" fmla="*/ 110475 w 173734"/>
                <a:gd name="connsiteY95" fmla="*/ 91174 h 126254"/>
                <a:gd name="connsiteX96" fmla="*/ 109301 w 173734"/>
                <a:gd name="connsiteY96" fmla="*/ 91698 h 126254"/>
                <a:gd name="connsiteX97" fmla="*/ 108151 w 173734"/>
                <a:gd name="connsiteY97" fmla="*/ 92371 h 126254"/>
                <a:gd name="connsiteX98" fmla="*/ 107502 w 173734"/>
                <a:gd name="connsiteY98" fmla="*/ 92958 h 126254"/>
                <a:gd name="connsiteX99" fmla="*/ 107032 w 173734"/>
                <a:gd name="connsiteY99" fmla="*/ 92966 h 126254"/>
                <a:gd name="connsiteX100" fmla="*/ 105874 w 173734"/>
                <a:gd name="connsiteY100" fmla="*/ 91589 h 126254"/>
                <a:gd name="connsiteX101" fmla="*/ 104333 w 173734"/>
                <a:gd name="connsiteY101" fmla="*/ 91448 h 126254"/>
                <a:gd name="connsiteX102" fmla="*/ 101454 w 173734"/>
                <a:gd name="connsiteY102" fmla="*/ 91675 h 126254"/>
                <a:gd name="connsiteX103" fmla="*/ 100156 w 173734"/>
                <a:gd name="connsiteY103" fmla="*/ 91299 h 126254"/>
                <a:gd name="connsiteX104" fmla="*/ 98387 w 173734"/>
                <a:gd name="connsiteY104" fmla="*/ 91120 h 126254"/>
                <a:gd name="connsiteX105" fmla="*/ 94210 w 173734"/>
                <a:gd name="connsiteY105" fmla="*/ 91401 h 126254"/>
                <a:gd name="connsiteX106" fmla="*/ 87536 w 173734"/>
                <a:gd name="connsiteY106" fmla="*/ 90838 h 126254"/>
                <a:gd name="connsiteX107" fmla="*/ 86441 w 173734"/>
                <a:gd name="connsiteY107" fmla="*/ 91143 h 126254"/>
                <a:gd name="connsiteX108" fmla="*/ 86152 w 173734"/>
                <a:gd name="connsiteY108" fmla="*/ 91393 h 126254"/>
                <a:gd name="connsiteX109" fmla="*/ 79541 w 173734"/>
                <a:gd name="connsiteY109" fmla="*/ 91456 h 126254"/>
                <a:gd name="connsiteX110" fmla="*/ 72273 w 173734"/>
                <a:gd name="connsiteY110" fmla="*/ 91526 h 126254"/>
                <a:gd name="connsiteX111" fmla="*/ 66186 w 173734"/>
                <a:gd name="connsiteY111" fmla="*/ 91589 h 126254"/>
                <a:gd name="connsiteX112" fmla="*/ 60858 w 173734"/>
                <a:gd name="connsiteY112" fmla="*/ 91644 h 126254"/>
                <a:gd name="connsiteX113" fmla="*/ 60851 w 173734"/>
                <a:gd name="connsiteY113" fmla="*/ 91409 h 126254"/>
                <a:gd name="connsiteX114" fmla="*/ 59137 w 173734"/>
                <a:gd name="connsiteY114" fmla="*/ 91378 h 126254"/>
                <a:gd name="connsiteX115" fmla="*/ 58949 w 173734"/>
                <a:gd name="connsiteY115" fmla="*/ 91839 h 126254"/>
                <a:gd name="connsiteX116" fmla="*/ 57439 w 173734"/>
                <a:gd name="connsiteY116" fmla="*/ 97378 h 126254"/>
                <a:gd name="connsiteX117" fmla="*/ 57275 w 173734"/>
                <a:gd name="connsiteY117" fmla="*/ 100390 h 126254"/>
                <a:gd name="connsiteX118" fmla="*/ 58081 w 173734"/>
                <a:gd name="connsiteY118" fmla="*/ 102260 h 126254"/>
                <a:gd name="connsiteX119" fmla="*/ 58981 w 173734"/>
                <a:gd name="connsiteY119" fmla="*/ 103449 h 126254"/>
                <a:gd name="connsiteX120" fmla="*/ 59990 w 173734"/>
                <a:gd name="connsiteY120" fmla="*/ 103942 h 126254"/>
                <a:gd name="connsiteX121" fmla="*/ 60092 w 173734"/>
                <a:gd name="connsiteY121" fmla="*/ 104615 h 126254"/>
                <a:gd name="connsiteX122" fmla="*/ 59278 w 173734"/>
                <a:gd name="connsiteY122" fmla="*/ 105483 h 126254"/>
                <a:gd name="connsiteX123" fmla="*/ 59349 w 173734"/>
                <a:gd name="connsiteY123" fmla="*/ 106367 h 126254"/>
                <a:gd name="connsiteX124" fmla="*/ 60303 w 173734"/>
                <a:gd name="connsiteY124" fmla="*/ 107283 h 126254"/>
                <a:gd name="connsiteX125" fmla="*/ 60538 w 173734"/>
                <a:gd name="connsiteY125" fmla="*/ 108253 h 126254"/>
                <a:gd name="connsiteX126" fmla="*/ 60053 w 173734"/>
                <a:gd name="connsiteY126" fmla="*/ 109262 h 126254"/>
                <a:gd name="connsiteX127" fmla="*/ 60170 w 173734"/>
                <a:gd name="connsiteY127" fmla="*/ 111687 h 126254"/>
                <a:gd name="connsiteX128" fmla="*/ 60874 w 173734"/>
                <a:gd name="connsiteY128" fmla="*/ 115529 h 126254"/>
                <a:gd name="connsiteX129" fmla="*/ 60898 w 173734"/>
                <a:gd name="connsiteY129" fmla="*/ 118016 h 126254"/>
                <a:gd name="connsiteX130" fmla="*/ 60225 w 173734"/>
                <a:gd name="connsiteY130" fmla="*/ 119151 h 126254"/>
                <a:gd name="connsiteX131" fmla="*/ 60545 w 173734"/>
                <a:gd name="connsiteY131" fmla="*/ 121099 h 126254"/>
                <a:gd name="connsiteX132" fmla="*/ 61852 w 173734"/>
                <a:gd name="connsiteY132" fmla="*/ 123845 h 126254"/>
                <a:gd name="connsiteX133" fmla="*/ 62087 w 173734"/>
                <a:gd name="connsiteY133" fmla="*/ 125003 h 126254"/>
                <a:gd name="connsiteX134" fmla="*/ 61617 w 173734"/>
                <a:gd name="connsiteY134" fmla="*/ 125543 h 126254"/>
                <a:gd name="connsiteX135" fmla="*/ 60530 w 173734"/>
                <a:gd name="connsiteY135" fmla="*/ 126255 h 126254"/>
                <a:gd name="connsiteX136" fmla="*/ 59427 w 173734"/>
                <a:gd name="connsiteY136" fmla="*/ 126231 h 126254"/>
                <a:gd name="connsiteX137" fmla="*/ 58144 w 173734"/>
                <a:gd name="connsiteY137" fmla="*/ 124573 h 126254"/>
                <a:gd name="connsiteX138" fmla="*/ 57580 w 173734"/>
                <a:gd name="connsiteY138" fmla="*/ 123829 h 126254"/>
                <a:gd name="connsiteX139" fmla="*/ 56548 w 173734"/>
                <a:gd name="connsiteY139" fmla="*/ 122139 h 126254"/>
                <a:gd name="connsiteX140" fmla="*/ 55664 w 173734"/>
                <a:gd name="connsiteY140" fmla="*/ 120450 h 126254"/>
                <a:gd name="connsiteX141" fmla="*/ 54474 w 173734"/>
                <a:gd name="connsiteY141" fmla="*/ 119706 h 126254"/>
                <a:gd name="connsiteX142" fmla="*/ 53301 w 173734"/>
                <a:gd name="connsiteY142" fmla="*/ 119018 h 126254"/>
                <a:gd name="connsiteX143" fmla="*/ 51877 w 173734"/>
                <a:gd name="connsiteY143" fmla="*/ 116866 h 126254"/>
                <a:gd name="connsiteX144" fmla="*/ 50500 w 173734"/>
                <a:gd name="connsiteY144" fmla="*/ 115842 h 126254"/>
                <a:gd name="connsiteX145" fmla="*/ 49045 w 173734"/>
                <a:gd name="connsiteY145" fmla="*/ 116131 h 126254"/>
                <a:gd name="connsiteX146" fmla="*/ 46925 w 173734"/>
                <a:gd name="connsiteY146" fmla="*/ 115732 h 126254"/>
                <a:gd name="connsiteX147" fmla="*/ 42645 w 173734"/>
                <a:gd name="connsiteY147" fmla="*/ 115200 h 126254"/>
                <a:gd name="connsiteX148" fmla="*/ 38045 w 173734"/>
                <a:gd name="connsiteY148" fmla="*/ 115357 h 126254"/>
                <a:gd name="connsiteX149" fmla="*/ 36136 w 173734"/>
                <a:gd name="connsiteY149" fmla="*/ 115849 h 126254"/>
                <a:gd name="connsiteX150" fmla="*/ 34251 w 173734"/>
                <a:gd name="connsiteY150" fmla="*/ 116632 h 126254"/>
                <a:gd name="connsiteX151" fmla="*/ 29471 w 173734"/>
                <a:gd name="connsiteY151" fmla="*/ 118361 h 126254"/>
                <a:gd name="connsiteX152" fmla="*/ 27585 w 173734"/>
                <a:gd name="connsiteY152" fmla="*/ 119206 h 126254"/>
                <a:gd name="connsiteX153" fmla="*/ 26154 w 173734"/>
                <a:gd name="connsiteY153" fmla="*/ 121365 h 126254"/>
                <a:gd name="connsiteX154" fmla="*/ 24526 w 173734"/>
                <a:gd name="connsiteY154" fmla="*/ 121318 h 126254"/>
                <a:gd name="connsiteX155" fmla="*/ 22907 w 173734"/>
                <a:gd name="connsiteY155" fmla="*/ 120630 h 126254"/>
                <a:gd name="connsiteX156" fmla="*/ 21890 w 173734"/>
                <a:gd name="connsiteY156" fmla="*/ 119652 h 126254"/>
                <a:gd name="connsiteX157" fmla="*/ 19707 w 173734"/>
                <a:gd name="connsiteY157" fmla="*/ 119863 h 126254"/>
                <a:gd name="connsiteX158" fmla="*/ 17603 w 173734"/>
                <a:gd name="connsiteY158" fmla="*/ 118916 h 126254"/>
                <a:gd name="connsiteX159" fmla="*/ 15569 w 173734"/>
                <a:gd name="connsiteY159" fmla="*/ 117046 h 126254"/>
                <a:gd name="connsiteX160" fmla="*/ 14066 w 173734"/>
                <a:gd name="connsiteY160" fmla="*/ 116428 h 126254"/>
                <a:gd name="connsiteX161" fmla="*/ 12150 w 173734"/>
                <a:gd name="connsiteY161" fmla="*/ 115075 h 126254"/>
                <a:gd name="connsiteX162" fmla="*/ 11626 w 173734"/>
                <a:gd name="connsiteY162" fmla="*/ 112493 h 126254"/>
                <a:gd name="connsiteX163" fmla="*/ 10413 w 173734"/>
                <a:gd name="connsiteY163" fmla="*/ 110686 h 126254"/>
                <a:gd name="connsiteX164" fmla="*/ 9302 w 173734"/>
                <a:gd name="connsiteY164" fmla="*/ 108167 h 126254"/>
                <a:gd name="connsiteX165" fmla="*/ 7643 w 173734"/>
                <a:gd name="connsiteY165" fmla="*/ 107040 h 126254"/>
                <a:gd name="connsiteX166" fmla="*/ 5735 w 173734"/>
                <a:gd name="connsiteY166" fmla="*/ 106438 h 126254"/>
                <a:gd name="connsiteX167" fmla="*/ 3098 w 173734"/>
                <a:gd name="connsiteY167" fmla="*/ 106563 h 126254"/>
                <a:gd name="connsiteX168" fmla="*/ 1369 w 173734"/>
                <a:gd name="connsiteY168" fmla="*/ 105554 h 126254"/>
                <a:gd name="connsiteX169" fmla="*/ 0 w 173734"/>
                <a:gd name="connsiteY169" fmla="*/ 104083 h 126254"/>
                <a:gd name="connsiteX170" fmla="*/ 360 w 173734"/>
                <a:gd name="connsiteY170" fmla="*/ 102808 h 126254"/>
                <a:gd name="connsiteX171" fmla="*/ 978 w 173734"/>
                <a:gd name="connsiteY171" fmla="*/ 100993 h 126254"/>
                <a:gd name="connsiteX172" fmla="*/ 1048 w 173734"/>
                <a:gd name="connsiteY172" fmla="*/ 99248 h 126254"/>
                <a:gd name="connsiteX173" fmla="*/ 1455 w 173734"/>
                <a:gd name="connsiteY173" fmla="*/ 96416 h 126254"/>
                <a:gd name="connsiteX174" fmla="*/ 1205 w 173734"/>
                <a:gd name="connsiteY174" fmla="*/ 92872 h 126254"/>
                <a:gd name="connsiteX175" fmla="*/ 727 w 173734"/>
                <a:gd name="connsiteY175" fmla="*/ 90400 h 126254"/>
                <a:gd name="connsiteX176" fmla="*/ 2183 w 173734"/>
                <a:gd name="connsiteY176" fmla="*/ 89367 h 126254"/>
                <a:gd name="connsiteX177" fmla="*/ 3865 w 173734"/>
                <a:gd name="connsiteY177" fmla="*/ 88444 h 126254"/>
                <a:gd name="connsiteX178" fmla="*/ 4913 w 173734"/>
                <a:gd name="connsiteY178" fmla="*/ 86762 h 126254"/>
                <a:gd name="connsiteX179" fmla="*/ 6001 w 173734"/>
                <a:gd name="connsiteY179" fmla="*/ 82983 h 126254"/>
                <a:gd name="connsiteX180" fmla="*/ 6454 w 173734"/>
                <a:gd name="connsiteY180" fmla="*/ 79721 h 126254"/>
                <a:gd name="connsiteX181" fmla="*/ 6118 w 173734"/>
                <a:gd name="connsiteY181" fmla="*/ 78508 h 126254"/>
                <a:gd name="connsiteX182" fmla="*/ 5562 w 173734"/>
                <a:gd name="connsiteY182" fmla="*/ 77546 h 126254"/>
                <a:gd name="connsiteX183" fmla="*/ 5116 w 173734"/>
                <a:gd name="connsiteY183" fmla="*/ 76138 h 126254"/>
                <a:gd name="connsiteX184" fmla="*/ 4858 w 173734"/>
                <a:gd name="connsiteY184" fmla="*/ 74416 h 126254"/>
                <a:gd name="connsiteX185" fmla="*/ 5163 w 173734"/>
                <a:gd name="connsiteY185" fmla="*/ 72914 h 126254"/>
                <a:gd name="connsiteX186" fmla="*/ 6439 w 173734"/>
                <a:gd name="connsiteY186" fmla="*/ 71522 h 126254"/>
                <a:gd name="connsiteX187" fmla="*/ 8034 w 173734"/>
                <a:gd name="connsiteY187" fmla="*/ 70364 h 126254"/>
                <a:gd name="connsiteX188" fmla="*/ 9169 w 173734"/>
                <a:gd name="connsiteY188" fmla="*/ 69801 h 126254"/>
                <a:gd name="connsiteX189" fmla="*/ 12173 w 173734"/>
                <a:gd name="connsiteY189" fmla="*/ 69222 h 126254"/>
                <a:gd name="connsiteX190" fmla="*/ 15928 w 173734"/>
                <a:gd name="connsiteY190" fmla="*/ 68361 h 126254"/>
                <a:gd name="connsiteX191" fmla="*/ 18096 w 173734"/>
                <a:gd name="connsiteY191" fmla="*/ 67375 h 126254"/>
                <a:gd name="connsiteX192" fmla="*/ 19676 w 173734"/>
                <a:gd name="connsiteY192" fmla="*/ 66397 h 126254"/>
                <a:gd name="connsiteX193" fmla="*/ 20560 w 173734"/>
                <a:gd name="connsiteY193" fmla="*/ 65615 h 126254"/>
                <a:gd name="connsiteX194" fmla="*/ 21460 w 173734"/>
                <a:gd name="connsiteY194" fmla="*/ 64027 h 126254"/>
                <a:gd name="connsiteX195" fmla="*/ 22915 w 173734"/>
                <a:gd name="connsiteY195" fmla="*/ 62791 h 126254"/>
                <a:gd name="connsiteX196" fmla="*/ 24041 w 173734"/>
                <a:gd name="connsiteY196" fmla="*/ 61539 h 126254"/>
                <a:gd name="connsiteX197" fmla="*/ 24198 w 173734"/>
                <a:gd name="connsiteY197" fmla="*/ 58073 h 126254"/>
                <a:gd name="connsiteX198" fmla="*/ 24190 w 173734"/>
                <a:gd name="connsiteY198" fmla="*/ 56094 h 126254"/>
                <a:gd name="connsiteX199" fmla="*/ 23353 w 173734"/>
                <a:gd name="connsiteY199" fmla="*/ 54999 h 126254"/>
                <a:gd name="connsiteX200" fmla="*/ 22899 w 173734"/>
                <a:gd name="connsiteY200" fmla="*/ 54068 h 126254"/>
                <a:gd name="connsiteX201" fmla="*/ 28462 w 173734"/>
                <a:gd name="connsiteY201" fmla="*/ 51345 h 126254"/>
                <a:gd name="connsiteX202" fmla="*/ 28501 w 173734"/>
                <a:gd name="connsiteY202" fmla="*/ 49428 h 126254"/>
                <a:gd name="connsiteX203" fmla="*/ 27726 w 173734"/>
                <a:gd name="connsiteY203" fmla="*/ 47285 h 126254"/>
                <a:gd name="connsiteX204" fmla="*/ 26639 w 173734"/>
                <a:gd name="connsiteY204" fmla="*/ 45556 h 126254"/>
                <a:gd name="connsiteX205" fmla="*/ 26232 w 173734"/>
                <a:gd name="connsiteY205" fmla="*/ 44069 h 126254"/>
                <a:gd name="connsiteX206" fmla="*/ 27773 w 173734"/>
                <a:gd name="connsiteY206" fmla="*/ 42309 h 126254"/>
                <a:gd name="connsiteX207" fmla="*/ 29142 w 173734"/>
                <a:gd name="connsiteY207" fmla="*/ 40987 h 126254"/>
                <a:gd name="connsiteX208" fmla="*/ 30136 w 173734"/>
                <a:gd name="connsiteY208" fmla="*/ 39868 h 126254"/>
                <a:gd name="connsiteX209" fmla="*/ 32326 w 173734"/>
                <a:gd name="connsiteY209" fmla="*/ 38163 h 126254"/>
                <a:gd name="connsiteX210" fmla="*/ 34611 w 173734"/>
                <a:gd name="connsiteY210" fmla="*/ 37717 h 126254"/>
                <a:gd name="connsiteX211" fmla="*/ 36668 w 173734"/>
                <a:gd name="connsiteY211" fmla="*/ 38358 h 126254"/>
                <a:gd name="connsiteX212" fmla="*/ 42763 w 173734"/>
                <a:gd name="connsiteY212" fmla="*/ 42379 h 126254"/>
                <a:gd name="connsiteX213" fmla="*/ 43819 w 173734"/>
                <a:gd name="connsiteY213" fmla="*/ 42638 h 126254"/>
                <a:gd name="connsiteX214" fmla="*/ 45086 w 173734"/>
                <a:gd name="connsiteY214" fmla="*/ 42332 h 126254"/>
                <a:gd name="connsiteX215" fmla="*/ 46698 w 173734"/>
                <a:gd name="connsiteY215" fmla="*/ 41269 h 126254"/>
                <a:gd name="connsiteX216" fmla="*/ 48779 w 173734"/>
                <a:gd name="connsiteY216" fmla="*/ 40439 h 126254"/>
                <a:gd name="connsiteX217" fmla="*/ 49546 w 173734"/>
                <a:gd name="connsiteY217" fmla="*/ 37748 h 126254"/>
                <a:gd name="connsiteX218" fmla="*/ 49475 w 173734"/>
                <a:gd name="connsiteY218" fmla="*/ 33789 h 126254"/>
                <a:gd name="connsiteX219" fmla="*/ 49952 w 173734"/>
                <a:gd name="connsiteY219" fmla="*/ 31974 h 126254"/>
                <a:gd name="connsiteX220" fmla="*/ 51048 w 173734"/>
                <a:gd name="connsiteY220" fmla="*/ 31646 h 126254"/>
                <a:gd name="connsiteX221" fmla="*/ 54553 w 173734"/>
                <a:gd name="connsiteY221" fmla="*/ 32405 h 126254"/>
                <a:gd name="connsiteX222" fmla="*/ 55468 w 173734"/>
                <a:gd name="connsiteY222" fmla="*/ 32444 h 126254"/>
                <a:gd name="connsiteX223" fmla="*/ 56485 w 173734"/>
                <a:gd name="connsiteY223" fmla="*/ 32193 h 126254"/>
                <a:gd name="connsiteX224" fmla="*/ 57228 w 173734"/>
                <a:gd name="connsiteY224" fmla="*/ 31497 h 126254"/>
                <a:gd name="connsiteX225" fmla="*/ 57197 w 173734"/>
                <a:gd name="connsiteY225" fmla="*/ 30214 h 126254"/>
                <a:gd name="connsiteX226" fmla="*/ 57033 w 173734"/>
                <a:gd name="connsiteY226" fmla="*/ 29080 h 126254"/>
                <a:gd name="connsiteX227" fmla="*/ 58175 w 173734"/>
                <a:gd name="connsiteY227" fmla="*/ 25403 h 126254"/>
                <a:gd name="connsiteX228" fmla="*/ 60264 w 173734"/>
                <a:gd name="connsiteY228" fmla="*/ 22633 h 126254"/>
                <a:gd name="connsiteX229" fmla="*/ 64481 w 173734"/>
                <a:gd name="connsiteY229" fmla="*/ 19175 h 126254"/>
                <a:gd name="connsiteX230" fmla="*/ 65795 w 173734"/>
                <a:gd name="connsiteY230" fmla="*/ 18479 h 126254"/>
                <a:gd name="connsiteX231" fmla="*/ 67320 w 173734"/>
                <a:gd name="connsiteY231" fmla="*/ 18127 h 126254"/>
                <a:gd name="connsiteX232" fmla="*/ 74878 w 173734"/>
                <a:gd name="connsiteY232" fmla="*/ 20505 h 126254"/>
                <a:gd name="connsiteX233" fmla="*/ 76106 w 173734"/>
                <a:gd name="connsiteY233" fmla="*/ 19918 h 126254"/>
                <a:gd name="connsiteX234" fmla="*/ 77953 w 173734"/>
                <a:gd name="connsiteY234" fmla="*/ 14020 h 126254"/>
                <a:gd name="connsiteX235" fmla="*/ 80002 w 173734"/>
                <a:gd name="connsiteY235" fmla="*/ 13456 h 126254"/>
                <a:gd name="connsiteX236" fmla="*/ 82459 w 173734"/>
                <a:gd name="connsiteY236" fmla="*/ 13355 h 126254"/>
                <a:gd name="connsiteX237" fmla="*/ 84055 w 173734"/>
                <a:gd name="connsiteY237" fmla="*/ 12846 h 126254"/>
                <a:gd name="connsiteX238" fmla="*/ 84884 w 173734"/>
                <a:gd name="connsiteY238" fmla="*/ 12439 h 126254"/>
                <a:gd name="connsiteX239" fmla="*/ 88483 w 173734"/>
                <a:gd name="connsiteY239" fmla="*/ 10194 h 126254"/>
                <a:gd name="connsiteX240" fmla="*/ 94820 w 173734"/>
                <a:gd name="connsiteY240" fmla="*/ 7143 h 126254"/>
                <a:gd name="connsiteX241" fmla="*/ 98231 w 173734"/>
                <a:gd name="connsiteY241" fmla="*/ 5828 h 126254"/>
                <a:gd name="connsiteX242" fmla="*/ 98896 w 173734"/>
                <a:gd name="connsiteY242" fmla="*/ 5336 h 126254"/>
                <a:gd name="connsiteX243" fmla="*/ 101337 w 173734"/>
                <a:gd name="connsiteY243" fmla="*/ 3168 h 126254"/>
                <a:gd name="connsiteX244" fmla="*/ 104576 w 173734"/>
                <a:gd name="connsiteY244" fmla="*/ 681 h 126254"/>
                <a:gd name="connsiteX245" fmla="*/ 106641 w 173734"/>
                <a:gd name="connsiteY245" fmla="*/ 180 h 126254"/>
                <a:gd name="connsiteX246" fmla="*/ 109497 w 173734"/>
                <a:gd name="connsiteY246" fmla="*/ 0 h 126254"/>
                <a:gd name="connsiteX247" fmla="*/ 111296 w 173734"/>
                <a:gd name="connsiteY247" fmla="*/ 407 h 126254"/>
                <a:gd name="connsiteX248" fmla="*/ 111781 w 173734"/>
                <a:gd name="connsiteY248" fmla="*/ 1111 h 126254"/>
                <a:gd name="connsiteX249" fmla="*/ 112376 w 173734"/>
                <a:gd name="connsiteY249" fmla="*/ 1471 h 126254"/>
                <a:gd name="connsiteX250" fmla="*/ 116100 w 173734"/>
                <a:gd name="connsiteY250" fmla="*/ 414 h 126254"/>
                <a:gd name="connsiteX251" fmla="*/ 121435 w 173734"/>
                <a:gd name="connsiteY251" fmla="*/ 2097 h 126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73734" h="126254">
                  <a:moveTo>
                    <a:pt x="126051" y="3755"/>
                  </a:moveTo>
                  <a:lnTo>
                    <a:pt x="125746" y="4803"/>
                  </a:lnTo>
                  <a:lnTo>
                    <a:pt x="125730" y="6658"/>
                  </a:lnTo>
                  <a:lnTo>
                    <a:pt x="125339" y="9591"/>
                  </a:lnTo>
                  <a:lnTo>
                    <a:pt x="124870" y="13104"/>
                  </a:lnTo>
                  <a:lnTo>
                    <a:pt x="126779" y="15373"/>
                  </a:lnTo>
                  <a:lnTo>
                    <a:pt x="129063" y="17814"/>
                  </a:lnTo>
                  <a:lnTo>
                    <a:pt x="129673" y="18760"/>
                  </a:lnTo>
                  <a:lnTo>
                    <a:pt x="129063" y="21162"/>
                  </a:lnTo>
                  <a:lnTo>
                    <a:pt x="129493" y="22570"/>
                  </a:lnTo>
                  <a:lnTo>
                    <a:pt x="130698" y="24918"/>
                  </a:lnTo>
                  <a:lnTo>
                    <a:pt x="132748" y="27898"/>
                  </a:lnTo>
                  <a:lnTo>
                    <a:pt x="134853" y="30957"/>
                  </a:lnTo>
                  <a:lnTo>
                    <a:pt x="136307" y="31356"/>
                  </a:lnTo>
                  <a:lnTo>
                    <a:pt x="137692" y="31607"/>
                  </a:lnTo>
                  <a:lnTo>
                    <a:pt x="138537" y="32154"/>
                  </a:lnTo>
                  <a:lnTo>
                    <a:pt x="139766" y="32686"/>
                  </a:lnTo>
                  <a:lnTo>
                    <a:pt x="140994" y="33030"/>
                  </a:lnTo>
                  <a:lnTo>
                    <a:pt x="142058" y="33703"/>
                  </a:lnTo>
                  <a:lnTo>
                    <a:pt x="142739" y="34361"/>
                  </a:lnTo>
                  <a:lnTo>
                    <a:pt x="143623" y="36246"/>
                  </a:lnTo>
                  <a:lnTo>
                    <a:pt x="145993" y="37490"/>
                  </a:lnTo>
                  <a:lnTo>
                    <a:pt x="147652" y="38718"/>
                  </a:lnTo>
                  <a:lnTo>
                    <a:pt x="146987" y="39344"/>
                  </a:lnTo>
                  <a:lnTo>
                    <a:pt x="144921" y="39094"/>
                  </a:lnTo>
                  <a:lnTo>
                    <a:pt x="142981" y="38554"/>
                  </a:lnTo>
                  <a:lnTo>
                    <a:pt x="142723" y="39461"/>
                  </a:lnTo>
                  <a:lnTo>
                    <a:pt x="142645" y="42919"/>
                  </a:lnTo>
                  <a:lnTo>
                    <a:pt x="142950" y="45791"/>
                  </a:lnTo>
                  <a:lnTo>
                    <a:pt x="143403" y="46174"/>
                  </a:lnTo>
                  <a:lnTo>
                    <a:pt x="145359" y="46706"/>
                  </a:lnTo>
                  <a:lnTo>
                    <a:pt x="150014" y="50438"/>
                  </a:lnTo>
                  <a:lnTo>
                    <a:pt x="154223" y="53974"/>
                  </a:lnTo>
                  <a:lnTo>
                    <a:pt x="155639" y="54889"/>
                  </a:lnTo>
                  <a:lnTo>
                    <a:pt x="157963" y="55233"/>
                  </a:lnTo>
                  <a:lnTo>
                    <a:pt x="160576" y="55382"/>
                  </a:lnTo>
                  <a:lnTo>
                    <a:pt x="161695" y="55053"/>
                  </a:lnTo>
                  <a:lnTo>
                    <a:pt x="164222" y="53278"/>
                  </a:lnTo>
                  <a:lnTo>
                    <a:pt x="165567" y="53082"/>
                  </a:lnTo>
                  <a:lnTo>
                    <a:pt x="166811" y="53129"/>
                  </a:lnTo>
                  <a:lnTo>
                    <a:pt x="167484" y="53411"/>
                  </a:lnTo>
                  <a:lnTo>
                    <a:pt x="168697" y="54866"/>
                  </a:lnTo>
                  <a:lnTo>
                    <a:pt x="169831" y="57056"/>
                  </a:lnTo>
                  <a:lnTo>
                    <a:pt x="170152" y="58676"/>
                  </a:lnTo>
                  <a:lnTo>
                    <a:pt x="170050" y="59544"/>
                  </a:lnTo>
                  <a:lnTo>
                    <a:pt x="169667" y="59873"/>
                  </a:lnTo>
                  <a:lnTo>
                    <a:pt x="167594" y="60287"/>
                  </a:lnTo>
                  <a:lnTo>
                    <a:pt x="166694" y="60616"/>
                  </a:lnTo>
                  <a:lnTo>
                    <a:pt x="166475" y="61085"/>
                  </a:lnTo>
                  <a:lnTo>
                    <a:pt x="166795" y="62173"/>
                  </a:lnTo>
                  <a:lnTo>
                    <a:pt x="167195" y="62877"/>
                  </a:lnTo>
                  <a:lnTo>
                    <a:pt x="169455" y="66030"/>
                  </a:lnTo>
                  <a:lnTo>
                    <a:pt x="172726" y="70286"/>
                  </a:lnTo>
                  <a:lnTo>
                    <a:pt x="173735" y="71373"/>
                  </a:lnTo>
                  <a:lnTo>
                    <a:pt x="173164" y="72641"/>
                  </a:lnTo>
                  <a:lnTo>
                    <a:pt x="171497" y="75958"/>
                  </a:lnTo>
                  <a:lnTo>
                    <a:pt x="170254" y="77342"/>
                  </a:lnTo>
                  <a:lnTo>
                    <a:pt x="164754" y="82036"/>
                  </a:lnTo>
                  <a:lnTo>
                    <a:pt x="162062" y="81481"/>
                  </a:lnTo>
                  <a:lnTo>
                    <a:pt x="156406" y="82428"/>
                  </a:lnTo>
                  <a:lnTo>
                    <a:pt x="155561" y="81348"/>
                  </a:lnTo>
                  <a:lnTo>
                    <a:pt x="154239" y="81207"/>
                  </a:lnTo>
                  <a:lnTo>
                    <a:pt x="152604" y="81395"/>
                  </a:lnTo>
                  <a:lnTo>
                    <a:pt x="152009" y="81802"/>
                  </a:lnTo>
                  <a:lnTo>
                    <a:pt x="151829" y="82263"/>
                  </a:lnTo>
                  <a:lnTo>
                    <a:pt x="151243" y="82913"/>
                  </a:lnTo>
                  <a:lnTo>
                    <a:pt x="150194" y="84775"/>
                  </a:lnTo>
                  <a:lnTo>
                    <a:pt x="149388" y="85244"/>
                  </a:lnTo>
                  <a:lnTo>
                    <a:pt x="148387" y="85533"/>
                  </a:lnTo>
                  <a:lnTo>
                    <a:pt x="147151" y="85494"/>
                  </a:lnTo>
                  <a:lnTo>
                    <a:pt x="146431" y="85737"/>
                  </a:lnTo>
                  <a:lnTo>
                    <a:pt x="146431" y="86660"/>
                  </a:lnTo>
                  <a:lnTo>
                    <a:pt x="146212" y="87458"/>
                  </a:lnTo>
                  <a:lnTo>
                    <a:pt x="145375" y="87865"/>
                  </a:lnTo>
                  <a:lnTo>
                    <a:pt x="145023" y="88757"/>
                  </a:lnTo>
                  <a:lnTo>
                    <a:pt x="145085" y="89641"/>
                  </a:lnTo>
                  <a:lnTo>
                    <a:pt x="144601" y="90048"/>
                  </a:lnTo>
                  <a:lnTo>
                    <a:pt x="143536" y="89829"/>
                  </a:lnTo>
                  <a:lnTo>
                    <a:pt x="142903" y="89578"/>
                  </a:lnTo>
                  <a:lnTo>
                    <a:pt x="142308" y="90720"/>
                  </a:lnTo>
                  <a:lnTo>
                    <a:pt x="141573" y="91495"/>
                  </a:lnTo>
                  <a:lnTo>
                    <a:pt x="141049" y="91487"/>
                  </a:lnTo>
                  <a:lnTo>
                    <a:pt x="135392" y="91714"/>
                  </a:lnTo>
                  <a:lnTo>
                    <a:pt x="133335" y="92324"/>
                  </a:lnTo>
                  <a:lnTo>
                    <a:pt x="132099" y="92340"/>
                  </a:lnTo>
                  <a:lnTo>
                    <a:pt x="132052" y="91824"/>
                  </a:lnTo>
                  <a:lnTo>
                    <a:pt x="131903" y="91519"/>
                  </a:lnTo>
                  <a:lnTo>
                    <a:pt x="124768" y="89789"/>
                  </a:lnTo>
                  <a:lnTo>
                    <a:pt x="119769" y="88765"/>
                  </a:lnTo>
                  <a:lnTo>
                    <a:pt x="114699" y="87630"/>
                  </a:lnTo>
                  <a:lnTo>
                    <a:pt x="114410" y="88694"/>
                  </a:lnTo>
                  <a:lnTo>
                    <a:pt x="113682" y="89383"/>
                  </a:lnTo>
                  <a:lnTo>
                    <a:pt x="112587" y="89430"/>
                  </a:lnTo>
                  <a:lnTo>
                    <a:pt x="111828" y="89265"/>
                  </a:lnTo>
                  <a:lnTo>
                    <a:pt x="111319" y="90087"/>
                  </a:lnTo>
                  <a:lnTo>
                    <a:pt x="110475" y="91174"/>
                  </a:lnTo>
                  <a:lnTo>
                    <a:pt x="109301" y="91698"/>
                  </a:lnTo>
                  <a:lnTo>
                    <a:pt x="108151" y="92371"/>
                  </a:lnTo>
                  <a:lnTo>
                    <a:pt x="107502" y="92958"/>
                  </a:lnTo>
                  <a:lnTo>
                    <a:pt x="107032" y="92966"/>
                  </a:lnTo>
                  <a:lnTo>
                    <a:pt x="105874" y="91589"/>
                  </a:lnTo>
                  <a:lnTo>
                    <a:pt x="104333" y="91448"/>
                  </a:lnTo>
                  <a:lnTo>
                    <a:pt x="101454" y="91675"/>
                  </a:lnTo>
                  <a:lnTo>
                    <a:pt x="100156" y="91299"/>
                  </a:lnTo>
                  <a:lnTo>
                    <a:pt x="98387" y="91120"/>
                  </a:lnTo>
                  <a:lnTo>
                    <a:pt x="94210" y="91401"/>
                  </a:lnTo>
                  <a:lnTo>
                    <a:pt x="87536" y="90838"/>
                  </a:lnTo>
                  <a:lnTo>
                    <a:pt x="86441" y="91143"/>
                  </a:lnTo>
                  <a:lnTo>
                    <a:pt x="86152" y="91393"/>
                  </a:lnTo>
                  <a:lnTo>
                    <a:pt x="79541" y="91456"/>
                  </a:lnTo>
                  <a:lnTo>
                    <a:pt x="72273" y="91526"/>
                  </a:lnTo>
                  <a:lnTo>
                    <a:pt x="66186" y="91589"/>
                  </a:lnTo>
                  <a:lnTo>
                    <a:pt x="60858" y="91644"/>
                  </a:lnTo>
                  <a:lnTo>
                    <a:pt x="60851" y="91409"/>
                  </a:lnTo>
                  <a:lnTo>
                    <a:pt x="59137" y="91378"/>
                  </a:lnTo>
                  <a:lnTo>
                    <a:pt x="58949" y="91839"/>
                  </a:lnTo>
                  <a:lnTo>
                    <a:pt x="57439" y="97378"/>
                  </a:lnTo>
                  <a:lnTo>
                    <a:pt x="57275" y="100390"/>
                  </a:lnTo>
                  <a:lnTo>
                    <a:pt x="58081" y="102260"/>
                  </a:lnTo>
                  <a:lnTo>
                    <a:pt x="58981" y="103449"/>
                  </a:lnTo>
                  <a:lnTo>
                    <a:pt x="59990" y="103942"/>
                  </a:lnTo>
                  <a:lnTo>
                    <a:pt x="60092" y="104615"/>
                  </a:lnTo>
                  <a:lnTo>
                    <a:pt x="59278" y="105483"/>
                  </a:lnTo>
                  <a:lnTo>
                    <a:pt x="59349" y="106367"/>
                  </a:lnTo>
                  <a:lnTo>
                    <a:pt x="60303" y="107283"/>
                  </a:lnTo>
                  <a:lnTo>
                    <a:pt x="60538" y="108253"/>
                  </a:lnTo>
                  <a:lnTo>
                    <a:pt x="60053" y="109262"/>
                  </a:lnTo>
                  <a:lnTo>
                    <a:pt x="60170" y="111687"/>
                  </a:lnTo>
                  <a:lnTo>
                    <a:pt x="60874" y="115529"/>
                  </a:lnTo>
                  <a:lnTo>
                    <a:pt x="60898" y="118016"/>
                  </a:lnTo>
                  <a:lnTo>
                    <a:pt x="60225" y="119151"/>
                  </a:lnTo>
                  <a:lnTo>
                    <a:pt x="60545" y="121099"/>
                  </a:lnTo>
                  <a:lnTo>
                    <a:pt x="61852" y="123845"/>
                  </a:lnTo>
                  <a:lnTo>
                    <a:pt x="62087" y="125003"/>
                  </a:lnTo>
                  <a:lnTo>
                    <a:pt x="61617" y="125543"/>
                  </a:lnTo>
                  <a:lnTo>
                    <a:pt x="60530" y="126255"/>
                  </a:lnTo>
                  <a:lnTo>
                    <a:pt x="59427" y="126231"/>
                  </a:lnTo>
                  <a:lnTo>
                    <a:pt x="58144" y="124573"/>
                  </a:lnTo>
                  <a:lnTo>
                    <a:pt x="57580" y="123829"/>
                  </a:lnTo>
                  <a:lnTo>
                    <a:pt x="56548" y="122139"/>
                  </a:lnTo>
                  <a:lnTo>
                    <a:pt x="55664" y="120450"/>
                  </a:lnTo>
                  <a:lnTo>
                    <a:pt x="54474" y="119706"/>
                  </a:lnTo>
                  <a:lnTo>
                    <a:pt x="53301" y="119018"/>
                  </a:lnTo>
                  <a:lnTo>
                    <a:pt x="51877" y="116866"/>
                  </a:lnTo>
                  <a:lnTo>
                    <a:pt x="50500" y="115842"/>
                  </a:lnTo>
                  <a:lnTo>
                    <a:pt x="49045" y="116131"/>
                  </a:lnTo>
                  <a:lnTo>
                    <a:pt x="46925" y="115732"/>
                  </a:lnTo>
                  <a:lnTo>
                    <a:pt x="42645" y="115200"/>
                  </a:lnTo>
                  <a:lnTo>
                    <a:pt x="38045" y="115357"/>
                  </a:lnTo>
                  <a:lnTo>
                    <a:pt x="36136" y="115849"/>
                  </a:lnTo>
                  <a:lnTo>
                    <a:pt x="34251" y="116632"/>
                  </a:lnTo>
                  <a:lnTo>
                    <a:pt x="29471" y="118361"/>
                  </a:lnTo>
                  <a:lnTo>
                    <a:pt x="27585" y="119206"/>
                  </a:lnTo>
                  <a:lnTo>
                    <a:pt x="26154" y="121365"/>
                  </a:lnTo>
                  <a:lnTo>
                    <a:pt x="24526" y="121318"/>
                  </a:lnTo>
                  <a:lnTo>
                    <a:pt x="22907" y="120630"/>
                  </a:lnTo>
                  <a:lnTo>
                    <a:pt x="21890" y="119652"/>
                  </a:lnTo>
                  <a:lnTo>
                    <a:pt x="19707" y="119863"/>
                  </a:lnTo>
                  <a:lnTo>
                    <a:pt x="17603" y="118916"/>
                  </a:lnTo>
                  <a:lnTo>
                    <a:pt x="15569" y="117046"/>
                  </a:lnTo>
                  <a:lnTo>
                    <a:pt x="14066" y="116428"/>
                  </a:lnTo>
                  <a:lnTo>
                    <a:pt x="12150" y="115075"/>
                  </a:lnTo>
                  <a:lnTo>
                    <a:pt x="11626" y="112493"/>
                  </a:lnTo>
                  <a:lnTo>
                    <a:pt x="10413" y="110686"/>
                  </a:lnTo>
                  <a:lnTo>
                    <a:pt x="9302" y="108167"/>
                  </a:lnTo>
                  <a:lnTo>
                    <a:pt x="7643" y="107040"/>
                  </a:lnTo>
                  <a:lnTo>
                    <a:pt x="5735" y="106438"/>
                  </a:lnTo>
                  <a:lnTo>
                    <a:pt x="3098" y="106563"/>
                  </a:lnTo>
                  <a:lnTo>
                    <a:pt x="1369" y="105554"/>
                  </a:lnTo>
                  <a:lnTo>
                    <a:pt x="0" y="104083"/>
                  </a:lnTo>
                  <a:lnTo>
                    <a:pt x="360" y="102808"/>
                  </a:lnTo>
                  <a:lnTo>
                    <a:pt x="978" y="100993"/>
                  </a:lnTo>
                  <a:lnTo>
                    <a:pt x="1048" y="99248"/>
                  </a:lnTo>
                  <a:lnTo>
                    <a:pt x="1455" y="96416"/>
                  </a:lnTo>
                  <a:lnTo>
                    <a:pt x="1205" y="92872"/>
                  </a:lnTo>
                  <a:lnTo>
                    <a:pt x="727" y="90400"/>
                  </a:lnTo>
                  <a:lnTo>
                    <a:pt x="2183" y="89367"/>
                  </a:lnTo>
                  <a:lnTo>
                    <a:pt x="3865" y="88444"/>
                  </a:lnTo>
                  <a:lnTo>
                    <a:pt x="4913" y="86762"/>
                  </a:lnTo>
                  <a:lnTo>
                    <a:pt x="6001" y="82983"/>
                  </a:lnTo>
                  <a:lnTo>
                    <a:pt x="6454" y="79721"/>
                  </a:lnTo>
                  <a:lnTo>
                    <a:pt x="6118" y="78508"/>
                  </a:lnTo>
                  <a:lnTo>
                    <a:pt x="5562" y="77546"/>
                  </a:lnTo>
                  <a:lnTo>
                    <a:pt x="5116" y="76138"/>
                  </a:lnTo>
                  <a:lnTo>
                    <a:pt x="4858" y="74416"/>
                  </a:lnTo>
                  <a:lnTo>
                    <a:pt x="5163" y="72914"/>
                  </a:lnTo>
                  <a:lnTo>
                    <a:pt x="6439" y="71522"/>
                  </a:lnTo>
                  <a:lnTo>
                    <a:pt x="8034" y="70364"/>
                  </a:lnTo>
                  <a:lnTo>
                    <a:pt x="9169" y="69801"/>
                  </a:lnTo>
                  <a:lnTo>
                    <a:pt x="12173" y="69222"/>
                  </a:lnTo>
                  <a:lnTo>
                    <a:pt x="15928" y="68361"/>
                  </a:lnTo>
                  <a:lnTo>
                    <a:pt x="18096" y="67375"/>
                  </a:lnTo>
                  <a:lnTo>
                    <a:pt x="19676" y="66397"/>
                  </a:lnTo>
                  <a:lnTo>
                    <a:pt x="20560" y="65615"/>
                  </a:lnTo>
                  <a:lnTo>
                    <a:pt x="21460" y="64027"/>
                  </a:lnTo>
                  <a:lnTo>
                    <a:pt x="22915" y="62791"/>
                  </a:lnTo>
                  <a:lnTo>
                    <a:pt x="24041" y="61539"/>
                  </a:lnTo>
                  <a:lnTo>
                    <a:pt x="24198" y="58073"/>
                  </a:lnTo>
                  <a:lnTo>
                    <a:pt x="24190" y="56094"/>
                  </a:lnTo>
                  <a:lnTo>
                    <a:pt x="23353" y="54999"/>
                  </a:lnTo>
                  <a:lnTo>
                    <a:pt x="22899" y="54068"/>
                  </a:lnTo>
                  <a:lnTo>
                    <a:pt x="28462" y="51345"/>
                  </a:lnTo>
                  <a:lnTo>
                    <a:pt x="28501" y="49428"/>
                  </a:lnTo>
                  <a:lnTo>
                    <a:pt x="27726" y="47285"/>
                  </a:lnTo>
                  <a:lnTo>
                    <a:pt x="26639" y="45556"/>
                  </a:lnTo>
                  <a:lnTo>
                    <a:pt x="26232" y="44069"/>
                  </a:lnTo>
                  <a:lnTo>
                    <a:pt x="27773" y="42309"/>
                  </a:lnTo>
                  <a:lnTo>
                    <a:pt x="29142" y="40987"/>
                  </a:lnTo>
                  <a:lnTo>
                    <a:pt x="30136" y="39868"/>
                  </a:lnTo>
                  <a:lnTo>
                    <a:pt x="32326" y="38163"/>
                  </a:lnTo>
                  <a:lnTo>
                    <a:pt x="34611" y="37717"/>
                  </a:lnTo>
                  <a:lnTo>
                    <a:pt x="36668" y="38358"/>
                  </a:lnTo>
                  <a:lnTo>
                    <a:pt x="42763" y="42379"/>
                  </a:lnTo>
                  <a:lnTo>
                    <a:pt x="43819" y="42638"/>
                  </a:lnTo>
                  <a:lnTo>
                    <a:pt x="45086" y="42332"/>
                  </a:lnTo>
                  <a:lnTo>
                    <a:pt x="46698" y="41269"/>
                  </a:lnTo>
                  <a:lnTo>
                    <a:pt x="48779" y="40439"/>
                  </a:lnTo>
                  <a:lnTo>
                    <a:pt x="49546" y="37748"/>
                  </a:lnTo>
                  <a:lnTo>
                    <a:pt x="49475" y="33789"/>
                  </a:lnTo>
                  <a:lnTo>
                    <a:pt x="49952" y="31974"/>
                  </a:lnTo>
                  <a:lnTo>
                    <a:pt x="51048" y="31646"/>
                  </a:lnTo>
                  <a:lnTo>
                    <a:pt x="54553" y="32405"/>
                  </a:lnTo>
                  <a:lnTo>
                    <a:pt x="55468" y="32444"/>
                  </a:lnTo>
                  <a:lnTo>
                    <a:pt x="56485" y="32193"/>
                  </a:lnTo>
                  <a:lnTo>
                    <a:pt x="57228" y="31497"/>
                  </a:lnTo>
                  <a:lnTo>
                    <a:pt x="57197" y="30214"/>
                  </a:lnTo>
                  <a:lnTo>
                    <a:pt x="57033" y="29080"/>
                  </a:lnTo>
                  <a:lnTo>
                    <a:pt x="58175" y="25403"/>
                  </a:lnTo>
                  <a:lnTo>
                    <a:pt x="60264" y="22633"/>
                  </a:lnTo>
                  <a:lnTo>
                    <a:pt x="64481" y="19175"/>
                  </a:lnTo>
                  <a:lnTo>
                    <a:pt x="65795" y="18479"/>
                  </a:lnTo>
                  <a:lnTo>
                    <a:pt x="67320" y="18127"/>
                  </a:lnTo>
                  <a:lnTo>
                    <a:pt x="74878" y="20505"/>
                  </a:lnTo>
                  <a:lnTo>
                    <a:pt x="76106" y="19918"/>
                  </a:lnTo>
                  <a:lnTo>
                    <a:pt x="77953" y="14020"/>
                  </a:lnTo>
                  <a:lnTo>
                    <a:pt x="80002" y="13456"/>
                  </a:lnTo>
                  <a:lnTo>
                    <a:pt x="82459" y="13355"/>
                  </a:lnTo>
                  <a:lnTo>
                    <a:pt x="84055" y="12846"/>
                  </a:lnTo>
                  <a:lnTo>
                    <a:pt x="84884" y="12439"/>
                  </a:lnTo>
                  <a:lnTo>
                    <a:pt x="88483" y="10194"/>
                  </a:lnTo>
                  <a:lnTo>
                    <a:pt x="94820" y="7143"/>
                  </a:lnTo>
                  <a:lnTo>
                    <a:pt x="98231" y="5828"/>
                  </a:lnTo>
                  <a:lnTo>
                    <a:pt x="98896" y="5336"/>
                  </a:lnTo>
                  <a:lnTo>
                    <a:pt x="101337" y="3168"/>
                  </a:lnTo>
                  <a:lnTo>
                    <a:pt x="104576" y="681"/>
                  </a:lnTo>
                  <a:lnTo>
                    <a:pt x="106641" y="180"/>
                  </a:lnTo>
                  <a:lnTo>
                    <a:pt x="109497" y="0"/>
                  </a:lnTo>
                  <a:lnTo>
                    <a:pt x="111296" y="407"/>
                  </a:lnTo>
                  <a:lnTo>
                    <a:pt x="111781" y="1111"/>
                  </a:lnTo>
                  <a:lnTo>
                    <a:pt x="112376" y="1471"/>
                  </a:lnTo>
                  <a:lnTo>
                    <a:pt x="116100" y="414"/>
                  </a:lnTo>
                  <a:lnTo>
                    <a:pt x="121435" y="209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4" name="Freeform: Shape 593">
              <a:extLst>
                <a:ext uri="{FF2B5EF4-FFF2-40B4-BE49-F238E27FC236}">
                  <a16:creationId xmlns:a16="http://schemas.microsoft.com/office/drawing/2014/main" id="{C64922D8-EF05-EEED-364D-1DEE30ED1327}"/>
                </a:ext>
              </a:extLst>
            </p:cNvPr>
            <p:cNvSpPr>
              <a:spLocks/>
            </p:cNvSpPr>
            <p:nvPr/>
          </p:nvSpPr>
          <p:spPr>
            <a:xfrm>
              <a:off x="7741497" y="3569253"/>
              <a:ext cx="137035" cy="89218"/>
            </a:xfrm>
            <a:custGeom>
              <a:avLst/>
              <a:gdLst>
                <a:gd name="connsiteX0" fmla="*/ 137035 w 137035"/>
                <a:gd name="connsiteY0" fmla="*/ 15068 h 89218"/>
                <a:gd name="connsiteX1" fmla="*/ 136519 w 137035"/>
                <a:gd name="connsiteY1" fmla="*/ 22352 h 89218"/>
                <a:gd name="connsiteX2" fmla="*/ 134399 w 137035"/>
                <a:gd name="connsiteY2" fmla="*/ 25723 h 89218"/>
                <a:gd name="connsiteX3" fmla="*/ 131199 w 137035"/>
                <a:gd name="connsiteY3" fmla="*/ 24597 h 89218"/>
                <a:gd name="connsiteX4" fmla="*/ 127115 w 137035"/>
                <a:gd name="connsiteY4" fmla="*/ 25536 h 89218"/>
                <a:gd name="connsiteX5" fmla="*/ 124956 w 137035"/>
                <a:gd name="connsiteY5" fmla="*/ 29369 h 89218"/>
                <a:gd name="connsiteX6" fmla="*/ 123728 w 137035"/>
                <a:gd name="connsiteY6" fmla="*/ 30503 h 89218"/>
                <a:gd name="connsiteX7" fmla="*/ 122625 w 137035"/>
                <a:gd name="connsiteY7" fmla="*/ 31834 h 89218"/>
                <a:gd name="connsiteX8" fmla="*/ 121913 w 137035"/>
                <a:gd name="connsiteY8" fmla="*/ 36794 h 89218"/>
                <a:gd name="connsiteX9" fmla="*/ 121740 w 137035"/>
                <a:gd name="connsiteY9" fmla="*/ 44883 h 89218"/>
                <a:gd name="connsiteX10" fmla="*/ 120191 w 137035"/>
                <a:gd name="connsiteY10" fmla="*/ 45861 h 89218"/>
                <a:gd name="connsiteX11" fmla="*/ 118775 w 137035"/>
                <a:gd name="connsiteY11" fmla="*/ 46166 h 89218"/>
                <a:gd name="connsiteX12" fmla="*/ 112869 w 137035"/>
                <a:gd name="connsiteY12" fmla="*/ 53254 h 89218"/>
                <a:gd name="connsiteX13" fmla="*/ 116272 w 137035"/>
                <a:gd name="connsiteY13" fmla="*/ 55241 h 89218"/>
                <a:gd name="connsiteX14" fmla="*/ 117774 w 137035"/>
                <a:gd name="connsiteY14" fmla="*/ 56751 h 89218"/>
                <a:gd name="connsiteX15" fmla="*/ 120262 w 137035"/>
                <a:gd name="connsiteY15" fmla="*/ 60952 h 89218"/>
                <a:gd name="connsiteX16" fmla="*/ 123798 w 137035"/>
                <a:gd name="connsiteY16" fmla="*/ 65686 h 89218"/>
                <a:gd name="connsiteX17" fmla="*/ 124502 w 137035"/>
                <a:gd name="connsiteY17" fmla="*/ 67993 h 89218"/>
                <a:gd name="connsiteX18" fmla="*/ 121529 w 137035"/>
                <a:gd name="connsiteY18" fmla="*/ 67477 h 89218"/>
                <a:gd name="connsiteX19" fmla="*/ 120496 w 137035"/>
                <a:gd name="connsiteY19" fmla="*/ 67634 h 89218"/>
                <a:gd name="connsiteX20" fmla="*/ 119832 w 137035"/>
                <a:gd name="connsiteY20" fmla="*/ 68361 h 89218"/>
                <a:gd name="connsiteX21" fmla="*/ 118447 w 137035"/>
                <a:gd name="connsiteY21" fmla="*/ 68212 h 89218"/>
                <a:gd name="connsiteX22" fmla="*/ 116741 w 137035"/>
                <a:gd name="connsiteY22" fmla="*/ 68220 h 89218"/>
                <a:gd name="connsiteX23" fmla="*/ 114957 w 137035"/>
                <a:gd name="connsiteY23" fmla="*/ 69057 h 89218"/>
                <a:gd name="connsiteX24" fmla="*/ 113972 w 137035"/>
                <a:gd name="connsiteY24" fmla="*/ 69409 h 89218"/>
                <a:gd name="connsiteX25" fmla="*/ 112658 w 137035"/>
                <a:gd name="connsiteY25" fmla="*/ 68643 h 89218"/>
                <a:gd name="connsiteX26" fmla="*/ 110193 w 137035"/>
                <a:gd name="connsiteY26" fmla="*/ 66343 h 89218"/>
                <a:gd name="connsiteX27" fmla="*/ 108699 w 137035"/>
                <a:gd name="connsiteY27" fmla="*/ 64739 h 89218"/>
                <a:gd name="connsiteX28" fmla="*/ 107596 w 137035"/>
                <a:gd name="connsiteY28" fmla="*/ 64332 h 89218"/>
                <a:gd name="connsiteX29" fmla="*/ 106477 w 137035"/>
                <a:gd name="connsiteY29" fmla="*/ 64809 h 89218"/>
                <a:gd name="connsiteX30" fmla="*/ 102487 w 137035"/>
                <a:gd name="connsiteY30" fmla="*/ 65357 h 89218"/>
                <a:gd name="connsiteX31" fmla="*/ 101540 w 137035"/>
                <a:gd name="connsiteY31" fmla="*/ 66288 h 89218"/>
                <a:gd name="connsiteX32" fmla="*/ 99694 w 137035"/>
                <a:gd name="connsiteY32" fmla="*/ 67321 h 89218"/>
                <a:gd name="connsiteX33" fmla="*/ 97848 w 137035"/>
                <a:gd name="connsiteY33" fmla="*/ 67814 h 89218"/>
                <a:gd name="connsiteX34" fmla="*/ 95180 w 137035"/>
                <a:gd name="connsiteY34" fmla="*/ 68165 h 89218"/>
                <a:gd name="connsiteX35" fmla="*/ 93779 w 137035"/>
                <a:gd name="connsiteY35" fmla="*/ 68119 h 89218"/>
                <a:gd name="connsiteX36" fmla="*/ 92997 w 137035"/>
                <a:gd name="connsiteY36" fmla="*/ 68611 h 89218"/>
                <a:gd name="connsiteX37" fmla="*/ 92340 w 137035"/>
                <a:gd name="connsiteY37" fmla="*/ 70121 h 89218"/>
                <a:gd name="connsiteX38" fmla="*/ 91894 w 137035"/>
                <a:gd name="connsiteY38" fmla="*/ 71592 h 89218"/>
                <a:gd name="connsiteX39" fmla="*/ 91503 w 137035"/>
                <a:gd name="connsiteY39" fmla="*/ 72187 h 89218"/>
                <a:gd name="connsiteX40" fmla="*/ 88186 w 137035"/>
                <a:gd name="connsiteY40" fmla="*/ 72914 h 89218"/>
                <a:gd name="connsiteX41" fmla="*/ 87450 w 137035"/>
                <a:gd name="connsiteY41" fmla="*/ 73759 h 89218"/>
                <a:gd name="connsiteX42" fmla="*/ 87255 w 137035"/>
                <a:gd name="connsiteY42" fmla="*/ 74581 h 89218"/>
                <a:gd name="connsiteX43" fmla="*/ 87317 w 137035"/>
                <a:gd name="connsiteY43" fmla="*/ 75402 h 89218"/>
                <a:gd name="connsiteX44" fmla="*/ 84673 w 137035"/>
                <a:gd name="connsiteY44" fmla="*/ 74604 h 89218"/>
                <a:gd name="connsiteX45" fmla="*/ 82631 w 137035"/>
                <a:gd name="connsiteY45" fmla="*/ 75144 h 89218"/>
                <a:gd name="connsiteX46" fmla="*/ 82146 w 137035"/>
                <a:gd name="connsiteY46" fmla="*/ 75770 h 89218"/>
                <a:gd name="connsiteX47" fmla="*/ 81723 w 137035"/>
                <a:gd name="connsiteY47" fmla="*/ 76677 h 89218"/>
                <a:gd name="connsiteX48" fmla="*/ 81958 w 137035"/>
                <a:gd name="connsiteY48" fmla="*/ 77640 h 89218"/>
                <a:gd name="connsiteX49" fmla="*/ 82710 w 137035"/>
                <a:gd name="connsiteY49" fmla="*/ 78578 h 89218"/>
                <a:gd name="connsiteX50" fmla="*/ 83421 w 137035"/>
                <a:gd name="connsiteY50" fmla="*/ 81113 h 89218"/>
                <a:gd name="connsiteX51" fmla="*/ 83679 w 137035"/>
                <a:gd name="connsiteY51" fmla="*/ 83640 h 89218"/>
                <a:gd name="connsiteX52" fmla="*/ 83241 w 137035"/>
                <a:gd name="connsiteY52" fmla="*/ 85080 h 89218"/>
                <a:gd name="connsiteX53" fmla="*/ 81723 w 137035"/>
                <a:gd name="connsiteY53" fmla="*/ 86097 h 89218"/>
                <a:gd name="connsiteX54" fmla="*/ 78586 w 137035"/>
                <a:gd name="connsiteY54" fmla="*/ 87231 h 89218"/>
                <a:gd name="connsiteX55" fmla="*/ 75543 w 137035"/>
                <a:gd name="connsiteY55" fmla="*/ 86691 h 89218"/>
                <a:gd name="connsiteX56" fmla="*/ 74213 w 137035"/>
                <a:gd name="connsiteY56" fmla="*/ 87137 h 89218"/>
                <a:gd name="connsiteX57" fmla="*/ 71960 w 137035"/>
                <a:gd name="connsiteY57" fmla="*/ 87278 h 89218"/>
                <a:gd name="connsiteX58" fmla="*/ 69887 w 137035"/>
                <a:gd name="connsiteY58" fmla="*/ 87576 h 89218"/>
                <a:gd name="connsiteX59" fmla="*/ 66703 w 137035"/>
                <a:gd name="connsiteY59" fmla="*/ 88608 h 89218"/>
                <a:gd name="connsiteX60" fmla="*/ 63824 w 137035"/>
                <a:gd name="connsiteY60" fmla="*/ 89218 h 89218"/>
                <a:gd name="connsiteX61" fmla="*/ 61242 w 137035"/>
                <a:gd name="connsiteY61" fmla="*/ 87114 h 89218"/>
                <a:gd name="connsiteX62" fmla="*/ 58175 w 137035"/>
                <a:gd name="connsiteY62" fmla="*/ 85682 h 89218"/>
                <a:gd name="connsiteX63" fmla="*/ 54952 w 137035"/>
                <a:gd name="connsiteY63" fmla="*/ 84829 h 89218"/>
                <a:gd name="connsiteX64" fmla="*/ 53833 w 137035"/>
                <a:gd name="connsiteY64" fmla="*/ 85448 h 89218"/>
                <a:gd name="connsiteX65" fmla="*/ 53348 w 137035"/>
                <a:gd name="connsiteY65" fmla="*/ 85940 h 89218"/>
                <a:gd name="connsiteX66" fmla="*/ 50649 w 137035"/>
                <a:gd name="connsiteY66" fmla="*/ 84078 h 89218"/>
                <a:gd name="connsiteX67" fmla="*/ 49444 w 137035"/>
                <a:gd name="connsiteY67" fmla="*/ 83413 h 89218"/>
                <a:gd name="connsiteX68" fmla="*/ 48857 w 137035"/>
                <a:gd name="connsiteY68" fmla="*/ 82694 h 89218"/>
                <a:gd name="connsiteX69" fmla="*/ 47739 w 137035"/>
                <a:gd name="connsiteY69" fmla="*/ 80206 h 89218"/>
                <a:gd name="connsiteX70" fmla="*/ 47073 w 137035"/>
                <a:gd name="connsiteY70" fmla="*/ 80128 h 89218"/>
                <a:gd name="connsiteX71" fmla="*/ 44852 w 137035"/>
                <a:gd name="connsiteY71" fmla="*/ 81051 h 89218"/>
                <a:gd name="connsiteX72" fmla="*/ 42708 w 137035"/>
                <a:gd name="connsiteY72" fmla="*/ 81012 h 89218"/>
                <a:gd name="connsiteX73" fmla="*/ 41417 w 137035"/>
                <a:gd name="connsiteY73" fmla="*/ 80839 h 89218"/>
                <a:gd name="connsiteX74" fmla="*/ 37584 w 137035"/>
                <a:gd name="connsiteY74" fmla="*/ 80949 h 89218"/>
                <a:gd name="connsiteX75" fmla="*/ 37075 w 137035"/>
                <a:gd name="connsiteY75" fmla="*/ 82647 h 89218"/>
                <a:gd name="connsiteX76" fmla="*/ 36606 w 137035"/>
                <a:gd name="connsiteY76" fmla="*/ 82905 h 89218"/>
                <a:gd name="connsiteX77" fmla="*/ 35777 w 137035"/>
                <a:gd name="connsiteY77" fmla="*/ 83132 h 89218"/>
                <a:gd name="connsiteX78" fmla="*/ 33742 w 137035"/>
                <a:gd name="connsiteY78" fmla="*/ 83022 h 89218"/>
                <a:gd name="connsiteX79" fmla="*/ 31137 w 137035"/>
                <a:gd name="connsiteY79" fmla="*/ 84282 h 89218"/>
                <a:gd name="connsiteX80" fmla="*/ 28344 w 137035"/>
                <a:gd name="connsiteY80" fmla="*/ 85049 h 89218"/>
                <a:gd name="connsiteX81" fmla="*/ 26162 w 137035"/>
                <a:gd name="connsiteY81" fmla="*/ 85064 h 89218"/>
                <a:gd name="connsiteX82" fmla="*/ 23916 w 137035"/>
                <a:gd name="connsiteY82" fmla="*/ 84696 h 89218"/>
                <a:gd name="connsiteX83" fmla="*/ 22571 w 137035"/>
                <a:gd name="connsiteY83" fmla="*/ 84962 h 89218"/>
                <a:gd name="connsiteX84" fmla="*/ 19668 w 137035"/>
                <a:gd name="connsiteY84" fmla="*/ 85095 h 89218"/>
                <a:gd name="connsiteX85" fmla="*/ 17830 w 137035"/>
                <a:gd name="connsiteY85" fmla="*/ 86926 h 89218"/>
                <a:gd name="connsiteX86" fmla="*/ 14966 w 137035"/>
                <a:gd name="connsiteY86" fmla="*/ 86824 h 89218"/>
                <a:gd name="connsiteX87" fmla="*/ 12556 w 137035"/>
                <a:gd name="connsiteY87" fmla="*/ 86519 h 89218"/>
                <a:gd name="connsiteX88" fmla="*/ 12854 w 137035"/>
                <a:gd name="connsiteY88" fmla="*/ 85940 h 89218"/>
                <a:gd name="connsiteX89" fmla="*/ 13339 w 137035"/>
                <a:gd name="connsiteY89" fmla="*/ 78657 h 89218"/>
                <a:gd name="connsiteX90" fmla="*/ 14528 w 137035"/>
                <a:gd name="connsiteY90" fmla="*/ 75394 h 89218"/>
                <a:gd name="connsiteX91" fmla="*/ 14481 w 137035"/>
                <a:gd name="connsiteY91" fmla="*/ 74722 h 89218"/>
                <a:gd name="connsiteX92" fmla="*/ 14223 w 137035"/>
                <a:gd name="connsiteY92" fmla="*/ 74213 h 89218"/>
                <a:gd name="connsiteX93" fmla="*/ 13167 w 137035"/>
                <a:gd name="connsiteY93" fmla="*/ 73689 h 89218"/>
                <a:gd name="connsiteX94" fmla="*/ 12408 w 137035"/>
                <a:gd name="connsiteY94" fmla="*/ 71921 h 89218"/>
                <a:gd name="connsiteX95" fmla="*/ 10820 w 137035"/>
                <a:gd name="connsiteY95" fmla="*/ 67266 h 89218"/>
                <a:gd name="connsiteX96" fmla="*/ 9920 w 137035"/>
                <a:gd name="connsiteY96" fmla="*/ 66327 h 89218"/>
                <a:gd name="connsiteX97" fmla="*/ 7424 w 137035"/>
                <a:gd name="connsiteY97" fmla="*/ 65341 h 89218"/>
                <a:gd name="connsiteX98" fmla="*/ 5242 w 137035"/>
                <a:gd name="connsiteY98" fmla="*/ 63996 h 89218"/>
                <a:gd name="connsiteX99" fmla="*/ 3387 w 137035"/>
                <a:gd name="connsiteY99" fmla="*/ 62212 h 89218"/>
                <a:gd name="connsiteX100" fmla="*/ 0 w 137035"/>
                <a:gd name="connsiteY100" fmla="*/ 57815 h 89218"/>
                <a:gd name="connsiteX101" fmla="*/ 1713 w 137035"/>
                <a:gd name="connsiteY101" fmla="*/ 57377 h 89218"/>
                <a:gd name="connsiteX102" fmla="*/ 2229 w 137035"/>
                <a:gd name="connsiteY102" fmla="*/ 56477 h 89218"/>
                <a:gd name="connsiteX103" fmla="*/ 3943 w 137035"/>
                <a:gd name="connsiteY103" fmla="*/ 54052 h 89218"/>
                <a:gd name="connsiteX104" fmla="*/ 4139 w 137035"/>
                <a:gd name="connsiteY104" fmla="*/ 52863 h 89218"/>
                <a:gd name="connsiteX105" fmla="*/ 3959 w 137035"/>
                <a:gd name="connsiteY105" fmla="*/ 52190 h 89218"/>
                <a:gd name="connsiteX106" fmla="*/ 2809 w 137035"/>
                <a:gd name="connsiteY106" fmla="*/ 51024 h 89218"/>
                <a:gd name="connsiteX107" fmla="*/ 2026 w 137035"/>
                <a:gd name="connsiteY107" fmla="*/ 48466 h 89218"/>
                <a:gd name="connsiteX108" fmla="*/ 2613 w 137035"/>
                <a:gd name="connsiteY108" fmla="*/ 46080 h 89218"/>
                <a:gd name="connsiteX109" fmla="*/ 2668 w 137035"/>
                <a:gd name="connsiteY109" fmla="*/ 44852 h 89218"/>
                <a:gd name="connsiteX110" fmla="*/ 2089 w 137035"/>
                <a:gd name="connsiteY110" fmla="*/ 43631 h 89218"/>
                <a:gd name="connsiteX111" fmla="*/ 2691 w 137035"/>
                <a:gd name="connsiteY111" fmla="*/ 42114 h 89218"/>
                <a:gd name="connsiteX112" fmla="*/ 3927 w 137035"/>
                <a:gd name="connsiteY112" fmla="*/ 41284 h 89218"/>
                <a:gd name="connsiteX113" fmla="*/ 4702 w 137035"/>
                <a:gd name="connsiteY113" fmla="*/ 41042 h 89218"/>
                <a:gd name="connsiteX114" fmla="*/ 7949 w 137035"/>
                <a:gd name="connsiteY114" fmla="*/ 40877 h 89218"/>
                <a:gd name="connsiteX115" fmla="*/ 10006 w 137035"/>
                <a:gd name="connsiteY115" fmla="*/ 37834 h 89218"/>
                <a:gd name="connsiteX116" fmla="*/ 11258 w 137035"/>
                <a:gd name="connsiteY116" fmla="*/ 36864 h 89218"/>
                <a:gd name="connsiteX117" fmla="*/ 12541 w 137035"/>
                <a:gd name="connsiteY117" fmla="*/ 35135 h 89218"/>
                <a:gd name="connsiteX118" fmla="*/ 13136 w 137035"/>
                <a:gd name="connsiteY118" fmla="*/ 34501 h 89218"/>
                <a:gd name="connsiteX119" fmla="*/ 13699 w 137035"/>
                <a:gd name="connsiteY119" fmla="*/ 33156 h 89218"/>
                <a:gd name="connsiteX120" fmla="*/ 13894 w 137035"/>
                <a:gd name="connsiteY120" fmla="*/ 31779 h 89218"/>
                <a:gd name="connsiteX121" fmla="*/ 11321 w 137035"/>
                <a:gd name="connsiteY121" fmla="*/ 29846 h 89218"/>
                <a:gd name="connsiteX122" fmla="*/ 10444 w 137035"/>
                <a:gd name="connsiteY122" fmla="*/ 28391 h 89218"/>
                <a:gd name="connsiteX123" fmla="*/ 9294 w 137035"/>
                <a:gd name="connsiteY123" fmla="*/ 26780 h 89218"/>
                <a:gd name="connsiteX124" fmla="*/ 7745 w 137035"/>
                <a:gd name="connsiteY124" fmla="*/ 25668 h 89218"/>
                <a:gd name="connsiteX125" fmla="*/ 4624 w 137035"/>
                <a:gd name="connsiteY125" fmla="*/ 23760 h 89218"/>
                <a:gd name="connsiteX126" fmla="*/ 3403 w 137035"/>
                <a:gd name="connsiteY126" fmla="*/ 21820 h 89218"/>
                <a:gd name="connsiteX127" fmla="*/ 2855 w 137035"/>
                <a:gd name="connsiteY127" fmla="*/ 19300 h 89218"/>
                <a:gd name="connsiteX128" fmla="*/ 2026 w 137035"/>
                <a:gd name="connsiteY128" fmla="*/ 17391 h 89218"/>
                <a:gd name="connsiteX129" fmla="*/ 1111 w 137035"/>
                <a:gd name="connsiteY129" fmla="*/ 16148 h 89218"/>
                <a:gd name="connsiteX130" fmla="*/ 939 w 137035"/>
                <a:gd name="connsiteY130" fmla="*/ 15130 h 89218"/>
                <a:gd name="connsiteX131" fmla="*/ 555 w 137035"/>
                <a:gd name="connsiteY131" fmla="*/ 13887 h 89218"/>
                <a:gd name="connsiteX132" fmla="*/ 469 w 137035"/>
                <a:gd name="connsiteY132" fmla="*/ 11438 h 89218"/>
                <a:gd name="connsiteX133" fmla="*/ 1212 w 137035"/>
                <a:gd name="connsiteY133" fmla="*/ 8175 h 89218"/>
                <a:gd name="connsiteX134" fmla="*/ 1690 w 137035"/>
                <a:gd name="connsiteY134" fmla="*/ 7018 h 89218"/>
                <a:gd name="connsiteX135" fmla="*/ 2746 w 137035"/>
                <a:gd name="connsiteY135" fmla="*/ 6697 h 89218"/>
                <a:gd name="connsiteX136" fmla="*/ 5562 w 137035"/>
                <a:gd name="connsiteY136" fmla="*/ 4952 h 89218"/>
                <a:gd name="connsiteX137" fmla="*/ 5695 w 137035"/>
                <a:gd name="connsiteY137" fmla="*/ 2722 h 89218"/>
                <a:gd name="connsiteX138" fmla="*/ 6204 w 137035"/>
                <a:gd name="connsiteY138" fmla="*/ 1330 h 89218"/>
                <a:gd name="connsiteX139" fmla="*/ 7096 w 137035"/>
                <a:gd name="connsiteY139" fmla="*/ 532 h 89218"/>
                <a:gd name="connsiteX140" fmla="*/ 7925 w 137035"/>
                <a:gd name="connsiteY140" fmla="*/ 0 h 89218"/>
                <a:gd name="connsiteX141" fmla="*/ 9467 w 137035"/>
                <a:gd name="connsiteY141" fmla="*/ 1299 h 89218"/>
                <a:gd name="connsiteX142" fmla="*/ 13206 w 137035"/>
                <a:gd name="connsiteY142" fmla="*/ 3372 h 89218"/>
                <a:gd name="connsiteX143" fmla="*/ 15029 w 137035"/>
                <a:gd name="connsiteY143" fmla="*/ 4874 h 89218"/>
                <a:gd name="connsiteX144" fmla="*/ 14935 w 137035"/>
                <a:gd name="connsiteY144" fmla="*/ 5805 h 89218"/>
                <a:gd name="connsiteX145" fmla="*/ 14082 w 137035"/>
                <a:gd name="connsiteY145" fmla="*/ 6728 h 89218"/>
                <a:gd name="connsiteX146" fmla="*/ 12455 w 137035"/>
                <a:gd name="connsiteY146" fmla="*/ 7636 h 89218"/>
                <a:gd name="connsiteX147" fmla="*/ 11508 w 137035"/>
                <a:gd name="connsiteY147" fmla="*/ 8833 h 89218"/>
                <a:gd name="connsiteX148" fmla="*/ 11250 w 137035"/>
                <a:gd name="connsiteY148" fmla="*/ 10311 h 89218"/>
                <a:gd name="connsiteX149" fmla="*/ 11493 w 137035"/>
                <a:gd name="connsiteY149" fmla="*/ 11360 h 89218"/>
                <a:gd name="connsiteX150" fmla="*/ 12619 w 137035"/>
                <a:gd name="connsiteY150" fmla="*/ 12275 h 89218"/>
                <a:gd name="connsiteX151" fmla="*/ 19332 w 137035"/>
                <a:gd name="connsiteY151" fmla="*/ 11078 h 89218"/>
                <a:gd name="connsiteX152" fmla="*/ 26138 w 137035"/>
                <a:gd name="connsiteY152" fmla="*/ 11696 h 89218"/>
                <a:gd name="connsiteX153" fmla="*/ 35276 w 137035"/>
                <a:gd name="connsiteY153" fmla="*/ 13722 h 89218"/>
                <a:gd name="connsiteX154" fmla="*/ 41331 w 137035"/>
                <a:gd name="connsiteY154" fmla="*/ 14426 h 89218"/>
                <a:gd name="connsiteX155" fmla="*/ 45814 w 137035"/>
                <a:gd name="connsiteY155" fmla="*/ 13488 h 89218"/>
                <a:gd name="connsiteX156" fmla="*/ 54099 w 137035"/>
                <a:gd name="connsiteY156" fmla="*/ 15185 h 89218"/>
                <a:gd name="connsiteX157" fmla="*/ 61821 w 137035"/>
                <a:gd name="connsiteY157" fmla="*/ 16765 h 89218"/>
                <a:gd name="connsiteX158" fmla="*/ 69230 w 137035"/>
                <a:gd name="connsiteY158" fmla="*/ 17227 h 89218"/>
                <a:gd name="connsiteX159" fmla="*/ 73376 w 137035"/>
                <a:gd name="connsiteY159" fmla="*/ 15991 h 89218"/>
                <a:gd name="connsiteX160" fmla="*/ 76294 w 137035"/>
                <a:gd name="connsiteY160" fmla="*/ 14325 h 89218"/>
                <a:gd name="connsiteX161" fmla="*/ 78805 w 137035"/>
                <a:gd name="connsiteY161" fmla="*/ 11180 h 89218"/>
                <a:gd name="connsiteX162" fmla="*/ 85009 w 137035"/>
                <a:gd name="connsiteY162" fmla="*/ 7025 h 89218"/>
                <a:gd name="connsiteX163" fmla="*/ 91010 w 137035"/>
                <a:gd name="connsiteY163" fmla="*/ 4686 h 89218"/>
                <a:gd name="connsiteX164" fmla="*/ 98880 w 137035"/>
                <a:gd name="connsiteY164" fmla="*/ 2793 h 89218"/>
                <a:gd name="connsiteX165" fmla="*/ 104138 w 137035"/>
                <a:gd name="connsiteY165" fmla="*/ 2151 h 89218"/>
                <a:gd name="connsiteX166" fmla="*/ 104873 w 137035"/>
                <a:gd name="connsiteY166" fmla="*/ 2793 h 89218"/>
                <a:gd name="connsiteX167" fmla="*/ 111562 w 137035"/>
                <a:gd name="connsiteY167" fmla="*/ 6618 h 89218"/>
                <a:gd name="connsiteX168" fmla="*/ 114543 w 137035"/>
                <a:gd name="connsiteY168" fmla="*/ 6634 h 89218"/>
                <a:gd name="connsiteX169" fmla="*/ 116952 w 137035"/>
                <a:gd name="connsiteY169" fmla="*/ 7315 h 89218"/>
                <a:gd name="connsiteX170" fmla="*/ 117837 w 137035"/>
                <a:gd name="connsiteY170" fmla="*/ 8324 h 89218"/>
                <a:gd name="connsiteX171" fmla="*/ 118439 w 137035"/>
                <a:gd name="connsiteY171" fmla="*/ 8574 h 89218"/>
                <a:gd name="connsiteX172" fmla="*/ 121647 w 137035"/>
                <a:gd name="connsiteY172" fmla="*/ 7628 h 89218"/>
                <a:gd name="connsiteX173" fmla="*/ 123062 w 137035"/>
                <a:gd name="connsiteY173" fmla="*/ 9717 h 89218"/>
                <a:gd name="connsiteX174" fmla="*/ 125277 w 137035"/>
                <a:gd name="connsiteY174" fmla="*/ 12643 h 89218"/>
                <a:gd name="connsiteX175" fmla="*/ 129055 w 137035"/>
                <a:gd name="connsiteY175" fmla="*/ 14145 h 89218"/>
                <a:gd name="connsiteX176" fmla="*/ 132420 w 137035"/>
                <a:gd name="connsiteY176" fmla="*/ 14990 h 89218"/>
                <a:gd name="connsiteX177" fmla="*/ 133484 w 137035"/>
                <a:gd name="connsiteY177" fmla="*/ 15123 h 8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137035" h="89218">
                  <a:moveTo>
                    <a:pt x="137035" y="15068"/>
                  </a:moveTo>
                  <a:lnTo>
                    <a:pt x="136519" y="22352"/>
                  </a:lnTo>
                  <a:lnTo>
                    <a:pt x="134399" y="25723"/>
                  </a:lnTo>
                  <a:lnTo>
                    <a:pt x="131199" y="24597"/>
                  </a:lnTo>
                  <a:lnTo>
                    <a:pt x="127115" y="25536"/>
                  </a:lnTo>
                  <a:lnTo>
                    <a:pt x="124956" y="29369"/>
                  </a:lnTo>
                  <a:lnTo>
                    <a:pt x="123728" y="30503"/>
                  </a:lnTo>
                  <a:lnTo>
                    <a:pt x="122625" y="31834"/>
                  </a:lnTo>
                  <a:lnTo>
                    <a:pt x="121913" y="36794"/>
                  </a:lnTo>
                  <a:lnTo>
                    <a:pt x="121740" y="44883"/>
                  </a:lnTo>
                  <a:lnTo>
                    <a:pt x="120191" y="45861"/>
                  </a:lnTo>
                  <a:lnTo>
                    <a:pt x="118775" y="46166"/>
                  </a:lnTo>
                  <a:lnTo>
                    <a:pt x="112869" y="53254"/>
                  </a:lnTo>
                  <a:lnTo>
                    <a:pt x="116272" y="55241"/>
                  </a:lnTo>
                  <a:lnTo>
                    <a:pt x="117774" y="56751"/>
                  </a:lnTo>
                  <a:lnTo>
                    <a:pt x="120262" y="60952"/>
                  </a:lnTo>
                  <a:lnTo>
                    <a:pt x="123798" y="65686"/>
                  </a:lnTo>
                  <a:lnTo>
                    <a:pt x="124502" y="67993"/>
                  </a:lnTo>
                  <a:lnTo>
                    <a:pt x="121529" y="67477"/>
                  </a:lnTo>
                  <a:lnTo>
                    <a:pt x="120496" y="67634"/>
                  </a:lnTo>
                  <a:lnTo>
                    <a:pt x="119832" y="68361"/>
                  </a:lnTo>
                  <a:lnTo>
                    <a:pt x="118447" y="68212"/>
                  </a:lnTo>
                  <a:lnTo>
                    <a:pt x="116741" y="68220"/>
                  </a:lnTo>
                  <a:lnTo>
                    <a:pt x="114957" y="69057"/>
                  </a:lnTo>
                  <a:lnTo>
                    <a:pt x="113972" y="69409"/>
                  </a:lnTo>
                  <a:lnTo>
                    <a:pt x="112658" y="68643"/>
                  </a:lnTo>
                  <a:lnTo>
                    <a:pt x="110193" y="66343"/>
                  </a:lnTo>
                  <a:lnTo>
                    <a:pt x="108699" y="64739"/>
                  </a:lnTo>
                  <a:lnTo>
                    <a:pt x="107596" y="64332"/>
                  </a:lnTo>
                  <a:lnTo>
                    <a:pt x="106477" y="64809"/>
                  </a:lnTo>
                  <a:lnTo>
                    <a:pt x="102487" y="65357"/>
                  </a:lnTo>
                  <a:lnTo>
                    <a:pt x="101540" y="66288"/>
                  </a:lnTo>
                  <a:lnTo>
                    <a:pt x="99694" y="67321"/>
                  </a:lnTo>
                  <a:lnTo>
                    <a:pt x="97848" y="67814"/>
                  </a:lnTo>
                  <a:lnTo>
                    <a:pt x="95180" y="68165"/>
                  </a:lnTo>
                  <a:lnTo>
                    <a:pt x="93779" y="68119"/>
                  </a:lnTo>
                  <a:lnTo>
                    <a:pt x="92997" y="68611"/>
                  </a:lnTo>
                  <a:lnTo>
                    <a:pt x="92340" y="70121"/>
                  </a:lnTo>
                  <a:lnTo>
                    <a:pt x="91894" y="71592"/>
                  </a:lnTo>
                  <a:lnTo>
                    <a:pt x="91503" y="72187"/>
                  </a:lnTo>
                  <a:lnTo>
                    <a:pt x="88186" y="72914"/>
                  </a:lnTo>
                  <a:lnTo>
                    <a:pt x="87450" y="73759"/>
                  </a:lnTo>
                  <a:lnTo>
                    <a:pt x="87255" y="74581"/>
                  </a:lnTo>
                  <a:lnTo>
                    <a:pt x="87317" y="75402"/>
                  </a:lnTo>
                  <a:lnTo>
                    <a:pt x="84673" y="74604"/>
                  </a:lnTo>
                  <a:lnTo>
                    <a:pt x="82631" y="75144"/>
                  </a:lnTo>
                  <a:lnTo>
                    <a:pt x="82146" y="75770"/>
                  </a:lnTo>
                  <a:lnTo>
                    <a:pt x="81723" y="76677"/>
                  </a:lnTo>
                  <a:lnTo>
                    <a:pt x="81958" y="77640"/>
                  </a:lnTo>
                  <a:lnTo>
                    <a:pt x="82710" y="78578"/>
                  </a:lnTo>
                  <a:lnTo>
                    <a:pt x="83421" y="81113"/>
                  </a:lnTo>
                  <a:lnTo>
                    <a:pt x="83679" y="83640"/>
                  </a:lnTo>
                  <a:lnTo>
                    <a:pt x="83241" y="85080"/>
                  </a:lnTo>
                  <a:lnTo>
                    <a:pt x="81723" y="86097"/>
                  </a:lnTo>
                  <a:lnTo>
                    <a:pt x="78586" y="87231"/>
                  </a:lnTo>
                  <a:lnTo>
                    <a:pt x="75543" y="86691"/>
                  </a:lnTo>
                  <a:lnTo>
                    <a:pt x="74213" y="87137"/>
                  </a:lnTo>
                  <a:lnTo>
                    <a:pt x="71960" y="87278"/>
                  </a:lnTo>
                  <a:lnTo>
                    <a:pt x="69887" y="87576"/>
                  </a:lnTo>
                  <a:lnTo>
                    <a:pt x="66703" y="88608"/>
                  </a:lnTo>
                  <a:lnTo>
                    <a:pt x="63824" y="89218"/>
                  </a:lnTo>
                  <a:lnTo>
                    <a:pt x="61242" y="87114"/>
                  </a:lnTo>
                  <a:lnTo>
                    <a:pt x="58175" y="85682"/>
                  </a:lnTo>
                  <a:lnTo>
                    <a:pt x="54952" y="84829"/>
                  </a:lnTo>
                  <a:lnTo>
                    <a:pt x="53833" y="85448"/>
                  </a:lnTo>
                  <a:lnTo>
                    <a:pt x="53348" y="85940"/>
                  </a:lnTo>
                  <a:lnTo>
                    <a:pt x="50649" y="84078"/>
                  </a:lnTo>
                  <a:lnTo>
                    <a:pt x="49444" y="83413"/>
                  </a:lnTo>
                  <a:lnTo>
                    <a:pt x="48857" y="82694"/>
                  </a:lnTo>
                  <a:lnTo>
                    <a:pt x="47739" y="80206"/>
                  </a:lnTo>
                  <a:lnTo>
                    <a:pt x="47073" y="80128"/>
                  </a:lnTo>
                  <a:lnTo>
                    <a:pt x="44852" y="81051"/>
                  </a:lnTo>
                  <a:lnTo>
                    <a:pt x="42708" y="81012"/>
                  </a:lnTo>
                  <a:lnTo>
                    <a:pt x="41417" y="80839"/>
                  </a:lnTo>
                  <a:lnTo>
                    <a:pt x="37584" y="80949"/>
                  </a:lnTo>
                  <a:lnTo>
                    <a:pt x="37075" y="82647"/>
                  </a:lnTo>
                  <a:lnTo>
                    <a:pt x="36606" y="82905"/>
                  </a:lnTo>
                  <a:lnTo>
                    <a:pt x="35777" y="83132"/>
                  </a:lnTo>
                  <a:lnTo>
                    <a:pt x="33742" y="83022"/>
                  </a:lnTo>
                  <a:lnTo>
                    <a:pt x="31137" y="84282"/>
                  </a:lnTo>
                  <a:lnTo>
                    <a:pt x="28344" y="85049"/>
                  </a:lnTo>
                  <a:lnTo>
                    <a:pt x="26162" y="85064"/>
                  </a:lnTo>
                  <a:lnTo>
                    <a:pt x="23916" y="84696"/>
                  </a:lnTo>
                  <a:lnTo>
                    <a:pt x="22571" y="84962"/>
                  </a:lnTo>
                  <a:lnTo>
                    <a:pt x="19668" y="85095"/>
                  </a:lnTo>
                  <a:lnTo>
                    <a:pt x="17830" y="86926"/>
                  </a:lnTo>
                  <a:lnTo>
                    <a:pt x="14966" y="86824"/>
                  </a:lnTo>
                  <a:lnTo>
                    <a:pt x="12556" y="86519"/>
                  </a:lnTo>
                  <a:lnTo>
                    <a:pt x="12854" y="85940"/>
                  </a:lnTo>
                  <a:lnTo>
                    <a:pt x="13339" y="78657"/>
                  </a:lnTo>
                  <a:lnTo>
                    <a:pt x="14528" y="75394"/>
                  </a:lnTo>
                  <a:lnTo>
                    <a:pt x="14481" y="74722"/>
                  </a:lnTo>
                  <a:lnTo>
                    <a:pt x="14223" y="74213"/>
                  </a:lnTo>
                  <a:lnTo>
                    <a:pt x="13167" y="73689"/>
                  </a:lnTo>
                  <a:lnTo>
                    <a:pt x="12408" y="71921"/>
                  </a:lnTo>
                  <a:lnTo>
                    <a:pt x="10820" y="67266"/>
                  </a:lnTo>
                  <a:lnTo>
                    <a:pt x="9920" y="66327"/>
                  </a:lnTo>
                  <a:lnTo>
                    <a:pt x="7424" y="65341"/>
                  </a:lnTo>
                  <a:lnTo>
                    <a:pt x="5242" y="63996"/>
                  </a:lnTo>
                  <a:lnTo>
                    <a:pt x="3387" y="62212"/>
                  </a:lnTo>
                  <a:lnTo>
                    <a:pt x="0" y="57815"/>
                  </a:lnTo>
                  <a:lnTo>
                    <a:pt x="1713" y="57377"/>
                  </a:lnTo>
                  <a:lnTo>
                    <a:pt x="2229" y="56477"/>
                  </a:lnTo>
                  <a:lnTo>
                    <a:pt x="3943" y="54052"/>
                  </a:lnTo>
                  <a:lnTo>
                    <a:pt x="4139" y="52863"/>
                  </a:lnTo>
                  <a:lnTo>
                    <a:pt x="3959" y="52190"/>
                  </a:lnTo>
                  <a:lnTo>
                    <a:pt x="2809" y="51024"/>
                  </a:lnTo>
                  <a:lnTo>
                    <a:pt x="2026" y="48466"/>
                  </a:lnTo>
                  <a:lnTo>
                    <a:pt x="2613" y="46080"/>
                  </a:lnTo>
                  <a:lnTo>
                    <a:pt x="2668" y="44852"/>
                  </a:lnTo>
                  <a:lnTo>
                    <a:pt x="2089" y="43631"/>
                  </a:lnTo>
                  <a:lnTo>
                    <a:pt x="2691" y="42114"/>
                  </a:lnTo>
                  <a:lnTo>
                    <a:pt x="3927" y="41284"/>
                  </a:lnTo>
                  <a:lnTo>
                    <a:pt x="4702" y="41042"/>
                  </a:lnTo>
                  <a:lnTo>
                    <a:pt x="7949" y="40877"/>
                  </a:lnTo>
                  <a:lnTo>
                    <a:pt x="10006" y="37834"/>
                  </a:lnTo>
                  <a:lnTo>
                    <a:pt x="11258" y="36864"/>
                  </a:lnTo>
                  <a:lnTo>
                    <a:pt x="12541" y="35135"/>
                  </a:lnTo>
                  <a:lnTo>
                    <a:pt x="13136" y="34501"/>
                  </a:lnTo>
                  <a:lnTo>
                    <a:pt x="13699" y="33156"/>
                  </a:lnTo>
                  <a:lnTo>
                    <a:pt x="13894" y="31779"/>
                  </a:lnTo>
                  <a:lnTo>
                    <a:pt x="11321" y="29846"/>
                  </a:lnTo>
                  <a:lnTo>
                    <a:pt x="10444" y="28391"/>
                  </a:lnTo>
                  <a:lnTo>
                    <a:pt x="9294" y="26780"/>
                  </a:lnTo>
                  <a:lnTo>
                    <a:pt x="7745" y="25668"/>
                  </a:lnTo>
                  <a:lnTo>
                    <a:pt x="4624" y="23760"/>
                  </a:lnTo>
                  <a:lnTo>
                    <a:pt x="3403" y="21820"/>
                  </a:lnTo>
                  <a:lnTo>
                    <a:pt x="2855" y="19300"/>
                  </a:lnTo>
                  <a:lnTo>
                    <a:pt x="2026" y="17391"/>
                  </a:lnTo>
                  <a:lnTo>
                    <a:pt x="1111" y="16148"/>
                  </a:lnTo>
                  <a:lnTo>
                    <a:pt x="939" y="15130"/>
                  </a:lnTo>
                  <a:lnTo>
                    <a:pt x="555" y="13887"/>
                  </a:lnTo>
                  <a:lnTo>
                    <a:pt x="469" y="11438"/>
                  </a:lnTo>
                  <a:lnTo>
                    <a:pt x="1212" y="8175"/>
                  </a:lnTo>
                  <a:lnTo>
                    <a:pt x="1690" y="7018"/>
                  </a:lnTo>
                  <a:lnTo>
                    <a:pt x="2746" y="6697"/>
                  </a:lnTo>
                  <a:lnTo>
                    <a:pt x="5562" y="4952"/>
                  </a:lnTo>
                  <a:lnTo>
                    <a:pt x="5695" y="2722"/>
                  </a:lnTo>
                  <a:lnTo>
                    <a:pt x="6204" y="1330"/>
                  </a:lnTo>
                  <a:lnTo>
                    <a:pt x="7096" y="532"/>
                  </a:lnTo>
                  <a:lnTo>
                    <a:pt x="7925" y="0"/>
                  </a:lnTo>
                  <a:lnTo>
                    <a:pt x="9467" y="1299"/>
                  </a:lnTo>
                  <a:lnTo>
                    <a:pt x="13206" y="3372"/>
                  </a:lnTo>
                  <a:lnTo>
                    <a:pt x="15029" y="4874"/>
                  </a:lnTo>
                  <a:lnTo>
                    <a:pt x="14935" y="5805"/>
                  </a:lnTo>
                  <a:lnTo>
                    <a:pt x="14082" y="6728"/>
                  </a:lnTo>
                  <a:lnTo>
                    <a:pt x="12455" y="7636"/>
                  </a:lnTo>
                  <a:lnTo>
                    <a:pt x="11508" y="8833"/>
                  </a:lnTo>
                  <a:lnTo>
                    <a:pt x="11250" y="10311"/>
                  </a:lnTo>
                  <a:lnTo>
                    <a:pt x="11493" y="11360"/>
                  </a:lnTo>
                  <a:lnTo>
                    <a:pt x="12619" y="12275"/>
                  </a:lnTo>
                  <a:lnTo>
                    <a:pt x="19332" y="11078"/>
                  </a:lnTo>
                  <a:lnTo>
                    <a:pt x="26138" y="11696"/>
                  </a:lnTo>
                  <a:lnTo>
                    <a:pt x="35276" y="13722"/>
                  </a:lnTo>
                  <a:lnTo>
                    <a:pt x="41331" y="14426"/>
                  </a:lnTo>
                  <a:lnTo>
                    <a:pt x="45814" y="13488"/>
                  </a:lnTo>
                  <a:lnTo>
                    <a:pt x="54099" y="15185"/>
                  </a:lnTo>
                  <a:lnTo>
                    <a:pt x="61821" y="16765"/>
                  </a:lnTo>
                  <a:lnTo>
                    <a:pt x="69230" y="17227"/>
                  </a:lnTo>
                  <a:lnTo>
                    <a:pt x="73376" y="15991"/>
                  </a:lnTo>
                  <a:lnTo>
                    <a:pt x="76294" y="14325"/>
                  </a:lnTo>
                  <a:lnTo>
                    <a:pt x="78805" y="11180"/>
                  </a:lnTo>
                  <a:lnTo>
                    <a:pt x="85009" y="7025"/>
                  </a:lnTo>
                  <a:lnTo>
                    <a:pt x="91010" y="4686"/>
                  </a:lnTo>
                  <a:lnTo>
                    <a:pt x="98880" y="2793"/>
                  </a:lnTo>
                  <a:lnTo>
                    <a:pt x="104138" y="2151"/>
                  </a:lnTo>
                  <a:lnTo>
                    <a:pt x="104873" y="2793"/>
                  </a:lnTo>
                  <a:lnTo>
                    <a:pt x="111562" y="6618"/>
                  </a:lnTo>
                  <a:lnTo>
                    <a:pt x="114543" y="6634"/>
                  </a:lnTo>
                  <a:lnTo>
                    <a:pt x="116952" y="7315"/>
                  </a:lnTo>
                  <a:lnTo>
                    <a:pt x="117837" y="8324"/>
                  </a:lnTo>
                  <a:lnTo>
                    <a:pt x="118439" y="8574"/>
                  </a:lnTo>
                  <a:lnTo>
                    <a:pt x="121647" y="7628"/>
                  </a:lnTo>
                  <a:lnTo>
                    <a:pt x="123062" y="9717"/>
                  </a:lnTo>
                  <a:lnTo>
                    <a:pt x="125277" y="12643"/>
                  </a:lnTo>
                  <a:lnTo>
                    <a:pt x="129055" y="14145"/>
                  </a:lnTo>
                  <a:lnTo>
                    <a:pt x="132420" y="14990"/>
                  </a:lnTo>
                  <a:lnTo>
                    <a:pt x="133484" y="1512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5" name="Freeform: Shape 594">
              <a:extLst>
                <a:ext uri="{FF2B5EF4-FFF2-40B4-BE49-F238E27FC236}">
                  <a16:creationId xmlns:a16="http://schemas.microsoft.com/office/drawing/2014/main" id="{206D58D9-91E4-BDD1-8C70-DEABB4C2CB0C}"/>
                </a:ext>
              </a:extLst>
            </p:cNvPr>
            <p:cNvSpPr>
              <a:spLocks/>
            </p:cNvSpPr>
            <p:nvPr/>
          </p:nvSpPr>
          <p:spPr>
            <a:xfrm>
              <a:off x="8358656" y="4054799"/>
              <a:ext cx="3622" cy="10686"/>
            </a:xfrm>
            <a:custGeom>
              <a:avLst/>
              <a:gdLst>
                <a:gd name="connsiteX0" fmla="*/ 3403 w 3622"/>
                <a:gd name="connsiteY0" fmla="*/ 8833 h 10686"/>
                <a:gd name="connsiteX1" fmla="*/ 2691 w 3622"/>
                <a:gd name="connsiteY1" fmla="*/ 10687 h 10686"/>
                <a:gd name="connsiteX2" fmla="*/ 2011 w 3622"/>
                <a:gd name="connsiteY2" fmla="*/ 10037 h 10686"/>
                <a:gd name="connsiteX3" fmla="*/ 289 w 3622"/>
                <a:gd name="connsiteY3" fmla="*/ 6830 h 10686"/>
                <a:gd name="connsiteX4" fmla="*/ 806 w 3622"/>
                <a:gd name="connsiteY4" fmla="*/ 4577 h 10686"/>
                <a:gd name="connsiteX5" fmla="*/ 0 w 3622"/>
                <a:gd name="connsiteY5" fmla="*/ 1353 h 10686"/>
                <a:gd name="connsiteX6" fmla="*/ 383 w 3622"/>
                <a:gd name="connsiteY6" fmla="*/ 430 h 10686"/>
                <a:gd name="connsiteX7" fmla="*/ 2449 w 3622"/>
                <a:gd name="connsiteY7" fmla="*/ 0 h 10686"/>
                <a:gd name="connsiteX8" fmla="*/ 2926 w 3622"/>
                <a:gd name="connsiteY8" fmla="*/ 141 h 10686"/>
                <a:gd name="connsiteX9" fmla="*/ 2308 w 3622"/>
                <a:gd name="connsiteY9" fmla="*/ 1173 h 10686"/>
                <a:gd name="connsiteX10" fmla="*/ 3450 w 3622"/>
                <a:gd name="connsiteY10" fmla="*/ 2973 h 10686"/>
                <a:gd name="connsiteX11" fmla="*/ 3622 w 3622"/>
                <a:gd name="connsiteY11" fmla="*/ 5938 h 1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2" h="10686">
                  <a:moveTo>
                    <a:pt x="3403" y="8833"/>
                  </a:moveTo>
                  <a:lnTo>
                    <a:pt x="2691" y="10687"/>
                  </a:lnTo>
                  <a:lnTo>
                    <a:pt x="2011" y="10037"/>
                  </a:lnTo>
                  <a:lnTo>
                    <a:pt x="289" y="6830"/>
                  </a:lnTo>
                  <a:lnTo>
                    <a:pt x="806" y="4577"/>
                  </a:lnTo>
                  <a:lnTo>
                    <a:pt x="0" y="1353"/>
                  </a:lnTo>
                  <a:lnTo>
                    <a:pt x="383" y="430"/>
                  </a:lnTo>
                  <a:lnTo>
                    <a:pt x="2449" y="0"/>
                  </a:lnTo>
                  <a:lnTo>
                    <a:pt x="2926" y="141"/>
                  </a:lnTo>
                  <a:lnTo>
                    <a:pt x="2308" y="1173"/>
                  </a:lnTo>
                  <a:lnTo>
                    <a:pt x="3450" y="2973"/>
                  </a:lnTo>
                  <a:lnTo>
                    <a:pt x="3622" y="59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6" name="Freeform: Shape 595">
              <a:extLst>
                <a:ext uri="{FF2B5EF4-FFF2-40B4-BE49-F238E27FC236}">
                  <a16:creationId xmlns:a16="http://schemas.microsoft.com/office/drawing/2014/main" id="{4E665272-5EE2-20F2-8625-455032803C11}"/>
                </a:ext>
              </a:extLst>
            </p:cNvPr>
            <p:cNvSpPr>
              <a:spLocks/>
            </p:cNvSpPr>
            <p:nvPr/>
          </p:nvSpPr>
          <p:spPr>
            <a:xfrm>
              <a:off x="7887944" y="4699090"/>
              <a:ext cx="39461" cy="46815"/>
            </a:xfrm>
            <a:custGeom>
              <a:avLst/>
              <a:gdLst>
                <a:gd name="connsiteX0" fmla="*/ 33805 w 39461"/>
                <a:gd name="connsiteY0" fmla="*/ 1901 h 46815"/>
                <a:gd name="connsiteX1" fmla="*/ 33367 w 39461"/>
                <a:gd name="connsiteY1" fmla="*/ 2472 h 46815"/>
                <a:gd name="connsiteX2" fmla="*/ 31356 w 39461"/>
                <a:gd name="connsiteY2" fmla="*/ 6556 h 46815"/>
                <a:gd name="connsiteX3" fmla="*/ 30965 w 39461"/>
                <a:gd name="connsiteY3" fmla="*/ 7174 h 46815"/>
                <a:gd name="connsiteX4" fmla="*/ 31184 w 39461"/>
                <a:gd name="connsiteY4" fmla="*/ 7550 h 46815"/>
                <a:gd name="connsiteX5" fmla="*/ 32045 w 39461"/>
                <a:gd name="connsiteY5" fmla="*/ 8324 h 46815"/>
                <a:gd name="connsiteX6" fmla="*/ 31536 w 39461"/>
                <a:gd name="connsiteY6" fmla="*/ 9615 h 46815"/>
                <a:gd name="connsiteX7" fmla="*/ 31341 w 39461"/>
                <a:gd name="connsiteY7" fmla="*/ 9959 h 46815"/>
                <a:gd name="connsiteX8" fmla="*/ 30958 w 39461"/>
                <a:gd name="connsiteY8" fmla="*/ 11156 h 46815"/>
                <a:gd name="connsiteX9" fmla="*/ 31169 w 39461"/>
                <a:gd name="connsiteY9" fmla="*/ 12259 h 46815"/>
                <a:gd name="connsiteX10" fmla="*/ 31654 w 39461"/>
                <a:gd name="connsiteY10" fmla="*/ 12666 h 46815"/>
                <a:gd name="connsiteX11" fmla="*/ 32960 w 39461"/>
                <a:gd name="connsiteY11" fmla="*/ 13198 h 46815"/>
                <a:gd name="connsiteX12" fmla="*/ 34916 w 39461"/>
                <a:gd name="connsiteY12" fmla="*/ 13581 h 46815"/>
                <a:gd name="connsiteX13" fmla="*/ 37224 w 39461"/>
                <a:gd name="connsiteY13" fmla="*/ 14505 h 46815"/>
                <a:gd name="connsiteX14" fmla="*/ 38781 w 39461"/>
                <a:gd name="connsiteY14" fmla="*/ 14669 h 46815"/>
                <a:gd name="connsiteX15" fmla="*/ 39149 w 39461"/>
                <a:gd name="connsiteY15" fmla="*/ 15334 h 46815"/>
                <a:gd name="connsiteX16" fmla="*/ 39078 w 39461"/>
                <a:gd name="connsiteY16" fmla="*/ 16515 h 46815"/>
                <a:gd name="connsiteX17" fmla="*/ 39454 w 39461"/>
                <a:gd name="connsiteY17" fmla="*/ 17540 h 46815"/>
                <a:gd name="connsiteX18" fmla="*/ 39461 w 39461"/>
                <a:gd name="connsiteY18" fmla="*/ 19379 h 46815"/>
                <a:gd name="connsiteX19" fmla="*/ 39000 w 39461"/>
                <a:gd name="connsiteY19" fmla="*/ 20998 h 46815"/>
                <a:gd name="connsiteX20" fmla="*/ 36622 w 39461"/>
                <a:gd name="connsiteY20" fmla="*/ 21757 h 46815"/>
                <a:gd name="connsiteX21" fmla="*/ 35393 w 39461"/>
                <a:gd name="connsiteY21" fmla="*/ 22586 h 46815"/>
                <a:gd name="connsiteX22" fmla="*/ 35065 w 39461"/>
                <a:gd name="connsiteY22" fmla="*/ 23009 h 46815"/>
                <a:gd name="connsiteX23" fmla="*/ 35362 w 39461"/>
                <a:gd name="connsiteY23" fmla="*/ 23494 h 46815"/>
                <a:gd name="connsiteX24" fmla="*/ 35518 w 39461"/>
                <a:gd name="connsiteY24" fmla="*/ 24143 h 46815"/>
                <a:gd name="connsiteX25" fmla="*/ 33281 w 39461"/>
                <a:gd name="connsiteY25" fmla="*/ 25763 h 46815"/>
                <a:gd name="connsiteX26" fmla="*/ 30981 w 39461"/>
                <a:gd name="connsiteY26" fmla="*/ 27867 h 46815"/>
                <a:gd name="connsiteX27" fmla="*/ 30433 w 39461"/>
                <a:gd name="connsiteY27" fmla="*/ 29283 h 46815"/>
                <a:gd name="connsiteX28" fmla="*/ 29972 w 39461"/>
                <a:gd name="connsiteY28" fmla="*/ 30965 h 46815"/>
                <a:gd name="connsiteX29" fmla="*/ 29299 w 39461"/>
                <a:gd name="connsiteY29" fmla="*/ 32037 h 46815"/>
                <a:gd name="connsiteX30" fmla="*/ 27546 w 39461"/>
                <a:gd name="connsiteY30" fmla="*/ 33586 h 46815"/>
                <a:gd name="connsiteX31" fmla="*/ 25755 w 39461"/>
                <a:gd name="connsiteY31" fmla="*/ 36700 h 46815"/>
                <a:gd name="connsiteX32" fmla="*/ 24878 w 39461"/>
                <a:gd name="connsiteY32" fmla="*/ 38718 h 46815"/>
                <a:gd name="connsiteX33" fmla="*/ 20490 w 39461"/>
                <a:gd name="connsiteY33" fmla="*/ 43569 h 46815"/>
                <a:gd name="connsiteX34" fmla="*/ 16586 w 39461"/>
                <a:gd name="connsiteY34" fmla="*/ 45994 h 46815"/>
                <a:gd name="connsiteX35" fmla="*/ 15451 w 39461"/>
                <a:gd name="connsiteY35" fmla="*/ 46816 h 46815"/>
                <a:gd name="connsiteX36" fmla="*/ 8543 w 39461"/>
                <a:gd name="connsiteY36" fmla="*/ 46675 h 46815"/>
                <a:gd name="connsiteX37" fmla="*/ 8019 w 39461"/>
                <a:gd name="connsiteY37" fmla="*/ 43404 h 46815"/>
                <a:gd name="connsiteX38" fmla="*/ 6971 w 39461"/>
                <a:gd name="connsiteY38" fmla="*/ 38937 h 46815"/>
                <a:gd name="connsiteX39" fmla="*/ 4592 w 39461"/>
                <a:gd name="connsiteY39" fmla="*/ 34908 h 46815"/>
                <a:gd name="connsiteX40" fmla="*/ 4342 w 39461"/>
                <a:gd name="connsiteY40" fmla="*/ 33218 h 46815"/>
                <a:gd name="connsiteX41" fmla="*/ 4452 w 39461"/>
                <a:gd name="connsiteY41" fmla="*/ 29964 h 46815"/>
                <a:gd name="connsiteX42" fmla="*/ 4459 w 39461"/>
                <a:gd name="connsiteY42" fmla="*/ 25395 h 46815"/>
                <a:gd name="connsiteX43" fmla="*/ 4303 w 39461"/>
                <a:gd name="connsiteY43" fmla="*/ 22938 h 46815"/>
                <a:gd name="connsiteX44" fmla="*/ 4358 w 39461"/>
                <a:gd name="connsiteY44" fmla="*/ 21147 h 46815"/>
                <a:gd name="connsiteX45" fmla="*/ 4655 w 39461"/>
                <a:gd name="connsiteY45" fmla="*/ 18033 h 46815"/>
                <a:gd name="connsiteX46" fmla="*/ 4616 w 39461"/>
                <a:gd name="connsiteY46" fmla="*/ 16171 h 46815"/>
                <a:gd name="connsiteX47" fmla="*/ 3059 w 39461"/>
                <a:gd name="connsiteY47" fmla="*/ 14027 h 46815"/>
                <a:gd name="connsiteX48" fmla="*/ 1119 w 39461"/>
                <a:gd name="connsiteY48" fmla="*/ 11743 h 46815"/>
                <a:gd name="connsiteX49" fmla="*/ 55 w 39461"/>
                <a:gd name="connsiteY49" fmla="*/ 10624 h 46815"/>
                <a:gd name="connsiteX50" fmla="*/ 0 w 39461"/>
                <a:gd name="connsiteY50" fmla="*/ 9725 h 46815"/>
                <a:gd name="connsiteX51" fmla="*/ 8 w 39461"/>
                <a:gd name="connsiteY51" fmla="*/ 8887 h 46815"/>
                <a:gd name="connsiteX52" fmla="*/ 321 w 39461"/>
                <a:gd name="connsiteY52" fmla="*/ 7675 h 46815"/>
                <a:gd name="connsiteX53" fmla="*/ 1080 w 39461"/>
                <a:gd name="connsiteY53" fmla="*/ 6321 h 46815"/>
                <a:gd name="connsiteX54" fmla="*/ 1932 w 39461"/>
                <a:gd name="connsiteY54" fmla="*/ 6173 h 46815"/>
                <a:gd name="connsiteX55" fmla="*/ 4029 w 39461"/>
                <a:gd name="connsiteY55" fmla="*/ 6713 h 46815"/>
                <a:gd name="connsiteX56" fmla="*/ 6212 w 39461"/>
                <a:gd name="connsiteY56" fmla="*/ 7863 h 46815"/>
                <a:gd name="connsiteX57" fmla="*/ 7370 w 39461"/>
                <a:gd name="connsiteY57" fmla="*/ 10452 h 46815"/>
                <a:gd name="connsiteX58" fmla="*/ 8262 w 39461"/>
                <a:gd name="connsiteY58" fmla="*/ 10820 h 46815"/>
                <a:gd name="connsiteX59" fmla="*/ 9873 w 39461"/>
                <a:gd name="connsiteY59" fmla="*/ 10812 h 46815"/>
                <a:gd name="connsiteX60" fmla="*/ 13996 w 39461"/>
                <a:gd name="connsiteY60" fmla="*/ 10475 h 46815"/>
                <a:gd name="connsiteX61" fmla="*/ 15021 w 39461"/>
                <a:gd name="connsiteY61" fmla="*/ 10515 h 46815"/>
                <a:gd name="connsiteX62" fmla="*/ 16891 w 39461"/>
                <a:gd name="connsiteY62" fmla="*/ 9897 h 46815"/>
                <a:gd name="connsiteX63" fmla="*/ 18753 w 39461"/>
                <a:gd name="connsiteY63" fmla="*/ 8809 h 46815"/>
                <a:gd name="connsiteX64" fmla="*/ 19293 w 39461"/>
                <a:gd name="connsiteY64" fmla="*/ 7683 h 46815"/>
                <a:gd name="connsiteX65" fmla="*/ 19723 w 39461"/>
                <a:gd name="connsiteY65" fmla="*/ 5140 h 46815"/>
                <a:gd name="connsiteX66" fmla="*/ 20114 w 39461"/>
                <a:gd name="connsiteY66" fmla="*/ 579 h 46815"/>
                <a:gd name="connsiteX67" fmla="*/ 21068 w 39461"/>
                <a:gd name="connsiteY67" fmla="*/ 532 h 46815"/>
                <a:gd name="connsiteX68" fmla="*/ 23666 w 39461"/>
                <a:gd name="connsiteY68" fmla="*/ 2151 h 46815"/>
                <a:gd name="connsiteX69" fmla="*/ 24229 w 39461"/>
                <a:gd name="connsiteY69" fmla="*/ 2261 h 46815"/>
                <a:gd name="connsiteX70" fmla="*/ 24769 w 39461"/>
                <a:gd name="connsiteY70" fmla="*/ 2206 h 46815"/>
                <a:gd name="connsiteX71" fmla="*/ 25676 w 39461"/>
                <a:gd name="connsiteY71" fmla="*/ 1400 h 46815"/>
                <a:gd name="connsiteX72" fmla="*/ 26779 w 39461"/>
                <a:gd name="connsiteY72" fmla="*/ 743 h 46815"/>
                <a:gd name="connsiteX73" fmla="*/ 27601 w 39461"/>
                <a:gd name="connsiteY73" fmla="*/ 759 h 46815"/>
                <a:gd name="connsiteX74" fmla="*/ 30621 w 39461"/>
                <a:gd name="connsiteY74" fmla="*/ 0 h 46815"/>
                <a:gd name="connsiteX75" fmla="*/ 32240 w 39461"/>
                <a:gd name="connsiteY75" fmla="*/ 1377 h 46815"/>
                <a:gd name="connsiteX76" fmla="*/ 33257 w 39461"/>
                <a:gd name="connsiteY76" fmla="*/ 1807 h 4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9461" h="46815">
                  <a:moveTo>
                    <a:pt x="33805" y="1901"/>
                  </a:moveTo>
                  <a:lnTo>
                    <a:pt x="33367" y="2472"/>
                  </a:lnTo>
                  <a:lnTo>
                    <a:pt x="31356" y="6556"/>
                  </a:lnTo>
                  <a:lnTo>
                    <a:pt x="30965" y="7174"/>
                  </a:lnTo>
                  <a:lnTo>
                    <a:pt x="31184" y="7550"/>
                  </a:lnTo>
                  <a:lnTo>
                    <a:pt x="32045" y="8324"/>
                  </a:lnTo>
                  <a:lnTo>
                    <a:pt x="31536" y="9615"/>
                  </a:lnTo>
                  <a:lnTo>
                    <a:pt x="31341" y="9959"/>
                  </a:lnTo>
                  <a:lnTo>
                    <a:pt x="30958" y="11156"/>
                  </a:lnTo>
                  <a:lnTo>
                    <a:pt x="31169" y="12259"/>
                  </a:lnTo>
                  <a:lnTo>
                    <a:pt x="31654" y="12666"/>
                  </a:lnTo>
                  <a:lnTo>
                    <a:pt x="32960" y="13198"/>
                  </a:lnTo>
                  <a:lnTo>
                    <a:pt x="34916" y="13581"/>
                  </a:lnTo>
                  <a:lnTo>
                    <a:pt x="37224" y="14505"/>
                  </a:lnTo>
                  <a:lnTo>
                    <a:pt x="38781" y="14669"/>
                  </a:lnTo>
                  <a:lnTo>
                    <a:pt x="39149" y="15334"/>
                  </a:lnTo>
                  <a:lnTo>
                    <a:pt x="39078" y="16515"/>
                  </a:lnTo>
                  <a:lnTo>
                    <a:pt x="39454" y="17540"/>
                  </a:lnTo>
                  <a:lnTo>
                    <a:pt x="39461" y="19379"/>
                  </a:lnTo>
                  <a:lnTo>
                    <a:pt x="39000" y="20998"/>
                  </a:lnTo>
                  <a:lnTo>
                    <a:pt x="36622" y="21757"/>
                  </a:lnTo>
                  <a:lnTo>
                    <a:pt x="35393" y="22586"/>
                  </a:lnTo>
                  <a:lnTo>
                    <a:pt x="35065" y="23009"/>
                  </a:lnTo>
                  <a:lnTo>
                    <a:pt x="35362" y="23494"/>
                  </a:lnTo>
                  <a:lnTo>
                    <a:pt x="35518" y="24143"/>
                  </a:lnTo>
                  <a:lnTo>
                    <a:pt x="33281" y="25763"/>
                  </a:lnTo>
                  <a:lnTo>
                    <a:pt x="30981" y="27867"/>
                  </a:lnTo>
                  <a:lnTo>
                    <a:pt x="30433" y="29283"/>
                  </a:lnTo>
                  <a:lnTo>
                    <a:pt x="29972" y="30965"/>
                  </a:lnTo>
                  <a:lnTo>
                    <a:pt x="29299" y="32037"/>
                  </a:lnTo>
                  <a:lnTo>
                    <a:pt x="27546" y="33586"/>
                  </a:lnTo>
                  <a:lnTo>
                    <a:pt x="25755" y="36700"/>
                  </a:lnTo>
                  <a:lnTo>
                    <a:pt x="24878" y="38718"/>
                  </a:lnTo>
                  <a:lnTo>
                    <a:pt x="20490" y="43569"/>
                  </a:lnTo>
                  <a:lnTo>
                    <a:pt x="16586" y="45994"/>
                  </a:lnTo>
                  <a:lnTo>
                    <a:pt x="15451" y="46816"/>
                  </a:lnTo>
                  <a:lnTo>
                    <a:pt x="8543" y="46675"/>
                  </a:lnTo>
                  <a:lnTo>
                    <a:pt x="8019" y="43404"/>
                  </a:lnTo>
                  <a:lnTo>
                    <a:pt x="6971" y="38937"/>
                  </a:lnTo>
                  <a:lnTo>
                    <a:pt x="4592" y="34908"/>
                  </a:lnTo>
                  <a:lnTo>
                    <a:pt x="4342" y="33218"/>
                  </a:lnTo>
                  <a:lnTo>
                    <a:pt x="4452" y="29964"/>
                  </a:lnTo>
                  <a:lnTo>
                    <a:pt x="4459" y="25395"/>
                  </a:lnTo>
                  <a:lnTo>
                    <a:pt x="4303" y="22938"/>
                  </a:lnTo>
                  <a:lnTo>
                    <a:pt x="4358" y="21147"/>
                  </a:lnTo>
                  <a:lnTo>
                    <a:pt x="4655" y="18033"/>
                  </a:lnTo>
                  <a:lnTo>
                    <a:pt x="4616" y="16171"/>
                  </a:lnTo>
                  <a:lnTo>
                    <a:pt x="3059" y="14027"/>
                  </a:lnTo>
                  <a:lnTo>
                    <a:pt x="1119" y="11743"/>
                  </a:lnTo>
                  <a:lnTo>
                    <a:pt x="55" y="10624"/>
                  </a:lnTo>
                  <a:lnTo>
                    <a:pt x="0" y="9725"/>
                  </a:lnTo>
                  <a:lnTo>
                    <a:pt x="8" y="8887"/>
                  </a:lnTo>
                  <a:lnTo>
                    <a:pt x="321" y="7675"/>
                  </a:lnTo>
                  <a:lnTo>
                    <a:pt x="1080" y="6321"/>
                  </a:lnTo>
                  <a:lnTo>
                    <a:pt x="1932" y="6173"/>
                  </a:lnTo>
                  <a:lnTo>
                    <a:pt x="4029" y="6713"/>
                  </a:lnTo>
                  <a:lnTo>
                    <a:pt x="6212" y="7863"/>
                  </a:lnTo>
                  <a:lnTo>
                    <a:pt x="7370" y="10452"/>
                  </a:lnTo>
                  <a:lnTo>
                    <a:pt x="8262" y="10820"/>
                  </a:lnTo>
                  <a:lnTo>
                    <a:pt x="9873" y="10812"/>
                  </a:lnTo>
                  <a:lnTo>
                    <a:pt x="13996" y="10475"/>
                  </a:lnTo>
                  <a:lnTo>
                    <a:pt x="15021" y="10515"/>
                  </a:lnTo>
                  <a:lnTo>
                    <a:pt x="16891" y="9897"/>
                  </a:lnTo>
                  <a:lnTo>
                    <a:pt x="18753" y="8809"/>
                  </a:lnTo>
                  <a:lnTo>
                    <a:pt x="19293" y="7683"/>
                  </a:lnTo>
                  <a:lnTo>
                    <a:pt x="19723" y="5140"/>
                  </a:lnTo>
                  <a:lnTo>
                    <a:pt x="20114" y="579"/>
                  </a:lnTo>
                  <a:lnTo>
                    <a:pt x="21068" y="532"/>
                  </a:lnTo>
                  <a:lnTo>
                    <a:pt x="23666" y="2151"/>
                  </a:lnTo>
                  <a:lnTo>
                    <a:pt x="24229" y="2261"/>
                  </a:lnTo>
                  <a:lnTo>
                    <a:pt x="24769" y="2206"/>
                  </a:lnTo>
                  <a:lnTo>
                    <a:pt x="25676" y="1400"/>
                  </a:lnTo>
                  <a:lnTo>
                    <a:pt x="26779" y="743"/>
                  </a:lnTo>
                  <a:lnTo>
                    <a:pt x="27601" y="759"/>
                  </a:lnTo>
                  <a:lnTo>
                    <a:pt x="30621" y="0"/>
                  </a:lnTo>
                  <a:lnTo>
                    <a:pt x="32240" y="1377"/>
                  </a:lnTo>
                  <a:lnTo>
                    <a:pt x="33257" y="180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7" name="Freeform: Shape 596">
              <a:extLst>
                <a:ext uri="{FF2B5EF4-FFF2-40B4-BE49-F238E27FC236}">
                  <a16:creationId xmlns:a16="http://schemas.microsoft.com/office/drawing/2014/main" id="{3544C692-F5C0-F716-0CEA-6A6B7775A9E4}"/>
                </a:ext>
              </a:extLst>
            </p:cNvPr>
            <p:cNvSpPr>
              <a:spLocks/>
            </p:cNvSpPr>
            <p:nvPr/>
          </p:nvSpPr>
          <p:spPr>
            <a:xfrm>
              <a:off x="7267663" y="4376397"/>
              <a:ext cx="67430" cy="136378"/>
            </a:xfrm>
            <a:custGeom>
              <a:avLst/>
              <a:gdLst>
                <a:gd name="connsiteX0" fmla="*/ 62181 w 67430"/>
                <a:gd name="connsiteY0" fmla="*/ 15334 h 136378"/>
                <a:gd name="connsiteX1" fmla="*/ 61273 w 67430"/>
                <a:gd name="connsiteY1" fmla="*/ 16766 h 136378"/>
                <a:gd name="connsiteX2" fmla="*/ 59880 w 67430"/>
                <a:gd name="connsiteY2" fmla="*/ 19723 h 136378"/>
                <a:gd name="connsiteX3" fmla="*/ 59818 w 67430"/>
                <a:gd name="connsiteY3" fmla="*/ 22031 h 136378"/>
                <a:gd name="connsiteX4" fmla="*/ 63135 w 67430"/>
                <a:gd name="connsiteY4" fmla="*/ 26897 h 136378"/>
                <a:gd name="connsiteX5" fmla="*/ 63519 w 67430"/>
                <a:gd name="connsiteY5" fmla="*/ 27390 h 136378"/>
                <a:gd name="connsiteX6" fmla="*/ 64371 w 67430"/>
                <a:gd name="connsiteY6" fmla="*/ 28149 h 136378"/>
                <a:gd name="connsiteX7" fmla="*/ 64833 w 67430"/>
                <a:gd name="connsiteY7" fmla="*/ 29056 h 136378"/>
                <a:gd name="connsiteX8" fmla="*/ 65232 w 67430"/>
                <a:gd name="connsiteY8" fmla="*/ 31450 h 136378"/>
                <a:gd name="connsiteX9" fmla="*/ 65459 w 67430"/>
                <a:gd name="connsiteY9" fmla="*/ 34149 h 136378"/>
                <a:gd name="connsiteX10" fmla="*/ 65725 w 67430"/>
                <a:gd name="connsiteY10" fmla="*/ 35964 h 136378"/>
                <a:gd name="connsiteX11" fmla="*/ 67329 w 67430"/>
                <a:gd name="connsiteY11" fmla="*/ 38515 h 136378"/>
                <a:gd name="connsiteX12" fmla="*/ 67430 w 67430"/>
                <a:gd name="connsiteY12" fmla="*/ 39540 h 136378"/>
                <a:gd name="connsiteX13" fmla="*/ 66319 w 67430"/>
                <a:gd name="connsiteY13" fmla="*/ 43350 h 136378"/>
                <a:gd name="connsiteX14" fmla="*/ 66053 w 67430"/>
                <a:gd name="connsiteY14" fmla="*/ 43757 h 136378"/>
                <a:gd name="connsiteX15" fmla="*/ 65764 w 67430"/>
                <a:gd name="connsiteY15" fmla="*/ 43858 h 136378"/>
                <a:gd name="connsiteX16" fmla="*/ 64043 w 67430"/>
                <a:gd name="connsiteY16" fmla="*/ 43530 h 136378"/>
                <a:gd name="connsiteX17" fmla="*/ 63307 w 67430"/>
                <a:gd name="connsiteY17" fmla="*/ 43944 h 136378"/>
                <a:gd name="connsiteX18" fmla="*/ 62369 w 67430"/>
                <a:gd name="connsiteY18" fmla="*/ 45235 h 136378"/>
                <a:gd name="connsiteX19" fmla="*/ 61797 w 67430"/>
                <a:gd name="connsiteY19" fmla="*/ 46526 h 136378"/>
                <a:gd name="connsiteX20" fmla="*/ 61766 w 67430"/>
                <a:gd name="connsiteY20" fmla="*/ 47066 h 136378"/>
                <a:gd name="connsiteX21" fmla="*/ 63292 w 67430"/>
                <a:gd name="connsiteY21" fmla="*/ 49460 h 136378"/>
                <a:gd name="connsiteX22" fmla="*/ 62329 w 67430"/>
                <a:gd name="connsiteY22" fmla="*/ 52910 h 136378"/>
                <a:gd name="connsiteX23" fmla="*/ 61344 w 67430"/>
                <a:gd name="connsiteY23" fmla="*/ 55061 h 136378"/>
                <a:gd name="connsiteX24" fmla="*/ 59576 w 67430"/>
                <a:gd name="connsiteY24" fmla="*/ 56290 h 136378"/>
                <a:gd name="connsiteX25" fmla="*/ 57995 w 67430"/>
                <a:gd name="connsiteY25" fmla="*/ 56579 h 136378"/>
                <a:gd name="connsiteX26" fmla="*/ 56892 w 67430"/>
                <a:gd name="connsiteY26" fmla="*/ 57158 h 136378"/>
                <a:gd name="connsiteX27" fmla="*/ 56251 w 67430"/>
                <a:gd name="connsiteY27" fmla="*/ 57917 h 136378"/>
                <a:gd name="connsiteX28" fmla="*/ 56344 w 67430"/>
                <a:gd name="connsiteY28" fmla="*/ 60381 h 136378"/>
                <a:gd name="connsiteX29" fmla="*/ 54013 w 67430"/>
                <a:gd name="connsiteY29" fmla="*/ 62627 h 136378"/>
                <a:gd name="connsiteX30" fmla="*/ 52722 w 67430"/>
                <a:gd name="connsiteY30" fmla="*/ 64199 h 136378"/>
                <a:gd name="connsiteX31" fmla="*/ 52096 w 67430"/>
                <a:gd name="connsiteY31" fmla="*/ 65146 h 136378"/>
                <a:gd name="connsiteX32" fmla="*/ 52362 w 67430"/>
                <a:gd name="connsiteY32" fmla="*/ 68041 h 136378"/>
                <a:gd name="connsiteX33" fmla="*/ 51533 w 67430"/>
                <a:gd name="connsiteY33" fmla="*/ 70966 h 136378"/>
                <a:gd name="connsiteX34" fmla="*/ 50094 w 67430"/>
                <a:gd name="connsiteY34" fmla="*/ 73274 h 136378"/>
                <a:gd name="connsiteX35" fmla="*/ 46870 w 67430"/>
                <a:gd name="connsiteY35" fmla="*/ 73775 h 136378"/>
                <a:gd name="connsiteX36" fmla="*/ 44163 w 67430"/>
                <a:gd name="connsiteY36" fmla="*/ 74057 h 136378"/>
                <a:gd name="connsiteX37" fmla="*/ 43240 w 67430"/>
                <a:gd name="connsiteY37" fmla="*/ 79932 h 136378"/>
                <a:gd name="connsiteX38" fmla="*/ 43287 w 67430"/>
                <a:gd name="connsiteY38" fmla="*/ 83648 h 136378"/>
                <a:gd name="connsiteX39" fmla="*/ 43037 w 67430"/>
                <a:gd name="connsiteY39" fmla="*/ 87443 h 136378"/>
                <a:gd name="connsiteX40" fmla="*/ 42591 w 67430"/>
                <a:gd name="connsiteY40" fmla="*/ 88992 h 136378"/>
                <a:gd name="connsiteX41" fmla="*/ 42779 w 67430"/>
                <a:gd name="connsiteY41" fmla="*/ 91167 h 136378"/>
                <a:gd name="connsiteX42" fmla="*/ 42575 w 67430"/>
                <a:gd name="connsiteY42" fmla="*/ 96088 h 136378"/>
                <a:gd name="connsiteX43" fmla="*/ 42215 w 67430"/>
                <a:gd name="connsiteY43" fmla="*/ 99960 h 136378"/>
                <a:gd name="connsiteX44" fmla="*/ 42692 w 67430"/>
                <a:gd name="connsiteY44" fmla="*/ 101001 h 136378"/>
                <a:gd name="connsiteX45" fmla="*/ 42966 w 67430"/>
                <a:gd name="connsiteY45" fmla="*/ 103277 h 136378"/>
                <a:gd name="connsiteX46" fmla="*/ 42951 w 67430"/>
                <a:gd name="connsiteY46" fmla="*/ 105632 h 136378"/>
                <a:gd name="connsiteX47" fmla="*/ 43639 w 67430"/>
                <a:gd name="connsiteY47" fmla="*/ 107267 h 136378"/>
                <a:gd name="connsiteX48" fmla="*/ 44390 w 67430"/>
                <a:gd name="connsiteY48" fmla="*/ 108699 h 136378"/>
                <a:gd name="connsiteX49" fmla="*/ 44367 w 67430"/>
                <a:gd name="connsiteY49" fmla="*/ 109434 h 136378"/>
                <a:gd name="connsiteX50" fmla="*/ 43968 w 67430"/>
                <a:gd name="connsiteY50" fmla="*/ 109896 h 136378"/>
                <a:gd name="connsiteX51" fmla="*/ 43631 w 67430"/>
                <a:gd name="connsiteY51" fmla="*/ 110498 h 136378"/>
                <a:gd name="connsiteX52" fmla="*/ 43631 w 67430"/>
                <a:gd name="connsiteY52" fmla="*/ 116037 h 136378"/>
                <a:gd name="connsiteX53" fmla="*/ 43772 w 67430"/>
                <a:gd name="connsiteY53" fmla="*/ 117696 h 136378"/>
                <a:gd name="connsiteX54" fmla="*/ 43569 w 67430"/>
                <a:gd name="connsiteY54" fmla="*/ 118744 h 136378"/>
                <a:gd name="connsiteX55" fmla="*/ 42990 w 67430"/>
                <a:gd name="connsiteY55" fmla="*/ 119620 h 136378"/>
                <a:gd name="connsiteX56" fmla="*/ 43217 w 67430"/>
                <a:gd name="connsiteY56" fmla="*/ 122421 h 136378"/>
                <a:gd name="connsiteX57" fmla="*/ 43686 w 67430"/>
                <a:gd name="connsiteY57" fmla="*/ 124205 h 136378"/>
                <a:gd name="connsiteX58" fmla="*/ 44156 w 67430"/>
                <a:gd name="connsiteY58" fmla="*/ 125519 h 136378"/>
                <a:gd name="connsiteX59" fmla="*/ 43702 w 67430"/>
                <a:gd name="connsiteY59" fmla="*/ 126615 h 136378"/>
                <a:gd name="connsiteX60" fmla="*/ 43303 w 67430"/>
                <a:gd name="connsiteY60" fmla="*/ 128062 h 136378"/>
                <a:gd name="connsiteX61" fmla="*/ 42700 w 67430"/>
                <a:gd name="connsiteY61" fmla="*/ 131755 h 136378"/>
                <a:gd name="connsiteX62" fmla="*/ 42661 w 67430"/>
                <a:gd name="connsiteY62" fmla="*/ 133038 h 136378"/>
                <a:gd name="connsiteX63" fmla="*/ 33453 w 67430"/>
                <a:gd name="connsiteY63" fmla="*/ 133937 h 136378"/>
                <a:gd name="connsiteX64" fmla="*/ 23157 w 67430"/>
                <a:gd name="connsiteY64" fmla="*/ 135416 h 136378"/>
                <a:gd name="connsiteX65" fmla="*/ 18862 w 67430"/>
                <a:gd name="connsiteY65" fmla="*/ 136378 h 136378"/>
                <a:gd name="connsiteX66" fmla="*/ 18612 w 67430"/>
                <a:gd name="connsiteY66" fmla="*/ 135635 h 136378"/>
                <a:gd name="connsiteX67" fmla="*/ 22273 w 67430"/>
                <a:gd name="connsiteY67" fmla="*/ 134673 h 136378"/>
                <a:gd name="connsiteX68" fmla="*/ 21514 w 67430"/>
                <a:gd name="connsiteY68" fmla="*/ 131786 h 136378"/>
                <a:gd name="connsiteX69" fmla="*/ 19230 w 67430"/>
                <a:gd name="connsiteY69" fmla="*/ 128375 h 136378"/>
                <a:gd name="connsiteX70" fmla="*/ 18338 w 67430"/>
                <a:gd name="connsiteY70" fmla="*/ 127749 h 136378"/>
                <a:gd name="connsiteX71" fmla="*/ 17877 w 67430"/>
                <a:gd name="connsiteY71" fmla="*/ 126051 h 136378"/>
                <a:gd name="connsiteX72" fmla="*/ 18432 w 67430"/>
                <a:gd name="connsiteY72" fmla="*/ 124940 h 136378"/>
                <a:gd name="connsiteX73" fmla="*/ 18166 w 67430"/>
                <a:gd name="connsiteY73" fmla="*/ 124189 h 136378"/>
                <a:gd name="connsiteX74" fmla="*/ 17978 w 67430"/>
                <a:gd name="connsiteY74" fmla="*/ 121889 h 136378"/>
                <a:gd name="connsiteX75" fmla="*/ 16852 w 67430"/>
                <a:gd name="connsiteY75" fmla="*/ 119347 h 136378"/>
                <a:gd name="connsiteX76" fmla="*/ 18909 w 67430"/>
                <a:gd name="connsiteY76" fmla="*/ 119245 h 136378"/>
                <a:gd name="connsiteX77" fmla="*/ 18909 w 67430"/>
                <a:gd name="connsiteY77" fmla="*/ 111069 h 136378"/>
                <a:gd name="connsiteX78" fmla="*/ 18909 w 67430"/>
                <a:gd name="connsiteY78" fmla="*/ 103215 h 136378"/>
                <a:gd name="connsiteX79" fmla="*/ 18909 w 67430"/>
                <a:gd name="connsiteY79" fmla="*/ 96518 h 136378"/>
                <a:gd name="connsiteX80" fmla="*/ 18909 w 67430"/>
                <a:gd name="connsiteY80" fmla="*/ 91213 h 136378"/>
                <a:gd name="connsiteX81" fmla="*/ 18510 w 67430"/>
                <a:gd name="connsiteY81" fmla="*/ 84853 h 136378"/>
                <a:gd name="connsiteX82" fmla="*/ 18456 w 67430"/>
                <a:gd name="connsiteY82" fmla="*/ 80182 h 136378"/>
                <a:gd name="connsiteX83" fmla="*/ 18369 w 67430"/>
                <a:gd name="connsiteY83" fmla="*/ 74018 h 136378"/>
                <a:gd name="connsiteX84" fmla="*/ 17626 w 67430"/>
                <a:gd name="connsiteY84" fmla="*/ 72093 h 136378"/>
                <a:gd name="connsiteX85" fmla="*/ 14513 w 67430"/>
                <a:gd name="connsiteY85" fmla="*/ 68831 h 136378"/>
                <a:gd name="connsiteX86" fmla="*/ 13660 w 67430"/>
                <a:gd name="connsiteY86" fmla="*/ 67141 h 136378"/>
                <a:gd name="connsiteX87" fmla="*/ 13511 w 67430"/>
                <a:gd name="connsiteY87" fmla="*/ 64896 h 136378"/>
                <a:gd name="connsiteX88" fmla="*/ 12815 w 67430"/>
                <a:gd name="connsiteY88" fmla="*/ 62587 h 136378"/>
                <a:gd name="connsiteX89" fmla="*/ 12776 w 67430"/>
                <a:gd name="connsiteY89" fmla="*/ 58543 h 136378"/>
                <a:gd name="connsiteX90" fmla="*/ 12721 w 67430"/>
                <a:gd name="connsiteY90" fmla="*/ 53833 h 136378"/>
                <a:gd name="connsiteX91" fmla="*/ 12439 w 67430"/>
                <a:gd name="connsiteY91" fmla="*/ 53074 h 136378"/>
                <a:gd name="connsiteX92" fmla="*/ 9060 w 67430"/>
                <a:gd name="connsiteY92" fmla="*/ 50829 h 136378"/>
                <a:gd name="connsiteX93" fmla="*/ 4279 w 67430"/>
                <a:gd name="connsiteY93" fmla="*/ 47645 h 136378"/>
                <a:gd name="connsiteX94" fmla="*/ 634 w 67430"/>
                <a:gd name="connsiteY94" fmla="*/ 45219 h 136378"/>
                <a:gd name="connsiteX95" fmla="*/ 368 w 67430"/>
                <a:gd name="connsiteY95" fmla="*/ 45040 h 136378"/>
                <a:gd name="connsiteX96" fmla="*/ 0 w 67430"/>
                <a:gd name="connsiteY96" fmla="*/ 44445 h 136378"/>
                <a:gd name="connsiteX97" fmla="*/ 532 w 67430"/>
                <a:gd name="connsiteY97" fmla="*/ 37263 h 136378"/>
                <a:gd name="connsiteX98" fmla="*/ 1283 w 67430"/>
                <a:gd name="connsiteY98" fmla="*/ 36324 h 136378"/>
                <a:gd name="connsiteX99" fmla="*/ 2449 w 67430"/>
                <a:gd name="connsiteY99" fmla="*/ 33367 h 136378"/>
                <a:gd name="connsiteX100" fmla="*/ 3012 w 67430"/>
                <a:gd name="connsiteY100" fmla="*/ 30973 h 136378"/>
                <a:gd name="connsiteX101" fmla="*/ 3536 w 67430"/>
                <a:gd name="connsiteY101" fmla="*/ 30981 h 136378"/>
                <a:gd name="connsiteX102" fmla="*/ 4272 w 67430"/>
                <a:gd name="connsiteY102" fmla="*/ 30206 h 136378"/>
                <a:gd name="connsiteX103" fmla="*/ 4866 w 67430"/>
                <a:gd name="connsiteY103" fmla="*/ 29064 h 136378"/>
                <a:gd name="connsiteX104" fmla="*/ 5500 w 67430"/>
                <a:gd name="connsiteY104" fmla="*/ 29314 h 136378"/>
                <a:gd name="connsiteX105" fmla="*/ 6564 w 67430"/>
                <a:gd name="connsiteY105" fmla="*/ 29533 h 136378"/>
                <a:gd name="connsiteX106" fmla="*/ 7049 w 67430"/>
                <a:gd name="connsiteY106" fmla="*/ 29127 h 136378"/>
                <a:gd name="connsiteX107" fmla="*/ 6986 w 67430"/>
                <a:gd name="connsiteY107" fmla="*/ 28243 h 136378"/>
                <a:gd name="connsiteX108" fmla="*/ 7339 w 67430"/>
                <a:gd name="connsiteY108" fmla="*/ 27351 h 136378"/>
                <a:gd name="connsiteX109" fmla="*/ 8176 w 67430"/>
                <a:gd name="connsiteY109" fmla="*/ 26944 h 136378"/>
                <a:gd name="connsiteX110" fmla="*/ 8395 w 67430"/>
                <a:gd name="connsiteY110" fmla="*/ 26146 h 136378"/>
                <a:gd name="connsiteX111" fmla="*/ 8395 w 67430"/>
                <a:gd name="connsiteY111" fmla="*/ 25223 h 136378"/>
                <a:gd name="connsiteX112" fmla="*/ 9114 w 67430"/>
                <a:gd name="connsiteY112" fmla="*/ 24980 h 136378"/>
                <a:gd name="connsiteX113" fmla="*/ 10350 w 67430"/>
                <a:gd name="connsiteY113" fmla="*/ 25019 h 136378"/>
                <a:gd name="connsiteX114" fmla="*/ 11352 w 67430"/>
                <a:gd name="connsiteY114" fmla="*/ 24730 h 136378"/>
                <a:gd name="connsiteX115" fmla="*/ 12158 w 67430"/>
                <a:gd name="connsiteY115" fmla="*/ 24261 h 136378"/>
                <a:gd name="connsiteX116" fmla="*/ 13206 w 67430"/>
                <a:gd name="connsiteY116" fmla="*/ 22399 h 136378"/>
                <a:gd name="connsiteX117" fmla="*/ 13793 w 67430"/>
                <a:gd name="connsiteY117" fmla="*/ 21749 h 136378"/>
                <a:gd name="connsiteX118" fmla="*/ 13973 w 67430"/>
                <a:gd name="connsiteY118" fmla="*/ 21288 h 136378"/>
                <a:gd name="connsiteX119" fmla="*/ 14567 w 67430"/>
                <a:gd name="connsiteY119" fmla="*/ 20881 h 136378"/>
                <a:gd name="connsiteX120" fmla="*/ 16202 w 67430"/>
                <a:gd name="connsiteY120" fmla="*/ 20693 h 136378"/>
                <a:gd name="connsiteX121" fmla="*/ 17525 w 67430"/>
                <a:gd name="connsiteY121" fmla="*/ 20834 h 136378"/>
                <a:gd name="connsiteX122" fmla="*/ 18369 w 67430"/>
                <a:gd name="connsiteY122" fmla="*/ 21913 h 136378"/>
                <a:gd name="connsiteX123" fmla="*/ 24026 w 67430"/>
                <a:gd name="connsiteY123" fmla="*/ 20967 h 136378"/>
                <a:gd name="connsiteX124" fmla="*/ 26717 w 67430"/>
                <a:gd name="connsiteY124" fmla="*/ 21522 h 136378"/>
                <a:gd name="connsiteX125" fmla="*/ 32217 w 67430"/>
                <a:gd name="connsiteY125" fmla="*/ 16828 h 136378"/>
                <a:gd name="connsiteX126" fmla="*/ 33461 w 67430"/>
                <a:gd name="connsiteY126" fmla="*/ 15443 h 136378"/>
                <a:gd name="connsiteX127" fmla="*/ 35127 w 67430"/>
                <a:gd name="connsiteY127" fmla="*/ 12126 h 136378"/>
                <a:gd name="connsiteX128" fmla="*/ 35698 w 67430"/>
                <a:gd name="connsiteY128" fmla="*/ 10859 h 136378"/>
                <a:gd name="connsiteX129" fmla="*/ 36215 w 67430"/>
                <a:gd name="connsiteY129" fmla="*/ 8575 h 136378"/>
                <a:gd name="connsiteX130" fmla="*/ 35127 w 67430"/>
                <a:gd name="connsiteY130" fmla="*/ 4358 h 136378"/>
                <a:gd name="connsiteX131" fmla="*/ 35190 w 67430"/>
                <a:gd name="connsiteY131" fmla="*/ 3607 h 136378"/>
                <a:gd name="connsiteX132" fmla="*/ 37459 w 67430"/>
                <a:gd name="connsiteY132" fmla="*/ 2699 h 136378"/>
                <a:gd name="connsiteX133" fmla="*/ 40291 w 67430"/>
                <a:gd name="connsiteY133" fmla="*/ 1995 h 136378"/>
                <a:gd name="connsiteX134" fmla="*/ 41386 w 67430"/>
                <a:gd name="connsiteY134" fmla="*/ 1940 h 136378"/>
                <a:gd name="connsiteX135" fmla="*/ 42114 w 67430"/>
                <a:gd name="connsiteY135" fmla="*/ 1580 h 136378"/>
                <a:gd name="connsiteX136" fmla="*/ 43146 w 67430"/>
                <a:gd name="connsiteY136" fmla="*/ 665 h 136378"/>
                <a:gd name="connsiteX137" fmla="*/ 44828 w 67430"/>
                <a:gd name="connsiteY137" fmla="*/ 0 h 136378"/>
                <a:gd name="connsiteX138" fmla="*/ 45822 w 67430"/>
                <a:gd name="connsiteY138" fmla="*/ 219 h 136378"/>
                <a:gd name="connsiteX139" fmla="*/ 46432 w 67430"/>
                <a:gd name="connsiteY139" fmla="*/ 352 h 136378"/>
                <a:gd name="connsiteX140" fmla="*/ 52393 w 67430"/>
                <a:gd name="connsiteY140" fmla="*/ 5930 h 136378"/>
                <a:gd name="connsiteX141" fmla="*/ 54983 w 67430"/>
                <a:gd name="connsiteY141" fmla="*/ 8747 h 136378"/>
                <a:gd name="connsiteX142" fmla="*/ 55672 w 67430"/>
                <a:gd name="connsiteY142" fmla="*/ 10186 h 136378"/>
                <a:gd name="connsiteX143" fmla="*/ 57010 w 67430"/>
                <a:gd name="connsiteY143" fmla="*/ 11227 h 136378"/>
                <a:gd name="connsiteX144" fmla="*/ 58981 w 67430"/>
                <a:gd name="connsiteY144" fmla="*/ 11868 h 136378"/>
                <a:gd name="connsiteX145" fmla="*/ 60780 w 67430"/>
                <a:gd name="connsiteY145" fmla="*/ 13300 h 136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67430" h="136378">
                  <a:moveTo>
                    <a:pt x="62181" y="15334"/>
                  </a:moveTo>
                  <a:lnTo>
                    <a:pt x="61273" y="16766"/>
                  </a:lnTo>
                  <a:lnTo>
                    <a:pt x="59880" y="19723"/>
                  </a:lnTo>
                  <a:lnTo>
                    <a:pt x="59818" y="22031"/>
                  </a:lnTo>
                  <a:lnTo>
                    <a:pt x="63135" y="26897"/>
                  </a:lnTo>
                  <a:lnTo>
                    <a:pt x="63519" y="27390"/>
                  </a:lnTo>
                  <a:lnTo>
                    <a:pt x="64371" y="28149"/>
                  </a:lnTo>
                  <a:lnTo>
                    <a:pt x="64833" y="29056"/>
                  </a:lnTo>
                  <a:lnTo>
                    <a:pt x="65232" y="31450"/>
                  </a:lnTo>
                  <a:lnTo>
                    <a:pt x="65459" y="34149"/>
                  </a:lnTo>
                  <a:lnTo>
                    <a:pt x="65725" y="35964"/>
                  </a:lnTo>
                  <a:lnTo>
                    <a:pt x="67329" y="38515"/>
                  </a:lnTo>
                  <a:lnTo>
                    <a:pt x="67430" y="39540"/>
                  </a:lnTo>
                  <a:lnTo>
                    <a:pt x="66319" y="43350"/>
                  </a:lnTo>
                  <a:lnTo>
                    <a:pt x="66053" y="43757"/>
                  </a:lnTo>
                  <a:lnTo>
                    <a:pt x="65764" y="43858"/>
                  </a:lnTo>
                  <a:lnTo>
                    <a:pt x="64043" y="43530"/>
                  </a:lnTo>
                  <a:lnTo>
                    <a:pt x="63307" y="43944"/>
                  </a:lnTo>
                  <a:lnTo>
                    <a:pt x="62369" y="45235"/>
                  </a:lnTo>
                  <a:lnTo>
                    <a:pt x="61797" y="46526"/>
                  </a:lnTo>
                  <a:lnTo>
                    <a:pt x="61766" y="47066"/>
                  </a:lnTo>
                  <a:lnTo>
                    <a:pt x="63292" y="49460"/>
                  </a:lnTo>
                  <a:lnTo>
                    <a:pt x="62329" y="52910"/>
                  </a:lnTo>
                  <a:lnTo>
                    <a:pt x="61344" y="55061"/>
                  </a:lnTo>
                  <a:lnTo>
                    <a:pt x="59576" y="56290"/>
                  </a:lnTo>
                  <a:lnTo>
                    <a:pt x="57995" y="56579"/>
                  </a:lnTo>
                  <a:lnTo>
                    <a:pt x="56892" y="57158"/>
                  </a:lnTo>
                  <a:lnTo>
                    <a:pt x="56251" y="57917"/>
                  </a:lnTo>
                  <a:lnTo>
                    <a:pt x="56344" y="60381"/>
                  </a:lnTo>
                  <a:lnTo>
                    <a:pt x="54013" y="62627"/>
                  </a:lnTo>
                  <a:lnTo>
                    <a:pt x="52722" y="64199"/>
                  </a:lnTo>
                  <a:lnTo>
                    <a:pt x="52096" y="65146"/>
                  </a:lnTo>
                  <a:lnTo>
                    <a:pt x="52362" y="68041"/>
                  </a:lnTo>
                  <a:lnTo>
                    <a:pt x="51533" y="70966"/>
                  </a:lnTo>
                  <a:lnTo>
                    <a:pt x="50094" y="73274"/>
                  </a:lnTo>
                  <a:lnTo>
                    <a:pt x="46870" y="73775"/>
                  </a:lnTo>
                  <a:lnTo>
                    <a:pt x="44163" y="74057"/>
                  </a:lnTo>
                  <a:lnTo>
                    <a:pt x="43240" y="79932"/>
                  </a:lnTo>
                  <a:lnTo>
                    <a:pt x="43287" y="83648"/>
                  </a:lnTo>
                  <a:lnTo>
                    <a:pt x="43037" y="87443"/>
                  </a:lnTo>
                  <a:lnTo>
                    <a:pt x="42591" y="88992"/>
                  </a:lnTo>
                  <a:lnTo>
                    <a:pt x="42779" y="91167"/>
                  </a:lnTo>
                  <a:lnTo>
                    <a:pt x="42575" y="96088"/>
                  </a:lnTo>
                  <a:lnTo>
                    <a:pt x="42215" y="99960"/>
                  </a:lnTo>
                  <a:lnTo>
                    <a:pt x="42692" y="101001"/>
                  </a:lnTo>
                  <a:lnTo>
                    <a:pt x="42966" y="103277"/>
                  </a:lnTo>
                  <a:lnTo>
                    <a:pt x="42951" y="105632"/>
                  </a:lnTo>
                  <a:lnTo>
                    <a:pt x="43639" y="107267"/>
                  </a:lnTo>
                  <a:lnTo>
                    <a:pt x="44390" y="108699"/>
                  </a:lnTo>
                  <a:lnTo>
                    <a:pt x="44367" y="109434"/>
                  </a:lnTo>
                  <a:lnTo>
                    <a:pt x="43968" y="109896"/>
                  </a:lnTo>
                  <a:lnTo>
                    <a:pt x="43631" y="110498"/>
                  </a:lnTo>
                  <a:lnTo>
                    <a:pt x="43631" y="116037"/>
                  </a:lnTo>
                  <a:lnTo>
                    <a:pt x="43772" y="117696"/>
                  </a:lnTo>
                  <a:lnTo>
                    <a:pt x="43569" y="118744"/>
                  </a:lnTo>
                  <a:lnTo>
                    <a:pt x="42990" y="119620"/>
                  </a:lnTo>
                  <a:lnTo>
                    <a:pt x="43217" y="122421"/>
                  </a:lnTo>
                  <a:lnTo>
                    <a:pt x="43686" y="124205"/>
                  </a:lnTo>
                  <a:lnTo>
                    <a:pt x="44156" y="125519"/>
                  </a:lnTo>
                  <a:lnTo>
                    <a:pt x="43702" y="126615"/>
                  </a:lnTo>
                  <a:lnTo>
                    <a:pt x="43303" y="128062"/>
                  </a:lnTo>
                  <a:lnTo>
                    <a:pt x="42700" y="131755"/>
                  </a:lnTo>
                  <a:lnTo>
                    <a:pt x="42661" y="133038"/>
                  </a:lnTo>
                  <a:lnTo>
                    <a:pt x="33453" y="133937"/>
                  </a:lnTo>
                  <a:lnTo>
                    <a:pt x="23157" y="135416"/>
                  </a:lnTo>
                  <a:lnTo>
                    <a:pt x="18862" y="136378"/>
                  </a:lnTo>
                  <a:lnTo>
                    <a:pt x="18612" y="135635"/>
                  </a:lnTo>
                  <a:lnTo>
                    <a:pt x="22273" y="134673"/>
                  </a:lnTo>
                  <a:lnTo>
                    <a:pt x="21514" y="131786"/>
                  </a:lnTo>
                  <a:lnTo>
                    <a:pt x="19230" y="128375"/>
                  </a:lnTo>
                  <a:lnTo>
                    <a:pt x="18338" y="127749"/>
                  </a:lnTo>
                  <a:lnTo>
                    <a:pt x="17877" y="126051"/>
                  </a:lnTo>
                  <a:lnTo>
                    <a:pt x="18432" y="124940"/>
                  </a:lnTo>
                  <a:lnTo>
                    <a:pt x="18166" y="124189"/>
                  </a:lnTo>
                  <a:lnTo>
                    <a:pt x="17978" y="121889"/>
                  </a:lnTo>
                  <a:lnTo>
                    <a:pt x="16852" y="119347"/>
                  </a:lnTo>
                  <a:lnTo>
                    <a:pt x="18909" y="119245"/>
                  </a:lnTo>
                  <a:lnTo>
                    <a:pt x="18909" y="111069"/>
                  </a:lnTo>
                  <a:lnTo>
                    <a:pt x="18909" y="103215"/>
                  </a:lnTo>
                  <a:lnTo>
                    <a:pt x="18909" y="96518"/>
                  </a:lnTo>
                  <a:lnTo>
                    <a:pt x="18909" y="91213"/>
                  </a:lnTo>
                  <a:lnTo>
                    <a:pt x="18510" y="84853"/>
                  </a:lnTo>
                  <a:lnTo>
                    <a:pt x="18456" y="80182"/>
                  </a:lnTo>
                  <a:lnTo>
                    <a:pt x="18369" y="74018"/>
                  </a:lnTo>
                  <a:lnTo>
                    <a:pt x="17626" y="72093"/>
                  </a:lnTo>
                  <a:lnTo>
                    <a:pt x="14513" y="68831"/>
                  </a:lnTo>
                  <a:lnTo>
                    <a:pt x="13660" y="67141"/>
                  </a:lnTo>
                  <a:lnTo>
                    <a:pt x="13511" y="64896"/>
                  </a:lnTo>
                  <a:lnTo>
                    <a:pt x="12815" y="62587"/>
                  </a:lnTo>
                  <a:lnTo>
                    <a:pt x="12776" y="58543"/>
                  </a:lnTo>
                  <a:lnTo>
                    <a:pt x="12721" y="53833"/>
                  </a:lnTo>
                  <a:lnTo>
                    <a:pt x="12439" y="53074"/>
                  </a:lnTo>
                  <a:lnTo>
                    <a:pt x="9060" y="50829"/>
                  </a:lnTo>
                  <a:lnTo>
                    <a:pt x="4279" y="47645"/>
                  </a:lnTo>
                  <a:lnTo>
                    <a:pt x="634" y="45219"/>
                  </a:lnTo>
                  <a:lnTo>
                    <a:pt x="368" y="45040"/>
                  </a:lnTo>
                  <a:lnTo>
                    <a:pt x="0" y="44445"/>
                  </a:lnTo>
                  <a:lnTo>
                    <a:pt x="532" y="37263"/>
                  </a:lnTo>
                  <a:lnTo>
                    <a:pt x="1283" y="36324"/>
                  </a:lnTo>
                  <a:lnTo>
                    <a:pt x="2449" y="33367"/>
                  </a:lnTo>
                  <a:lnTo>
                    <a:pt x="3012" y="30973"/>
                  </a:lnTo>
                  <a:lnTo>
                    <a:pt x="3536" y="30981"/>
                  </a:lnTo>
                  <a:lnTo>
                    <a:pt x="4272" y="30206"/>
                  </a:lnTo>
                  <a:lnTo>
                    <a:pt x="4866" y="29064"/>
                  </a:lnTo>
                  <a:lnTo>
                    <a:pt x="5500" y="29314"/>
                  </a:lnTo>
                  <a:lnTo>
                    <a:pt x="6564" y="29533"/>
                  </a:lnTo>
                  <a:lnTo>
                    <a:pt x="7049" y="29127"/>
                  </a:lnTo>
                  <a:lnTo>
                    <a:pt x="6986" y="28243"/>
                  </a:lnTo>
                  <a:lnTo>
                    <a:pt x="7339" y="27351"/>
                  </a:lnTo>
                  <a:lnTo>
                    <a:pt x="8176" y="26944"/>
                  </a:lnTo>
                  <a:lnTo>
                    <a:pt x="8395" y="26146"/>
                  </a:lnTo>
                  <a:lnTo>
                    <a:pt x="8395" y="25223"/>
                  </a:lnTo>
                  <a:lnTo>
                    <a:pt x="9114" y="24980"/>
                  </a:lnTo>
                  <a:lnTo>
                    <a:pt x="10350" y="25019"/>
                  </a:lnTo>
                  <a:lnTo>
                    <a:pt x="11352" y="24730"/>
                  </a:lnTo>
                  <a:lnTo>
                    <a:pt x="12158" y="24261"/>
                  </a:lnTo>
                  <a:lnTo>
                    <a:pt x="13206" y="22399"/>
                  </a:lnTo>
                  <a:lnTo>
                    <a:pt x="13793" y="21749"/>
                  </a:lnTo>
                  <a:lnTo>
                    <a:pt x="13973" y="21288"/>
                  </a:lnTo>
                  <a:lnTo>
                    <a:pt x="14567" y="20881"/>
                  </a:lnTo>
                  <a:lnTo>
                    <a:pt x="16202" y="20693"/>
                  </a:lnTo>
                  <a:lnTo>
                    <a:pt x="17525" y="20834"/>
                  </a:lnTo>
                  <a:lnTo>
                    <a:pt x="18369" y="21913"/>
                  </a:lnTo>
                  <a:lnTo>
                    <a:pt x="24026" y="20967"/>
                  </a:lnTo>
                  <a:lnTo>
                    <a:pt x="26717" y="21522"/>
                  </a:lnTo>
                  <a:lnTo>
                    <a:pt x="32217" y="16828"/>
                  </a:lnTo>
                  <a:lnTo>
                    <a:pt x="33461" y="15443"/>
                  </a:lnTo>
                  <a:lnTo>
                    <a:pt x="35127" y="12126"/>
                  </a:lnTo>
                  <a:lnTo>
                    <a:pt x="35698" y="10859"/>
                  </a:lnTo>
                  <a:lnTo>
                    <a:pt x="36215" y="8575"/>
                  </a:lnTo>
                  <a:lnTo>
                    <a:pt x="35127" y="4358"/>
                  </a:lnTo>
                  <a:lnTo>
                    <a:pt x="35190" y="3607"/>
                  </a:lnTo>
                  <a:lnTo>
                    <a:pt x="37459" y="2699"/>
                  </a:lnTo>
                  <a:lnTo>
                    <a:pt x="40291" y="1995"/>
                  </a:lnTo>
                  <a:lnTo>
                    <a:pt x="41386" y="1940"/>
                  </a:lnTo>
                  <a:lnTo>
                    <a:pt x="42114" y="1580"/>
                  </a:lnTo>
                  <a:lnTo>
                    <a:pt x="43146" y="665"/>
                  </a:lnTo>
                  <a:lnTo>
                    <a:pt x="44828" y="0"/>
                  </a:lnTo>
                  <a:lnTo>
                    <a:pt x="45822" y="219"/>
                  </a:lnTo>
                  <a:lnTo>
                    <a:pt x="46432" y="352"/>
                  </a:lnTo>
                  <a:lnTo>
                    <a:pt x="52393" y="5930"/>
                  </a:lnTo>
                  <a:lnTo>
                    <a:pt x="54983" y="8747"/>
                  </a:lnTo>
                  <a:lnTo>
                    <a:pt x="55672" y="10186"/>
                  </a:lnTo>
                  <a:lnTo>
                    <a:pt x="57010" y="11227"/>
                  </a:lnTo>
                  <a:lnTo>
                    <a:pt x="58981" y="11868"/>
                  </a:lnTo>
                  <a:lnTo>
                    <a:pt x="60780" y="1330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8" name="Freeform: Shape 597">
              <a:extLst>
                <a:ext uri="{FF2B5EF4-FFF2-40B4-BE49-F238E27FC236}">
                  <a16:creationId xmlns:a16="http://schemas.microsoft.com/office/drawing/2014/main" id="{2836B9A8-BE5C-960A-D325-BD58BC7EC65B}"/>
                </a:ext>
              </a:extLst>
            </p:cNvPr>
            <p:cNvSpPr>
              <a:spLocks/>
            </p:cNvSpPr>
            <p:nvPr/>
          </p:nvSpPr>
          <p:spPr>
            <a:xfrm>
              <a:off x="5870382" y="4251136"/>
              <a:ext cx="1666" cy="1079"/>
            </a:xfrm>
            <a:custGeom>
              <a:avLst/>
              <a:gdLst>
                <a:gd name="connsiteX0" fmla="*/ 962 w 1666"/>
                <a:gd name="connsiteY0" fmla="*/ 1056 h 1079"/>
                <a:gd name="connsiteX1" fmla="*/ 626 w 1666"/>
                <a:gd name="connsiteY1" fmla="*/ 1080 h 1079"/>
                <a:gd name="connsiteX2" fmla="*/ 368 w 1666"/>
                <a:gd name="connsiteY2" fmla="*/ 892 h 1079"/>
                <a:gd name="connsiteX3" fmla="*/ 133 w 1666"/>
                <a:gd name="connsiteY3" fmla="*/ 548 h 1079"/>
                <a:gd name="connsiteX4" fmla="*/ 0 w 1666"/>
                <a:gd name="connsiteY4" fmla="*/ 203 h 1079"/>
                <a:gd name="connsiteX5" fmla="*/ 31 w 1666"/>
                <a:gd name="connsiteY5" fmla="*/ 0 h 1079"/>
                <a:gd name="connsiteX6" fmla="*/ 227 w 1666"/>
                <a:gd name="connsiteY6" fmla="*/ 94 h 1079"/>
                <a:gd name="connsiteX7" fmla="*/ 1666 w 1666"/>
                <a:gd name="connsiteY7" fmla="*/ 313 h 1079"/>
                <a:gd name="connsiteX8" fmla="*/ 1510 w 1666"/>
                <a:gd name="connsiteY8" fmla="*/ 571 h 1079"/>
                <a:gd name="connsiteX9" fmla="*/ 1259 w 1666"/>
                <a:gd name="connsiteY9" fmla="*/ 845 h 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6" h="1079">
                  <a:moveTo>
                    <a:pt x="962" y="1056"/>
                  </a:moveTo>
                  <a:lnTo>
                    <a:pt x="626" y="1080"/>
                  </a:lnTo>
                  <a:lnTo>
                    <a:pt x="368" y="892"/>
                  </a:lnTo>
                  <a:lnTo>
                    <a:pt x="133" y="548"/>
                  </a:lnTo>
                  <a:lnTo>
                    <a:pt x="0" y="203"/>
                  </a:lnTo>
                  <a:lnTo>
                    <a:pt x="31" y="0"/>
                  </a:lnTo>
                  <a:lnTo>
                    <a:pt x="227" y="94"/>
                  </a:lnTo>
                  <a:lnTo>
                    <a:pt x="1666" y="313"/>
                  </a:lnTo>
                  <a:lnTo>
                    <a:pt x="1510" y="571"/>
                  </a:lnTo>
                  <a:lnTo>
                    <a:pt x="1259" y="84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9" name="Freeform: Shape 598">
              <a:extLst>
                <a:ext uri="{FF2B5EF4-FFF2-40B4-BE49-F238E27FC236}">
                  <a16:creationId xmlns:a16="http://schemas.microsoft.com/office/drawing/2014/main" id="{E12DF270-9F15-118D-F971-FFBDF395070A}"/>
                </a:ext>
              </a:extLst>
            </p:cNvPr>
            <p:cNvSpPr>
              <a:spLocks/>
            </p:cNvSpPr>
            <p:nvPr/>
          </p:nvSpPr>
          <p:spPr>
            <a:xfrm>
              <a:off x="9755327" y="4538929"/>
              <a:ext cx="27726" cy="21866"/>
            </a:xfrm>
            <a:custGeom>
              <a:avLst/>
              <a:gdLst>
                <a:gd name="connsiteX0" fmla="*/ 21147 w 27726"/>
                <a:gd name="connsiteY0" fmla="*/ 2715 h 21866"/>
                <a:gd name="connsiteX1" fmla="*/ 19355 w 27726"/>
                <a:gd name="connsiteY1" fmla="*/ 3669 h 21866"/>
                <a:gd name="connsiteX2" fmla="*/ 17587 w 27726"/>
                <a:gd name="connsiteY2" fmla="*/ 4858 h 21866"/>
                <a:gd name="connsiteX3" fmla="*/ 15819 w 27726"/>
                <a:gd name="connsiteY3" fmla="*/ 5883 h 21866"/>
                <a:gd name="connsiteX4" fmla="*/ 14998 w 27726"/>
                <a:gd name="connsiteY4" fmla="*/ 6689 h 21866"/>
                <a:gd name="connsiteX5" fmla="*/ 15287 w 27726"/>
                <a:gd name="connsiteY5" fmla="*/ 7816 h 21866"/>
                <a:gd name="connsiteX6" fmla="*/ 15718 w 27726"/>
                <a:gd name="connsiteY6" fmla="*/ 10296 h 21866"/>
                <a:gd name="connsiteX7" fmla="*/ 15952 w 27726"/>
                <a:gd name="connsiteY7" fmla="*/ 12244 h 21866"/>
                <a:gd name="connsiteX8" fmla="*/ 16570 w 27726"/>
                <a:gd name="connsiteY8" fmla="*/ 13018 h 21866"/>
                <a:gd name="connsiteX9" fmla="*/ 17055 w 27726"/>
                <a:gd name="connsiteY9" fmla="*/ 13793 h 21866"/>
                <a:gd name="connsiteX10" fmla="*/ 16860 w 27726"/>
                <a:gd name="connsiteY10" fmla="*/ 14638 h 21866"/>
                <a:gd name="connsiteX11" fmla="*/ 15811 w 27726"/>
                <a:gd name="connsiteY11" fmla="*/ 16249 h 21866"/>
                <a:gd name="connsiteX12" fmla="*/ 16406 w 27726"/>
                <a:gd name="connsiteY12" fmla="*/ 16562 h 21866"/>
                <a:gd name="connsiteX13" fmla="*/ 15647 w 27726"/>
                <a:gd name="connsiteY13" fmla="*/ 18698 h 21866"/>
                <a:gd name="connsiteX14" fmla="*/ 14520 w 27726"/>
                <a:gd name="connsiteY14" fmla="*/ 20278 h 21866"/>
                <a:gd name="connsiteX15" fmla="*/ 12964 w 27726"/>
                <a:gd name="connsiteY15" fmla="*/ 21569 h 21866"/>
                <a:gd name="connsiteX16" fmla="*/ 11962 w 27726"/>
                <a:gd name="connsiteY16" fmla="*/ 21867 h 21866"/>
                <a:gd name="connsiteX17" fmla="*/ 11156 w 27726"/>
                <a:gd name="connsiteY17" fmla="*/ 21319 h 21866"/>
                <a:gd name="connsiteX18" fmla="*/ 9842 w 27726"/>
                <a:gd name="connsiteY18" fmla="*/ 19903 h 21866"/>
                <a:gd name="connsiteX19" fmla="*/ 8410 w 27726"/>
                <a:gd name="connsiteY19" fmla="*/ 17939 h 21866"/>
                <a:gd name="connsiteX20" fmla="*/ 7746 w 27726"/>
                <a:gd name="connsiteY20" fmla="*/ 16797 h 21866"/>
                <a:gd name="connsiteX21" fmla="*/ 5688 w 27726"/>
                <a:gd name="connsiteY21" fmla="*/ 16641 h 21866"/>
                <a:gd name="connsiteX22" fmla="*/ 4952 w 27726"/>
                <a:gd name="connsiteY22" fmla="*/ 15733 h 21866"/>
                <a:gd name="connsiteX23" fmla="*/ 4905 w 27726"/>
                <a:gd name="connsiteY23" fmla="*/ 14622 h 21866"/>
                <a:gd name="connsiteX24" fmla="*/ 4327 w 27726"/>
                <a:gd name="connsiteY24" fmla="*/ 13323 h 21866"/>
                <a:gd name="connsiteX25" fmla="*/ 3513 w 27726"/>
                <a:gd name="connsiteY25" fmla="*/ 11931 h 21866"/>
                <a:gd name="connsiteX26" fmla="*/ 2308 w 27726"/>
                <a:gd name="connsiteY26" fmla="*/ 10851 h 21866"/>
                <a:gd name="connsiteX27" fmla="*/ 689 w 27726"/>
                <a:gd name="connsiteY27" fmla="*/ 10014 h 21866"/>
                <a:gd name="connsiteX28" fmla="*/ 0 w 27726"/>
                <a:gd name="connsiteY28" fmla="*/ 9412 h 21866"/>
                <a:gd name="connsiteX29" fmla="*/ 2504 w 27726"/>
                <a:gd name="connsiteY29" fmla="*/ 9451 h 21866"/>
                <a:gd name="connsiteX30" fmla="*/ 5171 w 27726"/>
                <a:gd name="connsiteY30" fmla="*/ 9099 h 21866"/>
                <a:gd name="connsiteX31" fmla="*/ 7918 w 27726"/>
                <a:gd name="connsiteY31" fmla="*/ 7933 h 21866"/>
                <a:gd name="connsiteX32" fmla="*/ 10562 w 27726"/>
                <a:gd name="connsiteY32" fmla="*/ 6525 h 21866"/>
                <a:gd name="connsiteX33" fmla="*/ 12784 w 27726"/>
                <a:gd name="connsiteY33" fmla="*/ 4913 h 21866"/>
                <a:gd name="connsiteX34" fmla="*/ 14872 w 27726"/>
                <a:gd name="connsiteY34" fmla="*/ 3098 h 21866"/>
                <a:gd name="connsiteX35" fmla="*/ 17055 w 27726"/>
                <a:gd name="connsiteY35" fmla="*/ 1666 h 21866"/>
                <a:gd name="connsiteX36" fmla="*/ 20459 w 27726"/>
                <a:gd name="connsiteY36" fmla="*/ 0 h 21866"/>
                <a:gd name="connsiteX37" fmla="*/ 21601 w 27726"/>
                <a:gd name="connsiteY37" fmla="*/ 133 h 21866"/>
                <a:gd name="connsiteX38" fmla="*/ 21593 w 27726"/>
                <a:gd name="connsiteY38" fmla="*/ 1314 h 21866"/>
                <a:gd name="connsiteX39" fmla="*/ 21147 w 27726"/>
                <a:gd name="connsiteY39" fmla="*/ 2715 h 21866"/>
                <a:gd name="connsiteX40" fmla="*/ 21147 w 27726"/>
                <a:gd name="connsiteY40" fmla="*/ 2715 h 21866"/>
                <a:gd name="connsiteX41" fmla="*/ 23635 w 27726"/>
                <a:gd name="connsiteY41" fmla="*/ 2715 h 21866"/>
                <a:gd name="connsiteX42" fmla="*/ 24253 w 27726"/>
                <a:gd name="connsiteY42" fmla="*/ 3435 h 21866"/>
                <a:gd name="connsiteX43" fmla="*/ 25559 w 27726"/>
                <a:gd name="connsiteY43" fmla="*/ 5977 h 21866"/>
                <a:gd name="connsiteX44" fmla="*/ 26412 w 27726"/>
                <a:gd name="connsiteY44" fmla="*/ 8528 h 21866"/>
                <a:gd name="connsiteX45" fmla="*/ 26686 w 27726"/>
                <a:gd name="connsiteY45" fmla="*/ 12416 h 21866"/>
                <a:gd name="connsiteX46" fmla="*/ 27726 w 27726"/>
                <a:gd name="connsiteY46" fmla="*/ 14067 h 21866"/>
                <a:gd name="connsiteX47" fmla="*/ 27562 w 27726"/>
                <a:gd name="connsiteY47" fmla="*/ 14403 h 21866"/>
                <a:gd name="connsiteX48" fmla="*/ 26936 w 27726"/>
                <a:gd name="connsiteY48" fmla="*/ 14685 h 21866"/>
                <a:gd name="connsiteX49" fmla="*/ 25966 w 27726"/>
                <a:gd name="connsiteY49" fmla="*/ 14802 h 21866"/>
                <a:gd name="connsiteX50" fmla="*/ 24292 w 27726"/>
                <a:gd name="connsiteY50" fmla="*/ 14427 h 21866"/>
                <a:gd name="connsiteX51" fmla="*/ 22899 w 27726"/>
                <a:gd name="connsiteY51" fmla="*/ 13856 h 21866"/>
                <a:gd name="connsiteX52" fmla="*/ 21679 w 27726"/>
                <a:gd name="connsiteY52" fmla="*/ 9646 h 21866"/>
                <a:gd name="connsiteX53" fmla="*/ 21139 w 27726"/>
                <a:gd name="connsiteY53" fmla="*/ 7268 h 21866"/>
                <a:gd name="connsiteX54" fmla="*/ 21186 w 27726"/>
                <a:gd name="connsiteY54" fmla="*/ 4428 h 21866"/>
                <a:gd name="connsiteX55" fmla="*/ 21147 w 27726"/>
                <a:gd name="connsiteY55" fmla="*/ 2715 h 2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7726" h="21866">
                  <a:moveTo>
                    <a:pt x="21147" y="2715"/>
                  </a:moveTo>
                  <a:lnTo>
                    <a:pt x="19355" y="3669"/>
                  </a:lnTo>
                  <a:lnTo>
                    <a:pt x="17587" y="4858"/>
                  </a:lnTo>
                  <a:lnTo>
                    <a:pt x="15819" y="5883"/>
                  </a:lnTo>
                  <a:lnTo>
                    <a:pt x="14998" y="6689"/>
                  </a:lnTo>
                  <a:lnTo>
                    <a:pt x="15287" y="7816"/>
                  </a:lnTo>
                  <a:lnTo>
                    <a:pt x="15718" y="10296"/>
                  </a:lnTo>
                  <a:lnTo>
                    <a:pt x="15952" y="12244"/>
                  </a:lnTo>
                  <a:lnTo>
                    <a:pt x="16570" y="13018"/>
                  </a:lnTo>
                  <a:lnTo>
                    <a:pt x="17055" y="13793"/>
                  </a:lnTo>
                  <a:lnTo>
                    <a:pt x="16860" y="14638"/>
                  </a:lnTo>
                  <a:lnTo>
                    <a:pt x="15811" y="16249"/>
                  </a:lnTo>
                  <a:lnTo>
                    <a:pt x="16406" y="16562"/>
                  </a:lnTo>
                  <a:lnTo>
                    <a:pt x="15647" y="18698"/>
                  </a:lnTo>
                  <a:lnTo>
                    <a:pt x="14520" y="20278"/>
                  </a:lnTo>
                  <a:lnTo>
                    <a:pt x="12964" y="21569"/>
                  </a:lnTo>
                  <a:lnTo>
                    <a:pt x="11962" y="21867"/>
                  </a:lnTo>
                  <a:lnTo>
                    <a:pt x="11156" y="21319"/>
                  </a:lnTo>
                  <a:lnTo>
                    <a:pt x="9842" y="19903"/>
                  </a:lnTo>
                  <a:lnTo>
                    <a:pt x="8410" y="17939"/>
                  </a:lnTo>
                  <a:lnTo>
                    <a:pt x="7746" y="16797"/>
                  </a:lnTo>
                  <a:lnTo>
                    <a:pt x="5688" y="16641"/>
                  </a:lnTo>
                  <a:lnTo>
                    <a:pt x="4952" y="15733"/>
                  </a:lnTo>
                  <a:lnTo>
                    <a:pt x="4905" y="14622"/>
                  </a:lnTo>
                  <a:lnTo>
                    <a:pt x="4327" y="13323"/>
                  </a:lnTo>
                  <a:lnTo>
                    <a:pt x="3513" y="11931"/>
                  </a:lnTo>
                  <a:lnTo>
                    <a:pt x="2308" y="10851"/>
                  </a:lnTo>
                  <a:lnTo>
                    <a:pt x="689" y="10014"/>
                  </a:lnTo>
                  <a:lnTo>
                    <a:pt x="0" y="9412"/>
                  </a:lnTo>
                  <a:lnTo>
                    <a:pt x="2504" y="9451"/>
                  </a:lnTo>
                  <a:lnTo>
                    <a:pt x="5171" y="9099"/>
                  </a:lnTo>
                  <a:lnTo>
                    <a:pt x="7918" y="7933"/>
                  </a:lnTo>
                  <a:lnTo>
                    <a:pt x="10562" y="6525"/>
                  </a:lnTo>
                  <a:lnTo>
                    <a:pt x="12784" y="4913"/>
                  </a:lnTo>
                  <a:lnTo>
                    <a:pt x="14872" y="3098"/>
                  </a:lnTo>
                  <a:lnTo>
                    <a:pt x="17055" y="1666"/>
                  </a:lnTo>
                  <a:lnTo>
                    <a:pt x="20459" y="0"/>
                  </a:lnTo>
                  <a:lnTo>
                    <a:pt x="21601" y="133"/>
                  </a:lnTo>
                  <a:lnTo>
                    <a:pt x="21593" y="1314"/>
                  </a:lnTo>
                  <a:lnTo>
                    <a:pt x="21147" y="2715"/>
                  </a:lnTo>
                  <a:close/>
                  <a:moveTo>
                    <a:pt x="21147" y="2715"/>
                  </a:moveTo>
                  <a:lnTo>
                    <a:pt x="23635" y="2715"/>
                  </a:lnTo>
                  <a:lnTo>
                    <a:pt x="24253" y="3435"/>
                  </a:lnTo>
                  <a:lnTo>
                    <a:pt x="25559" y="5977"/>
                  </a:lnTo>
                  <a:lnTo>
                    <a:pt x="26412" y="8528"/>
                  </a:lnTo>
                  <a:lnTo>
                    <a:pt x="26686" y="12416"/>
                  </a:lnTo>
                  <a:lnTo>
                    <a:pt x="27726" y="14067"/>
                  </a:lnTo>
                  <a:lnTo>
                    <a:pt x="27562" y="14403"/>
                  </a:lnTo>
                  <a:lnTo>
                    <a:pt x="26936" y="14685"/>
                  </a:lnTo>
                  <a:lnTo>
                    <a:pt x="25966" y="14802"/>
                  </a:lnTo>
                  <a:lnTo>
                    <a:pt x="24292" y="14427"/>
                  </a:lnTo>
                  <a:lnTo>
                    <a:pt x="22899" y="13856"/>
                  </a:lnTo>
                  <a:lnTo>
                    <a:pt x="21679" y="9646"/>
                  </a:lnTo>
                  <a:lnTo>
                    <a:pt x="21139" y="7268"/>
                  </a:lnTo>
                  <a:lnTo>
                    <a:pt x="21186" y="4428"/>
                  </a:lnTo>
                  <a:lnTo>
                    <a:pt x="21147" y="271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0" name="Freeform: Shape 599">
              <a:extLst>
                <a:ext uri="{FF2B5EF4-FFF2-40B4-BE49-F238E27FC236}">
                  <a16:creationId xmlns:a16="http://schemas.microsoft.com/office/drawing/2014/main" id="{E8D408EE-8056-D428-948A-646E06EACC83}"/>
                </a:ext>
              </a:extLst>
            </p:cNvPr>
            <p:cNvSpPr>
              <a:spLocks/>
            </p:cNvSpPr>
            <p:nvPr/>
          </p:nvSpPr>
          <p:spPr>
            <a:xfrm>
              <a:off x="5721737" y="4861450"/>
              <a:ext cx="266771" cy="300451"/>
            </a:xfrm>
            <a:custGeom>
              <a:avLst/>
              <a:gdLst>
                <a:gd name="connsiteX0" fmla="*/ 252188 w 266771"/>
                <a:gd name="connsiteY0" fmla="*/ 236456 h 300451"/>
                <a:gd name="connsiteX1" fmla="*/ 252626 w 266771"/>
                <a:gd name="connsiteY1" fmla="*/ 232598 h 300451"/>
                <a:gd name="connsiteX2" fmla="*/ 252181 w 266771"/>
                <a:gd name="connsiteY2" fmla="*/ 229258 h 300451"/>
                <a:gd name="connsiteX3" fmla="*/ 251735 w 266771"/>
                <a:gd name="connsiteY3" fmla="*/ 228397 h 300451"/>
                <a:gd name="connsiteX4" fmla="*/ 245280 w 266771"/>
                <a:gd name="connsiteY4" fmla="*/ 224423 h 300451"/>
                <a:gd name="connsiteX5" fmla="*/ 239421 w 266771"/>
                <a:gd name="connsiteY5" fmla="*/ 220809 h 300451"/>
                <a:gd name="connsiteX6" fmla="*/ 231753 w 266771"/>
                <a:gd name="connsiteY6" fmla="*/ 216083 h 300451"/>
                <a:gd name="connsiteX7" fmla="*/ 221865 w 266771"/>
                <a:gd name="connsiteY7" fmla="*/ 216216 h 300451"/>
                <a:gd name="connsiteX8" fmla="*/ 211624 w 266771"/>
                <a:gd name="connsiteY8" fmla="*/ 216349 h 300451"/>
                <a:gd name="connsiteX9" fmla="*/ 201868 w 266771"/>
                <a:gd name="connsiteY9" fmla="*/ 218461 h 300451"/>
                <a:gd name="connsiteX10" fmla="*/ 192269 w 266771"/>
                <a:gd name="connsiteY10" fmla="*/ 220535 h 300451"/>
                <a:gd name="connsiteX11" fmla="*/ 187715 w 266771"/>
                <a:gd name="connsiteY11" fmla="*/ 221521 h 300451"/>
                <a:gd name="connsiteX12" fmla="*/ 178585 w 266771"/>
                <a:gd name="connsiteY12" fmla="*/ 223492 h 300451"/>
                <a:gd name="connsiteX13" fmla="*/ 173211 w 266771"/>
                <a:gd name="connsiteY13" fmla="*/ 224400 h 300451"/>
                <a:gd name="connsiteX14" fmla="*/ 171803 w 266771"/>
                <a:gd name="connsiteY14" fmla="*/ 228202 h 300451"/>
                <a:gd name="connsiteX15" fmla="*/ 169698 w 266771"/>
                <a:gd name="connsiteY15" fmla="*/ 233913 h 300451"/>
                <a:gd name="connsiteX16" fmla="*/ 167609 w 266771"/>
                <a:gd name="connsiteY16" fmla="*/ 237254 h 300451"/>
                <a:gd name="connsiteX17" fmla="*/ 165200 w 266771"/>
                <a:gd name="connsiteY17" fmla="*/ 240766 h 300451"/>
                <a:gd name="connsiteX18" fmla="*/ 161804 w 266771"/>
                <a:gd name="connsiteY18" fmla="*/ 245718 h 300451"/>
                <a:gd name="connsiteX19" fmla="*/ 161796 w 266771"/>
                <a:gd name="connsiteY19" fmla="*/ 251743 h 300451"/>
                <a:gd name="connsiteX20" fmla="*/ 161796 w 266771"/>
                <a:gd name="connsiteY20" fmla="*/ 257477 h 300451"/>
                <a:gd name="connsiteX21" fmla="*/ 159410 w 266771"/>
                <a:gd name="connsiteY21" fmla="*/ 265574 h 300451"/>
                <a:gd name="connsiteX22" fmla="*/ 157376 w 266771"/>
                <a:gd name="connsiteY22" fmla="*/ 272459 h 300451"/>
                <a:gd name="connsiteX23" fmla="*/ 155420 w 266771"/>
                <a:gd name="connsiteY23" fmla="*/ 279125 h 300451"/>
                <a:gd name="connsiteX24" fmla="*/ 154075 w 266771"/>
                <a:gd name="connsiteY24" fmla="*/ 283733 h 300451"/>
                <a:gd name="connsiteX25" fmla="*/ 153574 w 266771"/>
                <a:gd name="connsiteY25" fmla="*/ 284906 h 300451"/>
                <a:gd name="connsiteX26" fmla="*/ 153261 w 266771"/>
                <a:gd name="connsiteY26" fmla="*/ 284530 h 300451"/>
                <a:gd name="connsiteX27" fmla="*/ 151524 w 266771"/>
                <a:gd name="connsiteY27" fmla="*/ 283154 h 300451"/>
                <a:gd name="connsiteX28" fmla="*/ 149975 w 266771"/>
                <a:gd name="connsiteY28" fmla="*/ 280556 h 300451"/>
                <a:gd name="connsiteX29" fmla="*/ 149553 w 266771"/>
                <a:gd name="connsiteY29" fmla="*/ 279375 h 300451"/>
                <a:gd name="connsiteX30" fmla="*/ 149357 w 266771"/>
                <a:gd name="connsiteY30" fmla="*/ 279328 h 300451"/>
                <a:gd name="connsiteX31" fmla="*/ 140047 w 266771"/>
                <a:gd name="connsiteY31" fmla="*/ 279406 h 300451"/>
                <a:gd name="connsiteX32" fmla="*/ 131089 w 266771"/>
                <a:gd name="connsiteY32" fmla="*/ 279492 h 300451"/>
                <a:gd name="connsiteX33" fmla="*/ 130174 w 266771"/>
                <a:gd name="connsiteY33" fmla="*/ 280040 h 300451"/>
                <a:gd name="connsiteX34" fmla="*/ 128883 w 266771"/>
                <a:gd name="connsiteY34" fmla="*/ 280032 h 300451"/>
                <a:gd name="connsiteX35" fmla="*/ 127937 w 266771"/>
                <a:gd name="connsiteY35" fmla="*/ 279524 h 300451"/>
                <a:gd name="connsiteX36" fmla="*/ 127013 w 266771"/>
                <a:gd name="connsiteY36" fmla="*/ 279562 h 300451"/>
                <a:gd name="connsiteX37" fmla="*/ 125676 w 266771"/>
                <a:gd name="connsiteY37" fmla="*/ 280063 h 300451"/>
                <a:gd name="connsiteX38" fmla="*/ 124479 w 266771"/>
                <a:gd name="connsiteY38" fmla="*/ 281104 h 300451"/>
                <a:gd name="connsiteX39" fmla="*/ 121060 w 266771"/>
                <a:gd name="connsiteY39" fmla="*/ 288020 h 300451"/>
                <a:gd name="connsiteX40" fmla="*/ 119370 w 266771"/>
                <a:gd name="connsiteY40" fmla="*/ 290977 h 300451"/>
                <a:gd name="connsiteX41" fmla="*/ 118110 w 266771"/>
                <a:gd name="connsiteY41" fmla="*/ 293629 h 300451"/>
                <a:gd name="connsiteX42" fmla="*/ 117195 w 266771"/>
                <a:gd name="connsiteY42" fmla="*/ 298175 h 300451"/>
                <a:gd name="connsiteX43" fmla="*/ 116812 w 266771"/>
                <a:gd name="connsiteY43" fmla="*/ 298933 h 300451"/>
                <a:gd name="connsiteX44" fmla="*/ 115748 w 266771"/>
                <a:gd name="connsiteY44" fmla="*/ 297361 h 300451"/>
                <a:gd name="connsiteX45" fmla="*/ 114175 w 266771"/>
                <a:gd name="connsiteY45" fmla="*/ 293207 h 300451"/>
                <a:gd name="connsiteX46" fmla="*/ 113471 w 266771"/>
                <a:gd name="connsiteY46" fmla="*/ 290836 h 300451"/>
                <a:gd name="connsiteX47" fmla="*/ 112462 w 266771"/>
                <a:gd name="connsiteY47" fmla="*/ 288153 h 300451"/>
                <a:gd name="connsiteX48" fmla="*/ 110662 w 266771"/>
                <a:gd name="connsiteY48" fmla="*/ 284781 h 300451"/>
                <a:gd name="connsiteX49" fmla="*/ 108589 w 266771"/>
                <a:gd name="connsiteY49" fmla="*/ 283764 h 300451"/>
                <a:gd name="connsiteX50" fmla="*/ 107298 w 266771"/>
                <a:gd name="connsiteY50" fmla="*/ 283427 h 300451"/>
                <a:gd name="connsiteX51" fmla="*/ 105444 w 266771"/>
                <a:gd name="connsiteY51" fmla="*/ 282786 h 300451"/>
                <a:gd name="connsiteX52" fmla="*/ 102166 w 266771"/>
                <a:gd name="connsiteY52" fmla="*/ 281980 h 300451"/>
                <a:gd name="connsiteX53" fmla="*/ 100735 w 266771"/>
                <a:gd name="connsiteY53" fmla="*/ 281816 h 300451"/>
                <a:gd name="connsiteX54" fmla="*/ 91354 w 266771"/>
                <a:gd name="connsiteY54" fmla="*/ 281706 h 300451"/>
                <a:gd name="connsiteX55" fmla="*/ 90611 w 266771"/>
                <a:gd name="connsiteY55" fmla="*/ 281620 h 300451"/>
                <a:gd name="connsiteX56" fmla="*/ 86934 w 266771"/>
                <a:gd name="connsiteY56" fmla="*/ 281988 h 300451"/>
                <a:gd name="connsiteX57" fmla="*/ 85072 w 266771"/>
                <a:gd name="connsiteY57" fmla="*/ 281738 h 300451"/>
                <a:gd name="connsiteX58" fmla="*/ 83116 w 266771"/>
                <a:gd name="connsiteY58" fmla="*/ 279860 h 300451"/>
                <a:gd name="connsiteX59" fmla="*/ 78758 w 266771"/>
                <a:gd name="connsiteY59" fmla="*/ 276559 h 300451"/>
                <a:gd name="connsiteX60" fmla="*/ 77882 w 266771"/>
                <a:gd name="connsiteY60" fmla="*/ 275510 h 300451"/>
                <a:gd name="connsiteX61" fmla="*/ 76208 w 266771"/>
                <a:gd name="connsiteY61" fmla="*/ 274822 h 300451"/>
                <a:gd name="connsiteX62" fmla="*/ 75214 w 266771"/>
                <a:gd name="connsiteY62" fmla="*/ 274751 h 300451"/>
                <a:gd name="connsiteX63" fmla="*/ 74604 w 266771"/>
                <a:gd name="connsiteY63" fmla="*/ 275401 h 300451"/>
                <a:gd name="connsiteX64" fmla="*/ 73853 w 266771"/>
                <a:gd name="connsiteY64" fmla="*/ 278154 h 300451"/>
                <a:gd name="connsiteX65" fmla="*/ 72961 w 266771"/>
                <a:gd name="connsiteY65" fmla="*/ 280642 h 300451"/>
                <a:gd name="connsiteX66" fmla="*/ 72030 w 266771"/>
                <a:gd name="connsiteY66" fmla="*/ 282074 h 300451"/>
                <a:gd name="connsiteX67" fmla="*/ 68917 w 266771"/>
                <a:gd name="connsiteY67" fmla="*/ 283130 h 300451"/>
                <a:gd name="connsiteX68" fmla="*/ 66014 w 266771"/>
                <a:gd name="connsiteY68" fmla="*/ 284233 h 300451"/>
                <a:gd name="connsiteX69" fmla="*/ 64418 w 266771"/>
                <a:gd name="connsiteY69" fmla="*/ 284491 h 300451"/>
                <a:gd name="connsiteX70" fmla="*/ 63565 w 266771"/>
                <a:gd name="connsiteY70" fmla="*/ 285735 h 300451"/>
                <a:gd name="connsiteX71" fmla="*/ 63190 w 266771"/>
                <a:gd name="connsiteY71" fmla="*/ 287480 h 300451"/>
                <a:gd name="connsiteX72" fmla="*/ 62478 w 266771"/>
                <a:gd name="connsiteY72" fmla="*/ 289052 h 300451"/>
                <a:gd name="connsiteX73" fmla="*/ 58284 w 266771"/>
                <a:gd name="connsiteY73" fmla="*/ 291423 h 300451"/>
                <a:gd name="connsiteX74" fmla="*/ 57354 w 266771"/>
                <a:gd name="connsiteY74" fmla="*/ 292416 h 300451"/>
                <a:gd name="connsiteX75" fmla="*/ 56868 w 266771"/>
                <a:gd name="connsiteY75" fmla="*/ 294756 h 300451"/>
                <a:gd name="connsiteX76" fmla="*/ 54529 w 266771"/>
                <a:gd name="connsiteY76" fmla="*/ 297658 h 300451"/>
                <a:gd name="connsiteX77" fmla="*/ 53810 w 266771"/>
                <a:gd name="connsiteY77" fmla="*/ 298793 h 300451"/>
                <a:gd name="connsiteX78" fmla="*/ 50132 w 266771"/>
                <a:gd name="connsiteY78" fmla="*/ 299591 h 300451"/>
                <a:gd name="connsiteX79" fmla="*/ 45352 w 266771"/>
                <a:gd name="connsiteY79" fmla="*/ 300451 h 300451"/>
                <a:gd name="connsiteX80" fmla="*/ 42560 w 266771"/>
                <a:gd name="connsiteY80" fmla="*/ 300396 h 300451"/>
                <a:gd name="connsiteX81" fmla="*/ 40650 w 266771"/>
                <a:gd name="connsiteY81" fmla="*/ 300170 h 300451"/>
                <a:gd name="connsiteX82" fmla="*/ 40072 w 266771"/>
                <a:gd name="connsiteY82" fmla="*/ 299645 h 300451"/>
                <a:gd name="connsiteX83" fmla="*/ 38781 w 266771"/>
                <a:gd name="connsiteY83" fmla="*/ 298824 h 300451"/>
                <a:gd name="connsiteX84" fmla="*/ 38562 w 266771"/>
                <a:gd name="connsiteY84" fmla="*/ 297909 h 300451"/>
                <a:gd name="connsiteX85" fmla="*/ 38546 w 266771"/>
                <a:gd name="connsiteY85" fmla="*/ 296610 h 300451"/>
                <a:gd name="connsiteX86" fmla="*/ 38906 w 266771"/>
                <a:gd name="connsiteY86" fmla="*/ 294271 h 300451"/>
                <a:gd name="connsiteX87" fmla="*/ 38726 w 266771"/>
                <a:gd name="connsiteY87" fmla="*/ 291032 h 300451"/>
                <a:gd name="connsiteX88" fmla="*/ 37224 w 266771"/>
                <a:gd name="connsiteY88" fmla="*/ 287261 h 300451"/>
                <a:gd name="connsiteX89" fmla="*/ 37341 w 266771"/>
                <a:gd name="connsiteY89" fmla="*/ 286048 h 300451"/>
                <a:gd name="connsiteX90" fmla="*/ 37146 w 266771"/>
                <a:gd name="connsiteY90" fmla="*/ 284202 h 300451"/>
                <a:gd name="connsiteX91" fmla="*/ 36387 w 266771"/>
                <a:gd name="connsiteY91" fmla="*/ 280736 h 300451"/>
                <a:gd name="connsiteX92" fmla="*/ 34446 w 266771"/>
                <a:gd name="connsiteY92" fmla="*/ 278991 h 300451"/>
                <a:gd name="connsiteX93" fmla="*/ 33899 w 266771"/>
                <a:gd name="connsiteY93" fmla="*/ 276113 h 300451"/>
                <a:gd name="connsiteX94" fmla="*/ 33672 w 266771"/>
                <a:gd name="connsiteY94" fmla="*/ 273586 h 300451"/>
                <a:gd name="connsiteX95" fmla="*/ 32037 w 266771"/>
                <a:gd name="connsiteY95" fmla="*/ 270425 h 300451"/>
                <a:gd name="connsiteX96" fmla="*/ 31771 w 266771"/>
                <a:gd name="connsiteY96" fmla="*/ 266404 h 300451"/>
                <a:gd name="connsiteX97" fmla="*/ 31810 w 266771"/>
                <a:gd name="connsiteY97" fmla="*/ 262962 h 300451"/>
                <a:gd name="connsiteX98" fmla="*/ 29244 w 266771"/>
                <a:gd name="connsiteY98" fmla="*/ 258963 h 300451"/>
                <a:gd name="connsiteX99" fmla="*/ 26568 w 266771"/>
                <a:gd name="connsiteY99" fmla="*/ 254723 h 300451"/>
                <a:gd name="connsiteX100" fmla="*/ 24409 w 266771"/>
                <a:gd name="connsiteY100" fmla="*/ 254144 h 300451"/>
                <a:gd name="connsiteX101" fmla="*/ 23877 w 266771"/>
                <a:gd name="connsiteY101" fmla="*/ 253636 h 300451"/>
                <a:gd name="connsiteX102" fmla="*/ 23642 w 266771"/>
                <a:gd name="connsiteY102" fmla="*/ 252423 h 300451"/>
                <a:gd name="connsiteX103" fmla="*/ 23595 w 266771"/>
                <a:gd name="connsiteY103" fmla="*/ 250538 h 300451"/>
                <a:gd name="connsiteX104" fmla="*/ 23768 w 266771"/>
                <a:gd name="connsiteY104" fmla="*/ 249396 h 300451"/>
                <a:gd name="connsiteX105" fmla="*/ 25434 w 266771"/>
                <a:gd name="connsiteY105" fmla="*/ 247541 h 300451"/>
                <a:gd name="connsiteX106" fmla="*/ 25497 w 266771"/>
                <a:gd name="connsiteY106" fmla="*/ 247260 h 300451"/>
                <a:gd name="connsiteX107" fmla="*/ 25160 w 266771"/>
                <a:gd name="connsiteY107" fmla="*/ 246869 h 300451"/>
                <a:gd name="connsiteX108" fmla="*/ 20857 w 266771"/>
                <a:gd name="connsiteY108" fmla="*/ 244099 h 300451"/>
                <a:gd name="connsiteX109" fmla="*/ 19770 w 266771"/>
                <a:gd name="connsiteY109" fmla="*/ 243293 h 300451"/>
                <a:gd name="connsiteX110" fmla="*/ 19433 w 266771"/>
                <a:gd name="connsiteY110" fmla="*/ 242308 h 300451"/>
                <a:gd name="connsiteX111" fmla="*/ 19465 w 266771"/>
                <a:gd name="connsiteY111" fmla="*/ 241416 h 300451"/>
                <a:gd name="connsiteX112" fmla="*/ 20489 w 266771"/>
                <a:gd name="connsiteY112" fmla="*/ 240508 h 300451"/>
                <a:gd name="connsiteX113" fmla="*/ 21014 w 266771"/>
                <a:gd name="connsiteY113" fmla="*/ 239836 h 300451"/>
                <a:gd name="connsiteX114" fmla="*/ 20005 w 266771"/>
                <a:gd name="connsiteY114" fmla="*/ 237864 h 300451"/>
                <a:gd name="connsiteX115" fmla="*/ 20106 w 266771"/>
                <a:gd name="connsiteY115" fmla="*/ 236080 h 300451"/>
                <a:gd name="connsiteX116" fmla="*/ 19465 w 266771"/>
                <a:gd name="connsiteY116" fmla="*/ 235314 h 300451"/>
                <a:gd name="connsiteX117" fmla="*/ 19535 w 266771"/>
                <a:gd name="connsiteY117" fmla="*/ 234734 h 300451"/>
                <a:gd name="connsiteX118" fmla="*/ 20161 w 266771"/>
                <a:gd name="connsiteY118" fmla="*/ 234242 h 300451"/>
                <a:gd name="connsiteX119" fmla="*/ 22954 w 266771"/>
                <a:gd name="connsiteY119" fmla="*/ 233670 h 300451"/>
                <a:gd name="connsiteX120" fmla="*/ 23822 w 266771"/>
                <a:gd name="connsiteY120" fmla="*/ 231863 h 300451"/>
                <a:gd name="connsiteX121" fmla="*/ 23853 w 266771"/>
                <a:gd name="connsiteY121" fmla="*/ 230361 h 300451"/>
                <a:gd name="connsiteX122" fmla="*/ 23431 w 266771"/>
                <a:gd name="connsiteY122" fmla="*/ 229297 h 300451"/>
                <a:gd name="connsiteX123" fmla="*/ 20850 w 266771"/>
                <a:gd name="connsiteY123" fmla="*/ 226614 h 300451"/>
                <a:gd name="connsiteX124" fmla="*/ 20795 w 266771"/>
                <a:gd name="connsiteY124" fmla="*/ 226160 h 300451"/>
                <a:gd name="connsiteX125" fmla="*/ 23502 w 266771"/>
                <a:gd name="connsiteY125" fmla="*/ 222428 h 300451"/>
                <a:gd name="connsiteX126" fmla="*/ 25442 w 266771"/>
                <a:gd name="connsiteY126" fmla="*/ 219979 h 300451"/>
                <a:gd name="connsiteX127" fmla="*/ 25974 w 266771"/>
                <a:gd name="connsiteY127" fmla="*/ 219479 h 300451"/>
                <a:gd name="connsiteX128" fmla="*/ 25809 w 266771"/>
                <a:gd name="connsiteY128" fmla="*/ 218947 h 300451"/>
                <a:gd name="connsiteX129" fmla="*/ 25332 w 266771"/>
                <a:gd name="connsiteY129" fmla="*/ 218297 h 300451"/>
                <a:gd name="connsiteX130" fmla="*/ 24104 w 266771"/>
                <a:gd name="connsiteY130" fmla="*/ 217358 h 300451"/>
                <a:gd name="connsiteX131" fmla="*/ 22508 w 266771"/>
                <a:gd name="connsiteY131" fmla="*/ 216326 h 300451"/>
                <a:gd name="connsiteX132" fmla="*/ 21186 w 266771"/>
                <a:gd name="connsiteY132" fmla="*/ 215074 h 300451"/>
                <a:gd name="connsiteX133" fmla="*/ 19465 w 266771"/>
                <a:gd name="connsiteY133" fmla="*/ 213220 h 300451"/>
                <a:gd name="connsiteX134" fmla="*/ 17298 w 266771"/>
                <a:gd name="connsiteY134" fmla="*/ 211632 h 300451"/>
                <a:gd name="connsiteX135" fmla="*/ 15694 w 266771"/>
                <a:gd name="connsiteY135" fmla="*/ 210052 h 300451"/>
                <a:gd name="connsiteX136" fmla="*/ 14872 w 266771"/>
                <a:gd name="connsiteY136" fmla="*/ 208737 h 300451"/>
                <a:gd name="connsiteX137" fmla="*/ 14857 w 266771"/>
                <a:gd name="connsiteY137" fmla="*/ 207391 h 300451"/>
                <a:gd name="connsiteX138" fmla="*/ 14638 w 266771"/>
                <a:gd name="connsiteY138" fmla="*/ 205162 h 300451"/>
                <a:gd name="connsiteX139" fmla="*/ 13589 w 266771"/>
                <a:gd name="connsiteY139" fmla="*/ 201547 h 300451"/>
                <a:gd name="connsiteX140" fmla="*/ 13308 w 266771"/>
                <a:gd name="connsiteY140" fmla="*/ 199106 h 300451"/>
                <a:gd name="connsiteX141" fmla="*/ 12854 w 266771"/>
                <a:gd name="connsiteY141" fmla="*/ 196407 h 300451"/>
                <a:gd name="connsiteX142" fmla="*/ 12400 w 266771"/>
                <a:gd name="connsiteY142" fmla="*/ 194647 h 300451"/>
                <a:gd name="connsiteX143" fmla="*/ 12150 w 266771"/>
                <a:gd name="connsiteY143" fmla="*/ 192949 h 300451"/>
                <a:gd name="connsiteX144" fmla="*/ 11399 w 266771"/>
                <a:gd name="connsiteY144" fmla="*/ 191111 h 300451"/>
                <a:gd name="connsiteX145" fmla="*/ 10984 w 266771"/>
                <a:gd name="connsiteY145" fmla="*/ 189765 h 300451"/>
                <a:gd name="connsiteX146" fmla="*/ 11586 w 266771"/>
                <a:gd name="connsiteY146" fmla="*/ 188818 h 300451"/>
                <a:gd name="connsiteX147" fmla="*/ 12189 w 266771"/>
                <a:gd name="connsiteY147" fmla="*/ 188083 h 300451"/>
                <a:gd name="connsiteX148" fmla="*/ 12118 w 266771"/>
                <a:gd name="connsiteY148" fmla="*/ 187622 h 300451"/>
                <a:gd name="connsiteX149" fmla="*/ 7980 w 266771"/>
                <a:gd name="connsiteY149" fmla="*/ 185658 h 300451"/>
                <a:gd name="connsiteX150" fmla="*/ 7291 w 266771"/>
                <a:gd name="connsiteY150" fmla="*/ 185157 h 300451"/>
                <a:gd name="connsiteX151" fmla="*/ 6314 w 266771"/>
                <a:gd name="connsiteY151" fmla="*/ 181230 h 300451"/>
                <a:gd name="connsiteX152" fmla="*/ 3309 w 266771"/>
                <a:gd name="connsiteY152" fmla="*/ 177741 h 300451"/>
                <a:gd name="connsiteX153" fmla="*/ 2957 w 266771"/>
                <a:gd name="connsiteY153" fmla="*/ 175143 h 300451"/>
                <a:gd name="connsiteX154" fmla="*/ 2957 w 266771"/>
                <a:gd name="connsiteY154" fmla="*/ 175112 h 300451"/>
                <a:gd name="connsiteX155" fmla="*/ 2957 w 266771"/>
                <a:gd name="connsiteY155" fmla="*/ 174095 h 300451"/>
                <a:gd name="connsiteX156" fmla="*/ 2715 w 266771"/>
                <a:gd name="connsiteY156" fmla="*/ 172460 h 300451"/>
                <a:gd name="connsiteX157" fmla="*/ 1799 w 266771"/>
                <a:gd name="connsiteY157" fmla="*/ 171185 h 300451"/>
                <a:gd name="connsiteX158" fmla="*/ 430 w 266771"/>
                <a:gd name="connsiteY158" fmla="*/ 170301 h 300451"/>
                <a:gd name="connsiteX159" fmla="*/ 0 w 266771"/>
                <a:gd name="connsiteY159" fmla="*/ 169252 h 300451"/>
                <a:gd name="connsiteX160" fmla="*/ 454 w 266771"/>
                <a:gd name="connsiteY160" fmla="*/ 168149 h 300451"/>
                <a:gd name="connsiteX161" fmla="*/ 3121 w 266771"/>
                <a:gd name="connsiteY161" fmla="*/ 165967 h 300451"/>
                <a:gd name="connsiteX162" fmla="*/ 4553 w 266771"/>
                <a:gd name="connsiteY162" fmla="*/ 165599 h 300451"/>
                <a:gd name="connsiteX163" fmla="*/ 4929 w 266771"/>
                <a:gd name="connsiteY163" fmla="*/ 164488 h 300451"/>
                <a:gd name="connsiteX164" fmla="*/ 5797 w 266771"/>
                <a:gd name="connsiteY164" fmla="*/ 163611 h 300451"/>
                <a:gd name="connsiteX165" fmla="*/ 8308 w 266771"/>
                <a:gd name="connsiteY165" fmla="*/ 160404 h 300451"/>
                <a:gd name="connsiteX166" fmla="*/ 9787 w 266771"/>
                <a:gd name="connsiteY166" fmla="*/ 158299 h 300451"/>
                <a:gd name="connsiteX167" fmla="*/ 11266 w 266771"/>
                <a:gd name="connsiteY167" fmla="*/ 157032 h 300451"/>
                <a:gd name="connsiteX168" fmla="*/ 12979 w 266771"/>
                <a:gd name="connsiteY168" fmla="*/ 156156 h 300451"/>
                <a:gd name="connsiteX169" fmla="*/ 13722 w 266771"/>
                <a:gd name="connsiteY169" fmla="*/ 155420 h 300451"/>
                <a:gd name="connsiteX170" fmla="*/ 13331 w 266771"/>
                <a:gd name="connsiteY170" fmla="*/ 153159 h 300451"/>
                <a:gd name="connsiteX171" fmla="*/ 13448 w 266771"/>
                <a:gd name="connsiteY171" fmla="*/ 151634 h 300451"/>
                <a:gd name="connsiteX172" fmla="*/ 14043 w 266771"/>
                <a:gd name="connsiteY172" fmla="*/ 150672 h 300451"/>
                <a:gd name="connsiteX173" fmla="*/ 15756 w 266771"/>
                <a:gd name="connsiteY173" fmla="*/ 149654 h 300451"/>
                <a:gd name="connsiteX174" fmla="*/ 17298 w 266771"/>
                <a:gd name="connsiteY174" fmla="*/ 148880 h 300451"/>
                <a:gd name="connsiteX175" fmla="*/ 17626 w 266771"/>
                <a:gd name="connsiteY175" fmla="*/ 148497 h 300451"/>
                <a:gd name="connsiteX176" fmla="*/ 17493 w 266771"/>
                <a:gd name="connsiteY176" fmla="*/ 147926 h 300451"/>
                <a:gd name="connsiteX177" fmla="*/ 16077 w 266771"/>
                <a:gd name="connsiteY177" fmla="*/ 146768 h 300451"/>
                <a:gd name="connsiteX178" fmla="*/ 13159 w 266771"/>
                <a:gd name="connsiteY178" fmla="*/ 145759 h 300451"/>
                <a:gd name="connsiteX179" fmla="*/ 11227 w 266771"/>
                <a:gd name="connsiteY179" fmla="*/ 145860 h 300451"/>
                <a:gd name="connsiteX180" fmla="*/ 10045 w 266771"/>
                <a:gd name="connsiteY180" fmla="*/ 144968 h 300451"/>
                <a:gd name="connsiteX181" fmla="*/ 9396 w 266771"/>
                <a:gd name="connsiteY181" fmla="*/ 144210 h 300451"/>
                <a:gd name="connsiteX182" fmla="*/ 5570 w 266771"/>
                <a:gd name="connsiteY182" fmla="*/ 134853 h 300451"/>
                <a:gd name="connsiteX183" fmla="*/ 4936 w 266771"/>
                <a:gd name="connsiteY183" fmla="*/ 132670 h 300451"/>
                <a:gd name="connsiteX184" fmla="*/ 4983 w 266771"/>
                <a:gd name="connsiteY184" fmla="*/ 131825 h 300451"/>
                <a:gd name="connsiteX185" fmla="*/ 7550 w 266771"/>
                <a:gd name="connsiteY185" fmla="*/ 127209 h 300451"/>
                <a:gd name="connsiteX186" fmla="*/ 8590 w 266771"/>
                <a:gd name="connsiteY186" fmla="*/ 125699 h 300451"/>
                <a:gd name="connsiteX187" fmla="*/ 10390 w 266771"/>
                <a:gd name="connsiteY187" fmla="*/ 123524 h 300451"/>
                <a:gd name="connsiteX188" fmla="*/ 10069 w 266771"/>
                <a:gd name="connsiteY188" fmla="*/ 122664 h 300451"/>
                <a:gd name="connsiteX189" fmla="*/ 6916 w 266771"/>
                <a:gd name="connsiteY189" fmla="*/ 119057 h 300451"/>
                <a:gd name="connsiteX190" fmla="*/ 5946 w 266771"/>
                <a:gd name="connsiteY190" fmla="*/ 117344 h 300451"/>
                <a:gd name="connsiteX191" fmla="*/ 5969 w 266771"/>
                <a:gd name="connsiteY191" fmla="*/ 115630 h 300451"/>
                <a:gd name="connsiteX192" fmla="*/ 6282 w 266771"/>
                <a:gd name="connsiteY192" fmla="*/ 113557 h 300451"/>
                <a:gd name="connsiteX193" fmla="*/ 8113 w 266771"/>
                <a:gd name="connsiteY193" fmla="*/ 112438 h 300451"/>
                <a:gd name="connsiteX194" fmla="*/ 8637 w 266771"/>
                <a:gd name="connsiteY194" fmla="*/ 110749 h 300451"/>
                <a:gd name="connsiteX195" fmla="*/ 9020 w 266771"/>
                <a:gd name="connsiteY195" fmla="*/ 109082 h 300451"/>
                <a:gd name="connsiteX196" fmla="*/ 9803 w 266771"/>
                <a:gd name="connsiteY196" fmla="*/ 108535 h 300451"/>
                <a:gd name="connsiteX197" fmla="*/ 10601 w 266771"/>
                <a:gd name="connsiteY197" fmla="*/ 107588 h 300451"/>
                <a:gd name="connsiteX198" fmla="*/ 11547 w 266771"/>
                <a:gd name="connsiteY198" fmla="*/ 106227 h 300451"/>
                <a:gd name="connsiteX199" fmla="*/ 13018 w 266771"/>
                <a:gd name="connsiteY199" fmla="*/ 105037 h 300451"/>
                <a:gd name="connsiteX200" fmla="*/ 13887 w 266771"/>
                <a:gd name="connsiteY200" fmla="*/ 104130 h 300451"/>
                <a:gd name="connsiteX201" fmla="*/ 14074 w 266771"/>
                <a:gd name="connsiteY201" fmla="*/ 101603 h 300451"/>
                <a:gd name="connsiteX202" fmla="*/ 14794 w 266771"/>
                <a:gd name="connsiteY202" fmla="*/ 100915 h 300451"/>
                <a:gd name="connsiteX203" fmla="*/ 16805 w 266771"/>
                <a:gd name="connsiteY203" fmla="*/ 100109 h 300451"/>
                <a:gd name="connsiteX204" fmla="*/ 17008 w 266771"/>
                <a:gd name="connsiteY204" fmla="*/ 99459 h 300451"/>
                <a:gd name="connsiteX205" fmla="*/ 16554 w 266771"/>
                <a:gd name="connsiteY205" fmla="*/ 97762 h 300451"/>
                <a:gd name="connsiteX206" fmla="*/ 15553 w 266771"/>
                <a:gd name="connsiteY206" fmla="*/ 95970 h 300451"/>
                <a:gd name="connsiteX207" fmla="*/ 14739 w 266771"/>
                <a:gd name="connsiteY207" fmla="*/ 95094 h 300451"/>
                <a:gd name="connsiteX208" fmla="*/ 13668 w 266771"/>
                <a:gd name="connsiteY208" fmla="*/ 90697 h 300451"/>
                <a:gd name="connsiteX209" fmla="*/ 12549 w 266771"/>
                <a:gd name="connsiteY209" fmla="*/ 88514 h 300451"/>
                <a:gd name="connsiteX210" fmla="*/ 13018 w 266771"/>
                <a:gd name="connsiteY210" fmla="*/ 87638 h 300451"/>
                <a:gd name="connsiteX211" fmla="*/ 13793 w 266771"/>
                <a:gd name="connsiteY211" fmla="*/ 86527 h 300451"/>
                <a:gd name="connsiteX212" fmla="*/ 14544 w 266771"/>
                <a:gd name="connsiteY212" fmla="*/ 84329 h 300451"/>
                <a:gd name="connsiteX213" fmla="*/ 14786 w 266771"/>
                <a:gd name="connsiteY213" fmla="*/ 81771 h 300451"/>
                <a:gd name="connsiteX214" fmla="*/ 14599 w 266771"/>
                <a:gd name="connsiteY214" fmla="*/ 72367 h 300451"/>
                <a:gd name="connsiteX215" fmla="*/ 14646 w 266771"/>
                <a:gd name="connsiteY215" fmla="*/ 70513 h 300451"/>
                <a:gd name="connsiteX216" fmla="*/ 15631 w 266771"/>
                <a:gd name="connsiteY216" fmla="*/ 69222 h 300451"/>
                <a:gd name="connsiteX217" fmla="*/ 17078 w 266771"/>
                <a:gd name="connsiteY217" fmla="*/ 67720 h 300451"/>
                <a:gd name="connsiteX218" fmla="*/ 18307 w 266771"/>
                <a:gd name="connsiteY218" fmla="*/ 67149 h 300451"/>
                <a:gd name="connsiteX219" fmla="*/ 19465 w 266771"/>
                <a:gd name="connsiteY219" fmla="*/ 66202 h 300451"/>
                <a:gd name="connsiteX220" fmla="*/ 19379 w 266771"/>
                <a:gd name="connsiteY220" fmla="*/ 64426 h 300451"/>
                <a:gd name="connsiteX221" fmla="*/ 20145 w 266771"/>
                <a:gd name="connsiteY221" fmla="*/ 63378 h 300451"/>
                <a:gd name="connsiteX222" fmla="*/ 21092 w 266771"/>
                <a:gd name="connsiteY222" fmla="*/ 62063 h 300451"/>
                <a:gd name="connsiteX223" fmla="*/ 18158 w 266771"/>
                <a:gd name="connsiteY223" fmla="*/ 56892 h 300451"/>
                <a:gd name="connsiteX224" fmla="*/ 15576 w 266771"/>
                <a:gd name="connsiteY224" fmla="*/ 52347 h 300451"/>
                <a:gd name="connsiteX225" fmla="*/ 13159 w 266771"/>
                <a:gd name="connsiteY225" fmla="*/ 48083 h 300451"/>
                <a:gd name="connsiteX226" fmla="*/ 10358 w 266771"/>
                <a:gd name="connsiteY226" fmla="*/ 43154 h 300451"/>
                <a:gd name="connsiteX227" fmla="*/ 8520 w 266771"/>
                <a:gd name="connsiteY227" fmla="*/ 39907 h 300451"/>
                <a:gd name="connsiteX228" fmla="*/ 6227 w 266771"/>
                <a:gd name="connsiteY228" fmla="*/ 35878 h 300451"/>
                <a:gd name="connsiteX229" fmla="*/ 4217 w 266771"/>
                <a:gd name="connsiteY229" fmla="*/ 32342 h 300451"/>
                <a:gd name="connsiteX230" fmla="*/ 1471 w 266771"/>
                <a:gd name="connsiteY230" fmla="*/ 27523 h 300451"/>
                <a:gd name="connsiteX231" fmla="*/ 4021 w 266771"/>
                <a:gd name="connsiteY231" fmla="*/ 27437 h 300451"/>
                <a:gd name="connsiteX232" fmla="*/ 9161 w 266771"/>
                <a:gd name="connsiteY232" fmla="*/ 27609 h 300451"/>
                <a:gd name="connsiteX233" fmla="*/ 14137 w 266771"/>
                <a:gd name="connsiteY233" fmla="*/ 28470 h 300451"/>
                <a:gd name="connsiteX234" fmla="*/ 17509 w 266771"/>
                <a:gd name="connsiteY234" fmla="*/ 28845 h 300451"/>
                <a:gd name="connsiteX235" fmla="*/ 18917 w 266771"/>
                <a:gd name="connsiteY235" fmla="*/ 29580 h 300451"/>
                <a:gd name="connsiteX236" fmla="*/ 19230 w 266771"/>
                <a:gd name="connsiteY236" fmla="*/ 30762 h 300451"/>
                <a:gd name="connsiteX237" fmla="*/ 20161 w 266771"/>
                <a:gd name="connsiteY237" fmla="*/ 31310 h 300451"/>
                <a:gd name="connsiteX238" fmla="*/ 21241 w 266771"/>
                <a:gd name="connsiteY238" fmla="*/ 31098 h 300451"/>
                <a:gd name="connsiteX239" fmla="*/ 22461 w 266771"/>
                <a:gd name="connsiteY239" fmla="*/ 31020 h 300451"/>
                <a:gd name="connsiteX240" fmla="*/ 25191 w 266771"/>
                <a:gd name="connsiteY240" fmla="*/ 29815 h 300451"/>
                <a:gd name="connsiteX241" fmla="*/ 27398 w 266771"/>
                <a:gd name="connsiteY241" fmla="*/ 29009 h 300451"/>
                <a:gd name="connsiteX242" fmla="*/ 29299 w 266771"/>
                <a:gd name="connsiteY242" fmla="*/ 28047 h 300451"/>
                <a:gd name="connsiteX243" fmla="*/ 30277 w 266771"/>
                <a:gd name="connsiteY243" fmla="*/ 27108 h 300451"/>
                <a:gd name="connsiteX244" fmla="*/ 32647 w 266771"/>
                <a:gd name="connsiteY244" fmla="*/ 23815 h 300451"/>
                <a:gd name="connsiteX245" fmla="*/ 34556 w 266771"/>
                <a:gd name="connsiteY245" fmla="*/ 22000 h 300451"/>
                <a:gd name="connsiteX246" fmla="*/ 36316 w 266771"/>
                <a:gd name="connsiteY246" fmla="*/ 21366 h 300451"/>
                <a:gd name="connsiteX247" fmla="*/ 39751 w 266771"/>
                <a:gd name="connsiteY247" fmla="*/ 21100 h 300451"/>
                <a:gd name="connsiteX248" fmla="*/ 40838 w 266771"/>
                <a:gd name="connsiteY248" fmla="*/ 21616 h 300451"/>
                <a:gd name="connsiteX249" fmla="*/ 42239 w 266771"/>
                <a:gd name="connsiteY249" fmla="*/ 21554 h 300451"/>
                <a:gd name="connsiteX250" fmla="*/ 43451 w 266771"/>
                <a:gd name="connsiteY250" fmla="*/ 19684 h 300451"/>
                <a:gd name="connsiteX251" fmla="*/ 45298 w 266771"/>
                <a:gd name="connsiteY251" fmla="*/ 17618 h 300451"/>
                <a:gd name="connsiteX252" fmla="*/ 48936 w 266771"/>
                <a:gd name="connsiteY252" fmla="*/ 15044 h 300451"/>
                <a:gd name="connsiteX253" fmla="*/ 50782 w 266771"/>
                <a:gd name="connsiteY253" fmla="*/ 14340 h 300451"/>
                <a:gd name="connsiteX254" fmla="*/ 51932 w 266771"/>
                <a:gd name="connsiteY254" fmla="*/ 13441 h 300451"/>
                <a:gd name="connsiteX255" fmla="*/ 53903 w 266771"/>
                <a:gd name="connsiteY255" fmla="*/ 13308 h 300451"/>
                <a:gd name="connsiteX256" fmla="*/ 55640 w 266771"/>
                <a:gd name="connsiteY256" fmla="*/ 12369 h 300451"/>
                <a:gd name="connsiteX257" fmla="*/ 64019 w 266771"/>
                <a:gd name="connsiteY257" fmla="*/ 5868 h 300451"/>
                <a:gd name="connsiteX258" fmla="*/ 67415 w 266771"/>
                <a:gd name="connsiteY258" fmla="*/ 4193 h 300451"/>
                <a:gd name="connsiteX259" fmla="*/ 69527 w 266771"/>
                <a:gd name="connsiteY259" fmla="*/ 3888 h 300451"/>
                <a:gd name="connsiteX260" fmla="*/ 71279 w 266771"/>
                <a:gd name="connsiteY260" fmla="*/ 3489 h 300451"/>
                <a:gd name="connsiteX261" fmla="*/ 74252 w 266771"/>
                <a:gd name="connsiteY261" fmla="*/ 2558 h 300451"/>
                <a:gd name="connsiteX262" fmla="*/ 81700 w 266771"/>
                <a:gd name="connsiteY262" fmla="*/ 1651 h 300451"/>
                <a:gd name="connsiteX263" fmla="*/ 86480 w 266771"/>
                <a:gd name="connsiteY263" fmla="*/ 1283 h 300451"/>
                <a:gd name="connsiteX264" fmla="*/ 88014 w 266771"/>
                <a:gd name="connsiteY264" fmla="*/ 2183 h 300451"/>
                <a:gd name="connsiteX265" fmla="*/ 89735 w 266771"/>
                <a:gd name="connsiteY265" fmla="*/ 1925 h 300451"/>
                <a:gd name="connsiteX266" fmla="*/ 91198 w 266771"/>
                <a:gd name="connsiteY266" fmla="*/ 469 h 300451"/>
                <a:gd name="connsiteX267" fmla="*/ 92410 w 266771"/>
                <a:gd name="connsiteY267" fmla="*/ 0 h 300451"/>
                <a:gd name="connsiteX268" fmla="*/ 93302 w 266771"/>
                <a:gd name="connsiteY268" fmla="*/ 39 h 300451"/>
                <a:gd name="connsiteX269" fmla="*/ 94585 w 266771"/>
                <a:gd name="connsiteY269" fmla="*/ 1760 h 300451"/>
                <a:gd name="connsiteX270" fmla="*/ 95211 w 266771"/>
                <a:gd name="connsiteY270" fmla="*/ 3591 h 300451"/>
                <a:gd name="connsiteX271" fmla="*/ 94797 w 266771"/>
                <a:gd name="connsiteY271" fmla="*/ 4983 h 300451"/>
                <a:gd name="connsiteX272" fmla="*/ 94875 w 266771"/>
                <a:gd name="connsiteY272" fmla="*/ 7010 h 300451"/>
                <a:gd name="connsiteX273" fmla="*/ 95446 w 266771"/>
                <a:gd name="connsiteY273" fmla="*/ 9654 h 300451"/>
                <a:gd name="connsiteX274" fmla="*/ 95125 w 266771"/>
                <a:gd name="connsiteY274" fmla="*/ 12017 h 300451"/>
                <a:gd name="connsiteX275" fmla="*/ 93318 w 266771"/>
                <a:gd name="connsiteY275" fmla="*/ 15099 h 300451"/>
                <a:gd name="connsiteX276" fmla="*/ 92410 w 266771"/>
                <a:gd name="connsiteY276" fmla="*/ 16359 h 300451"/>
                <a:gd name="connsiteX277" fmla="*/ 92183 w 266771"/>
                <a:gd name="connsiteY277" fmla="*/ 17658 h 300451"/>
                <a:gd name="connsiteX278" fmla="*/ 92340 w 266771"/>
                <a:gd name="connsiteY278" fmla="*/ 19410 h 300451"/>
                <a:gd name="connsiteX279" fmla="*/ 93169 w 266771"/>
                <a:gd name="connsiteY279" fmla="*/ 22258 h 300451"/>
                <a:gd name="connsiteX280" fmla="*/ 94664 w 266771"/>
                <a:gd name="connsiteY280" fmla="*/ 26216 h 300451"/>
                <a:gd name="connsiteX281" fmla="*/ 94890 w 266771"/>
                <a:gd name="connsiteY281" fmla="*/ 29142 h 300451"/>
                <a:gd name="connsiteX282" fmla="*/ 93842 w 266771"/>
                <a:gd name="connsiteY282" fmla="*/ 31044 h 300451"/>
                <a:gd name="connsiteX283" fmla="*/ 93357 w 266771"/>
                <a:gd name="connsiteY283" fmla="*/ 32686 h 300451"/>
                <a:gd name="connsiteX284" fmla="*/ 93443 w 266771"/>
                <a:gd name="connsiteY284" fmla="*/ 34071 h 300451"/>
                <a:gd name="connsiteX285" fmla="*/ 93811 w 266771"/>
                <a:gd name="connsiteY285" fmla="*/ 35041 h 300451"/>
                <a:gd name="connsiteX286" fmla="*/ 94484 w 266771"/>
                <a:gd name="connsiteY286" fmla="*/ 35597 h 300451"/>
                <a:gd name="connsiteX287" fmla="*/ 94851 w 266771"/>
                <a:gd name="connsiteY287" fmla="*/ 36700 h 300451"/>
                <a:gd name="connsiteX288" fmla="*/ 94930 w 266771"/>
                <a:gd name="connsiteY288" fmla="*/ 38358 h 300451"/>
                <a:gd name="connsiteX289" fmla="*/ 95806 w 266771"/>
                <a:gd name="connsiteY289" fmla="*/ 39962 h 300451"/>
                <a:gd name="connsiteX290" fmla="*/ 97472 w 266771"/>
                <a:gd name="connsiteY290" fmla="*/ 41511 h 300451"/>
                <a:gd name="connsiteX291" fmla="*/ 98153 w 266771"/>
                <a:gd name="connsiteY291" fmla="*/ 42982 h 300451"/>
                <a:gd name="connsiteX292" fmla="*/ 97840 w 266771"/>
                <a:gd name="connsiteY292" fmla="*/ 44390 h 300451"/>
                <a:gd name="connsiteX293" fmla="*/ 97926 w 266771"/>
                <a:gd name="connsiteY293" fmla="*/ 45274 h 300451"/>
                <a:gd name="connsiteX294" fmla="*/ 98411 w 266771"/>
                <a:gd name="connsiteY294" fmla="*/ 45618 h 300451"/>
                <a:gd name="connsiteX295" fmla="*/ 98865 w 266771"/>
                <a:gd name="connsiteY295" fmla="*/ 45337 h 300451"/>
                <a:gd name="connsiteX296" fmla="*/ 99475 w 266771"/>
                <a:gd name="connsiteY296" fmla="*/ 44946 h 300451"/>
                <a:gd name="connsiteX297" fmla="*/ 100015 w 266771"/>
                <a:gd name="connsiteY297" fmla="*/ 45086 h 300451"/>
                <a:gd name="connsiteX298" fmla="*/ 101188 w 266771"/>
                <a:gd name="connsiteY298" fmla="*/ 47050 h 300451"/>
                <a:gd name="connsiteX299" fmla="*/ 101337 w 266771"/>
                <a:gd name="connsiteY299" fmla="*/ 47449 h 300451"/>
                <a:gd name="connsiteX300" fmla="*/ 101971 w 266771"/>
                <a:gd name="connsiteY300" fmla="*/ 49076 h 300451"/>
                <a:gd name="connsiteX301" fmla="*/ 102166 w 266771"/>
                <a:gd name="connsiteY301" fmla="*/ 50305 h 300451"/>
                <a:gd name="connsiteX302" fmla="*/ 103879 w 266771"/>
                <a:gd name="connsiteY302" fmla="*/ 50993 h 300451"/>
                <a:gd name="connsiteX303" fmla="*/ 105734 w 266771"/>
                <a:gd name="connsiteY303" fmla="*/ 51533 h 300451"/>
                <a:gd name="connsiteX304" fmla="*/ 106759 w 266771"/>
                <a:gd name="connsiteY304" fmla="*/ 52175 h 300451"/>
                <a:gd name="connsiteX305" fmla="*/ 108808 w 266771"/>
                <a:gd name="connsiteY305" fmla="*/ 54123 h 300451"/>
                <a:gd name="connsiteX306" fmla="*/ 110529 w 266771"/>
                <a:gd name="connsiteY306" fmla="*/ 55406 h 300451"/>
                <a:gd name="connsiteX307" fmla="*/ 112689 w 266771"/>
                <a:gd name="connsiteY307" fmla="*/ 56454 h 300451"/>
                <a:gd name="connsiteX308" fmla="*/ 113401 w 266771"/>
                <a:gd name="connsiteY308" fmla="*/ 58136 h 300451"/>
                <a:gd name="connsiteX309" fmla="*/ 114723 w 266771"/>
                <a:gd name="connsiteY309" fmla="*/ 60671 h 300451"/>
                <a:gd name="connsiteX310" fmla="*/ 118361 w 266771"/>
                <a:gd name="connsiteY310" fmla="*/ 61641 h 300451"/>
                <a:gd name="connsiteX311" fmla="*/ 122601 w 266771"/>
                <a:gd name="connsiteY311" fmla="*/ 62126 h 300451"/>
                <a:gd name="connsiteX312" fmla="*/ 125308 w 266771"/>
                <a:gd name="connsiteY312" fmla="*/ 62681 h 300451"/>
                <a:gd name="connsiteX313" fmla="*/ 128609 w 266771"/>
                <a:gd name="connsiteY313" fmla="*/ 61336 h 300451"/>
                <a:gd name="connsiteX314" fmla="*/ 130792 w 266771"/>
                <a:gd name="connsiteY314" fmla="*/ 61524 h 300451"/>
                <a:gd name="connsiteX315" fmla="*/ 133053 w 266771"/>
                <a:gd name="connsiteY315" fmla="*/ 62439 h 300451"/>
                <a:gd name="connsiteX316" fmla="*/ 134015 w 266771"/>
                <a:gd name="connsiteY316" fmla="*/ 63065 h 300451"/>
                <a:gd name="connsiteX317" fmla="*/ 135697 w 266771"/>
                <a:gd name="connsiteY317" fmla="*/ 64371 h 300451"/>
                <a:gd name="connsiteX318" fmla="*/ 138303 w 266771"/>
                <a:gd name="connsiteY318" fmla="*/ 66046 h 300451"/>
                <a:gd name="connsiteX319" fmla="*/ 140430 w 266771"/>
                <a:gd name="connsiteY319" fmla="*/ 66663 h 300451"/>
                <a:gd name="connsiteX320" fmla="*/ 141948 w 266771"/>
                <a:gd name="connsiteY320" fmla="*/ 65733 h 300451"/>
                <a:gd name="connsiteX321" fmla="*/ 143349 w 266771"/>
                <a:gd name="connsiteY321" fmla="*/ 65404 h 300451"/>
                <a:gd name="connsiteX322" fmla="*/ 144436 w 266771"/>
                <a:gd name="connsiteY322" fmla="*/ 65795 h 300451"/>
                <a:gd name="connsiteX323" fmla="*/ 145007 w 266771"/>
                <a:gd name="connsiteY323" fmla="*/ 67618 h 300451"/>
                <a:gd name="connsiteX324" fmla="*/ 145578 w 266771"/>
                <a:gd name="connsiteY324" fmla="*/ 68846 h 300451"/>
                <a:gd name="connsiteX325" fmla="*/ 146838 w 266771"/>
                <a:gd name="connsiteY325" fmla="*/ 69777 h 300451"/>
                <a:gd name="connsiteX326" fmla="*/ 149537 w 266771"/>
                <a:gd name="connsiteY326" fmla="*/ 72163 h 300451"/>
                <a:gd name="connsiteX327" fmla="*/ 151063 w 266771"/>
                <a:gd name="connsiteY327" fmla="*/ 73141 h 300451"/>
                <a:gd name="connsiteX328" fmla="*/ 152784 w 266771"/>
                <a:gd name="connsiteY328" fmla="*/ 73071 h 300451"/>
                <a:gd name="connsiteX329" fmla="*/ 156336 w 266771"/>
                <a:gd name="connsiteY329" fmla="*/ 74644 h 300451"/>
                <a:gd name="connsiteX330" fmla="*/ 160122 w 266771"/>
                <a:gd name="connsiteY330" fmla="*/ 76169 h 300451"/>
                <a:gd name="connsiteX331" fmla="*/ 162078 w 266771"/>
                <a:gd name="connsiteY331" fmla="*/ 76419 h 300451"/>
                <a:gd name="connsiteX332" fmla="*/ 164003 w 266771"/>
                <a:gd name="connsiteY332" fmla="*/ 76193 h 300451"/>
                <a:gd name="connsiteX333" fmla="*/ 165278 w 266771"/>
                <a:gd name="connsiteY333" fmla="*/ 76787 h 300451"/>
                <a:gd name="connsiteX334" fmla="*/ 165794 w 266771"/>
                <a:gd name="connsiteY334" fmla="*/ 78626 h 300451"/>
                <a:gd name="connsiteX335" fmla="*/ 169088 w 266771"/>
                <a:gd name="connsiteY335" fmla="*/ 82303 h 300451"/>
                <a:gd name="connsiteX336" fmla="*/ 170637 w 266771"/>
                <a:gd name="connsiteY336" fmla="*/ 83750 h 300451"/>
                <a:gd name="connsiteX337" fmla="*/ 172483 w 266771"/>
                <a:gd name="connsiteY337" fmla="*/ 84986 h 300451"/>
                <a:gd name="connsiteX338" fmla="*/ 177185 w 266771"/>
                <a:gd name="connsiteY338" fmla="*/ 84963 h 300451"/>
                <a:gd name="connsiteX339" fmla="*/ 178593 w 266771"/>
                <a:gd name="connsiteY339" fmla="*/ 85330 h 300451"/>
                <a:gd name="connsiteX340" fmla="*/ 180690 w 266771"/>
                <a:gd name="connsiteY340" fmla="*/ 85002 h 300451"/>
                <a:gd name="connsiteX341" fmla="*/ 186996 w 266771"/>
                <a:gd name="connsiteY341" fmla="*/ 84376 h 300451"/>
                <a:gd name="connsiteX342" fmla="*/ 188138 w 266771"/>
                <a:gd name="connsiteY342" fmla="*/ 84180 h 300451"/>
                <a:gd name="connsiteX343" fmla="*/ 191705 w 266771"/>
                <a:gd name="connsiteY343" fmla="*/ 85784 h 300451"/>
                <a:gd name="connsiteX344" fmla="*/ 195922 w 266771"/>
                <a:gd name="connsiteY344" fmla="*/ 88100 h 300451"/>
                <a:gd name="connsiteX345" fmla="*/ 198715 w 266771"/>
                <a:gd name="connsiteY345" fmla="*/ 89915 h 300451"/>
                <a:gd name="connsiteX346" fmla="*/ 200663 w 266771"/>
                <a:gd name="connsiteY346" fmla="*/ 90916 h 300451"/>
                <a:gd name="connsiteX347" fmla="*/ 201680 w 266771"/>
                <a:gd name="connsiteY347" fmla="*/ 92543 h 300451"/>
                <a:gd name="connsiteX348" fmla="*/ 202510 w 266771"/>
                <a:gd name="connsiteY348" fmla="*/ 94241 h 300451"/>
                <a:gd name="connsiteX349" fmla="*/ 202893 w 266771"/>
                <a:gd name="connsiteY349" fmla="*/ 96072 h 300451"/>
                <a:gd name="connsiteX350" fmla="*/ 202384 w 266771"/>
                <a:gd name="connsiteY350" fmla="*/ 97887 h 300451"/>
                <a:gd name="connsiteX351" fmla="*/ 201618 w 266771"/>
                <a:gd name="connsiteY351" fmla="*/ 98622 h 300451"/>
                <a:gd name="connsiteX352" fmla="*/ 201360 w 266771"/>
                <a:gd name="connsiteY352" fmla="*/ 99796 h 300451"/>
                <a:gd name="connsiteX353" fmla="*/ 201680 w 266771"/>
                <a:gd name="connsiteY353" fmla="*/ 101556 h 300451"/>
                <a:gd name="connsiteX354" fmla="*/ 203081 w 266771"/>
                <a:gd name="connsiteY354" fmla="*/ 103129 h 300451"/>
                <a:gd name="connsiteX355" fmla="*/ 203597 w 266771"/>
                <a:gd name="connsiteY355" fmla="*/ 105061 h 300451"/>
                <a:gd name="connsiteX356" fmla="*/ 204364 w 266771"/>
                <a:gd name="connsiteY356" fmla="*/ 108488 h 300451"/>
                <a:gd name="connsiteX357" fmla="*/ 205224 w 266771"/>
                <a:gd name="connsiteY357" fmla="*/ 109567 h 300451"/>
                <a:gd name="connsiteX358" fmla="*/ 205780 w 266771"/>
                <a:gd name="connsiteY358" fmla="*/ 120184 h 300451"/>
                <a:gd name="connsiteX359" fmla="*/ 202955 w 266771"/>
                <a:gd name="connsiteY359" fmla="*/ 120270 h 300451"/>
                <a:gd name="connsiteX360" fmla="*/ 198973 w 266771"/>
                <a:gd name="connsiteY360" fmla="*/ 120395 h 300451"/>
                <a:gd name="connsiteX361" fmla="*/ 200139 w 266771"/>
                <a:gd name="connsiteY361" fmla="*/ 121412 h 300451"/>
                <a:gd name="connsiteX362" fmla="*/ 203433 w 266771"/>
                <a:gd name="connsiteY362" fmla="*/ 125371 h 300451"/>
                <a:gd name="connsiteX363" fmla="*/ 206460 w 266771"/>
                <a:gd name="connsiteY363" fmla="*/ 129024 h 300451"/>
                <a:gd name="connsiteX364" fmla="*/ 206945 w 266771"/>
                <a:gd name="connsiteY364" fmla="*/ 134892 h 300451"/>
                <a:gd name="connsiteX365" fmla="*/ 207243 w 266771"/>
                <a:gd name="connsiteY365" fmla="*/ 138592 h 300451"/>
                <a:gd name="connsiteX366" fmla="*/ 207673 w 266771"/>
                <a:gd name="connsiteY366" fmla="*/ 143818 h 300451"/>
                <a:gd name="connsiteX367" fmla="*/ 207923 w 266771"/>
                <a:gd name="connsiteY367" fmla="*/ 146940 h 300451"/>
                <a:gd name="connsiteX368" fmla="*/ 215489 w 266771"/>
                <a:gd name="connsiteY368" fmla="*/ 147221 h 300451"/>
                <a:gd name="connsiteX369" fmla="*/ 224204 w 266771"/>
                <a:gd name="connsiteY369" fmla="*/ 147542 h 300451"/>
                <a:gd name="connsiteX370" fmla="*/ 234680 w 266771"/>
                <a:gd name="connsiteY370" fmla="*/ 147933 h 300451"/>
                <a:gd name="connsiteX371" fmla="*/ 243888 w 266771"/>
                <a:gd name="connsiteY371" fmla="*/ 148278 h 300451"/>
                <a:gd name="connsiteX372" fmla="*/ 244795 w 266771"/>
                <a:gd name="connsiteY372" fmla="*/ 148238 h 300451"/>
                <a:gd name="connsiteX373" fmla="*/ 246391 w 266771"/>
                <a:gd name="connsiteY373" fmla="*/ 147816 h 300451"/>
                <a:gd name="connsiteX374" fmla="*/ 247455 w 266771"/>
                <a:gd name="connsiteY374" fmla="*/ 147261 h 300451"/>
                <a:gd name="connsiteX375" fmla="*/ 248104 w 266771"/>
                <a:gd name="connsiteY375" fmla="*/ 147276 h 300451"/>
                <a:gd name="connsiteX376" fmla="*/ 248214 w 266771"/>
                <a:gd name="connsiteY376" fmla="*/ 148544 h 300451"/>
                <a:gd name="connsiteX377" fmla="*/ 247995 w 266771"/>
                <a:gd name="connsiteY377" fmla="*/ 150140 h 300451"/>
                <a:gd name="connsiteX378" fmla="*/ 248003 w 266771"/>
                <a:gd name="connsiteY378" fmla="*/ 151978 h 300451"/>
                <a:gd name="connsiteX379" fmla="*/ 245366 w 266771"/>
                <a:gd name="connsiteY379" fmla="*/ 155608 h 300451"/>
                <a:gd name="connsiteX380" fmla="*/ 245202 w 266771"/>
                <a:gd name="connsiteY380" fmla="*/ 156750 h 300451"/>
                <a:gd name="connsiteX381" fmla="*/ 245601 w 266771"/>
                <a:gd name="connsiteY381" fmla="*/ 161538 h 300451"/>
                <a:gd name="connsiteX382" fmla="*/ 246532 w 266771"/>
                <a:gd name="connsiteY382" fmla="*/ 165419 h 300451"/>
                <a:gd name="connsiteX383" fmla="*/ 247001 w 266771"/>
                <a:gd name="connsiteY383" fmla="*/ 168924 h 300451"/>
                <a:gd name="connsiteX384" fmla="*/ 248058 w 266771"/>
                <a:gd name="connsiteY384" fmla="*/ 170019 h 300451"/>
                <a:gd name="connsiteX385" fmla="*/ 251179 w 266771"/>
                <a:gd name="connsiteY385" fmla="*/ 171873 h 300451"/>
                <a:gd name="connsiteX386" fmla="*/ 255897 w 266771"/>
                <a:gd name="connsiteY386" fmla="*/ 175300 h 300451"/>
                <a:gd name="connsiteX387" fmla="*/ 257782 w 266771"/>
                <a:gd name="connsiteY387" fmla="*/ 175746 h 300451"/>
                <a:gd name="connsiteX388" fmla="*/ 259378 w 266771"/>
                <a:gd name="connsiteY388" fmla="*/ 175276 h 300451"/>
                <a:gd name="connsiteX389" fmla="*/ 260333 w 266771"/>
                <a:gd name="connsiteY389" fmla="*/ 176676 h 300451"/>
                <a:gd name="connsiteX390" fmla="*/ 260520 w 266771"/>
                <a:gd name="connsiteY390" fmla="*/ 178937 h 300451"/>
                <a:gd name="connsiteX391" fmla="*/ 263126 w 266771"/>
                <a:gd name="connsiteY391" fmla="*/ 185251 h 300451"/>
                <a:gd name="connsiteX392" fmla="*/ 264776 w 266771"/>
                <a:gd name="connsiteY392" fmla="*/ 189264 h 300451"/>
                <a:gd name="connsiteX393" fmla="*/ 265535 w 266771"/>
                <a:gd name="connsiteY393" fmla="*/ 190665 h 300451"/>
                <a:gd name="connsiteX394" fmla="*/ 266771 w 266771"/>
                <a:gd name="connsiteY394" fmla="*/ 191385 h 300451"/>
                <a:gd name="connsiteX395" fmla="*/ 266537 w 266771"/>
                <a:gd name="connsiteY395" fmla="*/ 191909 h 300451"/>
                <a:gd name="connsiteX396" fmla="*/ 265512 w 266771"/>
                <a:gd name="connsiteY396" fmla="*/ 192120 h 300451"/>
                <a:gd name="connsiteX397" fmla="*/ 265050 w 266771"/>
                <a:gd name="connsiteY397" fmla="*/ 192871 h 300451"/>
                <a:gd name="connsiteX398" fmla="*/ 263618 w 266771"/>
                <a:gd name="connsiteY398" fmla="*/ 197378 h 300451"/>
                <a:gd name="connsiteX399" fmla="*/ 261733 w 266771"/>
                <a:gd name="connsiteY399" fmla="*/ 203315 h 300451"/>
                <a:gd name="connsiteX400" fmla="*/ 260458 w 266771"/>
                <a:gd name="connsiteY400" fmla="*/ 207501 h 300451"/>
                <a:gd name="connsiteX401" fmla="*/ 261608 w 266771"/>
                <a:gd name="connsiteY401" fmla="*/ 207564 h 300451"/>
                <a:gd name="connsiteX402" fmla="*/ 261655 w 266771"/>
                <a:gd name="connsiteY402" fmla="*/ 208721 h 300451"/>
                <a:gd name="connsiteX403" fmla="*/ 261913 w 266771"/>
                <a:gd name="connsiteY403" fmla="*/ 210490 h 300451"/>
                <a:gd name="connsiteX404" fmla="*/ 260497 w 266771"/>
                <a:gd name="connsiteY404" fmla="*/ 210709 h 300451"/>
                <a:gd name="connsiteX405" fmla="*/ 260074 w 266771"/>
                <a:gd name="connsiteY405" fmla="*/ 211342 h 300451"/>
                <a:gd name="connsiteX406" fmla="*/ 258447 w 266771"/>
                <a:gd name="connsiteY406" fmla="*/ 214777 h 300451"/>
                <a:gd name="connsiteX407" fmla="*/ 256319 w 266771"/>
                <a:gd name="connsiteY407" fmla="*/ 219275 h 300451"/>
                <a:gd name="connsiteX408" fmla="*/ 254113 w 266771"/>
                <a:gd name="connsiteY408" fmla="*/ 223938 h 300451"/>
                <a:gd name="connsiteX409" fmla="*/ 252806 w 266771"/>
                <a:gd name="connsiteY409" fmla="*/ 226700 h 300451"/>
                <a:gd name="connsiteX410" fmla="*/ 255036 w 266771"/>
                <a:gd name="connsiteY410" fmla="*/ 228742 h 300451"/>
                <a:gd name="connsiteX411" fmla="*/ 258752 w 266771"/>
                <a:gd name="connsiteY411" fmla="*/ 232152 h 300451"/>
                <a:gd name="connsiteX412" fmla="*/ 258165 w 266771"/>
                <a:gd name="connsiteY412" fmla="*/ 233099 h 300451"/>
                <a:gd name="connsiteX413" fmla="*/ 256569 w 266771"/>
                <a:gd name="connsiteY413" fmla="*/ 233576 h 300451"/>
                <a:gd name="connsiteX414" fmla="*/ 255232 w 266771"/>
                <a:gd name="connsiteY414" fmla="*/ 233905 h 300451"/>
                <a:gd name="connsiteX415" fmla="*/ 254207 w 266771"/>
                <a:gd name="connsiteY415" fmla="*/ 235196 h 300451"/>
                <a:gd name="connsiteX416" fmla="*/ 253636 w 266771"/>
                <a:gd name="connsiteY416" fmla="*/ 236143 h 300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Lst>
              <a:rect l="l" t="t" r="r" b="b"/>
              <a:pathLst>
                <a:path w="266771" h="300451">
                  <a:moveTo>
                    <a:pt x="252188" y="236456"/>
                  </a:moveTo>
                  <a:lnTo>
                    <a:pt x="252626" y="232598"/>
                  </a:lnTo>
                  <a:lnTo>
                    <a:pt x="252181" y="229258"/>
                  </a:lnTo>
                  <a:lnTo>
                    <a:pt x="251735" y="228397"/>
                  </a:lnTo>
                  <a:lnTo>
                    <a:pt x="245280" y="224423"/>
                  </a:lnTo>
                  <a:lnTo>
                    <a:pt x="239421" y="220809"/>
                  </a:lnTo>
                  <a:lnTo>
                    <a:pt x="231753" y="216083"/>
                  </a:lnTo>
                  <a:lnTo>
                    <a:pt x="221865" y="216216"/>
                  </a:lnTo>
                  <a:lnTo>
                    <a:pt x="211624" y="216349"/>
                  </a:lnTo>
                  <a:lnTo>
                    <a:pt x="201868" y="218461"/>
                  </a:lnTo>
                  <a:lnTo>
                    <a:pt x="192269" y="220535"/>
                  </a:lnTo>
                  <a:lnTo>
                    <a:pt x="187715" y="221521"/>
                  </a:lnTo>
                  <a:lnTo>
                    <a:pt x="178585" y="223492"/>
                  </a:lnTo>
                  <a:lnTo>
                    <a:pt x="173211" y="224400"/>
                  </a:lnTo>
                  <a:lnTo>
                    <a:pt x="171803" y="228202"/>
                  </a:lnTo>
                  <a:lnTo>
                    <a:pt x="169698" y="233913"/>
                  </a:lnTo>
                  <a:lnTo>
                    <a:pt x="167609" y="237254"/>
                  </a:lnTo>
                  <a:lnTo>
                    <a:pt x="165200" y="240766"/>
                  </a:lnTo>
                  <a:lnTo>
                    <a:pt x="161804" y="245718"/>
                  </a:lnTo>
                  <a:lnTo>
                    <a:pt x="161796" y="251743"/>
                  </a:lnTo>
                  <a:lnTo>
                    <a:pt x="161796" y="257477"/>
                  </a:lnTo>
                  <a:lnTo>
                    <a:pt x="159410" y="265574"/>
                  </a:lnTo>
                  <a:lnTo>
                    <a:pt x="157376" y="272459"/>
                  </a:lnTo>
                  <a:lnTo>
                    <a:pt x="155420" y="279125"/>
                  </a:lnTo>
                  <a:lnTo>
                    <a:pt x="154075" y="283733"/>
                  </a:lnTo>
                  <a:lnTo>
                    <a:pt x="153574" y="284906"/>
                  </a:lnTo>
                  <a:lnTo>
                    <a:pt x="153261" y="284530"/>
                  </a:lnTo>
                  <a:lnTo>
                    <a:pt x="151524" y="283154"/>
                  </a:lnTo>
                  <a:lnTo>
                    <a:pt x="149975" y="280556"/>
                  </a:lnTo>
                  <a:lnTo>
                    <a:pt x="149553" y="279375"/>
                  </a:lnTo>
                  <a:lnTo>
                    <a:pt x="149357" y="279328"/>
                  </a:lnTo>
                  <a:lnTo>
                    <a:pt x="140047" y="279406"/>
                  </a:lnTo>
                  <a:lnTo>
                    <a:pt x="131089" y="279492"/>
                  </a:lnTo>
                  <a:lnTo>
                    <a:pt x="130174" y="280040"/>
                  </a:lnTo>
                  <a:lnTo>
                    <a:pt x="128883" y="280032"/>
                  </a:lnTo>
                  <a:lnTo>
                    <a:pt x="127937" y="279524"/>
                  </a:lnTo>
                  <a:lnTo>
                    <a:pt x="127013" y="279562"/>
                  </a:lnTo>
                  <a:lnTo>
                    <a:pt x="125676" y="280063"/>
                  </a:lnTo>
                  <a:lnTo>
                    <a:pt x="124479" y="281104"/>
                  </a:lnTo>
                  <a:lnTo>
                    <a:pt x="121060" y="288020"/>
                  </a:lnTo>
                  <a:lnTo>
                    <a:pt x="119370" y="290977"/>
                  </a:lnTo>
                  <a:lnTo>
                    <a:pt x="118110" y="293629"/>
                  </a:lnTo>
                  <a:lnTo>
                    <a:pt x="117195" y="298175"/>
                  </a:lnTo>
                  <a:lnTo>
                    <a:pt x="116812" y="298933"/>
                  </a:lnTo>
                  <a:lnTo>
                    <a:pt x="115748" y="297361"/>
                  </a:lnTo>
                  <a:lnTo>
                    <a:pt x="114175" y="293207"/>
                  </a:lnTo>
                  <a:lnTo>
                    <a:pt x="113471" y="290836"/>
                  </a:lnTo>
                  <a:lnTo>
                    <a:pt x="112462" y="288153"/>
                  </a:lnTo>
                  <a:lnTo>
                    <a:pt x="110662" y="284781"/>
                  </a:lnTo>
                  <a:lnTo>
                    <a:pt x="108589" y="283764"/>
                  </a:lnTo>
                  <a:lnTo>
                    <a:pt x="107298" y="283427"/>
                  </a:lnTo>
                  <a:lnTo>
                    <a:pt x="105444" y="282786"/>
                  </a:lnTo>
                  <a:lnTo>
                    <a:pt x="102166" y="281980"/>
                  </a:lnTo>
                  <a:lnTo>
                    <a:pt x="100735" y="281816"/>
                  </a:lnTo>
                  <a:lnTo>
                    <a:pt x="91354" y="281706"/>
                  </a:lnTo>
                  <a:lnTo>
                    <a:pt x="90611" y="281620"/>
                  </a:lnTo>
                  <a:lnTo>
                    <a:pt x="86934" y="281988"/>
                  </a:lnTo>
                  <a:lnTo>
                    <a:pt x="85072" y="281738"/>
                  </a:lnTo>
                  <a:lnTo>
                    <a:pt x="83116" y="279860"/>
                  </a:lnTo>
                  <a:lnTo>
                    <a:pt x="78758" y="276559"/>
                  </a:lnTo>
                  <a:lnTo>
                    <a:pt x="77882" y="275510"/>
                  </a:lnTo>
                  <a:lnTo>
                    <a:pt x="76208" y="274822"/>
                  </a:lnTo>
                  <a:lnTo>
                    <a:pt x="75214" y="274751"/>
                  </a:lnTo>
                  <a:lnTo>
                    <a:pt x="74604" y="275401"/>
                  </a:lnTo>
                  <a:lnTo>
                    <a:pt x="73853" y="278154"/>
                  </a:lnTo>
                  <a:lnTo>
                    <a:pt x="72961" y="280642"/>
                  </a:lnTo>
                  <a:lnTo>
                    <a:pt x="72030" y="282074"/>
                  </a:lnTo>
                  <a:lnTo>
                    <a:pt x="68917" y="283130"/>
                  </a:lnTo>
                  <a:lnTo>
                    <a:pt x="66014" y="284233"/>
                  </a:lnTo>
                  <a:lnTo>
                    <a:pt x="64418" y="284491"/>
                  </a:lnTo>
                  <a:lnTo>
                    <a:pt x="63565" y="285735"/>
                  </a:lnTo>
                  <a:lnTo>
                    <a:pt x="63190" y="287480"/>
                  </a:lnTo>
                  <a:lnTo>
                    <a:pt x="62478" y="289052"/>
                  </a:lnTo>
                  <a:lnTo>
                    <a:pt x="58284" y="291423"/>
                  </a:lnTo>
                  <a:lnTo>
                    <a:pt x="57354" y="292416"/>
                  </a:lnTo>
                  <a:lnTo>
                    <a:pt x="56868" y="294756"/>
                  </a:lnTo>
                  <a:lnTo>
                    <a:pt x="54529" y="297658"/>
                  </a:lnTo>
                  <a:lnTo>
                    <a:pt x="53810" y="298793"/>
                  </a:lnTo>
                  <a:lnTo>
                    <a:pt x="50132" y="299591"/>
                  </a:lnTo>
                  <a:lnTo>
                    <a:pt x="45352" y="300451"/>
                  </a:lnTo>
                  <a:lnTo>
                    <a:pt x="42560" y="300396"/>
                  </a:lnTo>
                  <a:lnTo>
                    <a:pt x="40650" y="300170"/>
                  </a:lnTo>
                  <a:lnTo>
                    <a:pt x="40072" y="299645"/>
                  </a:lnTo>
                  <a:lnTo>
                    <a:pt x="38781" y="298824"/>
                  </a:lnTo>
                  <a:lnTo>
                    <a:pt x="38562" y="297909"/>
                  </a:lnTo>
                  <a:lnTo>
                    <a:pt x="38546" y="296610"/>
                  </a:lnTo>
                  <a:lnTo>
                    <a:pt x="38906" y="294271"/>
                  </a:lnTo>
                  <a:lnTo>
                    <a:pt x="38726" y="291032"/>
                  </a:lnTo>
                  <a:lnTo>
                    <a:pt x="37224" y="287261"/>
                  </a:lnTo>
                  <a:lnTo>
                    <a:pt x="37341" y="286048"/>
                  </a:lnTo>
                  <a:lnTo>
                    <a:pt x="37146" y="284202"/>
                  </a:lnTo>
                  <a:lnTo>
                    <a:pt x="36387" y="280736"/>
                  </a:lnTo>
                  <a:lnTo>
                    <a:pt x="34446" y="278991"/>
                  </a:lnTo>
                  <a:lnTo>
                    <a:pt x="33899" y="276113"/>
                  </a:lnTo>
                  <a:lnTo>
                    <a:pt x="33672" y="273586"/>
                  </a:lnTo>
                  <a:lnTo>
                    <a:pt x="32037" y="270425"/>
                  </a:lnTo>
                  <a:lnTo>
                    <a:pt x="31771" y="266404"/>
                  </a:lnTo>
                  <a:lnTo>
                    <a:pt x="31810" y="262962"/>
                  </a:lnTo>
                  <a:lnTo>
                    <a:pt x="29244" y="258963"/>
                  </a:lnTo>
                  <a:lnTo>
                    <a:pt x="26568" y="254723"/>
                  </a:lnTo>
                  <a:lnTo>
                    <a:pt x="24409" y="254144"/>
                  </a:lnTo>
                  <a:lnTo>
                    <a:pt x="23877" y="253636"/>
                  </a:lnTo>
                  <a:lnTo>
                    <a:pt x="23642" y="252423"/>
                  </a:lnTo>
                  <a:lnTo>
                    <a:pt x="23595" y="250538"/>
                  </a:lnTo>
                  <a:lnTo>
                    <a:pt x="23768" y="249396"/>
                  </a:lnTo>
                  <a:lnTo>
                    <a:pt x="25434" y="247541"/>
                  </a:lnTo>
                  <a:lnTo>
                    <a:pt x="25497" y="247260"/>
                  </a:lnTo>
                  <a:lnTo>
                    <a:pt x="25160" y="246869"/>
                  </a:lnTo>
                  <a:lnTo>
                    <a:pt x="20857" y="244099"/>
                  </a:lnTo>
                  <a:lnTo>
                    <a:pt x="19770" y="243293"/>
                  </a:lnTo>
                  <a:lnTo>
                    <a:pt x="19433" y="242308"/>
                  </a:lnTo>
                  <a:lnTo>
                    <a:pt x="19465" y="241416"/>
                  </a:lnTo>
                  <a:lnTo>
                    <a:pt x="20489" y="240508"/>
                  </a:lnTo>
                  <a:lnTo>
                    <a:pt x="21014" y="239836"/>
                  </a:lnTo>
                  <a:lnTo>
                    <a:pt x="20005" y="237864"/>
                  </a:lnTo>
                  <a:lnTo>
                    <a:pt x="20106" y="236080"/>
                  </a:lnTo>
                  <a:lnTo>
                    <a:pt x="19465" y="235314"/>
                  </a:lnTo>
                  <a:lnTo>
                    <a:pt x="19535" y="234734"/>
                  </a:lnTo>
                  <a:lnTo>
                    <a:pt x="20161" y="234242"/>
                  </a:lnTo>
                  <a:lnTo>
                    <a:pt x="22954" y="233670"/>
                  </a:lnTo>
                  <a:lnTo>
                    <a:pt x="23822" y="231863"/>
                  </a:lnTo>
                  <a:lnTo>
                    <a:pt x="23853" y="230361"/>
                  </a:lnTo>
                  <a:lnTo>
                    <a:pt x="23431" y="229297"/>
                  </a:lnTo>
                  <a:lnTo>
                    <a:pt x="20850" y="226614"/>
                  </a:lnTo>
                  <a:lnTo>
                    <a:pt x="20795" y="226160"/>
                  </a:lnTo>
                  <a:lnTo>
                    <a:pt x="23502" y="222428"/>
                  </a:lnTo>
                  <a:lnTo>
                    <a:pt x="25442" y="219979"/>
                  </a:lnTo>
                  <a:lnTo>
                    <a:pt x="25974" y="219479"/>
                  </a:lnTo>
                  <a:lnTo>
                    <a:pt x="25809" y="218947"/>
                  </a:lnTo>
                  <a:lnTo>
                    <a:pt x="25332" y="218297"/>
                  </a:lnTo>
                  <a:lnTo>
                    <a:pt x="24104" y="217358"/>
                  </a:lnTo>
                  <a:lnTo>
                    <a:pt x="22508" y="216326"/>
                  </a:lnTo>
                  <a:lnTo>
                    <a:pt x="21186" y="215074"/>
                  </a:lnTo>
                  <a:lnTo>
                    <a:pt x="19465" y="213220"/>
                  </a:lnTo>
                  <a:lnTo>
                    <a:pt x="17298" y="211632"/>
                  </a:lnTo>
                  <a:lnTo>
                    <a:pt x="15694" y="210052"/>
                  </a:lnTo>
                  <a:lnTo>
                    <a:pt x="14872" y="208737"/>
                  </a:lnTo>
                  <a:lnTo>
                    <a:pt x="14857" y="207391"/>
                  </a:lnTo>
                  <a:lnTo>
                    <a:pt x="14638" y="205162"/>
                  </a:lnTo>
                  <a:lnTo>
                    <a:pt x="13589" y="201547"/>
                  </a:lnTo>
                  <a:lnTo>
                    <a:pt x="13308" y="199106"/>
                  </a:lnTo>
                  <a:lnTo>
                    <a:pt x="12854" y="196407"/>
                  </a:lnTo>
                  <a:lnTo>
                    <a:pt x="12400" y="194647"/>
                  </a:lnTo>
                  <a:lnTo>
                    <a:pt x="12150" y="192949"/>
                  </a:lnTo>
                  <a:lnTo>
                    <a:pt x="11399" y="191111"/>
                  </a:lnTo>
                  <a:lnTo>
                    <a:pt x="10984" y="189765"/>
                  </a:lnTo>
                  <a:lnTo>
                    <a:pt x="11586" y="188818"/>
                  </a:lnTo>
                  <a:lnTo>
                    <a:pt x="12189" y="188083"/>
                  </a:lnTo>
                  <a:lnTo>
                    <a:pt x="12118" y="187622"/>
                  </a:lnTo>
                  <a:lnTo>
                    <a:pt x="7980" y="185658"/>
                  </a:lnTo>
                  <a:lnTo>
                    <a:pt x="7291" y="185157"/>
                  </a:lnTo>
                  <a:lnTo>
                    <a:pt x="6314" y="181230"/>
                  </a:lnTo>
                  <a:lnTo>
                    <a:pt x="3309" y="177741"/>
                  </a:lnTo>
                  <a:lnTo>
                    <a:pt x="2957" y="175143"/>
                  </a:lnTo>
                  <a:lnTo>
                    <a:pt x="2957" y="175112"/>
                  </a:lnTo>
                  <a:lnTo>
                    <a:pt x="2957" y="174095"/>
                  </a:lnTo>
                  <a:lnTo>
                    <a:pt x="2715" y="172460"/>
                  </a:lnTo>
                  <a:lnTo>
                    <a:pt x="1799" y="171185"/>
                  </a:lnTo>
                  <a:lnTo>
                    <a:pt x="430" y="170301"/>
                  </a:lnTo>
                  <a:lnTo>
                    <a:pt x="0" y="169252"/>
                  </a:lnTo>
                  <a:lnTo>
                    <a:pt x="454" y="168149"/>
                  </a:lnTo>
                  <a:lnTo>
                    <a:pt x="3121" y="165967"/>
                  </a:lnTo>
                  <a:lnTo>
                    <a:pt x="4553" y="165599"/>
                  </a:lnTo>
                  <a:lnTo>
                    <a:pt x="4929" y="164488"/>
                  </a:lnTo>
                  <a:lnTo>
                    <a:pt x="5797" y="163611"/>
                  </a:lnTo>
                  <a:lnTo>
                    <a:pt x="8308" y="160404"/>
                  </a:lnTo>
                  <a:lnTo>
                    <a:pt x="9787" y="158299"/>
                  </a:lnTo>
                  <a:lnTo>
                    <a:pt x="11266" y="157032"/>
                  </a:lnTo>
                  <a:lnTo>
                    <a:pt x="12979" y="156156"/>
                  </a:lnTo>
                  <a:lnTo>
                    <a:pt x="13722" y="155420"/>
                  </a:lnTo>
                  <a:lnTo>
                    <a:pt x="13331" y="153159"/>
                  </a:lnTo>
                  <a:lnTo>
                    <a:pt x="13448" y="151634"/>
                  </a:lnTo>
                  <a:lnTo>
                    <a:pt x="14043" y="150672"/>
                  </a:lnTo>
                  <a:lnTo>
                    <a:pt x="15756" y="149654"/>
                  </a:lnTo>
                  <a:lnTo>
                    <a:pt x="17298" y="148880"/>
                  </a:lnTo>
                  <a:lnTo>
                    <a:pt x="17626" y="148497"/>
                  </a:lnTo>
                  <a:lnTo>
                    <a:pt x="17493" y="147926"/>
                  </a:lnTo>
                  <a:lnTo>
                    <a:pt x="16077" y="146768"/>
                  </a:lnTo>
                  <a:lnTo>
                    <a:pt x="13159" y="145759"/>
                  </a:lnTo>
                  <a:lnTo>
                    <a:pt x="11227" y="145860"/>
                  </a:lnTo>
                  <a:lnTo>
                    <a:pt x="10045" y="144968"/>
                  </a:lnTo>
                  <a:lnTo>
                    <a:pt x="9396" y="144210"/>
                  </a:lnTo>
                  <a:lnTo>
                    <a:pt x="5570" y="134853"/>
                  </a:lnTo>
                  <a:lnTo>
                    <a:pt x="4936" y="132670"/>
                  </a:lnTo>
                  <a:lnTo>
                    <a:pt x="4983" y="131825"/>
                  </a:lnTo>
                  <a:lnTo>
                    <a:pt x="7550" y="127209"/>
                  </a:lnTo>
                  <a:lnTo>
                    <a:pt x="8590" y="125699"/>
                  </a:lnTo>
                  <a:lnTo>
                    <a:pt x="10390" y="123524"/>
                  </a:lnTo>
                  <a:lnTo>
                    <a:pt x="10069" y="122664"/>
                  </a:lnTo>
                  <a:lnTo>
                    <a:pt x="6916" y="119057"/>
                  </a:lnTo>
                  <a:lnTo>
                    <a:pt x="5946" y="117344"/>
                  </a:lnTo>
                  <a:lnTo>
                    <a:pt x="5969" y="115630"/>
                  </a:lnTo>
                  <a:lnTo>
                    <a:pt x="6282" y="113557"/>
                  </a:lnTo>
                  <a:lnTo>
                    <a:pt x="8113" y="112438"/>
                  </a:lnTo>
                  <a:lnTo>
                    <a:pt x="8637" y="110749"/>
                  </a:lnTo>
                  <a:lnTo>
                    <a:pt x="9020" y="109082"/>
                  </a:lnTo>
                  <a:lnTo>
                    <a:pt x="9803" y="108535"/>
                  </a:lnTo>
                  <a:lnTo>
                    <a:pt x="10601" y="107588"/>
                  </a:lnTo>
                  <a:lnTo>
                    <a:pt x="11547" y="106227"/>
                  </a:lnTo>
                  <a:lnTo>
                    <a:pt x="13018" y="105037"/>
                  </a:lnTo>
                  <a:lnTo>
                    <a:pt x="13887" y="104130"/>
                  </a:lnTo>
                  <a:lnTo>
                    <a:pt x="14074" y="101603"/>
                  </a:lnTo>
                  <a:lnTo>
                    <a:pt x="14794" y="100915"/>
                  </a:lnTo>
                  <a:lnTo>
                    <a:pt x="16805" y="100109"/>
                  </a:lnTo>
                  <a:lnTo>
                    <a:pt x="17008" y="99459"/>
                  </a:lnTo>
                  <a:lnTo>
                    <a:pt x="16554" y="97762"/>
                  </a:lnTo>
                  <a:lnTo>
                    <a:pt x="15553" y="95970"/>
                  </a:lnTo>
                  <a:lnTo>
                    <a:pt x="14739" y="95094"/>
                  </a:lnTo>
                  <a:lnTo>
                    <a:pt x="13668" y="90697"/>
                  </a:lnTo>
                  <a:lnTo>
                    <a:pt x="12549" y="88514"/>
                  </a:lnTo>
                  <a:lnTo>
                    <a:pt x="13018" y="87638"/>
                  </a:lnTo>
                  <a:lnTo>
                    <a:pt x="13793" y="86527"/>
                  </a:lnTo>
                  <a:lnTo>
                    <a:pt x="14544" y="84329"/>
                  </a:lnTo>
                  <a:lnTo>
                    <a:pt x="14786" y="81771"/>
                  </a:lnTo>
                  <a:lnTo>
                    <a:pt x="14599" y="72367"/>
                  </a:lnTo>
                  <a:lnTo>
                    <a:pt x="14646" y="70513"/>
                  </a:lnTo>
                  <a:lnTo>
                    <a:pt x="15631" y="69222"/>
                  </a:lnTo>
                  <a:lnTo>
                    <a:pt x="17078" y="67720"/>
                  </a:lnTo>
                  <a:lnTo>
                    <a:pt x="18307" y="67149"/>
                  </a:lnTo>
                  <a:lnTo>
                    <a:pt x="19465" y="66202"/>
                  </a:lnTo>
                  <a:lnTo>
                    <a:pt x="19379" y="64426"/>
                  </a:lnTo>
                  <a:lnTo>
                    <a:pt x="20145" y="63378"/>
                  </a:lnTo>
                  <a:lnTo>
                    <a:pt x="21092" y="62063"/>
                  </a:lnTo>
                  <a:lnTo>
                    <a:pt x="18158" y="56892"/>
                  </a:lnTo>
                  <a:lnTo>
                    <a:pt x="15576" y="52347"/>
                  </a:lnTo>
                  <a:lnTo>
                    <a:pt x="13159" y="48083"/>
                  </a:lnTo>
                  <a:lnTo>
                    <a:pt x="10358" y="43154"/>
                  </a:lnTo>
                  <a:lnTo>
                    <a:pt x="8520" y="39907"/>
                  </a:lnTo>
                  <a:lnTo>
                    <a:pt x="6227" y="35878"/>
                  </a:lnTo>
                  <a:lnTo>
                    <a:pt x="4217" y="32342"/>
                  </a:lnTo>
                  <a:lnTo>
                    <a:pt x="1471" y="27523"/>
                  </a:lnTo>
                  <a:lnTo>
                    <a:pt x="4021" y="27437"/>
                  </a:lnTo>
                  <a:lnTo>
                    <a:pt x="9161" y="27609"/>
                  </a:lnTo>
                  <a:lnTo>
                    <a:pt x="14137" y="28470"/>
                  </a:lnTo>
                  <a:lnTo>
                    <a:pt x="17509" y="28845"/>
                  </a:lnTo>
                  <a:lnTo>
                    <a:pt x="18917" y="29580"/>
                  </a:lnTo>
                  <a:lnTo>
                    <a:pt x="19230" y="30762"/>
                  </a:lnTo>
                  <a:lnTo>
                    <a:pt x="20161" y="31310"/>
                  </a:lnTo>
                  <a:lnTo>
                    <a:pt x="21241" y="31098"/>
                  </a:lnTo>
                  <a:lnTo>
                    <a:pt x="22461" y="31020"/>
                  </a:lnTo>
                  <a:lnTo>
                    <a:pt x="25191" y="29815"/>
                  </a:lnTo>
                  <a:lnTo>
                    <a:pt x="27398" y="29009"/>
                  </a:lnTo>
                  <a:lnTo>
                    <a:pt x="29299" y="28047"/>
                  </a:lnTo>
                  <a:lnTo>
                    <a:pt x="30277" y="27108"/>
                  </a:lnTo>
                  <a:lnTo>
                    <a:pt x="32647" y="23815"/>
                  </a:lnTo>
                  <a:lnTo>
                    <a:pt x="34556" y="22000"/>
                  </a:lnTo>
                  <a:lnTo>
                    <a:pt x="36316" y="21366"/>
                  </a:lnTo>
                  <a:lnTo>
                    <a:pt x="39751" y="21100"/>
                  </a:lnTo>
                  <a:lnTo>
                    <a:pt x="40838" y="21616"/>
                  </a:lnTo>
                  <a:lnTo>
                    <a:pt x="42239" y="21554"/>
                  </a:lnTo>
                  <a:lnTo>
                    <a:pt x="43451" y="19684"/>
                  </a:lnTo>
                  <a:lnTo>
                    <a:pt x="45298" y="17618"/>
                  </a:lnTo>
                  <a:lnTo>
                    <a:pt x="48936" y="15044"/>
                  </a:lnTo>
                  <a:lnTo>
                    <a:pt x="50782" y="14340"/>
                  </a:lnTo>
                  <a:lnTo>
                    <a:pt x="51932" y="13441"/>
                  </a:lnTo>
                  <a:lnTo>
                    <a:pt x="53903" y="13308"/>
                  </a:lnTo>
                  <a:lnTo>
                    <a:pt x="55640" y="12369"/>
                  </a:lnTo>
                  <a:lnTo>
                    <a:pt x="64019" y="5868"/>
                  </a:lnTo>
                  <a:lnTo>
                    <a:pt x="67415" y="4193"/>
                  </a:lnTo>
                  <a:lnTo>
                    <a:pt x="69527" y="3888"/>
                  </a:lnTo>
                  <a:lnTo>
                    <a:pt x="71279" y="3489"/>
                  </a:lnTo>
                  <a:lnTo>
                    <a:pt x="74252" y="2558"/>
                  </a:lnTo>
                  <a:lnTo>
                    <a:pt x="81700" y="1651"/>
                  </a:lnTo>
                  <a:lnTo>
                    <a:pt x="86480" y="1283"/>
                  </a:lnTo>
                  <a:lnTo>
                    <a:pt x="88014" y="2183"/>
                  </a:lnTo>
                  <a:lnTo>
                    <a:pt x="89735" y="1925"/>
                  </a:lnTo>
                  <a:lnTo>
                    <a:pt x="91198" y="469"/>
                  </a:lnTo>
                  <a:lnTo>
                    <a:pt x="92410" y="0"/>
                  </a:lnTo>
                  <a:lnTo>
                    <a:pt x="93302" y="39"/>
                  </a:lnTo>
                  <a:lnTo>
                    <a:pt x="94585" y="1760"/>
                  </a:lnTo>
                  <a:lnTo>
                    <a:pt x="95211" y="3591"/>
                  </a:lnTo>
                  <a:lnTo>
                    <a:pt x="94797" y="4983"/>
                  </a:lnTo>
                  <a:lnTo>
                    <a:pt x="94875" y="7010"/>
                  </a:lnTo>
                  <a:lnTo>
                    <a:pt x="95446" y="9654"/>
                  </a:lnTo>
                  <a:lnTo>
                    <a:pt x="95125" y="12017"/>
                  </a:lnTo>
                  <a:lnTo>
                    <a:pt x="93318" y="15099"/>
                  </a:lnTo>
                  <a:lnTo>
                    <a:pt x="92410" y="16359"/>
                  </a:lnTo>
                  <a:lnTo>
                    <a:pt x="92183" y="17658"/>
                  </a:lnTo>
                  <a:lnTo>
                    <a:pt x="92340" y="19410"/>
                  </a:lnTo>
                  <a:lnTo>
                    <a:pt x="93169" y="22258"/>
                  </a:lnTo>
                  <a:lnTo>
                    <a:pt x="94664" y="26216"/>
                  </a:lnTo>
                  <a:lnTo>
                    <a:pt x="94890" y="29142"/>
                  </a:lnTo>
                  <a:lnTo>
                    <a:pt x="93842" y="31044"/>
                  </a:lnTo>
                  <a:lnTo>
                    <a:pt x="93357" y="32686"/>
                  </a:lnTo>
                  <a:lnTo>
                    <a:pt x="93443" y="34071"/>
                  </a:lnTo>
                  <a:lnTo>
                    <a:pt x="93811" y="35041"/>
                  </a:lnTo>
                  <a:lnTo>
                    <a:pt x="94484" y="35597"/>
                  </a:lnTo>
                  <a:lnTo>
                    <a:pt x="94851" y="36700"/>
                  </a:lnTo>
                  <a:lnTo>
                    <a:pt x="94930" y="38358"/>
                  </a:lnTo>
                  <a:lnTo>
                    <a:pt x="95806" y="39962"/>
                  </a:lnTo>
                  <a:lnTo>
                    <a:pt x="97472" y="41511"/>
                  </a:lnTo>
                  <a:lnTo>
                    <a:pt x="98153" y="42982"/>
                  </a:lnTo>
                  <a:lnTo>
                    <a:pt x="97840" y="44390"/>
                  </a:lnTo>
                  <a:lnTo>
                    <a:pt x="97926" y="45274"/>
                  </a:lnTo>
                  <a:lnTo>
                    <a:pt x="98411" y="45618"/>
                  </a:lnTo>
                  <a:lnTo>
                    <a:pt x="98865" y="45337"/>
                  </a:lnTo>
                  <a:lnTo>
                    <a:pt x="99475" y="44946"/>
                  </a:lnTo>
                  <a:lnTo>
                    <a:pt x="100015" y="45086"/>
                  </a:lnTo>
                  <a:lnTo>
                    <a:pt x="101188" y="47050"/>
                  </a:lnTo>
                  <a:lnTo>
                    <a:pt x="101337" y="47449"/>
                  </a:lnTo>
                  <a:lnTo>
                    <a:pt x="101971" y="49076"/>
                  </a:lnTo>
                  <a:lnTo>
                    <a:pt x="102166" y="50305"/>
                  </a:lnTo>
                  <a:lnTo>
                    <a:pt x="103879" y="50993"/>
                  </a:lnTo>
                  <a:lnTo>
                    <a:pt x="105734" y="51533"/>
                  </a:lnTo>
                  <a:lnTo>
                    <a:pt x="106759" y="52175"/>
                  </a:lnTo>
                  <a:lnTo>
                    <a:pt x="108808" y="54123"/>
                  </a:lnTo>
                  <a:lnTo>
                    <a:pt x="110529" y="55406"/>
                  </a:lnTo>
                  <a:lnTo>
                    <a:pt x="112689" y="56454"/>
                  </a:lnTo>
                  <a:lnTo>
                    <a:pt x="113401" y="58136"/>
                  </a:lnTo>
                  <a:lnTo>
                    <a:pt x="114723" y="60671"/>
                  </a:lnTo>
                  <a:lnTo>
                    <a:pt x="118361" y="61641"/>
                  </a:lnTo>
                  <a:lnTo>
                    <a:pt x="122601" y="62126"/>
                  </a:lnTo>
                  <a:lnTo>
                    <a:pt x="125308" y="62681"/>
                  </a:lnTo>
                  <a:lnTo>
                    <a:pt x="128609" y="61336"/>
                  </a:lnTo>
                  <a:lnTo>
                    <a:pt x="130792" y="61524"/>
                  </a:lnTo>
                  <a:lnTo>
                    <a:pt x="133053" y="62439"/>
                  </a:lnTo>
                  <a:lnTo>
                    <a:pt x="134015" y="63065"/>
                  </a:lnTo>
                  <a:lnTo>
                    <a:pt x="135697" y="64371"/>
                  </a:lnTo>
                  <a:lnTo>
                    <a:pt x="138303" y="66046"/>
                  </a:lnTo>
                  <a:lnTo>
                    <a:pt x="140430" y="66663"/>
                  </a:lnTo>
                  <a:lnTo>
                    <a:pt x="141948" y="65733"/>
                  </a:lnTo>
                  <a:lnTo>
                    <a:pt x="143349" y="65404"/>
                  </a:lnTo>
                  <a:lnTo>
                    <a:pt x="144436" y="65795"/>
                  </a:lnTo>
                  <a:lnTo>
                    <a:pt x="145007" y="67618"/>
                  </a:lnTo>
                  <a:lnTo>
                    <a:pt x="145578" y="68846"/>
                  </a:lnTo>
                  <a:lnTo>
                    <a:pt x="146838" y="69777"/>
                  </a:lnTo>
                  <a:lnTo>
                    <a:pt x="149537" y="72163"/>
                  </a:lnTo>
                  <a:lnTo>
                    <a:pt x="151063" y="73141"/>
                  </a:lnTo>
                  <a:lnTo>
                    <a:pt x="152784" y="73071"/>
                  </a:lnTo>
                  <a:lnTo>
                    <a:pt x="156336" y="74644"/>
                  </a:lnTo>
                  <a:lnTo>
                    <a:pt x="160122" y="76169"/>
                  </a:lnTo>
                  <a:lnTo>
                    <a:pt x="162078" y="76419"/>
                  </a:lnTo>
                  <a:lnTo>
                    <a:pt x="164003" y="76193"/>
                  </a:lnTo>
                  <a:lnTo>
                    <a:pt x="165278" y="76787"/>
                  </a:lnTo>
                  <a:lnTo>
                    <a:pt x="165794" y="78626"/>
                  </a:lnTo>
                  <a:lnTo>
                    <a:pt x="169088" y="82303"/>
                  </a:lnTo>
                  <a:lnTo>
                    <a:pt x="170637" y="83750"/>
                  </a:lnTo>
                  <a:lnTo>
                    <a:pt x="172483" y="84986"/>
                  </a:lnTo>
                  <a:lnTo>
                    <a:pt x="177185" y="84963"/>
                  </a:lnTo>
                  <a:lnTo>
                    <a:pt x="178593" y="85330"/>
                  </a:lnTo>
                  <a:lnTo>
                    <a:pt x="180690" y="85002"/>
                  </a:lnTo>
                  <a:lnTo>
                    <a:pt x="186996" y="84376"/>
                  </a:lnTo>
                  <a:lnTo>
                    <a:pt x="188138" y="84180"/>
                  </a:lnTo>
                  <a:lnTo>
                    <a:pt x="191705" y="85784"/>
                  </a:lnTo>
                  <a:lnTo>
                    <a:pt x="195922" y="88100"/>
                  </a:lnTo>
                  <a:lnTo>
                    <a:pt x="198715" y="89915"/>
                  </a:lnTo>
                  <a:lnTo>
                    <a:pt x="200663" y="90916"/>
                  </a:lnTo>
                  <a:lnTo>
                    <a:pt x="201680" y="92543"/>
                  </a:lnTo>
                  <a:lnTo>
                    <a:pt x="202510" y="94241"/>
                  </a:lnTo>
                  <a:lnTo>
                    <a:pt x="202893" y="96072"/>
                  </a:lnTo>
                  <a:lnTo>
                    <a:pt x="202384" y="97887"/>
                  </a:lnTo>
                  <a:lnTo>
                    <a:pt x="201618" y="98622"/>
                  </a:lnTo>
                  <a:lnTo>
                    <a:pt x="201360" y="99796"/>
                  </a:lnTo>
                  <a:lnTo>
                    <a:pt x="201680" y="101556"/>
                  </a:lnTo>
                  <a:lnTo>
                    <a:pt x="203081" y="103129"/>
                  </a:lnTo>
                  <a:lnTo>
                    <a:pt x="203597" y="105061"/>
                  </a:lnTo>
                  <a:lnTo>
                    <a:pt x="204364" y="108488"/>
                  </a:lnTo>
                  <a:lnTo>
                    <a:pt x="205224" y="109567"/>
                  </a:lnTo>
                  <a:lnTo>
                    <a:pt x="205780" y="120184"/>
                  </a:lnTo>
                  <a:lnTo>
                    <a:pt x="202955" y="120270"/>
                  </a:lnTo>
                  <a:lnTo>
                    <a:pt x="198973" y="120395"/>
                  </a:lnTo>
                  <a:lnTo>
                    <a:pt x="200139" y="121412"/>
                  </a:lnTo>
                  <a:lnTo>
                    <a:pt x="203433" y="125371"/>
                  </a:lnTo>
                  <a:lnTo>
                    <a:pt x="206460" y="129024"/>
                  </a:lnTo>
                  <a:lnTo>
                    <a:pt x="206945" y="134892"/>
                  </a:lnTo>
                  <a:lnTo>
                    <a:pt x="207243" y="138592"/>
                  </a:lnTo>
                  <a:lnTo>
                    <a:pt x="207673" y="143818"/>
                  </a:lnTo>
                  <a:lnTo>
                    <a:pt x="207923" y="146940"/>
                  </a:lnTo>
                  <a:lnTo>
                    <a:pt x="215489" y="147221"/>
                  </a:lnTo>
                  <a:lnTo>
                    <a:pt x="224204" y="147542"/>
                  </a:lnTo>
                  <a:lnTo>
                    <a:pt x="234680" y="147933"/>
                  </a:lnTo>
                  <a:lnTo>
                    <a:pt x="243888" y="148278"/>
                  </a:lnTo>
                  <a:lnTo>
                    <a:pt x="244795" y="148238"/>
                  </a:lnTo>
                  <a:lnTo>
                    <a:pt x="246391" y="147816"/>
                  </a:lnTo>
                  <a:lnTo>
                    <a:pt x="247455" y="147261"/>
                  </a:lnTo>
                  <a:lnTo>
                    <a:pt x="248104" y="147276"/>
                  </a:lnTo>
                  <a:lnTo>
                    <a:pt x="248214" y="148544"/>
                  </a:lnTo>
                  <a:lnTo>
                    <a:pt x="247995" y="150140"/>
                  </a:lnTo>
                  <a:lnTo>
                    <a:pt x="248003" y="151978"/>
                  </a:lnTo>
                  <a:lnTo>
                    <a:pt x="245366" y="155608"/>
                  </a:lnTo>
                  <a:lnTo>
                    <a:pt x="245202" y="156750"/>
                  </a:lnTo>
                  <a:lnTo>
                    <a:pt x="245601" y="161538"/>
                  </a:lnTo>
                  <a:lnTo>
                    <a:pt x="246532" y="165419"/>
                  </a:lnTo>
                  <a:lnTo>
                    <a:pt x="247001" y="168924"/>
                  </a:lnTo>
                  <a:lnTo>
                    <a:pt x="248058" y="170019"/>
                  </a:lnTo>
                  <a:lnTo>
                    <a:pt x="251179" y="171873"/>
                  </a:lnTo>
                  <a:lnTo>
                    <a:pt x="255897" y="175300"/>
                  </a:lnTo>
                  <a:lnTo>
                    <a:pt x="257782" y="175746"/>
                  </a:lnTo>
                  <a:lnTo>
                    <a:pt x="259378" y="175276"/>
                  </a:lnTo>
                  <a:lnTo>
                    <a:pt x="260333" y="176676"/>
                  </a:lnTo>
                  <a:lnTo>
                    <a:pt x="260520" y="178937"/>
                  </a:lnTo>
                  <a:lnTo>
                    <a:pt x="263126" y="185251"/>
                  </a:lnTo>
                  <a:lnTo>
                    <a:pt x="264776" y="189264"/>
                  </a:lnTo>
                  <a:lnTo>
                    <a:pt x="265535" y="190665"/>
                  </a:lnTo>
                  <a:lnTo>
                    <a:pt x="266771" y="191385"/>
                  </a:lnTo>
                  <a:lnTo>
                    <a:pt x="266537" y="191909"/>
                  </a:lnTo>
                  <a:lnTo>
                    <a:pt x="265512" y="192120"/>
                  </a:lnTo>
                  <a:lnTo>
                    <a:pt x="265050" y="192871"/>
                  </a:lnTo>
                  <a:lnTo>
                    <a:pt x="263618" y="197378"/>
                  </a:lnTo>
                  <a:lnTo>
                    <a:pt x="261733" y="203315"/>
                  </a:lnTo>
                  <a:lnTo>
                    <a:pt x="260458" y="207501"/>
                  </a:lnTo>
                  <a:lnTo>
                    <a:pt x="261608" y="207564"/>
                  </a:lnTo>
                  <a:lnTo>
                    <a:pt x="261655" y="208721"/>
                  </a:lnTo>
                  <a:lnTo>
                    <a:pt x="261913" y="210490"/>
                  </a:lnTo>
                  <a:lnTo>
                    <a:pt x="260497" y="210709"/>
                  </a:lnTo>
                  <a:lnTo>
                    <a:pt x="260074" y="211342"/>
                  </a:lnTo>
                  <a:lnTo>
                    <a:pt x="258447" y="214777"/>
                  </a:lnTo>
                  <a:lnTo>
                    <a:pt x="256319" y="219275"/>
                  </a:lnTo>
                  <a:lnTo>
                    <a:pt x="254113" y="223938"/>
                  </a:lnTo>
                  <a:lnTo>
                    <a:pt x="252806" y="226700"/>
                  </a:lnTo>
                  <a:lnTo>
                    <a:pt x="255036" y="228742"/>
                  </a:lnTo>
                  <a:lnTo>
                    <a:pt x="258752" y="232152"/>
                  </a:lnTo>
                  <a:lnTo>
                    <a:pt x="258165" y="233099"/>
                  </a:lnTo>
                  <a:lnTo>
                    <a:pt x="256569" y="233576"/>
                  </a:lnTo>
                  <a:lnTo>
                    <a:pt x="255232" y="233905"/>
                  </a:lnTo>
                  <a:lnTo>
                    <a:pt x="254207" y="235196"/>
                  </a:lnTo>
                  <a:lnTo>
                    <a:pt x="253636" y="23614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1" name="Freeform: Shape 600">
              <a:extLst>
                <a:ext uri="{FF2B5EF4-FFF2-40B4-BE49-F238E27FC236}">
                  <a16:creationId xmlns:a16="http://schemas.microsoft.com/office/drawing/2014/main" id="{17197BBF-C4ED-760D-3161-5A61C5BA173D}"/>
                </a:ext>
              </a:extLst>
            </p:cNvPr>
            <p:cNvSpPr>
              <a:spLocks/>
            </p:cNvSpPr>
            <p:nvPr/>
          </p:nvSpPr>
          <p:spPr>
            <a:xfrm>
              <a:off x="5826751" y="3900842"/>
              <a:ext cx="4271" cy="3293"/>
            </a:xfrm>
            <a:custGeom>
              <a:avLst/>
              <a:gdLst>
                <a:gd name="connsiteX0" fmla="*/ 2910 w 4271"/>
                <a:gd name="connsiteY0" fmla="*/ 2417 h 3293"/>
                <a:gd name="connsiteX1" fmla="*/ 939 w 4271"/>
                <a:gd name="connsiteY1" fmla="*/ 3294 h 3293"/>
                <a:gd name="connsiteX2" fmla="*/ 391 w 4271"/>
                <a:gd name="connsiteY2" fmla="*/ 3223 h 3293"/>
                <a:gd name="connsiteX3" fmla="*/ 0 w 4271"/>
                <a:gd name="connsiteY3" fmla="*/ 2926 h 3293"/>
                <a:gd name="connsiteX4" fmla="*/ 2011 w 4271"/>
                <a:gd name="connsiteY4" fmla="*/ 2050 h 3293"/>
                <a:gd name="connsiteX5" fmla="*/ 3693 w 4271"/>
                <a:gd name="connsiteY5" fmla="*/ 0 h 3293"/>
                <a:gd name="connsiteX6" fmla="*/ 4272 w 4271"/>
                <a:gd name="connsiteY6" fmla="*/ 133 h 3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1" h="3293">
                  <a:moveTo>
                    <a:pt x="2910" y="2417"/>
                  </a:moveTo>
                  <a:lnTo>
                    <a:pt x="939" y="3294"/>
                  </a:lnTo>
                  <a:lnTo>
                    <a:pt x="391" y="3223"/>
                  </a:lnTo>
                  <a:lnTo>
                    <a:pt x="0" y="2926"/>
                  </a:lnTo>
                  <a:lnTo>
                    <a:pt x="2011" y="2050"/>
                  </a:lnTo>
                  <a:lnTo>
                    <a:pt x="3693" y="0"/>
                  </a:lnTo>
                  <a:lnTo>
                    <a:pt x="4272" y="13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2" name="Freeform: Shape 601">
              <a:extLst>
                <a:ext uri="{FF2B5EF4-FFF2-40B4-BE49-F238E27FC236}">
                  <a16:creationId xmlns:a16="http://schemas.microsoft.com/office/drawing/2014/main" id="{D0BED877-692B-6E78-0456-308E41AD19FF}"/>
                </a:ext>
              </a:extLst>
            </p:cNvPr>
            <p:cNvSpPr>
              <a:spLocks/>
            </p:cNvSpPr>
            <p:nvPr/>
          </p:nvSpPr>
          <p:spPr>
            <a:xfrm>
              <a:off x="5749729" y="4257332"/>
              <a:ext cx="119291" cy="126911"/>
            </a:xfrm>
            <a:custGeom>
              <a:avLst/>
              <a:gdLst>
                <a:gd name="connsiteX0" fmla="*/ 3622 w 119291"/>
                <a:gd name="connsiteY0" fmla="*/ 124400 h 126911"/>
                <a:gd name="connsiteX1" fmla="*/ 2558 w 119291"/>
                <a:gd name="connsiteY1" fmla="*/ 126912 h 126911"/>
                <a:gd name="connsiteX2" fmla="*/ 1948 w 119291"/>
                <a:gd name="connsiteY2" fmla="*/ 125793 h 126911"/>
                <a:gd name="connsiteX3" fmla="*/ 1838 w 119291"/>
                <a:gd name="connsiteY3" fmla="*/ 123798 h 126911"/>
                <a:gd name="connsiteX4" fmla="*/ 1400 w 119291"/>
                <a:gd name="connsiteY4" fmla="*/ 123016 h 126911"/>
                <a:gd name="connsiteX5" fmla="*/ 493 w 119291"/>
                <a:gd name="connsiteY5" fmla="*/ 122538 h 126911"/>
                <a:gd name="connsiteX6" fmla="*/ 0 w 119291"/>
                <a:gd name="connsiteY6" fmla="*/ 121881 h 126911"/>
                <a:gd name="connsiteX7" fmla="*/ 39 w 119291"/>
                <a:gd name="connsiteY7" fmla="*/ 120896 h 126911"/>
                <a:gd name="connsiteX8" fmla="*/ 3325 w 119291"/>
                <a:gd name="connsiteY8" fmla="*/ 122476 h 126911"/>
                <a:gd name="connsiteX9" fmla="*/ 3622 w 119291"/>
                <a:gd name="connsiteY9" fmla="*/ 124400 h 126911"/>
                <a:gd name="connsiteX10" fmla="*/ 119292 w 119291"/>
                <a:gd name="connsiteY10" fmla="*/ 3575 h 126911"/>
                <a:gd name="connsiteX11" fmla="*/ 118760 w 119291"/>
                <a:gd name="connsiteY11" fmla="*/ 4053 h 126911"/>
                <a:gd name="connsiteX12" fmla="*/ 118290 w 119291"/>
                <a:gd name="connsiteY12" fmla="*/ 4013 h 126911"/>
                <a:gd name="connsiteX13" fmla="*/ 117977 w 119291"/>
                <a:gd name="connsiteY13" fmla="*/ 3552 h 126911"/>
                <a:gd name="connsiteX14" fmla="*/ 117923 w 119291"/>
                <a:gd name="connsiteY14" fmla="*/ 2785 h 126911"/>
                <a:gd name="connsiteX15" fmla="*/ 118369 w 119291"/>
                <a:gd name="connsiteY15" fmla="*/ 2996 h 126911"/>
                <a:gd name="connsiteX16" fmla="*/ 118533 w 119291"/>
                <a:gd name="connsiteY16" fmla="*/ 3114 h 126911"/>
                <a:gd name="connsiteX17" fmla="*/ 118674 w 119291"/>
                <a:gd name="connsiteY17" fmla="*/ 3270 h 126911"/>
                <a:gd name="connsiteX18" fmla="*/ 119292 w 119291"/>
                <a:gd name="connsiteY18" fmla="*/ 3575 h 126911"/>
                <a:gd name="connsiteX19" fmla="*/ 112814 w 119291"/>
                <a:gd name="connsiteY19" fmla="*/ 657 h 126911"/>
                <a:gd name="connsiteX20" fmla="*/ 112618 w 119291"/>
                <a:gd name="connsiteY20" fmla="*/ 743 h 126911"/>
                <a:gd name="connsiteX21" fmla="*/ 112337 w 119291"/>
                <a:gd name="connsiteY21" fmla="*/ 532 h 126911"/>
                <a:gd name="connsiteX22" fmla="*/ 112384 w 119291"/>
                <a:gd name="connsiteY22" fmla="*/ 156 h 126911"/>
                <a:gd name="connsiteX23" fmla="*/ 112618 w 119291"/>
                <a:gd name="connsiteY23" fmla="*/ 0 h 126911"/>
                <a:gd name="connsiteX24" fmla="*/ 112798 w 119291"/>
                <a:gd name="connsiteY24" fmla="*/ 110 h 126911"/>
                <a:gd name="connsiteX25" fmla="*/ 112939 w 119291"/>
                <a:gd name="connsiteY25" fmla="*/ 407 h 126911"/>
                <a:gd name="connsiteX26" fmla="*/ 112814 w 119291"/>
                <a:gd name="connsiteY26" fmla="*/ 657 h 126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9291" h="126911">
                  <a:moveTo>
                    <a:pt x="3622" y="124400"/>
                  </a:moveTo>
                  <a:lnTo>
                    <a:pt x="2558" y="126912"/>
                  </a:lnTo>
                  <a:lnTo>
                    <a:pt x="1948" y="125793"/>
                  </a:lnTo>
                  <a:lnTo>
                    <a:pt x="1838" y="123798"/>
                  </a:lnTo>
                  <a:lnTo>
                    <a:pt x="1400" y="123016"/>
                  </a:lnTo>
                  <a:lnTo>
                    <a:pt x="493" y="122538"/>
                  </a:lnTo>
                  <a:lnTo>
                    <a:pt x="0" y="121881"/>
                  </a:lnTo>
                  <a:lnTo>
                    <a:pt x="39" y="120896"/>
                  </a:lnTo>
                  <a:lnTo>
                    <a:pt x="3325" y="122476"/>
                  </a:lnTo>
                  <a:lnTo>
                    <a:pt x="3622" y="124400"/>
                  </a:lnTo>
                  <a:close/>
                  <a:moveTo>
                    <a:pt x="119292" y="3575"/>
                  </a:moveTo>
                  <a:lnTo>
                    <a:pt x="118760" y="4053"/>
                  </a:lnTo>
                  <a:lnTo>
                    <a:pt x="118290" y="4013"/>
                  </a:lnTo>
                  <a:lnTo>
                    <a:pt x="117977" y="3552"/>
                  </a:lnTo>
                  <a:lnTo>
                    <a:pt x="117923" y="2785"/>
                  </a:lnTo>
                  <a:lnTo>
                    <a:pt x="118369" y="2996"/>
                  </a:lnTo>
                  <a:lnTo>
                    <a:pt x="118533" y="3114"/>
                  </a:lnTo>
                  <a:lnTo>
                    <a:pt x="118674" y="3270"/>
                  </a:lnTo>
                  <a:lnTo>
                    <a:pt x="119292" y="3575"/>
                  </a:lnTo>
                  <a:close/>
                  <a:moveTo>
                    <a:pt x="112814" y="657"/>
                  </a:moveTo>
                  <a:lnTo>
                    <a:pt x="112618" y="743"/>
                  </a:lnTo>
                  <a:lnTo>
                    <a:pt x="112337" y="532"/>
                  </a:lnTo>
                  <a:lnTo>
                    <a:pt x="112384" y="156"/>
                  </a:lnTo>
                  <a:lnTo>
                    <a:pt x="112618" y="0"/>
                  </a:lnTo>
                  <a:lnTo>
                    <a:pt x="112798" y="110"/>
                  </a:lnTo>
                  <a:lnTo>
                    <a:pt x="112939" y="407"/>
                  </a:lnTo>
                  <a:lnTo>
                    <a:pt x="112814" y="65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3" name="Freeform: Shape 602">
              <a:extLst>
                <a:ext uri="{FF2B5EF4-FFF2-40B4-BE49-F238E27FC236}">
                  <a16:creationId xmlns:a16="http://schemas.microsoft.com/office/drawing/2014/main" id="{3C436886-649B-1C6D-6BC5-40BB19ED8F61}"/>
                </a:ext>
              </a:extLst>
            </p:cNvPr>
            <p:cNvSpPr>
              <a:spLocks/>
            </p:cNvSpPr>
            <p:nvPr/>
          </p:nvSpPr>
          <p:spPr>
            <a:xfrm>
              <a:off x="5626228" y="4533765"/>
              <a:ext cx="860554" cy="897926"/>
            </a:xfrm>
            <a:custGeom>
              <a:avLst/>
              <a:gdLst>
                <a:gd name="connsiteX0" fmla="*/ 384514 w 860554"/>
                <a:gd name="connsiteY0" fmla="*/ 72500 h 897926"/>
                <a:gd name="connsiteX1" fmla="*/ 385171 w 860554"/>
                <a:gd name="connsiteY1" fmla="*/ 72711 h 897926"/>
                <a:gd name="connsiteX2" fmla="*/ 386642 w 860554"/>
                <a:gd name="connsiteY2" fmla="*/ 72891 h 897926"/>
                <a:gd name="connsiteX3" fmla="*/ 390131 w 860554"/>
                <a:gd name="connsiteY3" fmla="*/ 73728 h 897926"/>
                <a:gd name="connsiteX4" fmla="*/ 394684 w 860554"/>
                <a:gd name="connsiteY4" fmla="*/ 74675 h 897926"/>
                <a:gd name="connsiteX5" fmla="*/ 395928 w 860554"/>
                <a:gd name="connsiteY5" fmla="*/ 74346 h 897926"/>
                <a:gd name="connsiteX6" fmla="*/ 396672 w 860554"/>
                <a:gd name="connsiteY6" fmla="*/ 73681 h 897926"/>
                <a:gd name="connsiteX7" fmla="*/ 396844 w 860554"/>
                <a:gd name="connsiteY7" fmla="*/ 71733 h 897926"/>
                <a:gd name="connsiteX8" fmla="*/ 396985 w 860554"/>
                <a:gd name="connsiteY8" fmla="*/ 70356 h 897926"/>
                <a:gd name="connsiteX9" fmla="*/ 395960 w 860554"/>
                <a:gd name="connsiteY9" fmla="*/ 69143 h 897926"/>
                <a:gd name="connsiteX10" fmla="*/ 394684 w 860554"/>
                <a:gd name="connsiteY10" fmla="*/ 67767 h 897926"/>
                <a:gd name="connsiteX11" fmla="*/ 393511 w 860554"/>
                <a:gd name="connsiteY11" fmla="*/ 66053 h 897926"/>
                <a:gd name="connsiteX12" fmla="*/ 392103 w 860554"/>
                <a:gd name="connsiteY12" fmla="*/ 65560 h 897926"/>
                <a:gd name="connsiteX13" fmla="*/ 392283 w 860554"/>
                <a:gd name="connsiteY13" fmla="*/ 64676 h 897926"/>
                <a:gd name="connsiteX14" fmla="*/ 393198 w 860554"/>
                <a:gd name="connsiteY14" fmla="*/ 63761 h 897926"/>
                <a:gd name="connsiteX15" fmla="*/ 394137 w 860554"/>
                <a:gd name="connsiteY15" fmla="*/ 63260 h 897926"/>
                <a:gd name="connsiteX16" fmla="*/ 394677 w 860554"/>
                <a:gd name="connsiteY16" fmla="*/ 62642 h 897926"/>
                <a:gd name="connsiteX17" fmla="*/ 395271 w 860554"/>
                <a:gd name="connsiteY17" fmla="*/ 60358 h 897926"/>
                <a:gd name="connsiteX18" fmla="*/ 395662 w 860554"/>
                <a:gd name="connsiteY18" fmla="*/ 59951 h 897926"/>
                <a:gd name="connsiteX19" fmla="*/ 396061 w 860554"/>
                <a:gd name="connsiteY19" fmla="*/ 59849 h 897926"/>
                <a:gd name="connsiteX20" fmla="*/ 396531 w 860554"/>
                <a:gd name="connsiteY20" fmla="*/ 59935 h 897926"/>
                <a:gd name="connsiteX21" fmla="*/ 397462 w 860554"/>
                <a:gd name="connsiteY21" fmla="*/ 60530 h 897926"/>
                <a:gd name="connsiteX22" fmla="*/ 401045 w 860554"/>
                <a:gd name="connsiteY22" fmla="*/ 62345 h 897926"/>
                <a:gd name="connsiteX23" fmla="*/ 402617 w 860554"/>
                <a:gd name="connsiteY23" fmla="*/ 62071 h 897926"/>
                <a:gd name="connsiteX24" fmla="*/ 408626 w 860554"/>
                <a:gd name="connsiteY24" fmla="*/ 61594 h 897926"/>
                <a:gd name="connsiteX25" fmla="*/ 409533 w 860554"/>
                <a:gd name="connsiteY25" fmla="*/ 60545 h 897926"/>
                <a:gd name="connsiteX26" fmla="*/ 410809 w 860554"/>
                <a:gd name="connsiteY26" fmla="*/ 60311 h 897926"/>
                <a:gd name="connsiteX27" fmla="*/ 412968 w 860554"/>
                <a:gd name="connsiteY27" fmla="*/ 59262 h 897926"/>
                <a:gd name="connsiteX28" fmla="*/ 413820 w 860554"/>
                <a:gd name="connsiteY28" fmla="*/ 59192 h 897926"/>
                <a:gd name="connsiteX29" fmla="*/ 414587 w 860554"/>
                <a:gd name="connsiteY29" fmla="*/ 59442 h 897926"/>
                <a:gd name="connsiteX30" fmla="*/ 415549 w 860554"/>
                <a:gd name="connsiteY30" fmla="*/ 59247 h 897926"/>
                <a:gd name="connsiteX31" fmla="*/ 416966 w 860554"/>
                <a:gd name="connsiteY31" fmla="*/ 58269 h 897926"/>
                <a:gd name="connsiteX32" fmla="*/ 417560 w 860554"/>
                <a:gd name="connsiteY32" fmla="*/ 58167 h 897926"/>
                <a:gd name="connsiteX33" fmla="*/ 417787 w 860554"/>
                <a:gd name="connsiteY33" fmla="*/ 59247 h 897926"/>
                <a:gd name="connsiteX34" fmla="*/ 418702 w 860554"/>
                <a:gd name="connsiteY34" fmla="*/ 60365 h 897926"/>
                <a:gd name="connsiteX35" fmla="*/ 419813 w 860554"/>
                <a:gd name="connsiteY35" fmla="*/ 61390 h 897926"/>
                <a:gd name="connsiteX36" fmla="*/ 420345 w 860554"/>
                <a:gd name="connsiteY36" fmla="*/ 61625 h 897926"/>
                <a:gd name="connsiteX37" fmla="*/ 422207 w 860554"/>
                <a:gd name="connsiteY37" fmla="*/ 61297 h 897926"/>
                <a:gd name="connsiteX38" fmla="*/ 423185 w 860554"/>
                <a:gd name="connsiteY38" fmla="*/ 61586 h 897926"/>
                <a:gd name="connsiteX39" fmla="*/ 423608 w 860554"/>
                <a:gd name="connsiteY39" fmla="*/ 62540 h 897926"/>
                <a:gd name="connsiteX40" fmla="*/ 423733 w 860554"/>
                <a:gd name="connsiteY40" fmla="*/ 63370 h 897926"/>
                <a:gd name="connsiteX41" fmla="*/ 424515 w 860554"/>
                <a:gd name="connsiteY41" fmla="*/ 64074 h 897926"/>
                <a:gd name="connsiteX42" fmla="*/ 425517 w 860554"/>
                <a:gd name="connsiteY42" fmla="*/ 64089 h 897926"/>
                <a:gd name="connsiteX43" fmla="*/ 426049 w 860554"/>
                <a:gd name="connsiteY43" fmla="*/ 64379 h 897926"/>
                <a:gd name="connsiteX44" fmla="*/ 426964 w 860554"/>
                <a:gd name="connsiteY44" fmla="*/ 64833 h 897926"/>
                <a:gd name="connsiteX45" fmla="*/ 427739 w 860554"/>
                <a:gd name="connsiteY45" fmla="*/ 65873 h 897926"/>
                <a:gd name="connsiteX46" fmla="*/ 429538 w 860554"/>
                <a:gd name="connsiteY46" fmla="*/ 66703 h 897926"/>
                <a:gd name="connsiteX47" fmla="*/ 432612 w 860554"/>
                <a:gd name="connsiteY47" fmla="*/ 67860 h 897926"/>
                <a:gd name="connsiteX48" fmla="*/ 434044 w 860554"/>
                <a:gd name="connsiteY48" fmla="*/ 67876 h 897926"/>
                <a:gd name="connsiteX49" fmla="*/ 435374 w 860554"/>
                <a:gd name="connsiteY49" fmla="*/ 68228 h 897926"/>
                <a:gd name="connsiteX50" fmla="*/ 436188 w 860554"/>
                <a:gd name="connsiteY50" fmla="*/ 68580 h 897926"/>
                <a:gd name="connsiteX51" fmla="*/ 437072 w 860554"/>
                <a:gd name="connsiteY51" fmla="*/ 67931 h 897926"/>
                <a:gd name="connsiteX52" fmla="*/ 440217 w 860554"/>
                <a:gd name="connsiteY52" fmla="*/ 66139 h 897926"/>
                <a:gd name="connsiteX53" fmla="*/ 441750 w 860554"/>
                <a:gd name="connsiteY53" fmla="*/ 65138 h 897926"/>
                <a:gd name="connsiteX54" fmla="*/ 442783 w 860554"/>
                <a:gd name="connsiteY54" fmla="*/ 64379 h 897926"/>
                <a:gd name="connsiteX55" fmla="*/ 443558 w 860554"/>
                <a:gd name="connsiteY55" fmla="*/ 63659 h 897926"/>
                <a:gd name="connsiteX56" fmla="*/ 444136 w 860554"/>
                <a:gd name="connsiteY56" fmla="*/ 63471 h 897926"/>
                <a:gd name="connsiteX57" fmla="*/ 444528 w 860554"/>
                <a:gd name="connsiteY57" fmla="*/ 63902 h 897926"/>
                <a:gd name="connsiteX58" fmla="*/ 444864 w 860554"/>
                <a:gd name="connsiteY58" fmla="*/ 64481 h 897926"/>
                <a:gd name="connsiteX59" fmla="*/ 445990 w 860554"/>
                <a:gd name="connsiteY59" fmla="*/ 64817 h 897926"/>
                <a:gd name="connsiteX60" fmla="*/ 448619 w 860554"/>
                <a:gd name="connsiteY60" fmla="*/ 65490 h 897926"/>
                <a:gd name="connsiteX61" fmla="*/ 449824 w 860554"/>
                <a:gd name="connsiteY61" fmla="*/ 65678 h 897926"/>
                <a:gd name="connsiteX62" fmla="*/ 451514 w 860554"/>
                <a:gd name="connsiteY62" fmla="*/ 65107 h 897926"/>
                <a:gd name="connsiteX63" fmla="*/ 452961 w 860554"/>
                <a:gd name="connsiteY63" fmla="*/ 64129 h 897926"/>
                <a:gd name="connsiteX64" fmla="*/ 453650 w 860554"/>
                <a:gd name="connsiteY64" fmla="*/ 63792 h 897926"/>
                <a:gd name="connsiteX65" fmla="*/ 454722 w 860554"/>
                <a:gd name="connsiteY65" fmla="*/ 64770 h 897926"/>
                <a:gd name="connsiteX66" fmla="*/ 455457 w 860554"/>
                <a:gd name="connsiteY66" fmla="*/ 66139 h 897926"/>
                <a:gd name="connsiteX67" fmla="*/ 455950 w 860554"/>
                <a:gd name="connsiteY67" fmla="*/ 66742 h 897926"/>
                <a:gd name="connsiteX68" fmla="*/ 457037 w 860554"/>
                <a:gd name="connsiteY68" fmla="*/ 66601 h 897926"/>
                <a:gd name="connsiteX69" fmla="*/ 459189 w 860554"/>
                <a:gd name="connsiteY69" fmla="*/ 66812 h 897926"/>
                <a:gd name="connsiteX70" fmla="*/ 460777 w 860554"/>
                <a:gd name="connsiteY70" fmla="*/ 67250 h 897926"/>
                <a:gd name="connsiteX71" fmla="*/ 461763 w 860554"/>
                <a:gd name="connsiteY71" fmla="*/ 67211 h 897926"/>
                <a:gd name="connsiteX72" fmla="*/ 463108 w 860554"/>
                <a:gd name="connsiteY72" fmla="*/ 66601 h 897926"/>
                <a:gd name="connsiteX73" fmla="*/ 463836 w 860554"/>
                <a:gd name="connsiteY73" fmla="*/ 65396 h 897926"/>
                <a:gd name="connsiteX74" fmla="*/ 465745 w 860554"/>
                <a:gd name="connsiteY74" fmla="*/ 64293 h 897926"/>
                <a:gd name="connsiteX75" fmla="*/ 467560 w 860554"/>
                <a:gd name="connsiteY75" fmla="*/ 63276 h 897926"/>
                <a:gd name="connsiteX76" fmla="*/ 468600 w 860554"/>
                <a:gd name="connsiteY76" fmla="*/ 61922 h 897926"/>
                <a:gd name="connsiteX77" fmla="*/ 470141 w 860554"/>
                <a:gd name="connsiteY77" fmla="*/ 59669 h 897926"/>
                <a:gd name="connsiteX78" fmla="*/ 470658 w 860554"/>
                <a:gd name="connsiteY78" fmla="*/ 58707 h 897926"/>
                <a:gd name="connsiteX79" fmla="*/ 470767 w 860554"/>
                <a:gd name="connsiteY79" fmla="*/ 57080 h 897926"/>
                <a:gd name="connsiteX80" fmla="*/ 472934 w 860554"/>
                <a:gd name="connsiteY80" fmla="*/ 52354 h 897926"/>
                <a:gd name="connsiteX81" fmla="*/ 473756 w 860554"/>
                <a:gd name="connsiteY81" fmla="*/ 51486 h 897926"/>
                <a:gd name="connsiteX82" fmla="*/ 474241 w 860554"/>
                <a:gd name="connsiteY82" fmla="*/ 49992 h 897926"/>
                <a:gd name="connsiteX83" fmla="*/ 475109 w 860554"/>
                <a:gd name="connsiteY83" fmla="*/ 48263 h 897926"/>
                <a:gd name="connsiteX84" fmla="*/ 475109 w 860554"/>
                <a:gd name="connsiteY84" fmla="*/ 46815 h 897926"/>
                <a:gd name="connsiteX85" fmla="*/ 475743 w 860554"/>
                <a:gd name="connsiteY85" fmla="*/ 45415 h 897926"/>
                <a:gd name="connsiteX86" fmla="*/ 476987 w 860554"/>
                <a:gd name="connsiteY86" fmla="*/ 44210 h 897926"/>
                <a:gd name="connsiteX87" fmla="*/ 477902 w 860554"/>
                <a:gd name="connsiteY87" fmla="*/ 43451 h 897926"/>
                <a:gd name="connsiteX88" fmla="*/ 479373 w 860554"/>
                <a:gd name="connsiteY88" fmla="*/ 41417 h 897926"/>
                <a:gd name="connsiteX89" fmla="*/ 480398 w 860554"/>
                <a:gd name="connsiteY89" fmla="*/ 39500 h 897926"/>
                <a:gd name="connsiteX90" fmla="*/ 482956 w 860554"/>
                <a:gd name="connsiteY90" fmla="*/ 35252 h 897926"/>
                <a:gd name="connsiteX91" fmla="*/ 483152 w 860554"/>
                <a:gd name="connsiteY91" fmla="*/ 34048 h 897926"/>
                <a:gd name="connsiteX92" fmla="*/ 484169 w 860554"/>
                <a:gd name="connsiteY92" fmla="*/ 33328 h 897926"/>
                <a:gd name="connsiteX93" fmla="*/ 484505 w 860554"/>
                <a:gd name="connsiteY93" fmla="*/ 32412 h 897926"/>
                <a:gd name="connsiteX94" fmla="*/ 485593 w 860554"/>
                <a:gd name="connsiteY94" fmla="*/ 31278 h 897926"/>
                <a:gd name="connsiteX95" fmla="*/ 486735 w 860554"/>
                <a:gd name="connsiteY95" fmla="*/ 30386 h 897926"/>
                <a:gd name="connsiteX96" fmla="*/ 487228 w 860554"/>
                <a:gd name="connsiteY96" fmla="*/ 29064 h 897926"/>
                <a:gd name="connsiteX97" fmla="*/ 488065 w 860554"/>
                <a:gd name="connsiteY97" fmla="*/ 27695 h 897926"/>
                <a:gd name="connsiteX98" fmla="*/ 489896 w 860554"/>
                <a:gd name="connsiteY98" fmla="*/ 26670 h 897926"/>
                <a:gd name="connsiteX99" fmla="*/ 490576 w 860554"/>
                <a:gd name="connsiteY99" fmla="*/ 26201 h 897926"/>
                <a:gd name="connsiteX100" fmla="*/ 492657 w 860554"/>
                <a:gd name="connsiteY100" fmla="*/ 22430 h 897926"/>
                <a:gd name="connsiteX101" fmla="*/ 492892 w 860554"/>
                <a:gd name="connsiteY101" fmla="*/ 20748 h 897926"/>
                <a:gd name="connsiteX102" fmla="*/ 494770 w 860554"/>
                <a:gd name="connsiteY102" fmla="*/ 20685 h 897926"/>
                <a:gd name="connsiteX103" fmla="*/ 497719 w 860554"/>
                <a:gd name="connsiteY103" fmla="*/ 22633 h 897926"/>
                <a:gd name="connsiteX104" fmla="*/ 500074 w 860554"/>
                <a:gd name="connsiteY104" fmla="*/ 25504 h 897926"/>
                <a:gd name="connsiteX105" fmla="*/ 503227 w 860554"/>
                <a:gd name="connsiteY105" fmla="*/ 34728 h 897926"/>
                <a:gd name="connsiteX106" fmla="*/ 503751 w 860554"/>
                <a:gd name="connsiteY106" fmla="*/ 43248 h 897926"/>
                <a:gd name="connsiteX107" fmla="*/ 505026 w 860554"/>
                <a:gd name="connsiteY107" fmla="*/ 47707 h 897926"/>
                <a:gd name="connsiteX108" fmla="*/ 508695 w 860554"/>
                <a:gd name="connsiteY108" fmla="*/ 57001 h 897926"/>
                <a:gd name="connsiteX109" fmla="*/ 508930 w 860554"/>
                <a:gd name="connsiteY109" fmla="*/ 58723 h 897926"/>
                <a:gd name="connsiteX110" fmla="*/ 509517 w 860554"/>
                <a:gd name="connsiteY110" fmla="*/ 60804 h 897926"/>
                <a:gd name="connsiteX111" fmla="*/ 510675 w 860554"/>
                <a:gd name="connsiteY111" fmla="*/ 63010 h 897926"/>
                <a:gd name="connsiteX112" fmla="*/ 511958 w 860554"/>
                <a:gd name="connsiteY112" fmla="*/ 66640 h 897926"/>
                <a:gd name="connsiteX113" fmla="*/ 512005 w 860554"/>
                <a:gd name="connsiteY113" fmla="*/ 67313 h 897926"/>
                <a:gd name="connsiteX114" fmla="*/ 511175 w 860554"/>
                <a:gd name="connsiteY114" fmla="*/ 68298 h 897926"/>
                <a:gd name="connsiteX115" fmla="*/ 512396 w 860554"/>
                <a:gd name="connsiteY115" fmla="*/ 68369 h 897926"/>
                <a:gd name="connsiteX116" fmla="*/ 513499 w 860554"/>
                <a:gd name="connsiteY116" fmla="*/ 68956 h 897926"/>
                <a:gd name="connsiteX117" fmla="*/ 514219 w 860554"/>
                <a:gd name="connsiteY117" fmla="*/ 71256 h 897926"/>
                <a:gd name="connsiteX118" fmla="*/ 515134 w 860554"/>
                <a:gd name="connsiteY118" fmla="*/ 72813 h 897926"/>
                <a:gd name="connsiteX119" fmla="*/ 516793 w 860554"/>
                <a:gd name="connsiteY119" fmla="*/ 74941 h 897926"/>
                <a:gd name="connsiteX120" fmla="*/ 520188 w 860554"/>
                <a:gd name="connsiteY120" fmla="*/ 75637 h 897926"/>
                <a:gd name="connsiteX121" fmla="*/ 522754 w 860554"/>
                <a:gd name="connsiteY121" fmla="*/ 75895 h 897926"/>
                <a:gd name="connsiteX122" fmla="*/ 525672 w 860554"/>
                <a:gd name="connsiteY122" fmla="*/ 77100 h 897926"/>
                <a:gd name="connsiteX123" fmla="*/ 527816 w 860554"/>
                <a:gd name="connsiteY123" fmla="*/ 78641 h 897926"/>
                <a:gd name="connsiteX124" fmla="*/ 529474 w 860554"/>
                <a:gd name="connsiteY124" fmla="*/ 83875 h 897926"/>
                <a:gd name="connsiteX125" fmla="*/ 528935 w 860554"/>
                <a:gd name="connsiteY125" fmla="*/ 87161 h 897926"/>
                <a:gd name="connsiteX126" fmla="*/ 529099 w 860554"/>
                <a:gd name="connsiteY126" fmla="*/ 89476 h 897926"/>
                <a:gd name="connsiteX127" fmla="*/ 528238 w 860554"/>
                <a:gd name="connsiteY127" fmla="*/ 90384 h 897926"/>
                <a:gd name="connsiteX128" fmla="*/ 525837 w 860554"/>
                <a:gd name="connsiteY128" fmla="*/ 91902 h 897926"/>
                <a:gd name="connsiteX129" fmla="*/ 525312 w 860554"/>
                <a:gd name="connsiteY129" fmla="*/ 92708 h 897926"/>
                <a:gd name="connsiteX130" fmla="*/ 520407 w 860554"/>
                <a:gd name="connsiteY130" fmla="*/ 96619 h 897926"/>
                <a:gd name="connsiteX131" fmla="*/ 519335 w 860554"/>
                <a:gd name="connsiteY131" fmla="*/ 98466 h 897926"/>
                <a:gd name="connsiteX132" fmla="*/ 516706 w 860554"/>
                <a:gd name="connsiteY132" fmla="*/ 100946 h 897926"/>
                <a:gd name="connsiteX133" fmla="*/ 514101 w 860554"/>
                <a:gd name="connsiteY133" fmla="*/ 105671 h 897926"/>
                <a:gd name="connsiteX134" fmla="*/ 510291 w 860554"/>
                <a:gd name="connsiteY134" fmla="*/ 109990 h 897926"/>
                <a:gd name="connsiteX135" fmla="*/ 508946 w 860554"/>
                <a:gd name="connsiteY135" fmla="*/ 111085 h 897926"/>
                <a:gd name="connsiteX136" fmla="*/ 506888 w 860554"/>
                <a:gd name="connsiteY136" fmla="*/ 111335 h 897926"/>
                <a:gd name="connsiteX137" fmla="*/ 505636 w 860554"/>
                <a:gd name="connsiteY137" fmla="*/ 112000 h 897926"/>
                <a:gd name="connsiteX138" fmla="*/ 502679 w 860554"/>
                <a:gd name="connsiteY138" fmla="*/ 115529 h 897926"/>
                <a:gd name="connsiteX139" fmla="*/ 498705 w 860554"/>
                <a:gd name="connsiteY139" fmla="*/ 116702 h 897926"/>
                <a:gd name="connsiteX140" fmla="*/ 498337 w 860554"/>
                <a:gd name="connsiteY140" fmla="*/ 118744 h 897926"/>
                <a:gd name="connsiteX141" fmla="*/ 496045 w 860554"/>
                <a:gd name="connsiteY141" fmla="*/ 123407 h 897926"/>
                <a:gd name="connsiteX142" fmla="*/ 494019 w 860554"/>
                <a:gd name="connsiteY142" fmla="*/ 125957 h 897926"/>
                <a:gd name="connsiteX143" fmla="*/ 492728 w 860554"/>
                <a:gd name="connsiteY143" fmla="*/ 126818 h 897926"/>
                <a:gd name="connsiteX144" fmla="*/ 489481 w 860554"/>
                <a:gd name="connsiteY144" fmla="*/ 131465 h 897926"/>
                <a:gd name="connsiteX145" fmla="*/ 489066 w 860554"/>
                <a:gd name="connsiteY145" fmla="*/ 133499 h 897926"/>
                <a:gd name="connsiteX146" fmla="*/ 489082 w 860554"/>
                <a:gd name="connsiteY146" fmla="*/ 137059 h 897926"/>
                <a:gd name="connsiteX147" fmla="*/ 486915 w 860554"/>
                <a:gd name="connsiteY147" fmla="*/ 139226 h 897926"/>
                <a:gd name="connsiteX148" fmla="*/ 484662 w 860554"/>
                <a:gd name="connsiteY148" fmla="*/ 140603 h 897926"/>
                <a:gd name="connsiteX149" fmla="*/ 484380 w 860554"/>
                <a:gd name="connsiteY149" fmla="*/ 143646 h 897926"/>
                <a:gd name="connsiteX150" fmla="*/ 483363 w 860554"/>
                <a:gd name="connsiteY150" fmla="*/ 144687 h 897926"/>
                <a:gd name="connsiteX151" fmla="*/ 482495 w 860554"/>
                <a:gd name="connsiteY151" fmla="*/ 145359 h 897926"/>
                <a:gd name="connsiteX152" fmla="*/ 477910 w 860554"/>
                <a:gd name="connsiteY152" fmla="*/ 144561 h 897926"/>
                <a:gd name="connsiteX153" fmla="*/ 470791 w 860554"/>
                <a:gd name="connsiteY153" fmla="*/ 147871 h 897926"/>
                <a:gd name="connsiteX154" fmla="*/ 468358 w 860554"/>
                <a:gd name="connsiteY154" fmla="*/ 148692 h 897926"/>
                <a:gd name="connsiteX155" fmla="*/ 476126 w 860554"/>
                <a:gd name="connsiteY155" fmla="*/ 148856 h 897926"/>
                <a:gd name="connsiteX156" fmla="*/ 478622 w 860554"/>
                <a:gd name="connsiteY156" fmla="*/ 150617 h 897926"/>
                <a:gd name="connsiteX157" fmla="*/ 484091 w 860554"/>
                <a:gd name="connsiteY157" fmla="*/ 149451 h 897926"/>
                <a:gd name="connsiteX158" fmla="*/ 490709 w 860554"/>
                <a:gd name="connsiteY158" fmla="*/ 145258 h 897926"/>
                <a:gd name="connsiteX159" fmla="*/ 493236 w 860554"/>
                <a:gd name="connsiteY159" fmla="*/ 144374 h 897926"/>
                <a:gd name="connsiteX160" fmla="*/ 498368 w 860554"/>
                <a:gd name="connsiteY160" fmla="*/ 141526 h 897926"/>
                <a:gd name="connsiteX161" fmla="*/ 500457 w 860554"/>
                <a:gd name="connsiteY161" fmla="*/ 139625 h 897926"/>
                <a:gd name="connsiteX162" fmla="*/ 504260 w 860554"/>
                <a:gd name="connsiteY162" fmla="*/ 137348 h 897926"/>
                <a:gd name="connsiteX163" fmla="*/ 505073 w 860554"/>
                <a:gd name="connsiteY163" fmla="*/ 136347 h 897926"/>
                <a:gd name="connsiteX164" fmla="*/ 507201 w 860554"/>
                <a:gd name="connsiteY164" fmla="*/ 135283 h 897926"/>
                <a:gd name="connsiteX165" fmla="*/ 508359 w 860554"/>
                <a:gd name="connsiteY165" fmla="*/ 136636 h 897926"/>
                <a:gd name="connsiteX166" fmla="*/ 508453 w 860554"/>
                <a:gd name="connsiteY166" fmla="*/ 137489 h 897926"/>
                <a:gd name="connsiteX167" fmla="*/ 506700 w 860554"/>
                <a:gd name="connsiteY167" fmla="*/ 139155 h 897926"/>
                <a:gd name="connsiteX168" fmla="*/ 507154 w 860554"/>
                <a:gd name="connsiteY168" fmla="*/ 140227 h 897926"/>
                <a:gd name="connsiteX169" fmla="*/ 508304 w 860554"/>
                <a:gd name="connsiteY169" fmla="*/ 141573 h 897926"/>
                <a:gd name="connsiteX170" fmla="*/ 508719 w 860554"/>
                <a:gd name="connsiteY170" fmla="*/ 143435 h 897926"/>
                <a:gd name="connsiteX171" fmla="*/ 508875 w 860554"/>
                <a:gd name="connsiteY171" fmla="*/ 144851 h 897926"/>
                <a:gd name="connsiteX172" fmla="*/ 509587 w 860554"/>
                <a:gd name="connsiteY172" fmla="*/ 147331 h 897926"/>
                <a:gd name="connsiteX173" fmla="*/ 511942 w 860554"/>
                <a:gd name="connsiteY173" fmla="*/ 150687 h 897926"/>
                <a:gd name="connsiteX174" fmla="*/ 512020 w 860554"/>
                <a:gd name="connsiteY174" fmla="*/ 151798 h 897926"/>
                <a:gd name="connsiteX175" fmla="*/ 511692 w 860554"/>
                <a:gd name="connsiteY175" fmla="*/ 153261 h 897926"/>
                <a:gd name="connsiteX176" fmla="*/ 512818 w 860554"/>
                <a:gd name="connsiteY176" fmla="*/ 154466 h 897926"/>
                <a:gd name="connsiteX177" fmla="*/ 513984 w 860554"/>
                <a:gd name="connsiteY177" fmla="*/ 155178 h 897926"/>
                <a:gd name="connsiteX178" fmla="*/ 517989 w 860554"/>
                <a:gd name="connsiteY178" fmla="*/ 158792 h 897926"/>
                <a:gd name="connsiteX179" fmla="*/ 521119 w 860554"/>
                <a:gd name="connsiteY179" fmla="*/ 156774 h 897926"/>
                <a:gd name="connsiteX180" fmla="*/ 523051 w 860554"/>
                <a:gd name="connsiteY180" fmla="*/ 156187 h 897926"/>
                <a:gd name="connsiteX181" fmla="*/ 524280 w 860554"/>
                <a:gd name="connsiteY181" fmla="*/ 155342 h 897926"/>
                <a:gd name="connsiteX182" fmla="*/ 526861 w 860554"/>
                <a:gd name="connsiteY182" fmla="*/ 154779 h 897926"/>
                <a:gd name="connsiteX183" fmla="*/ 528974 w 860554"/>
                <a:gd name="connsiteY183" fmla="*/ 155624 h 897926"/>
                <a:gd name="connsiteX184" fmla="*/ 533003 w 860554"/>
                <a:gd name="connsiteY184" fmla="*/ 156836 h 897926"/>
                <a:gd name="connsiteX185" fmla="*/ 535952 w 860554"/>
                <a:gd name="connsiteY185" fmla="*/ 155545 h 897926"/>
                <a:gd name="connsiteX186" fmla="*/ 541914 w 860554"/>
                <a:gd name="connsiteY186" fmla="*/ 152588 h 897926"/>
                <a:gd name="connsiteX187" fmla="*/ 540052 w 860554"/>
                <a:gd name="connsiteY187" fmla="*/ 157822 h 897926"/>
                <a:gd name="connsiteX188" fmla="*/ 538698 w 860554"/>
                <a:gd name="connsiteY188" fmla="*/ 162626 h 897926"/>
                <a:gd name="connsiteX189" fmla="*/ 537673 w 860554"/>
                <a:gd name="connsiteY189" fmla="*/ 164566 h 897926"/>
                <a:gd name="connsiteX190" fmla="*/ 536656 w 860554"/>
                <a:gd name="connsiteY190" fmla="*/ 169792 h 897926"/>
                <a:gd name="connsiteX191" fmla="*/ 535655 w 860554"/>
                <a:gd name="connsiteY191" fmla="*/ 171192 h 897926"/>
                <a:gd name="connsiteX192" fmla="*/ 534841 w 860554"/>
                <a:gd name="connsiteY192" fmla="*/ 172788 h 897926"/>
                <a:gd name="connsiteX193" fmla="*/ 536171 w 860554"/>
                <a:gd name="connsiteY193" fmla="*/ 172233 h 897926"/>
                <a:gd name="connsiteX194" fmla="*/ 537313 w 860554"/>
                <a:gd name="connsiteY194" fmla="*/ 171474 h 897926"/>
                <a:gd name="connsiteX195" fmla="*/ 538776 w 860554"/>
                <a:gd name="connsiteY195" fmla="*/ 169463 h 897926"/>
                <a:gd name="connsiteX196" fmla="*/ 539872 w 860554"/>
                <a:gd name="connsiteY196" fmla="*/ 165966 h 897926"/>
                <a:gd name="connsiteX197" fmla="*/ 544190 w 860554"/>
                <a:gd name="connsiteY197" fmla="*/ 156633 h 897926"/>
                <a:gd name="connsiteX198" fmla="*/ 545426 w 860554"/>
                <a:gd name="connsiteY198" fmla="*/ 155804 h 897926"/>
                <a:gd name="connsiteX199" fmla="*/ 549017 w 860554"/>
                <a:gd name="connsiteY199" fmla="*/ 154740 h 897926"/>
                <a:gd name="connsiteX200" fmla="*/ 555198 w 860554"/>
                <a:gd name="connsiteY200" fmla="*/ 147276 h 897926"/>
                <a:gd name="connsiteX201" fmla="*/ 557615 w 860554"/>
                <a:gd name="connsiteY201" fmla="*/ 147299 h 897926"/>
                <a:gd name="connsiteX202" fmla="*/ 559164 w 860554"/>
                <a:gd name="connsiteY202" fmla="*/ 149013 h 897926"/>
                <a:gd name="connsiteX203" fmla="*/ 560627 w 860554"/>
                <a:gd name="connsiteY203" fmla="*/ 150030 h 897926"/>
                <a:gd name="connsiteX204" fmla="*/ 561003 w 860554"/>
                <a:gd name="connsiteY204" fmla="*/ 147988 h 897926"/>
                <a:gd name="connsiteX205" fmla="*/ 563115 w 860554"/>
                <a:gd name="connsiteY205" fmla="*/ 147159 h 897926"/>
                <a:gd name="connsiteX206" fmla="*/ 560885 w 860554"/>
                <a:gd name="connsiteY206" fmla="*/ 146150 h 897926"/>
                <a:gd name="connsiteX207" fmla="*/ 560526 w 860554"/>
                <a:gd name="connsiteY207" fmla="*/ 145234 h 897926"/>
                <a:gd name="connsiteX208" fmla="*/ 560314 w 860554"/>
                <a:gd name="connsiteY208" fmla="*/ 143709 h 897926"/>
                <a:gd name="connsiteX209" fmla="*/ 561832 w 860554"/>
                <a:gd name="connsiteY209" fmla="*/ 141643 h 897926"/>
                <a:gd name="connsiteX210" fmla="*/ 560925 w 860554"/>
                <a:gd name="connsiteY210" fmla="*/ 139812 h 897926"/>
                <a:gd name="connsiteX211" fmla="*/ 564070 w 860554"/>
                <a:gd name="connsiteY211" fmla="*/ 137512 h 897926"/>
                <a:gd name="connsiteX212" fmla="*/ 563827 w 860554"/>
                <a:gd name="connsiteY212" fmla="*/ 135783 h 897926"/>
                <a:gd name="connsiteX213" fmla="*/ 564954 w 860554"/>
                <a:gd name="connsiteY213" fmla="*/ 134360 h 897926"/>
                <a:gd name="connsiteX214" fmla="*/ 566377 w 860554"/>
                <a:gd name="connsiteY214" fmla="*/ 132889 h 897926"/>
                <a:gd name="connsiteX215" fmla="*/ 567989 w 860554"/>
                <a:gd name="connsiteY215" fmla="*/ 132177 h 897926"/>
                <a:gd name="connsiteX216" fmla="*/ 568286 w 860554"/>
                <a:gd name="connsiteY216" fmla="*/ 130917 h 897926"/>
                <a:gd name="connsiteX217" fmla="*/ 569304 w 860554"/>
                <a:gd name="connsiteY217" fmla="*/ 130401 h 897926"/>
                <a:gd name="connsiteX218" fmla="*/ 570101 w 860554"/>
                <a:gd name="connsiteY218" fmla="*/ 130213 h 897926"/>
                <a:gd name="connsiteX219" fmla="*/ 571674 w 860554"/>
                <a:gd name="connsiteY219" fmla="*/ 131621 h 897926"/>
                <a:gd name="connsiteX220" fmla="*/ 573380 w 860554"/>
                <a:gd name="connsiteY220" fmla="*/ 129963 h 897926"/>
                <a:gd name="connsiteX221" fmla="*/ 575038 w 860554"/>
                <a:gd name="connsiteY221" fmla="*/ 129314 h 897926"/>
                <a:gd name="connsiteX222" fmla="*/ 575781 w 860554"/>
                <a:gd name="connsiteY222" fmla="*/ 129603 h 897926"/>
                <a:gd name="connsiteX223" fmla="*/ 576712 w 860554"/>
                <a:gd name="connsiteY223" fmla="*/ 130338 h 897926"/>
                <a:gd name="connsiteX224" fmla="*/ 577690 w 860554"/>
                <a:gd name="connsiteY224" fmla="*/ 130651 h 897926"/>
                <a:gd name="connsiteX225" fmla="*/ 578480 w 860554"/>
                <a:gd name="connsiteY225" fmla="*/ 130518 h 897926"/>
                <a:gd name="connsiteX226" fmla="*/ 580538 w 860554"/>
                <a:gd name="connsiteY226" fmla="*/ 129454 h 897926"/>
                <a:gd name="connsiteX227" fmla="*/ 582439 w 860554"/>
                <a:gd name="connsiteY227" fmla="*/ 131168 h 897926"/>
                <a:gd name="connsiteX228" fmla="*/ 583581 w 860554"/>
                <a:gd name="connsiteY228" fmla="*/ 131543 h 897926"/>
                <a:gd name="connsiteX229" fmla="*/ 583268 w 860554"/>
                <a:gd name="connsiteY229" fmla="*/ 130581 h 897926"/>
                <a:gd name="connsiteX230" fmla="*/ 582666 w 860554"/>
                <a:gd name="connsiteY230" fmla="*/ 129689 h 897926"/>
                <a:gd name="connsiteX231" fmla="*/ 583135 w 860554"/>
                <a:gd name="connsiteY231" fmla="*/ 128961 h 897926"/>
                <a:gd name="connsiteX232" fmla="*/ 584035 w 860554"/>
                <a:gd name="connsiteY232" fmla="*/ 128508 h 897926"/>
                <a:gd name="connsiteX233" fmla="*/ 586883 w 860554"/>
                <a:gd name="connsiteY233" fmla="*/ 128915 h 897926"/>
                <a:gd name="connsiteX234" fmla="*/ 588377 w 860554"/>
                <a:gd name="connsiteY234" fmla="*/ 129681 h 897926"/>
                <a:gd name="connsiteX235" fmla="*/ 589996 w 860554"/>
                <a:gd name="connsiteY235" fmla="*/ 131097 h 897926"/>
                <a:gd name="connsiteX236" fmla="*/ 592242 w 860554"/>
                <a:gd name="connsiteY236" fmla="*/ 131199 h 897926"/>
                <a:gd name="connsiteX237" fmla="*/ 594010 w 860554"/>
                <a:gd name="connsiteY237" fmla="*/ 131050 h 897926"/>
                <a:gd name="connsiteX238" fmla="*/ 595121 w 860554"/>
                <a:gd name="connsiteY238" fmla="*/ 131848 h 897926"/>
                <a:gd name="connsiteX239" fmla="*/ 596928 w 860554"/>
                <a:gd name="connsiteY239" fmla="*/ 131840 h 897926"/>
                <a:gd name="connsiteX240" fmla="*/ 597836 w 860554"/>
                <a:gd name="connsiteY240" fmla="*/ 133084 h 897926"/>
                <a:gd name="connsiteX241" fmla="*/ 600589 w 860554"/>
                <a:gd name="connsiteY241" fmla="*/ 134829 h 897926"/>
                <a:gd name="connsiteX242" fmla="*/ 601184 w 860554"/>
                <a:gd name="connsiteY242" fmla="*/ 136010 h 897926"/>
                <a:gd name="connsiteX243" fmla="*/ 603398 w 860554"/>
                <a:gd name="connsiteY243" fmla="*/ 136581 h 897926"/>
                <a:gd name="connsiteX244" fmla="*/ 605479 w 860554"/>
                <a:gd name="connsiteY244" fmla="*/ 137309 h 897926"/>
                <a:gd name="connsiteX245" fmla="*/ 607693 w 860554"/>
                <a:gd name="connsiteY245" fmla="*/ 137505 h 897926"/>
                <a:gd name="connsiteX246" fmla="*/ 609931 w 860554"/>
                <a:gd name="connsiteY246" fmla="*/ 137332 h 897926"/>
                <a:gd name="connsiteX247" fmla="*/ 610024 w 860554"/>
                <a:gd name="connsiteY247" fmla="*/ 138827 h 897926"/>
                <a:gd name="connsiteX248" fmla="*/ 611660 w 860554"/>
                <a:gd name="connsiteY248" fmla="*/ 139234 h 897926"/>
                <a:gd name="connsiteX249" fmla="*/ 613764 w 860554"/>
                <a:gd name="connsiteY249" fmla="*/ 138905 h 897926"/>
                <a:gd name="connsiteX250" fmla="*/ 615352 w 860554"/>
                <a:gd name="connsiteY250" fmla="*/ 140744 h 897926"/>
                <a:gd name="connsiteX251" fmla="*/ 619600 w 860554"/>
                <a:gd name="connsiteY251" fmla="*/ 142128 h 897926"/>
                <a:gd name="connsiteX252" fmla="*/ 622542 w 860554"/>
                <a:gd name="connsiteY252" fmla="*/ 144248 h 897926"/>
                <a:gd name="connsiteX253" fmla="*/ 624474 w 860554"/>
                <a:gd name="connsiteY253" fmla="*/ 143873 h 897926"/>
                <a:gd name="connsiteX254" fmla="*/ 626634 w 860554"/>
                <a:gd name="connsiteY254" fmla="*/ 144436 h 897926"/>
                <a:gd name="connsiteX255" fmla="*/ 628949 w 860554"/>
                <a:gd name="connsiteY255" fmla="*/ 149044 h 897926"/>
                <a:gd name="connsiteX256" fmla="*/ 629473 w 860554"/>
                <a:gd name="connsiteY256" fmla="*/ 152314 h 897926"/>
                <a:gd name="connsiteX257" fmla="*/ 630506 w 860554"/>
                <a:gd name="connsiteY257" fmla="*/ 151861 h 897926"/>
                <a:gd name="connsiteX258" fmla="*/ 631468 w 860554"/>
                <a:gd name="connsiteY258" fmla="*/ 150398 h 897926"/>
                <a:gd name="connsiteX259" fmla="*/ 632705 w 860554"/>
                <a:gd name="connsiteY259" fmla="*/ 147722 h 897926"/>
                <a:gd name="connsiteX260" fmla="*/ 635028 w 860554"/>
                <a:gd name="connsiteY260" fmla="*/ 146838 h 897926"/>
                <a:gd name="connsiteX261" fmla="*/ 636139 w 860554"/>
                <a:gd name="connsiteY261" fmla="*/ 147863 h 897926"/>
                <a:gd name="connsiteX262" fmla="*/ 638463 w 860554"/>
                <a:gd name="connsiteY262" fmla="*/ 149506 h 897926"/>
                <a:gd name="connsiteX263" fmla="*/ 640465 w 860554"/>
                <a:gd name="connsiteY263" fmla="*/ 151305 h 897926"/>
                <a:gd name="connsiteX264" fmla="*/ 641310 w 860554"/>
                <a:gd name="connsiteY264" fmla="*/ 152463 h 897926"/>
                <a:gd name="connsiteX265" fmla="*/ 642820 w 860554"/>
                <a:gd name="connsiteY265" fmla="*/ 152651 h 897926"/>
                <a:gd name="connsiteX266" fmla="*/ 641561 w 860554"/>
                <a:gd name="connsiteY266" fmla="*/ 154075 h 897926"/>
                <a:gd name="connsiteX267" fmla="*/ 642828 w 860554"/>
                <a:gd name="connsiteY267" fmla="*/ 153926 h 897926"/>
                <a:gd name="connsiteX268" fmla="*/ 644354 w 860554"/>
                <a:gd name="connsiteY268" fmla="*/ 152917 h 897926"/>
                <a:gd name="connsiteX269" fmla="*/ 645660 w 860554"/>
                <a:gd name="connsiteY269" fmla="*/ 155014 h 897926"/>
                <a:gd name="connsiteX270" fmla="*/ 646646 w 860554"/>
                <a:gd name="connsiteY270" fmla="*/ 157298 h 897926"/>
                <a:gd name="connsiteX271" fmla="*/ 646841 w 860554"/>
                <a:gd name="connsiteY271" fmla="*/ 159621 h 897926"/>
                <a:gd name="connsiteX272" fmla="*/ 645911 w 860554"/>
                <a:gd name="connsiteY272" fmla="*/ 160952 h 897926"/>
                <a:gd name="connsiteX273" fmla="*/ 645097 w 860554"/>
                <a:gd name="connsiteY273" fmla="*/ 161789 h 897926"/>
                <a:gd name="connsiteX274" fmla="*/ 644189 w 860554"/>
                <a:gd name="connsiteY274" fmla="*/ 163431 h 897926"/>
                <a:gd name="connsiteX275" fmla="*/ 643118 w 860554"/>
                <a:gd name="connsiteY275" fmla="*/ 163729 h 897926"/>
                <a:gd name="connsiteX276" fmla="*/ 642046 w 860554"/>
                <a:gd name="connsiteY276" fmla="*/ 164261 h 897926"/>
                <a:gd name="connsiteX277" fmla="*/ 643266 w 860554"/>
                <a:gd name="connsiteY277" fmla="*/ 165458 h 897926"/>
                <a:gd name="connsiteX278" fmla="*/ 644103 w 860554"/>
                <a:gd name="connsiteY278" fmla="*/ 166608 h 897926"/>
                <a:gd name="connsiteX279" fmla="*/ 645934 w 860554"/>
                <a:gd name="connsiteY279" fmla="*/ 163494 h 897926"/>
                <a:gd name="connsiteX280" fmla="*/ 647225 w 860554"/>
                <a:gd name="connsiteY280" fmla="*/ 162618 h 897926"/>
                <a:gd name="connsiteX281" fmla="*/ 649087 w 860554"/>
                <a:gd name="connsiteY281" fmla="*/ 162133 h 897926"/>
                <a:gd name="connsiteX282" fmla="*/ 650057 w 860554"/>
                <a:gd name="connsiteY282" fmla="*/ 164347 h 897926"/>
                <a:gd name="connsiteX283" fmla="*/ 650260 w 860554"/>
                <a:gd name="connsiteY283" fmla="*/ 166444 h 897926"/>
                <a:gd name="connsiteX284" fmla="*/ 647225 w 860554"/>
                <a:gd name="connsiteY284" fmla="*/ 167312 h 897926"/>
                <a:gd name="connsiteX285" fmla="*/ 647217 w 860554"/>
                <a:gd name="connsiteY285" fmla="*/ 168963 h 897926"/>
                <a:gd name="connsiteX286" fmla="*/ 646310 w 860554"/>
                <a:gd name="connsiteY286" fmla="*/ 169901 h 897926"/>
                <a:gd name="connsiteX287" fmla="*/ 645715 w 860554"/>
                <a:gd name="connsiteY287" fmla="*/ 170981 h 897926"/>
                <a:gd name="connsiteX288" fmla="*/ 645238 w 860554"/>
                <a:gd name="connsiteY288" fmla="*/ 173234 h 897926"/>
                <a:gd name="connsiteX289" fmla="*/ 644620 w 860554"/>
                <a:gd name="connsiteY289" fmla="*/ 175104 h 897926"/>
                <a:gd name="connsiteX290" fmla="*/ 642813 w 860554"/>
                <a:gd name="connsiteY290" fmla="*/ 183397 h 897926"/>
                <a:gd name="connsiteX291" fmla="*/ 642781 w 860554"/>
                <a:gd name="connsiteY291" fmla="*/ 184766 h 897926"/>
                <a:gd name="connsiteX292" fmla="*/ 644987 w 860554"/>
                <a:gd name="connsiteY292" fmla="*/ 183303 h 897926"/>
                <a:gd name="connsiteX293" fmla="*/ 649056 w 860554"/>
                <a:gd name="connsiteY293" fmla="*/ 179078 h 897926"/>
                <a:gd name="connsiteX294" fmla="*/ 650292 w 860554"/>
                <a:gd name="connsiteY294" fmla="*/ 174580 h 897926"/>
                <a:gd name="connsiteX295" fmla="*/ 651895 w 860554"/>
                <a:gd name="connsiteY295" fmla="*/ 170144 h 897926"/>
                <a:gd name="connsiteX296" fmla="*/ 653640 w 860554"/>
                <a:gd name="connsiteY296" fmla="*/ 168751 h 897926"/>
                <a:gd name="connsiteX297" fmla="*/ 654727 w 860554"/>
                <a:gd name="connsiteY297" fmla="*/ 168751 h 897926"/>
                <a:gd name="connsiteX298" fmla="*/ 656347 w 860554"/>
                <a:gd name="connsiteY298" fmla="*/ 169236 h 897926"/>
                <a:gd name="connsiteX299" fmla="*/ 656441 w 860554"/>
                <a:gd name="connsiteY299" fmla="*/ 170692 h 897926"/>
                <a:gd name="connsiteX300" fmla="*/ 656191 w 860554"/>
                <a:gd name="connsiteY300" fmla="*/ 171529 h 897926"/>
                <a:gd name="connsiteX301" fmla="*/ 654454 w 860554"/>
                <a:gd name="connsiteY301" fmla="*/ 173735 h 897926"/>
                <a:gd name="connsiteX302" fmla="*/ 653718 w 860554"/>
                <a:gd name="connsiteY302" fmla="*/ 174940 h 897926"/>
                <a:gd name="connsiteX303" fmla="*/ 654430 w 860554"/>
                <a:gd name="connsiteY303" fmla="*/ 176129 h 897926"/>
                <a:gd name="connsiteX304" fmla="*/ 658366 w 860554"/>
                <a:gd name="connsiteY304" fmla="*/ 172475 h 897926"/>
                <a:gd name="connsiteX305" fmla="*/ 660134 w 860554"/>
                <a:gd name="connsiteY305" fmla="*/ 171192 h 897926"/>
                <a:gd name="connsiteX306" fmla="*/ 661636 w 860554"/>
                <a:gd name="connsiteY306" fmla="*/ 171450 h 897926"/>
                <a:gd name="connsiteX307" fmla="*/ 664616 w 860554"/>
                <a:gd name="connsiteY307" fmla="*/ 169761 h 897926"/>
                <a:gd name="connsiteX308" fmla="*/ 670625 w 860554"/>
                <a:gd name="connsiteY308" fmla="*/ 169409 h 897926"/>
                <a:gd name="connsiteX309" fmla="*/ 671079 w 860554"/>
                <a:gd name="connsiteY309" fmla="*/ 167476 h 897926"/>
                <a:gd name="connsiteX310" fmla="*/ 672276 w 860554"/>
                <a:gd name="connsiteY310" fmla="*/ 166655 h 897926"/>
                <a:gd name="connsiteX311" fmla="*/ 675577 w 860554"/>
                <a:gd name="connsiteY311" fmla="*/ 166874 h 897926"/>
                <a:gd name="connsiteX312" fmla="*/ 682008 w 860554"/>
                <a:gd name="connsiteY312" fmla="*/ 168595 h 897926"/>
                <a:gd name="connsiteX313" fmla="*/ 684300 w 860554"/>
                <a:gd name="connsiteY313" fmla="*/ 170003 h 897926"/>
                <a:gd name="connsiteX314" fmla="*/ 687735 w 860554"/>
                <a:gd name="connsiteY314" fmla="*/ 171310 h 897926"/>
                <a:gd name="connsiteX315" fmla="*/ 689542 w 860554"/>
                <a:gd name="connsiteY315" fmla="*/ 172866 h 897926"/>
                <a:gd name="connsiteX316" fmla="*/ 697091 w 860554"/>
                <a:gd name="connsiteY316" fmla="*/ 175730 h 897926"/>
                <a:gd name="connsiteX317" fmla="*/ 702576 w 860554"/>
                <a:gd name="connsiteY317" fmla="*/ 176035 h 897926"/>
                <a:gd name="connsiteX318" fmla="*/ 705290 w 860554"/>
                <a:gd name="connsiteY318" fmla="*/ 174736 h 897926"/>
                <a:gd name="connsiteX319" fmla="*/ 708678 w 860554"/>
                <a:gd name="connsiteY319" fmla="*/ 176097 h 897926"/>
                <a:gd name="connsiteX320" fmla="*/ 710469 w 860554"/>
                <a:gd name="connsiteY320" fmla="*/ 177623 h 897926"/>
                <a:gd name="connsiteX321" fmla="*/ 713990 w 860554"/>
                <a:gd name="connsiteY321" fmla="*/ 178445 h 897926"/>
                <a:gd name="connsiteX322" fmla="*/ 717542 w 860554"/>
                <a:gd name="connsiteY322" fmla="*/ 178875 h 897926"/>
                <a:gd name="connsiteX323" fmla="*/ 720257 w 860554"/>
                <a:gd name="connsiteY323" fmla="*/ 177780 h 897926"/>
                <a:gd name="connsiteX324" fmla="*/ 727266 w 860554"/>
                <a:gd name="connsiteY324" fmla="*/ 177420 h 897926"/>
                <a:gd name="connsiteX325" fmla="*/ 736068 w 860554"/>
                <a:gd name="connsiteY325" fmla="*/ 175800 h 897926"/>
                <a:gd name="connsiteX326" fmla="*/ 741317 w 860554"/>
                <a:gd name="connsiteY326" fmla="*/ 176184 h 897926"/>
                <a:gd name="connsiteX327" fmla="*/ 747263 w 860554"/>
                <a:gd name="connsiteY327" fmla="*/ 177240 h 897926"/>
                <a:gd name="connsiteX328" fmla="*/ 751504 w 860554"/>
                <a:gd name="connsiteY328" fmla="*/ 179955 h 897926"/>
                <a:gd name="connsiteX329" fmla="*/ 755071 w 860554"/>
                <a:gd name="connsiteY329" fmla="*/ 181488 h 897926"/>
                <a:gd name="connsiteX330" fmla="*/ 757230 w 860554"/>
                <a:gd name="connsiteY330" fmla="*/ 182998 h 897926"/>
                <a:gd name="connsiteX331" fmla="*/ 760712 w 860554"/>
                <a:gd name="connsiteY331" fmla="*/ 184570 h 897926"/>
                <a:gd name="connsiteX332" fmla="*/ 768136 w 860554"/>
                <a:gd name="connsiteY332" fmla="*/ 188787 h 897926"/>
                <a:gd name="connsiteX333" fmla="*/ 770741 w 860554"/>
                <a:gd name="connsiteY333" fmla="*/ 191228 h 897926"/>
                <a:gd name="connsiteX334" fmla="*/ 775342 w 860554"/>
                <a:gd name="connsiteY334" fmla="*/ 194545 h 897926"/>
                <a:gd name="connsiteX335" fmla="*/ 779965 w 860554"/>
                <a:gd name="connsiteY335" fmla="*/ 195938 h 897926"/>
                <a:gd name="connsiteX336" fmla="*/ 782461 w 860554"/>
                <a:gd name="connsiteY336" fmla="*/ 199411 h 897926"/>
                <a:gd name="connsiteX337" fmla="*/ 784440 w 860554"/>
                <a:gd name="connsiteY337" fmla="*/ 200976 h 897926"/>
                <a:gd name="connsiteX338" fmla="*/ 789338 w 860554"/>
                <a:gd name="connsiteY338" fmla="*/ 206844 h 897926"/>
                <a:gd name="connsiteX339" fmla="*/ 794892 w 860554"/>
                <a:gd name="connsiteY339" fmla="*/ 210951 h 897926"/>
                <a:gd name="connsiteX340" fmla="*/ 798608 w 860554"/>
                <a:gd name="connsiteY340" fmla="*/ 215058 h 897926"/>
                <a:gd name="connsiteX341" fmla="*/ 805743 w 860554"/>
                <a:gd name="connsiteY341" fmla="*/ 217703 h 897926"/>
                <a:gd name="connsiteX342" fmla="*/ 808529 w 860554"/>
                <a:gd name="connsiteY342" fmla="*/ 222068 h 897926"/>
                <a:gd name="connsiteX343" fmla="*/ 813355 w 860554"/>
                <a:gd name="connsiteY343" fmla="*/ 222600 h 897926"/>
                <a:gd name="connsiteX344" fmla="*/ 815413 w 860554"/>
                <a:gd name="connsiteY344" fmla="*/ 223249 h 897926"/>
                <a:gd name="connsiteX345" fmla="*/ 817917 w 860554"/>
                <a:gd name="connsiteY345" fmla="*/ 225088 h 897926"/>
                <a:gd name="connsiteX346" fmla="*/ 821351 w 860554"/>
                <a:gd name="connsiteY346" fmla="*/ 226113 h 897926"/>
                <a:gd name="connsiteX347" fmla="*/ 825826 w 860554"/>
                <a:gd name="connsiteY347" fmla="*/ 225823 h 897926"/>
                <a:gd name="connsiteX348" fmla="*/ 830763 w 860554"/>
                <a:gd name="connsiteY348" fmla="*/ 226035 h 897926"/>
                <a:gd name="connsiteX349" fmla="*/ 834760 w 860554"/>
                <a:gd name="connsiteY349" fmla="*/ 225174 h 897926"/>
                <a:gd name="connsiteX350" fmla="*/ 844211 w 860554"/>
                <a:gd name="connsiteY350" fmla="*/ 226809 h 897926"/>
                <a:gd name="connsiteX351" fmla="*/ 845698 w 860554"/>
                <a:gd name="connsiteY351" fmla="*/ 227615 h 897926"/>
                <a:gd name="connsiteX352" fmla="*/ 847653 w 860554"/>
                <a:gd name="connsiteY352" fmla="*/ 229469 h 897926"/>
                <a:gd name="connsiteX353" fmla="*/ 851104 w 860554"/>
                <a:gd name="connsiteY353" fmla="*/ 236393 h 897926"/>
                <a:gd name="connsiteX354" fmla="*/ 853161 w 860554"/>
                <a:gd name="connsiteY354" fmla="*/ 244076 h 897926"/>
                <a:gd name="connsiteX355" fmla="*/ 854178 w 860554"/>
                <a:gd name="connsiteY355" fmla="*/ 249951 h 897926"/>
                <a:gd name="connsiteX356" fmla="*/ 856533 w 860554"/>
                <a:gd name="connsiteY356" fmla="*/ 254520 h 897926"/>
                <a:gd name="connsiteX357" fmla="*/ 857816 w 860554"/>
                <a:gd name="connsiteY357" fmla="*/ 263110 h 897926"/>
                <a:gd name="connsiteX358" fmla="*/ 858911 w 860554"/>
                <a:gd name="connsiteY358" fmla="*/ 265817 h 897926"/>
                <a:gd name="connsiteX359" fmla="*/ 858997 w 860554"/>
                <a:gd name="connsiteY359" fmla="*/ 267906 h 897926"/>
                <a:gd name="connsiteX360" fmla="*/ 859928 w 860554"/>
                <a:gd name="connsiteY360" fmla="*/ 268375 h 897926"/>
                <a:gd name="connsiteX361" fmla="*/ 860554 w 860554"/>
                <a:gd name="connsiteY361" fmla="*/ 274180 h 897926"/>
                <a:gd name="connsiteX362" fmla="*/ 860312 w 860554"/>
                <a:gd name="connsiteY362" fmla="*/ 276519 h 897926"/>
                <a:gd name="connsiteX363" fmla="*/ 859404 w 860554"/>
                <a:gd name="connsiteY363" fmla="*/ 279562 h 897926"/>
                <a:gd name="connsiteX364" fmla="*/ 859342 w 860554"/>
                <a:gd name="connsiteY364" fmla="*/ 280924 h 897926"/>
                <a:gd name="connsiteX365" fmla="*/ 859475 w 860554"/>
                <a:gd name="connsiteY365" fmla="*/ 281784 h 897926"/>
                <a:gd name="connsiteX366" fmla="*/ 859076 w 860554"/>
                <a:gd name="connsiteY366" fmla="*/ 283060 h 897926"/>
                <a:gd name="connsiteX367" fmla="*/ 858950 w 860554"/>
                <a:gd name="connsiteY367" fmla="*/ 284280 h 897926"/>
                <a:gd name="connsiteX368" fmla="*/ 859866 w 860554"/>
                <a:gd name="connsiteY368" fmla="*/ 287018 h 897926"/>
                <a:gd name="connsiteX369" fmla="*/ 859913 w 860554"/>
                <a:gd name="connsiteY369" fmla="*/ 289209 h 897926"/>
                <a:gd name="connsiteX370" fmla="*/ 858684 w 860554"/>
                <a:gd name="connsiteY370" fmla="*/ 291869 h 897926"/>
                <a:gd name="connsiteX371" fmla="*/ 857010 w 860554"/>
                <a:gd name="connsiteY371" fmla="*/ 298824 h 897926"/>
                <a:gd name="connsiteX372" fmla="*/ 852817 w 860554"/>
                <a:gd name="connsiteY372" fmla="*/ 310363 h 897926"/>
                <a:gd name="connsiteX373" fmla="*/ 848796 w 860554"/>
                <a:gd name="connsiteY373" fmla="*/ 316998 h 897926"/>
                <a:gd name="connsiteX374" fmla="*/ 843171 w 860554"/>
                <a:gd name="connsiteY374" fmla="*/ 323851 h 897926"/>
                <a:gd name="connsiteX375" fmla="*/ 839501 w 860554"/>
                <a:gd name="connsiteY375" fmla="*/ 327434 h 897926"/>
                <a:gd name="connsiteX376" fmla="*/ 838046 w 860554"/>
                <a:gd name="connsiteY376" fmla="*/ 327802 h 897926"/>
                <a:gd name="connsiteX377" fmla="*/ 836716 w 860554"/>
                <a:gd name="connsiteY377" fmla="*/ 327090 h 897926"/>
                <a:gd name="connsiteX378" fmla="*/ 837663 w 860554"/>
                <a:gd name="connsiteY378" fmla="*/ 328983 h 897926"/>
                <a:gd name="connsiteX379" fmla="*/ 836841 w 860554"/>
                <a:gd name="connsiteY379" fmla="*/ 330650 h 897926"/>
                <a:gd name="connsiteX380" fmla="*/ 833117 w 860554"/>
                <a:gd name="connsiteY380" fmla="*/ 335703 h 897926"/>
                <a:gd name="connsiteX381" fmla="*/ 829417 w 860554"/>
                <a:gd name="connsiteY381" fmla="*/ 339005 h 897926"/>
                <a:gd name="connsiteX382" fmla="*/ 825576 w 860554"/>
                <a:gd name="connsiteY382" fmla="*/ 344747 h 897926"/>
                <a:gd name="connsiteX383" fmla="*/ 825286 w 860554"/>
                <a:gd name="connsiteY383" fmla="*/ 344880 h 897926"/>
                <a:gd name="connsiteX384" fmla="*/ 820365 w 860554"/>
                <a:gd name="connsiteY384" fmla="*/ 347102 h 897926"/>
                <a:gd name="connsiteX385" fmla="*/ 817455 w 860554"/>
                <a:gd name="connsiteY385" fmla="*/ 348917 h 897926"/>
                <a:gd name="connsiteX386" fmla="*/ 813731 w 860554"/>
                <a:gd name="connsiteY386" fmla="*/ 352219 h 897926"/>
                <a:gd name="connsiteX387" fmla="*/ 810312 w 860554"/>
                <a:gd name="connsiteY387" fmla="*/ 357429 h 897926"/>
                <a:gd name="connsiteX388" fmla="*/ 809608 w 860554"/>
                <a:gd name="connsiteY388" fmla="*/ 358094 h 897926"/>
                <a:gd name="connsiteX389" fmla="*/ 808349 w 860554"/>
                <a:gd name="connsiteY389" fmla="*/ 357726 h 897926"/>
                <a:gd name="connsiteX390" fmla="*/ 808388 w 860554"/>
                <a:gd name="connsiteY390" fmla="*/ 360371 h 897926"/>
                <a:gd name="connsiteX391" fmla="*/ 805446 w 860554"/>
                <a:gd name="connsiteY391" fmla="*/ 364564 h 897926"/>
                <a:gd name="connsiteX392" fmla="*/ 804546 w 860554"/>
                <a:gd name="connsiteY392" fmla="*/ 365182 h 897926"/>
                <a:gd name="connsiteX393" fmla="*/ 804570 w 860554"/>
                <a:gd name="connsiteY393" fmla="*/ 363993 h 897926"/>
                <a:gd name="connsiteX394" fmla="*/ 805078 w 860554"/>
                <a:gd name="connsiteY394" fmla="*/ 363085 h 897926"/>
                <a:gd name="connsiteX395" fmla="*/ 805313 w 860554"/>
                <a:gd name="connsiteY395" fmla="*/ 362123 h 897926"/>
                <a:gd name="connsiteX396" fmla="*/ 805297 w 860554"/>
                <a:gd name="connsiteY396" fmla="*/ 360981 h 897926"/>
                <a:gd name="connsiteX397" fmla="*/ 804476 w 860554"/>
                <a:gd name="connsiteY397" fmla="*/ 361810 h 897926"/>
                <a:gd name="connsiteX398" fmla="*/ 802731 w 860554"/>
                <a:gd name="connsiteY398" fmla="*/ 364955 h 897926"/>
                <a:gd name="connsiteX399" fmla="*/ 803318 w 860554"/>
                <a:gd name="connsiteY399" fmla="*/ 367255 h 897926"/>
                <a:gd name="connsiteX400" fmla="*/ 802058 w 860554"/>
                <a:gd name="connsiteY400" fmla="*/ 370737 h 897926"/>
                <a:gd name="connsiteX401" fmla="*/ 797239 w 860554"/>
                <a:gd name="connsiteY401" fmla="*/ 380688 h 897926"/>
                <a:gd name="connsiteX402" fmla="*/ 791340 w 860554"/>
                <a:gd name="connsiteY402" fmla="*/ 389067 h 897926"/>
                <a:gd name="connsiteX403" fmla="*/ 789979 w 860554"/>
                <a:gd name="connsiteY403" fmla="*/ 391657 h 897926"/>
                <a:gd name="connsiteX404" fmla="*/ 785136 w 860554"/>
                <a:gd name="connsiteY404" fmla="*/ 397313 h 897926"/>
                <a:gd name="connsiteX405" fmla="*/ 781577 w 860554"/>
                <a:gd name="connsiteY405" fmla="*/ 400043 h 897926"/>
                <a:gd name="connsiteX406" fmla="*/ 780575 w 860554"/>
                <a:gd name="connsiteY406" fmla="*/ 400059 h 897926"/>
                <a:gd name="connsiteX407" fmla="*/ 779441 w 860554"/>
                <a:gd name="connsiteY407" fmla="*/ 399824 h 897926"/>
                <a:gd name="connsiteX408" fmla="*/ 778870 w 860554"/>
                <a:gd name="connsiteY408" fmla="*/ 395475 h 897926"/>
                <a:gd name="connsiteX409" fmla="*/ 776038 w 860554"/>
                <a:gd name="connsiteY409" fmla="*/ 392846 h 897926"/>
                <a:gd name="connsiteX410" fmla="*/ 775224 w 860554"/>
                <a:gd name="connsiteY410" fmla="*/ 392384 h 897926"/>
                <a:gd name="connsiteX411" fmla="*/ 774066 w 860554"/>
                <a:gd name="connsiteY411" fmla="*/ 395169 h 897926"/>
                <a:gd name="connsiteX412" fmla="*/ 773096 w 860554"/>
                <a:gd name="connsiteY412" fmla="*/ 395936 h 897926"/>
                <a:gd name="connsiteX413" fmla="*/ 771696 w 860554"/>
                <a:gd name="connsiteY413" fmla="*/ 396100 h 897926"/>
                <a:gd name="connsiteX414" fmla="*/ 773190 w 860554"/>
                <a:gd name="connsiteY414" fmla="*/ 397313 h 897926"/>
                <a:gd name="connsiteX415" fmla="*/ 773628 w 860554"/>
                <a:gd name="connsiteY415" fmla="*/ 398721 h 897926"/>
                <a:gd name="connsiteX416" fmla="*/ 772103 w 860554"/>
                <a:gd name="connsiteY416" fmla="*/ 401538 h 897926"/>
                <a:gd name="connsiteX417" fmla="*/ 772056 w 860554"/>
                <a:gd name="connsiteY417" fmla="*/ 404096 h 897926"/>
                <a:gd name="connsiteX418" fmla="*/ 769333 w 860554"/>
                <a:gd name="connsiteY418" fmla="*/ 406920 h 897926"/>
                <a:gd name="connsiteX419" fmla="*/ 767753 w 860554"/>
                <a:gd name="connsiteY419" fmla="*/ 408986 h 897926"/>
                <a:gd name="connsiteX420" fmla="*/ 766955 w 860554"/>
                <a:gd name="connsiteY420" fmla="*/ 411575 h 897926"/>
                <a:gd name="connsiteX421" fmla="*/ 766470 w 860554"/>
                <a:gd name="connsiteY421" fmla="*/ 413993 h 897926"/>
                <a:gd name="connsiteX422" fmla="*/ 767667 w 860554"/>
                <a:gd name="connsiteY422" fmla="*/ 413335 h 897926"/>
                <a:gd name="connsiteX423" fmla="*/ 768238 w 860554"/>
                <a:gd name="connsiteY423" fmla="*/ 413844 h 897926"/>
                <a:gd name="connsiteX424" fmla="*/ 768684 w 860554"/>
                <a:gd name="connsiteY424" fmla="*/ 414595 h 897926"/>
                <a:gd name="connsiteX425" fmla="*/ 768410 w 860554"/>
                <a:gd name="connsiteY425" fmla="*/ 415706 h 897926"/>
                <a:gd name="connsiteX426" fmla="*/ 767534 w 860554"/>
                <a:gd name="connsiteY426" fmla="*/ 417811 h 897926"/>
                <a:gd name="connsiteX427" fmla="*/ 767667 w 860554"/>
                <a:gd name="connsiteY427" fmla="*/ 423044 h 897926"/>
                <a:gd name="connsiteX428" fmla="*/ 767377 w 860554"/>
                <a:gd name="connsiteY428" fmla="*/ 424233 h 897926"/>
                <a:gd name="connsiteX429" fmla="*/ 768246 w 860554"/>
                <a:gd name="connsiteY429" fmla="*/ 425524 h 897926"/>
                <a:gd name="connsiteX430" fmla="*/ 769169 w 860554"/>
                <a:gd name="connsiteY430" fmla="*/ 423326 h 897926"/>
                <a:gd name="connsiteX431" fmla="*/ 769701 w 860554"/>
                <a:gd name="connsiteY431" fmla="*/ 423944 h 897926"/>
                <a:gd name="connsiteX432" fmla="*/ 767127 w 860554"/>
                <a:gd name="connsiteY432" fmla="*/ 437995 h 897926"/>
                <a:gd name="connsiteX433" fmla="*/ 768136 w 860554"/>
                <a:gd name="connsiteY433" fmla="*/ 444332 h 897926"/>
                <a:gd name="connsiteX434" fmla="*/ 768512 w 860554"/>
                <a:gd name="connsiteY434" fmla="*/ 451522 h 897926"/>
                <a:gd name="connsiteX435" fmla="*/ 769669 w 860554"/>
                <a:gd name="connsiteY435" fmla="*/ 458555 h 897926"/>
                <a:gd name="connsiteX436" fmla="*/ 770945 w 860554"/>
                <a:gd name="connsiteY436" fmla="*/ 464845 h 897926"/>
                <a:gd name="connsiteX437" fmla="*/ 771046 w 860554"/>
                <a:gd name="connsiteY437" fmla="*/ 465346 h 897926"/>
                <a:gd name="connsiteX438" fmla="*/ 769286 w 860554"/>
                <a:gd name="connsiteY438" fmla="*/ 472661 h 897926"/>
                <a:gd name="connsiteX439" fmla="*/ 767033 w 860554"/>
                <a:gd name="connsiteY439" fmla="*/ 479890 h 897926"/>
                <a:gd name="connsiteX440" fmla="*/ 765679 w 860554"/>
                <a:gd name="connsiteY440" fmla="*/ 485796 h 897926"/>
                <a:gd name="connsiteX441" fmla="*/ 764827 w 860554"/>
                <a:gd name="connsiteY441" fmla="*/ 492180 h 897926"/>
                <a:gd name="connsiteX442" fmla="*/ 763974 w 860554"/>
                <a:gd name="connsiteY442" fmla="*/ 495255 h 897926"/>
                <a:gd name="connsiteX443" fmla="*/ 763700 w 860554"/>
                <a:gd name="connsiteY443" fmla="*/ 498400 h 897926"/>
                <a:gd name="connsiteX444" fmla="*/ 764678 w 860554"/>
                <a:gd name="connsiteY444" fmla="*/ 505863 h 897926"/>
                <a:gd name="connsiteX445" fmla="*/ 765046 w 860554"/>
                <a:gd name="connsiteY445" fmla="*/ 507279 h 897926"/>
                <a:gd name="connsiteX446" fmla="*/ 762315 w 860554"/>
                <a:gd name="connsiteY446" fmla="*/ 510612 h 897926"/>
                <a:gd name="connsiteX447" fmla="*/ 759366 w 860554"/>
                <a:gd name="connsiteY447" fmla="*/ 512232 h 897926"/>
                <a:gd name="connsiteX448" fmla="*/ 757739 w 860554"/>
                <a:gd name="connsiteY448" fmla="*/ 513843 h 897926"/>
                <a:gd name="connsiteX449" fmla="*/ 754140 w 860554"/>
                <a:gd name="connsiteY449" fmla="*/ 519867 h 897926"/>
                <a:gd name="connsiteX450" fmla="*/ 752184 w 860554"/>
                <a:gd name="connsiteY450" fmla="*/ 528786 h 897926"/>
                <a:gd name="connsiteX451" fmla="*/ 752137 w 860554"/>
                <a:gd name="connsiteY451" fmla="*/ 533535 h 897926"/>
                <a:gd name="connsiteX452" fmla="*/ 753060 w 860554"/>
                <a:gd name="connsiteY452" fmla="*/ 543502 h 897926"/>
                <a:gd name="connsiteX453" fmla="*/ 752372 w 860554"/>
                <a:gd name="connsiteY453" fmla="*/ 547578 h 897926"/>
                <a:gd name="connsiteX454" fmla="*/ 751230 w 860554"/>
                <a:gd name="connsiteY454" fmla="*/ 550308 h 897926"/>
                <a:gd name="connsiteX455" fmla="*/ 749884 w 860554"/>
                <a:gd name="connsiteY455" fmla="*/ 552100 h 897926"/>
                <a:gd name="connsiteX456" fmla="*/ 746450 w 860554"/>
                <a:gd name="connsiteY456" fmla="*/ 554251 h 897926"/>
                <a:gd name="connsiteX457" fmla="*/ 743367 w 860554"/>
                <a:gd name="connsiteY457" fmla="*/ 559501 h 897926"/>
                <a:gd name="connsiteX458" fmla="*/ 742029 w 860554"/>
                <a:gd name="connsiteY458" fmla="*/ 565024 h 897926"/>
                <a:gd name="connsiteX459" fmla="*/ 739917 w 860554"/>
                <a:gd name="connsiteY459" fmla="*/ 567042 h 897926"/>
                <a:gd name="connsiteX460" fmla="*/ 739487 w 860554"/>
                <a:gd name="connsiteY460" fmla="*/ 570141 h 897926"/>
                <a:gd name="connsiteX461" fmla="*/ 737789 w 860554"/>
                <a:gd name="connsiteY461" fmla="*/ 573489 h 897926"/>
                <a:gd name="connsiteX462" fmla="*/ 733384 w 860554"/>
                <a:gd name="connsiteY462" fmla="*/ 578488 h 897926"/>
                <a:gd name="connsiteX463" fmla="*/ 730521 w 860554"/>
                <a:gd name="connsiteY463" fmla="*/ 579943 h 897926"/>
                <a:gd name="connsiteX464" fmla="*/ 729160 w 860554"/>
                <a:gd name="connsiteY464" fmla="*/ 581344 h 897926"/>
                <a:gd name="connsiteX465" fmla="*/ 728291 w 860554"/>
                <a:gd name="connsiteY465" fmla="*/ 584278 h 897926"/>
                <a:gd name="connsiteX466" fmla="*/ 725530 w 860554"/>
                <a:gd name="connsiteY466" fmla="*/ 589112 h 897926"/>
                <a:gd name="connsiteX467" fmla="*/ 723496 w 860554"/>
                <a:gd name="connsiteY467" fmla="*/ 595395 h 897926"/>
                <a:gd name="connsiteX468" fmla="*/ 724027 w 860554"/>
                <a:gd name="connsiteY468" fmla="*/ 597531 h 897926"/>
                <a:gd name="connsiteX469" fmla="*/ 724059 w 860554"/>
                <a:gd name="connsiteY469" fmla="*/ 597859 h 897926"/>
                <a:gd name="connsiteX470" fmla="*/ 724802 w 860554"/>
                <a:gd name="connsiteY470" fmla="*/ 605135 h 897926"/>
                <a:gd name="connsiteX471" fmla="*/ 724528 w 860554"/>
                <a:gd name="connsiteY471" fmla="*/ 606989 h 897926"/>
                <a:gd name="connsiteX472" fmla="*/ 721845 w 860554"/>
                <a:gd name="connsiteY472" fmla="*/ 608999 h 897926"/>
                <a:gd name="connsiteX473" fmla="*/ 711737 w 860554"/>
                <a:gd name="connsiteY473" fmla="*/ 612755 h 897926"/>
                <a:gd name="connsiteX474" fmla="*/ 709046 w 860554"/>
                <a:gd name="connsiteY474" fmla="*/ 614312 h 897926"/>
                <a:gd name="connsiteX475" fmla="*/ 703014 w 860554"/>
                <a:gd name="connsiteY475" fmla="*/ 620711 h 897926"/>
                <a:gd name="connsiteX476" fmla="*/ 702638 w 860554"/>
                <a:gd name="connsiteY476" fmla="*/ 622221 h 897926"/>
                <a:gd name="connsiteX477" fmla="*/ 702889 w 860554"/>
                <a:gd name="connsiteY477" fmla="*/ 624380 h 897926"/>
                <a:gd name="connsiteX478" fmla="*/ 703874 w 860554"/>
                <a:gd name="connsiteY478" fmla="*/ 625624 h 897926"/>
                <a:gd name="connsiteX479" fmla="*/ 702857 w 860554"/>
                <a:gd name="connsiteY479" fmla="*/ 626970 h 897926"/>
                <a:gd name="connsiteX480" fmla="*/ 701653 w 860554"/>
                <a:gd name="connsiteY480" fmla="*/ 629387 h 897926"/>
                <a:gd name="connsiteX481" fmla="*/ 699892 w 860554"/>
                <a:gd name="connsiteY481" fmla="*/ 629239 h 897926"/>
                <a:gd name="connsiteX482" fmla="*/ 689824 w 860554"/>
                <a:gd name="connsiteY482" fmla="*/ 629239 h 897926"/>
                <a:gd name="connsiteX483" fmla="*/ 684378 w 860554"/>
                <a:gd name="connsiteY483" fmla="*/ 630006 h 897926"/>
                <a:gd name="connsiteX484" fmla="*/ 681546 w 860554"/>
                <a:gd name="connsiteY484" fmla="*/ 629857 h 897926"/>
                <a:gd name="connsiteX485" fmla="*/ 680271 w 860554"/>
                <a:gd name="connsiteY485" fmla="*/ 629278 h 897926"/>
                <a:gd name="connsiteX486" fmla="*/ 678847 w 860554"/>
                <a:gd name="connsiteY486" fmla="*/ 628331 h 897926"/>
                <a:gd name="connsiteX487" fmla="*/ 678417 w 860554"/>
                <a:gd name="connsiteY487" fmla="*/ 627087 h 897926"/>
                <a:gd name="connsiteX488" fmla="*/ 679191 w 860554"/>
                <a:gd name="connsiteY488" fmla="*/ 625210 h 897926"/>
                <a:gd name="connsiteX489" fmla="*/ 678730 w 860554"/>
                <a:gd name="connsiteY489" fmla="*/ 624091 h 897926"/>
                <a:gd name="connsiteX490" fmla="*/ 677236 w 860554"/>
                <a:gd name="connsiteY490" fmla="*/ 624130 h 897926"/>
                <a:gd name="connsiteX491" fmla="*/ 675601 w 860554"/>
                <a:gd name="connsiteY491" fmla="*/ 624662 h 897926"/>
                <a:gd name="connsiteX492" fmla="*/ 675319 w 860554"/>
                <a:gd name="connsiteY492" fmla="*/ 625781 h 897926"/>
                <a:gd name="connsiteX493" fmla="*/ 675436 w 860554"/>
                <a:gd name="connsiteY493" fmla="*/ 626587 h 897926"/>
                <a:gd name="connsiteX494" fmla="*/ 676046 w 860554"/>
                <a:gd name="connsiteY494" fmla="*/ 627752 h 897926"/>
                <a:gd name="connsiteX495" fmla="*/ 676383 w 860554"/>
                <a:gd name="connsiteY495" fmla="*/ 629192 h 897926"/>
                <a:gd name="connsiteX496" fmla="*/ 675710 w 860554"/>
                <a:gd name="connsiteY496" fmla="*/ 630436 h 897926"/>
                <a:gd name="connsiteX497" fmla="*/ 672518 w 860554"/>
                <a:gd name="connsiteY497" fmla="*/ 630600 h 897926"/>
                <a:gd name="connsiteX498" fmla="*/ 668935 w 860554"/>
                <a:gd name="connsiteY498" fmla="*/ 631742 h 897926"/>
                <a:gd name="connsiteX499" fmla="*/ 664460 w 860554"/>
                <a:gd name="connsiteY499" fmla="*/ 632219 h 897926"/>
                <a:gd name="connsiteX500" fmla="*/ 660893 w 860554"/>
                <a:gd name="connsiteY500" fmla="*/ 633049 h 897926"/>
                <a:gd name="connsiteX501" fmla="*/ 659249 w 860554"/>
                <a:gd name="connsiteY501" fmla="*/ 632000 h 897926"/>
                <a:gd name="connsiteX502" fmla="*/ 660893 w 860554"/>
                <a:gd name="connsiteY502" fmla="*/ 631476 h 897926"/>
                <a:gd name="connsiteX503" fmla="*/ 663255 w 860554"/>
                <a:gd name="connsiteY503" fmla="*/ 631727 h 897926"/>
                <a:gd name="connsiteX504" fmla="*/ 665790 w 860554"/>
                <a:gd name="connsiteY504" fmla="*/ 630858 h 897926"/>
                <a:gd name="connsiteX505" fmla="*/ 665195 w 860554"/>
                <a:gd name="connsiteY505" fmla="*/ 629833 h 897926"/>
                <a:gd name="connsiteX506" fmla="*/ 661612 w 860554"/>
                <a:gd name="connsiteY506" fmla="*/ 628519 h 897926"/>
                <a:gd name="connsiteX507" fmla="*/ 657630 w 860554"/>
                <a:gd name="connsiteY507" fmla="*/ 629325 h 897926"/>
                <a:gd name="connsiteX508" fmla="*/ 655424 w 860554"/>
                <a:gd name="connsiteY508" fmla="*/ 630897 h 897926"/>
                <a:gd name="connsiteX509" fmla="*/ 650597 w 860554"/>
                <a:gd name="connsiteY509" fmla="*/ 630749 h 897926"/>
                <a:gd name="connsiteX510" fmla="*/ 644682 w 860554"/>
                <a:gd name="connsiteY510" fmla="*/ 631946 h 897926"/>
                <a:gd name="connsiteX511" fmla="*/ 643720 w 860554"/>
                <a:gd name="connsiteY511" fmla="*/ 633166 h 897926"/>
                <a:gd name="connsiteX512" fmla="*/ 643884 w 860554"/>
                <a:gd name="connsiteY512" fmla="*/ 635529 h 897926"/>
                <a:gd name="connsiteX513" fmla="*/ 645034 w 860554"/>
                <a:gd name="connsiteY513" fmla="*/ 636045 h 897926"/>
                <a:gd name="connsiteX514" fmla="*/ 646169 w 860554"/>
                <a:gd name="connsiteY514" fmla="*/ 637125 h 897926"/>
                <a:gd name="connsiteX515" fmla="*/ 645081 w 860554"/>
                <a:gd name="connsiteY515" fmla="*/ 638134 h 897926"/>
                <a:gd name="connsiteX516" fmla="*/ 644025 w 860554"/>
                <a:gd name="connsiteY516" fmla="*/ 638580 h 897926"/>
                <a:gd name="connsiteX517" fmla="*/ 637782 w 860554"/>
                <a:gd name="connsiteY517" fmla="*/ 639683 h 897926"/>
                <a:gd name="connsiteX518" fmla="*/ 631993 w 860554"/>
                <a:gd name="connsiteY518" fmla="*/ 644307 h 897926"/>
                <a:gd name="connsiteX519" fmla="*/ 629575 w 860554"/>
                <a:gd name="connsiteY519" fmla="*/ 644886 h 897926"/>
                <a:gd name="connsiteX520" fmla="*/ 627424 w 860554"/>
                <a:gd name="connsiteY520" fmla="*/ 646928 h 897926"/>
                <a:gd name="connsiteX521" fmla="*/ 627205 w 860554"/>
                <a:gd name="connsiteY521" fmla="*/ 648672 h 897926"/>
                <a:gd name="connsiteX522" fmla="*/ 626524 w 860554"/>
                <a:gd name="connsiteY522" fmla="*/ 649729 h 897926"/>
                <a:gd name="connsiteX523" fmla="*/ 625147 w 860554"/>
                <a:gd name="connsiteY523" fmla="*/ 649783 h 897926"/>
                <a:gd name="connsiteX524" fmla="*/ 622127 w 860554"/>
                <a:gd name="connsiteY524" fmla="*/ 648829 h 897926"/>
                <a:gd name="connsiteX525" fmla="*/ 618208 w 860554"/>
                <a:gd name="connsiteY525" fmla="*/ 648805 h 897926"/>
                <a:gd name="connsiteX526" fmla="*/ 615376 w 860554"/>
                <a:gd name="connsiteY526" fmla="*/ 649564 h 897926"/>
                <a:gd name="connsiteX527" fmla="*/ 600910 w 860554"/>
                <a:gd name="connsiteY527" fmla="*/ 657083 h 897926"/>
                <a:gd name="connsiteX528" fmla="*/ 595715 w 860554"/>
                <a:gd name="connsiteY528" fmla="*/ 660102 h 897926"/>
                <a:gd name="connsiteX529" fmla="*/ 589793 w 860554"/>
                <a:gd name="connsiteY529" fmla="*/ 666259 h 897926"/>
                <a:gd name="connsiteX530" fmla="*/ 579802 w 860554"/>
                <a:gd name="connsiteY530" fmla="*/ 673175 h 897926"/>
                <a:gd name="connsiteX531" fmla="*/ 574553 w 860554"/>
                <a:gd name="connsiteY531" fmla="*/ 677314 h 897926"/>
                <a:gd name="connsiteX532" fmla="*/ 573559 w 860554"/>
                <a:gd name="connsiteY532" fmla="*/ 678386 h 897926"/>
                <a:gd name="connsiteX533" fmla="*/ 572730 w 860554"/>
                <a:gd name="connsiteY533" fmla="*/ 678440 h 897926"/>
                <a:gd name="connsiteX534" fmla="*/ 571087 w 860554"/>
                <a:gd name="connsiteY534" fmla="*/ 679301 h 897926"/>
                <a:gd name="connsiteX535" fmla="*/ 571737 w 860554"/>
                <a:gd name="connsiteY535" fmla="*/ 680013 h 897926"/>
                <a:gd name="connsiteX536" fmla="*/ 572855 w 860554"/>
                <a:gd name="connsiteY536" fmla="*/ 680075 h 897926"/>
                <a:gd name="connsiteX537" fmla="*/ 572394 w 860554"/>
                <a:gd name="connsiteY537" fmla="*/ 682493 h 897926"/>
                <a:gd name="connsiteX538" fmla="*/ 570305 w 860554"/>
                <a:gd name="connsiteY538" fmla="*/ 684144 h 897926"/>
                <a:gd name="connsiteX539" fmla="*/ 566385 w 860554"/>
                <a:gd name="connsiteY539" fmla="*/ 688486 h 897926"/>
                <a:gd name="connsiteX540" fmla="*/ 565517 w 860554"/>
                <a:gd name="connsiteY540" fmla="*/ 688165 h 897926"/>
                <a:gd name="connsiteX541" fmla="*/ 566761 w 860554"/>
                <a:gd name="connsiteY541" fmla="*/ 685904 h 897926"/>
                <a:gd name="connsiteX542" fmla="*/ 564836 w 860554"/>
                <a:gd name="connsiteY542" fmla="*/ 685818 h 897926"/>
                <a:gd name="connsiteX543" fmla="*/ 562004 w 860554"/>
                <a:gd name="connsiteY543" fmla="*/ 684989 h 897926"/>
                <a:gd name="connsiteX544" fmla="*/ 560776 w 860554"/>
                <a:gd name="connsiteY544" fmla="*/ 685920 h 897926"/>
                <a:gd name="connsiteX545" fmla="*/ 561457 w 860554"/>
                <a:gd name="connsiteY545" fmla="*/ 688157 h 897926"/>
                <a:gd name="connsiteX546" fmla="*/ 560393 w 860554"/>
                <a:gd name="connsiteY546" fmla="*/ 689119 h 897926"/>
                <a:gd name="connsiteX547" fmla="*/ 558460 w 860554"/>
                <a:gd name="connsiteY547" fmla="*/ 689229 h 897926"/>
                <a:gd name="connsiteX548" fmla="*/ 556708 w 860554"/>
                <a:gd name="connsiteY548" fmla="*/ 688963 h 897926"/>
                <a:gd name="connsiteX549" fmla="*/ 554783 w 860554"/>
                <a:gd name="connsiteY549" fmla="*/ 687328 h 897926"/>
                <a:gd name="connsiteX550" fmla="*/ 555652 w 860554"/>
                <a:gd name="connsiteY550" fmla="*/ 690293 h 897926"/>
                <a:gd name="connsiteX551" fmla="*/ 559720 w 860554"/>
                <a:gd name="connsiteY551" fmla="*/ 691013 h 897926"/>
                <a:gd name="connsiteX552" fmla="*/ 561410 w 860554"/>
                <a:gd name="connsiteY552" fmla="*/ 691709 h 897926"/>
                <a:gd name="connsiteX553" fmla="*/ 562043 w 860554"/>
                <a:gd name="connsiteY553" fmla="*/ 692851 h 897926"/>
                <a:gd name="connsiteX554" fmla="*/ 558883 w 860554"/>
                <a:gd name="connsiteY554" fmla="*/ 698148 h 897926"/>
                <a:gd name="connsiteX555" fmla="*/ 556238 w 860554"/>
                <a:gd name="connsiteY555" fmla="*/ 698836 h 897926"/>
                <a:gd name="connsiteX556" fmla="*/ 555949 w 860554"/>
                <a:gd name="connsiteY556" fmla="*/ 699587 h 897926"/>
                <a:gd name="connsiteX557" fmla="*/ 557404 w 860554"/>
                <a:gd name="connsiteY557" fmla="*/ 699587 h 897926"/>
                <a:gd name="connsiteX558" fmla="*/ 558210 w 860554"/>
                <a:gd name="connsiteY558" fmla="*/ 701058 h 897926"/>
                <a:gd name="connsiteX559" fmla="*/ 557263 w 860554"/>
                <a:gd name="connsiteY559" fmla="*/ 706988 h 897926"/>
                <a:gd name="connsiteX560" fmla="*/ 555957 w 860554"/>
                <a:gd name="connsiteY560" fmla="*/ 708115 h 897926"/>
                <a:gd name="connsiteX561" fmla="*/ 555190 w 860554"/>
                <a:gd name="connsiteY561" fmla="*/ 708146 h 897926"/>
                <a:gd name="connsiteX562" fmla="*/ 554431 w 860554"/>
                <a:gd name="connsiteY562" fmla="*/ 709163 h 897926"/>
                <a:gd name="connsiteX563" fmla="*/ 555472 w 860554"/>
                <a:gd name="connsiteY563" fmla="*/ 711103 h 897926"/>
                <a:gd name="connsiteX564" fmla="*/ 556551 w 860554"/>
                <a:gd name="connsiteY564" fmla="*/ 712520 h 897926"/>
                <a:gd name="connsiteX565" fmla="*/ 556403 w 860554"/>
                <a:gd name="connsiteY565" fmla="*/ 715273 h 897926"/>
                <a:gd name="connsiteX566" fmla="*/ 555996 w 860554"/>
                <a:gd name="connsiteY566" fmla="*/ 717550 h 897926"/>
                <a:gd name="connsiteX567" fmla="*/ 555972 w 860554"/>
                <a:gd name="connsiteY567" fmla="*/ 719764 h 897926"/>
                <a:gd name="connsiteX568" fmla="*/ 557334 w 860554"/>
                <a:gd name="connsiteY568" fmla="*/ 724051 h 897926"/>
                <a:gd name="connsiteX569" fmla="*/ 557827 w 860554"/>
                <a:gd name="connsiteY569" fmla="*/ 728456 h 897926"/>
                <a:gd name="connsiteX570" fmla="*/ 558374 w 860554"/>
                <a:gd name="connsiteY570" fmla="*/ 730060 h 897926"/>
                <a:gd name="connsiteX571" fmla="*/ 558687 w 860554"/>
                <a:gd name="connsiteY571" fmla="*/ 731843 h 897926"/>
                <a:gd name="connsiteX572" fmla="*/ 557779 w 860554"/>
                <a:gd name="connsiteY572" fmla="*/ 733510 h 897926"/>
                <a:gd name="connsiteX573" fmla="*/ 558296 w 860554"/>
                <a:gd name="connsiteY573" fmla="*/ 736185 h 897926"/>
                <a:gd name="connsiteX574" fmla="*/ 556747 w 860554"/>
                <a:gd name="connsiteY574" fmla="*/ 740746 h 897926"/>
                <a:gd name="connsiteX575" fmla="*/ 557561 w 860554"/>
                <a:gd name="connsiteY575" fmla="*/ 747333 h 897926"/>
                <a:gd name="connsiteX576" fmla="*/ 557232 w 860554"/>
                <a:gd name="connsiteY576" fmla="*/ 753530 h 897926"/>
                <a:gd name="connsiteX577" fmla="*/ 556622 w 860554"/>
                <a:gd name="connsiteY577" fmla="*/ 756792 h 897926"/>
                <a:gd name="connsiteX578" fmla="*/ 555636 w 860554"/>
                <a:gd name="connsiteY578" fmla="*/ 759343 h 897926"/>
                <a:gd name="connsiteX579" fmla="*/ 553352 w 860554"/>
                <a:gd name="connsiteY579" fmla="*/ 762628 h 897926"/>
                <a:gd name="connsiteX580" fmla="*/ 553305 w 860554"/>
                <a:gd name="connsiteY580" fmla="*/ 765922 h 897926"/>
                <a:gd name="connsiteX581" fmla="*/ 548384 w 860554"/>
                <a:gd name="connsiteY581" fmla="*/ 768997 h 897926"/>
                <a:gd name="connsiteX582" fmla="*/ 542946 w 860554"/>
                <a:gd name="connsiteY582" fmla="*/ 773292 h 897926"/>
                <a:gd name="connsiteX583" fmla="*/ 537924 w 860554"/>
                <a:gd name="connsiteY583" fmla="*/ 778393 h 897926"/>
                <a:gd name="connsiteX584" fmla="*/ 532518 w 860554"/>
                <a:gd name="connsiteY584" fmla="*/ 785598 h 897926"/>
                <a:gd name="connsiteX585" fmla="*/ 526212 w 860554"/>
                <a:gd name="connsiteY585" fmla="*/ 796598 h 897926"/>
                <a:gd name="connsiteX586" fmla="*/ 520368 w 860554"/>
                <a:gd name="connsiteY586" fmla="*/ 812378 h 897926"/>
                <a:gd name="connsiteX587" fmla="*/ 513335 w 860554"/>
                <a:gd name="connsiteY587" fmla="*/ 824363 h 897926"/>
                <a:gd name="connsiteX588" fmla="*/ 510518 w 860554"/>
                <a:gd name="connsiteY588" fmla="*/ 828705 h 897926"/>
                <a:gd name="connsiteX589" fmla="*/ 506716 w 860554"/>
                <a:gd name="connsiteY589" fmla="*/ 833571 h 897926"/>
                <a:gd name="connsiteX590" fmla="*/ 501654 w 860554"/>
                <a:gd name="connsiteY590" fmla="*/ 839251 h 897926"/>
                <a:gd name="connsiteX591" fmla="*/ 494879 w 860554"/>
                <a:gd name="connsiteY591" fmla="*/ 844947 h 897926"/>
                <a:gd name="connsiteX592" fmla="*/ 487463 w 860554"/>
                <a:gd name="connsiteY592" fmla="*/ 850032 h 897926"/>
                <a:gd name="connsiteX593" fmla="*/ 484787 w 860554"/>
                <a:gd name="connsiteY593" fmla="*/ 852324 h 897926"/>
                <a:gd name="connsiteX594" fmla="*/ 482174 w 860554"/>
                <a:gd name="connsiteY594" fmla="*/ 855555 h 897926"/>
                <a:gd name="connsiteX595" fmla="*/ 481525 w 860554"/>
                <a:gd name="connsiteY595" fmla="*/ 854218 h 897926"/>
                <a:gd name="connsiteX596" fmla="*/ 482088 w 860554"/>
                <a:gd name="connsiteY596" fmla="*/ 852011 h 897926"/>
                <a:gd name="connsiteX597" fmla="*/ 481728 w 860554"/>
                <a:gd name="connsiteY597" fmla="*/ 850360 h 897926"/>
                <a:gd name="connsiteX598" fmla="*/ 481650 w 860554"/>
                <a:gd name="connsiteY598" fmla="*/ 848224 h 897926"/>
                <a:gd name="connsiteX599" fmla="*/ 483144 w 860554"/>
                <a:gd name="connsiteY599" fmla="*/ 847826 h 897926"/>
                <a:gd name="connsiteX600" fmla="*/ 485381 w 860554"/>
                <a:gd name="connsiteY600" fmla="*/ 849187 h 897926"/>
                <a:gd name="connsiteX601" fmla="*/ 486524 w 860554"/>
                <a:gd name="connsiteY601" fmla="*/ 848264 h 897926"/>
                <a:gd name="connsiteX602" fmla="*/ 487353 w 860554"/>
                <a:gd name="connsiteY602" fmla="*/ 847356 h 897926"/>
                <a:gd name="connsiteX603" fmla="*/ 490052 w 860554"/>
                <a:gd name="connsiteY603" fmla="*/ 846785 h 897926"/>
                <a:gd name="connsiteX604" fmla="*/ 495200 w 860554"/>
                <a:gd name="connsiteY604" fmla="*/ 841207 h 897926"/>
                <a:gd name="connsiteX605" fmla="*/ 499018 w 860554"/>
                <a:gd name="connsiteY605" fmla="*/ 839149 h 897926"/>
                <a:gd name="connsiteX606" fmla="*/ 501169 w 860554"/>
                <a:gd name="connsiteY606" fmla="*/ 835637 h 897926"/>
                <a:gd name="connsiteX607" fmla="*/ 501537 w 860554"/>
                <a:gd name="connsiteY607" fmla="*/ 833775 h 897926"/>
                <a:gd name="connsiteX608" fmla="*/ 501451 w 860554"/>
                <a:gd name="connsiteY608" fmla="*/ 829996 h 897926"/>
                <a:gd name="connsiteX609" fmla="*/ 502671 w 860554"/>
                <a:gd name="connsiteY609" fmla="*/ 829033 h 897926"/>
                <a:gd name="connsiteX610" fmla="*/ 505433 w 860554"/>
                <a:gd name="connsiteY610" fmla="*/ 829362 h 897926"/>
                <a:gd name="connsiteX611" fmla="*/ 505996 w 860554"/>
                <a:gd name="connsiteY611" fmla="*/ 828283 h 897926"/>
                <a:gd name="connsiteX612" fmla="*/ 505754 w 860554"/>
                <a:gd name="connsiteY612" fmla="*/ 827093 h 897926"/>
                <a:gd name="connsiteX613" fmla="*/ 506293 w 860554"/>
                <a:gd name="connsiteY613" fmla="*/ 824496 h 897926"/>
                <a:gd name="connsiteX614" fmla="*/ 510041 w 860554"/>
                <a:gd name="connsiteY614" fmla="*/ 822196 h 897926"/>
                <a:gd name="connsiteX615" fmla="*/ 511817 w 860554"/>
                <a:gd name="connsiteY615" fmla="*/ 819427 h 897926"/>
                <a:gd name="connsiteX616" fmla="*/ 511222 w 860554"/>
                <a:gd name="connsiteY616" fmla="*/ 812370 h 897926"/>
                <a:gd name="connsiteX617" fmla="*/ 511911 w 860554"/>
                <a:gd name="connsiteY617" fmla="*/ 812049 h 897926"/>
                <a:gd name="connsiteX618" fmla="*/ 513452 w 860554"/>
                <a:gd name="connsiteY618" fmla="*/ 813145 h 897926"/>
                <a:gd name="connsiteX619" fmla="*/ 514179 w 860554"/>
                <a:gd name="connsiteY619" fmla="*/ 812690 h 897926"/>
                <a:gd name="connsiteX620" fmla="*/ 514954 w 860554"/>
                <a:gd name="connsiteY620" fmla="*/ 809600 h 897926"/>
                <a:gd name="connsiteX621" fmla="*/ 514579 w 860554"/>
                <a:gd name="connsiteY621" fmla="*/ 807997 h 897926"/>
                <a:gd name="connsiteX622" fmla="*/ 512763 w 860554"/>
                <a:gd name="connsiteY622" fmla="*/ 807574 h 897926"/>
                <a:gd name="connsiteX623" fmla="*/ 506489 w 860554"/>
                <a:gd name="connsiteY623" fmla="*/ 811055 h 897926"/>
                <a:gd name="connsiteX624" fmla="*/ 504447 w 860554"/>
                <a:gd name="connsiteY624" fmla="*/ 810907 h 897926"/>
                <a:gd name="connsiteX625" fmla="*/ 504111 w 860554"/>
                <a:gd name="connsiteY625" fmla="*/ 808177 h 897926"/>
                <a:gd name="connsiteX626" fmla="*/ 501060 w 860554"/>
                <a:gd name="connsiteY626" fmla="*/ 806925 h 897926"/>
                <a:gd name="connsiteX627" fmla="*/ 499871 w 860554"/>
                <a:gd name="connsiteY627" fmla="*/ 804656 h 897926"/>
                <a:gd name="connsiteX628" fmla="*/ 499518 w 860554"/>
                <a:gd name="connsiteY628" fmla="*/ 803107 h 897926"/>
                <a:gd name="connsiteX629" fmla="*/ 498462 w 860554"/>
                <a:gd name="connsiteY629" fmla="*/ 802473 h 897926"/>
                <a:gd name="connsiteX630" fmla="*/ 498525 w 860554"/>
                <a:gd name="connsiteY630" fmla="*/ 805157 h 897926"/>
                <a:gd name="connsiteX631" fmla="*/ 498814 w 860554"/>
                <a:gd name="connsiteY631" fmla="*/ 807762 h 897926"/>
                <a:gd name="connsiteX632" fmla="*/ 501553 w 860554"/>
                <a:gd name="connsiteY632" fmla="*/ 810805 h 897926"/>
                <a:gd name="connsiteX633" fmla="*/ 500888 w 860554"/>
                <a:gd name="connsiteY633" fmla="*/ 812018 h 897926"/>
                <a:gd name="connsiteX634" fmla="*/ 499589 w 860554"/>
                <a:gd name="connsiteY634" fmla="*/ 813426 h 897926"/>
                <a:gd name="connsiteX635" fmla="*/ 498681 w 860554"/>
                <a:gd name="connsiteY635" fmla="*/ 816563 h 897926"/>
                <a:gd name="connsiteX636" fmla="*/ 498783 w 860554"/>
                <a:gd name="connsiteY636" fmla="*/ 820639 h 897926"/>
                <a:gd name="connsiteX637" fmla="*/ 498048 w 860554"/>
                <a:gd name="connsiteY637" fmla="*/ 819395 h 897926"/>
                <a:gd name="connsiteX638" fmla="*/ 497109 w 860554"/>
                <a:gd name="connsiteY638" fmla="*/ 818675 h 897926"/>
                <a:gd name="connsiteX639" fmla="*/ 496726 w 860554"/>
                <a:gd name="connsiteY639" fmla="*/ 823057 h 897926"/>
                <a:gd name="connsiteX640" fmla="*/ 494911 w 860554"/>
                <a:gd name="connsiteY640" fmla="*/ 824739 h 897926"/>
                <a:gd name="connsiteX641" fmla="*/ 494339 w 860554"/>
                <a:gd name="connsiteY641" fmla="*/ 826390 h 897926"/>
                <a:gd name="connsiteX642" fmla="*/ 494817 w 860554"/>
                <a:gd name="connsiteY642" fmla="*/ 828306 h 897926"/>
                <a:gd name="connsiteX643" fmla="*/ 493878 w 860554"/>
                <a:gd name="connsiteY643" fmla="*/ 829628 h 897926"/>
                <a:gd name="connsiteX644" fmla="*/ 489254 w 860554"/>
                <a:gd name="connsiteY644" fmla="*/ 833188 h 897926"/>
                <a:gd name="connsiteX645" fmla="*/ 484646 w 860554"/>
                <a:gd name="connsiteY645" fmla="*/ 835621 h 897926"/>
                <a:gd name="connsiteX646" fmla="*/ 483645 w 860554"/>
                <a:gd name="connsiteY646" fmla="*/ 836763 h 897926"/>
                <a:gd name="connsiteX647" fmla="*/ 483152 w 860554"/>
                <a:gd name="connsiteY647" fmla="*/ 839486 h 897926"/>
                <a:gd name="connsiteX648" fmla="*/ 482448 w 860554"/>
                <a:gd name="connsiteY648" fmla="*/ 842279 h 897926"/>
                <a:gd name="connsiteX649" fmla="*/ 480406 w 860554"/>
                <a:gd name="connsiteY649" fmla="*/ 844743 h 897926"/>
                <a:gd name="connsiteX650" fmla="*/ 478786 w 860554"/>
                <a:gd name="connsiteY650" fmla="*/ 849641 h 897926"/>
                <a:gd name="connsiteX651" fmla="*/ 478826 w 860554"/>
                <a:gd name="connsiteY651" fmla="*/ 851753 h 897926"/>
                <a:gd name="connsiteX652" fmla="*/ 479365 w 860554"/>
                <a:gd name="connsiteY652" fmla="*/ 854866 h 897926"/>
                <a:gd name="connsiteX653" fmla="*/ 480234 w 860554"/>
                <a:gd name="connsiteY653" fmla="*/ 856916 h 897926"/>
                <a:gd name="connsiteX654" fmla="*/ 478857 w 860554"/>
                <a:gd name="connsiteY654" fmla="*/ 858285 h 897926"/>
                <a:gd name="connsiteX655" fmla="*/ 477003 w 860554"/>
                <a:gd name="connsiteY655" fmla="*/ 860946 h 897926"/>
                <a:gd name="connsiteX656" fmla="*/ 475532 w 860554"/>
                <a:gd name="connsiteY656" fmla="*/ 863950 h 897926"/>
                <a:gd name="connsiteX657" fmla="*/ 471870 w 860554"/>
                <a:gd name="connsiteY657" fmla="*/ 875255 h 897926"/>
                <a:gd name="connsiteX658" fmla="*/ 468718 w 860554"/>
                <a:gd name="connsiteY658" fmla="*/ 882100 h 897926"/>
                <a:gd name="connsiteX659" fmla="*/ 466285 w 860554"/>
                <a:gd name="connsiteY659" fmla="*/ 885456 h 897926"/>
                <a:gd name="connsiteX660" fmla="*/ 462819 w 860554"/>
                <a:gd name="connsiteY660" fmla="*/ 889000 h 897926"/>
                <a:gd name="connsiteX661" fmla="*/ 452946 w 860554"/>
                <a:gd name="connsiteY661" fmla="*/ 897927 h 897926"/>
                <a:gd name="connsiteX662" fmla="*/ 452351 w 860554"/>
                <a:gd name="connsiteY662" fmla="*/ 897802 h 897926"/>
                <a:gd name="connsiteX663" fmla="*/ 450904 w 860554"/>
                <a:gd name="connsiteY663" fmla="*/ 897082 h 897926"/>
                <a:gd name="connsiteX664" fmla="*/ 449691 w 860554"/>
                <a:gd name="connsiteY664" fmla="*/ 896229 h 897926"/>
                <a:gd name="connsiteX665" fmla="*/ 449417 w 860554"/>
                <a:gd name="connsiteY665" fmla="*/ 895658 h 897926"/>
                <a:gd name="connsiteX666" fmla="*/ 449276 w 860554"/>
                <a:gd name="connsiteY666" fmla="*/ 894805 h 897926"/>
                <a:gd name="connsiteX667" fmla="*/ 449441 w 860554"/>
                <a:gd name="connsiteY667" fmla="*/ 891590 h 897926"/>
                <a:gd name="connsiteX668" fmla="*/ 449417 w 860554"/>
                <a:gd name="connsiteY668" fmla="*/ 882969 h 897926"/>
                <a:gd name="connsiteX669" fmla="*/ 449847 w 860554"/>
                <a:gd name="connsiteY669" fmla="*/ 881341 h 897926"/>
                <a:gd name="connsiteX670" fmla="*/ 450489 w 860554"/>
                <a:gd name="connsiteY670" fmla="*/ 880293 h 897926"/>
                <a:gd name="connsiteX671" fmla="*/ 452414 w 860554"/>
                <a:gd name="connsiteY671" fmla="*/ 878775 h 897926"/>
                <a:gd name="connsiteX672" fmla="*/ 454283 w 860554"/>
                <a:gd name="connsiteY672" fmla="*/ 876608 h 897926"/>
                <a:gd name="connsiteX673" fmla="*/ 456396 w 860554"/>
                <a:gd name="connsiteY673" fmla="*/ 873846 h 897926"/>
                <a:gd name="connsiteX674" fmla="*/ 458344 w 860554"/>
                <a:gd name="connsiteY674" fmla="*/ 871656 h 897926"/>
                <a:gd name="connsiteX675" fmla="*/ 457647 w 860554"/>
                <a:gd name="connsiteY675" fmla="*/ 870185 h 897926"/>
                <a:gd name="connsiteX676" fmla="*/ 456020 w 860554"/>
                <a:gd name="connsiteY676" fmla="*/ 868761 h 897926"/>
                <a:gd name="connsiteX677" fmla="*/ 453133 w 860554"/>
                <a:gd name="connsiteY677" fmla="*/ 867619 h 897926"/>
                <a:gd name="connsiteX678" fmla="*/ 450356 w 860554"/>
                <a:gd name="connsiteY678" fmla="*/ 865600 h 897926"/>
                <a:gd name="connsiteX679" fmla="*/ 447892 w 860554"/>
                <a:gd name="connsiteY679" fmla="*/ 863003 h 897926"/>
                <a:gd name="connsiteX680" fmla="*/ 446749 w 860554"/>
                <a:gd name="connsiteY680" fmla="*/ 860304 h 897926"/>
                <a:gd name="connsiteX681" fmla="*/ 445701 w 860554"/>
                <a:gd name="connsiteY681" fmla="*/ 857393 h 897926"/>
                <a:gd name="connsiteX682" fmla="*/ 444708 w 860554"/>
                <a:gd name="connsiteY682" fmla="*/ 855101 h 897926"/>
                <a:gd name="connsiteX683" fmla="*/ 444379 w 860554"/>
                <a:gd name="connsiteY683" fmla="*/ 854053 h 897926"/>
                <a:gd name="connsiteX684" fmla="*/ 443401 w 860554"/>
                <a:gd name="connsiteY684" fmla="*/ 853615 h 897926"/>
                <a:gd name="connsiteX685" fmla="*/ 441852 w 860554"/>
                <a:gd name="connsiteY685" fmla="*/ 852449 h 897926"/>
                <a:gd name="connsiteX686" fmla="*/ 440882 w 860554"/>
                <a:gd name="connsiteY686" fmla="*/ 851362 h 897926"/>
                <a:gd name="connsiteX687" fmla="*/ 439466 w 860554"/>
                <a:gd name="connsiteY687" fmla="*/ 850736 h 897926"/>
                <a:gd name="connsiteX688" fmla="*/ 436931 w 860554"/>
                <a:gd name="connsiteY688" fmla="*/ 850055 h 897926"/>
                <a:gd name="connsiteX689" fmla="*/ 434294 w 860554"/>
                <a:gd name="connsiteY689" fmla="*/ 848859 h 897926"/>
                <a:gd name="connsiteX690" fmla="*/ 431017 w 860554"/>
                <a:gd name="connsiteY690" fmla="*/ 846026 h 897926"/>
                <a:gd name="connsiteX691" fmla="*/ 428654 w 860554"/>
                <a:gd name="connsiteY691" fmla="*/ 842889 h 897926"/>
                <a:gd name="connsiteX692" fmla="*/ 427488 w 860554"/>
                <a:gd name="connsiteY692" fmla="*/ 840816 h 897926"/>
                <a:gd name="connsiteX693" fmla="*/ 426244 w 860554"/>
                <a:gd name="connsiteY693" fmla="*/ 839360 h 897926"/>
                <a:gd name="connsiteX694" fmla="*/ 419477 w 860554"/>
                <a:gd name="connsiteY694" fmla="*/ 836951 h 897926"/>
                <a:gd name="connsiteX695" fmla="*/ 416402 w 860554"/>
                <a:gd name="connsiteY695" fmla="*/ 834080 h 897926"/>
                <a:gd name="connsiteX696" fmla="*/ 415190 w 860554"/>
                <a:gd name="connsiteY696" fmla="*/ 834979 h 897926"/>
                <a:gd name="connsiteX697" fmla="*/ 413382 w 860554"/>
                <a:gd name="connsiteY697" fmla="*/ 834103 h 897926"/>
                <a:gd name="connsiteX698" fmla="*/ 411599 w 860554"/>
                <a:gd name="connsiteY698" fmla="*/ 832727 h 897926"/>
                <a:gd name="connsiteX699" fmla="*/ 411067 w 860554"/>
                <a:gd name="connsiteY699" fmla="*/ 831663 h 897926"/>
                <a:gd name="connsiteX700" fmla="*/ 410316 w 860554"/>
                <a:gd name="connsiteY700" fmla="*/ 830575 h 897926"/>
                <a:gd name="connsiteX701" fmla="*/ 409611 w 860554"/>
                <a:gd name="connsiteY701" fmla="*/ 829331 h 897926"/>
                <a:gd name="connsiteX702" fmla="*/ 409158 w 860554"/>
                <a:gd name="connsiteY702" fmla="*/ 828142 h 897926"/>
                <a:gd name="connsiteX703" fmla="*/ 407327 w 860554"/>
                <a:gd name="connsiteY703" fmla="*/ 826053 h 897926"/>
                <a:gd name="connsiteX704" fmla="*/ 404957 w 860554"/>
                <a:gd name="connsiteY704" fmla="*/ 823800 h 897926"/>
                <a:gd name="connsiteX705" fmla="*/ 403955 w 860554"/>
                <a:gd name="connsiteY705" fmla="*/ 823158 h 897926"/>
                <a:gd name="connsiteX706" fmla="*/ 403423 w 860554"/>
                <a:gd name="connsiteY706" fmla="*/ 823346 h 897926"/>
                <a:gd name="connsiteX707" fmla="*/ 402915 w 860554"/>
                <a:gd name="connsiteY707" fmla="*/ 824207 h 897926"/>
                <a:gd name="connsiteX708" fmla="*/ 402586 w 860554"/>
                <a:gd name="connsiteY708" fmla="*/ 825044 h 897926"/>
                <a:gd name="connsiteX709" fmla="*/ 401694 w 860554"/>
                <a:gd name="connsiteY709" fmla="*/ 825599 h 897926"/>
                <a:gd name="connsiteX710" fmla="*/ 400591 w 860554"/>
                <a:gd name="connsiteY710" fmla="*/ 826632 h 897926"/>
                <a:gd name="connsiteX711" fmla="*/ 399457 w 860554"/>
                <a:gd name="connsiteY711" fmla="*/ 827899 h 897926"/>
                <a:gd name="connsiteX712" fmla="*/ 398009 w 860554"/>
                <a:gd name="connsiteY712" fmla="*/ 828736 h 897926"/>
                <a:gd name="connsiteX713" fmla="*/ 396288 w 860554"/>
                <a:gd name="connsiteY713" fmla="*/ 829026 h 897926"/>
                <a:gd name="connsiteX714" fmla="*/ 395130 w 860554"/>
                <a:gd name="connsiteY714" fmla="*/ 828987 h 897926"/>
                <a:gd name="connsiteX715" fmla="*/ 394896 w 860554"/>
                <a:gd name="connsiteY715" fmla="*/ 828486 h 897926"/>
                <a:gd name="connsiteX716" fmla="*/ 394833 w 860554"/>
                <a:gd name="connsiteY716" fmla="*/ 826757 h 897926"/>
                <a:gd name="connsiteX717" fmla="*/ 395263 w 860554"/>
                <a:gd name="connsiteY717" fmla="*/ 822822 h 897926"/>
                <a:gd name="connsiteX718" fmla="*/ 394262 w 860554"/>
                <a:gd name="connsiteY718" fmla="*/ 821304 h 897926"/>
                <a:gd name="connsiteX719" fmla="*/ 392924 w 860554"/>
                <a:gd name="connsiteY719" fmla="*/ 819677 h 897926"/>
                <a:gd name="connsiteX720" fmla="*/ 391383 w 860554"/>
                <a:gd name="connsiteY720" fmla="*/ 817510 h 897926"/>
                <a:gd name="connsiteX721" fmla="*/ 386313 w 860554"/>
                <a:gd name="connsiteY721" fmla="*/ 812917 h 897926"/>
                <a:gd name="connsiteX722" fmla="*/ 379405 w 860554"/>
                <a:gd name="connsiteY722" fmla="*/ 806322 h 897926"/>
                <a:gd name="connsiteX723" fmla="*/ 376964 w 860554"/>
                <a:gd name="connsiteY723" fmla="*/ 804312 h 897926"/>
                <a:gd name="connsiteX724" fmla="*/ 374672 w 860554"/>
                <a:gd name="connsiteY724" fmla="*/ 804155 h 897926"/>
                <a:gd name="connsiteX725" fmla="*/ 372576 w 860554"/>
                <a:gd name="connsiteY725" fmla="*/ 804382 h 897926"/>
                <a:gd name="connsiteX726" fmla="*/ 370643 w 860554"/>
                <a:gd name="connsiteY726" fmla="*/ 805250 h 897926"/>
                <a:gd name="connsiteX727" fmla="*/ 369180 w 860554"/>
                <a:gd name="connsiteY727" fmla="*/ 808294 h 897926"/>
                <a:gd name="connsiteX728" fmla="*/ 368578 w 860554"/>
                <a:gd name="connsiteY728" fmla="*/ 808763 h 897926"/>
                <a:gd name="connsiteX729" fmla="*/ 364854 w 860554"/>
                <a:gd name="connsiteY729" fmla="*/ 808700 h 897926"/>
                <a:gd name="connsiteX730" fmla="*/ 361153 w 860554"/>
                <a:gd name="connsiteY730" fmla="*/ 808208 h 897926"/>
                <a:gd name="connsiteX731" fmla="*/ 359909 w 860554"/>
                <a:gd name="connsiteY731" fmla="*/ 806353 h 897926"/>
                <a:gd name="connsiteX732" fmla="*/ 360895 w 860554"/>
                <a:gd name="connsiteY732" fmla="*/ 805149 h 897926"/>
                <a:gd name="connsiteX733" fmla="*/ 364377 w 860554"/>
                <a:gd name="connsiteY733" fmla="*/ 802473 h 897926"/>
                <a:gd name="connsiteX734" fmla="*/ 366301 w 860554"/>
                <a:gd name="connsiteY734" fmla="*/ 800087 h 897926"/>
                <a:gd name="connsiteX735" fmla="*/ 366669 w 860554"/>
                <a:gd name="connsiteY735" fmla="*/ 797998 h 897926"/>
                <a:gd name="connsiteX736" fmla="*/ 368335 w 860554"/>
                <a:gd name="connsiteY736" fmla="*/ 796121 h 897926"/>
                <a:gd name="connsiteX737" fmla="*/ 371308 w 860554"/>
                <a:gd name="connsiteY737" fmla="*/ 794462 h 897926"/>
                <a:gd name="connsiteX738" fmla="*/ 374617 w 860554"/>
                <a:gd name="connsiteY738" fmla="*/ 791411 h 897926"/>
                <a:gd name="connsiteX739" fmla="*/ 378263 w 860554"/>
                <a:gd name="connsiteY739" fmla="*/ 786967 h 897926"/>
                <a:gd name="connsiteX740" fmla="*/ 380485 w 860554"/>
                <a:gd name="connsiteY740" fmla="*/ 783697 h 897926"/>
                <a:gd name="connsiteX741" fmla="*/ 381267 w 860554"/>
                <a:gd name="connsiteY741" fmla="*/ 781585 h 897926"/>
                <a:gd name="connsiteX742" fmla="*/ 382699 w 860554"/>
                <a:gd name="connsiteY742" fmla="*/ 779957 h 897926"/>
                <a:gd name="connsiteX743" fmla="*/ 384780 w 860554"/>
                <a:gd name="connsiteY743" fmla="*/ 778815 h 897926"/>
                <a:gd name="connsiteX744" fmla="*/ 386595 w 860554"/>
                <a:gd name="connsiteY744" fmla="*/ 776437 h 897926"/>
                <a:gd name="connsiteX745" fmla="*/ 388152 w 860554"/>
                <a:gd name="connsiteY745" fmla="*/ 772822 h 897926"/>
                <a:gd name="connsiteX746" fmla="*/ 390272 w 860554"/>
                <a:gd name="connsiteY746" fmla="*/ 769951 h 897926"/>
                <a:gd name="connsiteX747" fmla="*/ 392963 w 860554"/>
                <a:gd name="connsiteY747" fmla="*/ 767823 h 897926"/>
                <a:gd name="connsiteX748" fmla="*/ 394473 w 860554"/>
                <a:gd name="connsiteY748" fmla="*/ 766055 h 897926"/>
                <a:gd name="connsiteX749" fmla="*/ 394794 w 860554"/>
                <a:gd name="connsiteY749" fmla="*/ 764655 h 897926"/>
                <a:gd name="connsiteX750" fmla="*/ 395553 w 860554"/>
                <a:gd name="connsiteY750" fmla="*/ 763763 h 897926"/>
                <a:gd name="connsiteX751" fmla="*/ 396758 w 860554"/>
                <a:gd name="connsiteY751" fmla="*/ 763372 h 897926"/>
                <a:gd name="connsiteX752" fmla="*/ 397337 w 860554"/>
                <a:gd name="connsiteY752" fmla="*/ 762636 h 897926"/>
                <a:gd name="connsiteX753" fmla="*/ 397297 w 860554"/>
                <a:gd name="connsiteY753" fmla="*/ 761556 h 897926"/>
                <a:gd name="connsiteX754" fmla="*/ 397626 w 860554"/>
                <a:gd name="connsiteY754" fmla="*/ 760821 h 897926"/>
                <a:gd name="connsiteX755" fmla="*/ 398314 w 860554"/>
                <a:gd name="connsiteY755" fmla="*/ 760430 h 897926"/>
                <a:gd name="connsiteX756" fmla="*/ 399472 w 860554"/>
                <a:gd name="connsiteY756" fmla="*/ 760571 h 897926"/>
                <a:gd name="connsiteX757" fmla="*/ 401100 w 860554"/>
                <a:gd name="connsiteY757" fmla="*/ 761236 h 897926"/>
                <a:gd name="connsiteX758" fmla="*/ 402078 w 860554"/>
                <a:gd name="connsiteY758" fmla="*/ 761111 h 897926"/>
                <a:gd name="connsiteX759" fmla="*/ 402414 w 860554"/>
                <a:gd name="connsiteY759" fmla="*/ 760195 h 897926"/>
                <a:gd name="connsiteX760" fmla="*/ 401984 w 860554"/>
                <a:gd name="connsiteY760" fmla="*/ 759147 h 897926"/>
                <a:gd name="connsiteX761" fmla="*/ 400787 w 860554"/>
                <a:gd name="connsiteY761" fmla="*/ 757974 h 897926"/>
                <a:gd name="connsiteX762" fmla="*/ 401241 w 860554"/>
                <a:gd name="connsiteY762" fmla="*/ 756698 h 897926"/>
                <a:gd name="connsiteX763" fmla="*/ 404385 w 860554"/>
                <a:gd name="connsiteY763" fmla="*/ 754633 h 897926"/>
                <a:gd name="connsiteX764" fmla="*/ 406701 w 860554"/>
                <a:gd name="connsiteY764" fmla="*/ 753850 h 897926"/>
                <a:gd name="connsiteX765" fmla="*/ 408172 w 860554"/>
                <a:gd name="connsiteY765" fmla="*/ 752575 h 897926"/>
                <a:gd name="connsiteX766" fmla="*/ 409565 w 860554"/>
                <a:gd name="connsiteY766" fmla="*/ 750549 h 897926"/>
                <a:gd name="connsiteX767" fmla="*/ 411826 w 860554"/>
                <a:gd name="connsiteY767" fmla="*/ 749141 h 897926"/>
                <a:gd name="connsiteX768" fmla="*/ 414947 w 860554"/>
                <a:gd name="connsiteY768" fmla="*/ 748343 h 897926"/>
                <a:gd name="connsiteX769" fmla="*/ 415776 w 860554"/>
                <a:gd name="connsiteY769" fmla="*/ 747584 h 897926"/>
                <a:gd name="connsiteX770" fmla="*/ 415659 w 860554"/>
                <a:gd name="connsiteY770" fmla="*/ 746606 h 897926"/>
                <a:gd name="connsiteX771" fmla="*/ 416301 w 860554"/>
                <a:gd name="connsiteY771" fmla="*/ 745902 h 897926"/>
                <a:gd name="connsiteX772" fmla="*/ 418147 w 860554"/>
                <a:gd name="connsiteY772" fmla="*/ 745393 h 897926"/>
                <a:gd name="connsiteX773" fmla="*/ 419148 w 860554"/>
                <a:gd name="connsiteY773" fmla="*/ 744439 h 897926"/>
                <a:gd name="connsiteX774" fmla="*/ 419313 w 860554"/>
                <a:gd name="connsiteY774" fmla="*/ 743039 h 897926"/>
                <a:gd name="connsiteX775" fmla="*/ 419907 w 860554"/>
                <a:gd name="connsiteY775" fmla="*/ 741740 h 897926"/>
                <a:gd name="connsiteX776" fmla="*/ 420932 w 860554"/>
                <a:gd name="connsiteY776" fmla="*/ 740543 h 897926"/>
                <a:gd name="connsiteX777" fmla="*/ 422074 w 860554"/>
                <a:gd name="connsiteY777" fmla="*/ 740097 h 897926"/>
                <a:gd name="connsiteX778" fmla="*/ 423334 w 860554"/>
                <a:gd name="connsiteY778" fmla="*/ 740402 h 897926"/>
                <a:gd name="connsiteX779" fmla="*/ 424515 w 860554"/>
                <a:gd name="connsiteY779" fmla="*/ 739948 h 897926"/>
                <a:gd name="connsiteX780" fmla="*/ 425626 w 860554"/>
                <a:gd name="connsiteY780" fmla="*/ 738735 h 897926"/>
                <a:gd name="connsiteX781" fmla="*/ 426956 w 860554"/>
                <a:gd name="connsiteY781" fmla="*/ 738172 h 897926"/>
                <a:gd name="connsiteX782" fmla="*/ 428505 w 860554"/>
                <a:gd name="connsiteY782" fmla="*/ 738251 h 897926"/>
                <a:gd name="connsiteX783" fmla="*/ 429303 w 860554"/>
                <a:gd name="connsiteY783" fmla="*/ 737984 h 897926"/>
                <a:gd name="connsiteX784" fmla="*/ 431963 w 860554"/>
                <a:gd name="connsiteY784" fmla="*/ 737421 h 897926"/>
                <a:gd name="connsiteX785" fmla="*/ 433434 w 860554"/>
                <a:gd name="connsiteY785" fmla="*/ 736404 h 897926"/>
                <a:gd name="connsiteX786" fmla="*/ 434639 w 860554"/>
                <a:gd name="connsiteY786" fmla="*/ 734128 h 897926"/>
                <a:gd name="connsiteX787" fmla="*/ 435710 w 860554"/>
                <a:gd name="connsiteY787" fmla="*/ 733251 h 897926"/>
                <a:gd name="connsiteX788" fmla="*/ 436649 w 860554"/>
                <a:gd name="connsiteY788" fmla="*/ 733760 h 897926"/>
                <a:gd name="connsiteX789" fmla="*/ 438269 w 860554"/>
                <a:gd name="connsiteY789" fmla="*/ 733001 h 897926"/>
                <a:gd name="connsiteX790" fmla="*/ 440569 w 860554"/>
                <a:gd name="connsiteY790" fmla="*/ 730975 h 897926"/>
                <a:gd name="connsiteX791" fmla="*/ 441007 w 860554"/>
                <a:gd name="connsiteY791" fmla="*/ 730936 h 897926"/>
                <a:gd name="connsiteX792" fmla="*/ 442705 w 860554"/>
                <a:gd name="connsiteY792" fmla="*/ 729989 h 897926"/>
                <a:gd name="connsiteX793" fmla="*/ 444457 w 860554"/>
                <a:gd name="connsiteY793" fmla="*/ 726484 h 897926"/>
                <a:gd name="connsiteX794" fmla="*/ 445357 w 860554"/>
                <a:gd name="connsiteY794" fmla="*/ 724145 h 897926"/>
                <a:gd name="connsiteX795" fmla="*/ 445146 w 860554"/>
                <a:gd name="connsiteY795" fmla="*/ 722228 h 897926"/>
                <a:gd name="connsiteX796" fmla="*/ 444567 w 860554"/>
                <a:gd name="connsiteY796" fmla="*/ 720859 h 897926"/>
                <a:gd name="connsiteX797" fmla="*/ 444762 w 860554"/>
                <a:gd name="connsiteY797" fmla="*/ 718848 h 897926"/>
                <a:gd name="connsiteX798" fmla="*/ 445341 w 860554"/>
                <a:gd name="connsiteY798" fmla="*/ 713396 h 897926"/>
                <a:gd name="connsiteX799" fmla="*/ 445498 w 860554"/>
                <a:gd name="connsiteY799" fmla="*/ 711166 h 897926"/>
                <a:gd name="connsiteX800" fmla="*/ 446429 w 860554"/>
                <a:gd name="connsiteY800" fmla="*/ 709617 h 897926"/>
                <a:gd name="connsiteX801" fmla="*/ 446366 w 860554"/>
                <a:gd name="connsiteY801" fmla="*/ 708083 h 897926"/>
                <a:gd name="connsiteX802" fmla="*/ 444708 w 860554"/>
                <a:gd name="connsiteY802" fmla="*/ 704641 h 897926"/>
                <a:gd name="connsiteX803" fmla="*/ 443033 w 860554"/>
                <a:gd name="connsiteY803" fmla="*/ 701621 h 897926"/>
                <a:gd name="connsiteX804" fmla="*/ 442134 w 860554"/>
                <a:gd name="connsiteY804" fmla="*/ 696513 h 897926"/>
                <a:gd name="connsiteX805" fmla="*/ 441539 w 860554"/>
                <a:gd name="connsiteY805" fmla="*/ 694572 h 897926"/>
                <a:gd name="connsiteX806" fmla="*/ 440146 w 860554"/>
                <a:gd name="connsiteY806" fmla="*/ 694056 h 897926"/>
                <a:gd name="connsiteX807" fmla="*/ 438879 w 860554"/>
                <a:gd name="connsiteY807" fmla="*/ 692366 h 897926"/>
                <a:gd name="connsiteX808" fmla="*/ 437283 w 860554"/>
                <a:gd name="connsiteY808" fmla="*/ 692217 h 897926"/>
                <a:gd name="connsiteX809" fmla="*/ 436532 w 860554"/>
                <a:gd name="connsiteY809" fmla="*/ 691568 h 897926"/>
                <a:gd name="connsiteX810" fmla="*/ 435757 w 860554"/>
                <a:gd name="connsiteY810" fmla="*/ 691036 h 897926"/>
                <a:gd name="connsiteX811" fmla="*/ 434623 w 860554"/>
                <a:gd name="connsiteY811" fmla="*/ 691193 h 897926"/>
                <a:gd name="connsiteX812" fmla="*/ 433653 w 860554"/>
                <a:gd name="connsiteY812" fmla="*/ 692178 h 897926"/>
                <a:gd name="connsiteX813" fmla="*/ 431861 w 860554"/>
                <a:gd name="connsiteY813" fmla="*/ 692210 h 897926"/>
                <a:gd name="connsiteX814" fmla="*/ 430727 w 860554"/>
                <a:gd name="connsiteY814" fmla="*/ 692617 h 897926"/>
                <a:gd name="connsiteX815" fmla="*/ 429397 w 860554"/>
                <a:gd name="connsiteY815" fmla="*/ 693493 h 897926"/>
                <a:gd name="connsiteX816" fmla="*/ 428130 w 860554"/>
                <a:gd name="connsiteY816" fmla="*/ 693094 h 897926"/>
                <a:gd name="connsiteX817" fmla="*/ 427332 w 860554"/>
                <a:gd name="connsiteY817" fmla="*/ 692319 h 897926"/>
                <a:gd name="connsiteX818" fmla="*/ 425618 w 860554"/>
                <a:gd name="connsiteY818" fmla="*/ 692312 h 897926"/>
                <a:gd name="connsiteX819" fmla="*/ 425736 w 860554"/>
                <a:gd name="connsiteY819" fmla="*/ 688846 h 897926"/>
                <a:gd name="connsiteX820" fmla="*/ 428756 w 860554"/>
                <a:gd name="connsiteY820" fmla="*/ 683714 h 897926"/>
                <a:gd name="connsiteX821" fmla="*/ 429569 w 860554"/>
                <a:gd name="connsiteY821" fmla="*/ 681327 h 897926"/>
                <a:gd name="connsiteX822" fmla="*/ 429178 w 860554"/>
                <a:gd name="connsiteY822" fmla="*/ 679974 h 897926"/>
                <a:gd name="connsiteX823" fmla="*/ 430078 w 860554"/>
                <a:gd name="connsiteY823" fmla="*/ 675209 h 897926"/>
                <a:gd name="connsiteX824" fmla="*/ 432276 w 860554"/>
                <a:gd name="connsiteY824" fmla="*/ 667057 h 897926"/>
                <a:gd name="connsiteX825" fmla="*/ 432980 w 860554"/>
                <a:gd name="connsiteY825" fmla="*/ 661730 h 897926"/>
                <a:gd name="connsiteX826" fmla="*/ 432182 w 860554"/>
                <a:gd name="connsiteY826" fmla="*/ 659218 h 897926"/>
                <a:gd name="connsiteX827" fmla="*/ 432159 w 860554"/>
                <a:gd name="connsiteY827" fmla="*/ 657466 h 897926"/>
                <a:gd name="connsiteX828" fmla="*/ 433293 w 860554"/>
                <a:gd name="connsiteY828" fmla="*/ 655979 h 897926"/>
                <a:gd name="connsiteX829" fmla="*/ 433841 w 860554"/>
                <a:gd name="connsiteY829" fmla="*/ 655534 h 897926"/>
                <a:gd name="connsiteX830" fmla="*/ 431009 w 860554"/>
                <a:gd name="connsiteY830" fmla="*/ 653718 h 897926"/>
                <a:gd name="connsiteX831" fmla="*/ 429483 w 860554"/>
                <a:gd name="connsiteY831" fmla="*/ 652060 h 897926"/>
                <a:gd name="connsiteX832" fmla="*/ 427527 w 860554"/>
                <a:gd name="connsiteY832" fmla="*/ 650878 h 897926"/>
                <a:gd name="connsiteX833" fmla="*/ 425423 w 860554"/>
                <a:gd name="connsiteY833" fmla="*/ 649932 h 897926"/>
                <a:gd name="connsiteX834" fmla="*/ 424406 w 860554"/>
                <a:gd name="connsiteY834" fmla="*/ 650331 h 897926"/>
                <a:gd name="connsiteX835" fmla="*/ 423318 w 860554"/>
                <a:gd name="connsiteY835" fmla="*/ 650878 h 897926"/>
                <a:gd name="connsiteX836" fmla="*/ 421214 w 860554"/>
                <a:gd name="connsiteY836" fmla="*/ 651747 h 897926"/>
                <a:gd name="connsiteX837" fmla="*/ 418820 w 860554"/>
                <a:gd name="connsiteY837" fmla="*/ 653249 h 897926"/>
                <a:gd name="connsiteX838" fmla="*/ 417584 w 860554"/>
                <a:gd name="connsiteY838" fmla="*/ 653796 h 897926"/>
                <a:gd name="connsiteX839" fmla="*/ 415401 w 860554"/>
                <a:gd name="connsiteY839" fmla="*/ 654352 h 897926"/>
                <a:gd name="connsiteX840" fmla="*/ 412937 w 860554"/>
                <a:gd name="connsiteY840" fmla="*/ 654829 h 897926"/>
                <a:gd name="connsiteX841" fmla="*/ 410902 w 860554"/>
                <a:gd name="connsiteY841" fmla="*/ 654517 h 897926"/>
                <a:gd name="connsiteX842" fmla="*/ 409158 w 860554"/>
                <a:gd name="connsiteY842" fmla="*/ 654196 h 897926"/>
                <a:gd name="connsiteX843" fmla="*/ 408062 w 860554"/>
                <a:gd name="connsiteY843" fmla="*/ 653249 h 897926"/>
                <a:gd name="connsiteX844" fmla="*/ 407483 w 860554"/>
                <a:gd name="connsiteY844" fmla="*/ 651191 h 897926"/>
                <a:gd name="connsiteX845" fmla="*/ 407483 w 860554"/>
                <a:gd name="connsiteY845" fmla="*/ 649455 h 897926"/>
                <a:gd name="connsiteX846" fmla="*/ 407124 w 860554"/>
                <a:gd name="connsiteY846" fmla="*/ 646936 h 897926"/>
                <a:gd name="connsiteX847" fmla="*/ 405817 w 860554"/>
                <a:gd name="connsiteY847" fmla="*/ 645512 h 897926"/>
                <a:gd name="connsiteX848" fmla="*/ 405379 w 860554"/>
                <a:gd name="connsiteY848" fmla="*/ 644408 h 897926"/>
                <a:gd name="connsiteX849" fmla="*/ 405309 w 860554"/>
                <a:gd name="connsiteY849" fmla="*/ 643071 h 897926"/>
                <a:gd name="connsiteX850" fmla="*/ 405457 w 860554"/>
                <a:gd name="connsiteY850" fmla="*/ 641576 h 897926"/>
                <a:gd name="connsiteX851" fmla="*/ 405817 w 860554"/>
                <a:gd name="connsiteY851" fmla="*/ 640473 h 897926"/>
                <a:gd name="connsiteX852" fmla="*/ 405598 w 860554"/>
                <a:gd name="connsiteY852" fmla="*/ 639136 h 897926"/>
                <a:gd name="connsiteX853" fmla="*/ 405019 w 860554"/>
                <a:gd name="connsiteY853" fmla="*/ 638189 h 897926"/>
                <a:gd name="connsiteX854" fmla="*/ 405168 w 860554"/>
                <a:gd name="connsiteY854" fmla="*/ 636538 h 897926"/>
                <a:gd name="connsiteX855" fmla="*/ 404878 w 860554"/>
                <a:gd name="connsiteY855" fmla="*/ 634254 h 897926"/>
                <a:gd name="connsiteX856" fmla="*/ 404010 w 860554"/>
                <a:gd name="connsiteY856" fmla="*/ 632838 h 897926"/>
                <a:gd name="connsiteX857" fmla="*/ 403572 w 860554"/>
                <a:gd name="connsiteY857" fmla="*/ 631195 h 897926"/>
                <a:gd name="connsiteX858" fmla="*/ 403572 w 860554"/>
                <a:gd name="connsiteY858" fmla="*/ 629552 h 897926"/>
                <a:gd name="connsiteX859" fmla="*/ 402923 w 860554"/>
                <a:gd name="connsiteY859" fmla="*/ 627909 h 897926"/>
                <a:gd name="connsiteX860" fmla="*/ 402852 w 860554"/>
                <a:gd name="connsiteY860" fmla="*/ 626109 h 897926"/>
                <a:gd name="connsiteX861" fmla="*/ 403431 w 860554"/>
                <a:gd name="connsiteY861" fmla="*/ 624467 h 897926"/>
                <a:gd name="connsiteX862" fmla="*/ 403650 w 860554"/>
                <a:gd name="connsiteY862" fmla="*/ 622824 h 897926"/>
                <a:gd name="connsiteX863" fmla="*/ 403001 w 860554"/>
                <a:gd name="connsiteY863" fmla="*/ 621650 h 897926"/>
                <a:gd name="connsiteX864" fmla="*/ 401765 w 860554"/>
                <a:gd name="connsiteY864" fmla="*/ 620946 h 897926"/>
                <a:gd name="connsiteX865" fmla="*/ 400818 w 860554"/>
                <a:gd name="connsiteY865" fmla="*/ 619069 h 897926"/>
                <a:gd name="connsiteX866" fmla="*/ 400669 w 860554"/>
                <a:gd name="connsiteY866" fmla="*/ 616643 h 897926"/>
                <a:gd name="connsiteX867" fmla="*/ 399652 w 860554"/>
                <a:gd name="connsiteY867" fmla="*/ 615321 h 897926"/>
                <a:gd name="connsiteX868" fmla="*/ 398565 w 860554"/>
                <a:gd name="connsiteY868" fmla="*/ 614226 h 897926"/>
                <a:gd name="connsiteX869" fmla="*/ 397329 w 860554"/>
                <a:gd name="connsiteY869" fmla="*/ 614226 h 897926"/>
                <a:gd name="connsiteX870" fmla="*/ 395443 w 860554"/>
                <a:gd name="connsiteY870" fmla="*/ 613600 h 897926"/>
                <a:gd name="connsiteX871" fmla="*/ 393777 w 860554"/>
                <a:gd name="connsiteY871" fmla="*/ 613678 h 897926"/>
                <a:gd name="connsiteX872" fmla="*/ 391086 w 860554"/>
                <a:gd name="connsiteY872" fmla="*/ 613600 h 897926"/>
                <a:gd name="connsiteX873" fmla="*/ 389849 w 860554"/>
                <a:gd name="connsiteY873" fmla="*/ 613209 h 897926"/>
                <a:gd name="connsiteX874" fmla="*/ 389200 w 860554"/>
                <a:gd name="connsiteY874" fmla="*/ 612356 h 897926"/>
                <a:gd name="connsiteX875" fmla="*/ 387534 w 860554"/>
                <a:gd name="connsiteY875" fmla="*/ 611190 h 897926"/>
                <a:gd name="connsiteX876" fmla="*/ 386587 w 860554"/>
                <a:gd name="connsiteY876" fmla="*/ 609164 h 897926"/>
                <a:gd name="connsiteX877" fmla="*/ 385429 w 860554"/>
                <a:gd name="connsiteY877" fmla="*/ 608773 h 897926"/>
                <a:gd name="connsiteX878" fmla="*/ 383755 w 860554"/>
                <a:gd name="connsiteY878" fmla="*/ 609399 h 897926"/>
                <a:gd name="connsiteX879" fmla="*/ 383176 w 860554"/>
                <a:gd name="connsiteY879" fmla="*/ 610181 h 897926"/>
                <a:gd name="connsiteX880" fmla="*/ 382527 w 860554"/>
                <a:gd name="connsiteY880" fmla="*/ 611276 h 897926"/>
                <a:gd name="connsiteX881" fmla="*/ 381369 w 860554"/>
                <a:gd name="connsiteY881" fmla="*/ 612528 h 897926"/>
                <a:gd name="connsiteX882" fmla="*/ 379843 w 860554"/>
                <a:gd name="connsiteY882" fmla="*/ 612450 h 897926"/>
                <a:gd name="connsiteX883" fmla="*/ 378247 w 860554"/>
                <a:gd name="connsiteY883" fmla="*/ 613154 h 897926"/>
                <a:gd name="connsiteX884" fmla="*/ 376722 w 860554"/>
                <a:gd name="connsiteY884" fmla="*/ 613232 h 897926"/>
                <a:gd name="connsiteX885" fmla="*/ 374688 w 860554"/>
                <a:gd name="connsiteY885" fmla="*/ 613389 h 897926"/>
                <a:gd name="connsiteX886" fmla="*/ 372654 w 860554"/>
                <a:gd name="connsiteY886" fmla="*/ 612763 h 897926"/>
                <a:gd name="connsiteX887" fmla="*/ 370189 w 860554"/>
                <a:gd name="connsiteY887" fmla="*/ 612059 h 897926"/>
                <a:gd name="connsiteX888" fmla="*/ 368077 w 860554"/>
                <a:gd name="connsiteY888" fmla="*/ 611589 h 897926"/>
                <a:gd name="connsiteX889" fmla="*/ 366043 w 860554"/>
                <a:gd name="connsiteY889" fmla="*/ 612059 h 897926"/>
                <a:gd name="connsiteX890" fmla="*/ 364666 w 860554"/>
                <a:gd name="connsiteY890" fmla="*/ 611667 h 897926"/>
                <a:gd name="connsiteX891" fmla="*/ 362851 w 860554"/>
                <a:gd name="connsiteY891" fmla="*/ 611433 h 897926"/>
                <a:gd name="connsiteX892" fmla="*/ 360817 w 860554"/>
                <a:gd name="connsiteY892" fmla="*/ 611276 h 897926"/>
                <a:gd name="connsiteX893" fmla="*/ 359221 w 860554"/>
                <a:gd name="connsiteY893" fmla="*/ 610025 h 897926"/>
                <a:gd name="connsiteX894" fmla="*/ 357476 w 860554"/>
                <a:gd name="connsiteY894" fmla="*/ 609328 h 897926"/>
                <a:gd name="connsiteX895" fmla="*/ 356529 w 860554"/>
                <a:gd name="connsiteY895" fmla="*/ 609563 h 897926"/>
                <a:gd name="connsiteX896" fmla="*/ 355293 w 860554"/>
                <a:gd name="connsiteY896" fmla="*/ 610345 h 897926"/>
                <a:gd name="connsiteX897" fmla="*/ 353987 w 860554"/>
                <a:gd name="connsiteY897" fmla="*/ 610189 h 897926"/>
                <a:gd name="connsiteX898" fmla="*/ 352313 w 860554"/>
                <a:gd name="connsiteY898" fmla="*/ 609563 h 897926"/>
                <a:gd name="connsiteX899" fmla="*/ 351663 w 860554"/>
                <a:gd name="connsiteY899" fmla="*/ 608084 h 897926"/>
                <a:gd name="connsiteX900" fmla="*/ 351812 w 860554"/>
                <a:gd name="connsiteY900" fmla="*/ 607145 h 897926"/>
                <a:gd name="connsiteX901" fmla="*/ 352172 w 860554"/>
                <a:gd name="connsiteY901" fmla="*/ 606206 h 897926"/>
                <a:gd name="connsiteX902" fmla="*/ 352821 w 860554"/>
                <a:gd name="connsiteY902" fmla="*/ 604885 h 897926"/>
                <a:gd name="connsiteX903" fmla="*/ 352461 w 860554"/>
                <a:gd name="connsiteY903" fmla="*/ 603484 h 897926"/>
                <a:gd name="connsiteX904" fmla="*/ 352610 w 860554"/>
                <a:gd name="connsiteY904" fmla="*/ 602240 h 897926"/>
                <a:gd name="connsiteX905" fmla="*/ 352899 w 860554"/>
                <a:gd name="connsiteY905" fmla="*/ 601153 h 897926"/>
                <a:gd name="connsiteX906" fmla="*/ 353189 w 860554"/>
                <a:gd name="connsiteY906" fmla="*/ 599909 h 897926"/>
                <a:gd name="connsiteX907" fmla="*/ 352970 w 860554"/>
                <a:gd name="connsiteY907" fmla="*/ 598743 h 897926"/>
                <a:gd name="connsiteX908" fmla="*/ 352899 w 860554"/>
                <a:gd name="connsiteY908" fmla="*/ 597499 h 897926"/>
                <a:gd name="connsiteX909" fmla="*/ 352751 w 860554"/>
                <a:gd name="connsiteY909" fmla="*/ 596334 h 897926"/>
                <a:gd name="connsiteX910" fmla="*/ 352532 w 860554"/>
                <a:gd name="connsiteY910" fmla="*/ 595090 h 897926"/>
                <a:gd name="connsiteX911" fmla="*/ 353400 w 860554"/>
                <a:gd name="connsiteY911" fmla="*/ 593306 h 897926"/>
                <a:gd name="connsiteX912" fmla="*/ 354128 w 860554"/>
                <a:gd name="connsiteY912" fmla="*/ 591835 h 897926"/>
                <a:gd name="connsiteX913" fmla="*/ 353690 w 860554"/>
                <a:gd name="connsiteY913" fmla="*/ 590599 h 897926"/>
                <a:gd name="connsiteX914" fmla="*/ 353838 w 860554"/>
                <a:gd name="connsiteY914" fmla="*/ 589746 h 897926"/>
                <a:gd name="connsiteX915" fmla="*/ 354417 w 860554"/>
                <a:gd name="connsiteY915" fmla="*/ 588354 h 897926"/>
                <a:gd name="connsiteX916" fmla="*/ 355145 w 860554"/>
                <a:gd name="connsiteY916" fmla="*/ 586648 h 897926"/>
                <a:gd name="connsiteX917" fmla="*/ 355075 w 860554"/>
                <a:gd name="connsiteY917" fmla="*/ 583472 h 897926"/>
                <a:gd name="connsiteX918" fmla="*/ 354425 w 860554"/>
                <a:gd name="connsiteY918" fmla="*/ 581617 h 897926"/>
                <a:gd name="connsiteX919" fmla="*/ 353713 w 860554"/>
                <a:gd name="connsiteY919" fmla="*/ 581117 h 897926"/>
                <a:gd name="connsiteX920" fmla="*/ 353533 w 860554"/>
                <a:gd name="connsiteY920" fmla="*/ 580562 h 897926"/>
                <a:gd name="connsiteX921" fmla="*/ 353877 w 860554"/>
                <a:gd name="connsiteY921" fmla="*/ 579826 h 897926"/>
                <a:gd name="connsiteX922" fmla="*/ 353502 w 860554"/>
                <a:gd name="connsiteY922" fmla="*/ 579075 h 897926"/>
                <a:gd name="connsiteX923" fmla="*/ 353353 w 860554"/>
                <a:gd name="connsiteY923" fmla="*/ 578301 h 897926"/>
                <a:gd name="connsiteX924" fmla="*/ 353729 w 860554"/>
                <a:gd name="connsiteY924" fmla="*/ 577628 h 897926"/>
                <a:gd name="connsiteX925" fmla="*/ 353212 w 860554"/>
                <a:gd name="connsiteY925" fmla="*/ 576297 h 897926"/>
                <a:gd name="connsiteX926" fmla="*/ 352172 w 860554"/>
                <a:gd name="connsiteY926" fmla="*/ 575915 h 897926"/>
                <a:gd name="connsiteX927" fmla="*/ 351812 w 860554"/>
                <a:gd name="connsiteY927" fmla="*/ 575531 h 897926"/>
                <a:gd name="connsiteX928" fmla="*/ 351452 w 860554"/>
                <a:gd name="connsiteY928" fmla="*/ 574060 h 897926"/>
                <a:gd name="connsiteX929" fmla="*/ 351163 w 860554"/>
                <a:gd name="connsiteY929" fmla="*/ 572362 h 897926"/>
                <a:gd name="connsiteX930" fmla="*/ 351311 w 860554"/>
                <a:gd name="connsiteY930" fmla="*/ 571056 h 897926"/>
                <a:gd name="connsiteX931" fmla="*/ 350803 w 860554"/>
                <a:gd name="connsiteY931" fmla="*/ 569906 h 897926"/>
                <a:gd name="connsiteX932" fmla="*/ 350075 w 860554"/>
                <a:gd name="connsiteY932" fmla="*/ 569209 h 897926"/>
                <a:gd name="connsiteX933" fmla="*/ 349348 w 860554"/>
                <a:gd name="connsiteY933" fmla="*/ 567981 h 897926"/>
                <a:gd name="connsiteX934" fmla="*/ 348620 w 860554"/>
                <a:gd name="connsiteY934" fmla="*/ 567058 h 897926"/>
                <a:gd name="connsiteX935" fmla="*/ 348331 w 860554"/>
                <a:gd name="connsiteY935" fmla="*/ 565752 h 897926"/>
                <a:gd name="connsiteX936" fmla="*/ 347846 w 860554"/>
                <a:gd name="connsiteY936" fmla="*/ 564062 h 897926"/>
                <a:gd name="connsiteX937" fmla="*/ 349293 w 860554"/>
                <a:gd name="connsiteY937" fmla="*/ 563749 h 897926"/>
                <a:gd name="connsiteX938" fmla="*/ 349864 w 860554"/>
                <a:gd name="connsiteY938" fmla="*/ 562802 h 897926"/>
                <a:gd name="connsiteX939" fmla="*/ 350881 w 860554"/>
                <a:gd name="connsiteY939" fmla="*/ 561519 h 897926"/>
                <a:gd name="connsiteX940" fmla="*/ 352219 w 860554"/>
                <a:gd name="connsiteY940" fmla="*/ 561183 h 897926"/>
                <a:gd name="connsiteX941" fmla="*/ 353815 w 860554"/>
                <a:gd name="connsiteY941" fmla="*/ 560713 h 897926"/>
                <a:gd name="connsiteX942" fmla="*/ 354402 w 860554"/>
                <a:gd name="connsiteY942" fmla="*/ 559767 h 897926"/>
                <a:gd name="connsiteX943" fmla="*/ 350686 w 860554"/>
                <a:gd name="connsiteY943" fmla="*/ 556356 h 897926"/>
                <a:gd name="connsiteX944" fmla="*/ 348456 w 860554"/>
                <a:gd name="connsiteY944" fmla="*/ 554314 h 897926"/>
                <a:gd name="connsiteX945" fmla="*/ 349762 w 860554"/>
                <a:gd name="connsiteY945" fmla="*/ 551544 h 897926"/>
                <a:gd name="connsiteX946" fmla="*/ 351969 w 860554"/>
                <a:gd name="connsiteY946" fmla="*/ 546889 h 897926"/>
                <a:gd name="connsiteX947" fmla="*/ 354097 w 860554"/>
                <a:gd name="connsiteY947" fmla="*/ 542383 h 897926"/>
                <a:gd name="connsiteX948" fmla="*/ 355724 w 860554"/>
                <a:gd name="connsiteY948" fmla="*/ 538957 h 897926"/>
                <a:gd name="connsiteX949" fmla="*/ 356138 w 860554"/>
                <a:gd name="connsiteY949" fmla="*/ 538322 h 897926"/>
                <a:gd name="connsiteX950" fmla="*/ 357562 w 860554"/>
                <a:gd name="connsiteY950" fmla="*/ 538104 h 897926"/>
                <a:gd name="connsiteX951" fmla="*/ 357304 w 860554"/>
                <a:gd name="connsiteY951" fmla="*/ 536336 h 897926"/>
                <a:gd name="connsiteX952" fmla="*/ 357257 w 860554"/>
                <a:gd name="connsiteY952" fmla="*/ 535178 h 897926"/>
                <a:gd name="connsiteX953" fmla="*/ 356115 w 860554"/>
                <a:gd name="connsiteY953" fmla="*/ 535115 h 897926"/>
                <a:gd name="connsiteX954" fmla="*/ 357390 w 860554"/>
                <a:gd name="connsiteY954" fmla="*/ 530937 h 897926"/>
                <a:gd name="connsiteX955" fmla="*/ 359276 w 860554"/>
                <a:gd name="connsiteY955" fmla="*/ 524992 h 897926"/>
                <a:gd name="connsiteX956" fmla="*/ 360707 w 860554"/>
                <a:gd name="connsiteY956" fmla="*/ 520493 h 897926"/>
                <a:gd name="connsiteX957" fmla="*/ 361169 w 860554"/>
                <a:gd name="connsiteY957" fmla="*/ 519742 h 897926"/>
                <a:gd name="connsiteX958" fmla="*/ 362194 w 860554"/>
                <a:gd name="connsiteY958" fmla="*/ 519531 h 897926"/>
                <a:gd name="connsiteX959" fmla="*/ 362428 w 860554"/>
                <a:gd name="connsiteY959" fmla="*/ 519015 h 897926"/>
                <a:gd name="connsiteX960" fmla="*/ 361192 w 860554"/>
                <a:gd name="connsiteY960" fmla="*/ 518294 h 897926"/>
                <a:gd name="connsiteX961" fmla="*/ 360434 w 860554"/>
                <a:gd name="connsiteY961" fmla="*/ 516894 h 897926"/>
                <a:gd name="connsiteX962" fmla="*/ 358783 w 860554"/>
                <a:gd name="connsiteY962" fmla="*/ 512881 h 897926"/>
                <a:gd name="connsiteX963" fmla="*/ 356178 w 860554"/>
                <a:gd name="connsiteY963" fmla="*/ 506559 h 897926"/>
                <a:gd name="connsiteX964" fmla="*/ 355990 w 860554"/>
                <a:gd name="connsiteY964" fmla="*/ 504298 h 897926"/>
                <a:gd name="connsiteX965" fmla="*/ 355035 w 860554"/>
                <a:gd name="connsiteY965" fmla="*/ 502906 h 897926"/>
                <a:gd name="connsiteX966" fmla="*/ 353439 w 860554"/>
                <a:gd name="connsiteY966" fmla="*/ 503375 h 897926"/>
                <a:gd name="connsiteX967" fmla="*/ 351554 w 860554"/>
                <a:gd name="connsiteY967" fmla="*/ 502929 h 897926"/>
                <a:gd name="connsiteX968" fmla="*/ 346836 w 860554"/>
                <a:gd name="connsiteY968" fmla="*/ 499503 h 897926"/>
                <a:gd name="connsiteX969" fmla="*/ 343715 w 860554"/>
                <a:gd name="connsiteY969" fmla="*/ 497649 h 897926"/>
                <a:gd name="connsiteX970" fmla="*/ 342659 w 860554"/>
                <a:gd name="connsiteY970" fmla="*/ 496553 h 897926"/>
                <a:gd name="connsiteX971" fmla="*/ 342189 w 860554"/>
                <a:gd name="connsiteY971" fmla="*/ 493041 h 897926"/>
                <a:gd name="connsiteX972" fmla="*/ 341258 w 860554"/>
                <a:gd name="connsiteY972" fmla="*/ 489168 h 897926"/>
                <a:gd name="connsiteX973" fmla="*/ 340859 w 860554"/>
                <a:gd name="connsiteY973" fmla="*/ 484380 h 897926"/>
                <a:gd name="connsiteX974" fmla="*/ 341023 w 860554"/>
                <a:gd name="connsiteY974" fmla="*/ 483238 h 897926"/>
                <a:gd name="connsiteX975" fmla="*/ 343660 w 860554"/>
                <a:gd name="connsiteY975" fmla="*/ 479608 h 897926"/>
                <a:gd name="connsiteX976" fmla="*/ 343652 w 860554"/>
                <a:gd name="connsiteY976" fmla="*/ 477777 h 897926"/>
                <a:gd name="connsiteX977" fmla="*/ 343871 w 860554"/>
                <a:gd name="connsiteY977" fmla="*/ 476173 h 897926"/>
                <a:gd name="connsiteX978" fmla="*/ 343762 w 860554"/>
                <a:gd name="connsiteY978" fmla="*/ 474906 h 897926"/>
                <a:gd name="connsiteX979" fmla="*/ 343112 w 860554"/>
                <a:gd name="connsiteY979" fmla="*/ 474890 h 897926"/>
                <a:gd name="connsiteX980" fmla="*/ 342056 w 860554"/>
                <a:gd name="connsiteY980" fmla="*/ 475446 h 897926"/>
                <a:gd name="connsiteX981" fmla="*/ 340452 w 860554"/>
                <a:gd name="connsiteY981" fmla="*/ 475868 h 897926"/>
                <a:gd name="connsiteX982" fmla="*/ 339545 w 860554"/>
                <a:gd name="connsiteY982" fmla="*/ 475907 h 897926"/>
                <a:gd name="connsiteX983" fmla="*/ 330337 w 860554"/>
                <a:gd name="connsiteY983" fmla="*/ 475563 h 897926"/>
                <a:gd name="connsiteX984" fmla="*/ 319861 w 860554"/>
                <a:gd name="connsiteY984" fmla="*/ 475172 h 897926"/>
                <a:gd name="connsiteX985" fmla="*/ 311146 w 860554"/>
                <a:gd name="connsiteY985" fmla="*/ 474843 h 897926"/>
                <a:gd name="connsiteX986" fmla="*/ 303581 w 860554"/>
                <a:gd name="connsiteY986" fmla="*/ 474562 h 897926"/>
                <a:gd name="connsiteX987" fmla="*/ 303330 w 860554"/>
                <a:gd name="connsiteY987" fmla="*/ 471440 h 897926"/>
                <a:gd name="connsiteX988" fmla="*/ 302900 w 860554"/>
                <a:gd name="connsiteY988" fmla="*/ 466222 h 897926"/>
                <a:gd name="connsiteX989" fmla="*/ 302595 w 860554"/>
                <a:gd name="connsiteY989" fmla="*/ 462514 h 897926"/>
                <a:gd name="connsiteX990" fmla="*/ 302110 w 860554"/>
                <a:gd name="connsiteY990" fmla="*/ 456646 h 897926"/>
                <a:gd name="connsiteX991" fmla="*/ 299074 w 860554"/>
                <a:gd name="connsiteY991" fmla="*/ 452992 h 897926"/>
                <a:gd name="connsiteX992" fmla="*/ 295781 w 860554"/>
                <a:gd name="connsiteY992" fmla="*/ 449034 h 897926"/>
                <a:gd name="connsiteX993" fmla="*/ 294623 w 860554"/>
                <a:gd name="connsiteY993" fmla="*/ 448017 h 897926"/>
                <a:gd name="connsiteX994" fmla="*/ 298605 w 860554"/>
                <a:gd name="connsiteY994" fmla="*/ 447892 h 897926"/>
                <a:gd name="connsiteX995" fmla="*/ 301429 w 860554"/>
                <a:gd name="connsiteY995" fmla="*/ 447806 h 897926"/>
                <a:gd name="connsiteX996" fmla="*/ 300874 w 860554"/>
                <a:gd name="connsiteY996" fmla="*/ 437189 h 897926"/>
                <a:gd name="connsiteX997" fmla="*/ 300013 w 860554"/>
                <a:gd name="connsiteY997" fmla="*/ 436110 h 897926"/>
                <a:gd name="connsiteX998" fmla="*/ 299246 w 860554"/>
                <a:gd name="connsiteY998" fmla="*/ 432683 h 897926"/>
                <a:gd name="connsiteX999" fmla="*/ 298730 w 860554"/>
                <a:gd name="connsiteY999" fmla="*/ 430743 h 897926"/>
                <a:gd name="connsiteX1000" fmla="*/ 297330 w 860554"/>
                <a:gd name="connsiteY1000" fmla="*/ 429178 h 897926"/>
                <a:gd name="connsiteX1001" fmla="*/ 297009 w 860554"/>
                <a:gd name="connsiteY1001" fmla="*/ 427410 h 897926"/>
                <a:gd name="connsiteX1002" fmla="*/ 297267 w 860554"/>
                <a:gd name="connsiteY1002" fmla="*/ 426236 h 897926"/>
                <a:gd name="connsiteX1003" fmla="*/ 298034 w 860554"/>
                <a:gd name="connsiteY1003" fmla="*/ 425509 h 897926"/>
                <a:gd name="connsiteX1004" fmla="*/ 298542 w 860554"/>
                <a:gd name="connsiteY1004" fmla="*/ 423694 h 897926"/>
                <a:gd name="connsiteX1005" fmla="*/ 298159 w 860554"/>
                <a:gd name="connsiteY1005" fmla="*/ 421871 h 897926"/>
                <a:gd name="connsiteX1006" fmla="*/ 297330 w 860554"/>
                <a:gd name="connsiteY1006" fmla="*/ 420173 h 897926"/>
                <a:gd name="connsiteX1007" fmla="*/ 296313 w 860554"/>
                <a:gd name="connsiteY1007" fmla="*/ 418546 h 897926"/>
                <a:gd name="connsiteX1008" fmla="*/ 294365 w 860554"/>
                <a:gd name="connsiteY1008" fmla="*/ 417544 h 897926"/>
                <a:gd name="connsiteX1009" fmla="*/ 291579 w 860554"/>
                <a:gd name="connsiteY1009" fmla="*/ 415729 h 897926"/>
                <a:gd name="connsiteX1010" fmla="*/ 287355 w 860554"/>
                <a:gd name="connsiteY1010" fmla="*/ 413422 h 897926"/>
                <a:gd name="connsiteX1011" fmla="*/ 283787 w 860554"/>
                <a:gd name="connsiteY1011" fmla="*/ 411810 h 897926"/>
                <a:gd name="connsiteX1012" fmla="*/ 282645 w 860554"/>
                <a:gd name="connsiteY1012" fmla="*/ 412006 h 897926"/>
                <a:gd name="connsiteX1013" fmla="*/ 276339 w 860554"/>
                <a:gd name="connsiteY1013" fmla="*/ 412631 h 897926"/>
                <a:gd name="connsiteX1014" fmla="*/ 274243 w 860554"/>
                <a:gd name="connsiteY1014" fmla="*/ 412960 h 897926"/>
                <a:gd name="connsiteX1015" fmla="*/ 272834 w 860554"/>
                <a:gd name="connsiteY1015" fmla="*/ 412592 h 897926"/>
                <a:gd name="connsiteX1016" fmla="*/ 268133 w 860554"/>
                <a:gd name="connsiteY1016" fmla="*/ 412608 h 897926"/>
                <a:gd name="connsiteX1017" fmla="*/ 266286 w 860554"/>
                <a:gd name="connsiteY1017" fmla="*/ 411372 h 897926"/>
                <a:gd name="connsiteX1018" fmla="*/ 264737 w 860554"/>
                <a:gd name="connsiteY1018" fmla="*/ 409924 h 897926"/>
                <a:gd name="connsiteX1019" fmla="*/ 261444 w 860554"/>
                <a:gd name="connsiteY1019" fmla="*/ 406247 h 897926"/>
                <a:gd name="connsiteX1020" fmla="*/ 260935 w 860554"/>
                <a:gd name="connsiteY1020" fmla="*/ 404409 h 897926"/>
                <a:gd name="connsiteX1021" fmla="*/ 259660 w 860554"/>
                <a:gd name="connsiteY1021" fmla="*/ 403822 h 897926"/>
                <a:gd name="connsiteX1022" fmla="*/ 257727 w 860554"/>
                <a:gd name="connsiteY1022" fmla="*/ 404049 h 897926"/>
                <a:gd name="connsiteX1023" fmla="*/ 255771 w 860554"/>
                <a:gd name="connsiteY1023" fmla="*/ 403799 h 897926"/>
                <a:gd name="connsiteX1024" fmla="*/ 251985 w 860554"/>
                <a:gd name="connsiteY1024" fmla="*/ 402273 h 897926"/>
                <a:gd name="connsiteX1025" fmla="*/ 248433 w 860554"/>
                <a:gd name="connsiteY1025" fmla="*/ 400709 h 897926"/>
                <a:gd name="connsiteX1026" fmla="*/ 246712 w 860554"/>
                <a:gd name="connsiteY1026" fmla="*/ 400771 h 897926"/>
                <a:gd name="connsiteX1027" fmla="*/ 245186 w 860554"/>
                <a:gd name="connsiteY1027" fmla="*/ 399793 h 897926"/>
                <a:gd name="connsiteX1028" fmla="*/ 242487 w 860554"/>
                <a:gd name="connsiteY1028" fmla="*/ 397407 h 897926"/>
                <a:gd name="connsiteX1029" fmla="*/ 241228 w 860554"/>
                <a:gd name="connsiteY1029" fmla="*/ 396476 h 897926"/>
                <a:gd name="connsiteX1030" fmla="*/ 240657 w 860554"/>
                <a:gd name="connsiteY1030" fmla="*/ 395240 h 897926"/>
                <a:gd name="connsiteX1031" fmla="*/ 240085 w 860554"/>
                <a:gd name="connsiteY1031" fmla="*/ 393425 h 897926"/>
                <a:gd name="connsiteX1032" fmla="*/ 238998 w 860554"/>
                <a:gd name="connsiteY1032" fmla="*/ 393034 h 897926"/>
                <a:gd name="connsiteX1033" fmla="*/ 237598 w 860554"/>
                <a:gd name="connsiteY1033" fmla="*/ 393362 h 897926"/>
                <a:gd name="connsiteX1034" fmla="*/ 236080 w 860554"/>
                <a:gd name="connsiteY1034" fmla="*/ 394293 h 897926"/>
                <a:gd name="connsiteX1035" fmla="*/ 233952 w 860554"/>
                <a:gd name="connsiteY1035" fmla="*/ 393675 h 897926"/>
                <a:gd name="connsiteX1036" fmla="*/ 231347 w 860554"/>
                <a:gd name="connsiteY1036" fmla="*/ 392001 h 897926"/>
                <a:gd name="connsiteX1037" fmla="*/ 229665 w 860554"/>
                <a:gd name="connsiteY1037" fmla="*/ 390695 h 897926"/>
                <a:gd name="connsiteX1038" fmla="*/ 228702 w 860554"/>
                <a:gd name="connsiteY1038" fmla="*/ 390076 h 897926"/>
                <a:gd name="connsiteX1039" fmla="*/ 226441 w 860554"/>
                <a:gd name="connsiteY1039" fmla="*/ 389161 h 897926"/>
                <a:gd name="connsiteX1040" fmla="*/ 224259 w 860554"/>
                <a:gd name="connsiteY1040" fmla="*/ 388973 h 897926"/>
                <a:gd name="connsiteX1041" fmla="*/ 220957 w 860554"/>
                <a:gd name="connsiteY1041" fmla="*/ 390319 h 897926"/>
                <a:gd name="connsiteX1042" fmla="*/ 218250 w 860554"/>
                <a:gd name="connsiteY1042" fmla="*/ 389763 h 897926"/>
                <a:gd name="connsiteX1043" fmla="*/ 214010 w 860554"/>
                <a:gd name="connsiteY1043" fmla="*/ 389278 h 897926"/>
                <a:gd name="connsiteX1044" fmla="*/ 210380 w 860554"/>
                <a:gd name="connsiteY1044" fmla="*/ 388301 h 897926"/>
                <a:gd name="connsiteX1045" fmla="*/ 209058 w 860554"/>
                <a:gd name="connsiteY1045" fmla="*/ 385766 h 897926"/>
                <a:gd name="connsiteX1046" fmla="*/ 208346 w 860554"/>
                <a:gd name="connsiteY1046" fmla="*/ 384092 h 897926"/>
                <a:gd name="connsiteX1047" fmla="*/ 206187 w 860554"/>
                <a:gd name="connsiteY1047" fmla="*/ 383043 h 897926"/>
                <a:gd name="connsiteX1048" fmla="*/ 204466 w 860554"/>
                <a:gd name="connsiteY1048" fmla="*/ 381760 h 897926"/>
                <a:gd name="connsiteX1049" fmla="*/ 202416 w 860554"/>
                <a:gd name="connsiteY1049" fmla="*/ 379812 h 897926"/>
                <a:gd name="connsiteX1050" fmla="*/ 201399 w 860554"/>
                <a:gd name="connsiteY1050" fmla="*/ 379163 h 897926"/>
                <a:gd name="connsiteX1051" fmla="*/ 199545 w 860554"/>
                <a:gd name="connsiteY1051" fmla="*/ 378623 h 897926"/>
                <a:gd name="connsiteX1052" fmla="*/ 197831 w 860554"/>
                <a:gd name="connsiteY1052" fmla="*/ 377934 h 897926"/>
                <a:gd name="connsiteX1053" fmla="*/ 197643 w 860554"/>
                <a:gd name="connsiteY1053" fmla="*/ 376706 h 897926"/>
                <a:gd name="connsiteX1054" fmla="*/ 197002 w 860554"/>
                <a:gd name="connsiteY1054" fmla="*/ 375087 h 897926"/>
                <a:gd name="connsiteX1055" fmla="*/ 196853 w 860554"/>
                <a:gd name="connsiteY1055" fmla="*/ 374688 h 897926"/>
                <a:gd name="connsiteX1056" fmla="*/ 195688 w 860554"/>
                <a:gd name="connsiteY1056" fmla="*/ 372724 h 897926"/>
                <a:gd name="connsiteX1057" fmla="*/ 195140 w 860554"/>
                <a:gd name="connsiteY1057" fmla="*/ 372583 h 897926"/>
                <a:gd name="connsiteX1058" fmla="*/ 194537 w 860554"/>
                <a:gd name="connsiteY1058" fmla="*/ 372974 h 897926"/>
                <a:gd name="connsiteX1059" fmla="*/ 194084 w 860554"/>
                <a:gd name="connsiteY1059" fmla="*/ 373256 h 897926"/>
                <a:gd name="connsiteX1060" fmla="*/ 193591 w 860554"/>
                <a:gd name="connsiteY1060" fmla="*/ 372912 h 897926"/>
                <a:gd name="connsiteX1061" fmla="*/ 193505 w 860554"/>
                <a:gd name="connsiteY1061" fmla="*/ 372036 h 897926"/>
                <a:gd name="connsiteX1062" fmla="*/ 193818 w 860554"/>
                <a:gd name="connsiteY1062" fmla="*/ 370627 h 897926"/>
                <a:gd name="connsiteX1063" fmla="*/ 193145 w 860554"/>
                <a:gd name="connsiteY1063" fmla="*/ 369156 h 897926"/>
                <a:gd name="connsiteX1064" fmla="*/ 191479 w 860554"/>
                <a:gd name="connsiteY1064" fmla="*/ 367607 h 897926"/>
                <a:gd name="connsiteX1065" fmla="*/ 190602 w 860554"/>
                <a:gd name="connsiteY1065" fmla="*/ 366004 h 897926"/>
                <a:gd name="connsiteX1066" fmla="*/ 190524 w 860554"/>
                <a:gd name="connsiteY1066" fmla="*/ 364345 h 897926"/>
                <a:gd name="connsiteX1067" fmla="*/ 190156 w 860554"/>
                <a:gd name="connsiteY1067" fmla="*/ 363242 h 897926"/>
                <a:gd name="connsiteX1068" fmla="*/ 189491 w 860554"/>
                <a:gd name="connsiteY1068" fmla="*/ 362679 h 897926"/>
                <a:gd name="connsiteX1069" fmla="*/ 189116 w 860554"/>
                <a:gd name="connsiteY1069" fmla="*/ 361709 h 897926"/>
                <a:gd name="connsiteX1070" fmla="*/ 189038 w 860554"/>
                <a:gd name="connsiteY1070" fmla="*/ 360332 h 897926"/>
                <a:gd name="connsiteX1071" fmla="*/ 189523 w 860554"/>
                <a:gd name="connsiteY1071" fmla="*/ 358689 h 897926"/>
                <a:gd name="connsiteX1072" fmla="*/ 190571 w 860554"/>
                <a:gd name="connsiteY1072" fmla="*/ 356788 h 897926"/>
                <a:gd name="connsiteX1073" fmla="*/ 190344 w 860554"/>
                <a:gd name="connsiteY1073" fmla="*/ 353854 h 897926"/>
                <a:gd name="connsiteX1074" fmla="*/ 188850 w 860554"/>
                <a:gd name="connsiteY1074" fmla="*/ 349895 h 897926"/>
                <a:gd name="connsiteX1075" fmla="*/ 188021 w 860554"/>
                <a:gd name="connsiteY1075" fmla="*/ 347047 h 897926"/>
                <a:gd name="connsiteX1076" fmla="*/ 187864 w 860554"/>
                <a:gd name="connsiteY1076" fmla="*/ 345295 h 897926"/>
                <a:gd name="connsiteX1077" fmla="*/ 188091 w 860554"/>
                <a:gd name="connsiteY1077" fmla="*/ 343996 h 897926"/>
                <a:gd name="connsiteX1078" fmla="*/ 188998 w 860554"/>
                <a:gd name="connsiteY1078" fmla="*/ 342737 h 897926"/>
                <a:gd name="connsiteX1079" fmla="*/ 190806 w 860554"/>
                <a:gd name="connsiteY1079" fmla="*/ 339647 h 897926"/>
                <a:gd name="connsiteX1080" fmla="*/ 191126 w 860554"/>
                <a:gd name="connsiteY1080" fmla="*/ 337292 h 897926"/>
                <a:gd name="connsiteX1081" fmla="*/ 190555 w 860554"/>
                <a:gd name="connsiteY1081" fmla="*/ 334640 h 897926"/>
                <a:gd name="connsiteX1082" fmla="*/ 190477 w 860554"/>
                <a:gd name="connsiteY1082" fmla="*/ 332613 h 897926"/>
                <a:gd name="connsiteX1083" fmla="*/ 190892 w 860554"/>
                <a:gd name="connsiteY1083" fmla="*/ 331221 h 897926"/>
                <a:gd name="connsiteX1084" fmla="*/ 190266 w 860554"/>
                <a:gd name="connsiteY1084" fmla="*/ 329398 h 897926"/>
                <a:gd name="connsiteX1085" fmla="*/ 188983 w 860554"/>
                <a:gd name="connsiteY1085" fmla="*/ 327677 h 897926"/>
                <a:gd name="connsiteX1086" fmla="*/ 188091 w 860554"/>
                <a:gd name="connsiteY1086" fmla="*/ 327638 h 897926"/>
                <a:gd name="connsiteX1087" fmla="*/ 186878 w 860554"/>
                <a:gd name="connsiteY1087" fmla="*/ 328107 h 897926"/>
                <a:gd name="connsiteX1088" fmla="*/ 185415 w 860554"/>
                <a:gd name="connsiteY1088" fmla="*/ 329562 h 897926"/>
                <a:gd name="connsiteX1089" fmla="*/ 183694 w 860554"/>
                <a:gd name="connsiteY1089" fmla="*/ 329820 h 897926"/>
                <a:gd name="connsiteX1090" fmla="*/ 182169 w 860554"/>
                <a:gd name="connsiteY1090" fmla="*/ 328921 h 897926"/>
                <a:gd name="connsiteX1091" fmla="*/ 177381 w 860554"/>
                <a:gd name="connsiteY1091" fmla="*/ 329296 h 897926"/>
                <a:gd name="connsiteX1092" fmla="*/ 169941 w 860554"/>
                <a:gd name="connsiteY1092" fmla="*/ 330196 h 897926"/>
                <a:gd name="connsiteX1093" fmla="*/ 166968 w 860554"/>
                <a:gd name="connsiteY1093" fmla="*/ 331127 h 897926"/>
                <a:gd name="connsiteX1094" fmla="*/ 165215 w 860554"/>
                <a:gd name="connsiteY1094" fmla="*/ 331526 h 897926"/>
                <a:gd name="connsiteX1095" fmla="*/ 163095 w 860554"/>
                <a:gd name="connsiteY1095" fmla="*/ 331831 h 897926"/>
                <a:gd name="connsiteX1096" fmla="*/ 159700 w 860554"/>
                <a:gd name="connsiteY1096" fmla="*/ 333505 h 897926"/>
                <a:gd name="connsiteX1097" fmla="*/ 151321 w 860554"/>
                <a:gd name="connsiteY1097" fmla="*/ 340006 h 897926"/>
                <a:gd name="connsiteX1098" fmla="*/ 149584 w 860554"/>
                <a:gd name="connsiteY1098" fmla="*/ 340953 h 897926"/>
                <a:gd name="connsiteX1099" fmla="*/ 147613 w 860554"/>
                <a:gd name="connsiteY1099" fmla="*/ 341086 h 897926"/>
                <a:gd name="connsiteX1100" fmla="*/ 146463 w 860554"/>
                <a:gd name="connsiteY1100" fmla="*/ 341986 h 897926"/>
                <a:gd name="connsiteX1101" fmla="*/ 144616 w 860554"/>
                <a:gd name="connsiteY1101" fmla="*/ 342690 h 897926"/>
                <a:gd name="connsiteX1102" fmla="*/ 140986 w 860554"/>
                <a:gd name="connsiteY1102" fmla="*/ 345264 h 897926"/>
                <a:gd name="connsiteX1103" fmla="*/ 139140 w 860554"/>
                <a:gd name="connsiteY1103" fmla="*/ 347329 h 897926"/>
                <a:gd name="connsiteX1104" fmla="*/ 137927 w 860554"/>
                <a:gd name="connsiteY1104" fmla="*/ 349199 h 897926"/>
                <a:gd name="connsiteX1105" fmla="*/ 136527 w 860554"/>
                <a:gd name="connsiteY1105" fmla="*/ 349261 h 897926"/>
                <a:gd name="connsiteX1106" fmla="*/ 135439 w 860554"/>
                <a:gd name="connsiteY1106" fmla="*/ 348745 h 897926"/>
                <a:gd name="connsiteX1107" fmla="*/ 132005 w 860554"/>
                <a:gd name="connsiteY1107" fmla="*/ 349003 h 897926"/>
                <a:gd name="connsiteX1108" fmla="*/ 130245 w 860554"/>
                <a:gd name="connsiteY1108" fmla="*/ 349645 h 897926"/>
                <a:gd name="connsiteX1109" fmla="*/ 128336 w 860554"/>
                <a:gd name="connsiteY1109" fmla="*/ 351460 h 897926"/>
                <a:gd name="connsiteX1110" fmla="*/ 125965 w 860554"/>
                <a:gd name="connsiteY1110" fmla="*/ 354746 h 897926"/>
                <a:gd name="connsiteX1111" fmla="*/ 124987 w 860554"/>
                <a:gd name="connsiteY1111" fmla="*/ 355685 h 897926"/>
                <a:gd name="connsiteX1112" fmla="*/ 123078 w 860554"/>
                <a:gd name="connsiteY1112" fmla="*/ 356655 h 897926"/>
                <a:gd name="connsiteX1113" fmla="*/ 120872 w 860554"/>
                <a:gd name="connsiteY1113" fmla="*/ 357460 h 897926"/>
                <a:gd name="connsiteX1114" fmla="*/ 118142 w 860554"/>
                <a:gd name="connsiteY1114" fmla="*/ 358665 h 897926"/>
                <a:gd name="connsiteX1115" fmla="*/ 116921 w 860554"/>
                <a:gd name="connsiteY1115" fmla="*/ 358743 h 897926"/>
                <a:gd name="connsiteX1116" fmla="*/ 115842 w 860554"/>
                <a:gd name="connsiteY1116" fmla="*/ 358955 h 897926"/>
                <a:gd name="connsiteX1117" fmla="*/ 114911 w 860554"/>
                <a:gd name="connsiteY1117" fmla="*/ 358407 h 897926"/>
                <a:gd name="connsiteX1118" fmla="*/ 114598 w 860554"/>
                <a:gd name="connsiteY1118" fmla="*/ 357226 h 897926"/>
                <a:gd name="connsiteX1119" fmla="*/ 113190 w 860554"/>
                <a:gd name="connsiteY1119" fmla="*/ 356483 h 897926"/>
                <a:gd name="connsiteX1120" fmla="*/ 109825 w 860554"/>
                <a:gd name="connsiteY1120" fmla="*/ 356107 h 897926"/>
                <a:gd name="connsiteX1121" fmla="*/ 104842 w 860554"/>
                <a:gd name="connsiteY1121" fmla="*/ 355246 h 897926"/>
                <a:gd name="connsiteX1122" fmla="*/ 99702 w 860554"/>
                <a:gd name="connsiteY1122" fmla="*/ 355082 h 897926"/>
                <a:gd name="connsiteX1123" fmla="*/ 97151 w 860554"/>
                <a:gd name="connsiteY1123" fmla="*/ 355160 h 897926"/>
                <a:gd name="connsiteX1124" fmla="*/ 95055 w 860554"/>
                <a:gd name="connsiteY1124" fmla="*/ 355215 h 897926"/>
                <a:gd name="connsiteX1125" fmla="*/ 91417 w 860554"/>
                <a:gd name="connsiteY1125" fmla="*/ 354754 h 897926"/>
                <a:gd name="connsiteX1126" fmla="*/ 88765 w 860554"/>
                <a:gd name="connsiteY1126" fmla="*/ 354675 h 897926"/>
                <a:gd name="connsiteX1127" fmla="*/ 86441 w 860554"/>
                <a:gd name="connsiteY1127" fmla="*/ 355841 h 897926"/>
                <a:gd name="connsiteX1128" fmla="*/ 83061 w 860554"/>
                <a:gd name="connsiteY1128" fmla="*/ 357288 h 897926"/>
                <a:gd name="connsiteX1129" fmla="*/ 81520 w 860554"/>
                <a:gd name="connsiteY1129" fmla="*/ 357656 h 897926"/>
                <a:gd name="connsiteX1130" fmla="*/ 80386 w 860554"/>
                <a:gd name="connsiteY1130" fmla="*/ 357711 h 897926"/>
                <a:gd name="connsiteX1131" fmla="*/ 79283 w 860554"/>
                <a:gd name="connsiteY1131" fmla="*/ 357531 h 897926"/>
                <a:gd name="connsiteX1132" fmla="*/ 77992 w 860554"/>
                <a:gd name="connsiteY1132" fmla="*/ 356780 h 897926"/>
                <a:gd name="connsiteX1133" fmla="*/ 76185 w 860554"/>
                <a:gd name="connsiteY1133" fmla="*/ 355051 h 897926"/>
                <a:gd name="connsiteX1134" fmla="*/ 74792 w 860554"/>
                <a:gd name="connsiteY1134" fmla="*/ 355716 h 897926"/>
                <a:gd name="connsiteX1135" fmla="*/ 73791 w 860554"/>
                <a:gd name="connsiteY1135" fmla="*/ 356459 h 897926"/>
                <a:gd name="connsiteX1136" fmla="*/ 73806 w 860554"/>
                <a:gd name="connsiteY1136" fmla="*/ 352696 h 897926"/>
                <a:gd name="connsiteX1137" fmla="*/ 73830 w 860554"/>
                <a:gd name="connsiteY1137" fmla="*/ 347040 h 897926"/>
                <a:gd name="connsiteX1138" fmla="*/ 73853 w 860554"/>
                <a:gd name="connsiteY1138" fmla="*/ 342056 h 897926"/>
                <a:gd name="connsiteX1139" fmla="*/ 73869 w 860554"/>
                <a:gd name="connsiteY1139" fmla="*/ 338074 h 897926"/>
                <a:gd name="connsiteX1140" fmla="*/ 73885 w 860554"/>
                <a:gd name="connsiteY1140" fmla="*/ 333427 h 897926"/>
                <a:gd name="connsiteX1141" fmla="*/ 73900 w 860554"/>
                <a:gd name="connsiteY1141" fmla="*/ 330149 h 897926"/>
                <a:gd name="connsiteX1142" fmla="*/ 74847 w 860554"/>
                <a:gd name="connsiteY1142" fmla="*/ 328905 h 897926"/>
                <a:gd name="connsiteX1143" fmla="*/ 75426 w 860554"/>
                <a:gd name="connsiteY1143" fmla="*/ 327512 h 897926"/>
                <a:gd name="connsiteX1144" fmla="*/ 74729 w 860554"/>
                <a:gd name="connsiteY1144" fmla="*/ 325651 h 897926"/>
                <a:gd name="connsiteX1145" fmla="*/ 74886 w 860554"/>
                <a:gd name="connsiteY1145" fmla="*/ 323945 h 897926"/>
                <a:gd name="connsiteX1146" fmla="*/ 75371 w 860554"/>
                <a:gd name="connsiteY1146" fmla="*/ 322756 h 897926"/>
                <a:gd name="connsiteX1147" fmla="*/ 76005 w 860554"/>
                <a:gd name="connsiteY1147" fmla="*/ 321598 h 897926"/>
                <a:gd name="connsiteX1148" fmla="*/ 74542 w 860554"/>
                <a:gd name="connsiteY1148" fmla="*/ 322177 h 897926"/>
                <a:gd name="connsiteX1149" fmla="*/ 73900 w 860554"/>
                <a:gd name="connsiteY1149" fmla="*/ 322498 h 897926"/>
                <a:gd name="connsiteX1150" fmla="*/ 73118 w 860554"/>
                <a:gd name="connsiteY1150" fmla="*/ 323374 h 897926"/>
                <a:gd name="connsiteX1151" fmla="*/ 71225 w 860554"/>
                <a:gd name="connsiteY1151" fmla="*/ 324563 h 897926"/>
                <a:gd name="connsiteX1152" fmla="*/ 69957 w 860554"/>
                <a:gd name="connsiteY1152" fmla="*/ 325752 h 897926"/>
                <a:gd name="connsiteX1153" fmla="*/ 68463 w 860554"/>
                <a:gd name="connsiteY1153" fmla="*/ 326722 h 897926"/>
                <a:gd name="connsiteX1154" fmla="*/ 66570 w 860554"/>
                <a:gd name="connsiteY1154" fmla="*/ 328858 h 897926"/>
                <a:gd name="connsiteX1155" fmla="*/ 65013 w 860554"/>
                <a:gd name="connsiteY1155" fmla="*/ 330032 h 897926"/>
                <a:gd name="connsiteX1156" fmla="*/ 63393 w 860554"/>
                <a:gd name="connsiteY1156" fmla="*/ 330782 h 897926"/>
                <a:gd name="connsiteX1157" fmla="*/ 60702 w 860554"/>
                <a:gd name="connsiteY1157" fmla="*/ 333294 h 897926"/>
                <a:gd name="connsiteX1158" fmla="*/ 58472 w 860554"/>
                <a:gd name="connsiteY1158" fmla="*/ 333795 h 897926"/>
                <a:gd name="connsiteX1159" fmla="*/ 52573 w 860554"/>
                <a:gd name="connsiteY1159" fmla="*/ 334178 h 897926"/>
                <a:gd name="connsiteX1160" fmla="*/ 46440 w 860554"/>
                <a:gd name="connsiteY1160" fmla="*/ 334170 h 897926"/>
                <a:gd name="connsiteX1161" fmla="*/ 40830 w 860554"/>
                <a:gd name="connsiteY1161" fmla="*/ 334162 h 897926"/>
                <a:gd name="connsiteX1162" fmla="*/ 39986 w 860554"/>
                <a:gd name="connsiteY1162" fmla="*/ 334131 h 897926"/>
                <a:gd name="connsiteX1163" fmla="*/ 40040 w 860554"/>
                <a:gd name="connsiteY1163" fmla="*/ 332058 h 897926"/>
                <a:gd name="connsiteX1164" fmla="*/ 40181 w 860554"/>
                <a:gd name="connsiteY1164" fmla="*/ 330595 h 897926"/>
                <a:gd name="connsiteX1165" fmla="*/ 38264 w 860554"/>
                <a:gd name="connsiteY1165" fmla="*/ 329054 h 897926"/>
                <a:gd name="connsiteX1166" fmla="*/ 38131 w 860554"/>
                <a:gd name="connsiteY1166" fmla="*/ 327153 h 897926"/>
                <a:gd name="connsiteX1167" fmla="*/ 37623 w 860554"/>
                <a:gd name="connsiteY1167" fmla="*/ 325838 h 897926"/>
                <a:gd name="connsiteX1168" fmla="*/ 36981 w 860554"/>
                <a:gd name="connsiteY1168" fmla="*/ 324234 h 897926"/>
                <a:gd name="connsiteX1169" fmla="*/ 35644 w 860554"/>
                <a:gd name="connsiteY1169" fmla="*/ 323210 h 897926"/>
                <a:gd name="connsiteX1170" fmla="*/ 33758 w 860554"/>
                <a:gd name="connsiteY1170" fmla="*/ 322811 h 897926"/>
                <a:gd name="connsiteX1171" fmla="*/ 30668 w 860554"/>
                <a:gd name="connsiteY1171" fmla="*/ 321926 h 897926"/>
                <a:gd name="connsiteX1172" fmla="*/ 26083 w 860554"/>
                <a:gd name="connsiteY1172" fmla="*/ 321003 h 897926"/>
                <a:gd name="connsiteX1173" fmla="*/ 21702 w 860554"/>
                <a:gd name="connsiteY1173" fmla="*/ 320941 h 897926"/>
                <a:gd name="connsiteX1174" fmla="*/ 17407 w 860554"/>
                <a:gd name="connsiteY1174" fmla="*/ 321027 h 897926"/>
                <a:gd name="connsiteX1175" fmla="*/ 20028 w 860554"/>
                <a:gd name="connsiteY1175" fmla="*/ 317803 h 897926"/>
                <a:gd name="connsiteX1176" fmla="*/ 22649 w 860554"/>
                <a:gd name="connsiteY1176" fmla="*/ 314588 h 897926"/>
                <a:gd name="connsiteX1177" fmla="*/ 22571 w 860554"/>
                <a:gd name="connsiteY1177" fmla="*/ 311787 h 897926"/>
                <a:gd name="connsiteX1178" fmla="*/ 20451 w 860554"/>
                <a:gd name="connsiteY1178" fmla="*/ 309346 h 897926"/>
                <a:gd name="connsiteX1179" fmla="*/ 19308 w 860554"/>
                <a:gd name="connsiteY1179" fmla="*/ 307829 h 897926"/>
                <a:gd name="connsiteX1180" fmla="*/ 17540 w 860554"/>
                <a:gd name="connsiteY1180" fmla="*/ 305740 h 897926"/>
                <a:gd name="connsiteX1181" fmla="*/ 15358 w 860554"/>
                <a:gd name="connsiteY1181" fmla="*/ 304292 h 897926"/>
                <a:gd name="connsiteX1182" fmla="*/ 14168 w 860554"/>
                <a:gd name="connsiteY1182" fmla="*/ 302368 h 897926"/>
                <a:gd name="connsiteX1183" fmla="*/ 14278 w 860554"/>
                <a:gd name="connsiteY1183" fmla="*/ 301202 h 897926"/>
                <a:gd name="connsiteX1184" fmla="*/ 14090 w 860554"/>
                <a:gd name="connsiteY1184" fmla="*/ 300435 h 897926"/>
                <a:gd name="connsiteX1185" fmla="*/ 13261 w 860554"/>
                <a:gd name="connsiteY1185" fmla="*/ 299990 h 897926"/>
                <a:gd name="connsiteX1186" fmla="*/ 12431 w 860554"/>
                <a:gd name="connsiteY1186" fmla="*/ 299285 h 897926"/>
                <a:gd name="connsiteX1187" fmla="*/ 11289 w 860554"/>
                <a:gd name="connsiteY1187" fmla="*/ 298511 h 897926"/>
                <a:gd name="connsiteX1188" fmla="*/ 9951 w 860554"/>
                <a:gd name="connsiteY1188" fmla="*/ 297486 h 897926"/>
                <a:gd name="connsiteX1189" fmla="*/ 9951 w 860554"/>
                <a:gd name="connsiteY1189" fmla="*/ 296461 h 897926"/>
                <a:gd name="connsiteX1190" fmla="*/ 9443 w 860554"/>
                <a:gd name="connsiteY1190" fmla="*/ 295374 h 897926"/>
                <a:gd name="connsiteX1191" fmla="*/ 8614 w 860554"/>
                <a:gd name="connsiteY1191" fmla="*/ 294098 h 897926"/>
                <a:gd name="connsiteX1192" fmla="*/ 8614 w 860554"/>
                <a:gd name="connsiteY1192" fmla="*/ 293074 h 897926"/>
                <a:gd name="connsiteX1193" fmla="*/ 7847 w 860554"/>
                <a:gd name="connsiteY1193" fmla="*/ 291470 h 897926"/>
                <a:gd name="connsiteX1194" fmla="*/ 7018 w 860554"/>
                <a:gd name="connsiteY1194" fmla="*/ 290320 h 897926"/>
                <a:gd name="connsiteX1195" fmla="*/ 6188 w 860554"/>
                <a:gd name="connsiteY1195" fmla="*/ 289553 h 897926"/>
                <a:gd name="connsiteX1196" fmla="*/ 4976 w 860554"/>
                <a:gd name="connsiteY1196" fmla="*/ 288466 h 897926"/>
                <a:gd name="connsiteX1197" fmla="*/ 5038 w 860554"/>
                <a:gd name="connsiteY1197" fmla="*/ 287574 h 897926"/>
                <a:gd name="connsiteX1198" fmla="*/ 5930 w 860554"/>
                <a:gd name="connsiteY1198" fmla="*/ 287128 h 897926"/>
                <a:gd name="connsiteX1199" fmla="*/ 6314 w 860554"/>
                <a:gd name="connsiteY1199" fmla="*/ 286103 h 897926"/>
                <a:gd name="connsiteX1200" fmla="*/ 6188 w 860554"/>
                <a:gd name="connsiteY1200" fmla="*/ 285078 h 897926"/>
                <a:gd name="connsiteX1201" fmla="*/ 5171 w 860554"/>
                <a:gd name="connsiteY1201" fmla="*/ 284437 h 897926"/>
                <a:gd name="connsiteX1202" fmla="*/ 3959 w 860554"/>
                <a:gd name="connsiteY1202" fmla="*/ 284116 h 897926"/>
                <a:gd name="connsiteX1203" fmla="*/ 2363 w 860554"/>
                <a:gd name="connsiteY1203" fmla="*/ 282262 h 897926"/>
                <a:gd name="connsiteX1204" fmla="*/ 1213 w 860554"/>
                <a:gd name="connsiteY1204" fmla="*/ 281299 h 897926"/>
                <a:gd name="connsiteX1205" fmla="*/ 446 w 860554"/>
                <a:gd name="connsiteY1205" fmla="*/ 280720 h 897926"/>
                <a:gd name="connsiteX1206" fmla="*/ 0 w 860554"/>
                <a:gd name="connsiteY1206" fmla="*/ 280079 h 897926"/>
                <a:gd name="connsiteX1207" fmla="*/ 446 w 860554"/>
                <a:gd name="connsiteY1207" fmla="*/ 279633 h 897926"/>
                <a:gd name="connsiteX1208" fmla="*/ 955 w 860554"/>
                <a:gd name="connsiteY1208" fmla="*/ 278991 h 897926"/>
                <a:gd name="connsiteX1209" fmla="*/ 1088 w 860554"/>
                <a:gd name="connsiteY1209" fmla="*/ 277967 h 897926"/>
                <a:gd name="connsiteX1210" fmla="*/ 829 w 860554"/>
                <a:gd name="connsiteY1210" fmla="*/ 277012 h 897926"/>
                <a:gd name="connsiteX1211" fmla="*/ 829 w 860554"/>
                <a:gd name="connsiteY1211" fmla="*/ 276183 h 897926"/>
                <a:gd name="connsiteX1212" fmla="*/ 1596 w 860554"/>
                <a:gd name="connsiteY1212" fmla="*/ 275925 h 897926"/>
                <a:gd name="connsiteX1213" fmla="*/ 2425 w 860554"/>
                <a:gd name="connsiteY1213" fmla="*/ 276058 h 897926"/>
                <a:gd name="connsiteX1214" fmla="*/ 3255 w 860554"/>
                <a:gd name="connsiteY1214" fmla="*/ 275549 h 897926"/>
                <a:gd name="connsiteX1215" fmla="*/ 4342 w 860554"/>
                <a:gd name="connsiteY1215" fmla="*/ 275361 h 897926"/>
                <a:gd name="connsiteX1216" fmla="*/ 5555 w 860554"/>
                <a:gd name="connsiteY1216" fmla="*/ 275228 h 897926"/>
                <a:gd name="connsiteX1217" fmla="*/ 6196 w 860554"/>
                <a:gd name="connsiteY1217" fmla="*/ 274657 h 897926"/>
                <a:gd name="connsiteX1218" fmla="*/ 6134 w 860554"/>
                <a:gd name="connsiteY1218" fmla="*/ 273640 h 897926"/>
                <a:gd name="connsiteX1219" fmla="*/ 5367 w 860554"/>
                <a:gd name="connsiteY1219" fmla="*/ 271661 h 897926"/>
                <a:gd name="connsiteX1220" fmla="*/ 4600 w 860554"/>
                <a:gd name="connsiteY1220" fmla="*/ 270832 h 897926"/>
                <a:gd name="connsiteX1221" fmla="*/ 4342 w 860554"/>
                <a:gd name="connsiteY1221" fmla="*/ 269619 h 897926"/>
                <a:gd name="connsiteX1222" fmla="*/ 4968 w 860554"/>
                <a:gd name="connsiteY1222" fmla="*/ 267288 h 897926"/>
                <a:gd name="connsiteX1223" fmla="*/ 5367 w 860554"/>
                <a:gd name="connsiteY1223" fmla="*/ 265793 h 897926"/>
                <a:gd name="connsiteX1224" fmla="*/ 6767 w 860554"/>
                <a:gd name="connsiteY1224" fmla="*/ 264213 h 897926"/>
                <a:gd name="connsiteX1225" fmla="*/ 11039 w 860554"/>
                <a:gd name="connsiteY1225" fmla="*/ 260825 h 897926"/>
                <a:gd name="connsiteX1226" fmla="*/ 14872 w 860554"/>
                <a:gd name="connsiteY1226" fmla="*/ 258525 h 897926"/>
                <a:gd name="connsiteX1227" fmla="*/ 16742 w 860554"/>
                <a:gd name="connsiteY1227" fmla="*/ 258291 h 897926"/>
                <a:gd name="connsiteX1228" fmla="*/ 18127 w 860554"/>
                <a:gd name="connsiteY1228" fmla="*/ 257438 h 897926"/>
                <a:gd name="connsiteX1229" fmla="*/ 19003 w 860554"/>
                <a:gd name="connsiteY1229" fmla="*/ 256131 h 897926"/>
                <a:gd name="connsiteX1230" fmla="*/ 19246 w 860554"/>
                <a:gd name="connsiteY1230" fmla="*/ 254707 h 897926"/>
                <a:gd name="connsiteX1231" fmla="*/ 19050 w 860554"/>
                <a:gd name="connsiteY1231" fmla="*/ 253464 h 897926"/>
                <a:gd name="connsiteX1232" fmla="*/ 18338 w 860554"/>
                <a:gd name="connsiteY1232" fmla="*/ 251633 h 897926"/>
                <a:gd name="connsiteX1233" fmla="*/ 17485 w 860554"/>
                <a:gd name="connsiteY1233" fmla="*/ 249348 h 897926"/>
                <a:gd name="connsiteX1234" fmla="*/ 16844 w 860554"/>
                <a:gd name="connsiteY1234" fmla="*/ 248073 h 897926"/>
                <a:gd name="connsiteX1235" fmla="*/ 17415 w 860554"/>
                <a:gd name="connsiteY1235" fmla="*/ 246548 h 897926"/>
                <a:gd name="connsiteX1236" fmla="*/ 18432 w 860554"/>
                <a:gd name="connsiteY1236" fmla="*/ 244459 h 897926"/>
                <a:gd name="connsiteX1237" fmla="*/ 20513 w 860554"/>
                <a:gd name="connsiteY1237" fmla="*/ 241306 h 897926"/>
                <a:gd name="connsiteX1238" fmla="*/ 22453 w 860554"/>
                <a:gd name="connsiteY1238" fmla="*/ 237910 h 897926"/>
                <a:gd name="connsiteX1239" fmla="*/ 22665 w 860554"/>
                <a:gd name="connsiteY1239" fmla="*/ 236925 h 897926"/>
                <a:gd name="connsiteX1240" fmla="*/ 22915 w 860554"/>
                <a:gd name="connsiteY1240" fmla="*/ 234852 h 897926"/>
                <a:gd name="connsiteX1241" fmla="*/ 23807 w 860554"/>
                <a:gd name="connsiteY1241" fmla="*/ 230627 h 897926"/>
                <a:gd name="connsiteX1242" fmla="*/ 24300 w 860554"/>
                <a:gd name="connsiteY1242" fmla="*/ 228342 h 897926"/>
                <a:gd name="connsiteX1243" fmla="*/ 24041 w 860554"/>
                <a:gd name="connsiteY1243" fmla="*/ 227458 h 897926"/>
                <a:gd name="connsiteX1244" fmla="*/ 24487 w 860554"/>
                <a:gd name="connsiteY1244" fmla="*/ 226692 h 897926"/>
                <a:gd name="connsiteX1245" fmla="*/ 25700 w 860554"/>
                <a:gd name="connsiteY1245" fmla="*/ 226050 h 897926"/>
                <a:gd name="connsiteX1246" fmla="*/ 28626 w 860554"/>
                <a:gd name="connsiteY1246" fmla="*/ 225471 h 897926"/>
                <a:gd name="connsiteX1247" fmla="*/ 30613 w 860554"/>
                <a:gd name="connsiteY1247" fmla="*/ 224212 h 897926"/>
                <a:gd name="connsiteX1248" fmla="*/ 33672 w 860554"/>
                <a:gd name="connsiteY1248" fmla="*/ 221841 h 897926"/>
                <a:gd name="connsiteX1249" fmla="*/ 36223 w 860554"/>
                <a:gd name="connsiteY1249" fmla="*/ 219322 h 897926"/>
                <a:gd name="connsiteX1250" fmla="*/ 38335 w 860554"/>
                <a:gd name="connsiteY1250" fmla="*/ 218509 h 897926"/>
                <a:gd name="connsiteX1251" fmla="*/ 42161 w 860554"/>
                <a:gd name="connsiteY1251" fmla="*/ 216177 h 897926"/>
                <a:gd name="connsiteX1252" fmla="*/ 44359 w 860554"/>
                <a:gd name="connsiteY1252" fmla="*/ 214698 h 897926"/>
                <a:gd name="connsiteX1253" fmla="*/ 45219 w 860554"/>
                <a:gd name="connsiteY1253" fmla="*/ 214237 h 897926"/>
                <a:gd name="connsiteX1254" fmla="*/ 47379 w 860554"/>
                <a:gd name="connsiteY1254" fmla="*/ 213165 h 897926"/>
                <a:gd name="connsiteX1255" fmla="*/ 51251 w 860554"/>
                <a:gd name="connsiteY1255" fmla="*/ 212797 h 897926"/>
                <a:gd name="connsiteX1256" fmla="*/ 54475 w 860554"/>
                <a:gd name="connsiteY1256" fmla="*/ 212414 h 897926"/>
                <a:gd name="connsiteX1257" fmla="*/ 56298 w 860554"/>
                <a:gd name="connsiteY1257" fmla="*/ 211710 h 897926"/>
                <a:gd name="connsiteX1258" fmla="*/ 58965 w 860554"/>
                <a:gd name="connsiteY1258" fmla="*/ 211420 h 897926"/>
                <a:gd name="connsiteX1259" fmla="*/ 60757 w 860554"/>
                <a:gd name="connsiteY1259" fmla="*/ 210630 h 897926"/>
                <a:gd name="connsiteX1260" fmla="*/ 62752 w 860554"/>
                <a:gd name="connsiteY1260" fmla="*/ 210607 h 897926"/>
                <a:gd name="connsiteX1261" fmla="*/ 66499 w 860554"/>
                <a:gd name="connsiteY1261" fmla="*/ 209801 h 897926"/>
                <a:gd name="connsiteX1262" fmla="*/ 67774 w 860554"/>
                <a:gd name="connsiteY1262" fmla="*/ 208596 h 897926"/>
                <a:gd name="connsiteX1263" fmla="*/ 68862 w 860554"/>
                <a:gd name="connsiteY1263" fmla="*/ 207157 h 897926"/>
                <a:gd name="connsiteX1264" fmla="*/ 70325 w 860554"/>
                <a:gd name="connsiteY1264" fmla="*/ 205928 h 897926"/>
                <a:gd name="connsiteX1265" fmla="*/ 72038 w 860554"/>
                <a:gd name="connsiteY1265" fmla="*/ 205608 h 897926"/>
                <a:gd name="connsiteX1266" fmla="*/ 73947 w 860554"/>
                <a:gd name="connsiteY1266" fmla="*/ 205819 h 897926"/>
                <a:gd name="connsiteX1267" fmla="*/ 76231 w 860554"/>
                <a:gd name="connsiteY1267" fmla="*/ 205795 h 897926"/>
                <a:gd name="connsiteX1268" fmla="*/ 79001 w 860554"/>
                <a:gd name="connsiteY1268" fmla="*/ 205412 h 897926"/>
                <a:gd name="connsiteX1269" fmla="*/ 80339 w 860554"/>
                <a:gd name="connsiteY1269" fmla="*/ 206367 h 897926"/>
                <a:gd name="connsiteX1270" fmla="*/ 80926 w 860554"/>
                <a:gd name="connsiteY1270" fmla="*/ 207532 h 897926"/>
                <a:gd name="connsiteX1271" fmla="*/ 82631 w 860554"/>
                <a:gd name="connsiteY1271" fmla="*/ 208713 h 897926"/>
                <a:gd name="connsiteX1272" fmla="*/ 83844 w 860554"/>
                <a:gd name="connsiteY1272" fmla="*/ 208651 h 897926"/>
                <a:gd name="connsiteX1273" fmla="*/ 85056 w 860554"/>
                <a:gd name="connsiteY1273" fmla="*/ 208393 h 897926"/>
                <a:gd name="connsiteX1274" fmla="*/ 86715 w 860554"/>
                <a:gd name="connsiteY1274" fmla="*/ 209410 h 897926"/>
                <a:gd name="connsiteX1275" fmla="*/ 87802 w 860554"/>
                <a:gd name="connsiteY1275" fmla="*/ 209285 h 897926"/>
                <a:gd name="connsiteX1276" fmla="*/ 88499 w 860554"/>
                <a:gd name="connsiteY1276" fmla="*/ 208713 h 897926"/>
                <a:gd name="connsiteX1277" fmla="*/ 88632 w 860554"/>
                <a:gd name="connsiteY1277" fmla="*/ 207290 h 897926"/>
                <a:gd name="connsiteX1278" fmla="*/ 89023 w 860554"/>
                <a:gd name="connsiteY1278" fmla="*/ 206515 h 897926"/>
                <a:gd name="connsiteX1279" fmla="*/ 89837 w 860554"/>
                <a:gd name="connsiteY1279" fmla="*/ 202056 h 897926"/>
                <a:gd name="connsiteX1280" fmla="*/ 91182 w 860554"/>
                <a:gd name="connsiteY1280" fmla="*/ 194694 h 897926"/>
                <a:gd name="connsiteX1281" fmla="*/ 92403 w 860554"/>
                <a:gd name="connsiteY1281" fmla="*/ 188021 h 897926"/>
                <a:gd name="connsiteX1282" fmla="*/ 93748 w 860554"/>
                <a:gd name="connsiteY1282" fmla="*/ 180643 h 897926"/>
                <a:gd name="connsiteX1283" fmla="*/ 95149 w 860554"/>
                <a:gd name="connsiteY1283" fmla="*/ 173023 h 897926"/>
                <a:gd name="connsiteX1284" fmla="*/ 96565 w 860554"/>
                <a:gd name="connsiteY1284" fmla="*/ 165309 h 897926"/>
                <a:gd name="connsiteX1285" fmla="*/ 97722 w 860554"/>
                <a:gd name="connsiteY1285" fmla="*/ 158980 h 897926"/>
                <a:gd name="connsiteX1286" fmla="*/ 98716 w 860554"/>
                <a:gd name="connsiteY1286" fmla="*/ 153543 h 897926"/>
                <a:gd name="connsiteX1287" fmla="*/ 99334 w 860554"/>
                <a:gd name="connsiteY1287" fmla="*/ 150202 h 897926"/>
                <a:gd name="connsiteX1288" fmla="*/ 100289 w 860554"/>
                <a:gd name="connsiteY1288" fmla="*/ 145829 h 897926"/>
                <a:gd name="connsiteX1289" fmla="*/ 100664 w 860554"/>
                <a:gd name="connsiteY1289" fmla="*/ 141987 h 897926"/>
                <a:gd name="connsiteX1290" fmla="*/ 101048 w 860554"/>
                <a:gd name="connsiteY1290" fmla="*/ 140884 h 897926"/>
                <a:gd name="connsiteX1291" fmla="*/ 100805 w 860554"/>
                <a:gd name="connsiteY1291" fmla="*/ 139953 h 897926"/>
                <a:gd name="connsiteX1292" fmla="*/ 99976 w 860554"/>
                <a:gd name="connsiteY1292" fmla="*/ 138631 h 897926"/>
                <a:gd name="connsiteX1293" fmla="*/ 99983 w 860554"/>
                <a:gd name="connsiteY1293" fmla="*/ 138052 h 897926"/>
                <a:gd name="connsiteX1294" fmla="*/ 100077 w 860554"/>
                <a:gd name="connsiteY1294" fmla="*/ 137285 h 897926"/>
                <a:gd name="connsiteX1295" fmla="*/ 99983 w 860554"/>
                <a:gd name="connsiteY1295" fmla="*/ 136613 h 897926"/>
                <a:gd name="connsiteX1296" fmla="*/ 99115 w 860554"/>
                <a:gd name="connsiteY1296" fmla="*/ 135893 h 897926"/>
                <a:gd name="connsiteX1297" fmla="*/ 98442 w 860554"/>
                <a:gd name="connsiteY1297" fmla="*/ 135463 h 897926"/>
                <a:gd name="connsiteX1298" fmla="*/ 97910 w 860554"/>
                <a:gd name="connsiteY1298" fmla="*/ 134837 h 897926"/>
                <a:gd name="connsiteX1299" fmla="*/ 97668 w 860554"/>
                <a:gd name="connsiteY1299" fmla="*/ 133968 h 897926"/>
                <a:gd name="connsiteX1300" fmla="*/ 97230 w 860554"/>
                <a:gd name="connsiteY1300" fmla="*/ 133100 h 897926"/>
                <a:gd name="connsiteX1301" fmla="*/ 97034 w 860554"/>
                <a:gd name="connsiteY1301" fmla="*/ 132185 h 897926"/>
                <a:gd name="connsiteX1302" fmla="*/ 96400 w 860554"/>
                <a:gd name="connsiteY1302" fmla="*/ 131465 h 897926"/>
                <a:gd name="connsiteX1303" fmla="*/ 96213 w 860554"/>
                <a:gd name="connsiteY1303" fmla="*/ 130550 h 897926"/>
                <a:gd name="connsiteX1304" fmla="*/ 96651 w 860554"/>
                <a:gd name="connsiteY1304" fmla="*/ 129681 h 897926"/>
                <a:gd name="connsiteX1305" fmla="*/ 96838 w 860554"/>
                <a:gd name="connsiteY1305" fmla="*/ 128766 h 897926"/>
                <a:gd name="connsiteX1306" fmla="*/ 96651 w 860554"/>
                <a:gd name="connsiteY1306" fmla="*/ 127905 h 897926"/>
                <a:gd name="connsiteX1307" fmla="*/ 96408 w 860554"/>
                <a:gd name="connsiteY1307" fmla="*/ 126896 h 897926"/>
                <a:gd name="connsiteX1308" fmla="*/ 95923 w 860554"/>
                <a:gd name="connsiteY1308" fmla="*/ 125934 h 897926"/>
                <a:gd name="connsiteX1309" fmla="*/ 95188 w 860554"/>
                <a:gd name="connsiteY1309" fmla="*/ 125347 h 897926"/>
                <a:gd name="connsiteX1310" fmla="*/ 93428 w 860554"/>
                <a:gd name="connsiteY1310" fmla="*/ 124698 h 897926"/>
                <a:gd name="connsiteX1311" fmla="*/ 91659 w 860554"/>
                <a:gd name="connsiteY1311" fmla="*/ 123141 h 897926"/>
                <a:gd name="connsiteX1312" fmla="*/ 89571 w 860554"/>
                <a:gd name="connsiteY1312" fmla="*/ 121748 h 897926"/>
                <a:gd name="connsiteX1313" fmla="*/ 86911 w 860554"/>
                <a:gd name="connsiteY1313" fmla="*/ 119104 h 897926"/>
                <a:gd name="connsiteX1314" fmla="*/ 86332 w 860554"/>
                <a:gd name="connsiteY1314" fmla="*/ 117852 h 897926"/>
                <a:gd name="connsiteX1315" fmla="*/ 86324 w 860554"/>
                <a:gd name="connsiteY1315" fmla="*/ 114418 h 897926"/>
                <a:gd name="connsiteX1316" fmla="*/ 86441 w 860554"/>
                <a:gd name="connsiteY1316" fmla="*/ 110694 h 897926"/>
                <a:gd name="connsiteX1317" fmla="*/ 86613 w 860554"/>
                <a:gd name="connsiteY1317" fmla="*/ 105069 h 897926"/>
                <a:gd name="connsiteX1318" fmla="*/ 86699 w 860554"/>
                <a:gd name="connsiteY1318" fmla="*/ 102205 h 897926"/>
                <a:gd name="connsiteX1319" fmla="*/ 88202 w 860554"/>
                <a:gd name="connsiteY1319" fmla="*/ 102041 h 897926"/>
                <a:gd name="connsiteX1320" fmla="*/ 89524 w 860554"/>
                <a:gd name="connsiteY1320" fmla="*/ 101963 h 897926"/>
                <a:gd name="connsiteX1321" fmla="*/ 90908 w 860554"/>
                <a:gd name="connsiteY1321" fmla="*/ 101767 h 897926"/>
                <a:gd name="connsiteX1322" fmla="*/ 92113 w 860554"/>
                <a:gd name="connsiteY1322" fmla="*/ 101571 h 897926"/>
                <a:gd name="connsiteX1323" fmla="*/ 93224 w 860554"/>
                <a:gd name="connsiteY1323" fmla="*/ 101157 h 897926"/>
                <a:gd name="connsiteX1324" fmla="*/ 94053 w 860554"/>
                <a:gd name="connsiteY1324" fmla="*/ 100648 h 897926"/>
                <a:gd name="connsiteX1325" fmla="*/ 95039 w 860554"/>
                <a:gd name="connsiteY1325" fmla="*/ 100320 h 897926"/>
                <a:gd name="connsiteX1326" fmla="*/ 95814 w 860554"/>
                <a:gd name="connsiteY1326" fmla="*/ 100437 h 897926"/>
                <a:gd name="connsiteX1327" fmla="*/ 96588 w 860554"/>
                <a:gd name="connsiteY1327" fmla="*/ 99983 h 897926"/>
                <a:gd name="connsiteX1328" fmla="*/ 97441 w 860554"/>
                <a:gd name="connsiteY1328" fmla="*/ 99553 h 897926"/>
                <a:gd name="connsiteX1329" fmla="*/ 98270 w 860554"/>
                <a:gd name="connsiteY1329" fmla="*/ 99201 h 897926"/>
                <a:gd name="connsiteX1330" fmla="*/ 99475 w 860554"/>
                <a:gd name="connsiteY1330" fmla="*/ 98904 h 897926"/>
                <a:gd name="connsiteX1331" fmla="*/ 100602 w 860554"/>
                <a:gd name="connsiteY1331" fmla="*/ 99592 h 897926"/>
                <a:gd name="connsiteX1332" fmla="*/ 101235 w 860554"/>
                <a:gd name="connsiteY1332" fmla="*/ 100281 h 897926"/>
                <a:gd name="connsiteX1333" fmla="*/ 101971 w 860554"/>
                <a:gd name="connsiteY1333" fmla="*/ 100609 h 897926"/>
                <a:gd name="connsiteX1334" fmla="*/ 102659 w 860554"/>
                <a:gd name="connsiteY1334" fmla="*/ 100531 h 897926"/>
                <a:gd name="connsiteX1335" fmla="*/ 103136 w 860554"/>
                <a:gd name="connsiteY1335" fmla="*/ 100594 h 897926"/>
                <a:gd name="connsiteX1336" fmla="*/ 103629 w 860554"/>
                <a:gd name="connsiteY1336" fmla="*/ 101141 h 897926"/>
                <a:gd name="connsiteX1337" fmla="*/ 104263 w 860554"/>
                <a:gd name="connsiteY1337" fmla="*/ 101180 h 897926"/>
                <a:gd name="connsiteX1338" fmla="*/ 105170 w 860554"/>
                <a:gd name="connsiteY1338" fmla="*/ 101079 h 897926"/>
                <a:gd name="connsiteX1339" fmla="*/ 106023 w 860554"/>
                <a:gd name="connsiteY1339" fmla="*/ 100961 h 897926"/>
                <a:gd name="connsiteX1340" fmla="*/ 106414 w 860554"/>
                <a:gd name="connsiteY1340" fmla="*/ 100797 h 897926"/>
                <a:gd name="connsiteX1341" fmla="*/ 106477 w 860554"/>
                <a:gd name="connsiteY1341" fmla="*/ 100445 h 897926"/>
                <a:gd name="connsiteX1342" fmla="*/ 106258 w 860554"/>
                <a:gd name="connsiteY1342" fmla="*/ 99835 h 897926"/>
                <a:gd name="connsiteX1343" fmla="*/ 105961 w 860554"/>
                <a:gd name="connsiteY1343" fmla="*/ 99264 h 897926"/>
                <a:gd name="connsiteX1344" fmla="*/ 106195 w 860554"/>
                <a:gd name="connsiteY1344" fmla="*/ 98380 h 897926"/>
                <a:gd name="connsiteX1345" fmla="*/ 106219 w 860554"/>
                <a:gd name="connsiteY1345" fmla="*/ 97316 h 897926"/>
                <a:gd name="connsiteX1346" fmla="*/ 106258 w 860554"/>
                <a:gd name="connsiteY1346" fmla="*/ 95962 h 897926"/>
                <a:gd name="connsiteX1347" fmla="*/ 105585 w 860554"/>
                <a:gd name="connsiteY1347" fmla="*/ 95211 h 897926"/>
                <a:gd name="connsiteX1348" fmla="*/ 104912 w 860554"/>
                <a:gd name="connsiteY1348" fmla="*/ 93795 h 897926"/>
                <a:gd name="connsiteX1349" fmla="*/ 104161 w 860554"/>
                <a:gd name="connsiteY1349" fmla="*/ 92653 h 897926"/>
                <a:gd name="connsiteX1350" fmla="*/ 102996 w 860554"/>
                <a:gd name="connsiteY1350" fmla="*/ 91886 h 897926"/>
                <a:gd name="connsiteX1351" fmla="*/ 101908 w 860554"/>
                <a:gd name="connsiteY1351" fmla="*/ 91589 h 897926"/>
                <a:gd name="connsiteX1352" fmla="*/ 101001 w 860554"/>
                <a:gd name="connsiteY1352" fmla="*/ 92066 h 897926"/>
                <a:gd name="connsiteX1353" fmla="*/ 100156 w 860554"/>
                <a:gd name="connsiteY1353" fmla="*/ 92144 h 897926"/>
                <a:gd name="connsiteX1354" fmla="*/ 99522 w 860554"/>
                <a:gd name="connsiteY1354" fmla="*/ 91714 h 897926"/>
                <a:gd name="connsiteX1355" fmla="*/ 98497 w 860554"/>
                <a:gd name="connsiteY1355" fmla="*/ 91698 h 897926"/>
                <a:gd name="connsiteX1356" fmla="*/ 97386 w 860554"/>
                <a:gd name="connsiteY1356" fmla="*/ 91557 h 897926"/>
                <a:gd name="connsiteX1357" fmla="*/ 96221 w 860554"/>
                <a:gd name="connsiteY1357" fmla="*/ 91393 h 897926"/>
                <a:gd name="connsiteX1358" fmla="*/ 94108 w 860554"/>
                <a:gd name="connsiteY1358" fmla="*/ 91706 h 897926"/>
                <a:gd name="connsiteX1359" fmla="*/ 93357 w 860554"/>
                <a:gd name="connsiteY1359" fmla="*/ 91323 h 897926"/>
                <a:gd name="connsiteX1360" fmla="*/ 92332 w 860554"/>
                <a:gd name="connsiteY1360" fmla="*/ 91284 h 897926"/>
                <a:gd name="connsiteX1361" fmla="*/ 91143 w 860554"/>
                <a:gd name="connsiteY1361" fmla="*/ 91698 h 897926"/>
                <a:gd name="connsiteX1362" fmla="*/ 91174 w 860554"/>
                <a:gd name="connsiteY1362" fmla="*/ 86261 h 897926"/>
                <a:gd name="connsiteX1363" fmla="*/ 91206 w 860554"/>
                <a:gd name="connsiteY1363" fmla="*/ 81137 h 897926"/>
                <a:gd name="connsiteX1364" fmla="*/ 91221 w 860554"/>
                <a:gd name="connsiteY1364" fmla="*/ 77538 h 897926"/>
                <a:gd name="connsiteX1365" fmla="*/ 92285 w 860554"/>
                <a:gd name="connsiteY1365" fmla="*/ 77616 h 897926"/>
                <a:gd name="connsiteX1366" fmla="*/ 93607 w 860554"/>
                <a:gd name="connsiteY1366" fmla="*/ 76967 h 897926"/>
                <a:gd name="connsiteX1367" fmla="*/ 95571 w 860554"/>
                <a:gd name="connsiteY1367" fmla="*/ 76865 h 897926"/>
                <a:gd name="connsiteX1368" fmla="*/ 97081 w 860554"/>
                <a:gd name="connsiteY1368" fmla="*/ 76184 h 897926"/>
                <a:gd name="connsiteX1369" fmla="*/ 97926 w 860554"/>
                <a:gd name="connsiteY1369" fmla="*/ 76130 h 897926"/>
                <a:gd name="connsiteX1370" fmla="*/ 99522 w 860554"/>
                <a:gd name="connsiteY1370" fmla="*/ 76458 h 897926"/>
                <a:gd name="connsiteX1371" fmla="*/ 101188 w 860554"/>
                <a:gd name="connsiteY1371" fmla="*/ 77162 h 897926"/>
                <a:gd name="connsiteX1372" fmla="*/ 102823 w 860554"/>
                <a:gd name="connsiteY1372" fmla="*/ 77264 h 897926"/>
                <a:gd name="connsiteX1373" fmla="*/ 107111 w 860554"/>
                <a:gd name="connsiteY1373" fmla="*/ 77264 h 897926"/>
                <a:gd name="connsiteX1374" fmla="*/ 111742 w 860554"/>
                <a:gd name="connsiteY1374" fmla="*/ 77264 h 897926"/>
                <a:gd name="connsiteX1375" fmla="*/ 116898 w 860554"/>
                <a:gd name="connsiteY1375" fmla="*/ 77264 h 897926"/>
                <a:gd name="connsiteX1376" fmla="*/ 122061 w 860554"/>
                <a:gd name="connsiteY1376" fmla="*/ 77264 h 897926"/>
                <a:gd name="connsiteX1377" fmla="*/ 126536 w 860554"/>
                <a:gd name="connsiteY1377" fmla="*/ 77264 h 897926"/>
                <a:gd name="connsiteX1378" fmla="*/ 127921 w 860554"/>
                <a:gd name="connsiteY1378" fmla="*/ 77303 h 897926"/>
                <a:gd name="connsiteX1379" fmla="*/ 127115 w 860554"/>
                <a:gd name="connsiteY1379" fmla="*/ 76106 h 897926"/>
                <a:gd name="connsiteX1380" fmla="*/ 126176 w 860554"/>
                <a:gd name="connsiteY1380" fmla="*/ 74557 h 897926"/>
                <a:gd name="connsiteX1381" fmla="*/ 126536 w 860554"/>
                <a:gd name="connsiteY1381" fmla="*/ 73337 h 897926"/>
                <a:gd name="connsiteX1382" fmla="*/ 126998 w 860554"/>
                <a:gd name="connsiteY1382" fmla="*/ 72108 h 897926"/>
                <a:gd name="connsiteX1383" fmla="*/ 127538 w 860554"/>
                <a:gd name="connsiteY1383" fmla="*/ 71467 h 897926"/>
                <a:gd name="connsiteX1384" fmla="*/ 128930 w 860554"/>
                <a:gd name="connsiteY1384" fmla="*/ 72148 h 897926"/>
                <a:gd name="connsiteX1385" fmla="*/ 130096 w 860554"/>
                <a:gd name="connsiteY1385" fmla="*/ 74236 h 897926"/>
                <a:gd name="connsiteX1386" fmla="*/ 131066 w 860554"/>
                <a:gd name="connsiteY1386" fmla="*/ 75809 h 897926"/>
                <a:gd name="connsiteX1387" fmla="*/ 132013 w 860554"/>
                <a:gd name="connsiteY1387" fmla="*/ 76584 h 897926"/>
                <a:gd name="connsiteX1388" fmla="*/ 133186 w 860554"/>
                <a:gd name="connsiteY1388" fmla="*/ 76670 h 897926"/>
                <a:gd name="connsiteX1389" fmla="*/ 134516 w 860554"/>
                <a:gd name="connsiteY1389" fmla="*/ 76404 h 897926"/>
                <a:gd name="connsiteX1390" fmla="*/ 135846 w 860554"/>
                <a:gd name="connsiteY1390" fmla="*/ 75754 h 897926"/>
                <a:gd name="connsiteX1391" fmla="*/ 138115 w 860554"/>
                <a:gd name="connsiteY1391" fmla="*/ 72875 h 897926"/>
                <a:gd name="connsiteX1392" fmla="*/ 140368 w 860554"/>
                <a:gd name="connsiteY1392" fmla="*/ 70411 h 897926"/>
                <a:gd name="connsiteX1393" fmla="*/ 141534 w 860554"/>
                <a:gd name="connsiteY1393" fmla="*/ 69581 h 897926"/>
                <a:gd name="connsiteX1394" fmla="*/ 142770 w 860554"/>
                <a:gd name="connsiteY1394" fmla="*/ 68823 h 897926"/>
                <a:gd name="connsiteX1395" fmla="*/ 143693 w 860554"/>
                <a:gd name="connsiteY1395" fmla="*/ 68533 h 897926"/>
                <a:gd name="connsiteX1396" fmla="*/ 144953 w 860554"/>
                <a:gd name="connsiteY1396" fmla="*/ 68627 h 897926"/>
                <a:gd name="connsiteX1397" fmla="*/ 146017 w 860554"/>
                <a:gd name="connsiteY1397" fmla="*/ 69300 h 897926"/>
                <a:gd name="connsiteX1398" fmla="*/ 146705 w 860554"/>
                <a:gd name="connsiteY1398" fmla="*/ 70473 h 897926"/>
                <a:gd name="connsiteX1399" fmla="*/ 149224 w 860554"/>
                <a:gd name="connsiteY1399" fmla="*/ 74557 h 897926"/>
                <a:gd name="connsiteX1400" fmla="*/ 151125 w 860554"/>
                <a:gd name="connsiteY1400" fmla="*/ 77640 h 897926"/>
                <a:gd name="connsiteX1401" fmla="*/ 151767 w 860554"/>
                <a:gd name="connsiteY1401" fmla="*/ 79564 h 897926"/>
                <a:gd name="connsiteX1402" fmla="*/ 151806 w 860554"/>
                <a:gd name="connsiteY1402" fmla="*/ 84258 h 897926"/>
                <a:gd name="connsiteX1403" fmla="*/ 151689 w 860554"/>
                <a:gd name="connsiteY1403" fmla="*/ 88413 h 897926"/>
                <a:gd name="connsiteX1404" fmla="*/ 151939 w 860554"/>
                <a:gd name="connsiteY1404" fmla="*/ 88952 h 897926"/>
                <a:gd name="connsiteX1405" fmla="*/ 152314 w 860554"/>
                <a:gd name="connsiteY1405" fmla="*/ 89109 h 897926"/>
                <a:gd name="connsiteX1406" fmla="*/ 156469 w 860554"/>
                <a:gd name="connsiteY1406" fmla="*/ 88131 h 897926"/>
                <a:gd name="connsiteX1407" fmla="*/ 162109 w 860554"/>
                <a:gd name="connsiteY1407" fmla="*/ 93169 h 897926"/>
                <a:gd name="connsiteX1408" fmla="*/ 166279 w 860554"/>
                <a:gd name="connsiteY1408" fmla="*/ 96893 h 897926"/>
                <a:gd name="connsiteX1409" fmla="*/ 168079 w 860554"/>
                <a:gd name="connsiteY1409" fmla="*/ 98082 h 897926"/>
                <a:gd name="connsiteX1410" fmla="*/ 169080 w 860554"/>
                <a:gd name="connsiteY1410" fmla="*/ 98411 h 897926"/>
                <a:gd name="connsiteX1411" fmla="*/ 171505 w 860554"/>
                <a:gd name="connsiteY1411" fmla="*/ 98161 h 897926"/>
                <a:gd name="connsiteX1412" fmla="*/ 174384 w 860554"/>
                <a:gd name="connsiteY1412" fmla="*/ 97675 h 897926"/>
                <a:gd name="connsiteX1413" fmla="*/ 175785 w 860554"/>
                <a:gd name="connsiteY1413" fmla="*/ 97144 h 897926"/>
                <a:gd name="connsiteX1414" fmla="*/ 177334 w 860554"/>
                <a:gd name="connsiteY1414" fmla="*/ 95978 h 897926"/>
                <a:gd name="connsiteX1415" fmla="*/ 179845 w 860554"/>
                <a:gd name="connsiteY1415" fmla="*/ 94358 h 897926"/>
                <a:gd name="connsiteX1416" fmla="*/ 181895 w 860554"/>
                <a:gd name="connsiteY1416" fmla="*/ 93467 h 897926"/>
                <a:gd name="connsiteX1417" fmla="*/ 182701 w 860554"/>
                <a:gd name="connsiteY1417" fmla="*/ 93349 h 897926"/>
                <a:gd name="connsiteX1418" fmla="*/ 183514 w 860554"/>
                <a:gd name="connsiteY1418" fmla="*/ 93639 h 897926"/>
                <a:gd name="connsiteX1419" fmla="*/ 185243 w 860554"/>
                <a:gd name="connsiteY1419" fmla="*/ 94609 h 897926"/>
                <a:gd name="connsiteX1420" fmla="*/ 186190 w 860554"/>
                <a:gd name="connsiteY1420" fmla="*/ 96408 h 897926"/>
                <a:gd name="connsiteX1421" fmla="*/ 185321 w 860554"/>
                <a:gd name="connsiteY1421" fmla="*/ 98497 h 897926"/>
                <a:gd name="connsiteX1422" fmla="*/ 185470 w 860554"/>
                <a:gd name="connsiteY1422" fmla="*/ 99796 h 897926"/>
                <a:gd name="connsiteX1423" fmla="*/ 187285 w 860554"/>
                <a:gd name="connsiteY1423" fmla="*/ 99725 h 897926"/>
                <a:gd name="connsiteX1424" fmla="*/ 188740 w 860554"/>
                <a:gd name="connsiteY1424" fmla="*/ 97566 h 897926"/>
                <a:gd name="connsiteX1425" fmla="*/ 189757 w 860554"/>
                <a:gd name="connsiteY1425" fmla="*/ 95860 h 897926"/>
                <a:gd name="connsiteX1426" fmla="*/ 191885 w 860554"/>
                <a:gd name="connsiteY1426" fmla="*/ 94476 h 897926"/>
                <a:gd name="connsiteX1427" fmla="*/ 193959 w 860554"/>
                <a:gd name="connsiteY1427" fmla="*/ 92512 h 897926"/>
                <a:gd name="connsiteX1428" fmla="*/ 195406 w 860554"/>
                <a:gd name="connsiteY1428" fmla="*/ 90634 h 897926"/>
                <a:gd name="connsiteX1429" fmla="*/ 197104 w 860554"/>
                <a:gd name="connsiteY1429" fmla="*/ 89539 h 897926"/>
                <a:gd name="connsiteX1430" fmla="*/ 199662 w 860554"/>
                <a:gd name="connsiteY1430" fmla="*/ 88201 h 897926"/>
                <a:gd name="connsiteX1431" fmla="*/ 201688 w 860554"/>
                <a:gd name="connsiteY1431" fmla="*/ 87388 h 897926"/>
                <a:gd name="connsiteX1432" fmla="*/ 203581 w 860554"/>
                <a:gd name="connsiteY1432" fmla="*/ 87474 h 897926"/>
                <a:gd name="connsiteX1433" fmla="*/ 204990 w 860554"/>
                <a:gd name="connsiteY1433" fmla="*/ 86590 h 897926"/>
                <a:gd name="connsiteX1434" fmla="*/ 206812 w 860554"/>
                <a:gd name="connsiteY1434" fmla="*/ 84931 h 897926"/>
                <a:gd name="connsiteX1435" fmla="*/ 208088 w 860554"/>
                <a:gd name="connsiteY1435" fmla="*/ 83601 h 897926"/>
                <a:gd name="connsiteX1436" fmla="*/ 208972 w 860554"/>
                <a:gd name="connsiteY1436" fmla="*/ 83124 h 897926"/>
                <a:gd name="connsiteX1437" fmla="*/ 210748 w 860554"/>
                <a:gd name="connsiteY1437" fmla="*/ 83257 h 897926"/>
                <a:gd name="connsiteX1438" fmla="*/ 212962 w 860554"/>
                <a:gd name="connsiteY1438" fmla="*/ 83077 h 897926"/>
                <a:gd name="connsiteX1439" fmla="*/ 215137 w 860554"/>
                <a:gd name="connsiteY1439" fmla="*/ 81458 h 897926"/>
                <a:gd name="connsiteX1440" fmla="*/ 217116 w 860554"/>
                <a:gd name="connsiteY1440" fmla="*/ 79502 h 897926"/>
                <a:gd name="connsiteX1441" fmla="*/ 218164 w 860554"/>
                <a:gd name="connsiteY1441" fmla="*/ 76200 h 897926"/>
                <a:gd name="connsiteX1442" fmla="*/ 218853 w 860554"/>
                <a:gd name="connsiteY1442" fmla="*/ 73274 h 897926"/>
                <a:gd name="connsiteX1443" fmla="*/ 219447 w 860554"/>
                <a:gd name="connsiteY1443" fmla="*/ 72680 h 897926"/>
                <a:gd name="connsiteX1444" fmla="*/ 220167 w 860554"/>
                <a:gd name="connsiteY1444" fmla="*/ 72210 h 897926"/>
                <a:gd name="connsiteX1445" fmla="*/ 221012 w 860554"/>
                <a:gd name="connsiteY1445" fmla="*/ 71905 h 897926"/>
                <a:gd name="connsiteX1446" fmla="*/ 223046 w 860554"/>
                <a:gd name="connsiteY1446" fmla="*/ 71694 h 897926"/>
                <a:gd name="connsiteX1447" fmla="*/ 226614 w 860554"/>
                <a:gd name="connsiteY1447" fmla="*/ 70137 h 897926"/>
                <a:gd name="connsiteX1448" fmla="*/ 229070 w 860554"/>
                <a:gd name="connsiteY1448" fmla="*/ 68557 h 897926"/>
                <a:gd name="connsiteX1449" fmla="*/ 231402 w 860554"/>
                <a:gd name="connsiteY1449" fmla="*/ 68220 h 897926"/>
                <a:gd name="connsiteX1450" fmla="*/ 232090 w 860554"/>
                <a:gd name="connsiteY1450" fmla="*/ 67798 h 897926"/>
                <a:gd name="connsiteX1451" fmla="*/ 232935 w 860554"/>
                <a:gd name="connsiteY1451" fmla="*/ 66335 h 897926"/>
                <a:gd name="connsiteX1452" fmla="*/ 233357 w 860554"/>
                <a:gd name="connsiteY1452" fmla="*/ 63761 h 897926"/>
                <a:gd name="connsiteX1453" fmla="*/ 233037 w 860554"/>
                <a:gd name="connsiteY1453" fmla="*/ 62204 h 897926"/>
                <a:gd name="connsiteX1454" fmla="*/ 228749 w 860554"/>
                <a:gd name="connsiteY1454" fmla="*/ 61719 h 897926"/>
                <a:gd name="connsiteX1455" fmla="*/ 225941 w 860554"/>
                <a:gd name="connsiteY1455" fmla="*/ 61719 h 897926"/>
                <a:gd name="connsiteX1456" fmla="*/ 221294 w 860554"/>
                <a:gd name="connsiteY1456" fmla="*/ 61320 h 897926"/>
                <a:gd name="connsiteX1457" fmla="*/ 219080 w 860554"/>
                <a:gd name="connsiteY1457" fmla="*/ 60678 h 897926"/>
                <a:gd name="connsiteX1458" fmla="*/ 218603 w 860554"/>
                <a:gd name="connsiteY1458" fmla="*/ 60232 h 897926"/>
                <a:gd name="connsiteX1459" fmla="*/ 218555 w 860554"/>
                <a:gd name="connsiteY1459" fmla="*/ 59740 h 897926"/>
                <a:gd name="connsiteX1460" fmla="*/ 219001 w 860554"/>
                <a:gd name="connsiteY1460" fmla="*/ 58621 h 897926"/>
                <a:gd name="connsiteX1461" fmla="*/ 219432 w 860554"/>
                <a:gd name="connsiteY1461" fmla="*/ 56532 h 897926"/>
                <a:gd name="connsiteX1462" fmla="*/ 218798 w 860554"/>
                <a:gd name="connsiteY1462" fmla="*/ 53700 h 897926"/>
                <a:gd name="connsiteX1463" fmla="*/ 216482 w 860554"/>
                <a:gd name="connsiteY1463" fmla="*/ 49264 h 897926"/>
                <a:gd name="connsiteX1464" fmla="*/ 214831 w 860554"/>
                <a:gd name="connsiteY1464" fmla="*/ 44899 h 897926"/>
                <a:gd name="connsiteX1465" fmla="*/ 214612 w 860554"/>
                <a:gd name="connsiteY1465" fmla="*/ 41855 h 897926"/>
                <a:gd name="connsiteX1466" fmla="*/ 214652 w 860554"/>
                <a:gd name="connsiteY1466" fmla="*/ 38640 h 897926"/>
                <a:gd name="connsiteX1467" fmla="*/ 214785 w 860554"/>
                <a:gd name="connsiteY1467" fmla="*/ 36535 h 897926"/>
                <a:gd name="connsiteX1468" fmla="*/ 213595 w 860554"/>
                <a:gd name="connsiteY1468" fmla="*/ 34892 h 897926"/>
                <a:gd name="connsiteX1469" fmla="*/ 207172 w 860554"/>
                <a:gd name="connsiteY1469" fmla="*/ 29706 h 897926"/>
                <a:gd name="connsiteX1470" fmla="*/ 204950 w 860554"/>
                <a:gd name="connsiteY1470" fmla="*/ 27257 h 897926"/>
                <a:gd name="connsiteX1471" fmla="*/ 204215 w 860554"/>
                <a:gd name="connsiteY1471" fmla="*/ 25559 h 897926"/>
                <a:gd name="connsiteX1472" fmla="*/ 201680 w 860554"/>
                <a:gd name="connsiteY1472" fmla="*/ 22437 h 897926"/>
                <a:gd name="connsiteX1473" fmla="*/ 202322 w 860554"/>
                <a:gd name="connsiteY1473" fmla="*/ 21475 h 897926"/>
                <a:gd name="connsiteX1474" fmla="*/ 203785 w 860554"/>
                <a:gd name="connsiteY1474" fmla="*/ 21507 h 897926"/>
                <a:gd name="connsiteX1475" fmla="*/ 205029 w 860554"/>
                <a:gd name="connsiteY1475" fmla="*/ 22320 h 897926"/>
                <a:gd name="connsiteX1476" fmla="*/ 206171 w 860554"/>
                <a:gd name="connsiteY1476" fmla="*/ 24057 h 897926"/>
                <a:gd name="connsiteX1477" fmla="*/ 206985 w 860554"/>
                <a:gd name="connsiteY1477" fmla="*/ 24448 h 897926"/>
                <a:gd name="connsiteX1478" fmla="*/ 208103 w 860554"/>
                <a:gd name="connsiteY1478" fmla="*/ 24448 h 897926"/>
                <a:gd name="connsiteX1479" fmla="*/ 214026 w 860554"/>
                <a:gd name="connsiteY1479" fmla="*/ 24440 h 897926"/>
                <a:gd name="connsiteX1480" fmla="*/ 215410 w 860554"/>
                <a:gd name="connsiteY1480" fmla="*/ 24738 h 897926"/>
                <a:gd name="connsiteX1481" fmla="*/ 216247 w 860554"/>
                <a:gd name="connsiteY1481" fmla="*/ 25324 h 897926"/>
                <a:gd name="connsiteX1482" fmla="*/ 216959 w 860554"/>
                <a:gd name="connsiteY1482" fmla="*/ 26052 h 897926"/>
                <a:gd name="connsiteX1483" fmla="*/ 218024 w 860554"/>
                <a:gd name="connsiteY1483" fmla="*/ 28078 h 897926"/>
                <a:gd name="connsiteX1484" fmla="*/ 219166 w 860554"/>
                <a:gd name="connsiteY1484" fmla="*/ 29064 h 897926"/>
                <a:gd name="connsiteX1485" fmla="*/ 221513 w 860554"/>
                <a:gd name="connsiteY1485" fmla="*/ 29033 h 897926"/>
                <a:gd name="connsiteX1486" fmla="*/ 225190 w 860554"/>
                <a:gd name="connsiteY1486" fmla="*/ 28994 h 897926"/>
                <a:gd name="connsiteX1487" fmla="*/ 227255 w 860554"/>
                <a:gd name="connsiteY1487" fmla="*/ 28814 h 897926"/>
                <a:gd name="connsiteX1488" fmla="*/ 228491 w 860554"/>
                <a:gd name="connsiteY1488" fmla="*/ 29377 h 897926"/>
                <a:gd name="connsiteX1489" fmla="*/ 230025 w 860554"/>
                <a:gd name="connsiteY1489" fmla="*/ 29846 h 897926"/>
                <a:gd name="connsiteX1490" fmla="*/ 233256 w 860554"/>
                <a:gd name="connsiteY1490" fmla="*/ 28767 h 897926"/>
                <a:gd name="connsiteX1491" fmla="*/ 234155 w 860554"/>
                <a:gd name="connsiteY1491" fmla="*/ 28743 h 897926"/>
                <a:gd name="connsiteX1492" fmla="*/ 235126 w 860554"/>
                <a:gd name="connsiteY1492" fmla="*/ 29220 h 897926"/>
                <a:gd name="connsiteX1493" fmla="*/ 238607 w 860554"/>
                <a:gd name="connsiteY1493" fmla="*/ 32843 h 897926"/>
                <a:gd name="connsiteX1494" fmla="*/ 240602 w 860554"/>
                <a:gd name="connsiteY1494" fmla="*/ 34368 h 897926"/>
                <a:gd name="connsiteX1495" fmla="*/ 242284 w 860554"/>
                <a:gd name="connsiteY1495" fmla="*/ 36394 h 897926"/>
                <a:gd name="connsiteX1496" fmla="*/ 244733 w 860554"/>
                <a:gd name="connsiteY1496" fmla="*/ 36402 h 897926"/>
                <a:gd name="connsiteX1497" fmla="*/ 246767 w 860554"/>
                <a:gd name="connsiteY1497" fmla="*/ 34666 h 897926"/>
                <a:gd name="connsiteX1498" fmla="*/ 247307 w 860554"/>
                <a:gd name="connsiteY1498" fmla="*/ 28821 h 897926"/>
                <a:gd name="connsiteX1499" fmla="*/ 247917 w 860554"/>
                <a:gd name="connsiteY1499" fmla="*/ 27124 h 897926"/>
                <a:gd name="connsiteX1500" fmla="*/ 248942 w 860554"/>
                <a:gd name="connsiteY1500" fmla="*/ 26646 h 897926"/>
                <a:gd name="connsiteX1501" fmla="*/ 250162 w 860554"/>
                <a:gd name="connsiteY1501" fmla="*/ 26592 h 897926"/>
                <a:gd name="connsiteX1502" fmla="*/ 251610 w 860554"/>
                <a:gd name="connsiteY1502" fmla="*/ 25676 h 897926"/>
                <a:gd name="connsiteX1503" fmla="*/ 253174 w 860554"/>
                <a:gd name="connsiteY1503" fmla="*/ 24487 h 897926"/>
                <a:gd name="connsiteX1504" fmla="*/ 254535 w 860554"/>
                <a:gd name="connsiteY1504" fmla="*/ 24088 h 897926"/>
                <a:gd name="connsiteX1505" fmla="*/ 260192 w 860554"/>
                <a:gd name="connsiteY1505" fmla="*/ 25363 h 897926"/>
                <a:gd name="connsiteX1506" fmla="*/ 261764 w 860554"/>
                <a:gd name="connsiteY1506" fmla="*/ 24753 h 897926"/>
                <a:gd name="connsiteX1507" fmla="*/ 267491 w 860554"/>
                <a:gd name="connsiteY1507" fmla="*/ 23212 h 897926"/>
                <a:gd name="connsiteX1508" fmla="*/ 273343 w 860554"/>
                <a:gd name="connsiteY1508" fmla="*/ 21225 h 897926"/>
                <a:gd name="connsiteX1509" fmla="*/ 274986 w 860554"/>
                <a:gd name="connsiteY1509" fmla="*/ 18721 h 897926"/>
                <a:gd name="connsiteX1510" fmla="*/ 277435 w 860554"/>
                <a:gd name="connsiteY1510" fmla="*/ 18048 h 897926"/>
                <a:gd name="connsiteX1511" fmla="*/ 279359 w 860554"/>
                <a:gd name="connsiteY1511" fmla="*/ 16218 h 897926"/>
                <a:gd name="connsiteX1512" fmla="*/ 280908 w 860554"/>
                <a:gd name="connsiteY1512" fmla="*/ 16406 h 897926"/>
                <a:gd name="connsiteX1513" fmla="*/ 283255 w 860554"/>
                <a:gd name="connsiteY1513" fmla="*/ 16484 h 897926"/>
                <a:gd name="connsiteX1514" fmla="*/ 284710 w 860554"/>
                <a:gd name="connsiteY1514" fmla="*/ 16163 h 897926"/>
                <a:gd name="connsiteX1515" fmla="*/ 285446 w 860554"/>
                <a:gd name="connsiteY1515" fmla="*/ 15819 h 897926"/>
                <a:gd name="connsiteX1516" fmla="*/ 286252 w 860554"/>
                <a:gd name="connsiteY1516" fmla="*/ 14958 h 897926"/>
                <a:gd name="connsiteX1517" fmla="*/ 287574 w 860554"/>
                <a:gd name="connsiteY1517" fmla="*/ 12510 h 897926"/>
                <a:gd name="connsiteX1518" fmla="*/ 289178 w 860554"/>
                <a:gd name="connsiteY1518" fmla="*/ 11579 h 897926"/>
                <a:gd name="connsiteX1519" fmla="*/ 291188 w 860554"/>
                <a:gd name="connsiteY1519" fmla="*/ 10593 h 897926"/>
                <a:gd name="connsiteX1520" fmla="*/ 292565 w 860554"/>
                <a:gd name="connsiteY1520" fmla="*/ 9435 h 897926"/>
                <a:gd name="connsiteX1521" fmla="*/ 293700 w 860554"/>
                <a:gd name="connsiteY1521" fmla="*/ 8003 h 897926"/>
                <a:gd name="connsiteX1522" fmla="*/ 294224 w 860554"/>
                <a:gd name="connsiteY1522" fmla="*/ 6759 h 897926"/>
                <a:gd name="connsiteX1523" fmla="*/ 294208 w 860554"/>
                <a:gd name="connsiteY1523" fmla="*/ 5774 h 897926"/>
                <a:gd name="connsiteX1524" fmla="*/ 293543 w 860554"/>
                <a:gd name="connsiteY1524" fmla="*/ 3857 h 897926"/>
                <a:gd name="connsiteX1525" fmla="*/ 292729 w 860554"/>
                <a:gd name="connsiteY1525" fmla="*/ 2058 h 897926"/>
                <a:gd name="connsiteX1526" fmla="*/ 291853 w 860554"/>
                <a:gd name="connsiteY1526" fmla="*/ 1463 h 897926"/>
                <a:gd name="connsiteX1527" fmla="*/ 291196 w 860554"/>
                <a:gd name="connsiteY1527" fmla="*/ 1236 h 897926"/>
                <a:gd name="connsiteX1528" fmla="*/ 293191 w 860554"/>
                <a:gd name="connsiteY1528" fmla="*/ 813 h 897926"/>
                <a:gd name="connsiteX1529" fmla="*/ 294834 w 860554"/>
                <a:gd name="connsiteY1529" fmla="*/ 1447 h 897926"/>
                <a:gd name="connsiteX1530" fmla="*/ 297400 w 860554"/>
                <a:gd name="connsiteY1530" fmla="*/ 1541 h 897926"/>
                <a:gd name="connsiteX1531" fmla="*/ 298519 w 860554"/>
                <a:gd name="connsiteY1531" fmla="*/ 1056 h 897926"/>
                <a:gd name="connsiteX1532" fmla="*/ 300138 w 860554"/>
                <a:gd name="connsiteY1532" fmla="*/ 1291 h 897926"/>
                <a:gd name="connsiteX1533" fmla="*/ 302188 w 860554"/>
                <a:gd name="connsiteY1533" fmla="*/ 0 h 897926"/>
                <a:gd name="connsiteX1534" fmla="*/ 303502 w 860554"/>
                <a:gd name="connsiteY1534" fmla="*/ 422 h 897926"/>
                <a:gd name="connsiteX1535" fmla="*/ 304371 w 860554"/>
                <a:gd name="connsiteY1535" fmla="*/ 422 h 897926"/>
                <a:gd name="connsiteX1536" fmla="*/ 305161 w 860554"/>
                <a:gd name="connsiteY1536" fmla="*/ 1400 h 897926"/>
                <a:gd name="connsiteX1537" fmla="*/ 305779 w 860554"/>
                <a:gd name="connsiteY1537" fmla="*/ 2503 h 897926"/>
                <a:gd name="connsiteX1538" fmla="*/ 307696 w 860554"/>
                <a:gd name="connsiteY1538" fmla="*/ 3841 h 897926"/>
                <a:gd name="connsiteX1539" fmla="*/ 307508 w 860554"/>
                <a:gd name="connsiteY1539" fmla="*/ 5875 h 897926"/>
                <a:gd name="connsiteX1540" fmla="*/ 307156 w 860554"/>
                <a:gd name="connsiteY1540" fmla="*/ 7675 h 897926"/>
                <a:gd name="connsiteX1541" fmla="*/ 306906 w 860554"/>
                <a:gd name="connsiteY1541" fmla="*/ 9756 h 897926"/>
                <a:gd name="connsiteX1542" fmla="*/ 306796 w 860554"/>
                <a:gd name="connsiteY1542" fmla="*/ 11336 h 897926"/>
                <a:gd name="connsiteX1543" fmla="*/ 305982 w 860554"/>
                <a:gd name="connsiteY1543" fmla="*/ 12955 h 897926"/>
                <a:gd name="connsiteX1544" fmla="*/ 304762 w 860554"/>
                <a:gd name="connsiteY1544" fmla="*/ 14466 h 897926"/>
                <a:gd name="connsiteX1545" fmla="*/ 304402 w 860554"/>
                <a:gd name="connsiteY1545" fmla="*/ 15076 h 897926"/>
                <a:gd name="connsiteX1546" fmla="*/ 304230 w 860554"/>
                <a:gd name="connsiteY1546" fmla="*/ 15874 h 897926"/>
                <a:gd name="connsiteX1547" fmla="*/ 305051 w 860554"/>
                <a:gd name="connsiteY1547" fmla="*/ 16359 h 897926"/>
                <a:gd name="connsiteX1548" fmla="*/ 306507 w 860554"/>
                <a:gd name="connsiteY1548" fmla="*/ 16499 h 897926"/>
                <a:gd name="connsiteX1549" fmla="*/ 308322 w 860554"/>
                <a:gd name="connsiteY1549" fmla="*/ 16562 h 897926"/>
                <a:gd name="connsiteX1550" fmla="*/ 309558 w 860554"/>
                <a:gd name="connsiteY1550" fmla="*/ 17031 h 897926"/>
                <a:gd name="connsiteX1551" fmla="*/ 311154 w 860554"/>
                <a:gd name="connsiteY1551" fmla="*/ 17125 h 897926"/>
                <a:gd name="connsiteX1552" fmla="*/ 313078 w 860554"/>
                <a:gd name="connsiteY1552" fmla="*/ 18424 h 897926"/>
                <a:gd name="connsiteX1553" fmla="*/ 314009 w 860554"/>
                <a:gd name="connsiteY1553" fmla="*/ 19206 h 897926"/>
                <a:gd name="connsiteX1554" fmla="*/ 314087 w 860554"/>
                <a:gd name="connsiteY1554" fmla="*/ 19809 h 897926"/>
                <a:gd name="connsiteX1555" fmla="*/ 313477 w 860554"/>
                <a:gd name="connsiteY1555" fmla="*/ 21248 h 897926"/>
                <a:gd name="connsiteX1556" fmla="*/ 313235 w 860554"/>
                <a:gd name="connsiteY1556" fmla="*/ 22578 h 897926"/>
                <a:gd name="connsiteX1557" fmla="*/ 313712 w 860554"/>
                <a:gd name="connsiteY1557" fmla="*/ 23423 h 897926"/>
                <a:gd name="connsiteX1558" fmla="*/ 314275 w 860554"/>
                <a:gd name="connsiteY1558" fmla="*/ 24034 h 897926"/>
                <a:gd name="connsiteX1559" fmla="*/ 315832 w 860554"/>
                <a:gd name="connsiteY1559" fmla="*/ 27038 h 897926"/>
                <a:gd name="connsiteX1560" fmla="*/ 316575 w 860554"/>
                <a:gd name="connsiteY1560" fmla="*/ 28078 h 897926"/>
                <a:gd name="connsiteX1561" fmla="*/ 317201 w 860554"/>
                <a:gd name="connsiteY1561" fmla="*/ 28415 h 897926"/>
                <a:gd name="connsiteX1562" fmla="*/ 317350 w 860554"/>
                <a:gd name="connsiteY1562" fmla="*/ 28994 h 897926"/>
                <a:gd name="connsiteX1563" fmla="*/ 316818 w 860554"/>
                <a:gd name="connsiteY1563" fmla="*/ 30089 h 897926"/>
                <a:gd name="connsiteX1564" fmla="*/ 316176 w 860554"/>
                <a:gd name="connsiteY1564" fmla="*/ 31481 h 897926"/>
                <a:gd name="connsiteX1565" fmla="*/ 314729 w 860554"/>
                <a:gd name="connsiteY1565" fmla="*/ 32944 h 897926"/>
                <a:gd name="connsiteX1566" fmla="*/ 314533 w 860554"/>
                <a:gd name="connsiteY1566" fmla="*/ 34102 h 897926"/>
                <a:gd name="connsiteX1567" fmla="*/ 313383 w 860554"/>
                <a:gd name="connsiteY1567" fmla="*/ 34830 h 897926"/>
                <a:gd name="connsiteX1568" fmla="*/ 310684 w 860554"/>
                <a:gd name="connsiteY1568" fmla="*/ 36559 h 897926"/>
                <a:gd name="connsiteX1569" fmla="*/ 311154 w 860554"/>
                <a:gd name="connsiteY1569" fmla="*/ 39297 h 897926"/>
                <a:gd name="connsiteX1570" fmla="*/ 311247 w 860554"/>
                <a:gd name="connsiteY1570" fmla="*/ 40682 h 897926"/>
                <a:gd name="connsiteX1571" fmla="*/ 311201 w 860554"/>
                <a:gd name="connsiteY1571" fmla="*/ 41761 h 897926"/>
                <a:gd name="connsiteX1572" fmla="*/ 310277 w 860554"/>
                <a:gd name="connsiteY1572" fmla="*/ 43209 h 897926"/>
                <a:gd name="connsiteX1573" fmla="*/ 308681 w 860554"/>
                <a:gd name="connsiteY1573" fmla="*/ 47473 h 897926"/>
                <a:gd name="connsiteX1574" fmla="*/ 308095 w 860554"/>
                <a:gd name="connsiteY1574" fmla="*/ 49601 h 897926"/>
                <a:gd name="connsiteX1575" fmla="*/ 307578 w 860554"/>
                <a:gd name="connsiteY1575" fmla="*/ 54514 h 897926"/>
                <a:gd name="connsiteX1576" fmla="*/ 307610 w 860554"/>
                <a:gd name="connsiteY1576" fmla="*/ 56164 h 897926"/>
                <a:gd name="connsiteX1577" fmla="*/ 308345 w 860554"/>
                <a:gd name="connsiteY1577" fmla="*/ 58378 h 897926"/>
                <a:gd name="connsiteX1578" fmla="*/ 309910 w 860554"/>
                <a:gd name="connsiteY1578" fmla="*/ 63299 h 897926"/>
                <a:gd name="connsiteX1579" fmla="*/ 310801 w 860554"/>
                <a:gd name="connsiteY1579" fmla="*/ 64089 h 897926"/>
                <a:gd name="connsiteX1580" fmla="*/ 312859 w 860554"/>
                <a:gd name="connsiteY1580" fmla="*/ 65240 h 897926"/>
                <a:gd name="connsiteX1581" fmla="*/ 313117 w 860554"/>
                <a:gd name="connsiteY1581" fmla="*/ 68564 h 897926"/>
                <a:gd name="connsiteX1582" fmla="*/ 312937 w 860554"/>
                <a:gd name="connsiteY1582" fmla="*/ 72038 h 897926"/>
                <a:gd name="connsiteX1583" fmla="*/ 312844 w 860554"/>
                <a:gd name="connsiteY1583" fmla="*/ 73384 h 897926"/>
                <a:gd name="connsiteX1584" fmla="*/ 313180 w 860554"/>
                <a:gd name="connsiteY1584" fmla="*/ 73963 h 897926"/>
                <a:gd name="connsiteX1585" fmla="*/ 314103 w 860554"/>
                <a:gd name="connsiteY1585" fmla="*/ 74244 h 897926"/>
                <a:gd name="connsiteX1586" fmla="*/ 314760 w 860554"/>
                <a:gd name="connsiteY1586" fmla="*/ 74659 h 897926"/>
                <a:gd name="connsiteX1587" fmla="*/ 314862 w 860554"/>
                <a:gd name="connsiteY1587" fmla="*/ 75684 h 897926"/>
                <a:gd name="connsiteX1588" fmla="*/ 314799 w 860554"/>
                <a:gd name="connsiteY1588" fmla="*/ 76756 h 897926"/>
                <a:gd name="connsiteX1589" fmla="*/ 316333 w 860554"/>
                <a:gd name="connsiteY1589" fmla="*/ 77374 h 897926"/>
                <a:gd name="connsiteX1590" fmla="*/ 317671 w 860554"/>
                <a:gd name="connsiteY1590" fmla="*/ 77765 h 897926"/>
                <a:gd name="connsiteX1591" fmla="*/ 318907 w 860554"/>
                <a:gd name="connsiteY1591" fmla="*/ 79236 h 897926"/>
                <a:gd name="connsiteX1592" fmla="*/ 321136 w 860554"/>
                <a:gd name="connsiteY1592" fmla="*/ 81528 h 897926"/>
                <a:gd name="connsiteX1593" fmla="*/ 322028 w 860554"/>
                <a:gd name="connsiteY1593" fmla="*/ 81950 h 897926"/>
                <a:gd name="connsiteX1594" fmla="*/ 322474 w 860554"/>
                <a:gd name="connsiteY1594" fmla="*/ 82897 h 897926"/>
                <a:gd name="connsiteX1595" fmla="*/ 324360 w 860554"/>
                <a:gd name="connsiteY1595" fmla="*/ 84829 h 897926"/>
                <a:gd name="connsiteX1596" fmla="*/ 327231 w 860554"/>
                <a:gd name="connsiteY1596" fmla="*/ 85533 h 897926"/>
                <a:gd name="connsiteX1597" fmla="*/ 330125 w 860554"/>
                <a:gd name="connsiteY1597" fmla="*/ 86386 h 897926"/>
                <a:gd name="connsiteX1598" fmla="*/ 331268 w 860554"/>
                <a:gd name="connsiteY1598" fmla="*/ 87599 h 897926"/>
                <a:gd name="connsiteX1599" fmla="*/ 332457 w 860554"/>
                <a:gd name="connsiteY1599" fmla="*/ 88585 h 897926"/>
                <a:gd name="connsiteX1600" fmla="*/ 333357 w 860554"/>
                <a:gd name="connsiteY1600" fmla="*/ 88632 h 897926"/>
                <a:gd name="connsiteX1601" fmla="*/ 334115 w 860554"/>
                <a:gd name="connsiteY1601" fmla="*/ 88475 h 897926"/>
                <a:gd name="connsiteX1602" fmla="*/ 335367 w 860554"/>
                <a:gd name="connsiteY1602" fmla="*/ 87622 h 897926"/>
                <a:gd name="connsiteX1603" fmla="*/ 336369 w 860554"/>
                <a:gd name="connsiteY1603" fmla="*/ 86887 h 897926"/>
                <a:gd name="connsiteX1604" fmla="*/ 338113 w 860554"/>
                <a:gd name="connsiteY1604" fmla="*/ 86934 h 897926"/>
                <a:gd name="connsiteX1605" fmla="*/ 340163 w 860554"/>
                <a:gd name="connsiteY1605" fmla="*/ 86809 h 897926"/>
                <a:gd name="connsiteX1606" fmla="*/ 340515 w 860554"/>
                <a:gd name="connsiteY1606" fmla="*/ 86206 h 897926"/>
                <a:gd name="connsiteX1607" fmla="*/ 340711 w 860554"/>
                <a:gd name="connsiteY1607" fmla="*/ 85432 h 897926"/>
                <a:gd name="connsiteX1608" fmla="*/ 340288 w 860554"/>
                <a:gd name="connsiteY1608" fmla="*/ 83453 h 897926"/>
                <a:gd name="connsiteX1609" fmla="*/ 341016 w 860554"/>
                <a:gd name="connsiteY1609" fmla="*/ 82850 h 897926"/>
                <a:gd name="connsiteX1610" fmla="*/ 342713 w 860554"/>
                <a:gd name="connsiteY1610" fmla="*/ 82514 h 897926"/>
                <a:gd name="connsiteX1611" fmla="*/ 343050 w 860554"/>
                <a:gd name="connsiteY1611" fmla="*/ 81458 h 897926"/>
                <a:gd name="connsiteX1612" fmla="*/ 343433 w 860554"/>
                <a:gd name="connsiteY1612" fmla="*/ 80879 h 897926"/>
                <a:gd name="connsiteX1613" fmla="*/ 343918 w 860554"/>
                <a:gd name="connsiteY1613" fmla="*/ 80206 h 897926"/>
                <a:gd name="connsiteX1614" fmla="*/ 344497 w 860554"/>
                <a:gd name="connsiteY1614" fmla="*/ 80112 h 897926"/>
                <a:gd name="connsiteX1615" fmla="*/ 345225 w 860554"/>
                <a:gd name="connsiteY1615" fmla="*/ 80495 h 897926"/>
                <a:gd name="connsiteX1616" fmla="*/ 346343 w 860554"/>
                <a:gd name="connsiteY1616" fmla="*/ 80738 h 897926"/>
                <a:gd name="connsiteX1617" fmla="*/ 347603 w 860554"/>
                <a:gd name="connsiteY1617" fmla="*/ 81074 h 897926"/>
                <a:gd name="connsiteX1618" fmla="*/ 348276 w 860554"/>
                <a:gd name="connsiteY1618" fmla="*/ 81747 h 897926"/>
                <a:gd name="connsiteX1619" fmla="*/ 349395 w 860554"/>
                <a:gd name="connsiteY1619" fmla="*/ 81802 h 897926"/>
                <a:gd name="connsiteX1620" fmla="*/ 350638 w 860554"/>
                <a:gd name="connsiteY1620" fmla="*/ 81676 h 897926"/>
                <a:gd name="connsiteX1621" fmla="*/ 351139 w 860554"/>
                <a:gd name="connsiteY1621" fmla="*/ 81246 h 897926"/>
                <a:gd name="connsiteX1622" fmla="*/ 351507 w 860554"/>
                <a:gd name="connsiteY1622" fmla="*/ 80495 h 897926"/>
                <a:gd name="connsiteX1623" fmla="*/ 351781 w 860554"/>
                <a:gd name="connsiteY1623" fmla="*/ 78876 h 897926"/>
                <a:gd name="connsiteX1624" fmla="*/ 352579 w 860554"/>
                <a:gd name="connsiteY1624" fmla="*/ 78829 h 897926"/>
                <a:gd name="connsiteX1625" fmla="*/ 354183 w 860554"/>
                <a:gd name="connsiteY1625" fmla="*/ 78469 h 897926"/>
                <a:gd name="connsiteX1626" fmla="*/ 355888 w 860554"/>
                <a:gd name="connsiteY1626" fmla="*/ 77757 h 897926"/>
                <a:gd name="connsiteX1627" fmla="*/ 358173 w 860554"/>
                <a:gd name="connsiteY1627" fmla="*/ 77648 h 897926"/>
                <a:gd name="connsiteX1628" fmla="*/ 360308 w 860554"/>
                <a:gd name="connsiteY1628" fmla="*/ 77663 h 897926"/>
                <a:gd name="connsiteX1629" fmla="*/ 361380 w 860554"/>
                <a:gd name="connsiteY1629" fmla="*/ 77186 h 897926"/>
                <a:gd name="connsiteX1630" fmla="*/ 362374 w 860554"/>
                <a:gd name="connsiteY1630" fmla="*/ 76145 h 897926"/>
                <a:gd name="connsiteX1631" fmla="*/ 364298 w 860554"/>
                <a:gd name="connsiteY1631" fmla="*/ 73196 h 897926"/>
                <a:gd name="connsiteX1632" fmla="*/ 365307 w 860554"/>
                <a:gd name="connsiteY1632" fmla="*/ 72515 h 897926"/>
                <a:gd name="connsiteX1633" fmla="*/ 366395 w 860554"/>
                <a:gd name="connsiteY1633" fmla="*/ 72007 h 897926"/>
                <a:gd name="connsiteX1634" fmla="*/ 367318 w 860554"/>
                <a:gd name="connsiteY1634" fmla="*/ 72101 h 897926"/>
                <a:gd name="connsiteX1635" fmla="*/ 369204 w 860554"/>
                <a:gd name="connsiteY1635" fmla="*/ 71608 h 897926"/>
                <a:gd name="connsiteX1636" fmla="*/ 370753 w 860554"/>
                <a:gd name="connsiteY1636" fmla="*/ 70904 h 897926"/>
                <a:gd name="connsiteX1637" fmla="*/ 371331 w 860554"/>
                <a:gd name="connsiteY1637" fmla="*/ 71084 h 897926"/>
                <a:gd name="connsiteX1638" fmla="*/ 372536 w 860554"/>
                <a:gd name="connsiteY1638" fmla="*/ 72594 h 897926"/>
                <a:gd name="connsiteX1639" fmla="*/ 373147 w 860554"/>
                <a:gd name="connsiteY1639" fmla="*/ 72922 h 897926"/>
                <a:gd name="connsiteX1640" fmla="*/ 374038 w 860554"/>
                <a:gd name="connsiteY1640" fmla="*/ 73032 h 897926"/>
                <a:gd name="connsiteX1641" fmla="*/ 376957 w 860554"/>
                <a:gd name="connsiteY1641" fmla="*/ 73798 h 897926"/>
                <a:gd name="connsiteX1642" fmla="*/ 378506 w 860554"/>
                <a:gd name="connsiteY1642" fmla="*/ 73556 h 897926"/>
                <a:gd name="connsiteX1643" fmla="*/ 380180 w 860554"/>
                <a:gd name="connsiteY1643" fmla="*/ 73071 h 897926"/>
                <a:gd name="connsiteX1644" fmla="*/ 381791 w 860554"/>
                <a:gd name="connsiteY1644" fmla="*/ 72891 h 897926"/>
                <a:gd name="connsiteX1645" fmla="*/ 382949 w 860554"/>
                <a:gd name="connsiteY1645" fmla="*/ 73227 h 897926"/>
                <a:gd name="connsiteX1646" fmla="*/ 383786 w 860554"/>
                <a:gd name="connsiteY1646" fmla="*/ 72789 h 897926"/>
                <a:gd name="connsiteX1647" fmla="*/ 384514 w 860554"/>
                <a:gd name="connsiteY1647" fmla="*/ 72500 h 897926"/>
                <a:gd name="connsiteX1648" fmla="*/ 520290 w 860554"/>
                <a:gd name="connsiteY1648" fmla="*/ 72578 h 897926"/>
                <a:gd name="connsiteX1649" fmla="*/ 518099 w 860554"/>
                <a:gd name="connsiteY1649" fmla="*/ 73572 h 897926"/>
                <a:gd name="connsiteX1650" fmla="*/ 516839 w 860554"/>
                <a:gd name="connsiteY1650" fmla="*/ 73188 h 897926"/>
                <a:gd name="connsiteX1651" fmla="*/ 515682 w 860554"/>
                <a:gd name="connsiteY1651" fmla="*/ 70591 h 897926"/>
                <a:gd name="connsiteX1652" fmla="*/ 516073 w 860554"/>
                <a:gd name="connsiteY1652" fmla="*/ 68431 h 897926"/>
                <a:gd name="connsiteX1653" fmla="*/ 517661 w 860554"/>
                <a:gd name="connsiteY1653" fmla="*/ 67712 h 897926"/>
                <a:gd name="connsiteX1654" fmla="*/ 518889 w 860554"/>
                <a:gd name="connsiteY1654" fmla="*/ 67868 h 897926"/>
                <a:gd name="connsiteX1655" fmla="*/ 519343 w 860554"/>
                <a:gd name="connsiteY1655" fmla="*/ 68142 h 897926"/>
                <a:gd name="connsiteX1656" fmla="*/ 520438 w 860554"/>
                <a:gd name="connsiteY1656" fmla="*/ 71686 h 897926"/>
                <a:gd name="connsiteX1657" fmla="*/ 520290 w 860554"/>
                <a:gd name="connsiteY1657" fmla="*/ 72578 h 897926"/>
                <a:gd name="connsiteX1658" fmla="*/ 523497 w 860554"/>
                <a:gd name="connsiteY1658" fmla="*/ 106297 h 897926"/>
                <a:gd name="connsiteX1659" fmla="*/ 521111 w 860554"/>
                <a:gd name="connsiteY1659" fmla="*/ 107032 h 897926"/>
                <a:gd name="connsiteX1660" fmla="*/ 520665 w 860554"/>
                <a:gd name="connsiteY1660" fmla="*/ 106344 h 897926"/>
                <a:gd name="connsiteX1661" fmla="*/ 520665 w 860554"/>
                <a:gd name="connsiteY1661" fmla="*/ 103598 h 897926"/>
                <a:gd name="connsiteX1662" fmla="*/ 521338 w 860554"/>
                <a:gd name="connsiteY1662" fmla="*/ 102096 h 897926"/>
                <a:gd name="connsiteX1663" fmla="*/ 524374 w 860554"/>
                <a:gd name="connsiteY1663" fmla="*/ 101673 h 897926"/>
                <a:gd name="connsiteX1664" fmla="*/ 524687 w 860554"/>
                <a:gd name="connsiteY1664" fmla="*/ 101227 h 897926"/>
                <a:gd name="connsiteX1665" fmla="*/ 525555 w 860554"/>
                <a:gd name="connsiteY1665" fmla="*/ 100946 h 897926"/>
                <a:gd name="connsiteX1666" fmla="*/ 526040 w 860554"/>
                <a:gd name="connsiteY1666" fmla="*/ 101892 h 897926"/>
                <a:gd name="connsiteX1667" fmla="*/ 525970 w 860554"/>
                <a:gd name="connsiteY1667" fmla="*/ 103465 h 897926"/>
                <a:gd name="connsiteX1668" fmla="*/ 523497 w 860554"/>
                <a:gd name="connsiteY1668" fmla="*/ 106297 h 897926"/>
                <a:gd name="connsiteX1669" fmla="*/ 517497 w 860554"/>
                <a:gd name="connsiteY1669" fmla="*/ 111828 h 897926"/>
                <a:gd name="connsiteX1670" fmla="*/ 517106 w 860554"/>
                <a:gd name="connsiteY1670" fmla="*/ 115036 h 897926"/>
                <a:gd name="connsiteX1671" fmla="*/ 513155 w 860554"/>
                <a:gd name="connsiteY1671" fmla="*/ 113682 h 897926"/>
                <a:gd name="connsiteX1672" fmla="*/ 513452 w 860554"/>
                <a:gd name="connsiteY1672" fmla="*/ 110404 h 897926"/>
                <a:gd name="connsiteX1673" fmla="*/ 515298 w 860554"/>
                <a:gd name="connsiteY1673" fmla="*/ 109481 h 897926"/>
                <a:gd name="connsiteX1674" fmla="*/ 516933 w 860554"/>
                <a:gd name="connsiteY1674" fmla="*/ 107737 h 897926"/>
                <a:gd name="connsiteX1675" fmla="*/ 517497 w 860554"/>
                <a:gd name="connsiteY1675" fmla="*/ 105601 h 897926"/>
                <a:gd name="connsiteX1676" fmla="*/ 517528 w 860554"/>
                <a:gd name="connsiteY1676" fmla="*/ 102690 h 897926"/>
                <a:gd name="connsiteX1677" fmla="*/ 518138 w 860554"/>
                <a:gd name="connsiteY1677" fmla="*/ 102190 h 897926"/>
                <a:gd name="connsiteX1678" fmla="*/ 518670 w 860554"/>
                <a:gd name="connsiteY1678" fmla="*/ 101986 h 897926"/>
                <a:gd name="connsiteX1679" fmla="*/ 519147 w 860554"/>
                <a:gd name="connsiteY1679" fmla="*/ 102182 h 897926"/>
                <a:gd name="connsiteX1680" fmla="*/ 519335 w 860554"/>
                <a:gd name="connsiteY1680" fmla="*/ 106547 h 897926"/>
                <a:gd name="connsiteX1681" fmla="*/ 519562 w 860554"/>
                <a:gd name="connsiteY1681" fmla="*/ 109223 h 897926"/>
                <a:gd name="connsiteX1682" fmla="*/ 517497 w 860554"/>
                <a:gd name="connsiteY1682" fmla="*/ 111828 h 897926"/>
                <a:gd name="connsiteX1683" fmla="*/ 532604 w 860554"/>
                <a:gd name="connsiteY1683" fmla="*/ 109020 h 897926"/>
                <a:gd name="connsiteX1684" fmla="*/ 533503 w 860554"/>
                <a:gd name="connsiteY1684" fmla="*/ 110162 h 897926"/>
                <a:gd name="connsiteX1685" fmla="*/ 530397 w 860554"/>
                <a:gd name="connsiteY1685" fmla="*/ 114723 h 897926"/>
                <a:gd name="connsiteX1686" fmla="*/ 528684 w 860554"/>
                <a:gd name="connsiteY1686" fmla="*/ 115380 h 897926"/>
                <a:gd name="connsiteX1687" fmla="*/ 526807 w 860554"/>
                <a:gd name="connsiteY1687" fmla="*/ 115513 h 897926"/>
                <a:gd name="connsiteX1688" fmla="*/ 524374 w 860554"/>
                <a:gd name="connsiteY1688" fmla="*/ 114152 h 897926"/>
                <a:gd name="connsiteX1689" fmla="*/ 520587 w 860554"/>
                <a:gd name="connsiteY1689" fmla="*/ 114253 h 897926"/>
                <a:gd name="connsiteX1690" fmla="*/ 519406 w 860554"/>
                <a:gd name="connsiteY1690" fmla="*/ 113933 h 897926"/>
                <a:gd name="connsiteX1691" fmla="*/ 519280 w 860554"/>
                <a:gd name="connsiteY1691" fmla="*/ 111945 h 897926"/>
                <a:gd name="connsiteX1692" fmla="*/ 520869 w 860554"/>
                <a:gd name="connsiteY1692" fmla="*/ 109825 h 897926"/>
                <a:gd name="connsiteX1693" fmla="*/ 524045 w 860554"/>
                <a:gd name="connsiteY1693" fmla="*/ 109943 h 897926"/>
                <a:gd name="connsiteX1694" fmla="*/ 529514 w 860554"/>
                <a:gd name="connsiteY1694" fmla="*/ 108237 h 897926"/>
                <a:gd name="connsiteX1695" fmla="*/ 532604 w 860554"/>
                <a:gd name="connsiteY1695" fmla="*/ 109020 h 897926"/>
                <a:gd name="connsiteX1696" fmla="*/ 539066 w 860554"/>
                <a:gd name="connsiteY1696" fmla="*/ 117320 h 897926"/>
                <a:gd name="connsiteX1697" fmla="*/ 533245 w 860554"/>
                <a:gd name="connsiteY1697" fmla="*/ 118001 h 897926"/>
                <a:gd name="connsiteX1698" fmla="*/ 530585 w 860554"/>
                <a:gd name="connsiteY1698" fmla="*/ 116913 h 897926"/>
                <a:gd name="connsiteX1699" fmla="*/ 531188 w 860554"/>
                <a:gd name="connsiteY1699" fmla="*/ 115998 h 897926"/>
                <a:gd name="connsiteX1700" fmla="*/ 533175 w 860554"/>
                <a:gd name="connsiteY1700" fmla="*/ 114535 h 897926"/>
                <a:gd name="connsiteX1701" fmla="*/ 535592 w 860554"/>
                <a:gd name="connsiteY1701" fmla="*/ 113502 h 897926"/>
                <a:gd name="connsiteX1702" fmla="*/ 537759 w 860554"/>
                <a:gd name="connsiteY1702" fmla="*/ 113041 h 897926"/>
                <a:gd name="connsiteX1703" fmla="*/ 540020 w 860554"/>
                <a:gd name="connsiteY1703" fmla="*/ 113620 h 897926"/>
                <a:gd name="connsiteX1704" fmla="*/ 540639 w 860554"/>
                <a:gd name="connsiteY1704" fmla="*/ 114848 h 897926"/>
                <a:gd name="connsiteX1705" fmla="*/ 540451 w 860554"/>
                <a:gd name="connsiteY1705" fmla="*/ 116084 h 897926"/>
                <a:gd name="connsiteX1706" fmla="*/ 539066 w 860554"/>
                <a:gd name="connsiteY1706" fmla="*/ 117320 h 897926"/>
                <a:gd name="connsiteX1707" fmla="*/ 512521 w 860554"/>
                <a:gd name="connsiteY1707" fmla="*/ 117735 h 897926"/>
                <a:gd name="connsiteX1708" fmla="*/ 506513 w 860554"/>
                <a:gd name="connsiteY1708" fmla="*/ 122006 h 897926"/>
                <a:gd name="connsiteX1709" fmla="*/ 504479 w 860554"/>
                <a:gd name="connsiteY1709" fmla="*/ 120606 h 897926"/>
                <a:gd name="connsiteX1710" fmla="*/ 504056 w 860554"/>
                <a:gd name="connsiteY1710" fmla="*/ 119792 h 897926"/>
                <a:gd name="connsiteX1711" fmla="*/ 504400 w 860554"/>
                <a:gd name="connsiteY1711" fmla="*/ 118971 h 897926"/>
                <a:gd name="connsiteX1712" fmla="*/ 504330 w 860554"/>
                <a:gd name="connsiteY1712" fmla="*/ 118627 h 897926"/>
                <a:gd name="connsiteX1713" fmla="*/ 505003 w 860554"/>
                <a:gd name="connsiteY1713" fmla="*/ 117164 h 897926"/>
                <a:gd name="connsiteX1714" fmla="*/ 508359 w 860554"/>
                <a:gd name="connsiteY1714" fmla="*/ 115967 h 897926"/>
                <a:gd name="connsiteX1715" fmla="*/ 510049 w 860554"/>
                <a:gd name="connsiteY1715" fmla="*/ 115763 h 897926"/>
                <a:gd name="connsiteX1716" fmla="*/ 512208 w 860554"/>
                <a:gd name="connsiteY1716" fmla="*/ 116139 h 897926"/>
                <a:gd name="connsiteX1717" fmla="*/ 512568 w 860554"/>
                <a:gd name="connsiteY1717" fmla="*/ 117187 h 897926"/>
                <a:gd name="connsiteX1718" fmla="*/ 512521 w 860554"/>
                <a:gd name="connsiteY1718" fmla="*/ 117735 h 897926"/>
                <a:gd name="connsiteX1719" fmla="*/ 535006 w 860554"/>
                <a:gd name="connsiteY1719" fmla="*/ 119871 h 897926"/>
                <a:gd name="connsiteX1720" fmla="*/ 537055 w 860554"/>
                <a:gd name="connsiteY1720" fmla="*/ 119964 h 897926"/>
                <a:gd name="connsiteX1721" fmla="*/ 539958 w 860554"/>
                <a:gd name="connsiteY1721" fmla="*/ 119550 h 897926"/>
                <a:gd name="connsiteX1722" fmla="*/ 541906 w 860554"/>
                <a:gd name="connsiteY1722" fmla="*/ 118533 h 897926"/>
                <a:gd name="connsiteX1723" fmla="*/ 544081 w 860554"/>
                <a:gd name="connsiteY1723" fmla="*/ 118329 h 897926"/>
                <a:gd name="connsiteX1724" fmla="*/ 546232 w 860554"/>
                <a:gd name="connsiteY1724" fmla="*/ 118439 h 897926"/>
                <a:gd name="connsiteX1725" fmla="*/ 553485 w 860554"/>
                <a:gd name="connsiteY1725" fmla="*/ 119573 h 897926"/>
                <a:gd name="connsiteX1726" fmla="*/ 557842 w 860554"/>
                <a:gd name="connsiteY1726" fmla="*/ 119925 h 897926"/>
                <a:gd name="connsiteX1727" fmla="*/ 559438 w 860554"/>
                <a:gd name="connsiteY1727" fmla="*/ 120285 h 897926"/>
                <a:gd name="connsiteX1728" fmla="*/ 560995 w 860554"/>
                <a:gd name="connsiteY1728" fmla="*/ 120802 h 897926"/>
                <a:gd name="connsiteX1729" fmla="*/ 562137 w 860554"/>
                <a:gd name="connsiteY1729" fmla="*/ 121357 h 897926"/>
                <a:gd name="connsiteX1730" fmla="*/ 562419 w 860554"/>
                <a:gd name="connsiteY1730" fmla="*/ 122562 h 897926"/>
                <a:gd name="connsiteX1731" fmla="*/ 561363 w 860554"/>
                <a:gd name="connsiteY1731" fmla="*/ 124502 h 897926"/>
                <a:gd name="connsiteX1732" fmla="*/ 560573 w 860554"/>
                <a:gd name="connsiteY1732" fmla="*/ 126536 h 897926"/>
                <a:gd name="connsiteX1733" fmla="*/ 559837 w 860554"/>
                <a:gd name="connsiteY1733" fmla="*/ 129376 h 897926"/>
                <a:gd name="connsiteX1734" fmla="*/ 559266 w 860554"/>
                <a:gd name="connsiteY1734" fmla="*/ 129947 h 897926"/>
                <a:gd name="connsiteX1735" fmla="*/ 558312 w 860554"/>
                <a:gd name="connsiteY1735" fmla="*/ 129798 h 897926"/>
                <a:gd name="connsiteX1736" fmla="*/ 558906 w 860554"/>
                <a:gd name="connsiteY1736" fmla="*/ 132341 h 897926"/>
                <a:gd name="connsiteX1737" fmla="*/ 558695 w 860554"/>
                <a:gd name="connsiteY1737" fmla="*/ 133358 h 897926"/>
                <a:gd name="connsiteX1738" fmla="*/ 558218 w 860554"/>
                <a:gd name="connsiteY1738" fmla="*/ 134344 h 897926"/>
                <a:gd name="connsiteX1739" fmla="*/ 557052 w 860554"/>
                <a:gd name="connsiteY1739" fmla="*/ 136394 h 897926"/>
                <a:gd name="connsiteX1740" fmla="*/ 555284 w 860554"/>
                <a:gd name="connsiteY1740" fmla="*/ 139007 h 897926"/>
                <a:gd name="connsiteX1741" fmla="*/ 554760 w 860554"/>
                <a:gd name="connsiteY1741" fmla="*/ 139554 h 897926"/>
                <a:gd name="connsiteX1742" fmla="*/ 553414 w 860554"/>
                <a:gd name="connsiteY1742" fmla="*/ 140462 h 897926"/>
                <a:gd name="connsiteX1743" fmla="*/ 552319 w 860554"/>
                <a:gd name="connsiteY1743" fmla="*/ 141620 h 897926"/>
                <a:gd name="connsiteX1744" fmla="*/ 552553 w 860554"/>
                <a:gd name="connsiteY1744" fmla="*/ 142715 h 897926"/>
                <a:gd name="connsiteX1745" fmla="*/ 553101 w 860554"/>
                <a:gd name="connsiteY1745" fmla="*/ 143818 h 897926"/>
                <a:gd name="connsiteX1746" fmla="*/ 552452 w 860554"/>
                <a:gd name="connsiteY1746" fmla="*/ 145195 h 897926"/>
                <a:gd name="connsiteX1747" fmla="*/ 550363 w 860554"/>
                <a:gd name="connsiteY1747" fmla="*/ 147206 h 897926"/>
                <a:gd name="connsiteX1748" fmla="*/ 549111 w 860554"/>
                <a:gd name="connsiteY1748" fmla="*/ 147691 h 897926"/>
                <a:gd name="connsiteX1749" fmla="*/ 547961 w 860554"/>
                <a:gd name="connsiteY1749" fmla="*/ 147894 h 897926"/>
                <a:gd name="connsiteX1750" fmla="*/ 546897 w 860554"/>
                <a:gd name="connsiteY1750" fmla="*/ 147699 h 897926"/>
                <a:gd name="connsiteX1751" fmla="*/ 545012 w 860554"/>
                <a:gd name="connsiteY1751" fmla="*/ 145680 h 897926"/>
                <a:gd name="connsiteX1752" fmla="*/ 544816 w 860554"/>
                <a:gd name="connsiteY1752" fmla="*/ 147261 h 897926"/>
                <a:gd name="connsiteX1753" fmla="*/ 544308 w 860554"/>
                <a:gd name="connsiteY1753" fmla="*/ 148880 h 897926"/>
                <a:gd name="connsiteX1754" fmla="*/ 543666 w 860554"/>
                <a:gd name="connsiteY1754" fmla="*/ 149764 h 897926"/>
                <a:gd name="connsiteX1755" fmla="*/ 541233 w 860554"/>
                <a:gd name="connsiteY1755" fmla="*/ 149670 h 897926"/>
                <a:gd name="connsiteX1756" fmla="*/ 539880 w 860554"/>
                <a:gd name="connsiteY1756" fmla="*/ 148802 h 897926"/>
                <a:gd name="connsiteX1757" fmla="*/ 537681 w 860554"/>
                <a:gd name="connsiteY1757" fmla="*/ 147839 h 897926"/>
                <a:gd name="connsiteX1758" fmla="*/ 537267 w 860554"/>
                <a:gd name="connsiteY1758" fmla="*/ 150437 h 897926"/>
                <a:gd name="connsiteX1759" fmla="*/ 535897 w 860554"/>
                <a:gd name="connsiteY1759" fmla="*/ 152228 h 897926"/>
                <a:gd name="connsiteX1760" fmla="*/ 534520 w 860554"/>
                <a:gd name="connsiteY1760" fmla="*/ 152792 h 897926"/>
                <a:gd name="connsiteX1761" fmla="*/ 532361 w 860554"/>
                <a:gd name="connsiteY1761" fmla="*/ 153167 h 897926"/>
                <a:gd name="connsiteX1762" fmla="*/ 531125 w 860554"/>
                <a:gd name="connsiteY1762" fmla="*/ 153934 h 897926"/>
                <a:gd name="connsiteX1763" fmla="*/ 528794 w 860554"/>
                <a:gd name="connsiteY1763" fmla="*/ 153339 h 897926"/>
                <a:gd name="connsiteX1764" fmla="*/ 526627 w 860554"/>
                <a:gd name="connsiteY1764" fmla="*/ 152150 h 897926"/>
                <a:gd name="connsiteX1765" fmla="*/ 525398 w 860554"/>
                <a:gd name="connsiteY1765" fmla="*/ 152048 h 897926"/>
                <a:gd name="connsiteX1766" fmla="*/ 524444 w 860554"/>
                <a:gd name="connsiteY1766" fmla="*/ 153011 h 897926"/>
                <a:gd name="connsiteX1767" fmla="*/ 519413 w 860554"/>
                <a:gd name="connsiteY1767" fmla="*/ 153191 h 897926"/>
                <a:gd name="connsiteX1768" fmla="*/ 517106 w 860554"/>
                <a:gd name="connsiteY1768" fmla="*/ 154169 h 897926"/>
                <a:gd name="connsiteX1769" fmla="*/ 515697 w 860554"/>
                <a:gd name="connsiteY1769" fmla="*/ 153895 h 897926"/>
                <a:gd name="connsiteX1770" fmla="*/ 513624 w 860554"/>
                <a:gd name="connsiteY1770" fmla="*/ 151923 h 897926"/>
                <a:gd name="connsiteX1771" fmla="*/ 513296 w 860554"/>
                <a:gd name="connsiteY1771" fmla="*/ 150617 h 897926"/>
                <a:gd name="connsiteX1772" fmla="*/ 512059 w 860554"/>
                <a:gd name="connsiteY1772" fmla="*/ 147965 h 897926"/>
                <a:gd name="connsiteX1773" fmla="*/ 510948 w 860554"/>
                <a:gd name="connsiteY1773" fmla="*/ 144812 h 897926"/>
                <a:gd name="connsiteX1774" fmla="*/ 510158 w 860554"/>
                <a:gd name="connsiteY1774" fmla="*/ 141948 h 897926"/>
                <a:gd name="connsiteX1775" fmla="*/ 510823 w 860554"/>
                <a:gd name="connsiteY1775" fmla="*/ 139476 h 897926"/>
                <a:gd name="connsiteX1776" fmla="*/ 512169 w 860554"/>
                <a:gd name="connsiteY1776" fmla="*/ 139554 h 897926"/>
                <a:gd name="connsiteX1777" fmla="*/ 513757 w 860554"/>
                <a:gd name="connsiteY1777" fmla="*/ 139922 h 897926"/>
                <a:gd name="connsiteX1778" fmla="*/ 514094 w 860554"/>
                <a:gd name="connsiteY1778" fmla="*/ 139750 h 897926"/>
                <a:gd name="connsiteX1779" fmla="*/ 514172 w 860554"/>
                <a:gd name="connsiteY1779" fmla="*/ 138952 h 897926"/>
                <a:gd name="connsiteX1780" fmla="*/ 513820 w 860554"/>
                <a:gd name="connsiteY1780" fmla="*/ 138295 h 897926"/>
                <a:gd name="connsiteX1781" fmla="*/ 511261 w 860554"/>
                <a:gd name="connsiteY1781" fmla="*/ 138396 h 897926"/>
                <a:gd name="connsiteX1782" fmla="*/ 509642 w 860554"/>
                <a:gd name="connsiteY1782" fmla="*/ 136926 h 897926"/>
                <a:gd name="connsiteX1783" fmla="*/ 509360 w 860554"/>
                <a:gd name="connsiteY1783" fmla="*/ 134657 h 897926"/>
                <a:gd name="connsiteX1784" fmla="*/ 509689 w 860554"/>
                <a:gd name="connsiteY1784" fmla="*/ 129931 h 897926"/>
                <a:gd name="connsiteX1785" fmla="*/ 509900 w 860554"/>
                <a:gd name="connsiteY1785" fmla="*/ 128961 h 897926"/>
                <a:gd name="connsiteX1786" fmla="*/ 511035 w 860554"/>
                <a:gd name="connsiteY1786" fmla="*/ 127608 h 897926"/>
                <a:gd name="connsiteX1787" fmla="*/ 511402 w 860554"/>
                <a:gd name="connsiteY1787" fmla="*/ 126411 h 897926"/>
                <a:gd name="connsiteX1788" fmla="*/ 511121 w 860554"/>
                <a:gd name="connsiteY1788" fmla="*/ 125143 h 897926"/>
                <a:gd name="connsiteX1789" fmla="*/ 511606 w 860554"/>
                <a:gd name="connsiteY1789" fmla="*/ 122836 h 897926"/>
                <a:gd name="connsiteX1790" fmla="*/ 512662 w 860554"/>
                <a:gd name="connsiteY1790" fmla="*/ 120841 h 897926"/>
                <a:gd name="connsiteX1791" fmla="*/ 516699 w 860554"/>
                <a:gd name="connsiteY1791" fmla="*/ 118322 h 897926"/>
                <a:gd name="connsiteX1792" fmla="*/ 521385 w 860554"/>
                <a:gd name="connsiteY1792" fmla="*/ 117422 h 897926"/>
                <a:gd name="connsiteX1793" fmla="*/ 535006 w 860554"/>
                <a:gd name="connsiteY1793" fmla="*/ 119871 h 897926"/>
                <a:gd name="connsiteX1794" fmla="*/ 486618 w 860554"/>
                <a:gd name="connsiteY1794" fmla="*/ 146142 h 897926"/>
                <a:gd name="connsiteX1795" fmla="*/ 484294 w 860554"/>
                <a:gd name="connsiteY1795" fmla="*/ 146556 h 897926"/>
                <a:gd name="connsiteX1796" fmla="*/ 487290 w 860554"/>
                <a:gd name="connsiteY1796" fmla="*/ 141095 h 897926"/>
                <a:gd name="connsiteX1797" fmla="*/ 489966 w 860554"/>
                <a:gd name="connsiteY1797" fmla="*/ 138553 h 897926"/>
                <a:gd name="connsiteX1798" fmla="*/ 490005 w 860554"/>
                <a:gd name="connsiteY1798" fmla="*/ 133515 h 897926"/>
                <a:gd name="connsiteX1799" fmla="*/ 492908 w 860554"/>
                <a:gd name="connsiteY1799" fmla="*/ 129032 h 897926"/>
                <a:gd name="connsiteX1800" fmla="*/ 495575 w 860554"/>
                <a:gd name="connsiteY1800" fmla="*/ 127209 h 897926"/>
                <a:gd name="connsiteX1801" fmla="*/ 499323 w 860554"/>
                <a:gd name="connsiteY1801" fmla="*/ 126677 h 897926"/>
                <a:gd name="connsiteX1802" fmla="*/ 501373 w 860554"/>
                <a:gd name="connsiteY1802" fmla="*/ 129407 h 897926"/>
                <a:gd name="connsiteX1803" fmla="*/ 498830 w 860554"/>
                <a:gd name="connsiteY1803" fmla="*/ 137152 h 897926"/>
                <a:gd name="connsiteX1804" fmla="*/ 498087 w 860554"/>
                <a:gd name="connsiteY1804" fmla="*/ 137199 h 897926"/>
                <a:gd name="connsiteX1805" fmla="*/ 494684 w 860554"/>
                <a:gd name="connsiteY1805" fmla="*/ 141283 h 897926"/>
                <a:gd name="connsiteX1806" fmla="*/ 490897 w 860554"/>
                <a:gd name="connsiteY1806" fmla="*/ 144139 h 897926"/>
                <a:gd name="connsiteX1807" fmla="*/ 486618 w 860554"/>
                <a:gd name="connsiteY1807" fmla="*/ 146142 h 897926"/>
                <a:gd name="connsiteX1808" fmla="*/ 639206 w 860554"/>
                <a:gd name="connsiteY1808" fmla="*/ 143615 h 897926"/>
                <a:gd name="connsiteX1809" fmla="*/ 637798 w 860554"/>
                <a:gd name="connsiteY1809" fmla="*/ 144663 h 897926"/>
                <a:gd name="connsiteX1810" fmla="*/ 637336 w 860554"/>
                <a:gd name="connsiteY1810" fmla="*/ 145203 h 897926"/>
                <a:gd name="connsiteX1811" fmla="*/ 636178 w 860554"/>
                <a:gd name="connsiteY1811" fmla="*/ 144796 h 897926"/>
                <a:gd name="connsiteX1812" fmla="*/ 636389 w 860554"/>
                <a:gd name="connsiteY1812" fmla="*/ 144194 h 897926"/>
                <a:gd name="connsiteX1813" fmla="*/ 636734 w 860554"/>
                <a:gd name="connsiteY1813" fmla="*/ 144256 h 897926"/>
                <a:gd name="connsiteX1814" fmla="*/ 637109 w 860554"/>
                <a:gd name="connsiteY1814" fmla="*/ 142504 h 897926"/>
                <a:gd name="connsiteX1815" fmla="*/ 639088 w 860554"/>
                <a:gd name="connsiteY1815" fmla="*/ 142715 h 897926"/>
                <a:gd name="connsiteX1816" fmla="*/ 639206 w 860554"/>
                <a:gd name="connsiteY1816" fmla="*/ 143615 h 897926"/>
                <a:gd name="connsiteX1817" fmla="*/ 647632 w 860554"/>
                <a:gd name="connsiteY1817" fmla="*/ 179008 h 897926"/>
                <a:gd name="connsiteX1818" fmla="*/ 645472 w 860554"/>
                <a:gd name="connsiteY1818" fmla="*/ 181152 h 897926"/>
                <a:gd name="connsiteX1819" fmla="*/ 646184 w 860554"/>
                <a:gd name="connsiteY1819" fmla="*/ 178671 h 897926"/>
                <a:gd name="connsiteX1820" fmla="*/ 645825 w 860554"/>
                <a:gd name="connsiteY1820" fmla="*/ 176958 h 897926"/>
                <a:gd name="connsiteX1821" fmla="*/ 646106 w 860554"/>
                <a:gd name="connsiteY1821" fmla="*/ 175636 h 897926"/>
                <a:gd name="connsiteX1822" fmla="*/ 647585 w 860554"/>
                <a:gd name="connsiteY1822" fmla="*/ 174353 h 897926"/>
                <a:gd name="connsiteX1823" fmla="*/ 648031 w 860554"/>
                <a:gd name="connsiteY1823" fmla="*/ 174165 h 897926"/>
                <a:gd name="connsiteX1824" fmla="*/ 647906 w 860554"/>
                <a:gd name="connsiteY1824" fmla="*/ 175746 h 897926"/>
                <a:gd name="connsiteX1825" fmla="*/ 648007 w 860554"/>
                <a:gd name="connsiteY1825" fmla="*/ 176231 h 897926"/>
                <a:gd name="connsiteX1826" fmla="*/ 647632 w 860554"/>
                <a:gd name="connsiteY1826" fmla="*/ 179008 h 897926"/>
                <a:gd name="connsiteX1827" fmla="*/ 773996 w 860554"/>
                <a:gd name="connsiteY1827" fmla="*/ 403063 h 897926"/>
                <a:gd name="connsiteX1828" fmla="*/ 773135 w 860554"/>
                <a:gd name="connsiteY1828" fmla="*/ 403548 h 897926"/>
                <a:gd name="connsiteX1829" fmla="*/ 773049 w 860554"/>
                <a:gd name="connsiteY1829" fmla="*/ 402125 h 897926"/>
                <a:gd name="connsiteX1830" fmla="*/ 775294 w 860554"/>
                <a:gd name="connsiteY1830" fmla="*/ 400333 h 897926"/>
                <a:gd name="connsiteX1831" fmla="*/ 775662 w 860554"/>
                <a:gd name="connsiteY1831" fmla="*/ 398213 h 897926"/>
                <a:gd name="connsiteX1832" fmla="*/ 776836 w 860554"/>
                <a:gd name="connsiteY1832" fmla="*/ 399191 h 897926"/>
                <a:gd name="connsiteX1833" fmla="*/ 777149 w 860554"/>
                <a:gd name="connsiteY1833" fmla="*/ 400278 h 897926"/>
                <a:gd name="connsiteX1834" fmla="*/ 777133 w 860554"/>
                <a:gd name="connsiteY1834" fmla="*/ 400732 h 897926"/>
                <a:gd name="connsiteX1835" fmla="*/ 773996 w 860554"/>
                <a:gd name="connsiteY1835" fmla="*/ 403063 h 897926"/>
                <a:gd name="connsiteX1836" fmla="*/ 770491 w 860554"/>
                <a:gd name="connsiteY1836" fmla="*/ 411497 h 897926"/>
                <a:gd name="connsiteX1837" fmla="*/ 769740 w 860554"/>
                <a:gd name="connsiteY1837" fmla="*/ 412819 h 897926"/>
                <a:gd name="connsiteX1838" fmla="*/ 768872 w 860554"/>
                <a:gd name="connsiteY1838" fmla="*/ 412623 h 897926"/>
                <a:gd name="connsiteX1839" fmla="*/ 768527 w 860554"/>
                <a:gd name="connsiteY1839" fmla="*/ 411740 h 897926"/>
                <a:gd name="connsiteX1840" fmla="*/ 767886 w 860554"/>
                <a:gd name="connsiteY1840" fmla="*/ 410879 h 897926"/>
                <a:gd name="connsiteX1841" fmla="*/ 768230 w 860554"/>
                <a:gd name="connsiteY1841" fmla="*/ 410206 h 897926"/>
                <a:gd name="connsiteX1842" fmla="*/ 768809 w 860554"/>
                <a:gd name="connsiteY1842" fmla="*/ 409823 h 897926"/>
                <a:gd name="connsiteX1843" fmla="*/ 770413 w 860554"/>
                <a:gd name="connsiteY1843" fmla="*/ 409878 h 897926"/>
                <a:gd name="connsiteX1844" fmla="*/ 770491 w 860554"/>
                <a:gd name="connsiteY1844" fmla="*/ 411497 h 897926"/>
                <a:gd name="connsiteX1845" fmla="*/ 655752 w 860554"/>
                <a:gd name="connsiteY1845" fmla="*/ 634074 h 897926"/>
                <a:gd name="connsiteX1846" fmla="*/ 656441 w 860554"/>
                <a:gd name="connsiteY1846" fmla="*/ 634723 h 897926"/>
                <a:gd name="connsiteX1847" fmla="*/ 655173 w 860554"/>
                <a:gd name="connsiteY1847" fmla="*/ 634660 h 897926"/>
                <a:gd name="connsiteX1848" fmla="*/ 653750 w 860554"/>
                <a:gd name="connsiteY1848" fmla="*/ 635232 h 897926"/>
                <a:gd name="connsiteX1849" fmla="*/ 651567 w 860554"/>
                <a:gd name="connsiteY1849" fmla="*/ 635740 h 897926"/>
                <a:gd name="connsiteX1850" fmla="*/ 650691 w 860554"/>
                <a:gd name="connsiteY1850" fmla="*/ 634786 h 897926"/>
                <a:gd name="connsiteX1851" fmla="*/ 652576 w 860554"/>
                <a:gd name="connsiteY1851" fmla="*/ 633456 h 897926"/>
                <a:gd name="connsiteX1852" fmla="*/ 653265 w 860554"/>
                <a:gd name="connsiteY1852" fmla="*/ 632462 h 897926"/>
                <a:gd name="connsiteX1853" fmla="*/ 653757 w 860554"/>
                <a:gd name="connsiteY1853" fmla="*/ 632673 h 897926"/>
                <a:gd name="connsiteX1854" fmla="*/ 654391 w 860554"/>
                <a:gd name="connsiteY1854" fmla="*/ 633393 h 897926"/>
                <a:gd name="connsiteX1855" fmla="*/ 655752 w 860554"/>
                <a:gd name="connsiteY1855" fmla="*/ 634074 h 897926"/>
                <a:gd name="connsiteX1856" fmla="*/ 630921 w 860554"/>
                <a:gd name="connsiteY1856" fmla="*/ 651872 h 897926"/>
                <a:gd name="connsiteX1857" fmla="*/ 630905 w 860554"/>
                <a:gd name="connsiteY1857" fmla="*/ 653116 h 897926"/>
                <a:gd name="connsiteX1858" fmla="*/ 629990 w 860554"/>
                <a:gd name="connsiteY1858" fmla="*/ 652482 h 897926"/>
                <a:gd name="connsiteX1859" fmla="*/ 627565 w 860554"/>
                <a:gd name="connsiteY1859" fmla="*/ 652968 h 897926"/>
                <a:gd name="connsiteX1860" fmla="*/ 626720 w 860554"/>
                <a:gd name="connsiteY1860" fmla="*/ 652028 h 897926"/>
                <a:gd name="connsiteX1861" fmla="*/ 629990 w 860554"/>
                <a:gd name="connsiteY1861" fmla="*/ 648015 h 897926"/>
                <a:gd name="connsiteX1862" fmla="*/ 630647 w 860554"/>
                <a:gd name="connsiteY1862" fmla="*/ 648602 h 897926"/>
                <a:gd name="connsiteX1863" fmla="*/ 631156 w 860554"/>
                <a:gd name="connsiteY1863" fmla="*/ 649329 h 897926"/>
                <a:gd name="connsiteX1864" fmla="*/ 631508 w 860554"/>
                <a:gd name="connsiteY1864" fmla="*/ 650346 h 897926"/>
                <a:gd name="connsiteX1865" fmla="*/ 631132 w 860554"/>
                <a:gd name="connsiteY1865" fmla="*/ 651004 h 897926"/>
                <a:gd name="connsiteX1866" fmla="*/ 630921 w 860554"/>
                <a:gd name="connsiteY1866" fmla="*/ 651872 h 897926"/>
                <a:gd name="connsiteX1867" fmla="*/ 557936 w 860554"/>
                <a:gd name="connsiteY1867" fmla="*/ 712480 h 897926"/>
                <a:gd name="connsiteX1868" fmla="*/ 557529 w 860554"/>
                <a:gd name="connsiteY1868" fmla="*/ 712777 h 897926"/>
                <a:gd name="connsiteX1869" fmla="*/ 556152 w 860554"/>
                <a:gd name="connsiteY1869" fmla="*/ 709750 h 897926"/>
                <a:gd name="connsiteX1870" fmla="*/ 558922 w 860554"/>
                <a:gd name="connsiteY1870" fmla="*/ 706847 h 897926"/>
                <a:gd name="connsiteX1871" fmla="*/ 559845 w 860554"/>
                <a:gd name="connsiteY1871" fmla="*/ 708021 h 897926"/>
                <a:gd name="connsiteX1872" fmla="*/ 559110 w 860554"/>
                <a:gd name="connsiteY1872" fmla="*/ 710321 h 897926"/>
                <a:gd name="connsiteX1873" fmla="*/ 558296 w 860554"/>
                <a:gd name="connsiteY1873" fmla="*/ 711948 h 897926"/>
                <a:gd name="connsiteX1874" fmla="*/ 557936 w 860554"/>
                <a:gd name="connsiteY1874" fmla="*/ 712480 h 897926"/>
                <a:gd name="connsiteX1875" fmla="*/ 560103 w 860554"/>
                <a:gd name="connsiteY1875" fmla="*/ 745973 h 897926"/>
                <a:gd name="connsiteX1876" fmla="*/ 558593 w 860554"/>
                <a:gd name="connsiteY1876" fmla="*/ 747091 h 897926"/>
                <a:gd name="connsiteX1877" fmla="*/ 558867 w 860554"/>
                <a:gd name="connsiteY1877" fmla="*/ 741231 h 897926"/>
                <a:gd name="connsiteX1878" fmla="*/ 559681 w 860554"/>
                <a:gd name="connsiteY1878" fmla="*/ 739276 h 897926"/>
                <a:gd name="connsiteX1879" fmla="*/ 560565 w 860554"/>
                <a:gd name="connsiteY1879" fmla="*/ 737812 h 897926"/>
                <a:gd name="connsiteX1880" fmla="*/ 561660 w 860554"/>
                <a:gd name="connsiteY1880" fmla="*/ 736913 h 897926"/>
                <a:gd name="connsiteX1881" fmla="*/ 562474 w 860554"/>
                <a:gd name="connsiteY1881" fmla="*/ 738188 h 897926"/>
                <a:gd name="connsiteX1882" fmla="*/ 561777 w 860554"/>
                <a:gd name="connsiteY1882" fmla="*/ 741012 h 897926"/>
                <a:gd name="connsiteX1883" fmla="*/ 559861 w 860554"/>
                <a:gd name="connsiteY1883" fmla="*/ 744478 h 897926"/>
                <a:gd name="connsiteX1884" fmla="*/ 560103 w 860554"/>
                <a:gd name="connsiteY1884" fmla="*/ 745973 h 89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Lst>
              <a:rect l="l" t="t" r="r" b="b"/>
              <a:pathLst>
                <a:path w="860554" h="897926">
                  <a:moveTo>
                    <a:pt x="384514" y="72500"/>
                  </a:moveTo>
                  <a:lnTo>
                    <a:pt x="385171" y="72711"/>
                  </a:lnTo>
                  <a:lnTo>
                    <a:pt x="386642" y="72891"/>
                  </a:lnTo>
                  <a:lnTo>
                    <a:pt x="390131" y="73728"/>
                  </a:lnTo>
                  <a:lnTo>
                    <a:pt x="394684" y="74675"/>
                  </a:lnTo>
                  <a:lnTo>
                    <a:pt x="395928" y="74346"/>
                  </a:lnTo>
                  <a:lnTo>
                    <a:pt x="396672" y="73681"/>
                  </a:lnTo>
                  <a:lnTo>
                    <a:pt x="396844" y="71733"/>
                  </a:lnTo>
                  <a:lnTo>
                    <a:pt x="396985" y="70356"/>
                  </a:lnTo>
                  <a:lnTo>
                    <a:pt x="395960" y="69143"/>
                  </a:lnTo>
                  <a:lnTo>
                    <a:pt x="394684" y="67767"/>
                  </a:lnTo>
                  <a:lnTo>
                    <a:pt x="393511" y="66053"/>
                  </a:lnTo>
                  <a:lnTo>
                    <a:pt x="392103" y="65560"/>
                  </a:lnTo>
                  <a:lnTo>
                    <a:pt x="392283" y="64676"/>
                  </a:lnTo>
                  <a:lnTo>
                    <a:pt x="393198" y="63761"/>
                  </a:lnTo>
                  <a:lnTo>
                    <a:pt x="394137" y="63260"/>
                  </a:lnTo>
                  <a:lnTo>
                    <a:pt x="394677" y="62642"/>
                  </a:lnTo>
                  <a:lnTo>
                    <a:pt x="395271" y="60358"/>
                  </a:lnTo>
                  <a:lnTo>
                    <a:pt x="395662" y="59951"/>
                  </a:lnTo>
                  <a:lnTo>
                    <a:pt x="396061" y="59849"/>
                  </a:lnTo>
                  <a:lnTo>
                    <a:pt x="396531" y="59935"/>
                  </a:lnTo>
                  <a:lnTo>
                    <a:pt x="397462" y="60530"/>
                  </a:lnTo>
                  <a:lnTo>
                    <a:pt x="401045" y="62345"/>
                  </a:lnTo>
                  <a:lnTo>
                    <a:pt x="402617" y="62071"/>
                  </a:lnTo>
                  <a:lnTo>
                    <a:pt x="408626" y="61594"/>
                  </a:lnTo>
                  <a:lnTo>
                    <a:pt x="409533" y="60545"/>
                  </a:lnTo>
                  <a:lnTo>
                    <a:pt x="410809" y="60311"/>
                  </a:lnTo>
                  <a:lnTo>
                    <a:pt x="412968" y="59262"/>
                  </a:lnTo>
                  <a:lnTo>
                    <a:pt x="413820" y="59192"/>
                  </a:lnTo>
                  <a:lnTo>
                    <a:pt x="414587" y="59442"/>
                  </a:lnTo>
                  <a:lnTo>
                    <a:pt x="415549" y="59247"/>
                  </a:lnTo>
                  <a:lnTo>
                    <a:pt x="416966" y="58269"/>
                  </a:lnTo>
                  <a:lnTo>
                    <a:pt x="417560" y="58167"/>
                  </a:lnTo>
                  <a:lnTo>
                    <a:pt x="417787" y="59247"/>
                  </a:lnTo>
                  <a:lnTo>
                    <a:pt x="418702" y="60365"/>
                  </a:lnTo>
                  <a:lnTo>
                    <a:pt x="419813" y="61390"/>
                  </a:lnTo>
                  <a:lnTo>
                    <a:pt x="420345" y="61625"/>
                  </a:lnTo>
                  <a:lnTo>
                    <a:pt x="422207" y="61297"/>
                  </a:lnTo>
                  <a:lnTo>
                    <a:pt x="423185" y="61586"/>
                  </a:lnTo>
                  <a:lnTo>
                    <a:pt x="423608" y="62540"/>
                  </a:lnTo>
                  <a:lnTo>
                    <a:pt x="423733" y="63370"/>
                  </a:lnTo>
                  <a:lnTo>
                    <a:pt x="424515" y="64074"/>
                  </a:lnTo>
                  <a:lnTo>
                    <a:pt x="425517" y="64089"/>
                  </a:lnTo>
                  <a:lnTo>
                    <a:pt x="426049" y="64379"/>
                  </a:lnTo>
                  <a:lnTo>
                    <a:pt x="426964" y="64833"/>
                  </a:lnTo>
                  <a:lnTo>
                    <a:pt x="427739" y="65873"/>
                  </a:lnTo>
                  <a:lnTo>
                    <a:pt x="429538" y="66703"/>
                  </a:lnTo>
                  <a:lnTo>
                    <a:pt x="432612" y="67860"/>
                  </a:lnTo>
                  <a:lnTo>
                    <a:pt x="434044" y="67876"/>
                  </a:lnTo>
                  <a:lnTo>
                    <a:pt x="435374" y="68228"/>
                  </a:lnTo>
                  <a:lnTo>
                    <a:pt x="436188" y="68580"/>
                  </a:lnTo>
                  <a:lnTo>
                    <a:pt x="437072" y="67931"/>
                  </a:lnTo>
                  <a:lnTo>
                    <a:pt x="440217" y="66139"/>
                  </a:lnTo>
                  <a:lnTo>
                    <a:pt x="441750" y="65138"/>
                  </a:lnTo>
                  <a:lnTo>
                    <a:pt x="442783" y="64379"/>
                  </a:lnTo>
                  <a:lnTo>
                    <a:pt x="443558" y="63659"/>
                  </a:lnTo>
                  <a:lnTo>
                    <a:pt x="444136" y="63471"/>
                  </a:lnTo>
                  <a:lnTo>
                    <a:pt x="444528" y="63902"/>
                  </a:lnTo>
                  <a:lnTo>
                    <a:pt x="444864" y="64481"/>
                  </a:lnTo>
                  <a:lnTo>
                    <a:pt x="445990" y="64817"/>
                  </a:lnTo>
                  <a:lnTo>
                    <a:pt x="448619" y="65490"/>
                  </a:lnTo>
                  <a:lnTo>
                    <a:pt x="449824" y="65678"/>
                  </a:lnTo>
                  <a:lnTo>
                    <a:pt x="451514" y="65107"/>
                  </a:lnTo>
                  <a:lnTo>
                    <a:pt x="452961" y="64129"/>
                  </a:lnTo>
                  <a:lnTo>
                    <a:pt x="453650" y="63792"/>
                  </a:lnTo>
                  <a:lnTo>
                    <a:pt x="454722" y="64770"/>
                  </a:lnTo>
                  <a:lnTo>
                    <a:pt x="455457" y="66139"/>
                  </a:lnTo>
                  <a:lnTo>
                    <a:pt x="455950" y="66742"/>
                  </a:lnTo>
                  <a:lnTo>
                    <a:pt x="457037" y="66601"/>
                  </a:lnTo>
                  <a:lnTo>
                    <a:pt x="459189" y="66812"/>
                  </a:lnTo>
                  <a:lnTo>
                    <a:pt x="460777" y="67250"/>
                  </a:lnTo>
                  <a:lnTo>
                    <a:pt x="461763" y="67211"/>
                  </a:lnTo>
                  <a:lnTo>
                    <a:pt x="463108" y="66601"/>
                  </a:lnTo>
                  <a:lnTo>
                    <a:pt x="463836" y="65396"/>
                  </a:lnTo>
                  <a:lnTo>
                    <a:pt x="465745" y="64293"/>
                  </a:lnTo>
                  <a:lnTo>
                    <a:pt x="467560" y="63276"/>
                  </a:lnTo>
                  <a:lnTo>
                    <a:pt x="468600" y="61922"/>
                  </a:lnTo>
                  <a:lnTo>
                    <a:pt x="470141" y="59669"/>
                  </a:lnTo>
                  <a:lnTo>
                    <a:pt x="470658" y="58707"/>
                  </a:lnTo>
                  <a:lnTo>
                    <a:pt x="470767" y="57080"/>
                  </a:lnTo>
                  <a:lnTo>
                    <a:pt x="472934" y="52354"/>
                  </a:lnTo>
                  <a:lnTo>
                    <a:pt x="473756" y="51486"/>
                  </a:lnTo>
                  <a:lnTo>
                    <a:pt x="474241" y="49992"/>
                  </a:lnTo>
                  <a:lnTo>
                    <a:pt x="475109" y="48263"/>
                  </a:lnTo>
                  <a:lnTo>
                    <a:pt x="475109" y="46815"/>
                  </a:lnTo>
                  <a:lnTo>
                    <a:pt x="475743" y="45415"/>
                  </a:lnTo>
                  <a:lnTo>
                    <a:pt x="476987" y="44210"/>
                  </a:lnTo>
                  <a:lnTo>
                    <a:pt x="477902" y="43451"/>
                  </a:lnTo>
                  <a:lnTo>
                    <a:pt x="479373" y="41417"/>
                  </a:lnTo>
                  <a:lnTo>
                    <a:pt x="480398" y="39500"/>
                  </a:lnTo>
                  <a:lnTo>
                    <a:pt x="482956" y="35252"/>
                  </a:lnTo>
                  <a:lnTo>
                    <a:pt x="483152" y="34048"/>
                  </a:lnTo>
                  <a:lnTo>
                    <a:pt x="484169" y="33328"/>
                  </a:lnTo>
                  <a:lnTo>
                    <a:pt x="484505" y="32412"/>
                  </a:lnTo>
                  <a:lnTo>
                    <a:pt x="485593" y="31278"/>
                  </a:lnTo>
                  <a:lnTo>
                    <a:pt x="486735" y="30386"/>
                  </a:lnTo>
                  <a:lnTo>
                    <a:pt x="487228" y="29064"/>
                  </a:lnTo>
                  <a:lnTo>
                    <a:pt x="488065" y="27695"/>
                  </a:lnTo>
                  <a:lnTo>
                    <a:pt x="489896" y="26670"/>
                  </a:lnTo>
                  <a:lnTo>
                    <a:pt x="490576" y="26201"/>
                  </a:lnTo>
                  <a:lnTo>
                    <a:pt x="492657" y="22430"/>
                  </a:lnTo>
                  <a:lnTo>
                    <a:pt x="492892" y="20748"/>
                  </a:lnTo>
                  <a:lnTo>
                    <a:pt x="494770" y="20685"/>
                  </a:lnTo>
                  <a:lnTo>
                    <a:pt x="497719" y="22633"/>
                  </a:lnTo>
                  <a:lnTo>
                    <a:pt x="500074" y="25504"/>
                  </a:lnTo>
                  <a:lnTo>
                    <a:pt x="503227" y="34728"/>
                  </a:lnTo>
                  <a:lnTo>
                    <a:pt x="503751" y="43248"/>
                  </a:lnTo>
                  <a:lnTo>
                    <a:pt x="505026" y="47707"/>
                  </a:lnTo>
                  <a:lnTo>
                    <a:pt x="508695" y="57001"/>
                  </a:lnTo>
                  <a:lnTo>
                    <a:pt x="508930" y="58723"/>
                  </a:lnTo>
                  <a:lnTo>
                    <a:pt x="509517" y="60804"/>
                  </a:lnTo>
                  <a:lnTo>
                    <a:pt x="510675" y="63010"/>
                  </a:lnTo>
                  <a:lnTo>
                    <a:pt x="511958" y="66640"/>
                  </a:lnTo>
                  <a:lnTo>
                    <a:pt x="512005" y="67313"/>
                  </a:lnTo>
                  <a:lnTo>
                    <a:pt x="511175" y="68298"/>
                  </a:lnTo>
                  <a:lnTo>
                    <a:pt x="512396" y="68369"/>
                  </a:lnTo>
                  <a:lnTo>
                    <a:pt x="513499" y="68956"/>
                  </a:lnTo>
                  <a:lnTo>
                    <a:pt x="514219" y="71256"/>
                  </a:lnTo>
                  <a:lnTo>
                    <a:pt x="515134" y="72813"/>
                  </a:lnTo>
                  <a:lnTo>
                    <a:pt x="516793" y="74941"/>
                  </a:lnTo>
                  <a:lnTo>
                    <a:pt x="520188" y="75637"/>
                  </a:lnTo>
                  <a:lnTo>
                    <a:pt x="522754" y="75895"/>
                  </a:lnTo>
                  <a:lnTo>
                    <a:pt x="525672" y="77100"/>
                  </a:lnTo>
                  <a:lnTo>
                    <a:pt x="527816" y="78641"/>
                  </a:lnTo>
                  <a:lnTo>
                    <a:pt x="529474" y="83875"/>
                  </a:lnTo>
                  <a:lnTo>
                    <a:pt x="528935" y="87161"/>
                  </a:lnTo>
                  <a:lnTo>
                    <a:pt x="529099" y="89476"/>
                  </a:lnTo>
                  <a:lnTo>
                    <a:pt x="528238" y="90384"/>
                  </a:lnTo>
                  <a:lnTo>
                    <a:pt x="525837" y="91902"/>
                  </a:lnTo>
                  <a:lnTo>
                    <a:pt x="525312" y="92708"/>
                  </a:lnTo>
                  <a:lnTo>
                    <a:pt x="520407" y="96619"/>
                  </a:lnTo>
                  <a:lnTo>
                    <a:pt x="519335" y="98466"/>
                  </a:lnTo>
                  <a:lnTo>
                    <a:pt x="516706" y="100946"/>
                  </a:lnTo>
                  <a:lnTo>
                    <a:pt x="514101" y="105671"/>
                  </a:lnTo>
                  <a:lnTo>
                    <a:pt x="510291" y="109990"/>
                  </a:lnTo>
                  <a:lnTo>
                    <a:pt x="508946" y="111085"/>
                  </a:lnTo>
                  <a:lnTo>
                    <a:pt x="506888" y="111335"/>
                  </a:lnTo>
                  <a:lnTo>
                    <a:pt x="505636" y="112000"/>
                  </a:lnTo>
                  <a:lnTo>
                    <a:pt x="502679" y="115529"/>
                  </a:lnTo>
                  <a:lnTo>
                    <a:pt x="498705" y="116702"/>
                  </a:lnTo>
                  <a:lnTo>
                    <a:pt x="498337" y="118744"/>
                  </a:lnTo>
                  <a:lnTo>
                    <a:pt x="496045" y="123407"/>
                  </a:lnTo>
                  <a:lnTo>
                    <a:pt x="494019" y="125957"/>
                  </a:lnTo>
                  <a:lnTo>
                    <a:pt x="492728" y="126818"/>
                  </a:lnTo>
                  <a:lnTo>
                    <a:pt x="489481" y="131465"/>
                  </a:lnTo>
                  <a:lnTo>
                    <a:pt x="489066" y="133499"/>
                  </a:lnTo>
                  <a:lnTo>
                    <a:pt x="489082" y="137059"/>
                  </a:lnTo>
                  <a:lnTo>
                    <a:pt x="486915" y="139226"/>
                  </a:lnTo>
                  <a:lnTo>
                    <a:pt x="484662" y="140603"/>
                  </a:lnTo>
                  <a:lnTo>
                    <a:pt x="484380" y="143646"/>
                  </a:lnTo>
                  <a:lnTo>
                    <a:pt x="483363" y="144687"/>
                  </a:lnTo>
                  <a:lnTo>
                    <a:pt x="482495" y="145359"/>
                  </a:lnTo>
                  <a:lnTo>
                    <a:pt x="477910" y="144561"/>
                  </a:lnTo>
                  <a:lnTo>
                    <a:pt x="470791" y="147871"/>
                  </a:lnTo>
                  <a:lnTo>
                    <a:pt x="468358" y="148692"/>
                  </a:lnTo>
                  <a:lnTo>
                    <a:pt x="476126" y="148856"/>
                  </a:lnTo>
                  <a:lnTo>
                    <a:pt x="478622" y="150617"/>
                  </a:lnTo>
                  <a:lnTo>
                    <a:pt x="484091" y="149451"/>
                  </a:lnTo>
                  <a:lnTo>
                    <a:pt x="490709" y="145258"/>
                  </a:lnTo>
                  <a:lnTo>
                    <a:pt x="493236" y="144374"/>
                  </a:lnTo>
                  <a:lnTo>
                    <a:pt x="498368" y="141526"/>
                  </a:lnTo>
                  <a:lnTo>
                    <a:pt x="500457" y="139625"/>
                  </a:lnTo>
                  <a:lnTo>
                    <a:pt x="504260" y="137348"/>
                  </a:lnTo>
                  <a:lnTo>
                    <a:pt x="505073" y="136347"/>
                  </a:lnTo>
                  <a:lnTo>
                    <a:pt x="507201" y="135283"/>
                  </a:lnTo>
                  <a:lnTo>
                    <a:pt x="508359" y="136636"/>
                  </a:lnTo>
                  <a:lnTo>
                    <a:pt x="508453" y="137489"/>
                  </a:lnTo>
                  <a:lnTo>
                    <a:pt x="506700" y="139155"/>
                  </a:lnTo>
                  <a:lnTo>
                    <a:pt x="507154" y="140227"/>
                  </a:lnTo>
                  <a:lnTo>
                    <a:pt x="508304" y="141573"/>
                  </a:lnTo>
                  <a:lnTo>
                    <a:pt x="508719" y="143435"/>
                  </a:lnTo>
                  <a:lnTo>
                    <a:pt x="508875" y="144851"/>
                  </a:lnTo>
                  <a:lnTo>
                    <a:pt x="509587" y="147331"/>
                  </a:lnTo>
                  <a:lnTo>
                    <a:pt x="511942" y="150687"/>
                  </a:lnTo>
                  <a:lnTo>
                    <a:pt x="512020" y="151798"/>
                  </a:lnTo>
                  <a:lnTo>
                    <a:pt x="511692" y="153261"/>
                  </a:lnTo>
                  <a:lnTo>
                    <a:pt x="512818" y="154466"/>
                  </a:lnTo>
                  <a:lnTo>
                    <a:pt x="513984" y="155178"/>
                  </a:lnTo>
                  <a:lnTo>
                    <a:pt x="517989" y="158792"/>
                  </a:lnTo>
                  <a:lnTo>
                    <a:pt x="521119" y="156774"/>
                  </a:lnTo>
                  <a:lnTo>
                    <a:pt x="523051" y="156187"/>
                  </a:lnTo>
                  <a:lnTo>
                    <a:pt x="524280" y="155342"/>
                  </a:lnTo>
                  <a:lnTo>
                    <a:pt x="526861" y="154779"/>
                  </a:lnTo>
                  <a:lnTo>
                    <a:pt x="528974" y="155624"/>
                  </a:lnTo>
                  <a:lnTo>
                    <a:pt x="533003" y="156836"/>
                  </a:lnTo>
                  <a:lnTo>
                    <a:pt x="535952" y="155545"/>
                  </a:lnTo>
                  <a:lnTo>
                    <a:pt x="541914" y="152588"/>
                  </a:lnTo>
                  <a:lnTo>
                    <a:pt x="540052" y="157822"/>
                  </a:lnTo>
                  <a:lnTo>
                    <a:pt x="538698" y="162626"/>
                  </a:lnTo>
                  <a:lnTo>
                    <a:pt x="537673" y="164566"/>
                  </a:lnTo>
                  <a:lnTo>
                    <a:pt x="536656" y="169792"/>
                  </a:lnTo>
                  <a:lnTo>
                    <a:pt x="535655" y="171192"/>
                  </a:lnTo>
                  <a:lnTo>
                    <a:pt x="534841" y="172788"/>
                  </a:lnTo>
                  <a:lnTo>
                    <a:pt x="536171" y="172233"/>
                  </a:lnTo>
                  <a:lnTo>
                    <a:pt x="537313" y="171474"/>
                  </a:lnTo>
                  <a:lnTo>
                    <a:pt x="538776" y="169463"/>
                  </a:lnTo>
                  <a:lnTo>
                    <a:pt x="539872" y="165966"/>
                  </a:lnTo>
                  <a:lnTo>
                    <a:pt x="544190" y="156633"/>
                  </a:lnTo>
                  <a:lnTo>
                    <a:pt x="545426" y="155804"/>
                  </a:lnTo>
                  <a:lnTo>
                    <a:pt x="549017" y="154740"/>
                  </a:lnTo>
                  <a:lnTo>
                    <a:pt x="555198" y="147276"/>
                  </a:lnTo>
                  <a:lnTo>
                    <a:pt x="557615" y="147299"/>
                  </a:lnTo>
                  <a:lnTo>
                    <a:pt x="559164" y="149013"/>
                  </a:lnTo>
                  <a:lnTo>
                    <a:pt x="560627" y="150030"/>
                  </a:lnTo>
                  <a:lnTo>
                    <a:pt x="561003" y="147988"/>
                  </a:lnTo>
                  <a:lnTo>
                    <a:pt x="563115" y="147159"/>
                  </a:lnTo>
                  <a:lnTo>
                    <a:pt x="560885" y="146150"/>
                  </a:lnTo>
                  <a:lnTo>
                    <a:pt x="560526" y="145234"/>
                  </a:lnTo>
                  <a:lnTo>
                    <a:pt x="560314" y="143709"/>
                  </a:lnTo>
                  <a:lnTo>
                    <a:pt x="561832" y="141643"/>
                  </a:lnTo>
                  <a:lnTo>
                    <a:pt x="560925" y="139812"/>
                  </a:lnTo>
                  <a:lnTo>
                    <a:pt x="564070" y="137512"/>
                  </a:lnTo>
                  <a:lnTo>
                    <a:pt x="563827" y="135783"/>
                  </a:lnTo>
                  <a:lnTo>
                    <a:pt x="564954" y="134360"/>
                  </a:lnTo>
                  <a:lnTo>
                    <a:pt x="566377" y="132889"/>
                  </a:lnTo>
                  <a:lnTo>
                    <a:pt x="567989" y="132177"/>
                  </a:lnTo>
                  <a:lnTo>
                    <a:pt x="568286" y="130917"/>
                  </a:lnTo>
                  <a:lnTo>
                    <a:pt x="569304" y="130401"/>
                  </a:lnTo>
                  <a:lnTo>
                    <a:pt x="570101" y="130213"/>
                  </a:lnTo>
                  <a:lnTo>
                    <a:pt x="571674" y="131621"/>
                  </a:lnTo>
                  <a:lnTo>
                    <a:pt x="573380" y="129963"/>
                  </a:lnTo>
                  <a:lnTo>
                    <a:pt x="575038" y="129314"/>
                  </a:lnTo>
                  <a:lnTo>
                    <a:pt x="575781" y="129603"/>
                  </a:lnTo>
                  <a:lnTo>
                    <a:pt x="576712" y="130338"/>
                  </a:lnTo>
                  <a:lnTo>
                    <a:pt x="577690" y="130651"/>
                  </a:lnTo>
                  <a:lnTo>
                    <a:pt x="578480" y="130518"/>
                  </a:lnTo>
                  <a:lnTo>
                    <a:pt x="580538" y="129454"/>
                  </a:lnTo>
                  <a:lnTo>
                    <a:pt x="582439" y="131168"/>
                  </a:lnTo>
                  <a:lnTo>
                    <a:pt x="583581" y="131543"/>
                  </a:lnTo>
                  <a:lnTo>
                    <a:pt x="583268" y="130581"/>
                  </a:lnTo>
                  <a:lnTo>
                    <a:pt x="582666" y="129689"/>
                  </a:lnTo>
                  <a:lnTo>
                    <a:pt x="583135" y="128961"/>
                  </a:lnTo>
                  <a:lnTo>
                    <a:pt x="584035" y="128508"/>
                  </a:lnTo>
                  <a:lnTo>
                    <a:pt x="586883" y="128915"/>
                  </a:lnTo>
                  <a:lnTo>
                    <a:pt x="588377" y="129681"/>
                  </a:lnTo>
                  <a:lnTo>
                    <a:pt x="589996" y="131097"/>
                  </a:lnTo>
                  <a:lnTo>
                    <a:pt x="592242" y="131199"/>
                  </a:lnTo>
                  <a:lnTo>
                    <a:pt x="594010" y="131050"/>
                  </a:lnTo>
                  <a:lnTo>
                    <a:pt x="595121" y="131848"/>
                  </a:lnTo>
                  <a:lnTo>
                    <a:pt x="596928" y="131840"/>
                  </a:lnTo>
                  <a:lnTo>
                    <a:pt x="597836" y="133084"/>
                  </a:lnTo>
                  <a:lnTo>
                    <a:pt x="600589" y="134829"/>
                  </a:lnTo>
                  <a:lnTo>
                    <a:pt x="601184" y="136010"/>
                  </a:lnTo>
                  <a:lnTo>
                    <a:pt x="603398" y="136581"/>
                  </a:lnTo>
                  <a:lnTo>
                    <a:pt x="605479" y="137309"/>
                  </a:lnTo>
                  <a:lnTo>
                    <a:pt x="607693" y="137505"/>
                  </a:lnTo>
                  <a:lnTo>
                    <a:pt x="609931" y="137332"/>
                  </a:lnTo>
                  <a:lnTo>
                    <a:pt x="610024" y="138827"/>
                  </a:lnTo>
                  <a:lnTo>
                    <a:pt x="611660" y="139234"/>
                  </a:lnTo>
                  <a:lnTo>
                    <a:pt x="613764" y="138905"/>
                  </a:lnTo>
                  <a:lnTo>
                    <a:pt x="615352" y="140744"/>
                  </a:lnTo>
                  <a:lnTo>
                    <a:pt x="619600" y="142128"/>
                  </a:lnTo>
                  <a:lnTo>
                    <a:pt x="622542" y="144248"/>
                  </a:lnTo>
                  <a:lnTo>
                    <a:pt x="624474" y="143873"/>
                  </a:lnTo>
                  <a:lnTo>
                    <a:pt x="626634" y="144436"/>
                  </a:lnTo>
                  <a:lnTo>
                    <a:pt x="628949" y="149044"/>
                  </a:lnTo>
                  <a:lnTo>
                    <a:pt x="629473" y="152314"/>
                  </a:lnTo>
                  <a:lnTo>
                    <a:pt x="630506" y="151861"/>
                  </a:lnTo>
                  <a:lnTo>
                    <a:pt x="631468" y="150398"/>
                  </a:lnTo>
                  <a:lnTo>
                    <a:pt x="632705" y="147722"/>
                  </a:lnTo>
                  <a:lnTo>
                    <a:pt x="635028" y="146838"/>
                  </a:lnTo>
                  <a:lnTo>
                    <a:pt x="636139" y="147863"/>
                  </a:lnTo>
                  <a:lnTo>
                    <a:pt x="638463" y="149506"/>
                  </a:lnTo>
                  <a:lnTo>
                    <a:pt x="640465" y="151305"/>
                  </a:lnTo>
                  <a:lnTo>
                    <a:pt x="641310" y="152463"/>
                  </a:lnTo>
                  <a:lnTo>
                    <a:pt x="642820" y="152651"/>
                  </a:lnTo>
                  <a:lnTo>
                    <a:pt x="641561" y="154075"/>
                  </a:lnTo>
                  <a:lnTo>
                    <a:pt x="642828" y="153926"/>
                  </a:lnTo>
                  <a:lnTo>
                    <a:pt x="644354" y="152917"/>
                  </a:lnTo>
                  <a:lnTo>
                    <a:pt x="645660" y="155014"/>
                  </a:lnTo>
                  <a:lnTo>
                    <a:pt x="646646" y="157298"/>
                  </a:lnTo>
                  <a:lnTo>
                    <a:pt x="646841" y="159621"/>
                  </a:lnTo>
                  <a:lnTo>
                    <a:pt x="645911" y="160952"/>
                  </a:lnTo>
                  <a:lnTo>
                    <a:pt x="645097" y="161789"/>
                  </a:lnTo>
                  <a:lnTo>
                    <a:pt x="644189" y="163431"/>
                  </a:lnTo>
                  <a:lnTo>
                    <a:pt x="643118" y="163729"/>
                  </a:lnTo>
                  <a:lnTo>
                    <a:pt x="642046" y="164261"/>
                  </a:lnTo>
                  <a:lnTo>
                    <a:pt x="643266" y="165458"/>
                  </a:lnTo>
                  <a:lnTo>
                    <a:pt x="644103" y="166608"/>
                  </a:lnTo>
                  <a:lnTo>
                    <a:pt x="645934" y="163494"/>
                  </a:lnTo>
                  <a:lnTo>
                    <a:pt x="647225" y="162618"/>
                  </a:lnTo>
                  <a:lnTo>
                    <a:pt x="649087" y="162133"/>
                  </a:lnTo>
                  <a:lnTo>
                    <a:pt x="650057" y="164347"/>
                  </a:lnTo>
                  <a:lnTo>
                    <a:pt x="650260" y="166444"/>
                  </a:lnTo>
                  <a:lnTo>
                    <a:pt x="647225" y="167312"/>
                  </a:lnTo>
                  <a:lnTo>
                    <a:pt x="647217" y="168963"/>
                  </a:lnTo>
                  <a:lnTo>
                    <a:pt x="646310" y="169901"/>
                  </a:lnTo>
                  <a:lnTo>
                    <a:pt x="645715" y="170981"/>
                  </a:lnTo>
                  <a:lnTo>
                    <a:pt x="645238" y="173234"/>
                  </a:lnTo>
                  <a:lnTo>
                    <a:pt x="644620" y="175104"/>
                  </a:lnTo>
                  <a:lnTo>
                    <a:pt x="642813" y="183397"/>
                  </a:lnTo>
                  <a:lnTo>
                    <a:pt x="642781" y="184766"/>
                  </a:lnTo>
                  <a:lnTo>
                    <a:pt x="644987" y="183303"/>
                  </a:lnTo>
                  <a:lnTo>
                    <a:pt x="649056" y="179078"/>
                  </a:lnTo>
                  <a:lnTo>
                    <a:pt x="650292" y="174580"/>
                  </a:lnTo>
                  <a:lnTo>
                    <a:pt x="651895" y="170144"/>
                  </a:lnTo>
                  <a:lnTo>
                    <a:pt x="653640" y="168751"/>
                  </a:lnTo>
                  <a:lnTo>
                    <a:pt x="654727" y="168751"/>
                  </a:lnTo>
                  <a:lnTo>
                    <a:pt x="656347" y="169236"/>
                  </a:lnTo>
                  <a:lnTo>
                    <a:pt x="656441" y="170692"/>
                  </a:lnTo>
                  <a:lnTo>
                    <a:pt x="656191" y="171529"/>
                  </a:lnTo>
                  <a:lnTo>
                    <a:pt x="654454" y="173735"/>
                  </a:lnTo>
                  <a:lnTo>
                    <a:pt x="653718" y="174940"/>
                  </a:lnTo>
                  <a:lnTo>
                    <a:pt x="654430" y="176129"/>
                  </a:lnTo>
                  <a:lnTo>
                    <a:pt x="658366" y="172475"/>
                  </a:lnTo>
                  <a:lnTo>
                    <a:pt x="660134" y="171192"/>
                  </a:lnTo>
                  <a:lnTo>
                    <a:pt x="661636" y="171450"/>
                  </a:lnTo>
                  <a:lnTo>
                    <a:pt x="664616" y="169761"/>
                  </a:lnTo>
                  <a:lnTo>
                    <a:pt x="670625" y="169409"/>
                  </a:lnTo>
                  <a:lnTo>
                    <a:pt x="671079" y="167476"/>
                  </a:lnTo>
                  <a:lnTo>
                    <a:pt x="672276" y="166655"/>
                  </a:lnTo>
                  <a:lnTo>
                    <a:pt x="675577" y="166874"/>
                  </a:lnTo>
                  <a:lnTo>
                    <a:pt x="682008" y="168595"/>
                  </a:lnTo>
                  <a:lnTo>
                    <a:pt x="684300" y="170003"/>
                  </a:lnTo>
                  <a:lnTo>
                    <a:pt x="687735" y="171310"/>
                  </a:lnTo>
                  <a:lnTo>
                    <a:pt x="689542" y="172866"/>
                  </a:lnTo>
                  <a:lnTo>
                    <a:pt x="697091" y="175730"/>
                  </a:lnTo>
                  <a:lnTo>
                    <a:pt x="702576" y="176035"/>
                  </a:lnTo>
                  <a:lnTo>
                    <a:pt x="705290" y="174736"/>
                  </a:lnTo>
                  <a:lnTo>
                    <a:pt x="708678" y="176097"/>
                  </a:lnTo>
                  <a:lnTo>
                    <a:pt x="710469" y="177623"/>
                  </a:lnTo>
                  <a:lnTo>
                    <a:pt x="713990" y="178445"/>
                  </a:lnTo>
                  <a:lnTo>
                    <a:pt x="717542" y="178875"/>
                  </a:lnTo>
                  <a:lnTo>
                    <a:pt x="720257" y="177780"/>
                  </a:lnTo>
                  <a:lnTo>
                    <a:pt x="727266" y="177420"/>
                  </a:lnTo>
                  <a:lnTo>
                    <a:pt x="736068" y="175800"/>
                  </a:lnTo>
                  <a:lnTo>
                    <a:pt x="741317" y="176184"/>
                  </a:lnTo>
                  <a:lnTo>
                    <a:pt x="747263" y="177240"/>
                  </a:lnTo>
                  <a:lnTo>
                    <a:pt x="751504" y="179955"/>
                  </a:lnTo>
                  <a:lnTo>
                    <a:pt x="755071" y="181488"/>
                  </a:lnTo>
                  <a:lnTo>
                    <a:pt x="757230" y="182998"/>
                  </a:lnTo>
                  <a:lnTo>
                    <a:pt x="760712" y="184570"/>
                  </a:lnTo>
                  <a:lnTo>
                    <a:pt x="768136" y="188787"/>
                  </a:lnTo>
                  <a:lnTo>
                    <a:pt x="770741" y="191228"/>
                  </a:lnTo>
                  <a:lnTo>
                    <a:pt x="775342" y="194545"/>
                  </a:lnTo>
                  <a:lnTo>
                    <a:pt x="779965" y="195938"/>
                  </a:lnTo>
                  <a:lnTo>
                    <a:pt x="782461" y="199411"/>
                  </a:lnTo>
                  <a:lnTo>
                    <a:pt x="784440" y="200976"/>
                  </a:lnTo>
                  <a:lnTo>
                    <a:pt x="789338" y="206844"/>
                  </a:lnTo>
                  <a:lnTo>
                    <a:pt x="794892" y="210951"/>
                  </a:lnTo>
                  <a:lnTo>
                    <a:pt x="798608" y="215058"/>
                  </a:lnTo>
                  <a:lnTo>
                    <a:pt x="805743" y="217703"/>
                  </a:lnTo>
                  <a:lnTo>
                    <a:pt x="808529" y="222068"/>
                  </a:lnTo>
                  <a:lnTo>
                    <a:pt x="813355" y="222600"/>
                  </a:lnTo>
                  <a:lnTo>
                    <a:pt x="815413" y="223249"/>
                  </a:lnTo>
                  <a:lnTo>
                    <a:pt x="817917" y="225088"/>
                  </a:lnTo>
                  <a:lnTo>
                    <a:pt x="821351" y="226113"/>
                  </a:lnTo>
                  <a:lnTo>
                    <a:pt x="825826" y="225823"/>
                  </a:lnTo>
                  <a:lnTo>
                    <a:pt x="830763" y="226035"/>
                  </a:lnTo>
                  <a:lnTo>
                    <a:pt x="834760" y="225174"/>
                  </a:lnTo>
                  <a:lnTo>
                    <a:pt x="844211" y="226809"/>
                  </a:lnTo>
                  <a:lnTo>
                    <a:pt x="845698" y="227615"/>
                  </a:lnTo>
                  <a:lnTo>
                    <a:pt x="847653" y="229469"/>
                  </a:lnTo>
                  <a:lnTo>
                    <a:pt x="851104" y="236393"/>
                  </a:lnTo>
                  <a:lnTo>
                    <a:pt x="853161" y="244076"/>
                  </a:lnTo>
                  <a:lnTo>
                    <a:pt x="854178" y="249951"/>
                  </a:lnTo>
                  <a:lnTo>
                    <a:pt x="856533" y="254520"/>
                  </a:lnTo>
                  <a:lnTo>
                    <a:pt x="857816" y="263110"/>
                  </a:lnTo>
                  <a:lnTo>
                    <a:pt x="858911" y="265817"/>
                  </a:lnTo>
                  <a:lnTo>
                    <a:pt x="858997" y="267906"/>
                  </a:lnTo>
                  <a:lnTo>
                    <a:pt x="859928" y="268375"/>
                  </a:lnTo>
                  <a:lnTo>
                    <a:pt x="860554" y="274180"/>
                  </a:lnTo>
                  <a:lnTo>
                    <a:pt x="860312" y="276519"/>
                  </a:lnTo>
                  <a:lnTo>
                    <a:pt x="859404" y="279562"/>
                  </a:lnTo>
                  <a:lnTo>
                    <a:pt x="859342" y="280924"/>
                  </a:lnTo>
                  <a:lnTo>
                    <a:pt x="859475" y="281784"/>
                  </a:lnTo>
                  <a:lnTo>
                    <a:pt x="859076" y="283060"/>
                  </a:lnTo>
                  <a:lnTo>
                    <a:pt x="858950" y="284280"/>
                  </a:lnTo>
                  <a:lnTo>
                    <a:pt x="859866" y="287018"/>
                  </a:lnTo>
                  <a:lnTo>
                    <a:pt x="859913" y="289209"/>
                  </a:lnTo>
                  <a:lnTo>
                    <a:pt x="858684" y="291869"/>
                  </a:lnTo>
                  <a:lnTo>
                    <a:pt x="857010" y="298824"/>
                  </a:lnTo>
                  <a:lnTo>
                    <a:pt x="852817" y="310363"/>
                  </a:lnTo>
                  <a:lnTo>
                    <a:pt x="848796" y="316998"/>
                  </a:lnTo>
                  <a:lnTo>
                    <a:pt x="843171" y="323851"/>
                  </a:lnTo>
                  <a:lnTo>
                    <a:pt x="839501" y="327434"/>
                  </a:lnTo>
                  <a:lnTo>
                    <a:pt x="838046" y="327802"/>
                  </a:lnTo>
                  <a:lnTo>
                    <a:pt x="836716" y="327090"/>
                  </a:lnTo>
                  <a:lnTo>
                    <a:pt x="837663" y="328983"/>
                  </a:lnTo>
                  <a:lnTo>
                    <a:pt x="836841" y="330650"/>
                  </a:lnTo>
                  <a:lnTo>
                    <a:pt x="833117" y="335703"/>
                  </a:lnTo>
                  <a:lnTo>
                    <a:pt x="829417" y="339005"/>
                  </a:lnTo>
                  <a:lnTo>
                    <a:pt x="825576" y="344747"/>
                  </a:lnTo>
                  <a:lnTo>
                    <a:pt x="825286" y="344880"/>
                  </a:lnTo>
                  <a:lnTo>
                    <a:pt x="820365" y="347102"/>
                  </a:lnTo>
                  <a:lnTo>
                    <a:pt x="817455" y="348917"/>
                  </a:lnTo>
                  <a:lnTo>
                    <a:pt x="813731" y="352219"/>
                  </a:lnTo>
                  <a:lnTo>
                    <a:pt x="810312" y="357429"/>
                  </a:lnTo>
                  <a:lnTo>
                    <a:pt x="809608" y="358094"/>
                  </a:lnTo>
                  <a:lnTo>
                    <a:pt x="808349" y="357726"/>
                  </a:lnTo>
                  <a:lnTo>
                    <a:pt x="808388" y="360371"/>
                  </a:lnTo>
                  <a:lnTo>
                    <a:pt x="805446" y="364564"/>
                  </a:lnTo>
                  <a:lnTo>
                    <a:pt x="804546" y="365182"/>
                  </a:lnTo>
                  <a:lnTo>
                    <a:pt x="804570" y="363993"/>
                  </a:lnTo>
                  <a:lnTo>
                    <a:pt x="805078" y="363085"/>
                  </a:lnTo>
                  <a:lnTo>
                    <a:pt x="805313" y="362123"/>
                  </a:lnTo>
                  <a:lnTo>
                    <a:pt x="805297" y="360981"/>
                  </a:lnTo>
                  <a:lnTo>
                    <a:pt x="804476" y="361810"/>
                  </a:lnTo>
                  <a:lnTo>
                    <a:pt x="802731" y="364955"/>
                  </a:lnTo>
                  <a:lnTo>
                    <a:pt x="803318" y="367255"/>
                  </a:lnTo>
                  <a:lnTo>
                    <a:pt x="802058" y="370737"/>
                  </a:lnTo>
                  <a:lnTo>
                    <a:pt x="797239" y="380688"/>
                  </a:lnTo>
                  <a:lnTo>
                    <a:pt x="791340" y="389067"/>
                  </a:lnTo>
                  <a:lnTo>
                    <a:pt x="789979" y="391657"/>
                  </a:lnTo>
                  <a:lnTo>
                    <a:pt x="785136" y="397313"/>
                  </a:lnTo>
                  <a:lnTo>
                    <a:pt x="781577" y="400043"/>
                  </a:lnTo>
                  <a:lnTo>
                    <a:pt x="780575" y="400059"/>
                  </a:lnTo>
                  <a:lnTo>
                    <a:pt x="779441" y="399824"/>
                  </a:lnTo>
                  <a:lnTo>
                    <a:pt x="778870" y="395475"/>
                  </a:lnTo>
                  <a:lnTo>
                    <a:pt x="776038" y="392846"/>
                  </a:lnTo>
                  <a:lnTo>
                    <a:pt x="775224" y="392384"/>
                  </a:lnTo>
                  <a:lnTo>
                    <a:pt x="774066" y="395169"/>
                  </a:lnTo>
                  <a:lnTo>
                    <a:pt x="773096" y="395936"/>
                  </a:lnTo>
                  <a:lnTo>
                    <a:pt x="771696" y="396100"/>
                  </a:lnTo>
                  <a:lnTo>
                    <a:pt x="773190" y="397313"/>
                  </a:lnTo>
                  <a:lnTo>
                    <a:pt x="773628" y="398721"/>
                  </a:lnTo>
                  <a:lnTo>
                    <a:pt x="772103" y="401538"/>
                  </a:lnTo>
                  <a:lnTo>
                    <a:pt x="772056" y="404096"/>
                  </a:lnTo>
                  <a:lnTo>
                    <a:pt x="769333" y="406920"/>
                  </a:lnTo>
                  <a:lnTo>
                    <a:pt x="767753" y="408986"/>
                  </a:lnTo>
                  <a:lnTo>
                    <a:pt x="766955" y="411575"/>
                  </a:lnTo>
                  <a:lnTo>
                    <a:pt x="766470" y="413993"/>
                  </a:lnTo>
                  <a:lnTo>
                    <a:pt x="767667" y="413335"/>
                  </a:lnTo>
                  <a:lnTo>
                    <a:pt x="768238" y="413844"/>
                  </a:lnTo>
                  <a:lnTo>
                    <a:pt x="768684" y="414595"/>
                  </a:lnTo>
                  <a:lnTo>
                    <a:pt x="768410" y="415706"/>
                  </a:lnTo>
                  <a:lnTo>
                    <a:pt x="767534" y="417811"/>
                  </a:lnTo>
                  <a:lnTo>
                    <a:pt x="767667" y="423044"/>
                  </a:lnTo>
                  <a:lnTo>
                    <a:pt x="767377" y="424233"/>
                  </a:lnTo>
                  <a:lnTo>
                    <a:pt x="768246" y="425524"/>
                  </a:lnTo>
                  <a:lnTo>
                    <a:pt x="769169" y="423326"/>
                  </a:lnTo>
                  <a:lnTo>
                    <a:pt x="769701" y="423944"/>
                  </a:lnTo>
                  <a:lnTo>
                    <a:pt x="767127" y="437995"/>
                  </a:lnTo>
                  <a:lnTo>
                    <a:pt x="768136" y="444332"/>
                  </a:lnTo>
                  <a:lnTo>
                    <a:pt x="768512" y="451522"/>
                  </a:lnTo>
                  <a:lnTo>
                    <a:pt x="769669" y="458555"/>
                  </a:lnTo>
                  <a:lnTo>
                    <a:pt x="770945" y="464845"/>
                  </a:lnTo>
                  <a:lnTo>
                    <a:pt x="771046" y="465346"/>
                  </a:lnTo>
                  <a:lnTo>
                    <a:pt x="769286" y="472661"/>
                  </a:lnTo>
                  <a:lnTo>
                    <a:pt x="767033" y="479890"/>
                  </a:lnTo>
                  <a:lnTo>
                    <a:pt x="765679" y="485796"/>
                  </a:lnTo>
                  <a:lnTo>
                    <a:pt x="764827" y="492180"/>
                  </a:lnTo>
                  <a:lnTo>
                    <a:pt x="763974" y="495255"/>
                  </a:lnTo>
                  <a:lnTo>
                    <a:pt x="763700" y="498400"/>
                  </a:lnTo>
                  <a:lnTo>
                    <a:pt x="764678" y="505863"/>
                  </a:lnTo>
                  <a:lnTo>
                    <a:pt x="765046" y="507279"/>
                  </a:lnTo>
                  <a:lnTo>
                    <a:pt x="762315" y="510612"/>
                  </a:lnTo>
                  <a:lnTo>
                    <a:pt x="759366" y="512232"/>
                  </a:lnTo>
                  <a:lnTo>
                    <a:pt x="757739" y="513843"/>
                  </a:lnTo>
                  <a:lnTo>
                    <a:pt x="754140" y="519867"/>
                  </a:lnTo>
                  <a:lnTo>
                    <a:pt x="752184" y="528786"/>
                  </a:lnTo>
                  <a:lnTo>
                    <a:pt x="752137" y="533535"/>
                  </a:lnTo>
                  <a:lnTo>
                    <a:pt x="753060" y="543502"/>
                  </a:lnTo>
                  <a:lnTo>
                    <a:pt x="752372" y="547578"/>
                  </a:lnTo>
                  <a:lnTo>
                    <a:pt x="751230" y="550308"/>
                  </a:lnTo>
                  <a:lnTo>
                    <a:pt x="749884" y="552100"/>
                  </a:lnTo>
                  <a:lnTo>
                    <a:pt x="746450" y="554251"/>
                  </a:lnTo>
                  <a:lnTo>
                    <a:pt x="743367" y="559501"/>
                  </a:lnTo>
                  <a:lnTo>
                    <a:pt x="742029" y="565024"/>
                  </a:lnTo>
                  <a:lnTo>
                    <a:pt x="739917" y="567042"/>
                  </a:lnTo>
                  <a:lnTo>
                    <a:pt x="739487" y="570141"/>
                  </a:lnTo>
                  <a:lnTo>
                    <a:pt x="737789" y="573489"/>
                  </a:lnTo>
                  <a:lnTo>
                    <a:pt x="733384" y="578488"/>
                  </a:lnTo>
                  <a:lnTo>
                    <a:pt x="730521" y="579943"/>
                  </a:lnTo>
                  <a:lnTo>
                    <a:pt x="729160" y="581344"/>
                  </a:lnTo>
                  <a:lnTo>
                    <a:pt x="728291" y="584278"/>
                  </a:lnTo>
                  <a:lnTo>
                    <a:pt x="725530" y="589112"/>
                  </a:lnTo>
                  <a:lnTo>
                    <a:pt x="723496" y="595395"/>
                  </a:lnTo>
                  <a:lnTo>
                    <a:pt x="724027" y="597531"/>
                  </a:lnTo>
                  <a:lnTo>
                    <a:pt x="724059" y="597859"/>
                  </a:lnTo>
                  <a:lnTo>
                    <a:pt x="724802" y="605135"/>
                  </a:lnTo>
                  <a:lnTo>
                    <a:pt x="724528" y="606989"/>
                  </a:lnTo>
                  <a:lnTo>
                    <a:pt x="721845" y="608999"/>
                  </a:lnTo>
                  <a:lnTo>
                    <a:pt x="711737" y="612755"/>
                  </a:lnTo>
                  <a:lnTo>
                    <a:pt x="709046" y="614312"/>
                  </a:lnTo>
                  <a:lnTo>
                    <a:pt x="703014" y="620711"/>
                  </a:lnTo>
                  <a:lnTo>
                    <a:pt x="702638" y="622221"/>
                  </a:lnTo>
                  <a:lnTo>
                    <a:pt x="702889" y="624380"/>
                  </a:lnTo>
                  <a:lnTo>
                    <a:pt x="703874" y="625624"/>
                  </a:lnTo>
                  <a:lnTo>
                    <a:pt x="702857" y="626970"/>
                  </a:lnTo>
                  <a:lnTo>
                    <a:pt x="701653" y="629387"/>
                  </a:lnTo>
                  <a:lnTo>
                    <a:pt x="699892" y="629239"/>
                  </a:lnTo>
                  <a:lnTo>
                    <a:pt x="689824" y="629239"/>
                  </a:lnTo>
                  <a:lnTo>
                    <a:pt x="684378" y="630006"/>
                  </a:lnTo>
                  <a:lnTo>
                    <a:pt x="681546" y="629857"/>
                  </a:lnTo>
                  <a:lnTo>
                    <a:pt x="680271" y="629278"/>
                  </a:lnTo>
                  <a:lnTo>
                    <a:pt x="678847" y="628331"/>
                  </a:lnTo>
                  <a:lnTo>
                    <a:pt x="678417" y="627087"/>
                  </a:lnTo>
                  <a:lnTo>
                    <a:pt x="679191" y="625210"/>
                  </a:lnTo>
                  <a:lnTo>
                    <a:pt x="678730" y="624091"/>
                  </a:lnTo>
                  <a:lnTo>
                    <a:pt x="677236" y="624130"/>
                  </a:lnTo>
                  <a:lnTo>
                    <a:pt x="675601" y="624662"/>
                  </a:lnTo>
                  <a:lnTo>
                    <a:pt x="675319" y="625781"/>
                  </a:lnTo>
                  <a:lnTo>
                    <a:pt x="675436" y="626587"/>
                  </a:lnTo>
                  <a:lnTo>
                    <a:pt x="676046" y="627752"/>
                  </a:lnTo>
                  <a:lnTo>
                    <a:pt x="676383" y="629192"/>
                  </a:lnTo>
                  <a:lnTo>
                    <a:pt x="675710" y="630436"/>
                  </a:lnTo>
                  <a:lnTo>
                    <a:pt x="672518" y="630600"/>
                  </a:lnTo>
                  <a:lnTo>
                    <a:pt x="668935" y="631742"/>
                  </a:lnTo>
                  <a:lnTo>
                    <a:pt x="664460" y="632219"/>
                  </a:lnTo>
                  <a:lnTo>
                    <a:pt x="660893" y="633049"/>
                  </a:lnTo>
                  <a:lnTo>
                    <a:pt x="659249" y="632000"/>
                  </a:lnTo>
                  <a:lnTo>
                    <a:pt x="660893" y="631476"/>
                  </a:lnTo>
                  <a:lnTo>
                    <a:pt x="663255" y="631727"/>
                  </a:lnTo>
                  <a:lnTo>
                    <a:pt x="665790" y="630858"/>
                  </a:lnTo>
                  <a:lnTo>
                    <a:pt x="665195" y="629833"/>
                  </a:lnTo>
                  <a:lnTo>
                    <a:pt x="661612" y="628519"/>
                  </a:lnTo>
                  <a:lnTo>
                    <a:pt x="657630" y="629325"/>
                  </a:lnTo>
                  <a:lnTo>
                    <a:pt x="655424" y="630897"/>
                  </a:lnTo>
                  <a:lnTo>
                    <a:pt x="650597" y="630749"/>
                  </a:lnTo>
                  <a:lnTo>
                    <a:pt x="644682" y="631946"/>
                  </a:lnTo>
                  <a:lnTo>
                    <a:pt x="643720" y="633166"/>
                  </a:lnTo>
                  <a:lnTo>
                    <a:pt x="643884" y="635529"/>
                  </a:lnTo>
                  <a:lnTo>
                    <a:pt x="645034" y="636045"/>
                  </a:lnTo>
                  <a:lnTo>
                    <a:pt x="646169" y="637125"/>
                  </a:lnTo>
                  <a:lnTo>
                    <a:pt x="645081" y="638134"/>
                  </a:lnTo>
                  <a:lnTo>
                    <a:pt x="644025" y="638580"/>
                  </a:lnTo>
                  <a:lnTo>
                    <a:pt x="637782" y="639683"/>
                  </a:lnTo>
                  <a:lnTo>
                    <a:pt x="631993" y="644307"/>
                  </a:lnTo>
                  <a:lnTo>
                    <a:pt x="629575" y="644886"/>
                  </a:lnTo>
                  <a:lnTo>
                    <a:pt x="627424" y="646928"/>
                  </a:lnTo>
                  <a:lnTo>
                    <a:pt x="627205" y="648672"/>
                  </a:lnTo>
                  <a:lnTo>
                    <a:pt x="626524" y="649729"/>
                  </a:lnTo>
                  <a:lnTo>
                    <a:pt x="625147" y="649783"/>
                  </a:lnTo>
                  <a:lnTo>
                    <a:pt x="622127" y="648829"/>
                  </a:lnTo>
                  <a:lnTo>
                    <a:pt x="618208" y="648805"/>
                  </a:lnTo>
                  <a:lnTo>
                    <a:pt x="615376" y="649564"/>
                  </a:lnTo>
                  <a:lnTo>
                    <a:pt x="600910" y="657083"/>
                  </a:lnTo>
                  <a:lnTo>
                    <a:pt x="595715" y="660102"/>
                  </a:lnTo>
                  <a:lnTo>
                    <a:pt x="589793" y="666259"/>
                  </a:lnTo>
                  <a:lnTo>
                    <a:pt x="579802" y="673175"/>
                  </a:lnTo>
                  <a:lnTo>
                    <a:pt x="574553" y="677314"/>
                  </a:lnTo>
                  <a:lnTo>
                    <a:pt x="573559" y="678386"/>
                  </a:lnTo>
                  <a:lnTo>
                    <a:pt x="572730" y="678440"/>
                  </a:lnTo>
                  <a:lnTo>
                    <a:pt x="571087" y="679301"/>
                  </a:lnTo>
                  <a:lnTo>
                    <a:pt x="571737" y="680013"/>
                  </a:lnTo>
                  <a:lnTo>
                    <a:pt x="572855" y="680075"/>
                  </a:lnTo>
                  <a:lnTo>
                    <a:pt x="572394" y="682493"/>
                  </a:lnTo>
                  <a:lnTo>
                    <a:pt x="570305" y="684144"/>
                  </a:lnTo>
                  <a:lnTo>
                    <a:pt x="566385" y="688486"/>
                  </a:lnTo>
                  <a:lnTo>
                    <a:pt x="565517" y="688165"/>
                  </a:lnTo>
                  <a:lnTo>
                    <a:pt x="566761" y="685904"/>
                  </a:lnTo>
                  <a:lnTo>
                    <a:pt x="564836" y="685818"/>
                  </a:lnTo>
                  <a:lnTo>
                    <a:pt x="562004" y="684989"/>
                  </a:lnTo>
                  <a:lnTo>
                    <a:pt x="560776" y="685920"/>
                  </a:lnTo>
                  <a:lnTo>
                    <a:pt x="561457" y="688157"/>
                  </a:lnTo>
                  <a:lnTo>
                    <a:pt x="560393" y="689119"/>
                  </a:lnTo>
                  <a:lnTo>
                    <a:pt x="558460" y="689229"/>
                  </a:lnTo>
                  <a:lnTo>
                    <a:pt x="556708" y="688963"/>
                  </a:lnTo>
                  <a:lnTo>
                    <a:pt x="554783" y="687328"/>
                  </a:lnTo>
                  <a:lnTo>
                    <a:pt x="555652" y="690293"/>
                  </a:lnTo>
                  <a:lnTo>
                    <a:pt x="559720" y="691013"/>
                  </a:lnTo>
                  <a:lnTo>
                    <a:pt x="561410" y="691709"/>
                  </a:lnTo>
                  <a:lnTo>
                    <a:pt x="562043" y="692851"/>
                  </a:lnTo>
                  <a:lnTo>
                    <a:pt x="558883" y="698148"/>
                  </a:lnTo>
                  <a:lnTo>
                    <a:pt x="556238" y="698836"/>
                  </a:lnTo>
                  <a:lnTo>
                    <a:pt x="555949" y="699587"/>
                  </a:lnTo>
                  <a:lnTo>
                    <a:pt x="557404" y="699587"/>
                  </a:lnTo>
                  <a:lnTo>
                    <a:pt x="558210" y="701058"/>
                  </a:lnTo>
                  <a:lnTo>
                    <a:pt x="557263" y="706988"/>
                  </a:lnTo>
                  <a:lnTo>
                    <a:pt x="555957" y="708115"/>
                  </a:lnTo>
                  <a:lnTo>
                    <a:pt x="555190" y="708146"/>
                  </a:lnTo>
                  <a:lnTo>
                    <a:pt x="554431" y="709163"/>
                  </a:lnTo>
                  <a:lnTo>
                    <a:pt x="555472" y="711103"/>
                  </a:lnTo>
                  <a:lnTo>
                    <a:pt x="556551" y="712520"/>
                  </a:lnTo>
                  <a:lnTo>
                    <a:pt x="556403" y="715273"/>
                  </a:lnTo>
                  <a:lnTo>
                    <a:pt x="555996" y="717550"/>
                  </a:lnTo>
                  <a:lnTo>
                    <a:pt x="555972" y="719764"/>
                  </a:lnTo>
                  <a:lnTo>
                    <a:pt x="557334" y="724051"/>
                  </a:lnTo>
                  <a:lnTo>
                    <a:pt x="557827" y="728456"/>
                  </a:lnTo>
                  <a:lnTo>
                    <a:pt x="558374" y="730060"/>
                  </a:lnTo>
                  <a:lnTo>
                    <a:pt x="558687" y="731843"/>
                  </a:lnTo>
                  <a:lnTo>
                    <a:pt x="557779" y="733510"/>
                  </a:lnTo>
                  <a:lnTo>
                    <a:pt x="558296" y="736185"/>
                  </a:lnTo>
                  <a:lnTo>
                    <a:pt x="556747" y="740746"/>
                  </a:lnTo>
                  <a:lnTo>
                    <a:pt x="557561" y="747333"/>
                  </a:lnTo>
                  <a:lnTo>
                    <a:pt x="557232" y="753530"/>
                  </a:lnTo>
                  <a:lnTo>
                    <a:pt x="556622" y="756792"/>
                  </a:lnTo>
                  <a:lnTo>
                    <a:pt x="555636" y="759343"/>
                  </a:lnTo>
                  <a:lnTo>
                    <a:pt x="553352" y="762628"/>
                  </a:lnTo>
                  <a:lnTo>
                    <a:pt x="553305" y="765922"/>
                  </a:lnTo>
                  <a:lnTo>
                    <a:pt x="548384" y="768997"/>
                  </a:lnTo>
                  <a:lnTo>
                    <a:pt x="542946" y="773292"/>
                  </a:lnTo>
                  <a:lnTo>
                    <a:pt x="537924" y="778393"/>
                  </a:lnTo>
                  <a:lnTo>
                    <a:pt x="532518" y="785598"/>
                  </a:lnTo>
                  <a:lnTo>
                    <a:pt x="526212" y="796598"/>
                  </a:lnTo>
                  <a:lnTo>
                    <a:pt x="520368" y="812378"/>
                  </a:lnTo>
                  <a:lnTo>
                    <a:pt x="513335" y="824363"/>
                  </a:lnTo>
                  <a:lnTo>
                    <a:pt x="510518" y="828705"/>
                  </a:lnTo>
                  <a:lnTo>
                    <a:pt x="506716" y="833571"/>
                  </a:lnTo>
                  <a:lnTo>
                    <a:pt x="501654" y="839251"/>
                  </a:lnTo>
                  <a:lnTo>
                    <a:pt x="494879" y="844947"/>
                  </a:lnTo>
                  <a:lnTo>
                    <a:pt x="487463" y="850032"/>
                  </a:lnTo>
                  <a:lnTo>
                    <a:pt x="484787" y="852324"/>
                  </a:lnTo>
                  <a:lnTo>
                    <a:pt x="482174" y="855555"/>
                  </a:lnTo>
                  <a:lnTo>
                    <a:pt x="481525" y="854218"/>
                  </a:lnTo>
                  <a:lnTo>
                    <a:pt x="482088" y="852011"/>
                  </a:lnTo>
                  <a:lnTo>
                    <a:pt x="481728" y="850360"/>
                  </a:lnTo>
                  <a:lnTo>
                    <a:pt x="481650" y="848224"/>
                  </a:lnTo>
                  <a:lnTo>
                    <a:pt x="483144" y="847826"/>
                  </a:lnTo>
                  <a:lnTo>
                    <a:pt x="485381" y="849187"/>
                  </a:lnTo>
                  <a:lnTo>
                    <a:pt x="486524" y="848264"/>
                  </a:lnTo>
                  <a:lnTo>
                    <a:pt x="487353" y="847356"/>
                  </a:lnTo>
                  <a:lnTo>
                    <a:pt x="490052" y="846785"/>
                  </a:lnTo>
                  <a:lnTo>
                    <a:pt x="495200" y="841207"/>
                  </a:lnTo>
                  <a:lnTo>
                    <a:pt x="499018" y="839149"/>
                  </a:lnTo>
                  <a:lnTo>
                    <a:pt x="501169" y="835637"/>
                  </a:lnTo>
                  <a:lnTo>
                    <a:pt x="501537" y="833775"/>
                  </a:lnTo>
                  <a:lnTo>
                    <a:pt x="501451" y="829996"/>
                  </a:lnTo>
                  <a:lnTo>
                    <a:pt x="502671" y="829033"/>
                  </a:lnTo>
                  <a:lnTo>
                    <a:pt x="505433" y="829362"/>
                  </a:lnTo>
                  <a:lnTo>
                    <a:pt x="505996" y="828283"/>
                  </a:lnTo>
                  <a:lnTo>
                    <a:pt x="505754" y="827093"/>
                  </a:lnTo>
                  <a:lnTo>
                    <a:pt x="506293" y="824496"/>
                  </a:lnTo>
                  <a:lnTo>
                    <a:pt x="510041" y="822196"/>
                  </a:lnTo>
                  <a:lnTo>
                    <a:pt x="511817" y="819427"/>
                  </a:lnTo>
                  <a:lnTo>
                    <a:pt x="511222" y="812370"/>
                  </a:lnTo>
                  <a:lnTo>
                    <a:pt x="511911" y="812049"/>
                  </a:lnTo>
                  <a:lnTo>
                    <a:pt x="513452" y="813145"/>
                  </a:lnTo>
                  <a:lnTo>
                    <a:pt x="514179" y="812690"/>
                  </a:lnTo>
                  <a:lnTo>
                    <a:pt x="514954" y="809600"/>
                  </a:lnTo>
                  <a:lnTo>
                    <a:pt x="514579" y="807997"/>
                  </a:lnTo>
                  <a:lnTo>
                    <a:pt x="512763" y="807574"/>
                  </a:lnTo>
                  <a:lnTo>
                    <a:pt x="506489" y="811055"/>
                  </a:lnTo>
                  <a:lnTo>
                    <a:pt x="504447" y="810907"/>
                  </a:lnTo>
                  <a:lnTo>
                    <a:pt x="504111" y="808177"/>
                  </a:lnTo>
                  <a:lnTo>
                    <a:pt x="501060" y="806925"/>
                  </a:lnTo>
                  <a:lnTo>
                    <a:pt x="499871" y="804656"/>
                  </a:lnTo>
                  <a:lnTo>
                    <a:pt x="499518" y="803107"/>
                  </a:lnTo>
                  <a:lnTo>
                    <a:pt x="498462" y="802473"/>
                  </a:lnTo>
                  <a:lnTo>
                    <a:pt x="498525" y="805157"/>
                  </a:lnTo>
                  <a:lnTo>
                    <a:pt x="498814" y="807762"/>
                  </a:lnTo>
                  <a:lnTo>
                    <a:pt x="501553" y="810805"/>
                  </a:lnTo>
                  <a:lnTo>
                    <a:pt x="500888" y="812018"/>
                  </a:lnTo>
                  <a:lnTo>
                    <a:pt x="499589" y="813426"/>
                  </a:lnTo>
                  <a:lnTo>
                    <a:pt x="498681" y="816563"/>
                  </a:lnTo>
                  <a:lnTo>
                    <a:pt x="498783" y="820639"/>
                  </a:lnTo>
                  <a:lnTo>
                    <a:pt x="498048" y="819395"/>
                  </a:lnTo>
                  <a:lnTo>
                    <a:pt x="497109" y="818675"/>
                  </a:lnTo>
                  <a:lnTo>
                    <a:pt x="496726" y="823057"/>
                  </a:lnTo>
                  <a:lnTo>
                    <a:pt x="494911" y="824739"/>
                  </a:lnTo>
                  <a:lnTo>
                    <a:pt x="494339" y="826390"/>
                  </a:lnTo>
                  <a:lnTo>
                    <a:pt x="494817" y="828306"/>
                  </a:lnTo>
                  <a:lnTo>
                    <a:pt x="493878" y="829628"/>
                  </a:lnTo>
                  <a:lnTo>
                    <a:pt x="489254" y="833188"/>
                  </a:lnTo>
                  <a:lnTo>
                    <a:pt x="484646" y="835621"/>
                  </a:lnTo>
                  <a:lnTo>
                    <a:pt x="483645" y="836763"/>
                  </a:lnTo>
                  <a:lnTo>
                    <a:pt x="483152" y="839486"/>
                  </a:lnTo>
                  <a:lnTo>
                    <a:pt x="482448" y="842279"/>
                  </a:lnTo>
                  <a:lnTo>
                    <a:pt x="480406" y="844743"/>
                  </a:lnTo>
                  <a:lnTo>
                    <a:pt x="478786" y="849641"/>
                  </a:lnTo>
                  <a:lnTo>
                    <a:pt x="478826" y="851753"/>
                  </a:lnTo>
                  <a:lnTo>
                    <a:pt x="479365" y="854866"/>
                  </a:lnTo>
                  <a:lnTo>
                    <a:pt x="480234" y="856916"/>
                  </a:lnTo>
                  <a:lnTo>
                    <a:pt x="478857" y="858285"/>
                  </a:lnTo>
                  <a:lnTo>
                    <a:pt x="477003" y="860946"/>
                  </a:lnTo>
                  <a:lnTo>
                    <a:pt x="475532" y="863950"/>
                  </a:lnTo>
                  <a:lnTo>
                    <a:pt x="471870" y="875255"/>
                  </a:lnTo>
                  <a:lnTo>
                    <a:pt x="468718" y="882100"/>
                  </a:lnTo>
                  <a:lnTo>
                    <a:pt x="466285" y="885456"/>
                  </a:lnTo>
                  <a:lnTo>
                    <a:pt x="462819" y="889000"/>
                  </a:lnTo>
                  <a:lnTo>
                    <a:pt x="452946" y="897927"/>
                  </a:lnTo>
                  <a:lnTo>
                    <a:pt x="452351" y="897802"/>
                  </a:lnTo>
                  <a:lnTo>
                    <a:pt x="450904" y="897082"/>
                  </a:lnTo>
                  <a:lnTo>
                    <a:pt x="449691" y="896229"/>
                  </a:lnTo>
                  <a:lnTo>
                    <a:pt x="449417" y="895658"/>
                  </a:lnTo>
                  <a:lnTo>
                    <a:pt x="449276" y="894805"/>
                  </a:lnTo>
                  <a:lnTo>
                    <a:pt x="449441" y="891590"/>
                  </a:lnTo>
                  <a:lnTo>
                    <a:pt x="449417" y="882969"/>
                  </a:lnTo>
                  <a:lnTo>
                    <a:pt x="449847" y="881341"/>
                  </a:lnTo>
                  <a:lnTo>
                    <a:pt x="450489" y="880293"/>
                  </a:lnTo>
                  <a:lnTo>
                    <a:pt x="452414" y="878775"/>
                  </a:lnTo>
                  <a:lnTo>
                    <a:pt x="454283" y="876608"/>
                  </a:lnTo>
                  <a:lnTo>
                    <a:pt x="456396" y="873846"/>
                  </a:lnTo>
                  <a:lnTo>
                    <a:pt x="458344" y="871656"/>
                  </a:lnTo>
                  <a:lnTo>
                    <a:pt x="457647" y="870185"/>
                  </a:lnTo>
                  <a:lnTo>
                    <a:pt x="456020" y="868761"/>
                  </a:lnTo>
                  <a:lnTo>
                    <a:pt x="453133" y="867619"/>
                  </a:lnTo>
                  <a:lnTo>
                    <a:pt x="450356" y="865600"/>
                  </a:lnTo>
                  <a:lnTo>
                    <a:pt x="447892" y="863003"/>
                  </a:lnTo>
                  <a:lnTo>
                    <a:pt x="446749" y="860304"/>
                  </a:lnTo>
                  <a:lnTo>
                    <a:pt x="445701" y="857393"/>
                  </a:lnTo>
                  <a:lnTo>
                    <a:pt x="444708" y="855101"/>
                  </a:lnTo>
                  <a:lnTo>
                    <a:pt x="444379" y="854053"/>
                  </a:lnTo>
                  <a:lnTo>
                    <a:pt x="443401" y="853615"/>
                  </a:lnTo>
                  <a:lnTo>
                    <a:pt x="441852" y="852449"/>
                  </a:lnTo>
                  <a:lnTo>
                    <a:pt x="440882" y="851362"/>
                  </a:lnTo>
                  <a:lnTo>
                    <a:pt x="439466" y="850736"/>
                  </a:lnTo>
                  <a:lnTo>
                    <a:pt x="436931" y="850055"/>
                  </a:lnTo>
                  <a:lnTo>
                    <a:pt x="434294" y="848859"/>
                  </a:lnTo>
                  <a:lnTo>
                    <a:pt x="431017" y="846026"/>
                  </a:lnTo>
                  <a:lnTo>
                    <a:pt x="428654" y="842889"/>
                  </a:lnTo>
                  <a:lnTo>
                    <a:pt x="427488" y="840816"/>
                  </a:lnTo>
                  <a:lnTo>
                    <a:pt x="426244" y="839360"/>
                  </a:lnTo>
                  <a:lnTo>
                    <a:pt x="419477" y="836951"/>
                  </a:lnTo>
                  <a:lnTo>
                    <a:pt x="416402" y="834080"/>
                  </a:lnTo>
                  <a:lnTo>
                    <a:pt x="415190" y="834979"/>
                  </a:lnTo>
                  <a:lnTo>
                    <a:pt x="413382" y="834103"/>
                  </a:lnTo>
                  <a:lnTo>
                    <a:pt x="411599" y="832727"/>
                  </a:lnTo>
                  <a:lnTo>
                    <a:pt x="411067" y="831663"/>
                  </a:lnTo>
                  <a:lnTo>
                    <a:pt x="410316" y="830575"/>
                  </a:lnTo>
                  <a:lnTo>
                    <a:pt x="409611" y="829331"/>
                  </a:lnTo>
                  <a:lnTo>
                    <a:pt x="409158" y="828142"/>
                  </a:lnTo>
                  <a:lnTo>
                    <a:pt x="407327" y="826053"/>
                  </a:lnTo>
                  <a:lnTo>
                    <a:pt x="404957" y="823800"/>
                  </a:lnTo>
                  <a:lnTo>
                    <a:pt x="403955" y="823158"/>
                  </a:lnTo>
                  <a:lnTo>
                    <a:pt x="403423" y="823346"/>
                  </a:lnTo>
                  <a:lnTo>
                    <a:pt x="402915" y="824207"/>
                  </a:lnTo>
                  <a:lnTo>
                    <a:pt x="402586" y="825044"/>
                  </a:lnTo>
                  <a:lnTo>
                    <a:pt x="401694" y="825599"/>
                  </a:lnTo>
                  <a:lnTo>
                    <a:pt x="400591" y="826632"/>
                  </a:lnTo>
                  <a:lnTo>
                    <a:pt x="399457" y="827899"/>
                  </a:lnTo>
                  <a:lnTo>
                    <a:pt x="398009" y="828736"/>
                  </a:lnTo>
                  <a:lnTo>
                    <a:pt x="396288" y="829026"/>
                  </a:lnTo>
                  <a:lnTo>
                    <a:pt x="395130" y="828987"/>
                  </a:lnTo>
                  <a:lnTo>
                    <a:pt x="394896" y="828486"/>
                  </a:lnTo>
                  <a:lnTo>
                    <a:pt x="394833" y="826757"/>
                  </a:lnTo>
                  <a:lnTo>
                    <a:pt x="395263" y="822822"/>
                  </a:lnTo>
                  <a:lnTo>
                    <a:pt x="394262" y="821304"/>
                  </a:lnTo>
                  <a:lnTo>
                    <a:pt x="392924" y="819677"/>
                  </a:lnTo>
                  <a:lnTo>
                    <a:pt x="391383" y="817510"/>
                  </a:lnTo>
                  <a:lnTo>
                    <a:pt x="386313" y="812917"/>
                  </a:lnTo>
                  <a:lnTo>
                    <a:pt x="379405" y="806322"/>
                  </a:lnTo>
                  <a:lnTo>
                    <a:pt x="376964" y="804312"/>
                  </a:lnTo>
                  <a:lnTo>
                    <a:pt x="374672" y="804155"/>
                  </a:lnTo>
                  <a:lnTo>
                    <a:pt x="372576" y="804382"/>
                  </a:lnTo>
                  <a:lnTo>
                    <a:pt x="370643" y="805250"/>
                  </a:lnTo>
                  <a:lnTo>
                    <a:pt x="369180" y="808294"/>
                  </a:lnTo>
                  <a:lnTo>
                    <a:pt x="368578" y="808763"/>
                  </a:lnTo>
                  <a:lnTo>
                    <a:pt x="364854" y="808700"/>
                  </a:lnTo>
                  <a:lnTo>
                    <a:pt x="361153" y="808208"/>
                  </a:lnTo>
                  <a:lnTo>
                    <a:pt x="359909" y="806353"/>
                  </a:lnTo>
                  <a:lnTo>
                    <a:pt x="360895" y="805149"/>
                  </a:lnTo>
                  <a:lnTo>
                    <a:pt x="364377" y="802473"/>
                  </a:lnTo>
                  <a:lnTo>
                    <a:pt x="366301" y="800087"/>
                  </a:lnTo>
                  <a:lnTo>
                    <a:pt x="366669" y="797998"/>
                  </a:lnTo>
                  <a:lnTo>
                    <a:pt x="368335" y="796121"/>
                  </a:lnTo>
                  <a:lnTo>
                    <a:pt x="371308" y="794462"/>
                  </a:lnTo>
                  <a:lnTo>
                    <a:pt x="374617" y="791411"/>
                  </a:lnTo>
                  <a:lnTo>
                    <a:pt x="378263" y="786967"/>
                  </a:lnTo>
                  <a:lnTo>
                    <a:pt x="380485" y="783697"/>
                  </a:lnTo>
                  <a:lnTo>
                    <a:pt x="381267" y="781585"/>
                  </a:lnTo>
                  <a:lnTo>
                    <a:pt x="382699" y="779957"/>
                  </a:lnTo>
                  <a:lnTo>
                    <a:pt x="384780" y="778815"/>
                  </a:lnTo>
                  <a:lnTo>
                    <a:pt x="386595" y="776437"/>
                  </a:lnTo>
                  <a:lnTo>
                    <a:pt x="388152" y="772822"/>
                  </a:lnTo>
                  <a:lnTo>
                    <a:pt x="390272" y="769951"/>
                  </a:lnTo>
                  <a:lnTo>
                    <a:pt x="392963" y="767823"/>
                  </a:lnTo>
                  <a:lnTo>
                    <a:pt x="394473" y="766055"/>
                  </a:lnTo>
                  <a:lnTo>
                    <a:pt x="394794" y="764655"/>
                  </a:lnTo>
                  <a:lnTo>
                    <a:pt x="395553" y="763763"/>
                  </a:lnTo>
                  <a:lnTo>
                    <a:pt x="396758" y="763372"/>
                  </a:lnTo>
                  <a:lnTo>
                    <a:pt x="397337" y="762636"/>
                  </a:lnTo>
                  <a:lnTo>
                    <a:pt x="397297" y="761556"/>
                  </a:lnTo>
                  <a:lnTo>
                    <a:pt x="397626" y="760821"/>
                  </a:lnTo>
                  <a:lnTo>
                    <a:pt x="398314" y="760430"/>
                  </a:lnTo>
                  <a:lnTo>
                    <a:pt x="399472" y="760571"/>
                  </a:lnTo>
                  <a:lnTo>
                    <a:pt x="401100" y="761236"/>
                  </a:lnTo>
                  <a:lnTo>
                    <a:pt x="402078" y="761111"/>
                  </a:lnTo>
                  <a:lnTo>
                    <a:pt x="402414" y="760195"/>
                  </a:lnTo>
                  <a:lnTo>
                    <a:pt x="401984" y="759147"/>
                  </a:lnTo>
                  <a:lnTo>
                    <a:pt x="400787" y="757974"/>
                  </a:lnTo>
                  <a:lnTo>
                    <a:pt x="401241" y="756698"/>
                  </a:lnTo>
                  <a:lnTo>
                    <a:pt x="404385" y="754633"/>
                  </a:lnTo>
                  <a:lnTo>
                    <a:pt x="406701" y="753850"/>
                  </a:lnTo>
                  <a:lnTo>
                    <a:pt x="408172" y="752575"/>
                  </a:lnTo>
                  <a:lnTo>
                    <a:pt x="409565" y="750549"/>
                  </a:lnTo>
                  <a:lnTo>
                    <a:pt x="411826" y="749141"/>
                  </a:lnTo>
                  <a:lnTo>
                    <a:pt x="414947" y="748343"/>
                  </a:lnTo>
                  <a:lnTo>
                    <a:pt x="415776" y="747584"/>
                  </a:lnTo>
                  <a:lnTo>
                    <a:pt x="415659" y="746606"/>
                  </a:lnTo>
                  <a:lnTo>
                    <a:pt x="416301" y="745902"/>
                  </a:lnTo>
                  <a:lnTo>
                    <a:pt x="418147" y="745393"/>
                  </a:lnTo>
                  <a:lnTo>
                    <a:pt x="419148" y="744439"/>
                  </a:lnTo>
                  <a:lnTo>
                    <a:pt x="419313" y="743039"/>
                  </a:lnTo>
                  <a:lnTo>
                    <a:pt x="419907" y="741740"/>
                  </a:lnTo>
                  <a:lnTo>
                    <a:pt x="420932" y="740543"/>
                  </a:lnTo>
                  <a:lnTo>
                    <a:pt x="422074" y="740097"/>
                  </a:lnTo>
                  <a:lnTo>
                    <a:pt x="423334" y="740402"/>
                  </a:lnTo>
                  <a:lnTo>
                    <a:pt x="424515" y="739948"/>
                  </a:lnTo>
                  <a:lnTo>
                    <a:pt x="425626" y="738735"/>
                  </a:lnTo>
                  <a:lnTo>
                    <a:pt x="426956" y="738172"/>
                  </a:lnTo>
                  <a:lnTo>
                    <a:pt x="428505" y="738251"/>
                  </a:lnTo>
                  <a:lnTo>
                    <a:pt x="429303" y="737984"/>
                  </a:lnTo>
                  <a:lnTo>
                    <a:pt x="431963" y="737421"/>
                  </a:lnTo>
                  <a:lnTo>
                    <a:pt x="433434" y="736404"/>
                  </a:lnTo>
                  <a:lnTo>
                    <a:pt x="434639" y="734128"/>
                  </a:lnTo>
                  <a:lnTo>
                    <a:pt x="435710" y="733251"/>
                  </a:lnTo>
                  <a:lnTo>
                    <a:pt x="436649" y="733760"/>
                  </a:lnTo>
                  <a:lnTo>
                    <a:pt x="438269" y="733001"/>
                  </a:lnTo>
                  <a:lnTo>
                    <a:pt x="440569" y="730975"/>
                  </a:lnTo>
                  <a:lnTo>
                    <a:pt x="441007" y="730936"/>
                  </a:lnTo>
                  <a:lnTo>
                    <a:pt x="442705" y="729989"/>
                  </a:lnTo>
                  <a:lnTo>
                    <a:pt x="444457" y="726484"/>
                  </a:lnTo>
                  <a:lnTo>
                    <a:pt x="445357" y="724145"/>
                  </a:lnTo>
                  <a:lnTo>
                    <a:pt x="445146" y="722228"/>
                  </a:lnTo>
                  <a:lnTo>
                    <a:pt x="444567" y="720859"/>
                  </a:lnTo>
                  <a:lnTo>
                    <a:pt x="444762" y="718848"/>
                  </a:lnTo>
                  <a:lnTo>
                    <a:pt x="445341" y="713396"/>
                  </a:lnTo>
                  <a:lnTo>
                    <a:pt x="445498" y="711166"/>
                  </a:lnTo>
                  <a:lnTo>
                    <a:pt x="446429" y="709617"/>
                  </a:lnTo>
                  <a:lnTo>
                    <a:pt x="446366" y="708083"/>
                  </a:lnTo>
                  <a:lnTo>
                    <a:pt x="444708" y="704641"/>
                  </a:lnTo>
                  <a:lnTo>
                    <a:pt x="443033" y="701621"/>
                  </a:lnTo>
                  <a:lnTo>
                    <a:pt x="442134" y="696513"/>
                  </a:lnTo>
                  <a:lnTo>
                    <a:pt x="441539" y="694572"/>
                  </a:lnTo>
                  <a:lnTo>
                    <a:pt x="440146" y="694056"/>
                  </a:lnTo>
                  <a:lnTo>
                    <a:pt x="438879" y="692366"/>
                  </a:lnTo>
                  <a:lnTo>
                    <a:pt x="437283" y="692217"/>
                  </a:lnTo>
                  <a:lnTo>
                    <a:pt x="436532" y="691568"/>
                  </a:lnTo>
                  <a:lnTo>
                    <a:pt x="435757" y="691036"/>
                  </a:lnTo>
                  <a:lnTo>
                    <a:pt x="434623" y="691193"/>
                  </a:lnTo>
                  <a:lnTo>
                    <a:pt x="433653" y="692178"/>
                  </a:lnTo>
                  <a:lnTo>
                    <a:pt x="431861" y="692210"/>
                  </a:lnTo>
                  <a:lnTo>
                    <a:pt x="430727" y="692617"/>
                  </a:lnTo>
                  <a:lnTo>
                    <a:pt x="429397" y="693493"/>
                  </a:lnTo>
                  <a:lnTo>
                    <a:pt x="428130" y="693094"/>
                  </a:lnTo>
                  <a:lnTo>
                    <a:pt x="427332" y="692319"/>
                  </a:lnTo>
                  <a:lnTo>
                    <a:pt x="425618" y="692312"/>
                  </a:lnTo>
                  <a:lnTo>
                    <a:pt x="425736" y="688846"/>
                  </a:lnTo>
                  <a:lnTo>
                    <a:pt x="428756" y="683714"/>
                  </a:lnTo>
                  <a:lnTo>
                    <a:pt x="429569" y="681327"/>
                  </a:lnTo>
                  <a:lnTo>
                    <a:pt x="429178" y="679974"/>
                  </a:lnTo>
                  <a:lnTo>
                    <a:pt x="430078" y="675209"/>
                  </a:lnTo>
                  <a:lnTo>
                    <a:pt x="432276" y="667057"/>
                  </a:lnTo>
                  <a:lnTo>
                    <a:pt x="432980" y="661730"/>
                  </a:lnTo>
                  <a:lnTo>
                    <a:pt x="432182" y="659218"/>
                  </a:lnTo>
                  <a:lnTo>
                    <a:pt x="432159" y="657466"/>
                  </a:lnTo>
                  <a:lnTo>
                    <a:pt x="433293" y="655979"/>
                  </a:lnTo>
                  <a:lnTo>
                    <a:pt x="433841" y="655534"/>
                  </a:lnTo>
                  <a:lnTo>
                    <a:pt x="431009" y="653718"/>
                  </a:lnTo>
                  <a:lnTo>
                    <a:pt x="429483" y="652060"/>
                  </a:lnTo>
                  <a:lnTo>
                    <a:pt x="427527" y="650878"/>
                  </a:lnTo>
                  <a:lnTo>
                    <a:pt x="425423" y="649932"/>
                  </a:lnTo>
                  <a:lnTo>
                    <a:pt x="424406" y="650331"/>
                  </a:lnTo>
                  <a:lnTo>
                    <a:pt x="423318" y="650878"/>
                  </a:lnTo>
                  <a:lnTo>
                    <a:pt x="421214" y="651747"/>
                  </a:lnTo>
                  <a:lnTo>
                    <a:pt x="418820" y="653249"/>
                  </a:lnTo>
                  <a:lnTo>
                    <a:pt x="417584" y="653796"/>
                  </a:lnTo>
                  <a:lnTo>
                    <a:pt x="415401" y="654352"/>
                  </a:lnTo>
                  <a:lnTo>
                    <a:pt x="412937" y="654829"/>
                  </a:lnTo>
                  <a:lnTo>
                    <a:pt x="410902" y="654517"/>
                  </a:lnTo>
                  <a:lnTo>
                    <a:pt x="409158" y="654196"/>
                  </a:lnTo>
                  <a:lnTo>
                    <a:pt x="408062" y="653249"/>
                  </a:lnTo>
                  <a:lnTo>
                    <a:pt x="407483" y="651191"/>
                  </a:lnTo>
                  <a:lnTo>
                    <a:pt x="407483" y="649455"/>
                  </a:lnTo>
                  <a:lnTo>
                    <a:pt x="407124" y="646936"/>
                  </a:lnTo>
                  <a:lnTo>
                    <a:pt x="405817" y="645512"/>
                  </a:lnTo>
                  <a:lnTo>
                    <a:pt x="405379" y="644408"/>
                  </a:lnTo>
                  <a:lnTo>
                    <a:pt x="405309" y="643071"/>
                  </a:lnTo>
                  <a:lnTo>
                    <a:pt x="405457" y="641576"/>
                  </a:lnTo>
                  <a:lnTo>
                    <a:pt x="405817" y="640473"/>
                  </a:lnTo>
                  <a:lnTo>
                    <a:pt x="405598" y="639136"/>
                  </a:lnTo>
                  <a:lnTo>
                    <a:pt x="405019" y="638189"/>
                  </a:lnTo>
                  <a:lnTo>
                    <a:pt x="405168" y="636538"/>
                  </a:lnTo>
                  <a:lnTo>
                    <a:pt x="404878" y="634254"/>
                  </a:lnTo>
                  <a:lnTo>
                    <a:pt x="404010" y="632838"/>
                  </a:lnTo>
                  <a:lnTo>
                    <a:pt x="403572" y="631195"/>
                  </a:lnTo>
                  <a:lnTo>
                    <a:pt x="403572" y="629552"/>
                  </a:lnTo>
                  <a:lnTo>
                    <a:pt x="402923" y="627909"/>
                  </a:lnTo>
                  <a:lnTo>
                    <a:pt x="402852" y="626109"/>
                  </a:lnTo>
                  <a:lnTo>
                    <a:pt x="403431" y="624467"/>
                  </a:lnTo>
                  <a:lnTo>
                    <a:pt x="403650" y="622824"/>
                  </a:lnTo>
                  <a:lnTo>
                    <a:pt x="403001" y="621650"/>
                  </a:lnTo>
                  <a:lnTo>
                    <a:pt x="401765" y="620946"/>
                  </a:lnTo>
                  <a:lnTo>
                    <a:pt x="400818" y="619069"/>
                  </a:lnTo>
                  <a:lnTo>
                    <a:pt x="400669" y="616643"/>
                  </a:lnTo>
                  <a:lnTo>
                    <a:pt x="399652" y="615321"/>
                  </a:lnTo>
                  <a:lnTo>
                    <a:pt x="398565" y="614226"/>
                  </a:lnTo>
                  <a:lnTo>
                    <a:pt x="397329" y="614226"/>
                  </a:lnTo>
                  <a:lnTo>
                    <a:pt x="395443" y="613600"/>
                  </a:lnTo>
                  <a:lnTo>
                    <a:pt x="393777" y="613678"/>
                  </a:lnTo>
                  <a:lnTo>
                    <a:pt x="391086" y="613600"/>
                  </a:lnTo>
                  <a:lnTo>
                    <a:pt x="389849" y="613209"/>
                  </a:lnTo>
                  <a:lnTo>
                    <a:pt x="389200" y="612356"/>
                  </a:lnTo>
                  <a:lnTo>
                    <a:pt x="387534" y="611190"/>
                  </a:lnTo>
                  <a:lnTo>
                    <a:pt x="386587" y="609164"/>
                  </a:lnTo>
                  <a:lnTo>
                    <a:pt x="385429" y="608773"/>
                  </a:lnTo>
                  <a:lnTo>
                    <a:pt x="383755" y="609399"/>
                  </a:lnTo>
                  <a:lnTo>
                    <a:pt x="383176" y="610181"/>
                  </a:lnTo>
                  <a:lnTo>
                    <a:pt x="382527" y="611276"/>
                  </a:lnTo>
                  <a:lnTo>
                    <a:pt x="381369" y="612528"/>
                  </a:lnTo>
                  <a:lnTo>
                    <a:pt x="379843" y="612450"/>
                  </a:lnTo>
                  <a:lnTo>
                    <a:pt x="378247" y="613154"/>
                  </a:lnTo>
                  <a:lnTo>
                    <a:pt x="376722" y="613232"/>
                  </a:lnTo>
                  <a:lnTo>
                    <a:pt x="374688" y="613389"/>
                  </a:lnTo>
                  <a:lnTo>
                    <a:pt x="372654" y="612763"/>
                  </a:lnTo>
                  <a:lnTo>
                    <a:pt x="370189" y="612059"/>
                  </a:lnTo>
                  <a:lnTo>
                    <a:pt x="368077" y="611589"/>
                  </a:lnTo>
                  <a:lnTo>
                    <a:pt x="366043" y="612059"/>
                  </a:lnTo>
                  <a:lnTo>
                    <a:pt x="364666" y="611667"/>
                  </a:lnTo>
                  <a:lnTo>
                    <a:pt x="362851" y="611433"/>
                  </a:lnTo>
                  <a:lnTo>
                    <a:pt x="360817" y="611276"/>
                  </a:lnTo>
                  <a:lnTo>
                    <a:pt x="359221" y="610025"/>
                  </a:lnTo>
                  <a:lnTo>
                    <a:pt x="357476" y="609328"/>
                  </a:lnTo>
                  <a:lnTo>
                    <a:pt x="356529" y="609563"/>
                  </a:lnTo>
                  <a:lnTo>
                    <a:pt x="355293" y="610345"/>
                  </a:lnTo>
                  <a:lnTo>
                    <a:pt x="353987" y="610189"/>
                  </a:lnTo>
                  <a:lnTo>
                    <a:pt x="352313" y="609563"/>
                  </a:lnTo>
                  <a:lnTo>
                    <a:pt x="351663" y="608084"/>
                  </a:lnTo>
                  <a:lnTo>
                    <a:pt x="351812" y="607145"/>
                  </a:lnTo>
                  <a:lnTo>
                    <a:pt x="352172" y="606206"/>
                  </a:lnTo>
                  <a:lnTo>
                    <a:pt x="352821" y="604885"/>
                  </a:lnTo>
                  <a:lnTo>
                    <a:pt x="352461" y="603484"/>
                  </a:lnTo>
                  <a:lnTo>
                    <a:pt x="352610" y="602240"/>
                  </a:lnTo>
                  <a:lnTo>
                    <a:pt x="352899" y="601153"/>
                  </a:lnTo>
                  <a:lnTo>
                    <a:pt x="353189" y="599909"/>
                  </a:lnTo>
                  <a:lnTo>
                    <a:pt x="352970" y="598743"/>
                  </a:lnTo>
                  <a:lnTo>
                    <a:pt x="352899" y="597499"/>
                  </a:lnTo>
                  <a:lnTo>
                    <a:pt x="352751" y="596334"/>
                  </a:lnTo>
                  <a:lnTo>
                    <a:pt x="352532" y="595090"/>
                  </a:lnTo>
                  <a:lnTo>
                    <a:pt x="353400" y="593306"/>
                  </a:lnTo>
                  <a:lnTo>
                    <a:pt x="354128" y="591835"/>
                  </a:lnTo>
                  <a:lnTo>
                    <a:pt x="353690" y="590599"/>
                  </a:lnTo>
                  <a:lnTo>
                    <a:pt x="353838" y="589746"/>
                  </a:lnTo>
                  <a:lnTo>
                    <a:pt x="354417" y="588354"/>
                  </a:lnTo>
                  <a:lnTo>
                    <a:pt x="355145" y="586648"/>
                  </a:lnTo>
                  <a:lnTo>
                    <a:pt x="355075" y="583472"/>
                  </a:lnTo>
                  <a:lnTo>
                    <a:pt x="354425" y="581617"/>
                  </a:lnTo>
                  <a:lnTo>
                    <a:pt x="353713" y="581117"/>
                  </a:lnTo>
                  <a:lnTo>
                    <a:pt x="353533" y="580562"/>
                  </a:lnTo>
                  <a:lnTo>
                    <a:pt x="353877" y="579826"/>
                  </a:lnTo>
                  <a:lnTo>
                    <a:pt x="353502" y="579075"/>
                  </a:lnTo>
                  <a:lnTo>
                    <a:pt x="353353" y="578301"/>
                  </a:lnTo>
                  <a:lnTo>
                    <a:pt x="353729" y="577628"/>
                  </a:lnTo>
                  <a:lnTo>
                    <a:pt x="353212" y="576297"/>
                  </a:lnTo>
                  <a:lnTo>
                    <a:pt x="352172" y="575915"/>
                  </a:lnTo>
                  <a:lnTo>
                    <a:pt x="351812" y="575531"/>
                  </a:lnTo>
                  <a:lnTo>
                    <a:pt x="351452" y="574060"/>
                  </a:lnTo>
                  <a:lnTo>
                    <a:pt x="351163" y="572362"/>
                  </a:lnTo>
                  <a:lnTo>
                    <a:pt x="351311" y="571056"/>
                  </a:lnTo>
                  <a:lnTo>
                    <a:pt x="350803" y="569906"/>
                  </a:lnTo>
                  <a:lnTo>
                    <a:pt x="350075" y="569209"/>
                  </a:lnTo>
                  <a:lnTo>
                    <a:pt x="349348" y="567981"/>
                  </a:lnTo>
                  <a:lnTo>
                    <a:pt x="348620" y="567058"/>
                  </a:lnTo>
                  <a:lnTo>
                    <a:pt x="348331" y="565752"/>
                  </a:lnTo>
                  <a:lnTo>
                    <a:pt x="347846" y="564062"/>
                  </a:lnTo>
                  <a:lnTo>
                    <a:pt x="349293" y="563749"/>
                  </a:lnTo>
                  <a:lnTo>
                    <a:pt x="349864" y="562802"/>
                  </a:lnTo>
                  <a:lnTo>
                    <a:pt x="350881" y="561519"/>
                  </a:lnTo>
                  <a:lnTo>
                    <a:pt x="352219" y="561183"/>
                  </a:lnTo>
                  <a:lnTo>
                    <a:pt x="353815" y="560713"/>
                  </a:lnTo>
                  <a:lnTo>
                    <a:pt x="354402" y="559767"/>
                  </a:lnTo>
                  <a:lnTo>
                    <a:pt x="350686" y="556356"/>
                  </a:lnTo>
                  <a:lnTo>
                    <a:pt x="348456" y="554314"/>
                  </a:lnTo>
                  <a:lnTo>
                    <a:pt x="349762" y="551544"/>
                  </a:lnTo>
                  <a:lnTo>
                    <a:pt x="351969" y="546889"/>
                  </a:lnTo>
                  <a:lnTo>
                    <a:pt x="354097" y="542383"/>
                  </a:lnTo>
                  <a:lnTo>
                    <a:pt x="355724" y="538957"/>
                  </a:lnTo>
                  <a:lnTo>
                    <a:pt x="356138" y="538322"/>
                  </a:lnTo>
                  <a:lnTo>
                    <a:pt x="357562" y="538104"/>
                  </a:lnTo>
                  <a:lnTo>
                    <a:pt x="357304" y="536336"/>
                  </a:lnTo>
                  <a:lnTo>
                    <a:pt x="357257" y="535178"/>
                  </a:lnTo>
                  <a:lnTo>
                    <a:pt x="356115" y="535115"/>
                  </a:lnTo>
                  <a:lnTo>
                    <a:pt x="357390" y="530937"/>
                  </a:lnTo>
                  <a:lnTo>
                    <a:pt x="359276" y="524992"/>
                  </a:lnTo>
                  <a:lnTo>
                    <a:pt x="360707" y="520493"/>
                  </a:lnTo>
                  <a:lnTo>
                    <a:pt x="361169" y="519742"/>
                  </a:lnTo>
                  <a:lnTo>
                    <a:pt x="362194" y="519531"/>
                  </a:lnTo>
                  <a:lnTo>
                    <a:pt x="362428" y="519015"/>
                  </a:lnTo>
                  <a:lnTo>
                    <a:pt x="361192" y="518294"/>
                  </a:lnTo>
                  <a:lnTo>
                    <a:pt x="360434" y="516894"/>
                  </a:lnTo>
                  <a:lnTo>
                    <a:pt x="358783" y="512881"/>
                  </a:lnTo>
                  <a:lnTo>
                    <a:pt x="356178" y="506559"/>
                  </a:lnTo>
                  <a:lnTo>
                    <a:pt x="355990" y="504298"/>
                  </a:lnTo>
                  <a:lnTo>
                    <a:pt x="355035" y="502906"/>
                  </a:lnTo>
                  <a:lnTo>
                    <a:pt x="353439" y="503375"/>
                  </a:lnTo>
                  <a:lnTo>
                    <a:pt x="351554" y="502929"/>
                  </a:lnTo>
                  <a:lnTo>
                    <a:pt x="346836" y="499503"/>
                  </a:lnTo>
                  <a:lnTo>
                    <a:pt x="343715" y="497649"/>
                  </a:lnTo>
                  <a:lnTo>
                    <a:pt x="342659" y="496553"/>
                  </a:lnTo>
                  <a:lnTo>
                    <a:pt x="342189" y="493041"/>
                  </a:lnTo>
                  <a:lnTo>
                    <a:pt x="341258" y="489168"/>
                  </a:lnTo>
                  <a:lnTo>
                    <a:pt x="340859" y="484380"/>
                  </a:lnTo>
                  <a:lnTo>
                    <a:pt x="341023" y="483238"/>
                  </a:lnTo>
                  <a:lnTo>
                    <a:pt x="343660" y="479608"/>
                  </a:lnTo>
                  <a:lnTo>
                    <a:pt x="343652" y="477777"/>
                  </a:lnTo>
                  <a:lnTo>
                    <a:pt x="343871" y="476173"/>
                  </a:lnTo>
                  <a:lnTo>
                    <a:pt x="343762" y="474906"/>
                  </a:lnTo>
                  <a:lnTo>
                    <a:pt x="343112" y="474890"/>
                  </a:lnTo>
                  <a:lnTo>
                    <a:pt x="342056" y="475446"/>
                  </a:lnTo>
                  <a:lnTo>
                    <a:pt x="340452" y="475868"/>
                  </a:lnTo>
                  <a:lnTo>
                    <a:pt x="339545" y="475907"/>
                  </a:lnTo>
                  <a:lnTo>
                    <a:pt x="330337" y="475563"/>
                  </a:lnTo>
                  <a:lnTo>
                    <a:pt x="319861" y="475172"/>
                  </a:lnTo>
                  <a:lnTo>
                    <a:pt x="311146" y="474843"/>
                  </a:lnTo>
                  <a:lnTo>
                    <a:pt x="303581" y="474562"/>
                  </a:lnTo>
                  <a:lnTo>
                    <a:pt x="303330" y="471440"/>
                  </a:lnTo>
                  <a:lnTo>
                    <a:pt x="302900" y="466222"/>
                  </a:lnTo>
                  <a:lnTo>
                    <a:pt x="302595" y="462514"/>
                  </a:lnTo>
                  <a:lnTo>
                    <a:pt x="302110" y="456646"/>
                  </a:lnTo>
                  <a:lnTo>
                    <a:pt x="299074" y="452992"/>
                  </a:lnTo>
                  <a:lnTo>
                    <a:pt x="295781" y="449034"/>
                  </a:lnTo>
                  <a:lnTo>
                    <a:pt x="294623" y="448017"/>
                  </a:lnTo>
                  <a:lnTo>
                    <a:pt x="298605" y="447892"/>
                  </a:lnTo>
                  <a:lnTo>
                    <a:pt x="301429" y="447806"/>
                  </a:lnTo>
                  <a:lnTo>
                    <a:pt x="300874" y="437189"/>
                  </a:lnTo>
                  <a:lnTo>
                    <a:pt x="300013" y="436110"/>
                  </a:lnTo>
                  <a:lnTo>
                    <a:pt x="299246" y="432683"/>
                  </a:lnTo>
                  <a:lnTo>
                    <a:pt x="298730" y="430743"/>
                  </a:lnTo>
                  <a:lnTo>
                    <a:pt x="297330" y="429178"/>
                  </a:lnTo>
                  <a:lnTo>
                    <a:pt x="297009" y="427410"/>
                  </a:lnTo>
                  <a:lnTo>
                    <a:pt x="297267" y="426236"/>
                  </a:lnTo>
                  <a:lnTo>
                    <a:pt x="298034" y="425509"/>
                  </a:lnTo>
                  <a:lnTo>
                    <a:pt x="298542" y="423694"/>
                  </a:lnTo>
                  <a:lnTo>
                    <a:pt x="298159" y="421871"/>
                  </a:lnTo>
                  <a:lnTo>
                    <a:pt x="297330" y="420173"/>
                  </a:lnTo>
                  <a:lnTo>
                    <a:pt x="296313" y="418546"/>
                  </a:lnTo>
                  <a:lnTo>
                    <a:pt x="294365" y="417544"/>
                  </a:lnTo>
                  <a:lnTo>
                    <a:pt x="291579" y="415729"/>
                  </a:lnTo>
                  <a:lnTo>
                    <a:pt x="287355" y="413422"/>
                  </a:lnTo>
                  <a:lnTo>
                    <a:pt x="283787" y="411810"/>
                  </a:lnTo>
                  <a:lnTo>
                    <a:pt x="282645" y="412006"/>
                  </a:lnTo>
                  <a:lnTo>
                    <a:pt x="276339" y="412631"/>
                  </a:lnTo>
                  <a:lnTo>
                    <a:pt x="274243" y="412960"/>
                  </a:lnTo>
                  <a:lnTo>
                    <a:pt x="272834" y="412592"/>
                  </a:lnTo>
                  <a:lnTo>
                    <a:pt x="268133" y="412608"/>
                  </a:lnTo>
                  <a:lnTo>
                    <a:pt x="266286" y="411372"/>
                  </a:lnTo>
                  <a:lnTo>
                    <a:pt x="264737" y="409924"/>
                  </a:lnTo>
                  <a:lnTo>
                    <a:pt x="261444" y="406247"/>
                  </a:lnTo>
                  <a:lnTo>
                    <a:pt x="260935" y="404409"/>
                  </a:lnTo>
                  <a:lnTo>
                    <a:pt x="259660" y="403822"/>
                  </a:lnTo>
                  <a:lnTo>
                    <a:pt x="257727" y="404049"/>
                  </a:lnTo>
                  <a:lnTo>
                    <a:pt x="255771" y="403799"/>
                  </a:lnTo>
                  <a:lnTo>
                    <a:pt x="251985" y="402273"/>
                  </a:lnTo>
                  <a:lnTo>
                    <a:pt x="248433" y="400709"/>
                  </a:lnTo>
                  <a:lnTo>
                    <a:pt x="246712" y="400771"/>
                  </a:lnTo>
                  <a:lnTo>
                    <a:pt x="245186" y="399793"/>
                  </a:lnTo>
                  <a:lnTo>
                    <a:pt x="242487" y="397407"/>
                  </a:lnTo>
                  <a:lnTo>
                    <a:pt x="241228" y="396476"/>
                  </a:lnTo>
                  <a:lnTo>
                    <a:pt x="240657" y="395240"/>
                  </a:lnTo>
                  <a:lnTo>
                    <a:pt x="240085" y="393425"/>
                  </a:lnTo>
                  <a:lnTo>
                    <a:pt x="238998" y="393034"/>
                  </a:lnTo>
                  <a:lnTo>
                    <a:pt x="237598" y="393362"/>
                  </a:lnTo>
                  <a:lnTo>
                    <a:pt x="236080" y="394293"/>
                  </a:lnTo>
                  <a:lnTo>
                    <a:pt x="233952" y="393675"/>
                  </a:lnTo>
                  <a:lnTo>
                    <a:pt x="231347" y="392001"/>
                  </a:lnTo>
                  <a:lnTo>
                    <a:pt x="229665" y="390695"/>
                  </a:lnTo>
                  <a:lnTo>
                    <a:pt x="228702" y="390076"/>
                  </a:lnTo>
                  <a:lnTo>
                    <a:pt x="226441" y="389161"/>
                  </a:lnTo>
                  <a:lnTo>
                    <a:pt x="224259" y="388973"/>
                  </a:lnTo>
                  <a:lnTo>
                    <a:pt x="220957" y="390319"/>
                  </a:lnTo>
                  <a:lnTo>
                    <a:pt x="218250" y="389763"/>
                  </a:lnTo>
                  <a:lnTo>
                    <a:pt x="214010" y="389278"/>
                  </a:lnTo>
                  <a:lnTo>
                    <a:pt x="210380" y="388301"/>
                  </a:lnTo>
                  <a:lnTo>
                    <a:pt x="209058" y="385766"/>
                  </a:lnTo>
                  <a:lnTo>
                    <a:pt x="208346" y="384092"/>
                  </a:lnTo>
                  <a:lnTo>
                    <a:pt x="206187" y="383043"/>
                  </a:lnTo>
                  <a:lnTo>
                    <a:pt x="204466" y="381760"/>
                  </a:lnTo>
                  <a:lnTo>
                    <a:pt x="202416" y="379812"/>
                  </a:lnTo>
                  <a:lnTo>
                    <a:pt x="201399" y="379163"/>
                  </a:lnTo>
                  <a:lnTo>
                    <a:pt x="199545" y="378623"/>
                  </a:lnTo>
                  <a:lnTo>
                    <a:pt x="197831" y="377934"/>
                  </a:lnTo>
                  <a:lnTo>
                    <a:pt x="197643" y="376706"/>
                  </a:lnTo>
                  <a:lnTo>
                    <a:pt x="197002" y="375087"/>
                  </a:lnTo>
                  <a:lnTo>
                    <a:pt x="196853" y="374688"/>
                  </a:lnTo>
                  <a:lnTo>
                    <a:pt x="195688" y="372724"/>
                  </a:lnTo>
                  <a:lnTo>
                    <a:pt x="195140" y="372583"/>
                  </a:lnTo>
                  <a:lnTo>
                    <a:pt x="194537" y="372974"/>
                  </a:lnTo>
                  <a:lnTo>
                    <a:pt x="194084" y="373256"/>
                  </a:lnTo>
                  <a:lnTo>
                    <a:pt x="193591" y="372912"/>
                  </a:lnTo>
                  <a:lnTo>
                    <a:pt x="193505" y="372036"/>
                  </a:lnTo>
                  <a:lnTo>
                    <a:pt x="193818" y="370627"/>
                  </a:lnTo>
                  <a:lnTo>
                    <a:pt x="193145" y="369156"/>
                  </a:lnTo>
                  <a:lnTo>
                    <a:pt x="191479" y="367607"/>
                  </a:lnTo>
                  <a:lnTo>
                    <a:pt x="190602" y="366004"/>
                  </a:lnTo>
                  <a:lnTo>
                    <a:pt x="190524" y="364345"/>
                  </a:lnTo>
                  <a:lnTo>
                    <a:pt x="190156" y="363242"/>
                  </a:lnTo>
                  <a:lnTo>
                    <a:pt x="189491" y="362679"/>
                  </a:lnTo>
                  <a:lnTo>
                    <a:pt x="189116" y="361709"/>
                  </a:lnTo>
                  <a:lnTo>
                    <a:pt x="189038" y="360332"/>
                  </a:lnTo>
                  <a:lnTo>
                    <a:pt x="189523" y="358689"/>
                  </a:lnTo>
                  <a:lnTo>
                    <a:pt x="190571" y="356788"/>
                  </a:lnTo>
                  <a:lnTo>
                    <a:pt x="190344" y="353854"/>
                  </a:lnTo>
                  <a:lnTo>
                    <a:pt x="188850" y="349895"/>
                  </a:lnTo>
                  <a:lnTo>
                    <a:pt x="188021" y="347047"/>
                  </a:lnTo>
                  <a:lnTo>
                    <a:pt x="187864" y="345295"/>
                  </a:lnTo>
                  <a:lnTo>
                    <a:pt x="188091" y="343996"/>
                  </a:lnTo>
                  <a:lnTo>
                    <a:pt x="188998" y="342737"/>
                  </a:lnTo>
                  <a:lnTo>
                    <a:pt x="190806" y="339647"/>
                  </a:lnTo>
                  <a:lnTo>
                    <a:pt x="191126" y="337292"/>
                  </a:lnTo>
                  <a:lnTo>
                    <a:pt x="190555" y="334640"/>
                  </a:lnTo>
                  <a:lnTo>
                    <a:pt x="190477" y="332613"/>
                  </a:lnTo>
                  <a:lnTo>
                    <a:pt x="190892" y="331221"/>
                  </a:lnTo>
                  <a:lnTo>
                    <a:pt x="190266" y="329398"/>
                  </a:lnTo>
                  <a:lnTo>
                    <a:pt x="188983" y="327677"/>
                  </a:lnTo>
                  <a:lnTo>
                    <a:pt x="188091" y="327638"/>
                  </a:lnTo>
                  <a:lnTo>
                    <a:pt x="186878" y="328107"/>
                  </a:lnTo>
                  <a:lnTo>
                    <a:pt x="185415" y="329562"/>
                  </a:lnTo>
                  <a:lnTo>
                    <a:pt x="183694" y="329820"/>
                  </a:lnTo>
                  <a:lnTo>
                    <a:pt x="182169" y="328921"/>
                  </a:lnTo>
                  <a:lnTo>
                    <a:pt x="177381" y="329296"/>
                  </a:lnTo>
                  <a:lnTo>
                    <a:pt x="169941" y="330196"/>
                  </a:lnTo>
                  <a:lnTo>
                    <a:pt x="166968" y="331127"/>
                  </a:lnTo>
                  <a:lnTo>
                    <a:pt x="165215" y="331526"/>
                  </a:lnTo>
                  <a:lnTo>
                    <a:pt x="163095" y="331831"/>
                  </a:lnTo>
                  <a:lnTo>
                    <a:pt x="159700" y="333505"/>
                  </a:lnTo>
                  <a:lnTo>
                    <a:pt x="151321" y="340006"/>
                  </a:lnTo>
                  <a:lnTo>
                    <a:pt x="149584" y="340953"/>
                  </a:lnTo>
                  <a:lnTo>
                    <a:pt x="147613" y="341086"/>
                  </a:lnTo>
                  <a:lnTo>
                    <a:pt x="146463" y="341986"/>
                  </a:lnTo>
                  <a:lnTo>
                    <a:pt x="144616" y="342690"/>
                  </a:lnTo>
                  <a:lnTo>
                    <a:pt x="140986" y="345264"/>
                  </a:lnTo>
                  <a:lnTo>
                    <a:pt x="139140" y="347329"/>
                  </a:lnTo>
                  <a:lnTo>
                    <a:pt x="137927" y="349199"/>
                  </a:lnTo>
                  <a:lnTo>
                    <a:pt x="136527" y="349261"/>
                  </a:lnTo>
                  <a:lnTo>
                    <a:pt x="135439" y="348745"/>
                  </a:lnTo>
                  <a:lnTo>
                    <a:pt x="132005" y="349003"/>
                  </a:lnTo>
                  <a:lnTo>
                    <a:pt x="130245" y="349645"/>
                  </a:lnTo>
                  <a:lnTo>
                    <a:pt x="128336" y="351460"/>
                  </a:lnTo>
                  <a:lnTo>
                    <a:pt x="125965" y="354746"/>
                  </a:lnTo>
                  <a:lnTo>
                    <a:pt x="124987" y="355685"/>
                  </a:lnTo>
                  <a:lnTo>
                    <a:pt x="123078" y="356655"/>
                  </a:lnTo>
                  <a:lnTo>
                    <a:pt x="120872" y="357460"/>
                  </a:lnTo>
                  <a:lnTo>
                    <a:pt x="118142" y="358665"/>
                  </a:lnTo>
                  <a:lnTo>
                    <a:pt x="116921" y="358743"/>
                  </a:lnTo>
                  <a:lnTo>
                    <a:pt x="115842" y="358955"/>
                  </a:lnTo>
                  <a:lnTo>
                    <a:pt x="114911" y="358407"/>
                  </a:lnTo>
                  <a:lnTo>
                    <a:pt x="114598" y="357226"/>
                  </a:lnTo>
                  <a:lnTo>
                    <a:pt x="113190" y="356483"/>
                  </a:lnTo>
                  <a:lnTo>
                    <a:pt x="109825" y="356107"/>
                  </a:lnTo>
                  <a:lnTo>
                    <a:pt x="104842" y="355246"/>
                  </a:lnTo>
                  <a:lnTo>
                    <a:pt x="99702" y="355082"/>
                  </a:lnTo>
                  <a:lnTo>
                    <a:pt x="97151" y="355160"/>
                  </a:lnTo>
                  <a:lnTo>
                    <a:pt x="95055" y="355215"/>
                  </a:lnTo>
                  <a:lnTo>
                    <a:pt x="91417" y="354754"/>
                  </a:lnTo>
                  <a:lnTo>
                    <a:pt x="88765" y="354675"/>
                  </a:lnTo>
                  <a:lnTo>
                    <a:pt x="86441" y="355841"/>
                  </a:lnTo>
                  <a:lnTo>
                    <a:pt x="83061" y="357288"/>
                  </a:lnTo>
                  <a:lnTo>
                    <a:pt x="81520" y="357656"/>
                  </a:lnTo>
                  <a:lnTo>
                    <a:pt x="80386" y="357711"/>
                  </a:lnTo>
                  <a:lnTo>
                    <a:pt x="79283" y="357531"/>
                  </a:lnTo>
                  <a:lnTo>
                    <a:pt x="77992" y="356780"/>
                  </a:lnTo>
                  <a:lnTo>
                    <a:pt x="76185" y="355051"/>
                  </a:lnTo>
                  <a:lnTo>
                    <a:pt x="74792" y="355716"/>
                  </a:lnTo>
                  <a:lnTo>
                    <a:pt x="73791" y="356459"/>
                  </a:lnTo>
                  <a:lnTo>
                    <a:pt x="73806" y="352696"/>
                  </a:lnTo>
                  <a:lnTo>
                    <a:pt x="73830" y="347040"/>
                  </a:lnTo>
                  <a:lnTo>
                    <a:pt x="73853" y="342056"/>
                  </a:lnTo>
                  <a:lnTo>
                    <a:pt x="73869" y="338074"/>
                  </a:lnTo>
                  <a:lnTo>
                    <a:pt x="73885" y="333427"/>
                  </a:lnTo>
                  <a:lnTo>
                    <a:pt x="73900" y="330149"/>
                  </a:lnTo>
                  <a:lnTo>
                    <a:pt x="74847" y="328905"/>
                  </a:lnTo>
                  <a:lnTo>
                    <a:pt x="75426" y="327512"/>
                  </a:lnTo>
                  <a:lnTo>
                    <a:pt x="74729" y="325651"/>
                  </a:lnTo>
                  <a:lnTo>
                    <a:pt x="74886" y="323945"/>
                  </a:lnTo>
                  <a:lnTo>
                    <a:pt x="75371" y="322756"/>
                  </a:lnTo>
                  <a:lnTo>
                    <a:pt x="76005" y="321598"/>
                  </a:lnTo>
                  <a:lnTo>
                    <a:pt x="74542" y="322177"/>
                  </a:lnTo>
                  <a:lnTo>
                    <a:pt x="73900" y="322498"/>
                  </a:lnTo>
                  <a:lnTo>
                    <a:pt x="73118" y="323374"/>
                  </a:lnTo>
                  <a:lnTo>
                    <a:pt x="71225" y="324563"/>
                  </a:lnTo>
                  <a:lnTo>
                    <a:pt x="69957" y="325752"/>
                  </a:lnTo>
                  <a:lnTo>
                    <a:pt x="68463" y="326722"/>
                  </a:lnTo>
                  <a:lnTo>
                    <a:pt x="66570" y="328858"/>
                  </a:lnTo>
                  <a:lnTo>
                    <a:pt x="65013" y="330032"/>
                  </a:lnTo>
                  <a:lnTo>
                    <a:pt x="63393" y="330782"/>
                  </a:lnTo>
                  <a:lnTo>
                    <a:pt x="60702" y="333294"/>
                  </a:lnTo>
                  <a:lnTo>
                    <a:pt x="58472" y="333795"/>
                  </a:lnTo>
                  <a:lnTo>
                    <a:pt x="52573" y="334178"/>
                  </a:lnTo>
                  <a:lnTo>
                    <a:pt x="46440" y="334170"/>
                  </a:lnTo>
                  <a:lnTo>
                    <a:pt x="40830" y="334162"/>
                  </a:lnTo>
                  <a:lnTo>
                    <a:pt x="39986" y="334131"/>
                  </a:lnTo>
                  <a:lnTo>
                    <a:pt x="40040" y="332058"/>
                  </a:lnTo>
                  <a:lnTo>
                    <a:pt x="40181" y="330595"/>
                  </a:lnTo>
                  <a:lnTo>
                    <a:pt x="38264" y="329054"/>
                  </a:lnTo>
                  <a:lnTo>
                    <a:pt x="38131" y="327153"/>
                  </a:lnTo>
                  <a:lnTo>
                    <a:pt x="37623" y="325838"/>
                  </a:lnTo>
                  <a:lnTo>
                    <a:pt x="36981" y="324234"/>
                  </a:lnTo>
                  <a:lnTo>
                    <a:pt x="35644" y="323210"/>
                  </a:lnTo>
                  <a:lnTo>
                    <a:pt x="33758" y="322811"/>
                  </a:lnTo>
                  <a:lnTo>
                    <a:pt x="30668" y="321926"/>
                  </a:lnTo>
                  <a:lnTo>
                    <a:pt x="26083" y="321003"/>
                  </a:lnTo>
                  <a:lnTo>
                    <a:pt x="21702" y="320941"/>
                  </a:lnTo>
                  <a:lnTo>
                    <a:pt x="17407" y="321027"/>
                  </a:lnTo>
                  <a:lnTo>
                    <a:pt x="20028" y="317803"/>
                  </a:lnTo>
                  <a:lnTo>
                    <a:pt x="22649" y="314588"/>
                  </a:lnTo>
                  <a:lnTo>
                    <a:pt x="22571" y="311787"/>
                  </a:lnTo>
                  <a:lnTo>
                    <a:pt x="20451" y="309346"/>
                  </a:lnTo>
                  <a:lnTo>
                    <a:pt x="19308" y="307829"/>
                  </a:lnTo>
                  <a:lnTo>
                    <a:pt x="17540" y="305740"/>
                  </a:lnTo>
                  <a:lnTo>
                    <a:pt x="15358" y="304292"/>
                  </a:lnTo>
                  <a:lnTo>
                    <a:pt x="14168" y="302368"/>
                  </a:lnTo>
                  <a:lnTo>
                    <a:pt x="14278" y="301202"/>
                  </a:lnTo>
                  <a:lnTo>
                    <a:pt x="14090" y="300435"/>
                  </a:lnTo>
                  <a:lnTo>
                    <a:pt x="13261" y="299990"/>
                  </a:lnTo>
                  <a:lnTo>
                    <a:pt x="12431" y="299285"/>
                  </a:lnTo>
                  <a:lnTo>
                    <a:pt x="11289" y="298511"/>
                  </a:lnTo>
                  <a:lnTo>
                    <a:pt x="9951" y="297486"/>
                  </a:lnTo>
                  <a:lnTo>
                    <a:pt x="9951" y="296461"/>
                  </a:lnTo>
                  <a:lnTo>
                    <a:pt x="9443" y="295374"/>
                  </a:lnTo>
                  <a:lnTo>
                    <a:pt x="8614" y="294098"/>
                  </a:lnTo>
                  <a:lnTo>
                    <a:pt x="8614" y="293074"/>
                  </a:lnTo>
                  <a:lnTo>
                    <a:pt x="7847" y="291470"/>
                  </a:lnTo>
                  <a:lnTo>
                    <a:pt x="7018" y="290320"/>
                  </a:lnTo>
                  <a:lnTo>
                    <a:pt x="6188" y="289553"/>
                  </a:lnTo>
                  <a:lnTo>
                    <a:pt x="4976" y="288466"/>
                  </a:lnTo>
                  <a:lnTo>
                    <a:pt x="5038" y="287574"/>
                  </a:lnTo>
                  <a:lnTo>
                    <a:pt x="5930" y="287128"/>
                  </a:lnTo>
                  <a:lnTo>
                    <a:pt x="6314" y="286103"/>
                  </a:lnTo>
                  <a:lnTo>
                    <a:pt x="6188" y="285078"/>
                  </a:lnTo>
                  <a:lnTo>
                    <a:pt x="5171" y="284437"/>
                  </a:lnTo>
                  <a:lnTo>
                    <a:pt x="3959" y="284116"/>
                  </a:lnTo>
                  <a:lnTo>
                    <a:pt x="2363" y="282262"/>
                  </a:lnTo>
                  <a:lnTo>
                    <a:pt x="1213" y="281299"/>
                  </a:lnTo>
                  <a:lnTo>
                    <a:pt x="446" y="280720"/>
                  </a:lnTo>
                  <a:lnTo>
                    <a:pt x="0" y="280079"/>
                  </a:lnTo>
                  <a:lnTo>
                    <a:pt x="446" y="279633"/>
                  </a:lnTo>
                  <a:lnTo>
                    <a:pt x="955" y="278991"/>
                  </a:lnTo>
                  <a:lnTo>
                    <a:pt x="1088" y="277967"/>
                  </a:lnTo>
                  <a:lnTo>
                    <a:pt x="829" y="277012"/>
                  </a:lnTo>
                  <a:lnTo>
                    <a:pt x="829" y="276183"/>
                  </a:lnTo>
                  <a:lnTo>
                    <a:pt x="1596" y="275925"/>
                  </a:lnTo>
                  <a:lnTo>
                    <a:pt x="2425" y="276058"/>
                  </a:lnTo>
                  <a:lnTo>
                    <a:pt x="3255" y="275549"/>
                  </a:lnTo>
                  <a:lnTo>
                    <a:pt x="4342" y="275361"/>
                  </a:lnTo>
                  <a:lnTo>
                    <a:pt x="5555" y="275228"/>
                  </a:lnTo>
                  <a:lnTo>
                    <a:pt x="6196" y="274657"/>
                  </a:lnTo>
                  <a:lnTo>
                    <a:pt x="6134" y="273640"/>
                  </a:lnTo>
                  <a:lnTo>
                    <a:pt x="5367" y="271661"/>
                  </a:lnTo>
                  <a:lnTo>
                    <a:pt x="4600" y="270832"/>
                  </a:lnTo>
                  <a:lnTo>
                    <a:pt x="4342" y="269619"/>
                  </a:lnTo>
                  <a:lnTo>
                    <a:pt x="4968" y="267288"/>
                  </a:lnTo>
                  <a:lnTo>
                    <a:pt x="5367" y="265793"/>
                  </a:lnTo>
                  <a:lnTo>
                    <a:pt x="6767" y="264213"/>
                  </a:lnTo>
                  <a:lnTo>
                    <a:pt x="11039" y="260825"/>
                  </a:lnTo>
                  <a:lnTo>
                    <a:pt x="14872" y="258525"/>
                  </a:lnTo>
                  <a:lnTo>
                    <a:pt x="16742" y="258291"/>
                  </a:lnTo>
                  <a:lnTo>
                    <a:pt x="18127" y="257438"/>
                  </a:lnTo>
                  <a:lnTo>
                    <a:pt x="19003" y="256131"/>
                  </a:lnTo>
                  <a:lnTo>
                    <a:pt x="19246" y="254707"/>
                  </a:lnTo>
                  <a:lnTo>
                    <a:pt x="19050" y="253464"/>
                  </a:lnTo>
                  <a:lnTo>
                    <a:pt x="18338" y="251633"/>
                  </a:lnTo>
                  <a:lnTo>
                    <a:pt x="17485" y="249348"/>
                  </a:lnTo>
                  <a:lnTo>
                    <a:pt x="16844" y="248073"/>
                  </a:lnTo>
                  <a:lnTo>
                    <a:pt x="17415" y="246548"/>
                  </a:lnTo>
                  <a:lnTo>
                    <a:pt x="18432" y="244459"/>
                  </a:lnTo>
                  <a:lnTo>
                    <a:pt x="20513" y="241306"/>
                  </a:lnTo>
                  <a:lnTo>
                    <a:pt x="22453" y="237910"/>
                  </a:lnTo>
                  <a:lnTo>
                    <a:pt x="22665" y="236925"/>
                  </a:lnTo>
                  <a:lnTo>
                    <a:pt x="22915" y="234852"/>
                  </a:lnTo>
                  <a:lnTo>
                    <a:pt x="23807" y="230627"/>
                  </a:lnTo>
                  <a:lnTo>
                    <a:pt x="24300" y="228342"/>
                  </a:lnTo>
                  <a:lnTo>
                    <a:pt x="24041" y="227458"/>
                  </a:lnTo>
                  <a:lnTo>
                    <a:pt x="24487" y="226692"/>
                  </a:lnTo>
                  <a:lnTo>
                    <a:pt x="25700" y="226050"/>
                  </a:lnTo>
                  <a:lnTo>
                    <a:pt x="28626" y="225471"/>
                  </a:lnTo>
                  <a:lnTo>
                    <a:pt x="30613" y="224212"/>
                  </a:lnTo>
                  <a:lnTo>
                    <a:pt x="33672" y="221841"/>
                  </a:lnTo>
                  <a:lnTo>
                    <a:pt x="36223" y="219322"/>
                  </a:lnTo>
                  <a:lnTo>
                    <a:pt x="38335" y="218509"/>
                  </a:lnTo>
                  <a:lnTo>
                    <a:pt x="42161" y="216177"/>
                  </a:lnTo>
                  <a:lnTo>
                    <a:pt x="44359" y="214698"/>
                  </a:lnTo>
                  <a:lnTo>
                    <a:pt x="45219" y="214237"/>
                  </a:lnTo>
                  <a:lnTo>
                    <a:pt x="47379" y="213165"/>
                  </a:lnTo>
                  <a:lnTo>
                    <a:pt x="51251" y="212797"/>
                  </a:lnTo>
                  <a:lnTo>
                    <a:pt x="54475" y="212414"/>
                  </a:lnTo>
                  <a:lnTo>
                    <a:pt x="56298" y="211710"/>
                  </a:lnTo>
                  <a:lnTo>
                    <a:pt x="58965" y="211420"/>
                  </a:lnTo>
                  <a:lnTo>
                    <a:pt x="60757" y="210630"/>
                  </a:lnTo>
                  <a:lnTo>
                    <a:pt x="62752" y="210607"/>
                  </a:lnTo>
                  <a:lnTo>
                    <a:pt x="66499" y="209801"/>
                  </a:lnTo>
                  <a:lnTo>
                    <a:pt x="67774" y="208596"/>
                  </a:lnTo>
                  <a:lnTo>
                    <a:pt x="68862" y="207157"/>
                  </a:lnTo>
                  <a:lnTo>
                    <a:pt x="70325" y="205928"/>
                  </a:lnTo>
                  <a:lnTo>
                    <a:pt x="72038" y="205608"/>
                  </a:lnTo>
                  <a:lnTo>
                    <a:pt x="73947" y="205819"/>
                  </a:lnTo>
                  <a:lnTo>
                    <a:pt x="76231" y="205795"/>
                  </a:lnTo>
                  <a:lnTo>
                    <a:pt x="79001" y="205412"/>
                  </a:lnTo>
                  <a:lnTo>
                    <a:pt x="80339" y="206367"/>
                  </a:lnTo>
                  <a:lnTo>
                    <a:pt x="80926" y="207532"/>
                  </a:lnTo>
                  <a:lnTo>
                    <a:pt x="82631" y="208713"/>
                  </a:lnTo>
                  <a:lnTo>
                    <a:pt x="83844" y="208651"/>
                  </a:lnTo>
                  <a:lnTo>
                    <a:pt x="85056" y="208393"/>
                  </a:lnTo>
                  <a:lnTo>
                    <a:pt x="86715" y="209410"/>
                  </a:lnTo>
                  <a:lnTo>
                    <a:pt x="87802" y="209285"/>
                  </a:lnTo>
                  <a:lnTo>
                    <a:pt x="88499" y="208713"/>
                  </a:lnTo>
                  <a:lnTo>
                    <a:pt x="88632" y="207290"/>
                  </a:lnTo>
                  <a:lnTo>
                    <a:pt x="89023" y="206515"/>
                  </a:lnTo>
                  <a:lnTo>
                    <a:pt x="89837" y="202056"/>
                  </a:lnTo>
                  <a:lnTo>
                    <a:pt x="91182" y="194694"/>
                  </a:lnTo>
                  <a:lnTo>
                    <a:pt x="92403" y="188021"/>
                  </a:lnTo>
                  <a:lnTo>
                    <a:pt x="93748" y="180643"/>
                  </a:lnTo>
                  <a:lnTo>
                    <a:pt x="95149" y="173023"/>
                  </a:lnTo>
                  <a:lnTo>
                    <a:pt x="96565" y="165309"/>
                  </a:lnTo>
                  <a:lnTo>
                    <a:pt x="97722" y="158980"/>
                  </a:lnTo>
                  <a:lnTo>
                    <a:pt x="98716" y="153543"/>
                  </a:lnTo>
                  <a:lnTo>
                    <a:pt x="99334" y="150202"/>
                  </a:lnTo>
                  <a:lnTo>
                    <a:pt x="100289" y="145829"/>
                  </a:lnTo>
                  <a:lnTo>
                    <a:pt x="100664" y="141987"/>
                  </a:lnTo>
                  <a:lnTo>
                    <a:pt x="101048" y="140884"/>
                  </a:lnTo>
                  <a:lnTo>
                    <a:pt x="100805" y="139953"/>
                  </a:lnTo>
                  <a:lnTo>
                    <a:pt x="99976" y="138631"/>
                  </a:lnTo>
                  <a:lnTo>
                    <a:pt x="99983" y="138052"/>
                  </a:lnTo>
                  <a:lnTo>
                    <a:pt x="100077" y="137285"/>
                  </a:lnTo>
                  <a:lnTo>
                    <a:pt x="99983" y="136613"/>
                  </a:lnTo>
                  <a:lnTo>
                    <a:pt x="99115" y="135893"/>
                  </a:lnTo>
                  <a:lnTo>
                    <a:pt x="98442" y="135463"/>
                  </a:lnTo>
                  <a:lnTo>
                    <a:pt x="97910" y="134837"/>
                  </a:lnTo>
                  <a:lnTo>
                    <a:pt x="97668" y="133968"/>
                  </a:lnTo>
                  <a:lnTo>
                    <a:pt x="97230" y="133100"/>
                  </a:lnTo>
                  <a:lnTo>
                    <a:pt x="97034" y="132185"/>
                  </a:lnTo>
                  <a:lnTo>
                    <a:pt x="96400" y="131465"/>
                  </a:lnTo>
                  <a:lnTo>
                    <a:pt x="96213" y="130550"/>
                  </a:lnTo>
                  <a:lnTo>
                    <a:pt x="96651" y="129681"/>
                  </a:lnTo>
                  <a:lnTo>
                    <a:pt x="96838" y="128766"/>
                  </a:lnTo>
                  <a:lnTo>
                    <a:pt x="96651" y="127905"/>
                  </a:lnTo>
                  <a:lnTo>
                    <a:pt x="96408" y="126896"/>
                  </a:lnTo>
                  <a:lnTo>
                    <a:pt x="95923" y="125934"/>
                  </a:lnTo>
                  <a:lnTo>
                    <a:pt x="95188" y="125347"/>
                  </a:lnTo>
                  <a:lnTo>
                    <a:pt x="93428" y="124698"/>
                  </a:lnTo>
                  <a:lnTo>
                    <a:pt x="91659" y="123141"/>
                  </a:lnTo>
                  <a:lnTo>
                    <a:pt x="89571" y="121748"/>
                  </a:lnTo>
                  <a:lnTo>
                    <a:pt x="86911" y="119104"/>
                  </a:lnTo>
                  <a:lnTo>
                    <a:pt x="86332" y="117852"/>
                  </a:lnTo>
                  <a:lnTo>
                    <a:pt x="86324" y="114418"/>
                  </a:lnTo>
                  <a:lnTo>
                    <a:pt x="86441" y="110694"/>
                  </a:lnTo>
                  <a:lnTo>
                    <a:pt x="86613" y="105069"/>
                  </a:lnTo>
                  <a:lnTo>
                    <a:pt x="86699" y="102205"/>
                  </a:lnTo>
                  <a:lnTo>
                    <a:pt x="88202" y="102041"/>
                  </a:lnTo>
                  <a:lnTo>
                    <a:pt x="89524" y="101963"/>
                  </a:lnTo>
                  <a:lnTo>
                    <a:pt x="90908" y="101767"/>
                  </a:lnTo>
                  <a:lnTo>
                    <a:pt x="92113" y="101571"/>
                  </a:lnTo>
                  <a:lnTo>
                    <a:pt x="93224" y="101157"/>
                  </a:lnTo>
                  <a:lnTo>
                    <a:pt x="94053" y="100648"/>
                  </a:lnTo>
                  <a:lnTo>
                    <a:pt x="95039" y="100320"/>
                  </a:lnTo>
                  <a:lnTo>
                    <a:pt x="95814" y="100437"/>
                  </a:lnTo>
                  <a:lnTo>
                    <a:pt x="96588" y="99983"/>
                  </a:lnTo>
                  <a:lnTo>
                    <a:pt x="97441" y="99553"/>
                  </a:lnTo>
                  <a:lnTo>
                    <a:pt x="98270" y="99201"/>
                  </a:lnTo>
                  <a:lnTo>
                    <a:pt x="99475" y="98904"/>
                  </a:lnTo>
                  <a:lnTo>
                    <a:pt x="100602" y="99592"/>
                  </a:lnTo>
                  <a:lnTo>
                    <a:pt x="101235" y="100281"/>
                  </a:lnTo>
                  <a:lnTo>
                    <a:pt x="101971" y="100609"/>
                  </a:lnTo>
                  <a:lnTo>
                    <a:pt x="102659" y="100531"/>
                  </a:lnTo>
                  <a:lnTo>
                    <a:pt x="103136" y="100594"/>
                  </a:lnTo>
                  <a:lnTo>
                    <a:pt x="103629" y="101141"/>
                  </a:lnTo>
                  <a:lnTo>
                    <a:pt x="104263" y="101180"/>
                  </a:lnTo>
                  <a:lnTo>
                    <a:pt x="105170" y="101079"/>
                  </a:lnTo>
                  <a:lnTo>
                    <a:pt x="106023" y="100961"/>
                  </a:lnTo>
                  <a:lnTo>
                    <a:pt x="106414" y="100797"/>
                  </a:lnTo>
                  <a:lnTo>
                    <a:pt x="106477" y="100445"/>
                  </a:lnTo>
                  <a:lnTo>
                    <a:pt x="106258" y="99835"/>
                  </a:lnTo>
                  <a:lnTo>
                    <a:pt x="105961" y="99264"/>
                  </a:lnTo>
                  <a:lnTo>
                    <a:pt x="106195" y="98380"/>
                  </a:lnTo>
                  <a:lnTo>
                    <a:pt x="106219" y="97316"/>
                  </a:lnTo>
                  <a:lnTo>
                    <a:pt x="106258" y="95962"/>
                  </a:lnTo>
                  <a:lnTo>
                    <a:pt x="105585" y="95211"/>
                  </a:lnTo>
                  <a:lnTo>
                    <a:pt x="104912" y="93795"/>
                  </a:lnTo>
                  <a:lnTo>
                    <a:pt x="104161" y="92653"/>
                  </a:lnTo>
                  <a:lnTo>
                    <a:pt x="102996" y="91886"/>
                  </a:lnTo>
                  <a:lnTo>
                    <a:pt x="101908" y="91589"/>
                  </a:lnTo>
                  <a:lnTo>
                    <a:pt x="101001" y="92066"/>
                  </a:lnTo>
                  <a:lnTo>
                    <a:pt x="100156" y="92144"/>
                  </a:lnTo>
                  <a:lnTo>
                    <a:pt x="99522" y="91714"/>
                  </a:lnTo>
                  <a:lnTo>
                    <a:pt x="98497" y="91698"/>
                  </a:lnTo>
                  <a:lnTo>
                    <a:pt x="97386" y="91557"/>
                  </a:lnTo>
                  <a:lnTo>
                    <a:pt x="96221" y="91393"/>
                  </a:lnTo>
                  <a:lnTo>
                    <a:pt x="94108" y="91706"/>
                  </a:lnTo>
                  <a:lnTo>
                    <a:pt x="93357" y="91323"/>
                  </a:lnTo>
                  <a:lnTo>
                    <a:pt x="92332" y="91284"/>
                  </a:lnTo>
                  <a:lnTo>
                    <a:pt x="91143" y="91698"/>
                  </a:lnTo>
                  <a:lnTo>
                    <a:pt x="91174" y="86261"/>
                  </a:lnTo>
                  <a:lnTo>
                    <a:pt x="91206" y="81137"/>
                  </a:lnTo>
                  <a:lnTo>
                    <a:pt x="91221" y="77538"/>
                  </a:lnTo>
                  <a:lnTo>
                    <a:pt x="92285" y="77616"/>
                  </a:lnTo>
                  <a:lnTo>
                    <a:pt x="93607" y="76967"/>
                  </a:lnTo>
                  <a:lnTo>
                    <a:pt x="95571" y="76865"/>
                  </a:lnTo>
                  <a:lnTo>
                    <a:pt x="97081" y="76184"/>
                  </a:lnTo>
                  <a:lnTo>
                    <a:pt x="97926" y="76130"/>
                  </a:lnTo>
                  <a:lnTo>
                    <a:pt x="99522" y="76458"/>
                  </a:lnTo>
                  <a:lnTo>
                    <a:pt x="101188" y="77162"/>
                  </a:lnTo>
                  <a:lnTo>
                    <a:pt x="102823" y="77264"/>
                  </a:lnTo>
                  <a:lnTo>
                    <a:pt x="107111" y="77264"/>
                  </a:lnTo>
                  <a:lnTo>
                    <a:pt x="111742" y="77264"/>
                  </a:lnTo>
                  <a:lnTo>
                    <a:pt x="116898" y="77264"/>
                  </a:lnTo>
                  <a:lnTo>
                    <a:pt x="122061" y="77264"/>
                  </a:lnTo>
                  <a:lnTo>
                    <a:pt x="126536" y="77264"/>
                  </a:lnTo>
                  <a:lnTo>
                    <a:pt x="127921" y="77303"/>
                  </a:lnTo>
                  <a:lnTo>
                    <a:pt x="127115" y="76106"/>
                  </a:lnTo>
                  <a:lnTo>
                    <a:pt x="126176" y="74557"/>
                  </a:lnTo>
                  <a:lnTo>
                    <a:pt x="126536" y="73337"/>
                  </a:lnTo>
                  <a:lnTo>
                    <a:pt x="126998" y="72108"/>
                  </a:lnTo>
                  <a:lnTo>
                    <a:pt x="127538" y="71467"/>
                  </a:lnTo>
                  <a:lnTo>
                    <a:pt x="128930" y="72148"/>
                  </a:lnTo>
                  <a:lnTo>
                    <a:pt x="130096" y="74236"/>
                  </a:lnTo>
                  <a:lnTo>
                    <a:pt x="131066" y="75809"/>
                  </a:lnTo>
                  <a:lnTo>
                    <a:pt x="132013" y="76584"/>
                  </a:lnTo>
                  <a:lnTo>
                    <a:pt x="133186" y="76670"/>
                  </a:lnTo>
                  <a:lnTo>
                    <a:pt x="134516" y="76404"/>
                  </a:lnTo>
                  <a:lnTo>
                    <a:pt x="135846" y="75754"/>
                  </a:lnTo>
                  <a:lnTo>
                    <a:pt x="138115" y="72875"/>
                  </a:lnTo>
                  <a:lnTo>
                    <a:pt x="140368" y="70411"/>
                  </a:lnTo>
                  <a:lnTo>
                    <a:pt x="141534" y="69581"/>
                  </a:lnTo>
                  <a:lnTo>
                    <a:pt x="142770" y="68823"/>
                  </a:lnTo>
                  <a:lnTo>
                    <a:pt x="143693" y="68533"/>
                  </a:lnTo>
                  <a:lnTo>
                    <a:pt x="144953" y="68627"/>
                  </a:lnTo>
                  <a:lnTo>
                    <a:pt x="146017" y="69300"/>
                  </a:lnTo>
                  <a:lnTo>
                    <a:pt x="146705" y="70473"/>
                  </a:lnTo>
                  <a:lnTo>
                    <a:pt x="149224" y="74557"/>
                  </a:lnTo>
                  <a:lnTo>
                    <a:pt x="151125" y="77640"/>
                  </a:lnTo>
                  <a:lnTo>
                    <a:pt x="151767" y="79564"/>
                  </a:lnTo>
                  <a:lnTo>
                    <a:pt x="151806" y="84258"/>
                  </a:lnTo>
                  <a:lnTo>
                    <a:pt x="151689" y="88413"/>
                  </a:lnTo>
                  <a:lnTo>
                    <a:pt x="151939" y="88952"/>
                  </a:lnTo>
                  <a:lnTo>
                    <a:pt x="152314" y="89109"/>
                  </a:lnTo>
                  <a:lnTo>
                    <a:pt x="156469" y="88131"/>
                  </a:lnTo>
                  <a:lnTo>
                    <a:pt x="162109" y="93169"/>
                  </a:lnTo>
                  <a:lnTo>
                    <a:pt x="166279" y="96893"/>
                  </a:lnTo>
                  <a:lnTo>
                    <a:pt x="168079" y="98082"/>
                  </a:lnTo>
                  <a:lnTo>
                    <a:pt x="169080" y="98411"/>
                  </a:lnTo>
                  <a:lnTo>
                    <a:pt x="171505" y="98161"/>
                  </a:lnTo>
                  <a:lnTo>
                    <a:pt x="174384" y="97675"/>
                  </a:lnTo>
                  <a:lnTo>
                    <a:pt x="175785" y="97144"/>
                  </a:lnTo>
                  <a:lnTo>
                    <a:pt x="177334" y="95978"/>
                  </a:lnTo>
                  <a:lnTo>
                    <a:pt x="179845" y="94358"/>
                  </a:lnTo>
                  <a:lnTo>
                    <a:pt x="181895" y="93467"/>
                  </a:lnTo>
                  <a:lnTo>
                    <a:pt x="182701" y="93349"/>
                  </a:lnTo>
                  <a:lnTo>
                    <a:pt x="183514" y="93639"/>
                  </a:lnTo>
                  <a:lnTo>
                    <a:pt x="185243" y="94609"/>
                  </a:lnTo>
                  <a:lnTo>
                    <a:pt x="186190" y="96408"/>
                  </a:lnTo>
                  <a:lnTo>
                    <a:pt x="185321" y="98497"/>
                  </a:lnTo>
                  <a:lnTo>
                    <a:pt x="185470" y="99796"/>
                  </a:lnTo>
                  <a:lnTo>
                    <a:pt x="187285" y="99725"/>
                  </a:lnTo>
                  <a:lnTo>
                    <a:pt x="188740" y="97566"/>
                  </a:lnTo>
                  <a:lnTo>
                    <a:pt x="189757" y="95860"/>
                  </a:lnTo>
                  <a:lnTo>
                    <a:pt x="191885" y="94476"/>
                  </a:lnTo>
                  <a:lnTo>
                    <a:pt x="193959" y="92512"/>
                  </a:lnTo>
                  <a:lnTo>
                    <a:pt x="195406" y="90634"/>
                  </a:lnTo>
                  <a:lnTo>
                    <a:pt x="197104" y="89539"/>
                  </a:lnTo>
                  <a:lnTo>
                    <a:pt x="199662" y="88201"/>
                  </a:lnTo>
                  <a:lnTo>
                    <a:pt x="201688" y="87388"/>
                  </a:lnTo>
                  <a:lnTo>
                    <a:pt x="203581" y="87474"/>
                  </a:lnTo>
                  <a:lnTo>
                    <a:pt x="204990" y="86590"/>
                  </a:lnTo>
                  <a:lnTo>
                    <a:pt x="206812" y="84931"/>
                  </a:lnTo>
                  <a:lnTo>
                    <a:pt x="208088" y="83601"/>
                  </a:lnTo>
                  <a:lnTo>
                    <a:pt x="208972" y="83124"/>
                  </a:lnTo>
                  <a:lnTo>
                    <a:pt x="210748" y="83257"/>
                  </a:lnTo>
                  <a:lnTo>
                    <a:pt x="212962" y="83077"/>
                  </a:lnTo>
                  <a:lnTo>
                    <a:pt x="215137" y="81458"/>
                  </a:lnTo>
                  <a:lnTo>
                    <a:pt x="217116" y="79502"/>
                  </a:lnTo>
                  <a:lnTo>
                    <a:pt x="218164" y="76200"/>
                  </a:lnTo>
                  <a:lnTo>
                    <a:pt x="218853" y="73274"/>
                  </a:lnTo>
                  <a:lnTo>
                    <a:pt x="219447" y="72680"/>
                  </a:lnTo>
                  <a:lnTo>
                    <a:pt x="220167" y="72210"/>
                  </a:lnTo>
                  <a:lnTo>
                    <a:pt x="221012" y="71905"/>
                  </a:lnTo>
                  <a:lnTo>
                    <a:pt x="223046" y="71694"/>
                  </a:lnTo>
                  <a:lnTo>
                    <a:pt x="226614" y="70137"/>
                  </a:lnTo>
                  <a:lnTo>
                    <a:pt x="229070" y="68557"/>
                  </a:lnTo>
                  <a:lnTo>
                    <a:pt x="231402" y="68220"/>
                  </a:lnTo>
                  <a:lnTo>
                    <a:pt x="232090" y="67798"/>
                  </a:lnTo>
                  <a:lnTo>
                    <a:pt x="232935" y="66335"/>
                  </a:lnTo>
                  <a:lnTo>
                    <a:pt x="233357" y="63761"/>
                  </a:lnTo>
                  <a:lnTo>
                    <a:pt x="233037" y="62204"/>
                  </a:lnTo>
                  <a:lnTo>
                    <a:pt x="228749" y="61719"/>
                  </a:lnTo>
                  <a:lnTo>
                    <a:pt x="225941" y="61719"/>
                  </a:lnTo>
                  <a:lnTo>
                    <a:pt x="221294" y="61320"/>
                  </a:lnTo>
                  <a:lnTo>
                    <a:pt x="219080" y="60678"/>
                  </a:lnTo>
                  <a:lnTo>
                    <a:pt x="218603" y="60232"/>
                  </a:lnTo>
                  <a:lnTo>
                    <a:pt x="218555" y="59740"/>
                  </a:lnTo>
                  <a:lnTo>
                    <a:pt x="219001" y="58621"/>
                  </a:lnTo>
                  <a:lnTo>
                    <a:pt x="219432" y="56532"/>
                  </a:lnTo>
                  <a:lnTo>
                    <a:pt x="218798" y="53700"/>
                  </a:lnTo>
                  <a:lnTo>
                    <a:pt x="216482" y="49264"/>
                  </a:lnTo>
                  <a:lnTo>
                    <a:pt x="214831" y="44899"/>
                  </a:lnTo>
                  <a:lnTo>
                    <a:pt x="214612" y="41855"/>
                  </a:lnTo>
                  <a:lnTo>
                    <a:pt x="214652" y="38640"/>
                  </a:lnTo>
                  <a:lnTo>
                    <a:pt x="214785" y="36535"/>
                  </a:lnTo>
                  <a:lnTo>
                    <a:pt x="213595" y="34892"/>
                  </a:lnTo>
                  <a:lnTo>
                    <a:pt x="207172" y="29706"/>
                  </a:lnTo>
                  <a:lnTo>
                    <a:pt x="204950" y="27257"/>
                  </a:lnTo>
                  <a:lnTo>
                    <a:pt x="204215" y="25559"/>
                  </a:lnTo>
                  <a:lnTo>
                    <a:pt x="201680" y="22437"/>
                  </a:lnTo>
                  <a:lnTo>
                    <a:pt x="202322" y="21475"/>
                  </a:lnTo>
                  <a:lnTo>
                    <a:pt x="203785" y="21507"/>
                  </a:lnTo>
                  <a:lnTo>
                    <a:pt x="205029" y="22320"/>
                  </a:lnTo>
                  <a:lnTo>
                    <a:pt x="206171" y="24057"/>
                  </a:lnTo>
                  <a:lnTo>
                    <a:pt x="206985" y="24448"/>
                  </a:lnTo>
                  <a:lnTo>
                    <a:pt x="208103" y="24448"/>
                  </a:lnTo>
                  <a:lnTo>
                    <a:pt x="214026" y="24440"/>
                  </a:lnTo>
                  <a:lnTo>
                    <a:pt x="215410" y="24738"/>
                  </a:lnTo>
                  <a:lnTo>
                    <a:pt x="216247" y="25324"/>
                  </a:lnTo>
                  <a:lnTo>
                    <a:pt x="216959" y="26052"/>
                  </a:lnTo>
                  <a:lnTo>
                    <a:pt x="218024" y="28078"/>
                  </a:lnTo>
                  <a:lnTo>
                    <a:pt x="219166" y="29064"/>
                  </a:lnTo>
                  <a:lnTo>
                    <a:pt x="221513" y="29033"/>
                  </a:lnTo>
                  <a:lnTo>
                    <a:pt x="225190" y="28994"/>
                  </a:lnTo>
                  <a:lnTo>
                    <a:pt x="227255" y="28814"/>
                  </a:lnTo>
                  <a:lnTo>
                    <a:pt x="228491" y="29377"/>
                  </a:lnTo>
                  <a:lnTo>
                    <a:pt x="230025" y="29846"/>
                  </a:lnTo>
                  <a:lnTo>
                    <a:pt x="233256" y="28767"/>
                  </a:lnTo>
                  <a:lnTo>
                    <a:pt x="234155" y="28743"/>
                  </a:lnTo>
                  <a:lnTo>
                    <a:pt x="235126" y="29220"/>
                  </a:lnTo>
                  <a:lnTo>
                    <a:pt x="238607" y="32843"/>
                  </a:lnTo>
                  <a:lnTo>
                    <a:pt x="240602" y="34368"/>
                  </a:lnTo>
                  <a:lnTo>
                    <a:pt x="242284" y="36394"/>
                  </a:lnTo>
                  <a:lnTo>
                    <a:pt x="244733" y="36402"/>
                  </a:lnTo>
                  <a:lnTo>
                    <a:pt x="246767" y="34666"/>
                  </a:lnTo>
                  <a:lnTo>
                    <a:pt x="247307" y="28821"/>
                  </a:lnTo>
                  <a:lnTo>
                    <a:pt x="247917" y="27124"/>
                  </a:lnTo>
                  <a:lnTo>
                    <a:pt x="248942" y="26646"/>
                  </a:lnTo>
                  <a:lnTo>
                    <a:pt x="250162" y="26592"/>
                  </a:lnTo>
                  <a:lnTo>
                    <a:pt x="251610" y="25676"/>
                  </a:lnTo>
                  <a:lnTo>
                    <a:pt x="253174" y="24487"/>
                  </a:lnTo>
                  <a:lnTo>
                    <a:pt x="254535" y="24088"/>
                  </a:lnTo>
                  <a:lnTo>
                    <a:pt x="260192" y="25363"/>
                  </a:lnTo>
                  <a:lnTo>
                    <a:pt x="261764" y="24753"/>
                  </a:lnTo>
                  <a:lnTo>
                    <a:pt x="267491" y="23212"/>
                  </a:lnTo>
                  <a:lnTo>
                    <a:pt x="273343" y="21225"/>
                  </a:lnTo>
                  <a:lnTo>
                    <a:pt x="274986" y="18721"/>
                  </a:lnTo>
                  <a:lnTo>
                    <a:pt x="277435" y="18048"/>
                  </a:lnTo>
                  <a:lnTo>
                    <a:pt x="279359" y="16218"/>
                  </a:lnTo>
                  <a:lnTo>
                    <a:pt x="280908" y="16406"/>
                  </a:lnTo>
                  <a:lnTo>
                    <a:pt x="283255" y="16484"/>
                  </a:lnTo>
                  <a:lnTo>
                    <a:pt x="284710" y="16163"/>
                  </a:lnTo>
                  <a:lnTo>
                    <a:pt x="285446" y="15819"/>
                  </a:lnTo>
                  <a:lnTo>
                    <a:pt x="286252" y="14958"/>
                  </a:lnTo>
                  <a:lnTo>
                    <a:pt x="287574" y="12510"/>
                  </a:lnTo>
                  <a:lnTo>
                    <a:pt x="289178" y="11579"/>
                  </a:lnTo>
                  <a:lnTo>
                    <a:pt x="291188" y="10593"/>
                  </a:lnTo>
                  <a:lnTo>
                    <a:pt x="292565" y="9435"/>
                  </a:lnTo>
                  <a:lnTo>
                    <a:pt x="293700" y="8003"/>
                  </a:lnTo>
                  <a:lnTo>
                    <a:pt x="294224" y="6759"/>
                  </a:lnTo>
                  <a:lnTo>
                    <a:pt x="294208" y="5774"/>
                  </a:lnTo>
                  <a:lnTo>
                    <a:pt x="293543" y="3857"/>
                  </a:lnTo>
                  <a:lnTo>
                    <a:pt x="292729" y="2058"/>
                  </a:lnTo>
                  <a:lnTo>
                    <a:pt x="291853" y="1463"/>
                  </a:lnTo>
                  <a:lnTo>
                    <a:pt x="291196" y="1236"/>
                  </a:lnTo>
                  <a:lnTo>
                    <a:pt x="293191" y="813"/>
                  </a:lnTo>
                  <a:lnTo>
                    <a:pt x="294834" y="1447"/>
                  </a:lnTo>
                  <a:lnTo>
                    <a:pt x="297400" y="1541"/>
                  </a:lnTo>
                  <a:lnTo>
                    <a:pt x="298519" y="1056"/>
                  </a:lnTo>
                  <a:lnTo>
                    <a:pt x="300138" y="1291"/>
                  </a:lnTo>
                  <a:lnTo>
                    <a:pt x="302188" y="0"/>
                  </a:lnTo>
                  <a:lnTo>
                    <a:pt x="303502" y="422"/>
                  </a:lnTo>
                  <a:lnTo>
                    <a:pt x="304371" y="422"/>
                  </a:lnTo>
                  <a:lnTo>
                    <a:pt x="305161" y="1400"/>
                  </a:lnTo>
                  <a:lnTo>
                    <a:pt x="305779" y="2503"/>
                  </a:lnTo>
                  <a:lnTo>
                    <a:pt x="307696" y="3841"/>
                  </a:lnTo>
                  <a:lnTo>
                    <a:pt x="307508" y="5875"/>
                  </a:lnTo>
                  <a:lnTo>
                    <a:pt x="307156" y="7675"/>
                  </a:lnTo>
                  <a:lnTo>
                    <a:pt x="306906" y="9756"/>
                  </a:lnTo>
                  <a:lnTo>
                    <a:pt x="306796" y="11336"/>
                  </a:lnTo>
                  <a:lnTo>
                    <a:pt x="305982" y="12955"/>
                  </a:lnTo>
                  <a:lnTo>
                    <a:pt x="304762" y="14466"/>
                  </a:lnTo>
                  <a:lnTo>
                    <a:pt x="304402" y="15076"/>
                  </a:lnTo>
                  <a:lnTo>
                    <a:pt x="304230" y="15874"/>
                  </a:lnTo>
                  <a:lnTo>
                    <a:pt x="305051" y="16359"/>
                  </a:lnTo>
                  <a:lnTo>
                    <a:pt x="306507" y="16499"/>
                  </a:lnTo>
                  <a:lnTo>
                    <a:pt x="308322" y="16562"/>
                  </a:lnTo>
                  <a:lnTo>
                    <a:pt x="309558" y="17031"/>
                  </a:lnTo>
                  <a:lnTo>
                    <a:pt x="311154" y="17125"/>
                  </a:lnTo>
                  <a:lnTo>
                    <a:pt x="313078" y="18424"/>
                  </a:lnTo>
                  <a:lnTo>
                    <a:pt x="314009" y="19206"/>
                  </a:lnTo>
                  <a:lnTo>
                    <a:pt x="314087" y="19809"/>
                  </a:lnTo>
                  <a:lnTo>
                    <a:pt x="313477" y="21248"/>
                  </a:lnTo>
                  <a:lnTo>
                    <a:pt x="313235" y="22578"/>
                  </a:lnTo>
                  <a:lnTo>
                    <a:pt x="313712" y="23423"/>
                  </a:lnTo>
                  <a:lnTo>
                    <a:pt x="314275" y="24034"/>
                  </a:lnTo>
                  <a:lnTo>
                    <a:pt x="315832" y="27038"/>
                  </a:lnTo>
                  <a:lnTo>
                    <a:pt x="316575" y="28078"/>
                  </a:lnTo>
                  <a:lnTo>
                    <a:pt x="317201" y="28415"/>
                  </a:lnTo>
                  <a:lnTo>
                    <a:pt x="317350" y="28994"/>
                  </a:lnTo>
                  <a:lnTo>
                    <a:pt x="316818" y="30089"/>
                  </a:lnTo>
                  <a:lnTo>
                    <a:pt x="316176" y="31481"/>
                  </a:lnTo>
                  <a:lnTo>
                    <a:pt x="314729" y="32944"/>
                  </a:lnTo>
                  <a:lnTo>
                    <a:pt x="314533" y="34102"/>
                  </a:lnTo>
                  <a:lnTo>
                    <a:pt x="313383" y="34830"/>
                  </a:lnTo>
                  <a:lnTo>
                    <a:pt x="310684" y="36559"/>
                  </a:lnTo>
                  <a:lnTo>
                    <a:pt x="311154" y="39297"/>
                  </a:lnTo>
                  <a:lnTo>
                    <a:pt x="311247" y="40682"/>
                  </a:lnTo>
                  <a:lnTo>
                    <a:pt x="311201" y="41761"/>
                  </a:lnTo>
                  <a:lnTo>
                    <a:pt x="310277" y="43209"/>
                  </a:lnTo>
                  <a:lnTo>
                    <a:pt x="308681" y="47473"/>
                  </a:lnTo>
                  <a:lnTo>
                    <a:pt x="308095" y="49601"/>
                  </a:lnTo>
                  <a:lnTo>
                    <a:pt x="307578" y="54514"/>
                  </a:lnTo>
                  <a:lnTo>
                    <a:pt x="307610" y="56164"/>
                  </a:lnTo>
                  <a:lnTo>
                    <a:pt x="308345" y="58378"/>
                  </a:lnTo>
                  <a:lnTo>
                    <a:pt x="309910" y="63299"/>
                  </a:lnTo>
                  <a:lnTo>
                    <a:pt x="310801" y="64089"/>
                  </a:lnTo>
                  <a:lnTo>
                    <a:pt x="312859" y="65240"/>
                  </a:lnTo>
                  <a:lnTo>
                    <a:pt x="313117" y="68564"/>
                  </a:lnTo>
                  <a:lnTo>
                    <a:pt x="312937" y="72038"/>
                  </a:lnTo>
                  <a:lnTo>
                    <a:pt x="312844" y="73384"/>
                  </a:lnTo>
                  <a:lnTo>
                    <a:pt x="313180" y="73963"/>
                  </a:lnTo>
                  <a:lnTo>
                    <a:pt x="314103" y="74244"/>
                  </a:lnTo>
                  <a:lnTo>
                    <a:pt x="314760" y="74659"/>
                  </a:lnTo>
                  <a:lnTo>
                    <a:pt x="314862" y="75684"/>
                  </a:lnTo>
                  <a:lnTo>
                    <a:pt x="314799" y="76756"/>
                  </a:lnTo>
                  <a:lnTo>
                    <a:pt x="316333" y="77374"/>
                  </a:lnTo>
                  <a:lnTo>
                    <a:pt x="317671" y="77765"/>
                  </a:lnTo>
                  <a:lnTo>
                    <a:pt x="318907" y="79236"/>
                  </a:lnTo>
                  <a:lnTo>
                    <a:pt x="321136" y="81528"/>
                  </a:lnTo>
                  <a:lnTo>
                    <a:pt x="322028" y="81950"/>
                  </a:lnTo>
                  <a:lnTo>
                    <a:pt x="322474" y="82897"/>
                  </a:lnTo>
                  <a:lnTo>
                    <a:pt x="324360" y="84829"/>
                  </a:lnTo>
                  <a:lnTo>
                    <a:pt x="327231" y="85533"/>
                  </a:lnTo>
                  <a:lnTo>
                    <a:pt x="330125" y="86386"/>
                  </a:lnTo>
                  <a:lnTo>
                    <a:pt x="331268" y="87599"/>
                  </a:lnTo>
                  <a:lnTo>
                    <a:pt x="332457" y="88585"/>
                  </a:lnTo>
                  <a:lnTo>
                    <a:pt x="333357" y="88632"/>
                  </a:lnTo>
                  <a:lnTo>
                    <a:pt x="334115" y="88475"/>
                  </a:lnTo>
                  <a:lnTo>
                    <a:pt x="335367" y="87622"/>
                  </a:lnTo>
                  <a:lnTo>
                    <a:pt x="336369" y="86887"/>
                  </a:lnTo>
                  <a:lnTo>
                    <a:pt x="338113" y="86934"/>
                  </a:lnTo>
                  <a:lnTo>
                    <a:pt x="340163" y="86809"/>
                  </a:lnTo>
                  <a:lnTo>
                    <a:pt x="340515" y="86206"/>
                  </a:lnTo>
                  <a:lnTo>
                    <a:pt x="340711" y="85432"/>
                  </a:lnTo>
                  <a:lnTo>
                    <a:pt x="340288" y="83453"/>
                  </a:lnTo>
                  <a:lnTo>
                    <a:pt x="341016" y="82850"/>
                  </a:lnTo>
                  <a:lnTo>
                    <a:pt x="342713" y="82514"/>
                  </a:lnTo>
                  <a:lnTo>
                    <a:pt x="343050" y="81458"/>
                  </a:lnTo>
                  <a:lnTo>
                    <a:pt x="343433" y="80879"/>
                  </a:lnTo>
                  <a:lnTo>
                    <a:pt x="343918" y="80206"/>
                  </a:lnTo>
                  <a:lnTo>
                    <a:pt x="344497" y="80112"/>
                  </a:lnTo>
                  <a:lnTo>
                    <a:pt x="345225" y="80495"/>
                  </a:lnTo>
                  <a:lnTo>
                    <a:pt x="346343" y="80738"/>
                  </a:lnTo>
                  <a:lnTo>
                    <a:pt x="347603" y="81074"/>
                  </a:lnTo>
                  <a:lnTo>
                    <a:pt x="348276" y="81747"/>
                  </a:lnTo>
                  <a:lnTo>
                    <a:pt x="349395" y="81802"/>
                  </a:lnTo>
                  <a:lnTo>
                    <a:pt x="350638" y="81676"/>
                  </a:lnTo>
                  <a:lnTo>
                    <a:pt x="351139" y="81246"/>
                  </a:lnTo>
                  <a:lnTo>
                    <a:pt x="351507" y="80495"/>
                  </a:lnTo>
                  <a:lnTo>
                    <a:pt x="351781" y="78876"/>
                  </a:lnTo>
                  <a:lnTo>
                    <a:pt x="352579" y="78829"/>
                  </a:lnTo>
                  <a:lnTo>
                    <a:pt x="354183" y="78469"/>
                  </a:lnTo>
                  <a:lnTo>
                    <a:pt x="355888" y="77757"/>
                  </a:lnTo>
                  <a:lnTo>
                    <a:pt x="358173" y="77648"/>
                  </a:lnTo>
                  <a:lnTo>
                    <a:pt x="360308" y="77663"/>
                  </a:lnTo>
                  <a:lnTo>
                    <a:pt x="361380" y="77186"/>
                  </a:lnTo>
                  <a:lnTo>
                    <a:pt x="362374" y="76145"/>
                  </a:lnTo>
                  <a:lnTo>
                    <a:pt x="364298" y="73196"/>
                  </a:lnTo>
                  <a:lnTo>
                    <a:pt x="365307" y="72515"/>
                  </a:lnTo>
                  <a:lnTo>
                    <a:pt x="366395" y="72007"/>
                  </a:lnTo>
                  <a:lnTo>
                    <a:pt x="367318" y="72101"/>
                  </a:lnTo>
                  <a:lnTo>
                    <a:pt x="369204" y="71608"/>
                  </a:lnTo>
                  <a:lnTo>
                    <a:pt x="370753" y="70904"/>
                  </a:lnTo>
                  <a:lnTo>
                    <a:pt x="371331" y="71084"/>
                  </a:lnTo>
                  <a:lnTo>
                    <a:pt x="372536" y="72594"/>
                  </a:lnTo>
                  <a:lnTo>
                    <a:pt x="373147" y="72922"/>
                  </a:lnTo>
                  <a:lnTo>
                    <a:pt x="374038" y="73032"/>
                  </a:lnTo>
                  <a:lnTo>
                    <a:pt x="376957" y="73798"/>
                  </a:lnTo>
                  <a:lnTo>
                    <a:pt x="378506" y="73556"/>
                  </a:lnTo>
                  <a:lnTo>
                    <a:pt x="380180" y="73071"/>
                  </a:lnTo>
                  <a:lnTo>
                    <a:pt x="381791" y="72891"/>
                  </a:lnTo>
                  <a:lnTo>
                    <a:pt x="382949" y="73227"/>
                  </a:lnTo>
                  <a:lnTo>
                    <a:pt x="383786" y="72789"/>
                  </a:lnTo>
                  <a:lnTo>
                    <a:pt x="384514" y="72500"/>
                  </a:lnTo>
                  <a:close/>
                  <a:moveTo>
                    <a:pt x="520290" y="72578"/>
                  </a:moveTo>
                  <a:lnTo>
                    <a:pt x="518099" y="73572"/>
                  </a:lnTo>
                  <a:lnTo>
                    <a:pt x="516839" y="73188"/>
                  </a:lnTo>
                  <a:lnTo>
                    <a:pt x="515682" y="70591"/>
                  </a:lnTo>
                  <a:lnTo>
                    <a:pt x="516073" y="68431"/>
                  </a:lnTo>
                  <a:lnTo>
                    <a:pt x="517661" y="67712"/>
                  </a:lnTo>
                  <a:lnTo>
                    <a:pt x="518889" y="67868"/>
                  </a:lnTo>
                  <a:lnTo>
                    <a:pt x="519343" y="68142"/>
                  </a:lnTo>
                  <a:lnTo>
                    <a:pt x="520438" y="71686"/>
                  </a:lnTo>
                  <a:lnTo>
                    <a:pt x="520290" y="72578"/>
                  </a:lnTo>
                  <a:close/>
                  <a:moveTo>
                    <a:pt x="523497" y="106297"/>
                  </a:moveTo>
                  <a:lnTo>
                    <a:pt x="521111" y="107032"/>
                  </a:lnTo>
                  <a:lnTo>
                    <a:pt x="520665" y="106344"/>
                  </a:lnTo>
                  <a:lnTo>
                    <a:pt x="520665" y="103598"/>
                  </a:lnTo>
                  <a:lnTo>
                    <a:pt x="521338" y="102096"/>
                  </a:lnTo>
                  <a:lnTo>
                    <a:pt x="524374" y="101673"/>
                  </a:lnTo>
                  <a:lnTo>
                    <a:pt x="524687" y="101227"/>
                  </a:lnTo>
                  <a:lnTo>
                    <a:pt x="525555" y="100946"/>
                  </a:lnTo>
                  <a:lnTo>
                    <a:pt x="526040" y="101892"/>
                  </a:lnTo>
                  <a:lnTo>
                    <a:pt x="525970" y="103465"/>
                  </a:lnTo>
                  <a:lnTo>
                    <a:pt x="523497" y="106297"/>
                  </a:lnTo>
                  <a:close/>
                  <a:moveTo>
                    <a:pt x="517497" y="111828"/>
                  </a:moveTo>
                  <a:lnTo>
                    <a:pt x="517106" y="115036"/>
                  </a:lnTo>
                  <a:lnTo>
                    <a:pt x="513155" y="113682"/>
                  </a:lnTo>
                  <a:lnTo>
                    <a:pt x="513452" y="110404"/>
                  </a:lnTo>
                  <a:lnTo>
                    <a:pt x="515298" y="109481"/>
                  </a:lnTo>
                  <a:lnTo>
                    <a:pt x="516933" y="107737"/>
                  </a:lnTo>
                  <a:lnTo>
                    <a:pt x="517497" y="105601"/>
                  </a:lnTo>
                  <a:lnTo>
                    <a:pt x="517528" y="102690"/>
                  </a:lnTo>
                  <a:lnTo>
                    <a:pt x="518138" y="102190"/>
                  </a:lnTo>
                  <a:lnTo>
                    <a:pt x="518670" y="101986"/>
                  </a:lnTo>
                  <a:lnTo>
                    <a:pt x="519147" y="102182"/>
                  </a:lnTo>
                  <a:lnTo>
                    <a:pt x="519335" y="106547"/>
                  </a:lnTo>
                  <a:lnTo>
                    <a:pt x="519562" y="109223"/>
                  </a:lnTo>
                  <a:lnTo>
                    <a:pt x="517497" y="111828"/>
                  </a:lnTo>
                  <a:close/>
                  <a:moveTo>
                    <a:pt x="532604" y="109020"/>
                  </a:moveTo>
                  <a:lnTo>
                    <a:pt x="533503" y="110162"/>
                  </a:lnTo>
                  <a:lnTo>
                    <a:pt x="530397" y="114723"/>
                  </a:lnTo>
                  <a:lnTo>
                    <a:pt x="528684" y="115380"/>
                  </a:lnTo>
                  <a:lnTo>
                    <a:pt x="526807" y="115513"/>
                  </a:lnTo>
                  <a:lnTo>
                    <a:pt x="524374" y="114152"/>
                  </a:lnTo>
                  <a:lnTo>
                    <a:pt x="520587" y="114253"/>
                  </a:lnTo>
                  <a:lnTo>
                    <a:pt x="519406" y="113933"/>
                  </a:lnTo>
                  <a:lnTo>
                    <a:pt x="519280" y="111945"/>
                  </a:lnTo>
                  <a:lnTo>
                    <a:pt x="520869" y="109825"/>
                  </a:lnTo>
                  <a:lnTo>
                    <a:pt x="524045" y="109943"/>
                  </a:lnTo>
                  <a:lnTo>
                    <a:pt x="529514" y="108237"/>
                  </a:lnTo>
                  <a:lnTo>
                    <a:pt x="532604" y="109020"/>
                  </a:lnTo>
                  <a:close/>
                  <a:moveTo>
                    <a:pt x="539066" y="117320"/>
                  </a:moveTo>
                  <a:lnTo>
                    <a:pt x="533245" y="118001"/>
                  </a:lnTo>
                  <a:lnTo>
                    <a:pt x="530585" y="116913"/>
                  </a:lnTo>
                  <a:lnTo>
                    <a:pt x="531188" y="115998"/>
                  </a:lnTo>
                  <a:lnTo>
                    <a:pt x="533175" y="114535"/>
                  </a:lnTo>
                  <a:lnTo>
                    <a:pt x="535592" y="113502"/>
                  </a:lnTo>
                  <a:lnTo>
                    <a:pt x="537759" y="113041"/>
                  </a:lnTo>
                  <a:lnTo>
                    <a:pt x="540020" y="113620"/>
                  </a:lnTo>
                  <a:lnTo>
                    <a:pt x="540639" y="114848"/>
                  </a:lnTo>
                  <a:lnTo>
                    <a:pt x="540451" y="116084"/>
                  </a:lnTo>
                  <a:lnTo>
                    <a:pt x="539066" y="117320"/>
                  </a:lnTo>
                  <a:close/>
                  <a:moveTo>
                    <a:pt x="512521" y="117735"/>
                  </a:moveTo>
                  <a:lnTo>
                    <a:pt x="506513" y="122006"/>
                  </a:lnTo>
                  <a:lnTo>
                    <a:pt x="504479" y="120606"/>
                  </a:lnTo>
                  <a:lnTo>
                    <a:pt x="504056" y="119792"/>
                  </a:lnTo>
                  <a:lnTo>
                    <a:pt x="504400" y="118971"/>
                  </a:lnTo>
                  <a:lnTo>
                    <a:pt x="504330" y="118627"/>
                  </a:lnTo>
                  <a:lnTo>
                    <a:pt x="505003" y="117164"/>
                  </a:lnTo>
                  <a:lnTo>
                    <a:pt x="508359" y="115967"/>
                  </a:lnTo>
                  <a:lnTo>
                    <a:pt x="510049" y="115763"/>
                  </a:lnTo>
                  <a:lnTo>
                    <a:pt x="512208" y="116139"/>
                  </a:lnTo>
                  <a:lnTo>
                    <a:pt x="512568" y="117187"/>
                  </a:lnTo>
                  <a:lnTo>
                    <a:pt x="512521" y="117735"/>
                  </a:lnTo>
                  <a:close/>
                  <a:moveTo>
                    <a:pt x="535006" y="119871"/>
                  </a:moveTo>
                  <a:lnTo>
                    <a:pt x="537055" y="119964"/>
                  </a:lnTo>
                  <a:lnTo>
                    <a:pt x="539958" y="119550"/>
                  </a:lnTo>
                  <a:lnTo>
                    <a:pt x="541906" y="118533"/>
                  </a:lnTo>
                  <a:lnTo>
                    <a:pt x="544081" y="118329"/>
                  </a:lnTo>
                  <a:lnTo>
                    <a:pt x="546232" y="118439"/>
                  </a:lnTo>
                  <a:lnTo>
                    <a:pt x="553485" y="119573"/>
                  </a:lnTo>
                  <a:lnTo>
                    <a:pt x="557842" y="119925"/>
                  </a:lnTo>
                  <a:lnTo>
                    <a:pt x="559438" y="120285"/>
                  </a:lnTo>
                  <a:lnTo>
                    <a:pt x="560995" y="120802"/>
                  </a:lnTo>
                  <a:lnTo>
                    <a:pt x="562137" y="121357"/>
                  </a:lnTo>
                  <a:lnTo>
                    <a:pt x="562419" y="122562"/>
                  </a:lnTo>
                  <a:lnTo>
                    <a:pt x="561363" y="124502"/>
                  </a:lnTo>
                  <a:lnTo>
                    <a:pt x="560573" y="126536"/>
                  </a:lnTo>
                  <a:lnTo>
                    <a:pt x="559837" y="129376"/>
                  </a:lnTo>
                  <a:lnTo>
                    <a:pt x="559266" y="129947"/>
                  </a:lnTo>
                  <a:lnTo>
                    <a:pt x="558312" y="129798"/>
                  </a:lnTo>
                  <a:lnTo>
                    <a:pt x="558906" y="132341"/>
                  </a:lnTo>
                  <a:lnTo>
                    <a:pt x="558695" y="133358"/>
                  </a:lnTo>
                  <a:lnTo>
                    <a:pt x="558218" y="134344"/>
                  </a:lnTo>
                  <a:lnTo>
                    <a:pt x="557052" y="136394"/>
                  </a:lnTo>
                  <a:lnTo>
                    <a:pt x="555284" y="139007"/>
                  </a:lnTo>
                  <a:lnTo>
                    <a:pt x="554760" y="139554"/>
                  </a:lnTo>
                  <a:lnTo>
                    <a:pt x="553414" y="140462"/>
                  </a:lnTo>
                  <a:lnTo>
                    <a:pt x="552319" y="141620"/>
                  </a:lnTo>
                  <a:lnTo>
                    <a:pt x="552553" y="142715"/>
                  </a:lnTo>
                  <a:lnTo>
                    <a:pt x="553101" y="143818"/>
                  </a:lnTo>
                  <a:lnTo>
                    <a:pt x="552452" y="145195"/>
                  </a:lnTo>
                  <a:lnTo>
                    <a:pt x="550363" y="147206"/>
                  </a:lnTo>
                  <a:lnTo>
                    <a:pt x="549111" y="147691"/>
                  </a:lnTo>
                  <a:lnTo>
                    <a:pt x="547961" y="147894"/>
                  </a:lnTo>
                  <a:lnTo>
                    <a:pt x="546897" y="147699"/>
                  </a:lnTo>
                  <a:lnTo>
                    <a:pt x="545012" y="145680"/>
                  </a:lnTo>
                  <a:lnTo>
                    <a:pt x="544816" y="147261"/>
                  </a:lnTo>
                  <a:lnTo>
                    <a:pt x="544308" y="148880"/>
                  </a:lnTo>
                  <a:lnTo>
                    <a:pt x="543666" y="149764"/>
                  </a:lnTo>
                  <a:lnTo>
                    <a:pt x="541233" y="149670"/>
                  </a:lnTo>
                  <a:lnTo>
                    <a:pt x="539880" y="148802"/>
                  </a:lnTo>
                  <a:lnTo>
                    <a:pt x="537681" y="147839"/>
                  </a:lnTo>
                  <a:lnTo>
                    <a:pt x="537267" y="150437"/>
                  </a:lnTo>
                  <a:lnTo>
                    <a:pt x="535897" y="152228"/>
                  </a:lnTo>
                  <a:lnTo>
                    <a:pt x="534520" y="152792"/>
                  </a:lnTo>
                  <a:lnTo>
                    <a:pt x="532361" y="153167"/>
                  </a:lnTo>
                  <a:lnTo>
                    <a:pt x="531125" y="153934"/>
                  </a:lnTo>
                  <a:lnTo>
                    <a:pt x="528794" y="153339"/>
                  </a:lnTo>
                  <a:lnTo>
                    <a:pt x="526627" y="152150"/>
                  </a:lnTo>
                  <a:lnTo>
                    <a:pt x="525398" y="152048"/>
                  </a:lnTo>
                  <a:lnTo>
                    <a:pt x="524444" y="153011"/>
                  </a:lnTo>
                  <a:lnTo>
                    <a:pt x="519413" y="153191"/>
                  </a:lnTo>
                  <a:lnTo>
                    <a:pt x="517106" y="154169"/>
                  </a:lnTo>
                  <a:lnTo>
                    <a:pt x="515697" y="153895"/>
                  </a:lnTo>
                  <a:lnTo>
                    <a:pt x="513624" y="151923"/>
                  </a:lnTo>
                  <a:lnTo>
                    <a:pt x="513296" y="150617"/>
                  </a:lnTo>
                  <a:lnTo>
                    <a:pt x="512059" y="147965"/>
                  </a:lnTo>
                  <a:lnTo>
                    <a:pt x="510948" y="144812"/>
                  </a:lnTo>
                  <a:lnTo>
                    <a:pt x="510158" y="141948"/>
                  </a:lnTo>
                  <a:lnTo>
                    <a:pt x="510823" y="139476"/>
                  </a:lnTo>
                  <a:lnTo>
                    <a:pt x="512169" y="139554"/>
                  </a:lnTo>
                  <a:lnTo>
                    <a:pt x="513757" y="139922"/>
                  </a:lnTo>
                  <a:lnTo>
                    <a:pt x="514094" y="139750"/>
                  </a:lnTo>
                  <a:lnTo>
                    <a:pt x="514172" y="138952"/>
                  </a:lnTo>
                  <a:lnTo>
                    <a:pt x="513820" y="138295"/>
                  </a:lnTo>
                  <a:lnTo>
                    <a:pt x="511261" y="138396"/>
                  </a:lnTo>
                  <a:lnTo>
                    <a:pt x="509642" y="136926"/>
                  </a:lnTo>
                  <a:lnTo>
                    <a:pt x="509360" y="134657"/>
                  </a:lnTo>
                  <a:lnTo>
                    <a:pt x="509689" y="129931"/>
                  </a:lnTo>
                  <a:lnTo>
                    <a:pt x="509900" y="128961"/>
                  </a:lnTo>
                  <a:lnTo>
                    <a:pt x="511035" y="127608"/>
                  </a:lnTo>
                  <a:lnTo>
                    <a:pt x="511402" y="126411"/>
                  </a:lnTo>
                  <a:lnTo>
                    <a:pt x="511121" y="125143"/>
                  </a:lnTo>
                  <a:lnTo>
                    <a:pt x="511606" y="122836"/>
                  </a:lnTo>
                  <a:lnTo>
                    <a:pt x="512662" y="120841"/>
                  </a:lnTo>
                  <a:lnTo>
                    <a:pt x="516699" y="118322"/>
                  </a:lnTo>
                  <a:lnTo>
                    <a:pt x="521385" y="117422"/>
                  </a:lnTo>
                  <a:lnTo>
                    <a:pt x="535006" y="119871"/>
                  </a:lnTo>
                  <a:close/>
                  <a:moveTo>
                    <a:pt x="486618" y="146142"/>
                  </a:moveTo>
                  <a:lnTo>
                    <a:pt x="484294" y="146556"/>
                  </a:lnTo>
                  <a:lnTo>
                    <a:pt x="487290" y="141095"/>
                  </a:lnTo>
                  <a:lnTo>
                    <a:pt x="489966" y="138553"/>
                  </a:lnTo>
                  <a:lnTo>
                    <a:pt x="490005" y="133515"/>
                  </a:lnTo>
                  <a:lnTo>
                    <a:pt x="492908" y="129032"/>
                  </a:lnTo>
                  <a:lnTo>
                    <a:pt x="495575" y="127209"/>
                  </a:lnTo>
                  <a:lnTo>
                    <a:pt x="499323" y="126677"/>
                  </a:lnTo>
                  <a:lnTo>
                    <a:pt x="501373" y="129407"/>
                  </a:lnTo>
                  <a:lnTo>
                    <a:pt x="498830" y="137152"/>
                  </a:lnTo>
                  <a:lnTo>
                    <a:pt x="498087" y="137199"/>
                  </a:lnTo>
                  <a:lnTo>
                    <a:pt x="494684" y="141283"/>
                  </a:lnTo>
                  <a:lnTo>
                    <a:pt x="490897" y="144139"/>
                  </a:lnTo>
                  <a:lnTo>
                    <a:pt x="486618" y="146142"/>
                  </a:lnTo>
                  <a:close/>
                  <a:moveTo>
                    <a:pt x="639206" y="143615"/>
                  </a:moveTo>
                  <a:lnTo>
                    <a:pt x="637798" y="144663"/>
                  </a:lnTo>
                  <a:lnTo>
                    <a:pt x="637336" y="145203"/>
                  </a:lnTo>
                  <a:lnTo>
                    <a:pt x="636178" y="144796"/>
                  </a:lnTo>
                  <a:lnTo>
                    <a:pt x="636389" y="144194"/>
                  </a:lnTo>
                  <a:lnTo>
                    <a:pt x="636734" y="144256"/>
                  </a:lnTo>
                  <a:lnTo>
                    <a:pt x="637109" y="142504"/>
                  </a:lnTo>
                  <a:lnTo>
                    <a:pt x="639088" y="142715"/>
                  </a:lnTo>
                  <a:lnTo>
                    <a:pt x="639206" y="143615"/>
                  </a:lnTo>
                  <a:close/>
                  <a:moveTo>
                    <a:pt x="647632" y="179008"/>
                  </a:moveTo>
                  <a:lnTo>
                    <a:pt x="645472" y="181152"/>
                  </a:lnTo>
                  <a:lnTo>
                    <a:pt x="646184" y="178671"/>
                  </a:lnTo>
                  <a:lnTo>
                    <a:pt x="645825" y="176958"/>
                  </a:lnTo>
                  <a:lnTo>
                    <a:pt x="646106" y="175636"/>
                  </a:lnTo>
                  <a:lnTo>
                    <a:pt x="647585" y="174353"/>
                  </a:lnTo>
                  <a:lnTo>
                    <a:pt x="648031" y="174165"/>
                  </a:lnTo>
                  <a:lnTo>
                    <a:pt x="647906" y="175746"/>
                  </a:lnTo>
                  <a:lnTo>
                    <a:pt x="648007" y="176231"/>
                  </a:lnTo>
                  <a:lnTo>
                    <a:pt x="647632" y="179008"/>
                  </a:lnTo>
                  <a:close/>
                  <a:moveTo>
                    <a:pt x="773996" y="403063"/>
                  </a:moveTo>
                  <a:lnTo>
                    <a:pt x="773135" y="403548"/>
                  </a:lnTo>
                  <a:lnTo>
                    <a:pt x="773049" y="402125"/>
                  </a:lnTo>
                  <a:lnTo>
                    <a:pt x="775294" y="400333"/>
                  </a:lnTo>
                  <a:lnTo>
                    <a:pt x="775662" y="398213"/>
                  </a:lnTo>
                  <a:lnTo>
                    <a:pt x="776836" y="399191"/>
                  </a:lnTo>
                  <a:lnTo>
                    <a:pt x="777149" y="400278"/>
                  </a:lnTo>
                  <a:lnTo>
                    <a:pt x="777133" y="400732"/>
                  </a:lnTo>
                  <a:lnTo>
                    <a:pt x="773996" y="403063"/>
                  </a:lnTo>
                  <a:close/>
                  <a:moveTo>
                    <a:pt x="770491" y="411497"/>
                  </a:moveTo>
                  <a:lnTo>
                    <a:pt x="769740" y="412819"/>
                  </a:lnTo>
                  <a:lnTo>
                    <a:pt x="768872" y="412623"/>
                  </a:lnTo>
                  <a:lnTo>
                    <a:pt x="768527" y="411740"/>
                  </a:lnTo>
                  <a:lnTo>
                    <a:pt x="767886" y="410879"/>
                  </a:lnTo>
                  <a:lnTo>
                    <a:pt x="768230" y="410206"/>
                  </a:lnTo>
                  <a:lnTo>
                    <a:pt x="768809" y="409823"/>
                  </a:lnTo>
                  <a:lnTo>
                    <a:pt x="770413" y="409878"/>
                  </a:lnTo>
                  <a:lnTo>
                    <a:pt x="770491" y="411497"/>
                  </a:lnTo>
                  <a:close/>
                  <a:moveTo>
                    <a:pt x="655752" y="634074"/>
                  </a:moveTo>
                  <a:lnTo>
                    <a:pt x="656441" y="634723"/>
                  </a:lnTo>
                  <a:lnTo>
                    <a:pt x="655173" y="634660"/>
                  </a:lnTo>
                  <a:lnTo>
                    <a:pt x="653750" y="635232"/>
                  </a:lnTo>
                  <a:lnTo>
                    <a:pt x="651567" y="635740"/>
                  </a:lnTo>
                  <a:lnTo>
                    <a:pt x="650691" y="634786"/>
                  </a:lnTo>
                  <a:lnTo>
                    <a:pt x="652576" y="633456"/>
                  </a:lnTo>
                  <a:lnTo>
                    <a:pt x="653265" y="632462"/>
                  </a:lnTo>
                  <a:lnTo>
                    <a:pt x="653757" y="632673"/>
                  </a:lnTo>
                  <a:lnTo>
                    <a:pt x="654391" y="633393"/>
                  </a:lnTo>
                  <a:lnTo>
                    <a:pt x="655752" y="634074"/>
                  </a:lnTo>
                  <a:close/>
                  <a:moveTo>
                    <a:pt x="630921" y="651872"/>
                  </a:moveTo>
                  <a:lnTo>
                    <a:pt x="630905" y="653116"/>
                  </a:lnTo>
                  <a:lnTo>
                    <a:pt x="629990" y="652482"/>
                  </a:lnTo>
                  <a:lnTo>
                    <a:pt x="627565" y="652968"/>
                  </a:lnTo>
                  <a:lnTo>
                    <a:pt x="626720" y="652028"/>
                  </a:lnTo>
                  <a:lnTo>
                    <a:pt x="629990" y="648015"/>
                  </a:lnTo>
                  <a:lnTo>
                    <a:pt x="630647" y="648602"/>
                  </a:lnTo>
                  <a:lnTo>
                    <a:pt x="631156" y="649329"/>
                  </a:lnTo>
                  <a:lnTo>
                    <a:pt x="631508" y="650346"/>
                  </a:lnTo>
                  <a:lnTo>
                    <a:pt x="631132" y="651004"/>
                  </a:lnTo>
                  <a:lnTo>
                    <a:pt x="630921" y="651872"/>
                  </a:lnTo>
                  <a:close/>
                  <a:moveTo>
                    <a:pt x="557936" y="712480"/>
                  </a:moveTo>
                  <a:lnTo>
                    <a:pt x="557529" y="712777"/>
                  </a:lnTo>
                  <a:lnTo>
                    <a:pt x="556152" y="709750"/>
                  </a:lnTo>
                  <a:lnTo>
                    <a:pt x="558922" y="706847"/>
                  </a:lnTo>
                  <a:lnTo>
                    <a:pt x="559845" y="708021"/>
                  </a:lnTo>
                  <a:lnTo>
                    <a:pt x="559110" y="710321"/>
                  </a:lnTo>
                  <a:lnTo>
                    <a:pt x="558296" y="711948"/>
                  </a:lnTo>
                  <a:lnTo>
                    <a:pt x="557936" y="712480"/>
                  </a:lnTo>
                  <a:close/>
                  <a:moveTo>
                    <a:pt x="560103" y="745973"/>
                  </a:moveTo>
                  <a:lnTo>
                    <a:pt x="558593" y="747091"/>
                  </a:lnTo>
                  <a:lnTo>
                    <a:pt x="558867" y="741231"/>
                  </a:lnTo>
                  <a:lnTo>
                    <a:pt x="559681" y="739276"/>
                  </a:lnTo>
                  <a:lnTo>
                    <a:pt x="560565" y="737812"/>
                  </a:lnTo>
                  <a:lnTo>
                    <a:pt x="561660" y="736913"/>
                  </a:lnTo>
                  <a:lnTo>
                    <a:pt x="562474" y="738188"/>
                  </a:lnTo>
                  <a:lnTo>
                    <a:pt x="561777" y="741012"/>
                  </a:lnTo>
                  <a:lnTo>
                    <a:pt x="559861" y="744478"/>
                  </a:lnTo>
                  <a:lnTo>
                    <a:pt x="560103" y="74597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4" name="Freeform: Shape 603">
              <a:extLst>
                <a:ext uri="{FF2B5EF4-FFF2-40B4-BE49-F238E27FC236}">
                  <a16:creationId xmlns:a16="http://schemas.microsoft.com/office/drawing/2014/main" id="{BCCF0350-66A2-89E2-75B8-945A5DC04455}"/>
                </a:ext>
              </a:extLst>
            </p:cNvPr>
            <p:cNvSpPr>
              <a:spLocks/>
            </p:cNvSpPr>
            <p:nvPr/>
          </p:nvSpPr>
          <p:spPr>
            <a:xfrm>
              <a:off x="5516677" y="4037861"/>
              <a:ext cx="136956" cy="143481"/>
            </a:xfrm>
            <a:custGeom>
              <a:avLst/>
              <a:gdLst>
                <a:gd name="connsiteX0" fmla="*/ 38632 w 136956"/>
                <a:gd name="connsiteY0" fmla="*/ 25262 h 143481"/>
                <a:gd name="connsiteX1" fmla="*/ 38171 w 136956"/>
                <a:gd name="connsiteY1" fmla="*/ 25473 h 143481"/>
                <a:gd name="connsiteX2" fmla="*/ 36261 w 136956"/>
                <a:gd name="connsiteY2" fmla="*/ 23040 h 143481"/>
                <a:gd name="connsiteX3" fmla="*/ 34728 w 136956"/>
                <a:gd name="connsiteY3" fmla="*/ 22336 h 143481"/>
                <a:gd name="connsiteX4" fmla="*/ 37122 w 136956"/>
                <a:gd name="connsiteY4" fmla="*/ 20615 h 143481"/>
                <a:gd name="connsiteX5" fmla="*/ 38163 w 136956"/>
                <a:gd name="connsiteY5" fmla="*/ 19136 h 143481"/>
                <a:gd name="connsiteX6" fmla="*/ 38139 w 136956"/>
                <a:gd name="connsiteY6" fmla="*/ 15905 h 143481"/>
                <a:gd name="connsiteX7" fmla="*/ 38726 w 136956"/>
                <a:gd name="connsiteY7" fmla="*/ 14129 h 143481"/>
                <a:gd name="connsiteX8" fmla="*/ 38530 w 136956"/>
                <a:gd name="connsiteY8" fmla="*/ 12596 h 143481"/>
                <a:gd name="connsiteX9" fmla="*/ 39055 w 136956"/>
                <a:gd name="connsiteY9" fmla="*/ 11031 h 143481"/>
                <a:gd name="connsiteX10" fmla="*/ 38343 w 136956"/>
                <a:gd name="connsiteY10" fmla="*/ 9271 h 143481"/>
                <a:gd name="connsiteX11" fmla="*/ 36340 w 136956"/>
                <a:gd name="connsiteY11" fmla="*/ 7870 h 143481"/>
                <a:gd name="connsiteX12" fmla="*/ 32373 w 136956"/>
                <a:gd name="connsiteY12" fmla="*/ 2308 h 143481"/>
                <a:gd name="connsiteX13" fmla="*/ 26107 w 136956"/>
                <a:gd name="connsiteY13" fmla="*/ 955 h 143481"/>
                <a:gd name="connsiteX14" fmla="*/ 22860 w 136956"/>
                <a:gd name="connsiteY14" fmla="*/ 900 h 143481"/>
                <a:gd name="connsiteX15" fmla="*/ 24644 w 136956"/>
                <a:gd name="connsiteY15" fmla="*/ 0 h 143481"/>
                <a:gd name="connsiteX16" fmla="*/ 26287 w 136956"/>
                <a:gd name="connsiteY16" fmla="*/ 110 h 143481"/>
                <a:gd name="connsiteX17" fmla="*/ 28821 w 136956"/>
                <a:gd name="connsiteY17" fmla="*/ 642 h 143481"/>
                <a:gd name="connsiteX18" fmla="*/ 31857 w 136956"/>
                <a:gd name="connsiteY18" fmla="*/ 900 h 143481"/>
                <a:gd name="connsiteX19" fmla="*/ 33711 w 136956"/>
                <a:gd name="connsiteY19" fmla="*/ 2535 h 143481"/>
                <a:gd name="connsiteX20" fmla="*/ 35479 w 136956"/>
                <a:gd name="connsiteY20" fmla="*/ 4710 h 143481"/>
                <a:gd name="connsiteX21" fmla="*/ 37083 w 136956"/>
                <a:gd name="connsiteY21" fmla="*/ 5586 h 143481"/>
                <a:gd name="connsiteX22" fmla="*/ 37740 w 136956"/>
                <a:gd name="connsiteY22" fmla="*/ 6141 h 143481"/>
                <a:gd name="connsiteX23" fmla="*/ 37670 w 136956"/>
                <a:gd name="connsiteY23" fmla="*/ 6775 h 143481"/>
                <a:gd name="connsiteX24" fmla="*/ 37936 w 136956"/>
                <a:gd name="connsiteY24" fmla="*/ 7370 h 143481"/>
                <a:gd name="connsiteX25" fmla="*/ 40025 w 136956"/>
                <a:gd name="connsiteY25" fmla="*/ 8387 h 143481"/>
                <a:gd name="connsiteX26" fmla="*/ 42129 w 136956"/>
                <a:gd name="connsiteY26" fmla="*/ 10022 h 143481"/>
                <a:gd name="connsiteX27" fmla="*/ 42747 w 136956"/>
                <a:gd name="connsiteY27" fmla="*/ 14818 h 143481"/>
                <a:gd name="connsiteX28" fmla="*/ 39915 w 136956"/>
                <a:gd name="connsiteY28" fmla="*/ 17087 h 143481"/>
                <a:gd name="connsiteX29" fmla="*/ 39399 w 136956"/>
                <a:gd name="connsiteY29" fmla="*/ 24018 h 143481"/>
                <a:gd name="connsiteX30" fmla="*/ 38632 w 136956"/>
                <a:gd name="connsiteY30" fmla="*/ 25262 h 143481"/>
                <a:gd name="connsiteX31" fmla="*/ 10804 w 136956"/>
                <a:gd name="connsiteY31" fmla="*/ 5163 h 143481"/>
                <a:gd name="connsiteX32" fmla="*/ 13464 w 136956"/>
                <a:gd name="connsiteY32" fmla="*/ 5930 h 143481"/>
                <a:gd name="connsiteX33" fmla="*/ 14896 w 136956"/>
                <a:gd name="connsiteY33" fmla="*/ 5821 h 143481"/>
                <a:gd name="connsiteX34" fmla="*/ 15749 w 136956"/>
                <a:gd name="connsiteY34" fmla="*/ 5328 h 143481"/>
                <a:gd name="connsiteX35" fmla="*/ 19684 w 136956"/>
                <a:gd name="connsiteY35" fmla="*/ 5531 h 143481"/>
                <a:gd name="connsiteX36" fmla="*/ 22860 w 136956"/>
                <a:gd name="connsiteY36" fmla="*/ 4796 h 143481"/>
                <a:gd name="connsiteX37" fmla="*/ 23337 w 136956"/>
                <a:gd name="connsiteY37" fmla="*/ 6095 h 143481"/>
                <a:gd name="connsiteX38" fmla="*/ 23259 w 136956"/>
                <a:gd name="connsiteY38" fmla="*/ 6775 h 143481"/>
                <a:gd name="connsiteX39" fmla="*/ 16500 w 136956"/>
                <a:gd name="connsiteY39" fmla="*/ 7409 h 143481"/>
                <a:gd name="connsiteX40" fmla="*/ 10303 w 136956"/>
                <a:gd name="connsiteY40" fmla="*/ 9318 h 143481"/>
                <a:gd name="connsiteX41" fmla="*/ 6908 w 136956"/>
                <a:gd name="connsiteY41" fmla="*/ 10609 h 143481"/>
                <a:gd name="connsiteX42" fmla="*/ 5312 w 136956"/>
                <a:gd name="connsiteY42" fmla="*/ 10757 h 143481"/>
                <a:gd name="connsiteX43" fmla="*/ 4092 w 136956"/>
                <a:gd name="connsiteY43" fmla="*/ 10077 h 143481"/>
                <a:gd name="connsiteX44" fmla="*/ 0 w 136956"/>
                <a:gd name="connsiteY44" fmla="*/ 6149 h 143481"/>
                <a:gd name="connsiteX45" fmla="*/ 1095 w 136956"/>
                <a:gd name="connsiteY45" fmla="*/ 6540 h 143481"/>
                <a:gd name="connsiteX46" fmla="*/ 4115 w 136956"/>
                <a:gd name="connsiteY46" fmla="*/ 8762 h 143481"/>
                <a:gd name="connsiteX47" fmla="*/ 5993 w 136956"/>
                <a:gd name="connsiteY47" fmla="*/ 8356 h 143481"/>
                <a:gd name="connsiteX48" fmla="*/ 7737 w 136956"/>
                <a:gd name="connsiteY48" fmla="*/ 6885 h 143481"/>
                <a:gd name="connsiteX49" fmla="*/ 8003 w 136956"/>
                <a:gd name="connsiteY49" fmla="*/ 5774 h 143481"/>
                <a:gd name="connsiteX50" fmla="*/ 7745 w 136956"/>
                <a:gd name="connsiteY50" fmla="*/ 5250 h 143481"/>
                <a:gd name="connsiteX51" fmla="*/ 8535 w 136956"/>
                <a:gd name="connsiteY51" fmla="*/ 3489 h 143481"/>
                <a:gd name="connsiteX52" fmla="*/ 10804 w 136956"/>
                <a:gd name="connsiteY52" fmla="*/ 5163 h 143481"/>
                <a:gd name="connsiteX53" fmla="*/ 51290 w 136956"/>
                <a:gd name="connsiteY53" fmla="*/ 35362 h 143481"/>
                <a:gd name="connsiteX54" fmla="*/ 54905 w 136956"/>
                <a:gd name="connsiteY54" fmla="*/ 38085 h 143481"/>
                <a:gd name="connsiteX55" fmla="*/ 57987 w 136956"/>
                <a:gd name="connsiteY55" fmla="*/ 39117 h 143481"/>
                <a:gd name="connsiteX56" fmla="*/ 61320 w 136956"/>
                <a:gd name="connsiteY56" fmla="*/ 42528 h 143481"/>
                <a:gd name="connsiteX57" fmla="*/ 62760 w 136956"/>
                <a:gd name="connsiteY57" fmla="*/ 43741 h 143481"/>
                <a:gd name="connsiteX58" fmla="*/ 63018 w 136956"/>
                <a:gd name="connsiteY58" fmla="*/ 44844 h 143481"/>
                <a:gd name="connsiteX59" fmla="*/ 62454 w 136956"/>
                <a:gd name="connsiteY59" fmla="*/ 49882 h 143481"/>
                <a:gd name="connsiteX60" fmla="*/ 61703 w 136956"/>
                <a:gd name="connsiteY60" fmla="*/ 52910 h 143481"/>
                <a:gd name="connsiteX61" fmla="*/ 61813 w 136956"/>
                <a:gd name="connsiteY61" fmla="*/ 55562 h 143481"/>
                <a:gd name="connsiteX62" fmla="*/ 61031 w 136956"/>
                <a:gd name="connsiteY62" fmla="*/ 54772 h 143481"/>
                <a:gd name="connsiteX63" fmla="*/ 60240 w 136956"/>
                <a:gd name="connsiteY63" fmla="*/ 53035 h 143481"/>
                <a:gd name="connsiteX64" fmla="*/ 58942 w 136956"/>
                <a:gd name="connsiteY64" fmla="*/ 52042 h 143481"/>
                <a:gd name="connsiteX65" fmla="*/ 58504 w 136956"/>
                <a:gd name="connsiteY65" fmla="*/ 51517 h 143481"/>
                <a:gd name="connsiteX66" fmla="*/ 60835 w 136956"/>
                <a:gd name="connsiteY66" fmla="*/ 51400 h 143481"/>
                <a:gd name="connsiteX67" fmla="*/ 61038 w 136956"/>
                <a:gd name="connsiteY67" fmla="*/ 48662 h 143481"/>
                <a:gd name="connsiteX68" fmla="*/ 62181 w 136956"/>
                <a:gd name="connsiteY68" fmla="*/ 46503 h 143481"/>
                <a:gd name="connsiteX69" fmla="*/ 62008 w 136956"/>
                <a:gd name="connsiteY69" fmla="*/ 44249 h 143481"/>
                <a:gd name="connsiteX70" fmla="*/ 59286 w 136956"/>
                <a:gd name="connsiteY70" fmla="*/ 41769 h 143481"/>
                <a:gd name="connsiteX71" fmla="*/ 57424 w 136956"/>
                <a:gd name="connsiteY71" fmla="*/ 39587 h 143481"/>
                <a:gd name="connsiteX72" fmla="*/ 54553 w 136956"/>
                <a:gd name="connsiteY72" fmla="*/ 38882 h 143481"/>
                <a:gd name="connsiteX73" fmla="*/ 51901 w 136956"/>
                <a:gd name="connsiteY73" fmla="*/ 36708 h 143481"/>
                <a:gd name="connsiteX74" fmla="*/ 50320 w 136956"/>
                <a:gd name="connsiteY74" fmla="*/ 36442 h 143481"/>
                <a:gd name="connsiteX75" fmla="*/ 48388 w 136956"/>
                <a:gd name="connsiteY75" fmla="*/ 36825 h 143481"/>
                <a:gd name="connsiteX76" fmla="*/ 49084 w 136956"/>
                <a:gd name="connsiteY76" fmla="*/ 35526 h 143481"/>
                <a:gd name="connsiteX77" fmla="*/ 49569 w 136956"/>
                <a:gd name="connsiteY77" fmla="*/ 33805 h 143481"/>
                <a:gd name="connsiteX78" fmla="*/ 49921 w 136956"/>
                <a:gd name="connsiteY78" fmla="*/ 33477 h 143481"/>
                <a:gd name="connsiteX79" fmla="*/ 51290 w 136956"/>
                <a:gd name="connsiteY79" fmla="*/ 35362 h 143481"/>
                <a:gd name="connsiteX80" fmla="*/ 27249 w 136956"/>
                <a:gd name="connsiteY80" fmla="*/ 54170 h 143481"/>
                <a:gd name="connsiteX81" fmla="*/ 27202 w 136956"/>
                <a:gd name="connsiteY81" fmla="*/ 57080 h 143481"/>
                <a:gd name="connsiteX82" fmla="*/ 27445 w 136956"/>
                <a:gd name="connsiteY82" fmla="*/ 59255 h 143481"/>
                <a:gd name="connsiteX83" fmla="*/ 27225 w 136956"/>
                <a:gd name="connsiteY83" fmla="*/ 60029 h 143481"/>
                <a:gd name="connsiteX84" fmla="*/ 24847 w 136956"/>
                <a:gd name="connsiteY84" fmla="*/ 61484 h 143481"/>
                <a:gd name="connsiteX85" fmla="*/ 24237 w 136956"/>
                <a:gd name="connsiteY85" fmla="*/ 62298 h 143481"/>
                <a:gd name="connsiteX86" fmla="*/ 21999 w 136956"/>
                <a:gd name="connsiteY86" fmla="*/ 63120 h 143481"/>
                <a:gd name="connsiteX87" fmla="*/ 20646 w 136956"/>
                <a:gd name="connsiteY87" fmla="*/ 64262 h 143481"/>
                <a:gd name="connsiteX88" fmla="*/ 19965 w 136956"/>
                <a:gd name="connsiteY88" fmla="*/ 62408 h 143481"/>
                <a:gd name="connsiteX89" fmla="*/ 18651 w 136956"/>
                <a:gd name="connsiteY89" fmla="*/ 61266 h 143481"/>
                <a:gd name="connsiteX90" fmla="*/ 18432 w 136956"/>
                <a:gd name="connsiteY90" fmla="*/ 59317 h 143481"/>
                <a:gd name="connsiteX91" fmla="*/ 17431 w 136956"/>
                <a:gd name="connsiteY91" fmla="*/ 59975 h 143481"/>
                <a:gd name="connsiteX92" fmla="*/ 15975 w 136956"/>
                <a:gd name="connsiteY92" fmla="*/ 59576 h 143481"/>
                <a:gd name="connsiteX93" fmla="*/ 13581 w 136956"/>
                <a:gd name="connsiteY93" fmla="*/ 58105 h 143481"/>
                <a:gd name="connsiteX94" fmla="*/ 12072 w 136956"/>
                <a:gd name="connsiteY94" fmla="*/ 56102 h 143481"/>
                <a:gd name="connsiteX95" fmla="*/ 14192 w 136956"/>
                <a:gd name="connsiteY95" fmla="*/ 55758 h 143481"/>
                <a:gd name="connsiteX96" fmla="*/ 14630 w 136956"/>
                <a:gd name="connsiteY96" fmla="*/ 57002 h 143481"/>
                <a:gd name="connsiteX97" fmla="*/ 16304 w 136956"/>
                <a:gd name="connsiteY97" fmla="*/ 55476 h 143481"/>
                <a:gd name="connsiteX98" fmla="*/ 15921 w 136956"/>
                <a:gd name="connsiteY98" fmla="*/ 54670 h 143481"/>
                <a:gd name="connsiteX99" fmla="*/ 15615 w 136956"/>
                <a:gd name="connsiteY99" fmla="*/ 54569 h 143481"/>
                <a:gd name="connsiteX100" fmla="*/ 15068 w 136956"/>
                <a:gd name="connsiteY100" fmla="*/ 53074 h 143481"/>
                <a:gd name="connsiteX101" fmla="*/ 17587 w 136956"/>
                <a:gd name="connsiteY101" fmla="*/ 49147 h 143481"/>
                <a:gd name="connsiteX102" fmla="*/ 18135 w 136956"/>
                <a:gd name="connsiteY102" fmla="*/ 46612 h 143481"/>
                <a:gd name="connsiteX103" fmla="*/ 16992 w 136956"/>
                <a:gd name="connsiteY103" fmla="*/ 42536 h 143481"/>
                <a:gd name="connsiteX104" fmla="*/ 18064 w 136956"/>
                <a:gd name="connsiteY104" fmla="*/ 42270 h 143481"/>
                <a:gd name="connsiteX105" fmla="*/ 20904 w 136956"/>
                <a:gd name="connsiteY105" fmla="*/ 43702 h 143481"/>
                <a:gd name="connsiteX106" fmla="*/ 22179 w 136956"/>
                <a:gd name="connsiteY106" fmla="*/ 45110 h 143481"/>
                <a:gd name="connsiteX107" fmla="*/ 22219 w 136956"/>
                <a:gd name="connsiteY107" fmla="*/ 47042 h 143481"/>
                <a:gd name="connsiteX108" fmla="*/ 23415 w 136956"/>
                <a:gd name="connsiteY108" fmla="*/ 48529 h 143481"/>
                <a:gd name="connsiteX109" fmla="*/ 25144 w 136956"/>
                <a:gd name="connsiteY109" fmla="*/ 52104 h 143481"/>
                <a:gd name="connsiteX110" fmla="*/ 27249 w 136956"/>
                <a:gd name="connsiteY110" fmla="*/ 54170 h 143481"/>
                <a:gd name="connsiteX111" fmla="*/ 35957 w 136956"/>
                <a:gd name="connsiteY111" fmla="*/ 46792 h 143481"/>
                <a:gd name="connsiteX112" fmla="*/ 33476 w 136956"/>
                <a:gd name="connsiteY112" fmla="*/ 47293 h 143481"/>
                <a:gd name="connsiteX113" fmla="*/ 31701 w 136956"/>
                <a:gd name="connsiteY113" fmla="*/ 46800 h 143481"/>
                <a:gd name="connsiteX114" fmla="*/ 31247 w 136956"/>
                <a:gd name="connsiteY114" fmla="*/ 46401 h 143481"/>
                <a:gd name="connsiteX115" fmla="*/ 32006 w 136956"/>
                <a:gd name="connsiteY115" fmla="*/ 45736 h 143481"/>
                <a:gd name="connsiteX116" fmla="*/ 33672 w 136956"/>
                <a:gd name="connsiteY116" fmla="*/ 45181 h 143481"/>
                <a:gd name="connsiteX117" fmla="*/ 36356 w 136956"/>
                <a:gd name="connsiteY117" fmla="*/ 45126 h 143481"/>
                <a:gd name="connsiteX118" fmla="*/ 37529 w 136956"/>
                <a:gd name="connsiteY118" fmla="*/ 45783 h 143481"/>
                <a:gd name="connsiteX119" fmla="*/ 37670 w 136956"/>
                <a:gd name="connsiteY119" fmla="*/ 46072 h 143481"/>
                <a:gd name="connsiteX120" fmla="*/ 35957 w 136956"/>
                <a:gd name="connsiteY120" fmla="*/ 46792 h 143481"/>
                <a:gd name="connsiteX121" fmla="*/ 80730 w 136956"/>
                <a:gd name="connsiteY121" fmla="*/ 66343 h 143481"/>
                <a:gd name="connsiteX122" fmla="*/ 80879 w 136956"/>
                <a:gd name="connsiteY122" fmla="*/ 67555 h 143481"/>
                <a:gd name="connsiteX123" fmla="*/ 79408 w 136956"/>
                <a:gd name="connsiteY123" fmla="*/ 67313 h 143481"/>
                <a:gd name="connsiteX124" fmla="*/ 77233 w 136956"/>
                <a:gd name="connsiteY124" fmla="*/ 67790 h 143481"/>
                <a:gd name="connsiteX125" fmla="*/ 76451 w 136956"/>
                <a:gd name="connsiteY125" fmla="*/ 67806 h 143481"/>
                <a:gd name="connsiteX126" fmla="*/ 76936 w 136956"/>
                <a:gd name="connsiteY126" fmla="*/ 66969 h 143481"/>
                <a:gd name="connsiteX127" fmla="*/ 78446 w 136956"/>
                <a:gd name="connsiteY127" fmla="*/ 65842 h 143481"/>
                <a:gd name="connsiteX128" fmla="*/ 78524 w 136956"/>
                <a:gd name="connsiteY128" fmla="*/ 64770 h 143481"/>
                <a:gd name="connsiteX129" fmla="*/ 76654 w 136956"/>
                <a:gd name="connsiteY129" fmla="*/ 63221 h 143481"/>
                <a:gd name="connsiteX130" fmla="*/ 74487 w 136956"/>
                <a:gd name="connsiteY130" fmla="*/ 59364 h 143481"/>
                <a:gd name="connsiteX131" fmla="*/ 73470 w 136956"/>
                <a:gd name="connsiteY131" fmla="*/ 58449 h 143481"/>
                <a:gd name="connsiteX132" fmla="*/ 72985 w 136956"/>
                <a:gd name="connsiteY132" fmla="*/ 56994 h 143481"/>
                <a:gd name="connsiteX133" fmla="*/ 71162 w 136956"/>
                <a:gd name="connsiteY133" fmla="*/ 55437 h 143481"/>
                <a:gd name="connsiteX134" fmla="*/ 71537 w 136956"/>
                <a:gd name="connsiteY134" fmla="*/ 54608 h 143481"/>
                <a:gd name="connsiteX135" fmla="*/ 71913 w 136956"/>
                <a:gd name="connsiteY135" fmla="*/ 54412 h 143481"/>
                <a:gd name="connsiteX136" fmla="*/ 73141 w 136956"/>
                <a:gd name="connsiteY136" fmla="*/ 54811 h 143481"/>
                <a:gd name="connsiteX137" fmla="*/ 75926 w 136956"/>
                <a:gd name="connsiteY137" fmla="*/ 60366 h 143481"/>
                <a:gd name="connsiteX138" fmla="*/ 76106 w 136956"/>
                <a:gd name="connsiteY138" fmla="*/ 60898 h 143481"/>
                <a:gd name="connsiteX139" fmla="*/ 80730 w 136956"/>
                <a:gd name="connsiteY139" fmla="*/ 66343 h 143481"/>
                <a:gd name="connsiteX140" fmla="*/ 29142 w 136956"/>
                <a:gd name="connsiteY140" fmla="*/ 65154 h 143481"/>
                <a:gd name="connsiteX141" fmla="*/ 29181 w 136956"/>
                <a:gd name="connsiteY141" fmla="*/ 65701 h 143481"/>
                <a:gd name="connsiteX142" fmla="*/ 27006 w 136956"/>
                <a:gd name="connsiteY142" fmla="*/ 67211 h 143481"/>
                <a:gd name="connsiteX143" fmla="*/ 28587 w 136956"/>
                <a:gd name="connsiteY143" fmla="*/ 68291 h 143481"/>
                <a:gd name="connsiteX144" fmla="*/ 30073 w 136956"/>
                <a:gd name="connsiteY144" fmla="*/ 65944 h 143481"/>
                <a:gd name="connsiteX145" fmla="*/ 31255 w 136956"/>
                <a:gd name="connsiteY145" fmla="*/ 67853 h 143481"/>
                <a:gd name="connsiteX146" fmla="*/ 31904 w 136956"/>
                <a:gd name="connsiteY146" fmla="*/ 71420 h 143481"/>
                <a:gd name="connsiteX147" fmla="*/ 31794 w 136956"/>
                <a:gd name="connsiteY147" fmla="*/ 72046 h 143481"/>
                <a:gd name="connsiteX148" fmla="*/ 31904 w 136956"/>
                <a:gd name="connsiteY148" fmla="*/ 72578 h 143481"/>
                <a:gd name="connsiteX149" fmla="*/ 32131 w 136956"/>
                <a:gd name="connsiteY149" fmla="*/ 73259 h 143481"/>
                <a:gd name="connsiteX150" fmla="*/ 32185 w 136956"/>
                <a:gd name="connsiteY150" fmla="*/ 74245 h 143481"/>
                <a:gd name="connsiteX151" fmla="*/ 30981 w 136956"/>
                <a:gd name="connsiteY151" fmla="*/ 77350 h 143481"/>
                <a:gd name="connsiteX152" fmla="*/ 26647 w 136956"/>
                <a:gd name="connsiteY152" fmla="*/ 77030 h 143481"/>
                <a:gd name="connsiteX153" fmla="*/ 26545 w 136956"/>
                <a:gd name="connsiteY153" fmla="*/ 74409 h 143481"/>
                <a:gd name="connsiteX154" fmla="*/ 25872 w 136956"/>
                <a:gd name="connsiteY154" fmla="*/ 73900 h 143481"/>
                <a:gd name="connsiteX155" fmla="*/ 24863 w 136956"/>
                <a:gd name="connsiteY155" fmla="*/ 70153 h 143481"/>
                <a:gd name="connsiteX156" fmla="*/ 23509 w 136956"/>
                <a:gd name="connsiteY156" fmla="*/ 68948 h 143481"/>
                <a:gd name="connsiteX157" fmla="*/ 21624 w 136956"/>
                <a:gd name="connsiteY157" fmla="*/ 65866 h 143481"/>
                <a:gd name="connsiteX158" fmla="*/ 22719 w 136956"/>
                <a:gd name="connsiteY158" fmla="*/ 65068 h 143481"/>
                <a:gd name="connsiteX159" fmla="*/ 24182 w 136956"/>
                <a:gd name="connsiteY159" fmla="*/ 65334 h 143481"/>
                <a:gd name="connsiteX160" fmla="*/ 24933 w 136956"/>
                <a:gd name="connsiteY160" fmla="*/ 64958 h 143481"/>
                <a:gd name="connsiteX161" fmla="*/ 26959 w 136956"/>
                <a:gd name="connsiteY161" fmla="*/ 64661 h 143481"/>
                <a:gd name="connsiteX162" fmla="*/ 28188 w 136956"/>
                <a:gd name="connsiteY162" fmla="*/ 64238 h 143481"/>
                <a:gd name="connsiteX163" fmla="*/ 29142 w 136956"/>
                <a:gd name="connsiteY163" fmla="*/ 65154 h 143481"/>
                <a:gd name="connsiteX164" fmla="*/ 100023 w 136956"/>
                <a:gd name="connsiteY164" fmla="*/ 69496 h 143481"/>
                <a:gd name="connsiteX165" fmla="*/ 98278 w 136956"/>
                <a:gd name="connsiteY165" fmla="*/ 72085 h 143481"/>
                <a:gd name="connsiteX166" fmla="*/ 97347 w 136956"/>
                <a:gd name="connsiteY166" fmla="*/ 71866 h 143481"/>
                <a:gd name="connsiteX167" fmla="*/ 97871 w 136956"/>
                <a:gd name="connsiteY167" fmla="*/ 68604 h 143481"/>
                <a:gd name="connsiteX168" fmla="*/ 99076 w 136956"/>
                <a:gd name="connsiteY168" fmla="*/ 68087 h 143481"/>
                <a:gd name="connsiteX169" fmla="*/ 99553 w 136956"/>
                <a:gd name="connsiteY169" fmla="*/ 68119 h 143481"/>
                <a:gd name="connsiteX170" fmla="*/ 100023 w 136956"/>
                <a:gd name="connsiteY170" fmla="*/ 69496 h 143481"/>
                <a:gd name="connsiteX171" fmla="*/ 72907 w 136956"/>
                <a:gd name="connsiteY171" fmla="*/ 84235 h 143481"/>
                <a:gd name="connsiteX172" fmla="*/ 71991 w 136956"/>
                <a:gd name="connsiteY172" fmla="*/ 84376 h 143481"/>
                <a:gd name="connsiteX173" fmla="*/ 70356 w 136956"/>
                <a:gd name="connsiteY173" fmla="*/ 83742 h 143481"/>
                <a:gd name="connsiteX174" fmla="*/ 66515 w 136956"/>
                <a:gd name="connsiteY174" fmla="*/ 80848 h 143481"/>
                <a:gd name="connsiteX175" fmla="*/ 64731 w 136956"/>
                <a:gd name="connsiteY175" fmla="*/ 80597 h 143481"/>
                <a:gd name="connsiteX176" fmla="*/ 65318 w 136956"/>
                <a:gd name="connsiteY176" fmla="*/ 78962 h 143481"/>
                <a:gd name="connsiteX177" fmla="*/ 66679 w 136956"/>
                <a:gd name="connsiteY177" fmla="*/ 79533 h 143481"/>
                <a:gd name="connsiteX178" fmla="*/ 69777 w 136956"/>
                <a:gd name="connsiteY178" fmla="*/ 82029 h 143481"/>
                <a:gd name="connsiteX179" fmla="*/ 70943 w 136956"/>
                <a:gd name="connsiteY179" fmla="*/ 83281 h 143481"/>
                <a:gd name="connsiteX180" fmla="*/ 72907 w 136956"/>
                <a:gd name="connsiteY180" fmla="*/ 84235 h 143481"/>
                <a:gd name="connsiteX181" fmla="*/ 91002 w 136956"/>
                <a:gd name="connsiteY181" fmla="*/ 97433 h 143481"/>
                <a:gd name="connsiteX182" fmla="*/ 90861 w 136956"/>
                <a:gd name="connsiteY182" fmla="*/ 98043 h 143481"/>
                <a:gd name="connsiteX183" fmla="*/ 88092 w 136956"/>
                <a:gd name="connsiteY183" fmla="*/ 93310 h 143481"/>
                <a:gd name="connsiteX184" fmla="*/ 84603 w 136956"/>
                <a:gd name="connsiteY184" fmla="*/ 92160 h 143481"/>
                <a:gd name="connsiteX185" fmla="*/ 82600 w 136956"/>
                <a:gd name="connsiteY185" fmla="*/ 91018 h 143481"/>
                <a:gd name="connsiteX186" fmla="*/ 83014 w 136956"/>
                <a:gd name="connsiteY186" fmla="*/ 90369 h 143481"/>
                <a:gd name="connsiteX187" fmla="*/ 84407 w 136956"/>
                <a:gd name="connsiteY187" fmla="*/ 90087 h 143481"/>
                <a:gd name="connsiteX188" fmla="*/ 84642 w 136956"/>
                <a:gd name="connsiteY188" fmla="*/ 88585 h 143481"/>
                <a:gd name="connsiteX189" fmla="*/ 84047 w 136956"/>
                <a:gd name="connsiteY189" fmla="*/ 86958 h 143481"/>
                <a:gd name="connsiteX190" fmla="*/ 82209 w 136956"/>
                <a:gd name="connsiteY190" fmla="*/ 83672 h 143481"/>
                <a:gd name="connsiteX191" fmla="*/ 81176 w 136956"/>
                <a:gd name="connsiteY191" fmla="*/ 81442 h 143481"/>
                <a:gd name="connsiteX192" fmla="*/ 80699 w 136956"/>
                <a:gd name="connsiteY192" fmla="*/ 80926 h 143481"/>
                <a:gd name="connsiteX193" fmla="*/ 80558 w 136956"/>
                <a:gd name="connsiteY193" fmla="*/ 79056 h 143481"/>
                <a:gd name="connsiteX194" fmla="*/ 82741 w 136956"/>
                <a:gd name="connsiteY194" fmla="*/ 81958 h 143481"/>
                <a:gd name="connsiteX195" fmla="*/ 83648 w 136956"/>
                <a:gd name="connsiteY195" fmla="*/ 84532 h 143481"/>
                <a:gd name="connsiteX196" fmla="*/ 85111 w 136956"/>
                <a:gd name="connsiteY196" fmla="*/ 87051 h 143481"/>
                <a:gd name="connsiteX197" fmla="*/ 86089 w 136956"/>
                <a:gd name="connsiteY197" fmla="*/ 91386 h 143481"/>
                <a:gd name="connsiteX198" fmla="*/ 88882 w 136956"/>
                <a:gd name="connsiteY198" fmla="*/ 92857 h 143481"/>
                <a:gd name="connsiteX199" fmla="*/ 90893 w 136956"/>
                <a:gd name="connsiteY199" fmla="*/ 94953 h 143481"/>
                <a:gd name="connsiteX200" fmla="*/ 91002 w 136956"/>
                <a:gd name="connsiteY200" fmla="*/ 97433 h 143481"/>
                <a:gd name="connsiteX201" fmla="*/ 108190 w 136956"/>
                <a:gd name="connsiteY201" fmla="*/ 101478 h 143481"/>
                <a:gd name="connsiteX202" fmla="*/ 108691 w 136956"/>
                <a:gd name="connsiteY202" fmla="*/ 101900 h 143481"/>
                <a:gd name="connsiteX203" fmla="*/ 107290 w 136956"/>
                <a:gd name="connsiteY203" fmla="*/ 102855 h 143481"/>
                <a:gd name="connsiteX204" fmla="*/ 104138 w 136956"/>
                <a:gd name="connsiteY204" fmla="*/ 101681 h 143481"/>
                <a:gd name="connsiteX205" fmla="*/ 103426 w 136956"/>
                <a:gd name="connsiteY205" fmla="*/ 101767 h 143481"/>
                <a:gd name="connsiteX206" fmla="*/ 102800 w 136956"/>
                <a:gd name="connsiteY206" fmla="*/ 100516 h 143481"/>
                <a:gd name="connsiteX207" fmla="*/ 102557 w 136956"/>
                <a:gd name="connsiteY207" fmla="*/ 99592 h 143481"/>
                <a:gd name="connsiteX208" fmla="*/ 102714 w 136956"/>
                <a:gd name="connsiteY208" fmla="*/ 98740 h 143481"/>
                <a:gd name="connsiteX209" fmla="*/ 104591 w 136956"/>
                <a:gd name="connsiteY209" fmla="*/ 99397 h 143481"/>
                <a:gd name="connsiteX210" fmla="*/ 105601 w 136956"/>
                <a:gd name="connsiteY210" fmla="*/ 100625 h 143481"/>
                <a:gd name="connsiteX211" fmla="*/ 108190 w 136956"/>
                <a:gd name="connsiteY211" fmla="*/ 101478 h 143481"/>
                <a:gd name="connsiteX212" fmla="*/ 104912 w 136956"/>
                <a:gd name="connsiteY212" fmla="*/ 113518 h 143481"/>
                <a:gd name="connsiteX213" fmla="*/ 103371 w 136956"/>
                <a:gd name="connsiteY213" fmla="*/ 114230 h 143481"/>
                <a:gd name="connsiteX214" fmla="*/ 103715 w 136956"/>
                <a:gd name="connsiteY214" fmla="*/ 113010 h 143481"/>
                <a:gd name="connsiteX215" fmla="*/ 106665 w 136956"/>
                <a:gd name="connsiteY215" fmla="*/ 110936 h 143481"/>
                <a:gd name="connsiteX216" fmla="*/ 108300 w 136956"/>
                <a:gd name="connsiteY216" fmla="*/ 109114 h 143481"/>
                <a:gd name="connsiteX217" fmla="*/ 109231 w 136956"/>
                <a:gd name="connsiteY217" fmla="*/ 108464 h 143481"/>
                <a:gd name="connsiteX218" fmla="*/ 109559 w 136956"/>
                <a:gd name="connsiteY218" fmla="*/ 107964 h 143481"/>
                <a:gd name="connsiteX219" fmla="*/ 110858 w 136956"/>
                <a:gd name="connsiteY219" fmla="*/ 107291 h 143481"/>
                <a:gd name="connsiteX220" fmla="*/ 111507 w 136956"/>
                <a:gd name="connsiteY220" fmla="*/ 106117 h 143481"/>
                <a:gd name="connsiteX221" fmla="*/ 111327 w 136956"/>
                <a:gd name="connsiteY221" fmla="*/ 105155 h 143481"/>
                <a:gd name="connsiteX222" fmla="*/ 109974 w 136956"/>
                <a:gd name="connsiteY222" fmla="*/ 103567 h 143481"/>
                <a:gd name="connsiteX223" fmla="*/ 109990 w 136956"/>
                <a:gd name="connsiteY223" fmla="*/ 102448 h 143481"/>
                <a:gd name="connsiteX224" fmla="*/ 110459 w 136956"/>
                <a:gd name="connsiteY224" fmla="*/ 101658 h 143481"/>
                <a:gd name="connsiteX225" fmla="*/ 112743 w 136956"/>
                <a:gd name="connsiteY225" fmla="*/ 101290 h 143481"/>
                <a:gd name="connsiteX226" fmla="*/ 112141 w 136956"/>
                <a:gd name="connsiteY226" fmla="*/ 102479 h 143481"/>
                <a:gd name="connsiteX227" fmla="*/ 113041 w 136956"/>
                <a:gd name="connsiteY227" fmla="*/ 105843 h 143481"/>
                <a:gd name="connsiteX228" fmla="*/ 110005 w 136956"/>
                <a:gd name="connsiteY228" fmla="*/ 110029 h 143481"/>
                <a:gd name="connsiteX229" fmla="*/ 107408 w 136956"/>
                <a:gd name="connsiteY229" fmla="*/ 111328 h 143481"/>
                <a:gd name="connsiteX230" fmla="*/ 104912 w 136956"/>
                <a:gd name="connsiteY230" fmla="*/ 113518 h 143481"/>
                <a:gd name="connsiteX231" fmla="*/ 130511 w 136956"/>
                <a:gd name="connsiteY231" fmla="*/ 108441 h 143481"/>
                <a:gd name="connsiteX232" fmla="*/ 131872 w 136956"/>
                <a:gd name="connsiteY232" fmla="*/ 108777 h 143481"/>
                <a:gd name="connsiteX233" fmla="*/ 132615 w 136956"/>
                <a:gd name="connsiteY233" fmla="*/ 108754 h 143481"/>
                <a:gd name="connsiteX234" fmla="*/ 135126 w 136956"/>
                <a:gd name="connsiteY234" fmla="*/ 109458 h 143481"/>
                <a:gd name="connsiteX235" fmla="*/ 136620 w 136956"/>
                <a:gd name="connsiteY235" fmla="*/ 110436 h 143481"/>
                <a:gd name="connsiteX236" fmla="*/ 136957 w 136956"/>
                <a:gd name="connsiteY236" fmla="*/ 110835 h 143481"/>
                <a:gd name="connsiteX237" fmla="*/ 136151 w 136956"/>
                <a:gd name="connsiteY237" fmla="*/ 111703 h 143481"/>
                <a:gd name="connsiteX238" fmla="*/ 133843 w 136956"/>
                <a:gd name="connsiteY238" fmla="*/ 110060 h 143481"/>
                <a:gd name="connsiteX239" fmla="*/ 131825 w 136956"/>
                <a:gd name="connsiteY239" fmla="*/ 109849 h 143481"/>
                <a:gd name="connsiteX240" fmla="*/ 128993 w 136956"/>
                <a:gd name="connsiteY240" fmla="*/ 109888 h 143481"/>
                <a:gd name="connsiteX241" fmla="*/ 127858 w 136956"/>
                <a:gd name="connsiteY241" fmla="*/ 109575 h 143481"/>
                <a:gd name="connsiteX242" fmla="*/ 128617 w 136956"/>
                <a:gd name="connsiteY242" fmla="*/ 107807 h 143481"/>
                <a:gd name="connsiteX243" fmla="*/ 130511 w 136956"/>
                <a:gd name="connsiteY243" fmla="*/ 108441 h 143481"/>
                <a:gd name="connsiteX244" fmla="*/ 133256 w 136956"/>
                <a:gd name="connsiteY244" fmla="*/ 130151 h 143481"/>
                <a:gd name="connsiteX245" fmla="*/ 130331 w 136956"/>
                <a:gd name="connsiteY245" fmla="*/ 131301 h 143481"/>
                <a:gd name="connsiteX246" fmla="*/ 130033 w 136956"/>
                <a:gd name="connsiteY246" fmla="*/ 129947 h 143481"/>
                <a:gd name="connsiteX247" fmla="*/ 131527 w 136956"/>
                <a:gd name="connsiteY247" fmla="*/ 128860 h 143481"/>
                <a:gd name="connsiteX248" fmla="*/ 133256 w 136956"/>
                <a:gd name="connsiteY248" fmla="*/ 130151 h 143481"/>
                <a:gd name="connsiteX249" fmla="*/ 130816 w 136956"/>
                <a:gd name="connsiteY249" fmla="*/ 137520 h 143481"/>
                <a:gd name="connsiteX250" fmla="*/ 130119 w 136956"/>
                <a:gd name="connsiteY250" fmla="*/ 139234 h 143481"/>
                <a:gd name="connsiteX251" fmla="*/ 127796 w 136956"/>
                <a:gd name="connsiteY251" fmla="*/ 142504 h 143481"/>
                <a:gd name="connsiteX252" fmla="*/ 122609 w 136956"/>
                <a:gd name="connsiteY252" fmla="*/ 143325 h 143481"/>
                <a:gd name="connsiteX253" fmla="*/ 116898 w 136956"/>
                <a:gd name="connsiteY253" fmla="*/ 143482 h 143481"/>
                <a:gd name="connsiteX254" fmla="*/ 116460 w 136956"/>
                <a:gd name="connsiteY254" fmla="*/ 142590 h 143481"/>
                <a:gd name="connsiteX255" fmla="*/ 116334 w 136956"/>
                <a:gd name="connsiteY255" fmla="*/ 141808 h 143481"/>
                <a:gd name="connsiteX256" fmla="*/ 116749 w 136956"/>
                <a:gd name="connsiteY256" fmla="*/ 140580 h 143481"/>
                <a:gd name="connsiteX257" fmla="*/ 116710 w 136956"/>
                <a:gd name="connsiteY257" fmla="*/ 140094 h 143481"/>
                <a:gd name="connsiteX258" fmla="*/ 116475 w 136956"/>
                <a:gd name="connsiteY258" fmla="*/ 139602 h 143481"/>
                <a:gd name="connsiteX259" fmla="*/ 118572 w 136956"/>
                <a:gd name="connsiteY259" fmla="*/ 139077 h 143481"/>
                <a:gd name="connsiteX260" fmla="*/ 119933 w 136956"/>
                <a:gd name="connsiteY260" fmla="*/ 137560 h 143481"/>
                <a:gd name="connsiteX261" fmla="*/ 122100 w 136956"/>
                <a:gd name="connsiteY261" fmla="*/ 137301 h 143481"/>
                <a:gd name="connsiteX262" fmla="*/ 124799 w 136956"/>
                <a:gd name="connsiteY262" fmla="*/ 138373 h 143481"/>
                <a:gd name="connsiteX263" fmla="*/ 126255 w 136956"/>
                <a:gd name="connsiteY263" fmla="*/ 138412 h 143481"/>
                <a:gd name="connsiteX264" fmla="*/ 128406 w 136956"/>
                <a:gd name="connsiteY264" fmla="*/ 137239 h 143481"/>
                <a:gd name="connsiteX265" fmla="*/ 130135 w 136956"/>
                <a:gd name="connsiteY265" fmla="*/ 134696 h 143481"/>
                <a:gd name="connsiteX266" fmla="*/ 131160 w 136956"/>
                <a:gd name="connsiteY266" fmla="*/ 135025 h 143481"/>
                <a:gd name="connsiteX267" fmla="*/ 130816 w 136956"/>
                <a:gd name="connsiteY267" fmla="*/ 137520 h 143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36956" h="143481">
                  <a:moveTo>
                    <a:pt x="38632" y="25262"/>
                  </a:moveTo>
                  <a:lnTo>
                    <a:pt x="38171" y="25473"/>
                  </a:lnTo>
                  <a:lnTo>
                    <a:pt x="36261" y="23040"/>
                  </a:lnTo>
                  <a:lnTo>
                    <a:pt x="34728" y="22336"/>
                  </a:lnTo>
                  <a:lnTo>
                    <a:pt x="37122" y="20615"/>
                  </a:lnTo>
                  <a:lnTo>
                    <a:pt x="38163" y="19136"/>
                  </a:lnTo>
                  <a:lnTo>
                    <a:pt x="38139" y="15905"/>
                  </a:lnTo>
                  <a:lnTo>
                    <a:pt x="38726" y="14129"/>
                  </a:lnTo>
                  <a:lnTo>
                    <a:pt x="38530" y="12596"/>
                  </a:lnTo>
                  <a:lnTo>
                    <a:pt x="39055" y="11031"/>
                  </a:lnTo>
                  <a:lnTo>
                    <a:pt x="38343" y="9271"/>
                  </a:lnTo>
                  <a:lnTo>
                    <a:pt x="36340" y="7870"/>
                  </a:lnTo>
                  <a:lnTo>
                    <a:pt x="32373" y="2308"/>
                  </a:lnTo>
                  <a:lnTo>
                    <a:pt x="26107" y="955"/>
                  </a:lnTo>
                  <a:lnTo>
                    <a:pt x="22860" y="900"/>
                  </a:lnTo>
                  <a:lnTo>
                    <a:pt x="24644" y="0"/>
                  </a:lnTo>
                  <a:lnTo>
                    <a:pt x="26287" y="110"/>
                  </a:lnTo>
                  <a:lnTo>
                    <a:pt x="28821" y="642"/>
                  </a:lnTo>
                  <a:lnTo>
                    <a:pt x="31857" y="900"/>
                  </a:lnTo>
                  <a:lnTo>
                    <a:pt x="33711" y="2535"/>
                  </a:lnTo>
                  <a:lnTo>
                    <a:pt x="35479" y="4710"/>
                  </a:lnTo>
                  <a:lnTo>
                    <a:pt x="37083" y="5586"/>
                  </a:lnTo>
                  <a:lnTo>
                    <a:pt x="37740" y="6141"/>
                  </a:lnTo>
                  <a:lnTo>
                    <a:pt x="37670" y="6775"/>
                  </a:lnTo>
                  <a:lnTo>
                    <a:pt x="37936" y="7370"/>
                  </a:lnTo>
                  <a:lnTo>
                    <a:pt x="40025" y="8387"/>
                  </a:lnTo>
                  <a:lnTo>
                    <a:pt x="42129" y="10022"/>
                  </a:lnTo>
                  <a:lnTo>
                    <a:pt x="42747" y="14818"/>
                  </a:lnTo>
                  <a:lnTo>
                    <a:pt x="39915" y="17087"/>
                  </a:lnTo>
                  <a:lnTo>
                    <a:pt x="39399" y="24018"/>
                  </a:lnTo>
                  <a:lnTo>
                    <a:pt x="38632" y="25262"/>
                  </a:lnTo>
                  <a:close/>
                  <a:moveTo>
                    <a:pt x="10804" y="5163"/>
                  </a:moveTo>
                  <a:lnTo>
                    <a:pt x="13464" y="5930"/>
                  </a:lnTo>
                  <a:lnTo>
                    <a:pt x="14896" y="5821"/>
                  </a:lnTo>
                  <a:lnTo>
                    <a:pt x="15749" y="5328"/>
                  </a:lnTo>
                  <a:lnTo>
                    <a:pt x="19684" y="5531"/>
                  </a:lnTo>
                  <a:lnTo>
                    <a:pt x="22860" y="4796"/>
                  </a:lnTo>
                  <a:lnTo>
                    <a:pt x="23337" y="6095"/>
                  </a:lnTo>
                  <a:lnTo>
                    <a:pt x="23259" y="6775"/>
                  </a:lnTo>
                  <a:lnTo>
                    <a:pt x="16500" y="7409"/>
                  </a:lnTo>
                  <a:lnTo>
                    <a:pt x="10303" y="9318"/>
                  </a:lnTo>
                  <a:lnTo>
                    <a:pt x="6908" y="10609"/>
                  </a:lnTo>
                  <a:lnTo>
                    <a:pt x="5312" y="10757"/>
                  </a:lnTo>
                  <a:lnTo>
                    <a:pt x="4092" y="10077"/>
                  </a:lnTo>
                  <a:lnTo>
                    <a:pt x="0" y="6149"/>
                  </a:lnTo>
                  <a:lnTo>
                    <a:pt x="1095" y="6540"/>
                  </a:lnTo>
                  <a:lnTo>
                    <a:pt x="4115" y="8762"/>
                  </a:lnTo>
                  <a:lnTo>
                    <a:pt x="5993" y="8356"/>
                  </a:lnTo>
                  <a:lnTo>
                    <a:pt x="7737" y="6885"/>
                  </a:lnTo>
                  <a:lnTo>
                    <a:pt x="8003" y="5774"/>
                  </a:lnTo>
                  <a:lnTo>
                    <a:pt x="7745" y="5250"/>
                  </a:lnTo>
                  <a:lnTo>
                    <a:pt x="8535" y="3489"/>
                  </a:lnTo>
                  <a:lnTo>
                    <a:pt x="10804" y="5163"/>
                  </a:lnTo>
                  <a:close/>
                  <a:moveTo>
                    <a:pt x="51290" y="35362"/>
                  </a:moveTo>
                  <a:lnTo>
                    <a:pt x="54905" y="38085"/>
                  </a:lnTo>
                  <a:lnTo>
                    <a:pt x="57987" y="39117"/>
                  </a:lnTo>
                  <a:lnTo>
                    <a:pt x="61320" y="42528"/>
                  </a:lnTo>
                  <a:lnTo>
                    <a:pt x="62760" y="43741"/>
                  </a:lnTo>
                  <a:lnTo>
                    <a:pt x="63018" y="44844"/>
                  </a:lnTo>
                  <a:lnTo>
                    <a:pt x="62454" y="49882"/>
                  </a:lnTo>
                  <a:lnTo>
                    <a:pt x="61703" y="52910"/>
                  </a:lnTo>
                  <a:lnTo>
                    <a:pt x="61813" y="55562"/>
                  </a:lnTo>
                  <a:lnTo>
                    <a:pt x="61031" y="54772"/>
                  </a:lnTo>
                  <a:lnTo>
                    <a:pt x="60240" y="53035"/>
                  </a:lnTo>
                  <a:lnTo>
                    <a:pt x="58942" y="52042"/>
                  </a:lnTo>
                  <a:lnTo>
                    <a:pt x="58504" y="51517"/>
                  </a:lnTo>
                  <a:lnTo>
                    <a:pt x="60835" y="51400"/>
                  </a:lnTo>
                  <a:lnTo>
                    <a:pt x="61038" y="48662"/>
                  </a:lnTo>
                  <a:lnTo>
                    <a:pt x="62181" y="46503"/>
                  </a:lnTo>
                  <a:lnTo>
                    <a:pt x="62008" y="44249"/>
                  </a:lnTo>
                  <a:lnTo>
                    <a:pt x="59286" y="41769"/>
                  </a:lnTo>
                  <a:lnTo>
                    <a:pt x="57424" y="39587"/>
                  </a:lnTo>
                  <a:lnTo>
                    <a:pt x="54553" y="38882"/>
                  </a:lnTo>
                  <a:lnTo>
                    <a:pt x="51901" y="36708"/>
                  </a:lnTo>
                  <a:lnTo>
                    <a:pt x="50320" y="36442"/>
                  </a:lnTo>
                  <a:lnTo>
                    <a:pt x="48388" y="36825"/>
                  </a:lnTo>
                  <a:lnTo>
                    <a:pt x="49084" y="35526"/>
                  </a:lnTo>
                  <a:lnTo>
                    <a:pt x="49569" y="33805"/>
                  </a:lnTo>
                  <a:lnTo>
                    <a:pt x="49921" y="33477"/>
                  </a:lnTo>
                  <a:lnTo>
                    <a:pt x="51290" y="35362"/>
                  </a:lnTo>
                  <a:close/>
                  <a:moveTo>
                    <a:pt x="27249" y="54170"/>
                  </a:moveTo>
                  <a:lnTo>
                    <a:pt x="27202" y="57080"/>
                  </a:lnTo>
                  <a:lnTo>
                    <a:pt x="27445" y="59255"/>
                  </a:lnTo>
                  <a:lnTo>
                    <a:pt x="27225" y="60029"/>
                  </a:lnTo>
                  <a:lnTo>
                    <a:pt x="24847" y="61484"/>
                  </a:lnTo>
                  <a:lnTo>
                    <a:pt x="24237" y="62298"/>
                  </a:lnTo>
                  <a:lnTo>
                    <a:pt x="21999" y="63120"/>
                  </a:lnTo>
                  <a:lnTo>
                    <a:pt x="20646" y="64262"/>
                  </a:lnTo>
                  <a:lnTo>
                    <a:pt x="19965" y="62408"/>
                  </a:lnTo>
                  <a:lnTo>
                    <a:pt x="18651" y="61266"/>
                  </a:lnTo>
                  <a:lnTo>
                    <a:pt x="18432" y="59317"/>
                  </a:lnTo>
                  <a:lnTo>
                    <a:pt x="17431" y="59975"/>
                  </a:lnTo>
                  <a:lnTo>
                    <a:pt x="15975" y="59576"/>
                  </a:lnTo>
                  <a:lnTo>
                    <a:pt x="13581" y="58105"/>
                  </a:lnTo>
                  <a:lnTo>
                    <a:pt x="12072" y="56102"/>
                  </a:lnTo>
                  <a:lnTo>
                    <a:pt x="14192" y="55758"/>
                  </a:lnTo>
                  <a:lnTo>
                    <a:pt x="14630" y="57002"/>
                  </a:lnTo>
                  <a:lnTo>
                    <a:pt x="16304" y="55476"/>
                  </a:lnTo>
                  <a:lnTo>
                    <a:pt x="15921" y="54670"/>
                  </a:lnTo>
                  <a:lnTo>
                    <a:pt x="15615" y="54569"/>
                  </a:lnTo>
                  <a:lnTo>
                    <a:pt x="15068" y="53074"/>
                  </a:lnTo>
                  <a:lnTo>
                    <a:pt x="17587" y="49147"/>
                  </a:lnTo>
                  <a:lnTo>
                    <a:pt x="18135" y="46612"/>
                  </a:lnTo>
                  <a:lnTo>
                    <a:pt x="16992" y="42536"/>
                  </a:lnTo>
                  <a:lnTo>
                    <a:pt x="18064" y="42270"/>
                  </a:lnTo>
                  <a:lnTo>
                    <a:pt x="20904" y="43702"/>
                  </a:lnTo>
                  <a:lnTo>
                    <a:pt x="22179" y="45110"/>
                  </a:lnTo>
                  <a:lnTo>
                    <a:pt x="22219" y="47042"/>
                  </a:lnTo>
                  <a:lnTo>
                    <a:pt x="23415" y="48529"/>
                  </a:lnTo>
                  <a:lnTo>
                    <a:pt x="25144" y="52104"/>
                  </a:lnTo>
                  <a:lnTo>
                    <a:pt x="27249" y="54170"/>
                  </a:lnTo>
                  <a:close/>
                  <a:moveTo>
                    <a:pt x="35957" y="46792"/>
                  </a:moveTo>
                  <a:lnTo>
                    <a:pt x="33476" y="47293"/>
                  </a:lnTo>
                  <a:lnTo>
                    <a:pt x="31701" y="46800"/>
                  </a:lnTo>
                  <a:lnTo>
                    <a:pt x="31247" y="46401"/>
                  </a:lnTo>
                  <a:lnTo>
                    <a:pt x="32006" y="45736"/>
                  </a:lnTo>
                  <a:lnTo>
                    <a:pt x="33672" y="45181"/>
                  </a:lnTo>
                  <a:lnTo>
                    <a:pt x="36356" y="45126"/>
                  </a:lnTo>
                  <a:lnTo>
                    <a:pt x="37529" y="45783"/>
                  </a:lnTo>
                  <a:lnTo>
                    <a:pt x="37670" y="46072"/>
                  </a:lnTo>
                  <a:lnTo>
                    <a:pt x="35957" y="46792"/>
                  </a:lnTo>
                  <a:close/>
                  <a:moveTo>
                    <a:pt x="80730" y="66343"/>
                  </a:moveTo>
                  <a:lnTo>
                    <a:pt x="80879" y="67555"/>
                  </a:lnTo>
                  <a:lnTo>
                    <a:pt x="79408" y="67313"/>
                  </a:lnTo>
                  <a:lnTo>
                    <a:pt x="77233" y="67790"/>
                  </a:lnTo>
                  <a:lnTo>
                    <a:pt x="76451" y="67806"/>
                  </a:lnTo>
                  <a:lnTo>
                    <a:pt x="76936" y="66969"/>
                  </a:lnTo>
                  <a:lnTo>
                    <a:pt x="78446" y="65842"/>
                  </a:lnTo>
                  <a:lnTo>
                    <a:pt x="78524" y="64770"/>
                  </a:lnTo>
                  <a:lnTo>
                    <a:pt x="76654" y="63221"/>
                  </a:lnTo>
                  <a:lnTo>
                    <a:pt x="74487" y="59364"/>
                  </a:lnTo>
                  <a:lnTo>
                    <a:pt x="73470" y="58449"/>
                  </a:lnTo>
                  <a:lnTo>
                    <a:pt x="72985" y="56994"/>
                  </a:lnTo>
                  <a:lnTo>
                    <a:pt x="71162" y="55437"/>
                  </a:lnTo>
                  <a:lnTo>
                    <a:pt x="71537" y="54608"/>
                  </a:lnTo>
                  <a:lnTo>
                    <a:pt x="71913" y="54412"/>
                  </a:lnTo>
                  <a:lnTo>
                    <a:pt x="73141" y="54811"/>
                  </a:lnTo>
                  <a:lnTo>
                    <a:pt x="75926" y="60366"/>
                  </a:lnTo>
                  <a:lnTo>
                    <a:pt x="76106" y="60898"/>
                  </a:lnTo>
                  <a:lnTo>
                    <a:pt x="80730" y="66343"/>
                  </a:lnTo>
                  <a:close/>
                  <a:moveTo>
                    <a:pt x="29142" y="65154"/>
                  </a:moveTo>
                  <a:lnTo>
                    <a:pt x="29181" y="65701"/>
                  </a:lnTo>
                  <a:lnTo>
                    <a:pt x="27006" y="67211"/>
                  </a:lnTo>
                  <a:lnTo>
                    <a:pt x="28587" y="68291"/>
                  </a:lnTo>
                  <a:lnTo>
                    <a:pt x="30073" y="65944"/>
                  </a:lnTo>
                  <a:lnTo>
                    <a:pt x="31255" y="67853"/>
                  </a:lnTo>
                  <a:lnTo>
                    <a:pt x="31904" y="71420"/>
                  </a:lnTo>
                  <a:lnTo>
                    <a:pt x="31794" y="72046"/>
                  </a:lnTo>
                  <a:lnTo>
                    <a:pt x="31904" y="72578"/>
                  </a:lnTo>
                  <a:lnTo>
                    <a:pt x="32131" y="73259"/>
                  </a:lnTo>
                  <a:lnTo>
                    <a:pt x="32185" y="74245"/>
                  </a:lnTo>
                  <a:lnTo>
                    <a:pt x="30981" y="77350"/>
                  </a:lnTo>
                  <a:lnTo>
                    <a:pt x="26647" y="77030"/>
                  </a:lnTo>
                  <a:lnTo>
                    <a:pt x="26545" y="74409"/>
                  </a:lnTo>
                  <a:lnTo>
                    <a:pt x="25872" y="73900"/>
                  </a:lnTo>
                  <a:lnTo>
                    <a:pt x="24863" y="70153"/>
                  </a:lnTo>
                  <a:lnTo>
                    <a:pt x="23509" y="68948"/>
                  </a:lnTo>
                  <a:lnTo>
                    <a:pt x="21624" y="65866"/>
                  </a:lnTo>
                  <a:lnTo>
                    <a:pt x="22719" y="65068"/>
                  </a:lnTo>
                  <a:lnTo>
                    <a:pt x="24182" y="65334"/>
                  </a:lnTo>
                  <a:lnTo>
                    <a:pt x="24933" y="64958"/>
                  </a:lnTo>
                  <a:lnTo>
                    <a:pt x="26959" y="64661"/>
                  </a:lnTo>
                  <a:lnTo>
                    <a:pt x="28188" y="64238"/>
                  </a:lnTo>
                  <a:lnTo>
                    <a:pt x="29142" y="65154"/>
                  </a:lnTo>
                  <a:close/>
                  <a:moveTo>
                    <a:pt x="100023" y="69496"/>
                  </a:moveTo>
                  <a:lnTo>
                    <a:pt x="98278" y="72085"/>
                  </a:lnTo>
                  <a:lnTo>
                    <a:pt x="97347" y="71866"/>
                  </a:lnTo>
                  <a:lnTo>
                    <a:pt x="97871" y="68604"/>
                  </a:lnTo>
                  <a:lnTo>
                    <a:pt x="99076" y="68087"/>
                  </a:lnTo>
                  <a:lnTo>
                    <a:pt x="99553" y="68119"/>
                  </a:lnTo>
                  <a:lnTo>
                    <a:pt x="100023" y="69496"/>
                  </a:lnTo>
                  <a:close/>
                  <a:moveTo>
                    <a:pt x="72907" y="84235"/>
                  </a:moveTo>
                  <a:lnTo>
                    <a:pt x="71991" y="84376"/>
                  </a:lnTo>
                  <a:lnTo>
                    <a:pt x="70356" y="83742"/>
                  </a:lnTo>
                  <a:lnTo>
                    <a:pt x="66515" y="80848"/>
                  </a:lnTo>
                  <a:lnTo>
                    <a:pt x="64731" y="80597"/>
                  </a:lnTo>
                  <a:lnTo>
                    <a:pt x="65318" y="78962"/>
                  </a:lnTo>
                  <a:lnTo>
                    <a:pt x="66679" y="79533"/>
                  </a:lnTo>
                  <a:lnTo>
                    <a:pt x="69777" y="82029"/>
                  </a:lnTo>
                  <a:lnTo>
                    <a:pt x="70943" y="83281"/>
                  </a:lnTo>
                  <a:lnTo>
                    <a:pt x="72907" y="84235"/>
                  </a:lnTo>
                  <a:close/>
                  <a:moveTo>
                    <a:pt x="91002" y="97433"/>
                  </a:moveTo>
                  <a:lnTo>
                    <a:pt x="90861" y="98043"/>
                  </a:lnTo>
                  <a:lnTo>
                    <a:pt x="88092" y="93310"/>
                  </a:lnTo>
                  <a:lnTo>
                    <a:pt x="84603" y="92160"/>
                  </a:lnTo>
                  <a:lnTo>
                    <a:pt x="82600" y="91018"/>
                  </a:lnTo>
                  <a:lnTo>
                    <a:pt x="83014" y="90369"/>
                  </a:lnTo>
                  <a:lnTo>
                    <a:pt x="84407" y="90087"/>
                  </a:lnTo>
                  <a:lnTo>
                    <a:pt x="84642" y="88585"/>
                  </a:lnTo>
                  <a:lnTo>
                    <a:pt x="84047" y="86958"/>
                  </a:lnTo>
                  <a:lnTo>
                    <a:pt x="82209" y="83672"/>
                  </a:lnTo>
                  <a:lnTo>
                    <a:pt x="81176" y="81442"/>
                  </a:lnTo>
                  <a:lnTo>
                    <a:pt x="80699" y="80926"/>
                  </a:lnTo>
                  <a:lnTo>
                    <a:pt x="80558" y="79056"/>
                  </a:lnTo>
                  <a:lnTo>
                    <a:pt x="82741" y="81958"/>
                  </a:lnTo>
                  <a:lnTo>
                    <a:pt x="83648" y="84532"/>
                  </a:lnTo>
                  <a:lnTo>
                    <a:pt x="85111" y="87051"/>
                  </a:lnTo>
                  <a:lnTo>
                    <a:pt x="86089" y="91386"/>
                  </a:lnTo>
                  <a:lnTo>
                    <a:pt x="88882" y="92857"/>
                  </a:lnTo>
                  <a:lnTo>
                    <a:pt x="90893" y="94953"/>
                  </a:lnTo>
                  <a:lnTo>
                    <a:pt x="91002" y="97433"/>
                  </a:lnTo>
                  <a:close/>
                  <a:moveTo>
                    <a:pt x="108190" y="101478"/>
                  </a:moveTo>
                  <a:lnTo>
                    <a:pt x="108691" y="101900"/>
                  </a:lnTo>
                  <a:lnTo>
                    <a:pt x="107290" y="102855"/>
                  </a:lnTo>
                  <a:lnTo>
                    <a:pt x="104138" y="101681"/>
                  </a:lnTo>
                  <a:lnTo>
                    <a:pt x="103426" y="101767"/>
                  </a:lnTo>
                  <a:lnTo>
                    <a:pt x="102800" y="100516"/>
                  </a:lnTo>
                  <a:lnTo>
                    <a:pt x="102557" y="99592"/>
                  </a:lnTo>
                  <a:lnTo>
                    <a:pt x="102714" y="98740"/>
                  </a:lnTo>
                  <a:lnTo>
                    <a:pt x="104591" y="99397"/>
                  </a:lnTo>
                  <a:lnTo>
                    <a:pt x="105601" y="100625"/>
                  </a:lnTo>
                  <a:lnTo>
                    <a:pt x="108190" y="101478"/>
                  </a:lnTo>
                  <a:close/>
                  <a:moveTo>
                    <a:pt x="104912" y="113518"/>
                  </a:moveTo>
                  <a:lnTo>
                    <a:pt x="103371" y="114230"/>
                  </a:lnTo>
                  <a:lnTo>
                    <a:pt x="103715" y="113010"/>
                  </a:lnTo>
                  <a:lnTo>
                    <a:pt x="106665" y="110936"/>
                  </a:lnTo>
                  <a:lnTo>
                    <a:pt x="108300" y="109114"/>
                  </a:lnTo>
                  <a:lnTo>
                    <a:pt x="109231" y="108464"/>
                  </a:lnTo>
                  <a:lnTo>
                    <a:pt x="109559" y="107964"/>
                  </a:lnTo>
                  <a:lnTo>
                    <a:pt x="110858" y="107291"/>
                  </a:lnTo>
                  <a:lnTo>
                    <a:pt x="111507" y="106117"/>
                  </a:lnTo>
                  <a:lnTo>
                    <a:pt x="111327" y="105155"/>
                  </a:lnTo>
                  <a:lnTo>
                    <a:pt x="109974" y="103567"/>
                  </a:lnTo>
                  <a:lnTo>
                    <a:pt x="109990" y="102448"/>
                  </a:lnTo>
                  <a:lnTo>
                    <a:pt x="110459" y="101658"/>
                  </a:lnTo>
                  <a:lnTo>
                    <a:pt x="112743" y="101290"/>
                  </a:lnTo>
                  <a:lnTo>
                    <a:pt x="112141" y="102479"/>
                  </a:lnTo>
                  <a:lnTo>
                    <a:pt x="113041" y="105843"/>
                  </a:lnTo>
                  <a:lnTo>
                    <a:pt x="110005" y="110029"/>
                  </a:lnTo>
                  <a:lnTo>
                    <a:pt x="107408" y="111328"/>
                  </a:lnTo>
                  <a:lnTo>
                    <a:pt x="104912" y="113518"/>
                  </a:lnTo>
                  <a:close/>
                  <a:moveTo>
                    <a:pt x="130511" y="108441"/>
                  </a:moveTo>
                  <a:lnTo>
                    <a:pt x="131872" y="108777"/>
                  </a:lnTo>
                  <a:lnTo>
                    <a:pt x="132615" y="108754"/>
                  </a:lnTo>
                  <a:lnTo>
                    <a:pt x="135126" y="109458"/>
                  </a:lnTo>
                  <a:lnTo>
                    <a:pt x="136620" y="110436"/>
                  </a:lnTo>
                  <a:lnTo>
                    <a:pt x="136957" y="110835"/>
                  </a:lnTo>
                  <a:lnTo>
                    <a:pt x="136151" y="111703"/>
                  </a:lnTo>
                  <a:lnTo>
                    <a:pt x="133843" y="110060"/>
                  </a:lnTo>
                  <a:lnTo>
                    <a:pt x="131825" y="109849"/>
                  </a:lnTo>
                  <a:lnTo>
                    <a:pt x="128993" y="109888"/>
                  </a:lnTo>
                  <a:lnTo>
                    <a:pt x="127858" y="109575"/>
                  </a:lnTo>
                  <a:lnTo>
                    <a:pt x="128617" y="107807"/>
                  </a:lnTo>
                  <a:lnTo>
                    <a:pt x="130511" y="108441"/>
                  </a:lnTo>
                  <a:close/>
                  <a:moveTo>
                    <a:pt x="133256" y="130151"/>
                  </a:moveTo>
                  <a:lnTo>
                    <a:pt x="130331" y="131301"/>
                  </a:lnTo>
                  <a:lnTo>
                    <a:pt x="130033" y="129947"/>
                  </a:lnTo>
                  <a:lnTo>
                    <a:pt x="131527" y="128860"/>
                  </a:lnTo>
                  <a:lnTo>
                    <a:pt x="133256" y="130151"/>
                  </a:lnTo>
                  <a:close/>
                  <a:moveTo>
                    <a:pt x="130816" y="137520"/>
                  </a:moveTo>
                  <a:lnTo>
                    <a:pt x="130119" y="139234"/>
                  </a:lnTo>
                  <a:lnTo>
                    <a:pt x="127796" y="142504"/>
                  </a:lnTo>
                  <a:lnTo>
                    <a:pt x="122609" y="143325"/>
                  </a:lnTo>
                  <a:lnTo>
                    <a:pt x="116898" y="143482"/>
                  </a:lnTo>
                  <a:lnTo>
                    <a:pt x="116460" y="142590"/>
                  </a:lnTo>
                  <a:lnTo>
                    <a:pt x="116334" y="141808"/>
                  </a:lnTo>
                  <a:lnTo>
                    <a:pt x="116749" y="140580"/>
                  </a:lnTo>
                  <a:lnTo>
                    <a:pt x="116710" y="140094"/>
                  </a:lnTo>
                  <a:lnTo>
                    <a:pt x="116475" y="139602"/>
                  </a:lnTo>
                  <a:lnTo>
                    <a:pt x="118572" y="139077"/>
                  </a:lnTo>
                  <a:lnTo>
                    <a:pt x="119933" y="137560"/>
                  </a:lnTo>
                  <a:lnTo>
                    <a:pt x="122100" y="137301"/>
                  </a:lnTo>
                  <a:lnTo>
                    <a:pt x="124799" y="138373"/>
                  </a:lnTo>
                  <a:lnTo>
                    <a:pt x="126255" y="138412"/>
                  </a:lnTo>
                  <a:lnTo>
                    <a:pt x="128406" y="137239"/>
                  </a:lnTo>
                  <a:lnTo>
                    <a:pt x="130135" y="134696"/>
                  </a:lnTo>
                  <a:lnTo>
                    <a:pt x="131160" y="135025"/>
                  </a:lnTo>
                  <a:lnTo>
                    <a:pt x="130816" y="13752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5" name="Freeform: Shape 604">
              <a:extLst>
                <a:ext uri="{FF2B5EF4-FFF2-40B4-BE49-F238E27FC236}">
                  <a16:creationId xmlns:a16="http://schemas.microsoft.com/office/drawing/2014/main" id="{835FA97D-F7A7-1AFD-2120-97D4D76DEA5B}"/>
                </a:ext>
              </a:extLst>
            </p:cNvPr>
            <p:cNvSpPr>
              <a:spLocks/>
            </p:cNvSpPr>
            <p:nvPr/>
          </p:nvSpPr>
          <p:spPr>
            <a:xfrm>
              <a:off x="9199284" y="4004056"/>
              <a:ext cx="73438" cy="39641"/>
            </a:xfrm>
            <a:custGeom>
              <a:avLst/>
              <a:gdLst>
                <a:gd name="connsiteX0" fmla="*/ 63519 w 73438"/>
                <a:gd name="connsiteY0" fmla="*/ 13644 h 39641"/>
                <a:gd name="connsiteX1" fmla="*/ 63393 w 73438"/>
                <a:gd name="connsiteY1" fmla="*/ 14200 h 39641"/>
                <a:gd name="connsiteX2" fmla="*/ 62775 w 73438"/>
                <a:gd name="connsiteY2" fmla="*/ 15694 h 39641"/>
                <a:gd name="connsiteX3" fmla="*/ 62368 w 73438"/>
                <a:gd name="connsiteY3" fmla="*/ 17305 h 39641"/>
                <a:gd name="connsiteX4" fmla="*/ 62705 w 73438"/>
                <a:gd name="connsiteY4" fmla="*/ 18635 h 39641"/>
                <a:gd name="connsiteX5" fmla="*/ 64097 w 73438"/>
                <a:gd name="connsiteY5" fmla="*/ 20208 h 39641"/>
                <a:gd name="connsiteX6" fmla="*/ 65967 w 73438"/>
                <a:gd name="connsiteY6" fmla="*/ 21467 h 39641"/>
                <a:gd name="connsiteX7" fmla="*/ 68338 w 73438"/>
                <a:gd name="connsiteY7" fmla="*/ 21561 h 39641"/>
                <a:gd name="connsiteX8" fmla="*/ 70528 w 73438"/>
                <a:gd name="connsiteY8" fmla="*/ 21076 h 39641"/>
                <a:gd name="connsiteX9" fmla="*/ 71396 w 73438"/>
                <a:gd name="connsiteY9" fmla="*/ 21280 h 39641"/>
                <a:gd name="connsiteX10" fmla="*/ 72586 w 73438"/>
                <a:gd name="connsiteY10" fmla="*/ 23384 h 39641"/>
                <a:gd name="connsiteX11" fmla="*/ 73439 w 73438"/>
                <a:gd name="connsiteY11" fmla="*/ 25199 h 39641"/>
                <a:gd name="connsiteX12" fmla="*/ 72281 w 73438"/>
                <a:gd name="connsiteY12" fmla="*/ 27077 h 39641"/>
                <a:gd name="connsiteX13" fmla="*/ 71655 w 73438"/>
                <a:gd name="connsiteY13" fmla="*/ 28720 h 39641"/>
                <a:gd name="connsiteX14" fmla="*/ 71436 w 73438"/>
                <a:gd name="connsiteY14" fmla="*/ 29886 h 39641"/>
                <a:gd name="connsiteX15" fmla="*/ 71576 w 73438"/>
                <a:gd name="connsiteY15" fmla="*/ 30394 h 39641"/>
                <a:gd name="connsiteX16" fmla="*/ 72281 w 73438"/>
                <a:gd name="connsiteY16" fmla="*/ 31333 h 39641"/>
                <a:gd name="connsiteX17" fmla="*/ 73102 w 73438"/>
                <a:gd name="connsiteY17" fmla="*/ 32944 h 39641"/>
                <a:gd name="connsiteX18" fmla="*/ 73220 w 73438"/>
                <a:gd name="connsiteY18" fmla="*/ 34423 h 39641"/>
                <a:gd name="connsiteX19" fmla="*/ 72695 w 73438"/>
                <a:gd name="connsiteY19" fmla="*/ 35401 h 39641"/>
                <a:gd name="connsiteX20" fmla="*/ 71569 w 73438"/>
                <a:gd name="connsiteY20" fmla="*/ 35886 h 39641"/>
                <a:gd name="connsiteX21" fmla="*/ 70364 w 73438"/>
                <a:gd name="connsiteY21" fmla="*/ 35745 h 39641"/>
                <a:gd name="connsiteX22" fmla="*/ 69370 w 73438"/>
                <a:gd name="connsiteY22" fmla="*/ 35769 h 39641"/>
                <a:gd name="connsiteX23" fmla="*/ 68134 w 73438"/>
                <a:gd name="connsiteY23" fmla="*/ 35941 h 39641"/>
                <a:gd name="connsiteX24" fmla="*/ 66194 w 73438"/>
                <a:gd name="connsiteY24" fmla="*/ 36481 h 39641"/>
                <a:gd name="connsiteX25" fmla="*/ 64395 w 73438"/>
                <a:gd name="connsiteY25" fmla="*/ 37185 h 39641"/>
                <a:gd name="connsiteX26" fmla="*/ 61007 w 73438"/>
                <a:gd name="connsiteY26" fmla="*/ 37060 h 39641"/>
                <a:gd name="connsiteX27" fmla="*/ 59654 w 73438"/>
                <a:gd name="connsiteY27" fmla="*/ 35597 h 39641"/>
                <a:gd name="connsiteX28" fmla="*/ 59020 w 73438"/>
                <a:gd name="connsiteY28" fmla="*/ 35589 h 39641"/>
                <a:gd name="connsiteX29" fmla="*/ 55945 w 73438"/>
                <a:gd name="connsiteY29" fmla="*/ 37482 h 39641"/>
                <a:gd name="connsiteX30" fmla="*/ 52589 w 73438"/>
                <a:gd name="connsiteY30" fmla="*/ 37146 h 39641"/>
                <a:gd name="connsiteX31" fmla="*/ 46487 w 73438"/>
                <a:gd name="connsiteY31" fmla="*/ 37779 h 39641"/>
                <a:gd name="connsiteX32" fmla="*/ 43929 w 73438"/>
                <a:gd name="connsiteY32" fmla="*/ 37928 h 39641"/>
                <a:gd name="connsiteX33" fmla="*/ 41307 w 73438"/>
                <a:gd name="connsiteY33" fmla="*/ 37717 h 39641"/>
                <a:gd name="connsiteX34" fmla="*/ 39978 w 73438"/>
                <a:gd name="connsiteY34" fmla="*/ 37318 h 39641"/>
                <a:gd name="connsiteX35" fmla="*/ 37521 w 73438"/>
                <a:gd name="connsiteY35" fmla="*/ 35988 h 39641"/>
                <a:gd name="connsiteX36" fmla="*/ 35284 w 73438"/>
                <a:gd name="connsiteY36" fmla="*/ 35025 h 39641"/>
                <a:gd name="connsiteX37" fmla="*/ 33015 w 73438"/>
                <a:gd name="connsiteY37" fmla="*/ 35910 h 39641"/>
                <a:gd name="connsiteX38" fmla="*/ 32209 w 73438"/>
                <a:gd name="connsiteY38" fmla="*/ 36074 h 39641"/>
                <a:gd name="connsiteX39" fmla="*/ 30394 w 73438"/>
                <a:gd name="connsiteY39" fmla="*/ 38343 h 39641"/>
                <a:gd name="connsiteX40" fmla="*/ 26443 w 73438"/>
                <a:gd name="connsiteY40" fmla="*/ 39094 h 39641"/>
                <a:gd name="connsiteX41" fmla="*/ 22508 w 73438"/>
                <a:gd name="connsiteY41" fmla="*/ 39641 h 39641"/>
                <a:gd name="connsiteX42" fmla="*/ 21343 w 73438"/>
                <a:gd name="connsiteY42" fmla="*/ 39344 h 39641"/>
                <a:gd name="connsiteX43" fmla="*/ 19120 w 73438"/>
                <a:gd name="connsiteY43" fmla="*/ 39203 h 39641"/>
                <a:gd name="connsiteX44" fmla="*/ 19042 w 73438"/>
                <a:gd name="connsiteY44" fmla="*/ 38671 h 39641"/>
                <a:gd name="connsiteX45" fmla="*/ 19113 w 73438"/>
                <a:gd name="connsiteY45" fmla="*/ 38155 h 39641"/>
                <a:gd name="connsiteX46" fmla="*/ 18604 w 73438"/>
                <a:gd name="connsiteY46" fmla="*/ 37748 h 39641"/>
                <a:gd name="connsiteX47" fmla="*/ 17704 w 73438"/>
                <a:gd name="connsiteY47" fmla="*/ 37326 h 39641"/>
                <a:gd name="connsiteX48" fmla="*/ 16155 w 73438"/>
                <a:gd name="connsiteY48" fmla="*/ 37146 h 39641"/>
                <a:gd name="connsiteX49" fmla="*/ 14168 w 73438"/>
                <a:gd name="connsiteY49" fmla="*/ 36582 h 39641"/>
                <a:gd name="connsiteX50" fmla="*/ 13026 w 73438"/>
                <a:gd name="connsiteY50" fmla="*/ 36043 h 39641"/>
                <a:gd name="connsiteX51" fmla="*/ 8989 w 73438"/>
                <a:gd name="connsiteY51" fmla="*/ 36840 h 39641"/>
                <a:gd name="connsiteX52" fmla="*/ 6634 w 73438"/>
                <a:gd name="connsiteY52" fmla="*/ 35644 h 39641"/>
                <a:gd name="connsiteX53" fmla="*/ 3959 w 73438"/>
                <a:gd name="connsiteY53" fmla="*/ 33993 h 39641"/>
                <a:gd name="connsiteX54" fmla="*/ 2605 w 73438"/>
                <a:gd name="connsiteY54" fmla="*/ 33281 h 39641"/>
                <a:gd name="connsiteX55" fmla="*/ 2120 w 73438"/>
                <a:gd name="connsiteY55" fmla="*/ 30731 h 39641"/>
                <a:gd name="connsiteX56" fmla="*/ 1643 w 73438"/>
                <a:gd name="connsiteY56" fmla="*/ 29909 h 39641"/>
                <a:gd name="connsiteX57" fmla="*/ 587 w 73438"/>
                <a:gd name="connsiteY57" fmla="*/ 29041 h 39641"/>
                <a:gd name="connsiteX58" fmla="*/ 0 w 73438"/>
                <a:gd name="connsiteY58" fmla="*/ 28024 h 39641"/>
                <a:gd name="connsiteX59" fmla="*/ 477 w 73438"/>
                <a:gd name="connsiteY59" fmla="*/ 26983 h 39641"/>
                <a:gd name="connsiteX60" fmla="*/ 3137 w 73438"/>
                <a:gd name="connsiteY60" fmla="*/ 25035 h 39641"/>
                <a:gd name="connsiteX61" fmla="*/ 3348 w 73438"/>
                <a:gd name="connsiteY61" fmla="*/ 24573 h 39641"/>
                <a:gd name="connsiteX62" fmla="*/ 4585 w 73438"/>
                <a:gd name="connsiteY62" fmla="*/ 20943 h 39641"/>
                <a:gd name="connsiteX63" fmla="*/ 6298 w 73438"/>
                <a:gd name="connsiteY63" fmla="*/ 19613 h 39641"/>
                <a:gd name="connsiteX64" fmla="*/ 7988 w 73438"/>
                <a:gd name="connsiteY64" fmla="*/ 17775 h 39641"/>
                <a:gd name="connsiteX65" fmla="*/ 9263 w 73438"/>
                <a:gd name="connsiteY65" fmla="*/ 14849 h 39641"/>
                <a:gd name="connsiteX66" fmla="*/ 11719 w 73438"/>
                <a:gd name="connsiteY66" fmla="*/ 11837 h 39641"/>
                <a:gd name="connsiteX67" fmla="*/ 14426 w 73438"/>
                <a:gd name="connsiteY67" fmla="*/ 8746 h 39641"/>
                <a:gd name="connsiteX68" fmla="*/ 16288 w 73438"/>
                <a:gd name="connsiteY68" fmla="*/ 6227 h 39641"/>
                <a:gd name="connsiteX69" fmla="*/ 17517 w 73438"/>
                <a:gd name="connsiteY69" fmla="*/ 5054 h 39641"/>
                <a:gd name="connsiteX70" fmla="*/ 20067 w 73438"/>
                <a:gd name="connsiteY70" fmla="*/ 3794 h 39641"/>
                <a:gd name="connsiteX71" fmla="*/ 22195 w 73438"/>
                <a:gd name="connsiteY71" fmla="*/ 3051 h 39641"/>
                <a:gd name="connsiteX72" fmla="*/ 23674 w 73438"/>
                <a:gd name="connsiteY72" fmla="*/ 1369 h 39641"/>
                <a:gd name="connsiteX73" fmla="*/ 25450 w 73438"/>
                <a:gd name="connsiteY73" fmla="*/ 422 h 39641"/>
                <a:gd name="connsiteX74" fmla="*/ 27273 w 73438"/>
                <a:gd name="connsiteY74" fmla="*/ 0 h 39641"/>
                <a:gd name="connsiteX75" fmla="*/ 29987 w 73438"/>
                <a:gd name="connsiteY75" fmla="*/ 235 h 39641"/>
                <a:gd name="connsiteX76" fmla="*/ 32538 w 73438"/>
                <a:gd name="connsiteY76" fmla="*/ 829 h 39641"/>
                <a:gd name="connsiteX77" fmla="*/ 35338 w 73438"/>
                <a:gd name="connsiteY77" fmla="*/ 1674 h 39641"/>
                <a:gd name="connsiteX78" fmla="*/ 35659 w 73438"/>
                <a:gd name="connsiteY78" fmla="*/ 2355 h 39641"/>
                <a:gd name="connsiteX79" fmla="*/ 35417 w 73438"/>
                <a:gd name="connsiteY79" fmla="*/ 3544 h 39641"/>
                <a:gd name="connsiteX80" fmla="*/ 35018 w 73438"/>
                <a:gd name="connsiteY80" fmla="*/ 4765 h 39641"/>
                <a:gd name="connsiteX81" fmla="*/ 35010 w 73438"/>
                <a:gd name="connsiteY81" fmla="*/ 5382 h 39641"/>
                <a:gd name="connsiteX82" fmla="*/ 35432 w 73438"/>
                <a:gd name="connsiteY82" fmla="*/ 5727 h 39641"/>
                <a:gd name="connsiteX83" fmla="*/ 38170 w 73438"/>
                <a:gd name="connsiteY83" fmla="*/ 5961 h 39641"/>
                <a:gd name="connsiteX84" fmla="*/ 41527 w 73438"/>
                <a:gd name="connsiteY84" fmla="*/ 5774 h 39641"/>
                <a:gd name="connsiteX85" fmla="*/ 43404 w 73438"/>
                <a:gd name="connsiteY85" fmla="*/ 5938 h 39641"/>
                <a:gd name="connsiteX86" fmla="*/ 47598 w 73438"/>
                <a:gd name="connsiteY86" fmla="*/ 7057 h 39641"/>
                <a:gd name="connsiteX87" fmla="*/ 48818 w 73438"/>
                <a:gd name="connsiteY87" fmla="*/ 7847 h 39641"/>
                <a:gd name="connsiteX88" fmla="*/ 50101 w 73438"/>
                <a:gd name="connsiteY88" fmla="*/ 8449 h 39641"/>
                <a:gd name="connsiteX89" fmla="*/ 51361 w 73438"/>
                <a:gd name="connsiteY89" fmla="*/ 8347 h 39641"/>
                <a:gd name="connsiteX90" fmla="*/ 52941 w 73438"/>
                <a:gd name="connsiteY90" fmla="*/ 7049 h 39641"/>
                <a:gd name="connsiteX91" fmla="*/ 54607 w 73438"/>
                <a:gd name="connsiteY91" fmla="*/ 5954 h 39641"/>
                <a:gd name="connsiteX92" fmla="*/ 55640 w 73438"/>
                <a:gd name="connsiteY92" fmla="*/ 5774 h 39641"/>
                <a:gd name="connsiteX93" fmla="*/ 56383 w 73438"/>
                <a:gd name="connsiteY93" fmla="*/ 6126 h 39641"/>
                <a:gd name="connsiteX94" fmla="*/ 57714 w 73438"/>
                <a:gd name="connsiteY94" fmla="*/ 7174 h 39641"/>
                <a:gd name="connsiteX95" fmla="*/ 60483 w 73438"/>
                <a:gd name="connsiteY95" fmla="*/ 8160 h 39641"/>
                <a:gd name="connsiteX96" fmla="*/ 62939 w 73438"/>
                <a:gd name="connsiteY96" fmla="*/ 8903 h 39641"/>
                <a:gd name="connsiteX97" fmla="*/ 63745 w 73438"/>
                <a:gd name="connsiteY97" fmla="*/ 9607 h 39641"/>
                <a:gd name="connsiteX98" fmla="*/ 63464 w 73438"/>
                <a:gd name="connsiteY98" fmla="*/ 12635 h 3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3438" h="39641">
                  <a:moveTo>
                    <a:pt x="63519" y="13644"/>
                  </a:moveTo>
                  <a:lnTo>
                    <a:pt x="63393" y="14200"/>
                  </a:lnTo>
                  <a:lnTo>
                    <a:pt x="62775" y="15694"/>
                  </a:lnTo>
                  <a:lnTo>
                    <a:pt x="62368" y="17305"/>
                  </a:lnTo>
                  <a:lnTo>
                    <a:pt x="62705" y="18635"/>
                  </a:lnTo>
                  <a:lnTo>
                    <a:pt x="64097" y="20208"/>
                  </a:lnTo>
                  <a:lnTo>
                    <a:pt x="65967" y="21467"/>
                  </a:lnTo>
                  <a:lnTo>
                    <a:pt x="68338" y="21561"/>
                  </a:lnTo>
                  <a:lnTo>
                    <a:pt x="70528" y="21076"/>
                  </a:lnTo>
                  <a:lnTo>
                    <a:pt x="71396" y="21280"/>
                  </a:lnTo>
                  <a:lnTo>
                    <a:pt x="72586" y="23384"/>
                  </a:lnTo>
                  <a:lnTo>
                    <a:pt x="73439" y="25199"/>
                  </a:lnTo>
                  <a:lnTo>
                    <a:pt x="72281" y="27077"/>
                  </a:lnTo>
                  <a:lnTo>
                    <a:pt x="71655" y="28720"/>
                  </a:lnTo>
                  <a:lnTo>
                    <a:pt x="71436" y="29886"/>
                  </a:lnTo>
                  <a:lnTo>
                    <a:pt x="71576" y="30394"/>
                  </a:lnTo>
                  <a:lnTo>
                    <a:pt x="72281" y="31333"/>
                  </a:lnTo>
                  <a:lnTo>
                    <a:pt x="73102" y="32944"/>
                  </a:lnTo>
                  <a:lnTo>
                    <a:pt x="73220" y="34423"/>
                  </a:lnTo>
                  <a:lnTo>
                    <a:pt x="72695" y="35401"/>
                  </a:lnTo>
                  <a:lnTo>
                    <a:pt x="71569" y="35886"/>
                  </a:lnTo>
                  <a:lnTo>
                    <a:pt x="70364" y="35745"/>
                  </a:lnTo>
                  <a:lnTo>
                    <a:pt x="69370" y="35769"/>
                  </a:lnTo>
                  <a:lnTo>
                    <a:pt x="68134" y="35941"/>
                  </a:lnTo>
                  <a:lnTo>
                    <a:pt x="66194" y="36481"/>
                  </a:lnTo>
                  <a:lnTo>
                    <a:pt x="64395" y="37185"/>
                  </a:lnTo>
                  <a:lnTo>
                    <a:pt x="61007" y="37060"/>
                  </a:lnTo>
                  <a:lnTo>
                    <a:pt x="59654" y="35597"/>
                  </a:lnTo>
                  <a:lnTo>
                    <a:pt x="59020" y="35589"/>
                  </a:lnTo>
                  <a:lnTo>
                    <a:pt x="55945" y="37482"/>
                  </a:lnTo>
                  <a:lnTo>
                    <a:pt x="52589" y="37146"/>
                  </a:lnTo>
                  <a:lnTo>
                    <a:pt x="46487" y="37779"/>
                  </a:lnTo>
                  <a:lnTo>
                    <a:pt x="43929" y="37928"/>
                  </a:lnTo>
                  <a:lnTo>
                    <a:pt x="41307" y="37717"/>
                  </a:lnTo>
                  <a:lnTo>
                    <a:pt x="39978" y="37318"/>
                  </a:lnTo>
                  <a:lnTo>
                    <a:pt x="37521" y="35988"/>
                  </a:lnTo>
                  <a:lnTo>
                    <a:pt x="35284" y="35025"/>
                  </a:lnTo>
                  <a:lnTo>
                    <a:pt x="33015" y="35910"/>
                  </a:lnTo>
                  <a:lnTo>
                    <a:pt x="32209" y="36074"/>
                  </a:lnTo>
                  <a:lnTo>
                    <a:pt x="30394" y="38343"/>
                  </a:lnTo>
                  <a:lnTo>
                    <a:pt x="26443" y="39094"/>
                  </a:lnTo>
                  <a:lnTo>
                    <a:pt x="22508" y="39641"/>
                  </a:lnTo>
                  <a:lnTo>
                    <a:pt x="21343" y="39344"/>
                  </a:lnTo>
                  <a:lnTo>
                    <a:pt x="19120" y="39203"/>
                  </a:lnTo>
                  <a:lnTo>
                    <a:pt x="19042" y="38671"/>
                  </a:lnTo>
                  <a:lnTo>
                    <a:pt x="19113" y="38155"/>
                  </a:lnTo>
                  <a:lnTo>
                    <a:pt x="18604" y="37748"/>
                  </a:lnTo>
                  <a:lnTo>
                    <a:pt x="17704" y="37326"/>
                  </a:lnTo>
                  <a:lnTo>
                    <a:pt x="16155" y="37146"/>
                  </a:lnTo>
                  <a:lnTo>
                    <a:pt x="14168" y="36582"/>
                  </a:lnTo>
                  <a:lnTo>
                    <a:pt x="13026" y="36043"/>
                  </a:lnTo>
                  <a:lnTo>
                    <a:pt x="8989" y="36840"/>
                  </a:lnTo>
                  <a:lnTo>
                    <a:pt x="6634" y="35644"/>
                  </a:lnTo>
                  <a:lnTo>
                    <a:pt x="3959" y="33993"/>
                  </a:lnTo>
                  <a:lnTo>
                    <a:pt x="2605" y="33281"/>
                  </a:lnTo>
                  <a:lnTo>
                    <a:pt x="2120" y="30731"/>
                  </a:lnTo>
                  <a:lnTo>
                    <a:pt x="1643" y="29909"/>
                  </a:lnTo>
                  <a:lnTo>
                    <a:pt x="587" y="29041"/>
                  </a:lnTo>
                  <a:lnTo>
                    <a:pt x="0" y="28024"/>
                  </a:lnTo>
                  <a:lnTo>
                    <a:pt x="477" y="26983"/>
                  </a:lnTo>
                  <a:lnTo>
                    <a:pt x="3137" y="25035"/>
                  </a:lnTo>
                  <a:lnTo>
                    <a:pt x="3348" y="24573"/>
                  </a:lnTo>
                  <a:lnTo>
                    <a:pt x="4585" y="20943"/>
                  </a:lnTo>
                  <a:lnTo>
                    <a:pt x="6298" y="19613"/>
                  </a:lnTo>
                  <a:lnTo>
                    <a:pt x="7988" y="17775"/>
                  </a:lnTo>
                  <a:lnTo>
                    <a:pt x="9263" y="14849"/>
                  </a:lnTo>
                  <a:lnTo>
                    <a:pt x="11719" y="11837"/>
                  </a:lnTo>
                  <a:lnTo>
                    <a:pt x="14426" y="8746"/>
                  </a:lnTo>
                  <a:lnTo>
                    <a:pt x="16288" y="6227"/>
                  </a:lnTo>
                  <a:lnTo>
                    <a:pt x="17517" y="5054"/>
                  </a:lnTo>
                  <a:lnTo>
                    <a:pt x="20067" y="3794"/>
                  </a:lnTo>
                  <a:lnTo>
                    <a:pt x="22195" y="3051"/>
                  </a:lnTo>
                  <a:lnTo>
                    <a:pt x="23674" y="1369"/>
                  </a:lnTo>
                  <a:lnTo>
                    <a:pt x="25450" y="422"/>
                  </a:lnTo>
                  <a:lnTo>
                    <a:pt x="27273" y="0"/>
                  </a:lnTo>
                  <a:lnTo>
                    <a:pt x="29987" y="235"/>
                  </a:lnTo>
                  <a:lnTo>
                    <a:pt x="32538" y="829"/>
                  </a:lnTo>
                  <a:lnTo>
                    <a:pt x="35338" y="1674"/>
                  </a:lnTo>
                  <a:lnTo>
                    <a:pt x="35659" y="2355"/>
                  </a:lnTo>
                  <a:lnTo>
                    <a:pt x="35417" y="3544"/>
                  </a:lnTo>
                  <a:lnTo>
                    <a:pt x="35018" y="4765"/>
                  </a:lnTo>
                  <a:lnTo>
                    <a:pt x="35010" y="5382"/>
                  </a:lnTo>
                  <a:lnTo>
                    <a:pt x="35432" y="5727"/>
                  </a:lnTo>
                  <a:lnTo>
                    <a:pt x="38170" y="5961"/>
                  </a:lnTo>
                  <a:lnTo>
                    <a:pt x="41527" y="5774"/>
                  </a:lnTo>
                  <a:lnTo>
                    <a:pt x="43404" y="5938"/>
                  </a:lnTo>
                  <a:lnTo>
                    <a:pt x="47598" y="7057"/>
                  </a:lnTo>
                  <a:lnTo>
                    <a:pt x="48818" y="7847"/>
                  </a:lnTo>
                  <a:lnTo>
                    <a:pt x="50101" y="8449"/>
                  </a:lnTo>
                  <a:lnTo>
                    <a:pt x="51361" y="8347"/>
                  </a:lnTo>
                  <a:lnTo>
                    <a:pt x="52941" y="7049"/>
                  </a:lnTo>
                  <a:lnTo>
                    <a:pt x="54607" y="5954"/>
                  </a:lnTo>
                  <a:lnTo>
                    <a:pt x="55640" y="5774"/>
                  </a:lnTo>
                  <a:lnTo>
                    <a:pt x="56383" y="6126"/>
                  </a:lnTo>
                  <a:lnTo>
                    <a:pt x="57714" y="7174"/>
                  </a:lnTo>
                  <a:lnTo>
                    <a:pt x="60483" y="8160"/>
                  </a:lnTo>
                  <a:lnTo>
                    <a:pt x="62939" y="8903"/>
                  </a:lnTo>
                  <a:lnTo>
                    <a:pt x="63745" y="9607"/>
                  </a:lnTo>
                  <a:lnTo>
                    <a:pt x="63464" y="126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6" name="Freeform: Shape 605">
              <a:extLst>
                <a:ext uri="{FF2B5EF4-FFF2-40B4-BE49-F238E27FC236}">
                  <a16:creationId xmlns:a16="http://schemas.microsoft.com/office/drawing/2014/main" id="{FF0E36EA-9DAF-F4FF-1ABD-13A8CF3F4FD4}"/>
                </a:ext>
              </a:extLst>
            </p:cNvPr>
            <p:cNvSpPr>
              <a:spLocks/>
            </p:cNvSpPr>
            <p:nvPr/>
          </p:nvSpPr>
          <p:spPr>
            <a:xfrm>
              <a:off x="7324289" y="6070390"/>
              <a:ext cx="3113" cy="2988"/>
            </a:xfrm>
            <a:custGeom>
              <a:avLst/>
              <a:gdLst>
                <a:gd name="connsiteX0" fmla="*/ 2637 w 3113"/>
                <a:gd name="connsiteY0" fmla="*/ 2402 h 2988"/>
                <a:gd name="connsiteX1" fmla="*/ 2238 w 3113"/>
                <a:gd name="connsiteY1" fmla="*/ 2582 h 2988"/>
                <a:gd name="connsiteX2" fmla="*/ 1244 w 3113"/>
                <a:gd name="connsiteY2" fmla="*/ 2574 h 2988"/>
                <a:gd name="connsiteX3" fmla="*/ 907 w 3113"/>
                <a:gd name="connsiteY3" fmla="*/ 2621 h 2988"/>
                <a:gd name="connsiteX4" fmla="*/ 415 w 3113"/>
                <a:gd name="connsiteY4" fmla="*/ 2989 h 2988"/>
                <a:gd name="connsiteX5" fmla="*/ 258 w 3113"/>
                <a:gd name="connsiteY5" fmla="*/ 2832 h 2988"/>
                <a:gd name="connsiteX6" fmla="*/ 78 w 3113"/>
                <a:gd name="connsiteY6" fmla="*/ 2551 h 2988"/>
                <a:gd name="connsiteX7" fmla="*/ 0 w 3113"/>
                <a:gd name="connsiteY7" fmla="*/ 1815 h 2988"/>
                <a:gd name="connsiteX8" fmla="*/ 219 w 3113"/>
                <a:gd name="connsiteY8" fmla="*/ 994 h 2988"/>
                <a:gd name="connsiteX9" fmla="*/ 540 w 3113"/>
                <a:gd name="connsiteY9" fmla="*/ 610 h 2988"/>
                <a:gd name="connsiteX10" fmla="*/ 1103 w 3113"/>
                <a:gd name="connsiteY10" fmla="*/ 274 h 2988"/>
                <a:gd name="connsiteX11" fmla="*/ 1557 w 3113"/>
                <a:gd name="connsiteY11" fmla="*/ 78 h 2988"/>
                <a:gd name="connsiteX12" fmla="*/ 1995 w 3113"/>
                <a:gd name="connsiteY12" fmla="*/ 0 h 2988"/>
                <a:gd name="connsiteX13" fmla="*/ 2230 w 3113"/>
                <a:gd name="connsiteY13" fmla="*/ 24 h 2988"/>
                <a:gd name="connsiteX14" fmla="*/ 3051 w 3113"/>
                <a:gd name="connsiteY14" fmla="*/ 626 h 2988"/>
                <a:gd name="connsiteX15" fmla="*/ 3114 w 3113"/>
                <a:gd name="connsiteY15" fmla="*/ 1056 h 2988"/>
                <a:gd name="connsiteX16" fmla="*/ 2988 w 3113"/>
                <a:gd name="connsiteY16" fmla="*/ 1588 h 2988"/>
                <a:gd name="connsiteX17" fmla="*/ 2855 w 3113"/>
                <a:gd name="connsiteY17" fmla="*/ 1972 h 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13" h="2988">
                  <a:moveTo>
                    <a:pt x="2637" y="2402"/>
                  </a:moveTo>
                  <a:lnTo>
                    <a:pt x="2238" y="2582"/>
                  </a:lnTo>
                  <a:lnTo>
                    <a:pt x="1244" y="2574"/>
                  </a:lnTo>
                  <a:lnTo>
                    <a:pt x="907" y="2621"/>
                  </a:lnTo>
                  <a:lnTo>
                    <a:pt x="415" y="2989"/>
                  </a:lnTo>
                  <a:lnTo>
                    <a:pt x="258" y="2832"/>
                  </a:lnTo>
                  <a:lnTo>
                    <a:pt x="78" y="2551"/>
                  </a:lnTo>
                  <a:lnTo>
                    <a:pt x="0" y="1815"/>
                  </a:lnTo>
                  <a:lnTo>
                    <a:pt x="219" y="994"/>
                  </a:lnTo>
                  <a:lnTo>
                    <a:pt x="540" y="610"/>
                  </a:lnTo>
                  <a:lnTo>
                    <a:pt x="1103" y="274"/>
                  </a:lnTo>
                  <a:lnTo>
                    <a:pt x="1557" y="78"/>
                  </a:lnTo>
                  <a:lnTo>
                    <a:pt x="1995" y="0"/>
                  </a:lnTo>
                  <a:lnTo>
                    <a:pt x="2230" y="24"/>
                  </a:lnTo>
                  <a:lnTo>
                    <a:pt x="3051" y="626"/>
                  </a:lnTo>
                  <a:lnTo>
                    <a:pt x="3114" y="1056"/>
                  </a:lnTo>
                  <a:lnTo>
                    <a:pt x="2988" y="1588"/>
                  </a:lnTo>
                  <a:lnTo>
                    <a:pt x="2855" y="197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7" name="Freeform: Shape 606">
              <a:extLst>
                <a:ext uri="{FF2B5EF4-FFF2-40B4-BE49-F238E27FC236}">
                  <a16:creationId xmlns:a16="http://schemas.microsoft.com/office/drawing/2014/main" id="{9494070C-8B0D-426B-A33C-5A34704830CF}"/>
                </a:ext>
              </a:extLst>
            </p:cNvPr>
            <p:cNvSpPr>
              <a:spLocks/>
            </p:cNvSpPr>
            <p:nvPr/>
          </p:nvSpPr>
          <p:spPr>
            <a:xfrm>
              <a:off x="7689533" y="5043040"/>
              <a:ext cx="206108" cy="214260"/>
            </a:xfrm>
            <a:custGeom>
              <a:avLst/>
              <a:gdLst>
                <a:gd name="connsiteX0" fmla="*/ 115959 w 206108"/>
                <a:gd name="connsiteY0" fmla="*/ 141 h 214260"/>
                <a:gd name="connsiteX1" fmla="*/ 115529 w 206108"/>
                <a:gd name="connsiteY1" fmla="*/ 1275 h 214260"/>
                <a:gd name="connsiteX2" fmla="*/ 115192 w 206108"/>
                <a:gd name="connsiteY2" fmla="*/ 2926 h 214260"/>
                <a:gd name="connsiteX3" fmla="*/ 115599 w 206108"/>
                <a:gd name="connsiteY3" fmla="*/ 4162 h 214260"/>
                <a:gd name="connsiteX4" fmla="*/ 116475 w 206108"/>
                <a:gd name="connsiteY4" fmla="*/ 5820 h 214260"/>
                <a:gd name="connsiteX5" fmla="*/ 117743 w 206108"/>
                <a:gd name="connsiteY5" fmla="*/ 7268 h 214260"/>
                <a:gd name="connsiteX6" fmla="*/ 118713 w 206108"/>
                <a:gd name="connsiteY6" fmla="*/ 8129 h 214260"/>
                <a:gd name="connsiteX7" fmla="*/ 119863 w 206108"/>
                <a:gd name="connsiteY7" fmla="*/ 10264 h 214260"/>
                <a:gd name="connsiteX8" fmla="*/ 121021 w 206108"/>
                <a:gd name="connsiteY8" fmla="*/ 12940 h 214260"/>
                <a:gd name="connsiteX9" fmla="*/ 122539 w 206108"/>
                <a:gd name="connsiteY9" fmla="*/ 15021 h 214260"/>
                <a:gd name="connsiteX10" fmla="*/ 126990 w 206108"/>
                <a:gd name="connsiteY10" fmla="*/ 19793 h 214260"/>
                <a:gd name="connsiteX11" fmla="*/ 127483 w 206108"/>
                <a:gd name="connsiteY11" fmla="*/ 21506 h 214260"/>
                <a:gd name="connsiteX12" fmla="*/ 128101 w 206108"/>
                <a:gd name="connsiteY12" fmla="*/ 23204 h 214260"/>
                <a:gd name="connsiteX13" fmla="*/ 130902 w 206108"/>
                <a:gd name="connsiteY13" fmla="*/ 26467 h 214260"/>
                <a:gd name="connsiteX14" fmla="*/ 131340 w 206108"/>
                <a:gd name="connsiteY14" fmla="*/ 27554 h 214260"/>
                <a:gd name="connsiteX15" fmla="*/ 131152 w 206108"/>
                <a:gd name="connsiteY15" fmla="*/ 29768 h 214260"/>
                <a:gd name="connsiteX16" fmla="*/ 134031 w 206108"/>
                <a:gd name="connsiteY16" fmla="*/ 36434 h 214260"/>
                <a:gd name="connsiteX17" fmla="*/ 135925 w 206108"/>
                <a:gd name="connsiteY17" fmla="*/ 40330 h 214260"/>
                <a:gd name="connsiteX18" fmla="*/ 137528 w 206108"/>
                <a:gd name="connsiteY18" fmla="*/ 41049 h 214260"/>
                <a:gd name="connsiteX19" fmla="*/ 142653 w 206108"/>
                <a:gd name="connsiteY19" fmla="*/ 45203 h 214260"/>
                <a:gd name="connsiteX20" fmla="*/ 147128 w 206108"/>
                <a:gd name="connsiteY20" fmla="*/ 48552 h 214260"/>
                <a:gd name="connsiteX21" fmla="*/ 152362 w 206108"/>
                <a:gd name="connsiteY21" fmla="*/ 50813 h 214260"/>
                <a:gd name="connsiteX22" fmla="*/ 156203 w 206108"/>
                <a:gd name="connsiteY22" fmla="*/ 52300 h 214260"/>
                <a:gd name="connsiteX23" fmla="*/ 158104 w 206108"/>
                <a:gd name="connsiteY23" fmla="*/ 53387 h 214260"/>
                <a:gd name="connsiteX24" fmla="*/ 159059 w 206108"/>
                <a:gd name="connsiteY24" fmla="*/ 54427 h 214260"/>
                <a:gd name="connsiteX25" fmla="*/ 159825 w 206108"/>
                <a:gd name="connsiteY25" fmla="*/ 56430 h 214260"/>
                <a:gd name="connsiteX26" fmla="*/ 160224 w 206108"/>
                <a:gd name="connsiteY26" fmla="*/ 59920 h 214260"/>
                <a:gd name="connsiteX27" fmla="*/ 160357 w 206108"/>
                <a:gd name="connsiteY27" fmla="*/ 62173 h 214260"/>
                <a:gd name="connsiteX28" fmla="*/ 164488 w 206108"/>
                <a:gd name="connsiteY28" fmla="*/ 62087 h 214260"/>
                <a:gd name="connsiteX29" fmla="*/ 167907 w 206108"/>
                <a:gd name="connsiteY29" fmla="*/ 62290 h 214260"/>
                <a:gd name="connsiteX30" fmla="*/ 169104 w 206108"/>
                <a:gd name="connsiteY30" fmla="*/ 62744 h 214260"/>
                <a:gd name="connsiteX31" fmla="*/ 169549 w 206108"/>
                <a:gd name="connsiteY31" fmla="*/ 63385 h 214260"/>
                <a:gd name="connsiteX32" fmla="*/ 169448 w 206108"/>
                <a:gd name="connsiteY32" fmla="*/ 64872 h 214260"/>
                <a:gd name="connsiteX33" fmla="*/ 169495 w 206108"/>
                <a:gd name="connsiteY33" fmla="*/ 67094 h 214260"/>
                <a:gd name="connsiteX34" fmla="*/ 169651 w 206108"/>
                <a:gd name="connsiteY34" fmla="*/ 68885 h 214260"/>
                <a:gd name="connsiteX35" fmla="*/ 169299 w 206108"/>
                <a:gd name="connsiteY35" fmla="*/ 70794 h 214260"/>
                <a:gd name="connsiteX36" fmla="*/ 169057 w 206108"/>
                <a:gd name="connsiteY36" fmla="*/ 73047 h 214260"/>
                <a:gd name="connsiteX37" fmla="*/ 168892 w 206108"/>
                <a:gd name="connsiteY37" fmla="*/ 75848 h 214260"/>
                <a:gd name="connsiteX38" fmla="*/ 169417 w 206108"/>
                <a:gd name="connsiteY38" fmla="*/ 76936 h 214260"/>
                <a:gd name="connsiteX39" fmla="*/ 172726 w 206108"/>
                <a:gd name="connsiteY39" fmla="*/ 80464 h 214260"/>
                <a:gd name="connsiteX40" fmla="*/ 174111 w 206108"/>
                <a:gd name="connsiteY40" fmla="*/ 82748 h 214260"/>
                <a:gd name="connsiteX41" fmla="*/ 175589 w 206108"/>
                <a:gd name="connsiteY41" fmla="*/ 86214 h 214260"/>
                <a:gd name="connsiteX42" fmla="*/ 176450 w 206108"/>
                <a:gd name="connsiteY42" fmla="*/ 87325 h 214260"/>
                <a:gd name="connsiteX43" fmla="*/ 177146 w 206108"/>
                <a:gd name="connsiteY43" fmla="*/ 87771 h 214260"/>
                <a:gd name="connsiteX44" fmla="*/ 180135 w 206108"/>
                <a:gd name="connsiteY44" fmla="*/ 88146 h 214260"/>
                <a:gd name="connsiteX45" fmla="*/ 187825 w 206108"/>
                <a:gd name="connsiteY45" fmla="*/ 89602 h 214260"/>
                <a:gd name="connsiteX46" fmla="*/ 192566 w 206108"/>
                <a:gd name="connsiteY46" fmla="*/ 90932 h 214260"/>
                <a:gd name="connsiteX47" fmla="*/ 196329 w 206108"/>
                <a:gd name="connsiteY47" fmla="*/ 92301 h 214260"/>
                <a:gd name="connsiteX48" fmla="*/ 197902 w 206108"/>
                <a:gd name="connsiteY48" fmla="*/ 92661 h 214260"/>
                <a:gd name="connsiteX49" fmla="*/ 198661 w 206108"/>
                <a:gd name="connsiteY49" fmla="*/ 93028 h 214260"/>
                <a:gd name="connsiteX50" fmla="*/ 198919 w 206108"/>
                <a:gd name="connsiteY50" fmla="*/ 93365 h 214260"/>
                <a:gd name="connsiteX51" fmla="*/ 198449 w 206108"/>
                <a:gd name="connsiteY51" fmla="*/ 96385 h 214260"/>
                <a:gd name="connsiteX52" fmla="*/ 198614 w 206108"/>
                <a:gd name="connsiteY52" fmla="*/ 97363 h 214260"/>
                <a:gd name="connsiteX53" fmla="*/ 199036 w 206108"/>
                <a:gd name="connsiteY53" fmla="*/ 98239 h 214260"/>
                <a:gd name="connsiteX54" fmla="*/ 199678 w 206108"/>
                <a:gd name="connsiteY54" fmla="*/ 98927 h 214260"/>
                <a:gd name="connsiteX55" fmla="*/ 200452 w 206108"/>
                <a:gd name="connsiteY55" fmla="*/ 99350 h 214260"/>
                <a:gd name="connsiteX56" fmla="*/ 203308 w 206108"/>
                <a:gd name="connsiteY56" fmla="*/ 99678 h 214260"/>
                <a:gd name="connsiteX57" fmla="*/ 205029 w 206108"/>
                <a:gd name="connsiteY57" fmla="*/ 101517 h 214260"/>
                <a:gd name="connsiteX58" fmla="*/ 206109 w 206108"/>
                <a:gd name="connsiteY58" fmla="*/ 102369 h 214260"/>
                <a:gd name="connsiteX59" fmla="*/ 200953 w 206108"/>
                <a:gd name="connsiteY59" fmla="*/ 102831 h 214260"/>
                <a:gd name="connsiteX60" fmla="*/ 198395 w 206108"/>
                <a:gd name="connsiteY60" fmla="*/ 104364 h 214260"/>
                <a:gd name="connsiteX61" fmla="*/ 196916 w 206108"/>
                <a:gd name="connsiteY61" fmla="*/ 107118 h 214260"/>
                <a:gd name="connsiteX62" fmla="*/ 194585 w 206108"/>
                <a:gd name="connsiteY62" fmla="*/ 109145 h 214260"/>
                <a:gd name="connsiteX63" fmla="*/ 191416 w 206108"/>
                <a:gd name="connsiteY63" fmla="*/ 110435 h 214260"/>
                <a:gd name="connsiteX64" fmla="*/ 188068 w 206108"/>
                <a:gd name="connsiteY64" fmla="*/ 111320 h 214260"/>
                <a:gd name="connsiteX65" fmla="*/ 184532 w 206108"/>
                <a:gd name="connsiteY65" fmla="*/ 111804 h 214260"/>
                <a:gd name="connsiteX66" fmla="*/ 180761 w 206108"/>
                <a:gd name="connsiteY66" fmla="*/ 114175 h 214260"/>
                <a:gd name="connsiteX67" fmla="*/ 176763 w 206108"/>
                <a:gd name="connsiteY67" fmla="*/ 118439 h 214260"/>
                <a:gd name="connsiteX68" fmla="*/ 174721 w 206108"/>
                <a:gd name="connsiteY68" fmla="*/ 121122 h 214260"/>
                <a:gd name="connsiteX69" fmla="*/ 174635 w 206108"/>
                <a:gd name="connsiteY69" fmla="*/ 122233 h 214260"/>
                <a:gd name="connsiteX70" fmla="*/ 173743 w 206108"/>
                <a:gd name="connsiteY70" fmla="*/ 123188 h 214260"/>
                <a:gd name="connsiteX71" fmla="*/ 172030 w 206108"/>
                <a:gd name="connsiteY71" fmla="*/ 123994 h 214260"/>
                <a:gd name="connsiteX72" fmla="*/ 171060 w 206108"/>
                <a:gd name="connsiteY72" fmla="*/ 124972 h 214260"/>
                <a:gd name="connsiteX73" fmla="*/ 170841 w 206108"/>
                <a:gd name="connsiteY73" fmla="*/ 126106 h 214260"/>
                <a:gd name="connsiteX74" fmla="*/ 169925 w 206108"/>
                <a:gd name="connsiteY74" fmla="*/ 126646 h 214260"/>
                <a:gd name="connsiteX75" fmla="*/ 168329 w 206108"/>
                <a:gd name="connsiteY75" fmla="*/ 126599 h 214260"/>
                <a:gd name="connsiteX76" fmla="*/ 167203 w 206108"/>
                <a:gd name="connsiteY76" fmla="*/ 127436 h 214260"/>
                <a:gd name="connsiteX77" fmla="*/ 166553 w 206108"/>
                <a:gd name="connsiteY77" fmla="*/ 129141 h 214260"/>
                <a:gd name="connsiteX78" fmla="*/ 165145 w 206108"/>
                <a:gd name="connsiteY78" fmla="*/ 130182 h 214260"/>
                <a:gd name="connsiteX79" fmla="*/ 162955 w 206108"/>
                <a:gd name="connsiteY79" fmla="*/ 130549 h 214260"/>
                <a:gd name="connsiteX80" fmla="*/ 161069 w 206108"/>
                <a:gd name="connsiteY80" fmla="*/ 131512 h 214260"/>
                <a:gd name="connsiteX81" fmla="*/ 159481 w 206108"/>
                <a:gd name="connsiteY81" fmla="*/ 133076 h 214260"/>
                <a:gd name="connsiteX82" fmla="*/ 158268 w 206108"/>
                <a:gd name="connsiteY82" fmla="*/ 133875 h 214260"/>
                <a:gd name="connsiteX83" fmla="*/ 157407 w 206108"/>
                <a:gd name="connsiteY83" fmla="*/ 133898 h 214260"/>
                <a:gd name="connsiteX84" fmla="*/ 156070 w 206108"/>
                <a:gd name="connsiteY84" fmla="*/ 135173 h 214260"/>
                <a:gd name="connsiteX85" fmla="*/ 153903 w 206108"/>
                <a:gd name="connsiteY85" fmla="*/ 138193 h 214260"/>
                <a:gd name="connsiteX86" fmla="*/ 153543 w 206108"/>
                <a:gd name="connsiteY86" fmla="*/ 139593 h 214260"/>
                <a:gd name="connsiteX87" fmla="*/ 150570 w 206108"/>
                <a:gd name="connsiteY87" fmla="*/ 151000 h 214260"/>
                <a:gd name="connsiteX88" fmla="*/ 148943 w 206108"/>
                <a:gd name="connsiteY88" fmla="*/ 152354 h 214260"/>
                <a:gd name="connsiteX89" fmla="*/ 145798 w 206108"/>
                <a:gd name="connsiteY89" fmla="*/ 154708 h 214260"/>
                <a:gd name="connsiteX90" fmla="*/ 143247 w 206108"/>
                <a:gd name="connsiteY90" fmla="*/ 157533 h 214260"/>
                <a:gd name="connsiteX91" fmla="*/ 142152 w 206108"/>
                <a:gd name="connsiteY91" fmla="*/ 159199 h 214260"/>
                <a:gd name="connsiteX92" fmla="*/ 140955 w 206108"/>
                <a:gd name="connsiteY92" fmla="*/ 159942 h 214260"/>
                <a:gd name="connsiteX93" fmla="*/ 135103 w 206108"/>
                <a:gd name="connsiteY93" fmla="*/ 161334 h 214260"/>
                <a:gd name="connsiteX94" fmla="*/ 132936 w 206108"/>
                <a:gd name="connsiteY94" fmla="*/ 162078 h 214260"/>
                <a:gd name="connsiteX95" fmla="*/ 130300 w 206108"/>
                <a:gd name="connsiteY95" fmla="*/ 163158 h 214260"/>
                <a:gd name="connsiteX96" fmla="*/ 129642 w 206108"/>
                <a:gd name="connsiteY96" fmla="*/ 164128 h 214260"/>
                <a:gd name="connsiteX97" fmla="*/ 128993 w 206108"/>
                <a:gd name="connsiteY97" fmla="*/ 167680 h 214260"/>
                <a:gd name="connsiteX98" fmla="*/ 127178 w 206108"/>
                <a:gd name="connsiteY98" fmla="*/ 172765 h 214260"/>
                <a:gd name="connsiteX99" fmla="*/ 125707 w 206108"/>
                <a:gd name="connsiteY99" fmla="*/ 176528 h 214260"/>
                <a:gd name="connsiteX100" fmla="*/ 124753 w 206108"/>
                <a:gd name="connsiteY100" fmla="*/ 179806 h 214260"/>
                <a:gd name="connsiteX101" fmla="*/ 123094 w 206108"/>
                <a:gd name="connsiteY101" fmla="*/ 183882 h 214260"/>
                <a:gd name="connsiteX102" fmla="*/ 121655 w 206108"/>
                <a:gd name="connsiteY102" fmla="*/ 185251 h 214260"/>
                <a:gd name="connsiteX103" fmla="*/ 120019 w 206108"/>
                <a:gd name="connsiteY103" fmla="*/ 186503 h 214260"/>
                <a:gd name="connsiteX104" fmla="*/ 117876 w 206108"/>
                <a:gd name="connsiteY104" fmla="*/ 187121 h 214260"/>
                <a:gd name="connsiteX105" fmla="*/ 114958 w 206108"/>
                <a:gd name="connsiteY105" fmla="*/ 187512 h 214260"/>
                <a:gd name="connsiteX106" fmla="*/ 112306 w 206108"/>
                <a:gd name="connsiteY106" fmla="*/ 187402 h 214260"/>
                <a:gd name="connsiteX107" fmla="*/ 110256 w 206108"/>
                <a:gd name="connsiteY107" fmla="*/ 187457 h 214260"/>
                <a:gd name="connsiteX108" fmla="*/ 107408 w 206108"/>
                <a:gd name="connsiteY108" fmla="*/ 188897 h 214260"/>
                <a:gd name="connsiteX109" fmla="*/ 104748 w 206108"/>
                <a:gd name="connsiteY109" fmla="*/ 188998 h 214260"/>
                <a:gd name="connsiteX110" fmla="*/ 100523 w 206108"/>
                <a:gd name="connsiteY110" fmla="*/ 188161 h 214260"/>
                <a:gd name="connsiteX111" fmla="*/ 97105 w 206108"/>
                <a:gd name="connsiteY111" fmla="*/ 187356 h 214260"/>
                <a:gd name="connsiteX112" fmla="*/ 95579 w 206108"/>
                <a:gd name="connsiteY112" fmla="*/ 187191 h 214260"/>
                <a:gd name="connsiteX113" fmla="*/ 92559 w 206108"/>
                <a:gd name="connsiteY113" fmla="*/ 184524 h 214260"/>
                <a:gd name="connsiteX114" fmla="*/ 90619 w 206108"/>
                <a:gd name="connsiteY114" fmla="*/ 184570 h 214260"/>
                <a:gd name="connsiteX115" fmla="*/ 87654 w 206108"/>
                <a:gd name="connsiteY115" fmla="*/ 184359 h 214260"/>
                <a:gd name="connsiteX116" fmla="*/ 85988 w 206108"/>
                <a:gd name="connsiteY116" fmla="*/ 183749 h 214260"/>
                <a:gd name="connsiteX117" fmla="*/ 84446 w 206108"/>
                <a:gd name="connsiteY117" fmla="*/ 182388 h 214260"/>
                <a:gd name="connsiteX118" fmla="*/ 81090 w 206108"/>
                <a:gd name="connsiteY118" fmla="*/ 179712 h 214260"/>
                <a:gd name="connsiteX119" fmla="*/ 77812 w 206108"/>
                <a:gd name="connsiteY119" fmla="*/ 177545 h 214260"/>
                <a:gd name="connsiteX120" fmla="*/ 74909 w 206108"/>
                <a:gd name="connsiteY120" fmla="*/ 176262 h 214260"/>
                <a:gd name="connsiteX121" fmla="*/ 72203 w 206108"/>
                <a:gd name="connsiteY121" fmla="*/ 175667 h 214260"/>
                <a:gd name="connsiteX122" fmla="*/ 69629 w 206108"/>
                <a:gd name="connsiteY122" fmla="*/ 176199 h 214260"/>
                <a:gd name="connsiteX123" fmla="*/ 67626 w 206108"/>
                <a:gd name="connsiteY123" fmla="*/ 176770 h 214260"/>
                <a:gd name="connsiteX124" fmla="*/ 66852 w 206108"/>
                <a:gd name="connsiteY124" fmla="*/ 177052 h 214260"/>
                <a:gd name="connsiteX125" fmla="*/ 65294 w 206108"/>
                <a:gd name="connsiteY125" fmla="*/ 178171 h 214260"/>
                <a:gd name="connsiteX126" fmla="*/ 63706 w 206108"/>
                <a:gd name="connsiteY126" fmla="*/ 180291 h 214260"/>
                <a:gd name="connsiteX127" fmla="*/ 62384 w 206108"/>
                <a:gd name="connsiteY127" fmla="*/ 183608 h 214260"/>
                <a:gd name="connsiteX128" fmla="*/ 61884 w 206108"/>
                <a:gd name="connsiteY128" fmla="*/ 185642 h 214260"/>
                <a:gd name="connsiteX129" fmla="*/ 60413 w 206108"/>
                <a:gd name="connsiteY129" fmla="*/ 189969 h 214260"/>
                <a:gd name="connsiteX130" fmla="*/ 58465 w 206108"/>
                <a:gd name="connsiteY130" fmla="*/ 195163 h 214260"/>
                <a:gd name="connsiteX131" fmla="*/ 57534 w 206108"/>
                <a:gd name="connsiteY131" fmla="*/ 196657 h 214260"/>
                <a:gd name="connsiteX132" fmla="*/ 56454 w 206108"/>
                <a:gd name="connsiteY132" fmla="*/ 197769 h 214260"/>
                <a:gd name="connsiteX133" fmla="*/ 54749 w 206108"/>
                <a:gd name="connsiteY133" fmla="*/ 198754 h 214260"/>
                <a:gd name="connsiteX134" fmla="*/ 49186 w 206108"/>
                <a:gd name="connsiteY134" fmla="*/ 202893 h 214260"/>
                <a:gd name="connsiteX135" fmla="*/ 46401 w 206108"/>
                <a:gd name="connsiteY135" fmla="*/ 207564 h 214260"/>
                <a:gd name="connsiteX136" fmla="*/ 44649 w 206108"/>
                <a:gd name="connsiteY136" fmla="*/ 208925 h 214260"/>
                <a:gd name="connsiteX137" fmla="*/ 42536 w 206108"/>
                <a:gd name="connsiteY137" fmla="*/ 209558 h 214260"/>
                <a:gd name="connsiteX138" fmla="*/ 40745 w 206108"/>
                <a:gd name="connsiteY138" fmla="*/ 209957 h 214260"/>
                <a:gd name="connsiteX139" fmla="*/ 39759 w 206108"/>
                <a:gd name="connsiteY139" fmla="*/ 210740 h 214260"/>
                <a:gd name="connsiteX140" fmla="*/ 38656 w 206108"/>
                <a:gd name="connsiteY140" fmla="*/ 213102 h 214260"/>
                <a:gd name="connsiteX141" fmla="*/ 37701 w 206108"/>
                <a:gd name="connsiteY141" fmla="*/ 213940 h 214260"/>
                <a:gd name="connsiteX142" fmla="*/ 36645 w 206108"/>
                <a:gd name="connsiteY142" fmla="*/ 214260 h 214260"/>
                <a:gd name="connsiteX143" fmla="*/ 33461 w 206108"/>
                <a:gd name="connsiteY143" fmla="*/ 213978 h 214260"/>
                <a:gd name="connsiteX144" fmla="*/ 32444 w 206108"/>
                <a:gd name="connsiteY144" fmla="*/ 213736 h 214260"/>
                <a:gd name="connsiteX145" fmla="*/ 24010 w 206108"/>
                <a:gd name="connsiteY145" fmla="*/ 214198 h 214260"/>
                <a:gd name="connsiteX146" fmla="*/ 21437 w 206108"/>
                <a:gd name="connsiteY146" fmla="*/ 213455 h 214260"/>
                <a:gd name="connsiteX147" fmla="*/ 19613 w 206108"/>
                <a:gd name="connsiteY147" fmla="*/ 213149 h 214260"/>
                <a:gd name="connsiteX148" fmla="*/ 16742 w 206108"/>
                <a:gd name="connsiteY148" fmla="*/ 214135 h 214260"/>
                <a:gd name="connsiteX149" fmla="*/ 15538 w 206108"/>
                <a:gd name="connsiteY149" fmla="*/ 213486 h 214260"/>
                <a:gd name="connsiteX150" fmla="*/ 14575 w 206108"/>
                <a:gd name="connsiteY150" fmla="*/ 211522 h 214260"/>
                <a:gd name="connsiteX151" fmla="*/ 14106 w 206108"/>
                <a:gd name="connsiteY151" fmla="*/ 207579 h 214260"/>
                <a:gd name="connsiteX152" fmla="*/ 14254 w 206108"/>
                <a:gd name="connsiteY152" fmla="*/ 204231 h 214260"/>
                <a:gd name="connsiteX153" fmla="*/ 15819 w 206108"/>
                <a:gd name="connsiteY153" fmla="*/ 201704 h 214260"/>
                <a:gd name="connsiteX154" fmla="*/ 17118 w 206108"/>
                <a:gd name="connsiteY154" fmla="*/ 199857 h 214260"/>
                <a:gd name="connsiteX155" fmla="*/ 18393 w 206108"/>
                <a:gd name="connsiteY155" fmla="*/ 197440 h 214260"/>
                <a:gd name="connsiteX156" fmla="*/ 18557 w 206108"/>
                <a:gd name="connsiteY156" fmla="*/ 196360 h 214260"/>
                <a:gd name="connsiteX157" fmla="*/ 18299 w 206108"/>
                <a:gd name="connsiteY157" fmla="*/ 195390 h 214260"/>
                <a:gd name="connsiteX158" fmla="*/ 18049 w 206108"/>
                <a:gd name="connsiteY158" fmla="*/ 193411 h 214260"/>
                <a:gd name="connsiteX159" fmla="*/ 17908 w 206108"/>
                <a:gd name="connsiteY159" fmla="*/ 191377 h 214260"/>
                <a:gd name="connsiteX160" fmla="*/ 16101 w 206108"/>
                <a:gd name="connsiteY160" fmla="*/ 186949 h 214260"/>
                <a:gd name="connsiteX161" fmla="*/ 13879 w 206108"/>
                <a:gd name="connsiteY161" fmla="*/ 181089 h 214260"/>
                <a:gd name="connsiteX162" fmla="*/ 10883 w 206108"/>
                <a:gd name="connsiteY162" fmla="*/ 174572 h 214260"/>
                <a:gd name="connsiteX163" fmla="*/ 9952 w 206108"/>
                <a:gd name="connsiteY163" fmla="*/ 172780 h 214260"/>
                <a:gd name="connsiteX164" fmla="*/ 8074 w 206108"/>
                <a:gd name="connsiteY164" fmla="*/ 169956 h 214260"/>
                <a:gd name="connsiteX165" fmla="*/ 1127 w 206108"/>
                <a:gd name="connsiteY165" fmla="*/ 164589 h 214260"/>
                <a:gd name="connsiteX166" fmla="*/ 63 w 206108"/>
                <a:gd name="connsiteY166" fmla="*/ 163862 h 214260"/>
                <a:gd name="connsiteX167" fmla="*/ 63 w 206108"/>
                <a:gd name="connsiteY167" fmla="*/ 163267 h 214260"/>
                <a:gd name="connsiteX168" fmla="*/ 63 w 206108"/>
                <a:gd name="connsiteY168" fmla="*/ 158072 h 214260"/>
                <a:gd name="connsiteX169" fmla="*/ 55 w 206108"/>
                <a:gd name="connsiteY169" fmla="*/ 151203 h 214260"/>
                <a:gd name="connsiteX170" fmla="*/ 47 w 206108"/>
                <a:gd name="connsiteY170" fmla="*/ 144342 h 214260"/>
                <a:gd name="connsiteX171" fmla="*/ 39 w 206108"/>
                <a:gd name="connsiteY171" fmla="*/ 137505 h 214260"/>
                <a:gd name="connsiteX172" fmla="*/ 32 w 206108"/>
                <a:gd name="connsiteY172" fmla="*/ 130675 h 214260"/>
                <a:gd name="connsiteX173" fmla="*/ 24 w 206108"/>
                <a:gd name="connsiteY173" fmla="*/ 123869 h 214260"/>
                <a:gd name="connsiteX174" fmla="*/ 16 w 206108"/>
                <a:gd name="connsiteY174" fmla="*/ 117070 h 214260"/>
                <a:gd name="connsiteX175" fmla="*/ 16 w 206108"/>
                <a:gd name="connsiteY175" fmla="*/ 110287 h 214260"/>
                <a:gd name="connsiteX176" fmla="*/ 8 w 206108"/>
                <a:gd name="connsiteY176" fmla="*/ 103520 h 214260"/>
                <a:gd name="connsiteX177" fmla="*/ 0 w 206108"/>
                <a:gd name="connsiteY177" fmla="*/ 97808 h 214260"/>
                <a:gd name="connsiteX178" fmla="*/ 5007 w 206108"/>
                <a:gd name="connsiteY178" fmla="*/ 97808 h 214260"/>
                <a:gd name="connsiteX179" fmla="*/ 11196 w 206108"/>
                <a:gd name="connsiteY179" fmla="*/ 97808 h 214260"/>
                <a:gd name="connsiteX180" fmla="*/ 18557 w 206108"/>
                <a:gd name="connsiteY180" fmla="*/ 97808 h 214260"/>
                <a:gd name="connsiteX181" fmla="*/ 21812 w 206108"/>
                <a:gd name="connsiteY181" fmla="*/ 97808 h 214260"/>
                <a:gd name="connsiteX182" fmla="*/ 22000 w 206108"/>
                <a:gd name="connsiteY182" fmla="*/ 96909 h 214260"/>
                <a:gd name="connsiteX183" fmla="*/ 22000 w 206108"/>
                <a:gd name="connsiteY183" fmla="*/ 92723 h 214260"/>
                <a:gd name="connsiteX184" fmla="*/ 21984 w 206108"/>
                <a:gd name="connsiteY184" fmla="*/ 83147 h 214260"/>
                <a:gd name="connsiteX185" fmla="*/ 21969 w 206108"/>
                <a:gd name="connsiteY185" fmla="*/ 73595 h 214260"/>
                <a:gd name="connsiteX186" fmla="*/ 21953 w 206108"/>
                <a:gd name="connsiteY186" fmla="*/ 64074 h 214260"/>
                <a:gd name="connsiteX187" fmla="*/ 21945 w 206108"/>
                <a:gd name="connsiteY187" fmla="*/ 54576 h 214260"/>
                <a:gd name="connsiteX188" fmla="*/ 21929 w 206108"/>
                <a:gd name="connsiteY188" fmla="*/ 45110 h 214260"/>
                <a:gd name="connsiteX189" fmla="*/ 21914 w 206108"/>
                <a:gd name="connsiteY189" fmla="*/ 35659 h 214260"/>
                <a:gd name="connsiteX190" fmla="*/ 21898 w 206108"/>
                <a:gd name="connsiteY190" fmla="*/ 26240 h 214260"/>
                <a:gd name="connsiteX191" fmla="*/ 21890 w 206108"/>
                <a:gd name="connsiteY191" fmla="*/ 16828 h 214260"/>
                <a:gd name="connsiteX192" fmla="*/ 21882 w 206108"/>
                <a:gd name="connsiteY192" fmla="*/ 12196 h 214260"/>
                <a:gd name="connsiteX193" fmla="*/ 27562 w 206108"/>
                <a:gd name="connsiteY193" fmla="*/ 11915 h 214260"/>
                <a:gd name="connsiteX194" fmla="*/ 34079 w 206108"/>
                <a:gd name="connsiteY194" fmla="*/ 10968 h 214260"/>
                <a:gd name="connsiteX195" fmla="*/ 44656 w 206108"/>
                <a:gd name="connsiteY195" fmla="*/ 9435 h 214260"/>
                <a:gd name="connsiteX196" fmla="*/ 54506 w 206108"/>
                <a:gd name="connsiteY196" fmla="*/ 7526 h 214260"/>
                <a:gd name="connsiteX197" fmla="*/ 60937 w 206108"/>
                <a:gd name="connsiteY197" fmla="*/ 6415 h 214260"/>
                <a:gd name="connsiteX198" fmla="*/ 68557 w 206108"/>
                <a:gd name="connsiteY198" fmla="*/ 5093 h 214260"/>
                <a:gd name="connsiteX199" fmla="*/ 71178 w 206108"/>
                <a:gd name="connsiteY199" fmla="*/ 4866 h 214260"/>
                <a:gd name="connsiteX200" fmla="*/ 71890 w 206108"/>
                <a:gd name="connsiteY200" fmla="*/ 5046 h 214260"/>
                <a:gd name="connsiteX201" fmla="*/ 72923 w 206108"/>
                <a:gd name="connsiteY201" fmla="*/ 5500 h 214260"/>
                <a:gd name="connsiteX202" fmla="*/ 76459 w 206108"/>
                <a:gd name="connsiteY202" fmla="*/ 10178 h 214260"/>
                <a:gd name="connsiteX203" fmla="*/ 78665 w 206108"/>
                <a:gd name="connsiteY203" fmla="*/ 13745 h 214260"/>
                <a:gd name="connsiteX204" fmla="*/ 79111 w 206108"/>
                <a:gd name="connsiteY204" fmla="*/ 15279 h 214260"/>
                <a:gd name="connsiteX205" fmla="*/ 79533 w 206108"/>
                <a:gd name="connsiteY205" fmla="*/ 15443 h 214260"/>
                <a:gd name="connsiteX206" fmla="*/ 80574 w 206108"/>
                <a:gd name="connsiteY206" fmla="*/ 15193 h 214260"/>
                <a:gd name="connsiteX207" fmla="*/ 81747 w 206108"/>
                <a:gd name="connsiteY207" fmla="*/ 14622 h 214260"/>
                <a:gd name="connsiteX208" fmla="*/ 85338 w 206108"/>
                <a:gd name="connsiteY208" fmla="*/ 11062 h 214260"/>
                <a:gd name="connsiteX209" fmla="*/ 86089 w 206108"/>
                <a:gd name="connsiteY209" fmla="*/ 10131 h 214260"/>
                <a:gd name="connsiteX210" fmla="*/ 88381 w 206108"/>
                <a:gd name="connsiteY210" fmla="*/ 8410 h 214260"/>
                <a:gd name="connsiteX211" fmla="*/ 91159 w 206108"/>
                <a:gd name="connsiteY211" fmla="*/ 6650 h 214260"/>
                <a:gd name="connsiteX212" fmla="*/ 93678 w 206108"/>
                <a:gd name="connsiteY212" fmla="*/ 5406 h 214260"/>
                <a:gd name="connsiteX213" fmla="*/ 96205 w 206108"/>
                <a:gd name="connsiteY213" fmla="*/ 4373 h 214260"/>
                <a:gd name="connsiteX214" fmla="*/ 97371 w 206108"/>
                <a:gd name="connsiteY214" fmla="*/ 4631 h 214260"/>
                <a:gd name="connsiteX215" fmla="*/ 98747 w 206108"/>
                <a:gd name="connsiteY215" fmla="*/ 5523 h 214260"/>
                <a:gd name="connsiteX216" fmla="*/ 99968 w 206108"/>
                <a:gd name="connsiteY216" fmla="*/ 6079 h 214260"/>
                <a:gd name="connsiteX217" fmla="*/ 105710 w 206108"/>
                <a:gd name="connsiteY217" fmla="*/ 1768 h 214260"/>
                <a:gd name="connsiteX218" fmla="*/ 108277 w 206108"/>
                <a:gd name="connsiteY218" fmla="*/ 775 h 214260"/>
                <a:gd name="connsiteX219" fmla="*/ 115020 w 206108"/>
                <a:gd name="connsiteY219" fmla="*/ 0 h 21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206108" h="214260">
                  <a:moveTo>
                    <a:pt x="115959" y="141"/>
                  </a:moveTo>
                  <a:lnTo>
                    <a:pt x="115529" y="1275"/>
                  </a:lnTo>
                  <a:lnTo>
                    <a:pt x="115192" y="2926"/>
                  </a:lnTo>
                  <a:lnTo>
                    <a:pt x="115599" y="4162"/>
                  </a:lnTo>
                  <a:lnTo>
                    <a:pt x="116475" y="5820"/>
                  </a:lnTo>
                  <a:lnTo>
                    <a:pt x="117743" y="7268"/>
                  </a:lnTo>
                  <a:lnTo>
                    <a:pt x="118713" y="8129"/>
                  </a:lnTo>
                  <a:lnTo>
                    <a:pt x="119863" y="10264"/>
                  </a:lnTo>
                  <a:lnTo>
                    <a:pt x="121021" y="12940"/>
                  </a:lnTo>
                  <a:lnTo>
                    <a:pt x="122539" y="15021"/>
                  </a:lnTo>
                  <a:lnTo>
                    <a:pt x="126990" y="19793"/>
                  </a:lnTo>
                  <a:lnTo>
                    <a:pt x="127483" y="21506"/>
                  </a:lnTo>
                  <a:lnTo>
                    <a:pt x="128101" y="23204"/>
                  </a:lnTo>
                  <a:lnTo>
                    <a:pt x="130902" y="26467"/>
                  </a:lnTo>
                  <a:lnTo>
                    <a:pt x="131340" y="27554"/>
                  </a:lnTo>
                  <a:lnTo>
                    <a:pt x="131152" y="29768"/>
                  </a:lnTo>
                  <a:lnTo>
                    <a:pt x="134031" y="36434"/>
                  </a:lnTo>
                  <a:lnTo>
                    <a:pt x="135925" y="40330"/>
                  </a:lnTo>
                  <a:lnTo>
                    <a:pt x="137528" y="41049"/>
                  </a:lnTo>
                  <a:lnTo>
                    <a:pt x="142653" y="45203"/>
                  </a:lnTo>
                  <a:lnTo>
                    <a:pt x="147128" y="48552"/>
                  </a:lnTo>
                  <a:lnTo>
                    <a:pt x="152362" y="50813"/>
                  </a:lnTo>
                  <a:lnTo>
                    <a:pt x="156203" y="52300"/>
                  </a:lnTo>
                  <a:lnTo>
                    <a:pt x="158104" y="53387"/>
                  </a:lnTo>
                  <a:lnTo>
                    <a:pt x="159059" y="54427"/>
                  </a:lnTo>
                  <a:lnTo>
                    <a:pt x="159825" y="56430"/>
                  </a:lnTo>
                  <a:lnTo>
                    <a:pt x="160224" y="59920"/>
                  </a:lnTo>
                  <a:lnTo>
                    <a:pt x="160357" y="62173"/>
                  </a:lnTo>
                  <a:lnTo>
                    <a:pt x="164488" y="62087"/>
                  </a:lnTo>
                  <a:lnTo>
                    <a:pt x="167907" y="62290"/>
                  </a:lnTo>
                  <a:lnTo>
                    <a:pt x="169104" y="62744"/>
                  </a:lnTo>
                  <a:lnTo>
                    <a:pt x="169549" y="63385"/>
                  </a:lnTo>
                  <a:lnTo>
                    <a:pt x="169448" y="64872"/>
                  </a:lnTo>
                  <a:lnTo>
                    <a:pt x="169495" y="67094"/>
                  </a:lnTo>
                  <a:lnTo>
                    <a:pt x="169651" y="68885"/>
                  </a:lnTo>
                  <a:lnTo>
                    <a:pt x="169299" y="70794"/>
                  </a:lnTo>
                  <a:lnTo>
                    <a:pt x="169057" y="73047"/>
                  </a:lnTo>
                  <a:lnTo>
                    <a:pt x="168892" y="75848"/>
                  </a:lnTo>
                  <a:lnTo>
                    <a:pt x="169417" y="76936"/>
                  </a:lnTo>
                  <a:lnTo>
                    <a:pt x="172726" y="80464"/>
                  </a:lnTo>
                  <a:lnTo>
                    <a:pt x="174111" y="82748"/>
                  </a:lnTo>
                  <a:lnTo>
                    <a:pt x="175589" y="86214"/>
                  </a:lnTo>
                  <a:lnTo>
                    <a:pt x="176450" y="87325"/>
                  </a:lnTo>
                  <a:lnTo>
                    <a:pt x="177146" y="87771"/>
                  </a:lnTo>
                  <a:lnTo>
                    <a:pt x="180135" y="88146"/>
                  </a:lnTo>
                  <a:lnTo>
                    <a:pt x="187825" y="89602"/>
                  </a:lnTo>
                  <a:lnTo>
                    <a:pt x="192566" y="90932"/>
                  </a:lnTo>
                  <a:lnTo>
                    <a:pt x="196329" y="92301"/>
                  </a:lnTo>
                  <a:lnTo>
                    <a:pt x="197902" y="92661"/>
                  </a:lnTo>
                  <a:lnTo>
                    <a:pt x="198661" y="93028"/>
                  </a:lnTo>
                  <a:lnTo>
                    <a:pt x="198919" y="93365"/>
                  </a:lnTo>
                  <a:lnTo>
                    <a:pt x="198449" y="96385"/>
                  </a:lnTo>
                  <a:lnTo>
                    <a:pt x="198614" y="97363"/>
                  </a:lnTo>
                  <a:lnTo>
                    <a:pt x="199036" y="98239"/>
                  </a:lnTo>
                  <a:lnTo>
                    <a:pt x="199678" y="98927"/>
                  </a:lnTo>
                  <a:lnTo>
                    <a:pt x="200452" y="99350"/>
                  </a:lnTo>
                  <a:lnTo>
                    <a:pt x="203308" y="99678"/>
                  </a:lnTo>
                  <a:lnTo>
                    <a:pt x="205029" y="101517"/>
                  </a:lnTo>
                  <a:lnTo>
                    <a:pt x="206109" y="102369"/>
                  </a:lnTo>
                  <a:lnTo>
                    <a:pt x="200953" y="102831"/>
                  </a:lnTo>
                  <a:lnTo>
                    <a:pt x="198395" y="104364"/>
                  </a:lnTo>
                  <a:lnTo>
                    <a:pt x="196916" y="107118"/>
                  </a:lnTo>
                  <a:lnTo>
                    <a:pt x="194585" y="109145"/>
                  </a:lnTo>
                  <a:lnTo>
                    <a:pt x="191416" y="110435"/>
                  </a:lnTo>
                  <a:lnTo>
                    <a:pt x="188068" y="111320"/>
                  </a:lnTo>
                  <a:lnTo>
                    <a:pt x="184532" y="111804"/>
                  </a:lnTo>
                  <a:lnTo>
                    <a:pt x="180761" y="114175"/>
                  </a:lnTo>
                  <a:lnTo>
                    <a:pt x="176763" y="118439"/>
                  </a:lnTo>
                  <a:lnTo>
                    <a:pt x="174721" y="121122"/>
                  </a:lnTo>
                  <a:lnTo>
                    <a:pt x="174635" y="122233"/>
                  </a:lnTo>
                  <a:lnTo>
                    <a:pt x="173743" y="123188"/>
                  </a:lnTo>
                  <a:lnTo>
                    <a:pt x="172030" y="123994"/>
                  </a:lnTo>
                  <a:lnTo>
                    <a:pt x="171060" y="124972"/>
                  </a:lnTo>
                  <a:lnTo>
                    <a:pt x="170841" y="126106"/>
                  </a:lnTo>
                  <a:lnTo>
                    <a:pt x="169925" y="126646"/>
                  </a:lnTo>
                  <a:lnTo>
                    <a:pt x="168329" y="126599"/>
                  </a:lnTo>
                  <a:lnTo>
                    <a:pt x="167203" y="127436"/>
                  </a:lnTo>
                  <a:lnTo>
                    <a:pt x="166553" y="129141"/>
                  </a:lnTo>
                  <a:lnTo>
                    <a:pt x="165145" y="130182"/>
                  </a:lnTo>
                  <a:lnTo>
                    <a:pt x="162955" y="130549"/>
                  </a:lnTo>
                  <a:lnTo>
                    <a:pt x="161069" y="131512"/>
                  </a:lnTo>
                  <a:lnTo>
                    <a:pt x="159481" y="133076"/>
                  </a:lnTo>
                  <a:lnTo>
                    <a:pt x="158268" y="133875"/>
                  </a:lnTo>
                  <a:lnTo>
                    <a:pt x="157407" y="133898"/>
                  </a:lnTo>
                  <a:lnTo>
                    <a:pt x="156070" y="135173"/>
                  </a:lnTo>
                  <a:lnTo>
                    <a:pt x="153903" y="138193"/>
                  </a:lnTo>
                  <a:lnTo>
                    <a:pt x="153543" y="139593"/>
                  </a:lnTo>
                  <a:lnTo>
                    <a:pt x="150570" y="151000"/>
                  </a:lnTo>
                  <a:lnTo>
                    <a:pt x="148943" y="152354"/>
                  </a:lnTo>
                  <a:lnTo>
                    <a:pt x="145798" y="154708"/>
                  </a:lnTo>
                  <a:lnTo>
                    <a:pt x="143247" y="157533"/>
                  </a:lnTo>
                  <a:lnTo>
                    <a:pt x="142152" y="159199"/>
                  </a:lnTo>
                  <a:lnTo>
                    <a:pt x="140955" y="159942"/>
                  </a:lnTo>
                  <a:lnTo>
                    <a:pt x="135103" y="161334"/>
                  </a:lnTo>
                  <a:lnTo>
                    <a:pt x="132936" y="162078"/>
                  </a:lnTo>
                  <a:lnTo>
                    <a:pt x="130300" y="163158"/>
                  </a:lnTo>
                  <a:lnTo>
                    <a:pt x="129642" y="164128"/>
                  </a:lnTo>
                  <a:lnTo>
                    <a:pt x="128993" y="167680"/>
                  </a:lnTo>
                  <a:lnTo>
                    <a:pt x="127178" y="172765"/>
                  </a:lnTo>
                  <a:lnTo>
                    <a:pt x="125707" y="176528"/>
                  </a:lnTo>
                  <a:lnTo>
                    <a:pt x="124753" y="179806"/>
                  </a:lnTo>
                  <a:lnTo>
                    <a:pt x="123094" y="183882"/>
                  </a:lnTo>
                  <a:lnTo>
                    <a:pt x="121655" y="185251"/>
                  </a:lnTo>
                  <a:lnTo>
                    <a:pt x="120019" y="186503"/>
                  </a:lnTo>
                  <a:lnTo>
                    <a:pt x="117876" y="187121"/>
                  </a:lnTo>
                  <a:lnTo>
                    <a:pt x="114958" y="187512"/>
                  </a:lnTo>
                  <a:lnTo>
                    <a:pt x="112306" y="187402"/>
                  </a:lnTo>
                  <a:lnTo>
                    <a:pt x="110256" y="187457"/>
                  </a:lnTo>
                  <a:lnTo>
                    <a:pt x="107408" y="188897"/>
                  </a:lnTo>
                  <a:lnTo>
                    <a:pt x="104748" y="188998"/>
                  </a:lnTo>
                  <a:lnTo>
                    <a:pt x="100523" y="188161"/>
                  </a:lnTo>
                  <a:lnTo>
                    <a:pt x="97105" y="187356"/>
                  </a:lnTo>
                  <a:lnTo>
                    <a:pt x="95579" y="187191"/>
                  </a:lnTo>
                  <a:lnTo>
                    <a:pt x="92559" y="184524"/>
                  </a:lnTo>
                  <a:lnTo>
                    <a:pt x="90619" y="184570"/>
                  </a:lnTo>
                  <a:lnTo>
                    <a:pt x="87654" y="184359"/>
                  </a:lnTo>
                  <a:lnTo>
                    <a:pt x="85988" y="183749"/>
                  </a:lnTo>
                  <a:lnTo>
                    <a:pt x="84446" y="182388"/>
                  </a:lnTo>
                  <a:lnTo>
                    <a:pt x="81090" y="179712"/>
                  </a:lnTo>
                  <a:lnTo>
                    <a:pt x="77812" y="177545"/>
                  </a:lnTo>
                  <a:lnTo>
                    <a:pt x="74909" y="176262"/>
                  </a:lnTo>
                  <a:lnTo>
                    <a:pt x="72203" y="175667"/>
                  </a:lnTo>
                  <a:lnTo>
                    <a:pt x="69629" y="176199"/>
                  </a:lnTo>
                  <a:lnTo>
                    <a:pt x="67626" y="176770"/>
                  </a:lnTo>
                  <a:lnTo>
                    <a:pt x="66852" y="177052"/>
                  </a:lnTo>
                  <a:lnTo>
                    <a:pt x="65294" y="178171"/>
                  </a:lnTo>
                  <a:lnTo>
                    <a:pt x="63706" y="180291"/>
                  </a:lnTo>
                  <a:lnTo>
                    <a:pt x="62384" y="183608"/>
                  </a:lnTo>
                  <a:lnTo>
                    <a:pt x="61884" y="185642"/>
                  </a:lnTo>
                  <a:lnTo>
                    <a:pt x="60413" y="189969"/>
                  </a:lnTo>
                  <a:lnTo>
                    <a:pt x="58465" y="195163"/>
                  </a:lnTo>
                  <a:lnTo>
                    <a:pt x="57534" y="196657"/>
                  </a:lnTo>
                  <a:lnTo>
                    <a:pt x="56454" y="197769"/>
                  </a:lnTo>
                  <a:lnTo>
                    <a:pt x="54749" y="198754"/>
                  </a:lnTo>
                  <a:lnTo>
                    <a:pt x="49186" y="202893"/>
                  </a:lnTo>
                  <a:lnTo>
                    <a:pt x="46401" y="207564"/>
                  </a:lnTo>
                  <a:lnTo>
                    <a:pt x="44649" y="208925"/>
                  </a:lnTo>
                  <a:lnTo>
                    <a:pt x="42536" y="209558"/>
                  </a:lnTo>
                  <a:lnTo>
                    <a:pt x="40745" y="209957"/>
                  </a:lnTo>
                  <a:lnTo>
                    <a:pt x="39759" y="210740"/>
                  </a:lnTo>
                  <a:lnTo>
                    <a:pt x="38656" y="213102"/>
                  </a:lnTo>
                  <a:lnTo>
                    <a:pt x="37701" y="213940"/>
                  </a:lnTo>
                  <a:lnTo>
                    <a:pt x="36645" y="214260"/>
                  </a:lnTo>
                  <a:lnTo>
                    <a:pt x="33461" y="213978"/>
                  </a:lnTo>
                  <a:lnTo>
                    <a:pt x="32444" y="213736"/>
                  </a:lnTo>
                  <a:lnTo>
                    <a:pt x="24010" y="214198"/>
                  </a:lnTo>
                  <a:lnTo>
                    <a:pt x="21437" y="213455"/>
                  </a:lnTo>
                  <a:lnTo>
                    <a:pt x="19613" y="213149"/>
                  </a:lnTo>
                  <a:lnTo>
                    <a:pt x="16742" y="214135"/>
                  </a:lnTo>
                  <a:lnTo>
                    <a:pt x="15538" y="213486"/>
                  </a:lnTo>
                  <a:lnTo>
                    <a:pt x="14575" y="211522"/>
                  </a:lnTo>
                  <a:lnTo>
                    <a:pt x="14106" y="207579"/>
                  </a:lnTo>
                  <a:lnTo>
                    <a:pt x="14254" y="204231"/>
                  </a:lnTo>
                  <a:lnTo>
                    <a:pt x="15819" y="201704"/>
                  </a:lnTo>
                  <a:lnTo>
                    <a:pt x="17118" y="199857"/>
                  </a:lnTo>
                  <a:lnTo>
                    <a:pt x="18393" y="197440"/>
                  </a:lnTo>
                  <a:lnTo>
                    <a:pt x="18557" y="196360"/>
                  </a:lnTo>
                  <a:lnTo>
                    <a:pt x="18299" y="195390"/>
                  </a:lnTo>
                  <a:lnTo>
                    <a:pt x="18049" y="193411"/>
                  </a:lnTo>
                  <a:lnTo>
                    <a:pt x="17908" y="191377"/>
                  </a:lnTo>
                  <a:lnTo>
                    <a:pt x="16101" y="186949"/>
                  </a:lnTo>
                  <a:lnTo>
                    <a:pt x="13879" y="181089"/>
                  </a:lnTo>
                  <a:lnTo>
                    <a:pt x="10883" y="174572"/>
                  </a:lnTo>
                  <a:lnTo>
                    <a:pt x="9952" y="172780"/>
                  </a:lnTo>
                  <a:lnTo>
                    <a:pt x="8074" y="169956"/>
                  </a:lnTo>
                  <a:lnTo>
                    <a:pt x="1127" y="164589"/>
                  </a:lnTo>
                  <a:lnTo>
                    <a:pt x="63" y="163862"/>
                  </a:lnTo>
                  <a:lnTo>
                    <a:pt x="63" y="163267"/>
                  </a:lnTo>
                  <a:lnTo>
                    <a:pt x="63" y="158072"/>
                  </a:lnTo>
                  <a:lnTo>
                    <a:pt x="55" y="151203"/>
                  </a:lnTo>
                  <a:lnTo>
                    <a:pt x="47" y="144342"/>
                  </a:lnTo>
                  <a:lnTo>
                    <a:pt x="39" y="137505"/>
                  </a:lnTo>
                  <a:lnTo>
                    <a:pt x="32" y="130675"/>
                  </a:lnTo>
                  <a:lnTo>
                    <a:pt x="24" y="123869"/>
                  </a:lnTo>
                  <a:lnTo>
                    <a:pt x="16" y="117070"/>
                  </a:lnTo>
                  <a:lnTo>
                    <a:pt x="16" y="110287"/>
                  </a:lnTo>
                  <a:lnTo>
                    <a:pt x="8" y="103520"/>
                  </a:lnTo>
                  <a:lnTo>
                    <a:pt x="0" y="97808"/>
                  </a:lnTo>
                  <a:lnTo>
                    <a:pt x="5007" y="97808"/>
                  </a:lnTo>
                  <a:lnTo>
                    <a:pt x="11196" y="97808"/>
                  </a:lnTo>
                  <a:lnTo>
                    <a:pt x="18557" y="97808"/>
                  </a:lnTo>
                  <a:lnTo>
                    <a:pt x="21812" y="97808"/>
                  </a:lnTo>
                  <a:lnTo>
                    <a:pt x="22000" y="96909"/>
                  </a:lnTo>
                  <a:lnTo>
                    <a:pt x="22000" y="92723"/>
                  </a:lnTo>
                  <a:lnTo>
                    <a:pt x="21984" y="83147"/>
                  </a:lnTo>
                  <a:lnTo>
                    <a:pt x="21969" y="73595"/>
                  </a:lnTo>
                  <a:lnTo>
                    <a:pt x="21953" y="64074"/>
                  </a:lnTo>
                  <a:lnTo>
                    <a:pt x="21945" y="54576"/>
                  </a:lnTo>
                  <a:lnTo>
                    <a:pt x="21929" y="45110"/>
                  </a:lnTo>
                  <a:lnTo>
                    <a:pt x="21914" y="35659"/>
                  </a:lnTo>
                  <a:lnTo>
                    <a:pt x="21898" y="26240"/>
                  </a:lnTo>
                  <a:lnTo>
                    <a:pt x="21890" y="16828"/>
                  </a:lnTo>
                  <a:lnTo>
                    <a:pt x="21882" y="12196"/>
                  </a:lnTo>
                  <a:lnTo>
                    <a:pt x="27562" y="11915"/>
                  </a:lnTo>
                  <a:lnTo>
                    <a:pt x="34079" y="10968"/>
                  </a:lnTo>
                  <a:lnTo>
                    <a:pt x="44656" y="9435"/>
                  </a:lnTo>
                  <a:lnTo>
                    <a:pt x="54506" y="7526"/>
                  </a:lnTo>
                  <a:lnTo>
                    <a:pt x="60937" y="6415"/>
                  </a:lnTo>
                  <a:lnTo>
                    <a:pt x="68557" y="5093"/>
                  </a:lnTo>
                  <a:lnTo>
                    <a:pt x="71178" y="4866"/>
                  </a:lnTo>
                  <a:lnTo>
                    <a:pt x="71890" y="5046"/>
                  </a:lnTo>
                  <a:lnTo>
                    <a:pt x="72923" y="5500"/>
                  </a:lnTo>
                  <a:lnTo>
                    <a:pt x="76459" y="10178"/>
                  </a:lnTo>
                  <a:lnTo>
                    <a:pt x="78665" y="13745"/>
                  </a:lnTo>
                  <a:lnTo>
                    <a:pt x="79111" y="15279"/>
                  </a:lnTo>
                  <a:lnTo>
                    <a:pt x="79533" y="15443"/>
                  </a:lnTo>
                  <a:lnTo>
                    <a:pt x="80574" y="15193"/>
                  </a:lnTo>
                  <a:lnTo>
                    <a:pt x="81747" y="14622"/>
                  </a:lnTo>
                  <a:lnTo>
                    <a:pt x="85338" y="11062"/>
                  </a:lnTo>
                  <a:lnTo>
                    <a:pt x="86089" y="10131"/>
                  </a:lnTo>
                  <a:lnTo>
                    <a:pt x="88381" y="8410"/>
                  </a:lnTo>
                  <a:lnTo>
                    <a:pt x="91159" y="6650"/>
                  </a:lnTo>
                  <a:lnTo>
                    <a:pt x="93678" y="5406"/>
                  </a:lnTo>
                  <a:lnTo>
                    <a:pt x="96205" y="4373"/>
                  </a:lnTo>
                  <a:lnTo>
                    <a:pt x="97371" y="4631"/>
                  </a:lnTo>
                  <a:lnTo>
                    <a:pt x="98747" y="5523"/>
                  </a:lnTo>
                  <a:lnTo>
                    <a:pt x="99968" y="6079"/>
                  </a:lnTo>
                  <a:lnTo>
                    <a:pt x="105710" y="1768"/>
                  </a:lnTo>
                  <a:lnTo>
                    <a:pt x="108277" y="775"/>
                  </a:lnTo>
                  <a:lnTo>
                    <a:pt x="115020"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8" name="Freeform: Shape 607">
              <a:extLst>
                <a:ext uri="{FF2B5EF4-FFF2-40B4-BE49-F238E27FC236}">
                  <a16:creationId xmlns:a16="http://schemas.microsoft.com/office/drawing/2014/main" id="{37FE7C53-B051-8561-3BDF-C4309727146E}"/>
                </a:ext>
              </a:extLst>
            </p:cNvPr>
            <p:cNvSpPr>
              <a:spLocks/>
            </p:cNvSpPr>
            <p:nvPr/>
          </p:nvSpPr>
          <p:spPr>
            <a:xfrm>
              <a:off x="7759741" y="3159094"/>
              <a:ext cx="209355" cy="180877"/>
            </a:xfrm>
            <a:custGeom>
              <a:avLst/>
              <a:gdLst>
                <a:gd name="connsiteX0" fmla="*/ 109184 w 209355"/>
                <a:gd name="connsiteY0" fmla="*/ 117 h 180877"/>
                <a:gd name="connsiteX1" fmla="*/ 112181 w 209355"/>
                <a:gd name="connsiteY1" fmla="*/ 3536 h 180877"/>
                <a:gd name="connsiteX2" fmla="*/ 112884 w 209355"/>
                <a:gd name="connsiteY2" fmla="*/ 3669 h 180877"/>
                <a:gd name="connsiteX3" fmla="*/ 114551 w 209355"/>
                <a:gd name="connsiteY3" fmla="*/ 2324 h 180877"/>
                <a:gd name="connsiteX4" fmla="*/ 114879 w 209355"/>
                <a:gd name="connsiteY4" fmla="*/ 2237 h 180877"/>
                <a:gd name="connsiteX5" fmla="*/ 118322 w 209355"/>
                <a:gd name="connsiteY5" fmla="*/ 2120 h 180877"/>
                <a:gd name="connsiteX6" fmla="*/ 119918 w 209355"/>
                <a:gd name="connsiteY6" fmla="*/ 3309 h 180877"/>
                <a:gd name="connsiteX7" fmla="*/ 121107 w 209355"/>
                <a:gd name="connsiteY7" fmla="*/ 5625 h 180877"/>
                <a:gd name="connsiteX8" fmla="*/ 122202 w 209355"/>
                <a:gd name="connsiteY8" fmla="*/ 7471 h 180877"/>
                <a:gd name="connsiteX9" fmla="*/ 123391 w 209355"/>
                <a:gd name="connsiteY9" fmla="*/ 7972 h 180877"/>
                <a:gd name="connsiteX10" fmla="*/ 126740 w 209355"/>
                <a:gd name="connsiteY10" fmla="*/ 5648 h 180877"/>
                <a:gd name="connsiteX11" fmla="*/ 128594 w 209355"/>
                <a:gd name="connsiteY11" fmla="*/ 4874 h 180877"/>
                <a:gd name="connsiteX12" fmla="*/ 129814 w 209355"/>
                <a:gd name="connsiteY12" fmla="*/ 4898 h 180877"/>
                <a:gd name="connsiteX13" fmla="*/ 134110 w 209355"/>
                <a:gd name="connsiteY13" fmla="*/ 6986 h 180877"/>
                <a:gd name="connsiteX14" fmla="*/ 136128 w 209355"/>
                <a:gd name="connsiteY14" fmla="*/ 8129 h 180877"/>
                <a:gd name="connsiteX15" fmla="*/ 136590 w 209355"/>
                <a:gd name="connsiteY15" fmla="*/ 9161 h 180877"/>
                <a:gd name="connsiteX16" fmla="*/ 136636 w 209355"/>
                <a:gd name="connsiteY16" fmla="*/ 10382 h 180877"/>
                <a:gd name="connsiteX17" fmla="*/ 136089 w 209355"/>
                <a:gd name="connsiteY17" fmla="*/ 12189 h 180877"/>
                <a:gd name="connsiteX18" fmla="*/ 135659 w 209355"/>
                <a:gd name="connsiteY18" fmla="*/ 14153 h 180877"/>
                <a:gd name="connsiteX19" fmla="*/ 136965 w 209355"/>
                <a:gd name="connsiteY19" fmla="*/ 16468 h 180877"/>
                <a:gd name="connsiteX20" fmla="*/ 138483 w 209355"/>
                <a:gd name="connsiteY20" fmla="*/ 18041 h 180877"/>
                <a:gd name="connsiteX21" fmla="*/ 141730 w 209355"/>
                <a:gd name="connsiteY21" fmla="*/ 15443 h 180877"/>
                <a:gd name="connsiteX22" fmla="*/ 142927 w 209355"/>
                <a:gd name="connsiteY22" fmla="*/ 14724 h 180877"/>
                <a:gd name="connsiteX23" fmla="*/ 144233 w 209355"/>
                <a:gd name="connsiteY23" fmla="*/ 14700 h 180877"/>
                <a:gd name="connsiteX24" fmla="*/ 145986 w 209355"/>
                <a:gd name="connsiteY24" fmla="*/ 13738 h 180877"/>
                <a:gd name="connsiteX25" fmla="*/ 147253 w 209355"/>
                <a:gd name="connsiteY25" fmla="*/ 12283 h 180877"/>
                <a:gd name="connsiteX26" fmla="*/ 148466 w 209355"/>
                <a:gd name="connsiteY26" fmla="*/ 11782 h 180877"/>
                <a:gd name="connsiteX27" fmla="*/ 150789 w 209355"/>
                <a:gd name="connsiteY27" fmla="*/ 12126 h 180877"/>
                <a:gd name="connsiteX28" fmla="*/ 154982 w 209355"/>
                <a:gd name="connsiteY28" fmla="*/ 11782 h 180877"/>
                <a:gd name="connsiteX29" fmla="*/ 159872 w 209355"/>
                <a:gd name="connsiteY29" fmla="*/ 14059 h 180877"/>
                <a:gd name="connsiteX30" fmla="*/ 160294 w 209355"/>
                <a:gd name="connsiteY30" fmla="*/ 14763 h 180877"/>
                <a:gd name="connsiteX31" fmla="*/ 162735 w 209355"/>
                <a:gd name="connsiteY31" fmla="*/ 17423 h 180877"/>
                <a:gd name="connsiteX32" fmla="*/ 163588 w 209355"/>
                <a:gd name="connsiteY32" fmla="*/ 18745 h 180877"/>
                <a:gd name="connsiteX33" fmla="*/ 164394 w 209355"/>
                <a:gd name="connsiteY33" fmla="*/ 19167 h 180877"/>
                <a:gd name="connsiteX34" fmla="*/ 165693 w 209355"/>
                <a:gd name="connsiteY34" fmla="*/ 20466 h 180877"/>
                <a:gd name="connsiteX35" fmla="*/ 167437 w 209355"/>
                <a:gd name="connsiteY35" fmla="*/ 21280 h 180877"/>
                <a:gd name="connsiteX36" fmla="*/ 168642 w 209355"/>
                <a:gd name="connsiteY36" fmla="*/ 21029 h 180877"/>
                <a:gd name="connsiteX37" fmla="*/ 169221 w 209355"/>
                <a:gd name="connsiteY37" fmla="*/ 21460 h 180877"/>
                <a:gd name="connsiteX38" fmla="*/ 169761 w 209355"/>
                <a:gd name="connsiteY38" fmla="*/ 22477 h 180877"/>
                <a:gd name="connsiteX39" fmla="*/ 169800 w 209355"/>
                <a:gd name="connsiteY39" fmla="*/ 24214 h 180877"/>
                <a:gd name="connsiteX40" fmla="*/ 169628 w 209355"/>
                <a:gd name="connsiteY40" fmla="*/ 29158 h 180877"/>
                <a:gd name="connsiteX41" fmla="*/ 168775 w 209355"/>
                <a:gd name="connsiteY41" fmla="*/ 30582 h 180877"/>
                <a:gd name="connsiteX42" fmla="*/ 167875 w 209355"/>
                <a:gd name="connsiteY42" fmla="*/ 31740 h 180877"/>
                <a:gd name="connsiteX43" fmla="*/ 167648 w 209355"/>
                <a:gd name="connsiteY43" fmla="*/ 32639 h 180877"/>
                <a:gd name="connsiteX44" fmla="*/ 167734 w 209355"/>
                <a:gd name="connsiteY44" fmla="*/ 33727 h 180877"/>
                <a:gd name="connsiteX45" fmla="*/ 169119 w 209355"/>
                <a:gd name="connsiteY45" fmla="*/ 35855 h 180877"/>
                <a:gd name="connsiteX46" fmla="*/ 170903 w 209355"/>
                <a:gd name="connsiteY46" fmla="*/ 39148 h 180877"/>
                <a:gd name="connsiteX47" fmla="*/ 171318 w 209355"/>
                <a:gd name="connsiteY47" fmla="*/ 41049 h 180877"/>
                <a:gd name="connsiteX48" fmla="*/ 171318 w 209355"/>
                <a:gd name="connsiteY48" fmla="*/ 42481 h 180877"/>
                <a:gd name="connsiteX49" fmla="*/ 168885 w 209355"/>
                <a:gd name="connsiteY49" fmla="*/ 46675 h 180877"/>
                <a:gd name="connsiteX50" fmla="*/ 168079 w 209355"/>
                <a:gd name="connsiteY50" fmla="*/ 47653 h 180877"/>
                <a:gd name="connsiteX51" fmla="*/ 167516 w 209355"/>
                <a:gd name="connsiteY51" fmla="*/ 49710 h 180877"/>
                <a:gd name="connsiteX52" fmla="*/ 167218 w 209355"/>
                <a:gd name="connsiteY52" fmla="*/ 51799 h 180877"/>
                <a:gd name="connsiteX53" fmla="*/ 167390 w 209355"/>
                <a:gd name="connsiteY53" fmla="*/ 52667 h 180877"/>
                <a:gd name="connsiteX54" fmla="*/ 171459 w 209355"/>
                <a:gd name="connsiteY54" fmla="*/ 55985 h 180877"/>
                <a:gd name="connsiteX55" fmla="*/ 174471 w 209355"/>
                <a:gd name="connsiteY55" fmla="*/ 57776 h 180877"/>
                <a:gd name="connsiteX56" fmla="*/ 175143 w 209355"/>
                <a:gd name="connsiteY56" fmla="*/ 58652 h 180877"/>
                <a:gd name="connsiteX57" fmla="*/ 175206 w 209355"/>
                <a:gd name="connsiteY57" fmla="*/ 59200 h 180877"/>
                <a:gd name="connsiteX58" fmla="*/ 173610 w 209355"/>
                <a:gd name="connsiteY58" fmla="*/ 62744 h 180877"/>
                <a:gd name="connsiteX59" fmla="*/ 173454 w 209355"/>
                <a:gd name="connsiteY59" fmla="*/ 63698 h 180877"/>
                <a:gd name="connsiteX60" fmla="*/ 175863 w 209355"/>
                <a:gd name="connsiteY60" fmla="*/ 65161 h 180877"/>
                <a:gd name="connsiteX61" fmla="*/ 177201 w 209355"/>
                <a:gd name="connsiteY61" fmla="*/ 67469 h 180877"/>
                <a:gd name="connsiteX62" fmla="*/ 178375 w 209355"/>
                <a:gd name="connsiteY62" fmla="*/ 71225 h 180877"/>
                <a:gd name="connsiteX63" fmla="*/ 180667 w 209355"/>
                <a:gd name="connsiteY63" fmla="*/ 74815 h 180877"/>
                <a:gd name="connsiteX64" fmla="*/ 185603 w 209355"/>
                <a:gd name="connsiteY64" fmla="*/ 77992 h 180877"/>
                <a:gd name="connsiteX65" fmla="*/ 189194 w 209355"/>
                <a:gd name="connsiteY65" fmla="*/ 80057 h 180877"/>
                <a:gd name="connsiteX66" fmla="*/ 189946 w 209355"/>
                <a:gd name="connsiteY66" fmla="*/ 80996 h 180877"/>
                <a:gd name="connsiteX67" fmla="*/ 190203 w 209355"/>
                <a:gd name="connsiteY67" fmla="*/ 82107 h 180877"/>
                <a:gd name="connsiteX68" fmla="*/ 189930 w 209355"/>
                <a:gd name="connsiteY68" fmla="*/ 84556 h 180877"/>
                <a:gd name="connsiteX69" fmla="*/ 188999 w 209355"/>
                <a:gd name="connsiteY69" fmla="*/ 87536 h 180877"/>
                <a:gd name="connsiteX70" fmla="*/ 188365 w 209355"/>
                <a:gd name="connsiteY70" fmla="*/ 89187 h 180877"/>
                <a:gd name="connsiteX71" fmla="*/ 189828 w 209355"/>
                <a:gd name="connsiteY71" fmla="*/ 89876 h 180877"/>
                <a:gd name="connsiteX72" fmla="*/ 193591 w 209355"/>
                <a:gd name="connsiteY72" fmla="*/ 89688 h 180877"/>
                <a:gd name="connsiteX73" fmla="*/ 198168 w 209355"/>
                <a:gd name="connsiteY73" fmla="*/ 90267 h 180877"/>
                <a:gd name="connsiteX74" fmla="*/ 203652 w 209355"/>
                <a:gd name="connsiteY74" fmla="*/ 93537 h 180877"/>
                <a:gd name="connsiteX75" fmla="*/ 203668 w 209355"/>
                <a:gd name="connsiteY75" fmla="*/ 95000 h 180877"/>
                <a:gd name="connsiteX76" fmla="*/ 203104 w 209355"/>
                <a:gd name="connsiteY76" fmla="*/ 96338 h 180877"/>
                <a:gd name="connsiteX77" fmla="*/ 203480 w 209355"/>
                <a:gd name="connsiteY77" fmla="*/ 97738 h 180877"/>
                <a:gd name="connsiteX78" fmla="*/ 204074 w 209355"/>
                <a:gd name="connsiteY78" fmla="*/ 98927 h 180877"/>
                <a:gd name="connsiteX79" fmla="*/ 208823 w 209355"/>
                <a:gd name="connsiteY79" fmla="*/ 102565 h 180877"/>
                <a:gd name="connsiteX80" fmla="*/ 209277 w 209355"/>
                <a:gd name="connsiteY80" fmla="*/ 103621 h 180877"/>
                <a:gd name="connsiteX81" fmla="*/ 209355 w 209355"/>
                <a:gd name="connsiteY81" fmla="*/ 105389 h 180877"/>
                <a:gd name="connsiteX82" fmla="*/ 209230 w 209355"/>
                <a:gd name="connsiteY82" fmla="*/ 106680 h 180877"/>
                <a:gd name="connsiteX83" fmla="*/ 207916 w 209355"/>
                <a:gd name="connsiteY83" fmla="*/ 106946 h 180877"/>
                <a:gd name="connsiteX84" fmla="*/ 206453 w 209355"/>
                <a:gd name="connsiteY84" fmla="*/ 107549 h 180877"/>
                <a:gd name="connsiteX85" fmla="*/ 204067 w 209355"/>
                <a:gd name="connsiteY85" fmla="*/ 109098 h 180877"/>
                <a:gd name="connsiteX86" fmla="*/ 203128 w 209355"/>
                <a:gd name="connsiteY86" fmla="*/ 111281 h 180877"/>
                <a:gd name="connsiteX87" fmla="*/ 199263 w 209355"/>
                <a:gd name="connsiteY87" fmla="*/ 114285 h 180877"/>
                <a:gd name="connsiteX88" fmla="*/ 196885 w 209355"/>
                <a:gd name="connsiteY88" fmla="*/ 115646 h 180877"/>
                <a:gd name="connsiteX89" fmla="*/ 194984 w 209355"/>
                <a:gd name="connsiteY89" fmla="*/ 115701 h 180877"/>
                <a:gd name="connsiteX90" fmla="*/ 190462 w 209355"/>
                <a:gd name="connsiteY90" fmla="*/ 115091 h 180877"/>
                <a:gd name="connsiteX91" fmla="*/ 188874 w 209355"/>
                <a:gd name="connsiteY91" fmla="*/ 113612 h 180877"/>
                <a:gd name="connsiteX92" fmla="*/ 188217 w 209355"/>
                <a:gd name="connsiteY92" fmla="*/ 112251 h 180877"/>
                <a:gd name="connsiteX93" fmla="*/ 186479 w 209355"/>
                <a:gd name="connsiteY93" fmla="*/ 111632 h 180877"/>
                <a:gd name="connsiteX94" fmla="*/ 184172 w 209355"/>
                <a:gd name="connsiteY94" fmla="*/ 111578 h 180877"/>
                <a:gd name="connsiteX95" fmla="*/ 180988 w 209355"/>
                <a:gd name="connsiteY95" fmla="*/ 111812 h 180877"/>
                <a:gd name="connsiteX96" fmla="*/ 180338 w 209355"/>
                <a:gd name="connsiteY96" fmla="*/ 112227 h 180877"/>
                <a:gd name="connsiteX97" fmla="*/ 179814 w 209355"/>
                <a:gd name="connsiteY97" fmla="*/ 113893 h 180877"/>
                <a:gd name="connsiteX98" fmla="*/ 178461 w 209355"/>
                <a:gd name="connsiteY98" fmla="*/ 116749 h 180877"/>
                <a:gd name="connsiteX99" fmla="*/ 177490 w 209355"/>
                <a:gd name="connsiteY99" fmla="*/ 118353 h 180877"/>
                <a:gd name="connsiteX100" fmla="*/ 178288 w 209355"/>
                <a:gd name="connsiteY100" fmla="*/ 119339 h 180877"/>
                <a:gd name="connsiteX101" fmla="*/ 179556 w 209355"/>
                <a:gd name="connsiteY101" fmla="*/ 121388 h 180877"/>
                <a:gd name="connsiteX102" fmla="*/ 181527 w 209355"/>
                <a:gd name="connsiteY102" fmla="*/ 123986 h 180877"/>
                <a:gd name="connsiteX103" fmla="*/ 183561 w 209355"/>
                <a:gd name="connsiteY103" fmla="*/ 126294 h 180877"/>
                <a:gd name="connsiteX104" fmla="*/ 184211 w 209355"/>
                <a:gd name="connsiteY104" fmla="*/ 127702 h 180877"/>
                <a:gd name="connsiteX105" fmla="*/ 184180 w 209355"/>
                <a:gd name="connsiteY105" fmla="*/ 128711 h 180877"/>
                <a:gd name="connsiteX106" fmla="*/ 183217 w 209355"/>
                <a:gd name="connsiteY106" fmla="*/ 129892 h 180877"/>
                <a:gd name="connsiteX107" fmla="*/ 183358 w 209355"/>
                <a:gd name="connsiteY107" fmla="*/ 132271 h 180877"/>
                <a:gd name="connsiteX108" fmla="*/ 185330 w 209355"/>
                <a:gd name="connsiteY108" fmla="*/ 135392 h 180877"/>
                <a:gd name="connsiteX109" fmla="*/ 184664 w 209355"/>
                <a:gd name="connsiteY109" fmla="*/ 135893 h 180877"/>
                <a:gd name="connsiteX110" fmla="*/ 184461 w 209355"/>
                <a:gd name="connsiteY110" fmla="*/ 139719 h 180877"/>
                <a:gd name="connsiteX111" fmla="*/ 184485 w 209355"/>
                <a:gd name="connsiteY111" fmla="*/ 143795 h 180877"/>
                <a:gd name="connsiteX112" fmla="*/ 185017 w 209355"/>
                <a:gd name="connsiteY112" fmla="*/ 144780 h 180877"/>
                <a:gd name="connsiteX113" fmla="*/ 186073 w 209355"/>
                <a:gd name="connsiteY113" fmla="*/ 145594 h 180877"/>
                <a:gd name="connsiteX114" fmla="*/ 186973 w 209355"/>
                <a:gd name="connsiteY114" fmla="*/ 147080 h 180877"/>
                <a:gd name="connsiteX115" fmla="*/ 188467 w 209355"/>
                <a:gd name="connsiteY115" fmla="*/ 150460 h 180877"/>
                <a:gd name="connsiteX116" fmla="*/ 188568 w 209355"/>
                <a:gd name="connsiteY116" fmla="*/ 151344 h 180877"/>
                <a:gd name="connsiteX117" fmla="*/ 184407 w 209355"/>
                <a:gd name="connsiteY117" fmla="*/ 151094 h 180877"/>
                <a:gd name="connsiteX118" fmla="*/ 179407 w 209355"/>
                <a:gd name="connsiteY118" fmla="*/ 151196 h 180877"/>
                <a:gd name="connsiteX119" fmla="*/ 176598 w 209355"/>
                <a:gd name="connsiteY119" fmla="*/ 153159 h 180877"/>
                <a:gd name="connsiteX120" fmla="*/ 175503 w 209355"/>
                <a:gd name="connsiteY120" fmla="*/ 152706 h 180877"/>
                <a:gd name="connsiteX121" fmla="*/ 173548 w 209355"/>
                <a:gd name="connsiteY121" fmla="*/ 152205 h 180877"/>
                <a:gd name="connsiteX122" fmla="*/ 171380 w 209355"/>
                <a:gd name="connsiteY122" fmla="*/ 153300 h 180877"/>
                <a:gd name="connsiteX123" fmla="*/ 168423 w 209355"/>
                <a:gd name="connsiteY123" fmla="*/ 156610 h 180877"/>
                <a:gd name="connsiteX124" fmla="*/ 166436 w 209355"/>
                <a:gd name="connsiteY124" fmla="*/ 158667 h 180877"/>
                <a:gd name="connsiteX125" fmla="*/ 164504 w 209355"/>
                <a:gd name="connsiteY125" fmla="*/ 161546 h 180877"/>
                <a:gd name="connsiteX126" fmla="*/ 163893 w 209355"/>
                <a:gd name="connsiteY126" fmla="*/ 163103 h 180877"/>
                <a:gd name="connsiteX127" fmla="*/ 162673 w 209355"/>
                <a:gd name="connsiteY127" fmla="*/ 165966 h 180877"/>
                <a:gd name="connsiteX128" fmla="*/ 161554 w 209355"/>
                <a:gd name="connsiteY128" fmla="*/ 169236 h 180877"/>
                <a:gd name="connsiteX129" fmla="*/ 162164 w 209355"/>
                <a:gd name="connsiteY129" fmla="*/ 171521 h 180877"/>
                <a:gd name="connsiteX130" fmla="*/ 163080 w 209355"/>
                <a:gd name="connsiteY130" fmla="*/ 173641 h 180877"/>
                <a:gd name="connsiteX131" fmla="*/ 163283 w 209355"/>
                <a:gd name="connsiteY131" fmla="*/ 175926 h 180877"/>
                <a:gd name="connsiteX132" fmla="*/ 163737 w 209355"/>
                <a:gd name="connsiteY132" fmla="*/ 177709 h 180877"/>
                <a:gd name="connsiteX133" fmla="*/ 162516 w 209355"/>
                <a:gd name="connsiteY133" fmla="*/ 179008 h 180877"/>
                <a:gd name="connsiteX134" fmla="*/ 161804 w 209355"/>
                <a:gd name="connsiteY134" fmla="*/ 180878 h 180877"/>
                <a:gd name="connsiteX135" fmla="*/ 159723 w 209355"/>
                <a:gd name="connsiteY135" fmla="*/ 180549 h 180877"/>
                <a:gd name="connsiteX136" fmla="*/ 157173 w 209355"/>
                <a:gd name="connsiteY136" fmla="*/ 178758 h 180877"/>
                <a:gd name="connsiteX137" fmla="*/ 156633 w 209355"/>
                <a:gd name="connsiteY137" fmla="*/ 176160 h 180877"/>
                <a:gd name="connsiteX138" fmla="*/ 154669 w 209355"/>
                <a:gd name="connsiteY138" fmla="*/ 174353 h 180877"/>
                <a:gd name="connsiteX139" fmla="*/ 153379 w 209355"/>
                <a:gd name="connsiteY139" fmla="*/ 173406 h 180877"/>
                <a:gd name="connsiteX140" fmla="*/ 151251 w 209355"/>
                <a:gd name="connsiteY140" fmla="*/ 173266 h 180877"/>
                <a:gd name="connsiteX141" fmla="*/ 147847 w 209355"/>
                <a:gd name="connsiteY141" fmla="*/ 174111 h 180877"/>
                <a:gd name="connsiteX142" fmla="*/ 143396 w 209355"/>
                <a:gd name="connsiteY142" fmla="*/ 174760 h 180877"/>
                <a:gd name="connsiteX143" fmla="*/ 140040 w 209355"/>
                <a:gd name="connsiteY143" fmla="*/ 174932 h 180877"/>
                <a:gd name="connsiteX144" fmla="*/ 138209 w 209355"/>
                <a:gd name="connsiteY144" fmla="*/ 175855 h 180877"/>
                <a:gd name="connsiteX145" fmla="*/ 135502 w 209355"/>
                <a:gd name="connsiteY145" fmla="*/ 176763 h 180877"/>
                <a:gd name="connsiteX146" fmla="*/ 134454 w 209355"/>
                <a:gd name="connsiteY146" fmla="*/ 175683 h 180877"/>
                <a:gd name="connsiteX147" fmla="*/ 132952 w 209355"/>
                <a:gd name="connsiteY147" fmla="*/ 172733 h 180877"/>
                <a:gd name="connsiteX148" fmla="*/ 131723 w 209355"/>
                <a:gd name="connsiteY148" fmla="*/ 169792 h 180877"/>
                <a:gd name="connsiteX149" fmla="*/ 130871 w 209355"/>
                <a:gd name="connsiteY149" fmla="*/ 168501 h 180877"/>
                <a:gd name="connsiteX150" fmla="*/ 130135 w 209355"/>
                <a:gd name="connsiteY150" fmla="*/ 168141 h 180877"/>
                <a:gd name="connsiteX151" fmla="*/ 129228 w 209355"/>
                <a:gd name="connsiteY151" fmla="*/ 168212 h 180877"/>
                <a:gd name="connsiteX152" fmla="*/ 128187 w 209355"/>
                <a:gd name="connsiteY152" fmla="*/ 169143 h 180877"/>
                <a:gd name="connsiteX153" fmla="*/ 127405 w 209355"/>
                <a:gd name="connsiteY153" fmla="*/ 170105 h 180877"/>
                <a:gd name="connsiteX154" fmla="*/ 126302 w 209355"/>
                <a:gd name="connsiteY154" fmla="*/ 170441 h 180877"/>
                <a:gd name="connsiteX155" fmla="*/ 124596 w 209355"/>
                <a:gd name="connsiteY155" fmla="*/ 171216 h 180877"/>
                <a:gd name="connsiteX156" fmla="*/ 123352 w 209355"/>
                <a:gd name="connsiteY156" fmla="*/ 172264 h 180877"/>
                <a:gd name="connsiteX157" fmla="*/ 121991 w 209355"/>
                <a:gd name="connsiteY157" fmla="*/ 174971 h 180877"/>
                <a:gd name="connsiteX158" fmla="*/ 121091 w 209355"/>
                <a:gd name="connsiteY158" fmla="*/ 174783 h 180877"/>
                <a:gd name="connsiteX159" fmla="*/ 120160 w 209355"/>
                <a:gd name="connsiteY159" fmla="*/ 174157 h 180877"/>
                <a:gd name="connsiteX160" fmla="*/ 119089 w 209355"/>
                <a:gd name="connsiteY160" fmla="*/ 171130 h 180877"/>
                <a:gd name="connsiteX161" fmla="*/ 117617 w 209355"/>
                <a:gd name="connsiteY161" fmla="*/ 170434 h 180877"/>
                <a:gd name="connsiteX162" fmla="*/ 115263 w 209355"/>
                <a:gd name="connsiteY162" fmla="*/ 170394 h 180877"/>
                <a:gd name="connsiteX163" fmla="*/ 112345 w 209355"/>
                <a:gd name="connsiteY163" fmla="*/ 169753 h 180877"/>
                <a:gd name="connsiteX164" fmla="*/ 109974 w 209355"/>
                <a:gd name="connsiteY164" fmla="*/ 168830 h 180877"/>
                <a:gd name="connsiteX165" fmla="*/ 109114 w 209355"/>
                <a:gd name="connsiteY165" fmla="*/ 169049 h 180877"/>
                <a:gd name="connsiteX166" fmla="*/ 107698 w 209355"/>
                <a:gd name="connsiteY166" fmla="*/ 170340 h 180877"/>
                <a:gd name="connsiteX167" fmla="*/ 106180 w 209355"/>
                <a:gd name="connsiteY167" fmla="*/ 170527 h 180877"/>
                <a:gd name="connsiteX168" fmla="*/ 102832 w 209355"/>
                <a:gd name="connsiteY168" fmla="*/ 169377 h 180877"/>
                <a:gd name="connsiteX169" fmla="*/ 102182 w 209355"/>
                <a:gd name="connsiteY169" fmla="*/ 169909 h 180877"/>
                <a:gd name="connsiteX170" fmla="*/ 101298 w 209355"/>
                <a:gd name="connsiteY170" fmla="*/ 171607 h 180877"/>
                <a:gd name="connsiteX171" fmla="*/ 100257 w 209355"/>
                <a:gd name="connsiteY171" fmla="*/ 173242 h 180877"/>
                <a:gd name="connsiteX172" fmla="*/ 99350 w 209355"/>
                <a:gd name="connsiteY172" fmla="*/ 173406 h 180877"/>
                <a:gd name="connsiteX173" fmla="*/ 98842 w 209355"/>
                <a:gd name="connsiteY173" fmla="*/ 172984 h 180877"/>
                <a:gd name="connsiteX174" fmla="*/ 99123 w 209355"/>
                <a:gd name="connsiteY174" fmla="*/ 170081 h 180877"/>
                <a:gd name="connsiteX175" fmla="*/ 97183 w 209355"/>
                <a:gd name="connsiteY175" fmla="*/ 169056 h 180877"/>
                <a:gd name="connsiteX176" fmla="*/ 93913 w 209355"/>
                <a:gd name="connsiteY176" fmla="*/ 168892 h 180877"/>
                <a:gd name="connsiteX177" fmla="*/ 91613 w 209355"/>
                <a:gd name="connsiteY177" fmla="*/ 169315 h 180877"/>
                <a:gd name="connsiteX178" fmla="*/ 90494 w 209355"/>
                <a:gd name="connsiteY178" fmla="*/ 169197 h 180877"/>
                <a:gd name="connsiteX179" fmla="*/ 89915 w 209355"/>
                <a:gd name="connsiteY179" fmla="*/ 168634 h 180877"/>
                <a:gd name="connsiteX180" fmla="*/ 87098 w 209355"/>
                <a:gd name="connsiteY180" fmla="*/ 163744 h 180877"/>
                <a:gd name="connsiteX181" fmla="*/ 85612 w 209355"/>
                <a:gd name="connsiteY181" fmla="*/ 163431 h 180877"/>
                <a:gd name="connsiteX182" fmla="*/ 82944 w 209355"/>
                <a:gd name="connsiteY182" fmla="*/ 163674 h 180877"/>
                <a:gd name="connsiteX183" fmla="*/ 79009 w 209355"/>
                <a:gd name="connsiteY183" fmla="*/ 163080 h 180877"/>
                <a:gd name="connsiteX184" fmla="*/ 74472 w 209355"/>
                <a:gd name="connsiteY184" fmla="*/ 161976 h 180877"/>
                <a:gd name="connsiteX185" fmla="*/ 71976 w 209355"/>
                <a:gd name="connsiteY185" fmla="*/ 161569 h 180877"/>
                <a:gd name="connsiteX186" fmla="*/ 70685 w 209355"/>
                <a:gd name="connsiteY186" fmla="*/ 160466 h 180877"/>
                <a:gd name="connsiteX187" fmla="*/ 67892 w 209355"/>
                <a:gd name="connsiteY187" fmla="*/ 160091 h 180877"/>
                <a:gd name="connsiteX188" fmla="*/ 60381 w 209355"/>
                <a:gd name="connsiteY188" fmla="*/ 158018 h 180877"/>
                <a:gd name="connsiteX189" fmla="*/ 57323 w 209355"/>
                <a:gd name="connsiteY189" fmla="*/ 157650 h 180877"/>
                <a:gd name="connsiteX190" fmla="*/ 52808 w 209355"/>
                <a:gd name="connsiteY190" fmla="*/ 157619 h 180877"/>
                <a:gd name="connsiteX191" fmla="*/ 45939 w 209355"/>
                <a:gd name="connsiteY191" fmla="*/ 157157 h 180877"/>
                <a:gd name="connsiteX192" fmla="*/ 41535 w 209355"/>
                <a:gd name="connsiteY192" fmla="*/ 157415 h 180877"/>
                <a:gd name="connsiteX193" fmla="*/ 39493 w 209355"/>
                <a:gd name="connsiteY193" fmla="*/ 158104 h 180877"/>
                <a:gd name="connsiteX194" fmla="*/ 37138 w 209355"/>
                <a:gd name="connsiteY194" fmla="*/ 158534 h 180877"/>
                <a:gd name="connsiteX195" fmla="*/ 33156 w 209355"/>
                <a:gd name="connsiteY195" fmla="*/ 158909 h 180877"/>
                <a:gd name="connsiteX196" fmla="*/ 31536 w 209355"/>
                <a:gd name="connsiteY196" fmla="*/ 158871 h 180877"/>
                <a:gd name="connsiteX197" fmla="*/ 28986 w 209355"/>
                <a:gd name="connsiteY197" fmla="*/ 159097 h 180877"/>
                <a:gd name="connsiteX198" fmla="*/ 26060 w 209355"/>
                <a:gd name="connsiteY198" fmla="*/ 159653 h 180877"/>
                <a:gd name="connsiteX199" fmla="*/ 25223 w 209355"/>
                <a:gd name="connsiteY199" fmla="*/ 160678 h 180877"/>
                <a:gd name="connsiteX200" fmla="*/ 24261 w 209355"/>
                <a:gd name="connsiteY200" fmla="*/ 162939 h 180877"/>
                <a:gd name="connsiteX201" fmla="*/ 20897 w 209355"/>
                <a:gd name="connsiteY201" fmla="*/ 166835 h 180877"/>
                <a:gd name="connsiteX202" fmla="*/ 17634 w 209355"/>
                <a:gd name="connsiteY202" fmla="*/ 169416 h 180877"/>
                <a:gd name="connsiteX203" fmla="*/ 17040 w 209355"/>
                <a:gd name="connsiteY203" fmla="*/ 169635 h 180877"/>
                <a:gd name="connsiteX204" fmla="*/ 15131 w 209355"/>
                <a:gd name="connsiteY204" fmla="*/ 168266 h 180877"/>
                <a:gd name="connsiteX205" fmla="*/ 13543 w 209355"/>
                <a:gd name="connsiteY205" fmla="*/ 167805 h 180877"/>
                <a:gd name="connsiteX206" fmla="*/ 11673 w 209355"/>
                <a:gd name="connsiteY206" fmla="*/ 167656 h 180877"/>
                <a:gd name="connsiteX207" fmla="*/ 10350 w 209355"/>
                <a:gd name="connsiteY207" fmla="*/ 168094 h 180877"/>
                <a:gd name="connsiteX208" fmla="*/ 9521 w 209355"/>
                <a:gd name="connsiteY208" fmla="*/ 168744 h 180877"/>
                <a:gd name="connsiteX209" fmla="*/ 9631 w 209355"/>
                <a:gd name="connsiteY209" fmla="*/ 171740 h 180877"/>
                <a:gd name="connsiteX210" fmla="*/ 9443 w 209355"/>
                <a:gd name="connsiteY210" fmla="*/ 171998 h 180877"/>
                <a:gd name="connsiteX211" fmla="*/ 8003 w 209355"/>
                <a:gd name="connsiteY211" fmla="*/ 168446 h 180877"/>
                <a:gd name="connsiteX212" fmla="*/ 8121 w 209355"/>
                <a:gd name="connsiteY212" fmla="*/ 165223 h 180877"/>
                <a:gd name="connsiteX213" fmla="*/ 8919 w 209355"/>
                <a:gd name="connsiteY213" fmla="*/ 163377 h 180877"/>
                <a:gd name="connsiteX214" fmla="*/ 9897 w 209355"/>
                <a:gd name="connsiteY214" fmla="*/ 161710 h 180877"/>
                <a:gd name="connsiteX215" fmla="*/ 9498 w 209355"/>
                <a:gd name="connsiteY215" fmla="*/ 159215 h 180877"/>
                <a:gd name="connsiteX216" fmla="*/ 10452 w 209355"/>
                <a:gd name="connsiteY216" fmla="*/ 155905 h 180877"/>
                <a:gd name="connsiteX217" fmla="*/ 10484 w 209355"/>
                <a:gd name="connsiteY217" fmla="*/ 153504 h 180877"/>
                <a:gd name="connsiteX218" fmla="*/ 10061 w 209355"/>
                <a:gd name="connsiteY218" fmla="*/ 152471 h 180877"/>
                <a:gd name="connsiteX219" fmla="*/ 9287 w 209355"/>
                <a:gd name="connsiteY219" fmla="*/ 151274 h 180877"/>
                <a:gd name="connsiteX220" fmla="*/ 7159 w 209355"/>
                <a:gd name="connsiteY220" fmla="*/ 149944 h 180877"/>
                <a:gd name="connsiteX221" fmla="*/ 6220 w 209355"/>
                <a:gd name="connsiteY221" fmla="*/ 148903 h 180877"/>
                <a:gd name="connsiteX222" fmla="*/ 3341 w 209355"/>
                <a:gd name="connsiteY222" fmla="*/ 147511 h 180877"/>
                <a:gd name="connsiteX223" fmla="*/ 485 w 209355"/>
                <a:gd name="connsiteY223" fmla="*/ 145782 h 180877"/>
                <a:gd name="connsiteX224" fmla="*/ 0 w 209355"/>
                <a:gd name="connsiteY224" fmla="*/ 144718 h 180877"/>
                <a:gd name="connsiteX225" fmla="*/ 133 w 209355"/>
                <a:gd name="connsiteY225" fmla="*/ 143990 h 180877"/>
                <a:gd name="connsiteX226" fmla="*/ 634 w 209355"/>
                <a:gd name="connsiteY226" fmla="*/ 142879 h 180877"/>
                <a:gd name="connsiteX227" fmla="*/ 2817 w 209355"/>
                <a:gd name="connsiteY227" fmla="*/ 139633 h 180877"/>
                <a:gd name="connsiteX228" fmla="*/ 5179 w 209355"/>
                <a:gd name="connsiteY228" fmla="*/ 136472 h 180877"/>
                <a:gd name="connsiteX229" fmla="*/ 6689 w 209355"/>
                <a:gd name="connsiteY229" fmla="*/ 135204 h 180877"/>
                <a:gd name="connsiteX230" fmla="*/ 14708 w 209355"/>
                <a:gd name="connsiteY230" fmla="*/ 131136 h 180877"/>
                <a:gd name="connsiteX231" fmla="*/ 15944 w 209355"/>
                <a:gd name="connsiteY231" fmla="*/ 129712 h 180877"/>
                <a:gd name="connsiteX232" fmla="*/ 16257 w 209355"/>
                <a:gd name="connsiteY232" fmla="*/ 127303 h 180877"/>
                <a:gd name="connsiteX233" fmla="*/ 16273 w 209355"/>
                <a:gd name="connsiteY233" fmla="*/ 125551 h 180877"/>
                <a:gd name="connsiteX234" fmla="*/ 16124 w 209355"/>
                <a:gd name="connsiteY234" fmla="*/ 122421 h 180877"/>
                <a:gd name="connsiteX235" fmla="*/ 15632 w 209355"/>
                <a:gd name="connsiteY235" fmla="*/ 117962 h 180877"/>
                <a:gd name="connsiteX236" fmla="*/ 15021 w 209355"/>
                <a:gd name="connsiteY236" fmla="*/ 114879 h 180877"/>
                <a:gd name="connsiteX237" fmla="*/ 13488 w 209355"/>
                <a:gd name="connsiteY237" fmla="*/ 109074 h 180877"/>
                <a:gd name="connsiteX238" fmla="*/ 9310 w 209355"/>
                <a:gd name="connsiteY238" fmla="*/ 97003 h 180877"/>
                <a:gd name="connsiteX239" fmla="*/ 6799 w 209355"/>
                <a:gd name="connsiteY239" fmla="*/ 84383 h 180877"/>
                <a:gd name="connsiteX240" fmla="*/ 8434 w 209355"/>
                <a:gd name="connsiteY240" fmla="*/ 85127 h 180877"/>
                <a:gd name="connsiteX241" fmla="*/ 12268 w 209355"/>
                <a:gd name="connsiteY241" fmla="*/ 85401 h 180877"/>
                <a:gd name="connsiteX242" fmla="*/ 15311 w 209355"/>
                <a:gd name="connsiteY242" fmla="*/ 84532 h 180877"/>
                <a:gd name="connsiteX243" fmla="*/ 16891 w 209355"/>
                <a:gd name="connsiteY243" fmla="*/ 84407 h 180877"/>
                <a:gd name="connsiteX244" fmla="*/ 18299 w 209355"/>
                <a:gd name="connsiteY244" fmla="*/ 84689 h 180877"/>
                <a:gd name="connsiteX245" fmla="*/ 20396 w 209355"/>
                <a:gd name="connsiteY245" fmla="*/ 84188 h 180877"/>
                <a:gd name="connsiteX246" fmla="*/ 22313 w 209355"/>
                <a:gd name="connsiteY246" fmla="*/ 83984 h 180877"/>
                <a:gd name="connsiteX247" fmla="*/ 23306 w 209355"/>
                <a:gd name="connsiteY247" fmla="*/ 85119 h 180877"/>
                <a:gd name="connsiteX248" fmla="*/ 25090 w 209355"/>
                <a:gd name="connsiteY248" fmla="*/ 86120 h 180877"/>
                <a:gd name="connsiteX249" fmla="*/ 28618 w 209355"/>
                <a:gd name="connsiteY249" fmla="*/ 84681 h 180877"/>
                <a:gd name="connsiteX250" fmla="*/ 31740 w 209355"/>
                <a:gd name="connsiteY250" fmla="*/ 82889 h 180877"/>
                <a:gd name="connsiteX251" fmla="*/ 34979 w 209355"/>
                <a:gd name="connsiteY251" fmla="*/ 83085 h 180877"/>
                <a:gd name="connsiteX252" fmla="*/ 35440 w 209355"/>
                <a:gd name="connsiteY252" fmla="*/ 82201 h 180877"/>
                <a:gd name="connsiteX253" fmla="*/ 36246 w 209355"/>
                <a:gd name="connsiteY253" fmla="*/ 77702 h 180877"/>
                <a:gd name="connsiteX254" fmla="*/ 37209 w 209355"/>
                <a:gd name="connsiteY254" fmla="*/ 76717 h 180877"/>
                <a:gd name="connsiteX255" fmla="*/ 41081 w 209355"/>
                <a:gd name="connsiteY255" fmla="*/ 77170 h 180877"/>
                <a:gd name="connsiteX256" fmla="*/ 42513 w 209355"/>
                <a:gd name="connsiteY256" fmla="*/ 76357 h 180877"/>
                <a:gd name="connsiteX257" fmla="*/ 44015 w 209355"/>
                <a:gd name="connsiteY257" fmla="*/ 74135 h 180877"/>
                <a:gd name="connsiteX258" fmla="*/ 46299 w 209355"/>
                <a:gd name="connsiteY258" fmla="*/ 72742 h 180877"/>
                <a:gd name="connsiteX259" fmla="*/ 48208 w 209355"/>
                <a:gd name="connsiteY259" fmla="*/ 72750 h 180877"/>
                <a:gd name="connsiteX260" fmla="*/ 50195 w 209355"/>
                <a:gd name="connsiteY260" fmla="*/ 71185 h 180877"/>
                <a:gd name="connsiteX261" fmla="*/ 51173 w 209355"/>
                <a:gd name="connsiteY261" fmla="*/ 72234 h 180877"/>
                <a:gd name="connsiteX262" fmla="*/ 51651 w 209355"/>
                <a:gd name="connsiteY262" fmla="*/ 74103 h 180877"/>
                <a:gd name="connsiteX263" fmla="*/ 50993 w 209355"/>
                <a:gd name="connsiteY263" fmla="*/ 75590 h 180877"/>
                <a:gd name="connsiteX264" fmla="*/ 51275 w 209355"/>
                <a:gd name="connsiteY264" fmla="*/ 76177 h 180877"/>
                <a:gd name="connsiteX265" fmla="*/ 52652 w 209355"/>
                <a:gd name="connsiteY265" fmla="*/ 76912 h 180877"/>
                <a:gd name="connsiteX266" fmla="*/ 55007 w 209355"/>
                <a:gd name="connsiteY266" fmla="*/ 76889 h 180877"/>
                <a:gd name="connsiteX267" fmla="*/ 56516 w 209355"/>
                <a:gd name="connsiteY267" fmla="*/ 76278 h 180877"/>
                <a:gd name="connsiteX268" fmla="*/ 56869 w 209355"/>
                <a:gd name="connsiteY268" fmla="*/ 75426 h 180877"/>
                <a:gd name="connsiteX269" fmla="*/ 56869 w 209355"/>
                <a:gd name="connsiteY269" fmla="*/ 73877 h 180877"/>
                <a:gd name="connsiteX270" fmla="*/ 56493 w 209355"/>
                <a:gd name="connsiteY270" fmla="*/ 72429 h 180877"/>
                <a:gd name="connsiteX271" fmla="*/ 55492 w 209355"/>
                <a:gd name="connsiteY271" fmla="*/ 71185 h 180877"/>
                <a:gd name="connsiteX272" fmla="*/ 53614 w 209355"/>
                <a:gd name="connsiteY272" fmla="*/ 70536 h 180877"/>
                <a:gd name="connsiteX273" fmla="*/ 52308 w 209355"/>
                <a:gd name="connsiteY273" fmla="*/ 70520 h 180877"/>
                <a:gd name="connsiteX274" fmla="*/ 52089 w 209355"/>
                <a:gd name="connsiteY274" fmla="*/ 69722 h 180877"/>
                <a:gd name="connsiteX275" fmla="*/ 52535 w 209355"/>
                <a:gd name="connsiteY275" fmla="*/ 68025 h 180877"/>
                <a:gd name="connsiteX276" fmla="*/ 53693 w 209355"/>
                <a:gd name="connsiteY276" fmla="*/ 64880 h 180877"/>
                <a:gd name="connsiteX277" fmla="*/ 55116 w 209355"/>
                <a:gd name="connsiteY277" fmla="*/ 62040 h 180877"/>
                <a:gd name="connsiteX278" fmla="*/ 55985 w 209355"/>
                <a:gd name="connsiteY278" fmla="*/ 60968 h 180877"/>
                <a:gd name="connsiteX279" fmla="*/ 56134 w 209355"/>
                <a:gd name="connsiteY279" fmla="*/ 59974 h 180877"/>
                <a:gd name="connsiteX280" fmla="*/ 55969 w 209355"/>
                <a:gd name="connsiteY280" fmla="*/ 58253 h 180877"/>
                <a:gd name="connsiteX281" fmla="*/ 55938 w 209355"/>
                <a:gd name="connsiteY281" fmla="*/ 55147 h 180877"/>
                <a:gd name="connsiteX282" fmla="*/ 57213 w 209355"/>
                <a:gd name="connsiteY282" fmla="*/ 50766 h 180877"/>
                <a:gd name="connsiteX283" fmla="*/ 58934 w 209355"/>
                <a:gd name="connsiteY283" fmla="*/ 47496 h 180877"/>
                <a:gd name="connsiteX284" fmla="*/ 61242 w 209355"/>
                <a:gd name="connsiteY284" fmla="*/ 46424 h 180877"/>
                <a:gd name="connsiteX285" fmla="*/ 64066 w 209355"/>
                <a:gd name="connsiteY285" fmla="*/ 45853 h 180877"/>
                <a:gd name="connsiteX286" fmla="*/ 65874 w 209355"/>
                <a:gd name="connsiteY286" fmla="*/ 44288 h 180877"/>
                <a:gd name="connsiteX287" fmla="*/ 66765 w 209355"/>
                <a:gd name="connsiteY287" fmla="*/ 42489 h 180877"/>
                <a:gd name="connsiteX288" fmla="*/ 67102 w 209355"/>
                <a:gd name="connsiteY288" fmla="*/ 40963 h 180877"/>
                <a:gd name="connsiteX289" fmla="*/ 67532 w 209355"/>
                <a:gd name="connsiteY289" fmla="*/ 39649 h 180877"/>
                <a:gd name="connsiteX290" fmla="*/ 68432 w 209355"/>
                <a:gd name="connsiteY290" fmla="*/ 39070 h 180877"/>
                <a:gd name="connsiteX291" fmla="*/ 75223 w 209355"/>
                <a:gd name="connsiteY291" fmla="*/ 39430 h 180877"/>
                <a:gd name="connsiteX292" fmla="*/ 76263 w 209355"/>
                <a:gd name="connsiteY292" fmla="*/ 36590 h 180877"/>
                <a:gd name="connsiteX293" fmla="*/ 76850 w 209355"/>
                <a:gd name="connsiteY293" fmla="*/ 35800 h 180877"/>
                <a:gd name="connsiteX294" fmla="*/ 78148 w 209355"/>
                <a:gd name="connsiteY294" fmla="*/ 34955 h 180877"/>
                <a:gd name="connsiteX295" fmla="*/ 79056 w 209355"/>
                <a:gd name="connsiteY295" fmla="*/ 33946 h 180877"/>
                <a:gd name="connsiteX296" fmla="*/ 78719 w 209355"/>
                <a:gd name="connsiteY296" fmla="*/ 33163 h 180877"/>
                <a:gd name="connsiteX297" fmla="*/ 76983 w 209355"/>
                <a:gd name="connsiteY297" fmla="*/ 32663 h 180877"/>
                <a:gd name="connsiteX298" fmla="*/ 72899 w 209355"/>
                <a:gd name="connsiteY298" fmla="*/ 32217 h 180877"/>
                <a:gd name="connsiteX299" fmla="*/ 72077 w 209355"/>
                <a:gd name="connsiteY299" fmla="*/ 31270 h 180877"/>
                <a:gd name="connsiteX300" fmla="*/ 72336 w 209355"/>
                <a:gd name="connsiteY300" fmla="*/ 30136 h 180877"/>
                <a:gd name="connsiteX301" fmla="*/ 73423 w 209355"/>
                <a:gd name="connsiteY301" fmla="*/ 27194 h 180877"/>
                <a:gd name="connsiteX302" fmla="*/ 74463 w 209355"/>
                <a:gd name="connsiteY302" fmla="*/ 23392 h 180877"/>
                <a:gd name="connsiteX303" fmla="*/ 75004 w 209355"/>
                <a:gd name="connsiteY303" fmla="*/ 20443 h 180877"/>
                <a:gd name="connsiteX304" fmla="*/ 75058 w 209355"/>
                <a:gd name="connsiteY304" fmla="*/ 18698 h 180877"/>
                <a:gd name="connsiteX305" fmla="*/ 75645 w 209355"/>
                <a:gd name="connsiteY305" fmla="*/ 18229 h 180877"/>
                <a:gd name="connsiteX306" fmla="*/ 78970 w 209355"/>
                <a:gd name="connsiteY306" fmla="*/ 17673 h 180877"/>
                <a:gd name="connsiteX307" fmla="*/ 80088 w 209355"/>
                <a:gd name="connsiteY307" fmla="*/ 17078 h 180877"/>
                <a:gd name="connsiteX308" fmla="*/ 82952 w 209355"/>
                <a:gd name="connsiteY308" fmla="*/ 13042 h 180877"/>
                <a:gd name="connsiteX309" fmla="*/ 85135 w 209355"/>
                <a:gd name="connsiteY309" fmla="*/ 12353 h 180877"/>
                <a:gd name="connsiteX310" fmla="*/ 90776 w 209355"/>
                <a:gd name="connsiteY310" fmla="*/ 13394 h 180877"/>
                <a:gd name="connsiteX311" fmla="*/ 93357 w 209355"/>
                <a:gd name="connsiteY311" fmla="*/ 13315 h 180877"/>
                <a:gd name="connsiteX312" fmla="*/ 94061 w 209355"/>
                <a:gd name="connsiteY312" fmla="*/ 13409 h 180877"/>
                <a:gd name="connsiteX313" fmla="*/ 96643 w 209355"/>
                <a:gd name="connsiteY313" fmla="*/ 13589 h 180877"/>
                <a:gd name="connsiteX314" fmla="*/ 96925 w 209355"/>
                <a:gd name="connsiteY314" fmla="*/ 13182 h 180877"/>
                <a:gd name="connsiteX315" fmla="*/ 98083 w 209355"/>
                <a:gd name="connsiteY315" fmla="*/ 9185 h 180877"/>
                <a:gd name="connsiteX316" fmla="*/ 99225 w 209355"/>
                <a:gd name="connsiteY316" fmla="*/ 8019 h 180877"/>
                <a:gd name="connsiteX317" fmla="*/ 103660 w 209355"/>
                <a:gd name="connsiteY317" fmla="*/ 2738 h 180877"/>
                <a:gd name="connsiteX318" fmla="*/ 106642 w 209355"/>
                <a:gd name="connsiteY318" fmla="*/ 493 h 180877"/>
                <a:gd name="connsiteX319" fmla="*/ 108527 w 209355"/>
                <a:gd name="connsiteY319" fmla="*/ 0 h 1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Lst>
              <a:rect l="l" t="t" r="r" b="b"/>
              <a:pathLst>
                <a:path w="209355" h="180877">
                  <a:moveTo>
                    <a:pt x="109184" y="117"/>
                  </a:moveTo>
                  <a:lnTo>
                    <a:pt x="112181" y="3536"/>
                  </a:lnTo>
                  <a:lnTo>
                    <a:pt x="112884" y="3669"/>
                  </a:lnTo>
                  <a:lnTo>
                    <a:pt x="114551" y="2324"/>
                  </a:lnTo>
                  <a:lnTo>
                    <a:pt x="114879" y="2237"/>
                  </a:lnTo>
                  <a:lnTo>
                    <a:pt x="118322" y="2120"/>
                  </a:lnTo>
                  <a:lnTo>
                    <a:pt x="119918" y="3309"/>
                  </a:lnTo>
                  <a:lnTo>
                    <a:pt x="121107" y="5625"/>
                  </a:lnTo>
                  <a:lnTo>
                    <a:pt x="122202" y="7471"/>
                  </a:lnTo>
                  <a:lnTo>
                    <a:pt x="123391" y="7972"/>
                  </a:lnTo>
                  <a:lnTo>
                    <a:pt x="126740" y="5648"/>
                  </a:lnTo>
                  <a:lnTo>
                    <a:pt x="128594" y="4874"/>
                  </a:lnTo>
                  <a:lnTo>
                    <a:pt x="129814" y="4898"/>
                  </a:lnTo>
                  <a:lnTo>
                    <a:pt x="134110" y="6986"/>
                  </a:lnTo>
                  <a:lnTo>
                    <a:pt x="136128" y="8129"/>
                  </a:lnTo>
                  <a:lnTo>
                    <a:pt x="136590" y="9161"/>
                  </a:lnTo>
                  <a:lnTo>
                    <a:pt x="136636" y="10382"/>
                  </a:lnTo>
                  <a:lnTo>
                    <a:pt x="136089" y="12189"/>
                  </a:lnTo>
                  <a:lnTo>
                    <a:pt x="135659" y="14153"/>
                  </a:lnTo>
                  <a:lnTo>
                    <a:pt x="136965" y="16468"/>
                  </a:lnTo>
                  <a:lnTo>
                    <a:pt x="138483" y="18041"/>
                  </a:lnTo>
                  <a:lnTo>
                    <a:pt x="141730" y="15443"/>
                  </a:lnTo>
                  <a:lnTo>
                    <a:pt x="142927" y="14724"/>
                  </a:lnTo>
                  <a:lnTo>
                    <a:pt x="144233" y="14700"/>
                  </a:lnTo>
                  <a:lnTo>
                    <a:pt x="145986" y="13738"/>
                  </a:lnTo>
                  <a:lnTo>
                    <a:pt x="147253" y="12283"/>
                  </a:lnTo>
                  <a:lnTo>
                    <a:pt x="148466" y="11782"/>
                  </a:lnTo>
                  <a:lnTo>
                    <a:pt x="150789" y="12126"/>
                  </a:lnTo>
                  <a:lnTo>
                    <a:pt x="154982" y="11782"/>
                  </a:lnTo>
                  <a:lnTo>
                    <a:pt x="159872" y="14059"/>
                  </a:lnTo>
                  <a:lnTo>
                    <a:pt x="160294" y="14763"/>
                  </a:lnTo>
                  <a:lnTo>
                    <a:pt x="162735" y="17423"/>
                  </a:lnTo>
                  <a:lnTo>
                    <a:pt x="163588" y="18745"/>
                  </a:lnTo>
                  <a:lnTo>
                    <a:pt x="164394" y="19167"/>
                  </a:lnTo>
                  <a:lnTo>
                    <a:pt x="165693" y="20466"/>
                  </a:lnTo>
                  <a:lnTo>
                    <a:pt x="167437" y="21280"/>
                  </a:lnTo>
                  <a:lnTo>
                    <a:pt x="168642" y="21029"/>
                  </a:lnTo>
                  <a:lnTo>
                    <a:pt x="169221" y="21460"/>
                  </a:lnTo>
                  <a:lnTo>
                    <a:pt x="169761" y="22477"/>
                  </a:lnTo>
                  <a:lnTo>
                    <a:pt x="169800" y="24214"/>
                  </a:lnTo>
                  <a:lnTo>
                    <a:pt x="169628" y="29158"/>
                  </a:lnTo>
                  <a:lnTo>
                    <a:pt x="168775" y="30582"/>
                  </a:lnTo>
                  <a:lnTo>
                    <a:pt x="167875" y="31740"/>
                  </a:lnTo>
                  <a:lnTo>
                    <a:pt x="167648" y="32639"/>
                  </a:lnTo>
                  <a:lnTo>
                    <a:pt x="167734" y="33727"/>
                  </a:lnTo>
                  <a:lnTo>
                    <a:pt x="169119" y="35855"/>
                  </a:lnTo>
                  <a:lnTo>
                    <a:pt x="170903" y="39148"/>
                  </a:lnTo>
                  <a:lnTo>
                    <a:pt x="171318" y="41049"/>
                  </a:lnTo>
                  <a:lnTo>
                    <a:pt x="171318" y="42481"/>
                  </a:lnTo>
                  <a:lnTo>
                    <a:pt x="168885" y="46675"/>
                  </a:lnTo>
                  <a:lnTo>
                    <a:pt x="168079" y="47653"/>
                  </a:lnTo>
                  <a:lnTo>
                    <a:pt x="167516" y="49710"/>
                  </a:lnTo>
                  <a:lnTo>
                    <a:pt x="167218" y="51799"/>
                  </a:lnTo>
                  <a:lnTo>
                    <a:pt x="167390" y="52667"/>
                  </a:lnTo>
                  <a:lnTo>
                    <a:pt x="171459" y="55985"/>
                  </a:lnTo>
                  <a:lnTo>
                    <a:pt x="174471" y="57776"/>
                  </a:lnTo>
                  <a:lnTo>
                    <a:pt x="175143" y="58652"/>
                  </a:lnTo>
                  <a:lnTo>
                    <a:pt x="175206" y="59200"/>
                  </a:lnTo>
                  <a:lnTo>
                    <a:pt x="173610" y="62744"/>
                  </a:lnTo>
                  <a:lnTo>
                    <a:pt x="173454" y="63698"/>
                  </a:lnTo>
                  <a:lnTo>
                    <a:pt x="175863" y="65161"/>
                  </a:lnTo>
                  <a:lnTo>
                    <a:pt x="177201" y="67469"/>
                  </a:lnTo>
                  <a:lnTo>
                    <a:pt x="178375" y="71225"/>
                  </a:lnTo>
                  <a:lnTo>
                    <a:pt x="180667" y="74815"/>
                  </a:lnTo>
                  <a:lnTo>
                    <a:pt x="185603" y="77992"/>
                  </a:lnTo>
                  <a:lnTo>
                    <a:pt x="189194" y="80057"/>
                  </a:lnTo>
                  <a:lnTo>
                    <a:pt x="189946" y="80996"/>
                  </a:lnTo>
                  <a:lnTo>
                    <a:pt x="190203" y="82107"/>
                  </a:lnTo>
                  <a:lnTo>
                    <a:pt x="189930" y="84556"/>
                  </a:lnTo>
                  <a:lnTo>
                    <a:pt x="188999" y="87536"/>
                  </a:lnTo>
                  <a:lnTo>
                    <a:pt x="188365" y="89187"/>
                  </a:lnTo>
                  <a:lnTo>
                    <a:pt x="189828" y="89876"/>
                  </a:lnTo>
                  <a:lnTo>
                    <a:pt x="193591" y="89688"/>
                  </a:lnTo>
                  <a:lnTo>
                    <a:pt x="198168" y="90267"/>
                  </a:lnTo>
                  <a:lnTo>
                    <a:pt x="203652" y="93537"/>
                  </a:lnTo>
                  <a:lnTo>
                    <a:pt x="203668" y="95000"/>
                  </a:lnTo>
                  <a:lnTo>
                    <a:pt x="203104" y="96338"/>
                  </a:lnTo>
                  <a:lnTo>
                    <a:pt x="203480" y="97738"/>
                  </a:lnTo>
                  <a:lnTo>
                    <a:pt x="204074" y="98927"/>
                  </a:lnTo>
                  <a:lnTo>
                    <a:pt x="208823" y="102565"/>
                  </a:lnTo>
                  <a:lnTo>
                    <a:pt x="209277" y="103621"/>
                  </a:lnTo>
                  <a:lnTo>
                    <a:pt x="209355" y="105389"/>
                  </a:lnTo>
                  <a:lnTo>
                    <a:pt x="209230" y="106680"/>
                  </a:lnTo>
                  <a:lnTo>
                    <a:pt x="207916" y="106946"/>
                  </a:lnTo>
                  <a:lnTo>
                    <a:pt x="206453" y="107549"/>
                  </a:lnTo>
                  <a:lnTo>
                    <a:pt x="204067" y="109098"/>
                  </a:lnTo>
                  <a:lnTo>
                    <a:pt x="203128" y="111281"/>
                  </a:lnTo>
                  <a:lnTo>
                    <a:pt x="199263" y="114285"/>
                  </a:lnTo>
                  <a:lnTo>
                    <a:pt x="196885" y="115646"/>
                  </a:lnTo>
                  <a:lnTo>
                    <a:pt x="194984" y="115701"/>
                  </a:lnTo>
                  <a:lnTo>
                    <a:pt x="190462" y="115091"/>
                  </a:lnTo>
                  <a:lnTo>
                    <a:pt x="188874" y="113612"/>
                  </a:lnTo>
                  <a:lnTo>
                    <a:pt x="188217" y="112251"/>
                  </a:lnTo>
                  <a:lnTo>
                    <a:pt x="186479" y="111632"/>
                  </a:lnTo>
                  <a:lnTo>
                    <a:pt x="184172" y="111578"/>
                  </a:lnTo>
                  <a:lnTo>
                    <a:pt x="180988" y="111812"/>
                  </a:lnTo>
                  <a:lnTo>
                    <a:pt x="180338" y="112227"/>
                  </a:lnTo>
                  <a:lnTo>
                    <a:pt x="179814" y="113893"/>
                  </a:lnTo>
                  <a:lnTo>
                    <a:pt x="178461" y="116749"/>
                  </a:lnTo>
                  <a:lnTo>
                    <a:pt x="177490" y="118353"/>
                  </a:lnTo>
                  <a:lnTo>
                    <a:pt x="178288" y="119339"/>
                  </a:lnTo>
                  <a:lnTo>
                    <a:pt x="179556" y="121388"/>
                  </a:lnTo>
                  <a:lnTo>
                    <a:pt x="181527" y="123986"/>
                  </a:lnTo>
                  <a:lnTo>
                    <a:pt x="183561" y="126294"/>
                  </a:lnTo>
                  <a:lnTo>
                    <a:pt x="184211" y="127702"/>
                  </a:lnTo>
                  <a:lnTo>
                    <a:pt x="184180" y="128711"/>
                  </a:lnTo>
                  <a:lnTo>
                    <a:pt x="183217" y="129892"/>
                  </a:lnTo>
                  <a:lnTo>
                    <a:pt x="183358" y="132271"/>
                  </a:lnTo>
                  <a:lnTo>
                    <a:pt x="185330" y="135392"/>
                  </a:lnTo>
                  <a:lnTo>
                    <a:pt x="184664" y="135893"/>
                  </a:lnTo>
                  <a:lnTo>
                    <a:pt x="184461" y="139719"/>
                  </a:lnTo>
                  <a:lnTo>
                    <a:pt x="184485" y="143795"/>
                  </a:lnTo>
                  <a:lnTo>
                    <a:pt x="185017" y="144780"/>
                  </a:lnTo>
                  <a:lnTo>
                    <a:pt x="186073" y="145594"/>
                  </a:lnTo>
                  <a:lnTo>
                    <a:pt x="186973" y="147080"/>
                  </a:lnTo>
                  <a:lnTo>
                    <a:pt x="188467" y="150460"/>
                  </a:lnTo>
                  <a:lnTo>
                    <a:pt x="188568" y="151344"/>
                  </a:lnTo>
                  <a:lnTo>
                    <a:pt x="184407" y="151094"/>
                  </a:lnTo>
                  <a:lnTo>
                    <a:pt x="179407" y="151196"/>
                  </a:lnTo>
                  <a:lnTo>
                    <a:pt x="176598" y="153159"/>
                  </a:lnTo>
                  <a:lnTo>
                    <a:pt x="175503" y="152706"/>
                  </a:lnTo>
                  <a:lnTo>
                    <a:pt x="173548" y="152205"/>
                  </a:lnTo>
                  <a:lnTo>
                    <a:pt x="171380" y="153300"/>
                  </a:lnTo>
                  <a:lnTo>
                    <a:pt x="168423" y="156610"/>
                  </a:lnTo>
                  <a:lnTo>
                    <a:pt x="166436" y="158667"/>
                  </a:lnTo>
                  <a:lnTo>
                    <a:pt x="164504" y="161546"/>
                  </a:lnTo>
                  <a:lnTo>
                    <a:pt x="163893" y="163103"/>
                  </a:lnTo>
                  <a:lnTo>
                    <a:pt x="162673" y="165966"/>
                  </a:lnTo>
                  <a:lnTo>
                    <a:pt x="161554" y="169236"/>
                  </a:lnTo>
                  <a:lnTo>
                    <a:pt x="162164" y="171521"/>
                  </a:lnTo>
                  <a:lnTo>
                    <a:pt x="163080" y="173641"/>
                  </a:lnTo>
                  <a:lnTo>
                    <a:pt x="163283" y="175926"/>
                  </a:lnTo>
                  <a:lnTo>
                    <a:pt x="163737" y="177709"/>
                  </a:lnTo>
                  <a:lnTo>
                    <a:pt x="162516" y="179008"/>
                  </a:lnTo>
                  <a:lnTo>
                    <a:pt x="161804" y="180878"/>
                  </a:lnTo>
                  <a:lnTo>
                    <a:pt x="159723" y="180549"/>
                  </a:lnTo>
                  <a:lnTo>
                    <a:pt x="157173" y="178758"/>
                  </a:lnTo>
                  <a:lnTo>
                    <a:pt x="156633" y="176160"/>
                  </a:lnTo>
                  <a:lnTo>
                    <a:pt x="154669" y="174353"/>
                  </a:lnTo>
                  <a:lnTo>
                    <a:pt x="153379" y="173406"/>
                  </a:lnTo>
                  <a:lnTo>
                    <a:pt x="151251" y="173266"/>
                  </a:lnTo>
                  <a:lnTo>
                    <a:pt x="147847" y="174111"/>
                  </a:lnTo>
                  <a:lnTo>
                    <a:pt x="143396" y="174760"/>
                  </a:lnTo>
                  <a:lnTo>
                    <a:pt x="140040" y="174932"/>
                  </a:lnTo>
                  <a:lnTo>
                    <a:pt x="138209" y="175855"/>
                  </a:lnTo>
                  <a:lnTo>
                    <a:pt x="135502" y="176763"/>
                  </a:lnTo>
                  <a:lnTo>
                    <a:pt x="134454" y="175683"/>
                  </a:lnTo>
                  <a:lnTo>
                    <a:pt x="132952" y="172733"/>
                  </a:lnTo>
                  <a:lnTo>
                    <a:pt x="131723" y="169792"/>
                  </a:lnTo>
                  <a:lnTo>
                    <a:pt x="130871" y="168501"/>
                  </a:lnTo>
                  <a:lnTo>
                    <a:pt x="130135" y="168141"/>
                  </a:lnTo>
                  <a:lnTo>
                    <a:pt x="129228" y="168212"/>
                  </a:lnTo>
                  <a:lnTo>
                    <a:pt x="128187" y="169143"/>
                  </a:lnTo>
                  <a:lnTo>
                    <a:pt x="127405" y="170105"/>
                  </a:lnTo>
                  <a:lnTo>
                    <a:pt x="126302" y="170441"/>
                  </a:lnTo>
                  <a:lnTo>
                    <a:pt x="124596" y="171216"/>
                  </a:lnTo>
                  <a:lnTo>
                    <a:pt x="123352" y="172264"/>
                  </a:lnTo>
                  <a:lnTo>
                    <a:pt x="121991" y="174971"/>
                  </a:lnTo>
                  <a:lnTo>
                    <a:pt x="121091" y="174783"/>
                  </a:lnTo>
                  <a:lnTo>
                    <a:pt x="120160" y="174157"/>
                  </a:lnTo>
                  <a:lnTo>
                    <a:pt x="119089" y="171130"/>
                  </a:lnTo>
                  <a:lnTo>
                    <a:pt x="117617" y="170434"/>
                  </a:lnTo>
                  <a:lnTo>
                    <a:pt x="115263" y="170394"/>
                  </a:lnTo>
                  <a:lnTo>
                    <a:pt x="112345" y="169753"/>
                  </a:lnTo>
                  <a:lnTo>
                    <a:pt x="109974" y="168830"/>
                  </a:lnTo>
                  <a:lnTo>
                    <a:pt x="109114" y="169049"/>
                  </a:lnTo>
                  <a:lnTo>
                    <a:pt x="107698" y="170340"/>
                  </a:lnTo>
                  <a:lnTo>
                    <a:pt x="106180" y="170527"/>
                  </a:lnTo>
                  <a:lnTo>
                    <a:pt x="102832" y="169377"/>
                  </a:lnTo>
                  <a:lnTo>
                    <a:pt x="102182" y="169909"/>
                  </a:lnTo>
                  <a:lnTo>
                    <a:pt x="101298" y="171607"/>
                  </a:lnTo>
                  <a:lnTo>
                    <a:pt x="100257" y="173242"/>
                  </a:lnTo>
                  <a:lnTo>
                    <a:pt x="99350" y="173406"/>
                  </a:lnTo>
                  <a:lnTo>
                    <a:pt x="98842" y="172984"/>
                  </a:lnTo>
                  <a:lnTo>
                    <a:pt x="99123" y="170081"/>
                  </a:lnTo>
                  <a:lnTo>
                    <a:pt x="97183" y="169056"/>
                  </a:lnTo>
                  <a:lnTo>
                    <a:pt x="93913" y="168892"/>
                  </a:lnTo>
                  <a:lnTo>
                    <a:pt x="91613" y="169315"/>
                  </a:lnTo>
                  <a:lnTo>
                    <a:pt x="90494" y="169197"/>
                  </a:lnTo>
                  <a:lnTo>
                    <a:pt x="89915" y="168634"/>
                  </a:lnTo>
                  <a:lnTo>
                    <a:pt x="87098" y="163744"/>
                  </a:lnTo>
                  <a:lnTo>
                    <a:pt x="85612" y="163431"/>
                  </a:lnTo>
                  <a:lnTo>
                    <a:pt x="82944" y="163674"/>
                  </a:lnTo>
                  <a:lnTo>
                    <a:pt x="79009" y="163080"/>
                  </a:lnTo>
                  <a:lnTo>
                    <a:pt x="74472" y="161976"/>
                  </a:lnTo>
                  <a:lnTo>
                    <a:pt x="71976" y="161569"/>
                  </a:lnTo>
                  <a:lnTo>
                    <a:pt x="70685" y="160466"/>
                  </a:lnTo>
                  <a:lnTo>
                    <a:pt x="67892" y="160091"/>
                  </a:lnTo>
                  <a:lnTo>
                    <a:pt x="60381" y="158018"/>
                  </a:lnTo>
                  <a:lnTo>
                    <a:pt x="57323" y="157650"/>
                  </a:lnTo>
                  <a:lnTo>
                    <a:pt x="52808" y="157619"/>
                  </a:lnTo>
                  <a:lnTo>
                    <a:pt x="45939" y="157157"/>
                  </a:lnTo>
                  <a:lnTo>
                    <a:pt x="41535" y="157415"/>
                  </a:lnTo>
                  <a:lnTo>
                    <a:pt x="39493" y="158104"/>
                  </a:lnTo>
                  <a:lnTo>
                    <a:pt x="37138" y="158534"/>
                  </a:lnTo>
                  <a:lnTo>
                    <a:pt x="33156" y="158909"/>
                  </a:lnTo>
                  <a:lnTo>
                    <a:pt x="31536" y="158871"/>
                  </a:lnTo>
                  <a:lnTo>
                    <a:pt x="28986" y="159097"/>
                  </a:lnTo>
                  <a:lnTo>
                    <a:pt x="26060" y="159653"/>
                  </a:lnTo>
                  <a:lnTo>
                    <a:pt x="25223" y="160678"/>
                  </a:lnTo>
                  <a:lnTo>
                    <a:pt x="24261" y="162939"/>
                  </a:lnTo>
                  <a:lnTo>
                    <a:pt x="20897" y="166835"/>
                  </a:lnTo>
                  <a:lnTo>
                    <a:pt x="17634" y="169416"/>
                  </a:lnTo>
                  <a:lnTo>
                    <a:pt x="17040" y="169635"/>
                  </a:lnTo>
                  <a:lnTo>
                    <a:pt x="15131" y="168266"/>
                  </a:lnTo>
                  <a:lnTo>
                    <a:pt x="13543" y="167805"/>
                  </a:lnTo>
                  <a:lnTo>
                    <a:pt x="11673" y="167656"/>
                  </a:lnTo>
                  <a:lnTo>
                    <a:pt x="10350" y="168094"/>
                  </a:lnTo>
                  <a:lnTo>
                    <a:pt x="9521" y="168744"/>
                  </a:lnTo>
                  <a:lnTo>
                    <a:pt x="9631" y="171740"/>
                  </a:lnTo>
                  <a:lnTo>
                    <a:pt x="9443" y="171998"/>
                  </a:lnTo>
                  <a:lnTo>
                    <a:pt x="8003" y="168446"/>
                  </a:lnTo>
                  <a:lnTo>
                    <a:pt x="8121" y="165223"/>
                  </a:lnTo>
                  <a:lnTo>
                    <a:pt x="8919" y="163377"/>
                  </a:lnTo>
                  <a:lnTo>
                    <a:pt x="9897" y="161710"/>
                  </a:lnTo>
                  <a:lnTo>
                    <a:pt x="9498" y="159215"/>
                  </a:lnTo>
                  <a:lnTo>
                    <a:pt x="10452" y="155905"/>
                  </a:lnTo>
                  <a:lnTo>
                    <a:pt x="10484" y="153504"/>
                  </a:lnTo>
                  <a:lnTo>
                    <a:pt x="10061" y="152471"/>
                  </a:lnTo>
                  <a:lnTo>
                    <a:pt x="9287" y="151274"/>
                  </a:lnTo>
                  <a:lnTo>
                    <a:pt x="7159" y="149944"/>
                  </a:lnTo>
                  <a:lnTo>
                    <a:pt x="6220" y="148903"/>
                  </a:lnTo>
                  <a:lnTo>
                    <a:pt x="3341" y="147511"/>
                  </a:lnTo>
                  <a:lnTo>
                    <a:pt x="485" y="145782"/>
                  </a:lnTo>
                  <a:lnTo>
                    <a:pt x="0" y="144718"/>
                  </a:lnTo>
                  <a:lnTo>
                    <a:pt x="133" y="143990"/>
                  </a:lnTo>
                  <a:lnTo>
                    <a:pt x="634" y="142879"/>
                  </a:lnTo>
                  <a:lnTo>
                    <a:pt x="2817" y="139633"/>
                  </a:lnTo>
                  <a:lnTo>
                    <a:pt x="5179" y="136472"/>
                  </a:lnTo>
                  <a:lnTo>
                    <a:pt x="6689" y="135204"/>
                  </a:lnTo>
                  <a:lnTo>
                    <a:pt x="14708" y="131136"/>
                  </a:lnTo>
                  <a:lnTo>
                    <a:pt x="15944" y="129712"/>
                  </a:lnTo>
                  <a:lnTo>
                    <a:pt x="16257" y="127303"/>
                  </a:lnTo>
                  <a:lnTo>
                    <a:pt x="16273" y="125551"/>
                  </a:lnTo>
                  <a:lnTo>
                    <a:pt x="16124" y="122421"/>
                  </a:lnTo>
                  <a:lnTo>
                    <a:pt x="15632" y="117962"/>
                  </a:lnTo>
                  <a:lnTo>
                    <a:pt x="15021" y="114879"/>
                  </a:lnTo>
                  <a:lnTo>
                    <a:pt x="13488" y="109074"/>
                  </a:lnTo>
                  <a:lnTo>
                    <a:pt x="9310" y="97003"/>
                  </a:lnTo>
                  <a:lnTo>
                    <a:pt x="6799" y="84383"/>
                  </a:lnTo>
                  <a:lnTo>
                    <a:pt x="8434" y="85127"/>
                  </a:lnTo>
                  <a:lnTo>
                    <a:pt x="12268" y="85401"/>
                  </a:lnTo>
                  <a:lnTo>
                    <a:pt x="15311" y="84532"/>
                  </a:lnTo>
                  <a:lnTo>
                    <a:pt x="16891" y="84407"/>
                  </a:lnTo>
                  <a:lnTo>
                    <a:pt x="18299" y="84689"/>
                  </a:lnTo>
                  <a:lnTo>
                    <a:pt x="20396" y="84188"/>
                  </a:lnTo>
                  <a:lnTo>
                    <a:pt x="22313" y="83984"/>
                  </a:lnTo>
                  <a:lnTo>
                    <a:pt x="23306" y="85119"/>
                  </a:lnTo>
                  <a:lnTo>
                    <a:pt x="25090" y="86120"/>
                  </a:lnTo>
                  <a:lnTo>
                    <a:pt x="28618" y="84681"/>
                  </a:lnTo>
                  <a:lnTo>
                    <a:pt x="31740" y="82889"/>
                  </a:lnTo>
                  <a:lnTo>
                    <a:pt x="34979" y="83085"/>
                  </a:lnTo>
                  <a:lnTo>
                    <a:pt x="35440" y="82201"/>
                  </a:lnTo>
                  <a:lnTo>
                    <a:pt x="36246" y="77702"/>
                  </a:lnTo>
                  <a:lnTo>
                    <a:pt x="37209" y="76717"/>
                  </a:lnTo>
                  <a:lnTo>
                    <a:pt x="41081" y="77170"/>
                  </a:lnTo>
                  <a:lnTo>
                    <a:pt x="42513" y="76357"/>
                  </a:lnTo>
                  <a:lnTo>
                    <a:pt x="44015" y="74135"/>
                  </a:lnTo>
                  <a:lnTo>
                    <a:pt x="46299" y="72742"/>
                  </a:lnTo>
                  <a:lnTo>
                    <a:pt x="48208" y="72750"/>
                  </a:lnTo>
                  <a:lnTo>
                    <a:pt x="50195" y="71185"/>
                  </a:lnTo>
                  <a:lnTo>
                    <a:pt x="51173" y="72234"/>
                  </a:lnTo>
                  <a:lnTo>
                    <a:pt x="51651" y="74103"/>
                  </a:lnTo>
                  <a:lnTo>
                    <a:pt x="50993" y="75590"/>
                  </a:lnTo>
                  <a:lnTo>
                    <a:pt x="51275" y="76177"/>
                  </a:lnTo>
                  <a:lnTo>
                    <a:pt x="52652" y="76912"/>
                  </a:lnTo>
                  <a:lnTo>
                    <a:pt x="55007" y="76889"/>
                  </a:lnTo>
                  <a:lnTo>
                    <a:pt x="56516" y="76278"/>
                  </a:lnTo>
                  <a:lnTo>
                    <a:pt x="56869" y="75426"/>
                  </a:lnTo>
                  <a:lnTo>
                    <a:pt x="56869" y="73877"/>
                  </a:lnTo>
                  <a:lnTo>
                    <a:pt x="56493" y="72429"/>
                  </a:lnTo>
                  <a:lnTo>
                    <a:pt x="55492" y="71185"/>
                  </a:lnTo>
                  <a:lnTo>
                    <a:pt x="53614" y="70536"/>
                  </a:lnTo>
                  <a:lnTo>
                    <a:pt x="52308" y="70520"/>
                  </a:lnTo>
                  <a:lnTo>
                    <a:pt x="52089" y="69722"/>
                  </a:lnTo>
                  <a:lnTo>
                    <a:pt x="52535" y="68025"/>
                  </a:lnTo>
                  <a:lnTo>
                    <a:pt x="53693" y="64880"/>
                  </a:lnTo>
                  <a:lnTo>
                    <a:pt x="55116" y="62040"/>
                  </a:lnTo>
                  <a:lnTo>
                    <a:pt x="55985" y="60968"/>
                  </a:lnTo>
                  <a:lnTo>
                    <a:pt x="56134" y="59974"/>
                  </a:lnTo>
                  <a:lnTo>
                    <a:pt x="55969" y="58253"/>
                  </a:lnTo>
                  <a:lnTo>
                    <a:pt x="55938" y="55147"/>
                  </a:lnTo>
                  <a:lnTo>
                    <a:pt x="57213" y="50766"/>
                  </a:lnTo>
                  <a:lnTo>
                    <a:pt x="58934" y="47496"/>
                  </a:lnTo>
                  <a:lnTo>
                    <a:pt x="61242" y="46424"/>
                  </a:lnTo>
                  <a:lnTo>
                    <a:pt x="64066" y="45853"/>
                  </a:lnTo>
                  <a:lnTo>
                    <a:pt x="65874" y="44288"/>
                  </a:lnTo>
                  <a:lnTo>
                    <a:pt x="66765" y="42489"/>
                  </a:lnTo>
                  <a:lnTo>
                    <a:pt x="67102" y="40963"/>
                  </a:lnTo>
                  <a:lnTo>
                    <a:pt x="67532" y="39649"/>
                  </a:lnTo>
                  <a:lnTo>
                    <a:pt x="68432" y="39070"/>
                  </a:lnTo>
                  <a:lnTo>
                    <a:pt x="75223" y="39430"/>
                  </a:lnTo>
                  <a:lnTo>
                    <a:pt x="76263" y="36590"/>
                  </a:lnTo>
                  <a:lnTo>
                    <a:pt x="76850" y="35800"/>
                  </a:lnTo>
                  <a:lnTo>
                    <a:pt x="78148" y="34955"/>
                  </a:lnTo>
                  <a:lnTo>
                    <a:pt x="79056" y="33946"/>
                  </a:lnTo>
                  <a:lnTo>
                    <a:pt x="78719" y="33163"/>
                  </a:lnTo>
                  <a:lnTo>
                    <a:pt x="76983" y="32663"/>
                  </a:lnTo>
                  <a:lnTo>
                    <a:pt x="72899" y="32217"/>
                  </a:lnTo>
                  <a:lnTo>
                    <a:pt x="72077" y="31270"/>
                  </a:lnTo>
                  <a:lnTo>
                    <a:pt x="72336" y="30136"/>
                  </a:lnTo>
                  <a:lnTo>
                    <a:pt x="73423" y="27194"/>
                  </a:lnTo>
                  <a:lnTo>
                    <a:pt x="74463" y="23392"/>
                  </a:lnTo>
                  <a:lnTo>
                    <a:pt x="75004" y="20443"/>
                  </a:lnTo>
                  <a:lnTo>
                    <a:pt x="75058" y="18698"/>
                  </a:lnTo>
                  <a:lnTo>
                    <a:pt x="75645" y="18229"/>
                  </a:lnTo>
                  <a:lnTo>
                    <a:pt x="78970" y="17673"/>
                  </a:lnTo>
                  <a:lnTo>
                    <a:pt x="80088" y="17078"/>
                  </a:lnTo>
                  <a:lnTo>
                    <a:pt x="82952" y="13042"/>
                  </a:lnTo>
                  <a:lnTo>
                    <a:pt x="85135" y="12353"/>
                  </a:lnTo>
                  <a:lnTo>
                    <a:pt x="90776" y="13394"/>
                  </a:lnTo>
                  <a:lnTo>
                    <a:pt x="93357" y="13315"/>
                  </a:lnTo>
                  <a:lnTo>
                    <a:pt x="94061" y="13409"/>
                  </a:lnTo>
                  <a:lnTo>
                    <a:pt x="96643" y="13589"/>
                  </a:lnTo>
                  <a:lnTo>
                    <a:pt x="96925" y="13182"/>
                  </a:lnTo>
                  <a:lnTo>
                    <a:pt x="98083" y="9185"/>
                  </a:lnTo>
                  <a:lnTo>
                    <a:pt x="99225" y="8019"/>
                  </a:lnTo>
                  <a:lnTo>
                    <a:pt x="103660" y="2738"/>
                  </a:lnTo>
                  <a:lnTo>
                    <a:pt x="106642" y="493"/>
                  </a:lnTo>
                  <a:lnTo>
                    <a:pt x="108527"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9" name="Freeform: Shape 608">
              <a:extLst>
                <a:ext uri="{FF2B5EF4-FFF2-40B4-BE49-F238E27FC236}">
                  <a16:creationId xmlns:a16="http://schemas.microsoft.com/office/drawing/2014/main" id="{A8A9DCA4-08A6-F915-08CD-41019EC4D9F3}"/>
                </a:ext>
              </a:extLst>
            </p:cNvPr>
            <p:cNvSpPr>
              <a:spLocks/>
            </p:cNvSpPr>
            <p:nvPr/>
          </p:nvSpPr>
          <p:spPr>
            <a:xfrm>
              <a:off x="5291565" y="4238274"/>
              <a:ext cx="31825" cy="59254"/>
            </a:xfrm>
            <a:custGeom>
              <a:avLst/>
              <a:gdLst>
                <a:gd name="connsiteX0" fmla="*/ 20685 w 31825"/>
                <a:gd name="connsiteY0" fmla="*/ 227 h 59254"/>
                <a:gd name="connsiteX1" fmla="*/ 19512 w 31825"/>
                <a:gd name="connsiteY1" fmla="*/ 2840 h 59254"/>
                <a:gd name="connsiteX2" fmla="*/ 20685 w 31825"/>
                <a:gd name="connsiteY2" fmla="*/ 3176 h 59254"/>
                <a:gd name="connsiteX3" fmla="*/ 21749 w 31825"/>
                <a:gd name="connsiteY3" fmla="*/ 2934 h 59254"/>
                <a:gd name="connsiteX4" fmla="*/ 24323 w 31825"/>
                <a:gd name="connsiteY4" fmla="*/ 3028 h 59254"/>
                <a:gd name="connsiteX5" fmla="*/ 25309 w 31825"/>
                <a:gd name="connsiteY5" fmla="*/ 5891 h 59254"/>
                <a:gd name="connsiteX6" fmla="*/ 25051 w 31825"/>
                <a:gd name="connsiteY6" fmla="*/ 8293 h 59254"/>
                <a:gd name="connsiteX7" fmla="*/ 22625 w 31825"/>
                <a:gd name="connsiteY7" fmla="*/ 14614 h 59254"/>
                <a:gd name="connsiteX8" fmla="*/ 22320 w 31825"/>
                <a:gd name="connsiteY8" fmla="*/ 16781 h 59254"/>
                <a:gd name="connsiteX9" fmla="*/ 21217 w 31825"/>
                <a:gd name="connsiteY9" fmla="*/ 20028 h 59254"/>
                <a:gd name="connsiteX10" fmla="*/ 22711 w 31825"/>
                <a:gd name="connsiteY10" fmla="*/ 22164 h 59254"/>
                <a:gd name="connsiteX11" fmla="*/ 21311 w 31825"/>
                <a:gd name="connsiteY11" fmla="*/ 24996 h 59254"/>
                <a:gd name="connsiteX12" fmla="*/ 20834 w 31825"/>
                <a:gd name="connsiteY12" fmla="*/ 26827 h 59254"/>
                <a:gd name="connsiteX13" fmla="*/ 20724 w 31825"/>
                <a:gd name="connsiteY13" fmla="*/ 29580 h 59254"/>
                <a:gd name="connsiteX14" fmla="*/ 21428 w 31825"/>
                <a:gd name="connsiteY14" fmla="*/ 34807 h 59254"/>
                <a:gd name="connsiteX15" fmla="*/ 20294 w 31825"/>
                <a:gd name="connsiteY15" fmla="*/ 42333 h 59254"/>
                <a:gd name="connsiteX16" fmla="*/ 18291 w 31825"/>
                <a:gd name="connsiteY16" fmla="*/ 45618 h 59254"/>
                <a:gd name="connsiteX17" fmla="*/ 17047 w 31825"/>
                <a:gd name="connsiteY17" fmla="*/ 46863 h 59254"/>
                <a:gd name="connsiteX18" fmla="*/ 14825 w 31825"/>
                <a:gd name="connsiteY18" fmla="*/ 50125 h 59254"/>
                <a:gd name="connsiteX19" fmla="*/ 11907 w 31825"/>
                <a:gd name="connsiteY19" fmla="*/ 51095 h 59254"/>
                <a:gd name="connsiteX20" fmla="*/ 7862 w 31825"/>
                <a:gd name="connsiteY20" fmla="*/ 56344 h 59254"/>
                <a:gd name="connsiteX21" fmla="*/ 7151 w 31825"/>
                <a:gd name="connsiteY21" fmla="*/ 57721 h 59254"/>
                <a:gd name="connsiteX22" fmla="*/ 7542 w 31825"/>
                <a:gd name="connsiteY22" fmla="*/ 59208 h 59254"/>
                <a:gd name="connsiteX23" fmla="*/ 6595 w 31825"/>
                <a:gd name="connsiteY23" fmla="*/ 59223 h 59254"/>
                <a:gd name="connsiteX24" fmla="*/ 2722 w 31825"/>
                <a:gd name="connsiteY24" fmla="*/ 58981 h 59254"/>
                <a:gd name="connsiteX25" fmla="*/ 102 w 31825"/>
                <a:gd name="connsiteY25" fmla="*/ 59255 h 59254"/>
                <a:gd name="connsiteX26" fmla="*/ 0 w 31825"/>
                <a:gd name="connsiteY26" fmla="*/ 59122 h 59254"/>
                <a:gd name="connsiteX27" fmla="*/ 211 w 31825"/>
                <a:gd name="connsiteY27" fmla="*/ 53481 h 59254"/>
                <a:gd name="connsiteX28" fmla="*/ 548 w 31825"/>
                <a:gd name="connsiteY28" fmla="*/ 44742 h 59254"/>
                <a:gd name="connsiteX29" fmla="*/ 790 w 31825"/>
                <a:gd name="connsiteY29" fmla="*/ 38319 h 59254"/>
                <a:gd name="connsiteX30" fmla="*/ 1025 w 31825"/>
                <a:gd name="connsiteY30" fmla="*/ 32029 h 59254"/>
                <a:gd name="connsiteX31" fmla="*/ 1205 w 31825"/>
                <a:gd name="connsiteY31" fmla="*/ 27312 h 59254"/>
                <a:gd name="connsiteX32" fmla="*/ 1447 w 31825"/>
                <a:gd name="connsiteY32" fmla="*/ 20881 h 59254"/>
                <a:gd name="connsiteX33" fmla="*/ 1658 w 31825"/>
                <a:gd name="connsiteY33" fmla="*/ 15326 h 59254"/>
                <a:gd name="connsiteX34" fmla="*/ 1635 w 31825"/>
                <a:gd name="connsiteY34" fmla="*/ 13331 h 59254"/>
                <a:gd name="connsiteX35" fmla="*/ 2269 w 31825"/>
                <a:gd name="connsiteY35" fmla="*/ 11751 h 59254"/>
                <a:gd name="connsiteX36" fmla="*/ 4092 w 31825"/>
                <a:gd name="connsiteY36" fmla="*/ 11094 h 59254"/>
                <a:gd name="connsiteX37" fmla="*/ 6454 w 31825"/>
                <a:gd name="connsiteY37" fmla="*/ 12471 h 59254"/>
                <a:gd name="connsiteX38" fmla="*/ 7440 w 31825"/>
                <a:gd name="connsiteY38" fmla="*/ 13042 h 59254"/>
                <a:gd name="connsiteX39" fmla="*/ 8324 w 31825"/>
                <a:gd name="connsiteY39" fmla="*/ 12713 h 59254"/>
                <a:gd name="connsiteX40" fmla="*/ 9451 w 31825"/>
                <a:gd name="connsiteY40" fmla="*/ 11876 h 59254"/>
                <a:gd name="connsiteX41" fmla="*/ 10828 w 31825"/>
                <a:gd name="connsiteY41" fmla="*/ 9443 h 59254"/>
                <a:gd name="connsiteX42" fmla="*/ 14286 w 31825"/>
                <a:gd name="connsiteY42" fmla="*/ 4412 h 59254"/>
                <a:gd name="connsiteX43" fmla="*/ 15670 w 31825"/>
                <a:gd name="connsiteY43" fmla="*/ 837 h 59254"/>
                <a:gd name="connsiteX44" fmla="*/ 17024 w 31825"/>
                <a:gd name="connsiteY44" fmla="*/ 125 h 59254"/>
                <a:gd name="connsiteX45" fmla="*/ 18980 w 31825"/>
                <a:gd name="connsiteY45" fmla="*/ 0 h 59254"/>
                <a:gd name="connsiteX46" fmla="*/ 20685 w 31825"/>
                <a:gd name="connsiteY46" fmla="*/ 227 h 59254"/>
                <a:gd name="connsiteX47" fmla="*/ 28258 w 31825"/>
                <a:gd name="connsiteY47" fmla="*/ 12799 h 59254"/>
                <a:gd name="connsiteX48" fmla="*/ 27218 w 31825"/>
                <a:gd name="connsiteY48" fmla="*/ 13222 h 59254"/>
                <a:gd name="connsiteX49" fmla="*/ 28078 w 31825"/>
                <a:gd name="connsiteY49" fmla="*/ 11899 h 59254"/>
                <a:gd name="connsiteX50" fmla="*/ 28203 w 31825"/>
                <a:gd name="connsiteY50" fmla="*/ 11054 h 59254"/>
                <a:gd name="connsiteX51" fmla="*/ 29408 w 31825"/>
                <a:gd name="connsiteY51" fmla="*/ 7518 h 59254"/>
                <a:gd name="connsiteX52" fmla="*/ 30269 w 31825"/>
                <a:gd name="connsiteY52" fmla="*/ 7534 h 59254"/>
                <a:gd name="connsiteX53" fmla="*/ 30496 w 31825"/>
                <a:gd name="connsiteY53" fmla="*/ 7847 h 59254"/>
                <a:gd name="connsiteX54" fmla="*/ 28258 w 31825"/>
                <a:gd name="connsiteY54" fmla="*/ 12799 h 59254"/>
                <a:gd name="connsiteX55" fmla="*/ 30410 w 31825"/>
                <a:gd name="connsiteY55" fmla="*/ 24300 h 59254"/>
                <a:gd name="connsiteX56" fmla="*/ 28720 w 31825"/>
                <a:gd name="connsiteY56" fmla="*/ 27499 h 59254"/>
                <a:gd name="connsiteX57" fmla="*/ 28610 w 31825"/>
                <a:gd name="connsiteY57" fmla="*/ 26584 h 59254"/>
                <a:gd name="connsiteX58" fmla="*/ 29314 w 31825"/>
                <a:gd name="connsiteY58" fmla="*/ 24214 h 59254"/>
                <a:gd name="connsiteX59" fmla="*/ 30269 w 31825"/>
                <a:gd name="connsiteY59" fmla="*/ 23384 h 59254"/>
                <a:gd name="connsiteX60" fmla="*/ 30863 w 31825"/>
                <a:gd name="connsiteY60" fmla="*/ 22508 h 59254"/>
                <a:gd name="connsiteX61" fmla="*/ 30996 w 31825"/>
                <a:gd name="connsiteY61" fmla="*/ 21475 h 59254"/>
                <a:gd name="connsiteX62" fmla="*/ 31826 w 31825"/>
                <a:gd name="connsiteY62" fmla="*/ 21976 h 59254"/>
                <a:gd name="connsiteX63" fmla="*/ 31614 w 31825"/>
                <a:gd name="connsiteY63" fmla="*/ 22993 h 59254"/>
                <a:gd name="connsiteX64" fmla="*/ 30410 w 31825"/>
                <a:gd name="connsiteY64" fmla="*/ 24300 h 5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1825" h="59254">
                  <a:moveTo>
                    <a:pt x="20685" y="227"/>
                  </a:moveTo>
                  <a:lnTo>
                    <a:pt x="19512" y="2840"/>
                  </a:lnTo>
                  <a:lnTo>
                    <a:pt x="20685" y="3176"/>
                  </a:lnTo>
                  <a:lnTo>
                    <a:pt x="21749" y="2934"/>
                  </a:lnTo>
                  <a:lnTo>
                    <a:pt x="24323" y="3028"/>
                  </a:lnTo>
                  <a:lnTo>
                    <a:pt x="25309" y="5891"/>
                  </a:lnTo>
                  <a:lnTo>
                    <a:pt x="25051" y="8293"/>
                  </a:lnTo>
                  <a:lnTo>
                    <a:pt x="22625" y="14614"/>
                  </a:lnTo>
                  <a:lnTo>
                    <a:pt x="22320" y="16781"/>
                  </a:lnTo>
                  <a:lnTo>
                    <a:pt x="21217" y="20028"/>
                  </a:lnTo>
                  <a:lnTo>
                    <a:pt x="22711" y="22164"/>
                  </a:lnTo>
                  <a:lnTo>
                    <a:pt x="21311" y="24996"/>
                  </a:lnTo>
                  <a:lnTo>
                    <a:pt x="20834" y="26827"/>
                  </a:lnTo>
                  <a:lnTo>
                    <a:pt x="20724" y="29580"/>
                  </a:lnTo>
                  <a:lnTo>
                    <a:pt x="21428" y="34807"/>
                  </a:lnTo>
                  <a:lnTo>
                    <a:pt x="20294" y="42333"/>
                  </a:lnTo>
                  <a:lnTo>
                    <a:pt x="18291" y="45618"/>
                  </a:lnTo>
                  <a:lnTo>
                    <a:pt x="17047" y="46863"/>
                  </a:lnTo>
                  <a:lnTo>
                    <a:pt x="14825" y="50125"/>
                  </a:lnTo>
                  <a:lnTo>
                    <a:pt x="11907" y="51095"/>
                  </a:lnTo>
                  <a:lnTo>
                    <a:pt x="7862" y="56344"/>
                  </a:lnTo>
                  <a:lnTo>
                    <a:pt x="7151" y="57721"/>
                  </a:lnTo>
                  <a:lnTo>
                    <a:pt x="7542" y="59208"/>
                  </a:lnTo>
                  <a:lnTo>
                    <a:pt x="6595" y="59223"/>
                  </a:lnTo>
                  <a:lnTo>
                    <a:pt x="2722" y="58981"/>
                  </a:lnTo>
                  <a:lnTo>
                    <a:pt x="102" y="59255"/>
                  </a:lnTo>
                  <a:lnTo>
                    <a:pt x="0" y="59122"/>
                  </a:lnTo>
                  <a:lnTo>
                    <a:pt x="211" y="53481"/>
                  </a:lnTo>
                  <a:lnTo>
                    <a:pt x="548" y="44742"/>
                  </a:lnTo>
                  <a:lnTo>
                    <a:pt x="790" y="38319"/>
                  </a:lnTo>
                  <a:lnTo>
                    <a:pt x="1025" y="32029"/>
                  </a:lnTo>
                  <a:lnTo>
                    <a:pt x="1205" y="27312"/>
                  </a:lnTo>
                  <a:lnTo>
                    <a:pt x="1447" y="20881"/>
                  </a:lnTo>
                  <a:lnTo>
                    <a:pt x="1658" y="15326"/>
                  </a:lnTo>
                  <a:lnTo>
                    <a:pt x="1635" y="13331"/>
                  </a:lnTo>
                  <a:lnTo>
                    <a:pt x="2269" y="11751"/>
                  </a:lnTo>
                  <a:lnTo>
                    <a:pt x="4092" y="11094"/>
                  </a:lnTo>
                  <a:lnTo>
                    <a:pt x="6454" y="12471"/>
                  </a:lnTo>
                  <a:lnTo>
                    <a:pt x="7440" y="13042"/>
                  </a:lnTo>
                  <a:lnTo>
                    <a:pt x="8324" y="12713"/>
                  </a:lnTo>
                  <a:lnTo>
                    <a:pt x="9451" y="11876"/>
                  </a:lnTo>
                  <a:lnTo>
                    <a:pt x="10828" y="9443"/>
                  </a:lnTo>
                  <a:lnTo>
                    <a:pt x="14286" y="4412"/>
                  </a:lnTo>
                  <a:lnTo>
                    <a:pt x="15670" y="837"/>
                  </a:lnTo>
                  <a:lnTo>
                    <a:pt x="17024" y="125"/>
                  </a:lnTo>
                  <a:lnTo>
                    <a:pt x="18980" y="0"/>
                  </a:lnTo>
                  <a:lnTo>
                    <a:pt x="20685" y="227"/>
                  </a:lnTo>
                  <a:close/>
                  <a:moveTo>
                    <a:pt x="28258" y="12799"/>
                  </a:moveTo>
                  <a:lnTo>
                    <a:pt x="27218" y="13222"/>
                  </a:lnTo>
                  <a:lnTo>
                    <a:pt x="28078" y="11899"/>
                  </a:lnTo>
                  <a:lnTo>
                    <a:pt x="28203" y="11054"/>
                  </a:lnTo>
                  <a:lnTo>
                    <a:pt x="29408" y="7518"/>
                  </a:lnTo>
                  <a:lnTo>
                    <a:pt x="30269" y="7534"/>
                  </a:lnTo>
                  <a:lnTo>
                    <a:pt x="30496" y="7847"/>
                  </a:lnTo>
                  <a:lnTo>
                    <a:pt x="28258" y="12799"/>
                  </a:lnTo>
                  <a:close/>
                  <a:moveTo>
                    <a:pt x="30410" y="24300"/>
                  </a:moveTo>
                  <a:lnTo>
                    <a:pt x="28720" y="27499"/>
                  </a:lnTo>
                  <a:lnTo>
                    <a:pt x="28610" y="26584"/>
                  </a:lnTo>
                  <a:lnTo>
                    <a:pt x="29314" y="24214"/>
                  </a:lnTo>
                  <a:lnTo>
                    <a:pt x="30269" y="23384"/>
                  </a:lnTo>
                  <a:lnTo>
                    <a:pt x="30863" y="22508"/>
                  </a:lnTo>
                  <a:lnTo>
                    <a:pt x="30996" y="21475"/>
                  </a:lnTo>
                  <a:lnTo>
                    <a:pt x="31826" y="21976"/>
                  </a:lnTo>
                  <a:lnTo>
                    <a:pt x="31614" y="22993"/>
                  </a:lnTo>
                  <a:lnTo>
                    <a:pt x="30410" y="2430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0" name="Freeform: Shape 609">
              <a:extLst>
                <a:ext uri="{FF2B5EF4-FFF2-40B4-BE49-F238E27FC236}">
                  <a16:creationId xmlns:a16="http://schemas.microsoft.com/office/drawing/2014/main" id="{BFA976B1-9CBA-559F-BC19-B850A06C0E33}"/>
                </a:ext>
              </a:extLst>
            </p:cNvPr>
            <p:cNvSpPr>
              <a:spLocks/>
            </p:cNvSpPr>
            <p:nvPr/>
          </p:nvSpPr>
          <p:spPr>
            <a:xfrm>
              <a:off x="4155022" y="1120709"/>
              <a:ext cx="1939743" cy="2523383"/>
            </a:xfrm>
            <a:custGeom>
              <a:avLst/>
              <a:gdLst>
                <a:gd name="connsiteX0" fmla="*/ 1570157 w 1939743"/>
                <a:gd name="connsiteY0" fmla="*/ 18127 h 2523383"/>
                <a:gd name="connsiteX1" fmla="*/ 1588065 w 1939743"/>
                <a:gd name="connsiteY1" fmla="*/ 21381 h 2523383"/>
                <a:gd name="connsiteX2" fmla="*/ 1593870 w 1939743"/>
                <a:gd name="connsiteY2" fmla="*/ 20200 h 2523383"/>
                <a:gd name="connsiteX3" fmla="*/ 1600504 w 1939743"/>
                <a:gd name="connsiteY3" fmla="*/ 28125 h 2523383"/>
                <a:gd name="connsiteX4" fmla="*/ 1604502 w 1939743"/>
                <a:gd name="connsiteY4" fmla="*/ 29048 h 2523383"/>
                <a:gd name="connsiteX5" fmla="*/ 1611089 w 1939743"/>
                <a:gd name="connsiteY5" fmla="*/ 27554 h 2523383"/>
                <a:gd name="connsiteX6" fmla="*/ 1615893 w 1939743"/>
                <a:gd name="connsiteY6" fmla="*/ 29432 h 2523383"/>
                <a:gd name="connsiteX7" fmla="*/ 1633769 w 1939743"/>
                <a:gd name="connsiteY7" fmla="*/ 31192 h 2523383"/>
                <a:gd name="connsiteX8" fmla="*/ 1637485 w 1939743"/>
                <a:gd name="connsiteY8" fmla="*/ 34259 h 2523383"/>
                <a:gd name="connsiteX9" fmla="*/ 1637439 w 1939743"/>
                <a:gd name="connsiteY9" fmla="*/ 37944 h 2523383"/>
                <a:gd name="connsiteX10" fmla="*/ 1633582 w 1939743"/>
                <a:gd name="connsiteY10" fmla="*/ 45900 h 2523383"/>
                <a:gd name="connsiteX11" fmla="*/ 1628402 w 1939743"/>
                <a:gd name="connsiteY11" fmla="*/ 53528 h 2523383"/>
                <a:gd name="connsiteX12" fmla="*/ 1594996 w 1939743"/>
                <a:gd name="connsiteY12" fmla="*/ 78070 h 2523383"/>
                <a:gd name="connsiteX13" fmla="*/ 1592540 w 1939743"/>
                <a:gd name="connsiteY13" fmla="*/ 82107 h 2523383"/>
                <a:gd name="connsiteX14" fmla="*/ 1599049 w 1939743"/>
                <a:gd name="connsiteY14" fmla="*/ 83374 h 2523383"/>
                <a:gd name="connsiteX15" fmla="*/ 1608648 w 1939743"/>
                <a:gd name="connsiteY15" fmla="*/ 82263 h 2523383"/>
                <a:gd name="connsiteX16" fmla="*/ 1616088 w 1939743"/>
                <a:gd name="connsiteY16" fmla="*/ 79564 h 2523383"/>
                <a:gd name="connsiteX17" fmla="*/ 1624858 w 1939743"/>
                <a:gd name="connsiteY17" fmla="*/ 71287 h 2523383"/>
                <a:gd name="connsiteX18" fmla="*/ 1627761 w 1939743"/>
                <a:gd name="connsiteY18" fmla="*/ 70810 h 2523383"/>
                <a:gd name="connsiteX19" fmla="*/ 1633331 w 1939743"/>
                <a:gd name="connsiteY19" fmla="*/ 66773 h 2523383"/>
                <a:gd name="connsiteX20" fmla="*/ 1644120 w 1939743"/>
                <a:gd name="connsiteY20" fmla="*/ 55413 h 2523383"/>
                <a:gd name="connsiteX21" fmla="*/ 1652749 w 1939743"/>
                <a:gd name="connsiteY21" fmla="*/ 49209 h 2523383"/>
                <a:gd name="connsiteX22" fmla="*/ 1656653 w 1939743"/>
                <a:gd name="connsiteY22" fmla="*/ 51940 h 2523383"/>
                <a:gd name="connsiteX23" fmla="*/ 1659939 w 1939743"/>
                <a:gd name="connsiteY23" fmla="*/ 56243 h 2523383"/>
                <a:gd name="connsiteX24" fmla="*/ 1662153 w 1939743"/>
                <a:gd name="connsiteY24" fmla="*/ 56736 h 2523383"/>
                <a:gd name="connsiteX25" fmla="*/ 1663303 w 1939743"/>
                <a:gd name="connsiteY25" fmla="*/ 53418 h 2523383"/>
                <a:gd name="connsiteX26" fmla="*/ 1665149 w 1939743"/>
                <a:gd name="connsiteY26" fmla="*/ 44320 h 2523383"/>
                <a:gd name="connsiteX27" fmla="*/ 1666229 w 1939743"/>
                <a:gd name="connsiteY27" fmla="*/ 41003 h 2523383"/>
                <a:gd name="connsiteX28" fmla="*/ 1669069 w 1939743"/>
                <a:gd name="connsiteY28" fmla="*/ 38624 h 2523383"/>
                <a:gd name="connsiteX29" fmla="*/ 1670805 w 1939743"/>
                <a:gd name="connsiteY29" fmla="*/ 38882 h 2523383"/>
                <a:gd name="connsiteX30" fmla="*/ 1673614 w 1939743"/>
                <a:gd name="connsiteY30" fmla="*/ 43209 h 2523383"/>
                <a:gd name="connsiteX31" fmla="*/ 1676728 w 1939743"/>
                <a:gd name="connsiteY31" fmla="*/ 53403 h 2523383"/>
                <a:gd name="connsiteX32" fmla="*/ 1679599 w 1939743"/>
                <a:gd name="connsiteY32" fmla="*/ 60444 h 2523383"/>
                <a:gd name="connsiteX33" fmla="*/ 1681148 w 1939743"/>
                <a:gd name="connsiteY33" fmla="*/ 60561 h 2523383"/>
                <a:gd name="connsiteX34" fmla="*/ 1687712 w 1939743"/>
                <a:gd name="connsiteY34" fmla="*/ 52597 h 2523383"/>
                <a:gd name="connsiteX35" fmla="*/ 1691021 w 1939743"/>
                <a:gd name="connsiteY35" fmla="*/ 51564 h 2523383"/>
                <a:gd name="connsiteX36" fmla="*/ 1698540 w 1939743"/>
                <a:gd name="connsiteY36" fmla="*/ 54459 h 2523383"/>
                <a:gd name="connsiteX37" fmla="*/ 1701661 w 1939743"/>
                <a:gd name="connsiteY37" fmla="*/ 57972 h 2523383"/>
                <a:gd name="connsiteX38" fmla="*/ 1702224 w 1939743"/>
                <a:gd name="connsiteY38" fmla="*/ 61703 h 2523383"/>
                <a:gd name="connsiteX39" fmla="*/ 1700222 w 1939743"/>
                <a:gd name="connsiteY39" fmla="*/ 65615 h 2523383"/>
                <a:gd name="connsiteX40" fmla="*/ 1698985 w 1939743"/>
                <a:gd name="connsiteY40" fmla="*/ 68987 h 2523383"/>
                <a:gd name="connsiteX41" fmla="*/ 1698500 w 1939743"/>
                <a:gd name="connsiteY41" fmla="*/ 71819 h 2523383"/>
                <a:gd name="connsiteX42" fmla="*/ 1699596 w 1939743"/>
                <a:gd name="connsiteY42" fmla="*/ 75097 h 2523383"/>
                <a:gd name="connsiteX43" fmla="*/ 1704149 w 1939743"/>
                <a:gd name="connsiteY43" fmla="*/ 82083 h 2523383"/>
                <a:gd name="connsiteX44" fmla="*/ 1710736 w 1939743"/>
                <a:gd name="connsiteY44" fmla="*/ 97136 h 2523383"/>
                <a:gd name="connsiteX45" fmla="*/ 1710697 w 1939743"/>
                <a:gd name="connsiteY45" fmla="*/ 102628 h 2523383"/>
                <a:gd name="connsiteX46" fmla="*/ 1707106 w 1939743"/>
                <a:gd name="connsiteY46" fmla="*/ 113714 h 2523383"/>
                <a:gd name="connsiteX47" fmla="*/ 1707192 w 1939743"/>
                <a:gd name="connsiteY47" fmla="*/ 116499 h 2523383"/>
                <a:gd name="connsiteX48" fmla="*/ 1724138 w 1939743"/>
                <a:gd name="connsiteY48" fmla="*/ 104858 h 2523383"/>
                <a:gd name="connsiteX49" fmla="*/ 1741224 w 1939743"/>
                <a:gd name="connsiteY49" fmla="*/ 110068 h 2523383"/>
                <a:gd name="connsiteX50" fmla="*/ 1746059 w 1939743"/>
                <a:gd name="connsiteY50" fmla="*/ 113620 h 2523383"/>
                <a:gd name="connsiteX51" fmla="*/ 1747913 w 1939743"/>
                <a:gd name="connsiteY51" fmla="*/ 117884 h 2523383"/>
                <a:gd name="connsiteX52" fmla="*/ 1749885 w 1939743"/>
                <a:gd name="connsiteY52" fmla="*/ 124893 h 2523383"/>
                <a:gd name="connsiteX53" fmla="*/ 1751981 w 1939743"/>
                <a:gd name="connsiteY53" fmla="*/ 134602 h 2523383"/>
                <a:gd name="connsiteX54" fmla="*/ 1750526 w 1939743"/>
                <a:gd name="connsiteY54" fmla="*/ 144648 h 2523383"/>
                <a:gd name="connsiteX55" fmla="*/ 1743023 w 1939743"/>
                <a:gd name="connsiteY55" fmla="*/ 160138 h 2523383"/>
                <a:gd name="connsiteX56" fmla="*/ 1735263 w 1939743"/>
                <a:gd name="connsiteY56" fmla="*/ 172061 h 2523383"/>
                <a:gd name="connsiteX57" fmla="*/ 1730694 w 1939743"/>
                <a:gd name="connsiteY57" fmla="*/ 182701 h 2523383"/>
                <a:gd name="connsiteX58" fmla="*/ 1723676 w 1939743"/>
                <a:gd name="connsiteY58" fmla="*/ 188498 h 2523383"/>
                <a:gd name="connsiteX59" fmla="*/ 1699619 w 1939743"/>
                <a:gd name="connsiteY59" fmla="*/ 213705 h 2523383"/>
                <a:gd name="connsiteX60" fmla="*/ 1687860 w 1939743"/>
                <a:gd name="connsiteY60" fmla="*/ 221701 h 2523383"/>
                <a:gd name="connsiteX61" fmla="*/ 1681101 w 1939743"/>
                <a:gd name="connsiteY61" fmla="*/ 229524 h 2523383"/>
                <a:gd name="connsiteX62" fmla="*/ 1678066 w 1939743"/>
                <a:gd name="connsiteY62" fmla="*/ 230885 h 2523383"/>
                <a:gd name="connsiteX63" fmla="*/ 1663741 w 1939743"/>
                <a:gd name="connsiteY63" fmla="*/ 229391 h 2523383"/>
                <a:gd name="connsiteX64" fmla="*/ 1659946 w 1939743"/>
                <a:gd name="connsiteY64" fmla="*/ 233678 h 2523383"/>
                <a:gd name="connsiteX65" fmla="*/ 1657834 w 1939743"/>
                <a:gd name="connsiteY65" fmla="*/ 240860 h 2523383"/>
                <a:gd name="connsiteX66" fmla="*/ 1653320 w 1939743"/>
                <a:gd name="connsiteY66" fmla="*/ 244271 h 2523383"/>
                <a:gd name="connsiteX67" fmla="*/ 1646647 w 1939743"/>
                <a:gd name="connsiteY67" fmla="*/ 246704 h 2523383"/>
                <a:gd name="connsiteX68" fmla="*/ 1633010 w 1939743"/>
                <a:gd name="connsiteY68" fmla="*/ 248668 h 2523383"/>
                <a:gd name="connsiteX69" fmla="*/ 1629952 w 1939743"/>
                <a:gd name="connsiteY69" fmla="*/ 256679 h 2523383"/>
                <a:gd name="connsiteX70" fmla="*/ 1629169 w 1939743"/>
                <a:gd name="connsiteY70" fmla="*/ 262085 h 2523383"/>
                <a:gd name="connsiteX71" fmla="*/ 1627839 w 1939743"/>
                <a:gd name="connsiteY71" fmla="*/ 266271 h 2523383"/>
                <a:gd name="connsiteX72" fmla="*/ 1626681 w 1939743"/>
                <a:gd name="connsiteY72" fmla="*/ 268289 h 2523383"/>
                <a:gd name="connsiteX73" fmla="*/ 1587721 w 1939743"/>
                <a:gd name="connsiteY73" fmla="*/ 296406 h 2523383"/>
                <a:gd name="connsiteX74" fmla="*/ 1587001 w 1939743"/>
                <a:gd name="connsiteY74" fmla="*/ 301054 h 2523383"/>
                <a:gd name="connsiteX75" fmla="*/ 1590920 w 1939743"/>
                <a:gd name="connsiteY75" fmla="*/ 302963 h 2523383"/>
                <a:gd name="connsiteX76" fmla="*/ 1595857 w 1939743"/>
                <a:gd name="connsiteY76" fmla="*/ 301054 h 2523383"/>
                <a:gd name="connsiteX77" fmla="*/ 1652553 w 1939743"/>
                <a:gd name="connsiteY77" fmla="*/ 266928 h 2523383"/>
                <a:gd name="connsiteX78" fmla="*/ 1663436 w 1939743"/>
                <a:gd name="connsiteY78" fmla="*/ 264643 h 2523383"/>
                <a:gd name="connsiteX79" fmla="*/ 1673536 w 1939743"/>
                <a:gd name="connsiteY79" fmla="*/ 267139 h 2523383"/>
                <a:gd name="connsiteX80" fmla="*/ 1672378 w 1939743"/>
                <a:gd name="connsiteY80" fmla="*/ 275158 h 2523383"/>
                <a:gd name="connsiteX81" fmla="*/ 1658084 w 1939743"/>
                <a:gd name="connsiteY81" fmla="*/ 297643 h 2523383"/>
                <a:gd name="connsiteX82" fmla="*/ 1639879 w 1939743"/>
                <a:gd name="connsiteY82" fmla="*/ 317569 h 2523383"/>
                <a:gd name="connsiteX83" fmla="*/ 1630789 w 1939743"/>
                <a:gd name="connsiteY83" fmla="*/ 332496 h 2523383"/>
                <a:gd name="connsiteX84" fmla="*/ 1607788 w 1939743"/>
                <a:gd name="connsiteY84" fmla="*/ 357828 h 2523383"/>
                <a:gd name="connsiteX85" fmla="*/ 1588988 w 1939743"/>
                <a:gd name="connsiteY85" fmla="*/ 382558 h 2523383"/>
                <a:gd name="connsiteX86" fmla="*/ 1581767 w 1939743"/>
                <a:gd name="connsiteY86" fmla="*/ 394943 h 2523383"/>
                <a:gd name="connsiteX87" fmla="*/ 1572089 w 1939743"/>
                <a:gd name="connsiteY87" fmla="*/ 416770 h 2523383"/>
                <a:gd name="connsiteX88" fmla="*/ 1568780 w 1939743"/>
                <a:gd name="connsiteY88" fmla="*/ 421988 h 2523383"/>
                <a:gd name="connsiteX89" fmla="*/ 1564759 w 1939743"/>
                <a:gd name="connsiteY89" fmla="*/ 424132 h 2523383"/>
                <a:gd name="connsiteX90" fmla="*/ 1560026 w 1939743"/>
                <a:gd name="connsiteY90" fmla="*/ 423232 h 2523383"/>
                <a:gd name="connsiteX91" fmla="*/ 1555762 w 1939743"/>
                <a:gd name="connsiteY91" fmla="*/ 420095 h 2523383"/>
                <a:gd name="connsiteX92" fmla="*/ 1550074 w 1939743"/>
                <a:gd name="connsiteY92" fmla="*/ 411998 h 2523383"/>
                <a:gd name="connsiteX93" fmla="*/ 1544887 w 1939743"/>
                <a:gd name="connsiteY93" fmla="*/ 402883 h 2523383"/>
                <a:gd name="connsiteX94" fmla="*/ 1543260 w 1939743"/>
                <a:gd name="connsiteY94" fmla="*/ 401280 h 2523383"/>
                <a:gd name="connsiteX95" fmla="*/ 1544238 w 1939743"/>
                <a:gd name="connsiteY95" fmla="*/ 405809 h 2523383"/>
                <a:gd name="connsiteX96" fmla="*/ 1554228 w 1939743"/>
                <a:gd name="connsiteY96" fmla="*/ 435781 h 2523383"/>
                <a:gd name="connsiteX97" fmla="*/ 1553086 w 1939743"/>
                <a:gd name="connsiteY97" fmla="*/ 441500 h 2523383"/>
                <a:gd name="connsiteX98" fmla="*/ 1534748 w 1939743"/>
                <a:gd name="connsiteY98" fmla="*/ 447516 h 2523383"/>
                <a:gd name="connsiteX99" fmla="*/ 1526627 w 1939743"/>
                <a:gd name="connsiteY99" fmla="*/ 452805 h 2523383"/>
                <a:gd name="connsiteX100" fmla="*/ 1522442 w 1939743"/>
                <a:gd name="connsiteY100" fmla="*/ 454088 h 2523383"/>
                <a:gd name="connsiteX101" fmla="*/ 1519477 w 1939743"/>
                <a:gd name="connsiteY101" fmla="*/ 453133 h 2523383"/>
                <a:gd name="connsiteX102" fmla="*/ 1516582 w 1939743"/>
                <a:gd name="connsiteY102" fmla="*/ 453673 h 2523383"/>
                <a:gd name="connsiteX103" fmla="*/ 1513766 w 1939743"/>
                <a:gd name="connsiteY103" fmla="*/ 455715 h 2523383"/>
                <a:gd name="connsiteX104" fmla="*/ 1513609 w 1939743"/>
                <a:gd name="connsiteY104" fmla="*/ 457976 h 2523383"/>
                <a:gd name="connsiteX105" fmla="*/ 1516120 w 1939743"/>
                <a:gd name="connsiteY105" fmla="*/ 460448 h 2523383"/>
                <a:gd name="connsiteX106" fmla="*/ 1523428 w 1939743"/>
                <a:gd name="connsiteY106" fmla="*/ 462381 h 2523383"/>
                <a:gd name="connsiteX107" fmla="*/ 1539653 w 1939743"/>
                <a:gd name="connsiteY107" fmla="*/ 455840 h 2523383"/>
                <a:gd name="connsiteX108" fmla="*/ 1542259 w 1939743"/>
                <a:gd name="connsiteY108" fmla="*/ 456302 h 2523383"/>
                <a:gd name="connsiteX109" fmla="*/ 1546436 w 1939743"/>
                <a:gd name="connsiteY109" fmla="*/ 459494 h 2523383"/>
                <a:gd name="connsiteX110" fmla="*/ 1546640 w 1939743"/>
                <a:gd name="connsiteY110" fmla="*/ 462389 h 2523383"/>
                <a:gd name="connsiteX111" fmla="*/ 1542282 w 1939743"/>
                <a:gd name="connsiteY111" fmla="*/ 471620 h 2523383"/>
                <a:gd name="connsiteX112" fmla="*/ 1529146 w 1939743"/>
                <a:gd name="connsiteY112" fmla="*/ 482557 h 2523383"/>
                <a:gd name="connsiteX113" fmla="*/ 1530860 w 1939743"/>
                <a:gd name="connsiteY113" fmla="*/ 483183 h 2523383"/>
                <a:gd name="connsiteX114" fmla="*/ 1534623 w 1939743"/>
                <a:gd name="connsiteY114" fmla="*/ 487032 h 2523383"/>
                <a:gd name="connsiteX115" fmla="*/ 1534537 w 1939743"/>
                <a:gd name="connsiteY115" fmla="*/ 490490 h 2523383"/>
                <a:gd name="connsiteX116" fmla="*/ 1530398 w 1939743"/>
                <a:gd name="connsiteY116" fmla="*/ 498588 h 2523383"/>
                <a:gd name="connsiteX117" fmla="*/ 1528442 w 1939743"/>
                <a:gd name="connsiteY117" fmla="*/ 501161 h 2523383"/>
                <a:gd name="connsiteX118" fmla="*/ 1515776 w 1939743"/>
                <a:gd name="connsiteY118" fmla="*/ 508633 h 2523383"/>
                <a:gd name="connsiteX119" fmla="*/ 1510261 w 1939743"/>
                <a:gd name="connsiteY119" fmla="*/ 510385 h 2523383"/>
                <a:gd name="connsiteX120" fmla="*/ 1505410 w 1939743"/>
                <a:gd name="connsiteY120" fmla="*/ 509454 h 2523383"/>
                <a:gd name="connsiteX121" fmla="*/ 1483199 w 1939743"/>
                <a:gd name="connsiteY121" fmla="*/ 493064 h 2523383"/>
                <a:gd name="connsiteX122" fmla="*/ 1475360 w 1939743"/>
                <a:gd name="connsiteY122" fmla="*/ 490678 h 2523383"/>
                <a:gd name="connsiteX123" fmla="*/ 1467913 w 1939743"/>
                <a:gd name="connsiteY123" fmla="*/ 486500 h 2523383"/>
                <a:gd name="connsiteX124" fmla="*/ 1462420 w 1939743"/>
                <a:gd name="connsiteY124" fmla="*/ 487212 h 2523383"/>
                <a:gd name="connsiteX125" fmla="*/ 1456584 w 1939743"/>
                <a:gd name="connsiteY125" fmla="*/ 492063 h 2523383"/>
                <a:gd name="connsiteX126" fmla="*/ 1459205 w 1939743"/>
                <a:gd name="connsiteY126" fmla="*/ 494496 h 2523383"/>
                <a:gd name="connsiteX127" fmla="*/ 1469962 w 1939743"/>
                <a:gd name="connsiteY127" fmla="*/ 499127 h 2523383"/>
                <a:gd name="connsiteX128" fmla="*/ 1478936 w 1939743"/>
                <a:gd name="connsiteY128" fmla="*/ 500019 h 2523383"/>
                <a:gd name="connsiteX129" fmla="*/ 1482660 w 1939743"/>
                <a:gd name="connsiteY129" fmla="*/ 501819 h 2523383"/>
                <a:gd name="connsiteX130" fmla="*/ 1484123 w 1939743"/>
                <a:gd name="connsiteY130" fmla="*/ 504807 h 2523383"/>
                <a:gd name="connsiteX131" fmla="*/ 1487995 w 1939743"/>
                <a:gd name="connsiteY131" fmla="*/ 515627 h 2523383"/>
                <a:gd name="connsiteX132" fmla="*/ 1488621 w 1939743"/>
                <a:gd name="connsiteY132" fmla="*/ 521401 h 2523383"/>
                <a:gd name="connsiteX133" fmla="*/ 1487768 w 1939743"/>
                <a:gd name="connsiteY133" fmla="*/ 526752 h 2523383"/>
                <a:gd name="connsiteX134" fmla="*/ 1486595 w 1939743"/>
                <a:gd name="connsiteY134" fmla="*/ 530484 h 2523383"/>
                <a:gd name="connsiteX135" fmla="*/ 1485108 w 1939743"/>
                <a:gd name="connsiteY135" fmla="*/ 532604 h 2523383"/>
                <a:gd name="connsiteX136" fmla="*/ 1482816 w 1939743"/>
                <a:gd name="connsiteY136" fmla="*/ 533668 h 2523383"/>
                <a:gd name="connsiteX137" fmla="*/ 1474030 w 1939743"/>
                <a:gd name="connsiteY137" fmla="*/ 532917 h 2523383"/>
                <a:gd name="connsiteX138" fmla="*/ 1470752 w 1939743"/>
                <a:gd name="connsiteY138" fmla="*/ 534223 h 2523383"/>
                <a:gd name="connsiteX139" fmla="*/ 1466942 w 1939743"/>
                <a:gd name="connsiteY139" fmla="*/ 537321 h 2523383"/>
                <a:gd name="connsiteX140" fmla="*/ 1462170 w 1939743"/>
                <a:gd name="connsiteY140" fmla="*/ 538667 h 2523383"/>
                <a:gd name="connsiteX141" fmla="*/ 1453564 w 1939743"/>
                <a:gd name="connsiteY141" fmla="*/ 538049 h 2523383"/>
                <a:gd name="connsiteX142" fmla="*/ 1443433 w 1939743"/>
                <a:gd name="connsiteY142" fmla="*/ 542555 h 2523383"/>
                <a:gd name="connsiteX143" fmla="*/ 1438074 w 1939743"/>
                <a:gd name="connsiteY143" fmla="*/ 543377 h 2523383"/>
                <a:gd name="connsiteX144" fmla="*/ 1432136 w 1939743"/>
                <a:gd name="connsiteY144" fmla="*/ 541343 h 2523383"/>
                <a:gd name="connsiteX145" fmla="*/ 1425697 w 1939743"/>
                <a:gd name="connsiteY145" fmla="*/ 536304 h 2523383"/>
                <a:gd name="connsiteX146" fmla="*/ 1418906 w 1939743"/>
                <a:gd name="connsiteY146" fmla="*/ 533754 h 2523383"/>
                <a:gd name="connsiteX147" fmla="*/ 1407429 w 1939743"/>
                <a:gd name="connsiteY147" fmla="*/ 531602 h 2523383"/>
                <a:gd name="connsiteX148" fmla="*/ 1408392 w 1939743"/>
                <a:gd name="connsiteY148" fmla="*/ 534505 h 2523383"/>
                <a:gd name="connsiteX149" fmla="*/ 1412437 w 1939743"/>
                <a:gd name="connsiteY149" fmla="*/ 535725 h 2523383"/>
                <a:gd name="connsiteX150" fmla="*/ 1420675 w 1939743"/>
                <a:gd name="connsiteY150" fmla="*/ 543455 h 2523383"/>
                <a:gd name="connsiteX151" fmla="*/ 1424610 w 1939743"/>
                <a:gd name="connsiteY151" fmla="*/ 553868 h 2523383"/>
                <a:gd name="connsiteX152" fmla="*/ 1428318 w 1939743"/>
                <a:gd name="connsiteY152" fmla="*/ 555620 h 2523383"/>
                <a:gd name="connsiteX153" fmla="*/ 1435891 w 1939743"/>
                <a:gd name="connsiteY153" fmla="*/ 564085 h 2523383"/>
                <a:gd name="connsiteX154" fmla="*/ 1441391 w 1939743"/>
                <a:gd name="connsiteY154" fmla="*/ 565423 h 2523383"/>
                <a:gd name="connsiteX155" fmla="*/ 1447094 w 1939743"/>
                <a:gd name="connsiteY155" fmla="*/ 568294 h 2523383"/>
                <a:gd name="connsiteX156" fmla="*/ 1455137 w 1939743"/>
                <a:gd name="connsiteY156" fmla="*/ 564602 h 2523383"/>
                <a:gd name="connsiteX157" fmla="*/ 1460535 w 1939743"/>
                <a:gd name="connsiteY157" fmla="*/ 565290 h 2523383"/>
                <a:gd name="connsiteX158" fmla="*/ 1459408 w 1939743"/>
                <a:gd name="connsiteY158" fmla="*/ 585881 h 2523383"/>
                <a:gd name="connsiteX159" fmla="*/ 1457022 w 1939743"/>
                <a:gd name="connsiteY159" fmla="*/ 587869 h 2523383"/>
                <a:gd name="connsiteX160" fmla="*/ 1444020 w 1939743"/>
                <a:gd name="connsiteY160" fmla="*/ 587869 h 2523383"/>
                <a:gd name="connsiteX161" fmla="*/ 1437839 w 1939743"/>
                <a:gd name="connsiteY161" fmla="*/ 584904 h 2523383"/>
                <a:gd name="connsiteX162" fmla="*/ 1435109 w 1939743"/>
                <a:gd name="connsiteY162" fmla="*/ 581837 h 2523383"/>
                <a:gd name="connsiteX163" fmla="*/ 1429116 w 1939743"/>
                <a:gd name="connsiteY163" fmla="*/ 578347 h 2523383"/>
                <a:gd name="connsiteX164" fmla="*/ 1423718 w 1939743"/>
                <a:gd name="connsiteY164" fmla="*/ 580366 h 2523383"/>
                <a:gd name="connsiteX165" fmla="*/ 1418828 w 1939743"/>
                <a:gd name="connsiteY165" fmla="*/ 579928 h 2523383"/>
                <a:gd name="connsiteX166" fmla="*/ 1415511 w 1939743"/>
                <a:gd name="connsiteY166" fmla="*/ 581978 h 2523383"/>
                <a:gd name="connsiteX167" fmla="*/ 1410246 w 1939743"/>
                <a:gd name="connsiteY167" fmla="*/ 581899 h 2523383"/>
                <a:gd name="connsiteX168" fmla="*/ 1396485 w 1939743"/>
                <a:gd name="connsiteY168" fmla="*/ 585357 h 2523383"/>
                <a:gd name="connsiteX169" fmla="*/ 1389209 w 1939743"/>
                <a:gd name="connsiteY169" fmla="*/ 585396 h 2523383"/>
                <a:gd name="connsiteX170" fmla="*/ 1383842 w 1939743"/>
                <a:gd name="connsiteY170" fmla="*/ 583167 h 2523383"/>
                <a:gd name="connsiteX171" fmla="*/ 1377607 w 1939743"/>
                <a:gd name="connsiteY171" fmla="*/ 582478 h 2523383"/>
                <a:gd name="connsiteX172" fmla="*/ 1370495 w 1939743"/>
                <a:gd name="connsiteY172" fmla="*/ 583308 h 2523383"/>
                <a:gd name="connsiteX173" fmla="*/ 1370988 w 1939743"/>
                <a:gd name="connsiteY173" fmla="*/ 585678 h 2523383"/>
                <a:gd name="connsiteX174" fmla="*/ 1374000 w 1939743"/>
                <a:gd name="connsiteY174" fmla="*/ 586390 h 2523383"/>
                <a:gd name="connsiteX175" fmla="*/ 1378389 w 1939743"/>
                <a:gd name="connsiteY175" fmla="*/ 590231 h 2523383"/>
                <a:gd name="connsiteX176" fmla="*/ 1382457 w 1939743"/>
                <a:gd name="connsiteY176" fmla="*/ 596115 h 2523383"/>
                <a:gd name="connsiteX177" fmla="*/ 1385837 w 1939743"/>
                <a:gd name="connsiteY177" fmla="*/ 598579 h 2523383"/>
                <a:gd name="connsiteX178" fmla="*/ 1389889 w 1939743"/>
                <a:gd name="connsiteY178" fmla="*/ 597186 h 2523383"/>
                <a:gd name="connsiteX179" fmla="*/ 1394012 w 1939743"/>
                <a:gd name="connsiteY179" fmla="*/ 594440 h 2523383"/>
                <a:gd name="connsiteX180" fmla="*/ 1409065 w 1939743"/>
                <a:gd name="connsiteY180" fmla="*/ 589911 h 2523383"/>
                <a:gd name="connsiteX181" fmla="*/ 1415668 w 1939743"/>
                <a:gd name="connsiteY181" fmla="*/ 589175 h 2523383"/>
                <a:gd name="connsiteX182" fmla="*/ 1421559 w 1939743"/>
                <a:gd name="connsiteY182" fmla="*/ 591178 h 2523383"/>
                <a:gd name="connsiteX183" fmla="*/ 1425478 w 1939743"/>
                <a:gd name="connsiteY183" fmla="*/ 593674 h 2523383"/>
                <a:gd name="connsiteX184" fmla="*/ 1428216 w 1939743"/>
                <a:gd name="connsiteY184" fmla="*/ 596670 h 2523383"/>
                <a:gd name="connsiteX185" fmla="*/ 1431674 w 1939743"/>
                <a:gd name="connsiteY185" fmla="*/ 604587 h 2523383"/>
                <a:gd name="connsiteX186" fmla="*/ 1440350 w 1939743"/>
                <a:gd name="connsiteY186" fmla="*/ 605557 h 2523383"/>
                <a:gd name="connsiteX187" fmla="*/ 1446969 w 1939743"/>
                <a:gd name="connsiteY187" fmla="*/ 608170 h 2523383"/>
                <a:gd name="connsiteX188" fmla="*/ 1457515 w 1939743"/>
                <a:gd name="connsiteY188" fmla="*/ 619546 h 2523383"/>
                <a:gd name="connsiteX189" fmla="*/ 1460418 w 1939743"/>
                <a:gd name="connsiteY189" fmla="*/ 620406 h 2523383"/>
                <a:gd name="connsiteX190" fmla="*/ 1461583 w 1939743"/>
                <a:gd name="connsiteY190" fmla="*/ 623324 h 2523383"/>
                <a:gd name="connsiteX191" fmla="*/ 1459346 w 1939743"/>
                <a:gd name="connsiteY191" fmla="*/ 630585 h 2523383"/>
                <a:gd name="connsiteX192" fmla="*/ 1459095 w 1939743"/>
                <a:gd name="connsiteY192" fmla="*/ 634927 h 2523383"/>
                <a:gd name="connsiteX193" fmla="*/ 1451804 w 1939743"/>
                <a:gd name="connsiteY193" fmla="*/ 643298 h 2523383"/>
                <a:gd name="connsiteX194" fmla="*/ 1440429 w 1939743"/>
                <a:gd name="connsiteY194" fmla="*/ 645723 h 2523383"/>
                <a:gd name="connsiteX195" fmla="*/ 1427927 w 1939743"/>
                <a:gd name="connsiteY195" fmla="*/ 644948 h 2523383"/>
                <a:gd name="connsiteX196" fmla="*/ 1418977 w 1939743"/>
                <a:gd name="connsiteY196" fmla="*/ 645918 h 2523383"/>
                <a:gd name="connsiteX197" fmla="*/ 1418038 w 1939743"/>
                <a:gd name="connsiteY197" fmla="*/ 646967 h 2523383"/>
                <a:gd name="connsiteX198" fmla="*/ 1424180 w 1939743"/>
                <a:gd name="connsiteY198" fmla="*/ 649150 h 2523383"/>
                <a:gd name="connsiteX199" fmla="*/ 1438410 w 1939743"/>
                <a:gd name="connsiteY199" fmla="*/ 658812 h 2523383"/>
                <a:gd name="connsiteX200" fmla="*/ 1443926 w 1939743"/>
                <a:gd name="connsiteY200" fmla="*/ 664022 h 2523383"/>
                <a:gd name="connsiteX201" fmla="*/ 1444888 w 1939743"/>
                <a:gd name="connsiteY201" fmla="*/ 667065 h 2523383"/>
                <a:gd name="connsiteX202" fmla="*/ 1437049 w 1939743"/>
                <a:gd name="connsiteY202" fmla="*/ 678581 h 2523383"/>
                <a:gd name="connsiteX203" fmla="*/ 1430125 w 1939743"/>
                <a:gd name="connsiteY203" fmla="*/ 701102 h 2523383"/>
                <a:gd name="connsiteX204" fmla="*/ 1427849 w 1939743"/>
                <a:gd name="connsiteY204" fmla="*/ 702862 h 2523383"/>
                <a:gd name="connsiteX205" fmla="*/ 1425478 w 1939743"/>
                <a:gd name="connsiteY205" fmla="*/ 703480 h 2523383"/>
                <a:gd name="connsiteX206" fmla="*/ 1419376 w 1939743"/>
                <a:gd name="connsiteY206" fmla="*/ 703089 h 2523383"/>
                <a:gd name="connsiteX207" fmla="*/ 1411639 w 1939743"/>
                <a:gd name="connsiteY207" fmla="*/ 708683 h 2523383"/>
                <a:gd name="connsiteX208" fmla="*/ 1405794 w 1939743"/>
                <a:gd name="connsiteY208" fmla="*/ 709802 h 2523383"/>
                <a:gd name="connsiteX209" fmla="*/ 1395209 w 1939743"/>
                <a:gd name="connsiteY209" fmla="*/ 707705 h 2523383"/>
                <a:gd name="connsiteX210" fmla="*/ 1382989 w 1939743"/>
                <a:gd name="connsiteY210" fmla="*/ 707822 h 2523383"/>
                <a:gd name="connsiteX211" fmla="*/ 1382027 w 1939743"/>
                <a:gd name="connsiteY211" fmla="*/ 711421 h 2523383"/>
                <a:gd name="connsiteX212" fmla="*/ 1381417 w 1939743"/>
                <a:gd name="connsiteY212" fmla="*/ 718282 h 2523383"/>
                <a:gd name="connsiteX213" fmla="*/ 1381479 w 1939743"/>
                <a:gd name="connsiteY213" fmla="*/ 728539 h 2523383"/>
                <a:gd name="connsiteX214" fmla="*/ 1382222 w 1939743"/>
                <a:gd name="connsiteY214" fmla="*/ 742105 h 2523383"/>
                <a:gd name="connsiteX215" fmla="*/ 1381581 w 1939743"/>
                <a:gd name="connsiteY215" fmla="*/ 751931 h 2523383"/>
                <a:gd name="connsiteX216" fmla="*/ 1379570 w 1939743"/>
                <a:gd name="connsiteY216" fmla="*/ 758111 h 2523383"/>
                <a:gd name="connsiteX217" fmla="*/ 1377028 w 1939743"/>
                <a:gd name="connsiteY217" fmla="*/ 762649 h 2523383"/>
                <a:gd name="connsiteX218" fmla="*/ 1372427 w 1939743"/>
                <a:gd name="connsiteY218" fmla="*/ 767046 h 2523383"/>
                <a:gd name="connsiteX219" fmla="*/ 1367702 w 1939743"/>
                <a:gd name="connsiteY219" fmla="*/ 769776 h 2523383"/>
                <a:gd name="connsiteX220" fmla="*/ 1364166 w 1939743"/>
                <a:gd name="connsiteY220" fmla="*/ 770738 h 2523383"/>
                <a:gd name="connsiteX221" fmla="*/ 1358283 w 1939743"/>
                <a:gd name="connsiteY221" fmla="*/ 770895 h 2523383"/>
                <a:gd name="connsiteX222" fmla="*/ 1341400 w 1939743"/>
                <a:gd name="connsiteY222" fmla="*/ 774032 h 2523383"/>
                <a:gd name="connsiteX223" fmla="*/ 1333162 w 1939743"/>
                <a:gd name="connsiteY223" fmla="*/ 773844 h 2523383"/>
                <a:gd name="connsiteX224" fmla="*/ 1326762 w 1939743"/>
                <a:gd name="connsiteY224" fmla="*/ 772514 h 2523383"/>
                <a:gd name="connsiteX225" fmla="*/ 1320143 w 1939743"/>
                <a:gd name="connsiteY225" fmla="*/ 768133 h 2523383"/>
                <a:gd name="connsiteX226" fmla="*/ 1309112 w 1939743"/>
                <a:gd name="connsiteY226" fmla="*/ 755678 h 2523383"/>
                <a:gd name="connsiteX227" fmla="*/ 1305983 w 1939743"/>
                <a:gd name="connsiteY227" fmla="*/ 752901 h 2523383"/>
                <a:gd name="connsiteX228" fmla="*/ 1302916 w 1939743"/>
                <a:gd name="connsiteY228" fmla="*/ 751281 h 2523383"/>
                <a:gd name="connsiteX229" fmla="*/ 1303034 w 1939743"/>
                <a:gd name="connsiteY229" fmla="*/ 753980 h 2523383"/>
                <a:gd name="connsiteX230" fmla="*/ 1306335 w 1939743"/>
                <a:gd name="connsiteY230" fmla="*/ 760967 h 2523383"/>
                <a:gd name="connsiteX231" fmla="*/ 1309089 w 1939743"/>
                <a:gd name="connsiteY231" fmla="*/ 765457 h 2523383"/>
                <a:gd name="connsiteX232" fmla="*/ 1311295 w 1939743"/>
                <a:gd name="connsiteY232" fmla="*/ 767460 h 2523383"/>
                <a:gd name="connsiteX233" fmla="*/ 1310779 w 1939743"/>
                <a:gd name="connsiteY233" fmla="*/ 769580 h 2523383"/>
                <a:gd name="connsiteX234" fmla="*/ 1305913 w 1939743"/>
                <a:gd name="connsiteY234" fmla="*/ 772905 h 2523383"/>
                <a:gd name="connsiteX235" fmla="*/ 1300546 w 1939743"/>
                <a:gd name="connsiteY235" fmla="*/ 774392 h 2523383"/>
                <a:gd name="connsiteX236" fmla="*/ 1294185 w 1939743"/>
                <a:gd name="connsiteY236" fmla="*/ 774337 h 2523383"/>
                <a:gd name="connsiteX237" fmla="*/ 1293982 w 1939743"/>
                <a:gd name="connsiteY237" fmla="*/ 775620 h 2523383"/>
                <a:gd name="connsiteX238" fmla="*/ 1296133 w 1939743"/>
                <a:gd name="connsiteY238" fmla="*/ 779188 h 2523383"/>
                <a:gd name="connsiteX239" fmla="*/ 1298934 w 1939743"/>
                <a:gd name="connsiteY239" fmla="*/ 782536 h 2523383"/>
                <a:gd name="connsiteX240" fmla="*/ 1300773 w 1939743"/>
                <a:gd name="connsiteY240" fmla="*/ 783537 h 2523383"/>
                <a:gd name="connsiteX241" fmla="*/ 1305647 w 1939743"/>
                <a:gd name="connsiteY241" fmla="*/ 782505 h 2523383"/>
                <a:gd name="connsiteX242" fmla="*/ 1311287 w 1939743"/>
                <a:gd name="connsiteY242" fmla="*/ 778264 h 2523383"/>
                <a:gd name="connsiteX243" fmla="*/ 1314808 w 1939743"/>
                <a:gd name="connsiteY243" fmla="*/ 777013 h 2523383"/>
                <a:gd name="connsiteX244" fmla="*/ 1321818 w 1939743"/>
                <a:gd name="connsiteY244" fmla="*/ 778022 h 2523383"/>
                <a:gd name="connsiteX245" fmla="*/ 1324579 w 1939743"/>
                <a:gd name="connsiteY245" fmla="*/ 779532 h 2523383"/>
                <a:gd name="connsiteX246" fmla="*/ 1333326 w 1939743"/>
                <a:gd name="connsiteY246" fmla="*/ 788779 h 2523383"/>
                <a:gd name="connsiteX247" fmla="*/ 1334546 w 1939743"/>
                <a:gd name="connsiteY247" fmla="*/ 789209 h 2523383"/>
                <a:gd name="connsiteX248" fmla="*/ 1341024 w 1939743"/>
                <a:gd name="connsiteY248" fmla="*/ 784562 h 2523383"/>
                <a:gd name="connsiteX249" fmla="*/ 1350389 w 1939743"/>
                <a:gd name="connsiteY249" fmla="*/ 784312 h 2523383"/>
                <a:gd name="connsiteX250" fmla="*/ 1353823 w 1939743"/>
                <a:gd name="connsiteY250" fmla="*/ 788044 h 2523383"/>
                <a:gd name="connsiteX251" fmla="*/ 1355138 w 1939743"/>
                <a:gd name="connsiteY251" fmla="*/ 795257 h 2523383"/>
                <a:gd name="connsiteX252" fmla="*/ 1355302 w 1939743"/>
                <a:gd name="connsiteY252" fmla="*/ 801078 h 2523383"/>
                <a:gd name="connsiteX253" fmla="*/ 1354308 w 1939743"/>
                <a:gd name="connsiteY253" fmla="*/ 805513 h 2523383"/>
                <a:gd name="connsiteX254" fmla="*/ 1356468 w 1939743"/>
                <a:gd name="connsiteY254" fmla="*/ 809824 h 2523383"/>
                <a:gd name="connsiteX255" fmla="*/ 1361772 w 1939743"/>
                <a:gd name="connsiteY255" fmla="*/ 814010 h 2523383"/>
                <a:gd name="connsiteX256" fmla="*/ 1365887 w 1939743"/>
                <a:gd name="connsiteY256" fmla="*/ 814909 h 2523383"/>
                <a:gd name="connsiteX257" fmla="*/ 1368813 w 1939743"/>
                <a:gd name="connsiteY257" fmla="*/ 812547 h 2523383"/>
                <a:gd name="connsiteX258" fmla="*/ 1373257 w 1939743"/>
                <a:gd name="connsiteY258" fmla="*/ 806796 h 2523383"/>
                <a:gd name="connsiteX259" fmla="*/ 1375142 w 1939743"/>
                <a:gd name="connsiteY259" fmla="*/ 805435 h 2523383"/>
                <a:gd name="connsiteX260" fmla="*/ 1376926 w 1939743"/>
                <a:gd name="connsiteY260" fmla="*/ 805756 h 2523383"/>
                <a:gd name="connsiteX261" fmla="*/ 1379641 w 1939743"/>
                <a:gd name="connsiteY261" fmla="*/ 809949 h 2523383"/>
                <a:gd name="connsiteX262" fmla="*/ 1383294 w 1939743"/>
                <a:gd name="connsiteY262" fmla="*/ 817976 h 2523383"/>
                <a:gd name="connsiteX263" fmla="*/ 1383631 w 1939743"/>
                <a:gd name="connsiteY263" fmla="*/ 827294 h 2523383"/>
                <a:gd name="connsiteX264" fmla="*/ 1380658 w 1939743"/>
                <a:gd name="connsiteY264" fmla="*/ 837879 h 2523383"/>
                <a:gd name="connsiteX265" fmla="*/ 1377020 w 1939743"/>
                <a:gd name="connsiteY265" fmla="*/ 844779 h 2523383"/>
                <a:gd name="connsiteX266" fmla="*/ 1362750 w 1939743"/>
                <a:gd name="connsiteY266" fmla="*/ 856076 h 2523383"/>
                <a:gd name="connsiteX267" fmla="*/ 1358439 w 1939743"/>
                <a:gd name="connsiteY267" fmla="*/ 860489 h 2523383"/>
                <a:gd name="connsiteX268" fmla="*/ 1355028 w 1939743"/>
                <a:gd name="connsiteY268" fmla="*/ 865073 h 2523383"/>
                <a:gd name="connsiteX269" fmla="*/ 1350084 w 1939743"/>
                <a:gd name="connsiteY269" fmla="*/ 869188 h 2523383"/>
                <a:gd name="connsiteX270" fmla="*/ 1340367 w 1939743"/>
                <a:gd name="connsiteY270" fmla="*/ 874665 h 2523383"/>
                <a:gd name="connsiteX271" fmla="*/ 1335243 w 1939743"/>
                <a:gd name="connsiteY271" fmla="*/ 875690 h 2523383"/>
                <a:gd name="connsiteX272" fmla="*/ 1324188 w 1939743"/>
                <a:gd name="connsiteY272" fmla="*/ 881557 h 2523383"/>
                <a:gd name="connsiteX273" fmla="*/ 1321786 w 1939743"/>
                <a:gd name="connsiteY273" fmla="*/ 881823 h 2523383"/>
                <a:gd name="connsiteX274" fmla="*/ 1318203 w 1939743"/>
                <a:gd name="connsiteY274" fmla="*/ 880869 h 2523383"/>
                <a:gd name="connsiteX275" fmla="*/ 1317460 w 1939743"/>
                <a:gd name="connsiteY275" fmla="*/ 878013 h 2523383"/>
                <a:gd name="connsiteX276" fmla="*/ 1318375 w 1939743"/>
                <a:gd name="connsiteY276" fmla="*/ 872920 h 2523383"/>
                <a:gd name="connsiteX277" fmla="*/ 1319557 w 1939743"/>
                <a:gd name="connsiteY277" fmla="*/ 868164 h 2523383"/>
                <a:gd name="connsiteX278" fmla="*/ 1321020 w 1939743"/>
                <a:gd name="connsiteY278" fmla="*/ 863743 h 2523383"/>
                <a:gd name="connsiteX279" fmla="*/ 1321074 w 1939743"/>
                <a:gd name="connsiteY279" fmla="*/ 860058 h 2523383"/>
                <a:gd name="connsiteX280" fmla="*/ 1317953 w 1939743"/>
                <a:gd name="connsiteY280" fmla="*/ 854308 h 2523383"/>
                <a:gd name="connsiteX281" fmla="*/ 1315762 w 1939743"/>
                <a:gd name="connsiteY281" fmla="*/ 851640 h 2523383"/>
                <a:gd name="connsiteX282" fmla="*/ 1313642 w 1939743"/>
                <a:gd name="connsiteY282" fmla="*/ 850295 h 2523383"/>
                <a:gd name="connsiteX283" fmla="*/ 1309378 w 1939743"/>
                <a:gd name="connsiteY283" fmla="*/ 851077 h 2523383"/>
                <a:gd name="connsiteX284" fmla="*/ 1306969 w 1939743"/>
                <a:gd name="connsiteY284" fmla="*/ 852658 h 2523383"/>
                <a:gd name="connsiteX285" fmla="*/ 1304387 w 1939743"/>
                <a:gd name="connsiteY285" fmla="*/ 852963 h 2523383"/>
                <a:gd name="connsiteX286" fmla="*/ 1301633 w 1939743"/>
                <a:gd name="connsiteY286" fmla="*/ 851977 h 2523383"/>
                <a:gd name="connsiteX287" fmla="*/ 1299317 w 1939743"/>
                <a:gd name="connsiteY287" fmla="*/ 849536 h 2523383"/>
                <a:gd name="connsiteX288" fmla="*/ 1294678 w 1939743"/>
                <a:gd name="connsiteY288" fmla="*/ 839272 h 2523383"/>
                <a:gd name="connsiteX289" fmla="*/ 1292933 w 1939743"/>
                <a:gd name="connsiteY289" fmla="*/ 837957 h 2523383"/>
                <a:gd name="connsiteX290" fmla="*/ 1290649 w 1939743"/>
                <a:gd name="connsiteY290" fmla="*/ 838286 h 2523383"/>
                <a:gd name="connsiteX291" fmla="*/ 1288599 w 1939743"/>
                <a:gd name="connsiteY291" fmla="*/ 836807 h 2523383"/>
                <a:gd name="connsiteX292" fmla="*/ 1286792 w 1939743"/>
                <a:gd name="connsiteY292" fmla="*/ 833521 h 2523383"/>
                <a:gd name="connsiteX293" fmla="*/ 1283796 w 1939743"/>
                <a:gd name="connsiteY293" fmla="*/ 830337 h 2523383"/>
                <a:gd name="connsiteX294" fmla="*/ 1284594 w 1939743"/>
                <a:gd name="connsiteY294" fmla="*/ 832770 h 2523383"/>
                <a:gd name="connsiteX295" fmla="*/ 1287590 w 1939743"/>
                <a:gd name="connsiteY295" fmla="*/ 838646 h 2523383"/>
                <a:gd name="connsiteX296" fmla="*/ 1289679 w 1939743"/>
                <a:gd name="connsiteY296" fmla="*/ 844459 h 2523383"/>
                <a:gd name="connsiteX297" fmla="*/ 1290853 w 1939743"/>
                <a:gd name="connsiteY297" fmla="*/ 850209 h 2523383"/>
                <a:gd name="connsiteX298" fmla="*/ 1290305 w 1939743"/>
                <a:gd name="connsiteY298" fmla="*/ 854707 h 2523383"/>
                <a:gd name="connsiteX299" fmla="*/ 1264926 w 1939743"/>
                <a:gd name="connsiteY299" fmla="*/ 857195 h 2523383"/>
                <a:gd name="connsiteX300" fmla="*/ 1254020 w 1939743"/>
                <a:gd name="connsiteY300" fmla="*/ 855896 h 2523383"/>
                <a:gd name="connsiteX301" fmla="*/ 1251814 w 1939743"/>
                <a:gd name="connsiteY301" fmla="*/ 851969 h 2523383"/>
                <a:gd name="connsiteX302" fmla="*/ 1246595 w 1939743"/>
                <a:gd name="connsiteY302" fmla="*/ 834906 h 2523383"/>
                <a:gd name="connsiteX303" fmla="*/ 1245461 w 1939743"/>
                <a:gd name="connsiteY303" fmla="*/ 864917 h 2523383"/>
                <a:gd name="connsiteX304" fmla="*/ 1226450 w 1939743"/>
                <a:gd name="connsiteY304" fmla="*/ 869744 h 2523383"/>
                <a:gd name="connsiteX305" fmla="*/ 1222006 w 1939743"/>
                <a:gd name="connsiteY305" fmla="*/ 868930 h 2523383"/>
                <a:gd name="connsiteX306" fmla="*/ 1214613 w 1939743"/>
                <a:gd name="connsiteY306" fmla="*/ 865621 h 2523383"/>
                <a:gd name="connsiteX307" fmla="*/ 1205053 w 1939743"/>
                <a:gd name="connsiteY307" fmla="*/ 857610 h 2523383"/>
                <a:gd name="connsiteX308" fmla="*/ 1201094 w 1939743"/>
                <a:gd name="connsiteY308" fmla="*/ 852266 h 2523383"/>
                <a:gd name="connsiteX309" fmla="*/ 1199545 w 1939743"/>
                <a:gd name="connsiteY309" fmla="*/ 846923 h 2523383"/>
                <a:gd name="connsiteX310" fmla="*/ 1198395 w 1939743"/>
                <a:gd name="connsiteY310" fmla="*/ 843989 h 2523383"/>
                <a:gd name="connsiteX311" fmla="*/ 1197644 w 1939743"/>
                <a:gd name="connsiteY311" fmla="*/ 843488 h 2523383"/>
                <a:gd name="connsiteX312" fmla="*/ 1195266 w 1939743"/>
                <a:gd name="connsiteY312" fmla="*/ 849943 h 2523383"/>
                <a:gd name="connsiteX313" fmla="*/ 1192668 w 1939743"/>
                <a:gd name="connsiteY313" fmla="*/ 863047 h 2523383"/>
                <a:gd name="connsiteX314" fmla="*/ 1186136 w 1939743"/>
                <a:gd name="connsiteY314" fmla="*/ 859675 h 2523383"/>
                <a:gd name="connsiteX315" fmla="*/ 1177866 w 1939743"/>
                <a:gd name="connsiteY315" fmla="*/ 856374 h 2523383"/>
                <a:gd name="connsiteX316" fmla="*/ 1174894 w 1939743"/>
                <a:gd name="connsiteY316" fmla="*/ 843402 h 2523383"/>
                <a:gd name="connsiteX317" fmla="*/ 1174721 w 1939743"/>
                <a:gd name="connsiteY317" fmla="*/ 862147 h 2523383"/>
                <a:gd name="connsiteX318" fmla="*/ 1161398 w 1939743"/>
                <a:gd name="connsiteY318" fmla="*/ 859683 h 2523383"/>
                <a:gd name="connsiteX319" fmla="*/ 1154991 w 1939743"/>
                <a:gd name="connsiteY319" fmla="*/ 860379 h 2523383"/>
                <a:gd name="connsiteX320" fmla="*/ 1153113 w 1939743"/>
                <a:gd name="connsiteY320" fmla="*/ 843950 h 2523383"/>
                <a:gd name="connsiteX321" fmla="*/ 1152800 w 1939743"/>
                <a:gd name="connsiteY321" fmla="*/ 825596 h 2523383"/>
                <a:gd name="connsiteX322" fmla="*/ 1150203 w 1939743"/>
                <a:gd name="connsiteY322" fmla="*/ 837238 h 2523383"/>
                <a:gd name="connsiteX323" fmla="*/ 1151337 w 1939743"/>
                <a:gd name="connsiteY323" fmla="*/ 847056 h 2523383"/>
                <a:gd name="connsiteX324" fmla="*/ 1151705 w 1939743"/>
                <a:gd name="connsiteY324" fmla="*/ 858916 h 2523383"/>
                <a:gd name="connsiteX325" fmla="*/ 1146041 w 1939743"/>
                <a:gd name="connsiteY325" fmla="*/ 855552 h 2523383"/>
                <a:gd name="connsiteX326" fmla="*/ 1133617 w 1939743"/>
                <a:gd name="connsiteY326" fmla="*/ 853901 h 2523383"/>
                <a:gd name="connsiteX327" fmla="*/ 1129213 w 1939743"/>
                <a:gd name="connsiteY327" fmla="*/ 852266 h 2523383"/>
                <a:gd name="connsiteX328" fmla="*/ 1129776 w 1939743"/>
                <a:gd name="connsiteY328" fmla="*/ 836408 h 2523383"/>
                <a:gd name="connsiteX329" fmla="*/ 1130754 w 1939743"/>
                <a:gd name="connsiteY329" fmla="*/ 820409 h 2523383"/>
                <a:gd name="connsiteX330" fmla="*/ 1146753 w 1939743"/>
                <a:gd name="connsiteY330" fmla="*/ 804270 h 2523383"/>
                <a:gd name="connsiteX331" fmla="*/ 1151470 w 1939743"/>
                <a:gd name="connsiteY331" fmla="*/ 796556 h 2523383"/>
                <a:gd name="connsiteX332" fmla="*/ 1154944 w 1939743"/>
                <a:gd name="connsiteY332" fmla="*/ 793434 h 2523383"/>
                <a:gd name="connsiteX333" fmla="*/ 1160436 w 1939743"/>
                <a:gd name="connsiteY333" fmla="*/ 791463 h 2523383"/>
                <a:gd name="connsiteX334" fmla="*/ 1167453 w 1939743"/>
                <a:gd name="connsiteY334" fmla="*/ 790234 h 2523383"/>
                <a:gd name="connsiteX335" fmla="*/ 1172234 w 1939743"/>
                <a:gd name="connsiteY335" fmla="*/ 791181 h 2523383"/>
                <a:gd name="connsiteX336" fmla="*/ 1177694 w 1939743"/>
                <a:gd name="connsiteY336" fmla="*/ 790258 h 2523383"/>
                <a:gd name="connsiteX337" fmla="*/ 1184219 w 1939743"/>
                <a:gd name="connsiteY337" fmla="*/ 787332 h 2523383"/>
                <a:gd name="connsiteX338" fmla="*/ 1188882 w 1939743"/>
                <a:gd name="connsiteY338" fmla="*/ 786487 h 2523383"/>
                <a:gd name="connsiteX339" fmla="*/ 1189758 w 1939743"/>
                <a:gd name="connsiteY339" fmla="*/ 785446 h 2523383"/>
                <a:gd name="connsiteX340" fmla="*/ 1188412 w 1939743"/>
                <a:gd name="connsiteY340" fmla="*/ 783921 h 2523383"/>
                <a:gd name="connsiteX341" fmla="*/ 1183421 w 1939743"/>
                <a:gd name="connsiteY341" fmla="*/ 773234 h 2523383"/>
                <a:gd name="connsiteX342" fmla="*/ 1181630 w 1939743"/>
                <a:gd name="connsiteY342" fmla="*/ 770793 h 2523383"/>
                <a:gd name="connsiteX343" fmla="*/ 1179807 w 1939743"/>
                <a:gd name="connsiteY343" fmla="*/ 769706 h 2523383"/>
                <a:gd name="connsiteX344" fmla="*/ 1176200 w 1939743"/>
                <a:gd name="connsiteY344" fmla="*/ 769221 h 2523383"/>
                <a:gd name="connsiteX345" fmla="*/ 1172703 w 1939743"/>
                <a:gd name="connsiteY345" fmla="*/ 764495 h 2523383"/>
                <a:gd name="connsiteX346" fmla="*/ 1170677 w 1939743"/>
                <a:gd name="connsiteY346" fmla="*/ 760310 h 2523383"/>
                <a:gd name="connsiteX347" fmla="*/ 1168510 w 1939743"/>
                <a:gd name="connsiteY347" fmla="*/ 754599 h 2523383"/>
                <a:gd name="connsiteX348" fmla="*/ 1165044 w 1939743"/>
                <a:gd name="connsiteY348" fmla="*/ 743708 h 2523383"/>
                <a:gd name="connsiteX349" fmla="*/ 1161602 w 1939743"/>
                <a:gd name="connsiteY349" fmla="*/ 731449 h 2523383"/>
                <a:gd name="connsiteX350" fmla="*/ 1163307 w 1939743"/>
                <a:gd name="connsiteY350" fmla="*/ 724666 h 2523383"/>
                <a:gd name="connsiteX351" fmla="*/ 1169010 w 1939743"/>
                <a:gd name="connsiteY351" fmla="*/ 719315 h 2523383"/>
                <a:gd name="connsiteX352" fmla="*/ 1174729 w 1939743"/>
                <a:gd name="connsiteY352" fmla="*/ 715591 h 2523383"/>
                <a:gd name="connsiteX353" fmla="*/ 1180456 w 1939743"/>
                <a:gd name="connsiteY353" fmla="*/ 713510 h 2523383"/>
                <a:gd name="connsiteX354" fmla="*/ 1185244 w 1939743"/>
                <a:gd name="connsiteY354" fmla="*/ 713463 h 2523383"/>
                <a:gd name="connsiteX355" fmla="*/ 1191018 w 1939743"/>
                <a:gd name="connsiteY355" fmla="*/ 716444 h 2523383"/>
                <a:gd name="connsiteX356" fmla="*/ 1199138 w 1939743"/>
                <a:gd name="connsiteY356" fmla="*/ 722186 h 2523383"/>
                <a:gd name="connsiteX357" fmla="*/ 1203801 w 1939743"/>
                <a:gd name="connsiteY357" fmla="*/ 728656 h 2523383"/>
                <a:gd name="connsiteX358" fmla="*/ 1209645 w 1939743"/>
                <a:gd name="connsiteY358" fmla="*/ 742261 h 2523383"/>
                <a:gd name="connsiteX359" fmla="*/ 1213502 w 1939743"/>
                <a:gd name="connsiteY359" fmla="*/ 752987 h 2523383"/>
                <a:gd name="connsiteX360" fmla="*/ 1216632 w 1939743"/>
                <a:gd name="connsiteY360" fmla="*/ 757798 h 2523383"/>
                <a:gd name="connsiteX361" fmla="*/ 1230636 w 1939743"/>
                <a:gd name="connsiteY361" fmla="*/ 766474 h 2523383"/>
                <a:gd name="connsiteX362" fmla="*/ 1235290 w 1939743"/>
                <a:gd name="connsiteY362" fmla="*/ 767875 h 2523383"/>
                <a:gd name="connsiteX363" fmla="*/ 1240822 w 1939743"/>
                <a:gd name="connsiteY363" fmla="*/ 767179 h 2523383"/>
                <a:gd name="connsiteX364" fmla="*/ 1252095 w 1939743"/>
                <a:gd name="connsiteY364" fmla="*/ 764910 h 2523383"/>
                <a:gd name="connsiteX365" fmla="*/ 1257634 w 1939743"/>
                <a:gd name="connsiteY365" fmla="*/ 762531 h 2523383"/>
                <a:gd name="connsiteX366" fmla="*/ 1260122 w 1939743"/>
                <a:gd name="connsiteY366" fmla="*/ 759699 h 2523383"/>
                <a:gd name="connsiteX367" fmla="*/ 1261397 w 1939743"/>
                <a:gd name="connsiteY367" fmla="*/ 755623 h 2523383"/>
                <a:gd name="connsiteX368" fmla="*/ 1262993 w 1939743"/>
                <a:gd name="connsiteY368" fmla="*/ 752478 h 2523383"/>
                <a:gd name="connsiteX369" fmla="*/ 1267977 w 1939743"/>
                <a:gd name="connsiteY369" fmla="*/ 745226 h 2523383"/>
                <a:gd name="connsiteX370" fmla="*/ 1275612 w 1939743"/>
                <a:gd name="connsiteY370" fmla="*/ 730041 h 2523383"/>
                <a:gd name="connsiteX371" fmla="*/ 1279837 w 1939743"/>
                <a:gd name="connsiteY371" fmla="*/ 717922 h 2523383"/>
                <a:gd name="connsiteX372" fmla="*/ 1280839 w 1939743"/>
                <a:gd name="connsiteY372" fmla="*/ 713815 h 2523383"/>
                <a:gd name="connsiteX373" fmla="*/ 1281683 w 1939743"/>
                <a:gd name="connsiteY373" fmla="*/ 708831 h 2523383"/>
                <a:gd name="connsiteX374" fmla="*/ 1282364 w 1939743"/>
                <a:gd name="connsiteY374" fmla="*/ 702956 h 2523383"/>
                <a:gd name="connsiteX375" fmla="*/ 1279986 w 1939743"/>
                <a:gd name="connsiteY375" fmla="*/ 706085 h 2523383"/>
                <a:gd name="connsiteX376" fmla="*/ 1266811 w 1939743"/>
                <a:gd name="connsiteY376" fmla="*/ 736120 h 2523383"/>
                <a:gd name="connsiteX377" fmla="*/ 1264081 w 1939743"/>
                <a:gd name="connsiteY377" fmla="*/ 741502 h 2523383"/>
                <a:gd name="connsiteX378" fmla="*/ 1256367 w 1939743"/>
                <a:gd name="connsiteY378" fmla="*/ 750546 h 2523383"/>
                <a:gd name="connsiteX379" fmla="*/ 1253104 w 1939743"/>
                <a:gd name="connsiteY379" fmla="*/ 752001 h 2523383"/>
                <a:gd name="connsiteX380" fmla="*/ 1247839 w 1939743"/>
                <a:gd name="connsiteY380" fmla="*/ 751555 h 2523383"/>
                <a:gd name="connsiteX381" fmla="*/ 1240861 w 1939743"/>
                <a:gd name="connsiteY381" fmla="*/ 747557 h 2523383"/>
                <a:gd name="connsiteX382" fmla="*/ 1232631 w 1939743"/>
                <a:gd name="connsiteY382" fmla="*/ 753910 h 2523383"/>
                <a:gd name="connsiteX383" fmla="*/ 1227639 w 1939743"/>
                <a:gd name="connsiteY383" fmla="*/ 752298 h 2523383"/>
                <a:gd name="connsiteX384" fmla="*/ 1223219 w 1939743"/>
                <a:gd name="connsiteY384" fmla="*/ 747855 h 2523383"/>
                <a:gd name="connsiteX385" fmla="*/ 1223164 w 1939743"/>
                <a:gd name="connsiteY385" fmla="*/ 726817 h 2523383"/>
                <a:gd name="connsiteX386" fmla="*/ 1217555 w 1939743"/>
                <a:gd name="connsiteY386" fmla="*/ 709739 h 2523383"/>
                <a:gd name="connsiteX387" fmla="*/ 1223751 w 1939743"/>
                <a:gd name="connsiteY387" fmla="*/ 701008 h 2523383"/>
                <a:gd name="connsiteX388" fmla="*/ 1228883 w 1939743"/>
                <a:gd name="connsiteY388" fmla="*/ 695563 h 2523383"/>
                <a:gd name="connsiteX389" fmla="*/ 1238021 w 1939743"/>
                <a:gd name="connsiteY389" fmla="*/ 681304 h 2523383"/>
                <a:gd name="connsiteX390" fmla="*/ 1240024 w 1939743"/>
                <a:gd name="connsiteY390" fmla="*/ 681155 h 2523383"/>
                <a:gd name="connsiteX391" fmla="*/ 1246642 w 1939743"/>
                <a:gd name="connsiteY391" fmla="*/ 683416 h 2523383"/>
                <a:gd name="connsiteX392" fmla="*/ 1243012 w 1939743"/>
                <a:gd name="connsiteY392" fmla="*/ 680154 h 2523383"/>
                <a:gd name="connsiteX393" fmla="*/ 1239460 w 1939743"/>
                <a:gd name="connsiteY393" fmla="*/ 675311 h 2523383"/>
                <a:gd name="connsiteX394" fmla="*/ 1231551 w 1939743"/>
                <a:gd name="connsiteY394" fmla="*/ 676563 h 2523383"/>
                <a:gd name="connsiteX395" fmla="*/ 1234344 w 1939743"/>
                <a:gd name="connsiteY395" fmla="*/ 645175 h 2523383"/>
                <a:gd name="connsiteX396" fmla="*/ 1229047 w 1939743"/>
                <a:gd name="connsiteY396" fmla="*/ 668708 h 2523383"/>
                <a:gd name="connsiteX397" fmla="*/ 1223649 w 1939743"/>
                <a:gd name="connsiteY397" fmla="*/ 680881 h 2523383"/>
                <a:gd name="connsiteX398" fmla="*/ 1220379 w 1939743"/>
                <a:gd name="connsiteY398" fmla="*/ 686992 h 2523383"/>
                <a:gd name="connsiteX399" fmla="*/ 1216718 w 1939743"/>
                <a:gd name="connsiteY399" fmla="*/ 690493 h 2523383"/>
                <a:gd name="connsiteX400" fmla="*/ 1202847 w 1939743"/>
                <a:gd name="connsiteY400" fmla="*/ 693513 h 2523383"/>
                <a:gd name="connsiteX401" fmla="*/ 1206258 w 1939743"/>
                <a:gd name="connsiteY401" fmla="*/ 682227 h 2523383"/>
                <a:gd name="connsiteX402" fmla="*/ 1209387 w 1939743"/>
                <a:gd name="connsiteY402" fmla="*/ 665399 h 2523383"/>
                <a:gd name="connsiteX403" fmla="*/ 1206078 w 1939743"/>
                <a:gd name="connsiteY403" fmla="*/ 671712 h 2523383"/>
                <a:gd name="connsiteX404" fmla="*/ 1198254 w 1939743"/>
                <a:gd name="connsiteY404" fmla="*/ 681147 h 2523383"/>
                <a:gd name="connsiteX405" fmla="*/ 1192402 w 1939743"/>
                <a:gd name="connsiteY405" fmla="*/ 686076 h 2523383"/>
                <a:gd name="connsiteX406" fmla="*/ 1187583 w 1939743"/>
                <a:gd name="connsiteY406" fmla="*/ 688655 h 2523383"/>
                <a:gd name="connsiteX407" fmla="*/ 1178226 w 1939743"/>
                <a:gd name="connsiteY407" fmla="*/ 688032 h 2523383"/>
                <a:gd name="connsiteX408" fmla="*/ 1173564 w 1939743"/>
                <a:gd name="connsiteY408" fmla="*/ 683330 h 2523383"/>
                <a:gd name="connsiteX409" fmla="*/ 1174894 w 1939743"/>
                <a:gd name="connsiteY409" fmla="*/ 671728 h 2523383"/>
                <a:gd name="connsiteX410" fmla="*/ 1174894 w 1939743"/>
                <a:gd name="connsiteY410" fmla="*/ 657302 h 2523383"/>
                <a:gd name="connsiteX411" fmla="*/ 1177749 w 1939743"/>
                <a:gd name="connsiteY411" fmla="*/ 650558 h 2523383"/>
                <a:gd name="connsiteX412" fmla="*/ 1182075 w 1939743"/>
                <a:gd name="connsiteY412" fmla="*/ 641858 h 2523383"/>
                <a:gd name="connsiteX413" fmla="*/ 1186715 w 1939743"/>
                <a:gd name="connsiteY413" fmla="*/ 630045 h 2523383"/>
                <a:gd name="connsiteX414" fmla="*/ 1189899 w 1939743"/>
                <a:gd name="connsiteY414" fmla="*/ 617652 h 2523383"/>
                <a:gd name="connsiteX415" fmla="*/ 1202322 w 1939743"/>
                <a:gd name="connsiteY415" fmla="*/ 612090 h 2523383"/>
                <a:gd name="connsiteX416" fmla="*/ 1214418 w 1939743"/>
                <a:gd name="connsiteY416" fmla="*/ 609806 h 2523383"/>
                <a:gd name="connsiteX417" fmla="*/ 1224541 w 1939743"/>
                <a:gd name="connsiteY417" fmla="*/ 603179 h 2523383"/>
                <a:gd name="connsiteX418" fmla="*/ 1229501 w 1939743"/>
                <a:gd name="connsiteY418" fmla="*/ 602013 h 2523383"/>
                <a:gd name="connsiteX419" fmla="*/ 1234250 w 1939743"/>
                <a:gd name="connsiteY419" fmla="*/ 605166 h 2523383"/>
                <a:gd name="connsiteX420" fmla="*/ 1253558 w 1939743"/>
                <a:gd name="connsiteY420" fmla="*/ 610330 h 2523383"/>
                <a:gd name="connsiteX421" fmla="*/ 1261483 w 1939743"/>
                <a:gd name="connsiteY421" fmla="*/ 614249 h 2523383"/>
                <a:gd name="connsiteX422" fmla="*/ 1264957 w 1939743"/>
                <a:gd name="connsiteY422" fmla="*/ 617089 h 2523383"/>
                <a:gd name="connsiteX423" fmla="*/ 1267531 w 1939743"/>
                <a:gd name="connsiteY423" fmla="*/ 618106 h 2523383"/>
                <a:gd name="connsiteX424" fmla="*/ 1270253 w 1939743"/>
                <a:gd name="connsiteY424" fmla="*/ 613874 h 2523383"/>
                <a:gd name="connsiteX425" fmla="*/ 1273711 w 1939743"/>
                <a:gd name="connsiteY425" fmla="*/ 609766 h 2523383"/>
                <a:gd name="connsiteX426" fmla="*/ 1285744 w 1939743"/>
                <a:gd name="connsiteY426" fmla="*/ 610189 h 2523383"/>
                <a:gd name="connsiteX427" fmla="*/ 1289061 w 1939743"/>
                <a:gd name="connsiteY427" fmla="*/ 609430 h 2523383"/>
                <a:gd name="connsiteX428" fmla="*/ 1292128 w 1939743"/>
                <a:gd name="connsiteY428" fmla="*/ 607498 h 2523383"/>
                <a:gd name="connsiteX429" fmla="*/ 1295860 w 1939743"/>
                <a:gd name="connsiteY429" fmla="*/ 603586 h 2523383"/>
                <a:gd name="connsiteX430" fmla="*/ 1300256 w 1939743"/>
                <a:gd name="connsiteY430" fmla="*/ 597664 h 2523383"/>
                <a:gd name="connsiteX431" fmla="*/ 1300929 w 1939743"/>
                <a:gd name="connsiteY431" fmla="*/ 594745 h 2523383"/>
                <a:gd name="connsiteX432" fmla="*/ 1297878 w 1939743"/>
                <a:gd name="connsiteY432" fmla="*/ 594847 h 2523383"/>
                <a:gd name="connsiteX433" fmla="*/ 1294819 w 1939743"/>
                <a:gd name="connsiteY433" fmla="*/ 596341 h 2523383"/>
                <a:gd name="connsiteX434" fmla="*/ 1290227 w 1939743"/>
                <a:gd name="connsiteY434" fmla="*/ 600668 h 2523383"/>
                <a:gd name="connsiteX435" fmla="*/ 1285806 w 1939743"/>
                <a:gd name="connsiteY435" fmla="*/ 602991 h 2523383"/>
                <a:gd name="connsiteX436" fmla="*/ 1281300 w 1939743"/>
                <a:gd name="connsiteY436" fmla="*/ 602553 h 2523383"/>
                <a:gd name="connsiteX437" fmla="*/ 1272201 w 1939743"/>
                <a:gd name="connsiteY437" fmla="*/ 598900 h 2523383"/>
                <a:gd name="connsiteX438" fmla="*/ 1256390 w 1939743"/>
                <a:gd name="connsiteY438" fmla="*/ 598243 h 2523383"/>
                <a:gd name="connsiteX439" fmla="*/ 1248324 w 1939743"/>
                <a:gd name="connsiteY439" fmla="*/ 596576 h 2523383"/>
                <a:gd name="connsiteX440" fmla="*/ 1244585 w 1939743"/>
                <a:gd name="connsiteY440" fmla="*/ 594800 h 2523383"/>
                <a:gd name="connsiteX441" fmla="*/ 1242480 w 1939743"/>
                <a:gd name="connsiteY441" fmla="*/ 592351 h 2523383"/>
                <a:gd name="connsiteX442" fmla="*/ 1240642 w 1939743"/>
                <a:gd name="connsiteY442" fmla="*/ 588667 h 2523383"/>
                <a:gd name="connsiteX443" fmla="*/ 1239061 w 1939743"/>
                <a:gd name="connsiteY443" fmla="*/ 583730 h 2523383"/>
                <a:gd name="connsiteX444" fmla="*/ 1239883 w 1939743"/>
                <a:gd name="connsiteY444" fmla="*/ 580256 h 2523383"/>
                <a:gd name="connsiteX445" fmla="*/ 1243106 w 1939743"/>
                <a:gd name="connsiteY445" fmla="*/ 578254 h 2523383"/>
                <a:gd name="connsiteX446" fmla="*/ 1245891 w 1939743"/>
                <a:gd name="connsiteY446" fmla="*/ 577831 h 2523383"/>
                <a:gd name="connsiteX447" fmla="*/ 1250358 w 1939743"/>
                <a:gd name="connsiteY447" fmla="*/ 580562 h 2523383"/>
                <a:gd name="connsiteX448" fmla="*/ 1255373 w 1939743"/>
                <a:gd name="connsiteY448" fmla="*/ 585177 h 2523383"/>
                <a:gd name="connsiteX449" fmla="*/ 1260834 w 1939743"/>
                <a:gd name="connsiteY449" fmla="*/ 585772 h 2523383"/>
                <a:gd name="connsiteX450" fmla="*/ 1258941 w 1939743"/>
                <a:gd name="connsiteY450" fmla="*/ 581555 h 2523383"/>
                <a:gd name="connsiteX451" fmla="*/ 1252001 w 1939743"/>
                <a:gd name="connsiteY451" fmla="*/ 573051 h 2523383"/>
                <a:gd name="connsiteX452" fmla="*/ 1247190 w 1939743"/>
                <a:gd name="connsiteY452" fmla="*/ 565799 h 2523383"/>
                <a:gd name="connsiteX453" fmla="*/ 1243153 w 1939743"/>
                <a:gd name="connsiteY453" fmla="*/ 556825 h 2523383"/>
                <a:gd name="connsiteX454" fmla="*/ 1240047 w 1939743"/>
                <a:gd name="connsiteY454" fmla="*/ 547883 h 2523383"/>
                <a:gd name="connsiteX455" fmla="*/ 1233155 w 1939743"/>
                <a:gd name="connsiteY455" fmla="*/ 533738 h 2523383"/>
                <a:gd name="connsiteX456" fmla="*/ 1227592 w 1939743"/>
                <a:gd name="connsiteY456" fmla="*/ 519523 h 2523383"/>
                <a:gd name="connsiteX457" fmla="*/ 1223673 w 1939743"/>
                <a:gd name="connsiteY457" fmla="*/ 513178 h 2523383"/>
                <a:gd name="connsiteX458" fmla="*/ 1219534 w 1939743"/>
                <a:gd name="connsiteY458" fmla="*/ 510025 h 2523383"/>
                <a:gd name="connsiteX459" fmla="*/ 1206923 w 1939743"/>
                <a:gd name="connsiteY459" fmla="*/ 506082 h 2523383"/>
                <a:gd name="connsiteX460" fmla="*/ 1204396 w 1939743"/>
                <a:gd name="connsiteY460" fmla="*/ 503509 h 2523383"/>
                <a:gd name="connsiteX461" fmla="*/ 1198372 w 1939743"/>
                <a:gd name="connsiteY461" fmla="*/ 490827 h 2523383"/>
                <a:gd name="connsiteX462" fmla="*/ 1196752 w 1939743"/>
                <a:gd name="connsiteY462" fmla="*/ 469109 h 2523383"/>
                <a:gd name="connsiteX463" fmla="*/ 1194116 w 1939743"/>
                <a:gd name="connsiteY463" fmla="*/ 455699 h 2523383"/>
                <a:gd name="connsiteX464" fmla="*/ 1196658 w 1939743"/>
                <a:gd name="connsiteY464" fmla="*/ 438339 h 2523383"/>
                <a:gd name="connsiteX465" fmla="*/ 1200860 w 1939743"/>
                <a:gd name="connsiteY465" fmla="*/ 430383 h 2523383"/>
                <a:gd name="connsiteX466" fmla="*/ 1226059 w 1939743"/>
                <a:gd name="connsiteY466" fmla="*/ 436579 h 2523383"/>
                <a:gd name="connsiteX467" fmla="*/ 1236691 w 1939743"/>
                <a:gd name="connsiteY467" fmla="*/ 435648 h 2523383"/>
                <a:gd name="connsiteX468" fmla="*/ 1250280 w 1939743"/>
                <a:gd name="connsiteY468" fmla="*/ 437854 h 2523383"/>
                <a:gd name="connsiteX469" fmla="*/ 1257595 w 1939743"/>
                <a:gd name="connsiteY469" fmla="*/ 442126 h 2523383"/>
                <a:gd name="connsiteX470" fmla="*/ 1265935 w 1939743"/>
                <a:gd name="connsiteY470" fmla="*/ 452680 h 2523383"/>
                <a:gd name="connsiteX471" fmla="*/ 1273391 w 1939743"/>
                <a:gd name="connsiteY471" fmla="*/ 464477 h 2523383"/>
                <a:gd name="connsiteX472" fmla="*/ 1280565 w 1939743"/>
                <a:gd name="connsiteY472" fmla="*/ 472309 h 2523383"/>
                <a:gd name="connsiteX473" fmla="*/ 1287168 w 1939743"/>
                <a:gd name="connsiteY473" fmla="*/ 482941 h 2523383"/>
                <a:gd name="connsiteX474" fmla="*/ 1294373 w 1939743"/>
                <a:gd name="connsiteY474" fmla="*/ 498564 h 2523383"/>
                <a:gd name="connsiteX475" fmla="*/ 1298613 w 1939743"/>
                <a:gd name="connsiteY475" fmla="*/ 505996 h 2523383"/>
                <a:gd name="connsiteX476" fmla="*/ 1302290 w 1939743"/>
                <a:gd name="connsiteY476" fmla="*/ 510510 h 2523383"/>
                <a:gd name="connsiteX477" fmla="*/ 1307235 w 1939743"/>
                <a:gd name="connsiteY477" fmla="*/ 514391 h 2523383"/>
                <a:gd name="connsiteX478" fmla="*/ 1316560 w 1939743"/>
                <a:gd name="connsiteY478" fmla="*/ 519265 h 2523383"/>
                <a:gd name="connsiteX479" fmla="*/ 1324689 w 1939743"/>
                <a:gd name="connsiteY479" fmla="*/ 520869 h 2523383"/>
                <a:gd name="connsiteX480" fmla="*/ 1328906 w 1939743"/>
                <a:gd name="connsiteY480" fmla="*/ 520235 h 2523383"/>
                <a:gd name="connsiteX481" fmla="*/ 1333412 w 1939743"/>
                <a:gd name="connsiteY481" fmla="*/ 516707 h 2523383"/>
                <a:gd name="connsiteX482" fmla="*/ 1336620 w 1939743"/>
                <a:gd name="connsiteY482" fmla="*/ 512513 h 2523383"/>
                <a:gd name="connsiteX483" fmla="*/ 1333044 w 1939743"/>
                <a:gd name="connsiteY483" fmla="*/ 511355 h 2523383"/>
                <a:gd name="connsiteX484" fmla="*/ 1323680 w 1939743"/>
                <a:gd name="connsiteY484" fmla="*/ 511848 h 2523383"/>
                <a:gd name="connsiteX485" fmla="*/ 1317178 w 1939743"/>
                <a:gd name="connsiteY485" fmla="*/ 509619 h 2523383"/>
                <a:gd name="connsiteX486" fmla="*/ 1313470 w 1939743"/>
                <a:gd name="connsiteY486" fmla="*/ 504666 h 2523383"/>
                <a:gd name="connsiteX487" fmla="*/ 1309527 w 1939743"/>
                <a:gd name="connsiteY487" fmla="*/ 497954 h 2523383"/>
                <a:gd name="connsiteX488" fmla="*/ 1303260 w 1939743"/>
                <a:gd name="connsiteY488" fmla="*/ 485209 h 2523383"/>
                <a:gd name="connsiteX489" fmla="*/ 1298519 w 1939743"/>
                <a:gd name="connsiteY489" fmla="*/ 476807 h 2523383"/>
                <a:gd name="connsiteX490" fmla="*/ 1288153 w 1939743"/>
                <a:gd name="connsiteY490" fmla="*/ 462983 h 2523383"/>
                <a:gd name="connsiteX491" fmla="*/ 1280494 w 1939743"/>
                <a:gd name="connsiteY491" fmla="*/ 449097 h 2523383"/>
                <a:gd name="connsiteX492" fmla="*/ 1274345 w 1939743"/>
                <a:gd name="connsiteY492" fmla="*/ 435781 h 2523383"/>
                <a:gd name="connsiteX493" fmla="*/ 1273774 w 1939743"/>
                <a:gd name="connsiteY493" fmla="*/ 429953 h 2523383"/>
                <a:gd name="connsiteX494" fmla="*/ 1278218 w 1939743"/>
                <a:gd name="connsiteY494" fmla="*/ 425877 h 2523383"/>
                <a:gd name="connsiteX495" fmla="*/ 1283678 w 1939743"/>
                <a:gd name="connsiteY495" fmla="*/ 423013 h 2523383"/>
                <a:gd name="connsiteX496" fmla="*/ 1317851 w 1939743"/>
                <a:gd name="connsiteY496" fmla="*/ 413828 h 2523383"/>
                <a:gd name="connsiteX497" fmla="*/ 1338239 w 1939743"/>
                <a:gd name="connsiteY497" fmla="*/ 402758 h 2523383"/>
                <a:gd name="connsiteX498" fmla="*/ 1346516 w 1939743"/>
                <a:gd name="connsiteY498" fmla="*/ 389795 h 2523383"/>
                <a:gd name="connsiteX499" fmla="*/ 1347502 w 1939743"/>
                <a:gd name="connsiteY499" fmla="*/ 386752 h 2523383"/>
                <a:gd name="connsiteX500" fmla="*/ 1374798 w 1939743"/>
                <a:gd name="connsiteY500" fmla="*/ 368171 h 2523383"/>
                <a:gd name="connsiteX501" fmla="*/ 1394098 w 1939743"/>
                <a:gd name="connsiteY501" fmla="*/ 361247 h 2523383"/>
                <a:gd name="connsiteX502" fmla="*/ 1401523 w 1939743"/>
                <a:gd name="connsiteY502" fmla="*/ 360121 h 2523383"/>
                <a:gd name="connsiteX503" fmla="*/ 1408243 w 1939743"/>
                <a:gd name="connsiteY503" fmla="*/ 357101 h 2523383"/>
                <a:gd name="connsiteX504" fmla="*/ 1408525 w 1939743"/>
                <a:gd name="connsiteY504" fmla="*/ 355247 h 2523383"/>
                <a:gd name="connsiteX505" fmla="*/ 1402641 w 1939743"/>
                <a:gd name="connsiteY505" fmla="*/ 352712 h 2523383"/>
                <a:gd name="connsiteX506" fmla="*/ 1396696 w 1939743"/>
                <a:gd name="connsiteY506" fmla="*/ 351468 h 2523383"/>
                <a:gd name="connsiteX507" fmla="*/ 1383200 w 1939743"/>
                <a:gd name="connsiteY507" fmla="*/ 351546 h 2523383"/>
                <a:gd name="connsiteX508" fmla="*/ 1371183 w 1939743"/>
                <a:gd name="connsiteY508" fmla="*/ 349238 h 2523383"/>
                <a:gd name="connsiteX509" fmla="*/ 1367561 w 1939743"/>
                <a:gd name="connsiteY509" fmla="*/ 345021 h 2523383"/>
                <a:gd name="connsiteX510" fmla="*/ 1368312 w 1939743"/>
                <a:gd name="connsiteY510" fmla="*/ 338105 h 2523383"/>
                <a:gd name="connsiteX511" fmla="*/ 1369462 w 1939743"/>
                <a:gd name="connsiteY511" fmla="*/ 332136 h 2523383"/>
                <a:gd name="connsiteX512" fmla="*/ 1373092 w 1939743"/>
                <a:gd name="connsiteY512" fmla="*/ 322099 h 2523383"/>
                <a:gd name="connsiteX513" fmla="*/ 1376981 w 1939743"/>
                <a:gd name="connsiteY513" fmla="*/ 314510 h 2523383"/>
                <a:gd name="connsiteX514" fmla="*/ 1393465 w 1939743"/>
                <a:gd name="connsiteY514" fmla="*/ 292377 h 2523383"/>
                <a:gd name="connsiteX515" fmla="*/ 1404558 w 1939743"/>
                <a:gd name="connsiteY515" fmla="*/ 282942 h 2523383"/>
                <a:gd name="connsiteX516" fmla="*/ 1407758 w 1939743"/>
                <a:gd name="connsiteY516" fmla="*/ 276394 h 2523383"/>
                <a:gd name="connsiteX517" fmla="*/ 1383889 w 1939743"/>
                <a:gd name="connsiteY517" fmla="*/ 290961 h 2523383"/>
                <a:gd name="connsiteX518" fmla="*/ 1375549 w 1939743"/>
                <a:gd name="connsiteY518" fmla="*/ 301390 h 2523383"/>
                <a:gd name="connsiteX519" fmla="*/ 1367170 w 1939743"/>
                <a:gd name="connsiteY519" fmla="*/ 316880 h 2523383"/>
                <a:gd name="connsiteX520" fmla="*/ 1362828 w 1939743"/>
                <a:gd name="connsiteY520" fmla="*/ 321410 h 2523383"/>
                <a:gd name="connsiteX521" fmla="*/ 1359730 w 1939743"/>
                <a:gd name="connsiteY521" fmla="*/ 320213 h 2523383"/>
                <a:gd name="connsiteX522" fmla="*/ 1356968 w 1939743"/>
                <a:gd name="connsiteY522" fmla="*/ 321645 h 2523383"/>
                <a:gd name="connsiteX523" fmla="*/ 1354527 w 1939743"/>
                <a:gd name="connsiteY523" fmla="*/ 325697 h 2523383"/>
                <a:gd name="connsiteX524" fmla="*/ 1352485 w 1939743"/>
                <a:gd name="connsiteY524" fmla="*/ 333075 h 2523383"/>
                <a:gd name="connsiteX525" fmla="*/ 1350835 w 1939743"/>
                <a:gd name="connsiteY525" fmla="*/ 343715 h 2523383"/>
                <a:gd name="connsiteX526" fmla="*/ 1349341 w 1939743"/>
                <a:gd name="connsiteY526" fmla="*/ 350912 h 2523383"/>
                <a:gd name="connsiteX527" fmla="*/ 1347995 w 1939743"/>
                <a:gd name="connsiteY527" fmla="*/ 354738 h 2523383"/>
                <a:gd name="connsiteX528" fmla="*/ 1344599 w 1939743"/>
                <a:gd name="connsiteY528" fmla="*/ 360246 h 2523383"/>
                <a:gd name="connsiteX529" fmla="*/ 1336424 w 1939743"/>
                <a:gd name="connsiteY529" fmla="*/ 370964 h 2523383"/>
                <a:gd name="connsiteX530" fmla="*/ 1317249 w 1939743"/>
                <a:gd name="connsiteY530" fmla="*/ 385797 h 2523383"/>
                <a:gd name="connsiteX531" fmla="*/ 1310794 w 1939743"/>
                <a:gd name="connsiteY531" fmla="*/ 389537 h 2523383"/>
                <a:gd name="connsiteX532" fmla="*/ 1305263 w 1939743"/>
                <a:gd name="connsiteY532" fmla="*/ 390131 h 2523383"/>
                <a:gd name="connsiteX533" fmla="*/ 1287355 w 1939743"/>
                <a:gd name="connsiteY533" fmla="*/ 398385 h 2523383"/>
                <a:gd name="connsiteX534" fmla="*/ 1281981 w 1939743"/>
                <a:gd name="connsiteY534" fmla="*/ 398706 h 2523383"/>
                <a:gd name="connsiteX535" fmla="*/ 1276027 w 1939743"/>
                <a:gd name="connsiteY535" fmla="*/ 396210 h 2523383"/>
                <a:gd name="connsiteX536" fmla="*/ 1278570 w 1939743"/>
                <a:gd name="connsiteY536" fmla="*/ 389067 h 2523383"/>
                <a:gd name="connsiteX537" fmla="*/ 1288044 w 1939743"/>
                <a:gd name="connsiteY537" fmla="*/ 375783 h 2523383"/>
                <a:gd name="connsiteX538" fmla="*/ 1290555 w 1939743"/>
                <a:gd name="connsiteY538" fmla="*/ 369822 h 2523383"/>
                <a:gd name="connsiteX539" fmla="*/ 1284500 w 1939743"/>
                <a:gd name="connsiteY539" fmla="*/ 371128 h 2523383"/>
                <a:gd name="connsiteX540" fmla="*/ 1278319 w 1939743"/>
                <a:gd name="connsiteY540" fmla="*/ 374774 h 2523383"/>
                <a:gd name="connsiteX541" fmla="*/ 1264675 w 1939743"/>
                <a:gd name="connsiteY541" fmla="*/ 377778 h 2523383"/>
                <a:gd name="connsiteX542" fmla="*/ 1259277 w 1939743"/>
                <a:gd name="connsiteY542" fmla="*/ 383192 h 2523383"/>
                <a:gd name="connsiteX543" fmla="*/ 1254051 w 1939743"/>
                <a:gd name="connsiteY543" fmla="*/ 392956 h 2523383"/>
                <a:gd name="connsiteX544" fmla="*/ 1249858 w 1939743"/>
                <a:gd name="connsiteY544" fmla="*/ 399050 h 2523383"/>
                <a:gd name="connsiteX545" fmla="*/ 1246705 w 1939743"/>
                <a:gd name="connsiteY545" fmla="*/ 401522 h 2523383"/>
                <a:gd name="connsiteX546" fmla="*/ 1242355 w 1939743"/>
                <a:gd name="connsiteY546" fmla="*/ 402993 h 2523383"/>
                <a:gd name="connsiteX547" fmla="*/ 1226372 w 1939743"/>
                <a:gd name="connsiteY547" fmla="*/ 403744 h 2523383"/>
                <a:gd name="connsiteX548" fmla="*/ 1222828 w 1939743"/>
                <a:gd name="connsiteY548" fmla="*/ 403095 h 2523383"/>
                <a:gd name="connsiteX549" fmla="*/ 1213627 w 1939743"/>
                <a:gd name="connsiteY549" fmla="*/ 395725 h 2523383"/>
                <a:gd name="connsiteX550" fmla="*/ 1205483 w 1939743"/>
                <a:gd name="connsiteY550" fmla="*/ 398275 h 2523383"/>
                <a:gd name="connsiteX551" fmla="*/ 1202119 w 1939743"/>
                <a:gd name="connsiteY551" fmla="*/ 397783 h 2523383"/>
                <a:gd name="connsiteX552" fmla="*/ 1195939 w 1939743"/>
                <a:gd name="connsiteY552" fmla="*/ 392557 h 2523383"/>
                <a:gd name="connsiteX553" fmla="*/ 1194100 w 1939743"/>
                <a:gd name="connsiteY553" fmla="*/ 389153 h 2523383"/>
                <a:gd name="connsiteX554" fmla="*/ 1194366 w 1939743"/>
                <a:gd name="connsiteY554" fmla="*/ 384561 h 2523383"/>
                <a:gd name="connsiteX555" fmla="*/ 1197941 w 1939743"/>
                <a:gd name="connsiteY555" fmla="*/ 375869 h 2523383"/>
                <a:gd name="connsiteX556" fmla="*/ 1202080 w 1939743"/>
                <a:gd name="connsiteY556" fmla="*/ 367467 h 2523383"/>
                <a:gd name="connsiteX557" fmla="*/ 1215536 w 1939743"/>
                <a:gd name="connsiteY557" fmla="*/ 348800 h 2523383"/>
                <a:gd name="connsiteX558" fmla="*/ 1224166 w 1939743"/>
                <a:gd name="connsiteY558" fmla="*/ 339967 h 2523383"/>
                <a:gd name="connsiteX559" fmla="*/ 1236597 w 1939743"/>
                <a:gd name="connsiteY559" fmla="*/ 332308 h 2523383"/>
                <a:gd name="connsiteX560" fmla="*/ 1265818 w 1939743"/>
                <a:gd name="connsiteY560" fmla="*/ 323687 h 2523383"/>
                <a:gd name="connsiteX561" fmla="*/ 1267140 w 1939743"/>
                <a:gd name="connsiteY561" fmla="*/ 317334 h 2523383"/>
                <a:gd name="connsiteX562" fmla="*/ 1237575 w 1939743"/>
                <a:gd name="connsiteY562" fmla="*/ 324430 h 2523383"/>
                <a:gd name="connsiteX563" fmla="*/ 1212423 w 1939743"/>
                <a:gd name="connsiteY563" fmla="*/ 333341 h 2523383"/>
                <a:gd name="connsiteX564" fmla="*/ 1208339 w 1939743"/>
                <a:gd name="connsiteY564" fmla="*/ 336603 h 2523383"/>
                <a:gd name="connsiteX565" fmla="*/ 1202487 w 1939743"/>
                <a:gd name="connsiteY565" fmla="*/ 345256 h 2523383"/>
                <a:gd name="connsiteX566" fmla="*/ 1183898 w 1939743"/>
                <a:gd name="connsiteY566" fmla="*/ 376112 h 2523383"/>
                <a:gd name="connsiteX567" fmla="*/ 1178414 w 1939743"/>
                <a:gd name="connsiteY567" fmla="*/ 383786 h 2523383"/>
                <a:gd name="connsiteX568" fmla="*/ 1170035 w 1939743"/>
                <a:gd name="connsiteY568" fmla="*/ 385609 h 2523383"/>
                <a:gd name="connsiteX569" fmla="*/ 1163620 w 1939743"/>
                <a:gd name="connsiteY569" fmla="*/ 383020 h 2523383"/>
                <a:gd name="connsiteX570" fmla="*/ 1158605 w 1939743"/>
                <a:gd name="connsiteY570" fmla="*/ 379163 h 2523383"/>
                <a:gd name="connsiteX571" fmla="*/ 1149976 w 1939743"/>
                <a:gd name="connsiteY571" fmla="*/ 370127 h 2523383"/>
                <a:gd name="connsiteX572" fmla="*/ 1143467 w 1939743"/>
                <a:gd name="connsiteY572" fmla="*/ 365245 h 2523383"/>
                <a:gd name="connsiteX573" fmla="*/ 1140384 w 1939743"/>
                <a:gd name="connsiteY573" fmla="*/ 361959 h 2523383"/>
                <a:gd name="connsiteX574" fmla="*/ 1138569 w 1939743"/>
                <a:gd name="connsiteY574" fmla="*/ 358626 h 2523383"/>
                <a:gd name="connsiteX575" fmla="*/ 1137091 w 1939743"/>
                <a:gd name="connsiteY575" fmla="*/ 354715 h 2523383"/>
                <a:gd name="connsiteX576" fmla="*/ 1135964 w 1939743"/>
                <a:gd name="connsiteY576" fmla="*/ 350224 h 2523383"/>
                <a:gd name="connsiteX577" fmla="*/ 1138077 w 1939743"/>
                <a:gd name="connsiteY577" fmla="*/ 346461 h 2523383"/>
                <a:gd name="connsiteX578" fmla="*/ 1154631 w 1939743"/>
                <a:gd name="connsiteY578" fmla="*/ 338285 h 2523383"/>
                <a:gd name="connsiteX579" fmla="*/ 1177123 w 1939743"/>
                <a:gd name="connsiteY579" fmla="*/ 339881 h 2523383"/>
                <a:gd name="connsiteX580" fmla="*/ 1187215 w 1939743"/>
                <a:gd name="connsiteY580" fmla="*/ 338191 h 2523383"/>
                <a:gd name="connsiteX581" fmla="*/ 1197143 w 1939743"/>
                <a:gd name="connsiteY581" fmla="*/ 333231 h 2523383"/>
                <a:gd name="connsiteX582" fmla="*/ 1211797 w 1939743"/>
                <a:gd name="connsiteY582" fmla="*/ 320792 h 2523383"/>
                <a:gd name="connsiteX583" fmla="*/ 1227741 w 1939743"/>
                <a:gd name="connsiteY583" fmla="*/ 303135 h 2523383"/>
                <a:gd name="connsiteX584" fmla="*/ 1230862 w 1939743"/>
                <a:gd name="connsiteY584" fmla="*/ 297439 h 2523383"/>
                <a:gd name="connsiteX585" fmla="*/ 1225042 w 1939743"/>
                <a:gd name="connsiteY585" fmla="*/ 296187 h 2523383"/>
                <a:gd name="connsiteX586" fmla="*/ 1220731 w 1939743"/>
                <a:gd name="connsiteY586" fmla="*/ 297572 h 2523383"/>
                <a:gd name="connsiteX587" fmla="*/ 1210357 w 1939743"/>
                <a:gd name="connsiteY587" fmla="*/ 303948 h 2523383"/>
                <a:gd name="connsiteX588" fmla="*/ 1193936 w 1939743"/>
                <a:gd name="connsiteY588" fmla="*/ 320925 h 2523383"/>
                <a:gd name="connsiteX589" fmla="*/ 1179611 w 1939743"/>
                <a:gd name="connsiteY589" fmla="*/ 326871 h 2523383"/>
                <a:gd name="connsiteX590" fmla="*/ 1144226 w 1939743"/>
                <a:gd name="connsiteY590" fmla="*/ 330016 h 2523383"/>
                <a:gd name="connsiteX591" fmla="*/ 1132991 w 1939743"/>
                <a:gd name="connsiteY591" fmla="*/ 334694 h 2523383"/>
                <a:gd name="connsiteX592" fmla="*/ 1128063 w 1939743"/>
                <a:gd name="connsiteY592" fmla="*/ 333693 h 2523383"/>
                <a:gd name="connsiteX593" fmla="*/ 1124346 w 1939743"/>
                <a:gd name="connsiteY593" fmla="*/ 329132 h 2523383"/>
                <a:gd name="connsiteX594" fmla="*/ 1120208 w 1939743"/>
                <a:gd name="connsiteY594" fmla="*/ 320644 h 2523383"/>
                <a:gd name="connsiteX595" fmla="*/ 1120943 w 1939743"/>
                <a:gd name="connsiteY595" fmla="*/ 313798 h 2523383"/>
                <a:gd name="connsiteX596" fmla="*/ 1129377 w 1939743"/>
                <a:gd name="connsiteY596" fmla="*/ 306076 h 2523383"/>
                <a:gd name="connsiteX597" fmla="*/ 1135980 w 1939743"/>
                <a:gd name="connsiteY597" fmla="*/ 304269 h 2523383"/>
                <a:gd name="connsiteX598" fmla="*/ 1137161 w 1939743"/>
                <a:gd name="connsiteY598" fmla="*/ 302681 h 2523383"/>
                <a:gd name="connsiteX599" fmla="*/ 1127789 w 1939743"/>
                <a:gd name="connsiteY599" fmla="*/ 295155 h 2523383"/>
                <a:gd name="connsiteX600" fmla="*/ 1126959 w 1939743"/>
                <a:gd name="connsiteY600" fmla="*/ 291290 h 2523383"/>
                <a:gd name="connsiteX601" fmla="*/ 1132373 w 1939743"/>
                <a:gd name="connsiteY601" fmla="*/ 282700 h 2523383"/>
                <a:gd name="connsiteX602" fmla="*/ 1144116 w 1939743"/>
                <a:gd name="connsiteY602" fmla="*/ 269932 h 2523383"/>
                <a:gd name="connsiteX603" fmla="*/ 1150054 w 1939743"/>
                <a:gd name="connsiteY603" fmla="*/ 265879 h 2523383"/>
                <a:gd name="connsiteX604" fmla="*/ 1160929 w 1939743"/>
                <a:gd name="connsiteY604" fmla="*/ 263290 h 2523383"/>
                <a:gd name="connsiteX605" fmla="*/ 1172124 w 1939743"/>
                <a:gd name="connsiteY605" fmla="*/ 264698 h 2523383"/>
                <a:gd name="connsiteX606" fmla="*/ 1172554 w 1939743"/>
                <a:gd name="connsiteY606" fmla="*/ 262242 h 2523383"/>
                <a:gd name="connsiteX607" fmla="*/ 1161484 w 1939743"/>
                <a:gd name="connsiteY607" fmla="*/ 257344 h 2523383"/>
                <a:gd name="connsiteX608" fmla="*/ 1153191 w 1939743"/>
                <a:gd name="connsiteY608" fmla="*/ 256444 h 2523383"/>
                <a:gd name="connsiteX609" fmla="*/ 1142231 w 1939743"/>
                <a:gd name="connsiteY609" fmla="*/ 259902 h 2523383"/>
                <a:gd name="connsiteX610" fmla="*/ 1113135 w 1939743"/>
                <a:gd name="connsiteY610" fmla="*/ 280681 h 2523383"/>
                <a:gd name="connsiteX611" fmla="*/ 1110663 w 1939743"/>
                <a:gd name="connsiteY611" fmla="*/ 280056 h 2523383"/>
                <a:gd name="connsiteX612" fmla="*/ 1106431 w 1939743"/>
                <a:gd name="connsiteY612" fmla="*/ 276496 h 2523383"/>
                <a:gd name="connsiteX613" fmla="*/ 1107643 w 1939743"/>
                <a:gd name="connsiteY613" fmla="*/ 271379 h 2523383"/>
                <a:gd name="connsiteX614" fmla="*/ 1123204 w 1939743"/>
                <a:gd name="connsiteY614" fmla="*/ 249380 h 2523383"/>
                <a:gd name="connsiteX615" fmla="*/ 1123720 w 1939743"/>
                <a:gd name="connsiteY615" fmla="*/ 245883 h 2523383"/>
                <a:gd name="connsiteX616" fmla="*/ 1112541 w 1939743"/>
                <a:gd name="connsiteY616" fmla="*/ 246376 h 2523383"/>
                <a:gd name="connsiteX617" fmla="*/ 1109263 w 1939743"/>
                <a:gd name="connsiteY617" fmla="*/ 245327 h 2523383"/>
                <a:gd name="connsiteX618" fmla="*/ 1106055 w 1939743"/>
                <a:gd name="connsiteY618" fmla="*/ 242691 h 2523383"/>
                <a:gd name="connsiteX619" fmla="*/ 1101502 w 1939743"/>
                <a:gd name="connsiteY619" fmla="*/ 245030 h 2523383"/>
                <a:gd name="connsiteX620" fmla="*/ 1095595 w 1939743"/>
                <a:gd name="connsiteY620" fmla="*/ 252337 h 2523383"/>
                <a:gd name="connsiteX621" fmla="*/ 1091433 w 1939743"/>
                <a:gd name="connsiteY621" fmla="*/ 255443 h 2523383"/>
                <a:gd name="connsiteX622" fmla="*/ 1089008 w 1939743"/>
                <a:gd name="connsiteY622" fmla="*/ 254402 h 2523383"/>
                <a:gd name="connsiteX623" fmla="*/ 1082835 w 1939743"/>
                <a:gd name="connsiteY623" fmla="*/ 245758 h 2523383"/>
                <a:gd name="connsiteX624" fmla="*/ 1083633 w 1939743"/>
                <a:gd name="connsiteY624" fmla="*/ 238466 h 2523383"/>
                <a:gd name="connsiteX625" fmla="*/ 1088546 w 1939743"/>
                <a:gd name="connsiteY625" fmla="*/ 229266 h 2523383"/>
                <a:gd name="connsiteX626" fmla="*/ 1093037 w 1939743"/>
                <a:gd name="connsiteY626" fmla="*/ 222600 h 2523383"/>
                <a:gd name="connsiteX627" fmla="*/ 1099131 w 1939743"/>
                <a:gd name="connsiteY627" fmla="*/ 216474 h 2523383"/>
                <a:gd name="connsiteX628" fmla="*/ 1109052 w 1939743"/>
                <a:gd name="connsiteY628" fmla="*/ 208768 h 2523383"/>
                <a:gd name="connsiteX629" fmla="*/ 1116233 w 1939743"/>
                <a:gd name="connsiteY629" fmla="*/ 206163 h 2523383"/>
                <a:gd name="connsiteX630" fmla="*/ 1127859 w 1939743"/>
                <a:gd name="connsiteY630" fmla="*/ 206077 h 2523383"/>
                <a:gd name="connsiteX631" fmla="*/ 1133398 w 1939743"/>
                <a:gd name="connsiteY631" fmla="*/ 202619 h 2523383"/>
                <a:gd name="connsiteX632" fmla="*/ 1138327 w 1939743"/>
                <a:gd name="connsiteY632" fmla="*/ 196572 h 2523383"/>
                <a:gd name="connsiteX633" fmla="*/ 1144500 w 1939743"/>
                <a:gd name="connsiteY633" fmla="*/ 186714 h 2523383"/>
                <a:gd name="connsiteX634" fmla="*/ 1151267 w 1939743"/>
                <a:gd name="connsiteY634" fmla="*/ 179884 h 2523383"/>
                <a:gd name="connsiteX635" fmla="*/ 1162329 w 1939743"/>
                <a:gd name="connsiteY635" fmla="*/ 174244 h 2523383"/>
                <a:gd name="connsiteX636" fmla="*/ 1171647 w 1939743"/>
                <a:gd name="connsiteY636" fmla="*/ 176059 h 2523383"/>
                <a:gd name="connsiteX637" fmla="*/ 1176795 w 1939743"/>
                <a:gd name="connsiteY637" fmla="*/ 180972 h 2523383"/>
                <a:gd name="connsiteX638" fmla="*/ 1180878 w 1939743"/>
                <a:gd name="connsiteY638" fmla="*/ 189531 h 2523383"/>
                <a:gd name="connsiteX639" fmla="*/ 1185267 w 1939743"/>
                <a:gd name="connsiteY639" fmla="*/ 196047 h 2523383"/>
                <a:gd name="connsiteX640" fmla="*/ 1185682 w 1939743"/>
                <a:gd name="connsiteY640" fmla="*/ 190790 h 2523383"/>
                <a:gd name="connsiteX641" fmla="*/ 1189312 w 1939743"/>
                <a:gd name="connsiteY641" fmla="*/ 184281 h 2523383"/>
                <a:gd name="connsiteX642" fmla="*/ 1193865 w 1939743"/>
                <a:gd name="connsiteY642" fmla="*/ 181480 h 2523383"/>
                <a:gd name="connsiteX643" fmla="*/ 1199342 w 1939743"/>
                <a:gd name="connsiteY643" fmla="*/ 182411 h 2523383"/>
                <a:gd name="connsiteX644" fmla="*/ 1204153 w 1939743"/>
                <a:gd name="connsiteY644" fmla="*/ 185517 h 2523383"/>
                <a:gd name="connsiteX645" fmla="*/ 1210373 w 1939743"/>
                <a:gd name="connsiteY645" fmla="*/ 193380 h 2523383"/>
                <a:gd name="connsiteX646" fmla="*/ 1215403 w 1939743"/>
                <a:gd name="connsiteY646" fmla="*/ 196892 h 2523383"/>
                <a:gd name="connsiteX647" fmla="*/ 1217766 w 1939743"/>
                <a:gd name="connsiteY647" fmla="*/ 196681 h 2523383"/>
                <a:gd name="connsiteX648" fmla="*/ 1220723 w 1939743"/>
                <a:gd name="connsiteY648" fmla="*/ 192347 h 2523383"/>
                <a:gd name="connsiteX649" fmla="*/ 1228594 w 1939743"/>
                <a:gd name="connsiteY649" fmla="*/ 192253 h 2523383"/>
                <a:gd name="connsiteX650" fmla="*/ 1228429 w 1939743"/>
                <a:gd name="connsiteY650" fmla="*/ 190407 h 2523383"/>
                <a:gd name="connsiteX651" fmla="*/ 1225863 w 1939743"/>
                <a:gd name="connsiteY651" fmla="*/ 185854 h 2523383"/>
                <a:gd name="connsiteX652" fmla="*/ 1222757 w 1939743"/>
                <a:gd name="connsiteY652" fmla="*/ 182591 h 2523383"/>
                <a:gd name="connsiteX653" fmla="*/ 1194875 w 1939743"/>
                <a:gd name="connsiteY653" fmla="*/ 159661 h 2523383"/>
                <a:gd name="connsiteX654" fmla="*/ 1194100 w 1939743"/>
                <a:gd name="connsiteY654" fmla="*/ 154591 h 2523383"/>
                <a:gd name="connsiteX655" fmla="*/ 1203496 w 1939743"/>
                <a:gd name="connsiteY655" fmla="*/ 149819 h 2523383"/>
                <a:gd name="connsiteX656" fmla="*/ 1209371 w 1939743"/>
                <a:gd name="connsiteY656" fmla="*/ 144092 h 2523383"/>
                <a:gd name="connsiteX657" fmla="*/ 1212133 w 1939743"/>
                <a:gd name="connsiteY657" fmla="*/ 142692 h 2523383"/>
                <a:gd name="connsiteX658" fmla="*/ 1219018 w 1939743"/>
                <a:gd name="connsiteY658" fmla="*/ 130409 h 2523383"/>
                <a:gd name="connsiteX659" fmla="*/ 1223516 w 1939743"/>
                <a:gd name="connsiteY659" fmla="*/ 123970 h 2523383"/>
                <a:gd name="connsiteX660" fmla="*/ 1231840 w 1939743"/>
                <a:gd name="connsiteY660" fmla="*/ 116600 h 2523383"/>
                <a:gd name="connsiteX661" fmla="*/ 1235181 w 1939743"/>
                <a:gd name="connsiteY661" fmla="*/ 118619 h 2523383"/>
                <a:gd name="connsiteX662" fmla="*/ 1239382 w 1939743"/>
                <a:gd name="connsiteY662" fmla="*/ 125112 h 2523383"/>
                <a:gd name="connsiteX663" fmla="*/ 1243450 w 1939743"/>
                <a:gd name="connsiteY663" fmla="*/ 129157 h 2523383"/>
                <a:gd name="connsiteX664" fmla="*/ 1255405 w 1939743"/>
                <a:gd name="connsiteY664" fmla="*/ 132998 h 2523383"/>
                <a:gd name="connsiteX665" fmla="*/ 1260521 w 1939743"/>
                <a:gd name="connsiteY665" fmla="*/ 136988 h 2523383"/>
                <a:gd name="connsiteX666" fmla="*/ 1269635 w 1939743"/>
                <a:gd name="connsiteY666" fmla="*/ 159676 h 2523383"/>
                <a:gd name="connsiteX667" fmla="*/ 1273265 w 1939743"/>
                <a:gd name="connsiteY667" fmla="*/ 167007 h 2523383"/>
                <a:gd name="connsiteX668" fmla="*/ 1278452 w 1939743"/>
                <a:gd name="connsiteY668" fmla="*/ 174494 h 2523383"/>
                <a:gd name="connsiteX669" fmla="*/ 1281535 w 1939743"/>
                <a:gd name="connsiteY669" fmla="*/ 177303 h 2523383"/>
                <a:gd name="connsiteX670" fmla="*/ 1287629 w 1939743"/>
                <a:gd name="connsiteY670" fmla="*/ 179094 h 2523383"/>
                <a:gd name="connsiteX671" fmla="*/ 1288255 w 1939743"/>
                <a:gd name="connsiteY671" fmla="*/ 174885 h 2523383"/>
                <a:gd name="connsiteX672" fmla="*/ 1281018 w 1939743"/>
                <a:gd name="connsiteY672" fmla="*/ 164331 h 2523383"/>
                <a:gd name="connsiteX673" fmla="*/ 1279031 w 1939743"/>
                <a:gd name="connsiteY673" fmla="*/ 158182 h 2523383"/>
                <a:gd name="connsiteX674" fmla="*/ 1279884 w 1939743"/>
                <a:gd name="connsiteY674" fmla="*/ 152948 h 2523383"/>
                <a:gd name="connsiteX675" fmla="*/ 1281425 w 1939743"/>
                <a:gd name="connsiteY675" fmla="*/ 150186 h 2523383"/>
                <a:gd name="connsiteX676" fmla="*/ 1283655 w 1939743"/>
                <a:gd name="connsiteY676" fmla="*/ 149936 h 2523383"/>
                <a:gd name="connsiteX677" fmla="*/ 1289366 w 1939743"/>
                <a:gd name="connsiteY677" fmla="*/ 154622 h 2523383"/>
                <a:gd name="connsiteX678" fmla="*/ 1304559 w 1939743"/>
                <a:gd name="connsiteY678" fmla="*/ 170394 h 2523383"/>
                <a:gd name="connsiteX679" fmla="*/ 1327271 w 1939743"/>
                <a:gd name="connsiteY679" fmla="*/ 188826 h 2523383"/>
                <a:gd name="connsiteX680" fmla="*/ 1335978 w 1939743"/>
                <a:gd name="connsiteY680" fmla="*/ 193075 h 2523383"/>
                <a:gd name="connsiteX681" fmla="*/ 1341353 w 1939743"/>
                <a:gd name="connsiteY681" fmla="*/ 199568 h 2523383"/>
                <a:gd name="connsiteX682" fmla="*/ 1346250 w 1939743"/>
                <a:gd name="connsiteY682" fmla="*/ 207423 h 2523383"/>
                <a:gd name="connsiteX683" fmla="*/ 1351077 w 1939743"/>
                <a:gd name="connsiteY683" fmla="*/ 212813 h 2523383"/>
                <a:gd name="connsiteX684" fmla="*/ 1351977 w 1939743"/>
                <a:gd name="connsiteY684" fmla="*/ 212305 h 2523383"/>
                <a:gd name="connsiteX685" fmla="*/ 1347478 w 1939743"/>
                <a:gd name="connsiteY685" fmla="*/ 200178 h 2523383"/>
                <a:gd name="connsiteX686" fmla="*/ 1336494 w 1939743"/>
                <a:gd name="connsiteY686" fmla="*/ 185063 h 2523383"/>
                <a:gd name="connsiteX687" fmla="*/ 1307110 w 1939743"/>
                <a:gd name="connsiteY687" fmla="*/ 158824 h 2523383"/>
                <a:gd name="connsiteX688" fmla="*/ 1295484 w 1939743"/>
                <a:gd name="connsiteY688" fmla="*/ 144867 h 2523383"/>
                <a:gd name="connsiteX689" fmla="*/ 1289859 w 1939743"/>
                <a:gd name="connsiteY689" fmla="*/ 135353 h 2523383"/>
                <a:gd name="connsiteX690" fmla="*/ 1285603 w 1939743"/>
                <a:gd name="connsiteY690" fmla="*/ 125652 h 2523383"/>
                <a:gd name="connsiteX691" fmla="*/ 1285517 w 1939743"/>
                <a:gd name="connsiteY691" fmla="*/ 120317 h 2523383"/>
                <a:gd name="connsiteX692" fmla="*/ 1289523 w 1939743"/>
                <a:gd name="connsiteY692" fmla="*/ 114050 h 2523383"/>
                <a:gd name="connsiteX693" fmla="*/ 1294913 w 1939743"/>
                <a:gd name="connsiteY693" fmla="*/ 109051 h 2523383"/>
                <a:gd name="connsiteX694" fmla="*/ 1301618 w 1939743"/>
                <a:gd name="connsiteY694" fmla="*/ 107064 h 2523383"/>
                <a:gd name="connsiteX695" fmla="*/ 1302423 w 1939743"/>
                <a:gd name="connsiteY695" fmla="*/ 104975 h 2523383"/>
                <a:gd name="connsiteX696" fmla="*/ 1296329 w 1939743"/>
                <a:gd name="connsiteY696" fmla="*/ 97433 h 2523383"/>
                <a:gd name="connsiteX697" fmla="*/ 1292730 w 1939743"/>
                <a:gd name="connsiteY697" fmla="*/ 90877 h 2523383"/>
                <a:gd name="connsiteX698" fmla="*/ 1292855 w 1939743"/>
                <a:gd name="connsiteY698" fmla="*/ 86285 h 2523383"/>
                <a:gd name="connsiteX699" fmla="*/ 1300131 w 1939743"/>
                <a:gd name="connsiteY699" fmla="*/ 82764 h 2523383"/>
                <a:gd name="connsiteX700" fmla="*/ 1304645 w 1939743"/>
                <a:gd name="connsiteY700" fmla="*/ 83828 h 2523383"/>
                <a:gd name="connsiteX701" fmla="*/ 1313228 w 1939743"/>
                <a:gd name="connsiteY701" fmla="*/ 92121 h 2523383"/>
                <a:gd name="connsiteX702" fmla="*/ 1320394 w 1939743"/>
                <a:gd name="connsiteY702" fmla="*/ 96025 h 2523383"/>
                <a:gd name="connsiteX703" fmla="*/ 1321552 w 1939743"/>
                <a:gd name="connsiteY703" fmla="*/ 93506 h 2523383"/>
                <a:gd name="connsiteX704" fmla="*/ 1314151 w 1939743"/>
                <a:gd name="connsiteY704" fmla="*/ 71334 h 2523383"/>
                <a:gd name="connsiteX705" fmla="*/ 1313462 w 1939743"/>
                <a:gd name="connsiteY705" fmla="*/ 66280 h 2523383"/>
                <a:gd name="connsiteX706" fmla="*/ 1314558 w 1939743"/>
                <a:gd name="connsiteY706" fmla="*/ 63315 h 2523383"/>
                <a:gd name="connsiteX707" fmla="*/ 1317155 w 1939743"/>
                <a:gd name="connsiteY707" fmla="*/ 60295 h 2523383"/>
                <a:gd name="connsiteX708" fmla="*/ 1324908 w 1939743"/>
                <a:gd name="connsiteY708" fmla="*/ 62024 h 2523383"/>
                <a:gd name="connsiteX709" fmla="*/ 1337668 w 1939743"/>
                <a:gd name="connsiteY709" fmla="*/ 72946 h 2523383"/>
                <a:gd name="connsiteX710" fmla="*/ 1360520 w 1939743"/>
                <a:gd name="connsiteY710" fmla="*/ 78391 h 2523383"/>
                <a:gd name="connsiteX711" fmla="*/ 1366802 w 1939743"/>
                <a:gd name="connsiteY711" fmla="*/ 77577 h 2523383"/>
                <a:gd name="connsiteX712" fmla="*/ 1365856 w 1939743"/>
                <a:gd name="connsiteY712" fmla="*/ 75074 h 2523383"/>
                <a:gd name="connsiteX713" fmla="*/ 1356734 w 1939743"/>
                <a:gd name="connsiteY713" fmla="*/ 68346 h 2523383"/>
                <a:gd name="connsiteX714" fmla="*/ 1347181 w 1939743"/>
                <a:gd name="connsiteY714" fmla="*/ 59247 h 2523383"/>
                <a:gd name="connsiteX715" fmla="*/ 1342972 w 1939743"/>
                <a:gd name="connsiteY715" fmla="*/ 53724 h 2523383"/>
                <a:gd name="connsiteX716" fmla="*/ 1339882 w 1939743"/>
                <a:gd name="connsiteY716" fmla="*/ 46244 h 2523383"/>
                <a:gd name="connsiteX717" fmla="*/ 1336221 w 1939743"/>
                <a:gd name="connsiteY717" fmla="*/ 40001 h 2523383"/>
                <a:gd name="connsiteX718" fmla="*/ 1335915 w 1939743"/>
                <a:gd name="connsiteY718" fmla="*/ 36997 h 2523383"/>
                <a:gd name="connsiteX719" fmla="*/ 1341814 w 1939743"/>
                <a:gd name="connsiteY719" fmla="*/ 32115 h 2523383"/>
                <a:gd name="connsiteX720" fmla="*/ 1357313 w 1939743"/>
                <a:gd name="connsiteY720" fmla="*/ 33070 h 2523383"/>
                <a:gd name="connsiteX721" fmla="*/ 1371708 w 1939743"/>
                <a:gd name="connsiteY721" fmla="*/ 40557 h 2523383"/>
                <a:gd name="connsiteX722" fmla="*/ 1383920 w 1939743"/>
                <a:gd name="connsiteY722" fmla="*/ 37850 h 2523383"/>
                <a:gd name="connsiteX723" fmla="*/ 1391618 w 1939743"/>
                <a:gd name="connsiteY723" fmla="*/ 39712 h 2523383"/>
                <a:gd name="connsiteX724" fmla="*/ 1394662 w 1939743"/>
                <a:gd name="connsiteY724" fmla="*/ 41965 h 2523383"/>
                <a:gd name="connsiteX725" fmla="*/ 1400232 w 1939743"/>
                <a:gd name="connsiteY725" fmla="*/ 50078 h 2523383"/>
                <a:gd name="connsiteX726" fmla="*/ 1417905 w 1939743"/>
                <a:gd name="connsiteY726" fmla="*/ 79025 h 2523383"/>
                <a:gd name="connsiteX727" fmla="*/ 1419783 w 1939743"/>
                <a:gd name="connsiteY727" fmla="*/ 83578 h 2523383"/>
                <a:gd name="connsiteX728" fmla="*/ 1421793 w 1939743"/>
                <a:gd name="connsiteY728" fmla="*/ 90470 h 2523383"/>
                <a:gd name="connsiteX729" fmla="*/ 1423937 w 1939743"/>
                <a:gd name="connsiteY729" fmla="*/ 99686 h 2523383"/>
                <a:gd name="connsiteX730" fmla="*/ 1426949 w 1939743"/>
                <a:gd name="connsiteY730" fmla="*/ 102174 h 2523383"/>
                <a:gd name="connsiteX731" fmla="*/ 1432770 w 1939743"/>
                <a:gd name="connsiteY731" fmla="*/ 95861 h 2523383"/>
                <a:gd name="connsiteX732" fmla="*/ 1436689 w 1939743"/>
                <a:gd name="connsiteY732" fmla="*/ 89711 h 2523383"/>
                <a:gd name="connsiteX733" fmla="*/ 1434991 w 1939743"/>
                <a:gd name="connsiteY733" fmla="*/ 83734 h 2523383"/>
                <a:gd name="connsiteX734" fmla="*/ 1425243 w 1939743"/>
                <a:gd name="connsiteY734" fmla="*/ 69910 h 2523383"/>
                <a:gd name="connsiteX735" fmla="*/ 1423029 w 1939743"/>
                <a:gd name="connsiteY735" fmla="*/ 63957 h 2523383"/>
                <a:gd name="connsiteX736" fmla="*/ 1418148 w 1939743"/>
                <a:gd name="connsiteY736" fmla="*/ 53833 h 2523383"/>
                <a:gd name="connsiteX737" fmla="*/ 1407203 w 1939743"/>
                <a:gd name="connsiteY737" fmla="*/ 35518 h 2523383"/>
                <a:gd name="connsiteX738" fmla="*/ 1404285 w 1939743"/>
                <a:gd name="connsiteY738" fmla="*/ 26913 h 2523383"/>
                <a:gd name="connsiteX739" fmla="*/ 1402446 w 1939743"/>
                <a:gd name="connsiteY739" fmla="*/ 19543 h 2523383"/>
                <a:gd name="connsiteX740" fmla="*/ 1432746 w 1939743"/>
                <a:gd name="connsiteY740" fmla="*/ 12557 h 2523383"/>
                <a:gd name="connsiteX741" fmla="*/ 1461959 w 1939743"/>
                <a:gd name="connsiteY741" fmla="*/ 18721 h 2523383"/>
                <a:gd name="connsiteX742" fmla="*/ 1466708 w 1939743"/>
                <a:gd name="connsiteY742" fmla="*/ 23071 h 2523383"/>
                <a:gd name="connsiteX743" fmla="*/ 1469821 w 1939743"/>
                <a:gd name="connsiteY743" fmla="*/ 29103 h 2523383"/>
                <a:gd name="connsiteX744" fmla="*/ 1472880 w 1939743"/>
                <a:gd name="connsiteY744" fmla="*/ 38233 h 2523383"/>
                <a:gd name="connsiteX745" fmla="*/ 1477566 w 1939743"/>
                <a:gd name="connsiteY745" fmla="*/ 47504 h 2523383"/>
                <a:gd name="connsiteX746" fmla="*/ 1487033 w 1939743"/>
                <a:gd name="connsiteY746" fmla="*/ 61586 h 2523383"/>
                <a:gd name="connsiteX747" fmla="*/ 1500497 w 1939743"/>
                <a:gd name="connsiteY747" fmla="*/ 70270 h 2523383"/>
                <a:gd name="connsiteX748" fmla="*/ 1497923 w 1939743"/>
                <a:gd name="connsiteY748" fmla="*/ 64356 h 2523383"/>
                <a:gd name="connsiteX749" fmla="*/ 1487847 w 1939743"/>
                <a:gd name="connsiteY749" fmla="*/ 48842 h 2523383"/>
                <a:gd name="connsiteX750" fmla="*/ 1483293 w 1939743"/>
                <a:gd name="connsiteY750" fmla="*/ 38116 h 2523383"/>
                <a:gd name="connsiteX751" fmla="*/ 1483317 w 1939743"/>
                <a:gd name="connsiteY751" fmla="*/ 30801 h 2523383"/>
                <a:gd name="connsiteX752" fmla="*/ 1484130 w 1939743"/>
                <a:gd name="connsiteY752" fmla="*/ 25191 h 2523383"/>
                <a:gd name="connsiteX753" fmla="*/ 1485727 w 1939743"/>
                <a:gd name="connsiteY753" fmla="*/ 21311 h 2523383"/>
                <a:gd name="connsiteX754" fmla="*/ 1497133 w 1939743"/>
                <a:gd name="connsiteY754" fmla="*/ 6376 h 2523383"/>
                <a:gd name="connsiteX755" fmla="*/ 1513437 w 1939743"/>
                <a:gd name="connsiteY755" fmla="*/ 1839 h 2523383"/>
                <a:gd name="connsiteX756" fmla="*/ 1515322 w 1939743"/>
                <a:gd name="connsiteY756" fmla="*/ 2676 h 2523383"/>
                <a:gd name="connsiteX757" fmla="*/ 1527996 w 1939743"/>
                <a:gd name="connsiteY757" fmla="*/ 25606 h 2523383"/>
                <a:gd name="connsiteX758" fmla="*/ 1534013 w 1939743"/>
                <a:gd name="connsiteY758" fmla="*/ 34877 h 2523383"/>
                <a:gd name="connsiteX759" fmla="*/ 1538222 w 1939743"/>
                <a:gd name="connsiteY759" fmla="*/ 38585 h 2523383"/>
                <a:gd name="connsiteX760" fmla="*/ 1538386 w 1939743"/>
                <a:gd name="connsiteY760" fmla="*/ 36974 h 2523383"/>
                <a:gd name="connsiteX761" fmla="*/ 1532558 w 1939743"/>
                <a:gd name="connsiteY761" fmla="*/ 26561 h 2523383"/>
                <a:gd name="connsiteX762" fmla="*/ 1528075 w 1939743"/>
                <a:gd name="connsiteY762" fmla="*/ 20857 h 2523383"/>
                <a:gd name="connsiteX763" fmla="*/ 1527613 w 1939743"/>
                <a:gd name="connsiteY763" fmla="*/ 17274 h 2523383"/>
                <a:gd name="connsiteX764" fmla="*/ 1535045 w 1939743"/>
                <a:gd name="connsiteY764" fmla="*/ 6102 h 2523383"/>
                <a:gd name="connsiteX765" fmla="*/ 1539755 w 1939743"/>
                <a:gd name="connsiteY765" fmla="*/ 3286 h 2523383"/>
                <a:gd name="connsiteX766" fmla="*/ 1559533 w 1939743"/>
                <a:gd name="connsiteY766" fmla="*/ 0 h 2523383"/>
                <a:gd name="connsiteX767" fmla="*/ 1561778 w 1939743"/>
                <a:gd name="connsiteY767" fmla="*/ 1189 h 2523383"/>
                <a:gd name="connsiteX768" fmla="*/ 1563656 w 1939743"/>
                <a:gd name="connsiteY768" fmla="*/ 4303 h 2523383"/>
                <a:gd name="connsiteX769" fmla="*/ 1568326 w 1939743"/>
                <a:gd name="connsiteY769" fmla="*/ 16586 h 2523383"/>
                <a:gd name="connsiteX770" fmla="*/ 1570157 w 1939743"/>
                <a:gd name="connsiteY770" fmla="*/ 18127 h 2523383"/>
                <a:gd name="connsiteX771" fmla="*/ 1078407 w 1939743"/>
                <a:gd name="connsiteY771" fmla="*/ 319509 h 2523383"/>
                <a:gd name="connsiteX772" fmla="*/ 1081278 w 1939743"/>
                <a:gd name="connsiteY772" fmla="*/ 331354 h 2523383"/>
                <a:gd name="connsiteX773" fmla="*/ 1091871 w 1939743"/>
                <a:gd name="connsiteY773" fmla="*/ 359158 h 2523383"/>
                <a:gd name="connsiteX774" fmla="*/ 1096667 w 1939743"/>
                <a:gd name="connsiteY774" fmla="*/ 369110 h 2523383"/>
                <a:gd name="connsiteX775" fmla="*/ 1104819 w 1939743"/>
                <a:gd name="connsiteY775" fmla="*/ 381377 h 2523383"/>
                <a:gd name="connsiteX776" fmla="*/ 1105828 w 1939743"/>
                <a:gd name="connsiteY776" fmla="*/ 385766 h 2523383"/>
                <a:gd name="connsiteX777" fmla="*/ 1105922 w 1939743"/>
                <a:gd name="connsiteY777" fmla="*/ 387604 h 2523383"/>
                <a:gd name="connsiteX778" fmla="*/ 1105688 w 1939743"/>
                <a:gd name="connsiteY778" fmla="*/ 394066 h 2523383"/>
                <a:gd name="connsiteX779" fmla="*/ 1108011 w 1939743"/>
                <a:gd name="connsiteY779" fmla="*/ 396453 h 2523383"/>
                <a:gd name="connsiteX780" fmla="*/ 1115029 w 1939743"/>
                <a:gd name="connsiteY780" fmla="*/ 400153 h 2523383"/>
                <a:gd name="connsiteX781" fmla="*/ 1122844 w 1939743"/>
                <a:gd name="connsiteY781" fmla="*/ 406795 h 2523383"/>
                <a:gd name="connsiteX782" fmla="*/ 1124253 w 1939743"/>
                <a:gd name="connsiteY782" fmla="*/ 406420 h 2523383"/>
                <a:gd name="connsiteX783" fmla="*/ 1126975 w 1939743"/>
                <a:gd name="connsiteY783" fmla="*/ 402492 h 2523383"/>
                <a:gd name="connsiteX784" fmla="*/ 1130245 w 1939743"/>
                <a:gd name="connsiteY784" fmla="*/ 401413 h 2523383"/>
                <a:gd name="connsiteX785" fmla="*/ 1134540 w 1939743"/>
                <a:gd name="connsiteY785" fmla="*/ 402359 h 2523383"/>
                <a:gd name="connsiteX786" fmla="*/ 1136598 w 1939743"/>
                <a:gd name="connsiteY786" fmla="*/ 405168 h 2523383"/>
                <a:gd name="connsiteX787" fmla="*/ 1138100 w 1939743"/>
                <a:gd name="connsiteY787" fmla="*/ 409291 h 2523383"/>
                <a:gd name="connsiteX788" fmla="*/ 1138734 w 1939743"/>
                <a:gd name="connsiteY788" fmla="*/ 412232 h 2523383"/>
                <a:gd name="connsiteX789" fmla="*/ 1138828 w 1939743"/>
                <a:gd name="connsiteY789" fmla="*/ 414501 h 2523383"/>
                <a:gd name="connsiteX790" fmla="*/ 1137286 w 1939743"/>
                <a:gd name="connsiteY790" fmla="*/ 418906 h 2523383"/>
                <a:gd name="connsiteX791" fmla="*/ 1137458 w 1939743"/>
                <a:gd name="connsiteY791" fmla="*/ 420596 h 2523383"/>
                <a:gd name="connsiteX792" fmla="*/ 1138382 w 1939743"/>
                <a:gd name="connsiteY792" fmla="*/ 422638 h 2523383"/>
                <a:gd name="connsiteX793" fmla="*/ 1138546 w 1939743"/>
                <a:gd name="connsiteY793" fmla="*/ 425024 h 2523383"/>
                <a:gd name="connsiteX794" fmla="*/ 1136997 w 1939743"/>
                <a:gd name="connsiteY794" fmla="*/ 434310 h 2523383"/>
                <a:gd name="connsiteX795" fmla="*/ 1137427 w 1939743"/>
                <a:gd name="connsiteY795" fmla="*/ 437706 h 2523383"/>
                <a:gd name="connsiteX796" fmla="*/ 1141354 w 1939743"/>
                <a:gd name="connsiteY796" fmla="*/ 446077 h 2523383"/>
                <a:gd name="connsiteX797" fmla="*/ 1144914 w 1939743"/>
                <a:gd name="connsiteY797" fmla="*/ 450231 h 2523383"/>
                <a:gd name="connsiteX798" fmla="*/ 1151932 w 1939743"/>
                <a:gd name="connsiteY798" fmla="*/ 454729 h 2523383"/>
                <a:gd name="connsiteX799" fmla="*/ 1156501 w 1939743"/>
                <a:gd name="connsiteY799" fmla="*/ 454401 h 2523383"/>
                <a:gd name="connsiteX800" fmla="*/ 1159341 w 1939743"/>
                <a:gd name="connsiteY800" fmla="*/ 457249 h 2523383"/>
                <a:gd name="connsiteX801" fmla="*/ 1159411 w 1939743"/>
                <a:gd name="connsiteY801" fmla="*/ 455496 h 2523383"/>
                <a:gd name="connsiteX802" fmla="*/ 1158120 w 1939743"/>
                <a:gd name="connsiteY802" fmla="*/ 450192 h 2523383"/>
                <a:gd name="connsiteX803" fmla="*/ 1155366 w 1939743"/>
                <a:gd name="connsiteY803" fmla="*/ 442626 h 2523383"/>
                <a:gd name="connsiteX804" fmla="*/ 1150281 w 1939743"/>
                <a:gd name="connsiteY804" fmla="*/ 438715 h 2523383"/>
                <a:gd name="connsiteX805" fmla="*/ 1149538 w 1939743"/>
                <a:gd name="connsiteY805" fmla="*/ 434255 h 2523383"/>
                <a:gd name="connsiteX806" fmla="*/ 1149162 w 1939743"/>
                <a:gd name="connsiteY806" fmla="*/ 426612 h 2523383"/>
                <a:gd name="connsiteX807" fmla="*/ 1149600 w 1939743"/>
                <a:gd name="connsiteY807" fmla="*/ 421550 h 2523383"/>
                <a:gd name="connsiteX808" fmla="*/ 1152206 w 1939743"/>
                <a:gd name="connsiteY808" fmla="*/ 417451 h 2523383"/>
                <a:gd name="connsiteX809" fmla="*/ 1154412 w 1939743"/>
                <a:gd name="connsiteY809" fmla="*/ 416129 h 2523383"/>
                <a:gd name="connsiteX810" fmla="*/ 1160983 w 1939743"/>
                <a:gd name="connsiteY810" fmla="*/ 415941 h 2523383"/>
                <a:gd name="connsiteX811" fmla="*/ 1164606 w 1939743"/>
                <a:gd name="connsiteY811" fmla="*/ 417771 h 2523383"/>
                <a:gd name="connsiteX812" fmla="*/ 1170864 w 1939743"/>
                <a:gd name="connsiteY812" fmla="*/ 423490 h 2523383"/>
                <a:gd name="connsiteX813" fmla="*/ 1171514 w 1939743"/>
                <a:gd name="connsiteY813" fmla="*/ 426596 h 2523383"/>
                <a:gd name="connsiteX814" fmla="*/ 1171850 w 1939743"/>
                <a:gd name="connsiteY814" fmla="*/ 432714 h 2523383"/>
                <a:gd name="connsiteX815" fmla="*/ 1172108 w 1939743"/>
                <a:gd name="connsiteY815" fmla="*/ 444927 h 2523383"/>
                <a:gd name="connsiteX816" fmla="*/ 1171952 w 1939743"/>
                <a:gd name="connsiteY816" fmla="*/ 447540 h 2523383"/>
                <a:gd name="connsiteX817" fmla="*/ 1166601 w 1939743"/>
                <a:gd name="connsiteY817" fmla="*/ 454385 h 2523383"/>
                <a:gd name="connsiteX818" fmla="*/ 1165435 w 1939743"/>
                <a:gd name="connsiteY818" fmla="*/ 459009 h 2523383"/>
                <a:gd name="connsiteX819" fmla="*/ 1166789 w 1939743"/>
                <a:gd name="connsiteY819" fmla="*/ 460315 h 2523383"/>
                <a:gd name="connsiteX820" fmla="*/ 1171381 w 1939743"/>
                <a:gd name="connsiteY820" fmla="*/ 461340 h 2523383"/>
                <a:gd name="connsiteX821" fmla="*/ 1178469 w 1939743"/>
                <a:gd name="connsiteY821" fmla="*/ 465526 h 2523383"/>
                <a:gd name="connsiteX822" fmla="*/ 1181246 w 1939743"/>
                <a:gd name="connsiteY822" fmla="*/ 465948 h 2523383"/>
                <a:gd name="connsiteX823" fmla="*/ 1184008 w 1939743"/>
                <a:gd name="connsiteY823" fmla="*/ 475594 h 2523383"/>
                <a:gd name="connsiteX824" fmla="*/ 1186183 w 1939743"/>
                <a:gd name="connsiteY824" fmla="*/ 484724 h 2523383"/>
                <a:gd name="connsiteX825" fmla="*/ 1184595 w 1939743"/>
                <a:gd name="connsiteY825" fmla="*/ 495787 h 2523383"/>
                <a:gd name="connsiteX826" fmla="*/ 1182514 w 1939743"/>
                <a:gd name="connsiteY826" fmla="*/ 513374 h 2523383"/>
                <a:gd name="connsiteX827" fmla="*/ 1180847 w 1939743"/>
                <a:gd name="connsiteY827" fmla="*/ 517372 h 2523383"/>
                <a:gd name="connsiteX828" fmla="*/ 1179204 w 1939743"/>
                <a:gd name="connsiteY828" fmla="*/ 523427 h 2523383"/>
                <a:gd name="connsiteX829" fmla="*/ 1180354 w 1939743"/>
                <a:gd name="connsiteY829" fmla="*/ 524522 h 2523383"/>
                <a:gd name="connsiteX830" fmla="*/ 1187333 w 1939743"/>
                <a:gd name="connsiteY830" fmla="*/ 522113 h 2523383"/>
                <a:gd name="connsiteX831" fmla="*/ 1188741 w 1939743"/>
                <a:gd name="connsiteY831" fmla="*/ 521291 h 2523383"/>
                <a:gd name="connsiteX832" fmla="*/ 1193404 w 1939743"/>
                <a:gd name="connsiteY832" fmla="*/ 515377 h 2523383"/>
                <a:gd name="connsiteX833" fmla="*/ 1200249 w 1939743"/>
                <a:gd name="connsiteY833" fmla="*/ 516754 h 2523383"/>
                <a:gd name="connsiteX834" fmla="*/ 1202549 w 1939743"/>
                <a:gd name="connsiteY834" fmla="*/ 518287 h 2523383"/>
                <a:gd name="connsiteX835" fmla="*/ 1203684 w 1939743"/>
                <a:gd name="connsiteY835" fmla="*/ 520360 h 2523383"/>
                <a:gd name="connsiteX836" fmla="*/ 1205773 w 1939743"/>
                <a:gd name="connsiteY836" fmla="*/ 526940 h 2523383"/>
                <a:gd name="connsiteX837" fmla="*/ 1207494 w 1939743"/>
                <a:gd name="connsiteY837" fmla="*/ 535600 h 2523383"/>
                <a:gd name="connsiteX838" fmla="*/ 1208769 w 1939743"/>
                <a:gd name="connsiteY838" fmla="*/ 534810 h 2523383"/>
                <a:gd name="connsiteX839" fmla="*/ 1211953 w 1939743"/>
                <a:gd name="connsiteY839" fmla="*/ 524295 h 2523383"/>
                <a:gd name="connsiteX840" fmla="*/ 1213111 w 1939743"/>
                <a:gd name="connsiteY840" fmla="*/ 521690 h 2523383"/>
                <a:gd name="connsiteX841" fmla="*/ 1214699 w 1939743"/>
                <a:gd name="connsiteY841" fmla="*/ 519163 h 2523383"/>
                <a:gd name="connsiteX842" fmla="*/ 1215372 w 1939743"/>
                <a:gd name="connsiteY842" fmla="*/ 519633 h 2523383"/>
                <a:gd name="connsiteX843" fmla="*/ 1218587 w 1939743"/>
                <a:gd name="connsiteY843" fmla="*/ 529467 h 2523383"/>
                <a:gd name="connsiteX844" fmla="*/ 1225738 w 1939743"/>
                <a:gd name="connsiteY844" fmla="*/ 546639 h 2523383"/>
                <a:gd name="connsiteX845" fmla="*/ 1228195 w 1939743"/>
                <a:gd name="connsiteY845" fmla="*/ 553657 h 2523383"/>
                <a:gd name="connsiteX846" fmla="*/ 1228672 w 1939743"/>
                <a:gd name="connsiteY846" fmla="*/ 558820 h 2523383"/>
                <a:gd name="connsiteX847" fmla="*/ 1225613 w 1939743"/>
                <a:gd name="connsiteY847" fmla="*/ 564813 h 2523383"/>
                <a:gd name="connsiteX848" fmla="*/ 1223227 w 1939743"/>
                <a:gd name="connsiteY848" fmla="*/ 567794 h 2523383"/>
                <a:gd name="connsiteX849" fmla="*/ 1205624 w 1939743"/>
                <a:gd name="connsiteY849" fmla="*/ 580436 h 2523383"/>
                <a:gd name="connsiteX850" fmla="*/ 1197746 w 1939743"/>
                <a:gd name="connsiteY850" fmla="*/ 587532 h 2523383"/>
                <a:gd name="connsiteX851" fmla="*/ 1193818 w 1939743"/>
                <a:gd name="connsiteY851" fmla="*/ 592993 h 2523383"/>
                <a:gd name="connsiteX852" fmla="*/ 1191816 w 1939743"/>
                <a:gd name="connsiteY852" fmla="*/ 594808 h 2523383"/>
                <a:gd name="connsiteX853" fmla="*/ 1187583 w 1939743"/>
                <a:gd name="connsiteY853" fmla="*/ 593963 h 2523383"/>
                <a:gd name="connsiteX854" fmla="*/ 1186621 w 1939743"/>
                <a:gd name="connsiteY854" fmla="*/ 594871 h 2523383"/>
                <a:gd name="connsiteX855" fmla="*/ 1185314 w 1939743"/>
                <a:gd name="connsiteY855" fmla="*/ 603586 h 2523383"/>
                <a:gd name="connsiteX856" fmla="*/ 1183914 w 1939743"/>
                <a:gd name="connsiteY856" fmla="*/ 607294 h 2523383"/>
                <a:gd name="connsiteX857" fmla="*/ 1180268 w 1939743"/>
                <a:gd name="connsiteY857" fmla="*/ 613263 h 2523383"/>
                <a:gd name="connsiteX858" fmla="*/ 1175167 w 1939743"/>
                <a:gd name="connsiteY858" fmla="*/ 624005 h 2523383"/>
                <a:gd name="connsiteX859" fmla="*/ 1172124 w 1939743"/>
                <a:gd name="connsiteY859" fmla="*/ 628691 h 2523383"/>
                <a:gd name="connsiteX860" fmla="*/ 1166765 w 1939743"/>
                <a:gd name="connsiteY860" fmla="*/ 625272 h 2523383"/>
                <a:gd name="connsiteX861" fmla="*/ 1165435 w 1939743"/>
                <a:gd name="connsiteY861" fmla="*/ 620273 h 2523383"/>
                <a:gd name="connsiteX862" fmla="*/ 1164692 w 1939743"/>
                <a:gd name="connsiteY862" fmla="*/ 608945 h 2523383"/>
                <a:gd name="connsiteX863" fmla="*/ 1164590 w 1939743"/>
                <a:gd name="connsiteY863" fmla="*/ 604220 h 2523383"/>
                <a:gd name="connsiteX864" fmla="*/ 1164754 w 1939743"/>
                <a:gd name="connsiteY864" fmla="*/ 601724 h 2523383"/>
                <a:gd name="connsiteX865" fmla="*/ 1165427 w 1939743"/>
                <a:gd name="connsiteY865" fmla="*/ 597656 h 2523383"/>
                <a:gd name="connsiteX866" fmla="*/ 1167751 w 1939743"/>
                <a:gd name="connsiteY866" fmla="*/ 587798 h 2523383"/>
                <a:gd name="connsiteX867" fmla="*/ 1167469 w 1939743"/>
                <a:gd name="connsiteY867" fmla="*/ 586758 h 2523383"/>
                <a:gd name="connsiteX868" fmla="*/ 1166397 w 1939743"/>
                <a:gd name="connsiteY868" fmla="*/ 587587 h 2523383"/>
                <a:gd name="connsiteX869" fmla="*/ 1162838 w 1939743"/>
                <a:gd name="connsiteY869" fmla="*/ 592524 h 2523383"/>
                <a:gd name="connsiteX870" fmla="*/ 1161437 w 1939743"/>
                <a:gd name="connsiteY870" fmla="*/ 595113 h 2523383"/>
                <a:gd name="connsiteX871" fmla="*/ 1160131 w 1939743"/>
                <a:gd name="connsiteY871" fmla="*/ 599619 h 2523383"/>
                <a:gd name="connsiteX872" fmla="*/ 1159552 w 1939743"/>
                <a:gd name="connsiteY872" fmla="*/ 607153 h 2523383"/>
                <a:gd name="connsiteX873" fmla="*/ 1160068 w 1939743"/>
                <a:gd name="connsiteY873" fmla="*/ 620938 h 2523383"/>
                <a:gd name="connsiteX874" fmla="*/ 1159560 w 1939743"/>
                <a:gd name="connsiteY874" fmla="*/ 626454 h 2523383"/>
                <a:gd name="connsiteX875" fmla="*/ 1158151 w 1939743"/>
                <a:gd name="connsiteY875" fmla="*/ 629184 h 2523383"/>
                <a:gd name="connsiteX876" fmla="*/ 1158715 w 1939743"/>
                <a:gd name="connsiteY876" fmla="*/ 631304 h 2523383"/>
                <a:gd name="connsiteX877" fmla="*/ 1162908 w 1939743"/>
                <a:gd name="connsiteY877" fmla="*/ 634215 h 2523383"/>
                <a:gd name="connsiteX878" fmla="*/ 1163651 w 1939743"/>
                <a:gd name="connsiteY878" fmla="*/ 635490 h 2523383"/>
                <a:gd name="connsiteX879" fmla="*/ 1164113 w 1939743"/>
                <a:gd name="connsiteY879" fmla="*/ 637798 h 2523383"/>
                <a:gd name="connsiteX880" fmla="*/ 1164293 w 1939743"/>
                <a:gd name="connsiteY880" fmla="*/ 641123 h 2523383"/>
                <a:gd name="connsiteX881" fmla="*/ 1164089 w 1939743"/>
                <a:gd name="connsiteY881" fmla="*/ 644182 h 2523383"/>
                <a:gd name="connsiteX882" fmla="*/ 1162830 w 1939743"/>
                <a:gd name="connsiteY882" fmla="*/ 648884 h 2523383"/>
                <a:gd name="connsiteX883" fmla="*/ 1160475 w 1939743"/>
                <a:gd name="connsiteY883" fmla="*/ 650792 h 2523383"/>
                <a:gd name="connsiteX884" fmla="*/ 1157471 w 1939743"/>
                <a:gd name="connsiteY884" fmla="*/ 648657 h 2523383"/>
                <a:gd name="connsiteX885" fmla="*/ 1150969 w 1939743"/>
                <a:gd name="connsiteY885" fmla="*/ 637008 h 2523383"/>
                <a:gd name="connsiteX886" fmla="*/ 1148145 w 1939743"/>
                <a:gd name="connsiteY886" fmla="*/ 637657 h 2523383"/>
                <a:gd name="connsiteX887" fmla="*/ 1147433 w 1939743"/>
                <a:gd name="connsiteY887" fmla="*/ 638995 h 2523383"/>
                <a:gd name="connsiteX888" fmla="*/ 1148044 w 1939743"/>
                <a:gd name="connsiteY888" fmla="*/ 643157 h 2523383"/>
                <a:gd name="connsiteX889" fmla="*/ 1150038 w 1939743"/>
                <a:gd name="connsiteY889" fmla="*/ 652443 h 2523383"/>
                <a:gd name="connsiteX890" fmla="*/ 1150406 w 1939743"/>
                <a:gd name="connsiteY890" fmla="*/ 660110 h 2523383"/>
                <a:gd name="connsiteX891" fmla="*/ 1149483 w 1939743"/>
                <a:gd name="connsiteY891" fmla="*/ 666455 h 2523383"/>
                <a:gd name="connsiteX892" fmla="*/ 1147621 w 1939743"/>
                <a:gd name="connsiteY892" fmla="*/ 676406 h 2523383"/>
                <a:gd name="connsiteX893" fmla="*/ 1146346 w 1939743"/>
                <a:gd name="connsiteY893" fmla="*/ 681695 h 2523383"/>
                <a:gd name="connsiteX894" fmla="*/ 1145657 w 1939743"/>
                <a:gd name="connsiteY894" fmla="*/ 682399 h 2523383"/>
                <a:gd name="connsiteX895" fmla="*/ 1142426 w 1939743"/>
                <a:gd name="connsiteY895" fmla="*/ 682556 h 2523383"/>
                <a:gd name="connsiteX896" fmla="*/ 1139657 w 1939743"/>
                <a:gd name="connsiteY896" fmla="*/ 679888 h 2523383"/>
                <a:gd name="connsiteX897" fmla="*/ 1131434 w 1939743"/>
                <a:gd name="connsiteY897" fmla="*/ 662481 h 2523383"/>
                <a:gd name="connsiteX898" fmla="*/ 1127366 w 1939743"/>
                <a:gd name="connsiteY898" fmla="*/ 654986 h 2523383"/>
                <a:gd name="connsiteX899" fmla="*/ 1121420 w 1939743"/>
                <a:gd name="connsiteY899" fmla="*/ 640207 h 2523383"/>
                <a:gd name="connsiteX900" fmla="*/ 1119903 w 1939743"/>
                <a:gd name="connsiteY900" fmla="*/ 637141 h 2523383"/>
                <a:gd name="connsiteX901" fmla="*/ 1118987 w 1939743"/>
                <a:gd name="connsiteY901" fmla="*/ 636460 h 2523383"/>
                <a:gd name="connsiteX902" fmla="*/ 1118127 w 1939743"/>
                <a:gd name="connsiteY902" fmla="*/ 642852 h 2523383"/>
                <a:gd name="connsiteX903" fmla="*/ 1119777 w 1939743"/>
                <a:gd name="connsiteY903" fmla="*/ 648735 h 2523383"/>
                <a:gd name="connsiteX904" fmla="*/ 1125129 w 1939743"/>
                <a:gd name="connsiteY904" fmla="*/ 662481 h 2523383"/>
                <a:gd name="connsiteX905" fmla="*/ 1128329 w 1939743"/>
                <a:gd name="connsiteY905" fmla="*/ 672385 h 2523383"/>
                <a:gd name="connsiteX906" fmla="*/ 1130629 w 1939743"/>
                <a:gd name="connsiteY906" fmla="*/ 680529 h 2523383"/>
                <a:gd name="connsiteX907" fmla="*/ 1130996 w 1939743"/>
                <a:gd name="connsiteY907" fmla="*/ 683886 h 2523383"/>
                <a:gd name="connsiteX908" fmla="*/ 1130206 w 1939743"/>
                <a:gd name="connsiteY908" fmla="*/ 685208 h 2523383"/>
                <a:gd name="connsiteX909" fmla="*/ 1129025 w 1939743"/>
                <a:gd name="connsiteY909" fmla="*/ 684457 h 2523383"/>
                <a:gd name="connsiteX910" fmla="*/ 1127452 w 1939743"/>
                <a:gd name="connsiteY910" fmla="*/ 681625 h 2523383"/>
                <a:gd name="connsiteX911" fmla="*/ 1122578 w 1939743"/>
                <a:gd name="connsiteY911" fmla="*/ 676837 h 2523383"/>
                <a:gd name="connsiteX912" fmla="*/ 1120552 w 1939743"/>
                <a:gd name="connsiteY912" fmla="*/ 674153 h 2523383"/>
                <a:gd name="connsiteX913" fmla="*/ 1119230 w 1939743"/>
                <a:gd name="connsiteY913" fmla="*/ 671047 h 2523383"/>
                <a:gd name="connsiteX914" fmla="*/ 1116797 w 1939743"/>
                <a:gd name="connsiteY914" fmla="*/ 668685 h 2523383"/>
                <a:gd name="connsiteX915" fmla="*/ 1113261 w 1939743"/>
                <a:gd name="connsiteY915" fmla="*/ 667057 h 2523383"/>
                <a:gd name="connsiteX916" fmla="*/ 1109701 w 1939743"/>
                <a:gd name="connsiteY916" fmla="*/ 666744 h 2523383"/>
                <a:gd name="connsiteX917" fmla="*/ 1106133 w 1939743"/>
                <a:gd name="connsiteY917" fmla="*/ 667738 h 2523383"/>
                <a:gd name="connsiteX918" fmla="*/ 1105461 w 1939743"/>
                <a:gd name="connsiteY918" fmla="*/ 669256 h 2523383"/>
                <a:gd name="connsiteX919" fmla="*/ 1109482 w 1939743"/>
                <a:gd name="connsiteY919" fmla="*/ 673496 h 2523383"/>
                <a:gd name="connsiteX920" fmla="*/ 1110882 w 1939743"/>
                <a:gd name="connsiteY920" fmla="*/ 675851 h 2523383"/>
                <a:gd name="connsiteX921" fmla="*/ 1111923 w 1939743"/>
                <a:gd name="connsiteY921" fmla="*/ 678855 h 2523383"/>
                <a:gd name="connsiteX922" fmla="*/ 1112603 w 1939743"/>
                <a:gd name="connsiteY922" fmla="*/ 682501 h 2523383"/>
                <a:gd name="connsiteX923" fmla="*/ 1111281 w 1939743"/>
                <a:gd name="connsiteY923" fmla="*/ 684801 h 2523383"/>
                <a:gd name="connsiteX924" fmla="*/ 1106290 w 1939743"/>
                <a:gd name="connsiteY924" fmla="*/ 686240 h 2523383"/>
                <a:gd name="connsiteX925" fmla="*/ 1099617 w 1939743"/>
                <a:gd name="connsiteY925" fmla="*/ 685325 h 2523383"/>
                <a:gd name="connsiteX926" fmla="*/ 1088828 w 1939743"/>
                <a:gd name="connsiteY926" fmla="*/ 682157 h 2523383"/>
                <a:gd name="connsiteX927" fmla="*/ 1078079 w 1939743"/>
                <a:gd name="connsiteY927" fmla="*/ 676907 h 2523383"/>
                <a:gd name="connsiteX928" fmla="*/ 1068151 w 1939743"/>
                <a:gd name="connsiteY928" fmla="*/ 668700 h 2523383"/>
                <a:gd name="connsiteX929" fmla="*/ 1060969 w 1939743"/>
                <a:gd name="connsiteY929" fmla="*/ 660415 h 2523383"/>
                <a:gd name="connsiteX930" fmla="*/ 1058129 w 1939743"/>
                <a:gd name="connsiteY930" fmla="*/ 655979 h 2523383"/>
                <a:gd name="connsiteX931" fmla="*/ 1057237 w 1939743"/>
                <a:gd name="connsiteY931" fmla="*/ 652647 h 2523383"/>
                <a:gd name="connsiteX932" fmla="*/ 1059928 w 1939743"/>
                <a:gd name="connsiteY932" fmla="*/ 649728 h 2523383"/>
                <a:gd name="connsiteX933" fmla="*/ 1069348 w 1939743"/>
                <a:gd name="connsiteY933" fmla="*/ 645973 h 2523383"/>
                <a:gd name="connsiteX934" fmla="*/ 1078791 w 1939743"/>
                <a:gd name="connsiteY934" fmla="*/ 643556 h 2523383"/>
                <a:gd name="connsiteX935" fmla="*/ 1077296 w 1939743"/>
                <a:gd name="connsiteY935" fmla="*/ 641451 h 2523383"/>
                <a:gd name="connsiteX936" fmla="*/ 1060163 w 1939743"/>
                <a:gd name="connsiteY936" fmla="*/ 636648 h 2523383"/>
                <a:gd name="connsiteX937" fmla="*/ 1054522 w 1939743"/>
                <a:gd name="connsiteY937" fmla="*/ 635772 h 2523383"/>
                <a:gd name="connsiteX938" fmla="*/ 1051518 w 1939743"/>
                <a:gd name="connsiteY938" fmla="*/ 637039 h 2523383"/>
                <a:gd name="connsiteX939" fmla="*/ 1048068 w 1939743"/>
                <a:gd name="connsiteY939" fmla="*/ 636296 h 2523383"/>
                <a:gd name="connsiteX940" fmla="*/ 1045369 w 1939743"/>
                <a:gd name="connsiteY940" fmla="*/ 632462 h 2523383"/>
                <a:gd name="connsiteX941" fmla="*/ 1041793 w 1939743"/>
                <a:gd name="connsiteY941" fmla="*/ 625179 h 2523383"/>
                <a:gd name="connsiteX942" fmla="*/ 1039986 w 1939743"/>
                <a:gd name="connsiteY942" fmla="*/ 620336 h 2523383"/>
                <a:gd name="connsiteX943" fmla="*/ 1040229 w 1939743"/>
                <a:gd name="connsiteY943" fmla="*/ 618435 h 2523383"/>
                <a:gd name="connsiteX944" fmla="*/ 1041590 w 1939743"/>
                <a:gd name="connsiteY944" fmla="*/ 617355 h 2523383"/>
                <a:gd name="connsiteX945" fmla="*/ 1049343 w 1939743"/>
                <a:gd name="connsiteY945" fmla="*/ 618278 h 2523383"/>
                <a:gd name="connsiteX946" fmla="*/ 1050407 w 1939743"/>
                <a:gd name="connsiteY946" fmla="*/ 617543 h 2523383"/>
                <a:gd name="connsiteX947" fmla="*/ 1046527 w 1939743"/>
                <a:gd name="connsiteY947" fmla="*/ 613882 h 2523383"/>
                <a:gd name="connsiteX948" fmla="*/ 1034103 w 1939743"/>
                <a:gd name="connsiteY948" fmla="*/ 606606 h 2523383"/>
                <a:gd name="connsiteX949" fmla="*/ 1029440 w 1939743"/>
                <a:gd name="connsiteY949" fmla="*/ 600136 h 2523383"/>
                <a:gd name="connsiteX950" fmla="*/ 1028587 w 1939743"/>
                <a:gd name="connsiteY950" fmla="*/ 597601 h 2523383"/>
                <a:gd name="connsiteX951" fmla="*/ 1028235 w 1939743"/>
                <a:gd name="connsiteY951" fmla="*/ 595105 h 2523383"/>
                <a:gd name="connsiteX952" fmla="*/ 1028384 w 1939743"/>
                <a:gd name="connsiteY952" fmla="*/ 592649 h 2523383"/>
                <a:gd name="connsiteX953" fmla="*/ 1033055 w 1939743"/>
                <a:gd name="connsiteY953" fmla="*/ 587673 h 2523383"/>
                <a:gd name="connsiteX954" fmla="*/ 1047465 w 1939743"/>
                <a:gd name="connsiteY954" fmla="*/ 575828 h 2523383"/>
                <a:gd name="connsiteX955" fmla="*/ 1052410 w 1939743"/>
                <a:gd name="connsiteY955" fmla="*/ 573982 h 2523383"/>
                <a:gd name="connsiteX956" fmla="*/ 1057393 w 1939743"/>
                <a:gd name="connsiteY956" fmla="*/ 573865 h 2523383"/>
                <a:gd name="connsiteX957" fmla="*/ 1060859 w 1939743"/>
                <a:gd name="connsiteY957" fmla="*/ 570430 h 2523383"/>
                <a:gd name="connsiteX958" fmla="*/ 1063856 w 1939743"/>
                <a:gd name="connsiteY958" fmla="*/ 559055 h 2523383"/>
                <a:gd name="connsiteX959" fmla="*/ 1078783 w 1939743"/>
                <a:gd name="connsiteY959" fmla="*/ 554940 h 2523383"/>
                <a:gd name="connsiteX960" fmla="*/ 1090283 w 1939743"/>
                <a:gd name="connsiteY960" fmla="*/ 549784 h 2523383"/>
                <a:gd name="connsiteX961" fmla="*/ 1091245 w 1939743"/>
                <a:gd name="connsiteY961" fmla="*/ 548376 h 2523383"/>
                <a:gd name="connsiteX962" fmla="*/ 1082616 w 1939743"/>
                <a:gd name="connsiteY962" fmla="*/ 549330 h 2523383"/>
                <a:gd name="connsiteX963" fmla="*/ 1070419 w 1939743"/>
                <a:gd name="connsiteY963" fmla="*/ 548298 h 2523383"/>
                <a:gd name="connsiteX964" fmla="*/ 1065225 w 1939743"/>
                <a:gd name="connsiteY964" fmla="*/ 540443 h 2523383"/>
                <a:gd name="connsiteX965" fmla="*/ 1061704 w 1939743"/>
                <a:gd name="connsiteY965" fmla="*/ 539097 h 2523383"/>
                <a:gd name="connsiteX966" fmla="*/ 1057808 w 1939743"/>
                <a:gd name="connsiteY966" fmla="*/ 539160 h 2523383"/>
                <a:gd name="connsiteX967" fmla="*/ 1053278 w 1939743"/>
                <a:gd name="connsiteY967" fmla="*/ 541632 h 2523383"/>
                <a:gd name="connsiteX968" fmla="*/ 1045533 w 1939743"/>
                <a:gd name="connsiteY968" fmla="*/ 548924 h 2523383"/>
                <a:gd name="connsiteX969" fmla="*/ 1041809 w 1939743"/>
                <a:gd name="connsiteY969" fmla="*/ 550613 h 2523383"/>
                <a:gd name="connsiteX970" fmla="*/ 1033407 w 1939743"/>
                <a:gd name="connsiteY970" fmla="*/ 558108 h 2523383"/>
                <a:gd name="connsiteX971" fmla="*/ 1031067 w 1939743"/>
                <a:gd name="connsiteY971" fmla="*/ 557576 h 2523383"/>
                <a:gd name="connsiteX972" fmla="*/ 1029894 w 1939743"/>
                <a:gd name="connsiteY972" fmla="*/ 556684 h 2523383"/>
                <a:gd name="connsiteX973" fmla="*/ 1029542 w 1939743"/>
                <a:gd name="connsiteY973" fmla="*/ 555221 h 2523383"/>
                <a:gd name="connsiteX974" fmla="*/ 1031060 w 1939743"/>
                <a:gd name="connsiteY974" fmla="*/ 550246 h 2523383"/>
                <a:gd name="connsiteX975" fmla="*/ 1033266 w 1939743"/>
                <a:gd name="connsiteY975" fmla="*/ 546835 h 2523383"/>
                <a:gd name="connsiteX976" fmla="*/ 1032812 w 1939743"/>
                <a:gd name="connsiteY976" fmla="*/ 545661 h 2523383"/>
                <a:gd name="connsiteX977" fmla="*/ 1029518 w 1939743"/>
                <a:gd name="connsiteY977" fmla="*/ 544941 h 2523383"/>
                <a:gd name="connsiteX978" fmla="*/ 1025701 w 1939743"/>
                <a:gd name="connsiteY978" fmla="*/ 545082 h 2523383"/>
                <a:gd name="connsiteX979" fmla="*/ 1023049 w 1939743"/>
                <a:gd name="connsiteY979" fmla="*/ 546264 h 2523383"/>
                <a:gd name="connsiteX980" fmla="*/ 1013363 w 1939743"/>
                <a:gd name="connsiteY980" fmla="*/ 552859 h 2523383"/>
                <a:gd name="connsiteX981" fmla="*/ 1009021 w 1939743"/>
                <a:gd name="connsiteY981" fmla="*/ 557772 h 2523383"/>
                <a:gd name="connsiteX982" fmla="*/ 1007715 w 1939743"/>
                <a:gd name="connsiteY982" fmla="*/ 558210 h 2523383"/>
                <a:gd name="connsiteX983" fmla="*/ 1003028 w 1939743"/>
                <a:gd name="connsiteY983" fmla="*/ 550527 h 2523383"/>
                <a:gd name="connsiteX984" fmla="*/ 995549 w 1939743"/>
                <a:gd name="connsiteY984" fmla="*/ 546287 h 2523383"/>
                <a:gd name="connsiteX985" fmla="*/ 993883 w 1939743"/>
                <a:gd name="connsiteY985" fmla="*/ 542970 h 2523383"/>
                <a:gd name="connsiteX986" fmla="*/ 995416 w 1939743"/>
                <a:gd name="connsiteY986" fmla="*/ 529858 h 2523383"/>
                <a:gd name="connsiteX987" fmla="*/ 997599 w 1939743"/>
                <a:gd name="connsiteY987" fmla="*/ 527143 h 2523383"/>
                <a:gd name="connsiteX988" fmla="*/ 1003333 w 1939743"/>
                <a:gd name="connsiteY988" fmla="*/ 524921 h 2523383"/>
                <a:gd name="connsiteX989" fmla="*/ 1020514 w 1939743"/>
                <a:gd name="connsiteY989" fmla="*/ 512858 h 2523383"/>
                <a:gd name="connsiteX990" fmla="*/ 1021484 w 1939743"/>
                <a:gd name="connsiteY990" fmla="*/ 510518 h 2523383"/>
                <a:gd name="connsiteX991" fmla="*/ 1023103 w 1939743"/>
                <a:gd name="connsiteY991" fmla="*/ 504361 h 2523383"/>
                <a:gd name="connsiteX992" fmla="*/ 1019176 w 1939743"/>
                <a:gd name="connsiteY992" fmla="*/ 505676 h 2523383"/>
                <a:gd name="connsiteX993" fmla="*/ 1010562 w 1939743"/>
                <a:gd name="connsiteY993" fmla="*/ 511621 h 2523383"/>
                <a:gd name="connsiteX994" fmla="*/ 1003451 w 1939743"/>
                <a:gd name="connsiteY994" fmla="*/ 514571 h 2523383"/>
                <a:gd name="connsiteX995" fmla="*/ 997841 w 1939743"/>
                <a:gd name="connsiteY995" fmla="*/ 514555 h 2523383"/>
                <a:gd name="connsiteX996" fmla="*/ 993742 w 1939743"/>
                <a:gd name="connsiteY996" fmla="*/ 513710 h 2523383"/>
                <a:gd name="connsiteX997" fmla="*/ 991145 w 1939743"/>
                <a:gd name="connsiteY997" fmla="*/ 512044 h 2523383"/>
                <a:gd name="connsiteX998" fmla="*/ 988023 w 1939743"/>
                <a:gd name="connsiteY998" fmla="*/ 508257 h 2523383"/>
                <a:gd name="connsiteX999" fmla="*/ 977853 w 1939743"/>
                <a:gd name="connsiteY999" fmla="*/ 490592 h 2523383"/>
                <a:gd name="connsiteX1000" fmla="*/ 975083 w 1939743"/>
                <a:gd name="connsiteY1000" fmla="*/ 481955 h 2523383"/>
                <a:gd name="connsiteX1001" fmla="*/ 974692 w 1939743"/>
                <a:gd name="connsiteY1001" fmla="*/ 474280 h 2523383"/>
                <a:gd name="connsiteX1002" fmla="*/ 973980 w 1939743"/>
                <a:gd name="connsiteY1002" fmla="*/ 468405 h 2523383"/>
                <a:gd name="connsiteX1003" fmla="*/ 971038 w 1939743"/>
                <a:gd name="connsiteY1003" fmla="*/ 454182 h 2523383"/>
                <a:gd name="connsiteX1004" fmla="*/ 992803 w 1939743"/>
                <a:gd name="connsiteY1004" fmla="*/ 463038 h 2523383"/>
                <a:gd name="connsiteX1005" fmla="*/ 1001323 w 1939743"/>
                <a:gd name="connsiteY1005" fmla="*/ 464712 h 2523383"/>
                <a:gd name="connsiteX1006" fmla="*/ 1017744 w 1939743"/>
                <a:gd name="connsiteY1006" fmla="*/ 465291 h 2523383"/>
                <a:gd name="connsiteX1007" fmla="*/ 1018511 w 1939743"/>
                <a:gd name="connsiteY1007" fmla="*/ 464423 h 2523383"/>
                <a:gd name="connsiteX1008" fmla="*/ 1018753 w 1939743"/>
                <a:gd name="connsiteY1008" fmla="*/ 462123 h 2523383"/>
                <a:gd name="connsiteX1009" fmla="*/ 1018464 w 1939743"/>
                <a:gd name="connsiteY1009" fmla="*/ 458375 h 2523383"/>
                <a:gd name="connsiteX1010" fmla="*/ 1018589 w 1939743"/>
                <a:gd name="connsiteY1010" fmla="*/ 455480 h 2523383"/>
                <a:gd name="connsiteX1011" fmla="*/ 1019129 w 1939743"/>
                <a:gd name="connsiteY1011" fmla="*/ 453454 h 2523383"/>
                <a:gd name="connsiteX1012" fmla="*/ 1025231 w 1939743"/>
                <a:gd name="connsiteY1012" fmla="*/ 448291 h 2523383"/>
                <a:gd name="connsiteX1013" fmla="*/ 1026154 w 1939743"/>
                <a:gd name="connsiteY1013" fmla="*/ 446585 h 2523383"/>
                <a:gd name="connsiteX1014" fmla="*/ 1018965 w 1939743"/>
                <a:gd name="connsiteY1014" fmla="*/ 445732 h 2523383"/>
                <a:gd name="connsiteX1015" fmla="*/ 1005743 w 1939743"/>
                <a:gd name="connsiteY1015" fmla="*/ 454362 h 2523383"/>
                <a:gd name="connsiteX1016" fmla="*/ 1001072 w 1939743"/>
                <a:gd name="connsiteY1016" fmla="*/ 454283 h 2523383"/>
                <a:gd name="connsiteX1017" fmla="*/ 995776 w 1939743"/>
                <a:gd name="connsiteY1017" fmla="*/ 441930 h 2523383"/>
                <a:gd name="connsiteX1018" fmla="*/ 990120 w 1939743"/>
                <a:gd name="connsiteY1018" fmla="*/ 444105 h 2523383"/>
                <a:gd name="connsiteX1019" fmla="*/ 987444 w 1939743"/>
                <a:gd name="connsiteY1019" fmla="*/ 443127 h 2523383"/>
                <a:gd name="connsiteX1020" fmla="*/ 983282 w 1939743"/>
                <a:gd name="connsiteY1020" fmla="*/ 439998 h 2523383"/>
                <a:gd name="connsiteX1021" fmla="*/ 981240 w 1939743"/>
                <a:gd name="connsiteY1021" fmla="*/ 437260 h 2523383"/>
                <a:gd name="connsiteX1022" fmla="*/ 979918 w 1939743"/>
                <a:gd name="connsiteY1022" fmla="*/ 433864 h 2523383"/>
                <a:gd name="connsiteX1023" fmla="*/ 979355 w 1939743"/>
                <a:gd name="connsiteY1023" fmla="*/ 431009 h 2523383"/>
                <a:gd name="connsiteX1024" fmla="*/ 979542 w 1939743"/>
                <a:gd name="connsiteY1024" fmla="*/ 428677 h 2523383"/>
                <a:gd name="connsiteX1025" fmla="*/ 980661 w 1939743"/>
                <a:gd name="connsiteY1025" fmla="*/ 426072 h 2523383"/>
                <a:gd name="connsiteX1026" fmla="*/ 985543 w 1939743"/>
                <a:gd name="connsiteY1026" fmla="*/ 422442 h 2523383"/>
                <a:gd name="connsiteX1027" fmla="*/ 987749 w 1939743"/>
                <a:gd name="connsiteY1027" fmla="*/ 422098 h 2523383"/>
                <a:gd name="connsiteX1028" fmla="*/ 993554 w 1939743"/>
                <a:gd name="connsiteY1028" fmla="*/ 424429 h 2523383"/>
                <a:gd name="connsiteX1029" fmla="*/ 997912 w 1939743"/>
                <a:gd name="connsiteY1029" fmla="*/ 424257 h 2523383"/>
                <a:gd name="connsiteX1030" fmla="*/ 996472 w 1939743"/>
                <a:gd name="connsiteY1030" fmla="*/ 420369 h 2523383"/>
                <a:gd name="connsiteX1031" fmla="*/ 990182 w 1939743"/>
                <a:gd name="connsiteY1031" fmla="*/ 410511 h 2523383"/>
                <a:gd name="connsiteX1032" fmla="*/ 984675 w 1939743"/>
                <a:gd name="connsiteY1032" fmla="*/ 399504 h 2523383"/>
                <a:gd name="connsiteX1033" fmla="*/ 985089 w 1939743"/>
                <a:gd name="connsiteY1033" fmla="*/ 380923 h 2523383"/>
                <a:gd name="connsiteX1034" fmla="*/ 989611 w 1939743"/>
                <a:gd name="connsiteY1034" fmla="*/ 376949 h 2523383"/>
                <a:gd name="connsiteX1035" fmla="*/ 994297 w 1939743"/>
                <a:gd name="connsiteY1035" fmla="*/ 376292 h 2523383"/>
                <a:gd name="connsiteX1036" fmla="*/ 998866 w 1939743"/>
                <a:gd name="connsiteY1036" fmla="*/ 381033 h 2523383"/>
                <a:gd name="connsiteX1037" fmla="*/ 1005008 w 1939743"/>
                <a:gd name="connsiteY1037" fmla="*/ 381682 h 2523383"/>
                <a:gd name="connsiteX1038" fmla="*/ 1009404 w 1939743"/>
                <a:gd name="connsiteY1038" fmla="*/ 387010 h 2523383"/>
                <a:gd name="connsiteX1039" fmla="*/ 1012330 w 1939743"/>
                <a:gd name="connsiteY1039" fmla="*/ 397165 h 2523383"/>
                <a:gd name="connsiteX1040" fmla="*/ 1015804 w 1939743"/>
                <a:gd name="connsiteY1040" fmla="*/ 396977 h 2523383"/>
                <a:gd name="connsiteX1041" fmla="*/ 1021273 w 1939743"/>
                <a:gd name="connsiteY1041" fmla="*/ 398886 h 2523383"/>
                <a:gd name="connsiteX1042" fmla="*/ 1033516 w 1939743"/>
                <a:gd name="connsiteY1042" fmla="*/ 398737 h 2523383"/>
                <a:gd name="connsiteX1043" fmla="*/ 1031302 w 1939743"/>
                <a:gd name="connsiteY1043" fmla="*/ 395123 h 2523383"/>
                <a:gd name="connsiteX1044" fmla="*/ 1027492 w 1939743"/>
                <a:gd name="connsiteY1044" fmla="*/ 391962 h 2523383"/>
                <a:gd name="connsiteX1045" fmla="*/ 1018840 w 1939743"/>
                <a:gd name="connsiteY1045" fmla="*/ 387792 h 2523383"/>
                <a:gd name="connsiteX1046" fmla="*/ 1014615 w 1939743"/>
                <a:gd name="connsiteY1046" fmla="*/ 372771 h 2523383"/>
                <a:gd name="connsiteX1047" fmla="*/ 1005673 w 1939743"/>
                <a:gd name="connsiteY1047" fmla="*/ 364955 h 2523383"/>
                <a:gd name="connsiteX1048" fmla="*/ 998671 w 1939743"/>
                <a:gd name="connsiteY1048" fmla="*/ 360848 h 2523383"/>
                <a:gd name="connsiteX1049" fmla="*/ 998788 w 1939743"/>
                <a:gd name="connsiteY1049" fmla="*/ 357382 h 2523383"/>
                <a:gd name="connsiteX1050" fmla="*/ 1004045 w 1939743"/>
                <a:gd name="connsiteY1050" fmla="*/ 338223 h 2523383"/>
                <a:gd name="connsiteX1051" fmla="*/ 1010398 w 1939743"/>
                <a:gd name="connsiteY1051" fmla="*/ 331346 h 2523383"/>
                <a:gd name="connsiteX1052" fmla="*/ 1020522 w 1939743"/>
                <a:gd name="connsiteY1052" fmla="*/ 333951 h 2523383"/>
                <a:gd name="connsiteX1053" fmla="*/ 1027179 w 1939743"/>
                <a:gd name="connsiteY1053" fmla="*/ 330282 h 2523383"/>
                <a:gd name="connsiteX1054" fmla="*/ 1035746 w 1939743"/>
                <a:gd name="connsiteY1054" fmla="*/ 323413 h 2523383"/>
                <a:gd name="connsiteX1055" fmla="*/ 1044140 w 1939743"/>
                <a:gd name="connsiteY1055" fmla="*/ 326597 h 2523383"/>
                <a:gd name="connsiteX1056" fmla="*/ 1046308 w 1939743"/>
                <a:gd name="connsiteY1056" fmla="*/ 326300 h 2523383"/>
                <a:gd name="connsiteX1057" fmla="*/ 1047591 w 1939743"/>
                <a:gd name="connsiteY1057" fmla="*/ 324180 h 2523383"/>
                <a:gd name="connsiteX1058" fmla="*/ 1048709 w 1939743"/>
                <a:gd name="connsiteY1058" fmla="*/ 320119 h 2523383"/>
                <a:gd name="connsiteX1059" fmla="*/ 1048717 w 1939743"/>
                <a:gd name="connsiteY1059" fmla="*/ 316372 h 2523383"/>
                <a:gd name="connsiteX1060" fmla="*/ 1047606 w 1939743"/>
                <a:gd name="connsiteY1060" fmla="*/ 312930 h 2523383"/>
                <a:gd name="connsiteX1061" fmla="*/ 1044962 w 1939743"/>
                <a:gd name="connsiteY1061" fmla="*/ 308642 h 2523383"/>
                <a:gd name="connsiteX1062" fmla="*/ 1034252 w 1939743"/>
                <a:gd name="connsiteY1062" fmla="*/ 308048 h 2523383"/>
                <a:gd name="connsiteX1063" fmla="*/ 1029511 w 1939743"/>
                <a:gd name="connsiteY1063" fmla="*/ 306358 h 2523383"/>
                <a:gd name="connsiteX1064" fmla="*/ 1027664 w 1939743"/>
                <a:gd name="connsiteY1064" fmla="*/ 304066 h 2523383"/>
                <a:gd name="connsiteX1065" fmla="*/ 1027132 w 1939743"/>
                <a:gd name="connsiteY1065" fmla="*/ 300600 h 2523383"/>
                <a:gd name="connsiteX1066" fmla="*/ 1026851 w 1939743"/>
                <a:gd name="connsiteY1066" fmla="*/ 297017 h 2523383"/>
                <a:gd name="connsiteX1067" fmla="*/ 1026819 w 1939743"/>
                <a:gd name="connsiteY1067" fmla="*/ 293324 h 2523383"/>
                <a:gd name="connsiteX1068" fmla="*/ 1027101 w 1939743"/>
                <a:gd name="connsiteY1068" fmla="*/ 291047 h 2523383"/>
                <a:gd name="connsiteX1069" fmla="*/ 1027993 w 1939743"/>
                <a:gd name="connsiteY1069" fmla="*/ 289804 h 2523383"/>
                <a:gd name="connsiteX1070" fmla="*/ 1030622 w 1939743"/>
                <a:gd name="connsiteY1070" fmla="*/ 288341 h 2523383"/>
                <a:gd name="connsiteX1071" fmla="*/ 1040604 w 1939743"/>
                <a:gd name="connsiteY1071" fmla="*/ 288153 h 2523383"/>
                <a:gd name="connsiteX1072" fmla="*/ 1046581 w 1939743"/>
                <a:gd name="connsiteY1072" fmla="*/ 286134 h 2523383"/>
                <a:gd name="connsiteX1073" fmla="*/ 1053130 w 1939743"/>
                <a:gd name="connsiteY1073" fmla="*/ 288779 h 2523383"/>
                <a:gd name="connsiteX1074" fmla="*/ 1066789 w 1939743"/>
                <a:gd name="connsiteY1074" fmla="*/ 298667 h 2523383"/>
                <a:gd name="connsiteX1075" fmla="*/ 1071194 w 1939743"/>
                <a:gd name="connsiteY1075" fmla="*/ 303682 h 2523383"/>
                <a:gd name="connsiteX1076" fmla="*/ 1075896 w 1939743"/>
                <a:gd name="connsiteY1076" fmla="*/ 312030 h 2523383"/>
                <a:gd name="connsiteX1077" fmla="*/ 1078407 w 1939743"/>
                <a:gd name="connsiteY1077" fmla="*/ 319509 h 2523383"/>
                <a:gd name="connsiteX1078" fmla="*/ 926773 w 1939743"/>
                <a:gd name="connsiteY1078" fmla="*/ 473811 h 2523383"/>
                <a:gd name="connsiteX1079" fmla="*/ 927266 w 1939743"/>
                <a:gd name="connsiteY1079" fmla="*/ 490138 h 2523383"/>
                <a:gd name="connsiteX1080" fmla="*/ 926805 w 1939743"/>
                <a:gd name="connsiteY1080" fmla="*/ 498275 h 2523383"/>
                <a:gd name="connsiteX1081" fmla="*/ 925686 w 1939743"/>
                <a:gd name="connsiteY1081" fmla="*/ 504244 h 2523383"/>
                <a:gd name="connsiteX1082" fmla="*/ 924708 w 1939743"/>
                <a:gd name="connsiteY1082" fmla="*/ 505644 h 2523383"/>
                <a:gd name="connsiteX1083" fmla="*/ 923394 w 1939743"/>
                <a:gd name="connsiteY1083" fmla="*/ 505840 h 2523383"/>
                <a:gd name="connsiteX1084" fmla="*/ 917393 w 1939743"/>
                <a:gd name="connsiteY1084" fmla="*/ 501177 h 2523383"/>
                <a:gd name="connsiteX1085" fmla="*/ 915562 w 1939743"/>
                <a:gd name="connsiteY1085" fmla="*/ 498423 h 2523383"/>
                <a:gd name="connsiteX1086" fmla="*/ 915468 w 1939743"/>
                <a:gd name="connsiteY1086" fmla="*/ 496100 h 2523383"/>
                <a:gd name="connsiteX1087" fmla="*/ 914882 w 1939743"/>
                <a:gd name="connsiteY1087" fmla="*/ 491539 h 2523383"/>
                <a:gd name="connsiteX1088" fmla="*/ 910868 w 1939743"/>
                <a:gd name="connsiteY1088" fmla="*/ 485601 h 2523383"/>
                <a:gd name="connsiteX1089" fmla="*/ 903366 w 1939743"/>
                <a:gd name="connsiteY1089" fmla="*/ 486563 h 2523383"/>
                <a:gd name="connsiteX1090" fmla="*/ 900244 w 1939743"/>
                <a:gd name="connsiteY1090" fmla="*/ 485992 h 2523383"/>
                <a:gd name="connsiteX1091" fmla="*/ 898992 w 1939743"/>
                <a:gd name="connsiteY1091" fmla="*/ 484216 h 2523383"/>
                <a:gd name="connsiteX1092" fmla="*/ 898210 w 1939743"/>
                <a:gd name="connsiteY1092" fmla="*/ 481658 h 2523383"/>
                <a:gd name="connsiteX1093" fmla="*/ 897475 w 1939743"/>
                <a:gd name="connsiteY1093" fmla="*/ 471252 h 2523383"/>
                <a:gd name="connsiteX1094" fmla="*/ 897600 w 1939743"/>
                <a:gd name="connsiteY1094" fmla="*/ 467560 h 2523383"/>
                <a:gd name="connsiteX1095" fmla="*/ 898523 w 1939743"/>
                <a:gd name="connsiteY1095" fmla="*/ 461113 h 2523383"/>
                <a:gd name="connsiteX1096" fmla="*/ 899078 w 1939743"/>
                <a:gd name="connsiteY1096" fmla="*/ 459549 h 2523383"/>
                <a:gd name="connsiteX1097" fmla="*/ 904578 w 1939743"/>
                <a:gd name="connsiteY1097" fmla="*/ 453564 h 2523383"/>
                <a:gd name="connsiteX1098" fmla="*/ 906151 w 1939743"/>
                <a:gd name="connsiteY1098" fmla="*/ 453055 h 2523383"/>
                <a:gd name="connsiteX1099" fmla="*/ 912879 w 1939743"/>
                <a:gd name="connsiteY1099" fmla="*/ 455316 h 2523383"/>
                <a:gd name="connsiteX1100" fmla="*/ 918840 w 1939743"/>
                <a:gd name="connsiteY1100" fmla="*/ 455606 h 2523383"/>
                <a:gd name="connsiteX1101" fmla="*/ 921837 w 1939743"/>
                <a:gd name="connsiteY1101" fmla="*/ 457280 h 2523383"/>
                <a:gd name="connsiteX1102" fmla="*/ 924512 w 1939743"/>
                <a:gd name="connsiteY1102" fmla="*/ 461027 h 2523383"/>
                <a:gd name="connsiteX1103" fmla="*/ 926085 w 1939743"/>
                <a:gd name="connsiteY1103" fmla="*/ 466676 h 2523383"/>
                <a:gd name="connsiteX1104" fmla="*/ 926773 w 1939743"/>
                <a:gd name="connsiteY1104" fmla="*/ 473811 h 2523383"/>
                <a:gd name="connsiteX1105" fmla="*/ 825022 w 1939743"/>
                <a:gd name="connsiteY1105" fmla="*/ 555135 h 2523383"/>
                <a:gd name="connsiteX1106" fmla="*/ 830170 w 1939743"/>
                <a:gd name="connsiteY1106" fmla="*/ 557537 h 2523383"/>
                <a:gd name="connsiteX1107" fmla="*/ 836256 w 1939743"/>
                <a:gd name="connsiteY1107" fmla="*/ 565102 h 2523383"/>
                <a:gd name="connsiteX1108" fmla="*/ 842014 w 1939743"/>
                <a:gd name="connsiteY1108" fmla="*/ 580992 h 2523383"/>
                <a:gd name="connsiteX1109" fmla="*/ 842304 w 1939743"/>
                <a:gd name="connsiteY1109" fmla="*/ 583010 h 2523383"/>
                <a:gd name="connsiteX1110" fmla="*/ 842335 w 1939743"/>
                <a:gd name="connsiteY1110" fmla="*/ 585631 h 2523383"/>
                <a:gd name="connsiteX1111" fmla="*/ 842100 w 1939743"/>
                <a:gd name="connsiteY1111" fmla="*/ 588839 h 2523383"/>
                <a:gd name="connsiteX1112" fmla="*/ 841341 w 1939743"/>
                <a:gd name="connsiteY1112" fmla="*/ 593001 h 2523383"/>
                <a:gd name="connsiteX1113" fmla="*/ 840293 w 1939743"/>
                <a:gd name="connsiteY1113" fmla="*/ 595489 h 2523383"/>
                <a:gd name="connsiteX1114" fmla="*/ 843250 w 1939743"/>
                <a:gd name="connsiteY1114" fmla="*/ 598508 h 2523383"/>
                <a:gd name="connsiteX1115" fmla="*/ 843579 w 1939743"/>
                <a:gd name="connsiteY1115" fmla="*/ 599979 h 2523383"/>
                <a:gd name="connsiteX1116" fmla="*/ 843313 w 1939743"/>
                <a:gd name="connsiteY1116" fmla="*/ 603312 h 2523383"/>
                <a:gd name="connsiteX1117" fmla="*/ 843673 w 1939743"/>
                <a:gd name="connsiteY1117" fmla="*/ 605769 h 2523383"/>
                <a:gd name="connsiteX1118" fmla="*/ 845464 w 1939743"/>
                <a:gd name="connsiteY1118" fmla="*/ 603343 h 2523383"/>
                <a:gd name="connsiteX1119" fmla="*/ 846998 w 1939743"/>
                <a:gd name="connsiteY1119" fmla="*/ 599627 h 2523383"/>
                <a:gd name="connsiteX1120" fmla="*/ 847381 w 1939743"/>
                <a:gd name="connsiteY1120" fmla="*/ 597233 h 2523383"/>
                <a:gd name="connsiteX1121" fmla="*/ 847694 w 1939743"/>
                <a:gd name="connsiteY1121" fmla="*/ 590771 h 2523383"/>
                <a:gd name="connsiteX1122" fmla="*/ 852185 w 1939743"/>
                <a:gd name="connsiteY1122" fmla="*/ 587540 h 2523383"/>
                <a:gd name="connsiteX1123" fmla="*/ 856902 w 1939743"/>
                <a:gd name="connsiteY1123" fmla="*/ 582815 h 2523383"/>
                <a:gd name="connsiteX1124" fmla="*/ 859124 w 1939743"/>
                <a:gd name="connsiteY1124" fmla="*/ 581743 h 2523383"/>
                <a:gd name="connsiteX1125" fmla="*/ 862832 w 1939743"/>
                <a:gd name="connsiteY1125" fmla="*/ 582846 h 2523383"/>
                <a:gd name="connsiteX1126" fmla="*/ 871720 w 1939743"/>
                <a:gd name="connsiteY1126" fmla="*/ 594010 h 2523383"/>
                <a:gd name="connsiteX1127" fmla="*/ 875107 w 1939743"/>
                <a:gd name="connsiteY1127" fmla="*/ 595074 h 2523383"/>
                <a:gd name="connsiteX1128" fmla="*/ 876344 w 1939743"/>
                <a:gd name="connsiteY1128" fmla="*/ 596380 h 2523383"/>
                <a:gd name="connsiteX1129" fmla="*/ 877470 w 1939743"/>
                <a:gd name="connsiteY1129" fmla="*/ 598954 h 2523383"/>
                <a:gd name="connsiteX1130" fmla="*/ 877548 w 1939743"/>
                <a:gd name="connsiteY1130" fmla="*/ 601732 h 2523383"/>
                <a:gd name="connsiteX1131" fmla="*/ 875741 w 1939743"/>
                <a:gd name="connsiteY1131" fmla="*/ 608155 h 2523383"/>
                <a:gd name="connsiteX1132" fmla="*/ 875053 w 1939743"/>
                <a:gd name="connsiteY1132" fmla="*/ 612051 h 2523383"/>
                <a:gd name="connsiteX1133" fmla="*/ 875475 w 1939743"/>
                <a:gd name="connsiteY1133" fmla="*/ 614578 h 2523383"/>
                <a:gd name="connsiteX1134" fmla="*/ 880114 w 1939743"/>
                <a:gd name="connsiteY1134" fmla="*/ 616698 h 2523383"/>
                <a:gd name="connsiteX1135" fmla="*/ 890684 w 1939743"/>
                <a:gd name="connsiteY1135" fmla="*/ 612465 h 2523383"/>
                <a:gd name="connsiteX1136" fmla="*/ 899923 w 1939743"/>
                <a:gd name="connsiteY1136" fmla="*/ 622808 h 2523383"/>
                <a:gd name="connsiteX1137" fmla="*/ 905040 w 1939743"/>
                <a:gd name="connsiteY1137" fmla="*/ 634989 h 2523383"/>
                <a:gd name="connsiteX1138" fmla="*/ 908826 w 1939743"/>
                <a:gd name="connsiteY1138" fmla="*/ 639057 h 2523383"/>
                <a:gd name="connsiteX1139" fmla="*/ 909429 w 1939743"/>
                <a:gd name="connsiteY1139" fmla="*/ 641248 h 2523383"/>
                <a:gd name="connsiteX1140" fmla="*/ 908349 w 1939743"/>
                <a:gd name="connsiteY1140" fmla="*/ 643305 h 2523383"/>
                <a:gd name="connsiteX1141" fmla="*/ 907270 w 1939743"/>
                <a:gd name="connsiteY1141" fmla="*/ 648946 h 2523383"/>
                <a:gd name="connsiteX1142" fmla="*/ 904234 w 1939743"/>
                <a:gd name="connsiteY1142" fmla="*/ 653132 h 2523383"/>
                <a:gd name="connsiteX1143" fmla="*/ 903585 w 1939743"/>
                <a:gd name="connsiteY1143" fmla="*/ 655017 h 2523383"/>
                <a:gd name="connsiteX1144" fmla="*/ 905204 w 1939743"/>
                <a:gd name="connsiteY1144" fmla="*/ 659962 h 2523383"/>
                <a:gd name="connsiteX1145" fmla="*/ 905329 w 1939743"/>
                <a:gd name="connsiteY1145" fmla="*/ 663060 h 2523383"/>
                <a:gd name="connsiteX1146" fmla="*/ 905118 w 1939743"/>
                <a:gd name="connsiteY1146" fmla="*/ 667347 h 2523383"/>
                <a:gd name="connsiteX1147" fmla="*/ 905705 w 1939743"/>
                <a:gd name="connsiteY1147" fmla="*/ 669749 h 2523383"/>
                <a:gd name="connsiteX1148" fmla="*/ 909851 w 1939743"/>
                <a:gd name="connsiteY1148" fmla="*/ 672307 h 2523383"/>
                <a:gd name="connsiteX1149" fmla="*/ 919310 w 1939743"/>
                <a:gd name="connsiteY1149" fmla="*/ 689672 h 2523383"/>
                <a:gd name="connsiteX1150" fmla="*/ 921031 w 1939743"/>
                <a:gd name="connsiteY1150" fmla="*/ 694475 h 2523383"/>
                <a:gd name="connsiteX1151" fmla="*/ 922103 w 1939743"/>
                <a:gd name="connsiteY1151" fmla="*/ 700453 h 2523383"/>
                <a:gd name="connsiteX1152" fmla="*/ 922212 w 1939743"/>
                <a:gd name="connsiteY1152" fmla="*/ 702463 h 2523383"/>
                <a:gd name="connsiteX1153" fmla="*/ 920859 w 1939743"/>
                <a:gd name="connsiteY1153" fmla="*/ 705757 h 2523383"/>
                <a:gd name="connsiteX1154" fmla="*/ 919388 w 1939743"/>
                <a:gd name="connsiteY1154" fmla="*/ 715035 h 2523383"/>
                <a:gd name="connsiteX1155" fmla="*/ 918551 w 1939743"/>
                <a:gd name="connsiteY1155" fmla="*/ 717148 h 2523383"/>
                <a:gd name="connsiteX1156" fmla="*/ 914710 w 1939743"/>
                <a:gd name="connsiteY1156" fmla="*/ 718947 h 2523383"/>
                <a:gd name="connsiteX1157" fmla="*/ 907731 w 1939743"/>
                <a:gd name="connsiteY1157" fmla="*/ 720574 h 2523383"/>
                <a:gd name="connsiteX1158" fmla="*/ 901214 w 1939743"/>
                <a:gd name="connsiteY1158" fmla="*/ 723719 h 2523383"/>
                <a:gd name="connsiteX1159" fmla="*/ 894212 w 1939743"/>
                <a:gd name="connsiteY1159" fmla="*/ 719675 h 2523383"/>
                <a:gd name="connsiteX1160" fmla="*/ 887375 w 1939743"/>
                <a:gd name="connsiteY1160" fmla="*/ 713502 h 2523383"/>
                <a:gd name="connsiteX1161" fmla="*/ 885301 w 1939743"/>
                <a:gd name="connsiteY1161" fmla="*/ 709434 h 2523383"/>
                <a:gd name="connsiteX1162" fmla="*/ 883596 w 1939743"/>
                <a:gd name="connsiteY1162" fmla="*/ 704489 h 2523383"/>
                <a:gd name="connsiteX1163" fmla="*/ 883150 w 1939743"/>
                <a:gd name="connsiteY1163" fmla="*/ 702549 h 2523383"/>
                <a:gd name="connsiteX1164" fmla="*/ 882461 w 1939743"/>
                <a:gd name="connsiteY1164" fmla="*/ 694546 h 2523383"/>
                <a:gd name="connsiteX1165" fmla="*/ 882094 w 1939743"/>
                <a:gd name="connsiteY1165" fmla="*/ 692833 h 2523383"/>
                <a:gd name="connsiteX1166" fmla="*/ 879207 w 1939743"/>
                <a:gd name="connsiteY1166" fmla="*/ 688306 h 2523383"/>
                <a:gd name="connsiteX1167" fmla="*/ 876649 w 1939743"/>
                <a:gd name="connsiteY1167" fmla="*/ 681500 h 2523383"/>
                <a:gd name="connsiteX1168" fmla="*/ 871735 w 1939743"/>
                <a:gd name="connsiteY1168" fmla="*/ 680905 h 2523383"/>
                <a:gd name="connsiteX1169" fmla="*/ 860063 w 1939743"/>
                <a:gd name="connsiteY1169" fmla="*/ 673942 h 2523383"/>
                <a:gd name="connsiteX1170" fmla="*/ 855064 w 1939743"/>
                <a:gd name="connsiteY1170" fmla="*/ 672276 h 2523383"/>
                <a:gd name="connsiteX1171" fmla="*/ 850072 w 1939743"/>
                <a:gd name="connsiteY1171" fmla="*/ 672769 h 2523383"/>
                <a:gd name="connsiteX1172" fmla="*/ 842992 w 1939743"/>
                <a:gd name="connsiteY1172" fmla="*/ 675577 h 2523383"/>
                <a:gd name="connsiteX1173" fmla="*/ 841662 w 1939743"/>
                <a:gd name="connsiteY1173" fmla="*/ 674826 h 2523383"/>
                <a:gd name="connsiteX1174" fmla="*/ 840457 w 1939743"/>
                <a:gd name="connsiteY1174" fmla="*/ 672737 h 2523383"/>
                <a:gd name="connsiteX1175" fmla="*/ 839370 w 1939743"/>
                <a:gd name="connsiteY1175" fmla="*/ 669311 h 2523383"/>
                <a:gd name="connsiteX1176" fmla="*/ 839104 w 1939743"/>
                <a:gd name="connsiteY1176" fmla="*/ 666791 h 2523383"/>
                <a:gd name="connsiteX1177" fmla="*/ 840262 w 1939743"/>
                <a:gd name="connsiteY1177" fmla="*/ 662348 h 2523383"/>
                <a:gd name="connsiteX1178" fmla="*/ 819498 w 1939743"/>
                <a:gd name="connsiteY1178" fmla="*/ 667941 h 2523383"/>
                <a:gd name="connsiteX1179" fmla="*/ 813584 w 1939743"/>
                <a:gd name="connsiteY1179" fmla="*/ 674380 h 2523383"/>
                <a:gd name="connsiteX1180" fmla="*/ 805291 w 1939743"/>
                <a:gd name="connsiteY1180" fmla="*/ 673363 h 2523383"/>
                <a:gd name="connsiteX1181" fmla="*/ 801152 w 1939743"/>
                <a:gd name="connsiteY1181" fmla="*/ 670641 h 2523383"/>
                <a:gd name="connsiteX1182" fmla="*/ 795645 w 1939743"/>
                <a:gd name="connsiteY1182" fmla="*/ 664460 h 2523383"/>
                <a:gd name="connsiteX1183" fmla="*/ 793102 w 1939743"/>
                <a:gd name="connsiteY1183" fmla="*/ 659054 h 2523383"/>
                <a:gd name="connsiteX1184" fmla="*/ 790771 w 1939743"/>
                <a:gd name="connsiteY1184" fmla="*/ 651739 h 2523383"/>
                <a:gd name="connsiteX1185" fmla="*/ 790552 w 1939743"/>
                <a:gd name="connsiteY1185" fmla="*/ 646185 h 2523383"/>
                <a:gd name="connsiteX1186" fmla="*/ 792437 w 1939743"/>
                <a:gd name="connsiteY1186" fmla="*/ 642421 h 2523383"/>
                <a:gd name="connsiteX1187" fmla="*/ 794401 w 1939743"/>
                <a:gd name="connsiteY1187" fmla="*/ 640176 h 2523383"/>
                <a:gd name="connsiteX1188" fmla="*/ 796443 w 1939743"/>
                <a:gd name="connsiteY1188" fmla="*/ 639456 h 2523383"/>
                <a:gd name="connsiteX1189" fmla="*/ 807709 w 1939743"/>
                <a:gd name="connsiteY1189" fmla="*/ 643845 h 2523383"/>
                <a:gd name="connsiteX1190" fmla="*/ 817582 w 1939743"/>
                <a:gd name="connsiteY1190" fmla="*/ 646075 h 2523383"/>
                <a:gd name="connsiteX1191" fmla="*/ 821838 w 1939743"/>
                <a:gd name="connsiteY1191" fmla="*/ 643837 h 2523383"/>
                <a:gd name="connsiteX1192" fmla="*/ 823770 w 1939743"/>
                <a:gd name="connsiteY1192" fmla="*/ 637845 h 2523383"/>
                <a:gd name="connsiteX1193" fmla="*/ 821462 w 1939743"/>
                <a:gd name="connsiteY1193" fmla="*/ 634614 h 2523383"/>
                <a:gd name="connsiteX1194" fmla="*/ 811957 w 1939743"/>
                <a:gd name="connsiteY1194" fmla="*/ 633291 h 2523383"/>
                <a:gd name="connsiteX1195" fmla="*/ 813983 w 1939743"/>
                <a:gd name="connsiteY1195" fmla="*/ 630115 h 2523383"/>
                <a:gd name="connsiteX1196" fmla="*/ 822018 w 1939743"/>
                <a:gd name="connsiteY1196" fmla="*/ 626837 h 2523383"/>
                <a:gd name="connsiteX1197" fmla="*/ 826211 w 1939743"/>
                <a:gd name="connsiteY1197" fmla="*/ 621940 h 2523383"/>
                <a:gd name="connsiteX1198" fmla="*/ 825405 w 1939743"/>
                <a:gd name="connsiteY1198" fmla="*/ 620219 h 2523383"/>
                <a:gd name="connsiteX1199" fmla="*/ 822988 w 1939743"/>
                <a:gd name="connsiteY1199" fmla="*/ 618247 h 2523383"/>
                <a:gd name="connsiteX1200" fmla="*/ 812223 w 1939743"/>
                <a:gd name="connsiteY1200" fmla="*/ 618826 h 2523383"/>
                <a:gd name="connsiteX1201" fmla="*/ 808350 w 1939743"/>
                <a:gd name="connsiteY1201" fmla="*/ 616878 h 2523383"/>
                <a:gd name="connsiteX1202" fmla="*/ 808139 w 1939743"/>
                <a:gd name="connsiteY1202" fmla="*/ 615258 h 2523383"/>
                <a:gd name="connsiteX1203" fmla="*/ 809007 w 1939743"/>
                <a:gd name="connsiteY1203" fmla="*/ 613185 h 2523383"/>
                <a:gd name="connsiteX1204" fmla="*/ 815141 w 1939743"/>
                <a:gd name="connsiteY1204" fmla="*/ 603109 h 2523383"/>
                <a:gd name="connsiteX1205" fmla="*/ 814890 w 1939743"/>
                <a:gd name="connsiteY1205" fmla="*/ 601270 h 2523383"/>
                <a:gd name="connsiteX1206" fmla="*/ 812254 w 1939743"/>
                <a:gd name="connsiteY1206" fmla="*/ 597945 h 2523383"/>
                <a:gd name="connsiteX1207" fmla="*/ 809938 w 1939743"/>
                <a:gd name="connsiteY1207" fmla="*/ 593611 h 2523383"/>
                <a:gd name="connsiteX1208" fmla="*/ 809078 w 1939743"/>
                <a:gd name="connsiteY1208" fmla="*/ 593118 h 2523383"/>
                <a:gd name="connsiteX1209" fmla="*/ 803742 w 1939743"/>
                <a:gd name="connsiteY1209" fmla="*/ 596991 h 2523383"/>
                <a:gd name="connsiteX1210" fmla="*/ 796247 w 1939743"/>
                <a:gd name="connsiteY1210" fmla="*/ 611824 h 2523383"/>
                <a:gd name="connsiteX1211" fmla="*/ 794456 w 1939743"/>
                <a:gd name="connsiteY1211" fmla="*/ 613960 h 2523383"/>
                <a:gd name="connsiteX1212" fmla="*/ 792742 w 1939743"/>
                <a:gd name="connsiteY1212" fmla="*/ 613835 h 2523383"/>
                <a:gd name="connsiteX1213" fmla="*/ 791107 w 1939743"/>
                <a:gd name="connsiteY1213" fmla="*/ 611464 h 2523383"/>
                <a:gd name="connsiteX1214" fmla="*/ 791123 w 1939743"/>
                <a:gd name="connsiteY1214" fmla="*/ 608366 h 2523383"/>
                <a:gd name="connsiteX1215" fmla="*/ 792789 w 1939743"/>
                <a:gd name="connsiteY1215" fmla="*/ 604533 h 2523383"/>
                <a:gd name="connsiteX1216" fmla="*/ 796263 w 1939743"/>
                <a:gd name="connsiteY1216" fmla="*/ 592977 h 2523383"/>
                <a:gd name="connsiteX1217" fmla="*/ 796012 w 1939743"/>
                <a:gd name="connsiteY1217" fmla="*/ 588831 h 2523383"/>
                <a:gd name="connsiteX1218" fmla="*/ 792617 w 1939743"/>
                <a:gd name="connsiteY1218" fmla="*/ 586061 h 2523383"/>
                <a:gd name="connsiteX1219" fmla="*/ 783667 w 1939743"/>
                <a:gd name="connsiteY1219" fmla="*/ 588135 h 2523383"/>
                <a:gd name="connsiteX1220" fmla="*/ 778684 w 1939743"/>
                <a:gd name="connsiteY1220" fmla="*/ 588213 h 2523383"/>
                <a:gd name="connsiteX1221" fmla="*/ 777909 w 1939743"/>
                <a:gd name="connsiteY1221" fmla="*/ 584927 h 2523383"/>
                <a:gd name="connsiteX1222" fmla="*/ 777706 w 1939743"/>
                <a:gd name="connsiteY1222" fmla="*/ 578754 h 2523383"/>
                <a:gd name="connsiteX1223" fmla="*/ 777909 w 1939743"/>
                <a:gd name="connsiteY1223" fmla="*/ 572926 h 2523383"/>
                <a:gd name="connsiteX1224" fmla="*/ 779145 w 1939743"/>
                <a:gd name="connsiteY1224" fmla="*/ 563757 h 2523383"/>
                <a:gd name="connsiteX1225" fmla="*/ 780874 w 1939743"/>
                <a:gd name="connsiteY1225" fmla="*/ 556708 h 2523383"/>
                <a:gd name="connsiteX1226" fmla="*/ 781930 w 1939743"/>
                <a:gd name="connsiteY1226" fmla="*/ 554181 h 2523383"/>
                <a:gd name="connsiteX1227" fmla="*/ 793798 w 1939743"/>
                <a:gd name="connsiteY1227" fmla="*/ 555675 h 2523383"/>
                <a:gd name="connsiteX1228" fmla="*/ 813185 w 1939743"/>
                <a:gd name="connsiteY1228" fmla="*/ 551271 h 2523383"/>
                <a:gd name="connsiteX1229" fmla="*/ 818857 w 1939743"/>
                <a:gd name="connsiteY1229" fmla="*/ 550801 h 2523383"/>
                <a:gd name="connsiteX1230" fmla="*/ 825022 w 1939743"/>
                <a:gd name="connsiteY1230" fmla="*/ 555135 h 2523383"/>
                <a:gd name="connsiteX1231" fmla="*/ 983579 w 1939743"/>
                <a:gd name="connsiteY1231" fmla="*/ 644792 h 2523383"/>
                <a:gd name="connsiteX1232" fmla="*/ 988766 w 1939743"/>
                <a:gd name="connsiteY1232" fmla="*/ 647679 h 2523383"/>
                <a:gd name="connsiteX1233" fmla="*/ 997708 w 1939743"/>
                <a:gd name="connsiteY1233" fmla="*/ 646411 h 2523383"/>
                <a:gd name="connsiteX1234" fmla="*/ 1000963 w 1939743"/>
                <a:gd name="connsiteY1234" fmla="*/ 648516 h 2523383"/>
                <a:gd name="connsiteX1235" fmla="*/ 1009342 w 1939743"/>
                <a:gd name="connsiteY1235" fmla="*/ 655901 h 2523383"/>
                <a:gd name="connsiteX1236" fmla="*/ 1011884 w 1939743"/>
                <a:gd name="connsiteY1236" fmla="*/ 660243 h 2523383"/>
                <a:gd name="connsiteX1237" fmla="*/ 1012495 w 1939743"/>
                <a:gd name="connsiteY1237" fmla="*/ 663513 h 2523383"/>
                <a:gd name="connsiteX1238" fmla="*/ 1012502 w 1939743"/>
                <a:gd name="connsiteY1238" fmla="*/ 665172 h 2523383"/>
                <a:gd name="connsiteX1239" fmla="*/ 1009725 w 1939743"/>
                <a:gd name="connsiteY1239" fmla="*/ 668716 h 2523383"/>
                <a:gd name="connsiteX1240" fmla="*/ 1004147 w 1939743"/>
                <a:gd name="connsiteY1240" fmla="*/ 674106 h 2523383"/>
                <a:gd name="connsiteX1241" fmla="*/ 1002801 w 1939743"/>
                <a:gd name="connsiteY1241" fmla="*/ 678167 h 2523383"/>
                <a:gd name="connsiteX1242" fmla="*/ 1007777 w 1939743"/>
                <a:gd name="connsiteY1242" fmla="*/ 683213 h 2523383"/>
                <a:gd name="connsiteX1243" fmla="*/ 1010304 w 1939743"/>
                <a:gd name="connsiteY1243" fmla="*/ 687680 h 2523383"/>
                <a:gd name="connsiteX1244" fmla="*/ 1011439 w 1939743"/>
                <a:gd name="connsiteY1244" fmla="*/ 690861 h 2523383"/>
                <a:gd name="connsiteX1245" fmla="*/ 1011478 w 1939743"/>
                <a:gd name="connsiteY1245" fmla="*/ 694131 h 2523383"/>
                <a:gd name="connsiteX1246" fmla="*/ 1008121 w 1939743"/>
                <a:gd name="connsiteY1246" fmla="*/ 702925 h 2523383"/>
                <a:gd name="connsiteX1247" fmla="*/ 1005665 w 1939743"/>
                <a:gd name="connsiteY1247" fmla="*/ 705499 h 2523383"/>
                <a:gd name="connsiteX1248" fmla="*/ 1001902 w 1939743"/>
                <a:gd name="connsiteY1248" fmla="*/ 705217 h 2523383"/>
                <a:gd name="connsiteX1249" fmla="*/ 1000118 w 1939743"/>
                <a:gd name="connsiteY1249" fmla="*/ 706015 h 2523383"/>
                <a:gd name="connsiteX1250" fmla="*/ 995307 w 1939743"/>
                <a:gd name="connsiteY1250" fmla="*/ 710091 h 2523383"/>
                <a:gd name="connsiteX1251" fmla="*/ 987820 w 1939743"/>
                <a:gd name="connsiteY1251" fmla="*/ 713971 h 2523383"/>
                <a:gd name="connsiteX1252" fmla="*/ 977602 w 1939743"/>
                <a:gd name="connsiteY1252" fmla="*/ 715567 h 2523383"/>
                <a:gd name="connsiteX1253" fmla="*/ 974833 w 1939743"/>
                <a:gd name="connsiteY1253" fmla="*/ 717954 h 2523383"/>
                <a:gd name="connsiteX1254" fmla="*/ 969763 w 1939743"/>
                <a:gd name="connsiteY1254" fmla="*/ 721850 h 2523383"/>
                <a:gd name="connsiteX1255" fmla="*/ 966344 w 1939743"/>
                <a:gd name="connsiteY1255" fmla="*/ 722460 h 2523383"/>
                <a:gd name="connsiteX1256" fmla="*/ 965225 w 1939743"/>
                <a:gd name="connsiteY1256" fmla="*/ 720230 h 2523383"/>
                <a:gd name="connsiteX1257" fmla="*/ 964717 w 1939743"/>
                <a:gd name="connsiteY1257" fmla="*/ 716936 h 2523383"/>
                <a:gd name="connsiteX1258" fmla="*/ 964983 w 1939743"/>
                <a:gd name="connsiteY1258" fmla="*/ 714652 h 2523383"/>
                <a:gd name="connsiteX1259" fmla="*/ 965703 w 1939743"/>
                <a:gd name="connsiteY1259" fmla="*/ 711812 h 2523383"/>
                <a:gd name="connsiteX1260" fmla="*/ 964076 w 1939743"/>
                <a:gd name="connsiteY1260" fmla="*/ 709144 h 2523383"/>
                <a:gd name="connsiteX1261" fmla="*/ 956753 w 1939743"/>
                <a:gd name="connsiteY1261" fmla="*/ 704012 h 2523383"/>
                <a:gd name="connsiteX1262" fmla="*/ 952489 w 1939743"/>
                <a:gd name="connsiteY1262" fmla="*/ 696830 h 2523383"/>
                <a:gd name="connsiteX1263" fmla="*/ 951879 w 1939743"/>
                <a:gd name="connsiteY1263" fmla="*/ 694554 h 2523383"/>
                <a:gd name="connsiteX1264" fmla="*/ 951668 w 1939743"/>
                <a:gd name="connsiteY1264" fmla="*/ 692535 h 2523383"/>
                <a:gd name="connsiteX1265" fmla="*/ 961142 w 1939743"/>
                <a:gd name="connsiteY1265" fmla="*/ 691197 h 2523383"/>
                <a:gd name="connsiteX1266" fmla="*/ 965218 w 1939743"/>
                <a:gd name="connsiteY1266" fmla="*/ 689734 h 2523383"/>
                <a:gd name="connsiteX1267" fmla="*/ 967025 w 1939743"/>
                <a:gd name="connsiteY1267" fmla="*/ 687383 h 2523383"/>
                <a:gd name="connsiteX1268" fmla="*/ 967330 w 1939743"/>
                <a:gd name="connsiteY1268" fmla="*/ 686006 h 2523383"/>
                <a:gd name="connsiteX1269" fmla="*/ 965515 w 1939743"/>
                <a:gd name="connsiteY1269" fmla="*/ 685411 h 2523383"/>
                <a:gd name="connsiteX1270" fmla="*/ 959021 w 1939743"/>
                <a:gd name="connsiteY1270" fmla="*/ 680498 h 2523383"/>
                <a:gd name="connsiteX1271" fmla="*/ 948131 w 1939743"/>
                <a:gd name="connsiteY1271" fmla="*/ 677556 h 2523383"/>
                <a:gd name="connsiteX1272" fmla="*/ 947615 w 1939743"/>
                <a:gd name="connsiteY1272" fmla="*/ 674130 h 2523383"/>
                <a:gd name="connsiteX1273" fmla="*/ 943077 w 1939743"/>
                <a:gd name="connsiteY1273" fmla="*/ 667253 h 2523383"/>
                <a:gd name="connsiteX1274" fmla="*/ 942639 w 1939743"/>
                <a:gd name="connsiteY1274" fmla="*/ 660681 h 2523383"/>
                <a:gd name="connsiteX1275" fmla="*/ 941653 w 1939743"/>
                <a:gd name="connsiteY1275" fmla="*/ 658858 h 2523383"/>
                <a:gd name="connsiteX1276" fmla="*/ 938563 w 1939743"/>
                <a:gd name="connsiteY1276" fmla="*/ 655987 h 2523383"/>
                <a:gd name="connsiteX1277" fmla="*/ 938110 w 1939743"/>
                <a:gd name="connsiteY1277" fmla="*/ 655041 h 2523383"/>
                <a:gd name="connsiteX1278" fmla="*/ 937194 w 1939743"/>
                <a:gd name="connsiteY1278" fmla="*/ 650769 h 2523383"/>
                <a:gd name="connsiteX1279" fmla="*/ 937053 w 1939743"/>
                <a:gd name="connsiteY1279" fmla="*/ 648430 h 2523383"/>
                <a:gd name="connsiteX1280" fmla="*/ 937225 w 1939743"/>
                <a:gd name="connsiteY1280" fmla="*/ 646302 h 2523383"/>
                <a:gd name="connsiteX1281" fmla="*/ 942827 w 1939743"/>
                <a:gd name="connsiteY1281" fmla="*/ 641788 h 2523383"/>
                <a:gd name="connsiteX1282" fmla="*/ 942045 w 1939743"/>
                <a:gd name="connsiteY1282" fmla="*/ 638651 h 2523383"/>
                <a:gd name="connsiteX1283" fmla="*/ 937789 w 1939743"/>
                <a:gd name="connsiteY1283" fmla="*/ 626868 h 2523383"/>
                <a:gd name="connsiteX1284" fmla="*/ 936670 w 1939743"/>
                <a:gd name="connsiteY1284" fmla="*/ 620265 h 2523383"/>
                <a:gd name="connsiteX1285" fmla="*/ 936850 w 1939743"/>
                <a:gd name="connsiteY1285" fmla="*/ 617754 h 2523383"/>
                <a:gd name="connsiteX1286" fmla="*/ 939494 w 1939743"/>
                <a:gd name="connsiteY1286" fmla="*/ 614249 h 2523383"/>
                <a:gd name="connsiteX1287" fmla="*/ 943210 w 1939743"/>
                <a:gd name="connsiteY1287" fmla="*/ 614171 h 2523383"/>
                <a:gd name="connsiteX1288" fmla="*/ 953021 w 1939743"/>
                <a:gd name="connsiteY1288" fmla="*/ 615235 h 2523383"/>
                <a:gd name="connsiteX1289" fmla="*/ 957715 w 1939743"/>
                <a:gd name="connsiteY1289" fmla="*/ 616698 h 2523383"/>
                <a:gd name="connsiteX1290" fmla="*/ 962393 w 1939743"/>
                <a:gd name="connsiteY1290" fmla="*/ 619538 h 2523383"/>
                <a:gd name="connsiteX1291" fmla="*/ 967518 w 1939743"/>
                <a:gd name="connsiteY1291" fmla="*/ 623747 h 2523383"/>
                <a:gd name="connsiteX1292" fmla="*/ 975177 w 1939743"/>
                <a:gd name="connsiteY1292" fmla="*/ 627463 h 2523383"/>
                <a:gd name="connsiteX1293" fmla="*/ 977626 w 1939743"/>
                <a:gd name="connsiteY1293" fmla="*/ 629912 h 2523383"/>
                <a:gd name="connsiteX1294" fmla="*/ 982234 w 1939743"/>
                <a:gd name="connsiteY1294" fmla="*/ 637688 h 2523383"/>
                <a:gd name="connsiteX1295" fmla="*/ 982726 w 1939743"/>
                <a:gd name="connsiteY1295" fmla="*/ 640145 h 2523383"/>
                <a:gd name="connsiteX1296" fmla="*/ 982421 w 1939743"/>
                <a:gd name="connsiteY1296" fmla="*/ 642586 h 2523383"/>
                <a:gd name="connsiteX1297" fmla="*/ 983579 w 1939743"/>
                <a:gd name="connsiteY1297" fmla="*/ 644792 h 2523383"/>
                <a:gd name="connsiteX1298" fmla="*/ 684716 w 1939743"/>
                <a:gd name="connsiteY1298" fmla="*/ 631570 h 2523383"/>
                <a:gd name="connsiteX1299" fmla="*/ 688558 w 1939743"/>
                <a:gd name="connsiteY1299" fmla="*/ 638056 h 2523383"/>
                <a:gd name="connsiteX1300" fmla="*/ 689872 w 1939743"/>
                <a:gd name="connsiteY1300" fmla="*/ 637931 h 2523383"/>
                <a:gd name="connsiteX1301" fmla="*/ 691554 w 1939743"/>
                <a:gd name="connsiteY1301" fmla="*/ 639120 h 2523383"/>
                <a:gd name="connsiteX1302" fmla="*/ 692368 w 1939743"/>
                <a:gd name="connsiteY1302" fmla="*/ 640810 h 2523383"/>
                <a:gd name="connsiteX1303" fmla="*/ 694675 w 1939743"/>
                <a:gd name="connsiteY1303" fmla="*/ 649017 h 2523383"/>
                <a:gd name="connsiteX1304" fmla="*/ 695114 w 1939743"/>
                <a:gd name="connsiteY1304" fmla="*/ 653069 h 2523383"/>
                <a:gd name="connsiteX1305" fmla="*/ 695254 w 1939743"/>
                <a:gd name="connsiteY1305" fmla="*/ 658272 h 2523383"/>
                <a:gd name="connsiteX1306" fmla="*/ 694902 w 1939743"/>
                <a:gd name="connsiteY1306" fmla="*/ 662614 h 2523383"/>
                <a:gd name="connsiteX1307" fmla="*/ 694057 w 1939743"/>
                <a:gd name="connsiteY1307" fmla="*/ 666095 h 2523383"/>
                <a:gd name="connsiteX1308" fmla="*/ 691992 w 1939743"/>
                <a:gd name="connsiteY1308" fmla="*/ 668294 h 2523383"/>
                <a:gd name="connsiteX1309" fmla="*/ 687071 w 1939743"/>
                <a:gd name="connsiteY1309" fmla="*/ 669663 h 2523383"/>
                <a:gd name="connsiteX1310" fmla="*/ 680202 w 1939743"/>
                <a:gd name="connsiteY1310" fmla="*/ 667597 h 2523383"/>
                <a:gd name="connsiteX1311" fmla="*/ 674241 w 1939743"/>
                <a:gd name="connsiteY1311" fmla="*/ 670265 h 2523383"/>
                <a:gd name="connsiteX1312" fmla="*/ 671495 w 1939743"/>
                <a:gd name="connsiteY1312" fmla="*/ 670609 h 2523383"/>
                <a:gd name="connsiteX1313" fmla="*/ 664102 w 1939743"/>
                <a:gd name="connsiteY1313" fmla="*/ 668904 h 2523383"/>
                <a:gd name="connsiteX1314" fmla="*/ 662240 w 1939743"/>
                <a:gd name="connsiteY1314" fmla="*/ 667652 h 2523383"/>
                <a:gd name="connsiteX1315" fmla="*/ 658140 w 1939743"/>
                <a:gd name="connsiteY1315" fmla="*/ 662731 h 2523383"/>
                <a:gd name="connsiteX1316" fmla="*/ 655011 w 1939743"/>
                <a:gd name="connsiteY1316" fmla="*/ 660697 h 2523383"/>
                <a:gd name="connsiteX1317" fmla="*/ 653696 w 1939743"/>
                <a:gd name="connsiteY1317" fmla="*/ 661784 h 2523383"/>
                <a:gd name="connsiteX1318" fmla="*/ 652124 w 1939743"/>
                <a:gd name="connsiteY1318" fmla="*/ 666111 h 2523383"/>
                <a:gd name="connsiteX1319" fmla="*/ 649174 w 1939743"/>
                <a:gd name="connsiteY1319" fmla="*/ 671439 h 2523383"/>
                <a:gd name="connsiteX1320" fmla="*/ 647367 w 1939743"/>
                <a:gd name="connsiteY1320" fmla="*/ 672808 h 2523383"/>
                <a:gd name="connsiteX1321" fmla="*/ 642047 w 1939743"/>
                <a:gd name="connsiteY1321" fmla="*/ 671916 h 2523383"/>
                <a:gd name="connsiteX1322" fmla="*/ 633895 w 1939743"/>
                <a:gd name="connsiteY1322" fmla="*/ 662903 h 2523383"/>
                <a:gd name="connsiteX1323" fmla="*/ 624531 w 1939743"/>
                <a:gd name="connsiteY1323" fmla="*/ 665571 h 2523383"/>
                <a:gd name="connsiteX1324" fmla="*/ 614822 w 1939743"/>
                <a:gd name="connsiteY1324" fmla="*/ 670836 h 2523383"/>
                <a:gd name="connsiteX1325" fmla="*/ 611035 w 1939743"/>
                <a:gd name="connsiteY1325" fmla="*/ 671822 h 2523383"/>
                <a:gd name="connsiteX1326" fmla="*/ 609924 w 1939743"/>
                <a:gd name="connsiteY1326" fmla="*/ 670296 h 2523383"/>
                <a:gd name="connsiteX1327" fmla="*/ 608399 w 1939743"/>
                <a:gd name="connsiteY1327" fmla="*/ 666338 h 2523383"/>
                <a:gd name="connsiteX1328" fmla="*/ 608633 w 1939743"/>
                <a:gd name="connsiteY1328" fmla="*/ 664343 h 2523383"/>
                <a:gd name="connsiteX1329" fmla="*/ 611528 w 1939743"/>
                <a:gd name="connsiteY1329" fmla="*/ 658280 h 2523383"/>
                <a:gd name="connsiteX1330" fmla="*/ 617990 w 1939743"/>
                <a:gd name="connsiteY1330" fmla="*/ 651880 h 2523383"/>
                <a:gd name="connsiteX1331" fmla="*/ 622716 w 1939743"/>
                <a:gd name="connsiteY1331" fmla="*/ 648258 h 2523383"/>
                <a:gd name="connsiteX1332" fmla="*/ 632088 w 1939743"/>
                <a:gd name="connsiteY1332" fmla="*/ 642969 h 2523383"/>
                <a:gd name="connsiteX1333" fmla="*/ 643182 w 1939743"/>
                <a:gd name="connsiteY1333" fmla="*/ 639988 h 2523383"/>
                <a:gd name="connsiteX1334" fmla="*/ 647328 w 1939743"/>
                <a:gd name="connsiteY1334" fmla="*/ 636820 h 2523383"/>
                <a:gd name="connsiteX1335" fmla="*/ 649949 w 1939743"/>
                <a:gd name="connsiteY1335" fmla="*/ 632282 h 2523383"/>
                <a:gd name="connsiteX1336" fmla="*/ 657170 w 1939743"/>
                <a:gd name="connsiteY1336" fmla="*/ 625093 h 2523383"/>
                <a:gd name="connsiteX1337" fmla="*/ 661426 w 1939743"/>
                <a:gd name="connsiteY1337" fmla="*/ 622096 h 2523383"/>
                <a:gd name="connsiteX1338" fmla="*/ 667129 w 1939743"/>
                <a:gd name="connsiteY1338" fmla="*/ 619530 h 2523383"/>
                <a:gd name="connsiteX1339" fmla="*/ 671745 w 1939743"/>
                <a:gd name="connsiteY1339" fmla="*/ 619663 h 2523383"/>
                <a:gd name="connsiteX1340" fmla="*/ 677613 w 1939743"/>
                <a:gd name="connsiteY1340" fmla="*/ 625531 h 2523383"/>
                <a:gd name="connsiteX1341" fmla="*/ 681994 w 1939743"/>
                <a:gd name="connsiteY1341" fmla="*/ 628441 h 2523383"/>
                <a:gd name="connsiteX1342" fmla="*/ 684716 w 1939743"/>
                <a:gd name="connsiteY1342" fmla="*/ 631570 h 2523383"/>
                <a:gd name="connsiteX1343" fmla="*/ 834300 w 1939743"/>
                <a:gd name="connsiteY1343" fmla="*/ 686585 h 2523383"/>
                <a:gd name="connsiteX1344" fmla="*/ 831781 w 1939743"/>
                <a:gd name="connsiteY1344" fmla="*/ 688725 h 2523383"/>
                <a:gd name="connsiteX1345" fmla="*/ 828840 w 1939743"/>
                <a:gd name="connsiteY1345" fmla="*/ 687469 h 2523383"/>
                <a:gd name="connsiteX1346" fmla="*/ 828425 w 1939743"/>
                <a:gd name="connsiteY1346" fmla="*/ 686131 h 2523383"/>
                <a:gd name="connsiteX1347" fmla="*/ 828370 w 1939743"/>
                <a:gd name="connsiteY1347" fmla="*/ 684511 h 2523383"/>
                <a:gd name="connsiteX1348" fmla="*/ 828668 w 1939743"/>
                <a:gd name="connsiteY1348" fmla="*/ 682610 h 2523383"/>
                <a:gd name="connsiteX1349" fmla="*/ 831953 w 1939743"/>
                <a:gd name="connsiteY1349" fmla="*/ 675914 h 2523383"/>
                <a:gd name="connsiteX1350" fmla="*/ 834965 w 1939743"/>
                <a:gd name="connsiteY1350" fmla="*/ 673613 h 2523383"/>
                <a:gd name="connsiteX1351" fmla="*/ 836757 w 1939743"/>
                <a:gd name="connsiteY1351" fmla="*/ 673175 h 2523383"/>
                <a:gd name="connsiteX1352" fmla="*/ 838212 w 1939743"/>
                <a:gd name="connsiteY1352" fmla="*/ 675460 h 2523383"/>
                <a:gd name="connsiteX1353" fmla="*/ 839026 w 1939743"/>
                <a:gd name="connsiteY1353" fmla="*/ 678894 h 2523383"/>
                <a:gd name="connsiteX1354" fmla="*/ 834300 w 1939743"/>
                <a:gd name="connsiteY1354" fmla="*/ 686585 h 2523383"/>
                <a:gd name="connsiteX1355" fmla="*/ 670618 w 1939743"/>
                <a:gd name="connsiteY1355" fmla="*/ 691190 h 2523383"/>
                <a:gd name="connsiteX1356" fmla="*/ 688213 w 1939743"/>
                <a:gd name="connsiteY1356" fmla="*/ 693740 h 2523383"/>
                <a:gd name="connsiteX1357" fmla="*/ 688972 w 1939743"/>
                <a:gd name="connsiteY1357" fmla="*/ 694217 h 2523383"/>
                <a:gd name="connsiteX1358" fmla="*/ 689043 w 1939743"/>
                <a:gd name="connsiteY1358" fmla="*/ 696126 h 2523383"/>
                <a:gd name="connsiteX1359" fmla="*/ 687721 w 1939743"/>
                <a:gd name="connsiteY1359" fmla="*/ 702213 h 2523383"/>
                <a:gd name="connsiteX1360" fmla="*/ 685694 w 1939743"/>
                <a:gd name="connsiteY1360" fmla="*/ 706625 h 2523383"/>
                <a:gd name="connsiteX1361" fmla="*/ 676306 w 1939743"/>
                <a:gd name="connsiteY1361" fmla="*/ 712141 h 2523383"/>
                <a:gd name="connsiteX1362" fmla="*/ 664195 w 1939743"/>
                <a:gd name="connsiteY1362" fmla="*/ 717124 h 2523383"/>
                <a:gd name="connsiteX1363" fmla="*/ 661684 w 1939743"/>
                <a:gd name="connsiteY1363" fmla="*/ 719534 h 2523383"/>
                <a:gd name="connsiteX1364" fmla="*/ 661880 w 1939743"/>
                <a:gd name="connsiteY1364" fmla="*/ 720966 h 2523383"/>
                <a:gd name="connsiteX1365" fmla="*/ 662865 w 1939743"/>
                <a:gd name="connsiteY1365" fmla="*/ 722757 h 2523383"/>
                <a:gd name="connsiteX1366" fmla="*/ 664892 w 1939743"/>
                <a:gd name="connsiteY1366" fmla="*/ 725010 h 2523383"/>
                <a:gd name="connsiteX1367" fmla="*/ 674272 w 1939743"/>
                <a:gd name="connsiteY1367" fmla="*/ 724502 h 2523383"/>
                <a:gd name="connsiteX1368" fmla="*/ 676533 w 1939743"/>
                <a:gd name="connsiteY1368" fmla="*/ 725472 h 2523383"/>
                <a:gd name="connsiteX1369" fmla="*/ 677331 w 1939743"/>
                <a:gd name="connsiteY1369" fmla="*/ 726935 h 2523383"/>
                <a:gd name="connsiteX1370" fmla="*/ 677816 w 1939743"/>
                <a:gd name="connsiteY1370" fmla="*/ 729055 h 2523383"/>
                <a:gd name="connsiteX1371" fmla="*/ 678113 w 1939743"/>
                <a:gd name="connsiteY1371" fmla="*/ 731825 h 2523383"/>
                <a:gd name="connsiteX1372" fmla="*/ 678121 w 1939743"/>
                <a:gd name="connsiteY1372" fmla="*/ 741158 h 2523383"/>
                <a:gd name="connsiteX1373" fmla="*/ 677628 w 1939743"/>
                <a:gd name="connsiteY1373" fmla="*/ 746540 h 2523383"/>
                <a:gd name="connsiteX1374" fmla="*/ 676330 w 1939743"/>
                <a:gd name="connsiteY1374" fmla="*/ 751383 h 2523383"/>
                <a:gd name="connsiteX1375" fmla="*/ 672535 w 1939743"/>
                <a:gd name="connsiteY1375" fmla="*/ 754818 h 2523383"/>
                <a:gd name="connsiteX1376" fmla="*/ 665698 w 1939743"/>
                <a:gd name="connsiteY1376" fmla="*/ 759340 h 2523383"/>
                <a:gd name="connsiteX1377" fmla="*/ 661066 w 1939743"/>
                <a:gd name="connsiteY1377" fmla="*/ 761350 h 2523383"/>
                <a:gd name="connsiteX1378" fmla="*/ 657412 w 1939743"/>
                <a:gd name="connsiteY1378" fmla="*/ 760623 h 2523383"/>
                <a:gd name="connsiteX1379" fmla="*/ 653775 w 1939743"/>
                <a:gd name="connsiteY1379" fmla="*/ 761092 h 2523383"/>
                <a:gd name="connsiteX1380" fmla="*/ 637838 w 1939743"/>
                <a:gd name="connsiteY1380" fmla="*/ 769565 h 2523383"/>
                <a:gd name="connsiteX1381" fmla="*/ 632910 w 1939743"/>
                <a:gd name="connsiteY1381" fmla="*/ 769612 h 2523383"/>
                <a:gd name="connsiteX1382" fmla="*/ 628607 w 1939743"/>
                <a:gd name="connsiteY1382" fmla="*/ 767570 h 2523383"/>
                <a:gd name="connsiteX1383" fmla="*/ 622653 w 1939743"/>
                <a:gd name="connsiteY1383" fmla="*/ 759559 h 2523383"/>
                <a:gd name="connsiteX1384" fmla="*/ 616465 w 1939743"/>
                <a:gd name="connsiteY1384" fmla="*/ 756398 h 2523383"/>
                <a:gd name="connsiteX1385" fmla="*/ 613820 w 1939743"/>
                <a:gd name="connsiteY1385" fmla="*/ 752776 h 2523383"/>
                <a:gd name="connsiteX1386" fmla="*/ 611223 w 1939743"/>
                <a:gd name="connsiteY1386" fmla="*/ 750789 h 2523383"/>
                <a:gd name="connsiteX1387" fmla="*/ 610503 w 1939743"/>
                <a:gd name="connsiteY1387" fmla="*/ 747878 h 2523383"/>
                <a:gd name="connsiteX1388" fmla="*/ 610253 w 1939743"/>
                <a:gd name="connsiteY1388" fmla="*/ 745703 h 2523383"/>
                <a:gd name="connsiteX1389" fmla="*/ 610691 w 1939743"/>
                <a:gd name="connsiteY1389" fmla="*/ 743708 h 2523383"/>
                <a:gd name="connsiteX1390" fmla="*/ 611818 w 1939743"/>
                <a:gd name="connsiteY1390" fmla="*/ 741893 h 2523383"/>
                <a:gd name="connsiteX1391" fmla="*/ 612185 w 1939743"/>
                <a:gd name="connsiteY1391" fmla="*/ 740344 h 2523383"/>
                <a:gd name="connsiteX1392" fmla="*/ 611153 w 1939743"/>
                <a:gd name="connsiteY1392" fmla="*/ 735846 h 2523383"/>
                <a:gd name="connsiteX1393" fmla="*/ 610675 w 1939743"/>
                <a:gd name="connsiteY1393" fmla="*/ 731535 h 2523383"/>
                <a:gd name="connsiteX1394" fmla="*/ 608884 w 1939743"/>
                <a:gd name="connsiteY1394" fmla="*/ 725315 h 2523383"/>
                <a:gd name="connsiteX1395" fmla="*/ 608618 w 1939743"/>
                <a:gd name="connsiteY1395" fmla="*/ 721724 h 2523383"/>
                <a:gd name="connsiteX1396" fmla="*/ 608626 w 1939743"/>
                <a:gd name="connsiteY1396" fmla="*/ 719370 h 2523383"/>
                <a:gd name="connsiteX1397" fmla="*/ 608923 w 1939743"/>
                <a:gd name="connsiteY1397" fmla="*/ 716827 h 2523383"/>
                <a:gd name="connsiteX1398" fmla="*/ 610112 w 1939743"/>
                <a:gd name="connsiteY1398" fmla="*/ 712282 h 2523383"/>
                <a:gd name="connsiteX1399" fmla="*/ 610730 w 1939743"/>
                <a:gd name="connsiteY1399" fmla="*/ 711358 h 2523383"/>
                <a:gd name="connsiteX1400" fmla="*/ 614360 w 1939743"/>
                <a:gd name="connsiteY1400" fmla="*/ 710647 h 2523383"/>
                <a:gd name="connsiteX1401" fmla="*/ 619125 w 1939743"/>
                <a:gd name="connsiteY1401" fmla="*/ 708284 h 2523383"/>
                <a:gd name="connsiteX1402" fmla="*/ 630101 w 1939743"/>
                <a:gd name="connsiteY1402" fmla="*/ 701423 h 2523383"/>
                <a:gd name="connsiteX1403" fmla="*/ 654213 w 1939743"/>
                <a:gd name="connsiteY1403" fmla="*/ 692793 h 2523383"/>
                <a:gd name="connsiteX1404" fmla="*/ 661535 w 1939743"/>
                <a:gd name="connsiteY1404" fmla="*/ 693599 h 2523383"/>
                <a:gd name="connsiteX1405" fmla="*/ 664743 w 1939743"/>
                <a:gd name="connsiteY1405" fmla="*/ 691902 h 2523383"/>
                <a:gd name="connsiteX1406" fmla="*/ 670618 w 1939743"/>
                <a:gd name="connsiteY1406" fmla="*/ 691190 h 2523383"/>
                <a:gd name="connsiteX1407" fmla="*/ 596531 w 1939743"/>
                <a:gd name="connsiteY1407" fmla="*/ 727780 h 2523383"/>
                <a:gd name="connsiteX1408" fmla="*/ 590522 w 1939743"/>
                <a:gd name="connsiteY1408" fmla="*/ 731293 h 2523383"/>
                <a:gd name="connsiteX1409" fmla="*/ 586540 w 1939743"/>
                <a:gd name="connsiteY1409" fmla="*/ 731206 h 2523383"/>
                <a:gd name="connsiteX1410" fmla="*/ 579491 w 1939743"/>
                <a:gd name="connsiteY1410" fmla="*/ 726254 h 2523383"/>
                <a:gd name="connsiteX1411" fmla="*/ 571323 w 1939743"/>
                <a:gd name="connsiteY1411" fmla="*/ 711030 h 2523383"/>
                <a:gd name="connsiteX1412" fmla="*/ 570252 w 1939743"/>
                <a:gd name="connsiteY1412" fmla="*/ 705553 h 2523383"/>
                <a:gd name="connsiteX1413" fmla="*/ 573303 w 1939743"/>
                <a:gd name="connsiteY1413" fmla="*/ 704568 h 2523383"/>
                <a:gd name="connsiteX1414" fmla="*/ 575525 w 1939743"/>
                <a:gd name="connsiteY1414" fmla="*/ 702878 h 2523383"/>
                <a:gd name="connsiteX1415" fmla="*/ 576909 w 1939743"/>
                <a:gd name="connsiteY1415" fmla="*/ 700484 h 2523383"/>
                <a:gd name="connsiteX1416" fmla="*/ 579530 w 1939743"/>
                <a:gd name="connsiteY1416" fmla="*/ 697863 h 2523383"/>
                <a:gd name="connsiteX1417" fmla="*/ 585601 w 1939743"/>
                <a:gd name="connsiteY1417" fmla="*/ 693920 h 2523383"/>
                <a:gd name="connsiteX1418" fmla="*/ 586337 w 1939743"/>
                <a:gd name="connsiteY1418" fmla="*/ 695446 h 2523383"/>
                <a:gd name="connsiteX1419" fmla="*/ 586204 w 1939743"/>
                <a:gd name="connsiteY1419" fmla="*/ 698677 h 2523383"/>
                <a:gd name="connsiteX1420" fmla="*/ 586704 w 1939743"/>
                <a:gd name="connsiteY1420" fmla="*/ 701681 h 2523383"/>
                <a:gd name="connsiteX1421" fmla="*/ 588879 w 1939743"/>
                <a:gd name="connsiteY1421" fmla="*/ 702322 h 2523383"/>
                <a:gd name="connsiteX1422" fmla="*/ 590937 w 1939743"/>
                <a:gd name="connsiteY1422" fmla="*/ 704466 h 2523383"/>
                <a:gd name="connsiteX1423" fmla="*/ 595099 w 1939743"/>
                <a:gd name="connsiteY1423" fmla="*/ 711022 h 2523383"/>
                <a:gd name="connsiteX1424" fmla="*/ 597947 w 1939743"/>
                <a:gd name="connsiteY1424" fmla="*/ 712282 h 2523383"/>
                <a:gd name="connsiteX1425" fmla="*/ 598972 w 1939743"/>
                <a:gd name="connsiteY1425" fmla="*/ 713713 h 2523383"/>
                <a:gd name="connsiteX1426" fmla="*/ 599511 w 1939743"/>
                <a:gd name="connsiteY1426" fmla="*/ 715904 h 2523383"/>
                <a:gd name="connsiteX1427" fmla="*/ 601240 w 1939743"/>
                <a:gd name="connsiteY1427" fmla="*/ 719714 h 2523383"/>
                <a:gd name="connsiteX1428" fmla="*/ 601209 w 1939743"/>
                <a:gd name="connsiteY1428" fmla="*/ 721685 h 2523383"/>
                <a:gd name="connsiteX1429" fmla="*/ 598870 w 1939743"/>
                <a:gd name="connsiteY1429" fmla="*/ 725597 h 2523383"/>
                <a:gd name="connsiteX1430" fmla="*/ 596531 w 1939743"/>
                <a:gd name="connsiteY1430" fmla="*/ 727780 h 2523383"/>
                <a:gd name="connsiteX1431" fmla="*/ 863059 w 1939743"/>
                <a:gd name="connsiteY1431" fmla="*/ 733773 h 2523383"/>
                <a:gd name="connsiteX1432" fmla="*/ 860039 w 1939743"/>
                <a:gd name="connsiteY1432" fmla="*/ 734727 h 2523383"/>
                <a:gd name="connsiteX1433" fmla="*/ 854579 w 1939743"/>
                <a:gd name="connsiteY1433" fmla="*/ 734226 h 2523383"/>
                <a:gd name="connsiteX1434" fmla="*/ 848038 w 1939743"/>
                <a:gd name="connsiteY1434" fmla="*/ 730518 h 2523383"/>
                <a:gd name="connsiteX1435" fmla="*/ 846270 w 1939743"/>
                <a:gd name="connsiteY1435" fmla="*/ 726168 h 2523383"/>
                <a:gd name="connsiteX1436" fmla="*/ 845902 w 1939743"/>
                <a:gd name="connsiteY1436" fmla="*/ 719260 h 2523383"/>
                <a:gd name="connsiteX1437" fmla="*/ 845981 w 1939743"/>
                <a:gd name="connsiteY1437" fmla="*/ 715419 h 2523383"/>
                <a:gd name="connsiteX1438" fmla="*/ 846505 w 1939743"/>
                <a:gd name="connsiteY1438" fmla="*/ 714668 h 2523383"/>
                <a:gd name="connsiteX1439" fmla="*/ 850557 w 1939743"/>
                <a:gd name="connsiteY1439" fmla="*/ 713752 h 2523383"/>
                <a:gd name="connsiteX1440" fmla="*/ 858138 w 1939743"/>
                <a:gd name="connsiteY1440" fmla="*/ 712681 h 2523383"/>
                <a:gd name="connsiteX1441" fmla="*/ 864248 w 1939743"/>
                <a:gd name="connsiteY1441" fmla="*/ 713463 h 2523383"/>
                <a:gd name="connsiteX1442" fmla="*/ 871219 w 1939743"/>
                <a:gd name="connsiteY1442" fmla="*/ 717429 h 2523383"/>
                <a:gd name="connsiteX1443" fmla="*/ 874043 w 1939743"/>
                <a:gd name="connsiteY1443" fmla="*/ 719972 h 2523383"/>
                <a:gd name="connsiteX1444" fmla="*/ 875483 w 1939743"/>
                <a:gd name="connsiteY1444" fmla="*/ 721756 h 2523383"/>
                <a:gd name="connsiteX1445" fmla="*/ 877275 w 1939743"/>
                <a:gd name="connsiteY1445" fmla="*/ 725370 h 2523383"/>
                <a:gd name="connsiteX1446" fmla="*/ 877861 w 1939743"/>
                <a:gd name="connsiteY1446" fmla="*/ 726966 h 2523383"/>
                <a:gd name="connsiteX1447" fmla="*/ 878245 w 1939743"/>
                <a:gd name="connsiteY1447" fmla="*/ 729798 h 2523383"/>
                <a:gd name="connsiteX1448" fmla="*/ 869561 w 1939743"/>
                <a:gd name="connsiteY1448" fmla="*/ 730424 h 2523383"/>
                <a:gd name="connsiteX1449" fmla="*/ 865461 w 1939743"/>
                <a:gd name="connsiteY1449" fmla="*/ 731535 h 2523383"/>
                <a:gd name="connsiteX1450" fmla="*/ 863059 w 1939743"/>
                <a:gd name="connsiteY1450" fmla="*/ 733773 h 2523383"/>
                <a:gd name="connsiteX1451" fmla="*/ 999390 w 1939743"/>
                <a:gd name="connsiteY1451" fmla="*/ 723907 h 2523383"/>
                <a:gd name="connsiteX1452" fmla="*/ 1004914 w 1939743"/>
                <a:gd name="connsiteY1452" fmla="*/ 727866 h 2523383"/>
                <a:gd name="connsiteX1453" fmla="*/ 1010914 w 1939743"/>
                <a:gd name="connsiteY1453" fmla="*/ 725769 h 2523383"/>
                <a:gd name="connsiteX1454" fmla="*/ 1017353 w 1939743"/>
                <a:gd name="connsiteY1454" fmla="*/ 725542 h 2523383"/>
                <a:gd name="connsiteX1455" fmla="*/ 1031670 w 1939743"/>
                <a:gd name="connsiteY1455" fmla="*/ 727232 h 2523383"/>
                <a:gd name="connsiteX1456" fmla="*/ 1041152 w 1939743"/>
                <a:gd name="connsiteY1456" fmla="*/ 726106 h 2523383"/>
                <a:gd name="connsiteX1457" fmla="*/ 1043601 w 1939743"/>
                <a:gd name="connsiteY1457" fmla="*/ 726771 h 2523383"/>
                <a:gd name="connsiteX1458" fmla="*/ 1047340 w 1939743"/>
                <a:gd name="connsiteY1458" fmla="*/ 729305 h 2523383"/>
                <a:gd name="connsiteX1459" fmla="*/ 1049320 w 1939743"/>
                <a:gd name="connsiteY1459" fmla="*/ 732364 h 2523383"/>
                <a:gd name="connsiteX1460" fmla="*/ 1051119 w 1939743"/>
                <a:gd name="connsiteY1460" fmla="*/ 737512 h 2523383"/>
                <a:gd name="connsiteX1461" fmla="*/ 1046495 w 1939743"/>
                <a:gd name="connsiteY1461" fmla="*/ 740642 h 2523383"/>
                <a:gd name="connsiteX1462" fmla="*/ 1042537 w 1939743"/>
                <a:gd name="connsiteY1462" fmla="*/ 756453 h 2523383"/>
                <a:gd name="connsiteX1463" fmla="*/ 1042005 w 1939743"/>
                <a:gd name="connsiteY1463" fmla="*/ 757235 h 2523383"/>
                <a:gd name="connsiteX1464" fmla="*/ 1037694 w 1939743"/>
                <a:gd name="connsiteY1464" fmla="*/ 757446 h 2523383"/>
                <a:gd name="connsiteX1465" fmla="*/ 1035582 w 1939743"/>
                <a:gd name="connsiteY1465" fmla="*/ 758698 h 2523383"/>
                <a:gd name="connsiteX1466" fmla="*/ 1023009 w 1939743"/>
                <a:gd name="connsiteY1466" fmla="*/ 756468 h 2523383"/>
                <a:gd name="connsiteX1467" fmla="*/ 988359 w 1939743"/>
                <a:gd name="connsiteY1467" fmla="*/ 755467 h 2523383"/>
                <a:gd name="connsiteX1468" fmla="*/ 986842 w 1939743"/>
                <a:gd name="connsiteY1468" fmla="*/ 753503 h 2523383"/>
                <a:gd name="connsiteX1469" fmla="*/ 982281 w 1939743"/>
                <a:gd name="connsiteY1469" fmla="*/ 744233 h 2523383"/>
                <a:gd name="connsiteX1470" fmla="*/ 981999 w 1939743"/>
                <a:gd name="connsiteY1470" fmla="*/ 740548 h 2523383"/>
                <a:gd name="connsiteX1471" fmla="*/ 982820 w 1939743"/>
                <a:gd name="connsiteY1471" fmla="*/ 736237 h 2523383"/>
                <a:gd name="connsiteX1472" fmla="*/ 983798 w 1939743"/>
                <a:gd name="connsiteY1472" fmla="*/ 733358 h 2523383"/>
                <a:gd name="connsiteX1473" fmla="*/ 984933 w 1939743"/>
                <a:gd name="connsiteY1473" fmla="*/ 731926 h 2523383"/>
                <a:gd name="connsiteX1474" fmla="*/ 995017 w 1939743"/>
                <a:gd name="connsiteY1474" fmla="*/ 724901 h 2523383"/>
                <a:gd name="connsiteX1475" fmla="*/ 999390 w 1939743"/>
                <a:gd name="connsiteY1475" fmla="*/ 723907 h 2523383"/>
                <a:gd name="connsiteX1476" fmla="*/ 800159 w 1939743"/>
                <a:gd name="connsiteY1476" fmla="*/ 789694 h 2523383"/>
                <a:gd name="connsiteX1477" fmla="*/ 796795 w 1939743"/>
                <a:gd name="connsiteY1477" fmla="*/ 791447 h 2523383"/>
                <a:gd name="connsiteX1478" fmla="*/ 790114 w 1939743"/>
                <a:gd name="connsiteY1478" fmla="*/ 787441 h 2523383"/>
                <a:gd name="connsiteX1479" fmla="*/ 785732 w 1939743"/>
                <a:gd name="connsiteY1479" fmla="*/ 785712 h 2523383"/>
                <a:gd name="connsiteX1480" fmla="*/ 782110 w 1939743"/>
                <a:gd name="connsiteY1480" fmla="*/ 778546 h 2523383"/>
                <a:gd name="connsiteX1481" fmla="*/ 778238 w 1939743"/>
                <a:gd name="connsiteY1481" fmla="*/ 768720 h 2523383"/>
                <a:gd name="connsiteX1482" fmla="*/ 775186 w 1939743"/>
                <a:gd name="connsiteY1482" fmla="*/ 757775 h 2523383"/>
                <a:gd name="connsiteX1483" fmla="*/ 774044 w 1939743"/>
                <a:gd name="connsiteY1483" fmla="*/ 751281 h 2523383"/>
                <a:gd name="connsiteX1484" fmla="*/ 771830 w 1939743"/>
                <a:gd name="connsiteY1484" fmla="*/ 747409 h 2523383"/>
                <a:gd name="connsiteX1485" fmla="*/ 771064 w 1939743"/>
                <a:gd name="connsiteY1485" fmla="*/ 740962 h 2523383"/>
                <a:gd name="connsiteX1486" fmla="*/ 767042 w 1939743"/>
                <a:gd name="connsiteY1486" fmla="*/ 730792 h 2523383"/>
                <a:gd name="connsiteX1487" fmla="*/ 767707 w 1939743"/>
                <a:gd name="connsiteY1487" fmla="*/ 729298 h 2523383"/>
                <a:gd name="connsiteX1488" fmla="*/ 771494 w 1939743"/>
                <a:gd name="connsiteY1488" fmla="*/ 727795 h 2523383"/>
                <a:gd name="connsiteX1489" fmla="*/ 777533 w 1939743"/>
                <a:gd name="connsiteY1489" fmla="*/ 729697 h 2523383"/>
                <a:gd name="connsiteX1490" fmla="*/ 780428 w 1939743"/>
                <a:gd name="connsiteY1490" fmla="*/ 733311 h 2523383"/>
                <a:gd name="connsiteX1491" fmla="*/ 784082 w 1939743"/>
                <a:gd name="connsiteY1491" fmla="*/ 739358 h 2523383"/>
                <a:gd name="connsiteX1492" fmla="*/ 788815 w 1939743"/>
                <a:gd name="connsiteY1492" fmla="*/ 748942 h 2523383"/>
                <a:gd name="connsiteX1493" fmla="*/ 790278 w 1939743"/>
                <a:gd name="connsiteY1493" fmla="*/ 753167 h 2523383"/>
                <a:gd name="connsiteX1494" fmla="*/ 790567 w 1939743"/>
                <a:gd name="connsiteY1494" fmla="*/ 758948 h 2523383"/>
                <a:gd name="connsiteX1495" fmla="*/ 791420 w 1939743"/>
                <a:gd name="connsiteY1495" fmla="*/ 762070 h 2523383"/>
                <a:gd name="connsiteX1496" fmla="*/ 795488 w 1939743"/>
                <a:gd name="connsiteY1496" fmla="*/ 762618 h 2523383"/>
                <a:gd name="connsiteX1497" fmla="*/ 800495 w 1939743"/>
                <a:gd name="connsiteY1497" fmla="*/ 770198 h 2523383"/>
                <a:gd name="connsiteX1498" fmla="*/ 801403 w 1939743"/>
                <a:gd name="connsiteY1498" fmla="*/ 773124 h 2523383"/>
                <a:gd name="connsiteX1499" fmla="*/ 802435 w 1939743"/>
                <a:gd name="connsiteY1499" fmla="*/ 779047 h 2523383"/>
                <a:gd name="connsiteX1500" fmla="*/ 802365 w 1939743"/>
                <a:gd name="connsiteY1500" fmla="*/ 781863 h 2523383"/>
                <a:gd name="connsiteX1501" fmla="*/ 801567 w 1939743"/>
                <a:gd name="connsiteY1501" fmla="*/ 787653 h 2523383"/>
                <a:gd name="connsiteX1502" fmla="*/ 800159 w 1939743"/>
                <a:gd name="connsiteY1502" fmla="*/ 789694 h 2523383"/>
                <a:gd name="connsiteX1503" fmla="*/ 1123462 w 1939743"/>
                <a:gd name="connsiteY1503" fmla="*/ 777224 h 2523383"/>
                <a:gd name="connsiteX1504" fmla="*/ 1117720 w 1939743"/>
                <a:gd name="connsiteY1504" fmla="*/ 782912 h 2523383"/>
                <a:gd name="connsiteX1505" fmla="*/ 1114786 w 1939743"/>
                <a:gd name="connsiteY1505" fmla="*/ 782708 h 2523383"/>
                <a:gd name="connsiteX1506" fmla="*/ 1097989 w 1939743"/>
                <a:gd name="connsiteY1506" fmla="*/ 771051 h 2523383"/>
                <a:gd name="connsiteX1507" fmla="*/ 1094610 w 1939743"/>
                <a:gd name="connsiteY1507" fmla="*/ 765254 h 2523383"/>
                <a:gd name="connsiteX1508" fmla="*/ 1093960 w 1939743"/>
                <a:gd name="connsiteY1508" fmla="*/ 761335 h 2523383"/>
                <a:gd name="connsiteX1509" fmla="*/ 1093780 w 1939743"/>
                <a:gd name="connsiteY1509" fmla="*/ 755756 h 2523383"/>
                <a:gd name="connsiteX1510" fmla="*/ 1093835 w 1939743"/>
                <a:gd name="connsiteY1510" fmla="*/ 748074 h 2523383"/>
                <a:gd name="connsiteX1511" fmla="*/ 1094563 w 1939743"/>
                <a:gd name="connsiteY1511" fmla="*/ 742879 h 2523383"/>
                <a:gd name="connsiteX1512" fmla="*/ 1095447 w 1939743"/>
                <a:gd name="connsiteY1512" fmla="*/ 741072 h 2523383"/>
                <a:gd name="connsiteX1513" fmla="*/ 1097426 w 1939743"/>
                <a:gd name="connsiteY1513" fmla="*/ 739218 h 2523383"/>
                <a:gd name="connsiteX1514" fmla="*/ 1101299 w 1939743"/>
                <a:gd name="connsiteY1514" fmla="*/ 738075 h 2523383"/>
                <a:gd name="connsiteX1515" fmla="*/ 1104983 w 1939743"/>
                <a:gd name="connsiteY1515" fmla="*/ 738725 h 2523383"/>
                <a:gd name="connsiteX1516" fmla="*/ 1110522 w 1939743"/>
                <a:gd name="connsiteY1516" fmla="*/ 740806 h 2523383"/>
                <a:gd name="connsiteX1517" fmla="*/ 1116030 w 1939743"/>
                <a:gd name="connsiteY1517" fmla="*/ 744248 h 2523383"/>
                <a:gd name="connsiteX1518" fmla="*/ 1123345 w 1939743"/>
                <a:gd name="connsiteY1518" fmla="*/ 754763 h 2523383"/>
                <a:gd name="connsiteX1519" fmla="*/ 1125966 w 1939743"/>
                <a:gd name="connsiteY1519" fmla="*/ 759746 h 2523383"/>
                <a:gd name="connsiteX1520" fmla="*/ 1126521 w 1939743"/>
                <a:gd name="connsiteY1520" fmla="*/ 766193 h 2523383"/>
                <a:gd name="connsiteX1521" fmla="*/ 1126514 w 1939743"/>
                <a:gd name="connsiteY1521" fmla="*/ 770120 h 2523383"/>
                <a:gd name="connsiteX1522" fmla="*/ 1126130 w 1939743"/>
                <a:gd name="connsiteY1522" fmla="*/ 772976 h 2523383"/>
                <a:gd name="connsiteX1523" fmla="*/ 1125371 w 1939743"/>
                <a:gd name="connsiteY1523" fmla="*/ 774760 h 2523383"/>
                <a:gd name="connsiteX1524" fmla="*/ 1123462 w 1939743"/>
                <a:gd name="connsiteY1524" fmla="*/ 777224 h 2523383"/>
                <a:gd name="connsiteX1525" fmla="*/ 558790 w 1939743"/>
                <a:gd name="connsiteY1525" fmla="*/ 767656 h 2523383"/>
                <a:gd name="connsiteX1526" fmla="*/ 560449 w 1939743"/>
                <a:gd name="connsiteY1526" fmla="*/ 771560 h 2523383"/>
                <a:gd name="connsiteX1527" fmla="*/ 560566 w 1939743"/>
                <a:gd name="connsiteY1527" fmla="*/ 773124 h 2523383"/>
                <a:gd name="connsiteX1528" fmla="*/ 559768 w 1939743"/>
                <a:gd name="connsiteY1528" fmla="*/ 774775 h 2523383"/>
                <a:gd name="connsiteX1529" fmla="*/ 557194 w 1939743"/>
                <a:gd name="connsiteY1529" fmla="*/ 777388 h 2523383"/>
                <a:gd name="connsiteX1530" fmla="*/ 544247 w 1939743"/>
                <a:gd name="connsiteY1530" fmla="*/ 786088 h 2523383"/>
                <a:gd name="connsiteX1531" fmla="*/ 541712 w 1939743"/>
                <a:gd name="connsiteY1531" fmla="*/ 790156 h 2523383"/>
                <a:gd name="connsiteX1532" fmla="*/ 542666 w 1939743"/>
                <a:gd name="connsiteY1532" fmla="*/ 793637 h 2523383"/>
                <a:gd name="connsiteX1533" fmla="*/ 547337 w 1939743"/>
                <a:gd name="connsiteY1533" fmla="*/ 800663 h 2523383"/>
                <a:gd name="connsiteX1534" fmla="*/ 552086 w 1939743"/>
                <a:gd name="connsiteY1534" fmla="*/ 806585 h 2523383"/>
                <a:gd name="connsiteX1535" fmla="*/ 553111 w 1939743"/>
                <a:gd name="connsiteY1535" fmla="*/ 809519 h 2523383"/>
                <a:gd name="connsiteX1536" fmla="*/ 550850 w 1939743"/>
                <a:gd name="connsiteY1536" fmla="*/ 812492 h 2523383"/>
                <a:gd name="connsiteX1537" fmla="*/ 546523 w 1939743"/>
                <a:gd name="connsiteY1537" fmla="*/ 811545 h 2523383"/>
                <a:gd name="connsiteX1538" fmla="*/ 544912 w 1939743"/>
                <a:gd name="connsiteY1538" fmla="*/ 811804 h 2523383"/>
                <a:gd name="connsiteX1539" fmla="*/ 543386 w 1939743"/>
                <a:gd name="connsiteY1539" fmla="*/ 813180 h 2523383"/>
                <a:gd name="connsiteX1540" fmla="*/ 543801 w 1939743"/>
                <a:gd name="connsiteY1540" fmla="*/ 815793 h 2523383"/>
                <a:gd name="connsiteX1541" fmla="*/ 548581 w 1939743"/>
                <a:gd name="connsiteY1541" fmla="*/ 824446 h 2523383"/>
                <a:gd name="connsiteX1542" fmla="*/ 550153 w 1939743"/>
                <a:gd name="connsiteY1542" fmla="*/ 829078 h 2523383"/>
                <a:gd name="connsiteX1543" fmla="*/ 550114 w 1939743"/>
                <a:gd name="connsiteY1543" fmla="*/ 831464 h 2523383"/>
                <a:gd name="connsiteX1544" fmla="*/ 549269 w 1939743"/>
                <a:gd name="connsiteY1544" fmla="*/ 833787 h 2523383"/>
                <a:gd name="connsiteX1545" fmla="*/ 547266 w 1939743"/>
                <a:gd name="connsiteY1545" fmla="*/ 836971 h 2523383"/>
                <a:gd name="connsiteX1546" fmla="*/ 544098 w 1939743"/>
                <a:gd name="connsiteY1546" fmla="*/ 841001 h 2523383"/>
                <a:gd name="connsiteX1547" fmla="*/ 538668 w 1939743"/>
                <a:gd name="connsiteY1547" fmla="*/ 844216 h 2523383"/>
                <a:gd name="connsiteX1548" fmla="*/ 526996 w 1939743"/>
                <a:gd name="connsiteY1548" fmla="*/ 848511 h 2523383"/>
                <a:gd name="connsiteX1549" fmla="*/ 526613 w 1939743"/>
                <a:gd name="connsiteY1549" fmla="*/ 851852 h 2523383"/>
                <a:gd name="connsiteX1550" fmla="*/ 526691 w 1939743"/>
                <a:gd name="connsiteY1550" fmla="*/ 854386 h 2523383"/>
                <a:gd name="connsiteX1551" fmla="*/ 526409 w 1939743"/>
                <a:gd name="connsiteY1551" fmla="*/ 860528 h 2523383"/>
                <a:gd name="connsiteX1552" fmla="*/ 526010 w 1939743"/>
                <a:gd name="connsiteY1552" fmla="*/ 863360 h 2523383"/>
                <a:gd name="connsiteX1553" fmla="*/ 524618 w 1939743"/>
                <a:gd name="connsiteY1553" fmla="*/ 868117 h 2523383"/>
                <a:gd name="connsiteX1554" fmla="*/ 523608 w 1939743"/>
                <a:gd name="connsiteY1554" fmla="*/ 870338 h 2523383"/>
                <a:gd name="connsiteX1555" fmla="*/ 521856 w 1939743"/>
                <a:gd name="connsiteY1555" fmla="*/ 871864 h 2523383"/>
                <a:gd name="connsiteX1556" fmla="*/ 519368 w 1939743"/>
                <a:gd name="connsiteY1556" fmla="*/ 872693 h 2523383"/>
                <a:gd name="connsiteX1557" fmla="*/ 516176 w 1939743"/>
                <a:gd name="connsiteY1557" fmla="*/ 872678 h 2523383"/>
                <a:gd name="connsiteX1558" fmla="*/ 510911 w 1939743"/>
                <a:gd name="connsiteY1558" fmla="*/ 868602 h 2523383"/>
                <a:gd name="connsiteX1559" fmla="*/ 508517 w 1939743"/>
                <a:gd name="connsiteY1559" fmla="*/ 865989 h 2523383"/>
                <a:gd name="connsiteX1560" fmla="*/ 505192 w 1939743"/>
                <a:gd name="connsiteY1560" fmla="*/ 860309 h 2523383"/>
                <a:gd name="connsiteX1561" fmla="*/ 504590 w 1939743"/>
                <a:gd name="connsiteY1561" fmla="*/ 856499 h 2523383"/>
                <a:gd name="connsiteX1562" fmla="*/ 504918 w 1939743"/>
                <a:gd name="connsiteY1562" fmla="*/ 851797 h 2523383"/>
                <a:gd name="connsiteX1563" fmla="*/ 505794 w 1939743"/>
                <a:gd name="connsiteY1563" fmla="*/ 844505 h 2523383"/>
                <a:gd name="connsiteX1564" fmla="*/ 507242 w 1939743"/>
                <a:gd name="connsiteY1564" fmla="*/ 837011 h 2523383"/>
                <a:gd name="connsiteX1565" fmla="*/ 509260 w 1939743"/>
                <a:gd name="connsiteY1565" fmla="*/ 829305 h 2523383"/>
                <a:gd name="connsiteX1566" fmla="*/ 509863 w 1939743"/>
                <a:gd name="connsiteY1566" fmla="*/ 824485 h 2523383"/>
                <a:gd name="connsiteX1567" fmla="*/ 509041 w 1939743"/>
                <a:gd name="connsiteY1567" fmla="*/ 822576 h 2523383"/>
                <a:gd name="connsiteX1568" fmla="*/ 507664 w 1939743"/>
                <a:gd name="connsiteY1568" fmla="*/ 822482 h 2523383"/>
                <a:gd name="connsiteX1569" fmla="*/ 503369 w 1939743"/>
                <a:gd name="connsiteY1569" fmla="*/ 825620 h 2523383"/>
                <a:gd name="connsiteX1570" fmla="*/ 500600 w 1939743"/>
                <a:gd name="connsiteY1570" fmla="*/ 826762 h 2523383"/>
                <a:gd name="connsiteX1571" fmla="*/ 498456 w 1939743"/>
                <a:gd name="connsiteY1571" fmla="*/ 829046 h 2523383"/>
                <a:gd name="connsiteX1572" fmla="*/ 496938 w 1939743"/>
                <a:gd name="connsiteY1572" fmla="*/ 832457 h 2523383"/>
                <a:gd name="connsiteX1573" fmla="*/ 496078 w 1939743"/>
                <a:gd name="connsiteY1573" fmla="*/ 836142 h 2523383"/>
                <a:gd name="connsiteX1574" fmla="*/ 495593 w 1939743"/>
                <a:gd name="connsiteY1574" fmla="*/ 843191 h 2523383"/>
                <a:gd name="connsiteX1575" fmla="*/ 494779 w 1939743"/>
                <a:gd name="connsiteY1575" fmla="*/ 847032 h 2523383"/>
                <a:gd name="connsiteX1576" fmla="*/ 492463 w 1939743"/>
                <a:gd name="connsiteY1576" fmla="*/ 849121 h 2523383"/>
                <a:gd name="connsiteX1577" fmla="*/ 488997 w 1939743"/>
                <a:gd name="connsiteY1577" fmla="*/ 849090 h 2523383"/>
                <a:gd name="connsiteX1578" fmla="*/ 487683 w 1939743"/>
                <a:gd name="connsiteY1578" fmla="*/ 850271 h 2523383"/>
                <a:gd name="connsiteX1579" fmla="*/ 487034 w 1939743"/>
                <a:gd name="connsiteY1579" fmla="*/ 852830 h 2523383"/>
                <a:gd name="connsiteX1580" fmla="*/ 487503 w 1939743"/>
                <a:gd name="connsiteY1580" fmla="*/ 854895 h 2523383"/>
                <a:gd name="connsiteX1581" fmla="*/ 490922 w 1939743"/>
                <a:gd name="connsiteY1581" fmla="*/ 859229 h 2523383"/>
                <a:gd name="connsiteX1582" fmla="*/ 491345 w 1939743"/>
                <a:gd name="connsiteY1582" fmla="*/ 864048 h 2523383"/>
                <a:gd name="connsiteX1583" fmla="*/ 490930 w 1939743"/>
                <a:gd name="connsiteY1583" fmla="*/ 866951 h 2523383"/>
                <a:gd name="connsiteX1584" fmla="*/ 487237 w 1939743"/>
                <a:gd name="connsiteY1584" fmla="*/ 872286 h 2523383"/>
                <a:gd name="connsiteX1585" fmla="*/ 486369 w 1939743"/>
                <a:gd name="connsiteY1585" fmla="*/ 874070 h 2523383"/>
                <a:gd name="connsiteX1586" fmla="*/ 484077 w 1939743"/>
                <a:gd name="connsiteY1586" fmla="*/ 882379 h 2523383"/>
                <a:gd name="connsiteX1587" fmla="*/ 483232 w 1939743"/>
                <a:gd name="connsiteY1587" fmla="*/ 884468 h 2523383"/>
                <a:gd name="connsiteX1588" fmla="*/ 481323 w 1939743"/>
                <a:gd name="connsiteY1588" fmla="*/ 886369 h 2523383"/>
                <a:gd name="connsiteX1589" fmla="*/ 479398 w 1939743"/>
                <a:gd name="connsiteY1589" fmla="*/ 886150 h 2523383"/>
                <a:gd name="connsiteX1590" fmla="*/ 477614 w 1939743"/>
                <a:gd name="connsiteY1590" fmla="*/ 883130 h 2523383"/>
                <a:gd name="connsiteX1591" fmla="*/ 475009 w 1939743"/>
                <a:gd name="connsiteY1591" fmla="*/ 877403 h 2523383"/>
                <a:gd name="connsiteX1592" fmla="*/ 473249 w 1939743"/>
                <a:gd name="connsiteY1592" fmla="*/ 872451 h 2523383"/>
                <a:gd name="connsiteX1593" fmla="*/ 472349 w 1939743"/>
                <a:gd name="connsiteY1593" fmla="*/ 868289 h 2523383"/>
                <a:gd name="connsiteX1594" fmla="*/ 471583 w 1939743"/>
                <a:gd name="connsiteY1594" fmla="*/ 866435 h 2523383"/>
                <a:gd name="connsiteX1595" fmla="*/ 470339 w 1939743"/>
                <a:gd name="connsiteY1595" fmla="*/ 867718 h 2523383"/>
                <a:gd name="connsiteX1596" fmla="*/ 468836 w 1939743"/>
                <a:gd name="connsiteY1596" fmla="*/ 872036 h 2523383"/>
                <a:gd name="connsiteX1597" fmla="*/ 468797 w 1939743"/>
                <a:gd name="connsiteY1597" fmla="*/ 875377 h 2523383"/>
                <a:gd name="connsiteX1598" fmla="*/ 469126 w 1939743"/>
                <a:gd name="connsiteY1598" fmla="*/ 880337 h 2523383"/>
                <a:gd name="connsiteX1599" fmla="*/ 469040 w 1939743"/>
                <a:gd name="connsiteY1599" fmla="*/ 883388 h 2523383"/>
                <a:gd name="connsiteX1600" fmla="*/ 466849 w 1939743"/>
                <a:gd name="connsiteY1600" fmla="*/ 886955 h 2523383"/>
                <a:gd name="connsiteX1601" fmla="*/ 467170 w 1939743"/>
                <a:gd name="connsiteY1601" fmla="*/ 888583 h 2523383"/>
                <a:gd name="connsiteX1602" fmla="*/ 471019 w 1939743"/>
                <a:gd name="connsiteY1602" fmla="*/ 892948 h 2523383"/>
                <a:gd name="connsiteX1603" fmla="*/ 471512 w 1939743"/>
                <a:gd name="connsiteY1603" fmla="*/ 894904 h 2523383"/>
                <a:gd name="connsiteX1604" fmla="*/ 471536 w 1939743"/>
                <a:gd name="connsiteY1604" fmla="*/ 897932 h 2523383"/>
                <a:gd name="connsiteX1605" fmla="*/ 471277 w 1939743"/>
                <a:gd name="connsiteY1605" fmla="*/ 899293 h 2523383"/>
                <a:gd name="connsiteX1606" fmla="*/ 469736 w 1939743"/>
                <a:gd name="connsiteY1606" fmla="*/ 899074 h 2523383"/>
                <a:gd name="connsiteX1607" fmla="*/ 468437 w 1939743"/>
                <a:gd name="connsiteY1607" fmla="*/ 902563 h 2523383"/>
                <a:gd name="connsiteX1608" fmla="*/ 466951 w 1939743"/>
                <a:gd name="connsiteY1608" fmla="*/ 905325 h 2523383"/>
                <a:gd name="connsiteX1609" fmla="*/ 463039 w 1939743"/>
                <a:gd name="connsiteY1609" fmla="*/ 910418 h 2523383"/>
                <a:gd name="connsiteX1610" fmla="*/ 457602 w 1939743"/>
                <a:gd name="connsiteY1610" fmla="*/ 911036 h 2523383"/>
                <a:gd name="connsiteX1611" fmla="*/ 453104 w 1939743"/>
                <a:gd name="connsiteY1611" fmla="*/ 913477 h 2523383"/>
                <a:gd name="connsiteX1612" fmla="*/ 452149 w 1939743"/>
                <a:gd name="connsiteY1612" fmla="*/ 913399 h 2523383"/>
                <a:gd name="connsiteX1613" fmla="*/ 451062 w 1939743"/>
                <a:gd name="connsiteY1613" fmla="*/ 909401 h 2523383"/>
                <a:gd name="connsiteX1614" fmla="*/ 449841 w 1939743"/>
                <a:gd name="connsiteY1614" fmla="*/ 901444 h 2523383"/>
                <a:gd name="connsiteX1615" fmla="*/ 448754 w 1939743"/>
                <a:gd name="connsiteY1615" fmla="*/ 896907 h 2523383"/>
                <a:gd name="connsiteX1616" fmla="*/ 447126 w 1939743"/>
                <a:gd name="connsiteY1616" fmla="*/ 894583 h 2523383"/>
                <a:gd name="connsiteX1617" fmla="*/ 445116 w 1939743"/>
                <a:gd name="connsiteY1617" fmla="*/ 885453 h 2523383"/>
                <a:gd name="connsiteX1618" fmla="*/ 444177 w 1939743"/>
                <a:gd name="connsiteY1618" fmla="*/ 882496 h 2523383"/>
                <a:gd name="connsiteX1619" fmla="*/ 443254 w 1939743"/>
                <a:gd name="connsiteY1619" fmla="*/ 881307 h 2523383"/>
                <a:gd name="connsiteX1620" fmla="*/ 442487 w 1939743"/>
                <a:gd name="connsiteY1620" fmla="*/ 880994 h 2523383"/>
                <a:gd name="connsiteX1621" fmla="*/ 441353 w 1939743"/>
                <a:gd name="connsiteY1621" fmla="*/ 882762 h 2523383"/>
                <a:gd name="connsiteX1622" fmla="*/ 438740 w 1939743"/>
                <a:gd name="connsiteY1622" fmla="*/ 895835 h 2523383"/>
                <a:gd name="connsiteX1623" fmla="*/ 434476 w 1939743"/>
                <a:gd name="connsiteY1623" fmla="*/ 899152 h 2523383"/>
                <a:gd name="connsiteX1624" fmla="*/ 432129 w 1939743"/>
                <a:gd name="connsiteY1624" fmla="*/ 899755 h 2523383"/>
                <a:gd name="connsiteX1625" fmla="*/ 429766 w 1939743"/>
                <a:gd name="connsiteY1625" fmla="*/ 899387 h 2523383"/>
                <a:gd name="connsiteX1626" fmla="*/ 423914 w 1939743"/>
                <a:gd name="connsiteY1626" fmla="*/ 895827 h 2523383"/>
                <a:gd name="connsiteX1627" fmla="*/ 419220 w 1939743"/>
                <a:gd name="connsiteY1627" fmla="*/ 894513 h 2523383"/>
                <a:gd name="connsiteX1628" fmla="*/ 415942 w 1939743"/>
                <a:gd name="connsiteY1628" fmla="*/ 896023 h 2523383"/>
                <a:gd name="connsiteX1629" fmla="*/ 410560 w 1939743"/>
                <a:gd name="connsiteY1629" fmla="*/ 901319 h 2523383"/>
                <a:gd name="connsiteX1630" fmla="*/ 408416 w 1939743"/>
                <a:gd name="connsiteY1630" fmla="*/ 902727 h 2523383"/>
                <a:gd name="connsiteX1631" fmla="*/ 405506 w 1939743"/>
                <a:gd name="connsiteY1631" fmla="*/ 902125 h 2523383"/>
                <a:gd name="connsiteX1632" fmla="*/ 404230 w 1939743"/>
                <a:gd name="connsiteY1632" fmla="*/ 900130 h 2523383"/>
                <a:gd name="connsiteX1633" fmla="*/ 403143 w 1939743"/>
                <a:gd name="connsiteY1633" fmla="*/ 896860 h 2523383"/>
                <a:gd name="connsiteX1634" fmla="*/ 403018 w 1939743"/>
                <a:gd name="connsiteY1634" fmla="*/ 894873 h 2523383"/>
                <a:gd name="connsiteX1635" fmla="*/ 403863 w 1939743"/>
                <a:gd name="connsiteY1635" fmla="*/ 894176 h 2523383"/>
                <a:gd name="connsiteX1636" fmla="*/ 405201 w 1939743"/>
                <a:gd name="connsiteY1636" fmla="*/ 890366 h 2523383"/>
                <a:gd name="connsiteX1637" fmla="*/ 405162 w 1939743"/>
                <a:gd name="connsiteY1637" fmla="*/ 888833 h 2523383"/>
                <a:gd name="connsiteX1638" fmla="*/ 403839 w 1939743"/>
                <a:gd name="connsiteY1638" fmla="*/ 886627 h 2523383"/>
                <a:gd name="connsiteX1639" fmla="*/ 403824 w 1939743"/>
                <a:gd name="connsiteY1639" fmla="*/ 884906 h 2523383"/>
                <a:gd name="connsiteX1640" fmla="*/ 404301 w 1939743"/>
                <a:gd name="connsiteY1640" fmla="*/ 883740 h 2523383"/>
                <a:gd name="connsiteX1641" fmla="*/ 404191 w 1939743"/>
                <a:gd name="connsiteY1641" fmla="*/ 882911 h 2523383"/>
                <a:gd name="connsiteX1642" fmla="*/ 403511 w 1939743"/>
                <a:gd name="connsiteY1642" fmla="*/ 882410 h 2523383"/>
                <a:gd name="connsiteX1643" fmla="*/ 402181 w 1939743"/>
                <a:gd name="connsiteY1643" fmla="*/ 882879 h 2523383"/>
                <a:gd name="connsiteX1644" fmla="*/ 397393 w 1939743"/>
                <a:gd name="connsiteY1644" fmla="*/ 885414 h 2523383"/>
                <a:gd name="connsiteX1645" fmla="*/ 397933 w 1939743"/>
                <a:gd name="connsiteY1645" fmla="*/ 882653 h 2523383"/>
                <a:gd name="connsiteX1646" fmla="*/ 400217 w 1939743"/>
                <a:gd name="connsiteY1646" fmla="*/ 876863 h 2523383"/>
                <a:gd name="connsiteX1647" fmla="*/ 405811 w 1939743"/>
                <a:gd name="connsiteY1647" fmla="*/ 865245 h 2523383"/>
                <a:gd name="connsiteX1648" fmla="*/ 407923 w 1939743"/>
                <a:gd name="connsiteY1648" fmla="*/ 861811 h 2523383"/>
                <a:gd name="connsiteX1649" fmla="*/ 409191 w 1939743"/>
                <a:gd name="connsiteY1649" fmla="*/ 860770 h 2523383"/>
                <a:gd name="connsiteX1650" fmla="*/ 425690 w 1939743"/>
                <a:gd name="connsiteY1650" fmla="*/ 857015 h 2523383"/>
                <a:gd name="connsiteX1651" fmla="*/ 426848 w 1939743"/>
                <a:gd name="connsiteY1651" fmla="*/ 855889 h 2523383"/>
                <a:gd name="connsiteX1652" fmla="*/ 434687 w 1939743"/>
                <a:gd name="connsiteY1652" fmla="*/ 839984 h 2523383"/>
                <a:gd name="connsiteX1653" fmla="*/ 436925 w 1939743"/>
                <a:gd name="connsiteY1653" fmla="*/ 836314 h 2523383"/>
                <a:gd name="connsiteX1654" fmla="*/ 439217 w 1939743"/>
                <a:gd name="connsiteY1654" fmla="*/ 833388 h 2523383"/>
                <a:gd name="connsiteX1655" fmla="*/ 450467 w 1939743"/>
                <a:gd name="connsiteY1655" fmla="*/ 823648 h 2523383"/>
                <a:gd name="connsiteX1656" fmla="*/ 451515 w 1939743"/>
                <a:gd name="connsiteY1656" fmla="*/ 821411 h 2523383"/>
                <a:gd name="connsiteX1657" fmla="*/ 453276 w 1939743"/>
                <a:gd name="connsiteY1657" fmla="*/ 814612 h 2523383"/>
                <a:gd name="connsiteX1658" fmla="*/ 454301 w 1939743"/>
                <a:gd name="connsiteY1658" fmla="*/ 812899 h 2523383"/>
                <a:gd name="connsiteX1659" fmla="*/ 456734 w 1939743"/>
                <a:gd name="connsiteY1659" fmla="*/ 810309 h 2523383"/>
                <a:gd name="connsiteX1660" fmla="*/ 464839 w 1939743"/>
                <a:gd name="connsiteY1660" fmla="*/ 796399 h 2523383"/>
                <a:gd name="connsiteX1661" fmla="*/ 472224 w 1939743"/>
                <a:gd name="connsiteY1661" fmla="*/ 786252 h 2523383"/>
                <a:gd name="connsiteX1662" fmla="*/ 475971 w 1939743"/>
                <a:gd name="connsiteY1662" fmla="*/ 779931 h 2523383"/>
                <a:gd name="connsiteX1663" fmla="*/ 481104 w 1939743"/>
                <a:gd name="connsiteY1663" fmla="*/ 773508 h 2523383"/>
                <a:gd name="connsiteX1664" fmla="*/ 487034 w 1939743"/>
                <a:gd name="connsiteY1664" fmla="*/ 770746 h 2523383"/>
                <a:gd name="connsiteX1665" fmla="*/ 504926 w 1939743"/>
                <a:gd name="connsiteY1665" fmla="*/ 765880 h 2523383"/>
                <a:gd name="connsiteX1666" fmla="*/ 517803 w 1939743"/>
                <a:gd name="connsiteY1666" fmla="*/ 772272 h 2523383"/>
                <a:gd name="connsiteX1667" fmla="*/ 520870 w 1939743"/>
                <a:gd name="connsiteY1667" fmla="*/ 772671 h 2523383"/>
                <a:gd name="connsiteX1668" fmla="*/ 522372 w 1939743"/>
                <a:gd name="connsiteY1668" fmla="*/ 770863 h 2523383"/>
                <a:gd name="connsiteX1669" fmla="*/ 523726 w 1939743"/>
                <a:gd name="connsiteY1669" fmla="*/ 767922 h 2523383"/>
                <a:gd name="connsiteX1670" fmla="*/ 525650 w 1939743"/>
                <a:gd name="connsiteY1670" fmla="*/ 769158 h 2523383"/>
                <a:gd name="connsiteX1671" fmla="*/ 530430 w 1939743"/>
                <a:gd name="connsiteY1671" fmla="*/ 770058 h 2523383"/>
                <a:gd name="connsiteX1672" fmla="*/ 531487 w 1939743"/>
                <a:gd name="connsiteY1672" fmla="*/ 769354 h 2523383"/>
                <a:gd name="connsiteX1673" fmla="*/ 533497 w 1939743"/>
                <a:gd name="connsiteY1673" fmla="*/ 766005 h 2523383"/>
                <a:gd name="connsiteX1674" fmla="*/ 532120 w 1939743"/>
                <a:gd name="connsiteY1674" fmla="*/ 764167 h 2523383"/>
                <a:gd name="connsiteX1675" fmla="*/ 526331 w 1939743"/>
                <a:gd name="connsiteY1675" fmla="*/ 760779 h 2523383"/>
                <a:gd name="connsiteX1676" fmla="*/ 525979 w 1939743"/>
                <a:gd name="connsiteY1676" fmla="*/ 759050 h 2523383"/>
                <a:gd name="connsiteX1677" fmla="*/ 526112 w 1939743"/>
                <a:gd name="connsiteY1677" fmla="*/ 757415 h 2523383"/>
                <a:gd name="connsiteX1678" fmla="*/ 528146 w 1939743"/>
                <a:gd name="connsiteY1678" fmla="*/ 753495 h 2523383"/>
                <a:gd name="connsiteX1679" fmla="*/ 530602 w 1939743"/>
                <a:gd name="connsiteY1679" fmla="*/ 750953 h 2523383"/>
                <a:gd name="connsiteX1680" fmla="*/ 537714 w 1939743"/>
                <a:gd name="connsiteY1680" fmla="*/ 749044 h 2523383"/>
                <a:gd name="connsiteX1681" fmla="*/ 540976 w 1939743"/>
                <a:gd name="connsiteY1681" fmla="*/ 749537 h 2523383"/>
                <a:gd name="connsiteX1682" fmla="*/ 544356 w 1939743"/>
                <a:gd name="connsiteY1682" fmla="*/ 752259 h 2523383"/>
                <a:gd name="connsiteX1683" fmla="*/ 548761 w 1939743"/>
                <a:gd name="connsiteY1683" fmla="*/ 757869 h 2523383"/>
                <a:gd name="connsiteX1684" fmla="*/ 558790 w 1939743"/>
                <a:gd name="connsiteY1684" fmla="*/ 767656 h 2523383"/>
                <a:gd name="connsiteX1685" fmla="*/ 1025505 w 1939743"/>
                <a:gd name="connsiteY1685" fmla="*/ 812116 h 2523383"/>
                <a:gd name="connsiteX1686" fmla="*/ 1029612 w 1939743"/>
                <a:gd name="connsiteY1686" fmla="*/ 812954 h 2523383"/>
                <a:gd name="connsiteX1687" fmla="*/ 1033125 w 1939743"/>
                <a:gd name="connsiteY1687" fmla="*/ 811663 h 2523383"/>
                <a:gd name="connsiteX1688" fmla="*/ 1036137 w 1939743"/>
                <a:gd name="connsiteY1688" fmla="*/ 811952 h 2523383"/>
                <a:gd name="connsiteX1689" fmla="*/ 1040581 w 1939743"/>
                <a:gd name="connsiteY1689" fmla="*/ 815856 h 2523383"/>
                <a:gd name="connsiteX1690" fmla="*/ 1044704 w 1939743"/>
                <a:gd name="connsiteY1690" fmla="*/ 821794 h 2523383"/>
                <a:gd name="connsiteX1691" fmla="*/ 1047864 w 1939743"/>
                <a:gd name="connsiteY1691" fmla="*/ 824477 h 2523383"/>
                <a:gd name="connsiteX1692" fmla="*/ 1048889 w 1939743"/>
                <a:gd name="connsiteY1692" fmla="*/ 825823 h 2523383"/>
                <a:gd name="connsiteX1693" fmla="*/ 1049288 w 1939743"/>
                <a:gd name="connsiteY1693" fmla="*/ 827317 h 2523383"/>
                <a:gd name="connsiteX1694" fmla="*/ 1049781 w 1939743"/>
                <a:gd name="connsiteY1694" fmla="*/ 831777 h 2523383"/>
                <a:gd name="connsiteX1695" fmla="*/ 1049766 w 1939743"/>
                <a:gd name="connsiteY1695" fmla="*/ 833842 h 2523383"/>
                <a:gd name="connsiteX1696" fmla="*/ 1049531 w 1939743"/>
                <a:gd name="connsiteY1696" fmla="*/ 835485 h 2523383"/>
                <a:gd name="connsiteX1697" fmla="*/ 1048146 w 1939743"/>
                <a:gd name="connsiteY1697" fmla="*/ 839538 h 2523383"/>
                <a:gd name="connsiteX1698" fmla="*/ 1046980 w 1939743"/>
                <a:gd name="connsiteY1698" fmla="*/ 844537 h 2523383"/>
                <a:gd name="connsiteX1699" fmla="*/ 1044579 w 1939743"/>
                <a:gd name="connsiteY1699" fmla="*/ 848926 h 2523383"/>
                <a:gd name="connsiteX1700" fmla="*/ 1043296 w 1939743"/>
                <a:gd name="connsiteY1700" fmla="*/ 852227 h 2523383"/>
                <a:gd name="connsiteX1701" fmla="*/ 1042193 w 1939743"/>
                <a:gd name="connsiteY1701" fmla="*/ 856389 h 2523383"/>
                <a:gd name="connsiteX1702" fmla="*/ 1044665 w 1939743"/>
                <a:gd name="connsiteY1702" fmla="*/ 853909 h 2523383"/>
                <a:gd name="connsiteX1703" fmla="*/ 1054029 w 1939743"/>
                <a:gd name="connsiteY1703" fmla="*/ 840109 h 2523383"/>
                <a:gd name="connsiteX1704" fmla="*/ 1060163 w 1939743"/>
                <a:gd name="connsiteY1704" fmla="*/ 841759 h 2523383"/>
                <a:gd name="connsiteX1705" fmla="*/ 1069363 w 1939743"/>
                <a:gd name="connsiteY1705" fmla="*/ 840523 h 2523383"/>
                <a:gd name="connsiteX1706" fmla="*/ 1080512 w 1939743"/>
                <a:gd name="connsiteY1706" fmla="*/ 834844 h 2523383"/>
                <a:gd name="connsiteX1707" fmla="*/ 1085800 w 1939743"/>
                <a:gd name="connsiteY1707" fmla="*/ 833959 h 2523383"/>
                <a:gd name="connsiteX1708" fmla="*/ 1091144 w 1939743"/>
                <a:gd name="connsiteY1708" fmla="*/ 834374 h 2523383"/>
                <a:gd name="connsiteX1709" fmla="*/ 1095110 w 1939743"/>
                <a:gd name="connsiteY1709" fmla="*/ 836166 h 2523383"/>
                <a:gd name="connsiteX1710" fmla="*/ 1103583 w 1939743"/>
                <a:gd name="connsiteY1710" fmla="*/ 843809 h 2523383"/>
                <a:gd name="connsiteX1711" fmla="*/ 1106517 w 1939743"/>
                <a:gd name="connsiteY1711" fmla="*/ 847439 h 2523383"/>
                <a:gd name="connsiteX1712" fmla="*/ 1107620 w 1939743"/>
                <a:gd name="connsiteY1712" fmla="*/ 849998 h 2523383"/>
                <a:gd name="connsiteX1713" fmla="*/ 1107886 w 1939743"/>
                <a:gd name="connsiteY1713" fmla="*/ 851883 h 2523383"/>
                <a:gd name="connsiteX1714" fmla="*/ 1106149 w 1939743"/>
                <a:gd name="connsiteY1714" fmla="*/ 854801 h 2523383"/>
                <a:gd name="connsiteX1715" fmla="*/ 1100829 w 1939743"/>
                <a:gd name="connsiteY1715" fmla="*/ 853025 h 2523383"/>
                <a:gd name="connsiteX1716" fmla="*/ 1092067 w 1939743"/>
                <a:gd name="connsiteY1716" fmla="*/ 851461 h 2523383"/>
                <a:gd name="connsiteX1717" fmla="*/ 1090463 w 1939743"/>
                <a:gd name="connsiteY1717" fmla="*/ 850490 h 2523383"/>
                <a:gd name="connsiteX1718" fmla="*/ 1089102 w 1939743"/>
                <a:gd name="connsiteY1718" fmla="*/ 850569 h 2523383"/>
                <a:gd name="connsiteX1719" fmla="*/ 1088108 w 1939743"/>
                <a:gd name="connsiteY1719" fmla="*/ 851625 h 2523383"/>
                <a:gd name="connsiteX1720" fmla="*/ 1088734 w 1939743"/>
                <a:gd name="connsiteY1720" fmla="*/ 855630 h 2523383"/>
                <a:gd name="connsiteX1721" fmla="*/ 1090518 w 1939743"/>
                <a:gd name="connsiteY1721" fmla="*/ 856507 h 2523383"/>
                <a:gd name="connsiteX1722" fmla="*/ 1101040 w 1939743"/>
                <a:gd name="connsiteY1722" fmla="*/ 857367 h 2523383"/>
                <a:gd name="connsiteX1723" fmla="*/ 1135518 w 1939743"/>
                <a:gd name="connsiteY1723" fmla="*/ 870010 h 2523383"/>
                <a:gd name="connsiteX1724" fmla="*/ 1136958 w 1939743"/>
                <a:gd name="connsiteY1724" fmla="*/ 874023 h 2523383"/>
                <a:gd name="connsiteX1725" fmla="*/ 1136574 w 1939743"/>
                <a:gd name="connsiteY1725" fmla="*/ 875799 h 2523383"/>
                <a:gd name="connsiteX1726" fmla="*/ 1135354 w 1939743"/>
                <a:gd name="connsiteY1726" fmla="*/ 877755 h 2523383"/>
                <a:gd name="connsiteX1727" fmla="*/ 1132843 w 1939743"/>
                <a:gd name="connsiteY1727" fmla="*/ 880384 h 2523383"/>
                <a:gd name="connsiteX1728" fmla="*/ 1112955 w 1939743"/>
                <a:gd name="connsiteY1728" fmla="*/ 883247 h 2523383"/>
                <a:gd name="connsiteX1729" fmla="*/ 1101643 w 1939743"/>
                <a:gd name="connsiteY1729" fmla="*/ 880712 h 2523383"/>
                <a:gd name="connsiteX1730" fmla="*/ 1092137 w 1939743"/>
                <a:gd name="connsiteY1730" fmla="*/ 876628 h 2523383"/>
                <a:gd name="connsiteX1731" fmla="*/ 1088906 w 1939743"/>
                <a:gd name="connsiteY1731" fmla="*/ 877544 h 2523383"/>
                <a:gd name="connsiteX1732" fmla="*/ 1091715 w 1939743"/>
                <a:gd name="connsiteY1732" fmla="*/ 883075 h 2523383"/>
                <a:gd name="connsiteX1733" fmla="*/ 1097418 w 1939743"/>
                <a:gd name="connsiteY1733" fmla="*/ 884757 h 2523383"/>
                <a:gd name="connsiteX1734" fmla="*/ 1102190 w 1939743"/>
                <a:gd name="connsiteY1734" fmla="*/ 888019 h 2523383"/>
                <a:gd name="connsiteX1735" fmla="*/ 1104170 w 1939743"/>
                <a:gd name="connsiteY1735" fmla="*/ 890742 h 2523383"/>
                <a:gd name="connsiteX1736" fmla="*/ 1114285 w 1939743"/>
                <a:gd name="connsiteY1736" fmla="*/ 892815 h 2523383"/>
                <a:gd name="connsiteX1737" fmla="*/ 1115936 w 1939743"/>
                <a:gd name="connsiteY1737" fmla="*/ 894928 h 2523383"/>
                <a:gd name="connsiteX1738" fmla="*/ 1119081 w 1939743"/>
                <a:gd name="connsiteY1738" fmla="*/ 900310 h 2523383"/>
                <a:gd name="connsiteX1739" fmla="*/ 1121718 w 1939743"/>
                <a:gd name="connsiteY1739" fmla="*/ 900725 h 2523383"/>
                <a:gd name="connsiteX1740" fmla="*/ 1124331 w 1939743"/>
                <a:gd name="connsiteY1740" fmla="*/ 904472 h 2523383"/>
                <a:gd name="connsiteX1741" fmla="*/ 1126482 w 1939743"/>
                <a:gd name="connsiteY1741" fmla="*/ 910887 h 2523383"/>
                <a:gd name="connsiteX1742" fmla="*/ 1127476 w 1939743"/>
                <a:gd name="connsiteY1742" fmla="*/ 911740 h 2523383"/>
                <a:gd name="connsiteX1743" fmla="*/ 1130527 w 1939743"/>
                <a:gd name="connsiteY1743" fmla="*/ 910590 h 2523383"/>
                <a:gd name="connsiteX1744" fmla="*/ 1135659 w 1939743"/>
                <a:gd name="connsiteY1744" fmla="*/ 916129 h 2523383"/>
                <a:gd name="connsiteX1745" fmla="*/ 1137255 w 1939743"/>
                <a:gd name="connsiteY1745" fmla="*/ 919086 h 2523383"/>
                <a:gd name="connsiteX1746" fmla="*/ 1137263 w 1939743"/>
                <a:gd name="connsiteY1746" fmla="*/ 921292 h 2523383"/>
                <a:gd name="connsiteX1747" fmla="*/ 1136121 w 1939743"/>
                <a:gd name="connsiteY1747" fmla="*/ 924743 h 2523383"/>
                <a:gd name="connsiteX1748" fmla="*/ 1133828 w 1939743"/>
                <a:gd name="connsiteY1748" fmla="*/ 929413 h 2523383"/>
                <a:gd name="connsiteX1749" fmla="*/ 1128023 w 1939743"/>
                <a:gd name="connsiteY1749" fmla="*/ 934897 h 2523383"/>
                <a:gd name="connsiteX1750" fmla="*/ 1127570 w 1939743"/>
                <a:gd name="connsiteY1750" fmla="*/ 936540 h 2523383"/>
                <a:gd name="connsiteX1751" fmla="*/ 1134353 w 1939743"/>
                <a:gd name="connsiteY1751" fmla="*/ 935899 h 2523383"/>
                <a:gd name="connsiteX1752" fmla="*/ 1135604 w 1939743"/>
                <a:gd name="connsiteY1752" fmla="*/ 936626 h 2523383"/>
                <a:gd name="connsiteX1753" fmla="*/ 1143592 w 1939743"/>
                <a:gd name="connsiteY1753" fmla="*/ 946288 h 2523383"/>
                <a:gd name="connsiteX1754" fmla="*/ 1144640 w 1939743"/>
                <a:gd name="connsiteY1754" fmla="*/ 946460 h 2523383"/>
                <a:gd name="connsiteX1755" fmla="*/ 1145298 w 1939743"/>
                <a:gd name="connsiteY1755" fmla="*/ 945459 h 2523383"/>
                <a:gd name="connsiteX1756" fmla="*/ 1146064 w 1939743"/>
                <a:gd name="connsiteY1756" fmla="*/ 942040 h 2523383"/>
                <a:gd name="connsiteX1757" fmla="*/ 1145720 w 1939743"/>
                <a:gd name="connsiteY1757" fmla="*/ 938872 h 2523383"/>
                <a:gd name="connsiteX1758" fmla="*/ 1144742 w 1939743"/>
                <a:gd name="connsiteY1758" fmla="*/ 934467 h 2523383"/>
                <a:gd name="connsiteX1759" fmla="*/ 1145000 w 1939743"/>
                <a:gd name="connsiteY1759" fmla="*/ 931260 h 2523383"/>
                <a:gd name="connsiteX1760" fmla="*/ 1146502 w 1939743"/>
                <a:gd name="connsiteY1760" fmla="*/ 929265 h 2523383"/>
                <a:gd name="connsiteX1761" fmla="*/ 1148012 w 1939743"/>
                <a:gd name="connsiteY1761" fmla="*/ 928279 h 2523383"/>
                <a:gd name="connsiteX1762" fmla="*/ 1149546 w 1939743"/>
                <a:gd name="connsiteY1762" fmla="*/ 928294 h 2523383"/>
                <a:gd name="connsiteX1763" fmla="*/ 1151212 w 1939743"/>
                <a:gd name="connsiteY1763" fmla="*/ 929476 h 2523383"/>
                <a:gd name="connsiteX1764" fmla="*/ 1159286 w 1939743"/>
                <a:gd name="connsiteY1764" fmla="*/ 941203 h 2523383"/>
                <a:gd name="connsiteX1765" fmla="*/ 1169644 w 1939743"/>
                <a:gd name="connsiteY1765" fmla="*/ 935609 h 2523383"/>
                <a:gd name="connsiteX1766" fmla="*/ 1171530 w 1939743"/>
                <a:gd name="connsiteY1766" fmla="*/ 938121 h 2523383"/>
                <a:gd name="connsiteX1767" fmla="*/ 1173094 w 1939743"/>
                <a:gd name="connsiteY1767" fmla="*/ 942815 h 2523383"/>
                <a:gd name="connsiteX1768" fmla="*/ 1173822 w 1939743"/>
                <a:gd name="connsiteY1768" fmla="*/ 943589 h 2523383"/>
                <a:gd name="connsiteX1769" fmla="*/ 1177655 w 1939743"/>
                <a:gd name="connsiteY1769" fmla="*/ 934232 h 2523383"/>
                <a:gd name="connsiteX1770" fmla="*/ 1180018 w 1939743"/>
                <a:gd name="connsiteY1770" fmla="*/ 931901 h 2523383"/>
                <a:gd name="connsiteX1771" fmla="*/ 1189735 w 1939743"/>
                <a:gd name="connsiteY1771" fmla="*/ 943018 h 2523383"/>
                <a:gd name="connsiteX1772" fmla="*/ 1195657 w 1939743"/>
                <a:gd name="connsiteY1772" fmla="*/ 945467 h 2523383"/>
                <a:gd name="connsiteX1773" fmla="*/ 1198035 w 1939743"/>
                <a:gd name="connsiteY1773" fmla="*/ 947837 h 2523383"/>
                <a:gd name="connsiteX1774" fmla="*/ 1202432 w 1939743"/>
                <a:gd name="connsiteY1774" fmla="*/ 950443 h 2523383"/>
                <a:gd name="connsiteX1775" fmla="*/ 1208683 w 1939743"/>
                <a:gd name="connsiteY1775" fmla="*/ 951428 h 2523383"/>
                <a:gd name="connsiteX1776" fmla="*/ 1209716 w 1939743"/>
                <a:gd name="connsiteY1776" fmla="*/ 947337 h 2523383"/>
                <a:gd name="connsiteX1777" fmla="*/ 1206117 w 1939743"/>
                <a:gd name="connsiteY1777" fmla="*/ 942064 h 2523383"/>
                <a:gd name="connsiteX1778" fmla="*/ 1208221 w 1939743"/>
                <a:gd name="connsiteY1778" fmla="*/ 939748 h 2523383"/>
                <a:gd name="connsiteX1779" fmla="*/ 1216819 w 1939743"/>
                <a:gd name="connsiteY1779" fmla="*/ 935257 h 2523383"/>
                <a:gd name="connsiteX1780" fmla="*/ 1221412 w 1939743"/>
                <a:gd name="connsiteY1780" fmla="*/ 935891 h 2523383"/>
                <a:gd name="connsiteX1781" fmla="*/ 1229877 w 1939743"/>
                <a:gd name="connsiteY1781" fmla="*/ 929507 h 2523383"/>
                <a:gd name="connsiteX1782" fmla="*/ 1235071 w 1939743"/>
                <a:gd name="connsiteY1782" fmla="*/ 928639 h 2523383"/>
                <a:gd name="connsiteX1783" fmla="*/ 1238263 w 1939743"/>
                <a:gd name="connsiteY1783" fmla="*/ 928748 h 2523383"/>
                <a:gd name="connsiteX1784" fmla="*/ 1248739 w 1939743"/>
                <a:gd name="connsiteY1784" fmla="*/ 919047 h 2523383"/>
                <a:gd name="connsiteX1785" fmla="*/ 1251227 w 1939743"/>
                <a:gd name="connsiteY1785" fmla="*/ 917498 h 2523383"/>
                <a:gd name="connsiteX1786" fmla="*/ 1253034 w 1939743"/>
                <a:gd name="connsiteY1786" fmla="*/ 914009 h 2523383"/>
                <a:gd name="connsiteX1787" fmla="*/ 1257149 w 1939743"/>
                <a:gd name="connsiteY1787" fmla="*/ 914557 h 2523383"/>
                <a:gd name="connsiteX1788" fmla="*/ 1268290 w 1939743"/>
                <a:gd name="connsiteY1788" fmla="*/ 920095 h 2523383"/>
                <a:gd name="connsiteX1789" fmla="*/ 1271443 w 1939743"/>
                <a:gd name="connsiteY1789" fmla="*/ 919595 h 2523383"/>
                <a:gd name="connsiteX1790" fmla="*/ 1283295 w 1939743"/>
                <a:gd name="connsiteY1790" fmla="*/ 914071 h 2523383"/>
                <a:gd name="connsiteX1791" fmla="*/ 1287684 w 1939743"/>
                <a:gd name="connsiteY1791" fmla="*/ 912718 h 2523383"/>
                <a:gd name="connsiteX1792" fmla="*/ 1292081 w 1939743"/>
                <a:gd name="connsiteY1792" fmla="*/ 912921 h 2523383"/>
                <a:gd name="connsiteX1793" fmla="*/ 1303198 w 1939743"/>
                <a:gd name="connsiteY1793" fmla="*/ 916160 h 2523383"/>
                <a:gd name="connsiteX1794" fmla="*/ 1311514 w 1939743"/>
                <a:gd name="connsiteY1794" fmla="*/ 919634 h 2523383"/>
                <a:gd name="connsiteX1795" fmla="*/ 1314096 w 1939743"/>
                <a:gd name="connsiteY1795" fmla="*/ 921457 h 2523383"/>
                <a:gd name="connsiteX1796" fmla="*/ 1313181 w 1939743"/>
                <a:gd name="connsiteY1796" fmla="*/ 926010 h 2523383"/>
                <a:gd name="connsiteX1797" fmla="*/ 1313603 w 1939743"/>
                <a:gd name="connsiteY1797" fmla="*/ 927356 h 2523383"/>
                <a:gd name="connsiteX1798" fmla="*/ 1314683 w 1939743"/>
                <a:gd name="connsiteY1798" fmla="*/ 928334 h 2523383"/>
                <a:gd name="connsiteX1799" fmla="*/ 1317397 w 1939743"/>
                <a:gd name="connsiteY1799" fmla="*/ 929664 h 2523383"/>
                <a:gd name="connsiteX1800" fmla="*/ 1327787 w 1939743"/>
                <a:gd name="connsiteY1800" fmla="*/ 929750 h 2523383"/>
                <a:gd name="connsiteX1801" fmla="*/ 1332301 w 1939743"/>
                <a:gd name="connsiteY1801" fmla="*/ 930900 h 2523383"/>
                <a:gd name="connsiteX1802" fmla="*/ 1335892 w 1939743"/>
                <a:gd name="connsiteY1802" fmla="*/ 935132 h 2523383"/>
                <a:gd name="connsiteX1803" fmla="*/ 1336753 w 1939743"/>
                <a:gd name="connsiteY1803" fmla="*/ 936814 h 2523383"/>
                <a:gd name="connsiteX1804" fmla="*/ 1336604 w 1939743"/>
                <a:gd name="connsiteY1804" fmla="*/ 938567 h 2523383"/>
                <a:gd name="connsiteX1805" fmla="*/ 1333068 w 1939743"/>
                <a:gd name="connsiteY1805" fmla="*/ 943112 h 2523383"/>
                <a:gd name="connsiteX1806" fmla="*/ 1333647 w 1939743"/>
                <a:gd name="connsiteY1806" fmla="*/ 944066 h 2523383"/>
                <a:gd name="connsiteX1807" fmla="*/ 1337175 w 1939743"/>
                <a:gd name="connsiteY1807" fmla="*/ 945123 h 2523383"/>
                <a:gd name="connsiteX1808" fmla="*/ 1345124 w 1939743"/>
                <a:gd name="connsiteY1808" fmla="*/ 945639 h 2523383"/>
                <a:gd name="connsiteX1809" fmla="*/ 1346829 w 1939743"/>
                <a:gd name="connsiteY1809" fmla="*/ 946687 h 2523383"/>
                <a:gd name="connsiteX1810" fmla="*/ 1348464 w 1939743"/>
                <a:gd name="connsiteY1810" fmla="*/ 952320 h 2523383"/>
                <a:gd name="connsiteX1811" fmla="*/ 1350178 w 1939743"/>
                <a:gd name="connsiteY1811" fmla="*/ 960081 h 2523383"/>
                <a:gd name="connsiteX1812" fmla="*/ 1350146 w 1939743"/>
                <a:gd name="connsiteY1812" fmla="*/ 963156 h 2523383"/>
                <a:gd name="connsiteX1813" fmla="*/ 1347392 w 1939743"/>
                <a:gd name="connsiteY1813" fmla="*/ 968358 h 2523383"/>
                <a:gd name="connsiteX1814" fmla="*/ 1339866 w 1939743"/>
                <a:gd name="connsiteY1814" fmla="*/ 975274 h 2523383"/>
                <a:gd name="connsiteX1815" fmla="*/ 1331519 w 1939743"/>
                <a:gd name="connsiteY1815" fmla="*/ 980993 h 2523383"/>
                <a:gd name="connsiteX1816" fmla="*/ 1330979 w 1939743"/>
                <a:gd name="connsiteY1816" fmla="*/ 982464 h 2523383"/>
                <a:gd name="connsiteX1817" fmla="*/ 1333647 w 1939743"/>
                <a:gd name="connsiteY1817" fmla="*/ 985187 h 2523383"/>
                <a:gd name="connsiteX1818" fmla="*/ 1336400 w 1939743"/>
                <a:gd name="connsiteY1818" fmla="*/ 986376 h 2523383"/>
                <a:gd name="connsiteX1819" fmla="*/ 1338568 w 1939743"/>
                <a:gd name="connsiteY1819" fmla="*/ 986141 h 2523383"/>
                <a:gd name="connsiteX1820" fmla="*/ 1345233 w 1939743"/>
                <a:gd name="connsiteY1820" fmla="*/ 983551 h 2523383"/>
                <a:gd name="connsiteX1821" fmla="*/ 1346743 w 1939743"/>
                <a:gd name="connsiteY1821" fmla="*/ 983598 h 2523383"/>
                <a:gd name="connsiteX1822" fmla="*/ 1349802 w 1939743"/>
                <a:gd name="connsiteY1822" fmla="*/ 986243 h 2523383"/>
                <a:gd name="connsiteX1823" fmla="*/ 1351218 w 1939743"/>
                <a:gd name="connsiteY1823" fmla="*/ 988856 h 2523383"/>
                <a:gd name="connsiteX1824" fmla="*/ 1352517 w 1939743"/>
                <a:gd name="connsiteY1824" fmla="*/ 992337 h 2523383"/>
                <a:gd name="connsiteX1825" fmla="*/ 1350178 w 1939743"/>
                <a:gd name="connsiteY1825" fmla="*/ 995490 h 2523383"/>
                <a:gd name="connsiteX1826" fmla="*/ 1340594 w 1939743"/>
                <a:gd name="connsiteY1826" fmla="*/ 999402 h 2523383"/>
                <a:gd name="connsiteX1827" fmla="*/ 1334930 w 1939743"/>
                <a:gd name="connsiteY1827" fmla="*/ 994262 h 2523383"/>
                <a:gd name="connsiteX1828" fmla="*/ 1333029 w 1939743"/>
                <a:gd name="connsiteY1828" fmla="*/ 993119 h 2523383"/>
                <a:gd name="connsiteX1829" fmla="*/ 1331738 w 1939743"/>
                <a:gd name="connsiteY1829" fmla="*/ 993565 h 2523383"/>
                <a:gd name="connsiteX1830" fmla="*/ 1332465 w 1939743"/>
                <a:gd name="connsiteY1830" fmla="*/ 995826 h 2523383"/>
                <a:gd name="connsiteX1831" fmla="*/ 1335204 w 1939743"/>
                <a:gd name="connsiteY1831" fmla="*/ 999895 h 2523383"/>
                <a:gd name="connsiteX1832" fmla="*/ 1336103 w 1939743"/>
                <a:gd name="connsiteY1832" fmla="*/ 1002578 h 2523383"/>
                <a:gd name="connsiteX1833" fmla="*/ 1335149 w 1939743"/>
                <a:gd name="connsiteY1833" fmla="*/ 1003877 h 2523383"/>
                <a:gd name="connsiteX1834" fmla="*/ 1334695 w 1939743"/>
                <a:gd name="connsiteY1834" fmla="*/ 1006443 h 2523383"/>
                <a:gd name="connsiteX1835" fmla="*/ 1334750 w 1939743"/>
                <a:gd name="connsiteY1835" fmla="*/ 1010261 h 2523383"/>
                <a:gd name="connsiteX1836" fmla="*/ 1334523 w 1939743"/>
                <a:gd name="connsiteY1836" fmla="*/ 1014133 h 2523383"/>
                <a:gd name="connsiteX1837" fmla="*/ 1333600 w 1939743"/>
                <a:gd name="connsiteY1837" fmla="*/ 1020142 h 2523383"/>
                <a:gd name="connsiteX1838" fmla="*/ 1333271 w 1939743"/>
                <a:gd name="connsiteY1838" fmla="*/ 1020384 h 2523383"/>
                <a:gd name="connsiteX1839" fmla="*/ 1312445 w 1939743"/>
                <a:gd name="connsiteY1839" fmla="*/ 1021612 h 2523383"/>
                <a:gd name="connsiteX1840" fmla="*/ 1309934 w 1939743"/>
                <a:gd name="connsiteY1840" fmla="*/ 1022692 h 2523383"/>
                <a:gd name="connsiteX1841" fmla="*/ 1304074 w 1939743"/>
                <a:gd name="connsiteY1841" fmla="*/ 1026901 h 2523383"/>
                <a:gd name="connsiteX1842" fmla="*/ 1299646 w 1939743"/>
                <a:gd name="connsiteY1842" fmla="*/ 1029013 h 2523383"/>
                <a:gd name="connsiteX1843" fmla="*/ 1296759 w 1939743"/>
                <a:gd name="connsiteY1843" fmla="*/ 1029334 h 2523383"/>
                <a:gd name="connsiteX1844" fmla="*/ 1293943 w 1939743"/>
                <a:gd name="connsiteY1844" fmla="*/ 1028567 h 2523383"/>
                <a:gd name="connsiteX1845" fmla="*/ 1286338 w 1939743"/>
                <a:gd name="connsiteY1845" fmla="*/ 1024202 h 2523383"/>
                <a:gd name="connsiteX1846" fmla="*/ 1281277 w 1939743"/>
                <a:gd name="connsiteY1846" fmla="*/ 1025023 h 2523383"/>
                <a:gd name="connsiteX1847" fmla="*/ 1279290 w 1939743"/>
                <a:gd name="connsiteY1847" fmla="*/ 1024609 h 2523383"/>
                <a:gd name="connsiteX1848" fmla="*/ 1275002 w 1939743"/>
                <a:gd name="connsiteY1848" fmla="*/ 1021698 h 2523383"/>
                <a:gd name="connsiteX1849" fmla="*/ 1273962 w 1939743"/>
                <a:gd name="connsiteY1849" fmla="*/ 1020228 h 2523383"/>
                <a:gd name="connsiteX1850" fmla="*/ 1272225 w 1939743"/>
                <a:gd name="connsiteY1850" fmla="*/ 1016402 h 2523383"/>
                <a:gd name="connsiteX1851" fmla="*/ 1270918 w 1939743"/>
                <a:gd name="connsiteY1851" fmla="*/ 1011145 h 2523383"/>
                <a:gd name="connsiteX1852" fmla="*/ 1271020 w 1939743"/>
                <a:gd name="connsiteY1852" fmla="*/ 1007898 h 2523383"/>
                <a:gd name="connsiteX1853" fmla="*/ 1271568 w 1939743"/>
                <a:gd name="connsiteY1853" fmla="*/ 1003204 h 2523383"/>
                <a:gd name="connsiteX1854" fmla="*/ 1271231 w 1939743"/>
                <a:gd name="connsiteY1854" fmla="*/ 1000841 h 2523383"/>
                <a:gd name="connsiteX1855" fmla="*/ 1270011 w 1939743"/>
                <a:gd name="connsiteY1855" fmla="*/ 1000833 h 2523383"/>
                <a:gd name="connsiteX1856" fmla="*/ 1268650 w 1939743"/>
                <a:gd name="connsiteY1856" fmla="*/ 999855 h 2523383"/>
                <a:gd name="connsiteX1857" fmla="*/ 1264550 w 1939743"/>
                <a:gd name="connsiteY1857" fmla="*/ 995114 h 2523383"/>
                <a:gd name="connsiteX1858" fmla="*/ 1262023 w 1939743"/>
                <a:gd name="connsiteY1858" fmla="*/ 993714 h 2523383"/>
                <a:gd name="connsiteX1859" fmla="*/ 1261554 w 1939743"/>
                <a:gd name="connsiteY1859" fmla="*/ 994489 h 2523383"/>
                <a:gd name="connsiteX1860" fmla="*/ 1262297 w 1939743"/>
                <a:gd name="connsiteY1860" fmla="*/ 998197 h 2523383"/>
                <a:gd name="connsiteX1861" fmla="*/ 1262790 w 1939743"/>
                <a:gd name="connsiteY1861" fmla="*/ 999378 h 2523383"/>
                <a:gd name="connsiteX1862" fmla="*/ 1265489 w 1939743"/>
                <a:gd name="connsiteY1862" fmla="*/ 1002077 h 2523383"/>
                <a:gd name="connsiteX1863" fmla="*/ 1265990 w 1939743"/>
                <a:gd name="connsiteY1863" fmla="*/ 1005199 h 2523383"/>
                <a:gd name="connsiteX1864" fmla="*/ 1264840 w 1939743"/>
                <a:gd name="connsiteY1864" fmla="*/ 1013061 h 2523383"/>
                <a:gd name="connsiteX1865" fmla="*/ 1264433 w 1939743"/>
                <a:gd name="connsiteY1865" fmla="*/ 1014321 h 2523383"/>
                <a:gd name="connsiteX1866" fmla="*/ 1261812 w 1939743"/>
                <a:gd name="connsiteY1866" fmla="*/ 1020056 h 2523383"/>
                <a:gd name="connsiteX1867" fmla="*/ 1259833 w 1939743"/>
                <a:gd name="connsiteY1867" fmla="*/ 1021683 h 2523383"/>
                <a:gd name="connsiteX1868" fmla="*/ 1254427 w 1939743"/>
                <a:gd name="connsiteY1868" fmla="*/ 1021808 h 2523383"/>
                <a:gd name="connsiteX1869" fmla="*/ 1246149 w 1939743"/>
                <a:gd name="connsiteY1869" fmla="*/ 1025860 h 2523383"/>
                <a:gd name="connsiteX1870" fmla="*/ 1242191 w 1939743"/>
                <a:gd name="connsiteY1870" fmla="*/ 1026447 h 2523383"/>
                <a:gd name="connsiteX1871" fmla="*/ 1236886 w 1939743"/>
                <a:gd name="connsiteY1871" fmla="*/ 1025501 h 2523383"/>
                <a:gd name="connsiteX1872" fmla="*/ 1233569 w 1939743"/>
                <a:gd name="connsiteY1872" fmla="*/ 1023654 h 2523383"/>
                <a:gd name="connsiteX1873" fmla="*/ 1231418 w 1939743"/>
                <a:gd name="connsiteY1873" fmla="*/ 1021534 h 2523383"/>
                <a:gd name="connsiteX1874" fmla="*/ 1229329 w 1939743"/>
                <a:gd name="connsiteY1874" fmla="*/ 1018522 h 2523383"/>
                <a:gd name="connsiteX1875" fmla="*/ 1228234 w 1939743"/>
                <a:gd name="connsiteY1875" fmla="*/ 1018295 h 2523383"/>
                <a:gd name="connsiteX1876" fmla="*/ 1227678 w 1939743"/>
                <a:gd name="connsiteY1876" fmla="*/ 1024828 h 2523383"/>
                <a:gd name="connsiteX1877" fmla="*/ 1226653 w 1939743"/>
                <a:gd name="connsiteY1877" fmla="*/ 1025673 h 2523383"/>
                <a:gd name="connsiteX1878" fmla="*/ 1224878 w 1939743"/>
                <a:gd name="connsiteY1878" fmla="*/ 1025571 h 2523383"/>
                <a:gd name="connsiteX1879" fmla="*/ 1222132 w 1939743"/>
                <a:gd name="connsiteY1879" fmla="*/ 1023545 h 2523383"/>
                <a:gd name="connsiteX1880" fmla="*/ 1219871 w 1939743"/>
                <a:gd name="connsiteY1880" fmla="*/ 1018819 h 2523383"/>
                <a:gd name="connsiteX1881" fmla="*/ 1219166 w 1939743"/>
                <a:gd name="connsiteY1881" fmla="*/ 1018835 h 2523383"/>
                <a:gd name="connsiteX1882" fmla="*/ 1218853 w 1939743"/>
                <a:gd name="connsiteY1882" fmla="*/ 1021589 h 2523383"/>
                <a:gd name="connsiteX1883" fmla="*/ 1218345 w 1939743"/>
                <a:gd name="connsiteY1883" fmla="*/ 1023396 h 2523383"/>
                <a:gd name="connsiteX1884" fmla="*/ 1217649 w 1939743"/>
                <a:gd name="connsiteY1884" fmla="*/ 1024249 h 2523383"/>
                <a:gd name="connsiteX1885" fmla="*/ 1211836 w 1939743"/>
                <a:gd name="connsiteY1885" fmla="*/ 1027190 h 2523383"/>
                <a:gd name="connsiteX1886" fmla="*/ 1208597 w 1939743"/>
                <a:gd name="connsiteY1886" fmla="*/ 1027206 h 2523383"/>
                <a:gd name="connsiteX1887" fmla="*/ 1205209 w 1939743"/>
                <a:gd name="connsiteY1887" fmla="*/ 1023834 h 2523383"/>
                <a:gd name="connsiteX1888" fmla="*/ 1202988 w 1939743"/>
                <a:gd name="connsiteY1888" fmla="*/ 1024171 h 2523383"/>
                <a:gd name="connsiteX1889" fmla="*/ 1200140 w 1939743"/>
                <a:gd name="connsiteY1889" fmla="*/ 1025993 h 2523383"/>
                <a:gd name="connsiteX1890" fmla="*/ 1193224 w 1939743"/>
                <a:gd name="connsiteY1890" fmla="*/ 1022543 h 2523383"/>
                <a:gd name="connsiteX1891" fmla="*/ 1191573 w 1939743"/>
                <a:gd name="connsiteY1891" fmla="*/ 1022403 h 2523383"/>
                <a:gd name="connsiteX1892" fmla="*/ 1192997 w 1939743"/>
                <a:gd name="connsiteY1892" fmla="*/ 1027988 h 2523383"/>
                <a:gd name="connsiteX1893" fmla="*/ 1190713 w 1939743"/>
                <a:gd name="connsiteY1893" fmla="*/ 1028849 h 2523383"/>
                <a:gd name="connsiteX1894" fmla="*/ 1185784 w 1939743"/>
                <a:gd name="connsiteY1894" fmla="*/ 1028708 h 2523383"/>
                <a:gd name="connsiteX1895" fmla="*/ 1177679 w 1939743"/>
                <a:gd name="connsiteY1895" fmla="*/ 1026909 h 2523383"/>
                <a:gd name="connsiteX1896" fmla="*/ 1172656 w 1939743"/>
                <a:gd name="connsiteY1896" fmla="*/ 1029522 h 2523383"/>
                <a:gd name="connsiteX1897" fmla="*/ 1163581 w 1939743"/>
                <a:gd name="connsiteY1897" fmla="*/ 1027957 h 2523383"/>
                <a:gd name="connsiteX1898" fmla="*/ 1154420 w 1939743"/>
                <a:gd name="connsiteY1898" fmla="*/ 1027566 h 2523383"/>
                <a:gd name="connsiteX1899" fmla="*/ 1152714 w 1939743"/>
                <a:gd name="connsiteY1899" fmla="*/ 1026291 h 2523383"/>
                <a:gd name="connsiteX1900" fmla="*/ 1151509 w 1939743"/>
                <a:gd name="connsiteY1900" fmla="*/ 1023678 h 2523383"/>
                <a:gd name="connsiteX1901" fmla="*/ 1151462 w 1939743"/>
                <a:gd name="connsiteY1901" fmla="*/ 1021354 h 2523383"/>
                <a:gd name="connsiteX1902" fmla="*/ 1151908 w 1939743"/>
                <a:gd name="connsiteY1902" fmla="*/ 1018123 h 2523383"/>
                <a:gd name="connsiteX1903" fmla="*/ 1153246 w 1939743"/>
                <a:gd name="connsiteY1903" fmla="*/ 1013304 h 2523383"/>
                <a:gd name="connsiteX1904" fmla="*/ 1155484 w 1939743"/>
                <a:gd name="connsiteY1904" fmla="*/ 1006881 h 2523383"/>
                <a:gd name="connsiteX1905" fmla="*/ 1156258 w 1939743"/>
                <a:gd name="connsiteY1905" fmla="*/ 1003478 h 2523383"/>
                <a:gd name="connsiteX1906" fmla="*/ 1154240 w 1939743"/>
                <a:gd name="connsiteY1906" fmla="*/ 1001897 h 2523383"/>
                <a:gd name="connsiteX1907" fmla="*/ 1152988 w 1939743"/>
                <a:gd name="connsiteY1907" fmla="*/ 999785 h 2523383"/>
                <a:gd name="connsiteX1908" fmla="*/ 1151963 w 1939743"/>
                <a:gd name="connsiteY1908" fmla="*/ 999542 h 2523383"/>
                <a:gd name="connsiteX1909" fmla="*/ 1148732 w 1939743"/>
                <a:gd name="connsiteY1909" fmla="*/ 1002038 h 2523383"/>
                <a:gd name="connsiteX1910" fmla="*/ 1146628 w 1939743"/>
                <a:gd name="connsiteY1910" fmla="*/ 1009283 h 2523383"/>
                <a:gd name="connsiteX1911" fmla="*/ 1145016 w 1939743"/>
                <a:gd name="connsiteY1911" fmla="*/ 1011379 h 2523383"/>
                <a:gd name="connsiteX1912" fmla="*/ 1144304 w 1939743"/>
                <a:gd name="connsiteY1912" fmla="*/ 1009619 h 2523383"/>
                <a:gd name="connsiteX1913" fmla="*/ 1143772 w 1939743"/>
                <a:gd name="connsiteY1913" fmla="*/ 1005222 h 2523383"/>
                <a:gd name="connsiteX1914" fmla="*/ 1143060 w 1939743"/>
                <a:gd name="connsiteY1914" fmla="*/ 1003079 h 2523383"/>
                <a:gd name="connsiteX1915" fmla="*/ 1142176 w 1939743"/>
                <a:gd name="connsiteY1915" fmla="*/ 1003196 h 2523383"/>
                <a:gd name="connsiteX1916" fmla="*/ 1141315 w 1939743"/>
                <a:gd name="connsiteY1916" fmla="*/ 1004370 h 2523383"/>
                <a:gd name="connsiteX1917" fmla="*/ 1140478 w 1939743"/>
                <a:gd name="connsiteY1917" fmla="*/ 1006607 h 2523383"/>
                <a:gd name="connsiteX1918" fmla="*/ 1139219 w 1939743"/>
                <a:gd name="connsiteY1918" fmla="*/ 1007413 h 2523383"/>
                <a:gd name="connsiteX1919" fmla="*/ 1137537 w 1939743"/>
                <a:gd name="connsiteY1919" fmla="*/ 1006803 h 2523383"/>
                <a:gd name="connsiteX1920" fmla="*/ 1136942 w 1939743"/>
                <a:gd name="connsiteY1920" fmla="*/ 1007898 h 2523383"/>
                <a:gd name="connsiteX1921" fmla="*/ 1137435 w 1939743"/>
                <a:gd name="connsiteY1921" fmla="*/ 1010691 h 2523383"/>
                <a:gd name="connsiteX1922" fmla="*/ 1137607 w 1939743"/>
                <a:gd name="connsiteY1922" fmla="*/ 1013296 h 2523383"/>
                <a:gd name="connsiteX1923" fmla="*/ 1137458 w 1939743"/>
                <a:gd name="connsiteY1923" fmla="*/ 1015729 h 2523383"/>
                <a:gd name="connsiteX1924" fmla="*/ 1136003 w 1939743"/>
                <a:gd name="connsiteY1924" fmla="*/ 1018076 h 2523383"/>
                <a:gd name="connsiteX1925" fmla="*/ 1131873 w 1939743"/>
                <a:gd name="connsiteY1925" fmla="*/ 1021487 h 2523383"/>
                <a:gd name="connsiteX1926" fmla="*/ 1129486 w 1939743"/>
                <a:gd name="connsiteY1926" fmla="*/ 1022575 h 2523383"/>
                <a:gd name="connsiteX1927" fmla="*/ 1123212 w 1939743"/>
                <a:gd name="connsiteY1927" fmla="*/ 1023083 h 2523383"/>
                <a:gd name="connsiteX1928" fmla="*/ 1119465 w 1939743"/>
                <a:gd name="connsiteY1928" fmla="*/ 1022074 h 2523383"/>
                <a:gd name="connsiteX1929" fmla="*/ 1111860 w 1939743"/>
                <a:gd name="connsiteY1929" fmla="*/ 1017982 h 2523383"/>
                <a:gd name="connsiteX1930" fmla="*/ 1107651 w 1939743"/>
                <a:gd name="connsiteY1930" fmla="*/ 1017795 h 2523383"/>
                <a:gd name="connsiteX1931" fmla="*/ 1102582 w 1939743"/>
                <a:gd name="connsiteY1931" fmla="*/ 1010902 h 2523383"/>
                <a:gd name="connsiteX1932" fmla="*/ 1098568 w 1939743"/>
                <a:gd name="connsiteY1932" fmla="*/ 1009306 h 2523383"/>
                <a:gd name="connsiteX1933" fmla="*/ 1098772 w 1939743"/>
                <a:gd name="connsiteY1933" fmla="*/ 1006795 h 2523383"/>
                <a:gd name="connsiteX1934" fmla="*/ 1100524 w 1939743"/>
                <a:gd name="connsiteY1934" fmla="*/ 1002124 h 2523383"/>
                <a:gd name="connsiteX1935" fmla="*/ 1100469 w 1939743"/>
                <a:gd name="connsiteY1935" fmla="*/ 1000724 h 2523383"/>
                <a:gd name="connsiteX1936" fmla="*/ 1094985 w 1939743"/>
                <a:gd name="connsiteY1936" fmla="*/ 1007538 h 2523383"/>
                <a:gd name="connsiteX1937" fmla="*/ 1094242 w 1939743"/>
                <a:gd name="connsiteY1937" fmla="*/ 1009705 h 2523383"/>
                <a:gd name="connsiteX1938" fmla="*/ 1094883 w 1939743"/>
                <a:gd name="connsiteY1938" fmla="*/ 1014728 h 2523383"/>
                <a:gd name="connsiteX1939" fmla="*/ 1094156 w 1939743"/>
                <a:gd name="connsiteY1939" fmla="*/ 1015088 h 2523383"/>
                <a:gd name="connsiteX1940" fmla="*/ 1090385 w 1939743"/>
                <a:gd name="connsiteY1940" fmla="*/ 1013288 h 2523383"/>
                <a:gd name="connsiteX1941" fmla="*/ 1086677 w 1939743"/>
                <a:gd name="connsiteY1941" fmla="*/ 1014657 h 2523383"/>
                <a:gd name="connsiteX1942" fmla="*/ 1085785 w 1939743"/>
                <a:gd name="connsiteY1942" fmla="*/ 1014251 h 2523383"/>
                <a:gd name="connsiteX1943" fmla="*/ 1083226 w 1939743"/>
                <a:gd name="connsiteY1943" fmla="*/ 1010628 h 2523383"/>
                <a:gd name="connsiteX1944" fmla="*/ 1078720 w 1939743"/>
                <a:gd name="connsiteY1944" fmla="*/ 1006936 h 2523383"/>
                <a:gd name="connsiteX1945" fmla="*/ 1076733 w 1939743"/>
                <a:gd name="connsiteY1945" fmla="*/ 1002781 h 2523383"/>
                <a:gd name="connsiteX1946" fmla="*/ 1073635 w 1939743"/>
                <a:gd name="connsiteY1946" fmla="*/ 989732 h 2523383"/>
                <a:gd name="connsiteX1947" fmla="*/ 1072062 w 1939743"/>
                <a:gd name="connsiteY1947" fmla="*/ 981024 h 2523383"/>
                <a:gd name="connsiteX1948" fmla="*/ 1072258 w 1939743"/>
                <a:gd name="connsiteY1948" fmla="*/ 979241 h 2523383"/>
                <a:gd name="connsiteX1949" fmla="*/ 1074558 w 1939743"/>
                <a:gd name="connsiteY1949" fmla="*/ 976768 h 2523383"/>
                <a:gd name="connsiteX1950" fmla="*/ 1074214 w 1939743"/>
                <a:gd name="connsiteY1950" fmla="*/ 974836 h 2523383"/>
                <a:gd name="connsiteX1951" fmla="*/ 1071350 w 1939743"/>
                <a:gd name="connsiteY1951" fmla="*/ 969899 h 2523383"/>
                <a:gd name="connsiteX1952" fmla="*/ 1068260 w 1939743"/>
                <a:gd name="connsiteY1952" fmla="*/ 965730 h 2523383"/>
                <a:gd name="connsiteX1953" fmla="*/ 1067345 w 1939743"/>
                <a:gd name="connsiteY1953" fmla="*/ 962835 h 2523383"/>
                <a:gd name="connsiteX1954" fmla="*/ 1066922 w 1939743"/>
                <a:gd name="connsiteY1954" fmla="*/ 959901 h 2523383"/>
                <a:gd name="connsiteX1955" fmla="*/ 1066516 w 1939743"/>
                <a:gd name="connsiteY1955" fmla="*/ 955645 h 2523383"/>
                <a:gd name="connsiteX1956" fmla="*/ 1066500 w 1939743"/>
                <a:gd name="connsiteY1956" fmla="*/ 952492 h 2523383"/>
                <a:gd name="connsiteX1957" fmla="*/ 1066868 w 1939743"/>
                <a:gd name="connsiteY1957" fmla="*/ 950450 h 2523383"/>
                <a:gd name="connsiteX1958" fmla="*/ 1068636 w 1939743"/>
                <a:gd name="connsiteY1958" fmla="*/ 944059 h 2523383"/>
                <a:gd name="connsiteX1959" fmla="*/ 1073471 w 1939743"/>
                <a:gd name="connsiteY1959" fmla="*/ 932527 h 2523383"/>
                <a:gd name="connsiteX1960" fmla="*/ 1074120 w 1939743"/>
                <a:gd name="connsiteY1960" fmla="*/ 930422 h 2523383"/>
                <a:gd name="connsiteX1961" fmla="*/ 1074378 w 1939743"/>
                <a:gd name="connsiteY1961" fmla="*/ 928341 h 2523383"/>
                <a:gd name="connsiteX1962" fmla="*/ 1073713 w 1939743"/>
                <a:gd name="connsiteY1962" fmla="*/ 922177 h 2523383"/>
                <a:gd name="connsiteX1963" fmla="*/ 1072774 w 1939743"/>
                <a:gd name="connsiteY1963" fmla="*/ 915973 h 2523383"/>
                <a:gd name="connsiteX1964" fmla="*/ 1071828 w 1939743"/>
                <a:gd name="connsiteY1964" fmla="*/ 911521 h 2523383"/>
                <a:gd name="connsiteX1965" fmla="*/ 1069160 w 1939743"/>
                <a:gd name="connsiteY1965" fmla="*/ 905348 h 2523383"/>
                <a:gd name="connsiteX1966" fmla="*/ 1065491 w 1939743"/>
                <a:gd name="connsiteY1966" fmla="*/ 898902 h 2523383"/>
                <a:gd name="connsiteX1967" fmla="*/ 1060327 w 1939743"/>
                <a:gd name="connsiteY1967" fmla="*/ 887253 h 2523383"/>
                <a:gd name="connsiteX1968" fmla="*/ 1056502 w 1939743"/>
                <a:gd name="connsiteY1968" fmla="*/ 878123 h 2523383"/>
                <a:gd name="connsiteX1969" fmla="*/ 1051925 w 1939743"/>
                <a:gd name="connsiteY1969" fmla="*/ 865159 h 2523383"/>
                <a:gd name="connsiteX1970" fmla="*/ 1049719 w 1939743"/>
                <a:gd name="connsiteY1970" fmla="*/ 864033 h 2523383"/>
                <a:gd name="connsiteX1971" fmla="*/ 1047160 w 1939743"/>
                <a:gd name="connsiteY1971" fmla="*/ 864627 h 2523383"/>
                <a:gd name="connsiteX1972" fmla="*/ 1041645 w 1939743"/>
                <a:gd name="connsiteY1972" fmla="*/ 869110 h 2523383"/>
                <a:gd name="connsiteX1973" fmla="*/ 1039791 w 1939743"/>
                <a:gd name="connsiteY1973" fmla="*/ 871230 h 2523383"/>
                <a:gd name="connsiteX1974" fmla="*/ 1039337 w 1939743"/>
                <a:gd name="connsiteY1974" fmla="*/ 872654 h 2523383"/>
                <a:gd name="connsiteX1975" fmla="*/ 1035230 w 1939743"/>
                <a:gd name="connsiteY1975" fmla="*/ 872975 h 2523383"/>
                <a:gd name="connsiteX1976" fmla="*/ 1023588 w 1939743"/>
                <a:gd name="connsiteY1976" fmla="*/ 871809 h 2523383"/>
                <a:gd name="connsiteX1977" fmla="*/ 1019137 w 1939743"/>
                <a:gd name="connsiteY1977" fmla="*/ 870432 h 2523383"/>
                <a:gd name="connsiteX1978" fmla="*/ 1015812 w 1939743"/>
                <a:gd name="connsiteY1978" fmla="*/ 870792 h 2523383"/>
                <a:gd name="connsiteX1979" fmla="*/ 1010109 w 1939743"/>
                <a:gd name="connsiteY1979" fmla="*/ 874078 h 2523383"/>
                <a:gd name="connsiteX1980" fmla="*/ 1004022 w 1939743"/>
                <a:gd name="connsiteY1980" fmla="*/ 873460 h 2523383"/>
                <a:gd name="connsiteX1981" fmla="*/ 1000212 w 1939743"/>
                <a:gd name="connsiteY1981" fmla="*/ 864307 h 2523383"/>
                <a:gd name="connsiteX1982" fmla="*/ 991559 w 1939743"/>
                <a:gd name="connsiteY1982" fmla="*/ 859354 h 2523383"/>
                <a:gd name="connsiteX1983" fmla="*/ 988977 w 1939743"/>
                <a:gd name="connsiteY1983" fmla="*/ 856569 h 2523383"/>
                <a:gd name="connsiteX1984" fmla="*/ 987209 w 1939743"/>
                <a:gd name="connsiteY1984" fmla="*/ 852751 h 2523383"/>
                <a:gd name="connsiteX1985" fmla="*/ 987796 w 1939743"/>
                <a:gd name="connsiteY1985" fmla="*/ 850248 h 2523383"/>
                <a:gd name="connsiteX1986" fmla="*/ 992717 w 1939743"/>
                <a:gd name="connsiteY1986" fmla="*/ 848003 h 2523383"/>
                <a:gd name="connsiteX1987" fmla="*/ 994767 w 1939743"/>
                <a:gd name="connsiteY1987" fmla="*/ 845523 h 2523383"/>
                <a:gd name="connsiteX1988" fmla="*/ 995745 w 1939743"/>
                <a:gd name="connsiteY1988" fmla="*/ 843520 h 2523383"/>
                <a:gd name="connsiteX1989" fmla="*/ 990863 w 1939743"/>
                <a:gd name="connsiteY1989" fmla="*/ 845249 h 2523383"/>
                <a:gd name="connsiteX1990" fmla="*/ 988711 w 1939743"/>
                <a:gd name="connsiteY1990" fmla="*/ 844944 h 2523383"/>
                <a:gd name="connsiteX1991" fmla="*/ 974035 w 1939743"/>
                <a:gd name="connsiteY1991" fmla="*/ 832285 h 2523383"/>
                <a:gd name="connsiteX1992" fmla="*/ 969513 w 1939743"/>
                <a:gd name="connsiteY1992" fmla="*/ 830040 h 2523383"/>
                <a:gd name="connsiteX1993" fmla="*/ 968746 w 1939743"/>
                <a:gd name="connsiteY1993" fmla="*/ 828898 h 2523383"/>
                <a:gd name="connsiteX1994" fmla="*/ 968363 w 1939743"/>
                <a:gd name="connsiteY1994" fmla="*/ 827396 h 2523383"/>
                <a:gd name="connsiteX1995" fmla="*/ 968371 w 1939743"/>
                <a:gd name="connsiteY1995" fmla="*/ 825526 h 2523383"/>
                <a:gd name="connsiteX1996" fmla="*/ 968801 w 1939743"/>
                <a:gd name="connsiteY1996" fmla="*/ 822709 h 2523383"/>
                <a:gd name="connsiteX1997" fmla="*/ 973166 w 1939743"/>
                <a:gd name="connsiteY1997" fmla="*/ 826269 h 2523383"/>
                <a:gd name="connsiteX1998" fmla="*/ 975122 w 1939743"/>
                <a:gd name="connsiteY1998" fmla="*/ 826535 h 2523383"/>
                <a:gd name="connsiteX1999" fmla="*/ 978181 w 1939743"/>
                <a:gd name="connsiteY1999" fmla="*/ 825471 h 2523383"/>
                <a:gd name="connsiteX2000" fmla="*/ 979269 w 1939743"/>
                <a:gd name="connsiteY2000" fmla="*/ 823249 h 2523383"/>
                <a:gd name="connsiteX2001" fmla="*/ 978572 w 1939743"/>
                <a:gd name="connsiteY2001" fmla="*/ 821951 h 2523383"/>
                <a:gd name="connsiteX2002" fmla="*/ 973573 w 1939743"/>
                <a:gd name="connsiteY2002" fmla="*/ 817671 h 2523383"/>
                <a:gd name="connsiteX2003" fmla="*/ 971156 w 1939743"/>
                <a:gd name="connsiteY2003" fmla="*/ 814409 h 2523383"/>
                <a:gd name="connsiteX2004" fmla="*/ 970225 w 1939743"/>
                <a:gd name="connsiteY2004" fmla="*/ 812030 h 2523383"/>
                <a:gd name="connsiteX2005" fmla="*/ 971187 w 1939743"/>
                <a:gd name="connsiteY2005" fmla="*/ 808651 h 2523383"/>
                <a:gd name="connsiteX2006" fmla="*/ 971437 w 1939743"/>
                <a:gd name="connsiteY2006" fmla="*/ 806358 h 2523383"/>
                <a:gd name="connsiteX2007" fmla="*/ 973049 w 1939743"/>
                <a:gd name="connsiteY2007" fmla="*/ 805068 h 2523383"/>
                <a:gd name="connsiteX2008" fmla="*/ 976014 w 1939743"/>
                <a:gd name="connsiteY2008" fmla="*/ 804778 h 2523383"/>
                <a:gd name="connsiteX2009" fmla="*/ 979808 w 1939743"/>
                <a:gd name="connsiteY2009" fmla="*/ 803151 h 2523383"/>
                <a:gd name="connsiteX2010" fmla="*/ 986748 w 1939743"/>
                <a:gd name="connsiteY2010" fmla="*/ 798707 h 2523383"/>
                <a:gd name="connsiteX2011" fmla="*/ 991395 w 1939743"/>
                <a:gd name="connsiteY2011" fmla="*/ 797119 h 2523383"/>
                <a:gd name="connsiteX2012" fmla="*/ 996034 w 1939743"/>
                <a:gd name="connsiteY2012" fmla="*/ 797361 h 2523383"/>
                <a:gd name="connsiteX2013" fmla="*/ 1007276 w 1939743"/>
                <a:gd name="connsiteY2013" fmla="*/ 801907 h 2523383"/>
                <a:gd name="connsiteX2014" fmla="*/ 1018480 w 1939743"/>
                <a:gd name="connsiteY2014" fmla="*/ 807657 h 2523383"/>
                <a:gd name="connsiteX2015" fmla="*/ 1025505 w 1939743"/>
                <a:gd name="connsiteY2015" fmla="*/ 812116 h 2523383"/>
                <a:gd name="connsiteX2016" fmla="*/ 602500 w 1939743"/>
                <a:gd name="connsiteY2016" fmla="*/ 828413 h 2523383"/>
                <a:gd name="connsiteX2017" fmla="*/ 599167 w 1939743"/>
                <a:gd name="connsiteY2017" fmla="*/ 831542 h 2523383"/>
                <a:gd name="connsiteX2018" fmla="*/ 576354 w 1939743"/>
                <a:gd name="connsiteY2018" fmla="*/ 826918 h 2523383"/>
                <a:gd name="connsiteX2019" fmla="*/ 575110 w 1939743"/>
                <a:gd name="connsiteY2019" fmla="*/ 825463 h 2523383"/>
                <a:gd name="connsiteX2020" fmla="*/ 574515 w 1939743"/>
                <a:gd name="connsiteY2020" fmla="*/ 823484 h 2523383"/>
                <a:gd name="connsiteX2021" fmla="*/ 578646 w 1939743"/>
                <a:gd name="connsiteY2021" fmla="*/ 818062 h 2523383"/>
                <a:gd name="connsiteX2022" fmla="*/ 583638 w 1939743"/>
                <a:gd name="connsiteY2022" fmla="*/ 815715 h 2523383"/>
                <a:gd name="connsiteX2023" fmla="*/ 595232 w 1939743"/>
                <a:gd name="connsiteY2023" fmla="*/ 813830 h 2523383"/>
                <a:gd name="connsiteX2024" fmla="*/ 599277 w 1939743"/>
                <a:gd name="connsiteY2024" fmla="*/ 815950 h 2523383"/>
                <a:gd name="connsiteX2025" fmla="*/ 601952 w 1939743"/>
                <a:gd name="connsiteY2025" fmla="*/ 818422 h 2523383"/>
                <a:gd name="connsiteX2026" fmla="*/ 603470 w 1939743"/>
                <a:gd name="connsiteY2026" fmla="*/ 820566 h 2523383"/>
                <a:gd name="connsiteX2027" fmla="*/ 604104 w 1939743"/>
                <a:gd name="connsiteY2027" fmla="*/ 824579 h 2523383"/>
                <a:gd name="connsiteX2028" fmla="*/ 602500 w 1939743"/>
                <a:gd name="connsiteY2028" fmla="*/ 828413 h 2523383"/>
                <a:gd name="connsiteX2029" fmla="*/ 1125809 w 1939743"/>
                <a:gd name="connsiteY2029" fmla="*/ 850788 h 2523383"/>
                <a:gd name="connsiteX2030" fmla="*/ 1124784 w 1939743"/>
                <a:gd name="connsiteY2030" fmla="*/ 852071 h 2523383"/>
                <a:gd name="connsiteX2031" fmla="*/ 1121475 w 1939743"/>
                <a:gd name="connsiteY2031" fmla="*/ 851414 h 2523383"/>
                <a:gd name="connsiteX2032" fmla="*/ 1120380 w 1939743"/>
                <a:gd name="connsiteY2032" fmla="*/ 852665 h 2523383"/>
                <a:gd name="connsiteX2033" fmla="*/ 1118620 w 1939743"/>
                <a:gd name="connsiteY2033" fmla="*/ 851953 h 2523383"/>
                <a:gd name="connsiteX2034" fmla="*/ 1116194 w 1939743"/>
                <a:gd name="connsiteY2034" fmla="*/ 849278 h 2523383"/>
                <a:gd name="connsiteX2035" fmla="*/ 1113362 w 1939743"/>
                <a:gd name="connsiteY2035" fmla="*/ 844005 h 2523383"/>
                <a:gd name="connsiteX2036" fmla="*/ 1110123 w 1939743"/>
                <a:gd name="connsiteY2036" fmla="*/ 836103 h 2523383"/>
                <a:gd name="connsiteX2037" fmla="*/ 1107596 w 1939743"/>
                <a:gd name="connsiteY2037" fmla="*/ 829258 h 2523383"/>
                <a:gd name="connsiteX2038" fmla="*/ 1107456 w 1939743"/>
                <a:gd name="connsiteY2038" fmla="*/ 827372 h 2523383"/>
                <a:gd name="connsiteX2039" fmla="*/ 1108285 w 1939743"/>
                <a:gd name="connsiteY2039" fmla="*/ 824157 h 2523383"/>
                <a:gd name="connsiteX2040" fmla="*/ 1110812 w 1939743"/>
                <a:gd name="connsiteY2040" fmla="*/ 822013 h 2523383"/>
                <a:gd name="connsiteX2041" fmla="*/ 1116812 w 1939743"/>
                <a:gd name="connsiteY2041" fmla="*/ 819431 h 2523383"/>
                <a:gd name="connsiteX2042" fmla="*/ 1120928 w 1939743"/>
                <a:gd name="connsiteY2042" fmla="*/ 819502 h 2523383"/>
                <a:gd name="connsiteX2043" fmla="*/ 1124753 w 1939743"/>
                <a:gd name="connsiteY2043" fmla="*/ 824712 h 2523383"/>
                <a:gd name="connsiteX2044" fmla="*/ 1125833 w 1939743"/>
                <a:gd name="connsiteY2044" fmla="*/ 826504 h 2523383"/>
                <a:gd name="connsiteX2045" fmla="*/ 1126490 w 1939743"/>
                <a:gd name="connsiteY2045" fmla="*/ 828632 h 2523383"/>
                <a:gd name="connsiteX2046" fmla="*/ 1126506 w 1939743"/>
                <a:gd name="connsiteY2046" fmla="*/ 830674 h 2523383"/>
                <a:gd name="connsiteX2047" fmla="*/ 1126193 w 1939743"/>
                <a:gd name="connsiteY2047" fmla="*/ 832457 h 2523383"/>
                <a:gd name="connsiteX2048" fmla="*/ 1124456 w 1939743"/>
                <a:gd name="connsiteY2048" fmla="*/ 836416 h 2523383"/>
                <a:gd name="connsiteX2049" fmla="*/ 1123697 w 1939743"/>
                <a:gd name="connsiteY2049" fmla="*/ 839170 h 2523383"/>
                <a:gd name="connsiteX2050" fmla="*/ 1123697 w 1939743"/>
                <a:gd name="connsiteY2050" fmla="*/ 841861 h 2523383"/>
                <a:gd name="connsiteX2051" fmla="*/ 1124073 w 1939743"/>
                <a:gd name="connsiteY2051" fmla="*/ 845757 h 2523383"/>
                <a:gd name="connsiteX2052" fmla="*/ 1124769 w 1939743"/>
                <a:gd name="connsiteY2052" fmla="*/ 848315 h 2523383"/>
                <a:gd name="connsiteX2053" fmla="*/ 1125794 w 1939743"/>
                <a:gd name="connsiteY2053" fmla="*/ 849552 h 2523383"/>
                <a:gd name="connsiteX2054" fmla="*/ 1125809 w 1939743"/>
                <a:gd name="connsiteY2054" fmla="*/ 850788 h 2523383"/>
                <a:gd name="connsiteX2055" fmla="*/ 718169 w 1939743"/>
                <a:gd name="connsiteY2055" fmla="*/ 892471 h 2523383"/>
                <a:gd name="connsiteX2056" fmla="*/ 720939 w 1939743"/>
                <a:gd name="connsiteY2056" fmla="*/ 892729 h 2523383"/>
                <a:gd name="connsiteX2057" fmla="*/ 724178 w 1939743"/>
                <a:gd name="connsiteY2057" fmla="*/ 891728 h 2523383"/>
                <a:gd name="connsiteX2058" fmla="*/ 727831 w 1939743"/>
                <a:gd name="connsiteY2058" fmla="*/ 892416 h 2523383"/>
                <a:gd name="connsiteX2059" fmla="*/ 729482 w 1939743"/>
                <a:gd name="connsiteY2059" fmla="*/ 894458 h 2523383"/>
                <a:gd name="connsiteX2060" fmla="*/ 730656 w 1939743"/>
                <a:gd name="connsiteY2060" fmla="*/ 898080 h 2523383"/>
                <a:gd name="connsiteX2061" fmla="*/ 730702 w 1939743"/>
                <a:gd name="connsiteY2061" fmla="*/ 900021 h 2523383"/>
                <a:gd name="connsiteX2062" fmla="*/ 730468 w 1939743"/>
                <a:gd name="connsiteY2062" fmla="*/ 901687 h 2523383"/>
                <a:gd name="connsiteX2063" fmla="*/ 729959 w 1939743"/>
                <a:gd name="connsiteY2063" fmla="*/ 903072 h 2523383"/>
                <a:gd name="connsiteX2064" fmla="*/ 725234 w 1939743"/>
                <a:gd name="connsiteY2064" fmla="*/ 912139 h 2523383"/>
                <a:gd name="connsiteX2065" fmla="*/ 724131 w 1939743"/>
                <a:gd name="connsiteY2065" fmla="*/ 915261 h 2523383"/>
                <a:gd name="connsiteX2066" fmla="*/ 725656 w 1939743"/>
                <a:gd name="connsiteY2066" fmla="*/ 916020 h 2523383"/>
                <a:gd name="connsiteX2067" fmla="*/ 726392 w 1939743"/>
                <a:gd name="connsiteY2067" fmla="*/ 915495 h 2523383"/>
                <a:gd name="connsiteX2068" fmla="*/ 731109 w 1939743"/>
                <a:gd name="connsiteY2068" fmla="*/ 908728 h 2523383"/>
                <a:gd name="connsiteX2069" fmla="*/ 734661 w 1939743"/>
                <a:gd name="connsiteY2069" fmla="*/ 906608 h 2523383"/>
                <a:gd name="connsiteX2070" fmla="*/ 737352 w 1939743"/>
                <a:gd name="connsiteY2070" fmla="*/ 906115 h 2523383"/>
                <a:gd name="connsiteX2071" fmla="*/ 741788 w 1939743"/>
                <a:gd name="connsiteY2071" fmla="*/ 907468 h 2523383"/>
                <a:gd name="connsiteX2072" fmla="*/ 743556 w 1939743"/>
                <a:gd name="connsiteY2072" fmla="*/ 908634 h 2523383"/>
                <a:gd name="connsiteX2073" fmla="*/ 744769 w 1939743"/>
                <a:gd name="connsiteY2073" fmla="*/ 910019 h 2523383"/>
                <a:gd name="connsiteX2074" fmla="*/ 745426 w 1939743"/>
                <a:gd name="connsiteY2074" fmla="*/ 911615 h 2523383"/>
                <a:gd name="connsiteX2075" fmla="*/ 747171 w 1939743"/>
                <a:gd name="connsiteY2075" fmla="*/ 918085 h 2523383"/>
                <a:gd name="connsiteX2076" fmla="*/ 748430 w 1939743"/>
                <a:gd name="connsiteY2076" fmla="*/ 926401 h 2523383"/>
                <a:gd name="connsiteX2077" fmla="*/ 748634 w 1939743"/>
                <a:gd name="connsiteY2077" fmla="*/ 925548 h 2523383"/>
                <a:gd name="connsiteX2078" fmla="*/ 748665 w 1939743"/>
                <a:gd name="connsiteY2078" fmla="*/ 920894 h 2523383"/>
                <a:gd name="connsiteX2079" fmla="*/ 748908 w 1939743"/>
                <a:gd name="connsiteY2079" fmla="*/ 917256 h 2523383"/>
                <a:gd name="connsiteX2080" fmla="*/ 753265 w 1939743"/>
                <a:gd name="connsiteY2080" fmla="*/ 914799 h 2523383"/>
                <a:gd name="connsiteX2081" fmla="*/ 753375 w 1939743"/>
                <a:gd name="connsiteY2081" fmla="*/ 913985 h 2523383"/>
                <a:gd name="connsiteX2082" fmla="*/ 751810 w 1939743"/>
                <a:gd name="connsiteY2082" fmla="*/ 911959 h 2523383"/>
                <a:gd name="connsiteX2083" fmla="*/ 750480 w 1939743"/>
                <a:gd name="connsiteY2083" fmla="*/ 909190 h 2523383"/>
                <a:gd name="connsiteX2084" fmla="*/ 749557 w 1939743"/>
                <a:gd name="connsiteY2084" fmla="*/ 903995 h 2523383"/>
                <a:gd name="connsiteX2085" fmla="*/ 749917 w 1939743"/>
                <a:gd name="connsiteY2085" fmla="*/ 902055 h 2523383"/>
                <a:gd name="connsiteX2086" fmla="*/ 750824 w 1939743"/>
                <a:gd name="connsiteY2086" fmla="*/ 899966 h 2523383"/>
                <a:gd name="connsiteX2087" fmla="*/ 753617 w 1939743"/>
                <a:gd name="connsiteY2087" fmla="*/ 895514 h 2523383"/>
                <a:gd name="connsiteX2088" fmla="*/ 756880 w 1939743"/>
                <a:gd name="connsiteY2088" fmla="*/ 892846 h 2523383"/>
                <a:gd name="connsiteX2089" fmla="*/ 759774 w 1939743"/>
                <a:gd name="connsiteY2089" fmla="*/ 892197 h 2523383"/>
                <a:gd name="connsiteX2090" fmla="*/ 770571 w 1939743"/>
                <a:gd name="connsiteY2090" fmla="*/ 896844 h 2523383"/>
                <a:gd name="connsiteX2091" fmla="*/ 774819 w 1939743"/>
                <a:gd name="connsiteY2091" fmla="*/ 900654 h 2523383"/>
                <a:gd name="connsiteX2092" fmla="*/ 776548 w 1939743"/>
                <a:gd name="connsiteY2092" fmla="*/ 902610 h 2523383"/>
                <a:gd name="connsiteX2093" fmla="*/ 777174 w 1939743"/>
                <a:gd name="connsiteY2093" fmla="*/ 904003 h 2523383"/>
                <a:gd name="connsiteX2094" fmla="*/ 778073 w 1939743"/>
                <a:gd name="connsiteY2094" fmla="*/ 908446 h 2523383"/>
                <a:gd name="connsiteX2095" fmla="*/ 779881 w 1939743"/>
                <a:gd name="connsiteY2095" fmla="*/ 920534 h 2523383"/>
                <a:gd name="connsiteX2096" fmla="*/ 779873 w 1939743"/>
                <a:gd name="connsiteY2096" fmla="*/ 924398 h 2523383"/>
                <a:gd name="connsiteX2097" fmla="*/ 779036 w 1939743"/>
                <a:gd name="connsiteY2097" fmla="*/ 930594 h 2523383"/>
                <a:gd name="connsiteX2098" fmla="*/ 775546 w 1939743"/>
                <a:gd name="connsiteY2098" fmla="*/ 942126 h 2523383"/>
                <a:gd name="connsiteX2099" fmla="*/ 775014 w 1939743"/>
                <a:gd name="connsiteY2099" fmla="*/ 949895 h 2523383"/>
                <a:gd name="connsiteX2100" fmla="*/ 771502 w 1939743"/>
                <a:gd name="connsiteY2100" fmla="*/ 969008 h 2523383"/>
                <a:gd name="connsiteX2101" fmla="*/ 769100 w 1939743"/>
                <a:gd name="connsiteY2101" fmla="*/ 974155 h 2523383"/>
                <a:gd name="connsiteX2102" fmla="*/ 766456 w 1939743"/>
                <a:gd name="connsiteY2102" fmla="*/ 977746 h 2523383"/>
                <a:gd name="connsiteX2103" fmla="*/ 755573 w 1939743"/>
                <a:gd name="connsiteY2103" fmla="*/ 984044 h 2523383"/>
                <a:gd name="connsiteX2104" fmla="*/ 747390 w 1939743"/>
                <a:gd name="connsiteY2104" fmla="*/ 990420 h 2523383"/>
                <a:gd name="connsiteX2105" fmla="*/ 745317 w 1939743"/>
                <a:gd name="connsiteY2105" fmla="*/ 991422 h 2523383"/>
                <a:gd name="connsiteX2106" fmla="*/ 743165 w 1939743"/>
                <a:gd name="connsiteY2106" fmla="*/ 991508 h 2523383"/>
                <a:gd name="connsiteX2107" fmla="*/ 736390 w 1939743"/>
                <a:gd name="connsiteY2107" fmla="*/ 989395 h 2523383"/>
                <a:gd name="connsiteX2108" fmla="*/ 728528 w 1939743"/>
                <a:gd name="connsiteY2108" fmla="*/ 985335 h 2523383"/>
                <a:gd name="connsiteX2109" fmla="*/ 724060 w 1939743"/>
                <a:gd name="connsiteY2109" fmla="*/ 986485 h 2523383"/>
                <a:gd name="connsiteX2110" fmla="*/ 719601 w 1939743"/>
                <a:gd name="connsiteY2110" fmla="*/ 989411 h 2523383"/>
                <a:gd name="connsiteX2111" fmla="*/ 716792 w 1939743"/>
                <a:gd name="connsiteY2111" fmla="*/ 990194 h 2523383"/>
                <a:gd name="connsiteX2112" fmla="*/ 714156 w 1939743"/>
                <a:gd name="connsiteY2112" fmla="*/ 989810 h 2523383"/>
                <a:gd name="connsiteX2113" fmla="*/ 711535 w 1939743"/>
                <a:gd name="connsiteY2113" fmla="*/ 988762 h 2523383"/>
                <a:gd name="connsiteX2114" fmla="*/ 708085 w 1939743"/>
                <a:gd name="connsiteY2114" fmla="*/ 986016 h 2523383"/>
                <a:gd name="connsiteX2115" fmla="*/ 709869 w 1939743"/>
                <a:gd name="connsiteY2115" fmla="*/ 984764 h 2523383"/>
                <a:gd name="connsiteX2116" fmla="*/ 710682 w 1939743"/>
                <a:gd name="connsiteY2116" fmla="*/ 983356 h 2523383"/>
                <a:gd name="connsiteX2117" fmla="*/ 709963 w 1939743"/>
                <a:gd name="connsiteY2117" fmla="*/ 981908 h 2523383"/>
                <a:gd name="connsiteX2118" fmla="*/ 706332 w 1939743"/>
                <a:gd name="connsiteY2118" fmla="*/ 979820 h 2523383"/>
                <a:gd name="connsiteX2119" fmla="*/ 702569 w 1939743"/>
                <a:gd name="connsiteY2119" fmla="*/ 984459 h 2523383"/>
                <a:gd name="connsiteX2120" fmla="*/ 691577 w 1939743"/>
                <a:gd name="connsiteY2120" fmla="*/ 995232 h 2523383"/>
                <a:gd name="connsiteX2121" fmla="*/ 676807 w 1939743"/>
                <a:gd name="connsiteY2121" fmla="*/ 998823 h 2523383"/>
                <a:gd name="connsiteX2122" fmla="*/ 672175 w 1939743"/>
                <a:gd name="connsiteY2122" fmla="*/ 1001005 h 2523383"/>
                <a:gd name="connsiteX2123" fmla="*/ 668741 w 1939743"/>
                <a:gd name="connsiteY2123" fmla="*/ 1003814 h 2523383"/>
                <a:gd name="connsiteX2124" fmla="*/ 666949 w 1939743"/>
                <a:gd name="connsiteY2124" fmla="*/ 1006122 h 2523383"/>
                <a:gd name="connsiteX2125" fmla="*/ 664211 w 1939743"/>
                <a:gd name="connsiteY2125" fmla="*/ 1011536 h 2523383"/>
                <a:gd name="connsiteX2126" fmla="*/ 660002 w 1939743"/>
                <a:gd name="connsiteY2126" fmla="*/ 1015596 h 2523383"/>
                <a:gd name="connsiteX2127" fmla="*/ 652390 w 1939743"/>
                <a:gd name="connsiteY2127" fmla="*/ 1020024 h 2523383"/>
                <a:gd name="connsiteX2128" fmla="*/ 642704 w 1939743"/>
                <a:gd name="connsiteY2128" fmla="*/ 1026870 h 2523383"/>
                <a:gd name="connsiteX2129" fmla="*/ 625344 w 1939743"/>
                <a:gd name="connsiteY2129" fmla="*/ 1033848 h 2523383"/>
                <a:gd name="connsiteX2130" fmla="*/ 614423 w 1939743"/>
                <a:gd name="connsiteY2130" fmla="*/ 1035069 h 2523383"/>
                <a:gd name="connsiteX2131" fmla="*/ 603509 w 1939743"/>
                <a:gd name="connsiteY2131" fmla="*/ 1032769 h 2523383"/>
                <a:gd name="connsiteX2132" fmla="*/ 600051 w 1939743"/>
                <a:gd name="connsiteY2132" fmla="*/ 1030891 h 2523383"/>
                <a:gd name="connsiteX2133" fmla="*/ 596429 w 1939743"/>
                <a:gd name="connsiteY2133" fmla="*/ 1027949 h 2523383"/>
                <a:gd name="connsiteX2134" fmla="*/ 589004 w 1939743"/>
                <a:gd name="connsiteY2134" fmla="*/ 1020971 h 2523383"/>
                <a:gd name="connsiteX2135" fmla="*/ 586955 w 1939743"/>
                <a:gd name="connsiteY2135" fmla="*/ 1018444 h 2523383"/>
                <a:gd name="connsiteX2136" fmla="*/ 584569 w 1939743"/>
                <a:gd name="connsiteY2136" fmla="*/ 1012936 h 2523383"/>
                <a:gd name="connsiteX2137" fmla="*/ 585977 w 1939743"/>
                <a:gd name="connsiteY2137" fmla="*/ 1009259 h 2523383"/>
                <a:gd name="connsiteX2138" fmla="*/ 589935 w 1939743"/>
                <a:gd name="connsiteY2138" fmla="*/ 1005003 h 2523383"/>
                <a:gd name="connsiteX2139" fmla="*/ 595858 w 1939743"/>
                <a:gd name="connsiteY2139" fmla="*/ 1001123 h 2523383"/>
                <a:gd name="connsiteX2140" fmla="*/ 607679 w 1939743"/>
                <a:gd name="connsiteY2140" fmla="*/ 995858 h 2523383"/>
                <a:gd name="connsiteX2141" fmla="*/ 618405 w 1939743"/>
                <a:gd name="connsiteY2141" fmla="*/ 987393 h 2523383"/>
                <a:gd name="connsiteX2142" fmla="*/ 622199 w 1939743"/>
                <a:gd name="connsiteY2142" fmla="*/ 985797 h 2523383"/>
                <a:gd name="connsiteX2143" fmla="*/ 632526 w 1939743"/>
                <a:gd name="connsiteY2143" fmla="*/ 984490 h 2523383"/>
                <a:gd name="connsiteX2144" fmla="*/ 637729 w 1939743"/>
                <a:gd name="connsiteY2144" fmla="*/ 985288 h 2523383"/>
                <a:gd name="connsiteX2145" fmla="*/ 641492 w 1939743"/>
                <a:gd name="connsiteY2145" fmla="*/ 984842 h 2523383"/>
                <a:gd name="connsiteX2146" fmla="*/ 643972 w 1939743"/>
                <a:gd name="connsiteY2146" fmla="*/ 983677 h 2523383"/>
                <a:gd name="connsiteX2147" fmla="*/ 647657 w 1939743"/>
                <a:gd name="connsiteY2147" fmla="*/ 980602 h 2523383"/>
                <a:gd name="connsiteX2148" fmla="*/ 653039 w 1939743"/>
                <a:gd name="connsiteY2148" fmla="*/ 974453 h 2523383"/>
                <a:gd name="connsiteX2149" fmla="*/ 656967 w 1939743"/>
                <a:gd name="connsiteY2149" fmla="*/ 968671 h 2523383"/>
                <a:gd name="connsiteX2150" fmla="*/ 657960 w 1939743"/>
                <a:gd name="connsiteY2150" fmla="*/ 965956 h 2523383"/>
                <a:gd name="connsiteX2151" fmla="*/ 656646 w 1939743"/>
                <a:gd name="connsiteY2151" fmla="*/ 963414 h 2523383"/>
                <a:gd name="connsiteX2152" fmla="*/ 654721 w 1939743"/>
                <a:gd name="connsiteY2152" fmla="*/ 963054 h 2523383"/>
                <a:gd name="connsiteX2153" fmla="*/ 648298 w 1939743"/>
                <a:gd name="connsiteY2153" fmla="*/ 969023 h 2523383"/>
                <a:gd name="connsiteX2154" fmla="*/ 645067 w 1939743"/>
                <a:gd name="connsiteY2154" fmla="*/ 971026 h 2523383"/>
                <a:gd name="connsiteX2155" fmla="*/ 641554 w 1939743"/>
                <a:gd name="connsiteY2155" fmla="*/ 971167 h 2523383"/>
                <a:gd name="connsiteX2156" fmla="*/ 636735 w 1939743"/>
                <a:gd name="connsiteY2156" fmla="*/ 973201 h 2523383"/>
                <a:gd name="connsiteX2157" fmla="*/ 632041 w 1939743"/>
                <a:gd name="connsiteY2157" fmla="*/ 974015 h 2523383"/>
                <a:gd name="connsiteX2158" fmla="*/ 631134 w 1939743"/>
                <a:gd name="connsiteY2158" fmla="*/ 973952 h 2523383"/>
                <a:gd name="connsiteX2159" fmla="*/ 626244 w 1939743"/>
                <a:gd name="connsiteY2159" fmla="*/ 968264 h 2523383"/>
                <a:gd name="connsiteX2160" fmla="*/ 623631 w 1939743"/>
                <a:gd name="connsiteY2160" fmla="*/ 967263 h 2523383"/>
                <a:gd name="connsiteX2161" fmla="*/ 622418 w 1939743"/>
                <a:gd name="connsiteY2161" fmla="*/ 967858 h 2523383"/>
                <a:gd name="connsiteX2162" fmla="*/ 621300 w 1939743"/>
                <a:gd name="connsiteY2162" fmla="*/ 969368 h 2523383"/>
                <a:gd name="connsiteX2163" fmla="*/ 619179 w 1939743"/>
                <a:gd name="connsiteY2163" fmla="*/ 973561 h 2523383"/>
                <a:gd name="connsiteX2164" fmla="*/ 617959 w 1939743"/>
                <a:gd name="connsiteY2164" fmla="*/ 975071 h 2523383"/>
                <a:gd name="connsiteX2165" fmla="*/ 615847 w 1939743"/>
                <a:gd name="connsiteY2165" fmla="*/ 976158 h 2523383"/>
                <a:gd name="connsiteX2166" fmla="*/ 607319 w 1939743"/>
                <a:gd name="connsiteY2166" fmla="*/ 977402 h 2523383"/>
                <a:gd name="connsiteX2167" fmla="*/ 599151 w 1939743"/>
                <a:gd name="connsiteY2167" fmla="*/ 979499 h 2523383"/>
                <a:gd name="connsiteX2168" fmla="*/ 597336 w 1939743"/>
                <a:gd name="connsiteY2168" fmla="*/ 978200 h 2523383"/>
                <a:gd name="connsiteX2169" fmla="*/ 596233 w 1939743"/>
                <a:gd name="connsiteY2169" fmla="*/ 975775 h 2523383"/>
                <a:gd name="connsiteX2170" fmla="*/ 596006 w 1939743"/>
                <a:gd name="connsiteY2170" fmla="*/ 974304 h 2523383"/>
                <a:gd name="connsiteX2171" fmla="*/ 595881 w 1939743"/>
                <a:gd name="connsiteY2171" fmla="*/ 969305 h 2523383"/>
                <a:gd name="connsiteX2172" fmla="*/ 595334 w 1939743"/>
                <a:gd name="connsiteY2172" fmla="*/ 967318 h 2523383"/>
                <a:gd name="connsiteX2173" fmla="*/ 596053 w 1939743"/>
                <a:gd name="connsiteY2173" fmla="*/ 963140 h 2523383"/>
                <a:gd name="connsiteX2174" fmla="*/ 596984 w 1939743"/>
                <a:gd name="connsiteY2174" fmla="*/ 959948 h 2523383"/>
                <a:gd name="connsiteX2175" fmla="*/ 598127 w 1939743"/>
                <a:gd name="connsiteY2175" fmla="*/ 957750 h 2523383"/>
                <a:gd name="connsiteX2176" fmla="*/ 603744 w 1939743"/>
                <a:gd name="connsiteY2176" fmla="*/ 951241 h 2523383"/>
                <a:gd name="connsiteX2177" fmla="*/ 604534 w 1939743"/>
                <a:gd name="connsiteY2177" fmla="*/ 949543 h 2523383"/>
                <a:gd name="connsiteX2178" fmla="*/ 601858 w 1939743"/>
                <a:gd name="connsiteY2178" fmla="*/ 949895 h 2523383"/>
                <a:gd name="connsiteX2179" fmla="*/ 595498 w 1939743"/>
                <a:gd name="connsiteY2179" fmla="*/ 953087 h 2523383"/>
                <a:gd name="connsiteX2180" fmla="*/ 594669 w 1939743"/>
                <a:gd name="connsiteY2180" fmla="*/ 951984 h 2523383"/>
                <a:gd name="connsiteX2181" fmla="*/ 593182 w 1939743"/>
                <a:gd name="connsiteY2181" fmla="*/ 948330 h 2523383"/>
                <a:gd name="connsiteX2182" fmla="*/ 592470 w 1939743"/>
                <a:gd name="connsiteY2182" fmla="*/ 947963 h 2523383"/>
                <a:gd name="connsiteX2183" fmla="*/ 591657 w 1939743"/>
                <a:gd name="connsiteY2183" fmla="*/ 949480 h 2523383"/>
                <a:gd name="connsiteX2184" fmla="*/ 591179 w 1939743"/>
                <a:gd name="connsiteY2184" fmla="*/ 951608 h 2523383"/>
                <a:gd name="connsiteX2185" fmla="*/ 590084 w 1939743"/>
                <a:gd name="connsiteY2185" fmla="*/ 960386 h 2523383"/>
                <a:gd name="connsiteX2186" fmla="*/ 589122 w 1939743"/>
                <a:gd name="connsiteY2186" fmla="*/ 964853 h 2523383"/>
                <a:gd name="connsiteX2187" fmla="*/ 586563 w 1939743"/>
                <a:gd name="connsiteY2187" fmla="*/ 963954 h 2523383"/>
                <a:gd name="connsiteX2188" fmla="*/ 583403 w 1939743"/>
                <a:gd name="connsiteY2188" fmla="*/ 961255 h 2523383"/>
                <a:gd name="connsiteX2189" fmla="*/ 582222 w 1939743"/>
                <a:gd name="connsiteY2189" fmla="*/ 960895 h 2523383"/>
                <a:gd name="connsiteX2190" fmla="*/ 581541 w 1939743"/>
                <a:gd name="connsiteY2190" fmla="*/ 961747 h 2523383"/>
                <a:gd name="connsiteX2191" fmla="*/ 581760 w 1939743"/>
                <a:gd name="connsiteY2191" fmla="*/ 963257 h 2523383"/>
                <a:gd name="connsiteX2192" fmla="*/ 584968 w 1939743"/>
                <a:gd name="connsiteY2192" fmla="*/ 970713 h 2523383"/>
                <a:gd name="connsiteX2193" fmla="*/ 585007 w 1939743"/>
                <a:gd name="connsiteY2193" fmla="*/ 973311 h 2523383"/>
                <a:gd name="connsiteX2194" fmla="*/ 582902 w 1939743"/>
                <a:gd name="connsiteY2194" fmla="*/ 977848 h 2523383"/>
                <a:gd name="connsiteX2195" fmla="*/ 573952 w 1939743"/>
                <a:gd name="connsiteY2195" fmla="*/ 985343 h 2523383"/>
                <a:gd name="connsiteX2196" fmla="*/ 570416 w 1939743"/>
                <a:gd name="connsiteY2196" fmla="*/ 987346 h 2523383"/>
                <a:gd name="connsiteX2197" fmla="*/ 569164 w 1939743"/>
                <a:gd name="connsiteY2197" fmla="*/ 986571 h 2523383"/>
                <a:gd name="connsiteX2198" fmla="*/ 568038 w 1939743"/>
                <a:gd name="connsiteY2198" fmla="*/ 984521 h 2523383"/>
                <a:gd name="connsiteX2199" fmla="*/ 567044 w 1939743"/>
                <a:gd name="connsiteY2199" fmla="*/ 981181 h 2523383"/>
                <a:gd name="connsiteX2200" fmla="*/ 564720 w 1939743"/>
                <a:gd name="connsiteY2200" fmla="*/ 976682 h 2523383"/>
                <a:gd name="connsiteX2201" fmla="*/ 563344 w 1939743"/>
                <a:gd name="connsiteY2201" fmla="*/ 975673 h 2523383"/>
                <a:gd name="connsiteX2202" fmla="*/ 561794 w 1939743"/>
                <a:gd name="connsiteY2202" fmla="*/ 975540 h 2523383"/>
                <a:gd name="connsiteX2203" fmla="*/ 560371 w 1939743"/>
                <a:gd name="connsiteY2203" fmla="*/ 976471 h 2523383"/>
                <a:gd name="connsiteX2204" fmla="*/ 559072 w 1939743"/>
                <a:gd name="connsiteY2204" fmla="*/ 978466 h 2523383"/>
                <a:gd name="connsiteX2205" fmla="*/ 558258 w 1939743"/>
                <a:gd name="connsiteY2205" fmla="*/ 980586 h 2523383"/>
                <a:gd name="connsiteX2206" fmla="*/ 557492 w 1939743"/>
                <a:gd name="connsiteY2206" fmla="*/ 984521 h 2523383"/>
                <a:gd name="connsiteX2207" fmla="*/ 555864 w 1939743"/>
                <a:gd name="connsiteY2207" fmla="*/ 987526 h 2523383"/>
                <a:gd name="connsiteX2208" fmla="*/ 554863 w 1939743"/>
                <a:gd name="connsiteY2208" fmla="*/ 988034 h 2523383"/>
                <a:gd name="connsiteX2209" fmla="*/ 545772 w 1939743"/>
                <a:gd name="connsiteY2209" fmla="*/ 981807 h 2523383"/>
                <a:gd name="connsiteX2210" fmla="*/ 538449 w 1939743"/>
                <a:gd name="connsiteY2210" fmla="*/ 970690 h 2523383"/>
                <a:gd name="connsiteX2211" fmla="*/ 530438 w 1939743"/>
                <a:gd name="connsiteY2211" fmla="*/ 972426 h 2523383"/>
                <a:gd name="connsiteX2212" fmla="*/ 526847 w 1939743"/>
                <a:gd name="connsiteY2212" fmla="*/ 972035 h 2523383"/>
                <a:gd name="connsiteX2213" fmla="*/ 515926 w 1939743"/>
                <a:gd name="connsiteY2213" fmla="*/ 967944 h 2523383"/>
                <a:gd name="connsiteX2214" fmla="*/ 514541 w 1939743"/>
                <a:gd name="connsiteY2214" fmla="*/ 965409 h 2523383"/>
                <a:gd name="connsiteX2215" fmla="*/ 513774 w 1939743"/>
                <a:gd name="connsiteY2215" fmla="*/ 962100 h 2523383"/>
                <a:gd name="connsiteX2216" fmla="*/ 513853 w 1939743"/>
                <a:gd name="connsiteY2216" fmla="*/ 960300 h 2523383"/>
                <a:gd name="connsiteX2217" fmla="*/ 514306 w 1939743"/>
                <a:gd name="connsiteY2217" fmla="*/ 958438 h 2523383"/>
                <a:gd name="connsiteX2218" fmla="*/ 515691 w 1939743"/>
                <a:gd name="connsiteY2218" fmla="*/ 954730 h 2523383"/>
                <a:gd name="connsiteX2219" fmla="*/ 518445 w 1939743"/>
                <a:gd name="connsiteY2219" fmla="*/ 949105 h 2523383"/>
                <a:gd name="connsiteX2220" fmla="*/ 519595 w 1939743"/>
                <a:gd name="connsiteY2220" fmla="*/ 947290 h 2523383"/>
                <a:gd name="connsiteX2221" fmla="*/ 521308 w 1939743"/>
                <a:gd name="connsiteY2221" fmla="*/ 945788 h 2523383"/>
                <a:gd name="connsiteX2222" fmla="*/ 523577 w 1939743"/>
                <a:gd name="connsiteY2222" fmla="*/ 944606 h 2523383"/>
                <a:gd name="connsiteX2223" fmla="*/ 529359 w 1939743"/>
                <a:gd name="connsiteY2223" fmla="*/ 943949 h 2523383"/>
                <a:gd name="connsiteX2224" fmla="*/ 544247 w 1939743"/>
                <a:gd name="connsiteY2224" fmla="*/ 943738 h 2523383"/>
                <a:gd name="connsiteX2225" fmla="*/ 547227 w 1939743"/>
                <a:gd name="connsiteY2225" fmla="*/ 942862 h 2523383"/>
                <a:gd name="connsiteX2226" fmla="*/ 563516 w 1939743"/>
                <a:gd name="connsiteY2226" fmla="*/ 931854 h 2523383"/>
                <a:gd name="connsiteX2227" fmla="*/ 565378 w 1939743"/>
                <a:gd name="connsiteY2227" fmla="*/ 930039 h 2523383"/>
                <a:gd name="connsiteX2228" fmla="*/ 567764 w 1939743"/>
                <a:gd name="connsiteY2228" fmla="*/ 926495 h 2523383"/>
                <a:gd name="connsiteX2229" fmla="*/ 568304 w 1939743"/>
                <a:gd name="connsiteY2229" fmla="*/ 925024 h 2523383"/>
                <a:gd name="connsiteX2230" fmla="*/ 568202 w 1939743"/>
                <a:gd name="connsiteY2230" fmla="*/ 924062 h 2523383"/>
                <a:gd name="connsiteX2231" fmla="*/ 548166 w 1939743"/>
                <a:gd name="connsiteY2231" fmla="*/ 932848 h 2523383"/>
                <a:gd name="connsiteX2232" fmla="*/ 539576 w 1939743"/>
                <a:gd name="connsiteY2232" fmla="*/ 934733 h 2523383"/>
                <a:gd name="connsiteX2233" fmla="*/ 526409 w 1939743"/>
                <a:gd name="connsiteY2233" fmla="*/ 933301 h 2523383"/>
                <a:gd name="connsiteX2234" fmla="*/ 523929 w 1939743"/>
                <a:gd name="connsiteY2234" fmla="*/ 931925 h 2523383"/>
                <a:gd name="connsiteX2235" fmla="*/ 523366 w 1939743"/>
                <a:gd name="connsiteY2235" fmla="*/ 929476 h 2523383"/>
                <a:gd name="connsiteX2236" fmla="*/ 526112 w 1939743"/>
                <a:gd name="connsiteY2236" fmla="*/ 922951 h 2523383"/>
                <a:gd name="connsiteX2237" fmla="*/ 527559 w 1939743"/>
                <a:gd name="connsiteY2237" fmla="*/ 920518 h 2523383"/>
                <a:gd name="connsiteX2238" fmla="*/ 531307 w 1939743"/>
                <a:gd name="connsiteY2238" fmla="*/ 918210 h 2523383"/>
                <a:gd name="connsiteX2239" fmla="*/ 540366 w 1939743"/>
                <a:gd name="connsiteY2239" fmla="*/ 914940 h 2523383"/>
                <a:gd name="connsiteX2240" fmla="*/ 552477 w 1939743"/>
                <a:gd name="connsiteY2240" fmla="*/ 912037 h 2523383"/>
                <a:gd name="connsiteX2241" fmla="*/ 560410 w 1939743"/>
                <a:gd name="connsiteY2241" fmla="*/ 911975 h 2523383"/>
                <a:gd name="connsiteX2242" fmla="*/ 567068 w 1939743"/>
                <a:gd name="connsiteY2242" fmla="*/ 909667 h 2523383"/>
                <a:gd name="connsiteX2243" fmla="*/ 571073 w 1939743"/>
                <a:gd name="connsiteY2243" fmla="*/ 907023 h 2523383"/>
                <a:gd name="connsiteX2244" fmla="*/ 557664 w 1939743"/>
                <a:gd name="connsiteY2244" fmla="*/ 907163 h 2523383"/>
                <a:gd name="connsiteX2245" fmla="*/ 541516 w 1939743"/>
                <a:gd name="connsiteY2245" fmla="*/ 908399 h 2523383"/>
                <a:gd name="connsiteX2246" fmla="*/ 539185 w 1939743"/>
                <a:gd name="connsiteY2246" fmla="*/ 907539 h 2523383"/>
                <a:gd name="connsiteX2247" fmla="*/ 534569 w 1939743"/>
                <a:gd name="connsiteY2247" fmla="*/ 904050 h 2523383"/>
                <a:gd name="connsiteX2248" fmla="*/ 534350 w 1939743"/>
                <a:gd name="connsiteY2248" fmla="*/ 901499 h 2523383"/>
                <a:gd name="connsiteX2249" fmla="*/ 536196 w 1939743"/>
                <a:gd name="connsiteY2249" fmla="*/ 898425 h 2523383"/>
                <a:gd name="connsiteX2250" fmla="*/ 536869 w 1939743"/>
                <a:gd name="connsiteY2250" fmla="*/ 896125 h 2523383"/>
                <a:gd name="connsiteX2251" fmla="*/ 535547 w 1939743"/>
                <a:gd name="connsiteY2251" fmla="*/ 890945 h 2523383"/>
                <a:gd name="connsiteX2252" fmla="*/ 535954 w 1939743"/>
                <a:gd name="connsiteY2252" fmla="*/ 888927 h 2523383"/>
                <a:gd name="connsiteX2253" fmla="*/ 538966 w 1939743"/>
                <a:gd name="connsiteY2253" fmla="*/ 884593 h 2523383"/>
                <a:gd name="connsiteX2254" fmla="*/ 544333 w 1939743"/>
                <a:gd name="connsiteY2254" fmla="*/ 879891 h 2523383"/>
                <a:gd name="connsiteX2255" fmla="*/ 547642 w 1939743"/>
                <a:gd name="connsiteY2255" fmla="*/ 879218 h 2523383"/>
                <a:gd name="connsiteX2256" fmla="*/ 554026 w 1939743"/>
                <a:gd name="connsiteY2256" fmla="*/ 880830 h 2523383"/>
                <a:gd name="connsiteX2257" fmla="*/ 572223 w 1939743"/>
                <a:gd name="connsiteY2257" fmla="*/ 882496 h 2523383"/>
                <a:gd name="connsiteX2258" fmla="*/ 575752 w 1939743"/>
                <a:gd name="connsiteY2258" fmla="*/ 881894 h 2523383"/>
                <a:gd name="connsiteX2259" fmla="*/ 573522 w 1939743"/>
                <a:gd name="connsiteY2259" fmla="*/ 879852 h 2523383"/>
                <a:gd name="connsiteX2260" fmla="*/ 570353 w 1939743"/>
                <a:gd name="connsiteY2260" fmla="*/ 878326 h 2523383"/>
                <a:gd name="connsiteX2261" fmla="*/ 556302 w 1939743"/>
                <a:gd name="connsiteY2261" fmla="*/ 875713 h 2523383"/>
                <a:gd name="connsiteX2262" fmla="*/ 553392 w 1939743"/>
                <a:gd name="connsiteY2262" fmla="*/ 874540 h 2523383"/>
                <a:gd name="connsiteX2263" fmla="*/ 552837 w 1939743"/>
                <a:gd name="connsiteY2263" fmla="*/ 872928 h 2523383"/>
                <a:gd name="connsiteX2264" fmla="*/ 552625 w 1939743"/>
                <a:gd name="connsiteY2264" fmla="*/ 870542 h 2523383"/>
                <a:gd name="connsiteX2265" fmla="*/ 552766 w 1939743"/>
                <a:gd name="connsiteY2265" fmla="*/ 867381 h 2523383"/>
                <a:gd name="connsiteX2266" fmla="*/ 553783 w 1939743"/>
                <a:gd name="connsiteY2266" fmla="*/ 864142 h 2523383"/>
                <a:gd name="connsiteX2267" fmla="*/ 558141 w 1939743"/>
                <a:gd name="connsiteY2267" fmla="*/ 857344 h 2523383"/>
                <a:gd name="connsiteX2268" fmla="*/ 570924 w 1939743"/>
                <a:gd name="connsiteY2268" fmla="*/ 851719 h 2523383"/>
                <a:gd name="connsiteX2269" fmla="*/ 576010 w 1939743"/>
                <a:gd name="connsiteY2269" fmla="*/ 850944 h 2523383"/>
                <a:gd name="connsiteX2270" fmla="*/ 581103 w 1939743"/>
                <a:gd name="connsiteY2270" fmla="*/ 851312 h 2523383"/>
                <a:gd name="connsiteX2271" fmla="*/ 586282 w 1939743"/>
                <a:gd name="connsiteY2271" fmla="*/ 853839 h 2523383"/>
                <a:gd name="connsiteX2272" fmla="*/ 588590 w 1939743"/>
                <a:gd name="connsiteY2272" fmla="*/ 856029 h 2523383"/>
                <a:gd name="connsiteX2273" fmla="*/ 589748 w 1939743"/>
                <a:gd name="connsiteY2273" fmla="*/ 858721 h 2523383"/>
                <a:gd name="connsiteX2274" fmla="*/ 590303 w 1939743"/>
                <a:gd name="connsiteY2274" fmla="*/ 861224 h 2523383"/>
                <a:gd name="connsiteX2275" fmla="*/ 590366 w 1939743"/>
                <a:gd name="connsiteY2275" fmla="*/ 865543 h 2523383"/>
                <a:gd name="connsiteX2276" fmla="*/ 590616 w 1939743"/>
                <a:gd name="connsiteY2276" fmla="*/ 867240 h 2523383"/>
                <a:gd name="connsiteX2277" fmla="*/ 591555 w 1939743"/>
                <a:gd name="connsiteY2277" fmla="*/ 870072 h 2523383"/>
                <a:gd name="connsiteX2278" fmla="*/ 594536 w 1939743"/>
                <a:gd name="connsiteY2278" fmla="*/ 876691 h 2523383"/>
                <a:gd name="connsiteX2279" fmla="*/ 596726 w 1939743"/>
                <a:gd name="connsiteY2279" fmla="*/ 878749 h 2523383"/>
                <a:gd name="connsiteX2280" fmla="*/ 606834 w 1939743"/>
                <a:gd name="connsiteY2280" fmla="*/ 874907 h 2523383"/>
                <a:gd name="connsiteX2281" fmla="*/ 611043 w 1939743"/>
                <a:gd name="connsiteY2281" fmla="*/ 874047 h 2523383"/>
                <a:gd name="connsiteX2282" fmla="*/ 615276 w 1939743"/>
                <a:gd name="connsiteY2282" fmla="*/ 875252 h 2523383"/>
                <a:gd name="connsiteX2283" fmla="*/ 621440 w 1939743"/>
                <a:gd name="connsiteY2283" fmla="*/ 879210 h 2523383"/>
                <a:gd name="connsiteX2284" fmla="*/ 629428 w 1939743"/>
                <a:gd name="connsiteY2284" fmla="*/ 891102 h 2523383"/>
                <a:gd name="connsiteX2285" fmla="*/ 639716 w 1939743"/>
                <a:gd name="connsiteY2285" fmla="*/ 903134 h 2523383"/>
                <a:gd name="connsiteX2286" fmla="*/ 639669 w 1939743"/>
                <a:gd name="connsiteY2286" fmla="*/ 905716 h 2523383"/>
                <a:gd name="connsiteX2287" fmla="*/ 635726 w 1939743"/>
                <a:gd name="connsiteY2287" fmla="*/ 909706 h 2523383"/>
                <a:gd name="connsiteX2288" fmla="*/ 634983 w 1939743"/>
                <a:gd name="connsiteY2288" fmla="*/ 911411 h 2523383"/>
                <a:gd name="connsiteX2289" fmla="*/ 635515 w 1939743"/>
                <a:gd name="connsiteY2289" fmla="*/ 912593 h 2523383"/>
                <a:gd name="connsiteX2290" fmla="*/ 639450 w 1939743"/>
                <a:gd name="connsiteY2290" fmla="*/ 913375 h 2523383"/>
                <a:gd name="connsiteX2291" fmla="*/ 643135 w 1939743"/>
                <a:gd name="connsiteY2291" fmla="*/ 912788 h 2523383"/>
                <a:gd name="connsiteX2292" fmla="*/ 646655 w 1939743"/>
                <a:gd name="connsiteY2292" fmla="*/ 913680 h 2523383"/>
                <a:gd name="connsiteX2293" fmla="*/ 647446 w 1939743"/>
                <a:gd name="connsiteY2293" fmla="*/ 914705 h 2523383"/>
                <a:gd name="connsiteX2294" fmla="*/ 648736 w 1939743"/>
                <a:gd name="connsiteY2294" fmla="*/ 919039 h 2523383"/>
                <a:gd name="connsiteX2295" fmla="*/ 650528 w 1939743"/>
                <a:gd name="connsiteY2295" fmla="*/ 926667 h 2523383"/>
                <a:gd name="connsiteX2296" fmla="*/ 652656 w 1939743"/>
                <a:gd name="connsiteY2296" fmla="*/ 932331 h 2523383"/>
                <a:gd name="connsiteX2297" fmla="*/ 655120 w 1939743"/>
                <a:gd name="connsiteY2297" fmla="*/ 936063 h 2523383"/>
                <a:gd name="connsiteX2298" fmla="*/ 657553 w 1939743"/>
                <a:gd name="connsiteY2298" fmla="*/ 937972 h 2523383"/>
                <a:gd name="connsiteX2299" fmla="*/ 661137 w 1939743"/>
                <a:gd name="connsiteY2299" fmla="*/ 938113 h 2523383"/>
                <a:gd name="connsiteX2300" fmla="*/ 664735 w 1939743"/>
                <a:gd name="connsiteY2300" fmla="*/ 937002 h 2523383"/>
                <a:gd name="connsiteX2301" fmla="*/ 670579 w 1939743"/>
                <a:gd name="connsiteY2301" fmla="*/ 937370 h 2523383"/>
                <a:gd name="connsiteX2302" fmla="*/ 700731 w 1939743"/>
                <a:gd name="connsiteY2302" fmla="*/ 941657 h 2523383"/>
                <a:gd name="connsiteX2303" fmla="*/ 702515 w 1939743"/>
                <a:gd name="connsiteY2303" fmla="*/ 940914 h 2523383"/>
                <a:gd name="connsiteX2304" fmla="*/ 703790 w 1939743"/>
                <a:gd name="connsiteY2304" fmla="*/ 938559 h 2523383"/>
                <a:gd name="connsiteX2305" fmla="*/ 704549 w 1939743"/>
                <a:gd name="connsiteY2305" fmla="*/ 934585 h 2523383"/>
                <a:gd name="connsiteX2306" fmla="*/ 704838 w 1939743"/>
                <a:gd name="connsiteY2306" fmla="*/ 931306 h 2523383"/>
                <a:gd name="connsiteX2307" fmla="*/ 704423 w 1939743"/>
                <a:gd name="connsiteY2307" fmla="*/ 926816 h 2523383"/>
                <a:gd name="connsiteX2308" fmla="*/ 703837 w 1939743"/>
                <a:gd name="connsiteY2308" fmla="*/ 924664 h 2523383"/>
                <a:gd name="connsiteX2309" fmla="*/ 685147 w 1939743"/>
                <a:gd name="connsiteY2309" fmla="*/ 910011 h 2523383"/>
                <a:gd name="connsiteX2310" fmla="*/ 683519 w 1939743"/>
                <a:gd name="connsiteY2310" fmla="*/ 904057 h 2523383"/>
                <a:gd name="connsiteX2311" fmla="*/ 692649 w 1939743"/>
                <a:gd name="connsiteY2311" fmla="*/ 895710 h 2523383"/>
                <a:gd name="connsiteX2312" fmla="*/ 693306 w 1939743"/>
                <a:gd name="connsiteY2312" fmla="*/ 893770 h 2523383"/>
                <a:gd name="connsiteX2313" fmla="*/ 693478 w 1939743"/>
                <a:gd name="connsiteY2313" fmla="*/ 891102 h 2523383"/>
                <a:gd name="connsiteX2314" fmla="*/ 693173 w 1939743"/>
                <a:gd name="connsiteY2314" fmla="*/ 887699 h 2523383"/>
                <a:gd name="connsiteX2315" fmla="*/ 691937 w 1939743"/>
                <a:gd name="connsiteY2315" fmla="*/ 884444 h 2523383"/>
                <a:gd name="connsiteX2316" fmla="*/ 687032 w 1939743"/>
                <a:gd name="connsiteY2316" fmla="*/ 878217 h 2523383"/>
                <a:gd name="connsiteX2317" fmla="*/ 682690 w 1939743"/>
                <a:gd name="connsiteY2317" fmla="*/ 877278 h 2523383"/>
                <a:gd name="connsiteX2318" fmla="*/ 676259 w 1939743"/>
                <a:gd name="connsiteY2318" fmla="*/ 871105 h 2523383"/>
                <a:gd name="connsiteX2319" fmla="*/ 675250 w 1939743"/>
                <a:gd name="connsiteY2319" fmla="*/ 869540 h 2523383"/>
                <a:gd name="connsiteX2320" fmla="*/ 674421 w 1939743"/>
                <a:gd name="connsiteY2320" fmla="*/ 867068 h 2523383"/>
                <a:gd name="connsiteX2321" fmla="*/ 673771 w 1939743"/>
                <a:gd name="connsiteY2321" fmla="*/ 863681 h 2523383"/>
                <a:gd name="connsiteX2322" fmla="*/ 673881 w 1939743"/>
                <a:gd name="connsiteY2322" fmla="*/ 861075 h 2523383"/>
                <a:gd name="connsiteX2323" fmla="*/ 674749 w 1939743"/>
                <a:gd name="connsiteY2323" fmla="*/ 859245 h 2523383"/>
                <a:gd name="connsiteX2324" fmla="*/ 681086 w 1939743"/>
                <a:gd name="connsiteY2324" fmla="*/ 852892 h 2523383"/>
                <a:gd name="connsiteX2325" fmla="*/ 683652 w 1939743"/>
                <a:gd name="connsiteY2325" fmla="*/ 849356 h 2523383"/>
                <a:gd name="connsiteX2326" fmla="*/ 691554 w 1939743"/>
                <a:gd name="connsiteY2326" fmla="*/ 833318 h 2523383"/>
                <a:gd name="connsiteX2327" fmla="*/ 695208 w 1939743"/>
                <a:gd name="connsiteY2327" fmla="*/ 826793 h 2523383"/>
                <a:gd name="connsiteX2328" fmla="*/ 697821 w 1939743"/>
                <a:gd name="connsiteY2328" fmla="*/ 823719 h 2523383"/>
                <a:gd name="connsiteX2329" fmla="*/ 700481 w 1939743"/>
                <a:gd name="connsiteY2329" fmla="*/ 821810 h 2523383"/>
                <a:gd name="connsiteX2330" fmla="*/ 706340 w 1939743"/>
                <a:gd name="connsiteY2330" fmla="*/ 820918 h 2523383"/>
                <a:gd name="connsiteX2331" fmla="*/ 712435 w 1939743"/>
                <a:gd name="connsiteY2331" fmla="*/ 826973 h 2523383"/>
                <a:gd name="connsiteX2332" fmla="*/ 713780 w 1939743"/>
                <a:gd name="connsiteY2332" fmla="*/ 827349 h 2523383"/>
                <a:gd name="connsiteX2333" fmla="*/ 714336 w 1939743"/>
                <a:gd name="connsiteY2333" fmla="*/ 828937 h 2523383"/>
                <a:gd name="connsiteX2334" fmla="*/ 714101 w 1939743"/>
                <a:gd name="connsiteY2334" fmla="*/ 831745 h 2523383"/>
                <a:gd name="connsiteX2335" fmla="*/ 713334 w 1939743"/>
                <a:gd name="connsiteY2335" fmla="*/ 834413 h 2523383"/>
                <a:gd name="connsiteX2336" fmla="*/ 711152 w 1939743"/>
                <a:gd name="connsiteY2336" fmla="*/ 839217 h 2523383"/>
                <a:gd name="connsiteX2337" fmla="*/ 710643 w 1939743"/>
                <a:gd name="connsiteY2337" fmla="*/ 841227 h 2523383"/>
                <a:gd name="connsiteX2338" fmla="*/ 710807 w 1939743"/>
                <a:gd name="connsiteY2338" fmla="*/ 843301 h 2523383"/>
                <a:gd name="connsiteX2339" fmla="*/ 712302 w 1939743"/>
                <a:gd name="connsiteY2339" fmla="*/ 848057 h 2523383"/>
                <a:gd name="connsiteX2340" fmla="*/ 712763 w 1939743"/>
                <a:gd name="connsiteY2340" fmla="*/ 851179 h 2523383"/>
                <a:gd name="connsiteX2341" fmla="*/ 713092 w 1939743"/>
                <a:gd name="connsiteY2341" fmla="*/ 856428 h 2523383"/>
                <a:gd name="connsiteX2342" fmla="*/ 713334 w 1939743"/>
                <a:gd name="connsiteY2342" fmla="*/ 857203 h 2523383"/>
                <a:gd name="connsiteX2343" fmla="*/ 717004 w 1939743"/>
                <a:gd name="connsiteY2343" fmla="*/ 861615 h 2523383"/>
                <a:gd name="connsiteX2344" fmla="*/ 720336 w 1939743"/>
                <a:gd name="connsiteY2344" fmla="*/ 867350 h 2523383"/>
                <a:gd name="connsiteX2345" fmla="*/ 721878 w 1939743"/>
                <a:gd name="connsiteY2345" fmla="*/ 876292 h 2523383"/>
                <a:gd name="connsiteX2346" fmla="*/ 720681 w 1939743"/>
                <a:gd name="connsiteY2346" fmla="*/ 879367 h 2523383"/>
                <a:gd name="connsiteX2347" fmla="*/ 717872 w 1939743"/>
                <a:gd name="connsiteY2347" fmla="*/ 883591 h 2523383"/>
                <a:gd name="connsiteX2348" fmla="*/ 716206 w 1939743"/>
                <a:gd name="connsiteY2348" fmla="*/ 887104 h 2523383"/>
                <a:gd name="connsiteX2349" fmla="*/ 715674 w 1939743"/>
                <a:gd name="connsiteY2349" fmla="*/ 889905 h 2523383"/>
                <a:gd name="connsiteX2350" fmla="*/ 716096 w 1939743"/>
                <a:gd name="connsiteY2350" fmla="*/ 891595 h 2523383"/>
                <a:gd name="connsiteX2351" fmla="*/ 718169 w 1939743"/>
                <a:gd name="connsiteY2351" fmla="*/ 892471 h 2523383"/>
                <a:gd name="connsiteX2352" fmla="*/ 873324 w 1939743"/>
                <a:gd name="connsiteY2352" fmla="*/ 844005 h 2523383"/>
                <a:gd name="connsiteX2353" fmla="*/ 867636 w 1939743"/>
                <a:gd name="connsiteY2353" fmla="*/ 844419 h 2523383"/>
                <a:gd name="connsiteX2354" fmla="*/ 865007 w 1939743"/>
                <a:gd name="connsiteY2354" fmla="*/ 843285 h 2523383"/>
                <a:gd name="connsiteX2355" fmla="*/ 864835 w 1939743"/>
                <a:gd name="connsiteY2355" fmla="*/ 841619 h 2523383"/>
                <a:gd name="connsiteX2356" fmla="*/ 867112 w 1939743"/>
                <a:gd name="connsiteY2356" fmla="*/ 839428 h 2523383"/>
                <a:gd name="connsiteX2357" fmla="*/ 874677 w 1939743"/>
                <a:gd name="connsiteY2357" fmla="*/ 835845 h 2523383"/>
                <a:gd name="connsiteX2358" fmla="*/ 879129 w 1939743"/>
                <a:gd name="connsiteY2358" fmla="*/ 829289 h 2523383"/>
                <a:gd name="connsiteX2359" fmla="*/ 880787 w 1939743"/>
                <a:gd name="connsiteY2359" fmla="*/ 828475 h 2523383"/>
                <a:gd name="connsiteX2360" fmla="*/ 886600 w 1939743"/>
                <a:gd name="connsiteY2360" fmla="*/ 827536 h 2523383"/>
                <a:gd name="connsiteX2361" fmla="*/ 889988 w 1939743"/>
                <a:gd name="connsiteY2361" fmla="*/ 827740 h 2523383"/>
                <a:gd name="connsiteX2362" fmla="*/ 894337 w 1939743"/>
                <a:gd name="connsiteY2362" fmla="*/ 829289 h 2523383"/>
                <a:gd name="connsiteX2363" fmla="*/ 883854 w 1939743"/>
                <a:gd name="connsiteY2363" fmla="*/ 837394 h 2523383"/>
                <a:gd name="connsiteX2364" fmla="*/ 873324 w 1939743"/>
                <a:gd name="connsiteY2364" fmla="*/ 844005 h 2523383"/>
                <a:gd name="connsiteX2365" fmla="*/ 950721 w 1939743"/>
                <a:gd name="connsiteY2365" fmla="*/ 854637 h 2523383"/>
                <a:gd name="connsiteX2366" fmla="*/ 950971 w 1939743"/>
                <a:gd name="connsiteY2366" fmla="*/ 858815 h 2523383"/>
                <a:gd name="connsiteX2367" fmla="*/ 950705 w 1939743"/>
                <a:gd name="connsiteY2367" fmla="*/ 862038 h 2523383"/>
                <a:gd name="connsiteX2368" fmla="*/ 949931 w 1939743"/>
                <a:gd name="connsiteY2368" fmla="*/ 864299 h 2523383"/>
                <a:gd name="connsiteX2369" fmla="*/ 949899 w 1939743"/>
                <a:gd name="connsiteY2369" fmla="*/ 866896 h 2523383"/>
                <a:gd name="connsiteX2370" fmla="*/ 950604 w 1939743"/>
                <a:gd name="connsiteY2370" fmla="*/ 869822 h 2523383"/>
                <a:gd name="connsiteX2371" fmla="*/ 953537 w 1939743"/>
                <a:gd name="connsiteY2371" fmla="*/ 877168 h 2523383"/>
                <a:gd name="connsiteX2372" fmla="*/ 954468 w 1939743"/>
                <a:gd name="connsiteY2372" fmla="*/ 881096 h 2523383"/>
                <a:gd name="connsiteX2373" fmla="*/ 954609 w 1939743"/>
                <a:gd name="connsiteY2373" fmla="*/ 885023 h 2523383"/>
                <a:gd name="connsiteX2374" fmla="*/ 954460 w 1939743"/>
                <a:gd name="connsiteY2374" fmla="*/ 887706 h 2523383"/>
                <a:gd name="connsiteX2375" fmla="*/ 952653 w 1939743"/>
                <a:gd name="connsiteY2375" fmla="*/ 892893 h 2523383"/>
                <a:gd name="connsiteX2376" fmla="*/ 951847 w 1939743"/>
                <a:gd name="connsiteY2376" fmla="*/ 899567 h 2523383"/>
                <a:gd name="connsiteX2377" fmla="*/ 951801 w 1939743"/>
                <a:gd name="connsiteY2377" fmla="*/ 903087 h 2523383"/>
                <a:gd name="connsiteX2378" fmla="*/ 952880 w 1939743"/>
                <a:gd name="connsiteY2378" fmla="*/ 908572 h 2523383"/>
                <a:gd name="connsiteX2379" fmla="*/ 952911 w 1939743"/>
                <a:gd name="connsiteY2379" fmla="*/ 911114 h 2523383"/>
                <a:gd name="connsiteX2380" fmla="*/ 950877 w 1939743"/>
                <a:gd name="connsiteY2380" fmla="*/ 915456 h 2523383"/>
                <a:gd name="connsiteX2381" fmla="*/ 946567 w 1939743"/>
                <a:gd name="connsiteY2381" fmla="*/ 919227 h 2523383"/>
                <a:gd name="connsiteX2382" fmla="*/ 947177 w 1939743"/>
                <a:gd name="connsiteY2382" fmla="*/ 921214 h 2523383"/>
                <a:gd name="connsiteX2383" fmla="*/ 956471 w 1939743"/>
                <a:gd name="connsiteY2383" fmla="*/ 925971 h 2523383"/>
                <a:gd name="connsiteX2384" fmla="*/ 957175 w 1939743"/>
                <a:gd name="connsiteY2384" fmla="*/ 927043 h 2523383"/>
                <a:gd name="connsiteX2385" fmla="*/ 957128 w 1939743"/>
                <a:gd name="connsiteY2385" fmla="*/ 937675 h 2523383"/>
                <a:gd name="connsiteX2386" fmla="*/ 958748 w 1939743"/>
                <a:gd name="connsiteY2386" fmla="*/ 949261 h 2523383"/>
                <a:gd name="connsiteX2387" fmla="*/ 958145 w 1939743"/>
                <a:gd name="connsiteY2387" fmla="*/ 949480 h 2523383"/>
                <a:gd name="connsiteX2388" fmla="*/ 955908 w 1939743"/>
                <a:gd name="connsiteY2388" fmla="*/ 945874 h 2523383"/>
                <a:gd name="connsiteX2389" fmla="*/ 951777 w 1939743"/>
                <a:gd name="connsiteY2389" fmla="*/ 941571 h 2523383"/>
                <a:gd name="connsiteX2390" fmla="*/ 946840 w 1939743"/>
                <a:gd name="connsiteY2390" fmla="*/ 949582 h 2523383"/>
                <a:gd name="connsiteX2391" fmla="*/ 947404 w 1939743"/>
                <a:gd name="connsiteY2391" fmla="*/ 963093 h 2523383"/>
                <a:gd name="connsiteX2392" fmla="*/ 950650 w 1939743"/>
                <a:gd name="connsiteY2392" fmla="*/ 969078 h 2523383"/>
                <a:gd name="connsiteX2393" fmla="*/ 951636 w 1939743"/>
                <a:gd name="connsiteY2393" fmla="*/ 972481 h 2523383"/>
                <a:gd name="connsiteX2394" fmla="*/ 951315 w 1939743"/>
                <a:gd name="connsiteY2394" fmla="*/ 974523 h 2523383"/>
                <a:gd name="connsiteX2395" fmla="*/ 948569 w 1939743"/>
                <a:gd name="connsiteY2395" fmla="*/ 975431 h 2523383"/>
                <a:gd name="connsiteX2396" fmla="*/ 947615 w 1939743"/>
                <a:gd name="connsiteY2396" fmla="*/ 974985 h 2523383"/>
                <a:gd name="connsiteX2397" fmla="*/ 944799 w 1939743"/>
                <a:gd name="connsiteY2397" fmla="*/ 972293 h 2523383"/>
                <a:gd name="connsiteX2398" fmla="*/ 943163 w 1939743"/>
                <a:gd name="connsiteY2398" fmla="*/ 968217 h 2523383"/>
                <a:gd name="connsiteX2399" fmla="*/ 942647 w 1939743"/>
                <a:gd name="connsiteY2399" fmla="*/ 968358 h 2523383"/>
                <a:gd name="connsiteX2400" fmla="*/ 942146 w 1939743"/>
                <a:gd name="connsiteY2400" fmla="*/ 970322 h 2523383"/>
                <a:gd name="connsiteX2401" fmla="*/ 942475 w 1939743"/>
                <a:gd name="connsiteY2401" fmla="*/ 972317 h 2523383"/>
                <a:gd name="connsiteX2402" fmla="*/ 944384 w 1939743"/>
                <a:gd name="connsiteY2402" fmla="*/ 975931 h 2523383"/>
                <a:gd name="connsiteX2403" fmla="*/ 945190 w 1939743"/>
                <a:gd name="connsiteY2403" fmla="*/ 980242 h 2523383"/>
                <a:gd name="connsiteX2404" fmla="*/ 944345 w 1939743"/>
                <a:gd name="connsiteY2404" fmla="*/ 981462 h 2523383"/>
                <a:gd name="connsiteX2405" fmla="*/ 941513 w 1939743"/>
                <a:gd name="connsiteY2405" fmla="*/ 982573 h 2523383"/>
                <a:gd name="connsiteX2406" fmla="*/ 937687 w 1939743"/>
                <a:gd name="connsiteY2406" fmla="*/ 982620 h 2523383"/>
                <a:gd name="connsiteX2407" fmla="*/ 931679 w 1939743"/>
                <a:gd name="connsiteY2407" fmla="*/ 984561 h 2523383"/>
                <a:gd name="connsiteX2408" fmla="*/ 928721 w 1939743"/>
                <a:gd name="connsiteY2408" fmla="*/ 984858 h 2523383"/>
                <a:gd name="connsiteX2409" fmla="*/ 925835 w 1939743"/>
                <a:gd name="connsiteY2409" fmla="*/ 983810 h 2523383"/>
                <a:gd name="connsiteX2410" fmla="*/ 921985 w 1939743"/>
                <a:gd name="connsiteY2410" fmla="*/ 983559 h 2523383"/>
                <a:gd name="connsiteX2411" fmla="*/ 918786 w 1939743"/>
                <a:gd name="connsiteY2411" fmla="*/ 984021 h 2523383"/>
                <a:gd name="connsiteX2412" fmla="*/ 916830 w 1939743"/>
                <a:gd name="connsiteY2412" fmla="*/ 983168 h 2523383"/>
                <a:gd name="connsiteX2413" fmla="*/ 915046 w 1939743"/>
                <a:gd name="connsiteY2413" fmla="*/ 981157 h 2523383"/>
                <a:gd name="connsiteX2414" fmla="*/ 912973 w 1939743"/>
                <a:gd name="connsiteY2414" fmla="*/ 981642 h 2523383"/>
                <a:gd name="connsiteX2415" fmla="*/ 908443 w 1939743"/>
                <a:gd name="connsiteY2415" fmla="*/ 986736 h 2523383"/>
                <a:gd name="connsiteX2416" fmla="*/ 901425 w 1939743"/>
                <a:gd name="connsiteY2416" fmla="*/ 985116 h 2523383"/>
                <a:gd name="connsiteX2417" fmla="*/ 895104 w 1939743"/>
                <a:gd name="connsiteY2417" fmla="*/ 984701 h 2523383"/>
                <a:gd name="connsiteX2418" fmla="*/ 893829 w 1939743"/>
                <a:gd name="connsiteY2418" fmla="*/ 983004 h 2523383"/>
                <a:gd name="connsiteX2419" fmla="*/ 892413 w 1939743"/>
                <a:gd name="connsiteY2419" fmla="*/ 979687 h 2523383"/>
                <a:gd name="connsiteX2420" fmla="*/ 889628 w 1939743"/>
                <a:gd name="connsiteY2420" fmla="*/ 969281 h 2523383"/>
                <a:gd name="connsiteX2421" fmla="*/ 890152 w 1939743"/>
                <a:gd name="connsiteY2421" fmla="*/ 966653 h 2523383"/>
                <a:gd name="connsiteX2422" fmla="*/ 896904 w 1939743"/>
                <a:gd name="connsiteY2422" fmla="*/ 965221 h 2523383"/>
                <a:gd name="connsiteX2423" fmla="*/ 897044 w 1939743"/>
                <a:gd name="connsiteY2423" fmla="*/ 964321 h 2523383"/>
                <a:gd name="connsiteX2424" fmla="*/ 892249 w 1939743"/>
                <a:gd name="connsiteY2424" fmla="*/ 960574 h 2523383"/>
                <a:gd name="connsiteX2425" fmla="*/ 886741 w 1939743"/>
                <a:gd name="connsiteY2425" fmla="*/ 957812 h 2523383"/>
                <a:gd name="connsiteX2426" fmla="*/ 884190 w 1939743"/>
                <a:gd name="connsiteY2426" fmla="*/ 955637 h 2523383"/>
                <a:gd name="connsiteX2427" fmla="*/ 884777 w 1939743"/>
                <a:gd name="connsiteY2427" fmla="*/ 951483 h 2523383"/>
                <a:gd name="connsiteX2428" fmla="*/ 884613 w 1939743"/>
                <a:gd name="connsiteY2428" fmla="*/ 950435 h 2523383"/>
                <a:gd name="connsiteX2429" fmla="*/ 894103 w 1939743"/>
                <a:gd name="connsiteY2429" fmla="*/ 945670 h 2523383"/>
                <a:gd name="connsiteX2430" fmla="*/ 901003 w 1939743"/>
                <a:gd name="connsiteY2430" fmla="*/ 936227 h 2523383"/>
                <a:gd name="connsiteX2431" fmla="*/ 905282 w 1939743"/>
                <a:gd name="connsiteY2431" fmla="*/ 932370 h 2523383"/>
                <a:gd name="connsiteX2432" fmla="*/ 905595 w 1939743"/>
                <a:gd name="connsiteY2432" fmla="*/ 930501 h 2523383"/>
                <a:gd name="connsiteX2433" fmla="*/ 909218 w 1939743"/>
                <a:gd name="connsiteY2433" fmla="*/ 928553 h 2523383"/>
                <a:gd name="connsiteX2434" fmla="*/ 917596 w 1939743"/>
                <a:gd name="connsiteY2434" fmla="*/ 927379 h 2523383"/>
                <a:gd name="connsiteX2435" fmla="*/ 917925 w 1939743"/>
                <a:gd name="connsiteY2435" fmla="*/ 924735 h 2523383"/>
                <a:gd name="connsiteX2436" fmla="*/ 902106 w 1939743"/>
                <a:gd name="connsiteY2436" fmla="*/ 926253 h 2523383"/>
                <a:gd name="connsiteX2437" fmla="*/ 880443 w 1939743"/>
                <a:gd name="connsiteY2437" fmla="*/ 931643 h 2523383"/>
                <a:gd name="connsiteX2438" fmla="*/ 873746 w 1939743"/>
                <a:gd name="connsiteY2438" fmla="*/ 934287 h 2523383"/>
                <a:gd name="connsiteX2439" fmla="*/ 868160 w 1939743"/>
                <a:gd name="connsiteY2439" fmla="*/ 932746 h 2523383"/>
                <a:gd name="connsiteX2440" fmla="*/ 844447 w 1939743"/>
                <a:gd name="connsiteY2440" fmla="*/ 941047 h 2523383"/>
                <a:gd name="connsiteX2441" fmla="*/ 843438 w 1939743"/>
                <a:gd name="connsiteY2441" fmla="*/ 941047 h 2523383"/>
                <a:gd name="connsiteX2442" fmla="*/ 840958 w 1939743"/>
                <a:gd name="connsiteY2442" fmla="*/ 938418 h 2523383"/>
                <a:gd name="connsiteX2443" fmla="*/ 838830 w 1939743"/>
                <a:gd name="connsiteY2443" fmla="*/ 933481 h 2523383"/>
                <a:gd name="connsiteX2444" fmla="*/ 840356 w 1939743"/>
                <a:gd name="connsiteY2444" fmla="*/ 930031 h 2523383"/>
                <a:gd name="connsiteX2445" fmla="*/ 847319 w 1939743"/>
                <a:gd name="connsiteY2445" fmla="*/ 923460 h 2523383"/>
                <a:gd name="connsiteX2446" fmla="*/ 850800 w 1939743"/>
                <a:gd name="connsiteY2446" fmla="*/ 917670 h 2523383"/>
                <a:gd name="connsiteX2447" fmla="*/ 850393 w 1939743"/>
                <a:gd name="connsiteY2447" fmla="*/ 914541 h 2523383"/>
                <a:gd name="connsiteX2448" fmla="*/ 853163 w 1939743"/>
                <a:gd name="connsiteY2448" fmla="*/ 908955 h 2523383"/>
                <a:gd name="connsiteX2449" fmla="*/ 857591 w 1939743"/>
                <a:gd name="connsiteY2449" fmla="*/ 908165 h 2523383"/>
                <a:gd name="connsiteX2450" fmla="*/ 865125 w 1939743"/>
                <a:gd name="connsiteY2450" fmla="*/ 912757 h 2523383"/>
                <a:gd name="connsiteX2451" fmla="*/ 869036 w 1939743"/>
                <a:gd name="connsiteY2451" fmla="*/ 917303 h 2523383"/>
                <a:gd name="connsiteX2452" fmla="*/ 872549 w 1939743"/>
                <a:gd name="connsiteY2452" fmla="*/ 919423 h 2523383"/>
                <a:gd name="connsiteX2453" fmla="*/ 875663 w 1939743"/>
                <a:gd name="connsiteY2453" fmla="*/ 919000 h 2523383"/>
                <a:gd name="connsiteX2454" fmla="*/ 878886 w 1939743"/>
                <a:gd name="connsiteY2454" fmla="*/ 915832 h 2523383"/>
                <a:gd name="connsiteX2455" fmla="*/ 878072 w 1939743"/>
                <a:gd name="connsiteY2455" fmla="*/ 915472 h 2523383"/>
                <a:gd name="connsiteX2456" fmla="*/ 872604 w 1939743"/>
                <a:gd name="connsiteY2456" fmla="*/ 917154 h 2523383"/>
                <a:gd name="connsiteX2457" fmla="*/ 871962 w 1939743"/>
                <a:gd name="connsiteY2457" fmla="*/ 916661 h 2523383"/>
                <a:gd name="connsiteX2458" fmla="*/ 869177 w 1939743"/>
                <a:gd name="connsiteY2458" fmla="*/ 911584 h 2523383"/>
                <a:gd name="connsiteX2459" fmla="*/ 867965 w 1939743"/>
                <a:gd name="connsiteY2459" fmla="*/ 908337 h 2523383"/>
                <a:gd name="connsiteX2460" fmla="*/ 867182 w 1939743"/>
                <a:gd name="connsiteY2460" fmla="*/ 905082 h 2523383"/>
                <a:gd name="connsiteX2461" fmla="*/ 867135 w 1939743"/>
                <a:gd name="connsiteY2461" fmla="*/ 902782 h 2523383"/>
                <a:gd name="connsiteX2462" fmla="*/ 868817 w 1939743"/>
                <a:gd name="connsiteY2462" fmla="*/ 898401 h 2523383"/>
                <a:gd name="connsiteX2463" fmla="*/ 862551 w 1939743"/>
                <a:gd name="connsiteY2463" fmla="*/ 896954 h 2523383"/>
                <a:gd name="connsiteX2464" fmla="*/ 860212 w 1939743"/>
                <a:gd name="connsiteY2464" fmla="*/ 893910 h 2523383"/>
                <a:gd name="connsiteX2465" fmla="*/ 859140 w 1939743"/>
                <a:gd name="connsiteY2465" fmla="*/ 890108 h 2523383"/>
                <a:gd name="connsiteX2466" fmla="*/ 859374 w 1939743"/>
                <a:gd name="connsiteY2466" fmla="*/ 888458 h 2523383"/>
                <a:gd name="connsiteX2467" fmla="*/ 861346 w 1939743"/>
                <a:gd name="connsiteY2467" fmla="*/ 883990 h 2523383"/>
                <a:gd name="connsiteX2468" fmla="*/ 866666 w 1939743"/>
                <a:gd name="connsiteY2468" fmla="*/ 877810 h 2523383"/>
                <a:gd name="connsiteX2469" fmla="*/ 866048 w 1939743"/>
                <a:gd name="connsiteY2469" fmla="*/ 876096 h 2523383"/>
                <a:gd name="connsiteX2470" fmla="*/ 858303 w 1939743"/>
                <a:gd name="connsiteY2470" fmla="*/ 876237 h 2523383"/>
                <a:gd name="connsiteX2471" fmla="*/ 856597 w 1939743"/>
                <a:gd name="connsiteY2471" fmla="*/ 875431 h 2523383"/>
                <a:gd name="connsiteX2472" fmla="*/ 853296 w 1939743"/>
                <a:gd name="connsiteY2472" fmla="*/ 871567 h 2523383"/>
                <a:gd name="connsiteX2473" fmla="*/ 854023 w 1939743"/>
                <a:gd name="connsiteY2473" fmla="*/ 867272 h 2523383"/>
                <a:gd name="connsiteX2474" fmla="*/ 857106 w 1939743"/>
                <a:gd name="connsiteY2474" fmla="*/ 860958 h 2523383"/>
                <a:gd name="connsiteX2475" fmla="*/ 859429 w 1939743"/>
                <a:gd name="connsiteY2475" fmla="*/ 857219 h 2523383"/>
                <a:gd name="connsiteX2476" fmla="*/ 860986 w 1939743"/>
                <a:gd name="connsiteY2476" fmla="*/ 856069 h 2523383"/>
                <a:gd name="connsiteX2477" fmla="*/ 863411 w 1939743"/>
                <a:gd name="connsiteY2477" fmla="*/ 856092 h 2523383"/>
                <a:gd name="connsiteX2478" fmla="*/ 869162 w 1939743"/>
                <a:gd name="connsiteY2478" fmla="*/ 858541 h 2523383"/>
                <a:gd name="connsiteX2479" fmla="*/ 870820 w 1939743"/>
                <a:gd name="connsiteY2479" fmla="*/ 859886 h 2523383"/>
                <a:gd name="connsiteX2480" fmla="*/ 875225 w 1939743"/>
                <a:gd name="connsiteY2480" fmla="*/ 865973 h 2523383"/>
                <a:gd name="connsiteX2481" fmla="*/ 876351 w 1939743"/>
                <a:gd name="connsiteY2481" fmla="*/ 869439 h 2523383"/>
                <a:gd name="connsiteX2482" fmla="*/ 876211 w 1939743"/>
                <a:gd name="connsiteY2482" fmla="*/ 872764 h 2523383"/>
                <a:gd name="connsiteX2483" fmla="*/ 877055 w 1939743"/>
                <a:gd name="connsiteY2483" fmla="*/ 875205 h 2523383"/>
                <a:gd name="connsiteX2484" fmla="*/ 880474 w 1939743"/>
                <a:gd name="connsiteY2484" fmla="*/ 878756 h 2523383"/>
                <a:gd name="connsiteX2485" fmla="*/ 895167 w 1939743"/>
                <a:gd name="connsiteY2485" fmla="*/ 896985 h 2523383"/>
                <a:gd name="connsiteX2486" fmla="*/ 897913 w 1939743"/>
                <a:gd name="connsiteY2486" fmla="*/ 901264 h 2523383"/>
                <a:gd name="connsiteX2487" fmla="*/ 899790 w 1939743"/>
                <a:gd name="connsiteY2487" fmla="*/ 903150 h 2523383"/>
                <a:gd name="connsiteX2488" fmla="*/ 903186 w 1939743"/>
                <a:gd name="connsiteY2488" fmla="*/ 904535 h 2523383"/>
                <a:gd name="connsiteX2489" fmla="*/ 905173 w 1939743"/>
                <a:gd name="connsiteY2489" fmla="*/ 904245 h 2523383"/>
                <a:gd name="connsiteX2490" fmla="*/ 906792 w 1939743"/>
                <a:gd name="connsiteY2490" fmla="*/ 902970 h 2523383"/>
                <a:gd name="connsiteX2491" fmla="*/ 907066 w 1939743"/>
                <a:gd name="connsiteY2491" fmla="*/ 901319 h 2523383"/>
                <a:gd name="connsiteX2492" fmla="*/ 900714 w 1939743"/>
                <a:gd name="connsiteY2492" fmla="*/ 894990 h 2523383"/>
                <a:gd name="connsiteX2493" fmla="*/ 899117 w 1939743"/>
                <a:gd name="connsiteY2493" fmla="*/ 891610 h 2523383"/>
                <a:gd name="connsiteX2494" fmla="*/ 897756 w 1939743"/>
                <a:gd name="connsiteY2494" fmla="*/ 886987 h 2523383"/>
                <a:gd name="connsiteX2495" fmla="*/ 898351 w 1939743"/>
                <a:gd name="connsiteY2495" fmla="*/ 885492 h 2523383"/>
                <a:gd name="connsiteX2496" fmla="*/ 900197 w 1939743"/>
                <a:gd name="connsiteY2496" fmla="*/ 884976 h 2523383"/>
                <a:gd name="connsiteX2497" fmla="*/ 904844 w 1939743"/>
                <a:gd name="connsiteY2497" fmla="*/ 885586 h 2523383"/>
                <a:gd name="connsiteX2498" fmla="*/ 910313 w 1939743"/>
                <a:gd name="connsiteY2498" fmla="*/ 884335 h 2523383"/>
                <a:gd name="connsiteX2499" fmla="*/ 904250 w 1939743"/>
                <a:gd name="connsiteY2499" fmla="*/ 882379 h 2523383"/>
                <a:gd name="connsiteX2500" fmla="*/ 900291 w 1939743"/>
                <a:gd name="connsiteY2500" fmla="*/ 879781 h 2523383"/>
                <a:gd name="connsiteX2501" fmla="*/ 896223 w 1939743"/>
                <a:gd name="connsiteY2501" fmla="*/ 879656 h 2523383"/>
                <a:gd name="connsiteX2502" fmla="*/ 891138 w 1939743"/>
                <a:gd name="connsiteY2502" fmla="*/ 875478 h 2523383"/>
                <a:gd name="connsiteX2503" fmla="*/ 891138 w 1939743"/>
                <a:gd name="connsiteY2503" fmla="*/ 874172 h 2523383"/>
                <a:gd name="connsiteX2504" fmla="*/ 892382 w 1939743"/>
                <a:gd name="connsiteY2504" fmla="*/ 872834 h 2523383"/>
                <a:gd name="connsiteX2505" fmla="*/ 899297 w 1939743"/>
                <a:gd name="connsiteY2505" fmla="*/ 870972 h 2523383"/>
                <a:gd name="connsiteX2506" fmla="*/ 900604 w 1939743"/>
                <a:gd name="connsiteY2506" fmla="*/ 870174 h 2523383"/>
                <a:gd name="connsiteX2507" fmla="*/ 900721 w 1939743"/>
                <a:gd name="connsiteY2507" fmla="*/ 869008 h 2523383"/>
                <a:gd name="connsiteX2508" fmla="*/ 898437 w 1939743"/>
                <a:gd name="connsiteY2508" fmla="*/ 866192 h 2523383"/>
                <a:gd name="connsiteX2509" fmla="*/ 896403 w 1939743"/>
                <a:gd name="connsiteY2509" fmla="*/ 864659 h 2523383"/>
                <a:gd name="connsiteX2510" fmla="*/ 885951 w 1939743"/>
                <a:gd name="connsiteY2510" fmla="*/ 861240 h 2523383"/>
                <a:gd name="connsiteX2511" fmla="*/ 882235 w 1939743"/>
                <a:gd name="connsiteY2511" fmla="*/ 857406 h 2523383"/>
                <a:gd name="connsiteX2512" fmla="*/ 881053 w 1939743"/>
                <a:gd name="connsiteY2512" fmla="*/ 855576 h 2523383"/>
                <a:gd name="connsiteX2513" fmla="*/ 880678 w 1939743"/>
                <a:gd name="connsiteY2513" fmla="*/ 853800 h 2523383"/>
                <a:gd name="connsiteX2514" fmla="*/ 882016 w 1939743"/>
                <a:gd name="connsiteY2514" fmla="*/ 849246 h 2523383"/>
                <a:gd name="connsiteX2515" fmla="*/ 887633 w 1939743"/>
                <a:gd name="connsiteY2515" fmla="*/ 843520 h 2523383"/>
                <a:gd name="connsiteX2516" fmla="*/ 891709 w 1939743"/>
                <a:gd name="connsiteY2516" fmla="*/ 840774 h 2523383"/>
                <a:gd name="connsiteX2517" fmla="*/ 898719 w 1939743"/>
                <a:gd name="connsiteY2517" fmla="*/ 838763 h 2523383"/>
                <a:gd name="connsiteX2518" fmla="*/ 904312 w 1939743"/>
                <a:gd name="connsiteY2518" fmla="*/ 839006 h 2523383"/>
                <a:gd name="connsiteX2519" fmla="*/ 907496 w 1939743"/>
                <a:gd name="connsiteY2519" fmla="*/ 839780 h 2523383"/>
                <a:gd name="connsiteX2520" fmla="*/ 914952 w 1939743"/>
                <a:gd name="connsiteY2520" fmla="*/ 849497 h 2523383"/>
                <a:gd name="connsiteX2521" fmla="*/ 918465 w 1939743"/>
                <a:gd name="connsiteY2521" fmla="*/ 855849 h 2523383"/>
                <a:gd name="connsiteX2522" fmla="*/ 924598 w 1939743"/>
                <a:gd name="connsiteY2522" fmla="*/ 854739 h 2523383"/>
                <a:gd name="connsiteX2523" fmla="*/ 922822 w 1939743"/>
                <a:gd name="connsiteY2523" fmla="*/ 848057 h 2523383"/>
                <a:gd name="connsiteX2524" fmla="*/ 921672 w 1939743"/>
                <a:gd name="connsiteY2524" fmla="*/ 840688 h 2523383"/>
                <a:gd name="connsiteX2525" fmla="*/ 923488 w 1939743"/>
                <a:gd name="connsiteY2525" fmla="*/ 837973 h 2523383"/>
                <a:gd name="connsiteX2526" fmla="*/ 928541 w 1939743"/>
                <a:gd name="connsiteY2526" fmla="*/ 833146 h 2523383"/>
                <a:gd name="connsiteX2527" fmla="*/ 932563 w 1939743"/>
                <a:gd name="connsiteY2527" fmla="*/ 835673 h 2523383"/>
                <a:gd name="connsiteX2528" fmla="*/ 937804 w 1939743"/>
                <a:gd name="connsiteY2528" fmla="*/ 842190 h 2523383"/>
                <a:gd name="connsiteX2529" fmla="*/ 938954 w 1939743"/>
                <a:gd name="connsiteY2529" fmla="*/ 844404 h 2523383"/>
                <a:gd name="connsiteX2530" fmla="*/ 944853 w 1939743"/>
                <a:gd name="connsiteY2530" fmla="*/ 848409 h 2523383"/>
                <a:gd name="connsiteX2531" fmla="*/ 948343 w 1939743"/>
                <a:gd name="connsiteY2531" fmla="*/ 849739 h 2523383"/>
                <a:gd name="connsiteX2532" fmla="*/ 950150 w 1939743"/>
                <a:gd name="connsiteY2532" fmla="*/ 851875 h 2523383"/>
                <a:gd name="connsiteX2533" fmla="*/ 950721 w 1939743"/>
                <a:gd name="connsiteY2533" fmla="*/ 854637 h 2523383"/>
                <a:gd name="connsiteX2534" fmla="*/ 811918 w 1939743"/>
                <a:gd name="connsiteY2534" fmla="*/ 843645 h 2523383"/>
                <a:gd name="connsiteX2535" fmla="*/ 813005 w 1939743"/>
                <a:gd name="connsiteY2535" fmla="*/ 844169 h 2523383"/>
                <a:gd name="connsiteX2536" fmla="*/ 816353 w 1939743"/>
                <a:gd name="connsiteY2536" fmla="*/ 842284 h 2523383"/>
                <a:gd name="connsiteX2537" fmla="*/ 818513 w 1939743"/>
                <a:gd name="connsiteY2537" fmla="*/ 841947 h 2523383"/>
                <a:gd name="connsiteX2538" fmla="*/ 820922 w 1939743"/>
                <a:gd name="connsiteY2538" fmla="*/ 845507 h 2523383"/>
                <a:gd name="connsiteX2539" fmla="*/ 821548 w 1939743"/>
                <a:gd name="connsiteY2539" fmla="*/ 847830 h 2523383"/>
                <a:gd name="connsiteX2540" fmla="*/ 830209 w 1939743"/>
                <a:gd name="connsiteY2540" fmla="*/ 853604 h 2523383"/>
                <a:gd name="connsiteX2541" fmla="*/ 833260 w 1939743"/>
                <a:gd name="connsiteY2541" fmla="*/ 856194 h 2523383"/>
                <a:gd name="connsiteX2542" fmla="*/ 833651 w 1939743"/>
                <a:gd name="connsiteY2542" fmla="*/ 857915 h 2523383"/>
                <a:gd name="connsiteX2543" fmla="*/ 832564 w 1939743"/>
                <a:gd name="connsiteY2543" fmla="*/ 860371 h 2523383"/>
                <a:gd name="connsiteX2544" fmla="*/ 830005 w 1939743"/>
                <a:gd name="connsiteY2544" fmla="*/ 863571 h 2523383"/>
                <a:gd name="connsiteX2545" fmla="*/ 827549 w 1939743"/>
                <a:gd name="connsiteY2545" fmla="*/ 865738 h 2523383"/>
                <a:gd name="connsiteX2546" fmla="*/ 824020 w 1939743"/>
                <a:gd name="connsiteY2546" fmla="*/ 867459 h 2523383"/>
                <a:gd name="connsiteX2547" fmla="*/ 806488 w 1939743"/>
                <a:gd name="connsiteY2547" fmla="*/ 867718 h 2523383"/>
                <a:gd name="connsiteX2548" fmla="*/ 804579 w 1939743"/>
                <a:gd name="connsiteY2548" fmla="*/ 866935 h 2523383"/>
                <a:gd name="connsiteX2549" fmla="*/ 803476 w 1939743"/>
                <a:gd name="connsiteY2549" fmla="*/ 864095 h 2523383"/>
                <a:gd name="connsiteX2550" fmla="*/ 801309 w 1939743"/>
                <a:gd name="connsiteY2550" fmla="*/ 853455 h 2523383"/>
                <a:gd name="connsiteX2551" fmla="*/ 799768 w 1939743"/>
                <a:gd name="connsiteY2551" fmla="*/ 847697 h 2523383"/>
                <a:gd name="connsiteX2552" fmla="*/ 799189 w 1939743"/>
                <a:gd name="connsiteY2552" fmla="*/ 843676 h 2523383"/>
                <a:gd name="connsiteX2553" fmla="*/ 799572 w 1939743"/>
                <a:gd name="connsiteY2553" fmla="*/ 841423 h 2523383"/>
                <a:gd name="connsiteX2554" fmla="*/ 801442 w 1939743"/>
                <a:gd name="connsiteY2554" fmla="*/ 839154 h 2523383"/>
                <a:gd name="connsiteX2555" fmla="*/ 807928 w 1939743"/>
                <a:gd name="connsiteY2555" fmla="*/ 835759 h 2523383"/>
                <a:gd name="connsiteX2556" fmla="*/ 810799 w 1939743"/>
                <a:gd name="connsiteY2556" fmla="*/ 835759 h 2523383"/>
                <a:gd name="connsiteX2557" fmla="*/ 812598 w 1939743"/>
                <a:gd name="connsiteY2557" fmla="*/ 836627 h 2523383"/>
                <a:gd name="connsiteX2558" fmla="*/ 813334 w 1939743"/>
                <a:gd name="connsiteY2558" fmla="*/ 838356 h 2523383"/>
                <a:gd name="connsiteX2559" fmla="*/ 813107 w 1939743"/>
                <a:gd name="connsiteY2559" fmla="*/ 840695 h 2523383"/>
                <a:gd name="connsiteX2560" fmla="*/ 811918 w 1939743"/>
                <a:gd name="connsiteY2560" fmla="*/ 843645 h 2523383"/>
                <a:gd name="connsiteX2561" fmla="*/ 851340 w 1939743"/>
                <a:gd name="connsiteY2561" fmla="*/ 896312 h 2523383"/>
                <a:gd name="connsiteX2562" fmla="*/ 855940 w 1939743"/>
                <a:gd name="connsiteY2562" fmla="*/ 901875 h 2523383"/>
                <a:gd name="connsiteX2563" fmla="*/ 856159 w 1939743"/>
                <a:gd name="connsiteY2563" fmla="*/ 903150 h 2523383"/>
                <a:gd name="connsiteX2564" fmla="*/ 855291 w 1939743"/>
                <a:gd name="connsiteY2564" fmla="*/ 904206 h 2523383"/>
                <a:gd name="connsiteX2565" fmla="*/ 849345 w 1939743"/>
                <a:gd name="connsiteY2565" fmla="*/ 907140 h 2523383"/>
                <a:gd name="connsiteX2566" fmla="*/ 847037 w 1939743"/>
                <a:gd name="connsiteY2566" fmla="*/ 909479 h 2523383"/>
                <a:gd name="connsiteX2567" fmla="*/ 845105 w 1939743"/>
                <a:gd name="connsiteY2567" fmla="*/ 914932 h 2523383"/>
                <a:gd name="connsiteX2568" fmla="*/ 843602 w 1939743"/>
                <a:gd name="connsiteY2568" fmla="*/ 917451 h 2523383"/>
                <a:gd name="connsiteX2569" fmla="*/ 835615 w 1939743"/>
                <a:gd name="connsiteY2569" fmla="*/ 918953 h 2523383"/>
                <a:gd name="connsiteX2570" fmla="*/ 827463 w 1939743"/>
                <a:gd name="connsiteY2570" fmla="*/ 918883 h 2523383"/>
                <a:gd name="connsiteX2571" fmla="*/ 828996 w 1939743"/>
                <a:gd name="connsiteY2571" fmla="*/ 913626 h 2523383"/>
                <a:gd name="connsiteX2572" fmla="*/ 833455 w 1939743"/>
                <a:gd name="connsiteY2572" fmla="*/ 905004 h 2523383"/>
                <a:gd name="connsiteX2573" fmla="*/ 829943 w 1939743"/>
                <a:gd name="connsiteY2573" fmla="*/ 901421 h 2523383"/>
                <a:gd name="connsiteX2574" fmla="*/ 817472 w 1939743"/>
                <a:gd name="connsiteY2574" fmla="*/ 907390 h 2523383"/>
                <a:gd name="connsiteX2575" fmla="*/ 812739 w 1939743"/>
                <a:gd name="connsiteY2575" fmla="*/ 903721 h 2523383"/>
                <a:gd name="connsiteX2576" fmla="*/ 816792 w 1939743"/>
                <a:gd name="connsiteY2576" fmla="*/ 894302 h 2523383"/>
                <a:gd name="connsiteX2577" fmla="*/ 812755 w 1939743"/>
                <a:gd name="connsiteY2577" fmla="*/ 893433 h 2523383"/>
                <a:gd name="connsiteX2578" fmla="*/ 807090 w 1939743"/>
                <a:gd name="connsiteY2578" fmla="*/ 893394 h 2523383"/>
                <a:gd name="connsiteX2579" fmla="*/ 803499 w 1939743"/>
                <a:gd name="connsiteY2579" fmla="*/ 887785 h 2523383"/>
                <a:gd name="connsiteX2580" fmla="*/ 804712 w 1939743"/>
                <a:gd name="connsiteY2580" fmla="*/ 881017 h 2523383"/>
                <a:gd name="connsiteX2581" fmla="*/ 812144 w 1939743"/>
                <a:gd name="connsiteY2581" fmla="*/ 877270 h 2523383"/>
                <a:gd name="connsiteX2582" fmla="*/ 821822 w 1939743"/>
                <a:gd name="connsiteY2582" fmla="*/ 874023 h 2523383"/>
                <a:gd name="connsiteX2583" fmla="*/ 832211 w 1939743"/>
                <a:gd name="connsiteY2583" fmla="*/ 869095 h 2523383"/>
                <a:gd name="connsiteX2584" fmla="*/ 840340 w 1939743"/>
                <a:gd name="connsiteY2584" fmla="*/ 869509 h 2523383"/>
                <a:gd name="connsiteX2585" fmla="*/ 843501 w 1939743"/>
                <a:gd name="connsiteY2585" fmla="*/ 871856 h 2523383"/>
                <a:gd name="connsiteX2586" fmla="*/ 844549 w 1939743"/>
                <a:gd name="connsiteY2586" fmla="*/ 879719 h 2523383"/>
                <a:gd name="connsiteX2587" fmla="*/ 845558 w 1939743"/>
                <a:gd name="connsiteY2587" fmla="*/ 889013 h 2523383"/>
                <a:gd name="connsiteX2588" fmla="*/ 846974 w 1939743"/>
                <a:gd name="connsiteY2588" fmla="*/ 889803 h 2523383"/>
                <a:gd name="connsiteX2589" fmla="*/ 851340 w 1939743"/>
                <a:gd name="connsiteY2589" fmla="*/ 896312 h 2523383"/>
                <a:gd name="connsiteX2590" fmla="*/ 1359941 w 1939743"/>
                <a:gd name="connsiteY2590" fmla="*/ 904370 h 2523383"/>
                <a:gd name="connsiteX2591" fmla="*/ 1360192 w 1939743"/>
                <a:gd name="connsiteY2591" fmla="*/ 909675 h 2523383"/>
                <a:gd name="connsiteX2592" fmla="*/ 1358596 w 1939743"/>
                <a:gd name="connsiteY2592" fmla="*/ 909432 h 2523383"/>
                <a:gd name="connsiteX2593" fmla="*/ 1353518 w 1939743"/>
                <a:gd name="connsiteY2593" fmla="*/ 912890 h 2523383"/>
                <a:gd name="connsiteX2594" fmla="*/ 1349372 w 1939743"/>
                <a:gd name="connsiteY2594" fmla="*/ 913383 h 2523383"/>
                <a:gd name="connsiteX2595" fmla="*/ 1347299 w 1939743"/>
                <a:gd name="connsiteY2595" fmla="*/ 911834 h 2523383"/>
                <a:gd name="connsiteX2596" fmla="*/ 1345984 w 1939743"/>
                <a:gd name="connsiteY2596" fmla="*/ 908212 h 2523383"/>
                <a:gd name="connsiteX2597" fmla="*/ 1349223 w 1939743"/>
                <a:gd name="connsiteY2597" fmla="*/ 901437 h 2523383"/>
                <a:gd name="connsiteX2598" fmla="*/ 1352947 w 1939743"/>
                <a:gd name="connsiteY2598" fmla="*/ 896680 h 2523383"/>
                <a:gd name="connsiteX2599" fmla="*/ 1357414 w 1939743"/>
                <a:gd name="connsiteY2599" fmla="*/ 889255 h 2523383"/>
                <a:gd name="connsiteX2600" fmla="*/ 1361130 w 1939743"/>
                <a:gd name="connsiteY2600" fmla="*/ 884358 h 2523383"/>
                <a:gd name="connsiteX2601" fmla="*/ 1362961 w 1939743"/>
                <a:gd name="connsiteY2601" fmla="*/ 885383 h 2523383"/>
                <a:gd name="connsiteX2602" fmla="*/ 1364737 w 1939743"/>
                <a:gd name="connsiteY2602" fmla="*/ 887980 h 2523383"/>
                <a:gd name="connsiteX2603" fmla="*/ 1362515 w 1939743"/>
                <a:gd name="connsiteY2603" fmla="*/ 895350 h 2523383"/>
                <a:gd name="connsiteX2604" fmla="*/ 1360090 w 1939743"/>
                <a:gd name="connsiteY2604" fmla="*/ 899004 h 2523383"/>
                <a:gd name="connsiteX2605" fmla="*/ 1359941 w 1939743"/>
                <a:gd name="connsiteY2605" fmla="*/ 904370 h 2523383"/>
                <a:gd name="connsiteX2606" fmla="*/ 497822 w 1939743"/>
                <a:gd name="connsiteY2606" fmla="*/ 935242 h 2523383"/>
                <a:gd name="connsiteX2607" fmla="*/ 491548 w 1939743"/>
                <a:gd name="connsiteY2607" fmla="*/ 940890 h 2523383"/>
                <a:gd name="connsiteX2608" fmla="*/ 487089 w 1939743"/>
                <a:gd name="connsiteY2608" fmla="*/ 940303 h 2523383"/>
                <a:gd name="connsiteX2609" fmla="*/ 481174 w 1939743"/>
                <a:gd name="connsiteY2609" fmla="*/ 936149 h 2523383"/>
                <a:gd name="connsiteX2610" fmla="*/ 476355 w 1939743"/>
                <a:gd name="connsiteY2610" fmla="*/ 934741 h 2523383"/>
                <a:gd name="connsiteX2611" fmla="*/ 474657 w 1939743"/>
                <a:gd name="connsiteY2611" fmla="*/ 933356 h 2523383"/>
                <a:gd name="connsiteX2612" fmla="*/ 474407 w 1939743"/>
                <a:gd name="connsiteY2612" fmla="*/ 931917 h 2523383"/>
                <a:gd name="connsiteX2613" fmla="*/ 476042 w 1939743"/>
                <a:gd name="connsiteY2613" fmla="*/ 927911 h 2523383"/>
                <a:gd name="connsiteX2614" fmla="*/ 478092 w 1939743"/>
                <a:gd name="connsiteY2614" fmla="*/ 924711 h 2523383"/>
                <a:gd name="connsiteX2615" fmla="*/ 482997 w 1939743"/>
                <a:gd name="connsiteY2615" fmla="*/ 918398 h 2523383"/>
                <a:gd name="connsiteX2616" fmla="*/ 491282 w 1939743"/>
                <a:gd name="connsiteY2616" fmla="*/ 906131 h 2523383"/>
                <a:gd name="connsiteX2617" fmla="*/ 496704 w 1939743"/>
                <a:gd name="connsiteY2617" fmla="*/ 901468 h 2523383"/>
                <a:gd name="connsiteX2618" fmla="*/ 502023 w 1939743"/>
                <a:gd name="connsiteY2618" fmla="*/ 898159 h 2523383"/>
                <a:gd name="connsiteX2619" fmla="*/ 507453 w 1939743"/>
                <a:gd name="connsiteY2619" fmla="*/ 890742 h 2523383"/>
                <a:gd name="connsiteX2620" fmla="*/ 510457 w 1939743"/>
                <a:gd name="connsiteY2620" fmla="*/ 887417 h 2523383"/>
                <a:gd name="connsiteX2621" fmla="*/ 513062 w 1939743"/>
                <a:gd name="connsiteY2621" fmla="*/ 887174 h 2523383"/>
                <a:gd name="connsiteX2622" fmla="*/ 515722 w 1939743"/>
                <a:gd name="connsiteY2622" fmla="*/ 888606 h 2523383"/>
                <a:gd name="connsiteX2623" fmla="*/ 516020 w 1939743"/>
                <a:gd name="connsiteY2623" fmla="*/ 890632 h 2523383"/>
                <a:gd name="connsiteX2624" fmla="*/ 513227 w 1939743"/>
                <a:gd name="connsiteY2624" fmla="*/ 900740 h 2523383"/>
                <a:gd name="connsiteX2625" fmla="*/ 511263 w 1939743"/>
                <a:gd name="connsiteY2625" fmla="*/ 904793 h 2523383"/>
                <a:gd name="connsiteX2626" fmla="*/ 507422 w 1939743"/>
                <a:gd name="connsiteY2626" fmla="*/ 915190 h 2523383"/>
                <a:gd name="connsiteX2627" fmla="*/ 500052 w 1939743"/>
                <a:gd name="connsiteY2627" fmla="*/ 932464 h 2523383"/>
                <a:gd name="connsiteX2628" fmla="*/ 497822 w 1939743"/>
                <a:gd name="connsiteY2628" fmla="*/ 935242 h 2523383"/>
                <a:gd name="connsiteX2629" fmla="*/ 1020420 w 1939743"/>
                <a:gd name="connsiteY2629" fmla="*/ 920205 h 2523383"/>
                <a:gd name="connsiteX2630" fmla="*/ 1018276 w 1939743"/>
                <a:gd name="connsiteY2630" fmla="*/ 920244 h 2523383"/>
                <a:gd name="connsiteX2631" fmla="*/ 1015483 w 1939743"/>
                <a:gd name="connsiteY2631" fmla="*/ 918390 h 2523383"/>
                <a:gd name="connsiteX2632" fmla="*/ 1014693 w 1939743"/>
                <a:gd name="connsiteY2632" fmla="*/ 916450 h 2523383"/>
                <a:gd name="connsiteX2633" fmla="*/ 1014091 w 1939743"/>
                <a:gd name="connsiteY2633" fmla="*/ 913782 h 2523383"/>
                <a:gd name="connsiteX2634" fmla="*/ 1013676 w 1939743"/>
                <a:gd name="connsiteY2634" fmla="*/ 910394 h 2523383"/>
                <a:gd name="connsiteX2635" fmla="*/ 1013097 w 1939743"/>
                <a:gd name="connsiteY2635" fmla="*/ 907672 h 2523383"/>
                <a:gd name="connsiteX2636" fmla="*/ 1012346 w 1939743"/>
                <a:gd name="connsiteY2636" fmla="*/ 905630 h 2523383"/>
                <a:gd name="connsiteX2637" fmla="*/ 1012190 w 1939743"/>
                <a:gd name="connsiteY2637" fmla="*/ 903924 h 2523383"/>
                <a:gd name="connsiteX2638" fmla="*/ 1012628 w 1939743"/>
                <a:gd name="connsiteY2638" fmla="*/ 902555 h 2523383"/>
                <a:gd name="connsiteX2639" fmla="*/ 1013543 w 1939743"/>
                <a:gd name="connsiteY2639" fmla="*/ 901789 h 2523383"/>
                <a:gd name="connsiteX2640" fmla="*/ 1015632 w 1939743"/>
                <a:gd name="connsiteY2640" fmla="*/ 901538 h 2523383"/>
                <a:gd name="connsiteX2641" fmla="*/ 1020177 w 1939743"/>
                <a:gd name="connsiteY2641" fmla="*/ 897986 h 2523383"/>
                <a:gd name="connsiteX2642" fmla="*/ 1021038 w 1939743"/>
                <a:gd name="connsiteY2642" fmla="*/ 898370 h 2523383"/>
                <a:gd name="connsiteX2643" fmla="*/ 1021640 w 1939743"/>
                <a:gd name="connsiteY2643" fmla="*/ 900255 h 2523383"/>
                <a:gd name="connsiteX2644" fmla="*/ 1022258 w 1939743"/>
                <a:gd name="connsiteY2644" fmla="*/ 905168 h 2523383"/>
                <a:gd name="connsiteX2645" fmla="*/ 1022908 w 1939743"/>
                <a:gd name="connsiteY2645" fmla="*/ 908071 h 2523383"/>
                <a:gd name="connsiteX2646" fmla="*/ 1024699 w 1939743"/>
                <a:gd name="connsiteY2646" fmla="*/ 913360 h 2523383"/>
                <a:gd name="connsiteX2647" fmla="*/ 1025489 w 1939743"/>
                <a:gd name="connsiteY2647" fmla="*/ 916755 h 2523383"/>
                <a:gd name="connsiteX2648" fmla="*/ 1025325 w 1939743"/>
                <a:gd name="connsiteY2648" fmla="*/ 917803 h 2523383"/>
                <a:gd name="connsiteX2649" fmla="*/ 1024762 w 1939743"/>
                <a:gd name="connsiteY2649" fmla="*/ 918734 h 2523383"/>
                <a:gd name="connsiteX2650" fmla="*/ 1020420 w 1939743"/>
                <a:gd name="connsiteY2650" fmla="*/ 920205 h 2523383"/>
                <a:gd name="connsiteX2651" fmla="*/ 437488 w 1939743"/>
                <a:gd name="connsiteY2651" fmla="*/ 920573 h 2523383"/>
                <a:gd name="connsiteX2652" fmla="*/ 435775 w 1939743"/>
                <a:gd name="connsiteY2652" fmla="*/ 920987 h 2523383"/>
                <a:gd name="connsiteX2653" fmla="*/ 433873 w 1939743"/>
                <a:gd name="connsiteY2653" fmla="*/ 919986 h 2523383"/>
                <a:gd name="connsiteX2654" fmla="*/ 434312 w 1939743"/>
                <a:gd name="connsiteY2654" fmla="*/ 917702 h 2523383"/>
                <a:gd name="connsiteX2655" fmla="*/ 438591 w 1939743"/>
                <a:gd name="connsiteY2655" fmla="*/ 911435 h 2523383"/>
                <a:gd name="connsiteX2656" fmla="*/ 438826 w 1939743"/>
                <a:gd name="connsiteY2656" fmla="*/ 909643 h 2523383"/>
                <a:gd name="connsiteX2657" fmla="*/ 438771 w 1939743"/>
                <a:gd name="connsiteY2657" fmla="*/ 908173 h 2523383"/>
                <a:gd name="connsiteX2658" fmla="*/ 438239 w 1939743"/>
                <a:gd name="connsiteY2658" fmla="*/ 906451 h 2523383"/>
                <a:gd name="connsiteX2659" fmla="*/ 439319 w 1939743"/>
                <a:gd name="connsiteY2659" fmla="*/ 904245 h 2523383"/>
                <a:gd name="connsiteX2660" fmla="*/ 441055 w 1939743"/>
                <a:gd name="connsiteY2660" fmla="*/ 903338 h 2523383"/>
                <a:gd name="connsiteX2661" fmla="*/ 441634 w 1939743"/>
                <a:gd name="connsiteY2661" fmla="*/ 904198 h 2523383"/>
                <a:gd name="connsiteX2662" fmla="*/ 441830 w 1939743"/>
                <a:gd name="connsiteY2662" fmla="*/ 906123 h 2523383"/>
                <a:gd name="connsiteX2663" fmla="*/ 441431 w 1939743"/>
                <a:gd name="connsiteY2663" fmla="*/ 911709 h 2523383"/>
                <a:gd name="connsiteX2664" fmla="*/ 440891 w 1939743"/>
                <a:gd name="connsiteY2664" fmla="*/ 914408 h 2523383"/>
                <a:gd name="connsiteX2665" fmla="*/ 440156 w 1939743"/>
                <a:gd name="connsiteY2665" fmla="*/ 916708 h 2523383"/>
                <a:gd name="connsiteX2666" fmla="*/ 439021 w 1939743"/>
                <a:gd name="connsiteY2666" fmla="*/ 918766 h 2523383"/>
                <a:gd name="connsiteX2667" fmla="*/ 437488 w 1939743"/>
                <a:gd name="connsiteY2667" fmla="*/ 920573 h 2523383"/>
                <a:gd name="connsiteX2668" fmla="*/ 986341 w 1939743"/>
                <a:gd name="connsiteY2668" fmla="*/ 941360 h 2523383"/>
                <a:gd name="connsiteX2669" fmla="*/ 984635 w 1939743"/>
                <a:gd name="connsiteY2669" fmla="*/ 944239 h 2523383"/>
                <a:gd name="connsiteX2670" fmla="*/ 982875 w 1939743"/>
                <a:gd name="connsiteY2670" fmla="*/ 944450 h 2523383"/>
                <a:gd name="connsiteX2671" fmla="*/ 980505 w 1939743"/>
                <a:gd name="connsiteY2671" fmla="*/ 941727 h 2523383"/>
                <a:gd name="connsiteX2672" fmla="*/ 977931 w 1939743"/>
                <a:gd name="connsiteY2672" fmla="*/ 942752 h 2523383"/>
                <a:gd name="connsiteX2673" fmla="*/ 974410 w 1939743"/>
                <a:gd name="connsiteY2673" fmla="*/ 948260 h 2523383"/>
                <a:gd name="connsiteX2674" fmla="*/ 973158 w 1939743"/>
                <a:gd name="connsiteY2674" fmla="*/ 951491 h 2523383"/>
                <a:gd name="connsiteX2675" fmla="*/ 972196 w 1939743"/>
                <a:gd name="connsiteY2675" fmla="*/ 952657 h 2523383"/>
                <a:gd name="connsiteX2676" fmla="*/ 969247 w 1939743"/>
                <a:gd name="connsiteY2676" fmla="*/ 953666 h 2523383"/>
                <a:gd name="connsiteX2677" fmla="*/ 967972 w 1939743"/>
                <a:gd name="connsiteY2677" fmla="*/ 952750 h 2523383"/>
                <a:gd name="connsiteX2678" fmla="*/ 966775 w 1939743"/>
                <a:gd name="connsiteY2678" fmla="*/ 949879 h 2523383"/>
                <a:gd name="connsiteX2679" fmla="*/ 965648 w 1939743"/>
                <a:gd name="connsiteY2679" fmla="*/ 945037 h 2523383"/>
                <a:gd name="connsiteX2680" fmla="*/ 966477 w 1939743"/>
                <a:gd name="connsiteY2680" fmla="*/ 941383 h 2523383"/>
                <a:gd name="connsiteX2681" fmla="*/ 969255 w 1939743"/>
                <a:gd name="connsiteY2681" fmla="*/ 938919 h 2523383"/>
                <a:gd name="connsiteX2682" fmla="*/ 976570 w 1939743"/>
                <a:gd name="connsiteY2682" fmla="*/ 934890 h 2523383"/>
                <a:gd name="connsiteX2683" fmla="*/ 978666 w 1939743"/>
                <a:gd name="connsiteY2683" fmla="*/ 932887 h 2523383"/>
                <a:gd name="connsiteX2684" fmla="*/ 978893 w 1939743"/>
                <a:gd name="connsiteY2684" fmla="*/ 930735 h 2523383"/>
                <a:gd name="connsiteX2685" fmla="*/ 979331 w 1939743"/>
                <a:gd name="connsiteY2685" fmla="*/ 929312 h 2523383"/>
                <a:gd name="connsiteX2686" fmla="*/ 979980 w 1939743"/>
                <a:gd name="connsiteY2686" fmla="*/ 928615 h 2523383"/>
                <a:gd name="connsiteX2687" fmla="*/ 984862 w 1939743"/>
                <a:gd name="connsiteY2687" fmla="*/ 932253 h 2523383"/>
                <a:gd name="connsiteX2688" fmla="*/ 987178 w 1939743"/>
                <a:gd name="connsiteY2688" fmla="*/ 934702 h 2523383"/>
                <a:gd name="connsiteX2689" fmla="*/ 988930 w 1939743"/>
                <a:gd name="connsiteY2689" fmla="*/ 937471 h 2523383"/>
                <a:gd name="connsiteX2690" fmla="*/ 988743 w 1939743"/>
                <a:gd name="connsiteY2690" fmla="*/ 938574 h 2523383"/>
                <a:gd name="connsiteX2691" fmla="*/ 986341 w 1939743"/>
                <a:gd name="connsiteY2691" fmla="*/ 941360 h 2523383"/>
                <a:gd name="connsiteX2692" fmla="*/ 1042020 w 1939743"/>
                <a:gd name="connsiteY2692" fmla="*/ 982980 h 2523383"/>
                <a:gd name="connsiteX2693" fmla="*/ 1043436 w 1939743"/>
                <a:gd name="connsiteY2693" fmla="*/ 989419 h 2523383"/>
                <a:gd name="connsiteX2694" fmla="*/ 1043695 w 1939743"/>
                <a:gd name="connsiteY2694" fmla="*/ 992009 h 2523383"/>
                <a:gd name="connsiteX2695" fmla="*/ 1043765 w 1939743"/>
                <a:gd name="connsiteY2695" fmla="*/ 997461 h 2523383"/>
                <a:gd name="connsiteX2696" fmla="*/ 1043163 w 1939743"/>
                <a:gd name="connsiteY2696" fmla="*/ 1004542 h 2523383"/>
                <a:gd name="connsiteX2697" fmla="*/ 1042756 w 1939743"/>
                <a:gd name="connsiteY2697" fmla="*/ 1005840 h 2523383"/>
                <a:gd name="connsiteX2698" fmla="*/ 1042177 w 1939743"/>
                <a:gd name="connsiteY2698" fmla="*/ 1006435 h 2523383"/>
                <a:gd name="connsiteX2699" fmla="*/ 1041895 w 1939743"/>
                <a:gd name="connsiteY2699" fmla="*/ 1008250 h 2523383"/>
                <a:gd name="connsiteX2700" fmla="*/ 1041919 w 1939743"/>
                <a:gd name="connsiteY2700" fmla="*/ 1011285 h 2523383"/>
                <a:gd name="connsiteX2701" fmla="*/ 1041348 w 1939743"/>
                <a:gd name="connsiteY2701" fmla="*/ 1013132 h 2523383"/>
                <a:gd name="connsiteX2702" fmla="*/ 1040182 w 1939743"/>
                <a:gd name="connsiteY2702" fmla="*/ 1013789 h 2523383"/>
                <a:gd name="connsiteX2703" fmla="*/ 1032312 w 1939743"/>
                <a:gd name="connsiteY2703" fmla="*/ 1015174 h 2523383"/>
                <a:gd name="connsiteX2704" fmla="*/ 1027445 w 1939743"/>
                <a:gd name="connsiteY2704" fmla="*/ 1014908 h 2523383"/>
                <a:gd name="connsiteX2705" fmla="*/ 1020232 w 1939743"/>
                <a:gd name="connsiteY2705" fmla="*/ 1015792 h 2523383"/>
                <a:gd name="connsiteX2706" fmla="*/ 1016657 w 1939743"/>
                <a:gd name="connsiteY2706" fmla="*/ 1015346 h 2523383"/>
                <a:gd name="connsiteX2707" fmla="*/ 1014318 w 1939743"/>
                <a:gd name="connsiteY2707" fmla="*/ 1013859 h 2523383"/>
                <a:gd name="connsiteX2708" fmla="*/ 1010914 w 1939743"/>
                <a:gd name="connsiteY2708" fmla="*/ 1010550 h 2523383"/>
                <a:gd name="connsiteX2709" fmla="*/ 1003725 w 1939743"/>
                <a:gd name="connsiteY2709" fmla="*/ 1002695 h 2523383"/>
                <a:gd name="connsiteX2710" fmla="*/ 1000102 w 1939743"/>
                <a:gd name="connsiteY2710" fmla="*/ 1002421 h 2523383"/>
                <a:gd name="connsiteX2711" fmla="*/ 991004 w 1939743"/>
                <a:gd name="connsiteY2711" fmla="*/ 999652 h 2523383"/>
                <a:gd name="connsiteX2712" fmla="*/ 985981 w 1939743"/>
                <a:gd name="connsiteY2712" fmla="*/ 991062 h 2523383"/>
                <a:gd name="connsiteX2713" fmla="*/ 984057 w 1939743"/>
                <a:gd name="connsiteY2713" fmla="*/ 989521 h 2523383"/>
                <a:gd name="connsiteX2714" fmla="*/ 982116 w 1939743"/>
                <a:gd name="connsiteY2714" fmla="*/ 992095 h 2523383"/>
                <a:gd name="connsiteX2715" fmla="*/ 981592 w 1939743"/>
                <a:gd name="connsiteY2715" fmla="*/ 991516 h 2523383"/>
                <a:gd name="connsiteX2716" fmla="*/ 981060 w 1939743"/>
                <a:gd name="connsiteY2716" fmla="*/ 989779 h 2523383"/>
                <a:gd name="connsiteX2717" fmla="*/ 980520 w 1939743"/>
                <a:gd name="connsiteY2717" fmla="*/ 986884 h 2523383"/>
                <a:gd name="connsiteX2718" fmla="*/ 979574 w 1939743"/>
                <a:gd name="connsiteY2718" fmla="*/ 985398 h 2523383"/>
                <a:gd name="connsiteX2719" fmla="*/ 975764 w 1939743"/>
                <a:gd name="connsiteY2719" fmla="*/ 986172 h 2523383"/>
                <a:gd name="connsiteX2720" fmla="*/ 975075 w 1939743"/>
                <a:gd name="connsiteY2720" fmla="*/ 985194 h 2523383"/>
                <a:gd name="connsiteX2721" fmla="*/ 974895 w 1939743"/>
                <a:gd name="connsiteY2721" fmla="*/ 982652 h 2523383"/>
                <a:gd name="connsiteX2722" fmla="*/ 974950 w 1939743"/>
                <a:gd name="connsiteY2722" fmla="*/ 980438 h 2523383"/>
                <a:gd name="connsiteX2723" fmla="*/ 975631 w 1939743"/>
                <a:gd name="connsiteY2723" fmla="*/ 976956 h 2523383"/>
                <a:gd name="connsiteX2724" fmla="*/ 979644 w 1939743"/>
                <a:gd name="connsiteY2724" fmla="*/ 967310 h 2523383"/>
                <a:gd name="connsiteX2725" fmla="*/ 981631 w 1939743"/>
                <a:gd name="connsiteY2725" fmla="*/ 966629 h 2523383"/>
                <a:gd name="connsiteX2726" fmla="*/ 984088 w 1939743"/>
                <a:gd name="connsiteY2726" fmla="*/ 964838 h 2523383"/>
                <a:gd name="connsiteX2727" fmla="*/ 985449 w 1939743"/>
                <a:gd name="connsiteY2727" fmla="*/ 959588 h 2523383"/>
                <a:gd name="connsiteX2728" fmla="*/ 985308 w 1939743"/>
                <a:gd name="connsiteY2728" fmla="*/ 954613 h 2523383"/>
                <a:gd name="connsiteX2729" fmla="*/ 989048 w 1939743"/>
                <a:gd name="connsiteY2729" fmla="*/ 947165 h 2523383"/>
                <a:gd name="connsiteX2730" fmla="*/ 991278 w 1939743"/>
                <a:gd name="connsiteY2730" fmla="*/ 944958 h 2523383"/>
                <a:gd name="connsiteX2731" fmla="*/ 995283 w 1939743"/>
                <a:gd name="connsiteY2731" fmla="*/ 939732 h 2523383"/>
                <a:gd name="connsiteX2732" fmla="*/ 1008927 w 1939743"/>
                <a:gd name="connsiteY2732" fmla="*/ 931526 h 2523383"/>
                <a:gd name="connsiteX2733" fmla="*/ 1012690 w 1939743"/>
                <a:gd name="connsiteY2733" fmla="*/ 930806 h 2523383"/>
                <a:gd name="connsiteX2734" fmla="*/ 1017729 w 1939743"/>
                <a:gd name="connsiteY2734" fmla="*/ 931424 h 2523383"/>
                <a:gd name="connsiteX2735" fmla="*/ 1022595 w 1939743"/>
                <a:gd name="connsiteY2735" fmla="*/ 934045 h 2523383"/>
                <a:gd name="connsiteX2736" fmla="*/ 1026342 w 1939743"/>
                <a:gd name="connsiteY2736" fmla="*/ 938387 h 2523383"/>
                <a:gd name="connsiteX2737" fmla="*/ 1033978 w 1939743"/>
                <a:gd name="connsiteY2737" fmla="*/ 949027 h 2523383"/>
                <a:gd name="connsiteX2738" fmla="*/ 1037451 w 1939743"/>
                <a:gd name="connsiteY2738" fmla="*/ 955418 h 2523383"/>
                <a:gd name="connsiteX2739" fmla="*/ 1039298 w 1939743"/>
                <a:gd name="connsiteY2739" fmla="*/ 961951 h 2523383"/>
                <a:gd name="connsiteX2740" fmla="*/ 1040956 w 1939743"/>
                <a:gd name="connsiteY2740" fmla="*/ 965690 h 2523383"/>
                <a:gd name="connsiteX2741" fmla="*/ 1043014 w 1939743"/>
                <a:gd name="connsiteY2741" fmla="*/ 973702 h 2523383"/>
                <a:gd name="connsiteX2742" fmla="*/ 1042263 w 1939743"/>
                <a:gd name="connsiteY2742" fmla="*/ 976823 h 2523383"/>
                <a:gd name="connsiteX2743" fmla="*/ 1041817 w 1939743"/>
                <a:gd name="connsiteY2743" fmla="*/ 981017 h 2523383"/>
                <a:gd name="connsiteX2744" fmla="*/ 1042020 w 1939743"/>
                <a:gd name="connsiteY2744" fmla="*/ 982980 h 2523383"/>
                <a:gd name="connsiteX2745" fmla="*/ 809782 w 1939743"/>
                <a:gd name="connsiteY2745" fmla="*/ 982268 h 2523383"/>
                <a:gd name="connsiteX2746" fmla="*/ 805635 w 1939743"/>
                <a:gd name="connsiteY2746" fmla="*/ 982730 h 2523383"/>
                <a:gd name="connsiteX2747" fmla="*/ 798485 w 1939743"/>
                <a:gd name="connsiteY2747" fmla="*/ 980148 h 2523383"/>
                <a:gd name="connsiteX2748" fmla="*/ 794229 w 1939743"/>
                <a:gd name="connsiteY2748" fmla="*/ 975165 h 2523383"/>
                <a:gd name="connsiteX2749" fmla="*/ 792930 w 1939743"/>
                <a:gd name="connsiteY2749" fmla="*/ 972763 h 2523383"/>
                <a:gd name="connsiteX2750" fmla="*/ 793055 w 1939743"/>
                <a:gd name="connsiteY2750" fmla="*/ 971675 h 2523383"/>
                <a:gd name="connsiteX2751" fmla="*/ 793791 w 1939743"/>
                <a:gd name="connsiteY2751" fmla="*/ 970596 h 2523383"/>
                <a:gd name="connsiteX2752" fmla="*/ 794815 w 1939743"/>
                <a:gd name="connsiteY2752" fmla="*/ 967333 h 2523383"/>
                <a:gd name="connsiteX2753" fmla="*/ 797249 w 1939743"/>
                <a:gd name="connsiteY2753" fmla="*/ 957875 h 2523383"/>
                <a:gd name="connsiteX2754" fmla="*/ 798164 w 1939743"/>
                <a:gd name="connsiteY2754" fmla="*/ 955356 h 2523383"/>
                <a:gd name="connsiteX2755" fmla="*/ 801997 w 1939743"/>
                <a:gd name="connsiteY2755" fmla="*/ 949856 h 2523383"/>
                <a:gd name="connsiteX2756" fmla="*/ 804806 w 1939743"/>
                <a:gd name="connsiteY2756" fmla="*/ 948385 h 2523383"/>
                <a:gd name="connsiteX2757" fmla="*/ 810767 w 1939743"/>
                <a:gd name="connsiteY2757" fmla="*/ 948854 h 2523383"/>
                <a:gd name="connsiteX2758" fmla="*/ 814225 w 1939743"/>
                <a:gd name="connsiteY2758" fmla="*/ 951702 h 2523383"/>
                <a:gd name="connsiteX2759" fmla="*/ 815673 w 1939743"/>
                <a:gd name="connsiteY2759" fmla="*/ 953533 h 2523383"/>
                <a:gd name="connsiteX2760" fmla="*/ 816705 w 1939743"/>
                <a:gd name="connsiteY2760" fmla="*/ 955723 h 2523383"/>
                <a:gd name="connsiteX2761" fmla="*/ 817723 w 1939743"/>
                <a:gd name="connsiteY2761" fmla="*/ 960613 h 2523383"/>
                <a:gd name="connsiteX2762" fmla="*/ 817973 w 1939743"/>
                <a:gd name="connsiteY2762" fmla="*/ 963766 h 2523383"/>
                <a:gd name="connsiteX2763" fmla="*/ 819710 w 1939743"/>
                <a:gd name="connsiteY2763" fmla="*/ 967357 h 2523383"/>
                <a:gd name="connsiteX2764" fmla="*/ 820226 w 1939743"/>
                <a:gd name="connsiteY2764" fmla="*/ 969430 h 2523383"/>
                <a:gd name="connsiteX2765" fmla="*/ 820257 w 1939743"/>
                <a:gd name="connsiteY2765" fmla="*/ 971456 h 2523383"/>
                <a:gd name="connsiteX2766" fmla="*/ 819772 w 1939743"/>
                <a:gd name="connsiteY2766" fmla="*/ 973506 h 2523383"/>
                <a:gd name="connsiteX2767" fmla="*/ 818779 w 1939743"/>
                <a:gd name="connsiteY2767" fmla="*/ 975564 h 2523383"/>
                <a:gd name="connsiteX2768" fmla="*/ 816494 w 1939743"/>
                <a:gd name="connsiteY2768" fmla="*/ 978568 h 2523383"/>
                <a:gd name="connsiteX2769" fmla="*/ 809782 w 1939743"/>
                <a:gd name="connsiteY2769" fmla="*/ 982268 h 2523383"/>
                <a:gd name="connsiteX2770" fmla="*/ 1003294 w 1939743"/>
                <a:gd name="connsiteY2770" fmla="*/ 1026627 h 2523383"/>
                <a:gd name="connsiteX2771" fmla="*/ 1002293 w 1939743"/>
                <a:gd name="connsiteY2771" fmla="*/ 1027042 h 2523383"/>
                <a:gd name="connsiteX2772" fmla="*/ 1000337 w 1939743"/>
                <a:gd name="connsiteY2772" fmla="*/ 1026572 h 2523383"/>
                <a:gd name="connsiteX2773" fmla="*/ 992967 w 1939743"/>
                <a:gd name="connsiteY2773" fmla="*/ 1022895 h 2523383"/>
                <a:gd name="connsiteX2774" fmla="*/ 991716 w 1939743"/>
                <a:gd name="connsiteY2774" fmla="*/ 1021386 h 2523383"/>
                <a:gd name="connsiteX2775" fmla="*/ 991356 w 1939743"/>
                <a:gd name="connsiteY2775" fmla="*/ 1020275 h 2523383"/>
                <a:gd name="connsiteX2776" fmla="*/ 993030 w 1939743"/>
                <a:gd name="connsiteY2776" fmla="*/ 1018937 h 2523383"/>
                <a:gd name="connsiteX2777" fmla="*/ 993664 w 1939743"/>
                <a:gd name="connsiteY2777" fmla="*/ 1017513 h 2523383"/>
                <a:gd name="connsiteX2778" fmla="*/ 995534 w 1939743"/>
                <a:gd name="connsiteY2778" fmla="*/ 1015776 h 2523383"/>
                <a:gd name="connsiteX2779" fmla="*/ 998835 w 1939743"/>
                <a:gd name="connsiteY2779" fmla="*/ 1015784 h 2523383"/>
                <a:gd name="connsiteX2780" fmla="*/ 1002293 w 1939743"/>
                <a:gd name="connsiteY2780" fmla="*/ 1020016 h 2523383"/>
                <a:gd name="connsiteX2781" fmla="*/ 1003920 w 1939743"/>
                <a:gd name="connsiteY2781" fmla="*/ 1023819 h 2523383"/>
                <a:gd name="connsiteX2782" fmla="*/ 1004006 w 1939743"/>
                <a:gd name="connsiteY2782" fmla="*/ 1025493 h 2523383"/>
                <a:gd name="connsiteX2783" fmla="*/ 1003294 w 1939743"/>
                <a:gd name="connsiteY2783" fmla="*/ 1026627 h 2523383"/>
                <a:gd name="connsiteX2784" fmla="*/ 958310 w 1939743"/>
                <a:gd name="connsiteY2784" fmla="*/ 1024914 h 2523383"/>
                <a:gd name="connsiteX2785" fmla="*/ 951707 w 1939743"/>
                <a:gd name="connsiteY2785" fmla="*/ 1029890 h 2523383"/>
                <a:gd name="connsiteX2786" fmla="*/ 950267 w 1939743"/>
                <a:gd name="connsiteY2786" fmla="*/ 1027957 h 2523383"/>
                <a:gd name="connsiteX2787" fmla="*/ 949641 w 1939743"/>
                <a:gd name="connsiteY2787" fmla="*/ 1026205 h 2523383"/>
                <a:gd name="connsiteX2788" fmla="*/ 954773 w 1939743"/>
                <a:gd name="connsiteY2788" fmla="*/ 1018632 h 2523383"/>
                <a:gd name="connsiteX2789" fmla="*/ 956964 w 1939743"/>
                <a:gd name="connsiteY2789" fmla="*/ 1016637 h 2523383"/>
                <a:gd name="connsiteX2790" fmla="*/ 959123 w 1939743"/>
                <a:gd name="connsiteY2790" fmla="*/ 1018999 h 2523383"/>
                <a:gd name="connsiteX2791" fmla="*/ 959718 w 1939743"/>
                <a:gd name="connsiteY2791" fmla="*/ 1020791 h 2523383"/>
                <a:gd name="connsiteX2792" fmla="*/ 959444 w 1939743"/>
                <a:gd name="connsiteY2792" fmla="*/ 1022168 h 2523383"/>
                <a:gd name="connsiteX2793" fmla="*/ 958310 w 1939743"/>
                <a:gd name="connsiteY2793" fmla="*/ 1024914 h 2523383"/>
                <a:gd name="connsiteX2794" fmla="*/ 466904 w 1939743"/>
                <a:gd name="connsiteY2794" fmla="*/ 1058500 h 2523383"/>
                <a:gd name="connsiteX2795" fmla="*/ 467076 w 1939743"/>
                <a:gd name="connsiteY2795" fmla="*/ 1058836 h 2523383"/>
                <a:gd name="connsiteX2796" fmla="*/ 472725 w 1939743"/>
                <a:gd name="connsiteY2796" fmla="*/ 1051381 h 2523383"/>
                <a:gd name="connsiteX2797" fmla="*/ 476151 w 1939743"/>
                <a:gd name="connsiteY2797" fmla="*/ 1050974 h 2523383"/>
                <a:gd name="connsiteX2798" fmla="*/ 478545 w 1939743"/>
                <a:gd name="connsiteY2798" fmla="*/ 1051639 h 2523383"/>
                <a:gd name="connsiteX2799" fmla="*/ 479304 w 1939743"/>
                <a:gd name="connsiteY2799" fmla="*/ 1052593 h 2523383"/>
                <a:gd name="connsiteX2800" fmla="*/ 479781 w 1939743"/>
                <a:gd name="connsiteY2800" fmla="*/ 1054064 h 2523383"/>
                <a:gd name="connsiteX2801" fmla="*/ 480016 w 1939743"/>
                <a:gd name="connsiteY2801" fmla="*/ 1057303 h 2523383"/>
                <a:gd name="connsiteX2802" fmla="*/ 480173 w 1939743"/>
                <a:gd name="connsiteY2802" fmla="*/ 1065283 h 2523383"/>
                <a:gd name="connsiteX2803" fmla="*/ 480478 w 1939743"/>
                <a:gd name="connsiteY2803" fmla="*/ 1066269 h 2523383"/>
                <a:gd name="connsiteX2804" fmla="*/ 481260 w 1939743"/>
                <a:gd name="connsiteY2804" fmla="*/ 1065815 h 2523383"/>
                <a:gd name="connsiteX2805" fmla="*/ 482504 w 1939743"/>
                <a:gd name="connsiteY2805" fmla="*/ 1063937 h 2523383"/>
                <a:gd name="connsiteX2806" fmla="*/ 488692 w 1939743"/>
                <a:gd name="connsiteY2806" fmla="*/ 1052124 h 2523383"/>
                <a:gd name="connsiteX2807" fmla="*/ 491298 w 1939743"/>
                <a:gd name="connsiteY2807" fmla="*/ 1048861 h 2523383"/>
                <a:gd name="connsiteX2808" fmla="*/ 493081 w 1939743"/>
                <a:gd name="connsiteY2808" fmla="*/ 1047883 h 2523383"/>
                <a:gd name="connsiteX2809" fmla="*/ 500639 w 1939743"/>
                <a:gd name="connsiteY2809" fmla="*/ 1046100 h 2523383"/>
                <a:gd name="connsiteX2810" fmla="*/ 505771 w 1939743"/>
                <a:gd name="connsiteY2810" fmla="*/ 1046155 h 2523383"/>
                <a:gd name="connsiteX2811" fmla="*/ 511443 w 1939743"/>
                <a:gd name="connsiteY2811" fmla="*/ 1047265 h 2523383"/>
                <a:gd name="connsiteX2812" fmla="*/ 515675 w 1939743"/>
                <a:gd name="connsiteY2812" fmla="*/ 1048932 h 2523383"/>
                <a:gd name="connsiteX2813" fmla="*/ 522615 w 1939743"/>
                <a:gd name="connsiteY2813" fmla="*/ 1053822 h 2523383"/>
                <a:gd name="connsiteX2814" fmla="*/ 528068 w 1939743"/>
                <a:gd name="connsiteY2814" fmla="*/ 1059423 h 2523383"/>
                <a:gd name="connsiteX2815" fmla="*/ 533075 w 1939743"/>
                <a:gd name="connsiteY2815" fmla="*/ 1065361 h 2523383"/>
                <a:gd name="connsiteX2816" fmla="*/ 549864 w 1939743"/>
                <a:gd name="connsiteY2816" fmla="*/ 1087439 h 2523383"/>
                <a:gd name="connsiteX2817" fmla="*/ 556967 w 1939743"/>
                <a:gd name="connsiteY2817" fmla="*/ 1093885 h 2523383"/>
                <a:gd name="connsiteX2818" fmla="*/ 559682 w 1939743"/>
                <a:gd name="connsiteY2818" fmla="*/ 1097531 h 2523383"/>
                <a:gd name="connsiteX2819" fmla="*/ 560887 w 1939743"/>
                <a:gd name="connsiteY2819" fmla="*/ 1100183 h 2523383"/>
                <a:gd name="connsiteX2820" fmla="*/ 561943 w 1939743"/>
                <a:gd name="connsiteY2820" fmla="*/ 1103500 h 2523383"/>
                <a:gd name="connsiteX2821" fmla="*/ 562272 w 1939743"/>
                <a:gd name="connsiteY2821" fmla="*/ 1106591 h 2523383"/>
                <a:gd name="connsiteX2822" fmla="*/ 561857 w 1939743"/>
                <a:gd name="connsiteY2822" fmla="*/ 1109462 h 2523383"/>
                <a:gd name="connsiteX2823" fmla="*/ 561083 w 1939743"/>
                <a:gd name="connsiteY2823" fmla="*/ 1111465 h 2523383"/>
                <a:gd name="connsiteX2824" fmla="*/ 559377 w 1939743"/>
                <a:gd name="connsiteY2824" fmla="*/ 1113162 h 2523383"/>
                <a:gd name="connsiteX2825" fmla="*/ 549105 w 1939743"/>
                <a:gd name="connsiteY2825" fmla="*/ 1120336 h 2523383"/>
                <a:gd name="connsiteX2826" fmla="*/ 543699 w 1939743"/>
                <a:gd name="connsiteY2826" fmla="*/ 1122527 h 2523383"/>
                <a:gd name="connsiteX2827" fmla="*/ 538340 w 1939743"/>
                <a:gd name="connsiteY2827" fmla="*/ 1125680 h 2523383"/>
                <a:gd name="connsiteX2828" fmla="*/ 525541 w 1939743"/>
                <a:gd name="connsiteY2828" fmla="*/ 1136750 h 2523383"/>
                <a:gd name="connsiteX2829" fmla="*/ 516778 w 1939743"/>
                <a:gd name="connsiteY2829" fmla="*/ 1141984 h 2523383"/>
                <a:gd name="connsiteX2830" fmla="*/ 505388 w 1939743"/>
                <a:gd name="connsiteY2830" fmla="*/ 1152139 h 2523383"/>
                <a:gd name="connsiteX2831" fmla="*/ 483904 w 1939743"/>
                <a:gd name="connsiteY2831" fmla="*/ 1168310 h 2523383"/>
                <a:gd name="connsiteX2832" fmla="*/ 481346 w 1939743"/>
                <a:gd name="connsiteY2832" fmla="*/ 1171541 h 2523383"/>
                <a:gd name="connsiteX2833" fmla="*/ 480173 w 1939743"/>
                <a:gd name="connsiteY2833" fmla="*/ 1173857 h 2523383"/>
                <a:gd name="connsiteX2834" fmla="*/ 474109 w 1939743"/>
                <a:gd name="connsiteY2834" fmla="*/ 1191968 h 2523383"/>
                <a:gd name="connsiteX2835" fmla="*/ 471802 w 1939743"/>
                <a:gd name="connsiteY2835" fmla="*/ 1196138 h 2523383"/>
                <a:gd name="connsiteX2836" fmla="*/ 466216 w 1939743"/>
                <a:gd name="connsiteY2836" fmla="*/ 1200378 h 2523383"/>
                <a:gd name="connsiteX2837" fmla="*/ 459143 w 1939743"/>
                <a:gd name="connsiteY2837" fmla="*/ 1201434 h 2523383"/>
                <a:gd name="connsiteX2838" fmla="*/ 457164 w 1939743"/>
                <a:gd name="connsiteY2838" fmla="*/ 1202615 h 2523383"/>
                <a:gd name="connsiteX2839" fmla="*/ 456843 w 1939743"/>
                <a:gd name="connsiteY2839" fmla="*/ 1208772 h 2523383"/>
                <a:gd name="connsiteX2840" fmla="*/ 454308 w 1939743"/>
                <a:gd name="connsiteY2840" fmla="*/ 1218935 h 2523383"/>
                <a:gd name="connsiteX2841" fmla="*/ 453072 w 1939743"/>
                <a:gd name="connsiteY2841" fmla="*/ 1225734 h 2523383"/>
                <a:gd name="connsiteX2842" fmla="*/ 451382 w 1939743"/>
                <a:gd name="connsiteY2842" fmla="*/ 1243767 h 2523383"/>
                <a:gd name="connsiteX2843" fmla="*/ 450991 w 1939743"/>
                <a:gd name="connsiteY2843" fmla="*/ 1245558 h 2523383"/>
                <a:gd name="connsiteX2844" fmla="*/ 449700 w 1939743"/>
                <a:gd name="connsiteY2844" fmla="*/ 1248868 h 2523383"/>
                <a:gd name="connsiteX2845" fmla="*/ 447510 w 1939743"/>
                <a:gd name="connsiteY2845" fmla="*/ 1252443 h 2523383"/>
                <a:gd name="connsiteX2846" fmla="*/ 440680 w 1939743"/>
                <a:gd name="connsiteY2846" fmla="*/ 1256558 h 2523383"/>
                <a:gd name="connsiteX2847" fmla="*/ 435642 w 1939743"/>
                <a:gd name="connsiteY2847" fmla="*/ 1258709 h 2523383"/>
                <a:gd name="connsiteX2848" fmla="*/ 428788 w 1939743"/>
                <a:gd name="connsiteY2848" fmla="*/ 1260493 h 2523383"/>
                <a:gd name="connsiteX2849" fmla="*/ 427153 w 1939743"/>
                <a:gd name="connsiteY2849" fmla="*/ 1259273 h 2523383"/>
                <a:gd name="connsiteX2850" fmla="*/ 425502 w 1939743"/>
                <a:gd name="connsiteY2850" fmla="*/ 1256464 h 2523383"/>
                <a:gd name="connsiteX2851" fmla="*/ 423773 w 1939743"/>
                <a:gd name="connsiteY2851" fmla="*/ 1256214 h 2523383"/>
                <a:gd name="connsiteX2852" fmla="*/ 422709 w 1939743"/>
                <a:gd name="connsiteY2852" fmla="*/ 1256660 h 2523383"/>
                <a:gd name="connsiteX2853" fmla="*/ 413767 w 1939743"/>
                <a:gd name="connsiteY2853" fmla="*/ 1268935 h 2523383"/>
                <a:gd name="connsiteX2854" fmla="*/ 405138 w 1939743"/>
                <a:gd name="connsiteY2854" fmla="*/ 1273871 h 2523383"/>
                <a:gd name="connsiteX2855" fmla="*/ 401398 w 1939743"/>
                <a:gd name="connsiteY2855" fmla="*/ 1278315 h 2523383"/>
                <a:gd name="connsiteX2856" fmla="*/ 398762 w 1939743"/>
                <a:gd name="connsiteY2856" fmla="*/ 1280396 h 2523383"/>
                <a:gd name="connsiteX2857" fmla="*/ 396642 w 1939743"/>
                <a:gd name="connsiteY2857" fmla="*/ 1281038 h 2523383"/>
                <a:gd name="connsiteX2858" fmla="*/ 393153 w 1939743"/>
                <a:gd name="connsiteY2858" fmla="*/ 1280646 h 2523383"/>
                <a:gd name="connsiteX2859" fmla="*/ 390626 w 1939743"/>
                <a:gd name="connsiteY2859" fmla="*/ 1278636 h 2523383"/>
                <a:gd name="connsiteX2860" fmla="*/ 388341 w 1939743"/>
                <a:gd name="connsiteY2860" fmla="*/ 1275530 h 2523383"/>
                <a:gd name="connsiteX2861" fmla="*/ 386620 w 1939743"/>
                <a:gd name="connsiteY2861" fmla="*/ 1272150 h 2523383"/>
                <a:gd name="connsiteX2862" fmla="*/ 382192 w 1939743"/>
                <a:gd name="connsiteY2862" fmla="*/ 1258146 h 2523383"/>
                <a:gd name="connsiteX2863" fmla="*/ 380283 w 1939743"/>
                <a:gd name="connsiteY2863" fmla="*/ 1253319 h 2523383"/>
                <a:gd name="connsiteX2864" fmla="*/ 378664 w 1939743"/>
                <a:gd name="connsiteY2864" fmla="*/ 1250902 h 2523383"/>
                <a:gd name="connsiteX2865" fmla="*/ 374322 w 1939743"/>
                <a:gd name="connsiteY2865" fmla="*/ 1242257 h 2523383"/>
                <a:gd name="connsiteX2866" fmla="*/ 373125 w 1939743"/>
                <a:gd name="connsiteY2866" fmla="*/ 1240512 h 2523383"/>
                <a:gd name="connsiteX2867" fmla="*/ 356609 w 1939743"/>
                <a:gd name="connsiteY2867" fmla="*/ 1229458 h 2523383"/>
                <a:gd name="connsiteX2868" fmla="*/ 348567 w 1939743"/>
                <a:gd name="connsiteY2868" fmla="*/ 1223214 h 2523383"/>
                <a:gd name="connsiteX2869" fmla="*/ 346619 w 1939743"/>
                <a:gd name="connsiteY2869" fmla="*/ 1221008 h 2523383"/>
                <a:gd name="connsiteX2870" fmla="*/ 344819 w 1939743"/>
                <a:gd name="connsiteY2870" fmla="*/ 1219717 h 2523383"/>
                <a:gd name="connsiteX2871" fmla="*/ 334492 w 1939743"/>
                <a:gd name="connsiteY2871" fmla="*/ 1220578 h 2523383"/>
                <a:gd name="connsiteX2872" fmla="*/ 333123 w 1939743"/>
                <a:gd name="connsiteY2872" fmla="*/ 1220242 h 2523383"/>
                <a:gd name="connsiteX2873" fmla="*/ 332771 w 1939743"/>
                <a:gd name="connsiteY2873" fmla="*/ 1219318 h 2523383"/>
                <a:gd name="connsiteX2874" fmla="*/ 333992 w 1939743"/>
                <a:gd name="connsiteY2874" fmla="*/ 1216025 h 2523383"/>
                <a:gd name="connsiteX2875" fmla="*/ 334477 w 1939743"/>
                <a:gd name="connsiteY2875" fmla="*/ 1213944 h 2523383"/>
                <a:gd name="connsiteX2876" fmla="*/ 334641 w 1939743"/>
                <a:gd name="connsiteY2876" fmla="*/ 1211902 h 2523383"/>
                <a:gd name="connsiteX2877" fmla="*/ 334461 w 1939743"/>
                <a:gd name="connsiteY2877" fmla="*/ 1208600 h 2523383"/>
                <a:gd name="connsiteX2878" fmla="*/ 334594 w 1939743"/>
                <a:gd name="connsiteY2878" fmla="*/ 1207998 h 2523383"/>
                <a:gd name="connsiteX2879" fmla="*/ 338514 w 1939743"/>
                <a:gd name="connsiteY2879" fmla="*/ 1204736 h 2523383"/>
                <a:gd name="connsiteX2880" fmla="*/ 337880 w 1939743"/>
                <a:gd name="connsiteY2880" fmla="*/ 1204055 h 2523383"/>
                <a:gd name="connsiteX2881" fmla="*/ 337418 w 1939743"/>
                <a:gd name="connsiteY2881" fmla="*/ 1202780 h 2523383"/>
                <a:gd name="connsiteX2882" fmla="*/ 337137 w 1939743"/>
                <a:gd name="connsiteY2882" fmla="*/ 1200894 h 2523383"/>
                <a:gd name="connsiteX2883" fmla="*/ 337559 w 1939743"/>
                <a:gd name="connsiteY2883" fmla="*/ 1199580 h 2523383"/>
                <a:gd name="connsiteX2884" fmla="*/ 338701 w 1939743"/>
                <a:gd name="connsiteY2884" fmla="*/ 1198821 h 2523383"/>
                <a:gd name="connsiteX2885" fmla="*/ 340086 w 1939743"/>
                <a:gd name="connsiteY2885" fmla="*/ 1195762 h 2523383"/>
                <a:gd name="connsiteX2886" fmla="*/ 341714 w 1939743"/>
                <a:gd name="connsiteY2886" fmla="*/ 1190380 h 2523383"/>
                <a:gd name="connsiteX2887" fmla="*/ 342926 w 1939743"/>
                <a:gd name="connsiteY2887" fmla="*/ 1187344 h 2523383"/>
                <a:gd name="connsiteX2888" fmla="*/ 344608 w 1939743"/>
                <a:gd name="connsiteY2888" fmla="*/ 1185388 h 2523383"/>
                <a:gd name="connsiteX2889" fmla="*/ 347628 w 1939743"/>
                <a:gd name="connsiteY2889" fmla="*/ 1180147 h 2523383"/>
                <a:gd name="connsiteX2890" fmla="*/ 349787 w 1939743"/>
                <a:gd name="connsiteY2890" fmla="*/ 1178026 h 2523383"/>
                <a:gd name="connsiteX2891" fmla="*/ 351610 w 1939743"/>
                <a:gd name="connsiteY2891" fmla="*/ 1175359 h 2523383"/>
                <a:gd name="connsiteX2892" fmla="*/ 351665 w 1939743"/>
                <a:gd name="connsiteY2892" fmla="*/ 1174154 h 2523383"/>
                <a:gd name="connsiteX2893" fmla="*/ 350922 w 1939743"/>
                <a:gd name="connsiteY2893" fmla="*/ 1173231 h 2523383"/>
                <a:gd name="connsiteX2894" fmla="*/ 350664 w 1939743"/>
                <a:gd name="connsiteY2894" fmla="*/ 1171189 h 2523383"/>
                <a:gd name="connsiteX2895" fmla="*/ 351000 w 1939743"/>
                <a:gd name="connsiteY2895" fmla="*/ 1164797 h 2523383"/>
                <a:gd name="connsiteX2896" fmla="*/ 350984 w 1939743"/>
                <a:gd name="connsiteY2896" fmla="*/ 1161495 h 2523383"/>
                <a:gd name="connsiteX2897" fmla="*/ 351313 w 1939743"/>
                <a:gd name="connsiteY2897" fmla="*/ 1158726 h 2523383"/>
                <a:gd name="connsiteX2898" fmla="*/ 351986 w 1939743"/>
                <a:gd name="connsiteY2898" fmla="*/ 1156496 h 2523383"/>
                <a:gd name="connsiteX2899" fmla="*/ 352838 w 1939743"/>
                <a:gd name="connsiteY2899" fmla="*/ 1155018 h 2523383"/>
                <a:gd name="connsiteX2900" fmla="*/ 360490 w 1939743"/>
                <a:gd name="connsiteY2900" fmla="*/ 1150339 h 2523383"/>
                <a:gd name="connsiteX2901" fmla="*/ 360873 w 1939743"/>
                <a:gd name="connsiteY2901" fmla="*/ 1148978 h 2523383"/>
                <a:gd name="connsiteX2902" fmla="*/ 360967 w 1939743"/>
                <a:gd name="connsiteY2902" fmla="*/ 1147413 h 2523383"/>
                <a:gd name="connsiteX2903" fmla="*/ 360764 w 1939743"/>
                <a:gd name="connsiteY2903" fmla="*/ 1145637 h 2523383"/>
                <a:gd name="connsiteX2904" fmla="*/ 360372 w 1939743"/>
                <a:gd name="connsiteY2904" fmla="*/ 1144393 h 2523383"/>
                <a:gd name="connsiteX2905" fmla="*/ 359160 w 1939743"/>
                <a:gd name="connsiteY2905" fmla="*/ 1143369 h 2523383"/>
                <a:gd name="connsiteX2906" fmla="*/ 357118 w 1939743"/>
                <a:gd name="connsiteY2906" fmla="*/ 1143087 h 2523383"/>
                <a:gd name="connsiteX2907" fmla="*/ 355342 w 1939743"/>
                <a:gd name="connsiteY2907" fmla="*/ 1140372 h 2523383"/>
                <a:gd name="connsiteX2908" fmla="*/ 354919 w 1939743"/>
                <a:gd name="connsiteY2908" fmla="*/ 1139058 h 2523383"/>
                <a:gd name="connsiteX2909" fmla="*/ 355631 w 1939743"/>
                <a:gd name="connsiteY2909" fmla="*/ 1135326 h 2523383"/>
                <a:gd name="connsiteX2910" fmla="*/ 359081 w 1939743"/>
                <a:gd name="connsiteY2910" fmla="*/ 1129357 h 2523383"/>
                <a:gd name="connsiteX2911" fmla="*/ 360247 w 1939743"/>
                <a:gd name="connsiteY2911" fmla="*/ 1126399 h 2523383"/>
                <a:gd name="connsiteX2912" fmla="*/ 363971 w 1939743"/>
                <a:gd name="connsiteY2912" fmla="*/ 1112982 h 2523383"/>
                <a:gd name="connsiteX2913" fmla="*/ 370778 w 1939743"/>
                <a:gd name="connsiteY2913" fmla="*/ 1104603 h 2523383"/>
                <a:gd name="connsiteX2914" fmla="*/ 372624 w 1939743"/>
                <a:gd name="connsiteY2914" fmla="*/ 1095528 h 2523383"/>
                <a:gd name="connsiteX2915" fmla="*/ 377740 w 1939743"/>
                <a:gd name="connsiteY2915" fmla="*/ 1085835 h 2523383"/>
                <a:gd name="connsiteX2916" fmla="*/ 377733 w 1939743"/>
                <a:gd name="connsiteY2916" fmla="*/ 1084489 h 2523383"/>
                <a:gd name="connsiteX2917" fmla="*/ 376082 w 1939743"/>
                <a:gd name="connsiteY2917" fmla="*/ 1081164 h 2523383"/>
                <a:gd name="connsiteX2918" fmla="*/ 371364 w 1939743"/>
                <a:gd name="connsiteY2918" fmla="*/ 1078856 h 2523383"/>
                <a:gd name="connsiteX2919" fmla="*/ 369088 w 1939743"/>
                <a:gd name="connsiteY2919" fmla="*/ 1075289 h 2523383"/>
                <a:gd name="connsiteX2920" fmla="*/ 367570 w 1939743"/>
                <a:gd name="connsiteY2920" fmla="*/ 1071221 h 2523383"/>
                <a:gd name="connsiteX2921" fmla="*/ 360662 w 1939743"/>
                <a:gd name="connsiteY2921" fmla="*/ 1047602 h 2523383"/>
                <a:gd name="connsiteX2922" fmla="*/ 359481 w 1939743"/>
                <a:gd name="connsiteY2922" fmla="*/ 1045826 h 2523383"/>
                <a:gd name="connsiteX2923" fmla="*/ 359128 w 1939743"/>
                <a:gd name="connsiteY2923" fmla="*/ 1043049 h 2523383"/>
                <a:gd name="connsiteX2924" fmla="*/ 357720 w 1939743"/>
                <a:gd name="connsiteY2924" fmla="*/ 1041210 h 2523383"/>
                <a:gd name="connsiteX2925" fmla="*/ 358010 w 1939743"/>
                <a:gd name="connsiteY2925" fmla="*/ 1039489 h 2523383"/>
                <a:gd name="connsiteX2926" fmla="*/ 384969 w 1939743"/>
                <a:gd name="connsiteY2926" fmla="*/ 1032315 h 2523383"/>
                <a:gd name="connsiteX2927" fmla="*/ 403526 w 1939743"/>
                <a:gd name="connsiteY2927" fmla="*/ 1030023 h 2523383"/>
                <a:gd name="connsiteX2928" fmla="*/ 422749 w 1939743"/>
                <a:gd name="connsiteY2928" fmla="*/ 1023740 h 2523383"/>
                <a:gd name="connsiteX2929" fmla="*/ 428100 w 1939743"/>
                <a:gd name="connsiteY2929" fmla="*/ 1023373 h 2523383"/>
                <a:gd name="connsiteX2930" fmla="*/ 432246 w 1939743"/>
                <a:gd name="connsiteY2930" fmla="*/ 1024617 h 2523383"/>
                <a:gd name="connsiteX2931" fmla="*/ 436338 w 1939743"/>
                <a:gd name="connsiteY2931" fmla="*/ 1027879 h 2523383"/>
                <a:gd name="connsiteX2932" fmla="*/ 441760 w 1939743"/>
                <a:gd name="connsiteY2932" fmla="*/ 1033574 h 2523383"/>
                <a:gd name="connsiteX2933" fmla="*/ 448942 w 1939743"/>
                <a:gd name="connsiteY2933" fmla="*/ 1039106 h 2523383"/>
                <a:gd name="connsiteX2934" fmla="*/ 462359 w 1939743"/>
                <a:gd name="connsiteY2934" fmla="*/ 1047156 h 2523383"/>
                <a:gd name="connsiteX2935" fmla="*/ 470722 w 1939743"/>
                <a:gd name="connsiteY2935" fmla="*/ 1048838 h 2523383"/>
                <a:gd name="connsiteX2936" fmla="*/ 467366 w 1939743"/>
                <a:gd name="connsiteY2936" fmla="*/ 1055214 h 2523383"/>
                <a:gd name="connsiteX2937" fmla="*/ 466888 w 1939743"/>
                <a:gd name="connsiteY2937" fmla="*/ 1057123 h 2523383"/>
                <a:gd name="connsiteX2938" fmla="*/ 466904 w 1939743"/>
                <a:gd name="connsiteY2938" fmla="*/ 1058500 h 2523383"/>
                <a:gd name="connsiteX2939" fmla="*/ 1050188 w 1939743"/>
                <a:gd name="connsiteY2939" fmla="*/ 1054620 h 2523383"/>
                <a:gd name="connsiteX2940" fmla="*/ 1058817 w 1939743"/>
                <a:gd name="connsiteY2940" fmla="*/ 1058414 h 2523383"/>
                <a:gd name="connsiteX2941" fmla="*/ 1063018 w 1939743"/>
                <a:gd name="connsiteY2941" fmla="*/ 1060894 h 2523383"/>
                <a:gd name="connsiteX2942" fmla="*/ 1065084 w 1939743"/>
                <a:gd name="connsiteY2942" fmla="*/ 1062545 h 2523383"/>
                <a:gd name="connsiteX2943" fmla="*/ 1069011 w 1939743"/>
                <a:gd name="connsiteY2943" fmla="*/ 1068099 h 2523383"/>
                <a:gd name="connsiteX2944" fmla="*/ 1071014 w 1939743"/>
                <a:gd name="connsiteY2944" fmla="*/ 1069695 h 2523383"/>
                <a:gd name="connsiteX2945" fmla="*/ 1078665 w 1939743"/>
                <a:gd name="connsiteY2945" fmla="*/ 1066480 h 2523383"/>
                <a:gd name="connsiteX2946" fmla="*/ 1084017 w 1939743"/>
                <a:gd name="connsiteY2946" fmla="*/ 1065283 h 2523383"/>
                <a:gd name="connsiteX2947" fmla="*/ 1095924 w 1939743"/>
                <a:gd name="connsiteY2947" fmla="*/ 1066754 h 2523383"/>
                <a:gd name="connsiteX2948" fmla="*/ 1106032 w 1939743"/>
                <a:gd name="connsiteY2948" fmla="*/ 1071330 h 2523383"/>
                <a:gd name="connsiteX2949" fmla="*/ 1109756 w 1939743"/>
                <a:gd name="connsiteY2949" fmla="*/ 1074765 h 2523383"/>
                <a:gd name="connsiteX2950" fmla="*/ 1112024 w 1939743"/>
                <a:gd name="connsiteY2950" fmla="*/ 1077910 h 2523383"/>
                <a:gd name="connsiteX2951" fmla="*/ 1111438 w 1939743"/>
                <a:gd name="connsiteY2951" fmla="*/ 1081376 h 2523383"/>
                <a:gd name="connsiteX2952" fmla="*/ 1109576 w 1939743"/>
                <a:gd name="connsiteY2952" fmla="*/ 1086946 h 2523383"/>
                <a:gd name="connsiteX2953" fmla="*/ 1107393 w 1939743"/>
                <a:gd name="connsiteY2953" fmla="*/ 1092227 h 2523383"/>
                <a:gd name="connsiteX2954" fmla="*/ 1103028 w 1939743"/>
                <a:gd name="connsiteY2954" fmla="*/ 1100465 h 2523383"/>
                <a:gd name="connsiteX2955" fmla="*/ 1099311 w 1939743"/>
                <a:gd name="connsiteY2955" fmla="*/ 1104564 h 2523383"/>
                <a:gd name="connsiteX2956" fmla="*/ 1098388 w 1939743"/>
                <a:gd name="connsiteY2956" fmla="*/ 1106528 h 2523383"/>
                <a:gd name="connsiteX2957" fmla="*/ 1097809 w 1939743"/>
                <a:gd name="connsiteY2957" fmla="*/ 1109251 h 2523383"/>
                <a:gd name="connsiteX2958" fmla="*/ 1096370 w 1939743"/>
                <a:gd name="connsiteY2958" fmla="*/ 1113225 h 2523383"/>
                <a:gd name="connsiteX2959" fmla="*/ 1092380 w 1939743"/>
                <a:gd name="connsiteY2959" fmla="*/ 1121768 h 2523383"/>
                <a:gd name="connsiteX2960" fmla="*/ 1091316 w 1939743"/>
                <a:gd name="connsiteY2960" fmla="*/ 1123223 h 2523383"/>
                <a:gd name="connsiteX2961" fmla="*/ 1085699 w 1939743"/>
                <a:gd name="connsiteY2961" fmla="*/ 1126947 h 2523383"/>
                <a:gd name="connsiteX2962" fmla="*/ 1087623 w 1939743"/>
                <a:gd name="connsiteY2962" fmla="*/ 1128614 h 2523383"/>
                <a:gd name="connsiteX2963" fmla="*/ 1088499 w 1939743"/>
                <a:gd name="connsiteY2963" fmla="*/ 1130084 h 2523383"/>
                <a:gd name="connsiteX2964" fmla="*/ 1087756 w 1939743"/>
                <a:gd name="connsiteY2964" fmla="*/ 1133832 h 2523383"/>
                <a:gd name="connsiteX2965" fmla="*/ 1084212 w 1939743"/>
                <a:gd name="connsiteY2965" fmla="*/ 1142844 h 2523383"/>
                <a:gd name="connsiteX2966" fmla="*/ 1080535 w 1939743"/>
                <a:gd name="connsiteY2966" fmla="*/ 1151122 h 2523383"/>
                <a:gd name="connsiteX2967" fmla="*/ 1077969 w 1939743"/>
                <a:gd name="connsiteY2967" fmla="*/ 1156050 h 2523383"/>
                <a:gd name="connsiteX2968" fmla="*/ 1073298 w 1939743"/>
                <a:gd name="connsiteY2968" fmla="*/ 1163138 h 2523383"/>
                <a:gd name="connsiteX2969" fmla="*/ 1070725 w 1939743"/>
                <a:gd name="connsiteY2969" fmla="*/ 1165133 h 2523383"/>
                <a:gd name="connsiteX2970" fmla="*/ 1067282 w 1939743"/>
                <a:gd name="connsiteY2970" fmla="*/ 1165751 h 2523383"/>
                <a:gd name="connsiteX2971" fmla="*/ 1046448 w 1939743"/>
                <a:gd name="connsiteY2971" fmla="*/ 1159571 h 2523383"/>
                <a:gd name="connsiteX2972" fmla="*/ 1041222 w 1939743"/>
                <a:gd name="connsiteY2972" fmla="*/ 1159673 h 2523383"/>
                <a:gd name="connsiteX2973" fmla="*/ 1027336 w 1939743"/>
                <a:gd name="connsiteY2973" fmla="*/ 1162904 h 2523383"/>
                <a:gd name="connsiteX2974" fmla="*/ 1028642 w 1939743"/>
                <a:gd name="connsiteY2974" fmla="*/ 1164484 h 2523383"/>
                <a:gd name="connsiteX2975" fmla="*/ 1033728 w 1939743"/>
                <a:gd name="connsiteY2975" fmla="*/ 1166870 h 2523383"/>
                <a:gd name="connsiteX2976" fmla="*/ 1037005 w 1939743"/>
                <a:gd name="connsiteY2976" fmla="*/ 1169468 h 2523383"/>
                <a:gd name="connsiteX2977" fmla="*/ 1041363 w 1939743"/>
                <a:gd name="connsiteY2977" fmla="*/ 1177510 h 2523383"/>
                <a:gd name="connsiteX2978" fmla="*/ 1041926 w 1939743"/>
                <a:gd name="connsiteY2978" fmla="*/ 1179513 h 2523383"/>
                <a:gd name="connsiteX2979" fmla="*/ 1042200 w 1939743"/>
                <a:gd name="connsiteY2979" fmla="*/ 1181836 h 2523383"/>
                <a:gd name="connsiteX2980" fmla="*/ 1042036 w 1939743"/>
                <a:gd name="connsiteY2980" fmla="*/ 1186382 h 2523383"/>
                <a:gd name="connsiteX2981" fmla="*/ 1041739 w 1939743"/>
                <a:gd name="connsiteY2981" fmla="*/ 1187532 h 2523383"/>
                <a:gd name="connsiteX2982" fmla="*/ 1034815 w 1939743"/>
                <a:gd name="connsiteY2982" fmla="*/ 1199721 h 2523383"/>
                <a:gd name="connsiteX2983" fmla="*/ 1032577 w 1939743"/>
                <a:gd name="connsiteY2983" fmla="*/ 1208522 h 2523383"/>
                <a:gd name="connsiteX2984" fmla="*/ 1031146 w 1939743"/>
                <a:gd name="connsiteY2984" fmla="*/ 1215743 h 2523383"/>
                <a:gd name="connsiteX2985" fmla="*/ 1028814 w 1939743"/>
                <a:gd name="connsiteY2985" fmla="*/ 1217722 h 2523383"/>
                <a:gd name="connsiteX2986" fmla="*/ 1021054 w 1939743"/>
                <a:gd name="connsiteY2986" fmla="*/ 1214679 h 2523383"/>
                <a:gd name="connsiteX2987" fmla="*/ 1018550 w 1939743"/>
                <a:gd name="connsiteY2987" fmla="*/ 1214773 h 2523383"/>
                <a:gd name="connsiteX2988" fmla="*/ 1009843 w 1939743"/>
                <a:gd name="connsiteY2988" fmla="*/ 1216878 h 2523383"/>
                <a:gd name="connsiteX2989" fmla="*/ 1005782 w 1939743"/>
                <a:gd name="connsiteY2989" fmla="*/ 1215837 h 2523383"/>
                <a:gd name="connsiteX2990" fmla="*/ 1006353 w 1939743"/>
                <a:gd name="connsiteY2990" fmla="*/ 1204939 h 2523383"/>
                <a:gd name="connsiteX2991" fmla="*/ 1005782 w 1939743"/>
                <a:gd name="connsiteY2991" fmla="*/ 1193071 h 2523383"/>
                <a:gd name="connsiteX2992" fmla="*/ 1004499 w 1939743"/>
                <a:gd name="connsiteY2992" fmla="*/ 1181656 h 2523383"/>
                <a:gd name="connsiteX2993" fmla="*/ 997982 w 1939743"/>
                <a:gd name="connsiteY2993" fmla="*/ 1161089 h 2523383"/>
                <a:gd name="connsiteX2994" fmla="*/ 997262 w 1939743"/>
                <a:gd name="connsiteY2994" fmla="*/ 1157412 h 2523383"/>
                <a:gd name="connsiteX2995" fmla="*/ 996777 w 1939743"/>
                <a:gd name="connsiteY2995" fmla="*/ 1153437 h 2523383"/>
                <a:gd name="connsiteX2996" fmla="*/ 996535 w 1939743"/>
                <a:gd name="connsiteY2996" fmla="*/ 1149174 h 2523383"/>
                <a:gd name="connsiteX2997" fmla="*/ 996558 w 1939743"/>
                <a:gd name="connsiteY2997" fmla="*/ 1144863 h 2523383"/>
                <a:gd name="connsiteX2998" fmla="*/ 997012 w 1939743"/>
                <a:gd name="connsiteY2998" fmla="*/ 1136116 h 2523383"/>
                <a:gd name="connsiteX2999" fmla="*/ 997067 w 1939743"/>
                <a:gd name="connsiteY2999" fmla="*/ 1131657 h 2523383"/>
                <a:gd name="connsiteX3000" fmla="*/ 996738 w 1939743"/>
                <a:gd name="connsiteY3000" fmla="*/ 1119969 h 2523383"/>
                <a:gd name="connsiteX3001" fmla="*/ 995862 w 1939743"/>
                <a:gd name="connsiteY3001" fmla="*/ 1102280 h 2523383"/>
                <a:gd name="connsiteX3002" fmla="*/ 995776 w 1939743"/>
                <a:gd name="connsiteY3002" fmla="*/ 1095982 h 2523383"/>
                <a:gd name="connsiteX3003" fmla="*/ 995839 w 1939743"/>
                <a:gd name="connsiteY3003" fmla="*/ 1093463 h 2523383"/>
                <a:gd name="connsiteX3004" fmla="*/ 996112 w 1939743"/>
                <a:gd name="connsiteY3004" fmla="*/ 1091538 h 2523383"/>
                <a:gd name="connsiteX3005" fmla="*/ 997505 w 1939743"/>
                <a:gd name="connsiteY3005" fmla="*/ 1088980 h 2523383"/>
                <a:gd name="connsiteX3006" fmla="*/ 1000181 w 1939743"/>
                <a:gd name="connsiteY3006" fmla="*/ 1087134 h 2523383"/>
                <a:gd name="connsiteX3007" fmla="*/ 1001550 w 1939743"/>
                <a:gd name="connsiteY3007" fmla="*/ 1086852 h 2523383"/>
                <a:gd name="connsiteX3008" fmla="*/ 1010109 w 1939743"/>
                <a:gd name="connsiteY3008" fmla="*/ 1092289 h 2523383"/>
                <a:gd name="connsiteX3009" fmla="*/ 1014044 w 1939743"/>
                <a:gd name="connsiteY3009" fmla="*/ 1094097 h 2523383"/>
                <a:gd name="connsiteX3010" fmla="*/ 1016665 w 1939743"/>
                <a:gd name="connsiteY3010" fmla="*/ 1094018 h 2523383"/>
                <a:gd name="connsiteX3011" fmla="*/ 1016805 w 1939743"/>
                <a:gd name="connsiteY3011" fmla="*/ 1093400 h 2523383"/>
                <a:gd name="connsiteX3012" fmla="*/ 1014474 w 1939743"/>
                <a:gd name="connsiteY3012" fmla="*/ 1092258 h 2523383"/>
                <a:gd name="connsiteX3013" fmla="*/ 1012283 w 1939743"/>
                <a:gd name="connsiteY3013" fmla="*/ 1089919 h 2523383"/>
                <a:gd name="connsiteX3014" fmla="*/ 1008716 w 1939743"/>
                <a:gd name="connsiteY3014" fmla="*/ 1082932 h 2523383"/>
                <a:gd name="connsiteX3015" fmla="*/ 1007081 w 1939743"/>
                <a:gd name="connsiteY3015" fmla="*/ 1076924 h 2523383"/>
                <a:gd name="connsiteX3016" fmla="*/ 1006752 w 1939743"/>
                <a:gd name="connsiteY3016" fmla="*/ 1074929 h 2523383"/>
                <a:gd name="connsiteX3017" fmla="*/ 1006674 w 1939743"/>
                <a:gd name="connsiteY3017" fmla="*/ 1072840 h 2523383"/>
                <a:gd name="connsiteX3018" fmla="*/ 1006838 w 1939743"/>
                <a:gd name="connsiteY3018" fmla="*/ 1070657 h 2523383"/>
                <a:gd name="connsiteX3019" fmla="*/ 1007355 w 1939743"/>
                <a:gd name="connsiteY3019" fmla="*/ 1068694 h 2523383"/>
                <a:gd name="connsiteX3020" fmla="*/ 1009146 w 1939743"/>
                <a:gd name="connsiteY3020" fmla="*/ 1065604 h 2523383"/>
                <a:gd name="connsiteX3021" fmla="*/ 1010601 w 1939743"/>
                <a:gd name="connsiteY3021" fmla="*/ 1064203 h 2523383"/>
                <a:gd name="connsiteX3022" fmla="*/ 1015968 w 1939743"/>
                <a:gd name="connsiteY3022" fmla="*/ 1060644 h 2523383"/>
                <a:gd name="connsiteX3023" fmla="*/ 1021382 w 1939743"/>
                <a:gd name="connsiteY3023" fmla="*/ 1058469 h 2523383"/>
                <a:gd name="connsiteX3024" fmla="*/ 1033321 w 1939743"/>
                <a:gd name="connsiteY3024" fmla="*/ 1056990 h 2523383"/>
                <a:gd name="connsiteX3025" fmla="*/ 1036708 w 1939743"/>
                <a:gd name="connsiteY3025" fmla="*/ 1058054 h 2523383"/>
                <a:gd name="connsiteX3026" fmla="*/ 1041880 w 1939743"/>
                <a:gd name="connsiteY3026" fmla="*/ 1054134 h 2523383"/>
                <a:gd name="connsiteX3027" fmla="*/ 1044931 w 1939743"/>
                <a:gd name="connsiteY3027" fmla="*/ 1053196 h 2523383"/>
                <a:gd name="connsiteX3028" fmla="*/ 1050188 w 1939743"/>
                <a:gd name="connsiteY3028" fmla="*/ 1054620 h 2523383"/>
                <a:gd name="connsiteX3029" fmla="*/ 938219 w 1939743"/>
                <a:gd name="connsiteY3029" fmla="*/ 1077925 h 2523383"/>
                <a:gd name="connsiteX3030" fmla="*/ 931898 w 1939743"/>
                <a:gd name="connsiteY3030" fmla="*/ 1079592 h 2523383"/>
                <a:gd name="connsiteX3031" fmla="*/ 928980 w 1939743"/>
                <a:gd name="connsiteY3031" fmla="*/ 1078880 h 2523383"/>
                <a:gd name="connsiteX3032" fmla="*/ 927438 w 1939743"/>
                <a:gd name="connsiteY3032" fmla="*/ 1081055 h 2523383"/>
                <a:gd name="connsiteX3033" fmla="*/ 926226 w 1939743"/>
                <a:gd name="connsiteY3033" fmla="*/ 1081978 h 2523383"/>
                <a:gd name="connsiteX3034" fmla="*/ 922776 w 1939743"/>
                <a:gd name="connsiteY3034" fmla="*/ 1082377 h 2523383"/>
                <a:gd name="connsiteX3035" fmla="*/ 915656 w 1939743"/>
                <a:gd name="connsiteY3035" fmla="*/ 1078450 h 2523383"/>
                <a:gd name="connsiteX3036" fmla="*/ 913740 w 1939743"/>
                <a:gd name="connsiteY3036" fmla="*/ 1077081 h 2523383"/>
                <a:gd name="connsiteX3037" fmla="*/ 913043 w 1939743"/>
                <a:gd name="connsiteY3037" fmla="*/ 1075805 h 2523383"/>
                <a:gd name="connsiteX3038" fmla="*/ 913333 w 1939743"/>
                <a:gd name="connsiteY3038" fmla="*/ 1074585 h 2523383"/>
                <a:gd name="connsiteX3039" fmla="*/ 914608 w 1939743"/>
                <a:gd name="connsiteY3039" fmla="*/ 1073411 h 2523383"/>
                <a:gd name="connsiteX3040" fmla="*/ 920069 w 1939743"/>
                <a:gd name="connsiteY3040" fmla="*/ 1071620 h 2523383"/>
                <a:gd name="connsiteX3041" fmla="*/ 922095 w 1939743"/>
                <a:gd name="connsiteY3041" fmla="*/ 1070298 h 2523383"/>
                <a:gd name="connsiteX3042" fmla="*/ 922924 w 1939743"/>
                <a:gd name="connsiteY3042" fmla="*/ 1068451 h 2523383"/>
                <a:gd name="connsiteX3043" fmla="*/ 924293 w 1939743"/>
                <a:gd name="connsiteY3043" fmla="*/ 1066965 h 2523383"/>
                <a:gd name="connsiteX3044" fmla="*/ 926187 w 1939743"/>
                <a:gd name="connsiteY3044" fmla="*/ 1065838 h 2523383"/>
                <a:gd name="connsiteX3045" fmla="*/ 931303 w 1939743"/>
                <a:gd name="connsiteY3045" fmla="*/ 1064759 h 2523383"/>
                <a:gd name="connsiteX3046" fmla="*/ 942811 w 1939743"/>
                <a:gd name="connsiteY3046" fmla="*/ 1059149 h 2523383"/>
                <a:gd name="connsiteX3047" fmla="*/ 948530 w 1939743"/>
                <a:gd name="connsiteY3047" fmla="*/ 1058351 h 2523383"/>
                <a:gd name="connsiteX3048" fmla="*/ 950776 w 1939743"/>
                <a:gd name="connsiteY3048" fmla="*/ 1058829 h 2523383"/>
                <a:gd name="connsiteX3049" fmla="*/ 951449 w 1939743"/>
                <a:gd name="connsiteY3049" fmla="*/ 1060315 h 2523383"/>
                <a:gd name="connsiteX3050" fmla="*/ 951628 w 1939743"/>
                <a:gd name="connsiteY3050" fmla="*/ 1061794 h 2523383"/>
                <a:gd name="connsiteX3051" fmla="*/ 951315 w 1939743"/>
                <a:gd name="connsiteY3051" fmla="*/ 1063272 h 2523383"/>
                <a:gd name="connsiteX3052" fmla="*/ 949524 w 1939743"/>
                <a:gd name="connsiteY3052" fmla="*/ 1067067 h 2523383"/>
                <a:gd name="connsiteX3053" fmla="*/ 947193 w 1939743"/>
                <a:gd name="connsiteY3053" fmla="*/ 1070008 h 2523383"/>
                <a:gd name="connsiteX3054" fmla="*/ 940918 w 1939743"/>
                <a:gd name="connsiteY3054" fmla="*/ 1076322 h 2523383"/>
                <a:gd name="connsiteX3055" fmla="*/ 938219 w 1939743"/>
                <a:gd name="connsiteY3055" fmla="*/ 1077925 h 2523383"/>
                <a:gd name="connsiteX3056" fmla="*/ 900197 w 1939743"/>
                <a:gd name="connsiteY3056" fmla="*/ 1071800 h 2523383"/>
                <a:gd name="connsiteX3057" fmla="*/ 918731 w 1939743"/>
                <a:gd name="connsiteY3057" fmla="*/ 1088698 h 2523383"/>
                <a:gd name="connsiteX3058" fmla="*/ 921328 w 1939743"/>
                <a:gd name="connsiteY3058" fmla="*/ 1087314 h 2523383"/>
                <a:gd name="connsiteX3059" fmla="*/ 926930 w 1939743"/>
                <a:gd name="connsiteY3059" fmla="*/ 1086430 h 2523383"/>
                <a:gd name="connsiteX3060" fmla="*/ 932750 w 1939743"/>
                <a:gd name="connsiteY3060" fmla="*/ 1083957 h 2523383"/>
                <a:gd name="connsiteX3061" fmla="*/ 940824 w 1939743"/>
                <a:gd name="connsiteY3061" fmla="*/ 1081900 h 2523383"/>
                <a:gd name="connsiteX3062" fmla="*/ 945745 w 1939743"/>
                <a:gd name="connsiteY3062" fmla="*/ 1078152 h 2523383"/>
                <a:gd name="connsiteX3063" fmla="*/ 947842 w 1939743"/>
                <a:gd name="connsiteY3063" fmla="*/ 1077081 h 2523383"/>
                <a:gd name="connsiteX3064" fmla="*/ 951401 w 1939743"/>
                <a:gd name="connsiteY3064" fmla="*/ 1076416 h 2523383"/>
                <a:gd name="connsiteX3065" fmla="*/ 953342 w 1939743"/>
                <a:gd name="connsiteY3065" fmla="*/ 1076431 h 2523383"/>
                <a:gd name="connsiteX3066" fmla="*/ 958935 w 1939743"/>
                <a:gd name="connsiteY3066" fmla="*/ 1078458 h 2523383"/>
                <a:gd name="connsiteX3067" fmla="*/ 961181 w 1939743"/>
                <a:gd name="connsiteY3067" fmla="*/ 1079881 h 2523383"/>
                <a:gd name="connsiteX3068" fmla="*/ 962370 w 1939743"/>
                <a:gd name="connsiteY3068" fmla="*/ 1081376 h 2523383"/>
                <a:gd name="connsiteX3069" fmla="*/ 963661 w 1939743"/>
                <a:gd name="connsiteY3069" fmla="*/ 1084090 h 2523383"/>
                <a:gd name="connsiteX3070" fmla="*/ 965867 w 1939743"/>
                <a:gd name="connsiteY3070" fmla="*/ 1090686 h 2523383"/>
                <a:gd name="connsiteX3071" fmla="*/ 966196 w 1939743"/>
                <a:gd name="connsiteY3071" fmla="*/ 1093134 h 2523383"/>
                <a:gd name="connsiteX3072" fmla="*/ 966078 w 1939743"/>
                <a:gd name="connsiteY3072" fmla="*/ 1093791 h 2523383"/>
                <a:gd name="connsiteX3073" fmla="*/ 964044 w 1939743"/>
                <a:gd name="connsiteY3073" fmla="*/ 1097828 h 2523383"/>
                <a:gd name="connsiteX3074" fmla="*/ 962683 w 1939743"/>
                <a:gd name="connsiteY3074" fmla="*/ 1099581 h 2523383"/>
                <a:gd name="connsiteX3075" fmla="*/ 959882 w 1939743"/>
                <a:gd name="connsiteY3075" fmla="*/ 1101247 h 2523383"/>
                <a:gd name="connsiteX3076" fmla="*/ 957449 w 1939743"/>
                <a:gd name="connsiteY3076" fmla="*/ 1101756 h 2523383"/>
                <a:gd name="connsiteX3077" fmla="*/ 955360 w 1939743"/>
                <a:gd name="connsiteY3077" fmla="*/ 1104666 h 2523383"/>
                <a:gd name="connsiteX3078" fmla="*/ 953005 w 1939743"/>
                <a:gd name="connsiteY3078" fmla="*/ 1103891 h 2523383"/>
                <a:gd name="connsiteX3079" fmla="*/ 952372 w 1939743"/>
                <a:gd name="connsiteY3079" fmla="*/ 1106544 h 2523383"/>
                <a:gd name="connsiteX3080" fmla="*/ 952622 w 1939743"/>
                <a:gd name="connsiteY3080" fmla="*/ 1108163 h 2523383"/>
                <a:gd name="connsiteX3081" fmla="*/ 953256 w 1939743"/>
                <a:gd name="connsiteY3081" fmla="*/ 1108953 h 2523383"/>
                <a:gd name="connsiteX3082" fmla="*/ 954437 w 1939743"/>
                <a:gd name="connsiteY3082" fmla="*/ 1108765 h 2523383"/>
                <a:gd name="connsiteX3083" fmla="*/ 955790 w 1939743"/>
                <a:gd name="connsiteY3083" fmla="*/ 1107639 h 2523383"/>
                <a:gd name="connsiteX3084" fmla="*/ 958419 w 1939743"/>
                <a:gd name="connsiteY3084" fmla="*/ 1108202 h 2523383"/>
                <a:gd name="connsiteX3085" fmla="*/ 959804 w 1939743"/>
                <a:gd name="connsiteY3085" fmla="*/ 1109939 h 2523383"/>
                <a:gd name="connsiteX3086" fmla="*/ 961048 w 1939743"/>
                <a:gd name="connsiteY3086" fmla="*/ 1112802 h 2523383"/>
                <a:gd name="connsiteX3087" fmla="*/ 960125 w 1939743"/>
                <a:gd name="connsiteY3087" fmla="*/ 1115447 h 2523383"/>
                <a:gd name="connsiteX3088" fmla="*/ 955478 w 1939743"/>
                <a:gd name="connsiteY3088" fmla="*/ 1119100 h 2523383"/>
                <a:gd name="connsiteX3089" fmla="*/ 948632 w 1939743"/>
                <a:gd name="connsiteY3089" fmla="*/ 1123215 h 2523383"/>
                <a:gd name="connsiteX3090" fmla="*/ 940292 w 1939743"/>
                <a:gd name="connsiteY3090" fmla="*/ 1136093 h 2523383"/>
                <a:gd name="connsiteX3091" fmla="*/ 935903 w 1939743"/>
                <a:gd name="connsiteY3091" fmla="*/ 1141452 h 2523383"/>
                <a:gd name="connsiteX3092" fmla="*/ 934996 w 1939743"/>
                <a:gd name="connsiteY3092" fmla="*/ 1143118 h 2523383"/>
                <a:gd name="connsiteX3093" fmla="*/ 934550 w 1939743"/>
                <a:gd name="connsiteY3093" fmla="*/ 1144792 h 2523383"/>
                <a:gd name="connsiteX3094" fmla="*/ 934683 w 1939743"/>
                <a:gd name="connsiteY3094" fmla="*/ 1147953 h 2523383"/>
                <a:gd name="connsiteX3095" fmla="*/ 934878 w 1939743"/>
                <a:gd name="connsiteY3095" fmla="*/ 1149228 h 2523383"/>
                <a:gd name="connsiteX3096" fmla="*/ 936091 w 1939743"/>
                <a:gd name="connsiteY3096" fmla="*/ 1149737 h 2523383"/>
                <a:gd name="connsiteX3097" fmla="*/ 940167 w 1939743"/>
                <a:gd name="connsiteY3097" fmla="*/ 1145324 h 2523383"/>
                <a:gd name="connsiteX3098" fmla="*/ 942796 w 1939743"/>
                <a:gd name="connsiteY3098" fmla="*/ 1143267 h 2523383"/>
                <a:gd name="connsiteX3099" fmla="*/ 945463 w 1939743"/>
                <a:gd name="connsiteY3099" fmla="*/ 1142132 h 2523383"/>
                <a:gd name="connsiteX3100" fmla="*/ 950173 w 1939743"/>
                <a:gd name="connsiteY3100" fmla="*/ 1142054 h 2523383"/>
                <a:gd name="connsiteX3101" fmla="*/ 952121 w 1939743"/>
                <a:gd name="connsiteY3101" fmla="*/ 1142735 h 2523383"/>
                <a:gd name="connsiteX3102" fmla="*/ 955650 w 1939743"/>
                <a:gd name="connsiteY3102" fmla="*/ 1145387 h 2523383"/>
                <a:gd name="connsiteX3103" fmla="*/ 958881 w 1939743"/>
                <a:gd name="connsiteY3103" fmla="*/ 1149463 h 2523383"/>
                <a:gd name="connsiteX3104" fmla="*/ 959600 w 1939743"/>
                <a:gd name="connsiteY3104" fmla="*/ 1150942 h 2523383"/>
                <a:gd name="connsiteX3105" fmla="*/ 959288 w 1939743"/>
                <a:gd name="connsiteY3105" fmla="*/ 1152428 h 2523383"/>
                <a:gd name="connsiteX3106" fmla="*/ 957950 w 1939743"/>
                <a:gd name="connsiteY3106" fmla="*/ 1153915 h 2523383"/>
                <a:gd name="connsiteX3107" fmla="*/ 957801 w 1939743"/>
                <a:gd name="connsiteY3107" fmla="*/ 1154893 h 2523383"/>
                <a:gd name="connsiteX3108" fmla="*/ 960884 w 1939743"/>
                <a:gd name="connsiteY3108" fmla="*/ 1156942 h 2523383"/>
                <a:gd name="connsiteX3109" fmla="*/ 964279 w 1939743"/>
                <a:gd name="connsiteY3109" fmla="*/ 1162481 h 2523383"/>
                <a:gd name="connsiteX3110" fmla="*/ 964498 w 1939743"/>
                <a:gd name="connsiteY3110" fmla="*/ 1165830 h 2523383"/>
                <a:gd name="connsiteX3111" fmla="*/ 963019 w 1939743"/>
                <a:gd name="connsiteY3111" fmla="*/ 1169131 h 2523383"/>
                <a:gd name="connsiteX3112" fmla="*/ 962612 w 1939743"/>
                <a:gd name="connsiteY3112" fmla="*/ 1171337 h 2523383"/>
                <a:gd name="connsiteX3113" fmla="*/ 963285 w 1939743"/>
                <a:gd name="connsiteY3113" fmla="*/ 1172456 h 2523383"/>
                <a:gd name="connsiteX3114" fmla="*/ 964960 w 1939743"/>
                <a:gd name="connsiteY3114" fmla="*/ 1171783 h 2523383"/>
                <a:gd name="connsiteX3115" fmla="*/ 968973 w 1939743"/>
                <a:gd name="connsiteY3115" fmla="*/ 1168083 h 2523383"/>
                <a:gd name="connsiteX3116" fmla="*/ 973315 w 1939743"/>
                <a:gd name="connsiteY3116" fmla="*/ 1166150 h 2523383"/>
                <a:gd name="connsiteX3117" fmla="*/ 975060 w 1939743"/>
                <a:gd name="connsiteY3117" fmla="*/ 1166362 h 2523383"/>
                <a:gd name="connsiteX3118" fmla="*/ 976155 w 1939743"/>
                <a:gd name="connsiteY3118" fmla="*/ 1167214 h 2523383"/>
                <a:gd name="connsiteX3119" fmla="*/ 977313 w 1939743"/>
                <a:gd name="connsiteY3119" fmla="*/ 1172284 h 2523383"/>
                <a:gd name="connsiteX3120" fmla="*/ 978275 w 1939743"/>
                <a:gd name="connsiteY3120" fmla="*/ 1177964 h 2523383"/>
                <a:gd name="connsiteX3121" fmla="*/ 978392 w 1939743"/>
                <a:gd name="connsiteY3121" fmla="*/ 1182720 h 2523383"/>
                <a:gd name="connsiteX3122" fmla="*/ 977673 w 1939743"/>
                <a:gd name="connsiteY3122" fmla="*/ 1186570 h 2523383"/>
                <a:gd name="connsiteX3123" fmla="*/ 976640 w 1939743"/>
                <a:gd name="connsiteY3123" fmla="*/ 1189566 h 2523383"/>
                <a:gd name="connsiteX3124" fmla="*/ 974035 w 1939743"/>
                <a:gd name="connsiteY3124" fmla="*/ 1193266 h 2523383"/>
                <a:gd name="connsiteX3125" fmla="*/ 971680 w 1939743"/>
                <a:gd name="connsiteY3125" fmla="*/ 1194675 h 2523383"/>
                <a:gd name="connsiteX3126" fmla="*/ 970452 w 1939743"/>
                <a:gd name="connsiteY3126" fmla="*/ 1194690 h 2523383"/>
                <a:gd name="connsiteX3127" fmla="*/ 970577 w 1939743"/>
                <a:gd name="connsiteY3127" fmla="*/ 1195316 h 2523383"/>
                <a:gd name="connsiteX3128" fmla="*/ 973370 w 1939743"/>
                <a:gd name="connsiteY3128" fmla="*/ 1198383 h 2523383"/>
                <a:gd name="connsiteX3129" fmla="*/ 974535 w 1939743"/>
                <a:gd name="connsiteY3129" fmla="*/ 1200832 h 2523383"/>
                <a:gd name="connsiteX3130" fmla="*/ 975028 w 1939743"/>
                <a:gd name="connsiteY3130" fmla="*/ 1203187 h 2523383"/>
                <a:gd name="connsiteX3131" fmla="*/ 974864 w 1939743"/>
                <a:gd name="connsiteY3131" fmla="*/ 1205455 h 2523383"/>
                <a:gd name="connsiteX3132" fmla="*/ 974481 w 1939743"/>
                <a:gd name="connsiteY3132" fmla="*/ 1207388 h 2523383"/>
                <a:gd name="connsiteX3133" fmla="*/ 971226 w 1939743"/>
                <a:gd name="connsiteY3133" fmla="*/ 1214523 h 2523383"/>
                <a:gd name="connsiteX3134" fmla="*/ 971398 w 1939743"/>
                <a:gd name="connsiteY3134" fmla="*/ 1215540 h 2523383"/>
                <a:gd name="connsiteX3135" fmla="*/ 972298 w 1939743"/>
                <a:gd name="connsiteY3135" fmla="*/ 1216001 h 2523383"/>
                <a:gd name="connsiteX3136" fmla="*/ 974340 w 1939743"/>
                <a:gd name="connsiteY3136" fmla="*/ 1220085 h 2523383"/>
                <a:gd name="connsiteX3137" fmla="*/ 974582 w 1939743"/>
                <a:gd name="connsiteY3137" fmla="*/ 1229536 h 2523383"/>
                <a:gd name="connsiteX3138" fmla="*/ 967267 w 1939743"/>
                <a:gd name="connsiteY3138" fmla="*/ 1232485 h 2523383"/>
                <a:gd name="connsiteX3139" fmla="*/ 965546 w 1939743"/>
                <a:gd name="connsiteY3139" fmla="*/ 1234668 h 2523383"/>
                <a:gd name="connsiteX3140" fmla="*/ 963528 w 1939743"/>
                <a:gd name="connsiteY3140" fmla="*/ 1238165 h 2523383"/>
                <a:gd name="connsiteX3141" fmla="*/ 961212 w 1939743"/>
                <a:gd name="connsiteY3141" fmla="*/ 1240770 h 2523383"/>
                <a:gd name="connsiteX3142" fmla="*/ 955963 w 1939743"/>
                <a:gd name="connsiteY3142" fmla="*/ 1243509 h 2523383"/>
                <a:gd name="connsiteX3143" fmla="*/ 953303 w 1939743"/>
                <a:gd name="connsiteY3143" fmla="*/ 1243821 h 2523383"/>
                <a:gd name="connsiteX3144" fmla="*/ 940151 w 1939743"/>
                <a:gd name="connsiteY3144" fmla="*/ 1241537 h 2523383"/>
                <a:gd name="connsiteX3145" fmla="*/ 938821 w 1939743"/>
                <a:gd name="connsiteY3145" fmla="*/ 1240207 h 2523383"/>
                <a:gd name="connsiteX3146" fmla="*/ 937898 w 1939743"/>
                <a:gd name="connsiteY3146" fmla="*/ 1237829 h 2523383"/>
                <a:gd name="connsiteX3147" fmla="*/ 937390 w 1939743"/>
                <a:gd name="connsiteY3147" fmla="*/ 1234402 h 2523383"/>
                <a:gd name="connsiteX3148" fmla="*/ 937249 w 1939743"/>
                <a:gd name="connsiteY3148" fmla="*/ 1231695 h 2523383"/>
                <a:gd name="connsiteX3149" fmla="*/ 937484 w 1939743"/>
                <a:gd name="connsiteY3149" fmla="*/ 1229724 h 2523383"/>
                <a:gd name="connsiteX3150" fmla="*/ 937413 w 1939743"/>
                <a:gd name="connsiteY3150" fmla="*/ 1228574 h 2523383"/>
                <a:gd name="connsiteX3151" fmla="*/ 937046 w 1939743"/>
                <a:gd name="connsiteY3151" fmla="*/ 1228237 h 2523383"/>
                <a:gd name="connsiteX3152" fmla="*/ 935583 w 1939743"/>
                <a:gd name="connsiteY3152" fmla="*/ 1230216 h 2523383"/>
                <a:gd name="connsiteX3153" fmla="*/ 934057 w 1939743"/>
                <a:gd name="connsiteY3153" fmla="*/ 1233800 h 2523383"/>
                <a:gd name="connsiteX3154" fmla="*/ 934894 w 1939743"/>
                <a:gd name="connsiteY3154" fmla="*/ 1237766 h 2523383"/>
                <a:gd name="connsiteX3155" fmla="*/ 939048 w 1939743"/>
                <a:gd name="connsiteY3155" fmla="*/ 1248742 h 2523383"/>
                <a:gd name="connsiteX3156" fmla="*/ 939846 w 1939743"/>
                <a:gd name="connsiteY3156" fmla="*/ 1253436 h 2523383"/>
                <a:gd name="connsiteX3157" fmla="*/ 939964 w 1939743"/>
                <a:gd name="connsiteY3157" fmla="*/ 1255424 h 2523383"/>
                <a:gd name="connsiteX3158" fmla="*/ 939776 w 1939743"/>
                <a:gd name="connsiteY3158" fmla="*/ 1256910 h 2523383"/>
                <a:gd name="connsiteX3159" fmla="*/ 935082 w 1939743"/>
                <a:gd name="connsiteY3159" fmla="*/ 1263239 h 2523383"/>
                <a:gd name="connsiteX3160" fmla="*/ 932367 w 1939743"/>
                <a:gd name="connsiteY3160" fmla="*/ 1265375 h 2523383"/>
                <a:gd name="connsiteX3161" fmla="*/ 929582 w 1939743"/>
                <a:gd name="connsiteY3161" fmla="*/ 1266439 h 2523383"/>
                <a:gd name="connsiteX3162" fmla="*/ 926930 w 1939743"/>
                <a:gd name="connsiteY3162" fmla="*/ 1265641 h 2523383"/>
                <a:gd name="connsiteX3163" fmla="*/ 924411 w 1939743"/>
                <a:gd name="connsiteY3163" fmla="*/ 1262997 h 2523383"/>
                <a:gd name="connsiteX3164" fmla="*/ 922486 w 1939743"/>
                <a:gd name="connsiteY3164" fmla="*/ 1261815 h 2523383"/>
                <a:gd name="connsiteX3165" fmla="*/ 918512 w 1939743"/>
                <a:gd name="connsiteY3165" fmla="*/ 1261980 h 2523383"/>
                <a:gd name="connsiteX3166" fmla="*/ 917268 w 1939743"/>
                <a:gd name="connsiteY3166" fmla="*/ 1260610 h 2523383"/>
                <a:gd name="connsiteX3167" fmla="*/ 916118 w 1939743"/>
                <a:gd name="connsiteY3167" fmla="*/ 1258060 h 2523383"/>
                <a:gd name="connsiteX3168" fmla="*/ 913325 w 1939743"/>
                <a:gd name="connsiteY3168" fmla="*/ 1248868 h 2523383"/>
                <a:gd name="connsiteX3169" fmla="*/ 909421 w 1939743"/>
                <a:gd name="connsiteY3169" fmla="*/ 1242312 h 2523383"/>
                <a:gd name="connsiteX3170" fmla="*/ 906057 w 1939743"/>
                <a:gd name="connsiteY3170" fmla="*/ 1234926 h 2523383"/>
                <a:gd name="connsiteX3171" fmla="*/ 897506 w 1939743"/>
                <a:gd name="connsiteY3171" fmla="*/ 1224067 h 2523383"/>
                <a:gd name="connsiteX3172" fmla="*/ 893078 w 1939743"/>
                <a:gd name="connsiteY3172" fmla="*/ 1217527 h 2523383"/>
                <a:gd name="connsiteX3173" fmla="*/ 887179 w 1939743"/>
                <a:gd name="connsiteY3173" fmla="*/ 1206934 h 2523383"/>
                <a:gd name="connsiteX3174" fmla="*/ 884715 w 1939743"/>
                <a:gd name="connsiteY3174" fmla="*/ 1204524 h 2523383"/>
                <a:gd name="connsiteX3175" fmla="*/ 882665 w 1939743"/>
                <a:gd name="connsiteY3175" fmla="*/ 1203554 h 2523383"/>
                <a:gd name="connsiteX3176" fmla="*/ 878636 w 1939743"/>
                <a:gd name="connsiteY3176" fmla="*/ 1202788 h 2523383"/>
                <a:gd name="connsiteX3177" fmla="*/ 877705 w 1939743"/>
                <a:gd name="connsiteY3177" fmla="*/ 1201458 h 2523383"/>
                <a:gd name="connsiteX3178" fmla="*/ 876234 w 1939743"/>
                <a:gd name="connsiteY3178" fmla="*/ 1197820 h 2523383"/>
                <a:gd name="connsiteX3179" fmla="*/ 873699 w 1939743"/>
                <a:gd name="connsiteY3179" fmla="*/ 1195081 h 2523383"/>
                <a:gd name="connsiteX3180" fmla="*/ 872776 w 1939743"/>
                <a:gd name="connsiteY3180" fmla="*/ 1194737 h 2523383"/>
                <a:gd name="connsiteX3181" fmla="*/ 871282 w 1939743"/>
                <a:gd name="connsiteY3181" fmla="*/ 1195387 h 2523383"/>
                <a:gd name="connsiteX3182" fmla="*/ 867339 w 1939743"/>
                <a:gd name="connsiteY3182" fmla="*/ 1197914 h 2523383"/>
                <a:gd name="connsiteX3183" fmla="*/ 862387 w 1939743"/>
                <a:gd name="connsiteY3183" fmla="*/ 1195238 h 2523383"/>
                <a:gd name="connsiteX3184" fmla="*/ 861276 w 1939743"/>
                <a:gd name="connsiteY3184" fmla="*/ 1193353 h 2523383"/>
                <a:gd name="connsiteX3185" fmla="*/ 860618 w 1939743"/>
                <a:gd name="connsiteY3185" fmla="*/ 1190161 h 2523383"/>
                <a:gd name="connsiteX3186" fmla="*/ 859993 w 1939743"/>
                <a:gd name="connsiteY3186" fmla="*/ 1188400 h 2523383"/>
                <a:gd name="connsiteX3187" fmla="*/ 858318 w 1939743"/>
                <a:gd name="connsiteY3187" fmla="*/ 1186820 h 2523383"/>
                <a:gd name="connsiteX3188" fmla="*/ 856902 w 1939743"/>
                <a:gd name="connsiteY3188" fmla="*/ 1182806 h 2523383"/>
                <a:gd name="connsiteX3189" fmla="*/ 847491 w 1939743"/>
                <a:gd name="connsiteY3189" fmla="*/ 1174866 h 2523383"/>
                <a:gd name="connsiteX3190" fmla="*/ 841897 w 1939743"/>
                <a:gd name="connsiteY3190" fmla="*/ 1165689 h 2523383"/>
                <a:gd name="connsiteX3191" fmla="*/ 840762 w 1939743"/>
                <a:gd name="connsiteY3191" fmla="*/ 1162356 h 2523383"/>
                <a:gd name="connsiteX3192" fmla="*/ 840653 w 1939743"/>
                <a:gd name="connsiteY3192" fmla="*/ 1160995 h 2523383"/>
                <a:gd name="connsiteX3193" fmla="*/ 841224 w 1939743"/>
                <a:gd name="connsiteY3193" fmla="*/ 1156543 h 2523383"/>
                <a:gd name="connsiteX3194" fmla="*/ 842523 w 1939743"/>
                <a:gd name="connsiteY3194" fmla="*/ 1151481 h 2523383"/>
                <a:gd name="connsiteX3195" fmla="*/ 844220 w 1939743"/>
                <a:gd name="connsiteY3195" fmla="*/ 1146428 h 2523383"/>
                <a:gd name="connsiteX3196" fmla="*/ 845261 w 1939743"/>
                <a:gd name="connsiteY3196" fmla="*/ 1144354 h 2523383"/>
                <a:gd name="connsiteX3197" fmla="*/ 848946 w 1939743"/>
                <a:gd name="connsiteY3197" fmla="*/ 1139973 h 2523383"/>
                <a:gd name="connsiteX3198" fmla="*/ 851848 w 1939743"/>
                <a:gd name="connsiteY3198" fmla="*/ 1138980 h 2523383"/>
                <a:gd name="connsiteX3199" fmla="*/ 855901 w 1939743"/>
                <a:gd name="connsiteY3199" fmla="*/ 1139535 h 2523383"/>
                <a:gd name="connsiteX3200" fmla="*/ 858029 w 1939743"/>
                <a:gd name="connsiteY3200" fmla="*/ 1140513 h 2523383"/>
                <a:gd name="connsiteX3201" fmla="*/ 859946 w 1939743"/>
                <a:gd name="connsiteY3201" fmla="*/ 1143447 h 2523383"/>
                <a:gd name="connsiteX3202" fmla="*/ 860759 w 1939743"/>
                <a:gd name="connsiteY3202" fmla="*/ 1146819 h 2523383"/>
                <a:gd name="connsiteX3203" fmla="*/ 861721 w 1939743"/>
                <a:gd name="connsiteY3203" fmla="*/ 1149088 h 2523383"/>
                <a:gd name="connsiteX3204" fmla="*/ 864726 w 1939743"/>
                <a:gd name="connsiteY3204" fmla="*/ 1151568 h 2523383"/>
                <a:gd name="connsiteX3205" fmla="*/ 866353 w 1939743"/>
                <a:gd name="connsiteY3205" fmla="*/ 1153555 h 2523383"/>
                <a:gd name="connsiteX3206" fmla="*/ 868747 w 1939743"/>
                <a:gd name="connsiteY3206" fmla="*/ 1158170 h 2523383"/>
                <a:gd name="connsiteX3207" fmla="*/ 870593 w 1939743"/>
                <a:gd name="connsiteY3207" fmla="*/ 1163710 h 2523383"/>
                <a:gd name="connsiteX3208" fmla="*/ 872291 w 1939743"/>
                <a:gd name="connsiteY3208" fmla="*/ 1165532 h 2523383"/>
                <a:gd name="connsiteX3209" fmla="*/ 876367 w 1939743"/>
                <a:gd name="connsiteY3209" fmla="*/ 1166150 h 2523383"/>
                <a:gd name="connsiteX3210" fmla="*/ 880576 w 1939743"/>
                <a:gd name="connsiteY3210" fmla="*/ 1165212 h 2523383"/>
                <a:gd name="connsiteX3211" fmla="*/ 889604 w 1939743"/>
                <a:gd name="connsiteY3211" fmla="*/ 1161730 h 2523383"/>
                <a:gd name="connsiteX3212" fmla="*/ 889972 w 1939743"/>
                <a:gd name="connsiteY3212" fmla="*/ 1161292 h 2523383"/>
                <a:gd name="connsiteX3213" fmla="*/ 890527 w 1939743"/>
                <a:gd name="connsiteY3213" fmla="*/ 1159219 h 2523383"/>
                <a:gd name="connsiteX3214" fmla="*/ 891560 w 1939743"/>
                <a:gd name="connsiteY3214" fmla="*/ 1146521 h 2523383"/>
                <a:gd name="connsiteX3215" fmla="*/ 892178 w 1939743"/>
                <a:gd name="connsiteY3215" fmla="*/ 1146467 h 2523383"/>
                <a:gd name="connsiteX3216" fmla="*/ 895245 w 1939743"/>
                <a:gd name="connsiteY3216" fmla="*/ 1152358 h 2523383"/>
                <a:gd name="connsiteX3217" fmla="*/ 896113 w 1939743"/>
                <a:gd name="connsiteY3217" fmla="*/ 1153007 h 2523383"/>
                <a:gd name="connsiteX3218" fmla="*/ 897435 w 1939743"/>
                <a:gd name="connsiteY3218" fmla="*/ 1151779 h 2523383"/>
                <a:gd name="connsiteX3219" fmla="*/ 898218 w 1939743"/>
                <a:gd name="connsiteY3219" fmla="*/ 1148923 h 2523383"/>
                <a:gd name="connsiteX3220" fmla="*/ 898124 w 1939743"/>
                <a:gd name="connsiteY3220" fmla="*/ 1147562 h 2523383"/>
                <a:gd name="connsiteX3221" fmla="*/ 896199 w 1939743"/>
                <a:gd name="connsiteY3221" fmla="*/ 1140638 h 2523383"/>
                <a:gd name="connsiteX3222" fmla="*/ 895057 w 1939743"/>
                <a:gd name="connsiteY3222" fmla="*/ 1137618 h 2523383"/>
                <a:gd name="connsiteX3223" fmla="*/ 894040 w 1939743"/>
                <a:gd name="connsiteY3223" fmla="*/ 1135741 h 2523383"/>
                <a:gd name="connsiteX3224" fmla="*/ 892906 w 1939743"/>
                <a:gd name="connsiteY3224" fmla="*/ 1135123 h 2523383"/>
                <a:gd name="connsiteX3225" fmla="*/ 890449 w 1939743"/>
                <a:gd name="connsiteY3225" fmla="*/ 1135725 h 2523383"/>
                <a:gd name="connsiteX3226" fmla="*/ 888579 w 1939743"/>
                <a:gd name="connsiteY3226" fmla="*/ 1134387 h 2523383"/>
                <a:gd name="connsiteX3227" fmla="*/ 888165 w 1939743"/>
                <a:gd name="connsiteY3227" fmla="*/ 1132463 h 2523383"/>
                <a:gd name="connsiteX3228" fmla="*/ 888470 w 1939743"/>
                <a:gd name="connsiteY3228" fmla="*/ 1129865 h 2523383"/>
                <a:gd name="connsiteX3229" fmla="*/ 889502 w 1939743"/>
                <a:gd name="connsiteY3229" fmla="*/ 1127127 h 2523383"/>
                <a:gd name="connsiteX3230" fmla="*/ 890613 w 1939743"/>
                <a:gd name="connsiteY3230" fmla="*/ 1125555 h 2523383"/>
                <a:gd name="connsiteX3231" fmla="*/ 892765 w 1939743"/>
                <a:gd name="connsiteY3231" fmla="*/ 1124741 h 2523383"/>
                <a:gd name="connsiteX3232" fmla="*/ 895284 w 1939743"/>
                <a:gd name="connsiteY3232" fmla="*/ 1125539 h 2523383"/>
                <a:gd name="connsiteX3233" fmla="*/ 898773 w 1939743"/>
                <a:gd name="connsiteY3233" fmla="*/ 1128856 h 2523383"/>
                <a:gd name="connsiteX3234" fmla="*/ 900980 w 1939743"/>
                <a:gd name="connsiteY3234" fmla="*/ 1129591 h 2523383"/>
                <a:gd name="connsiteX3235" fmla="*/ 904078 w 1939743"/>
                <a:gd name="connsiteY3235" fmla="*/ 1128645 h 2523383"/>
                <a:gd name="connsiteX3236" fmla="*/ 900111 w 1939743"/>
                <a:gd name="connsiteY3236" fmla="*/ 1126697 h 2523383"/>
                <a:gd name="connsiteX3237" fmla="*/ 894572 w 1939743"/>
                <a:gd name="connsiteY3237" fmla="*/ 1119014 h 2523383"/>
                <a:gd name="connsiteX3238" fmla="*/ 892202 w 1939743"/>
                <a:gd name="connsiteY3238" fmla="*/ 1117567 h 2523383"/>
                <a:gd name="connsiteX3239" fmla="*/ 889307 w 1939743"/>
                <a:gd name="connsiteY3239" fmla="*/ 1120876 h 2523383"/>
                <a:gd name="connsiteX3240" fmla="*/ 887351 w 1939743"/>
                <a:gd name="connsiteY3240" fmla="*/ 1122120 h 2523383"/>
                <a:gd name="connsiteX3241" fmla="*/ 883658 w 1939743"/>
                <a:gd name="connsiteY3241" fmla="*/ 1123732 h 2523383"/>
                <a:gd name="connsiteX3242" fmla="*/ 880717 w 1939743"/>
                <a:gd name="connsiteY3242" fmla="*/ 1123966 h 2523383"/>
                <a:gd name="connsiteX3243" fmla="*/ 868387 w 1939743"/>
                <a:gd name="connsiteY3243" fmla="*/ 1112044 h 2523383"/>
                <a:gd name="connsiteX3244" fmla="*/ 867706 w 1939743"/>
                <a:gd name="connsiteY3244" fmla="*/ 1110901 h 2523383"/>
                <a:gd name="connsiteX3245" fmla="*/ 866799 w 1939743"/>
                <a:gd name="connsiteY3245" fmla="*/ 1107780 h 2523383"/>
                <a:gd name="connsiteX3246" fmla="*/ 866908 w 1939743"/>
                <a:gd name="connsiteY3246" fmla="*/ 1106340 h 2523383"/>
                <a:gd name="connsiteX3247" fmla="*/ 868121 w 1939743"/>
                <a:gd name="connsiteY3247" fmla="*/ 1104111 h 2523383"/>
                <a:gd name="connsiteX3248" fmla="*/ 871196 w 1939743"/>
                <a:gd name="connsiteY3248" fmla="*/ 1101153 h 2523383"/>
                <a:gd name="connsiteX3249" fmla="*/ 875765 w 1939743"/>
                <a:gd name="connsiteY3249" fmla="*/ 1099299 h 2523383"/>
                <a:gd name="connsiteX3250" fmla="*/ 878824 w 1939743"/>
                <a:gd name="connsiteY3250" fmla="*/ 1099002 h 2523383"/>
                <a:gd name="connsiteX3251" fmla="*/ 881491 w 1939743"/>
                <a:gd name="connsiteY3251" fmla="*/ 1101208 h 2523383"/>
                <a:gd name="connsiteX3252" fmla="*/ 885387 w 1939743"/>
                <a:gd name="connsiteY3252" fmla="*/ 1107170 h 2523383"/>
                <a:gd name="connsiteX3253" fmla="*/ 888798 w 1939743"/>
                <a:gd name="connsiteY3253" fmla="*/ 1110635 h 2523383"/>
                <a:gd name="connsiteX3254" fmla="*/ 889080 w 1939743"/>
                <a:gd name="connsiteY3254" fmla="*/ 1109384 h 2523383"/>
                <a:gd name="connsiteX3255" fmla="*/ 888478 w 1939743"/>
                <a:gd name="connsiteY3255" fmla="*/ 1105965 h 2523383"/>
                <a:gd name="connsiteX3256" fmla="*/ 886921 w 1939743"/>
                <a:gd name="connsiteY3256" fmla="*/ 1100879 h 2523383"/>
                <a:gd name="connsiteX3257" fmla="*/ 885802 w 1939743"/>
                <a:gd name="connsiteY3257" fmla="*/ 1099487 h 2523383"/>
                <a:gd name="connsiteX3258" fmla="*/ 883064 w 1939743"/>
                <a:gd name="connsiteY3258" fmla="*/ 1097961 h 2523383"/>
                <a:gd name="connsiteX3259" fmla="*/ 880529 w 1939743"/>
                <a:gd name="connsiteY3259" fmla="*/ 1094449 h 2523383"/>
                <a:gd name="connsiteX3260" fmla="*/ 879340 w 1939743"/>
                <a:gd name="connsiteY3260" fmla="*/ 1091843 h 2523383"/>
                <a:gd name="connsiteX3261" fmla="*/ 878706 w 1939743"/>
                <a:gd name="connsiteY3261" fmla="*/ 1089050 h 2523383"/>
                <a:gd name="connsiteX3262" fmla="*/ 878628 w 1939743"/>
                <a:gd name="connsiteY3262" fmla="*/ 1086062 h 2523383"/>
                <a:gd name="connsiteX3263" fmla="*/ 879113 w 1939743"/>
                <a:gd name="connsiteY3263" fmla="*/ 1084012 h 2523383"/>
                <a:gd name="connsiteX3264" fmla="*/ 880161 w 1939743"/>
                <a:gd name="connsiteY3264" fmla="*/ 1082909 h 2523383"/>
                <a:gd name="connsiteX3265" fmla="*/ 889636 w 1939743"/>
                <a:gd name="connsiteY3265" fmla="*/ 1079905 h 2523383"/>
                <a:gd name="connsiteX3266" fmla="*/ 896254 w 1939743"/>
                <a:gd name="connsiteY3266" fmla="*/ 1083230 h 2523383"/>
                <a:gd name="connsiteX3267" fmla="*/ 900455 w 1939743"/>
                <a:gd name="connsiteY3267" fmla="*/ 1083715 h 2523383"/>
                <a:gd name="connsiteX3268" fmla="*/ 902200 w 1939743"/>
                <a:gd name="connsiteY3268" fmla="*/ 1079631 h 2523383"/>
                <a:gd name="connsiteX3269" fmla="*/ 901590 w 1939743"/>
                <a:gd name="connsiteY3269" fmla="*/ 1078833 h 2523383"/>
                <a:gd name="connsiteX3270" fmla="*/ 899383 w 1939743"/>
                <a:gd name="connsiteY3270" fmla="*/ 1079889 h 2523383"/>
                <a:gd name="connsiteX3271" fmla="*/ 896888 w 1939743"/>
                <a:gd name="connsiteY3271" fmla="*/ 1079866 h 2523383"/>
                <a:gd name="connsiteX3272" fmla="*/ 895331 w 1939743"/>
                <a:gd name="connsiteY3272" fmla="*/ 1077620 h 2523383"/>
                <a:gd name="connsiteX3273" fmla="*/ 895284 w 1939743"/>
                <a:gd name="connsiteY3273" fmla="*/ 1076306 h 2523383"/>
                <a:gd name="connsiteX3274" fmla="*/ 897232 w 1939743"/>
                <a:gd name="connsiteY3274" fmla="*/ 1073161 h 2523383"/>
                <a:gd name="connsiteX3275" fmla="*/ 900197 w 1939743"/>
                <a:gd name="connsiteY3275" fmla="*/ 1071800 h 2523383"/>
                <a:gd name="connsiteX3276" fmla="*/ 1194695 w 1939743"/>
                <a:gd name="connsiteY3276" fmla="*/ 1286217 h 2523383"/>
                <a:gd name="connsiteX3277" fmla="*/ 1195563 w 1939743"/>
                <a:gd name="connsiteY3277" fmla="*/ 1287695 h 2523383"/>
                <a:gd name="connsiteX3278" fmla="*/ 1200578 w 1939743"/>
                <a:gd name="connsiteY3278" fmla="*/ 1285810 h 2523383"/>
                <a:gd name="connsiteX3279" fmla="*/ 1204842 w 1939743"/>
                <a:gd name="connsiteY3279" fmla="*/ 1283635 h 2523383"/>
                <a:gd name="connsiteX3280" fmla="*/ 1211484 w 1939743"/>
                <a:gd name="connsiteY3280" fmla="*/ 1278440 h 2523383"/>
                <a:gd name="connsiteX3281" fmla="*/ 1215450 w 1939743"/>
                <a:gd name="connsiteY3281" fmla="*/ 1276633 h 2523383"/>
                <a:gd name="connsiteX3282" fmla="*/ 1227506 w 1939743"/>
                <a:gd name="connsiteY3282" fmla="*/ 1276664 h 2523383"/>
                <a:gd name="connsiteX3283" fmla="*/ 1229556 w 1939743"/>
                <a:gd name="connsiteY3283" fmla="*/ 1277642 h 2523383"/>
                <a:gd name="connsiteX3284" fmla="*/ 1228648 w 1939743"/>
                <a:gd name="connsiteY3284" fmla="*/ 1280748 h 2523383"/>
                <a:gd name="connsiteX3285" fmla="*/ 1228148 w 1939743"/>
                <a:gd name="connsiteY3285" fmla="*/ 1281624 h 2523383"/>
                <a:gd name="connsiteX3286" fmla="*/ 1228547 w 1939743"/>
                <a:gd name="connsiteY3286" fmla="*/ 1282970 h 2523383"/>
                <a:gd name="connsiteX3287" fmla="*/ 1229845 w 1939743"/>
                <a:gd name="connsiteY3287" fmla="*/ 1284785 h 2523383"/>
                <a:gd name="connsiteX3288" fmla="*/ 1232443 w 1939743"/>
                <a:gd name="connsiteY3288" fmla="*/ 1286803 h 2523383"/>
                <a:gd name="connsiteX3289" fmla="*/ 1233468 w 1939743"/>
                <a:gd name="connsiteY3289" fmla="*/ 1284996 h 2523383"/>
                <a:gd name="connsiteX3290" fmla="*/ 1234219 w 1939743"/>
                <a:gd name="connsiteY3290" fmla="*/ 1280623 h 2523383"/>
                <a:gd name="connsiteX3291" fmla="*/ 1235995 w 1939743"/>
                <a:gd name="connsiteY3291" fmla="*/ 1262527 h 2523383"/>
                <a:gd name="connsiteX3292" fmla="*/ 1236746 w 1939743"/>
                <a:gd name="connsiteY3292" fmla="*/ 1257020 h 2523383"/>
                <a:gd name="connsiteX3293" fmla="*/ 1237105 w 1939743"/>
                <a:gd name="connsiteY3293" fmla="*/ 1251786 h 2523383"/>
                <a:gd name="connsiteX3294" fmla="*/ 1237066 w 1939743"/>
                <a:gd name="connsiteY3294" fmla="*/ 1246826 h 2523383"/>
                <a:gd name="connsiteX3295" fmla="*/ 1236198 w 1939743"/>
                <a:gd name="connsiteY3295" fmla="*/ 1243673 h 2523383"/>
                <a:gd name="connsiteX3296" fmla="*/ 1233108 w 1939743"/>
                <a:gd name="connsiteY3296" fmla="*/ 1241780 h 2523383"/>
                <a:gd name="connsiteX3297" fmla="*/ 1228891 w 1939743"/>
                <a:gd name="connsiteY3297" fmla="*/ 1242093 h 2523383"/>
                <a:gd name="connsiteX3298" fmla="*/ 1226724 w 1939743"/>
                <a:gd name="connsiteY3298" fmla="*/ 1241600 h 2523383"/>
                <a:gd name="connsiteX3299" fmla="*/ 1224103 w 1939743"/>
                <a:gd name="connsiteY3299" fmla="*/ 1240622 h 2523383"/>
                <a:gd name="connsiteX3300" fmla="*/ 1222155 w 1939743"/>
                <a:gd name="connsiteY3300" fmla="*/ 1239088 h 2523383"/>
                <a:gd name="connsiteX3301" fmla="*/ 1220887 w 1939743"/>
                <a:gd name="connsiteY3301" fmla="*/ 1237007 h 2523383"/>
                <a:gd name="connsiteX3302" fmla="*/ 1218368 w 1939743"/>
                <a:gd name="connsiteY3302" fmla="*/ 1230733 h 2523383"/>
                <a:gd name="connsiteX3303" fmla="*/ 1216514 w 1939743"/>
                <a:gd name="connsiteY3303" fmla="*/ 1227220 h 2523383"/>
                <a:gd name="connsiteX3304" fmla="*/ 1211750 w 1939743"/>
                <a:gd name="connsiteY3304" fmla="*/ 1220860 h 2523383"/>
                <a:gd name="connsiteX3305" fmla="*/ 1209590 w 1939743"/>
                <a:gd name="connsiteY3305" fmla="*/ 1218732 h 2523383"/>
                <a:gd name="connsiteX3306" fmla="*/ 1210678 w 1939743"/>
                <a:gd name="connsiteY3306" fmla="*/ 1216213 h 2523383"/>
                <a:gd name="connsiteX3307" fmla="*/ 1215012 w 1939743"/>
                <a:gd name="connsiteY3307" fmla="*/ 1213302 h 2523383"/>
                <a:gd name="connsiteX3308" fmla="*/ 1217625 w 1939743"/>
                <a:gd name="connsiteY3308" fmla="*/ 1210541 h 2523383"/>
                <a:gd name="connsiteX3309" fmla="*/ 1220700 w 1939743"/>
                <a:gd name="connsiteY3309" fmla="*/ 1202420 h 2523383"/>
                <a:gd name="connsiteX3310" fmla="*/ 1222546 w 1939743"/>
                <a:gd name="connsiteY3310" fmla="*/ 1201106 h 2523383"/>
                <a:gd name="connsiteX3311" fmla="*/ 1229204 w 1939743"/>
                <a:gd name="connsiteY3311" fmla="*/ 1202185 h 2523383"/>
                <a:gd name="connsiteX3312" fmla="*/ 1238209 w 1939743"/>
                <a:gd name="connsiteY3312" fmla="*/ 1208546 h 2523383"/>
                <a:gd name="connsiteX3313" fmla="*/ 1243849 w 1939743"/>
                <a:gd name="connsiteY3313" fmla="*/ 1214030 h 2523383"/>
                <a:gd name="connsiteX3314" fmla="*/ 1245336 w 1939743"/>
                <a:gd name="connsiteY3314" fmla="*/ 1214617 h 2523383"/>
                <a:gd name="connsiteX3315" fmla="*/ 1245367 w 1939743"/>
                <a:gd name="connsiteY3315" fmla="*/ 1213623 h 2523383"/>
                <a:gd name="connsiteX3316" fmla="*/ 1243935 w 1939743"/>
                <a:gd name="connsiteY3316" fmla="*/ 1211057 h 2523383"/>
                <a:gd name="connsiteX3317" fmla="*/ 1237442 w 1939743"/>
                <a:gd name="connsiteY3317" fmla="*/ 1204251 h 2523383"/>
                <a:gd name="connsiteX3318" fmla="*/ 1234492 w 1939743"/>
                <a:gd name="connsiteY3318" fmla="*/ 1199275 h 2523383"/>
                <a:gd name="connsiteX3319" fmla="*/ 1233076 w 1939743"/>
                <a:gd name="connsiteY3319" fmla="*/ 1195715 h 2523383"/>
                <a:gd name="connsiteX3320" fmla="*/ 1233749 w 1939743"/>
                <a:gd name="connsiteY3320" fmla="*/ 1194166 h 2523383"/>
                <a:gd name="connsiteX3321" fmla="*/ 1237403 w 1939743"/>
                <a:gd name="connsiteY3321" fmla="*/ 1192586 h 2523383"/>
                <a:gd name="connsiteX3322" fmla="*/ 1237880 w 1939743"/>
                <a:gd name="connsiteY3322" fmla="*/ 1190763 h 2523383"/>
                <a:gd name="connsiteX3323" fmla="*/ 1232912 w 1939743"/>
                <a:gd name="connsiteY3323" fmla="*/ 1188612 h 2523383"/>
                <a:gd name="connsiteX3324" fmla="*/ 1230393 w 1939743"/>
                <a:gd name="connsiteY3324" fmla="*/ 1188658 h 2523383"/>
                <a:gd name="connsiteX3325" fmla="*/ 1228359 w 1939743"/>
                <a:gd name="connsiteY3325" fmla="*/ 1190200 h 2523383"/>
                <a:gd name="connsiteX3326" fmla="*/ 1226168 w 1939743"/>
                <a:gd name="connsiteY3326" fmla="*/ 1190301 h 2523383"/>
                <a:gd name="connsiteX3327" fmla="*/ 1222116 w 1939743"/>
                <a:gd name="connsiteY3327" fmla="*/ 1187501 h 2523383"/>
                <a:gd name="connsiteX3328" fmla="*/ 1221013 w 1939743"/>
                <a:gd name="connsiteY3328" fmla="*/ 1185866 h 2523383"/>
                <a:gd name="connsiteX3329" fmla="*/ 1218674 w 1939743"/>
                <a:gd name="connsiteY3329" fmla="*/ 1181007 h 2523383"/>
                <a:gd name="connsiteX3330" fmla="*/ 1217445 w 1939743"/>
                <a:gd name="connsiteY3330" fmla="*/ 1176767 h 2523383"/>
                <a:gd name="connsiteX3331" fmla="*/ 1216084 w 1939743"/>
                <a:gd name="connsiteY3331" fmla="*/ 1174130 h 2523383"/>
                <a:gd name="connsiteX3332" fmla="*/ 1215591 w 1939743"/>
                <a:gd name="connsiteY3332" fmla="*/ 1172026 h 2523383"/>
                <a:gd name="connsiteX3333" fmla="*/ 1215325 w 1939743"/>
                <a:gd name="connsiteY3333" fmla="*/ 1165470 h 2523383"/>
                <a:gd name="connsiteX3334" fmla="*/ 1215442 w 1939743"/>
                <a:gd name="connsiteY3334" fmla="*/ 1161597 h 2523383"/>
                <a:gd name="connsiteX3335" fmla="*/ 1215990 w 1939743"/>
                <a:gd name="connsiteY3335" fmla="*/ 1158280 h 2523383"/>
                <a:gd name="connsiteX3336" fmla="*/ 1216976 w 1939743"/>
                <a:gd name="connsiteY3336" fmla="*/ 1155511 h 2523383"/>
                <a:gd name="connsiteX3337" fmla="*/ 1219604 w 1939743"/>
                <a:gd name="connsiteY3337" fmla="*/ 1150378 h 2523383"/>
                <a:gd name="connsiteX3338" fmla="*/ 1221083 w 1939743"/>
                <a:gd name="connsiteY3338" fmla="*/ 1148900 h 2523383"/>
                <a:gd name="connsiteX3339" fmla="*/ 1223837 w 1939743"/>
                <a:gd name="connsiteY3339" fmla="*/ 1148227 h 2523383"/>
                <a:gd name="connsiteX3340" fmla="*/ 1229822 w 1939743"/>
                <a:gd name="connsiteY3340" fmla="*/ 1150777 h 2523383"/>
                <a:gd name="connsiteX3341" fmla="*/ 1245915 w 1939743"/>
                <a:gd name="connsiteY3341" fmla="*/ 1159946 h 2523383"/>
                <a:gd name="connsiteX3342" fmla="*/ 1245531 w 1939743"/>
                <a:gd name="connsiteY3342" fmla="*/ 1157005 h 2523383"/>
                <a:gd name="connsiteX3343" fmla="*/ 1227530 w 1939743"/>
                <a:gd name="connsiteY3343" fmla="*/ 1144589 h 2523383"/>
                <a:gd name="connsiteX3344" fmla="*/ 1221169 w 1939743"/>
                <a:gd name="connsiteY3344" fmla="*/ 1141374 h 2523383"/>
                <a:gd name="connsiteX3345" fmla="*/ 1219612 w 1939743"/>
                <a:gd name="connsiteY3345" fmla="*/ 1136844 h 2523383"/>
                <a:gd name="connsiteX3346" fmla="*/ 1229196 w 1939743"/>
                <a:gd name="connsiteY3346" fmla="*/ 1119358 h 2523383"/>
                <a:gd name="connsiteX3347" fmla="*/ 1238029 w 1939743"/>
                <a:gd name="connsiteY3347" fmla="*/ 1115220 h 2523383"/>
                <a:gd name="connsiteX3348" fmla="*/ 1242425 w 1939743"/>
                <a:gd name="connsiteY3348" fmla="*/ 1110072 h 2523383"/>
                <a:gd name="connsiteX3349" fmla="*/ 1249607 w 1939743"/>
                <a:gd name="connsiteY3349" fmla="*/ 1109845 h 2523383"/>
                <a:gd name="connsiteX3350" fmla="*/ 1256351 w 1939743"/>
                <a:gd name="connsiteY3350" fmla="*/ 1113115 h 2523383"/>
                <a:gd name="connsiteX3351" fmla="*/ 1256469 w 1939743"/>
                <a:gd name="connsiteY3351" fmla="*/ 1112223 h 2523383"/>
                <a:gd name="connsiteX3352" fmla="*/ 1253425 w 1939743"/>
                <a:gd name="connsiteY3352" fmla="*/ 1106066 h 2523383"/>
                <a:gd name="connsiteX3353" fmla="*/ 1253660 w 1939743"/>
                <a:gd name="connsiteY3353" fmla="*/ 1104525 h 2523383"/>
                <a:gd name="connsiteX3354" fmla="*/ 1257486 w 1939743"/>
                <a:gd name="connsiteY3354" fmla="*/ 1100840 h 2523383"/>
                <a:gd name="connsiteX3355" fmla="*/ 1264495 w 1939743"/>
                <a:gd name="connsiteY3355" fmla="*/ 1096498 h 2523383"/>
                <a:gd name="connsiteX3356" fmla="*/ 1273054 w 1939743"/>
                <a:gd name="connsiteY3356" fmla="*/ 1093040 h 2523383"/>
                <a:gd name="connsiteX3357" fmla="*/ 1274752 w 1939743"/>
                <a:gd name="connsiteY3357" fmla="*/ 1091241 h 2523383"/>
                <a:gd name="connsiteX3358" fmla="*/ 1276942 w 1939743"/>
                <a:gd name="connsiteY3358" fmla="*/ 1089966 h 2523383"/>
                <a:gd name="connsiteX3359" fmla="*/ 1280979 w 1939743"/>
                <a:gd name="connsiteY3359" fmla="*/ 1088855 h 2523383"/>
                <a:gd name="connsiteX3360" fmla="*/ 1291009 w 1939743"/>
                <a:gd name="connsiteY3360" fmla="*/ 1088323 h 2523383"/>
                <a:gd name="connsiteX3361" fmla="*/ 1296642 w 1939743"/>
                <a:gd name="connsiteY3361" fmla="*/ 1088839 h 2523383"/>
                <a:gd name="connsiteX3362" fmla="*/ 1304129 w 1939743"/>
                <a:gd name="connsiteY3362" fmla="*/ 1091483 h 2523383"/>
                <a:gd name="connsiteX3363" fmla="*/ 1308502 w 1939743"/>
                <a:gd name="connsiteY3363" fmla="*/ 1096279 h 2523383"/>
                <a:gd name="connsiteX3364" fmla="*/ 1309863 w 1939743"/>
                <a:gd name="connsiteY3364" fmla="*/ 1099143 h 2523383"/>
                <a:gd name="connsiteX3365" fmla="*/ 1312187 w 1939743"/>
                <a:gd name="connsiteY3365" fmla="*/ 1108288 h 2523383"/>
                <a:gd name="connsiteX3366" fmla="*/ 1314088 w 1939743"/>
                <a:gd name="connsiteY3366" fmla="*/ 1121001 h 2523383"/>
                <a:gd name="connsiteX3367" fmla="*/ 1316865 w 1939743"/>
                <a:gd name="connsiteY3367" fmla="*/ 1126251 h 2523383"/>
                <a:gd name="connsiteX3368" fmla="*/ 1321333 w 1939743"/>
                <a:gd name="connsiteY3368" fmla="*/ 1129146 h 2523383"/>
                <a:gd name="connsiteX3369" fmla="*/ 1324423 w 1939743"/>
                <a:gd name="connsiteY3369" fmla="*/ 1132283 h 2523383"/>
                <a:gd name="connsiteX3370" fmla="*/ 1326128 w 1939743"/>
                <a:gd name="connsiteY3370" fmla="*/ 1135662 h 2523383"/>
                <a:gd name="connsiteX3371" fmla="*/ 1326582 w 1939743"/>
                <a:gd name="connsiteY3371" fmla="*/ 1139903 h 2523383"/>
                <a:gd name="connsiteX3372" fmla="*/ 1325784 w 1939743"/>
                <a:gd name="connsiteY3372" fmla="*/ 1144996 h 2523383"/>
                <a:gd name="connsiteX3373" fmla="*/ 1326387 w 1939743"/>
                <a:gd name="connsiteY3373" fmla="*/ 1150198 h 2523383"/>
                <a:gd name="connsiteX3374" fmla="*/ 1328382 w 1939743"/>
                <a:gd name="connsiteY3374" fmla="*/ 1155503 h 2523383"/>
                <a:gd name="connsiteX3375" fmla="*/ 1329923 w 1939743"/>
                <a:gd name="connsiteY3375" fmla="*/ 1158499 h 2523383"/>
                <a:gd name="connsiteX3376" fmla="*/ 1333295 w 1939743"/>
                <a:gd name="connsiteY3376" fmla="*/ 1161918 h 2523383"/>
                <a:gd name="connsiteX3377" fmla="*/ 1333349 w 1939743"/>
                <a:gd name="connsiteY3377" fmla="*/ 1163741 h 2523383"/>
                <a:gd name="connsiteX3378" fmla="*/ 1332293 w 1939743"/>
                <a:gd name="connsiteY3378" fmla="*/ 1165822 h 2523383"/>
                <a:gd name="connsiteX3379" fmla="*/ 1330064 w 1939743"/>
                <a:gd name="connsiteY3379" fmla="*/ 1168662 h 2523383"/>
                <a:gd name="connsiteX3380" fmla="*/ 1324556 w 1939743"/>
                <a:gd name="connsiteY3380" fmla="*/ 1177494 h 2523383"/>
                <a:gd name="connsiteX3381" fmla="*/ 1317452 w 1939743"/>
                <a:gd name="connsiteY3381" fmla="*/ 1187148 h 2523383"/>
                <a:gd name="connsiteX3382" fmla="*/ 1312390 w 1939743"/>
                <a:gd name="connsiteY3382" fmla="*/ 1195449 h 2523383"/>
                <a:gd name="connsiteX3383" fmla="*/ 1312140 w 1939743"/>
                <a:gd name="connsiteY3383" fmla="*/ 1197890 h 2523383"/>
                <a:gd name="connsiteX3384" fmla="*/ 1322678 w 1939743"/>
                <a:gd name="connsiteY3384" fmla="*/ 1184903 h 2523383"/>
                <a:gd name="connsiteX3385" fmla="*/ 1325956 w 1939743"/>
                <a:gd name="connsiteY3385" fmla="*/ 1185365 h 2523383"/>
                <a:gd name="connsiteX3386" fmla="*/ 1326105 w 1939743"/>
                <a:gd name="connsiteY3386" fmla="*/ 1187188 h 2523383"/>
                <a:gd name="connsiteX3387" fmla="*/ 1323961 w 1939743"/>
                <a:gd name="connsiteY3387" fmla="*/ 1193532 h 2523383"/>
                <a:gd name="connsiteX3388" fmla="*/ 1321348 w 1939743"/>
                <a:gd name="connsiteY3388" fmla="*/ 1199165 h 2523383"/>
                <a:gd name="connsiteX3389" fmla="*/ 1318720 w 1939743"/>
                <a:gd name="connsiteY3389" fmla="*/ 1202764 h 2523383"/>
                <a:gd name="connsiteX3390" fmla="*/ 1319205 w 1939743"/>
                <a:gd name="connsiteY3390" fmla="*/ 1204118 h 2523383"/>
                <a:gd name="connsiteX3391" fmla="*/ 1324212 w 1939743"/>
                <a:gd name="connsiteY3391" fmla="*/ 1210400 h 2523383"/>
                <a:gd name="connsiteX3392" fmla="*/ 1323288 w 1939743"/>
                <a:gd name="connsiteY3392" fmla="*/ 1211432 h 2523383"/>
                <a:gd name="connsiteX3393" fmla="*/ 1320871 w 1939743"/>
                <a:gd name="connsiteY3393" fmla="*/ 1210924 h 2523383"/>
                <a:gd name="connsiteX3394" fmla="*/ 1319885 w 1939743"/>
                <a:gd name="connsiteY3394" fmla="*/ 1211487 h 2523383"/>
                <a:gd name="connsiteX3395" fmla="*/ 1319166 w 1939743"/>
                <a:gd name="connsiteY3395" fmla="*/ 1212629 h 2523383"/>
                <a:gd name="connsiteX3396" fmla="*/ 1318720 w 1939743"/>
                <a:gd name="connsiteY3396" fmla="*/ 1214343 h 2523383"/>
                <a:gd name="connsiteX3397" fmla="*/ 1318688 w 1939743"/>
                <a:gd name="connsiteY3397" fmla="*/ 1216752 h 2523383"/>
                <a:gd name="connsiteX3398" fmla="*/ 1319079 w 1939743"/>
                <a:gd name="connsiteY3398" fmla="*/ 1219850 h 2523383"/>
                <a:gd name="connsiteX3399" fmla="*/ 1319040 w 1939743"/>
                <a:gd name="connsiteY3399" fmla="*/ 1222158 h 2523383"/>
                <a:gd name="connsiteX3400" fmla="*/ 1318571 w 1939743"/>
                <a:gd name="connsiteY3400" fmla="*/ 1223684 h 2523383"/>
                <a:gd name="connsiteX3401" fmla="*/ 1319072 w 1939743"/>
                <a:gd name="connsiteY3401" fmla="*/ 1224318 h 2523383"/>
                <a:gd name="connsiteX3402" fmla="*/ 1320542 w 1939743"/>
                <a:gd name="connsiteY3402" fmla="*/ 1224052 h 2523383"/>
                <a:gd name="connsiteX3403" fmla="*/ 1321779 w 1939743"/>
                <a:gd name="connsiteY3403" fmla="*/ 1222792 h 2523383"/>
                <a:gd name="connsiteX3404" fmla="*/ 1323899 w 1939743"/>
                <a:gd name="connsiteY3404" fmla="*/ 1218614 h 2523383"/>
                <a:gd name="connsiteX3405" fmla="*/ 1330908 w 1939743"/>
                <a:gd name="connsiteY3405" fmla="*/ 1207169 h 2523383"/>
                <a:gd name="connsiteX3406" fmla="*/ 1335391 w 1939743"/>
                <a:gd name="connsiteY3406" fmla="*/ 1202866 h 2523383"/>
                <a:gd name="connsiteX3407" fmla="*/ 1336839 w 1939743"/>
                <a:gd name="connsiteY3407" fmla="*/ 1202490 h 2523383"/>
                <a:gd name="connsiteX3408" fmla="*/ 1340962 w 1939743"/>
                <a:gd name="connsiteY3408" fmla="*/ 1205291 h 2523383"/>
                <a:gd name="connsiteX3409" fmla="*/ 1341924 w 1939743"/>
                <a:gd name="connsiteY3409" fmla="*/ 1205127 h 2523383"/>
                <a:gd name="connsiteX3410" fmla="*/ 1337386 w 1939743"/>
                <a:gd name="connsiteY3410" fmla="*/ 1196232 h 2523383"/>
                <a:gd name="connsiteX3411" fmla="*/ 1336995 w 1939743"/>
                <a:gd name="connsiteY3411" fmla="*/ 1193971 h 2523383"/>
                <a:gd name="connsiteX3412" fmla="*/ 1337918 w 1939743"/>
                <a:gd name="connsiteY3412" fmla="*/ 1190630 h 2523383"/>
                <a:gd name="connsiteX3413" fmla="*/ 1338474 w 1939743"/>
                <a:gd name="connsiteY3413" fmla="*/ 1189480 h 2523383"/>
                <a:gd name="connsiteX3414" fmla="*/ 1341001 w 1939743"/>
                <a:gd name="connsiteY3414" fmla="*/ 1187015 h 2523383"/>
                <a:gd name="connsiteX3415" fmla="*/ 1343097 w 1939743"/>
                <a:gd name="connsiteY3415" fmla="*/ 1185701 h 2523383"/>
                <a:gd name="connsiteX3416" fmla="*/ 1344271 w 1939743"/>
                <a:gd name="connsiteY3416" fmla="*/ 1186249 h 2523383"/>
                <a:gd name="connsiteX3417" fmla="*/ 1346125 w 1939743"/>
                <a:gd name="connsiteY3417" fmla="*/ 1190810 h 2523383"/>
                <a:gd name="connsiteX3418" fmla="*/ 1346986 w 1939743"/>
                <a:gd name="connsiteY3418" fmla="*/ 1193978 h 2523383"/>
                <a:gd name="connsiteX3419" fmla="*/ 1348527 w 1939743"/>
                <a:gd name="connsiteY3419" fmla="*/ 1195246 h 2523383"/>
                <a:gd name="connsiteX3420" fmla="*/ 1351954 w 1939743"/>
                <a:gd name="connsiteY3420" fmla="*/ 1193611 h 2523383"/>
                <a:gd name="connsiteX3421" fmla="*/ 1354238 w 1939743"/>
                <a:gd name="connsiteY3421" fmla="*/ 1189730 h 2523383"/>
                <a:gd name="connsiteX3422" fmla="*/ 1357070 w 1939743"/>
                <a:gd name="connsiteY3422" fmla="*/ 1192273 h 2523383"/>
                <a:gd name="connsiteX3423" fmla="*/ 1361334 w 1939743"/>
                <a:gd name="connsiteY3423" fmla="*/ 1198320 h 2523383"/>
                <a:gd name="connsiteX3424" fmla="*/ 1360943 w 1939743"/>
                <a:gd name="connsiteY3424" fmla="*/ 1204344 h 2523383"/>
                <a:gd name="connsiteX3425" fmla="*/ 1360943 w 1939743"/>
                <a:gd name="connsiteY3425" fmla="*/ 1210353 h 2523383"/>
                <a:gd name="connsiteX3426" fmla="*/ 1361162 w 1939743"/>
                <a:gd name="connsiteY3426" fmla="*/ 1214734 h 2523383"/>
                <a:gd name="connsiteX3427" fmla="*/ 1366255 w 1939743"/>
                <a:gd name="connsiteY3427" fmla="*/ 1222722 h 2523383"/>
                <a:gd name="connsiteX3428" fmla="*/ 1369799 w 1939743"/>
                <a:gd name="connsiteY3428" fmla="*/ 1226211 h 2523383"/>
                <a:gd name="connsiteX3429" fmla="*/ 1370448 w 1939743"/>
                <a:gd name="connsiteY3429" fmla="*/ 1226234 h 2523383"/>
                <a:gd name="connsiteX3430" fmla="*/ 1370370 w 1939743"/>
                <a:gd name="connsiteY3430" fmla="*/ 1225045 h 2523383"/>
                <a:gd name="connsiteX3431" fmla="*/ 1369627 w 1939743"/>
                <a:gd name="connsiteY3431" fmla="*/ 1222401 h 2523383"/>
                <a:gd name="connsiteX3432" fmla="*/ 1367679 w 1939743"/>
                <a:gd name="connsiteY3432" fmla="*/ 1219749 h 2523383"/>
                <a:gd name="connsiteX3433" fmla="*/ 1365926 w 1939743"/>
                <a:gd name="connsiteY3433" fmla="*/ 1215641 h 2523383"/>
                <a:gd name="connsiteX3434" fmla="*/ 1364346 w 1939743"/>
                <a:gd name="connsiteY3434" fmla="*/ 1210611 h 2523383"/>
                <a:gd name="connsiteX3435" fmla="*/ 1365285 w 1939743"/>
                <a:gd name="connsiteY3435" fmla="*/ 1198805 h 2523383"/>
                <a:gd name="connsiteX3436" fmla="*/ 1367937 w 1939743"/>
                <a:gd name="connsiteY3436" fmla="*/ 1192601 h 2523383"/>
                <a:gd name="connsiteX3437" fmla="*/ 1370503 w 1939743"/>
                <a:gd name="connsiteY3437" fmla="*/ 1194197 h 2523383"/>
                <a:gd name="connsiteX3438" fmla="*/ 1373883 w 1939743"/>
                <a:gd name="connsiteY3438" fmla="*/ 1197781 h 2523383"/>
                <a:gd name="connsiteX3439" fmla="*/ 1376543 w 1939743"/>
                <a:gd name="connsiteY3439" fmla="*/ 1198109 h 2523383"/>
                <a:gd name="connsiteX3440" fmla="*/ 1380736 w 1939743"/>
                <a:gd name="connsiteY3440" fmla="*/ 1197734 h 2523383"/>
                <a:gd name="connsiteX3441" fmla="*/ 1389310 w 1939743"/>
                <a:gd name="connsiteY3441" fmla="*/ 1204947 h 2523383"/>
                <a:gd name="connsiteX3442" fmla="*/ 1393911 w 1939743"/>
                <a:gd name="connsiteY3442" fmla="*/ 1205103 h 2523383"/>
                <a:gd name="connsiteX3443" fmla="*/ 1393488 w 1939743"/>
                <a:gd name="connsiteY3443" fmla="*/ 1202162 h 2523383"/>
                <a:gd name="connsiteX3444" fmla="*/ 1389999 w 1939743"/>
                <a:gd name="connsiteY3444" fmla="*/ 1200746 h 2523383"/>
                <a:gd name="connsiteX3445" fmla="*/ 1384914 w 1939743"/>
                <a:gd name="connsiteY3445" fmla="*/ 1196756 h 2523383"/>
                <a:gd name="connsiteX3446" fmla="*/ 1376988 w 1939743"/>
                <a:gd name="connsiteY3446" fmla="*/ 1191991 h 2523383"/>
                <a:gd name="connsiteX3447" fmla="*/ 1373343 w 1939743"/>
                <a:gd name="connsiteY3447" fmla="*/ 1186523 h 2523383"/>
                <a:gd name="connsiteX3448" fmla="*/ 1372662 w 1939743"/>
                <a:gd name="connsiteY3448" fmla="*/ 1183941 h 2523383"/>
                <a:gd name="connsiteX3449" fmla="*/ 1372764 w 1939743"/>
                <a:gd name="connsiteY3449" fmla="*/ 1181164 h 2523383"/>
                <a:gd name="connsiteX3450" fmla="*/ 1373218 w 1939743"/>
                <a:gd name="connsiteY3450" fmla="*/ 1178707 h 2523383"/>
                <a:gd name="connsiteX3451" fmla="*/ 1374016 w 1939743"/>
                <a:gd name="connsiteY3451" fmla="*/ 1176571 h 2523383"/>
                <a:gd name="connsiteX3452" fmla="*/ 1375604 w 1939743"/>
                <a:gd name="connsiteY3452" fmla="*/ 1174467 h 2523383"/>
                <a:gd name="connsiteX3453" fmla="*/ 1383271 w 1939743"/>
                <a:gd name="connsiteY3453" fmla="*/ 1168044 h 2523383"/>
                <a:gd name="connsiteX3454" fmla="*/ 1388716 w 1939743"/>
                <a:gd name="connsiteY3454" fmla="*/ 1165298 h 2523383"/>
                <a:gd name="connsiteX3455" fmla="*/ 1392807 w 1939743"/>
                <a:gd name="connsiteY3455" fmla="*/ 1164406 h 2523383"/>
                <a:gd name="connsiteX3456" fmla="*/ 1399645 w 1939743"/>
                <a:gd name="connsiteY3456" fmla="*/ 1164476 h 2523383"/>
                <a:gd name="connsiteX3457" fmla="*/ 1407594 w 1939743"/>
                <a:gd name="connsiteY3457" fmla="*/ 1165603 h 2523383"/>
                <a:gd name="connsiteX3458" fmla="*/ 1411889 w 1939743"/>
                <a:gd name="connsiteY3458" fmla="*/ 1167496 h 2523383"/>
                <a:gd name="connsiteX3459" fmla="*/ 1416818 w 1939743"/>
                <a:gd name="connsiteY3459" fmla="*/ 1172041 h 2523383"/>
                <a:gd name="connsiteX3460" fmla="*/ 1423069 w 1939743"/>
                <a:gd name="connsiteY3460" fmla="*/ 1176524 h 2523383"/>
                <a:gd name="connsiteX3461" fmla="*/ 1425298 w 1939743"/>
                <a:gd name="connsiteY3461" fmla="*/ 1177322 h 2523383"/>
                <a:gd name="connsiteX3462" fmla="*/ 1427903 w 1939743"/>
                <a:gd name="connsiteY3462" fmla="*/ 1177221 h 2523383"/>
                <a:gd name="connsiteX3463" fmla="*/ 1430876 w 1939743"/>
                <a:gd name="connsiteY3463" fmla="*/ 1176211 h 2523383"/>
                <a:gd name="connsiteX3464" fmla="*/ 1433708 w 1939743"/>
                <a:gd name="connsiteY3464" fmla="*/ 1176579 h 2523383"/>
                <a:gd name="connsiteX3465" fmla="*/ 1442713 w 1939743"/>
                <a:gd name="connsiteY3465" fmla="*/ 1183205 h 2523383"/>
                <a:gd name="connsiteX3466" fmla="*/ 1445092 w 1939743"/>
                <a:gd name="connsiteY3466" fmla="*/ 1186601 h 2523383"/>
                <a:gd name="connsiteX3467" fmla="*/ 1446539 w 1939743"/>
                <a:gd name="connsiteY3467" fmla="*/ 1190700 h 2523383"/>
                <a:gd name="connsiteX3468" fmla="*/ 1447611 w 1939743"/>
                <a:gd name="connsiteY3468" fmla="*/ 1194675 h 2523383"/>
                <a:gd name="connsiteX3469" fmla="*/ 1448299 w 1939743"/>
                <a:gd name="connsiteY3469" fmla="*/ 1198516 h 2523383"/>
                <a:gd name="connsiteX3470" fmla="*/ 1448018 w 1939743"/>
                <a:gd name="connsiteY3470" fmla="*/ 1201622 h 2523383"/>
                <a:gd name="connsiteX3471" fmla="*/ 1440523 w 1939743"/>
                <a:gd name="connsiteY3471" fmla="*/ 1214969 h 2523383"/>
                <a:gd name="connsiteX3472" fmla="*/ 1437260 w 1939743"/>
                <a:gd name="connsiteY3472" fmla="*/ 1217230 h 2523383"/>
                <a:gd name="connsiteX3473" fmla="*/ 1435101 w 1939743"/>
                <a:gd name="connsiteY3473" fmla="*/ 1222252 h 2523383"/>
                <a:gd name="connsiteX3474" fmla="*/ 1431886 w 1939743"/>
                <a:gd name="connsiteY3474" fmla="*/ 1231703 h 2523383"/>
                <a:gd name="connsiteX3475" fmla="*/ 1429163 w 1939743"/>
                <a:gd name="connsiteY3475" fmla="*/ 1236741 h 2523383"/>
                <a:gd name="connsiteX3476" fmla="*/ 1428913 w 1939743"/>
                <a:gd name="connsiteY3476" fmla="*/ 1237719 h 2523383"/>
                <a:gd name="connsiteX3477" fmla="*/ 1429484 w 1939743"/>
                <a:gd name="connsiteY3477" fmla="*/ 1237962 h 2523383"/>
                <a:gd name="connsiteX3478" fmla="*/ 1431119 w 1939743"/>
                <a:gd name="connsiteY3478" fmla="*/ 1235709 h 2523383"/>
                <a:gd name="connsiteX3479" fmla="*/ 1433943 w 1939743"/>
                <a:gd name="connsiteY3479" fmla="*/ 1229199 h 2523383"/>
                <a:gd name="connsiteX3480" fmla="*/ 1435993 w 1939743"/>
                <a:gd name="connsiteY3480" fmla="*/ 1223567 h 2523383"/>
                <a:gd name="connsiteX3481" fmla="*/ 1439756 w 1939743"/>
                <a:gd name="connsiteY3481" fmla="*/ 1218896 h 2523383"/>
                <a:gd name="connsiteX3482" fmla="*/ 1445921 w 1939743"/>
                <a:gd name="connsiteY3482" fmla="*/ 1213310 h 2523383"/>
                <a:gd name="connsiteX3483" fmla="*/ 1451288 w 1939743"/>
                <a:gd name="connsiteY3483" fmla="*/ 1210635 h 2523383"/>
                <a:gd name="connsiteX3484" fmla="*/ 1455856 w 1939743"/>
                <a:gd name="connsiteY3484" fmla="*/ 1210893 h 2523383"/>
                <a:gd name="connsiteX3485" fmla="*/ 1459706 w 1939743"/>
                <a:gd name="connsiteY3485" fmla="*/ 1211698 h 2523383"/>
                <a:gd name="connsiteX3486" fmla="*/ 1462827 w 1939743"/>
                <a:gd name="connsiteY3486" fmla="*/ 1213060 h 2523383"/>
                <a:gd name="connsiteX3487" fmla="*/ 1464681 w 1939743"/>
                <a:gd name="connsiteY3487" fmla="*/ 1214202 h 2523383"/>
                <a:gd name="connsiteX3488" fmla="*/ 1465268 w 1939743"/>
                <a:gd name="connsiteY3488" fmla="*/ 1215125 h 2523383"/>
                <a:gd name="connsiteX3489" fmla="*/ 1466520 w 1939743"/>
                <a:gd name="connsiteY3489" fmla="*/ 1219318 h 2523383"/>
                <a:gd name="connsiteX3490" fmla="*/ 1466449 w 1939743"/>
                <a:gd name="connsiteY3490" fmla="*/ 1222151 h 2523383"/>
                <a:gd name="connsiteX3491" fmla="*/ 1465667 w 1939743"/>
                <a:gd name="connsiteY3491" fmla="*/ 1225335 h 2523383"/>
                <a:gd name="connsiteX3492" fmla="*/ 1464188 w 1939743"/>
                <a:gd name="connsiteY3492" fmla="*/ 1228926 h 2523383"/>
                <a:gd name="connsiteX3493" fmla="*/ 1457476 w 1939743"/>
                <a:gd name="connsiteY3493" fmla="*/ 1232892 h 2523383"/>
                <a:gd name="connsiteX3494" fmla="*/ 1453799 w 1939743"/>
                <a:gd name="connsiteY3494" fmla="*/ 1235998 h 2523383"/>
                <a:gd name="connsiteX3495" fmla="*/ 1451515 w 1939743"/>
                <a:gd name="connsiteY3495" fmla="*/ 1237148 h 2523383"/>
                <a:gd name="connsiteX3496" fmla="*/ 1444669 w 1939743"/>
                <a:gd name="connsiteY3496" fmla="*/ 1238298 h 2523383"/>
                <a:gd name="connsiteX3497" fmla="*/ 1444974 w 1939743"/>
                <a:gd name="connsiteY3497" fmla="*/ 1239519 h 2523383"/>
                <a:gd name="connsiteX3498" fmla="*/ 1450059 w 1939743"/>
                <a:gd name="connsiteY3498" fmla="*/ 1241201 h 2523383"/>
                <a:gd name="connsiteX3499" fmla="*/ 1455739 w 1939743"/>
                <a:gd name="connsiteY3499" fmla="*/ 1240637 h 2523383"/>
                <a:gd name="connsiteX3500" fmla="*/ 1455591 w 1939743"/>
                <a:gd name="connsiteY3500" fmla="*/ 1242632 h 2523383"/>
                <a:gd name="connsiteX3501" fmla="*/ 1452923 w 1939743"/>
                <a:gd name="connsiteY3501" fmla="*/ 1247921 h 2523383"/>
                <a:gd name="connsiteX3502" fmla="*/ 1452062 w 1939743"/>
                <a:gd name="connsiteY3502" fmla="*/ 1252505 h 2523383"/>
                <a:gd name="connsiteX3503" fmla="*/ 1452805 w 1939743"/>
                <a:gd name="connsiteY3503" fmla="*/ 1256245 h 2523383"/>
                <a:gd name="connsiteX3504" fmla="*/ 1452665 w 1939743"/>
                <a:gd name="connsiteY3504" fmla="*/ 1259281 h 2523383"/>
                <a:gd name="connsiteX3505" fmla="*/ 1450677 w 1939743"/>
                <a:gd name="connsiteY3505" fmla="*/ 1265633 h 2523383"/>
                <a:gd name="connsiteX3506" fmla="*/ 1448393 w 1939743"/>
                <a:gd name="connsiteY3506" fmla="*/ 1271336 h 2523383"/>
                <a:gd name="connsiteX3507" fmla="*/ 1449254 w 1939743"/>
                <a:gd name="connsiteY3507" fmla="*/ 1272181 h 2523383"/>
                <a:gd name="connsiteX3508" fmla="*/ 1454464 w 1939743"/>
                <a:gd name="connsiteY3508" fmla="*/ 1263983 h 2523383"/>
                <a:gd name="connsiteX3509" fmla="*/ 1455856 w 1939743"/>
                <a:gd name="connsiteY3509" fmla="*/ 1254946 h 2523383"/>
                <a:gd name="connsiteX3510" fmla="*/ 1457961 w 1939743"/>
                <a:gd name="connsiteY3510" fmla="*/ 1246951 h 2523383"/>
                <a:gd name="connsiteX3511" fmla="*/ 1460410 w 1939743"/>
                <a:gd name="connsiteY3511" fmla="*/ 1242531 h 2523383"/>
                <a:gd name="connsiteX3512" fmla="*/ 1462256 w 1939743"/>
                <a:gd name="connsiteY3512" fmla="*/ 1240849 h 2523383"/>
                <a:gd name="connsiteX3513" fmla="*/ 1468077 w 1939743"/>
                <a:gd name="connsiteY3513" fmla="*/ 1240168 h 2523383"/>
                <a:gd name="connsiteX3514" fmla="*/ 1471300 w 1939743"/>
                <a:gd name="connsiteY3514" fmla="*/ 1235450 h 2523383"/>
                <a:gd name="connsiteX3515" fmla="*/ 1474062 w 1939743"/>
                <a:gd name="connsiteY3515" fmla="*/ 1233948 h 2523383"/>
                <a:gd name="connsiteX3516" fmla="*/ 1475212 w 1939743"/>
                <a:gd name="connsiteY3516" fmla="*/ 1233925 h 2523383"/>
                <a:gd name="connsiteX3517" fmla="*/ 1477559 w 1939743"/>
                <a:gd name="connsiteY3517" fmla="*/ 1235685 h 2523383"/>
                <a:gd name="connsiteX3518" fmla="*/ 1477418 w 1939743"/>
                <a:gd name="connsiteY3518" fmla="*/ 1237539 h 2523383"/>
                <a:gd name="connsiteX3519" fmla="*/ 1474015 w 1939743"/>
                <a:gd name="connsiteY3519" fmla="*/ 1245942 h 2523383"/>
                <a:gd name="connsiteX3520" fmla="*/ 1466802 w 1939743"/>
                <a:gd name="connsiteY3520" fmla="*/ 1259437 h 2523383"/>
                <a:gd name="connsiteX3521" fmla="*/ 1469743 w 1939743"/>
                <a:gd name="connsiteY3521" fmla="*/ 1257904 h 2523383"/>
                <a:gd name="connsiteX3522" fmla="*/ 1471738 w 1939743"/>
                <a:gd name="connsiteY3522" fmla="*/ 1254704 h 2523383"/>
                <a:gd name="connsiteX3523" fmla="*/ 1474406 w 1939743"/>
                <a:gd name="connsiteY3523" fmla="*/ 1251504 h 2523383"/>
                <a:gd name="connsiteX3524" fmla="*/ 1477433 w 1939743"/>
                <a:gd name="connsiteY3524" fmla="*/ 1246755 h 2523383"/>
                <a:gd name="connsiteX3525" fmla="*/ 1479436 w 1939743"/>
                <a:gd name="connsiteY3525" fmla="*/ 1251058 h 2523383"/>
                <a:gd name="connsiteX3526" fmla="*/ 1482519 w 1939743"/>
                <a:gd name="connsiteY3526" fmla="*/ 1254258 h 2523383"/>
                <a:gd name="connsiteX3527" fmla="*/ 1484357 w 1939743"/>
                <a:gd name="connsiteY3527" fmla="*/ 1261549 h 2523383"/>
                <a:gd name="connsiteX3528" fmla="*/ 1487330 w 1939743"/>
                <a:gd name="connsiteY3528" fmla="*/ 1265046 h 2523383"/>
                <a:gd name="connsiteX3529" fmla="*/ 1489130 w 1939743"/>
                <a:gd name="connsiteY3529" fmla="*/ 1267753 h 2523383"/>
                <a:gd name="connsiteX3530" fmla="*/ 1488871 w 1939743"/>
                <a:gd name="connsiteY3530" fmla="*/ 1263169 h 2523383"/>
                <a:gd name="connsiteX3531" fmla="*/ 1486274 w 1939743"/>
                <a:gd name="connsiteY3531" fmla="*/ 1253914 h 2523383"/>
                <a:gd name="connsiteX3532" fmla="*/ 1486986 w 1939743"/>
                <a:gd name="connsiteY3532" fmla="*/ 1250190 h 2523383"/>
                <a:gd name="connsiteX3533" fmla="*/ 1488989 w 1939743"/>
                <a:gd name="connsiteY3533" fmla="*/ 1248328 h 2523383"/>
                <a:gd name="connsiteX3534" fmla="*/ 1495240 w 1939743"/>
                <a:gd name="connsiteY3534" fmla="*/ 1240473 h 2523383"/>
                <a:gd name="connsiteX3535" fmla="*/ 1499605 w 1939743"/>
                <a:gd name="connsiteY3535" fmla="*/ 1243094 h 2523383"/>
                <a:gd name="connsiteX3536" fmla="*/ 1502296 w 1939743"/>
                <a:gd name="connsiteY3536" fmla="*/ 1245417 h 2523383"/>
                <a:gd name="connsiteX3537" fmla="*/ 1503642 w 1939743"/>
                <a:gd name="connsiteY3537" fmla="*/ 1244799 h 2523383"/>
                <a:gd name="connsiteX3538" fmla="*/ 1507038 w 1939743"/>
                <a:gd name="connsiteY3538" fmla="*/ 1245128 h 2523383"/>
                <a:gd name="connsiteX3539" fmla="*/ 1512483 w 1939743"/>
                <a:gd name="connsiteY3539" fmla="*/ 1246395 h 2523383"/>
                <a:gd name="connsiteX3540" fmla="*/ 1517779 w 1939743"/>
                <a:gd name="connsiteY3540" fmla="*/ 1248586 h 2523383"/>
                <a:gd name="connsiteX3541" fmla="*/ 1522927 w 1939743"/>
                <a:gd name="connsiteY3541" fmla="*/ 1251700 h 2523383"/>
                <a:gd name="connsiteX3542" fmla="*/ 1526893 w 1939743"/>
                <a:gd name="connsiteY3542" fmla="*/ 1255330 h 2523383"/>
                <a:gd name="connsiteX3543" fmla="*/ 1529678 w 1939743"/>
                <a:gd name="connsiteY3543" fmla="*/ 1259484 h 2523383"/>
                <a:gd name="connsiteX3544" fmla="*/ 1531368 w 1939743"/>
                <a:gd name="connsiteY3544" fmla="*/ 1262347 h 2523383"/>
                <a:gd name="connsiteX3545" fmla="*/ 1531955 w 1939743"/>
                <a:gd name="connsiteY3545" fmla="*/ 1263928 h 2523383"/>
                <a:gd name="connsiteX3546" fmla="*/ 1532894 w 1939743"/>
                <a:gd name="connsiteY3546" fmla="*/ 1268035 h 2523383"/>
                <a:gd name="connsiteX3547" fmla="*/ 1532174 w 1939743"/>
                <a:gd name="connsiteY3547" fmla="*/ 1270758 h 2523383"/>
                <a:gd name="connsiteX3548" fmla="*/ 1528286 w 1939743"/>
                <a:gd name="connsiteY3548" fmla="*/ 1277016 h 2523383"/>
                <a:gd name="connsiteX3549" fmla="*/ 1526127 w 1939743"/>
                <a:gd name="connsiteY3549" fmla="*/ 1279848 h 2523383"/>
                <a:gd name="connsiteX3550" fmla="*/ 1523975 w 1939743"/>
                <a:gd name="connsiteY3550" fmla="*/ 1281116 h 2523383"/>
                <a:gd name="connsiteX3551" fmla="*/ 1518201 w 1939743"/>
                <a:gd name="connsiteY3551" fmla="*/ 1279872 h 2523383"/>
                <a:gd name="connsiteX3552" fmla="*/ 1516410 w 1939743"/>
                <a:gd name="connsiteY3552" fmla="*/ 1280584 h 2523383"/>
                <a:gd name="connsiteX3553" fmla="*/ 1514525 w 1939743"/>
                <a:gd name="connsiteY3553" fmla="*/ 1282540 h 2523383"/>
                <a:gd name="connsiteX3554" fmla="*/ 1508508 w 1939743"/>
                <a:gd name="connsiteY3554" fmla="*/ 1291067 h 2523383"/>
                <a:gd name="connsiteX3555" fmla="*/ 1505183 w 1939743"/>
                <a:gd name="connsiteY3555" fmla="*/ 1294736 h 2523383"/>
                <a:gd name="connsiteX3556" fmla="*/ 1501913 w 1939743"/>
                <a:gd name="connsiteY3556" fmla="*/ 1297076 h 2523383"/>
                <a:gd name="connsiteX3557" fmla="*/ 1501154 w 1939743"/>
                <a:gd name="connsiteY3557" fmla="*/ 1298304 h 2523383"/>
                <a:gd name="connsiteX3558" fmla="*/ 1508180 w 1939743"/>
                <a:gd name="connsiteY3558" fmla="*/ 1298187 h 2523383"/>
                <a:gd name="connsiteX3559" fmla="*/ 1510128 w 1939743"/>
                <a:gd name="connsiteY3559" fmla="*/ 1295667 h 2523383"/>
                <a:gd name="connsiteX3560" fmla="*/ 1511755 w 1939743"/>
                <a:gd name="connsiteY3560" fmla="*/ 1290934 h 2523383"/>
                <a:gd name="connsiteX3561" fmla="*/ 1514853 w 1939743"/>
                <a:gd name="connsiteY3561" fmla="*/ 1286037 h 2523383"/>
                <a:gd name="connsiteX3562" fmla="*/ 1520705 w 1939743"/>
                <a:gd name="connsiteY3562" fmla="*/ 1283784 h 2523383"/>
                <a:gd name="connsiteX3563" fmla="*/ 1528865 w 1939743"/>
                <a:gd name="connsiteY3563" fmla="*/ 1288618 h 2523383"/>
                <a:gd name="connsiteX3564" fmla="*/ 1532917 w 1939743"/>
                <a:gd name="connsiteY3564" fmla="*/ 1288423 h 2523383"/>
                <a:gd name="connsiteX3565" fmla="*/ 1536015 w 1939743"/>
                <a:gd name="connsiteY3565" fmla="*/ 1283572 h 2523383"/>
                <a:gd name="connsiteX3566" fmla="*/ 1539473 w 1939743"/>
                <a:gd name="connsiteY3566" fmla="*/ 1280255 h 2523383"/>
                <a:gd name="connsiteX3567" fmla="*/ 1540835 w 1939743"/>
                <a:gd name="connsiteY3567" fmla="*/ 1279598 h 2523383"/>
                <a:gd name="connsiteX3568" fmla="*/ 1541570 w 1939743"/>
                <a:gd name="connsiteY3568" fmla="*/ 1279966 h 2523383"/>
                <a:gd name="connsiteX3569" fmla="*/ 1544199 w 1939743"/>
                <a:gd name="connsiteY3569" fmla="*/ 1283424 h 2523383"/>
                <a:gd name="connsiteX3570" fmla="*/ 1544989 w 1939743"/>
                <a:gd name="connsiteY3570" fmla="*/ 1286506 h 2523383"/>
                <a:gd name="connsiteX3571" fmla="*/ 1544934 w 1939743"/>
                <a:gd name="connsiteY3571" fmla="*/ 1293508 h 2523383"/>
                <a:gd name="connsiteX3572" fmla="*/ 1544582 w 1939743"/>
                <a:gd name="connsiteY3572" fmla="*/ 1295620 h 2523383"/>
                <a:gd name="connsiteX3573" fmla="*/ 1542243 w 1939743"/>
                <a:gd name="connsiteY3573" fmla="*/ 1300878 h 2523383"/>
                <a:gd name="connsiteX3574" fmla="*/ 1536532 w 1939743"/>
                <a:gd name="connsiteY3574" fmla="*/ 1308732 h 2523383"/>
                <a:gd name="connsiteX3575" fmla="*/ 1532792 w 1939743"/>
                <a:gd name="connsiteY3575" fmla="*/ 1311666 h 2523383"/>
                <a:gd name="connsiteX3576" fmla="*/ 1528654 w 1939743"/>
                <a:gd name="connsiteY3576" fmla="*/ 1313239 h 2523383"/>
                <a:gd name="connsiteX3577" fmla="*/ 1524139 w 1939743"/>
                <a:gd name="connsiteY3577" fmla="*/ 1315883 h 2523383"/>
                <a:gd name="connsiteX3578" fmla="*/ 1522544 w 1939743"/>
                <a:gd name="connsiteY3578" fmla="*/ 1318011 h 2523383"/>
                <a:gd name="connsiteX3579" fmla="*/ 1520987 w 1939743"/>
                <a:gd name="connsiteY3579" fmla="*/ 1321023 h 2523383"/>
                <a:gd name="connsiteX3580" fmla="*/ 1519430 w 1939743"/>
                <a:gd name="connsiteY3580" fmla="*/ 1323034 h 2523383"/>
                <a:gd name="connsiteX3581" fmla="*/ 1517450 w 1939743"/>
                <a:gd name="connsiteY3581" fmla="*/ 1324700 h 2523383"/>
                <a:gd name="connsiteX3582" fmla="*/ 1520040 w 1939743"/>
                <a:gd name="connsiteY3582" fmla="*/ 1327149 h 2523383"/>
                <a:gd name="connsiteX3583" fmla="*/ 1521026 w 1939743"/>
                <a:gd name="connsiteY3583" fmla="*/ 1327078 h 2523383"/>
                <a:gd name="connsiteX3584" fmla="*/ 1521980 w 1939743"/>
                <a:gd name="connsiteY3584" fmla="*/ 1325615 h 2523383"/>
                <a:gd name="connsiteX3585" fmla="*/ 1524585 w 1939743"/>
                <a:gd name="connsiteY3585" fmla="*/ 1319834 h 2523383"/>
                <a:gd name="connsiteX3586" fmla="*/ 1526526 w 1939743"/>
                <a:gd name="connsiteY3586" fmla="*/ 1317307 h 2523383"/>
                <a:gd name="connsiteX3587" fmla="*/ 1527629 w 1939743"/>
                <a:gd name="connsiteY3587" fmla="*/ 1316775 h 2523383"/>
                <a:gd name="connsiteX3588" fmla="*/ 1528763 w 1939743"/>
                <a:gd name="connsiteY3588" fmla="*/ 1317018 h 2523383"/>
                <a:gd name="connsiteX3589" fmla="*/ 1529866 w 1939743"/>
                <a:gd name="connsiteY3589" fmla="*/ 1318160 h 2523383"/>
                <a:gd name="connsiteX3590" fmla="*/ 1530946 w 1939743"/>
                <a:gd name="connsiteY3590" fmla="*/ 1320186 h 2523383"/>
                <a:gd name="connsiteX3591" fmla="*/ 1530860 w 1939743"/>
                <a:gd name="connsiteY3591" fmla="*/ 1325115 h 2523383"/>
                <a:gd name="connsiteX3592" fmla="*/ 1527574 w 1939743"/>
                <a:gd name="connsiteY3592" fmla="*/ 1344454 h 2523383"/>
                <a:gd name="connsiteX3593" fmla="*/ 1528106 w 1939743"/>
                <a:gd name="connsiteY3593" fmla="*/ 1344400 h 2523383"/>
                <a:gd name="connsiteX3594" fmla="*/ 1530132 w 1939743"/>
                <a:gd name="connsiteY3594" fmla="*/ 1339181 h 2523383"/>
                <a:gd name="connsiteX3595" fmla="*/ 1536008 w 1939743"/>
                <a:gd name="connsiteY3595" fmla="*/ 1318958 h 2523383"/>
                <a:gd name="connsiteX3596" fmla="*/ 1537447 w 1939743"/>
                <a:gd name="connsiteY3596" fmla="*/ 1314874 h 2523383"/>
                <a:gd name="connsiteX3597" fmla="*/ 1540287 w 1939743"/>
                <a:gd name="connsiteY3597" fmla="*/ 1310743 h 2523383"/>
                <a:gd name="connsiteX3598" fmla="*/ 1546648 w 1939743"/>
                <a:gd name="connsiteY3598" fmla="*/ 1304461 h 2523383"/>
                <a:gd name="connsiteX3599" fmla="*/ 1551561 w 1939743"/>
                <a:gd name="connsiteY3599" fmla="*/ 1301159 h 2523383"/>
                <a:gd name="connsiteX3600" fmla="*/ 1557107 w 1939743"/>
                <a:gd name="connsiteY3600" fmla="*/ 1298374 h 2523383"/>
                <a:gd name="connsiteX3601" fmla="*/ 1560065 w 1939743"/>
                <a:gd name="connsiteY3601" fmla="*/ 1297342 h 2523383"/>
                <a:gd name="connsiteX3602" fmla="*/ 1563452 w 1939743"/>
                <a:gd name="connsiteY3602" fmla="*/ 1298038 h 2523383"/>
                <a:gd name="connsiteX3603" fmla="*/ 1565651 w 1939743"/>
                <a:gd name="connsiteY3603" fmla="*/ 1301285 h 2523383"/>
                <a:gd name="connsiteX3604" fmla="*/ 1568623 w 1939743"/>
                <a:gd name="connsiteY3604" fmla="*/ 1301871 h 2523383"/>
                <a:gd name="connsiteX3605" fmla="*/ 1572238 w 1939743"/>
                <a:gd name="connsiteY3605" fmla="*/ 1301058 h 2523383"/>
                <a:gd name="connsiteX3606" fmla="*/ 1574569 w 1939743"/>
                <a:gd name="connsiteY3606" fmla="*/ 1301449 h 2523383"/>
                <a:gd name="connsiteX3607" fmla="*/ 1577214 w 1939743"/>
                <a:gd name="connsiteY3607" fmla="*/ 1302732 h 2523383"/>
                <a:gd name="connsiteX3608" fmla="*/ 1579475 w 1939743"/>
                <a:gd name="connsiteY3608" fmla="*/ 1305134 h 2523383"/>
                <a:gd name="connsiteX3609" fmla="*/ 1583316 w 1939743"/>
                <a:gd name="connsiteY3609" fmla="*/ 1307856 h 2523383"/>
                <a:gd name="connsiteX3610" fmla="*/ 1591992 w 1939743"/>
                <a:gd name="connsiteY3610" fmla="*/ 1312942 h 2523383"/>
                <a:gd name="connsiteX3611" fmla="*/ 1593072 w 1939743"/>
                <a:gd name="connsiteY3611" fmla="*/ 1314013 h 2523383"/>
                <a:gd name="connsiteX3612" fmla="*/ 1594073 w 1939743"/>
                <a:gd name="connsiteY3612" fmla="*/ 1315930 h 2523383"/>
                <a:gd name="connsiteX3613" fmla="*/ 1595012 w 1939743"/>
                <a:gd name="connsiteY3613" fmla="*/ 1318707 h 2523383"/>
                <a:gd name="connsiteX3614" fmla="*/ 1594895 w 1939743"/>
                <a:gd name="connsiteY3614" fmla="*/ 1321446 h 2523383"/>
                <a:gd name="connsiteX3615" fmla="*/ 1593729 w 1939743"/>
                <a:gd name="connsiteY3615" fmla="*/ 1324153 h 2523383"/>
                <a:gd name="connsiteX3616" fmla="*/ 1592282 w 1939743"/>
                <a:gd name="connsiteY3616" fmla="*/ 1325795 h 2523383"/>
                <a:gd name="connsiteX3617" fmla="*/ 1590553 w 1939743"/>
                <a:gd name="connsiteY3617" fmla="*/ 1326398 h 2523383"/>
                <a:gd name="connsiteX3618" fmla="*/ 1588761 w 1939743"/>
                <a:gd name="connsiteY3618" fmla="*/ 1327869 h 2523383"/>
                <a:gd name="connsiteX3619" fmla="*/ 1585452 w 1939743"/>
                <a:gd name="connsiteY3619" fmla="*/ 1331710 h 2523383"/>
                <a:gd name="connsiteX3620" fmla="*/ 1584372 w 1939743"/>
                <a:gd name="connsiteY3620" fmla="*/ 1332359 h 2523383"/>
                <a:gd name="connsiteX3621" fmla="*/ 1579177 w 1939743"/>
                <a:gd name="connsiteY3621" fmla="*/ 1334002 h 2523383"/>
                <a:gd name="connsiteX3622" fmla="*/ 1574366 w 1939743"/>
                <a:gd name="connsiteY3622" fmla="*/ 1334808 h 2523383"/>
                <a:gd name="connsiteX3623" fmla="*/ 1571354 w 1939743"/>
                <a:gd name="connsiteY3623" fmla="*/ 1336341 h 2523383"/>
                <a:gd name="connsiteX3624" fmla="*/ 1565572 w 1939743"/>
                <a:gd name="connsiteY3624" fmla="*/ 1340480 h 2523383"/>
                <a:gd name="connsiteX3625" fmla="*/ 1557608 w 1939743"/>
                <a:gd name="connsiteY3625" fmla="*/ 1348131 h 2523383"/>
                <a:gd name="connsiteX3626" fmla="*/ 1557694 w 1939743"/>
                <a:gd name="connsiteY3626" fmla="*/ 1349939 h 2523383"/>
                <a:gd name="connsiteX3627" fmla="*/ 1560870 w 1939743"/>
                <a:gd name="connsiteY3627" fmla="*/ 1350815 h 2523383"/>
                <a:gd name="connsiteX3628" fmla="*/ 1563444 w 1939743"/>
                <a:gd name="connsiteY3628" fmla="*/ 1349665 h 2523383"/>
                <a:gd name="connsiteX3629" fmla="*/ 1566988 w 1939743"/>
                <a:gd name="connsiteY3629" fmla="*/ 1344392 h 2523383"/>
                <a:gd name="connsiteX3630" fmla="*/ 1570313 w 1939743"/>
                <a:gd name="connsiteY3630" fmla="*/ 1342373 h 2523383"/>
                <a:gd name="connsiteX3631" fmla="*/ 1575516 w 1939743"/>
                <a:gd name="connsiteY3631" fmla="*/ 1340754 h 2523383"/>
                <a:gd name="connsiteX3632" fmla="*/ 1582706 w 1939743"/>
                <a:gd name="connsiteY3632" fmla="*/ 1339338 h 2523383"/>
                <a:gd name="connsiteX3633" fmla="*/ 1585788 w 1939743"/>
                <a:gd name="connsiteY3633" fmla="*/ 1339557 h 2523383"/>
                <a:gd name="connsiteX3634" fmla="*/ 1586344 w 1939743"/>
                <a:gd name="connsiteY3634" fmla="*/ 1339846 h 2523383"/>
                <a:gd name="connsiteX3635" fmla="*/ 1586750 w 1939743"/>
                <a:gd name="connsiteY3635" fmla="*/ 1341098 h 2523383"/>
                <a:gd name="connsiteX3636" fmla="*/ 1587001 w 1939743"/>
                <a:gd name="connsiteY3636" fmla="*/ 1343312 h 2523383"/>
                <a:gd name="connsiteX3637" fmla="*/ 1585819 w 1939743"/>
                <a:gd name="connsiteY3637" fmla="*/ 1346191 h 2523383"/>
                <a:gd name="connsiteX3638" fmla="*/ 1584458 w 1939743"/>
                <a:gd name="connsiteY3638" fmla="*/ 1347552 h 2523383"/>
                <a:gd name="connsiteX3639" fmla="*/ 1580742 w 1939743"/>
                <a:gd name="connsiteY3639" fmla="*/ 1354038 h 2523383"/>
                <a:gd name="connsiteX3640" fmla="*/ 1583183 w 1939743"/>
                <a:gd name="connsiteY3640" fmla="*/ 1355712 h 2523383"/>
                <a:gd name="connsiteX3641" fmla="*/ 1586539 w 1939743"/>
                <a:gd name="connsiteY3641" fmla="*/ 1356432 h 2523383"/>
                <a:gd name="connsiteX3642" fmla="*/ 1588464 w 1939743"/>
                <a:gd name="connsiteY3642" fmla="*/ 1354703 h 2523383"/>
                <a:gd name="connsiteX3643" fmla="*/ 1590193 w 1939743"/>
                <a:gd name="connsiteY3643" fmla="*/ 1350729 h 2523383"/>
                <a:gd name="connsiteX3644" fmla="*/ 1592133 w 1939743"/>
                <a:gd name="connsiteY3644" fmla="*/ 1348515 h 2523383"/>
                <a:gd name="connsiteX3645" fmla="*/ 1594284 w 1939743"/>
                <a:gd name="connsiteY3645" fmla="*/ 1348077 h 2523383"/>
                <a:gd name="connsiteX3646" fmla="*/ 1596178 w 1939743"/>
                <a:gd name="connsiteY3646" fmla="*/ 1347059 h 2523383"/>
                <a:gd name="connsiteX3647" fmla="*/ 1597805 w 1939743"/>
                <a:gd name="connsiteY3647" fmla="*/ 1345464 h 2523383"/>
                <a:gd name="connsiteX3648" fmla="*/ 1598251 w 1939743"/>
                <a:gd name="connsiteY3648" fmla="*/ 1344415 h 2523383"/>
                <a:gd name="connsiteX3649" fmla="*/ 1595872 w 1939743"/>
                <a:gd name="connsiteY3649" fmla="*/ 1342334 h 2523383"/>
                <a:gd name="connsiteX3650" fmla="*/ 1595685 w 1939743"/>
                <a:gd name="connsiteY3650" fmla="*/ 1341067 h 2523383"/>
                <a:gd name="connsiteX3651" fmla="*/ 1596655 w 1939743"/>
                <a:gd name="connsiteY3651" fmla="*/ 1337953 h 2523383"/>
                <a:gd name="connsiteX3652" fmla="*/ 1598399 w 1939743"/>
                <a:gd name="connsiteY3652" fmla="*/ 1334495 h 2523383"/>
                <a:gd name="connsiteX3653" fmla="*/ 1600222 w 1939743"/>
                <a:gd name="connsiteY3653" fmla="*/ 1332344 h 2523383"/>
                <a:gd name="connsiteX3654" fmla="*/ 1601568 w 1939743"/>
                <a:gd name="connsiteY3654" fmla="*/ 1332171 h 2523383"/>
                <a:gd name="connsiteX3655" fmla="*/ 1606043 w 1939743"/>
                <a:gd name="connsiteY3655" fmla="*/ 1334479 h 2523383"/>
                <a:gd name="connsiteX3656" fmla="*/ 1609102 w 1939743"/>
                <a:gd name="connsiteY3656" fmla="*/ 1338501 h 2523383"/>
                <a:gd name="connsiteX3657" fmla="*/ 1616839 w 1939743"/>
                <a:gd name="connsiteY3657" fmla="*/ 1350463 h 2523383"/>
                <a:gd name="connsiteX3658" fmla="*/ 1617833 w 1939743"/>
                <a:gd name="connsiteY3658" fmla="*/ 1352778 h 2523383"/>
                <a:gd name="connsiteX3659" fmla="*/ 1620524 w 1939743"/>
                <a:gd name="connsiteY3659" fmla="*/ 1361580 h 2523383"/>
                <a:gd name="connsiteX3660" fmla="*/ 1621033 w 1939743"/>
                <a:gd name="connsiteY3660" fmla="*/ 1365476 h 2523383"/>
                <a:gd name="connsiteX3661" fmla="*/ 1620595 w 1939743"/>
                <a:gd name="connsiteY3661" fmla="*/ 1368183 h 2523383"/>
                <a:gd name="connsiteX3662" fmla="*/ 1619961 w 1939743"/>
                <a:gd name="connsiteY3662" fmla="*/ 1369834 h 2523383"/>
                <a:gd name="connsiteX3663" fmla="*/ 1619131 w 1939743"/>
                <a:gd name="connsiteY3663" fmla="*/ 1370428 h 2523383"/>
                <a:gd name="connsiteX3664" fmla="*/ 1617434 w 1939743"/>
                <a:gd name="connsiteY3664" fmla="*/ 1370444 h 2523383"/>
                <a:gd name="connsiteX3665" fmla="*/ 1607130 w 1939743"/>
                <a:gd name="connsiteY3665" fmla="*/ 1366868 h 2523383"/>
                <a:gd name="connsiteX3666" fmla="*/ 1602429 w 1939743"/>
                <a:gd name="connsiteY3666" fmla="*/ 1367338 h 2523383"/>
                <a:gd name="connsiteX3667" fmla="*/ 1600371 w 1939743"/>
                <a:gd name="connsiteY3667" fmla="*/ 1368339 h 2523383"/>
                <a:gd name="connsiteX3668" fmla="*/ 1598712 w 1939743"/>
                <a:gd name="connsiteY3668" fmla="*/ 1369834 h 2523383"/>
                <a:gd name="connsiteX3669" fmla="*/ 1597422 w 1939743"/>
                <a:gd name="connsiteY3669" fmla="*/ 1371727 h 2523383"/>
                <a:gd name="connsiteX3670" fmla="*/ 1596506 w 1939743"/>
                <a:gd name="connsiteY3670" fmla="*/ 1374011 h 2523383"/>
                <a:gd name="connsiteX3671" fmla="*/ 1594699 w 1939743"/>
                <a:gd name="connsiteY3671" fmla="*/ 1375294 h 2523383"/>
                <a:gd name="connsiteX3672" fmla="*/ 1588159 w 1939743"/>
                <a:gd name="connsiteY3672" fmla="*/ 1375341 h 2523383"/>
                <a:gd name="connsiteX3673" fmla="*/ 1584490 w 1939743"/>
                <a:gd name="connsiteY3673" fmla="*/ 1376609 h 2523383"/>
                <a:gd name="connsiteX3674" fmla="*/ 1578176 w 1939743"/>
                <a:gd name="connsiteY3674" fmla="*/ 1379699 h 2523383"/>
                <a:gd name="connsiteX3675" fmla="*/ 1575907 w 1939743"/>
                <a:gd name="connsiteY3675" fmla="*/ 1381397 h 2523383"/>
                <a:gd name="connsiteX3676" fmla="*/ 1575399 w 1939743"/>
                <a:gd name="connsiteY3676" fmla="*/ 1383626 h 2523383"/>
                <a:gd name="connsiteX3677" fmla="*/ 1579263 w 1939743"/>
                <a:gd name="connsiteY3677" fmla="*/ 1383243 h 2523383"/>
                <a:gd name="connsiteX3678" fmla="*/ 1585624 w 1939743"/>
                <a:gd name="connsiteY3678" fmla="*/ 1380348 h 2523383"/>
                <a:gd name="connsiteX3679" fmla="*/ 1591601 w 1939743"/>
                <a:gd name="connsiteY3679" fmla="*/ 1379527 h 2523383"/>
                <a:gd name="connsiteX3680" fmla="*/ 1601592 w 1939743"/>
                <a:gd name="connsiteY3680" fmla="*/ 1385887 h 2523383"/>
                <a:gd name="connsiteX3681" fmla="*/ 1604877 w 1939743"/>
                <a:gd name="connsiteY3681" fmla="*/ 1386873 h 2523383"/>
                <a:gd name="connsiteX3682" fmla="*/ 1606708 w 1939743"/>
                <a:gd name="connsiteY3682" fmla="*/ 1385958 h 2523383"/>
                <a:gd name="connsiteX3683" fmla="*/ 1608906 w 1939743"/>
                <a:gd name="connsiteY3683" fmla="*/ 1385676 h 2523383"/>
                <a:gd name="connsiteX3684" fmla="*/ 1616894 w 1939743"/>
                <a:gd name="connsiteY3684" fmla="*/ 1386098 h 2523383"/>
                <a:gd name="connsiteX3685" fmla="*/ 1619601 w 1939743"/>
                <a:gd name="connsiteY3685" fmla="*/ 1386881 h 2523383"/>
                <a:gd name="connsiteX3686" fmla="*/ 1623646 w 1939743"/>
                <a:gd name="connsiteY3686" fmla="*/ 1389314 h 2523383"/>
                <a:gd name="connsiteX3687" fmla="*/ 1629834 w 1939743"/>
                <a:gd name="connsiteY3687" fmla="*/ 1394579 h 2523383"/>
                <a:gd name="connsiteX3688" fmla="*/ 1631023 w 1939743"/>
                <a:gd name="connsiteY3688" fmla="*/ 1396120 h 2523383"/>
                <a:gd name="connsiteX3689" fmla="*/ 1631712 w 1939743"/>
                <a:gd name="connsiteY3689" fmla="*/ 1397740 h 2523383"/>
                <a:gd name="connsiteX3690" fmla="*/ 1631907 w 1939743"/>
                <a:gd name="connsiteY3690" fmla="*/ 1399430 h 2523383"/>
                <a:gd name="connsiteX3691" fmla="*/ 1631845 w 1939743"/>
                <a:gd name="connsiteY3691" fmla="*/ 1403599 h 2523383"/>
                <a:gd name="connsiteX3692" fmla="*/ 1631227 w 1939743"/>
                <a:gd name="connsiteY3692" fmla="*/ 1405008 h 2523383"/>
                <a:gd name="connsiteX3693" fmla="*/ 1629130 w 1939743"/>
                <a:gd name="connsiteY3693" fmla="*/ 1405962 h 2523383"/>
                <a:gd name="connsiteX3694" fmla="*/ 1620235 w 1939743"/>
                <a:gd name="connsiteY3694" fmla="*/ 1404859 h 2523383"/>
                <a:gd name="connsiteX3695" fmla="*/ 1617520 w 1939743"/>
                <a:gd name="connsiteY3695" fmla="*/ 1403991 h 2523383"/>
                <a:gd name="connsiteX3696" fmla="*/ 1614179 w 1939743"/>
                <a:gd name="connsiteY3696" fmla="*/ 1405086 h 2523383"/>
                <a:gd name="connsiteX3697" fmla="*/ 1611473 w 1939743"/>
                <a:gd name="connsiteY3697" fmla="*/ 1404703 h 2523383"/>
                <a:gd name="connsiteX3698" fmla="*/ 1608007 w 1939743"/>
                <a:gd name="connsiteY3698" fmla="*/ 1403036 h 2523383"/>
                <a:gd name="connsiteX3699" fmla="*/ 1604204 w 1939743"/>
                <a:gd name="connsiteY3699" fmla="*/ 1400071 h 2523383"/>
                <a:gd name="connsiteX3700" fmla="*/ 1598501 w 1939743"/>
                <a:gd name="connsiteY3700" fmla="*/ 1402880 h 2523383"/>
                <a:gd name="connsiteX3701" fmla="*/ 1593932 w 1939743"/>
                <a:gd name="connsiteY3701" fmla="*/ 1401057 h 2523383"/>
                <a:gd name="connsiteX3702" fmla="*/ 1589262 w 1939743"/>
                <a:gd name="connsiteY3702" fmla="*/ 1402676 h 2523383"/>
                <a:gd name="connsiteX3703" fmla="*/ 1579999 w 1939743"/>
                <a:gd name="connsiteY3703" fmla="*/ 1409334 h 2523383"/>
                <a:gd name="connsiteX3704" fmla="*/ 1581031 w 1939743"/>
                <a:gd name="connsiteY3704" fmla="*/ 1410476 h 2523383"/>
                <a:gd name="connsiteX3705" fmla="*/ 1593721 w 1939743"/>
                <a:gd name="connsiteY3705" fmla="*/ 1404773 h 2523383"/>
                <a:gd name="connsiteX3706" fmla="*/ 1596170 w 1939743"/>
                <a:gd name="connsiteY3706" fmla="*/ 1405117 h 2523383"/>
                <a:gd name="connsiteX3707" fmla="*/ 1600183 w 1939743"/>
                <a:gd name="connsiteY3707" fmla="*/ 1407206 h 2523383"/>
                <a:gd name="connsiteX3708" fmla="*/ 1606520 w 1939743"/>
                <a:gd name="connsiteY3708" fmla="*/ 1411298 h 2523383"/>
                <a:gd name="connsiteX3709" fmla="*/ 1608296 w 1939743"/>
                <a:gd name="connsiteY3709" fmla="*/ 1412972 h 2523383"/>
                <a:gd name="connsiteX3710" fmla="*/ 1608312 w 1939743"/>
                <a:gd name="connsiteY3710" fmla="*/ 1419387 h 2523383"/>
                <a:gd name="connsiteX3711" fmla="*/ 1607342 w 1939743"/>
                <a:gd name="connsiteY3711" fmla="*/ 1423682 h 2523383"/>
                <a:gd name="connsiteX3712" fmla="*/ 1605402 w 1939743"/>
                <a:gd name="connsiteY3712" fmla="*/ 1428501 h 2523383"/>
                <a:gd name="connsiteX3713" fmla="*/ 1602491 w 1939743"/>
                <a:gd name="connsiteY3713" fmla="*/ 1427852 h 2523383"/>
                <a:gd name="connsiteX3714" fmla="*/ 1595716 w 1939743"/>
                <a:gd name="connsiteY3714" fmla="*/ 1424856 h 2523383"/>
                <a:gd name="connsiteX3715" fmla="*/ 1592947 w 1939743"/>
                <a:gd name="connsiteY3715" fmla="*/ 1424441 h 2523383"/>
                <a:gd name="connsiteX3716" fmla="*/ 1590920 w 1939743"/>
                <a:gd name="connsiteY3716" fmla="*/ 1424934 h 2523383"/>
                <a:gd name="connsiteX3717" fmla="*/ 1588198 w 1939743"/>
                <a:gd name="connsiteY3717" fmla="*/ 1426851 h 2523383"/>
                <a:gd name="connsiteX3718" fmla="*/ 1586907 w 1939743"/>
                <a:gd name="connsiteY3718" fmla="*/ 1426913 h 2523383"/>
                <a:gd name="connsiteX3719" fmla="*/ 1576071 w 1939743"/>
                <a:gd name="connsiteY3719" fmla="*/ 1423111 h 2523383"/>
                <a:gd name="connsiteX3720" fmla="*/ 1573638 w 1939743"/>
                <a:gd name="connsiteY3720" fmla="*/ 1422931 h 2523383"/>
                <a:gd name="connsiteX3721" fmla="*/ 1573357 w 1939743"/>
                <a:gd name="connsiteY3721" fmla="*/ 1423322 h 2523383"/>
                <a:gd name="connsiteX3722" fmla="*/ 1573873 w 1939743"/>
                <a:gd name="connsiteY3722" fmla="*/ 1424073 h 2523383"/>
                <a:gd name="connsiteX3723" fmla="*/ 1583699 w 1939743"/>
                <a:gd name="connsiteY3723" fmla="*/ 1429964 h 2523383"/>
                <a:gd name="connsiteX3724" fmla="*/ 1590967 w 1939743"/>
                <a:gd name="connsiteY3724" fmla="*/ 1430606 h 2523383"/>
                <a:gd name="connsiteX3725" fmla="*/ 1595521 w 1939743"/>
                <a:gd name="connsiteY3725" fmla="*/ 1431623 h 2523383"/>
                <a:gd name="connsiteX3726" fmla="*/ 1598220 w 1939743"/>
                <a:gd name="connsiteY3726" fmla="*/ 1433415 h 2523383"/>
                <a:gd name="connsiteX3727" fmla="*/ 1599495 w 1939743"/>
                <a:gd name="connsiteY3727" fmla="*/ 1434737 h 2523383"/>
                <a:gd name="connsiteX3728" fmla="*/ 1599589 w 1939743"/>
                <a:gd name="connsiteY3728" fmla="*/ 1438648 h 2523383"/>
                <a:gd name="connsiteX3729" fmla="*/ 1602014 w 1939743"/>
                <a:gd name="connsiteY3729" fmla="*/ 1442576 h 2523383"/>
                <a:gd name="connsiteX3730" fmla="*/ 1604197 w 1939743"/>
                <a:gd name="connsiteY3730" fmla="*/ 1444172 h 2523383"/>
                <a:gd name="connsiteX3731" fmla="*/ 1605589 w 1939743"/>
                <a:gd name="connsiteY3731" fmla="*/ 1444250 h 2523383"/>
                <a:gd name="connsiteX3732" fmla="*/ 1607983 w 1939743"/>
                <a:gd name="connsiteY3732" fmla="*/ 1442803 h 2523383"/>
                <a:gd name="connsiteX3733" fmla="*/ 1610401 w 1939743"/>
                <a:gd name="connsiteY3733" fmla="*/ 1442584 h 2523383"/>
                <a:gd name="connsiteX3734" fmla="*/ 1612356 w 1939743"/>
                <a:gd name="connsiteY3734" fmla="*/ 1443585 h 2523383"/>
                <a:gd name="connsiteX3735" fmla="*/ 1614805 w 1939743"/>
                <a:gd name="connsiteY3735" fmla="*/ 1445744 h 2523383"/>
                <a:gd name="connsiteX3736" fmla="*/ 1617762 w 1939743"/>
                <a:gd name="connsiteY3736" fmla="*/ 1446347 h 2523383"/>
                <a:gd name="connsiteX3737" fmla="*/ 1620360 w 1939743"/>
                <a:gd name="connsiteY3737" fmla="*/ 1447661 h 2523383"/>
                <a:gd name="connsiteX3738" fmla="*/ 1622363 w 1939743"/>
                <a:gd name="connsiteY3738" fmla="*/ 1447927 h 2523383"/>
                <a:gd name="connsiteX3739" fmla="*/ 1628003 w 1939743"/>
                <a:gd name="connsiteY3739" fmla="*/ 1447317 h 2523383"/>
                <a:gd name="connsiteX3740" fmla="*/ 1630452 w 1939743"/>
                <a:gd name="connsiteY3740" fmla="*/ 1448138 h 2523383"/>
                <a:gd name="connsiteX3741" fmla="*/ 1631086 w 1939743"/>
                <a:gd name="connsiteY3741" fmla="*/ 1448858 h 2523383"/>
                <a:gd name="connsiteX3742" fmla="*/ 1630022 w 1939743"/>
                <a:gd name="connsiteY3742" fmla="*/ 1450118 h 2523383"/>
                <a:gd name="connsiteX3743" fmla="*/ 1624866 w 1939743"/>
                <a:gd name="connsiteY3743" fmla="*/ 1453130 h 2523383"/>
                <a:gd name="connsiteX3744" fmla="*/ 1624084 w 1939743"/>
                <a:gd name="connsiteY3744" fmla="*/ 1455985 h 2523383"/>
                <a:gd name="connsiteX3745" fmla="*/ 1626994 w 1939743"/>
                <a:gd name="connsiteY3745" fmla="*/ 1459694 h 2523383"/>
                <a:gd name="connsiteX3746" fmla="*/ 1628520 w 1939743"/>
                <a:gd name="connsiteY3746" fmla="*/ 1462526 h 2523383"/>
                <a:gd name="connsiteX3747" fmla="*/ 1628449 w 1939743"/>
                <a:gd name="connsiteY3747" fmla="*/ 1464638 h 2523383"/>
                <a:gd name="connsiteX3748" fmla="*/ 1626892 w 1939743"/>
                <a:gd name="connsiteY3748" fmla="*/ 1469434 h 2523383"/>
                <a:gd name="connsiteX3749" fmla="*/ 1626501 w 1939743"/>
                <a:gd name="connsiteY3749" fmla="*/ 1471358 h 2523383"/>
                <a:gd name="connsiteX3750" fmla="*/ 1627010 w 1939743"/>
                <a:gd name="connsiteY3750" fmla="*/ 1471515 h 2523383"/>
                <a:gd name="connsiteX3751" fmla="*/ 1630757 w 1939743"/>
                <a:gd name="connsiteY3751" fmla="*/ 1467634 h 2523383"/>
                <a:gd name="connsiteX3752" fmla="*/ 1631344 w 1939743"/>
                <a:gd name="connsiteY3752" fmla="*/ 1468127 h 2523383"/>
                <a:gd name="connsiteX3753" fmla="*/ 1631735 w 1939743"/>
                <a:gd name="connsiteY3753" fmla="*/ 1473494 h 2523383"/>
                <a:gd name="connsiteX3754" fmla="*/ 1632212 w 1939743"/>
                <a:gd name="connsiteY3754" fmla="*/ 1473189 h 2523383"/>
                <a:gd name="connsiteX3755" fmla="*/ 1633472 w 1939743"/>
                <a:gd name="connsiteY3755" fmla="*/ 1468753 h 2523383"/>
                <a:gd name="connsiteX3756" fmla="*/ 1632917 w 1939743"/>
                <a:gd name="connsiteY3756" fmla="*/ 1462815 h 2523383"/>
                <a:gd name="connsiteX3757" fmla="*/ 1635115 w 1939743"/>
                <a:gd name="connsiteY3757" fmla="*/ 1460468 h 2523383"/>
                <a:gd name="connsiteX3758" fmla="*/ 1642109 w 1939743"/>
                <a:gd name="connsiteY3758" fmla="*/ 1458684 h 2523383"/>
                <a:gd name="connsiteX3759" fmla="*/ 1640928 w 1939743"/>
                <a:gd name="connsiteY3759" fmla="*/ 1468002 h 2523383"/>
                <a:gd name="connsiteX3760" fmla="*/ 1640748 w 1939743"/>
                <a:gd name="connsiteY3760" fmla="*/ 1472821 h 2523383"/>
                <a:gd name="connsiteX3761" fmla="*/ 1637689 w 1939743"/>
                <a:gd name="connsiteY3761" fmla="*/ 1480801 h 2523383"/>
                <a:gd name="connsiteX3762" fmla="*/ 1635138 w 1939743"/>
                <a:gd name="connsiteY3762" fmla="*/ 1483367 h 2523383"/>
                <a:gd name="connsiteX3763" fmla="*/ 1635216 w 1939743"/>
                <a:gd name="connsiteY3763" fmla="*/ 1483899 h 2523383"/>
                <a:gd name="connsiteX3764" fmla="*/ 1637032 w 1939743"/>
                <a:gd name="connsiteY3764" fmla="*/ 1484908 h 2523383"/>
                <a:gd name="connsiteX3765" fmla="*/ 1638166 w 1939743"/>
                <a:gd name="connsiteY3765" fmla="*/ 1485018 h 2523383"/>
                <a:gd name="connsiteX3766" fmla="*/ 1639254 w 1939743"/>
                <a:gd name="connsiteY3766" fmla="*/ 1483774 h 2523383"/>
                <a:gd name="connsiteX3767" fmla="*/ 1641843 w 1939743"/>
                <a:gd name="connsiteY3767" fmla="*/ 1477625 h 2523383"/>
                <a:gd name="connsiteX3768" fmla="*/ 1647100 w 1939743"/>
                <a:gd name="connsiteY3768" fmla="*/ 1471194 h 2523383"/>
                <a:gd name="connsiteX3769" fmla="*/ 1648055 w 1939743"/>
                <a:gd name="connsiteY3769" fmla="*/ 1471053 h 2523383"/>
                <a:gd name="connsiteX3770" fmla="*/ 1648016 w 1939743"/>
                <a:gd name="connsiteY3770" fmla="*/ 1473385 h 2523383"/>
                <a:gd name="connsiteX3771" fmla="*/ 1647343 w 1939743"/>
                <a:gd name="connsiteY3771" fmla="*/ 1477703 h 2523383"/>
                <a:gd name="connsiteX3772" fmla="*/ 1649768 w 1939743"/>
                <a:gd name="connsiteY3772" fmla="*/ 1479721 h 2523383"/>
                <a:gd name="connsiteX3773" fmla="*/ 1652084 w 1939743"/>
                <a:gd name="connsiteY3773" fmla="*/ 1477719 h 2523383"/>
                <a:gd name="connsiteX3774" fmla="*/ 1653344 w 1939743"/>
                <a:gd name="connsiteY3774" fmla="*/ 1475990 h 2523383"/>
                <a:gd name="connsiteX3775" fmla="*/ 1656254 w 1939743"/>
                <a:gd name="connsiteY3775" fmla="*/ 1476240 h 2523383"/>
                <a:gd name="connsiteX3776" fmla="*/ 1657576 w 1939743"/>
                <a:gd name="connsiteY3776" fmla="*/ 1477062 h 2523383"/>
                <a:gd name="connsiteX3777" fmla="*/ 1657967 w 1939743"/>
                <a:gd name="connsiteY3777" fmla="*/ 1478963 h 2523383"/>
                <a:gd name="connsiteX3778" fmla="*/ 1656629 w 1939743"/>
                <a:gd name="connsiteY3778" fmla="*/ 1486903 h 2523383"/>
                <a:gd name="connsiteX3779" fmla="*/ 1656872 w 1939743"/>
                <a:gd name="connsiteY3779" fmla="*/ 1488859 h 2523383"/>
                <a:gd name="connsiteX3780" fmla="*/ 1659939 w 1939743"/>
                <a:gd name="connsiteY3780" fmla="*/ 1494117 h 2523383"/>
                <a:gd name="connsiteX3781" fmla="*/ 1660252 w 1939743"/>
                <a:gd name="connsiteY3781" fmla="*/ 1493796 h 2523383"/>
                <a:gd name="connsiteX3782" fmla="*/ 1659673 w 1939743"/>
                <a:gd name="connsiteY3782" fmla="*/ 1491261 h 2523383"/>
                <a:gd name="connsiteX3783" fmla="*/ 1659039 w 1939743"/>
                <a:gd name="connsiteY3783" fmla="*/ 1484987 h 2523383"/>
                <a:gd name="connsiteX3784" fmla="*/ 1659633 w 1939743"/>
                <a:gd name="connsiteY3784" fmla="*/ 1482256 h 2523383"/>
                <a:gd name="connsiteX3785" fmla="*/ 1662160 w 1939743"/>
                <a:gd name="connsiteY3785" fmla="*/ 1478744 h 2523383"/>
                <a:gd name="connsiteX3786" fmla="*/ 1667340 w 1939743"/>
                <a:gd name="connsiteY3786" fmla="*/ 1473674 h 2523383"/>
                <a:gd name="connsiteX3787" fmla="*/ 1669264 w 1939743"/>
                <a:gd name="connsiteY3787" fmla="*/ 1472665 h 2523383"/>
                <a:gd name="connsiteX3788" fmla="*/ 1670461 w 1939743"/>
                <a:gd name="connsiteY3788" fmla="*/ 1473353 h 2523383"/>
                <a:gd name="connsiteX3789" fmla="*/ 1672370 w 1939743"/>
                <a:gd name="connsiteY3789" fmla="*/ 1475794 h 2523383"/>
                <a:gd name="connsiteX3790" fmla="*/ 1671775 w 1939743"/>
                <a:gd name="connsiteY3790" fmla="*/ 1477249 h 2523383"/>
                <a:gd name="connsiteX3791" fmla="*/ 1669718 w 1939743"/>
                <a:gd name="connsiteY3791" fmla="*/ 1478767 h 2523383"/>
                <a:gd name="connsiteX3792" fmla="*/ 1668192 w 1939743"/>
                <a:gd name="connsiteY3792" fmla="*/ 1481513 h 2523383"/>
                <a:gd name="connsiteX3793" fmla="*/ 1667191 w 1939743"/>
                <a:gd name="connsiteY3793" fmla="*/ 1485480 h 2523383"/>
                <a:gd name="connsiteX3794" fmla="*/ 1668302 w 1939743"/>
                <a:gd name="connsiteY3794" fmla="*/ 1487592 h 2523383"/>
                <a:gd name="connsiteX3795" fmla="*/ 1672503 w 1939743"/>
                <a:gd name="connsiteY3795" fmla="*/ 1487780 h 2523383"/>
                <a:gd name="connsiteX3796" fmla="*/ 1676720 w 1939743"/>
                <a:gd name="connsiteY3796" fmla="*/ 1484525 h 2523383"/>
                <a:gd name="connsiteX3797" fmla="*/ 1679145 w 1939743"/>
                <a:gd name="connsiteY3797" fmla="*/ 1486129 h 2523383"/>
                <a:gd name="connsiteX3798" fmla="*/ 1682024 w 1939743"/>
                <a:gd name="connsiteY3798" fmla="*/ 1490346 h 2523383"/>
                <a:gd name="connsiteX3799" fmla="*/ 1687297 w 1939743"/>
                <a:gd name="connsiteY3799" fmla="*/ 1497105 h 2523383"/>
                <a:gd name="connsiteX3800" fmla="*/ 1690301 w 1939743"/>
                <a:gd name="connsiteY3800" fmla="*/ 1495267 h 2523383"/>
                <a:gd name="connsiteX3801" fmla="*/ 1694018 w 1939743"/>
                <a:gd name="connsiteY3801" fmla="*/ 1500383 h 2523383"/>
                <a:gd name="connsiteX3802" fmla="*/ 1689026 w 1939743"/>
                <a:gd name="connsiteY3802" fmla="*/ 1504428 h 2523383"/>
                <a:gd name="connsiteX3803" fmla="*/ 1690552 w 1939743"/>
                <a:gd name="connsiteY3803" fmla="*/ 1512901 h 2523383"/>
                <a:gd name="connsiteX3804" fmla="*/ 1684066 w 1939743"/>
                <a:gd name="connsiteY3804" fmla="*/ 1512556 h 2523383"/>
                <a:gd name="connsiteX3805" fmla="*/ 1680420 w 1939743"/>
                <a:gd name="connsiteY3805" fmla="*/ 1513214 h 2523383"/>
                <a:gd name="connsiteX3806" fmla="*/ 1677979 w 1939743"/>
                <a:gd name="connsiteY3806" fmla="*/ 1512455 h 2523383"/>
                <a:gd name="connsiteX3807" fmla="*/ 1675359 w 1939743"/>
                <a:gd name="connsiteY3807" fmla="*/ 1512721 h 2523383"/>
                <a:gd name="connsiteX3808" fmla="*/ 1677792 w 1939743"/>
                <a:gd name="connsiteY3808" fmla="*/ 1514716 h 2523383"/>
                <a:gd name="connsiteX3809" fmla="*/ 1682478 w 1939743"/>
                <a:gd name="connsiteY3809" fmla="*/ 1515537 h 2523383"/>
                <a:gd name="connsiteX3810" fmla="*/ 1682908 w 1939743"/>
                <a:gd name="connsiteY3810" fmla="*/ 1518088 h 2523383"/>
                <a:gd name="connsiteX3811" fmla="*/ 1686585 w 1939743"/>
                <a:gd name="connsiteY3811" fmla="*/ 1518025 h 2523383"/>
                <a:gd name="connsiteX3812" fmla="*/ 1689347 w 1939743"/>
                <a:gd name="connsiteY3812" fmla="*/ 1517532 h 2523383"/>
                <a:gd name="connsiteX3813" fmla="*/ 1694330 w 1939743"/>
                <a:gd name="connsiteY3813" fmla="*/ 1517634 h 2523383"/>
                <a:gd name="connsiteX3814" fmla="*/ 1694597 w 1939743"/>
                <a:gd name="connsiteY3814" fmla="*/ 1514700 h 2523383"/>
                <a:gd name="connsiteX3815" fmla="*/ 1697835 w 1939743"/>
                <a:gd name="connsiteY3815" fmla="*/ 1513026 h 2523383"/>
                <a:gd name="connsiteX3816" fmla="*/ 1699697 w 1939743"/>
                <a:gd name="connsiteY3816" fmla="*/ 1511180 h 2523383"/>
                <a:gd name="connsiteX3817" fmla="*/ 1701246 w 1939743"/>
                <a:gd name="connsiteY3817" fmla="*/ 1512275 h 2523383"/>
                <a:gd name="connsiteX3818" fmla="*/ 1705753 w 1939743"/>
                <a:gd name="connsiteY3818" fmla="*/ 1513527 h 2523383"/>
                <a:gd name="connsiteX3819" fmla="*/ 1711808 w 1939743"/>
                <a:gd name="connsiteY3819" fmla="*/ 1519285 h 2523383"/>
                <a:gd name="connsiteX3820" fmla="*/ 1709140 w 1939743"/>
                <a:gd name="connsiteY3820" fmla="*/ 1522719 h 2523383"/>
                <a:gd name="connsiteX3821" fmla="*/ 1708413 w 1939743"/>
                <a:gd name="connsiteY3821" fmla="*/ 1525958 h 2523383"/>
                <a:gd name="connsiteX3822" fmla="*/ 1707513 w 1939743"/>
                <a:gd name="connsiteY3822" fmla="*/ 1528696 h 2523383"/>
                <a:gd name="connsiteX3823" fmla="*/ 1707012 w 1939743"/>
                <a:gd name="connsiteY3823" fmla="*/ 1531161 h 2523383"/>
                <a:gd name="connsiteX3824" fmla="*/ 1705948 w 1939743"/>
                <a:gd name="connsiteY3824" fmla="*/ 1532850 h 2523383"/>
                <a:gd name="connsiteX3825" fmla="*/ 1697280 w 1939743"/>
                <a:gd name="connsiteY3825" fmla="*/ 1542473 h 2523383"/>
                <a:gd name="connsiteX3826" fmla="*/ 1698719 w 1939743"/>
                <a:gd name="connsiteY3826" fmla="*/ 1542559 h 2523383"/>
                <a:gd name="connsiteX3827" fmla="*/ 1702389 w 1939743"/>
                <a:gd name="connsiteY3827" fmla="*/ 1540244 h 2523383"/>
                <a:gd name="connsiteX3828" fmla="*/ 1709539 w 1939743"/>
                <a:gd name="connsiteY3828" fmla="*/ 1536778 h 2523383"/>
                <a:gd name="connsiteX3829" fmla="*/ 1713521 w 1939743"/>
                <a:gd name="connsiteY3829" fmla="*/ 1535385 h 2523383"/>
                <a:gd name="connsiteX3830" fmla="*/ 1716353 w 1939743"/>
                <a:gd name="connsiteY3830" fmla="*/ 1536308 h 2523383"/>
                <a:gd name="connsiteX3831" fmla="*/ 1717785 w 1939743"/>
                <a:gd name="connsiteY3831" fmla="*/ 1536348 h 2523383"/>
                <a:gd name="connsiteX3832" fmla="*/ 1719052 w 1939743"/>
                <a:gd name="connsiteY3832" fmla="*/ 1535111 h 2523383"/>
                <a:gd name="connsiteX3833" fmla="*/ 1721415 w 1939743"/>
                <a:gd name="connsiteY3833" fmla="*/ 1536535 h 2523383"/>
                <a:gd name="connsiteX3834" fmla="*/ 1726313 w 1939743"/>
                <a:gd name="connsiteY3834" fmla="*/ 1537842 h 2523383"/>
                <a:gd name="connsiteX3835" fmla="*/ 1731938 w 1939743"/>
                <a:gd name="connsiteY3835" fmla="*/ 1529917 h 2523383"/>
                <a:gd name="connsiteX3836" fmla="*/ 1735341 w 1939743"/>
                <a:gd name="connsiteY3836" fmla="*/ 1531474 h 2523383"/>
                <a:gd name="connsiteX3837" fmla="*/ 1738509 w 1939743"/>
                <a:gd name="connsiteY3837" fmla="*/ 1536371 h 2523383"/>
                <a:gd name="connsiteX3838" fmla="*/ 1745300 w 1939743"/>
                <a:gd name="connsiteY3838" fmla="*/ 1544922 h 2523383"/>
                <a:gd name="connsiteX3839" fmla="*/ 1748844 w 1939743"/>
                <a:gd name="connsiteY3839" fmla="*/ 1549874 h 2523383"/>
                <a:gd name="connsiteX3840" fmla="*/ 1750018 w 1939743"/>
                <a:gd name="connsiteY3840" fmla="*/ 1552120 h 2523383"/>
                <a:gd name="connsiteX3841" fmla="*/ 1749853 w 1939743"/>
                <a:gd name="connsiteY3841" fmla="*/ 1554326 h 2523383"/>
                <a:gd name="connsiteX3842" fmla="*/ 1746654 w 1939743"/>
                <a:gd name="connsiteY3842" fmla="*/ 1556657 h 2523383"/>
                <a:gd name="connsiteX3843" fmla="*/ 1745011 w 1939743"/>
                <a:gd name="connsiteY3843" fmla="*/ 1557127 h 2523383"/>
                <a:gd name="connsiteX3844" fmla="*/ 1740700 w 1939743"/>
                <a:gd name="connsiteY3844" fmla="*/ 1552722 h 2523383"/>
                <a:gd name="connsiteX3845" fmla="*/ 1736741 w 1939743"/>
                <a:gd name="connsiteY3845" fmla="*/ 1550492 h 2523383"/>
                <a:gd name="connsiteX3846" fmla="*/ 1734332 w 1939743"/>
                <a:gd name="connsiteY3846" fmla="*/ 1550735 h 2523383"/>
                <a:gd name="connsiteX3847" fmla="*/ 1731938 w 1939743"/>
                <a:gd name="connsiteY3847" fmla="*/ 1552433 h 2523383"/>
                <a:gd name="connsiteX3848" fmla="*/ 1732689 w 1939743"/>
                <a:gd name="connsiteY3848" fmla="*/ 1553379 h 2523383"/>
                <a:gd name="connsiteX3849" fmla="*/ 1742280 w 1939743"/>
                <a:gd name="connsiteY3849" fmla="*/ 1560154 h 2523383"/>
                <a:gd name="connsiteX3850" fmla="*/ 1743955 w 1939743"/>
                <a:gd name="connsiteY3850" fmla="*/ 1565130 h 2523383"/>
                <a:gd name="connsiteX3851" fmla="*/ 1744080 w 1939743"/>
                <a:gd name="connsiteY3851" fmla="*/ 1567297 h 2523383"/>
                <a:gd name="connsiteX3852" fmla="*/ 1737672 w 1939743"/>
                <a:gd name="connsiteY3852" fmla="*/ 1570575 h 2523383"/>
                <a:gd name="connsiteX3853" fmla="*/ 1735615 w 1939743"/>
                <a:gd name="connsiteY3853" fmla="*/ 1570763 h 2523383"/>
                <a:gd name="connsiteX3854" fmla="*/ 1731179 w 1939743"/>
                <a:gd name="connsiteY3854" fmla="*/ 1569198 h 2523383"/>
                <a:gd name="connsiteX3855" fmla="*/ 1728581 w 1939743"/>
                <a:gd name="connsiteY3855" fmla="*/ 1566272 h 2523383"/>
                <a:gd name="connsiteX3856" fmla="*/ 1726438 w 1939743"/>
                <a:gd name="connsiteY3856" fmla="*/ 1565216 h 2523383"/>
                <a:gd name="connsiteX3857" fmla="*/ 1723465 w 1939743"/>
                <a:gd name="connsiteY3857" fmla="*/ 1564864 h 2523383"/>
                <a:gd name="connsiteX3858" fmla="*/ 1722511 w 1939743"/>
                <a:gd name="connsiteY3858" fmla="*/ 1565435 h 2523383"/>
                <a:gd name="connsiteX3859" fmla="*/ 1725749 w 1939743"/>
                <a:gd name="connsiteY3859" fmla="*/ 1570411 h 2523383"/>
                <a:gd name="connsiteX3860" fmla="*/ 1725436 w 1939743"/>
                <a:gd name="connsiteY3860" fmla="*/ 1571897 h 2523383"/>
                <a:gd name="connsiteX3861" fmla="*/ 1723762 w 1939743"/>
                <a:gd name="connsiteY3861" fmla="*/ 1572867 h 2523383"/>
                <a:gd name="connsiteX3862" fmla="*/ 1722941 w 1939743"/>
                <a:gd name="connsiteY3862" fmla="*/ 1575253 h 2523383"/>
                <a:gd name="connsiteX3863" fmla="*/ 1729340 w 1939743"/>
                <a:gd name="connsiteY3863" fmla="*/ 1579549 h 2523383"/>
                <a:gd name="connsiteX3864" fmla="*/ 1734128 w 1939743"/>
                <a:gd name="connsiteY3864" fmla="*/ 1583898 h 2523383"/>
                <a:gd name="connsiteX3865" fmla="*/ 1734832 w 1939743"/>
                <a:gd name="connsiteY3865" fmla="*/ 1585643 h 2523383"/>
                <a:gd name="connsiteX3866" fmla="*/ 1731601 w 1939743"/>
                <a:gd name="connsiteY3866" fmla="*/ 1586934 h 2523383"/>
                <a:gd name="connsiteX3867" fmla="*/ 1729286 w 1939743"/>
                <a:gd name="connsiteY3867" fmla="*/ 1587231 h 2523383"/>
                <a:gd name="connsiteX3868" fmla="*/ 1724380 w 1939743"/>
                <a:gd name="connsiteY3868" fmla="*/ 1586598 h 2523383"/>
                <a:gd name="connsiteX3869" fmla="*/ 1721689 w 1939743"/>
                <a:gd name="connsiteY3869" fmla="*/ 1585682 h 2523383"/>
                <a:gd name="connsiteX3870" fmla="*/ 1720946 w 1939743"/>
                <a:gd name="connsiteY3870" fmla="*/ 1586660 h 2523383"/>
                <a:gd name="connsiteX3871" fmla="*/ 1723723 w 1939743"/>
                <a:gd name="connsiteY3871" fmla="*/ 1588944 h 2523383"/>
                <a:gd name="connsiteX3872" fmla="*/ 1724803 w 1939743"/>
                <a:gd name="connsiteY3872" fmla="*/ 1590478 h 2523383"/>
                <a:gd name="connsiteX3873" fmla="*/ 1725640 w 1939743"/>
                <a:gd name="connsiteY3873" fmla="*/ 1592614 h 2523383"/>
                <a:gd name="connsiteX3874" fmla="*/ 1726125 w 1939743"/>
                <a:gd name="connsiteY3874" fmla="*/ 1594624 h 2523383"/>
                <a:gd name="connsiteX3875" fmla="*/ 1726266 w 1939743"/>
                <a:gd name="connsiteY3875" fmla="*/ 1596502 h 2523383"/>
                <a:gd name="connsiteX3876" fmla="*/ 1723989 w 1939743"/>
                <a:gd name="connsiteY3876" fmla="*/ 1598043 h 2523383"/>
                <a:gd name="connsiteX3877" fmla="*/ 1721251 w 1939743"/>
                <a:gd name="connsiteY3877" fmla="*/ 1602362 h 2523383"/>
                <a:gd name="connsiteX3878" fmla="*/ 1720179 w 1939743"/>
                <a:gd name="connsiteY3878" fmla="*/ 1606821 h 2523383"/>
                <a:gd name="connsiteX3879" fmla="*/ 1717707 w 1939743"/>
                <a:gd name="connsiteY3879" fmla="*/ 1607244 h 2523383"/>
                <a:gd name="connsiteX3880" fmla="*/ 1716705 w 1939743"/>
                <a:gd name="connsiteY3880" fmla="*/ 1606406 h 2523383"/>
                <a:gd name="connsiteX3881" fmla="*/ 1713373 w 1939743"/>
                <a:gd name="connsiteY3881" fmla="*/ 1607760 h 2523383"/>
                <a:gd name="connsiteX3882" fmla="*/ 1708976 w 1939743"/>
                <a:gd name="connsiteY3882" fmla="*/ 1605898 h 2523383"/>
                <a:gd name="connsiteX3883" fmla="*/ 1707403 w 1939743"/>
                <a:gd name="connsiteY3883" fmla="*/ 1603864 h 2523383"/>
                <a:gd name="connsiteX3884" fmla="*/ 1702616 w 1939743"/>
                <a:gd name="connsiteY3884" fmla="*/ 1595446 h 2523383"/>
                <a:gd name="connsiteX3885" fmla="*/ 1702490 w 1939743"/>
                <a:gd name="connsiteY3885" fmla="*/ 1596392 h 2523383"/>
                <a:gd name="connsiteX3886" fmla="*/ 1703687 w 1939743"/>
                <a:gd name="connsiteY3886" fmla="*/ 1600648 h 2523383"/>
                <a:gd name="connsiteX3887" fmla="*/ 1703445 w 1939743"/>
                <a:gd name="connsiteY3887" fmla="*/ 1603168 h 2523383"/>
                <a:gd name="connsiteX3888" fmla="*/ 1698375 w 1939743"/>
                <a:gd name="connsiteY3888" fmla="*/ 1604990 h 2523383"/>
                <a:gd name="connsiteX3889" fmla="*/ 1698391 w 1939743"/>
                <a:gd name="connsiteY3889" fmla="*/ 1605702 h 2523383"/>
                <a:gd name="connsiteX3890" fmla="*/ 1701505 w 1939743"/>
                <a:gd name="connsiteY3890" fmla="*/ 1607024 h 2523383"/>
                <a:gd name="connsiteX3891" fmla="*/ 1705275 w 1939743"/>
                <a:gd name="connsiteY3891" fmla="*/ 1608049 h 2523383"/>
                <a:gd name="connsiteX3892" fmla="*/ 1704689 w 1939743"/>
                <a:gd name="connsiteY3892" fmla="*/ 1611953 h 2523383"/>
                <a:gd name="connsiteX3893" fmla="*/ 1704704 w 1939743"/>
                <a:gd name="connsiteY3893" fmla="*/ 1628461 h 2523383"/>
                <a:gd name="connsiteX3894" fmla="*/ 1703859 w 1939743"/>
                <a:gd name="connsiteY3894" fmla="*/ 1634273 h 2523383"/>
                <a:gd name="connsiteX3895" fmla="*/ 1702013 w 1939743"/>
                <a:gd name="connsiteY3895" fmla="*/ 1639335 h 2523383"/>
                <a:gd name="connsiteX3896" fmla="*/ 1699361 w 1939743"/>
                <a:gd name="connsiteY3896" fmla="*/ 1644162 h 2523383"/>
                <a:gd name="connsiteX3897" fmla="*/ 1696497 w 1939743"/>
                <a:gd name="connsiteY3897" fmla="*/ 1641002 h 2523383"/>
                <a:gd name="connsiteX3898" fmla="*/ 1695347 w 1939743"/>
                <a:gd name="connsiteY3898" fmla="*/ 1637763 h 2523383"/>
                <a:gd name="connsiteX3899" fmla="*/ 1694385 w 1939743"/>
                <a:gd name="connsiteY3899" fmla="*/ 1636104 h 2523383"/>
                <a:gd name="connsiteX3900" fmla="*/ 1693016 w 1939743"/>
                <a:gd name="connsiteY3900" fmla="*/ 1634751 h 2523383"/>
                <a:gd name="connsiteX3901" fmla="*/ 1691240 w 1939743"/>
                <a:gd name="connsiteY3901" fmla="*/ 1634109 h 2523383"/>
                <a:gd name="connsiteX3902" fmla="*/ 1689371 w 1939743"/>
                <a:gd name="connsiteY3902" fmla="*/ 1634086 h 2523383"/>
                <a:gd name="connsiteX3903" fmla="*/ 1687383 w 1939743"/>
                <a:gd name="connsiteY3903" fmla="*/ 1636988 h 2523383"/>
                <a:gd name="connsiteX3904" fmla="*/ 1685216 w 1939743"/>
                <a:gd name="connsiteY3904" fmla="*/ 1634485 h 2523383"/>
                <a:gd name="connsiteX3905" fmla="*/ 1683127 w 1939743"/>
                <a:gd name="connsiteY3905" fmla="*/ 1631449 h 2523383"/>
                <a:gd name="connsiteX3906" fmla="*/ 1683917 w 1939743"/>
                <a:gd name="connsiteY3906" fmla="*/ 1623477 h 2523383"/>
                <a:gd name="connsiteX3907" fmla="*/ 1684801 w 1939743"/>
                <a:gd name="connsiteY3907" fmla="*/ 1619472 h 2523383"/>
                <a:gd name="connsiteX3908" fmla="*/ 1684449 w 1939743"/>
                <a:gd name="connsiteY3908" fmla="*/ 1619495 h 2523383"/>
                <a:gd name="connsiteX3909" fmla="*/ 1683260 w 1939743"/>
                <a:gd name="connsiteY3909" fmla="*/ 1621396 h 2523383"/>
                <a:gd name="connsiteX3910" fmla="*/ 1680405 w 1939743"/>
                <a:gd name="connsiteY3910" fmla="*/ 1627248 h 2523383"/>
                <a:gd name="connsiteX3911" fmla="*/ 1678535 w 1939743"/>
                <a:gd name="connsiteY3911" fmla="*/ 1634360 h 2523383"/>
                <a:gd name="connsiteX3912" fmla="*/ 1676118 w 1939743"/>
                <a:gd name="connsiteY3912" fmla="*/ 1631629 h 2523383"/>
                <a:gd name="connsiteX3913" fmla="*/ 1673935 w 1939743"/>
                <a:gd name="connsiteY3913" fmla="*/ 1628218 h 2523383"/>
                <a:gd name="connsiteX3914" fmla="*/ 1672135 w 1939743"/>
                <a:gd name="connsiteY3914" fmla="*/ 1624791 h 2523383"/>
                <a:gd name="connsiteX3915" fmla="*/ 1669217 w 1939743"/>
                <a:gd name="connsiteY3915" fmla="*/ 1620825 h 2523383"/>
                <a:gd name="connsiteX3916" fmla="*/ 1666393 w 1939743"/>
                <a:gd name="connsiteY3916" fmla="*/ 1616147 h 2523383"/>
                <a:gd name="connsiteX3917" fmla="*/ 1664914 w 1939743"/>
                <a:gd name="connsiteY3917" fmla="*/ 1610623 h 2523383"/>
                <a:gd name="connsiteX3918" fmla="*/ 1664226 w 1939743"/>
                <a:gd name="connsiteY3918" fmla="*/ 1609481 h 2523383"/>
                <a:gd name="connsiteX3919" fmla="*/ 1662583 w 1939743"/>
                <a:gd name="connsiteY3919" fmla="*/ 1604857 h 2523383"/>
                <a:gd name="connsiteX3920" fmla="*/ 1661934 w 1939743"/>
                <a:gd name="connsiteY3920" fmla="*/ 1603535 h 2523383"/>
                <a:gd name="connsiteX3921" fmla="*/ 1661362 w 1939743"/>
                <a:gd name="connsiteY3921" fmla="*/ 1603089 h 2523383"/>
                <a:gd name="connsiteX3922" fmla="*/ 1659954 w 1939743"/>
                <a:gd name="connsiteY3922" fmla="*/ 1600195 h 2523383"/>
                <a:gd name="connsiteX3923" fmla="*/ 1660471 w 1939743"/>
                <a:gd name="connsiteY3923" fmla="*/ 1597089 h 2523383"/>
                <a:gd name="connsiteX3924" fmla="*/ 1662693 w 1939743"/>
                <a:gd name="connsiteY3924" fmla="*/ 1593412 h 2523383"/>
                <a:gd name="connsiteX3925" fmla="*/ 1664711 w 1939743"/>
                <a:gd name="connsiteY3925" fmla="*/ 1590767 h 2523383"/>
                <a:gd name="connsiteX3926" fmla="*/ 1668067 w 1939743"/>
                <a:gd name="connsiteY3926" fmla="*/ 1588154 h 2523383"/>
                <a:gd name="connsiteX3927" fmla="*/ 1671987 w 1939743"/>
                <a:gd name="connsiteY3927" fmla="*/ 1586683 h 2523383"/>
                <a:gd name="connsiteX3928" fmla="*/ 1673770 w 1939743"/>
                <a:gd name="connsiteY3928" fmla="*/ 1583296 h 2523383"/>
                <a:gd name="connsiteX3929" fmla="*/ 1675953 w 1939743"/>
                <a:gd name="connsiteY3929" fmla="*/ 1577108 h 2523383"/>
                <a:gd name="connsiteX3930" fmla="*/ 1678347 w 1939743"/>
                <a:gd name="connsiteY3930" fmla="*/ 1572781 h 2523383"/>
                <a:gd name="connsiteX3931" fmla="*/ 1680952 w 1939743"/>
                <a:gd name="connsiteY3931" fmla="*/ 1570333 h 2523383"/>
                <a:gd name="connsiteX3932" fmla="*/ 1679654 w 1939743"/>
                <a:gd name="connsiteY3932" fmla="*/ 1569871 h 2523383"/>
                <a:gd name="connsiteX3933" fmla="*/ 1676344 w 1939743"/>
                <a:gd name="connsiteY3933" fmla="*/ 1571975 h 2523383"/>
                <a:gd name="connsiteX3934" fmla="*/ 1674021 w 1939743"/>
                <a:gd name="connsiteY3934" fmla="*/ 1575034 h 2523383"/>
                <a:gd name="connsiteX3935" fmla="*/ 1671251 w 1939743"/>
                <a:gd name="connsiteY3935" fmla="*/ 1580112 h 2523383"/>
                <a:gd name="connsiteX3936" fmla="*/ 1668677 w 1939743"/>
                <a:gd name="connsiteY3936" fmla="*/ 1583343 h 2523383"/>
                <a:gd name="connsiteX3937" fmla="*/ 1662074 w 1939743"/>
                <a:gd name="connsiteY3937" fmla="*/ 1587090 h 2523383"/>
                <a:gd name="connsiteX3938" fmla="*/ 1659649 w 1939743"/>
                <a:gd name="connsiteY3938" fmla="*/ 1587841 h 2523383"/>
                <a:gd name="connsiteX3939" fmla="*/ 1656841 w 1939743"/>
                <a:gd name="connsiteY3939" fmla="*/ 1588240 h 2523383"/>
                <a:gd name="connsiteX3940" fmla="*/ 1650644 w 1939743"/>
                <a:gd name="connsiteY3940" fmla="*/ 1587716 h 2523383"/>
                <a:gd name="connsiteX3941" fmla="*/ 1649213 w 1939743"/>
                <a:gd name="connsiteY3941" fmla="*/ 1586457 h 2523383"/>
                <a:gd name="connsiteX3942" fmla="*/ 1649956 w 1939743"/>
                <a:gd name="connsiteY3942" fmla="*/ 1582873 h 2523383"/>
                <a:gd name="connsiteX3943" fmla="*/ 1654368 w 1939743"/>
                <a:gd name="connsiteY3943" fmla="*/ 1576458 h 2523383"/>
                <a:gd name="connsiteX3944" fmla="*/ 1653664 w 1939743"/>
                <a:gd name="connsiteY3944" fmla="*/ 1576005 h 2523383"/>
                <a:gd name="connsiteX3945" fmla="*/ 1652115 w 1939743"/>
                <a:gd name="connsiteY3945" fmla="*/ 1578281 h 2523383"/>
                <a:gd name="connsiteX3946" fmla="*/ 1649987 w 1939743"/>
                <a:gd name="connsiteY3946" fmla="*/ 1579854 h 2523383"/>
                <a:gd name="connsiteX3947" fmla="*/ 1648141 w 1939743"/>
                <a:gd name="connsiteY3947" fmla="*/ 1580660 h 2523383"/>
                <a:gd name="connsiteX3948" fmla="*/ 1645426 w 1939743"/>
                <a:gd name="connsiteY3948" fmla="*/ 1580370 h 2523383"/>
                <a:gd name="connsiteX3949" fmla="*/ 1642242 w 1939743"/>
                <a:gd name="connsiteY3949" fmla="*/ 1576372 h 2523383"/>
                <a:gd name="connsiteX3950" fmla="*/ 1640732 w 1939743"/>
                <a:gd name="connsiteY3950" fmla="*/ 1575136 h 2523383"/>
                <a:gd name="connsiteX3951" fmla="*/ 1637618 w 1939743"/>
                <a:gd name="connsiteY3951" fmla="*/ 1573751 h 2523383"/>
                <a:gd name="connsiteX3952" fmla="*/ 1636351 w 1939743"/>
                <a:gd name="connsiteY3952" fmla="*/ 1572374 h 2523383"/>
                <a:gd name="connsiteX3953" fmla="*/ 1631180 w 1939743"/>
                <a:gd name="connsiteY3953" fmla="*/ 1562486 h 2523383"/>
                <a:gd name="connsiteX3954" fmla="*/ 1630139 w 1939743"/>
                <a:gd name="connsiteY3954" fmla="*/ 1559849 h 2523383"/>
                <a:gd name="connsiteX3955" fmla="*/ 1629529 w 1939743"/>
                <a:gd name="connsiteY3955" fmla="*/ 1557244 h 2523383"/>
                <a:gd name="connsiteX3956" fmla="*/ 1627870 w 1939743"/>
                <a:gd name="connsiteY3956" fmla="*/ 1555061 h 2523383"/>
                <a:gd name="connsiteX3957" fmla="*/ 1625156 w 1939743"/>
                <a:gd name="connsiteY3957" fmla="*/ 1553277 h 2523383"/>
                <a:gd name="connsiteX3958" fmla="*/ 1624530 w 1939743"/>
                <a:gd name="connsiteY3958" fmla="*/ 1553575 h 2523383"/>
                <a:gd name="connsiteX3959" fmla="*/ 1625508 w 1939743"/>
                <a:gd name="connsiteY3959" fmla="*/ 1555804 h 2523383"/>
                <a:gd name="connsiteX3960" fmla="*/ 1625539 w 1939743"/>
                <a:gd name="connsiteY3960" fmla="*/ 1557721 h 2523383"/>
                <a:gd name="connsiteX3961" fmla="*/ 1623169 w 1939743"/>
                <a:gd name="connsiteY3961" fmla="*/ 1558918 h 2523383"/>
                <a:gd name="connsiteX3962" fmla="*/ 1620696 w 1939743"/>
                <a:gd name="connsiteY3962" fmla="*/ 1558504 h 2523383"/>
                <a:gd name="connsiteX3963" fmla="*/ 1618107 w 1939743"/>
                <a:gd name="connsiteY3963" fmla="*/ 1556477 h 2523383"/>
                <a:gd name="connsiteX3964" fmla="*/ 1617880 w 1939743"/>
                <a:gd name="connsiteY3964" fmla="*/ 1559200 h 2523383"/>
                <a:gd name="connsiteX3965" fmla="*/ 1620649 w 1939743"/>
                <a:gd name="connsiteY3965" fmla="*/ 1564019 h 2523383"/>
                <a:gd name="connsiteX3966" fmla="*/ 1620688 w 1939743"/>
                <a:gd name="connsiteY3966" fmla="*/ 1570098 h 2523383"/>
                <a:gd name="connsiteX3967" fmla="*/ 1619906 w 1939743"/>
                <a:gd name="connsiteY3967" fmla="*/ 1570724 h 2523383"/>
                <a:gd name="connsiteX3968" fmla="*/ 1618021 w 1939743"/>
                <a:gd name="connsiteY3968" fmla="*/ 1571076 h 2523383"/>
                <a:gd name="connsiteX3969" fmla="*/ 1616753 w 1939743"/>
                <a:gd name="connsiteY3969" fmla="*/ 1570325 h 2523383"/>
                <a:gd name="connsiteX3970" fmla="*/ 1612560 w 1939743"/>
                <a:gd name="connsiteY3970" fmla="*/ 1565787 h 2523383"/>
                <a:gd name="connsiteX3971" fmla="*/ 1608586 w 1939743"/>
                <a:gd name="connsiteY3971" fmla="*/ 1562619 h 2523383"/>
                <a:gd name="connsiteX3972" fmla="*/ 1605785 w 1939743"/>
                <a:gd name="connsiteY3972" fmla="*/ 1560858 h 2523383"/>
                <a:gd name="connsiteX3973" fmla="*/ 1605456 w 1939743"/>
                <a:gd name="connsiteY3973" fmla="*/ 1562110 h 2523383"/>
                <a:gd name="connsiteX3974" fmla="*/ 1607271 w 1939743"/>
                <a:gd name="connsiteY3974" fmla="*/ 1567594 h 2523383"/>
                <a:gd name="connsiteX3975" fmla="*/ 1609384 w 1939743"/>
                <a:gd name="connsiteY3975" fmla="*/ 1572985 h 2523383"/>
                <a:gd name="connsiteX3976" fmla="*/ 1612834 w 1939743"/>
                <a:gd name="connsiteY3976" fmla="*/ 1577413 h 2523383"/>
                <a:gd name="connsiteX3977" fmla="*/ 1618334 w 1939743"/>
                <a:gd name="connsiteY3977" fmla="*/ 1582670 h 2523383"/>
                <a:gd name="connsiteX3978" fmla="*/ 1620829 w 1939743"/>
                <a:gd name="connsiteY3978" fmla="*/ 1585690 h 2523383"/>
                <a:gd name="connsiteX3979" fmla="*/ 1618866 w 1939743"/>
                <a:gd name="connsiteY3979" fmla="*/ 1589938 h 2523383"/>
                <a:gd name="connsiteX3980" fmla="*/ 1617152 w 1939743"/>
                <a:gd name="connsiteY3980" fmla="*/ 1591323 h 2523383"/>
                <a:gd name="connsiteX3981" fmla="*/ 1616096 w 1939743"/>
                <a:gd name="connsiteY3981" fmla="*/ 1591761 h 2523383"/>
                <a:gd name="connsiteX3982" fmla="*/ 1612756 w 1939743"/>
                <a:gd name="connsiteY3982" fmla="*/ 1591761 h 2523383"/>
                <a:gd name="connsiteX3983" fmla="*/ 1606669 w 1939743"/>
                <a:gd name="connsiteY3983" fmla="*/ 1589414 h 2523383"/>
                <a:gd name="connsiteX3984" fmla="*/ 1603813 w 1939743"/>
                <a:gd name="connsiteY3984" fmla="*/ 1586793 h 2523383"/>
                <a:gd name="connsiteX3985" fmla="*/ 1599667 w 1939743"/>
                <a:gd name="connsiteY3985" fmla="*/ 1580519 h 2523383"/>
                <a:gd name="connsiteX3986" fmla="*/ 1592806 w 1939743"/>
                <a:gd name="connsiteY3986" fmla="*/ 1574025 h 2523383"/>
                <a:gd name="connsiteX3987" fmla="*/ 1591319 w 1939743"/>
                <a:gd name="connsiteY3987" fmla="*/ 1574064 h 2523383"/>
                <a:gd name="connsiteX3988" fmla="*/ 1586461 w 1939743"/>
                <a:gd name="connsiteY3988" fmla="*/ 1576701 h 2523383"/>
                <a:gd name="connsiteX3989" fmla="*/ 1587220 w 1939743"/>
                <a:gd name="connsiteY3989" fmla="*/ 1577123 h 2523383"/>
                <a:gd name="connsiteX3990" fmla="*/ 1590349 w 1939743"/>
                <a:gd name="connsiteY3990" fmla="*/ 1577311 h 2523383"/>
                <a:gd name="connsiteX3991" fmla="*/ 1592641 w 1939743"/>
                <a:gd name="connsiteY3991" fmla="*/ 1578156 h 2523383"/>
                <a:gd name="connsiteX3992" fmla="*/ 1598133 w 1939743"/>
                <a:gd name="connsiteY3992" fmla="*/ 1583265 h 2523383"/>
                <a:gd name="connsiteX3993" fmla="*/ 1598548 w 1939743"/>
                <a:gd name="connsiteY3993" fmla="*/ 1585424 h 2523383"/>
                <a:gd name="connsiteX3994" fmla="*/ 1597179 w 1939743"/>
                <a:gd name="connsiteY3994" fmla="*/ 1587818 h 2523383"/>
                <a:gd name="connsiteX3995" fmla="*/ 1597265 w 1939743"/>
                <a:gd name="connsiteY3995" fmla="*/ 1590838 h 2523383"/>
                <a:gd name="connsiteX3996" fmla="*/ 1598806 w 1939743"/>
                <a:gd name="connsiteY3996" fmla="*/ 1594468 h 2523383"/>
                <a:gd name="connsiteX3997" fmla="*/ 1600379 w 1939743"/>
                <a:gd name="connsiteY3997" fmla="*/ 1596784 h 2523383"/>
                <a:gd name="connsiteX3998" fmla="*/ 1603602 w 1939743"/>
                <a:gd name="connsiteY3998" fmla="*/ 1598411 h 2523383"/>
                <a:gd name="connsiteX3999" fmla="*/ 1605229 w 1939743"/>
                <a:gd name="connsiteY3999" fmla="*/ 1598630 h 2523383"/>
                <a:gd name="connsiteX4000" fmla="*/ 1605840 w 1939743"/>
                <a:gd name="connsiteY4000" fmla="*/ 1599678 h 2523383"/>
                <a:gd name="connsiteX4001" fmla="*/ 1603907 w 1939743"/>
                <a:gd name="connsiteY4001" fmla="*/ 1607705 h 2523383"/>
                <a:gd name="connsiteX4002" fmla="*/ 1603743 w 1939743"/>
                <a:gd name="connsiteY4002" fmla="*/ 1609888 h 2523383"/>
                <a:gd name="connsiteX4003" fmla="*/ 1604298 w 1939743"/>
                <a:gd name="connsiteY4003" fmla="*/ 1610795 h 2523383"/>
                <a:gd name="connsiteX4004" fmla="*/ 1604971 w 1939743"/>
                <a:gd name="connsiteY4004" fmla="*/ 1610866 h 2523383"/>
                <a:gd name="connsiteX4005" fmla="*/ 1609118 w 1939743"/>
                <a:gd name="connsiteY4005" fmla="*/ 1607588 h 2523383"/>
                <a:gd name="connsiteX4006" fmla="*/ 1610854 w 1939743"/>
                <a:gd name="connsiteY4006" fmla="*/ 1606782 h 2523383"/>
                <a:gd name="connsiteX4007" fmla="*/ 1612356 w 1939743"/>
                <a:gd name="connsiteY4007" fmla="*/ 1606618 h 2523383"/>
                <a:gd name="connsiteX4008" fmla="*/ 1614101 w 1939743"/>
                <a:gd name="connsiteY4008" fmla="*/ 1607541 h 2523383"/>
                <a:gd name="connsiteX4009" fmla="*/ 1616088 w 1939743"/>
                <a:gd name="connsiteY4009" fmla="*/ 1609551 h 2523383"/>
                <a:gd name="connsiteX4010" fmla="*/ 1617262 w 1939743"/>
                <a:gd name="connsiteY4010" fmla="*/ 1611617 h 2523383"/>
                <a:gd name="connsiteX4011" fmla="*/ 1617614 w 1939743"/>
                <a:gd name="connsiteY4011" fmla="*/ 1613745 h 2523383"/>
                <a:gd name="connsiteX4012" fmla="*/ 1618208 w 1939743"/>
                <a:gd name="connsiteY4012" fmla="*/ 1615137 h 2523383"/>
                <a:gd name="connsiteX4013" fmla="*/ 1622284 w 1939743"/>
                <a:gd name="connsiteY4013" fmla="*/ 1617383 h 2523383"/>
                <a:gd name="connsiteX4014" fmla="*/ 1621909 w 1939743"/>
                <a:gd name="connsiteY4014" fmla="*/ 1618431 h 2523383"/>
                <a:gd name="connsiteX4015" fmla="*/ 1617715 w 1939743"/>
                <a:gd name="connsiteY4015" fmla="*/ 1621795 h 2523383"/>
                <a:gd name="connsiteX4016" fmla="*/ 1617489 w 1939743"/>
                <a:gd name="connsiteY4016" fmla="*/ 1622319 h 2523383"/>
                <a:gd name="connsiteX4017" fmla="*/ 1618326 w 1939743"/>
                <a:gd name="connsiteY4017" fmla="*/ 1622562 h 2523383"/>
                <a:gd name="connsiteX4018" fmla="*/ 1620978 w 1939743"/>
                <a:gd name="connsiteY4018" fmla="*/ 1624565 h 2523383"/>
                <a:gd name="connsiteX4019" fmla="*/ 1623419 w 1939743"/>
                <a:gd name="connsiteY4019" fmla="*/ 1627694 h 2523383"/>
                <a:gd name="connsiteX4020" fmla="*/ 1624905 w 1939743"/>
                <a:gd name="connsiteY4020" fmla="*/ 1631410 h 2523383"/>
                <a:gd name="connsiteX4021" fmla="*/ 1625210 w 1939743"/>
                <a:gd name="connsiteY4021" fmla="*/ 1633233 h 2523383"/>
                <a:gd name="connsiteX4022" fmla="*/ 1625195 w 1939743"/>
                <a:gd name="connsiteY4022" fmla="*/ 1634970 h 2523383"/>
                <a:gd name="connsiteX4023" fmla="*/ 1625531 w 1939743"/>
                <a:gd name="connsiteY4023" fmla="*/ 1636002 h 2523383"/>
                <a:gd name="connsiteX4024" fmla="*/ 1626822 w 1939743"/>
                <a:gd name="connsiteY4024" fmla="*/ 1636182 h 2523383"/>
                <a:gd name="connsiteX4025" fmla="*/ 1627346 w 1939743"/>
                <a:gd name="connsiteY4025" fmla="*/ 1635525 h 2523383"/>
                <a:gd name="connsiteX4026" fmla="*/ 1627941 w 1939743"/>
                <a:gd name="connsiteY4026" fmla="*/ 1635650 h 2523383"/>
                <a:gd name="connsiteX4027" fmla="*/ 1628590 w 1939743"/>
                <a:gd name="connsiteY4027" fmla="*/ 1636558 h 2523383"/>
                <a:gd name="connsiteX4028" fmla="*/ 1629271 w 1939743"/>
                <a:gd name="connsiteY4028" fmla="*/ 1639390 h 2523383"/>
                <a:gd name="connsiteX4029" fmla="*/ 1630742 w 1939743"/>
                <a:gd name="connsiteY4029" fmla="*/ 1647659 h 2523383"/>
                <a:gd name="connsiteX4030" fmla="*/ 1631516 w 1939743"/>
                <a:gd name="connsiteY4030" fmla="*/ 1649975 h 2523383"/>
                <a:gd name="connsiteX4031" fmla="*/ 1631962 w 1939743"/>
                <a:gd name="connsiteY4031" fmla="*/ 1650053 h 2523383"/>
                <a:gd name="connsiteX4032" fmla="*/ 1632197 w 1939743"/>
                <a:gd name="connsiteY4032" fmla="*/ 1641776 h 2523383"/>
                <a:gd name="connsiteX4033" fmla="*/ 1632877 w 1939743"/>
                <a:gd name="connsiteY4033" fmla="*/ 1640399 h 2523383"/>
                <a:gd name="connsiteX4034" fmla="*/ 1635459 w 1939743"/>
                <a:gd name="connsiteY4034" fmla="*/ 1641870 h 2523383"/>
                <a:gd name="connsiteX4035" fmla="*/ 1639246 w 1939743"/>
                <a:gd name="connsiteY4035" fmla="*/ 1645101 h 2523383"/>
                <a:gd name="connsiteX4036" fmla="*/ 1641913 w 1939743"/>
                <a:gd name="connsiteY4036" fmla="*/ 1647964 h 2523383"/>
                <a:gd name="connsiteX4037" fmla="*/ 1642226 w 1939743"/>
                <a:gd name="connsiteY4037" fmla="*/ 1649302 h 2523383"/>
                <a:gd name="connsiteX4038" fmla="*/ 1640208 w 1939743"/>
                <a:gd name="connsiteY4038" fmla="*/ 1651900 h 2523383"/>
                <a:gd name="connsiteX4039" fmla="*/ 1640638 w 1939743"/>
                <a:gd name="connsiteY4039" fmla="*/ 1653050 h 2523383"/>
                <a:gd name="connsiteX4040" fmla="*/ 1642117 w 1939743"/>
                <a:gd name="connsiteY4040" fmla="*/ 1654740 h 2523383"/>
                <a:gd name="connsiteX4041" fmla="*/ 1643478 w 1939743"/>
                <a:gd name="connsiteY4041" fmla="*/ 1654098 h 2523383"/>
                <a:gd name="connsiteX4042" fmla="*/ 1644464 w 1939743"/>
                <a:gd name="connsiteY4042" fmla="*/ 1651203 h 2523383"/>
                <a:gd name="connsiteX4043" fmla="*/ 1646162 w 1939743"/>
                <a:gd name="connsiteY4043" fmla="*/ 1648348 h 2523383"/>
                <a:gd name="connsiteX4044" fmla="*/ 1648172 w 1939743"/>
                <a:gd name="connsiteY4044" fmla="*/ 1646322 h 2523383"/>
                <a:gd name="connsiteX4045" fmla="*/ 1651920 w 1939743"/>
                <a:gd name="connsiteY4045" fmla="*/ 1647988 h 2523383"/>
                <a:gd name="connsiteX4046" fmla="*/ 1655018 w 1939743"/>
                <a:gd name="connsiteY4046" fmla="*/ 1652252 h 2523383"/>
                <a:gd name="connsiteX4047" fmla="*/ 1655487 w 1939743"/>
                <a:gd name="connsiteY4047" fmla="*/ 1653715 h 2523383"/>
                <a:gd name="connsiteX4048" fmla="*/ 1657513 w 1939743"/>
                <a:gd name="connsiteY4048" fmla="*/ 1655553 h 2523383"/>
                <a:gd name="connsiteX4049" fmla="*/ 1659297 w 1939743"/>
                <a:gd name="connsiteY4049" fmla="*/ 1654528 h 2523383"/>
                <a:gd name="connsiteX4050" fmla="*/ 1662747 w 1939743"/>
                <a:gd name="connsiteY4050" fmla="*/ 1659395 h 2523383"/>
                <a:gd name="connsiteX4051" fmla="*/ 1661112 w 1939743"/>
                <a:gd name="connsiteY4051" fmla="*/ 1661593 h 2523383"/>
                <a:gd name="connsiteX4052" fmla="*/ 1657521 w 1939743"/>
                <a:gd name="connsiteY4052" fmla="*/ 1664785 h 2523383"/>
                <a:gd name="connsiteX4053" fmla="*/ 1657161 w 1939743"/>
                <a:gd name="connsiteY4053" fmla="*/ 1665864 h 2523383"/>
                <a:gd name="connsiteX4054" fmla="*/ 1658022 w 1939743"/>
                <a:gd name="connsiteY4054" fmla="*/ 1665622 h 2523383"/>
                <a:gd name="connsiteX4055" fmla="*/ 1664859 w 1939743"/>
                <a:gd name="connsiteY4055" fmla="*/ 1665622 h 2523383"/>
                <a:gd name="connsiteX4056" fmla="*/ 1666706 w 1939743"/>
                <a:gd name="connsiteY4056" fmla="*/ 1666897 h 2523383"/>
                <a:gd name="connsiteX4057" fmla="*/ 1667144 w 1939743"/>
                <a:gd name="connsiteY4057" fmla="*/ 1669338 h 2523383"/>
                <a:gd name="connsiteX4058" fmla="*/ 1664109 w 1939743"/>
                <a:gd name="connsiteY4058" fmla="*/ 1676105 h 2523383"/>
                <a:gd name="connsiteX4059" fmla="*/ 1661323 w 1939743"/>
                <a:gd name="connsiteY4059" fmla="*/ 1675503 h 2523383"/>
                <a:gd name="connsiteX4060" fmla="*/ 1657639 w 1939743"/>
                <a:gd name="connsiteY4060" fmla="*/ 1675339 h 2523383"/>
                <a:gd name="connsiteX4061" fmla="*/ 1655745 w 1939743"/>
                <a:gd name="connsiteY4061" fmla="*/ 1675699 h 2523383"/>
                <a:gd name="connsiteX4062" fmla="*/ 1656043 w 1939743"/>
                <a:gd name="connsiteY4062" fmla="*/ 1676575 h 2523383"/>
                <a:gd name="connsiteX4063" fmla="*/ 1661144 w 1939743"/>
                <a:gd name="connsiteY4063" fmla="*/ 1679681 h 2523383"/>
                <a:gd name="connsiteX4064" fmla="*/ 1662591 w 1939743"/>
                <a:gd name="connsiteY4064" fmla="*/ 1682231 h 2523383"/>
                <a:gd name="connsiteX4065" fmla="*/ 1664547 w 1939743"/>
                <a:gd name="connsiteY4065" fmla="*/ 1684836 h 2523383"/>
                <a:gd name="connsiteX4066" fmla="*/ 1665493 w 1939743"/>
                <a:gd name="connsiteY4066" fmla="*/ 1686980 h 2523383"/>
                <a:gd name="connsiteX4067" fmla="*/ 1665470 w 1939743"/>
                <a:gd name="connsiteY4067" fmla="*/ 1687966 h 2523383"/>
                <a:gd name="connsiteX4068" fmla="*/ 1664664 w 1939743"/>
                <a:gd name="connsiteY4068" fmla="*/ 1689444 h 2523383"/>
                <a:gd name="connsiteX4069" fmla="*/ 1665047 w 1939743"/>
                <a:gd name="connsiteY4069" fmla="*/ 1689937 h 2523383"/>
                <a:gd name="connsiteX4070" fmla="*/ 1668544 w 1939743"/>
                <a:gd name="connsiteY4070" fmla="*/ 1690907 h 2523383"/>
                <a:gd name="connsiteX4071" fmla="*/ 1670712 w 1939743"/>
                <a:gd name="connsiteY4071" fmla="*/ 1690039 h 2523383"/>
                <a:gd name="connsiteX4072" fmla="*/ 1673434 w 1939743"/>
                <a:gd name="connsiteY4072" fmla="*/ 1689710 h 2523383"/>
                <a:gd name="connsiteX4073" fmla="*/ 1675836 w 1939743"/>
                <a:gd name="connsiteY4073" fmla="*/ 1689953 h 2523383"/>
                <a:gd name="connsiteX4074" fmla="*/ 1676024 w 1939743"/>
                <a:gd name="connsiteY4074" fmla="*/ 1690876 h 2523383"/>
                <a:gd name="connsiteX4075" fmla="*/ 1675664 w 1939743"/>
                <a:gd name="connsiteY4075" fmla="*/ 1693309 h 2523383"/>
                <a:gd name="connsiteX4076" fmla="*/ 1673207 w 1939743"/>
                <a:gd name="connsiteY4076" fmla="*/ 1695554 h 2523383"/>
                <a:gd name="connsiteX4077" fmla="*/ 1673864 w 1939743"/>
                <a:gd name="connsiteY4077" fmla="*/ 1696079 h 2523383"/>
                <a:gd name="connsiteX4078" fmla="*/ 1676751 w 1939743"/>
                <a:gd name="connsiteY4078" fmla="*/ 1695437 h 2523383"/>
                <a:gd name="connsiteX4079" fmla="*/ 1678073 w 1939743"/>
                <a:gd name="connsiteY4079" fmla="*/ 1696485 h 2523383"/>
                <a:gd name="connsiteX4080" fmla="*/ 1679787 w 1939743"/>
                <a:gd name="connsiteY4080" fmla="*/ 1701805 h 2523383"/>
                <a:gd name="connsiteX4081" fmla="*/ 1681711 w 1939743"/>
                <a:gd name="connsiteY4081" fmla="*/ 1705967 h 2523383"/>
                <a:gd name="connsiteX4082" fmla="*/ 1680147 w 1939743"/>
                <a:gd name="connsiteY4082" fmla="*/ 1706922 h 2523383"/>
                <a:gd name="connsiteX4083" fmla="*/ 1678402 w 1939743"/>
                <a:gd name="connsiteY4083" fmla="*/ 1707282 h 2523383"/>
                <a:gd name="connsiteX4084" fmla="*/ 1678652 w 1939743"/>
                <a:gd name="connsiteY4084" fmla="*/ 1712570 h 2523383"/>
                <a:gd name="connsiteX4085" fmla="*/ 1679787 w 1939743"/>
                <a:gd name="connsiteY4085" fmla="*/ 1717969 h 2523383"/>
                <a:gd name="connsiteX4086" fmla="*/ 1679795 w 1939743"/>
                <a:gd name="connsiteY4086" fmla="*/ 1723124 h 2523383"/>
                <a:gd name="connsiteX4087" fmla="*/ 1679435 w 1939743"/>
                <a:gd name="connsiteY4087" fmla="*/ 1727693 h 2523383"/>
                <a:gd name="connsiteX4088" fmla="*/ 1677839 w 1939743"/>
                <a:gd name="connsiteY4088" fmla="*/ 1728702 h 2523383"/>
                <a:gd name="connsiteX4089" fmla="*/ 1676133 w 1939743"/>
                <a:gd name="connsiteY4089" fmla="*/ 1728601 h 2523383"/>
                <a:gd name="connsiteX4090" fmla="*/ 1675452 w 1939743"/>
                <a:gd name="connsiteY4090" fmla="*/ 1727458 h 2523383"/>
                <a:gd name="connsiteX4091" fmla="*/ 1671267 w 1939743"/>
                <a:gd name="connsiteY4091" fmla="*/ 1713752 h 2523383"/>
                <a:gd name="connsiteX4092" fmla="*/ 1670234 w 1939743"/>
                <a:gd name="connsiteY4092" fmla="*/ 1711264 h 2523383"/>
                <a:gd name="connsiteX4093" fmla="*/ 1668998 w 1939743"/>
                <a:gd name="connsiteY4093" fmla="*/ 1709089 h 2523383"/>
                <a:gd name="connsiteX4094" fmla="*/ 1664562 w 1939743"/>
                <a:gd name="connsiteY4094" fmla="*/ 1703104 h 2523383"/>
                <a:gd name="connsiteX4095" fmla="*/ 1664734 w 1939743"/>
                <a:gd name="connsiteY4095" fmla="*/ 1704066 h 2523383"/>
                <a:gd name="connsiteX4096" fmla="*/ 1665837 w 1939743"/>
                <a:gd name="connsiteY4096" fmla="*/ 1706828 h 2523383"/>
                <a:gd name="connsiteX4097" fmla="*/ 1666815 w 1939743"/>
                <a:gd name="connsiteY4097" fmla="*/ 1710935 h 2523383"/>
                <a:gd name="connsiteX4098" fmla="*/ 1668091 w 1939743"/>
                <a:gd name="connsiteY4098" fmla="*/ 1719087 h 2523383"/>
                <a:gd name="connsiteX4099" fmla="*/ 1668669 w 1939743"/>
                <a:gd name="connsiteY4099" fmla="*/ 1724313 h 2523383"/>
                <a:gd name="connsiteX4100" fmla="*/ 1668411 w 1939743"/>
                <a:gd name="connsiteY4100" fmla="*/ 1726293 h 2523383"/>
                <a:gd name="connsiteX4101" fmla="*/ 1667504 w 1939743"/>
                <a:gd name="connsiteY4101" fmla="*/ 1726778 h 2523383"/>
                <a:gd name="connsiteX4102" fmla="*/ 1667261 w 1939743"/>
                <a:gd name="connsiteY4102" fmla="*/ 1727724 h 2523383"/>
                <a:gd name="connsiteX4103" fmla="*/ 1667692 w 1939743"/>
                <a:gd name="connsiteY4103" fmla="*/ 1729133 h 2523383"/>
                <a:gd name="connsiteX4104" fmla="*/ 1671087 w 1939743"/>
                <a:gd name="connsiteY4104" fmla="*/ 1734429 h 2523383"/>
                <a:gd name="connsiteX4105" fmla="*/ 1672722 w 1939743"/>
                <a:gd name="connsiteY4105" fmla="*/ 1737605 h 2523383"/>
                <a:gd name="connsiteX4106" fmla="*/ 1673880 w 1939743"/>
                <a:gd name="connsiteY4106" fmla="*/ 1740899 h 2523383"/>
                <a:gd name="connsiteX4107" fmla="*/ 1674960 w 1939743"/>
                <a:gd name="connsiteY4107" fmla="*/ 1743121 h 2523383"/>
                <a:gd name="connsiteX4108" fmla="*/ 1675961 w 1939743"/>
                <a:gd name="connsiteY4108" fmla="*/ 1744271 h 2523383"/>
                <a:gd name="connsiteX4109" fmla="*/ 1675711 w 1939743"/>
                <a:gd name="connsiteY4109" fmla="*/ 1745218 h 2523383"/>
                <a:gd name="connsiteX4110" fmla="*/ 1674216 w 1939743"/>
                <a:gd name="connsiteY4110" fmla="*/ 1745945 h 2523383"/>
                <a:gd name="connsiteX4111" fmla="*/ 1671650 w 1939743"/>
                <a:gd name="connsiteY4111" fmla="*/ 1746297 h 2523383"/>
                <a:gd name="connsiteX4112" fmla="*/ 1670453 w 1939743"/>
                <a:gd name="connsiteY4112" fmla="*/ 1745851 h 2523383"/>
                <a:gd name="connsiteX4113" fmla="*/ 1665853 w 1939743"/>
                <a:gd name="connsiteY4113" fmla="*/ 1742808 h 2523383"/>
                <a:gd name="connsiteX4114" fmla="*/ 1665196 w 1939743"/>
                <a:gd name="connsiteY4114" fmla="*/ 1743762 h 2523383"/>
                <a:gd name="connsiteX4115" fmla="*/ 1667746 w 1939743"/>
                <a:gd name="connsiteY4115" fmla="*/ 1754856 h 2523383"/>
                <a:gd name="connsiteX4116" fmla="*/ 1667668 w 1939743"/>
                <a:gd name="connsiteY4116" fmla="*/ 1757493 h 2523383"/>
                <a:gd name="connsiteX4117" fmla="*/ 1666385 w 1939743"/>
                <a:gd name="connsiteY4117" fmla="*/ 1758431 h 2523383"/>
                <a:gd name="connsiteX4118" fmla="*/ 1664805 w 1939743"/>
                <a:gd name="connsiteY4118" fmla="*/ 1757336 h 2523383"/>
                <a:gd name="connsiteX4119" fmla="*/ 1662927 w 1939743"/>
                <a:gd name="connsiteY4119" fmla="*/ 1754199 h 2523383"/>
                <a:gd name="connsiteX4120" fmla="*/ 1660056 w 1939743"/>
                <a:gd name="connsiteY4120" fmla="*/ 1750702 h 2523383"/>
                <a:gd name="connsiteX4121" fmla="*/ 1656191 w 1939743"/>
                <a:gd name="connsiteY4121" fmla="*/ 1746829 h 2523383"/>
                <a:gd name="connsiteX4122" fmla="*/ 1652506 w 1939743"/>
                <a:gd name="connsiteY4122" fmla="*/ 1743794 h 2523383"/>
                <a:gd name="connsiteX4123" fmla="*/ 1651638 w 1939743"/>
                <a:gd name="connsiteY4123" fmla="*/ 1743872 h 2523383"/>
                <a:gd name="connsiteX4124" fmla="*/ 1651075 w 1939743"/>
                <a:gd name="connsiteY4124" fmla="*/ 1744772 h 2523383"/>
                <a:gd name="connsiteX4125" fmla="*/ 1650457 w 1939743"/>
                <a:gd name="connsiteY4125" fmla="*/ 1744920 h 2523383"/>
                <a:gd name="connsiteX4126" fmla="*/ 1649792 w 1939743"/>
                <a:gd name="connsiteY4126" fmla="*/ 1744318 h 2523383"/>
                <a:gd name="connsiteX4127" fmla="*/ 1648556 w 1939743"/>
                <a:gd name="connsiteY4127" fmla="*/ 1742034 h 2523383"/>
                <a:gd name="connsiteX4128" fmla="*/ 1647265 w 1939743"/>
                <a:gd name="connsiteY4128" fmla="*/ 1740477 h 2523383"/>
                <a:gd name="connsiteX4129" fmla="*/ 1641882 w 1939743"/>
                <a:gd name="connsiteY4129" fmla="*/ 1735321 h 2523383"/>
                <a:gd name="connsiteX4130" fmla="*/ 1641327 w 1939743"/>
                <a:gd name="connsiteY4130" fmla="*/ 1735266 h 2523383"/>
                <a:gd name="connsiteX4131" fmla="*/ 1641835 w 1939743"/>
                <a:gd name="connsiteY4131" fmla="*/ 1736815 h 2523383"/>
                <a:gd name="connsiteX4132" fmla="*/ 1642383 w 1939743"/>
                <a:gd name="connsiteY4132" fmla="*/ 1740203 h 2523383"/>
                <a:gd name="connsiteX4133" fmla="*/ 1641773 w 1939743"/>
                <a:gd name="connsiteY4133" fmla="*/ 1740938 h 2523383"/>
                <a:gd name="connsiteX4134" fmla="*/ 1640364 w 1939743"/>
                <a:gd name="connsiteY4134" fmla="*/ 1740664 h 2523383"/>
                <a:gd name="connsiteX4135" fmla="*/ 1637689 w 1939743"/>
                <a:gd name="connsiteY4135" fmla="*/ 1739186 h 2523383"/>
                <a:gd name="connsiteX4136" fmla="*/ 1635890 w 1939743"/>
                <a:gd name="connsiteY4136" fmla="*/ 1735798 h 2523383"/>
                <a:gd name="connsiteX4137" fmla="*/ 1633605 w 1939743"/>
                <a:gd name="connsiteY4137" fmla="*/ 1729892 h 2523383"/>
                <a:gd name="connsiteX4138" fmla="*/ 1632408 w 1939743"/>
                <a:gd name="connsiteY4138" fmla="*/ 1727654 h 2523383"/>
                <a:gd name="connsiteX4139" fmla="*/ 1632298 w 1939743"/>
                <a:gd name="connsiteY4139" fmla="*/ 1729109 h 2523383"/>
                <a:gd name="connsiteX4140" fmla="*/ 1632932 w 1939743"/>
                <a:gd name="connsiteY4140" fmla="*/ 1734734 h 2523383"/>
                <a:gd name="connsiteX4141" fmla="*/ 1632807 w 1939743"/>
                <a:gd name="connsiteY4141" fmla="*/ 1736620 h 2523383"/>
                <a:gd name="connsiteX4142" fmla="*/ 1631469 w 1939743"/>
                <a:gd name="connsiteY4142" fmla="*/ 1737128 h 2523383"/>
                <a:gd name="connsiteX4143" fmla="*/ 1630898 w 1939743"/>
                <a:gd name="connsiteY4143" fmla="*/ 1736612 h 2523383"/>
                <a:gd name="connsiteX4144" fmla="*/ 1630343 w 1939743"/>
                <a:gd name="connsiteY4144" fmla="*/ 1735118 h 2523383"/>
                <a:gd name="connsiteX4145" fmla="*/ 1629803 w 1939743"/>
                <a:gd name="connsiteY4145" fmla="*/ 1732638 h 2523383"/>
                <a:gd name="connsiteX4146" fmla="*/ 1628520 w 1939743"/>
                <a:gd name="connsiteY4146" fmla="*/ 1730744 h 2523383"/>
                <a:gd name="connsiteX4147" fmla="*/ 1626509 w 1939743"/>
                <a:gd name="connsiteY4147" fmla="*/ 1729453 h 2523383"/>
                <a:gd name="connsiteX4148" fmla="*/ 1625375 w 1939743"/>
                <a:gd name="connsiteY4148" fmla="*/ 1728092 h 2523383"/>
                <a:gd name="connsiteX4149" fmla="*/ 1624819 w 1939743"/>
                <a:gd name="connsiteY4149" fmla="*/ 1725675 h 2523383"/>
                <a:gd name="connsiteX4150" fmla="*/ 1624428 w 1939743"/>
                <a:gd name="connsiteY4150" fmla="*/ 1725119 h 2523383"/>
                <a:gd name="connsiteX4151" fmla="*/ 1620868 w 1939743"/>
                <a:gd name="connsiteY4151" fmla="*/ 1725683 h 2523383"/>
                <a:gd name="connsiteX4152" fmla="*/ 1619085 w 1939743"/>
                <a:gd name="connsiteY4152" fmla="*/ 1723938 h 2523383"/>
                <a:gd name="connsiteX4153" fmla="*/ 1613945 w 1939743"/>
                <a:gd name="connsiteY4153" fmla="*/ 1717045 h 2523383"/>
                <a:gd name="connsiteX4154" fmla="*/ 1609235 w 1939743"/>
                <a:gd name="connsiteY4154" fmla="*/ 1709535 h 2523383"/>
                <a:gd name="connsiteX4155" fmla="*/ 1606270 w 1939743"/>
                <a:gd name="connsiteY4155" fmla="*/ 1705545 h 2523383"/>
                <a:gd name="connsiteX4156" fmla="*/ 1605198 w 1939743"/>
                <a:gd name="connsiteY4156" fmla="*/ 1704598 h 2523383"/>
                <a:gd name="connsiteX4157" fmla="*/ 1606771 w 1939743"/>
                <a:gd name="connsiteY4157" fmla="*/ 1709480 h 2523383"/>
                <a:gd name="connsiteX4158" fmla="*/ 1608508 w 1939743"/>
                <a:gd name="connsiteY4158" fmla="*/ 1716654 h 2523383"/>
                <a:gd name="connsiteX4159" fmla="*/ 1608946 w 1939743"/>
                <a:gd name="connsiteY4159" fmla="*/ 1719917 h 2523383"/>
                <a:gd name="connsiteX4160" fmla="*/ 1608147 w 1939743"/>
                <a:gd name="connsiteY4160" fmla="*/ 1720065 h 2523383"/>
                <a:gd name="connsiteX4161" fmla="*/ 1606411 w 1939743"/>
                <a:gd name="connsiteY4161" fmla="*/ 1718618 h 2523383"/>
                <a:gd name="connsiteX4162" fmla="*/ 1597500 w 1939743"/>
                <a:gd name="connsiteY4162" fmla="*/ 1709371 h 2523383"/>
                <a:gd name="connsiteX4163" fmla="*/ 1592008 w 1939743"/>
                <a:gd name="connsiteY4163" fmla="*/ 1704997 h 2523383"/>
                <a:gd name="connsiteX4164" fmla="*/ 1588957 w 1939743"/>
                <a:gd name="connsiteY4164" fmla="*/ 1704223 h 2523383"/>
                <a:gd name="connsiteX4165" fmla="*/ 1583989 w 1939743"/>
                <a:gd name="connsiteY4165" fmla="*/ 1703691 h 2523383"/>
                <a:gd name="connsiteX4166" fmla="*/ 1582846 w 1939743"/>
                <a:gd name="connsiteY4166" fmla="*/ 1706100 h 2523383"/>
                <a:gd name="connsiteX4167" fmla="*/ 1585522 w 1939743"/>
                <a:gd name="connsiteY4167" fmla="*/ 1711436 h 2523383"/>
                <a:gd name="connsiteX4168" fmla="*/ 1588127 w 1939743"/>
                <a:gd name="connsiteY4168" fmla="*/ 1715449 h 2523383"/>
                <a:gd name="connsiteX4169" fmla="*/ 1590662 w 1939743"/>
                <a:gd name="connsiteY4169" fmla="*/ 1718141 h 2523383"/>
                <a:gd name="connsiteX4170" fmla="*/ 1594644 w 1939743"/>
                <a:gd name="connsiteY4170" fmla="*/ 1723367 h 2523383"/>
                <a:gd name="connsiteX4171" fmla="*/ 1598282 w 1939743"/>
                <a:gd name="connsiteY4171" fmla="*/ 1730071 h 2523383"/>
                <a:gd name="connsiteX4172" fmla="*/ 1599753 w 1939743"/>
                <a:gd name="connsiteY4172" fmla="*/ 1732129 h 2523383"/>
                <a:gd name="connsiteX4173" fmla="*/ 1604713 w 1939743"/>
                <a:gd name="connsiteY4173" fmla="*/ 1734977 h 2523383"/>
                <a:gd name="connsiteX4174" fmla="*/ 1607303 w 1939743"/>
                <a:gd name="connsiteY4174" fmla="*/ 1735736 h 2523383"/>
                <a:gd name="connsiteX4175" fmla="*/ 1609970 w 1939743"/>
                <a:gd name="connsiteY4175" fmla="*/ 1735955 h 2523383"/>
                <a:gd name="connsiteX4176" fmla="*/ 1610213 w 1939743"/>
                <a:gd name="connsiteY4176" fmla="*/ 1736964 h 2523383"/>
                <a:gd name="connsiteX4177" fmla="*/ 1608922 w 1939743"/>
                <a:gd name="connsiteY4177" fmla="*/ 1738849 h 2523383"/>
                <a:gd name="connsiteX4178" fmla="*/ 1608633 w 1939743"/>
                <a:gd name="connsiteY4178" fmla="*/ 1740007 h 2523383"/>
                <a:gd name="connsiteX4179" fmla="*/ 1614531 w 1939743"/>
                <a:gd name="connsiteY4179" fmla="*/ 1742965 h 2523383"/>
                <a:gd name="connsiteX4180" fmla="*/ 1616761 w 1939743"/>
                <a:gd name="connsiteY4180" fmla="*/ 1744607 h 2523383"/>
                <a:gd name="connsiteX4181" fmla="*/ 1618913 w 1939743"/>
                <a:gd name="connsiteY4181" fmla="*/ 1747330 h 2523383"/>
                <a:gd name="connsiteX4182" fmla="*/ 1620141 w 1939743"/>
                <a:gd name="connsiteY4182" fmla="*/ 1748003 h 2523383"/>
                <a:gd name="connsiteX4183" fmla="*/ 1625257 w 1939743"/>
                <a:gd name="connsiteY4183" fmla="*/ 1754840 h 2523383"/>
                <a:gd name="connsiteX4184" fmla="*/ 1626533 w 1939743"/>
                <a:gd name="connsiteY4184" fmla="*/ 1755928 h 2523383"/>
                <a:gd name="connsiteX4185" fmla="*/ 1631094 w 1939743"/>
                <a:gd name="connsiteY4185" fmla="*/ 1758142 h 2523383"/>
                <a:gd name="connsiteX4186" fmla="*/ 1632611 w 1939743"/>
                <a:gd name="connsiteY4186" fmla="*/ 1759558 h 2523383"/>
                <a:gd name="connsiteX4187" fmla="*/ 1635123 w 1939743"/>
                <a:gd name="connsiteY4187" fmla="*/ 1763939 h 2523383"/>
                <a:gd name="connsiteX4188" fmla="*/ 1636703 w 1939743"/>
                <a:gd name="connsiteY4188" fmla="*/ 1766169 h 2523383"/>
                <a:gd name="connsiteX4189" fmla="*/ 1638933 w 1939743"/>
                <a:gd name="connsiteY4189" fmla="*/ 1771434 h 2523383"/>
                <a:gd name="connsiteX4190" fmla="*/ 1640599 w 1939743"/>
                <a:gd name="connsiteY4190" fmla="*/ 1773757 h 2523383"/>
                <a:gd name="connsiteX4191" fmla="*/ 1644683 w 1939743"/>
                <a:gd name="connsiteY4191" fmla="*/ 1776410 h 2523383"/>
                <a:gd name="connsiteX4192" fmla="*/ 1646428 w 1939743"/>
                <a:gd name="connsiteY4192" fmla="*/ 1777169 h 2523383"/>
                <a:gd name="connsiteX4193" fmla="*/ 1647210 w 1939743"/>
                <a:gd name="connsiteY4193" fmla="*/ 1778170 h 2523383"/>
                <a:gd name="connsiteX4194" fmla="*/ 1646678 w 1939743"/>
                <a:gd name="connsiteY4194" fmla="*/ 1780548 h 2523383"/>
                <a:gd name="connsiteX4195" fmla="*/ 1646185 w 1939743"/>
                <a:gd name="connsiteY4195" fmla="*/ 1781542 h 2523383"/>
                <a:gd name="connsiteX4196" fmla="*/ 1643854 w 1939743"/>
                <a:gd name="connsiteY4196" fmla="*/ 1783169 h 2523383"/>
                <a:gd name="connsiteX4197" fmla="*/ 1644221 w 1939743"/>
                <a:gd name="connsiteY4197" fmla="*/ 1785438 h 2523383"/>
                <a:gd name="connsiteX4198" fmla="*/ 1645536 w 1939743"/>
                <a:gd name="connsiteY4198" fmla="*/ 1789475 h 2523383"/>
                <a:gd name="connsiteX4199" fmla="*/ 1645481 w 1939743"/>
                <a:gd name="connsiteY4199" fmla="*/ 1791970 h 2523383"/>
                <a:gd name="connsiteX4200" fmla="*/ 1644057 w 1939743"/>
                <a:gd name="connsiteY4200" fmla="*/ 1792941 h 2523383"/>
                <a:gd name="connsiteX4201" fmla="*/ 1641139 w 1939743"/>
                <a:gd name="connsiteY4201" fmla="*/ 1794091 h 2523383"/>
                <a:gd name="connsiteX4202" fmla="*/ 1639668 w 1939743"/>
                <a:gd name="connsiteY4202" fmla="*/ 1793997 h 2523383"/>
                <a:gd name="connsiteX4203" fmla="*/ 1637454 w 1939743"/>
                <a:gd name="connsiteY4203" fmla="*/ 1793042 h 2523383"/>
                <a:gd name="connsiteX4204" fmla="*/ 1634677 w 1939743"/>
                <a:gd name="connsiteY4204" fmla="*/ 1791415 h 2523383"/>
                <a:gd name="connsiteX4205" fmla="*/ 1629145 w 1939743"/>
                <a:gd name="connsiteY4205" fmla="*/ 1787355 h 2523383"/>
                <a:gd name="connsiteX4206" fmla="*/ 1620845 w 1939743"/>
                <a:gd name="connsiteY4206" fmla="*/ 1784538 h 2523383"/>
                <a:gd name="connsiteX4207" fmla="*/ 1617747 w 1939743"/>
                <a:gd name="connsiteY4207" fmla="*/ 1783028 h 2523383"/>
                <a:gd name="connsiteX4208" fmla="*/ 1616714 w 1939743"/>
                <a:gd name="connsiteY4208" fmla="*/ 1781667 h 2523383"/>
                <a:gd name="connsiteX4209" fmla="*/ 1615150 w 1939743"/>
                <a:gd name="connsiteY4209" fmla="*/ 1780861 h 2523383"/>
                <a:gd name="connsiteX4210" fmla="*/ 1594543 w 1939743"/>
                <a:gd name="connsiteY4210" fmla="*/ 1776918 h 2523383"/>
                <a:gd name="connsiteX4211" fmla="*/ 1591092 w 1939743"/>
                <a:gd name="connsiteY4211" fmla="*/ 1775948 h 2523383"/>
                <a:gd name="connsiteX4212" fmla="*/ 1588949 w 1939743"/>
                <a:gd name="connsiteY4212" fmla="*/ 1774743 h 2523383"/>
                <a:gd name="connsiteX4213" fmla="*/ 1586962 w 1939743"/>
                <a:gd name="connsiteY4213" fmla="*/ 1772960 h 2523383"/>
                <a:gd name="connsiteX4214" fmla="*/ 1579099 w 1939743"/>
                <a:gd name="connsiteY4214" fmla="*/ 1768883 h 2523383"/>
                <a:gd name="connsiteX4215" fmla="*/ 1578145 w 1939743"/>
                <a:gd name="connsiteY4215" fmla="*/ 1767992 h 2523383"/>
                <a:gd name="connsiteX4216" fmla="*/ 1572864 w 1939743"/>
                <a:gd name="connsiteY4216" fmla="*/ 1760974 h 2523383"/>
                <a:gd name="connsiteX4217" fmla="*/ 1568936 w 1939743"/>
                <a:gd name="connsiteY4217" fmla="*/ 1752728 h 2523383"/>
                <a:gd name="connsiteX4218" fmla="*/ 1567630 w 1939743"/>
                <a:gd name="connsiteY4218" fmla="*/ 1751617 h 2523383"/>
                <a:gd name="connsiteX4219" fmla="*/ 1563358 w 1939743"/>
                <a:gd name="connsiteY4219" fmla="*/ 1750530 h 2523383"/>
                <a:gd name="connsiteX4220" fmla="*/ 1559791 w 1939743"/>
                <a:gd name="connsiteY4220" fmla="*/ 1751218 h 2523383"/>
                <a:gd name="connsiteX4221" fmla="*/ 1557397 w 1939743"/>
                <a:gd name="connsiteY4221" fmla="*/ 1752126 h 2523383"/>
                <a:gd name="connsiteX4222" fmla="*/ 1553767 w 1939743"/>
                <a:gd name="connsiteY4222" fmla="*/ 1751828 h 2523383"/>
                <a:gd name="connsiteX4223" fmla="*/ 1551396 w 1939743"/>
                <a:gd name="connsiteY4223" fmla="*/ 1750483 h 2523383"/>
                <a:gd name="connsiteX4224" fmla="*/ 1546405 w 1939743"/>
                <a:gd name="connsiteY4224" fmla="*/ 1746751 h 2523383"/>
                <a:gd name="connsiteX4225" fmla="*/ 1541351 w 1939743"/>
                <a:gd name="connsiteY4225" fmla="*/ 1744764 h 2523383"/>
                <a:gd name="connsiteX4226" fmla="*/ 1536947 w 1939743"/>
                <a:gd name="connsiteY4226" fmla="*/ 1741494 h 2523383"/>
                <a:gd name="connsiteX4227" fmla="*/ 1534670 w 1939743"/>
                <a:gd name="connsiteY4227" fmla="*/ 1740336 h 2523383"/>
                <a:gd name="connsiteX4228" fmla="*/ 1534881 w 1939743"/>
                <a:gd name="connsiteY4228" fmla="*/ 1739499 h 2523383"/>
                <a:gd name="connsiteX4229" fmla="*/ 1538175 w 1939743"/>
                <a:gd name="connsiteY4229" fmla="*/ 1734609 h 2523383"/>
                <a:gd name="connsiteX4230" fmla="*/ 1537150 w 1939743"/>
                <a:gd name="connsiteY4230" fmla="*/ 1734679 h 2523383"/>
                <a:gd name="connsiteX4231" fmla="*/ 1531423 w 1939743"/>
                <a:gd name="connsiteY4231" fmla="*/ 1738403 h 2523383"/>
                <a:gd name="connsiteX4232" fmla="*/ 1529365 w 1939743"/>
                <a:gd name="connsiteY4232" fmla="*/ 1737261 h 2523383"/>
                <a:gd name="connsiteX4233" fmla="*/ 1525986 w 1939743"/>
                <a:gd name="connsiteY4233" fmla="*/ 1734335 h 2523383"/>
                <a:gd name="connsiteX4234" fmla="*/ 1523443 w 1939743"/>
                <a:gd name="connsiteY4234" fmla="*/ 1731386 h 2523383"/>
                <a:gd name="connsiteX4235" fmla="*/ 1518209 w 1939743"/>
                <a:gd name="connsiteY4235" fmla="*/ 1723195 h 2523383"/>
                <a:gd name="connsiteX4236" fmla="*/ 1515205 w 1939743"/>
                <a:gd name="connsiteY4236" fmla="*/ 1720214 h 2523383"/>
                <a:gd name="connsiteX4237" fmla="*/ 1515628 w 1939743"/>
                <a:gd name="connsiteY4237" fmla="*/ 1719541 h 2523383"/>
                <a:gd name="connsiteX4238" fmla="*/ 1519007 w 1939743"/>
                <a:gd name="connsiteY4238" fmla="*/ 1719267 h 2523383"/>
                <a:gd name="connsiteX4239" fmla="*/ 1521699 w 1939743"/>
                <a:gd name="connsiteY4239" fmla="*/ 1719525 h 2523383"/>
                <a:gd name="connsiteX4240" fmla="*/ 1523506 w 1939743"/>
                <a:gd name="connsiteY4240" fmla="*/ 1718845 h 2523383"/>
                <a:gd name="connsiteX4241" fmla="*/ 1526987 w 1939743"/>
                <a:gd name="connsiteY4241" fmla="*/ 1715496 h 2523383"/>
                <a:gd name="connsiteX4242" fmla="*/ 1528489 w 1939743"/>
                <a:gd name="connsiteY4242" fmla="*/ 1713384 h 2523383"/>
                <a:gd name="connsiteX4243" fmla="*/ 1528638 w 1939743"/>
                <a:gd name="connsiteY4243" fmla="*/ 1712140 h 2523383"/>
                <a:gd name="connsiteX4244" fmla="*/ 1525728 w 1939743"/>
                <a:gd name="connsiteY4244" fmla="*/ 1711827 h 2523383"/>
                <a:gd name="connsiteX4245" fmla="*/ 1525102 w 1939743"/>
                <a:gd name="connsiteY4245" fmla="*/ 1711225 h 2523383"/>
                <a:gd name="connsiteX4246" fmla="*/ 1524585 w 1939743"/>
                <a:gd name="connsiteY4246" fmla="*/ 1709848 h 2523383"/>
                <a:gd name="connsiteX4247" fmla="*/ 1523248 w 1939743"/>
                <a:gd name="connsiteY4247" fmla="*/ 1708080 h 2523383"/>
                <a:gd name="connsiteX4248" fmla="*/ 1521080 w 1939743"/>
                <a:gd name="connsiteY4248" fmla="*/ 1705928 h 2523383"/>
                <a:gd name="connsiteX4249" fmla="*/ 1518616 w 1939743"/>
                <a:gd name="connsiteY4249" fmla="*/ 1704997 h 2523383"/>
                <a:gd name="connsiteX4250" fmla="*/ 1510151 w 1939743"/>
                <a:gd name="connsiteY4250" fmla="*/ 1705795 h 2523383"/>
                <a:gd name="connsiteX4251" fmla="*/ 1508680 w 1939743"/>
                <a:gd name="connsiteY4251" fmla="*/ 1704849 h 2523383"/>
                <a:gd name="connsiteX4252" fmla="*/ 1508712 w 1939743"/>
                <a:gd name="connsiteY4252" fmla="*/ 1703409 h 2523383"/>
                <a:gd name="connsiteX4253" fmla="*/ 1510362 w 1939743"/>
                <a:gd name="connsiteY4253" fmla="*/ 1699349 h 2523383"/>
                <a:gd name="connsiteX4254" fmla="*/ 1511262 w 1939743"/>
                <a:gd name="connsiteY4254" fmla="*/ 1697714 h 2523383"/>
                <a:gd name="connsiteX4255" fmla="*/ 1511552 w 1939743"/>
                <a:gd name="connsiteY4255" fmla="*/ 1696806 h 2523383"/>
                <a:gd name="connsiteX4256" fmla="*/ 1511223 w 1939743"/>
                <a:gd name="connsiteY4256" fmla="*/ 1696634 h 2523383"/>
                <a:gd name="connsiteX4257" fmla="*/ 1510081 w 1939743"/>
                <a:gd name="connsiteY4257" fmla="*/ 1696736 h 2523383"/>
                <a:gd name="connsiteX4258" fmla="*/ 1505176 w 1939743"/>
                <a:gd name="connsiteY4258" fmla="*/ 1700381 h 2523383"/>
                <a:gd name="connsiteX4259" fmla="*/ 1504111 w 1939743"/>
                <a:gd name="connsiteY4259" fmla="*/ 1700116 h 2523383"/>
                <a:gd name="connsiteX4260" fmla="*/ 1502187 w 1939743"/>
                <a:gd name="connsiteY4260" fmla="*/ 1696266 h 2523383"/>
                <a:gd name="connsiteX4261" fmla="*/ 1501021 w 1939743"/>
                <a:gd name="connsiteY4261" fmla="*/ 1691862 h 2523383"/>
                <a:gd name="connsiteX4262" fmla="*/ 1500168 w 1939743"/>
                <a:gd name="connsiteY4262" fmla="*/ 1690313 h 2523383"/>
                <a:gd name="connsiteX4263" fmla="*/ 1499034 w 1939743"/>
                <a:gd name="connsiteY4263" fmla="*/ 1689789 h 2523383"/>
                <a:gd name="connsiteX4264" fmla="*/ 1495005 w 1939743"/>
                <a:gd name="connsiteY4264" fmla="*/ 1685439 h 2523383"/>
                <a:gd name="connsiteX4265" fmla="*/ 1489270 w 1939743"/>
                <a:gd name="connsiteY4265" fmla="*/ 1677138 h 2523383"/>
                <a:gd name="connsiteX4266" fmla="*/ 1487158 w 1939743"/>
                <a:gd name="connsiteY4266" fmla="*/ 1674533 h 2523383"/>
                <a:gd name="connsiteX4267" fmla="*/ 1484811 w 1939743"/>
                <a:gd name="connsiteY4267" fmla="*/ 1672194 h 2523383"/>
                <a:gd name="connsiteX4268" fmla="*/ 1483113 w 1939743"/>
                <a:gd name="connsiteY4268" fmla="*/ 1671200 h 2523383"/>
                <a:gd name="connsiteX4269" fmla="*/ 1483356 w 1939743"/>
                <a:gd name="connsiteY4269" fmla="*/ 1669972 h 2523383"/>
                <a:gd name="connsiteX4270" fmla="*/ 1486986 w 1939743"/>
                <a:gd name="connsiteY4270" fmla="*/ 1663009 h 2523383"/>
                <a:gd name="connsiteX4271" fmla="*/ 1487135 w 1939743"/>
                <a:gd name="connsiteY4271" fmla="*/ 1661867 h 2523383"/>
                <a:gd name="connsiteX4272" fmla="*/ 1484021 w 1939743"/>
                <a:gd name="connsiteY4272" fmla="*/ 1662297 h 2523383"/>
                <a:gd name="connsiteX4273" fmla="*/ 1479327 w 1939743"/>
                <a:gd name="connsiteY4273" fmla="*/ 1660850 h 2523383"/>
                <a:gd name="connsiteX4274" fmla="*/ 1477097 w 1939743"/>
                <a:gd name="connsiteY4274" fmla="*/ 1662602 h 2523383"/>
                <a:gd name="connsiteX4275" fmla="*/ 1475681 w 1939743"/>
                <a:gd name="connsiteY4275" fmla="*/ 1662704 h 2523383"/>
                <a:gd name="connsiteX4276" fmla="*/ 1474030 w 1939743"/>
                <a:gd name="connsiteY4276" fmla="*/ 1661726 h 2523383"/>
                <a:gd name="connsiteX4277" fmla="*/ 1473099 w 1939743"/>
                <a:gd name="connsiteY4277" fmla="*/ 1662094 h 2523383"/>
                <a:gd name="connsiteX4278" fmla="*/ 1472223 w 1939743"/>
                <a:gd name="connsiteY4278" fmla="*/ 1667813 h 2523383"/>
                <a:gd name="connsiteX4279" fmla="*/ 1471550 w 1939743"/>
                <a:gd name="connsiteY4279" fmla="*/ 1669244 h 2523383"/>
                <a:gd name="connsiteX4280" fmla="*/ 1470572 w 1939743"/>
                <a:gd name="connsiteY4280" fmla="*/ 1670011 h 2523383"/>
                <a:gd name="connsiteX4281" fmla="*/ 1469712 w 1939743"/>
                <a:gd name="connsiteY4281" fmla="*/ 1669909 h 2523383"/>
                <a:gd name="connsiteX4282" fmla="*/ 1468969 w 1939743"/>
                <a:gd name="connsiteY4282" fmla="*/ 1668939 h 2523383"/>
                <a:gd name="connsiteX4283" fmla="*/ 1468984 w 1939743"/>
                <a:gd name="connsiteY4283" fmla="*/ 1667609 h 2523383"/>
                <a:gd name="connsiteX4284" fmla="*/ 1468272 w 1939743"/>
                <a:gd name="connsiteY4284" fmla="*/ 1660576 h 2523383"/>
                <a:gd name="connsiteX4285" fmla="*/ 1466637 w 1939743"/>
                <a:gd name="connsiteY4285" fmla="*/ 1659535 h 2523383"/>
                <a:gd name="connsiteX4286" fmla="*/ 1462014 w 1939743"/>
                <a:gd name="connsiteY4286" fmla="*/ 1659262 h 2523383"/>
                <a:gd name="connsiteX4287" fmla="*/ 1461020 w 1939743"/>
                <a:gd name="connsiteY4287" fmla="*/ 1658690 h 2523383"/>
                <a:gd name="connsiteX4288" fmla="*/ 1459894 w 1939743"/>
                <a:gd name="connsiteY4288" fmla="*/ 1657384 h 2523383"/>
                <a:gd name="connsiteX4289" fmla="*/ 1458931 w 1939743"/>
                <a:gd name="connsiteY4289" fmla="*/ 1654959 h 2523383"/>
                <a:gd name="connsiteX4290" fmla="*/ 1458133 w 1939743"/>
                <a:gd name="connsiteY4290" fmla="*/ 1651422 h 2523383"/>
                <a:gd name="connsiteX4291" fmla="*/ 1457218 w 1939743"/>
                <a:gd name="connsiteY4291" fmla="*/ 1649474 h 2523383"/>
                <a:gd name="connsiteX4292" fmla="*/ 1456185 w 1939743"/>
                <a:gd name="connsiteY4292" fmla="*/ 1649130 h 2523383"/>
                <a:gd name="connsiteX4293" fmla="*/ 1455356 w 1939743"/>
                <a:gd name="connsiteY4293" fmla="*/ 1649420 h 2523383"/>
                <a:gd name="connsiteX4294" fmla="*/ 1454730 w 1939743"/>
                <a:gd name="connsiteY4294" fmla="*/ 1650335 h 2523383"/>
                <a:gd name="connsiteX4295" fmla="*/ 1453290 w 1939743"/>
                <a:gd name="connsiteY4295" fmla="*/ 1650906 h 2523383"/>
                <a:gd name="connsiteX4296" fmla="*/ 1451029 w 1939743"/>
                <a:gd name="connsiteY4296" fmla="*/ 1651125 h 2523383"/>
                <a:gd name="connsiteX4297" fmla="*/ 1450959 w 1939743"/>
                <a:gd name="connsiteY4297" fmla="*/ 1652486 h 2523383"/>
                <a:gd name="connsiteX4298" fmla="*/ 1453079 w 1939743"/>
                <a:gd name="connsiteY4298" fmla="*/ 1654990 h 2523383"/>
                <a:gd name="connsiteX4299" fmla="*/ 1455129 w 1939743"/>
                <a:gd name="connsiteY4299" fmla="*/ 1658557 h 2523383"/>
                <a:gd name="connsiteX4300" fmla="*/ 1457100 w 1939743"/>
                <a:gd name="connsiteY4300" fmla="*/ 1663173 h 2523383"/>
                <a:gd name="connsiteX4301" fmla="*/ 1455904 w 1939743"/>
                <a:gd name="connsiteY4301" fmla="*/ 1666264 h 2523383"/>
                <a:gd name="connsiteX4302" fmla="*/ 1451530 w 1939743"/>
                <a:gd name="connsiteY4302" fmla="*/ 1667836 h 2523383"/>
                <a:gd name="connsiteX4303" fmla="*/ 1447720 w 1939743"/>
                <a:gd name="connsiteY4303" fmla="*/ 1668298 h 2523383"/>
                <a:gd name="connsiteX4304" fmla="*/ 1444473 w 1939743"/>
                <a:gd name="connsiteY4304" fmla="*/ 1667648 h 2523383"/>
                <a:gd name="connsiteX4305" fmla="*/ 1441986 w 1939743"/>
                <a:gd name="connsiteY4305" fmla="*/ 1666576 h 2523383"/>
                <a:gd name="connsiteX4306" fmla="*/ 1438488 w 1939743"/>
                <a:gd name="connsiteY4306" fmla="*/ 1664010 h 2523383"/>
                <a:gd name="connsiteX4307" fmla="*/ 1433497 w 1939743"/>
                <a:gd name="connsiteY4307" fmla="*/ 1664848 h 2523383"/>
                <a:gd name="connsiteX4308" fmla="*/ 1432363 w 1939743"/>
                <a:gd name="connsiteY4308" fmla="*/ 1671583 h 2523383"/>
                <a:gd name="connsiteX4309" fmla="*/ 1431299 w 1939743"/>
                <a:gd name="connsiteY4309" fmla="*/ 1671951 h 2523383"/>
                <a:gd name="connsiteX4310" fmla="*/ 1426542 w 1939743"/>
                <a:gd name="connsiteY4310" fmla="*/ 1671779 h 2523383"/>
                <a:gd name="connsiteX4311" fmla="*/ 1424649 w 1939743"/>
                <a:gd name="connsiteY4311" fmla="*/ 1672374 h 2523383"/>
                <a:gd name="connsiteX4312" fmla="*/ 1418304 w 1939743"/>
                <a:gd name="connsiteY4312" fmla="*/ 1676082 h 2523383"/>
                <a:gd name="connsiteX4313" fmla="*/ 1416372 w 1939743"/>
                <a:gd name="connsiteY4313" fmla="*/ 1676598 h 2523383"/>
                <a:gd name="connsiteX4314" fmla="*/ 1414901 w 1939743"/>
                <a:gd name="connsiteY4314" fmla="*/ 1676160 h 2523383"/>
                <a:gd name="connsiteX4315" fmla="*/ 1413477 w 1939743"/>
                <a:gd name="connsiteY4315" fmla="*/ 1677052 h 2523383"/>
                <a:gd name="connsiteX4316" fmla="*/ 1411341 w 1939743"/>
                <a:gd name="connsiteY4316" fmla="*/ 1679172 h 2523383"/>
                <a:gd name="connsiteX4317" fmla="*/ 1408439 w 1939743"/>
                <a:gd name="connsiteY4317" fmla="*/ 1679391 h 2523383"/>
                <a:gd name="connsiteX4318" fmla="*/ 1404762 w 1939743"/>
                <a:gd name="connsiteY4318" fmla="*/ 1677717 h 2523383"/>
                <a:gd name="connsiteX4319" fmla="*/ 1401640 w 1939743"/>
                <a:gd name="connsiteY4319" fmla="*/ 1676997 h 2523383"/>
                <a:gd name="connsiteX4320" fmla="*/ 1399074 w 1939743"/>
                <a:gd name="connsiteY4320" fmla="*/ 1677232 h 2523383"/>
                <a:gd name="connsiteX4321" fmla="*/ 1396430 w 1939743"/>
                <a:gd name="connsiteY4321" fmla="*/ 1676246 h 2523383"/>
                <a:gd name="connsiteX4322" fmla="*/ 1393707 w 1939743"/>
                <a:gd name="connsiteY4322" fmla="*/ 1674024 h 2523383"/>
                <a:gd name="connsiteX4323" fmla="*/ 1391493 w 1939743"/>
                <a:gd name="connsiteY4323" fmla="*/ 1673031 h 2523383"/>
                <a:gd name="connsiteX4324" fmla="*/ 1388575 w 1939743"/>
                <a:gd name="connsiteY4324" fmla="*/ 1673195 h 2523383"/>
                <a:gd name="connsiteX4325" fmla="*/ 1387902 w 1939743"/>
                <a:gd name="connsiteY4325" fmla="*/ 1672843 h 2523383"/>
                <a:gd name="connsiteX4326" fmla="*/ 1383646 w 1939743"/>
                <a:gd name="connsiteY4326" fmla="*/ 1668071 h 2523383"/>
                <a:gd name="connsiteX4327" fmla="*/ 1382324 w 1939743"/>
                <a:gd name="connsiteY4327" fmla="*/ 1666123 h 2523383"/>
                <a:gd name="connsiteX4328" fmla="*/ 1379484 w 1939743"/>
                <a:gd name="connsiteY4328" fmla="*/ 1660075 h 2523383"/>
                <a:gd name="connsiteX4329" fmla="*/ 1378984 w 1939743"/>
                <a:gd name="connsiteY4329" fmla="*/ 1657673 h 2523383"/>
                <a:gd name="connsiteX4330" fmla="*/ 1378905 w 1939743"/>
                <a:gd name="connsiteY4330" fmla="*/ 1655099 h 2523383"/>
                <a:gd name="connsiteX4331" fmla="*/ 1379156 w 1939743"/>
                <a:gd name="connsiteY4331" fmla="*/ 1653198 h 2523383"/>
                <a:gd name="connsiteX4332" fmla="*/ 1380141 w 1939743"/>
                <a:gd name="connsiteY4332" fmla="*/ 1650319 h 2523383"/>
                <a:gd name="connsiteX4333" fmla="*/ 1381221 w 1939743"/>
                <a:gd name="connsiteY4333" fmla="*/ 1643529 h 2523383"/>
                <a:gd name="connsiteX4334" fmla="*/ 1382105 w 1939743"/>
                <a:gd name="connsiteY4334" fmla="*/ 1641268 h 2523383"/>
                <a:gd name="connsiteX4335" fmla="*/ 1383435 w 1939743"/>
                <a:gd name="connsiteY4335" fmla="*/ 1639210 h 2523383"/>
                <a:gd name="connsiteX4336" fmla="*/ 1386040 w 1939743"/>
                <a:gd name="connsiteY4336" fmla="*/ 1636597 h 2523383"/>
                <a:gd name="connsiteX4337" fmla="*/ 1395452 w 1939743"/>
                <a:gd name="connsiteY4337" fmla="*/ 1631981 h 2523383"/>
                <a:gd name="connsiteX4338" fmla="*/ 1397353 w 1939743"/>
                <a:gd name="connsiteY4338" fmla="*/ 1630150 h 2523383"/>
                <a:gd name="connsiteX4339" fmla="*/ 1397290 w 1939743"/>
                <a:gd name="connsiteY4339" fmla="*/ 1628938 h 2523383"/>
                <a:gd name="connsiteX4340" fmla="*/ 1395147 w 1939743"/>
                <a:gd name="connsiteY4340" fmla="*/ 1623258 h 2523383"/>
                <a:gd name="connsiteX4341" fmla="*/ 1395170 w 1939743"/>
                <a:gd name="connsiteY4341" fmla="*/ 1621795 h 2523383"/>
                <a:gd name="connsiteX4342" fmla="*/ 1395890 w 1939743"/>
                <a:gd name="connsiteY4342" fmla="*/ 1620942 h 2523383"/>
                <a:gd name="connsiteX4343" fmla="*/ 1397415 w 1939743"/>
                <a:gd name="connsiteY4343" fmla="*/ 1617610 h 2523383"/>
                <a:gd name="connsiteX4344" fmla="*/ 1398104 w 1939743"/>
                <a:gd name="connsiteY4344" fmla="*/ 1616679 h 2523383"/>
                <a:gd name="connsiteX4345" fmla="*/ 1399763 w 1939743"/>
                <a:gd name="connsiteY4345" fmla="*/ 1616162 h 2523383"/>
                <a:gd name="connsiteX4346" fmla="*/ 1403213 w 1939743"/>
                <a:gd name="connsiteY4346" fmla="*/ 1617852 h 2523383"/>
                <a:gd name="connsiteX4347" fmla="*/ 1406186 w 1939743"/>
                <a:gd name="connsiteY4347" fmla="*/ 1618533 h 2523383"/>
                <a:gd name="connsiteX4348" fmla="*/ 1410128 w 1939743"/>
                <a:gd name="connsiteY4348" fmla="*/ 1618752 h 2523383"/>
                <a:gd name="connsiteX4349" fmla="*/ 1416653 w 1939743"/>
                <a:gd name="connsiteY4349" fmla="*/ 1621075 h 2523383"/>
                <a:gd name="connsiteX4350" fmla="*/ 1425760 w 1939743"/>
                <a:gd name="connsiteY4350" fmla="*/ 1625496 h 2523383"/>
                <a:gd name="connsiteX4351" fmla="*/ 1430994 w 1939743"/>
                <a:gd name="connsiteY4351" fmla="*/ 1628562 h 2523383"/>
                <a:gd name="connsiteX4352" fmla="*/ 1434952 w 1939743"/>
                <a:gd name="connsiteY4352" fmla="*/ 1633069 h 2523383"/>
                <a:gd name="connsiteX4353" fmla="*/ 1437769 w 1939743"/>
                <a:gd name="connsiteY4353" fmla="*/ 1637481 h 2523383"/>
                <a:gd name="connsiteX4354" fmla="*/ 1438168 w 1939743"/>
                <a:gd name="connsiteY4354" fmla="*/ 1639711 h 2523383"/>
                <a:gd name="connsiteX4355" fmla="*/ 1436861 w 1939743"/>
                <a:gd name="connsiteY4355" fmla="*/ 1643137 h 2523383"/>
                <a:gd name="connsiteX4356" fmla="*/ 1436204 w 1939743"/>
                <a:gd name="connsiteY4356" fmla="*/ 1644139 h 2523383"/>
                <a:gd name="connsiteX4357" fmla="*/ 1436243 w 1939743"/>
                <a:gd name="connsiteY4357" fmla="*/ 1645312 h 2523383"/>
                <a:gd name="connsiteX4358" fmla="*/ 1436979 w 1939743"/>
                <a:gd name="connsiteY4358" fmla="*/ 1646642 h 2523383"/>
                <a:gd name="connsiteX4359" fmla="*/ 1439255 w 1939743"/>
                <a:gd name="connsiteY4359" fmla="*/ 1648583 h 2523383"/>
                <a:gd name="connsiteX4360" fmla="*/ 1439803 w 1939743"/>
                <a:gd name="connsiteY4360" fmla="*/ 1647847 h 2523383"/>
                <a:gd name="connsiteX4361" fmla="*/ 1439631 w 1939743"/>
                <a:gd name="connsiteY4361" fmla="*/ 1645524 h 2523383"/>
                <a:gd name="connsiteX4362" fmla="*/ 1440108 w 1939743"/>
                <a:gd name="connsiteY4362" fmla="*/ 1643568 h 2523383"/>
                <a:gd name="connsiteX4363" fmla="*/ 1441227 w 1939743"/>
                <a:gd name="connsiteY4363" fmla="*/ 1641987 h 2523383"/>
                <a:gd name="connsiteX4364" fmla="*/ 1441352 w 1939743"/>
                <a:gd name="connsiteY4364" fmla="*/ 1639930 h 2523383"/>
                <a:gd name="connsiteX4365" fmla="*/ 1440483 w 1939743"/>
                <a:gd name="connsiteY4365" fmla="*/ 1637395 h 2523383"/>
                <a:gd name="connsiteX4366" fmla="*/ 1439404 w 1939743"/>
                <a:gd name="connsiteY4366" fmla="*/ 1635204 h 2523383"/>
                <a:gd name="connsiteX4367" fmla="*/ 1438105 w 1939743"/>
                <a:gd name="connsiteY4367" fmla="*/ 1633358 h 2523383"/>
                <a:gd name="connsiteX4368" fmla="*/ 1432222 w 1939743"/>
                <a:gd name="connsiteY4368" fmla="*/ 1626990 h 2523383"/>
                <a:gd name="connsiteX4369" fmla="*/ 1431659 w 1939743"/>
                <a:gd name="connsiteY4369" fmla="*/ 1624870 h 2523383"/>
                <a:gd name="connsiteX4370" fmla="*/ 1433630 w 1939743"/>
                <a:gd name="connsiteY4370" fmla="*/ 1623915 h 2523383"/>
                <a:gd name="connsiteX4371" fmla="*/ 1442236 w 1939743"/>
                <a:gd name="connsiteY4371" fmla="*/ 1626059 h 2523383"/>
                <a:gd name="connsiteX4372" fmla="*/ 1445537 w 1939743"/>
                <a:gd name="connsiteY4372" fmla="*/ 1625582 h 2523383"/>
                <a:gd name="connsiteX4373" fmla="*/ 1446789 w 1939743"/>
                <a:gd name="connsiteY4373" fmla="*/ 1623086 h 2523383"/>
                <a:gd name="connsiteX4374" fmla="*/ 1448143 w 1939743"/>
                <a:gd name="connsiteY4374" fmla="*/ 1621381 h 2523383"/>
                <a:gd name="connsiteX4375" fmla="*/ 1449590 w 1939743"/>
                <a:gd name="connsiteY4375" fmla="*/ 1620457 h 2523383"/>
                <a:gd name="connsiteX4376" fmla="*/ 1452485 w 1939743"/>
                <a:gd name="connsiteY4376" fmla="*/ 1620058 h 2523383"/>
                <a:gd name="connsiteX4377" fmla="*/ 1456537 w 1939743"/>
                <a:gd name="connsiteY4377" fmla="*/ 1621224 h 2523383"/>
                <a:gd name="connsiteX4378" fmla="*/ 1458524 w 1939743"/>
                <a:gd name="connsiteY4378" fmla="*/ 1621396 h 2523383"/>
                <a:gd name="connsiteX4379" fmla="*/ 1460285 w 1939743"/>
                <a:gd name="connsiteY4379" fmla="*/ 1620974 h 2523383"/>
                <a:gd name="connsiteX4380" fmla="*/ 1462569 w 1939743"/>
                <a:gd name="connsiteY4380" fmla="*/ 1619612 h 2523383"/>
                <a:gd name="connsiteX4381" fmla="*/ 1465949 w 1939743"/>
                <a:gd name="connsiteY4381" fmla="*/ 1615051 h 2523383"/>
                <a:gd name="connsiteX4382" fmla="*/ 1468108 w 1939743"/>
                <a:gd name="connsiteY4382" fmla="*/ 1614019 h 2523383"/>
                <a:gd name="connsiteX4383" fmla="*/ 1471378 w 1939743"/>
                <a:gd name="connsiteY4383" fmla="*/ 1613299 h 2523383"/>
                <a:gd name="connsiteX4384" fmla="*/ 1473827 w 1939743"/>
                <a:gd name="connsiteY4384" fmla="*/ 1613197 h 2523383"/>
                <a:gd name="connsiteX4385" fmla="*/ 1478271 w 1939743"/>
                <a:gd name="connsiteY4385" fmla="*/ 1615020 h 2523383"/>
                <a:gd name="connsiteX4386" fmla="*/ 1481009 w 1939743"/>
                <a:gd name="connsiteY4386" fmla="*/ 1614973 h 2523383"/>
                <a:gd name="connsiteX4387" fmla="*/ 1480790 w 1939743"/>
                <a:gd name="connsiteY4387" fmla="*/ 1611922 h 2523383"/>
                <a:gd name="connsiteX4388" fmla="*/ 1478975 w 1939743"/>
                <a:gd name="connsiteY4388" fmla="*/ 1606062 h 2523383"/>
                <a:gd name="connsiteX4389" fmla="*/ 1476714 w 1939743"/>
                <a:gd name="connsiteY4389" fmla="*/ 1600015 h 2523383"/>
                <a:gd name="connsiteX4390" fmla="*/ 1474961 w 1939743"/>
                <a:gd name="connsiteY4390" fmla="*/ 1597957 h 2523383"/>
                <a:gd name="connsiteX4391" fmla="*/ 1470416 w 1939743"/>
                <a:gd name="connsiteY4391" fmla="*/ 1594100 h 2523383"/>
                <a:gd name="connsiteX4392" fmla="*/ 1465073 w 1939743"/>
                <a:gd name="connsiteY4392" fmla="*/ 1586801 h 2523383"/>
                <a:gd name="connsiteX4393" fmla="*/ 1462334 w 1939743"/>
                <a:gd name="connsiteY4393" fmla="*/ 1582248 h 2523383"/>
                <a:gd name="connsiteX4394" fmla="*/ 1461615 w 1939743"/>
                <a:gd name="connsiteY4394" fmla="*/ 1579963 h 2523383"/>
                <a:gd name="connsiteX4395" fmla="*/ 1461998 w 1939743"/>
                <a:gd name="connsiteY4395" fmla="*/ 1578445 h 2523383"/>
                <a:gd name="connsiteX4396" fmla="*/ 1462905 w 1939743"/>
                <a:gd name="connsiteY4396" fmla="*/ 1576216 h 2523383"/>
                <a:gd name="connsiteX4397" fmla="*/ 1472591 w 1939743"/>
                <a:gd name="connsiteY4397" fmla="*/ 1568040 h 2523383"/>
                <a:gd name="connsiteX4398" fmla="*/ 1480266 w 1939743"/>
                <a:gd name="connsiteY4398" fmla="*/ 1559873 h 2523383"/>
                <a:gd name="connsiteX4399" fmla="*/ 1483630 w 1939743"/>
                <a:gd name="connsiteY4399" fmla="*/ 1555671 h 2523383"/>
                <a:gd name="connsiteX4400" fmla="*/ 1485249 w 1939743"/>
                <a:gd name="connsiteY4400" fmla="*/ 1552738 h 2523383"/>
                <a:gd name="connsiteX4401" fmla="*/ 1486931 w 1939743"/>
                <a:gd name="connsiteY4401" fmla="*/ 1550602 h 2523383"/>
                <a:gd name="connsiteX4402" fmla="*/ 1488684 w 1939743"/>
                <a:gd name="connsiteY4402" fmla="*/ 1549256 h 2523383"/>
                <a:gd name="connsiteX4403" fmla="*/ 1492369 w 1939743"/>
                <a:gd name="connsiteY4403" fmla="*/ 1547645 h 2523383"/>
                <a:gd name="connsiteX4404" fmla="*/ 1493425 w 1939743"/>
                <a:gd name="connsiteY4404" fmla="*/ 1545579 h 2523383"/>
                <a:gd name="connsiteX4405" fmla="*/ 1493651 w 1939743"/>
                <a:gd name="connsiteY4405" fmla="*/ 1542067 h 2523383"/>
                <a:gd name="connsiteX4406" fmla="*/ 1494270 w 1939743"/>
                <a:gd name="connsiteY4406" fmla="*/ 1539007 h 2523383"/>
                <a:gd name="connsiteX4407" fmla="*/ 1497735 w 1939743"/>
                <a:gd name="connsiteY4407" fmla="*/ 1530754 h 2523383"/>
                <a:gd name="connsiteX4408" fmla="*/ 1500395 w 1939743"/>
                <a:gd name="connsiteY4408" fmla="*/ 1528508 h 2523383"/>
                <a:gd name="connsiteX4409" fmla="*/ 1504409 w 1939743"/>
                <a:gd name="connsiteY4409" fmla="*/ 1526952 h 2523383"/>
                <a:gd name="connsiteX4410" fmla="*/ 1507045 w 1939743"/>
                <a:gd name="connsiteY4410" fmla="*/ 1524957 h 2523383"/>
                <a:gd name="connsiteX4411" fmla="*/ 1510229 w 1939743"/>
                <a:gd name="connsiteY4411" fmla="*/ 1518111 h 2523383"/>
                <a:gd name="connsiteX4412" fmla="*/ 1509916 w 1939743"/>
                <a:gd name="connsiteY4412" fmla="*/ 1516406 h 2523383"/>
                <a:gd name="connsiteX4413" fmla="*/ 1508446 w 1939743"/>
                <a:gd name="connsiteY4413" fmla="*/ 1515107 h 2523383"/>
                <a:gd name="connsiteX4414" fmla="*/ 1507304 w 1939743"/>
                <a:gd name="connsiteY4414" fmla="*/ 1513135 h 2523383"/>
                <a:gd name="connsiteX4415" fmla="*/ 1502398 w 1939743"/>
                <a:gd name="connsiteY4415" fmla="*/ 1494977 h 2523383"/>
                <a:gd name="connsiteX4416" fmla="*/ 1499128 w 1939743"/>
                <a:gd name="connsiteY4416" fmla="*/ 1486121 h 2523383"/>
                <a:gd name="connsiteX4417" fmla="*/ 1495208 w 1939743"/>
                <a:gd name="connsiteY4417" fmla="*/ 1478360 h 2523383"/>
                <a:gd name="connsiteX4418" fmla="*/ 1491703 w 1939743"/>
                <a:gd name="connsiteY4418" fmla="*/ 1468855 h 2523383"/>
                <a:gd name="connsiteX4419" fmla="*/ 1485891 w 1939743"/>
                <a:gd name="connsiteY4419" fmla="*/ 1459428 h 2523383"/>
                <a:gd name="connsiteX4420" fmla="*/ 1485820 w 1939743"/>
                <a:gd name="connsiteY4420" fmla="*/ 1456916 h 2523383"/>
                <a:gd name="connsiteX4421" fmla="*/ 1486853 w 1939743"/>
                <a:gd name="connsiteY4421" fmla="*/ 1454069 h 2523383"/>
                <a:gd name="connsiteX4422" fmla="*/ 1486360 w 1939743"/>
                <a:gd name="connsiteY4422" fmla="*/ 1453419 h 2523383"/>
                <a:gd name="connsiteX4423" fmla="*/ 1480360 w 1939743"/>
                <a:gd name="connsiteY4423" fmla="*/ 1457581 h 2523383"/>
                <a:gd name="connsiteX4424" fmla="*/ 1478944 w 1939743"/>
                <a:gd name="connsiteY4424" fmla="*/ 1457769 h 2523383"/>
                <a:gd name="connsiteX4425" fmla="*/ 1476643 w 1939743"/>
                <a:gd name="connsiteY4425" fmla="*/ 1455962 h 2523383"/>
                <a:gd name="connsiteX4426" fmla="*/ 1475087 w 1939743"/>
                <a:gd name="connsiteY4426" fmla="*/ 1453701 h 2523383"/>
                <a:gd name="connsiteX4427" fmla="*/ 1473788 w 1939743"/>
                <a:gd name="connsiteY4427" fmla="*/ 1449742 h 2523383"/>
                <a:gd name="connsiteX4428" fmla="*/ 1473921 w 1939743"/>
                <a:gd name="connsiteY4428" fmla="*/ 1447669 h 2523383"/>
                <a:gd name="connsiteX4429" fmla="*/ 1474774 w 1939743"/>
                <a:gd name="connsiteY4429" fmla="*/ 1445705 h 2523383"/>
                <a:gd name="connsiteX4430" fmla="*/ 1475916 w 1939743"/>
                <a:gd name="connsiteY4430" fmla="*/ 1440847 h 2523383"/>
                <a:gd name="connsiteX4431" fmla="*/ 1475955 w 1939743"/>
                <a:gd name="connsiteY4431" fmla="*/ 1438367 h 2523383"/>
                <a:gd name="connsiteX4432" fmla="*/ 1475564 w 1939743"/>
                <a:gd name="connsiteY4432" fmla="*/ 1435996 h 2523383"/>
                <a:gd name="connsiteX4433" fmla="*/ 1475047 w 1939743"/>
                <a:gd name="connsiteY4433" fmla="*/ 1434346 h 2523383"/>
                <a:gd name="connsiteX4434" fmla="*/ 1474398 w 1939743"/>
                <a:gd name="connsiteY4434" fmla="*/ 1433415 h 2523383"/>
                <a:gd name="connsiteX4435" fmla="*/ 1472567 w 1939743"/>
                <a:gd name="connsiteY4435" fmla="*/ 1432836 h 2523383"/>
                <a:gd name="connsiteX4436" fmla="*/ 1469540 w 1939743"/>
                <a:gd name="connsiteY4436" fmla="*/ 1432601 h 2523383"/>
                <a:gd name="connsiteX4437" fmla="*/ 1468554 w 1939743"/>
                <a:gd name="connsiteY4437" fmla="*/ 1433446 h 2523383"/>
                <a:gd name="connsiteX4438" fmla="*/ 1471887 w 1939743"/>
                <a:gd name="connsiteY4438" fmla="*/ 1440800 h 2523383"/>
                <a:gd name="connsiteX4439" fmla="*/ 1471378 w 1939743"/>
                <a:gd name="connsiteY4439" fmla="*/ 1442607 h 2523383"/>
                <a:gd name="connsiteX4440" fmla="*/ 1467130 w 1939743"/>
                <a:gd name="connsiteY4440" fmla="*/ 1443397 h 2523383"/>
                <a:gd name="connsiteX4441" fmla="*/ 1465213 w 1939743"/>
                <a:gd name="connsiteY4441" fmla="*/ 1443053 h 2523383"/>
                <a:gd name="connsiteX4442" fmla="*/ 1463461 w 1939743"/>
                <a:gd name="connsiteY4442" fmla="*/ 1442161 h 2523383"/>
                <a:gd name="connsiteX4443" fmla="*/ 1461873 w 1939743"/>
                <a:gd name="connsiteY4443" fmla="*/ 1440722 h 2523383"/>
                <a:gd name="connsiteX4444" fmla="*/ 1456921 w 1939743"/>
                <a:gd name="connsiteY4444" fmla="*/ 1433039 h 2523383"/>
                <a:gd name="connsiteX4445" fmla="*/ 1455872 w 1939743"/>
                <a:gd name="connsiteY4445" fmla="*/ 1430137 h 2523383"/>
                <a:gd name="connsiteX4446" fmla="*/ 1456201 w 1939743"/>
                <a:gd name="connsiteY4446" fmla="*/ 1428024 h 2523383"/>
                <a:gd name="connsiteX4447" fmla="*/ 1455778 w 1939743"/>
                <a:gd name="connsiteY4447" fmla="*/ 1426929 h 2523383"/>
                <a:gd name="connsiteX4448" fmla="*/ 1454769 w 1939743"/>
                <a:gd name="connsiteY4448" fmla="*/ 1427633 h 2523383"/>
                <a:gd name="connsiteX4449" fmla="*/ 1453400 w 1939743"/>
                <a:gd name="connsiteY4449" fmla="*/ 1427680 h 2523383"/>
                <a:gd name="connsiteX4450" fmla="*/ 1451538 w 1939743"/>
                <a:gd name="connsiteY4450" fmla="*/ 1426937 h 2523383"/>
                <a:gd name="connsiteX4451" fmla="*/ 1451155 w 1939743"/>
                <a:gd name="connsiteY4451" fmla="*/ 1426029 h 2523383"/>
                <a:gd name="connsiteX4452" fmla="*/ 1454628 w 1939743"/>
                <a:gd name="connsiteY4452" fmla="*/ 1421836 h 2523383"/>
                <a:gd name="connsiteX4453" fmla="*/ 1454824 w 1939743"/>
                <a:gd name="connsiteY4453" fmla="*/ 1420537 h 2523383"/>
                <a:gd name="connsiteX4454" fmla="*/ 1453220 w 1939743"/>
                <a:gd name="connsiteY4454" fmla="*/ 1419153 h 2523383"/>
                <a:gd name="connsiteX4455" fmla="*/ 1450826 w 1939743"/>
                <a:gd name="connsiteY4455" fmla="*/ 1418871 h 2523383"/>
                <a:gd name="connsiteX4456" fmla="*/ 1450184 w 1939743"/>
                <a:gd name="connsiteY4456" fmla="*/ 1417627 h 2523383"/>
                <a:gd name="connsiteX4457" fmla="*/ 1450998 w 1939743"/>
                <a:gd name="connsiteY4457" fmla="*/ 1416297 h 2523383"/>
                <a:gd name="connsiteX4458" fmla="*/ 1454245 w 1939743"/>
                <a:gd name="connsiteY4458" fmla="*/ 1413989 h 2523383"/>
                <a:gd name="connsiteX4459" fmla="*/ 1455395 w 1939743"/>
                <a:gd name="connsiteY4459" fmla="*/ 1412463 h 2523383"/>
                <a:gd name="connsiteX4460" fmla="*/ 1453447 w 1939743"/>
                <a:gd name="connsiteY4460" fmla="*/ 1411313 h 2523383"/>
                <a:gd name="connsiteX4461" fmla="*/ 1452359 w 1939743"/>
                <a:gd name="connsiteY4461" fmla="*/ 1411212 h 2523383"/>
                <a:gd name="connsiteX4462" fmla="*/ 1450177 w 1939743"/>
                <a:gd name="connsiteY4462" fmla="*/ 1413739 h 2523383"/>
                <a:gd name="connsiteX4463" fmla="*/ 1446891 w 1939743"/>
                <a:gd name="connsiteY4463" fmla="*/ 1418879 h 2523383"/>
                <a:gd name="connsiteX4464" fmla="*/ 1444497 w 1939743"/>
                <a:gd name="connsiteY4464" fmla="*/ 1420780 h 2523383"/>
                <a:gd name="connsiteX4465" fmla="*/ 1441219 w 1939743"/>
                <a:gd name="connsiteY4465" fmla="*/ 1418401 h 2523383"/>
                <a:gd name="connsiteX4466" fmla="*/ 1439154 w 1939743"/>
                <a:gd name="connsiteY4466" fmla="*/ 1417611 h 2523383"/>
                <a:gd name="connsiteX4467" fmla="*/ 1437706 w 1939743"/>
                <a:gd name="connsiteY4467" fmla="*/ 1418128 h 2523383"/>
                <a:gd name="connsiteX4468" fmla="*/ 1435500 w 1939743"/>
                <a:gd name="connsiteY4468" fmla="*/ 1422094 h 2523383"/>
                <a:gd name="connsiteX4469" fmla="*/ 1430689 w 1939743"/>
                <a:gd name="connsiteY4469" fmla="*/ 1424989 h 2523383"/>
                <a:gd name="connsiteX4470" fmla="*/ 1422067 w 1939743"/>
                <a:gd name="connsiteY4470" fmla="*/ 1431787 h 2523383"/>
                <a:gd name="connsiteX4471" fmla="*/ 1418367 w 1939743"/>
                <a:gd name="connsiteY4471" fmla="*/ 1433947 h 2523383"/>
                <a:gd name="connsiteX4472" fmla="*/ 1414377 w 1939743"/>
                <a:gd name="connsiteY4472" fmla="*/ 1433563 h 2523383"/>
                <a:gd name="connsiteX4473" fmla="*/ 1413618 w 1939743"/>
                <a:gd name="connsiteY4473" fmla="*/ 1432194 h 2523383"/>
                <a:gd name="connsiteX4474" fmla="*/ 1413688 w 1939743"/>
                <a:gd name="connsiteY4474" fmla="*/ 1429863 h 2523383"/>
                <a:gd name="connsiteX4475" fmla="*/ 1413962 w 1939743"/>
                <a:gd name="connsiteY4475" fmla="*/ 1427938 h 2523383"/>
                <a:gd name="connsiteX4476" fmla="*/ 1414447 w 1939743"/>
                <a:gd name="connsiteY4476" fmla="*/ 1426436 h 2523383"/>
                <a:gd name="connsiteX4477" fmla="*/ 1414604 w 1939743"/>
                <a:gd name="connsiteY4477" fmla="*/ 1424590 h 2523383"/>
                <a:gd name="connsiteX4478" fmla="*/ 1414314 w 1939743"/>
                <a:gd name="connsiteY4478" fmla="*/ 1416798 h 2523383"/>
                <a:gd name="connsiteX4479" fmla="*/ 1414979 w 1939743"/>
                <a:gd name="connsiteY4479" fmla="*/ 1414654 h 2523383"/>
                <a:gd name="connsiteX4480" fmla="*/ 1416340 w 1939743"/>
                <a:gd name="connsiteY4480" fmla="*/ 1413371 h 2523383"/>
                <a:gd name="connsiteX4481" fmla="*/ 1418852 w 1939743"/>
                <a:gd name="connsiteY4481" fmla="*/ 1412025 h 2523383"/>
                <a:gd name="connsiteX4482" fmla="*/ 1425259 w 1939743"/>
                <a:gd name="connsiteY4482" fmla="*/ 1413637 h 2523383"/>
                <a:gd name="connsiteX4483" fmla="*/ 1428232 w 1939743"/>
                <a:gd name="connsiteY4483" fmla="*/ 1413348 h 2523383"/>
                <a:gd name="connsiteX4484" fmla="*/ 1430321 w 1939743"/>
                <a:gd name="connsiteY4484" fmla="*/ 1411540 h 2523383"/>
                <a:gd name="connsiteX4485" fmla="*/ 1432410 w 1939743"/>
                <a:gd name="connsiteY4485" fmla="*/ 1408919 h 2523383"/>
                <a:gd name="connsiteX4486" fmla="*/ 1434506 w 1939743"/>
                <a:gd name="connsiteY4486" fmla="*/ 1405477 h 2523383"/>
                <a:gd name="connsiteX4487" fmla="*/ 1434952 w 1939743"/>
                <a:gd name="connsiteY4487" fmla="*/ 1402160 h 2523383"/>
                <a:gd name="connsiteX4488" fmla="*/ 1432730 w 1939743"/>
                <a:gd name="connsiteY4488" fmla="*/ 1396777 h 2523383"/>
                <a:gd name="connsiteX4489" fmla="*/ 1431893 w 1939743"/>
                <a:gd name="connsiteY4489" fmla="*/ 1395588 h 2523383"/>
                <a:gd name="connsiteX4490" fmla="*/ 1426198 w 1939743"/>
                <a:gd name="connsiteY4490" fmla="*/ 1391371 h 2523383"/>
                <a:gd name="connsiteX4491" fmla="*/ 1423053 w 1939743"/>
                <a:gd name="connsiteY4491" fmla="*/ 1389838 h 2523383"/>
                <a:gd name="connsiteX4492" fmla="*/ 1420275 w 1939743"/>
                <a:gd name="connsiteY4492" fmla="*/ 1389173 h 2523383"/>
                <a:gd name="connsiteX4493" fmla="*/ 1418265 w 1939743"/>
                <a:gd name="connsiteY4493" fmla="*/ 1387960 h 2523383"/>
                <a:gd name="connsiteX4494" fmla="*/ 1417013 w 1939743"/>
                <a:gd name="connsiteY4494" fmla="*/ 1386185 h 2523383"/>
                <a:gd name="connsiteX4495" fmla="*/ 1415801 w 1939743"/>
                <a:gd name="connsiteY4495" fmla="*/ 1383235 h 2523383"/>
                <a:gd name="connsiteX4496" fmla="*/ 1415699 w 1939743"/>
                <a:gd name="connsiteY4496" fmla="*/ 1381217 h 2523383"/>
                <a:gd name="connsiteX4497" fmla="*/ 1415894 w 1939743"/>
                <a:gd name="connsiteY4497" fmla="*/ 1378565 h 2523383"/>
                <a:gd name="connsiteX4498" fmla="*/ 1417052 w 1939743"/>
                <a:gd name="connsiteY4498" fmla="*/ 1376734 h 2523383"/>
                <a:gd name="connsiteX4499" fmla="*/ 1422145 w 1939743"/>
                <a:gd name="connsiteY4499" fmla="*/ 1374622 h 2523383"/>
                <a:gd name="connsiteX4500" fmla="*/ 1422083 w 1939743"/>
                <a:gd name="connsiteY4500" fmla="*/ 1374074 h 2523383"/>
                <a:gd name="connsiteX4501" fmla="*/ 1417921 w 1939743"/>
                <a:gd name="connsiteY4501" fmla="*/ 1372517 h 2523383"/>
                <a:gd name="connsiteX4502" fmla="*/ 1415957 w 1939743"/>
                <a:gd name="connsiteY4502" fmla="*/ 1372697 h 2523383"/>
                <a:gd name="connsiteX4503" fmla="*/ 1414275 w 1939743"/>
                <a:gd name="connsiteY4503" fmla="*/ 1374442 h 2523383"/>
                <a:gd name="connsiteX4504" fmla="*/ 1412155 w 1939743"/>
                <a:gd name="connsiteY4504" fmla="*/ 1378533 h 2523383"/>
                <a:gd name="connsiteX4505" fmla="*/ 1410927 w 1939743"/>
                <a:gd name="connsiteY4505" fmla="*/ 1379683 h 2523383"/>
                <a:gd name="connsiteX4506" fmla="*/ 1407124 w 1939743"/>
                <a:gd name="connsiteY4506" fmla="*/ 1377274 h 2523383"/>
                <a:gd name="connsiteX4507" fmla="*/ 1404840 w 1939743"/>
                <a:gd name="connsiteY4507" fmla="*/ 1376922 h 2523383"/>
                <a:gd name="connsiteX4508" fmla="*/ 1403299 w 1939743"/>
                <a:gd name="connsiteY4508" fmla="*/ 1375771 h 2523383"/>
                <a:gd name="connsiteX4509" fmla="*/ 1402446 w 1939743"/>
                <a:gd name="connsiteY4509" fmla="*/ 1374661 h 2523383"/>
                <a:gd name="connsiteX4510" fmla="*/ 1402962 w 1939743"/>
                <a:gd name="connsiteY4510" fmla="*/ 1373518 h 2523383"/>
                <a:gd name="connsiteX4511" fmla="*/ 1404856 w 1939743"/>
                <a:gd name="connsiteY4511" fmla="*/ 1372361 h 2523383"/>
                <a:gd name="connsiteX4512" fmla="*/ 1408149 w 1939743"/>
                <a:gd name="connsiteY4512" fmla="*/ 1368809 h 2523383"/>
                <a:gd name="connsiteX4513" fmla="*/ 1408368 w 1939743"/>
                <a:gd name="connsiteY4513" fmla="*/ 1366892 h 2523383"/>
                <a:gd name="connsiteX4514" fmla="*/ 1406092 w 1939743"/>
                <a:gd name="connsiteY4514" fmla="*/ 1363755 h 2523383"/>
                <a:gd name="connsiteX4515" fmla="*/ 1404910 w 1939743"/>
                <a:gd name="connsiteY4515" fmla="*/ 1363035 h 2523383"/>
                <a:gd name="connsiteX4516" fmla="*/ 1400162 w 1939743"/>
                <a:gd name="connsiteY4516" fmla="*/ 1361861 h 2523383"/>
                <a:gd name="connsiteX4517" fmla="*/ 1394411 w 1939743"/>
                <a:gd name="connsiteY4517" fmla="*/ 1363027 h 2523383"/>
                <a:gd name="connsiteX4518" fmla="*/ 1392276 w 1939743"/>
                <a:gd name="connsiteY4518" fmla="*/ 1362433 h 2523383"/>
                <a:gd name="connsiteX4519" fmla="*/ 1391313 w 1939743"/>
                <a:gd name="connsiteY4519" fmla="*/ 1358935 h 2523383"/>
                <a:gd name="connsiteX4520" fmla="*/ 1390703 w 1939743"/>
                <a:gd name="connsiteY4520" fmla="*/ 1354758 h 2523383"/>
                <a:gd name="connsiteX4521" fmla="*/ 1390445 w 1939743"/>
                <a:gd name="connsiteY4521" fmla="*/ 1349892 h 2523383"/>
                <a:gd name="connsiteX4522" fmla="*/ 1389404 w 1939743"/>
                <a:gd name="connsiteY4522" fmla="*/ 1341560 h 2523383"/>
                <a:gd name="connsiteX4523" fmla="*/ 1388262 w 1939743"/>
                <a:gd name="connsiteY4523" fmla="*/ 1337171 h 2523383"/>
                <a:gd name="connsiteX4524" fmla="*/ 1386760 w 1939743"/>
                <a:gd name="connsiteY4524" fmla="*/ 1336615 h 2523383"/>
                <a:gd name="connsiteX4525" fmla="*/ 1379860 w 1939743"/>
                <a:gd name="connsiteY4525" fmla="*/ 1338430 h 2523383"/>
                <a:gd name="connsiteX4526" fmla="*/ 1378225 w 1939743"/>
                <a:gd name="connsiteY4526" fmla="*/ 1338454 h 2523383"/>
                <a:gd name="connsiteX4527" fmla="*/ 1377075 w 1939743"/>
                <a:gd name="connsiteY4527" fmla="*/ 1337906 h 2523383"/>
                <a:gd name="connsiteX4528" fmla="*/ 1372514 w 1939743"/>
                <a:gd name="connsiteY4528" fmla="*/ 1332289 h 2523383"/>
                <a:gd name="connsiteX4529" fmla="*/ 1370667 w 1939743"/>
                <a:gd name="connsiteY4529" fmla="*/ 1330294 h 2523383"/>
                <a:gd name="connsiteX4530" fmla="*/ 1369642 w 1939743"/>
                <a:gd name="connsiteY4530" fmla="*/ 1329824 h 2523383"/>
                <a:gd name="connsiteX4531" fmla="*/ 1366325 w 1939743"/>
                <a:gd name="connsiteY4531" fmla="*/ 1323808 h 2523383"/>
                <a:gd name="connsiteX4532" fmla="*/ 1365050 w 1939743"/>
                <a:gd name="connsiteY4532" fmla="*/ 1322635 h 2523383"/>
                <a:gd name="connsiteX4533" fmla="*/ 1363532 w 1939743"/>
                <a:gd name="connsiteY4533" fmla="*/ 1319662 h 2523383"/>
                <a:gd name="connsiteX4534" fmla="*/ 1361780 w 1939743"/>
                <a:gd name="connsiteY4534" fmla="*/ 1314866 h 2523383"/>
                <a:gd name="connsiteX4535" fmla="*/ 1359879 w 1939743"/>
                <a:gd name="connsiteY4535" fmla="*/ 1313395 h 2523383"/>
                <a:gd name="connsiteX4536" fmla="*/ 1357829 w 1939743"/>
                <a:gd name="connsiteY4536" fmla="*/ 1315265 h 2523383"/>
                <a:gd name="connsiteX4537" fmla="*/ 1355779 w 1939743"/>
                <a:gd name="connsiteY4537" fmla="*/ 1317941 h 2523383"/>
                <a:gd name="connsiteX4538" fmla="*/ 1353729 w 1939743"/>
                <a:gd name="connsiteY4538" fmla="*/ 1321414 h 2523383"/>
                <a:gd name="connsiteX4539" fmla="*/ 1352619 w 1939743"/>
                <a:gd name="connsiteY4539" fmla="*/ 1324340 h 2523383"/>
                <a:gd name="connsiteX4540" fmla="*/ 1352446 w 1939743"/>
                <a:gd name="connsiteY4540" fmla="*/ 1326734 h 2523383"/>
                <a:gd name="connsiteX4541" fmla="*/ 1353722 w 1939743"/>
                <a:gd name="connsiteY4541" fmla="*/ 1328588 h 2523383"/>
                <a:gd name="connsiteX4542" fmla="*/ 1360966 w 1939743"/>
                <a:gd name="connsiteY4542" fmla="*/ 1331663 h 2523383"/>
                <a:gd name="connsiteX4543" fmla="*/ 1362805 w 1939743"/>
                <a:gd name="connsiteY4543" fmla="*/ 1333713 h 2523383"/>
                <a:gd name="connsiteX4544" fmla="*/ 1364361 w 1939743"/>
                <a:gd name="connsiteY4544" fmla="*/ 1337085 h 2523383"/>
                <a:gd name="connsiteX4545" fmla="*/ 1365527 w 1939743"/>
                <a:gd name="connsiteY4545" fmla="*/ 1341184 h 2523383"/>
                <a:gd name="connsiteX4546" fmla="*/ 1366294 w 1939743"/>
                <a:gd name="connsiteY4546" fmla="*/ 1346027 h 2523383"/>
                <a:gd name="connsiteX4547" fmla="*/ 1366231 w 1939743"/>
                <a:gd name="connsiteY4547" fmla="*/ 1349626 h 2523383"/>
                <a:gd name="connsiteX4548" fmla="*/ 1365332 w 1939743"/>
                <a:gd name="connsiteY4548" fmla="*/ 1352012 h 2523383"/>
                <a:gd name="connsiteX4549" fmla="*/ 1363775 w 1939743"/>
                <a:gd name="connsiteY4549" fmla="*/ 1354124 h 2523383"/>
                <a:gd name="connsiteX4550" fmla="*/ 1359315 w 1939743"/>
                <a:gd name="connsiteY4550" fmla="*/ 1357465 h 2523383"/>
                <a:gd name="connsiteX4551" fmla="*/ 1354692 w 1939743"/>
                <a:gd name="connsiteY4551" fmla="*/ 1359421 h 2523383"/>
                <a:gd name="connsiteX4552" fmla="*/ 1350037 w 1939743"/>
                <a:gd name="connsiteY4552" fmla="*/ 1359882 h 2523383"/>
                <a:gd name="connsiteX4553" fmla="*/ 1347831 w 1939743"/>
                <a:gd name="connsiteY4553" fmla="*/ 1359428 h 2523383"/>
                <a:gd name="connsiteX4554" fmla="*/ 1335837 w 1939743"/>
                <a:gd name="connsiteY4554" fmla="*/ 1352951 h 2523383"/>
                <a:gd name="connsiteX4555" fmla="*/ 1333678 w 1939743"/>
                <a:gd name="connsiteY4555" fmla="*/ 1352904 h 2523383"/>
                <a:gd name="connsiteX4556" fmla="*/ 1330908 w 1939743"/>
                <a:gd name="connsiteY4556" fmla="*/ 1352027 h 2523383"/>
                <a:gd name="connsiteX4557" fmla="*/ 1324681 w 1939743"/>
                <a:gd name="connsiteY4557" fmla="*/ 1349352 h 2523383"/>
                <a:gd name="connsiteX4558" fmla="*/ 1321270 w 1939743"/>
                <a:gd name="connsiteY4558" fmla="*/ 1349054 h 2523383"/>
                <a:gd name="connsiteX4559" fmla="*/ 1315285 w 1939743"/>
                <a:gd name="connsiteY4559" fmla="*/ 1346833 h 2523383"/>
                <a:gd name="connsiteX4560" fmla="*/ 1305162 w 1939743"/>
                <a:gd name="connsiteY4560" fmla="*/ 1345534 h 2523383"/>
                <a:gd name="connsiteX4561" fmla="*/ 1303135 w 1939743"/>
                <a:gd name="connsiteY4561" fmla="*/ 1346606 h 2523383"/>
                <a:gd name="connsiteX4562" fmla="*/ 1305827 w 1939743"/>
                <a:gd name="connsiteY4562" fmla="*/ 1349602 h 2523383"/>
                <a:gd name="connsiteX4563" fmla="*/ 1308189 w 1939743"/>
                <a:gd name="connsiteY4563" fmla="*/ 1351104 h 2523383"/>
                <a:gd name="connsiteX4564" fmla="*/ 1310215 w 1939743"/>
                <a:gd name="connsiteY4564" fmla="*/ 1351120 h 2523383"/>
                <a:gd name="connsiteX4565" fmla="*/ 1313134 w 1939743"/>
                <a:gd name="connsiteY4565" fmla="*/ 1353788 h 2523383"/>
                <a:gd name="connsiteX4566" fmla="*/ 1316936 w 1939743"/>
                <a:gd name="connsiteY4566" fmla="*/ 1359084 h 2523383"/>
                <a:gd name="connsiteX4567" fmla="*/ 1319103 w 1939743"/>
                <a:gd name="connsiteY4567" fmla="*/ 1362237 h 2523383"/>
                <a:gd name="connsiteX4568" fmla="*/ 1320902 w 1939743"/>
                <a:gd name="connsiteY4568" fmla="*/ 1365984 h 2523383"/>
                <a:gd name="connsiteX4569" fmla="*/ 1320957 w 1939743"/>
                <a:gd name="connsiteY4569" fmla="*/ 1367275 h 2523383"/>
                <a:gd name="connsiteX4570" fmla="*/ 1319166 w 1939743"/>
                <a:gd name="connsiteY4570" fmla="*/ 1369841 h 2523383"/>
                <a:gd name="connsiteX4571" fmla="*/ 1305052 w 1939743"/>
                <a:gd name="connsiteY4571" fmla="*/ 1356362 h 2523383"/>
                <a:gd name="connsiteX4572" fmla="*/ 1296415 w 1939743"/>
                <a:gd name="connsiteY4572" fmla="*/ 1361087 h 2523383"/>
                <a:gd name="connsiteX4573" fmla="*/ 1292441 w 1939743"/>
                <a:gd name="connsiteY4573" fmla="*/ 1362839 h 2523383"/>
                <a:gd name="connsiteX4574" fmla="*/ 1289037 w 1939743"/>
                <a:gd name="connsiteY4574" fmla="*/ 1363113 h 2523383"/>
                <a:gd name="connsiteX4575" fmla="*/ 1284782 w 1939743"/>
                <a:gd name="connsiteY4575" fmla="*/ 1361259 h 2523383"/>
                <a:gd name="connsiteX4576" fmla="*/ 1275174 w 1939743"/>
                <a:gd name="connsiteY4576" fmla="*/ 1354734 h 2523383"/>
                <a:gd name="connsiteX4577" fmla="*/ 1271536 w 1939743"/>
                <a:gd name="connsiteY4577" fmla="*/ 1352450 h 2523383"/>
                <a:gd name="connsiteX4578" fmla="*/ 1270246 w 1939743"/>
                <a:gd name="connsiteY4578" fmla="*/ 1352121 h 2523383"/>
                <a:gd name="connsiteX4579" fmla="*/ 1261882 w 1939743"/>
                <a:gd name="connsiteY4579" fmla="*/ 1354961 h 2523383"/>
                <a:gd name="connsiteX4580" fmla="*/ 1254677 w 1939743"/>
                <a:gd name="connsiteY4580" fmla="*/ 1355094 h 2523383"/>
                <a:gd name="connsiteX4581" fmla="*/ 1240125 w 1939743"/>
                <a:gd name="connsiteY4581" fmla="*/ 1352372 h 2523383"/>
                <a:gd name="connsiteX4582" fmla="*/ 1234782 w 1939743"/>
                <a:gd name="connsiteY4582" fmla="*/ 1350549 h 2523383"/>
                <a:gd name="connsiteX4583" fmla="*/ 1233374 w 1939743"/>
                <a:gd name="connsiteY4583" fmla="*/ 1348640 h 2523383"/>
                <a:gd name="connsiteX4584" fmla="*/ 1231621 w 1939743"/>
                <a:gd name="connsiteY4584" fmla="*/ 1347678 h 2523383"/>
                <a:gd name="connsiteX4585" fmla="*/ 1228429 w 1939743"/>
                <a:gd name="connsiteY4585" fmla="*/ 1347678 h 2523383"/>
                <a:gd name="connsiteX4586" fmla="*/ 1220090 w 1939743"/>
                <a:gd name="connsiteY4586" fmla="*/ 1345542 h 2523383"/>
                <a:gd name="connsiteX4587" fmla="*/ 1212454 w 1939743"/>
                <a:gd name="connsiteY4587" fmla="*/ 1350353 h 2523383"/>
                <a:gd name="connsiteX4588" fmla="*/ 1203277 w 1939743"/>
                <a:gd name="connsiteY4588" fmla="*/ 1345949 h 2523383"/>
                <a:gd name="connsiteX4589" fmla="*/ 1200554 w 1939743"/>
                <a:gd name="connsiteY4589" fmla="*/ 1343343 h 2523383"/>
                <a:gd name="connsiteX4590" fmla="*/ 1199686 w 1939743"/>
                <a:gd name="connsiteY4590" fmla="*/ 1341560 h 2523383"/>
                <a:gd name="connsiteX4591" fmla="*/ 1197018 w 1939743"/>
                <a:gd name="connsiteY4591" fmla="*/ 1334065 h 2523383"/>
                <a:gd name="connsiteX4592" fmla="*/ 1196651 w 1939743"/>
                <a:gd name="connsiteY4592" fmla="*/ 1330036 h 2523383"/>
                <a:gd name="connsiteX4593" fmla="*/ 1197409 w 1939743"/>
                <a:gd name="connsiteY4593" fmla="*/ 1326390 h 2523383"/>
                <a:gd name="connsiteX4594" fmla="*/ 1198160 w 1939743"/>
                <a:gd name="connsiteY4594" fmla="*/ 1323887 h 2523383"/>
                <a:gd name="connsiteX4595" fmla="*/ 1198912 w 1939743"/>
                <a:gd name="connsiteY4595" fmla="*/ 1322525 h 2523383"/>
                <a:gd name="connsiteX4596" fmla="*/ 1193912 w 1939743"/>
                <a:gd name="connsiteY4596" fmla="*/ 1326719 h 2523383"/>
                <a:gd name="connsiteX4597" fmla="*/ 1192160 w 1939743"/>
                <a:gd name="connsiteY4597" fmla="*/ 1327407 h 2523383"/>
                <a:gd name="connsiteX4598" fmla="*/ 1189852 w 1939743"/>
                <a:gd name="connsiteY4598" fmla="*/ 1327571 h 2523383"/>
                <a:gd name="connsiteX4599" fmla="*/ 1182975 w 1939743"/>
                <a:gd name="connsiteY4599" fmla="*/ 1326022 h 2523383"/>
                <a:gd name="connsiteX4600" fmla="*/ 1181888 w 1939743"/>
                <a:gd name="connsiteY4600" fmla="*/ 1326820 h 2523383"/>
                <a:gd name="connsiteX4601" fmla="*/ 1182240 w 1939743"/>
                <a:gd name="connsiteY4601" fmla="*/ 1328283 h 2523383"/>
                <a:gd name="connsiteX4602" fmla="*/ 1184039 w 1939743"/>
                <a:gd name="connsiteY4602" fmla="*/ 1330419 h 2523383"/>
                <a:gd name="connsiteX4603" fmla="*/ 1184274 w 1939743"/>
                <a:gd name="connsiteY4603" fmla="*/ 1331702 h 2523383"/>
                <a:gd name="connsiteX4604" fmla="*/ 1180440 w 1939743"/>
                <a:gd name="connsiteY4604" fmla="*/ 1332704 h 2523383"/>
                <a:gd name="connsiteX4605" fmla="*/ 1174628 w 1939743"/>
                <a:gd name="connsiteY4605" fmla="*/ 1331663 h 2523383"/>
                <a:gd name="connsiteX4606" fmla="*/ 1172093 w 1939743"/>
                <a:gd name="connsiteY4606" fmla="*/ 1332117 h 2523383"/>
                <a:gd name="connsiteX4607" fmla="*/ 1170943 w 1939743"/>
                <a:gd name="connsiteY4607" fmla="*/ 1332704 h 2523383"/>
                <a:gd name="connsiteX4608" fmla="*/ 1168322 w 1939743"/>
                <a:gd name="connsiteY4608" fmla="*/ 1336060 h 2523383"/>
                <a:gd name="connsiteX4609" fmla="*/ 1167258 w 1939743"/>
                <a:gd name="connsiteY4609" fmla="*/ 1336819 h 2523383"/>
                <a:gd name="connsiteX4610" fmla="*/ 1165881 w 1939743"/>
                <a:gd name="connsiteY4610" fmla="*/ 1336474 h 2523383"/>
                <a:gd name="connsiteX4611" fmla="*/ 1159786 w 1939743"/>
                <a:gd name="connsiteY4611" fmla="*/ 1328870 h 2523383"/>
                <a:gd name="connsiteX4612" fmla="*/ 1154873 w 1939743"/>
                <a:gd name="connsiteY4612" fmla="*/ 1324035 h 2523383"/>
                <a:gd name="connsiteX4613" fmla="*/ 1149147 w 1939743"/>
                <a:gd name="connsiteY4613" fmla="*/ 1322173 h 2523383"/>
                <a:gd name="connsiteX4614" fmla="*/ 1146518 w 1939743"/>
                <a:gd name="connsiteY4614" fmla="*/ 1320624 h 2523383"/>
                <a:gd name="connsiteX4615" fmla="*/ 1145079 w 1939743"/>
                <a:gd name="connsiteY4615" fmla="*/ 1318754 h 2523383"/>
                <a:gd name="connsiteX4616" fmla="*/ 1137177 w 1939743"/>
                <a:gd name="connsiteY4616" fmla="*/ 1303076 h 2523383"/>
                <a:gd name="connsiteX4617" fmla="*/ 1136097 w 1939743"/>
                <a:gd name="connsiteY4617" fmla="*/ 1299673 h 2523383"/>
                <a:gd name="connsiteX4618" fmla="*/ 1133594 w 1939743"/>
                <a:gd name="connsiteY4618" fmla="*/ 1287242 h 2523383"/>
                <a:gd name="connsiteX4619" fmla="*/ 1132757 w 1939743"/>
                <a:gd name="connsiteY4619" fmla="*/ 1284574 h 2523383"/>
                <a:gd name="connsiteX4620" fmla="*/ 1131740 w 1939743"/>
                <a:gd name="connsiteY4620" fmla="*/ 1282814 h 2523383"/>
                <a:gd name="connsiteX4621" fmla="*/ 1133727 w 1939743"/>
                <a:gd name="connsiteY4621" fmla="*/ 1282446 h 2523383"/>
                <a:gd name="connsiteX4622" fmla="*/ 1141198 w 1939743"/>
                <a:gd name="connsiteY4622" fmla="*/ 1283971 h 2523383"/>
                <a:gd name="connsiteX4623" fmla="*/ 1148435 w 1939743"/>
                <a:gd name="connsiteY4623" fmla="*/ 1283901 h 2523383"/>
                <a:gd name="connsiteX4624" fmla="*/ 1152362 w 1939743"/>
                <a:gd name="connsiteY4624" fmla="*/ 1284918 h 2523383"/>
                <a:gd name="connsiteX4625" fmla="*/ 1156923 w 1939743"/>
                <a:gd name="connsiteY4625" fmla="*/ 1288032 h 2523383"/>
                <a:gd name="connsiteX4626" fmla="*/ 1162861 w 1939743"/>
                <a:gd name="connsiteY4626" fmla="*/ 1290254 h 2523383"/>
                <a:gd name="connsiteX4627" fmla="*/ 1167117 w 1939743"/>
                <a:gd name="connsiteY4627" fmla="*/ 1290723 h 2523383"/>
                <a:gd name="connsiteX4628" fmla="*/ 1173931 w 1939743"/>
                <a:gd name="connsiteY4628" fmla="*/ 1289901 h 2523383"/>
                <a:gd name="connsiteX4629" fmla="*/ 1181676 w 1939743"/>
                <a:gd name="connsiteY4629" fmla="*/ 1287820 h 2523383"/>
                <a:gd name="connsiteX4630" fmla="*/ 1182592 w 1939743"/>
                <a:gd name="connsiteY4630" fmla="*/ 1286201 h 2523383"/>
                <a:gd name="connsiteX4631" fmla="*/ 1177569 w 1939743"/>
                <a:gd name="connsiteY4631" fmla="*/ 1283416 h 2523383"/>
                <a:gd name="connsiteX4632" fmla="*/ 1173102 w 1939743"/>
                <a:gd name="connsiteY4632" fmla="*/ 1279715 h 2523383"/>
                <a:gd name="connsiteX4633" fmla="*/ 1168971 w 1939743"/>
                <a:gd name="connsiteY4633" fmla="*/ 1274896 h 2523383"/>
                <a:gd name="connsiteX4634" fmla="*/ 1166515 w 1939743"/>
                <a:gd name="connsiteY4634" fmla="*/ 1272854 h 2523383"/>
                <a:gd name="connsiteX4635" fmla="*/ 1162384 w 1939743"/>
                <a:gd name="connsiteY4635" fmla="*/ 1271579 h 2523383"/>
                <a:gd name="connsiteX4636" fmla="*/ 1150774 w 1939743"/>
                <a:gd name="connsiteY4636" fmla="*/ 1270687 h 2523383"/>
                <a:gd name="connsiteX4637" fmla="*/ 1140017 w 1939743"/>
                <a:gd name="connsiteY4637" fmla="*/ 1267433 h 2523383"/>
                <a:gd name="connsiteX4638" fmla="*/ 1132585 w 1939743"/>
                <a:gd name="connsiteY4638" fmla="*/ 1263028 h 2523383"/>
                <a:gd name="connsiteX4639" fmla="*/ 1126537 w 1939743"/>
                <a:gd name="connsiteY4639" fmla="*/ 1258131 h 2523383"/>
                <a:gd name="connsiteX4640" fmla="*/ 1124080 w 1939743"/>
                <a:gd name="connsiteY4640" fmla="*/ 1255455 h 2523383"/>
                <a:gd name="connsiteX4641" fmla="*/ 1123196 w 1939743"/>
                <a:gd name="connsiteY4641" fmla="*/ 1253390 h 2523383"/>
                <a:gd name="connsiteX4642" fmla="*/ 1122258 w 1939743"/>
                <a:gd name="connsiteY4642" fmla="*/ 1246912 h 2523383"/>
                <a:gd name="connsiteX4643" fmla="*/ 1121264 w 1939743"/>
                <a:gd name="connsiteY4643" fmla="*/ 1235967 h 2523383"/>
                <a:gd name="connsiteX4644" fmla="*/ 1120302 w 1939743"/>
                <a:gd name="connsiteY4644" fmla="*/ 1228566 h 2523383"/>
                <a:gd name="connsiteX4645" fmla="*/ 1119379 w 1939743"/>
                <a:gd name="connsiteY4645" fmla="*/ 1224779 h 2523383"/>
                <a:gd name="connsiteX4646" fmla="*/ 1119253 w 1939743"/>
                <a:gd name="connsiteY4646" fmla="*/ 1221454 h 2523383"/>
                <a:gd name="connsiteX4647" fmla="*/ 1121311 w 1939743"/>
                <a:gd name="connsiteY4647" fmla="*/ 1214335 h 2523383"/>
                <a:gd name="connsiteX4648" fmla="*/ 1127186 w 1939743"/>
                <a:gd name="connsiteY4648" fmla="*/ 1206551 h 2523383"/>
                <a:gd name="connsiteX4649" fmla="*/ 1127335 w 1939743"/>
                <a:gd name="connsiteY4649" fmla="*/ 1205330 h 2523383"/>
                <a:gd name="connsiteX4650" fmla="*/ 1126169 w 1939743"/>
                <a:gd name="connsiteY4650" fmla="*/ 1204970 h 2523383"/>
                <a:gd name="connsiteX4651" fmla="*/ 1123705 w 1939743"/>
                <a:gd name="connsiteY4651" fmla="*/ 1202983 h 2523383"/>
                <a:gd name="connsiteX4652" fmla="*/ 1122915 w 1939743"/>
                <a:gd name="connsiteY4652" fmla="*/ 1200065 h 2523383"/>
                <a:gd name="connsiteX4653" fmla="*/ 1122594 w 1939743"/>
                <a:gd name="connsiteY4653" fmla="*/ 1195434 h 2523383"/>
                <a:gd name="connsiteX4654" fmla="*/ 1122578 w 1939743"/>
                <a:gd name="connsiteY4654" fmla="*/ 1191491 h 2523383"/>
                <a:gd name="connsiteX4655" fmla="*/ 1122852 w 1939743"/>
                <a:gd name="connsiteY4655" fmla="*/ 1188244 h 2523383"/>
                <a:gd name="connsiteX4656" fmla="*/ 1123830 w 1939743"/>
                <a:gd name="connsiteY4656" fmla="*/ 1184183 h 2523383"/>
                <a:gd name="connsiteX4657" fmla="*/ 1126365 w 1939743"/>
                <a:gd name="connsiteY4657" fmla="*/ 1176853 h 2523383"/>
                <a:gd name="connsiteX4658" fmla="*/ 1129987 w 1939743"/>
                <a:gd name="connsiteY4658" fmla="*/ 1167903 h 2523383"/>
                <a:gd name="connsiteX4659" fmla="*/ 1133914 w 1939743"/>
                <a:gd name="connsiteY4659" fmla="*/ 1159446 h 2523383"/>
                <a:gd name="connsiteX4660" fmla="*/ 1134587 w 1939743"/>
                <a:gd name="connsiteY4660" fmla="*/ 1156668 h 2523383"/>
                <a:gd name="connsiteX4661" fmla="*/ 1134931 w 1939743"/>
                <a:gd name="connsiteY4661" fmla="*/ 1149103 h 2523383"/>
                <a:gd name="connsiteX4662" fmla="*/ 1135448 w 1939743"/>
                <a:gd name="connsiteY4662" fmla="*/ 1143564 h 2523383"/>
                <a:gd name="connsiteX4663" fmla="*/ 1135988 w 1939743"/>
                <a:gd name="connsiteY4663" fmla="*/ 1139652 h 2523383"/>
                <a:gd name="connsiteX4664" fmla="*/ 1136817 w 1939743"/>
                <a:gd name="connsiteY4664" fmla="*/ 1136711 h 2523383"/>
                <a:gd name="connsiteX4665" fmla="*/ 1139242 w 1939743"/>
                <a:gd name="connsiteY4665" fmla="*/ 1131101 h 2523383"/>
                <a:gd name="connsiteX4666" fmla="*/ 1142270 w 1939743"/>
                <a:gd name="connsiteY4666" fmla="*/ 1125758 h 2523383"/>
                <a:gd name="connsiteX4667" fmla="*/ 1147011 w 1939743"/>
                <a:gd name="connsiteY4667" fmla="*/ 1121189 h 2523383"/>
                <a:gd name="connsiteX4668" fmla="*/ 1147410 w 1939743"/>
                <a:gd name="connsiteY4668" fmla="*/ 1119491 h 2523383"/>
                <a:gd name="connsiteX4669" fmla="*/ 1147472 w 1939743"/>
                <a:gd name="connsiteY4669" fmla="*/ 1117144 h 2523383"/>
                <a:gd name="connsiteX4670" fmla="*/ 1147746 w 1939743"/>
                <a:gd name="connsiteY4670" fmla="*/ 1115384 h 2523383"/>
                <a:gd name="connsiteX4671" fmla="*/ 1148231 w 1939743"/>
                <a:gd name="connsiteY4671" fmla="*/ 1114226 h 2523383"/>
                <a:gd name="connsiteX4672" fmla="*/ 1159982 w 1939743"/>
                <a:gd name="connsiteY4672" fmla="*/ 1099393 h 2523383"/>
                <a:gd name="connsiteX4673" fmla="*/ 1165333 w 1939743"/>
                <a:gd name="connsiteY4673" fmla="*/ 1093314 h 2523383"/>
                <a:gd name="connsiteX4674" fmla="*/ 1169871 w 1939743"/>
                <a:gd name="connsiteY4674" fmla="*/ 1089442 h 2523383"/>
                <a:gd name="connsiteX4675" fmla="*/ 1175300 w 1939743"/>
                <a:gd name="connsiteY4675" fmla="*/ 1086578 h 2523383"/>
                <a:gd name="connsiteX4676" fmla="*/ 1190752 w 1939743"/>
                <a:gd name="connsiteY4676" fmla="*/ 1080711 h 2523383"/>
                <a:gd name="connsiteX4677" fmla="*/ 1198708 w 1939743"/>
                <a:gd name="connsiteY4677" fmla="*/ 1079076 h 2523383"/>
                <a:gd name="connsiteX4678" fmla="*/ 1208714 w 1939743"/>
                <a:gd name="connsiteY4678" fmla="*/ 1079435 h 2523383"/>
                <a:gd name="connsiteX4679" fmla="*/ 1227162 w 1939743"/>
                <a:gd name="connsiteY4679" fmla="*/ 1082745 h 2523383"/>
                <a:gd name="connsiteX4680" fmla="*/ 1229384 w 1939743"/>
                <a:gd name="connsiteY4680" fmla="*/ 1085068 h 2523383"/>
                <a:gd name="connsiteX4681" fmla="*/ 1229947 w 1939743"/>
                <a:gd name="connsiteY4681" fmla="*/ 1086234 h 2523383"/>
                <a:gd name="connsiteX4682" fmla="*/ 1230753 w 1939743"/>
                <a:gd name="connsiteY4682" fmla="*/ 1089528 h 2523383"/>
                <a:gd name="connsiteX4683" fmla="*/ 1230143 w 1939743"/>
                <a:gd name="connsiteY4683" fmla="*/ 1091632 h 2523383"/>
                <a:gd name="connsiteX4684" fmla="*/ 1225097 w 1939743"/>
                <a:gd name="connsiteY4684" fmla="*/ 1098744 h 2523383"/>
                <a:gd name="connsiteX4685" fmla="*/ 1218744 w 1939743"/>
                <a:gd name="connsiteY4685" fmla="*/ 1104627 h 2523383"/>
                <a:gd name="connsiteX4686" fmla="*/ 1214613 w 1939743"/>
                <a:gd name="connsiteY4686" fmla="*/ 1109743 h 2523383"/>
                <a:gd name="connsiteX4687" fmla="*/ 1207619 w 1939743"/>
                <a:gd name="connsiteY4687" fmla="*/ 1121173 h 2523383"/>
                <a:gd name="connsiteX4688" fmla="*/ 1205734 w 1939743"/>
                <a:gd name="connsiteY4688" fmla="*/ 1125163 h 2523383"/>
                <a:gd name="connsiteX4689" fmla="*/ 1197065 w 1939743"/>
                <a:gd name="connsiteY4689" fmla="*/ 1147820 h 2523383"/>
                <a:gd name="connsiteX4690" fmla="*/ 1195015 w 1939743"/>
                <a:gd name="connsiteY4690" fmla="*/ 1151536 h 2523383"/>
                <a:gd name="connsiteX4691" fmla="*/ 1193811 w 1939743"/>
                <a:gd name="connsiteY4691" fmla="*/ 1154501 h 2523383"/>
                <a:gd name="connsiteX4692" fmla="*/ 1192974 w 1939743"/>
                <a:gd name="connsiteY4692" fmla="*/ 1162544 h 2523383"/>
                <a:gd name="connsiteX4693" fmla="*/ 1193224 w 1939743"/>
                <a:gd name="connsiteY4693" fmla="*/ 1165392 h 2523383"/>
                <a:gd name="connsiteX4694" fmla="*/ 1194577 w 1939743"/>
                <a:gd name="connsiteY4694" fmla="*/ 1170031 h 2523383"/>
                <a:gd name="connsiteX4695" fmla="*/ 1199287 w 1939743"/>
                <a:gd name="connsiteY4695" fmla="*/ 1180045 h 2523383"/>
                <a:gd name="connsiteX4696" fmla="*/ 1200554 w 1939743"/>
                <a:gd name="connsiteY4696" fmla="*/ 1184700 h 2523383"/>
                <a:gd name="connsiteX4697" fmla="*/ 1200523 w 1939743"/>
                <a:gd name="connsiteY4697" fmla="*/ 1188964 h 2523383"/>
                <a:gd name="connsiteX4698" fmla="*/ 1199999 w 1939743"/>
                <a:gd name="connsiteY4698" fmla="*/ 1199079 h 2523383"/>
                <a:gd name="connsiteX4699" fmla="*/ 1199936 w 1939743"/>
                <a:gd name="connsiteY4699" fmla="*/ 1204180 h 2523383"/>
                <a:gd name="connsiteX4700" fmla="*/ 1200148 w 1939743"/>
                <a:gd name="connsiteY4700" fmla="*/ 1209062 h 2523383"/>
                <a:gd name="connsiteX4701" fmla="*/ 1201118 w 1939743"/>
                <a:gd name="connsiteY4701" fmla="*/ 1216009 h 2523383"/>
                <a:gd name="connsiteX4702" fmla="*/ 1202847 w 1939743"/>
                <a:gd name="connsiteY4702" fmla="*/ 1224983 h 2523383"/>
                <a:gd name="connsiteX4703" fmla="*/ 1206852 w 1939743"/>
                <a:gd name="connsiteY4703" fmla="*/ 1234003 h 2523383"/>
                <a:gd name="connsiteX4704" fmla="*/ 1213134 w 1939743"/>
                <a:gd name="connsiteY4704" fmla="*/ 1243063 h 2523383"/>
                <a:gd name="connsiteX4705" fmla="*/ 1217813 w 1939743"/>
                <a:gd name="connsiteY4705" fmla="*/ 1249032 h 2523383"/>
                <a:gd name="connsiteX4706" fmla="*/ 1222421 w 1939743"/>
                <a:gd name="connsiteY4706" fmla="*/ 1253413 h 2523383"/>
                <a:gd name="connsiteX4707" fmla="*/ 1227874 w 1939743"/>
                <a:gd name="connsiteY4707" fmla="*/ 1259875 h 2523383"/>
                <a:gd name="connsiteX4708" fmla="*/ 1229086 w 1939743"/>
                <a:gd name="connsiteY4708" fmla="*/ 1262981 h 2523383"/>
                <a:gd name="connsiteX4709" fmla="*/ 1226575 w 1939743"/>
                <a:gd name="connsiteY4709" fmla="*/ 1266400 h 2523383"/>
                <a:gd name="connsiteX4710" fmla="*/ 1220700 w 1939743"/>
                <a:gd name="connsiteY4710" fmla="*/ 1271634 h 2523383"/>
                <a:gd name="connsiteX4711" fmla="*/ 1212978 w 1939743"/>
                <a:gd name="connsiteY4711" fmla="*/ 1273871 h 2523383"/>
                <a:gd name="connsiteX4712" fmla="*/ 1208847 w 1939743"/>
                <a:gd name="connsiteY4712" fmla="*/ 1275999 h 2523383"/>
                <a:gd name="connsiteX4713" fmla="*/ 1203707 w 1939743"/>
                <a:gd name="connsiteY4713" fmla="*/ 1280529 h 2523383"/>
                <a:gd name="connsiteX4714" fmla="*/ 1197261 w 1939743"/>
                <a:gd name="connsiteY4714" fmla="*/ 1284136 h 2523383"/>
                <a:gd name="connsiteX4715" fmla="*/ 1194695 w 1939743"/>
                <a:gd name="connsiteY4715" fmla="*/ 1286217 h 2523383"/>
                <a:gd name="connsiteX4716" fmla="*/ 1349528 w 1939743"/>
                <a:gd name="connsiteY4716" fmla="*/ 1094722 h 2523383"/>
                <a:gd name="connsiteX4717" fmla="*/ 1353276 w 1939743"/>
                <a:gd name="connsiteY4717" fmla="*/ 1095747 h 2523383"/>
                <a:gd name="connsiteX4718" fmla="*/ 1376996 w 1939743"/>
                <a:gd name="connsiteY4718" fmla="*/ 1093838 h 2523383"/>
                <a:gd name="connsiteX4719" fmla="*/ 1381909 w 1939743"/>
                <a:gd name="connsiteY4719" fmla="*/ 1095262 h 2523383"/>
                <a:gd name="connsiteX4720" fmla="*/ 1396852 w 1939743"/>
                <a:gd name="connsiteY4720" fmla="*/ 1103884 h 2523383"/>
                <a:gd name="connsiteX4721" fmla="*/ 1400709 w 1939743"/>
                <a:gd name="connsiteY4721" fmla="*/ 1106755 h 2523383"/>
                <a:gd name="connsiteX4722" fmla="*/ 1402610 w 1939743"/>
                <a:gd name="connsiteY4722" fmla="*/ 1110541 h 2523383"/>
                <a:gd name="connsiteX4723" fmla="*/ 1404331 w 1939743"/>
                <a:gd name="connsiteY4723" fmla="*/ 1116495 h 2523383"/>
                <a:gd name="connsiteX4724" fmla="*/ 1405130 w 1939743"/>
                <a:gd name="connsiteY4724" fmla="*/ 1117802 h 2523383"/>
                <a:gd name="connsiteX4725" fmla="*/ 1410543 w 1939743"/>
                <a:gd name="connsiteY4725" fmla="*/ 1121330 h 2523383"/>
                <a:gd name="connsiteX4726" fmla="*/ 1412773 w 1939743"/>
                <a:gd name="connsiteY4726" fmla="*/ 1125586 h 2523383"/>
                <a:gd name="connsiteX4727" fmla="*/ 1413555 w 1939743"/>
                <a:gd name="connsiteY4727" fmla="*/ 1127784 h 2523383"/>
                <a:gd name="connsiteX4728" fmla="*/ 1414697 w 1939743"/>
                <a:gd name="connsiteY4728" fmla="*/ 1132799 h 2523383"/>
                <a:gd name="connsiteX4729" fmla="*/ 1417146 w 1939743"/>
                <a:gd name="connsiteY4729" fmla="*/ 1135631 h 2523383"/>
                <a:gd name="connsiteX4730" fmla="*/ 1419939 w 1939743"/>
                <a:gd name="connsiteY4730" fmla="*/ 1137243 h 2523383"/>
                <a:gd name="connsiteX4731" fmla="*/ 1420854 w 1939743"/>
                <a:gd name="connsiteY4731" fmla="*/ 1138714 h 2523383"/>
                <a:gd name="connsiteX4732" fmla="*/ 1420416 w 1939743"/>
                <a:gd name="connsiteY4732" fmla="*/ 1144964 h 2523383"/>
                <a:gd name="connsiteX4733" fmla="*/ 1421606 w 1939743"/>
                <a:gd name="connsiteY4733" fmla="*/ 1147867 h 2523383"/>
                <a:gd name="connsiteX4734" fmla="*/ 1424242 w 1939743"/>
                <a:gd name="connsiteY4734" fmla="*/ 1151364 h 2523383"/>
                <a:gd name="connsiteX4735" fmla="*/ 1425228 w 1939743"/>
                <a:gd name="connsiteY4735" fmla="*/ 1153696 h 2523383"/>
                <a:gd name="connsiteX4736" fmla="*/ 1423178 w 1939743"/>
                <a:gd name="connsiteY4736" fmla="*/ 1156535 h 2523383"/>
                <a:gd name="connsiteX4737" fmla="*/ 1418414 w 1939743"/>
                <a:gd name="connsiteY4737" fmla="*/ 1158202 h 2523383"/>
                <a:gd name="connsiteX4738" fmla="*/ 1404957 w 1939743"/>
                <a:gd name="connsiteY4738" fmla="*/ 1156465 h 2523383"/>
                <a:gd name="connsiteX4739" fmla="*/ 1386901 w 1939743"/>
                <a:gd name="connsiteY4739" fmla="*/ 1152530 h 2523383"/>
                <a:gd name="connsiteX4740" fmla="*/ 1376402 w 1939743"/>
                <a:gd name="connsiteY4740" fmla="*/ 1153649 h 2523383"/>
                <a:gd name="connsiteX4741" fmla="*/ 1371137 w 1939743"/>
                <a:gd name="connsiteY4741" fmla="*/ 1155448 h 2523383"/>
                <a:gd name="connsiteX4742" fmla="*/ 1358400 w 1939743"/>
                <a:gd name="connsiteY4742" fmla="*/ 1161840 h 2523383"/>
                <a:gd name="connsiteX4743" fmla="*/ 1354332 w 1939743"/>
                <a:gd name="connsiteY4743" fmla="*/ 1162872 h 2523383"/>
                <a:gd name="connsiteX4744" fmla="*/ 1350358 w 1939743"/>
                <a:gd name="connsiteY4744" fmla="*/ 1163005 h 2523383"/>
                <a:gd name="connsiteX4745" fmla="*/ 1343324 w 1939743"/>
                <a:gd name="connsiteY4745" fmla="*/ 1157787 h 2523383"/>
                <a:gd name="connsiteX4746" fmla="*/ 1340774 w 1939743"/>
                <a:gd name="connsiteY4746" fmla="*/ 1155018 h 2523383"/>
                <a:gd name="connsiteX4747" fmla="*/ 1339929 w 1939743"/>
                <a:gd name="connsiteY4747" fmla="*/ 1152866 h 2523383"/>
                <a:gd name="connsiteX4748" fmla="*/ 1338255 w 1939743"/>
                <a:gd name="connsiteY4748" fmla="*/ 1146545 h 2523383"/>
                <a:gd name="connsiteX4749" fmla="*/ 1336878 w 1939743"/>
                <a:gd name="connsiteY4749" fmla="*/ 1138933 h 2523383"/>
                <a:gd name="connsiteX4750" fmla="*/ 1336174 w 1939743"/>
                <a:gd name="connsiteY4750" fmla="*/ 1132650 h 2523383"/>
                <a:gd name="connsiteX4751" fmla="*/ 1335360 w 1939743"/>
                <a:gd name="connsiteY4751" fmla="*/ 1127839 h 2523383"/>
                <a:gd name="connsiteX4752" fmla="*/ 1332958 w 1939743"/>
                <a:gd name="connsiteY4752" fmla="*/ 1126243 h 2523383"/>
                <a:gd name="connsiteX4753" fmla="*/ 1325815 w 1939743"/>
                <a:gd name="connsiteY4753" fmla="*/ 1124319 h 2523383"/>
                <a:gd name="connsiteX4754" fmla="*/ 1323421 w 1939743"/>
                <a:gd name="connsiteY4754" fmla="*/ 1121682 h 2523383"/>
                <a:gd name="connsiteX4755" fmla="*/ 1322334 w 1939743"/>
                <a:gd name="connsiteY4755" fmla="*/ 1119484 h 2523383"/>
                <a:gd name="connsiteX4756" fmla="*/ 1321286 w 1939743"/>
                <a:gd name="connsiteY4756" fmla="*/ 1115916 h 2523383"/>
                <a:gd name="connsiteX4757" fmla="*/ 1321309 w 1939743"/>
                <a:gd name="connsiteY4757" fmla="*/ 1112208 h 2523383"/>
                <a:gd name="connsiteX4758" fmla="*/ 1321857 w 1939743"/>
                <a:gd name="connsiteY4758" fmla="*/ 1108930 h 2523383"/>
                <a:gd name="connsiteX4759" fmla="*/ 1322318 w 1939743"/>
                <a:gd name="connsiteY4759" fmla="*/ 1108124 h 2523383"/>
                <a:gd name="connsiteX4760" fmla="*/ 1323218 w 1939743"/>
                <a:gd name="connsiteY4760" fmla="*/ 1108038 h 2523383"/>
                <a:gd name="connsiteX4761" fmla="*/ 1321215 w 1939743"/>
                <a:gd name="connsiteY4761" fmla="*/ 1104048 h 2523383"/>
                <a:gd name="connsiteX4762" fmla="*/ 1320527 w 1939743"/>
                <a:gd name="connsiteY4762" fmla="*/ 1099643 h 2523383"/>
                <a:gd name="connsiteX4763" fmla="*/ 1320480 w 1939743"/>
                <a:gd name="connsiteY4763" fmla="*/ 1093479 h 2523383"/>
                <a:gd name="connsiteX4764" fmla="*/ 1320738 w 1939743"/>
                <a:gd name="connsiteY4764" fmla="*/ 1089520 h 2523383"/>
                <a:gd name="connsiteX4765" fmla="*/ 1321309 w 1939743"/>
                <a:gd name="connsiteY4765" fmla="*/ 1087775 h 2523383"/>
                <a:gd name="connsiteX4766" fmla="*/ 1322631 w 1939743"/>
                <a:gd name="connsiteY4766" fmla="*/ 1086649 h 2523383"/>
                <a:gd name="connsiteX4767" fmla="*/ 1325729 w 1939743"/>
                <a:gd name="connsiteY4767" fmla="*/ 1085898 h 2523383"/>
                <a:gd name="connsiteX4768" fmla="*/ 1330322 w 1939743"/>
                <a:gd name="connsiteY4768" fmla="*/ 1086046 h 2523383"/>
                <a:gd name="connsiteX4769" fmla="*/ 1336737 w 1939743"/>
                <a:gd name="connsiteY4769" fmla="*/ 1090615 h 2523383"/>
                <a:gd name="connsiteX4770" fmla="*/ 1341807 w 1939743"/>
                <a:gd name="connsiteY4770" fmla="*/ 1091053 h 2523383"/>
                <a:gd name="connsiteX4771" fmla="*/ 1349528 w 1939743"/>
                <a:gd name="connsiteY4771" fmla="*/ 1094722 h 2523383"/>
                <a:gd name="connsiteX4772" fmla="*/ 784121 w 1939743"/>
                <a:gd name="connsiteY4772" fmla="*/ 1150785 h 2523383"/>
                <a:gd name="connsiteX4773" fmla="*/ 783010 w 1939743"/>
                <a:gd name="connsiteY4773" fmla="*/ 1151161 h 2523383"/>
                <a:gd name="connsiteX4774" fmla="*/ 780929 w 1939743"/>
                <a:gd name="connsiteY4774" fmla="*/ 1149432 h 2523383"/>
                <a:gd name="connsiteX4775" fmla="*/ 777878 w 1939743"/>
                <a:gd name="connsiteY4775" fmla="*/ 1145590 h 2523383"/>
                <a:gd name="connsiteX4776" fmla="*/ 772894 w 1939743"/>
                <a:gd name="connsiteY4776" fmla="*/ 1137767 h 2523383"/>
                <a:gd name="connsiteX4777" fmla="*/ 766948 w 1939743"/>
                <a:gd name="connsiteY4777" fmla="*/ 1129967 h 2523383"/>
                <a:gd name="connsiteX4778" fmla="*/ 766033 w 1939743"/>
                <a:gd name="connsiteY4778" fmla="*/ 1125273 h 2523383"/>
                <a:gd name="connsiteX4779" fmla="*/ 764554 w 1939743"/>
                <a:gd name="connsiteY4779" fmla="*/ 1121760 h 2523383"/>
                <a:gd name="connsiteX4780" fmla="*/ 756966 w 1939743"/>
                <a:gd name="connsiteY4780" fmla="*/ 1113381 h 2523383"/>
                <a:gd name="connsiteX4781" fmla="*/ 752037 w 1939743"/>
                <a:gd name="connsiteY4781" fmla="*/ 1109970 h 2523383"/>
                <a:gd name="connsiteX4782" fmla="*/ 748282 w 1939743"/>
                <a:gd name="connsiteY4782" fmla="*/ 1108265 h 2523383"/>
                <a:gd name="connsiteX4783" fmla="*/ 747664 w 1939743"/>
                <a:gd name="connsiteY4783" fmla="*/ 1105910 h 2523383"/>
                <a:gd name="connsiteX4784" fmla="*/ 750269 w 1939743"/>
                <a:gd name="connsiteY4784" fmla="*/ 1099033 h 2523383"/>
                <a:gd name="connsiteX4785" fmla="*/ 753257 w 1939743"/>
                <a:gd name="connsiteY4785" fmla="*/ 1093518 h 2523383"/>
                <a:gd name="connsiteX4786" fmla="*/ 755033 w 1939743"/>
                <a:gd name="connsiteY4786" fmla="*/ 1091515 h 2523383"/>
                <a:gd name="connsiteX4787" fmla="*/ 760565 w 1939743"/>
                <a:gd name="connsiteY4787" fmla="*/ 1089715 h 2523383"/>
                <a:gd name="connsiteX4788" fmla="*/ 779223 w 1939743"/>
                <a:gd name="connsiteY4788" fmla="*/ 1086015 h 2523383"/>
                <a:gd name="connsiteX4789" fmla="*/ 783487 w 1939743"/>
                <a:gd name="connsiteY4789" fmla="*/ 1085905 h 2523383"/>
                <a:gd name="connsiteX4790" fmla="*/ 787954 w 1939743"/>
                <a:gd name="connsiteY4790" fmla="*/ 1087689 h 2523383"/>
                <a:gd name="connsiteX4791" fmla="*/ 794096 w 1939743"/>
                <a:gd name="connsiteY4791" fmla="*/ 1095278 h 2523383"/>
                <a:gd name="connsiteX4792" fmla="*/ 796654 w 1939743"/>
                <a:gd name="connsiteY4792" fmla="*/ 1096138 h 2523383"/>
                <a:gd name="connsiteX4793" fmla="*/ 798180 w 1939743"/>
                <a:gd name="connsiteY4793" fmla="*/ 1097836 h 2523383"/>
                <a:gd name="connsiteX4794" fmla="*/ 799525 w 1939743"/>
                <a:gd name="connsiteY4794" fmla="*/ 1100660 h 2523383"/>
                <a:gd name="connsiteX4795" fmla="*/ 800237 w 1939743"/>
                <a:gd name="connsiteY4795" fmla="*/ 1103532 h 2523383"/>
                <a:gd name="connsiteX4796" fmla="*/ 800300 w 1939743"/>
                <a:gd name="connsiteY4796" fmla="*/ 1109368 h 2523383"/>
                <a:gd name="connsiteX4797" fmla="*/ 799627 w 1939743"/>
                <a:gd name="connsiteY4797" fmla="*/ 1117950 h 2523383"/>
                <a:gd name="connsiteX4798" fmla="*/ 798774 w 1939743"/>
                <a:gd name="connsiteY4798" fmla="*/ 1121220 h 2523383"/>
                <a:gd name="connsiteX4799" fmla="*/ 795058 w 1939743"/>
                <a:gd name="connsiteY4799" fmla="*/ 1132142 h 2523383"/>
                <a:gd name="connsiteX4800" fmla="*/ 791154 w 1939743"/>
                <a:gd name="connsiteY4800" fmla="*/ 1138111 h 2523383"/>
                <a:gd name="connsiteX4801" fmla="*/ 790411 w 1939743"/>
                <a:gd name="connsiteY4801" fmla="*/ 1141960 h 2523383"/>
                <a:gd name="connsiteX4802" fmla="*/ 788831 w 1939743"/>
                <a:gd name="connsiteY4802" fmla="*/ 1145004 h 2523383"/>
                <a:gd name="connsiteX4803" fmla="*/ 786061 w 1939743"/>
                <a:gd name="connsiteY4803" fmla="*/ 1148728 h 2523383"/>
                <a:gd name="connsiteX4804" fmla="*/ 784121 w 1939743"/>
                <a:gd name="connsiteY4804" fmla="*/ 1150785 h 2523383"/>
                <a:gd name="connsiteX4805" fmla="*/ 581400 w 1939743"/>
                <a:gd name="connsiteY4805" fmla="*/ 1174991 h 2523383"/>
                <a:gd name="connsiteX4806" fmla="*/ 582793 w 1939743"/>
                <a:gd name="connsiteY4806" fmla="*/ 1175914 h 2523383"/>
                <a:gd name="connsiteX4807" fmla="*/ 585335 w 1939743"/>
                <a:gd name="connsiteY4807" fmla="*/ 1175147 h 2523383"/>
                <a:gd name="connsiteX4808" fmla="*/ 589028 w 1939743"/>
                <a:gd name="connsiteY4808" fmla="*/ 1172699 h 2523383"/>
                <a:gd name="connsiteX4809" fmla="*/ 593785 w 1939743"/>
                <a:gd name="connsiteY4809" fmla="*/ 1170680 h 2523383"/>
                <a:gd name="connsiteX4810" fmla="*/ 599613 w 1939743"/>
                <a:gd name="connsiteY4810" fmla="*/ 1169108 h 2523383"/>
                <a:gd name="connsiteX4811" fmla="*/ 601154 w 1939743"/>
                <a:gd name="connsiteY4811" fmla="*/ 1171024 h 2523383"/>
                <a:gd name="connsiteX4812" fmla="*/ 602124 w 1939743"/>
                <a:gd name="connsiteY4812" fmla="*/ 1170633 h 2523383"/>
                <a:gd name="connsiteX4813" fmla="*/ 603838 w 1939743"/>
                <a:gd name="connsiteY4813" fmla="*/ 1167520 h 2523383"/>
                <a:gd name="connsiteX4814" fmla="*/ 604143 w 1939743"/>
                <a:gd name="connsiteY4814" fmla="*/ 1165462 h 2523383"/>
                <a:gd name="connsiteX4815" fmla="*/ 603931 w 1939743"/>
                <a:gd name="connsiteY4815" fmla="*/ 1163138 h 2523383"/>
                <a:gd name="connsiteX4816" fmla="*/ 604033 w 1939743"/>
                <a:gd name="connsiteY4816" fmla="*/ 1158069 h 2523383"/>
                <a:gd name="connsiteX4817" fmla="*/ 604949 w 1939743"/>
                <a:gd name="connsiteY4817" fmla="*/ 1155002 h 2523383"/>
                <a:gd name="connsiteX4818" fmla="*/ 608407 w 1939743"/>
                <a:gd name="connsiteY4818" fmla="*/ 1148540 h 2523383"/>
                <a:gd name="connsiteX4819" fmla="*/ 610261 w 1939743"/>
                <a:gd name="connsiteY4819" fmla="*/ 1146201 h 2523383"/>
                <a:gd name="connsiteX4820" fmla="*/ 613210 w 1939743"/>
                <a:gd name="connsiteY4820" fmla="*/ 1145129 h 2523383"/>
                <a:gd name="connsiteX4821" fmla="*/ 620236 w 1939743"/>
                <a:gd name="connsiteY4821" fmla="*/ 1145825 h 2523383"/>
                <a:gd name="connsiteX4822" fmla="*/ 626823 w 1939743"/>
                <a:gd name="connsiteY4822" fmla="*/ 1149526 h 2523383"/>
                <a:gd name="connsiteX4823" fmla="*/ 635726 w 1939743"/>
                <a:gd name="connsiteY4823" fmla="*/ 1153148 h 2523383"/>
                <a:gd name="connsiteX4824" fmla="*/ 648744 w 1939743"/>
                <a:gd name="connsiteY4824" fmla="*/ 1162231 h 2523383"/>
                <a:gd name="connsiteX4825" fmla="*/ 652820 w 1939743"/>
                <a:gd name="connsiteY4825" fmla="*/ 1166088 h 2523383"/>
                <a:gd name="connsiteX4826" fmla="*/ 653243 w 1939743"/>
                <a:gd name="connsiteY4826" fmla="*/ 1169421 h 2523383"/>
                <a:gd name="connsiteX4827" fmla="*/ 650935 w 1939743"/>
                <a:gd name="connsiteY4827" fmla="*/ 1176509 h 2523383"/>
                <a:gd name="connsiteX4828" fmla="*/ 645325 w 1939743"/>
                <a:gd name="connsiteY4828" fmla="*/ 1186468 h 2523383"/>
                <a:gd name="connsiteX4829" fmla="*/ 640819 w 1939743"/>
                <a:gd name="connsiteY4829" fmla="*/ 1190051 h 2523383"/>
                <a:gd name="connsiteX4830" fmla="*/ 639082 w 1939743"/>
                <a:gd name="connsiteY4830" fmla="*/ 1192242 h 2523383"/>
                <a:gd name="connsiteX4831" fmla="*/ 642016 w 1939743"/>
                <a:gd name="connsiteY4831" fmla="*/ 1193744 h 2523383"/>
                <a:gd name="connsiteX4832" fmla="*/ 643917 w 1939743"/>
                <a:gd name="connsiteY4832" fmla="*/ 1196286 h 2523383"/>
                <a:gd name="connsiteX4833" fmla="*/ 646804 w 1939743"/>
                <a:gd name="connsiteY4833" fmla="*/ 1192617 h 2523383"/>
                <a:gd name="connsiteX4834" fmla="*/ 648916 w 1939743"/>
                <a:gd name="connsiteY4834" fmla="*/ 1188502 h 2523383"/>
                <a:gd name="connsiteX4835" fmla="*/ 651905 w 1939743"/>
                <a:gd name="connsiteY4835" fmla="*/ 1185075 h 2523383"/>
                <a:gd name="connsiteX4836" fmla="*/ 652922 w 1939743"/>
                <a:gd name="connsiteY4836" fmla="*/ 1184770 h 2523383"/>
                <a:gd name="connsiteX4837" fmla="*/ 653172 w 1939743"/>
                <a:gd name="connsiteY4837" fmla="*/ 1185498 h 2523383"/>
                <a:gd name="connsiteX4838" fmla="*/ 652656 w 1939743"/>
                <a:gd name="connsiteY4838" fmla="*/ 1187258 h 2523383"/>
                <a:gd name="connsiteX4839" fmla="*/ 652429 w 1939743"/>
                <a:gd name="connsiteY4839" fmla="*/ 1188979 h 2523383"/>
                <a:gd name="connsiteX4840" fmla="*/ 652507 w 1939743"/>
                <a:gd name="connsiteY4840" fmla="*/ 1190661 h 2523383"/>
                <a:gd name="connsiteX4841" fmla="*/ 652851 w 1939743"/>
                <a:gd name="connsiteY4841" fmla="*/ 1191678 h 2523383"/>
                <a:gd name="connsiteX4842" fmla="*/ 654682 w 1939743"/>
                <a:gd name="connsiteY4842" fmla="*/ 1192202 h 2523383"/>
                <a:gd name="connsiteX4843" fmla="*/ 655668 w 1939743"/>
                <a:gd name="connsiteY4843" fmla="*/ 1191569 h 2523383"/>
                <a:gd name="connsiteX4844" fmla="*/ 659634 w 1939743"/>
                <a:gd name="connsiteY4844" fmla="*/ 1186734 h 2523383"/>
                <a:gd name="connsiteX4845" fmla="*/ 663530 w 1939743"/>
                <a:gd name="connsiteY4845" fmla="*/ 1179302 h 2523383"/>
                <a:gd name="connsiteX4846" fmla="*/ 669437 w 1939743"/>
                <a:gd name="connsiteY4846" fmla="*/ 1174482 h 2523383"/>
                <a:gd name="connsiteX4847" fmla="*/ 671049 w 1939743"/>
                <a:gd name="connsiteY4847" fmla="*/ 1172018 h 2523383"/>
                <a:gd name="connsiteX4848" fmla="*/ 676189 w 1939743"/>
                <a:gd name="connsiteY4848" fmla="*/ 1169960 h 2523383"/>
                <a:gd name="connsiteX4849" fmla="*/ 676126 w 1939743"/>
                <a:gd name="connsiteY4849" fmla="*/ 1168505 h 2523383"/>
                <a:gd name="connsiteX4850" fmla="*/ 676361 w 1939743"/>
                <a:gd name="connsiteY4850" fmla="*/ 1162755 h 2523383"/>
                <a:gd name="connsiteX4851" fmla="*/ 674561 w 1939743"/>
                <a:gd name="connsiteY4851" fmla="*/ 1160298 h 2523383"/>
                <a:gd name="connsiteX4852" fmla="*/ 668530 w 1939743"/>
                <a:gd name="connsiteY4852" fmla="*/ 1155143 h 2523383"/>
                <a:gd name="connsiteX4853" fmla="*/ 665549 w 1939743"/>
                <a:gd name="connsiteY4853" fmla="*/ 1148939 h 2523383"/>
                <a:gd name="connsiteX4854" fmla="*/ 666175 w 1939743"/>
                <a:gd name="connsiteY4854" fmla="*/ 1144167 h 2523383"/>
                <a:gd name="connsiteX4855" fmla="*/ 669500 w 1939743"/>
                <a:gd name="connsiteY4855" fmla="*/ 1144863 h 2523383"/>
                <a:gd name="connsiteX4856" fmla="*/ 678606 w 1939743"/>
                <a:gd name="connsiteY4856" fmla="*/ 1145371 h 2523383"/>
                <a:gd name="connsiteX4857" fmla="*/ 680499 w 1939743"/>
                <a:gd name="connsiteY4857" fmla="*/ 1146013 h 2523383"/>
                <a:gd name="connsiteX4858" fmla="*/ 689246 w 1939743"/>
                <a:gd name="connsiteY4858" fmla="*/ 1154087 h 2523383"/>
                <a:gd name="connsiteX4859" fmla="*/ 692344 w 1939743"/>
                <a:gd name="connsiteY4859" fmla="*/ 1159094 h 2523383"/>
                <a:gd name="connsiteX4860" fmla="*/ 694801 w 1939743"/>
                <a:gd name="connsiteY4860" fmla="*/ 1161566 h 2523383"/>
                <a:gd name="connsiteX4861" fmla="*/ 699964 w 1939743"/>
                <a:gd name="connsiteY4861" fmla="*/ 1165165 h 2523383"/>
                <a:gd name="connsiteX4862" fmla="*/ 701701 w 1939743"/>
                <a:gd name="connsiteY4862" fmla="*/ 1168083 h 2523383"/>
                <a:gd name="connsiteX4863" fmla="*/ 702921 w 1939743"/>
                <a:gd name="connsiteY4863" fmla="*/ 1169264 h 2523383"/>
                <a:gd name="connsiteX4864" fmla="*/ 703344 w 1939743"/>
                <a:gd name="connsiteY4864" fmla="*/ 1170492 h 2523383"/>
                <a:gd name="connsiteX4865" fmla="*/ 702968 w 1939743"/>
                <a:gd name="connsiteY4865" fmla="*/ 1171768 h 2523383"/>
                <a:gd name="connsiteX4866" fmla="*/ 702773 w 1939743"/>
                <a:gd name="connsiteY4866" fmla="*/ 1174764 h 2523383"/>
                <a:gd name="connsiteX4867" fmla="*/ 703735 w 1939743"/>
                <a:gd name="connsiteY4867" fmla="*/ 1175726 h 2523383"/>
                <a:gd name="connsiteX4868" fmla="*/ 707091 w 1939743"/>
                <a:gd name="connsiteY4868" fmla="*/ 1176853 h 2523383"/>
                <a:gd name="connsiteX4869" fmla="*/ 708030 w 1939743"/>
                <a:gd name="connsiteY4869" fmla="*/ 1178058 h 2523383"/>
                <a:gd name="connsiteX4870" fmla="*/ 709274 w 1939743"/>
                <a:gd name="connsiteY4870" fmla="*/ 1181844 h 2523383"/>
                <a:gd name="connsiteX4871" fmla="*/ 710823 w 1939743"/>
                <a:gd name="connsiteY4871" fmla="*/ 1188197 h 2523383"/>
                <a:gd name="connsiteX4872" fmla="*/ 712169 w 1939743"/>
                <a:gd name="connsiteY4872" fmla="*/ 1195050 h 2523383"/>
                <a:gd name="connsiteX4873" fmla="*/ 714297 w 1939743"/>
                <a:gd name="connsiteY4873" fmla="*/ 1207888 h 2523383"/>
                <a:gd name="connsiteX4874" fmla="*/ 718537 w 1939743"/>
                <a:gd name="connsiteY4874" fmla="*/ 1224834 h 2523383"/>
                <a:gd name="connsiteX4875" fmla="*/ 719984 w 1939743"/>
                <a:gd name="connsiteY4875" fmla="*/ 1235333 h 2523383"/>
                <a:gd name="connsiteX4876" fmla="*/ 720477 w 1939743"/>
                <a:gd name="connsiteY4876" fmla="*/ 1237250 h 2523383"/>
                <a:gd name="connsiteX4877" fmla="*/ 721432 w 1939743"/>
                <a:gd name="connsiteY4877" fmla="*/ 1238564 h 2523383"/>
                <a:gd name="connsiteX4878" fmla="*/ 724154 w 1939743"/>
                <a:gd name="connsiteY4878" fmla="*/ 1240481 h 2523383"/>
                <a:gd name="connsiteX4879" fmla="*/ 726251 w 1939743"/>
                <a:gd name="connsiteY4879" fmla="*/ 1243188 h 2523383"/>
                <a:gd name="connsiteX4880" fmla="*/ 728715 w 1939743"/>
                <a:gd name="connsiteY4880" fmla="*/ 1244056 h 2523383"/>
                <a:gd name="connsiteX4881" fmla="*/ 729318 w 1939743"/>
                <a:gd name="connsiteY4881" fmla="*/ 1243814 h 2523383"/>
                <a:gd name="connsiteX4882" fmla="*/ 729936 w 1939743"/>
                <a:gd name="connsiteY4882" fmla="*/ 1241490 h 2523383"/>
                <a:gd name="connsiteX4883" fmla="*/ 731477 w 1939743"/>
                <a:gd name="connsiteY4883" fmla="*/ 1237782 h 2523383"/>
                <a:gd name="connsiteX4884" fmla="*/ 738948 w 1939743"/>
                <a:gd name="connsiteY4884" fmla="*/ 1230553 h 2523383"/>
                <a:gd name="connsiteX4885" fmla="*/ 739339 w 1939743"/>
                <a:gd name="connsiteY4885" fmla="*/ 1229426 h 2523383"/>
                <a:gd name="connsiteX4886" fmla="*/ 738455 w 1939743"/>
                <a:gd name="connsiteY4886" fmla="*/ 1227760 h 2523383"/>
                <a:gd name="connsiteX4887" fmla="*/ 738182 w 1939743"/>
                <a:gd name="connsiteY4887" fmla="*/ 1226618 h 2523383"/>
                <a:gd name="connsiteX4888" fmla="*/ 738291 w 1939743"/>
                <a:gd name="connsiteY4888" fmla="*/ 1225843 h 2523383"/>
                <a:gd name="connsiteX4889" fmla="*/ 739848 w 1939743"/>
                <a:gd name="connsiteY4889" fmla="*/ 1225241 h 2523383"/>
                <a:gd name="connsiteX4890" fmla="*/ 734645 w 1939743"/>
                <a:gd name="connsiteY4890" fmla="*/ 1215978 h 2523383"/>
                <a:gd name="connsiteX4891" fmla="*/ 731281 w 1939743"/>
                <a:gd name="connsiteY4891" fmla="*/ 1207137 h 2523383"/>
                <a:gd name="connsiteX4892" fmla="*/ 729122 w 1939743"/>
                <a:gd name="connsiteY4892" fmla="*/ 1196114 h 2523383"/>
                <a:gd name="connsiteX4893" fmla="*/ 728794 w 1939743"/>
                <a:gd name="connsiteY4893" fmla="*/ 1192875 h 2523383"/>
                <a:gd name="connsiteX4894" fmla="*/ 728473 w 1939743"/>
                <a:gd name="connsiteY4894" fmla="*/ 1185959 h 2523383"/>
                <a:gd name="connsiteX4895" fmla="*/ 727769 w 1939743"/>
                <a:gd name="connsiteY4895" fmla="*/ 1184136 h 2523383"/>
                <a:gd name="connsiteX4896" fmla="*/ 726579 w 1939743"/>
                <a:gd name="connsiteY4896" fmla="*/ 1182462 h 2523383"/>
                <a:gd name="connsiteX4897" fmla="*/ 726087 w 1939743"/>
                <a:gd name="connsiteY4897" fmla="*/ 1180303 h 2523383"/>
                <a:gd name="connsiteX4898" fmla="*/ 726274 w 1939743"/>
                <a:gd name="connsiteY4898" fmla="*/ 1177651 h 2523383"/>
                <a:gd name="connsiteX4899" fmla="*/ 726040 w 1939743"/>
                <a:gd name="connsiteY4899" fmla="*/ 1175374 h 2523383"/>
                <a:gd name="connsiteX4900" fmla="*/ 724663 w 1939743"/>
                <a:gd name="connsiteY4900" fmla="*/ 1170602 h 2523383"/>
                <a:gd name="connsiteX4901" fmla="*/ 719366 w 1939743"/>
                <a:gd name="connsiteY4901" fmla="*/ 1136828 h 2523383"/>
                <a:gd name="connsiteX4902" fmla="*/ 719382 w 1939743"/>
                <a:gd name="connsiteY4902" fmla="*/ 1133495 h 2523383"/>
                <a:gd name="connsiteX4903" fmla="*/ 720110 w 1939743"/>
                <a:gd name="connsiteY4903" fmla="*/ 1130984 h 2523383"/>
                <a:gd name="connsiteX4904" fmla="*/ 721995 w 1939743"/>
                <a:gd name="connsiteY4904" fmla="*/ 1129545 h 2523383"/>
                <a:gd name="connsiteX4905" fmla="*/ 725030 w 1939743"/>
                <a:gd name="connsiteY4905" fmla="*/ 1129193 h 2523383"/>
                <a:gd name="connsiteX4906" fmla="*/ 725993 w 1939743"/>
                <a:gd name="connsiteY4906" fmla="*/ 1128402 h 2523383"/>
                <a:gd name="connsiteX4907" fmla="*/ 724874 w 1939743"/>
                <a:gd name="connsiteY4907" fmla="*/ 1127190 h 2523383"/>
                <a:gd name="connsiteX4908" fmla="*/ 722887 w 1939743"/>
                <a:gd name="connsiteY4908" fmla="*/ 1123513 h 2523383"/>
                <a:gd name="connsiteX4909" fmla="*/ 722629 w 1939743"/>
                <a:gd name="connsiteY4909" fmla="*/ 1121815 h 2523383"/>
                <a:gd name="connsiteX4910" fmla="*/ 723951 w 1939743"/>
                <a:gd name="connsiteY4910" fmla="*/ 1118373 h 2523383"/>
                <a:gd name="connsiteX4911" fmla="*/ 730734 w 1939743"/>
                <a:gd name="connsiteY4911" fmla="*/ 1119883 h 2523383"/>
                <a:gd name="connsiteX4912" fmla="*/ 735647 w 1939743"/>
                <a:gd name="connsiteY4912" fmla="*/ 1122981 h 2523383"/>
                <a:gd name="connsiteX4913" fmla="*/ 744049 w 1939743"/>
                <a:gd name="connsiteY4913" fmla="*/ 1130311 h 2523383"/>
                <a:gd name="connsiteX4914" fmla="*/ 744902 w 1939743"/>
                <a:gd name="connsiteY4914" fmla="*/ 1129912 h 2523383"/>
                <a:gd name="connsiteX4915" fmla="*/ 745825 w 1939743"/>
                <a:gd name="connsiteY4915" fmla="*/ 1126266 h 2523383"/>
                <a:gd name="connsiteX4916" fmla="*/ 747617 w 1939743"/>
                <a:gd name="connsiteY4916" fmla="*/ 1123927 h 2523383"/>
                <a:gd name="connsiteX4917" fmla="*/ 750308 w 1939743"/>
                <a:gd name="connsiteY4917" fmla="*/ 1124694 h 2523383"/>
                <a:gd name="connsiteX4918" fmla="*/ 757912 w 1939743"/>
                <a:gd name="connsiteY4918" fmla="*/ 1129998 h 2523383"/>
                <a:gd name="connsiteX4919" fmla="*/ 766706 w 1939743"/>
                <a:gd name="connsiteY4919" fmla="*/ 1139402 h 2523383"/>
                <a:gd name="connsiteX4920" fmla="*/ 772605 w 1939743"/>
                <a:gd name="connsiteY4920" fmla="*/ 1144010 h 2523383"/>
                <a:gd name="connsiteX4921" fmla="*/ 776743 w 1939743"/>
                <a:gd name="connsiteY4921" fmla="*/ 1150238 h 2523383"/>
                <a:gd name="connsiteX4922" fmla="*/ 779560 w 1939743"/>
                <a:gd name="connsiteY4922" fmla="*/ 1156097 h 2523383"/>
                <a:gd name="connsiteX4923" fmla="*/ 781336 w 1939743"/>
                <a:gd name="connsiteY4923" fmla="*/ 1160604 h 2523383"/>
                <a:gd name="connsiteX4924" fmla="*/ 781414 w 1939743"/>
                <a:gd name="connsiteY4924" fmla="*/ 1162356 h 2523383"/>
                <a:gd name="connsiteX4925" fmla="*/ 781007 w 1939743"/>
                <a:gd name="connsiteY4925" fmla="*/ 1164155 h 2523383"/>
                <a:gd name="connsiteX4926" fmla="*/ 781422 w 1939743"/>
                <a:gd name="connsiteY4926" fmla="*/ 1166495 h 2523383"/>
                <a:gd name="connsiteX4927" fmla="*/ 782666 w 1939743"/>
                <a:gd name="connsiteY4927" fmla="*/ 1169374 h 2523383"/>
                <a:gd name="connsiteX4928" fmla="*/ 783354 w 1939743"/>
                <a:gd name="connsiteY4928" fmla="*/ 1171948 h 2523383"/>
                <a:gd name="connsiteX4929" fmla="*/ 783917 w 1939743"/>
                <a:gd name="connsiteY4929" fmla="*/ 1177401 h 2523383"/>
                <a:gd name="connsiteX4930" fmla="*/ 785036 w 1939743"/>
                <a:gd name="connsiteY4930" fmla="*/ 1184473 h 2523383"/>
                <a:gd name="connsiteX4931" fmla="*/ 785318 w 1939743"/>
                <a:gd name="connsiteY4931" fmla="*/ 1188001 h 2523383"/>
                <a:gd name="connsiteX4932" fmla="*/ 793133 w 1939743"/>
                <a:gd name="connsiteY4932" fmla="*/ 1219232 h 2523383"/>
                <a:gd name="connsiteX4933" fmla="*/ 794628 w 1939743"/>
                <a:gd name="connsiteY4933" fmla="*/ 1224670 h 2523383"/>
                <a:gd name="connsiteX4934" fmla="*/ 795582 w 1939743"/>
                <a:gd name="connsiteY4934" fmla="*/ 1227181 h 2523383"/>
                <a:gd name="connsiteX4935" fmla="*/ 801043 w 1939743"/>
                <a:gd name="connsiteY4935" fmla="*/ 1238994 h 2523383"/>
                <a:gd name="connsiteX4936" fmla="*/ 803953 w 1939743"/>
                <a:gd name="connsiteY4936" fmla="*/ 1247514 h 2523383"/>
                <a:gd name="connsiteX4937" fmla="*/ 804235 w 1939743"/>
                <a:gd name="connsiteY4937" fmla="*/ 1253186 h 2523383"/>
                <a:gd name="connsiteX4938" fmla="*/ 804626 w 1939743"/>
                <a:gd name="connsiteY4938" fmla="*/ 1254813 h 2523383"/>
                <a:gd name="connsiteX4939" fmla="*/ 804751 w 1939743"/>
                <a:gd name="connsiteY4939" fmla="*/ 1257411 h 2523383"/>
                <a:gd name="connsiteX4940" fmla="*/ 804610 w 1939743"/>
                <a:gd name="connsiteY4940" fmla="*/ 1260978 h 2523383"/>
                <a:gd name="connsiteX4941" fmla="*/ 803969 w 1939743"/>
                <a:gd name="connsiteY4941" fmla="*/ 1264037 h 2523383"/>
                <a:gd name="connsiteX4942" fmla="*/ 802827 w 1939743"/>
                <a:gd name="connsiteY4942" fmla="*/ 1266596 h 2523383"/>
                <a:gd name="connsiteX4943" fmla="*/ 801724 w 1939743"/>
                <a:gd name="connsiteY4943" fmla="*/ 1270171 h 2523383"/>
                <a:gd name="connsiteX4944" fmla="*/ 800057 w 1939743"/>
                <a:gd name="connsiteY4944" fmla="*/ 1278033 h 2523383"/>
                <a:gd name="connsiteX4945" fmla="*/ 799916 w 1939743"/>
                <a:gd name="connsiteY4945" fmla="*/ 1279958 h 2523383"/>
                <a:gd name="connsiteX4946" fmla="*/ 801113 w 1939743"/>
                <a:gd name="connsiteY4946" fmla="*/ 1282649 h 2523383"/>
                <a:gd name="connsiteX4947" fmla="*/ 808757 w 1939743"/>
                <a:gd name="connsiteY4947" fmla="*/ 1291889 h 2523383"/>
                <a:gd name="connsiteX4948" fmla="*/ 813443 w 1939743"/>
                <a:gd name="connsiteY4948" fmla="*/ 1302888 h 2523383"/>
                <a:gd name="connsiteX4949" fmla="*/ 815641 w 1939743"/>
                <a:gd name="connsiteY4949" fmla="*/ 1304813 h 2523383"/>
                <a:gd name="connsiteX4950" fmla="*/ 821540 w 1939743"/>
                <a:gd name="connsiteY4950" fmla="*/ 1311643 h 2523383"/>
                <a:gd name="connsiteX4951" fmla="*/ 827901 w 1939743"/>
                <a:gd name="connsiteY4951" fmla="*/ 1315500 h 2523383"/>
                <a:gd name="connsiteX4952" fmla="*/ 830044 w 1939743"/>
                <a:gd name="connsiteY4952" fmla="*/ 1317158 h 2523383"/>
                <a:gd name="connsiteX4953" fmla="*/ 832071 w 1939743"/>
                <a:gd name="connsiteY4953" fmla="*/ 1319599 h 2523383"/>
                <a:gd name="connsiteX4954" fmla="*/ 832681 w 1939743"/>
                <a:gd name="connsiteY4954" fmla="*/ 1319693 h 2523383"/>
                <a:gd name="connsiteX4955" fmla="*/ 833909 w 1939743"/>
                <a:gd name="connsiteY4955" fmla="*/ 1319232 h 2523383"/>
                <a:gd name="connsiteX4956" fmla="*/ 834261 w 1939743"/>
                <a:gd name="connsiteY4956" fmla="*/ 1318567 h 2523383"/>
                <a:gd name="connsiteX4957" fmla="*/ 834347 w 1939743"/>
                <a:gd name="connsiteY4957" fmla="*/ 1317581 h 2523383"/>
                <a:gd name="connsiteX4958" fmla="*/ 832556 w 1939743"/>
                <a:gd name="connsiteY4958" fmla="*/ 1312425 h 2523383"/>
                <a:gd name="connsiteX4959" fmla="*/ 832431 w 1939743"/>
                <a:gd name="connsiteY4959" fmla="*/ 1310399 h 2523383"/>
                <a:gd name="connsiteX4960" fmla="*/ 833283 w 1939743"/>
                <a:gd name="connsiteY4960" fmla="*/ 1310047 h 2523383"/>
                <a:gd name="connsiteX4961" fmla="*/ 839847 w 1939743"/>
                <a:gd name="connsiteY4961" fmla="*/ 1318840 h 2523383"/>
                <a:gd name="connsiteX4962" fmla="*/ 843391 w 1939743"/>
                <a:gd name="connsiteY4962" fmla="*/ 1322322 h 2523383"/>
                <a:gd name="connsiteX4963" fmla="*/ 848234 w 1939743"/>
                <a:gd name="connsiteY4963" fmla="*/ 1325968 h 2523383"/>
                <a:gd name="connsiteX4964" fmla="*/ 856550 w 1939743"/>
                <a:gd name="connsiteY4964" fmla="*/ 1334331 h 2523383"/>
                <a:gd name="connsiteX4965" fmla="*/ 857708 w 1939743"/>
                <a:gd name="connsiteY4965" fmla="*/ 1335011 h 2523383"/>
                <a:gd name="connsiteX4966" fmla="*/ 862207 w 1939743"/>
                <a:gd name="connsiteY4966" fmla="*/ 1334245 h 2523383"/>
                <a:gd name="connsiteX4967" fmla="*/ 863435 w 1939743"/>
                <a:gd name="connsiteY4967" fmla="*/ 1334769 h 2523383"/>
                <a:gd name="connsiteX4968" fmla="*/ 864209 w 1939743"/>
                <a:gd name="connsiteY4968" fmla="*/ 1335590 h 2523383"/>
                <a:gd name="connsiteX4969" fmla="*/ 864530 w 1939743"/>
                <a:gd name="connsiteY4969" fmla="*/ 1336709 h 2523383"/>
                <a:gd name="connsiteX4970" fmla="*/ 864710 w 1939743"/>
                <a:gd name="connsiteY4970" fmla="*/ 1341630 h 2523383"/>
                <a:gd name="connsiteX4971" fmla="*/ 865938 w 1939743"/>
                <a:gd name="connsiteY4971" fmla="*/ 1344047 h 2523383"/>
                <a:gd name="connsiteX4972" fmla="*/ 873034 w 1939743"/>
                <a:gd name="connsiteY4972" fmla="*/ 1343015 h 2523383"/>
                <a:gd name="connsiteX4973" fmla="*/ 875021 w 1939743"/>
                <a:gd name="connsiteY4973" fmla="*/ 1343226 h 2523383"/>
                <a:gd name="connsiteX4974" fmla="*/ 876289 w 1939743"/>
                <a:gd name="connsiteY4974" fmla="*/ 1344001 h 2523383"/>
                <a:gd name="connsiteX4975" fmla="*/ 877345 w 1939743"/>
                <a:gd name="connsiteY4975" fmla="*/ 1345604 h 2523383"/>
                <a:gd name="connsiteX4976" fmla="*/ 878870 w 1939743"/>
                <a:gd name="connsiteY4976" fmla="*/ 1350838 h 2523383"/>
                <a:gd name="connsiteX4977" fmla="*/ 880279 w 1939743"/>
                <a:gd name="connsiteY4977" fmla="*/ 1361095 h 2523383"/>
                <a:gd name="connsiteX4978" fmla="*/ 880349 w 1939743"/>
                <a:gd name="connsiteY4978" fmla="*/ 1364748 h 2523383"/>
                <a:gd name="connsiteX4979" fmla="*/ 879700 w 1939743"/>
                <a:gd name="connsiteY4979" fmla="*/ 1370866 h 2523383"/>
                <a:gd name="connsiteX4980" fmla="*/ 878667 w 1939743"/>
                <a:gd name="connsiteY4980" fmla="*/ 1373112 h 2523383"/>
                <a:gd name="connsiteX4981" fmla="*/ 877321 w 1939743"/>
                <a:gd name="connsiteY4981" fmla="*/ 1373816 h 2523383"/>
                <a:gd name="connsiteX4982" fmla="*/ 873535 w 1939743"/>
                <a:gd name="connsiteY4982" fmla="*/ 1373127 h 2523383"/>
                <a:gd name="connsiteX4983" fmla="*/ 870875 w 1939743"/>
                <a:gd name="connsiteY4983" fmla="*/ 1371187 h 2523383"/>
                <a:gd name="connsiteX4984" fmla="*/ 869498 w 1939743"/>
                <a:gd name="connsiteY4984" fmla="*/ 1368715 h 2523383"/>
                <a:gd name="connsiteX4985" fmla="*/ 868254 w 1939743"/>
                <a:gd name="connsiteY4985" fmla="*/ 1363340 h 2523383"/>
                <a:gd name="connsiteX4986" fmla="*/ 867659 w 1939743"/>
                <a:gd name="connsiteY4986" fmla="*/ 1362300 h 2523383"/>
                <a:gd name="connsiteX4987" fmla="*/ 867120 w 1939743"/>
                <a:gd name="connsiteY4987" fmla="*/ 1363387 h 2523383"/>
                <a:gd name="connsiteX4988" fmla="*/ 865876 w 1939743"/>
                <a:gd name="connsiteY4988" fmla="*/ 1368308 h 2523383"/>
                <a:gd name="connsiteX4989" fmla="*/ 865062 w 1939743"/>
                <a:gd name="connsiteY4989" fmla="*/ 1370483 h 2523383"/>
                <a:gd name="connsiteX4990" fmla="*/ 864069 w 1939743"/>
                <a:gd name="connsiteY4990" fmla="*/ 1371922 h 2523383"/>
                <a:gd name="connsiteX4991" fmla="*/ 862183 w 1939743"/>
                <a:gd name="connsiteY4991" fmla="*/ 1371570 h 2523383"/>
                <a:gd name="connsiteX4992" fmla="*/ 859406 w 1939743"/>
                <a:gd name="connsiteY4992" fmla="*/ 1369427 h 2523383"/>
                <a:gd name="connsiteX4993" fmla="*/ 854188 w 1939743"/>
                <a:gd name="connsiteY4993" fmla="*/ 1363935 h 2523383"/>
                <a:gd name="connsiteX4994" fmla="*/ 852341 w 1939743"/>
                <a:gd name="connsiteY4994" fmla="*/ 1362573 h 2523383"/>
                <a:gd name="connsiteX4995" fmla="*/ 851199 w 1939743"/>
                <a:gd name="connsiteY4995" fmla="*/ 1362808 h 2523383"/>
                <a:gd name="connsiteX4996" fmla="*/ 848703 w 1939743"/>
                <a:gd name="connsiteY4996" fmla="*/ 1364670 h 2523383"/>
                <a:gd name="connsiteX4997" fmla="*/ 844854 w 1939743"/>
                <a:gd name="connsiteY4997" fmla="*/ 1368151 h 2523383"/>
                <a:gd name="connsiteX4998" fmla="*/ 843266 w 1939743"/>
                <a:gd name="connsiteY4998" fmla="*/ 1370702 h 2523383"/>
                <a:gd name="connsiteX4999" fmla="*/ 843939 w 1939743"/>
                <a:gd name="connsiteY4999" fmla="*/ 1372329 h 2523383"/>
                <a:gd name="connsiteX5000" fmla="*/ 844385 w 1939743"/>
                <a:gd name="connsiteY5000" fmla="*/ 1374371 h 2523383"/>
                <a:gd name="connsiteX5001" fmla="*/ 844604 w 1939743"/>
                <a:gd name="connsiteY5001" fmla="*/ 1376828 h 2523383"/>
                <a:gd name="connsiteX5002" fmla="*/ 844471 w 1939743"/>
                <a:gd name="connsiteY5002" fmla="*/ 1378635 h 2523383"/>
                <a:gd name="connsiteX5003" fmla="*/ 843978 w 1939743"/>
                <a:gd name="connsiteY5003" fmla="*/ 1379801 h 2523383"/>
                <a:gd name="connsiteX5004" fmla="*/ 842703 w 1939743"/>
                <a:gd name="connsiteY5004" fmla="*/ 1381185 h 2523383"/>
                <a:gd name="connsiteX5005" fmla="*/ 840011 w 1939743"/>
                <a:gd name="connsiteY5005" fmla="*/ 1381420 h 2523383"/>
                <a:gd name="connsiteX5006" fmla="*/ 836139 w 1939743"/>
                <a:gd name="connsiteY5006" fmla="*/ 1380356 h 2523383"/>
                <a:gd name="connsiteX5007" fmla="*/ 833080 w 1939743"/>
                <a:gd name="connsiteY5007" fmla="*/ 1378471 h 2523383"/>
                <a:gd name="connsiteX5008" fmla="*/ 827721 w 1939743"/>
                <a:gd name="connsiteY5008" fmla="*/ 1373448 h 2523383"/>
                <a:gd name="connsiteX5009" fmla="*/ 826493 w 1939743"/>
                <a:gd name="connsiteY5009" fmla="*/ 1372752 h 2523383"/>
                <a:gd name="connsiteX5010" fmla="*/ 824834 w 1939743"/>
                <a:gd name="connsiteY5010" fmla="*/ 1373870 h 2523383"/>
                <a:gd name="connsiteX5011" fmla="*/ 824177 w 1939743"/>
                <a:gd name="connsiteY5011" fmla="*/ 1375333 h 2523383"/>
                <a:gd name="connsiteX5012" fmla="*/ 825202 w 1939743"/>
                <a:gd name="connsiteY5012" fmla="*/ 1377422 h 2523383"/>
                <a:gd name="connsiteX5013" fmla="*/ 827924 w 1939743"/>
                <a:gd name="connsiteY5013" fmla="*/ 1380121 h 2523383"/>
                <a:gd name="connsiteX5014" fmla="*/ 831249 w 1939743"/>
                <a:gd name="connsiteY5014" fmla="*/ 1384588 h 2523383"/>
                <a:gd name="connsiteX5015" fmla="*/ 832141 w 1939743"/>
                <a:gd name="connsiteY5015" fmla="*/ 1385457 h 2523383"/>
                <a:gd name="connsiteX5016" fmla="*/ 832994 w 1939743"/>
                <a:gd name="connsiteY5016" fmla="*/ 1385355 h 2523383"/>
                <a:gd name="connsiteX5017" fmla="*/ 833299 w 1939743"/>
                <a:gd name="connsiteY5017" fmla="*/ 1386177 h 2523383"/>
                <a:gd name="connsiteX5018" fmla="*/ 833675 w 1939743"/>
                <a:gd name="connsiteY5018" fmla="*/ 1388571 h 2523383"/>
                <a:gd name="connsiteX5019" fmla="*/ 833502 w 1939743"/>
                <a:gd name="connsiteY5019" fmla="*/ 1392678 h 2523383"/>
                <a:gd name="connsiteX5020" fmla="*/ 831899 w 1939743"/>
                <a:gd name="connsiteY5020" fmla="*/ 1400846 h 2523383"/>
                <a:gd name="connsiteX5021" fmla="*/ 831734 w 1939743"/>
                <a:gd name="connsiteY5021" fmla="*/ 1402786 h 2523383"/>
                <a:gd name="connsiteX5022" fmla="*/ 832391 w 1939743"/>
                <a:gd name="connsiteY5022" fmla="*/ 1402324 h 2523383"/>
                <a:gd name="connsiteX5023" fmla="*/ 836921 w 1939743"/>
                <a:gd name="connsiteY5023" fmla="*/ 1394305 h 2523383"/>
                <a:gd name="connsiteX5024" fmla="*/ 839260 w 1939743"/>
                <a:gd name="connsiteY5024" fmla="*/ 1392052 h 2523383"/>
                <a:gd name="connsiteX5025" fmla="*/ 844330 w 1939743"/>
                <a:gd name="connsiteY5025" fmla="*/ 1388500 h 2523383"/>
                <a:gd name="connsiteX5026" fmla="*/ 846521 w 1939743"/>
                <a:gd name="connsiteY5026" fmla="*/ 1385887 h 2523383"/>
                <a:gd name="connsiteX5027" fmla="*/ 853006 w 1939743"/>
                <a:gd name="connsiteY5027" fmla="*/ 1385175 h 2523383"/>
                <a:gd name="connsiteX5028" fmla="*/ 855322 w 1939743"/>
                <a:gd name="connsiteY5028" fmla="*/ 1386607 h 2523383"/>
                <a:gd name="connsiteX5029" fmla="*/ 856808 w 1939743"/>
                <a:gd name="connsiteY5029" fmla="*/ 1389087 h 2523383"/>
                <a:gd name="connsiteX5030" fmla="*/ 856863 w 1939743"/>
                <a:gd name="connsiteY5030" fmla="*/ 1390214 h 2523383"/>
                <a:gd name="connsiteX5031" fmla="*/ 855165 w 1939743"/>
                <a:gd name="connsiteY5031" fmla="*/ 1393116 h 2523383"/>
                <a:gd name="connsiteX5032" fmla="*/ 854853 w 1939743"/>
                <a:gd name="connsiteY5032" fmla="*/ 1394571 h 2523383"/>
                <a:gd name="connsiteX5033" fmla="*/ 854767 w 1939743"/>
                <a:gd name="connsiteY5033" fmla="*/ 1396402 h 2523383"/>
                <a:gd name="connsiteX5034" fmla="*/ 854923 w 1939743"/>
                <a:gd name="connsiteY5034" fmla="*/ 1398037 h 2523383"/>
                <a:gd name="connsiteX5035" fmla="*/ 855314 w 1939743"/>
                <a:gd name="connsiteY5035" fmla="*/ 1399492 h 2523383"/>
                <a:gd name="connsiteX5036" fmla="*/ 856480 w 1939743"/>
                <a:gd name="connsiteY5036" fmla="*/ 1400830 h 2523383"/>
                <a:gd name="connsiteX5037" fmla="*/ 858545 w 1939743"/>
                <a:gd name="connsiteY5037" fmla="*/ 1400243 h 2523383"/>
                <a:gd name="connsiteX5038" fmla="*/ 859124 w 1939743"/>
                <a:gd name="connsiteY5038" fmla="*/ 1400580 h 2523383"/>
                <a:gd name="connsiteX5039" fmla="*/ 860227 w 1939743"/>
                <a:gd name="connsiteY5039" fmla="*/ 1401996 h 2523383"/>
                <a:gd name="connsiteX5040" fmla="*/ 860955 w 1939743"/>
                <a:gd name="connsiteY5040" fmla="*/ 1404186 h 2523383"/>
                <a:gd name="connsiteX5041" fmla="*/ 860986 w 1939743"/>
                <a:gd name="connsiteY5041" fmla="*/ 1407230 h 2523383"/>
                <a:gd name="connsiteX5042" fmla="*/ 859468 w 1939743"/>
                <a:gd name="connsiteY5042" fmla="*/ 1413887 h 2523383"/>
                <a:gd name="connsiteX5043" fmla="*/ 856754 w 1939743"/>
                <a:gd name="connsiteY5043" fmla="*/ 1416054 h 2523383"/>
                <a:gd name="connsiteX5044" fmla="*/ 848445 w 1939743"/>
                <a:gd name="connsiteY5044" fmla="*/ 1420068 h 2523383"/>
                <a:gd name="connsiteX5045" fmla="*/ 845597 w 1939743"/>
                <a:gd name="connsiteY5045" fmla="*/ 1422133 h 2523383"/>
                <a:gd name="connsiteX5046" fmla="*/ 840113 w 1939743"/>
                <a:gd name="connsiteY5046" fmla="*/ 1423596 h 2523383"/>
                <a:gd name="connsiteX5047" fmla="*/ 837993 w 1939743"/>
                <a:gd name="connsiteY5047" fmla="*/ 1425529 h 2523383"/>
                <a:gd name="connsiteX5048" fmla="*/ 836671 w 1939743"/>
                <a:gd name="connsiteY5048" fmla="*/ 1426115 h 2523383"/>
                <a:gd name="connsiteX5049" fmla="*/ 830803 w 1939743"/>
                <a:gd name="connsiteY5049" fmla="*/ 1425802 h 2523383"/>
                <a:gd name="connsiteX5050" fmla="*/ 824091 w 1939743"/>
                <a:gd name="connsiteY5050" fmla="*/ 1427023 h 2523383"/>
                <a:gd name="connsiteX5051" fmla="*/ 816361 w 1939743"/>
                <a:gd name="connsiteY5051" fmla="*/ 1424629 h 2523383"/>
                <a:gd name="connsiteX5052" fmla="*/ 810940 w 1939743"/>
                <a:gd name="connsiteY5052" fmla="*/ 1423565 h 2523383"/>
                <a:gd name="connsiteX5053" fmla="*/ 804673 w 1939743"/>
                <a:gd name="connsiteY5053" fmla="*/ 1419747 h 2523383"/>
                <a:gd name="connsiteX5054" fmla="*/ 802310 w 1939743"/>
                <a:gd name="connsiteY5054" fmla="*/ 1420709 h 2523383"/>
                <a:gd name="connsiteX5055" fmla="*/ 799869 w 1939743"/>
                <a:gd name="connsiteY5055" fmla="*/ 1423158 h 2523383"/>
                <a:gd name="connsiteX5056" fmla="*/ 788134 w 1939743"/>
                <a:gd name="connsiteY5056" fmla="*/ 1420216 h 2523383"/>
                <a:gd name="connsiteX5057" fmla="*/ 786742 w 1939743"/>
                <a:gd name="connsiteY5057" fmla="*/ 1418081 h 2523383"/>
                <a:gd name="connsiteX5058" fmla="*/ 787203 w 1939743"/>
                <a:gd name="connsiteY5058" fmla="*/ 1416688 h 2523383"/>
                <a:gd name="connsiteX5059" fmla="*/ 789981 w 1939743"/>
                <a:gd name="connsiteY5059" fmla="*/ 1412127 h 2523383"/>
                <a:gd name="connsiteX5060" fmla="*/ 790161 w 1939743"/>
                <a:gd name="connsiteY5060" fmla="*/ 1411173 h 2523383"/>
                <a:gd name="connsiteX5061" fmla="*/ 790028 w 1939743"/>
                <a:gd name="connsiteY5061" fmla="*/ 1410359 h 2523383"/>
                <a:gd name="connsiteX5062" fmla="*/ 784700 w 1939743"/>
                <a:gd name="connsiteY5062" fmla="*/ 1409577 h 2523383"/>
                <a:gd name="connsiteX5063" fmla="*/ 778754 w 1939743"/>
                <a:gd name="connsiteY5063" fmla="*/ 1407136 h 2523383"/>
                <a:gd name="connsiteX5064" fmla="*/ 772785 w 1939743"/>
                <a:gd name="connsiteY5064" fmla="*/ 1405923 h 2523383"/>
                <a:gd name="connsiteX5065" fmla="*/ 768318 w 1939743"/>
                <a:gd name="connsiteY5065" fmla="*/ 1406267 h 2523383"/>
                <a:gd name="connsiteX5066" fmla="*/ 765407 w 1939743"/>
                <a:gd name="connsiteY5066" fmla="*/ 1405375 h 2523383"/>
                <a:gd name="connsiteX5067" fmla="*/ 762567 w 1939743"/>
                <a:gd name="connsiteY5067" fmla="*/ 1403365 h 2523383"/>
                <a:gd name="connsiteX5068" fmla="*/ 761010 w 1939743"/>
                <a:gd name="connsiteY5068" fmla="*/ 1401526 h 2523383"/>
                <a:gd name="connsiteX5069" fmla="*/ 760729 w 1939743"/>
                <a:gd name="connsiteY5069" fmla="*/ 1399868 h 2523383"/>
                <a:gd name="connsiteX5070" fmla="*/ 760690 w 1939743"/>
                <a:gd name="connsiteY5070" fmla="*/ 1398045 h 2523383"/>
                <a:gd name="connsiteX5071" fmla="*/ 760940 w 1939743"/>
                <a:gd name="connsiteY5071" fmla="*/ 1394384 h 2523383"/>
                <a:gd name="connsiteX5072" fmla="*/ 760565 w 1939743"/>
                <a:gd name="connsiteY5072" fmla="*/ 1391802 h 2523383"/>
                <a:gd name="connsiteX5073" fmla="*/ 759274 w 1939743"/>
                <a:gd name="connsiteY5073" fmla="*/ 1389760 h 2523383"/>
                <a:gd name="connsiteX5074" fmla="*/ 756645 w 1939743"/>
                <a:gd name="connsiteY5074" fmla="*/ 1387929 h 2523383"/>
                <a:gd name="connsiteX5075" fmla="*/ 754032 w 1939743"/>
                <a:gd name="connsiteY5075" fmla="*/ 1388148 h 2523383"/>
                <a:gd name="connsiteX5076" fmla="*/ 751818 w 1939743"/>
                <a:gd name="connsiteY5076" fmla="*/ 1390174 h 2523383"/>
                <a:gd name="connsiteX5077" fmla="*/ 749713 w 1939743"/>
                <a:gd name="connsiteY5077" fmla="*/ 1393898 h 2523383"/>
                <a:gd name="connsiteX5078" fmla="*/ 745810 w 1939743"/>
                <a:gd name="connsiteY5078" fmla="*/ 1404217 h 2523383"/>
                <a:gd name="connsiteX5079" fmla="*/ 743854 w 1939743"/>
                <a:gd name="connsiteY5079" fmla="*/ 1405970 h 2523383"/>
                <a:gd name="connsiteX5080" fmla="*/ 738784 w 1939743"/>
                <a:gd name="connsiteY5080" fmla="*/ 1413387 h 2523383"/>
                <a:gd name="connsiteX5081" fmla="*/ 736883 w 1939743"/>
                <a:gd name="connsiteY5081" fmla="*/ 1415194 h 2523383"/>
                <a:gd name="connsiteX5082" fmla="*/ 727589 w 1939743"/>
                <a:gd name="connsiteY5082" fmla="*/ 1418120 h 2523383"/>
                <a:gd name="connsiteX5083" fmla="*/ 716573 w 1939743"/>
                <a:gd name="connsiteY5083" fmla="*/ 1419317 h 2523383"/>
                <a:gd name="connsiteX5084" fmla="*/ 712458 w 1939743"/>
                <a:gd name="connsiteY5084" fmla="*/ 1421593 h 2523383"/>
                <a:gd name="connsiteX5085" fmla="*/ 708547 w 1939743"/>
                <a:gd name="connsiteY5085" fmla="*/ 1425849 h 2523383"/>
                <a:gd name="connsiteX5086" fmla="*/ 703821 w 1939743"/>
                <a:gd name="connsiteY5086" fmla="*/ 1429949 h 2523383"/>
                <a:gd name="connsiteX5087" fmla="*/ 692266 w 1939743"/>
                <a:gd name="connsiteY5087" fmla="*/ 1434971 h 2523383"/>
                <a:gd name="connsiteX5088" fmla="*/ 681587 w 1939743"/>
                <a:gd name="connsiteY5088" fmla="*/ 1437764 h 2523383"/>
                <a:gd name="connsiteX5089" fmla="*/ 670415 w 1939743"/>
                <a:gd name="connsiteY5089" fmla="*/ 1438985 h 2523383"/>
                <a:gd name="connsiteX5090" fmla="*/ 662060 w 1939743"/>
                <a:gd name="connsiteY5090" fmla="*/ 1440886 h 2523383"/>
                <a:gd name="connsiteX5091" fmla="*/ 659658 w 1939743"/>
                <a:gd name="connsiteY5091" fmla="*/ 1439931 h 2523383"/>
                <a:gd name="connsiteX5092" fmla="*/ 655918 w 1939743"/>
                <a:gd name="connsiteY5092" fmla="*/ 1440284 h 2523383"/>
                <a:gd name="connsiteX5093" fmla="*/ 651889 w 1939743"/>
                <a:gd name="connsiteY5093" fmla="*/ 1443061 h 2523383"/>
                <a:gd name="connsiteX5094" fmla="*/ 647344 w 1939743"/>
                <a:gd name="connsiteY5094" fmla="*/ 1443601 h 2523383"/>
                <a:gd name="connsiteX5095" fmla="*/ 630070 w 1939743"/>
                <a:gd name="connsiteY5095" fmla="*/ 1444610 h 2523383"/>
                <a:gd name="connsiteX5096" fmla="*/ 622137 w 1939743"/>
                <a:gd name="connsiteY5096" fmla="*/ 1446464 h 2523383"/>
                <a:gd name="connsiteX5097" fmla="*/ 617787 w 1939743"/>
                <a:gd name="connsiteY5097" fmla="*/ 1446957 h 2523383"/>
                <a:gd name="connsiteX5098" fmla="*/ 614376 w 1939743"/>
                <a:gd name="connsiteY5098" fmla="*/ 1446707 h 2523383"/>
                <a:gd name="connsiteX5099" fmla="*/ 611997 w 1939743"/>
                <a:gd name="connsiteY5099" fmla="*/ 1445940 h 2523383"/>
                <a:gd name="connsiteX5100" fmla="*/ 609721 w 1939743"/>
                <a:gd name="connsiteY5100" fmla="*/ 1443476 h 2523383"/>
                <a:gd name="connsiteX5101" fmla="*/ 607382 w 1939743"/>
                <a:gd name="connsiteY5101" fmla="*/ 1439673 h 2523383"/>
                <a:gd name="connsiteX5102" fmla="*/ 602625 w 1939743"/>
                <a:gd name="connsiteY5102" fmla="*/ 1429487 h 2523383"/>
                <a:gd name="connsiteX5103" fmla="*/ 601264 w 1939743"/>
                <a:gd name="connsiteY5103" fmla="*/ 1425184 h 2523383"/>
                <a:gd name="connsiteX5104" fmla="*/ 601796 w 1939743"/>
                <a:gd name="connsiteY5104" fmla="*/ 1417783 h 2523383"/>
                <a:gd name="connsiteX5105" fmla="*/ 601444 w 1939743"/>
                <a:gd name="connsiteY5105" fmla="*/ 1413480 h 2523383"/>
                <a:gd name="connsiteX5106" fmla="*/ 599863 w 1939743"/>
                <a:gd name="connsiteY5106" fmla="*/ 1404147 h 2523383"/>
                <a:gd name="connsiteX5107" fmla="*/ 599566 w 1939743"/>
                <a:gd name="connsiteY5107" fmla="*/ 1403341 h 2523383"/>
                <a:gd name="connsiteX5108" fmla="*/ 591242 w 1939743"/>
                <a:gd name="connsiteY5108" fmla="*/ 1399860 h 2523383"/>
                <a:gd name="connsiteX5109" fmla="*/ 585766 w 1939743"/>
                <a:gd name="connsiteY5109" fmla="*/ 1398757 h 2523383"/>
                <a:gd name="connsiteX5110" fmla="*/ 577504 w 1939743"/>
                <a:gd name="connsiteY5110" fmla="*/ 1398530 h 2523383"/>
                <a:gd name="connsiteX5111" fmla="*/ 567404 w 1939743"/>
                <a:gd name="connsiteY5111" fmla="*/ 1399023 h 2523383"/>
                <a:gd name="connsiteX5112" fmla="*/ 557320 w 1939743"/>
                <a:gd name="connsiteY5112" fmla="*/ 1397896 h 2523383"/>
                <a:gd name="connsiteX5113" fmla="*/ 551992 w 1939743"/>
                <a:gd name="connsiteY5113" fmla="*/ 1396621 h 2523383"/>
                <a:gd name="connsiteX5114" fmla="*/ 546703 w 1939743"/>
                <a:gd name="connsiteY5114" fmla="*/ 1394532 h 2523383"/>
                <a:gd name="connsiteX5115" fmla="*/ 537659 w 1939743"/>
                <a:gd name="connsiteY5115" fmla="*/ 1389087 h 2523383"/>
                <a:gd name="connsiteX5116" fmla="*/ 537151 w 1939743"/>
                <a:gd name="connsiteY5116" fmla="*/ 1388532 h 2523383"/>
                <a:gd name="connsiteX5117" fmla="*/ 536447 w 1939743"/>
                <a:gd name="connsiteY5117" fmla="*/ 1386709 h 2523383"/>
                <a:gd name="connsiteX5118" fmla="*/ 535555 w 1939743"/>
                <a:gd name="connsiteY5118" fmla="*/ 1383618 h 2523383"/>
                <a:gd name="connsiteX5119" fmla="*/ 533302 w 1939743"/>
                <a:gd name="connsiteY5119" fmla="*/ 1379589 h 2523383"/>
                <a:gd name="connsiteX5120" fmla="*/ 527137 w 1939743"/>
                <a:gd name="connsiteY5120" fmla="*/ 1370561 h 2523383"/>
                <a:gd name="connsiteX5121" fmla="*/ 524696 w 1939743"/>
                <a:gd name="connsiteY5121" fmla="*/ 1365179 h 2523383"/>
                <a:gd name="connsiteX5122" fmla="*/ 524297 w 1939743"/>
                <a:gd name="connsiteY5122" fmla="*/ 1363810 h 2523383"/>
                <a:gd name="connsiteX5123" fmla="*/ 523710 w 1939743"/>
                <a:gd name="connsiteY5123" fmla="*/ 1359843 h 2523383"/>
                <a:gd name="connsiteX5124" fmla="*/ 522935 w 1939743"/>
                <a:gd name="connsiteY5124" fmla="*/ 1353263 h 2523383"/>
                <a:gd name="connsiteX5125" fmla="*/ 522685 w 1939743"/>
                <a:gd name="connsiteY5125" fmla="*/ 1349219 h 2523383"/>
                <a:gd name="connsiteX5126" fmla="*/ 523405 w 1939743"/>
                <a:gd name="connsiteY5126" fmla="*/ 1346747 h 2523383"/>
                <a:gd name="connsiteX5127" fmla="*/ 524007 w 1939743"/>
                <a:gd name="connsiteY5127" fmla="*/ 1346254 h 2523383"/>
                <a:gd name="connsiteX5128" fmla="*/ 536775 w 1939743"/>
                <a:gd name="connsiteY5128" fmla="*/ 1341419 h 2523383"/>
                <a:gd name="connsiteX5129" fmla="*/ 559275 w 1939743"/>
                <a:gd name="connsiteY5129" fmla="*/ 1336099 h 2523383"/>
                <a:gd name="connsiteX5130" fmla="*/ 579843 w 1939743"/>
                <a:gd name="connsiteY5130" fmla="*/ 1332500 h 2523383"/>
                <a:gd name="connsiteX5131" fmla="*/ 589184 w 1939743"/>
                <a:gd name="connsiteY5131" fmla="*/ 1332821 h 2523383"/>
                <a:gd name="connsiteX5132" fmla="*/ 594684 w 1939743"/>
                <a:gd name="connsiteY5132" fmla="*/ 1334511 h 2523383"/>
                <a:gd name="connsiteX5133" fmla="*/ 600200 w 1939743"/>
                <a:gd name="connsiteY5133" fmla="*/ 1335277 h 2523383"/>
                <a:gd name="connsiteX5134" fmla="*/ 610182 w 1939743"/>
                <a:gd name="connsiteY5134" fmla="*/ 1335661 h 2523383"/>
                <a:gd name="connsiteX5135" fmla="*/ 622755 w 1939743"/>
                <a:gd name="connsiteY5135" fmla="*/ 1338164 h 2523383"/>
                <a:gd name="connsiteX5136" fmla="*/ 625282 w 1939743"/>
                <a:gd name="connsiteY5136" fmla="*/ 1337953 h 2523383"/>
                <a:gd name="connsiteX5137" fmla="*/ 630922 w 1939743"/>
                <a:gd name="connsiteY5137" fmla="*/ 1336255 h 2523383"/>
                <a:gd name="connsiteX5138" fmla="*/ 632597 w 1939743"/>
                <a:gd name="connsiteY5138" fmla="*/ 1334894 h 2523383"/>
                <a:gd name="connsiteX5139" fmla="*/ 641508 w 1939743"/>
                <a:gd name="connsiteY5139" fmla="*/ 1335066 h 2523383"/>
                <a:gd name="connsiteX5140" fmla="*/ 643236 w 1939743"/>
                <a:gd name="connsiteY5140" fmla="*/ 1334229 h 2523383"/>
                <a:gd name="connsiteX5141" fmla="*/ 644825 w 1939743"/>
                <a:gd name="connsiteY5141" fmla="*/ 1332727 h 2523383"/>
                <a:gd name="connsiteX5142" fmla="*/ 642775 w 1939743"/>
                <a:gd name="connsiteY5142" fmla="*/ 1329910 h 2523383"/>
                <a:gd name="connsiteX5143" fmla="*/ 634247 w 1939743"/>
                <a:gd name="connsiteY5143" fmla="*/ 1323714 h 2523383"/>
                <a:gd name="connsiteX5144" fmla="*/ 611599 w 1939743"/>
                <a:gd name="connsiteY5144" fmla="*/ 1312558 h 2523383"/>
                <a:gd name="connsiteX5145" fmla="*/ 606075 w 1939743"/>
                <a:gd name="connsiteY5145" fmla="*/ 1310172 h 2523383"/>
                <a:gd name="connsiteX5146" fmla="*/ 598166 w 1939743"/>
                <a:gd name="connsiteY5146" fmla="*/ 1307629 h 2523383"/>
                <a:gd name="connsiteX5147" fmla="*/ 593581 w 1939743"/>
                <a:gd name="connsiteY5147" fmla="*/ 1307262 h 2523383"/>
                <a:gd name="connsiteX5148" fmla="*/ 587737 w 1939743"/>
                <a:gd name="connsiteY5148" fmla="*/ 1308717 h 2523383"/>
                <a:gd name="connsiteX5149" fmla="*/ 585562 w 1939743"/>
                <a:gd name="connsiteY5149" fmla="*/ 1308654 h 2523383"/>
                <a:gd name="connsiteX5150" fmla="*/ 579828 w 1939743"/>
                <a:gd name="connsiteY5150" fmla="*/ 1310837 h 2523383"/>
                <a:gd name="connsiteX5151" fmla="*/ 574382 w 1939743"/>
                <a:gd name="connsiteY5151" fmla="*/ 1312222 h 2523383"/>
                <a:gd name="connsiteX5152" fmla="*/ 564055 w 1939743"/>
                <a:gd name="connsiteY5152" fmla="*/ 1313560 h 2523383"/>
                <a:gd name="connsiteX5153" fmla="*/ 549128 w 1939743"/>
                <a:gd name="connsiteY5153" fmla="*/ 1314537 h 2523383"/>
                <a:gd name="connsiteX5154" fmla="*/ 547040 w 1939743"/>
                <a:gd name="connsiteY5154" fmla="*/ 1314248 h 2523383"/>
                <a:gd name="connsiteX5155" fmla="*/ 543973 w 1939743"/>
                <a:gd name="connsiteY5155" fmla="*/ 1312550 h 2523383"/>
                <a:gd name="connsiteX5156" fmla="*/ 541743 w 1939743"/>
                <a:gd name="connsiteY5156" fmla="*/ 1312065 h 2523383"/>
                <a:gd name="connsiteX5157" fmla="*/ 527137 w 1939743"/>
                <a:gd name="connsiteY5157" fmla="*/ 1313395 h 2523383"/>
                <a:gd name="connsiteX5158" fmla="*/ 514087 w 1939743"/>
                <a:gd name="connsiteY5158" fmla="*/ 1311682 h 2523383"/>
                <a:gd name="connsiteX5159" fmla="*/ 499223 w 1939743"/>
                <a:gd name="connsiteY5159" fmla="*/ 1294447 h 2523383"/>
                <a:gd name="connsiteX5160" fmla="*/ 496758 w 1939743"/>
                <a:gd name="connsiteY5160" fmla="*/ 1289119 h 2523383"/>
                <a:gd name="connsiteX5161" fmla="*/ 497283 w 1939743"/>
                <a:gd name="connsiteY5161" fmla="*/ 1286944 h 2523383"/>
                <a:gd name="connsiteX5162" fmla="*/ 499113 w 1939743"/>
                <a:gd name="connsiteY5162" fmla="*/ 1284605 h 2523383"/>
                <a:gd name="connsiteX5163" fmla="*/ 506475 w 1939743"/>
                <a:gd name="connsiteY5163" fmla="*/ 1277846 h 2523383"/>
                <a:gd name="connsiteX5164" fmla="*/ 509104 w 1939743"/>
                <a:gd name="connsiteY5164" fmla="*/ 1276226 h 2523383"/>
                <a:gd name="connsiteX5165" fmla="*/ 520088 w 1939743"/>
                <a:gd name="connsiteY5165" fmla="*/ 1272580 h 2523383"/>
                <a:gd name="connsiteX5166" fmla="*/ 531033 w 1939743"/>
                <a:gd name="connsiteY5166" fmla="*/ 1268152 h 2523383"/>
                <a:gd name="connsiteX5167" fmla="*/ 539678 w 1939743"/>
                <a:gd name="connsiteY5167" fmla="*/ 1263975 h 2523383"/>
                <a:gd name="connsiteX5168" fmla="*/ 543918 w 1939743"/>
                <a:gd name="connsiteY5168" fmla="*/ 1262519 h 2523383"/>
                <a:gd name="connsiteX5169" fmla="*/ 548002 w 1939743"/>
                <a:gd name="connsiteY5169" fmla="*/ 1262347 h 2523383"/>
                <a:gd name="connsiteX5170" fmla="*/ 551303 w 1939743"/>
                <a:gd name="connsiteY5170" fmla="*/ 1260963 h 2523383"/>
                <a:gd name="connsiteX5171" fmla="*/ 550631 w 1939743"/>
                <a:gd name="connsiteY5171" fmla="*/ 1259640 h 2523383"/>
                <a:gd name="connsiteX5172" fmla="*/ 547931 w 1939743"/>
                <a:gd name="connsiteY5172" fmla="*/ 1258123 h 2523383"/>
                <a:gd name="connsiteX5173" fmla="*/ 547963 w 1939743"/>
                <a:gd name="connsiteY5173" fmla="*/ 1255971 h 2523383"/>
                <a:gd name="connsiteX5174" fmla="*/ 549363 w 1939743"/>
                <a:gd name="connsiteY5174" fmla="*/ 1254939 h 2523383"/>
                <a:gd name="connsiteX5175" fmla="*/ 554769 w 1939743"/>
                <a:gd name="connsiteY5175" fmla="*/ 1253843 h 2523383"/>
                <a:gd name="connsiteX5176" fmla="*/ 560519 w 1939743"/>
                <a:gd name="connsiteY5176" fmla="*/ 1255173 h 2523383"/>
                <a:gd name="connsiteX5177" fmla="*/ 563391 w 1939743"/>
                <a:gd name="connsiteY5177" fmla="*/ 1254720 h 2523383"/>
                <a:gd name="connsiteX5178" fmla="*/ 564212 w 1939743"/>
                <a:gd name="connsiteY5178" fmla="*/ 1253249 h 2523383"/>
                <a:gd name="connsiteX5179" fmla="*/ 563445 w 1939743"/>
                <a:gd name="connsiteY5179" fmla="*/ 1252067 h 2523383"/>
                <a:gd name="connsiteX5180" fmla="*/ 557992 w 1939743"/>
                <a:gd name="connsiteY5180" fmla="*/ 1249611 h 2523383"/>
                <a:gd name="connsiteX5181" fmla="*/ 531784 w 1939743"/>
                <a:gd name="connsiteY5181" fmla="*/ 1256675 h 2523383"/>
                <a:gd name="connsiteX5182" fmla="*/ 519556 w 1939743"/>
                <a:gd name="connsiteY5182" fmla="*/ 1257333 h 2523383"/>
                <a:gd name="connsiteX5183" fmla="*/ 511075 w 1939743"/>
                <a:gd name="connsiteY5183" fmla="*/ 1260360 h 2523383"/>
                <a:gd name="connsiteX5184" fmla="*/ 506412 w 1939743"/>
                <a:gd name="connsiteY5184" fmla="*/ 1260266 h 2523383"/>
                <a:gd name="connsiteX5185" fmla="*/ 500866 w 1939743"/>
                <a:gd name="connsiteY5185" fmla="*/ 1257246 h 2523383"/>
                <a:gd name="connsiteX5186" fmla="*/ 500122 w 1939743"/>
                <a:gd name="connsiteY5186" fmla="*/ 1256339 h 2523383"/>
                <a:gd name="connsiteX5187" fmla="*/ 500021 w 1939743"/>
                <a:gd name="connsiteY5187" fmla="*/ 1255095 h 2523383"/>
                <a:gd name="connsiteX5188" fmla="*/ 501734 w 1939743"/>
                <a:gd name="connsiteY5188" fmla="*/ 1251042 h 2523383"/>
                <a:gd name="connsiteX5189" fmla="*/ 507664 w 1939743"/>
                <a:gd name="connsiteY5189" fmla="*/ 1248609 h 2523383"/>
                <a:gd name="connsiteX5190" fmla="*/ 510653 w 1939743"/>
                <a:gd name="connsiteY5190" fmla="*/ 1241756 h 2523383"/>
                <a:gd name="connsiteX5191" fmla="*/ 507461 w 1939743"/>
                <a:gd name="connsiteY5191" fmla="*/ 1241639 h 2523383"/>
                <a:gd name="connsiteX5192" fmla="*/ 496837 w 1939743"/>
                <a:gd name="connsiteY5192" fmla="*/ 1243109 h 2523383"/>
                <a:gd name="connsiteX5193" fmla="*/ 492197 w 1939743"/>
                <a:gd name="connsiteY5193" fmla="*/ 1242476 h 2523383"/>
                <a:gd name="connsiteX5194" fmla="*/ 485931 w 1939743"/>
                <a:gd name="connsiteY5194" fmla="*/ 1239839 h 2523383"/>
                <a:gd name="connsiteX5195" fmla="*/ 484092 w 1939743"/>
                <a:gd name="connsiteY5195" fmla="*/ 1236694 h 2523383"/>
                <a:gd name="connsiteX5196" fmla="*/ 483310 w 1939743"/>
                <a:gd name="connsiteY5196" fmla="*/ 1234418 h 2523383"/>
                <a:gd name="connsiteX5197" fmla="*/ 483177 w 1939743"/>
                <a:gd name="connsiteY5197" fmla="*/ 1231695 h 2523383"/>
                <a:gd name="connsiteX5198" fmla="*/ 483388 w 1939743"/>
                <a:gd name="connsiteY5198" fmla="*/ 1223934 h 2523383"/>
                <a:gd name="connsiteX5199" fmla="*/ 483920 w 1939743"/>
                <a:gd name="connsiteY5199" fmla="*/ 1219749 h 2523383"/>
                <a:gd name="connsiteX5200" fmla="*/ 484249 w 1939743"/>
                <a:gd name="connsiteY5200" fmla="*/ 1218802 h 2523383"/>
                <a:gd name="connsiteX5201" fmla="*/ 492041 w 1939743"/>
                <a:gd name="connsiteY5201" fmla="*/ 1205831 h 2523383"/>
                <a:gd name="connsiteX5202" fmla="*/ 496899 w 1939743"/>
                <a:gd name="connsiteY5202" fmla="*/ 1203108 h 2523383"/>
                <a:gd name="connsiteX5203" fmla="*/ 500310 w 1939743"/>
                <a:gd name="connsiteY5203" fmla="*/ 1198978 h 2523383"/>
                <a:gd name="connsiteX5204" fmla="*/ 500443 w 1939743"/>
                <a:gd name="connsiteY5204" fmla="*/ 1197248 h 2523383"/>
                <a:gd name="connsiteX5205" fmla="*/ 499606 w 1939743"/>
                <a:gd name="connsiteY5205" fmla="*/ 1195504 h 2523383"/>
                <a:gd name="connsiteX5206" fmla="*/ 496430 w 1939743"/>
                <a:gd name="connsiteY5206" fmla="*/ 1191271 h 2523383"/>
                <a:gd name="connsiteX5207" fmla="*/ 495155 w 1939743"/>
                <a:gd name="connsiteY5207" fmla="*/ 1189120 h 2523383"/>
                <a:gd name="connsiteX5208" fmla="*/ 494435 w 1939743"/>
                <a:gd name="connsiteY5208" fmla="*/ 1187055 h 2523383"/>
                <a:gd name="connsiteX5209" fmla="*/ 494975 w 1939743"/>
                <a:gd name="connsiteY5209" fmla="*/ 1183792 h 2523383"/>
                <a:gd name="connsiteX5210" fmla="*/ 496774 w 1939743"/>
                <a:gd name="connsiteY5210" fmla="*/ 1179317 h 2523383"/>
                <a:gd name="connsiteX5211" fmla="*/ 502078 w 1939743"/>
                <a:gd name="connsiteY5211" fmla="*/ 1172065 h 2523383"/>
                <a:gd name="connsiteX5212" fmla="*/ 514838 w 1939743"/>
                <a:gd name="connsiteY5212" fmla="*/ 1157404 h 2523383"/>
                <a:gd name="connsiteX5213" fmla="*/ 521324 w 1939743"/>
                <a:gd name="connsiteY5213" fmla="*/ 1151200 h 2523383"/>
                <a:gd name="connsiteX5214" fmla="*/ 527575 w 1939743"/>
                <a:gd name="connsiteY5214" fmla="*/ 1147836 h 2523383"/>
                <a:gd name="connsiteX5215" fmla="*/ 536321 w 1939743"/>
                <a:gd name="connsiteY5215" fmla="*/ 1140662 h 2523383"/>
                <a:gd name="connsiteX5216" fmla="*/ 558743 w 1939743"/>
                <a:gd name="connsiteY5216" fmla="*/ 1128668 h 2523383"/>
                <a:gd name="connsiteX5217" fmla="*/ 578810 w 1939743"/>
                <a:gd name="connsiteY5217" fmla="*/ 1116518 h 2523383"/>
                <a:gd name="connsiteX5218" fmla="*/ 586196 w 1939743"/>
                <a:gd name="connsiteY5218" fmla="*/ 1119734 h 2523383"/>
                <a:gd name="connsiteX5219" fmla="*/ 588292 w 1939743"/>
                <a:gd name="connsiteY5219" fmla="*/ 1122253 h 2523383"/>
                <a:gd name="connsiteX5220" fmla="*/ 589224 w 1939743"/>
                <a:gd name="connsiteY5220" fmla="*/ 1124381 h 2523383"/>
                <a:gd name="connsiteX5221" fmla="*/ 590037 w 1939743"/>
                <a:gd name="connsiteY5221" fmla="*/ 1127362 h 2523383"/>
                <a:gd name="connsiteX5222" fmla="*/ 590733 w 1939743"/>
                <a:gd name="connsiteY5222" fmla="*/ 1131187 h 2523383"/>
                <a:gd name="connsiteX5223" fmla="*/ 591696 w 1939743"/>
                <a:gd name="connsiteY5223" fmla="*/ 1139449 h 2523383"/>
                <a:gd name="connsiteX5224" fmla="*/ 591821 w 1939743"/>
                <a:gd name="connsiteY5224" fmla="*/ 1143689 h 2523383"/>
                <a:gd name="connsiteX5225" fmla="*/ 591657 w 1939743"/>
                <a:gd name="connsiteY5225" fmla="*/ 1147930 h 2523383"/>
                <a:gd name="connsiteX5226" fmla="*/ 591195 w 1939743"/>
                <a:gd name="connsiteY5226" fmla="*/ 1151763 h 2523383"/>
                <a:gd name="connsiteX5227" fmla="*/ 590436 w 1939743"/>
                <a:gd name="connsiteY5227" fmla="*/ 1155182 h 2523383"/>
                <a:gd name="connsiteX5228" fmla="*/ 588934 w 1939743"/>
                <a:gd name="connsiteY5228" fmla="*/ 1159344 h 2523383"/>
                <a:gd name="connsiteX5229" fmla="*/ 586681 w 1939743"/>
                <a:gd name="connsiteY5229" fmla="*/ 1164234 h 2523383"/>
                <a:gd name="connsiteX5230" fmla="*/ 581909 w 1939743"/>
                <a:gd name="connsiteY5230" fmla="*/ 1172573 h 2523383"/>
                <a:gd name="connsiteX5231" fmla="*/ 581400 w 1939743"/>
                <a:gd name="connsiteY5231" fmla="*/ 1174991 h 2523383"/>
                <a:gd name="connsiteX5232" fmla="*/ 970890 w 1939743"/>
                <a:gd name="connsiteY5232" fmla="*/ 1149541 h 2523383"/>
                <a:gd name="connsiteX5233" fmla="*/ 967346 w 1939743"/>
                <a:gd name="connsiteY5233" fmla="*/ 1150284 h 2523383"/>
                <a:gd name="connsiteX5234" fmla="*/ 964076 w 1939743"/>
                <a:gd name="connsiteY5234" fmla="*/ 1145027 h 2523383"/>
                <a:gd name="connsiteX5235" fmla="*/ 963966 w 1939743"/>
                <a:gd name="connsiteY5235" fmla="*/ 1140106 h 2523383"/>
                <a:gd name="connsiteX5236" fmla="*/ 964185 w 1939743"/>
                <a:gd name="connsiteY5236" fmla="*/ 1137384 h 2523383"/>
                <a:gd name="connsiteX5237" fmla="*/ 964592 w 1939743"/>
                <a:gd name="connsiteY5237" fmla="*/ 1134990 h 2523383"/>
                <a:gd name="connsiteX5238" fmla="*/ 965781 w 1939743"/>
                <a:gd name="connsiteY5238" fmla="*/ 1132940 h 2523383"/>
                <a:gd name="connsiteX5239" fmla="*/ 969129 w 1939743"/>
                <a:gd name="connsiteY5239" fmla="*/ 1130546 h 2523383"/>
                <a:gd name="connsiteX5240" fmla="*/ 970647 w 1939743"/>
                <a:gd name="connsiteY5240" fmla="*/ 1132322 h 2523383"/>
                <a:gd name="connsiteX5241" fmla="*/ 971203 w 1939743"/>
                <a:gd name="connsiteY5241" fmla="*/ 1134450 h 2523383"/>
                <a:gd name="connsiteX5242" fmla="*/ 971711 w 1939743"/>
                <a:gd name="connsiteY5242" fmla="*/ 1135287 h 2523383"/>
                <a:gd name="connsiteX5243" fmla="*/ 973870 w 1939743"/>
                <a:gd name="connsiteY5243" fmla="*/ 1137125 h 2523383"/>
                <a:gd name="connsiteX5244" fmla="*/ 974911 w 1939743"/>
                <a:gd name="connsiteY5244" fmla="*/ 1139246 h 2523383"/>
                <a:gd name="connsiteX5245" fmla="*/ 974801 w 1939743"/>
                <a:gd name="connsiteY5245" fmla="*/ 1141679 h 2523383"/>
                <a:gd name="connsiteX5246" fmla="*/ 974105 w 1939743"/>
                <a:gd name="connsiteY5246" fmla="*/ 1145364 h 2523383"/>
                <a:gd name="connsiteX5247" fmla="*/ 973331 w 1939743"/>
                <a:gd name="connsiteY5247" fmla="*/ 1147726 h 2523383"/>
                <a:gd name="connsiteX5248" fmla="*/ 972486 w 1939743"/>
                <a:gd name="connsiteY5248" fmla="*/ 1148767 h 2523383"/>
                <a:gd name="connsiteX5249" fmla="*/ 970890 w 1939743"/>
                <a:gd name="connsiteY5249" fmla="*/ 1149541 h 2523383"/>
                <a:gd name="connsiteX5250" fmla="*/ 1455544 w 1939743"/>
                <a:gd name="connsiteY5250" fmla="*/ 2424988 h 2523383"/>
                <a:gd name="connsiteX5251" fmla="*/ 1454370 w 1939743"/>
                <a:gd name="connsiteY5251" fmla="*/ 2425137 h 2523383"/>
                <a:gd name="connsiteX5252" fmla="*/ 1452297 w 1939743"/>
                <a:gd name="connsiteY5252" fmla="*/ 2424988 h 2523383"/>
                <a:gd name="connsiteX5253" fmla="*/ 1449230 w 1939743"/>
                <a:gd name="connsiteY5253" fmla="*/ 2426029 h 2523383"/>
                <a:gd name="connsiteX5254" fmla="*/ 1445209 w 1939743"/>
                <a:gd name="connsiteY5254" fmla="*/ 2428219 h 2523383"/>
                <a:gd name="connsiteX5255" fmla="*/ 1440335 w 1939743"/>
                <a:gd name="connsiteY5255" fmla="*/ 2432139 h 2523383"/>
                <a:gd name="connsiteX5256" fmla="*/ 1431753 w 1939743"/>
                <a:gd name="connsiteY5256" fmla="*/ 2440604 h 2523383"/>
                <a:gd name="connsiteX5257" fmla="*/ 1431620 w 1939743"/>
                <a:gd name="connsiteY5257" fmla="*/ 2440799 h 2523383"/>
                <a:gd name="connsiteX5258" fmla="*/ 1431463 w 1939743"/>
                <a:gd name="connsiteY5258" fmla="*/ 2440674 h 2523383"/>
                <a:gd name="connsiteX5259" fmla="*/ 1430884 w 1939743"/>
                <a:gd name="connsiteY5259" fmla="*/ 2440823 h 2523383"/>
                <a:gd name="connsiteX5260" fmla="*/ 1428459 w 1939743"/>
                <a:gd name="connsiteY5260" fmla="*/ 2443248 h 2523383"/>
                <a:gd name="connsiteX5261" fmla="*/ 1425924 w 1939743"/>
                <a:gd name="connsiteY5261" fmla="*/ 2444602 h 2523383"/>
                <a:gd name="connsiteX5262" fmla="*/ 1419697 w 1939743"/>
                <a:gd name="connsiteY5262" fmla="*/ 2446800 h 2523383"/>
                <a:gd name="connsiteX5263" fmla="*/ 1418226 w 1939743"/>
                <a:gd name="connsiteY5263" fmla="*/ 2447786 h 2523383"/>
                <a:gd name="connsiteX5264" fmla="*/ 1416411 w 1939743"/>
                <a:gd name="connsiteY5264" fmla="*/ 2448357 h 2523383"/>
                <a:gd name="connsiteX5265" fmla="*/ 1414252 w 1939743"/>
                <a:gd name="connsiteY5265" fmla="*/ 2448521 h 2523383"/>
                <a:gd name="connsiteX5266" fmla="*/ 1412084 w 1939743"/>
                <a:gd name="connsiteY5266" fmla="*/ 2449147 h 2523383"/>
                <a:gd name="connsiteX5267" fmla="*/ 1409902 w 1939743"/>
                <a:gd name="connsiteY5267" fmla="*/ 2450234 h 2523383"/>
                <a:gd name="connsiteX5268" fmla="*/ 1405411 w 1939743"/>
                <a:gd name="connsiteY5268" fmla="*/ 2453528 h 2523383"/>
                <a:gd name="connsiteX5269" fmla="*/ 1404316 w 1939743"/>
                <a:gd name="connsiteY5269" fmla="*/ 2453622 h 2523383"/>
                <a:gd name="connsiteX5270" fmla="*/ 1403854 w 1939743"/>
                <a:gd name="connsiteY5270" fmla="*/ 2453012 h 2523383"/>
                <a:gd name="connsiteX5271" fmla="*/ 1404011 w 1939743"/>
                <a:gd name="connsiteY5271" fmla="*/ 2452550 h 2523383"/>
                <a:gd name="connsiteX5272" fmla="*/ 1404762 w 1939743"/>
                <a:gd name="connsiteY5272" fmla="*/ 2451736 h 2523383"/>
                <a:gd name="connsiteX5273" fmla="*/ 1407508 w 1939743"/>
                <a:gd name="connsiteY5273" fmla="*/ 2450078 h 2523383"/>
                <a:gd name="connsiteX5274" fmla="*/ 1407132 w 1939743"/>
                <a:gd name="connsiteY5274" fmla="*/ 2449765 h 2523383"/>
                <a:gd name="connsiteX5275" fmla="*/ 1406303 w 1939743"/>
                <a:gd name="connsiteY5275" fmla="*/ 2450117 h 2523383"/>
                <a:gd name="connsiteX5276" fmla="*/ 1405004 w 1939743"/>
                <a:gd name="connsiteY5276" fmla="*/ 2451134 h 2523383"/>
                <a:gd name="connsiteX5277" fmla="*/ 1404503 w 1939743"/>
                <a:gd name="connsiteY5277" fmla="*/ 2451025 h 2523383"/>
                <a:gd name="connsiteX5278" fmla="*/ 1404777 w 1939743"/>
                <a:gd name="connsiteY5278" fmla="*/ 2449789 h 2523383"/>
                <a:gd name="connsiteX5279" fmla="*/ 1403940 w 1939743"/>
                <a:gd name="connsiteY5279" fmla="*/ 2449538 h 2523383"/>
                <a:gd name="connsiteX5280" fmla="*/ 1401984 w 1939743"/>
                <a:gd name="connsiteY5280" fmla="*/ 2450273 h 2523383"/>
                <a:gd name="connsiteX5281" fmla="*/ 1400764 w 1939743"/>
                <a:gd name="connsiteY5281" fmla="*/ 2450438 h 2523383"/>
                <a:gd name="connsiteX5282" fmla="*/ 1400279 w 1939743"/>
                <a:gd name="connsiteY5282" fmla="*/ 2450031 h 2523383"/>
                <a:gd name="connsiteX5283" fmla="*/ 1399723 w 1939743"/>
                <a:gd name="connsiteY5283" fmla="*/ 2450031 h 2523383"/>
                <a:gd name="connsiteX5284" fmla="*/ 1399090 w 1939743"/>
                <a:gd name="connsiteY5284" fmla="*/ 2450430 h 2523383"/>
                <a:gd name="connsiteX5285" fmla="*/ 1398081 w 1939743"/>
                <a:gd name="connsiteY5285" fmla="*/ 2450352 h 2523383"/>
                <a:gd name="connsiteX5286" fmla="*/ 1396492 w 1939743"/>
                <a:gd name="connsiteY5286" fmla="*/ 2450884 h 2523383"/>
                <a:gd name="connsiteX5287" fmla="*/ 1393222 w 1939743"/>
                <a:gd name="connsiteY5287" fmla="*/ 2452010 h 2523383"/>
                <a:gd name="connsiteX5288" fmla="*/ 1392409 w 1939743"/>
                <a:gd name="connsiteY5288" fmla="*/ 2452910 h 2523383"/>
                <a:gd name="connsiteX5289" fmla="*/ 1392377 w 1939743"/>
                <a:gd name="connsiteY5289" fmla="*/ 2453215 h 2523383"/>
                <a:gd name="connsiteX5290" fmla="*/ 1395452 w 1939743"/>
                <a:gd name="connsiteY5290" fmla="*/ 2451799 h 2523383"/>
                <a:gd name="connsiteX5291" fmla="*/ 1396883 w 1939743"/>
                <a:gd name="connsiteY5291" fmla="*/ 2451338 h 2523383"/>
                <a:gd name="connsiteX5292" fmla="*/ 1397940 w 1939743"/>
                <a:gd name="connsiteY5292" fmla="*/ 2451118 h 2523383"/>
                <a:gd name="connsiteX5293" fmla="*/ 1398347 w 1939743"/>
                <a:gd name="connsiteY5293" fmla="*/ 2451431 h 2523383"/>
                <a:gd name="connsiteX5294" fmla="*/ 1397971 w 1939743"/>
                <a:gd name="connsiteY5294" fmla="*/ 2452151 h 2523383"/>
                <a:gd name="connsiteX5295" fmla="*/ 1397963 w 1939743"/>
                <a:gd name="connsiteY5295" fmla="*/ 2452605 h 2523383"/>
                <a:gd name="connsiteX5296" fmla="*/ 1398746 w 1939743"/>
                <a:gd name="connsiteY5296" fmla="*/ 2452793 h 2523383"/>
                <a:gd name="connsiteX5297" fmla="*/ 1399207 w 1939743"/>
                <a:gd name="connsiteY5297" fmla="*/ 2452605 h 2523383"/>
                <a:gd name="connsiteX5298" fmla="*/ 1399246 w 1939743"/>
                <a:gd name="connsiteY5298" fmla="*/ 2452409 h 2523383"/>
                <a:gd name="connsiteX5299" fmla="*/ 1398863 w 1939743"/>
                <a:gd name="connsiteY5299" fmla="*/ 2452206 h 2523383"/>
                <a:gd name="connsiteX5300" fmla="*/ 1398871 w 1939743"/>
                <a:gd name="connsiteY5300" fmla="*/ 2451916 h 2523383"/>
                <a:gd name="connsiteX5301" fmla="*/ 1399270 w 1939743"/>
                <a:gd name="connsiteY5301" fmla="*/ 2451556 h 2523383"/>
                <a:gd name="connsiteX5302" fmla="*/ 1402696 w 1939743"/>
                <a:gd name="connsiteY5302" fmla="*/ 2450516 h 2523383"/>
                <a:gd name="connsiteX5303" fmla="*/ 1403400 w 1939743"/>
                <a:gd name="connsiteY5303" fmla="*/ 2451275 h 2523383"/>
                <a:gd name="connsiteX5304" fmla="*/ 1402657 w 1939743"/>
                <a:gd name="connsiteY5304" fmla="*/ 2453364 h 2523383"/>
                <a:gd name="connsiteX5305" fmla="*/ 1402978 w 1939743"/>
                <a:gd name="connsiteY5305" fmla="*/ 2454373 h 2523383"/>
                <a:gd name="connsiteX5306" fmla="*/ 1404347 w 1939743"/>
                <a:gd name="connsiteY5306" fmla="*/ 2454303 h 2523383"/>
                <a:gd name="connsiteX5307" fmla="*/ 1405904 w 1939743"/>
                <a:gd name="connsiteY5307" fmla="*/ 2453763 h 2523383"/>
                <a:gd name="connsiteX5308" fmla="*/ 1407649 w 1939743"/>
                <a:gd name="connsiteY5308" fmla="*/ 2452761 h 2523383"/>
                <a:gd name="connsiteX5309" fmla="*/ 1408243 w 1939743"/>
                <a:gd name="connsiteY5309" fmla="*/ 2452746 h 2523383"/>
                <a:gd name="connsiteX5310" fmla="*/ 1407688 w 1939743"/>
                <a:gd name="connsiteY5310" fmla="*/ 2453724 h 2523383"/>
                <a:gd name="connsiteX5311" fmla="*/ 1406772 w 1939743"/>
                <a:gd name="connsiteY5311" fmla="*/ 2454623 h 2523383"/>
                <a:gd name="connsiteX5312" fmla="*/ 1404715 w 1939743"/>
                <a:gd name="connsiteY5312" fmla="*/ 2456180 h 2523383"/>
                <a:gd name="connsiteX5313" fmla="*/ 1404277 w 1939743"/>
                <a:gd name="connsiteY5313" fmla="*/ 2457252 h 2523383"/>
                <a:gd name="connsiteX5314" fmla="*/ 1404308 w 1939743"/>
                <a:gd name="connsiteY5314" fmla="*/ 2457534 h 2523383"/>
                <a:gd name="connsiteX5315" fmla="*/ 1404949 w 1939743"/>
                <a:gd name="connsiteY5315" fmla="*/ 2457111 h 2523383"/>
                <a:gd name="connsiteX5316" fmla="*/ 1407210 w 1939743"/>
                <a:gd name="connsiteY5316" fmla="*/ 2456853 h 2523383"/>
                <a:gd name="connsiteX5317" fmla="*/ 1408079 w 1939743"/>
                <a:gd name="connsiteY5317" fmla="*/ 2456853 h 2523383"/>
                <a:gd name="connsiteX5318" fmla="*/ 1407891 w 1939743"/>
                <a:gd name="connsiteY5318" fmla="*/ 2457526 h 2523383"/>
                <a:gd name="connsiteX5319" fmla="*/ 1406679 w 1939743"/>
                <a:gd name="connsiteY5319" fmla="*/ 2457925 h 2523383"/>
                <a:gd name="connsiteX5320" fmla="*/ 1404042 w 1939743"/>
                <a:gd name="connsiteY5320" fmla="*/ 2459341 h 2523383"/>
                <a:gd name="connsiteX5321" fmla="*/ 1401922 w 1939743"/>
                <a:gd name="connsiteY5321" fmla="*/ 2459842 h 2523383"/>
                <a:gd name="connsiteX5322" fmla="*/ 1400678 w 1939743"/>
                <a:gd name="connsiteY5322" fmla="*/ 2459552 h 2523383"/>
                <a:gd name="connsiteX5323" fmla="*/ 1400428 w 1939743"/>
                <a:gd name="connsiteY5323" fmla="*/ 2458832 h 2523383"/>
                <a:gd name="connsiteX5324" fmla="*/ 1401179 w 1939743"/>
                <a:gd name="connsiteY5324" fmla="*/ 2457682 h 2523383"/>
                <a:gd name="connsiteX5325" fmla="*/ 1401069 w 1939743"/>
                <a:gd name="connsiteY5325" fmla="*/ 2457377 h 2523383"/>
                <a:gd name="connsiteX5326" fmla="*/ 1399371 w 1939743"/>
                <a:gd name="connsiteY5326" fmla="*/ 2458167 h 2523383"/>
                <a:gd name="connsiteX5327" fmla="*/ 1398878 w 1939743"/>
                <a:gd name="connsiteY5327" fmla="*/ 2458136 h 2523383"/>
                <a:gd name="connsiteX5328" fmla="*/ 1398323 w 1939743"/>
                <a:gd name="connsiteY5328" fmla="*/ 2457416 h 2523383"/>
                <a:gd name="connsiteX5329" fmla="*/ 1398417 w 1939743"/>
                <a:gd name="connsiteY5329" fmla="*/ 2457252 h 2523383"/>
                <a:gd name="connsiteX5330" fmla="*/ 1399184 w 1939743"/>
                <a:gd name="connsiteY5330" fmla="*/ 2457260 h 2523383"/>
                <a:gd name="connsiteX5331" fmla="*/ 1399543 w 1939743"/>
                <a:gd name="connsiteY5331" fmla="*/ 2456884 h 2523383"/>
                <a:gd name="connsiteX5332" fmla="*/ 1398104 w 1939743"/>
                <a:gd name="connsiteY5332" fmla="*/ 2456657 h 2523383"/>
                <a:gd name="connsiteX5333" fmla="*/ 1395992 w 1939743"/>
                <a:gd name="connsiteY5333" fmla="*/ 2457189 h 2523383"/>
                <a:gd name="connsiteX5334" fmla="*/ 1394184 w 1939743"/>
                <a:gd name="connsiteY5334" fmla="*/ 2456931 h 2523383"/>
                <a:gd name="connsiteX5335" fmla="*/ 1393066 w 1939743"/>
                <a:gd name="connsiteY5335" fmla="*/ 2456086 h 2523383"/>
                <a:gd name="connsiteX5336" fmla="*/ 1392760 w 1939743"/>
                <a:gd name="connsiteY5336" fmla="*/ 2455562 h 2523383"/>
                <a:gd name="connsiteX5337" fmla="*/ 1393285 w 1939743"/>
                <a:gd name="connsiteY5337" fmla="*/ 2455351 h 2523383"/>
                <a:gd name="connsiteX5338" fmla="*/ 1393167 w 1939743"/>
                <a:gd name="connsiteY5338" fmla="*/ 2455038 h 2523383"/>
                <a:gd name="connsiteX5339" fmla="*/ 1392409 w 1939743"/>
                <a:gd name="connsiteY5339" fmla="*/ 2454623 h 2523383"/>
                <a:gd name="connsiteX5340" fmla="*/ 1390249 w 1939743"/>
                <a:gd name="connsiteY5340" fmla="*/ 2454428 h 2523383"/>
                <a:gd name="connsiteX5341" fmla="*/ 1389655 w 1939743"/>
                <a:gd name="connsiteY5341" fmla="*/ 2454772 h 2523383"/>
                <a:gd name="connsiteX5342" fmla="*/ 1389271 w 1939743"/>
                <a:gd name="connsiteY5342" fmla="*/ 2455507 h 2523383"/>
                <a:gd name="connsiteX5343" fmla="*/ 1387018 w 1939743"/>
                <a:gd name="connsiteY5343" fmla="*/ 2455461 h 2523383"/>
                <a:gd name="connsiteX5344" fmla="*/ 1385884 w 1939743"/>
                <a:gd name="connsiteY5344" fmla="*/ 2455969 h 2523383"/>
                <a:gd name="connsiteX5345" fmla="*/ 1383271 w 1939743"/>
                <a:gd name="connsiteY5345" fmla="*/ 2456423 h 2523383"/>
                <a:gd name="connsiteX5346" fmla="*/ 1379179 w 1939743"/>
                <a:gd name="connsiteY5346" fmla="*/ 2456830 h 2523383"/>
                <a:gd name="connsiteX5347" fmla="*/ 1375917 w 1939743"/>
                <a:gd name="connsiteY5347" fmla="*/ 2457471 h 2523383"/>
                <a:gd name="connsiteX5348" fmla="*/ 1373476 w 1939743"/>
                <a:gd name="connsiteY5348" fmla="*/ 2458347 h 2523383"/>
                <a:gd name="connsiteX5349" fmla="*/ 1371676 w 1939743"/>
                <a:gd name="connsiteY5349" fmla="*/ 2458676 h 2523383"/>
                <a:gd name="connsiteX5350" fmla="*/ 1370511 w 1939743"/>
                <a:gd name="connsiteY5350" fmla="*/ 2458457 h 2523383"/>
                <a:gd name="connsiteX5351" fmla="*/ 1368570 w 1939743"/>
                <a:gd name="connsiteY5351" fmla="*/ 2458746 h 2523383"/>
                <a:gd name="connsiteX5352" fmla="*/ 1365856 w 1939743"/>
                <a:gd name="connsiteY5352" fmla="*/ 2459537 h 2523383"/>
                <a:gd name="connsiteX5353" fmla="*/ 1361561 w 1939743"/>
                <a:gd name="connsiteY5353" fmla="*/ 2460170 h 2523383"/>
                <a:gd name="connsiteX5354" fmla="*/ 1359980 w 1939743"/>
                <a:gd name="connsiteY5354" fmla="*/ 2460788 h 2523383"/>
                <a:gd name="connsiteX5355" fmla="*/ 1357680 w 1939743"/>
                <a:gd name="connsiteY5355" fmla="*/ 2462462 h 2523383"/>
                <a:gd name="connsiteX5356" fmla="*/ 1354660 w 1939743"/>
                <a:gd name="connsiteY5356" fmla="*/ 2465193 h 2523383"/>
                <a:gd name="connsiteX5357" fmla="*/ 1352611 w 1939743"/>
                <a:gd name="connsiteY5357" fmla="*/ 2466531 h 2523383"/>
                <a:gd name="connsiteX5358" fmla="*/ 1351515 w 1939743"/>
                <a:gd name="connsiteY5358" fmla="*/ 2466484 h 2523383"/>
                <a:gd name="connsiteX5359" fmla="*/ 1350764 w 1939743"/>
                <a:gd name="connsiteY5359" fmla="*/ 2466820 h 2523383"/>
                <a:gd name="connsiteX5360" fmla="*/ 1350350 w 1939743"/>
                <a:gd name="connsiteY5360" fmla="*/ 2467548 h 2523383"/>
                <a:gd name="connsiteX5361" fmla="*/ 1348808 w 1939743"/>
                <a:gd name="connsiteY5361" fmla="*/ 2468565 h 2523383"/>
                <a:gd name="connsiteX5362" fmla="*/ 1348206 w 1939743"/>
                <a:gd name="connsiteY5362" fmla="*/ 2469363 h 2523383"/>
                <a:gd name="connsiteX5363" fmla="*/ 1347901 w 1939743"/>
                <a:gd name="connsiteY5363" fmla="*/ 2470521 h 2523383"/>
                <a:gd name="connsiteX5364" fmla="*/ 1346884 w 1939743"/>
                <a:gd name="connsiteY5364" fmla="*/ 2472343 h 2523383"/>
                <a:gd name="connsiteX5365" fmla="*/ 1344294 w 1939743"/>
                <a:gd name="connsiteY5365" fmla="*/ 2476349 h 2523383"/>
                <a:gd name="connsiteX5366" fmla="*/ 1344318 w 1939743"/>
                <a:gd name="connsiteY5366" fmla="*/ 2476912 h 2523383"/>
                <a:gd name="connsiteX5367" fmla="*/ 1345311 w 1939743"/>
                <a:gd name="connsiteY5367" fmla="*/ 2478367 h 2523383"/>
                <a:gd name="connsiteX5368" fmla="*/ 1347275 w 1939743"/>
                <a:gd name="connsiteY5368" fmla="*/ 2478907 h 2523383"/>
                <a:gd name="connsiteX5369" fmla="*/ 1349700 w 1939743"/>
                <a:gd name="connsiteY5369" fmla="*/ 2479666 h 2523383"/>
                <a:gd name="connsiteX5370" fmla="*/ 1352478 w 1939743"/>
                <a:gd name="connsiteY5370" fmla="*/ 2479690 h 2523383"/>
                <a:gd name="connsiteX5371" fmla="*/ 1353878 w 1939743"/>
                <a:gd name="connsiteY5371" fmla="*/ 2480018 h 2523383"/>
                <a:gd name="connsiteX5372" fmla="*/ 1354895 w 1939743"/>
                <a:gd name="connsiteY5372" fmla="*/ 2479721 h 2523383"/>
                <a:gd name="connsiteX5373" fmla="*/ 1356608 w 1939743"/>
                <a:gd name="connsiteY5373" fmla="*/ 2478680 h 2523383"/>
                <a:gd name="connsiteX5374" fmla="*/ 1359949 w 1939743"/>
                <a:gd name="connsiteY5374" fmla="*/ 2477460 h 2523383"/>
                <a:gd name="connsiteX5375" fmla="*/ 1359996 w 1939743"/>
                <a:gd name="connsiteY5375" fmla="*/ 2477609 h 2523383"/>
                <a:gd name="connsiteX5376" fmla="*/ 1359847 w 1939743"/>
                <a:gd name="connsiteY5376" fmla="*/ 2482772 h 2523383"/>
                <a:gd name="connsiteX5377" fmla="*/ 1359691 w 1939743"/>
                <a:gd name="connsiteY5377" fmla="*/ 2483163 h 2523383"/>
                <a:gd name="connsiteX5378" fmla="*/ 1360356 w 1939743"/>
                <a:gd name="connsiteY5378" fmla="*/ 2484047 h 2523383"/>
                <a:gd name="connsiteX5379" fmla="*/ 1360536 w 1939743"/>
                <a:gd name="connsiteY5379" fmla="*/ 2484642 h 2523383"/>
                <a:gd name="connsiteX5380" fmla="*/ 1360418 w 1939743"/>
                <a:gd name="connsiteY5380" fmla="*/ 2485315 h 2523383"/>
                <a:gd name="connsiteX5381" fmla="*/ 1361060 w 1939743"/>
                <a:gd name="connsiteY5381" fmla="*/ 2486238 h 2523383"/>
                <a:gd name="connsiteX5382" fmla="*/ 1362453 w 1939743"/>
                <a:gd name="connsiteY5382" fmla="*/ 2487403 h 2523383"/>
                <a:gd name="connsiteX5383" fmla="*/ 1362992 w 1939743"/>
                <a:gd name="connsiteY5383" fmla="*/ 2488233 h 2523383"/>
                <a:gd name="connsiteX5384" fmla="*/ 1362679 w 1939743"/>
                <a:gd name="connsiteY5384" fmla="*/ 2488726 h 2523383"/>
                <a:gd name="connsiteX5385" fmla="*/ 1360035 w 1939743"/>
                <a:gd name="connsiteY5385" fmla="*/ 2490071 h 2523383"/>
                <a:gd name="connsiteX5386" fmla="*/ 1358611 w 1939743"/>
                <a:gd name="connsiteY5386" fmla="*/ 2490212 h 2523383"/>
                <a:gd name="connsiteX5387" fmla="*/ 1357422 w 1939743"/>
                <a:gd name="connsiteY5387" fmla="*/ 2489758 h 2523383"/>
                <a:gd name="connsiteX5388" fmla="*/ 1355490 w 1939743"/>
                <a:gd name="connsiteY5388" fmla="*/ 2489531 h 2523383"/>
                <a:gd name="connsiteX5389" fmla="*/ 1352814 w 1939743"/>
                <a:gd name="connsiteY5389" fmla="*/ 2489524 h 2523383"/>
                <a:gd name="connsiteX5390" fmla="*/ 1348253 w 1939743"/>
                <a:gd name="connsiteY5390" fmla="*/ 2490322 h 2523383"/>
                <a:gd name="connsiteX5391" fmla="*/ 1346774 w 1939743"/>
                <a:gd name="connsiteY5391" fmla="*/ 2490423 h 2523383"/>
                <a:gd name="connsiteX5392" fmla="*/ 1345961 w 1939743"/>
                <a:gd name="connsiteY5392" fmla="*/ 2490095 h 2523383"/>
                <a:gd name="connsiteX5393" fmla="*/ 1344905 w 1939743"/>
                <a:gd name="connsiteY5393" fmla="*/ 2490189 h 2523383"/>
                <a:gd name="connsiteX5394" fmla="*/ 1341032 w 1939743"/>
                <a:gd name="connsiteY5394" fmla="*/ 2491260 h 2523383"/>
                <a:gd name="connsiteX5395" fmla="*/ 1337152 w 1939743"/>
                <a:gd name="connsiteY5395" fmla="*/ 2491863 h 2523383"/>
                <a:gd name="connsiteX5396" fmla="*/ 1334499 w 1939743"/>
                <a:gd name="connsiteY5396" fmla="*/ 2492692 h 2523383"/>
                <a:gd name="connsiteX5397" fmla="*/ 1333060 w 1939743"/>
                <a:gd name="connsiteY5397" fmla="*/ 2493764 h 2523383"/>
                <a:gd name="connsiteX5398" fmla="*/ 1332184 w 1939743"/>
                <a:gd name="connsiteY5398" fmla="*/ 2494695 h 2523383"/>
                <a:gd name="connsiteX5399" fmla="*/ 1331331 w 1939743"/>
                <a:gd name="connsiteY5399" fmla="*/ 2495415 h 2523383"/>
                <a:gd name="connsiteX5400" fmla="*/ 1330658 w 1939743"/>
                <a:gd name="connsiteY5400" fmla="*/ 2495626 h 2523383"/>
                <a:gd name="connsiteX5401" fmla="*/ 1329438 w 1939743"/>
                <a:gd name="connsiteY5401" fmla="*/ 2497480 h 2523383"/>
                <a:gd name="connsiteX5402" fmla="*/ 1329555 w 1939743"/>
                <a:gd name="connsiteY5402" fmla="*/ 2497754 h 2523383"/>
                <a:gd name="connsiteX5403" fmla="*/ 1331276 w 1939743"/>
                <a:gd name="connsiteY5403" fmla="*/ 2497644 h 2523383"/>
                <a:gd name="connsiteX5404" fmla="*/ 1332653 w 1939743"/>
                <a:gd name="connsiteY5404" fmla="*/ 2498184 h 2523383"/>
                <a:gd name="connsiteX5405" fmla="*/ 1337050 w 1939743"/>
                <a:gd name="connsiteY5405" fmla="*/ 2498724 h 2523383"/>
                <a:gd name="connsiteX5406" fmla="*/ 1337989 w 1939743"/>
                <a:gd name="connsiteY5406" fmla="*/ 2499240 h 2523383"/>
                <a:gd name="connsiteX5407" fmla="*/ 1337292 w 1939743"/>
                <a:gd name="connsiteY5407" fmla="*/ 2499475 h 2523383"/>
                <a:gd name="connsiteX5408" fmla="*/ 1330643 w 1939743"/>
                <a:gd name="connsiteY5408" fmla="*/ 2498552 h 2523383"/>
                <a:gd name="connsiteX5409" fmla="*/ 1328968 w 1939743"/>
                <a:gd name="connsiteY5409" fmla="*/ 2498654 h 2523383"/>
                <a:gd name="connsiteX5410" fmla="*/ 1325815 w 1939743"/>
                <a:gd name="connsiteY5410" fmla="*/ 2498004 h 2523383"/>
                <a:gd name="connsiteX5411" fmla="*/ 1321192 w 1939743"/>
                <a:gd name="connsiteY5411" fmla="*/ 2496596 h 2523383"/>
                <a:gd name="connsiteX5412" fmla="*/ 1316537 w 1939743"/>
                <a:gd name="connsiteY5412" fmla="*/ 2496025 h 2523383"/>
                <a:gd name="connsiteX5413" fmla="*/ 1311851 w 1939743"/>
                <a:gd name="connsiteY5413" fmla="*/ 2496283 h 2523383"/>
                <a:gd name="connsiteX5414" fmla="*/ 1308518 w 1939743"/>
                <a:gd name="connsiteY5414" fmla="*/ 2496995 h 2523383"/>
                <a:gd name="connsiteX5415" fmla="*/ 1306531 w 1939743"/>
                <a:gd name="connsiteY5415" fmla="*/ 2498145 h 2523383"/>
                <a:gd name="connsiteX5416" fmla="*/ 1301375 w 1939743"/>
                <a:gd name="connsiteY5416" fmla="*/ 2502432 h 2523383"/>
                <a:gd name="connsiteX5417" fmla="*/ 1299638 w 1939743"/>
                <a:gd name="connsiteY5417" fmla="*/ 2504748 h 2523383"/>
                <a:gd name="connsiteX5418" fmla="*/ 1298942 w 1939743"/>
                <a:gd name="connsiteY5418" fmla="*/ 2506907 h 2523383"/>
                <a:gd name="connsiteX5419" fmla="*/ 1298371 w 1939743"/>
                <a:gd name="connsiteY5419" fmla="*/ 2508003 h 2523383"/>
                <a:gd name="connsiteX5420" fmla="*/ 1297925 w 1939743"/>
                <a:gd name="connsiteY5420" fmla="*/ 2508042 h 2523383"/>
                <a:gd name="connsiteX5421" fmla="*/ 1297933 w 1939743"/>
                <a:gd name="connsiteY5421" fmla="*/ 2507549 h 2523383"/>
                <a:gd name="connsiteX5422" fmla="*/ 1298386 w 1939743"/>
                <a:gd name="connsiteY5422" fmla="*/ 2506532 h 2523383"/>
                <a:gd name="connsiteX5423" fmla="*/ 1298199 w 1939743"/>
                <a:gd name="connsiteY5423" fmla="*/ 2506328 h 2523383"/>
                <a:gd name="connsiteX5424" fmla="*/ 1296994 w 1939743"/>
                <a:gd name="connsiteY5424" fmla="*/ 2507393 h 2523383"/>
                <a:gd name="connsiteX5425" fmla="*/ 1296806 w 1939743"/>
                <a:gd name="connsiteY5425" fmla="*/ 2507698 h 2523383"/>
                <a:gd name="connsiteX5426" fmla="*/ 1294467 w 1939743"/>
                <a:gd name="connsiteY5426" fmla="*/ 2508042 h 2523383"/>
                <a:gd name="connsiteX5427" fmla="*/ 1291924 w 1939743"/>
                <a:gd name="connsiteY5427" fmla="*/ 2509059 h 2523383"/>
                <a:gd name="connsiteX5428" fmla="*/ 1288607 w 1939743"/>
                <a:gd name="connsiteY5428" fmla="*/ 2510960 h 2523383"/>
                <a:gd name="connsiteX5429" fmla="*/ 1286401 w 1939743"/>
                <a:gd name="connsiteY5429" fmla="*/ 2512587 h 2523383"/>
                <a:gd name="connsiteX5430" fmla="*/ 1285306 w 1939743"/>
                <a:gd name="connsiteY5430" fmla="*/ 2513925 h 2523383"/>
                <a:gd name="connsiteX5431" fmla="*/ 1284688 w 1939743"/>
                <a:gd name="connsiteY5431" fmla="*/ 2515490 h 2523383"/>
                <a:gd name="connsiteX5432" fmla="*/ 1284555 w 1939743"/>
                <a:gd name="connsiteY5432" fmla="*/ 2517274 h 2523383"/>
                <a:gd name="connsiteX5433" fmla="*/ 1284210 w 1939743"/>
                <a:gd name="connsiteY5433" fmla="*/ 2517625 h 2523383"/>
                <a:gd name="connsiteX5434" fmla="*/ 1282990 w 1939743"/>
                <a:gd name="connsiteY5434" fmla="*/ 2515630 h 2523383"/>
                <a:gd name="connsiteX5435" fmla="*/ 1282176 w 1939743"/>
                <a:gd name="connsiteY5435" fmla="*/ 2514887 h 2523383"/>
                <a:gd name="connsiteX5436" fmla="*/ 1281277 w 1939743"/>
                <a:gd name="connsiteY5436" fmla="*/ 2514535 h 2523383"/>
                <a:gd name="connsiteX5437" fmla="*/ 1280291 w 1939743"/>
                <a:gd name="connsiteY5437" fmla="*/ 2514574 h 2523383"/>
                <a:gd name="connsiteX5438" fmla="*/ 1277138 w 1939743"/>
                <a:gd name="connsiteY5438" fmla="*/ 2515717 h 2523383"/>
                <a:gd name="connsiteX5439" fmla="*/ 1274877 w 1939743"/>
                <a:gd name="connsiteY5439" fmla="*/ 2515443 h 2523383"/>
                <a:gd name="connsiteX5440" fmla="*/ 1272139 w 1939743"/>
                <a:gd name="connsiteY5440" fmla="*/ 2514152 h 2523383"/>
                <a:gd name="connsiteX5441" fmla="*/ 1271114 w 1939743"/>
                <a:gd name="connsiteY5441" fmla="*/ 2513542 h 2523383"/>
                <a:gd name="connsiteX5442" fmla="*/ 1270911 w 1939743"/>
                <a:gd name="connsiteY5442" fmla="*/ 2512102 h 2523383"/>
                <a:gd name="connsiteX5443" fmla="*/ 1271192 w 1939743"/>
                <a:gd name="connsiteY5443" fmla="*/ 2509286 h 2523383"/>
                <a:gd name="connsiteX5444" fmla="*/ 1271810 w 1939743"/>
                <a:gd name="connsiteY5444" fmla="*/ 2507502 h 2523383"/>
                <a:gd name="connsiteX5445" fmla="*/ 1271560 w 1939743"/>
                <a:gd name="connsiteY5445" fmla="*/ 2507369 h 2523383"/>
                <a:gd name="connsiteX5446" fmla="*/ 1271889 w 1939743"/>
                <a:gd name="connsiteY5446" fmla="*/ 2506766 h 2523383"/>
                <a:gd name="connsiteX5447" fmla="*/ 1273414 w 1939743"/>
                <a:gd name="connsiteY5447" fmla="*/ 2505836 h 2523383"/>
                <a:gd name="connsiteX5448" fmla="*/ 1276395 w 1939743"/>
                <a:gd name="connsiteY5448" fmla="*/ 2504255 h 2523383"/>
                <a:gd name="connsiteX5449" fmla="*/ 1279110 w 1939743"/>
                <a:gd name="connsiteY5449" fmla="*/ 2501048 h 2523383"/>
                <a:gd name="connsiteX5450" fmla="*/ 1281284 w 1939743"/>
                <a:gd name="connsiteY5450" fmla="*/ 2499131 h 2523383"/>
                <a:gd name="connsiteX5451" fmla="*/ 1283475 w 1939743"/>
                <a:gd name="connsiteY5451" fmla="*/ 2497151 h 2523383"/>
                <a:gd name="connsiteX5452" fmla="*/ 1284727 w 1939743"/>
                <a:gd name="connsiteY5452" fmla="*/ 2493733 h 2523383"/>
                <a:gd name="connsiteX5453" fmla="*/ 1286284 w 1939743"/>
                <a:gd name="connsiteY5453" fmla="*/ 2485432 h 2523383"/>
                <a:gd name="connsiteX5454" fmla="*/ 1288592 w 1939743"/>
                <a:gd name="connsiteY5454" fmla="*/ 2484658 h 2523383"/>
                <a:gd name="connsiteX5455" fmla="*/ 1291471 w 1939743"/>
                <a:gd name="connsiteY5455" fmla="*/ 2483406 h 2523383"/>
                <a:gd name="connsiteX5456" fmla="*/ 1293512 w 1939743"/>
                <a:gd name="connsiteY5456" fmla="*/ 2481974 h 2523383"/>
                <a:gd name="connsiteX5457" fmla="*/ 1294717 w 1939743"/>
                <a:gd name="connsiteY5457" fmla="*/ 2480386 h 2523383"/>
                <a:gd name="connsiteX5458" fmla="*/ 1296016 w 1939743"/>
                <a:gd name="connsiteY5458" fmla="*/ 2479251 h 2523383"/>
                <a:gd name="connsiteX5459" fmla="*/ 1297393 w 1939743"/>
                <a:gd name="connsiteY5459" fmla="*/ 2478587 h 2523383"/>
                <a:gd name="connsiteX5460" fmla="*/ 1298778 w 1939743"/>
                <a:gd name="connsiteY5460" fmla="*/ 2477554 h 2523383"/>
                <a:gd name="connsiteX5461" fmla="*/ 1300178 w 1939743"/>
                <a:gd name="connsiteY5461" fmla="*/ 2476146 h 2523383"/>
                <a:gd name="connsiteX5462" fmla="*/ 1301164 w 1939743"/>
                <a:gd name="connsiteY5462" fmla="*/ 2474198 h 2523383"/>
                <a:gd name="connsiteX5463" fmla="*/ 1301750 w 1939743"/>
                <a:gd name="connsiteY5463" fmla="*/ 2471710 h 2523383"/>
                <a:gd name="connsiteX5464" fmla="*/ 1301915 w 1939743"/>
                <a:gd name="connsiteY5464" fmla="*/ 2469190 h 2523383"/>
                <a:gd name="connsiteX5465" fmla="*/ 1301665 w 1939743"/>
                <a:gd name="connsiteY5465" fmla="*/ 2466632 h 2523383"/>
                <a:gd name="connsiteX5466" fmla="*/ 1301625 w 1939743"/>
                <a:gd name="connsiteY5466" fmla="*/ 2456344 h 2523383"/>
                <a:gd name="connsiteX5467" fmla="*/ 1301328 w 1939743"/>
                <a:gd name="connsiteY5467" fmla="*/ 2453943 h 2523383"/>
                <a:gd name="connsiteX5468" fmla="*/ 1301852 w 1939743"/>
                <a:gd name="connsiteY5468" fmla="*/ 2451807 h 2523383"/>
                <a:gd name="connsiteX5469" fmla="*/ 1303198 w 1939743"/>
                <a:gd name="connsiteY5469" fmla="*/ 2449921 h 2523383"/>
                <a:gd name="connsiteX5470" fmla="*/ 1304027 w 1939743"/>
                <a:gd name="connsiteY5470" fmla="*/ 2448091 h 2523383"/>
                <a:gd name="connsiteX5471" fmla="*/ 1304332 w 1939743"/>
                <a:gd name="connsiteY5471" fmla="*/ 2446307 h 2523383"/>
                <a:gd name="connsiteX5472" fmla="*/ 1304989 w 1939743"/>
                <a:gd name="connsiteY5472" fmla="*/ 2444813 h 2523383"/>
                <a:gd name="connsiteX5473" fmla="*/ 1305999 w 1939743"/>
                <a:gd name="connsiteY5473" fmla="*/ 2443608 h 2523383"/>
                <a:gd name="connsiteX5474" fmla="*/ 1306977 w 1939743"/>
                <a:gd name="connsiteY5474" fmla="*/ 2442826 h 2523383"/>
                <a:gd name="connsiteX5475" fmla="*/ 1307923 w 1939743"/>
                <a:gd name="connsiteY5475" fmla="*/ 2442458 h 2523383"/>
                <a:gd name="connsiteX5476" fmla="*/ 1308565 w 1939743"/>
                <a:gd name="connsiteY5476" fmla="*/ 2441722 h 2523383"/>
                <a:gd name="connsiteX5477" fmla="*/ 1308901 w 1939743"/>
                <a:gd name="connsiteY5477" fmla="*/ 2440604 h 2523383"/>
                <a:gd name="connsiteX5478" fmla="*/ 1309668 w 1939743"/>
                <a:gd name="connsiteY5478" fmla="*/ 2439211 h 2523383"/>
                <a:gd name="connsiteX5479" fmla="*/ 1310857 w 1939743"/>
                <a:gd name="connsiteY5479" fmla="*/ 2437545 h 2523383"/>
                <a:gd name="connsiteX5480" fmla="*/ 1311295 w 1939743"/>
                <a:gd name="connsiteY5480" fmla="*/ 2436097 h 2523383"/>
                <a:gd name="connsiteX5481" fmla="*/ 1311233 w 1939743"/>
                <a:gd name="connsiteY5481" fmla="*/ 2433860 h 2523383"/>
                <a:gd name="connsiteX5482" fmla="*/ 1311287 w 1939743"/>
                <a:gd name="connsiteY5482" fmla="*/ 2431591 h 2523383"/>
                <a:gd name="connsiteX5483" fmla="*/ 1310810 w 1939743"/>
                <a:gd name="connsiteY5483" fmla="*/ 2430292 h 2523383"/>
                <a:gd name="connsiteX5484" fmla="*/ 1309910 w 1939743"/>
                <a:gd name="connsiteY5484" fmla="*/ 2429127 h 2523383"/>
                <a:gd name="connsiteX5485" fmla="*/ 1309535 w 1939743"/>
                <a:gd name="connsiteY5485" fmla="*/ 2427851 h 2523383"/>
                <a:gd name="connsiteX5486" fmla="*/ 1309597 w 1939743"/>
                <a:gd name="connsiteY5486" fmla="*/ 2425802 h 2523383"/>
                <a:gd name="connsiteX5487" fmla="*/ 1309120 w 1939743"/>
                <a:gd name="connsiteY5487" fmla="*/ 2425598 h 2523383"/>
                <a:gd name="connsiteX5488" fmla="*/ 1308275 w 1939743"/>
                <a:gd name="connsiteY5488" fmla="*/ 2425497 h 2523383"/>
                <a:gd name="connsiteX5489" fmla="*/ 1307493 w 1939743"/>
                <a:gd name="connsiteY5489" fmla="*/ 2424644 h 2523383"/>
                <a:gd name="connsiteX5490" fmla="*/ 1306437 w 1939743"/>
                <a:gd name="connsiteY5490" fmla="*/ 2422586 h 2523383"/>
                <a:gd name="connsiteX5491" fmla="*/ 1305514 w 1939743"/>
                <a:gd name="connsiteY5491" fmla="*/ 2421241 h 2523383"/>
                <a:gd name="connsiteX5492" fmla="*/ 1304723 w 1939743"/>
                <a:gd name="connsiteY5492" fmla="*/ 2420607 h 2523383"/>
                <a:gd name="connsiteX5493" fmla="*/ 1304442 w 1939743"/>
                <a:gd name="connsiteY5493" fmla="*/ 2419973 h 2523383"/>
                <a:gd name="connsiteX5494" fmla="*/ 1303597 w 1939743"/>
                <a:gd name="connsiteY5494" fmla="*/ 2419254 h 2523383"/>
                <a:gd name="connsiteX5495" fmla="*/ 1302400 w 1939743"/>
                <a:gd name="connsiteY5495" fmla="*/ 2418823 h 2523383"/>
                <a:gd name="connsiteX5496" fmla="*/ 1301899 w 1939743"/>
                <a:gd name="connsiteY5496" fmla="*/ 2418182 h 2523383"/>
                <a:gd name="connsiteX5497" fmla="*/ 1302087 w 1939743"/>
                <a:gd name="connsiteY5497" fmla="*/ 2417321 h 2523383"/>
                <a:gd name="connsiteX5498" fmla="*/ 1304324 w 1939743"/>
                <a:gd name="connsiteY5498" fmla="*/ 2416993 h 2523383"/>
                <a:gd name="connsiteX5499" fmla="*/ 1308620 w 1939743"/>
                <a:gd name="connsiteY5499" fmla="*/ 2417188 h 2523383"/>
                <a:gd name="connsiteX5500" fmla="*/ 1310888 w 1939743"/>
                <a:gd name="connsiteY5500" fmla="*/ 2417399 h 2523383"/>
                <a:gd name="connsiteX5501" fmla="*/ 1311139 w 1939743"/>
                <a:gd name="connsiteY5501" fmla="*/ 2417634 h 2523383"/>
                <a:gd name="connsiteX5502" fmla="*/ 1310466 w 1939743"/>
                <a:gd name="connsiteY5502" fmla="*/ 2419261 h 2523383"/>
                <a:gd name="connsiteX5503" fmla="*/ 1310536 w 1939743"/>
                <a:gd name="connsiteY5503" fmla="*/ 2420271 h 2523383"/>
                <a:gd name="connsiteX5504" fmla="*/ 1311209 w 1939743"/>
                <a:gd name="connsiteY5504" fmla="*/ 2421272 h 2523383"/>
                <a:gd name="connsiteX5505" fmla="*/ 1311600 w 1939743"/>
                <a:gd name="connsiteY5505" fmla="*/ 2422594 h 2523383"/>
                <a:gd name="connsiteX5506" fmla="*/ 1311702 w 1939743"/>
                <a:gd name="connsiteY5506" fmla="*/ 2424237 h 2523383"/>
                <a:gd name="connsiteX5507" fmla="*/ 1312844 w 1939743"/>
                <a:gd name="connsiteY5507" fmla="*/ 2424847 h 2523383"/>
                <a:gd name="connsiteX5508" fmla="*/ 1313157 w 1939743"/>
                <a:gd name="connsiteY5508" fmla="*/ 2425035 h 2523383"/>
                <a:gd name="connsiteX5509" fmla="*/ 1313454 w 1939743"/>
                <a:gd name="connsiteY5509" fmla="*/ 2425911 h 2523383"/>
                <a:gd name="connsiteX5510" fmla="*/ 1314378 w 1939743"/>
                <a:gd name="connsiteY5510" fmla="*/ 2426107 h 2523383"/>
                <a:gd name="connsiteX5511" fmla="*/ 1314667 w 1939743"/>
                <a:gd name="connsiteY5511" fmla="*/ 2426592 h 2523383"/>
                <a:gd name="connsiteX5512" fmla="*/ 1314315 w 1939743"/>
                <a:gd name="connsiteY5512" fmla="*/ 2427359 h 2523383"/>
                <a:gd name="connsiteX5513" fmla="*/ 1314479 w 1939743"/>
                <a:gd name="connsiteY5513" fmla="*/ 2427664 h 2523383"/>
                <a:gd name="connsiteX5514" fmla="*/ 1315786 w 1939743"/>
                <a:gd name="connsiteY5514" fmla="*/ 2427797 h 2523383"/>
                <a:gd name="connsiteX5515" fmla="*/ 1316709 w 1939743"/>
                <a:gd name="connsiteY5515" fmla="*/ 2426459 h 2523383"/>
                <a:gd name="connsiteX5516" fmla="*/ 1317147 w 1939743"/>
                <a:gd name="connsiteY5516" fmla="*/ 2426138 h 2523383"/>
                <a:gd name="connsiteX5517" fmla="*/ 1318008 w 1939743"/>
                <a:gd name="connsiteY5517" fmla="*/ 2426068 h 2523383"/>
                <a:gd name="connsiteX5518" fmla="*/ 1318148 w 1939743"/>
                <a:gd name="connsiteY5518" fmla="*/ 2426404 h 2523383"/>
                <a:gd name="connsiteX5519" fmla="*/ 1317570 w 1939743"/>
                <a:gd name="connsiteY5519" fmla="*/ 2427155 h 2523383"/>
                <a:gd name="connsiteX5520" fmla="*/ 1317272 w 1939743"/>
                <a:gd name="connsiteY5520" fmla="*/ 2428008 h 2523383"/>
                <a:gd name="connsiteX5521" fmla="*/ 1317264 w 1939743"/>
                <a:gd name="connsiteY5521" fmla="*/ 2428955 h 2523383"/>
                <a:gd name="connsiteX5522" fmla="*/ 1316607 w 1939743"/>
                <a:gd name="connsiteY5522" fmla="*/ 2429987 h 2523383"/>
                <a:gd name="connsiteX5523" fmla="*/ 1314604 w 1939743"/>
                <a:gd name="connsiteY5523" fmla="*/ 2431849 h 2523383"/>
                <a:gd name="connsiteX5524" fmla="*/ 1314550 w 1939743"/>
                <a:gd name="connsiteY5524" fmla="*/ 2432248 h 2523383"/>
                <a:gd name="connsiteX5525" fmla="*/ 1314988 w 1939743"/>
                <a:gd name="connsiteY5525" fmla="*/ 2432381 h 2523383"/>
                <a:gd name="connsiteX5526" fmla="*/ 1316928 w 1939743"/>
                <a:gd name="connsiteY5526" fmla="*/ 2431247 h 2523383"/>
                <a:gd name="connsiteX5527" fmla="*/ 1318211 w 1939743"/>
                <a:gd name="connsiteY5527" fmla="*/ 2431036 h 2523383"/>
                <a:gd name="connsiteX5528" fmla="*/ 1319181 w 1939743"/>
                <a:gd name="connsiteY5528" fmla="*/ 2431411 h 2523383"/>
                <a:gd name="connsiteX5529" fmla="*/ 1319713 w 1939743"/>
                <a:gd name="connsiteY5529" fmla="*/ 2431904 h 2523383"/>
                <a:gd name="connsiteX5530" fmla="*/ 1319807 w 1939743"/>
                <a:gd name="connsiteY5530" fmla="*/ 2432506 h 2523383"/>
                <a:gd name="connsiteX5531" fmla="*/ 1319588 w 1939743"/>
                <a:gd name="connsiteY5531" fmla="*/ 2434024 h 2523383"/>
                <a:gd name="connsiteX5532" fmla="*/ 1319056 w 1939743"/>
                <a:gd name="connsiteY5532" fmla="*/ 2436457 h 2523383"/>
                <a:gd name="connsiteX5533" fmla="*/ 1319400 w 1939743"/>
                <a:gd name="connsiteY5533" fmla="*/ 2436927 h 2523383"/>
                <a:gd name="connsiteX5534" fmla="*/ 1320621 w 1939743"/>
                <a:gd name="connsiteY5534" fmla="*/ 2435433 h 2523383"/>
                <a:gd name="connsiteX5535" fmla="*/ 1322029 w 1939743"/>
                <a:gd name="connsiteY5535" fmla="*/ 2434384 h 2523383"/>
                <a:gd name="connsiteX5536" fmla="*/ 1324658 w 1939743"/>
                <a:gd name="connsiteY5536" fmla="*/ 2433563 h 2523383"/>
                <a:gd name="connsiteX5537" fmla="*/ 1325111 w 1939743"/>
                <a:gd name="connsiteY5537" fmla="*/ 2433735 h 2523383"/>
                <a:gd name="connsiteX5538" fmla="*/ 1326355 w 1939743"/>
                <a:gd name="connsiteY5538" fmla="*/ 2436277 h 2523383"/>
                <a:gd name="connsiteX5539" fmla="*/ 1329266 w 1939743"/>
                <a:gd name="connsiteY5539" fmla="*/ 2438147 h 2523383"/>
                <a:gd name="connsiteX5540" fmla="*/ 1334413 w 1939743"/>
                <a:gd name="connsiteY5540" fmla="*/ 2440244 h 2523383"/>
                <a:gd name="connsiteX5541" fmla="*/ 1337512 w 1939743"/>
                <a:gd name="connsiteY5541" fmla="*/ 2440862 h 2523383"/>
                <a:gd name="connsiteX5542" fmla="*/ 1338560 w 1939743"/>
                <a:gd name="connsiteY5542" fmla="*/ 2440001 h 2523383"/>
                <a:gd name="connsiteX5543" fmla="*/ 1339201 w 1939743"/>
                <a:gd name="connsiteY5543" fmla="*/ 2438335 h 2523383"/>
                <a:gd name="connsiteX5544" fmla="*/ 1339428 w 1939743"/>
                <a:gd name="connsiteY5544" fmla="*/ 2435855 h 2523383"/>
                <a:gd name="connsiteX5545" fmla="*/ 1338904 w 1939743"/>
                <a:gd name="connsiteY5545" fmla="*/ 2434095 h 2523383"/>
                <a:gd name="connsiteX5546" fmla="*/ 1337637 w 1939743"/>
                <a:gd name="connsiteY5546" fmla="*/ 2433062 h 2523383"/>
                <a:gd name="connsiteX5547" fmla="*/ 1337003 w 1939743"/>
                <a:gd name="connsiteY5547" fmla="*/ 2432060 h 2523383"/>
                <a:gd name="connsiteX5548" fmla="*/ 1336995 w 1939743"/>
                <a:gd name="connsiteY5548" fmla="*/ 2431098 h 2523383"/>
                <a:gd name="connsiteX5549" fmla="*/ 1337950 w 1939743"/>
                <a:gd name="connsiteY5549" fmla="*/ 2430269 h 2523383"/>
                <a:gd name="connsiteX5550" fmla="*/ 1339436 w 1939743"/>
                <a:gd name="connsiteY5550" fmla="*/ 2429588 h 2523383"/>
                <a:gd name="connsiteX5551" fmla="*/ 1340915 w 1939743"/>
                <a:gd name="connsiteY5551" fmla="*/ 2429362 h 2523383"/>
                <a:gd name="connsiteX5552" fmla="*/ 1341110 w 1939743"/>
                <a:gd name="connsiteY5552" fmla="*/ 2429620 h 2523383"/>
                <a:gd name="connsiteX5553" fmla="*/ 1340782 w 1939743"/>
                <a:gd name="connsiteY5553" fmla="*/ 2430582 h 2523383"/>
                <a:gd name="connsiteX5554" fmla="*/ 1341009 w 1939743"/>
                <a:gd name="connsiteY5554" fmla="*/ 2430911 h 2523383"/>
                <a:gd name="connsiteX5555" fmla="*/ 1341744 w 1939743"/>
                <a:gd name="connsiteY5555" fmla="*/ 2431020 h 2523383"/>
                <a:gd name="connsiteX5556" fmla="*/ 1342073 w 1939743"/>
                <a:gd name="connsiteY5556" fmla="*/ 2431349 h 2523383"/>
                <a:gd name="connsiteX5557" fmla="*/ 1343160 w 1939743"/>
                <a:gd name="connsiteY5557" fmla="*/ 2432295 h 2523383"/>
                <a:gd name="connsiteX5558" fmla="*/ 1345562 w 1939743"/>
                <a:gd name="connsiteY5558" fmla="*/ 2432506 h 2523383"/>
                <a:gd name="connsiteX5559" fmla="*/ 1346430 w 1939743"/>
                <a:gd name="connsiteY5559" fmla="*/ 2432272 h 2523383"/>
                <a:gd name="connsiteX5560" fmla="*/ 1345757 w 1939743"/>
                <a:gd name="connsiteY5560" fmla="*/ 2431583 h 2523383"/>
                <a:gd name="connsiteX5561" fmla="*/ 1345648 w 1939743"/>
                <a:gd name="connsiteY5561" fmla="*/ 2430660 h 2523383"/>
                <a:gd name="connsiteX5562" fmla="*/ 1346109 w 1939743"/>
                <a:gd name="connsiteY5562" fmla="*/ 2429502 h 2523383"/>
                <a:gd name="connsiteX5563" fmla="*/ 1346031 w 1939743"/>
                <a:gd name="connsiteY5563" fmla="*/ 2429002 h 2523383"/>
                <a:gd name="connsiteX5564" fmla="*/ 1345225 w 1939743"/>
                <a:gd name="connsiteY5564" fmla="*/ 2429377 h 2523383"/>
                <a:gd name="connsiteX5565" fmla="*/ 1345225 w 1939743"/>
                <a:gd name="connsiteY5565" fmla="*/ 2430332 h 2523383"/>
                <a:gd name="connsiteX5566" fmla="*/ 1344858 w 1939743"/>
                <a:gd name="connsiteY5566" fmla="*/ 2430840 h 2523383"/>
                <a:gd name="connsiteX5567" fmla="*/ 1344373 w 1939743"/>
                <a:gd name="connsiteY5567" fmla="*/ 2430723 h 2523383"/>
                <a:gd name="connsiteX5568" fmla="*/ 1344083 w 1939743"/>
                <a:gd name="connsiteY5568" fmla="*/ 2429643 h 2523383"/>
                <a:gd name="connsiteX5569" fmla="*/ 1343747 w 1939743"/>
                <a:gd name="connsiteY5569" fmla="*/ 2428696 h 2523383"/>
                <a:gd name="connsiteX5570" fmla="*/ 1343121 w 1939743"/>
                <a:gd name="connsiteY5570" fmla="*/ 2427108 h 2523383"/>
                <a:gd name="connsiteX5571" fmla="*/ 1341494 w 1939743"/>
                <a:gd name="connsiteY5571" fmla="*/ 2426482 h 2523383"/>
                <a:gd name="connsiteX5572" fmla="*/ 1340915 w 1939743"/>
                <a:gd name="connsiteY5572" fmla="*/ 2425935 h 2523383"/>
                <a:gd name="connsiteX5573" fmla="*/ 1340852 w 1939743"/>
                <a:gd name="connsiteY5573" fmla="*/ 2425106 h 2523383"/>
                <a:gd name="connsiteX5574" fmla="*/ 1340539 w 1939743"/>
                <a:gd name="connsiteY5574" fmla="*/ 2424613 h 2523383"/>
                <a:gd name="connsiteX5575" fmla="*/ 1339968 w 1939743"/>
                <a:gd name="connsiteY5575" fmla="*/ 2424456 h 2523383"/>
                <a:gd name="connsiteX5576" fmla="*/ 1338881 w 1939743"/>
                <a:gd name="connsiteY5576" fmla="*/ 2422907 h 2523383"/>
                <a:gd name="connsiteX5577" fmla="*/ 1337464 w 1939743"/>
                <a:gd name="connsiteY5577" fmla="*/ 2421749 h 2523383"/>
                <a:gd name="connsiteX5578" fmla="*/ 1337519 w 1939743"/>
                <a:gd name="connsiteY5578" fmla="*/ 2421225 h 2523383"/>
                <a:gd name="connsiteX5579" fmla="*/ 1338849 w 1939743"/>
                <a:gd name="connsiteY5579" fmla="*/ 2420920 h 2523383"/>
                <a:gd name="connsiteX5580" fmla="*/ 1339201 w 1939743"/>
                <a:gd name="connsiteY5580" fmla="*/ 2420388 h 2523383"/>
                <a:gd name="connsiteX5581" fmla="*/ 1339006 w 1939743"/>
                <a:gd name="connsiteY5581" fmla="*/ 2419684 h 2523383"/>
                <a:gd name="connsiteX5582" fmla="*/ 1338263 w 1939743"/>
                <a:gd name="connsiteY5582" fmla="*/ 2418808 h 2523383"/>
                <a:gd name="connsiteX5583" fmla="*/ 1337699 w 1939743"/>
                <a:gd name="connsiteY5583" fmla="*/ 2418589 h 2523383"/>
                <a:gd name="connsiteX5584" fmla="*/ 1337324 w 1939743"/>
                <a:gd name="connsiteY5584" fmla="*/ 2419035 h 2523383"/>
                <a:gd name="connsiteX5585" fmla="*/ 1336987 w 1939743"/>
                <a:gd name="connsiteY5585" fmla="*/ 2418902 h 2523383"/>
                <a:gd name="connsiteX5586" fmla="*/ 1336690 w 1939743"/>
                <a:gd name="connsiteY5586" fmla="*/ 2418205 h 2523383"/>
                <a:gd name="connsiteX5587" fmla="*/ 1336901 w 1939743"/>
                <a:gd name="connsiteY5587" fmla="*/ 2417087 h 2523383"/>
                <a:gd name="connsiteX5588" fmla="*/ 1338255 w 1939743"/>
                <a:gd name="connsiteY5588" fmla="*/ 2415788 h 2523383"/>
                <a:gd name="connsiteX5589" fmla="*/ 1338442 w 1939743"/>
                <a:gd name="connsiteY5589" fmla="*/ 2414497 h 2523383"/>
                <a:gd name="connsiteX5590" fmla="*/ 1338098 w 1939743"/>
                <a:gd name="connsiteY5590" fmla="*/ 2413496 h 2523383"/>
                <a:gd name="connsiteX5591" fmla="*/ 1337339 w 1939743"/>
                <a:gd name="connsiteY5591" fmla="*/ 2412909 h 2523383"/>
                <a:gd name="connsiteX5592" fmla="*/ 1336174 w 1939743"/>
                <a:gd name="connsiteY5592" fmla="*/ 2412737 h 2523383"/>
                <a:gd name="connsiteX5593" fmla="*/ 1335485 w 1939743"/>
                <a:gd name="connsiteY5593" fmla="*/ 2412807 h 2523383"/>
                <a:gd name="connsiteX5594" fmla="*/ 1335282 w 1939743"/>
                <a:gd name="connsiteY5594" fmla="*/ 2413120 h 2523383"/>
                <a:gd name="connsiteX5595" fmla="*/ 1335673 w 1939743"/>
                <a:gd name="connsiteY5595" fmla="*/ 2414301 h 2523383"/>
                <a:gd name="connsiteX5596" fmla="*/ 1335462 w 1939743"/>
                <a:gd name="connsiteY5596" fmla="*/ 2414450 h 2523383"/>
                <a:gd name="connsiteX5597" fmla="*/ 1333412 w 1939743"/>
                <a:gd name="connsiteY5597" fmla="*/ 2413942 h 2523383"/>
                <a:gd name="connsiteX5598" fmla="*/ 1332716 w 1939743"/>
                <a:gd name="connsiteY5598" fmla="*/ 2413230 h 2523383"/>
                <a:gd name="connsiteX5599" fmla="*/ 1331683 w 1939743"/>
                <a:gd name="connsiteY5599" fmla="*/ 2412729 h 2523383"/>
                <a:gd name="connsiteX5600" fmla="*/ 1330908 w 1939743"/>
                <a:gd name="connsiteY5600" fmla="*/ 2410883 h 2523383"/>
                <a:gd name="connsiteX5601" fmla="*/ 1330752 w 1939743"/>
                <a:gd name="connsiteY5601" fmla="*/ 2409568 h 2523383"/>
                <a:gd name="connsiteX5602" fmla="*/ 1330822 w 1939743"/>
                <a:gd name="connsiteY5602" fmla="*/ 2407284 h 2523383"/>
                <a:gd name="connsiteX5603" fmla="*/ 1330259 w 1939743"/>
                <a:gd name="connsiteY5603" fmla="*/ 2405836 h 2523383"/>
                <a:gd name="connsiteX5604" fmla="*/ 1329923 w 1939743"/>
                <a:gd name="connsiteY5604" fmla="*/ 2405672 h 2523383"/>
                <a:gd name="connsiteX5605" fmla="*/ 1329977 w 1939743"/>
                <a:gd name="connsiteY5605" fmla="*/ 2406533 h 2523383"/>
                <a:gd name="connsiteX5606" fmla="*/ 1329602 w 1939743"/>
                <a:gd name="connsiteY5606" fmla="*/ 2406963 h 2523383"/>
                <a:gd name="connsiteX5607" fmla="*/ 1328694 w 1939743"/>
                <a:gd name="connsiteY5607" fmla="*/ 2407190 h 2523383"/>
                <a:gd name="connsiteX5608" fmla="*/ 1328139 w 1939743"/>
                <a:gd name="connsiteY5608" fmla="*/ 2406791 h 2523383"/>
                <a:gd name="connsiteX5609" fmla="*/ 1327943 w 1939743"/>
                <a:gd name="connsiteY5609" fmla="*/ 2405766 h 2523383"/>
                <a:gd name="connsiteX5610" fmla="*/ 1327380 w 1939743"/>
                <a:gd name="connsiteY5610" fmla="*/ 2404905 h 2523383"/>
                <a:gd name="connsiteX5611" fmla="*/ 1326347 w 1939743"/>
                <a:gd name="connsiteY5611" fmla="*/ 2403904 h 2523383"/>
                <a:gd name="connsiteX5612" fmla="*/ 1325549 w 1939743"/>
                <a:gd name="connsiteY5612" fmla="*/ 2402488 h 2523383"/>
                <a:gd name="connsiteX5613" fmla="*/ 1325283 w 1939743"/>
                <a:gd name="connsiteY5613" fmla="*/ 2401854 h 2523383"/>
                <a:gd name="connsiteX5614" fmla="*/ 1325237 w 1939743"/>
                <a:gd name="connsiteY5614" fmla="*/ 2401228 h 2523383"/>
                <a:gd name="connsiteX5615" fmla="*/ 1324955 w 1939743"/>
                <a:gd name="connsiteY5615" fmla="*/ 2400501 h 2523383"/>
                <a:gd name="connsiteX5616" fmla="*/ 1324071 w 1939743"/>
                <a:gd name="connsiteY5616" fmla="*/ 2399695 h 2523383"/>
                <a:gd name="connsiteX5617" fmla="*/ 1323703 w 1939743"/>
                <a:gd name="connsiteY5617" fmla="*/ 2398357 h 2523383"/>
                <a:gd name="connsiteX5618" fmla="*/ 1323304 w 1939743"/>
                <a:gd name="connsiteY5618" fmla="*/ 2397770 h 2523383"/>
                <a:gd name="connsiteX5619" fmla="*/ 1322099 w 1939743"/>
                <a:gd name="connsiteY5619" fmla="*/ 2396456 h 2523383"/>
                <a:gd name="connsiteX5620" fmla="*/ 1321693 w 1939743"/>
                <a:gd name="connsiteY5620" fmla="*/ 2395721 h 2523383"/>
                <a:gd name="connsiteX5621" fmla="*/ 1321419 w 1939743"/>
                <a:gd name="connsiteY5621" fmla="*/ 2395447 h 2523383"/>
                <a:gd name="connsiteX5622" fmla="*/ 1319823 w 1939743"/>
                <a:gd name="connsiteY5622" fmla="*/ 2395447 h 2523383"/>
                <a:gd name="connsiteX5623" fmla="*/ 1318117 w 1939743"/>
                <a:gd name="connsiteY5623" fmla="*/ 2395423 h 2523383"/>
                <a:gd name="connsiteX5624" fmla="*/ 1315285 w 1939743"/>
                <a:gd name="connsiteY5624" fmla="*/ 2395744 h 2523383"/>
                <a:gd name="connsiteX5625" fmla="*/ 1313900 w 1939743"/>
                <a:gd name="connsiteY5625" fmla="*/ 2395330 h 2523383"/>
                <a:gd name="connsiteX5626" fmla="*/ 1313963 w 1939743"/>
                <a:gd name="connsiteY5626" fmla="*/ 2394172 h 2523383"/>
                <a:gd name="connsiteX5627" fmla="*/ 1313861 w 1939743"/>
                <a:gd name="connsiteY5627" fmla="*/ 2393530 h 2523383"/>
                <a:gd name="connsiteX5628" fmla="*/ 1313603 w 1939743"/>
                <a:gd name="connsiteY5628" fmla="*/ 2393405 h 2523383"/>
                <a:gd name="connsiteX5629" fmla="*/ 1313220 w 1939743"/>
                <a:gd name="connsiteY5629" fmla="*/ 2393718 h 2523383"/>
                <a:gd name="connsiteX5630" fmla="*/ 1313095 w 1939743"/>
                <a:gd name="connsiteY5630" fmla="*/ 2394195 h 2523383"/>
                <a:gd name="connsiteX5631" fmla="*/ 1312218 w 1939743"/>
                <a:gd name="connsiteY5631" fmla="*/ 2394727 h 2523383"/>
                <a:gd name="connsiteX5632" fmla="*/ 1310755 w 1939743"/>
                <a:gd name="connsiteY5632" fmla="*/ 2394727 h 2523383"/>
                <a:gd name="connsiteX5633" fmla="*/ 1307548 w 1939743"/>
                <a:gd name="connsiteY5633" fmla="*/ 2394086 h 2523383"/>
                <a:gd name="connsiteX5634" fmla="*/ 1306382 w 1939743"/>
                <a:gd name="connsiteY5634" fmla="*/ 2394132 h 2523383"/>
                <a:gd name="connsiteX5635" fmla="*/ 1304309 w 1939743"/>
                <a:gd name="connsiteY5635" fmla="*/ 2394962 h 2523383"/>
                <a:gd name="connsiteX5636" fmla="*/ 1303644 w 1939743"/>
                <a:gd name="connsiteY5636" fmla="*/ 2394602 h 2523383"/>
                <a:gd name="connsiteX5637" fmla="*/ 1304348 w 1939743"/>
                <a:gd name="connsiteY5637" fmla="*/ 2394023 h 2523383"/>
                <a:gd name="connsiteX5638" fmla="*/ 1304301 w 1939743"/>
                <a:gd name="connsiteY5638" fmla="*/ 2393530 h 2523383"/>
                <a:gd name="connsiteX5639" fmla="*/ 1303722 w 1939743"/>
                <a:gd name="connsiteY5639" fmla="*/ 2393382 h 2523383"/>
                <a:gd name="connsiteX5640" fmla="*/ 1303597 w 1939743"/>
                <a:gd name="connsiteY5640" fmla="*/ 2393108 h 2523383"/>
                <a:gd name="connsiteX5641" fmla="*/ 1303362 w 1939743"/>
                <a:gd name="connsiteY5641" fmla="*/ 2392646 h 2523383"/>
                <a:gd name="connsiteX5642" fmla="*/ 1305529 w 1939743"/>
                <a:gd name="connsiteY5642" fmla="*/ 2391551 h 2523383"/>
                <a:gd name="connsiteX5643" fmla="*/ 1305467 w 1939743"/>
                <a:gd name="connsiteY5643" fmla="*/ 2391058 h 2523383"/>
                <a:gd name="connsiteX5644" fmla="*/ 1303910 w 1939743"/>
                <a:gd name="connsiteY5644" fmla="*/ 2390143 h 2523383"/>
                <a:gd name="connsiteX5645" fmla="*/ 1303237 w 1939743"/>
                <a:gd name="connsiteY5645" fmla="*/ 2390276 h 2523383"/>
                <a:gd name="connsiteX5646" fmla="*/ 1302901 w 1939743"/>
                <a:gd name="connsiteY5646" fmla="*/ 2390980 h 2523383"/>
                <a:gd name="connsiteX5647" fmla="*/ 1302306 w 1939743"/>
                <a:gd name="connsiteY5647" fmla="*/ 2391426 h 2523383"/>
                <a:gd name="connsiteX5648" fmla="*/ 1301461 w 1939743"/>
                <a:gd name="connsiteY5648" fmla="*/ 2391606 h 2523383"/>
                <a:gd name="connsiteX5649" fmla="*/ 1300953 w 1939743"/>
                <a:gd name="connsiteY5649" fmla="*/ 2392099 h 2523383"/>
                <a:gd name="connsiteX5650" fmla="*/ 1300624 w 1939743"/>
                <a:gd name="connsiteY5650" fmla="*/ 2392083 h 2523383"/>
                <a:gd name="connsiteX5651" fmla="*/ 1300616 w 1939743"/>
                <a:gd name="connsiteY5651" fmla="*/ 2391653 h 2523383"/>
                <a:gd name="connsiteX5652" fmla="*/ 1300538 w 1939743"/>
                <a:gd name="connsiteY5652" fmla="*/ 2390612 h 2523383"/>
                <a:gd name="connsiteX5653" fmla="*/ 1299497 w 1939743"/>
                <a:gd name="connsiteY5653" fmla="*/ 2390283 h 2523383"/>
                <a:gd name="connsiteX5654" fmla="*/ 1295210 w 1939743"/>
                <a:gd name="connsiteY5654" fmla="*/ 2389845 h 2523383"/>
                <a:gd name="connsiteX5655" fmla="*/ 1292926 w 1939743"/>
                <a:gd name="connsiteY5655" fmla="*/ 2389751 h 2523383"/>
                <a:gd name="connsiteX5656" fmla="*/ 1291165 w 1939743"/>
                <a:gd name="connsiteY5656" fmla="*/ 2389681 h 2523383"/>
                <a:gd name="connsiteX5657" fmla="*/ 1288490 w 1939743"/>
                <a:gd name="connsiteY5657" fmla="*/ 2388766 h 2523383"/>
                <a:gd name="connsiteX5658" fmla="*/ 1287778 w 1939743"/>
                <a:gd name="connsiteY5658" fmla="*/ 2387803 h 2523383"/>
                <a:gd name="connsiteX5659" fmla="*/ 1282341 w 1939743"/>
                <a:gd name="connsiteY5659" fmla="*/ 2388312 h 2523383"/>
                <a:gd name="connsiteX5660" fmla="*/ 1281457 w 1939743"/>
                <a:gd name="connsiteY5660" fmla="*/ 2388460 h 2523383"/>
                <a:gd name="connsiteX5661" fmla="*/ 1280893 w 1939743"/>
                <a:gd name="connsiteY5661" fmla="*/ 2388351 h 2523383"/>
                <a:gd name="connsiteX5662" fmla="*/ 1279673 w 1939743"/>
                <a:gd name="connsiteY5662" fmla="*/ 2387365 h 2523383"/>
                <a:gd name="connsiteX5663" fmla="*/ 1275816 w 1939743"/>
                <a:gd name="connsiteY5663" fmla="*/ 2387960 h 2523383"/>
                <a:gd name="connsiteX5664" fmla="*/ 1272945 w 1939743"/>
                <a:gd name="connsiteY5664" fmla="*/ 2388187 h 2523383"/>
                <a:gd name="connsiteX5665" fmla="*/ 1263424 w 1939743"/>
                <a:gd name="connsiteY5665" fmla="*/ 2386403 h 2523383"/>
                <a:gd name="connsiteX5666" fmla="*/ 1260951 w 1939743"/>
                <a:gd name="connsiteY5666" fmla="*/ 2385675 h 2523383"/>
                <a:gd name="connsiteX5667" fmla="*/ 1260490 w 1939743"/>
                <a:gd name="connsiteY5667" fmla="*/ 2385128 h 2523383"/>
                <a:gd name="connsiteX5668" fmla="*/ 1259003 w 1939743"/>
                <a:gd name="connsiteY5668" fmla="*/ 2384752 h 2523383"/>
                <a:gd name="connsiteX5669" fmla="*/ 1255006 w 1939743"/>
                <a:gd name="connsiteY5669" fmla="*/ 2384369 h 2523383"/>
                <a:gd name="connsiteX5670" fmla="*/ 1254560 w 1939743"/>
                <a:gd name="connsiteY5670" fmla="*/ 2384228 h 2523383"/>
                <a:gd name="connsiteX5671" fmla="*/ 1254153 w 1939743"/>
                <a:gd name="connsiteY5671" fmla="*/ 2383383 h 2523383"/>
                <a:gd name="connsiteX5672" fmla="*/ 1253003 w 1939743"/>
                <a:gd name="connsiteY5672" fmla="*/ 2383094 h 2523383"/>
                <a:gd name="connsiteX5673" fmla="*/ 1250820 w 1939743"/>
                <a:gd name="connsiteY5673" fmla="*/ 2383039 h 2523383"/>
                <a:gd name="connsiteX5674" fmla="*/ 1249537 w 1939743"/>
                <a:gd name="connsiteY5674" fmla="*/ 2382499 h 2523383"/>
                <a:gd name="connsiteX5675" fmla="*/ 1249169 w 1939743"/>
                <a:gd name="connsiteY5675" fmla="*/ 2381474 h 2523383"/>
                <a:gd name="connsiteX5676" fmla="*/ 1249224 w 1939743"/>
                <a:gd name="connsiteY5676" fmla="*/ 2380293 h 2523383"/>
                <a:gd name="connsiteX5677" fmla="*/ 1249717 w 1939743"/>
                <a:gd name="connsiteY5677" fmla="*/ 2378955 h 2523383"/>
                <a:gd name="connsiteX5678" fmla="*/ 1249647 w 1939743"/>
                <a:gd name="connsiteY5678" fmla="*/ 2377860 h 2523383"/>
                <a:gd name="connsiteX5679" fmla="*/ 1248966 w 1939743"/>
                <a:gd name="connsiteY5679" fmla="*/ 2376827 h 2523383"/>
                <a:gd name="connsiteX5680" fmla="*/ 1247933 w 1939743"/>
                <a:gd name="connsiteY5680" fmla="*/ 2376092 h 2523383"/>
                <a:gd name="connsiteX5681" fmla="*/ 1246392 w 1939743"/>
                <a:gd name="connsiteY5681" fmla="*/ 2376272 h 2523383"/>
                <a:gd name="connsiteX5682" fmla="*/ 1244014 w 1939743"/>
                <a:gd name="connsiteY5682" fmla="*/ 2377085 h 2523383"/>
                <a:gd name="connsiteX5683" fmla="*/ 1242073 w 1939743"/>
                <a:gd name="connsiteY5683" fmla="*/ 2377375 h 2523383"/>
                <a:gd name="connsiteX5684" fmla="*/ 1241494 w 1939743"/>
                <a:gd name="connsiteY5684" fmla="*/ 2377954 h 2523383"/>
                <a:gd name="connsiteX5685" fmla="*/ 1241127 w 1939743"/>
                <a:gd name="connsiteY5685" fmla="*/ 2378431 h 2523383"/>
                <a:gd name="connsiteX5686" fmla="*/ 1240579 w 1939743"/>
                <a:gd name="connsiteY5686" fmla="*/ 2378611 h 2523383"/>
                <a:gd name="connsiteX5687" fmla="*/ 1239093 w 1939743"/>
                <a:gd name="connsiteY5687" fmla="*/ 2376702 h 2523383"/>
                <a:gd name="connsiteX5688" fmla="*/ 1239093 w 1939743"/>
                <a:gd name="connsiteY5688" fmla="*/ 2375646 h 2523383"/>
                <a:gd name="connsiteX5689" fmla="*/ 1239554 w 1939743"/>
                <a:gd name="connsiteY5689" fmla="*/ 2374902 h 2523383"/>
                <a:gd name="connsiteX5690" fmla="*/ 1241346 w 1939743"/>
                <a:gd name="connsiteY5690" fmla="*/ 2372540 h 2523383"/>
                <a:gd name="connsiteX5691" fmla="*/ 1241956 w 1939743"/>
                <a:gd name="connsiteY5691" fmla="*/ 2370975 h 2523383"/>
                <a:gd name="connsiteX5692" fmla="*/ 1241385 w 1939743"/>
                <a:gd name="connsiteY5692" fmla="*/ 2370209 h 2523383"/>
                <a:gd name="connsiteX5693" fmla="*/ 1240861 w 1939743"/>
                <a:gd name="connsiteY5693" fmla="*/ 2370318 h 2523383"/>
                <a:gd name="connsiteX5694" fmla="*/ 1240368 w 1939743"/>
                <a:gd name="connsiteY5694" fmla="*/ 2371296 h 2523383"/>
                <a:gd name="connsiteX5695" fmla="*/ 1239992 w 1939743"/>
                <a:gd name="connsiteY5695" fmla="*/ 2371789 h 2523383"/>
                <a:gd name="connsiteX5696" fmla="*/ 1239719 w 1939743"/>
                <a:gd name="connsiteY5696" fmla="*/ 2371789 h 2523383"/>
                <a:gd name="connsiteX5697" fmla="*/ 1239257 w 1939743"/>
                <a:gd name="connsiteY5697" fmla="*/ 2370748 h 2523383"/>
                <a:gd name="connsiteX5698" fmla="*/ 1239421 w 1939743"/>
                <a:gd name="connsiteY5698" fmla="*/ 2368331 h 2523383"/>
                <a:gd name="connsiteX5699" fmla="*/ 1239985 w 1939743"/>
                <a:gd name="connsiteY5699" fmla="*/ 2367423 h 2523383"/>
                <a:gd name="connsiteX5700" fmla="*/ 1240931 w 1939743"/>
                <a:gd name="connsiteY5700" fmla="*/ 2366985 h 2523383"/>
                <a:gd name="connsiteX5701" fmla="*/ 1242613 w 1939743"/>
                <a:gd name="connsiteY5701" fmla="*/ 2367118 h 2523383"/>
                <a:gd name="connsiteX5702" fmla="*/ 1243176 w 1939743"/>
                <a:gd name="connsiteY5702" fmla="*/ 2366805 h 2523383"/>
                <a:gd name="connsiteX5703" fmla="*/ 1243497 w 1939743"/>
                <a:gd name="connsiteY5703" fmla="*/ 2365953 h 2523383"/>
                <a:gd name="connsiteX5704" fmla="*/ 1243114 w 1939743"/>
                <a:gd name="connsiteY5704" fmla="*/ 2365131 h 2523383"/>
                <a:gd name="connsiteX5705" fmla="*/ 1242019 w 1939743"/>
                <a:gd name="connsiteY5705" fmla="*/ 2364333 h 2523383"/>
                <a:gd name="connsiteX5706" fmla="*/ 1240853 w 1939743"/>
                <a:gd name="connsiteY5706" fmla="*/ 2363903 h 2523383"/>
                <a:gd name="connsiteX5707" fmla="*/ 1239609 w 1939743"/>
                <a:gd name="connsiteY5707" fmla="*/ 2363848 h 2523383"/>
                <a:gd name="connsiteX5708" fmla="*/ 1238788 w 1939743"/>
                <a:gd name="connsiteY5708" fmla="*/ 2364122 h 2523383"/>
                <a:gd name="connsiteX5709" fmla="*/ 1238381 w 1939743"/>
                <a:gd name="connsiteY5709" fmla="*/ 2364724 h 2523383"/>
                <a:gd name="connsiteX5710" fmla="*/ 1237841 w 1939743"/>
                <a:gd name="connsiteY5710" fmla="*/ 2364599 h 2523383"/>
                <a:gd name="connsiteX5711" fmla="*/ 1237168 w 1939743"/>
                <a:gd name="connsiteY5711" fmla="*/ 2363746 h 2523383"/>
                <a:gd name="connsiteX5712" fmla="*/ 1235087 w 1939743"/>
                <a:gd name="connsiteY5712" fmla="*/ 2362706 h 2523383"/>
                <a:gd name="connsiteX5713" fmla="*/ 1234547 w 1939743"/>
                <a:gd name="connsiteY5713" fmla="*/ 2361978 h 2523383"/>
                <a:gd name="connsiteX5714" fmla="*/ 1234626 w 1939743"/>
                <a:gd name="connsiteY5714" fmla="*/ 2360930 h 2523383"/>
                <a:gd name="connsiteX5715" fmla="*/ 1235932 w 1939743"/>
                <a:gd name="connsiteY5715" fmla="*/ 2358254 h 2523383"/>
                <a:gd name="connsiteX5716" fmla="*/ 1235768 w 1939743"/>
                <a:gd name="connsiteY5716" fmla="*/ 2357542 h 2523383"/>
                <a:gd name="connsiteX5717" fmla="*/ 1236456 w 1939743"/>
                <a:gd name="connsiteY5717" fmla="*/ 2355962 h 2523383"/>
                <a:gd name="connsiteX5718" fmla="*/ 1237990 w 1939743"/>
                <a:gd name="connsiteY5718" fmla="*/ 2353513 h 2523383"/>
                <a:gd name="connsiteX5719" fmla="*/ 1238514 w 1939743"/>
                <a:gd name="connsiteY5719" fmla="*/ 2351800 h 2523383"/>
                <a:gd name="connsiteX5720" fmla="*/ 1238029 w 1939743"/>
                <a:gd name="connsiteY5720" fmla="*/ 2350830 h 2523383"/>
                <a:gd name="connsiteX5721" fmla="*/ 1237489 w 1939743"/>
                <a:gd name="connsiteY5721" fmla="*/ 2350290 h 2523383"/>
                <a:gd name="connsiteX5722" fmla="*/ 1236886 w 1939743"/>
                <a:gd name="connsiteY5722" fmla="*/ 2350173 h 2523383"/>
                <a:gd name="connsiteX5723" fmla="*/ 1236339 w 1939743"/>
                <a:gd name="connsiteY5723" fmla="*/ 2349531 h 2523383"/>
                <a:gd name="connsiteX5724" fmla="*/ 1235846 w 1939743"/>
                <a:gd name="connsiteY5724" fmla="*/ 2348365 h 2523383"/>
                <a:gd name="connsiteX5725" fmla="*/ 1234626 w 1939743"/>
                <a:gd name="connsiteY5725" fmla="*/ 2347231 h 2523383"/>
                <a:gd name="connsiteX5726" fmla="*/ 1232670 w 1939743"/>
                <a:gd name="connsiteY5726" fmla="*/ 2346136 h 2523383"/>
                <a:gd name="connsiteX5727" fmla="*/ 1231011 w 1939743"/>
                <a:gd name="connsiteY5727" fmla="*/ 2344696 h 2523383"/>
                <a:gd name="connsiteX5728" fmla="*/ 1229658 w 1939743"/>
                <a:gd name="connsiteY5728" fmla="*/ 2342912 h 2523383"/>
                <a:gd name="connsiteX5729" fmla="*/ 1229290 w 1939743"/>
                <a:gd name="connsiteY5729" fmla="*/ 2341481 h 2523383"/>
                <a:gd name="connsiteX5730" fmla="*/ 1229916 w 1939743"/>
                <a:gd name="connsiteY5730" fmla="*/ 2340409 h 2523383"/>
                <a:gd name="connsiteX5731" fmla="*/ 1230158 w 1939743"/>
                <a:gd name="connsiteY5731" fmla="*/ 2339556 h 2523383"/>
                <a:gd name="connsiteX5732" fmla="*/ 1230018 w 1939743"/>
                <a:gd name="connsiteY5732" fmla="*/ 2338915 h 2523383"/>
                <a:gd name="connsiteX5733" fmla="*/ 1230463 w 1939743"/>
                <a:gd name="connsiteY5733" fmla="*/ 2337999 h 2523383"/>
                <a:gd name="connsiteX5734" fmla="*/ 1231308 w 1939743"/>
                <a:gd name="connsiteY5734" fmla="*/ 2336474 h 2523383"/>
                <a:gd name="connsiteX5735" fmla="*/ 1231355 w 1939743"/>
                <a:gd name="connsiteY5735" fmla="*/ 2335324 h 2523383"/>
                <a:gd name="connsiteX5736" fmla="*/ 1231465 w 1939743"/>
                <a:gd name="connsiteY5736" fmla="*/ 2334432 h 2523383"/>
                <a:gd name="connsiteX5737" fmla="*/ 1232513 w 1939743"/>
                <a:gd name="connsiteY5737" fmla="*/ 2333086 h 2523383"/>
                <a:gd name="connsiteX5738" fmla="*/ 1232951 w 1939743"/>
                <a:gd name="connsiteY5738" fmla="*/ 2332054 h 2523383"/>
                <a:gd name="connsiteX5739" fmla="*/ 1232787 w 1939743"/>
                <a:gd name="connsiteY5739" fmla="*/ 2331342 h 2523383"/>
                <a:gd name="connsiteX5740" fmla="*/ 1230401 w 1939743"/>
                <a:gd name="connsiteY5740" fmla="*/ 2331005 h 2523383"/>
                <a:gd name="connsiteX5741" fmla="*/ 1225785 w 1939743"/>
                <a:gd name="connsiteY5741" fmla="*/ 2331044 h 2523383"/>
                <a:gd name="connsiteX5742" fmla="*/ 1222084 w 1939743"/>
                <a:gd name="connsiteY5742" fmla="*/ 2331326 h 2523383"/>
                <a:gd name="connsiteX5743" fmla="*/ 1219299 w 1939743"/>
                <a:gd name="connsiteY5743" fmla="*/ 2331850 h 2523383"/>
                <a:gd name="connsiteX5744" fmla="*/ 1216115 w 1939743"/>
                <a:gd name="connsiteY5744" fmla="*/ 2331631 h 2523383"/>
                <a:gd name="connsiteX5745" fmla="*/ 1212532 w 1939743"/>
                <a:gd name="connsiteY5745" fmla="*/ 2330669 h 2523383"/>
                <a:gd name="connsiteX5746" fmla="*/ 1209544 w 1939743"/>
                <a:gd name="connsiteY5746" fmla="*/ 2328721 h 2523383"/>
                <a:gd name="connsiteX5747" fmla="*/ 1207157 w 1939743"/>
                <a:gd name="connsiteY5747" fmla="*/ 2325795 h 2523383"/>
                <a:gd name="connsiteX5748" fmla="*/ 1205366 w 1939743"/>
                <a:gd name="connsiteY5748" fmla="*/ 2322799 h 2523383"/>
                <a:gd name="connsiteX5749" fmla="*/ 1204161 w 1939743"/>
                <a:gd name="connsiteY5749" fmla="*/ 2319716 h 2523383"/>
                <a:gd name="connsiteX5750" fmla="*/ 1203676 w 1939743"/>
                <a:gd name="connsiteY5750" fmla="*/ 2317033 h 2523383"/>
                <a:gd name="connsiteX5751" fmla="*/ 1203449 w 1939743"/>
                <a:gd name="connsiteY5751" fmla="*/ 2316368 h 2523383"/>
                <a:gd name="connsiteX5752" fmla="*/ 1202917 w 1939743"/>
                <a:gd name="connsiteY5752" fmla="*/ 2315796 h 2523383"/>
                <a:gd name="connsiteX5753" fmla="*/ 1202432 w 1939743"/>
                <a:gd name="connsiteY5753" fmla="*/ 2314224 h 2523383"/>
                <a:gd name="connsiteX5754" fmla="*/ 1202002 w 1939743"/>
                <a:gd name="connsiteY5754" fmla="*/ 2311650 h 2523383"/>
                <a:gd name="connsiteX5755" fmla="*/ 1201439 w 1939743"/>
                <a:gd name="connsiteY5755" fmla="*/ 2310015 h 2523383"/>
                <a:gd name="connsiteX5756" fmla="*/ 1200742 w 1939743"/>
                <a:gd name="connsiteY5756" fmla="*/ 2309319 h 2523383"/>
                <a:gd name="connsiteX5757" fmla="*/ 1200507 w 1939743"/>
                <a:gd name="connsiteY5757" fmla="*/ 2308740 h 2523383"/>
                <a:gd name="connsiteX5758" fmla="*/ 1199498 w 1939743"/>
                <a:gd name="connsiteY5758" fmla="*/ 2307050 h 2523383"/>
                <a:gd name="connsiteX5759" fmla="*/ 1199076 w 1939743"/>
                <a:gd name="connsiteY5759" fmla="*/ 2306166 h 2523383"/>
                <a:gd name="connsiteX5760" fmla="*/ 1198943 w 1939743"/>
                <a:gd name="connsiteY5760" fmla="*/ 2305595 h 2523383"/>
                <a:gd name="connsiteX5761" fmla="*/ 1198145 w 1939743"/>
                <a:gd name="connsiteY5761" fmla="*/ 2304703 h 2523383"/>
                <a:gd name="connsiteX5762" fmla="*/ 1197558 w 1939743"/>
                <a:gd name="connsiteY5762" fmla="*/ 2304476 h 2523383"/>
                <a:gd name="connsiteX5763" fmla="*/ 1194890 w 1939743"/>
                <a:gd name="connsiteY5763" fmla="*/ 2304867 h 2523383"/>
                <a:gd name="connsiteX5764" fmla="*/ 1193998 w 1939743"/>
                <a:gd name="connsiteY5764" fmla="*/ 2304053 h 2523383"/>
                <a:gd name="connsiteX5765" fmla="*/ 1193529 w 1939743"/>
                <a:gd name="connsiteY5765" fmla="*/ 2303482 h 2523383"/>
                <a:gd name="connsiteX5766" fmla="*/ 1192434 w 1939743"/>
                <a:gd name="connsiteY5766" fmla="*/ 2303037 h 2523383"/>
                <a:gd name="connsiteX5767" fmla="*/ 1191135 w 1939743"/>
                <a:gd name="connsiteY5767" fmla="*/ 2303279 h 2523383"/>
                <a:gd name="connsiteX5768" fmla="*/ 1189633 w 1939743"/>
                <a:gd name="connsiteY5768" fmla="*/ 2304210 h 2523383"/>
                <a:gd name="connsiteX5769" fmla="*/ 1188146 w 1939743"/>
                <a:gd name="connsiteY5769" fmla="*/ 2304218 h 2523383"/>
                <a:gd name="connsiteX5770" fmla="*/ 1185494 w 1939743"/>
                <a:gd name="connsiteY5770" fmla="*/ 2303670 h 2523383"/>
                <a:gd name="connsiteX5771" fmla="*/ 1183820 w 1939743"/>
                <a:gd name="connsiteY5771" fmla="*/ 2303999 h 2523383"/>
                <a:gd name="connsiteX5772" fmla="*/ 1180769 w 1939743"/>
                <a:gd name="connsiteY5772" fmla="*/ 2304100 h 2523383"/>
                <a:gd name="connsiteX5773" fmla="*/ 1178837 w 1939743"/>
                <a:gd name="connsiteY5773" fmla="*/ 2303318 h 2523383"/>
                <a:gd name="connsiteX5774" fmla="*/ 1176732 w 1939743"/>
                <a:gd name="connsiteY5774" fmla="*/ 2302145 h 2523383"/>
                <a:gd name="connsiteX5775" fmla="*/ 1175488 w 1939743"/>
                <a:gd name="connsiteY5775" fmla="*/ 2301902 h 2523383"/>
                <a:gd name="connsiteX5776" fmla="*/ 1174315 w 1939743"/>
                <a:gd name="connsiteY5776" fmla="*/ 2302019 h 2523383"/>
                <a:gd name="connsiteX5777" fmla="*/ 1173548 w 1939743"/>
                <a:gd name="connsiteY5777" fmla="*/ 2301691 h 2523383"/>
                <a:gd name="connsiteX5778" fmla="*/ 1173204 w 1939743"/>
                <a:gd name="connsiteY5778" fmla="*/ 2300932 h 2523383"/>
                <a:gd name="connsiteX5779" fmla="*/ 1172680 w 1939743"/>
                <a:gd name="connsiteY5779" fmla="*/ 2300697 h 2523383"/>
                <a:gd name="connsiteX5780" fmla="*/ 1170622 w 1939743"/>
                <a:gd name="connsiteY5780" fmla="*/ 2299993 h 2523383"/>
                <a:gd name="connsiteX5781" fmla="*/ 1168963 w 1939743"/>
                <a:gd name="connsiteY5781" fmla="*/ 2299305 h 2523383"/>
                <a:gd name="connsiteX5782" fmla="*/ 1164473 w 1939743"/>
                <a:gd name="connsiteY5782" fmla="*/ 2298014 h 2523383"/>
                <a:gd name="connsiteX5783" fmla="*/ 1163221 w 1939743"/>
                <a:gd name="connsiteY5783" fmla="*/ 2296684 h 2523383"/>
                <a:gd name="connsiteX5784" fmla="*/ 1162180 w 1939743"/>
                <a:gd name="connsiteY5784" fmla="*/ 2296590 h 2523383"/>
                <a:gd name="connsiteX5785" fmla="*/ 1160897 w 1939743"/>
                <a:gd name="connsiteY5785" fmla="*/ 2296700 h 2523383"/>
                <a:gd name="connsiteX5786" fmla="*/ 1160186 w 1939743"/>
                <a:gd name="connsiteY5786" fmla="*/ 2297255 h 2523383"/>
                <a:gd name="connsiteX5787" fmla="*/ 1159309 w 1939743"/>
                <a:gd name="connsiteY5787" fmla="*/ 2297396 h 2523383"/>
                <a:gd name="connsiteX5788" fmla="*/ 1158277 w 1939743"/>
                <a:gd name="connsiteY5788" fmla="*/ 2297122 h 2523383"/>
                <a:gd name="connsiteX5789" fmla="*/ 1157925 w 1939743"/>
                <a:gd name="connsiteY5789" fmla="*/ 2297521 h 2523383"/>
                <a:gd name="connsiteX5790" fmla="*/ 1158253 w 1939743"/>
                <a:gd name="connsiteY5790" fmla="*/ 2298585 h 2523383"/>
                <a:gd name="connsiteX5791" fmla="*/ 1158300 w 1939743"/>
                <a:gd name="connsiteY5791" fmla="*/ 2299414 h 2523383"/>
                <a:gd name="connsiteX5792" fmla="*/ 1158793 w 1939743"/>
                <a:gd name="connsiteY5792" fmla="*/ 2301073 h 2523383"/>
                <a:gd name="connsiteX5793" fmla="*/ 1160483 w 1939743"/>
                <a:gd name="connsiteY5793" fmla="*/ 2302614 h 2523383"/>
                <a:gd name="connsiteX5794" fmla="*/ 1161328 w 1939743"/>
                <a:gd name="connsiteY5794" fmla="*/ 2304100 h 2523383"/>
                <a:gd name="connsiteX5795" fmla="*/ 1161320 w 1939743"/>
                <a:gd name="connsiteY5795" fmla="*/ 2305532 h 2523383"/>
                <a:gd name="connsiteX5796" fmla="*/ 1160678 w 1939743"/>
                <a:gd name="connsiteY5796" fmla="*/ 2307191 h 2523383"/>
                <a:gd name="connsiteX5797" fmla="*/ 1158597 w 1939743"/>
                <a:gd name="connsiteY5797" fmla="*/ 2310046 h 2523383"/>
                <a:gd name="connsiteX5798" fmla="*/ 1158269 w 1939743"/>
                <a:gd name="connsiteY5798" fmla="*/ 2310078 h 2523383"/>
                <a:gd name="connsiteX5799" fmla="*/ 1156571 w 1939743"/>
                <a:gd name="connsiteY5799" fmla="*/ 2310461 h 2523383"/>
                <a:gd name="connsiteX5800" fmla="*/ 1155617 w 1939743"/>
                <a:gd name="connsiteY5800" fmla="*/ 2311188 h 2523383"/>
                <a:gd name="connsiteX5801" fmla="*/ 1154936 w 1939743"/>
                <a:gd name="connsiteY5801" fmla="*/ 2311353 h 2523383"/>
                <a:gd name="connsiteX5802" fmla="*/ 1154529 w 1939743"/>
                <a:gd name="connsiteY5802" fmla="*/ 2310962 h 2523383"/>
                <a:gd name="connsiteX5803" fmla="*/ 1153974 w 1939743"/>
                <a:gd name="connsiteY5803" fmla="*/ 2311259 h 2523383"/>
                <a:gd name="connsiteX5804" fmla="*/ 1153262 w 1939743"/>
                <a:gd name="connsiteY5804" fmla="*/ 2312237 h 2523383"/>
                <a:gd name="connsiteX5805" fmla="*/ 1152965 w 1939743"/>
                <a:gd name="connsiteY5805" fmla="*/ 2313035 h 2523383"/>
                <a:gd name="connsiteX5806" fmla="*/ 1153074 w 1939743"/>
                <a:gd name="connsiteY5806" fmla="*/ 2313645 h 2523383"/>
                <a:gd name="connsiteX5807" fmla="*/ 1152714 w 1939743"/>
                <a:gd name="connsiteY5807" fmla="*/ 2314341 h 2523383"/>
                <a:gd name="connsiteX5808" fmla="*/ 1151885 w 1939743"/>
                <a:gd name="connsiteY5808" fmla="*/ 2315124 h 2523383"/>
                <a:gd name="connsiteX5809" fmla="*/ 1151431 w 1939743"/>
                <a:gd name="connsiteY5809" fmla="*/ 2315014 h 2523383"/>
                <a:gd name="connsiteX5810" fmla="*/ 1151212 w 1939743"/>
                <a:gd name="connsiteY5810" fmla="*/ 2314122 h 2523383"/>
                <a:gd name="connsiteX5811" fmla="*/ 1150883 w 1939743"/>
                <a:gd name="connsiteY5811" fmla="*/ 2313504 h 2523383"/>
                <a:gd name="connsiteX5812" fmla="*/ 1151275 w 1939743"/>
                <a:gd name="connsiteY5812" fmla="*/ 2312331 h 2523383"/>
                <a:gd name="connsiteX5813" fmla="*/ 1155069 w 1939743"/>
                <a:gd name="connsiteY5813" fmla="*/ 2308106 h 2523383"/>
                <a:gd name="connsiteX5814" fmla="*/ 1156391 w 1939743"/>
                <a:gd name="connsiteY5814" fmla="*/ 2306338 h 2523383"/>
                <a:gd name="connsiteX5815" fmla="*/ 1156626 w 1939743"/>
                <a:gd name="connsiteY5815" fmla="*/ 2305360 h 2523383"/>
                <a:gd name="connsiteX5816" fmla="*/ 1156485 w 1939743"/>
                <a:gd name="connsiteY5816" fmla="*/ 2304124 h 2523383"/>
                <a:gd name="connsiteX5817" fmla="*/ 1155976 w 1939743"/>
                <a:gd name="connsiteY5817" fmla="*/ 2302630 h 2523383"/>
                <a:gd name="connsiteX5818" fmla="*/ 1155030 w 1939743"/>
                <a:gd name="connsiteY5818" fmla="*/ 2301824 h 2523383"/>
                <a:gd name="connsiteX5819" fmla="*/ 1153661 w 1939743"/>
                <a:gd name="connsiteY5819" fmla="*/ 2301722 h 2523383"/>
                <a:gd name="connsiteX5820" fmla="*/ 1152675 w 1939743"/>
                <a:gd name="connsiteY5820" fmla="*/ 2302215 h 2523383"/>
                <a:gd name="connsiteX5821" fmla="*/ 1151963 w 1939743"/>
                <a:gd name="connsiteY5821" fmla="*/ 2303787 h 2523383"/>
                <a:gd name="connsiteX5822" fmla="*/ 1151807 w 1939743"/>
                <a:gd name="connsiteY5822" fmla="*/ 2304867 h 2523383"/>
                <a:gd name="connsiteX5823" fmla="*/ 1151595 w 1939743"/>
                <a:gd name="connsiteY5823" fmla="*/ 2307167 h 2523383"/>
                <a:gd name="connsiteX5824" fmla="*/ 1151642 w 1939743"/>
                <a:gd name="connsiteY5824" fmla="*/ 2308012 h 2523383"/>
                <a:gd name="connsiteX5825" fmla="*/ 1151298 w 1939743"/>
                <a:gd name="connsiteY5825" fmla="*/ 2308622 h 2523383"/>
                <a:gd name="connsiteX5826" fmla="*/ 1150492 w 1939743"/>
                <a:gd name="connsiteY5826" fmla="*/ 2308951 h 2523383"/>
                <a:gd name="connsiteX5827" fmla="*/ 1149984 w 1939743"/>
                <a:gd name="connsiteY5827" fmla="*/ 2309984 h 2523383"/>
                <a:gd name="connsiteX5828" fmla="*/ 1149773 w 1939743"/>
                <a:gd name="connsiteY5828" fmla="*/ 2311728 h 2523383"/>
                <a:gd name="connsiteX5829" fmla="*/ 1149350 w 1939743"/>
                <a:gd name="connsiteY5829" fmla="*/ 2312706 h 2523383"/>
                <a:gd name="connsiteX5830" fmla="*/ 1148709 w 1939743"/>
                <a:gd name="connsiteY5830" fmla="*/ 2312918 h 2523383"/>
                <a:gd name="connsiteX5831" fmla="*/ 1148216 w 1939743"/>
                <a:gd name="connsiteY5831" fmla="*/ 2314044 h 2523383"/>
                <a:gd name="connsiteX5832" fmla="*/ 1147864 w 1939743"/>
                <a:gd name="connsiteY5832" fmla="*/ 2316070 h 2523383"/>
                <a:gd name="connsiteX5833" fmla="*/ 1147590 w 1939743"/>
                <a:gd name="connsiteY5833" fmla="*/ 2317072 h 2523383"/>
                <a:gd name="connsiteX5834" fmla="*/ 1146526 w 1939743"/>
                <a:gd name="connsiteY5834" fmla="*/ 2317588 h 2523383"/>
                <a:gd name="connsiteX5835" fmla="*/ 1144210 w 1939743"/>
                <a:gd name="connsiteY5835" fmla="*/ 2318613 h 2523383"/>
                <a:gd name="connsiteX5836" fmla="*/ 1143232 w 1939743"/>
                <a:gd name="connsiteY5836" fmla="*/ 2318676 h 2523383"/>
                <a:gd name="connsiteX5837" fmla="*/ 1143608 w 1939743"/>
                <a:gd name="connsiteY5837" fmla="*/ 2317776 h 2523383"/>
                <a:gd name="connsiteX5838" fmla="*/ 1144022 w 1939743"/>
                <a:gd name="connsiteY5838" fmla="*/ 2317267 h 2523383"/>
                <a:gd name="connsiteX5839" fmla="*/ 1144476 w 1939743"/>
                <a:gd name="connsiteY5839" fmla="*/ 2317158 h 2523383"/>
                <a:gd name="connsiteX5840" fmla="*/ 1145751 w 1939743"/>
                <a:gd name="connsiteY5840" fmla="*/ 2313035 h 2523383"/>
                <a:gd name="connsiteX5841" fmla="*/ 1146948 w 1939743"/>
                <a:gd name="connsiteY5841" fmla="*/ 2310860 h 2523383"/>
                <a:gd name="connsiteX5842" fmla="*/ 1146714 w 1939743"/>
                <a:gd name="connsiteY5842" fmla="*/ 2310508 h 2523383"/>
                <a:gd name="connsiteX5843" fmla="*/ 1139868 w 1939743"/>
                <a:gd name="connsiteY5843" fmla="*/ 2313332 h 2523383"/>
                <a:gd name="connsiteX5844" fmla="*/ 1137357 w 1939743"/>
                <a:gd name="connsiteY5844" fmla="*/ 2314881 h 2523383"/>
                <a:gd name="connsiteX5845" fmla="*/ 1136825 w 1939743"/>
                <a:gd name="connsiteY5845" fmla="*/ 2315976 h 2523383"/>
                <a:gd name="connsiteX5846" fmla="*/ 1136731 w 1939743"/>
                <a:gd name="connsiteY5846" fmla="*/ 2317142 h 2523383"/>
                <a:gd name="connsiteX5847" fmla="*/ 1137067 w 1939743"/>
                <a:gd name="connsiteY5847" fmla="*/ 2318370 h 2523383"/>
                <a:gd name="connsiteX5848" fmla="*/ 1136903 w 1939743"/>
                <a:gd name="connsiteY5848" fmla="*/ 2319497 h 2523383"/>
                <a:gd name="connsiteX5849" fmla="*/ 1136230 w 1939743"/>
                <a:gd name="connsiteY5849" fmla="*/ 2320514 h 2523383"/>
                <a:gd name="connsiteX5850" fmla="*/ 1135252 w 1939743"/>
                <a:gd name="connsiteY5850" fmla="*/ 2322994 h 2523383"/>
                <a:gd name="connsiteX5851" fmla="*/ 1134853 w 1939743"/>
                <a:gd name="connsiteY5851" fmla="*/ 2324481 h 2523383"/>
                <a:gd name="connsiteX5852" fmla="*/ 1134188 w 1939743"/>
                <a:gd name="connsiteY5852" fmla="*/ 2325717 h 2523383"/>
                <a:gd name="connsiteX5853" fmla="*/ 1132146 w 1939743"/>
                <a:gd name="connsiteY5853" fmla="*/ 2326452 h 2523383"/>
                <a:gd name="connsiteX5854" fmla="*/ 1131904 w 1939743"/>
                <a:gd name="connsiteY5854" fmla="*/ 2326663 h 2523383"/>
                <a:gd name="connsiteX5855" fmla="*/ 1129760 w 1939743"/>
                <a:gd name="connsiteY5855" fmla="*/ 2329261 h 2523383"/>
                <a:gd name="connsiteX5856" fmla="*/ 1129103 w 1939743"/>
                <a:gd name="connsiteY5856" fmla="*/ 2329628 h 2523383"/>
                <a:gd name="connsiteX5857" fmla="*/ 1124761 w 1939743"/>
                <a:gd name="connsiteY5857" fmla="*/ 2329182 h 2523383"/>
                <a:gd name="connsiteX5858" fmla="*/ 1121999 w 1939743"/>
                <a:gd name="connsiteY5858" fmla="*/ 2329832 h 2523383"/>
                <a:gd name="connsiteX5859" fmla="*/ 1119965 w 1939743"/>
                <a:gd name="connsiteY5859" fmla="*/ 2329182 h 2523383"/>
                <a:gd name="connsiteX5860" fmla="*/ 1118948 w 1939743"/>
                <a:gd name="connsiteY5860" fmla="*/ 2327125 h 2523383"/>
                <a:gd name="connsiteX5861" fmla="*/ 1117806 w 1939743"/>
                <a:gd name="connsiteY5861" fmla="*/ 2325818 h 2523383"/>
                <a:gd name="connsiteX5862" fmla="*/ 1112791 w 1939743"/>
                <a:gd name="connsiteY5862" fmla="*/ 2326436 h 2523383"/>
                <a:gd name="connsiteX5863" fmla="*/ 1106493 w 1939743"/>
                <a:gd name="connsiteY5863" fmla="*/ 2325998 h 2523383"/>
                <a:gd name="connsiteX5864" fmla="*/ 1103473 w 1939743"/>
                <a:gd name="connsiteY5864" fmla="*/ 2326256 h 2523383"/>
                <a:gd name="connsiteX5865" fmla="*/ 1102316 w 1939743"/>
                <a:gd name="connsiteY5865" fmla="*/ 2325388 h 2523383"/>
                <a:gd name="connsiteX5866" fmla="*/ 1101369 w 1939743"/>
                <a:gd name="connsiteY5866" fmla="*/ 2323111 h 2523383"/>
                <a:gd name="connsiteX5867" fmla="*/ 1099710 w 1939743"/>
                <a:gd name="connsiteY5867" fmla="*/ 2322822 h 2523383"/>
                <a:gd name="connsiteX5868" fmla="*/ 1096910 w 1939743"/>
                <a:gd name="connsiteY5868" fmla="*/ 2323330 h 2523383"/>
                <a:gd name="connsiteX5869" fmla="*/ 1093021 w 1939743"/>
                <a:gd name="connsiteY5869" fmla="*/ 2326256 h 2523383"/>
                <a:gd name="connsiteX5870" fmla="*/ 1089368 w 1939743"/>
                <a:gd name="connsiteY5870" fmla="*/ 2327766 h 2523383"/>
                <a:gd name="connsiteX5871" fmla="*/ 1086489 w 1939743"/>
                <a:gd name="connsiteY5871" fmla="*/ 2327774 h 2523383"/>
                <a:gd name="connsiteX5872" fmla="*/ 1083657 w 1939743"/>
                <a:gd name="connsiteY5872" fmla="*/ 2326256 h 2523383"/>
                <a:gd name="connsiteX5873" fmla="*/ 1079025 w 1939743"/>
                <a:gd name="connsiteY5873" fmla="*/ 2323205 h 2523383"/>
                <a:gd name="connsiteX5874" fmla="*/ 1075802 w 1939743"/>
                <a:gd name="connsiteY5874" fmla="*/ 2319779 h 2523383"/>
                <a:gd name="connsiteX5875" fmla="*/ 1072141 w 1939743"/>
                <a:gd name="connsiteY5875" fmla="*/ 2318574 h 2523383"/>
                <a:gd name="connsiteX5876" fmla="*/ 1069356 w 1939743"/>
                <a:gd name="connsiteY5876" fmla="*/ 2318887 h 2523383"/>
                <a:gd name="connsiteX5877" fmla="*/ 1068260 w 1939743"/>
                <a:gd name="connsiteY5877" fmla="*/ 2320608 h 2523383"/>
                <a:gd name="connsiteX5878" fmla="*/ 1066805 w 1939743"/>
                <a:gd name="connsiteY5878" fmla="*/ 2320608 h 2523383"/>
                <a:gd name="connsiteX5879" fmla="*/ 1065788 w 1939743"/>
                <a:gd name="connsiteY5879" fmla="*/ 2317674 h 2523383"/>
                <a:gd name="connsiteX5880" fmla="*/ 1064912 w 1939743"/>
                <a:gd name="connsiteY5880" fmla="*/ 2315382 h 2523383"/>
                <a:gd name="connsiteX5881" fmla="*/ 1063097 w 1939743"/>
                <a:gd name="connsiteY5881" fmla="*/ 2314404 h 2523383"/>
                <a:gd name="connsiteX5882" fmla="*/ 1059819 w 1939743"/>
                <a:gd name="connsiteY5882" fmla="*/ 2312198 h 2523383"/>
                <a:gd name="connsiteX5883" fmla="*/ 1057534 w 1939743"/>
                <a:gd name="connsiteY5883" fmla="*/ 2311008 h 2523383"/>
                <a:gd name="connsiteX5884" fmla="*/ 1054029 w 1939743"/>
                <a:gd name="connsiteY5884" fmla="*/ 2309553 h 2523383"/>
                <a:gd name="connsiteX5885" fmla="*/ 1052817 w 1939743"/>
                <a:gd name="connsiteY5885" fmla="*/ 2309287 h 2523383"/>
                <a:gd name="connsiteX5886" fmla="*/ 1050540 w 1939743"/>
                <a:gd name="connsiteY5886" fmla="*/ 2309108 h 2523383"/>
                <a:gd name="connsiteX5887" fmla="*/ 1048279 w 1939743"/>
                <a:gd name="connsiteY5887" fmla="*/ 2308990 h 2523383"/>
                <a:gd name="connsiteX5888" fmla="*/ 1045650 w 1939743"/>
                <a:gd name="connsiteY5888" fmla="*/ 2309397 h 2523383"/>
                <a:gd name="connsiteX5889" fmla="*/ 1045674 w 1939743"/>
                <a:gd name="connsiteY5889" fmla="*/ 2309373 h 2523383"/>
                <a:gd name="connsiteX5890" fmla="*/ 1045572 w 1939743"/>
                <a:gd name="connsiteY5890" fmla="*/ 2309405 h 2523383"/>
                <a:gd name="connsiteX5891" fmla="*/ 1045650 w 1939743"/>
                <a:gd name="connsiteY5891" fmla="*/ 2309397 h 2523383"/>
                <a:gd name="connsiteX5892" fmla="*/ 1043765 w 1939743"/>
                <a:gd name="connsiteY5892" fmla="*/ 2311228 h 2523383"/>
                <a:gd name="connsiteX5893" fmla="*/ 1041559 w 1939743"/>
                <a:gd name="connsiteY5893" fmla="*/ 2312033 h 2523383"/>
                <a:gd name="connsiteX5894" fmla="*/ 1038406 w 1939743"/>
                <a:gd name="connsiteY5894" fmla="*/ 2312409 h 2523383"/>
                <a:gd name="connsiteX5895" fmla="*/ 1036301 w 1939743"/>
                <a:gd name="connsiteY5895" fmla="*/ 2311634 h 2523383"/>
                <a:gd name="connsiteX5896" fmla="*/ 1035245 w 1939743"/>
                <a:gd name="connsiteY5896" fmla="*/ 2309702 h 2523383"/>
                <a:gd name="connsiteX5897" fmla="*/ 1030778 w 1939743"/>
                <a:gd name="connsiteY5897" fmla="*/ 2307989 h 2523383"/>
                <a:gd name="connsiteX5898" fmla="*/ 1022900 w 1939743"/>
                <a:gd name="connsiteY5898" fmla="*/ 2306494 h 2523383"/>
                <a:gd name="connsiteX5899" fmla="*/ 1018362 w 1939743"/>
                <a:gd name="connsiteY5899" fmla="*/ 2305219 h 2523383"/>
                <a:gd name="connsiteX5900" fmla="*/ 1017165 w 1939743"/>
                <a:gd name="connsiteY5900" fmla="*/ 2304163 h 2523383"/>
                <a:gd name="connsiteX5901" fmla="*/ 1016516 w 1939743"/>
                <a:gd name="connsiteY5901" fmla="*/ 2303029 h 2523383"/>
                <a:gd name="connsiteX5902" fmla="*/ 1016352 w 1939743"/>
                <a:gd name="connsiteY5902" fmla="*/ 2301214 h 2523383"/>
                <a:gd name="connsiteX5903" fmla="*/ 1016344 w 1939743"/>
                <a:gd name="connsiteY5903" fmla="*/ 2301206 h 2523383"/>
                <a:gd name="connsiteX5904" fmla="*/ 1014357 w 1939743"/>
                <a:gd name="connsiteY5904" fmla="*/ 2296551 h 2523383"/>
                <a:gd name="connsiteX5905" fmla="*/ 1013496 w 1939743"/>
                <a:gd name="connsiteY5905" fmla="*/ 2292670 h 2523383"/>
                <a:gd name="connsiteX5906" fmla="*/ 1013105 w 1939743"/>
                <a:gd name="connsiteY5906" fmla="*/ 2288000 h 2523383"/>
                <a:gd name="connsiteX5907" fmla="*/ 1013238 w 1939743"/>
                <a:gd name="connsiteY5907" fmla="*/ 2286459 h 2523383"/>
                <a:gd name="connsiteX5908" fmla="*/ 1012784 w 1939743"/>
                <a:gd name="connsiteY5908" fmla="*/ 2285974 h 2523383"/>
                <a:gd name="connsiteX5909" fmla="*/ 1011368 w 1939743"/>
                <a:gd name="connsiteY5909" fmla="*/ 2284957 h 2523383"/>
                <a:gd name="connsiteX5910" fmla="*/ 1006627 w 1939743"/>
                <a:gd name="connsiteY5910" fmla="*/ 2284276 h 2523383"/>
                <a:gd name="connsiteX5911" fmla="*/ 1006565 w 1939743"/>
                <a:gd name="connsiteY5911" fmla="*/ 2289862 h 2523383"/>
                <a:gd name="connsiteX5912" fmla="*/ 1006479 w 1939743"/>
                <a:gd name="connsiteY5912" fmla="*/ 2296926 h 2523383"/>
                <a:gd name="connsiteX5913" fmla="*/ 1001299 w 1939743"/>
                <a:gd name="connsiteY5913" fmla="*/ 2296879 h 2523383"/>
                <a:gd name="connsiteX5914" fmla="*/ 991943 w 1939743"/>
                <a:gd name="connsiteY5914" fmla="*/ 2296879 h 2523383"/>
                <a:gd name="connsiteX5915" fmla="*/ 982578 w 1939743"/>
                <a:gd name="connsiteY5915" fmla="*/ 2296879 h 2523383"/>
                <a:gd name="connsiteX5916" fmla="*/ 973213 w 1939743"/>
                <a:gd name="connsiteY5916" fmla="*/ 2296879 h 2523383"/>
                <a:gd name="connsiteX5917" fmla="*/ 963856 w 1939743"/>
                <a:gd name="connsiteY5917" fmla="*/ 2296879 h 2523383"/>
                <a:gd name="connsiteX5918" fmla="*/ 954492 w 1939743"/>
                <a:gd name="connsiteY5918" fmla="*/ 2296879 h 2523383"/>
                <a:gd name="connsiteX5919" fmla="*/ 945127 w 1939743"/>
                <a:gd name="connsiteY5919" fmla="*/ 2296879 h 2523383"/>
                <a:gd name="connsiteX5920" fmla="*/ 935762 w 1939743"/>
                <a:gd name="connsiteY5920" fmla="*/ 2296879 h 2523383"/>
                <a:gd name="connsiteX5921" fmla="*/ 926406 w 1939743"/>
                <a:gd name="connsiteY5921" fmla="*/ 2296879 h 2523383"/>
                <a:gd name="connsiteX5922" fmla="*/ 917041 w 1939743"/>
                <a:gd name="connsiteY5922" fmla="*/ 2296879 h 2523383"/>
                <a:gd name="connsiteX5923" fmla="*/ 907669 w 1939743"/>
                <a:gd name="connsiteY5923" fmla="*/ 2296879 h 2523383"/>
                <a:gd name="connsiteX5924" fmla="*/ 898312 w 1939743"/>
                <a:gd name="connsiteY5924" fmla="*/ 2296879 h 2523383"/>
                <a:gd name="connsiteX5925" fmla="*/ 888947 w 1939743"/>
                <a:gd name="connsiteY5925" fmla="*/ 2296879 h 2523383"/>
                <a:gd name="connsiteX5926" fmla="*/ 879582 w 1939743"/>
                <a:gd name="connsiteY5926" fmla="*/ 2296879 h 2523383"/>
                <a:gd name="connsiteX5927" fmla="*/ 870218 w 1939743"/>
                <a:gd name="connsiteY5927" fmla="*/ 2296879 h 2523383"/>
                <a:gd name="connsiteX5928" fmla="*/ 860861 w 1939743"/>
                <a:gd name="connsiteY5928" fmla="*/ 2296879 h 2523383"/>
                <a:gd name="connsiteX5929" fmla="*/ 851496 w 1939743"/>
                <a:gd name="connsiteY5929" fmla="*/ 2296879 h 2523383"/>
                <a:gd name="connsiteX5930" fmla="*/ 842132 w 1939743"/>
                <a:gd name="connsiteY5930" fmla="*/ 2296879 h 2523383"/>
                <a:gd name="connsiteX5931" fmla="*/ 832775 w 1939743"/>
                <a:gd name="connsiteY5931" fmla="*/ 2296879 h 2523383"/>
                <a:gd name="connsiteX5932" fmla="*/ 823410 w 1939743"/>
                <a:gd name="connsiteY5932" fmla="*/ 2296879 h 2523383"/>
                <a:gd name="connsiteX5933" fmla="*/ 814046 w 1939743"/>
                <a:gd name="connsiteY5933" fmla="*/ 2296879 h 2523383"/>
                <a:gd name="connsiteX5934" fmla="*/ 804681 w 1939743"/>
                <a:gd name="connsiteY5934" fmla="*/ 2296879 h 2523383"/>
                <a:gd name="connsiteX5935" fmla="*/ 795324 w 1939743"/>
                <a:gd name="connsiteY5935" fmla="*/ 2296879 h 2523383"/>
                <a:gd name="connsiteX5936" fmla="*/ 785959 w 1939743"/>
                <a:gd name="connsiteY5936" fmla="*/ 2296879 h 2523383"/>
                <a:gd name="connsiteX5937" fmla="*/ 776595 w 1939743"/>
                <a:gd name="connsiteY5937" fmla="*/ 2296879 h 2523383"/>
                <a:gd name="connsiteX5938" fmla="*/ 767238 w 1939743"/>
                <a:gd name="connsiteY5938" fmla="*/ 2296879 h 2523383"/>
                <a:gd name="connsiteX5939" fmla="*/ 757873 w 1939743"/>
                <a:gd name="connsiteY5939" fmla="*/ 2296879 h 2523383"/>
                <a:gd name="connsiteX5940" fmla="*/ 748509 w 1939743"/>
                <a:gd name="connsiteY5940" fmla="*/ 2296879 h 2523383"/>
                <a:gd name="connsiteX5941" fmla="*/ 739152 w 1939743"/>
                <a:gd name="connsiteY5941" fmla="*/ 2296879 h 2523383"/>
                <a:gd name="connsiteX5942" fmla="*/ 729787 w 1939743"/>
                <a:gd name="connsiteY5942" fmla="*/ 2296879 h 2523383"/>
                <a:gd name="connsiteX5943" fmla="*/ 720422 w 1939743"/>
                <a:gd name="connsiteY5943" fmla="*/ 2296879 h 2523383"/>
                <a:gd name="connsiteX5944" fmla="*/ 711058 w 1939743"/>
                <a:gd name="connsiteY5944" fmla="*/ 2296879 h 2523383"/>
                <a:gd name="connsiteX5945" fmla="*/ 701701 w 1939743"/>
                <a:gd name="connsiteY5945" fmla="*/ 2296879 h 2523383"/>
                <a:gd name="connsiteX5946" fmla="*/ 692336 w 1939743"/>
                <a:gd name="connsiteY5946" fmla="*/ 2296879 h 2523383"/>
                <a:gd name="connsiteX5947" fmla="*/ 682972 w 1939743"/>
                <a:gd name="connsiteY5947" fmla="*/ 2296879 h 2523383"/>
                <a:gd name="connsiteX5948" fmla="*/ 673615 w 1939743"/>
                <a:gd name="connsiteY5948" fmla="*/ 2296879 h 2523383"/>
                <a:gd name="connsiteX5949" fmla="*/ 664250 w 1939743"/>
                <a:gd name="connsiteY5949" fmla="*/ 2296879 h 2523383"/>
                <a:gd name="connsiteX5950" fmla="*/ 654886 w 1939743"/>
                <a:gd name="connsiteY5950" fmla="*/ 2296879 h 2523383"/>
                <a:gd name="connsiteX5951" fmla="*/ 645521 w 1939743"/>
                <a:gd name="connsiteY5951" fmla="*/ 2296879 h 2523383"/>
                <a:gd name="connsiteX5952" fmla="*/ 636164 w 1939743"/>
                <a:gd name="connsiteY5952" fmla="*/ 2296879 h 2523383"/>
                <a:gd name="connsiteX5953" fmla="*/ 626799 w 1939743"/>
                <a:gd name="connsiteY5953" fmla="*/ 2296879 h 2523383"/>
                <a:gd name="connsiteX5954" fmla="*/ 617435 w 1939743"/>
                <a:gd name="connsiteY5954" fmla="*/ 2296879 h 2523383"/>
                <a:gd name="connsiteX5955" fmla="*/ 608078 w 1939743"/>
                <a:gd name="connsiteY5955" fmla="*/ 2296879 h 2523383"/>
                <a:gd name="connsiteX5956" fmla="*/ 598713 w 1939743"/>
                <a:gd name="connsiteY5956" fmla="*/ 2296879 h 2523383"/>
                <a:gd name="connsiteX5957" fmla="*/ 589349 w 1939743"/>
                <a:gd name="connsiteY5957" fmla="*/ 2296879 h 2523383"/>
                <a:gd name="connsiteX5958" fmla="*/ 579984 w 1939743"/>
                <a:gd name="connsiteY5958" fmla="*/ 2296879 h 2523383"/>
                <a:gd name="connsiteX5959" fmla="*/ 570627 w 1939743"/>
                <a:gd name="connsiteY5959" fmla="*/ 2296879 h 2523383"/>
                <a:gd name="connsiteX5960" fmla="*/ 561263 w 1939743"/>
                <a:gd name="connsiteY5960" fmla="*/ 2296879 h 2523383"/>
                <a:gd name="connsiteX5961" fmla="*/ 551898 w 1939743"/>
                <a:gd name="connsiteY5961" fmla="*/ 2296879 h 2523383"/>
                <a:gd name="connsiteX5962" fmla="*/ 542541 w 1939743"/>
                <a:gd name="connsiteY5962" fmla="*/ 2296879 h 2523383"/>
                <a:gd name="connsiteX5963" fmla="*/ 533176 w 1939743"/>
                <a:gd name="connsiteY5963" fmla="*/ 2296879 h 2523383"/>
                <a:gd name="connsiteX5964" fmla="*/ 523812 w 1939743"/>
                <a:gd name="connsiteY5964" fmla="*/ 2296879 h 2523383"/>
                <a:gd name="connsiteX5965" fmla="*/ 514447 w 1939743"/>
                <a:gd name="connsiteY5965" fmla="*/ 2296879 h 2523383"/>
                <a:gd name="connsiteX5966" fmla="*/ 505090 w 1939743"/>
                <a:gd name="connsiteY5966" fmla="*/ 2296879 h 2523383"/>
                <a:gd name="connsiteX5967" fmla="*/ 495726 w 1939743"/>
                <a:gd name="connsiteY5967" fmla="*/ 2296879 h 2523383"/>
                <a:gd name="connsiteX5968" fmla="*/ 486361 w 1939743"/>
                <a:gd name="connsiteY5968" fmla="*/ 2296879 h 2523383"/>
                <a:gd name="connsiteX5969" fmla="*/ 477004 w 1939743"/>
                <a:gd name="connsiteY5969" fmla="*/ 2296879 h 2523383"/>
                <a:gd name="connsiteX5970" fmla="*/ 467640 w 1939743"/>
                <a:gd name="connsiteY5970" fmla="*/ 2296879 h 2523383"/>
                <a:gd name="connsiteX5971" fmla="*/ 458275 w 1939743"/>
                <a:gd name="connsiteY5971" fmla="*/ 2296879 h 2523383"/>
                <a:gd name="connsiteX5972" fmla="*/ 448910 w 1939743"/>
                <a:gd name="connsiteY5972" fmla="*/ 2296879 h 2523383"/>
                <a:gd name="connsiteX5973" fmla="*/ 439553 w 1939743"/>
                <a:gd name="connsiteY5973" fmla="*/ 2296879 h 2523383"/>
                <a:gd name="connsiteX5974" fmla="*/ 430189 w 1939743"/>
                <a:gd name="connsiteY5974" fmla="*/ 2296879 h 2523383"/>
                <a:gd name="connsiteX5975" fmla="*/ 420824 w 1939743"/>
                <a:gd name="connsiteY5975" fmla="*/ 2296879 h 2523383"/>
                <a:gd name="connsiteX5976" fmla="*/ 411467 w 1939743"/>
                <a:gd name="connsiteY5976" fmla="*/ 2296879 h 2523383"/>
                <a:gd name="connsiteX5977" fmla="*/ 402103 w 1939743"/>
                <a:gd name="connsiteY5977" fmla="*/ 2296879 h 2523383"/>
                <a:gd name="connsiteX5978" fmla="*/ 399849 w 1939743"/>
                <a:gd name="connsiteY5978" fmla="*/ 2296879 h 2523383"/>
                <a:gd name="connsiteX5979" fmla="*/ 399020 w 1939743"/>
                <a:gd name="connsiteY5979" fmla="*/ 2295698 h 2523383"/>
                <a:gd name="connsiteX5980" fmla="*/ 396884 w 1939743"/>
                <a:gd name="connsiteY5980" fmla="*/ 2294149 h 2523383"/>
                <a:gd name="connsiteX5981" fmla="*/ 396039 w 1939743"/>
                <a:gd name="connsiteY5981" fmla="*/ 2294149 h 2523383"/>
                <a:gd name="connsiteX5982" fmla="*/ 395171 w 1939743"/>
                <a:gd name="connsiteY5982" fmla="*/ 2294611 h 2523383"/>
                <a:gd name="connsiteX5983" fmla="*/ 394623 w 1939743"/>
                <a:gd name="connsiteY5983" fmla="*/ 2295362 h 2523383"/>
                <a:gd name="connsiteX5984" fmla="*/ 394138 w 1939743"/>
                <a:gd name="connsiteY5984" fmla="*/ 2296879 h 2523383"/>
                <a:gd name="connsiteX5985" fmla="*/ 393825 w 1939743"/>
                <a:gd name="connsiteY5985" fmla="*/ 2297388 h 2523383"/>
                <a:gd name="connsiteX5986" fmla="*/ 393512 w 1939743"/>
                <a:gd name="connsiteY5986" fmla="*/ 2297302 h 2523383"/>
                <a:gd name="connsiteX5987" fmla="*/ 393317 w 1939743"/>
                <a:gd name="connsiteY5987" fmla="*/ 2296871 h 2523383"/>
                <a:gd name="connsiteX5988" fmla="*/ 392628 w 1939743"/>
                <a:gd name="connsiteY5988" fmla="*/ 2294759 h 2523383"/>
                <a:gd name="connsiteX5989" fmla="*/ 392808 w 1939743"/>
                <a:gd name="connsiteY5989" fmla="*/ 2293813 h 2523383"/>
                <a:gd name="connsiteX5990" fmla="*/ 393512 w 1939743"/>
                <a:gd name="connsiteY5990" fmla="*/ 2292678 h 2523383"/>
                <a:gd name="connsiteX5991" fmla="*/ 393466 w 1939743"/>
                <a:gd name="connsiteY5991" fmla="*/ 2292271 h 2523383"/>
                <a:gd name="connsiteX5992" fmla="*/ 391916 w 1939743"/>
                <a:gd name="connsiteY5992" fmla="*/ 2292592 h 2523383"/>
                <a:gd name="connsiteX5993" fmla="*/ 391220 w 1939743"/>
                <a:gd name="connsiteY5993" fmla="*/ 2292303 h 2523383"/>
                <a:gd name="connsiteX5994" fmla="*/ 390899 w 1939743"/>
                <a:gd name="connsiteY5994" fmla="*/ 2291692 h 2523383"/>
                <a:gd name="connsiteX5995" fmla="*/ 391017 w 1939743"/>
                <a:gd name="connsiteY5995" fmla="*/ 2289283 h 2523383"/>
                <a:gd name="connsiteX5996" fmla="*/ 390180 w 1939743"/>
                <a:gd name="connsiteY5996" fmla="*/ 2287914 h 2523383"/>
                <a:gd name="connsiteX5997" fmla="*/ 391173 w 1939743"/>
                <a:gd name="connsiteY5997" fmla="*/ 2287335 h 2523383"/>
                <a:gd name="connsiteX5998" fmla="*/ 393739 w 1939743"/>
                <a:gd name="connsiteY5998" fmla="*/ 2286873 h 2523383"/>
                <a:gd name="connsiteX5999" fmla="*/ 396360 w 1939743"/>
                <a:gd name="connsiteY5999" fmla="*/ 2286819 h 2523383"/>
                <a:gd name="connsiteX6000" fmla="*/ 397119 w 1939743"/>
                <a:gd name="connsiteY6000" fmla="*/ 2285817 h 2523383"/>
                <a:gd name="connsiteX6001" fmla="*/ 397862 w 1939743"/>
                <a:gd name="connsiteY6001" fmla="*/ 2283267 h 2523383"/>
                <a:gd name="connsiteX6002" fmla="*/ 395992 w 1939743"/>
                <a:gd name="connsiteY6002" fmla="*/ 2285606 h 2523383"/>
                <a:gd name="connsiteX6003" fmla="*/ 394866 w 1939743"/>
                <a:gd name="connsiteY6003" fmla="*/ 2285848 h 2523383"/>
                <a:gd name="connsiteX6004" fmla="*/ 391384 w 1939743"/>
                <a:gd name="connsiteY6004" fmla="*/ 2284972 h 2523383"/>
                <a:gd name="connsiteX6005" fmla="*/ 389131 w 1939743"/>
                <a:gd name="connsiteY6005" fmla="*/ 2285113 h 2523383"/>
                <a:gd name="connsiteX6006" fmla="*/ 388826 w 1939743"/>
                <a:gd name="connsiteY6006" fmla="*/ 2284596 h 2523383"/>
                <a:gd name="connsiteX6007" fmla="*/ 388920 w 1939743"/>
                <a:gd name="connsiteY6007" fmla="*/ 2284072 h 2523383"/>
                <a:gd name="connsiteX6008" fmla="*/ 389413 w 1939743"/>
                <a:gd name="connsiteY6008" fmla="*/ 2283556 h 2523383"/>
                <a:gd name="connsiteX6009" fmla="*/ 389773 w 1939743"/>
                <a:gd name="connsiteY6009" fmla="*/ 2281788 h 2523383"/>
                <a:gd name="connsiteX6010" fmla="*/ 390313 w 1939743"/>
                <a:gd name="connsiteY6010" fmla="*/ 2276812 h 2523383"/>
                <a:gd name="connsiteX6011" fmla="*/ 391017 w 1939743"/>
                <a:gd name="connsiteY6011" fmla="*/ 2274997 h 2523383"/>
                <a:gd name="connsiteX6012" fmla="*/ 391259 w 1939743"/>
                <a:gd name="connsiteY6012" fmla="*/ 2274011 h 2523383"/>
                <a:gd name="connsiteX6013" fmla="*/ 391087 w 1939743"/>
                <a:gd name="connsiteY6013" fmla="*/ 2273785 h 2523383"/>
                <a:gd name="connsiteX6014" fmla="*/ 388067 w 1939743"/>
                <a:gd name="connsiteY6014" fmla="*/ 2277250 h 2523383"/>
                <a:gd name="connsiteX6015" fmla="*/ 387809 w 1939743"/>
                <a:gd name="connsiteY6015" fmla="*/ 2278346 h 2523383"/>
                <a:gd name="connsiteX6016" fmla="*/ 388122 w 1939743"/>
                <a:gd name="connsiteY6016" fmla="*/ 2279300 h 2523383"/>
                <a:gd name="connsiteX6017" fmla="*/ 387833 w 1939743"/>
                <a:gd name="connsiteY6017" fmla="*/ 2281248 h 2523383"/>
                <a:gd name="connsiteX6018" fmla="*/ 386440 w 1939743"/>
                <a:gd name="connsiteY6018" fmla="*/ 2281835 h 2523383"/>
                <a:gd name="connsiteX6019" fmla="*/ 385611 w 1939743"/>
                <a:gd name="connsiteY6019" fmla="*/ 2281514 h 2523383"/>
                <a:gd name="connsiteX6020" fmla="*/ 384046 w 1939743"/>
                <a:gd name="connsiteY6020" fmla="*/ 2283157 h 2523383"/>
                <a:gd name="connsiteX6021" fmla="*/ 383553 w 1939743"/>
                <a:gd name="connsiteY6021" fmla="*/ 2283329 h 2523383"/>
                <a:gd name="connsiteX6022" fmla="*/ 376348 w 1939743"/>
                <a:gd name="connsiteY6022" fmla="*/ 2280450 h 2523383"/>
                <a:gd name="connsiteX6023" fmla="*/ 375620 w 1939743"/>
                <a:gd name="connsiteY6023" fmla="*/ 2280051 h 2523383"/>
                <a:gd name="connsiteX6024" fmla="*/ 374376 w 1939743"/>
                <a:gd name="connsiteY6024" fmla="*/ 2278706 h 2523383"/>
                <a:gd name="connsiteX6025" fmla="*/ 372616 w 1939743"/>
                <a:gd name="connsiteY6025" fmla="*/ 2276405 h 2523383"/>
                <a:gd name="connsiteX6026" fmla="*/ 372061 w 1939743"/>
                <a:gd name="connsiteY6026" fmla="*/ 2274418 h 2523383"/>
                <a:gd name="connsiteX6027" fmla="*/ 372718 w 1939743"/>
                <a:gd name="connsiteY6027" fmla="*/ 2272736 h 2523383"/>
                <a:gd name="connsiteX6028" fmla="*/ 373406 w 1939743"/>
                <a:gd name="connsiteY6028" fmla="*/ 2271899 h 2523383"/>
                <a:gd name="connsiteX6029" fmla="*/ 374134 w 1939743"/>
                <a:gd name="connsiteY6029" fmla="*/ 2271899 h 2523383"/>
                <a:gd name="connsiteX6030" fmla="*/ 374947 w 1939743"/>
                <a:gd name="connsiteY6030" fmla="*/ 2272533 h 2523383"/>
                <a:gd name="connsiteX6031" fmla="*/ 376606 w 1939743"/>
                <a:gd name="connsiteY6031" fmla="*/ 2275271 h 2523383"/>
                <a:gd name="connsiteX6032" fmla="*/ 377263 w 1939743"/>
                <a:gd name="connsiteY6032" fmla="*/ 2276961 h 2523383"/>
                <a:gd name="connsiteX6033" fmla="*/ 378976 w 1939743"/>
                <a:gd name="connsiteY6033" fmla="*/ 2276726 h 2523383"/>
                <a:gd name="connsiteX6034" fmla="*/ 381746 w 1939743"/>
                <a:gd name="connsiteY6034" fmla="*/ 2274559 h 2523383"/>
                <a:gd name="connsiteX6035" fmla="*/ 382411 w 1939743"/>
                <a:gd name="connsiteY6035" fmla="*/ 2273753 h 2523383"/>
                <a:gd name="connsiteX6036" fmla="*/ 379649 w 1939743"/>
                <a:gd name="connsiteY6036" fmla="*/ 2274575 h 2523383"/>
                <a:gd name="connsiteX6037" fmla="*/ 378460 w 1939743"/>
                <a:gd name="connsiteY6037" fmla="*/ 2274520 h 2523383"/>
                <a:gd name="connsiteX6038" fmla="*/ 377248 w 1939743"/>
                <a:gd name="connsiteY6038" fmla="*/ 2273620 h 2523383"/>
                <a:gd name="connsiteX6039" fmla="*/ 376011 w 1939743"/>
                <a:gd name="connsiteY6039" fmla="*/ 2271868 h 2523383"/>
                <a:gd name="connsiteX6040" fmla="*/ 375362 w 1939743"/>
                <a:gd name="connsiteY6040" fmla="*/ 2269881 h 2523383"/>
                <a:gd name="connsiteX6041" fmla="*/ 375354 w 1939743"/>
                <a:gd name="connsiteY6041" fmla="*/ 2263567 h 2523383"/>
                <a:gd name="connsiteX6042" fmla="*/ 375777 w 1939743"/>
                <a:gd name="connsiteY6042" fmla="*/ 2262347 h 2523383"/>
                <a:gd name="connsiteX6043" fmla="*/ 377115 w 1939743"/>
                <a:gd name="connsiteY6043" fmla="*/ 2261439 h 2523383"/>
                <a:gd name="connsiteX6044" fmla="*/ 377975 w 1939743"/>
                <a:gd name="connsiteY6044" fmla="*/ 2259929 h 2523383"/>
                <a:gd name="connsiteX6045" fmla="*/ 377913 w 1939743"/>
                <a:gd name="connsiteY6045" fmla="*/ 2259288 h 2523383"/>
                <a:gd name="connsiteX6046" fmla="*/ 377083 w 1939743"/>
                <a:gd name="connsiteY6046" fmla="*/ 2258005 h 2523383"/>
                <a:gd name="connsiteX6047" fmla="*/ 375886 w 1939743"/>
                <a:gd name="connsiteY6047" fmla="*/ 2257003 h 2523383"/>
                <a:gd name="connsiteX6048" fmla="*/ 374713 w 1939743"/>
                <a:gd name="connsiteY6048" fmla="*/ 2256503 h 2523383"/>
                <a:gd name="connsiteX6049" fmla="*/ 374447 w 1939743"/>
                <a:gd name="connsiteY6049" fmla="*/ 2256659 h 2523383"/>
                <a:gd name="connsiteX6050" fmla="*/ 376262 w 1939743"/>
                <a:gd name="connsiteY6050" fmla="*/ 2259437 h 2523383"/>
                <a:gd name="connsiteX6051" fmla="*/ 376199 w 1939743"/>
                <a:gd name="connsiteY6051" fmla="*/ 2260477 h 2523383"/>
                <a:gd name="connsiteX6052" fmla="*/ 374189 w 1939743"/>
                <a:gd name="connsiteY6052" fmla="*/ 2263184 h 2523383"/>
                <a:gd name="connsiteX6053" fmla="*/ 373883 w 1939743"/>
                <a:gd name="connsiteY6053" fmla="*/ 2263982 h 2523383"/>
                <a:gd name="connsiteX6054" fmla="*/ 373868 w 1939743"/>
                <a:gd name="connsiteY6054" fmla="*/ 2266611 h 2523383"/>
                <a:gd name="connsiteX6055" fmla="*/ 373586 w 1939743"/>
                <a:gd name="connsiteY6055" fmla="*/ 2267174 h 2523383"/>
                <a:gd name="connsiteX6056" fmla="*/ 371967 w 1939743"/>
                <a:gd name="connsiteY6056" fmla="*/ 2267917 h 2523383"/>
                <a:gd name="connsiteX6057" fmla="*/ 370152 w 1939743"/>
                <a:gd name="connsiteY6057" fmla="*/ 2269982 h 2523383"/>
                <a:gd name="connsiteX6058" fmla="*/ 367085 w 1939743"/>
                <a:gd name="connsiteY6058" fmla="*/ 2270679 h 2523383"/>
                <a:gd name="connsiteX6059" fmla="*/ 364198 w 1939743"/>
                <a:gd name="connsiteY6059" fmla="*/ 2270475 h 2523383"/>
                <a:gd name="connsiteX6060" fmla="*/ 362649 w 1939743"/>
                <a:gd name="connsiteY6060" fmla="*/ 2269458 h 2523383"/>
                <a:gd name="connsiteX6061" fmla="*/ 357838 w 1939743"/>
                <a:gd name="connsiteY6061" fmla="*/ 2264381 h 2523383"/>
                <a:gd name="connsiteX6062" fmla="*/ 356077 w 1939743"/>
                <a:gd name="connsiteY6062" fmla="*/ 2262253 h 2523383"/>
                <a:gd name="connsiteX6063" fmla="*/ 356038 w 1939743"/>
                <a:gd name="connsiteY6063" fmla="*/ 2260461 h 2523383"/>
                <a:gd name="connsiteX6064" fmla="*/ 352745 w 1939743"/>
                <a:gd name="connsiteY6064" fmla="*/ 2254124 h 2523383"/>
                <a:gd name="connsiteX6065" fmla="*/ 352760 w 1939743"/>
                <a:gd name="connsiteY6065" fmla="*/ 2252763 h 2523383"/>
                <a:gd name="connsiteX6066" fmla="*/ 351618 w 1939743"/>
                <a:gd name="connsiteY6066" fmla="*/ 2250784 h 2523383"/>
                <a:gd name="connsiteX6067" fmla="*/ 350343 w 1939743"/>
                <a:gd name="connsiteY6067" fmla="*/ 2250502 h 2523383"/>
                <a:gd name="connsiteX6068" fmla="*/ 350053 w 1939743"/>
                <a:gd name="connsiteY6068" fmla="*/ 2248617 h 2523383"/>
                <a:gd name="connsiteX6069" fmla="*/ 352682 w 1939743"/>
                <a:gd name="connsiteY6069" fmla="*/ 2244533 h 2523383"/>
                <a:gd name="connsiteX6070" fmla="*/ 354309 w 1939743"/>
                <a:gd name="connsiteY6070" fmla="*/ 2241091 h 2523383"/>
                <a:gd name="connsiteX6071" fmla="*/ 354497 w 1939743"/>
                <a:gd name="connsiteY6071" fmla="*/ 2240003 h 2523383"/>
                <a:gd name="connsiteX6072" fmla="*/ 354427 w 1939743"/>
                <a:gd name="connsiteY6072" fmla="*/ 2238321 h 2523383"/>
                <a:gd name="connsiteX6073" fmla="*/ 354035 w 1939743"/>
                <a:gd name="connsiteY6073" fmla="*/ 2234574 h 2523383"/>
                <a:gd name="connsiteX6074" fmla="*/ 354372 w 1939743"/>
                <a:gd name="connsiteY6074" fmla="*/ 2232946 h 2523383"/>
                <a:gd name="connsiteX6075" fmla="*/ 352752 w 1939743"/>
                <a:gd name="connsiteY6075" fmla="*/ 2235090 h 2523383"/>
                <a:gd name="connsiteX6076" fmla="*/ 352408 w 1939743"/>
                <a:gd name="connsiteY6076" fmla="*/ 2236678 h 2523383"/>
                <a:gd name="connsiteX6077" fmla="*/ 352807 w 1939743"/>
                <a:gd name="connsiteY6077" fmla="*/ 2238282 h 2523383"/>
                <a:gd name="connsiteX6078" fmla="*/ 352557 w 1939743"/>
                <a:gd name="connsiteY6078" fmla="*/ 2240105 h 2523383"/>
                <a:gd name="connsiteX6079" fmla="*/ 351618 w 1939743"/>
                <a:gd name="connsiteY6079" fmla="*/ 2242647 h 2523383"/>
                <a:gd name="connsiteX6080" fmla="*/ 350006 w 1939743"/>
                <a:gd name="connsiteY6080" fmla="*/ 2245339 h 2523383"/>
                <a:gd name="connsiteX6081" fmla="*/ 346689 w 1939743"/>
                <a:gd name="connsiteY6081" fmla="*/ 2246629 h 2523383"/>
                <a:gd name="connsiteX6082" fmla="*/ 340837 w 1939743"/>
                <a:gd name="connsiteY6082" fmla="*/ 2245910 h 2523383"/>
                <a:gd name="connsiteX6083" fmla="*/ 340164 w 1939743"/>
                <a:gd name="connsiteY6083" fmla="*/ 2245566 h 2523383"/>
                <a:gd name="connsiteX6084" fmla="*/ 339750 w 1939743"/>
                <a:gd name="connsiteY6084" fmla="*/ 2244642 h 2523383"/>
                <a:gd name="connsiteX6085" fmla="*/ 339453 w 1939743"/>
                <a:gd name="connsiteY6085" fmla="*/ 2240684 h 2523383"/>
                <a:gd name="connsiteX6086" fmla="*/ 339100 w 1939743"/>
                <a:gd name="connsiteY6086" fmla="*/ 2241177 h 2523383"/>
                <a:gd name="connsiteX6087" fmla="*/ 338435 w 1939743"/>
                <a:gd name="connsiteY6087" fmla="*/ 2243289 h 2523383"/>
                <a:gd name="connsiteX6088" fmla="*/ 337903 w 1939743"/>
                <a:gd name="connsiteY6088" fmla="*/ 2246309 h 2523383"/>
                <a:gd name="connsiteX6089" fmla="*/ 337223 w 1939743"/>
                <a:gd name="connsiteY6089" fmla="*/ 2246989 h 2523383"/>
                <a:gd name="connsiteX6090" fmla="*/ 335987 w 1939743"/>
                <a:gd name="connsiteY6090" fmla="*/ 2247044 h 2523383"/>
                <a:gd name="connsiteX6091" fmla="*/ 335024 w 1939743"/>
                <a:gd name="connsiteY6091" fmla="*/ 2246559 h 2523383"/>
                <a:gd name="connsiteX6092" fmla="*/ 334336 w 1939743"/>
                <a:gd name="connsiteY6092" fmla="*/ 2245542 h 2523383"/>
                <a:gd name="connsiteX6093" fmla="*/ 332865 w 1939743"/>
                <a:gd name="connsiteY6093" fmla="*/ 2245456 h 2523383"/>
                <a:gd name="connsiteX6094" fmla="*/ 330111 w 1939743"/>
                <a:gd name="connsiteY6094" fmla="*/ 2246262 h 2523383"/>
                <a:gd name="connsiteX6095" fmla="*/ 328813 w 1939743"/>
                <a:gd name="connsiteY6095" fmla="*/ 2245933 h 2523383"/>
                <a:gd name="connsiteX6096" fmla="*/ 327271 w 1939743"/>
                <a:gd name="connsiteY6096" fmla="*/ 2245902 h 2523383"/>
                <a:gd name="connsiteX6097" fmla="*/ 324150 w 1939743"/>
                <a:gd name="connsiteY6097" fmla="*/ 2245018 h 2523383"/>
                <a:gd name="connsiteX6098" fmla="*/ 320457 w 1939743"/>
                <a:gd name="connsiteY6098" fmla="*/ 2244791 h 2523383"/>
                <a:gd name="connsiteX6099" fmla="*/ 319464 w 1939743"/>
                <a:gd name="connsiteY6099" fmla="*/ 2244110 h 2523383"/>
                <a:gd name="connsiteX6100" fmla="*/ 319518 w 1939743"/>
                <a:gd name="connsiteY6100" fmla="*/ 2242804 h 2523383"/>
                <a:gd name="connsiteX6101" fmla="*/ 320207 w 1939743"/>
                <a:gd name="connsiteY6101" fmla="*/ 2242147 h 2523383"/>
                <a:gd name="connsiteX6102" fmla="*/ 324103 w 1939743"/>
                <a:gd name="connsiteY6102" fmla="*/ 2241560 h 2523383"/>
                <a:gd name="connsiteX6103" fmla="*/ 327874 w 1939743"/>
                <a:gd name="connsiteY6103" fmla="*/ 2240159 h 2523383"/>
                <a:gd name="connsiteX6104" fmla="*/ 331598 w 1939743"/>
                <a:gd name="connsiteY6104" fmla="*/ 2239471 h 2523383"/>
                <a:gd name="connsiteX6105" fmla="*/ 331449 w 1939743"/>
                <a:gd name="connsiteY6105" fmla="*/ 2238759 h 2523383"/>
                <a:gd name="connsiteX6106" fmla="*/ 329767 w 1939743"/>
                <a:gd name="connsiteY6106" fmla="*/ 2238540 h 2523383"/>
                <a:gd name="connsiteX6107" fmla="*/ 321216 w 1939743"/>
                <a:gd name="connsiteY6107" fmla="*/ 2240081 h 2523383"/>
                <a:gd name="connsiteX6108" fmla="*/ 318525 w 1939743"/>
                <a:gd name="connsiteY6108" fmla="*/ 2239901 h 2523383"/>
                <a:gd name="connsiteX6109" fmla="*/ 318055 w 1939743"/>
                <a:gd name="connsiteY6109" fmla="*/ 2239651 h 2523383"/>
                <a:gd name="connsiteX6110" fmla="*/ 317993 w 1939743"/>
                <a:gd name="connsiteY6110" fmla="*/ 2238094 h 2523383"/>
                <a:gd name="connsiteX6111" fmla="*/ 318979 w 1939743"/>
                <a:gd name="connsiteY6111" fmla="*/ 2236615 h 2523383"/>
                <a:gd name="connsiteX6112" fmla="*/ 320629 w 1939743"/>
                <a:gd name="connsiteY6112" fmla="*/ 2235239 h 2523383"/>
                <a:gd name="connsiteX6113" fmla="*/ 321122 w 1939743"/>
                <a:gd name="connsiteY6113" fmla="*/ 2234190 h 2523383"/>
                <a:gd name="connsiteX6114" fmla="*/ 320168 w 1939743"/>
                <a:gd name="connsiteY6114" fmla="*/ 2233744 h 2523383"/>
                <a:gd name="connsiteX6115" fmla="*/ 318627 w 1939743"/>
                <a:gd name="connsiteY6115" fmla="*/ 2234034 h 2523383"/>
                <a:gd name="connsiteX6116" fmla="*/ 317891 w 1939743"/>
                <a:gd name="connsiteY6116" fmla="*/ 2233197 h 2523383"/>
                <a:gd name="connsiteX6117" fmla="*/ 318705 w 1939743"/>
                <a:gd name="connsiteY6117" fmla="*/ 2229919 h 2523383"/>
                <a:gd name="connsiteX6118" fmla="*/ 317985 w 1939743"/>
                <a:gd name="connsiteY6118" fmla="*/ 2226570 h 2523383"/>
                <a:gd name="connsiteX6119" fmla="*/ 316984 w 1939743"/>
                <a:gd name="connsiteY6119" fmla="*/ 2229747 h 2523383"/>
                <a:gd name="connsiteX6120" fmla="*/ 315474 w 1939743"/>
                <a:gd name="connsiteY6120" fmla="*/ 2231499 h 2523383"/>
                <a:gd name="connsiteX6121" fmla="*/ 308261 w 1939743"/>
                <a:gd name="connsiteY6121" fmla="*/ 2232242 h 2523383"/>
                <a:gd name="connsiteX6122" fmla="*/ 307087 w 1939743"/>
                <a:gd name="connsiteY6122" fmla="*/ 2233173 h 2523383"/>
                <a:gd name="connsiteX6123" fmla="*/ 306133 w 1939743"/>
                <a:gd name="connsiteY6123" fmla="*/ 2233150 h 2523383"/>
                <a:gd name="connsiteX6124" fmla="*/ 301525 w 1939743"/>
                <a:gd name="connsiteY6124" fmla="*/ 2231468 h 2523383"/>
                <a:gd name="connsiteX6125" fmla="*/ 299561 w 1939743"/>
                <a:gd name="connsiteY6125" fmla="*/ 2230443 h 2523383"/>
                <a:gd name="connsiteX6126" fmla="*/ 297715 w 1939743"/>
                <a:gd name="connsiteY6126" fmla="*/ 2228917 h 2523383"/>
                <a:gd name="connsiteX6127" fmla="*/ 294429 w 1939743"/>
                <a:gd name="connsiteY6127" fmla="*/ 2225498 h 2523383"/>
                <a:gd name="connsiteX6128" fmla="*/ 291855 w 1939743"/>
                <a:gd name="connsiteY6128" fmla="*/ 2223277 h 2523383"/>
                <a:gd name="connsiteX6129" fmla="*/ 291714 w 1939743"/>
                <a:gd name="connsiteY6129" fmla="*/ 2219169 h 2523383"/>
                <a:gd name="connsiteX6130" fmla="*/ 292262 w 1939743"/>
                <a:gd name="connsiteY6130" fmla="*/ 2216548 h 2523383"/>
                <a:gd name="connsiteX6131" fmla="*/ 293505 w 1939743"/>
                <a:gd name="connsiteY6131" fmla="*/ 2213607 h 2523383"/>
                <a:gd name="connsiteX6132" fmla="*/ 298184 w 1939743"/>
                <a:gd name="connsiteY6132" fmla="*/ 2207246 h 2523383"/>
                <a:gd name="connsiteX6133" fmla="*/ 299788 w 1939743"/>
                <a:gd name="connsiteY6133" fmla="*/ 2206034 h 2523383"/>
                <a:gd name="connsiteX6134" fmla="*/ 301243 w 1939743"/>
                <a:gd name="connsiteY6134" fmla="*/ 2205619 h 2523383"/>
                <a:gd name="connsiteX6135" fmla="*/ 308104 w 1939743"/>
                <a:gd name="connsiteY6135" fmla="*/ 2205064 h 2523383"/>
                <a:gd name="connsiteX6136" fmla="*/ 313213 w 1939743"/>
                <a:gd name="connsiteY6136" fmla="*/ 2204258 h 2523383"/>
                <a:gd name="connsiteX6137" fmla="*/ 314183 w 1939743"/>
                <a:gd name="connsiteY6137" fmla="*/ 2203874 h 2523383"/>
                <a:gd name="connsiteX6138" fmla="*/ 306665 w 1939743"/>
                <a:gd name="connsiteY6138" fmla="*/ 2203405 h 2523383"/>
                <a:gd name="connsiteX6139" fmla="*/ 299975 w 1939743"/>
                <a:gd name="connsiteY6139" fmla="*/ 2203733 h 2523383"/>
                <a:gd name="connsiteX6140" fmla="*/ 297691 w 1939743"/>
                <a:gd name="connsiteY6140" fmla="*/ 2204735 h 2523383"/>
                <a:gd name="connsiteX6141" fmla="*/ 294765 w 1939743"/>
                <a:gd name="connsiteY6141" fmla="*/ 2208827 h 2523383"/>
                <a:gd name="connsiteX6142" fmla="*/ 294022 w 1939743"/>
                <a:gd name="connsiteY6142" fmla="*/ 2210548 h 2523383"/>
                <a:gd name="connsiteX6143" fmla="*/ 293247 w 1939743"/>
                <a:gd name="connsiteY6143" fmla="*/ 2211799 h 2523383"/>
                <a:gd name="connsiteX6144" fmla="*/ 292723 w 1939743"/>
                <a:gd name="connsiteY6144" fmla="*/ 2211831 h 2523383"/>
                <a:gd name="connsiteX6145" fmla="*/ 291730 w 1939743"/>
                <a:gd name="connsiteY6145" fmla="*/ 2211385 h 2523383"/>
                <a:gd name="connsiteX6146" fmla="*/ 291409 w 1939743"/>
                <a:gd name="connsiteY6146" fmla="*/ 2210845 h 2523383"/>
                <a:gd name="connsiteX6147" fmla="*/ 290994 w 1939743"/>
                <a:gd name="connsiteY6147" fmla="*/ 2209507 h 2523383"/>
                <a:gd name="connsiteX6148" fmla="*/ 289422 w 1939743"/>
                <a:gd name="connsiteY6148" fmla="*/ 2207379 h 2523383"/>
                <a:gd name="connsiteX6149" fmla="*/ 288733 w 1939743"/>
                <a:gd name="connsiteY6149" fmla="*/ 2204931 h 2523383"/>
                <a:gd name="connsiteX6150" fmla="*/ 288326 w 1939743"/>
                <a:gd name="connsiteY6150" fmla="*/ 2201324 h 2523383"/>
                <a:gd name="connsiteX6151" fmla="*/ 288459 w 1939743"/>
                <a:gd name="connsiteY6151" fmla="*/ 2199712 h 2523383"/>
                <a:gd name="connsiteX6152" fmla="*/ 289187 w 1939743"/>
                <a:gd name="connsiteY6152" fmla="*/ 2197647 h 2523383"/>
                <a:gd name="connsiteX6153" fmla="*/ 291432 w 1939743"/>
                <a:gd name="connsiteY6153" fmla="*/ 2193587 h 2523383"/>
                <a:gd name="connsiteX6154" fmla="*/ 288553 w 1939743"/>
                <a:gd name="connsiteY6154" fmla="*/ 2193688 h 2523383"/>
                <a:gd name="connsiteX6155" fmla="*/ 288890 w 1939743"/>
                <a:gd name="connsiteY6155" fmla="*/ 2190262 h 2523383"/>
                <a:gd name="connsiteX6156" fmla="*/ 289946 w 1939743"/>
                <a:gd name="connsiteY6156" fmla="*/ 2186530 h 2523383"/>
                <a:gd name="connsiteX6157" fmla="*/ 292621 w 1939743"/>
                <a:gd name="connsiteY6157" fmla="*/ 2184316 h 2523383"/>
                <a:gd name="connsiteX6158" fmla="*/ 295336 w 1939743"/>
                <a:gd name="connsiteY6158" fmla="*/ 2182720 h 2523383"/>
                <a:gd name="connsiteX6159" fmla="*/ 297793 w 1939743"/>
                <a:gd name="connsiteY6159" fmla="*/ 2180623 h 2523383"/>
                <a:gd name="connsiteX6160" fmla="*/ 302088 w 1939743"/>
                <a:gd name="connsiteY6160" fmla="*/ 2179223 h 2523383"/>
                <a:gd name="connsiteX6161" fmla="*/ 303551 w 1939743"/>
                <a:gd name="connsiteY6161" fmla="*/ 2182102 h 2523383"/>
                <a:gd name="connsiteX6162" fmla="*/ 307236 w 1939743"/>
                <a:gd name="connsiteY6162" fmla="*/ 2182970 h 2523383"/>
                <a:gd name="connsiteX6163" fmla="*/ 308300 w 1939743"/>
                <a:gd name="connsiteY6163" fmla="*/ 2184261 h 2523383"/>
                <a:gd name="connsiteX6164" fmla="*/ 309606 w 1939743"/>
                <a:gd name="connsiteY6164" fmla="*/ 2186632 h 2523383"/>
                <a:gd name="connsiteX6165" fmla="*/ 311226 w 1939743"/>
                <a:gd name="connsiteY6165" fmla="*/ 2188885 h 2523383"/>
                <a:gd name="connsiteX6166" fmla="*/ 313150 w 1939743"/>
                <a:gd name="connsiteY6166" fmla="*/ 2191028 h 2523383"/>
                <a:gd name="connsiteX6167" fmla="*/ 313690 w 1939743"/>
                <a:gd name="connsiteY6167" fmla="*/ 2191185 h 2523383"/>
                <a:gd name="connsiteX6168" fmla="*/ 312845 w 1939743"/>
                <a:gd name="connsiteY6168" fmla="*/ 2189338 h 2523383"/>
                <a:gd name="connsiteX6169" fmla="*/ 309716 w 1939743"/>
                <a:gd name="connsiteY6169" fmla="*/ 2185302 h 2523383"/>
                <a:gd name="connsiteX6170" fmla="*/ 309575 w 1939743"/>
                <a:gd name="connsiteY6170" fmla="*/ 2183878 h 2523383"/>
                <a:gd name="connsiteX6171" fmla="*/ 308769 w 1939743"/>
                <a:gd name="connsiteY6171" fmla="*/ 2182329 h 2523383"/>
                <a:gd name="connsiteX6172" fmla="*/ 304623 w 1939743"/>
                <a:gd name="connsiteY6172" fmla="*/ 2180091 h 2523383"/>
                <a:gd name="connsiteX6173" fmla="*/ 303887 w 1939743"/>
                <a:gd name="connsiteY6173" fmla="*/ 2179238 h 2523383"/>
                <a:gd name="connsiteX6174" fmla="*/ 303152 w 1939743"/>
                <a:gd name="connsiteY6174" fmla="*/ 2176977 h 2523383"/>
                <a:gd name="connsiteX6175" fmla="*/ 302839 w 1939743"/>
                <a:gd name="connsiteY6175" fmla="*/ 2175514 h 2523383"/>
                <a:gd name="connsiteX6176" fmla="*/ 303300 w 1939743"/>
                <a:gd name="connsiteY6176" fmla="*/ 2174098 h 2523383"/>
                <a:gd name="connsiteX6177" fmla="*/ 307517 w 1939743"/>
                <a:gd name="connsiteY6177" fmla="*/ 2169764 h 2523383"/>
                <a:gd name="connsiteX6178" fmla="*/ 308480 w 1939743"/>
                <a:gd name="connsiteY6178" fmla="*/ 2167480 h 2523383"/>
                <a:gd name="connsiteX6179" fmla="*/ 308480 w 1939743"/>
                <a:gd name="connsiteY6179" fmla="*/ 2166400 h 2523383"/>
                <a:gd name="connsiteX6180" fmla="*/ 308151 w 1939743"/>
                <a:gd name="connsiteY6180" fmla="*/ 2165180 h 2523383"/>
                <a:gd name="connsiteX6181" fmla="*/ 307228 w 1939743"/>
                <a:gd name="connsiteY6181" fmla="*/ 2163083 h 2523383"/>
                <a:gd name="connsiteX6182" fmla="*/ 306985 w 1939743"/>
                <a:gd name="connsiteY6182" fmla="*/ 2163083 h 2523383"/>
                <a:gd name="connsiteX6183" fmla="*/ 307275 w 1939743"/>
                <a:gd name="connsiteY6183" fmla="*/ 2166267 h 2523383"/>
                <a:gd name="connsiteX6184" fmla="*/ 307126 w 1939743"/>
                <a:gd name="connsiteY6184" fmla="*/ 2167519 h 2523383"/>
                <a:gd name="connsiteX6185" fmla="*/ 306649 w 1939743"/>
                <a:gd name="connsiteY6185" fmla="*/ 2168904 h 2523383"/>
                <a:gd name="connsiteX6186" fmla="*/ 305960 w 1939743"/>
                <a:gd name="connsiteY6186" fmla="*/ 2169952 h 2523383"/>
                <a:gd name="connsiteX6187" fmla="*/ 305061 w 1939743"/>
                <a:gd name="connsiteY6187" fmla="*/ 2170672 h 2523383"/>
                <a:gd name="connsiteX6188" fmla="*/ 296009 w 1939743"/>
                <a:gd name="connsiteY6188" fmla="*/ 2180514 h 2523383"/>
                <a:gd name="connsiteX6189" fmla="*/ 295109 w 1939743"/>
                <a:gd name="connsiteY6189" fmla="*/ 2181093 h 2523383"/>
                <a:gd name="connsiteX6190" fmla="*/ 291745 w 1939743"/>
                <a:gd name="connsiteY6190" fmla="*/ 2181977 h 2523383"/>
                <a:gd name="connsiteX6191" fmla="*/ 290024 w 1939743"/>
                <a:gd name="connsiteY6191" fmla="*/ 2183017 h 2523383"/>
                <a:gd name="connsiteX6192" fmla="*/ 289093 w 1939743"/>
                <a:gd name="connsiteY6192" fmla="*/ 2184386 h 2523383"/>
                <a:gd name="connsiteX6193" fmla="*/ 287607 w 1939743"/>
                <a:gd name="connsiteY6193" fmla="*/ 2187969 h 2523383"/>
                <a:gd name="connsiteX6194" fmla="*/ 285557 w 1939743"/>
                <a:gd name="connsiteY6194" fmla="*/ 2195104 h 2523383"/>
                <a:gd name="connsiteX6195" fmla="*/ 283210 w 1939743"/>
                <a:gd name="connsiteY6195" fmla="*/ 2200855 h 2523383"/>
                <a:gd name="connsiteX6196" fmla="*/ 281207 w 1939743"/>
                <a:gd name="connsiteY6196" fmla="*/ 2193407 h 2523383"/>
                <a:gd name="connsiteX6197" fmla="*/ 277608 w 1939743"/>
                <a:gd name="connsiteY6197" fmla="*/ 2187688 h 2523383"/>
                <a:gd name="connsiteX6198" fmla="*/ 284642 w 1939743"/>
                <a:gd name="connsiteY6198" fmla="*/ 2181992 h 2523383"/>
                <a:gd name="connsiteX6199" fmla="*/ 284821 w 1939743"/>
                <a:gd name="connsiteY6199" fmla="*/ 2181124 h 2523383"/>
                <a:gd name="connsiteX6200" fmla="*/ 284141 w 1939743"/>
                <a:gd name="connsiteY6200" fmla="*/ 2178073 h 2523383"/>
                <a:gd name="connsiteX6201" fmla="*/ 284336 w 1939743"/>
                <a:gd name="connsiteY6201" fmla="*/ 2177142 h 2523383"/>
                <a:gd name="connsiteX6202" fmla="*/ 284994 w 1939743"/>
                <a:gd name="connsiteY6202" fmla="*/ 2175804 h 2523383"/>
                <a:gd name="connsiteX6203" fmla="*/ 286777 w 1939743"/>
                <a:gd name="connsiteY6203" fmla="*/ 2173840 h 2523383"/>
                <a:gd name="connsiteX6204" fmla="*/ 286707 w 1939743"/>
                <a:gd name="connsiteY6204" fmla="*/ 2173645 h 2523383"/>
                <a:gd name="connsiteX6205" fmla="*/ 284626 w 1939743"/>
                <a:gd name="connsiteY6205" fmla="*/ 2174349 h 2523383"/>
                <a:gd name="connsiteX6206" fmla="*/ 281426 w 1939743"/>
                <a:gd name="connsiteY6206" fmla="*/ 2178777 h 2523383"/>
                <a:gd name="connsiteX6207" fmla="*/ 280174 w 1939743"/>
                <a:gd name="connsiteY6207" fmla="*/ 2180201 h 2523383"/>
                <a:gd name="connsiteX6208" fmla="*/ 279502 w 1939743"/>
                <a:gd name="connsiteY6208" fmla="*/ 2180389 h 2523383"/>
                <a:gd name="connsiteX6209" fmla="*/ 279423 w 1939743"/>
                <a:gd name="connsiteY6209" fmla="*/ 2177783 h 2523383"/>
                <a:gd name="connsiteX6210" fmla="*/ 281144 w 1939743"/>
                <a:gd name="connsiteY6210" fmla="*/ 2171024 h 2523383"/>
                <a:gd name="connsiteX6211" fmla="*/ 282560 w 1939743"/>
                <a:gd name="connsiteY6211" fmla="*/ 2164429 h 2523383"/>
                <a:gd name="connsiteX6212" fmla="*/ 283077 w 1939743"/>
                <a:gd name="connsiteY6212" fmla="*/ 2162535 h 2523383"/>
                <a:gd name="connsiteX6213" fmla="*/ 284297 w 1939743"/>
                <a:gd name="connsiteY6213" fmla="*/ 2160627 h 2523383"/>
                <a:gd name="connsiteX6214" fmla="*/ 283139 w 1939743"/>
                <a:gd name="connsiteY6214" fmla="*/ 2160767 h 2523383"/>
                <a:gd name="connsiteX6215" fmla="*/ 277452 w 1939743"/>
                <a:gd name="connsiteY6215" fmla="*/ 2163709 h 2523383"/>
                <a:gd name="connsiteX6216" fmla="*/ 275543 w 1939743"/>
                <a:gd name="connsiteY6216" fmla="*/ 2161870 h 2523383"/>
                <a:gd name="connsiteX6217" fmla="*/ 273947 w 1939743"/>
                <a:gd name="connsiteY6217" fmla="*/ 2152255 h 2523383"/>
                <a:gd name="connsiteX6218" fmla="*/ 271146 w 1939743"/>
                <a:gd name="connsiteY6218" fmla="*/ 2148485 h 2523383"/>
                <a:gd name="connsiteX6219" fmla="*/ 266397 w 1939743"/>
                <a:gd name="connsiteY6219" fmla="*/ 2145394 h 2523383"/>
                <a:gd name="connsiteX6220" fmla="*/ 261735 w 1939743"/>
                <a:gd name="connsiteY6220" fmla="*/ 2143955 h 2523383"/>
                <a:gd name="connsiteX6221" fmla="*/ 260671 w 1939743"/>
                <a:gd name="connsiteY6221" fmla="*/ 2141193 h 2523383"/>
                <a:gd name="connsiteX6222" fmla="*/ 259747 w 1939743"/>
                <a:gd name="connsiteY6222" fmla="*/ 2137829 h 2523383"/>
                <a:gd name="connsiteX6223" fmla="*/ 260999 w 1939743"/>
                <a:gd name="connsiteY6223" fmla="*/ 2133862 h 2523383"/>
                <a:gd name="connsiteX6224" fmla="*/ 263041 w 1939743"/>
                <a:gd name="connsiteY6224" fmla="*/ 2131977 h 2523383"/>
                <a:gd name="connsiteX6225" fmla="*/ 264926 w 1939743"/>
                <a:gd name="connsiteY6225" fmla="*/ 2131124 h 2523383"/>
                <a:gd name="connsiteX6226" fmla="*/ 266710 w 1939743"/>
                <a:gd name="connsiteY6226" fmla="*/ 2131515 h 2523383"/>
                <a:gd name="connsiteX6227" fmla="*/ 266804 w 1939743"/>
                <a:gd name="connsiteY6227" fmla="*/ 2132971 h 2523383"/>
                <a:gd name="connsiteX6228" fmla="*/ 265591 w 1939743"/>
                <a:gd name="connsiteY6228" fmla="*/ 2136882 h 2523383"/>
                <a:gd name="connsiteX6229" fmla="*/ 267187 w 1939743"/>
                <a:gd name="connsiteY6229" fmla="*/ 2137250 h 2523383"/>
                <a:gd name="connsiteX6230" fmla="*/ 273571 w 1939743"/>
                <a:gd name="connsiteY6230" fmla="*/ 2141983 h 2523383"/>
                <a:gd name="connsiteX6231" fmla="*/ 274964 w 1939743"/>
                <a:gd name="connsiteY6231" fmla="*/ 2142366 h 2523383"/>
                <a:gd name="connsiteX6232" fmla="*/ 277608 w 1939743"/>
                <a:gd name="connsiteY6232" fmla="*/ 2140544 h 2523383"/>
                <a:gd name="connsiteX6233" fmla="*/ 279079 w 1939743"/>
                <a:gd name="connsiteY6233" fmla="*/ 2140614 h 2523383"/>
                <a:gd name="connsiteX6234" fmla="*/ 282553 w 1939743"/>
                <a:gd name="connsiteY6234" fmla="*/ 2142085 h 2523383"/>
                <a:gd name="connsiteX6235" fmla="*/ 283726 w 1939743"/>
                <a:gd name="connsiteY6235" fmla="*/ 2143861 h 2523383"/>
                <a:gd name="connsiteX6236" fmla="*/ 287051 w 1939743"/>
                <a:gd name="connsiteY6236" fmla="*/ 2147334 h 2523383"/>
                <a:gd name="connsiteX6237" fmla="*/ 286558 w 1939743"/>
                <a:gd name="connsiteY6237" fmla="*/ 2145316 h 2523383"/>
                <a:gd name="connsiteX6238" fmla="*/ 282936 w 1939743"/>
                <a:gd name="connsiteY6238" fmla="*/ 2141052 h 2523383"/>
                <a:gd name="connsiteX6239" fmla="*/ 280918 w 1939743"/>
                <a:gd name="connsiteY6239" fmla="*/ 2139683 h 2523383"/>
                <a:gd name="connsiteX6240" fmla="*/ 277358 w 1939743"/>
                <a:gd name="connsiteY6240" fmla="*/ 2139417 h 2523383"/>
                <a:gd name="connsiteX6241" fmla="*/ 275152 w 1939743"/>
                <a:gd name="connsiteY6241" fmla="*/ 2140129 h 2523383"/>
                <a:gd name="connsiteX6242" fmla="*/ 274221 w 1939743"/>
                <a:gd name="connsiteY6242" fmla="*/ 2139926 h 2523383"/>
                <a:gd name="connsiteX6243" fmla="*/ 272273 w 1939743"/>
                <a:gd name="connsiteY6243" fmla="*/ 2138838 h 2523383"/>
                <a:gd name="connsiteX6244" fmla="*/ 270622 w 1939743"/>
                <a:gd name="connsiteY6244" fmla="*/ 2137047 h 2523383"/>
                <a:gd name="connsiteX6245" fmla="*/ 268971 w 1939743"/>
                <a:gd name="connsiteY6245" fmla="*/ 2133127 h 2523383"/>
                <a:gd name="connsiteX6246" fmla="*/ 268596 w 1939743"/>
                <a:gd name="connsiteY6246" fmla="*/ 2131304 h 2523383"/>
                <a:gd name="connsiteX6247" fmla="*/ 268690 w 1939743"/>
                <a:gd name="connsiteY6247" fmla="*/ 2129951 h 2523383"/>
                <a:gd name="connsiteX6248" fmla="*/ 269081 w 1939743"/>
                <a:gd name="connsiteY6248" fmla="*/ 2128715 h 2523383"/>
                <a:gd name="connsiteX6249" fmla="*/ 269761 w 1939743"/>
                <a:gd name="connsiteY6249" fmla="*/ 2127612 h 2523383"/>
                <a:gd name="connsiteX6250" fmla="*/ 271115 w 1939743"/>
                <a:gd name="connsiteY6250" fmla="*/ 2126806 h 2523383"/>
                <a:gd name="connsiteX6251" fmla="*/ 273149 w 1939743"/>
                <a:gd name="connsiteY6251" fmla="*/ 2126313 h 2523383"/>
                <a:gd name="connsiteX6252" fmla="*/ 273767 w 1939743"/>
                <a:gd name="connsiteY6252" fmla="*/ 2125828 h 2523383"/>
                <a:gd name="connsiteX6253" fmla="*/ 271162 w 1939743"/>
                <a:gd name="connsiteY6253" fmla="*/ 2123567 h 2523383"/>
                <a:gd name="connsiteX6254" fmla="*/ 269980 w 1939743"/>
                <a:gd name="connsiteY6254" fmla="*/ 2123575 h 2523383"/>
                <a:gd name="connsiteX6255" fmla="*/ 265912 w 1939743"/>
                <a:gd name="connsiteY6255" fmla="*/ 2126876 h 2523383"/>
                <a:gd name="connsiteX6256" fmla="*/ 265083 w 1939743"/>
                <a:gd name="connsiteY6256" fmla="*/ 2127134 h 2523383"/>
                <a:gd name="connsiteX6257" fmla="*/ 264731 w 1939743"/>
                <a:gd name="connsiteY6257" fmla="*/ 2126493 h 2523383"/>
                <a:gd name="connsiteX6258" fmla="*/ 264394 w 1939743"/>
                <a:gd name="connsiteY6258" fmla="*/ 2126438 h 2523383"/>
                <a:gd name="connsiteX6259" fmla="*/ 263198 w 1939743"/>
                <a:gd name="connsiteY6259" fmla="*/ 2128065 h 2523383"/>
                <a:gd name="connsiteX6260" fmla="*/ 262266 w 1939743"/>
                <a:gd name="connsiteY6260" fmla="*/ 2128793 h 2523383"/>
                <a:gd name="connsiteX6261" fmla="*/ 258934 w 1939743"/>
                <a:gd name="connsiteY6261" fmla="*/ 2133839 h 2523383"/>
                <a:gd name="connsiteX6262" fmla="*/ 258417 w 1939743"/>
                <a:gd name="connsiteY6262" fmla="*/ 2136249 h 2523383"/>
                <a:gd name="connsiteX6263" fmla="*/ 258230 w 1939743"/>
                <a:gd name="connsiteY6263" fmla="*/ 2139832 h 2523383"/>
                <a:gd name="connsiteX6264" fmla="*/ 257846 w 1939743"/>
                <a:gd name="connsiteY6264" fmla="*/ 2142077 h 2523383"/>
                <a:gd name="connsiteX6265" fmla="*/ 257267 w 1939743"/>
                <a:gd name="connsiteY6265" fmla="*/ 2142985 h 2523383"/>
                <a:gd name="connsiteX6266" fmla="*/ 253356 w 1939743"/>
                <a:gd name="connsiteY6266" fmla="*/ 2144698 h 2523383"/>
                <a:gd name="connsiteX6267" fmla="*/ 251134 w 1939743"/>
                <a:gd name="connsiteY6267" fmla="*/ 2148187 h 2523383"/>
                <a:gd name="connsiteX6268" fmla="*/ 248435 w 1939743"/>
                <a:gd name="connsiteY6268" fmla="*/ 2145183 h 2523383"/>
                <a:gd name="connsiteX6269" fmla="*/ 245470 w 1939743"/>
                <a:gd name="connsiteY6269" fmla="*/ 2142273 h 2523383"/>
                <a:gd name="connsiteX6270" fmla="*/ 243490 w 1939743"/>
                <a:gd name="connsiteY6270" fmla="*/ 2137172 h 2523383"/>
                <a:gd name="connsiteX6271" fmla="*/ 239923 w 1939743"/>
                <a:gd name="connsiteY6271" fmla="*/ 2136272 h 2523383"/>
                <a:gd name="connsiteX6272" fmla="*/ 235776 w 1939743"/>
                <a:gd name="connsiteY6272" fmla="*/ 2133370 h 2523383"/>
                <a:gd name="connsiteX6273" fmla="*/ 234196 w 1939743"/>
                <a:gd name="connsiteY6273" fmla="*/ 2130788 h 2523383"/>
                <a:gd name="connsiteX6274" fmla="*/ 236441 w 1939743"/>
                <a:gd name="connsiteY6274" fmla="*/ 2125460 h 2523383"/>
                <a:gd name="connsiteX6275" fmla="*/ 239665 w 1939743"/>
                <a:gd name="connsiteY6275" fmla="*/ 2121431 h 2523383"/>
                <a:gd name="connsiteX6276" fmla="*/ 240157 w 1939743"/>
                <a:gd name="connsiteY6276" fmla="*/ 2116581 h 2523383"/>
                <a:gd name="connsiteX6277" fmla="*/ 240603 w 1939743"/>
                <a:gd name="connsiteY6277" fmla="*/ 2115540 h 2523383"/>
                <a:gd name="connsiteX6278" fmla="*/ 246142 w 1939743"/>
                <a:gd name="connsiteY6278" fmla="*/ 2114335 h 2523383"/>
                <a:gd name="connsiteX6279" fmla="*/ 249757 w 1939743"/>
                <a:gd name="connsiteY6279" fmla="*/ 2111926 h 2523383"/>
                <a:gd name="connsiteX6280" fmla="*/ 246049 w 1939743"/>
                <a:gd name="connsiteY6280" fmla="*/ 2111706 h 2523383"/>
                <a:gd name="connsiteX6281" fmla="*/ 243772 w 1939743"/>
                <a:gd name="connsiteY6281" fmla="*/ 2112074 h 2523383"/>
                <a:gd name="connsiteX6282" fmla="*/ 239696 w 1939743"/>
                <a:gd name="connsiteY6282" fmla="*/ 2113756 h 2523383"/>
                <a:gd name="connsiteX6283" fmla="*/ 235174 w 1939743"/>
                <a:gd name="connsiteY6283" fmla="*/ 2110423 h 2523383"/>
                <a:gd name="connsiteX6284" fmla="*/ 232835 w 1939743"/>
                <a:gd name="connsiteY6284" fmla="*/ 2107372 h 2523383"/>
                <a:gd name="connsiteX6285" fmla="*/ 232099 w 1939743"/>
                <a:gd name="connsiteY6285" fmla="*/ 2104767 h 2523383"/>
                <a:gd name="connsiteX6286" fmla="*/ 232905 w 1939743"/>
                <a:gd name="connsiteY6286" fmla="*/ 2102561 h 2523383"/>
                <a:gd name="connsiteX6287" fmla="*/ 233015 w 1939743"/>
                <a:gd name="connsiteY6287" fmla="*/ 2100308 h 2523383"/>
                <a:gd name="connsiteX6288" fmla="*/ 233422 w 1939743"/>
                <a:gd name="connsiteY6288" fmla="*/ 2097257 h 2523383"/>
                <a:gd name="connsiteX6289" fmla="*/ 233852 w 1939743"/>
                <a:gd name="connsiteY6289" fmla="*/ 2095926 h 2523383"/>
                <a:gd name="connsiteX6290" fmla="*/ 234806 w 1939743"/>
                <a:gd name="connsiteY6290" fmla="*/ 2094221 h 2523383"/>
                <a:gd name="connsiteX6291" fmla="*/ 236746 w 1939743"/>
                <a:gd name="connsiteY6291" fmla="*/ 2093079 h 2523383"/>
                <a:gd name="connsiteX6292" fmla="*/ 238460 w 1939743"/>
                <a:gd name="connsiteY6292" fmla="*/ 2089566 h 2523383"/>
                <a:gd name="connsiteX6293" fmla="*/ 239164 w 1939743"/>
                <a:gd name="connsiteY6293" fmla="*/ 2087110 h 2523383"/>
                <a:gd name="connsiteX6294" fmla="*/ 242677 w 1939743"/>
                <a:gd name="connsiteY6294" fmla="*/ 2079709 h 2523383"/>
                <a:gd name="connsiteX6295" fmla="*/ 243960 w 1939743"/>
                <a:gd name="connsiteY6295" fmla="*/ 2076509 h 2523383"/>
                <a:gd name="connsiteX6296" fmla="*/ 246361 w 1939743"/>
                <a:gd name="connsiteY6296" fmla="*/ 2072057 h 2523383"/>
                <a:gd name="connsiteX6297" fmla="*/ 251196 w 1939743"/>
                <a:gd name="connsiteY6297" fmla="*/ 2065040 h 2523383"/>
                <a:gd name="connsiteX6298" fmla="*/ 249671 w 1939743"/>
                <a:gd name="connsiteY6298" fmla="*/ 2065439 h 2523383"/>
                <a:gd name="connsiteX6299" fmla="*/ 248873 w 1939743"/>
                <a:gd name="connsiteY6299" fmla="*/ 2066041 h 2523383"/>
                <a:gd name="connsiteX6300" fmla="*/ 248106 w 1939743"/>
                <a:gd name="connsiteY6300" fmla="*/ 2065971 h 2523383"/>
                <a:gd name="connsiteX6301" fmla="*/ 247386 w 1939743"/>
                <a:gd name="connsiteY6301" fmla="*/ 2065220 h 2523383"/>
                <a:gd name="connsiteX6302" fmla="*/ 246706 w 1939743"/>
                <a:gd name="connsiteY6302" fmla="*/ 2063663 h 2523383"/>
                <a:gd name="connsiteX6303" fmla="*/ 246056 w 1939743"/>
                <a:gd name="connsiteY6303" fmla="*/ 2061292 h 2523383"/>
                <a:gd name="connsiteX6304" fmla="*/ 245689 w 1939743"/>
                <a:gd name="connsiteY6304" fmla="*/ 2062333 h 2523383"/>
                <a:gd name="connsiteX6305" fmla="*/ 245603 w 1939743"/>
                <a:gd name="connsiteY6305" fmla="*/ 2066777 h 2523383"/>
                <a:gd name="connsiteX6306" fmla="*/ 245118 w 1939743"/>
                <a:gd name="connsiteY6306" fmla="*/ 2070571 h 2523383"/>
                <a:gd name="connsiteX6307" fmla="*/ 244257 w 1939743"/>
                <a:gd name="connsiteY6307" fmla="*/ 2073199 h 2523383"/>
                <a:gd name="connsiteX6308" fmla="*/ 241886 w 1939743"/>
                <a:gd name="connsiteY6308" fmla="*/ 2078543 h 2523383"/>
                <a:gd name="connsiteX6309" fmla="*/ 240494 w 1939743"/>
                <a:gd name="connsiteY6309" fmla="*/ 2080616 h 2523383"/>
                <a:gd name="connsiteX6310" fmla="*/ 239539 w 1939743"/>
                <a:gd name="connsiteY6310" fmla="*/ 2078684 h 2523383"/>
                <a:gd name="connsiteX6311" fmla="*/ 240275 w 1939743"/>
                <a:gd name="connsiteY6311" fmla="*/ 2075351 h 2523383"/>
                <a:gd name="connsiteX6312" fmla="*/ 241644 w 1939743"/>
                <a:gd name="connsiteY6312" fmla="*/ 2072691 h 2523383"/>
                <a:gd name="connsiteX6313" fmla="*/ 241879 w 1939743"/>
                <a:gd name="connsiteY6313" fmla="*/ 2069045 h 2523383"/>
                <a:gd name="connsiteX6314" fmla="*/ 240580 w 1939743"/>
                <a:gd name="connsiteY6314" fmla="*/ 2064680 h 2523383"/>
                <a:gd name="connsiteX6315" fmla="*/ 239790 w 1939743"/>
                <a:gd name="connsiteY6315" fmla="*/ 2061159 h 2523383"/>
                <a:gd name="connsiteX6316" fmla="*/ 239500 w 1939743"/>
                <a:gd name="connsiteY6316" fmla="*/ 2058484 h 2523383"/>
                <a:gd name="connsiteX6317" fmla="*/ 239461 w 1939743"/>
                <a:gd name="connsiteY6317" fmla="*/ 2056035 h 2523383"/>
                <a:gd name="connsiteX6318" fmla="*/ 239672 w 1939743"/>
                <a:gd name="connsiteY6318" fmla="*/ 2053821 h 2523383"/>
                <a:gd name="connsiteX6319" fmla="*/ 240220 w 1939743"/>
                <a:gd name="connsiteY6319" fmla="*/ 2051403 h 2523383"/>
                <a:gd name="connsiteX6320" fmla="*/ 241096 w 1939743"/>
                <a:gd name="connsiteY6320" fmla="*/ 2048790 h 2523383"/>
                <a:gd name="connsiteX6321" fmla="*/ 240987 w 1939743"/>
                <a:gd name="connsiteY6321" fmla="*/ 2048501 h 2523383"/>
                <a:gd name="connsiteX6322" fmla="*/ 241229 w 1939743"/>
                <a:gd name="connsiteY6322" fmla="*/ 2046060 h 2523383"/>
                <a:gd name="connsiteX6323" fmla="*/ 241034 w 1939743"/>
                <a:gd name="connsiteY6323" fmla="*/ 2043556 h 2523383"/>
                <a:gd name="connsiteX6324" fmla="*/ 240306 w 1939743"/>
                <a:gd name="connsiteY6324" fmla="*/ 2041569 h 2523383"/>
                <a:gd name="connsiteX6325" fmla="*/ 239383 w 1939743"/>
                <a:gd name="connsiteY6325" fmla="*/ 2039840 h 2523383"/>
                <a:gd name="connsiteX6326" fmla="*/ 236817 w 1939743"/>
                <a:gd name="connsiteY6326" fmla="*/ 2040881 h 2523383"/>
                <a:gd name="connsiteX6327" fmla="*/ 232459 w 1939743"/>
                <a:gd name="connsiteY6327" fmla="*/ 2039324 h 2523383"/>
                <a:gd name="connsiteX6328" fmla="*/ 231051 w 1939743"/>
                <a:gd name="connsiteY6328" fmla="*/ 2035076 h 2523383"/>
                <a:gd name="connsiteX6329" fmla="*/ 227280 w 1939743"/>
                <a:gd name="connsiteY6329" fmla="*/ 2033769 h 2523383"/>
                <a:gd name="connsiteX6330" fmla="*/ 225246 w 1939743"/>
                <a:gd name="connsiteY6330" fmla="*/ 2030718 h 2523383"/>
                <a:gd name="connsiteX6331" fmla="*/ 221107 w 1939743"/>
                <a:gd name="connsiteY6331" fmla="*/ 2029224 h 2523383"/>
                <a:gd name="connsiteX6332" fmla="*/ 217751 w 1939743"/>
                <a:gd name="connsiteY6332" fmla="*/ 2028183 h 2523383"/>
                <a:gd name="connsiteX6333" fmla="*/ 215193 w 1939743"/>
                <a:gd name="connsiteY6333" fmla="*/ 2026423 h 2523383"/>
                <a:gd name="connsiteX6334" fmla="*/ 212197 w 1939743"/>
                <a:gd name="connsiteY6334" fmla="*/ 2024358 h 2523383"/>
                <a:gd name="connsiteX6335" fmla="*/ 209208 w 1939743"/>
                <a:gd name="connsiteY6335" fmla="*/ 2022152 h 2523383"/>
                <a:gd name="connsiteX6336" fmla="*/ 206939 w 1939743"/>
                <a:gd name="connsiteY6336" fmla="*/ 2020477 h 2523383"/>
                <a:gd name="connsiteX6337" fmla="*/ 205288 w 1939743"/>
                <a:gd name="connsiteY6337" fmla="*/ 2020579 h 2523383"/>
                <a:gd name="connsiteX6338" fmla="*/ 201494 w 1939743"/>
                <a:gd name="connsiteY6338" fmla="*/ 2020822 h 2523383"/>
                <a:gd name="connsiteX6339" fmla="*/ 201306 w 1939743"/>
                <a:gd name="connsiteY6339" fmla="*/ 2017043 h 2523383"/>
                <a:gd name="connsiteX6340" fmla="*/ 200141 w 1939743"/>
                <a:gd name="connsiteY6340" fmla="*/ 2014758 h 2523383"/>
                <a:gd name="connsiteX6341" fmla="*/ 200579 w 1939743"/>
                <a:gd name="connsiteY6341" fmla="*/ 2012732 h 2523383"/>
                <a:gd name="connsiteX6342" fmla="*/ 198466 w 1939743"/>
                <a:gd name="connsiteY6342" fmla="*/ 2011692 h 2523383"/>
                <a:gd name="connsiteX6343" fmla="*/ 195353 w 1939743"/>
                <a:gd name="connsiteY6343" fmla="*/ 2010166 h 2523383"/>
                <a:gd name="connsiteX6344" fmla="*/ 196260 w 1939743"/>
                <a:gd name="connsiteY6344" fmla="*/ 2006286 h 2523383"/>
                <a:gd name="connsiteX6345" fmla="*/ 196949 w 1939743"/>
                <a:gd name="connsiteY6345" fmla="*/ 2003344 h 2523383"/>
                <a:gd name="connsiteX6346" fmla="*/ 194195 w 1939743"/>
                <a:gd name="connsiteY6346" fmla="*/ 2002476 h 2523383"/>
                <a:gd name="connsiteX6347" fmla="*/ 190220 w 1939743"/>
                <a:gd name="connsiteY6347" fmla="*/ 2001216 h 2523383"/>
                <a:gd name="connsiteX6348" fmla="*/ 191504 w 1939743"/>
                <a:gd name="connsiteY6348" fmla="*/ 1998556 h 2523383"/>
                <a:gd name="connsiteX6349" fmla="*/ 192544 w 1939743"/>
                <a:gd name="connsiteY6349" fmla="*/ 1996405 h 2523383"/>
                <a:gd name="connsiteX6350" fmla="*/ 191019 w 1939743"/>
                <a:gd name="connsiteY6350" fmla="*/ 1993252 h 2523383"/>
                <a:gd name="connsiteX6351" fmla="*/ 187928 w 1939743"/>
                <a:gd name="connsiteY6351" fmla="*/ 1987955 h 2523383"/>
                <a:gd name="connsiteX6352" fmla="*/ 185558 w 1939743"/>
                <a:gd name="connsiteY6352" fmla="*/ 1984161 h 2523383"/>
                <a:gd name="connsiteX6353" fmla="*/ 182460 w 1939743"/>
                <a:gd name="connsiteY6353" fmla="*/ 1978223 h 2523383"/>
                <a:gd name="connsiteX6354" fmla="*/ 179737 w 1939743"/>
                <a:gd name="connsiteY6354" fmla="*/ 1972989 h 2523383"/>
                <a:gd name="connsiteX6355" fmla="*/ 177507 w 1939743"/>
                <a:gd name="connsiteY6355" fmla="*/ 1968702 h 2523383"/>
                <a:gd name="connsiteX6356" fmla="*/ 175653 w 1939743"/>
                <a:gd name="connsiteY6356" fmla="*/ 1965729 h 2523383"/>
                <a:gd name="connsiteX6357" fmla="*/ 173040 w 1939743"/>
                <a:gd name="connsiteY6357" fmla="*/ 1960401 h 2523383"/>
                <a:gd name="connsiteX6358" fmla="*/ 169637 w 1939743"/>
                <a:gd name="connsiteY6358" fmla="*/ 1954369 h 2523383"/>
                <a:gd name="connsiteX6359" fmla="*/ 166406 w 1939743"/>
                <a:gd name="connsiteY6359" fmla="*/ 1949613 h 2523383"/>
                <a:gd name="connsiteX6360" fmla="*/ 166875 w 1939743"/>
                <a:gd name="connsiteY6360" fmla="*/ 1946522 h 2523383"/>
                <a:gd name="connsiteX6361" fmla="*/ 163683 w 1939743"/>
                <a:gd name="connsiteY6361" fmla="*/ 1942642 h 2523383"/>
                <a:gd name="connsiteX6362" fmla="*/ 160880 w 1939743"/>
                <a:gd name="connsiteY6362" fmla="*/ 1938707 h 2523383"/>
                <a:gd name="connsiteX6363" fmla="*/ 157658 w 1939743"/>
                <a:gd name="connsiteY6363" fmla="*/ 1934161 h 2523383"/>
                <a:gd name="connsiteX6364" fmla="*/ 154473 w 1939743"/>
                <a:gd name="connsiteY6364" fmla="*/ 1931932 h 2523383"/>
                <a:gd name="connsiteX6365" fmla="*/ 152196 w 1939743"/>
                <a:gd name="connsiteY6365" fmla="*/ 1930336 h 2523383"/>
                <a:gd name="connsiteX6366" fmla="*/ 148918 w 1939743"/>
                <a:gd name="connsiteY6366" fmla="*/ 1928036 h 2523383"/>
                <a:gd name="connsiteX6367" fmla="*/ 147197 w 1939743"/>
                <a:gd name="connsiteY6367" fmla="*/ 1925970 h 2523383"/>
                <a:gd name="connsiteX6368" fmla="*/ 146477 w 1939743"/>
                <a:gd name="connsiteY6368" fmla="*/ 1924218 h 2523383"/>
                <a:gd name="connsiteX6369" fmla="*/ 145734 w 1939743"/>
                <a:gd name="connsiteY6369" fmla="*/ 1922990 h 2523383"/>
                <a:gd name="connsiteX6370" fmla="*/ 145085 w 1939743"/>
                <a:gd name="connsiteY6370" fmla="*/ 1921268 h 2523383"/>
                <a:gd name="connsiteX6371" fmla="*/ 144709 w 1939743"/>
                <a:gd name="connsiteY6371" fmla="*/ 1919266 h 2523383"/>
                <a:gd name="connsiteX6372" fmla="*/ 144036 w 1939743"/>
                <a:gd name="connsiteY6372" fmla="*/ 1918030 h 2523383"/>
                <a:gd name="connsiteX6373" fmla="*/ 140063 w 1939743"/>
                <a:gd name="connsiteY6373" fmla="*/ 1915041 h 2523383"/>
                <a:gd name="connsiteX6374" fmla="*/ 138850 w 1939743"/>
                <a:gd name="connsiteY6374" fmla="*/ 1913163 h 2523383"/>
                <a:gd name="connsiteX6375" fmla="*/ 136103 w 1939743"/>
                <a:gd name="connsiteY6375" fmla="*/ 1910988 h 2523383"/>
                <a:gd name="connsiteX6376" fmla="*/ 133803 w 1939743"/>
                <a:gd name="connsiteY6376" fmla="*/ 1910081 h 2523383"/>
                <a:gd name="connsiteX6377" fmla="*/ 132998 w 1939743"/>
                <a:gd name="connsiteY6377" fmla="*/ 1909345 h 2523383"/>
                <a:gd name="connsiteX6378" fmla="*/ 130197 w 1939743"/>
                <a:gd name="connsiteY6378" fmla="*/ 1902758 h 2523383"/>
                <a:gd name="connsiteX6379" fmla="*/ 130651 w 1939743"/>
                <a:gd name="connsiteY6379" fmla="*/ 1900403 h 2523383"/>
                <a:gd name="connsiteX6380" fmla="*/ 130963 w 1939743"/>
                <a:gd name="connsiteY6380" fmla="*/ 1898041 h 2523383"/>
                <a:gd name="connsiteX6381" fmla="*/ 130651 w 1939743"/>
                <a:gd name="connsiteY6381" fmla="*/ 1896828 h 2523383"/>
                <a:gd name="connsiteX6382" fmla="*/ 126043 w 1939743"/>
                <a:gd name="connsiteY6382" fmla="*/ 1891782 h 2523383"/>
                <a:gd name="connsiteX6383" fmla="*/ 123696 w 1939743"/>
                <a:gd name="connsiteY6383" fmla="*/ 1889685 h 2523383"/>
                <a:gd name="connsiteX6384" fmla="*/ 121325 w 1939743"/>
                <a:gd name="connsiteY6384" fmla="*/ 1887510 h 2523383"/>
                <a:gd name="connsiteX6385" fmla="*/ 116349 w 1939743"/>
                <a:gd name="connsiteY6385" fmla="*/ 1890319 h 2523383"/>
                <a:gd name="connsiteX6386" fmla="*/ 111257 w 1939743"/>
                <a:gd name="connsiteY6386" fmla="*/ 1893190 h 2523383"/>
                <a:gd name="connsiteX6387" fmla="*/ 107689 w 1939743"/>
                <a:gd name="connsiteY6387" fmla="*/ 1894246 h 2523383"/>
                <a:gd name="connsiteX6388" fmla="*/ 102760 w 1939743"/>
                <a:gd name="connsiteY6388" fmla="*/ 1895701 h 2523383"/>
                <a:gd name="connsiteX6389" fmla="*/ 104395 w 1939743"/>
                <a:gd name="connsiteY6389" fmla="*/ 1898815 h 2523383"/>
                <a:gd name="connsiteX6390" fmla="*/ 103722 w 1939743"/>
                <a:gd name="connsiteY6390" fmla="*/ 1901092 h 2523383"/>
                <a:gd name="connsiteX6391" fmla="*/ 102189 w 1939743"/>
                <a:gd name="connsiteY6391" fmla="*/ 1902140 h 2523383"/>
                <a:gd name="connsiteX6392" fmla="*/ 99584 w 1939743"/>
                <a:gd name="connsiteY6392" fmla="*/ 1902007 h 2523383"/>
                <a:gd name="connsiteX6393" fmla="*/ 99576 w 1939743"/>
                <a:gd name="connsiteY6393" fmla="*/ 1909713 h 2523383"/>
                <a:gd name="connsiteX6394" fmla="*/ 97120 w 1939743"/>
                <a:gd name="connsiteY6394" fmla="*/ 1915182 h 2523383"/>
                <a:gd name="connsiteX6395" fmla="*/ 91971 w 1939743"/>
                <a:gd name="connsiteY6395" fmla="*/ 1915276 h 2523383"/>
                <a:gd name="connsiteX6396" fmla="*/ 89203 w 1939743"/>
                <a:gd name="connsiteY6396" fmla="*/ 1917153 h 2523383"/>
                <a:gd name="connsiteX6397" fmla="*/ 85095 w 1939743"/>
                <a:gd name="connsiteY6397" fmla="*/ 1919930 h 2523383"/>
                <a:gd name="connsiteX6398" fmla="*/ 81770 w 1939743"/>
                <a:gd name="connsiteY6398" fmla="*/ 1922176 h 2523383"/>
                <a:gd name="connsiteX6399" fmla="*/ 78234 w 1939743"/>
                <a:gd name="connsiteY6399" fmla="*/ 1925790 h 2523383"/>
                <a:gd name="connsiteX6400" fmla="*/ 76426 w 1939743"/>
                <a:gd name="connsiteY6400" fmla="*/ 1925274 h 2523383"/>
                <a:gd name="connsiteX6401" fmla="*/ 77232 w 1939743"/>
                <a:gd name="connsiteY6401" fmla="*/ 1922051 h 2523383"/>
                <a:gd name="connsiteX6402" fmla="*/ 75926 w 1939743"/>
                <a:gd name="connsiteY6402" fmla="*/ 1916582 h 2523383"/>
                <a:gd name="connsiteX6403" fmla="*/ 74838 w 1939743"/>
                <a:gd name="connsiteY6403" fmla="*/ 1912013 h 2523383"/>
                <a:gd name="connsiteX6404" fmla="*/ 72570 w 1939743"/>
                <a:gd name="connsiteY6404" fmla="*/ 1909658 h 2523383"/>
                <a:gd name="connsiteX6405" fmla="*/ 68752 w 1939743"/>
                <a:gd name="connsiteY6405" fmla="*/ 1905692 h 2523383"/>
                <a:gd name="connsiteX6406" fmla="*/ 65888 w 1939743"/>
                <a:gd name="connsiteY6406" fmla="*/ 1902703 h 2523383"/>
                <a:gd name="connsiteX6407" fmla="*/ 61796 w 1939743"/>
                <a:gd name="connsiteY6407" fmla="*/ 1898432 h 2523383"/>
                <a:gd name="connsiteX6408" fmla="*/ 58933 w 1939743"/>
                <a:gd name="connsiteY6408" fmla="*/ 1895435 h 2523383"/>
                <a:gd name="connsiteX6409" fmla="*/ 55953 w 1939743"/>
                <a:gd name="connsiteY6409" fmla="*/ 1892306 h 2523383"/>
                <a:gd name="connsiteX6410" fmla="*/ 52034 w 1939743"/>
                <a:gd name="connsiteY6410" fmla="*/ 1888175 h 2523383"/>
                <a:gd name="connsiteX6411" fmla="*/ 50421 w 1939743"/>
                <a:gd name="connsiteY6411" fmla="*/ 1882808 h 2523383"/>
                <a:gd name="connsiteX6412" fmla="*/ 46838 w 1939743"/>
                <a:gd name="connsiteY6412" fmla="*/ 1880860 h 2523383"/>
                <a:gd name="connsiteX6413" fmla="*/ 43005 w 1939743"/>
                <a:gd name="connsiteY6413" fmla="*/ 1878779 h 2523383"/>
                <a:gd name="connsiteX6414" fmla="*/ 39891 w 1939743"/>
                <a:gd name="connsiteY6414" fmla="*/ 1874813 h 2523383"/>
                <a:gd name="connsiteX6415" fmla="*/ 40948 w 1939743"/>
                <a:gd name="connsiteY6415" fmla="*/ 1870893 h 2523383"/>
                <a:gd name="connsiteX6416" fmla="*/ 42214 w 1939743"/>
                <a:gd name="connsiteY6416" fmla="*/ 1866184 h 2523383"/>
                <a:gd name="connsiteX6417" fmla="*/ 42214 w 1939743"/>
                <a:gd name="connsiteY6417" fmla="*/ 1863336 h 2523383"/>
                <a:gd name="connsiteX6418" fmla="*/ 38796 w 1939743"/>
                <a:gd name="connsiteY6418" fmla="*/ 1863508 h 2523383"/>
                <a:gd name="connsiteX6419" fmla="*/ 33672 w 1939743"/>
                <a:gd name="connsiteY6419" fmla="*/ 1863774 h 2523383"/>
                <a:gd name="connsiteX6420" fmla="*/ 29103 w 1939743"/>
                <a:gd name="connsiteY6420" fmla="*/ 1864009 h 2523383"/>
                <a:gd name="connsiteX6421" fmla="*/ 25715 w 1939743"/>
                <a:gd name="connsiteY6421" fmla="*/ 1867349 h 2523383"/>
                <a:gd name="connsiteX6422" fmla="*/ 22586 w 1939743"/>
                <a:gd name="connsiteY6422" fmla="*/ 1870432 h 2523383"/>
                <a:gd name="connsiteX6423" fmla="*/ 17680 w 1939743"/>
                <a:gd name="connsiteY6423" fmla="*/ 1868030 h 2523383"/>
                <a:gd name="connsiteX6424" fmla="*/ 12064 w 1939743"/>
                <a:gd name="connsiteY6424" fmla="*/ 1865276 h 2523383"/>
                <a:gd name="connsiteX6425" fmla="*/ 10467 w 1939743"/>
                <a:gd name="connsiteY6425" fmla="*/ 1868867 h 2523383"/>
                <a:gd name="connsiteX6426" fmla="*/ 5257 w 1939743"/>
                <a:gd name="connsiteY6426" fmla="*/ 1867068 h 2523383"/>
                <a:gd name="connsiteX6427" fmla="*/ 0 w 1939743"/>
                <a:gd name="connsiteY6427" fmla="*/ 1865253 h 2523383"/>
                <a:gd name="connsiteX6428" fmla="*/ 0 w 1939743"/>
                <a:gd name="connsiteY6428" fmla="*/ 1852266 h 2523383"/>
                <a:gd name="connsiteX6429" fmla="*/ 0 w 1939743"/>
                <a:gd name="connsiteY6429" fmla="*/ 1839161 h 2523383"/>
                <a:gd name="connsiteX6430" fmla="*/ 0 w 1939743"/>
                <a:gd name="connsiteY6430" fmla="*/ 1825940 h 2523383"/>
                <a:gd name="connsiteX6431" fmla="*/ 0 w 1939743"/>
                <a:gd name="connsiteY6431" fmla="*/ 1812585 h 2523383"/>
                <a:gd name="connsiteX6432" fmla="*/ 0 w 1939743"/>
                <a:gd name="connsiteY6432" fmla="*/ 1799113 h 2523383"/>
                <a:gd name="connsiteX6433" fmla="*/ 0 w 1939743"/>
                <a:gd name="connsiteY6433" fmla="*/ 1785508 h 2523383"/>
                <a:gd name="connsiteX6434" fmla="*/ 0 w 1939743"/>
                <a:gd name="connsiteY6434" fmla="*/ 1771778 h 2523383"/>
                <a:gd name="connsiteX6435" fmla="*/ 0 w 1939743"/>
                <a:gd name="connsiteY6435" fmla="*/ 1757907 h 2523383"/>
                <a:gd name="connsiteX6436" fmla="*/ 0 w 1939743"/>
                <a:gd name="connsiteY6436" fmla="*/ 1743895 h 2523383"/>
                <a:gd name="connsiteX6437" fmla="*/ 0 w 1939743"/>
                <a:gd name="connsiteY6437" fmla="*/ 1729743 h 2523383"/>
                <a:gd name="connsiteX6438" fmla="*/ 0 w 1939743"/>
                <a:gd name="connsiteY6438" fmla="*/ 1715465 h 2523383"/>
                <a:gd name="connsiteX6439" fmla="*/ 0 w 1939743"/>
                <a:gd name="connsiteY6439" fmla="*/ 1701023 h 2523383"/>
                <a:gd name="connsiteX6440" fmla="*/ 0 w 1939743"/>
                <a:gd name="connsiteY6440" fmla="*/ 1686432 h 2523383"/>
                <a:gd name="connsiteX6441" fmla="*/ 0 w 1939743"/>
                <a:gd name="connsiteY6441" fmla="*/ 1671685 h 2523383"/>
                <a:gd name="connsiteX6442" fmla="*/ 0 w 1939743"/>
                <a:gd name="connsiteY6442" fmla="*/ 1656782 h 2523383"/>
                <a:gd name="connsiteX6443" fmla="*/ 0 w 1939743"/>
                <a:gd name="connsiteY6443" fmla="*/ 1641714 h 2523383"/>
                <a:gd name="connsiteX6444" fmla="*/ 0 w 1939743"/>
                <a:gd name="connsiteY6444" fmla="*/ 1626481 h 2523383"/>
                <a:gd name="connsiteX6445" fmla="*/ 0 w 1939743"/>
                <a:gd name="connsiteY6445" fmla="*/ 1611077 h 2523383"/>
                <a:gd name="connsiteX6446" fmla="*/ 0 w 1939743"/>
                <a:gd name="connsiteY6446" fmla="*/ 1595501 h 2523383"/>
                <a:gd name="connsiteX6447" fmla="*/ 0 w 1939743"/>
                <a:gd name="connsiteY6447" fmla="*/ 1579744 h 2523383"/>
                <a:gd name="connsiteX6448" fmla="*/ 0 w 1939743"/>
                <a:gd name="connsiteY6448" fmla="*/ 1563808 h 2523383"/>
                <a:gd name="connsiteX6449" fmla="*/ 0 w 1939743"/>
                <a:gd name="connsiteY6449" fmla="*/ 1547676 h 2523383"/>
                <a:gd name="connsiteX6450" fmla="*/ 0 w 1939743"/>
                <a:gd name="connsiteY6450" fmla="*/ 1531356 h 2523383"/>
                <a:gd name="connsiteX6451" fmla="*/ 0 w 1939743"/>
                <a:gd name="connsiteY6451" fmla="*/ 1514841 h 2523383"/>
                <a:gd name="connsiteX6452" fmla="*/ 0 w 1939743"/>
                <a:gd name="connsiteY6452" fmla="*/ 1498122 h 2523383"/>
                <a:gd name="connsiteX6453" fmla="*/ 0 w 1939743"/>
                <a:gd name="connsiteY6453" fmla="*/ 1481192 h 2523383"/>
                <a:gd name="connsiteX6454" fmla="*/ 0 w 1939743"/>
                <a:gd name="connsiteY6454" fmla="*/ 1464051 h 2523383"/>
                <a:gd name="connsiteX6455" fmla="*/ 0 w 1939743"/>
                <a:gd name="connsiteY6455" fmla="*/ 1446683 h 2523383"/>
                <a:gd name="connsiteX6456" fmla="*/ 0 w 1939743"/>
                <a:gd name="connsiteY6456" fmla="*/ 1429088 h 2523383"/>
                <a:gd name="connsiteX6457" fmla="*/ 0 w 1939743"/>
                <a:gd name="connsiteY6457" fmla="*/ 1411266 h 2523383"/>
                <a:gd name="connsiteX6458" fmla="*/ 0 w 1939743"/>
                <a:gd name="connsiteY6458" fmla="*/ 1393202 h 2523383"/>
                <a:gd name="connsiteX6459" fmla="*/ 0 w 1939743"/>
                <a:gd name="connsiteY6459" fmla="*/ 1374895 h 2523383"/>
                <a:gd name="connsiteX6460" fmla="*/ 3121 w 1939743"/>
                <a:gd name="connsiteY6460" fmla="*/ 1375873 h 2523383"/>
                <a:gd name="connsiteX6461" fmla="*/ 13103 w 1939743"/>
                <a:gd name="connsiteY6461" fmla="*/ 1377939 h 2523383"/>
                <a:gd name="connsiteX6462" fmla="*/ 22515 w 1939743"/>
                <a:gd name="connsiteY6462" fmla="*/ 1376726 h 2523383"/>
                <a:gd name="connsiteX6463" fmla="*/ 39970 w 1939743"/>
                <a:gd name="connsiteY6463" fmla="*/ 1383399 h 2523383"/>
                <a:gd name="connsiteX6464" fmla="*/ 50765 w 1939743"/>
                <a:gd name="connsiteY6464" fmla="*/ 1395800 h 2523383"/>
                <a:gd name="connsiteX6465" fmla="*/ 59520 w 1939743"/>
                <a:gd name="connsiteY6465" fmla="*/ 1401855 h 2523383"/>
                <a:gd name="connsiteX6466" fmla="*/ 63095 w 1939743"/>
                <a:gd name="connsiteY6466" fmla="*/ 1405993 h 2523383"/>
                <a:gd name="connsiteX6467" fmla="*/ 68784 w 1939743"/>
                <a:gd name="connsiteY6467" fmla="*/ 1409631 h 2523383"/>
                <a:gd name="connsiteX6468" fmla="*/ 82161 w 1939743"/>
                <a:gd name="connsiteY6468" fmla="*/ 1417525 h 2523383"/>
                <a:gd name="connsiteX6469" fmla="*/ 86323 w 1939743"/>
                <a:gd name="connsiteY6469" fmla="*/ 1418331 h 2523383"/>
                <a:gd name="connsiteX6470" fmla="*/ 94077 w 1939743"/>
                <a:gd name="connsiteY6470" fmla="*/ 1422094 h 2523383"/>
                <a:gd name="connsiteX6471" fmla="*/ 98880 w 1939743"/>
                <a:gd name="connsiteY6471" fmla="*/ 1421601 h 2523383"/>
                <a:gd name="connsiteX6472" fmla="*/ 107141 w 1939743"/>
                <a:gd name="connsiteY6472" fmla="*/ 1422524 h 2523383"/>
                <a:gd name="connsiteX6473" fmla="*/ 112758 w 1939743"/>
                <a:gd name="connsiteY6473" fmla="*/ 1425536 h 2523383"/>
                <a:gd name="connsiteX6474" fmla="*/ 123836 w 1939743"/>
                <a:gd name="connsiteY6474" fmla="*/ 1433782 h 2523383"/>
                <a:gd name="connsiteX6475" fmla="*/ 126105 w 1939743"/>
                <a:gd name="connsiteY6475" fmla="*/ 1434518 h 2523383"/>
                <a:gd name="connsiteX6476" fmla="*/ 126715 w 1939743"/>
                <a:gd name="connsiteY6476" fmla="*/ 1433915 h 2523383"/>
                <a:gd name="connsiteX6477" fmla="*/ 122858 w 1939743"/>
                <a:gd name="connsiteY6477" fmla="*/ 1425763 h 2523383"/>
                <a:gd name="connsiteX6478" fmla="*/ 122248 w 1939743"/>
                <a:gd name="connsiteY6478" fmla="*/ 1424973 h 2523383"/>
                <a:gd name="connsiteX6479" fmla="*/ 117782 w 1939743"/>
                <a:gd name="connsiteY6479" fmla="*/ 1421914 h 2523383"/>
                <a:gd name="connsiteX6480" fmla="*/ 112548 w 1939743"/>
                <a:gd name="connsiteY6480" fmla="*/ 1420404 h 2523383"/>
                <a:gd name="connsiteX6481" fmla="*/ 112148 w 1939743"/>
                <a:gd name="connsiteY6481" fmla="*/ 1419810 h 2523383"/>
                <a:gd name="connsiteX6482" fmla="*/ 111170 w 1939743"/>
                <a:gd name="connsiteY6482" fmla="*/ 1416907 h 2523383"/>
                <a:gd name="connsiteX6483" fmla="*/ 111484 w 1939743"/>
                <a:gd name="connsiteY6483" fmla="*/ 1415781 h 2523383"/>
                <a:gd name="connsiteX6484" fmla="*/ 112625 w 1939743"/>
                <a:gd name="connsiteY6484" fmla="*/ 1415264 h 2523383"/>
                <a:gd name="connsiteX6485" fmla="*/ 116529 w 1939743"/>
                <a:gd name="connsiteY6485" fmla="*/ 1415288 h 2523383"/>
                <a:gd name="connsiteX6486" fmla="*/ 118837 w 1939743"/>
                <a:gd name="connsiteY6486" fmla="*/ 1414826 h 2523383"/>
                <a:gd name="connsiteX6487" fmla="*/ 119158 w 1939743"/>
                <a:gd name="connsiteY6487" fmla="*/ 1413684 h 2523383"/>
                <a:gd name="connsiteX6488" fmla="*/ 117499 w 1939743"/>
                <a:gd name="connsiteY6488" fmla="*/ 1413418 h 2523383"/>
                <a:gd name="connsiteX6489" fmla="*/ 115497 w 1939743"/>
                <a:gd name="connsiteY6489" fmla="*/ 1412307 h 2523383"/>
                <a:gd name="connsiteX6490" fmla="*/ 113111 w 1939743"/>
                <a:gd name="connsiteY6490" fmla="*/ 1410351 h 2523383"/>
                <a:gd name="connsiteX6491" fmla="*/ 111789 w 1939743"/>
                <a:gd name="connsiteY6491" fmla="*/ 1408505 h 2523383"/>
                <a:gd name="connsiteX6492" fmla="*/ 116593 w 1939743"/>
                <a:gd name="connsiteY6492" fmla="*/ 1396159 h 2523383"/>
                <a:gd name="connsiteX6493" fmla="*/ 118274 w 1939743"/>
                <a:gd name="connsiteY6493" fmla="*/ 1397411 h 2523383"/>
                <a:gd name="connsiteX6494" fmla="*/ 120809 w 1939743"/>
                <a:gd name="connsiteY6494" fmla="*/ 1394540 h 2523383"/>
                <a:gd name="connsiteX6495" fmla="*/ 125346 w 1939743"/>
                <a:gd name="connsiteY6495" fmla="*/ 1396363 h 2523383"/>
                <a:gd name="connsiteX6496" fmla="*/ 126176 w 1939743"/>
                <a:gd name="connsiteY6496" fmla="*/ 1395369 h 2523383"/>
                <a:gd name="connsiteX6497" fmla="*/ 126731 w 1939743"/>
                <a:gd name="connsiteY6497" fmla="*/ 1389056 h 2523383"/>
                <a:gd name="connsiteX6498" fmla="*/ 127404 w 1939743"/>
                <a:gd name="connsiteY6498" fmla="*/ 1387530 h 2523383"/>
                <a:gd name="connsiteX6499" fmla="*/ 128687 w 1939743"/>
                <a:gd name="connsiteY6499" fmla="*/ 1386396 h 2523383"/>
                <a:gd name="connsiteX6500" fmla="*/ 135008 w 1939743"/>
                <a:gd name="connsiteY6500" fmla="*/ 1385261 h 2523383"/>
                <a:gd name="connsiteX6501" fmla="*/ 142887 w 1939743"/>
                <a:gd name="connsiteY6501" fmla="*/ 1386388 h 2523383"/>
                <a:gd name="connsiteX6502" fmla="*/ 143700 w 1939743"/>
                <a:gd name="connsiteY6502" fmla="*/ 1385778 h 2523383"/>
                <a:gd name="connsiteX6503" fmla="*/ 142941 w 1939743"/>
                <a:gd name="connsiteY6503" fmla="*/ 1381537 h 2523383"/>
                <a:gd name="connsiteX6504" fmla="*/ 142855 w 1939743"/>
                <a:gd name="connsiteY6504" fmla="*/ 1379863 h 2523383"/>
                <a:gd name="connsiteX6505" fmla="*/ 143332 w 1939743"/>
                <a:gd name="connsiteY6505" fmla="*/ 1376030 h 2523383"/>
                <a:gd name="connsiteX6506" fmla="*/ 143825 w 1939743"/>
                <a:gd name="connsiteY6506" fmla="*/ 1373972 h 2523383"/>
                <a:gd name="connsiteX6507" fmla="*/ 144756 w 1939743"/>
                <a:gd name="connsiteY6507" fmla="*/ 1372939 h 2523383"/>
                <a:gd name="connsiteX6508" fmla="*/ 148426 w 1939743"/>
                <a:gd name="connsiteY6508" fmla="*/ 1373753 h 2523383"/>
                <a:gd name="connsiteX6509" fmla="*/ 149568 w 1939743"/>
                <a:gd name="connsiteY6509" fmla="*/ 1375646 h 2523383"/>
                <a:gd name="connsiteX6510" fmla="*/ 150797 w 1939743"/>
                <a:gd name="connsiteY6510" fmla="*/ 1378893 h 2523383"/>
                <a:gd name="connsiteX6511" fmla="*/ 152040 w 1939743"/>
                <a:gd name="connsiteY6511" fmla="*/ 1380739 h 2523383"/>
                <a:gd name="connsiteX6512" fmla="*/ 155936 w 1939743"/>
                <a:gd name="connsiteY6512" fmla="*/ 1382601 h 2523383"/>
                <a:gd name="connsiteX6513" fmla="*/ 156382 w 1939743"/>
                <a:gd name="connsiteY6513" fmla="*/ 1383884 h 2523383"/>
                <a:gd name="connsiteX6514" fmla="*/ 154895 w 1939743"/>
                <a:gd name="connsiteY6514" fmla="*/ 1388774 h 2523383"/>
                <a:gd name="connsiteX6515" fmla="*/ 153339 w 1939743"/>
                <a:gd name="connsiteY6515" fmla="*/ 1391332 h 2523383"/>
                <a:gd name="connsiteX6516" fmla="*/ 150115 w 1939743"/>
                <a:gd name="connsiteY6516" fmla="*/ 1398037 h 2523383"/>
                <a:gd name="connsiteX6517" fmla="*/ 149912 w 1939743"/>
                <a:gd name="connsiteY6517" fmla="*/ 1399758 h 2523383"/>
                <a:gd name="connsiteX6518" fmla="*/ 154880 w 1939743"/>
                <a:gd name="connsiteY6518" fmla="*/ 1396754 h 2523383"/>
                <a:gd name="connsiteX6519" fmla="*/ 160458 w 1939743"/>
                <a:gd name="connsiteY6519" fmla="*/ 1392584 h 2523383"/>
                <a:gd name="connsiteX6520" fmla="*/ 165248 w 1939743"/>
                <a:gd name="connsiteY6520" fmla="*/ 1390284 h 2523383"/>
                <a:gd name="connsiteX6521" fmla="*/ 169254 w 1939743"/>
                <a:gd name="connsiteY6521" fmla="*/ 1389862 h 2523383"/>
                <a:gd name="connsiteX6522" fmla="*/ 172117 w 1939743"/>
                <a:gd name="connsiteY6522" fmla="*/ 1388500 h 2523383"/>
                <a:gd name="connsiteX6523" fmla="*/ 173846 w 1939743"/>
                <a:gd name="connsiteY6523" fmla="*/ 1386208 h 2523383"/>
                <a:gd name="connsiteX6524" fmla="*/ 175082 w 1939743"/>
                <a:gd name="connsiteY6524" fmla="*/ 1383853 h 2523383"/>
                <a:gd name="connsiteX6525" fmla="*/ 177562 w 1939743"/>
                <a:gd name="connsiteY6525" fmla="*/ 1376225 h 2523383"/>
                <a:gd name="connsiteX6526" fmla="*/ 179205 w 1939743"/>
                <a:gd name="connsiteY6526" fmla="*/ 1374903 h 2523383"/>
                <a:gd name="connsiteX6527" fmla="*/ 186090 w 1939743"/>
                <a:gd name="connsiteY6527" fmla="*/ 1375373 h 2523383"/>
                <a:gd name="connsiteX6528" fmla="*/ 187725 w 1939743"/>
                <a:gd name="connsiteY6528" fmla="*/ 1375138 h 2523383"/>
                <a:gd name="connsiteX6529" fmla="*/ 188789 w 1939743"/>
                <a:gd name="connsiteY6529" fmla="*/ 1374395 h 2523383"/>
                <a:gd name="connsiteX6530" fmla="*/ 188593 w 1939743"/>
                <a:gd name="connsiteY6530" fmla="*/ 1373425 h 2523383"/>
                <a:gd name="connsiteX6531" fmla="*/ 187138 w 1939743"/>
                <a:gd name="connsiteY6531" fmla="*/ 1372243 h 2523383"/>
                <a:gd name="connsiteX6532" fmla="*/ 185174 w 1939743"/>
                <a:gd name="connsiteY6532" fmla="*/ 1371915 h 2523383"/>
                <a:gd name="connsiteX6533" fmla="*/ 185127 w 1939743"/>
                <a:gd name="connsiteY6533" fmla="*/ 1371375 h 2523383"/>
                <a:gd name="connsiteX6534" fmla="*/ 185855 w 1939743"/>
                <a:gd name="connsiteY6534" fmla="*/ 1370115 h 2523383"/>
                <a:gd name="connsiteX6535" fmla="*/ 186927 w 1939743"/>
                <a:gd name="connsiteY6535" fmla="*/ 1369388 h 2523383"/>
                <a:gd name="connsiteX6536" fmla="*/ 190322 w 1939743"/>
                <a:gd name="connsiteY6536" fmla="*/ 1368519 h 2523383"/>
                <a:gd name="connsiteX6537" fmla="*/ 192552 w 1939743"/>
                <a:gd name="connsiteY6537" fmla="*/ 1371289 h 2523383"/>
                <a:gd name="connsiteX6538" fmla="*/ 194070 w 1939743"/>
                <a:gd name="connsiteY6538" fmla="*/ 1371484 h 2523383"/>
                <a:gd name="connsiteX6539" fmla="*/ 199108 w 1939743"/>
                <a:gd name="connsiteY6539" fmla="*/ 1368410 h 2523383"/>
                <a:gd name="connsiteX6540" fmla="*/ 206845 w 1939743"/>
                <a:gd name="connsiteY6540" fmla="*/ 1360226 h 2523383"/>
                <a:gd name="connsiteX6541" fmla="*/ 209936 w 1939743"/>
                <a:gd name="connsiteY6541" fmla="*/ 1357942 h 2523383"/>
                <a:gd name="connsiteX6542" fmla="*/ 212619 w 1939743"/>
                <a:gd name="connsiteY6542" fmla="*/ 1357543 h 2523383"/>
                <a:gd name="connsiteX6543" fmla="*/ 214880 w 1939743"/>
                <a:gd name="connsiteY6543" fmla="*/ 1359037 h 2523383"/>
                <a:gd name="connsiteX6544" fmla="*/ 216625 w 1939743"/>
                <a:gd name="connsiteY6544" fmla="*/ 1358646 h 2523383"/>
                <a:gd name="connsiteX6545" fmla="*/ 218917 w 1939743"/>
                <a:gd name="connsiteY6545" fmla="*/ 1353999 h 2523383"/>
                <a:gd name="connsiteX6546" fmla="*/ 219824 w 1939743"/>
                <a:gd name="connsiteY6546" fmla="*/ 1351519 h 2523383"/>
                <a:gd name="connsiteX6547" fmla="*/ 221240 w 1939743"/>
                <a:gd name="connsiteY6547" fmla="*/ 1349367 h 2523383"/>
                <a:gd name="connsiteX6548" fmla="*/ 226967 w 1939743"/>
                <a:gd name="connsiteY6548" fmla="*/ 1344509 h 2523383"/>
                <a:gd name="connsiteX6549" fmla="*/ 230636 w 1939743"/>
                <a:gd name="connsiteY6549" fmla="*/ 1343469 h 2523383"/>
                <a:gd name="connsiteX6550" fmla="*/ 232874 w 1939743"/>
                <a:gd name="connsiteY6550" fmla="*/ 1344368 h 2523383"/>
                <a:gd name="connsiteX6551" fmla="*/ 235542 w 1939743"/>
                <a:gd name="connsiteY6551" fmla="*/ 1346387 h 2523383"/>
                <a:gd name="connsiteX6552" fmla="*/ 237740 w 1939743"/>
                <a:gd name="connsiteY6552" fmla="*/ 1347169 h 2523383"/>
                <a:gd name="connsiteX6553" fmla="*/ 240635 w 1939743"/>
                <a:gd name="connsiteY6553" fmla="*/ 1346574 h 2523383"/>
                <a:gd name="connsiteX6554" fmla="*/ 242794 w 1939743"/>
                <a:gd name="connsiteY6554" fmla="*/ 1346840 h 2523383"/>
                <a:gd name="connsiteX6555" fmla="*/ 243819 w 1939743"/>
                <a:gd name="connsiteY6555" fmla="*/ 1345862 h 2523383"/>
                <a:gd name="connsiteX6556" fmla="*/ 247512 w 1939743"/>
                <a:gd name="connsiteY6556" fmla="*/ 1340308 h 2523383"/>
                <a:gd name="connsiteX6557" fmla="*/ 248709 w 1939743"/>
                <a:gd name="connsiteY6557" fmla="*/ 1340253 h 2523383"/>
                <a:gd name="connsiteX6558" fmla="*/ 249859 w 1939743"/>
                <a:gd name="connsiteY6558" fmla="*/ 1341888 h 2523383"/>
                <a:gd name="connsiteX6559" fmla="*/ 251713 w 1939743"/>
                <a:gd name="connsiteY6559" fmla="*/ 1345917 h 2523383"/>
                <a:gd name="connsiteX6560" fmla="*/ 251721 w 1939743"/>
                <a:gd name="connsiteY6560" fmla="*/ 1347936 h 2523383"/>
                <a:gd name="connsiteX6561" fmla="*/ 249303 w 1939743"/>
                <a:gd name="connsiteY6561" fmla="*/ 1352825 h 2523383"/>
                <a:gd name="connsiteX6562" fmla="*/ 231505 w 1939743"/>
                <a:gd name="connsiteY6562" fmla="*/ 1366720 h 2523383"/>
                <a:gd name="connsiteX6563" fmla="*/ 226021 w 1939743"/>
                <a:gd name="connsiteY6563" fmla="*/ 1372673 h 2523383"/>
                <a:gd name="connsiteX6564" fmla="*/ 223306 w 1939743"/>
                <a:gd name="connsiteY6564" fmla="*/ 1374848 h 2523383"/>
                <a:gd name="connsiteX6565" fmla="*/ 220497 w 1939743"/>
                <a:gd name="connsiteY6565" fmla="*/ 1376077 h 2523383"/>
                <a:gd name="connsiteX6566" fmla="*/ 215052 w 1939743"/>
                <a:gd name="connsiteY6566" fmla="*/ 1377102 h 2523383"/>
                <a:gd name="connsiteX6567" fmla="*/ 212893 w 1939743"/>
                <a:gd name="connsiteY6567" fmla="*/ 1378306 h 2523383"/>
                <a:gd name="connsiteX6568" fmla="*/ 209231 w 1939743"/>
                <a:gd name="connsiteY6568" fmla="*/ 1379386 h 2523383"/>
                <a:gd name="connsiteX6569" fmla="*/ 200673 w 1939743"/>
                <a:gd name="connsiteY6569" fmla="*/ 1381279 h 2523383"/>
                <a:gd name="connsiteX6570" fmla="*/ 199030 w 1939743"/>
                <a:gd name="connsiteY6570" fmla="*/ 1382195 h 2523383"/>
                <a:gd name="connsiteX6571" fmla="*/ 197911 w 1939743"/>
                <a:gd name="connsiteY6571" fmla="*/ 1383266 h 2523383"/>
                <a:gd name="connsiteX6572" fmla="*/ 194836 w 1939743"/>
                <a:gd name="connsiteY6572" fmla="*/ 1390480 h 2523383"/>
                <a:gd name="connsiteX6573" fmla="*/ 193342 w 1939743"/>
                <a:gd name="connsiteY6573" fmla="*/ 1392827 h 2523383"/>
                <a:gd name="connsiteX6574" fmla="*/ 190400 w 1939743"/>
                <a:gd name="connsiteY6574" fmla="*/ 1396355 h 2523383"/>
                <a:gd name="connsiteX6575" fmla="*/ 187099 w 1939743"/>
                <a:gd name="connsiteY6575" fmla="*/ 1398514 h 2523383"/>
                <a:gd name="connsiteX6576" fmla="*/ 182585 w 1939743"/>
                <a:gd name="connsiteY6576" fmla="*/ 1399336 h 2523383"/>
                <a:gd name="connsiteX6577" fmla="*/ 179714 w 1939743"/>
                <a:gd name="connsiteY6577" fmla="*/ 1402684 h 2523383"/>
                <a:gd name="connsiteX6578" fmla="*/ 176412 w 1939743"/>
                <a:gd name="connsiteY6578" fmla="*/ 1409115 h 2523383"/>
                <a:gd name="connsiteX6579" fmla="*/ 173744 w 1939743"/>
                <a:gd name="connsiteY6579" fmla="*/ 1413574 h 2523383"/>
                <a:gd name="connsiteX6580" fmla="*/ 170701 w 1939743"/>
                <a:gd name="connsiteY6580" fmla="*/ 1417345 h 2523383"/>
                <a:gd name="connsiteX6581" fmla="*/ 167392 w 1939743"/>
                <a:gd name="connsiteY6581" fmla="*/ 1422258 h 2523383"/>
                <a:gd name="connsiteX6582" fmla="*/ 166531 w 1939743"/>
                <a:gd name="connsiteY6582" fmla="*/ 1424840 h 2523383"/>
                <a:gd name="connsiteX6583" fmla="*/ 167517 w 1939743"/>
                <a:gd name="connsiteY6583" fmla="*/ 1428228 h 2523383"/>
                <a:gd name="connsiteX6584" fmla="*/ 168065 w 1939743"/>
                <a:gd name="connsiteY6584" fmla="*/ 1429354 h 2523383"/>
                <a:gd name="connsiteX6585" fmla="*/ 171390 w 1939743"/>
                <a:gd name="connsiteY6585" fmla="*/ 1431177 h 2523383"/>
                <a:gd name="connsiteX6586" fmla="*/ 172680 w 1939743"/>
                <a:gd name="connsiteY6586" fmla="*/ 1430762 h 2523383"/>
                <a:gd name="connsiteX6587" fmla="*/ 171491 w 1939743"/>
                <a:gd name="connsiteY6587" fmla="*/ 1428955 h 2523383"/>
                <a:gd name="connsiteX6588" fmla="*/ 168698 w 1939743"/>
                <a:gd name="connsiteY6588" fmla="*/ 1426334 h 2523383"/>
                <a:gd name="connsiteX6589" fmla="*/ 168323 w 1939743"/>
                <a:gd name="connsiteY6589" fmla="*/ 1425388 h 2523383"/>
                <a:gd name="connsiteX6590" fmla="*/ 169042 w 1939743"/>
                <a:gd name="connsiteY6590" fmla="*/ 1424645 h 2523383"/>
                <a:gd name="connsiteX6591" fmla="*/ 182170 w 1939743"/>
                <a:gd name="connsiteY6591" fmla="*/ 1426624 h 2523383"/>
                <a:gd name="connsiteX6592" fmla="*/ 184987 w 1939743"/>
                <a:gd name="connsiteY6592" fmla="*/ 1424629 h 2523383"/>
                <a:gd name="connsiteX6593" fmla="*/ 185972 w 1939743"/>
                <a:gd name="connsiteY6593" fmla="*/ 1422931 h 2523383"/>
                <a:gd name="connsiteX6594" fmla="*/ 185761 w 1939743"/>
                <a:gd name="connsiteY6594" fmla="*/ 1422063 h 2523383"/>
                <a:gd name="connsiteX6595" fmla="*/ 182202 w 1939743"/>
                <a:gd name="connsiteY6595" fmla="*/ 1421703 h 2523383"/>
                <a:gd name="connsiteX6596" fmla="*/ 181435 w 1939743"/>
                <a:gd name="connsiteY6596" fmla="*/ 1420083 h 2523383"/>
                <a:gd name="connsiteX6597" fmla="*/ 180871 w 1939743"/>
                <a:gd name="connsiteY6597" fmla="*/ 1417032 h 2523383"/>
                <a:gd name="connsiteX6598" fmla="*/ 180754 w 1939743"/>
                <a:gd name="connsiteY6598" fmla="*/ 1414599 h 2523383"/>
                <a:gd name="connsiteX6599" fmla="*/ 181075 w 1939743"/>
                <a:gd name="connsiteY6599" fmla="*/ 1412792 h 2523383"/>
                <a:gd name="connsiteX6600" fmla="*/ 181881 w 1939743"/>
                <a:gd name="connsiteY6600" fmla="*/ 1410492 h 2523383"/>
                <a:gd name="connsiteX6601" fmla="*/ 185699 w 1939743"/>
                <a:gd name="connsiteY6601" fmla="*/ 1406713 h 2523383"/>
                <a:gd name="connsiteX6602" fmla="*/ 189806 w 1939743"/>
                <a:gd name="connsiteY6602" fmla="*/ 1405094 h 2523383"/>
                <a:gd name="connsiteX6603" fmla="*/ 192967 w 1939743"/>
                <a:gd name="connsiteY6603" fmla="*/ 1402950 h 2523383"/>
                <a:gd name="connsiteX6604" fmla="*/ 194719 w 1939743"/>
                <a:gd name="connsiteY6604" fmla="*/ 1400924 h 2523383"/>
                <a:gd name="connsiteX6605" fmla="*/ 199437 w 1939743"/>
                <a:gd name="connsiteY6605" fmla="*/ 1397450 h 2523383"/>
                <a:gd name="connsiteX6606" fmla="*/ 201330 w 1939743"/>
                <a:gd name="connsiteY6606" fmla="*/ 1394626 h 2523383"/>
                <a:gd name="connsiteX6607" fmla="*/ 202347 w 1939743"/>
                <a:gd name="connsiteY6607" fmla="*/ 1392428 h 2523383"/>
                <a:gd name="connsiteX6608" fmla="*/ 202472 w 1939743"/>
                <a:gd name="connsiteY6608" fmla="*/ 1391332 h 2523383"/>
                <a:gd name="connsiteX6609" fmla="*/ 201619 w 1939743"/>
                <a:gd name="connsiteY6609" fmla="*/ 1390534 h 2523383"/>
                <a:gd name="connsiteX6610" fmla="*/ 202316 w 1939743"/>
                <a:gd name="connsiteY6610" fmla="*/ 1388641 h 2523383"/>
                <a:gd name="connsiteX6611" fmla="*/ 205750 w 1939743"/>
                <a:gd name="connsiteY6611" fmla="*/ 1386943 h 2523383"/>
                <a:gd name="connsiteX6612" fmla="*/ 207260 w 1939743"/>
                <a:gd name="connsiteY6612" fmla="*/ 1386795 h 2523383"/>
                <a:gd name="connsiteX6613" fmla="*/ 212095 w 1939743"/>
                <a:gd name="connsiteY6613" fmla="*/ 1388422 h 2523383"/>
                <a:gd name="connsiteX6614" fmla="*/ 212971 w 1939743"/>
                <a:gd name="connsiteY6614" fmla="*/ 1389689 h 2523383"/>
                <a:gd name="connsiteX6615" fmla="*/ 212494 w 1939743"/>
                <a:gd name="connsiteY6615" fmla="*/ 1393046 h 2523383"/>
                <a:gd name="connsiteX6616" fmla="*/ 213167 w 1939743"/>
                <a:gd name="connsiteY6616" fmla="*/ 1392889 h 2523383"/>
                <a:gd name="connsiteX6617" fmla="*/ 215029 w 1939743"/>
                <a:gd name="connsiteY6617" fmla="*/ 1388618 h 2523383"/>
                <a:gd name="connsiteX6618" fmla="*/ 216069 w 1939743"/>
                <a:gd name="connsiteY6618" fmla="*/ 1387194 h 2523383"/>
                <a:gd name="connsiteX6619" fmla="*/ 217141 w 1939743"/>
                <a:gd name="connsiteY6619" fmla="*/ 1386912 h 2523383"/>
                <a:gd name="connsiteX6620" fmla="*/ 218228 w 1939743"/>
                <a:gd name="connsiteY6620" fmla="*/ 1387460 h 2523383"/>
                <a:gd name="connsiteX6621" fmla="*/ 219331 w 1939743"/>
                <a:gd name="connsiteY6621" fmla="*/ 1388837 h 2523383"/>
                <a:gd name="connsiteX6622" fmla="*/ 219926 w 1939743"/>
                <a:gd name="connsiteY6622" fmla="*/ 1392936 h 2523383"/>
                <a:gd name="connsiteX6623" fmla="*/ 220020 w 1939743"/>
                <a:gd name="connsiteY6623" fmla="*/ 1399743 h 2523383"/>
                <a:gd name="connsiteX6624" fmla="*/ 220270 w 1939743"/>
                <a:gd name="connsiteY6624" fmla="*/ 1402481 h 2523383"/>
                <a:gd name="connsiteX6625" fmla="*/ 221506 w 1939743"/>
                <a:gd name="connsiteY6625" fmla="*/ 1397787 h 2523383"/>
                <a:gd name="connsiteX6626" fmla="*/ 222367 w 1939743"/>
                <a:gd name="connsiteY6626" fmla="*/ 1395604 h 2523383"/>
                <a:gd name="connsiteX6627" fmla="*/ 227077 w 1939743"/>
                <a:gd name="connsiteY6627" fmla="*/ 1385543 h 2523383"/>
                <a:gd name="connsiteX6628" fmla="*/ 230253 w 1939743"/>
                <a:gd name="connsiteY6628" fmla="*/ 1380004 h 2523383"/>
                <a:gd name="connsiteX6629" fmla="*/ 233821 w 1939743"/>
                <a:gd name="connsiteY6629" fmla="*/ 1374582 h 2523383"/>
                <a:gd name="connsiteX6630" fmla="*/ 239000 w 1939743"/>
                <a:gd name="connsiteY6630" fmla="*/ 1370514 h 2523383"/>
                <a:gd name="connsiteX6631" fmla="*/ 250977 w 1939743"/>
                <a:gd name="connsiteY6631" fmla="*/ 1363747 h 2523383"/>
                <a:gd name="connsiteX6632" fmla="*/ 257721 w 1939743"/>
                <a:gd name="connsiteY6632" fmla="*/ 1361916 h 2523383"/>
                <a:gd name="connsiteX6633" fmla="*/ 261140 w 1939743"/>
                <a:gd name="connsiteY6633" fmla="*/ 1360226 h 2523383"/>
                <a:gd name="connsiteX6634" fmla="*/ 262814 w 1939743"/>
                <a:gd name="connsiteY6634" fmla="*/ 1358756 h 2523383"/>
                <a:gd name="connsiteX6635" fmla="*/ 263878 w 1939743"/>
                <a:gd name="connsiteY6635" fmla="*/ 1356940 h 2523383"/>
                <a:gd name="connsiteX6636" fmla="*/ 265756 w 1939743"/>
                <a:gd name="connsiteY6636" fmla="*/ 1354844 h 2523383"/>
                <a:gd name="connsiteX6637" fmla="*/ 266092 w 1939743"/>
                <a:gd name="connsiteY6637" fmla="*/ 1355016 h 2523383"/>
                <a:gd name="connsiteX6638" fmla="*/ 265365 w 1939743"/>
                <a:gd name="connsiteY6638" fmla="*/ 1359405 h 2523383"/>
                <a:gd name="connsiteX6639" fmla="*/ 264880 w 1939743"/>
                <a:gd name="connsiteY6639" fmla="*/ 1360672 h 2523383"/>
                <a:gd name="connsiteX6640" fmla="*/ 260491 w 1939743"/>
                <a:gd name="connsiteY6640" fmla="*/ 1363379 h 2523383"/>
                <a:gd name="connsiteX6641" fmla="*/ 260060 w 1939743"/>
                <a:gd name="connsiteY6641" fmla="*/ 1365445 h 2523383"/>
                <a:gd name="connsiteX6642" fmla="*/ 260538 w 1939743"/>
                <a:gd name="connsiteY6642" fmla="*/ 1368621 h 2523383"/>
                <a:gd name="connsiteX6643" fmla="*/ 261296 w 1939743"/>
                <a:gd name="connsiteY6643" fmla="*/ 1370710 h 2523383"/>
                <a:gd name="connsiteX6644" fmla="*/ 262337 w 1939743"/>
                <a:gd name="connsiteY6644" fmla="*/ 1371719 h 2523383"/>
                <a:gd name="connsiteX6645" fmla="*/ 264152 w 1939743"/>
                <a:gd name="connsiteY6645" fmla="*/ 1371007 h 2523383"/>
                <a:gd name="connsiteX6646" fmla="*/ 266757 w 1939743"/>
                <a:gd name="connsiteY6646" fmla="*/ 1368558 h 2523383"/>
                <a:gd name="connsiteX6647" fmla="*/ 269996 w 1939743"/>
                <a:gd name="connsiteY6647" fmla="*/ 1364803 h 2523383"/>
                <a:gd name="connsiteX6648" fmla="*/ 276998 w 1939743"/>
                <a:gd name="connsiteY6648" fmla="*/ 1355235 h 2523383"/>
                <a:gd name="connsiteX6649" fmla="*/ 277600 w 1939743"/>
                <a:gd name="connsiteY6649" fmla="*/ 1353475 h 2523383"/>
                <a:gd name="connsiteX6650" fmla="*/ 279369 w 1939743"/>
                <a:gd name="connsiteY6650" fmla="*/ 1345730 h 2523383"/>
                <a:gd name="connsiteX6651" fmla="*/ 283382 w 1939743"/>
                <a:gd name="connsiteY6651" fmla="*/ 1342295 h 2523383"/>
                <a:gd name="connsiteX6652" fmla="*/ 290650 w 1939743"/>
                <a:gd name="connsiteY6652" fmla="*/ 1338383 h 2523383"/>
                <a:gd name="connsiteX6653" fmla="*/ 292434 w 1939743"/>
                <a:gd name="connsiteY6653" fmla="*/ 1335888 h 2523383"/>
                <a:gd name="connsiteX6654" fmla="*/ 286065 w 1939743"/>
                <a:gd name="connsiteY6654" fmla="*/ 1333768 h 2523383"/>
                <a:gd name="connsiteX6655" fmla="*/ 284743 w 1939743"/>
                <a:gd name="connsiteY6655" fmla="*/ 1332304 h 2523383"/>
                <a:gd name="connsiteX6656" fmla="*/ 284540 w 1939743"/>
                <a:gd name="connsiteY6656" fmla="*/ 1331428 h 2523383"/>
                <a:gd name="connsiteX6657" fmla="*/ 285745 w 1939743"/>
                <a:gd name="connsiteY6657" fmla="*/ 1329183 h 2523383"/>
                <a:gd name="connsiteX6658" fmla="*/ 282834 w 1939743"/>
                <a:gd name="connsiteY6658" fmla="*/ 1326945 h 2523383"/>
                <a:gd name="connsiteX6659" fmla="*/ 281763 w 1939743"/>
                <a:gd name="connsiteY6659" fmla="*/ 1325569 h 2523383"/>
                <a:gd name="connsiteX6660" fmla="*/ 281809 w 1939743"/>
                <a:gd name="connsiteY6660" fmla="*/ 1321547 h 2523383"/>
                <a:gd name="connsiteX6661" fmla="*/ 282701 w 1939743"/>
                <a:gd name="connsiteY6661" fmla="*/ 1318653 h 2523383"/>
                <a:gd name="connsiteX6662" fmla="*/ 284610 w 1939743"/>
                <a:gd name="connsiteY6662" fmla="*/ 1315844 h 2523383"/>
                <a:gd name="connsiteX6663" fmla="*/ 285698 w 1939743"/>
                <a:gd name="connsiteY6663" fmla="*/ 1315351 h 2523383"/>
                <a:gd name="connsiteX6664" fmla="*/ 288538 w 1939743"/>
                <a:gd name="connsiteY6664" fmla="*/ 1316986 h 2523383"/>
                <a:gd name="connsiteX6665" fmla="*/ 290932 w 1939743"/>
                <a:gd name="connsiteY6665" fmla="*/ 1319091 h 2523383"/>
                <a:gd name="connsiteX6666" fmla="*/ 299185 w 1939743"/>
                <a:gd name="connsiteY6666" fmla="*/ 1328815 h 2523383"/>
                <a:gd name="connsiteX6667" fmla="*/ 302502 w 1939743"/>
                <a:gd name="connsiteY6667" fmla="*/ 1333541 h 2523383"/>
                <a:gd name="connsiteX6668" fmla="*/ 304427 w 1939743"/>
                <a:gd name="connsiteY6668" fmla="*/ 1337233 h 2523383"/>
                <a:gd name="connsiteX6669" fmla="*/ 309074 w 1939743"/>
                <a:gd name="connsiteY6669" fmla="*/ 1348710 h 2523383"/>
                <a:gd name="connsiteX6670" fmla="*/ 311124 w 1939743"/>
                <a:gd name="connsiteY6670" fmla="*/ 1355298 h 2523383"/>
                <a:gd name="connsiteX6671" fmla="*/ 312767 w 1939743"/>
                <a:gd name="connsiteY6671" fmla="*/ 1362049 h 2523383"/>
                <a:gd name="connsiteX6672" fmla="*/ 314386 w 1939743"/>
                <a:gd name="connsiteY6672" fmla="*/ 1366900 h 2523383"/>
                <a:gd name="connsiteX6673" fmla="*/ 315982 w 1939743"/>
                <a:gd name="connsiteY6673" fmla="*/ 1369865 h 2523383"/>
                <a:gd name="connsiteX6674" fmla="*/ 323923 w 1939743"/>
                <a:gd name="connsiteY6674" fmla="*/ 1381537 h 2523383"/>
                <a:gd name="connsiteX6675" fmla="*/ 328015 w 1939743"/>
                <a:gd name="connsiteY6675" fmla="*/ 1386435 h 2523383"/>
                <a:gd name="connsiteX6676" fmla="*/ 331449 w 1939743"/>
                <a:gd name="connsiteY6676" fmla="*/ 1389470 h 2523383"/>
                <a:gd name="connsiteX6677" fmla="*/ 335392 w 1939743"/>
                <a:gd name="connsiteY6677" fmla="*/ 1391872 h 2523383"/>
                <a:gd name="connsiteX6678" fmla="*/ 339844 w 1939743"/>
                <a:gd name="connsiteY6678" fmla="*/ 1393640 h 2523383"/>
                <a:gd name="connsiteX6679" fmla="*/ 342879 w 1939743"/>
                <a:gd name="connsiteY6679" fmla="*/ 1393789 h 2523383"/>
                <a:gd name="connsiteX6680" fmla="*/ 347597 w 1939743"/>
                <a:gd name="connsiteY6680" fmla="*/ 1388884 h 2523383"/>
                <a:gd name="connsiteX6681" fmla="*/ 347706 w 1939743"/>
                <a:gd name="connsiteY6681" fmla="*/ 1385645 h 2523383"/>
                <a:gd name="connsiteX6682" fmla="*/ 345625 w 1939743"/>
                <a:gd name="connsiteY6682" fmla="*/ 1380231 h 2523383"/>
                <a:gd name="connsiteX6683" fmla="*/ 343529 w 1939743"/>
                <a:gd name="connsiteY6683" fmla="*/ 1376468 h 2523383"/>
                <a:gd name="connsiteX6684" fmla="*/ 343779 w 1939743"/>
                <a:gd name="connsiteY6684" fmla="*/ 1374168 h 2523383"/>
                <a:gd name="connsiteX6685" fmla="*/ 346548 w 1939743"/>
                <a:gd name="connsiteY6685" fmla="*/ 1369748 h 2523383"/>
                <a:gd name="connsiteX6686" fmla="*/ 346361 w 1939743"/>
                <a:gd name="connsiteY6686" fmla="*/ 1368206 h 2523383"/>
                <a:gd name="connsiteX6687" fmla="*/ 346947 w 1939743"/>
                <a:gd name="connsiteY6687" fmla="*/ 1363630 h 2523383"/>
                <a:gd name="connsiteX6688" fmla="*/ 348864 w 1939743"/>
                <a:gd name="connsiteY6688" fmla="*/ 1364506 h 2523383"/>
                <a:gd name="connsiteX6689" fmla="*/ 349615 w 1939743"/>
                <a:gd name="connsiteY6689" fmla="*/ 1364326 h 2523383"/>
                <a:gd name="connsiteX6690" fmla="*/ 350687 w 1939743"/>
                <a:gd name="connsiteY6690" fmla="*/ 1362644 h 2523383"/>
                <a:gd name="connsiteX6691" fmla="*/ 352064 w 1939743"/>
                <a:gd name="connsiteY6691" fmla="*/ 1359452 h 2523383"/>
                <a:gd name="connsiteX6692" fmla="*/ 353801 w 1939743"/>
                <a:gd name="connsiteY6692" fmla="*/ 1356807 h 2523383"/>
                <a:gd name="connsiteX6693" fmla="*/ 355897 w 1939743"/>
                <a:gd name="connsiteY6693" fmla="*/ 1354711 h 2523383"/>
                <a:gd name="connsiteX6694" fmla="*/ 356461 w 1939743"/>
                <a:gd name="connsiteY6694" fmla="*/ 1353334 h 2523383"/>
                <a:gd name="connsiteX6695" fmla="*/ 354380 w 1939743"/>
                <a:gd name="connsiteY6695" fmla="*/ 1352340 h 2523383"/>
                <a:gd name="connsiteX6696" fmla="*/ 353120 w 1939743"/>
                <a:gd name="connsiteY6696" fmla="*/ 1352340 h 2523383"/>
                <a:gd name="connsiteX6697" fmla="*/ 352181 w 1939743"/>
                <a:gd name="connsiteY6697" fmla="*/ 1351887 h 2523383"/>
                <a:gd name="connsiteX6698" fmla="*/ 351571 w 1939743"/>
                <a:gd name="connsiteY6698" fmla="*/ 1350987 h 2523383"/>
                <a:gd name="connsiteX6699" fmla="*/ 352400 w 1939743"/>
                <a:gd name="connsiteY6699" fmla="*/ 1350009 h 2523383"/>
                <a:gd name="connsiteX6700" fmla="*/ 356954 w 1939743"/>
                <a:gd name="connsiteY6700" fmla="*/ 1347537 h 2523383"/>
                <a:gd name="connsiteX6701" fmla="*/ 357806 w 1939743"/>
                <a:gd name="connsiteY6701" fmla="*/ 1345166 h 2523383"/>
                <a:gd name="connsiteX6702" fmla="*/ 359261 w 1939743"/>
                <a:gd name="connsiteY6702" fmla="*/ 1343586 h 2523383"/>
                <a:gd name="connsiteX6703" fmla="*/ 361131 w 1939743"/>
                <a:gd name="connsiteY6703" fmla="*/ 1342952 h 2523383"/>
                <a:gd name="connsiteX6704" fmla="*/ 362281 w 1939743"/>
                <a:gd name="connsiteY6704" fmla="*/ 1343609 h 2523383"/>
                <a:gd name="connsiteX6705" fmla="*/ 363557 w 1939743"/>
                <a:gd name="connsiteY6705" fmla="*/ 1345573 h 2523383"/>
                <a:gd name="connsiteX6706" fmla="*/ 363619 w 1939743"/>
                <a:gd name="connsiteY6706" fmla="*/ 1348710 h 2523383"/>
                <a:gd name="connsiteX6707" fmla="*/ 363056 w 1939743"/>
                <a:gd name="connsiteY6707" fmla="*/ 1353803 h 2523383"/>
                <a:gd name="connsiteX6708" fmla="*/ 362954 w 1939743"/>
                <a:gd name="connsiteY6708" fmla="*/ 1357903 h 2523383"/>
                <a:gd name="connsiteX6709" fmla="*/ 364386 w 1939743"/>
                <a:gd name="connsiteY6709" fmla="*/ 1367518 h 2523383"/>
                <a:gd name="connsiteX6710" fmla="*/ 365653 w 1939743"/>
                <a:gd name="connsiteY6710" fmla="*/ 1369607 h 2523383"/>
                <a:gd name="connsiteX6711" fmla="*/ 370582 w 1939743"/>
                <a:gd name="connsiteY6711" fmla="*/ 1372423 h 2523383"/>
                <a:gd name="connsiteX6712" fmla="*/ 370277 w 1939743"/>
                <a:gd name="connsiteY6712" fmla="*/ 1374747 h 2523383"/>
                <a:gd name="connsiteX6713" fmla="*/ 364574 w 1939743"/>
                <a:gd name="connsiteY6713" fmla="*/ 1384761 h 2523383"/>
                <a:gd name="connsiteX6714" fmla="*/ 363353 w 1939743"/>
                <a:gd name="connsiteY6714" fmla="*/ 1387202 h 2523383"/>
                <a:gd name="connsiteX6715" fmla="*/ 362751 w 1939743"/>
                <a:gd name="connsiteY6715" fmla="*/ 1389056 h 2523383"/>
                <a:gd name="connsiteX6716" fmla="*/ 362954 w 1939743"/>
                <a:gd name="connsiteY6716" fmla="*/ 1390620 h 2523383"/>
                <a:gd name="connsiteX6717" fmla="*/ 363963 w 1939743"/>
                <a:gd name="connsiteY6717" fmla="*/ 1391903 h 2523383"/>
                <a:gd name="connsiteX6718" fmla="*/ 365896 w 1939743"/>
                <a:gd name="connsiteY6718" fmla="*/ 1392811 h 2523383"/>
                <a:gd name="connsiteX6719" fmla="*/ 370871 w 1939743"/>
                <a:gd name="connsiteY6719" fmla="*/ 1393179 h 2523383"/>
                <a:gd name="connsiteX6720" fmla="*/ 372233 w 1939743"/>
                <a:gd name="connsiteY6720" fmla="*/ 1392310 h 2523383"/>
                <a:gd name="connsiteX6721" fmla="*/ 381902 w 1939743"/>
                <a:gd name="connsiteY6721" fmla="*/ 1392029 h 2523383"/>
                <a:gd name="connsiteX6722" fmla="*/ 383678 w 1939743"/>
                <a:gd name="connsiteY6722" fmla="*/ 1391285 h 2523383"/>
                <a:gd name="connsiteX6723" fmla="*/ 385173 w 1939743"/>
                <a:gd name="connsiteY6723" fmla="*/ 1389369 h 2523383"/>
                <a:gd name="connsiteX6724" fmla="*/ 387348 w 1939743"/>
                <a:gd name="connsiteY6724" fmla="*/ 1384581 h 2523383"/>
                <a:gd name="connsiteX6725" fmla="*/ 389812 w 1939743"/>
                <a:gd name="connsiteY6725" fmla="*/ 1383118 h 2523383"/>
                <a:gd name="connsiteX6726" fmla="*/ 390587 w 1939743"/>
                <a:gd name="connsiteY6726" fmla="*/ 1381772 h 2523383"/>
                <a:gd name="connsiteX6727" fmla="*/ 392104 w 1939743"/>
                <a:gd name="connsiteY6727" fmla="*/ 1376045 h 2523383"/>
                <a:gd name="connsiteX6728" fmla="*/ 392855 w 1939743"/>
                <a:gd name="connsiteY6728" fmla="*/ 1369372 h 2523383"/>
                <a:gd name="connsiteX6729" fmla="*/ 393598 w 1939743"/>
                <a:gd name="connsiteY6729" fmla="*/ 1366563 h 2523383"/>
                <a:gd name="connsiteX6730" fmla="*/ 394717 w 1939743"/>
                <a:gd name="connsiteY6730" fmla="*/ 1364811 h 2523383"/>
                <a:gd name="connsiteX6731" fmla="*/ 396235 w 1939743"/>
                <a:gd name="connsiteY6731" fmla="*/ 1364248 h 2523383"/>
                <a:gd name="connsiteX6732" fmla="*/ 399998 w 1939743"/>
                <a:gd name="connsiteY6732" fmla="*/ 1364905 h 2523383"/>
                <a:gd name="connsiteX6733" fmla="*/ 401766 w 1939743"/>
                <a:gd name="connsiteY6733" fmla="*/ 1364334 h 2523383"/>
                <a:gd name="connsiteX6734" fmla="*/ 408737 w 1939743"/>
                <a:gd name="connsiteY6734" fmla="*/ 1364905 h 2523383"/>
                <a:gd name="connsiteX6735" fmla="*/ 415708 w 1939743"/>
                <a:gd name="connsiteY6735" fmla="*/ 1364412 h 2523383"/>
                <a:gd name="connsiteX6736" fmla="*/ 422913 w 1939743"/>
                <a:gd name="connsiteY6736" fmla="*/ 1365601 h 2523383"/>
                <a:gd name="connsiteX6737" fmla="*/ 427537 w 1939743"/>
                <a:gd name="connsiteY6737" fmla="*/ 1366978 h 2523383"/>
                <a:gd name="connsiteX6738" fmla="*/ 431816 w 1939743"/>
                <a:gd name="connsiteY6738" fmla="*/ 1369145 h 2523383"/>
                <a:gd name="connsiteX6739" fmla="*/ 440023 w 1939743"/>
                <a:gd name="connsiteY6739" fmla="*/ 1374277 h 2523383"/>
                <a:gd name="connsiteX6740" fmla="*/ 443269 w 1939743"/>
                <a:gd name="connsiteY6740" fmla="*/ 1377023 h 2523383"/>
                <a:gd name="connsiteX6741" fmla="*/ 454731 w 1939743"/>
                <a:gd name="connsiteY6741" fmla="*/ 1389330 h 2523383"/>
                <a:gd name="connsiteX6742" fmla="*/ 458079 w 1939743"/>
                <a:gd name="connsiteY6742" fmla="*/ 1391825 h 2523383"/>
                <a:gd name="connsiteX6743" fmla="*/ 464385 w 1939743"/>
                <a:gd name="connsiteY6743" fmla="*/ 1394204 h 2523383"/>
                <a:gd name="connsiteX6744" fmla="*/ 485993 w 1939743"/>
                <a:gd name="connsiteY6744" fmla="*/ 1399492 h 2523383"/>
                <a:gd name="connsiteX6745" fmla="*/ 488708 w 1939743"/>
                <a:gd name="connsiteY6745" fmla="*/ 1400908 h 2523383"/>
                <a:gd name="connsiteX6746" fmla="*/ 494403 w 1939743"/>
                <a:gd name="connsiteY6746" fmla="*/ 1406432 h 2523383"/>
                <a:gd name="connsiteX6747" fmla="*/ 498323 w 1939743"/>
                <a:gd name="connsiteY6747" fmla="*/ 1409639 h 2523383"/>
                <a:gd name="connsiteX6748" fmla="*/ 502978 w 1939743"/>
                <a:gd name="connsiteY6748" fmla="*/ 1412698 h 2523383"/>
                <a:gd name="connsiteX6749" fmla="*/ 508791 w 1939743"/>
                <a:gd name="connsiteY6749" fmla="*/ 1415335 h 2523383"/>
                <a:gd name="connsiteX6750" fmla="*/ 520189 w 1939743"/>
                <a:gd name="connsiteY6750" fmla="*/ 1419309 h 2523383"/>
                <a:gd name="connsiteX6751" fmla="*/ 522044 w 1939743"/>
                <a:gd name="connsiteY6751" fmla="*/ 1420623 h 2523383"/>
                <a:gd name="connsiteX6752" fmla="*/ 524132 w 1939743"/>
                <a:gd name="connsiteY6752" fmla="*/ 1421007 h 2523383"/>
                <a:gd name="connsiteX6753" fmla="*/ 526456 w 1939743"/>
                <a:gd name="connsiteY6753" fmla="*/ 1420467 h 2523383"/>
                <a:gd name="connsiteX6754" fmla="*/ 536900 w 1939743"/>
                <a:gd name="connsiteY6754" fmla="*/ 1422736 h 2523383"/>
                <a:gd name="connsiteX6755" fmla="*/ 539654 w 1939743"/>
                <a:gd name="connsiteY6755" fmla="*/ 1422626 h 2523383"/>
                <a:gd name="connsiteX6756" fmla="*/ 541641 w 1939743"/>
                <a:gd name="connsiteY6756" fmla="*/ 1423048 h 2523383"/>
                <a:gd name="connsiteX6757" fmla="*/ 544090 w 1939743"/>
                <a:gd name="connsiteY6757" fmla="*/ 1424676 h 2523383"/>
                <a:gd name="connsiteX6758" fmla="*/ 547673 w 1939743"/>
                <a:gd name="connsiteY6758" fmla="*/ 1425278 h 2523383"/>
                <a:gd name="connsiteX6759" fmla="*/ 547548 w 1939743"/>
                <a:gd name="connsiteY6759" fmla="*/ 1424152 h 2523383"/>
                <a:gd name="connsiteX6760" fmla="*/ 543456 w 1939743"/>
                <a:gd name="connsiteY6760" fmla="*/ 1417909 h 2523383"/>
                <a:gd name="connsiteX6761" fmla="*/ 543636 w 1939743"/>
                <a:gd name="connsiteY6761" fmla="*/ 1416923 h 2523383"/>
                <a:gd name="connsiteX6762" fmla="*/ 545318 w 1939743"/>
                <a:gd name="connsiteY6762" fmla="*/ 1416845 h 2523383"/>
                <a:gd name="connsiteX6763" fmla="*/ 550380 w 1939743"/>
                <a:gd name="connsiteY6763" fmla="*/ 1417893 h 2523383"/>
                <a:gd name="connsiteX6764" fmla="*/ 551538 w 1939743"/>
                <a:gd name="connsiteY6764" fmla="*/ 1416109 h 2523383"/>
                <a:gd name="connsiteX6765" fmla="*/ 553228 w 1939743"/>
                <a:gd name="connsiteY6765" fmla="*/ 1416148 h 2523383"/>
                <a:gd name="connsiteX6766" fmla="*/ 557077 w 1939743"/>
                <a:gd name="connsiteY6766" fmla="*/ 1417009 h 2523383"/>
                <a:gd name="connsiteX6767" fmla="*/ 561223 w 1939743"/>
                <a:gd name="connsiteY6767" fmla="*/ 1418941 h 2523383"/>
                <a:gd name="connsiteX6768" fmla="*/ 565667 w 1939743"/>
                <a:gd name="connsiteY6768" fmla="*/ 1421930 h 2523383"/>
                <a:gd name="connsiteX6769" fmla="*/ 571073 w 1939743"/>
                <a:gd name="connsiteY6769" fmla="*/ 1424480 h 2523383"/>
                <a:gd name="connsiteX6770" fmla="*/ 579272 w 1939743"/>
                <a:gd name="connsiteY6770" fmla="*/ 1430786 h 2523383"/>
                <a:gd name="connsiteX6771" fmla="*/ 583802 w 1939743"/>
                <a:gd name="connsiteY6771" fmla="*/ 1436012 h 2523383"/>
                <a:gd name="connsiteX6772" fmla="*/ 588097 w 1939743"/>
                <a:gd name="connsiteY6772" fmla="*/ 1442482 h 2523383"/>
                <a:gd name="connsiteX6773" fmla="*/ 590452 w 1939743"/>
                <a:gd name="connsiteY6773" fmla="*/ 1446957 h 2523383"/>
                <a:gd name="connsiteX6774" fmla="*/ 590866 w 1939743"/>
                <a:gd name="connsiteY6774" fmla="*/ 1449460 h 2523383"/>
                <a:gd name="connsiteX6775" fmla="*/ 591766 w 1939743"/>
                <a:gd name="connsiteY6775" fmla="*/ 1450697 h 2523383"/>
                <a:gd name="connsiteX6776" fmla="*/ 593143 w 1939743"/>
                <a:gd name="connsiteY6776" fmla="*/ 1450681 h 2523383"/>
                <a:gd name="connsiteX6777" fmla="*/ 593667 w 1939743"/>
                <a:gd name="connsiteY6777" fmla="*/ 1451627 h 2523383"/>
                <a:gd name="connsiteX6778" fmla="*/ 592431 w 1939743"/>
                <a:gd name="connsiteY6778" fmla="*/ 1457135 h 2523383"/>
                <a:gd name="connsiteX6779" fmla="*/ 591719 w 1939743"/>
                <a:gd name="connsiteY6779" fmla="*/ 1458504 h 2523383"/>
                <a:gd name="connsiteX6780" fmla="*/ 590780 w 1939743"/>
                <a:gd name="connsiteY6780" fmla="*/ 1459490 h 2523383"/>
                <a:gd name="connsiteX6781" fmla="*/ 586853 w 1939743"/>
                <a:gd name="connsiteY6781" fmla="*/ 1460609 h 2523383"/>
                <a:gd name="connsiteX6782" fmla="*/ 576088 w 1939743"/>
                <a:gd name="connsiteY6782" fmla="*/ 1459287 h 2523383"/>
                <a:gd name="connsiteX6783" fmla="*/ 574179 w 1939743"/>
                <a:gd name="connsiteY6783" fmla="*/ 1463715 h 2523383"/>
                <a:gd name="connsiteX6784" fmla="*/ 568147 w 1939743"/>
                <a:gd name="connsiteY6784" fmla="*/ 1467447 h 2523383"/>
                <a:gd name="connsiteX6785" fmla="*/ 567075 w 1939743"/>
                <a:gd name="connsiteY6785" fmla="*/ 1469074 h 2523383"/>
                <a:gd name="connsiteX6786" fmla="*/ 566833 w 1939743"/>
                <a:gd name="connsiteY6786" fmla="*/ 1470255 h 2523383"/>
                <a:gd name="connsiteX6787" fmla="*/ 567271 w 1939743"/>
                <a:gd name="connsiteY6787" fmla="*/ 1474112 h 2523383"/>
                <a:gd name="connsiteX6788" fmla="*/ 566504 w 1939743"/>
                <a:gd name="connsiteY6788" fmla="*/ 1475286 h 2523383"/>
                <a:gd name="connsiteX6789" fmla="*/ 561560 w 1939743"/>
                <a:gd name="connsiteY6789" fmla="*/ 1479667 h 2523383"/>
                <a:gd name="connsiteX6790" fmla="*/ 561396 w 1939743"/>
                <a:gd name="connsiteY6790" fmla="*/ 1480903 h 2523383"/>
                <a:gd name="connsiteX6791" fmla="*/ 564603 w 1939743"/>
                <a:gd name="connsiteY6791" fmla="*/ 1482694 h 2523383"/>
                <a:gd name="connsiteX6792" fmla="*/ 568014 w 1939743"/>
                <a:gd name="connsiteY6792" fmla="*/ 1485746 h 2523383"/>
                <a:gd name="connsiteX6793" fmla="*/ 570698 w 1939743"/>
                <a:gd name="connsiteY6793" fmla="*/ 1486489 h 2523383"/>
                <a:gd name="connsiteX6794" fmla="*/ 574085 w 1939743"/>
                <a:gd name="connsiteY6794" fmla="*/ 1486074 h 2523383"/>
                <a:gd name="connsiteX6795" fmla="*/ 578341 w 1939743"/>
                <a:gd name="connsiteY6795" fmla="*/ 1487146 h 2523383"/>
                <a:gd name="connsiteX6796" fmla="*/ 583465 w 1939743"/>
                <a:gd name="connsiteY6796" fmla="*/ 1489696 h 2523383"/>
                <a:gd name="connsiteX6797" fmla="*/ 587033 w 1939743"/>
                <a:gd name="connsiteY6797" fmla="*/ 1490854 h 2523383"/>
                <a:gd name="connsiteX6798" fmla="*/ 589036 w 1939743"/>
                <a:gd name="connsiteY6798" fmla="*/ 1490635 h 2523383"/>
                <a:gd name="connsiteX6799" fmla="*/ 591774 w 1939743"/>
                <a:gd name="connsiteY6799" fmla="*/ 1491105 h 2523383"/>
                <a:gd name="connsiteX6800" fmla="*/ 595240 w 1939743"/>
                <a:gd name="connsiteY6800" fmla="*/ 1492262 h 2523383"/>
                <a:gd name="connsiteX6801" fmla="*/ 599879 w 1939743"/>
                <a:gd name="connsiteY6801" fmla="*/ 1492661 h 2523383"/>
                <a:gd name="connsiteX6802" fmla="*/ 610128 w 1939743"/>
                <a:gd name="connsiteY6802" fmla="*/ 1492560 h 2523383"/>
                <a:gd name="connsiteX6803" fmla="*/ 613202 w 1939743"/>
                <a:gd name="connsiteY6803" fmla="*/ 1493428 h 2523383"/>
                <a:gd name="connsiteX6804" fmla="*/ 617497 w 1939743"/>
                <a:gd name="connsiteY6804" fmla="*/ 1493819 h 2523383"/>
                <a:gd name="connsiteX6805" fmla="*/ 625759 w 1939743"/>
                <a:gd name="connsiteY6805" fmla="*/ 1493694 h 2523383"/>
                <a:gd name="connsiteX6806" fmla="*/ 627253 w 1939743"/>
                <a:gd name="connsiteY6806" fmla="*/ 1493530 h 2523383"/>
                <a:gd name="connsiteX6807" fmla="*/ 629897 w 1939743"/>
                <a:gd name="connsiteY6807" fmla="*/ 1491519 h 2523383"/>
                <a:gd name="connsiteX6808" fmla="*/ 631603 w 1939743"/>
                <a:gd name="connsiteY6808" fmla="*/ 1490854 h 2523383"/>
                <a:gd name="connsiteX6809" fmla="*/ 634576 w 1939743"/>
                <a:gd name="connsiteY6809" fmla="*/ 1490823 h 2523383"/>
                <a:gd name="connsiteX6810" fmla="*/ 643150 w 1939743"/>
                <a:gd name="connsiteY6810" fmla="*/ 1489344 h 2523383"/>
                <a:gd name="connsiteX6811" fmla="*/ 646116 w 1939743"/>
                <a:gd name="connsiteY6811" fmla="*/ 1489368 h 2523383"/>
                <a:gd name="connsiteX6812" fmla="*/ 648862 w 1939743"/>
                <a:gd name="connsiteY6812" fmla="*/ 1488241 h 2523383"/>
                <a:gd name="connsiteX6813" fmla="*/ 652374 w 1939743"/>
                <a:gd name="connsiteY6813" fmla="*/ 1485972 h 2523383"/>
                <a:gd name="connsiteX6814" fmla="*/ 654541 w 1939743"/>
                <a:gd name="connsiteY6814" fmla="*/ 1485542 h 2523383"/>
                <a:gd name="connsiteX6815" fmla="*/ 655363 w 1939743"/>
                <a:gd name="connsiteY6815" fmla="*/ 1486958 h 2523383"/>
                <a:gd name="connsiteX6816" fmla="*/ 656841 w 1939743"/>
                <a:gd name="connsiteY6816" fmla="*/ 1487576 h 2523383"/>
                <a:gd name="connsiteX6817" fmla="*/ 658977 w 1939743"/>
                <a:gd name="connsiteY6817" fmla="*/ 1487396 h 2523383"/>
                <a:gd name="connsiteX6818" fmla="*/ 663045 w 1939743"/>
                <a:gd name="connsiteY6818" fmla="*/ 1484987 h 2523383"/>
                <a:gd name="connsiteX6819" fmla="*/ 672551 w 1939743"/>
                <a:gd name="connsiteY6819" fmla="*/ 1477883 h 2523383"/>
                <a:gd name="connsiteX6820" fmla="*/ 675970 w 1939743"/>
                <a:gd name="connsiteY6820" fmla="*/ 1477891 h 2523383"/>
                <a:gd name="connsiteX6821" fmla="*/ 678481 w 1939743"/>
                <a:gd name="connsiteY6821" fmla="*/ 1475653 h 2523383"/>
                <a:gd name="connsiteX6822" fmla="*/ 679099 w 1939743"/>
                <a:gd name="connsiteY6822" fmla="*/ 1475614 h 2523383"/>
                <a:gd name="connsiteX6823" fmla="*/ 679787 w 1939743"/>
                <a:gd name="connsiteY6823" fmla="*/ 1476537 h 2523383"/>
                <a:gd name="connsiteX6824" fmla="*/ 682111 w 1939743"/>
                <a:gd name="connsiteY6824" fmla="*/ 1481748 h 2523383"/>
                <a:gd name="connsiteX6825" fmla="*/ 682823 w 1939743"/>
                <a:gd name="connsiteY6825" fmla="*/ 1482585 h 2523383"/>
                <a:gd name="connsiteX6826" fmla="*/ 684427 w 1939743"/>
                <a:gd name="connsiteY6826" fmla="*/ 1483039 h 2523383"/>
                <a:gd name="connsiteX6827" fmla="*/ 685991 w 1939743"/>
                <a:gd name="connsiteY6827" fmla="*/ 1485699 h 2523383"/>
                <a:gd name="connsiteX6828" fmla="*/ 687619 w 1939743"/>
                <a:gd name="connsiteY6828" fmla="*/ 1489665 h 2523383"/>
                <a:gd name="connsiteX6829" fmla="*/ 688839 w 1939743"/>
                <a:gd name="connsiteY6829" fmla="*/ 1490768 h 2523383"/>
                <a:gd name="connsiteX6830" fmla="*/ 697758 w 1939743"/>
                <a:gd name="connsiteY6830" fmla="*/ 1490932 h 2523383"/>
                <a:gd name="connsiteX6831" fmla="*/ 700895 w 1939743"/>
                <a:gd name="connsiteY6831" fmla="*/ 1492036 h 2523383"/>
                <a:gd name="connsiteX6832" fmla="*/ 701842 w 1939743"/>
                <a:gd name="connsiteY6832" fmla="*/ 1493170 h 2523383"/>
                <a:gd name="connsiteX6833" fmla="*/ 702804 w 1939743"/>
                <a:gd name="connsiteY6833" fmla="*/ 1496291 h 2523383"/>
                <a:gd name="connsiteX6834" fmla="*/ 703391 w 1939743"/>
                <a:gd name="connsiteY6834" fmla="*/ 1502316 h 2523383"/>
                <a:gd name="connsiteX6835" fmla="*/ 703782 w 1939743"/>
                <a:gd name="connsiteY6835" fmla="*/ 1504514 h 2523383"/>
                <a:gd name="connsiteX6836" fmla="*/ 705081 w 1939743"/>
                <a:gd name="connsiteY6836" fmla="*/ 1507714 h 2523383"/>
                <a:gd name="connsiteX6837" fmla="*/ 705933 w 1939743"/>
                <a:gd name="connsiteY6837" fmla="*/ 1508637 h 2523383"/>
                <a:gd name="connsiteX6838" fmla="*/ 706739 w 1939743"/>
                <a:gd name="connsiteY6838" fmla="*/ 1507753 h 2523383"/>
                <a:gd name="connsiteX6839" fmla="*/ 708938 w 1939743"/>
                <a:gd name="connsiteY6839" fmla="*/ 1499421 h 2523383"/>
                <a:gd name="connsiteX6840" fmla="*/ 709704 w 1939743"/>
                <a:gd name="connsiteY6840" fmla="*/ 1498075 h 2523383"/>
                <a:gd name="connsiteX6841" fmla="*/ 711175 w 1939743"/>
                <a:gd name="connsiteY6841" fmla="*/ 1498545 h 2523383"/>
                <a:gd name="connsiteX6842" fmla="*/ 711621 w 1939743"/>
                <a:gd name="connsiteY6842" fmla="*/ 1498952 h 2523383"/>
                <a:gd name="connsiteX6843" fmla="*/ 713851 w 1939743"/>
                <a:gd name="connsiteY6843" fmla="*/ 1505132 h 2523383"/>
                <a:gd name="connsiteX6844" fmla="*/ 717019 w 1939743"/>
                <a:gd name="connsiteY6844" fmla="*/ 1509701 h 2523383"/>
                <a:gd name="connsiteX6845" fmla="*/ 724882 w 1939743"/>
                <a:gd name="connsiteY6845" fmla="*/ 1518064 h 2523383"/>
                <a:gd name="connsiteX6846" fmla="*/ 726165 w 1939743"/>
                <a:gd name="connsiteY6846" fmla="*/ 1521123 h 2523383"/>
                <a:gd name="connsiteX6847" fmla="*/ 726634 w 1939743"/>
                <a:gd name="connsiteY6847" fmla="*/ 1523384 h 2523383"/>
                <a:gd name="connsiteX6848" fmla="*/ 726188 w 1939743"/>
                <a:gd name="connsiteY6848" fmla="*/ 1525403 h 2523383"/>
                <a:gd name="connsiteX6849" fmla="*/ 724835 w 1939743"/>
                <a:gd name="connsiteY6849" fmla="*/ 1527186 h 2523383"/>
                <a:gd name="connsiteX6850" fmla="*/ 722699 w 1939743"/>
                <a:gd name="connsiteY6850" fmla="*/ 1528618 h 2523383"/>
                <a:gd name="connsiteX6851" fmla="*/ 719797 w 1939743"/>
                <a:gd name="connsiteY6851" fmla="*/ 1529698 h 2523383"/>
                <a:gd name="connsiteX6852" fmla="*/ 717082 w 1939743"/>
                <a:gd name="connsiteY6852" fmla="*/ 1529306 h 2523383"/>
                <a:gd name="connsiteX6853" fmla="*/ 714563 w 1939743"/>
                <a:gd name="connsiteY6853" fmla="*/ 1527452 h 2523383"/>
                <a:gd name="connsiteX6854" fmla="*/ 713749 w 1939743"/>
                <a:gd name="connsiteY6854" fmla="*/ 1527343 h 2523383"/>
                <a:gd name="connsiteX6855" fmla="*/ 714649 w 1939743"/>
                <a:gd name="connsiteY6855" fmla="*/ 1528994 h 2523383"/>
                <a:gd name="connsiteX6856" fmla="*/ 719859 w 1939743"/>
                <a:gd name="connsiteY6856" fmla="*/ 1535831 h 2523383"/>
                <a:gd name="connsiteX6857" fmla="*/ 721181 w 1939743"/>
                <a:gd name="connsiteY6857" fmla="*/ 1538554 h 2523383"/>
                <a:gd name="connsiteX6858" fmla="*/ 722417 w 1939743"/>
                <a:gd name="connsiteY6858" fmla="*/ 1540353 h 2523383"/>
                <a:gd name="connsiteX6859" fmla="*/ 723560 w 1939743"/>
                <a:gd name="connsiteY6859" fmla="*/ 1541245 h 2523383"/>
                <a:gd name="connsiteX6860" fmla="*/ 724608 w 1939743"/>
                <a:gd name="connsiteY6860" fmla="*/ 1542716 h 2523383"/>
                <a:gd name="connsiteX6861" fmla="*/ 725570 w 1939743"/>
                <a:gd name="connsiteY6861" fmla="*/ 1544758 h 2523383"/>
                <a:gd name="connsiteX6862" fmla="*/ 729897 w 1939743"/>
                <a:gd name="connsiteY6862" fmla="*/ 1550179 h 2523383"/>
                <a:gd name="connsiteX6863" fmla="*/ 731125 w 1939743"/>
                <a:gd name="connsiteY6863" fmla="*/ 1552761 h 2523383"/>
                <a:gd name="connsiteX6864" fmla="*/ 736054 w 1939743"/>
                <a:gd name="connsiteY6864" fmla="*/ 1560772 h 2523383"/>
                <a:gd name="connsiteX6865" fmla="*/ 738393 w 1939743"/>
                <a:gd name="connsiteY6865" fmla="*/ 1563909 h 2523383"/>
                <a:gd name="connsiteX6866" fmla="*/ 740200 w 1939743"/>
                <a:gd name="connsiteY6866" fmla="*/ 1565709 h 2523383"/>
                <a:gd name="connsiteX6867" fmla="*/ 740896 w 1939743"/>
                <a:gd name="connsiteY6867" fmla="*/ 1565889 h 2523383"/>
                <a:gd name="connsiteX6868" fmla="*/ 740490 w 1939743"/>
                <a:gd name="connsiteY6868" fmla="*/ 1564442 h 2523383"/>
                <a:gd name="connsiteX6869" fmla="*/ 734199 w 1939743"/>
                <a:gd name="connsiteY6869" fmla="*/ 1553778 h 2523383"/>
                <a:gd name="connsiteX6870" fmla="*/ 730992 w 1939743"/>
                <a:gd name="connsiteY6870" fmla="*/ 1547050 h 2523383"/>
                <a:gd name="connsiteX6871" fmla="*/ 730538 w 1939743"/>
                <a:gd name="connsiteY6871" fmla="*/ 1545431 h 2523383"/>
                <a:gd name="connsiteX6872" fmla="*/ 730335 w 1939743"/>
                <a:gd name="connsiteY6872" fmla="*/ 1542950 h 2523383"/>
                <a:gd name="connsiteX6873" fmla="*/ 730210 w 1939743"/>
                <a:gd name="connsiteY6873" fmla="*/ 1534689 h 2523383"/>
                <a:gd name="connsiteX6874" fmla="*/ 730671 w 1939743"/>
                <a:gd name="connsiteY6874" fmla="*/ 1533422 h 2523383"/>
                <a:gd name="connsiteX6875" fmla="*/ 732838 w 1939743"/>
                <a:gd name="connsiteY6875" fmla="*/ 1532358 h 2523383"/>
                <a:gd name="connsiteX6876" fmla="*/ 735623 w 1939743"/>
                <a:gd name="connsiteY6876" fmla="*/ 1536113 h 2523383"/>
                <a:gd name="connsiteX6877" fmla="*/ 736680 w 1939743"/>
                <a:gd name="connsiteY6877" fmla="*/ 1536637 h 2523383"/>
                <a:gd name="connsiteX6878" fmla="*/ 737391 w 1939743"/>
                <a:gd name="connsiteY6878" fmla="*/ 1536418 h 2523383"/>
                <a:gd name="connsiteX6879" fmla="*/ 737759 w 1939743"/>
                <a:gd name="connsiteY6879" fmla="*/ 1535448 h 2523383"/>
                <a:gd name="connsiteX6880" fmla="*/ 739363 w 1939743"/>
                <a:gd name="connsiteY6880" fmla="*/ 1536348 h 2523383"/>
                <a:gd name="connsiteX6881" fmla="*/ 742195 w 1939743"/>
                <a:gd name="connsiteY6881" fmla="*/ 1539109 h 2523383"/>
                <a:gd name="connsiteX6882" fmla="*/ 743157 w 1939743"/>
                <a:gd name="connsiteY6882" fmla="*/ 1539156 h 2523383"/>
                <a:gd name="connsiteX6883" fmla="*/ 741022 w 1939743"/>
                <a:gd name="connsiteY6883" fmla="*/ 1533860 h 2523383"/>
                <a:gd name="connsiteX6884" fmla="*/ 739496 w 1939743"/>
                <a:gd name="connsiteY6884" fmla="*/ 1531262 h 2523383"/>
                <a:gd name="connsiteX6885" fmla="*/ 738956 w 1939743"/>
                <a:gd name="connsiteY6885" fmla="*/ 1529455 h 2523383"/>
                <a:gd name="connsiteX6886" fmla="*/ 740380 w 1939743"/>
                <a:gd name="connsiteY6886" fmla="*/ 1526725 h 2523383"/>
                <a:gd name="connsiteX6887" fmla="*/ 739606 w 1939743"/>
                <a:gd name="connsiteY6887" fmla="*/ 1525348 h 2523383"/>
                <a:gd name="connsiteX6888" fmla="*/ 736007 w 1939743"/>
                <a:gd name="connsiteY6888" fmla="*/ 1521311 h 2523383"/>
                <a:gd name="connsiteX6889" fmla="*/ 734137 w 1939743"/>
                <a:gd name="connsiteY6889" fmla="*/ 1517117 h 2523383"/>
                <a:gd name="connsiteX6890" fmla="*/ 732455 w 1939743"/>
                <a:gd name="connsiteY6890" fmla="*/ 1510757 h 2523383"/>
                <a:gd name="connsiteX6891" fmla="*/ 732306 w 1939743"/>
                <a:gd name="connsiteY6891" fmla="*/ 1508277 h 2523383"/>
                <a:gd name="connsiteX6892" fmla="*/ 732580 w 1939743"/>
                <a:gd name="connsiteY6892" fmla="*/ 1505648 h 2523383"/>
                <a:gd name="connsiteX6893" fmla="*/ 732330 w 1939743"/>
                <a:gd name="connsiteY6893" fmla="*/ 1503528 h 2523383"/>
                <a:gd name="connsiteX6894" fmla="*/ 730061 w 1939743"/>
                <a:gd name="connsiteY6894" fmla="*/ 1499186 h 2523383"/>
                <a:gd name="connsiteX6895" fmla="*/ 727604 w 1939743"/>
                <a:gd name="connsiteY6895" fmla="*/ 1496174 h 2523383"/>
                <a:gd name="connsiteX6896" fmla="*/ 725648 w 1939743"/>
                <a:gd name="connsiteY6896" fmla="*/ 1492661 h 2523383"/>
                <a:gd name="connsiteX6897" fmla="*/ 725249 w 1939743"/>
                <a:gd name="connsiteY6897" fmla="*/ 1490807 h 2523383"/>
                <a:gd name="connsiteX6898" fmla="*/ 725555 w 1939743"/>
                <a:gd name="connsiteY6898" fmla="*/ 1485785 h 2523383"/>
                <a:gd name="connsiteX6899" fmla="*/ 727033 w 1939743"/>
                <a:gd name="connsiteY6899" fmla="*/ 1483594 h 2523383"/>
                <a:gd name="connsiteX6900" fmla="*/ 729834 w 1939743"/>
                <a:gd name="connsiteY6900" fmla="*/ 1480652 h 2523383"/>
                <a:gd name="connsiteX6901" fmla="*/ 730593 w 1939743"/>
                <a:gd name="connsiteY6901" fmla="*/ 1477609 h 2523383"/>
                <a:gd name="connsiteX6902" fmla="*/ 729302 w 1939743"/>
                <a:gd name="connsiteY6902" fmla="*/ 1474472 h 2523383"/>
                <a:gd name="connsiteX6903" fmla="*/ 729067 w 1939743"/>
                <a:gd name="connsiteY6903" fmla="*/ 1473040 h 2523383"/>
                <a:gd name="connsiteX6904" fmla="*/ 729881 w 1939743"/>
                <a:gd name="connsiteY6904" fmla="*/ 1473314 h 2523383"/>
                <a:gd name="connsiteX6905" fmla="*/ 735412 w 1939743"/>
                <a:gd name="connsiteY6905" fmla="*/ 1471734 h 2523383"/>
                <a:gd name="connsiteX6906" fmla="*/ 736797 w 1939743"/>
                <a:gd name="connsiteY6906" fmla="*/ 1472289 h 2523383"/>
                <a:gd name="connsiteX6907" fmla="*/ 738886 w 1939743"/>
                <a:gd name="connsiteY6907" fmla="*/ 1471616 h 2523383"/>
                <a:gd name="connsiteX6908" fmla="*/ 741671 w 1939743"/>
                <a:gd name="connsiteY6908" fmla="*/ 1469700 h 2523383"/>
                <a:gd name="connsiteX6909" fmla="*/ 743854 w 1939743"/>
                <a:gd name="connsiteY6909" fmla="*/ 1468839 h 2523383"/>
                <a:gd name="connsiteX6910" fmla="*/ 746733 w 1939743"/>
                <a:gd name="connsiteY6910" fmla="*/ 1468964 h 2523383"/>
                <a:gd name="connsiteX6911" fmla="*/ 748290 w 1939743"/>
                <a:gd name="connsiteY6911" fmla="*/ 1468503 h 2523383"/>
                <a:gd name="connsiteX6912" fmla="*/ 750198 w 1939743"/>
                <a:gd name="connsiteY6912" fmla="*/ 1467650 h 2523383"/>
                <a:gd name="connsiteX6913" fmla="*/ 751184 w 1939743"/>
                <a:gd name="connsiteY6913" fmla="*/ 1466696 h 2523383"/>
                <a:gd name="connsiteX6914" fmla="*/ 752937 w 1939743"/>
                <a:gd name="connsiteY6914" fmla="*/ 1463042 h 2523383"/>
                <a:gd name="connsiteX6915" fmla="*/ 753875 w 1939743"/>
                <a:gd name="connsiteY6915" fmla="*/ 1462494 h 2523383"/>
                <a:gd name="connsiteX6916" fmla="*/ 756809 w 1939743"/>
                <a:gd name="connsiteY6916" fmla="*/ 1462893 h 2523383"/>
                <a:gd name="connsiteX6917" fmla="*/ 758460 w 1939743"/>
                <a:gd name="connsiteY6917" fmla="*/ 1463699 h 2523383"/>
                <a:gd name="connsiteX6918" fmla="*/ 759235 w 1939743"/>
                <a:gd name="connsiteY6918" fmla="*/ 1463410 h 2523383"/>
                <a:gd name="connsiteX6919" fmla="*/ 759117 w 1939743"/>
                <a:gd name="connsiteY6919" fmla="*/ 1458207 h 2523383"/>
                <a:gd name="connsiteX6920" fmla="*/ 759673 w 1939743"/>
                <a:gd name="connsiteY6920" fmla="*/ 1456376 h 2523383"/>
                <a:gd name="connsiteX6921" fmla="*/ 762599 w 1939743"/>
                <a:gd name="connsiteY6921" fmla="*/ 1452582 h 2523383"/>
                <a:gd name="connsiteX6922" fmla="*/ 765650 w 1939743"/>
                <a:gd name="connsiteY6922" fmla="*/ 1452183 h 2523383"/>
                <a:gd name="connsiteX6923" fmla="*/ 767692 w 1939743"/>
                <a:gd name="connsiteY6923" fmla="*/ 1451142 h 2523383"/>
                <a:gd name="connsiteX6924" fmla="*/ 770023 w 1939743"/>
                <a:gd name="connsiteY6924" fmla="*/ 1449014 h 2523383"/>
                <a:gd name="connsiteX6925" fmla="*/ 771689 w 1939743"/>
                <a:gd name="connsiteY6925" fmla="*/ 1447098 h 2523383"/>
                <a:gd name="connsiteX6926" fmla="*/ 773356 w 1939743"/>
                <a:gd name="connsiteY6926" fmla="*/ 1444015 h 2523383"/>
                <a:gd name="connsiteX6927" fmla="*/ 774036 w 1939743"/>
                <a:gd name="connsiteY6927" fmla="*/ 1440072 h 2523383"/>
                <a:gd name="connsiteX6928" fmla="*/ 773504 w 1939743"/>
                <a:gd name="connsiteY6928" fmla="*/ 1438938 h 2523383"/>
                <a:gd name="connsiteX6929" fmla="*/ 770039 w 1939743"/>
                <a:gd name="connsiteY6929" fmla="*/ 1437412 h 2523383"/>
                <a:gd name="connsiteX6930" fmla="*/ 767958 w 1939743"/>
                <a:gd name="connsiteY6930" fmla="*/ 1438210 h 2523383"/>
                <a:gd name="connsiteX6931" fmla="*/ 763342 w 1939743"/>
                <a:gd name="connsiteY6931" fmla="*/ 1441019 h 2523383"/>
                <a:gd name="connsiteX6932" fmla="*/ 758491 w 1939743"/>
                <a:gd name="connsiteY6932" fmla="*/ 1444626 h 2523383"/>
                <a:gd name="connsiteX6933" fmla="*/ 756622 w 1939743"/>
                <a:gd name="connsiteY6933" fmla="*/ 1447966 h 2523383"/>
                <a:gd name="connsiteX6934" fmla="*/ 756113 w 1939743"/>
                <a:gd name="connsiteY6934" fmla="*/ 1452238 h 2523383"/>
                <a:gd name="connsiteX6935" fmla="*/ 755198 w 1939743"/>
                <a:gd name="connsiteY6935" fmla="*/ 1454115 h 2523383"/>
                <a:gd name="connsiteX6936" fmla="*/ 751419 w 1939743"/>
                <a:gd name="connsiteY6936" fmla="*/ 1452332 h 2523383"/>
                <a:gd name="connsiteX6937" fmla="*/ 749807 w 1939743"/>
                <a:gd name="connsiteY6937" fmla="*/ 1452363 h 2523383"/>
                <a:gd name="connsiteX6938" fmla="*/ 747789 w 1939743"/>
                <a:gd name="connsiteY6938" fmla="*/ 1453106 h 2523383"/>
                <a:gd name="connsiteX6939" fmla="*/ 745645 w 1939743"/>
                <a:gd name="connsiteY6939" fmla="*/ 1454741 h 2523383"/>
                <a:gd name="connsiteX6940" fmla="*/ 743384 w 1939743"/>
                <a:gd name="connsiteY6940" fmla="*/ 1457276 h 2523383"/>
                <a:gd name="connsiteX6941" fmla="*/ 740051 w 1939743"/>
                <a:gd name="connsiteY6941" fmla="*/ 1457738 h 2523383"/>
                <a:gd name="connsiteX6942" fmla="*/ 735639 w 1939743"/>
                <a:gd name="connsiteY6942" fmla="*/ 1456134 h 2523383"/>
                <a:gd name="connsiteX6943" fmla="*/ 732995 w 1939743"/>
                <a:gd name="connsiteY6943" fmla="*/ 1455680 h 2523383"/>
                <a:gd name="connsiteX6944" fmla="*/ 730311 w 1939743"/>
                <a:gd name="connsiteY6944" fmla="*/ 1458371 h 2523383"/>
                <a:gd name="connsiteX6945" fmla="*/ 730476 w 1939743"/>
                <a:gd name="connsiteY6945" fmla="*/ 1460366 h 2523383"/>
                <a:gd name="connsiteX6946" fmla="*/ 731719 w 1939743"/>
                <a:gd name="connsiteY6946" fmla="*/ 1463277 h 2523383"/>
                <a:gd name="connsiteX6947" fmla="*/ 730483 w 1939743"/>
                <a:gd name="connsiteY6947" fmla="*/ 1464998 h 2523383"/>
                <a:gd name="connsiteX6948" fmla="*/ 724045 w 1939743"/>
                <a:gd name="connsiteY6948" fmla="*/ 1465639 h 2523383"/>
                <a:gd name="connsiteX6949" fmla="*/ 722347 w 1939743"/>
                <a:gd name="connsiteY6949" fmla="*/ 1465264 h 2523383"/>
                <a:gd name="connsiteX6950" fmla="*/ 718913 w 1939743"/>
                <a:gd name="connsiteY6950" fmla="*/ 1466406 h 2523383"/>
                <a:gd name="connsiteX6951" fmla="*/ 717559 w 1939743"/>
                <a:gd name="connsiteY6951" fmla="*/ 1466156 h 2523383"/>
                <a:gd name="connsiteX6952" fmla="*/ 716573 w 1939743"/>
                <a:gd name="connsiteY6952" fmla="*/ 1464771 h 2523383"/>
                <a:gd name="connsiteX6953" fmla="*/ 709571 w 1939743"/>
                <a:gd name="connsiteY6953" fmla="*/ 1458872 h 2523383"/>
                <a:gd name="connsiteX6954" fmla="*/ 708883 w 1939743"/>
                <a:gd name="connsiteY6954" fmla="*/ 1457675 h 2523383"/>
                <a:gd name="connsiteX6955" fmla="*/ 710581 w 1939743"/>
                <a:gd name="connsiteY6955" fmla="*/ 1452864 h 2523383"/>
                <a:gd name="connsiteX6956" fmla="*/ 717058 w 1939743"/>
                <a:gd name="connsiteY6956" fmla="*/ 1439744 h 2523383"/>
                <a:gd name="connsiteX6957" fmla="*/ 717770 w 1939743"/>
                <a:gd name="connsiteY6957" fmla="*/ 1438961 h 2523383"/>
                <a:gd name="connsiteX6958" fmla="*/ 729787 w 1939743"/>
                <a:gd name="connsiteY6958" fmla="*/ 1436661 h 2523383"/>
                <a:gd name="connsiteX6959" fmla="*/ 737039 w 1939743"/>
                <a:gd name="connsiteY6959" fmla="*/ 1434252 h 2523383"/>
                <a:gd name="connsiteX6960" fmla="*/ 750331 w 1939743"/>
                <a:gd name="connsiteY6960" fmla="*/ 1426945 h 2523383"/>
                <a:gd name="connsiteX6961" fmla="*/ 752905 w 1939743"/>
                <a:gd name="connsiteY6961" fmla="*/ 1426342 h 2523383"/>
                <a:gd name="connsiteX6962" fmla="*/ 761449 w 1939743"/>
                <a:gd name="connsiteY6962" fmla="*/ 1421476 h 2523383"/>
                <a:gd name="connsiteX6963" fmla="*/ 764961 w 1939743"/>
                <a:gd name="connsiteY6963" fmla="*/ 1420232 h 2523383"/>
                <a:gd name="connsiteX6964" fmla="*/ 768224 w 1939743"/>
                <a:gd name="connsiteY6964" fmla="*/ 1421077 h 2523383"/>
                <a:gd name="connsiteX6965" fmla="*/ 773004 w 1939743"/>
                <a:gd name="connsiteY6965" fmla="*/ 1423588 h 2523383"/>
                <a:gd name="connsiteX6966" fmla="*/ 775468 w 1939743"/>
                <a:gd name="connsiteY6966" fmla="*/ 1425818 h 2523383"/>
                <a:gd name="connsiteX6967" fmla="*/ 777213 w 1939743"/>
                <a:gd name="connsiteY6967" fmla="*/ 1428588 h 2523383"/>
                <a:gd name="connsiteX6968" fmla="*/ 778668 w 1939743"/>
                <a:gd name="connsiteY6968" fmla="*/ 1432452 h 2523383"/>
                <a:gd name="connsiteX6969" fmla="*/ 780483 w 1939743"/>
                <a:gd name="connsiteY6969" fmla="*/ 1440925 h 2523383"/>
                <a:gd name="connsiteX6970" fmla="*/ 781109 w 1939743"/>
                <a:gd name="connsiteY6970" fmla="*/ 1448099 h 2523383"/>
                <a:gd name="connsiteX6971" fmla="*/ 782235 w 1939743"/>
                <a:gd name="connsiteY6971" fmla="*/ 1450751 h 2523383"/>
                <a:gd name="connsiteX6972" fmla="*/ 786241 w 1939743"/>
                <a:gd name="connsiteY6972" fmla="*/ 1455719 h 2523383"/>
                <a:gd name="connsiteX6973" fmla="*/ 788299 w 1939743"/>
                <a:gd name="connsiteY6973" fmla="*/ 1457636 h 2523383"/>
                <a:gd name="connsiteX6974" fmla="*/ 789566 w 1939743"/>
                <a:gd name="connsiteY6974" fmla="*/ 1458238 h 2523383"/>
                <a:gd name="connsiteX6975" fmla="*/ 790661 w 1939743"/>
                <a:gd name="connsiteY6975" fmla="*/ 1457080 h 2523383"/>
                <a:gd name="connsiteX6976" fmla="*/ 791412 w 1939743"/>
                <a:gd name="connsiteY6976" fmla="*/ 1456893 h 2523383"/>
                <a:gd name="connsiteX6977" fmla="*/ 791913 w 1939743"/>
                <a:gd name="connsiteY6977" fmla="*/ 1457339 h 2523383"/>
                <a:gd name="connsiteX6978" fmla="*/ 792461 w 1939743"/>
                <a:gd name="connsiteY6978" fmla="*/ 1460452 h 2523383"/>
                <a:gd name="connsiteX6979" fmla="*/ 793173 w 1939743"/>
                <a:gd name="connsiteY6979" fmla="*/ 1460765 h 2523383"/>
                <a:gd name="connsiteX6980" fmla="*/ 795582 w 1939743"/>
                <a:gd name="connsiteY6980" fmla="*/ 1460374 h 2523383"/>
                <a:gd name="connsiteX6981" fmla="*/ 798140 w 1939743"/>
                <a:gd name="connsiteY6981" fmla="*/ 1461665 h 2523383"/>
                <a:gd name="connsiteX6982" fmla="*/ 798508 w 1939743"/>
                <a:gd name="connsiteY6982" fmla="*/ 1462620 h 2523383"/>
                <a:gd name="connsiteX6983" fmla="*/ 797961 w 1939743"/>
                <a:gd name="connsiteY6983" fmla="*/ 1466461 h 2523383"/>
                <a:gd name="connsiteX6984" fmla="*/ 798688 w 1939743"/>
                <a:gd name="connsiteY6984" fmla="*/ 1468072 h 2523383"/>
                <a:gd name="connsiteX6985" fmla="*/ 801786 w 1939743"/>
                <a:gd name="connsiteY6985" fmla="*/ 1471499 h 2523383"/>
                <a:gd name="connsiteX6986" fmla="*/ 804775 w 1939743"/>
                <a:gd name="connsiteY6986" fmla="*/ 1472790 h 2523383"/>
                <a:gd name="connsiteX6987" fmla="*/ 808225 w 1939743"/>
                <a:gd name="connsiteY6987" fmla="*/ 1473377 h 2523383"/>
                <a:gd name="connsiteX6988" fmla="*/ 814632 w 1939743"/>
                <a:gd name="connsiteY6988" fmla="*/ 1472798 h 2523383"/>
                <a:gd name="connsiteX6989" fmla="*/ 819999 w 1939743"/>
                <a:gd name="connsiteY6989" fmla="*/ 1471155 h 2523383"/>
                <a:gd name="connsiteX6990" fmla="*/ 824020 w 1939743"/>
                <a:gd name="connsiteY6990" fmla="*/ 1468456 h 2523383"/>
                <a:gd name="connsiteX6991" fmla="*/ 827330 w 1939743"/>
                <a:gd name="connsiteY6991" fmla="*/ 1471468 h 2523383"/>
                <a:gd name="connsiteX6992" fmla="*/ 833948 w 1939743"/>
                <a:gd name="connsiteY6992" fmla="*/ 1478705 h 2523383"/>
                <a:gd name="connsiteX6993" fmla="*/ 837907 w 1939743"/>
                <a:gd name="connsiteY6993" fmla="*/ 1483805 h 2523383"/>
                <a:gd name="connsiteX6994" fmla="*/ 841185 w 1939743"/>
                <a:gd name="connsiteY6994" fmla="*/ 1486199 h 2523383"/>
                <a:gd name="connsiteX6995" fmla="*/ 847835 w 1939743"/>
                <a:gd name="connsiteY6995" fmla="*/ 1489063 h 2523383"/>
                <a:gd name="connsiteX6996" fmla="*/ 849345 w 1939743"/>
                <a:gd name="connsiteY6996" fmla="*/ 1490604 h 2523383"/>
                <a:gd name="connsiteX6997" fmla="*/ 851778 w 1939743"/>
                <a:gd name="connsiteY6997" fmla="*/ 1490776 h 2523383"/>
                <a:gd name="connsiteX6998" fmla="*/ 855126 w 1939743"/>
                <a:gd name="connsiteY6998" fmla="*/ 1489579 h 2523383"/>
                <a:gd name="connsiteX6999" fmla="*/ 858936 w 1939743"/>
                <a:gd name="connsiteY6999" fmla="*/ 1490048 h 2523383"/>
                <a:gd name="connsiteX7000" fmla="*/ 863208 w 1939743"/>
                <a:gd name="connsiteY7000" fmla="*/ 1492169 h 2523383"/>
                <a:gd name="connsiteX7001" fmla="*/ 866150 w 1939743"/>
                <a:gd name="connsiteY7001" fmla="*/ 1493060 h 2523383"/>
                <a:gd name="connsiteX7002" fmla="*/ 876218 w 1939743"/>
                <a:gd name="connsiteY7002" fmla="*/ 1489055 h 2523383"/>
                <a:gd name="connsiteX7003" fmla="*/ 877760 w 1939743"/>
                <a:gd name="connsiteY7003" fmla="*/ 1488867 h 2523383"/>
                <a:gd name="connsiteX7004" fmla="*/ 881507 w 1939743"/>
                <a:gd name="connsiteY7004" fmla="*/ 1486935 h 2523383"/>
                <a:gd name="connsiteX7005" fmla="*/ 883924 w 1939743"/>
                <a:gd name="connsiteY7005" fmla="*/ 1486348 h 2523383"/>
                <a:gd name="connsiteX7006" fmla="*/ 886764 w 1939743"/>
                <a:gd name="connsiteY7006" fmla="*/ 1486395 h 2523383"/>
                <a:gd name="connsiteX7007" fmla="*/ 888884 w 1939743"/>
                <a:gd name="connsiteY7007" fmla="*/ 1485808 h 2523383"/>
                <a:gd name="connsiteX7008" fmla="*/ 890285 w 1939743"/>
                <a:gd name="connsiteY7008" fmla="*/ 1484580 h 2523383"/>
                <a:gd name="connsiteX7009" fmla="*/ 895620 w 1939743"/>
                <a:gd name="connsiteY7009" fmla="*/ 1484635 h 2523383"/>
                <a:gd name="connsiteX7010" fmla="*/ 905282 w 1939743"/>
                <a:gd name="connsiteY7010" fmla="*/ 1486012 h 2523383"/>
                <a:gd name="connsiteX7011" fmla="*/ 911885 w 1939743"/>
                <a:gd name="connsiteY7011" fmla="*/ 1487795 h 2523383"/>
                <a:gd name="connsiteX7012" fmla="*/ 915805 w 1939743"/>
                <a:gd name="connsiteY7012" fmla="*/ 1490048 h 2523383"/>
                <a:gd name="connsiteX7013" fmla="*/ 919028 w 1939743"/>
                <a:gd name="connsiteY7013" fmla="*/ 1491308 h 2523383"/>
                <a:gd name="connsiteX7014" fmla="*/ 921547 w 1939743"/>
                <a:gd name="connsiteY7014" fmla="*/ 1491582 h 2523383"/>
                <a:gd name="connsiteX7015" fmla="*/ 923996 w 1939743"/>
                <a:gd name="connsiteY7015" fmla="*/ 1491183 h 2523383"/>
                <a:gd name="connsiteX7016" fmla="*/ 926382 w 1939743"/>
                <a:gd name="connsiteY7016" fmla="*/ 1490103 h 2523383"/>
                <a:gd name="connsiteX7017" fmla="*/ 928893 w 1939743"/>
                <a:gd name="connsiteY7017" fmla="*/ 1488053 h 2523383"/>
                <a:gd name="connsiteX7018" fmla="*/ 934260 w 1939743"/>
                <a:gd name="connsiteY7018" fmla="*/ 1487005 h 2523383"/>
                <a:gd name="connsiteX7019" fmla="*/ 935152 w 1939743"/>
                <a:gd name="connsiteY7019" fmla="*/ 1486465 h 2523383"/>
                <a:gd name="connsiteX7020" fmla="*/ 935043 w 1939743"/>
                <a:gd name="connsiteY7020" fmla="*/ 1485339 h 2523383"/>
                <a:gd name="connsiteX7021" fmla="*/ 933924 w 1939743"/>
                <a:gd name="connsiteY7021" fmla="*/ 1483633 h 2523383"/>
                <a:gd name="connsiteX7022" fmla="*/ 930881 w 1939743"/>
                <a:gd name="connsiteY7022" fmla="*/ 1480387 h 2523383"/>
                <a:gd name="connsiteX7023" fmla="*/ 928753 w 1939743"/>
                <a:gd name="connsiteY7023" fmla="*/ 1477218 h 2523383"/>
                <a:gd name="connsiteX7024" fmla="*/ 928338 w 1939743"/>
                <a:gd name="connsiteY7024" fmla="*/ 1475200 h 2523383"/>
                <a:gd name="connsiteX7025" fmla="*/ 928385 w 1939743"/>
                <a:gd name="connsiteY7025" fmla="*/ 1472751 h 2523383"/>
                <a:gd name="connsiteX7026" fmla="*/ 929042 w 1939743"/>
                <a:gd name="connsiteY7026" fmla="*/ 1471335 h 2523383"/>
                <a:gd name="connsiteX7027" fmla="*/ 930325 w 1939743"/>
                <a:gd name="connsiteY7027" fmla="*/ 1470959 h 2523383"/>
                <a:gd name="connsiteX7028" fmla="*/ 932336 w 1939743"/>
                <a:gd name="connsiteY7028" fmla="*/ 1472477 h 2523383"/>
                <a:gd name="connsiteX7029" fmla="*/ 935082 w 1939743"/>
                <a:gd name="connsiteY7029" fmla="*/ 1475896 h 2523383"/>
                <a:gd name="connsiteX7030" fmla="*/ 942819 w 1939743"/>
                <a:gd name="connsiteY7030" fmla="*/ 1488632 h 2523383"/>
                <a:gd name="connsiteX7031" fmla="*/ 944681 w 1939743"/>
                <a:gd name="connsiteY7031" fmla="*/ 1490432 h 2523383"/>
                <a:gd name="connsiteX7032" fmla="*/ 945706 w 1939743"/>
                <a:gd name="connsiteY7032" fmla="*/ 1492043 h 2523383"/>
                <a:gd name="connsiteX7033" fmla="*/ 952810 w 1939743"/>
                <a:gd name="connsiteY7033" fmla="*/ 1496644 h 2523383"/>
                <a:gd name="connsiteX7034" fmla="*/ 956158 w 1939743"/>
                <a:gd name="connsiteY7034" fmla="*/ 1497457 h 2523383"/>
                <a:gd name="connsiteX7035" fmla="*/ 960125 w 1939743"/>
                <a:gd name="connsiteY7035" fmla="*/ 1494617 h 2523383"/>
                <a:gd name="connsiteX7036" fmla="*/ 961877 w 1939743"/>
                <a:gd name="connsiteY7036" fmla="*/ 1492849 h 2523383"/>
                <a:gd name="connsiteX7037" fmla="*/ 962730 w 1939743"/>
                <a:gd name="connsiteY7037" fmla="*/ 1491144 h 2523383"/>
                <a:gd name="connsiteX7038" fmla="*/ 962691 w 1939743"/>
                <a:gd name="connsiteY7038" fmla="*/ 1489501 h 2523383"/>
                <a:gd name="connsiteX7039" fmla="*/ 963066 w 1939743"/>
                <a:gd name="connsiteY7039" fmla="*/ 1487099 h 2523383"/>
                <a:gd name="connsiteX7040" fmla="*/ 962667 w 1939743"/>
                <a:gd name="connsiteY7040" fmla="*/ 1485613 h 2523383"/>
                <a:gd name="connsiteX7041" fmla="*/ 961603 w 1939743"/>
                <a:gd name="connsiteY7041" fmla="*/ 1483680 h 2523383"/>
                <a:gd name="connsiteX7042" fmla="*/ 958756 w 1939743"/>
                <a:gd name="connsiteY7042" fmla="*/ 1480989 h 2523383"/>
                <a:gd name="connsiteX7043" fmla="*/ 954132 w 1939743"/>
                <a:gd name="connsiteY7043" fmla="*/ 1477523 h 2523383"/>
                <a:gd name="connsiteX7044" fmla="*/ 949907 w 1939743"/>
                <a:gd name="connsiteY7044" fmla="*/ 1476506 h 2523383"/>
                <a:gd name="connsiteX7045" fmla="*/ 946082 w 1939743"/>
                <a:gd name="connsiteY7045" fmla="*/ 1477946 h 2523383"/>
                <a:gd name="connsiteX7046" fmla="*/ 941747 w 1939743"/>
                <a:gd name="connsiteY7046" fmla="*/ 1480895 h 2523383"/>
                <a:gd name="connsiteX7047" fmla="*/ 939948 w 1939743"/>
                <a:gd name="connsiteY7047" fmla="*/ 1479737 h 2523383"/>
                <a:gd name="connsiteX7048" fmla="*/ 934550 w 1939743"/>
                <a:gd name="connsiteY7048" fmla="*/ 1471437 h 2523383"/>
                <a:gd name="connsiteX7049" fmla="*/ 933189 w 1939743"/>
                <a:gd name="connsiteY7049" fmla="*/ 1468323 h 2523383"/>
                <a:gd name="connsiteX7050" fmla="*/ 933189 w 1939743"/>
                <a:gd name="connsiteY7050" fmla="*/ 1467462 h 2523383"/>
                <a:gd name="connsiteX7051" fmla="*/ 935692 w 1939743"/>
                <a:gd name="connsiteY7051" fmla="*/ 1468456 h 2523383"/>
                <a:gd name="connsiteX7052" fmla="*/ 935809 w 1939743"/>
                <a:gd name="connsiteY7052" fmla="*/ 1467447 h 2523383"/>
                <a:gd name="connsiteX7053" fmla="*/ 934315 w 1939743"/>
                <a:gd name="connsiteY7053" fmla="*/ 1463417 h 2523383"/>
                <a:gd name="connsiteX7054" fmla="*/ 933392 w 1939743"/>
                <a:gd name="connsiteY7054" fmla="*/ 1462072 h 2523383"/>
                <a:gd name="connsiteX7055" fmla="*/ 930278 w 1939743"/>
                <a:gd name="connsiteY7055" fmla="*/ 1455696 h 2523383"/>
                <a:gd name="connsiteX7056" fmla="*/ 929895 w 1939743"/>
                <a:gd name="connsiteY7056" fmla="*/ 1453771 h 2523383"/>
                <a:gd name="connsiteX7057" fmla="*/ 931835 w 1939743"/>
                <a:gd name="connsiteY7057" fmla="*/ 1453333 h 2523383"/>
                <a:gd name="connsiteX7058" fmla="*/ 932711 w 1939743"/>
                <a:gd name="connsiteY7058" fmla="*/ 1452582 h 2523383"/>
                <a:gd name="connsiteX7059" fmla="*/ 933885 w 1939743"/>
                <a:gd name="connsiteY7059" fmla="*/ 1452660 h 2523383"/>
                <a:gd name="connsiteX7060" fmla="*/ 939377 w 1939743"/>
                <a:gd name="connsiteY7060" fmla="*/ 1456502 h 2523383"/>
                <a:gd name="connsiteX7061" fmla="*/ 942186 w 1939743"/>
                <a:gd name="connsiteY7061" fmla="*/ 1454788 h 2523383"/>
                <a:gd name="connsiteX7062" fmla="*/ 948695 w 1939743"/>
                <a:gd name="connsiteY7062" fmla="*/ 1452332 h 2523383"/>
                <a:gd name="connsiteX7063" fmla="*/ 946129 w 1939743"/>
                <a:gd name="connsiteY7063" fmla="*/ 1448639 h 2523383"/>
                <a:gd name="connsiteX7064" fmla="*/ 945518 w 1939743"/>
                <a:gd name="connsiteY7064" fmla="*/ 1444993 h 2523383"/>
                <a:gd name="connsiteX7065" fmla="*/ 945823 w 1939743"/>
                <a:gd name="connsiteY7065" fmla="*/ 1444195 h 2523383"/>
                <a:gd name="connsiteX7066" fmla="*/ 947944 w 1939743"/>
                <a:gd name="connsiteY7066" fmla="*/ 1443655 h 2523383"/>
                <a:gd name="connsiteX7067" fmla="*/ 952090 w 1939743"/>
                <a:gd name="connsiteY7067" fmla="*/ 1446699 h 2523383"/>
                <a:gd name="connsiteX7068" fmla="*/ 954101 w 1939743"/>
                <a:gd name="connsiteY7068" fmla="*/ 1447121 h 2523383"/>
                <a:gd name="connsiteX7069" fmla="*/ 955571 w 1939743"/>
                <a:gd name="connsiteY7069" fmla="*/ 1445916 h 2523383"/>
                <a:gd name="connsiteX7070" fmla="*/ 957128 w 1939743"/>
                <a:gd name="connsiteY7070" fmla="*/ 1445830 h 2523383"/>
                <a:gd name="connsiteX7071" fmla="*/ 958763 w 1939743"/>
                <a:gd name="connsiteY7071" fmla="*/ 1446871 h 2523383"/>
                <a:gd name="connsiteX7072" fmla="*/ 960297 w 1939743"/>
                <a:gd name="connsiteY7072" fmla="*/ 1448436 h 2523383"/>
                <a:gd name="connsiteX7073" fmla="*/ 963152 w 1939743"/>
                <a:gd name="connsiteY7073" fmla="*/ 1452903 h 2523383"/>
                <a:gd name="connsiteX7074" fmla="*/ 964561 w 1939743"/>
                <a:gd name="connsiteY7074" fmla="*/ 1455586 h 2523383"/>
                <a:gd name="connsiteX7075" fmla="*/ 966149 w 1939743"/>
                <a:gd name="connsiteY7075" fmla="*/ 1459623 h 2523383"/>
                <a:gd name="connsiteX7076" fmla="*/ 966649 w 1939743"/>
                <a:gd name="connsiteY7076" fmla="*/ 1460186 h 2523383"/>
                <a:gd name="connsiteX7077" fmla="*/ 974301 w 1939743"/>
                <a:gd name="connsiteY7077" fmla="*/ 1460492 h 2523383"/>
                <a:gd name="connsiteX7078" fmla="*/ 978643 w 1939743"/>
                <a:gd name="connsiteY7078" fmla="*/ 1456916 h 2523383"/>
                <a:gd name="connsiteX7079" fmla="*/ 978549 w 1939743"/>
                <a:gd name="connsiteY7079" fmla="*/ 1458137 h 2523383"/>
                <a:gd name="connsiteX7080" fmla="*/ 977555 w 1939743"/>
                <a:gd name="connsiteY7080" fmla="*/ 1460937 h 2523383"/>
                <a:gd name="connsiteX7081" fmla="*/ 972173 w 1939743"/>
                <a:gd name="connsiteY7081" fmla="*/ 1471640 h 2523383"/>
                <a:gd name="connsiteX7082" fmla="*/ 972212 w 1939743"/>
                <a:gd name="connsiteY7082" fmla="*/ 1472939 h 2523383"/>
                <a:gd name="connsiteX7083" fmla="*/ 975060 w 1939743"/>
                <a:gd name="connsiteY7083" fmla="*/ 1472367 h 2523383"/>
                <a:gd name="connsiteX7084" fmla="*/ 976397 w 1939743"/>
                <a:gd name="connsiteY7084" fmla="*/ 1471507 h 2523383"/>
                <a:gd name="connsiteX7085" fmla="*/ 977219 w 1939743"/>
                <a:gd name="connsiteY7085" fmla="*/ 1470224 h 2523383"/>
                <a:gd name="connsiteX7086" fmla="*/ 977931 w 1939743"/>
                <a:gd name="connsiteY7086" fmla="*/ 1467227 h 2523383"/>
                <a:gd name="connsiteX7087" fmla="*/ 978408 w 1939743"/>
                <a:gd name="connsiteY7087" fmla="*/ 1466343 h 2523383"/>
                <a:gd name="connsiteX7088" fmla="*/ 986396 w 1939743"/>
                <a:gd name="connsiteY7088" fmla="*/ 1461289 h 2523383"/>
                <a:gd name="connsiteX7089" fmla="*/ 988711 w 1939743"/>
                <a:gd name="connsiteY7089" fmla="*/ 1460538 h 2523383"/>
                <a:gd name="connsiteX7090" fmla="*/ 987264 w 1939743"/>
                <a:gd name="connsiteY7090" fmla="*/ 1465937 h 2523383"/>
                <a:gd name="connsiteX7091" fmla="*/ 984291 w 1939743"/>
                <a:gd name="connsiteY7091" fmla="*/ 1485026 h 2523383"/>
                <a:gd name="connsiteX7092" fmla="*/ 983689 w 1939743"/>
                <a:gd name="connsiteY7092" fmla="*/ 1491629 h 2523383"/>
                <a:gd name="connsiteX7093" fmla="*/ 983039 w 1939743"/>
                <a:gd name="connsiteY7093" fmla="*/ 1493866 h 2523383"/>
                <a:gd name="connsiteX7094" fmla="*/ 979902 w 1939743"/>
                <a:gd name="connsiteY7094" fmla="*/ 1501087 h 2523383"/>
                <a:gd name="connsiteX7095" fmla="*/ 979949 w 1939743"/>
                <a:gd name="connsiteY7095" fmla="*/ 1503614 h 2523383"/>
                <a:gd name="connsiteX7096" fmla="*/ 983384 w 1939743"/>
                <a:gd name="connsiteY7096" fmla="*/ 1509646 h 2523383"/>
                <a:gd name="connsiteX7097" fmla="*/ 983994 w 1939743"/>
                <a:gd name="connsiteY7097" fmla="*/ 1511281 h 2523383"/>
                <a:gd name="connsiteX7098" fmla="*/ 984338 w 1939743"/>
                <a:gd name="connsiteY7098" fmla="*/ 1516210 h 2523383"/>
                <a:gd name="connsiteX7099" fmla="*/ 984948 w 1939743"/>
                <a:gd name="connsiteY7099" fmla="*/ 1517188 h 2523383"/>
                <a:gd name="connsiteX7100" fmla="*/ 987781 w 1939743"/>
                <a:gd name="connsiteY7100" fmla="*/ 1517243 h 2523383"/>
                <a:gd name="connsiteX7101" fmla="*/ 990714 w 1939743"/>
                <a:gd name="connsiteY7101" fmla="*/ 1515678 h 2523383"/>
                <a:gd name="connsiteX7102" fmla="*/ 994211 w 1939743"/>
                <a:gd name="connsiteY7102" fmla="*/ 1514637 h 2523383"/>
                <a:gd name="connsiteX7103" fmla="*/ 994751 w 1939743"/>
                <a:gd name="connsiteY7103" fmla="*/ 1515662 h 2523383"/>
                <a:gd name="connsiteX7104" fmla="*/ 992834 w 1939743"/>
                <a:gd name="connsiteY7104" fmla="*/ 1521616 h 2523383"/>
                <a:gd name="connsiteX7105" fmla="*/ 992944 w 1939743"/>
                <a:gd name="connsiteY7105" fmla="*/ 1522132 h 2523383"/>
                <a:gd name="connsiteX7106" fmla="*/ 996261 w 1939743"/>
                <a:gd name="connsiteY7106" fmla="*/ 1520607 h 2523383"/>
                <a:gd name="connsiteX7107" fmla="*/ 997787 w 1939743"/>
                <a:gd name="connsiteY7107" fmla="*/ 1520403 h 2523383"/>
                <a:gd name="connsiteX7108" fmla="*/ 998413 w 1939743"/>
                <a:gd name="connsiteY7108" fmla="*/ 1520748 h 2523383"/>
                <a:gd name="connsiteX7109" fmla="*/ 1000885 w 1939743"/>
                <a:gd name="connsiteY7109" fmla="*/ 1523775 h 2523383"/>
                <a:gd name="connsiteX7110" fmla="*/ 1001135 w 1939743"/>
                <a:gd name="connsiteY7110" fmla="*/ 1526036 h 2523383"/>
                <a:gd name="connsiteX7111" fmla="*/ 1001080 w 1939743"/>
                <a:gd name="connsiteY7111" fmla="*/ 1529392 h 2523383"/>
                <a:gd name="connsiteX7112" fmla="*/ 1000822 w 1939743"/>
                <a:gd name="connsiteY7112" fmla="*/ 1531802 h 2523383"/>
                <a:gd name="connsiteX7113" fmla="*/ 999985 w 1939743"/>
                <a:gd name="connsiteY7113" fmla="*/ 1533140 h 2523383"/>
                <a:gd name="connsiteX7114" fmla="*/ 998991 w 1939743"/>
                <a:gd name="connsiteY7114" fmla="*/ 1533672 h 2523383"/>
                <a:gd name="connsiteX7115" fmla="*/ 997740 w 1939743"/>
                <a:gd name="connsiteY7115" fmla="*/ 1534071 h 2523383"/>
                <a:gd name="connsiteX7116" fmla="*/ 996613 w 1939743"/>
                <a:gd name="connsiteY7116" fmla="*/ 1533907 h 2523383"/>
                <a:gd name="connsiteX7117" fmla="*/ 993140 w 1939743"/>
                <a:gd name="connsiteY7117" fmla="*/ 1534407 h 2523383"/>
                <a:gd name="connsiteX7118" fmla="*/ 991098 w 1939743"/>
                <a:gd name="connsiteY7118" fmla="*/ 1533766 h 2523383"/>
                <a:gd name="connsiteX7119" fmla="*/ 989071 w 1939743"/>
                <a:gd name="connsiteY7119" fmla="*/ 1531927 h 2523383"/>
                <a:gd name="connsiteX7120" fmla="*/ 987632 w 1939743"/>
                <a:gd name="connsiteY7120" fmla="*/ 1531481 h 2523383"/>
                <a:gd name="connsiteX7121" fmla="*/ 985965 w 1939743"/>
                <a:gd name="connsiteY7121" fmla="*/ 1532897 h 2523383"/>
                <a:gd name="connsiteX7122" fmla="*/ 983329 w 1939743"/>
                <a:gd name="connsiteY7122" fmla="*/ 1532663 h 2523383"/>
                <a:gd name="connsiteX7123" fmla="*/ 980372 w 1939743"/>
                <a:gd name="connsiteY7123" fmla="*/ 1528595 h 2523383"/>
                <a:gd name="connsiteX7124" fmla="*/ 979190 w 1939743"/>
                <a:gd name="connsiteY7124" fmla="*/ 1528978 h 2523383"/>
                <a:gd name="connsiteX7125" fmla="*/ 978791 w 1939743"/>
                <a:gd name="connsiteY7125" fmla="*/ 1529627 h 2523383"/>
                <a:gd name="connsiteX7126" fmla="*/ 978838 w 1939743"/>
                <a:gd name="connsiteY7126" fmla="*/ 1530503 h 2523383"/>
                <a:gd name="connsiteX7127" fmla="*/ 980168 w 1939743"/>
                <a:gd name="connsiteY7127" fmla="*/ 1533132 h 2523383"/>
                <a:gd name="connsiteX7128" fmla="*/ 990581 w 1939743"/>
                <a:gd name="connsiteY7128" fmla="*/ 1546980 h 2523383"/>
                <a:gd name="connsiteX7129" fmla="*/ 992162 w 1939743"/>
                <a:gd name="connsiteY7129" fmla="*/ 1549827 h 2523383"/>
                <a:gd name="connsiteX7130" fmla="*/ 992514 w 1939743"/>
                <a:gd name="connsiteY7130" fmla="*/ 1553903 h 2523383"/>
                <a:gd name="connsiteX7131" fmla="*/ 992725 w 1939743"/>
                <a:gd name="connsiteY7131" fmla="*/ 1553888 h 2523383"/>
                <a:gd name="connsiteX7132" fmla="*/ 993703 w 1939743"/>
                <a:gd name="connsiteY7132" fmla="*/ 1549812 h 2523383"/>
                <a:gd name="connsiteX7133" fmla="*/ 993069 w 1939743"/>
                <a:gd name="connsiteY7133" fmla="*/ 1547840 h 2523383"/>
                <a:gd name="connsiteX7134" fmla="*/ 987710 w 1939743"/>
                <a:gd name="connsiteY7134" fmla="*/ 1539806 h 2523383"/>
                <a:gd name="connsiteX7135" fmla="*/ 987069 w 1939743"/>
                <a:gd name="connsiteY7135" fmla="*/ 1536864 h 2523383"/>
                <a:gd name="connsiteX7136" fmla="*/ 987256 w 1939743"/>
                <a:gd name="connsiteY7136" fmla="*/ 1536058 h 2523383"/>
                <a:gd name="connsiteX7137" fmla="*/ 988672 w 1939743"/>
                <a:gd name="connsiteY7137" fmla="*/ 1535237 h 2523383"/>
                <a:gd name="connsiteX7138" fmla="*/ 996300 w 1939743"/>
                <a:gd name="connsiteY7138" fmla="*/ 1537247 h 2523383"/>
                <a:gd name="connsiteX7139" fmla="*/ 999257 w 1939743"/>
                <a:gd name="connsiteY7139" fmla="*/ 1536809 h 2523383"/>
                <a:gd name="connsiteX7140" fmla="*/ 1001245 w 1939743"/>
                <a:gd name="connsiteY7140" fmla="*/ 1535393 h 2523383"/>
                <a:gd name="connsiteX7141" fmla="*/ 1002246 w 1939743"/>
                <a:gd name="connsiteY7141" fmla="*/ 1533641 h 2523383"/>
                <a:gd name="connsiteX7142" fmla="*/ 1002974 w 1939743"/>
                <a:gd name="connsiteY7142" fmla="*/ 1523971 h 2523383"/>
                <a:gd name="connsiteX7143" fmla="*/ 1004343 w 1939743"/>
                <a:gd name="connsiteY7143" fmla="*/ 1517743 h 2523383"/>
                <a:gd name="connsiteX7144" fmla="*/ 1003529 w 1939743"/>
                <a:gd name="connsiteY7144" fmla="*/ 1512142 h 2523383"/>
                <a:gd name="connsiteX7145" fmla="*/ 1001464 w 1939743"/>
                <a:gd name="connsiteY7145" fmla="*/ 1503176 h 2523383"/>
                <a:gd name="connsiteX7146" fmla="*/ 999844 w 1939743"/>
                <a:gd name="connsiteY7146" fmla="*/ 1497872 h 2523383"/>
                <a:gd name="connsiteX7147" fmla="*/ 996105 w 1939743"/>
                <a:gd name="connsiteY7147" fmla="*/ 1492466 h 2523383"/>
                <a:gd name="connsiteX7148" fmla="*/ 995737 w 1939743"/>
                <a:gd name="connsiteY7148" fmla="*/ 1490526 h 2523383"/>
                <a:gd name="connsiteX7149" fmla="*/ 999907 w 1939743"/>
                <a:gd name="connsiteY7149" fmla="*/ 1473987 h 2523383"/>
                <a:gd name="connsiteX7150" fmla="*/ 1000658 w 1939743"/>
                <a:gd name="connsiteY7150" fmla="*/ 1472586 h 2523383"/>
                <a:gd name="connsiteX7151" fmla="*/ 1001589 w 1939743"/>
                <a:gd name="connsiteY7151" fmla="*/ 1471976 h 2523383"/>
                <a:gd name="connsiteX7152" fmla="*/ 1004867 w 1939743"/>
                <a:gd name="connsiteY7152" fmla="*/ 1471734 h 2523383"/>
                <a:gd name="connsiteX7153" fmla="*/ 1007253 w 1939743"/>
                <a:gd name="connsiteY7153" fmla="*/ 1470349 h 2523383"/>
                <a:gd name="connsiteX7154" fmla="*/ 1011000 w 1939743"/>
                <a:gd name="connsiteY7154" fmla="*/ 1472289 h 2523383"/>
                <a:gd name="connsiteX7155" fmla="*/ 1013066 w 1939743"/>
                <a:gd name="connsiteY7155" fmla="*/ 1472798 h 2523383"/>
                <a:gd name="connsiteX7156" fmla="*/ 1015632 w 1939743"/>
                <a:gd name="connsiteY7156" fmla="*/ 1471084 h 2523383"/>
                <a:gd name="connsiteX7157" fmla="*/ 1021320 w 1939743"/>
                <a:gd name="connsiteY7157" fmla="*/ 1464067 h 2523383"/>
                <a:gd name="connsiteX7158" fmla="*/ 1023549 w 1939743"/>
                <a:gd name="connsiteY7158" fmla="*/ 1461884 h 2523383"/>
                <a:gd name="connsiteX7159" fmla="*/ 1026381 w 1939743"/>
                <a:gd name="connsiteY7159" fmla="*/ 1457753 h 2523383"/>
                <a:gd name="connsiteX7160" fmla="*/ 1029816 w 1939743"/>
                <a:gd name="connsiteY7160" fmla="*/ 1451651 h 2523383"/>
                <a:gd name="connsiteX7161" fmla="*/ 1033563 w 1939743"/>
                <a:gd name="connsiteY7161" fmla="*/ 1447215 h 2523383"/>
                <a:gd name="connsiteX7162" fmla="*/ 1039619 w 1939743"/>
                <a:gd name="connsiteY7162" fmla="*/ 1443061 h 2523383"/>
                <a:gd name="connsiteX7163" fmla="*/ 1043327 w 1939743"/>
                <a:gd name="connsiteY7163" fmla="*/ 1439712 h 2523383"/>
                <a:gd name="connsiteX7164" fmla="*/ 1044078 w 1939743"/>
                <a:gd name="connsiteY7164" fmla="*/ 1438508 h 2523383"/>
                <a:gd name="connsiteX7165" fmla="*/ 1040636 w 1939743"/>
                <a:gd name="connsiteY7165" fmla="*/ 1438218 h 2523383"/>
                <a:gd name="connsiteX7166" fmla="*/ 1039799 w 1939743"/>
                <a:gd name="connsiteY7166" fmla="*/ 1437647 h 2523383"/>
                <a:gd name="connsiteX7167" fmla="*/ 1039087 w 1939743"/>
                <a:gd name="connsiteY7167" fmla="*/ 1434463 h 2523383"/>
                <a:gd name="connsiteX7168" fmla="*/ 1039446 w 1939743"/>
                <a:gd name="connsiteY7168" fmla="*/ 1428548 h 2523383"/>
                <a:gd name="connsiteX7169" fmla="*/ 1039384 w 1939743"/>
                <a:gd name="connsiteY7169" fmla="*/ 1425247 h 2523383"/>
                <a:gd name="connsiteX7170" fmla="*/ 1038977 w 1939743"/>
                <a:gd name="connsiteY7170" fmla="*/ 1422258 h 2523383"/>
                <a:gd name="connsiteX7171" fmla="*/ 1038226 w 1939743"/>
                <a:gd name="connsiteY7171" fmla="*/ 1419591 h 2523383"/>
                <a:gd name="connsiteX7172" fmla="*/ 1037131 w 1939743"/>
                <a:gd name="connsiteY7172" fmla="*/ 1417236 h 2523383"/>
                <a:gd name="connsiteX7173" fmla="*/ 1036129 w 1939743"/>
                <a:gd name="connsiteY7173" fmla="*/ 1415820 h 2523383"/>
                <a:gd name="connsiteX7174" fmla="*/ 1035222 w 1939743"/>
                <a:gd name="connsiteY7174" fmla="*/ 1415350 h 2523383"/>
                <a:gd name="connsiteX7175" fmla="*/ 1034604 w 1939743"/>
                <a:gd name="connsiteY7175" fmla="*/ 1415562 h 2523383"/>
                <a:gd name="connsiteX7176" fmla="*/ 1034267 w 1939743"/>
                <a:gd name="connsiteY7176" fmla="*/ 1416453 h 2523383"/>
                <a:gd name="connsiteX7177" fmla="*/ 1033344 w 1939743"/>
                <a:gd name="connsiteY7177" fmla="*/ 1422141 h 2523383"/>
                <a:gd name="connsiteX7178" fmla="*/ 1032171 w 1939743"/>
                <a:gd name="connsiteY7178" fmla="*/ 1426303 h 2523383"/>
                <a:gd name="connsiteX7179" fmla="*/ 1030559 w 1939743"/>
                <a:gd name="connsiteY7179" fmla="*/ 1428478 h 2523383"/>
                <a:gd name="connsiteX7180" fmla="*/ 1027218 w 1939743"/>
                <a:gd name="connsiteY7180" fmla="*/ 1429941 h 2523383"/>
                <a:gd name="connsiteX7181" fmla="*/ 1021484 w 1939743"/>
                <a:gd name="connsiteY7181" fmla="*/ 1431021 h 2523383"/>
                <a:gd name="connsiteX7182" fmla="*/ 1019106 w 1939743"/>
                <a:gd name="connsiteY7182" fmla="*/ 1429041 h 2523383"/>
                <a:gd name="connsiteX7183" fmla="*/ 1018800 w 1939743"/>
                <a:gd name="connsiteY7183" fmla="*/ 1427359 h 2523383"/>
                <a:gd name="connsiteX7184" fmla="*/ 1019630 w 1939743"/>
                <a:gd name="connsiteY7184" fmla="*/ 1420764 h 2523383"/>
                <a:gd name="connsiteX7185" fmla="*/ 1021539 w 1939743"/>
                <a:gd name="connsiteY7185" fmla="*/ 1417924 h 2523383"/>
                <a:gd name="connsiteX7186" fmla="*/ 1026788 w 1939743"/>
                <a:gd name="connsiteY7186" fmla="*/ 1412315 h 2523383"/>
                <a:gd name="connsiteX7187" fmla="*/ 1030152 w 1939743"/>
                <a:gd name="connsiteY7187" fmla="*/ 1407808 h 2523383"/>
                <a:gd name="connsiteX7188" fmla="*/ 1030207 w 1939743"/>
                <a:gd name="connsiteY7188" fmla="*/ 1407026 h 2523383"/>
                <a:gd name="connsiteX7189" fmla="*/ 1027117 w 1939743"/>
                <a:gd name="connsiteY7189" fmla="*/ 1406987 h 2523383"/>
                <a:gd name="connsiteX7190" fmla="*/ 1026381 w 1939743"/>
                <a:gd name="connsiteY7190" fmla="*/ 1406056 h 2523383"/>
                <a:gd name="connsiteX7191" fmla="*/ 1025732 w 1939743"/>
                <a:gd name="connsiteY7191" fmla="*/ 1400494 h 2523383"/>
                <a:gd name="connsiteX7192" fmla="*/ 1025912 w 1939743"/>
                <a:gd name="connsiteY7192" fmla="*/ 1398405 h 2523383"/>
                <a:gd name="connsiteX7193" fmla="*/ 1026397 w 1939743"/>
                <a:gd name="connsiteY7193" fmla="*/ 1396019 h 2523383"/>
                <a:gd name="connsiteX7194" fmla="*/ 1028556 w 1939743"/>
                <a:gd name="connsiteY7194" fmla="*/ 1394274 h 2523383"/>
                <a:gd name="connsiteX7195" fmla="*/ 1035191 w 1939743"/>
                <a:gd name="connsiteY7195" fmla="*/ 1392123 h 2523383"/>
                <a:gd name="connsiteX7196" fmla="*/ 1040346 w 1939743"/>
                <a:gd name="connsiteY7196" fmla="*/ 1389588 h 2523383"/>
                <a:gd name="connsiteX7197" fmla="*/ 1040503 w 1939743"/>
                <a:gd name="connsiteY7197" fmla="*/ 1390472 h 2523383"/>
                <a:gd name="connsiteX7198" fmla="*/ 1036364 w 1939743"/>
                <a:gd name="connsiteY7198" fmla="*/ 1398053 h 2523383"/>
                <a:gd name="connsiteX7199" fmla="*/ 1035934 w 1939743"/>
                <a:gd name="connsiteY7199" fmla="*/ 1399805 h 2523383"/>
                <a:gd name="connsiteX7200" fmla="*/ 1037514 w 1939743"/>
                <a:gd name="connsiteY7200" fmla="*/ 1401440 h 2523383"/>
                <a:gd name="connsiteX7201" fmla="*/ 1041488 w 1939743"/>
                <a:gd name="connsiteY7201" fmla="*/ 1397059 h 2523383"/>
                <a:gd name="connsiteX7202" fmla="*/ 1044054 w 1939743"/>
                <a:gd name="connsiteY7202" fmla="*/ 1393437 h 2523383"/>
                <a:gd name="connsiteX7203" fmla="*/ 1044485 w 1939743"/>
                <a:gd name="connsiteY7203" fmla="*/ 1392201 h 2523383"/>
                <a:gd name="connsiteX7204" fmla="*/ 1042153 w 1939743"/>
                <a:gd name="connsiteY7204" fmla="*/ 1391747 h 2523383"/>
                <a:gd name="connsiteX7205" fmla="*/ 1042028 w 1939743"/>
                <a:gd name="connsiteY7205" fmla="*/ 1390245 h 2523383"/>
                <a:gd name="connsiteX7206" fmla="*/ 1042474 w 1939743"/>
                <a:gd name="connsiteY7206" fmla="*/ 1387483 h 2523383"/>
                <a:gd name="connsiteX7207" fmla="*/ 1042263 w 1939743"/>
                <a:gd name="connsiteY7207" fmla="*/ 1385590 h 2523383"/>
                <a:gd name="connsiteX7208" fmla="*/ 1039681 w 1939743"/>
                <a:gd name="connsiteY7208" fmla="*/ 1383204 h 2523383"/>
                <a:gd name="connsiteX7209" fmla="*/ 1036505 w 1939743"/>
                <a:gd name="connsiteY7209" fmla="*/ 1384534 h 2523383"/>
                <a:gd name="connsiteX7210" fmla="*/ 1033853 w 1939743"/>
                <a:gd name="connsiteY7210" fmla="*/ 1387045 h 2523383"/>
                <a:gd name="connsiteX7211" fmla="*/ 1031654 w 1939743"/>
                <a:gd name="connsiteY7211" fmla="*/ 1387726 h 2523383"/>
                <a:gd name="connsiteX7212" fmla="*/ 1028408 w 1939743"/>
                <a:gd name="connsiteY7212" fmla="*/ 1387773 h 2523383"/>
                <a:gd name="connsiteX7213" fmla="*/ 1026045 w 1939743"/>
                <a:gd name="connsiteY7213" fmla="*/ 1387202 h 2523383"/>
                <a:gd name="connsiteX7214" fmla="*/ 1024566 w 1939743"/>
                <a:gd name="connsiteY7214" fmla="*/ 1386005 h 2523383"/>
                <a:gd name="connsiteX7215" fmla="*/ 1022783 w 1939743"/>
                <a:gd name="connsiteY7215" fmla="*/ 1383321 h 2523383"/>
                <a:gd name="connsiteX7216" fmla="*/ 1020701 w 1939743"/>
                <a:gd name="connsiteY7216" fmla="*/ 1379151 h 2523383"/>
                <a:gd name="connsiteX7217" fmla="*/ 1018073 w 1939743"/>
                <a:gd name="connsiteY7217" fmla="*/ 1374981 h 2523383"/>
                <a:gd name="connsiteX7218" fmla="*/ 1017142 w 1939743"/>
                <a:gd name="connsiteY7218" fmla="*/ 1374528 h 2523383"/>
                <a:gd name="connsiteX7219" fmla="*/ 1016344 w 1939743"/>
                <a:gd name="connsiteY7219" fmla="*/ 1374997 h 2523383"/>
                <a:gd name="connsiteX7220" fmla="*/ 1014662 w 1939743"/>
                <a:gd name="connsiteY7220" fmla="*/ 1379026 h 2523383"/>
                <a:gd name="connsiteX7221" fmla="*/ 1013934 w 1939743"/>
                <a:gd name="connsiteY7221" fmla="*/ 1379511 h 2523383"/>
                <a:gd name="connsiteX7222" fmla="*/ 1003623 w 1939743"/>
                <a:gd name="connsiteY7222" fmla="*/ 1373863 h 2523383"/>
                <a:gd name="connsiteX7223" fmla="*/ 999250 w 1939743"/>
                <a:gd name="connsiteY7223" fmla="*/ 1370686 h 2523383"/>
                <a:gd name="connsiteX7224" fmla="*/ 997129 w 1939743"/>
                <a:gd name="connsiteY7224" fmla="*/ 1368277 h 2523383"/>
                <a:gd name="connsiteX7225" fmla="*/ 994501 w 1939743"/>
                <a:gd name="connsiteY7225" fmla="*/ 1366845 h 2523383"/>
                <a:gd name="connsiteX7226" fmla="*/ 991356 w 1939743"/>
                <a:gd name="connsiteY7226" fmla="*/ 1366407 h 2523383"/>
                <a:gd name="connsiteX7227" fmla="*/ 988845 w 1939743"/>
                <a:gd name="connsiteY7227" fmla="*/ 1365280 h 2523383"/>
                <a:gd name="connsiteX7228" fmla="*/ 986975 w 1939743"/>
                <a:gd name="connsiteY7228" fmla="*/ 1363481 h 2523383"/>
                <a:gd name="connsiteX7229" fmla="*/ 985457 w 1939743"/>
                <a:gd name="connsiteY7229" fmla="*/ 1360883 h 2523383"/>
                <a:gd name="connsiteX7230" fmla="*/ 984299 w 1939743"/>
                <a:gd name="connsiteY7230" fmla="*/ 1357496 h 2523383"/>
                <a:gd name="connsiteX7231" fmla="*/ 982163 w 1939743"/>
                <a:gd name="connsiteY7231" fmla="*/ 1353217 h 2523383"/>
                <a:gd name="connsiteX7232" fmla="*/ 977266 w 1939743"/>
                <a:gd name="connsiteY7232" fmla="*/ 1344658 h 2523383"/>
                <a:gd name="connsiteX7233" fmla="*/ 975967 w 1939743"/>
                <a:gd name="connsiteY7233" fmla="*/ 1339134 h 2523383"/>
                <a:gd name="connsiteX7234" fmla="*/ 975787 w 1939743"/>
                <a:gd name="connsiteY7234" fmla="*/ 1337014 h 2523383"/>
                <a:gd name="connsiteX7235" fmla="*/ 976092 w 1939743"/>
                <a:gd name="connsiteY7235" fmla="*/ 1331538 h 2523383"/>
                <a:gd name="connsiteX7236" fmla="*/ 980677 w 1939743"/>
                <a:gd name="connsiteY7236" fmla="*/ 1322189 h 2523383"/>
                <a:gd name="connsiteX7237" fmla="*/ 981530 w 1939743"/>
                <a:gd name="connsiteY7237" fmla="*/ 1319482 h 2523383"/>
                <a:gd name="connsiteX7238" fmla="*/ 983094 w 1939743"/>
                <a:gd name="connsiteY7238" fmla="*/ 1317487 h 2523383"/>
                <a:gd name="connsiteX7239" fmla="*/ 985371 w 1939743"/>
                <a:gd name="connsiteY7239" fmla="*/ 1316204 h 2523383"/>
                <a:gd name="connsiteX7240" fmla="*/ 987006 w 1939743"/>
                <a:gd name="connsiteY7240" fmla="*/ 1315813 h 2523383"/>
                <a:gd name="connsiteX7241" fmla="*/ 990730 w 1939743"/>
                <a:gd name="connsiteY7241" fmla="*/ 1317010 h 2523383"/>
                <a:gd name="connsiteX7242" fmla="*/ 988500 w 1939743"/>
                <a:gd name="connsiteY7242" fmla="*/ 1314092 h 2523383"/>
                <a:gd name="connsiteX7243" fmla="*/ 988328 w 1939743"/>
                <a:gd name="connsiteY7243" fmla="*/ 1312527 h 2523383"/>
                <a:gd name="connsiteX7244" fmla="*/ 990566 w 1939743"/>
                <a:gd name="connsiteY7244" fmla="*/ 1307402 h 2523383"/>
                <a:gd name="connsiteX7245" fmla="*/ 990127 w 1939743"/>
                <a:gd name="connsiteY7245" fmla="*/ 1307168 h 2523383"/>
                <a:gd name="connsiteX7246" fmla="*/ 983978 w 1939743"/>
                <a:gd name="connsiteY7246" fmla="*/ 1311111 h 2523383"/>
                <a:gd name="connsiteX7247" fmla="*/ 982406 w 1939743"/>
                <a:gd name="connsiteY7247" fmla="*/ 1310845 h 2523383"/>
                <a:gd name="connsiteX7248" fmla="*/ 980192 w 1939743"/>
                <a:gd name="connsiteY7248" fmla="*/ 1308435 h 2523383"/>
                <a:gd name="connsiteX7249" fmla="*/ 976022 w 1939743"/>
                <a:gd name="connsiteY7249" fmla="*/ 1299782 h 2523383"/>
                <a:gd name="connsiteX7250" fmla="*/ 975975 w 1939743"/>
                <a:gd name="connsiteY7250" fmla="*/ 1294369 h 2523383"/>
                <a:gd name="connsiteX7251" fmla="*/ 977281 w 1939743"/>
                <a:gd name="connsiteY7251" fmla="*/ 1286796 h 2523383"/>
                <a:gd name="connsiteX7252" fmla="*/ 977743 w 1939743"/>
                <a:gd name="connsiteY7252" fmla="*/ 1282250 h 2523383"/>
                <a:gd name="connsiteX7253" fmla="*/ 976554 w 1939743"/>
                <a:gd name="connsiteY7253" fmla="*/ 1278362 h 2523383"/>
                <a:gd name="connsiteX7254" fmla="*/ 977000 w 1939743"/>
                <a:gd name="connsiteY7254" fmla="*/ 1277267 h 2523383"/>
                <a:gd name="connsiteX7255" fmla="*/ 978291 w 1939743"/>
                <a:gd name="connsiteY7255" fmla="*/ 1276171 h 2523383"/>
                <a:gd name="connsiteX7256" fmla="*/ 978831 w 1939743"/>
                <a:gd name="connsiteY7256" fmla="*/ 1274998 h 2523383"/>
                <a:gd name="connsiteX7257" fmla="*/ 978267 w 1939743"/>
                <a:gd name="connsiteY7257" fmla="*/ 1270679 h 2523383"/>
                <a:gd name="connsiteX7258" fmla="*/ 979167 w 1939743"/>
                <a:gd name="connsiteY7258" fmla="*/ 1268371 h 2523383"/>
                <a:gd name="connsiteX7259" fmla="*/ 982116 w 1939743"/>
                <a:gd name="connsiteY7259" fmla="*/ 1263889 h 2523383"/>
                <a:gd name="connsiteX7260" fmla="*/ 985011 w 1939743"/>
                <a:gd name="connsiteY7260" fmla="*/ 1259953 h 2523383"/>
                <a:gd name="connsiteX7261" fmla="*/ 986717 w 1939743"/>
                <a:gd name="connsiteY7261" fmla="*/ 1258749 h 2523383"/>
                <a:gd name="connsiteX7262" fmla="*/ 988195 w 1939743"/>
                <a:gd name="connsiteY7262" fmla="*/ 1258975 h 2523383"/>
                <a:gd name="connsiteX7263" fmla="*/ 989736 w 1939743"/>
                <a:gd name="connsiteY7263" fmla="*/ 1260180 h 2523383"/>
                <a:gd name="connsiteX7264" fmla="*/ 991348 w 1939743"/>
                <a:gd name="connsiteY7264" fmla="*/ 1262379 h 2523383"/>
                <a:gd name="connsiteX7265" fmla="*/ 994102 w 1939743"/>
                <a:gd name="connsiteY7265" fmla="*/ 1264640 h 2523383"/>
                <a:gd name="connsiteX7266" fmla="*/ 996144 w 1939743"/>
                <a:gd name="connsiteY7266" fmla="*/ 1265281 h 2523383"/>
                <a:gd name="connsiteX7267" fmla="*/ 997638 w 1939743"/>
                <a:gd name="connsiteY7267" fmla="*/ 1264045 h 2523383"/>
                <a:gd name="connsiteX7268" fmla="*/ 1000204 w 1939743"/>
                <a:gd name="connsiteY7268" fmla="*/ 1255564 h 2523383"/>
                <a:gd name="connsiteX7269" fmla="*/ 1001112 w 1939743"/>
                <a:gd name="connsiteY7269" fmla="*/ 1253382 h 2523383"/>
                <a:gd name="connsiteX7270" fmla="*/ 1000259 w 1939743"/>
                <a:gd name="connsiteY7270" fmla="*/ 1252435 h 2523383"/>
                <a:gd name="connsiteX7271" fmla="*/ 995228 w 1939743"/>
                <a:gd name="connsiteY7271" fmla="*/ 1252521 h 2523383"/>
                <a:gd name="connsiteX7272" fmla="*/ 993053 w 1939743"/>
                <a:gd name="connsiteY7272" fmla="*/ 1251817 h 2523383"/>
                <a:gd name="connsiteX7273" fmla="*/ 991802 w 1939743"/>
                <a:gd name="connsiteY7273" fmla="*/ 1250996 h 2523383"/>
                <a:gd name="connsiteX7274" fmla="*/ 990879 w 1939743"/>
                <a:gd name="connsiteY7274" fmla="*/ 1247733 h 2523383"/>
                <a:gd name="connsiteX7275" fmla="*/ 991637 w 1939743"/>
                <a:gd name="connsiteY7275" fmla="*/ 1245989 h 2523383"/>
                <a:gd name="connsiteX7276" fmla="*/ 996504 w 1939743"/>
                <a:gd name="connsiteY7276" fmla="*/ 1239918 h 2523383"/>
                <a:gd name="connsiteX7277" fmla="*/ 998796 w 1939743"/>
                <a:gd name="connsiteY7277" fmla="*/ 1233526 h 2523383"/>
                <a:gd name="connsiteX7278" fmla="*/ 1005610 w 1939743"/>
                <a:gd name="connsiteY7278" fmla="*/ 1224584 h 2523383"/>
                <a:gd name="connsiteX7279" fmla="*/ 1012510 w 1939743"/>
                <a:gd name="connsiteY7279" fmla="*/ 1220367 h 2523383"/>
                <a:gd name="connsiteX7280" fmla="*/ 1015851 w 1939743"/>
                <a:gd name="connsiteY7280" fmla="*/ 1218974 h 2523383"/>
                <a:gd name="connsiteX7281" fmla="*/ 1018573 w 1939743"/>
                <a:gd name="connsiteY7281" fmla="*/ 1218693 h 2523383"/>
                <a:gd name="connsiteX7282" fmla="*/ 1019755 w 1939743"/>
                <a:gd name="connsiteY7282" fmla="*/ 1219256 h 2523383"/>
                <a:gd name="connsiteX7283" fmla="*/ 1021210 w 1939743"/>
                <a:gd name="connsiteY7283" fmla="*/ 1223747 h 2523383"/>
                <a:gd name="connsiteX7284" fmla="*/ 1021476 w 1939743"/>
                <a:gd name="connsiteY7284" fmla="*/ 1228472 h 2523383"/>
                <a:gd name="connsiteX7285" fmla="*/ 1025223 w 1939743"/>
                <a:gd name="connsiteY7285" fmla="*/ 1234355 h 2523383"/>
                <a:gd name="connsiteX7286" fmla="*/ 1028235 w 1939743"/>
                <a:gd name="connsiteY7286" fmla="*/ 1234801 h 2523383"/>
                <a:gd name="connsiteX7287" fmla="*/ 1030105 w 1939743"/>
                <a:gd name="connsiteY7287" fmla="*/ 1233917 h 2523383"/>
                <a:gd name="connsiteX7288" fmla="*/ 1036161 w 1939743"/>
                <a:gd name="connsiteY7288" fmla="*/ 1234261 h 2523383"/>
                <a:gd name="connsiteX7289" fmla="*/ 1037561 w 1939743"/>
                <a:gd name="connsiteY7289" fmla="*/ 1235904 h 2523383"/>
                <a:gd name="connsiteX7290" fmla="*/ 1037459 w 1939743"/>
                <a:gd name="connsiteY7290" fmla="*/ 1237735 h 2523383"/>
                <a:gd name="connsiteX7291" fmla="*/ 1036786 w 1939743"/>
                <a:gd name="connsiteY7291" fmla="*/ 1240692 h 2523383"/>
                <a:gd name="connsiteX7292" fmla="*/ 1037201 w 1939743"/>
                <a:gd name="connsiteY7292" fmla="*/ 1243219 h 2523383"/>
                <a:gd name="connsiteX7293" fmla="*/ 1041308 w 1939743"/>
                <a:gd name="connsiteY7293" fmla="*/ 1248038 h 2523383"/>
                <a:gd name="connsiteX7294" fmla="*/ 1045009 w 1939743"/>
                <a:gd name="connsiteY7294" fmla="*/ 1251363 h 2523383"/>
                <a:gd name="connsiteX7295" fmla="*/ 1048326 w 1939743"/>
                <a:gd name="connsiteY7295" fmla="*/ 1255502 h 2523383"/>
                <a:gd name="connsiteX7296" fmla="*/ 1053271 w 1939743"/>
                <a:gd name="connsiteY7296" fmla="*/ 1264108 h 2523383"/>
                <a:gd name="connsiteX7297" fmla="*/ 1054342 w 1939743"/>
                <a:gd name="connsiteY7297" fmla="*/ 1266533 h 2523383"/>
                <a:gd name="connsiteX7298" fmla="*/ 1055086 w 1939743"/>
                <a:gd name="connsiteY7298" fmla="*/ 1269146 h 2523383"/>
                <a:gd name="connsiteX7299" fmla="*/ 1056369 w 1939743"/>
                <a:gd name="connsiteY7299" fmla="*/ 1278659 h 2523383"/>
                <a:gd name="connsiteX7300" fmla="*/ 1056533 w 1939743"/>
                <a:gd name="connsiteY7300" fmla="*/ 1282250 h 2523383"/>
                <a:gd name="connsiteX7301" fmla="*/ 1056063 w 1939743"/>
                <a:gd name="connsiteY7301" fmla="*/ 1292577 h 2523383"/>
                <a:gd name="connsiteX7302" fmla="*/ 1055672 w 1939743"/>
                <a:gd name="connsiteY7302" fmla="*/ 1294525 h 2523383"/>
                <a:gd name="connsiteX7303" fmla="*/ 1054366 w 1939743"/>
                <a:gd name="connsiteY7303" fmla="*/ 1296857 h 2523383"/>
                <a:gd name="connsiteX7304" fmla="*/ 1054820 w 1939743"/>
                <a:gd name="connsiteY7304" fmla="*/ 1297803 h 2523383"/>
                <a:gd name="connsiteX7305" fmla="*/ 1058723 w 1939743"/>
                <a:gd name="connsiteY7305" fmla="*/ 1300471 h 2523383"/>
                <a:gd name="connsiteX7306" fmla="*/ 1061821 w 1939743"/>
                <a:gd name="connsiteY7306" fmla="*/ 1305752 h 2523383"/>
                <a:gd name="connsiteX7307" fmla="*/ 1063449 w 1939743"/>
                <a:gd name="connsiteY7307" fmla="*/ 1307450 h 2523383"/>
                <a:gd name="connsiteX7308" fmla="*/ 1067376 w 1939743"/>
                <a:gd name="connsiteY7308" fmla="*/ 1310289 h 2523383"/>
                <a:gd name="connsiteX7309" fmla="*/ 1068088 w 1939743"/>
                <a:gd name="connsiteY7309" fmla="*/ 1311361 h 2523383"/>
                <a:gd name="connsiteX7310" fmla="*/ 1068980 w 1939743"/>
                <a:gd name="connsiteY7310" fmla="*/ 1313129 h 2523383"/>
                <a:gd name="connsiteX7311" fmla="*/ 1071194 w 1939743"/>
                <a:gd name="connsiteY7311" fmla="*/ 1320679 h 2523383"/>
                <a:gd name="connsiteX7312" fmla="*/ 1074824 w 1939743"/>
                <a:gd name="connsiteY7312" fmla="*/ 1327446 h 2523383"/>
                <a:gd name="connsiteX7313" fmla="*/ 1075090 w 1939743"/>
                <a:gd name="connsiteY7313" fmla="*/ 1328901 h 2523383"/>
                <a:gd name="connsiteX7314" fmla="*/ 1074308 w 1939743"/>
                <a:gd name="connsiteY7314" fmla="*/ 1332070 h 2523383"/>
                <a:gd name="connsiteX7315" fmla="*/ 1074863 w 1939743"/>
                <a:gd name="connsiteY7315" fmla="*/ 1333071 h 2523383"/>
                <a:gd name="connsiteX7316" fmla="*/ 1076264 w 1939743"/>
                <a:gd name="connsiteY7316" fmla="*/ 1334229 h 2523383"/>
                <a:gd name="connsiteX7317" fmla="*/ 1077523 w 1939743"/>
                <a:gd name="connsiteY7317" fmla="*/ 1333627 h 2523383"/>
                <a:gd name="connsiteX7318" fmla="*/ 1078634 w 1939743"/>
                <a:gd name="connsiteY7318" fmla="*/ 1331256 h 2523383"/>
                <a:gd name="connsiteX7319" fmla="*/ 1079847 w 1939743"/>
                <a:gd name="connsiteY7319" fmla="*/ 1330568 h 2523383"/>
                <a:gd name="connsiteX7320" fmla="*/ 1081153 w 1939743"/>
                <a:gd name="connsiteY7320" fmla="*/ 1331569 h 2523383"/>
                <a:gd name="connsiteX7321" fmla="*/ 1082147 w 1939743"/>
                <a:gd name="connsiteY7321" fmla="*/ 1333329 h 2523383"/>
                <a:gd name="connsiteX7322" fmla="*/ 1083500 w 1939743"/>
                <a:gd name="connsiteY7322" fmla="*/ 1337632 h 2523383"/>
                <a:gd name="connsiteX7323" fmla="*/ 1085472 w 1939743"/>
                <a:gd name="connsiteY7323" fmla="*/ 1341176 h 2523383"/>
                <a:gd name="connsiteX7324" fmla="*/ 1085307 w 1939743"/>
                <a:gd name="connsiteY7324" fmla="*/ 1342256 h 2523383"/>
                <a:gd name="connsiteX7325" fmla="*/ 1084329 w 1939743"/>
                <a:gd name="connsiteY7325" fmla="*/ 1343140 h 2523383"/>
                <a:gd name="connsiteX7326" fmla="*/ 1079002 w 1939743"/>
                <a:gd name="connsiteY7326" fmla="*/ 1344118 h 2523383"/>
                <a:gd name="connsiteX7327" fmla="*/ 1076005 w 1939743"/>
                <a:gd name="connsiteY7327" fmla="*/ 1343437 h 2523383"/>
                <a:gd name="connsiteX7328" fmla="*/ 1073236 w 1939743"/>
                <a:gd name="connsiteY7328" fmla="*/ 1341708 h 2523383"/>
                <a:gd name="connsiteX7329" fmla="*/ 1071311 w 1939743"/>
                <a:gd name="connsiteY7329" fmla="*/ 1339917 h 2523383"/>
                <a:gd name="connsiteX7330" fmla="*/ 1069520 w 1939743"/>
                <a:gd name="connsiteY7330" fmla="*/ 1337171 h 2523383"/>
                <a:gd name="connsiteX7331" fmla="*/ 1068855 w 1939743"/>
                <a:gd name="connsiteY7331" fmla="*/ 1337460 h 2523383"/>
                <a:gd name="connsiteX7332" fmla="*/ 1067916 w 1939743"/>
                <a:gd name="connsiteY7332" fmla="*/ 1339698 h 2523383"/>
                <a:gd name="connsiteX7333" fmla="*/ 1065913 w 1939743"/>
                <a:gd name="connsiteY7333" fmla="*/ 1342960 h 2523383"/>
                <a:gd name="connsiteX7334" fmla="*/ 1064661 w 1939743"/>
                <a:gd name="connsiteY7334" fmla="*/ 1345964 h 2523383"/>
                <a:gd name="connsiteX7335" fmla="*/ 1066117 w 1939743"/>
                <a:gd name="connsiteY7335" fmla="*/ 1347294 h 2523383"/>
                <a:gd name="connsiteX7336" fmla="*/ 1073118 w 1939743"/>
                <a:gd name="connsiteY7336" fmla="*/ 1347208 h 2523383"/>
                <a:gd name="connsiteX7337" fmla="*/ 1074636 w 1939743"/>
                <a:gd name="connsiteY7337" fmla="*/ 1348053 h 2523383"/>
                <a:gd name="connsiteX7338" fmla="*/ 1076412 w 1939743"/>
                <a:gd name="connsiteY7338" fmla="*/ 1350158 h 2523383"/>
                <a:gd name="connsiteX7339" fmla="*/ 1074386 w 1939743"/>
                <a:gd name="connsiteY7339" fmla="*/ 1353670 h 2523383"/>
                <a:gd name="connsiteX7340" fmla="*/ 1069653 w 1939743"/>
                <a:gd name="connsiteY7340" fmla="*/ 1359546 h 2523383"/>
                <a:gd name="connsiteX7341" fmla="*/ 1059420 w 1939743"/>
                <a:gd name="connsiteY7341" fmla="*/ 1370866 h 2523383"/>
                <a:gd name="connsiteX7342" fmla="*/ 1056415 w 1939743"/>
                <a:gd name="connsiteY7342" fmla="*/ 1373761 h 2523383"/>
                <a:gd name="connsiteX7343" fmla="*/ 1057143 w 1939743"/>
                <a:gd name="connsiteY7343" fmla="*/ 1374598 h 2523383"/>
                <a:gd name="connsiteX7344" fmla="*/ 1058285 w 1939743"/>
                <a:gd name="connsiteY7344" fmla="*/ 1374809 h 2523383"/>
                <a:gd name="connsiteX7345" fmla="*/ 1061798 w 1939743"/>
                <a:gd name="connsiteY7345" fmla="*/ 1374316 h 2523383"/>
                <a:gd name="connsiteX7346" fmla="*/ 1065076 w 1939743"/>
                <a:gd name="connsiteY7346" fmla="*/ 1372806 h 2523383"/>
                <a:gd name="connsiteX7347" fmla="*/ 1069066 w 1939743"/>
                <a:gd name="connsiteY7347" fmla="*/ 1373456 h 2523383"/>
                <a:gd name="connsiteX7348" fmla="*/ 1070842 w 1939743"/>
                <a:gd name="connsiteY7348" fmla="*/ 1374692 h 2523383"/>
                <a:gd name="connsiteX7349" fmla="*/ 1070239 w 1939743"/>
                <a:gd name="connsiteY7349" fmla="*/ 1375889 h 2523383"/>
                <a:gd name="connsiteX7350" fmla="*/ 1071319 w 1939743"/>
                <a:gd name="connsiteY7350" fmla="*/ 1377845 h 2523383"/>
                <a:gd name="connsiteX7351" fmla="*/ 1077844 w 1939743"/>
                <a:gd name="connsiteY7351" fmla="*/ 1382375 h 2523383"/>
                <a:gd name="connsiteX7352" fmla="*/ 1081967 w 1939743"/>
                <a:gd name="connsiteY7352" fmla="*/ 1381475 h 2523383"/>
                <a:gd name="connsiteX7353" fmla="*/ 1086176 w 1939743"/>
                <a:gd name="connsiteY7353" fmla="*/ 1377109 h 2523383"/>
                <a:gd name="connsiteX7354" fmla="*/ 1089430 w 1939743"/>
                <a:gd name="connsiteY7354" fmla="*/ 1374942 h 2523383"/>
                <a:gd name="connsiteX7355" fmla="*/ 1093436 w 1939743"/>
                <a:gd name="connsiteY7355" fmla="*/ 1375240 h 2523383"/>
                <a:gd name="connsiteX7356" fmla="*/ 1094555 w 1939743"/>
                <a:gd name="connsiteY7356" fmla="*/ 1375725 h 2523383"/>
                <a:gd name="connsiteX7357" fmla="*/ 1094124 w 1939743"/>
                <a:gd name="connsiteY7357" fmla="*/ 1376789 h 2523383"/>
                <a:gd name="connsiteX7358" fmla="*/ 1091167 w 1939743"/>
                <a:gd name="connsiteY7358" fmla="*/ 1379237 h 2523383"/>
                <a:gd name="connsiteX7359" fmla="*/ 1088492 w 1939743"/>
                <a:gd name="connsiteY7359" fmla="*/ 1381960 h 2523383"/>
                <a:gd name="connsiteX7360" fmla="*/ 1088202 w 1939743"/>
                <a:gd name="connsiteY7360" fmla="*/ 1382727 h 2523383"/>
                <a:gd name="connsiteX7361" fmla="*/ 1091535 w 1939743"/>
                <a:gd name="connsiteY7361" fmla="*/ 1381631 h 2523383"/>
                <a:gd name="connsiteX7362" fmla="*/ 1098959 w 1939743"/>
                <a:gd name="connsiteY7362" fmla="*/ 1383368 h 2523383"/>
                <a:gd name="connsiteX7363" fmla="*/ 1102566 w 1939743"/>
                <a:gd name="connsiteY7363" fmla="*/ 1383798 h 2523383"/>
                <a:gd name="connsiteX7364" fmla="*/ 1105179 w 1939743"/>
                <a:gd name="connsiteY7364" fmla="*/ 1383360 h 2523383"/>
                <a:gd name="connsiteX7365" fmla="*/ 1107628 w 1939743"/>
                <a:gd name="connsiteY7365" fmla="*/ 1384049 h 2523383"/>
                <a:gd name="connsiteX7366" fmla="*/ 1109920 w 1939743"/>
                <a:gd name="connsiteY7366" fmla="*/ 1385864 h 2523383"/>
                <a:gd name="connsiteX7367" fmla="*/ 1110687 w 1939743"/>
                <a:gd name="connsiteY7367" fmla="*/ 1387014 h 2523383"/>
                <a:gd name="connsiteX7368" fmla="*/ 1108543 w 1939743"/>
                <a:gd name="connsiteY7368" fmla="*/ 1387757 h 2523383"/>
                <a:gd name="connsiteX7369" fmla="*/ 1106517 w 1939743"/>
                <a:gd name="connsiteY7369" fmla="*/ 1387741 h 2523383"/>
                <a:gd name="connsiteX7370" fmla="*/ 1104796 w 1939743"/>
                <a:gd name="connsiteY7370" fmla="*/ 1388844 h 2523383"/>
                <a:gd name="connsiteX7371" fmla="*/ 1103380 w 1939743"/>
                <a:gd name="connsiteY7371" fmla="*/ 1391043 h 2523383"/>
                <a:gd name="connsiteX7372" fmla="*/ 1102370 w 1939743"/>
                <a:gd name="connsiteY7372" fmla="*/ 1393891 h 2523383"/>
                <a:gd name="connsiteX7373" fmla="*/ 1101768 w 1939743"/>
                <a:gd name="connsiteY7373" fmla="*/ 1397388 h 2523383"/>
                <a:gd name="connsiteX7374" fmla="*/ 1100227 w 1939743"/>
                <a:gd name="connsiteY7374" fmla="*/ 1398827 h 2523383"/>
                <a:gd name="connsiteX7375" fmla="*/ 1097754 w 1939743"/>
                <a:gd name="connsiteY7375" fmla="*/ 1398217 h 2523383"/>
                <a:gd name="connsiteX7376" fmla="*/ 1096784 w 1939743"/>
                <a:gd name="connsiteY7376" fmla="*/ 1397231 h 2523383"/>
                <a:gd name="connsiteX7377" fmla="*/ 1097316 w 1939743"/>
                <a:gd name="connsiteY7377" fmla="*/ 1395846 h 2523383"/>
                <a:gd name="connsiteX7378" fmla="*/ 1096597 w 1939743"/>
                <a:gd name="connsiteY7378" fmla="*/ 1395651 h 2523383"/>
                <a:gd name="connsiteX7379" fmla="*/ 1094617 w 1939743"/>
                <a:gd name="connsiteY7379" fmla="*/ 1396637 h 2523383"/>
                <a:gd name="connsiteX7380" fmla="*/ 1093076 w 1939743"/>
                <a:gd name="connsiteY7380" fmla="*/ 1396660 h 2523383"/>
                <a:gd name="connsiteX7381" fmla="*/ 1092654 w 1939743"/>
                <a:gd name="connsiteY7381" fmla="*/ 1397685 h 2523383"/>
                <a:gd name="connsiteX7382" fmla="*/ 1103466 w 1939743"/>
                <a:gd name="connsiteY7382" fmla="*/ 1408779 h 2523383"/>
                <a:gd name="connsiteX7383" fmla="*/ 1106924 w 1939743"/>
                <a:gd name="connsiteY7383" fmla="*/ 1418527 h 2523383"/>
                <a:gd name="connsiteX7384" fmla="*/ 1109302 w 1939743"/>
                <a:gd name="connsiteY7384" fmla="*/ 1422532 h 2523383"/>
                <a:gd name="connsiteX7385" fmla="*/ 1109537 w 1939743"/>
                <a:gd name="connsiteY7385" fmla="*/ 1423588 h 2523383"/>
                <a:gd name="connsiteX7386" fmla="*/ 1107988 w 1939743"/>
                <a:gd name="connsiteY7386" fmla="*/ 1426272 h 2523383"/>
                <a:gd name="connsiteX7387" fmla="*/ 1107909 w 1939743"/>
                <a:gd name="connsiteY7387" fmla="*/ 1428314 h 2523383"/>
                <a:gd name="connsiteX7388" fmla="*/ 1108621 w 1939743"/>
                <a:gd name="connsiteY7388" fmla="*/ 1434189 h 2523383"/>
                <a:gd name="connsiteX7389" fmla="*/ 1108293 w 1939743"/>
                <a:gd name="connsiteY7389" fmla="*/ 1438860 h 2523383"/>
                <a:gd name="connsiteX7390" fmla="*/ 1107229 w 1939743"/>
                <a:gd name="connsiteY7390" fmla="*/ 1447051 h 2523383"/>
                <a:gd name="connsiteX7391" fmla="*/ 1108222 w 1939743"/>
                <a:gd name="connsiteY7391" fmla="*/ 1449586 h 2523383"/>
                <a:gd name="connsiteX7392" fmla="*/ 1110530 w 1939743"/>
                <a:gd name="connsiteY7392" fmla="*/ 1451823 h 2523383"/>
                <a:gd name="connsiteX7393" fmla="*/ 1111915 w 1939743"/>
                <a:gd name="connsiteY7393" fmla="*/ 1454679 h 2523383"/>
                <a:gd name="connsiteX7394" fmla="*/ 1112862 w 1939743"/>
                <a:gd name="connsiteY7394" fmla="*/ 1455657 h 2523383"/>
                <a:gd name="connsiteX7395" fmla="*/ 1113566 w 1939743"/>
                <a:gd name="connsiteY7395" fmla="*/ 1457949 h 2523383"/>
                <a:gd name="connsiteX7396" fmla="*/ 1114387 w 1939743"/>
                <a:gd name="connsiteY7396" fmla="*/ 1459388 h 2523383"/>
                <a:gd name="connsiteX7397" fmla="*/ 1115334 w 1939743"/>
                <a:gd name="connsiteY7397" fmla="*/ 1459975 h 2523383"/>
                <a:gd name="connsiteX7398" fmla="*/ 1115999 w 1939743"/>
                <a:gd name="connsiteY7398" fmla="*/ 1459224 h 2523383"/>
                <a:gd name="connsiteX7399" fmla="*/ 1116390 w 1939743"/>
                <a:gd name="connsiteY7399" fmla="*/ 1457127 h 2523383"/>
                <a:gd name="connsiteX7400" fmla="*/ 1117274 w 1939743"/>
                <a:gd name="connsiteY7400" fmla="*/ 1455164 h 2523383"/>
                <a:gd name="connsiteX7401" fmla="*/ 1119715 w 1939743"/>
                <a:gd name="connsiteY7401" fmla="*/ 1451627 h 2523383"/>
                <a:gd name="connsiteX7402" fmla="*/ 1122078 w 1939743"/>
                <a:gd name="connsiteY7402" fmla="*/ 1446089 h 2523383"/>
                <a:gd name="connsiteX7403" fmla="*/ 1122477 w 1939743"/>
                <a:gd name="connsiteY7403" fmla="*/ 1444250 h 2523383"/>
                <a:gd name="connsiteX7404" fmla="*/ 1122101 w 1939743"/>
                <a:gd name="connsiteY7404" fmla="*/ 1439877 h 2523383"/>
                <a:gd name="connsiteX7405" fmla="*/ 1122375 w 1939743"/>
                <a:gd name="connsiteY7405" fmla="*/ 1437999 h 2523383"/>
                <a:gd name="connsiteX7406" fmla="*/ 1124597 w 1939743"/>
                <a:gd name="connsiteY7406" fmla="*/ 1431341 h 2523383"/>
                <a:gd name="connsiteX7407" fmla="*/ 1125301 w 1939743"/>
                <a:gd name="connsiteY7407" fmla="*/ 1426710 h 2523383"/>
                <a:gd name="connsiteX7408" fmla="*/ 1125974 w 1939743"/>
                <a:gd name="connsiteY7408" fmla="*/ 1419458 h 2523383"/>
                <a:gd name="connsiteX7409" fmla="*/ 1127147 w 1939743"/>
                <a:gd name="connsiteY7409" fmla="*/ 1414388 h 2523383"/>
                <a:gd name="connsiteX7410" fmla="*/ 1129666 w 1939743"/>
                <a:gd name="connsiteY7410" fmla="*/ 1410069 h 2523383"/>
                <a:gd name="connsiteX7411" fmla="*/ 1134063 w 1939743"/>
                <a:gd name="connsiteY7411" fmla="*/ 1401307 h 2523383"/>
                <a:gd name="connsiteX7412" fmla="*/ 1135651 w 1939743"/>
                <a:gd name="connsiteY7412" fmla="*/ 1399547 h 2523383"/>
                <a:gd name="connsiteX7413" fmla="*/ 1137435 w 1939743"/>
                <a:gd name="connsiteY7413" fmla="*/ 1398679 h 2523383"/>
                <a:gd name="connsiteX7414" fmla="*/ 1140549 w 1939743"/>
                <a:gd name="connsiteY7414" fmla="*/ 1398882 h 2523383"/>
                <a:gd name="connsiteX7415" fmla="*/ 1142818 w 1939743"/>
                <a:gd name="connsiteY7415" fmla="*/ 1401714 h 2523383"/>
                <a:gd name="connsiteX7416" fmla="*/ 1145869 w 1939743"/>
                <a:gd name="connsiteY7416" fmla="*/ 1406932 h 2523383"/>
                <a:gd name="connsiteX7417" fmla="*/ 1149757 w 1939743"/>
                <a:gd name="connsiteY7417" fmla="*/ 1411665 h 2523383"/>
                <a:gd name="connsiteX7418" fmla="*/ 1156829 w 1939743"/>
                <a:gd name="connsiteY7418" fmla="*/ 1418057 h 2523383"/>
                <a:gd name="connsiteX7419" fmla="*/ 1158848 w 1939743"/>
                <a:gd name="connsiteY7419" fmla="*/ 1420467 h 2523383"/>
                <a:gd name="connsiteX7420" fmla="*/ 1162853 w 1939743"/>
                <a:gd name="connsiteY7420" fmla="*/ 1426749 h 2523383"/>
                <a:gd name="connsiteX7421" fmla="*/ 1164543 w 1939743"/>
                <a:gd name="connsiteY7421" fmla="*/ 1432953 h 2523383"/>
                <a:gd name="connsiteX7422" fmla="*/ 1165701 w 1939743"/>
                <a:gd name="connsiteY7422" fmla="*/ 1441661 h 2523383"/>
                <a:gd name="connsiteX7423" fmla="*/ 1166702 w 1939743"/>
                <a:gd name="connsiteY7423" fmla="*/ 1446879 h 2523383"/>
                <a:gd name="connsiteX7424" fmla="*/ 1167540 w 1939743"/>
                <a:gd name="connsiteY7424" fmla="*/ 1448647 h 2523383"/>
                <a:gd name="connsiteX7425" fmla="*/ 1167923 w 1939743"/>
                <a:gd name="connsiteY7425" fmla="*/ 1451268 h 2523383"/>
                <a:gd name="connsiteX7426" fmla="*/ 1167853 w 1939743"/>
                <a:gd name="connsiteY7426" fmla="*/ 1454749 h 2523383"/>
                <a:gd name="connsiteX7427" fmla="*/ 1167532 w 1939743"/>
                <a:gd name="connsiteY7427" fmla="*/ 1457464 h 2523383"/>
                <a:gd name="connsiteX7428" fmla="*/ 1166976 w 1939743"/>
                <a:gd name="connsiteY7428" fmla="*/ 1459420 h 2523383"/>
                <a:gd name="connsiteX7429" fmla="*/ 1166108 w 1939743"/>
                <a:gd name="connsiteY7429" fmla="*/ 1460531 h 2523383"/>
                <a:gd name="connsiteX7430" fmla="*/ 1163949 w 1939743"/>
                <a:gd name="connsiteY7430" fmla="*/ 1460890 h 2523383"/>
                <a:gd name="connsiteX7431" fmla="*/ 1161312 w 1939743"/>
                <a:gd name="connsiteY7431" fmla="*/ 1460351 h 2523383"/>
                <a:gd name="connsiteX7432" fmla="*/ 1160553 w 1939743"/>
                <a:gd name="connsiteY7432" fmla="*/ 1459474 h 2523383"/>
                <a:gd name="connsiteX7433" fmla="*/ 1159168 w 1939743"/>
                <a:gd name="connsiteY7433" fmla="*/ 1455391 h 2523383"/>
                <a:gd name="connsiteX7434" fmla="*/ 1158590 w 1939743"/>
                <a:gd name="connsiteY7434" fmla="*/ 1455140 h 2523383"/>
                <a:gd name="connsiteX7435" fmla="*/ 1156141 w 1939743"/>
                <a:gd name="connsiteY7435" fmla="*/ 1458152 h 2523383"/>
                <a:gd name="connsiteX7436" fmla="*/ 1155836 w 1939743"/>
                <a:gd name="connsiteY7436" fmla="*/ 1459834 h 2523383"/>
                <a:gd name="connsiteX7437" fmla="*/ 1156735 w 1939743"/>
                <a:gd name="connsiteY7437" fmla="*/ 1465397 h 2523383"/>
                <a:gd name="connsiteX7438" fmla="*/ 1156618 w 1939743"/>
                <a:gd name="connsiteY7438" fmla="*/ 1475794 h 2523383"/>
                <a:gd name="connsiteX7439" fmla="*/ 1156868 w 1939743"/>
                <a:gd name="connsiteY7439" fmla="*/ 1478047 h 2523383"/>
                <a:gd name="connsiteX7440" fmla="*/ 1159458 w 1939743"/>
                <a:gd name="connsiteY7440" fmla="*/ 1488781 h 2523383"/>
                <a:gd name="connsiteX7441" fmla="*/ 1163823 w 1939743"/>
                <a:gd name="connsiteY7441" fmla="*/ 1496886 h 2523383"/>
                <a:gd name="connsiteX7442" fmla="*/ 1174753 w 1939743"/>
                <a:gd name="connsiteY7442" fmla="*/ 1512377 h 2523383"/>
                <a:gd name="connsiteX7443" fmla="*/ 1175379 w 1939743"/>
                <a:gd name="connsiteY7443" fmla="*/ 1514121 h 2523383"/>
                <a:gd name="connsiteX7444" fmla="*/ 1176537 w 1939743"/>
                <a:gd name="connsiteY7444" fmla="*/ 1520396 h 2523383"/>
                <a:gd name="connsiteX7445" fmla="*/ 1177108 w 1939743"/>
                <a:gd name="connsiteY7445" fmla="*/ 1521702 h 2523383"/>
                <a:gd name="connsiteX7446" fmla="*/ 1177820 w 1939743"/>
                <a:gd name="connsiteY7446" fmla="*/ 1522484 h 2523383"/>
                <a:gd name="connsiteX7447" fmla="*/ 1178680 w 1939743"/>
                <a:gd name="connsiteY7447" fmla="*/ 1522735 h 2523383"/>
                <a:gd name="connsiteX7448" fmla="*/ 1179869 w 1939743"/>
                <a:gd name="connsiteY7448" fmla="*/ 1522109 h 2523383"/>
                <a:gd name="connsiteX7449" fmla="*/ 1183891 w 1939743"/>
                <a:gd name="connsiteY7449" fmla="*/ 1517352 h 2523383"/>
                <a:gd name="connsiteX7450" fmla="*/ 1187388 w 1939743"/>
                <a:gd name="connsiteY7450" fmla="*/ 1512322 h 2523383"/>
                <a:gd name="connsiteX7451" fmla="*/ 1189828 w 1939743"/>
                <a:gd name="connsiteY7451" fmla="*/ 1509693 h 2523383"/>
                <a:gd name="connsiteX7452" fmla="*/ 1191213 w 1939743"/>
                <a:gd name="connsiteY7452" fmla="*/ 1509482 h 2523383"/>
                <a:gd name="connsiteX7453" fmla="*/ 1192700 w 1939743"/>
                <a:gd name="connsiteY7453" fmla="*/ 1508559 h 2523383"/>
                <a:gd name="connsiteX7454" fmla="*/ 1194296 w 1939743"/>
                <a:gd name="connsiteY7454" fmla="*/ 1506931 h 2523383"/>
                <a:gd name="connsiteX7455" fmla="*/ 1195360 w 1939743"/>
                <a:gd name="connsiteY7455" fmla="*/ 1505140 h 2523383"/>
                <a:gd name="connsiteX7456" fmla="*/ 1195899 w 1939743"/>
                <a:gd name="connsiteY7456" fmla="*/ 1503184 h 2523383"/>
                <a:gd name="connsiteX7457" fmla="*/ 1196619 w 1939743"/>
                <a:gd name="connsiteY7457" fmla="*/ 1495517 h 2523383"/>
                <a:gd name="connsiteX7458" fmla="*/ 1197229 w 1939743"/>
                <a:gd name="connsiteY7458" fmla="*/ 1491840 h 2523383"/>
                <a:gd name="connsiteX7459" fmla="*/ 1198935 w 1939743"/>
                <a:gd name="connsiteY7459" fmla="*/ 1486802 h 2523383"/>
                <a:gd name="connsiteX7460" fmla="*/ 1199561 w 1939743"/>
                <a:gd name="connsiteY7460" fmla="*/ 1485370 h 2523383"/>
                <a:gd name="connsiteX7461" fmla="*/ 1208018 w 1939743"/>
                <a:gd name="connsiteY7461" fmla="*/ 1472493 h 2523383"/>
                <a:gd name="connsiteX7462" fmla="*/ 1208714 w 1939743"/>
                <a:gd name="connsiteY7462" fmla="*/ 1470897 h 2523383"/>
                <a:gd name="connsiteX7463" fmla="*/ 1212305 w 1939743"/>
                <a:gd name="connsiteY7463" fmla="*/ 1455805 h 2523383"/>
                <a:gd name="connsiteX7464" fmla="*/ 1213573 w 1939743"/>
                <a:gd name="connsiteY7464" fmla="*/ 1448835 h 2523383"/>
                <a:gd name="connsiteX7465" fmla="*/ 1213753 w 1939743"/>
                <a:gd name="connsiteY7465" fmla="*/ 1444618 h 2523383"/>
                <a:gd name="connsiteX7466" fmla="*/ 1213267 w 1939743"/>
                <a:gd name="connsiteY7466" fmla="*/ 1440847 h 2523383"/>
                <a:gd name="connsiteX7467" fmla="*/ 1213510 w 1939743"/>
                <a:gd name="connsiteY7467" fmla="*/ 1437733 h 2523383"/>
                <a:gd name="connsiteX7468" fmla="*/ 1214480 w 1939743"/>
                <a:gd name="connsiteY7468" fmla="*/ 1435277 h 2523383"/>
                <a:gd name="connsiteX7469" fmla="*/ 1215505 w 1939743"/>
                <a:gd name="connsiteY7469" fmla="*/ 1433540 h 2523383"/>
                <a:gd name="connsiteX7470" fmla="*/ 1217273 w 1939743"/>
                <a:gd name="connsiteY7470" fmla="*/ 1431780 h 2523383"/>
                <a:gd name="connsiteX7471" fmla="*/ 1218251 w 1939743"/>
                <a:gd name="connsiteY7471" fmla="*/ 1429300 h 2523383"/>
                <a:gd name="connsiteX7472" fmla="*/ 1218838 w 1939743"/>
                <a:gd name="connsiteY7472" fmla="*/ 1429049 h 2523383"/>
                <a:gd name="connsiteX7473" fmla="*/ 1220285 w 1939743"/>
                <a:gd name="connsiteY7473" fmla="*/ 1429034 h 2523383"/>
                <a:gd name="connsiteX7474" fmla="*/ 1222194 w 1939743"/>
                <a:gd name="connsiteY7474" fmla="*/ 1430723 h 2523383"/>
                <a:gd name="connsiteX7475" fmla="*/ 1223579 w 1939743"/>
                <a:gd name="connsiteY7475" fmla="*/ 1431028 h 2523383"/>
                <a:gd name="connsiteX7476" fmla="*/ 1232529 w 1939743"/>
                <a:gd name="connsiteY7476" fmla="*/ 1429088 h 2523383"/>
                <a:gd name="connsiteX7477" fmla="*/ 1232529 w 1939743"/>
                <a:gd name="connsiteY7477" fmla="*/ 1428056 h 2523383"/>
                <a:gd name="connsiteX7478" fmla="*/ 1227279 w 1939743"/>
                <a:gd name="connsiteY7478" fmla="*/ 1424793 h 2523383"/>
                <a:gd name="connsiteX7479" fmla="*/ 1227334 w 1939743"/>
                <a:gd name="connsiteY7479" fmla="*/ 1423158 h 2523383"/>
                <a:gd name="connsiteX7480" fmla="*/ 1227796 w 1939743"/>
                <a:gd name="connsiteY7480" fmla="*/ 1420905 h 2523383"/>
                <a:gd name="connsiteX7481" fmla="*/ 1229446 w 1939743"/>
                <a:gd name="connsiteY7481" fmla="*/ 1418386 h 2523383"/>
                <a:gd name="connsiteX7482" fmla="*/ 1231473 w 1939743"/>
                <a:gd name="connsiteY7482" fmla="*/ 1417588 h 2523383"/>
                <a:gd name="connsiteX7483" fmla="*/ 1231926 w 1939743"/>
                <a:gd name="connsiteY7483" fmla="*/ 1415984 h 2523383"/>
                <a:gd name="connsiteX7484" fmla="*/ 1231981 w 1939743"/>
                <a:gd name="connsiteY7484" fmla="*/ 1413997 h 2523383"/>
                <a:gd name="connsiteX7485" fmla="*/ 1232646 w 1939743"/>
                <a:gd name="connsiteY7485" fmla="*/ 1410750 h 2523383"/>
                <a:gd name="connsiteX7486" fmla="*/ 1232036 w 1939743"/>
                <a:gd name="connsiteY7486" fmla="*/ 1409592 h 2523383"/>
                <a:gd name="connsiteX7487" fmla="*/ 1227131 w 1939743"/>
                <a:gd name="connsiteY7487" fmla="*/ 1405094 h 2523383"/>
                <a:gd name="connsiteX7488" fmla="*/ 1224299 w 1939743"/>
                <a:gd name="connsiteY7488" fmla="*/ 1405281 h 2523383"/>
                <a:gd name="connsiteX7489" fmla="*/ 1223579 w 1939743"/>
                <a:gd name="connsiteY7489" fmla="*/ 1404695 h 2523383"/>
                <a:gd name="connsiteX7490" fmla="*/ 1221130 w 1939743"/>
                <a:gd name="connsiteY7490" fmla="*/ 1401010 h 2523383"/>
                <a:gd name="connsiteX7491" fmla="*/ 1220238 w 1939743"/>
                <a:gd name="connsiteY7491" fmla="*/ 1395643 h 2523383"/>
                <a:gd name="connsiteX7492" fmla="*/ 1220144 w 1939743"/>
                <a:gd name="connsiteY7492" fmla="*/ 1393437 h 2523383"/>
                <a:gd name="connsiteX7493" fmla="*/ 1220481 w 1939743"/>
                <a:gd name="connsiteY7493" fmla="*/ 1389885 h 2523383"/>
                <a:gd name="connsiteX7494" fmla="*/ 1220794 w 1939743"/>
                <a:gd name="connsiteY7494" fmla="*/ 1388899 h 2523383"/>
                <a:gd name="connsiteX7495" fmla="*/ 1220637 w 1939743"/>
                <a:gd name="connsiteY7495" fmla="*/ 1387288 h 2523383"/>
                <a:gd name="connsiteX7496" fmla="*/ 1220019 w 1939743"/>
                <a:gd name="connsiteY7496" fmla="*/ 1385050 h 2523383"/>
                <a:gd name="connsiteX7497" fmla="*/ 1219972 w 1939743"/>
                <a:gd name="connsiteY7497" fmla="*/ 1383063 h 2523383"/>
                <a:gd name="connsiteX7498" fmla="*/ 1220489 w 1939743"/>
                <a:gd name="connsiteY7498" fmla="*/ 1381318 h 2523383"/>
                <a:gd name="connsiteX7499" fmla="*/ 1220176 w 1939743"/>
                <a:gd name="connsiteY7499" fmla="*/ 1379253 h 2523383"/>
                <a:gd name="connsiteX7500" fmla="*/ 1219033 w 1939743"/>
                <a:gd name="connsiteY7500" fmla="*/ 1376851 h 2523383"/>
                <a:gd name="connsiteX7501" fmla="*/ 1218587 w 1939743"/>
                <a:gd name="connsiteY7501" fmla="*/ 1374786 h 2523383"/>
                <a:gd name="connsiteX7502" fmla="*/ 1219784 w 1939743"/>
                <a:gd name="connsiteY7502" fmla="*/ 1368676 h 2523383"/>
                <a:gd name="connsiteX7503" fmla="*/ 1219823 w 1939743"/>
                <a:gd name="connsiteY7503" fmla="*/ 1366798 h 2523383"/>
                <a:gd name="connsiteX7504" fmla="*/ 1218697 w 1939743"/>
                <a:gd name="connsiteY7504" fmla="*/ 1364177 h 2523383"/>
                <a:gd name="connsiteX7505" fmla="*/ 1217876 w 1939743"/>
                <a:gd name="connsiteY7505" fmla="*/ 1363160 h 2523383"/>
                <a:gd name="connsiteX7506" fmla="*/ 1218478 w 1939743"/>
                <a:gd name="connsiteY7506" fmla="*/ 1362511 h 2523383"/>
                <a:gd name="connsiteX7507" fmla="*/ 1220504 w 1939743"/>
                <a:gd name="connsiteY7507" fmla="*/ 1362237 h 2523383"/>
                <a:gd name="connsiteX7508" fmla="*/ 1222929 w 1939743"/>
                <a:gd name="connsiteY7508" fmla="*/ 1363090 h 2523383"/>
                <a:gd name="connsiteX7509" fmla="*/ 1225738 w 1939743"/>
                <a:gd name="connsiteY7509" fmla="*/ 1365061 h 2523383"/>
                <a:gd name="connsiteX7510" fmla="*/ 1229188 w 1939743"/>
                <a:gd name="connsiteY7510" fmla="*/ 1365085 h 2523383"/>
                <a:gd name="connsiteX7511" fmla="*/ 1233264 w 1939743"/>
                <a:gd name="connsiteY7511" fmla="*/ 1363160 h 2523383"/>
                <a:gd name="connsiteX7512" fmla="*/ 1237411 w 1939743"/>
                <a:gd name="connsiteY7512" fmla="*/ 1362229 h 2523383"/>
                <a:gd name="connsiteX7513" fmla="*/ 1244577 w 1939743"/>
                <a:gd name="connsiteY7513" fmla="*/ 1362613 h 2523383"/>
                <a:gd name="connsiteX7514" fmla="*/ 1246267 w 1939743"/>
                <a:gd name="connsiteY7514" fmla="*/ 1363160 h 2523383"/>
                <a:gd name="connsiteX7515" fmla="*/ 1253394 w 1939743"/>
                <a:gd name="connsiteY7515" fmla="*/ 1368856 h 2523383"/>
                <a:gd name="connsiteX7516" fmla="*/ 1258925 w 1939743"/>
                <a:gd name="connsiteY7516" fmla="*/ 1371742 h 2523383"/>
                <a:gd name="connsiteX7517" fmla="*/ 1261421 w 1939743"/>
                <a:gd name="connsiteY7517" fmla="*/ 1371476 h 2523383"/>
                <a:gd name="connsiteX7518" fmla="*/ 1273719 w 1939743"/>
                <a:gd name="connsiteY7518" fmla="*/ 1372619 h 2523383"/>
                <a:gd name="connsiteX7519" fmla="*/ 1279117 w 1939743"/>
                <a:gd name="connsiteY7519" fmla="*/ 1372040 h 2523383"/>
                <a:gd name="connsiteX7520" fmla="*/ 1281910 w 1939743"/>
                <a:gd name="connsiteY7520" fmla="*/ 1372298 h 2523383"/>
                <a:gd name="connsiteX7521" fmla="*/ 1287277 w 1939743"/>
                <a:gd name="connsiteY7521" fmla="*/ 1375404 h 2523383"/>
                <a:gd name="connsiteX7522" fmla="*/ 1286925 w 1939743"/>
                <a:gd name="connsiteY7522" fmla="*/ 1377986 h 2523383"/>
                <a:gd name="connsiteX7523" fmla="*/ 1284609 w 1939743"/>
                <a:gd name="connsiteY7523" fmla="*/ 1382296 h 2523383"/>
                <a:gd name="connsiteX7524" fmla="*/ 1281590 w 1939743"/>
                <a:gd name="connsiteY7524" fmla="*/ 1383180 h 2523383"/>
                <a:gd name="connsiteX7525" fmla="*/ 1278922 w 1939743"/>
                <a:gd name="connsiteY7525" fmla="*/ 1384667 h 2523383"/>
                <a:gd name="connsiteX7526" fmla="*/ 1281394 w 1939743"/>
                <a:gd name="connsiteY7526" fmla="*/ 1386920 h 2523383"/>
                <a:gd name="connsiteX7527" fmla="*/ 1288693 w 1939743"/>
                <a:gd name="connsiteY7527" fmla="*/ 1389940 h 2523383"/>
                <a:gd name="connsiteX7528" fmla="*/ 1290407 w 1939743"/>
                <a:gd name="connsiteY7528" fmla="*/ 1394767 h 2523383"/>
                <a:gd name="connsiteX7529" fmla="*/ 1290923 w 1939743"/>
                <a:gd name="connsiteY7529" fmla="*/ 1396973 h 2523383"/>
                <a:gd name="connsiteX7530" fmla="*/ 1290078 w 1939743"/>
                <a:gd name="connsiteY7530" fmla="*/ 1398960 h 2523383"/>
                <a:gd name="connsiteX7531" fmla="*/ 1290500 w 1939743"/>
                <a:gd name="connsiteY7531" fmla="*/ 1399954 h 2523383"/>
                <a:gd name="connsiteX7532" fmla="*/ 1292190 w 1939743"/>
                <a:gd name="connsiteY7532" fmla="*/ 1399954 h 2523383"/>
                <a:gd name="connsiteX7533" fmla="*/ 1296556 w 1939743"/>
                <a:gd name="connsiteY7533" fmla="*/ 1398272 h 2523383"/>
                <a:gd name="connsiteX7534" fmla="*/ 1301375 w 1939743"/>
                <a:gd name="connsiteY7534" fmla="*/ 1399383 h 2523383"/>
                <a:gd name="connsiteX7535" fmla="*/ 1308393 w 1939743"/>
                <a:gd name="connsiteY7535" fmla="*/ 1403091 h 2523383"/>
                <a:gd name="connsiteX7536" fmla="*/ 1309152 w 1939743"/>
                <a:gd name="connsiteY7536" fmla="*/ 1403865 h 2523383"/>
                <a:gd name="connsiteX7537" fmla="*/ 1310388 w 1939743"/>
                <a:gd name="connsiteY7537" fmla="*/ 1406752 h 2523383"/>
                <a:gd name="connsiteX7538" fmla="*/ 1310231 w 1939743"/>
                <a:gd name="connsiteY7538" fmla="*/ 1407918 h 2523383"/>
                <a:gd name="connsiteX7539" fmla="*/ 1304027 w 1939743"/>
                <a:gd name="connsiteY7539" fmla="*/ 1415092 h 2523383"/>
                <a:gd name="connsiteX7540" fmla="*/ 1300796 w 1939743"/>
                <a:gd name="connsiteY7540" fmla="*/ 1417924 h 2523383"/>
                <a:gd name="connsiteX7541" fmla="*/ 1296556 w 1939743"/>
                <a:gd name="connsiteY7541" fmla="*/ 1420835 h 2523383"/>
                <a:gd name="connsiteX7542" fmla="*/ 1296415 w 1939743"/>
                <a:gd name="connsiteY7542" fmla="*/ 1422384 h 2523383"/>
                <a:gd name="connsiteX7543" fmla="*/ 1302369 w 1939743"/>
                <a:gd name="connsiteY7543" fmla="*/ 1422673 h 2523383"/>
                <a:gd name="connsiteX7544" fmla="*/ 1307000 w 1939743"/>
                <a:gd name="connsiteY7544" fmla="*/ 1423487 h 2523383"/>
                <a:gd name="connsiteX7545" fmla="*/ 1309089 w 1939743"/>
                <a:gd name="connsiteY7545" fmla="*/ 1424433 h 2523383"/>
                <a:gd name="connsiteX7546" fmla="*/ 1310176 w 1939743"/>
                <a:gd name="connsiteY7546" fmla="*/ 1425771 h 2523383"/>
                <a:gd name="connsiteX7547" fmla="*/ 1311663 w 1939743"/>
                <a:gd name="connsiteY7547" fmla="*/ 1428650 h 2523383"/>
                <a:gd name="connsiteX7548" fmla="*/ 1311905 w 1939743"/>
                <a:gd name="connsiteY7548" fmla="*/ 1430919 h 2523383"/>
                <a:gd name="connsiteX7549" fmla="*/ 1311757 w 1939743"/>
                <a:gd name="connsiteY7549" fmla="*/ 1433986 h 2523383"/>
                <a:gd name="connsiteX7550" fmla="*/ 1311264 w 1939743"/>
                <a:gd name="connsiteY7550" fmla="*/ 1436114 h 2523383"/>
                <a:gd name="connsiteX7551" fmla="*/ 1305881 w 1939743"/>
                <a:gd name="connsiteY7551" fmla="*/ 1442200 h 2523383"/>
                <a:gd name="connsiteX7552" fmla="*/ 1303409 w 1939743"/>
                <a:gd name="connsiteY7552" fmla="*/ 1444101 h 2523383"/>
                <a:gd name="connsiteX7553" fmla="*/ 1299200 w 1939743"/>
                <a:gd name="connsiteY7553" fmla="*/ 1446347 h 2523383"/>
                <a:gd name="connsiteX7554" fmla="*/ 1297369 w 1939743"/>
                <a:gd name="connsiteY7554" fmla="*/ 1448029 h 2523383"/>
                <a:gd name="connsiteX7555" fmla="*/ 1295359 w 1939743"/>
                <a:gd name="connsiteY7555" fmla="*/ 1447794 h 2523383"/>
                <a:gd name="connsiteX7556" fmla="*/ 1293168 w 1939743"/>
                <a:gd name="connsiteY7556" fmla="*/ 1445650 h 2523383"/>
                <a:gd name="connsiteX7557" fmla="*/ 1290884 w 1939743"/>
                <a:gd name="connsiteY7557" fmla="*/ 1445189 h 2523383"/>
                <a:gd name="connsiteX7558" fmla="*/ 1286777 w 1939743"/>
                <a:gd name="connsiteY7558" fmla="*/ 1446910 h 2523383"/>
                <a:gd name="connsiteX7559" fmla="*/ 1284547 w 1939743"/>
                <a:gd name="connsiteY7559" fmla="*/ 1446847 h 2523383"/>
                <a:gd name="connsiteX7560" fmla="*/ 1283452 w 1939743"/>
                <a:gd name="connsiteY7560" fmla="*/ 1447450 h 2523383"/>
                <a:gd name="connsiteX7561" fmla="*/ 1283365 w 1939743"/>
                <a:gd name="connsiteY7561" fmla="*/ 1448772 h 2523383"/>
                <a:gd name="connsiteX7562" fmla="*/ 1285313 w 1939743"/>
                <a:gd name="connsiteY7562" fmla="*/ 1452590 h 2523383"/>
                <a:gd name="connsiteX7563" fmla="*/ 1286440 w 1939743"/>
                <a:gd name="connsiteY7563" fmla="*/ 1454092 h 2523383"/>
                <a:gd name="connsiteX7564" fmla="*/ 1286878 w 1939743"/>
                <a:gd name="connsiteY7564" fmla="*/ 1455218 h 2523383"/>
                <a:gd name="connsiteX7565" fmla="*/ 1286049 w 1939743"/>
                <a:gd name="connsiteY7565" fmla="*/ 1457104 h 2523383"/>
                <a:gd name="connsiteX7566" fmla="*/ 1286221 w 1939743"/>
                <a:gd name="connsiteY7566" fmla="*/ 1457698 h 2523383"/>
                <a:gd name="connsiteX7567" fmla="*/ 1286878 w 1939743"/>
                <a:gd name="connsiteY7567" fmla="*/ 1458371 h 2523383"/>
                <a:gd name="connsiteX7568" fmla="*/ 1290618 w 1939743"/>
                <a:gd name="connsiteY7568" fmla="*/ 1466649 h 2523383"/>
                <a:gd name="connsiteX7569" fmla="*/ 1291408 w 1939743"/>
                <a:gd name="connsiteY7569" fmla="*/ 1467282 h 2523383"/>
                <a:gd name="connsiteX7570" fmla="*/ 1292182 w 1939743"/>
                <a:gd name="connsiteY7570" fmla="*/ 1466969 h 2523383"/>
                <a:gd name="connsiteX7571" fmla="*/ 1293802 w 1939743"/>
                <a:gd name="connsiteY7571" fmla="*/ 1464614 h 2523383"/>
                <a:gd name="connsiteX7572" fmla="*/ 1294764 w 1939743"/>
                <a:gd name="connsiteY7572" fmla="*/ 1463652 h 2523383"/>
                <a:gd name="connsiteX7573" fmla="*/ 1295234 w 1939743"/>
                <a:gd name="connsiteY7573" fmla="*/ 1463777 h 2523383"/>
                <a:gd name="connsiteX7574" fmla="*/ 1295218 w 1939743"/>
                <a:gd name="connsiteY7574" fmla="*/ 1464982 h 2523383"/>
                <a:gd name="connsiteX7575" fmla="*/ 1293489 w 1939743"/>
                <a:gd name="connsiteY7575" fmla="*/ 1472156 h 2523383"/>
                <a:gd name="connsiteX7576" fmla="*/ 1293262 w 1939743"/>
                <a:gd name="connsiteY7576" fmla="*/ 1474065 h 2523383"/>
                <a:gd name="connsiteX7577" fmla="*/ 1293301 w 1939743"/>
                <a:gd name="connsiteY7577" fmla="*/ 1475771 h 2523383"/>
                <a:gd name="connsiteX7578" fmla="*/ 1294130 w 1939743"/>
                <a:gd name="connsiteY7578" fmla="*/ 1479377 h 2523383"/>
                <a:gd name="connsiteX7579" fmla="*/ 1296024 w 1939743"/>
                <a:gd name="connsiteY7579" fmla="*/ 1483234 h 2523383"/>
                <a:gd name="connsiteX7580" fmla="*/ 1298371 w 1939743"/>
                <a:gd name="connsiteY7580" fmla="*/ 1486692 h 2523383"/>
                <a:gd name="connsiteX7581" fmla="*/ 1301899 w 1939743"/>
                <a:gd name="connsiteY7581" fmla="*/ 1491332 h 2523383"/>
                <a:gd name="connsiteX7582" fmla="*/ 1306640 w 1939743"/>
                <a:gd name="connsiteY7582" fmla="*/ 1496268 h 2523383"/>
                <a:gd name="connsiteX7583" fmla="*/ 1308408 w 1939743"/>
                <a:gd name="connsiteY7583" fmla="*/ 1498662 h 2523383"/>
                <a:gd name="connsiteX7584" fmla="*/ 1310998 w 1939743"/>
                <a:gd name="connsiteY7584" fmla="*/ 1504287 h 2523383"/>
                <a:gd name="connsiteX7585" fmla="*/ 1311530 w 1939743"/>
                <a:gd name="connsiteY7585" fmla="*/ 1506439 h 2523383"/>
                <a:gd name="connsiteX7586" fmla="*/ 1310849 w 1939743"/>
                <a:gd name="connsiteY7586" fmla="*/ 1512314 h 2523383"/>
                <a:gd name="connsiteX7587" fmla="*/ 1308956 w 1939743"/>
                <a:gd name="connsiteY7587" fmla="*/ 1521874 h 2523383"/>
                <a:gd name="connsiteX7588" fmla="*/ 1307735 w 1939743"/>
                <a:gd name="connsiteY7588" fmla="*/ 1527280 h 2523383"/>
                <a:gd name="connsiteX7589" fmla="*/ 1307188 w 1939743"/>
                <a:gd name="connsiteY7589" fmla="*/ 1528579 h 2523383"/>
                <a:gd name="connsiteX7590" fmla="*/ 1303613 w 1939743"/>
                <a:gd name="connsiteY7590" fmla="*/ 1532397 h 2523383"/>
                <a:gd name="connsiteX7591" fmla="*/ 1301586 w 1939743"/>
                <a:gd name="connsiteY7591" fmla="*/ 1533289 h 2523383"/>
                <a:gd name="connsiteX7592" fmla="*/ 1298246 w 1939743"/>
                <a:gd name="connsiteY7592" fmla="*/ 1533187 h 2523383"/>
                <a:gd name="connsiteX7593" fmla="*/ 1297119 w 1939743"/>
                <a:gd name="connsiteY7593" fmla="*/ 1533930 h 2523383"/>
                <a:gd name="connsiteX7594" fmla="*/ 1295374 w 1939743"/>
                <a:gd name="connsiteY7594" fmla="*/ 1536973 h 2523383"/>
                <a:gd name="connsiteX7595" fmla="*/ 1293004 w 1939743"/>
                <a:gd name="connsiteY7595" fmla="*/ 1542293 h 2523383"/>
                <a:gd name="connsiteX7596" fmla="*/ 1291134 w 1939743"/>
                <a:gd name="connsiteY7596" fmla="*/ 1545657 h 2523383"/>
                <a:gd name="connsiteX7597" fmla="*/ 1289773 w 1939743"/>
                <a:gd name="connsiteY7597" fmla="*/ 1547074 h 2523383"/>
                <a:gd name="connsiteX7598" fmla="*/ 1287262 w 1939743"/>
                <a:gd name="connsiteY7598" fmla="*/ 1548724 h 2523383"/>
                <a:gd name="connsiteX7599" fmla="*/ 1283334 w 1939743"/>
                <a:gd name="connsiteY7599" fmla="*/ 1553598 h 2523383"/>
                <a:gd name="connsiteX7600" fmla="*/ 1281402 w 1939743"/>
                <a:gd name="connsiteY7600" fmla="*/ 1555468 h 2523383"/>
                <a:gd name="connsiteX7601" fmla="*/ 1274658 w 1939743"/>
                <a:gd name="connsiteY7601" fmla="*/ 1557494 h 2523383"/>
                <a:gd name="connsiteX7602" fmla="*/ 1269166 w 1939743"/>
                <a:gd name="connsiteY7602" fmla="*/ 1564050 h 2523383"/>
                <a:gd name="connsiteX7603" fmla="*/ 1266983 w 1939743"/>
                <a:gd name="connsiteY7603" fmla="*/ 1566210 h 2523383"/>
                <a:gd name="connsiteX7604" fmla="*/ 1264613 w 1939743"/>
                <a:gd name="connsiteY7604" fmla="*/ 1567352 h 2523383"/>
                <a:gd name="connsiteX7605" fmla="*/ 1262047 w 1939743"/>
                <a:gd name="connsiteY7605" fmla="*/ 1567493 h 2523383"/>
                <a:gd name="connsiteX7606" fmla="*/ 1260576 w 1939743"/>
                <a:gd name="connsiteY7606" fmla="*/ 1566444 h 2523383"/>
                <a:gd name="connsiteX7607" fmla="*/ 1259739 w 1939743"/>
                <a:gd name="connsiteY7607" fmla="*/ 1562454 h 2523383"/>
                <a:gd name="connsiteX7608" fmla="*/ 1259246 w 1939743"/>
                <a:gd name="connsiteY7608" fmla="*/ 1561140 h 2523383"/>
                <a:gd name="connsiteX7609" fmla="*/ 1257306 w 1939743"/>
                <a:gd name="connsiteY7609" fmla="*/ 1558402 h 2523383"/>
                <a:gd name="connsiteX7610" fmla="*/ 1253331 w 1939743"/>
                <a:gd name="connsiteY7610" fmla="*/ 1550414 h 2523383"/>
                <a:gd name="connsiteX7611" fmla="*/ 1251618 w 1939743"/>
                <a:gd name="connsiteY7611" fmla="*/ 1547668 h 2523383"/>
                <a:gd name="connsiteX7612" fmla="*/ 1250476 w 1939743"/>
                <a:gd name="connsiteY7612" fmla="*/ 1547058 h 2523383"/>
                <a:gd name="connsiteX7613" fmla="*/ 1248183 w 1939743"/>
                <a:gd name="connsiteY7613" fmla="*/ 1547488 h 2523383"/>
                <a:gd name="connsiteX7614" fmla="*/ 1247010 w 1939743"/>
                <a:gd name="connsiteY7614" fmla="*/ 1547230 h 2523383"/>
                <a:gd name="connsiteX7615" fmla="*/ 1244452 w 1939743"/>
                <a:gd name="connsiteY7615" fmla="*/ 1544703 h 2523383"/>
                <a:gd name="connsiteX7616" fmla="*/ 1243529 w 1939743"/>
                <a:gd name="connsiteY7616" fmla="*/ 1543068 h 2523383"/>
                <a:gd name="connsiteX7617" fmla="*/ 1243646 w 1939743"/>
                <a:gd name="connsiteY7617" fmla="*/ 1542426 h 2523383"/>
                <a:gd name="connsiteX7618" fmla="*/ 1245586 w 1939743"/>
                <a:gd name="connsiteY7618" fmla="*/ 1541495 h 2523383"/>
                <a:gd name="connsiteX7619" fmla="*/ 1244757 w 1939743"/>
                <a:gd name="connsiteY7619" fmla="*/ 1540181 h 2523383"/>
                <a:gd name="connsiteX7620" fmla="*/ 1241338 w 1939743"/>
                <a:gd name="connsiteY7620" fmla="*/ 1536567 h 2523383"/>
                <a:gd name="connsiteX7621" fmla="*/ 1239922 w 1939743"/>
                <a:gd name="connsiteY7621" fmla="*/ 1534666 h 2523383"/>
                <a:gd name="connsiteX7622" fmla="*/ 1239750 w 1939743"/>
                <a:gd name="connsiteY7622" fmla="*/ 1534016 h 2523383"/>
                <a:gd name="connsiteX7623" fmla="*/ 1236362 w 1939743"/>
                <a:gd name="connsiteY7623" fmla="*/ 1531560 h 2523383"/>
                <a:gd name="connsiteX7624" fmla="*/ 1232998 w 1939743"/>
                <a:gd name="connsiteY7624" fmla="*/ 1530879 h 2523383"/>
                <a:gd name="connsiteX7625" fmla="*/ 1228734 w 1939743"/>
                <a:gd name="connsiteY7625" fmla="*/ 1534955 h 2523383"/>
                <a:gd name="connsiteX7626" fmla="*/ 1227115 w 1939743"/>
                <a:gd name="connsiteY7626" fmla="*/ 1537709 h 2523383"/>
                <a:gd name="connsiteX7627" fmla="*/ 1227170 w 1939743"/>
                <a:gd name="connsiteY7627" fmla="*/ 1538609 h 2523383"/>
                <a:gd name="connsiteX7628" fmla="*/ 1229212 w 1939743"/>
                <a:gd name="connsiteY7628" fmla="*/ 1539657 h 2523383"/>
                <a:gd name="connsiteX7629" fmla="*/ 1230096 w 1939743"/>
                <a:gd name="connsiteY7629" fmla="*/ 1539148 h 2523383"/>
                <a:gd name="connsiteX7630" fmla="*/ 1231832 w 1939743"/>
                <a:gd name="connsiteY7630" fmla="*/ 1536614 h 2523383"/>
                <a:gd name="connsiteX7631" fmla="*/ 1232748 w 1939743"/>
                <a:gd name="connsiteY7631" fmla="*/ 1535823 h 2523383"/>
                <a:gd name="connsiteX7632" fmla="*/ 1235377 w 1939743"/>
                <a:gd name="connsiteY7632" fmla="*/ 1536222 h 2523383"/>
                <a:gd name="connsiteX7633" fmla="*/ 1237551 w 1939743"/>
                <a:gd name="connsiteY7633" fmla="*/ 1537975 h 2523383"/>
                <a:gd name="connsiteX7634" fmla="*/ 1238342 w 1939743"/>
                <a:gd name="connsiteY7634" fmla="*/ 1539493 h 2523383"/>
                <a:gd name="connsiteX7635" fmla="*/ 1238631 w 1939743"/>
                <a:gd name="connsiteY7635" fmla="*/ 1540525 h 2523383"/>
                <a:gd name="connsiteX7636" fmla="*/ 1244569 w 1939743"/>
                <a:gd name="connsiteY7636" fmla="*/ 1548583 h 2523383"/>
                <a:gd name="connsiteX7637" fmla="*/ 1246674 w 1939743"/>
                <a:gd name="connsiteY7637" fmla="*/ 1550211 h 2523383"/>
                <a:gd name="connsiteX7638" fmla="*/ 1247550 w 1939743"/>
                <a:gd name="connsiteY7638" fmla="*/ 1552127 h 2523383"/>
                <a:gd name="connsiteX7639" fmla="*/ 1248215 w 1939743"/>
                <a:gd name="connsiteY7639" fmla="*/ 1555312 h 2523383"/>
                <a:gd name="connsiteX7640" fmla="*/ 1249506 w 1939743"/>
                <a:gd name="connsiteY7640" fmla="*/ 1558840 h 2523383"/>
                <a:gd name="connsiteX7641" fmla="*/ 1252361 w 1939743"/>
                <a:gd name="connsiteY7641" fmla="*/ 1564645 h 2523383"/>
                <a:gd name="connsiteX7642" fmla="*/ 1255397 w 1939743"/>
                <a:gd name="connsiteY7642" fmla="*/ 1571788 h 2523383"/>
                <a:gd name="connsiteX7643" fmla="*/ 1256023 w 1939743"/>
                <a:gd name="connsiteY7643" fmla="*/ 1574596 h 2523383"/>
                <a:gd name="connsiteX7644" fmla="*/ 1254450 w 1939743"/>
                <a:gd name="connsiteY7644" fmla="*/ 1575950 h 2523383"/>
                <a:gd name="connsiteX7645" fmla="*/ 1253660 w 1939743"/>
                <a:gd name="connsiteY7645" fmla="*/ 1576051 h 2523383"/>
                <a:gd name="connsiteX7646" fmla="*/ 1251321 w 1939743"/>
                <a:gd name="connsiteY7646" fmla="*/ 1574995 h 2523383"/>
                <a:gd name="connsiteX7647" fmla="*/ 1245140 w 1939743"/>
                <a:gd name="connsiteY7647" fmla="*/ 1571694 h 2523383"/>
                <a:gd name="connsiteX7648" fmla="*/ 1244452 w 1939743"/>
                <a:gd name="connsiteY7648" fmla="*/ 1571756 h 2523383"/>
                <a:gd name="connsiteX7649" fmla="*/ 1242824 w 1939743"/>
                <a:gd name="connsiteY7649" fmla="*/ 1573493 h 2523383"/>
                <a:gd name="connsiteX7650" fmla="*/ 1241487 w 1939743"/>
                <a:gd name="connsiteY7650" fmla="*/ 1577436 h 2523383"/>
                <a:gd name="connsiteX7651" fmla="*/ 1241064 w 1939743"/>
                <a:gd name="connsiteY7651" fmla="*/ 1577812 h 2523383"/>
                <a:gd name="connsiteX7652" fmla="*/ 1237778 w 1939743"/>
                <a:gd name="connsiteY7652" fmla="*/ 1576271 h 2523383"/>
                <a:gd name="connsiteX7653" fmla="*/ 1231621 w 1939743"/>
                <a:gd name="connsiteY7653" fmla="*/ 1572805 h 2523383"/>
                <a:gd name="connsiteX7654" fmla="*/ 1227498 w 1939743"/>
                <a:gd name="connsiteY7654" fmla="*/ 1569863 h 2523383"/>
                <a:gd name="connsiteX7655" fmla="*/ 1225409 w 1939743"/>
                <a:gd name="connsiteY7655" fmla="*/ 1567438 h 2523383"/>
                <a:gd name="connsiteX7656" fmla="*/ 1222875 w 1939743"/>
                <a:gd name="connsiteY7656" fmla="*/ 1563565 h 2523383"/>
                <a:gd name="connsiteX7657" fmla="*/ 1219902 w 1939743"/>
                <a:gd name="connsiteY7657" fmla="*/ 1558230 h 2523383"/>
                <a:gd name="connsiteX7658" fmla="*/ 1216350 w 1939743"/>
                <a:gd name="connsiteY7658" fmla="*/ 1556524 h 2523383"/>
                <a:gd name="connsiteX7659" fmla="*/ 1212227 w 1939743"/>
                <a:gd name="connsiteY7659" fmla="*/ 1558472 h 2523383"/>
                <a:gd name="connsiteX7660" fmla="*/ 1206266 w 1939743"/>
                <a:gd name="connsiteY7660" fmla="*/ 1559161 h 2523383"/>
                <a:gd name="connsiteX7661" fmla="*/ 1193748 w 1939743"/>
                <a:gd name="connsiteY7661" fmla="*/ 1558558 h 2523383"/>
                <a:gd name="connsiteX7662" fmla="*/ 1192105 w 1939743"/>
                <a:gd name="connsiteY7662" fmla="*/ 1559020 h 2523383"/>
                <a:gd name="connsiteX7663" fmla="*/ 1191471 w 1939743"/>
                <a:gd name="connsiteY7663" fmla="*/ 1559685 h 2523383"/>
                <a:gd name="connsiteX7664" fmla="*/ 1192535 w 1939743"/>
                <a:gd name="connsiteY7664" fmla="*/ 1562619 h 2523383"/>
                <a:gd name="connsiteX7665" fmla="*/ 1192285 w 1939743"/>
                <a:gd name="connsiteY7665" fmla="*/ 1563424 h 2523383"/>
                <a:gd name="connsiteX7666" fmla="*/ 1191448 w 1939743"/>
                <a:gd name="connsiteY7666" fmla="*/ 1563972 h 2523383"/>
                <a:gd name="connsiteX7667" fmla="*/ 1191260 w 1939743"/>
                <a:gd name="connsiteY7667" fmla="*/ 1564833 h 2523383"/>
                <a:gd name="connsiteX7668" fmla="*/ 1192621 w 1939743"/>
                <a:gd name="connsiteY7668" fmla="*/ 1567931 h 2523383"/>
                <a:gd name="connsiteX7669" fmla="*/ 1194828 w 1939743"/>
                <a:gd name="connsiteY7669" fmla="*/ 1570035 h 2523383"/>
                <a:gd name="connsiteX7670" fmla="*/ 1201055 w 1939743"/>
                <a:gd name="connsiteY7670" fmla="*/ 1572875 h 2523383"/>
                <a:gd name="connsiteX7671" fmla="*/ 1205178 w 1939743"/>
                <a:gd name="connsiteY7671" fmla="*/ 1575308 h 2523383"/>
                <a:gd name="connsiteX7672" fmla="*/ 1207642 w 1939743"/>
                <a:gd name="connsiteY7672" fmla="*/ 1577397 h 2523383"/>
                <a:gd name="connsiteX7673" fmla="*/ 1208448 w 1939743"/>
                <a:gd name="connsiteY7673" fmla="*/ 1579157 h 2523383"/>
                <a:gd name="connsiteX7674" fmla="*/ 1208573 w 1939743"/>
                <a:gd name="connsiteY7674" fmla="*/ 1581082 h 2523383"/>
                <a:gd name="connsiteX7675" fmla="*/ 1207400 w 1939743"/>
                <a:gd name="connsiteY7675" fmla="*/ 1584900 h 2523383"/>
                <a:gd name="connsiteX7676" fmla="*/ 1206727 w 1939743"/>
                <a:gd name="connsiteY7676" fmla="*/ 1586300 h 2523383"/>
                <a:gd name="connsiteX7677" fmla="*/ 1192254 w 1939743"/>
                <a:gd name="connsiteY7677" fmla="*/ 1605162 h 2523383"/>
                <a:gd name="connsiteX7678" fmla="*/ 1186738 w 1939743"/>
                <a:gd name="connsiteY7678" fmla="*/ 1612720 h 2523383"/>
                <a:gd name="connsiteX7679" fmla="*/ 1183930 w 1939743"/>
                <a:gd name="connsiteY7679" fmla="*/ 1617344 h 2523383"/>
                <a:gd name="connsiteX7680" fmla="*/ 1181457 w 1939743"/>
                <a:gd name="connsiteY7680" fmla="*/ 1620387 h 2523383"/>
                <a:gd name="connsiteX7681" fmla="*/ 1179314 w 1939743"/>
                <a:gd name="connsiteY7681" fmla="*/ 1621873 h 2523383"/>
                <a:gd name="connsiteX7682" fmla="*/ 1175770 w 1939743"/>
                <a:gd name="connsiteY7682" fmla="*/ 1622703 h 2523383"/>
                <a:gd name="connsiteX7683" fmla="*/ 1170825 w 1939743"/>
                <a:gd name="connsiteY7683" fmla="*/ 1622890 h 2523383"/>
                <a:gd name="connsiteX7684" fmla="*/ 1164418 w 1939743"/>
                <a:gd name="connsiteY7684" fmla="*/ 1622178 h 2523383"/>
                <a:gd name="connsiteX7685" fmla="*/ 1161101 w 1939743"/>
                <a:gd name="connsiteY7685" fmla="*/ 1619777 h 2523383"/>
                <a:gd name="connsiteX7686" fmla="*/ 1155085 w 1939743"/>
                <a:gd name="connsiteY7686" fmla="*/ 1613354 h 2523383"/>
                <a:gd name="connsiteX7687" fmla="*/ 1150868 w 1939743"/>
                <a:gd name="connsiteY7687" fmla="*/ 1609567 h 2523383"/>
                <a:gd name="connsiteX7688" fmla="*/ 1148982 w 1939743"/>
                <a:gd name="connsiteY7688" fmla="*/ 1608300 h 2523383"/>
                <a:gd name="connsiteX7689" fmla="*/ 1147410 w 1939743"/>
                <a:gd name="connsiteY7689" fmla="*/ 1604724 h 2523383"/>
                <a:gd name="connsiteX7690" fmla="*/ 1145994 w 1939743"/>
                <a:gd name="connsiteY7690" fmla="*/ 1604036 h 2523383"/>
                <a:gd name="connsiteX7691" fmla="*/ 1142974 w 1939743"/>
                <a:gd name="connsiteY7691" fmla="*/ 1603433 h 2523383"/>
                <a:gd name="connsiteX7692" fmla="*/ 1139868 w 1939743"/>
                <a:gd name="connsiteY7692" fmla="*/ 1601517 h 2523383"/>
                <a:gd name="connsiteX7693" fmla="*/ 1132569 w 1939743"/>
                <a:gd name="connsiteY7693" fmla="*/ 1595000 h 2523383"/>
                <a:gd name="connsiteX7694" fmla="*/ 1128782 w 1939743"/>
                <a:gd name="connsiteY7694" fmla="*/ 1592395 h 2523383"/>
                <a:gd name="connsiteX7695" fmla="*/ 1125340 w 1939743"/>
                <a:gd name="connsiteY7695" fmla="*/ 1590955 h 2523383"/>
                <a:gd name="connsiteX7696" fmla="*/ 1122242 w 1939743"/>
                <a:gd name="connsiteY7696" fmla="*/ 1590697 h 2523383"/>
                <a:gd name="connsiteX7697" fmla="*/ 1121068 w 1939743"/>
                <a:gd name="connsiteY7697" fmla="*/ 1591088 h 2523383"/>
                <a:gd name="connsiteX7698" fmla="*/ 1123181 w 1939743"/>
                <a:gd name="connsiteY7698" fmla="*/ 1594382 h 2523383"/>
                <a:gd name="connsiteX7699" fmla="*/ 1122258 w 1939743"/>
                <a:gd name="connsiteY7699" fmla="*/ 1594585 h 2523383"/>
                <a:gd name="connsiteX7700" fmla="*/ 1119754 w 1939743"/>
                <a:gd name="connsiteY7700" fmla="*/ 1593834 h 2523383"/>
                <a:gd name="connsiteX7701" fmla="*/ 1117282 w 1939743"/>
                <a:gd name="connsiteY7701" fmla="*/ 1593842 h 2523383"/>
                <a:gd name="connsiteX7702" fmla="*/ 1112893 w 1939743"/>
                <a:gd name="connsiteY7702" fmla="*/ 1591479 h 2523383"/>
                <a:gd name="connsiteX7703" fmla="*/ 1108567 w 1939743"/>
                <a:gd name="connsiteY7703" fmla="*/ 1591792 h 2523383"/>
                <a:gd name="connsiteX7704" fmla="*/ 1105445 w 1939743"/>
                <a:gd name="connsiteY7704" fmla="*/ 1591315 h 2523383"/>
                <a:gd name="connsiteX7705" fmla="*/ 1101705 w 1939743"/>
                <a:gd name="connsiteY7705" fmla="*/ 1590001 h 2523383"/>
                <a:gd name="connsiteX7706" fmla="*/ 1097668 w 1939743"/>
                <a:gd name="connsiteY7706" fmla="*/ 1589359 h 2523383"/>
                <a:gd name="connsiteX7707" fmla="*/ 1091167 w 1939743"/>
                <a:gd name="connsiteY7707" fmla="*/ 1589422 h 2523383"/>
                <a:gd name="connsiteX7708" fmla="*/ 1088844 w 1939743"/>
                <a:gd name="connsiteY7708" fmla="*/ 1589703 h 2523383"/>
                <a:gd name="connsiteX7709" fmla="*/ 1088499 w 1939743"/>
                <a:gd name="connsiteY7709" fmla="*/ 1590321 h 2523383"/>
                <a:gd name="connsiteX7710" fmla="*/ 1091613 w 1939743"/>
                <a:gd name="connsiteY7710" fmla="*/ 1593200 h 2523383"/>
                <a:gd name="connsiteX7711" fmla="*/ 1096972 w 1939743"/>
                <a:gd name="connsiteY7711" fmla="*/ 1596666 h 2523383"/>
                <a:gd name="connsiteX7712" fmla="*/ 1096260 w 1939743"/>
                <a:gd name="connsiteY7712" fmla="*/ 1593678 h 2523383"/>
                <a:gd name="connsiteX7713" fmla="*/ 1096448 w 1939743"/>
                <a:gd name="connsiteY7713" fmla="*/ 1592903 h 2523383"/>
                <a:gd name="connsiteX7714" fmla="*/ 1098240 w 1939743"/>
                <a:gd name="connsiteY7714" fmla="*/ 1591863 h 2523383"/>
                <a:gd name="connsiteX7715" fmla="*/ 1106728 w 1939743"/>
                <a:gd name="connsiteY7715" fmla="*/ 1593709 h 2523383"/>
                <a:gd name="connsiteX7716" fmla="*/ 1116351 w 1939743"/>
                <a:gd name="connsiteY7716" fmla="*/ 1597582 h 2523383"/>
                <a:gd name="connsiteX7717" fmla="*/ 1118792 w 1939743"/>
                <a:gd name="connsiteY7717" fmla="*/ 1597957 h 2523383"/>
                <a:gd name="connsiteX7718" fmla="*/ 1121499 w 1939743"/>
                <a:gd name="connsiteY7718" fmla="*/ 1599311 h 2523383"/>
                <a:gd name="connsiteX7719" fmla="*/ 1124487 w 1939743"/>
                <a:gd name="connsiteY7719" fmla="*/ 1601642 h 2523383"/>
                <a:gd name="connsiteX7720" fmla="*/ 1128610 w 1939743"/>
                <a:gd name="connsiteY7720" fmla="*/ 1606375 h 2523383"/>
                <a:gd name="connsiteX7721" fmla="*/ 1136480 w 1939743"/>
                <a:gd name="connsiteY7721" fmla="*/ 1617046 h 2523383"/>
                <a:gd name="connsiteX7722" fmla="*/ 1139008 w 1939743"/>
                <a:gd name="connsiteY7722" fmla="*/ 1619722 h 2523383"/>
                <a:gd name="connsiteX7723" fmla="*/ 1142356 w 1939743"/>
                <a:gd name="connsiteY7723" fmla="*/ 1622210 h 2523383"/>
                <a:gd name="connsiteX7724" fmla="*/ 1159403 w 1939743"/>
                <a:gd name="connsiteY7724" fmla="*/ 1625801 h 2523383"/>
                <a:gd name="connsiteX7725" fmla="*/ 1165286 w 1939743"/>
                <a:gd name="connsiteY7725" fmla="*/ 1625777 h 2523383"/>
                <a:gd name="connsiteX7726" fmla="*/ 1177092 w 1939743"/>
                <a:gd name="connsiteY7726" fmla="*/ 1626810 h 2523383"/>
                <a:gd name="connsiteX7727" fmla="*/ 1183327 w 1939743"/>
                <a:gd name="connsiteY7727" fmla="*/ 1628680 h 2523383"/>
                <a:gd name="connsiteX7728" fmla="*/ 1185095 w 1939743"/>
                <a:gd name="connsiteY7728" fmla="*/ 1630080 h 2523383"/>
                <a:gd name="connsiteX7729" fmla="*/ 1185643 w 1939743"/>
                <a:gd name="connsiteY7729" fmla="*/ 1634751 h 2523383"/>
                <a:gd name="connsiteX7730" fmla="*/ 1185072 w 1939743"/>
                <a:gd name="connsiteY7730" fmla="*/ 1637090 h 2523383"/>
                <a:gd name="connsiteX7731" fmla="*/ 1181684 w 1939743"/>
                <a:gd name="connsiteY7731" fmla="*/ 1644186 h 2523383"/>
                <a:gd name="connsiteX7732" fmla="*/ 1179541 w 1939743"/>
                <a:gd name="connsiteY7732" fmla="*/ 1649388 h 2523383"/>
                <a:gd name="connsiteX7733" fmla="*/ 1166264 w 1939743"/>
                <a:gd name="connsiteY7733" fmla="*/ 1671161 h 2523383"/>
                <a:gd name="connsiteX7734" fmla="*/ 1164543 w 1939743"/>
                <a:gd name="connsiteY7734" fmla="*/ 1676121 h 2523383"/>
                <a:gd name="connsiteX7735" fmla="*/ 1163792 w 1939743"/>
                <a:gd name="connsiteY7735" fmla="*/ 1679078 h 2523383"/>
                <a:gd name="connsiteX7736" fmla="*/ 1161422 w 1939743"/>
                <a:gd name="connsiteY7736" fmla="*/ 1682137 h 2523383"/>
                <a:gd name="connsiteX7737" fmla="*/ 1155421 w 1939743"/>
                <a:gd name="connsiteY7737" fmla="*/ 1686863 h 2523383"/>
                <a:gd name="connsiteX7738" fmla="*/ 1149405 w 1939743"/>
                <a:gd name="connsiteY7738" fmla="*/ 1690868 h 2523383"/>
                <a:gd name="connsiteX7739" fmla="*/ 1145790 w 1939743"/>
                <a:gd name="connsiteY7739" fmla="*/ 1691729 h 2523383"/>
                <a:gd name="connsiteX7740" fmla="*/ 1142567 w 1939743"/>
                <a:gd name="connsiteY7740" fmla="*/ 1690774 h 2523383"/>
                <a:gd name="connsiteX7741" fmla="*/ 1140478 w 1939743"/>
                <a:gd name="connsiteY7741" fmla="*/ 1689617 h 2523383"/>
                <a:gd name="connsiteX7742" fmla="*/ 1137380 w 1939743"/>
                <a:gd name="connsiteY7742" fmla="*/ 1685634 h 2523383"/>
                <a:gd name="connsiteX7743" fmla="*/ 1137192 w 1939743"/>
                <a:gd name="connsiteY7743" fmla="*/ 1686049 h 2523383"/>
                <a:gd name="connsiteX7744" fmla="*/ 1139430 w 1939743"/>
                <a:gd name="connsiteY7744" fmla="*/ 1692276 h 2523383"/>
                <a:gd name="connsiteX7745" fmla="*/ 1138906 w 1939743"/>
                <a:gd name="connsiteY7745" fmla="*/ 1692910 h 2523383"/>
                <a:gd name="connsiteX7746" fmla="*/ 1137091 w 1939743"/>
                <a:gd name="connsiteY7746" fmla="*/ 1692128 h 2523383"/>
                <a:gd name="connsiteX7747" fmla="*/ 1132937 w 1939743"/>
                <a:gd name="connsiteY7747" fmla="*/ 1689335 h 2523383"/>
                <a:gd name="connsiteX7748" fmla="*/ 1131591 w 1939743"/>
                <a:gd name="connsiteY7748" fmla="*/ 1689851 h 2523383"/>
                <a:gd name="connsiteX7749" fmla="*/ 1130793 w 1939743"/>
                <a:gd name="connsiteY7749" fmla="*/ 1690610 h 2523383"/>
                <a:gd name="connsiteX7750" fmla="*/ 1129690 w 1939743"/>
                <a:gd name="connsiteY7750" fmla="*/ 1690594 h 2523383"/>
                <a:gd name="connsiteX7751" fmla="*/ 1128274 w 1939743"/>
                <a:gd name="connsiteY7751" fmla="*/ 1689804 h 2523383"/>
                <a:gd name="connsiteX7752" fmla="*/ 1125708 w 1939743"/>
                <a:gd name="connsiteY7752" fmla="*/ 1687481 h 2523383"/>
                <a:gd name="connsiteX7753" fmla="*/ 1125027 w 1939743"/>
                <a:gd name="connsiteY7753" fmla="*/ 1686346 h 2523383"/>
                <a:gd name="connsiteX7754" fmla="*/ 1124409 w 1939743"/>
                <a:gd name="connsiteY7754" fmla="*/ 1682888 h 2523383"/>
                <a:gd name="connsiteX7755" fmla="*/ 1123986 w 1939743"/>
                <a:gd name="connsiteY7755" fmla="*/ 1682270 h 2523383"/>
                <a:gd name="connsiteX7756" fmla="*/ 1118933 w 1939743"/>
                <a:gd name="connsiteY7756" fmla="*/ 1684265 h 2523383"/>
                <a:gd name="connsiteX7757" fmla="*/ 1118088 w 1939743"/>
                <a:gd name="connsiteY7757" fmla="*/ 1684930 h 2523383"/>
                <a:gd name="connsiteX7758" fmla="*/ 1120161 w 1939743"/>
                <a:gd name="connsiteY7758" fmla="*/ 1686315 h 2523383"/>
                <a:gd name="connsiteX7759" fmla="*/ 1120865 w 1939743"/>
                <a:gd name="connsiteY7759" fmla="*/ 1687293 h 2523383"/>
                <a:gd name="connsiteX7760" fmla="*/ 1122907 w 1939743"/>
                <a:gd name="connsiteY7760" fmla="*/ 1692394 h 2523383"/>
                <a:gd name="connsiteX7761" fmla="*/ 1123016 w 1939743"/>
                <a:gd name="connsiteY7761" fmla="*/ 1693489 h 2523383"/>
                <a:gd name="connsiteX7762" fmla="*/ 1121561 w 1939743"/>
                <a:gd name="connsiteY7762" fmla="*/ 1694154 h 2523383"/>
                <a:gd name="connsiteX7763" fmla="*/ 1116726 w 1939743"/>
                <a:gd name="connsiteY7763" fmla="*/ 1692237 h 2523383"/>
                <a:gd name="connsiteX7764" fmla="*/ 1116147 w 1939743"/>
                <a:gd name="connsiteY7764" fmla="*/ 1692402 h 2523383"/>
                <a:gd name="connsiteX7765" fmla="*/ 1118534 w 1939743"/>
                <a:gd name="connsiteY7765" fmla="*/ 1697456 h 2523383"/>
                <a:gd name="connsiteX7766" fmla="*/ 1119449 w 1939743"/>
                <a:gd name="connsiteY7766" fmla="*/ 1699857 h 2523383"/>
                <a:gd name="connsiteX7767" fmla="*/ 1119551 w 1939743"/>
                <a:gd name="connsiteY7767" fmla="*/ 1701101 h 2523383"/>
                <a:gd name="connsiteX7768" fmla="*/ 1116452 w 1939743"/>
                <a:gd name="connsiteY7768" fmla="*/ 1706781 h 2523383"/>
                <a:gd name="connsiteX7769" fmla="*/ 1114465 w 1939743"/>
                <a:gd name="connsiteY7769" fmla="*/ 1709144 h 2523383"/>
                <a:gd name="connsiteX7770" fmla="*/ 1111751 w 1939743"/>
                <a:gd name="connsiteY7770" fmla="*/ 1710004 h 2523383"/>
                <a:gd name="connsiteX7771" fmla="*/ 1110053 w 1939743"/>
                <a:gd name="connsiteY7771" fmla="*/ 1709425 h 2523383"/>
                <a:gd name="connsiteX7772" fmla="*/ 1108136 w 1939743"/>
                <a:gd name="connsiteY7772" fmla="*/ 1707978 h 2523383"/>
                <a:gd name="connsiteX7773" fmla="*/ 1106752 w 1939743"/>
                <a:gd name="connsiteY7773" fmla="*/ 1708182 h 2523383"/>
                <a:gd name="connsiteX7774" fmla="*/ 1105907 w 1939743"/>
                <a:gd name="connsiteY7774" fmla="*/ 1710036 h 2523383"/>
                <a:gd name="connsiteX7775" fmla="*/ 1104326 w 1939743"/>
                <a:gd name="connsiteY7775" fmla="*/ 1711358 h 2523383"/>
                <a:gd name="connsiteX7776" fmla="*/ 1102018 w 1939743"/>
                <a:gd name="connsiteY7776" fmla="*/ 1712148 h 2523383"/>
                <a:gd name="connsiteX7777" fmla="*/ 1099084 w 1939743"/>
                <a:gd name="connsiteY7777" fmla="*/ 1711804 h 2523383"/>
                <a:gd name="connsiteX7778" fmla="*/ 1095517 w 1939743"/>
                <a:gd name="connsiteY7778" fmla="*/ 1710325 h 2523383"/>
                <a:gd name="connsiteX7779" fmla="*/ 1086058 w 1939743"/>
                <a:gd name="connsiteY7779" fmla="*/ 1704997 h 2523383"/>
                <a:gd name="connsiteX7780" fmla="*/ 1083078 w 1939743"/>
                <a:gd name="connsiteY7780" fmla="*/ 1704176 h 2523383"/>
                <a:gd name="connsiteX7781" fmla="*/ 1077554 w 1939743"/>
                <a:gd name="connsiteY7781" fmla="*/ 1703441 h 2523383"/>
                <a:gd name="connsiteX7782" fmla="*/ 1076897 w 1939743"/>
                <a:gd name="connsiteY7782" fmla="*/ 1702682 h 2523383"/>
                <a:gd name="connsiteX7783" fmla="*/ 1076944 w 1939743"/>
                <a:gd name="connsiteY7783" fmla="*/ 1701962 h 2523383"/>
                <a:gd name="connsiteX7784" fmla="*/ 1077703 w 1939743"/>
                <a:gd name="connsiteY7784" fmla="*/ 1701281 h 2523383"/>
                <a:gd name="connsiteX7785" fmla="*/ 1077492 w 1939743"/>
                <a:gd name="connsiteY7785" fmla="*/ 1700694 h 2523383"/>
                <a:gd name="connsiteX7786" fmla="*/ 1076326 w 1939743"/>
                <a:gd name="connsiteY7786" fmla="*/ 1700202 h 2523383"/>
                <a:gd name="connsiteX7787" fmla="*/ 1075113 w 1939743"/>
                <a:gd name="connsiteY7787" fmla="*/ 1700671 h 2523383"/>
                <a:gd name="connsiteX7788" fmla="*/ 1073854 w 1939743"/>
                <a:gd name="connsiteY7788" fmla="*/ 1702095 h 2523383"/>
                <a:gd name="connsiteX7789" fmla="*/ 1071656 w 1939743"/>
                <a:gd name="connsiteY7789" fmla="*/ 1702517 h 2523383"/>
                <a:gd name="connsiteX7790" fmla="*/ 1068511 w 1939743"/>
                <a:gd name="connsiteY7790" fmla="*/ 1701938 h 2523383"/>
                <a:gd name="connsiteX7791" fmla="*/ 1063863 w 1939743"/>
                <a:gd name="connsiteY7791" fmla="*/ 1699857 h 2523383"/>
                <a:gd name="connsiteX7792" fmla="*/ 1054640 w 1939743"/>
                <a:gd name="connsiteY7792" fmla="*/ 1694475 h 2523383"/>
                <a:gd name="connsiteX7793" fmla="*/ 1044547 w 1939743"/>
                <a:gd name="connsiteY7793" fmla="*/ 1689914 h 2523383"/>
                <a:gd name="connsiteX7794" fmla="*/ 1038695 w 1939743"/>
                <a:gd name="connsiteY7794" fmla="*/ 1683976 h 2523383"/>
                <a:gd name="connsiteX7795" fmla="*/ 1040878 w 1939743"/>
                <a:gd name="connsiteY7795" fmla="*/ 1689327 h 2523383"/>
                <a:gd name="connsiteX7796" fmla="*/ 1040698 w 1939743"/>
                <a:gd name="connsiteY7796" fmla="*/ 1691134 h 2523383"/>
                <a:gd name="connsiteX7797" fmla="*/ 1039579 w 1939743"/>
                <a:gd name="connsiteY7797" fmla="*/ 1692722 h 2523383"/>
                <a:gd name="connsiteX7798" fmla="*/ 1039392 w 1939743"/>
                <a:gd name="connsiteY7798" fmla="*/ 1694287 h 2523383"/>
                <a:gd name="connsiteX7799" fmla="*/ 1041684 w 1939743"/>
                <a:gd name="connsiteY7799" fmla="*/ 1698081 h 2523383"/>
                <a:gd name="connsiteX7800" fmla="*/ 1044852 w 1939743"/>
                <a:gd name="connsiteY7800" fmla="*/ 1699443 h 2523383"/>
                <a:gd name="connsiteX7801" fmla="*/ 1048044 w 1939743"/>
                <a:gd name="connsiteY7801" fmla="*/ 1699294 h 2523383"/>
                <a:gd name="connsiteX7802" fmla="*/ 1048130 w 1939743"/>
                <a:gd name="connsiteY7802" fmla="*/ 1698676 h 2523383"/>
                <a:gd name="connsiteX7803" fmla="*/ 1046800 w 1939743"/>
                <a:gd name="connsiteY7803" fmla="*/ 1697729 h 2523383"/>
                <a:gd name="connsiteX7804" fmla="*/ 1045627 w 1939743"/>
                <a:gd name="connsiteY7804" fmla="*/ 1696352 h 2523383"/>
                <a:gd name="connsiteX7805" fmla="*/ 1045064 w 1939743"/>
                <a:gd name="connsiteY7805" fmla="*/ 1694295 h 2523383"/>
                <a:gd name="connsiteX7806" fmla="*/ 1045666 w 1939743"/>
                <a:gd name="connsiteY7806" fmla="*/ 1693935 h 2523383"/>
                <a:gd name="connsiteX7807" fmla="*/ 1048483 w 1939743"/>
                <a:gd name="connsiteY7807" fmla="*/ 1695015 h 2523383"/>
                <a:gd name="connsiteX7808" fmla="*/ 1050337 w 1939743"/>
                <a:gd name="connsiteY7808" fmla="*/ 1696266 h 2523383"/>
                <a:gd name="connsiteX7809" fmla="*/ 1064317 w 1939743"/>
                <a:gd name="connsiteY7809" fmla="*/ 1703253 h 2523383"/>
                <a:gd name="connsiteX7810" fmla="*/ 1068487 w 1939743"/>
                <a:gd name="connsiteY7810" fmla="*/ 1704559 h 2523383"/>
                <a:gd name="connsiteX7811" fmla="*/ 1071616 w 1939743"/>
                <a:gd name="connsiteY7811" fmla="*/ 1705905 h 2523383"/>
                <a:gd name="connsiteX7812" fmla="*/ 1072485 w 1939743"/>
                <a:gd name="connsiteY7812" fmla="*/ 1706703 h 2523383"/>
                <a:gd name="connsiteX7813" fmla="*/ 1071429 w 1939743"/>
                <a:gd name="connsiteY7813" fmla="*/ 1708432 h 2523383"/>
                <a:gd name="connsiteX7814" fmla="*/ 1065811 w 1939743"/>
                <a:gd name="connsiteY7814" fmla="*/ 1712743 h 2523383"/>
                <a:gd name="connsiteX7815" fmla="*/ 1065718 w 1939743"/>
                <a:gd name="connsiteY7815" fmla="*/ 1713447 h 2523383"/>
                <a:gd name="connsiteX7816" fmla="*/ 1069575 w 1939743"/>
                <a:gd name="connsiteY7816" fmla="*/ 1713055 h 2523383"/>
                <a:gd name="connsiteX7817" fmla="*/ 1074253 w 1939743"/>
                <a:gd name="connsiteY7817" fmla="*/ 1709261 h 2523383"/>
                <a:gd name="connsiteX7818" fmla="*/ 1076882 w 1939743"/>
                <a:gd name="connsiteY7818" fmla="*/ 1707493 h 2523383"/>
                <a:gd name="connsiteX7819" fmla="*/ 1079409 w 1939743"/>
                <a:gd name="connsiteY7819" fmla="*/ 1706413 h 2523383"/>
                <a:gd name="connsiteX7820" fmla="*/ 1082827 w 1939743"/>
                <a:gd name="connsiteY7820" fmla="*/ 1708283 h 2523383"/>
                <a:gd name="connsiteX7821" fmla="*/ 1087146 w 1939743"/>
                <a:gd name="connsiteY7821" fmla="*/ 1713095 h 2523383"/>
                <a:gd name="connsiteX7822" fmla="*/ 1090643 w 1939743"/>
                <a:gd name="connsiteY7822" fmla="*/ 1715817 h 2523383"/>
                <a:gd name="connsiteX7823" fmla="*/ 1095626 w 1939743"/>
                <a:gd name="connsiteY7823" fmla="*/ 1717335 h 2523383"/>
                <a:gd name="connsiteX7824" fmla="*/ 1098545 w 1939743"/>
                <a:gd name="connsiteY7824" fmla="*/ 1718962 h 2523383"/>
                <a:gd name="connsiteX7825" fmla="*/ 1103450 w 1939743"/>
                <a:gd name="connsiteY7825" fmla="*/ 1723429 h 2523383"/>
                <a:gd name="connsiteX7826" fmla="*/ 1104225 w 1939743"/>
                <a:gd name="connsiteY7826" fmla="*/ 1725753 h 2523383"/>
                <a:gd name="connsiteX7827" fmla="*/ 1104678 w 1939743"/>
                <a:gd name="connsiteY7827" fmla="*/ 1735164 h 2523383"/>
                <a:gd name="connsiteX7828" fmla="*/ 1104506 w 1939743"/>
                <a:gd name="connsiteY7828" fmla="*/ 1737425 h 2523383"/>
                <a:gd name="connsiteX7829" fmla="*/ 1103865 w 1939743"/>
                <a:gd name="connsiteY7829" fmla="*/ 1739671 h 2523383"/>
                <a:gd name="connsiteX7830" fmla="*/ 1102761 w 1939743"/>
                <a:gd name="connsiteY7830" fmla="*/ 1741885 h 2523383"/>
                <a:gd name="connsiteX7831" fmla="*/ 1100712 w 1939743"/>
                <a:gd name="connsiteY7831" fmla="*/ 1743121 h 2523383"/>
                <a:gd name="connsiteX7832" fmla="*/ 1097715 w 1939743"/>
                <a:gd name="connsiteY7832" fmla="*/ 1743387 h 2523383"/>
                <a:gd name="connsiteX7833" fmla="*/ 1095361 w 1939743"/>
                <a:gd name="connsiteY7833" fmla="*/ 1744294 h 2523383"/>
                <a:gd name="connsiteX7834" fmla="*/ 1090213 w 1939743"/>
                <a:gd name="connsiteY7834" fmla="*/ 1749231 h 2523383"/>
                <a:gd name="connsiteX7835" fmla="*/ 1088030 w 1939743"/>
                <a:gd name="connsiteY7835" fmla="*/ 1749943 h 2523383"/>
                <a:gd name="connsiteX7836" fmla="*/ 1078791 w 1939743"/>
                <a:gd name="connsiteY7836" fmla="*/ 1748472 h 2523383"/>
                <a:gd name="connsiteX7837" fmla="*/ 1075176 w 1939743"/>
                <a:gd name="connsiteY7837" fmla="*/ 1747095 h 2523383"/>
                <a:gd name="connsiteX7838" fmla="*/ 1073510 w 1939743"/>
                <a:gd name="connsiteY7838" fmla="*/ 1747181 h 2523383"/>
                <a:gd name="connsiteX7839" fmla="*/ 1072587 w 1939743"/>
                <a:gd name="connsiteY7839" fmla="*/ 1748269 h 2523383"/>
                <a:gd name="connsiteX7840" fmla="*/ 1071616 w 1939743"/>
                <a:gd name="connsiteY7840" fmla="*/ 1748762 h 2523383"/>
                <a:gd name="connsiteX7841" fmla="*/ 1067994 w 1939743"/>
                <a:gd name="connsiteY7841" fmla="*/ 1749215 h 2523383"/>
                <a:gd name="connsiteX7842" fmla="*/ 1067407 w 1939743"/>
                <a:gd name="connsiteY7842" fmla="*/ 1750099 h 2523383"/>
                <a:gd name="connsiteX7843" fmla="*/ 1067634 w 1939743"/>
                <a:gd name="connsiteY7843" fmla="*/ 1751469 h 2523383"/>
                <a:gd name="connsiteX7844" fmla="*/ 1068346 w 1939743"/>
                <a:gd name="connsiteY7844" fmla="*/ 1753315 h 2523383"/>
                <a:gd name="connsiteX7845" fmla="*/ 1069230 w 1939743"/>
                <a:gd name="connsiteY7845" fmla="*/ 1754379 h 2523383"/>
                <a:gd name="connsiteX7846" fmla="*/ 1070592 w 1939743"/>
                <a:gd name="connsiteY7846" fmla="*/ 1755717 h 2523383"/>
                <a:gd name="connsiteX7847" fmla="*/ 1072657 w 1939743"/>
                <a:gd name="connsiteY7847" fmla="*/ 1756593 h 2523383"/>
                <a:gd name="connsiteX7848" fmla="*/ 1076897 w 1939743"/>
                <a:gd name="connsiteY7848" fmla="*/ 1757571 h 2523383"/>
                <a:gd name="connsiteX7849" fmla="*/ 1077335 w 1939743"/>
                <a:gd name="connsiteY7849" fmla="*/ 1760066 h 2523383"/>
                <a:gd name="connsiteX7850" fmla="*/ 1077148 w 1939743"/>
                <a:gd name="connsiteY7850" fmla="*/ 1760872 h 2523383"/>
                <a:gd name="connsiteX7851" fmla="*/ 1075755 w 1939743"/>
                <a:gd name="connsiteY7851" fmla="*/ 1762531 h 2523383"/>
                <a:gd name="connsiteX7852" fmla="*/ 1074143 w 1939743"/>
                <a:gd name="connsiteY7852" fmla="*/ 1762367 h 2523383"/>
                <a:gd name="connsiteX7853" fmla="*/ 1071374 w 1939743"/>
                <a:gd name="connsiteY7853" fmla="*/ 1760403 h 2523383"/>
                <a:gd name="connsiteX7854" fmla="*/ 1070013 w 1939743"/>
                <a:gd name="connsiteY7854" fmla="*/ 1760325 h 2523383"/>
                <a:gd name="connsiteX7855" fmla="*/ 1068816 w 1939743"/>
                <a:gd name="connsiteY7855" fmla="*/ 1761389 h 2523383"/>
                <a:gd name="connsiteX7856" fmla="*/ 1067149 w 1939743"/>
                <a:gd name="connsiteY7856" fmla="*/ 1761741 h 2523383"/>
                <a:gd name="connsiteX7857" fmla="*/ 1065013 w 1939743"/>
                <a:gd name="connsiteY7857" fmla="*/ 1761373 h 2523383"/>
                <a:gd name="connsiteX7858" fmla="*/ 1063824 w 1939743"/>
                <a:gd name="connsiteY7858" fmla="*/ 1762234 h 2523383"/>
                <a:gd name="connsiteX7859" fmla="*/ 1063590 w 1939743"/>
                <a:gd name="connsiteY7859" fmla="*/ 1764315 h 2523383"/>
                <a:gd name="connsiteX7860" fmla="*/ 1062870 w 1939743"/>
                <a:gd name="connsiteY7860" fmla="*/ 1765871 h 2523383"/>
                <a:gd name="connsiteX7861" fmla="*/ 1060405 w 1939743"/>
                <a:gd name="connsiteY7861" fmla="*/ 1768328 h 2523383"/>
                <a:gd name="connsiteX7862" fmla="*/ 1059075 w 1939743"/>
                <a:gd name="connsiteY7862" fmla="*/ 1770135 h 2523383"/>
                <a:gd name="connsiteX7863" fmla="*/ 1059115 w 1939743"/>
                <a:gd name="connsiteY7863" fmla="*/ 1771559 h 2523383"/>
                <a:gd name="connsiteX7864" fmla="*/ 1060531 w 1939743"/>
                <a:gd name="connsiteY7864" fmla="*/ 1772584 h 2523383"/>
                <a:gd name="connsiteX7865" fmla="*/ 1062158 w 1939743"/>
                <a:gd name="connsiteY7865" fmla="*/ 1774908 h 2523383"/>
                <a:gd name="connsiteX7866" fmla="*/ 1063989 w 1939743"/>
                <a:gd name="connsiteY7866" fmla="*/ 1778514 h 2523383"/>
                <a:gd name="connsiteX7867" fmla="*/ 1064341 w 1939743"/>
                <a:gd name="connsiteY7867" fmla="*/ 1780110 h 2523383"/>
                <a:gd name="connsiteX7868" fmla="*/ 1063214 w 1939743"/>
                <a:gd name="connsiteY7868" fmla="*/ 1779688 h 2523383"/>
                <a:gd name="connsiteX7869" fmla="*/ 1061696 w 1939743"/>
                <a:gd name="connsiteY7869" fmla="*/ 1778256 h 2523383"/>
                <a:gd name="connsiteX7870" fmla="*/ 1059795 w 1939743"/>
                <a:gd name="connsiteY7870" fmla="*/ 1775807 h 2523383"/>
                <a:gd name="connsiteX7871" fmla="*/ 1056916 w 1939743"/>
                <a:gd name="connsiteY7871" fmla="*/ 1773617 h 2523383"/>
                <a:gd name="connsiteX7872" fmla="*/ 1050579 w 1939743"/>
                <a:gd name="connsiteY7872" fmla="*/ 1770753 h 2523383"/>
                <a:gd name="connsiteX7873" fmla="*/ 1049461 w 1939743"/>
                <a:gd name="connsiteY7873" fmla="*/ 1770839 h 2523383"/>
                <a:gd name="connsiteX7874" fmla="*/ 1050032 w 1939743"/>
                <a:gd name="connsiteY7874" fmla="*/ 1771567 h 2523383"/>
                <a:gd name="connsiteX7875" fmla="*/ 1054233 w 1939743"/>
                <a:gd name="connsiteY7875" fmla="*/ 1774571 h 2523383"/>
                <a:gd name="connsiteX7876" fmla="*/ 1055844 w 1939743"/>
                <a:gd name="connsiteY7876" fmla="*/ 1776503 h 2523383"/>
                <a:gd name="connsiteX7877" fmla="*/ 1056040 w 1939743"/>
                <a:gd name="connsiteY7877" fmla="*/ 1777912 h 2523383"/>
                <a:gd name="connsiteX7878" fmla="*/ 1052519 w 1939743"/>
                <a:gd name="connsiteY7878" fmla="*/ 1780986 h 2523383"/>
                <a:gd name="connsiteX7879" fmla="*/ 1052426 w 1939743"/>
                <a:gd name="connsiteY7879" fmla="*/ 1782011 h 2523383"/>
                <a:gd name="connsiteX7880" fmla="*/ 1053356 w 1939743"/>
                <a:gd name="connsiteY7880" fmla="*/ 1782911 h 2523383"/>
                <a:gd name="connsiteX7881" fmla="*/ 1053607 w 1939743"/>
                <a:gd name="connsiteY7881" fmla="*/ 1783662 h 2523383"/>
                <a:gd name="connsiteX7882" fmla="*/ 1052355 w 1939743"/>
                <a:gd name="connsiteY7882" fmla="*/ 1785164 h 2523383"/>
                <a:gd name="connsiteX7883" fmla="*/ 1050290 w 1939743"/>
                <a:gd name="connsiteY7883" fmla="*/ 1786424 h 2523383"/>
                <a:gd name="connsiteX7884" fmla="*/ 1046292 w 1939743"/>
                <a:gd name="connsiteY7884" fmla="*/ 1786604 h 2523383"/>
                <a:gd name="connsiteX7885" fmla="*/ 1045924 w 1939743"/>
                <a:gd name="connsiteY7885" fmla="*/ 1787316 h 2523383"/>
                <a:gd name="connsiteX7886" fmla="*/ 1047450 w 1939743"/>
                <a:gd name="connsiteY7886" fmla="*/ 1788857 h 2523383"/>
                <a:gd name="connsiteX7887" fmla="*/ 1047958 w 1939743"/>
                <a:gd name="connsiteY7887" fmla="*/ 1789811 h 2523383"/>
                <a:gd name="connsiteX7888" fmla="*/ 1046652 w 1939743"/>
                <a:gd name="connsiteY7888" fmla="*/ 1791126 h 2523383"/>
                <a:gd name="connsiteX7889" fmla="*/ 1045799 w 1939743"/>
                <a:gd name="connsiteY7889" fmla="*/ 1791306 h 2523383"/>
                <a:gd name="connsiteX7890" fmla="*/ 1041191 w 1939743"/>
                <a:gd name="connsiteY7890" fmla="*/ 1790695 h 2523383"/>
                <a:gd name="connsiteX7891" fmla="*/ 1042404 w 1939743"/>
                <a:gd name="connsiteY7891" fmla="*/ 1793973 h 2523383"/>
                <a:gd name="connsiteX7892" fmla="*/ 1043116 w 1939743"/>
                <a:gd name="connsiteY7892" fmla="*/ 1795116 h 2523383"/>
                <a:gd name="connsiteX7893" fmla="*/ 1044532 w 1939743"/>
                <a:gd name="connsiteY7893" fmla="*/ 1796735 h 2523383"/>
                <a:gd name="connsiteX7894" fmla="*/ 1047067 w 1939743"/>
                <a:gd name="connsiteY7894" fmla="*/ 1798229 h 2523383"/>
                <a:gd name="connsiteX7895" fmla="*/ 1047113 w 1939743"/>
                <a:gd name="connsiteY7895" fmla="*/ 1798808 h 2523383"/>
                <a:gd name="connsiteX7896" fmla="*/ 1046229 w 1939743"/>
                <a:gd name="connsiteY7896" fmla="*/ 1800091 h 2523383"/>
                <a:gd name="connsiteX7897" fmla="*/ 1044727 w 1939743"/>
                <a:gd name="connsiteY7897" fmla="*/ 1801656 h 2523383"/>
                <a:gd name="connsiteX7898" fmla="*/ 1038383 w 1939743"/>
                <a:gd name="connsiteY7898" fmla="*/ 1806420 h 2523383"/>
                <a:gd name="connsiteX7899" fmla="*/ 1033923 w 1939743"/>
                <a:gd name="connsiteY7899" fmla="*/ 1811991 h 2523383"/>
                <a:gd name="connsiteX7900" fmla="*/ 1033305 w 1939743"/>
                <a:gd name="connsiteY7900" fmla="*/ 1813727 h 2523383"/>
                <a:gd name="connsiteX7901" fmla="*/ 1034439 w 1939743"/>
                <a:gd name="connsiteY7901" fmla="*/ 1817373 h 2523383"/>
                <a:gd name="connsiteX7902" fmla="*/ 1034447 w 1939743"/>
                <a:gd name="connsiteY7902" fmla="*/ 1818288 h 2523383"/>
                <a:gd name="connsiteX7903" fmla="*/ 1033282 w 1939743"/>
                <a:gd name="connsiteY7903" fmla="*/ 1819939 h 2523383"/>
                <a:gd name="connsiteX7904" fmla="*/ 1030676 w 1939743"/>
                <a:gd name="connsiteY7904" fmla="*/ 1819485 h 2523383"/>
                <a:gd name="connsiteX7905" fmla="*/ 1030184 w 1939743"/>
                <a:gd name="connsiteY7905" fmla="*/ 1820135 h 2523383"/>
                <a:gd name="connsiteX7906" fmla="*/ 1030802 w 1939743"/>
                <a:gd name="connsiteY7906" fmla="*/ 1821840 h 2523383"/>
                <a:gd name="connsiteX7907" fmla="*/ 1030919 w 1939743"/>
                <a:gd name="connsiteY7907" fmla="*/ 1824344 h 2523383"/>
                <a:gd name="connsiteX7908" fmla="*/ 1030528 w 1939743"/>
                <a:gd name="connsiteY7908" fmla="*/ 1827638 h 2523383"/>
                <a:gd name="connsiteX7909" fmla="*/ 1028603 w 1939743"/>
                <a:gd name="connsiteY7909" fmla="*/ 1832817 h 2523383"/>
                <a:gd name="connsiteX7910" fmla="*/ 1025208 w 1939743"/>
                <a:gd name="connsiteY7910" fmla="*/ 1839787 h 2523383"/>
                <a:gd name="connsiteX7911" fmla="*/ 1022603 w 1939743"/>
                <a:gd name="connsiteY7911" fmla="*/ 1846093 h 2523383"/>
                <a:gd name="connsiteX7912" fmla="*/ 1020795 w 1939743"/>
                <a:gd name="connsiteY7912" fmla="*/ 1851741 h 2523383"/>
                <a:gd name="connsiteX7913" fmla="*/ 1019489 w 1939743"/>
                <a:gd name="connsiteY7913" fmla="*/ 1854534 h 2523383"/>
                <a:gd name="connsiteX7914" fmla="*/ 1017079 w 1939743"/>
                <a:gd name="connsiteY7914" fmla="*/ 1854722 h 2523383"/>
                <a:gd name="connsiteX7915" fmla="*/ 1015256 w 1939743"/>
                <a:gd name="connsiteY7915" fmla="*/ 1856483 h 2523383"/>
                <a:gd name="connsiteX7916" fmla="*/ 1016500 w 1939743"/>
                <a:gd name="connsiteY7916" fmla="*/ 1857406 h 2523383"/>
                <a:gd name="connsiteX7917" fmla="*/ 1017259 w 1939743"/>
                <a:gd name="connsiteY7917" fmla="*/ 1858485 h 2523383"/>
                <a:gd name="connsiteX7918" fmla="*/ 1017783 w 1939743"/>
                <a:gd name="connsiteY7918" fmla="*/ 1860120 h 2523383"/>
                <a:gd name="connsiteX7919" fmla="*/ 1017267 w 1939743"/>
                <a:gd name="connsiteY7919" fmla="*/ 1865229 h 2523383"/>
                <a:gd name="connsiteX7920" fmla="*/ 1015702 w 1939743"/>
                <a:gd name="connsiteY7920" fmla="*/ 1873772 h 2523383"/>
                <a:gd name="connsiteX7921" fmla="*/ 1014732 w 1939743"/>
                <a:gd name="connsiteY7921" fmla="*/ 1880532 h 2523383"/>
                <a:gd name="connsiteX7922" fmla="*/ 1014928 w 1939743"/>
                <a:gd name="connsiteY7922" fmla="*/ 1901193 h 2523383"/>
                <a:gd name="connsiteX7923" fmla="*/ 1014677 w 1939743"/>
                <a:gd name="connsiteY7923" fmla="*/ 1910237 h 2523383"/>
                <a:gd name="connsiteX7924" fmla="*/ 1013989 w 1939743"/>
                <a:gd name="connsiteY7924" fmla="*/ 1915229 h 2523383"/>
                <a:gd name="connsiteX7925" fmla="*/ 1012870 w 1939743"/>
                <a:gd name="connsiteY7925" fmla="*/ 1917936 h 2523383"/>
                <a:gd name="connsiteX7926" fmla="*/ 1010961 w 1939743"/>
                <a:gd name="connsiteY7926" fmla="*/ 1918749 h 2523383"/>
                <a:gd name="connsiteX7927" fmla="*/ 1013394 w 1939743"/>
                <a:gd name="connsiteY7927" fmla="*/ 1919539 h 2523383"/>
                <a:gd name="connsiteX7928" fmla="*/ 1014943 w 1939743"/>
                <a:gd name="connsiteY7928" fmla="*/ 1920807 h 2523383"/>
                <a:gd name="connsiteX7929" fmla="*/ 1015655 w 1939743"/>
                <a:gd name="connsiteY7929" fmla="*/ 1922731 h 2523383"/>
                <a:gd name="connsiteX7930" fmla="*/ 1016320 w 1939743"/>
                <a:gd name="connsiteY7930" fmla="*/ 1925798 h 2523383"/>
                <a:gd name="connsiteX7931" fmla="*/ 1017197 w 1939743"/>
                <a:gd name="connsiteY7931" fmla="*/ 1927206 h 2523383"/>
                <a:gd name="connsiteX7932" fmla="*/ 1018284 w 1939743"/>
                <a:gd name="connsiteY7932" fmla="*/ 1926964 h 2523383"/>
                <a:gd name="connsiteX7933" fmla="*/ 1019262 w 1939743"/>
                <a:gd name="connsiteY7933" fmla="*/ 1927277 h 2523383"/>
                <a:gd name="connsiteX7934" fmla="*/ 1020130 w 1939743"/>
                <a:gd name="connsiteY7934" fmla="*/ 1928129 h 2523383"/>
                <a:gd name="connsiteX7935" fmla="*/ 1022775 w 1939743"/>
                <a:gd name="connsiteY7935" fmla="*/ 1932479 h 2523383"/>
                <a:gd name="connsiteX7936" fmla="*/ 1025677 w 1939743"/>
                <a:gd name="connsiteY7936" fmla="*/ 1933723 h 2523383"/>
                <a:gd name="connsiteX7937" fmla="*/ 1025818 w 1939743"/>
                <a:gd name="connsiteY7937" fmla="*/ 1936133 h 2523383"/>
                <a:gd name="connsiteX7938" fmla="*/ 1024676 w 1939743"/>
                <a:gd name="connsiteY7938" fmla="*/ 1949550 h 2523383"/>
                <a:gd name="connsiteX7939" fmla="*/ 1024684 w 1939743"/>
                <a:gd name="connsiteY7939" fmla="*/ 1951295 h 2523383"/>
                <a:gd name="connsiteX7940" fmla="*/ 1025998 w 1939743"/>
                <a:gd name="connsiteY7940" fmla="*/ 1947923 h 2523383"/>
                <a:gd name="connsiteX7941" fmla="*/ 1027383 w 1939743"/>
                <a:gd name="connsiteY7941" fmla="*/ 1937502 h 2523383"/>
                <a:gd name="connsiteX7942" fmla="*/ 1029268 w 1939743"/>
                <a:gd name="connsiteY7942" fmla="*/ 1932847 h 2523383"/>
                <a:gd name="connsiteX7943" fmla="*/ 1030747 w 1939743"/>
                <a:gd name="connsiteY7943" fmla="*/ 1931861 h 2523383"/>
                <a:gd name="connsiteX7944" fmla="*/ 1036802 w 1939743"/>
                <a:gd name="connsiteY7944" fmla="*/ 1931337 h 2523383"/>
                <a:gd name="connsiteX7945" fmla="*/ 1043256 w 1939743"/>
                <a:gd name="connsiteY7945" fmla="*/ 1932518 h 2523383"/>
                <a:gd name="connsiteX7946" fmla="*/ 1045697 w 1939743"/>
                <a:gd name="connsiteY7946" fmla="*/ 1932667 h 2523383"/>
                <a:gd name="connsiteX7947" fmla="*/ 1047825 w 1939743"/>
                <a:gd name="connsiteY7947" fmla="*/ 1932018 h 2523383"/>
                <a:gd name="connsiteX7948" fmla="*/ 1050008 w 1939743"/>
                <a:gd name="connsiteY7948" fmla="*/ 1933324 h 2523383"/>
                <a:gd name="connsiteX7949" fmla="*/ 1050540 w 1939743"/>
                <a:gd name="connsiteY7949" fmla="*/ 1934631 h 2523383"/>
                <a:gd name="connsiteX7950" fmla="*/ 1051158 w 1939743"/>
                <a:gd name="connsiteY7950" fmla="*/ 1940115 h 2523383"/>
                <a:gd name="connsiteX7951" fmla="*/ 1051737 w 1939743"/>
                <a:gd name="connsiteY7951" fmla="*/ 1943237 h 2523383"/>
                <a:gd name="connsiteX7952" fmla="*/ 1055578 w 1939743"/>
                <a:gd name="connsiteY7952" fmla="*/ 1954322 h 2523383"/>
                <a:gd name="connsiteX7953" fmla="*/ 1057409 w 1939743"/>
                <a:gd name="connsiteY7953" fmla="*/ 1960495 h 2523383"/>
                <a:gd name="connsiteX7954" fmla="*/ 1059647 w 1939743"/>
                <a:gd name="connsiteY7954" fmla="*/ 1970071 h 2523383"/>
                <a:gd name="connsiteX7955" fmla="*/ 1060484 w 1939743"/>
                <a:gd name="connsiteY7955" fmla="*/ 1972801 h 2523383"/>
                <a:gd name="connsiteX7956" fmla="*/ 1065139 w 1939743"/>
                <a:gd name="connsiteY7956" fmla="*/ 1985452 h 2523383"/>
                <a:gd name="connsiteX7957" fmla="*/ 1066023 w 1939743"/>
                <a:gd name="connsiteY7957" fmla="*/ 1988863 h 2523383"/>
                <a:gd name="connsiteX7958" fmla="*/ 1066383 w 1939743"/>
                <a:gd name="connsiteY7958" fmla="*/ 1991484 h 2523383"/>
                <a:gd name="connsiteX7959" fmla="*/ 1066226 w 1939743"/>
                <a:gd name="connsiteY7959" fmla="*/ 1993322 h 2523383"/>
                <a:gd name="connsiteX7960" fmla="*/ 1065381 w 1939743"/>
                <a:gd name="connsiteY7960" fmla="*/ 1996146 h 2523383"/>
                <a:gd name="connsiteX7961" fmla="*/ 1063840 w 1939743"/>
                <a:gd name="connsiteY7961" fmla="*/ 1999956 h 2523383"/>
                <a:gd name="connsiteX7962" fmla="*/ 1062400 w 1939743"/>
                <a:gd name="connsiteY7962" fmla="*/ 2002851 h 2523383"/>
                <a:gd name="connsiteX7963" fmla="*/ 1061055 w 1939743"/>
                <a:gd name="connsiteY7963" fmla="*/ 2004846 h 2523383"/>
                <a:gd name="connsiteX7964" fmla="*/ 1059678 w 1939743"/>
                <a:gd name="connsiteY7964" fmla="*/ 2006325 h 2523383"/>
                <a:gd name="connsiteX7965" fmla="*/ 1058262 w 1939743"/>
                <a:gd name="connsiteY7965" fmla="*/ 2007303 h 2523383"/>
                <a:gd name="connsiteX7966" fmla="*/ 1058356 w 1939743"/>
                <a:gd name="connsiteY7966" fmla="*/ 2007561 h 2523383"/>
                <a:gd name="connsiteX7967" fmla="*/ 1059960 w 1939743"/>
                <a:gd name="connsiteY7967" fmla="*/ 2007092 h 2523383"/>
                <a:gd name="connsiteX7968" fmla="*/ 1061587 w 1939743"/>
                <a:gd name="connsiteY7968" fmla="*/ 2006098 h 2523383"/>
                <a:gd name="connsiteX7969" fmla="*/ 1064677 w 1939743"/>
                <a:gd name="connsiteY7969" fmla="*/ 2003524 h 2523383"/>
                <a:gd name="connsiteX7970" fmla="*/ 1065866 w 1939743"/>
                <a:gd name="connsiteY7970" fmla="*/ 2002945 h 2523383"/>
                <a:gd name="connsiteX7971" fmla="*/ 1069222 w 1939743"/>
                <a:gd name="connsiteY7971" fmla="*/ 2002577 h 2523383"/>
                <a:gd name="connsiteX7972" fmla="*/ 1069332 w 1939743"/>
                <a:gd name="connsiteY7972" fmla="*/ 2003508 h 2523383"/>
                <a:gd name="connsiteX7973" fmla="*/ 1067713 w 1939743"/>
                <a:gd name="connsiteY7973" fmla="*/ 2005425 h 2523383"/>
                <a:gd name="connsiteX7974" fmla="*/ 1068072 w 1939743"/>
                <a:gd name="connsiteY7974" fmla="*/ 2005605 h 2523383"/>
                <a:gd name="connsiteX7975" fmla="*/ 1070412 w 1939743"/>
                <a:gd name="connsiteY7975" fmla="*/ 2004056 h 2523383"/>
                <a:gd name="connsiteX7976" fmla="*/ 1075481 w 1939743"/>
                <a:gd name="connsiteY7976" fmla="*/ 2001850 h 2523383"/>
                <a:gd name="connsiteX7977" fmla="*/ 1095392 w 1939743"/>
                <a:gd name="connsiteY7977" fmla="*/ 1994676 h 2523383"/>
                <a:gd name="connsiteX7978" fmla="*/ 1100086 w 1939743"/>
                <a:gd name="connsiteY7978" fmla="*/ 1994034 h 2523383"/>
                <a:gd name="connsiteX7979" fmla="*/ 1106783 w 1939743"/>
                <a:gd name="connsiteY7979" fmla="*/ 1995348 h 2523383"/>
                <a:gd name="connsiteX7980" fmla="*/ 1112212 w 1939743"/>
                <a:gd name="connsiteY7980" fmla="*/ 1998400 h 2523383"/>
                <a:gd name="connsiteX7981" fmla="*/ 1118135 w 1939743"/>
                <a:gd name="connsiteY7981" fmla="*/ 2002319 h 2523383"/>
                <a:gd name="connsiteX7982" fmla="*/ 1124378 w 1939743"/>
                <a:gd name="connsiteY7982" fmla="*/ 2005159 h 2523383"/>
                <a:gd name="connsiteX7983" fmla="*/ 1134227 w 1939743"/>
                <a:gd name="connsiteY7983" fmla="*/ 2007811 h 2523383"/>
                <a:gd name="connsiteX7984" fmla="*/ 1137099 w 1939743"/>
                <a:gd name="connsiteY7984" fmla="*/ 2009079 h 2523383"/>
                <a:gd name="connsiteX7985" fmla="*/ 1142872 w 1939743"/>
                <a:gd name="connsiteY7985" fmla="*/ 2010385 h 2523383"/>
                <a:gd name="connsiteX7986" fmla="*/ 1145548 w 1939743"/>
                <a:gd name="connsiteY7986" fmla="*/ 2011864 h 2523383"/>
                <a:gd name="connsiteX7987" fmla="*/ 1148763 w 1939743"/>
                <a:gd name="connsiteY7987" fmla="*/ 2015431 h 2523383"/>
                <a:gd name="connsiteX7988" fmla="*/ 1153880 w 1939743"/>
                <a:gd name="connsiteY7988" fmla="*/ 2020071 h 2523383"/>
                <a:gd name="connsiteX7989" fmla="*/ 1157737 w 1939743"/>
                <a:gd name="connsiteY7989" fmla="*/ 2022973 h 2523383"/>
                <a:gd name="connsiteX7990" fmla="*/ 1162047 w 1939743"/>
                <a:gd name="connsiteY7990" fmla="*/ 2025688 h 2523383"/>
                <a:gd name="connsiteX7991" fmla="*/ 1166374 w 1939743"/>
                <a:gd name="connsiteY7991" fmla="*/ 2030664 h 2523383"/>
                <a:gd name="connsiteX7992" fmla="*/ 1173337 w 1939743"/>
                <a:gd name="connsiteY7992" fmla="*/ 2041898 h 2523383"/>
                <a:gd name="connsiteX7993" fmla="*/ 1175058 w 1939743"/>
                <a:gd name="connsiteY7993" fmla="*/ 2043275 h 2523383"/>
                <a:gd name="connsiteX7994" fmla="*/ 1179353 w 1939743"/>
                <a:gd name="connsiteY7994" fmla="*/ 2045098 h 2523383"/>
                <a:gd name="connsiteX7995" fmla="*/ 1187419 w 1939743"/>
                <a:gd name="connsiteY7995" fmla="*/ 2047453 h 2523383"/>
                <a:gd name="connsiteX7996" fmla="*/ 1199326 w 1939743"/>
                <a:gd name="connsiteY7996" fmla="*/ 2052968 h 2523383"/>
                <a:gd name="connsiteX7997" fmla="*/ 1204560 w 1939743"/>
                <a:gd name="connsiteY7997" fmla="*/ 2055119 h 2523383"/>
                <a:gd name="connsiteX7998" fmla="*/ 1207948 w 1939743"/>
                <a:gd name="connsiteY7998" fmla="*/ 2055972 h 2523383"/>
                <a:gd name="connsiteX7999" fmla="*/ 1211327 w 1939743"/>
                <a:gd name="connsiteY7999" fmla="*/ 2057482 h 2523383"/>
                <a:gd name="connsiteX8000" fmla="*/ 1214707 w 1939743"/>
                <a:gd name="connsiteY8000" fmla="*/ 2059649 h 2523383"/>
                <a:gd name="connsiteX8001" fmla="*/ 1217289 w 1939743"/>
                <a:gd name="connsiteY8001" fmla="*/ 2062004 h 2523383"/>
                <a:gd name="connsiteX8002" fmla="*/ 1219065 w 1939743"/>
                <a:gd name="connsiteY8002" fmla="*/ 2064555 h 2523383"/>
                <a:gd name="connsiteX8003" fmla="*/ 1220629 w 1939743"/>
                <a:gd name="connsiteY8003" fmla="*/ 2066221 h 2523383"/>
                <a:gd name="connsiteX8004" fmla="*/ 1223368 w 1939743"/>
                <a:gd name="connsiteY8004" fmla="*/ 2068067 h 2523383"/>
                <a:gd name="connsiteX8005" fmla="*/ 1224784 w 1939743"/>
                <a:gd name="connsiteY8005" fmla="*/ 2069389 h 2523383"/>
                <a:gd name="connsiteX8006" fmla="*/ 1224917 w 1939743"/>
                <a:gd name="connsiteY8006" fmla="*/ 2071369 h 2523383"/>
                <a:gd name="connsiteX8007" fmla="*/ 1221623 w 1939743"/>
                <a:gd name="connsiteY8007" fmla="*/ 2079122 h 2523383"/>
                <a:gd name="connsiteX8008" fmla="*/ 1221553 w 1939743"/>
                <a:gd name="connsiteY8008" fmla="*/ 2079740 h 2523383"/>
                <a:gd name="connsiteX8009" fmla="*/ 1224885 w 1939743"/>
                <a:gd name="connsiteY8009" fmla="*/ 2074177 h 2523383"/>
                <a:gd name="connsiteX8010" fmla="*/ 1226747 w 1939743"/>
                <a:gd name="connsiteY8010" fmla="*/ 2072574 h 2523383"/>
                <a:gd name="connsiteX8011" fmla="*/ 1228234 w 1939743"/>
                <a:gd name="connsiteY8011" fmla="*/ 2071823 h 2523383"/>
                <a:gd name="connsiteX8012" fmla="*/ 1231332 w 1939743"/>
                <a:gd name="connsiteY8012" fmla="*/ 2071909 h 2523383"/>
                <a:gd name="connsiteX8013" fmla="*/ 1236034 w 1939743"/>
                <a:gd name="connsiteY8013" fmla="*/ 2072840 h 2523383"/>
                <a:gd name="connsiteX8014" fmla="*/ 1240157 w 1939743"/>
                <a:gd name="connsiteY8014" fmla="*/ 2072847 h 2523383"/>
                <a:gd name="connsiteX8015" fmla="*/ 1243701 w 1939743"/>
                <a:gd name="connsiteY8015" fmla="*/ 2071940 h 2523383"/>
                <a:gd name="connsiteX8016" fmla="*/ 1246720 w 1939743"/>
                <a:gd name="connsiteY8016" fmla="*/ 2071533 h 2523383"/>
                <a:gd name="connsiteX8017" fmla="*/ 1249216 w 1939743"/>
                <a:gd name="connsiteY8017" fmla="*/ 2071619 h 2523383"/>
                <a:gd name="connsiteX8018" fmla="*/ 1251023 w 1939743"/>
                <a:gd name="connsiteY8018" fmla="*/ 2071345 h 2523383"/>
                <a:gd name="connsiteX8019" fmla="*/ 1252150 w 1939743"/>
                <a:gd name="connsiteY8019" fmla="*/ 2070719 h 2523383"/>
                <a:gd name="connsiteX8020" fmla="*/ 1253496 w 1939743"/>
                <a:gd name="connsiteY8020" fmla="*/ 2070704 h 2523383"/>
                <a:gd name="connsiteX8021" fmla="*/ 1258831 w 1939743"/>
                <a:gd name="connsiteY8021" fmla="*/ 2072636 h 2523383"/>
                <a:gd name="connsiteX8022" fmla="*/ 1260990 w 1939743"/>
                <a:gd name="connsiteY8022" fmla="*/ 2072738 h 2523383"/>
                <a:gd name="connsiteX8023" fmla="*/ 1268790 w 1939743"/>
                <a:gd name="connsiteY8023" fmla="*/ 2074553 h 2523383"/>
                <a:gd name="connsiteX8024" fmla="*/ 1273797 w 1939743"/>
                <a:gd name="connsiteY8024" fmla="*/ 2073903 h 2523383"/>
                <a:gd name="connsiteX8025" fmla="*/ 1274658 w 1939743"/>
                <a:gd name="connsiteY8025" fmla="*/ 2074256 h 2523383"/>
                <a:gd name="connsiteX8026" fmla="*/ 1276403 w 1939743"/>
                <a:gd name="connsiteY8026" fmla="*/ 2076618 h 2523383"/>
                <a:gd name="connsiteX8027" fmla="*/ 1277873 w 1939743"/>
                <a:gd name="connsiteY8027" fmla="*/ 2076798 h 2523383"/>
                <a:gd name="connsiteX8028" fmla="*/ 1280361 w 1939743"/>
                <a:gd name="connsiteY8028" fmla="*/ 2076431 h 2523383"/>
                <a:gd name="connsiteX8029" fmla="*/ 1282779 w 1939743"/>
                <a:gd name="connsiteY8029" fmla="*/ 2077072 h 2523383"/>
                <a:gd name="connsiteX8030" fmla="*/ 1286823 w 1939743"/>
                <a:gd name="connsiteY8030" fmla="*/ 2080170 h 2523383"/>
                <a:gd name="connsiteX8031" fmla="*/ 1288693 w 1939743"/>
                <a:gd name="connsiteY8031" fmla="*/ 2082830 h 2523383"/>
                <a:gd name="connsiteX8032" fmla="*/ 1290485 w 1939743"/>
                <a:gd name="connsiteY8032" fmla="*/ 2088252 h 2523383"/>
                <a:gd name="connsiteX8033" fmla="*/ 1290641 w 1939743"/>
                <a:gd name="connsiteY8033" fmla="*/ 2089871 h 2523383"/>
                <a:gd name="connsiteX8034" fmla="*/ 1287324 w 1939743"/>
                <a:gd name="connsiteY8034" fmla="*/ 2102365 h 2523383"/>
                <a:gd name="connsiteX8035" fmla="*/ 1286284 w 1939743"/>
                <a:gd name="connsiteY8035" fmla="*/ 2107177 h 2523383"/>
                <a:gd name="connsiteX8036" fmla="*/ 1286143 w 1939743"/>
                <a:gd name="connsiteY8036" fmla="*/ 2111354 h 2523383"/>
                <a:gd name="connsiteX8037" fmla="*/ 1286800 w 1939743"/>
                <a:gd name="connsiteY8037" fmla="*/ 2113756 h 2523383"/>
                <a:gd name="connsiteX8038" fmla="*/ 1289671 w 1939743"/>
                <a:gd name="connsiteY8038" fmla="*/ 2117777 h 2523383"/>
                <a:gd name="connsiteX8039" fmla="*/ 1290187 w 1939743"/>
                <a:gd name="connsiteY8039" fmla="*/ 2118826 h 2523383"/>
                <a:gd name="connsiteX8040" fmla="*/ 1291885 w 1939743"/>
                <a:gd name="connsiteY8040" fmla="*/ 2124748 h 2523383"/>
                <a:gd name="connsiteX8041" fmla="*/ 1292355 w 1939743"/>
                <a:gd name="connsiteY8041" fmla="*/ 2127275 h 2523383"/>
                <a:gd name="connsiteX8042" fmla="*/ 1292167 w 1939743"/>
                <a:gd name="connsiteY8042" fmla="*/ 2130170 h 2523383"/>
                <a:gd name="connsiteX8043" fmla="*/ 1291275 w 1939743"/>
                <a:gd name="connsiteY8043" fmla="*/ 2134927 h 2523383"/>
                <a:gd name="connsiteX8044" fmla="*/ 1291502 w 1939743"/>
                <a:gd name="connsiteY8044" fmla="*/ 2138541 h 2523383"/>
                <a:gd name="connsiteX8045" fmla="*/ 1292253 w 1939743"/>
                <a:gd name="connsiteY8045" fmla="*/ 2143994 h 2523383"/>
                <a:gd name="connsiteX8046" fmla="*/ 1291971 w 1939743"/>
                <a:gd name="connsiteY8046" fmla="*/ 2147679 h 2523383"/>
                <a:gd name="connsiteX8047" fmla="*/ 1290649 w 1939743"/>
                <a:gd name="connsiteY8047" fmla="*/ 2149611 h 2523383"/>
                <a:gd name="connsiteX8048" fmla="*/ 1289757 w 1939743"/>
                <a:gd name="connsiteY8048" fmla="*/ 2151496 h 2523383"/>
                <a:gd name="connsiteX8049" fmla="*/ 1289061 w 1939743"/>
                <a:gd name="connsiteY8049" fmla="*/ 2154915 h 2523383"/>
                <a:gd name="connsiteX8050" fmla="*/ 1289061 w 1939743"/>
                <a:gd name="connsiteY8050" fmla="*/ 2156206 h 2523383"/>
                <a:gd name="connsiteX8051" fmla="*/ 1289742 w 1939743"/>
                <a:gd name="connsiteY8051" fmla="*/ 2158741 h 2523383"/>
                <a:gd name="connsiteX8052" fmla="*/ 1291009 w 1939743"/>
                <a:gd name="connsiteY8052" fmla="*/ 2160173 h 2523383"/>
                <a:gd name="connsiteX8053" fmla="*/ 1293090 w 1939743"/>
                <a:gd name="connsiteY8053" fmla="*/ 2161784 h 2523383"/>
                <a:gd name="connsiteX8054" fmla="*/ 1295022 w 1939743"/>
                <a:gd name="connsiteY8054" fmla="*/ 2164171 h 2523383"/>
                <a:gd name="connsiteX8055" fmla="*/ 1298551 w 1939743"/>
                <a:gd name="connsiteY8055" fmla="*/ 2169960 h 2523383"/>
                <a:gd name="connsiteX8056" fmla="*/ 1301117 w 1939743"/>
                <a:gd name="connsiteY8056" fmla="*/ 2173128 h 2523383"/>
                <a:gd name="connsiteX8057" fmla="*/ 1304254 w 1939743"/>
                <a:gd name="connsiteY8057" fmla="*/ 2177846 h 2523383"/>
                <a:gd name="connsiteX8058" fmla="*/ 1304864 w 1939743"/>
                <a:gd name="connsiteY8058" fmla="*/ 2180193 h 2523383"/>
                <a:gd name="connsiteX8059" fmla="*/ 1303988 w 1939743"/>
                <a:gd name="connsiteY8059" fmla="*/ 2181742 h 2523383"/>
                <a:gd name="connsiteX8060" fmla="*/ 1302901 w 1939743"/>
                <a:gd name="connsiteY8060" fmla="*/ 2182822 h 2523383"/>
                <a:gd name="connsiteX8061" fmla="*/ 1300374 w 1939743"/>
                <a:gd name="connsiteY8061" fmla="*/ 2184269 h 2523383"/>
                <a:gd name="connsiteX8062" fmla="*/ 1299239 w 1939743"/>
                <a:gd name="connsiteY8062" fmla="*/ 2185317 h 2523383"/>
                <a:gd name="connsiteX8063" fmla="*/ 1299529 w 1939743"/>
                <a:gd name="connsiteY8063" fmla="*/ 2185568 h 2523383"/>
                <a:gd name="connsiteX8064" fmla="*/ 1303190 w 1939743"/>
                <a:gd name="connsiteY8064" fmla="*/ 2184785 h 2523383"/>
                <a:gd name="connsiteX8065" fmla="*/ 1305349 w 1939743"/>
                <a:gd name="connsiteY8065" fmla="*/ 2184871 h 2523383"/>
                <a:gd name="connsiteX8066" fmla="*/ 1307180 w 1939743"/>
                <a:gd name="connsiteY8066" fmla="*/ 2186021 h 2523383"/>
                <a:gd name="connsiteX8067" fmla="*/ 1308674 w 1939743"/>
                <a:gd name="connsiteY8067" fmla="*/ 2188251 h 2523383"/>
                <a:gd name="connsiteX8068" fmla="*/ 1311154 w 1939743"/>
                <a:gd name="connsiteY8068" fmla="*/ 2190144 h 2523383"/>
                <a:gd name="connsiteX8069" fmla="*/ 1314620 w 1939743"/>
                <a:gd name="connsiteY8069" fmla="*/ 2191701 h 2523383"/>
                <a:gd name="connsiteX8070" fmla="*/ 1318102 w 1939743"/>
                <a:gd name="connsiteY8070" fmla="*/ 2194306 h 2523383"/>
                <a:gd name="connsiteX8071" fmla="*/ 1323875 w 1939743"/>
                <a:gd name="connsiteY8071" fmla="*/ 2200479 h 2523383"/>
                <a:gd name="connsiteX8072" fmla="*/ 1324916 w 1939743"/>
                <a:gd name="connsiteY8072" fmla="*/ 2201895 h 2523383"/>
                <a:gd name="connsiteX8073" fmla="*/ 1326449 w 1939743"/>
                <a:gd name="connsiteY8073" fmla="*/ 2205118 h 2523383"/>
                <a:gd name="connsiteX8074" fmla="*/ 1328475 w 1939743"/>
                <a:gd name="connsiteY8074" fmla="*/ 2210125 h 2523383"/>
                <a:gd name="connsiteX8075" fmla="*/ 1329532 w 1939743"/>
                <a:gd name="connsiteY8075" fmla="*/ 2213388 h 2523383"/>
                <a:gd name="connsiteX8076" fmla="*/ 1329625 w 1939743"/>
                <a:gd name="connsiteY8076" fmla="*/ 2214921 h 2523383"/>
                <a:gd name="connsiteX8077" fmla="*/ 1328483 w 1939743"/>
                <a:gd name="connsiteY8077" fmla="*/ 2216462 h 2523383"/>
                <a:gd name="connsiteX8078" fmla="*/ 1324587 w 1939743"/>
                <a:gd name="connsiteY8078" fmla="*/ 2219263 h 2523383"/>
                <a:gd name="connsiteX8079" fmla="*/ 1320668 w 1939743"/>
                <a:gd name="connsiteY8079" fmla="*/ 2224145 h 2523383"/>
                <a:gd name="connsiteX8080" fmla="*/ 1321904 w 1939743"/>
                <a:gd name="connsiteY8080" fmla="*/ 2223910 h 2523383"/>
                <a:gd name="connsiteX8081" fmla="*/ 1324493 w 1939743"/>
                <a:gd name="connsiteY8081" fmla="*/ 2221845 h 2523383"/>
                <a:gd name="connsiteX8082" fmla="*/ 1328859 w 1939743"/>
                <a:gd name="connsiteY8082" fmla="*/ 2217769 h 2523383"/>
                <a:gd name="connsiteX8083" fmla="*/ 1331284 w 1939743"/>
                <a:gd name="connsiteY8083" fmla="*/ 2216979 h 2523383"/>
                <a:gd name="connsiteX8084" fmla="*/ 1333529 w 1939743"/>
                <a:gd name="connsiteY8084" fmla="*/ 2217456 h 2523383"/>
                <a:gd name="connsiteX8085" fmla="*/ 1337089 w 1939743"/>
                <a:gd name="connsiteY8085" fmla="*/ 2218629 h 2523383"/>
                <a:gd name="connsiteX8086" fmla="*/ 1340226 w 1939743"/>
                <a:gd name="connsiteY8086" fmla="*/ 2220296 h 2523383"/>
                <a:gd name="connsiteX8087" fmla="*/ 1342957 w 1939743"/>
                <a:gd name="connsiteY8087" fmla="*/ 2222455 h 2523383"/>
                <a:gd name="connsiteX8088" fmla="*/ 1347017 w 1939743"/>
                <a:gd name="connsiteY8088" fmla="*/ 2228229 h 2523383"/>
                <a:gd name="connsiteX8089" fmla="*/ 1351304 w 1939743"/>
                <a:gd name="connsiteY8089" fmla="*/ 2232821 h 2523383"/>
                <a:gd name="connsiteX8090" fmla="*/ 1353682 w 1939743"/>
                <a:gd name="connsiteY8090" fmla="*/ 2236733 h 2523383"/>
                <a:gd name="connsiteX8091" fmla="*/ 1352963 w 1939743"/>
                <a:gd name="connsiteY8091" fmla="*/ 2234245 h 2523383"/>
                <a:gd name="connsiteX8092" fmla="*/ 1351382 w 1939743"/>
                <a:gd name="connsiteY8092" fmla="*/ 2231374 h 2523383"/>
                <a:gd name="connsiteX8093" fmla="*/ 1347353 w 1939743"/>
                <a:gd name="connsiteY8093" fmla="*/ 2226797 h 2523383"/>
                <a:gd name="connsiteX8094" fmla="*/ 1345632 w 1939743"/>
                <a:gd name="connsiteY8094" fmla="*/ 2224403 h 2523383"/>
                <a:gd name="connsiteX8095" fmla="*/ 1345265 w 1939743"/>
                <a:gd name="connsiteY8095" fmla="*/ 2223261 h 2523383"/>
                <a:gd name="connsiteX8096" fmla="*/ 1345132 w 1939743"/>
                <a:gd name="connsiteY8096" fmla="*/ 2222009 h 2523383"/>
                <a:gd name="connsiteX8097" fmla="*/ 1345444 w 1939743"/>
                <a:gd name="connsiteY8097" fmla="*/ 2219725 h 2523383"/>
                <a:gd name="connsiteX8098" fmla="*/ 1346195 w 1939743"/>
                <a:gd name="connsiteY8098" fmla="*/ 2216400 h 2523383"/>
                <a:gd name="connsiteX8099" fmla="*/ 1347205 w 1939743"/>
                <a:gd name="connsiteY8099" fmla="*/ 2214053 h 2523383"/>
                <a:gd name="connsiteX8100" fmla="*/ 1348464 w 1939743"/>
                <a:gd name="connsiteY8100" fmla="*/ 2212684 h 2523383"/>
                <a:gd name="connsiteX8101" fmla="*/ 1349301 w 1939743"/>
                <a:gd name="connsiteY8101" fmla="*/ 2211228 h 2523383"/>
                <a:gd name="connsiteX8102" fmla="*/ 1349732 w 1939743"/>
                <a:gd name="connsiteY8102" fmla="*/ 2209687 h 2523383"/>
                <a:gd name="connsiteX8103" fmla="*/ 1350397 w 1939743"/>
                <a:gd name="connsiteY8103" fmla="*/ 2208553 h 2523383"/>
                <a:gd name="connsiteX8104" fmla="*/ 1353886 w 1939743"/>
                <a:gd name="connsiteY8104" fmla="*/ 2206495 h 2523383"/>
                <a:gd name="connsiteX8105" fmla="*/ 1354801 w 1939743"/>
                <a:gd name="connsiteY8105" fmla="*/ 2206683 h 2523383"/>
                <a:gd name="connsiteX8106" fmla="*/ 1355521 w 1939743"/>
                <a:gd name="connsiteY8106" fmla="*/ 2209179 h 2523383"/>
                <a:gd name="connsiteX8107" fmla="*/ 1356358 w 1939743"/>
                <a:gd name="connsiteY8107" fmla="*/ 2209695 h 2523383"/>
                <a:gd name="connsiteX8108" fmla="*/ 1357970 w 1939743"/>
                <a:gd name="connsiteY8108" fmla="*/ 2210086 h 2523383"/>
                <a:gd name="connsiteX8109" fmla="*/ 1359323 w 1939743"/>
                <a:gd name="connsiteY8109" fmla="*/ 2210947 h 2523383"/>
                <a:gd name="connsiteX8110" fmla="*/ 1360426 w 1939743"/>
                <a:gd name="connsiteY8110" fmla="*/ 2212277 h 2523383"/>
                <a:gd name="connsiteX8111" fmla="*/ 1361209 w 1939743"/>
                <a:gd name="connsiteY8111" fmla="*/ 2213622 h 2523383"/>
                <a:gd name="connsiteX8112" fmla="*/ 1361662 w 1939743"/>
                <a:gd name="connsiteY8112" fmla="*/ 2214992 h 2523383"/>
                <a:gd name="connsiteX8113" fmla="*/ 1362703 w 1939743"/>
                <a:gd name="connsiteY8113" fmla="*/ 2219443 h 2523383"/>
                <a:gd name="connsiteX8114" fmla="*/ 1363446 w 1939743"/>
                <a:gd name="connsiteY8114" fmla="*/ 2221501 h 2523383"/>
                <a:gd name="connsiteX8115" fmla="*/ 1363571 w 1939743"/>
                <a:gd name="connsiteY8115" fmla="*/ 2219005 h 2523383"/>
                <a:gd name="connsiteX8116" fmla="*/ 1364440 w 1939743"/>
                <a:gd name="connsiteY8116" fmla="*/ 2215070 h 2523383"/>
                <a:gd name="connsiteX8117" fmla="*/ 1365105 w 1939743"/>
                <a:gd name="connsiteY8117" fmla="*/ 2213450 h 2523383"/>
                <a:gd name="connsiteX8118" fmla="*/ 1367217 w 1939743"/>
                <a:gd name="connsiteY8118" fmla="*/ 2211080 h 2523383"/>
                <a:gd name="connsiteX8119" fmla="*/ 1367107 w 1939743"/>
                <a:gd name="connsiteY8119" fmla="*/ 2210055 h 2523383"/>
                <a:gd name="connsiteX8120" fmla="*/ 1366231 w 1939743"/>
                <a:gd name="connsiteY8120" fmla="*/ 2208678 h 2523383"/>
                <a:gd name="connsiteX8121" fmla="*/ 1361811 w 1939743"/>
                <a:gd name="connsiteY8121" fmla="*/ 2202748 h 2523383"/>
                <a:gd name="connsiteX8122" fmla="*/ 1361725 w 1939743"/>
                <a:gd name="connsiteY8122" fmla="*/ 2201301 h 2523383"/>
                <a:gd name="connsiteX8123" fmla="*/ 1362906 w 1939743"/>
                <a:gd name="connsiteY8123" fmla="*/ 2200448 h 2523383"/>
                <a:gd name="connsiteX8124" fmla="*/ 1363712 w 1939743"/>
                <a:gd name="connsiteY8124" fmla="*/ 2198805 h 2523383"/>
                <a:gd name="connsiteX8125" fmla="*/ 1364150 w 1939743"/>
                <a:gd name="connsiteY8125" fmla="*/ 2196379 h 2523383"/>
                <a:gd name="connsiteX8126" fmla="*/ 1365097 w 1939743"/>
                <a:gd name="connsiteY8126" fmla="*/ 2194619 h 2523383"/>
                <a:gd name="connsiteX8127" fmla="*/ 1367866 w 1939743"/>
                <a:gd name="connsiteY8127" fmla="*/ 2192139 h 2523383"/>
                <a:gd name="connsiteX8128" fmla="*/ 1370253 w 1939743"/>
                <a:gd name="connsiteY8128" fmla="*/ 2188321 h 2523383"/>
                <a:gd name="connsiteX8129" fmla="*/ 1371481 w 1939743"/>
                <a:gd name="connsiteY8129" fmla="*/ 2185693 h 2523383"/>
                <a:gd name="connsiteX8130" fmla="*/ 1372482 w 1939743"/>
                <a:gd name="connsiteY8130" fmla="*/ 2184308 h 2523383"/>
                <a:gd name="connsiteX8131" fmla="*/ 1373444 w 1939743"/>
                <a:gd name="connsiteY8131" fmla="*/ 2183979 h 2523383"/>
                <a:gd name="connsiteX8132" fmla="*/ 1372013 w 1939743"/>
                <a:gd name="connsiteY8132" fmla="*/ 2182915 h 2523383"/>
                <a:gd name="connsiteX8133" fmla="*/ 1371731 w 1939743"/>
                <a:gd name="connsiteY8133" fmla="*/ 2182219 h 2523383"/>
                <a:gd name="connsiteX8134" fmla="*/ 1371661 w 1939743"/>
                <a:gd name="connsiteY8134" fmla="*/ 2179043 h 2523383"/>
                <a:gd name="connsiteX8135" fmla="*/ 1371043 w 1939743"/>
                <a:gd name="connsiteY8135" fmla="*/ 2175710 h 2523383"/>
                <a:gd name="connsiteX8136" fmla="*/ 1370088 w 1939743"/>
                <a:gd name="connsiteY8136" fmla="*/ 2174153 h 2523383"/>
                <a:gd name="connsiteX8137" fmla="*/ 1367381 w 1939743"/>
                <a:gd name="connsiteY8137" fmla="*/ 2170813 h 2523383"/>
                <a:gd name="connsiteX8138" fmla="*/ 1366935 w 1939743"/>
                <a:gd name="connsiteY8138" fmla="*/ 2169819 h 2523383"/>
                <a:gd name="connsiteX8139" fmla="*/ 1366458 w 1939743"/>
                <a:gd name="connsiteY8139" fmla="*/ 2166040 h 2523383"/>
                <a:gd name="connsiteX8140" fmla="*/ 1366724 w 1939743"/>
                <a:gd name="connsiteY8140" fmla="*/ 2164139 h 2523383"/>
                <a:gd name="connsiteX8141" fmla="*/ 1367420 w 1939743"/>
                <a:gd name="connsiteY8141" fmla="*/ 2162543 h 2523383"/>
                <a:gd name="connsiteX8142" fmla="*/ 1367021 w 1939743"/>
                <a:gd name="connsiteY8142" fmla="*/ 2161002 h 2523383"/>
                <a:gd name="connsiteX8143" fmla="*/ 1364510 w 1939743"/>
                <a:gd name="connsiteY8143" fmla="*/ 2158201 h 2523383"/>
                <a:gd name="connsiteX8144" fmla="*/ 1363540 w 1939743"/>
                <a:gd name="connsiteY8144" fmla="*/ 2155752 h 2523383"/>
                <a:gd name="connsiteX8145" fmla="*/ 1362468 w 1939743"/>
                <a:gd name="connsiteY8145" fmla="*/ 2149807 h 2523383"/>
                <a:gd name="connsiteX8146" fmla="*/ 1361482 w 1939743"/>
                <a:gd name="connsiteY8146" fmla="*/ 2142320 h 2523383"/>
                <a:gd name="connsiteX8147" fmla="*/ 1360364 w 1939743"/>
                <a:gd name="connsiteY8147" fmla="*/ 2136789 h 2523383"/>
                <a:gd name="connsiteX8148" fmla="*/ 1359104 w 1939743"/>
                <a:gd name="connsiteY8148" fmla="*/ 2133237 h 2523383"/>
                <a:gd name="connsiteX8149" fmla="*/ 1358823 w 1939743"/>
                <a:gd name="connsiteY8149" fmla="*/ 2130999 h 2523383"/>
                <a:gd name="connsiteX8150" fmla="*/ 1359519 w 1939743"/>
                <a:gd name="connsiteY8150" fmla="*/ 2130068 h 2523383"/>
                <a:gd name="connsiteX8151" fmla="*/ 1360426 w 1939743"/>
                <a:gd name="connsiteY8151" fmla="*/ 2127259 h 2523383"/>
                <a:gd name="connsiteX8152" fmla="*/ 1361240 w 1939743"/>
                <a:gd name="connsiteY8152" fmla="*/ 2126571 h 2523383"/>
                <a:gd name="connsiteX8153" fmla="*/ 1362507 w 1939743"/>
                <a:gd name="connsiteY8153" fmla="*/ 2126751 h 2523383"/>
                <a:gd name="connsiteX8154" fmla="*/ 1362531 w 1939743"/>
                <a:gd name="connsiteY8154" fmla="*/ 2126430 h 2523383"/>
                <a:gd name="connsiteX8155" fmla="*/ 1360606 w 1939743"/>
                <a:gd name="connsiteY8155" fmla="*/ 2124913 h 2523383"/>
                <a:gd name="connsiteX8156" fmla="*/ 1359660 w 1939743"/>
                <a:gd name="connsiteY8156" fmla="*/ 2123003 h 2523383"/>
                <a:gd name="connsiteX8157" fmla="*/ 1359699 w 1939743"/>
                <a:gd name="connsiteY8157" fmla="*/ 2122299 h 2523383"/>
                <a:gd name="connsiteX8158" fmla="*/ 1361396 w 1939743"/>
                <a:gd name="connsiteY8158" fmla="*/ 2120398 h 2523383"/>
                <a:gd name="connsiteX8159" fmla="*/ 1361091 w 1939743"/>
                <a:gd name="connsiteY8159" fmla="*/ 2119593 h 2523383"/>
                <a:gd name="connsiteX8160" fmla="*/ 1359832 w 1939743"/>
                <a:gd name="connsiteY8160" fmla="*/ 2118552 h 2523383"/>
                <a:gd name="connsiteX8161" fmla="*/ 1355998 w 1939743"/>
                <a:gd name="connsiteY8161" fmla="*/ 2116799 h 2523383"/>
                <a:gd name="connsiteX8162" fmla="*/ 1357383 w 1939743"/>
                <a:gd name="connsiteY8162" fmla="*/ 2116127 h 2523383"/>
                <a:gd name="connsiteX8163" fmla="*/ 1358259 w 1939743"/>
                <a:gd name="connsiteY8163" fmla="*/ 2114617 h 2523383"/>
                <a:gd name="connsiteX8164" fmla="*/ 1358087 w 1939743"/>
                <a:gd name="connsiteY8164" fmla="*/ 2114171 h 2523383"/>
                <a:gd name="connsiteX8165" fmla="*/ 1356569 w 1939743"/>
                <a:gd name="connsiteY8165" fmla="*/ 2113553 h 2523383"/>
                <a:gd name="connsiteX8166" fmla="*/ 1354817 w 1939743"/>
                <a:gd name="connsiteY8166" fmla="*/ 2112387 h 2523383"/>
                <a:gd name="connsiteX8167" fmla="*/ 1353495 w 1939743"/>
                <a:gd name="connsiteY8167" fmla="*/ 2110643 h 2523383"/>
                <a:gd name="connsiteX8168" fmla="*/ 1351860 w 1939743"/>
                <a:gd name="connsiteY8168" fmla="*/ 2107889 h 2523383"/>
                <a:gd name="connsiteX8169" fmla="*/ 1350866 w 1939743"/>
                <a:gd name="connsiteY8169" fmla="*/ 2105698 h 2523383"/>
                <a:gd name="connsiteX8170" fmla="*/ 1349888 w 1939743"/>
                <a:gd name="connsiteY8170" fmla="*/ 2102052 h 2523383"/>
                <a:gd name="connsiteX8171" fmla="*/ 1348190 w 1939743"/>
                <a:gd name="connsiteY8171" fmla="*/ 2097890 h 2523383"/>
                <a:gd name="connsiteX8172" fmla="*/ 1347447 w 1939743"/>
                <a:gd name="connsiteY8172" fmla="*/ 2096850 h 2523383"/>
                <a:gd name="connsiteX8173" fmla="*/ 1346594 w 1939743"/>
                <a:gd name="connsiteY8173" fmla="*/ 2096185 h 2523383"/>
                <a:gd name="connsiteX8174" fmla="*/ 1345640 w 1939743"/>
                <a:gd name="connsiteY8174" fmla="*/ 2095872 h 2523383"/>
                <a:gd name="connsiteX8175" fmla="*/ 1345671 w 1939743"/>
                <a:gd name="connsiteY8175" fmla="*/ 2095230 h 2523383"/>
                <a:gd name="connsiteX8176" fmla="*/ 1346696 w 1939743"/>
                <a:gd name="connsiteY8176" fmla="*/ 2094260 h 2523383"/>
                <a:gd name="connsiteX8177" fmla="*/ 1363305 w 1939743"/>
                <a:gd name="connsiteY8177" fmla="*/ 2087266 h 2523383"/>
                <a:gd name="connsiteX8178" fmla="*/ 1364690 w 1939743"/>
                <a:gd name="connsiteY8178" fmla="*/ 2086257 h 2523383"/>
                <a:gd name="connsiteX8179" fmla="*/ 1372842 w 1939743"/>
                <a:gd name="connsiteY8179" fmla="*/ 2082330 h 2523383"/>
                <a:gd name="connsiteX8180" fmla="*/ 1376605 w 1939743"/>
                <a:gd name="connsiteY8180" fmla="*/ 2080131 h 2523383"/>
                <a:gd name="connsiteX8181" fmla="*/ 1380439 w 1939743"/>
                <a:gd name="connsiteY8181" fmla="*/ 2076963 h 2523383"/>
                <a:gd name="connsiteX8182" fmla="*/ 1385657 w 1939743"/>
                <a:gd name="connsiteY8182" fmla="*/ 2073700 h 2523383"/>
                <a:gd name="connsiteX8183" fmla="*/ 1388200 w 1939743"/>
                <a:gd name="connsiteY8183" fmla="*/ 2071588 h 2523383"/>
                <a:gd name="connsiteX8184" fmla="*/ 1389803 w 1939743"/>
                <a:gd name="connsiteY8184" fmla="*/ 2069554 h 2523383"/>
                <a:gd name="connsiteX8185" fmla="*/ 1398088 w 1939743"/>
                <a:gd name="connsiteY8185" fmla="*/ 2061394 h 2523383"/>
                <a:gd name="connsiteX8186" fmla="*/ 1401601 w 1939743"/>
                <a:gd name="connsiteY8186" fmla="*/ 2057201 h 2523383"/>
                <a:gd name="connsiteX8187" fmla="*/ 1403635 w 1939743"/>
                <a:gd name="connsiteY8187" fmla="*/ 2053594 h 2523383"/>
                <a:gd name="connsiteX8188" fmla="*/ 1406584 w 1939743"/>
                <a:gd name="connsiteY8188" fmla="*/ 2049268 h 2523383"/>
                <a:gd name="connsiteX8189" fmla="*/ 1410457 w 1939743"/>
                <a:gd name="connsiteY8189" fmla="*/ 2044214 h 2523383"/>
                <a:gd name="connsiteX8190" fmla="*/ 1412906 w 1939743"/>
                <a:gd name="connsiteY8190" fmla="*/ 2039864 h 2523383"/>
                <a:gd name="connsiteX8191" fmla="*/ 1413923 w 1939743"/>
                <a:gd name="connsiteY8191" fmla="*/ 2036226 h 2523383"/>
                <a:gd name="connsiteX8192" fmla="*/ 1415190 w 1939743"/>
                <a:gd name="connsiteY8192" fmla="*/ 2029944 h 2523383"/>
                <a:gd name="connsiteX8193" fmla="*/ 1415550 w 1939743"/>
                <a:gd name="connsiteY8193" fmla="*/ 2024350 h 2523383"/>
                <a:gd name="connsiteX8194" fmla="*/ 1415777 w 1939743"/>
                <a:gd name="connsiteY8194" fmla="*/ 2016112 h 2523383"/>
                <a:gd name="connsiteX8195" fmla="*/ 1415644 w 1939743"/>
                <a:gd name="connsiteY8195" fmla="*/ 2008719 h 2523383"/>
                <a:gd name="connsiteX8196" fmla="*/ 1414604 w 1939743"/>
                <a:gd name="connsiteY8196" fmla="*/ 1997062 h 2523383"/>
                <a:gd name="connsiteX8197" fmla="*/ 1413978 w 1939743"/>
                <a:gd name="connsiteY8197" fmla="*/ 1993377 h 2523383"/>
                <a:gd name="connsiteX8198" fmla="*/ 1412788 w 1939743"/>
                <a:gd name="connsiteY8198" fmla="*/ 1988980 h 2523383"/>
                <a:gd name="connsiteX8199" fmla="*/ 1409917 w 1939743"/>
                <a:gd name="connsiteY8199" fmla="*/ 1980093 h 2523383"/>
                <a:gd name="connsiteX8200" fmla="*/ 1409401 w 1939743"/>
                <a:gd name="connsiteY8200" fmla="*/ 1977660 h 2523383"/>
                <a:gd name="connsiteX8201" fmla="*/ 1407617 w 1939743"/>
                <a:gd name="connsiteY8201" fmla="*/ 1973552 h 2523383"/>
                <a:gd name="connsiteX8202" fmla="*/ 1401781 w 1939743"/>
                <a:gd name="connsiteY8202" fmla="*/ 1962803 h 2523383"/>
                <a:gd name="connsiteX8203" fmla="*/ 1394482 w 1939743"/>
                <a:gd name="connsiteY8203" fmla="*/ 1955480 h 2523383"/>
                <a:gd name="connsiteX8204" fmla="*/ 1393097 w 1939743"/>
                <a:gd name="connsiteY8204" fmla="*/ 1953642 h 2523383"/>
                <a:gd name="connsiteX8205" fmla="*/ 1390202 w 1939743"/>
                <a:gd name="connsiteY8205" fmla="*/ 1951483 h 2523383"/>
                <a:gd name="connsiteX8206" fmla="*/ 1385806 w 1939743"/>
                <a:gd name="connsiteY8206" fmla="*/ 1949002 h 2523383"/>
                <a:gd name="connsiteX8207" fmla="*/ 1382966 w 1939743"/>
                <a:gd name="connsiteY8207" fmla="*/ 1946976 h 2523383"/>
                <a:gd name="connsiteX8208" fmla="*/ 1375541 w 1939743"/>
                <a:gd name="connsiteY8208" fmla="*/ 1939364 h 2523383"/>
                <a:gd name="connsiteX8209" fmla="*/ 1373092 w 1939743"/>
                <a:gd name="connsiteY8209" fmla="*/ 1938449 h 2523383"/>
                <a:gd name="connsiteX8210" fmla="*/ 1372146 w 1939743"/>
                <a:gd name="connsiteY8210" fmla="*/ 1936485 h 2523383"/>
                <a:gd name="connsiteX8211" fmla="*/ 1371950 w 1939743"/>
                <a:gd name="connsiteY8211" fmla="*/ 1935085 h 2523383"/>
                <a:gd name="connsiteX8212" fmla="*/ 1372232 w 1939743"/>
                <a:gd name="connsiteY8212" fmla="*/ 1931423 h 2523383"/>
                <a:gd name="connsiteX8213" fmla="*/ 1372662 w 1939743"/>
                <a:gd name="connsiteY8213" fmla="*/ 1928881 h 2523383"/>
                <a:gd name="connsiteX8214" fmla="*/ 1373186 w 1939743"/>
                <a:gd name="connsiteY8214" fmla="*/ 1927011 h 2523383"/>
                <a:gd name="connsiteX8215" fmla="*/ 1373804 w 1939743"/>
                <a:gd name="connsiteY8215" fmla="*/ 1925806 h 2523383"/>
                <a:gd name="connsiteX8216" fmla="*/ 1377888 w 1939743"/>
                <a:gd name="connsiteY8216" fmla="*/ 1920142 h 2523383"/>
                <a:gd name="connsiteX8217" fmla="*/ 1380173 w 1939743"/>
                <a:gd name="connsiteY8217" fmla="*/ 1915589 h 2523383"/>
                <a:gd name="connsiteX8218" fmla="*/ 1381769 w 1939743"/>
                <a:gd name="connsiteY8218" fmla="*/ 1913093 h 2523383"/>
                <a:gd name="connsiteX8219" fmla="*/ 1383529 w 1939743"/>
                <a:gd name="connsiteY8219" fmla="*/ 1911145 h 2523383"/>
                <a:gd name="connsiteX8220" fmla="*/ 1386705 w 1939743"/>
                <a:gd name="connsiteY8220" fmla="*/ 1908594 h 2523383"/>
                <a:gd name="connsiteX8221" fmla="*/ 1388512 w 1939743"/>
                <a:gd name="connsiteY8221" fmla="*/ 1905371 h 2523383"/>
                <a:gd name="connsiteX8222" fmla="*/ 1388098 w 1939743"/>
                <a:gd name="connsiteY8222" fmla="*/ 1904065 h 2523383"/>
                <a:gd name="connsiteX8223" fmla="*/ 1386666 w 1939743"/>
                <a:gd name="connsiteY8223" fmla="*/ 1902633 h 2523383"/>
                <a:gd name="connsiteX8224" fmla="*/ 1386353 w 1939743"/>
                <a:gd name="connsiteY8224" fmla="*/ 1901240 h 2523383"/>
                <a:gd name="connsiteX8225" fmla="*/ 1388771 w 1939743"/>
                <a:gd name="connsiteY8225" fmla="*/ 1897681 h 2523383"/>
                <a:gd name="connsiteX8226" fmla="*/ 1389107 w 1939743"/>
                <a:gd name="connsiteY8226" fmla="*/ 1896695 h 2523383"/>
                <a:gd name="connsiteX8227" fmla="*/ 1388794 w 1939743"/>
                <a:gd name="connsiteY8227" fmla="*/ 1893331 h 2523383"/>
                <a:gd name="connsiteX8228" fmla="*/ 1389263 w 1939743"/>
                <a:gd name="connsiteY8228" fmla="*/ 1892580 h 2523383"/>
                <a:gd name="connsiteX8229" fmla="*/ 1392244 w 1939743"/>
                <a:gd name="connsiteY8229" fmla="*/ 1892376 h 2523383"/>
                <a:gd name="connsiteX8230" fmla="*/ 1396500 w 1939743"/>
                <a:gd name="connsiteY8230" fmla="*/ 1897204 h 2523383"/>
                <a:gd name="connsiteX8231" fmla="*/ 1397541 w 1939743"/>
                <a:gd name="connsiteY8231" fmla="*/ 1896781 h 2523383"/>
                <a:gd name="connsiteX8232" fmla="*/ 1396179 w 1939743"/>
                <a:gd name="connsiteY8232" fmla="*/ 1895451 h 2523383"/>
                <a:gd name="connsiteX8233" fmla="*/ 1394552 w 1939743"/>
                <a:gd name="connsiteY8233" fmla="*/ 1892197 h 2523383"/>
                <a:gd name="connsiteX8234" fmla="*/ 1394787 w 1939743"/>
                <a:gd name="connsiteY8234" fmla="*/ 1890843 h 2523383"/>
                <a:gd name="connsiteX8235" fmla="*/ 1397924 w 1939743"/>
                <a:gd name="connsiteY8235" fmla="*/ 1887323 h 2523383"/>
                <a:gd name="connsiteX8236" fmla="*/ 1398010 w 1939743"/>
                <a:gd name="connsiteY8236" fmla="*/ 1885719 h 2523383"/>
                <a:gd name="connsiteX8237" fmla="*/ 1397110 w 1939743"/>
                <a:gd name="connsiteY8237" fmla="*/ 1883497 h 2523383"/>
                <a:gd name="connsiteX8238" fmla="*/ 1397009 w 1939743"/>
                <a:gd name="connsiteY8238" fmla="*/ 1881713 h 2523383"/>
                <a:gd name="connsiteX8239" fmla="*/ 1398847 w 1939743"/>
                <a:gd name="connsiteY8239" fmla="*/ 1877465 h 2523383"/>
                <a:gd name="connsiteX8240" fmla="*/ 1398354 w 1939743"/>
                <a:gd name="connsiteY8240" fmla="*/ 1876573 h 2523383"/>
                <a:gd name="connsiteX8241" fmla="*/ 1393183 w 1939743"/>
                <a:gd name="connsiteY8241" fmla="*/ 1875752 h 2523383"/>
                <a:gd name="connsiteX8242" fmla="*/ 1392330 w 1939743"/>
                <a:gd name="connsiteY8242" fmla="*/ 1874563 h 2523383"/>
                <a:gd name="connsiteX8243" fmla="*/ 1392635 w 1939743"/>
                <a:gd name="connsiteY8243" fmla="*/ 1873999 h 2523383"/>
                <a:gd name="connsiteX8244" fmla="*/ 1395068 w 1939743"/>
                <a:gd name="connsiteY8244" fmla="*/ 1872568 h 2523383"/>
                <a:gd name="connsiteX8245" fmla="*/ 1395256 w 1939743"/>
                <a:gd name="connsiteY8245" fmla="*/ 1872028 h 2523383"/>
                <a:gd name="connsiteX8246" fmla="*/ 1390961 w 1939743"/>
                <a:gd name="connsiteY8246" fmla="*/ 1862452 h 2523383"/>
                <a:gd name="connsiteX8247" fmla="*/ 1390241 w 1939743"/>
                <a:gd name="connsiteY8247" fmla="*/ 1859588 h 2523383"/>
                <a:gd name="connsiteX8248" fmla="*/ 1392072 w 1939743"/>
                <a:gd name="connsiteY8248" fmla="*/ 1856044 h 2523383"/>
                <a:gd name="connsiteX8249" fmla="*/ 1394153 w 1939743"/>
                <a:gd name="connsiteY8249" fmla="*/ 1854441 h 2523383"/>
                <a:gd name="connsiteX8250" fmla="*/ 1393887 w 1939743"/>
                <a:gd name="connsiteY8250" fmla="*/ 1853525 h 2523383"/>
                <a:gd name="connsiteX8251" fmla="*/ 1391165 w 1939743"/>
                <a:gd name="connsiteY8251" fmla="*/ 1853361 h 2523383"/>
                <a:gd name="connsiteX8252" fmla="*/ 1389506 w 1939743"/>
                <a:gd name="connsiteY8252" fmla="*/ 1852876 h 2523383"/>
                <a:gd name="connsiteX8253" fmla="*/ 1387847 w 1939743"/>
                <a:gd name="connsiteY8253" fmla="*/ 1850106 h 2523383"/>
                <a:gd name="connsiteX8254" fmla="*/ 1388497 w 1939743"/>
                <a:gd name="connsiteY8254" fmla="*/ 1848354 h 2523383"/>
                <a:gd name="connsiteX8255" fmla="*/ 1389091 w 1939743"/>
                <a:gd name="connsiteY8255" fmla="*/ 1847548 h 2523383"/>
                <a:gd name="connsiteX8256" fmla="*/ 1390711 w 1939743"/>
                <a:gd name="connsiteY8256" fmla="*/ 1843394 h 2523383"/>
                <a:gd name="connsiteX8257" fmla="*/ 1392268 w 1939743"/>
                <a:gd name="connsiteY8257" fmla="*/ 1842541 h 2523383"/>
                <a:gd name="connsiteX8258" fmla="*/ 1391970 w 1939743"/>
                <a:gd name="connsiteY8258" fmla="*/ 1841798 h 2523383"/>
                <a:gd name="connsiteX8259" fmla="*/ 1386079 w 1939743"/>
                <a:gd name="connsiteY8259" fmla="*/ 1843566 h 2523383"/>
                <a:gd name="connsiteX8260" fmla="*/ 1383302 w 1939743"/>
                <a:gd name="connsiteY8260" fmla="*/ 1842111 h 2523383"/>
                <a:gd name="connsiteX8261" fmla="*/ 1380572 w 1939743"/>
                <a:gd name="connsiteY8261" fmla="*/ 1842494 h 2523383"/>
                <a:gd name="connsiteX8262" fmla="*/ 1379273 w 1939743"/>
                <a:gd name="connsiteY8262" fmla="*/ 1842064 h 2523383"/>
                <a:gd name="connsiteX8263" fmla="*/ 1379750 w 1939743"/>
                <a:gd name="connsiteY8263" fmla="*/ 1840577 h 2523383"/>
                <a:gd name="connsiteX8264" fmla="*/ 1384695 w 1939743"/>
                <a:gd name="connsiteY8264" fmla="*/ 1833795 h 2523383"/>
                <a:gd name="connsiteX8265" fmla="*/ 1386979 w 1939743"/>
                <a:gd name="connsiteY8265" fmla="*/ 1830110 h 2523383"/>
                <a:gd name="connsiteX8266" fmla="*/ 1388411 w 1939743"/>
                <a:gd name="connsiteY8266" fmla="*/ 1826777 h 2523383"/>
                <a:gd name="connsiteX8267" fmla="*/ 1389170 w 1939743"/>
                <a:gd name="connsiteY8267" fmla="*/ 1824555 h 2523383"/>
                <a:gd name="connsiteX8268" fmla="*/ 1389248 w 1939743"/>
                <a:gd name="connsiteY8268" fmla="*/ 1823444 h 2523383"/>
                <a:gd name="connsiteX8269" fmla="*/ 1388747 w 1939743"/>
                <a:gd name="connsiteY8269" fmla="*/ 1816035 h 2523383"/>
                <a:gd name="connsiteX8270" fmla="*/ 1389045 w 1939743"/>
                <a:gd name="connsiteY8270" fmla="*/ 1814001 h 2523383"/>
                <a:gd name="connsiteX8271" fmla="*/ 1390961 w 1939743"/>
                <a:gd name="connsiteY8271" fmla="*/ 1812108 h 2523383"/>
                <a:gd name="connsiteX8272" fmla="*/ 1393911 w 1939743"/>
                <a:gd name="connsiteY8272" fmla="*/ 1808540 h 2523383"/>
                <a:gd name="connsiteX8273" fmla="*/ 1389866 w 1939743"/>
                <a:gd name="connsiteY8273" fmla="*/ 1805309 h 2523383"/>
                <a:gd name="connsiteX8274" fmla="*/ 1387339 w 1939743"/>
                <a:gd name="connsiteY8274" fmla="*/ 1802149 h 2523383"/>
                <a:gd name="connsiteX8275" fmla="*/ 1385665 w 1939743"/>
                <a:gd name="connsiteY8275" fmla="*/ 1800584 h 2523383"/>
                <a:gd name="connsiteX8276" fmla="*/ 1384397 w 1939743"/>
                <a:gd name="connsiteY8276" fmla="*/ 1799043 h 2523383"/>
                <a:gd name="connsiteX8277" fmla="*/ 1382770 w 1939743"/>
                <a:gd name="connsiteY8277" fmla="*/ 1795788 h 2523383"/>
                <a:gd name="connsiteX8278" fmla="*/ 1381542 w 1939743"/>
                <a:gd name="connsiteY8278" fmla="*/ 1791540 h 2523383"/>
                <a:gd name="connsiteX8279" fmla="*/ 1380235 w 1939743"/>
                <a:gd name="connsiteY8279" fmla="*/ 1782942 h 2523383"/>
                <a:gd name="connsiteX8280" fmla="*/ 1380024 w 1939743"/>
                <a:gd name="connsiteY8280" fmla="*/ 1778186 h 2523383"/>
                <a:gd name="connsiteX8281" fmla="*/ 1380321 w 1939743"/>
                <a:gd name="connsiteY8281" fmla="*/ 1774728 h 2523383"/>
                <a:gd name="connsiteX8282" fmla="*/ 1380869 w 1939743"/>
                <a:gd name="connsiteY8282" fmla="*/ 1773038 h 2523383"/>
                <a:gd name="connsiteX8283" fmla="*/ 1381761 w 1939743"/>
                <a:gd name="connsiteY8283" fmla="*/ 1771277 h 2523383"/>
                <a:gd name="connsiteX8284" fmla="*/ 1385453 w 1939743"/>
                <a:gd name="connsiteY8284" fmla="*/ 1767913 h 2523383"/>
                <a:gd name="connsiteX8285" fmla="*/ 1391955 w 1939743"/>
                <a:gd name="connsiteY8285" fmla="*/ 1762938 h 2523383"/>
                <a:gd name="connsiteX8286" fmla="*/ 1397032 w 1939743"/>
                <a:gd name="connsiteY8286" fmla="*/ 1760982 h 2523383"/>
                <a:gd name="connsiteX8287" fmla="*/ 1400701 w 1939743"/>
                <a:gd name="connsiteY8287" fmla="*/ 1762054 h 2523383"/>
                <a:gd name="connsiteX8288" fmla="*/ 1407860 w 1939743"/>
                <a:gd name="connsiteY8288" fmla="*/ 1763219 h 2523383"/>
                <a:gd name="connsiteX8289" fmla="*/ 1413633 w 1939743"/>
                <a:gd name="connsiteY8289" fmla="*/ 1766051 h 2523383"/>
                <a:gd name="connsiteX8290" fmla="*/ 1431189 w 1939743"/>
                <a:gd name="connsiteY8290" fmla="*/ 1773139 h 2523383"/>
                <a:gd name="connsiteX8291" fmla="*/ 1434295 w 1939743"/>
                <a:gd name="connsiteY8291" fmla="*/ 1776269 h 2523383"/>
                <a:gd name="connsiteX8292" fmla="*/ 1431361 w 1939743"/>
                <a:gd name="connsiteY8292" fmla="*/ 1778905 h 2523383"/>
                <a:gd name="connsiteX8293" fmla="*/ 1431784 w 1939743"/>
                <a:gd name="connsiteY8293" fmla="*/ 1779555 h 2523383"/>
                <a:gd name="connsiteX8294" fmla="*/ 1438395 w 1939743"/>
                <a:gd name="connsiteY8294" fmla="*/ 1774524 h 2523383"/>
                <a:gd name="connsiteX8295" fmla="*/ 1440139 w 1939743"/>
                <a:gd name="connsiteY8295" fmla="*/ 1773554 h 2523383"/>
                <a:gd name="connsiteX8296" fmla="*/ 1441634 w 1939743"/>
                <a:gd name="connsiteY8296" fmla="*/ 1773319 h 2523383"/>
                <a:gd name="connsiteX8297" fmla="*/ 1446625 w 1939743"/>
                <a:gd name="connsiteY8297" fmla="*/ 1775267 h 2523383"/>
                <a:gd name="connsiteX8298" fmla="*/ 1448628 w 1939743"/>
                <a:gd name="connsiteY8298" fmla="*/ 1775565 h 2523383"/>
                <a:gd name="connsiteX8299" fmla="*/ 1451155 w 1939743"/>
                <a:gd name="connsiteY8299" fmla="*/ 1777192 h 2523383"/>
                <a:gd name="connsiteX8300" fmla="*/ 1457187 w 1939743"/>
                <a:gd name="connsiteY8300" fmla="*/ 1782567 h 2523383"/>
                <a:gd name="connsiteX8301" fmla="*/ 1457617 w 1939743"/>
                <a:gd name="connsiteY8301" fmla="*/ 1782121 h 2523383"/>
                <a:gd name="connsiteX8302" fmla="*/ 1455927 w 1939743"/>
                <a:gd name="connsiteY8302" fmla="*/ 1779383 h 2523383"/>
                <a:gd name="connsiteX8303" fmla="*/ 1456897 w 1939743"/>
                <a:gd name="connsiteY8303" fmla="*/ 1778076 h 2523383"/>
                <a:gd name="connsiteX8304" fmla="*/ 1461654 w 1939743"/>
                <a:gd name="connsiteY8304" fmla="*/ 1775221 h 2523383"/>
                <a:gd name="connsiteX8305" fmla="*/ 1466567 w 1939743"/>
                <a:gd name="connsiteY8305" fmla="*/ 1772881 h 2523383"/>
                <a:gd name="connsiteX8306" fmla="*/ 1470056 w 1939743"/>
                <a:gd name="connsiteY8306" fmla="*/ 1770581 h 2523383"/>
                <a:gd name="connsiteX8307" fmla="*/ 1473756 w 1939743"/>
                <a:gd name="connsiteY8307" fmla="*/ 1767538 h 2523383"/>
                <a:gd name="connsiteX8308" fmla="*/ 1476260 w 1939743"/>
                <a:gd name="connsiteY8308" fmla="*/ 1765911 h 2523383"/>
                <a:gd name="connsiteX8309" fmla="*/ 1477551 w 1939743"/>
                <a:gd name="connsiteY8309" fmla="*/ 1765699 h 2523383"/>
                <a:gd name="connsiteX8310" fmla="*/ 1479202 w 1939743"/>
                <a:gd name="connsiteY8310" fmla="*/ 1766599 h 2523383"/>
                <a:gd name="connsiteX8311" fmla="*/ 1483622 w 1939743"/>
                <a:gd name="connsiteY8311" fmla="*/ 1770644 h 2523383"/>
                <a:gd name="connsiteX8312" fmla="*/ 1486462 w 1939743"/>
                <a:gd name="connsiteY8312" fmla="*/ 1772717 h 2523383"/>
                <a:gd name="connsiteX8313" fmla="*/ 1488746 w 1939743"/>
                <a:gd name="connsiteY8313" fmla="*/ 1774876 h 2523383"/>
                <a:gd name="connsiteX8314" fmla="*/ 1491946 w 1939743"/>
                <a:gd name="connsiteY8314" fmla="*/ 1778686 h 2523383"/>
                <a:gd name="connsiteX8315" fmla="*/ 1493198 w 1939743"/>
                <a:gd name="connsiteY8315" fmla="*/ 1779516 h 2523383"/>
                <a:gd name="connsiteX8316" fmla="*/ 1495623 w 1939743"/>
                <a:gd name="connsiteY8316" fmla="*/ 1782097 h 2523383"/>
                <a:gd name="connsiteX8317" fmla="*/ 1498846 w 1939743"/>
                <a:gd name="connsiteY8317" fmla="*/ 1781831 h 2523383"/>
                <a:gd name="connsiteX8318" fmla="*/ 1499902 w 1939743"/>
                <a:gd name="connsiteY8318" fmla="*/ 1782136 h 2523383"/>
                <a:gd name="connsiteX8319" fmla="*/ 1500255 w 1939743"/>
                <a:gd name="connsiteY8319" fmla="*/ 1782637 h 2523383"/>
                <a:gd name="connsiteX8320" fmla="*/ 1500794 w 1939743"/>
                <a:gd name="connsiteY8320" fmla="*/ 1784382 h 2523383"/>
                <a:gd name="connsiteX8321" fmla="*/ 1501084 w 1939743"/>
                <a:gd name="connsiteY8321" fmla="*/ 1785501 h 2523383"/>
                <a:gd name="connsiteX8322" fmla="*/ 1501100 w 1939743"/>
                <a:gd name="connsiteY8322" fmla="*/ 1786697 h 2523383"/>
                <a:gd name="connsiteX8323" fmla="*/ 1500356 w 1939743"/>
                <a:gd name="connsiteY8323" fmla="*/ 1790054 h 2523383"/>
                <a:gd name="connsiteX8324" fmla="*/ 1498040 w 1939743"/>
                <a:gd name="connsiteY8324" fmla="*/ 1795405 h 2523383"/>
                <a:gd name="connsiteX8325" fmla="*/ 1499011 w 1939743"/>
                <a:gd name="connsiteY8325" fmla="*/ 1795491 h 2523383"/>
                <a:gd name="connsiteX8326" fmla="*/ 1500481 w 1939743"/>
                <a:gd name="connsiteY8326" fmla="*/ 1794349 h 2523383"/>
                <a:gd name="connsiteX8327" fmla="*/ 1502390 w 1939743"/>
                <a:gd name="connsiteY8327" fmla="*/ 1792307 h 2523383"/>
                <a:gd name="connsiteX8328" fmla="*/ 1503885 w 1939743"/>
                <a:gd name="connsiteY8328" fmla="*/ 1791587 h 2523383"/>
                <a:gd name="connsiteX8329" fmla="*/ 1507069 w 1939743"/>
                <a:gd name="connsiteY8329" fmla="*/ 1793214 h 2523383"/>
                <a:gd name="connsiteX8330" fmla="*/ 1510026 w 1939743"/>
                <a:gd name="connsiteY8330" fmla="*/ 1795827 h 2523383"/>
                <a:gd name="connsiteX8331" fmla="*/ 1511067 w 1939743"/>
                <a:gd name="connsiteY8331" fmla="*/ 1797212 h 2523383"/>
                <a:gd name="connsiteX8332" fmla="*/ 1512217 w 1939743"/>
                <a:gd name="connsiteY8332" fmla="*/ 1799465 h 2523383"/>
                <a:gd name="connsiteX8333" fmla="*/ 1513195 w 1939743"/>
                <a:gd name="connsiteY8333" fmla="*/ 1800623 h 2523383"/>
                <a:gd name="connsiteX8334" fmla="*/ 1514102 w 1939743"/>
                <a:gd name="connsiteY8334" fmla="*/ 1802845 h 2523383"/>
                <a:gd name="connsiteX8335" fmla="*/ 1514039 w 1939743"/>
                <a:gd name="connsiteY8335" fmla="*/ 1803565 h 2523383"/>
                <a:gd name="connsiteX8336" fmla="*/ 1513187 w 1939743"/>
                <a:gd name="connsiteY8336" fmla="*/ 1804644 h 2523383"/>
                <a:gd name="connsiteX8337" fmla="*/ 1509565 w 1939743"/>
                <a:gd name="connsiteY8337" fmla="*/ 1806459 h 2523383"/>
                <a:gd name="connsiteX8338" fmla="*/ 1510253 w 1939743"/>
                <a:gd name="connsiteY8338" fmla="*/ 1807140 h 2523383"/>
                <a:gd name="connsiteX8339" fmla="*/ 1514485 w 1939743"/>
                <a:gd name="connsiteY8339" fmla="*/ 1805998 h 2523383"/>
                <a:gd name="connsiteX8340" fmla="*/ 1515776 w 1939743"/>
                <a:gd name="connsiteY8340" fmla="*/ 1804871 h 2523383"/>
                <a:gd name="connsiteX8341" fmla="*/ 1516699 w 1939743"/>
                <a:gd name="connsiteY8341" fmla="*/ 1802994 h 2523383"/>
                <a:gd name="connsiteX8342" fmla="*/ 1517935 w 1939743"/>
                <a:gd name="connsiteY8342" fmla="*/ 1802462 h 2523383"/>
                <a:gd name="connsiteX8343" fmla="*/ 1522935 w 1939743"/>
                <a:gd name="connsiteY8343" fmla="*/ 1805755 h 2523383"/>
                <a:gd name="connsiteX8344" fmla="*/ 1523670 w 1939743"/>
                <a:gd name="connsiteY8344" fmla="*/ 1806898 h 2523383"/>
                <a:gd name="connsiteX8345" fmla="*/ 1523349 w 1939743"/>
                <a:gd name="connsiteY8345" fmla="*/ 1807789 h 2523383"/>
                <a:gd name="connsiteX8346" fmla="*/ 1522536 w 1939743"/>
                <a:gd name="connsiteY8346" fmla="*/ 1808799 h 2523383"/>
                <a:gd name="connsiteX8347" fmla="*/ 1520353 w 1939743"/>
                <a:gd name="connsiteY8347" fmla="*/ 1809917 h 2523383"/>
                <a:gd name="connsiteX8348" fmla="*/ 1518483 w 1939743"/>
                <a:gd name="connsiteY8348" fmla="*/ 1812703 h 2523383"/>
                <a:gd name="connsiteX8349" fmla="*/ 1518186 w 1939743"/>
                <a:gd name="connsiteY8349" fmla="*/ 1813899 h 2523383"/>
                <a:gd name="connsiteX8350" fmla="*/ 1519516 w 1939743"/>
                <a:gd name="connsiteY8350" fmla="*/ 1814752 h 2523383"/>
                <a:gd name="connsiteX8351" fmla="*/ 1522778 w 1939743"/>
                <a:gd name="connsiteY8351" fmla="*/ 1815120 h 2523383"/>
                <a:gd name="connsiteX8352" fmla="*/ 1522755 w 1939743"/>
                <a:gd name="connsiteY8352" fmla="*/ 1815777 h 2523383"/>
                <a:gd name="connsiteX8353" fmla="*/ 1520869 w 1939743"/>
                <a:gd name="connsiteY8353" fmla="*/ 1816998 h 2523383"/>
                <a:gd name="connsiteX8354" fmla="*/ 1520619 w 1939743"/>
                <a:gd name="connsiteY8354" fmla="*/ 1818594 h 2523383"/>
                <a:gd name="connsiteX8355" fmla="*/ 1524836 w 1939743"/>
                <a:gd name="connsiteY8355" fmla="*/ 1824250 h 2523383"/>
                <a:gd name="connsiteX8356" fmla="*/ 1527660 w 1939743"/>
                <a:gd name="connsiteY8356" fmla="*/ 1826722 h 2523383"/>
                <a:gd name="connsiteX8357" fmla="*/ 1529287 w 1939743"/>
                <a:gd name="connsiteY8357" fmla="*/ 1827176 h 2523383"/>
                <a:gd name="connsiteX8358" fmla="*/ 1533089 w 1939743"/>
                <a:gd name="connsiteY8358" fmla="*/ 1827293 h 2523383"/>
                <a:gd name="connsiteX8359" fmla="*/ 1536172 w 1939743"/>
                <a:gd name="connsiteY8359" fmla="*/ 1828248 h 2523383"/>
                <a:gd name="connsiteX8360" fmla="*/ 1543018 w 1939743"/>
                <a:gd name="connsiteY8360" fmla="*/ 1831440 h 2523383"/>
                <a:gd name="connsiteX8361" fmla="*/ 1547023 w 1939743"/>
                <a:gd name="connsiteY8361" fmla="*/ 1832019 h 2523383"/>
                <a:gd name="connsiteX8362" fmla="*/ 1550473 w 1939743"/>
                <a:gd name="connsiteY8362" fmla="*/ 1831041 h 2523383"/>
                <a:gd name="connsiteX8363" fmla="*/ 1552766 w 1939743"/>
                <a:gd name="connsiteY8363" fmla="*/ 1830829 h 2523383"/>
                <a:gd name="connsiteX8364" fmla="*/ 1554784 w 1939743"/>
                <a:gd name="connsiteY8364" fmla="*/ 1832105 h 2523383"/>
                <a:gd name="connsiteX8365" fmla="*/ 1555433 w 1939743"/>
                <a:gd name="connsiteY8365" fmla="*/ 1833004 h 2523383"/>
                <a:gd name="connsiteX8366" fmla="*/ 1555738 w 1939743"/>
                <a:gd name="connsiteY8366" fmla="*/ 1834796 h 2523383"/>
                <a:gd name="connsiteX8367" fmla="*/ 1555699 w 1939743"/>
                <a:gd name="connsiteY8367" fmla="*/ 1837472 h 2523383"/>
                <a:gd name="connsiteX8368" fmla="*/ 1556810 w 1939743"/>
                <a:gd name="connsiteY8368" fmla="*/ 1839341 h 2523383"/>
                <a:gd name="connsiteX8369" fmla="*/ 1559071 w 1939743"/>
                <a:gd name="connsiteY8369" fmla="*/ 1840413 h 2523383"/>
                <a:gd name="connsiteX8370" fmla="*/ 1560894 w 1939743"/>
                <a:gd name="connsiteY8370" fmla="*/ 1840249 h 2523383"/>
                <a:gd name="connsiteX8371" fmla="*/ 1563288 w 1939743"/>
                <a:gd name="connsiteY8371" fmla="*/ 1838152 h 2523383"/>
                <a:gd name="connsiteX8372" fmla="*/ 1565306 w 1939743"/>
                <a:gd name="connsiteY8372" fmla="*/ 1837792 h 2523383"/>
                <a:gd name="connsiteX8373" fmla="*/ 1565979 w 1939743"/>
                <a:gd name="connsiteY8373" fmla="*/ 1836220 h 2523383"/>
                <a:gd name="connsiteX8374" fmla="*/ 1566574 w 1939743"/>
                <a:gd name="connsiteY8374" fmla="*/ 1833294 h 2523383"/>
                <a:gd name="connsiteX8375" fmla="*/ 1567161 w 1939743"/>
                <a:gd name="connsiteY8375" fmla="*/ 1831698 h 2523383"/>
                <a:gd name="connsiteX8376" fmla="*/ 1568623 w 1939743"/>
                <a:gd name="connsiteY8376" fmla="*/ 1831236 h 2523383"/>
                <a:gd name="connsiteX8377" fmla="*/ 1569797 w 1939743"/>
                <a:gd name="connsiteY8377" fmla="*/ 1832105 h 2523383"/>
                <a:gd name="connsiteX8378" fmla="*/ 1570485 w 1939743"/>
                <a:gd name="connsiteY8378" fmla="*/ 1833435 h 2523383"/>
                <a:gd name="connsiteX8379" fmla="*/ 1571753 w 1939743"/>
                <a:gd name="connsiteY8379" fmla="*/ 1837432 h 2523383"/>
                <a:gd name="connsiteX8380" fmla="*/ 1572105 w 1939743"/>
                <a:gd name="connsiteY8380" fmla="*/ 1839216 h 2523383"/>
                <a:gd name="connsiteX8381" fmla="*/ 1571964 w 1939743"/>
                <a:gd name="connsiteY8381" fmla="*/ 1840843 h 2523383"/>
                <a:gd name="connsiteX8382" fmla="*/ 1571330 w 1939743"/>
                <a:gd name="connsiteY8382" fmla="*/ 1842306 h 2523383"/>
                <a:gd name="connsiteX8383" fmla="*/ 1570087 w 1939743"/>
                <a:gd name="connsiteY8383" fmla="*/ 1843863 h 2523383"/>
                <a:gd name="connsiteX8384" fmla="*/ 1568240 w 1939743"/>
                <a:gd name="connsiteY8384" fmla="*/ 1845514 h 2523383"/>
                <a:gd name="connsiteX8385" fmla="*/ 1566785 w 1939743"/>
                <a:gd name="connsiteY8385" fmla="*/ 1847885 h 2523383"/>
                <a:gd name="connsiteX8386" fmla="*/ 1565009 w 1939743"/>
                <a:gd name="connsiteY8386" fmla="*/ 1853353 h 2523383"/>
                <a:gd name="connsiteX8387" fmla="*/ 1564352 w 1939743"/>
                <a:gd name="connsiteY8387" fmla="*/ 1856921 h 2523383"/>
                <a:gd name="connsiteX8388" fmla="*/ 1564172 w 1939743"/>
                <a:gd name="connsiteY8388" fmla="*/ 1859025 h 2523383"/>
                <a:gd name="connsiteX8389" fmla="*/ 1564250 w 1939743"/>
                <a:gd name="connsiteY8389" fmla="*/ 1861317 h 2523383"/>
                <a:gd name="connsiteX8390" fmla="*/ 1564587 w 1939743"/>
                <a:gd name="connsiteY8390" fmla="*/ 1863813 h 2523383"/>
                <a:gd name="connsiteX8391" fmla="*/ 1565291 w 1939743"/>
                <a:gd name="connsiteY8391" fmla="*/ 1865863 h 2523383"/>
                <a:gd name="connsiteX8392" fmla="*/ 1566941 w 1939743"/>
                <a:gd name="connsiteY8392" fmla="*/ 1868757 h 2523383"/>
                <a:gd name="connsiteX8393" fmla="*/ 1567043 w 1939743"/>
                <a:gd name="connsiteY8393" fmla="*/ 1869720 h 2523383"/>
                <a:gd name="connsiteX8394" fmla="*/ 1567168 w 1939743"/>
                <a:gd name="connsiteY8394" fmla="*/ 1872059 h 2523383"/>
                <a:gd name="connsiteX8395" fmla="*/ 1567020 w 1939743"/>
                <a:gd name="connsiteY8395" fmla="*/ 1873084 h 2523383"/>
                <a:gd name="connsiteX8396" fmla="*/ 1566057 w 1939743"/>
                <a:gd name="connsiteY8396" fmla="*/ 1875118 h 2523383"/>
                <a:gd name="connsiteX8397" fmla="*/ 1563382 w 1939743"/>
                <a:gd name="connsiteY8397" fmla="*/ 1877144 h 2523383"/>
                <a:gd name="connsiteX8398" fmla="*/ 1559713 w 1939743"/>
                <a:gd name="connsiteY8398" fmla="*/ 1877668 h 2523383"/>
                <a:gd name="connsiteX8399" fmla="*/ 1547711 w 1939743"/>
                <a:gd name="connsiteY8399" fmla="*/ 1877786 h 2523383"/>
                <a:gd name="connsiteX8400" fmla="*/ 1544520 w 1939743"/>
                <a:gd name="connsiteY8400" fmla="*/ 1877301 h 2523383"/>
                <a:gd name="connsiteX8401" fmla="*/ 1545294 w 1939743"/>
                <a:gd name="connsiteY8401" fmla="*/ 1879139 h 2523383"/>
                <a:gd name="connsiteX8402" fmla="*/ 1548650 w 1939743"/>
                <a:gd name="connsiteY8402" fmla="*/ 1879726 h 2523383"/>
                <a:gd name="connsiteX8403" fmla="*/ 1551725 w 1939743"/>
                <a:gd name="connsiteY8403" fmla="*/ 1879702 h 2523383"/>
                <a:gd name="connsiteX8404" fmla="*/ 1563171 w 1939743"/>
                <a:gd name="connsiteY8404" fmla="*/ 1880860 h 2523383"/>
                <a:gd name="connsiteX8405" fmla="*/ 1564743 w 1939743"/>
                <a:gd name="connsiteY8405" fmla="*/ 1882034 h 2523383"/>
                <a:gd name="connsiteX8406" fmla="*/ 1566073 w 1939743"/>
                <a:gd name="connsiteY8406" fmla="*/ 1884099 h 2523383"/>
                <a:gd name="connsiteX8407" fmla="*/ 1567020 w 1939743"/>
                <a:gd name="connsiteY8407" fmla="*/ 1886227 h 2523383"/>
                <a:gd name="connsiteX8408" fmla="*/ 1567959 w 1939743"/>
                <a:gd name="connsiteY8408" fmla="*/ 1890561 h 2523383"/>
                <a:gd name="connsiteX8409" fmla="*/ 1568131 w 1939743"/>
                <a:gd name="connsiteY8409" fmla="*/ 1892611 h 2523383"/>
                <a:gd name="connsiteX8410" fmla="*/ 1567630 w 1939743"/>
                <a:gd name="connsiteY8410" fmla="*/ 1894888 h 2523383"/>
                <a:gd name="connsiteX8411" fmla="*/ 1566449 w 1939743"/>
                <a:gd name="connsiteY8411" fmla="*/ 1897383 h 2523383"/>
                <a:gd name="connsiteX8412" fmla="*/ 1565651 w 1939743"/>
                <a:gd name="connsiteY8412" fmla="*/ 1900693 h 2523383"/>
                <a:gd name="connsiteX8413" fmla="*/ 1565244 w 1939743"/>
                <a:gd name="connsiteY8413" fmla="*/ 1904824 h 2523383"/>
                <a:gd name="connsiteX8414" fmla="*/ 1565885 w 1939743"/>
                <a:gd name="connsiteY8414" fmla="*/ 1907006 h 2523383"/>
                <a:gd name="connsiteX8415" fmla="*/ 1572074 w 1939743"/>
                <a:gd name="connsiteY8415" fmla="*/ 1907178 h 2523383"/>
                <a:gd name="connsiteX8416" fmla="*/ 1573302 w 1939743"/>
                <a:gd name="connsiteY8416" fmla="*/ 1908665 h 2523383"/>
                <a:gd name="connsiteX8417" fmla="*/ 1573161 w 1939743"/>
                <a:gd name="connsiteY8417" fmla="*/ 1909776 h 2523383"/>
                <a:gd name="connsiteX8418" fmla="*/ 1570963 w 1939743"/>
                <a:gd name="connsiteY8418" fmla="*/ 1913938 h 2523383"/>
                <a:gd name="connsiteX8419" fmla="*/ 1570759 w 1939743"/>
                <a:gd name="connsiteY8419" fmla="*/ 1915119 h 2523383"/>
                <a:gd name="connsiteX8420" fmla="*/ 1571761 w 1939743"/>
                <a:gd name="connsiteY8420" fmla="*/ 1917920 h 2523383"/>
                <a:gd name="connsiteX8421" fmla="*/ 1571620 w 1939743"/>
                <a:gd name="connsiteY8421" fmla="*/ 1918718 h 2523383"/>
                <a:gd name="connsiteX8422" fmla="*/ 1571010 w 1939743"/>
                <a:gd name="connsiteY8422" fmla="*/ 1919532 h 2523383"/>
                <a:gd name="connsiteX8423" fmla="*/ 1570423 w 1939743"/>
                <a:gd name="connsiteY8423" fmla="*/ 1921628 h 2523383"/>
                <a:gd name="connsiteX8424" fmla="*/ 1569867 w 1939743"/>
                <a:gd name="connsiteY8424" fmla="*/ 1925000 h 2523383"/>
                <a:gd name="connsiteX8425" fmla="*/ 1569171 w 1939743"/>
                <a:gd name="connsiteY8425" fmla="*/ 1927183 h 2523383"/>
                <a:gd name="connsiteX8426" fmla="*/ 1567489 w 1939743"/>
                <a:gd name="connsiteY8426" fmla="*/ 1928865 h 2523383"/>
                <a:gd name="connsiteX8427" fmla="*/ 1566613 w 1939743"/>
                <a:gd name="connsiteY8427" fmla="*/ 1929233 h 2523383"/>
                <a:gd name="connsiteX8428" fmla="*/ 1565971 w 1939743"/>
                <a:gd name="connsiteY8428" fmla="*/ 1928787 h 2523383"/>
                <a:gd name="connsiteX8429" fmla="*/ 1564313 w 1939743"/>
                <a:gd name="connsiteY8429" fmla="*/ 1924194 h 2523383"/>
                <a:gd name="connsiteX8430" fmla="*/ 1563632 w 1939743"/>
                <a:gd name="connsiteY8430" fmla="*/ 1923506 h 2523383"/>
                <a:gd name="connsiteX8431" fmla="*/ 1562983 w 1939743"/>
                <a:gd name="connsiteY8431" fmla="*/ 1923936 h 2523383"/>
                <a:gd name="connsiteX8432" fmla="*/ 1562654 w 1939743"/>
                <a:gd name="connsiteY8432" fmla="*/ 1924648 h 2523383"/>
                <a:gd name="connsiteX8433" fmla="*/ 1562654 w 1939743"/>
                <a:gd name="connsiteY8433" fmla="*/ 1925642 h 2523383"/>
                <a:gd name="connsiteX8434" fmla="*/ 1562365 w 1939743"/>
                <a:gd name="connsiteY8434" fmla="*/ 1926667 h 2523383"/>
                <a:gd name="connsiteX8435" fmla="*/ 1561794 w 1939743"/>
                <a:gd name="connsiteY8435" fmla="*/ 1927723 h 2523383"/>
                <a:gd name="connsiteX8436" fmla="*/ 1559345 w 1939743"/>
                <a:gd name="connsiteY8436" fmla="*/ 1929413 h 2523383"/>
                <a:gd name="connsiteX8437" fmla="*/ 1555371 w 1939743"/>
                <a:gd name="connsiteY8437" fmla="*/ 1930555 h 2523383"/>
                <a:gd name="connsiteX8438" fmla="*/ 1555496 w 1939743"/>
                <a:gd name="connsiteY8438" fmla="*/ 1931775 h 2523383"/>
                <a:gd name="connsiteX8439" fmla="*/ 1558156 w 1939743"/>
                <a:gd name="connsiteY8439" fmla="*/ 1932425 h 2523383"/>
                <a:gd name="connsiteX8440" fmla="*/ 1561551 w 1939743"/>
                <a:gd name="connsiteY8440" fmla="*/ 1934459 h 2523383"/>
                <a:gd name="connsiteX8441" fmla="*/ 1563499 w 1939743"/>
                <a:gd name="connsiteY8441" fmla="*/ 1934787 h 2523383"/>
                <a:gd name="connsiteX8442" fmla="*/ 1566558 w 1939743"/>
                <a:gd name="connsiteY8442" fmla="*/ 1933144 h 2523383"/>
                <a:gd name="connsiteX8443" fmla="*/ 1572457 w 1939743"/>
                <a:gd name="connsiteY8443" fmla="*/ 1927965 h 2523383"/>
                <a:gd name="connsiteX8444" fmla="*/ 1574890 w 1939743"/>
                <a:gd name="connsiteY8444" fmla="*/ 1926557 h 2523383"/>
                <a:gd name="connsiteX8445" fmla="*/ 1577034 w 1939743"/>
                <a:gd name="connsiteY8445" fmla="*/ 1926017 h 2523383"/>
                <a:gd name="connsiteX8446" fmla="*/ 1579451 w 1939743"/>
                <a:gd name="connsiteY8446" fmla="*/ 1925947 h 2523383"/>
                <a:gd name="connsiteX8447" fmla="*/ 1582127 w 1939743"/>
                <a:gd name="connsiteY8447" fmla="*/ 1926346 h 2523383"/>
                <a:gd name="connsiteX8448" fmla="*/ 1587470 w 1939743"/>
                <a:gd name="connsiteY8448" fmla="*/ 1925681 h 2523383"/>
                <a:gd name="connsiteX8449" fmla="*/ 1588808 w 1939743"/>
                <a:gd name="connsiteY8449" fmla="*/ 1926174 h 2523383"/>
                <a:gd name="connsiteX8450" fmla="*/ 1590443 w 1939743"/>
                <a:gd name="connsiteY8450" fmla="*/ 1927316 h 2523383"/>
                <a:gd name="connsiteX8451" fmla="*/ 1592375 w 1939743"/>
                <a:gd name="connsiteY8451" fmla="*/ 1929107 h 2523383"/>
                <a:gd name="connsiteX8452" fmla="*/ 1593705 w 1939743"/>
                <a:gd name="connsiteY8452" fmla="*/ 1930836 h 2523383"/>
                <a:gd name="connsiteX8453" fmla="*/ 1594433 w 1939743"/>
                <a:gd name="connsiteY8453" fmla="*/ 1932495 h 2523383"/>
                <a:gd name="connsiteX8454" fmla="*/ 1595638 w 1939743"/>
                <a:gd name="connsiteY8454" fmla="*/ 1938738 h 2523383"/>
                <a:gd name="connsiteX8455" fmla="*/ 1597249 w 1939743"/>
                <a:gd name="connsiteY8455" fmla="*/ 1940365 h 2523383"/>
                <a:gd name="connsiteX8456" fmla="*/ 1597641 w 1939743"/>
                <a:gd name="connsiteY8456" fmla="*/ 1941562 h 2523383"/>
                <a:gd name="connsiteX8457" fmla="*/ 1597774 w 1939743"/>
                <a:gd name="connsiteY8457" fmla="*/ 1943385 h 2523383"/>
                <a:gd name="connsiteX8458" fmla="*/ 1597672 w 1939743"/>
                <a:gd name="connsiteY8458" fmla="*/ 1946961 h 2523383"/>
                <a:gd name="connsiteX8459" fmla="*/ 1595896 w 1939743"/>
                <a:gd name="connsiteY8459" fmla="*/ 1954150 h 2523383"/>
                <a:gd name="connsiteX8460" fmla="*/ 1594981 w 1939743"/>
                <a:gd name="connsiteY8460" fmla="*/ 1956795 h 2523383"/>
                <a:gd name="connsiteX8461" fmla="*/ 1592532 w 1939743"/>
                <a:gd name="connsiteY8461" fmla="*/ 1960401 h 2523383"/>
                <a:gd name="connsiteX8462" fmla="*/ 1589708 w 1939743"/>
                <a:gd name="connsiteY8462" fmla="*/ 1962028 h 2523383"/>
                <a:gd name="connsiteX8463" fmla="*/ 1584685 w 1939743"/>
                <a:gd name="connsiteY8463" fmla="*/ 1963562 h 2523383"/>
                <a:gd name="connsiteX8464" fmla="*/ 1582064 w 1939743"/>
                <a:gd name="connsiteY8464" fmla="*/ 1964845 h 2523383"/>
                <a:gd name="connsiteX8465" fmla="*/ 1580085 w 1939743"/>
                <a:gd name="connsiteY8465" fmla="*/ 1966613 h 2523383"/>
                <a:gd name="connsiteX8466" fmla="*/ 1579968 w 1939743"/>
                <a:gd name="connsiteY8466" fmla="*/ 1967583 h 2523383"/>
                <a:gd name="connsiteX8467" fmla="*/ 1585671 w 1939743"/>
                <a:gd name="connsiteY8467" fmla="*/ 1964555 h 2523383"/>
                <a:gd name="connsiteX8468" fmla="*/ 1591953 w 1939743"/>
                <a:gd name="connsiteY8468" fmla="*/ 1963077 h 2523383"/>
                <a:gd name="connsiteX8469" fmla="*/ 1593744 w 1939743"/>
                <a:gd name="connsiteY8469" fmla="*/ 1961418 h 2523383"/>
                <a:gd name="connsiteX8470" fmla="*/ 1595098 w 1939743"/>
                <a:gd name="connsiteY8470" fmla="*/ 1959799 h 2523383"/>
                <a:gd name="connsiteX8471" fmla="*/ 1596475 w 1939743"/>
                <a:gd name="connsiteY8471" fmla="*/ 1956192 h 2523383"/>
                <a:gd name="connsiteX8472" fmla="*/ 1598971 w 1939743"/>
                <a:gd name="connsiteY8472" fmla="*/ 1946812 h 2523383"/>
                <a:gd name="connsiteX8473" fmla="*/ 1600387 w 1939743"/>
                <a:gd name="connsiteY8473" fmla="*/ 1943855 h 2523383"/>
                <a:gd name="connsiteX8474" fmla="*/ 1602358 w 1939743"/>
                <a:gd name="connsiteY8474" fmla="*/ 1943354 h 2523383"/>
                <a:gd name="connsiteX8475" fmla="*/ 1603234 w 1939743"/>
                <a:gd name="connsiteY8475" fmla="*/ 1944363 h 2523383"/>
                <a:gd name="connsiteX8476" fmla="*/ 1605284 w 1939743"/>
                <a:gd name="connsiteY8476" fmla="*/ 1949879 h 2523383"/>
                <a:gd name="connsiteX8477" fmla="*/ 1605276 w 1939743"/>
                <a:gd name="connsiteY8477" fmla="*/ 1951279 h 2523383"/>
                <a:gd name="connsiteX8478" fmla="*/ 1604768 w 1939743"/>
                <a:gd name="connsiteY8478" fmla="*/ 1952468 h 2523383"/>
                <a:gd name="connsiteX8479" fmla="*/ 1601419 w 1939743"/>
                <a:gd name="connsiteY8479" fmla="*/ 1957804 h 2523383"/>
                <a:gd name="connsiteX8480" fmla="*/ 1602624 w 1939743"/>
                <a:gd name="connsiteY8480" fmla="*/ 1957264 h 2523383"/>
                <a:gd name="connsiteX8481" fmla="*/ 1605988 w 1939743"/>
                <a:gd name="connsiteY8481" fmla="*/ 1952249 h 2523383"/>
                <a:gd name="connsiteX8482" fmla="*/ 1606700 w 1939743"/>
                <a:gd name="connsiteY8482" fmla="*/ 1950677 h 2523383"/>
                <a:gd name="connsiteX8483" fmla="*/ 1607099 w 1939743"/>
                <a:gd name="connsiteY8483" fmla="*/ 1948369 h 2523383"/>
                <a:gd name="connsiteX8484" fmla="*/ 1608179 w 1939743"/>
                <a:gd name="connsiteY8484" fmla="*/ 1946734 h 2523383"/>
                <a:gd name="connsiteX8485" fmla="*/ 1608593 w 1939743"/>
                <a:gd name="connsiteY8485" fmla="*/ 1947540 h 2523383"/>
                <a:gd name="connsiteX8486" fmla="*/ 1609634 w 1939743"/>
                <a:gd name="connsiteY8486" fmla="*/ 1953446 h 2523383"/>
                <a:gd name="connsiteX8487" fmla="*/ 1609665 w 1939743"/>
                <a:gd name="connsiteY8487" fmla="*/ 1957749 h 2523383"/>
                <a:gd name="connsiteX8488" fmla="*/ 1609829 w 1939743"/>
                <a:gd name="connsiteY8488" fmla="*/ 1959126 h 2523383"/>
                <a:gd name="connsiteX8489" fmla="*/ 1609454 w 1939743"/>
                <a:gd name="connsiteY8489" fmla="*/ 1963202 h 2523383"/>
                <a:gd name="connsiteX8490" fmla="*/ 1609877 w 1939743"/>
                <a:gd name="connsiteY8490" fmla="*/ 1963930 h 2523383"/>
                <a:gd name="connsiteX8491" fmla="*/ 1610886 w 1939743"/>
                <a:gd name="connsiteY8491" fmla="*/ 1960409 h 2523383"/>
                <a:gd name="connsiteX8492" fmla="*/ 1611214 w 1939743"/>
                <a:gd name="connsiteY8492" fmla="*/ 1957749 h 2523383"/>
                <a:gd name="connsiteX8493" fmla="*/ 1611676 w 1939743"/>
                <a:gd name="connsiteY8493" fmla="*/ 1955848 h 2523383"/>
                <a:gd name="connsiteX8494" fmla="*/ 1612263 w 1939743"/>
                <a:gd name="connsiteY8494" fmla="*/ 1954706 h 2523383"/>
                <a:gd name="connsiteX8495" fmla="*/ 1616378 w 1939743"/>
                <a:gd name="connsiteY8495" fmla="*/ 1951107 h 2523383"/>
                <a:gd name="connsiteX8496" fmla="*/ 1621189 w 1939743"/>
                <a:gd name="connsiteY8496" fmla="*/ 1948173 h 2523383"/>
                <a:gd name="connsiteX8497" fmla="*/ 1624334 w 1939743"/>
                <a:gd name="connsiteY8497" fmla="*/ 1945560 h 2523383"/>
                <a:gd name="connsiteX8498" fmla="*/ 1626947 w 1939743"/>
                <a:gd name="connsiteY8498" fmla="*/ 1944309 h 2523383"/>
                <a:gd name="connsiteX8499" fmla="*/ 1630859 w 1939743"/>
                <a:gd name="connsiteY8499" fmla="*/ 1943127 h 2523383"/>
                <a:gd name="connsiteX8500" fmla="*/ 1633362 w 1939743"/>
                <a:gd name="connsiteY8500" fmla="*/ 1940694 h 2523383"/>
                <a:gd name="connsiteX8501" fmla="*/ 1634466 w 1939743"/>
                <a:gd name="connsiteY8501" fmla="*/ 1937009 h 2523383"/>
                <a:gd name="connsiteX8502" fmla="*/ 1635404 w 1939743"/>
                <a:gd name="connsiteY8502" fmla="*/ 1934451 h 2523383"/>
                <a:gd name="connsiteX8503" fmla="*/ 1636179 w 1939743"/>
                <a:gd name="connsiteY8503" fmla="*/ 1933035 h 2523383"/>
                <a:gd name="connsiteX8504" fmla="*/ 1638761 w 1939743"/>
                <a:gd name="connsiteY8504" fmla="*/ 1930484 h 2523383"/>
                <a:gd name="connsiteX8505" fmla="*/ 1640169 w 1939743"/>
                <a:gd name="connsiteY8505" fmla="*/ 1930336 h 2523383"/>
                <a:gd name="connsiteX8506" fmla="*/ 1641507 w 1939743"/>
                <a:gd name="connsiteY8506" fmla="*/ 1931282 h 2523383"/>
                <a:gd name="connsiteX8507" fmla="*/ 1643024 w 1939743"/>
                <a:gd name="connsiteY8507" fmla="*/ 1933191 h 2523383"/>
                <a:gd name="connsiteX8508" fmla="*/ 1644722 w 1939743"/>
                <a:gd name="connsiteY8508" fmla="*/ 1936062 h 2523383"/>
                <a:gd name="connsiteX8509" fmla="*/ 1645739 w 1939743"/>
                <a:gd name="connsiteY8509" fmla="*/ 1938316 h 2523383"/>
                <a:gd name="connsiteX8510" fmla="*/ 1646068 w 1939743"/>
                <a:gd name="connsiteY8510" fmla="*/ 1939943 h 2523383"/>
                <a:gd name="connsiteX8511" fmla="*/ 1646342 w 1939743"/>
                <a:gd name="connsiteY8511" fmla="*/ 1945646 h 2523383"/>
                <a:gd name="connsiteX8512" fmla="*/ 1646670 w 1939743"/>
                <a:gd name="connsiteY8512" fmla="*/ 1945630 h 2523383"/>
                <a:gd name="connsiteX8513" fmla="*/ 1648235 w 1939743"/>
                <a:gd name="connsiteY8513" fmla="*/ 1941273 h 2523383"/>
                <a:gd name="connsiteX8514" fmla="*/ 1648415 w 1939743"/>
                <a:gd name="connsiteY8514" fmla="*/ 1939724 h 2523383"/>
                <a:gd name="connsiteX8515" fmla="*/ 1648305 w 1939743"/>
                <a:gd name="connsiteY8515" fmla="*/ 1938089 h 2523383"/>
                <a:gd name="connsiteX8516" fmla="*/ 1647828 w 1939743"/>
                <a:gd name="connsiteY8516" fmla="*/ 1936454 h 2523383"/>
                <a:gd name="connsiteX8517" fmla="*/ 1646255 w 1939743"/>
                <a:gd name="connsiteY8517" fmla="*/ 1932871 h 2523383"/>
                <a:gd name="connsiteX8518" fmla="*/ 1645637 w 1939743"/>
                <a:gd name="connsiteY8518" fmla="*/ 1930625 h 2523383"/>
                <a:gd name="connsiteX8519" fmla="*/ 1645778 w 1939743"/>
                <a:gd name="connsiteY8519" fmla="*/ 1929240 h 2523383"/>
                <a:gd name="connsiteX8520" fmla="*/ 1647445 w 1939743"/>
                <a:gd name="connsiteY8520" fmla="*/ 1928450 h 2523383"/>
                <a:gd name="connsiteX8521" fmla="*/ 1649909 w 1939743"/>
                <a:gd name="connsiteY8521" fmla="*/ 1928137 h 2523383"/>
                <a:gd name="connsiteX8522" fmla="*/ 1650324 w 1939743"/>
                <a:gd name="connsiteY8522" fmla="*/ 1927550 h 2523383"/>
                <a:gd name="connsiteX8523" fmla="*/ 1648516 w 1939743"/>
                <a:gd name="connsiteY8523" fmla="*/ 1926064 h 2523383"/>
                <a:gd name="connsiteX8524" fmla="*/ 1648469 w 1939743"/>
                <a:gd name="connsiteY8524" fmla="*/ 1925258 h 2523383"/>
                <a:gd name="connsiteX8525" fmla="*/ 1650214 w 1939743"/>
                <a:gd name="connsiteY8525" fmla="*/ 1922606 h 2523383"/>
                <a:gd name="connsiteX8526" fmla="*/ 1651239 w 1939743"/>
                <a:gd name="connsiteY8526" fmla="*/ 1922458 h 2523383"/>
                <a:gd name="connsiteX8527" fmla="*/ 1653242 w 1939743"/>
                <a:gd name="connsiteY8527" fmla="*/ 1922872 h 2523383"/>
                <a:gd name="connsiteX8528" fmla="*/ 1652843 w 1939743"/>
                <a:gd name="connsiteY8528" fmla="*/ 1921511 h 2523383"/>
                <a:gd name="connsiteX8529" fmla="*/ 1652858 w 1939743"/>
                <a:gd name="connsiteY8529" fmla="*/ 1920611 h 2523383"/>
                <a:gd name="connsiteX8530" fmla="*/ 1653422 w 1939743"/>
                <a:gd name="connsiteY8530" fmla="*/ 1920259 h 2523383"/>
                <a:gd name="connsiteX8531" fmla="*/ 1656739 w 1939743"/>
                <a:gd name="connsiteY8531" fmla="*/ 1921120 h 2523383"/>
                <a:gd name="connsiteX8532" fmla="*/ 1657130 w 1939743"/>
                <a:gd name="connsiteY8532" fmla="*/ 1920079 h 2523383"/>
                <a:gd name="connsiteX8533" fmla="*/ 1659986 w 1939743"/>
                <a:gd name="connsiteY8533" fmla="*/ 1919985 h 2523383"/>
                <a:gd name="connsiteX8534" fmla="*/ 1660267 w 1939743"/>
                <a:gd name="connsiteY8534" fmla="*/ 1919054 h 2523383"/>
                <a:gd name="connsiteX8535" fmla="*/ 1657795 w 1939743"/>
                <a:gd name="connsiteY8535" fmla="*/ 1917724 h 2523383"/>
                <a:gd name="connsiteX8536" fmla="*/ 1655378 w 1939743"/>
                <a:gd name="connsiteY8536" fmla="*/ 1916903 h 2523383"/>
                <a:gd name="connsiteX8537" fmla="*/ 1654634 w 1939743"/>
                <a:gd name="connsiteY8537" fmla="*/ 1916175 h 2523383"/>
                <a:gd name="connsiteX8538" fmla="*/ 1654071 w 1939743"/>
                <a:gd name="connsiteY8538" fmla="*/ 1915104 h 2523383"/>
                <a:gd name="connsiteX8539" fmla="*/ 1653320 w 1939743"/>
                <a:gd name="connsiteY8539" fmla="*/ 1912514 h 2523383"/>
                <a:gd name="connsiteX8540" fmla="*/ 1653500 w 1939743"/>
                <a:gd name="connsiteY8540" fmla="*/ 1911826 h 2523383"/>
                <a:gd name="connsiteX8541" fmla="*/ 1654181 w 1939743"/>
                <a:gd name="connsiteY8541" fmla="*/ 1911818 h 2523383"/>
                <a:gd name="connsiteX8542" fmla="*/ 1655362 w 1939743"/>
                <a:gd name="connsiteY8542" fmla="*/ 1912530 h 2523383"/>
                <a:gd name="connsiteX8543" fmla="*/ 1656003 w 1939743"/>
                <a:gd name="connsiteY8543" fmla="*/ 1911168 h 2523383"/>
                <a:gd name="connsiteX8544" fmla="*/ 1656723 w 1939743"/>
                <a:gd name="connsiteY8544" fmla="*/ 1907961 h 2523383"/>
                <a:gd name="connsiteX8545" fmla="*/ 1657435 w 1939743"/>
                <a:gd name="connsiteY8545" fmla="*/ 1906646 h 2523383"/>
                <a:gd name="connsiteX8546" fmla="*/ 1659657 w 1939743"/>
                <a:gd name="connsiteY8546" fmla="*/ 1908164 h 2523383"/>
                <a:gd name="connsiteX8547" fmla="*/ 1659751 w 1939743"/>
                <a:gd name="connsiteY8547" fmla="*/ 1907515 h 2523383"/>
                <a:gd name="connsiteX8548" fmla="*/ 1657951 w 1939743"/>
                <a:gd name="connsiteY8548" fmla="*/ 1902461 h 2523383"/>
                <a:gd name="connsiteX8549" fmla="*/ 1658272 w 1939743"/>
                <a:gd name="connsiteY8549" fmla="*/ 1901483 h 2523383"/>
                <a:gd name="connsiteX8550" fmla="*/ 1661026 w 1939743"/>
                <a:gd name="connsiteY8550" fmla="*/ 1901115 h 2523383"/>
                <a:gd name="connsiteX8551" fmla="*/ 1662693 w 1939743"/>
                <a:gd name="connsiteY8551" fmla="*/ 1901749 h 2523383"/>
                <a:gd name="connsiteX8552" fmla="*/ 1667074 w 1939743"/>
                <a:gd name="connsiteY8552" fmla="*/ 1905465 h 2523383"/>
                <a:gd name="connsiteX8553" fmla="*/ 1667864 w 1939743"/>
                <a:gd name="connsiteY8553" fmla="*/ 1905043 h 2523383"/>
                <a:gd name="connsiteX8554" fmla="*/ 1667191 w 1939743"/>
                <a:gd name="connsiteY8554" fmla="*/ 1904026 h 2523383"/>
                <a:gd name="connsiteX8555" fmla="*/ 1664954 w 1939743"/>
                <a:gd name="connsiteY8555" fmla="*/ 1901835 h 2523383"/>
                <a:gd name="connsiteX8556" fmla="*/ 1662927 w 1939743"/>
                <a:gd name="connsiteY8556" fmla="*/ 1900403 h 2523383"/>
                <a:gd name="connsiteX8557" fmla="*/ 1661120 w 1939743"/>
                <a:gd name="connsiteY8557" fmla="*/ 1899730 h 2523383"/>
                <a:gd name="connsiteX8558" fmla="*/ 1659759 w 1939743"/>
                <a:gd name="connsiteY8558" fmla="*/ 1898510 h 2523383"/>
                <a:gd name="connsiteX8559" fmla="*/ 1658272 w 1939743"/>
                <a:gd name="connsiteY8559" fmla="*/ 1895162 h 2523383"/>
                <a:gd name="connsiteX8560" fmla="*/ 1658022 w 1939743"/>
                <a:gd name="connsiteY8560" fmla="*/ 1893777 h 2523383"/>
                <a:gd name="connsiteX8561" fmla="*/ 1658147 w 1939743"/>
                <a:gd name="connsiteY8561" fmla="*/ 1891970 h 2523383"/>
                <a:gd name="connsiteX8562" fmla="*/ 1659188 w 1939743"/>
                <a:gd name="connsiteY8562" fmla="*/ 1888222 h 2523383"/>
                <a:gd name="connsiteX8563" fmla="*/ 1659790 w 1939743"/>
                <a:gd name="connsiteY8563" fmla="*/ 1887409 h 2523383"/>
                <a:gd name="connsiteX8564" fmla="*/ 1660846 w 1939743"/>
                <a:gd name="connsiteY8564" fmla="*/ 1886806 h 2523383"/>
                <a:gd name="connsiteX8565" fmla="*/ 1662364 w 1939743"/>
                <a:gd name="connsiteY8565" fmla="*/ 1886415 h 2523383"/>
                <a:gd name="connsiteX8566" fmla="*/ 1664046 w 1939743"/>
                <a:gd name="connsiteY8566" fmla="*/ 1886783 h 2523383"/>
                <a:gd name="connsiteX8567" fmla="*/ 1667512 w 1939743"/>
                <a:gd name="connsiteY8567" fmla="*/ 1889255 h 2523383"/>
                <a:gd name="connsiteX8568" fmla="*/ 1668091 w 1939743"/>
                <a:gd name="connsiteY8568" fmla="*/ 1888473 h 2523383"/>
                <a:gd name="connsiteX8569" fmla="*/ 1666221 w 1939743"/>
                <a:gd name="connsiteY8569" fmla="*/ 1887127 h 2523383"/>
                <a:gd name="connsiteX8570" fmla="*/ 1665212 w 1939743"/>
                <a:gd name="connsiteY8570" fmla="*/ 1885883 h 2523383"/>
                <a:gd name="connsiteX8571" fmla="*/ 1664726 w 1939743"/>
                <a:gd name="connsiteY8571" fmla="*/ 1884287 h 2523383"/>
                <a:gd name="connsiteX8572" fmla="*/ 1664938 w 1939743"/>
                <a:gd name="connsiteY8572" fmla="*/ 1882480 h 2523383"/>
                <a:gd name="connsiteX8573" fmla="*/ 1666409 w 1939743"/>
                <a:gd name="connsiteY8573" fmla="*/ 1878740 h 2523383"/>
                <a:gd name="connsiteX8574" fmla="*/ 1667097 w 1939743"/>
                <a:gd name="connsiteY8574" fmla="*/ 1875720 h 2523383"/>
                <a:gd name="connsiteX8575" fmla="*/ 1670219 w 1939743"/>
                <a:gd name="connsiteY8575" fmla="*/ 1867365 h 2523383"/>
                <a:gd name="connsiteX8576" fmla="*/ 1671134 w 1939743"/>
                <a:gd name="connsiteY8576" fmla="*/ 1865839 h 2523383"/>
                <a:gd name="connsiteX8577" fmla="*/ 1672112 w 1939743"/>
                <a:gd name="connsiteY8577" fmla="*/ 1864869 h 2523383"/>
                <a:gd name="connsiteX8578" fmla="*/ 1672722 w 1939743"/>
                <a:gd name="connsiteY8578" fmla="*/ 1863868 h 2523383"/>
                <a:gd name="connsiteX8579" fmla="*/ 1675171 w 1939743"/>
                <a:gd name="connsiteY8579" fmla="*/ 1863641 h 2523383"/>
                <a:gd name="connsiteX8580" fmla="*/ 1679701 w 1939743"/>
                <a:gd name="connsiteY8580" fmla="*/ 1866645 h 2523383"/>
                <a:gd name="connsiteX8581" fmla="*/ 1681085 w 1939743"/>
                <a:gd name="connsiteY8581" fmla="*/ 1868421 h 2523383"/>
                <a:gd name="connsiteX8582" fmla="*/ 1681453 w 1939743"/>
                <a:gd name="connsiteY8582" fmla="*/ 1870925 h 2523383"/>
                <a:gd name="connsiteX8583" fmla="*/ 1679083 w 1939743"/>
                <a:gd name="connsiteY8583" fmla="*/ 1874304 h 2523383"/>
                <a:gd name="connsiteX8584" fmla="*/ 1675007 w 1939743"/>
                <a:gd name="connsiteY8584" fmla="*/ 1876824 h 2523383"/>
                <a:gd name="connsiteX8585" fmla="*/ 1673794 w 1939743"/>
                <a:gd name="connsiteY8585" fmla="*/ 1877919 h 2523383"/>
                <a:gd name="connsiteX8586" fmla="*/ 1674584 w 1939743"/>
                <a:gd name="connsiteY8586" fmla="*/ 1878560 h 2523383"/>
                <a:gd name="connsiteX8587" fmla="*/ 1678394 w 1939743"/>
                <a:gd name="connsiteY8587" fmla="*/ 1876550 h 2523383"/>
                <a:gd name="connsiteX8588" fmla="*/ 1681719 w 1939743"/>
                <a:gd name="connsiteY8588" fmla="*/ 1875611 h 2523383"/>
                <a:gd name="connsiteX8589" fmla="*/ 1684449 w 1939743"/>
                <a:gd name="connsiteY8589" fmla="*/ 1875642 h 2523383"/>
                <a:gd name="connsiteX8590" fmla="*/ 1686664 w 1939743"/>
                <a:gd name="connsiteY8590" fmla="*/ 1879640 h 2523383"/>
                <a:gd name="connsiteX8591" fmla="*/ 1686977 w 1939743"/>
                <a:gd name="connsiteY8591" fmla="*/ 1885163 h 2523383"/>
                <a:gd name="connsiteX8592" fmla="*/ 1685709 w 1939743"/>
                <a:gd name="connsiteY8592" fmla="*/ 1889756 h 2523383"/>
                <a:gd name="connsiteX8593" fmla="*/ 1687368 w 1939743"/>
                <a:gd name="connsiteY8593" fmla="*/ 1887471 h 2523383"/>
                <a:gd name="connsiteX8594" fmla="*/ 1689449 w 1939743"/>
                <a:gd name="connsiteY8594" fmla="*/ 1886212 h 2523383"/>
                <a:gd name="connsiteX8595" fmla="*/ 1691146 w 1939743"/>
                <a:gd name="connsiteY8595" fmla="*/ 1889208 h 2523383"/>
                <a:gd name="connsiteX8596" fmla="*/ 1691350 w 1939743"/>
                <a:gd name="connsiteY8596" fmla="*/ 1891649 h 2523383"/>
                <a:gd name="connsiteX8597" fmla="*/ 1692241 w 1939743"/>
                <a:gd name="connsiteY8597" fmla="*/ 1893933 h 2523383"/>
                <a:gd name="connsiteX8598" fmla="*/ 1694166 w 1939743"/>
                <a:gd name="connsiteY8598" fmla="*/ 1896992 h 2523383"/>
                <a:gd name="connsiteX8599" fmla="*/ 1696169 w 1939743"/>
                <a:gd name="connsiteY8599" fmla="*/ 1899668 h 2523383"/>
                <a:gd name="connsiteX8600" fmla="*/ 1693971 w 1939743"/>
                <a:gd name="connsiteY8600" fmla="*/ 1902461 h 2523383"/>
                <a:gd name="connsiteX8601" fmla="*/ 1691326 w 1939743"/>
                <a:gd name="connsiteY8601" fmla="*/ 1904127 h 2523383"/>
                <a:gd name="connsiteX8602" fmla="*/ 1691882 w 1939743"/>
                <a:gd name="connsiteY8602" fmla="*/ 1905371 h 2523383"/>
                <a:gd name="connsiteX8603" fmla="*/ 1695496 w 1939743"/>
                <a:gd name="connsiteY8603" fmla="*/ 1906701 h 2523383"/>
                <a:gd name="connsiteX8604" fmla="*/ 1695989 w 1939743"/>
                <a:gd name="connsiteY8604" fmla="*/ 1908016 h 2523383"/>
                <a:gd name="connsiteX8605" fmla="*/ 1695613 w 1939743"/>
                <a:gd name="connsiteY8605" fmla="*/ 1909799 h 2523383"/>
                <a:gd name="connsiteX8606" fmla="*/ 1696138 w 1939743"/>
                <a:gd name="connsiteY8606" fmla="*/ 1909791 h 2523383"/>
                <a:gd name="connsiteX8607" fmla="*/ 1698649 w 1939743"/>
                <a:gd name="connsiteY8607" fmla="*/ 1907038 h 2523383"/>
                <a:gd name="connsiteX8608" fmla="*/ 1700793 w 1939743"/>
                <a:gd name="connsiteY8608" fmla="*/ 1907405 h 2523383"/>
                <a:gd name="connsiteX8609" fmla="*/ 1703531 w 1939743"/>
                <a:gd name="connsiteY8609" fmla="*/ 1913343 h 2523383"/>
                <a:gd name="connsiteX8610" fmla="*/ 1701536 w 1939743"/>
                <a:gd name="connsiteY8610" fmla="*/ 1916731 h 2523383"/>
                <a:gd name="connsiteX8611" fmla="*/ 1698477 w 1939743"/>
                <a:gd name="connsiteY8611" fmla="*/ 1918280 h 2523383"/>
                <a:gd name="connsiteX8612" fmla="*/ 1696044 w 1939743"/>
                <a:gd name="connsiteY8612" fmla="*/ 1918937 h 2523383"/>
                <a:gd name="connsiteX8613" fmla="*/ 1692656 w 1939743"/>
                <a:gd name="connsiteY8613" fmla="*/ 1918843 h 2523383"/>
                <a:gd name="connsiteX8614" fmla="*/ 1691326 w 1939743"/>
                <a:gd name="connsiteY8614" fmla="*/ 1919344 h 2523383"/>
                <a:gd name="connsiteX8615" fmla="*/ 1691983 w 1939743"/>
                <a:gd name="connsiteY8615" fmla="*/ 1920470 h 2523383"/>
                <a:gd name="connsiteX8616" fmla="*/ 1695222 w 1939743"/>
                <a:gd name="connsiteY8616" fmla="*/ 1920486 h 2523383"/>
                <a:gd name="connsiteX8617" fmla="*/ 1700175 w 1939743"/>
                <a:gd name="connsiteY8617" fmla="*/ 1919633 h 2523383"/>
                <a:gd name="connsiteX8618" fmla="*/ 1703883 w 1939743"/>
                <a:gd name="connsiteY8618" fmla="*/ 1918241 h 2523383"/>
                <a:gd name="connsiteX8619" fmla="*/ 1705494 w 1939743"/>
                <a:gd name="connsiteY8619" fmla="*/ 1918155 h 2523383"/>
                <a:gd name="connsiteX8620" fmla="*/ 1707192 w 1939743"/>
                <a:gd name="connsiteY8620" fmla="*/ 1918718 h 2523383"/>
                <a:gd name="connsiteX8621" fmla="*/ 1707763 w 1939743"/>
                <a:gd name="connsiteY8621" fmla="*/ 1919195 h 2523383"/>
                <a:gd name="connsiteX8622" fmla="*/ 1705980 w 1939743"/>
                <a:gd name="connsiteY8622" fmla="*/ 1920165 h 2523383"/>
                <a:gd name="connsiteX8623" fmla="*/ 1705839 w 1939743"/>
                <a:gd name="connsiteY8623" fmla="*/ 1920502 h 2523383"/>
                <a:gd name="connsiteX8624" fmla="*/ 1706504 w 1939743"/>
                <a:gd name="connsiteY8624" fmla="*/ 1921495 h 2523383"/>
                <a:gd name="connsiteX8625" fmla="*/ 1707888 w 1939743"/>
                <a:gd name="connsiteY8625" fmla="*/ 1924695 h 2523383"/>
                <a:gd name="connsiteX8626" fmla="*/ 1707763 w 1939743"/>
                <a:gd name="connsiteY8626" fmla="*/ 1925415 h 2523383"/>
                <a:gd name="connsiteX8627" fmla="*/ 1706441 w 1939743"/>
                <a:gd name="connsiteY8627" fmla="*/ 1927269 h 2523383"/>
                <a:gd name="connsiteX8628" fmla="*/ 1708561 w 1939743"/>
                <a:gd name="connsiteY8628" fmla="*/ 1927676 h 2523383"/>
                <a:gd name="connsiteX8629" fmla="*/ 1711526 w 1939743"/>
                <a:gd name="connsiteY8629" fmla="*/ 1926807 h 2523383"/>
                <a:gd name="connsiteX8630" fmla="*/ 1712449 w 1939743"/>
                <a:gd name="connsiteY8630" fmla="*/ 1927770 h 2523383"/>
                <a:gd name="connsiteX8631" fmla="*/ 1714257 w 1939743"/>
                <a:gd name="connsiteY8631" fmla="*/ 1931595 h 2523383"/>
                <a:gd name="connsiteX8632" fmla="*/ 1715399 w 1939743"/>
                <a:gd name="connsiteY8632" fmla="*/ 1935507 h 2523383"/>
                <a:gd name="connsiteX8633" fmla="*/ 1710384 w 1939743"/>
                <a:gd name="connsiteY8633" fmla="*/ 1940843 h 2523383"/>
                <a:gd name="connsiteX8634" fmla="*/ 1707834 w 1939743"/>
                <a:gd name="connsiteY8634" fmla="*/ 1941946 h 2523383"/>
                <a:gd name="connsiteX8635" fmla="*/ 1704071 w 1939743"/>
                <a:gd name="connsiteY8635" fmla="*/ 1944754 h 2523383"/>
                <a:gd name="connsiteX8636" fmla="*/ 1703014 w 1939743"/>
                <a:gd name="connsiteY8636" fmla="*/ 1947000 h 2523383"/>
                <a:gd name="connsiteX8637" fmla="*/ 1700839 w 1939743"/>
                <a:gd name="connsiteY8637" fmla="*/ 1949879 h 2523383"/>
                <a:gd name="connsiteX8638" fmla="*/ 1702232 w 1939743"/>
                <a:gd name="connsiteY8638" fmla="*/ 1949847 h 2523383"/>
                <a:gd name="connsiteX8639" fmla="*/ 1706120 w 1939743"/>
                <a:gd name="connsiteY8639" fmla="*/ 1945224 h 2523383"/>
                <a:gd name="connsiteX8640" fmla="*/ 1708021 w 1939743"/>
                <a:gd name="connsiteY8640" fmla="*/ 1944144 h 2523383"/>
                <a:gd name="connsiteX8641" fmla="*/ 1709437 w 1939743"/>
                <a:gd name="connsiteY8641" fmla="*/ 1944418 h 2523383"/>
                <a:gd name="connsiteX8642" fmla="*/ 1710009 w 1939743"/>
                <a:gd name="connsiteY8642" fmla="*/ 1945200 h 2523383"/>
                <a:gd name="connsiteX8643" fmla="*/ 1709727 w 1939743"/>
                <a:gd name="connsiteY8643" fmla="*/ 1946499 h 2523383"/>
                <a:gd name="connsiteX8644" fmla="*/ 1710971 w 1939743"/>
                <a:gd name="connsiteY8644" fmla="*/ 1946335 h 2523383"/>
                <a:gd name="connsiteX8645" fmla="*/ 1716197 w 1939743"/>
                <a:gd name="connsiteY8645" fmla="*/ 1943628 h 2523383"/>
                <a:gd name="connsiteX8646" fmla="*/ 1718395 w 1939743"/>
                <a:gd name="connsiteY8646" fmla="*/ 1943088 h 2523383"/>
                <a:gd name="connsiteX8647" fmla="*/ 1721235 w 1939743"/>
                <a:gd name="connsiteY8647" fmla="*/ 1942916 h 2523383"/>
                <a:gd name="connsiteX8648" fmla="*/ 1721548 w 1939743"/>
                <a:gd name="connsiteY8648" fmla="*/ 1943855 h 2523383"/>
                <a:gd name="connsiteX8649" fmla="*/ 1719780 w 1939743"/>
                <a:gd name="connsiteY8649" fmla="*/ 1950332 h 2523383"/>
                <a:gd name="connsiteX8650" fmla="*/ 1716760 w 1939743"/>
                <a:gd name="connsiteY8650" fmla="*/ 1955285 h 2523383"/>
                <a:gd name="connsiteX8651" fmla="*/ 1711253 w 1939743"/>
                <a:gd name="connsiteY8651" fmla="*/ 1958328 h 2523383"/>
                <a:gd name="connsiteX8652" fmla="*/ 1709304 w 1939743"/>
                <a:gd name="connsiteY8652" fmla="*/ 1960112 h 2523383"/>
                <a:gd name="connsiteX8653" fmla="*/ 1706887 w 1939743"/>
                <a:gd name="connsiteY8653" fmla="*/ 1962991 h 2523383"/>
                <a:gd name="connsiteX8654" fmla="*/ 1707802 w 1939743"/>
                <a:gd name="connsiteY8654" fmla="*/ 1963507 h 2523383"/>
                <a:gd name="connsiteX8655" fmla="*/ 1713052 w 1939743"/>
                <a:gd name="connsiteY8655" fmla="*/ 1959736 h 2523383"/>
                <a:gd name="connsiteX8656" fmla="*/ 1716635 w 1939743"/>
                <a:gd name="connsiteY8656" fmla="*/ 1958242 h 2523383"/>
                <a:gd name="connsiteX8657" fmla="*/ 1721673 w 1939743"/>
                <a:gd name="connsiteY8657" fmla="*/ 1957045 h 2523383"/>
                <a:gd name="connsiteX8658" fmla="*/ 1723911 w 1939743"/>
                <a:gd name="connsiteY8658" fmla="*/ 1957209 h 2523383"/>
                <a:gd name="connsiteX8659" fmla="*/ 1727877 w 1939743"/>
                <a:gd name="connsiteY8659" fmla="*/ 1964735 h 2523383"/>
                <a:gd name="connsiteX8660" fmla="*/ 1730162 w 1939743"/>
                <a:gd name="connsiteY8660" fmla="*/ 1965463 h 2523383"/>
                <a:gd name="connsiteX8661" fmla="*/ 1732008 w 1939743"/>
                <a:gd name="connsiteY8661" fmla="*/ 1965072 h 2523383"/>
                <a:gd name="connsiteX8662" fmla="*/ 1735497 w 1939743"/>
                <a:gd name="connsiteY8662" fmla="*/ 1967231 h 2523383"/>
                <a:gd name="connsiteX8663" fmla="*/ 1736804 w 1939743"/>
                <a:gd name="connsiteY8663" fmla="*/ 1969312 h 2523383"/>
                <a:gd name="connsiteX8664" fmla="*/ 1736475 w 1939743"/>
                <a:gd name="connsiteY8664" fmla="*/ 1970806 h 2523383"/>
                <a:gd name="connsiteX8665" fmla="*/ 1735294 w 1939743"/>
                <a:gd name="connsiteY8665" fmla="*/ 1971698 h 2523383"/>
                <a:gd name="connsiteX8666" fmla="*/ 1734699 w 1939743"/>
                <a:gd name="connsiteY8666" fmla="*/ 1973091 h 2523383"/>
                <a:gd name="connsiteX8667" fmla="*/ 1736092 w 1939743"/>
                <a:gd name="connsiteY8667" fmla="*/ 1977229 h 2523383"/>
                <a:gd name="connsiteX8668" fmla="*/ 1735286 w 1939743"/>
                <a:gd name="connsiteY8668" fmla="*/ 1979545 h 2523383"/>
                <a:gd name="connsiteX8669" fmla="*/ 1732743 w 1939743"/>
                <a:gd name="connsiteY8669" fmla="*/ 1981587 h 2523383"/>
                <a:gd name="connsiteX8670" fmla="*/ 1730921 w 1939743"/>
                <a:gd name="connsiteY8670" fmla="*/ 1982620 h 2523383"/>
                <a:gd name="connsiteX8671" fmla="*/ 1729012 w 1939743"/>
                <a:gd name="connsiteY8671" fmla="*/ 1982941 h 2523383"/>
                <a:gd name="connsiteX8672" fmla="*/ 1727150 w 1939743"/>
                <a:gd name="connsiteY8672" fmla="*/ 1984748 h 2523383"/>
                <a:gd name="connsiteX8673" fmla="*/ 1726305 w 1939743"/>
                <a:gd name="connsiteY8673" fmla="*/ 1985014 h 2523383"/>
                <a:gd name="connsiteX8674" fmla="*/ 1723707 w 1939743"/>
                <a:gd name="connsiteY8674" fmla="*/ 1984552 h 2523383"/>
                <a:gd name="connsiteX8675" fmla="*/ 1724599 w 1939743"/>
                <a:gd name="connsiteY8675" fmla="*/ 1985663 h 2523383"/>
                <a:gd name="connsiteX8676" fmla="*/ 1725882 w 1939743"/>
                <a:gd name="connsiteY8676" fmla="*/ 1986226 h 2523383"/>
                <a:gd name="connsiteX8677" fmla="*/ 1727932 w 1939743"/>
                <a:gd name="connsiteY8677" fmla="*/ 1986531 h 2523383"/>
                <a:gd name="connsiteX8678" fmla="*/ 1730326 w 1939743"/>
                <a:gd name="connsiteY8678" fmla="*/ 1985960 h 2523383"/>
                <a:gd name="connsiteX8679" fmla="*/ 1732657 w 1939743"/>
                <a:gd name="connsiteY8679" fmla="*/ 1986031 h 2523383"/>
                <a:gd name="connsiteX8680" fmla="*/ 1736327 w 1939743"/>
                <a:gd name="connsiteY8680" fmla="*/ 1987337 h 2523383"/>
                <a:gd name="connsiteX8681" fmla="*/ 1737860 w 1939743"/>
                <a:gd name="connsiteY8681" fmla="*/ 1988941 h 2523383"/>
                <a:gd name="connsiteX8682" fmla="*/ 1737884 w 1939743"/>
                <a:gd name="connsiteY8682" fmla="*/ 1989387 h 2523383"/>
                <a:gd name="connsiteX8683" fmla="*/ 1737093 w 1939743"/>
                <a:gd name="connsiteY8683" fmla="*/ 1990302 h 2523383"/>
                <a:gd name="connsiteX8684" fmla="*/ 1735936 w 1939743"/>
                <a:gd name="connsiteY8684" fmla="*/ 1993283 h 2523383"/>
                <a:gd name="connsiteX8685" fmla="*/ 1735091 w 1939743"/>
                <a:gd name="connsiteY8685" fmla="*/ 1994355 h 2523383"/>
                <a:gd name="connsiteX8686" fmla="*/ 1735810 w 1939743"/>
                <a:gd name="connsiteY8686" fmla="*/ 1995161 h 2523383"/>
                <a:gd name="connsiteX8687" fmla="*/ 1737649 w 1939743"/>
                <a:gd name="connsiteY8687" fmla="*/ 1996397 h 2523383"/>
                <a:gd name="connsiteX8688" fmla="*/ 1739018 w 1939743"/>
                <a:gd name="connsiteY8688" fmla="*/ 1996850 h 2523383"/>
                <a:gd name="connsiteX8689" fmla="*/ 1740817 w 1939743"/>
                <a:gd name="connsiteY8689" fmla="*/ 1996452 h 2523383"/>
                <a:gd name="connsiteX8690" fmla="*/ 1742742 w 1939743"/>
                <a:gd name="connsiteY8690" fmla="*/ 1996976 h 2523383"/>
                <a:gd name="connsiteX8691" fmla="*/ 1749220 w 1939743"/>
                <a:gd name="connsiteY8691" fmla="*/ 2003939 h 2523383"/>
                <a:gd name="connsiteX8692" fmla="*/ 1748954 w 1939743"/>
                <a:gd name="connsiteY8692" fmla="*/ 2007522 h 2523383"/>
                <a:gd name="connsiteX8693" fmla="*/ 1747976 w 1939743"/>
                <a:gd name="connsiteY8693" fmla="*/ 2010276 h 2523383"/>
                <a:gd name="connsiteX8694" fmla="*/ 1748359 w 1939743"/>
                <a:gd name="connsiteY8694" fmla="*/ 2013366 h 2523383"/>
                <a:gd name="connsiteX8695" fmla="*/ 1748383 w 1939743"/>
                <a:gd name="connsiteY8695" fmla="*/ 2017160 h 2523383"/>
                <a:gd name="connsiteX8696" fmla="*/ 1744870 w 1939743"/>
                <a:gd name="connsiteY8696" fmla="*/ 2018209 h 2523383"/>
                <a:gd name="connsiteX8697" fmla="*/ 1733213 w 1939743"/>
                <a:gd name="connsiteY8697" fmla="*/ 2016433 h 2523383"/>
                <a:gd name="connsiteX8698" fmla="*/ 1726547 w 1939743"/>
                <a:gd name="connsiteY8698" fmla="*/ 2013718 h 2523383"/>
                <a:gd name="connsiteX8699" fmla="*/ 1726203 w 1939743"/>
                <a:gd name="connsiteY8699" fmla="*/ 2012889 h 2523383"/>
                <a:gd name="connsiteX8700" fmla="*/ 1728088 w 1939743"/>
                <a:gd name="connsiteY8700" fmla="*/ 2011089 h 2523383"/>
                <a:gd name="connsiteX8701" fmla="*/ 1726414 w 1939743"/>
                <a:gd name="connsiteY8701" fmla="*/ 2010948 h 2523383"/>
                <a:gd name="connsiteX8702" fmla="*/ 1724474 w 1939743"/>
                <a:gd name="connsiteY8702" fmla="*/ 2011660 h 2523383"/>
                <a:gd name="connsiteX8703" fmla="*/ 1723661 w 1939743"/>
                <a:gd name="connsiteY8703" fmla="*/ 2012333 h 2523383"/>
                <a:gd name="connsiteX8704" fmla="*/ 1725898 w 1939743"/>
                <a:gd name="connsiteY8704" fmla="*/ 2015196 h 2523383"/>
                <a:gd name="connsiteX8705" fmla="*/ 1732024 w 1939743"/>
                <a:gd name="connsiteY8705" fmla="*/ 2017716 h 2523383"/>
                <a:gd name="connsiteX8706" fmla="*/ 1734762 w 1939743"/>
                <a:gd name="connsiteY8706" fmla="*/ 2020743 h 2523383"/>
                <a:gd name="connsiteX8707" fmla="*/ 1737766 w 1939743"/>
                <a:gd name="connsiteY8707" fmla="*/ 2021001 h 2523383"/>
                <a:gd name="connsiteX8708" fmla="*/ 1738681 w 1939743"/>
                <a:gd name="connsiteY8708" fmla="*/ 2021549 h 2523383"/>
                <a:gd name="connsiteX8709" fmla="*/ 1740340 w 1939743"/>
                <a:gd name="connsiteY8709" fmla="*/ 2023317 h 2523383"/>
                <a:gd name="connsiteX8710" fmla="*/ 1739847 w 1939743"/>
                <a:gd name="connsiteY8710" fmla="*/ 2023927 h 2523383"/>
                <a:gd name="connsiteX8711" fmla="*/ 1736788 w 1939743"/>
                <a:gd name="connsiteY8711" fmla="*/ 2024139 h 2523383"/>
                <a:gd name="connsiteX8712" fmla="*/ 1734371 w 1939743"/>
                <a:gd name="connsiteY8712" fmla="*/ 2026188 h 2523383"/>
                <a:gd name="connsiteX8713" fmla="*/ 1735889 w 1939743"/>
                <a:gd name="connsiteY8713" fmla="*/ 2027385 h 2523383"/>
                <a:gd name="connsiteX8714" fmla="*/ 1741334 w 1939743"/>
                <a:gd name="connsiteY8714" fmla="*/ 2028434 h 2523383"/>
                <a:gd name="connsiteX8715" fmla="*/ 1745238 w 1939743"/>
                <a:gd name="connsiteY8715" fmla="*/ 2028700 h 2523383"/>
                <a:gd name="connsiteX8716" fmla="*/ 1747193 w 1939743"/>
                <a:gd name="connsiteY8716" fmla="*/ 2029873 h 2523383"/>
                <a:gd name="connsiteX8717" fmla="*/ 1745582 w 1939743"/>
                <a:gd name="connsiteY8717" fmla="*/ 2031180 h 2523383"/>
                <a:gd name="connsiteX8718" fmla="*/ 1741005 w 1939743"/>
                <a:gd name="connsiteY8718" fmla="*/ 2032713 h 2523383"/>
                <a:gd name="connsiteX8719" fmla="*/ 1740872 w 1939743"/>
                <a:gd name="connsiteY8719" fmla="*/ 2034998 h 2523383"/>
                <a:gd name="connsiteX8720" fmla="*/ 1744268 w 1939743"/>
                <a:gd name="connsiteY8720" fmla="*/ 2035905 h 2523383"/>
                <a:gd name="connsiteX8721" fmla="*/ 1747287 w 1939743"/>
                <a:gd name="connsiteY8721" fmla="*/ 2035358 h 2523383"/>
                <a:gd name="connsiteX8722" fmla="*/ 1748523 w 1939743"/>
                <a:gd name="connsiteY8722" fmla="*/ 2035584 h 2523383"/>
                <a:gd name="connsiteX8723" fmla="*/ 1749407 w 1939743"/>
                <a:gd name="connsiteY8723" fmla="*/ 2041084 h 2523383"/>
                <a:gd name="connsiteX8724" fmla="*/ 1749916 w 1939743"/>
                <a:gd name="connsiteY8724" fmla="*/ 2042227 h 2523383"/>
                <a:gd name="connsiteX8725" fmla="*/ 1746669 w 1939743"/>
                <a:gd name="connsiteY8725" fmla="*/ 2043197 h 2523383"/>
                <a:gd name="connsiteX8726" fmla="*/ 1746654 w 1939743"/>
                <a:gd name="connsiteY8726" fmla="*/ 2044245 h 2523383"/>
                <a:gd name="connsiteX8727" fmla="*/ 1748813 w 1939743"/>
                <a:gd name="connsiteY8727" fmla="*/ 2045105 h 2523383"/>
                <a:gd name="connsiteX8728" fmla="*/ 1752396 w 1939743"/>
                <a:gd name="connsiteY8728" fmla="*/ 2045817 h 2523383"/>
                <a:gd name="connsiteX8729" fmla="*/ 1753577 w 1939743"/>
                <a:gd name="connsiteY8729" fmla="*/ 2046803 h 2523383"/>
                <a:gd name="connsiteX8730" fmla="*/ 1753820 w 1939743"/>
                <a:gd name="connsiteY8730" fmla="*/ 2048431 h 2523383"/>
                <a:gd name="connsiteX8731" fmla="*/ 1754555 w 1939743"/>
                <a:gd name="connsiteY8731" fmla="*/ 2049299 h 2523383"/>
                <a:gd name="connsiteX8732" fmla="*/ 1756613 w 1939743"/>
                <a:gd name="connsiteY8732" fmla="*/ 2049455 h 2523383"/>
                <a:gd name="connsiteX8733" fmla="*/ 1758882 w 1939743"/>
                <a:gd name="connsiteY8733" fmla="*/ 2047429 h 2523383"/>
                <a:gd name="connsiteX8734" fmla="*/ 1760212 w 1939743"/>
                <a:gd name="connsiteY8734" fmla="*/ 2045724 h 2523383"/>
                <a:gd name="connsiteX8735" fmla="*/ 1762160 w 1939743"/>
                <a:gd name="connsiteY8735" fmla="*/ 2046365 h 2523383"/>
                <a:gd name="connsiteX8736" fmla="*/ 1762308 w 1939743"/>
                <a:gd name="connsiteY8736" fmla="*/ 2048493 h 2523383"/>
                <a:gd name="connsiteX8737" fmla="*/ 1764624 w 1939743"/>
                <a:gd name="connsiteY8737" fmla="*/ 2050918 h 2523383"/>
                <a:gd name="connsiteX8738" fmla="*/ 1765469 w 1939743"/>
                <a:gd name="connsiteY8738" fmla="*/ 2051317 h 2523383"/>
                <a:gd name="connsiteX8739" fmla="*/ 1766134 w 1939743"/>
                <a:gd name="connsiteY8739" fmla="*/ 2054736 h 2523383"/>
                <a:gd name="connsiteX8740" fmla="*/ 1768027 w 1939743"/>
                <a:gd name="connsiteY8740" fmla="*/ 2051693 h 2523383"/>
                <a:gd name="connsiteX8741" fmla="*/ 1769412 w 1939743"/>
                <a:gd name="connsiteY8741" fmla="*/ 2052342 h 2523383"/>
                <a:gd name="connsiteX8742" fmla="*/ 1770984 w 1939743"/>
                <a:gd name="connsiteY8742" fmla="*/ 2052491 h 2523383"/>
                <a:gd name="connsiteX8743" fmla="*/ 1770445 w 1939743"/>
                <a:gd name="connsiteY8743" fmla="*/ 2055432 h 2523383"/>
                <a:gd name="connsiteX8744" fmla="*/ 1769506 w 1939743"/>
                <a:gd name="connsiteY8744" fmla="*/ 2057748 h 2523383"/>
                <a:gd name="connsiteX8745" fmla="*/ 1770742 w 1939743"/>
                <a:gd name="connsiteY8745" fmla="*/ 2059196 h 2523383"/>
                <a:gd name="connsiteX8746" fmla="*/ 1771704 w 1939743"/>
                <a:gd name="connsiteY8746" fmla="*/ 2061339 h 2523383"/>
                <a:gd name="connsiteX8747" fmla="*/ 1774255 w 1939743"/>
                <a:gd name="connsiteY8747" fmla="*/ 2064281 h 2523383"/>
                <a:gd name="connsiteX8748" fmla="*/ 1773558 w 1939743"/>
                <a:gd name="connsiteY8748" fmla="*/ 2065689 h 2523383"/>
                <a:gd name="connsiteX8749" fmla="*/ 1770554 w 1939743"/>
                <a:gd name="connsiteY8749" fmla="*/ 2068701 h 2523383"/>
                <a:gd name="connsiteX8750" fmla="*/ 1768966 w 1939743"/>
                <a:gd name="connsiteY8750" fmla="*/ 2073450 h 2523383"/>
                <a:gd name="connsiteX8751" fmla="*/ 1768590 w 1939743"/>
                <a:gd name="connsiteY8751" fmla="*/ 2075093 h 2523383"/>
                <a:gd name="connsiteX8752" fmla="*/ 1767049 w 1939743"/>
                <a:gd name="connsiteY8752" fmla="*/ 2077815 h 2523383"/>
                <a:gd name="connsiteX8753" fmla="*/ 1764929 w 1939743"/>
                <a:gd name="connsiteY8753" fmla="*/ 2080444 h 2523383"/>
                <a:gd name="connsiteX8754" fmla="*/ 1766259 w 1939743"/>
                <a:gd name="connsiteY8754" fmla="*/ 2080162 h 2523383"/>
                <a:gd name="connsiteX8755" fmla="*/ 1770992 w 1939743"/>
                <a:gd name="connsiteY8755" fmla="*/ 2075312 h 2523383"/>
                <a:gd name="connsiteX8756" fmla="*/ 1773809 w 1939743"/>
                <a:gd name="connsiteY8756" fmla="*/ 2073685 h 2523383"/>
                <a:gd name="connsiteX8757" fmla="*/ 1780005 w 1939743"/>
                <a:gd name="connsiteY8757" fmla="*/ 2072800 h 2523383"/>
                <a:gd name="connsiteX8758" fmla="*/ 1781499 w 1939743"/>
                <a:gd name="connsiteY8758" fmla="*/ 2071439 h 2523383"/>
                <a:gd name="connsiteX8759" fmla="*/ 1783768 w 1939743"/>
                <a:gd name="connsiteY8759" fmla="*/ 2070876 h 2523383"/>
                <a:gd name="connsiteX8760" fmla="*/ 1785161 w 1939743"/>
                <a:gd name="connsiteY8760" fmla="*/ 2072433 h 2523383"/>
                <a:gd name="connsiteX8761" fmla="*/ 1785301 w 1939743"/>
                <a:gd name="connsiteY8761" fmla="*/ 2075234 h 2523383"/>
                <a:gd name="connsiteX8762" fmla="*/ 1787132 w 1939743"/>
                <a:gd name="connsiteY8762" fmla="*/ 2076110 h 2523383"/>
                <a:gd name="connsiteX8763" fmla="*/ 1789064 w 1939743"/>
                <a:gd name="connsiteY8763" fmla="*/ 2075187 h 2523383"/>
                <a:gd name="connsiteX8764" fmla="*/ 1790817 w 1939743"/>
                <a:gd name="connsiteY8764" fmla="*/ 2076008 h 2523383"/>
                <a:gd name="connsiteX8765" fmla="*/ 1789768 w 1939743"/>
                <a:gd name="connsiteY8765" fmla="*/ 2077768 h 2523383"/>
                <a:gd name="connsiteX8766" fmla="*/ 1784151 w 1939743"/>
                <a:gd name="connsiteY8766" fmla="*/ 2084942 h 2523383"/>
                <a:gd name="connsiteX8767" fmla="*/ 1782516 w 1939743"/>
                <a:gd name="connsiteY8767" fmla="*/ 2087814 h 2523383"/>
                <a:gd name="connsiteX8768" fmla="*/ 1782047 w 1939743"/>
                <a:gd name="connsiteY8768" fmla="*/ 2089840 h 2523383"/>
                <a:gd name="connsiteX8769" fmla="*/ 1783979 w 1939743"/>
                <a:gd name="connsiteY8769" fmla="*/ 2087063 h 2523383"/>
                <a:gd name="connsiteX8770" fmla="*/ 1791036 w 1939743"/>
                <a:gd name="connsiteY8770" fmla="*/ 2080632 h 2523383"/>
                <a:gd name="connsiteX8771" fmla="*/ 1791795 w 1939743"/>
                <a:gd name="connsiteY8771" fmla="*/ 2079662 h 2523383"/>
                <a:gd name="connsiteX8772" fmla="*/ 1793328 w 1939743"/>
                <a:gd name="connsiteY8772" fmla="*/ 2076900 h 2523383"/>
                <a:gd name="connsiteX8773" fmla="*/ 1794744 w 1939743"/>
                <a:gd name="connsiteY8773" fmla="*/ 2075093 h 2523383"/>
                <a:gd name="connsiteX8774" fmla="*/ 1798546 w 1939743"/>
                <a:gd name="connsiteY8774" fmla="*/ 2075734 h 2523383"/>
                <a:gd name="connsiteX8775" fmla="*/ 1800502 w 1939743"/>
                <a:gd name="connsiteY8775" fmla="*/ 2077033 h 2523383"/>
                <a:gd name="connsiteX8776" fmla="*/ 1801410 w 1939743"/>
                <a:gd name="connsiteY8776" fmla="*/ 2080647 h 2523383"/>
                <a:gd name="connsiteX8777" fmla="*/ 1802951 w 1939743"/>
                <a:gd name="connsiteY8777" fmla="*/ 2084575 h 2523383"/>
                <a:gd name="connsiteX8778" fmla="*/ 1805267 w 1939743"/>
                <a:gd name="connsiteY8778" fmla="*/ 2088917 h 2523383"/>
                <a:gd name="connsiteX8779" fmla="*/ 1811424 w 1939743"/>
                <a:gd name="connsiteY8779" fmla="*/ 2091021 h 2523383"/>
                <a:gd name="connsiteX8780" fmla="*/ 1813661 w 1939743"/>
                <a:gd name="connsiteY8780" fmla="*/ 2091358 h 2523383"/>
                <a:gd name="connsiteX8781" fmla="*/ 1817511 w 1939743"/>
                <a:gd name="connsiteY8781" fmla="*/ 2089895 h 2523383"/>
                <a:gd name="connsiteX8782" fmla="*/ 1818121 w 1939743"/>
                <a:gd name="connsiteY8782" fmla="*/ 2087868 h 2523383"/>
                <a:gd name="connsiteX8783" fmla="*/ 1821125 w 1939743"/>
                <a:gd name="connsiteY8783" fmla="*/ 2087243 h 2523383"/>
                <a:gd name="connsiteX8784" fmla="*/ 1823237 w 1939743"/>
                <a:gd name="connsiteY8784" fmla="*/ 2087493 h 2523383"/>
                <a:gd name="connsiteX8785" fmla="*/ 1823965 w 1939743"/>
                <a:gd name="connsiteY8785" fmla="*/ 2091397 h 2523383"/>
                <a:gd name="connsiteX8786" fmla="*/ 1826218 w 1939743"/>
                <a:gd name="connsiteY8786" fmla="*/ 2093462 h 2523383"/>
                <a:gd name="connsiteX8787" fmla="*/ 1828455 w 1939743"/>
                <a:gd name="connsiteY8787" fmla="*/ 2095168 h 2523383"/>
                <a:gd name="connsiteX8788" fmla="*/ 1830615 w 1939743"/>
                <a:gd name="connsiteY8788" fmla="*/ 2096052 h 2523383"/>
                <a:gd name="connsiteX8789" fmla="*/ 1833768 w 1939743"/>
                <a:gd name="connsiteY8789" fmla="*/ 2096435 h 2523383"/>
                <a:gd name="connsiteX8790" fmla="*/ 1835496 w 1939743"/>
                <a:gd name="connsiteY8790" fmla="*/ 2098305 h 2523383"/>
                <a:gd name="connsiteX8791" fmla="*/ 1835496 w 1939743"/>
                <a:gd name="connsiteY8791" fmla="*/ 2099080 h 2523383"/>
                <a:gd name="connsiteX8792" fmla="*/ 1833721 w 1939743"/>
                <a:gd name="connsiteY8792" fmla="*/ 2101075 h 2523383"/>
                <a:gd name="connsiteX8793" fmla="*/ 1832007 w 1939743"/>
                <a:gd name="connsiteY8793" fmla="*/ 2103977 h 2523383"/>
                <a:gd name="connsiteX8794" fmla="*/ 1829019 w 1939743"/>
                <a:gd name="connsiteY8794" fmla="*/ 2106003 h 2523383"/>
                <a:gd name="connsiteX8795" fmla="*/ 1824849 w 1939743"/>
                <a:gd name="connsiteY8795" fmla="*/ 2106097 h 2523383"/>
                <a:gd name="connsiteX8796" fmla="*/ 1819091 w 1939743"/>
                <a:gd name="connsiteY8796" fmla="*/ 2107364 h 2523383"/>
                <a:gd name="connsiteX8797" fmla="*/ 1818856 w 1939743"/>
                <a:gd name="connsiteY8797" fmla="*/ 2108507 h 2523383"/>
                <a:gd name="connsiteX8798" fmla="*/ 1817589 w 1939743"/>
                <a:gd name="connsiteY8798" fmla="*/ 2109766 h 2523383"/>
                <a:gd name="connsiteX8799" fmla="*/ 1814530 w 1939743"/>
                <a:gd name="connsiteY8799" fmla="*/ 2111010 h 2523383"/>
                <a:gd name="connsiteX8800" fmla="*/ 1812863 w 1939743"/>
                <a:gd name="connsiteY8800" fmla="*/ 2111957 h 2523383"/>
                <a:gd name="connsiteX8801" fmla="*/ 1810156 w 1939743"/>
                <a:gd name="connsiteY8801" fmla="*/ 2116635 h 2523383"/>
                <a:gd name="connsiteX8802" fmla="*/ 1808513 w 1939743"/>
                <a:gd name="connsiteY8802" fmla="*/ 2118630 h 2523383"/>
                <a:gd name="connsiteX8803" fmla="*/ 1806620 w 1939743"/>
                <a:gd name="connsiteY8803" fmla="*/ 2119006 h 2523383"/>
                <a:gd name="connsiteX8804" fmla="*/ 1803952 w 1939743"/>
                <a:gd name="connsiteY8804" fmla="*/ 2118818 h 2523383"/>
                <a:gd name="connsiteX8805" fmla="*/ 1802208 w 1939743"/>
                <a:gd name="connsiteY8805" fmla="*/ 2119240 h 2523383"/>
                <a:gd name="connsiteX8806" fmla="*/ 1800925 w 1939743"/>
                <a:gd name="connsiteY8806" fmla="*/ 2120093 h 2523383"/>
                <a:gd name="connsiteX8807" fmla="*/ 1800174 w 1939743"/>
                <a:gd name="connsiteY8807" fmla="*/ 2121361 h 2523383"/>
                <a:gd name="connsiteX8808" fmla="*/ 1799595 w 1939743"/>
                <a:gd name="connsiteY8808" fmla="*/ 2121838 h 2523383"/>
                <a:gd name="connsiteX8809" fmla="*/ 1796027 w 1939743"/>
                <a:gd name="connsiteY8809" fmla="*/ 2123121 h 2523383"/>
                <a:gd name="connsiteX8810" fmla="*/ 1789542 w 1939743"/>
                <a:gd name="connsiteY8810" fmla="*/ 2126649 h 2523383"/>
                <a:gd name="connsiteX8811" fmla="*/ 1786115 w 1939743"/>
                <a:gd name="connsiteY8811" fmla="*/ 2126759 h 2523383"/>
                <a:gd name="connsiteX8812" fmla="*/ 1783995 w 1939743"/>
                <a:gd name="connsiteY8812" fmla="*/ 2126352 h 2523383"/>
                <a:gd name="connsiteX8813" fmla="*/ 1782375 w 1939743"/>
                <a:gd name="connsiteY8813" fmla="*/ 2126642 h 2523383"/>
                <a:gd name="connsiteX8814" fmla="*/ 1781272 w 1939743"/>
                <a:gd name="connsiteY8814" fmla="*/ 2127627 h 2523383"/>
                <a:gd name="connsiteX8815" fmla="*/ 1778174 w 1939743"/>
                <a:gd name="connsiteY8815" fmla="*/ 2129341 h 2523383"/>
                <a:gd name="connsiteX8816" fmla="*/ 1777243 w 1939743"/>
                <a:gd name="connsiteY8816" fmla="*/ 2130381 h 2523383"/>
                <a:gd name="connsiteX8817" fmla="*/ 1776696 w 1939743"/>
                <a:gd name="connsiteY8817" fmla="*/ 2131578 h 2523383"/>
                <a:gd name="connsiteX8818" fmla="*/ 1776273 w 1939743"/>
                <a:gd name="connsiteY8818" fmla="*/ 2134042 h 2523383"/>
                <a:gd name="connsiteX8819" fmla="*/ 1775905 w 1939743"/>
                <a:gd name="connsiteY8819" fmla="*/ 2134934 h 2523383"/>
                <a:gd name="connsiteX8820" fmla="*/ 1775303 w 1939743"/>
                <a:gd name="connsiteY8820" fmla="*/ 2135451 h 2523383"/>
                <a:gd name="connsiteX8821" fmla="*/ 1772698 w 1939743"/>
                <a:gd name="connsiteY8821" fmla="*/ 2134942 h 2523383"/>
                <a:gd name="connsiteX8822" fmla="*/ 1769795 w 1939743"/>
                <a:gd name="connsiteY8822" fmla="*/ 2133338 h 2523383"/>
                <a:gd name="connsiteX8823" fmla="*/ 1770366 w 1939743"/>
                <a:gd name="connsiteY8823" fmla="*/ 2135036 h 2523383"/>
                <a:gd name="connsiteX8824" fmla="*/ 1774959 w 1939743"/>
                <a:gd name="connsiteY8824" fmla="*/ 2137892 h 2523383"/>
                <a:gd name="connsiteX8825" fmla="*/ 1776273 w 1939743"/>
                <a:gd name="connsiteY8825" fmla="*/ 2139480 h 2523383"/>
                <a:gd name="connsiteX8826" fmla="*/ 1775021 w 1939743"/>
                <a:gd name="connsiteY8826" fmla="*/ 2140849 h 2523383"/>
                <a:gd name="connsiteX8827" fmla="*/ 1772095 w 1939743"/>
                <a:gd name="connsiteY8827" fmla="*/ 2142993 h 2523383"/>
                <a:gd name="connsiteX8828" fmla="*/ 1771759 w 1939743"/>
                <a:gd name="connsiteY8828" fmla="*/ 2144143 h 2523383"/>
                <a:gd name="connsiteX8829" fmla="*/ 1772956 w 1939743"/>
                <a:gd name="connsiteY8829" fmla="*/ 2144753 h 2523383"/>
                <a:gd name="connsiteX8830" fmla="*/ 1772479 w 1939743"/>
                <a:gd name="connsiteY8830" fmla="*/ 2145723 h 2523383"/>
                <a:gd name="connsiteX8831" fmla="*/ 1770875 w 1939743"/>
                <a:gd name="connsiteY8831" fmla="*/ 2146755 h 2523383"/>
                <a:gd name="connsiteX8832" fmla="*/ 1771055 w 1939743"/>
                <a:gd name="connsiteY8832" fmla="*/ 2147178 h 2523383"/>
                <a:gd name="connsiteX8833" fmla="*/ 1771227 w 1939743"/>
                <a:gd name="connsiteY8833" fmla="*/ 2147593 h 2523383"/>
                <a:gd name="connsiteX8834" fmla="*/ 1775201 w 1939743"/>
                <a:gd name="connsiteY8834" fmla="*/ 2146114 h 2523383"/>
                <a:gd name="connsiteX8835" fmla="*/ 1778745 w 1939743"/>
                <a:gd name="connsiteY8835" fmla="*/ 2142953 h 2523383"/>
                <a:gd name="connsiteX8836" fmla="*/ 1781053 w 1939743"/>
                <a:gd name="connsiteY8836" fmla="*/ 2139746 h 2523383"/>
                <a:gd name="connsiteX8837" fmla="*/ 1782211 w 1939743"/>
                <a:gd name="connsiteY8837" fmla="*/ 2138846 h 2523383"/>
                <a:gd name="connsiteX8838" fmla="*/ 1786772 w 1939743"/>
                <a:gd name="connsiteY8838" fmla="*/ 2137657 h 2523383"/>
                <a:gd name="connsiteX8839" fmla="*/ 1789471 w 1939743"/>
                <a:gd name="connsiteY8839" fmla="*/ 2136256 h 2523383"/>
                <a:gd name="connsiteX8840" fmla="*/ 1793336 w 1939743"/>
                <a:gd name="connsiteY8840" fmla="*/ 2133706 h 2523383"/>
                <a:gd name="connsiteX8841" fmla="*/ 1797568 w 1939743"/>
                <a:gd name="connsiteY8841" fmla="*/ 2129998 h 2523383"/>
                <a:gd name="connsiteX8842" fmla="*/ 1802176 w 1939743"/>
                <a:gd name="connsiteY8842" fmla="*/ 2125124 h 2523383"/>
                <a:gd name="connsiteX8843" fmla="*/ 1808044 w 1939743"/>
                <a:gd name="connsiteY8843" fmla="*/ 2121306 h 2523383"/>
                <a:gd name="connsiteX8844" fmla="*/ 1815187 w 1939743"/>
                <a:gd name="connsiteY8844" fmla="*/ 2118552 h 2523383"/>
                <a:gd name="connsiteX8845" fmla="*/ 1820429 w 1939743"/>
                <a:gd name="connsiteY8845" fmla="*/ 2117144 h 2523383"/>
                <a:gd name="connsiteX8846" fmla="*/ 1823769 w 1939743"/>
                <a:gd name="connsiteY8846" fmla="*/ 2117081 h 2523383"/>
                <a:gd name="connsiteX8847" fmla="*/ 1823933 w 1939743"/>
                <a:gd name="connsiteY8847" fmla="*/ 2116620 h 2523383"/>
                <a:gd name="connsiteX8848" fmla="*/ 1820937 w 1939743"/>
                <a:gd name="connsiteY8848" fmla="*/ 2115751 h 2523383"/>
                <a:gd name="connsiteX8849" fmla="*/ 1818465 w 1939743"/>
                <a:gd name="connsiteY8849" fmla="*/ 2115587 h 2523383"/>
                <a:gd name="connsiteX8850" fmla="*/ 1815390 w 1939743"/>
                <a:gd name="connsiteY8850" fmla="*/ 2116221 h 2523383"/>
                <a:gd name="connsiteX8851" fmla="*/ 1814436 w 1939743"/>
                <a:gd name="connsiteY8851" fmla="*/ 2114726 h 2523383"/>
                <a:gd name="connsiteX8852" fmla="*/ 1814538 w 1939743"/>
                <a:gd name="connsiteY8852" fmla="*/ 2114077 h 2523383"/>
                <a:gd name="connsiteX8853" fmla="*/ 1815547 w 1939743"/>
                <a:gd name="connsiteY8853" fmla="*/ 2112966 h 2523383"/>
                <a:gd name="connsiteX8854" fmla="*/ 1818136 w 1939743"/>
                <a:gd name="connsiteY8854" fmla="*/ 2111973 h 2523383"/>
                <a:gd name="connsiteX8855" fmla="*/ 1830810 w 1939743"/>
                <a:gd name="connsiteY8855" fmla="*/ 2113357 h 2523383"/>
                <a:gd name="connsiteX8856" fmla="*/ 1835176 w 1939743"/>
                <a:gd name="connsiteY8856" fmla="*/ 2114421 h 2523383"/>
                <a:gd name="connsiteX8857" fmla="*/ 1839948 w 1939743"/>
                <a:gd name="connsiteY8857" fmla="*/ 2123316 h 2523383"/>
                <a:gd name="connsiteX8858" fmla="*/ 1841043 w 1939743"/>
                <a:gd name="connsiteY8858" fmla="*/ 2126164 h 2523383"/>
                <a:gd name="connsiteX8859" fmla="*/ 1841356 w 1939743"/>
                <a:gd name="connsiteY8859" fmla="*/ 2128237 h 2523383"/>
                <a:gd name="connsiteX8860" fmla="*/ 1840871 w 1939743"/>
                <a:gd name="connsiteY8860" fmla="*/ 2129536 h 2523383"/>
                <a:gd name="connsiteX8861" fmla="*/ 1838962 w 1939743"/>
                <a:gd name="connsiteY8861" fmla="*/ 2131069 h 2523383"/>
                <a:gd name="connsiteX8862" fmla="*/ 1833572 w 1939743"/>
                <a:gd name="connsiteY8862" fmla="*/ 2134113 h 2523383"/>
                <a:gd name="connsiteX8863" fmla="*/ 1832813 w 1939743"/>
                <a:gd name="connsiteY8863" fmla="*/ 2134919 h 2523383"/>
                <a:gd name="connsiteX8864" fmla="*/ 1832743 w 1939743"/>
                <a:gd name="connsiteY8864" fmla="*/ 2135341 h 2523383"/>
                <a:gd name="connsiteX8865" fmla="*/ 1835097 w 1939743"/>
                <a:gd name="connsiteY8865" fmla="*/ 2135959 h 2523383"/>
                <a:gd name="connsiteX8866" fmla="*/ 1835841 w 1939743"/>
                <a:gd name="connsiteY8866" fmla="*/ 2136796 h 2523383"/>
                <a:gd name="connsiteX8867" fmla="*/ 1837038 w 1939743"/>
                <a:gd name="connsiteY8867" fmla="*/ 2140168 h 2523383"/>
                <a:gd name="connsiteX8868" fmla="*/ 1839463 w 1939743"/>
                <a:gd name="connsiteY8868" fmla="*/ 2137978 h 2523383"/>
                <a:gd name="connsiteX8869" fmla="*/ 1844055 w 1939743"/>
                <a:gd name="connsiteY8869" fmla="*/ 2132658 h 2523383"/>
                <a:gd name="connsiteX8870" fmla="*/ 1847811 w 1939743"/>
                <a:gd name="connsiteY8870" fmla="*/ 2130185 h 2523383"/>
                <a:gd name="connsiteX8871" fmla="*/ 1850979 w 1939743"/>
                <a:gd name="connsiteY8871" fmla="*/ 2129513 h 2523383"/>
                <a:gd name="connsiteX8872" fmla="*/ 1854766 w 1939743"/>
                <a:gd name="connsiteY8872" fmla="*/ 2129184 h 2523383"/>
                <a:gd name="connsiteX8873" fmla="*/ 1856072 w 1939743"/>
                <a:gd name="connsiteY8873" fmla="*/ 2129231 h 2523383"/>
                <a:gd name="connsiteX8874" fmla="*/ 1856526 w 1939743"/>
                <a:gd name="connsiteY8874" fmla="*/ 2130960 h 2523383"/>
                <a:gd name="connsiteX8875" fmla="*/ 1858513 w 1939743"/>
                <a:gd name="connsiteY8875" fmla="*/ 2134426 h 2523383"/>
                <a:gd name="connsiteX8876" fmla="*/ 1860351 w 1939743"/>
                <a:gd name="connsiteY8876" fmla="*/ 2135325 h 2523383"/>
                <a:gd name="connsiteX8877" fmla="*/ 1863864 w 1939743"/>
                <a:gd name="connsiteY8877" fmla="*/ 2135787 h 2523383"/>
                <a:gd name="connsiteX8878" fmla="*/ 1867025 w 1939743"/>
                <a:gd name="connsiteY8878" fmla="*/ 2140074 h 2523383"/>
                <a:gd name="connsiteX8879" fmla="*/ 1868230 w 1939743"/>
                <a:gd name="connsiteY8879" fmla="*/ 2143024 h 2523383"/>
                <a:gd name="connsiteX8880" fmla="*/ 1869372 w 1939743"/>
                <a:gd name="connsiteY8880" fmla="*/ 2144745 h 2523383"/>
                <a:gd name="connsiteX8881" fmla="*/ 1869278 w 1939743"/>
                <a:gd name="connsiteY8881" fmla="*/ 2145903 h 2523383"/>
                <a:gd name="connsiteX8882" fmla="*/ 1869466 w 1939743"/>
                <a:gd name="connsiteY8882" fmla="*/ 2146873 h 2523383"/>
                <a:gd name="connsiteX8883" fmla="*/ 1870295 w 1939743"/>
                <a:gd name="connsiteY8883" fmla="*/ 2148344 h 2523383"/>
                <a:gd name="connsiteX8884" fmla="*/ 1870710 w 1939743"/>
                <a:gd name="connsiteY8884" fmla="*/ 2149580 h 2523383"/>
                <a:gd name="connsiteX8885" fmla="*/ 1870483 w 1939743"/>
                <a:gd name="connsiteY8885" fmla="*/ 2152404 h 2523383"/>
                <a:gd name="connsiteX8886" fmla="*/ 1868637 w 1939743"/>
                <a:gd name="connsiteY8886" fmla="*/ 2157294 h 2523383"/>
                <a:gd name="connsiteX8887" fmla="*/ 1870006 w 1939743"/>
                <a:gd name="connsiteY8887" fmla="*/ 2161722 h 2523383"/>
                <a:gd name="connsiteX8888" fmla="*/ 1869388 w 1939743"/>
                <a:gd name="connsiteY8888" fmla="*/ 2163717 h 2523383"/>
                <a:gd name="connsiteX8889" fmla="*/ 1869067 w 1939743"/>
                <a:gd name="connsiteY8889" fmla="*/ 2166893 h 2523383"/>
                <a:gd name="connsiteX8890" fmla="*/ 1870248 w 1939743"/>
                <a:gd name="connsiteY8890" fmla="*/ 2169013 h 2523383"/>
                <a:gd name="connsiteX8891" fmla="*/ 1870600 w 1939743"/>
                <a:gd name="connsiteY8891" fmla="*/ 2170242 h 2523383"/>
                <a:gd name="connsiteX8892" fmla="*/ 1869599 w 1939743"/>
                <a:gd name="connsiteY8892" fmla="*/ 2170961 h 2523383"/>
                <a:gd name="connsiteX8893" fmla="*/ 1862605 w 1939743"/>
                <a:gd name="connsiteY8893" fmla="*/ 2172714 h 2523383"/>
                <a:gd name="connsiteX8894" fmla="*/ 1859851 w 1939743"/>
                <a:gd name="connsiteY8894" fmla="*/ 2172745 h 2523383"/>
                <a:gd name="connsiteX8895" fmla="*/ 1859139 w 1939743"/>
                <a:gd name="connsiteY8895" fmla="*/ 2173801 h 2523383"/>
                <a:gd name="connsiteX8896" fmla="*/ 1861259 w 1939743"/>
                <a:gd name="connsiteY8896" fmla="*/ 2174114 h 2523383"/>
                <a:gd name="connsiteX8897" fmla="*/ 1865116 w 1939743"/>
                <a:gd name="connsiteY8897" fmla="*/ 2174059 h 2523383"/>
                <a:gd name="connsiteX8898" fmla="*/ 1869779 w 1939743"/>
                <a:gd name="connsiteY8898" fmla="*/ 2175131 h 2523383"/>
                <a:gd name="connsiteX8899" fmla="*/ 1871836 w 1939743"/>
                <a:gd name="connsiteY8899" fmla="*/ 2176320 h 2523383"/>
                <a:gd name="connsiteX8900" fmla="*/ 1872720 w 1939743"/>
                <a:gd name="connsiteY8900" fmla="*/ 2177987 h 2523383"/>
                <a:gd name="connsiteX8901" fmla="*/ 1872493 w 1939743"/>
                <a:gd name="connsiteY8901" fmla="*/ 2179309 h 2523383"/>
                <a:gd name="connsiteX8902" fmla="*/ 1871156 w 1939743"/>
                <a:gd name="connsiteY8902" fmla="*/ 2180287 h 2523383"/>
                <a:gd name="connsiteX8903" fmla="*/ 1868535 w 1939743"/>
                <a:gd name="connsiteY8903" fmla="*/ 2180099 h 2523383"/>
                <a:gd name="connsiteX8904" fmla="*/ 1866008 w 1939743"/>
                <a:gd name="connsiteY8904" fmla="*/ 2179207 h 2523383"/>
                <a:gd name="connsiteX8905" fmla="*/ 1866164 w 1939743"/>
                <a:gd name="connsiteY8905" fmla="*/ 2180076 h 2523383"/>
                <a:gd name="connsiteX8906" fmla="*/ 1869912 w 1939743"/>
                <a:gd name="connsiteY8906" fmla="*/ 2182227 h 2523383"/>
                <a:gd name="connsiteX8907" fmla="*/ 1871015 w 1939743"/>
                <a:gd name="connsiteY8907" fmla="*/ 2183322 h 2523383"/>
                <a:gd name="connsiteX8908" fmla="*/ 1873041 w 1939743"/>
                <a:gd name="connsiteY8908" fmla="*/ 2184691 h 2523383"/>
                <a:gd name="connsiteX8909" fmla="*/ 1873440 w 1939743"/>
                <a:gd name="connsiteY8909" fmla="*/ 2186530 h 2523383"/>
                <a:gd name="connsiteX8910" fmla="*/ 1872947 w 1939743"/>
                <a:gd name="connsiteY8910" fmla="*/ 2188400 h 2523383"/>
                <a:gd name="connsiteX8911" fmla="*/ 1865875 w 1939743"/>
                <a:gd name="connsiteY8911" fmla="*/ 2195824 h 2523383"/>
                <a:gd name="connsiteX8912" fmla="*/ 1860054 w 1939743"/>
                <a:gd name="connsiteY8912" fmla="*/ 2200518 h 2523383"/>
                <a:gd name="connsiteX8913" fmla="*/ 1854210 w 1939743"/>
                <a:gd name="connsiteY8913" fmla="*/ 2204618 h 2523383"/>
                <a:gd name="connsiteX8914" fmla="*/ 1844830 w 1939743"/>
                <a:gd name="connsiteY8914" fmla="*/ 2212488 h 2523383"/>
                <a:gd name="connsiteX8915" fmla="*/ 1843899 w 1939743"/>
                <a:gd name="connsiteY8915" fmla="*/ 2212871 h 2523383"/>
                <a:gd name="connsiteX8916" fmla="*/ 1842201 w 1939743"/>
                <a:gd name="connsiteY8916" fmla="*/ 2213020 h 2523383"/>
                <a:gd name="connsiteX8917" fmla="*/ 1837734 w 1939743"/>
                <a:gd name="connsiteY8917" fmla="*/ 2211768 h 2523383"/>
                <a:gd name="connsiteX8918" fmla="*/ 1834167 w 1939743"/>
                <a:gd name="connsiteY8918" fmla="*/ 2212089 h 2523383"/>
                <a:gd name="connsiteX8919" fmla="*/ 1827407 w 1939743"/>
                <a:gd name="connsiteY8919" fmla="*/ 2213607 h 2523383"/>
                <a:gd name="connsiteX8920" fmla="*/ 1825561 w 1939743"/>
                <a:gd name="connsiteY8920" fmla="*/ 2214538 h 2523383"/>
                <a:gd name="connsiteX8921" fmla="*/ 1821852 w 1939743"/>
                <a:gd name="connsiteY8921" fmla="*/ 2217253 h 2523383"/>
                <a:gd name="connsiteX8922" fmla="*/ 1820381 w 1939743"/>
                <a:gd name="connsiteY8922" fmla="*/ 2217636 h 2523383"/>
                <a:gd name="connsiteX8923" fmla="*/ 1816407 w 1939743"/>
                <a:gd name="connsiteY8923" fmla="*/ 2218191 h 2523383"/>
                <a:gd name="connsiteX8924" fmla="*/ 1812636 w 1939743"/>
                <a:gd name="connsiteY8924" fmla="*/ 2217816 h 2523383"/>
                <a:gd name="connsiteX8925" fmla="*/ 1811142 w 1939743"/>
                <a:gd name="connsiteY8925" fmla="*/ 2218191 h 2523383"/>
                <a:gd name="connsiteX8926" fmla="*/ 1809327 w 1939743"/>
                <a:gd name="connsiteY8926" fmla="*/ 2219521 h 2523383"/>
                <a:gd name="connsiteX8927" fmla="*/ 1808850 w 1939743"/>
                <a:gd name="connsiteY8927" fmla="*/ 2220225 h 2523383"/>
                <a:gd name="connsiteX8928" fmla="*/ 1808349 w 1939743"/>
                <a:gd name="connsiteY8928" fmla="*/ 2222510 h 2523383"/>
                <a:gd name="connsiteX8929" fmla="*/ 1799188 w 1939743"/>
                <a:gd name="connsiteY8929" fmla="*/ 2232696 h 2523383"/>
                <a:gd name="connsiteX8930" fmla="*/ 1796763 w 1939743"/>
                <a:gd name="connsiteY8930" fmla="*/ 2236138 h 2523383"/>
                <a:gd name="connsiteX8931" fmla="*/ 1792092 w 1939743"/>
                <a:gd name="connsiteY8931" fmla="*/ 2239753 h 2523383"/>
                <a:gd name="connsiteX8932" fmla="*/ 1786960 w 1939743"/>
                <a:gd name="connsiteY8932" fmla="*/ 2246074 h 2523383"/>
                <a:gd name="connsiteX8933" fmla="*/ 1782493 w 1939743"/>
                <a:gd name="connsiteY8933" fmla="*/ 2248617 h 2523383"/>
                <a:gd name="connsiteX8934" fmla="*/ 1780936 w 1939743"/>
                <a:gd name="connsiteY8934" fmla="*/ 2252114 h 2523383"/>
                <a:gd name="connsiteX8935" fmla="*/ 1776680 w 1939743"/>
                <a:gd name="connsiteY8935" fmla="*/ 2254234 h 2523383"/>
                <a:gd name="connsiteX8936" fmla="*/ 1768817 w 1939743"/>
                <a:gd name="connsiteY8936" fmla="*/ 2254774 h 2523383"/>
                <a:gd name="connsiteX8937" fmla="*/ 1765086 w 1939743"/>
                <a:gd name="connsiteY8937" fmla="*/ 2255376 h 2523383"/>
                <a:gd name="connsiteX8938" fmla="*/ 1760712 w 1939743"/>
                <a:gd name="connsiteY8938" fmla="*/ 2254398 h 2523383"/>
                <a:gd name="connsiteX8939" fmla="*/ 1757442 w 1939743"/>
                <a:gd name="connsiteY8939" fmla="*/ 2255916 h 2523383"/>
                <a:gd name="connsiteX8940" fmla="*/ 1752513 w 1939743"/>
                <a:gd name="connsiteY8940" fmla="*/ 2256393 h 2523383"/>
                <a:gd name="connsiteX8941" fmla="*/ 1750119 w 1939743"/>
                <a:gd name="connsiteY8941" fmla="*/ 2256033 h 2523383"/>
                <a:gd name="connsiteX8942" fmla="*/ 1740567 w 1939743"/>
                <a:gd name="connsiteY8942" fmla="*/ 2259382 h 2523383"/>
                <a:gd name="connsiteX8943" fmla="*/ 1738142 w 1939743"/>
                <a:gd name="connsiteY8943" fmla="*/ 2256205 h 2523383"/>
                <a:gd name="connsiteX8944" fmla="*/ 1736295 w 1939743"/>
                <a:gd name="connsiteY8944" fmla="*/ 2254977 h 2523383"/>
                <a:gd name="connsiteX8945" fmla="*/ 1730905 w 1939743"/>
                <a:gd name="connsiteY8945" fmla="*/ 2254774 h 2523383"/>
                <a:gd name="connsiteX8946" fmla="*/ 1726586 w 1939743"/>
                <a:gd name="connsiteY8946" fmla="*/ 2253459 h 2523383"/>
                <a:gd name="connsiteX8947" fmla="*/ 1722651 w 1939743"/>
                <a:gd name="connsiteY8947" fmla="*/ 2253209 h 2523383"/>
                <a:gd name="connsiteX8948" fmla="*/ 1718818 w 1939743"/>
                <a:gd name="connsiteY8948" fmla="*/ 2252622 h 2523383"/>
                <a:gd name="connsiteX8949" fmla="*/ 1716299 w 1939743"/>
                <a:gd name="connsiteY8949" fmla="*/ 2252630 h 2523383"/>
                <a:gd name="connsiteX8950" fmla="*/ 1713678 w 1939743"/>
                <a:gd name="connsiteY8950" fmla="*/ 2252974 h 2523383"/>
                <a:gd name="connsiteX8951" fmla="*/ 1709602 w 1939743"/>
                <a:gd name="connsiteY8951" fmla="*/ 2252888 h 2523383"/>
                <a:gd name="connsiteX8952" fmla="*/ 1707341 w 1939743"/>
                <a:gd name="connsiteY8952" fmla="*/ 2254641 h 2523383"/>
                <a:gd name="connsiteX8953" fmla="*/ 1699697 w 1939743"/>
                <a:gd name="connsiteY8953" fmla="*/ 2254109 h 2523383"/>
                <a:gd name="connsiteX8954" fmla="*/ 1696474 w 1939743"/>
                <a:gd name="connsiteY8954" fmla="*/ 2252521 h 2523383"/>
                <a:gd name="connsiteX8955" fmla="*/ 1693830 w 1939743"/>
                <a:gd name="connsiteY8955" fmla="*/ 2252192 h 2523383"/>
                <a:gd name="connsiteX8956" fmla="*/ 1690278 w 1939743"/>
                <a:gd name="connsiteY8956" fmla="*/ 2252544 h 2523383"/>
                <a:gd name="connsiteX8957" fmla="*/ 1686882 w 1939743"/>
                <a:gd name="connsiteY8957" fmla="*/ 2253725 h 2523383"/>
                <a:gd name="connsiteX8958" fmla="*/ 1679450 w 1939743"/>
                <a:gd name="connsiteY8958" fmla="*/ 2252372 h 2523383"/>
                <a:gd name="connsiteX8959" fmla="*/ 1671572 w 1939743"/>
                <a:gd name="connsiteY8959" fmla="*/ 2253514 h 2523383"/>
                <a:gd name="connsiteX8960" fmla="*/ 1664695 w 1939743"/>
                <a:gd name="connsiteY8960" fmla="*/ 2252747 h 2523383"/>
                <a:gd name="connsiteX8961" fmla="*/ 1662771 w 1939743"/>
                <a:gd name="connsiteY8961" fmla="*/ 2251988 h 2523383"/>
                <a:gd name="connsiteX8962" fmla="*/ 1651927 w 1939743"/>
                <a:gd name="connsiteY8962" fmla="*/ 2254077 h 2523383"/>
                <a:gd name="connsiteX8963" fmla="*/ 1647687 w 1939743"/>
                <a:gd name="connsiteY8963" fmla="*/ 2252880 h 2523383"/>
                <a:gd name="connsiteX8964" fmla="*/ 1643948 w 1939743"/>
                <a:gd name="connsiteY8964" fmla="*/ 2256072 h 2523383"/>
                <a:gd name="connsiteX8965" fmla="*/ 1641382 w 1939743"/>
                <a:gd name="connsiteY8965" fmla="*/ 2255407 h 2523383"/>
                <a:gd name="connsiteX8966" fmla="*/ 1638604 w 1939743"/>
                <a:gd name="connsiteY8966" fmla="*/ 2255877 h 2523383"/>
                <a:gd name="connsiteX8967" fmla="*/ 1637736 w 1939743"/>
                <a:gd name="connsiteY8967" fmla="*/ 2255282 h 2523383"/>
                <a:gd name="connsiteX8968" fmla="*/ 1635882 w 1939743"/>
                <a:gd name="connsiteY8968" fmla="*/ 2255705 h 2523383"/>
                <a:gd name="connsiteX8969" fmla="*/ 1634685 w 1939743"/>
                <a:gd name="connsiteY8969" fmla="*/ 2257442 h 2523383"/>
                <a:gd name="connsiteX8970" fmla="*/ 1633112 w 1939743"/>
                <a:gd name="connsiteY8970" fmla="*/ 2257637 h 2523383"/>
                <a:gd name="connsiteX8971" fmla="*/ 1630499 w 1939743"/>
                <a:gd name="connsiteY8971" fmla="*/ 2260704 h 2523383"/>
                <a:gd name="connsiteX8972" fmla="*/ 1626102 w 1939743"/>
                <a:gd name="connsiteY8972" fmla="*/ 2263152 h 2523383"/>
                <a:gd name="connsiteX8973" fmla="*/ 1619664 w 1939743"/>
                <a:gd name="connsiteY8973" fmla="*/ 2276445 h 2523383"/>
                <a:gd name="connsiteX8974" fmla="*/ 1619061 w 1939743"/>
                <a:gd name="connsiteY8974" fmla="*/ 2281522 h 2523383"/>
                <a:gd name="connsiteX8975" fmla="*/ 1616644 w 1939743"/>
                <a:gd name="connsiteY8975" fmla="*/ 2284972 h 2523383"/>
                <a:gd name="connsiteX8976" fmla="*/ 1614508 w 1939743"/>
                <a:gd name="connsiteY8976" fmla="*/ 2285441 h 2523383"/>
                <a:gd name="connsiteX8977" fmla="*/ 1612748 w 1939743"/>
                <a:gd name="connsiteY8977" fmla="*/ 2285520 h 2523383"/>
                <a:gd name="connsiteX8978" fmla="*/ 1601615 w 1939743"/>
                <a:gd name="connsiteY8978" fmla="*/ 2288055 h 2523383"/>
                <a:gd name="connsiteX8979" fmla="*/ 1596663 w 1939743"/>
                <a:gd name="connsiteY8979" fmla="*/ 2290057 h 2523383"/>
                <a:gd name="connsiteX8980" fmla="*/ 1598008 w 1939743"/>
                <a:gd name="connsiteY8980" fmla="*/ 2291645 h 2523383"/>
                <a:gd name="connsiteX8981" fmla="*/ 1596381 w 1939743"/>
                <a:gd name="connsiteY8981" fmla="*/ 2292827 h 2523383"/>
                <a:gd name="connsiteX8982" fmla="*/ 1593752 w 1939743"/>
                <a:gd name="connsiteY8982" fmla="*/ 2293320 h 2523383"/>
                <a:gd name="connsiteX8983" fmla="*/ 1590912 w 1939743"/>
                <a:gd name="connsiteY8983" fmla="*/ 2294775 h 2523383"/>
                <a:gd name="connsiteX8984" fmla="*/ 1589066 w 1939743"/>
                <a:gd name="connsiteY8984" fmla="*/ 2296402 h 2523383"/>
                <a:gd name="connsiteX8985" fmla="*/ 1588159 w 1939743"/>
                <a:gd name="connsiteY8985" fmla="*/ 2298663 h 2523383"/>
                <a:gd name="connsiteX8986" fmla="*/ 1582455 w 1939743"/>
                <a:gd name="connsiteY8986" fmla="*/ 2302348 h 2523383"/>
                <a:gd name="connsiteX8987" fmla="*/ 1575829 w 1939743"/>
                <a:gd name="connsiteY8987" fmla="*/ 2310821 h 2523383"/>
                <a:gd name="connsiteX8988" fmla="*/ 1572661 w 1939743"/>
                <a:gd name="connsiteY8988" fmla="*/ 2317001 h 2523383"/>
                <a:gd name="connsiteX8989" fmla="*/ 1568811 w 1939743"/>
                <a:gd name="connsiteY8989" fmla="*/ 2321468 h 2523383"/>
                <a:gd name="connsiteX8990" fmla="*/ 1566097 w 1939743"/>
                <a:gd name="connsiteY8990" fmla="*/ 2323166 h 2523383"/>
                <a:gd name="connsiteX8991" fmla="*/ 1564164 w 1939743"/>
                <a:gd name="connsiteY8991" fmla="*/ 2323432 h 2523383"/>
                <a:gd name="connsiteX8992" fmla="*/ 1562193 w 1939743"/>
                <a:gd name="connsiteY8992" fmla="*/ 2322900 h 2523383"/>
                <a:gd name="connsiteX8993" fmla="*/ 1558915 w 1939743"/>
                <a:gd name="connsiteY8993" fmla="*/ 2320811 h 2523383"/>
                <a:gd name="connsiteX8994" fmla="*/ 1556505 w 1939743"/>
                <a:gd name="connsiteY8994" fmla="*/ 2320576 h 2523383"/>
                <a:gd name="connsiteX8995" fmla="*/ 1550505 w 1939743"/>
                <a:gd name="connsiteY8995" fmla="*/ 2317658 h 2523383"/>
                <a:gd name="connsiteX8996" fmla="*/ 1536571 w 1939743"/>
                <a:gd name="connsiteY8996" fmla="*/ 2314725 h 2523383"/>
                <a:gd name="connsiteX8997" fmla="*/ 1538675 w 1939743"/>
                <a:gd name="connsiteY8997" fmla="*/ 2315820 h 2523383"/>
                <a:gd name="connsiteX8998" fmla="*/ 1540514 w 1939743"/>
                <a:gd name="connsiteY8998" fmla="*/ 2317627 h 2523383"/>
                <a:gd name="connsiteX8999" fmla="*/ 1544199 w 1939743"/>
                <a:gd name="connsiteY8999" fmla="*/ 2318097 h 2523383"/>
                <a:gd name="connsiteX9000" fmla="*/ 1547938 w 1939743"/>
                <a:gd name="connsiteY9000" fmla="*/ 2318057 h 2523383"/>
                <a:gd name="connsiteX9001" fmla="*/ 1555738 w 1939743"/>
                <a:gd name="connsiteY9001" fmla="*/ 2321703 h 2523383"/>
                <a:gd name="connsiteX9002" fmla="*/ 1559564 w 1939743"/>
                <a:gd name="connsiteY9002" fmla="*/ 2322947 h 2523383"/>
                <a:gd name="connsiteX9003" fmla="*/ 1561888 w 1939743"/>
                <a:gd name="connsiteY9003" fmla="*/ 2324042 h 2523383"/>
                <a:gd name="connsiteX9004" fmla="*/ 1563875 w 1939743"/>
                <a:gd name="connsiteY9004" fmla="*/ 2326476 h 2523383"/>
                <a:gd name="connsiteX9005" fmla="*/ 1562451 w 1939743"/>
                <a:gd name="connsiteY9005" fmla="*/ 2331240 h 2523383"/>
                <a:gd name="connsiteX9006" fmla="*/ 1561011 w 1939743"/>
                <a:gd name="connsiteY9006" fmla="*/ 2335167 h 2523383"/>
                <a:gd name="connsiteX9007" fmla="*/ 1559055 w 1939743"/>
                <a:gd name="connsiteY9007" fmla="*/ 2338172 h 2523383"/>
                <a:gd name="connsiteX9008" fmla="*/ 1552343 w 1939743"/>
                <a:gd name="connsiteY9008" fmla="*/ 2345862 h 2523383"/>
                <a:gd name="connsiteX9009" fmla="*/ 1549089 w 1939743"/>
                <a:gd name="connsiteY9009" fmla="*/ 2348436 h 2523383"/>
                <a:gd name="connsiteX9010" fmla="*/ 1543432 w 1939743"/>
                <a:gd name="connsiteY9010" fmla="*/ 2357589 h 2523383"/>
                <a:gd name="connsiteX9011" fmla="*/ 1537572 w 1939743"/>
                <a:gd name="connsiteY9011" fmla="*/ 2361869 h 2523383"/>
                <a:gd name="connsiteX9012" fmla="*/ 1534435 w 1939743"/>
                <a:gd name="connsiteY9012" fmla="*/ 2364489 h 2523383"/>
                <a:gd name="connsiteX9013" fmla="*/ 1531094 w 1939743"/>
                <a:gd name="connsiteY9013" fmla="*/ 2368620 h 2523383"/>
                <a:gd name="connsiteX9014" fmla="*/ 1523256 w 1939743"/>
                <a:gd name="connsiteY9014" fmla="*/ 2371734 h 2523383"/>
                <a:gd name="connsiteX9015" fmla="*/ 1520345 w 1939743"/>
                <a:gd name="connsiteY9015" fmla="*/ 2372524 h 2523383"/>
                <a:gd name="connsiteX9016" fmla="*/ 1517662 w 1939743"/>
                <a:gd name="connsiteY9016" fmla="*/ 2372102 h 2523383"/>
                <a:gd name="connsiteX9017" fmla="*/ 1514399 w 1939743"/>
                <a:gd name="connsiteY9017" fmla="*/ 2374629 h 2523383"/>
                <a:gd name="connsiteX9018" fmla="*/ 1510527 w 1939743"/>
                <a:gd name="connsiteY9018" fmla="*/ 2376178 h 2523383"/>
                <a:gd name="connsiteX9019" fmla="*/ 1509384 w 1939743"/>
                <a:gd name="connsiteY9019" fmla="*/ 2378525 h 2523383"/>
                <a:gd name="connsiteX9020" fmla="*/ 1500090 w 1939743"/>
                <a:gd name="connsiteY9020" fmla="*/ 2384799 h 2523383"/>
                <a:gd name="connsiteX9021" fmla="*/ 1496523 w 1939743"/>
                <a:gd name="connsiteY9021" fmla="*/ 2385589 h 2523383"/>
                <a:gd name="connsiteX9022" fmla="*/ 1493487 w 1939743"/>
                <a:gd name="connsiteY9022" fmla="*/ 2387256 h 2523383"/>
                <a:gd name="connsiteX9023" fmla="*/ 1492588 w 1939743"/>
                <a:gd name="connsiteY9023" fmla="*/ 2390080 h 2523383"/>
                <a:gd name="connsiteX9024" fmla="*/ 1489873 w 1939743"/>
                <a:gd name="connsiteY9024" fmla="*/ 2391786 h 2523383"/>
                <a:gd name="connsiteX9025" fmla="*/ 1489122 w 1939743"/>
                <a:gd name="connsiteY9025" fmla="*/ 2393092 h 2523383"/>
                <a:gd name="connsiteX9026" fmla="*/ 1486837 w 1939743"/>
                <a:gd name="connsiteY9026" fmla="*/ 2397027 h 2523383"/>
                <a:gd name="connsiteX9027" fmla="*/ 1482597 w 1939743"/>
                <a:gd name="connsiteY9027" fmla="*/ 2402097 h 2523383"/>
                <a:gd name="connsiteX9028" fmla="*/ 1477433 w 1939743"/>
                <a:gd name="connsiteY9028" fmla="*/ 2402950 h 2523383"/>
                <a:gd name="connsiteX9029" fmla="*/ 1475548 w 1939743"/>
                <a:gd name="connsiteY9029" fmla="*/ 2404710 h 2523383"/>
                <a:gd name="connsiteX9030" fmla="*/ 1473365 w 1939743"/>
                <a:gd name="connsiteY9030" fmla="*/ 2407550 h 2523383"/>
                <a:gd name="connsiteX9031" fmla="*/ 1470275 w 1939743"/>
                <a:gd name="connsiteY9031" fmla="*/ 2409498 h 2523383"/>
                <a:gd name="connsiteX9032" fmla="*/ 1464188 w 1939743"/>
                <a:gd name="connsiteY9032" fmla="*/ 2408582 h 2523383"/>
                <a:gd name="connsiteX9033" fmla="*/ 1465667 w 1939743"/>
                <a:gd name="connsiteY9033" fmla="*/ 2409771 h 2523383"/>
                <a:gd name="connsiteX9034" fmla="*/ 1471112 w 1939743"/>
                <a:gd name="connsiteY9034" fmla="*/ 2411626 h 2523383"/>
                <a:gd name="connsiteX9035" fmla="*/ 1471675 w 1939743"/>
                <a:gd name="connsiteY9035" fmla="*/ 2414380 h 2523383"/>
                <a:gd name="connsiteX9036" fmla="*/ 1468945 w 1939743"/>
                <a:gd name="connsiteY9036" fmla="*/ 2415037 h 2523383"/>
                <a:gd name="connsiteX9037" fmla="*/ 1463234 w 1939743"/>
                <a:gd name="connsiteY9037" fmla="*/ 2418690 h 2523383"/>
                <a:gd name="connsiteX9038" fmla="*/ 1455544 w 1939743"/>
                <a:gd name="connsiteY9038" fmla="*/ 2424988 h 2523383"/>
                <a:gd name="connsiteX9039" fmla="*/ 893477 w 1939743"/>
                <a:gd name="connsiteY9039" fmla="*/ 1320499 h 2523383"/>
                <a:gd name="connsiteX9040" fmla="*/ 893195 w 1939743"/>
                <a:gd name="connsiteY9040" fmla="*/ 1321031 h 2523383"/>
                <a:gd name="connsiteX9041" fmla="*/ 888454 w 1939743"/>
                <a:gd name="connsiteY9041" fmla="*/ 1318582 h 2523383"/>
                <a:gd name="connsiteX9042" fmla="*/ 886623 w 1939743"/>
                <a:gd name="connsiteY9042" fmla="*/ 1317135 h 2523383"/>
                <a:gd name="connsiteX9043" fmla="*/ 886029 w 1939743"/>
                <a:gd name="connsiteY9043" fmla="*/ 1316063 h 2523383"/>
                <a:gd name="connsiteX9044" fmla="*/ 885606 w 1939743"/>
                <a:gd name="connsiteY9044" fmla="*/ 1313880 h 2523383"/>
                <a:gd name="connsiteX9045" fmla="*/ 885356 w 1939743"/>
                <a:gd name="connsiteY9045" fmla="*/ 1310579 h 2523383"/>
                <a:gd name="connsiteX9046" fmla="*/ 886303 w 1939743"/>
                <a:gd name="connsiteY9046" fmla="*/ 1308983 h 2523383"/>
                <a:gd name="connsiteX9047" fmla="*/ 888439 w 1939743"/>
                <a:gd name="connsiteY9047" fmla="*/ 1309100 h 2523383"/>
                <a:gd name="connsiteX9048" fmla="*/ 890723 w 1939743"/>
                <a:gd name="connsiteY9048" fmla="*/ 1310368 h 2523383"/>
                <a:gd name="connsiteX9049" fmla="*/ 894189 w 1939743"/>
                <a:gd name="connsiteY9049" fmla="*/ 1313990 h 2523383"/>
                <a:gd name="connsiteX9050" fmla="*/ 893203 w 1939743"/>
                <a:gd name="connsiteY9050" fmla="*/ 1315062 h 2523383"/>
                <a:gd name="connsiteX9051" fmla="*/ 893156 w 1939743"/>
                <a:gd name="connsiteY9051" fmla="*/ 1317432 h 2523383"/>
                <a:gd name="connsiteX9052" fmla="*/ 893547 w 1939743"/>
                <a:gd name="connsiteY9052" fmla="*/ 1319670 h 2523383"/>
                <a:gd name="connsiteX9053" fmla="*/ 893477 w 1939743"/>
                <a:gd name="connsiteY9053" fmla="*/ 1320499 h 2523383"/>
                <a:gd name="connsiteX9054" fmla="*/ 1187583 w 1939743"/>
                <a:gd name="connsiteY9054" fmla="*/ 1345401 h 2523383"/>
                <a:gd name="connsiteX9055" fmla="*/ 1190095 w 1939743"/>
                <a:gd name="connsiteY9055" fmla="*/ 1345917 h 2523383"/>
                <a:gd name="connsiteX9056" fmla="*/ 1192457 w 1939743"/>
                <a:gd name="connsiteY9056" fmla="*/ 1345284 h 2523383"/>
                <a:gd name="connsiteX9057" fmla="*/ 1194178 w 1939743"/>
                <a:gd name="connsiteY9057" fmla="*/ 1345886 h 2523383"/>
                <a:gd name="connsiteX9058" fmla="*/ 1195266 w 1939743"/>
                <a:gd name="connsiteY9058" fmla="*/ 1347717 h 2523383"/>
                <a:gd name="connsiteX9059" fmla="*/ 1195978 w 1939743"/>
                <a:gd name="connsiteY9059" fmla="*/ 1349618 h 2523383"/>
                <a:gd name="connsiteX9060" fmla="*/ 1196322 w 1939743"/>
                <a:gd name="connsiteY9060" fmla="*/ 1351581 h 2523383"/>
                <a:gd name="connsiteX9061" fmla="*/ 1195391 w 1939743"/>
                <a:gd name="connsiteY9061" fmla="*/ 1352974 h 2523383"/>
                <a:gd name="connsiteX9062" fmla="*/ 1191511 w 1939743"/>
                <a:gd name="connsiteY9062" fmla="*/ 1354187 h 2523383"/>
                <a:gd name="connsiteX9063" fmla="*/ 1188866 w 1939743"/>
                <a:gd name="connsiteY9063" fmla="*/ 1353584 h 2523383"/>
                <a:gd name="connsiteX9064" fmla="*/ 1186034 w 1939743"/>
                <a:gd name="connsiteY9064" fmla="*/ 1351957 h 2523383"/>
                <a:gd name="connsiteX9065" fmla="*/ 1184720 w 1939743"/>
                <a:gd name="connsiteY9065" fmla="*/ 1352677 h 2523383"/>
                <a:gd name="connsiteX9066" fmla="*/ 1181489 w 1939743"/>
                <a:gd name="connsiteY9066" fmla="*/ 1351495 h 2523383"/>
                <a:gd name="connsiteX9067" fmla="*/ 1179885 w 1939743"/>
                <a:gd name="connsiteY9067" fmla="*/ 1349868 h 2523383"/>
                <a:gd name="connsiteX9068" fmla="*/ 1178578 w 1939743"/>
                <a:gd name="connsiteY9068" fmla="*/ 1347545 h 2523383"/>
                <a:gd name="connsiteX9069" fmla="*/ 1178578 w 1939743"/>
                <a:gd name="connsiteY9069" fmla="*/ 1346121 h 2523383"/>
                <a:gd name="connsiteX9070" fmla="*/ 1181982 w 1939743"/>
                <a:gd name="connsiteY9070" fmla="*/ 1344509 h 2523383"/>
                <a:gd name="connsiteX9071" fmla="*/ 1183319 w 1939743"/>
                <a:gd name="connsiteY9071" fmla="*/ 1343249 h 2523383"/>
                <a:gd name="connsiteX9072" fmla="*/ 1187583 w 1939743"/>
                <a:gd name="connsiteY9072" fmla="*/ 1345401 h 2523383"/>
                <a:gd name="connsiteX9073" fmla="*/ 956463 w 1939743"/>
                <a:gd name="connsiteY9073" fmla="*/ 1375412 h 2523383"/>
                <a:gd name="connsiteX9074" fmla="*/ 957136 w 1939743"/>
                <a:gd name="connsiteY9074" fmla="*/ 1376163 h 2523383"/>
                <a:gd name="connsiteX9075" fmla="*/ 958411 w 1939743"/>
                <a:gd name="connsiteY9075" fmla="*/ 1375521 h 2523383"/>
                <a:gd name="connsiteX9076" fmla="*/ 959397 w 1939743"/>
                <a:gd name="connsiteY9076" fmla="*/ 1373464 h 2523383"/>
                <a:gd name="connsiteX9077" fmla="*/ 959999 w 1939743"/>
                <a:gd name="connsiteY9077" fmla="*/ 1373072 h 2523383"/>
                <a:gd name="connsiteX9078" fmla="*/ 960930 w 1939743"/>
                <a:gd name="connsiteY9078" fmla="*/ 1373464 h 2523383"/>
                <a:gd name="connsiteX9079" fmla="*/ 963997 w 1939743"/>
                <a:gd name="connsiteY9079" fmla="*/ 1377148 h 2523383"/>
                <a:gd name="connsiteX9080" fmla="*/ 966352 w 1939743"/>
                <a:gd name="connsiteY9080" fmla="*/ 1381005 h 2523383"/>
                <a:gd name="connsiteX9081" fmla="*/ 968848 w 1939743"/>
                <a:gd name="connsiteY9081" fmla="*/ 1383744 h 2523383"/>
                <a:gd name="connsiteX9082" fmla="*/ 972814 w 1939743"/>
                <a:gd name="connsiteY9082" fmla="*/ 1386177 h 2523383"/>
                <a:gd name="connsiteX9083" fmla="*/ 981475 w 1939743"/>
                <a:gd name="connsiteY9083" fmla="*/ 1394078 h 2523383"/>
                <a:gd name="connsiteX9084" fmla="*/ 984025 w 1939743"/>
                <a:gd name="connsiteY9084" fmla="*/ 1399398 h 2523383"/>
                <a:gd name="connsiteX9085" fmla="*/ 986717 w 1939743"/>
                <a:gd name="connsiteY9085" fmla="*/ 1407629 h 2523383"/>
                <a:gd name="connsiteX9086" fmla="*/ 989126 w 1939743"/>
                <a:gd name="connsiteY9086" fmla="*/ 1413872 h 2523383"/>
                <a:gd name="connsiteX9087" fmla="*/ 991246 w 1939743"/>
                <a:gd name="connsiteY9087" fmla="*/ 1418167 h 2523383"/>
                <a:gd name="connsiteX9088" fmla="*/ 993523 w 1939743"/>
                <a:gd name="connsiteY9088" fmla="*/ 1421578 h 2523383"/>
                <a:gd name="connsiteX9089" fmla="*/ 997161 w 1939743"/>
                <a:gd name="connsiteY9089" fmla="*/ 1425380 h 2523383"/>
                <a:gd name="connsiteX9090" fmla="*/ 1000415 w 1939743"/>
                <a:gd name="connsiteY9090" fmla="*/ 1422610 h 2523383"/>
                <a:gd name="connsiteX9091" fmla="*/ 1001808 w 1939743"/>
                <a:gd name="connsiteY9091" fmla="*/ 1421906 h 2523383"/>
                <a:gd name="connsiteX9092" fmla="*/ 1003005 w 1939743"/>
                <a:gd name="connsiteY9092" fmla="*/ 1423056 h 2523383"/>
                <a:gd name="connsiteX9093" fmla="*/ 1004139 w 1939743"/>
                <a:gd name="connsiteY9093" fmla="*/ 1425920 h 2523383"/>
                <a:gd name="connsiteX9094" fmla="*/ 1003537 w 1939743"/>
                <a:gd name="connsiteY9094" fmla="*/ 1427195 h 2523383"/>
                <a:gd name="connsiteX9095" fmla="*/ 1002121 w 1939743"/>
                <a:gd name="connsiteY9095" fmla="*/ 1428814 h 2523383"/>
                <a:gd name="connsiteX9096" fmla="*/ 999789 w 1939743"/>
                <a:gd name="connsiteY9096" fmla="*/ 1430700 h 2523383"/>
                <a:gd name="connsiteX9097" fmla="*/ 996527 w 1939743"/>
                <a:gd name="connsiteY9097" fmla="*/ 1430841 h 2523383"/>
                <a:gd name="connsiteX9098" fmla="*/ 994962 w 1939743"/>
                <a:gd name="connsiteY9098" fmla="*/ 1431388 h 2523383"/>
                <a:gd name="connsiteX9099" fmla="*/ 992404 w 1939743"/>
                <a:gd name="connsiteY9099" fmla="*/ 1434377 h 2523383"/>
                <a:gd name="connsiteX9100" fmla="*/ 990370 w 1939743"/>
                <a:gd name="connsiteY9100" fmla="*/ 1437944 h 2523383"/>
                <a:gd name="connsiteX9101" fmla="*/ 987530 w 1939743"/>
                <a:gd name="connsiteY9101" fmla="*/ 1439141 h 2523383"/>
                <a:gd name="connsiteX9102" fmla="*/ 982179 w 1939743"/>
                <a:gd name="connsiteY9102" fmla="*/ 1445111 h 2523383"/>
                <a:gd name="connsiteX9103" fmla="*/ 979237 w 1939743"/>
                <a:gd name="connsiteY9103" fmla="*/ 1447332 h 2523383"/>
                <a:gd name="connsiteX9104" fmla="*/ 974903 w 1939743"/>
                <a:gd name="connsiteY9104" fmla="*/ 1447927 h 2523383"/>
                <a:gd name="connsiteX9105" fmla="*/ 965914 w 1939743"/>
                <a:gd name="connsiteY9105" fmla="*/ 1443264 h 2523383"/>
                <a:gd name="connsiteX9106" fmla="*/ 960312 w 1939743"/>
                <a:gd name="connsiteY9106" fmla="*/ 1443914 h 2523383"/>
                <a:gd name="connsiteX9107" fmla="*/ 955736 w 1939743"/>
                <a:gd name="connsiteY9107" fmla="*/ 1442959 h 2523383"/>
                <a:gd name="connsiteX9108" fmla="*/ 950627 w 1939743"/>
                <a:gd name="connsiteY9108" fmla="*/ 1438023 h 2523383"/>
                <a:gd name="connsiteX9109" fmla="*/ 946660 w 1939743"/>
                <a:gd name="connsiteY9109" fmla="*/ 1435222 h 2523383"/>
                <a:gd name="connsiteX9110" fmla="*/ 938986 w 1939743"/>
                <a:gd name="connsiteY9110" fmla="*/ 1431177 h 2523383"/>
                <a:gd name="connsiteX9111" fmla="*/ 938485 w 1939743"/>
                <a:gd name="connsiteY9111" fmla="*/ 1430575 h 2523383"/>
                <a:gd name="connsiteX9112" fmla="*/ 938156 w 1939743"/>
                <a:gd name="connsiteY9112" fmla="*/ 1429206 h 2523383"/>
                <a:gd name="connsiteX9113" fmla="*/ 938000 w 1939743"/>
                <a:gd name="connsiteY9113" fmla="*/ 1427070 h 2523383"/>
                <a:gd name="connsiteX9114" fmla="*/ 937656 w 1939743"/>
                <a:gd name="connsiteY9114" fmla="*/ 1425630 h 2523383"/>
                <a:gd name="connsiteX9115" fmla="*/ 937116 w 1939743"/>
                <a:gd name="connsiteY9115" fmla="*/ 1424903 h 2523383"/>
                <a:gd name="connsiteX9116" fmla="*/ 935911 w 1939743"/>
                <a:gd name="connsiteY9116" fmla="*/ 1424965 h 2523383"/>
                <a:gd name="connsiteX9117" fmla="*/ 934675 w 1939743"/>
                <a:gd name="connsiteY9117" fmla="*/ 1426381 h 2523383"/>
                <a:gd name="connsiteX9118" fmla="*/ 932305 w 1939743"/>
                <a:gd name="connsiteY9118" fmla="*/ 1427602 h 2523383"/>
                <a:gd name="connsiteX9119" fmla="*/ 928698 w 1939743"/>
                <a:gd name="connsiteY9119" fmla="*/ 1427328 h 2523383"/>
                <a:gd name="connsiteX9120" fmla="*/ 927133 w 1939743"/>
                <a:gd name="connsiteY9120" fmla="*/ 1426483 h 2523383"/>
                <a:gd name="connsiteX9121" fmla="*/ 925936 w 1939743"/>
                <a:gd name="connsiteY9121" fmla="*/ 1425153 h 2523383"/>
                <a:gd name="connsiteX9122" fmla="*/ 925287 w 1939743"/>
                <a:gd name="connsiteY9122" fmla="*/ 1423588 h 2523383"/>
                <a:gd name="connsiteX9123" fmla="*/ 925185 w 1939743"/>
                <a:gd name="connsiteY9123" fmla="*/ 1421797 h 2523383"/>
                <a:gd name="connsiteX9124" fmla="*/ 924857 w 1939743"/>
                <a:gd name="connsiteY9124" fmla="*/ 1420412 h 2523383"/>
                <a:gd name="connsiteX9125" fmla="*/ 924293 w 1939743"/>
                <a:gd name="connsiteY9125" fmla="*/ 1419434 h 2523383"/>
                <a:gd name="connsiteX9126" fmla="*/ 922987 w 1939743"/>
                <a:gd name="connsiteY9126" fmla="*/ 1419411 h 2523383"/>
                <a:gd name="connsiteX9127" fmla="*/ 920937 w 1939743"/>
                <a:gd name="connsiteY9127" fmla="*/ 1420342 h 2523383"/>
                <a:gd name="connsiteX9128" fmla="*/ 920131 w 1939743"/>
                <a:gd name="connsiteY9128" fmla="*/ 1421484 h 2523383"/>
                <a:gd name="connsiteX9129" fmla="*/ 920585 w 1939743"/>
                <a:gd name="connsiteY9129" fmla="*/ 1422845 h 2523383"/>
                <a:gd name="connsiteX9130" fmla="*/ 920209 w 1939743"/>
                <a:gd name="connsiteY9130" fmla="*/ 1423651 h 2523383"/>
                <a:gd name="connsiteX9131" fmla="*/ 916626 w 1939743"/>
                <a:gd name="connsiteY9131" fmla="*/ 1423659 h 2523383"/>
                <a:gd name="connsiteX9132" fmla="*/ 915218 w 1939743"/>
                <a:gd name="connsiteY9132" fmla="*/ 1422861 h 2523383"/>
                <a:gd name="connsiteX9133" fmla="*/ 912519 w 1939743"/>
                <a:gd name="connsiteY9133" fmla="*/ 1420342 h 2523383"/>
                <a:gd name="connsiteX9134" fmla="*/ 911338 w 1939743"/>
                <a:gd name="connsiteY9134" fmla="*/ 1417783 h 2523383"/>
                <a:gd name="connsiteX9135" fmla="*/ 909820 w 1939743"/>
                <a:gd name="connsiteY9135" fmla="*/ 1413222 h 2523383"/>
                <a:gd name="connsiteX9136" fmla="*/ 909969 w 1939743"/>
                <a:gd name="connsiteY9136" fmla="*/ 1411986 h 2523383"/>
                <a:gd name="connsiteX9137" fmla="*/ 910939 w 1939743"/>
                <a:gd name="connsiteY9137" fmla="*/ 1409201 h 2523383"/>
                <a:gd name="connsiteX9138" fmla="*/ 912198 w 1939743"/>
                <a:gd name="connsiteY9138" fmla="*/ 1407253 h 2523383"/>
                <a:gd name="connsiteX9139" fmla="*/ 920335 w 1939743"/>
                <a:gd name="connsiteY9139" fmla="*/ 1406111 h 2523383"/>
                <a:gd name="connsiteX9140" fmla="*/ 924137 w 1939743"/>
                <a:gd name="connsiteY9140" fmla="*/ 1405008 h 2523383"/>
                <a:gd name="connsiteX9141" fmla="*/ 928275 w 1939743"/>
                <a:gd name="connsiteY9141" fmla="*/ 1401824 h 2523383"/>
                <a:gd name="connsiteX9142" fmla="*/ 933110 w 1939743"/>
                <a:gd name="connsiteY9142" fmla="*/ 1396300 h 2523383"/>
                <a:gd name="connsiteX9143" fmla="*/ 934159 w 1939743"/>
                <a:gd name="connsiteY9143" fmla="*/ 1394657 h 2523383"/>
                <a:gd name="connsiteX9144" fmla="*/ 934284 w 1939743"/>
                <a:gd name="connsiteY9144" fmla="*/ 1393453 h 2523383"/>
                <a:gd name="connsiteX9145" fmla="*/ 933932 w 1939743"/>
                <a:gd name="connsiteY9145" fmla="*/ 1392146 h 2523383"/>
                <a:gd name="connsiteX9146" fmla="*/ 932422 w 1939743"/>
                <a:gd name="connsiteY9146" fmla="*/ 1388946 h 2523383"/>
                <a:gd name="connsiteX9147" fmla="*/ 931913 w 1939743"/>
                <a:gd name="connsiteY9147" fmla="*/ 1386756 h 2523383"/>
                <a:gd name="connsiteX9148" fmla="*/ 932398 w 1939743"/>
                <a:gd name="connsiteY9148" fmla="*/ 1385715 h 2523383"/>
                <a:gd name="connsiteX9149" fmla="*/ 934339 w 1939743"/>
                <a:gd name="connsiteY9149" fmla="*/ 1385621 h 2523383"/>
                <a:gd name="connsiteX9150" fmla="*/ 933322 w 1939743"/>
                <a:gd name="connsiteY9150" fmla="*/ 1384377 h 2523383"/>
                <a:gd name="connsiteX9151" fmla="*/ 932453 w 1939743"/>
                <a:gd name="connsiteY9151" fmla="*/ 1382617 h 2523383"/>
                <a:gd name="connsiteX9152" fmla="*/ 932148 w 1939743"/>
                <a:gd name="connsiteY9152" fmla="*/ 1381514 h 2523383"/>
                <a:gd name="connsiteX9153" fmla="*/ 932195 w 1939743"/>
                <a:gd name="connsiteY9153" fmla="*/ 1379754 h 2523383"/>
                <a:gd name="connsiteX9154" fmla="*/ 933736 w 1939743"/>
                <a:gd name="connsiteY9154" fmla="*/ 1379370 h 2523383"/>
                <a:gd name="connsiteX9155" fmla="*/ 935637 w 1939743"/>
                <a:gd name="connsiteY9155" fmla="*/ 1380247 h 2523383"/>
                <a:gd name="connsiteX9156" fmla="*/ 939307 w 1939743"/>
                <a:gd name="connsiteY9156" fmla="*/ 1385300 h 2523383"/>
                <a:gd name="connsiteX9157" fmla="*/ 940769 w 1939743"/>
                <a:gd name="connsiteY9157" fmla="*/ 1386278 h 2523383"/>
                <a:gd name="connsiteX9158" fmla="*/ 943281 w 1939743"/>
                <a:gd name="connsiteY9158" fmla="*/ 1387045 h 2523383"/>
                <a:gd name="connsiteX9159" fmla="*/ 940613 w 1939743"/>
                <a:gd name="connsiteY9159" fmla="*/ 1383572 h 2523383"/>
                <a:gd name="connsiteX9160" fmla="*/ 937843 w 1939743"/>
                <a:gd name="connsiteY9160" fmla="*/ 1376233 h 2523383"/>
                <a:gd name="connsiteX9161" fmla="*/ 937499 w 1939743"/>
                <a:gd name="connsiteY9161" fmla="*/ 1373691 h 2523383"/>
                <a:gd name="connsiteX9162" fmla="*/ 937570 w 1939743"/>
                <a:gd name="connsiteY9162" fmla="*/ 1372274 h 2523383"/>
                <a:gd name="connsiteX9163" fmla="*/ 938297 w 1939743"/>
                <a:gd name="connsiteY9163" fmla="*/ 1368300 h 2523383"/>
                <a:gd name="connsiteX9164" fmla="*/ 938947 w 1939743"/>
                <a:gd name="connsiteY9164" fmla="*/ 1366673 h 2523383"/>
                <a:gd name="connsiteX9165" fmla="*/ 939784 w 1939743"/>
                <a:gd name="connsiteY9165" fmla="*/ 1365601 h 2523383"/>
                <a:gd name="connsiteX9166" fmla="*/ 942412 w 1939743"/>
                <a:gd name="connsiteY9166" fmla="*/ 1363309 h 2523383"/>
                <a:gd name="connsiteX9167" fmla="*/ 946629 w 1939743"/>
                <a:gd name="connsiteY9167" fmla="*/ 1361705 h 2523383"/>
                <a:gd name="connsiteX9168" fmla="*/ 948781 w 1939743"/>
                <a:gd name="connsiteY9168" fmla="*/ 1361494 h 2523383"/>
                <a:gd name="connsiteX9169" fmla="*/ 950963 w 1939743"/>
                <a:gd name="connsiteY9169" fmla="*/ 1362792 h 2523383"/>
                <a:gd name="connsiteX9170" fmla="*/ 952872 w 1939743"/>
                <a:gd name="connsiteY9170" fmla="*/ 1365280 h 2523383"/>
                <a:gd name="connsiteX9171" fmla="*/ 957113 w 1939743"/>
                <a:gd name="connsiteY9171" fmla="*/ 1369325 h 2523383"/>
                <a:gd name="connsiteX9172" fmla="*/ 957746 w 1939743"/>
                <a:gd name="connsiteY9172" fmla="*/ 1370976 h 2523383"/>
                <a:gd name="connsiteX9173" fmla="*/ 957676 w 1939743"/>
                <a:gd name="connsiteY9173" fmla="*/ 1371742 h 2523383"/>
                <a:gd name="connsiteX9174" fmla="*/ 956041 w 1939743"/>
                <a:gd name="connsiteY9174" fmla="*/ 1372846 h 2523383"/>
                <a:gd name="connsiteX9175" fmla="*/ 955837 w 1939743"/>
                <a:gd name="connsiteY9175" fmla="*/ 1373855 h 2523383"/>
                <a:gd name="connsiteX9176" fmla="*/ 956463 w 1939743"/>
                <a:gd name="connsiteY9176" fmla="*/ 1375412 h 2523383"/>
                <a:gd name="connsiteX9177" fmla="*/ 1351867 w 1939743"/>
                <a:gd name="connsiteY9177" fmla="*/ 1366227 h 2523383"/>
                <a:gd name="connsiteX9178" fmla="*/ 1352752 w 1939743"/>
                <a:gd name="connsiteY9178" fmla="*/ 1369865 h 2523383"/>
                <a:gd name="connsiteX9179" fmla="*/ 1353307 w 1939743"/>
                <a:gd name="connsiteY9179" fmla="*/ 1371007 h 2523383"/>
                <a:gd name="connsiteX9180" fmla="*/ 1352485 w 1939743"/>
                <a:gd name="connsiteY9180" fmla="*/ 1372728 h 2523383"/>
                <a:gd name="connsiteX9181" fmla="*/ 1349184 w 1939743"/>
                <a:gd name="connsiteY9181" fmla="*/ 1376155 h 2523383"/>
                <a:gd name="connsiteX9182" fmla="*/ 1341963 w 1939743"/>
                <a:gd name="connsiteY9182" fmla="*/ 1377547 h 2523383"/>
                <a:gd name="connsiteX9183" fmla="*/ 1338325 w 1939743"/>
                <a:gd name="connsiteY9183" fmla="*/ 1375928 h 2523383"/>
                <a:gd name="connsiteX9184" fmla="*/ 1339999 w 1939743"/>
                <a:gd name="connsiteY9184" fmla="*/ 1380833 h 2523383"/>
                <a:gd name="connsiteX9185" fmla="*/ 1340359 w 1939743"/>
                <a:gd name="connsiteY9185" fmla="*/ 1382891 h 2523383"/>
                <a:gd name="connsiteX9186" fmla="*/ 1339851 w 1939743"/>
                <a:gd name="connsiteY9186" fmla="*/ 1383759 h 2523383"/>
                <a:gd name="connsiteX9187" fmla="*/ 1338333 w 1939743"/>
                <a:gd name="connsiteY9187" fmla="*/ 1383501 h 2523383"/>
                <a:gd name="connsiteX9188" fmla="*/ 1335822 w 1939743"/>
                <a:gd name="connsiteY9188" fmla="*/ 1382116 h 2523383"/>
                <a:gd name="connsiteX9189" fmla="*/ 1334374 w 1939743"/>
                <a:gd name="connsiteY9189" fmla="*/ 1380458 h 2523383"/>
                <a:gd name="connsiteX9190" fmla="*/ 1333999 w 1939743"/>
                <a:gd name="connsiteY9190" fmla="*/ 1378525 h 2523383"/>
                <a:gd name="connsiteX9191" fmla="*/ 1333475 w 1939743"/>
                <a:gd name="connsiteY9191" fmla="*/ 1378095 h 2523383"/>
                <a:gd name="connsiteX9192" fmla="*/ 1332794 w 1939743"/>
                <a:gd name="connsiteY9192" fmla="*/ 1379175 h 2523383"/>
                <a:gd name="connsiteX9193" fmla="*/ 1332137 w 1939743"/>
                <a:gd name="connsiteY9193" fmla="*/ 1378932 h 2523383"/>
                <a:gd name="connsiteX9194" fmla="*/ 1330643 w 1939743"/>
                <a:gd name="connsiteY9194" fmla="*/ 1376045 h 2523383"/>
                <a:gd name="connsiteX9195" fmla="*/ 1329539 w 1939743"/>
                <a:gd name="connsiteY9195" fmla="*/ 1374966 h 2523383"/>
                <a:gd name="connsiteX9196" fmla="*/ 1322287 w 1939743"/>
                <a:gd name="connsiteY9196" fmla="*/ 1373245 h 2523383"/>
                <a:gd name="connsiteX9197" fmla="*/ 1321927 w 1939743"/>
                <a:gd name="connsiteY9197" fmla="*/ 1372470 h 2523383"/>
                <a:gd name="connsiteX9198" fmla="*/ 1322303 w 1939743"/>
                <a:gd name="connsiteY9198" fmla="*/ 1371132 h 2523383"/>
                <a:gd name="connsiteX9199" fmla="*/ 1323421 w 1939743"/>
                <a:gd name="connsiteY9199" fmla="*/ 1369223 h 2523383"/>
                <a:gd name="connsiteX9200" fmla="*/ 1325049 w 1939743"/>
                <a:gd name="connsiteY9200" fmla="*/ 1368582 h 2523383"/>
                <a:gd name="connsiteX9201" fmla="*/ 1329148 w 1939743"/>
                <a:gd name="connsiteY9201" fmla="*/ 1369435 h 2523383"/>
                <a:gd name="connsiteX9202" fmla="*/ 1329477 w 1939743"/>
                <a:gd name="connsiteY9202" fmla="*/ 1368942 h 2523383"/>
                <a:gd name="connsiteX9203" fmla="*/ 1329751 w 1939743"/>
                <a:gd name="connsiteY9203" fmla="*/ 1366540 h 2523383"/>
                <a:gd name="connsiteX9204" fmla="*/ 1330056 w 1939743"/>
                <a:gd name="connsiteY9204" fmla="*/ 1365593 h 2523383"/>
                <a:gd name="connsiteX9205" fmla="*/ 1332896 w 1939743"/>
                <a:gd name="connsiteY9205" fmla="*/ 1365836 h 2523383"/>
                <a:gd name="connsiteX9206" fmla="*/ 1334679 w 1939743"/>
                <a:gd name="connsiteY9206" fmla="*/ 1365319 h 2523383"/>
                <a:gd name="connsiteX9207" fmla="*/ 1335665 w 1939743"/>
                <a:gd name="connsiteY9207" fmla="*/ 1366556 h 2523383"/>
                <a:gd name="connsiteX9208" fmla="*/ 1336635 w 1939743"/>
                <a:gd name="connsiteY9208" fmla="*/ 1369427 h 2523383"/>
                <a:gd name="connsiteX9209" fmla="*/ 1338012 w 1939743"/>
                <a:gd name="connsiteY9209" fmla="*/ 1368903 h 2523383"/>
                <a:gd name="connsiteX9210" fmla="*/ 1340007 w 1939743"/>
                <a:gd name="connsiteY9210" fmla="*/ 1369317 h 2523383"/>
                <a:gd name="connsiteX9211" fmla="*/ 1342229 w 1939743"/>
                <a:gd name="connsiteY9211" fmla="*/ 1368269 h 2523383"/>
                <a:gd name="connsiteX9212" fmla="*/ 1345632 w 1939743"/>
                <a:gd name="connsiteY9212" fmla="*/ 1365718 h 2523383"/>
                <a:gd name="connsiteX9213" fmla="*/ 1348284 w 1939743"/>
                <a:gd name="connsiteY9213" fmla="*/ 1364772 h 2523383"/>
                <a:gd name="connsiteX9214" fmla="*/ 1351867 w 1939743"/>
                <a:gd name="connsiteY9214" fmla="*/ 1366227 h 2523383"/>
                <a:gd name="connsiteX9215" fmla="*/ 1382645 w 1939743"/>
                <a:gd name="connsiteY9215" fmla="*/ 1370851 h 2523383"/>
                <a:gd name="connsiteX9216" fmla="*/ 1383771 w 1939743"/>
                <a:gd name="connsiteY9216" fmla="*/ 1374011 h 2523383"/>
                <a:gd name="connsiteX9217" fmla="*/ 1383959 w 1939743"/>
                <a:gd name="connsiteY9217" fmla="*/ 1375646 h 2523383"/>
                <a:gd name="connsiteX9218" fmla="*/ 1382402 w 1939743"/>
                <a:gd name="connsiteY9218" fmla="*/ 1377571 h 2523383"/>
                <a:gd name="connsiteX9219" fmla="*/ 1376535 w 1939743"/>
                <a:gd name="connsiteY9219" fmla="*/ 1381131 h 2523383"/>
                <a:gd name="connsiteX9220" fmla="*/ 1372959 w 1939743"/>
                <a:gd name="connsiteY9220" fmla="*/ 1384221 h 2523383"/>
                <a:gd name="connsiteX9221" fmla="*/ 1371152 w 1939743"/>
                <a:gd name="connsiteY9221" fmla="*/ 1384909 h 2523383"/>
                <a:gd name="connsiteX9222" fmla="*/ 1368743 w 1939743"/>
                <a:gd name="connsiteY9222" fmla="*/ 1384221 h 2523383"/>
                <a:gd name="connsiteX9223" fmla="*/ 1365817 w 1939743"/>
                <a:gd name="connsiteY9223" fmla="*/ 1385652 h 2523383"/>
                <a:gd name="connsiteX9224" fmla="*/ 1364659 w 1939743"/>
                <a:gd name="connsiteY9224" fmla="*/ 1385465 h 2523383"/>
                <a:gd name="connsiteX9225" fmla="*/ 1365957 w 1939743"/>
                <a:gd name="connsiteY9225" fmla="*/ 1382938 h 2523383"/>
                <a:gd name="connsiteX9226" fmla="*/ 1370581 w 1939743"/>
                <a:gd name="connsiteY9226" fmla="*/ 1375662 h 2523383"/>
                <a:gd name="connsiteX9227" fmla="*/ 1374462 w 1939743"/>
                <a:gd name="connsiteY9227" fmla="*/ 1374919 h 2523383"/>
                <a:gd name="connsiteX9228" fmla="*/ 1375729 w 1939743"/>
                <a:gd name="connsiteY9228" fmla="*/ 1373393 h 2523383"/>
                <a:gd name="connsiteX9229" fmla="*/ 1376801 w 1939743"/>
                <a:gd name="connsiteY9229" fmla="*/ 1373886 h 2523383"/>
                <a:gd name="connsiteX9230" fmla="*/ 1377419 w 1939743"/>
                <a:gd name="connsiteY9230" fmla="*/ 1372619 h 2523383"/>
                <a:gd name="connsiteX9231" fmla="*/ 1377528 w 1939743"/>
                <a:gd name="connsiteY9231" fmla="*/ 1370741 h 2523383"/>
                <a:gd name="connsiteX9232" fmla="*/ 1378882 w 1939743"/>
                <a:gd name="connsiteY9232" fmla="*/ 1369302 h 2523383"/>
                <a:gd name="connsiteX9233" fmla="*/ 1380102 w 1939743"/>
                <a:gd name="connsiteY9233" fmla="*/ 1369317 h 2523383"/>
                <a:gd name="connsiteX9234" fmla="*/ 1382645 w 1939743"/>
                <a:gd name="connsiteY9234" fmla="*/ 1370851 h 2523383"/>
                <a:gd name="connsiteX9235" fmla="*/ 1604721 w 1939743"/>
                <a:gd name="connsiteY9235" fmla="*/ 1381819 h 2523383"/>
                <a:gd name="connsiteX9236" fmla="*/ 1604157 w 1939743"/>
                <a:gd name="connsiteY9236" fmla="*/ 1382195 h 2523383"/>
                <a:gd name="connsiteX9237" fmla="*/ 1598407 w 1939743"/>
                <a:gd name="connsiteY9237" fmla="*/ 1379339 h 2523383"/>
                <a:gd name="connsiteX9238" fmla="*/ 1597985 w 1939743"/>
                <a:gd name="connsiteY9238" fmla="*/ 1377055 h 2523383"/>
                <a:gd name="connsiteX9239" fmla="*/ 1600801 w 1939743"/>
                <a:gd name="connsiteY9239" fmla="*/ 1374512 h 2523383"/>
                <a:gd name="connsiteX9240" fmla="*/ 1603086 w 1939743"/>
                <a:gd name="connsiteY9240" fmla="*/ 1373143 h 2523383"/>
                <a:gd name="connsiteX9241" fmla="*/ 1604846 w 1939743"/>
                <a:gd name="connsiteY9241" fmla="*/ 1372947 h 2523383"/>
                <a:gd name="connsiteX9242" fmla="*/ 1606598 w 1939743"/>
                <a:gd name="connsiteY9242" fmla="*/ 1373378 h 2523383"/>
                <a:gd name="connsiteX9243" fmla="*/ 1608234 w 1939743"/>
                <a:gd name="connsiteY9243" fmla="*/ 1376124 h 2523383"/>
                <a:gd name="connsiteX9244" fmla="*/ 1606254 w 1939743"/>
                <a:gd name="connsiteY9244" fmla="*/ 1378627 h 2523383"/>
                <a:gd name="connsiteX9245" fmla="*/ 1604721 w 1939743"/>
                <a:gd name="connsiteY9245" fmla="*/ 1381819 h 2523383"/>
                <a:gd name="connsiteX9246" fmla="*/ 42997 w 1939743"/>
                <a:gd name="connsiteY9246" fmla="*/ 1379558 h 2523383"/>
                <a:gd name="connsiteX9247" fmla="*/ 41190 w 1939743"/>
                <a:gd name="connsiteY9247" fmla="*/ 1381913 h 2523383"/>
                <a:gd name="connsiteX9248" fmla="*/ 38303 w 1939743"/>
                <a:gd name="connsiteY9248" fmla="*/ 1379456 h 2523383"/>
                <a:gd name="connsiteX9249" fmla="*/ 37552 w 1939743"/>
                <a:gd name="connsiteY9249" fmla="*/ 1378236 h 2523383"/>
                <a:gd name="connsiteX9250" fmla="*/ 40884 w 1939743"/>
                <a:gd name="connsiteY9250" fmla="*/ 1374974 h 2523383"/>
                <a:gd name="connsiteX9251" fmla="*/ 42356 w 1939743"/>
                <a:gd name="connsiteY9251" fmla="*/ 1375099 h 2523383"/>
                <a:gd name="connsiteX9252" fmla="*/ 45453 w 1939743"/>
                <a:gd name="connsiteY9252" fmla="*/ 1377039 h 2523383"/>
                <a:gd name="connsiteX9253" fmla="*/ 46612 w 1939743"/>
                <a:gd name="connsiteY9253" fmla="*/ 1378752 h 2523383"/>
                <a:gd name="connsiteX9254" fmla="*/ 42997 w 1939743"/>
                <a:gd name="connsiteY9254" fmla="*/ 1379558 h 2523383"/>
                <a:gd name="connsiteX9255" fmla="*/ 998749 w 1939743"/>
                <a:gd name="connsiteY9255" fmla="*/ 1379762 h 2523383"/>
                <a:gd name="connsiteX9256" fmla="*/ 1001667 w 1939743"/>
                <a:gd name="connsiteY9256" fmla="*/ 1383970 h 2523383"/>
                <a:gd name="connsiteX9257" fmla="*/ 1001644 w 1939743"/>
                <a:gd name="connsiteY9257" fmla="*/ 1386012 h 2523383"/>
                <a:gd name="connsiteX9258" fmla="*/ 1001268 w 1939743"/>
                <a:gd name="connsiteY9258" fmla="*/ 1389408 h 2523383"/>
                <a:gd name="connsiteX9259" fmla="*/ 1000431 w 1939743"/>
                <a:gd name="connsiteY9259" fmla="*/ 1391982 h 2523383"/>
                <a:gd name="connsiteX9260" fmla="*/ 999140 w 1939743"/>
                <a:gd name="connsiteY9260" fmla="*/ 1393750 h 2523383"/>
                <a:gd name="connsiteX9261" fmla="*/ 997333 w 1939743"/>
                <a:gd name="connsiteY9261" fmla="*/ 1394634 h 2523383"/>
                <a:gd name="connsiteX9262" fmla="*/ 995009 w 1939743"/>
                <a:gd name="connsiteY9262" fmla="*/ 1394642 h 2523383"/>
                <a:gd name="connsiteX9263" fmla="*/ 994008 w 1939743"/>
                <a:gd name="connsiteY9263" fmla="*/ 1393906 h 2523383"/>
                <a:gd name="connsiteX9264" fmla="*/ 994759 w 1939743"/>
                <a:gd name="connsiteY9264" fmla="*/ 1391293 h 2523383"/>
                <a:gd name="connsiteX9265" fmla="*/ 995322 w 1939743"/>
                <a:gd name="connsiteY9265" fmla="*/ 1390519 h 2523383"/>
                <a:gd name="connsiteX9266" fmla="*/ 995416 w 1939743"/>
                <a:gd name="connsiteY9266" fmla="*/ 1388211 h 2523383"/>
                <a:gd name="connsiteX9267" fmla="*/ 995041 w 1939743"/>
                <a:gd name="connsiteY9267" fmla="*/ 1384377 h 2523383"/>
                <a:gd name="connsiteX9268" fmla="*/ 994571 w 1939743"/>
                <a:gd name="connsiteY9268" fmla="*/ 1382015 h 2523383"/>
                <a:gd name="connsiteX9269" fmla="*/ 993265 w 1939743"/>
                <a:gd name="connsiteY9269" fmla="*/ 1380661 h 2523383"/>
                <a:gd name="connsiteX9270" fmla="*/ 992326 w 1939743"/>
                <a:gd name="connsiteY9270" fmla="*/ 1380606 h 2523383"/>
                <a:gd name="connsiteX9271" fmla="*/ 992068 w 1939743"/>
                <a:gd name="connsiteY9271" fmla="*/ 1381858 h 2523383"/>
                <a:gd name="connsiteX9272" fmla="*/ 992498 w 1939743"/>
                <a:gd name="connsiteY9272" fmla="*/ 1384416 h 2523383"/>
                <a:gd name="connsiteX9273" fmla="*/ 992201 w 1939743"/>
                <a:gd name="connsiteY9273" fmla="*/ 1387718 h 2523383"/>
                <a:gd name="connsiteX9274" fmla="*/ 991184 w 1939743"/>
                <a:gd name="connsiteY9274" fmla="*/ 1391763 h 2523383"/>
                <a:gd name="connsiteX9275" fmla="*/ 990409 w 1939743"/>
                <a:gd name="connsiteY9275" fmla="*/ 1393664 h 2523383"/>
                <a:gd name="connsiteX9276" fmla="*/ 989032 w 1939743"/>
                <a:gd name="connsiteY9276" fmla="*/ 1392701 h 2523383"/>
                <a:gd name="connsiteX9277" fmla="*/ 988383 w 1939743"/>
                <a:gd name="connsiteY9277" fmla="*/ 1391160 h 2523383"/>
                <a:gd name="connsiteX9278" fmla="*/ 988555 w 1939743"/>
                <a:gd name="connsiteY9278" fmla="*/ 1388618 h 2523383"/>
                <a:gd name="connsiteX9279" fmla="*/ 988187 w 1939743"/>
                <a:gd name="connsiteY9279" fmla="*/ 1386310 h 2523383"/>
                <a:gd name="connsiteX9280" fmla="*/ 988532 w 1939743"/>
                <a:gd name="connsiteY9280" fmla="*/ 1383861 h 2523383"/>
                <a:gd name="connsiteX9281" fmla="*/ 989470 w 1939743"/>
                <a:gd name="connsiteY9281" fmla="*/ 1380207 h 2523383"/>
                <a:gd name="connsiteX9282" fmla="*/ 990792 w 1939743"/>
                <a:gd name="connsiteY9282" fmla="*/ 1377759 h 2523383"/>
                <a:gd name="connsiteX9283" fmla="*/ 992506 w 1939743"/>
                <a:gd name="connsiteY9283" fmla="*/ 1376515 h 2523383"/>
                <a:gd name="connsiteX9284" fmla="*/ 994509 w 1939743"/>
                <a:gd name="connsiteY9284" fmla="*/ 1376601 h 2523383"/>
                <a:gd name="connsiteX9285" fmla="*/ 996793 w 1939743"/>
                <a:gd name="connsiteY9285" fmla="*/ 1378017 h 2523383"/>
                <a:gd name="connsiteX9286" fmla="*/ 998749 w 1939743"/>
                <a:gd name="connsiteY9286" fmla="*/ 1379762 h 2523383"/>
                <a:gd name="connsiteX9287" fmla="*/ 874513 w 1939743"/>
                <a:gd name="connsiteY9287" fmla="*/ 1390816 h 2523383"/>
                <a:gd name="connsiteX9288" fmla="*/ 872721 w 1939743"/>
                <a:gd name="connsiteY9288" fmla="*/ 1391348 h 2523383"/>
                <a:gd name="connsiteX9289" fmla="*/ 872393 w 1939743"/>
                <a:gd name="connsiteY9289" fmla="*/ 1391215 h 2523383"/>
                <a:gd name="connsiteX9290" fmla="*/ 872549 w 1939743"/>
                <a:gd name="connsiteY9290" fmla="*/ 1389517 h 2523383"/>
                <a:gd name="connsiteX9291" fmla="*/ 872416 w 1939743"/>
                <a:gd name="connsiteY9291" fmla="*/ 1388665 h 2523383"/>
                <a:gd name="connsiteX9292" fmla="*/ 871931 w 1939743"/>
                <a:gd name="connsiteY9292" fmla="*/ 1388054 h 2523383"/>
                <a:gd name="connsiteX9293" fmla="*/ 873511 w 1939743"/>
                <a:gd name="connsiteY9293" fmla="*/ 1386701 h 2523383"/>
                <a:gd name="connsiteX9294" fmla="*/ 873738 w 1939743"/>
                <a:gd name="connsiteY9294" fmla="*/ 1385645 h 2523383"/>
                <a:gd name="connsiteX9295" fmla="*/ 873238 w 1939743"/>
                <a:gd name="connsiteY9295" fmla="*/ 1384831 h 2523383"/>
                <a:gd name="connsiteX9296" fmla="*/ 871078 w 1939743"/>
                <a:gd name="connsiteY9296" fmla="*/ 1383290 h 2523383"/>
                <a:gd name="connsiteX9297" fmla="*/ 870460 w 1939743"/>
                <a:gd name="connsiteY9297" fmla="*/ 1381890 h 2523383"/>
                <a:gd name="connsiteX9298" fmla="*/ 870578 w 1939743"/>
                <a:gd name="connsiteY9298" fmla="*/ 1380661 h 2523383"/>
                <a:gd name="connsiteX9299" fmla="*/ 871423 w 1939743"/>
                <a:gd name="connsiteY9299" fmla="*/ 1379605 h 2523383"/>
                <a:gd name="connsiteX9300" fmla="*/ 872917 w 1939743"/>
                <a:gd name="connsiteY9300" fmla="*/ 1379769 h 2523383"/>
                <a:gd name="connsiteX9301" fmla="*/ 876132 w 1939743"/>
                <a:gd name="connsiteY9301" fmla="*/ 1381827 h 2523383"/>
                <a:gd name="connsiteX9302" fmla="*/ 877603 w 1939743"/>
                <a:gd name="connsiteY9302" fmla="*/ 1384667 h 2523383"/>
                <a:gd name="connsiteX9303" fmla="*/ 878276 w 1939743"/>
                <a:gd name="connsiteY9303" fmla="*/ 1386771 h 2523383"/>
                <a:gd name="connsiteX9304" fmla="*/ 877212 w 1939743"/>
                <a:gd name="connsiteY9304" fmla="*/ 1387084 h 2523383"/>
                <a:gd name="connsiteX9305" fmla="*/ 876375 w 1939743"/>
                <a:gd name="connsiteY9305" fmla="*/ 1387929 h 2523383"/>
                <a:gd name="connsiteX9306" fmla="*/ 875499 w 1939743"/>
                <a:gd name="connsiteY9306" fmla="*/ 1389721 h 2523383"/>
                <a:gd name="connsiteX9307" fmla="*/ 874513 w 1939743"/>
                <a:gd name="connsiteY9307" fmla="*/ 1390816 h 2523383"/>
                <a:gd name="connsiteX9308" fmla="*/ 1405341 w 1939743"/>
                <a:gd name="connsiteY9308" fmla="*/ 1406518 h 2523383"/>
                <a:gd name="connsiteX9309" fmla="*/ 1402571 w 1939743"/>
                <a:gd name="connsiteY9309" fmla="*/ 1407230 h 2523383"/>
                <a:gd name="connsiteX9310" fmla="*/ 1400521 w 1939743"/>
                <a:gd name="connsiteY9310" fmla="*/ 1406862 h 2523383"/>
                <a:gd name="connsiteX9311" fmla="*/ 1399191 w 1939743"/>
                <a:gd name="connsiteY9311" fmla="*/ 1405407 h 2523383"/>
                <a:gd name="connsiteX9312" fmla="*/ 1398174 w 1939743"/>
                <a:gd name="connsiteY9312" fmla="*/ 1403435 h 2523383"/>
                <a:gd name="connsiteX9313" fmla="*/ 1396915 w 1939743"/>
                <a:gd name="connsiteY9313" fmla="*/ 1398460 h 2523383"/>
                <a:gd name="connsiteX9314" fmla="*/ 1397384 w 1939743"/>
                <a:gd name="connsiteY9314" fmla="*/ 1396136 h 2523383"/>
                <a:gd name="connsiteX9315" fmla="*/ 1397533 w 1939743"/>
                <a:gd name="connsiteY9315" fmla="*/ 1391958 h 2523383"/>
                <a:gd name="connsiteX9316" fmla="*/ 1397760 w 1939743"/>
                <a:gd name="connsiteY9316" fmla="*/ 1390386 h 2523383"/>
                <a:gd name="connsiteX9317" fmla="*/ 1398253 w 1939743"/>
                <a:gd name="connsiteY9317" fmla="*/ 1389603 h 2523383"/>
                <a:gd name="connsiteX9318" fmla="*/ 1401132 w 1939743"/>
                <a:gd name="connsiteY9318" fmla="*/ 1388125 h 2523383"/>
                <a:gd name="connsiteX9319" fmla="*/ 1402853 w 1939743"/>
                <a:gd name="connsiteY9319" fmla="*/ 1388289 h 2523383"/>
                <a:gd name="connsiteX9320" fmla="*/ 1405380 w 1939743"/>
                <a:gd name="connsiteY9320" fmla="*/ 1389893 h 2523383"/>
                <a:gd name="connsiteX9321" fmla="*/ 1410833 w 1939743"/>
                <a:gd name="connsiteY9321" fmla="*/ 1390378 h 2523383"/>
                <a:gd name="connsiteX9322" fmla="*/ 1412186 w 1939743"/>
                <a:gd name="connsiteY9322" fmla="*/ 1391849 h 2523383"/>
                <a:gd name="connsiteX9323" fmla="*/ 1412515 w 1939743"/>
                <a:gd name="connsiteY9323" fmla="*/ 1392741 h 2523383"/>
                <a:gd name="connsiteX9324" fmla="*/ 1412491 w 1939743"/>
                <a:gd name="connsiteY9324" fmla="*/ 1393836 h 2523383"/>
                <a:gd name="connsiteX9325" fmla="*/ 1412108 w 1939743"/>
                <a:gd name="connsiteY9325" fmla="*/ 1395135 h 2523383"/>
                <a:gd name="connsiteX9326" fmla="*/ 1409409 w 1939743"/>
                <a:gd name="connsiteY9326" fmla="*/ 1398913 h 2523383"/>
                <a:gd name="connsiteX9327" fmla="*/ 1408110 w 1939743"/>
                <a:gd name="connsiteY9327" fmla="*/ 1401511 h 2523383"/>
                <a:gd name="connsiteX9328" fmla="*/ 1407187 w 1939743"/>
                <a:gd name="connsiteY9328" fmla="*/ 1404609 h 2523383"/>
                <a:gd name="connsiteX9329" fmla="*/ 1405341 w 1939743"/>
                <a:gd name="connsiteY9329" fmla="*/ 1406518 h 2523383"/>
                <a:gd name="connsiteX9330" fmla="*/ 1115420 w 1939743"/>
                <a:gd name="connsiteY9330" fmla="*/ 1389439 h 2523383"/>
                <a:gd name="connsiteX9331" fmla="*/ 1115913 w 1939743"/>
                <a:gd name="connsiteY9331" fmla="*/ 1393304 h 2523383"/>
                <a:gd name="connsiteX9332" fmla="*/ 1113941 w 1939743"/>
                <a:gd name="connsiteY9332" fmla="*/ 1398530 h 2523383"/>
                <a:gd name="connsiteX9333" fmla="*/ 1113323 w 1939743"/>
                <a:gd name="connsiteY9333" fmla="*/ 1399469 h 2523383"/>
                <a:gd name="connsiteX9334" fmla="*/ 1112556 w 1939743"/>
                <a:gd name="connsiteY9334" fmla="*/ 1399813 h 2523383"/>
                <a:gd name="connsiteX9335" fmla="*/ 1111813 w 1939743"/>
                <a:gd name="connsiteY9335" fmla="*/ 1399171 h 2523383"/>
                <a:gd name="connsiteX9336" fmla="*/ 1109599 w 1939743"/>
                <a:gd name="connsiteY9336" fmla="*/ 1395072 h 2523383"/>
                <a:gd name="connsiteX9337" fmla="*/ 1108997 w 1939743"/>
                <a:gd name="connsiteY9337" fmla="*/ 1392506 h 2523383"/>
                <a:gd name="connsiteX9338" fmla="*/ 1109810 w 1939743"/>
                <a:gd name="connsiteY9338" fmla="*/ 1391223 h 2523383"/>
                <a:gd name="connsiteX9339" fmla="*/ 1111524 w 1939743"/>
                <a:gd name="connsiteY9339" fmla="*/ 1389619 h 2523383"/>
                <a:gd name="connsiteX9340" fmla="*/ 1112736 w 1939743"/>
                <a:gd name="connsiteY9340" fmla="*/ 1388837 h 2523383"/>
                <a:gd name="connsiteX9341" fmla="*/ 1114254 w 1939743"/>
                <a:gd name="connsiteY9341" fmla="*/ 1389510 h 2523383"/>
                <a:gd name="connsiteX9342" fmla="*/ 1114786 w 1939743"/>
                <a:gd name="connsiteY9342" fmla="*/ 1388375 h 2523383"/>
                <a:gd name="connsiteX9343" fmla="*/ 1115420 w 1939743"/>
                <a:gd name="connsiteY9343" fmla="*/ 1389439 h 2523383"/>
                <a:gd name="connsiteX9344" fmla="*/ 1356702 w 1939743"/>
                <a:gd name="connsiteY9344" fmla="*/ 1424770 h 2523383"/>
                <a:gd name="connsiteX9345" fmla="*/ 1355185 w 1939743"/>
                <a:gd name="connsiteY9345" fmla="*/ 1425176 h 2523383"/>
                <a:gd name="connsiteX9346" fmla="*/ 1353393 w 1939743"/>
                <a:gd name="connsiteY9346" fmla="*/ 1424026 h 2523383"/>
                <a:gd name="connsiteX9347" fmla="*/ 1352752 w 1939743"/>
                <a:gd name="connsiteY9347" fmla="*/ 1422055 h 2523383"/>
                <a:gd name="connsiteX9348" fmla="*/ 1352415 w 1939743"/>
                <a:gd name="connsiteY9348" fmla="*/ 1420052 h 2523383"/>
                <a:gd name="connsiteX9349" fmla="*/ 1352736 w 1939743"/>
                <a:gd name="connsiteY9349" fmla="*/ 1419019 h 2523383"/>
                <a:gd name="connsiteX9350" fmla="*/ 1353542 w 1939743"/>
                <a:gd name="connsiteY9350" fmla="*/ 1418041 h 2523383"/>
                <a:gd name="connsiteX9351" fmla="*/ 1354629 w 1939743"/>
                <a:gd name="connsiteY9351" fmla="*/ 1415812 h 2523383"/>
                <a:gd name="connsiteX9352" fmla="*/ 1356006 w 1939743"/>
                <a:gd name="connsiteY9352" fmla="*/ 1412323 h 2523383"/>
                <a:gd name="connsiteX9353" fmla="*/ 1358150 w 1939743"/>
                <a:gd name="connsiteY9353" fmla="*/ 1409976 h 2523383"/>
                <a:gd name="connsiteX9354" fmla="*/ 1362859 w 1939743"/>
                <a:gd name="connsiteY9354" fmla="*/ 1407801 h 2523383"/>
                <a:gd name="connsiteX9355" fmla="*/ 1363524 w 1939743"/>
                <a:gd name="connsiteY9355" fmla="*/ 1407026 h 2523383"/>
                <a:gd name="connsiteX9356" fmla="*/ 1365629 w 1939743"/>
                <a:gd name="connsiteY9356" fmla="*/ 1400869 h 2523383"/>
                <a:gd name="connsiteX9357" fmla="*/ 1366341 w 1939743"/>
                <a:gd name="connsiteY9357" fmla="*/ 1399813 h 2523383"/>
                <a:gd name="connsiteX9358" fmla="*/ 1368750 w 1939743"/>
                <a:gd name="connsiteY9358" fmla="*/ 1399187 h 2523383"/>
                <a:gd name="connsiteX9359" fmla="*/ 1369009 w 1939743"/>
                <a:gd name="connsiteY9359" fmla="*/ 1398389 h 2523383"/>
                <a:gd name="connsiteX9360" fmla="*/ 1368156 w 1939743"/>
                <a:gd name="connsiteY9360" fmla="*/ 1396863 h 2523383"/>
                <a:gd name="connsiteX9361" fmla="*/ 1368156 w 1939743"/>
                <a:gd name="connsiteY9361" fmla="*/ 1395291 h 2523383"/>
                <a:gd name="connsiteX9362" fmla="*/ 1369009 w 1939743"/>
                <a:gd name="connsiteY9362" fmla="*/ 1393664 h 2523383"/>
                <a:gd name="connsiteX9363" fmla="*/ 1370182 w 1939743"/>
                <a:gd name="connsiteY9363" fmla="*/ 1392459 h 2523383"/>
                <a:gd name="connsiteX9364" fmla="*/ 1373225 w 1939743"/>
                <a:gd name="connsiteY9364" fmla="*/ 1391278 h 2523383"/>
                <a:gd name="connsiteX9365" fmla="*/ 1375979 w 1939743"/>
                <a:gd name="connsiteY9365" fmla="*/ 1391497 h 2523383"/>
                <a:gd name="connsiteX9366" fmla="*/ 1376683 w 1939743"/>
                <a:gd name="connsiteY9366" fmla="*/ 1391950 h 2523383"/>
                <a:gd name="connsiteX9367" fmla="*/ 1377301 w 1939743"/>
                <a:gd name="connsiteY9367" fmla="*/ 1393038 h 2523383"/>
                <a:gd name="connsiteX9368" fmla="*/ 1378146 w 1939743"/>
                <a:gd name="connsiteY9368" fmla="*/ 1395940 h 2523383"/>
                <a:gd name="connsiteX9369" fmla="*/ 1378256 w 1939743"/>
                <a:gd name="connsiteY9369" fmla="*/ 1396597 h 2523383"/>
                <a:gd name="connsiteX9370" fmla="*/ 1376981 w 1939743"/>
                <a:gd name="connsiteY9370" fmla="*/ 1399156 h 2523383"/>
                <a:gd name="connsiteX9371" fmla="*/ 1373640 w 1939743"/>
                <a:gd name="connsiteY9371" fmla="*/ 1403083 h 2523383"/>
                <a:gd name="connsiteX9372" fmla="*/ 1371575 w 1939743"/>
                <a:gd name="connsiteY9372" fmla="*/ 1406361 h 2523383"/>
                <a:gd name="connsiteX9373" fmla="*/ 1371160 w 1939743"/>
                <a:gd name="connsiteY9373" fmla="*/ 1407433 h 2523383"/>
                <a:gd name="connsiteX9374" fmla="*/ 1370972 w 1939743"/>
                <a:gd name="connsiteY9374" fmla="*/ 1408810 h 2523383"/>
                <a:gd name="connsiteX9375" fmla="*/ 1370198 w 1939743"/>
                <a:gd name="connsiteY9375" fmla="*/ 1410484 h 2523383"/>
                <a:gd name="connsiteX9376" fmla="*/ 1367788 w 1939743"/>
                <a:gd name="connsiteY9376" fmla="*/ 1414498 h 2523383"/>
                <a:gd name="connsiteX9377" fmla="*/ 1366161 w 1939743"/>
                <a:gd name="connsiteY9377" fmla="*/ 1418362 h 2523383"/>
                <a:gd name="connsiteX9378" fmla="*/ 1364549 w 1939743"/>
                <a:gd name="connsiteY9378" fmla="*/ 1420482 h 2523383"/>
                <a:gd name="connsiteX9379" fmla="*/ 1360137 w 1939743"/>
                <a:gd name="connsiteY9379" fmla="*/ 1422477 h 2523383"/>
                <a:gd name="connsiteX9380" fmla="*/ 1356702 w 1939743"/>
                <a:gd name="connsiteY9380" fmla="*/ 1424770 h 2523383"/>
                <a:gd name="connsiteX9381" fmla="*/ 1108989 w 1939743"/>
                <a:gd name="connsiteY9381" fmla="*/ 1401737 h 2523383"/>
                <a:gd name="connsiteX9382" fmla="*/ 1107190 w 1939743"/>
                <a:gd name="connsiteY9382" fmla="*/ 1402457 h 2523383"/>
                <a:gd name="connsiteX9383" fmla="*/ 1106063 w 1939743"/>
                <a:gd name="connsiteY9383" fmla="*/ 1399891 h 2523383"/>
                <a:gd name="connsiteX9384" fmla="*/ 1105148 w 1939743"/>
                <a:gd name="connsiteY9384" fmla="*/ 1399359 h 2523383"/>
                <a:gd name="connsiteX9385" fmla="*/ 1104741 w 1939743"/>
                <a:gd name="connsiteY9385" fmla="*/ 1397646 h 2523383"/>
                <a:gd name="connsiteX9386" fmla="*/ 1102855 w 1939743"/>
                <a:gd name="connsiteY9386" fmla="*/ 1397309 h 2523383"/>
                <a:gd name="connsiteX9387" fmla="*/ 1102988 w 1939743"/>
                <a:gd name="connsiteY9387" fmla="*/ 1394610 h 2523383"/>
                <a:gd name="connsiteX9388" fmla="*/ 1103497 w 1939743"/>
                <a:gd name="connsiteY9388" fmla="*/ 1393288 h 2523383"/>
                <a:gd name="connsiteX9389" fmla="*/ 1105249 w 1939743"/>
                <a:gd name="connsiteY9389" fmla="*/ 1392240 h 2523383"/>
                <a:gd name="connsiteX9390" fmla="*/ 1106634 w 1939743"/>
                <a:gd name="connsiteY9390" fmla="*/ 1392639 h 2523383"/>
                <a:gd name="connsiteX9391" fmla="*/ 1107948 w 1939743"/>
                <a:gd name="connsiteY9391" fmla="*/ 1395322 h 2523383"/>
                <a:gd name="connsiteX9392" fmla="*/ 1108590 w 1939743"/>
                <a:gd name="connsiteY9392" fmla="*/ 1397442 h 2523383"/>
                <a:gd name="connsiteX9393" fmla="*/ 1109145 w 1939743"/>
                <a:gd name="connsiteY9393" fmla="*/ 1400157 h 2523383"/>
                <a:gd name="connsiteX9394" fmla="*/ 1108989 w 1939743"/>
                <a:gd name="connsiteY9394" fmla="*/ 1401737 h 2523383"/>
                <a:gd name="connsiteX9395" fmla="*/ 900361 w 1939743"/>
                <a:gd name="connsiteY9395" fmla="*/ 1414513 h 2523383"/>
                <a:gd name="connsiteX9396" fmla="*/ 899845 w 1939743"/>
                <a:gd name="connsiteY9396" fmla="*/ 1418159 h 2523383"/>
                <a:gd name="connsiteX9397" fmla="*/ 897138 w 1939743"/>
                <a:gd name="connsiteY9397" fmla="*/ 1417181 h 2523383"/>
                <a:gd name="connsiteX9398" fmla="*/ 895941 w 1939743"/>
                <a:gd name="connsiteY9398" fmla="*/ 1415867 h 2523383"/>
                <a:gd name="connsiteX9399" fmla="*/ 894924 w 1939743"/>
                <a:gd name="connsiteY9399" fmla="*/ 1412870 h 2523383"/>
                <a:gd name="connsiteX9400" fmla="*/ 894807 w 1939743"/>
                <a:gd name="connsiteY9400" fmla="*/ 1412111 h 2523383"/>
                <a:gd name="connsiteX9401" fmla="*/ 895034 w 1939743"/>
                <a:gd name="connsiteY9401" fmla="*/ 1410961 h 2523383"/>
                <a:gd name="connsiteX9402" fmla="*/ 896137 w 1939743"/>
                <a:gd name="connsiteY9402" fmla="*/ 1408348 h 2523383"/>
                <a:gd name="connsiteX9403" fmla="*/ 896880 w 1939743"/>
                <a:gd name="connsiteY9403" fmla="*/ 1407394 h 2523383"/>
                <a:gd name="connsiteX9404" fmla="*/ 898648 w 1939743"/>
                <a:gd name="connsiteY9404" fmla="*/ 1408505 h 2523383"/>
                <a:gd name="connsiteX9405" fmla="*/ 899470 w 1939743"/>
                <a:gd name="connsiteY9405" fmla="*/ 1410038 h 2523383"/>
                <a:gd name="connsiteX9406" fmla="*/ 900119 w 1939743"/>
                <a:gd name="connsiteY9406" fmla="*/ 1412463 h 2523383"/>
                <a:gd name="connsiteX9407" fmla="*/ 900361 w 1939743"/>
                <a:gd name="connsiteY9407" fmla="*/ 1414513 h 2523383"/>
                <a:gd name="connsiteX9408" fmla="*/ 895472 w 1939743"/>
                <a:gd name="connsiteY9408" fmla="*/ 1427125 h 2523383"/>
                <a:gd name="connsiteX9409" fmla="*/ 894776 w 1939743"/>
                <a:gd name="connsiteY9409" fmla="*/ 1429049 h 2523383"/>
                <a:gd name="connsiteX9410" fmla="*/ 893915 w 1939743"/>
                <a:gd name="connsiteY9410" fmla="*/ 1429589 h 2523383"/>
                <a:gd name="connsiteX9411" fmla="*/ 892209 w 1939743"/>
                <a:gd name="connsiteY9411" fmla="*/ 1431842 h 2523383"/>
                <a:gd name="connsiteX9412" fmla="*/ 891513 w 1939743"/>
                <a:gd name="connsiteY9412" fmla="*/ 1432147 h 2523383"/>
                <a:gd name="connsiteX9413" fmla="*/ 890520 w 1939743"/>
                <a:gd name="connsiteY9413" fmla="*/ 1430716 h 2523383"/>
                <a:gd name="connsiteX9414" fmla="*/ 889682 w 1939743"/>
                <a:gd name="connsiteY9414" fmla="*/ 1428376 h 2523383"/>
                <a:gd name="connsiteX9415" fmla="*/ 889330 w 1939743"/>
                <a:gd name="connsiteY9415" fmla="*/ 1428009 h 2523383"/>
                <a:gd name="connsiteX9416" fmla="*/ 888798 w 1939743"/>
                <a:gd name="connsiteY9416" fmla="*/ 1428103 h 2523383"/>
                <a:gd name="connsiteX9417" fmla="*/ 887648 w 1939743"/>
                <a:gd name="connsiteY9417" fmla="*/ 1429589 h 2523383"/>
                <a:gd name="connsiteX9418" fmla="*/ 887140 w 1939743"/>
                <a:gd name="connsiteY9418" fmla="*/ 1429565 h 2523383"/>
                <a:gd name="connsiteX9419" fmla="*/ 886717 w 1939743"/>
                <a:gd name="connsiteY9419" fmla="*/ 1428564 h 2523383"/>
                <a:gd name="connsiteX9420" fmla="*/ 886514 w 1939743"/>
                <a:gd name="connsiteY9420" fmla="*/ 1426569 h 2523383"/>
                <a:gd name="connsiteX9421" fmla="*/ 886530 w 1939743"/>
                <a:gd name="connsiteY9421" fmla="*/ 1423565 h 2523383"/>
                <a:gd name="connsiteX9422" fmla="*/ 887069 w 1939743"/>
                <a:gd name="connsiteY9422" fmla="*/ 1418926 h 2523383"/>
                <a:gd name="connsiteX9423" fmla="*/ 887101 w 1939743"/>
                <a:gd name="connsiteY9423" fmla="*/ 1417236 h 2523383"/>
                <a:gd name="connsiteX9424" fmla="*/ 886811 w 1939743"/>
                <a:gd name="connsiteY9424" fmla="*/ 1415945 h 2523383"/>
                <a:gd name="connsiteX9425" fmla="*/ 887054 w 1939743"/>
                <a:gd name="connsiteY9425" fmla="*/ 1414771 h 2523383"/>
                <a:gd name="connsiteX9426" fmla="*/ 887828 w 1939743"/>
                <a:gd name="connsiteY9426" fmla="*/ 1413707 h 2523383"/>
                <a:gd name="connsiteX9427" fmla="*/ 888822 w 1939743"/>
                <a:gd name="connsiteY9427" fmla="*/ 1413207 h 2523383"/>
                <a:gd name="connsiteX9428" fmla="*/ 891153 w 1939743"/>
                <a:gd name="connsiteY9428" fmla="*/ 1413629 h 2523383"/>
                <a:gd name="connsiteX9429" fmla="*/ 893000 w 1939743"/>
                <a:gd name="connsiteY9429" fmla="*/ 1415499 h 2523383"/>
                <a:gd name="connsiteX9430" fmla="*/ 893899 w 1939743"/>
                <a:gd name="connsiteY9430" fmla="*/ 1417940 h 2523383"/>
                <a:gd name="connsiteX9431" fmla="*/ 895699 w 1939743"/>
                <a:gd name="connsiteY9431" fmla="*/ 1419864 h 2523383"/>
                <a:gd name="connsiteX9432" fmla="*/ 896325 w 1939743"/>
                <a:gd name="connsiteY9432" fmla="*/ 1421218 h 2523383"/>
                <a:gd name="connsiteX9433" fmla="*/ 895472 w 1939743"/>
                <a:gd name="connsiteY9433" fmla="*/ 1427125 h 2523383"/>
                <a:gd name="connsiteX9434" fmla="*/ 859711 w 1939743"/>
                <a:gd name="connsiteY9434" fmla="*/ 1440432 h 2523383"/>
                <a:gd name="connsiteX9435" fmla="*/ 858803 w 1939743"/>
                <a:gd name="connsiteY9435" fmla="*/ 1440510 h 2523383"/>
                <a:gd name="connsiteX9436" fmla="*/ 857544 w 1939743"/>
                <a:gd name="connsiteY9436" fmla="*/ 1439431 h 2523383"/>
                <a:gd name="connsiteX9437" fmla="*/ 850479 w 1939743"/>
                <a:gd name="connsiteY9437" fmla="*/ 1435769 h 2523383"/>
                <a:gd name="connsiteX9438" fmla="*/ 849556 w 1939743"/>
                <a:gd name="connsiteY9438" fmla="*/ 1434659 h 2523383"/>
                <a:gd name="connsiteX9439" fmla="*/ 850385 w 1939743"/>
                <a:gd name="connsiteY9439" fmla="*/ 1433117 h 2523383"/>
                <a:gd name="connsiteX9440" fmla="*/ 852959 w 1939743"/>
                <a:gd name="connsiteY9440" fmla="*/ 1431130 h 2523383"/>
                <a:gd name="connsiteX9441" fmla="*/ 854696 w 1939743"/>
                <a:gd name="connsiteY9441" fmla="*/ 1429096 h 2523383"/>
                <a:gd name="connsiteX9442" fmla="*/ 856034 w 1939743"/>
                <a:gd name="connsiteY9442" fmla="*/ 1425982 h 2523383"/>
                <a:gd name="connsiteX9443" fmla="*/ 860094 w 1939743"/>
                <a:gd name="connsiteY9443" fmla="*/ 1427586 h 2523383"/>
                <a:gd name="connsiteX9444" fmla="*/ 861612 w 1939743"/>
                <a:gd name="connsiteY9444" fmla="*/ 1429057 h 2523383"/>
                <a:gd name="connsiteX9445" fmla="*/ 862191 w 1939743"/>
                <a:gd name="connsiteY9445" fmla="*/ 1430340 h 2523383"/>
                <a:gd name="connsiteX9446" fmla="*/ 862441 w 1939743"/>
                <a:gd name="connsiteY9446" fmla="*/ 1432116 h 2523383"/>
                <a:gd name="connsiteX9447" fmla="*/ 862214 w 1939743"/>
                <a:gd name="connsiteY9447" fmla="*/ 1436466 h 2523383"/>
                <a:gd name="connsiteX9448" fmla="*/ 860845 w 1939743"/>
                <a:gd name="connsiteY9448" fmla="*/ 1437389 h 2523383"/>
                <a:gd name="connsiteX9449" fmla="*/ 859711 w 1939743"/>
                <a:gd name="connsiteY9449" fmla="*/ 1440432 h 2523383"/>
                <a:gd name="connsiteX9450" fmla="*/ 1451765 w 1939743"/>
                <a:gd name="connsiteY9450" fmla="*/ 1454632 h 2523383"/>
                <a:gd name="connsiteX9451" fmla="*/ 1450044 w 1939743"/>
                <a:gd name="connsiteY9451" fmla="*/ 1455015 h 2523383"/>
                <a:gd name="connsiteX9452" fmla="*/ 1447556 w 1939743"/>
                <a:gd name="connsiteY9452" fmla="*/ 1451330 h 2523383"/>
                <a:gd name="connsiteX9453" fmla="*/ 1442338 w 1939743"/>
                <a:gd name="connsiteY9453" fmla="*/ 1447129 h 2523383"/>
                <a:gd name="connsiteX9454" fmla="*/ 1440358 w 1939743"/>
                <a:gd name="connsiteY9454" fmla="*/ 1444078 h 2523383"/>
                <a:gd name="connsiteX9455" fmla="*/ 1440288 w 1939743"/>
                <a:gd name="connsiteY9455" fmla="*/ 1442599 h 2523383"/>
                <a:gd name="connsiteX9456" fmla="*/ 1440444 w 1939743"/>
                <a:gd name="connsiteY9456" fmla="*/ 1440276 h 2523383"/>
                <a:gd name="connsiteX9457" fmla="*/ 1441015 w 1939743"/>
                <a:gd name="connsiteY9457" fmla="*/ 1437436 h 2523383"/>
                <a:gd name="connsiteX9458" fmla="*/ 1442831 w 1939743"/>
                <a:gd name="connsiteY9458" fmla="*/ 1434322 h 2523383"/>
                <a:gd name="connsiteX9459" fmla="*/ 1444755 w 1939743"/>
                <a:gd name="connsiteY9459" fmla="*/ 1433821 h 2523383"/>
                <a:gd name="connsiteX9460" fmla="*/ 1447501 w 1939743"/>
                <a:gd name="connsiteY9460" fmla="*/ 1434510 h 2523383"/>
                <a:gd name="connsiteX9461" fmla="*/ 1449496 w 1939743"/>
                <a:gd name="connsiteY9461" fmla="*/ 1436747 h 2523383"/>
                <a:gd name="connsiteX9462" fmla="*/ 1451671 w 1939743"/>
                <a:gd name="connsiteY9462" fmla="*/ 1442936 h 2523383"/>
                <a:gd name="connsiteX9463" fmla="*/ 1453118 w 1939743"/>
                <a:gd name="connsiteY9463" fmla="*/ 1445948 h 2523383"/>
                <a:gd name="connsiteX9464" fmla="*/ 1453572 w 1939743"/>
                <a:gd name="connsiteY9464" fmla="*/ 1448130 h 2523383"/>
                <a:gd name="connsiteX9465" fmla="*/ 1452852 w 1939743"/>
                <a:gd name="connsiteY9465" fmla="*/ 1449155 h 2523383"/>
                <a:gd name="connsiteX9466" fmla="*/ 1452915 w 1939743"/>
                <a:gd name="connsiteY9466" fmla="*/ 1450165 h 2523383"/>
                <a:gd name="connsiteX9467" fmla="*/ 1453244 w 1939743"/>
                <a:gd name="connsiteY9467" fmla="*/ 1450790 h 2523383"/>
                <a:gd name="connsiteX9468" fmla="*/ 1453118 w 1939743"/>
                <a:gd name="connsiteY9468" fmla="*/ 1451933 h 2523383"/>
                <a:gd name="connsiteX9469" fmla="*/ 1452539 w 1939743"/>
                <a:gd name="connsiteY9469" fmla="*/ 1453607 h 2523383"/>
                <a:gd name="connsiteX9470" fmla="*/ 1451765 w 1939743"/>
                <a:gd name="connsiteY9470" fmla="*/ 1454632 h 2523383"/>
                <a:gd name="connsiteX9471" fmla="*/ 800550 w 1939743"/>
                <a:gd name="connsiteY9471" fmla="*/ 1451229 h 2523383"/>
                <a:gd name="connsiteX9472" fmla="*/ 799337 w 1939743"/>
                <a:gd name="connsiteY9472" fmla="*/ 1451448 h 2523383"/>
                <a:gd name="connsiteX9473" fmla="*/ 797061 w 1939743"/>
                <a:gd name="connsiteY9473" fmla="*/ 1450493 h 2523383"/>
                <a:gd name="connsiteX9474" fmla="*/ 793728 w 1939743"/>
                <a:gd name="connsiteY9474" fmla="*/ 1448365 h 2523383"/>
                <a:gd name="connsiteX9475" fmla="*/ 791225 w 1939743"/>
                <a:gd name="connsiteY9475" fmla="*/ 1446104 h 2523383"/>
                <a:gd name="connsiteX9476" fmla="*/ 789550 w 1939743"/>
                <a:gd name="connsiteY9476" fmla="*/ 1443718 h 2523383"/>
                <a:gd name="connsiteX9477" fmla="*/ 789339 w 1939743"/>
                <a:gd name="connsiteY9477" fmla="*/ 1442075 h 2523383"/>
                <a:gd name="connsiteX9478" fmla="*/ 790599 w 1939743"/>
                <a:gd name="connsiteY9478" fmla="*/ 1441160 h 2523383"/>
                <a:gd name="connsiteX9479" fmla="*/ 792508 w 1939743"/>
                <a:gd name="connsiteY9479" fmla="*/ 1440706 h 2523383"/>
                <a:gd name="connsiteX9480" fmla="*/ 797053 w 1939743"/>
                <a:gd name="connsiteY9480" fmla="*/ 1441011 h 2523383"/>
                <a:gd name="connsiteX9481" fmla="*/ 799212 w 1939743"/>
                <a:gd name="connsiteY9481" fmla="*/ 1441919 h 2523383"/>
                <a:gd name="connsiteX9482" fmla="*/ 802068 w 1939743"/>
                <a:gd name="connsiteY9482" fmla="*/ 1445392 h 2523383"/>
                <a:gd name="connsiteX9483" fmla="*/ 802670 w 1939743"/>
                <a:gd name="connsiteY9483" fmla="*/ 1447356 h 2523383"/>
                <a:gd name="connsiteX9484" fmla="*/ 802764 w 1939743"/>
                <a:gd name="connsiteY9484" fmla="*/ 1448623 h 2523383"/>
                <a:gd name="connsiteX9485" fmla="*/ 802396 w 1939743"/>
                <a:gd name="connsiteY9485" fmla="*/ 1449719 h 2523383"/>
                <a:gd name="connsiteX9486" fmla="*/ 800550 w 1939743"/>
                <a:gd name="connsiteY9486" fmla="*/ 1451229 h 2523383"/>
                <a:gd name="connsiteX9487" fmla="*/ 1361709 w 1939743"/>
                <a:gd name="connsiteY9487" fmla="*/ 1463871 h 2523383"/>
                <a:gd name="connsiteX9488" fmla="*/ 1359918 w 1939743"/>
                <a:gd name="connsiteY9488" fmla="*/ 1464521 h 2523383"/>
                <a:gd name="connsiteX9489" fmla="*/ 1357500 w 1939743"/>
                <a:gd name="connsiteY9489" fmla="*/ 1461383 h 2523383"/>
                <a:gd name="connsiteX9490" fmla="*/ 1357485 w 1939743"/>
                <a:gd name="connsiteY9490" fmla="*/ 1459639 h 2523383"/>
                <a:gd name="connsiteX9491" fmla="*/ 1357954 w 1939743"/>
                <a:gd name="connsiteY9491" fmla="*/ 1455438 h 2523383"/>
                <a:gd name="connsiteX9492" fmla="*/ 1362366 w 1939743"/>
                <a:gd name="connsiteY9492" fmla="*/ 1454381 h 2523383"/>
                <a:gd name="connsiteX9493" fmla="*/ 1364205 w 1939743"/>
                <a:gd name="connsiteY9493" fmla="*/ 1456916 h 2523383"/>
                <a:gd name="connsiteX9494" fmla="*/ 1365089 w 1939743"/>
                <a:gd name="connsiteY9494" fmla="*/ 1459412 h 2523383"/>
                <a:gd name="connsiteX9495" fmla="*/ 1361709 w 1939743"/>
                <a:gd name="connsiteY9495" fmla="*/ 1463871 h 2523383"/>
                <a:gd name="connsiteX9496" fmla="*/ 1434311 w 1939743"/>
                <a:gd name="connsiteY9496" fmla="*/ 1456189 h 2523383"/>
                <a:gd name="connsiteX9497" fmla="*/ 1445772 w 1939743"/>
                <a:gd name="connsiteY9497" fmla="*/ 1461430 h 2523383"/>
                <a:gd name="connsiteX9498" fmla="*/ 1446891 w 1939743"/>
                <a:gd name="connsiteY9498" fmla="*/ 1463331 h 2523383"/>
                <a:gd name="connsiteX9499" fmla="*/ 1447439 w 1939743"/>
                <a:gd name="connsiteY9499" fmla="*/ 1465029 h 2523383"/>
                <a:gd name="connsiteX9500" fmla="*/ 1447759 w 1939743"/>
                <a:gd name="connsiteY9500" fmla="*/ 1466915 h 2523383"/>
                <a:gd name="connsiteX9501" fmla="*/ 1447783 w 1939743"/>
                <a:gd name="connsiteY9501" fmla="*/ 1470787 h 2523383"/>
                <a:gd name="connsiteX9502" fmla="*/ 1447548 w 1939743"/>
                <a:gd name="connsiteY9502" fmla="*/ 1472336 h 2523383"/>
                <a:gd name="connsiteX9503" fmla="*/ 1446429 w 1939743"/>
                <a:gd name="connsiteY9503" fmla="*/ 1476076 h 2523383"/>
                <a:gd name="connsiteX9504" fmla="*/ 1446351 w 1939743"/>
                <a:gd name="connsiteY9504" fmla="*/ 1477241 h 2523383"/>
                <a:gd name="connsiteX9505" fmla="*/ 1447251 w 1939743"/>
                <a:gd name="connsiteY9505" fmla="*/ 1489689 h 2523383"/>
                <a:gd name="connsiteX9506" fmla="*/ 1447157 w 1939743"/>
                <a:gd name="connsiteY9506" fmla="*/ 1496432 h 2523383"/>
                <a:gd name="connsiteX9507" fmla="*/ 1446351 w 1939743"/>
                <a:gd name="connsiteY9507" fmla="*/ 1502034 h 2523383"/>
                <a:gd name="connsiteX9508" fmla="*/ 1444708 w 1939743"/>
                <a:gd name="connsiteY9508" fmla="*/ 1506517 h 2523383"/>
                <a:gd name="connsiteX9509" fmla="*/ 1442236 w 1939743"/>
                <a:gd name="connsiteY9509" fmla="*/ 1509873 h 2523383"/>
                <a:gd name="connsiteX9510" fmla="*/ 1440358 w 1939743"/>
                <a:gd name="connsiteY9510" fmla="*/ 1511798 h 2523383"/>
                <a:gd name="connsiteX9511" fmla="*/ 1432018 w 1939743"/>
                <a:gd name="connsiteY9511" fmla="*/ 1516523 h 2523383"/>
                <a:gd name="connsiteX9512" fmla="*/ 1426112 w 1939743"/>
                <a:gd name="connsiteY9512" fmla="*/ 1517743 h 2523383"/>
                <a:gd name="connsiteX9513" fmla="*/ 1419884 w 1939743"/>
                <a:gd name="connsiteY9513" fmla="*/ 1517962 h 2523383"/>
                <a:gd name="connsiteX9514" fmla="*/ 1411951 w 1939743"/>
                <a:gd name="connsiteY9514" fmla="*/ 1519230 h 2523383"/>
                <a:gd name="connsiteX9515" fmla="*/ 1408329 w 1939743"/>
                <a:gd name="connsiteY9515" fmla="*/ 1518964 h 2523383"/>
                <a:gd name="connsiteX9516" fmla="*/ 1406459 w 1939743"/>
                <a:gd name="connsiteY9516" fmla="*/ 1518408 h 2523383"/>
                <a:gd name="connsiteX9517" fmla="*/ 1405130 w 1939743"/>
                <a:gd name="connsiteY9517" fmla="*/ 1517462 h 2523383"/>
                <a:gd name="connsiteX9518" fmla="*/ 1403573 w 1939743"/>
                <a:gd name="connsiteY9518" fmla="*/ 1514473 h 2523383"/>
                <a:gd name="connsiteX9519" fmla="*/ 1401789 w 1939743"/>
                <a:gd name="connsiteY9519" fmla="*/ 1509419 h 2523383"/>
                <a:gd name="connsiteX9520" fmla="*/ 1400318 w 1939743"/>
                <a:gd name="connsiteY9520" fmla="*/ 1503708 h 2523383"/>
                <a:gd name="connsiteX9521" fmla="*/ 1398558 w 1939743"/>
                <a:gd name="connsiteY9521" fmla="*/ 1493522 h 2523383"/>
                <a:gd name="connsiteX9522" fmla="*/ 1398526 w 1939743"/>
                <a:gd name="connsiteY9522" fmla="*/ 1492309 h 2523383"/>
                <a:gd name="connsiteX9523" fmla="*/ 1400224 w 1939743"/>
                <a:gd name="connsiteY9523" fmla="*/ 1483954 h 2523383"/>
                <a:gd name="connsiteX9524" fmla="*/ 1402477 w 1939743"/>
                <a:gd name="connsiteY9524" fmla="*/ 1478298 h 2523383"/>
                <a:gd name="connsiteX9525" fmla="*/ 1406451 w 1939743"/>
                <a:gd name="connsiteY9525" fmla="*/ 1469864 h 2523383"/>
                <a:gd name="connsiteX9526" fmla="*/ 1410942 w 1939743"/>
                <a:gd name="connsiteY9526" fmla="*/ 1461595 h 2523383"/>
                <a:gd name="connsiteX9527" fmla="*/ 1412084 w 1939743"/>
                <a:gd name="connsiteY9527" fmla="*/ 1460226 h 2523383"/>
                <a:gd name="connsiteX9528" fmla="*/ 1414111 w 1939743"/>
                <a:gd name="connsiteY9528" fmla="*/ 1458770 h 2523383"/>
                <a:gd name="connsiteX9529" fmla="*/ 1419188 w 1939743"/>
                <a:gd name="connsiteY9529" fmla="*/ 1456408 h 2523383"/>
                <a:gd name="connsiteX9530" fmla="*/ 1423397 w 1939743"/>
                <a:gd name="connsiteY9530" fmla="*/ 1457002 h 2523383"/>
                <a:gd name="connsiteX9531" fmla="*/ 1425251 w 1939743"/>
                <a:gd name="connsiteY9531" fmla="*/ 1456705 h 2523383"/>
                <a:gd name="connsiteX9532" fmla="*/ 1427567 w 1939743"/>
                <a:gd name="connsiteY9532" fmla="*/ 1455602 h 2523383"/>
                <a:gd name="connsiteX9533" fmla="*/ 1430118 w 1939743"/>
                <a:gd name="connsiteY9533" fmla="*/ 1455336 h 2523383"/>
                <a:gd name="connsiteX9534" fmla="*/ 1434311 w 1939743"/>
                <a:gd name="connsiteY9534" fmla="*/ 1456189 h 2523383"/>
                <a:gd name="connsiteX9535" fmla="*/ 1194554 w 1939743"/>
                <a:gd name="connsiteY9535" fmla="*/ 1490580 h 2523383"/>
                <a:gd name="connsiteX9536" fmla="*/ 1193615 w 1939743"/>
                <a:gd name="connsiteY9536" fmla="*/ 1490643 h 2523383"/>
                <a:gd name="connsiteX9537" fmla="*/ 1192129 w 1939743"/>
                <a:gd name="connsiteY9537" fmla="*/ 1489759 h 2523383"/>
                <a:gd name="connsiteX9538" fmla="*/ 1188718 w 1939743"/>
                <a:gd name="connsiteY9538" fmla="*/ 1486254 h 2523383"/>
                <a:gd name="connsiteX9539" fmla="*/ 1188029 w 1939743"/>
                <a:gd name="connsiteY9539" fmla="*/ 1484736 h 2523383"/>
                <a:gd name="connsiteX9540" fmla="*/ 1187685 w 1939743"/>
                <a:gd name="connsiteY9540" fmla="*/ 1482960 h 2523383"/>
                <a:gd name="connsiteX9541" fmla="*/ 1187685 w 1939743"/>
                <a:gd name="connsiteY9541" fmla="*/ 1480926 h 2523383"/>
                <a:gd name="connsiteX9542" fmla="*/ 1187990 w 1939743"/>
                <a:gd name="connsiteY9542" fmla="*/ 1478814 h 2523383"/>
                <a:gd name="connsiteX9543" fmla="*/ 1189031 w 1939743"/>
                <a:gd name="connsiteY9543" fmla="*/ 1474589 h 2523383"/>
                <a:gd name="connsiteX9544" fmla="*/ 1187043 w 1939743"/>
                <a:gd name="connsiteY9544" fmla="*/ 1471225 h 2523383"/>
                <a:gd name="connsiteX9545" fmla="*/ 1186558 w 1939743"/>
                <a:gd name="connsiteY9545" fmla="*/ 1469309 h 2523383"/>
                <a:gd name="connsiteX9546" fmla="*/ 1186793 w 1939743"/>
                <a:gd name="connsiteY9546" fmla="*/ 1468221 h 2523383"/>
                <a:gd name="connsiteX9547" fmla="*/ 1187904 w 1939743"/>
                <a:gd name="connsiteY9547" fmla="*/ 1465616 h 2523383"/>
                <a:gd name="connsiteX9548" fmla="*/ 1188209 w 1939743"/>
                <a:gd name="connsiteY9548" fmla="*/ 1463989 h 2523383"/>
                <a:gd name="connsiteX9549" fmla="*/ 1189328 w 1939743"/>
                <a:gd name="connsiteY9549" fmla="*/ 1461673 h 2523383"/>
                <a:gd name="connsiteX9550" fmla="*/ 1192222 w 1939743"/>
                <a:gd name="connsiteY9550" fmla="*/ 1457174 h 2523383"/>
                <a:gd name="connsiteX9551" fmla="*/ 1195125 w 1939743"/>
                <a:gd name="connsiteY9551" fmla="*/ 1458238 h 2523383"/>
                <a:gd name="connsiteX9552" fmla="*/ 1197715 w 1939743"/>
                <a:gd name="connsiteY9552" fmla="*/ 1461923 h 2523383"/>
                <a:gd name="connsiteX9553" fmla="*/ 1198387 w 1939743"/>
                <a:gd name="connsiteY9553" fmla="*/ 1464411 h 2523383"/>
                <a:gd name="connsiteX9554" fmla="*/ 1198184 w 1939743"/>
                <a:gd name="connsiteY9554" fmla="*/ 1467048 h 2523383"/>
                <a:gd name="connsiteX9555" fmla="*/ 1198411 w 1939743"/>
                <a:gd name="connsiteY9555" fmla="*/ 1470858 h 2523383"/>
                <a:gd name="connsiteX9556" fmla="*/ 1199060 w 1939743"/>
                <a:gd name="connsiteY9556" fmla="*/ 1475841 h 2523383"/>
                <a:gd name="connsiteX9557" fmla="*/ 1199232 w 1939743"/>
                <a:gd name="connsiteY9557" fmla="*/ 1479440 h 2523383"/>
                <a:gd name="connsiteX9558" fmla="*/ 1198919 w 1939743"/>
                <a:gd name="connsiteY9558" fmla="*/ 1481677 h 2523383"/>
                <a:gd name="connsiteX9559" fmla="*/ 1197808 w 1939743"/>
                <a:gd name="connsiteY9559" fmla="*/ 1485863 h 2523383"/>
                <a:gd name="connsiteX9560" fmla="*/ 1196870 w 1939743"/>
                <a:gd name="connsiteY9560" fmla="*/ 1487803 h 2523383"/>
                <a:gd name="connsiteX9561" fmla="*/ 1195633 w 1939743"/>
                <a:gd name="connsiteY9561" fmla="*/ 1489618 h 2523383"/>
                <a:gd name="connsiteX9562" fmla="*/ 1194554 w 1939743"/>
                <a:gd name="connsiteY9562" fmla="*/ 1490580 h 2523383"/>
                <a:gd name="connsiteX9563" fmla="*/ 695536 w 1939743"/>
                <a:gd name="connsiteY9563" fmla="*/ 1475739 h 2523383"/>
                <a:gd name="connsiteX9564" fmla="*/ 694715 w 1939743"/>
                <a:gd name="connsiteY9564" fmla="*/ 1475927 h 2523383"/>
                <a:gd name="connsiteX9565" fmla="*/ 691703 w 1939743"/>
                <a:gd name="connsiteY9565" fmla="*/ 1472446 h 2523383"/>
                <a:gd name="connsiteX9566" fmla="*/ 692336 w 1939743"/>
                <a:gd name="connsiteY9566" fmla="*/ 1469449 h 2523383"/>
                <a:gd name="connsiteX9567" fmla="*/ 695129 w 1939743"/>
                <a:gd name="connsiteY9567" fmla="*/ 1472516 h 2523383"/>
                <a:gd name="connsiteX9568" fmla="*/ 695528 w 1939743"/>
                <a:gd name="connsiteY9568" fmla="*/ 1474425 h 2523383"/>
                <a:gd name="connsiteX9569" fmla="*/ 695536 w 1939743"/>
                <a:gd name="connsiteY9569" fmla="*/ 1475739 h 2523383"/>
                <a:gd name="connsiteX9570" fmla="*/ 1479413 w 1939743"/>
                <a:gd name="connsiteY9570" fmla="*/ 1487803 h 2523383"/>
                <a:gd name="connsiteX9571" fmla="*/ 1468710 w 1939743"/>
                <a:gd name="connsiteY9571" fmla="*/ 1487881 h 2523383"/>
                <a:gd name="connsiteX9572" fmla="*/ 1462890 w 1939743"/>
                <a:gd name="connsiteY9572" fmla="*/ 1487467 h 2523383"/>
                <a:gd name="connsiteX9573" fmla="*/ 1460551 w 1939743"/>
                <a:gd name="connsiteY9573" fmla="*/ 1486583 h 2523383"/>
                <a:gd name="connsiteX9574" fmla="*/ 1458516 w 1939743"/>
                <a:gd name="connsiteY9574" fmla="*/ 1485206 h 2523383"/>
                <a:gd name="connsiteX9575" fmla="*/ 1456209 w 1939743"/>
                <a:gd name="connsiteY9575" fmla="*/ 1480731 h 2523383"/>
                <a:gd name="connsiteX9576" fmla="*/ 1454730 w 1939743"/>
                <a:gd name="connsiteY9576" fmla="*/ 1476099 h 2523383"/>
                <a:gd name="connsiteX9577" fmla="*/ 1454660 w 1939743"/>
                <a:gd name="connsiteY9577" fmla="*/ 1474128 h 2523383"/>
                <a:gd name="connsiteX9578" fmla="*/ 1455051 w 1939743"/>
                <a:gd name="connsiteY9578" fmla="*/ 1472352 h 2523383"/>
                <a:gd name="connsiteX9579" fmla="*/ 1455598 w 1939743"/>
                <a:gd name="connsiteY9579" fmla="*/ 1471272 h 2523383"/>
                <a:gd name="connsiteX9580" fmla="*/ 1462780 w 1939743"/>
                <a:gd name="connsiteY9580" fmla="*/ 1469723 h 2523383"/>
                <a:gd name="connsiteX9581" fmla="*/ 1468664 w 1939743"/>
                <a:gd name="connsiteY9581" fmla="*/ 1471656 h 2523383"/>
                <a:gd name="connsiteX9582" fmla="*/ 1473725 w 1939743"/>
                <a:gd name="connsiteY9582" fmla="*/ 1473924 h 2523383"/>
                <a:gd name="connsiteX9583" fmla="*/ 1480242 w 1939743"/>
                <a:gd name="connsiteY9583" fmla="*/ 1474308 h 2523383"/>
                <a:gd name="connsiteX9584" fmla="*/ 1482221 w 1939743"/>
                <a:gd name="connsiteY9584" fmla="*/ 1475168 h 2523383"/>
                <a:gd name="connsiteX9585" fmla="*/ 1482980 w 1939743"/>
                <a:gd name="connsiteY9585" fmla="*/ 1475802 h 2523383"/>
                <a:gd name="connsiteX9586" fmla="*/ 1483504 w 1939743"/>
                <a:gd name="connsiteY9586" fmla="*/ 1476968 h 2523383"/>
                <a:gd name="connsiteX9587" fmla="*/ 1484248 w 1939743"/>
                <a:gd name="connsiteY9587" fmla="*/ 1482295 h 2523383"/>
                <a:gd name="connsiteX9588" fmla="*/ 1484318 w 1939743"/>
                <a:gd name="connsiteY9588" fmla="*/ 1485128 h 2523383"/>
                <a:gd name="connsiteX9589" fmla="*/ 1484123 w 1939743"/>
                <a:gd name="connsiteY9589" fmla="*/ 1487271 h 2523383"/>
                <a:gd name="connsiteX9590" fmla="*/ 1479413 w 1939743"/>
                <a:gd name="connsiteY9590" fmla="*/ 1487803 h 2523383"/>
                <a:gd name="connsiteX9591" fmla="*/ 698978 w 1939743"/>
                <a:gd name="connsiteY9591" fmla="*/ 1476240 h 2523383"/>
                <a:gd name="connsiteX9592" fmla="*/ 701451 w 1939743"/>
                <a:gd name="connsiteY9592" fmla="*/ 1476858 h 2523383"/>
                <a:gd name="connsiteX9593" fmla="*/ 703281 w 1939743"/>
                <a:gd name="connsiteY9593" fmla="*/ 1476396 h 2523383"/>
                <a:gd name="connsiteX9594" fmla="*/ 704619 w 1939743"/>
                <a:gd name="connsiteY9594" fmla="*/ 1478751 h 2523383"/>
                <a:gd name="connsiteX9595" fmla="*/ 705135 w 1939743"/>
                <a:gd name="connsiteY9595" fmla="*/ 1481138 h 2523383"/>
                <a:gd name="connsiteX9596" fmla="*/ 704963 w 1939743"/>
                <a:gd name="connsiteY9596" fmla="*/ 1481951 h 2523383"/>
                <a:gd name="connsiteX9597" fmla="*/ 704384 w 1939743"/>
                <a:gd name="connsiteY9597" fmla="*/ 1482280 h 2523383"/>
                <a:gd name="connsiteX9598" fmla="*/ 700520 w 1939743"/>
                <a:gd name="connsiteY9598" fmla="*/ 1479643 h 2523383"/>
                <a:gd name="connsiteX9599" fmla="*/ 699080 w 1939743"/>
                <a:gd name="connsiteY9599" fmla="*/ 1478024 h 2523383"/>
                <a:gd name="connsiteX9600" fmla="*/ 698595 w 1939743"/>
                <a:gd name="connsiteY9600" fmla="*/ 1476663 h 2523383"/>
                <a:gd name="connsiteX9601" fmla="*/ 698978 w 1939743"/>
                <a:gd name="connsiteY9601" fmla="*/ 1476240 h 2523383"/>
                <a:gd name="connsiteX9602" fmla="*/ 726791 w 1939743"/>
                <a:gd name="connsiteY9602" fmla="*/ 1509787 h 2523383"/>
                <a:gd name="connsiteX9603" fmla="*/ 725688 w 1939743"/>
                <a:gd name="connsiteY9603" fmla="*/ 1514552 h 2523383"/>
                <a:gd name="connsiteX9604" fmla="*/ 725265 w 1939743"/>
                <a:gd name="connsiteY9604" fmla="*/ 1514106 h 2523383"/>
                <a:gd name="connsiteX9605" fmla="*/ 724506 w 1939743"/>
                <a:gd name="connsiteY9605" fmla="*/ 1511829 h 2523383"/>
                <a:gd name="connsiteX9606" fmla="*/ 722981 w 1939743"/>
                <a:gd name="connsiteY9606" fmla="*/ 1510734 h 2523383"/>
                <a:gd name="connsiteX9607" fmla="*/ 721252 w 1939743"/>
                <a:gd name="connsiteY9607" fmla="*/ 1508199 h 2523383"/>
                <a:gd name="connsiteX9608" fmla="*/ 721275 w 1939743"/>
                <a:gd name="connsiteY9608" fmla="*/ 1502738 h 2523383"/>
                <a:gd name="connsiteX9609" fmla="*/ 721940 w 1939743"/>
                <a:gd name="connsiteY9609" fmla="*/ 1500250 h 2523383"/>
                <a:gd name="connsiteX9610" fmla="*/ 721792 w 1939743"/>
                <a:gd name="connsiteY9610" fmla="*/ 1496769 h 2523383"/>
                <a:gd name="connsiteX9611" fmla="*/ 723513 w 1939743"/>
                <a:gd name="connsiteY9611" fmla="*/ 1494672 h 2523383"/>
                <a:gd name="connsiteX9612" fmla="*/ 724788 w 1939743"/>
                <a:gd name="connsiteY9612" fmla="*/ 1497136 h 2523383"/>
                <a:gd name="connsiteX9613" fmla="*/ 725140 w 1939743"/>
                <a:gd name="connsiteY9613" fmla="*/ 1501322 h 2523383"/>
                <a:gd name="connsiteX9614" fmla="*/ 724819 w 1939743"/>
                <a:gd name="connsiteY9614" fmla="*/ 1503380 h 2523383"/>
                <a:gd name="connsiteX9615" fmla="*/ 726087 w 1939743"/>
                <a:gd name="connsiteY9615" fmla="*/ 1505508 h 2523383"/>
                <a:gd name="connsiteX9616" fmla="*/ 726673 w 1939743"/>
                <a:gd name="connsiteY9616" fmla="*/ 1506047 h 2523383"/>
                <a:gd name="connsiteX9617" fmla="*/ 726986 w 1939743"/>
                <a:gd name="connsiteY9617" fmla="*/ 1507753 h 2523383"/>
                <a:gd name="connsiteX9618" fmla="*/ 726791 w 1939743"/>
                <a:gd name="connsiteY9618" fmla="*/ 1509787 h 2523383"/>
                <a:gd name="connsiteX9619" fmla="*/ 1719624 w 1939743"/>
                <a:gd name="connsiteY9619" fmla="*/ 1529369 h 2523383"/>
                <a:gd name="connsiteX9620" fmla="*/ 1716901 w 1939743"/>
                <a:gd name="connsiteY9620" fmla="*/ 1530918 h 2523383"/>
                <a:gd name="connsiteX9621" fmla="*/ 1715446 w 1939743"/>
                <a:gd name="connsiteY9621" fmla="*/ 1529017 h 2523383"/>
                <a:gd name="connsiteX9622" fmla="*/ 1716471 w 1939743"/>
                <a:gd name="connsiteY9622" fmla="*/ 1528485 h 2523383"/>
                <a:gd name="connsiteX9623" fmla="*/ 1717965 w 1939743"/>
                <a:gd name="connsiteY9623" fmla="*/ 1526201 h 2523383"/>
                <a:gd name="connsiteX9624" fmla="*/ 1719999 w 1939743"/>
                <a:gd name="connsiteY9624" fmla="*/ 1524190 h 2523383"/>
                <a:gd name="connsiteX9625" fmla="*/ 1720852 w 1939743"/>
                <a:gd name="connsiteY9625" fmla="*/ 1522570 h 2523383"/>
                <a:gd name="connsiteX9626" fmla="*/ 1724271 w 1939743"/>
                <a:gd name="connsiteY9626" fmla="*/ 1521827 h 2523383"/>
                <a:gd name="connsiteX9627" fmla="*/ 1725436 w 1939743"/>
                <a:gd name="connsiteY9627" fmla="*/ 1521913 h 2523383"/>
                <a:gd name="connsiteX9628" fmla="*/ 1725882 w 1939743"/>
                <a:gd name="connsiteY9628" fmla="*/ 1522492 h 2523383"/>
                <a:gd name="connsiteX9629" fmla="*/ 1723942 w 1939743"/>
                <a:gd name="connsiteY9629" fmla="*/ 1524980 h 2523383"/>
                <a:gd name="connsiteX9630" fmla="*/ 1719624 w 1939743"/>
                <a:gd name="connsiteY9630" fmla="*/ 1529369 h 2523383"/>
                <a:gd name="connsiteX9631" fmla="*/ 722558 w 1939743"/>
                <a:gd name="connsiteY9631" fmla="*/ 1532248 h 2523383"/>
                <a:gd name="connsiteX9632" fmla="*/ 725328 w 1939743"/>
                <a:gd name="connsiteY9632" fmla="*/ 1532694 h 2523383"/>
                <a:gd name="connsiteX9633" fmla="*/ 728864 w 1939743"/>
                <a:gd name="connsiteY9633" fmla="*/ 1532624 h 2523383"/>
                <a:gd name="connsiteX9634" fmla="*/ 728254 w 1939743"/>
                <a:gd name="connsiteY9634" fmla="*/ 1536950 h 2523383"/>
                <a:gd name="connsiteX9635" fmla="*/ 726900 w 1939743"/>
                <a:gd name="connsiteY9635" fmla="*/ 1539719 h 2523383"/>
                <a:gd name="connsiteX9636" fmla="*/ 725828 w 1939743"/>
                <a:gd name="connsiteY9636" fmla="*/ 1540502 h 2523383"/>
                <a:gd name="connsiteX9637" fmla="*/ 725359 w 1939743"/>
                <a:gd name="connsiteY9637" fmla="*/ 1538992 h 2523383"/>
                <a:gd name="connsiteX9638" fmla="*/ 723278 w 1939743"/>
                <a:gd name="connsiteY9638" fmla="*/ 1535526 h 2523383"/>
                <a:gd name="connsiteX9639" fmla="*/ 722558 w 1939743"/>
                <a:gd name="connsiteY9639" fmla="*/ 1532248 h 2523383"/>
                <a:gd name="connsiteX9640" fmla="*/ 1270793 w 1939743"/>
                <a:gd name="connsiteY9640" fmla="*/ 1572210 h 2523383"/>
                <a:gd name="connsiteX9641" fmla="*/ 1272984 w 1939743"/>
                <a:gd name="connsiteY9641" fmla="*/ 1572875 h 2523383"/>
                <a:gd name="connsiteX9642" fmla="*/ 1274642 w 1939743"/>
                <a:gd name="connsiteY9642" fmla="*/ 1572805 h 2523383"/>
                <a:gd name="connsiteX9643" fmla="*/ 1275010 w 1939743"/>
                <a:gd name="connsiteY9643" fmla="*/ 1573603 h 2523383"/>
                <a:gd name="connsiteX9644" fmla="*/ 1273265 w 1939743"/>
                <a:gd name="connsiteY9644" fmla="*/ 1576255 h 2523383"/>
                <a:gd name="connsiteX9645" fmla="*/ 1272194 w 1939743"/>
                <a:gd name="connsiteY9645" fmla="*/ 1576756 h 2523383"/>
                <a:gd name="connsiteX9646" fmla="*/ 1270261 w 1939743"/>
                <a:gd name="connsiteY9646" fmla="*/ 1574854 h 2523383"/>
                <a:gd name="connsiteX9647" fmla="*/ 1268806 w 1939743"/>
                <a:gd name="connsiteY9647" fmla="*/ 1572523 h 2523383"/>
                <a:gd name="connsiteX9648" fmla="*/ 1268399 w 1939743"/>
                <a:gd name="connsiteY9648" fmla="*/ 1571107 h 2523383"/>
                <a:gd name="connsiteX9649" fmla="*/ 1268282 w 1939743"/>
                <a:gd name="connsiteY9649" fmla="*/ 1569550 h 2523383"/>
                <a:gd name="connsiteX9650" fmla="*/ 1268618 w 1939743"/>
                <a:gd name="connsiteY9650" fmla="*/ 1569276 h 2523383"/>
                <a:gd name="connsiteX9651" fmla="*/ 1270793 w 1939743"/>
                <a:gd name="connsiteY9651" fmla="*/ 1572210 h 2523383"/>
                <a:gd name="connsiteX9652" fmla="*/ 1257564 w 1939743"/>
                <a:gd name="connsiteY9652" fmla="*/ 1598466 h 2523383"/>
                <a:gd name="connsiteX9653" fmla="*/ 1260380 w 1939743"/>
                <a:gd name="connsiteY9653" fmla="*/ 1600562 h 2523383"/>
                <a:gd name="connsiteX9654" fmla="*/ 1263197 w 1939743"/>
                <a:gd name="connsiteY9654" fmla="*/ 1601751 h 2523383"/>
                <a:gd name="connsiteX9655" fmla="*/ 1267726 w 1939743"/>
                <a:gd name="connsiteY9655" fmla="*/ 1602393 h 2523383"/>
                <a:gd name="connsiteX9656" fmla="*/ 1268376 w 1939743"/>
                <a:gd name="connsiteY9656" fmla="*/ 1602831 h 2523383"/>
                <a:gd name="connsiteX9657" fmla="*/ 1268376 w 1939743"/>
                <a:gd name="connsiteY9657" fmla="*/ 1603817 h 2523383"/>
                <a:gd name="connsiteX9658" fmla="*/ 1267726 w 1939743"/>
                <a:gd name="connsiteY9658" fmla="*/ 1605342 h 2523383"/>
                <a:gd name="connsiteX9659" fmla="*/ 1266217 w 1939743"/>
                <a:gd name="connsiteY9659" fmla="*/ 1607298 h 2523383"/>
                <a:gd name="connsiteX9660" fmla="*/ 1265137 w 1939743"/>
                <a:gd name="connsiteY9660" fmla="*/ 1607353 h 2523383"/>
                <a:gd name="connsiteX9661" fmla="*/ 1262633 w 1939743"/>
                <a:gd name="connsiteY9661" fmla="*/ 1605976 h 2523383"/>
                <a:gd name="connsiteX9662" fmla="*/ 1261718 w 1939743"/>
                <a:gd name="connsiteY9662" fmla="*/ 1605272 h 2523383"/>
                <a:gd name="connsiteX9663" fmla="*/ 1260709 w 1939743"/>
                <a:gd name="connsiteY9663" fmla="*/ 1603699 h 2523383"/>
                <a:gd name="connsiteX9664" fmla="*/ 1260200 w 1939743"/>
                <a:gd name="connsiteY9664" fmla="*/ 1603551 h 2523383"/>
                <a:gd name="connsiteX9665" fmla="*/ 1259543 w 1939743"/>
                <a:gd name="connsiteY9665" fmla="*/ 1604075 h 2523383"/>
                <a:gd name="connsiteX9666" fmla="*/ 1259371 w 1939743"/>
                <a:gd name="connsiteY9666" fmla="*/ 1604763 h 2523383"/>
                <a:gd name="connsiteX9667" fmla="*/ 1259676 w 1939743"/>
                <a:gd name="connsiteY9667" fmla="*/ 1605624 h 2523383"/>
                <a:gd name="connsiteX9668" fmla="*/ 1259261 w 1939743"/>
                <a:gd name="connsiteY9668" fmla="*/ 1605867 h 2523383"/>
                <a:gd name="connsiteX9669" fmla="*/ 1256226 w 1939743"/>
                <a:gd name="connsiteY9669" fmla="*/ 1605272 h 2523383"/>
                <a:gd name="connsiteX9670" fmla="*/ 1255749 w 1939743"/>
                <a:gd name="connsiteY9670" fmla="*/ 1604771 h 2523383"/>
                <a:gd name="connsiteX9671" fmla="*/ 1255991 w 1939743"/>
                <a:gd name="connsiteY9671" fmla="*/ 1603081 h 2523383"/>
                <a:gd name="connsiteX9672" fmla="*/ 1258104 w 1939743"/>
                <a:gd name="connsiteY9672" fmla="*/ 1600617 h 2523383"/>
                <a:gd name="connsiteX9673" fmla="*/ 1256249 w 1939743"/>
                <a:gd name="connsiteY9673" fmla="*/ 1599858 h 2523383"/>
                <a:gd name="connsiteX9674" fmla="*/ 1255655 w 1939743"/>
                <a:gd name="connsiteY9674" fmla="*/ 1598943 h 2523383"/>
                <a:gd name="connsiteX9675" fmla="*/ 1252901 w 1939743"/>
                <a:gd name="connsiteY9675" fmla="*/ 1600492 h 2523383"/>
                <a:gd name="connsiteX9676" fmla="*/ 1251375 w 1939743"/>
                <a:gd name="connsiteY9676" fmla="*/ 1600867 h 2523383"/>
                <a:gd name="connsiteX9677" fmla="*/ 1248966 w 1939743"/>
                <a:gd name="connsiteY9677" fmla="*/ 1599780 h 2523383"/>
                <a:gd name="connsiteX9678" fmla="*/ 1248708 w 1939743"/>
                <a:gd name="connsiteY9678" fmla="*/ 1594124 h 2523383"/>
                <a:gd name="connsiteX9679" fmla="*/ 1248418 w 1939743"/>
                <a:gd name="connsiteY9679" fmla="*/ 1592050 h 2523383"/>
                <a:gd name="connsiteX9680" fmla="*/ 1247323 w 1939743"/>
                <a:gd name="connsiteY9680" fmla="*/ 1590642 h 2523383"/>
                <a:gd name="connsiteX9681" fmla="*/ 1246674 w 1939743"/>
                <a:gd name="connsiteY9681" fmla="*/ 1589156 h 2523383"/>
                <a:gd name="connsiteX9682" fmla="*/ 1245617 w 1939743"/>
                <a:gd name="connsiteY9682" fmla="*/ 1588029 h 2523383"/>
                <a:gd name="connsiteX9683" fmla="*/ 1243443 w 1939743"/>
                <a:gd name="connsiteY9683" fmla="*/ 1586887 h 2523383"/>
                <a:gd name="connsiteX9684" fmla="*/ 1241674 w 1939743"/>
                <a:gd name="connsiteY9684" fmla="*/ 1584047 h 2523383"/>
                <a:gd name="connsiteX9685" fmla="*/ 1241307 w 1939743"/>
                <a:gd name="connsiteY9685" fmla="*/ 1582756 h 2523383"/>
                <a:gd name="connsiteX9686" fmla="*/ 1241549 w 1939743"/>
                <a:gd name="connsiteY9686" fmla="*/ 1581778 h 2523383"/>
                <a:gd name="connsiteX9687" fmla="*/ 1242629 w 1939743"/>
                <a:gd name="connsiteY9687" fmla="*/ 1580440 h 2523383"/>
                <a:gd name="connsiteX9688" fmla="*/ 1248880 w 1939743"/>
                <a:gd name="connsiteY9688" fmla="*/ 1583319 h 2523383"/>
                <a:gd name="connsiteX9689" fmla="*/ 1252651 w 1939743"/>
                <a:gd name="connsiteY9689" fmla="*/ 1586042 h 2523383"/>
                <a:gd name="connsiteX9690" fmla="*/ 1256242 w 1939743"/>
                <a:gd name="connsiteY9690" fmla="*/ 1589367 h 2523383"/>
                <a:gd name="connsiteX9691" fmla="*/ 1258119 w 1939743"/>
                <a:gd name="connsiteY9691" fmla="*/ 1591824 h 2523383"/>
                <a:gd name="connsiteX9692" fmla="*/ 1258284 w 1939743"/>
                <a:gd name="connsiteY9692" fmla="*/ 1593420 h 2523383"/>
                <a:gd name="connsiteX9693" fmla="*/ 1257814 w 1939743"/>
                <a:gd name="connsiteY9693" fmla="*/ 1595008 h 2523383"/>
                <a:gd name="connsiteX9694" fmla="*/ 1256711 w 1939743"/>
                <a:gd name="connsiteY9694" fmla="*/ 1596596 h 2523383"/>
                <a:gd name="connsiteX9695" fmla="*/ 1257564 w 1939743"/>
                <a:gd name="connsiteY9695" fmla="*/ 1598466 h 2523383"/>
                <a:gd name="connsiteX9696" fmla="*/ 1236730 w 1939743"/>
                <a:gd name="connsiteY9696" fmla="*/ 1610279 h 2523383"/>
                <a:gd name="connsiteX9697" fmla="*/ 1235588 w 1939743"/>
                <a:gd name="connsiteY9697" fmla="*/ 1610874 h 2523383"/>
                <a:gd name="connsiteX9698" fmla="*/ 1234359 w 1939743"/>
                <a:gd name="connsiteY9698" fmla="*/ 1610537 h 2523383"/>
                <a:gd name="connsiteX9699" fmla="*/ 1233319 w 1939743"/>
                <a:gd name="connsiteY9699" fmla="*/ 1609004 h 2523383"/>
                <a:gd name="connsiteX9700" fmla="*/ 1232474 w 1939743"/>
                <a:gd name="connsiteY9700" fmla="*/ 1606266 h 2523383"/>
                <a:gd name="connsiteX9701" fmla="*/ 1231105 w 1939743"/>
                <a:gd name="connsiteY9701" fmla="*/ 1604208 h 2523383"/>
                <a:gd name="connsiteX9702" fmla="*/ 1228015 w 1939743"/>
                <a:gd name="connsiteY9702" fmla="*/ 1601642 h 2523383"/>
                <a:gd name="connsiteX9703" fmla="*/ 1227483 w 1939743"/>
                <a:gd name="connsiteY9703" fmla="*/ 1600633 h 2523383"/>
                <a:gd name="connsiteX9704" fmla="*/ 1226606 w 1939743"/>
                <a:gd name="connsiteY9704" fmla="*/ 1597175 h 2523383"/>
                <a:gd name="connsiteX9705" fmla="*/ 1226434 w 1939743"/>
                <a:gd name="connsiteY9705" fmla="*/ 1593717 h 2523383"/>
                <a:gd name="connsiteX9706" fmla="*/ 1225777 w 1939743"/>
                <a:gd name="connsiteY9706" fmla="*/ 1590580 h 2523383"/>
                <a:gd name="connsiteX9707" fmla="*/ 1225746 w 1939743"/>
                <a:gd name="connsiteY9707" fmla="*/ 1589031 h 2523383"/>
                <a:gd name="connsiteX9708" fmla="*/ 1226317 w 1939743"/>
                <a:gd name="connsiteY9708" fmla="*/ 1586715 h 2523383"/>
                <a:gd name="connsiteX9709" fmla="*/ 1228914 w 1939743"/>
                <a:gd name="connsiteY9709" fmla="*/ 1586167 h 2523383"/>
                <a:gd name="connsiteX9710" fmla="*/ 1230949 w 1939743"/>
                <a:gd name="connsiteY9710" fmla="*/ 1587083 h 2523383"/>
                <a:gd name="connsiteX9711" fmla="*/ 1231363 w 1939743"/>
                <a:gd name="connsiteY9711" fmla="*/ 1587701 h 2523383"/>
                <a:gd name="connsiteX9712" fmla="*/ 1232028 w 1939743"/>
                <a:gd name="connsiteY9712" fmla="*/ 1589046 h 2523383"/>
                <a:gd name="connsiteX9713" fmla="*/ 1232466 w 1939743"/>
                <a:gd name="connsiteY9713" fmla="*/ 1590689 h 2523383"/>
                <a:gd name="connsiteX9714" fmla="*/ 1234931 w 1939743"/>
                <a:gd name="connsiteY9714" fmla="*/ 1595125 h 2523383"/>
                <a:gd name="connsiteX9715" fmla="*/ 1236370 w 1939743"/>
                <a:gd name="connsiteY9715" fmla="*/ 1598646 h 2523383"/>
                <a:gd name="connsiteX9716" fmla="*/ 1238326 w 1939743"/>
                <a:gd name="connsiteY9716" fmla="*/ 1605890 h 2523383"/>
                <a:gd name="connsiteX9717" fmla="*/ 1238334 w 1939743"/>
                <a:gd name="connsiteY9717" fmla="*/ 1607267 h 2523383"/>
                <a:gd name="connsiteX9718" fmla="*/ 1237810 w 1939743"/>
                <a:gd name="connsiteY9718" fmla="*/ 1608730 h 2523383"/>
                <a:gd name="connsiteX9719" fmla="*/ 1236730 w 1939743"/>
                <a:gd name="connsiteY9719" fmla="*/ 1610279 h 2523383"/>
                <a:gd name="connsiteX9720" fmla="*/ 1231355 w 1939743"/>
                <a:gd name="connsiteY9720" fmla="*/ 1626826 h 2523383"/>
                <a:gd name="connsiteX9721" fmla="*/ 1232114 w 1939743"/>
                <a:gd name="connsiteY9721" fmla="*/ 1627459 h 2523383"/>
                <a:gd name="connsiteX9722" fmla="*/ 1233061 w 1939743"/>
                <a:gd name="connsiteY9722" fmla="*/ 1627099 h 2523383"/>
                <a:gd name="connsiteX9723" fmla="*/ 1234618 w 1939743"/>
                <a:gd name="connsiteY9723" fmla="*/ 1624510 h 2523383"/>
                <a:gd name="connsiteX9724" fmla="*/ 1238107 w 1939743"/>
                <a:gd name="connsiteY9724" fmla="*/ 1617031 h 2523383"/>
                <a:gd name="connsiteX9725" fmla="*/ 1239085 w 1939743"/>
                <a:gd name="connsiteY9725" fmla="*/ 1616326 h 2523383"/>
                <a:gd name="connsiteX9726" fmla="*/ 1240556 w 1939743"/>
                <a:gd name="connsiteY9726" fmla="*/ 1616444 h 2523383"/>
                <a:gd name="connsiteX9727" fmla="*/ 1245711 w 1939743"/>
                <a:gd name="connsiteY9727" fmla="*/ 1621255 h 2523383"/>
                <a:gd name="connsiteX9728" fmla="*/ 1247605 w 1939743"/>
                <a:gd name="connsiteY9728" fmla="*/ 1623931 h 2523383"/>
                <a:gd name="connsiteX9729" fmla="*/ 1248629 w 1939743"/>
                <a:gd name="connsiteY9729" fmla="*/ 1627647 h 2523383"/>
                <a:gd name="connsiteX9730" fmla="*/ 1249693 w 1939743"/>
                <a:gd name="connsiteY9730" fmla="*/ 1629094 h 2523383"/>
                <a:gd name="connsiteX9731" fmla="*/ 1253754 w 1939743"/>
                <a:gd name="connsiteY9731" fmla="*/ 1631011 h 2523383"/>
                <a:gd name="connsiteX9732" fmla="*/ 1257658 w 1939743"/>
                <a:gd name="connsiteY9732" fmla="*/ 1631653 h 2523383"/>
                <a:gd name="connsiteX9733" fmla="*/ 1262743 w 1939743"/>
                <a:gd name="connsiteY9733" fmla="*/ 1633593 h 2523383"/>
                <a:gd name="connsiteX9734" fmla="*/ 1264581 w 1939743"/>
                <a:gd name="connsiteY9734" fmla="*/ 1635048 h 2523383"/>
                <a:gd name="connsiteX9735" fmla="*/ 1268642 w 1939743"/>
                <a:gd name="connsiteY9735" fmla="*/ 1642113 h 2523383"/>
                <a:gd name="connsiteX9736" fmla="*/ 1269111 w 1939743"/>
                <a:gd name="connsiteY9736" fmla="*/ 1642543 h 2523383"/>
                <a:gd name="connsiteX9737" fmla="*/ 1273727 w 1939743"/>
                <a:gd name="connsiteY9737" fmla="*/ 1645414 h 2523383"/>
                <a:gd name="connsiteX9738" fmla="*/ 1280815 w 1939743"/>
                <a:gd name="connsiteY9738" fmla="*/ 1651798 h 2523383"/>
                <a:gd name="connsiteX9739" fmla="*/ 1282607 w 1939743"/>
                <a:gd name="connsiteY9739" fmla="*/ 1652745 h 2523383"/>
                <a:gd name="connsiteX9740" fmla="*/ 1289507 w 1939743"/>
                <a:gd name="connsiteY9740" fmla="*/ 1654841 h 2523383"/>
                <a:gd name="connsiteX9741" fmla="*/ 1291979 w 1939743"/>
                <a:gd name="connsiteY9741" fmla="*/ 1656406 h 2523383"/>
                <a:gd name="connsiteX9742" fmla="*/ 1294373 w 1939743"/>
                <a:gd name="connsiteY9742" fmla="*/ 1658784 h 2523383"/>
                <a:gd name="connsiteX9743" fmla="*/ 1297033 w 1939743"/>
                <a:gd name="connsiteY9743" fmla="*/ 1663126 h 2523383"/>
                <a:gd name="connsiteX9744" fmla="*/ 1300147 w 1939743"/>
                <a:gd name="connsiteY9744" fmla="*/ 1669925 h 2523383"/>
                <a:gd name="connsiteX9745" fmla="*/ 1302588 w 1939743"/>
                <a:gd name="connsiteY9745" fmla="*/ 1680721 h 2523383"/>
                <a:gd name="connsiteX9746" fmla="*/ 1302775 w 1939743"/>
                <a:gd name="connsiteY9746" fmla="*/ 1682841 h 2523383"/>
                <a:gd name="connsiteX9747" fmla="*/ 1302478 w 1939743"/>
                <a:gd name="connsiteY9747" fmla="*/ 1684101 h 2523383"/>
                <a:gd name="connsiteX9748" fmla="*/ 1301594 w 1939743"/>
                <a:gd name="connsiteY9748" fmla="*/ 1685439 h 2523383"/>
                <a:gd name="connsiteX9749" fmla="*/ 1297604 w 1939743"/>
                <a:gd name="connsiteY9749" fmla="*/ 1689836 h 2523383"/>
                <a:gd name="connsiteX9750" fmla="*/ 1297940 w 1939743"/>
                <a:gd name="connsiteY9750" fmla="*/ 1690579 h 2523383"/>
                <a:gd name="connsiteX9751" fmla="*/ 1301696 w 1939743"/>
                <a:gd name="connsiteY9751" fmla="*/ 1690305 h 2523383"/>
                <a:gd name="connsiteX9752" fmla="*/ 1310051 w 1939743"/>
                <a:gd name="connsiteY9752" fmla="*/ 1687606 h 2523383"/>
                <a:gd name="connsiteX9753" fmla="*/ 1315136 w 1939743"/>
                <a:gd name="connsiteY9753" fmla="*/ 1689546 h 2523383"/>
                <a:gd name="connsiteX9754" fmla="*/ 1316905 w 1939743"/>
                <a:gd name="connsiteY9754" fmla="*/ 1689851 h 2523383"/>
                <a:gd name="connsiteX9755" fmla="*/ 1317311 w 1939743"/>
                <a:gd name="connsiteY9755" fmla="*/ 1689742 h 2523383"/>
                <a:gd name="connsiteX9756" fmla="*/ 1319150 w 1939743"/>
                <a:gd name="connsiteY9756" fmla="*/ 1686370 h 2523383"/>
                <a:gd name="connsiteX9757" fmla="*/ 1321176 w 1939743"/>
                <a:gd name="connsiteY9757" fmla="*/ 1686894 h 2523383"/>
                <a:gd name="connsiteX9758" fmla="*/ 1324133 w 1939743"/>
                <a:gd name="connsiteY9758" fmla="*/ 1690164 h 2523383"/>
                <a:gd name="connsiteX9759" fmla="*/ 1326042 w 1939743"/>
                <a:gd name="connsiteY9759" fmla="*/ 1692801 h 2523383"/>
                <a:gd name="connsiteX9760" fmla="*/ 1326887 w 1939743"/>
                <a:gd name="connsiteY9760" fmla="*/ 1694803 h 2523383"/>
                <a:gd name="connsiteX9761" fmla="*/ 1326660 w 1939743"/>
                <a:gd name="connsiteY9761" fmla="*/ 1695938 h 2523383"/>
                <a:gd name="connsiteX9762" fmla="*/ 1324704 w 1939743"/>
                <a:gd name="connsiteY9762" fmla="*/ 1696329 h 2523383"/>
                <a:gd name="connsiteX9763" fmla="*/ 1329485 w 1939743"/>
                <a:gd name="connsiteY9763" fmla="*/ 1698246 h 2523383"/>
                <a:gd name="connsiteX9764" fmla="*/ 1333639 w 1939743"/>
                <a:gd name="connsiteY9764" fmla="*/ 1701281 h 2523383"/>
                <a:gd name="connsiteX9765" fmla="*/ 1332747 w 1939743"/>
                <a:gd name="connsiteY9765" fmla="*/ 1703253 h 2523383"/>
                <a:gd name="connsiteX9766" fmla="*/ 1328311 w 1939743"/>
                <a:gd name="connsiteY9766" fmla="*/ 1707634 h 2523383"/>
                <a:gd name="connsiteX9767" fmla="*/ 1323750 w 1939743"/>
                <a:gd name="connsiteY9767" fmla="*/ 1711452 h 2523383"/>
                <a:gd name="connsiteX9768" fmla="*/ 1318438 w 1939743"/>
                <a:gd name="connsiteY9768" fmla="*/ 1717163 h 2523383"/>
                <a:gd name="connsiteX9769" fmla="*/ 1317116 w 1939743"/>
                <a:gd name="connsiteY9769" fmla="*/ 1718031 h 2523383"/>
                <a:gd name="connsiteX9770" fmla="*/ 1316404 w 1939743"/>
                <a:gd name="connsiteY9770" fmla="*/ 1718078 h 2523383"/>
                <a:gd name="connsiteX9771" fmla="*/ 1313470 w 1939743"/>
                <a:gd name="connsiteY9771" fmla="*/ 1717014 h 2523383"/>
                <a:gd name="connsiteX9772" fmla="*/ 1309253 w 1939743"/>
                <a:gd name="connsiteY9772" fmla="*/ 1714315 h 2523383"/>
                <a:gd name="connsiteX9773" fmla="*/ 1296258 w 1939743"/>
                <a:gd name="connsiteY9773" fmla="*/ 1708088 h 2523383"/>
                <a:gd name="connsiteX9774" fmla="*/ 1292245 w 1939743"/>
                <a:gd name="connsiteY9774" fmla="*/ 1706765 h 2523383"/>
                <a:gd name="connsiteX9775" fmla="*/ 1287152 w 1939743"/>
                <a:gd name="connsiteY9775" fmla="*/ 1705991 h 2523383"/>
                <a:gd name="connsiteX9776" fmla="*/ 1286417 w 1939743"/>
                <a:gd name="connsiteY9776" fmla="*/ 1704520 h 2523383"/>
                <a:gd name="connsiteX9777" fmla="*/ 1285204 w 1939743"/>
                <a:gd name="connsiteY9777" fmla="*/ 1695054 h 2523383"/>
                <a:gd name="connsiteX9778" fmla="*/ 1282912 w 1939743"/>
                <a:gd name="connsiteY9778" fmla="*/ 1693372 h 2523383"/>
                <a:gd name="connsiteX9779" fmla="*/ 1275049 w 1939743"/>
                <a:gd name="connsiteY9779" fmla="*/ 1691385 h 2523383"/>
                <a:gd name="connsiteX9780" fmla="*/ 1272765 w 1939743"/>
                <a:gd name="connsiteY9780" fmla="*/ 1690242 h 2523383"/>
                <a:gd name="connsiteX9781" fmla="*/ 1272655 w 1939743"/>
                <a:gd name="connsiteY9781" fmla="*/ 1688326 h 2523383"/>
                <a:gd name="connsiteX9782" fmla="*/ 1273148 w 1939743"/>
                <a:gd name="connsiteY9782" fmla="*/ 1685032 h 2523383"/>
                <a:gd name="connsiteX9783" fmla="*/ 1272068 w 1939743"/>
                <a:gd name="connsiteY9783" fmla="*/ 1683420 h 2523383"/>
                <a:gd name="connsiteX9784" fmla="*/ 1269424 w 1939743"/>
                <a:gd name="connsiteY9784" fmla="*/ 1683491 h 2523383"/>
                <a:gd name="connsiteX9785" fmla="*/ 1266827 w 1939743"/>
                <a:gd name="connsiteY9785" fmla="*/ 1684171 h 2523383"/>
                <a:gd name="connsiteX9786" fmla="*/ 1262649 w 1939743"/>
                <a:gd name="connsiteY9786" fmla="*/ 1686409 h 2523383"/>
                <a:gd name="connsiteX9787" fmla="*/ 1260685 w 1939743"/>
                <a:gd name="connsiteY9787" fmla="*/ 1688474 h 2523383"/>
                <a:gd name="connsiteX9788" fmla="*/ 1259950 w 1939743"/>
                <a:gd name="connsiteY9788" fmla="*/ 1690712 h 2523383"/>
                <a:gd name="connsiteX9789" fmla="*/ 1259488 w 1939743"/>
                <a:gd name="connsiteY9789" fmla="*/ 1695484 h 2523383"/>
                <a:gd name="connsiteX9790" fmla="*/ 1258972 w 1939743"/>
                <a:gd name="connsiteY9790" fmla="*/ 1697737 h 2523383"/>
                <a:gd name="connsiteX9791" fmla="*/ 1257509 w 1939743"/>
                <a:gd name="connsiteY9791" fmla="*/ 1700687 h 2523383"/>
                <a:gd name="connsiteX9792" fmla="*/ 1251055 w 1939743"/>
                <a:gd name="connsiteY9792" fmla="*/ 1708291 h 2523383"/>
                <a:gd name="connsiteX9793" fmla="*/ 1248434 w 1939743"/>
                <a:gd name="connsiteY9793" fmla="*/ 1710575 h 2523383"/>
                <a:gd name="connsiteX9794" fmla="*/ 1245829 w 1939743"/>
                <a:gd name="connsiteY9794" fmla="*/ 1711225 h 2523383"/>
                <a:gd name="connsiteX9795" fmla="*/ 1244796 w 1939743"/>
                <a:gd name="connsiteY9795" fmla="*/ 1711952 h 2523383"/>
                <a:gd name="connsiteX9796" fmla="*/ 1243043 w 1939743"/>
                <a:gd name="connsiteY9796" fmla="*/ 1714745 h 2523383"/>
                <a:gd name="connsiteX9797" fmla="*/ 1240438 w 1939743"/>
                <a:gd name="connsiteY9797" fmla="*/ 1721567 h 2523383"/>
                <a:gd name="connsiteX9798" fmla="*/ 1239374 w 1939743"/>
                <a:gd name="connsiteY9798" fmla="*/ 1723523 h 2523383"/>
                <a:gd name="connsiteX9799" fmla="*/ 1237653 w 1939743"/>
                <a:gd name="connsiteY9799" fmla="*/ 1725510 h 2523383"/>
                <a:gd name="connsiteX9800" fmla="*/ 1234086 w 1939743"/>
                <a:gd name="connsiteY9800" fmla="*/ 1728546 h 2523383"/>
                <a:gd name="connsiteX9801" fmla="*/ 1230440 w 1939743"/>
                <a:gd name="connsiteY9801" fmla="*/ 1730971 h 2523383"/>
                <a:gd name="connsiteX9802" fmla="*/ 1224369 w 1939743"/>
                <a:gd name="connsiteY9802" fmla="*/ 1733780 h 2523383"/>
                <a:gd name="connsiteX9803" fmla="*/ 1220974 w 1939743"/>
                <a:gd name="connsiteY9803" fmla="*/ 1734734 h 2523383"/>
                <a:gd name="connsiteX9804" fmla="*/ 1218713 w 1939743"/>
                <a:gd name="connsiteY9804" fmla="*/ 1733788 h 2523383"/>
                <a:gd name="connsiteX9805" fmla="*/ 1217164 w 1939743"/>
                <a:gd name="connsiteY9805" fmla="*/ 1727380 h 2523383"/>
                <a:gd name="connsiteX9806" fmla="*/ 1213909 w 1939743"/>
                <a:gd name="connsiteY9806" fmla="*/ 1708377 h 2523383"/>
                <a:gd name="connsiteX9807" fmla="*/ 1213369 w 1939743"/>
                <a:gd name="connsiteY9807" fmla="*/ 1707086 h 2523383"/>
                <a:gd name="connsiteX9808" fmla="*/ 1212712 w 1939743"/>
                <a:gd name="connsiteY9808" fmla="*/ 1706280 h 2523383"/>
                <a:gd name="connsiteX9809" fmla="*/ 1211922 w 1939743"/>
                <a:gd name="connsiteY9809" fmla="*/ 1705967 h 2523383"/>
                <a:gd name="connsiteX9810" fmla="*/ 1201008 w 1939743"/>
                <a:gd name="connsiteY9810" fmla="*/ 1708432 h 2523383"/>
                <a:gd name="connsiteX9811" fmla="*/ 1194992 w 1939743"/>
                <a:gd name="connsiteY9811" fmla="*/ 1708158 h 2523383"/>
                <a:gd name="connsiteX9812" fmla="*/ 1189038 w 1939743"/>
                <a:gd name="connsiteY9812" fmla="*/ 1712453 h 2523383"/>
                <a:gd name="connsiteX9813" fmla="*/ 1187536 w 1939743"/>
                <a:gd name="connsiteY9813" fmla="*/ 1712766 h 2523383"/>
                <a:gd name="connsiteX9814" fmla="*/ 1184516 w 1939743"/>
                <a:gd name="connsiteY9814" fmla="*/ 1712625 h 2523383"/>
                <a:gd name="connsiteX9815" fmla="*/ 1182341 w 1939743"/>
                <a:gd name="connsiteY9815" fmla="*/ 1711945 h 2523383"/>
                <a:gd name="connsiteX9816" fmla="*/ 1181786 w 1939743"/>
                <a:gd name="connsiteY9816" fmla="*/ 1711475 h 2523383"/>
                <a:gd name="connsiteX9817" fmla="*/ 1181418 w 1939743"/>
                <a:gd name="connsiteY9817" fmla="*/ 1709621 h 2523383"/>
                <a:gd name="connsiteX9818" fmla="*/ 1181528 w 1939743"/>
                <a:gd name="connsiteY9818" fmla="*/ 1707665 h 2523383"/>
                <a:gd name="connsiteX9819" fmla="*/ 1182287 w 1939743"/>
                <a:gd name="connsiteY9819" fmla="*/ 1705553 h 2523383"/>
                <a:gd name="connsiteX9820" fmla="*/ 1184978 w 1939743"/>
                <a:gd name="connsiteY9820" fmla="*/ 1699826 h 2523383"/>
                <a:gd name="connsiteX9821" fmla="*/ 1187169 w 1939743"/>
                <a:gd name="connsiteY9821" fmla="*/ 1696274 h 2523383"/>
                <a:gd name="connsiteX9822" fmla="*/ 1188178 w 1939743"/>
                <a:gd name="connsiteY9822" fmla="*/ 1695171 h 2523383"/>
                <a:gd name="connsiteX9823" fmla="*/ 1198372 w 1939743"/>
                <a:gd name="connsiteY9823" fmla="*/ 1688779 h 2523383"/>
                <a:gd name="connsiteX9824" fmla="*/ 1200852 w 1939743"/>
                <a:gd name="connsiteY9824" fmla="*/ 1686667 h 2523383"/>
                <a:gd name="connsiteX9825" fmla="*/ 1202096 w 1939743"/>
                <a:gd name="connsiteY9825" fmla="*/ 1684500 h 2523383"/>
                <a:gd name="connsiteX9826" fmla="*/ 1202096 w 1939743"/>
                <a:gd name="connsiteY9826" fmla="*/ 1682270 h 2523383"/>
                <a:gd name="connsiteX9827" fmla="*/ 1201611 w 1939743"/>
                <a:gd name="connsiteY9827" fmla="*/ 1679407 h 2523383"/>
                <a:gd name="connsiteX9828" fmla="*/ 1199843 w 1939743"/>
                <a:gd name="connsiteY9828" fmla="*/ 1672405 h 2523383"/>
                <a:gd name="connsiteX9829" fmla="*/ 1199397 w 1939743"/>
                <a:gd name="connsiteY9829" fmla="*/ 1665974 h 2523383"/>
                <a:gd name="connsiteX9830" fmla="*/ 1199412 w 1939743"/>
                <a:gd name="connsiteY9830" fmla="*/ 1662766 h 2523383"/>
                <a:gd name="connsiteX9831" fmla="*/ 1200077 w 1939743"/>
                <a:gd name="connsiteY9831" fmla="*/ 1657830 h 2523383"/>
                <a:gd name="connsiteX9832" fmla="*/ 1202628 w 1939743"/>
                <a:gd name="connsiteY9832" fmla="*/ 1645782 h 2523383"/>
                <a:gd name="connsiteX9833" fmla="*/ 1203488 w 1939743"/>
                <a:gd name="connsiteY9833" fmla="*/ 1639883 h 2523383"/>
                <a:gd name="connsiteX9834" fmla="*/ 1205116 w 1939743"/>
                <a:gd name="connsiteY9834" fmla="*/ 1618595 h 2523383"/>
                <a:gd name="connsiteX9835" fmla="*/ 1205984 w 1939743"/>
                <a:gd name="connsiteY9835" fmla="*/ 1612438 h 2523383"/>
                <a:gd name="connsiteX9836" fmla="*/ 1207251 w 1939743"/>
                <a:gd name="connsiteY9836" fmla="*/ 1606790 h 2523383"/>
                <a:gd name="connsiteX9837" fmla="*/ 1208464 w 1939743"/>
                <a:gd name="connsiteY9837" fmla="*/ 1603387 h 2523383"/>
                <a:gd name="connsiteX9838" fmla="*/ 1211711 w 1939743"/>
                <a:gd name="connsiteY9838" fmla="*/ 1596557 h 2523383"/>
                <a:gd name="connsiteX9839" fmla="*/ 1214230 w 1939743"/>
                <a:gd name="connsiteY9839" fmla="*/ 1593811 h 2523383"/>
                <a:gd name="connsiteX9840" fmla="*/ 1217398 w 1939743"/>
                <a:gd name="connsiteY9840" fmla="*/ 1591902 h 2523383"/>
                <a:gd name="connsiteX9841" fmla="*/ 1218095 w 1939743"/>
                <a:gd name="connsiteY9841" fmla="*/ 1592121 h 2523383"/>
                <a:gd name="connsiteX9842" fmla="*/ 1218697 w 1939743"/>
                <a:gd name="connsiteY9842" fmla="*/ 1592919 h 2523383"/>
                <a:gd name="connsiteX9843" fmla="*/ 1219863 w 1939743"/>
                <a:gd name="connsiteY9843" fmla="*/ 1595821 h 2523383"/>
                <a:gd name="connsiteX9844" fmla="*/ 1224283 w 1939743"/>
                <a:gd name="connsiteY9844" fmla="*/ 1598505 h 2523383"/>
                <a:gd name="connsiteX9845" fmla="*/ 1225707 w 1939743"/>
                <a:gd name="connsiteY9845" fmla="*/ 1601102 h 2523383"/>
                <a:gd name="connsiteX9846" fmla="*/ 1226708 w 1939743"/>
                <a:gd name="connsiteY9846" fmla="*/ 1603981 h 2523383"/>
                <a:gd name="connsiteX9847" fmla="*/ 1227256 w 1939743"/>
                <a:gd name="connsiteY9847" fmla="*/ 1607721 h 2523383"/>
                <a:gd name="connsiteX9848" fmla="*/ 1226708 w 1939743"/>
                <a:gd name="connsiteY9848" fmla="*/ 1609348 h 2523383"/>
                <a:gd name="connsiteX9849" fmla="*/ 1224604 w 1939743"/>
                <a:gd name="connsiteY9849" fmla="*/ 1611805 h 2523383"/>
                <a:gd name="connsiteX9850" fmla="*/ 1224244 w 1939743"/>
                <a:gd name="connsiteY9850" fmla="*/ 1612837 h 2523383"/>
                <a:gd name="connsiteX9851" fmla="*/ 1224306 w 1939743"/>
                <a:gd name="connsiteY9851" fmla="*/ 1613682 h 2523383"/>
                <a:gd name="connsiteX9852" fmla="*/ 1228343 w 1939743"/>
                <a:gd name="connsiteY9852" fmla="*/ 1617531 h 2523383"/>
                <a:gd name="connsiteX9853" fmla="*/ 1231355 w 1939743"/>
                <a:gd name="connsiteY9853" fmla="*/ 1626826 h 2523383"/>
                <a:gd name="connsiteX9854" fmla="*/ 1391141 w 1939743"/>
                <a:gd name="connsiteY9854" fmla="*/ 1691791 h 2523383"/>
                <a:gd name="connsiteX9855" fmla="*/ 1389561 w 1939743"/>
                <a:gd name="connsiteY9855" fmla="*/ 1694099 h 2523383"/>
                <a:gd name="connsiteX9856" fmla="*/ 1384843 w 1939743"/>
                <a:gd name="connsiteY9856" fmla="*/ 1693286 h 2523383"/>
                <a:gd name="connsiteX9857" fmla="*/ 1384202 w 1939743"/>
                <a:gd name="connsiteY9857" fmla="*/ 1692582 h 2523383"/>
                <a:gd name="connsiteX9858" fmla="*/ 1384030 w 1939743"/>
                <a:gd name="connsiteY9858" fmla="*/ 1691737 h 2523383"/>
                <a:gd name="connsiteX9859" fmla="*/ 1384789 w 1939743"/>
                <a:gd name="connsiteY9859" fmla="*/ 1690641 h 2523383"/>
                <a:gd name="connsiteX9860" fmla="*/ 1389631 w 1939743"/>
                <a:gd name="connsiteY9860" fmla="*/ 1689601 h 2523383"/>
                <a:gd name="connsiteX9861" fmla="*/ 1391689 w 1939743"/>
                <a:gd name="connsiteY9861" fmla="*/ 1689523 h 2523383"/>
                <a:gd name="connsiteX9862" fmla="*/ 1392737 w 1939743"/>
                <a:gd name="connsiteY9862" fmla="*/ 1689867 h 2523383"/>
                <a:gd name="connsiteX9863" fmla="*/ 1392862 w 1939743"/>
                <a:gd name="connsiteY9863" fmla="*/ 1690281 h 2523383"/>
                <a:gd name="connsiteX9864" fmla="*/ 1391141 w 1939743"/>
                <a:gd name="connsiteY9864" fmla="*/ 1691791 h 2523383"/>
                <a:gd name="connsiteX9865" fmla="*/ 1412319 w 1939743"/>
                <a:gd name="connsiteY9865" fmla="*/ 1721372 h 2523383"/>
                <a:gd name="connsiteX9866" fmla="*/ 1410003 w 1939743"/>
                <a:gd name="connsiteY9866" fmla="*/ 1721857 h 2523383"/>
                <a:gd name="connsiteX9867" fmla="*/ 1406960 w 1939743"/>
                <a:gd name="connsiteY9867" fmla="*/ 1720762 h 2523383"/>
                <a:gd name="connsiteX9868" fmla="*/ 1403987 w 1939743"/>
                <a:gd name="connsiteY9868" fmla="*/ 1718634 h 2523383"/>
                <a:gd name="connsiteX9869" fmla="*/ 1397236 w 1939743"/>
                <a:gd name="connsiteY9869" fmla="*/ 1711819 h 2523383"/>
                <a:gd name="connsiteX9870" fmla="*/ 1402305 w 1939743"/>
                <a:gd name="connsiteY9870" fmla="*/ 1707196 h 2523383"/>
                <a:gd name="connsiteX9871" fmla="*/ 1410434 w 1939743"/>
                <a:gd name="connsiteY9871" fmla="*/ 1712555 h 2523383"/>
                <a:gd name="connsiteX9872" fmla="*/ 1412875 w 1939743"/>
                <a:gd name="connsiteY9872" fmla="*/ 1715997 h 2523383"/>
                <a:gd name="connsiteX9873" fmla="*/ 1412319 w 1939743"/>
                <a:gd name="connsiteY9873" fmla="*/ 1721372 h 2523383"/>
                <a:gd name="connsiteX9874" fmla="*/ 1385993 w 1939743"/>
                <a:gd name="connsiteY9874" fmla="*/ 1717617 h 2523383"/>
                <a:gd name="connsiteX9875" fmla="*/ 1387847 w 1939743"/>
                <a:gd name="connsiteY9875" fmla="*/ 1719713 h 2523383"/>
                <a:gd name="connsiteX9876" fmla="*/ 1389788 w 1939743"/>
                <a:gd name="connsiteY9876" fmla="*/ 1719565 h 2523383"/>
                <a:gd name="connsiteX9877" fmla="*/ 1390860 w 1939743"/>
                <a:gd name="connsiteY9877" fmla="*/ 1721270 h 2523383"/>
                <a:gd name="connsiteX9878" fmla="*/ 1393418 w 1939743"/>
                <a:gd name="connsiteY9878" fmla="*/ 1726590 h 2523383"/>
                <a:gd name="connsiteX9879" fmla="*/ 1393660 w 1939743"/>
                <a:gd name="connsiteY9879" fmla="*/ 1727474 h 2523383"/>
                <a:gd name="connsiteX9880" fmla="*/ 1393543 w 1939743"/>
                <a:gd name="connsiteY9880" fmla="*/ 1729195 h 2523383"/>
                <a:gd name="connsiteX9881" fmla="*/ 1392197 w 1939743"/>
                <a:gd name="connsiteY9881" fmla="*/ 1731394 h 2523383"/>
                <a:gd name="connsiteX9882" fmla="*/ 1390797 w 1939743"/>
                <a:gd name="connsiteY9882" fmla="*/ 1732551 h 2523383"/>
                <a:gd name="connsiteX9883" fmla="*/ 1387863 w 1939743"/>
                <a:gd name="connsiteY9883" fmla="*/ 1734249 h 2523383"/>
                <a:gd name="connsiteX9884" fmla="*/ 1384546 w 1939743"/>
                <a:gd name="connsiteY9884" fmla="*/ 1734985 h 2523383"/>
                <a:gd name="connsiteX9885" fmla="*/ 1382747 w 1939743"/>
                <a:gd name="connsiteY9885" fmla="*/ 1733795 h 2523383"/>
                <a:gd name="connsiteX9886" fmla="*/ 1377661 w 1939743"/>
                <a:gd name="connsiteY9886" fmla="*/ 1728890 h 2523383"/>
                <a:gd name="connsiteX9887" fmla="*/ 1372991 w 1939743"/>
                <a:gd name="connsiteY9887" fmla="*/ 1723132 h 2523383"/>
                <a:gd name="connsiteX9888" fmla="*/ 1371496 w 1939743"/>
                <a:gd name="connsiteY9888" fmla="*/ 1719909 h 2523383"/>
                <a:gd name="connsiteX9889" fmla="*/ 1372146 w 1939743"/>
                <a:gd name="connsiteY9889" fmla="*/ 1718571 h 2523383"/>
                <a:gd name="connsiteX9890" fmla="*/ 1374125 w 1939743"/>
                <a:gd name="connsiteY9890" fmla="*/ 1717640 h 2523383"/>
                <a:gd name="connsiteX9891" fmla="*/ 1378131 w 1939743"/>
                <a:gd name="connsiteY9891" fmla="*/ 1716678 h 2523383"/>
                <a:gd name="connsiteX9892" fmla="*/ 1384741 w 1939743"/>
                <a:gd name="connsiteY9892" fmla="*/ 1717202 h 2523383"/>
                <a:gd name="connsiteX9893" fmla="*/ 1385993 w 1939743"/>
                <a:gd name="connsiteY9893" fmla="*/ 1717617 h 2523383"/>
                <a:gd name="connsiteX9894" fmla="*/ 1295445 w 1939743"/>
                <a:gd name="connsiteY9894" fmla="*/ 1742738 h 2523383"/>
                <a:gd name="connsiteX9895" fmla="*/ 1296321 w 1939743"/>
                <a:gd name="connsiteY9895" fmla="*/ 1744083 h 2523383"/>
                <a:gd name="connsiteX9896" fmla="*/ 1296587 w 1939743"/>
                <a:gd name="connsiteY9896" fmla="*/ 1746117 h 2523383"/>
                <a:gd name="connsiteX9897" fmla="*/ 1296243 w 1939743"/>
                <a:gd name="connsiteY9897" fmla="*/ 1748824 h 2523383"/>
                <a:gd name="connsiteX9898" fmla="*/ 1295680 w 1939743"/>
                <a:gd name="connsiteY9898" fmla="*/ 1751289 h 2523383"/>
                <a:gd name="connsiteX9899" fmla="*/ 1294897 w 1939743"/>
                <a:gd name="connsiteY9899" fmla="*/ 1753503 h 2523383"/>
                <a:gd name="connsiteX9900" fmla="*/ 1292965 w 1939743"/>
                <a:gd name="connsiteY9900" fmla="*/ 1757227 h 2523383"/>
                <a:gd name="connsiteX9901" fmla="*/ 1286941 w 1939743"/>
                <a:gd name="connsiteY9901" fmla="*/ 1763571 h 2523383"/>
                <a:gd name="connsiteX9902" fmla="*/ 1284680 w 1939743"/>
                <a:gd name="connsiteY9902" fmla="*/ 1767006 h 2523383"/>
                <a:gd name="connsiteX9903" fmla="*/ 1282982 w 1939743"/>
                <a:gd name="connsiteY9903" fmla="*/ 1769063 h 2523383"/>
                <a:gd name="connsiteX9904" fmla="*/ 1273156 w 1939743"/>
                <a:gd name="connsiteY9904" fmla="*/ 1778186 h 2523383"/>
                <a:gd name="connsiteX9905" fmla="*/ 1271935 w 1939743"/>
                <a:gd name="connsiteY9905" fmla="*/ 1778631 h 2523383"/>
                <a:gd name="connsiteX9906" fmla="*/ 1270652 w 1939743"/>
                <a:gd name="connsiteY9906" fmla="*/ 1778459 h 2523383"/>
                <a:gd name="connsiteX9907" fmla="*/ 1267961 w 1939743"/>
                <a:gd name="connsiteY9907" fmla="*/ 1777106 h 2523383"/>
                <a:gd name="connsiteX9908" fmla="*/ 1265231 w 1939743"/>
                <a:gd name="connsiteY9908" fmla="*/ 1776863 h 2523383"/>
                <a:gd name="connsiteX9909" fmla="*/ 1258158 w 1939743"/>
                <a:gd name="connsiteY9909" fmla="*/ 1780525 h 2523383"/>
                <a:gd name="connsiteX9910" fmla="*/ 1257814 w 1939743"/>
                <a:gd name="connsiteY9910" fmla="*/ 1779899 h 2523383"/>
                <a:gd name="connsiteX9911" fmla="*/ 1257501 w 1939743"/>
                <a:gd name="connsiteY9911" fmla="*/ 1775964 h 2523383"/>
                <a:gd name="connsiteX9912" fmla="*/ 1256789 w 1939743"/>
                <a:gd name="connsiteY9912" fmla="*/ 1773781 h 2523383"/>
                <a:gd name="connsiteX9913" fmla="*/ 1253668 w 1939743"/>
                <a:gd name="connsiteY9913" fmla="*/ 1769110 h 2523383"/>
                <a:gd name="connsiteX9914" fmla="*/ 1253464 w 1939743"/>
                <a:gd name="connsiteY9914" fmla="*/ 1768015 h 2523383"/>
                <a:gd name="connsiteX9915" fmla="*/ 1253503 w 1939743"/>
                <a:gd name="connsiteY9915" fmla="*/ 1766654 h 2523383"/>
                <a:gd name="connsiteX9916" fmla="*/ 1253754 w 1939743"/>
                <a:gd name="connsiteY9916" fmla="*/ 1765598 h 2523383"/>
                <a:gd name="connsiteX9917" fmla="*/ 1257274 w 1939743"/>
                <a:gd name="connsiteY9917" fmla="*/ 1761209 h 2523383"/>
                <a:gd name="connsiteX9918" fmla="*/ 1265239 w 1939743"/>
                <a:gd name="connsiteY9918" fmla="*/ 1745116 h 2523383"/>
                <a:gd name="connsiteX9919" fmla="*/ 1267148 w 1939743"/>
                <a:gd name="connsiteY9919" fmla="*/ 1744318 h 2523383"/>
                <a:gd name="connsiteX9920" fmla="*/ 1271067 w 1939743"/>
                <a:gd name="connsiteY9920" fmla="*/ 1746117 h 2523383"/>
                <a:gd name="connsiteX9921" fmla="*/ 1272929 w 1939743"/>
                <a:gd name="connsiteY9921" fmla="*/ 1746696 h 2523383"/>
                <a:gd name="connsiteX9922" fmla="*/ 1274259 w 1939743"/>
                <a:gd name="connsiteY9922" fmla="*/ 1746610 h 2523383"/>
                <a:gd name="connsiteX9923" fmla="*/ 1279954 w 1939743"/>
                <a:gd name="connsiteY9923" fmla="*/ 1743207 h 2523383"/>
                <a:gd name="connsiteX9924" fmla="*/ 1285368 w 1939743"/>
                <a:gd name="connsiteY9924" fmla="*/ 1743614 h 2523383"/>
                <a:gd name="connsiteX9925" fmla="*/ 1290305 w 1939743"/>
                <a:gd name="connsiteY9925" fmla="*/ 1741619 h 2523383"/>
                <a:gd name="connsiteX9926" fmla="*/ 1292621 w 1939743"/>
                <a:gd name="connsiteY9926" fmla="*/ 1741611 h 2523383"/>
                <a:gd name="connsiteX9927" fmla="*/ 1294412 w 1939743"/>
                <a:gd name="connsiteY9927" fmla="*/ 1741955 h 2523383"/>
                <a:gd name="connsiteX9928" fmla="*/ 1295445 w 1939743"/>
                <a:gd name="connsiteY9928" fmla="*/ 1742738 h 2523383"/>
                <a:gd name="connsiteX9929" fmla="*/ 1551529 w 1939743"/>
                <a:gd name="connsiteY9929" fmla="*/ 1762155 h 2523383"/>
                <a:gd name="connsiteX9930" fmla="*/ 1550012 w 1939743"/>
                <a:gd name="connsiteY9930" fmla="*/ 1762343 h 2523383"/>
                <a:gd name="connsiteX9931" fmla="*/ 1547046 w 1939743"/>
                <a:gd name="connsiteY9931" fmla="*/ 1761983 h 2523383"/>
                <a:gd name="connsiteX9932" fmla="*/ 1543862 w 1939743"/>
                <a:gd name="connsiteY9932" fmla="*/ 1760997 h 2523383"/>
                <a:gd name="connsiteX9933" fmla="*/ 1542118 w 1939743"/>
                <a:gd name="connsiteY9933" fmla="*/ 1759871 h 2523383"/>
                <a:gd name="connsiteX9934" fmla="*/ 1540545 w 1939743"/>
                <a:gd name="connsiteY9934" fmla="*/ 1757422 h 2523383"/>
                <a:gd name="connsiteX9935" fmla="*/ 1540240 w 1939743"/>
                <a:gd name="connsiteY9935" fmla="*/ 1754739 h 2523383"/>
                <a:gd name="connsiteX9936" fmla="*/ 1537283 w 1939743"/>
                <a:gd name="connsiteY9936" fmla="*/ 1750741 h 2523383"/>
                <a:gd name="connsiteX9937" fmla="*/ 1533974 w 1939743"/>
                <a:gd name="connsiteY9937" fmla="*/ 1749395 h 2523383"/>
                <a:gd name="connsiteX9938" fmla="*/ 1532151 w 1939743"/>
                <a:gd name="connsiteY9938" fmla="*/ 1746610 h 2523383"/>
                <a:gd name="connsiteX9939" fmla="*/ 1534020 w 1939743"/>
                <a:gd name="connsiteY9939" fmla="*/ 1746415 h 2523383"/>
                <a:gd name="connsiteX9940" fmla="*/ 1536680 w 1939743"/>
                <a:gd name="connsiteY9940" fmla="*/ 1747025 h 2523383"/>
                <a:gd name="connsiteX9941" fmla="*/ 1540616 w 1939743"/>
                <a:gd name="connsiteY9941" fmla="*/ 1748237 h 2523383"/>
                <a:gd name="connsiteX9942" fmla="*/ 1544136 w 1939743"/>
                <a:gd name="connsiteY9942" fmla="*/ 1749826 h 2523383"/>
                <a:gd name="connsiteX9943" fmla="*/ 1549221 w 1939743"/>
                <a:gd name="connsiteY9943" fmla="*/ 1753338 h 2523383"/>
                <a:gd name="connsiteX9944" fmla="*/ 1550880 w 1939743"/>
                <a:gd name="connsiteY9944" fmla="*/ 1756585 h 2523383"/>
                <a:gd name="connsiteX9945" fmla="*/ 1552531 w 1939743"/>
                <a:gd name="connsiteY9945" fmla="*/ 1758963 h 2523383"/>
                <a:gd name="connsiteX9946" fmla="*/ 1553032 w 1939743"/>
                <a:gd name="connsiteY9946" fmla="*/ 1760763 h 2523383"/>
                <a:gd name="connsiteX9947" fmla="*/ 1552593 w 1939743"/>
                <a:gd name="connsiteY9947" fmla="*/ 1761553 h 2523383"/>
                <a:gd name="connsiteX9948" fmla="*/ 1551529 w 1939743"/>
                <a:gd name="connsiteY9948" fmla="*/ 1762155 h 2523383"/>
                <a:gd name="connsiteX9949" fmla="*/ 1471097 w 1939743"/>
                <a:gd name="connsiteY9949" fmla="*/ 1758838 h 2523383"/>
                <a:gd name="connsiteX9950" fmla="*/ 1469931 w 1939743"/>
                <a:gd name="connsiteY9950" fmla="*/ 1759253 h 2523383"/>
                <a:gd name="connsiteX9951" fmla="*/ 1465542 w 1939743"/>
                <a:gd name="connsiteY9951" fmla="*/ 1758666 h 2523383"/>
                <a:gd name="connsiteX9952" fmla="*/ 1460144 w 1939743"/>
                <a:gd name="connsiteY9952" fmla="*/ 1756429 h 2523383"/>
                <a:gd name="connsiteX9953" fmla="*/ 1457359 w 1939743"/>
                <a:gd name="connsiteY9953" fmla="*/ 1754324 h 2523383"/>
                <a:gd name="connsiteX9954" fmla="*/ 1457500 w 1939743"/>
                <a:gd name="connsiteY9954" fmla="*/ 1753675 h 2523383"/>
                <a:gd name="connsiteX9955" fmla="*/ 1458728 w 1939743"/>
                <a:gd name="connsiteY9955" fmla="*/ 1753338 h 2523383"/>
                <a:gd name="connsiteX9956" fmla="*/ 1460120 w 1939743"/>
                <a:gd name="connsiteY9956" fmla="*/ 1753667 h 2523383"/>
                <a:gd name="connsiteX9957" fmla="*/ 1462452 w 1939743"/>
                <a:gd name="connsiteY9957" fmla="*/ 1755138 h 2523383"/>
                <a:gd name="connsiteX9958" fmla="*/ 1468726 w 1939743"/>
                <a:gd name="connsiteY9958" fmla="*/ 1755881 h 2523383"/>
                <a:gd name="connsiteX9959" fmla="*/ 1470745 w 1939743"/>
                <a:gd name="connsiteY9959" fmla="*/ 1756726 h 2523383"/>
                <a:gd name="connsiteX9960" fmla="*/ 1471378 w 1939743"/>
                <a:gd name="connsiteY9960" fmla="*/ 1757993 h 2523383"/>
                <a:gd name="connsiteX9961" fmla="*/ 1471097 w 1939743"/>
                <a:gd name="connsiteY9961" fmla="*/ 1758838 h 2523383"/>
                <a:gd name="connsiteX9962" fmla="*/ 1672581 w 1939743"/>
                <a:gd name="connsiteY9962" fmla="*/ 1761678 h 2523383"/>
                <a:gd name="connsiteX9963" fmla="*/ 1676798 w 1939743"/>
                <a:gd name="connsiteY9963" fmla="*/ 1762187 h 2523383"/>
                <a:gd name="connsiteX9964" fmla="*/ 1679357 w 1939743"/>
                <a:gd name="connsiteY9964" fmla="*/ 1762007 h 2523383"/>
                <a:gd name="connsiteX9965" fmla="*/ 1680460 w 1939743"/>
                <a:gd name="connsiteY9965" fmla="*/ 1762758 h 2523383"/>
                <a:gd name="connsiteX9966" fmla="*/ 1681492 w 1939743"/>
                <a:gd name="connsiteY9966" fmla="*/ 1765066 h 2523383"/>
                <a:gd name="connsiteX9967" fmla="*/ 1680170 w 1939743"/>
                <a:gd name="connsiteY9967" fmla="*/ 1768359 h 2523383"/>
                <a:gd name="connsiteX9968" fmla="*/ 1678676 w 1939743"/>
                <a:gd name="connsiteY9968" fmla="*/ 1769619 h 2523383"/>
                <a:gd name="connsiteX9969" fmla="*/ 1676235 w 1939743"/>
                <a:gd name="connsiteY9969" fmla="*/ 1769987 h 2523383"/>
                <a:gd name="connsiteX9970" fmla="*/ 1672284 w 1939743"/>
                <a:gd name="connsiteY9970" fmla="*/ 1768915 h 2523383"/>
                <a:gd name="connsiteX9971" fmla="*/ 1670884 w 1939743"/>
                <a:gd name="connsiteY9971" fmla="*/ 1768211 h 2523383"/>
                <a:gd name="connsiteX9972" fmla="*/ 1669671 w 1939743"/>
                <a:gd name="connsiteY9972" fmla="*/ 1766443 h 2523383"/>
                <a:gd name="connsiteX9973" fmla="*/ 1670234 w 1939743"/>
                <a:gd name="connsiteY9973" fmla="*/ 1765175 h 2523383"/>
                <a:gd name="connsiteX9974" fmla="*/ 1672190 w 1939743"/>
                <a:gd name="connsiteY9974" fmla="*/ 1764737 h 2523383"/>
                <a:gd name="connsiteX9975" fmla="*/ 1672519 w 1939743"/>
                <a:gd name="connsiteY9975" fmla="*/ 1764229 h 2523383"/>
                <a:gd name="connsiteX9976" fmla="*/ 1672018 w 1939743"/>
                <a:gd name="connsiteY9976" fmla="*/ 1763251 h 2523383"/>
                <a:gd name="connsiteX9977" fmla="*/ 1672041 w 1939743"/>
                <a:gd name="connsiteY9977" fmla="*/ 1762398 h 2523383"/>
                <a:gd name="connsiteX9978" fmla="*/ 1672581 w 1939743"/>
                <a:gd name="connsiteY9978" fmla="*/ 1761678 h 2523383"/>
                <a:gd name="connsiteX9979" fmla="*/ 1349356 w 1939743"/>
                <a:gd name="connsiteY9979" fmla="*/ 1768657 h 2523383"/>
                <a:gd name="connsiteX9980" fmla="*/ 1351093 w 1939743"/>
                <a:gd name="connsiteY9980" fmla="*/ 1769947 h 2523383"/>
                <a:gd name="connsiteX9981" fmla="*/ 1353949 w 1939743"/>
                <a:gd name="connsiteY9981" fmla="*/ 1774235 h 2523383"/>
                <a:gd name="connsiteX9982" fmla="*/ 1355036 w 1939743"/>
                <a:gd name="connsiteY9982" fmla="*/ 1776402 h 2523383"/>
                <a:gd name="connsiteX9983" fmla="*/ 1355357 w 1939743"/>
                <a:gd name="connsiteY9983" fmla="*/ 1779304 h 2523383"/>
                <a:gd name="connsiteX9984" fmla="*/ 1354598 w 1939743"/>
                <a:gd name="connsiteY9984" fmla="*/ 1783177 h 2523383"/>
                <a:gd name="connsiteX9985" fmla="*/ 1354215 w 1939743"/>
                <a:gd name="connsiteY9985" fmla="*/ 1786799 h 2523383"/>
                <a:gd name="connsiteX9986" fmla="*/ 1353151 w 1939743"/>
                <a:gd name="connsiteY9986" fmla="*/ 1789522 h 2523383"/>
                <a:gd name="connsiteX9987" fmla="*/ 1351179 w 1939743"/>
                <a:gd name="connsiteY9987" fmla="*/ 1792956 h 2523383"/>
                <a:gd name="connsiteX9988" fmla="*/ 1349427 w 1939743"/>
                <a:gd name="connsiteY9988" fmla="*/ 1796954 h 2523383"/>
                <a:gd name="connsiteX9989" fmla="*/ 1347901 w 1939743"/>
                <a:gd name="connsiteY9989" fmla="*/ 1801515 h 2523383"/>
                <a:gd name="connsiteX9990" fmla="*/ 1346641 w 1939743"/>
                <a:gd name="connsiteY9990" fmla="*/ 1804527 h 2523383"/>
                <a:gd name="connsiteX9991" fmla="*/ 1345640 w 1939743"/>
                <a:gd name="connsiteY9991" fmla="*/ 1805998 h 2523383"/>
                <a:gd name="connsiteX9992" fmla="*/ 1344560 w 1939743"/>
                <a:gd name="connsiteY9992" fmla="*/ 1806765 h 2523383"/>
                <a:gd name="connsiteX9993" fmla="*/ 1343402 w 1939743"/>
                <a:gd name="connsiteY9993" fmla="*/ 1806819 h 2523383"/>
                <a:gd name="connsiteX9994" fmla="*/ 1341642 w 1939743"/>
                <a:gd name="connsiteY9994" fmla="*/ 1805184 h 2523383"/>
                <a:gd name="connsiteX9995" fmla="*/ 1339272 w 1939743"/>
                <a:gd name="connsiteY9995" fmla="*/ 1801836 h 2523383"/>
                <a:gd name="connsiteX9996" fmla="*/ 1337339 w 1939743"/>
                <a:gd name="connsiteY9996" fmla="*/ 1799786 h 2523383"/>
                <a:gd name="connsiteX9997" fmla="*/ 1334859 w 1939743"/>
                <a:gd name="connsiteY9997" fmla="*/ 1798378 h 2523383"/>
                <a:gd name="connsiteX9998" fmla="*/ 1333537 w 1939743"/>
                <a:gd name="connsiteY9998" fmla="*/ 1796477 h 2523383"/>
                <a:gd name="connsiteX9999" fmla="*/ 1333295 w 1939743"/>
                <a:gd name="connsiteY9999" fmla="*/ 1794599 h 2523383"/>
                <a:gd name="connsiteX10000" fmla="*/ 1333209 w 1939743"/>
                <a:gd name="connsiteY10000" fmla="*/ 1788497 h 2523383"/>
                <a:gd name="connsiteX10001" fmla="*/ 1333318 w 1939743"/>
                <a:gd name="connsiteY10001" fmla="*/ 1785454 h 2523383"/>
                <a:gd name="connsiteX10002" fmla="*/ 1333647 w 1939743"/>
                <a:gd name="connsiteY10002" fmla="*/ 1782903 h 2523383"/>
                <a:gd name="connsiteX10003" fmla="*/ 1334202 w 1939743"/>
                <a:gd name="connsiteY10003" fmla="*/ 1780853 h 2523383"/>
                <a:gd name="connsiteX10004" fmla="*/ 1335438 w 1939743"/>
                <a:gd name="connsiteY10004" fmla="*/ 1778029 h 2523383"/>
                <a:gd name="connsiteX10005" fmla="*/ 1338881 w 1939743"/>
                <a:gd name="connsiteY10005" fmla="*/ 1771896 h 2523383"/>
                <a:gd name="connsiteX10006" fmla="*/ 1340962 w 1939743"/>
                <a:gd name="connsiteY10006" fmla="*/ 1769541 h 2523383"/>
                <a:gd name="connsiteX10007" fmla="*/ 1342252 w 1939743"/>
                <a:gd name="connsiteY10007" fmla="*/ 1768993 h 2523383"/>
                <a:gd name="connsiteX10008" fmla="*/ 1345671 w 1939743"/>
                <a:gd name="connsiteY10008" fmla="*/ 1769439 h 2523383"/>
                <a:gd name="connsiteX10009" fmla="*/ 1347056 w 1939743"/>
                <a:gd name="connsiteY10009" fmla="*/ 1769283 h 2523383"/>
                <a:gd name="connsiteX10010" fmla="*/ 1348198 w 1939743"/>
                <a:gd name="connsiteY10010" fmla="*/ 1768578 h 2523383"/>
                <a:gd name="connsiteX10011" fmla="*/ 1349356 w 1939743"/>
                <a:gd name="connsiteY10011" fmla="*/ 1768657 h 2523383"/>
                <a:gd name="connsiteX10012" fmla="*/ 1668044 w 1939743"/>
                <a:gd name="connsiteY10012" fmla="*/ 1793652 h 2523383"/>
                <a:gd name="connsiteX10013" fmla="*/ 1668537 w 1939743"/>
                <a:gd name="connsiteY10013" fmla="*/ 1794059 h 2523383"/>
                <a:gd name="connsiteX10014" fmla="*/ 1669131 w 1939743"/>
                <a:gd name="connsiteY10014" fmla="*/ 1793574 h 2523383"/>
                <a:gd name="connsiteX10015" fmla="*/ 1669585 w 1939743"/>
                <a:gd name="connsiteY10015" fmla="*/ 1793989 h 2523383"/>
                <a:gd name="connsiteX10016" fmla="*/ 1669890 w 1939743"/>
                <a:gd name="connsiteY10016" fmla="*/ 1795303 h 2523383"/>
                <a:gd name="connsiteX10017" fmla="*/ 1670391 w 1939743"/>
                <a:gd name="connsiteY10017" fmla="*/ 1796211 h 2523383"/>
                <a:gd name="connsiteX10018" fmla="*/ 1671674 w 1939743"/>
                <a:gd name="connsiteY10018" fmla="*/ 1797400 h 2523383"/>
                <a:gd name="connsiteX10019" fmla="*/ 1672104 w 1939743"/>
                <a:gd name="connsiteY10019" fmla="*/ 1798245 h 2523383"/>
                <a:gd name="connsiteX10020" fmla="*/ 1672073 w 1939743"/>
                <a:gd name="connsiteY10020" fmla="*/ 1799098 h 2523383"/>
                <a:gd name="connsiteX10021" fmla="*/ 1670985 w 1939743"/>
                <a:gd name="connsiteY10021" fmla="*/ 1800404 h 2523383"/>
                <a:gd name="connsiteX10022" fmla="*/ 1670305 w 1939743"/>
                <a:gd name="connsiteY10022" fmla="*/ 1800435 h 2523383"/>
                <a:gd name="connsiteX10023" fmla="*/ 1665071 w 1939743"/>
                <a:gd name="connsiteY10023" fmla="*/ 1797416 h 2523383"/>
                <a:gd name="connsiteX10024" fmla="*/ 1663663 w 1939743"/>
                <a:gd name="connsiteY10024" fmla="*/ 1794333 h 2523383"/>
                <a:gd name="connsiteX10025" fmla="*/ 1663545 w 1939743"/>
                <a:gd name="connsiteY10025" fmla="*/ 1792768 h 2523383"/>
                <a:gd name="connsiteX10026" fmla="*/ 1664093 w 1939743"/>
                <a:gd name="connsiteY10026" fmla="*/ 1791337 h 2523383"/>
                <a:gd name="connsiteX10027" fmla="*/ 1664899 w 1939743"/>
                <a:gd name="connsiteY10027" fmla="*/ 1790648 h 2523383"/>
                <a:gd name="connsiteX10028" fmla="*/ 1665963 w 1939743"/>
                <a:gd name="connsiteY10028" fmla="*/ 1790695 h 2523383"/>
                <a:gd name="connsiteX10029" fmla="*/ 1667222 w 1939743"/>
                <a:gd name="connsiteY10029" fmla="*/ 1791454 h 2523383"/>
                <a:gd name="connsiteX10030" fmla="*/ 1668044 w 1939743"/>
                <a:gd name="connsiteY10030" fmla="*/ 1793652 h 2523383"/>
                <a:gd name="connsiteX10031" fmla="*/ 1052973 w 1939743"/>
                <a:gd name="connsiteY10031" fmla="*/ 1795280 h 2523383"/>
                <a:gd name="connsiteX10032" fmla="*/ 1052074 w 1939743"/>
                <a:gd name="connsiteY10032" fmla="*/ 1795389 h 2523383"/>
                <a:gd name="connsiteX10033" fmla="*/ 1050063 w 1939743"/>
                <a:gd name="connsiteY10033" fmla="*/ 1793019 h 2523383"/>
                <a:gd name="connsiteX10034" fmla="*/ 1049617 w 1939743"/>
                <a:gd name="connsiteY10034" fmla="*/ 1791814 h 2523383"/>
                <a:gd name="connsiteX10035" fmla="*/ 1052269 w 1939743"/>
                <a:gd name="connsiteY10035" fmla="*/ 1791047 h 2523383"/>
                <a:gd name="connsiteX10036" fmla="*/ 1054084 w 1939743"/>
                <a:gd name="connsiteY10036" fmla="*/ 1793160 h 2523383"/>
                <a:gd name="connsiteX10037" fmla="*/ 1053928 w 1939743"/>
                <a:gd name="connsiteY10037" fmla="*/ 1794192 h 2523383"/>
                <a:gd name="connsiteX10038" fmla="*/ 1052973 w 1939743"/>
                <a:gd name="connsiteY10038" fmla="*/ 1795280 h 2523383"/>
                <a:gd name="connsiteX10039" fmla="*/ 1672394 w 1939743"/>
                <a:gd name="connsiteY10039" fmla="*/ 1817318 h 2523383"/>
                <a:gd name="connsiteX10040" fmla="*/ 1671862 w 1939743"/>
                <a:gd name="connsiteY10040" fmla="*/ 1817850 h 2523383"/>
                <a:gd name="connsiteX10041" fmla="*/ 1671361 w 1939743"/>
                <a:gd name="connsiteY10041" fmla="*/ 1817725 h 2523383"/>
                <a:gd name="connsiteX10042" fmla="*/ 1669726 w 1939743"/>
                <a:gd name="connsiteY10042" fmla="*/ 1815284 h 2523383"/>
                <a:gd name="connsiteX10043" fmla="*/ 1667527 w 1939743"/>
                <a:gd name="connsiteY10043" fmla="*/ 1814299 h 2523383"/>
                <a:gd name="connsiteX10044" fmla="*/ 1666714 w 1939743"/>
                <a:gd name="connsiteY10044" fmla="*/ 1813336 h 2523383"/>
                <a:gd name="connsiteX10045" fmla="*/ 1660072 w 1939743"/>
                <a:gd name="connsiteY10045" fmla="*/ 1808282 h 2523383"/>
                <a:gd name="connsiteX10046" fmla="*/ 1659352 w 1939743"/>
                <a:gd name="connsiteY10046" fmla="*/ 1806068 h 2523383"/>
                <a:gd name="connsiteX10047" fmla="*/ 1659234 w 1939743"/>
                <a:gd name="connsiteY10047" fmla="*/ 1804292 h 2523383"/>
                <a:gd name="connsiteX10048" fmla="*/ 1661441 w 1939743"/>
                <a:gd name="connsiteY10048" fmla="*/ 1803424 h 2523383"/>
                <a:gd name="connsiteX10049" fmla="*/ 1665869 w 1939743"/>
                <a:gd name="connsiteY10049" fmla="*/ 1802618 h 2523383"/>
                <a:gd name="connsiteX10050" fmla="*/ 1669718 w 1939743"/>
                <a:gd name="connsiteY10050" fmla="*/ 1802642 h 2523383"/>
                <a:gd name="connsiteX10051" fmla="*/ 1673332 w 1939743"/>
                <a:gd name="connsiteY10051" fmla="*/ 1803698 h 2523383"/>
                <a:gd name="connsiteX10052" fmla="*/ 1674068 w 1939743"/>
                <a:gd name="connsiteY10052" fmla="*/ 1804832 h 2523383"/>
                <a:gd name="connsiteX10053" fmla="*/ 1675969 w 1939743"/>
                <a:gd name="connsiteY10053" fmla="*/ 1806890 h 2523383"/>
                <a:gd name="connsiteX10054" fmla="*/ 1675499 w 1939743"/>
                <a:gd name="connsiteY10054" fmla="*/ 1809362 h 2523383"/>
                <a:gd name="connsiteX10055" fmla="*/ 1675382 w 1939743"/>
                <a:gd name="connsiteY10055" fmla="*/ 1812476 h 2523383"/>
                <a:gd name="connsiteX10056" fmla="*/ 1674592 w 1939743"/>
                <a:gd name="connsiteY10056" fmla="*/ 1813993 h 2523383"/>
                <a:gd name="connsiteX10057" fmla="*/ 1673379 w 1939743"/>
                <a:gd name="connsiteY10057" fmla="*/ 1815144 h 2523383"/>
                <a:gd name="connsiteX10058" fmla="*/ 1672394 w 1939743"/>
                <a:gd name="connsiteY10058" fmla="*/ 1817318 h 2523383"/>
                <a:gd name="connsiteX10059" fmla="*/ 1371614 w 1939743"/>
                <a:gd name="connsiteY10059" fmla="*/ 1846187 h 2523383"/>
                <a:gd name="connsiteX10060" fmla="*/ 1368602 w 1939743"/>
                <a:gd name="connsiteY10060" fmla="*/ 1846711 h 2523383"/>
                <a:gd name="connsiteX10061" fmla="*/ 1368594 w 1939743"/>
                <a:gd name="connsiteY10061" fmla="*/ 1846062 h 2523383"/>
                <a:gd name="connsiteX10062" fmla="*/ 1369854 w 1939743"/>
                <a:gd name="connsiteY10062" fmla="*/ 1844223 h 2523383"/>
                <a:gd name="connsiteX10063" fmla="*/ 1374516 w 1939743"/>
                <a:gd name="connsiteY10063" fmla="*/ 1842612 h 2523383"/>
                <a:gd name="connsiteX10064" fmla="*/ 1377982 w 1939743"/>
                <a:gd name="connsiteY10064" fmla="*/ 1842134 h 2523383"/>
                <a:gd name="connsiteX10065" fmla="*/ 1377168 w 1939743"/>
                <a:gd name="connsiteY10065" fmla="*/ 1843699 h 2523383"/>
                <a:gd name="connsiteX10066" fmla="*/ 1375111 w 1939743"/>
                <a:gd name="connsiteY10066" fmla="*/ 1844935 h 2523383"/>
                <a:gd name="connsiteX10067" fmla="*/ 1371614 w 1939743"/>
                <a:gd name="connsiteY10067" fmla="*/ 1846187 h 2523383"/>
                <a:gd name="connsiteX10068" fmla="*/ 1597711 w 1939743"/>
                <a:gd name="connsiteY10068" fmla="*/ 1867881 h 2523383"/>
                <a:gd name="connsiteX10069" fmla="*/ 1595732 w 1939743"/>
                <a:gd name="connsiteY10069" fmla="*/ 1868233 h 2523383"/>
                <a:gd name="connsiteX10070" fmla="*/ 1594832 w 1939743"/>
                <a:gd name="connsiteY10070" fmla="*/ 1867295 h 2523383"/>
                <a:gd name="connsiteX10071" fmla="*/ 1594777 w 1939743"/>
                <a:gd name="connsiteY10071" fmla="*/ 1864611 h 2523383"/>
                <a:gd name="connsiteX10072" fmla="*/ 1595427 w 1939743"/>
                <a:gd name="connsiteY10072" fmla="*/ 1862577 h 2523383"/>
                <a:gd name="connsiteX10073" fmla="*/ 1597703 w 1939743"/>
                <a:gd name="connsiteY10073" fmla="*/ 1858360 h 2523383"/>
                <a:gd name="connsiteX10074" fmla="*/ 1599745 w 1939743"/>
                <a:gd name="connsiteY10074" fmla="*/ 1853627 h 2523383"/>
                <a:gd name="connsiteX10075" fmla="*/ 1600934 w 1939743"/>
                <a:gd name="connsiteY10075" fmla="*/ 1852477 h 2523383"/>
                <a:gd name="connsiteX10076" fmla="*/ 1603336 w 1939743"/>
                <a:gd name="connsiteY10076" fmla="*/ 1853259 h 2523383"/>
                <a:gd name="connsiteX10077" fmla="*/ 1604736 w 1939743"/>
                <a:gd name="connsiteY10077" fmla="*/ 1854620 h 2523383"/>
                <a:gd name="connsiteX10078" fmla="*/ 1606199 w 1939743"/>
                <a:gd name="connsiteY10078" fmla="*/ 1856897 h 2523383"/>
                <a:gd name="connsiteX10079" fmla="*/ 1606833 w 1939743"/>
                <a:gd name="connsiteY10079" fmla="*/ 1858642 h 2523383"/>
                <a:gd name="connsiteX10080" fmla="*/ 1606278 w 1939743"/>
                <a:gd name="connsiteY10080" fmla="*/ 1861216 h 2523383"/>
                <a:gd name="connsiteX10081" fmla="*/ 1604564 w 1939743"/>
                <a:gd name="connsiteY10081" fmla="*/ 1863508 h 2523383"/>
                <a:gd name="connsiteX10082" fmla="*/ 1602585 w 1939743"/>
                <a:gd name="connsiteY10082" fmla="*/ 1865073 h 2523383"/>
                <a:gd name="connsiteX10083" fmla="*/ 1597711 w 1939743"/>
                <a:gd name="connsiteY10083" fmla="*/ 1867881 h 2523383"/>
                <a:gd name="connsiteX10084" fmla="*/ 1681735 w 1939743"/>
                <a:gd name="connsiteY10084" fmla="*/ 1862303 h 2523383"/>
                <a:gd name="connsiteX10085" fmla="*/ 1680968 w 1939743"/>
                <a:gd name="connsiteY10085" fmla="*/ 1865370 h 2523383"/>
                <a:gd name="connsiteX10086" fmla="*/ 1678418 w 1939743"/>
                <a:gd name="connsiteY10086" fmla="*/ 1864243 h 2523383"/>
                <a:gd name="connsiteX10087" fmla="*/ 1674467 w 1939743"/>
                <a:gd name="connsiteY10087" fmla="*/ 1861928 h 2523383"/>
                <a:gd name="connsiteX10088" fmla="*/ 1672910 w 1939743"/>
                <a:gd name="connsiteY10088" fmla="*/ 1860386 h 2523383"/>
                <a:gd name="connsiteX10089" fmla="*/ 1672362 w 1939743"/>
                <a:gd name="connsiteY10089" fmla="*/ 1858697 h 2523383"/>
                <a:gd name="connsiteX10090" fmla="*/ 1672308 w 1939743"/>
                <a:gd name="connsiteY10090" fmla="*/ 1856357 h 2523383"/>
                <a:gd name="connsiteX10091" fmla="*/ 1673489 w 1939743"/>
                <a:gd name="connsiteY10091" fmla="*/ 1855974 h 2523383"/>
                <a:gd name="connsiteX10092" fmla="*/ 1676477 w 1939743"/>
                <a:gd name="connsiteY10092" fmla="*/ 1855755 h 2523383"/>
                <a:gd name="connsiteX10093" fmla="*/ 1678973 w 1939743"/>
                <a:gd name="connsiteY10093" fmla="*/ 1859009 h 2523383"/>
                <a:gd name="connsiteX10094" fmla="*/ 1679693 w 1939743"/>
                <a:gd name="connsiteY10094" fmla="*/ 1859510 h 2523383"/>
                <a:gd name="connsiteX10095" fmla="*/ 1681735 w 1939743"/>
                <a:gd name="connsiteY10095" fmla="*/ 1862303 h 2523383"/>
                <a:gd name="connsiteX10096" fmla="*/ 1337957 w 1939743"/>
                <a:gd name="connsiteY10096" fmla="*/ 1888496 h 2523383"/>
                <a:gd name="connsiteX10097" fmla="*/ 1335696 w 1939743"/>
                <a:gd name="connsiteY10097" fmla="*/ 1888801 h 2523383"/>
                <a:gd name="connsiteX10098" fmla="*/ 1336682 w 1939743"/>
                <a:gd name="connsiteY10098" fmla="*/ 1886212 h 2523383"/>
                <a:gd name="connsiteX10099" fmla="*/ 1337527 w 1939743"/>
                <a:gd name="connsiteY10099" fmla="*/ 1884960 h 2523383"/>
                <a:gd name="connsiteX10100" fmla="*/ 1338458 w 1939743"/>
                <a:gd name="connsiteY10100" fmla="*/ 1884162 h 2523383"/>
                <a:gd name="connsiteX10101" fmla="*/ 1340336 w 1939743"/>
                <a:gd name="connsiteY10101" fmla="*/ 1883865 h 2523383"/>
                <a:gd name="connsiteX10102" fmla="*/ 1341588 w 1939743"/>
                <a:gd name="connsiteY10102" fmla="*/ 1884905 h 2523383"/>
                <a:gd name="connsiteX10103" fmla="*/ 1340469 w 1939743"/>
                <a:gd name="connsiteY10103" fmla="*/ 1886790 h 2523383"/>
                <a:gd name="connsiteX10104" fmla="*/ 1337957 w 1939743"/>
                <a:gd name="connsiteY10104" fmla="*/ 1888496 h 2523383"/>
                <a:gd name="connsiteX10105" fmla="*/ 1333107 w 1939743"/>
                <a:gd name="connsiteY10105" fmla="*/ 1894872 h 2523383"/>
                <a:gd name="connsiteX10106" fmla="*/ 1332403 w 1939743"/>
                <a:gd name="connsiteY10106" fmla="*/ 1895005 h 2523383"/>
                <a:gd name="connsiteX10107" fmla="*/ 1332238 w 1939743"/>
                <a:gd name="connsiteY10107" fmla="*/ 1894481 h 2523383"/>
                <a:gd name="connsiteX10108" fmla="*/ 1332802 w 1939743"/>
                <a:gd name="connsiteY10108" fmla="*/ 1892705 h 2523383"/>
                <a:gd name="connsiteX10109" fmla="*/ 1333733 w 1939743"/>
                <a:gd name="connsiteY10109" fmla="*/ 1892494 h 2523383"/>
                <a:gd name="connsiteX10110" fmla="*/ 1334758 w 1939743"/>
                <a:gd name="connsiteY10110" fmla="*/ 1890515 h 2523383"/>
                <a:gd name="connsiteX10111" fmla="*/ 1335696 w 1939743"/>
                <a:gd name="connsiteY10111" fmla="*/ 1891203 h 2523383"/>
                <a:gd name="connsiteX10112" fmla="*/ 1335352 w 1939743"/>
                <a:gd name="connsiteY10112" fmla="*/ 1892306 h 2523383"/>
                <a:gd name="connsiteX10113" fmla="*/ 1334085 w 1939743"/>
                <a:gd name="connsiteY10113" fmla="*/ 1893980 h 2523383"/>
                <a:gd name="connsiteX10114" fmla="*/ 1333107 w 1939743"/>
                <a:gd name="connsiteY10114" fmla="*/ 1894872 h 2523383"/>
                <a:gd name="connsiteX10115" fmla="*/ 1577378 w 1939743"/>
                <a:gd name="connsiteY10115" fmla="*/ 1919962 h 2523383"/>
                <a:gd name="connsiteX10116" fmla="*/ 1576048 w 1939743"/>
                <a:gd name="connsiteY10116" fmla="*/ 1923052 h 2523383"/>
                <a:gd name="connsiteX10117" fmla="*/ 1574272 w 1939743"/>
                <a:gd name="connsiteY10117" fmla="*/ 1922669 h 2523383"/>
                <a:gd name="connsiteX10118" fmla="*/ 1573631 w 1939743"/>
                <a:gd name="connsiteY10118" fmla="*/ 1923310 h 2523383"/>
                <a:gd name="connsiteX10119" fmla="*/ 1573145 w 1939743"/>
                <a:gd name="connsiteY10119" fmla="*/ 1923342 h 2523383"/>
                <a:gd name="connsiteX10120" fmla="*/ 1573951 w 1939743"/>
                <a:gd name="connsiteY10120" fmla="*/ 1920439 h 2523383"/>
                <a:gd name="connsiteX10121" fmla="*/ 1574061 w 1939743"/>
                <a:gd name="connsiteY10121" fmla="*/ 1918483 h 2523383"/>
                <a:gd name="connsiteX10122" fmla="*/ 1573654 w 1939743"/>
                <a:gd name="connsiteY10122" fmla="*/ 1916504 h 2523383"/>
                <a:gd name="connsiteX10123" fmla="*/ 1574241 w 1939743"/>
                <a:gd name="connsiteY10123" fmla="*/ 1915495 h 2523383"/>
                <a:gd name="connsiteX10124" fmla="*/ 1576611 w 1939743"/>
                <a:gd name="connsiteY10124" fmla="*/ 1915440 h 2523383"/>
                <a:gd name="connsiteX10125" fmla="*/ 1576635 w 1939743"/>
                <a:gd name="connsiteY10125" fmla="*/ 1917717 h 2523383"/>
                <a:gd name="connsiteX10126" fmla="*/ 1576924 w 1939743"/>
                <a:gd name="connsiteY10126" fmla="*/ 1918569 h 2523383"/>
                <a:gd name="connsiteX10127" fmla="*/ 1577480 w 1939743"/>
                <a:gd name="connsiteY10127" fmla="*/ 1918960 h 2523383"/>
                <a:gd name="connsiteX10128" fmla="*/ 1577378 w 1939743"/>
                <a:gd name="connsiteY10128" fmla="*/ 1919962 h 2523383"/>
                <a:gd name="connsiteX10129" fmla="*/ 1345593 w 1939743"/>
                <a:gd name="connsiteY10129" fmla="*/ 1983527 h 2523383"/>
                <a:gd name="connsiteX10130" fmla="*/ 1345249 w 1939743"/>
                <a:gd name="connsiteY10130" fmla="*/ 1983856 h 2523383"/>
                <a:gd name="connsiteX10131" fmla="*/ 1344302 w 1939743"/>
                <a:gd name="connsiteY10131" fmla="*/ 1983566 h 2523383"/>
                <a:gd name="connsiteX10132" fmla="*/ 1343935 w 1939743"/>
                <a:gd name="connsiteY10132" fmla="*/ 1986250 h 2523383"/>
                <a:gd name="connsiteX10133" fmla="*/ 1343575 w 1939743"/>
                <a:gd name="connsiteY10133" fmla="*/ 1986500 h 2523383"/>
                <a:gd name="connsiteX10134" fmla="*/ 1342925 w 1939743"/>
                <a:gd name="connsiteY10134" fmla="*/ 1984849 h 2523383"/>
                <a:gd name="connsiteX10135" fmla="*/ 1343418 w 1939743"/>
                <a:gd name="connsiteY10135" fmla="*/ 1983433 h 2523383"/>
                <a:gd name="connsiteX10136" fmla="*/ 1343348 w 1939743"/>
                <a:gd name="connsiteY10136" fmla="*/ 1982455 h 2523383"/>
                <a:gd name="connsiteX10137" fmla="*/ 1343528 w 1939743"/>
                <a:gd name="connsiteY10137" fmla="*/ 1981736 h 2523383"/>
                <a:gd name="connsiteX10138" fmla="*/ 1344474 w 1939743"/>
                <a:gd name="connsiteY10138" fmla="*/ 1980124 h 2523383"/>
                <a:gd name="connsiteX10139" fmla="*/ 1345030 w 1939743"/>
                <a:gd name="connsiteY10139" fmla="*/ 1979749 h 2523383"/>
                <a:gd name="connsiteX10140" fmla="*/ 1345382 w 1939743"/>
                <a:gd name="connsiteY10140" fmla="*/ 1979889 h 2523383"/>
                <a:gd name="connsiteX10141" fmla="*/ 1345671 w 1939743"/>
                <a:gd name="connsiteY10141" fmla="*/ 1981916 h 2523383"/>
                <a:gd name="connsiteX10142" fmla="*/ 1345593 w 1939743"/>
                <a:gd name="connsiteY10142" fmla="*/ 1983527 h 2523383"/>
                <a:gd name="connsiteX10143" fmla="*/ 1740215 w 1939743"/>
                <a:gd name="connsiteY10143" fmla="*/ 1981931 h 2523383"/>
                <a:gd name="connsiteX10144" fmla="*/ 1742061 w 1939743"/>
                <a:gd name="connsiteY10144" fmla="*/ 1983136 h 2523383"/>
                <a:gd name="connsiteX10145" fmla="*/ 1742546 w 1939743"/>
                <a:gd name="connsiteY10145" fmla="*/ 1987572 h 2523383"/>
                <a:gd name="connsiteX10146" fmla="*/ 1739080 w 1939743"/>
                <a:gd name="connsiteY10146" fmla="*/ 1987314 h 2523383"/>
                <a:gd name="connsiteX10147" fmla="*/ 1735122 w 1939743"/>
                <a:gd name="connsiteY10147" fmla="*/ 1984341 h 2523383"/>
                <a:gd name="connsiteX10148" fmla="*/ 1734339 w 1939743"/>
                <a:gd name="connsiteY10148" fmla="*/ 1982174 h 2523383"/>
                <a:gd name="connsiteX10149" fmla="*/ 1734425 w 1939743"/>
                <a:gd name="connsiteY10149" fmla="*/ 1981798 h 2523383"/>
                <a:gd name="connsiteX10150" fmla="*/ 1734950 w 1939743"/>
                <a:gd name="connsiteY10150" fmla="*/ 1981423 h 2523383"/>
                <a:gd name="connsiteX10151" fmla="*/ 1735951 w 1939743"/>
                <a:gd name="connsiteY10151" fmla="*/ 1981939 h 2523383"/>
                <a:gd name="connsiteX10152" fmla="*/ 1736929 w 1939743"/>
                <a:gd name="connsiteY10152" fmla="*/ 1981157 h 2523383"/>
                <a:gd name="connsiteX10153" fmla="*/ 1737907 w 1939743"/>
                <a:gd name="connsiteY10153" fmla="*/ 1980906 h 2523383"/>
                <a:gd name="connsiteX10154" fmla="*/ 1740215 w 1939743"/>
                <a:gd name="connsiteY10154" fmla="*/ 1981931 h 2523383"/>
                <a:gd name="connsiteX10155" fmla="*/ 1342292 w 1939743"/>
                <a:gd name="connsiteY10155" fmla="*/ 2013452 h 2523383"/>
                <a:gd name="connsiteX10156" fmla="*/ 1341689 w 1939743"/>
                <a:gd name="connsiteY10156" fmla="*/ 2014148 h 2523383"/>
                <a:gd name="connsiteX10157" fmla="*/ 1340610 w 1939743"/>
                <a:gd name="connsiteY10157" fmla="*/ 2013358 h 2523383"/>
                <a:gd name="connsiteX10158" fmla="*/ 1340563 w 1939743"/>
                <a:gd name="connsiteY10158" fmla="*/ 2011348 h 2523383"/>
                <a:gd name="connsiteX10159" fmla="*/ 1341603 w 1939743"/>
                <a:gd name="connsiteY10159" fmla="*/ 2009814 h 2523383"/>
                <a:gd name="connsiteX10160" fmla="*/ 1342425 w 1939743"/>
                <a:gd name="connsiteY10160" fmla="*/ 2009884 h 2523383"/>
                <a:gd name="connsiteX10161" fmla="*/ 1343168 w 1939743"/>
                <a:gd name="connsiteY10161" fmla="*/ 2010698 h 2523383"/>
                <a:gd name="connsiteX10162" fmla="*/ 1342988 w 1939743"/>
                <a:gd name="connsiteY10162" fmla="*/ 2011786 h 2523383"/>
                <a:gd name="connsiteX10163" fmla="*/ 1342292 w 1939743"/>
                <a:gd name="connsiteY10163" fmla="*/ 2013452 h 2523383"/>
                <a:gd name="connsiteX10164" fmla="*/ 1349951 w 1939743"/>
                <a:gd name="connsiteY10164" fmla="*/ 2018162 h 2523383"/>
                <a:gd name="connsiteX10165" fmla="*/ 1349176 w 1939743"/>
                <a:gd name="connsiteY10165" fmla="*/ 2018670 h 2523383"/>
                <a:gd name="connsiteX10166" fmla="*/ 1348652 w 1939743"/>
                <a:gd name="connsiteY10166" fmla="*/ 2018631 h 2523383"/>
                <a:gd name="connsiteX10167" fmla="*/ 1349239 w 1939743"/>
                <a:gd name="connsiteY10167" fmla="*/ 2015095 h 2523383"/>
                <a:gd name="connsiteX10168" fmla="*/ 1348558 w 1939743"/>
                <a:gd name="connsiteY10168" fmla="*/ 2013835 h 2523383"/>
                <a:gd name="connsiteX10169" fmla="*/ 1348519 w 1939743"/>
                <a:gd name="connsiteY10169" fmla="*/ 2013194 h 2523383"/>
                <a:gd name="connsiteX10170" fmla="*/ 1348816 w 1939743"/>
                <a:gd name="connsiteY10170" fmla="*/ 2012607 h 2523383"/>
                <a:gd name="connsiteX10171" fmla="*/ 1349192 w 1939743"/>
                <a:gd name="connsiteY10171" fmla="*/ 2012482 h 2523383"/>
                <a:gd name="connsiteX10172" fmla="*/ 1350107 w 1939743"/>
                <a:gd name="connsiteY10172" fmla="*/ 2013577 h 2523383"/>
                <a:gd name="connsiteX10173" fmla="*/ 1350553 w 1939743"/>
                <a:gd name="connsiteY10173" fmla="*/ 2014719 h 2523383"/>
                <a:gd name="connsiteX10174" fmla="*/ 1350749 w 1939743"/>
                <a:gd name="connsiteY10174" fmla="*/ 2015854 h 2523383"/>
                <a:gd name="connsiteX10175" fmla="*/ 1350694 w 1939743"/>
                <a:gd name="connsiteY10175" fmla="*/ 2016973 h 2523383"/>
                <a:gd name="connsiteX10176" fmla="*/ 1350436 w 1939743"/>
                <a:gd name="connsiteY10176" fmla="*/ 2017739 h 2523383"/>
                <a:gd name="connsiteX10177" fmla="*/ 1349951 w 1939743"/>
                <a:gd name="connsiteY10177" fmla="*/ 2018162 h 2523383"/>
                <a:gd name="connsiteX10178" fmla="*/ 1362742 w 1939743"/>
                <a:gd name="connsiteY10178" fmla="*/ 2033652 h 2523383"/>
                <a:gd name="connsiteX10179" fmla="*/ 1360935 w 1939743"/>
                <a:gd name="connsiteY10179" fmla="*/ 2037634 h 2523383"/>
                <a:gd name="connsiteX10180" fmla="*/ 1359487 w 1939743"/>
                <a:gd name="connsiteY10180" fmla="*/ 2041452 h 2523383"/>
                <a:gd name="connsiteX10181" fmla="*/ 1357477 w 1939743"/>
                <a:gd name="connsiteY10181" fmla="*/ 2048611 h 2523383"/>
                <a:gd name="connsiteX10182" fmla="*/ 1356327 w 1939743"/>
                <a:gd name="connsiteY10182" fmla="*/ 2048869 h 2523383"/>
                <a:gd name="connsiteX10183" fmla="*/ 1355325 w 1939743"/>
                <a:gd name="connsiteY10183" fmla="*/ 2047147 h 2523383"/>
                <a:gd name="connsiteX10184" fmla="*/ 1358212 w 1939743"/>
                <a:gd name="connsiteY10184" fmla="*/ 2038761 h 2523383"/>
                <a:gd name="connsiteX10185" fmla="*/ 1358345 w 1939743"/>
                <a:gd name="connsiteY10185" fmla="*/ 2037822 h 2523383"/>
                <a:gd name="connsiteX10186" fmla="*/ 1358212 w 1939743"/>
                <a:gd name="connsiteY10186" fmla="*/ 2037016 h 2523383"/>
                <a:gd name="connsiteX10187" fmla="*/ 1357336 w 1939743"/>
                <a:gd name="connsiteY10187" fmla="*/ 2035772 h 2523383"/>
                <a:gd name="connsiteX10188" fmla="*/ 1356468 w 1939743"/>
                <a:gd name="connsiteY10188" fmla="*/ 2037204 h 2523383"/>
                <a:gd name="connsiteX10189" fmla="*/ 1352392 w 1939743"/>
                <a:gd name="connsiteY10189" fmla="*/ 2046662 h 2523383"/>
                <a:gd name="connsiteX10190" fmla="*/ 1351336 w 1939743"/>
                <a:gd name="connsiteY10190" fmla="*/ 2048172 h 2523383"/>
                <a:gd name="connsiteX10191" fmla="*/ 1350467 w 1939743"/>
                <a:gd name="connsiteY10191" fmla="*/ 2049010 h 2523383"/>
                <a:gd name="connsiteX10192" fmla="*/ 1349771 w 1939743"/>
                <a:gd name="connsiteY10192" fmla="*/ 2049174 h 2523383"/>
                <a:gd name="connsiteX10193" fmla="*/ 1348034 w 1939743"/>
                <a:gd name="connsiteY10193" fmla="*/ 2048978 h 2523383"/>
                <a:gd name="connsiteX10194" fmla="*/ 1344545 w 1939743"/>
                <a:gd name="connsiteY10194" fmla="*/ 2051669 h 2523383"/>
                <a:gd name="connsiteX10195" fmla="*/ 1350412 w 1939743"/>
                <a:gd name="connsiteY10195" fmla="*/ 2040458 h 2523383"/>
                <a:gd name="connsiteX10196" fmla="*/ 1350475 w 1939743"/>
                <a:gd name="connsiteY10196" fmla="*/ 2039606 h 2523383"/>
                <a:gd name="connsiteX10197" fmla="*/ 1349380 w 1939743"/>
                <a:gd name="connsiteY10197" fmla="*/ 2039081 h 2523383"/>
                <a:gd name="connsiteX10198" fmla="*/ 1348942 w 1939743"/>
                <a:gd name="connsiteY10198" fmla="*/ 2039371 h 2523383"/>
                <a:gd name="connsiteX10199" fmla="*/ 1344185 w 1939743"/>
                <a:gd name="connsiteY10199" fmla="*/ 2046443 h 2523383"/>
                <a:gd name="connsiteX10200" fmla="*/ 1341470 w 1939743"/>
                <a:gd name="connsiteY10200" fmla="*/ 2049158 h 2523383"/>
                <a:gd name="connsiteX10201" fmla="*/ 1339655 w 1939743"/>
                <a:gd name="connsiteY10201" fmla="*/ 2048337 h 2523383"/>
                <a:gd name="connsiteX10202" fmla="*/ 1339194 w 1939743"/>
                <a:gd name="connsiteY10202" fmla="*/ 2047593 h 2523383"/>
                <a:gd name="connsiteX10203" fmla="*/ 1339358 w 1939743"/>
                <a:gd name="connsiteY10203" fmla="*/ 2046772 h 2523383"/>
                <a:gd name="connsiteX10204" fmla="*/ 1343981 w 1939743"/>
                <a:gd name="connsiteY10204" fmla="*/ 2039629 h 2523383"/>
                <a:gd name="connsiteX10205" fmla="*/ 1348237 w 1939743"/>
                <a:gd name="connsiteY10205" fmla="*/ 2034497 h 2523383"/>
                <a:gd name="connsiteX10206" fmla="*/ 1350021 w 1939743"/>
                <a:gd name="connsiteY10206" fmla="*/ 2031258 h 2523383"/>
                <a:gd name="connsiteX10207" fmla="*/ 1350741 w 1939743"/>
                <a:gd name="connsiteY10207" fmla="*/ 2028199 h 2523383"/>
                <a:gd name="connsiteX10208" fmla="*/ 1351062 w 1939743"/>
                <a:gd name="connsiteY10208" fmla="*/ 2025954 h 2523383"/>
                <a:gd name="connsiteX10209" fmla="*/ 1351038 w 1939743"/>
                <a:gd name="connsiteY10209" fmla="*/ 2023489 h 2523383"/>
                <a:gd name="connsiteX10210" fmla="*/ 1351257 w 1939743"/>
                <a:gd name="connsiteY10210" fmla="*/ 2022809 h 2523383"/>
                <a:gd name="connsiteX10211" fmla="*/ 1351500 w 1939743"/>
                <a:gd name="connsiteY10211" fmla="*/ 2022934 h 2523383"/>
                <a:gd name="connsiteX10212" fmla="*/ 1351774 w 1939743"/>
                <a:gd name="connsiteY10212" fmla="*/ 2023865 h 2523383"/>
                <a:gd name="connsiteX10213" fmla="*/ 1351844 w 1939743"/>
                <a:gd name="connsiteY10213" fmla="*/ 2026470 h 2523383"/>
                <a:gd name="connsiteX10214" fmla="*/ 1350874 w 1939743"/>
                <a:gd name="connsiteY10214" fmla="*/ 2031798 h 2523383"/>
                <a:gd name="connsiteX10215" fmla="*/ 1350091 w 1939743"/>
                <a:gd name="connsiteY10215" fmla="*/ 2034411 h 2523383"/>
                <a:gd name="connsiteX10216" fmla="*/ 1349161 w 1939743"/>
                <a:gd name="connsiteY10216" fmla="*/ 2036562 h 2523383"/>
                <a:gd name="connsiteX10217" fmla="*/ 1349552 w 1939743"/>
                <a:gd name="connsiteY10217" fmla="*/ 2037032 h 2523383"/>
                <a:gd name="connsiteX10218" fmla="*/ 1351265 w 1939743"/>
                <a:gd name="connsiteY10218" fmla="*/ 2035811 h 2523383"/>
                <a:gd name="connsiteX10219" fmla="*/ 1352712 w 1939743"/>
                <a:gd name="connsiteY10219" fmla="*/ 2033230 h 2523383"/>
                <a:gd name="connsiteX10220" fmla="*/ 1353878 w 1939743"/>
                <a:gd name="connsiteY10220" fmla="*/ 2029287 h 2523383"/>
                <a:gd name="connsiteX10221" fmla="*/ 1354629 w 1939743"/>
                <a:gd name="connsiteY10221" fmla="*/ 2025852 h 2523383"/>
                <a:gd name="connsiteX10222" fmla="*/ 1355349 w 1939743"/>
                <a:gd name="connsiteY10222" fmla="*/ 2020399 h 2523383"/>
                <a:gd name="connsiteX10223" fmla="*/ 1355591 w 1939743"/>
                <a:gd name="connsiteY10223" fmla="*/ 2020587 h 2523383"/>
                <a:gd name="connsiteX10224" fmla="*/ 1355928 w 1939743"/>
                <a:gd name="connsiteY10224" fmla="*/ 2021674 h 2523383"/>
                <a:gd name="connsiteX10225" fmla="*/ 1356702 w 1939743"/>
                <a:gd name="connsiteY10225" fmla="*/ 2022449 h 2523383"/>
                <a:gd name="connsiteX10226" fmla="*/ 1357915 w 1939743"/>
                <a:gd name="connsiteY10226" fmla="*/ 2022903 h 2523383"/>
                <a:gd name="connsiteX10227" fmla="*/ 1358603 w 1939743"/>
                <a:gd name="connsiteY10227" fmla="*/ 2023599 h 2523383"/>
                <a:gd name="connsiteX10228" fmla="*/ 1359112 w 1939743"/>
                <a:gd name="connsiteY10228" fmla="*/ 2025430 h 2523383"/>
                <a:gd name="connsiteX10229" fmla="*/ 1359605 w 1939743"/>
                <a:gd name="connsiteY10229" fmla="*/ 2026235 h 2523383"/>
                <a:gd name="connsiteX10230" fmla="*/ 1361420 w 1939743"/>
                <a:gd name="connsiteY10230" fmla="*/ 2026916 h 2523383"/>
                <a:gd name="connsiteX10231" fmla="*/ 1362116 w 1939743"/>
                <a:gd name="connsiteY10231" fmla="*/ 2027495 h 2523383"/>
                <a:gd name="connsiteX10232" fmla="*/ 1362617 w 1939743"/>
                <a:gd name="connsiteY10232" fmla="*/ 2029482 h 2523383"/>
                <a:gd name="connsiteX10233" fmla="*/ 1362570 w 1939743"/>
                <a:gd name="connsiteY10233" fmla="*/ 2030531 h 2523383"/>
                <a:gd name="connsiteX10234" fmla="*/ 1362820 w 1939743"/>
                <a:gd name="connsiteY10234" fmla="*/ 2031203 h 2523383"/>
                <a:gd name="connsiteX10235" fmla="*/ 1363360 w 1939743"/>
                <a:gd name="connsiteY10235" fmla="*/ 2031501 h 2523383"/>
                <a:gd name="connsiteX10236" fmla="*/ 1362742 w 1939743"/>
                <a:gd name="connsiteY10236" fmla="*/ 2033652 h 2523383"/>
                <a:gd name="connsiteX10237" fmla="*/ 1339866 w 1939743"/>
                <a:gd name="connsiteY10237" fmla="*/ 2035983 h 2523383"/>
                <a:gd name="connsiteX10238" fmla="*/ 1338740 w 1939743"/>
                <a:gd name="connsiteY10238" fmla="*/ 2036281 h 2523383"/>
                <a:gd name="connsiteX10239" fmla="*/ 1337418 w 1939743"/>
                <a:gd name="connsiteY10239" fmla="*/ 2035710 h 2523383"/>
                <a:gd name="connsiteX10240" fmla="*/ 1338106 w 1939743"/>
                <a:gd name="connsiteY10240" fmla="*/ 2032807 h 2523383"/>
                <a:gd name="connsiteX10241" fmla="*/ 1339256 w 1939743"/>
                <a:gd name="connsiteY10241" fmla="*/ 2031602 h 2523383"/>
                <a:gd name="connsiteX10242" fmla="*/ 1342119 w 1939743"/>
                <a:gd name="connsiteY10242" fmla="*/ 2030398 h 2523383"/>
                <a:gd name="connsiteX10243" fmla="*/ 1342612 w 1939743"/>
                <a:gd name="connsiteY10243" fmla="*/ 2029654 h 2523383"/>
                <a:gd name="connsiteX10244" fmla="*/ 1343528 w 1939743"/>
                <a:gd name="connsiteY10244" fmla="*/ 2029287 h 2523383"/>
                <a:gd name="connsiteX10245" fmla="*/ 1344873 w 1939743"/>
                <a:gd name="connsiteY10245" fmla="*/ 2029287 h 2523383"/>
                <a:gd name="connsiteX10246" fmla="*/ 1346368 w 1939743"/>
                <a:gd name="connsiteY10246" fmla="*/ 2028199 h 2523383"/>
                <a:gd name="connsiteX10247" fmla="*/ 1348018 w 1939743"/>
                <a:gd name="connsiteY10247" fmla="*/ 2026024 h 2523383"/>
                <a:gd name="connsiteX10248" fmla="*/ 1348589 w 1939743"/>
                <a:gd name="connsiteY10248" fmla="*/ 2025727 h 2523383"/>
                <a:gd name="connsiteX10249" fmla="*/ 1347432 w 1939743"/>
                <a:gd name="connsiteY10249" fmla="*/ 2028887 h 2523383"/>
                <a:gd name="connsiteX10250" fmla="*/ 1346211 w 1939743"/>
                <a:gd name="connsiteY10250" fmla="*/ 2031250 h 2523383"/>
                <a:gd name="connsiteX10251" fmla="*/ 1339866 w 1939743"/>
                <a:gd name="connsiteY10251" fmla="*/ 2035983 h 2523383"/>
                <a:gd name="connsiteX10252" fmla="*/ 1365136 w 1939743"/>
                <a:gd name="connsiteY10252" fmla="*/ 2038409 h 2523383"/>
                <a:gd name="connsiteX10253" fmla="*/ 1364017 w 1939743"/>
                <a:gd name="connsiteY10253" fmla="*/ 2038948 h 2523383"/>
                <a:gd name="connsiteX10254" fmla="*/ 1363211 w 1939743"/>
                <a:gd name="connsiteY10254" fmla="*/ 2038894 h 2523383"/>
                <a:gd name="connsiteX10255" fmla="*/ 1363360 w 1939743"/>
                <a:gd name="connsiteY10255" fmla="*/ 2037579 h 2523383"/>
                <a:gd name="connsiteX10256" fmla="*/ 1364463 w 1939743"/>
                <a:gd name="connsiteY10256" fmla="*/ 2034990 h 2523383"/>
                <a:gd name="connsiteX10257" fmla="*/ 1365089 w 1939743"/>
                <a:gd name="connsiteY10257" fmla="*/ 2032713 h 2523383"/>
                <a:gd name="connsiteX10258" fmla="*/ 1365238 w 1939743"/>
                <a:gd name="connsiteY10258" fmla="*/ 2030742 h 2523383"/>
                <a:gd name="connsiteX10259" fmla="*/ 1365723 w 1939743"/>
                <a:gd name="connsiteY10259" fmla="*/ 2029020 h 2523383"/>
                <a:gd name="connsiteX10260" fmla="*/ 1366544 w 1939743"/>
                <a:gd name="connsiteY10260" fmla="*/ 2027542 h 2523383"/>
                <a:gd name="connsiteX10261" fmla="*/ 1367366 w 1939743"/>
                <a:gd name="connsiteY10261" fmla="*/ 2026807 h 2523383"/>
                <a:gd name="connsiteX10262" fmla="*/ 1368594 w 1939743"/>
                <a:gd name="connsiteY10262" fmla="*/ 2026830 h 2523383"/>
                <a:gd name="connsiteX10263" fmla="*/ 1368844 w 1939743"/>
                <a:gd name="connsiteY10263" fmla="*/ 2031626 h 2523383"/>
                <a:gd name="connsiteX10264" fmla="*/ 1368500 w 1939743"/>
                <a:gd name="connsiteY10264" fmla="*/ 2033871 h 2523383"/>
                <a:gd name="connsiteX10265" fmla="*/ 1367679 w 1939743"/>
                <a:gd name="connsiteY10265" fmla="*/ 2035749 h 2523383"/>
                <a:gd name="connsiteX10266" fmla="*/ 1366552 w 1939743"/>
                <a:gd name="connsiteY10266" fmla="*/ 2037259 h 2523383"/>
                <a:gd name="connsiteX10267" fmla="*/ 1365136 w 1939743"/>
                <a:gd name="connsiteY10267" fmla="*/ 2038409 h 2523383"/>
                <a:gd name="connsiteX10268" fmla="*/ 1756668 w 1939743"/>
                <a:gd name="connsiteY10268" fmla="*/ 2042571 h 2523383"/>
                <a:gd name="connsiteX10269" fmla="*/ 1756926 w 1939743"/>
                <a:gd name="connsiteY10269" fmla="*/ 2043525 h 2523383"/>
                <a:gd name="connsiteX10270" fmla="*/ 1753538 w 1939743"/>
                <a:gd name="connsiteY10270" fmla="*/ 2042844 h 2523383"/>
                <a:gd name="connsiteX10271" fmla="*/ 1752349 w 1939743"/>
                <a:gd name="connsiteY10271" fmla="*/ 2042242 h 2523383"/>
                <a:gd name="connsiteX10272" fmla="*/ 1752247 w 1939743"/>
                <a:gd name="connsiteY10272" fmla="*/ 2041608 h 2523383"/>
                <a:gd name="connsiteX10273" fmla="*/ 1752412 w 1939743"/>
                <a:gd name="connsiteY10273" fmla="*/ 2040623 h 2523383"/>
                <a:gd name="connsiteX10274" fmla="*/ 1753084 w 1939743"/>
                <a:gd name="connsiteY10274" fmla="*/ 2039473 h 2523383"/>
                <a:gd name="connsiteX10275" fmla="*/ 1754633 w 1939743"/>
                <a:gd name="connsiteY10275" fmla="*/ 2038589 h 2523383"/>
                <a:gd name="connsiteX10276" fmla="*/ 1755478 w 1939743"/>
                <a:gd name="connsiteY10276" fmla="*/ 2039042 h 2523383"/>
                <a:gd name="connsiteX10277" fmla="*/ 1757278 w 1939743"/>
                <a:gd name="connsiteY10277" fmla="*/ 2040239 h 2523383"/>
                <a:gd name="connsiteX10278" fmla="*/ 1757520 w 1939743"/>
                <a:gd name="connsiteY10278" fmla="*/ 2040959 h 2523383"/>
                <a:gd name="connsiteX10279" fmla="*/ 1756668 w 1939743"/>
                <a:gd name="connsiteY10279" fmla="*/ 2042571 h 2523383"/>
                <a:gd name="connsiteX10280" fmla="*/ 228923 w 1939743"/>
                <a:gd name="connsiteY10280" fmla="*/ 2091569 h 2523383"/>
                <a:gd name="connsiteX10281" fmla="*/ 230722 w 1939743"/>
                <a:gd name="connsiteY10281" fmla="*/ 2089120 h 2523383"/>
                <a:gd name="connsiteX10282" fmla="*/ 234689 w 1939743"/>
                <a:gd name="connsiteY10282" fmla="*/ 2084864 h 2523383"/>
                <a:gd name="connsiteX10283" fmla="*/ 236848 w 1939743"/>
                <a:gd name="connsiteY10283" fmla="*/ 2081813 h 2523383"/>
                <a:gd name="connsiteX10284" fmla="*/ 237075 w 1939743"/>
                <a:gd name="connsiteY10284" fmla="*/ 2084825 h 2523383"/>
                <a:gd name="connsiteX10285" fmla="*/ 233875 w 1939743"/>
                <a:gd name="connsiteY10285" fmla="*/ 2089871 h 2523383"/>
                <a:gd name="connsiteX10286" fmla="*/ 229791 w 1939743"/>
                <a:gd name="connsiteY10286" fmla="*/ 2092375 h 2523383"/>
                <a:gd name="connsiteX10287" fmla="*/ 228923 w 1939743"/>
                <a:gd name="connsiteY10287" fmla="*/ 2091569 h 2523383"/>
                <a:gd name="connsiteX10288" fmla="*/ 221193 w 1939743"/>
                <a:gd name="connsiteY10288" fmla="*/ 2102561 h 2523383"/>
                <a:gd name="connsiteX10289" fmla="*/ 220693 w 1939743"/>
                <a:gd name="connsiteY10289" fmla="*/ 2102608 h 2523383"/>
                <a:gd name="connsiteX10290" fmla="*/ 220497 w 1939743"/>
                <a:gd name="connsiteY10290" fmla="*/ 2101818 h 2523383"/>
                <a:gd name="connsiteX10291" fmla="*/ 220622 w 1939743"/>
                <a:gd name="connsiteY10291" fmla="*/ 2100190 h 2523383"/>
                <a:gd name="connsiteX10292" fmla="*/ 221319 w 1939743"/>
                <a:gd name="connsiteY10292" fmla="*/ 2097429 h 2523383"/>
                <a:gd name="connsiteX10293" fmla="*/ 221647 w 1939743"/>
                <a:gd name="connsiteY10293" fmla="*/ 2096787 h 2523383"/>
                <a:gd name="connsiteX10294" fmla="*/ 224495 w 1939743"/>
                <a:gd name="connsiteY10294" fmla="*/ 2097280 h 2523383"/>
                <a:gd name="connsiteX10295" fmla="*/ 224917 w 1939743"/>
                <a:gd name="connsiteY10295" fmla="*/ 2097468 h 2523383"/>
                <a:gd name="connsiteX10296" fmla="*/ 225019 w 1939743"/>
                <a:gd name="connsiteY10296" fmla="*/ 2098000 h 2523383"/>
                <a:gd name="connsiteX10297" fmla="*/ 224800 w 1939743"/>
                <a:gd name="connsiteY10297" fmla="*/ 2098868 h 2523383"/>
                <a:gd name="connsiteX10298" fmla="*/ 223885 w 1939743"/>
                <a:gd name="connsiteY10298" fmla="*/ 2100112 h 2523383"/>
                <a:gd name="connsiteX10299" fmla="*/ 221193 w 1939743"/>
                <a:gd name="connsiteY10299" fmla="*/ 2102561 h 2523383"/>
                <a:gd name="connsiteX10300" fmla="*/ 183242 w 1939743"/>
                <a:gd name="connsiteY10300" fmla="*/ 2115767 h 2523383"/>
                <a:gd name="connsiteX10301" fmla="*/ 185253 w 1939743"/>
                <a:gd name="connsiteY10301" fmla="*/ 2117965 h 2523383"/>
                <a:gd name="connsiteX10302" fmla="*/ 190080 w 1939743"/>
                <a:gd name="connsiteY10302" fmla="*/ 2116565 h 2523383"/>
                <a:gd name="connsiteX10303" fmla="*/ 190979 w 1939743"/>
                <a:gd name="connsiteY10303" fmla="*/ 2116839 h 2523383"/>
                <a:gd name="connsiteX10304" fmla="*/ 191895 w 1939743"/>
                <a:gd name="connsiteY10304" fmla="*/ 2117676 h 2523383"/>
                <a:gd name="connsiteX10305" fmla="*/ 192896 w 1939743"/>
                <a:gd name="connsiteY10305" fmla="*/ 2119467 h 2523383"/>
                <a:gd name="connsiteX10306" fmla="*/ 193991 w 1939743"/>
                <a:gd name="connsiteY10306" fmla="*/ 2122198 h 2523383"/>
                <a:gd name="connsiteX10307" fmla="*/ 194234 w 1939743"/>
                <a:gd name="connsiteY10307" fmla="*/ 2125171 h 2523383"/>
                <a:gd name="connsiteX10308" fmla="*/ 193796 w 1939743"/>
                <a:gd name="connsiteY10308" fmla="*/ 2126235 h 2523383"/>
                <a:gd name="connsiteX10309" fmla="*/ 192927 w 1939743"/>
                <a:gd name="connsiteY10309" fmla="*/ 2127408 h 2523383"/>
                <a:gd name="connsiteX10310" fmla="*/ 185237 w 1939743"/>
                <a:gd name="connsiteY10310" fmla="*/ 2132118 h 2523383"/>
                <a:gd name="connsiteX10311" fmla="*/ 185034 w 1939743"/>
                <a:gd name="connsiteY10311" fmla="*/ 2132572 h 2523383"/>
                <a:gd name="connsiteX10312" fmla="*/ 185190 w 1939743"/>
                <a:gd name="connsiteY10312" fmla="*/ 2132994 h 2523383"/>
                <a:gd name="connsiteX10313" fmla="*/ 185902 w 1939743"/>
                <a:gd name="connsiteY10313" fmla="*/ 2133448 h 2523383"/>
                <a:gd name="connsiteX10314" fmla="*/ 187443 w 1939743"/>
                <a:gd name="connsiteY10314" fmla="*/ 2133385 h 2523383"/>
                <a:gd name="connsiteX10315" fmla="*/ 193538 w 1939743"/>
                <a:gd name="connsiteY10315" fmla="*/ 2132220 h 2523383"/>
                <a:gd name="connsiteX10316" fmla="*/ 193866 w 1939743"/>
                <a:gd name="connsiteY10316" fmla="*/ 2131406 h 2523383"/>
                <a:gd name="connsiteX10317" fmla="*/ 194297 w 1939743"/>
                <a:gd name="connsiteY10317" fmla="*/ 2127698 h 2523383"/>
                <a:gd name="connsiteX10318" fmla="*/ 195134 w 1939743"/>
                <a:gd name="connsiteY10318" fmla="*/ 2125726 h 2523383"/>
                <a:gd name="connsiteX10319" fmla="*/ 195204 w 1939743"/>
                <a:gd name="connsiteY10319" fmla="*/ 2124240 h 2523383"/>
                <a:gd name="connsiteX10320" fmla="*/ 194649 w 1939743"/>
                <a:gd name="connsiteY10320" fmla="*/ 2120680 h 2523383"/>
                <a:gd name="connsiteX10321" fmla="*/ 194680 w 1939743"/>
                <a:gd name="connsiteY10321" fmla="*/ 2119248 h 2523383"/>
                <a:gd name="connsiteX10322" fmla="*/ 198928 w 1939743"/>
                <a:gd name="connsiteY10322" fmla="*/ 2118959 h 2523383"/>
                <a:gd name="connsiteX10323" fmla="*/ 201588 w 1939743"/>
                <a:gd name="connsiteY10323" fmla="*/ 2117637 h 2523383"/>
                <a:gd name="connsiteX10324" fmla="*/ 204303 w 1939743"/>
                <a:gd name="connsiteY10324" fmla="*/ 2115180 h 2523383"/>
                <a:gd name="connsiteX10325" fmla="*/ 204921 w 1939743"/>
                <a:gd name="connsiteY10325" fmla="*/ 2115250 h 2523383"/>
                <a:gd name="connsiteX10326" fmla="*/ 204530 w 1939743"/>
                <a:gd name="connsiteY10326" fmla="*/ 2119679 h 2523383"/>
                <a:gd name="connsiteX10327" fmla="*/ 204154 w 1939743"/>
                <a:gd name="connsiteY10327" fmla="*/ 2121032 h 2523383"/>
                <a:gd name="connsiteX10328" fmla="*/ 201549 w 1939743"/>
                <a:gd name="connsiteY10328" fmla="*/ 2126415 h 2523383"/>
                <a:gd name="connsiteX10329" fmla="*/ 200055 w 1939743"/>
                <a:gd name="connsiteY10329" fmla="*/ 2131140 h 2523383"/>
                <a:gd name="connsiteX10330" fmla="*/ 199327 w 1939743"/>
                <a:gd name="connsiteY10330" fmla="*/ 2135803 h 2523383"/>
                <a:gd name="connsiteX10331" fmla="*/ 199202 w 1939743"/>
                <a:gd name="connsiteY10331" fmla="*/ 2143485 h 2523383"/>
                <a:gd name="connsiteX10332" fmla="*/ 198552 w 1939743"/>
                <a:gd name="connsiteY10332" fmla="*/ 2146075 h 2523383"/>
                <a:gd name="connsiteX10333" fmla="*/ 197371 w 1939743"/>
                <a:gd name="connsiteY10333" fmla="*/ 2147671 h 2523383"/>
                <a:gd name="connsiteX10334" fmla="*/ 189994 w 1939743"/>
                <a:gd name="connsiteY10334" fmla="*/ 2150448 h 2523383"/>
                <a:gd name="connsiteX10335" fmla="*/ 186191 w 1939743"/>
                <a:gd name="connsiteY10335" fmla="*/ 2150268 h 2523383"/>
                <a:gd name="connsiteX10336" fmla="*/ 182804 w 1939743"/>
                <a:gd name="connsiteY10336" fmla="*/ 2147741 h 2523383"/>
                <a:gd name="connsiteX10337" fmla="*/ 181208 w 1939743"/>
                <a:gd name="connsiteY10337" fmla="*/ 2146012 h 2523383"/>
                <a:gd name="connsiteX10338" fmla="*/ 182413 w 1939743"/>
                <a:gd name="connsiteY10338" fmla="*/ 2143908 h 2523383"/>
                <a:gd name="connsiteX10339" fmla="*/ 183242 w 1939743"/>
                <a:gd name="connsiteY10339" fmla="*/ 2143806 h 2523383"/>
                <a:gd name="connsiteX10340" fmla="*/ 185628 w 1939743"/>
                <a:gd name="connsiteY10340" fmla="*/ 2144221 h 2523383"/>
                <a:gd name="connsiteX10341" fmla="*/ 187467 w 1939743"/>
                <a:gd name="connsiteY10341" fmla="*/ 2145011 h 2523383"/>
                <a:gd name="connsiteX10342" fmla="*/ 188288 w 1939743"/>
                <a:gd name="connsiteY10342" fmla="*/ 2145042 h 2523383"/>
                <a:gd name="connsiteX10343" fmla="*/ 188147 w 1939743"/>
                <a:gd name="connsiteY10343" fmla="*/ 2144549 h 2523383"/>
                <a:gd name="connsiteX10344" fmla="*/ 182906 w 1939743"/>
                <a:gd name="connsiteY10344" fmla="*/ 2140575 h 2523383"/>
                <a:gd name="connsiteX10345" fmla="*/ 179064 w 1939743"/>
                <a:gd name="connsiteY10345" fmla="*/ 2138768 h 2523383"/>
                <a:gd name="connsiteX10346" fmla="*/ 177906 w 1939743"/>
                <a:gd name="connsiteY10346" fmla="*/ 2136741 h 2523383"/>
                <a:gd name="connsiteX10347" fmla="*/ 177875 w 1939743"/>
                <a:gd name="connsiteY10347" fmla="*/ 2135169 h 2523383"/>
                <a:gd name="connsiteX10348" fmla="*/ 177570 w 1939743"/>
                <a:gd name="connsiteY10348" fmla="*/ 2134293 h 2523383"/>
                <a:gd name="connsiteX10349" fmla="*/ 174519 w 1939743"/>
                <a:gd name="connsiteY10349" fmla="*/ 2128777 h 2523383"/>
                <a:gd name="connsiteX10350" fmla="*/ 173924 w 1939743"/>
                <a:gd name="connsiteY10350" fmla="*/ 2126595 h 2523383"/>
                <a:gd name="connsiteX10351" fmla="*/ 173525 w 1939743"/>
                <a:gd name="connsiteY10351" fmla="*/ 2123496 h 2523383"/>
                <a:gd name="connsiteX10352" fmla="*/ 173525 w 1939743"/>
                <a:gd name="connsiteY10352" fmla="*/ 2120320 h 2523383"/>
                <a:gd name="connsiteX10353" fmla="*/ 174269 w 1939743"/>
                <a:gd name="connsiteY10353" fmla="*/ 2115149 h 2523383"/>
                <a:gd name="connsiteX10354" fmla="*/ 174605 w 1939743"/>
                <a:gd name="connsiteY10354" fmla="*/ 2114593 h 2523383"/>
                <a:gd name="connsiteX10355" fmla="*/ 175857 w 1939743"/>
                <a:gd name="connsiteY10355" fmla="*/ 2114633 h 2523383"/>
                <a:gd name="connsiteX10356" fmla="*/ 178016 w 1939743"/>
                <a:gd name="connsiteY10356" fmla="*/ 2115274 h 2523383"/>
                <a:gd name="connsiteX10357" fmla="*/ 183242 w 1939743"/>
                <a:gd name="connsiteY10357" fmla="*/ 2115767 h 2523383"/>
                <a:gd name="connsiteX10358" fmla="*/ 236363 w 1939743"/>
                <a:gd name="connsiteY10358" fmla="*/ 2122065 h 2523383"/>
                <a:gd name="connsiteX10359" fmla="*/ 235690 w 1939743"/>
                <a:gd name="connsiteY10359" fmla="*/ 2123403 h 2523383"/>
                <a:gd name="connsiteX10360" fmla="*/ 234141 w 1939743"/>
                <a:gd name="connsiteY10360" fmla="*/ 2125499 h 2523383"/>
                <a:gd name="connsiteX10361" fmla="*/ 233116 w 1939743"/>
                <a:gd name="connsiteY10361" fmla="*/ 2126329 h 2523383"/>
                <a:gd name="connsiteX10362" fmla="*/ 232616 w 1939743"/>
                <a:gd name="connsiteY10362" fmla="*/ 2125898 h 2523383"/>
                <a:gd name="connsiteX10363" fmla="*/ 231231 w 1939743"/>
                <a:gd name="connsiteY10363" fmla="*/ 2125671 h 2523383"/>
                <a:gd name="connsiteX10364" fmla="*/ 229752 w 1939743"/>
                <a:gd name="connsiteY10364" fmla="*/ 2123582 h 2523383"/>
                <a:gd name="connsiteX10365" fmla="*/ 228602 w 1939743"/>
                <a:gd name="connsiteY10365" fmla="*/ 2122753 h 2523383"/>
                <a:gd name="connsiteX10366" fmla="*/ 227836 w 1939743"/>
                <a:gd name="connsiteY10366" fmla="*/ 2122706 h 2523383"/>
                <a:gd name="connsiteX10367" fmla="*/ 227460 w 1939743"/>
                <a:gd name="connsiteY10367" fmla="*/ 2123465 h 2523383"/>
                <a:gd name="connsiteX10368" fmla="*/ 227366 w 1939743"/>
                <a:gd name="connsiteY10368" fmla="*/ 2124474 h 2523383"/>
                <a:gd name="connsiteX10369" fmla="*/ 227546 w 1939743"/>
                <a:gd name="connsiteY10369" fmla="*/ 2125734 h 2523383"/>
                <a:gd name="connsiteX10370" fmla="*/ 227421 w 1939743"/>
                <a:gd name="connsiteY10370" fmla="*/ 2126313 h 2523383"/>
                <a:gd name="connsiteX10371" fmla="*/ 226983 w 1939743"/>
                <a:gd name="connsiteY10371" fmla="*/ 2126203 h 2523383"/>
                <a:gd name="connsiteX10372" fmla="*/ 226545 w 1939743"/>
                <a:gd name="connsiteY10372" fmla="*/ 2125609 h 2523383"/>
                <a:gd name="connsiteX10373" fmla="*/ 226114 w 1939743"/>
                <a:gd name="connsiteY10373" fmla="*/ 2124537 h 2523383"/>
                <a:gd name="connsiteX10374" fmla="*/ 226021 w 1939743"/>
                <a:gd name="connsiteY10374" fmla="*/ 2123449 h 2523383"/>
                <a:gd name="connsiteX10375" fmla="*/ 226279 w 1939743"/>
                <a:gd name="connsiteY10375" fmla="*/ 2122339 h 2523383"/>
                <a:gd name="connsiteX10376" fmla="*/ 227351 w 1939743"/>
                <a:gd name="connsiteY10376" fmla="*/ 2120852 h 2523383"/>
                <a:gd name="connsiteX10377" fmla="*/ 230699 w 1939743"/>
                <a:gd name="connsiteY10377" fmla="*/ 2117762 h 2523383"/>
                <a:gd name="connsiteX10378" fmla="*/ 231724 w 1939743"/>
                <a:gd name="connsiteY10378" fmla="*/ 2117206 h 2523383"/>
                <a:gd name="connsiteX10379" fmla="*/ 232835 w 1939743"/>
                <a:gd name="connsiteY10379" fmla="*/ 2117332 h 2523383"/>
                <a:gd name="connsiteX10380" fmla="*/ 234626 w 1939743"/>
                <a:gd name="connsiteY10380" fmla="*/ 2118779 h 2523383"/>
                <a:gd name="connsiteX10381" fmla="*/ 235010 w 1939743"/>
                <a:gd name="connsiteY10381" fmla="*/ 2119201 h 2523383"/>
                <a:gd name="connsiteX10382" fmla="*/ 236363 w 1939743"/>
                <a:gd name="connsiteY10382" fmla="*/ 2122065 h 2523383"/>
                <a:gd name="connsiteX10383" fmla="*/ 244875 w 1939743"/>
                <a:gd name="connsiteY10383" fmla="*/ 2151230 h 2523383"/>
                <a:gd name="connsiteX10384" fmla="*/ 244437 w 1939743"/>
                <a:gd name="connsiteY10384" fmla="*/ 2151356 h 2523383"/>
                <a:gd name="connsiteX10385" fmla="*/ 242990 w 1939743"/>
                <a:gd name="connsiteY10385" fmla="*/ 2150910 h 2523383"/>
                <a:gd name="connsiteX10386" fmla="*/ 238225 w 1939743"/>
                <a:gd name="connsiteY10386" fmla="*/ 2144721 h 2523383"/>
                <a:gd name="connsiteX10387" fmla="*/ 234838 w 1939743"/>
                <a:gd name="connsiteY10387" fmla="*/ 2142453 h 2523383"/>
                <a:gd name="connsiteX10388" fmla="*/ 232530 w 1939743"/>
                <a:gd name="connsiteY10388" fmla="*/ 2139378 h 2523383"/>
                <a:gd name="connsiteX10389" fmla="*/ 230183 w 1939743"/>
                <a:gd name="connsiteY10389" fmla="*/ 2137414 h 2523383"/>
                <a:gd name="connsiteX10390" fmla="*/ 231622 w 1939743"/>
                <a:gd name="connsiteY10390" fmla="*/ 2134207 h 2523383"/>
                <a:gd name="connsiteX10391" fmla="*/ 232874 w 1939743"/>
                <a:gd name="connsiteY10391" fmla="*/ 2134606 h 2523383"/>
                <a:gd name="connsiteX10392" fmla="*/ 237263 w 1939743"/>
                <a:gd name="connsiteY10392" fmla="*/ 2137211 h 2523383"/>
                <a:gd name="connsiteX10393" fmla="*/ 240768 w 1939743"/>
                <a:gd name="connsiteY10393" fmla="*/ 2139738 h 2523383"/>
                <a:gd name="connsiteX10394" fmla="*/ 242755 w 1939743"/>
                <a:gd name="connsiteY10394" fmla="*/ 2141381 h 2523383"/>
                <a:gd name="connsiteX10395" fmla="*/ 246925 w 1939743"/>
                <a:gd name="connsiteY10395" fmla="*/ 2148406 h 2523383"/>
                <a:gd name="connsiteX10396" fmla="*/ 246612 w 1939743"/>
                <a:gd name="connsiteY10396" fmla="*/ 2149408 h 2523383"/>
                <a:gd name="connsiteX10397" fmla="*/ 244875 w 1939743"/>
                <a:gd name="connsiteY10397" fmla="*/ 2151230 h 2523383"/>
                <a:gd name="connsiteX10398" fmla="*/ 1340727 w 1939743"/>
                <a:gd name="connsiteY10398" fmla="*/ 2146247 h 2523383"/>
                <a:gd name="connsiteX10399" fmla="*/ 1340703 w 1939743"/>
                <a:gd name="connsiteY10399" fmla="*/ 2147342 h 2523383"/>
                <a:gd name="connsiteX10400" fmla="*/ 1339280 w 1939743"/>
                <a:gd name="connsiteY10400" fmla="*/ 2147131 h 2523383"/>
                <a:gd name="connsiteX10401" fmla="*/ 1338505 w 1939743"/>
                <a:gd name="connsiteY10401" fmla="*/ 2146505 h 2523383"/>
                <a:gd name="connsiteX10402" fmla="*/ 1337879 w 1939743"/>
                <a:gd name="connsiteY10402" fmla="*/ 2145519 h 2523383"/>
                <a:gd name="connsiteX10403" fmla="*/ 1337738 w 1939743"/>
                <a:gd name="connsiteY10403" fmla="*/ 2144776 h 2523383"/>
                <a:gd name="connsiteX10404" fmla="*/ 1338270 w 1939743"/>
                <a:gd name="connsiteY10404" fmla="*/ 2144041 h 2523383"/>
                <a:gd name="connsiteX10405" fmla="*/ 1339921 w 1939743"/>
                <a:gd name="connsiteY10405" fmla="*/ 2144487 h 2523383"/>
                <a:gd name="connsiteX10406" fmla="*/ 1340727 w 1939743"/>
                <a:gd name="connsiteY10406" fmla="*/ 2146247 h 2523383"/>
                <a:gd name="connsiteX10407" fmla="*/ 259826 w 1939743"/>
                <a:gd name="connsiteY10407" fmla="*/ 2153053 h 2523383"/>
                <a:gd name="connsiteX10408" fmla="*/ 259700 w 1939743"/>
                <a:gd name="connsiteY10408" fmla="*/ 2153312 h 2523383"/>
                <a:gd name="connsiteX10409" fmla="*/ 257424 w 1939743"/>
                <a:gd name="connsiteY10409" fmla="*/ 2153312 h 2523383"/>
                <a:gd name="connsiteX10410" fmla="*/ 256790 w 1939743"/>
                <a:gd name="connsiteY10410" fmla="*/ 2152936 h 2523383"/>
                <a:gd name="connsiteX10411" fmla="*/ 256391 w 1939743"/>
                <a:gd name="connsiteY10411" fmla="*/ 2152169 h 2523383"/>
                <a:gd name="connsiteX10412" fmla="*/ 256227 w 1939743"/>
                <a:gd name="connsiteY10412" fmla="*/ 2151011 h 2523383"/>
                <a:gd name="connsiteX10413" fmla="*/ 256595 w 1939743"/>
                <a:gd name="connsiteY10413" fmla="*/ 2149611 h 2523383"/>
                <a:gd name="connsiteX10414" fmla="*/ 257940 w 1939743"/>
                <a:gd name="connsiteY10414" fmla="*/ 2146936 h 2523383"/>
                <a:gd name="connsiteX10415" fmla="*/ 257979 w 1939743"/>
                <a:gd name="connsiteY10415" fmla="*/ 2145793 h 2523383"/>
                <a:gd name="connsiteX10416" fmla="*/ 258261 w 1939743"/>
                <a:gd name="connsiteY10416" fmla="*/ 2145300 h 2523383"/>
                <a:gd name="connsiteX10417" fmla="*/ 259208 w 1939743"/>
                <a:gd name="connsiteY10417" fmla="*/ 2146646 h 2523383"/>
                <a:gd name="connsiteX10418" fmla="*/ 259607 w 1939743"/>
                <a:gd name="connsiteY10418" fmla="*/ 2147898 h 2523383"/>
                <a:gd name="connsiteX10419" fmla="*/ 259826 w 1939743"/>
                <a:gd name="connsiteY10419" fmla="*/ 2153053 h 2523383"/>
                <a:gd name="connsiteX10420" fmla="*/ 273337 w 1939743"/>
                <a:gd name="connsiteY10420" fmla="*/ 2159539 h 2523383"/>
                <a:gd name="connsiteX10421" fmla="*/ 274338 w 1939743"/>
                <a:gd name="connsiteY10421" fmla="*/ 2171094 h 2523383"/>
                <a:gd name="connsiteX10422" fmla="*/ 274268 w 1939743"/>
                <a:gd name="connsiteY10422" fmla="*/ 2174779 h 2523383"/>
                <a:gd name="connsiteX10423" fmla="*/ 272797 w 1939743"/>
                <a:gd name="connsiteY10423" fmla="*/ 2177181 h 2523383"/>
                <a:gd name="connsiteX10424" fmla="*/ 271756 w 1939743"/>
                <a:gd name="connsiteY10424" fmla="*/ 2181194 h 2523383"/>
                <a:gd name="connsiteX10425" fmla="*/ 270552 w 1939743"/>
                <a:gd name="connsiteY10425" fmla="*/ 2182994 h 2523383"/>
                <a:gd name="connsiteX10426" fmla="*/ 269409 w 1939743"/>
                <a:gd name="connsiteY10426" fmla="*/ 2180600 h 2523383"/>
                <a:gd name="connsiteX10427" fmla="*/ 269308 w 1939743"/>
                <a:gd name="connsiteY10427" fmla="*/ 2176610 h 2523383"/>
                <a:gd name="connsiteX10428" fmla="*/ 269002 w 1939743"/>
                <a:gd name="connsiteY10428" fmla="*/ 2173433 h 2523383"/>
                <a:gd name="connsiteX10429" fmla="*/ 268635 w 1939743"/>
                <a:gd name="connsiteY10429" fmla="*/ 2171908 h 2523383"/>
                <a:gd name="connsiteX10430" fmla="*/ 269073 w 1939743"/>
                <a:gd name="connsiteY10430" fmla="*/ 2165946 h 2523383"/>
                <a:gd name="connsiteX10431" fmla="*/ 268564 w 1939743"/>
                <a:gd name="connsiteY10431" fmla="*/ 2166385 h 2523383"/>
                <a:gd name="connsiteX10432" fmla="*/ 267211 w 1939743"/>
                <a:gd name="connsiteY10432" fmla="*/ 2168997 h 2523383"/>
                <a:gd name="connsiteX10433" fmla="*/ 265709 w 1939743"/>
                <a:gd name="connsiteY10433" fmla="*/ 2169177 h 2523383"/>
                <a:gd name="connsiteX10434" fmla="*/ 263010 w 1939743"/>
                <a:gd name="connsiteY10434" fmla="*/ 2166212 h 2523383"/>
                <a:gd name="connsiteX10435" fmla="*/ 261648 w 1939743"/>
                <a:gd name="connsiteY10435" fmla="*/ 2163803 h 2523383"/>
                <a:gd name="connsiteX10436" fmla="*/ 261429 w 1939743"/>
                <a:gd name="connsiteY10436" fmla="*/ 2161284 h 2523383"/>
                <a:gd name="connsiteX10437" fmla="*/ 259646 w 1939743"/>
                <a:gd name="connsiteY10437" fmla="*/ 2158632 h 2523383"/>
                <a:gd name="connsiteX10438" fmla="*/ 259466 w 1939743"/>
                <a:gd name="connsiteY10438" fmla="*/ 2157693 h 2523383"/>
                <a:gd name="connsiteX10439" fmla="*/ 259614 w 1939743"/>
                <a:gd name="connsiteY10439" fmla="*/ 2156707 h 2523383"/>
                <a:gd name="connsiteX10440" fmla="*/ 261077 w 1939743"/>
                <a:gd name="connsiteY10440" fmla="*/ 2154055 h 2523383"/>
                <a:gd name="connsiteX10441" fmla="*/ 261672 w 1939743"/>
                <a:gd name="connsiteY10441" fmla="*/ 2152263 h 2523383"/>
                <a:gd name="connsiteX10442" fmla="*/ 262188 w 1939743"/>
                <a:gd name="connsiteY10442" fmla="*/ 2148578 h 2523383"/>
                <a:gd name="connsiteX10443" fmla="*/ 262783 w 1939743"/>
                <a:gd name="connsiteY10443" fmla="*/ 2147139 h 2523383"/>
                <a:gd name="connsiteX10444" fmla="*/ 264168 w 1939743"/>
                <a:gd name="connsiteY10444" fmla="*/ 2147342 h 2523383"/>
                <a:gd name="connsiteX10445" fmla="*/ 266640 w 1939743"/>
                <a:gd name="connsiteY10445" fmla="*/ 2149016 h 2523383"/>
                <a:gd name="connsiteX10446" fmla="*/ 269214 w 1939743"/>
                <a:gd name="connsiteY10446" fmla="*/ 2150831 h 2523383"/>
                <a:gd name="connsiteX10447" fmla="*/ 271576 w 1939743"/>
                <a:gd name="connsiteY10447" fmla="*/ 2153257 h 2523383"/>
                <a:gd name="connsiteX10448" fmla="*/ 273337 w 1939743"/>
                <a:gd name="connsiteY10448" fmla="*/ 2159539 h 2523383"/>
                <a:gd name="connsiteX10449" fmla="*/ 203051 w 1939743"/>
                <a:gd name="connsiteY10449" fmla="*/ 2150214 h 2523383"/>
                <a:gd name="connsiteX10450" fmla="*/ 205281 w 1939743"/>
                <a:gd name="connsiteY10450" fmla="*/ 2153601 h 2523383"/>
                <a:gd name="connsiteX10451" fmla="*/ 205938 w 1939743"/>
                <a:gd name="connsiteY10451" fmla="*/ 2156621 h 2523383"/>
                <a:gd name="connsiteX10452" fmla="*/ 205664 w 1939743"/>
                <a:gd name="connsiteY10452" fmla="*/ 2160181 h 2523383"/>
                <a:gd name="connsiteX10453" fmla="*/ 202136 w 1939743"/>
                <a:gd name="connsiteY10453" fmla="*/ 2161526 h 2523383"/>
                <a:gd name="connsiteX10454" fmla="*/ 200281 w 1939743"/>
                <a:gd name="connsiteY10454" fmla="*/ 2160454 h 2523383"/>
                <a:gd name="connsiteX10455" fmla="*/ 199476 w 1939743"/>
                <a:gd name="connsiteY10455" fmla="*/ 2160650 h 2523383"/>
                <a:gd name="connsiteX10456" fmla="*/ 198255 w 1939743"/>
                <a:gd name="connsiteY10456" fmla="*/ 2161714 h 2523383"/>
                <a:gd name="connsiteX10457" fmla="*/ 199734 w 1939743"/>
                <a:gd name="connsiteY10457" fmla="*/ 2162191 h 2523383"/>
                <a:gd name="connsiteX10458" fmla="*/ 201807 w 1939743"/>
                <a:gd name="connsiteY10458" fmla="*/ 2163928 h 2523383"/>
                <a:gd name="connsiteX10459" fmla="*/ 203622 w 1939743"/>
                <a:gd name="connsiteY10459" fmla="*/ 2166189 h 2523383"/>
                <a:gd name="connsiteX10460" fmla="*/ 206180 w 1939743"/>
                <a:gd name="connsiteY10460" fmla="*/ 2166596 h 2523383"/>
                <a:gd name="connsiteX10461" fmla="*/ 209591 w 1939743"/>
                <a:gd name="connsiteY10461" fmla="*/ 2168168 h 2523383"/>
                <a:gd name="connsiteX10462" fmla="*/ 207010 w 1939743"/>
                <a:gd name="connsiteY10462" fmla="*/ 2171000 h 2523383"/>
                <a:gd name="connsiteX10463" fmla="*/ 206618 w 1939743"/>
                <a:gd name="connsiteY10463" fmla="*/ 2172628 h 2523383"/>
                <a:gd name="connsiteX10464" fmla="*/ 209842 w 1939743"/>
                <a:gd name="connsiteY10464" fmla="*/ 2177118 h 2523383"/>
                <a:gd name="connsiteX10465" fmla="*/ 210147 w 1939743"/>
                <a:gd name="connsiteY10465" fmla="*/ 2178245 h 2523383"/>
                <a:gd name="connsiteX10466" fmla="*/ 211179 w 1939743"/>
                <a:gd name="connsiteY10466" fmla="*/ 2178472 h 2523383"/>
                <a:gd name="connsiteX10467" fmla="*/ 213581 w 1939743"/>
                <a:gd name="connsiteY10467" fmla="*/ 2178112 h 2523383"/>
                <a:gd name="connsiteX10468" fmla="*/ 213886 w 1939743"/>
                <a:gd name="connsiteY10468" fmla="*/ 2178464 h 2523383"/>
                <a:gd name="connsiteX10469" fmla="*/ 213886 w 1939743"/>
                <a:gd name="connsiteY10469" fmla="*/ 2179395 h 2523383"/>
                <a:gd name="connsiteX10470" fmla="*/ 212416 w 1939743"/>
                <a:gd name="connsiteY10470" fmla="*/ 2182000 h 2523383"/>
                <a:gd name="connsiteX10471" fmla="*/ 212572 w 1939743"/>
                <a:gd name="connsiteY10471" fmla="*/ 2182517 h 2523383"/>
                <a:gd name="connsiteX10472" fmla="*/ 213902 w 1939743"/>
                <a:gd name="connsiteY10472" fmla="*/ 2182931 h 2523383"/>
                <a:gd name="connsiteX10473" fmla="*/ 216460 w 1939743"/>
                <a:gd name="connsiteY10473" fmla="*/ 2182947 h 2523383"/>
                <a:gd name="connsiteX10474" fmla="*/ 217039 w 1939743"/>
                <a:gd name="connsiteY10474" fmla="*/ 2185528 h 2523383"/>
                <a:gd name="connsiteX10475" fmla="*/ 214724 w 1939743"/>
                <a:gd name="connsiteY10475" fmla="*/ 2187868 h 2523383"/>
                <a:gd name="connsiteX10476" fmla="*/ 210327 w 1939743"/>
                <a:gd name="connsiteY10476" fmla="*/ 2184856 h 2523383"/>
                <a:gd name="connsiteX10477" fmla="*/ 208371 w 1939743"/>
                <a:gd name="connsiteY10477" fmla="*/ 2181844 h 2523383"/>
                <a:gd name="connsiteX10478" fmla="*/ 207252 w 1939743"/>
                <a:gd name="connsiteY10478" fmla="*/ 2179051 h 2523383"/>
                <a:gd name="connsiteX10479" fmla="*/ 205899 w 1939743"/>
                <a:gd name="connsiteY10479" fmla="*/ 2177470 h 2523383"/>
                <a:gd name="connsiteX10480" fmla="*/ 201815 w 1939743"/>
                <a:gd name="connsiteY10480" fmla="*/ 2173957 h 2523383"/>
                <a:gd name="connsiteX10481" fmla="*/ 195611 w 1939743"/>
                <a:gd name="connsiteY10481" fmla="*/ 2166337 h 2523383"/>
                <a:gd name="connsiteX10482" fmla="*/ 194007 w 1939743"/>
                <a:gd name="connsiteY10482" fmla="*/ 2165234 h 2523383"/>
                <a:gd name="connsiteX10483" fmla="*/ 192395 w 1939743"/>
                <a:gd name="connsiteY10483" fmla="*/ 2162207 h 2523383"/>
                <a:gd name="connsiteX10484" fmla="*/ 191926 w 1939743"/>
                <a:gd name="connsiteY10484" fmla="*/ 2160744 h 2523383"/>
                <a:gd name="connsiteX10485" fmla="*/ 191965 w 1939743"/>
                <a:gd name="connsiteY10485" fmla="*/ 2159766 h 2523383"/>
                <a:gd name="connsiteX10486" fmla="*/ 192591 w 1939743"/>
                <a:gd name="connsiteY10486" fmla="*/ 2159250 h 2523383"/>
                <a:gd name="connsiteX10487" fmla="*/ 194445 w 1939743"/>
                <a:gd name="connsiteY10487" fmla="*/ 2158905 h 2523383"/>
                <a:gd name="connsiteX10488" fmla="*/ 194469 w 1939743"/>
                <a:gd name="connsiteY10488" fmla="*/ 2157388 h 2523383"/>
                <a:gd name="connsiteX10489" fmla="*/ 187334 w 1939743"/>
                <a:gd name="connsiteY10489" fmla="*/ 2154743 h 2523383"/>
                <a:gd name="connsiteX10490" fmla="*/ 186536 w 1939743"/>
                <a:gd name="connsiteY10490" fmla="*/ 2154203 h 2523383"/>
                <a:gd name="connsiteX10491" fmla="*/ 185613 w 1939743"/>
                <a:gd name="connsiteY10491" fmla="*/ 2152357 h 2523383"/>
                <a:gd name="connsiteX10492" fmla="*/ 186105 w 1939743"/>
                <a:gd name="connsiteY10492" fmla="*/ 2152083 h 2523383"/>
                <a:gd name="connsiteX10493" fmla="*/ 190033 w 1939743"/>
                <a:gd name="connsiteY10493" fmla="*/ 2152404 h 2523383"/>
                <a:gd name="connsiteX10494" fmla="*/ 194242 w 1939743"/>
                <a:gd name="connsiteY10494" fmla="*/ 2151512 h 2523383"/>
                <a:gd name="connsiteX10495" fmla="*/ 196831 w 1939743"/>
                <a:gd name="connsiteY10495" fmla="*/ 2150831 h 2523383"/>
                <a:gd name="connsiteX10496" fmla="*/ 197848 w 1939743"/>
                <a:gd name="connsiteY10496" fmla="*/ 2150002 h 2523383"/>
                <a:gd name="connsiteX10497" fmla="*/ 199961 w 1939743"/>
                <a:gd name="connsiteY10497" fmla="*/ 2148923 h 2523383"/>
                <a:gd name="connsiteX10498" fmla="*/ 200837 w 1939743"/>
                <a:gd name="connsiteY10498" fmla="*/ 2148985 h 2523383"/>
                <a:gd name="connsiteX10499" fmla="*/ 203051 w 1939743"/>
                <a:gd name="connsiteY10499" fmla="*/ 2150214 h 2523383"/>
                <a:gd name="connsiteX10500" fmla="*/ 1323304 w 1939743"/>
                <a:gd name="connsiteY10500" fmla="*/ 2166517 h 2523383"/>
                <a:gd name="connsiteX10501" fmla="*/ 1321755 w 1939743"/>
                <a:gd name="connsiteY10501" fmla="*/ 2167003 h 2523383"/>
                <a:gd name="connsiteX10502" fmla="*/ 1317194 w 1939743"/>
                <a:gd name="connsiteY10502" fmla="*/ 2166040 h 2523383"/>
                <a:gd name="connsiteX10503" fmla="*/ 1315293 w 1939743"/>
                <a:gd name="connsiteY10503" fmla="*/ 2165344 h 2523383"/>
                <a:gd name="connsiteX10504" fmla="*/ 1309684 w 1939743"/>
                <a:gd name="connsiteY10504" fmla="*/ 2162731 h 2523383"/>
                <a:gd name="connsiteX10505" fmla="*/ 1298997 w 1939743"/>
                <a:gd name="connsiteY10505" fmla="*/ 2158882 h 2523383"/>
                <a:gd name="connsiteX10506" fmla="*/ 1295351 w 1939743"/>
                <a:gd name="connsiteY10506" fmla="*/ 2156973 h 2523383"/>
                <a:gd name="connsiteX10507" fmla="*/ 1294600 w 1939743"/>
                <a:gd name="connsiteY10507" fmla="*/ 2155533 h 2523383"/>
                <a:gd name="connsiteX10508" fmla="*/ 1296532 w 1939743"/>
                <a:gd name="connsiteY10508" fmla="*/ 2152529 h 2523383"/>
                <a:gd name="connsiteX10509" fmla="*/ 1297628 w 1939743"/>
                <a:gd name="connsiteY10509" fmla="*/ 2151309 h 2523383"/>
                <a:gd name="connsiteX10510" fmla="*/ 1298817 w 1939743"/>
                <a:gd name="connsiteY10510" fmla="*/ 2150550 h 2523383"/>
                <a:gd name="connsiteX10511" fmla="*/ 1310059 w 1939743"/>
                <a:gd name="connsiteY10511" fmla="*/ 2149165 h 2523383"/>
                <a:gd name="connsiteX10512" fmla="*/ 1314448 w 1939743"/>
                <a:gd name="connsiteY10512" fmla="*/ 2149838 h 2523383"/>
                <a:gd name="connsiteX10513" fmla="*/ 1319611 w 1939743"/>
                <a:gd name="connsiteY10513" fmla="*/ 2155995 h 2523383"/>
                <a:gd name="connsiteX10514" fmla="*/ 1322576 w 1939743"/>
                <a:gd name="connsiteY10514" fmla="*/ 2160141 h 2523383"/>
                <a:gd name="connsiteX10515" fmla="*/ 1323781 w 1939743"/>
                <a:gd name="connsiteY10515" fmla="*/ 2163466 h 2523383"/>
                <a:gd name="connsiteX10516" fmla="*/ 1323805 w 1939743"/>
                <a:gd name="connsiteY10516" fmla="*/ 2165070 h 2523383"/>
                <a:gd name="connsiteX10517" fmla="*/ 1323304 w 1939743"/>
                <a:gd name="connsiteY10517" fmla="*/ 2166517 h 2523383"/>
                <a:gd name="connsiteX10518" fmla="*/ 256618 w 1939743"/>
                <a:gd name="connsiteY10518" fmla="*/ 2157638 h 2523383"/>
                <a:gd name="connsiteX10519" fmla="*/ 256289 w 1939743"/>
                <a:gd name="connsiteY10519" fmla="*/ 2157927 h 2523383"/>
                <a:gd name="connsiteX10520" fmla="*/ 255382 w 1939743"/>
                <a:gd name="connsiteY10520" fmla="*/ 2157442 h 2523383"/>
                <a:gd name="connsiteX10521" fmla="*/ 254513 w 1939743"/>
                <a:gd name="connsiteY10521" fmla="*/ 2156488 h 2523383"/>
                <a:gd name="connsiteX10522" fmla="*/ 253019 w 1939743"/>
                <a:gd name="connsiteY10522" fmla="*/ 2153789 h 2523383"/>
                <a:gd name="connsiteX10523" fmla="*/ 252526 w 1939743"/>
                <a:gd name="connsiteY10523" fmla="*/ 2152654 h 2523383"/>
                <a:gd name="connsiteX10524" fmla="*/ 252206 w 1939743"/>
                <a:gd name="connsiteY10524" fmla="*/ 2150808 h 2523383"/>
                <a:gd name="connsiteX10525" fmla="*/ 252503 w 1939743"/>
                <a:gd name="connsiteY10525" fmla="*/ 2150480 h 2523383"/>
                <a:gd name="connsiteX10526" fmla="*/ 253152 w 1939743"/>
                <a:gd name="connsiteY10526" fmla="*/ 2150675 h 2523383"/>
                <a:gd name="connsiteX10527" fmla="*/ 253606 w 1939743"/>
                <a:gd name="connsiteY10527" fmla="*/ 2150980 h 2523383"/>
                <a:gd name="connsiteX10528" fmla="*/ 255961 w 1939743"/>
                <a:gd name="connsiteY10528" fmla="*/ 2155424 h 2523383"/>
                <a:gd name="connsiteX10529" fmla="*/ 256618 w 1939743"/>
                <a:gd name="connsiteY10529" fmla="*/ 2157638 h 2523383"/>
                <a:gd name="connsiteX10530" fmla="*/ 264895 w 1939743"/>
                <a:gd name="connsiteY10530" fmla="*/ 2175084 h 2523383"/>
                <a:gd name="connsiteX10531" fmla="*/ 264199 w 1939743"/>
                <a:gd name="connsiteY10531" fmla="*/ 2176727 h 2523383"/>
                <a:gd name="connsiteX10532" fmla="*/ 261265 w 1939743"/>
                <a:gd name="connsiteY10532" fmla="*/ 2172769 h 2523383"/>
                <a:gd name="connsiteX10533" fmla="*/ 260193 w 1939743"/>
                <a:gd name="connsiteY10533" fmla="*/ 2171650 h 2523383"/>
                <a:gd name="connsiteX10534" fmla="*/ 258011 w 1939743"/>
                <a:gd name="connsiteY10534" fmla="*/ 2167425 h 2523383"/>
                <a:gd name="connsiteX10535" fmla="*/ 257635 w 1939743"/>
                <a:gd name="connsiteY10535" fmla="*/ 2165610 h 2523383"/>
                <a:gd name="connsiteX10536" fmla="*/ 257729 w 1939743"/>
                <a:gd name="connsiteY10536" fmla="*/ 2164585 h 2523383"/>
                <a:gd name="connsiteX10537" fmla="*/ 258112 w 1939743"/>
                <a:gd name="connsiteY10537" fmla="*/ 2164209 h 2523383"/>
                <a:gd name="connsiteX10538" fmla="*/ 258785 w 1939743"/>
                <a:gd name="connsiteY10538" fmla="*/ 2164476 h 2523383"/>
                <a:gd name="connsiteX10539" fmla="*/ 259419 w 1939743"/>
                <a:gd name="connsiteY10539" fmla="*/ 2164937 h 2523383"/>
                <a:gd name="connsiteX10540" fmla="*/ 263643 w 1939743"/>
                <a:gd name="connsiteY10540" fmla="*/ 2169623 h 2523383"/>
                <a:gd name="connsiteX10541" fmla="*/ 264817 w 1939743"/>
                <a:gd name="connsiteY10541" fmla="*/ 2171822 h 2523383"/>
                <a:gd name="connsiteX10542" fmla="*/ 264895 w 1939743"/>
                <a:gd name="connsiteY10542" fmla="*/ 2175084 h 2523383"/>
                <a:gd name="connsiteX10543" fmla="*/ 277366 w 1939743"/>
                <a:gd name="connsiteY10543" fmla="*/ 2179004 h 2523383"/>
                <a:gd name="connsiteX10544" fmla="*/ 275684 w 1939743"/>
                <a:gd name="connsiteY10544" fmla="*/ 2179489 h 2523383"/>
                <a:gd name="connsiteX10545" fmla="*/ 276247 w 1939743"/>
                <a:gd name="connsiteY10545" fmla="*/ 2177564 h 2523383"/>
                <a:gd name="connsiteX10546" fmla="*/ 276411 w 1939743"/>
                <a:gd name="connsiteY10546" fmla="*/ 2176422 h 2523383"/>
                <a:gd name="connsiteX10547" fmla="*/ 276106 w 1939743"/>
                <a:gd name="connsiteY10547" fmla="*/ 2175350 h 2523383"/>
                <a:gd name="connsiteX10548" fmla="*/ 275895 w 1939743"/>
                <a:gd name="connsiteY10548" fmla="*/ 2173277 h 2523383"/>
                <a:gd name="connsiteX10549" fmla="*/ 275809 w 1939743"/>
                <a:gd name="connsiteY10549" fmla="*/ 2168372 h 2523383"/>
                <a:gd name="connsiteX10550" fmla="*/ 277452 w 1939743"/>
                <a:gd name="connsiteY10550" fmla="*/ 2165274 h 2523383"/>
                <a:gd name="connsiteX10551" fmla="*/ 280034 w 1939743"/>
                <a:gd name="connsiteY10551" fmla="*/ 2165187 h 2523383"/>
                <a:gd name="connsiteX10552" fmla="*/ 280010 w 1939743"/>
                <a:gd name="connsiteY10552" fmla="*/ 2166752 h 2523383"/>
                <a:gd name="connsiteX10553" fmla="*/ 278915 w 1939743"/>
                <a:gd name="connsiteY10553" fmla="*/ 2173715 h 2523383"/>
                <a:gd name="connsiteX10554" fmla="*/ 278351 w 1939743"/>
                <a:gd name="connsiteY10554" fmla="*/ 2176930 h 2523383"/>
                <a:gd name="connsiteX10555" fmla="*/ 277913 w 1939743"/>
                <a:gd name="connsiteY10555" fmla="*/ 2178112 h 2523383"/>
                <a:gd name="connsiteX10556" fmla="*/ 277366 w 1939743"/>
                <a:gd name="connsiteY10556" fmla="*/ 2179004 h 2523383"/>
                <a:gd name="connsiteX10557" fmla="*/ 218948 w 1939743"/>
                <a:gd name="connsiteY10557" fmla="*/ 2194690 h 2523383"/>
                <a:gd name="connsiteX10558" fmla="*/ 218557 w 1939743"/>
                <a:gd name="connsiteY10558" fmla="*/ 2194760 h 2523383"/>
                <a:gd name="connsiteX10559" fmla="*/ 217829 w 1939743"/>
                <a:gd name="connsiteY10559" fmla="*/ 2194025 h 2523383"/>
                <a:gd name="connsiteX10560" fmla="*/ 217329 w 1939743"/>
                <a:gd name="connsiteY10560" fmla="*/ 2192836 h 2523383"/>
                <a:gd name="connsiteX10561" fmla="*/ 217024 w 1939743"/>
                <a:gd name="connsiteY10561" fmla="*/ 2189737 h 2523383"/>
                <a:gd name="connsiteX10562" fmla="*/ 217243 w 1939743"/>
                <a:gd name="connsiteY10562" fmla="*/ 2188470 h 2523383"/>
                <a:gd name="connsiteX10563" fmla="*/ 217438 w 1939743"/>
                <a:gd name="connsiteY10563" fmla="*/ 2187969 h 2523383"/>
                <a:gd name="connsiteX10564" fmla="*/ 219363 w 1939743"/>
                <a:gd name="connsiteY10564" fmla="*/ 2189941 h 2523383"/>
                <a:gd name="connsiteX10565" fmla="*/ 218948 w 1939743"/>
                <a:gd name="connsiteY10565" fmla="*/ 2194690 h 2523383"/>
                <a:gd name="connsiteX10566" fmla="*/ 1352892 w 1939743"/>
                <a:gd name="connsiteY10566" fmla="*/ 2195034 h 2523383"/>
                <a:gd name="connsiteX10567" fmla="*/ 1351985 w 1939743"/>
                <a:gd name="connsiteY10567" fmla="*/ 2195284 h 2523383"/>
                <a:gd name="connsiteX10568" fmla="*/ 1349896 w 1939743"/>
                <a:gd name="connsiteY10568" fmla="*/ 2194995 h 2523383"/>
                <a:gd name="connsiteX10569" fmla="*/ 1348222 w 1939743"/>
                <a:gd name="connsiteY10569" fmla="*/ 2194103 h 2523383"/>
                <a:gd name="connsiteX10570" fmla="*/ 1347189 w 1939743"/>
                <a:gd name="connsiteY10570" fmla="*/ 2192961 h 2523383"/>
                <a:gd name="connsiteX10571" fmla="*/ 1353972 w 1939743"/>
                <a:gd name="connsiteY10571" fmla="*/ 2189824 h 2523383"/>
                <a:gd name="connsiteX10572" fmla="*/ 1355365 w 1939743"/>
                <a:gd name="connsiteY10572" fmla="*/ 2190230 h 2523383"/>
                <a:gd name="connsiteX10573" fmla="*/ 1355388 w 1939743"/>
                <a:gd name="connsiteY10573" fmla="*/ 2190794 h 2523383"/>
                <a:gd name="connsiteX10574" fmla="*/ 1354371 w 1939743"/>
                <a:gd name="connsiteY10574" fmla="*/ 2192476 h 2523383"/>
                <a:gd name="connsiteX10575" fmla="*/ 1354097 w 1939743"/>
                <a:gd name="connsiteY10575" fmla="*/ 2193602 h 2523383"/>
                <a:gd name="connsiteX10576" fmla="*/ 1353604 w 1939743"/>
                <a:gd name="connsiteY10576" fmla="*/ 2194455 h 2523383"/>
                <a:gd name="connsiteX10577" fmla="*/ 1352892 w 1939743"/>
                <a:gd name="connsiteY10577" fmla="*/ 2195034 h 2523383"/>
                <a:gd name="connsiteX10578" fmla="*/ 1880348 w 1939743"/>
                <a:gd name="connsiteY10578" fmla="*/ 2197256 h 2523383"/>
                <a:gd name="connsiteX10579" fmla="*/ 1879300 w 1939743"/>
                <a:gd name="connsiteY10579" fmla="*/ 2197279 h 2523383"/>
                <a:gd name="connsiteX10580" fmla="*/ 1879065 w 1939743"/>
                <a:gd name="connsiteY10580" fmla="*/ 2196880 h 2523383"/>
                <a:gd name="connsiteX10581" fmla="*/ 1879503 w 1939743"/>
                <a:gd name="connsiteY10581" fmla="*/ 2195519 h 2523383"/>
                <a:gd name="connsiteX10582" fmla="*/ 1880669 w 1939743"/>
                <a:gd name="connsiteY10582" fmla="*/ 2193939 h 2523383"/>
                <a:gd name="connsiteX10583" fmla="*/ 1882265 w 1939743"/>
                <a:gd name="connsiteY10583" fmla="*/ 2193501 h 2523383"/>
                <a:gd name="connsiteX10584" fmla="*/ 1881835 w 1939743"/>
                <a:gd name="connsiteY10584" fmla="*/ 2195816 h 2523383"/>
                <a:gd name="connsiteX10585" fmla="*/ 1880348 w 1939743"/>
                <a:gd name="connsiteY10585" fmla="*/ 2197256 h 2523383"/>
                <a:gd name="connsiteX10586" fmla="*/ 287122 w 1939743"/>
                <a:gd name="connsiteY10586" fmla="*/ 2211932 h 2523383"/>
                <a:gd name="connsiteX10587" fmla="*/ 286754 w 1939743"/>
                <a:gd name="connsiteY10587" fmla="*/ 2212519 h 2523383"/>
                <a:gd name="connsiteX10588" fmla="*/ 285878 w 1939743"/>
                <a:gd name="connsiteY10588" fmla="*/ 2212519 h 2523383"/>
                <a:gd name="connsiteX10589" fmla="*/ 284485 w 1939743"/>
                <a:gd name="connsiteY10589" fmla="*/ 2211932 h 2523383"/>
                <a:gd name="connsiteX10590" fmla="*/ 283445 w 1939743"/>
                <a:gd name="connsiteY10590" fmla="*/ 2210626 h 2523383"/>
                <a:gd name="connsiteX10591" fmla="*/ 282193 w 1939743"/>
                <a:gd name="connsiteY10591" fmla="*/ 2206550 h 2523383"/>
                <a:gd name="connsiteX10592" fmla="*/ 282334 w 1939743"/>
                <a:gd name="connsiteY10592" fmla="*/ 2205846 h 2523383"/>
                <a:gd name="connsiteX10593" fmla="*/ 282764 w 1939743"/>
                <a:gd name="connsiteY10593" fmla="*/ 2205134 h 2523383"/>
                <a:gd name="connsiteX10594" fmla="*/ 284767 w 1939743"/>
                <a:gd name="connsiteY10594" fmla="*/ 2203663 h 2523383"/>
                <a:gd name="connsiteX10595" fmla="*/ 285486 w 1939743"/>
                <a:gd name="connsiteY10595" fmla="*/ 2203828 h 2523383"/>
                <a:gd name="connsiteX10596" fmla="*/ 285752 w 1939743"/>
                <a:gd name="connsiteY10596" fmla="*/ 2204899 h 2523383"/>
                <a:gd name="connsiteX10597" fmla="*/ 286942 w 1939743"/>
                <a:gd name="connsiteY10597" fmla="*/ 2207301 h 2523383"/>
                <a:gd name="connsiteX10598" fmla="*/ 287294 w 1939743"/>
                <a:gd name="connsiteY10598" fmla="*/ 2208005 h 2523383"/>
                <a:gd name="connsiteX10599" fmla="*/ 287294 w 1939743"/>
                <a:gd name="connsiteY10599" fmla="*/ 2210790 h 2523383"/>
                <a:gd name="connsiteX10600" fmla="*/ 287122 w 1939743"/>
                <a:gd name="connsiteY10600" fmla="*/ 2211932 h 2523383"/>
                <a:gd name="connsiteX10601" fmla="*/ 1878205 w 1939743"/>
                <a:gd name="connsiteY10601" fmla="*/ 2209734 h 2523383"/>
                <a:gd name="connsiteX10602" fmla="*/ 1876585 w 1939743"/>
                <a:gd name="connsiteY10602" fmla="*/ 2213231 h 2523383"/>
                <a:gd name="connsiteX10603" fmla="*/ 1875466 w 1939743"/>
                <a:gd name="connsiteY10603" fmla="*/ 2214929 h 2523383"/>
                <a:gd name="connsiteX10604" fmla="*/ 1874426 w 1939743"/>
                <a:gd name="connsiteY10604" fmla="*/ 2215477 h 2523383"/>
                <a:gd name="connsiteX10605" fmla="*/ 1872235 w 1939743"/>
                <a:gd name="connsiteY10605" fmla="*/ 2215977 h 2523383"/>
                <a:gd name="connsiteX10606" fmla="*/ 1867612 w 1939743"/>
                <a:gd name="connsiteY10606" fmla="*/ 2216525 h 2523383"/>
                <a:gd name="connsiteX10607" fmla="*/ 1865640 w 1939743"/>
                <a:gd name="connsiteY10607" fmla="*/ 2217033 h 2523383"/>
                <a:gd name="connsiteX10608" fmla="*/ 1865359 w 1939743"/>
                <a:gd name="connsiteY10608" fmla="*/ 2219365 h 2523383"/>
                <a:gd name="connsiteX10609" fmla="*/ 1865648 w 1939743"/>
                <a:gd name="connsiteY10609" fmla="*/ 2220585 h 2523383"/>
                <a:gd name="connsiteX10610" fmla="*/ 1866321 w 1939743"/>
                <a:gd name="connsiteY10610" fmla="*/ 2221555 h 2523383"/>
                <a:gd name="connsiteX10611" fmla="*/ 1867174 w 1939743"/>
                <a:gd name="connsiteY10611" fmla="*/ 2221829 h 2523383"/>
                <a:gd name="connsiteX10612" fmla="*/ 1869090 w 1939743"/>
                <a:gd name="connsiteY10612" fmla="*/ 2221258 h 2523383"/>
                <a:gd name="connsiteX10613" fmla="*/ 1869802 w 1939743"/>
                <a:gd name="connsiteY10613" fmla="*/ 2221360 h 2523383"/>
                <a:gd name="connsiteX10614" fmla="*/ 1870373 w 1939743"/>
                <a:gd name="connsiteY10614" fmla="*/ 2221845 h 2523383"/>
                <a:gd name="connsiteX10615" fmla="*/ 1870804 w 1939743"/>
                <a:gd name="connsiteY10615" fmla="*/ 2222713 h 2523383"/>
                <a:gd name="connsiteX10616" fmla="*/ 1871023 w 1939743"/>
                <a:gd name="connsiteY10616" fmla="*/ 2223926 h 2523383"/>
                <a:gd name="connsiteX10617" fmla="*/ 1871038 w 1939743"/>
                <a:gd name="connsiteY10617" fmla="*/ 2225475 h 2523383"/>
                <a:gd name="connsiteX10618" fmla="*/ 1870702 w 1939743"/>
                <a:gd name="connsiteY10618" fmla="*/ 2227345 h 2523383"/>
                <a:gd name="connsiteX10619" fmla="*/ 1869129 w 1939743"/>
                <a:gd name="connsiteY10619" fmla="*/ 2231726 h 2523383"/>
                <a:gd name="connsiteX10620" fmla="*/ 1867142 w 1939743"/>
                <a:gd name="connsiteY10620" fmla="*/ 2234151 h 2523383"/>
                <a:gd name="connsiteX10621" fmla="*/ 1864592 w 1939743"/>
                <a:gd name="connsiteY10621" fmla="*/ 2236115 h 2523383"/>
                <a:gd name="connsiteX10622" fmla="*/ 1863966 w 1939743"/>
                <a:gd name="connsiteY10622" fmla="*/ 2236866 h 2523383"/>
                <a:gd name="connsiteX10623" fmla="*/ 1863645 w 1939743"/>
                <a:gd name="connsiteY10623" fmla="*/ 2237750 h 2523383"/>
                <a:gd name="connsiteX10624" fmla="*/ 1863324 w 1939743"/>
                <a:gd name="connsiteY10624" fmla="*/ 2240613 h 2523383"/>
                <a:gd name="connsiteX10625" fmla="*/ 1862002 w 1939743"/>
                <a:gd name="connsiteY10625" fmla="*/ 2242898 h 2523383"/>
                <a:gd name="connsiteX10626" fmla="*/ 1857903 w 1939743"/>
                <a:gd name="connsiteY10626" fmla="*/ 2248671 h 2523383"/>
                <a:gd name="connsiteX10627" fmla="*/ 1856323 w 1939743"/>
                <a:gd name="connsiteY10627" fmla="*/ 2249947 h 2523383"/>
                <a:gd name="connsiteX10628" fmla="*/ 1856315 w 1939743"/>
                <a:gd name="connsiteY10628" fmla="*/ 2250956 h 2523383"/>
                <a:gd name="connsiteX10629" fmla="*/ 1855673 w 1939743"/>
                <a:gd name="connsiteY10629" fmla="*/ 2253686 h 2523383"/>
                <a:gd name="connsiteX10630" fmla="*/ 1854453 w 1939743"/>
                <a:gd name="connsiteY10630" fmla="*/ 2255877 h 2523383"/>
                <a:gd name="connsiteX10631" fmla="*/ 1851057 w 1939743"/>
                <a:gd name="connsiteY10631" fmla="*/ 2260899 h 2523383"/>
                <a:gd name="connsiteX10632" fmla="*/ 1850220 w 1939743"/>
                <a:gd name="connsiteY10632" fmla="*/ 2262675 h 2523383"/>
                <a:gd name="connsiteX10633" fmla="*/ 1849845 w 1939743"/>
                <a:gd name="connsiteY10633" fmla="*/ 2264076 h 2523383"/>
                <a:gd name="connsiteX10634" fmla="*/ 1849899 w 1939743"/>
                <a:gd name="connsiteY10634" fmla="*/ 2266047 h 2523383"/>
                <a:gd name="connsiteX10635" fmla="*/ 1849743 w 1939743"/>
                <a:gd name="connsiteY10635" fmla="*/ 2266916 h 2523383"/>
                <a:gd name="connsiteX10636" fmla="*/ 1848961 w 1939743"/>
                <a:gd name="connsiteY10636" fmla="*/ 2268582 h 2523383"/>
                <a:gd name="connsiteX10637" fmla="*/ 1847881 w 1939743"/>
                <a:gd name="connsiteY10637" fmla="*/ 2270139 h 2523383"/>
                <a:gd name="connsiteX10638" fmla="*/ 1847670 w 1939743"/>
                <a:gd name="connsiteY10638" fmla="*/ 2270898 h 2523383"/>
                <a:gd name="connsiteX10639" fmla="*/ 1848092 w 1939743"/>
                <a:gd name="connsiteY10639" fmla="*/ 2272275 h 2523383"/>
                <a:gd name="connsiteX10640" fmla="*/ 1848530 w 1939743"/>
                <a:gd name="connsiteY10640" fmla="*/ 2272760 h 2523383"/>
                <a:gd name="connsiteX10641" fmla="*/ 1848585 w 1939743"/>
                <a:gd name="connsiteY10641" fmla="*/ 2274011 h 2523383"/>
                <a:gd name="connsiteX10642" fmla="*/ 1848249 w 1939743"/>
                <a:gd name="connsiteY10642" fmla="*/ 2276038 h 2523383"/>
                <a:gd name="connsiteX10643" fmla="*/ 1849680 w 1939743"/>
                <a:gd name="connsiteY10643" fmla="*/ 2274747 h 2523383"/>
                <a:gd name="connsiteX10644" fmla="*/ 1852888 w 1939743"/>
                <a:gd name="connsiteY10644" fmla="*/ 2270139 h 2523383"/>
                <a:gd name="connsiteX10645" fmla="*/ 1855298 w 1939743"/>
                <a:gd name="connsiteY10645" fmla="*/ 2267362 h 2523383"/>
                <a:gd name="connsiteX10646" fmla="*/ 1856909 w 1939743"/>
                <a:gd name="connsiteY10646" fmla="*/ 2266423 h 2523383"/>
                <a:gd name="connsiteX10647" fmla="*/ 1858036 w 1939743"/>
                <a:gd name="connsiteY10647" fmla="*/ 2265187 h 2523383"/>
                <a:gd name="connsiteX10648" fmla="*/ 1859233 w 1939743"/>
                <a:gd name="connsiteY10648" fmla="*/ 2262456 h 2523383"/>
                <a:gd name="connsiteX10649" fmla="*/ 1860876 w 1939743"/>
                <a:gd name="connsiteY10649" fmla="*/ 2259851 h 2523383"/>
                <a:gd name="connsiteX10650" fmla="*/ 1862362 w 1939743"/>
                <a:gd name="connsiteY10650" fmla="*/ 2258998 h 2523383"/>
                <a:gd name="connsiteX10651" fmla="*/ 1863043 w 1939743"/>
                <a:gd name="connsiteY10651" fmla="*/ 2259499 h 2523383"/>
                <a:gd name="connsiteX10652" fmla="*/ 1863622 w 1939743"/>
                <a:gd name="connsiteY10652" fmla="*/ 2260782 h 2523383"/>
                <a:gd name="connsiteX10653" fmla="*/ 1863504 w 1939743"/>
                <a:gd name="connsiteY10653" fmla="*/ 2262409 h 2523383"/>
                <a:gd name="connsiteX10654" fmla="*/ 1862699 w 1939743"/>
                <a:gd name="connsiteY10654" fmla="*/ 2264381 h 2523383"/>
                <a:gd name="connsiteX10655" fmla="*/ 1862761 w 1939743"/>
                <a:gd name="connsiteY10655" fmla="*/ 2264960 h 2523383"/>
                <a:gd name="connsiteX10656" fmla="*/ 1864655 w 1939743"/>
                <a:gd name="connsiteY10656" fmla="*/ 2263513 h 2523383"/>
                <a:gd name="connsiteX10657" fmla="*/ 1867909 w 1939743"/>
                <a:gd name="connsiteY10657" fmla="*/ 2262315 h 2523383"/>
                <a:gd name="connsiteX10658" fmla="*/ 1869082 w 1939743"/>
                <a:gd name="connsiteY10658" fmla="*/ 2262480 h 2523383"/>
                <a:gd name="connsiteX10659" fmla="*/ 1871469 w 1939743"/>
                <a:gd name="connsiteY10659" fmla="*/ 2264271 h 2523383"/>
                <a:gd name="connsiteX10660" fmla="*/ 1873448 w 1939743"/>
                <a:gd name="connsiteY10660" fmla="*/ 2264068 h 2523383"/>
                <a:gd name="connsiteX10661" fmla="*/ 1876616 w 1939743"/>
                <a:gd name="connsiteY10661" fmla="*/ 2263027 h 2523383"/>
                <a:gd name="connsiteX10662" fmla="*/ 1877211 w 1939743"/>
                <a:gd name="connsiteY10662" fmla="*/ 2263505 h 2523383"/>
                <a:gd name="connsiteX10663" fmla="*/ 1876687 w 1939743"/>
                <a:gd name="connsiteY10663" fmla="*/ 2265085 h 2523383"/>
                <a:gd name="connsiteX10664" fmla="*/ 1875443 w 1939743"/>
                <a:gd name="connsiteY10664" fmla="*/ 2266595 h 2523383"/>
                <a:gd name="connsiteX10665" fmla="*/ 1872501 w 1939743"/>
                <a:gd name="connsiteY10665" fmla="*/ 2268746 h 2523383"/>
                <a:gd name="connsiteX10666" fmla="*/ 1865421 w 1939743"/>
                <a:gd name="connsiteY10666" fmla="*/ 2272963 h 2523383"/>
                <a:gd name="connsiteX10667" fmla="*/ 1863223 w 1939743"/>
                <a:gd name="connsiteY10667" fmla="*/ 2275858 h 2523383"/>
                <a:gd name="connsiteX10668" fmla="*/ 1863637 w 1939743"/>
                <a:gd name="connsiteY10668" fmla="*/ 2275772 h 2523383"/>
                <a:gd name="connsiteX10669" fmla="*/ 1865163 w 1939743"/>
                <a:gd name="connsiteY10669" fmla="*/ 2274528 h 2523383"/>
                <a:gd name="connsiteX10670" fmla="*/ 1866767 w 1939743"/>
                <a:gd name="connsiteY10670" fmla="*/ 2273863 h 2523383"/>
                <a:gd name="connsiteX10671" fmla="*/ 1868449 w 1939743"/>
                <a:gd name="connsiteY10671" fmla="*/ 2273769 h 2523383"/>
                <a:gd name="connsiteX10672" fmla="*/ 1869153 w 1939743"/>
                <a:gd name="connsiteY10672" fmla="*/ 2274129 h 2523383"/>
                <a:gd name="connsiteX10673" fmla="*/ 1868879 w 1939743"/>
                <a:gd name="connsiteY10673" fmla="*/ 2274943 h 2523383"/>
                <a:gd name="connsiteX10674" fmla="*/ 1868668 w 1939743"/>
                <a:gd name="connsiteY10674" fmla="*/ 2277164 h 2523383"/>
                <a:gd name="connsiteX10675" fmla="*/ 1864381 w 1939743"/>
                <a:gd name="connsiteY10675" fmla="*/ 2281491 h 2523383"/>
                <a:gd name="connsiteX10676" fmla="*/ 1865390 w 1939743"/>
                <a:gd name="connsiteY10676" fmla="*/ 2281326 h 2523383"/>
                <a:gd name="connsiteX10677" fmla="*/ 1870350 w 1939743"/>
                <a:gd name="connsiteY10677" fmla="*/ 2279355 h 2523383"/>
                <a:gd name="connsiteX10678" fmla="*/ 1873362 w 1939743"/>
                <a:gd name="connsiteY10678" fmla="*/ 2282077 h 2523383"/>
                <a:gd name="connsiteX10679" fmla="*/ 1877501 w 1939743"/>
                <a:gd name="connsiteY10679" fmla="*/ 2281139 h 2523383"/>
                <a:gd name="connsiteX10680" fmla="*/ 1879996 w 1939743"/>
                <a:gd name="connsiteY10680" fmla="*/ 2280223 h 2523383"/>
                <a:gd name="connsiteX10681" fmla="*/ 1879926 w 1939743"/>
                <a:gd name="connsiteY10681" fmla="*/ 2280786 h 2523383"/>
                <a:gd name="connsiteX10682" fmla="*/ 1880466 w 1939743"/>
                <a:gd name="connsiteY10682" fmla="*/ 2281968 h 2523383"/>
                <a:gd name="connsiteX10683" fmla="*/ 1880450 w 1939743"/>
                <a:gd name="connsiteY10683" fmla="*/ 2283885 h 2523383"/>
                <a:gd name="connsiteX10684" fmla="*/ 1880700 w 1939743"/>
                <a:gd name="connsiteY10684" fmla="*/ 2284151 h 2523383"/>
                <a:gd name="connsiteX10685" fmla="*/ 1881882 w 1939743"/>
                <a:gd name="connsiteY10685" fmla="*/ 2283509 h 2523383"/>
                <a:gd name="connsiteX10686" fmla="*/ 1882101 w 1939743"/>
                <a:gd name="connsiteY10686" fmla="*/ 2282805 h 2523383"/>
                <a:gd name="connsiteX10687" fmla="*/ 1882038 w 1939743"/>
                <a:gd name="connsiteY10687" fmla="*/ 2279402 h 2523383"/>
                <a:gd name="connsiteX10688" fmla="*/ 1882406 w 1939743"/>
                <a:gd name="connsiteY10688" fmla="*/ 2279065 h 2523383"/>
                <a:gd name="connsiteX10689" fmla="*/ 1883219 w 1939743"/>
                <a:gd name="connsiteY10689" fmla="*/ 2279598 h 2523383"/>
                <a:gd name="connsiteX10690" fmla="*/ 1883712 w 1939743"/>
                <a:gd name="connsiteY10690" fmla="*/ 2280481 h 2523383"/>
                <a:gd name="connsiteX10691" fmla="*/ 1883861 w 1939743"/>
                <a:gd name="connsiteY10691" fmla="*/ 2282954 h 2523383"/>
                <a:gd name="connsiteX10692" fmla="*/ 1883321 w 1939743"/>
                <a:gd name="connsiteY10692" fmla="*/ 2285434 h 2523383"/>
                <a:gd name="connsiteX10693" fmla="*/ 1882570 w 1939743"/>
                <a:gd name="connsiteY10693" fmla="*/ 2287710 h 2523383"/>
                <a:gd name="connsiteX10694" fmla="*/ 1880740 w 1939743"/>
                <a:gd name="connsiteY10694" fmla="*/ 2291020 h 2523383"/>
                <a:gd name="connsiteX10695" fmla="*/ 1880974 w 1939743"/>
                <a:gd name="connsiteY10695" fmla="*/ 2292444 h 2523383"/>
                <a:gd name="connsiteX10696" fmla="*/ 1880505 w 1939743"/>
                <a:gd name="connsiteY10696" fmla="*/ 2293985 h 2523383"/>
                <a:gd name="connsiteX10697" fmla="*/ 1880911 w 1939743"/>
                <a:gd name="connsiteY10697" fmla="*/ 2294032 h 2523383"/>
                <a:gd name="connsiteX10698" fmla="*/ 1882719 w 1939743"/>
                <a:gd name="connsiteY10698" fmla="*/ 2292592 h 2523383"/>
                <a:gd name="connsiteX10699" fmla="*/ 1882828 w 1939743"/>
                <a:gd name="connsiteY10699" fmla="*/ 2291998 h 2523383"/>
                <a:gd name="connsiteX10700" fmla="*/ 1882687 w 1939743"/>
                <a:gd name="connsiteY10700" fmla="*/ 2290621 h 2523383"/>
                <a:gd name="connsiteX10701" fmla="*/ 1882891 w 1939743"/>
                <a:gd name="connsiteY10701" fmla="*/ 2289948 h 2523383"/>
                <a:gd name="connsiteX10702" fmla="*/ 1884393 w 1939743"/>
                <a:gd name="connsiteY10702" fmla="*/ 2288454 h 2523383"/>
                <a:gd name="connsiteX10703" fmla="*/ 1886873 w 1939743"/>
                <a:gd name="connsiteY10703" fmla="*/ 2286678 h 2523383"/>
                <a:gd name="connsiteX10704" fmla="*/ 1887687 w 1939743"/>
                <a:gd name="connsiteY10704" fmla="*/ 2286404 h 2523383"/>
                <a:gd name="connsiteX10705" fmla="*/ 1888031 w 1939743"/>
                <a:gd name="connsiteY10705" fmla="*/ 2286819 h 2523383"/>
                <a:gd name="connsiteX10706" fmla="*/ 1887906 w 1939743"/>
                <a:gd name="connsiteY10706" fmla="*/ 2287914 h 2523383"/>
                <a:gd name="connsiteX10707" fmla="*/ 1888641 w 1939743"/>
                <a:gd name="connsiteY10707" fmla="*/ 2287656 h 2523383"/>
                <a:gd name="connsiteX10708" fmla="*/ 1890221 w 1939743"/>
                <a:gd name="connsiteY10708" fmla="*/ 2286036 h 2523383"/>
                <a:gd name="connsiteX10709" fmla="*/ 1891692 w 1939743"/>
                <a:gd name="connsiteY10709" fmla="*/ 2285058 h 2523383"/>
                <a:gd name="connsiteX10710" fmla="*/ 1893046 w 1939743"/>
                <a:gd name="connsiteY10710" fmla="*/ 2284722 h 2523383"/>
                <a:gd name="connsiteX10711" fmla="*/ 1894454 w 1939743"/>
                <a:gd name="connsiteY10711" fmla="*/ 2283611 h 2523383"/>
                <a:gd name="connsiteX10712" fmla="*/ 1895925 w 1939743"/>
                <a:gd name="connsiteY10712" fmla="*/ 2281726 h 2523383"/>
                <a:gd name="connsiteX10713" fmla="*/ 1897505 w 1939743"/>
                <a:gd name="connsiteY10713" fmla="*/ 2280169 h 2523383"/>
                <a:gd name="connsiteX10714" fmla="*/ 1899187 w 1939743"/>
                <a:gd name="connsiteY10714" fmla="*/ 2278940 h 2523383"/>
                <a:gd name="connsiteX10715" fmla="*/ 1899915 w 1939743"/>
                <a:gd name="connsiteY10715" fmla="*/ 2278854 h 2523383"/>
                <a:gd name="connsiteX10716" fmla="*/ 1899664 w 1939743"/>
                <a:gd name="connsiteY10716" fmla="*/ 2280896 h 2523383"/>
                <a:gd name="connsiteX10717" fmla="*/ 1899993 w 1939743"/>
                <a:gd name="connsiteY10717" fmla="*/ 2283212 h 2523383"/>
                <a:gd name="connsiteX10718" fmla="*/ 1900040 w 1939743"/>
                <a:gd name="connsiteY10718" fmla="*/ 2285191 h 2523383"/>
                <a:gd name="connsiteX10719" fmla="*/ 1900369 w 1939743"/>
                <a:gd name="connsiteY10719" fmla="*/ 2285606 h 2523383"/>
                <a:gd name="connsiteX10720" fmla="*/ 1901667 w 1939743"/>
                <a:gd name="connsiteY10720" fmla="*/ 2283493 h 2523383"/>
                <a:gd name="connsiteX10721" fmla="*/ 1902395 w 1939743"/>
                <a:gd name="connsiteY10721" fmla="*/ 2282719 h 2523383"/>
                <a:gd name="connsiteX10722" fmla="*/ 1903255 w 1939743"/>
                <a:gd name="connsiteY10722" fmla="*/ 2282414 h 2523383"/>
                <a:gd name="connsiteX10723" fmla="*/ 1904264 w 1939743"/>
                <a:gd name="connsiteY10723" fmla="*/ 2282578 h 2523383"/>
                <a:gd name="connsiteX10724" fmla="*/ 1911141 w 1939743"/>
                <a:gd name="connsiteY10724" fmla="*/ 2281819 h 2523383"/>
                <a:gd name="connsiteX10725" fmla="*/ 1913230 w 1939743"/>
                <a:gd name="connsiteY10725" fmla="*/ 2282343 h 2523383"/>
                <a:gd name="connsiteX10726" fmla="*/ 1915593 w 1939743"/>
                <a:gd name="connsiteY10726" fmla="*/ 2283720 h 2523383"/>
                <a:gd name="connsiteX10727" fmla="*/ 1918566 w 1939743"/>
                <a:gd name="connsiteY10727" fmla="*/ 2285856 h 2523383"/>
                <a:gd name="connsiteX10728" fmla="*/ 1919661 w 1939743"/>
                <a:gd name="connsiteY10728" fmla="*/ 2287789 h 2523383"/>
                <a:gd name="connsiteX10729" fmla="*/ 1919864 w 1939743"/>
                <a:gd name="connsiteY10729" fmla="*/ 2290222 h 2523383"/>
                <a:gd name="connsiteX10730" fmla="*/ 1919575 w 1939743"/>
                <a:gd name="connsiteY10730" fmla="*/ 2291912 h 2523383"/>
                <a:gd name="connsiteX10731" fmla="*/ 1917431 w 1939743"/>
                <a:gd name="connsiteY10731" fmla="*/ 2294039 h 2523383"/>
                <a:gd name="connsiteX10732" fmla="*/ 1915522 w 1939743"/>
                <a:gd name="connsiteY10732" fmla="*/ 2295448 h 2523383"/>
                <a:gd name="connsiteX10733" fmla="*/ 1914396 w 1939743"/>
                <a:gd name="connsiteY10733" fmla="*/ 2296848 h 2523383"/>
                <a:gd name="connsiteX10734" fmla="*/ 1914052 w 1939743"/>
                <a:gd name="connsiteY10734" fmla="*/ 2298249 h 2523383"/>
                <a:gd name="connsiteX10735" fmla="*/ 1913606 w 1939743"/>
                <a:gd name="connsiteY10735" fmla="*/ 2299109 h 2523383"/>
                <a:gd name="connsiteX10736" fmla="*/ 1912330 w 1939743"/>
                <a:gd name="connsiteY10736" fmla="*/ 2300314 h 2523383"/>
                <a:gd name="connsiteX10737" fmla="*/ 1906666 w 1939743"/>
                <a:gd name="connsiteY10737" fmla="*/ 2303694 h 2523383"/>
                <a:gd name="connsiteX10738" fmla="*/ 1908020 w 1939743"/>
                <a:gd name="connsiteY10738" fmla="*/ 2303787 h 2523383"/>
                <a:gd name="connsiteX10739" fmla="*/ 1911282 w 1939743"/>
                <a:gd name="connsiteY10739" fmla="*/ 2303060 h 2523383"/>
                <a:gd name="connsiteX10740" fmla="*/ 1913426 w 1939743"/>
                <a:gd name="connsiteY10740" fmla="*/ 2302904 h 2523383"/>
                <a:gd name="connsiteX10741" fmla="*/ 1913543 w 1939743"/>
                <a:gd name="connsiteY10741" fmla="*/ 2303396 h 2523383"/>
                <a:gd name="connsiteX10742" fmla="*/ 1912682 w 1939743"/>
                <a:gd name="connsiteY10742" fmla="*/ 2304359 h 2523383"/>
                <a:gd name="connsiteX10743" fmla="*/ 1911047 w 1939743"/>
                <a:gd name="connsiteY10743" fmla="*/ 2305321 h 2523383"/>
                <a:gd name="connsiteX10744" fmla="*/ 1910875 w 1939743"/>
                <a:gd name="connsiteY10744" fmla="*/ 2305790 h 2523383"/>
                <a:gd name="connsiteX10745" fmla="*/ 1910954 w 1939743"/>
                <a:gd name="connsiteY10745" fmla="*/ 2306393 h 2523383"/>
                <a:gd name="connsiteX10746" fmla="*/ 1912706 w 1939743"/>
                <a:gd name="connsiteY10746" fmla="*/ 2307120 h 2523383"/>
                <a:gd name="connsiteX10747" fmla="*/ 1914951 w 1939743"/>
                <a:gd name="connsiteY10747" fmla="*/ 2306768 h 2523383"/>
                <a:gd name="connsiteX10748" fmla="*/ 1916837 w 1939743"/>
                <a:gd name="connsiteY10748" fmla="*/ 2307285 h 2523383"/>
                <a:gd name="connsiteX10749" fmla="*/ 1916657 w 1939743"/>
                <a:gd name="connsiteY10749" fmla="*/ 2308090 h 2523383"/>
                <a:gd name="connsiteX10750" fmla="*/ 1915155 w 1939743"/>
                <a:gd name="connsiteY10750" fmla="*/ 2310711 h 2523383"/>
                <a:gd name="connsiteX10751" fmla="*/ 1914717 w 1939743"/>
                <a:gd name="connsiteY10751" fmla="*/ 2312362 h 2523383"/>
                <a:gd name="connsiteX10752" fmla="*/ 1912722 w 1939743"/>
                <a:gd name="connsiteY10752" fmla="*/ 2313747 h 2523383"/>
                <a:gd name="connsiteX10753" fmla="*/ 1908716 w 1939743"/>
                <a:gd name="connsiteY10753" fmla="*/ 2315914 h 2523383"/>
                <a:gd name="connsiteX10754" fmla="*/ 1907691 w 1939743"/>
                <a:gd name="connsiteY10754" fmla="*/ 2316743 h 2523383"/>
                <a:gd name="connsiteX10755" fmla="*/ 1907918 w 1939743"/>
                <a:gd name="connsiteY10755" fmla="*/ 2316915 h 2523383"/>
                <a:gd name="connsiteX10756" fmla="*/ 1911587 w 1939743"/>
                <a:gd name="connsiteY10756" fmla="*/ 2315319 h 2523383"/>
                <a:gd name="connsiteX10757" fmla="*/ 1913434 w 1939743"/>
                <a:gd name="connsiteY10757" fmla="*/ 2314912 h 2523383"/>
                <a:gd name="connsiteX10758" fmla="*/ 1914607 w 1939743"/>
                <a:gd name="connsiteY10758" fmla="*/ 2314905 h 2523383"/>
                <a:gd name="connsiteX10759" fmla="*/ 1915929 w 1939743"/>
                <a:gd name="connsiteY10759" fmla="*/ 2313363 h 2523383"/>
                <a:gd name="connsiteX10760" fmla="*/ 1918003 w 1939743"/>
                <a:gd name="connsiteY10760" fmla="*/ 2312855 h 2523383"/>
                <a:gd name="connsiteX10761" fmla="*/ 1920029 w 1939743"/>
                <a:gd name="connsiteY10761" fmla="*/ 2313825 h 2523383"/>
                <a:gd name="connsiteX10762" fmla="*/ 1923119 w 1939743"/>
                <a:gd name="connsiteY10762" fmla="*/ 2311173 h 2523383"/>
                <a:gd name="connsiteX10763" fmla="*/ 1924222 w 1939743"/>
                <a:gd name="connsiteY10763" fmla="*/ 2310829 h 2523383"/>
                <a:gd name="connsiteX10764" fmla="*/ 1926100 w 1939743"/>
                <a:gd name="connsiteY10764" fmla="*/ 2311134 h 2523383"/>
                <a:gd name="connsiteX10765" fmla="*/ 1927312 w 1939743"/>
                <a:gd name="connsiteY10765" fmla="*/ 2310649 h 2523383"/>
                <a:gd name="connsiteX10766" fmla="*/ 1929354 w 1939743"/>
                <a:gd name="connsiteY10766" fmla="*/ 2308841 h 2523383"/>
                <a:gd name="connsiteX10767" fmla="*/ 1930895 w 1939743"/>
                <a:gd name="connsiteY10767" fmla="*/ 2307965 h 2523383"/>
                <a:gd name="connsiteX10768" fmla="*/ 1931216 w 1939743"/>
                <a:gd name="connsiteY10768" fmla="*/ 2308043 h 2523383"/>
                <a:gd name="connsiteX10769" fmla="*/ 1931545 w 1939743"/>
                <a:gd name="connsiteY10769" fmla="*/ 2308771 h 2523383"/>
                <a:gd name="connsiteX10770" fmla="*/ 1931694 w 1939743"/>
                <a:gd name="connsiteY10770" fmla="*/ 2310860 h 2523383"/>
                <a:gd name="connsiteX10771" fmla="*/ 1931333 w 1939743"/>
                <a:gd name="connsiteY10771" fmla="*/ 2312706 h 2523383"/>
                <a:gd name="connsiteX10772" fmla="*/ 1930833 w 1939743"/>
                <a:gd name="connsiteY10772" fmla="*/ 2313880 h 2523383"/>
                <a:gd name="connsiteX10773" fmla="*/ 1929174 w 1939743"/>
                <a:gd name="connsiteY10773" fmla="*/ 2316469 h 2523383"/>
                <a:gd name="connsiteX10774" fmla="*/ 1928157 w 1939743"/>
                <a:gd name="connsiteY10774" fmla="*/ 2317377 h 2523383"/>
                <a:gd name="connsiteX10775" fmla="*/ 1927211 w 1939743"/>
                <a:gd name="connsiteY10775" fmla="*/ 2317721 h 2523383"/>
                <a:gd name="connsiteX10776" fmla="*/ 1925544 w 1939743"/>
                <a:gd name="connsiteY10776" fmla="*/ 2317580 h 2523383"/>
                <a:gd name="connsiteX10777" fmla="*/ 1924817 w 1939743"/>
                <a:gd name="connsiteY10777" fmla="*/ 2317979 h 2523383"/>
                <a:gd name="connsiteX10778" fmla="*/ 1923252 w 1939743"/>
                <a:gd name="connsiteY10778" fmla="*/ 2320005 h 2523383"/>
                <a:gd name="connsiteX10779" fmla="*/ 1920490 w 1939743"/>
                <a:gd name="connsiteY10779" fmla="*/ 2322063 h 2523383"/>
                <a:gd name="connsiteX10780" fmla="*/ 1918769 w 1939743"/>
                <a:gd name="connsiteY10780" fmla="*/ 2322861 h 2523383"/>
                <a:gd name="connsiteX10781" fmla="*/ 1919857 w 1939743"/>
                <a:gd name="connsiteY10781" fmla="*/ 2323972 h 2523383"/>
                <a:gd name="connsiteX10782" fmla="*/ 1920256 w 1939743"/>
                <a:gd name="connsiteY10782" fmla="*/ 2326116 h 2523383"/>
                <a:gd name="connsiteX10783" fmla="*/ 1919653 w 1939743"/>
                <a:gd name="connsiteY10783" fmla="*/ 2326781 h 2523383"/>
                <a:gd name="connsiteX10784" fmla="*/ 1916688 w 1939743"/>
                <a:gd name="connsiteY10784" fmla="*/ 2327438 h 2523383"/>
                <a:gd name="connsiteX10785" fmla="*/ 1916563 w 1939743"/>
                <a:gd name="connsiteY10785" fmla="*/ 2327798 h 2523383"/>
                <a:gd name="connsiteX10786" fmla="*/ 1915507 w 1939743"/>
                <a:gd name="connsiteY10786" fmla="*/ 2328275 h 2523383"/>
                <a:gd name="connsiteX10787" fmla="*/ 1913058 w 1939743"/>
                <a:gd name="connsiteY10787" fmla="*/ 2329018 h 2523383"/>
                <a:gd name="connsiteX10788" fmla="*/ 1914724 w 1939743"/>
                <a:gd name="connsiteY10788" fmla="*/ 2329347 h 2523383"/>
                <a:gd name="connsiteX10789" fmla="*/ 1917815 w 1939743"/>
                <a:gd name="connsiteY10789" fmla="*/ 2328822 h 2523383"/>
                <a:gd name="connsiteX10790" fmla="*/ 1918143 w 1939743"/>
                <a:gd name="connsiteY10790" fmla="*/ 2329182 h 2523383"/>
                <a:gd name="connsiteX10791" fmla="*/ 1917721 w 1939743"/>
                <a:gd name="connsiteY10791" fmla="*/ 2330685 h 2523383"/>
                <a:gd name="connsiteX10792" fmla="*/ 1916899 w 1939743"/>
                <a:gd name="connsiteY10792" fmla="*/ 2332234 h 2523383"/>
                <a:gd name="connsiteX10793" fmla="*/ 1913238 w 1939743"/>
                <a:gd name="connsiteY10793" fmla="*/ 2336216 h 2523383"/>
                <a:gd name="connsiteX10794" fmla="*/ 1913191 w 1939743"/>
                <a:gd name="connsiteY10794" fmla="*/ 2336615 h 2523383"/>
                <a:gd name="connsiteX10795" fmla="*/ 1913762 w 1939743"/>
                <a:gd name="connsiteY10795" fmla="*/ 2338563 h 2523383"/>
                <a:gd name="connsiteX10796" fmla="*/ 1914474 w 1939743"/>
                <a:gd name="connsiteY10796" fmla="*/ 2340034 h 2523383"/>
                <a:gd name="connsiteX10797" fmla="*/ 1915358 w 1939743"/>
                <a:gd name="connsiteY10797" fmla="*/ 2341074 h 2523383"/>
                <a:gd name="connsiteX10798" fmla="*/ 1917392 w 1939743"/>
                <a:gd name="connsiteY10798" fmla="*/ 2341129 h 2523383"/>
                <a:gd name="connsiteX10799" fmla="*/ 1918894 w 1939743"/>
                <a:gd name="connsiteY10799" fmla="*/ 2340675 h 2523383"/>
                <a:gd name="connsiteX10800" fmla="*/ 1921093 w 1939743"/>
                <a:gd name="connsiteY10800" fmla="*/ 2338023 h 2523383"/>
                <a:gd name="connsiteX10801" fmla="*/ 1925943 w 1939743"/>
                <a:gd name="connsiteY10801" fmla="*/ 2329738 h 2523383"/>
                <a:gd name="connsiteX10802" fmla="*/ 1930277 w 1939743"/>
                <a:gd name="connsiteY10802" fmla="*/ 2327422 h 2523383"/>
                <a:gd name="connsiteX10803" fmla="*/ 1933884 w 1939743"/>
                <a:gd name="connsiteY10803" fmla="*/ 2324848 h 2523383"/>
                <a:gd name="connsiteX10804" fmla="*/ 1934713 w 1939743"/>
                <a:gd name="connsiteY10804" fmla="*/ 2325365 h 2523383"/>
                <a:gd name="connsiteX10805" fmla="*/ 1935097 w 1939743"/>
                <a:gd name="connsiteY10805" fmla="*/ 2325967 h 2523383"/>
                <a:gd name="connsiteX10806" fmla="*/ 1934964 w 1939743"/>
                <a:gd name="connsiteY10806" fmla="*/ 2326593 h 2523383"/>
                <a:gd name="connsiteX10807" fmla="*/ 1933141 w 1939743"/>
                <a:gd name="connsiteY10807" fmla="*/ 2328713 h 2523383"/>
                <a:gd name="connsiteX10808" fmla="*/ 1932186 w 1939743"/>
                <a:gd name="connsiteY10808" fmla="*/ 2330457 h 2523383"/>
                <a:gd name="connsiteX10809" fmla="*/ 1929714 w 1939743"/>
                <a:gd name="connsiteY10809" fmla="*/ 2335817 h 2523383"/>
                <a:gd name="connsiteX10810" fmla="*/ 1928767 w 1939743"/>
                <a:gd name="connsiteY10810" fmla="*/ 2338336 h 2523383"/>
                <a:gd name="connsiteX10811" fmla="*/ 1928290 w 1939743"/>
                <a:gd name="connsiteY10811" fmla="*/ 2340988 h 2523383"/>
                <a:gd name="connsiteX10812" fmla="*/ 1928415 w 1939743"/>
                <a:gd name="connsiteY10812" fmla="*/ 2345557 h 2523383"/>
                <a:gd name="connsiteX10813" fmla="*/ 1928681 w 1939743"/>
                <a:gd name="connsiteY10813" fmla="*/ 2346347 h 2523383"/>
                <a:gd name="connsiteX10814" fmla="*/ 1929456 w 1939743"/>
                <a:gd name="connsiteY10814" fmla="*/ 2347403 h 2523383"/>
                <a:gd name="connsiteX10815" fmla="*/ 1930895 w 1939743"/>
                <a:gd name="connsiteY10815" fmla="*/ 2346496 h 2523383"/>
                <a:gd name="connsiteX10816" fmla="*/ 1933344 w 1939743"/>
                <a:gd name="connsiteY10816" fmla="*/ 2344235 h 2523383"/>
                <a:gd name="connsiteX10817" fmla="*/ 1934925 w 1939743"/>
                <a:gd name="connsiteY10817" fmla="*/ 2342075 h 2523383"/>
                <a:gd name="connsiteX10818" fmla="*/ 1936161 w 1939743"/>
                <a:gd name="connsiteY10818" fmla="*/ 2338547 h 2523383"/>
                <a:gd name="connsiteX10819" fmla="*/ 1936920 w 1939743"/>
                <a:gd name="connsiteY10819" fmla="*/ 2337194 h 2523383"/>
                <a:gd name="connsiteX10820" fmla="*/ 1937741 w 1939743"/>
                <a:gd name="connsiteY10820" fmla="*/ 2337209 h 2523383"/>
                <a:gd name="connsiteX10821" fmla="*/ 1938476 w 1939743"/>
                <a:gd name="connsiteY10821" fmla="*/ 2337984 h 2523383"/>
                <a:gd name="connsiteX10822" fmla="*/ 1938656 w 1939743"/>
                <a:gd name="connsiteY10822" fmla="*/ 2339681 h 2523383"/>
                <a:gd name="connsiteX10823" fmla="*/ 1939337 w 1939743"/>
                <a:gd name="connsiteY10823" fmla="*/ 2341997 h 2523383"/>
                <a:gd name="connsiteX10824" fmla="*/ 1939744 w 1939743"/>
                <a:gd name="connsiteY10824" fmla="*/ 2344344 h 2523383"/>
                <a:gd name="connsiteX10825" fmla="*/ 1939415 w 1939743"/>
                <a:gd name="connsiteY10825" fmla="*/ 2346926 h 2523383"/>
                <a:gd name="connsiteX10826" fmla="*/ 1939086 w 1939743"/>
                <a:gd name="connsiteY10826" fmla="*/ 2348334 h 2523383"/>
                <a:gd name="connsiteX10827" fmla="*/ 1934064 w 1939743"/>
                <a:gd name="connsiteY10827" fmla="*/ 2358755 h 2523383"/>
                <a:gd name="connsiteX10828" fmla="*/ 1934596 w 1939743"/>
                <a:gd name="connsiteY10828" fmla="*/ 2360601 h 2523383"/>
                <a:gd name="connsiteX10829" fmla="*/ 1934729 w 1939743"/>
                <a:gd name="connsiteY10829" fmla="*/ 2361720 h 2523383"/>
                <a:gd name="connsiteX10830" fmla="*/ 1934572 w 1939743"/>
                <a:gd name="connsiteY10830" fmla="*/ 2362901 h 2523383"/>
                <a:gd name="connsiteX10831" fmla="*/ 1932977 w 1939743"/>
                <a:gd name="connsiteY10831" fmla="*/ 2367861 h 2523383"/>
                <a:gd name="connsiteX10832" fmla="*/ 1931435 w 1939743"/>
                <a:gd name="connsiteY10832" fmla="*/ 2370952 h 2523383"/>
                <a:gd name="connsiteX10833" fmla="*/ 1930606 w 1939743"/>
                <a:gd name="connsiteY10833" fmla="*/ 2372274 h 2523383"/>
                <a:gd name="connsiteX10834" fmla="*/ 1929620 w 1939743"/>
                <a:gd name="connsiteY10834" fmla="*/ 2373087 h 2523383"/>
                <a:gd name="connsiteX10835" fmla="*/ 1928478 w 1939743"/>
                <a:gd name="connsiteY10835" fmla="*/ 2373385 h 2523383"/>
                <a:gd name="connsiteX10836" fmla="*/ 1927453 w 1939743"/>
                <a:gd name="connsiteY10836" fmla="*/ 2372939 h 2523383"/>
                <a:gd name="connsiteX10837" fmla="*/ 1926546 w 1939743"/>
                <a:gd name="connsiteY10837" fmla="*/ 2371750 h 2523383"/>
                <a:gd name="connsiteX10838" fmla="*/ 1925748 w 1939743"/>
                <a:gd name="connsiteY10838" fmla="*/ 2371132 h 2523383"/>
                <a:gd name="connsiteX10839" fmla="*/ 1925051 w 1939743"/>
                <a:gd name="connsiteY10839" fmla="*/ 2371092 h 2523383"/>
                <a:gd name="connsiteX10840" fmla="*/ 1923761 w 1939743"/>
                <a:gd name="connsiteY10840" fmla="*/ 2371312 h 2523383"/>
                <a:gd name="connsiteX10841" fmla="*/ 1920373 w 1939743"/>
                <a:gd name="connsiteY10841" fmla="*/ 2373831 h 2523383"/>
                <a:gd name="connsiteX10842" fmla="*/ 1919677 w 1939743"/>
                <a:gd name="connsiteY10842" fmla="*/ 2373964 h 2523383"/>
                <a:gd name="connsiteX10843" fmla="*/ 1919192 w 1939743"/>
                <a:gd name="connsiteY10843" fmla="*/ 2373627 h 2523383"/>
                <a:gd name="connsiteX10844" fmla="*/ 1918613 w 1939743"/>
                <a:gd name="connsiteY10844" fmla="*/ 2372305 h 2523383"/>
                <a:gd name="connsiteX10845" fmla="*/ 1919074 w 1939743"/>
                <a:gd name="connsiteY10845" fmla="*/ 2365647 h 2523383"/>
                <a:gd name="connsiteX10846" fmla="*/ 1919379 w 1939743"/>
                <a:gd name="connsiteY10846" fmla="*/ 2363441 h 2523383"/>
                <a:gd name="connsiteX10847" fmla="*/ 1918707 w 1939743"/>
                <a:gd name="connsiteY10847" fmla="*/ 2361736 h 2523383"/>
                <a:gd name="connsiteX10848" fmla="*/ 1919419 w 1939743"/>
                <a:gd name="connsiteY10848" fmla="*/ 2358872 h 2523383"/>
                <a:gd name="connsiteX10849" fmla="*/ 1919442 w 1939743"/>
                <a:gd name="connsiteY10849" fmla="*/ 2357785 h 2523383"/>
                <a:gd name="connsiteX10850" fmla="*/ 1919027 w 1939743"/>
                <a:gd name="connsiteY10850" fmla="*/ 2357378 h 2523383"/>
                <a:gd name="connsiteX10851" fmla="*/ 1918174 w 1939743"/>
                <a:gd name="connsiteY10851" fmla="*/ 2357644 h 2523383"/>
                <a:gd name="connsiteX10852" fmla="*/ 1916876 w 1939743"/>
                <a:gd name="connsiteY10852" fmla="*/ 2359084 h 2523383"/>
                <a:gd name="connsiteX10853" fmla="*/ 1915139 w 1939743"/>
                <a:gd name="connsiteY10853" fmla="*/ 2361689 h 2523383"/>
                <a:gd name="connsiteX10854" fmla="*/ 1913253 w 1939743"/>
                <a:gd name="connsiteY10854" fmla="*/ 2364005 h 2523383"/>
                <a:gd name="connsiteX10855" fmla="*/ 1909968 w 1939743"/>
                <a:gd name="connsiteY10855" fmla="*/ 2367204 h 2523383"/>
                <a:gd name="connsiteX10856" fmla="*/ 1908513 w 1939743"/>
                <a:gd name="connsiteY10856" fmla="*/ 2367838 h 2523383"/>
                <a:gd name="connsiteX10857" fmla="*/ 1907934 w 1939743"/>
                <a:gd name="connsiteY10857" fmla="*/ 2367682 h 2523383"/>
                <a:gd name="connsiteX10858" fmla="*/ 1907269 w 1939743"/>
                <a:gd name="connsiteY10858" fmla="*/ 2367243 h 2523383"/>
                <a:gd name="connsiteX10859" fmla="*/ 1906369 w 1939743"/>
                <a:gd name="connsiteY10859" fmla="*/ 2365906 h 2523383"/>
                <a:gd name="connsiteX10860" fmla="*/ 1906377 w 1939743"/>
                <a:gd name="connsiteY10860" fmla="*/ 2364724 h 2523383"/>
                <a:gd name="connsiteX10861" fmla="*/ 1906768 w 1939743"/>
                <a:gd name="connsiteY10861" fmla="*/ 2363113 h 2523383"/>
                <a:gd name="connsiteX10862" fmla="*/ 1908145 w 1939743"/>
                <a:gd name="connsiteY10862" fmla="*/ 2359303 h 2523383"/>
                <a:gd name="connsiteX10863" fmla="*/ 1910828 w 1939743"/>
                <a:gd name="connsiteY10863" fmla="*/ 2353646 h 2523383"/>
                <a:gd name="connsiteX10864" fmla="*/ 1913058 w 1939743"/>
                <a:gd name="connsiteY10864" fmla="*/ 2349609 h 2523383"/>
                <a:gd name="connsiteX10865" fmla="*/ 1913488 w 1939743"/>
                <a:gd name="connsiteY10865" fmla="*/ 2347880 h 2523383"/>
                <a:gd name="connsiteX10866" fmla="*/ 1912862 w 1939743"/>
                <a:gd name="connsiteY10866" fmla="*/ 2347129 h 2523383"/>
                <a:gd name="connsiteX10867" fmla="*/ 1912362 w 1939743"/>
                <a:gd name="connsiteY10867" fmla="*/ 2345651 h 2523383"/>
                <a:gd name="connsiteX10868" fmla="*/ 1911509 w 1939743"/>
                <a:gd name="connsiteY10868" fmla="*/ 2341254 h 2523383"/>
                <a:gd name="connsiteX10869" fmla="*/ 1910429 w 1939743"/>
                <a:gd name="connsiteY10869" fmla="*/ 2337632 h 2523383"/>
                <a:gd name="connsiteX10870" fmla="*/ 1909146 w 1939743"/>
                <a:gd name="connsiteY10870" fmla="*/ 2336020 h 2523383"/>
                <a:gd name="connsiteX10871" fmla="*/ 1905970 w 1939743"/>
                <a:gd name="connsiteY10871" fmla="*/ 2334252 h 2523383"/>
                <a:gd name="connsiteX10872" fmla="*/ 1905383 w 1939743"/>
                <a:gd name="connsiteY10872" fmla="*/ 2334682 h 2523383"/>
                <a:gd name="connsiteX10873" fmla="*/ 1905047 w 1939743"/>
                <a:gd name="connsiteY10873" fmla="*/ 2337131 h 2523383"/>
                <a:gd name="connsiteX10874" fmla="*/ 1901299 w 1939743"/>
                <a:gd name="connsiteY10874" fmla="*/ 2344141 h 2523383"/>
                <a:gd name="connsiteX10875" fmla="*/ 1900642 w 1939743"/>
                <a:gd name="connsiteY10875" fmla="*/ 2347176 h 2523383"/>
                <a:gd name="connsiteX10876" fmla="*/ 1900173 w 1939743"/>
                <a:gd name="connsiteY10876" fmla="*/ 2348303 h 2523383"/>
                <a:gd name="connsiteX10877" fmla="*/ 1899469 w 1939743"/>
                <a:gd name="connsiteY10877" fmla="*/ 2349070 h 2523383"/>
                <a:gd name="connsiteX10878" fmla="*/ 1897834 w 1939743"/>
                <a:gd name="connsiteY10878" fmla="*/ 2350001 h 2523383"/>
                <a:gd name="connsiteX10879" fmla="*/ 1898279 w 1939743"/>
                <a:gd name="connsiteY10879" fmla="*/ 2348381 h 2523383"/>
                <a:gd name="connsiteX10880" fmla="*/ 1900016 w 1939743"/>
                <a:gd name="connsiteY10880" fmla="*/ 2344782 h 2523383"/>
                <a:gd name="connsiteX10881" fmla="*/ 1899782 w 1939743"/>
                <a:gd name="connsiteY10881" fmla="*/ 2344430 h 2523383"/>
                <a:gd name="connsiteX10882" fmla="*/ 1897575 w 1939743"/>
                <a:gd name="connsiteY10882" fmla="*/ 2347325 h 2523383"/>
                <a:gd name="connsiteX10883" fmla="*/ 1895893 w 1939743"/>
                <a:gd name="connsiteY10883" fmla="*/ 2348929 h 2523383"/>
                <a:gd name="connsiteX10884" fmla="*/ 1893844 w 1939743"/>
                <a:gd name="connsiteY10884" fmla="*/ 2349343 h 2523383"/>
                <a:gd name="connsiteX10885" fmla="*/ 1892592 w 1939743"/>
                <a:gd name="connsiteY10885" fmla="*/ 2349242 h 2523383"/>
                <a:gd name="connsiteX10886" fmla="*/ 1891379 w 1939743"/>
                <a:gd name="connsiteY10886" fmla="*/ 2349688 h 2523383"/>
                <a:gd name="connsiteX10887" fmla="*/ 1886247 w 1939743"/>
                <a:gd name="connsiteY10887" fmla="*/ 2356494 h 2523383"/>
                <a:gd name="connsiteX10888" fmla="*/ 1886059 w 1939743"/>
                <a:gd name="connsiteY10888" fmla="*/ 2358763 h 2523383"/>
                <a:gd name="connsiteX10889" fmla="*/ 1885167 w 1939743"/>
                <a:gd name="connsiteY10889" fmla="*/ 2360617 h 2523383"/>
                <a:gd name="connsiteX10890" fmla="*/ 1882640 w 1939743"/>
                <a:gd name="connsiteY10890" fmla="*/ 2363958 h 2523383"/>
                <a:gd name="connsiteX10891" fmla="*/ 1881303 w 1939743"/>
                <a:gd name="connsiteY10891" fmla="*/ 2365115 h 2523383"/>
                <a:gd name="connsiteX10892" fmla="*/ 1879425 w 1939743"/>
                <a:gd name="connsiteY10892" fmla="*/ 2365319 h 2523383"/>
                <a:gd name="connsiteX10893" fmla="*/ 1877712 w 1939743"/>
                <a:gd name="connsiteY10893" fmla="*/ 2364740 h 2523383"/>
                <a:gd name="connsiteX10894" fmla="*/ 1876585 w 1939743"/>
                <a:gd name="connsiteY10894" fmla="*/ 2364850 h 2523383"/>
                <a:gd name="connsiteX10895" fmla="*/ 1873917 w 1939743"/>
                <a:gd name="connsiteY10895" fmla="*/ 2365890 h 2523383"/>
                <a:gd name="connsiteX10896" fmla="*/ 1870929 w 1939743"/>
                <a:gd name="connsiteY10896" fmla="*/ 2366344 h 2523383"/>
                <a:gd name="connsiteX10897" fmla="*/ 1869693 w 1939743"/>
                <a:gd name="connsiteY10897" fmla="*/ 2366133 h 2523383"/>
                <a:gd name="connsiteX10898" fmla="*/ 1868903 w 1939743"/>
                <a:gd name="connsiteY10898" fmla="*/ 2365702 h 2523383"/>
                <a:gd name="connsiteX10899" fmla="*/ 1867385 w 1939743"/>
                <a:gd name="connsiteY10899" fmla="*/ 2364404 h 2523383"/>
                <a:gd name="connsiteX10900" fmla="*/ 1867205 w 1939743"/>
                <a:gd name="connsiteY10900" fmla="*/ 2363480 h 2523383"/>
                <a:gd name="connsiteX10901" fmla="*/ 1867283 w 1939743"/>
                <a:gd name="connsiteY10901" fmla="*/ 2362940 h 2523383"/>
                <a:gd name="connsiteX10902" fmla="*/ 1868058 w 1939743"/>
                <a:gd name="connsiteY10902" fmla="*/ 2361540 h 2523383"/>
                <a:gd name="connsiteX10903" fmla="*/ 1869834 w 1939743"/>
                <a:gd name="connsiteY10903" fmla="*/ 2359780 h 2523383"/>
                <a:gd name="connsiteX10904" fmla="*/ 1871297 w 1939743"/>
                <a:gd name="connsiteY10904" fmla="*/ 2359123 h 2523383"/>
                <a:gd name="connsiteX10905" fmla="*/ 1874848 w 1939743"/>
                <a:gd name="connsiteY10905" fmla="*/ 2358239 h 2523383"/>
                <a:gd name="connsiteX10906" fmla="*/ 1877454 w 1939743"/>
                <a:gd name="connsiteY10906" fmla="*/ 2356916 h 2523383"/>
                <a:gd name="connsiteX10907" fmla="*/ 1879433 w 1939743"/>
                <a:gd name="connsiteY10907" fmla="*/ 2354961 h 2523383"/>
                <a:gd name="connsiteX10908" fmla="*/ 1880317 w 1939743"/>
                <a:gd name="connsiteY10908" fmla="*/ 2353764 h 2523383"/>
                <a:gd name="connsiteX10909" fmla="*/ 1884049 w 1939743"/>
                <a:gd name="connsiteY10909" fmla="*/ 2347614 h 2523383"/>
                <a:gd name="connsiteX10910" fmla="*/ 1888774 w 1939743"/>
                <a:gd name="connsiteY10910" fmla="*/ 2345439 h 2523383"/>
                <a:gd name="connsiteX10911" fmla="*/ 1891105 w 1939743"/>
                <a:gd name="connsiteY10911" fmla="*/ 2343664 h 2523383"/>
                <a:gd name="connsiteX10912" fmla="*/ 1892733 w 1939743"/>
                <a:gd name="connsiteY10912" fmla="*/ 2341410 h 2523383"/>
                <a:gd name="connsiteX10913" fmla="*/ 1892967 w 1939743"/>
                <a:gd name="connsiteY10913" fmla="*/ 2340612 h 2523383"/>
                <a:gd name="connsiteX10914" fmla="*/ 1890628 w 1939743"/>
                <a:gd name="connsiteY10914" fmla="*/ 2341755 h 2523383"/>
                <a:gd name="connsiteX10915" fmla="*/ 1889423 w 1939743"/>
                <a:gd name="connsiteY10915" fmla="*/ 2342036 h 2523383"/>
                <a:gd name="connsiteX10916" fmla="*/ 1887468 w 1939743"/>
                <a:gd name="connsiteY10916" fmla="*/ 2341614 h 2523383"/>
                <a:gd name="connsiteX10917" fmla="*/ 1886599 w 1939743"/>
                <a:gd name="connsiteY10917" fmla="*/ 2340847 h 2523383"/>
                <a:gd name="connsiteX10918" fmla="*/ 1883924 w 1939743"/>
                <a:gd name="connsiteY10918" fmla="*/ 2341090 h 2523383"/>
                <a:gd name="connsiteX10919" fmla="*/ 1880200 w 1939743"/>
                <a:gd name="connsiteY10919" fmla="*/ 2340730 h 2523383"/>
                <a:gd name="connsiteX10920" fmla="*/ 1879660 w 1939743"/>
                <a:gd name="connsiteY10920" fmla="*/ 2341324 h 2523383"/>
                <a:gd name="connsiteX10921" fmla="*/ 1879175 w 1939743"/>
                <a:gd name="connsiteY10921" fmla="*/ 2344329 h 2523383"/>
                <a:gd name="connsiteX10922" fmla="*/ 1878690 w 1939743"/>
                <a:gd name="connsiteY10922" fmla="*/ 2345917 h 2523383"/>
                <a:gd name="connsiteX10923" fmla="*/ 1878118 w 1939743"/>
                <a:gd name="connsiteY10923" fmla="*/ 2346457 h 2523383"/>
                <a:gd name="connsiteX10924" fmla="*/ 1877289 w 1939743"/>
                <a:gd name="connsiteY10924" fmla="*/ 2346770 h 2523383"/>
                <a:gd name="connsiteX10925" fmla="*/ 1875584 w 1939743"/>
                <a:gd name="connsiteY10925" fmla="*/ 2347090 h 2523383"/>
                <a:gd name="connsiteX10926" fmla="*/ 1871226 w 1939743"/>
                <a:gd name="connsiteY10926" fmla="*/ 2346018 h 2523383"/>
                <a:gd name="connsiteX10927" fmla="*/ 1870420 w 1939743"/>
                <a:gd name="connsiteY10927" fmla="*/ 2345432 h 2523383"/>
                <a:gd name="connsiteX10928" fmla="*/ 1869309 w 1939743"/>
                <a:gd name="connsiteY10928" fmla="*/ 2344986 h 2523383"/>
                <a:gd name="connsiteX10929" fmla="*/ 1864498 w 1939743"/>
                <a:gd name="connsiteY10929" fmla="*/ 2345964 h 2523383"/>
                <a:gd name="connsiteX10930" fmla="*/ 1863489 w 1939743"/>
                <a:gd name="connsiteY10930" fmla="*/ 2345870 h 2523383"/>
                <a:gd name="connsiteX10931" fmla="*/ 1864443 w 1939743"/>
                <a:gd name="connsiteY10931" fmla="*/ 2345173 h 2523383"/>
                <a:gd name="connsiteX10932" fmla="*/ 1869200 w 1939743"/>
                <a:gd name="connsiteY10932" fmla="*/ 2342975 h 2523383"/>
                <a:gd name="connsiteX10933" fmla="*/ 1869701 w 1939743"/>
                <a:gd name="connsiteY10933" fmla="*/ 2336615 h 2523383"/>
                <a:gd name="connsiteX10934" fmla="*/ 1869403 w 1939743"/>
                <a:gd name="connsiteY10934" fmla="*/ 2335598 h 2523383"/>
                <a:gd name="connsiteX10935" fmla="*/ 1868073 w 1939743"/>
                <a:gd name="connsiteY10935" fmla="*/ 2336490 h 2523383"/>
                <a:gd name="connsiteX10936" fmla="*/ 1865836 w 1939743"/>
                <a:gd name="connsiteY10936" fmla="*/ 2337405 h 2523383"/>
                <a:gd name="connsiteX10937" fmla="*/ 1864310 w 1939743"/>
                <a:gd name="connsiteY10937" fmla="*/ 2337139 h 2523383"/>
                <a:gd name="connsiteX10938" fmla="*/ 1863614 w 1939743"/>
                <a:gd name="connsiteY10938" fmla="*/ 2336576 h 2523383"/>
                <a:gd name="connsiteX10939" fmla="*/ 1862972 w 1939743"/>
                <a:gd name="connsiteY10939" fmla="*/ 2337053 h 2523383"/>
                <a:gd name="connsiteX10940" fmla="*/ 1861416 w 1939743"/>
                <a:gd name="connsiteY10940" fmla="*/ 2340409 h 2523383"/>
                <a:gd name="connsiteX10941" fmla="*/ 1860500 w 1939743"/>
                <a:gd name="connsiteY10941" fmla="*/ 2340831 h 2523383"/>
                <a:gd name="connsiteX10942" fmla="*/ 1859123 w 1939743"/>
                <a:gd name="connsiteY10942" fmla="*/ 2340957 h 2523383"/>
                <a:gd name="connsiteX10943" fmla="*/ 1856190 w 1939743"/>
                <a:gd name="connsiteY10943" fmla="*/ 2342177 h 2523383"/>
                <a:gd name="connsiteX10944" fmla="*/ 1850424 w 1939743"/>
                <a:gd name="connsiteY10944" fmla="*/ 2342983 h 2523383"/>
                <a:gd name="connsiteX10945" fmla="*/ 1849281 w 1939743"/>
                <a:gd name="connsiteY10945" fmla="*/ 2343867 h 2523383"/>
                <a:gd name="connsiteX10946" fmla="*/ 1845370 w 1939743"/>
                <a:gd name="connsiteY10946" fmla="*/ 2343554 h 2523383"/>
                <a:gd name="connsiteX10947" fmla="*/ 1833932 w 1939743"/>
                <a:gd name="connsiteY10947" fmla="*/ 2341716 h 2523383"/>
                <a:gd name="connsiteX10948" fmla="*/ 1829840 w 1939743"/>
                <a:gd name="connsiteY10948" fmla="*/ 2341895 h 2523383"/>
                <a:gd name="connsiteX10949" fmla="*/ 1824919 w 1939743"/>
                <a:gd name="connsiteY10949" fmla="*/ 2340769 h 2523383"/>
                <a:gd name="connsiteX10950" fmla="*/ 1824012 w 1939743"/>
                <a:gd name="connsiteY10950" fmla="*/ 2340284 h 2523383"/>
                <a:gd name="connsiteX10951" fmla="*/ 1817119 w 1939743"/>
                <a:gd name="connsiteY10951" fmla="*/ 2340479 h 2523383"/>
                <a:gd name="connsiteX10952" fmla="*/ 1815062 w 1939743"/>
                <a:gd name="connsiteY10952" fmla="*/ 2340221 h 2523383"/>
                <a:gd name="connsiteX10953" fmla="*/ 1815202 w 1939743"/>
                <a:gd name="connsiteY10953" fmla="*/ 2338821 h 2523383"/>
                <a:gd name="connsiteX10954" fmla="*/ 1814984 w 1939743"/>
                <a:gd name="connsiteY10954" fmla="*/ 2338461 h 2523383"/>
                <a:gd name="connsiteX10955" fmla="*/ 1812981 w 1939743"/>
                <a:gd name="connsiteY10955" fmla="*/ 2340002 h 2523383"/>
                <a:gd name="connsiteX10956" fmla="*/ 1811205 w 1939743"/>
                <a:gd name="connsiteY10956" fmla="*/ 2341004 h 2523383"/>
                <a:gd name="connsiteX10957" fmla="*/ 1808920 w 1939743"/>
                <a:gd name="connsiteY10957" fmla="*/ 2341856 h 2523383"/>
                <a:gd name="connsiteX10958" fmla="*/ 1801723 w 1939743"/>
                <a:gd name="connsiteY10958" fmla="*/ 2343343 h 2523383"/>
                <a:gd name="connsiteX10959" fmla="*/ 1797858 w 1939743"/>
                <a:gd name="connsiteY10959" fmla="*/ 2343664 h 2523383"/>
                <a:gd name="connsiteX10960" fmla="*/ 1795613 w 1939743"/>
                <a:gd name="connsiteY10960" fmla="*/ 2342631 h 2523383"/>
                <a:gd name="connsiteX10961" fmla="*/ 1794721 w 1939743"/>
                <a:gd name="connsiteY10961" fmla="*/ 2341606 h 2523383"/>
                <a:gd name="connsiteX10962" fmla="*/ 1793383 w 1939743"/>
                <a:gd name="connsiteY10962" fmla="*/ 2338265 h 2523383"/>
                <a:gd name="connsiteX10963" fmla="*/ 1792468 w 1939743"/>
                <a:gd name="connsiteY10963" fmla="*/ 2334064 h 2523383"/>
                <a:gd name="connsiteX10964" fmla="*/ 1792475 w 1939743"/>
                <a:gd name="connsiteY10964" fmla="*/ 2333305 h 2523383"/>
                <a:gd name="connsiteX10965" fmla="*/ 1792945 w 1939743"/>
                <a:gd name="connsiteY10965" fmla="*/ 2331842 h 2523383"/>
                <a:gd name="connsiteX10966" fmla="*/ 1794455 w 1939743"/>
                <a:gd name="connsiteY10966" fmla="*/ 2329816 h 2523383"/>
                <a:gd name="connsiteX10967" fmla="*/ 1801285 w 1939743"/>
                <a:gd name="connsiteY10967" fmla="*/ 2324449 h 2523383"/>
                <a:gd name="connsiteX10968" fmla="*/ 1806785 w 1939743"/>
                <a:gd name="connsiteY10968" fmla="*/ 2319004 h 2523383"/>
                <a:gd name="connsiteX10969" fmla="*/ 1809100 w 1939743"/>
                <a:gd name="connsiteY10969" fmla="*/ 2316164 h 2523383"/>
                <a:gd name="connsiteX10970" fmla="*/ 1811345 w 1939743"/>
                <a:gd name="connsiteY10970" fmla="*/ 2315147 h 2523383"/>
                <a:gd name="connsiteX10971" fmla="*/ 1815015 w 1939743"/>
                <a:gd name="connsiteY10971" fmla="*/ 2312785 h 2523383"/>
                <a:gd name="connsiteX10972" fmla="*/ 1815132 w 1939743"/>
                <a:gd name="connsiteY10972" fmla="*/ 2312503 h 2523383"/>
                <a:gd name="connsiteX10973" fmla="*/ 1811572 w 1939743"/>
                <a:gd name="connsiteY10973" fmla="*/ 2312800 h 2523383"/>
                <a:gd name="connsiteX10974" fmla="*/ 1809069 w 1939743"/>
                <a:gd name="connsiteY10974" fmla="*/ 2312151 h 2523383"/>
                <a:gd name="connsiteX10975" fmla="*/ 1806511 w 1939743"/>
                <a:gd name="connsiteY10975" fmla="*/ 2311893 h 2523383"/>
                <a:gd name="connsiteX10976" fmla="*/ 1801652 w 1939743"/>
                <a:gd name="connsiteY10976" fmla="*/ 2312518 h 2523383"/>
                <a:gd name="connsiteX10977" fmla="*/ 1796755 w 1939743"/>
                <a:gd name="connsiteY10977" fmla="*/ 2312518 h 2523383"/>
                <a:gd name="connsiteX10978" fmla="*/ 1796739 w 1939743"/>
                <a:gd name="connsiteY10978" fmla="*/ 2311306 h 2523383"/>
                <a:gd name="connsiteX10979" fmla="*/ 1799032 w 1939743"/>
                <a:gd name="connsiteY10979" fmla="*/ 2309021 h 2523383"/>
                <a:gd name="connsiteX10980" fmla="*/ 1803898 w 1939743"/>
                <a:gd name="connsiteY10980" fmla="*/ 2305086 h 2523383"/>
                <a:gd name="connsiteX10981" fmla="*/ 1804391 w 1939743"/>
                <a:gd name="connsiteY10981" fmla="*/ 2305070 h 2523383"/>
                <a:gd name="connsiteX10982" fmla="*/ 1802904 w 1939743"/>
                <a:gd name="connsiteY10982" fmla="*/ 2306901 h 2523383"/>
                <a:gd name="connsiteX10983" fmla="*/ 1802482 w 1939743"/>
                <a:gd name="connsiteY10983" fmla="*/ 2308270 h 2523383"/>
                <a:gd name="connsiteX10984" fmla="*/ 1803123 w 1939743"/>
                <a:gd name="connsiteY10984" fmla="*/ 2309178 h 2523383"/>
                <a:gd name="connsiteX10985" fmla="*/ 1803866 w 1939743"/>
                <a:gd name="connsiteY10985" fmla="*/ 2309757 h 2523383"/>
                <a:gd name="connsiteX10986" fmla="*/ 1806652 w 1939743"/>
                <a:gd name="connsiteY10986" fmla="*/ 2309999 h 2523383"/>
                <a:gd name="connsiteX10987" fmla="*/ 1807293 w 1939743"/>
                <a:gd name="connsiteY10987" fmla="*/ 2309201 h 2523383"/>
                <a:gd name="connsiteX10988" fmla="*/ 1808294 w 1939743"/>
                <a:gd name="connsiteY10988" fmla="*/ 2304977 h 2523383"/>
                <a:gd name="connsiteX10989" fmla="*/ 1810407 w 1939743"/>
                <a:gd name="connsiteY10989" fmla="*/ 2300079 h 2523383"/>
                <a:gd name="connsiteX10990" fmla="*/ 1811549 w 1939743"/>
                <a:gd name="connsiteY10990" fmla="*/ 2296535 h 2523383"/>
                <a:gd name="connsiteX10991" fmla="*/ 1813528 w 1939743"/>
                <a:gd name="connsiteY10991" fmla="*/ 2293828 h 2523383"/>
                <a:gd name="connsiteX10992" fmla="*/ 1814514 w 1939743"/>
                <a:gd name="connsiteY10992" fmla="*/ 2293422 h 2523383"/>
                <a:gd name="connsiteX10993" fmla="*/ 1815390 w 1939743"/>
                <a:gd name="connsiteY10993" fmla="*/ 2293930 h 2523383"/>
                <a:gd name="connsiteX10994" fmla="*/ 1818301 w 1939743"/>
                <a:gd name="connsiteY10994" fmla="*/ 2294579 h 2523383"/>
                <a:gd name="connsiteX10995" fmla="*/ 1821297 w 1939743"/>
                <a:gd name="connsiteY10995" fmla="*/ 2297059 h 2523383"/>
                <a:gd name="connsiteX10996" fmla="*/ 1822267 w 1939743"/>
                <a:gd name="connsiteY10996" fmla="*/ 2297271 h 2523383"/>
                <a:gd name="connsiteX10997" fmla="*/ 1822596 w 1939743"/>
                <a:gd name="connsiteY10997" fmla="*/ 2297044 h 2523383"/>
                <a:gd name="connsiteX10998" fmla="*/ 1821500 w 1939743"/>
                <a:gd name="connsiteY10998" fmla="*/ 2296316 h 2523383"/>
                <a:gd name="connsiteX10999" fmla="*/ 1820593 w 1939743"/>
                <a:gd name="connsiteY10999" fmla="*/ 2295150 h 2523383"/>
                <a:gd name="connsiteX11000" fmla="*/ 1820217 w 1939743"/>
                <a:gd name="connsiteY11000" fmla="*/ 2294055 h 2523383"/>
                <a:gd name="connsiteX11001" fmla="*/ 1821313 w 1939743"/>
                <a:gd name="connsiteY11001" fmla="*/ 2290629 h 2523383"/>
                <a:gd name="connsiteX11002" fmla="*/ 1822596 w 1939743"/>
                <a:gd name="connsiteY11002" fmla="*/ 2289643 h 2523383"/>
                <a:gd name="connsiteX11003" fmla="*/ 1822823 w 1939743"/>
                <a:gd name="connsiteY11003" fmla="*/ 2288962 h 2523383"/>
                <a:gd name="connsiteX11004" fmla="*/ 1820256 w 1939743"/>
                <a:gd name="connsiteY11004" fmla="*/ 2288954 h 2523383"/>
                <a:gd name="connsiteX11005" fmla="*/ 1818191 w 1939743"/>
                <a:gd name="connsiteY11005" fmla="*/ 2287992 h 2523383"/>
                <a:gd name="connsiteX11006" fmla="*/ 1817581 w 1939743"/>
                <a:gd name="connsiteY11006" fmla="*/ 2286435 h 2523383"/>
                <a:gd name="connsiteX11007" fmla="*/ 1817698 w 1939743"/>
                <a:gd name="connsiteY11007" fmla="*/ 2283689 h 2523383"/>
                <a:gd name="connsiteX11008" fmla="*/ 1818371 w 1939743"/>
                <a:gd name="connsiteY11008" fmla="*/ 2282054 h 2523383"/>
                <a:gd name="connsiteX11009" fmla="*/ 1820022 w 1939743"/>
                <a:gd name="connsiteY11009" fmla="*/ 2279887 h 2523383"/>
                <a:gd name="connsiteX11010" fmla="*/ 1822032 w 1939743"/>
                <a:gd name="connsiteY11010" fmla="*/ 2278440 h 2523383"/>
                <a:gd name="connsiteX11011" fmla="*/ 1823229 w 1939743"/>
                <a:gd name="connsiteY11011" fmla="*/ 2278807 h 2523383"/>
                <a:gd name="connsiteX11012" fmla="*/ 1825537 w 1939743"/>
                <a:gd name="connsiteY11012" fmla="*/ 2280755 h 2523383"/>
                <a:gd name="connsiteX11013" fmla="*/ 1826961 w 1939743"/>
                <a:gd name="connsiteY11013" fmla="*/ 2280208 h 2523383"/>
                <a:gd name="connsiteX11014" fmla="*/ 1826797 w 1939743"/>
                <a:gd name="connsiteY11014" fmla="*/ 2279582 h 2523383"/>
                <a:gd name="connsiteX11015" fmla="*/ 1824630 w 1939743"/>
                <a:gd name="connsiteY11015" fmla="*/ 2276484 h 2523383"/>
                <a:gd name="connsiteX11016" fmla="*/ 1823941 w 1939743"/>
                <a:gd name="connsiteY11016" fmla="*/ 2274184 h 2523383"/>
                <a:gd name="connsiteX11017" fmla="*/ 1824004 w 1939743"/>
                <a:gd name="connsiteY11017" fmla="*/ 2273088 h 2523383"/>
                <a:gd name="connsiteX11018" fmla="*/ 1828698 w 1939743"/>
                <a:gd name="connsiteY11018" fmla="*/ 2262081 h 2523383"/>
                <a:gd name="connsiteX11019" fmla="*/ 1830990 w 1939743"/>
                <a:gd name="connsiteY11019" fmla="*/ 2256143 h 2523383"/>
                <a:gd name="connsiteX11020" fmla="*/ 1834120 w 1939743"/>
                <a:gd name="connsiteY11020" fmla="*/ 2247060 h 2523383"/>
                <a:gd name="connsiteX11021" fmla="*/ 1834839 w 1939743"/>
                <a:gd name="connsiteY11021" fmla="*/ 2245605 h 2523383"/>
                <a:gd name="connsiteX11022" fmla="*/ 1836428 w 1939743"/>
                <a:gd name="connsiteY11022" fmla="*/ 2242913 h 2523383"/>
                <a:gd name="connsiteX11023" fmla="*/ 1837085 w 1939743"/>
                <a:gd name="connsiteY11023" fmla="*/ 2242178 h 2523383"/>
                <a:gd name="connsiteX11024" fmla="*/ 1839127 w 1939743"/>
                <a:gd name="connsiteY11024" fmla="*/ 2242170 h 2523383"/>
                <a:gd name="connsiteX11025" fmla="*/ 1840394 w 1939743"/>
                <a:gd name="connsiteY11025" fmla="*/ 2241841 h 2523383"/>
                <a:gd name="connsiteX11026" fmla="*/ 1838540 w 1939743"/>
                <a:gd name="connsiteY11026" fmla="*/ 2240652 h 2523383"/>
                <a:gd name="connsiteX11027" fmla="*/ 1837875 w 1939743"/>
                <a:gd name="connsiteY11027" fmla="*/ 2239823 h 2523383"/>
                <a:gd name="connsiteX11028" fmla="*/ 1837797 w 1939743"/>
                <a:gd name="connsiteY11028" fmla="*/ 2238947 h 2523383"/>
                <a:gd name="connsiteX11029" fmla="*/ 1838305 w 1939743"/>
                <a:gd name="connsiteY11029" fmla="*/ 2238031 h 2523383"/>
                <a:gd name="connsiteX11030" fmla="*/ 1839025 w 1939743"/>
                <a:gd name="connsiteY11030" fmla="*/ 2237351 h 2523383"/>
                <a:gd name="connsiteX11031" fmla="*/ 1841450 w 1939743"/>
                <a:gd name="connsiteY11031" fmla="*/ 2235880 h 2523383"/>
                <a:gd name="connsiteX11032" fmla="*/ 1843171 w 1939743"/>
                <a:gd name="connsiteY11032" fmla="*/ 2233455 h 2523383"/>
                <a:gd name="connsiteX11033" fmla="*/ 1844220 w 1939743"/>
                <a:gd name="connsiteY11033" fmla="*/ 2230591 h 2523383"/>
                <a:gd name="connsiteX11034" fmla="*/ 1844063 w 1939743"/>
                <a:gd name="connsiteY11034" fmla="*/ 2229614 h 2523383"/>
                <a:gd name="connsiteX11035" fmla="*/ 1843523 w 1939743"/>
                <a:gd name="connsiteY11035" fmla="*/ 2228643 h 2523383"/>
                <a:gd name="connsiteX11036" fmla="*/ 1843555 w 1939743"/>
                <a:gd name="connsiteY11036" fmla="*/ 2228119 h 2523383"/>
                <a:gd name="connsiteX11037" fmla="*/ 1844861 w 1939743"/>
                <a:gd name="connsiteY11037" fmla="*/ 2227525 h 2523383"/>
                <a:gd name="connsiteX11038" fmla="*/ 1848186 w 1939743"/>
                <a:gd name="connsiteY11038" fmla="*/ 2224114 h 2523383"/>
                <a:gd name="connsiteX11039" fmla="*/ 1848616 w 1939743"/>
                <a:gd name="connsiteY11039" fmla="*/ 2223464 h 2523383"/>
                <a:gd name="connsiteX11040" fmla="*/ 1849829 w 1939743"/>
                <a:gd name="connsiteY11040" fmla="*/ 2218903 h 2523383"/>
                <a:gd name="connsiteX11041" fmla="*/ 1851315 w 1939743"/>
                <a:gd name="connsiteY11041" fmla="*/ 2216877 h 2523383"/>
                <a:gd name="connsiteX11042" fmla="*/ 1852708 w 1939743"/>
                <a:gd name="connsiteY11042" fmla="*/ 2215837 h 2523383"/>
                <a:gd name="connsiteX11043" fmla="*/ 1854930 w 1939743"/>
                <a:gd name="connsiteY11043" fmla="*/ 2214546 h 2523383"/>
                <a:gd name="connsiteX11044" fmla="*/ 1861752 w 1939743"/>
                <a:gd name="connsiteY11044" fmla="*/ 2211408 h 2523383"/>
                <a:gd name="connsiteX11045" fmla="*/ 1865742 w 1939743"/>
                <a:gd name="connsiteY11045" fmla="*/ 2208600 h 2523383"/>
                <a:gd name="connsiteX11046" fmla="*/ 1868457 w 1939743"/>
                <a:gd name="connsiteY11046" fmla="*/ 2208756 h 2523383"/>
                <a:gd name="connsiteX11047" fmla="*/ 1869255 w 1939743"/>
                <a:gd name="connsiteY11047" fmla="*/ 2210712 h 2523383"/>
                <a:gd name="connsiteX11048" fmla="*/ 1873112 w 1939743"/>
                <a:gd name="connsiteY11048" fmla="*/ 2212011 h 2523383"/>
                <a:gd name="connsiteX11049" fmla="*/ 1873784 w 1939743"/>
                <a:gd name="connsiteY11049" fmla="*/ 2210618 h 2523383"/>
                <a:gd name="connsiteX11050" fmla="*/ 1872885 w 1939743"/>
                <a:gd name="connsiteY11050" fmla="*/ 2208913 h 2523383"/>
                <a:gd name="connsiteX11051" fmla="*/ 1873636 w 1939743"/>
                <a:gd name="connsiteY11051" fmla="*/ 2208224 h 2523383"/>
                <a:gd name="connsiteX11052" fmla="*/ 1876812 w 1939743"/>
                <a:gd name="connsiteY11052" fmla="*/ 2207606 h 2523383"/>
                <a:gd name="connsiteX11053" fmla="*/ 1877360 w 1939743"/>
                <a:gd name="connsiteY11053" fmla="*/ 2207833 h 2523383"/>
                <a:gd name="connsiteX11054" fmla="*/ 1878314 w 1939743"/>
                <a:gd name="connsiteY11054" fmla="*/ 2208803 h 2523383"/>
                <a:gd name="connsiteX11055" fmla="*/ 1878205 w 1939743"/>
                <a:gd name="connsiteY11055" fmla="*/ 2209734 h 2523383"/>
                <a:gd name="connsiteX11056" fmla="*/ 303089 w 1939743"/>
                <a:gd name="connsiteY11056" fmla="*/ 2240973 h 2523383"/>
                <a:gd name="connsiteX11057" fmla="*/ 313987 w 1939743"/>
                <a:gd name="connsiteY11057" fmla="*/ 2245276 h 2523383"/>
                <a:gd name="connsiteX11058" fmla="*/ 324901 w 1939743"/>
                <a:gd name="connsiteY11058" fmla="*/ 2247396 h 2523383"/>
                <a:gd name="connsiteX11059" fmla="*/ 332912 w 1939743"/>
                <a:gd name="connsiteY11059" fmla="*/ 2249907 h 2523383"/>
                <a:gd name="connsiteX11060" fmla="*/ 337825 w 1939743"/>
                <a:gd name="connsiteY11060" fmla="*/ 2250674 h 2523383"/>
                <a:gd name="connsiteX11061" fmla="*/ 339601 w 1939743"/>
                <a:gd name="connsiteY11061" fmla="*/ 2251222 h 2523383"/>
                <a:gd name="connsiteX11062" fmla="*/ 340743 w 1939743"/>
                <a:gd name="connsiteY11062" fmla="*/ 2252106 h 2523383"/>
                <a:gd name="connsiteX11063" fmla="*/ 342097 w 1939743"/>
                <a:gd name="connsiteY11063" fmla="*/ 2254234 h 2523383"/>
                <a:gd name="connsiteX11064" fmla="*/ 344436 w 1939743"/>
                <a:gd name="connsiteY11064" fmla="*/ 2259288 h 2523383"/>
                <a:gd name="connsiteX11065" fmla="*/ 346212 w 1939743"/>
                <a:gd name="connsiteY11065" fmla="*/ 2262511 h 2523383"/>
                <a:gd name="connsiteX11066" fmla="*/ 349873 w 1939743"/>
                <a:gd name="connsiteY11066" fmla="*/ 2268089 h 2523383"/>
                <a:gd name="connsiteX11067" fmla="*/ 352768 w 1939743"/>
                <a:gd name="connsiteY11067" fmla="*/ 2272040 h 2523383"/>
                <a:gd name="connsiteX11068" fmla="*/ 353425 w 1939743"/>
                <a:gd name="connsiteY11068" fmla="*/ 2273605 h 2523383"/>
                <a:gd name="connsiteX11069" fmla="*/ 352815 w 1939743"/>
                <a:gd name="connsiteY11069" fmla="*/ 2274105 h 2523383"/>
                <a:gd name="connsiteX11070" fmla="*/ 352854 w 1939743"/>
                <a:gd name="connsiteY11070" fmla="*/ 2275029 h 2523383"/>
                <a:gd name="connsiteX11071" fmla="*/ 355052 w 1939743"/>
                <a:gd name="connsiteY11071" fmla="*/ 2278846 h 2523383"/>
                <a:gd name="connsiteX11072" fmla="*/ 359175 w 1939743"/>
                <a:gd name="connsiteY11072" fmla="*/ 2282265 h 2523383"/>
                <a:gd name="connsiteX11073" fmla="*/ 362399 w 1939743"/>
                <a:gd name="connsiteY11073" fmla="*/ 2283892 h 2523383"/>
                <a:gd name="connsiteX11074" fmla="*/ 369205 w 1939743"/>
                <a:gd name="connsiteY11074" fmla="*/ 2286568 h 2523383"/>
                <a:gd name="connsiteX11075" fmla="*/ 373383 w 1939743"/>
                <a:gd name="connsiteY11075" fmla="*/ 2289142 h 2523383"/>
                <a:gd name="connsiteX11076" fmla="*/ 374674 w 1939743"/>
                <a:gd name="connsiteY11076" fmla="*/ 2290926 h 2523383"/>
                <a:gd name="connsiteX11077" fmla="*/ 376489 w 1939743"/>
                <a:gd name="connsiteY11077" fmla="*/ 2292655 h 2523383"/>
                <a:gd name="connsiteX11078" fmla="*/ 377248 w 1939743"/>
                <a:gd name="connsiteY11078" fmla="*/ 2293844 h 2523383"/>
                <a:gd name="connsiteX11079" fmla="*/ 378734 w 1939743"/>
                <a:gd name="connsiteY11079" fmla="*/ 2298256 h 2523383"/>
                <a:gd name="connsiteX11080" fmla="*/ 381496 w 1939743"/>
                <a:gd name="connsiteY11080" fmla="*/ 2302497 h 2523383"/>
                <a:gd name="connsiteX11081" fmla="*/ 384343 w 1939743"/>
                <a:gd name="connsiteY11081" fmla="*/ 2310516 h 2523383"/>
                <a:gd name="connsiteX11082" fmla="*/ 384875 w 1939743"/>
                <a:gd name="connsiteY11082" fmla="*/ 2309851 h 2523383"/>
                <a:gd name="connsiteX11083" fmla="*/ 385204 w 1939743"/>
                <a:gd name="connsiteY11083" fmla="*/ 2307464 h 2523383"/>
                <a:gd name="connsiteX11084" fmla="*/ 385532 w 1939743"/>
                <a:gd name="connsiteY11084" fmla="*/ 2306932 h 2523383"/>
                <a:gd name="connsiteX11085" fmla="*/ 386135 w 1939743"/>
                <a:gd name="connsiteY11085" fmla="*/ 2306682 h 2523383"/>
                <a:gd name="connsiteX11086" fmla="*/ 386698 w 1939743"/>
                <a:gd name="connsiteY11086" fmla="*/ 2307605 h 2523383"/>
                <a:gd name="connsiteX11087" fmla="*/ 387215 w 1939743"/>
                <a:gd name="connsiteY11087" fmla="*/ 2309718 h 2523383"/>
                <a:gd name="connsiteX11088" fmla="*/ 389022 w 1939743"/>
                <a:gd name="connsiteY11088" fmla="*/ 2314717 h 2523383"/>
                <a:gd name="connsiteX11089" fmla="*/ 388435 w 1939743"/>
                <a:gd name="connsiteY11089" fmla="*/ 2316180 h 2523383"/>
                <a:gd name="connsiteX11090" fmla="*/ 387911 w 1939743"/>
                <a:gd name="connsiteY11090" fmla="*/ 2316328 h 2523383"/>
                <a:gd name="connsiteX11091" fmla="*/ 385462 w 1939743"/>
                <a:gd name="connsiteY11091" fmla="*/ 2315648 h 2523383"/>
                <a:gd name="connsiteX11092" fmla="*/ 384617 w 1939743"/>
                <a:gd name="connsiteY11092" fmla="*/ 2316540 h 2523383"/>
                <a:gd name="connsiteX11093" fmla="*/ 383475 w 1939743"/>
                <a:gd name="connsiteY11093" fmla="*/ 2318355 h 2523383"/>
                <a:gd name="connsiteX11094" fmla="*/ 382669 w 1939743"/>
                <a:gd name="connsiteY11094" fmla="*/ 2319082 h 2523383"/>
                <a:gd name="connsiteX11095" fmla="*/ 382200 w 1939743"/>
                <a:gd name="connsiteY11095" fmla="*/ 2318730 h 2523383"/>
                <a:gd name="connsiteX11096" fmla="*/ 375120 w 1939743"/>
                <a:gd name="connsiteY11096" fmla="*/ 2316986 h 2523383"/>
                <a:gd name="connsiteX11097" fmla="*/ 370762 w 1939743"/>
                <a:gd name="connsiteY11097" fmla="*/ 2315343 h 2523383"/>
                <a:gd name="connsiteX11098" fmla="*/ 365035 w 1939743"/>
                <a:gd name="connsiteY11098" fmla="*/ 2312738 h 2523383"/>
                <a:gd name="connsiteX11099" fmla="*/ 358158 w 1939743"/>
                <a:gd name="connsiteY11099" fmla="*/ 2310023 h 2523383"/>
                <a:gd name="connsiteX11100" fmla="*/ 354231 w 1939743"/>
                <a:gd name="connsiteY11100" fmla="*/ 2308161 h 2523383"/>
                <a:gd name="connsiteX11101" fmla="*/ 350961 w 1939743"/>
                <a:gd name="connsiteY11101" fmla="*/ 2306236 h 2523383"/>
                <a:gd name="connsiteX11102" fmla="*/ 348684 w 1939743"/>
                <a:gd name="connsiteY11102" fmla="*/ 2304601 h 2523383"/>
                <a:gd name="connsiteX11103" fmla="*/ 348254 w 1939743"/>
                <a:gd name="connsiteY11103" fmla="*/ 2303209 h 2523383"/>
                <a:gd name="connsiteX11104" fmla="*/ 348356 w 1939743"/>
                <a:gd name="connsiteY11104" fmla="*/ 2302551 h 2523383"/>
                <a:gd name="connsiteX11105" fmla="*/ 352768 w 1939743"/>
                <a:gd name="connsiteY11105" fmla="*/ 2298092 h 2523383"/>
                <a:gd name="connsiteX11106" fmla="*/ 354638 w 1939743"/>
                <a:gd name="connsiteY11106" fmla="*/ 2295690 h 2523383"/>
                <a:gd name="connsiteX11107" fmla="*/ 355358 w 1939743"/>
                <a:gd name="connsiteY11107" fmla="*/ 2293852 h 2523383"/>
                <a:gd name="connsiteX11108" fmla="*/ 355725 w 1939743"/>
                <a:gd name="connsiteY11108" fmla="*/ 2291904 h 2523383"/>
                <a:gd name="connsiteX11109" fmla="*/ 355451 w 1939743"/>
                <a:gd name="connsiteY11109" fmla="*/ 2289525 h 2523383"/>
                <a:gd name="connsiteX11110" fmla="*/ 355271 w 1939743"/>
                <a:gd name="connsiteY11110" fmla="*/ 2289705 h 2523383"/>
                <a:gd name="connsiteX11111" fmla="*/ 354880 w 1939743"/>
                <a:gd name="connsiteY11111" fmla="*/ 2291990 h 2523383"/>
                <a:gd name="connsiteX11112" fmla="*/ 354231 w 1939743"/>
                <a:gd name="connsiteY11112" fmla="*/ 2294016 h 2523383"/>
                <a:gd name="connsiteX11113" fmla="*/ 353433 w 1939743"/>
                <a:gd name="connsiteY11113" fmla="*/ 2295604 h 2523383"/>
                <a:gd name="connsiteX11114" fmla="*/ 352932 w 1939743"/>
                <a:gd name="connsiteY11114" fmla="*/ 2296167 h 2523383"/>
                <a:gd name="connsiteX11115" fmla="*/ 347644 w 1939743"/>
                <a:gd name="connsiteY11115" fmla="*/ 2296942 h 2523383"/>
                <a:gd name="connsiteX11116" fmla="*/ 343372 w 1939743"/>
                <a:gd name="connsiteY11116" fmla="*/ 2296700 h 2523383"/>
                <a:gd name="connsiteX11117" fmla="*/ 341228 w 1939743"/>
                <a:gd name="connsiteY11117" fmla="*/ 2298608 h 2523383"/>
                <a:gd name="connsiteX11118" fmla="*/ 340587 w 1939743"/>
                <a:gd name="connsiteY11118" fmla="*/ 2298851 h 2523383"/>
                <a:gd name="connsiteX11119" fmla="*/ 339406 w 1939743"/>
                <a:gd name="connsiteY11119" fmla="*/ 2298217 h 2523383"/>
                <a:gd name="connsiteX11120" fmla="*/ 336832 w 1939743"/>
                <a:gd name="connsiteY11120" fmla="*/ 2295667 h 2523383"/>
                <a:gd name="connsiteX11121" fmla="*/ 333139 w 1939743"/>
                <a:gd name="connsiteY11121" fmla="*/ 2293570 h 2523383"/>
                <a:gd name="connsiteX11122" fmla="*/ 333499 w 1939743"/>
                <a:gd name="connsiteY11122" fmla="*/ 2293054 h 2523383"/>
                <a:gd name="connsiteX11123" fmla="*/ 335908 w 1939743"/>
                <a:gd name="connsiteY11123" fmla="*/ 2291990 h 2523383"/>
                <a:gd name="connsiteX11124" fmla="*/ 337184 w 1939743"/>
                <a:gd name="connsiteY11124" fmla="*/ 2290425 h 2523383"/>
                <a:gd name="connsiteX11125" fmla="*/ 336957 w 1939743"/>
                <a:gd name="connsiteY11125" fmla="*/ 2290175 h 2523383"/>
                <a:gd name="connsiteX11126" fmla="*/ 336104 w 1939743"/>
                <a:gd name="connsiteY11126" fmla="*/ 2290269 h 2523383"/>
                <a:gd name="connsiteX11127" fmla="*/ 335345 w 1939743"/>
                <a:gd name="connsiteY11127" fmla="*/ 2289948 h 2523383"/>
                <a:gd name="connsiteX11128" fmla="*/ 333843 w 1939743"/>
                <a:gd name="connsiteY11128" fmla="*/ 2287922 h 2523383"/>
                <a:gd name="connsiteX11129" fmla="*/ 332990 w 1939743"/>
                <a:gd name="connsiteY11129" fmla="*/ 2287366 h 2523383"/>
                <a:gd name="connsiteX11130" fmla="*/ 331175 w 1939743"/>
                <a:gd name="connsiteY11130" fmla="*/ 2288281 h 2523383"/>
                <a:gd name="connsiteX11131" fmla="*/ 330440 w 1939743"/>
                <a:gd name="connsiteY11131" fmla="*/ 2288328 h 2523383"/>
                <a:gd name="connsiteX11132" fmla="*/ 329736 w 1939743"/>
                <a:gd name="connsiteY11132" fmla="*/ 2286990 h 2523383"/>
                <a:gd name="connsiteX11133" fmla="*/ 330745 w 1939743"/>
                <a:gd name="connsiteY11133" fmla="*/ 2283900 h 2523383"/>
                <a:gd name="connsiteX11134" fmla="*/ 330800 w 1939743"/>
                <a:gd name="connsiteY11134" fmla="*/ 2283173 h 2523383"/>
                <a:gd name="connsiteX11135" fmla="*/ 328938 w 1939743"/>
                <a:gd name="connsiteY11135" fmla="*/ 2284299 h 2523383"/>
                <a:gd name="connsiteX11136" fmla="*/ 328320 w 1939743"/>
                <a:gd name="connsiteY11136" fmla="*/ 2283932 h 2523383"/>
                <a:gd name="connsiteX11137" fmla="*/ 327733 w 1939743"/>
                <a:gd name="connsiteY11137" fmla="*/ 2282930 h 2523383"/>
                <a:gd name="connsiteX11138" fmla="*/ 327185 w 1939743"/>
                <a:gd name="connsiteY11138" fmla="*/ 2282508 h 2523383"/>
                <a:gd name="connsiteX11139" fmla="*/ 325675 w 1939743"/>
                <a:gd name="connsiteY11139" fmla="*/ 2282711 h 2523383"/>
                <a:gd name="connsiteX11140" fmla="*/ 324033 w 1939743"/>
                <a:gd name="connsiteY11140" fmla="*/ 2281788 h 2523383"/>
                <a:gd name="connsiteX11141" fmla="*/ 323461 w 1939743"/>
                <a:gd name="connsiteY11141" fmla="*/ 2282148 h 2523383"/>
                <a:gd name="connsiteX11142" fmla="*/ 323242 w 1939743"/>
                <a:gd name="connsiteY11142" fmla="*/ 2283486 h 2523383"/>
                <a:gd name="connsiteX11143" fmla="*/ 322695 w 1939743"/>
                <a:gd name="connsiteY11143" fmla="*/ 2283822 h 2523383"/>
                <a:gd name="connsiteX11144" fmla="*/ 320191 w 1939743"/>
                <a:gd name="connsiteY11144" fmla="*/ 2281569 h 2523383"/>
                <a:gd name="connsiteX11145" fmla="*/ 319620 w 1939743"/>
                <a:gd name="connsiteY11145" fmla="*/ 2281498 h 2523383"/>
                <a:gd name="connsiteX11146" fmla="*/ 318407 w 1939743"/>
                <a:gd name="connsiteY11146" fmla="*/ 2283220 h 2523383"/>
                <a:gd name="connsiteX11147" fmla="*/ 317985 w 1939743"/>
                <a:gd name="connsiteY11147" fmla="*/ 2283329 h 2523383"/>
                <a:gd name="connsiteX11148" fmla="*/ 317336 w 1939743"/>
                <a:gd name="connsiteY11148" fmla="*/ 2282586 h 2523383"/>
                <a:gd name="connsiteX11149" fmla="*/ 317007 w 1939743"/>
                <a:gd name="connsiteY11149" fmla="*/ 2278393 h 2523383"/>
                <a:gd name="connsiteX11150" fmla="*/ 317148 w 1939743"/>
                <a:gd name="connsiteY11150" fmla="*/ 2277204 h 2523383"/>
                <a:gd name="connsiteX11151" fmla="*/ 317492 w 1939743"/>
                <a:gd name="connsiteY11151" fmla="*/ 2276805 h 2523383"/>
                <a:gd name="connsiteX11152" fmla="*/ 319667 w 1939743"/>
                <a:gd name="connsiteY11152" fmla="*/ 2275827 h 2523383"/>
                <a:gd name="connsiteX11153" fmla="*/ 325926 w 1939743"/>
                <a:gd name="connsiteY11153" fmla="*/ 2274786 h 2523383"/>
                <a:gd name="connsiteX11154" fmla="*/ 326450 w 1939743"/>
                <a:gd name="connsiteY11154" fmla="*/ 2274035 h 2523383"/>
                <a:gd name="connsiteX11155" fmla="*/ 321756 w 1939743"/>
                <a:gd name="connsiteY11155" fmla="*/ 2274418 h 2523383"/>
                <a:gd name="connsiteX11156" fmla="*/ 320535 w 1939743"/>
                <a:gd name="connsiteY11156" fmla="*/ 2273847 h 2523383"/>
                <a:gd name="connsiteX11157" fmla="*/ 319229 w 1939743"/>
                <a:gd name="connsiteY11157" fmla="*/ 2272408 h 2523383"/>
                <a:gd name="connsiteX11158" fmla="*/ 317860 w 1939743"/>
                <a:gd name="connsiteY11158" fmla="*/ 2272431 h 2523383"/>
                <a:gd name="connsiteX11159" fmla="*/ 317140 w 1939743"/>
                <a:gd name="connsiteY11159" fmla="*/ 2271962 h 2523383"/>
                <a:gd name="connsiteX11160" fmla="*/ 316381 w 1939743"/>
                <a:gd name="connsiteY11160" fmla="*/ 2270921 h 2523383"/>
                <a:gd name="connsiteX11161" fmla="*/ 314402 w 1939743"/>
                <a:gd name="connsiteY11161" fmla="*/ 2267111 h 2523383"/>
                <a:gd name="connsiteX11162" fmla="*/ 313048 w 1939743"/>
                <a:gd name="connsiteY11162" fmla="*/ 2266141 h 2523383"/>
                <a:gd name="connsiteX11163" fmla="*/ 310748 w 1939743"/>
                <a:gd name="connsiteY11163" fmla="*/ 2265531 h 2523383"/>
                <a:gd name="connsiteX11164" fmla="*/ 309567 w 1939743"/>
                <a:gd name="connsiteY11164" fmla="*/ 2264811 h 2523383"/>
                <a:gd name="connsiteX11165" fmla="*/ 309066 w 1939743"/>
                <a:gd name="connsiteY11165" fmla="*/ 2265132 h 2523383"/>
                <a:gd name="connsiteX11166" fmla="*/ 308589 w 1939743"/>
                <a:gd name="connsiteY11166" fmla="*/ 2266219 h 2523383"/>
                <a:gd name="connsiteX11167" fmla="*/ 307948 w 1939743"/>
                <a:gd name="connsiteY11167" fmla="*/ 2266900 h 2523383"/>
                <a:gd name="connsiteX11168" fmla="*/ 306375 w 1939743"/>
                <a:gd name="connsiteY11168" fmla="*/ 2267283 h 2523383"/>
                <a:gd name="connsiteX11169" fmla="*/ 304936 w 1939743"/>
                <a:gd name="connsiteY11169" fmla="*/ 2267002 h 2523383"/>
                <a:gd name="connsiteX11170" fmla="*/ 303809 w 1939743"/>
                <a:gd name="connsiteY11170" fmla="*/ 2265961 h 2523383"/>
                <a:gd name="connsiteX11171" fmla="*/ 303144 w 1939743"/>
                <a:gd name="connsiteY11171" fmla="*/ 2264647 h 2523383"/>
                <a:gd name="connsiteX11172" fmla="*/ 302886 w 1939743"/>
                <a:gd name="connsiteY11172" fmla="*/ 2263176 h 2523383"/>
                <a:gd name="connsiteX11173" fmla="*/ 303512 w 1939743"/>
                <a:gd name="connsiteY11173" fmla="*/ 2261205 h 2523383"/>
                <a:gd name="connsiteX11174" fmla="*/ 303504 w 1939743"/>
                <a:gd name="connsiteY11174" fmla="*/ 2260422 h 2523383"/>
                <a:gd name="connsiteX11175" fmla="*/ 303222 w 1939743"/>
                <a:gd name="connsiteY11175" fmla="*/ 2259507 h 2523383"/>
                <a:gd name="connsiteX11176" fmla="*/ 302714 w 1939743"/>
                <a:gd name="connsiteY11176" fmla="*/ 2258771 h 2523383"/>
                <a:gd name="connsiteX11177" fmla="*/ 301963 w 1939743"/>
                <a:gd name="connsiteY11177" fmla="*/ 2258208 h 2523383"/>
                <a:gd name="connsiteX11178" fmla="*/ 301556 w 1939743"/>
                <a:gd name="connsiteY11178" fmla="*/ 2258505 h 2523383"/>
                <a:gd name="connsiteX11179" fmla="*/ 301485 w 1939743"/>
                <a:gd name="connsiteY11179" fmla="*/ 2259655 h 2523383"/>
                <a:gd name="connsiteX11180" fmla="*/ 301079 w 1939743"/>
                <a:gd name="connsiteY11180" fmla="*/ 2260500 h 2523383"/>
                <a:gd name="connsiteX11181" fmla="*/ 299772 w 1939743"/>
                <a:gd name="connsiteY11181" fmla="*/ 2261142 h 2523383"/>
                <a:gd name="connsiteX11182" fmla="*/ 298708 w 1939743"/>
                <a:gd name="connsiteY11182" fmla="*/ 2260015 h 2523383"/>
                <a:gd name="connsiteX11183" fmla="*/ 298004 w 1939743"/>
                <a:gd name="connsiteY11183" fmla="*/ 2258451 h 2523383"/>
                <a:gd name="connsiteX11184" fmla="*/ 297190 w 1939743"/>
                <a:gd name="connsiteY11184" fmla="*/ 2257340 h 2523383"/>
                <a:gd name="connsiteX11185" fmla="*/ 292629 w 1939743"/>
                <a:gd name="connsiteY11185" fmla="*/ 2257340 h 2523383"/>
                <a:gd name="connsiteX11186" fmla="*/ 290525 w 1939743"/>
                <a:gd name="connsiteY11186" fmla="*/ 2258779 h 2523383"/>
                <a:gd name="connsiteX11187" fmla="*/ 289523 w 1939743"/>
                <a:gd name="connsiteY11187" fmla="*/ 2258897 h 2523383"/>
                <a:gd name="connsiteX11188" fmla="*/ 288475 w 1939743"/>
                <a:gd name="connsiteY11188" fmla="*/ 2258552 h 2523383"/>
                <a:gd name="connsiteX11189" fmla="*/ 288279 w 1939743"/>
                <a:gd name="connsiteY11189" fmla="*/ 2257786 h 2523383"/>
                <a:gd name="connsiteX11190" fmla="*/ 289265 w 1939743"/>
                <a:gd name="connsiteY11190" fmla="*/ 2255689 h 2523383"/>
                <a:gd name="connsiteX11191" fmla="*/ 289023 w 1939743"/>
                <a:gd name="connsiteY11191" fmla="*/ 2252888 h 2523383"/>
                <a:gd name="connsiteX11192" fmla="*/ 288764 w 1939743"/>
                <a:gd name="connsiteY11192" fmla="*/ 2252184 h 2523383"/>
                <a:gd name="connsiteX11193" fmla="*/ 286660 w 1939743"/>
                <a:gd name="connsiteY11193" fmla="*/ 2251754 h 2523383"/>
                <a:gd name="connsiteX11194" fmla="*/ 286308 w 1939743"/>
                <a:gd name="connsiteY11194" fmla="*/ 2251081 h 2523383"/>
                <a:gd name="connsiteX11195" fmla="*/ 287560 w 1939743"/>
                <a:gd name="connsiteY11195" fmla="*/ 2247670 h 2523383"/>
                <a:gd name="connsiteX11196" fmla="*/ 288256 w 1939743"/>
                <a:gd name="connsiteY11196" fmla="*/ 2247021 h 2523383"/>
                <a:gd name="connsiteX11197" fmla="*/ 289187 w 1939743"/>
                <a:gd name="connsiteY11197" fmla="*/ 2246778 h 2523383"/>
                <a:gd name="connsiteX11198" fmla="*/ 293365 w 1939743"/>
                <a:gd name="connsiteY11198" fmla="*/ 2246496 h 2523383"/>
                <a:gd name="connsiteX11199" fmla="*/ 294757 w 1939743"/>
                <a:gd name="connsiteY11199" fmla="*/ 2246989 h 2523383"/>
                <a:gd name="connsiteX11200" fmla="*/ 296768 w 1939743"/>
                <a:gd name="connsiteY11200" fmla="*/ 2249063 h 2523383"/>
                <a:gd name="connsiteX11201" fmla="*/ 296705 w 1939743"/>
                <a:gd name="connsiteY11201" fmla="*/ 2248280 h 2523383"/>
                <a:gd name="connsiteX11202" fmla="*/ 295946 w 1939743"/>
                <a:gd name="connsiteY11202" fmla="*/ 2245925 h 2523383"/>
                <a:gd name="connsiteX11203" fmla="*/ 295837 w 1939743"/>
                <a:gd name="connsiteY11203" fmla="*/ 2244509 h 2523383"/>
                <a:gd name="connsiteX11204" fmla="*/ 297222 w 1939743"/>
                <a:gd name="connsiteY11204" fmla="*/ 2242913 h 2523383"/>
                <a:gd name="connsiteX11205" fmla="*/ 295899 w 1939743"/>
                <a:gd name="connsiteY11205" fmla="*/ 2242444 h 2523383"/>
                <a:gd name="connsiteX11206" fmla="*/ 290955 w 1939743"/>
                <a:gd name="connsiteY11206" fmla="*/ 2242076 h 2523383"/>
                <a:gd name="connsiteX11207" fmla="*/ 290994 w 1939743"/>
                <a:gd name="connsiteY11207" fmla="*/ 2243093 h 2523383"/>
                <a:gd name="connsiteX11208" fmla="*/ 291401 w 1939743"/>
                <a:gd name="connsiteY11208" fmla="*/ 2244548 h 2523383"/>
                <a:gd name="connsiteX11209" fmla="*/ 288467 w 1939743"/>
                <a:gd name="connsiteY11209" fmla="*/ 2245816 h 2523383"/>
                <a:gd name="connsiteX11210" fmla="*/ 286292 w 1939743"/>
                <a:gd name="connsiteY11210" fmla="*/ 2246027 h 2523383"/>
                <a:gd name="connsiteX11211" fmla="*/ 284211 w 1939743"/>
                <a:gd name="connsiteY11211" fmla="*/ 2245831 h 2523383"/>
                <a:gd name="connsiteX11212" fmla="*/ 282514 w 1939743"/>
                <a:gd name="connsiteY11212" fmla="*/ 2245073 h 2523383"/>
                <a:gd name="connsiteX11213" fmla="*/ 279619 w 1939743"/>
                <a:gd name="connsiteY11213" fmla="*/ 2242014 h 2523383"/>
                <a:gd name="connsiteX11214" fmla="*/ 277812 w 1939743"/>
                <a:gd name="connsiteY11214" fmla="*/ 2238994 h 2523383"/>
                <a:gd name="connsiteX11215" fmla="*/ 277898 w 1939743"/>
                <a:gd name="connsiteY11215" fmla="*/ 2237351 h 2523383"/>
                <a:gd name="connsiteX11216" fmla="*/ 278891 w 1939743"/>
                <a:gd name="connsiteY11216" fmla="*/ 2235622 h 2523383"/>
                <a:gd name="connsiteX11217" fmla="*/ 280190 w 1939743"/>
                <a:gd name="connsiteY11217" fmla="*/ 2234448 h 2523383"/>
                <a:gd name="connsiteX11218" fmla="*/ 283272 w 1939743"/>
                <a:gd name="connsiteY11218" fmla="*/ 2233424 h 2523383"/>
                <a:gd name="connsiteX11219" fmla="*/ 287294 w 1939743"/>
                <a:gd name="connsiteY11219" fmla="*/ 2233330 h 2523383"/>
                <a:gd name="connsiteX11220" fmla="*/ 291792 w 1939743"/>
                <a:gd name="connsiteY11220" fmla="*/ 2234707 h 2523383"/>
                <a:gd name="connsiteX11221" fmla="*/ 303089 w 1939743"/>
                <a:gd name="connsiteY11221" fmla="*/ 2240973 h 2523383"/>
                <a:gd name="connsiteX11222" fmla="*/ 1876507 w 1939743"/>
                <a:gd name="connsiteY11222" fmla="*/ 2238235 h 2523383"/>
                <a:gd name="connsiteX11223" fmla="*/ 1875772 w 1939743"/>
                <a:gd name="connsiteY11223" fmla="*/ 2238618 h 2523383"/>
                <a:gd name="connsiteX11224" fmla="*/ 1875091 w 1939743"/>
                <a:gd name="connsiteY11224" fmla="*/ 2238610 h 2523383"/>
                <a:gd name="connsiteX11225" fmla="*/ 1874465 w 1939743"/>
                <a:gd name="connsiteY11225" fmla="*/ 2238204 h 2523383"/>
                <a:gd name="connsiteX11226" fmla="*/ 1874363 w 1939743"/>
                <a:gd name="connsiteY11226" fmla="*/ 2237539 h 2523383"/>
                <a:gd name="connsiteX11227" fmla="*/ 1875005 w 1939743"/>
                <a:gd name="connsiteY11227" fmla="*/ 2236130 h 2523383"/>
                <a:gd name="connsiteX11228" fmla="*/ 1876702 w 1939743"/>
                <a:gd name="connsiteY11228" fmla="*/ 2235419 h 2523383"/>
                <a:gd name="connsiteX11229" fmla="*/ 1877978 w 1939743"/>
                <a:gd name="connsiteY11229" fmla="*/ 2235583 h 2523383"/>
                <a:gd name="connsiteX11230" fmla="*/ 1877900 w 1939743"/>
                <a:gd name="connsiteY11230" fmla="*/ 2236295 h 2523383"/>
                <a:gd name="connsiteX11231" fmla="*/ 1877219 w 1939743"/>
                <a:gd name="connsiteY11231" fmla="*/ 2237460 h 2523383"/>
                <a:gd name="connsiteX11232" fmla="*/ 1876507 w 1939743"/>
                <a:gd name="connsiteY11232" fmla="*/ 2238235 h 2523383"/>
                <a:gd name="connsiteX11233" fmla="*/ 347292 w 1939743"/>
                <a:gd name="connsiteY11233" fmla="*/ 2259624 h 2523383"/>
                <a:gd name="connsiteX11234" fmla="*/ 347049 w 1939743"/>
                <a:gd name="connsiteY11234" fmla="*/ 2261424 h 2523383"/>
                <a:gd name="connsiteX11235" fmla="*/ 345633 w 1939743"/>
                <a:gd name="connsiteY11235" fmla="*/ 2258498 h 2523383"/>
                <a:gd name="connsiteX11236" fmla="*/ 343466 w 1939743"/>
                <a:gd name="connsiteY11236" fmla="*/ 2252286 h 2523383"/>
                <a:gd name="connsiteX11237" fmla="*/ 343755 w 1939743"/>
                <a:gd name="connsiteY11237" fmla="*/ 2250831 h 2523383"/>
                <a:gd name="connsiteX11238" fmla="*/ 344725 w 1939743"/>
                <a:gd name="connsiteY11238" fmla="*/ 2248765 h 2523383"/>
                <a:gd name="connsiteX11239" fmla="*/ 345610 w 1939743"/>
                <a:gd name="connsiteY11239" fmla="*/ 2248640 h 2523383"/>
                <a:gd name="connsiteX11240" fmla="*/ 347033 w 1939743"/>
                <a:gd name="connsiteY11240" fmla="*/ 2249602 h 2523383"/>
                <a:gd name="connsiteX11241" fmla="*/ 348277 w 1939743"/>
                <a:gd name="connsiteY11241" fmla="*/ 2251324 h 2523383"/>
                <a:gd name="connsiteX11242" fmla="*/ 348567 w 1939743"/>
                <a:gd name="connsiteY11242" fmla="*/ 2251988 h 2523383"/>
                <a:gd name="connsiteX11243" fmla="*/ 349334 w 1939743"/>
                <a:gd name="connsiteY11243" fmla="*/ 2253788 h 2523383"/>
                <a:gd name="connsiteX11244" fmla="*/ 349717 w 1939743"/>
                <a:gd name="connsiteY11244" fmla="*/ 2255407 h 2523383"/>
                <a:gd name="connsiteX11245" fmla="*/ 348856 w 1939743"/>
                <a:gd name="connsiteY11245" fmla="*/ 2257363 h 2523383"/>
                <a:gd name="connsiteX11246" fmla="*/ 347292 w 1939743"/>
                <a:gd name="connsiteY11246" fmla="*/ 2259624 h 2523383"/>
                <a:gd name="connsiteX11247" fmla="*/ 351821 w 1939743"/>
                <a:gd name="connsiteY11247" fmla="*/ 2261932 h 2523383"/>
                <a:gd name="connsiteX11248" fmla="*/ 351297 w 1939743"/>
                <a:gd name="connsiteY11248" fmla="*/ 2262229 h 2523383"/>
                <a:gd name="connsiteX11249" fmla="*/ 350765 w 1939743"/>
                <a:gd name="connsiteY11249" fmla="*/ 2258365 h 2523383"/>
                <a:gd name="connsiteX11250" fmla="*/ 351430 w 1939743"/>
                <a:gd name="connsiteY11250" fmla="*/ 2256964 h 2523383"/>
                <a:gd name="connsiteX11251" fmla="*/ 351618 w 1939743"/>
                <a:gd name="connsiteY11251" fmla="*/ 2256260 h 2523383"/>
                <a:gd name="connsiteX11252" fmla="*/ 351532 w 1939743"/>
                <a:gd name="connsiteY11252" fmla="*/ 2255532 h 2523383"/>
                <a:gd name="connsiteX11253" fmla="*/ 352690 w 1939743"/>
                <a:gd name="connsiteY11253" fmla="*/ 2257285 h 2523383"/>
                <a:gd name="connsiteX11254" fmla="*/ 353159 w 1939743"/>
                <a:gd name="connsiteY11254" fmla="*/ 2258459 h 2523383"/>
                <a:gd name="connsiteX11255" fmla="*/ 353355 w 1939743"/>
                <a:gd name="connsiteY11255" fmla="*/ 2260086 h 2523383"/>
                <a:gd name="connsiteX11256" fmla="*/ 353331 w 1939743"/>
                <a:gd name="connsiteY11256" fmla="*/ 2260516 h 2523383"/>
                <a:gd name="connsiteX11257" fmla="*/ 351821 w 1939743"/>
                <a:gd name="connsiteY11257" fmla="*/ 2261932 h 2523383"/>
                <a:gd name="connsiteX11258" fmla="*/ 1738947 w 1939743"/>
                <a:gd name="connsiteY11258" fmla="*/ 2293515 h 2523383"/>
                <a:gd name="connsiteX11259" fmla="*/ 1729763 w 1939743"/>
                <a:gd name="connsiteY11259" fmla="*/ 2294008 h 2523383"/>
                <a:gd name="connsiteX11260" fmla="*/ 1722448 w 1939743"/>
                <a:gd name="connsiteY11260" fmla="*/ 2291943 h 2523383"/>
                <a:gd name="connsiteX11261" fmla="*/ 1717026 w 1939743"/>
                <a:gd name="connsiteY11261" fmla="*/ 2290949 h 2523383"/>
                <a:gd name="connsiteX11262" fmla="*/ 1711714 w 1939743"/>
                <a:gd name="connsiteY11262" fmla="*/ 2289134 h 2523383"/>
                <a:gd name="connsiteX11263" fmla="*/ 1700198 w 1939743"/>
                <a:gd name="connsiteY11263" fmla="*/ 2283275 h 2523383"/>
                <a:gd name="connsiteX11264" fmla="*/ 1698884 w 1939743"/>
                <a:gd name="connsiteY11264" fmla="*/ 2281240 h 2523383"/>
                <a:gd name="connsiteX11265" fmla="*/ 1697781 w 1939743"/>
                <a:gd name="connsiteY11265" fmla="*/ 2278729 h 2523383"/>
                <a:gd name="connsiteX11266" fmla="*/ 1695574 w 1939743"/>
                <a:gd name="connsiteY11266" fmla="*/ 2276445 h 2523383"/>
                <a:gd name="connsiteX11267" fmla="*/ 1693196 w 1939743"/>
                <a:gd name="connsiteY11267" fmla="*/ 2274559 h 2523383"/>
                <a:gd name="connsiteX11268" fmla="*/ 1681007 w 1939743"/>
                <a:gd name="connsiteY11268" fmla="*/ 2268801 h 2523383"/>
                <a:gd name="connsiteX11269" fmla="*/ 1680014 w 1939743"/>
                <a:gd name="connsiteY11269" fmla="*/ 2266790 h 2523383"/>
                <a:gd name="connsiteX11270" fmla="*/ 1682478 w 1939743"/>
                <a:gd name="connsiteY11270" fmla="*/ 2265468 h 2523383"/>
                <a:gd name="connsiteX11271" fmla="*/ 1685318 w 1939743"/>
                <a:gd name="connsiteY11271" fmla="*/ 2264834 h 2523383"/>
                <a:gd name="connsiteX11272" fmla="*/ 1687782 w 1939743"/>
                <a:gd name="connsiteY11272" fmla="*/ 2264929 h 2523383"/>
                <a:gd name="connsiteX11273" fmla="*/ 1695934 w 1939743"/>
                <a:gd name="connsiteY11273" fmla="*/ 2267190 h 2523383"/>
                <a:gd name="connsiteX11274" fmla="*/ 1706214 w 1939743"/>
                <a:gd name="connsiteY11274" fmla="*/ 2269169 h 2523383"/>
                <a:gd name="connsiteX11275" fmla="*/ 1710674 w 1939743"/>
                <a:gd name="connsiteY11275" fmla="*/ 2270663 h 2523383"/>
                <a:gd name="connsiteX11276" fmla="*/ 1715728 w 1939743"/>
                <a:gd name="connsiteY11276" fmla="*/ 2272940 h 2523383"/>
                <a:gd name="connsiteX11277" fmla="*/ 1720664 w 1939743"/>
                <a:gd name="connsiteY11277" fmla="*/ 2275701 h 2523383"/>
                <a:gd name="connsiteX11278" fmla="*/ 1731656 w 1939743"/>
                <a:gd name="connsiteY11278" fmla="*/ 2283016 h 2523383"/>
                <a:gd name="connsiteX11279" fmla="*/ 1733628 w 1939743"/>
                <a:gd name="connsiteY11279" fmla="*/ 2283595 h 2523383"/>
                <a:gd name="connsiteX11280" fmla="*/ 1738588 w 1939743"/>
                <a:gd name="connsiteY11280" fmla="*/ 2287170 h 2523383"/>
                <a:gd name="connsiteX11281" fmla="*/ 1740379 w 1939743"/>
                <a:gd name="connsiteY11281" fmla="*/ 2289846 h 2523383"/>
                <a:gd name="connsiteX11282" fmla="*/ 1741248 w 1939743"/>
                <a:gd name="connsiteY11282" fmla="*/ 2292013 h 2523383"/>
                <a:gd name="connsiteX11283" fmla="*/ 1740160 w 1939743"/>
                <a:gd name="connsiteY11283" fmla="*/ 2293124 h 2523383"/>
                <a:gd name="connsiteX11284" fmla="*/ 1738947 w 1939743"/>
                <a:gd name="connsiteY11284" fmla="*/ 2293515 h 2523383"/>
                <a:gd name="connsiteX11285" fmla="*/ 315302 w 1939743"/>
                <a:gd name="connsiteY11285" fmla="*/ 2276312 h 2523383"/>
                <a:gd name="connsiteX11286" fmla="*/ 314441 w 1939743"/>
                <a:gd name="connsiteY11286" fmla="*/ 2276468 h 2523383"/>
                <a:gd name="connsiteX11287" fmla="*/ 313056 w 1939743"/>
                <a:gd name="connsiteY11287" fmla="*/ 2276061 h 2523383"/>
                <a:gd name="connsiteX11288" fmla="*/ 311499 w 1939743"/>
                <a:gd name="connsiteY11288" fmla="*/ 2275091 h 2523383"/>
                <a:gd name="connsiteX11289" fmla="*/ 308769 w 1939743"/>
                <a:gd name="connsiteY11289" fmla="*/ 2272509 h 2523383"/>
                <a:gd name="connsiteX11290" fmla="*/ 308487 w 1939743"/>
                <a:gd name="connsiteY11290" fmla="*/ 2271923 h 2523383"/>
                <a:gd name="connsiteX11291" fmla="*/ 308730 w 1939743"/>
                <a:gd name="connsiteY11291" fmla="*/ 2271422 h 2523383"/>
                <a:gd name="connsiteX11292" fmla="*/ 309504 w 1939743"/>
                <a:gd name="connsiteY11292" fmla="*/ 2271007 h 2523383"/>
                <a:gd name="connsiteX11293" fmla="*/ 309677 w 1939743"/>
                <a:gd name="connsiteY11293" fmla="*/ 2270327 h 2523383"/>
                <a:gd name="connsiteX11294" fmla="*/ 309043 w 1939743"/>
                <a:gd name="connsiteY11294" fmla="*/ 2268465 h 2523383"/>
                <a:gd name="connsiteX11295" fmla="*/ 311233 w 1939743"/>
                <a:gd name="connsiteY11295" fmla="*/ 2267291 h 2523383"/>
                <a:gd name="connsiteX11296" fmla="*/ 313166 w 1939743"/>
                <a:gd name="connsiteY11296" fmla="*/ 2268269 h 2523383"/>
                <a:gd name="connsiteX11297" fmla="*/ 314042 w 1939743"/>
                <a:gd name="connsiteY11297" fmla="*/ 2269466 h 2523383"/>
                <a:gd name="connsiteX11298" fmla="*/ 315098 w 1939743"/>
                <a:gd name="connsiteY11298" fmla="*/ 2271586 h 2523383"/>
                <a:gd name="connsiteX11299" fmla="*/ 315575 w 1939743"/>
                <a:gd name="connsiteY11299" fmla="*/ 2273980 h 2523383"/>
                <a:gd name="connsiteX11300" fmla="*/ 315622 w 1939743"/>
                <a:gd name="connsiteY11300" fmla="*/ 2275615 h 2523383"/>
                <a:gd name="connsiteX11301" fmla="*/ 315302 w 1939743"/>
                <a:gd name="connsiteY11301" fmla="*/ 2276312 h 2523383"/>
                <a:gd name="connsiteX11302" fmla="*/ 369917 w 1939743"/>
                <a:gd name="connsiteY11302" fmla="*/ 2278831 h 2523383"/>
                <a:gd name="connsiteX11303" fmla="*/ 370222 w 1939743"/>
                <a:gd name="connsiteY11303" fmla="*/ 2279535 h 2523383"/>
                <a:gd name="connsiteX11304" fmla="*/ 365332 w 1939743"/>
                <a:gd name="connsiteY11304" fmla="*/ 2276906 h 2523383"/>
                <a:gd name="connsiteX11305" fmla="*/ 363251 w 1939743"/>
                <a:gd name="connsiteY11305" fmla="*/ 2275349 h 2523383"/>
                <a:gd name="connsiteX11306" fmla="*/ 362438 w 1939743"/>
                <a:gd name="connsiteY11306" fmla="*/ 2274223 h 2523383"/>
                <a:gd name="connsiteX11307" fmla="*/ 361914 w 1939743"/>
                <a:gd name="connsiteY11307" fmla="*/ 2273581 h 2523383"/>
                <a:gd name="connsiteX11308" fmla="*/ 359434 w 1939743"/>
                <a:gd name="connsiteY11308" fmla="*/ 2271907 h 2523383"/>
                <a:gd name="connsiteX11309" fmla="*/ 359019 w 1939743"/>
                <a:gd name="connsiteY11309" fmla="*/ 2271140 h 2523383"/>
                <a:gd name="connsiteX11310" fmla="*/ 359606 w 1939743"/>
                <a:gd name="connsiteY11310" fmla="*/ 2270569 h 2523383"/>
                <a:gd name="connsiteX11311" fmla="*/ 361280 w 1939743"/>
                <a:gd name="connsiteY11311" fmla="*/ 2270929 h 2523383"/>
                <a:gd name="connsiteX11312" fmla="*/ 364042 w 1939743"/>
                <a:gd name="connsiteY11312" fmla="*/ 2272189 h 2523383"/>
                <a:gd name="connsiteX11313" fmla="*/ 366506 w 1939743"/>
                <a:gd name="connsiteY11313" fmla="*/ 2274238 h 2523383"/>
                <a:gd name="connsiteX11314" fmla="*/ 369917 w 1939743"/>
                <a:gd name="connsiteY11314" fmla="*/ 2278831 h 2523383"/>
                <a:gd name="connsiteX11315" fmla="*/ 1908176 w 1939743"/>
                <a:gd name="connsiteY11315" fmla="*/ 2271617 h 2523383"/>
                <a:gd name="connsiteX11316" fmla="*/ 1909796 w 1939743"/>
                <a:gd name="connsiteY11316" fmla="*/ 2273816 h 2523383"/>
                <a:gd name="connsiteX11317" fmla="*/ 1910656 w 1939743"/>
                <a:gd name="connsiteY11317" fmla="*/ 2274411 h 2523383"/>
                <a:gd name="connsiteX11318" fmla="*/ 1905000 w 1939743"/>
                <a:gd name="connsiteY11318" fmla="*/ 2276789 h 2523383"/>
                <a:gd name="connsiteX11319" fmla="*/ 1904319 w 1939743"/>
                <a:gd name="connsiteY11319" fmla="*/ 2276945 h 2523383"/>
                <a:gd name="connsiteX11320" fmla="*/ 1903951 w 1939743"/>
                <a:gd name="connsiteY11320" fmla="*/ 2276664 h 2523383"/>
                <a:gd name="connsiteX11321" fmla="*/ 1903897 w 1939743"/>
                <a:gd name="connsiteY11321" fmla="*/ 2274450 h 2523383"/>
                <a:gd name="connsiteX11322" fmla="*/ 1904139 w 1939743"/>
                <a:gd name="connsiteY11322" fmla="*/ 2272736 h 2523383"/>
                <a:gd name="connsiteX11323" fmla="*/ 1904546 w 1939743"/>
                <a:gd name="connsiteY11323" fmla="*/ 2272478 h 2523383"/>
                <a:gd name="connsiteX11324" fmla="*/ 1905853 w 1939743"/>
                <a:gd name="connsiteY11324" fmla="*/ 2273511 h 2523383"/>
                <a:gd name="connsiteX11325" fmla="*/ 1907206 w 1939743"/>
                <a:gd name="connsiteY11325" fmla="*/ 2271391 h 2523383"/>
                <a:gd name="connsiteX11326" fmla="*/ 1908176 w 1939743"/>
                <a:gd name="connsiteY11326" fmla="*/ 2271617 h 2523383"/>
                <a:gd name="connsiteX11327" fmla="*/ 1898060 w 1939743"/>
                <a:gd name="connsiteY11327" fmla="*/ 2276883 h 2523383"/>
                <a:gd name="connsiteX11328" fmla="*/ 1894673 w 1939743"/>
                <a:gd name="connsiteY11328" fmla="*/ 2278846 h 2523383"/>
                <a:gd name="connsiteX11329" fmla="*/ 1893898 w 1939743"/>
                <a:gd name="connsiteY11329" fmla="*/ 2279621 h 2523383"/>
                <a:gd name="connsiteX11330" fmla="*/ 1892960 w 1939743"/>
                <a:gd name="connsiteY11330" fmla="*/ 2280012 h 2523383"/>
                <a:gd name="connsiteX11331" fmla="*/ 1892255 w 1939743"/>
                <a:gd name="connsiteY11331" fmla="*/ 2279394 h 2523383"/>
                <a:gd name="connsiteX11332" fmla="*/ 1891270 w 1939743"/>
                <a:gd name="connsiteY11332" fmla="*/ 2277313 h 2523383"/>
                <a:gd name="connsiteX11333" fmla="*/ 1891450 w 1939743"/>
                <a:gd name="connsiteY11333" fmla="*/ 2276625 h 2523383"/>
                <a:gd name="connsiteX11334" fmla="*/ 1892381 w 1939743"/>
                <a:gd name="connsiteY11334" fmla="*/ 2276531 h 2523383"/>
                <a:gd name="connsiteX11335" fmla="*/ 1892913 w 1939743"/>
                <a:gd name="connsiteY11335" fmla="*/ 2276805 h 2523383"/>
                <a:gd name="connsiteX11336" fmla="*/ 1893046 w 1939743"/>
                <a:gd name="connsiteY11336" fmla="*/ 2277454 h 2523383"/>
                <a:gd name="connsiteX11337" fmla="*/ 1893453 w 1939743"/>
                <a:gd name="connsiteY11337" fmla="*/ 2277783 h 2523383"/>
                <a:gd name="connsiteX11338" fmla="*/ 1894133 w 1939743"/>
                <a:gd name="connsiteY11338" fmla="*/ 2277790 h 2523383"/>
                <a:gd name="connsiteX11339" fmla="*/ 1896644 w 1939743"/>
                <a:gd name="connsiteY11339" fmla="*/ 2275764 h 2523383"/>
                <a:gd name="connsiteX11340" fmla="*/ 1897951 w 1939743"/>
                <a:gd name="connsiteY11340" fmla="*/ 2275443 h 2523383"/>
                <a:gd name="connsiteX11341" fmla="*/ 1898420 w 1939743"/>
                <a:gd name="connsiteY11341" fmla="*/ 2275834 h 2523383"/>
                <a:gd name="connsiteX11342" fmla="*/ 1898060 w 1939743"/>
                <a:gd name="connsiteY11342" fmla="*/ 2276883 h 2523383"/>
                <a:gd name="connsiteX11343" fmla="*/ 327357 w 1939743"/>
                <a:gd name="connsiteY11343" fmla="*/ 2284792 h 2523383"/>
                <a:gd name="connsiteX11344" fmla="*/ 327976 w 1939743"/>
                <a:gd name="connsiteY11344" fmla="*/ 2287828 h 2523383"/>
                <a:gd name="connsiteX11345" fmla="*/ 325284 w 1939743"/>
                <a:gd name="connsiteY11345" fmla="*/ 2287343 h 2523383"/>
                <a:gd name="connsiteX11346" fmla="*/ 324338 w 1939743"/>
                <a:gd name="connsiteY11346" fmla="*/ 2286756 h 2523383"/>
                <a:gd name="connsiteX11347" fmla="*/ 324299 w 1939743"/>
                <a:gd name="connsiteY11347" fmla="*/ 2285293 h 2523383"/>
                <a:gd name="connsiteX11348" fmla="*/ 324799 w 1939743"/>
                <a:gd name="connsiteY11348" fmla="*/ 2283924 h 2523383"/>
                <a:gd name="connsiteX11349" fmla="*/ 326849 w 1939743"/>
                <a:gd name="connsiteY11349" fmla="*/ 2284417 h 2523383"/>
                <a:gd name="connsiteX11350" fmla="*/ 327357 w 1939743"/>
                <a:gd name="connsiteY11350" fmla="*/ 2284792 h 2523383"/>
                <a:gd name="connsiteX11351" fmla="*/ 1622058 w 1939743"/>
                <a:gd name="connsiteY11351" fmla="*/ 2419864 h 2523383"/>
                <a:gd name="connsiteX11352" fmla="*/ 1621048 w 1939743"/>
                <a:gd name="connsiteY11352" fmla="*/ 2419473 h 2523383"/>
                <a:gd name="connsiteX11353" fmla="*/ 1620117 w 1939743"/>
                <a:gd name="connsiteY11353" fmla="*/ 2419144 h 2523383"/>
                <a:gd name="connsiteX11354" fmla="*/ 1619319 w 1939743"/>
                <a:gd name="connsiteY11354" fmla="*/ 2418886 h 2523383"/>
                <a:gd name="connsiteX11355" fmla="*/ 1618858 w 1939743"/>
                <a:gd name="connsiteY11355" fmla="*/ 2419324 h 2523383"/>
                <a:gd name="connsiteX11356" fmla="*/ 1618420 w 1939743"/>
                <a:gd name="connsiteY11356" fmla="*/ 2419911 h 2523383"/>
                <a:gd name="connsiteX11357" fmla="*/ 1617880 w 1939743"/>
                <a:gd name="connsiteY11357" fmla="*/ 2420349 h 2523383"/>
                <a:gd name="connsiteX11358" fmla="*/ 1616745 w 1939743"/>
                <a:gd name="connsiteY11358" fmla="*/ 2419731 h 2523383"/>
                <a:gd name="connsiteX11359" fmla="*/ 1616026 w 1939743"/>
                <a:gd name="connsiteY11359" fmla="*/ 2418604 h 2523383"/>
                <a:gd name="connsiteX11360" fmla="*/ 1614868 w 1939743"/>
                <a:gd name="connsiteY11360" fmla="*/ 2417439 h 2523383"/>
                <a:gd name="connsiteX11361" fmla="*/ 1614430 w 1939743"/>
                <a:gd name="connsiteY11361" fmla="*/ 2416562 h 2523383"/>
                <a:gd name="connsiteX11362" fmla="*/ 1614657 w 1939743"/>
                <a:gd name="connsiteY11362" fmla="*/ 2415545 h 2523383"/>
                <a:gd name="connsiteX11363" fmla="*/ 1615173 w 1939743"/>
                <a:gd name="connsiteY11363" fmla="*/ 2414559 h 2523383"/>
                <a:gd name="connsiteX11364" fmla="*/ 1615408 w 1939743"/>
                <a:gd name="connsiteY11364" fmla="*/ 2413386 h 2523383"/>
                <a:gd name="connsiteX11365" fmla="*/ 1614844 w 1939743"/>
                <a:gd name="connsiteY11365" fmla="*/ 2412040 h 2523383"/>
                <a:gd name="connsiteX11366" fmla="*/ 1614328 w 1939743"/>
                <a:gd name="connsiteY11366" fmla="*/ 2411274 h 2523383"/>
                <a:gd name="connsiteX11367" fmla="*/ 1613968 w 1939743"/>
                <a:gd name="connsiteY11367" fmla="*/ 2410397 h 2523383"/>
                <a:gd name="connsiteX11368" fmla="*/ 1614101 w 1939743"/>
                <a:gd name="connsiteY11368" fmla="*/ 2409553 h 2523383"/>
                <a:gd name="connsiteX11369" fmla="*/ 1614821 w 1939743"/>
                <a:gd name="connsiteY11369" fmla="*/ 2409154 h 2523383"/>
                <a:gd name="connsiteX11370" fmla="*/ 1615486 w 1939743"/>
                <a:gd name="connsiteY11370" fmla="*/ 2408637 h 2523383"/>
                <a:gd name="connsiteX11371" fmla="*/ 1615721 w 1939743"/>
                <a:gd name="connsiteY11371" fmla="*/ 2407534 h 2523383"/>
                <a:gd name="connsiteX11372" fmla="*/ 1615306 w 1939743"/>
                <a:gd name="connsiteY11372" fmla="*/ 2406361 h 2523383"/>
                <a:gd name="connsiteX11373" fmla="*/ 1614125 w 1939743"/>
                <a:gd name="connsiteY11373" fmla="*/ 2405883 h 2523383"/>
                <a:gd name="connsiteX11374" fmla="*/ 1613147 w 1939743"/>
                <a:gd name="connsiteY11374" fmla="*/ 2406063 h 2523383"/>
                <a:gd name="connsiteX11375" fmla="*/ 1611731 w 1939743"/>
                <a:gd name="connsiteY11375" fmla="*/ 2405805 h 2523383"/>
                <a:gd name="connsiteX11376" fmla="*/ 1610362 w 1939743"/>
                <a:gd name="connsiteY11376" fmla="*/ 2405070 h 2523383"/>
                <a:gd name="connsiteX11377" fmla="*/ 1609462 w 1939743"/>
                <a:gd name="connsiteY11377" fmla="*/ 2404225 h 2523383"/>
                <a:gd name="connsiteX11378" fmla="*/ 1608766 w 1939743"/>
                <a:gd name="connsiteY11378" fmla="*/ 2403748 h 2523383"/>
                <a:gd name="connsiteX11379" fmla="*/ 1608226 w 1939743"/>
                <a:gd name="connsiteY11379" fmla="*/ 2403748 h 2523383"/>
                <a:gd name="connsiteX11380" fmla="*/ 1607584 w 1939743"/>
                <a:gd name="connsiteY11380" fmla="*/ 2403270 h 2523383"/>
                <a:gd name="connsiteX11381" fmla="*/ 1607201 w 1939743"/>
                <a:gd name="connsiteY11381" fmla="*/ 2402457 h 2523383"/>
                <a:gd name="connsiteX11382" fmla="*/ 1607248 w 1939743"/>
                <a:gd name="connsiteY11382" fmla="*/ 2401135 h 2523383"/>
                <a:gd name="connsiteX11383" fmla="*/ 1607428 w 1939743"/>
                <a:gd name="connsiteY11383" fmla="*/ 2400321 h 2523383"/>
                <a:gd name="connsiteX11384" fmla="*/ 1607788 w 1939743"/>
                <a:gd name="connsiteY11384" fmla="*/ 2399624 h 2523383"/>
                <a:gd name="connsiteX11385" fmla="*/ 1607811 w 1939743"/>
                <a:gd name="connsiteY11385" fmla="*/ 2398850 h 2523383"/>
                <a:gd name="connsiteX11386" fmla="*/ 1607655 w 1939743"/>
                <a:gd name="connsiteY11386" fmla="*/ 2398295 h 2523383"/>
                <a:gd name="connsiteX11387" fmla="*/ 1607631 w 1939743"/>
                <a:gd name="connsiteY11387" fmla="*/ 2397849 h 2523383"/>
                <a:gd name="connsiteX11388" fmla="*/ 1607733 w 1939743"/>
                <a:gd name="connsiteY11388" fmla="*/ 2397293 h 2523383"/>
                <a:gd name="connsiteX11389" fmla="*/ 1607968 w 1939743"/>
                <a:gd name="connsiteY11389" fmla="*/ 2396190 h 2523383"/>
                <a:gd name="connsiteX11390" fmla="*/ 1607584 w 1939743"/>
                <a:gd name="connsiteY11390" fmla="*/ 2395376 h 2523383"/>
                <a:gd name="connsiteX11391" fmla="*/ 1607545 w 1939743"/>
                <a:gd name="connsiteY11391" fmla="*/ 2392560 h 2523383"/>
                <a:gd name="connsiteX11392" fmla="*/ 1607475 w 1939743"/>
                <a:gd name="connsiteY11392" fmla="*/ 2387279 h 2523383"/>
                <a:gd name="connsiteX11393" fmla="*/ 1607420 w 1939743"/>
                <a:gd name="connsiteY11393" fmla="*/ 2383227 h 2523383"/>
                <a:gd name="connsiteX11394" fmla="*/ 1607350 w 1939743"/>
                <a:gd name="connsiteY11394" fmla="*/ 2378110 h 2523383"/>
                <a:gd name="connsiteX11395" fmla="*/ 1607310 w 1939743"/>
                <a:gd name="connsiteY11395" fmla="*/ 2374378 h 2523383"/>
                <a:gd name="connsiteX11396" fmla="*/ 1607256 w 1939743"/>
                <a:gd name="connsiteY11396" fmla="*/ 2369137 h 2523383"/>
                <a:gd name="connsiteX11397" fmla="*/ 1607201 w 1939743"/>
                <a:gd name="connsiteY11397" fmla="*/ 2364145 h 2523383"/>
                <a:gd name="connsiteX11398" fmla="*/ 1607115 w 1939743"/>
                <a:gd name="connsiteY11398" fmla="*/ 2359420 h 2523383"/>
                <a:gd name="connsiteX11399" fmla="*/ 1604306 w 1939743"/>
                <a:gd name="connsiteY11399" fmla="*/ 2356690 h 2523383"/>
                <a:gd name="connsiteX11400" fmla="*/ 1600747 w 1939743"/>
                <a:gd name="connsiteY11400" fmla="*/ 2353232 h 2523383"/>
                <a:gd name="connsiteX11401" fmla="*/ 1597695 w 1939743"/>
                <a:gd name="connsiteY11401" fmla="*/ 2350939 h 2523383"/>
                <a:gd name="connsiteX11402" fmla="*/ 1596045 w 1939743"/>
                <a:gd name="connsiteY11402" fmla="*/ 2350665 h 2523383"/>
                <a:gd name="connsiteX11403" fmla="*/ 1595012 w 1939743"/>
                <a:gd name="connsiteY11403" fmla="*/ 2350986 h 2523383"/>
                <a:gd name="connsiteX11404" fmla="*/ 1594597 w 1939743"/>
                <a:gd name="connsiteY11404" fmla="*/ 2351902 h 2523383"/>
                <a:gd name="connsiteX11405" fmla="*/ 1592321 w 1939743"/>
                <a:gd name="connsiteY11405" fmla="*/ 2352880 h 2523383"/>
                <a:gd name="connsiteX11406" fmla="*/ 1588190 w 1939743"/>
                <a:gd name="connsiteY11406" fmla="*/ 2353928 h 2523383"/>
                <a:gd name="connsiteX11407" fmla="*/ 1584669 w 1939743"/>
                <a:gd name="connsiteY11407" fmla="*/ 2355547 h 2523383"/>
                <a:gd name="connsiteX11408" fmla="*/ 1583379 w 1939743"/>
                <a:gd name="connsiteY11408" fmla="*/ 2355563 h 2523383"/>
                <a:gd name="connsiteX11409" fmla="*/ 1582283 w 1939743"/>
                <a:gd name="connsiteY11409" fmla="*/ 2355289 h 2523383"/>
                <a:gd name="connsiteX11410" fmla="*/ 1580836 w 1939743"/>
                <a:gd name="connsiteY11410" fmla="*/ 2354475 h 2523383"/>
                <a:gd name="connsiteX11411" fmla="*/ 1579835 w 1939743"/>
                <a:gd name="connsiteY11411" fmla="*/ 2353279 h 2523383"/>
                <a:gd name="connsiteX11412" fmla="*/ 1579490 w 1939743"/>
                <a:gd name="connsiteY11412" fmla="*/ 2351197 h 2523383"/>
                <a:gd name="connsiteX11413" fmla="*/ 1579803 w 1939743"/>
                <a:gd name="connsiteY11413" fmla="*/ 2348334 h 2523383"/>
                <a:gd name="connsiteX11414" fmla="*/ 1577691 w 1939743"/>
                <a:gd name="connsiteY11414" fmla="*/ 2347747 h 2523383"/>
                <a:gd name="connsiteX11415" fmla="*/ 1575571 w 1939743"/>
                <a:gd name="connsiteY11415" fmla="*/ 2347153 h 2523383"/>
                <a:gd name="connsiteX11416" fmla="*/ 1574272 w 1939743"/>
                <a:gd name="connsiteY11416" fmla="*/ 2349124 h 2523383"/>
                <a:gd name="connsiteX11417" fmla="*/ 1573028 w 1939743"/>
                <a:gd name="connsiteY11417" fmla="*/ 2350783 h 2523383"/>
                <a:gd name="connsiteX11418" fmla="*/ 1570556 w 1939743"/>
                <a:gd name="connsiteY11418" fmla="*/ 2354397 h 2523383"/>
                <a:gd name="connsiteX11419" fmla="*/ 1567082 w 1939743"/>
                <a:gd name="connsiteY11419" fmla="*/ 2359459 h 2523383"/>
                <a:gd name="connsiteX11420" fmla="*/ 1565150 w 1939743"/>
                <a:gd name="connsiteY11420" fmla="*/ 2362236 h 2523383"/>
                <a:gd name="connsiteX11421" fmla="*/ 1561762 w 1939743"/>
                <a:gd name="connsiteY11421" fmla="*/ 2367110 h 2523383"/>
                <a:gd name="connsiteX11422" fmla="*/ 1558774 w 1939743"/>
                <a:gd name="connsiteY11422" fmla="*/ 2371390 h 2523383"/>
                <a:gd name="connsiteX11423" fmla="*/ 1558109 w 1939743"/>
                <a:gd name="connsiteY11423" fmla="*/ 2375771 h 2523383"/>
                <a:gd name="connsiteX11424" fmla="*/ 1557467 w 1939743"/>
                <a:gd name="connsiteY11424" fmla="*/ 2379917 h 2523383"/>
                <a:gd name="connsiteX11425" fmla="*/ 1555003 w 1939743"/>
                <a:gd name="connsiteY11425" fmla="*/ 2383062 h 2523383"/>
                <a:gd name="connsiteX11426" fmla="*/ 1553501 w 1939743"/>
                <a:gd name="connsiteY11426" fmla="*/ 2385941 h 2523383"/>
                <a:gd name="connsiteX11427" fmla="*/ 1552828 w 1939743"/>
                <a:gd name="connsiteY11427" fmla="*/ 2389133 h 2523383"/>
                <a:gd name="connsiteX11428" fmla="*/ 1552265 w 1939743"/>
                <a:gd name="connsiteY11428" fmla="*/ 2392059 h 2523383"/>
                <a:gd name="connsiteX11429" fmla="*/ 1552226 w 1939743"/>
                <a:gd name="connsiteY11429" fmla="*/ 2394508 h 2523383"/>
                <a:gd name="connsiteX11430" fmla="*/ 1552648 w 1939743"/>
                <a:gd name="connsiteY11430" fmla="*/ 2395791 h 2523383"/>
                <a:gd name="connsiteX11431" fmla="*/ 1552453 w 1939743"/>
                <a:gd name="connsiteY11431" fmla="*/ 2396832 h 2523383"/>
                <a:gd name="connsiteX11432" fmla="*/ 1551639 w 1939743"/>
                <a:gd name="connsiteY11432" fmla="*/ 2398029 h 2523383"/>
                <a:gd name="connsiteX11433" fmla="*/ 1550004 w 1939743"/>
                <a:gd name="connsiteY11433" fmla="*/ 2400102 h 2523383"/>
                <a:gd name="connsiteX11434" fmla="*/ 1549714 w 1939743"/>
                <a:gd name="connsiteY11434" fmla="*/ 2402097 h 2523383"/>
                <a:gd name="connsiteX11435" fmla="*/ 1548721 w 1939743"/>
                <a:gd name="connsiteY11435" fmla="*/ 2403083 h 2523383"/>
                <a:gd name="connsiteX11436" fmla="*/ 1545873 w 1939743"/>
                <a:gd name="connsiteY11436" fmla="*/ 2405046 h 2523383"/>
                <a:gd name="connsiteX11437" fmla="*/ 1543549 w 1939743"/>
                <a:gd name="connsiteY11437" fmla="*/ 2407949 h 2523383"/>
                <a:gd name="connsiteX11438" fmla="*/ 1543432 w 1939743"/>
                <a:gd name="connsiteY11438" fmla="*/ 2409584 h 2523383"/>
                <a:gd name="connsiteX11439" fmla="*/ 1543761 w 1939743"/>
                <a:gd name="connsiteY11439" fmla="*/ 2410945 h 2523383"/>
                <a:gd name="connsiteX11440" fmla="*/ 1543815 w 1939743"/>
                <a:gd name="connsiteY11440" fmla="*/ 2411782 h 2523383"/>
                <a:gd name="connsiteX11441" fmla="*/ 1543346 w 1939743"/>
                <a:gd name="connsiteY11441" fmla="*/ 2412369 h 2523383"/>
                <a:gd name="connsiteX11442" fmla="*/ 1542415 w 1939743"/>
                <a:gd name="connsiteY11442" fmla="*/ 2412330 h 2523383"/>
                <a:gd name="connsiteX11443" fmla="*/ 1541406 w 1939743"/>
                <a:gd name="connsiteY11443" fmla="*/ 2412510 h 2523383"/>
                <a:gd name="connsiteX11444" fmla="*/ 1540561 w 1939743"/>
                <a:gd name="connsiteY11444" fmla="*/ 2413715 h 2523383"/>
                <a:gd name="connsiteX11445" fmla="*/ 1540584 w 1939743"/>
                <a:gd name="connsiteY11445" fmla="*/ 2415444 h 2523383"/>
                <a:gd name="connsiteX11446" fmla="*/ 1539966 w 1939743"/>
                <a:gd name="connsiteY11446" fmla="*/ 2416687 h 2523383"/>
                <a:gd name="connsiteX11447" fmla="*/ 1539239 w 1939743"/>
                <a:gd name="connsiteY11447" fmla="*/ 2416946 h 2523383"/>
                <a:gd name="connsiteX11448" fmla="*/ 1538621 w 1939743"/>
                <a:gd name="connsiteY11448" fmla="*/ 2416070 h 2523383"/>
                <a:gd name="connsiteX11449" fmla="*/ 1537877 w 1939743"/>
                <a:gd name="connsiteY11449" fmla="*/ 2414755 h 2523383"/>
                <a:gd name="connsiteX11450" fmla="*/ 1537009 w 1939743"/>
                <a:gd name="connsiteY11450" fmla="*/ 2414622 h 2523383"/>
                <a:gd name="connsiteX11451" fmla="*/ 1535687 w 1939743"/>
                <a:gd name="connsiteY11451" fmla="*/ 2415498 h 2523383"/>
                <a:gd name="connsiteX11452" fmla="*/ 1534052 w 1939743"/>
                <a:gd name="connsiteY11452" fmla="*/ 2416938 h 2523383"/>
                <a:gd name="connsiteX11453" fmla="*/ 1532581 w 1939743"/>
                <a:gd name="connsiteY11453" fmla="*/ 2417016 h 2523383"/>
                <a:gd name="connsiteX11454" fmla="*/ 1529819 w 1939743"/>
                <a:gd name="connsiteY11454" fmla="*/ 2416093 h 2523383"/>
                <a:gd name="connsiteX11455" fmla="*/ 1527809 w 1939743"/>
                <a:gd name="connsiteY11455" fmla="*/ 2418886 h 2523383"/>
                <a:gd name="connsiteX11456" fmla="*/ 1525642 w 1939743"/>
                <a:gd name="connsiteY11456" fmla="*/ 2424863 h 2523383"/>
                <a:gd name="connsiteX11457" fmla="*/ 1516512 w 1939743"/>
                <a:gd name="connsiteY11457" fmla="*/ 2424879 h 2523383"/>
                <a:gd name="connsiteX11458" fmla="*/ 1507374 w 1939743"/>
                <a:gd name="connsiteY11458" fmla="*/ 2424894 h 2523383"/>
                <a:gd name="connsiteX11459" fmla="*/ 1498236 w 1939743"/>
                <a:gd name="connsiteY11459" fmla="*/ 2424910 h 2523383"/>
                <a:gd name="connsiteX11460" fmla="*/ 1489106 w 1939743"/>
                <a:gd name="connsiteY11460" fmla="*/ 2424926 h 2523383"/>
                <a:gd name="connsiteX11461" fmla="*/ 1479968 w 1939743"/>
                <a:gd name="connsiteY11461" fmla="*/ 2424941 h 2523383"/>
                <a:gd name="connsiteX11462" fmla="*/ 1470831 w 1939743"/>
                <a:gd name="connsiteY11462" fmla="*/ 2424949 h 2523383"/>
                <a:gd name="connsiteX11463" fmla="*/ 1461693 w 1939743"/>
                <a:gd name="connsiteY11463" fmla="*/ 2424965 h 2523383"/>
                <a:gd name="connsiteX11464" fmla="*/ 1456584 w 1939743"/>
                <a:gd name="connsiteY11464" fmla="*/ 2424973 h 2523383"/>
                <a:gd name="connsiteX11465" fmla="*/ 1455583 w 1939743"/>
                <a:gd name="connsiteY11465" fmla="*/ 2424973 h 2523383"/>
                <a:gd name="connsiteX11466" fmla="*/ 1458712 w 1939743"/>
                <a:gd name="connsiteY11466" fmla="*/ 2423807 h 2523383"/>
                <a:gd name="connsiteX11467" fmla="*/ 1465237 w 1939743"/>
                <a:gd name="connsiteY11467" fmla="*/ 2419254 h 2523383"/>
                <a:gd name="connsiteX11468" fmla="*/ 1470048 w 1939743"/>
                <a:gd name="connsiteY11468" fmla="*/ 2417603 h 2523383"/>
                <a:gd name="connsiteX11469" fmla="*/ 1476307 w 1939743"/>
                <a:gd name="connsiteY11469" fmla="*/ 2412807 h 2523383"/>
                <a:gd name="connsiteX11470" fmla="*/ 1480845 w 1939743"/>
                <a:gd name="connsiteY11470" fmla="*/ 2411884 h 2523383"/>
                <a:gd name="connsiteX11471" fmla="*/ 1481705 w 1939743"/>
                <a:gd name="connsiteY11471" fmla="*/ 2410828 h 2523383"/>
                <a:gd name="connsiteX11472" fmla="*/ 1482464 w 1939743"/>
                <a:gd name="connsiteY11472" fmla="*/ 2406838 h 2523383"/>
                <a:gd name="connsiteX11473" fmla="*/ 1482879 w 1939743"/>
                <a:gd name="connsiteY11473" fmla="*/ 2405414 h 2523383"/>
                <a:gd name="connsiteX11474" fmla="*/ 1484999 w 1939743"/>
                <a:gd name="connsiteY11474" fmla="*/ 2401487 h 2523383"/>
                <a:gd name="connsiteX11475" fmla="*/ 1487542 w 1939743"/>
                <a:gd name="connsiteY11475" fmla="*/ 2398162 h 2523383"/>
                <a:gd name="connsiteX11476" fmla="*/ 1489591 w 1939743"/>
                <a:gd name="connsiteY11476" fmla="*/ 2393553 h 2523383"/>
                <a:gd name="connsiteX11477" fmla="*/ 1493315 w 1939743"/>
                <a:gd name="connsiteY11477" fmla="*/ 2390604 h 2523383"/>
                <a:gd name="connsiteX11478" fmla="*/ 1498948 w 1939743"/>
                <a:gd name="connsiteY11478" fmla="*/ 2388132 h 2523383"/>
                <a:gd name="connsiteX11479" fmla="*/ 1504158 w 1939743"/>
                <a:gd name="connsiteY11479" fmla="*/ 2382726 h 2523383"/>
                <a:gd name="connsiteX11480" fmla="*/ 1507014 w 1939743"/>
                <a:gd name="connsiteY11480" fmla="*/ 2381075 h 2523383"/>
                <a:gd name="connsiteX11481" fmla="*/ 1509783 w 1939743"/>
                <a:gd name="connsiteY11481" fmla="*/ 2379894 h 2523383"/>
                <a:gd name="connsiteX11482" fmla="*/ 1510941 w 1939743"/>
                <a:gd name="connsiteY11482" fmla="*/ 2377688 h 2523383"/>
                <a:gd name="connsiteX11483" fmla="*/ 1512655 w 1939743"/>
                <a:gd name="connsiteY11483" fmla="*/ 2376428 h 2523383"/>
                <a:gd name="connsiteX11484" fmla="*/ 1517231 w 1939743"/>
                <a:gd name="connsiteY11484" fmla="*/ 2373854 h 2523383"/>
                <a:gd name="connsiteX11485" fmla="*/ 1522278 w 1939743"/>
                <a:gd name="connsiteY11485" fmla="*/ 2373158 h 2523383"/>
                <a:gd name="connsiteX11486" fmla="*/ 1527371 w 1939743"/>
                <a:gd name="connsiteY11486" fmla="*/ 2371022 h 2523383"/>
                <a:gd name="connsiteX11487" fmla="*/ 1531282 w 1939743"/>
                <a:gd name="connsiteY11487" fmla="*/ 2369888 h 2523383"/>
                <a:gd name="connsiteX11488" fmla="*/ 1533676 w 1939743"/>
                <a:gd name="connsiteY11488" fmla="*/ 2367877 h 2523383"/>
                <a:gd name="connsiteX11489" fmla="*/ 1537165 w 1939743"/>
                <a:gd name="connsiteY11489" fmla="*/ 2366821 h 2523383"/>
                <a:gd name="connsiteX11490" fmla="*/ 1547571 w 1939743"/>
                <a:gd name="connsiteY11490" fmla="*/ 2361039 h 2523383"/>
                <a:gd name="connsiteX11491" fmla="*/ 1550458 w 1939743"/>
                <a:gd name="connsiteY11491" fmla="*/ 2358325 h 2523383"/>
                <a:gd name="connsiteX11492" fmla="*/ 1554197 w 1939743"/>
                <a:gd name="connsiteY11492" fmla="*/ 2352754 h 2523383"/>
                <a:gd name="connsiteX11493" fmla="*/ 1557452 w 1939743"/>
                <a:gd name="connsiteY11493" fmla="*/ 2349914 h 2523383"/>
                <a:gd name="connsiteX11494" fmla="*/ 1558602 w 1939743"/>
                <a:gd name="connsiteY11494" fmla="*/ 2346887 h 2523383"/>
                <a:gd name="connsiteX11495" fmla="*/ 1563319 w 1939743"/>
                <a:gd name="connsiteY11495" fmla="*/ 2341958 h 2523383"/>
                <a:gd name="connsiteX11496" fmla="*/ 1568177 w 1939743"/>
                <a:gd name="connsiteY11496" fmla="*/ 2335441 h 2523383"/>
                <a:gd name="connsiteX11497" fmla="*/ 1570595 w 1939743"/>
                <a:gd name="connsiteY11497" fmla="*/ 2330755 h 2523383"/>
                <a:gd name="connsiteX11498" fmla="*/ 1574210 w 1939743"/>
                <a:gd name="connsiteY11498" fmla="*/ 2328150 h 2523383"/>
                <a:gd name="connsiteX11499" fmla="*/ 1581219 w 1939743"/>
                <a:gd name="connsiteY11499" fmla="*/ 2320671 h 2523383"/>
                <a:gd name="connsiteX11500" fmla="*/ 1584982 w 1939743"/>
                <a:gd name="connsiteY11500" fmla="*/ 2317674 h 2523383"/>
                <a:gd name="connsiteX11501" fmla="*/ 1586508 w 1939743"/>
                <a:gd name="connsiteY11501" fmla="*/ 2317330 h 2523383"/>
                <a:gd name="connsiteX11502" fmla="*/ 1590764 w 1939743"/>
                <a:gd name="connsiteY11502" fmla="*/ 2314662 h 2523383"/>
                <a:gd name="connsiteX11503" fmla="*/ 1593408 w 1939743"/>
                <a:gd name="connsiteY11503" fmla="*/ 2311877 h 2523383"/>
                <a:gd name="connsiteX11504" fmla="*/ 1597649 w 1939743"/>
                <a:gd name="connsiteY11504" fmla="*/ 2309076 h 2523383"/>
                <a:gd name="connsiteX11505" fmla="*/ 1605315 w 1939743"/>
                <a:gd name="connsiteY11505" fmla="*/ 2305618 h 2523383"/>
                <a:gd name="connsiteX11506" fmla="*/ 1612521 w 1939743"/>
                <a:gd name="connsiteY11506" fmla="*/ 2301464 h 2523383"/>
                <a:gd name="connsiteX11507" fmla="*/ 1622253 w 1939743"/>
                <a:gd name="connsiteY11507" fmla="*/ 2297857 h 2523383"/>
                <a:gd name="connsiteX11508" fmla="*/ 1633660 w 1939743"/>
                <a:gd name="connsiteY11508" fmla="*/ 2292444 h 2523383"/>
                <a:gd name="connsiteX11509" fmla="*/ 1642876 w 1939743"/>
                <a:gd name="connsiteY11509" fmla="*/ 2289533 h 2523383"/>
                <a:gd name="connsiteX11510" fmla="*/ 1649361 w 1939743"/>
                <a:gd name="connsiteY11510" fmla="*/ 2289111 h 2523383"/>
                <a:gd name="connsiteX11511" fmla="*/ 1657255 w 1939743"/>
                <a:gd name="connsiteY11511" fmla="*/ 2287757 h 2523383"/>
                <a:gd name="connsiteX11512" fmla="*/ 1660048 w 1939743"/>
                <a:gd name="connsiteY11512" fmla="*/ 2287898 h 2523383"/>
                <a:gd name="connsiteX11513" fmla="*/ 1672339 w 1939743"/>
                <a:gd name="connsiteY11513" fmla="*/ 2290253 h 2523383"/>
                <a:gd name="connsiteX11514" fmla="*/ 1678238 w 1939743"/>
                <a:gd name="connsiteY11514" fmla="*/ 2293163 h 2523383"/>
                <a:gd name="connsiteX11515" fmla="*/ 1684950 w 1939743"/>
                <a:gd name="connsiteY11515" fmla="*/ 2299265 h 2523383"/>
                <a:gd name="connsiteX11516" fmla="*/ 1685952 w 1939743"/>
                <a:gd name="connsiteY11516" fmla="*/ 2300869 h 2523383"/>
                <a:gd name="connsiteX11517" fmla="*/ 1686116 w 1939743"/>
                <a:gd name="connsiteY11517" fmla="*/ 2303115 h 2523383"/>
                <a:gd name="connsiteX11518" fmla="*/ 1682556 w 1939743"/>
                <a:gd name="connsiteY11518" fmla="*/ 2302027 h 2523383"/>
                <a:gd name="connsiteX11519" fmla="*/ 1679419 w 1939743"/>
                <a:gd name="connsiteY11519" fmla="*/ 2301957 h 2523383"/>
                <a:gd name="connsiteX11520" fmla="*/ 1681594 w 1939743"/>
                <a:gd name="connsiteY11520" fmla="*/ 2303201 h 2523383"/>
                <a:gd name="connsiteX11521" fmla="*/ 1685294 w 1939743"/>
                <a:gd name="connsiteY11521" fmla="*/ 2306940 h 2523383"/>
                <a:gd name="connsiteX11522" fmla="*/ 1685130 w 1939743"/>
                <a:gd name="connsiteY11522" fmla="*/ 2311603 h 2523383"/>
                <a:gd name="connsiteX11523" fmla="*/ 1683041 w 1939743"/>
                <a:gd name="connsiteY11523" fmla="*/ 2315804 h 2523383"/>
                <a:gd name="connsiteX11524" fmla="*/ 1676798 w 1939743"/>
                <a:gd name="connsiteY11524" fmla="*/ 2317870 h 2523383"/>
                <a:gd name="connsiteX11525" fmla="*/ 1675202 w 1939743"/>
                <a:gd name="connsiteY11525" fmla="*/ 2319513 h 2523383"/>
                <a:gd name="connsiteX11526" fmla="*/ 1673911 w 1939743"/>
                <a:gd name="connsiteY11526" fmla="*/ 2322227 h 2523383"/>
                <a:gd name="connsiteX11527" fmla="*/ 1672644 w 1939743"/>
                <a:gd name="connsiteY11527" fmla="*/ 2323268 h 2523383"/>
                <a:gd name="connsiteX11528" fmla="*/ 1669616 w 1939743"/>
                <a:gd name="connsiteY11528" fmla="*/ 2324473 h 2523383"/>
                <a:gd name="connsiteX11529" fmla="*/ 1667942 w 1939743"/>
                <a:gd name="connsiteY11529" fmla="*/ 2326233 h 2523383"/>
                <a:gd name="connsiteX11530" fmla="*/ 1663037 w 1939743"/>
                <a:gd name="connsiteY11530" fmla="*/ 2329018 h 2523383"/>
                <a:gd name="connsiteX11531" fmla="*/ 1660831 w 1939743"/>
                <a:gd name="connsiteY11531" fmla="*/ 2329347 h 2523383"/>
                <a:gd name="connsiteX11532" fmla="*/ 1658288 w 1939743"/>
                <a:gd name="connsiteY11532" fmla="*/ 2328682 h 2523383"/>
                <a:gd name="connsiteX11533" fmla="*/ 1652162 w 1939743"/>
                <a:gd name="connsiteY11533" fmla="*/ 2326061 h 2523383"/>
                <a:gd name="connsiteX11534" fmla="*/ 1648391 w 1939743"/>
                <a:gd name="connsiteY11534" fmla="*/ 2323526 h 2523383"/>
                <a:gd name="connsiteX11535" fmla="*/ 1646506 w 1939743"/>
                <a:gd name="connsiteY11535" fmla="*/ 2324911 h 2523383"/>
                <a:gd name="connsiteX11536" fmla="*/ 1644957 w 1939743"/>
                <a:gd name="connsiteY11536" fmla="*/ 2326358 h 2523383"/>
                <a:gd name="connsiteX11537" fmla="*/ 1641319 w 1939743"/>
                <a:gd name="connsiteY11537" fmla="*/ 2325873 h 2523383"/>
                <a:gd name="connsiteX11538" fmla="*/ 1639660 w 1939743"/>
                <a:gd name="connsiteY11538" fmla="*/ 2326514 h 2523383"/>
                <a:gd name="connsiteX11539" fmla="*/ 1636922 w 1939743"/>
                <a:gd name="connsiteY11539" fmla="*/ 2325803 h 2523383"/>
                <a:gd name="connsiteX11540" fmla="*/ 1631313 w 1939743"/>
                <a:gd name="connsiteY11540" fmla="*/ 2328987 h 2523383"/>
                <a:gd name="connsiteX11541" fmla="*/ 1632909 w 1939743"/>
                <a:gd name="connsiteY11541" fmla="*/ 2329354 h 2523383"/>
                <a:gd name="connsiteX11542" fmla="*/ 1637360 w 1939743"/>
                <a:gd name="connsiteY11542" fmla="*/ 2327524 h 2523383"/>
                <a:gd name="connsiteX11543" fmla="*/ 1638878 w 1939743"/>
                <a:gd name="connsiteY11543" fmla="*/ 2327727 h 2523383"/>
                <a:gd name="connsiteX11544" fmla="*/ 1642156 w 1939743"/>
                <a:gd name="connsiteY11544" fmla="*/ 2330090 h 2523383"/>
                <a:gd name="connsiteX11545" fmla="*/ 1650081 w 1939743"/>
                <a:gd name="connsiteY11545" fmla="*/ 2332625 h 2523383"/>
                <a:gd name="connsiteX11546" fmla="*/ 1652139 w 1939743"/>
                <a:gd name="connsiteY11546" fmla="*/ 2334299 h 2523383"/>
                <a:gd name="connsiteX11547" fmla="*/ 1654102 w 1939743"/>
                <a:gd name="connsiteY11547" fmla="*/ 2339627 h 2523383"/>
                <a:gd name="connsiteX11548" fmla="*/ 1655401 w 1939743"/>
                <a:gd name="connsiteY11548" fmla="*/ 2340479 h 2523383"/>
                <a:gd name="connsiteX11549" fmla="*/ 1658116 w 1939743"/>
                <a:gd name="connsiteY11549" fmla="*/ 2339924 h 2523383"/>
                <a:gd name="connsiteX11550" fmla="*/ 1661182 w 1939743"/>
                <a:gd name="connsiteY11550" fmla="*/ 2337295 h 2523383"/>
                <a:gd name="connsiteX11551" fmla="*/ 1663725 w 1939743"/>
                <a:gd name="connsiteY11551" fmla="*/ 2335887 h 2523383"/>
                <a:gd name="connsiteX11552" fmla="*/ 1668693 w 1939743"/>
                <a:gd name="connsiteY11552" fmla="*/ 2334729 h 2523383"/>
                <a:gd name="connsiteX11553" fmla="*/ 1667715 w 1939743"/>
                <a:gd name="connsiteY11553" fmla="*/ 2336482 h 2523383"/>
                <a:gd name="connsiteX11554" fmla="*/ 1671502 w 1939743"/>
                <a:gd name="connsiteY11554" fmla="*/ 2336341 h 2523383"/>
                <a:gd name="connsiteX11555" fmla="*/ 1675249 w 1939743"/>
                <a:gd name="connsiteY11555" fmla="*/ 2338696 h 2523383"/>
                <a:gd name="connsiteX11556" fmla="*/ 1673864 w 1939743"/>
                <a:gd name="connsiteY11556" fmla="*/ 2340370 h 2523383"/>
                <a:gd name="connsiteX11557" fmla="*/ 1671979 w 1939743"/>
                <a:gd name="connsiteY11557" fmla="*/ 2343734 h 2523383"/>
                <a:gd name="connsiteX11558" fmla="*/ 1670665 w 1939743"/>
                <a:gd name="connsiteY11558" fmla="*/ 2350251 h 2523383"/>
                <a:gd name="connsiteX11559" fmla="*/ 1666847 w 1939743"/>
                <a:gd name="connsiteY11559" fmla="*/ 2354601 h 2523383"/>
                <a:gd name="connsiteX11560" fmla="*/ 1661738 w 1939743"/>
                <a:gd name="connsiteY11560" fmla="*/ 2358872 h 2523383"/>
                <a:gd name="connsiteX11561" fmla="*/ 1663029 w 1939743"/>
                <a:gd name="connsiteY11561" fmla="*/ 2359897 h 2523383"/>
                <a:gd name="connsiteX11562" fmla="*/ 1664523 w 1939743"/>
                <a:gd name="connsiteY11562" fmla="*/ 2360531 h 2523383"/>
                <a:gd name="connsiteX11563" fmla="*/ 1667809 w 1939743"/>
                <a:gd name="connsiteY11563" fmla="*/ 2359271 h 2523383"/>
                <a:gd name="connsiteX11564" fmla="*/ 1670007 w 1939743"/>
                <a:gd name="connsiteY11564" fmla="*/ 2359357 h 2523383"/>
                <a:gd name="connsiteX11565" fmla="*/ 1672448 w 1939743"/>
                <a:gd name="connsiteY11565" fmla="*/ 2360171 h 2523383"/>
                <a:gd name="connsiteX11566" fmla="*/ 1671689 w 1939743"/>
                <a:gd name="connsiteY11566" fmla="*/ 2363472 h 2523383"/>
                <a:gd name="connsiteX11567" fmla="*/ 1670813 w 1939743"/>
                <a:gd name="connsiteY11567" fmla="*/ 2365710 h 2523383"/>
                <a:gd name="connsiteX11568" fmla="*/ 1671322 w 1939743"/>
                <a:gd name="connsiteY11568" fmla="*/ 2367799 h 2523383"/>
                <a:gd name="connsiteX11569" fmla="*/ 1672769 w 1939743"/>
                <a:gd name="connsiteY11569" fmla="*/ 2371765 h 2523383"/>
                <a:gd name="connsiteX11570" fmla="*/ 1674764 w 1939743"/>
                <a:gd name="connsiteY11570" fmla="*/ 2372634 h 2523383"/>
                <a:gd name="connsiteX11571" fmla="*/ 1675562 w 1939743"/>
                <a:gd name="connsiteY11571" fmla="*/ 2377703 h 2523383"/>
                <a:gd name="connsiteX11572" fmla="*/ 1676618 w 1939743"/>
                <a:gd name="connsiteY11572" fmla="*/ 2380457 h 2523383"/>
                <a:gd name="connsiteX11573" fmla="*/ 1676470 w 1939743"/>
                <a:gd name="connsiteY11573" fmla="*/ 2382663 h 2523383"/>
                <a:gd name="connsiteX11574" fmla="*/ 1678465 w 1939743"/>
                <a:gd name="connsiteY11574" fmla="*/ 2384079 h 2523383"/>
                <a:gd name="connsiteX11575" fmla="*/ 1678801 w 1939743"/>
                <a:gd name="connsiteY11575" fmla="*/ 2386333 h 2523383"/>
                <a:gd name="connsiteX11576" fmla="*/ 1686038 w 1939743"/>
                <a:gd name="connsiteY11576" fmla="*/ 2386974 h 2523383"/>
                <a:gd name="connsiteX11577" fmla="*/ 1687508 w 1939743"/>
                <a:gd name="connsiteY11577" fmla="*/ 2387835 h 2523383"/>
                <a:gd name="connsiteX11578" fmla="*/ 1692539 w 1939743"/>
                <a:gd name="connsiteY11578" fmla="*/ 2388687 h 2523383"/>
                <a:gd name="connsiteX11579" fmla="*/ 1693493 w 1939743"/>
                <a:gd name="connsiteY11579" fmla="*/ 2389305 h 2523383"/>
                <a:gd name="connsiteX11580" fmla="*/ 1694385 w 1939743"/>
                <a:gd name="connsiteY11580" fmla="*/ 2390542 h 2523383"/>
                <a:gd name="connsiteX11581" fmla="*/ 1689456 w 1939743"/>
                <a:gd name="connsiteY11581" fmla="*/ 2393248 h 2523383"/>
                <a:gd name="connsiteX11582" fmla="*/ 1693446 w 1939743"/>
                <a:gd name="connsiteY11582" fmla="*/ 2395204 h 2523383"/>
                <a:gd name="connsiteX11583" fmla="*/ 1697217 w 1939743"/>
                <a:gd name="connsiteY11583" fmla="*/ 2398388 h 2523383"/>
                <a:gd name="connsiteX11584" fmla="*/ 1700182 w 1939743"/>
                <a:gd name="connsiteY11584" fmla="*/ 2397763 h 2523383"/>
                <a:gd name="connsiteX11585" fmla="*/ 1701465 w 1939743"/>
                <a:gd name="connsiteY11585" fmla="*/ 2397864 h 2523383"/>
                <a:gd name="connsiteX11586" fmla="*/ 1704783 w 1939743"/>
                <a:gd name="connsiteY11586" fmla="*/ 2399859 h 2523383"/>
                <a:gd name="connsiteX11587" fmla="*/ 1705706 w 1939743"/>
                <a:gd name="connsiteY11587" fmla="*/ 2400845 h 2523383"/>
                <a:gd name="connsiteX11588" fmla="*/ 1706214 w 1939743"/>
                <a:gd name="connsiteY11588" fmla="*/ 2401721 h 2523383"/>
                <a:gd name="connsiteX11589" fmla="*/ 1707881 w 1939743"/>
                <a:gd name="connsiteY11589" fmla="*/ 2401534 h 2523383"/>
                <a:gd name="connsiteX11590" fmla="*/ 1710275 w 1939743"/>
                <a:gd name="connsiteY11590" fmla="*/ 2400767 h 2523383"/>
                <a:gd name="connsiteX11591" fmla="*/ 1714601 w 1939743"/>
                <a:gd name="connsiteY11591" fmla="*/ 2400955 h 2523383"/>
                <a:gd name="connsiteX11592" fmla="*/ 1719217 w 1939743"/>
                <a:gd name="connsiteY11592" fmla="*/ 2402081 h 2523383"/>
                <a:gd name="connsiteX11593" fmla="*/ 1718826 w 1939743"/>
                <a:gd name="connsiteY11593" fmla="*/ 2403795 h 2523383"/>
                <a:gd name="connsiteX11594" fmla="*/ 1718129 w 1939743"/>
                <a:gd name="connsiteY11594" fmla="*/ 2404976 h 2523383"/>
                <a:gd name="connsiteX11595" fmla="*/ 1721736 w 1939743"/>
                <a:gd name="connsiteY11595" fmla="*/ 2404585 h 2523383"/>
                <a:gd name="connsiteX11596" fmla="*/ 1723989 w 1939743"/>
                <a:gd name="connsiteY11596" fmla="*/ 2405797 h 2523383"/>
                <a:gd name="connsiteX11597" fmla="*/ 1724771 w 1939743"/>
                <a:gd name="connsiteY11597" fmla="*/ 2405211 h 2523383"/>
                <a:gd name="connsiteX11598" fmla="*/ 1725327 w 1939743"/>
                <a:gd name="connsiteY11598" fmla="*/ 2404452 h 2523383"/>
                <a:gd name="connsiteX11599" fmla="*/ 1729810 w 1939743"/>
                <a:gd name="connsiteY11599" fmla="*/ 2402379 h 2523383"/>
                <a:gd name="connsiteX11600" fmla="*/ 1735568 w 1939743"/>
                <a:gd name="connsiteY11600" fmla="*/ 2398068 h 2523383"/>
                <a:gd name="connsiteX11601" fmla="*/ 1736264 w 1939743"/>
                <a:gd name="connsiteY11601" fmla="*/ 2398600 h 2523383"/>
                <a:gd name="connsiteX11602" fmla="*/ 1736530 w 1939743"/>
                <a:gd name="connsiteY11602" fmla="*/ 2400235 h 2523383"/>
                <a:gd name="connsiteX11603" fmla="*/ 1737289 w 1939743"/>
                <a:gd name="connsiteY11603" fmla="*/ 2402895 h 2523383"/>
                <a:gd name="connsiteX11604" fmla="*/ 1739503 w 1939743"/>
                <a:gd name="connsiteY11604" fmla="*/ 2404725 h 2523383"/>
                <a:gd name="connsiteX11605" fmla="*/ 1742124 w 1939743"/>
                <a:gd name="connsiteY11605" fmla="*/ 2405148 h 2523383"/>
                <a:gd name="connsiteX11606" fmla="*/ 1745738 w 1939743"/>
                <a:gd name="connsiteY11606" fmla="*/ 2403748 h 2523383"/>
                <a:gd name="connsiteX11607" fmla="*/ 1747162 w 1939743"/>
                <a:gd name="connsiteY11607" fmla="*/ 2404960 h 2523383"/>
                <a:gd name="connsiteX11608" fmla="*/ 1748852 w 1939743"/>
                <a:gd name="connsiteY11608" fmla="*/ 2407292 h 2523383"/>
                <a:gd name="connsiteX11609" fmla="*/ 1750464 w 1939743"/>
                <a:gd name="connsiteY11609" fmla="*/ 2410343 h 2523383"/>
                <a:gd name="connsiteX11610" fmla="*/ 1750354 w 1939743"/>
                <a:gd name="connsiteY11610" fmla="*/ 2411430 h 2523383"/>
                <a:gd name="connsiteX11611" fmla="*/ 1748289 w 1939743"/>
                <a:gd name="connsiteY11611" fmla="*/ 2412385 h 2523383"/>
                <a:gd name="connsiteX11612" fmla="*/ 1746427 w 1939743"/>
                <a:gd name="connsiteY11612" fmla="*/ 2413754 h 2523383"/>
                <a:gd name="connsiteX11613" fmla="*/ 1754203 w 1939743"/>
                <a:gd name="connsiteY11613" fmla="*/ 2414317 h 2523383"/>
                <a:gd name="connsiteX11614" fmla="*/ 1754993 w 1939743"/>
                <a:gd name="connsiteY11614" fmla="*/ 2414896 h 2523383"/>
                <a:gd name="connsiteX11615" fmla="*/ 1755854 w 1939743"/>
                <a:gd name="connsiteY11615" fmla="*/ 2416093 h 2523383"/>
                <a:gd name="connsiteX11616" fmla="*/ 1755056 w 1939743"/>
                <a:gd name="connsiteY11616" fmla="*/ 2417298 h 2523383"/>
                <a:gd name="connsiteX11617" fmla="*/ 1754320 w 1939743"/>
                <a:gd name="connsiteY11617" fmla="*/ 2417900 h 2523383"/>
                <a:gd name="connsiteX11618" fmla="*/ 1752912 w 1939743"/>
                <a:gd name="connsiteY11618" fmla="*/ 2417196 h 2523383"/>
                <a:gd name="connsiteX11619" fmla="*/ 1750307 w 1939743"/>
                <a:gd name="connsiteY11619" fmla="*/ 2417837 h 2523383"/>
                <a:gd name="connsiteX11620" fmla="*/ 1748030 w 1939743"/>
                <a:gd name="connsiteY11620" fmla="*/ 2419402 h 2523383"/>
                <a:gd name="connsiteX11621" fmla="*/ 1745597 w 1939743"/>
                <a:gd name="connsiteY11621" fmla="*/ 2420271 h 2523383"/>
                <a:gd name="connsiteX11622" fmla="*/ 1744040 w 1939743"/>
                <a:gd name="connsiteY11622" fmla="*/ 2420364 h 2523383"/>
                <a:gd name="connsiteX11623" fmla="*/ 1742312 w 1939743"/>
                <a:gd name="connsiteY11623" fmla="*/ 2421092 h 2523383"/>
                <a:gd name="connsiteX11624" fmla="*/ 1740731 w 1939743"/>
                <a:gd name="connsiteY11624" fmla="*/ 2422211 h 2523383"/>
                <a:gd name="connsiteX11625" fmla="*/ 1739096 w 1939743"/>
                <a:gd name="connsiteY11625" fmla="*/ 2422524 h 2523383"/>
                <a:gd name="connsiteX11626" fmla="*/ 1733980 w 1939743"/>
                <a:gd name="connsiteY11626" fmla="*/ 2425309 h 2523383"/>
                <a:gd name="connsiteX11627" fmla="*/ 1728754 w 1939743"/>
                <a:gd name="connsiteY11627" fmla="*/ 2427101 h 2523383"/>
                <a:gd name="connsiteX11628" fmla="*/ 1723285 w 1939743"/>
                <a:gd name="connsiteY11628" fmla="*/ 2429964 h 2523383"/>
                <a:gd name="connsiteX11629" fmla="*/ 1717707 w 1939743"/>
                <a:gd name="connsiteY11629" fmla="*/ 2431771 h 2523383"/>
                <a:gd name="connsiteX11630" fmla="*/ 1711918 w 1939743"/>
                <a:gd name="connsiteY11630" fmla="*/ 2433938 h 2523383"/>
                <a:gd name="connsiteX11631" fmla="*/ 1710658 w 1939743"/>
                <a:gd name="connsiteY11631" fmla="*/ 2434126 h 2523383"/>
                <a:gd name="connsiteX11632" fmla="*/ 1709195 w 1939743"/>
                <a:gd name="connsiteY11632" fmla="*/ 2434040 h 2523383"/>
                <a:gd name="connsiteX11633" fmla="*/ 1705894 w 1939743"/>
                <a:gd name="connsiteY11633" fmla="*/ 2436160 h 2523383"/>
                <a:gd name="connsiteX11634" fmla="*/ 1704258 w 1939743"/>
                <a:gd name="connsiteY11634" fmla="*/ 2435871 h 2523383"/>
                <a:gd name="connsiteX11635" fmla="*/ 1702592 w 1939743"/>
                <a:gd name="connsiteY11635" fmla="*/ 2436238 h 2523383"/>
                <a:gd name="connsiteX11636" fmla="*/ 1700668 w 1939743"/>
                <a:gd name="connsiteY11636" fmla="*/ 2435769 h 2523383"/>
                <a:gd name="connsiteX11637" fmla="*/ 1699361 w 1939743"/>
                <a:gd name="connsiteY11637" fmla="*/ 2434900 h 2523383"/>
                <a:gd name="connsiteX11638" fmla="*/ 1700362 w 1939743"/>
                <a:gd name="connsiteY11638" fmla="*/ 2437138 h 2523383"/>
                <a:gd name="connsiteX11639" fmla="*/ 1700660 w 1939743"/>
                <a:gd name="connsiteY11639" fmla="*/ 2439196 h 2523383"/>
                <a:gd name="connsiteX11640" fmla="*/ 1700159 w 1939743"/>
                <a:gd name="connsiteY11640" fmla="*/ 2440095 h 2523383"/>
                <a:gd name="connsiteX11641" fmla="*/ 1699236 w 1939743"/>
                <a:gd name="connsiteY11641" fmla="*/ 2441151 h 2523383"/>
                <a:gd name="connsiteX11642" fmla="*/ 1695911 w 1939743"/>
                <a:gd name="connsiteY11642" fmla="*/ 2440956 h 2523383"/>
                <a:gd name="connsiteX11643" fmla="*/ 1694604 w 1939743"/>
                <a:gd name="connsiteY11643" fmla="*/ 2440213 h 2523383"/>
                <a:gd name="connsiteX11644" fmla="*/ 1693055 w 1939743"/>
                <a:gd name="connsiteY11644" fmla="*/ 2439117 h 2523383"/>
                <a:gd name="connsiteX11645" fmla="*/ 1692343 w 1939743"/>
                <a:gd name="connsiteY11645" fmla="*/ 2437349 h 2523383"/>
                <a:gd name="connsiteX11646" fmla="*/ 1690677 w 1939743"/>
                <a:gd name="connsiteY11646" fmla="*/ 2436082 h 2523383"/>
                <a:gd name="connsiteX11647" fmla="*/ 1689691 w 1939743"/>
                <a:gd name="connsiteY11647" fmla="*/ 2437834 h 2523383"/>
                <a:gd name="connsiteX11648" fmla="*/ 1689691 w 1939743"/>
                <a:gd name="connsiteY11648" fmla="*/ 2439141 h 2523383"/>
                <a:gd name="connsiteX11649" fmla="*/ 1688455 w 1939743"/>
                <a:gd name="connsiteY11649" fmla="*/ 2440917 h 2523383"/>
                <a:gd name="connsiteX11650" fmla="*/ 1687000 w 1939743"/>
                <a:gd name="connsiteY11650" fmla="*/ 2437873 h 2523383"/>
                <a:gd name="connsiteX11651" fmla="*/ 1684387 w 1939743"/>
                <a:gd name="connsiteY11651" fmla="*/ 2438992 h 2523383"/>
                <a:gd name="connsiteX11652" fmla="*/ 1683237 w 1939743"/>
                <a:gd name="connsiteY11652" fmla="*/ 2442231 h 2523383"/>
                <a:gd name="connsiteX11653" fmla="*/ 1683816 w 1939743"/>
                <a:gd name="connsiteY11653" fmla="*/ 2443154 h 2523383"/>
                <a:gd name="connsiteX11654" fmla="*/ 1684621 w 1939743"/>
                <a:gd name="connsiteY11654" fmla="*/ 2445626 h 2523383"/>
                <a:gd name="connsiteX11655" fmla="*/ 1683331 w 1939743"/>
                <a:gd name="connsiteY11655" fmla="*/ 2446917 h 2523383"/>
                <a:gd name="connsiteX11656" fmla="*/ 1682368 w 1939743"/>
                <a:gd name="connsiteY11656" fmla="*/ 2446565 h 2523383"/>
                <a:gd name="connsiteX11657" fmla="*/ 1680381 w 1939743"/>
                <a:gd name="connsiteY11657" fmla="*/ 2450180 h 2523383"/>
                <a:gd name="connsiteX11658" fmla="*/ 1677972 w 1939743"/>
                <a:gd name="connsiteY11658" fmla="*/ 2451494 h 2523383"/>
                <a:gd name="connsiteX11659" fmla="*/ 1675492 w 1939743"/>
                <a:gd name="connsiteY11659" fmla="*/ 2455171 h 2523383"/>
                <a:gd name="connsiteX11660" fmla="*/ 1672550 w 1939743"/>
                <a:gd name="connsiteY11660" fmla="*/ 2457972 h 2523383"/>
                <a:gd name="connsiteX11661" fmla="*/ 1671744 w 1939743"/>
                <a:gd name="connsiteY11661" fmla="*/ 2459842 h 2523383"/>
                <a:gd name="connsiteX11662" fmla="*/ 1666815 w 1939743"/>
                <a:gd name="connsiteY11662" fmla="*/ 2464105 h 2523383"/>
                <a:gd name="connsiteX11663" fmla="*/ 1664946 w 1939743"/>
                <a:gd name="connsiteY11663" fmla="*/ 2463972 h 2523383"/>
                <a:gd name="connsiteX11664" fmla="*/ 1663569 w 1939743"/>
                <a:gd name="connsiteY11664" fmla="*/ 2464113 h 2523383"/>
                <a:gd name="connsiteX11665" fmla="*/ 1661488 w 1939743"/>
                <a:gd name="connsiteY11665" fmla="*/ 2465889 h 2523383"/>
                <a:gd name="connsiteX11666" fmla="*/ 1661159 w 1939743"/>
                <a:gd name="connsiteY11666" fmla="*/ 2469472 h 2523383"/>
                <a:gd name="connsiteX11667" fmla="*/ 1660244 w 1939743"/>
                <a:gd name="connsiteY11667" fmla="*/ 2468995 h 2523383"/>
                <a:gd name="connsiteX11668" fmla="*/ 1659313 w 1939743"/>
                <a:gd name="connsiteY11668" fmla="*/ 2469112 h 2523383"/>
                <a:gd name="connsiteX11669" fmla="*/ 1658828 w 1939743"/>
                <a:gd name="connsiteY11669" fmla="*/ 2470239 h 2523383"/>
                <a:gd name="connsiteX11670" fmla="*/ 1658147 w 1939743"/>
                <a:gd name="connsiteY11670" fmla="*/ 2470419 h 2523383"/>
                <a:gd name="connsiteX11671" fmla="*/ 1656332 w 1939743"/>
                <a:gd name="connsiteY11671" fmla="*/ 2469355 h 2523383"/>
                <a:gd name="connsiteX11672" fmla="*/ 1654196 w 1939743"/>
                <a:gd name="connsiteY11672" fmla="*/ 2469934 h 2523383"/>
                <a:gd name="connsiteX11673" fmla="*/ 1652522 w 1939743"/>
                <a:gd name="connsiteY11673" fmla="*/ 2469128 h 2523383"/>
                <a:gd name="connsiteX11674" fmla="*/ 1650394 w 1939743"/>
                <a:gd name="connsiteY11674" fmla="*/ 2463878 h 2523383"/>
                <a:gd name="connsiteX11675" fmla="*/ 1649260 w 1939743"/>
                <a:gd name="connsiteY11675" fmla="*/ 2462032 h 2523383"/>
                <a:gd name="connsiteX11676" fmla="*/ 1647249 w 1939743"/>
                <a:gd name="connsiteY11676" fmla="*/ 2461437 h 2523383"/>
                <a:gd name="connsiteX11677" fmla="*/ 1646725 w 1939743"/>
                <a:gd name="connsiteY11677" fmla="*/ 2462556 h 2523383"/>
                <a:gd name="connsiteX11678" fmla="*/ 1645942 w 1939743"/>
                <a:gd name="connsiteY11678" fmla="*/ 2463644 h 2523383"/>
                <a:gd name="connsiteX11679" fmla="*/ 1644010 w 1939743"/>
                <a:gd name="connsiteY11679" fmla="*/ 2461469 h 2523383"/>
                <a:gd name="connsiteX11680" fmla="*/ 1642539 w 1939743"/>
                <a:gd name="connsiteY11680" fmla="*/ 2453395 h 2523383"/>
                <a:gd name="connsiteX11681" fmla="*/ 1642532 w 1939743"/>
                <a:gd name="connsiteY11681" fmla="*/ 2451439 h 2523383"/>
                <a:gd name="connsiteX11682" fmla="*/ 1644581 w 1939743"/>
                <a:gd name="connsiteY11682" fmla="*/ 2444602 h 2523383"/>
                <a:gd name="connsiteX11683" fmla="*/ 1649666 w 1939743"/>
                <a:gd name="connsiteY11683" fmla="*/ 2438429 h 2523383"/>
                <a:gd name="connsiteX11684" fmla="*/ 1648039 w 1939743"/>
                <a:gd name="connsiteY11684" fmla="*/ 2438225 h 2523383"/>
                <a:gd name="connsiteX11685" fmla="*/ 1643548 w 1939743"/>
                <a:gd name="connsiteY11685" fmla="*/ 2442505 h 2523383"/>
                <a:gd name="connsiteX11686" fmla="*/ 1644010 w 1939743"/>
                <a:gd name="connsiteY11686" fmla="*/ 2441472 h 2523383"/>
                <a:gd name="connsiteX11687" fmla="*/ 1644769 w 1939743"/>
                <a:gd name="connsiteY11687" fmla="*/ 2440392 h 2523383"/>
                <a:gd name="connsiteX11688" fmla="*/ 1646287 w 1939743"/>
                <a:gd name="connsiteY11688" fmla="*/ 2438648 h 2523383"/>
                <a:gd name="connsiteX11689" fmla="*/ 1648579 w 1939743"/>
                <a:gd name="connsiteY11689" fmla="*/ 2437013 h 2523383"/>
                <a:gd name="connsiteX11690" fmla="*/ 1651638 w 1939743"/>
                <a:gd name="connsiteY11690" fmla="*/ 2436050 h 2523383"/>
                <a:gd name="connsiteX11691" fmla="*/ 1653742 w 1939743"/>
                <a:gd name="connsiteY11691" fmla="*/ 2435910 h 2523383"/>
                <a:gd name="connsiteX11692" fmla="*/ 1655198 w 1939743"/>
                <a:gd name="connsiteY11692" fmla="*/ 2435002 h 2523383"/>
                <a:gd name="connsiteX11693" fmla="*/ 1657302 w 1939743"/>
                <a:gd name="connsiteY11693" fmla="*/ 2433391 h 2523383"/>
                <a:gd name="connsiteX11694" fmla="*/ 1657693 w 1939743"/>
                <a:gd name="connsiteY11694" fmla="*/ 2432538 h 2523383"/>
                <a:gd name="connsiteX11695" fmla="*/ 1655831 w 1939743"/>
                <a:gd name="connsiteY11695" fmla="*/ 2433523 h 2523383"/>
                <a:gd name="connsiteX11696" fmla="*/ 1652733 w 1939743"/>
                <a:gd name="connsiteY11696" fmla="*/ 2434486 h 2523383"/>
                <a:gd name="connsiteX11697" fmla="*/ 1653524 w 1939743"/>
                <a:gd name="connsiteY11697" fmla="*/ 2433218 h 2523383"/>
                <a:gd name="connsiteX11698" fmla="*/ 1654306 w 1939743"/>
                <a:gd name="connsiteY11698" fmla="*/ 2432546 h 2523383"/>
                <a:gd name="connsiteX11699" fmla="*/ 1670852 w 1939743"/>
                <a:gd name="connsiteY11699" fmla="*/ 2421405 h 2523383"/>
                <a:gd name="connsiteX11700" fmla="*/ 1674185 w 1939743"/>
                <a:gd name="connsiteY11700" fmla="*/ 2419559 h 2523383"/>
                <a:gd name="connsiteX11701" fmla="*/ 1680827 w 1939743"/>
                <a:gd name="connsiteY11701" fmla="*/ 2417204 h 2523383"/>
                <a:gd name="connsiteX11702" fmla="*/ 1681750 w 1939743"/>
                <a:gd name="connsiteY11702" fmla="*/ 2415663 h 2523383"/>
                <a:gd name="connsiteX11703" fmla="*/ 1680843 w 1939743"/>
                <a:gd name="connsiteY11703" fmla="*/ 2414677 h 2523383"/>
                <a:gd name="connsiteX11704" fmla="*/ 1683425 w 1939743"/>
                <a:gd name="connsiteY11704" fmla="*/ 2415545 h 2523383"/>
                <a:gd name="connsiteX11705" fmla="*/ 1683213 w 1939743"/>
                <a:gd name="connsiteY11705" fmla="*/ 2416828 h 2523383"/>
                <a:gd name="connsiteX11706" fmla="*/ 1682806 w 1939743"/>
                <a:gd name="connsiteY11706" fmla="*/ 2417759 h 2523383"/>
                <a:gd name="connsiteX11707" fmla="*/ 1682658 w 1939743"/>
                <a:gd name="connsiteY11707" fmla="*/ 2419347 h 2523383"/>
                <a:gd name="connsiteX11708" fmla="*/ 1682908 w 1939743"/>
                <a:gd name="connsiteY11708" fmla="*/ 2420865 h 2523383"/>
                <a:gd name="connsiteX11709" fmla="*/ 1685521 w 1939743"/>
                <a:gd name="connsiteY11709" fmla="*/ 2421608 h 2523383"/>
                <a:gd name="connsiteX11710" fmla="*/ 1687704 w 1939743"/>
                <a:gd name="connsiteY11710" fmla="*/ 2424433 h 2523383"/>
                <a:gd name="connsiteX11711" fmla="*/ 1686671 w 1939743"/>
                <a:gd name="connsiteY11711" fmla="*/ 2420591 h 2523383"/>
                <a:gd name="connsiteX11712" fmla="*/ 1688635 w 1939743"/>
                <a:gd name="connsiteY11712" fmla="*/ 2418416 h 2523383"/>
                <a:gd name="connsiteX11713" fmla="*/ 1696208 w 1939743"/>
                <a:gd name="connsiteY11713" fmla="*/ 2415498 h 2523383"/>
                <a:gd name="connsiteX11714" fmla="*/ 1702537 w 1939743"/>
                <a:gd name="connsiteY11714" fmla="*/ 2415178 h 2523383"/>
                <a:gd name="connsiteX11715" fmla="*/ 1704564 w 1939743"/>
                <a:gd name="connsiteY11715" fmla="*/ 2413816 h 2523383"/>
                <a:gd name="connsiteX11716" fmla="*/ 1699157 w 1939743"/>
                <a:gd name="connsiteY11716" fmla="*/ 2412901 h 2523383"/>
                <a:gd name="connsiteX11717" fmla="*/ 1692742 w 1939743"/>
                <a:gd name="connsiteY11717" fmla="*/ 2413402 h 2523383"/>
                <a:gd name="connsiteX11718" fmla="*/ 1688776 w 1939743"/>
                <a:gd name="connsiteY11718" fmla="*/ 2412385 h 2523383"/>
                <a:gd name="connsiteX11719" fmla="*/ 1683300 w 1939743"/>
                <a:gd name="connsiteY11719" fmla="*/ 2413050 h 2523383"/>
                <a:gd name="connsiteX11720" fmla="*/ 1677510 w 1939743"/>
                <a:gd name="connsiteY11720" fmla="*/ 2412408 h 2523383"/>
                <a:gd name="connsiteX11721" fmla="*/ 1675734 w 1939743"/>
                <a:gd name="connsiteY11721" fmla="*/ 2413253 h 2523383"/>
                <a:gd name="connsiteX11722" fmla="*/ 1674295 w 1939743"/>
                <a:gd name="connsiteY11722" fmla="*/ 2415076 h 2523383"/>
                <a:gd name="connsiteX11723" fmla="*/ 1672425 w 1939743"/>
                <a:gd name="connsiteY11723" fmla="*/ 2414270 h 2523383"/>
                <a:gd name="connsiteX11724" fmla="*/ 1671517 w 1939743"/>
                <a:gd name="connsiteY11724" fmla="*/ 2414137 h 2523383"/>
                <a:gd name="connsiteX11725" fmla="*/ 1670649 w 1939743"/>
                <a:gd name="connsiteY11725" fmla="*/ 2413503 h 2523383"/>
                <a:gd name="connsiteX11726" fmla="*/ 1672527 w 1939743"/>
                <a:gd name="connsiteY11726" fmla="*/ 2410366 h 2523383"/>
                <a:gd name="connsiteX11727" fmla="*/ 1678394 w 1939743"/>
                <a:gd name="connsiteY11727" fmla="*/ 2405680 h 2523383"/>
                <a:gd name="connsiteX11728" fmla="*/ 1681969 w 1939743"/>
                <a:gd name="connsiteY11728" fmla="*/ 2401596 h 2523383"/>
                <a:gd name="connsiteX11729" fmla="*/ 1682979 w 1939743"/>
                <a:gd name="connsiteY11729" fmla="*/ 2400735 h 2523383"/>
                <a:gd name="connsiteX11730" fmla="*/ 1683777 w 1939743"/>
                <a:gd name="connsiteY11730" fmla="*/ 2399093 h 2523383"/>
                <a:gd name="connsiteX11731" fmla="*/ 1681813 w 1939743"/>
                <a:gd name="connsiteY11731" fmla="*/ 2399366 h 2523383"/>
                <a:gd name="connsiteX11732" fmla="*/ 1680100 w 1939743"/>
                <a:gd name="connsiteY11732" fmla="*/ 2400016 h 2523383"/>
                <a:gd name="connsiteX11733" fmla="*/ 1678911 w 1939743"/>
                <a:gd name="connsiteY11733" fmla="*/ 2398123 h 2523383"/>
                <a:gd name="connsiteX11734" fmla="*/ 1676790 w 1939743"/>
                <a:gd name="connsiteY11734" fmla="*/ 2395611 h 2523383"/>
                <a:gd name="connsiteX11735" fmla="*/ 1676587 w 1939743"/>
                <a:gd name="connsiteY11735" fmla="*/ 2396659 h 2523383"/>
                <a:gd name="connsiteX11736" fmla="*/ 1677651 w 1939743"/>
                <a:gd name="connsiteY11736" fmla="*/ 2399789 h 2523383"/>
                <a:gd name="connsiteX11737" fmla="*/ 1673590 w 1939743"/>
                <a:gd name="connsiteY11737" fmla="*/ 2405281 h 2523383"/>
                <a:gd name="connsiteX11738" fmla="*/ 1670970 w 1939743"/>
                <a:gd name="connsiteY11738" fmla="*/ 2405672 h 2523383"/>
                <a:gd name="connsiteX11739" fmla="*/ 1667473 w 1939743"/>
                <a:gd name="connsiteY11739" fmla="*/ 2408230 h 2523383"/>
                <a:gd name="connsiteX11740" fmla="*/ 1662528 w 1939743"/>
                <a:gd name="connsiteY11740" fmla="*/ 2410452 h 2523383"/>
                <a:gd name="connsiteX11741" fmla="*/ 1656762 w 1939743"/>
                <a:gd name="connsiteY11741" fmla="*/ 2414685 h 2523383"/>
                <a:gd name="connsiteX11742" fmla="*/ 1649307 w 1939743"/>
                <a:gd name="connsiteY11742" fmla="*/ 2418244 h 2523383"/>
                <a:gd name="connsiteX11743" fmla="*/ 1647750 w 1939743"/>
                <a:gd name="connsiteY11743" fmla="*/ 2418260 h 2523383"/>
                <a:gd name="connsiteX11744" fmla="*/ 1644362 w 1939743"/>
                <a:gd name="connsiteY11744" fmla="*/ 2415326 h 2523383"/>
                <a:gd name="connsiteX11745" fmla="*/ 1645309 w 1939743"/>
                <a:gd name="connsiteY11745" fmla="*/ 2413996 h 2523383"/>
                <a:gd name="connsiteX11746" fmla="*/ 1646193 w 1939743"/>
                <a:gd name="connsiteY11746" fmla="*/ 2412189 h 2523383"/>
                <a:gd name="connsiteX11747" fmla="*/ 1645348 w 1939743"/>
                <a:gd name="connsiteY11747" fmla="*/ 2412705 h 2523383"/>
                <a:gd name="connsiteX11748" fmla="*/ 1644808 w 1939743"/>
                <a:gd name="connsiteY11748" fmla="*/ 2413496 h 2523383"/>
                <a:gd name="connsiteX11749" fmla="*/ 1642766 w 1939743"/>
                <a:gd name="connsiteY11749" fmla="*/ 2414755 h 2523383"/>
                <a:gd name="connsiteX11750" fmla="*/ 1644417 w 1939743"/>
                <a:gd name="connsiteY11750" fmla="*/ 2417188 h 2523383"/>
                <a:gd name="connsiteX11751" fmla="*/ 1643619 w 1939743"/>
                <a:gd name="connsiteY11751" fmla="*/ 2418103 h 2523383"/>
                <a:gd name="connsiteX11752" fmla="*/ 1641256 w 1939743"/>
                <a:gd name="connsiteY11752" fmla="*/ 2419301 h 2523383"/>
                <a:gd name="connsiteX11753" fmla="*/ 1639050 w 1939743"/>
                <a:gd name="connsiteY11753" fmla="*/ 2421037 h 2523383"/>
                <a:gd name="connsiteX11754" fmla="*/ 1637118 w 1939743"/>
                <a:gd name="connsiteY11754" fmla="*/ 2422195 h 2523383"/>
                <a:gd name="connsiteX11755" fmla="*/ 1635561 w 1939743"/>
                <a:gd name="connsiteY11755" fmla="*/ 2420724 h 2523383"/>
                <a:gd name="connsiteX11756" fmla="*/ 1631250 w 1939743"/>
                <a:gd name="connsiteY11756" fmla="*/ 2422579 h 2523383"/>
                <a:gd name="connsiteX11757" fmla="*/ 1627620 w 1939743"/>
                <a:gd name="connsiteY11757" fmla="*/ 2423079 h 2523383"/>
                <a:gd name="connsiteX11758" fmla="*/ 1626830 w 1939743"/>
                <a:gd name="connsiteY11758" fmla="*/ 2422141 h 2523383"/>
                <a:gd name="connsiteX11759" fmla="*/ 1626603 w 1939743"/>
                <a:gd name="connsiteY11759" fmla="*/ 2420654 h 2523383"/>
                <a:gd name="connsiteX11760" fmla="*/ 1625328 w 1939743"/>
                <a:gd name="connsiteY11760" fmla="*/ 2420294 h 2523383"/>
                <a:gd name="connsiteX11761" fmla="*/ 1622973 w 1939743"/>
                <a:gd name="connsiteY11761" fmla="*/ 2420709 h 2523383"/>
                <a:gd name="connsiteX11762" fmla="*/ 1622058 w 1939743"/>
                <a:gd name="connsiteY11762" fmla="*/ 2419864 h 2523383"/>
                <a:gd name="connsiteX11763" fmla="*/ 387074 w 1939743"/>
                <a:gd name="connsiteY11763" fmla="*/ 2300447 h 2523383"/>
                <a:gd name="connsiteX11764" fmla="*/ 386800 w 1939743"/>
                <a:gd name="connsiteY11764" fmla="*/ 2300807 h 2523383"/>
                <a:gd name="connsiteX11765" fmla="*/ 383373 w 1939743"/>
                <a:gd name="connsiteY11765" fmla="*/ 2298452 h 2523383"/>
                <a:gd name="connsiteX11766" fmla="*/ 381073 w 1939743"/>
                <a:gd name="connsiteY11766" fmla="*/ 2295362 h 2523383"/>
                <a:gd name="connsiteX11767" fmla="*/ 380119 w 1939743"/>
                <a:gd name="connsiteY11767" fmla="*/ 2293476 h 2523383"/>
                <a:gd name="connsiteX11768" fmla="*/ 384664 w 1939743"/>
                <a:gd name="connsiteY11768" fmla="*/ 2298162 h 2523383"/>
                <a:gd name="connsiteX11769" fmla="*/ 386956 w 1939743"/>
                <a:gd name="connsiteY11769" fmla="*/ 2299711 h 2523383"/>
                <a:gd name="connsiteX11770" fmla="*/ 387074 w 1939743"/>
                <a:gd name="connsiteY11770" fmla="*/ 2300447 h 2523383"/>
                <a:gd name="connsiteX11771" fmla="*/ 385689 w 1939743"/>
                <a:gd name="connsiteY11771" fmla="*/ 2304828 h 2523383"/>
                <a:gd name="connsiteX11772" fmla="*/ 384766 w 1939743"/>
                <a:gd name="connsiteY11772" fmla="*/ 2305681 h 2523383"/>
                <a:gd name="connsiteX11773" fmla="*/ 384273 w 1939743"/>
                <a:gd name="connsiteY11773" fmla="*/ 2305563 h 2523383"/>
                <a:gd name="connsiteX11774" fmla="*/ 383882 w 1939743"/>
                <a:gd name="connsiteY11774" fmla="*/ 2304969 h 2523383"/>
                <a:gd name="connsiteX11775" fmla="*/ 382458 w 1939743"/>
                <a:gd name="connsiteY11775" fmla="*/ 2299125 h 2523383"/>
                <a:gd name="connsiteX11776" fmla="*/ 383068 w 1939743"/>
                <a:gd name="connsiteY11776" fmla="*/ 2299250 h 2523383"/>
                <a:gd name="connsiteX11777" fmla="*/ 384977 w 1939743"/>
                <a:gd name="connsiteY11777" fmla="*/ 2301073 h 2523383"/>
                <a:gd name="connsiteX11778" fmla="*/ 384547 w 1939743"/>
                <a:gd name="connsiteY11778" fmla="*/ 2301793 h 2523383"/>
                <a:gd name="connsiteX11779" fmla="*/ 385971 w 1939743"/>
                <a:gd name="connsiteY11779" fmla="*/ 2303537 h 2523383"/>
                <a:gd name="connsiteX11780" fmla="*/ 386315 w 1939743"/>
                <a:gd name="connsiteY11780" fmla="*/ 2304773 h 2523383"/>
                <a:gd name="connsiteX11781" fmla="*/ 385689 w 1939743"/>
                <a:gd name="connsiteY11781" fmla="*/ 2304828 h 2523383"/>
                <a:gd name="connsiteX11782" fmla="*/ 1163041 w 1939743"/>
                <a:gd name="connsiteY11782" fmla="*/ 2306048 h 2523383"/>
                <a:gd name="connsiteX11783" fmla="*/ 1162478 w 1939743"/>
                <a:gd name="connsiteY11783" fmla="*/ 2306072 h 2523383"/>
                <a:gd name="connsiteX11784" fmla="*/ 1162055 w 1939743"/>
                <a:gd name="connsiteY11784" fmla="*/ 2305274 h 2523383"/>
                <a:gd name="connsiteX11785" fmla="*/ 1161821 w 1939743"/>
                <a:gd name="connsiteY11785" fmla="*/ 2303037 h 2523383"/>
                <a:gd name="connsiteX11786" fmla="*/ 1162470 w 1939743"/>
                <a:gd name="connsiteY11786" fmla="*/ 2302082 h 2523383"/>
                <a:gd name="connsiteX11787" fmla="*/ 1163800 w 1939743"/>
                <a:gd name="connsiteY11787" fmla="*/ 2301401 h 2523383"/>
                <a:gd name="connsiteX11788" fmla="*/ 1165584 w 1939743"/>
                <a:gd name="connsiteY11788" fmla="*/ 2301159 h 2523383"/>
                <a:gd name="connsiteX11789" fmla="*/ 1167813 w 1939743"/>
                <a:gd name="connsiteY11789" fmla="*/ 2301347 h 2523383"/>
                <a:gd name="connsiteX11790" fmla="*/ 1168869 w 1939743"/>
                <a:gd name="connsiteY11790" fmla="*/ 2301941 h 2523383"/>
                <a:gd name="connsiteX11791" fmla="*/ 1168760 w 1939743"/>
                <a:gd name="connsiteY11791" fmla="*/ 2302942 h 2523383"/>
                <a:gd name="connsiteX11792" fmla="*/ 1168494 w 1939743"/>
                <a:gd name="connsiteY11792" fmla="*/ 2303459 h 2523383"/>
                <a:gd name="connsiteX11793" fmla="*/ 1167837 w 1939743"/>
                <a:gd name="connsiteY11793" fmla="*/ 2303787 h 2523383"/>
                <a:gd name="connsiteX11794" fmla="*/ 1167751 w 1939743"/>
                <a:gd name="connsiteY11794" fmla="*/ 2304366 h 2523383"/>
                <a:gd name="connsiteX11795" fmla="*/ 1166804 w 1939743"/>
                <a:gd name="connsiteY11795" fmla="*/ 2304687 h 2523383"/>
                <a:gd name="connsiteX11796" fmla="*/ 1165005 w 1939743"/>
                <a:gd name="connsiteY11796" fmla="*/ 2304734 h 2523383"/>
                <a:gd name="connsiteX11797" fmla="*/ 1163745 w 1939743"/>
                <a:gd name="connsiteY11797" fmla="*/ 2305188 h 2523383"/>
                <a:gd name="connsiteX11798" fmla="*/ 1163041 w 1939743"/>
                <a:gd name="connsiteY11798" fmla="*/ 2306048 h 2523383"/>
                <a:gd name="connsiteX11799" fmla="*/ 1172030 w 1939743"/>
                <a:gd name="connsiteY11799" fmla="*/ 2304742 h 2523383"/>
                <a:gd name="connsiteX11800" fmla="*/ 1170528 w 1939743"/>
                <a:gd name="connsiteY11800" fmla="*/ 2304969 h 2523383"/>
                <a:gd name="connsiteX11801" fmla="*/ 1169644 w 1939743"/>
                <a:gd name="connsiteY11801" fmla="*/ 2304812 h 2523383"/>
                <a:gd name="connsiteX11802" fmla="*/ 1169355 w 1939743"/>
                <a:gd name="connsiteY11802" fmla="*/ 2304491 h 2523383"/>
                <a:gd name="connsiteX11803" fmla="*/ 1169660 w 1939743"/>
                <a:gd name="connsiteY11803" fmla="*/ 2304014 h 2523383"/>
                <a:gd name="connsiteX11804" fmla="*/ 1169636 w 1939743"/>
                <a:gd name="connsiteY11804" fmla="*/ 2303506 h 2523383"/>
                <a:gd name="connsiteX11805" fmla="*/ 1169159 w 1939743"/>
                <a:gd name="connsiteY11805" fmla="*/ 2302504 h 2523383"/>
                <a:gd name="connsiteX11806" fmla="*/ 1169261 w 1939743"/>
                <a:gd name="connsiteY11806" fmla="*/ 2302152 h 2523383"/>
                <a:gd name="connsiteX11807" fmla="*/ 1169628 w 1939743"/>
                <a:gd name="connsiteY11807" fmla="*/ 2301965 h 2523383"/>
                <a:gd name="connsiteX11808" fmla="*/ 1170278 w 1939743"/>
                <a:gd name="connsiteY11808" fmla="*/ 2301933 h 2523383"/>
                <a:gd name="connsiteX11809" fmla="*/ 1171044 w 1939743"/>
                <a:gd name="connsiteY11809" fmla="*/ 2302598 h 2523383"/>
                <a:gd name="connsiteX11810" fmla="*/ 1171944 w 1939743"/>
                <a:gd name="connsiteY11810" fmla="*/ 2303960 h 2523383"/>
                <a:gd name="connsiteX11811" fmla="*/ 1172030 w 1939743"/>
                <a:gd name="connsiteY11811" fmla="*/ 2304742 h 2523383"/>
                <a:gd name="connsiteX11812" fmla="*/ 1680217 w 1939743"/>
                <a:gd name="connsiteY11812" fmla="*/ 2331036 h 2523383"/>
                <a:gd name="connsiteX11813" fmla="*/ 1677690 w 1939743"/>
                <a:gd name="connsiteY11813" fmla="*/ 2332726 h 2523383"/>
                <a:gd name="connsiteX11814" fmla="*/ 1678801 w 1939743"/>
                <a:gd name="connsiteY11814" fmla="*/ 2330184 h 2523383"/>
                <a:gd name="connsiteX11815" fmla="*/ 1679262 w 1939743"/>
                <a:gd name="connsiteY11815" fmla="*/ 2329527 h 2523383"/>
                <a:gd name="connsiteX11816" fmla="*/ 1679693 w 1939743"/>
                <a:gd name="connsiteY11816" fmla="*/ 2329237 h 2523383"/>
                <a:gd name="connsiteX11817" fmla="*/ 1680107 w 1939743"/>
                <a:gd name="connsiteY11817" fmla="*/ 2329464 h 2523383"/>
                <a:gd name="connsiteX11818" fmla="*/ 1680217 w 1939743"/>
                <a:gd name="connsiteY11818" fmla="*/ 2331036 h 2523383"/>
                <a:gd name="connsiteX11819" fmla="*/ 1679505 w 1939743"/>
                <a:gd name="connsiteY11819" fmla="*/ 2333391 h 2523383"/>
                <a:gd name="connsiteX11820" fmla="*/ 1678950 w 1939743"/>
                <a:gd name="connsiteY11820" fmla="*/ 2335770 h 2523383"/>
                <a:gd name="connsiteX11821" fmla="*/ 1677033 w 1939743"/>
                <a:gd name="connsiteY11821" fmla="*/ 2337788 h 2523383"/>
                <a:gd name="connsiteX11822" fmla="*/ 1676078 w 1939743"/>
                <a:gd name="connsiteY11822" fmla="*/ 2337929 h 2523383"/>
                <a:gd name="connsiteX11823" fmla="*/ 1675640 w 1939743"/>
                <a:gd name="connsiteY11823" fmla="*/ 2337733 h 2523383"/>
                <a:gd name="connsiteX11824" fmla="*/ 1676164 w 1939743"/>
                <a:gd name="connsiteY11824" fmla="*/ 2336427 h 2523383"/>
                <a:gd name="connsiteX11825" fmla="*/ 1676102 w 1939743"/>
                <a:gd name="connsiteY11825" fmla="*/ 2334166 h 2523383"/>
                <a:gd name="connsiteX11826" fmla="*/ 1677690 w 1939743"/>
                <a:gd name="connsiteY11826" fmla="*/ 2333853 h 2523383"/>
                <a:gd name="connsiteX11827" fmla="*/ 1678269 w 1939743"/>
                <a:gd name="connsiteY11827" fmla="*/ 2334056 h 2523383"/>
                <a:gd name="connsiteX11828" fmla="*/ 1679505 w 1939743"/>
                <a:gd name="connsiteY11828" fmla="*/ 2333391 h 2523383"/>
                <a:gd name="connsiteX11829" fmla="*/ 1214965 w 1939743"/>
                <a:gd name="connsiteY11829" fmla="*/ 2338390 h 2523383"/>
                <a:gd name="connsiteX11830" fmla="*/ 1210741 w 1939743"/>
                <a:gd name="connsiteY11830" fmla="*/ 2338852 h 2523383"/>
                <a:gd name="connsiteX11831" fmla="*/ 1208902 w 1939743"/>
                <a:gd name="connsiteY11831" fmla="*/ 2338375 h 2523383"/>
                <a:gd name="connsiteX11832" fmla="*/ 1208714 w 1939743"/>
                <a:gd name="connsiteY11832" fmla="*/ 2337929 h 2523383"/>
                <a:gd name="connsiteX11833" fmla="*/ 1209152 w 1939743"/>
                <a:gd name="connsiteY11833" fmla="*/ 2337303 h 2523383"/>
                <a:gd name="connsiteX11834" fmla="*/ 1210209 w 1939743"/>
                <a:gd name="connsiteY11834" fmla="*/ 2336497 h 2523383"/>
                <a:gd name="connsiteX11835" fmla="*/ 1211421 w 1939743"/>
                <a:gd name="connsiteY11835" fmla="*/ 2336059 h 2523383"/>
                <a:gd name="connsiteX11836" fmla="*/ 1212790 w 1939743"/>
                <a:gd name="connsiteY11836" fmla="*/ 2335981 h 2523383"/>
                <a:gd name="connsiteX11837" fmla="*/ 1215513 w 1939743"/>
                <a:gd name="connsiteY11837" fmla="*/ 2336795 h 2523383"/>
                <a:gd name="connsiteX11838" fmla="*/ 1216499 w 1939743"/>
                <a:gd name="connsiteY11838" fmla="*/ 2337600 h 2523383"/>
                <a:gd name="connsiteX11839" fmla="*/ 1216287 w 1939743"/>
                <a:gd name="connsiteY11839" fmla="*/ 2338085 h 2523383"/>
                <a:gd name="connsiteX11840" fmla="*/ 1214965 w 1939743"/>
                <a:gd name="connsiteY11840" fmla="*/ 2338390 h 2523383"/>
                <a:gd name="connsiteX11841" fmla="*/ 1905250 w 1939743"/>
                <a:gd name="connsiteY11841" fmla="*/ 2347865 h 2523383"/>
                <a:gd name="connsiteX11842" fmla="*/ 1904179 w 1939743"/>
                <a:gd name="connsiteY11842" fmla="*/ 2348991 h 2523383"/>
                <a:gd name="connsiteX11843" fmla="*/ 1903083 w 1939743"/>
                <a:gd name="connsiteY11843" fmla="*/ 2348944 h 2523383"/>
                <a:gd name="connsiteX11844" fmla="*/ 1903216 w 1939743"/>
                <a:gd name="connsiteY11844" fmla="*/ 2347958 h 2523383"/>
                <a:gd name="connsiteX11845" fmla="*/ 1904562 w 1939743"/>
                <a:gd name="connsiteY11845" fmla="*/ 2346042 h 2523383"/>
                <a:gd name="connsiteX11846" fmla="*/ 1905250 w 1939743"/>
                <a:gd name="connsiteY11846" fmla="*/ 2344673 h 2523383"/>
                <a:gd name="connsiteX11847" fmla="*/ 1905274 w 1939743"/>
                <a:gd name="connsiteY11847" fmla="*/ 2343844 h 2523383"/>
                <a:gd name="connsiteX11848" fmla="*/ 1905524 w 1939743"/>
                <a:gd name="connsiteY11848" fmla="*/ 2343210 h 2523383"/>
                <a:gd name="connsiteX11849" fmla="*/ 1906549 w 1939743"/>
                <a:gd name="connsiteY11849" fmla="*/ 2342498 h 2523383"/>
                <a:gd name="connsiteX11850" fmla="*/ 1907433 w 1939743"/>
                <a:gd name="connsiteY11850" fmla="*/ 2341207 h 2523383"/>
                <a:gd name="connsiteX11851" fmla="*/ 1907011 w 1939743"/>
                <a:gd name="connsiteY11851" fmla="*/ 2343601 h 2523383"/>
                <a:gd name="connsiteX11852" fmla="*/ 1905250 w 1939743"/>
                <a:gd name="connsiteY11852" fmla="*/ 2347865 h 2523383"/>
                <a:gd name="connsiteX11853" fmla="*/ 1736467 w 1939743"/>
                <a:gd name="connsiteY11853" fmla="*/ 2352934 h 2523383"/>
                <a:gd name="connsiteX11854" fmla="*/ 1737242 w 1939743"/>
                <a:gd name="connsiteY11854" fmla="*/ 2353552 h 2523383"/>
                <a:gd name="connsiteX11855" fmla="*/ 1738635 w 1939743"/>
                <a:gd name="connsiteY11855" fmla="*/ 2353482 h 2523383"/>
                <a:gd name="connsiteX11856" fmla="*/ 1739573 w 1939743"/>
                <a:gd name="connsiteY11856" fmla="*/ 2353732 h 2523383"/>
                <a:gd name="connsiteX11857" fmla="*/ 1738235 w 1939743"/>
                <a:gd name="connsiteY11857" fmla="*/ 2354929 h 2523383"/>
                <a:gd name="connsiteX11858" fmla="*/ 1735662 w 1939743"/>
                <a:gd name="connsiteY11858" fmla="*/ 2355047 h 2523383"/>
                <a:gd name="connsiteX11859" fmla="*/ 1734402 w 1939743"/>
                <a:gd name="connsiteY11859" fmla="*/ 2354554 h 2523383"/>
                <a:gd name="connsiteX11860" fmla="*/ 1736233 w 1939743"/>
                <a:gd name="connsiteY11860" fmla="*/ 2348389 h 2523383"/>
                <a:gd name="connsiteX11861" fmla="*/ 1738369 w 1939743"/>
                <a:gd name="connsiteY11861" fmla="*/ 2346965 h 2523383"/>
                <a:gd name="connsiteX11862" fmla="*/ 1742750 w 1939743"/>
                <a:gd name="connsiteY11862" fmla="*/ 2342920 h 2523383"/>
                <a:gd name="connsiteX11863" fmla="*/ 1744502 w 1939743"/>
                <a:gd name="connsiteY11863" fmla="*/ 2341684 h 2523383"/>
                <a:gd name="connsiteX11864" fmla="*/ 1746129 w 1939743"/>
                <a:gd name="connsiteY11864" fmla="*/ 2341199 h 2523383"/>
                <a:gd name="connsiteX11865" fmla="*/ 1747850 w 1939743"/>
                <a:gd name="connsiteY11865" fmla="*/ 2341496 h 2523383"/>
                <a:gd name="connsiteX11866" fmla="*/ 1746098 w 1939743"/>
                <a:gd name="connsiteY11866" fmla="*/ 2343890 h 2523383"/>
                <a:gd name="connsiteX11867" fmla="*/ 1743751 w 1939743"/>
                <a:gd name="connsiteY11867" fmla="*/ 2344023 h 2523383"/>
                <a:gd name="connsiteX11868" fmla="*/ 1741514 w 1939743"/>
                <a:gd name="connsiteY11868" fmla="*/ 2346011 h 2523383"/>
                <a:gd name="connsiteX11869" fmla="*/ 1740043 w 1939743"/>
                <a:gd name="connsiteY11869" fmla="*/ 2348209 h 2523383"/>
                <a:gd name="connsiteX11870" fmla="*/ 1738275 w 1939743"/>
                <a:gd name="connsiteY11870" fmla="*/ 2349461 h 2523383"/>
                <a:gd name="connsiteX11871" fmla="*/ 1737062 w 1939743"/>
                <a:gd name="connsiteY11871" fmla="*/ 2350994 h 2523383"/>
                <a:gd name="connsiteX11872" fmla="*/ 1736467 w 1939743"/>
                <a:gd name="connsiteY11872" fmla="*/ 2352934 h 2523383"/>
                <a:gd name="connsiteX11873" fmla="*/ 1694815 w 1939743"/>
                <a:gd name="connsiteY11873" fmla="*/ 2379057 h 2523383"/>
                <a:gd name="connsiteX11874" fmla="*/ 1695410 w 1939743"/>
                <a:gd name="connsiteY11874" fmla="*/ 2379503 h 2523383"/>
                <a:gd name="connsiteX11875" fmla="*/ 1696443 w 1939743"/>
                <a:gd name="connsiteY11875" fmla="*/ 2378689 h 2523383"/>
                <a:gd name="connsiteX11876" fmla="*/ 1697663 w 1939743"/>
                <a:gd name="connsiteY11876" fmla="*/ 2376100 h 2523383"/>
                <a:gd name="connsiteX11877" fmla="*/ 1700894 w 1939743"/>
                <a:gd name="connsiteY11877" fmla="*/ 2376772 h 2523383"/>
                <a:gd name="connsiteX11878" fmla="*/ 1702608 w 1939743"/>
                <a:gd name="connsiteY11878" fmla="*/ 2377938 h 2523383"/>
                <a:gd name="connsiteX11879" fmla="*/ 1703562 w 1939743"/>
                <a:gd name="connsiteY11879" fmla="*/ 2377680 h 2523383"/>
                <a:gd name="connsiteX11880" fmla="*/ 1704540 w 1939743"/>
                <a:gd name="connsiteY11880" fmla="*/ 2377797 h 2523383"/>
                <a:gd name="connsiteX11881" fmla="*/ 1706347 w 1939743"/>
                <a:gd name="connsiteY11881" fmla="*/ 2379323 h 2523383"/>
                <a:gd name="connsiteX11882" fmla="*/ 1709790 w 1939743"/>
                <a:gd name="connsiteY11882" fmla="*/ 2380528 h 2523383"/>
                <a:gd name="connsiteX11883" fmla="*/ 1713420 w 1939743"/>
                <a:gd name="connsiteY11883" fmla="*/ 2380356 h 2523383"/>
                <a:gd name="connsiteX11884" fmla="*/ 1718959 w 1939743"/>
                <a:gd name="connsiteY11884" fmla="*/ 2379644 h 2523383"/>
                <a:gd name="connsiteX11885" fmla="*/ 1719616 w 1939743"/>
                <a:gd name="connsiteY11885" fmla="*/ 2379354 h 2523383"/>
                <a:gd name="connsiteX11886" fmla="*/ 1725296 w 1939743"/>
                <a:gd name="connsiteY11886" fmla="*/ 2378752 h 2523383"/>
                <a:gd name="connsiteX11887" fmla="*/ 1730999 w 1939743"/>
                <a:gd name="connsiteY11887" fmla="*/ 2378470 h 2523383"/>
                <a:gd name="connsiteX11888" fmla="*/ 1732955 w 1939743"/>
                <a:gd name="connsiteY11888" fmla="*/ 2379151 h 2523383"/>
                <a:gd name="connsiteX11889" fmla="*/ 1733690 w 1939743"/>
                <a:gd name="connsiteY11889" fmla="*/ 2379792 h 2523383"/>
                <a:gd name="connsiteX11890" fmla="*/ 1734066 w 1939743"/>
                <a:gd name="connsiteY11890" fmla="*/ 2380559 h 2523383"/>
                <a:gd name="connsiteX11891" fmla="*/ 1730811 w 1939743"/>
                <a:gd name="connsiteY11891" fmla="*/ 2382656 h 2523383"/>
                <a:gd name="connsiteX11892" fmla="*/ 1727557 w 1939743"/>
                <a:gd name="connsiteY11892" fmla="*/ 2385096 h 2523383"/>
                <a:gd name="connsiteX11893" fmla="*/ 1723035 w 1939743"/>
                <a:gd name="connsiteY11893" fmla="*/ 2387490 h 2523383"/>
                <a:gd name="connsiteX11894" fmla="*/ 1722463 w 1939743"/>
                <a:gd name="connsiteY11894" fmla="*/ 2388656 h 2523383"/>
                <a:gd name="connsiteX11895" fmla="*/ 1722745 w 1939743"/>
                <a:gd name="connsiteY11895" fmla="*/ 2390800 h 2523383"/>
                <a:gd name="connsiteX11896" fmla="*/ 1722659 w 1939743"/>
                <a:gd name="connsiteY11896" fmla="*/ 2392982 h 2523383"/>
                <a:gd name="connsiteX11897" fmla="*/ 1723551 w 1939743"/>
                <a:gd name="connsiteY11897" fmla="*/ 2393162 h 2523383"/>
                <a:gd name="connsiteX11898" fmla="*/ 1724091 w 1939743"/>
                <a:gd name="connsiteY11898" fmla="*/ 2393890 h 2523383"/>
                <a:gd name="connsiteX11899" fmla="*/ 1722925 w 1939743"/>
                <a:gd name="connsiteY11899" fmla="*/ 2394594 h 2523383"/>
                <a:gd name="connsiteX11900" fmla="*/ 1718270 w 1939743"/>
                <a:gd name="connsiteY11900" fmla="*/ 2394923 h 2523383"/>
                <a:gd name="connsiteX11901" fmla="*/ 1716917 w 1939743"/>
                <a:gd name="connsiteY11901" fmla="*/ 2394727 h 2523383"/>
                <a:gd name="connsiteX11902" fmla="*/ 1715305 w 1939743"/>
                <a:gd name="connsiteY11902" fmla="*/ 2393835 h 2523383"/>
                <a:gd name="connsiteX11903" fmla="*/ 1714750 w 1939743"/>
                <a:gd name="connsiteY11903" fmla="*/ 2391723 h 2523383"/>
                <a:gd name="connsiteX11904" fmla="*/ 1712755 w 1939743"/>
                <a:gd name="connsiteY11904" fmla="*/ 2392036 h 2523383"/>
                <a:gd name="connsiteX11905" fmla="*/ 1712152 w 1939743"/>
                <a:gd name="connsiteY11905" fmla="*/ 2391778 h 2523383"/>
                <a:gd name="connsiteX11906" fmla="*/ 1714953 w 1939743"/>
                <a:gd name="connsiteY11906" fmla="*/ 2389978 h 2523383"/>
                <a:gd name="connsiteX11907" fmla="*/ 1713678 w 1939743"/>
                <a:gd name="connsiteY11907" fmla="*/ 2387717 h 2523383"/>
                <a:gd name="connsiteX11908" fmla="*/ 1712309 w 1939743"/>
                <a:gd name="connsiteY11908" fmla="*/ 2387882 h 2523383"/>
                <a:gd name="connsiteX11909" fmla="*/ 1711401 w 1939743"/>
                <a:gd name="connsiteY11909" fmla="*/ 2386810 h 2523383"/>
                <a:gd name="connsiteX11910" fmla="*/ 1711472 w 1939743"/>
                <a:gd name="connsiteY11910" fmla="*/ 2385355 h 2523383"/>
                <a:gd name="connsiteX11911" fmla="*/ 1712739 w 1939743"/>
                <a:gd name="connsiteY11911" fmla="*/ 2384650 h 2523383"/>
                <a:gd name="connsiteX11912" fmla="*/ 1713107 w 1939743"/>
                <a:gd name="connsiteY11912" fmla="*/ 2383884 h 2523383"/>
                <a:gd name="connsiteX11913" fmla="*/ 1711386 w 1939743"/>
                <a:gd name="connsiteY11913" fmla="*/ 2384549 h 2523383"/>
                <a:gd name="connsiteX11914" fmla="*/ 1710063 w 1939743"/>
                <a:gd name="connsiteY11914" fmla="*/ 2385895 h 2523383"/>
                <a:gd name="connsiteX11915" fmla="*/ 1708358 w 1939743"/>
                <a:gd name="connsiteY11915" fmla="*/ 2386403 h 2523383"/>
                <a:gd name="connsiteX11916" fmla="*/ 1706691 w 1939743"/>
                <a:gd name="connsiteY11916" fmla="*/ 2387561 h 2523383"/>
                <a:gd name="connsiteX11917" fmla="*/ 1709281 w 1939743"/>
                <a:gd name="connsiteY11917" fmla="*/ 2387928 h 2523383"/>
                <a:gd name="connsiteX11918" fmla="*/ 1707951 w 1939743"/>
                <a:gd name="connsiteY11918" fmla="*/ 2388828 h 2523383"/>
                <a:gd name="connsiteX11919" fmla="*/ 1706566 w 1939743"/>
                <a:gd name="connsiteY11919" fmla="*/ 2389032 h 2523383"/>
                <a:gd name="connsiteX11920" fmla="*/ 1700151 w 1939743"/>
                <a:gd name="connsiteY11920" fmla="*/ 2387264 h 2523383"/>
                <a:gd name="connsiteX11921" fmla="*/ 1698563 w 1939743"/>
                <a:gd name="connsiteY11921" fmla="*/ 2386591 h 2523383"/>
                <a:gd name="connsiteX11922" fmla="*/ 1696568 w 1939743"/>
                <a:gd name="connsiteY11922" fmla="*/ 2384737 h 2523383"/>
                <a:gd name="connsiteX11923" fmla="*/ 1695058 w 1939743"/>
                <a:gd name="connsiteY11923" fmla="*/ 2382256 h 2523383"/>
                <a:gd name="connsiteX11924" fmla="*/ 1695880 w 1939743"/>
                <a:gd name="connsiteY11924" fmla="*/ 2382163 h 2523383"/>
                <a:gd name="connsiteX11925" fmla="*/ 1696161 w 1939743"/>
                <a:gd name="connsiteY11925" fmla="*/ 2381717 h 2523383"/>
                <a:gd name="connsiteX11926" fmla="*/ 1695981 w 1939743"/>
                <a:gd name="connsiteY11926" fmla="*/ 2381294 h 2523383"/>
                <a:gd name="connsiteX11927" fmla="*/ 1693744 w 1939743"/>
                <a:gd name="connsiteY11927" fmla="*/ 2380958 h 2523383"/>
                <a:gd name="connsiteX11928" fmla="*/ 1690254 w 1939743"/>
                <a:gd name="connsiteY11928" fmla="*/ 2381067 h 2523383"/>
                <a:gd name="connsiteX11929" fmla="*/ 1688252 w 1939743"/>
                <a:gd name="connsiteY11929" fmla="*/ 2380410 h 2523383"/>
                <a:gd name="connsiteX11930" fmla="*/ 1688346 w 1939743"/>
                <a:gd name="connsiteY11930" fmla="*/ 2376068 h 2523383"/>
                <a:gd name="connsiteX11931" fmla="*/ 1687696 w 1939743"/>
                <a:gd name="connsiteY11931" fmla="*/ 2374871 h 2523383"/>
                <a:gd name="connsiteX11932" fmla="*/ 1685506 w 1939743"/>
                <a:gd name="connsiteY11932" fmla="*/ 2373862 h 2523383"/>
                <a:gd name="connsiteX11933" fmla="*/ 1682157 w 1939743"/>
                <a:gd name="connsiteY11933" fmla="*/ 2373557 h 2523383"/>
                <a:gd name="connsiteX11934" fmla="*/ 1681829 w 1939743"/>
                <a:gd name="connsiteY11934" fmla="*/ 2371937 h 2523383"/>
                <a:gd name="connsiteX11935" fmla="*/ 1682893 w 1939743"/>
                <a:gd name="connsiteY11935" fmla="*/ 2369465 h 2523383"/>
                <a:gd name="connsiteX11936" fmla="*/ 1684528 w 1939743"/>
                <a:gd name="connsiteY11936" fmla="*/ 2367337 h 2523383"/>
                <a:gd name="connsiteX11937" fmla="*/ 1685779 w 1939743"/>
                <a:gd name="connsiteY11937" fmla="*/ 2365241 h 2523383"/>
                <a:gd name="connsiteX11938" fmla="*/ 1687235 w 1939743"/>
                <a:gd name="connsiteY11938" fmla="*/ 2363519 h 2523383"/>
                <a:gd name="connsiteX11939" fmla="*/ 1690818 w 1939743"/>
                <a:gd name="connsiteY11939" fmla="*/ 2360093 h 2523383"/>
                <a:gd name="connsiteX11940" fmla="*/ 1690732 w 1939743"/>
                <a:gd name="connsiteY11940" fmla="*/ 2362659 h 2523383"/>
                <a:gd name="connsiteX11941" fmla="*/ 1691076 w 1939743"/>
                <a:gd name="connsiteY11941" fmla="*/ 2364857 h 2523383"/>
                <a:gd name="connsiteX11942" fmla="*/ 1688744 w 1939743"/>
                <a:gd name="connsiteY11942" fmla="*/ 2369262 h 2523383"/>
                <a:gd name="connsiteX11943" fmla="*/ 1692805 w 1939743"/>
                <a:gd name="connsiteY11943" fmla="*/ 2373612 h 2523383"/>
                <a:gd name="connsiteX11944" fmla="*/ 1693321 w 1939743"/>
                <a:gd name="connsiteY11944" fmla="*/ 2374574 h 2523383"/>
                <a:gd name="connsiteX11945" fmla="*/ 1693665 w 1939743"/>
                <a:gd name="connsiteY11945" fmla="*/ 2375740 h 2523383"/>
                <a:gd name="connsiteX11946" fmla="*/ 1693407 w 1939743"/>
                <a:gd name="connsiteY11946" fmla="*/ 2376811 h 2523383"/>
                <a:gd name="connsiteX11947" fmla="*/ 1692750 w 1939743"/>
                <a:gd name="connsiteY11947" fmla="*/ 2377766 h 2523383"/>
                <a:gd name="connsiteX11948" fmla="*/ 1694330 w 1939743"/>
                <a:gd name="connsiteY11948" fmla="*/ 2378243 h 2523383"/>
                <a:gd name="connsiteX11949" fmla="*/ 1694815 w 1939743"/>
                <a:gd name="connsiteY11949" fmla="*/ 2379057 h 2523383"/>
                <a:gd name="connsiteX11950" fmla="*/ 1754227 w 1939743"/>
                <a:gd name="connsiteY11950" fmla="*/ 2395627 h 2523383"/>
                <a:gd name="connsiteX11951" fmla="*/ 1754970 w 1939743"/>
                <a:gd name="connsiteY11951" fmla="*/ 2395869 h 2523383"/>
                <a:gd name="connsiteX11952" fmla="*/ 1757927 w 1939743"/>
                <a:gd name="connsiteY11952" fmla="*/ 2394344 h 2523383"/>
                <a:gd name="connsiteX11953" fmla="*/ 1759492 w 1939743"/>
                <a:gd name="connsiteY11953" fmla="*/ 2394406 h 2523383"/>
                <a:gd name="connsiteX11954" fmla="*/ 1759421 w 1939743"/>
                <a:gd name="connsiteY11954" fmla="*/ 2395502 h 2523383"/>
                <a:gd name="connsiteX11955" fmla="*/ 1756879 w 1939743"/>
                <a:gd name="connsiteY11955" fmla="*/ 2396699 h 2523383"/>
                <a:gd name="connsiteX11956" fmla="*/ 1755713 w 1939743"/>
                <a:gd name="connsiteY11956" fmla="*/ 2397591 h 2523383"/>
                <a:gd name="connsiteX11957" fmla="*/ 1757184 w 1939743"/>
                <a:gd name="connsiteY11957" fmla="*/ 2398420 h 2523383"/>
                <a:gd name="connsiteX11958" fmla="*/ 1757168 w 1939743"/>
                <a:gd name="connsiteY11958" fmla="*/ 2398983 h 2523383"/>
                <a:gd name="connsiteX11959" fmla="*/ 1755400 w 1939743"/>
                <a:gd name="connsiteY11959" fmla="*/ 2400329 h 2523383"/>
                <a:gd name="connsiteX11960" fmla="*/ 1754516 w 1939743"/>
                <a:gd name="connsiteY11960" fmla="*/ 2401792 h 2523383"/>
                <a:gd name="connsiteX11961" fmla="*/ 1755244 w 1939743"/>
                <a:gd name="connsiteY11961" fmla="*/ 2403208 h 2523383"/>
                <a:gd name="connsiteX11962" fmla="*/ 1758068 w 1939743"/>
                <a:gd name="connsiteY11962" fmla="*/ 2401815 h 2523383"/>
                <a:gd name="connsiteX11963" fmla="*/ 1759226 w 1939743"/>
                <a:gd name="connsiteY11963" fmla="*/ 2401800 h 2523383"/>
                <a:gd name="connsiteX11964" fmla="*/ 1760798 w 1939743"/>
                <a:gd name="connsiteY11964" fmla="*/ 2402120 h 2523383"/>
                <a:gd name="connsiteX11965" fmla="*/ 1762293 w 1939743"/>
                <a:gd name="connsiteY11965" fmla="*/ 2401698 h 2523383"/>
                <a:gd name="connsiteX11966" fmla="*/ 1763145 w 1939743"/>
                <a:gd name="connsiteY11966" fmla="*/ 2401009 h 2523383"/>
                <a:gd name="connsiteX11967" fmla="*/ 1768121 w 1939743"/>
                <a:gd name="connsiteY11967" fmla="*/ 2395564 h 2523383"/>
                <a:gd name="connsiteX11968" fmla="*/ 1768379 w 1939743"/>
                <a:gd name="connsiteY11968" fmla="*/ 2394868 h 2523383"/>
                <a:gd name="connsiteX11969" fmla="*/ 1763012 w 1939743"/>
                <a:gd name="connsiteY11969" fmla="*/ 2395995 h 2523383"/>
                <a:gd name="connsiteX11970" fmla="*/ 1762386 w 1939743"/>
                <a:gd name="connsiteY11970" fmla="*/ 2395251 h 2523383"/>
                <a:gd name="connsiteX11971" fmla="*/ 1765899 w 1939743"/>
                <a:gd name="connsiteY11971" fmla="*/ 2391950 h 2523383"/>
                <a:gd name="connsiteX11972" fmla="*/ 1765625 w 1939743"/>
                <a:gd name="connsiteY11972" fmla="*/ 2390205 h 2523383"/>
                <a:gd name="connsiteX11973" fmla="*/ 1767401 w 1939743"/>
                <a:gd name="connsiteY11973" fmla="*/ 2387451 h 2523383"/>
                <a:gd name="connsiteX11974" fmla="*/ 1769029 w 1939743"/>
                <a:gd name="connsiteY11974" fmla="*/ 2385816 h 2523383"/>
                <a:gd name="connsiteX11975" fmla="*/ 1770218 w 1939743"/>
                <a:gd name="connsiteY11975" fmla="*/ 2384901 h 2523383"/>
                <a:gd name="connsiteX11976" fmla="*/ 1771947 w 1939743"/>
                <a:gd name="connsiteY11976" fmla="*/ 2384056 h 2523383"/>
                <a:gd name="connsiteX11977" fmla="*/ 1773136 w 1939743"/>
                <a:gd name="connsiteY11977" fmla="*/ 2385362 h 2523383"/>
                <a:gd name="connsiteX11978" fmla="*/ 1773519 w 1939743"/>
                <a:gd name="connsiteY11978" fmla="*/ 2387717 h 2523383"/>
                <a:gd name="connsiteX11979" fmla="*/ 1776461 w 1939743"/>
                <a:gd name="connsiteY11979" fmla="*/ 2387389 h 2523383"/>
                <a:gd name="connsiteX11980" fmla="*/ 1779340 w 1939743"/>
                <a:gd name="connsiteY11980" fmla="*/ 2387866 h 2523383"/>
                <a:gd name="connsiteX11981" fmla="*/ 1781460 w 1939743"/>
                <a:gd name="connsiteY11981" fmla="*/ 2388860 h 2523383"/>
                <a:gd name="connsiteX11982" fmla="*/ 1781789 w 1939743"/>
                <a:gd name="connsiteY11982" fmla="*/ 2389431 h 2523383"/>
                <a:gd name="connsiteX11983" fmla="*/ 1781812 w 1939743"/>
                <a:gd name="connsiteY11983" fmla="*/ 2390330 h 2523383"/>
                <a:gd name="connsiteX11984" fmla="*/ 1781108 w 1939743"/>
                <a:gd name="connsiteY11984" fmla="*/ 2391950 h 2523383"/>
                <a:gd name="connsiteX11985" fmla="*/ 1779942 w 1939743"/>
                <a:gd name="connsiteY11985" fmla="*/ 2393280 h 2523383"/>
                <a:gd name="connsiteX11986" fmla="*/ 1782266 w 1939743"/>
                <a:gd name="connsiteY11986" fmla="*/ 2394985 h 2523383"/>
                <a:gd name="connsiteX11987" fmla="*/ 1781953 w 1939743"/>
                <a:gd name="connsiteY11987" fmla="*/ 2395729 h 2523383"/>
                <a:gd name="connsiteX11988" fmla="*/ 1778143 w 1939743"/>
                <a:gd name="connsiteY11988" fmla="*/ 2397653 h 2523383"/>
                <a:gd name="connsiteX11989" fmla="*/ 1775976 w 1939743"/>
                <a:gd name="connsiteY11989" fmla="*/ 2399586 h 2523383"/>
                <a:gd name="connsiteX11990" fmla="*/ 1773989 w 1939743"/>
                <a:gd name="connsiteY11990" fmla="*/ 2401964 h 2523383"/>
                <a:gd name="connsiteX11991" fmla="*/ 1770014 w 1939743"/>
                <a:gd name="connsiteY11991" fmla="*/ 2404733 h 2523383"/>
                <a:gd name="connsiteX11992" fmla="*/ 1763717 w 1939743"/>
                <a:gd name="connsiteY11992" fmla="*/ 2406728 h 2523383"/>
                <a:gd name="connsiteX11993" fmla="*/ 1761722 w 1939743"/>
                <a:gd name="connsiteY11993" fmla="*/ 2406728 h 2523383"/>
                <a:gd name="connsiteX11994" fmla="*/ 1759351 w 1939743"/>
                <a:gd name="connsiteY11994" fmla="*/ 2406102 h 2523383"/>
                <a:gd name="connsiteX11995" fmla="*/ 1757004 w 1939743"/>
                <a:gd name="connsiteY11995" fmla="*/ 2406243 h 2523383"/>
                <a:gd name="connsiteX11996" fmla="*/ 1754696 w 1939743"/>
                <a:gd name="connsiteY11996" fmla="*/ 2406986 h 2523383"/>
                <a:gd name="connsiteX11997" fmla="*/ 1752435 w 1939743"/>
                <a:gd name="connsiteY11997" fmla="*/ 2406900 h 2523383"/>
                <a:gd name="connsiteX11998" fmla="*/ 1751340 w 1939743"/>
                <a:gd name="connsiteY11998" fmla="*/ 2407292 h 2523383"/>
                <a:gd name="connsiteX11999" fmla="*/ 1750299 w 1939743"/>
                <a:gd name="connsiteY11999" fmla="*/ 2407252 h 2523383"/>
                <a:gd name="connsiteX12000" fmla="*/ 1749431 w 1939743"/>
                <a:gd name="connsiteY12000" fmla="*/ 2406478 h 2523383"/>
                <a:gd name="connsiteX12001" fmla="*/ 1747569 w 1939743"/>
                <a:gd name="connsiteY12001" fmla="*/ 2404272 h 2523383"/>
                <a:gd name="connsiteX12002" fmla="*/ 1746661 w 1939743"/>
                <a:gd name="connsiteY12002" fmla="*/ 2402793 h 2523383"/>
                <a:gd name="connsiteX12003" fmla="*/ 1745660 w 1939743"/>
                <a:gd name="connsiteY12003" fmla="*/ 2395721 h 2523383"/>
                <a:gd name="connsiteX12004" fmla="*/ 1745981 w 1939743"/>
                <a:gd name="connsiteY12004" fmla="*/ 2391989 h 2523383"/>
                <a:gd name="connsiteX12005" fmla="*/ 1747561 w 1939743"/>
                <a:gd name="connsiteY12005" fmla="*/ 2388500 h 2523383"/>
                <a:gd name="connsiteX12006" fmla="*/ 1749900 w 1939743"/>
                <a:gd name="connsiteY12006" fmla="*/ 2386176 h 2523383"/>
                <a:gd name="connsiteX12007" fmla="*/ 1751254 w 1939743"/>
                <a:gd name="connsiteY12007" fmla="*/ 2384322 h 2523383"/>
                <a:gd name="connsiteX12008" fmla="*/ 1756918 w 1939743"/>
                <a:gd name="connsiteY12008" fmla="*/ 2373260 h 2523383"/>
                <a:gd name="connsiteX12009" fmla="*/ 1758029 w 1939743"/>
                <a:gd name="connsiteY12009" fmla="*/ 2370740 h 2523383"/>
                <a:gd name="connsiteX12010" fmla="*/ 1759382 w 1939743"/>
                <a:gd name="connsiteY12010" fmla="*/ 2368589 h 2523383"/>
                <a:gd name="connsiteX12011" fmla="*/ 1761807 w 1939743"/>
                <a:gd name="connsiteY12011" fmla="*/ 2366461 h 2523383"/>
                <a:gd name="connsiteX12012" fmla="*/ 1764945 w 1939743"/>
                <a:gd name="connsiteY12012" fmla="*/ 2362862 h 2523383"/>
                <a:gd name="connsiteX12013" fmla="*/ 1765946 w 1939743"/>
                <a:gd name="connsiteY12013" fmla="*/ 2362127 h 2523383"/>
                <a:gd name="connsiteX12014" fmla="*/ 1767745 w 1939743"/>
                <a:gd name="connsiteY12014" fmla="*/ 2361775 h 2523383"/>
                <a:gd name="connsiteX12015" fmla="*/ 1769522 w 1939743"/>
                <a:gd name="connsiteY12015" fmla="*/ 2361970 h 2523383"/>
                <a:gd name="connsiteX12016" fmla="*/ 1769013 w 1939743"/>
                <a:gd name="connsiteY12016" fmla="*/ 2363277 h 2523383"/>
                <a:gd name="connsiteX12017" fmla="*/ 1769146 w 1939743"/>
                <a:gd name="connsiteY12017" fmla="*/ 2364552 h 2523383"/>
                <a:gd name="connsiteX12018" fmla="*/ 1771204 w 1939743"/>
                <a:gd name="connsiteY12018" fmla="*/ 2369520 h 2523383"/>
                <a:gd name="connsiteX12019" fmla="*/ 1771180 w 1939743"/>
                <a:gd name="connsiteY12019" fmla="*/ 2370506 h 2523383"/>
                <a:gd name="connsiteX12020" fmla="*/ 1770053 w 1939743"/>
                <a:gd name="connsiteY12020" fmla="*/ 2374449 h 2523383"/>
                <a:gd name="connsiteX12021" fmla="*/ 1767894 w 1939743"/>
                <a:gd name="connsiteY12021" fmla="*/ 2380802 h 2523383"/>
                <a:gd name="connsiteX12022" fmla="*/ 1767339 w 1939743"/>
                <a:gd name="connsiteY12022" fmla="*/ 2384299 h 2523383"/>
                <a:gd name="connsiteX12023" fmla="*/ 1767628 w 1939743"/>
                <a:gd name="connsiteY12023" fmla="*/ 2385347 h 2523383"/>
                <a:gd name="connsiteX12024" fmla="*/ 1766752 w 1939743"/>
                <a:gd name="connsiteY12024" fmla="*/ 2387115 h 2523383"/>
                <a:gd name="connsiteX12025" fmla="*/ 1765821 w 1939743"/>
                <a:gd name="connsiteY12025" fmla="*/ 2388453 h 2523383"/>
                <a:gd name="connsiteX12026" fmla="*/ 1762136 w 1939743"/>
                <a:gd name="connsiteY12026" fmla="*/ 2390964 h 2523383"/>
                <a:gd name="connsiteX12027" fmla="*/ 1760251 w 1939743"/>
                <a:gd name="connsiteY12027" fmla="*/ 2391551 h 2523383"/>
                <a:gd name="connsiteX12028" fmla="*/ 1758459 w 1939743"/>
                <a:gd name="connsiteY12028" fmla="*/ 2392482 h 2523383"/>
                <a:gd name="connsiteX12029" fmla="*/ 1754227 w 1939743"/>
                <a:gd name="connsiteY12029" fmla="*/ 2395627 h 2523383"/>
                <a:gd name="connsiteX12030" fmla="*/ 1536414 w 1939743"/>
                <a:gd name="connsiteY12030" fmla="*/ 2366164 h 2523383"/>
                <a:gd name="connsiteX12031" fmla="*/ 1534420 w 1939743"/>
                <a:gd name="connsiteY12031" fmla="*/ 2366422 h 2523383"/>
                <a:gd name="connsiteX12032" fmla="*/ 1534897 w 1939743"/>
                <a:gd name="connsiteY12032" fmla="*/ 2365311 h 2523383"/>
                <a:gd name="connsiteX12033" fmla="*/ 1537619 w 1939743"/>
                <a:gd name="connsiteY12033" fmla="*/ 2363332 h 2523383"/>
                <a:gd name="connsiteX12034" fmla="*/ 1539622 w 1939743"/>
                <a:gd name="connsiteY12034" fmla="*/ 2362221 h 2523383"/>
                <a:gd name="connsiteX12035" fmla="*/ 1540803 w 1939743"/>
                <a:gd name="connsiteY12035" fmla="*/ 2362244 h 2523383"/>
                <a:gd name="connsiteX12036" fmla="*/ 1538879 w 1939743"/>
                <a:gd name="connsiteY12036" fmla="*/ 2364677 h 2523383"/>
                <a:gd name="connsiteX12037" fmla="*/ 1536414 w 1939743"/>
                <a:gd name="connsiteY12037" fmla="*/ 2366164 h 2523383"/>
                <a:gd name="connsiteX12038" fmla="*/ 1255757 w 1939743"/>
                <a:gd name="connsiteY12038" fmla="*/ 2388633 h 2523383"/>
                <a:gd name="connsiteX12039" fmla="*/ 1255303 w 1939743"/>
                <a:gd name="connsiteY12039" fmla="*/ 2389227 h 2523383"/>
                <a:gd name="connsiteX12040" fmla="*/ 1254700 w 1939743"/>
                <a:gd name="connsiteY12040" fmla="*/ 2388914 h 2523383"/>
                <a:gd name="connsiteX12041" fmla="*/ 1254270 w 1939743"/>
                <a:gd name="connsiteY12041" fmla="*/ 2389219 h 2523383"/>
                <a:gd name="connsiteX12042" fmla="*/ 1254020 w 1939743"/>
                <a:gd name="connsiteY12042" fmla="*/ 2390135 h 2523383"/>
                <a:gd name="connsiteX12043" fmla="*/ 1253590 w 1939743"/>
                <a:gd name="connsiteY12043" fmla="*/ 2390815 h 2523383"/>
                <a:gd name="connsiteX12044" fmla="*/ 1253073 w 1939743"/>
                <a:gd name="connsiteY12044" fmla="*/ 2390987 h 2523383"/>
                <a:gd name="connsiteX12045" fmla="*/ 1252009 w 1939743"/>
                <a:gd name="connsiteY12045" fmla="*/ 2390424 h 2523383"/>
                <a:gd name="connsiteX12046" fmla="*/ 1250687 w 1939743"/>
                <a:gd name="connsiteY12046" fmla="*/ 2388289 h 2523383"/>
                <a:gd name="connsiteX12047" fmla="*/ 1249819 w 1939743"/>
                <a:gd name="connsiteY12047" fmla="*/ 2386411 h 2523383"/>
                <a:gd name="connsiteX12048" fmla="*/ 1249412 w 1939743"/>
                <a:gd name="connsiteY12048" fmla="*/ 2384791 h 2523383"/>
                <a:gd name="connsiteX12049" fmla="*/ 1250202 w 1939743"/>
                <a:gd name="connsiteY12049" fmla="*/ 2384087 h 2523383"/>
                <a:gd name="connsiteX12050" fmla="*/ 1252181 w 1939743"/>
                <a:gd name="connsiteY12050" fmla="*/ 2384299 h 2523383"/>
                <a:gd name="connsiteX12051" fmla="*/ 1253934 w 1939743"/>
                <a:gd name="connsiteY12051" fmla="*/ 2384893 h 2523383"/>
                <a:gd name="connsiteX12052" fmla="*/ 1255444 w 1939743"/>
                <a:gd name="connsiteY12052" fmla="*/ 2385863 h 2523383"/>
                <a:gd name="connsiteX12053" fmla="*/ 1256054 w 1939743"/>
                <a:gd name="connsiteY12053" fmla="*/ 2387107 h 2523383"/>
                <a:gd name="connsiteX12054" fmla="*/ 1255757 w 1939743"/>
                <a:gd name="connsiteY12054" fmla="*/ 2388633 h 2523383"/>
                <a:gd name="connsiteX12055" fmla="*/ 1266217 w 1939743"/>
                <a:gd name="connsiteY12055" fmla="*/ 2397653 h 2523383"/>
                <a:gd name="connsiteX12056" fmla="*/ 1265020 w 1939743"/>
                <a:gd name="connsiteY12056" fmla="*/ 2398021 h 2523383"/>
                <a:gd name="connsiteX12057" fmla="*/ 1263549 w 1939743"/>
                <a:gd name="connsiteY12057" fmla="*/ 2397528 h 2523383"/>
                <a:gd name="connsiteX12058" fmla="*/ 1262962 w 1939743"/>
                <a:gd name="connsiteY12058" fmla="*/ 2396824 h 2523383"/>
                <a:gd name="connsiteX12059" fmla="*/ 1263259 w 1939743"/>
                <a:gd name="connsiteY12059" fmla="*/ 2395901 h 2523383"/>
                <a:gd name="connsiteX12060" fmla="*/ 1263901 w 1939743"/>
                <a:gd name="connsiteY12060" fmla="*/ 2395048 h 2523383"/>
                <a:gd name="connsiteX12061" fmla="*/ 1264887 w 1939743"/>
                <a:gd name="connsiteY12061" fmla="*/ 2394258 h 2523383"/>
                <a:gd name="connsiteX12062" fmla="*/ 1265919 w 1939743"/>
                <a:gd name="connsiteY12062" fmla="*/ 2394117 h 2523383"/>
                <a:gd name="connsiteX12063" fmla="*/ 1266991 w 1939743"/>
                <a:gd name="connsiteY12063" fmla="*/ 2394618 h 2523383"/>
                <a:gd name="connsiteX12064" fmla="*/ 1267546 w 1939743"/>
                <a:gd name="connsiteY12064" fmla="*/ 2395103 h 2523383"/>
                <a:gd name="connsiteX12065" fmla="*/ 1267586 w 1939743"/>
                <a:gd name="connsiteY12065" fmla="*/ 2395572 h 2523383"/>
                <a:gd name="connsiteX12066" fmla="*/ 1266217 w 1939743"/>
                <a:gd name="connsiteY12066" fmla="*/ 2397653 h 2523383"/>
                <a:gd name="connsiteX12067" fmla="*/ 1277435 w 1939743"/>
                <a:gd name="connsiteY12067" fmla="*/ 2394625 h 2523383"/>
                <a:gd name="connsiteX12068" fmla="*/ 1277193 w 1939743"/>
                <a:gd name="connsiteY12068" fmla="*/ 2395901 h 2523383"/>
                <a:gd name="connsiteX12069" fmla="*/ 1277396 w 1939743"/>
                <a:gd name="connsiteY12069" fmla="*/ 2396730 h 2523383"/>
                <a:gd name="connsiteX12070" fmla="*/ 1278046 w 1939743"/>
                <a:gd name="connsiteY12070" fmla="*/ 2397113 h 2523383"/>
                <a:gd name="connsiteX12071" fmla="*/ 1278476 w 1939743"/>
                <a:gd name="connsiteY12071" fmla="*/ 2397653 h 2523383"/>
                <a:gd name="connsiteX12072" fmla="*/ 1278679 w 1939743"/>
                <a:gd name="connsiteY12072" fmla="*/ 2398349 h 2523383"/>
                <a:gd name="connsiteX12073" fmla="*/ 1279290 w 1939743"/>
                <a:gd name="connsiteY12073" fmla="*/ 2398529 h 2523383"/>
                <a:gd name="connsiteX12074" fmla="*/ 1280299 w 1939743"/>
                <a:gd name="connsiteY12074" fmla="*/ 2398201 h 2523383"/>
                <a:gd name="connsiteX12075" fmla="*/ 1280972 w 1939743"/>
                <a:gd name="connsiteY12075" fmla="*/ 2398303 h 2523383"/>
                <a:gd name="connsiteX12076" fmla="*/ 1281308 w 1939743"/>
                <a:gd name="connsiteY12076" fmla="*/ 2398834 h 2523383"/>
                <a:gd name="connsiteX12077" fmla="*/ 1281691 w 1939743"/>
                <a:gd name="connsiteY12077" fmla="*/ 2398960 h 2523383"/>
                <a:gd name="connsiteX12078" fmla="*/ 1282122 w 1939743"/>
                <a:gd name="connsiteY12078" fmla="*/ 2398678 h 2523383"/>
                <a:gd name="connsiteX12079" fmla="*/ 1282654 w 1939743"/>
                <a:gd name="connsiteY12079" fmla="*/ 2399007 h 2523383"/>
                <a:gd name="connsiteX12080" fmla="*/ 1283295 w 1939743"/>
                <a:gd name="connsiteY12080" fmla="*/ 2399945 h 2523383"/>
                <a:gd name="connsiteX12081" fmla="*/ 1283796 w 1939743"/>
                <a:gd name="connsiteY12081" fmla="*/ 2399985 h 2523383"/>
                <a:gd name="connsiteX12082" fmla="*/ 1284156 w 1939743"/>
                <a:gd name="connsiteY12082" fmla="*/ 2399116 h 2523383"/>
                <a:gd name="connsiteX12083" fmla="*/ 1284030 w 1939743"/>
                <a:gd name="connsiteY12083" fmla="*/ 2398623 h 2523383"/>
                <a:gd name="connsiteX12084" fmla="*/ 1283162 w 1939743"/>
                <a:gd name="connsiteY12084" fmla="*/ 2398287 h 2523383"/>
                <a:gd name="connsiteX12085" fmla="*/ 1283240 w 1939743"/>
                <a:gd name="connsiteY12085" fmla="*/ 2397958 h 2523383"/>
                <a:gd name="connsiteX12086" fmla="*/ 1282708 w 1939743"/>
                <a:gd name="connsiteY12086" fmla="*/ 2397152 h 2523383"/>
                <a:gd name="connsiteX12087" fmla="*/ 1282974 w 1939743"/>
                <a:gd name="connsiteY12087" fmla="*/ 2396558 h 2523383"/>
                <a:gd name="connsiteX12088" fmla="*/ 1283882 w 1939743"/>
                <a:gd name="connsiteY12088" fmla="*/ 2395799 h 2523383"/>
                <a:gd name="connsiteX12089" fmla="*/ 1284523 w 1939743"/>
                <a:gd name="connsiteY12089" fmla="*/ 2395635 h 2523383"/>
                <a:gd name="connsiteX12090" fmla="*/ 1284907 w 1939743"/>
                <a:gd name="connsiteY12090" fmla="*/ 2396065 h 2523383"/>
                <a:gd name="connsiteX12091" fmla="*/ 1285298 w 1939743"/>
                <a:gd name="connsiteY12091" fmla="*/ 2395955 h 2523383"/>
                <a:gd name="connsiteX12092" fmla="*/ 1285705 w 1939743"/>
                <a:gd name="connsiteY12092" fmla="*/ 2395298 h 2523383"/>
                <a:gd name="connsiteX12093" fmla="*/ 1286659 w 1939743"/>
                <a:gd name="connsiteY12093" fmla="*/ 2394798 h 2523383"/>
                <a:gd name="connsiteX12094" fmla="*/ 1288161 w 1939743"/>
                <a:gd name="connsiteY12094" fmla="*/ 2394445 h 2523383"/>
                <a:gd name="connsiteX12095" fmla="*/ 1288983 w 1939743"/>
                <a:gd name="connsiteY12095" fmla="*/ 2394719 h 2523383"/>
                <a:gd name="connsiteX12096" fmla="*/ 1289123 w 1939743"/>
                <a:gd name="connsiteY12096" fmla="*/ 2395611 h 2523383"/>
                <a:gd name="connsiteX12097" fmla="*/ 1289554 w 1939743"/>
                <a:gd name="connsiteY12097" fmla="*/ 2395901 h 2523383"/>
                <a:gd name="connsiteX12098" fmla="*/ 1290274 w 1939743"/>
                <a:gd name="connsiteY12098" fmla="*/ 2395588 h 2523383"/>
                <a:gd name="connsiteX12099" fmla="*/ 1290954 w 1939743"/>
                <a:gd name="connsiteY12099" fmla="*/ 2396268 h 2523383"/>
                <a:gd name="connsiteX12100" fmla="*/ 1291596 w 1939743"/>
                <a:gd name="connsiteY12100" fmla="*/ 2397935 h 2523383"/>
                <a:gd name="connsiteX12101" fmla="*/ 1292315 w 1939743"/>
                <a:gd name="connsiteY12101" fmla="*/ 2397990 h 2523383"/>
                <a:gd name="connsiteX12102" fmla="*/ 1293114 w 1939743"/>
                <a:gd name="connsiteY12102" fmla="*/ 2396425 h 2523383"/>
                <a:gd name="connsiteX12103" fmla="*/ 1294256 w 1939743"/>
                <a:gd name="connsiteY12103" fmla="*/ 2395298 h 2523383"/>
                <a:gd name="connsiteX12104" fmla="*/ 1295727 w 1939743"/>
                <a:gd name="connsiteY12104" fmla="*/ 2394602 h 2523383"/>
                <a:gd name="connsiteX12105" fmla="*/ 1296791 w 1939743"/>
                <a:gd name="connsiteY12105" fmla="*/ 2394531 h 2523383"/>
                <a:gd name="connsiteX12106" fmla="*/ 1297440 w 1939743"/>
                <a:gd name="connsiteY12106" fmla="*/ 2395079 h 2523383"/>
                <a:gd name="connsiteX12107" fmla="*/ 1297745 w 1939743"/>
                <a:gd name="connsiteY12107" fmla="*/ 2395807 h 2523383"/>
                <a:gd name="connsiteX12108" fmla="*/ 1297706 w 1939743"/>
                <a:gd name="connsiteY12108" fmla="*/ 2396699 h 2523383"/>
                <a:gd name="connsiteX12109" fmla="*/ 1298105 w 1939743"/>
                <a:gd name="connsiteY12109" fmla="*/ 2397262 h 2523383"/>
                <a:gd name="connsiteX12110" fmla="*/ 1298950 w 1939743"/>
                <a:gd name="connsiteY12110" fmla="*/ 2397481 h 2523383"/>
                <a:gd name="connsiteX12111" fmla="*/ 1299224 w 1939743"/>
                <a:gd name="connsiteY12111" fmla="*/ 2398208 h 2523383"/>
                <a:gd name="connsiteX12112" fmla="*/ 1298918 w 1939743"/>
                <a:gd name="connsiteY12112" fmla="*/ 2399445 h 2523383"/>
                <a:gd name="connsiteX12113" fmla="*/ 1298997 w 1939743"/>
                <a:gd name="connsiteY12113" fmla="*/ 2400524 h 2523383"/>
                <a:gd name="connsiteX12114" fmla="*/ 1299756 w 1939743"/>
                <a:gd name="connsiteY12114" fmla="*/ 2401948 h 2523383"/>
                <a:gd name="connsiteX12115" fmla="*/ 1299928 w 1939743"/>
                <a:gd name="connsiteY12115" fmla="*/ 2402034 h 2523383"/>
                <a:gd name="connsiteX12116" fmla="*/ 1300647 w 1939743"/>
                <a:gd name="connsiteY12116" fmla="*/ 2399499 h 2523383"/>
                <a:gd name="connsiteX12117" fmla="*/ 1301265 w 1939743"/>
                <a:gd name="connsiteY12117" fmla="*/ 2398170 h 2523383"/>
                <a:gd name="connsiteX12118" fmla="*/ 1302079 w 1939743"/>
                <a:gd name="connsiteY12118" fmla="*/ 2397223 h 2523383"/>
                <a:gd name="connsiteX12119" fmla="*/ 1302595 w 1939743"/>
                <a:gd name="connsiteY12119" fmla="*/ 2397137 h 2523383"/>
                <a:gd name="connsiteX12120" fmla="*/ 1302814 w 1939743"/>
                <a:gd name="connsiteY12120" fmla="*/ 2397911 h 2523383"/>
                <a:gd name="connsiteX12121" fmla="*/ 1302642 w 1939743"/>
                <a:gd name="connsiteY12121" fmla="*/ 2398764 h 2523383"/>
                <a:gd name="connsiteX12122" fmla="*/ 1302079 w 1939743"/>
                <a:gd name="connsiteY12122" fmla="*/ 2399703 h 2523383"/>
                <a:gd name="connsiteX12123" fmla="*/ 1302376 w 1939743"/>
                <a:gd name="connsiteY12123" fmla="*/ 2400125 h 2523383"/>
                <a:gd name="connsiteX12124" fmla="*/ 1304207 w 1939743"/>
                <a:gd name="connsiteY12124" fmla="*/ 2400133 h 2523383"/>
                <a:gd name="connsiteX12125" fmla="*/ 1304395 w 1939743"/>
                <a:gd name="connsiteY12125" fmla="*/ 2400430 h 2523383"/>
                <a:gd name="connsiteX12126" fmla="*/ 1302361 w 1939743"/>
                <a:gd name="connsiteY12126" fmla="*/ 2404663 h 2523383"/>
                <a:gd name="connsiteX12127" fmla="*/ 1300843 w 1939743"/>
                <a:gd name="connsiteY12127" fmla="*/ 2406720 h 2523383"/>
                <a:gd name="connsiteX12128" fmla="*/ 1299231 w 1939743"/>
                <a:gd name="connsiteY12128" fmla="*/ 2408105 h 2523383"/>
                <a:gd name="connsiteX12129" fmla="*/ 1298066 w 1939743"/>
                <a:gd name="connsiteY12129" fmla="*/ 2408449 h 2523383"/>
                <a:gd name="connsiteX12130" fmla="*/ 1297338 w 1939743"/>
                <a:gd name="connsiteY12130" fmla="*/ 2407769 h 2523383"/>
                <a:gd name="connsiteX12131" fmla="*/ 1296642 w 1939743"/>
                <a:gd name="connsiteY12131" fmla="*/ 2407495 h 2523383"/>
                <a:gd name="connsiteX12132" fmla="*/ 1295961 w 1939743"/>
                <a:gd name="connsiteY12132" fmla="*/ 2407644 h 2523383"/>
                <a:gd name="connsiteX12133" fmla="*/ 1295969 w 1939743"/>
                <a:gd name="connsiteY12133" fmla="*/ 2407377 h 2523383"/>
                <a:gd name="connsiteX12134" fmla="*/ 1297158 w 1939743"/>
                <a:gd name="connsiteY12134" fmla="*/ 2406321 h 2523383"/>
                <a:gd name="connsiteX12135" fmla="*/ 1297604 w 1939743"/>
                <a:gd name="connsiteY12135" fmla="*/ 2406345 h 2523383"/>
                <a:gd name="connsiteX12136" fmla="*/ 1298433 w 1939743"/>
                <a:gd name="connsiteY12136" fmla="*/ 2406110 h 2523383"/>
                <a:gd name="connsiteX12137" fmla="*/ 1300734 w 1939743"/>
                <a:gd name="connsiteY12137" fmla="*/ 2403779 h 2523383"/>
                <a:gd name="connsiteX12138" fmla="*/ 1300734 w 1939743"/>
                <a:gd name="connsiteY12138" fmla="*/ 2403388 h 2523383"/>
                <a:gd name="connsiteX12139" fmla="*/ 1299388 w 1939743"/>
                <a:gd name="connsiteY12139" fmla="*/ 2403575 h 2523383"/>
                <a:gd name="connsiteX12140" fmla="*/ 1294827 w 1939743"/>
                <a:gd name="connsiteY12140" fmla="*/ 2407503 h 2523383"/>
                <a:gd name="connsiteX12141" fmla="*/ 1294248 w 1939743"/>
                <a:gd name="connsiteY12141" fmla="*/ 2407651 h 2523383"/>
                <a:gd name="connsiteX12142" fmla="*/ 1293794 w 1939743"/>
                <a:gd name="connsiteY12142" fmla="*/ 2407393 h 2523383"/>
                <a:gd name="connsiteX12143" fmla="*/ 1293466 w 1939743"/>
                <a:gd name="connsiteY12143" fmla="*/ 2406736 h 2523383"/>
                <a:gd name="connsiteX12144" fmla="*/ 1290899 w 1939743"/>
                <a:gd name="connsiteY12144" fmla="*/ 2405594 h 2523383"/>
                <a:gd name="connsiteX12145" fmla="*/ 1289843 w 1939743"/>
                <a:gd name="connsiteY12145" fmla="*/ 2404569 h 2523383"/>
                <a:gd name="connsiteX12146" fmla="*/ 1288372 w 1939743"/>
                <a:gd name="connsiteY12146" fmla="*/ 2403834 h 2523383"/>
                <a:gd name="connsiteX12147" fmla="*/ 1286479 w 1939743"/>
                <a:gd name="connsiteY12147" fmla="*/ 2403380 h 2523383"/>
                <a:gd name="connsiteX12148" fmla="*/ 1284265 w 1939743"/>
                <a:gd name="connsiteY12148" fmla="*/ 2402457 h 2523383"/>
                <a:gd name="connsiteX12149" fmla="*/ 1281723 w 1939743"/>
                <a:gd name="connsiteY12149" fmla="*/ 2401056 h 2523383"/>
                <a:gd name="connsiteX12150" fmla="*/ 1279313 w 1939743"/>
                <a:gd name="connsiteY12150" fmla="*/ 2400282 h 2523383"/>
                <a:gd name="connsiteX12151" fmla="*/ 1274908 w 1939743"/>
                <a:gd name="connsiteY12151" fmla="*/ 2399836 h 2523383"/>
                <a:gd name="connsiteX12152" fmla="*/ 1274345 w 1939743"/>
                <a:gd name="connsiteY12152" fmla="*/ 2399132 h 2523383"/>
                <a:gd name="connsiteX12153" fmla="*/ 1270003 w 1939743"/>
                <a:gd name="connsiteY12153" fmla="*/ 2397825 h 2523383"/>
                <a:gd name="connsiteX12154" fmla="*/ 1268650 w 1939743"/>
                <a:gd name="connsiteY12154" fmla="*/ 2396980 h 2523383"/>
                <a:gd name="connsiteX12155" fmla="*/ 1268783 w 1939743"/>
                <a:gd name="connsiteY12155" fmla="*/ 2396018 h 2523383"/>
                <a:gd name="connsiteX12156" fmla="*/ 1269119 w 1939743"/>
                <a:gd name="connsiteY12156" fmla="*/ 2395322 h 2523383"/>
                <a:gd name="connsiteX12157" fmla="*/ 1269651 w 1939743"/>
                <a:gd name="connsiteY12157" fmla="*/ 2394876 h 2523383"/>
                <a:gd name="connsiteX12158" fmla="*/ 1270206 w 1939743"/>
                <a:gd name="connsiteY12158" fmla="*/ 2395056 h 2523383"/>
                <a:gd name="connsiteX12159" fmla="*/ 1270785 w 1939743"/>
                <a:gd name="connsiteY12159" fmla="*/ 2395854 h 2523383"/>
                <a:gd name="connsiteX12160" fmla="*/ 1271380 w 1939743"/>
                <a:gd name="connsiteY12160" fmla="*/ 2395947 h 2523383"/>
                <a:gd name="connsiteX12161" fmla="*/ 1271998 w 1939743"/>
                <a:gd name="connsiteY12161" fmla="*/ 2395330 h 2523383"/>
                <a:gd name="connsiteX12162" fmla="*/ 1272741 w 1939743"/>
                <a:gd name="connsiteY12162" fmla="*/ 2395243 h 2523383"/>
                <a:gd name="connsiteX12163" fmla="*/ 1273610 w 1939743"/>
                <a:gd name="connsiteY12163" fmla="*/ 2395681 h 2523383"/>
                <a:gd name="connsiteX12164" fmla="*/ 1274275 w 1939743"/>
                <a:gd name="connsiteY12164" fmla="*/ 2395627 h 2523383"/>
                <a:gd name="connsiteX12165" fmla="*/ 1274728 w 1939743"/>
                <a:gd name="connsiteY12165" fmla="*/ 2395079 h 2523383"/>
                <a:gd name="connsiteX12166" fmla="*/ 1275605 w 1939743"/>
                <a:gd name="connsiteY12166" fmla="*/ 2394602 h 2523383"/>
                <a:gd name="connsiteX12167" fmla="*/ 1276911 w 1939743"/>
                <a:gd name="connsiteY12167" fmla="*/ 2394203 h 2523383"/>
                <a:gd name="connsiteX12168" fmla="*/ 1277435 w 1939743"/>
                <a:gd name="connsiteY12168" fmla="*/ 2394625 h 2523383"/>
                <a:gd name="connsiteX12169" fmla="*/ 1480626 w 1939743"/>
                <a:gd name="connsiteY12169" fmla="*/ 2410530 h 2523383"/>
                <a:gd name="connsiteX12170" fmla="*/ 1478936 w 1939743"/>
                <a:gd name="connsiteY12170" fmla="*/ 2411156 h 2523383"/>
                <a:gd name="connsiteX12171" fmla="*/ 1476041 w 1939743"/>
                <a:gd name="connsiteY12171" fmla="*/ 2410577 h 2523383"/>
                <a:gd name="connsiteX12172" fmla="*/ 1472857 w 1939743"/>
                <a:gd name="connsiteY12172" fmla="*/ 2411383 h 2523383"/>
                <a:gd name="connsiteX12173" fmla="*/ 1471973 w 1939743"/>
                <a:gd name="connsiteY12173" fmla="*/ 2411399 h 2523383"/>
                <a:gd name="connsiteX12174" fmla="*/ 1474335 w 1939743"/>
                <a:gd name="connsiteY12174" fmla="*/ 2409083 h 2523383"/>
                <a:gd name="connsiteX12175" fmla="*/ 1477966 w 1939743"/>
                <a:gd name="connsiteY12175" fmla="*/ 2407659 h 2523383"/>
                <a:gd name="connsiteX12176" fmla="*/ 1481588 w 1939743"/>
                <a:gd name="connsiteY12176" fmla="*/ 2403278 h 2523383"/>
                <a:gd name="connsiteX12177" fmla="*/ 1482605 w 1939743"/>
                <a:gd name="connsiteY12177" fmla="*/ 2403169 h 2523383"/>
                <a:gd name="connsiteX12178" fmla="*/ 1481228 w 1939743"/>
                <a:gd name="connsiteY12178" fmla="*/ 2408121 h 2523383"/>
                <a:gd name="connsiteX12179" fmla="*/ 1480946 w 1939743"/>
                <a:gd name="connsiteY12179" fmla="*/ 2409889 h 2523383"/>
                <a:gd name="connsiteX12180" fmla="*/ 1480626 w 1939743"/>
                <a:gd name="connsiteY12180" fmla="*/ 2410530 h 2523383"/>
                <a:gd name="connsiteX12181" fmla="*/ 1477801 w 1939743"/>
                <a:gd name="connsiteY12181" fmla="*/ 2406900 h 2523383"/>
                <a:gd name="connsiteX12182" fmla="*/ 1475157 w 1939743"/>
                <a:gd name="connsiteY12182" fmla="*/ 2407542 h 2523383"/>
                <a:gd name="connsiteX12183" fmla="*/ 1474242 w 1939743"/>
                <a:gd name="connsiteY12183" fmla="*/ 2407268 h 2523383"/>
                <a:gd name="connsiteX12184" fmla="*/ 1477168 w 1939743"/>
                <a:gd name="connsiteY12184" fmla="*/ 2404193 h 2523383"/>
                <a:gd name="connsiteX12185" fmla="*/ 1480508 w 1939743"/>
                <a:gd name="connsiteY12185" fmla="*/ 2403482 h 2523383"/>
                <a:gd name="connsiteX12186" fmla="*/ 1477801 w 1939743"/>
                <a:gd name="connsiteY12186" fmla="*/ 2406900 h 2523383"/>
                <a:gd name="connsiteX12187" fmla="*/ 1757387 w 1939743"/>
                <a:gd name="connsiteY12187" fmla="*/ 2409881 h 2523383"/>
                <a:gd name="connsiteX12188" fmla="*/ 1756480 w 1939743"/>
                <a:gd name="connsiteY12188" fmla="*/ 2410139 h 2523383"/>
                <a:gd name="connsiteX12189" fmla="*/ 1756269 w 1939743"/>
                <a:gd name="connsiteY12189" fmla="*/ 2409693 h 2523383"/>
                <a:gd name="connsiteX12190" fmla="*/ 1754868 w 1939743"/>
                <a:gd name="connsiteY12190" fmla="*/ 2408402 h 2523383"/>
                <a:gd name="connsiteX12191" fmla="*/ 1754743 w 1939743"/>
                <a:gd name="connsiteY12191" fmla="*/ 2407761 h 2523383"/>
                <a:gd name="connsiteX12192" fmla="*/ 1755964 w 1939743"/>
                <a:gd name="connsiteY12192" fmla="*/ 2407151 h 2523383"/>
                <a:gd name="connsiteX12193" fmla="*/ 1758459 w 1939743"/>
                <a:gd name="connsiteY12193" fmla="*/ 2407464 h 2523383"/>
                <a:gd name="connsiteX12194" fmla="*/ 1757567 w 1939743"/>
                <a:gd name="connsiteY12194" fmla="*/ 2409083 h 2523383"/>
                <a:gd name="connsiteX12195" fmla="*/ 1757387 w 1939743"/>
                <a:gd name="connsiteY12195" fmla="*/ 2409881 h 2523383"/>
                <a:gd name="connsiteX12196" fmla="*/ 1300108 w 1939743"/>
                <a:gd name="connsiteY12196" fmla="*/ 2410632 h 2523383"/>
                <a:gd name="connsiteX12197" fmla="*/ 1299521 w 1939743"/>
                <a:gd name="connsiteY12197" fmla="*/ 2410710 h 2523383"/>
                <a:gd name="connsiteX12198" fmla="*/ 1299130 w 1939743"/>
                <a:gd name="connsiteY12198" fmla="*/ 2410421 h 2523383"/>
                <a:gd name="connsiteX12199" fmla="*/ 1299028 w 1939743"/>
                <a:gd name="connsiteY12199" fmla="*/ 2410069 h 2523383"/>
                <a:gd name="connsiteX12200" fmla="*/ 1299216 w 1939743"/>
                <a:gd name="connsiteY12200" fmla="*/ 2409638 h 2523383"/>
                <a:gd name="connsiteX12201" fmla="*/ 1301273 w 1939743"/>
                <a:gd name="connsiteY12201" fmla="*/ 2408614 h 2523383"/>
                <a:gd name="connsiteX12202" fmla="*/ 1301766 w 1939743"/>
                <a:gd name="connsiteY12202" fmla="*/ 2408747 h 2523383"/>
                <a:gd name="connsiteX12203" fmla="*/ 1301445 w 1939743"/>
                <a:gd name="connsiteY12203" fmla="*/ 2409553 h 2523383"/>
                <a:gd name="connsiteX12204" fmla="*/ 1300108 w 1939743"/>
                <a:gd name="connsiteY12204" fmla="*/ 2410632 h 2523383"/>
                <a:gd name="connsiteX12205" fmla="*/ 1335540 w 1939743"/>
                <a:gd name="connsiteY12205" fmla="*/ 2431012 h 2523383"/>
                <a:gd name="connsiteX12206" fmla="*/ 1335563 w 1939743"/>
                <a:gd name="connsiteY12206" fmla="*/ 2431403 h 2523383"/>
                <a:gd name="connsiteX12207" fmla="*/ 1334625 w 1939743"/>
                <a:gd name="connsiteY12207" fmla="*/ 2430590 h 2523383"/>
                <a:gd name="connsiteX12208" fmla="*/ 1334249 w 1939743"/>
                <a:gd name="connsiteY12208" fmla="*/ 2429948 h 2523383"/>
                <a:gd name="connsiteX12209" fmla="*/ 1334171 w 1939743"/>
                <a:gd name="connsiteY12209" fmla="*/ 2429299 h 2523383"/>
                <a:gd name="connsiteX12210" fmla="*/ 1334625 w 1939743"/>
                <a:gd name="connsiteY12210" fmla="*/ 2429080 h 2523383"/>
                <a:gd name="connsiteX12211" fmla="*/ 1335595 w 1939743"/>
                <a:gd name="connsiteY12211" fmla="*/ 2429291 h 2523383"/>
                <a:gd name="connsiteX12212" fmla="*/ 1335900 w 1939743"/>
                <a:gd name="connsiteY12212" fmla="*/ 2429815 h 2523383"/>
                <a:gd name="connsiteX12213" fmla="*/ 1335540 w 1939743"/>
                <a:gd name="connsiteY12213" fmla="*/ 2431012 h 2523383"/>
                <a:gd name="connsiteX12214" fmla="*/ 1630022 w 1939743"/>
                <a:gd name="connsiteY12214" fmla="*/ 2434932 h 2523383"/>
                <a:gd name="connsiteX12215" fmla="*/ 1627072 w 1939743"/>
                <a:gd name="connsiteY12215" fmla="*/ 2436559 h 2523383"/>
                <a:gd name="connsiteX12216" fmla="*/ 1628215 w 1939743"/>
                <a:gd name="connsiteY12216" fmla="*/ 2432405 h 2523383"/>
                <a:gd name="connsiteX12217" fmla="*/ 1629153 w 1939743"/>
                <a:gd name="connsiteY12217" fmla="*/ 2431122 h 2523383"/>
                <a:gd name="connsiteX12218" fmla="*/ 1630397 w 1939743"/>
                <a:gd name="connsiteY12218" fmla="*/ 2431552 h 2523383"/>
                <a:gd name="connsiteX12219" fmla="*/ 1630225 w 1939743"/>
                <a:gd name="connsiteY12219" fmla="*/ 2434063 h 2523383"/>
                <a:gd name="connsiteX12220" fmla="*/ 1630022 w 1939743"/>
                <a:gd name="connsiteY12220" fmla="*/ 2434932 h 2523383"/>
                <a:gd name="connsiteX12221" fmla="*/ 1640748 w 1939743"/>
                <a:gd name="connsiteY12221" fmla="*/ 2446878 h 2523383"/>
                <a:gd name="connsiteX12222" fmla="*/ 1639645 w 1939743"/>
                <a:gd name="connsiteY12222" fmla="*/ 2447950 h 2523383"/>
                <a:gd name="connsiteX12223" fmla="*/ 1639911 w 1939743"/>
                <a:gd name="connsiteY12223" fmla="*/ 2446902 h 2523383"/>
                <a:gd name="connsiteX12224" fmla="*/ 1641264 w 1939743"/>
                <a:gd name="connsiteY12224" fmla="*/ 2444226 h 2523383"/>
                <a:gd name="connsiteX12225" fmla="*/ 1642140 w 1939743"/>
                <a:gd name="connsiteY12225" fmla="*/ 2443827 h 2523383"/>
                <a:gd name="connsiteX12226" fmla="*/ 1640748 w 1939743"/>
                <a:gd name="connsiteY12226" fmla="*/ 2446878 h 2523383"/>
                <a:gd name="connsiteX12227" fmla="*/ 1419180 w 1939743"/>
                <a:gd name="connsiteY12227" fmla="*/ 2451032 h 2523383"/>
                <a:gd name="connsiteX12228" fmla="*/ 1417913 w 1939743"/>
                <a:gd name="connsiteY12228" fmla="*/ 2452096 h 2523383"/>
                <a:gd name="connsiteX12229" fmla="*/ 1416888 w 1939743"/>
                <a:gd name="connsiteY12229" fmla="*/ 2452002 h 2523383"/>
                <a:gd name="connsiteX12230" fmla="*/ 1416560 w 1939743"/>
                <a:gd name="connsiteY12230" fmla="*/ 2451901 h 2523383"/>
                <a:gd name="connsiteX12231" fmla="*/ 1416778 w 1939743"/>
                <a:gd name="connsiteY12231" fmla="*/ 2451486 h 2523383"/>
                <a:gd name="connsiteX12232" fmla="*/ 1416732 w 1939743"/>
                <a:gd name="connsiteY12232" fmla="*/ 2451142 h 2523383"/>
                <a:gd name="connsiteX12233" fmla="*/ 1416403 w 1939743"/>
                <a:gd name="connsiteY12233" fmla="*/ 2450860 h 2523383"/>
                <a:gd name="connsiteX12234" fmla="*/ 1416583 w 1939743"/>
                <a:gd name="connsiteY12234" fmla="*/ 2450360 h 2523383"/>
                <a:gd name="connsiteX12235" fmla="*/ 1417287 w 1939743"/>
                <a:gd name="connsiteY12235" fmla="*/ 2449632 h 2523383"/>
                <a:gd name="connsiteX12236" fmla="*/ 1417749 w 1939743"/>
                <a:gd name="connsiteY12236" fmla="*/ 2448881 h 2523383"/>
                <a:gd name="connsiteX12237" fmla="*/ 1419986 w 1939743"/>
                <a:gd name="connsiteY12237" fmla="*/ 2448505 h 2523383"/>
                <a:gd name="connsiteX12238" fmla="*/ 1421074 w 1939743"/>
                <a:gd name="connsiteY12238" fmla="*/ 2448279 h 2523383"/>
                <a:gd name="connsiteX12239" fmla="*/ 1422216 w 1939743"/>
                <a:gd name="connsiteY12239" fmla="*/ 2448052 h 2523383"/>
                <a:gd name="connsiteX12240" fmla="*/ 1421997 w 1939743"/>
                <a:gd name="connsiteY12240" fmla="*/ 2448709 h 2523383"/>
                <a:gd name="connsiteX12241" fmla="*/ 1419963 w 1939743"/>
                <a:gd name="connsiteY12241" fmla="*/ 2449468 h 2523383"/>
                <a:gd name="connsiteX12242" fmla="*/ 1419454 w 1939743"/>
                <a:gd name="connsiteY12242" fmla="*/ 2450453 h 2523383"/>
                <a:gd name="connsiteX12243" fmla="*/ 1419180 w 1939743"/>
                <a:gd name="connsiteY12243" fmla="*/ 2451032 h 2523383"/>
                <a:gd name="connsiteX12244" fmla="*/ 1412100 w 1939743"/>
                <a:gd name="connsiteY12244" fmla="*/ 2451603 h 2523383"/>
                <a:gd name="connsiteX12245" fmla="*/ 1411146 w 1939743"/>
                <a:gd name="connsiteY12245" fmla="*/ 2451932 h 2523383"/>
                <a:gd name="connsiteX12246" fmla="*/ 1409925 w 1939743"/>
                <a:gd name="connsiteY12246" fmla="*/ 2451822 h 2523383"/>
                <a:gd name="connsiteX12247" fmla="*/ 1409424 w 1939743"/>
                <a:gd name="connsiteY12247" fmla="*/ 2451533 h 2523383"/>
                <a:gd name="connsiteX12248" fmla="*/ 1409644 w 1939743"/>
                <a:gd name="connsiteY12248" fmla="*/ 2451072 h 2523383"/>
                <a:gd name="connsiteX12249" fmla="*/ 1410489 w 1939743"/>
                <a:gd name="connsiteY12249" fmla="*/ 2450555 h 2523383"/>
                <a:gd name="connsiteX12250" fmla="*/ 1413086 w 1939743"/>
                <a:gd name="connsiteY12250" fmla="*/ 2449726 h 2523383"/>
                <a:gd name="connsiteX12251" fmla="*/ 1413148 w 1939743"/>
                <a:gd name="connsiteY12251" fmla="*/ 2450273 h 2523383"/>
                <a:gd name="connsiteX12252" fmla="*/ 1412100 w 1939743"/>
                <a:gd name="connsiteY12252" fmla="*/ 2451603 h 2523383"/>
                <a:gd name="connsiteX12253" fmla="*/ 1783158 w 1939743"/>
                <a:gd name="connsiteY12253" fmla="*/ 2457627 h 2523383"/>
                <a:gd name="connsiteX12254" fmla="*/ 1780200 w 1939743"/>
                <a:gd name="connsiteY12254" fmla="*/ 2458715 h 2523383"/>
                <a:gd name="connsiteX12255" fmla="*/ 1777666 w 1939743"/>
                <a:gd name="connsiteY12255" fmla="*/ 2458637 h 2523383"/>
                <a:gd name="connsiteX12256" fmla="*/ 1775984 w 1939743"/>
                <a:gd name="connsiteY12256" fmla="*/ 2457651 h 2523383"/>
                <a:gd name="connsiteX12257" fmla="*/ 1775913 w 1939743"/>
                <a:gd name="connsiteY12257" fmla="*/ 2457221 h 2523383"/>
                <a:gd name="connsiteX12258" fmla="*/ 1779895 w 1939743"/>
                <a:gd name="connsiteY12258" fmla="*/ 2457635 h 2523383"/>
                <a:gd name="connsiteX12259" fmla="*/ 1781429 w 1939743"/>
                <a:gd name="connsiteY12259" fmla="*/ 2457409 h 2523383"/>
                <a:gd name="connsiteX12260" fmla="*/ 1784488 w 1939743"/>
                <a:gd name="connsiteY12260" fmla="*/ 2455719 h 2523383"/>
                <a:gd name="connsiteX12261" fmla="*/ 1783158 w 1939743"/>
                <a:gd name="connsiteY12261" fmla="*/ 2457627 h 2523383"/>
                <a:gd name="connsiteX12262" fmla="*/ 1281441 w 1939743"/>
                <a:gd name="connsiteY12262" fmla="*/ 2523063 h 2523383"/>
                <a:gd name="connsiteX12263" fmla="*/ 1280424 w 1939743"/>
                <a:gd name="connsiteY12263" fmla="*/ 2523383 h 2523383"/>
                <a:gd name="connsiteX12264" fmla="*/ 1280408 w 1939743"/>
                <a:gd name="connsiteY12264" fmla="*/ 2522758 h 2523383"/>
                <a:gd name="connsiteX12265" fmla="*/ 1280651 w 1939743"/>
                <a:gd name="connsiteY12265" fmla="*/ 2521318 h 2523383"/>
                <a:gd name="connsiteX12266" fmla="*/ 1281089 w 1939743"/>
                <a:gd name="connsiteY12266" fmla="*/ 2520692 h 2523383"/>
                <a:gd name="connsiteX12267" fmla="*/ 1281339 w 1939743"/>
                <a:gd name="connsiteY12267" fmla="*/ 2521044 h 2523383"/>
                <a:gd name="connsiteX12268" fmla="*/ 1281683 w 1939743"/>
                <a:gd name="connsiteY12268" fmla="*/ 2522343 h 2523383"/>
                <a:gd name="connsiteX12269" fmla="*/ 1281441 w 1939743"/>
                <a:gd name="connsiteY12269" fmla="*/ 2523063 h 2523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Lst>
              <a:rect l="l" t="t" r="r" b="b"/>
              <a:pathLst>
                <a:path w="1939743" h="2523383">
                  <a:moveTo>
                    <a:pt x="1570157" y="18127"/>
                  </a:moveTo>
                  <a:lnTo>
                    <a:pt x="1588065" y="21381"/>
                  </a:lnTo>
                  <a:lnTo>
                    <a:pt x="1593870" y="20200"/>
                  </a:lnTo>
                  <a:lnTo>
                    <a:pt x="1600504" y="28125"/>
                  </a:lnTo>
                  <a:lnTo>
                    <a:pt x="1604502" y="29048"/>
                  </a:lnTo>
                  <a:lnTo>
                    <a:pt x="1611089" y="27554"/>
                  </a:lnTo>
                  <a:lnTo>
                    <a:pt x="1615893" y="29432"/>
                  </a:lnTo>
                  <a:lnTo>
                    <a:pt x="1633769" y="31192"/>
                  </a:lnTo>
                  <a:lnTo>
                    <a:pt x="1637485" y="34259"/>
                  </a:lnTo>
                  <a:lnTo>
                    <a:pt x="1637439" y="37944"/>
                  </a:lnTo>
                  <a:lnTo>
                    <a:pt x="1633582" y="45900"/>
                  </a:lnTo>
                  <a:lnTo>
                    <a:pt x="1628402" y="53528"/>
                  </a:lnTo>
                  <a:lnTo>
                    <a:pt x="1594996" y="78070"/>
                  </a:lnTo>
                  <a:lnTo>
                    <a:pt x="1592540" y="82107"/>
                  </a:lnTo>
                  <a:lnTo>
                    <a:pt x="1599049" y="83374"/>
                  </a:lnTo>
                  <a:lnTo>
                    <a:pt x="1608648" y="82263"/>
                  </a:lnTo>
                  <a:lnTo>
                    <a:pt x="1616088" y="79564"/>
                  </a:lnTo>
                  <a:lnTo>
                    <a:pt x="1624858" y="71287"/>
                  </a:lnTo>
                  <a:lnTo>
                    <a:pt x="1627761" y="70810"/>
                  </a:lnTo>
                  <a:lnTo>
                    <a:pt x="1633331" y="66773"/>
                  </a:lnTo>
                  <a:lnTo>
                    <a:pt x="1644120" y="55413"/>
                  </a:lnTo>
                  <a:lnTo>
                    <a:pt x="1652749" y="49209"/>
                  </a:lnTo>
                  <a:lnTo>
                    <a:pt x="1656653" y="51940"/>
                  </a:lnTo>
                  <a:lnTo>
                    <a:pt x="1659939" y="56243"/>
                  </a:lnTo>
                  <a:lnTo>
                    <a:pt x="1662153" y="56736"/>
                  </a:lnTo>
                  <a:lnTo>
                    <a:pt x="1663303" y="53418"/>
                  </a:lnTo>
                  <a:lnTo>
                    <a:pt x="1665149" y="44320"/>
                  </a:lnTo>
                  <a:lnTo>
                    <a:pt x="1666229" y="41003"/>
                  </a:lnTo>
                  <a:lnTo>
                    <a:pt x="1669069" y="38624"/>
                  </a:lnTo>
                  <a:lnTo>
                    <a:pt x="1670805" y="38882"/>
                  </a:lnTo>
                  <a:lnTo>
                    <a:pt x="1673614" y="43209"/>
                  </a:lnTo>
                  <a:lnTo>
                    <a:pt x="1676728" y="53403"/>
                  </a:lnTo>
                  <a:lnTo>
                    <a:pt x="1679599" y="60444"/>
                  </a:lnTo>
                  <a:lnTo>
                    <a:pt x="1681148" y="60561"/>
                  </a:lnTo>
                  <a:lnTo>
                    <a:pt x="1687712" y="52597"/>
                  </a:lnTo>
                  <a:lnTo>
                    <a:pt x="1691021" y="51564"/>
                  </a:lnTo>
                  <a:lnTo>
                    <a:pt x="1698540" y="54459"/>
                  </a:lnTo>
                  <a:lnTo>
                    <a:pt x="1701661" y="57972"/>
                  </a:lnTo>
                  <a:lnTo>
                    <a:pt x="1702224" y="61703"/>
                  </a:lnTo>
                  <a:lnTo>
                    <a:pt x="1700222" y="65615"/>
                  </a:lnTo>
                  <a:lnTo>
                    <a:pt x="1698985" y="68987"/>
                  </a:lnTo>
                  <a:lnTo>
                    <a:pt x="1698500" y="71819"/>
                  </a:lnTo>
                  <a:lnTo>
                    <a:pt x="1699596" y="75097"/>
                  </a:lnTo>
                  <a:lnTo>
                    <a:pt x="1704149" y="82083"/>
                  </a:lnTo>
                  <a:lnTo>
                    <a:pt x="1710736" y="97136"/>
                  </a:lnTo>
                  <a:lnTo>
                    <a:pt x="1710697" y="102628"/>
                  </a:lnTo>
                  <a:lnTo>
                    <a:pt x="1707106" y="113714"/>
                  </a:lnTo>
                  <a:lnTo>
                    <a:pt x="1707192" y="116499"/>
                  </a:lnTo>
                  <a:lnTo>
                    <a:pt x="1724138" y="104858"/>
                  </a:lnTo>
                  <a:lnTo>
                    <a:pt x="1741224" y="110068"/>
                  </a:lnTo>
                  <a:lnTo>
                    <a:pt x="1746059" y="113620"/>
                  </a:lnTo>
                  <a:lnTo>
                    <a:pt x="1747913" y="117884"/>
                  </a:lnTo>
                  <a:lnTo>
                    <a:pt x="1749885" y="124893"/>
                  </a:lnTo>
                  <a:lnTo>
                    <a:pt x="1751981" y="134602"/>
                  </a:lnTo>
                  <a:lnTo>
                    <a:pt x="1750526" y="144648"/>
                  </a:lnTo>
                  <a:lnTo>
                    <a:pt x="1743023" y="160138"/>
                  </a:lnTo>
                  <a:lnTo>
                    <a:pt x="1735263" y="172061"/>
                  </a:lnTo>
                  <a:lnTo>
                    <a:pt x="1730694" y="182701"/>
                  </a:lnTo>
                  <a:lnTo>
                    <a:pt x="1723676" y="188498"/>
                  </a:lnTo>
                  <a:lnTo>
                    <a:pt x="1699619" y="213705"/>
                  </a:lnTo>
                  <a:lnTo>
                    <a:pt x="1687860" y="221701"/>
                  </a:lnTo>
                  <a:lnTo>
                    <a:pt x="1681101" y="229524"/>
                  </a:lnTo>
                  <a:lnTo>
                    <a:pt x="1678066" y="230885"/>
                  </a:lnTo>
                  <a:lnTo>
                    <a:pt x="1663741" y="229391"/>
                  </a:lnTo>
                  <a:lnTo>
                    <a:pt x="1659946" y="233678"/>
                  </a:lnTo>
                  <a:lnTo>
                    <a:pt x="1657834" y="240860"/>
                  </a:lnTo>
                  <a:lnTo>
                    <a:pt x="1653320" y="244271"/>
                  </a:lnTo>
                  <a:lnTo>
                    <a:pt x="1646647" y="246704"/>
                  </a:lnTo>
                  <a:lnTo>
                    <a:pt x="1633010" y="248668"/>
                  </a:lnTo>
                  <a:lnTo>
                    <a:pt x="1629952" y="256679"/>
                  </a:lnTo>
                  <a:lnTo>
                    <a:pt x="1629169" y="262085"/>
                  </a:lnTo>
                  <a:lnTo>
                    <a:pt x="1627839" y="266271"/>
                  </a:lnTo>
                  <a:lnTo>
                    <a:pt x="1626681" y="268289"/>
                  </a:lnTo>
                  <a:lnTo>
                    <a:pt x="1587721" y="296406"/>
                  </a:lnTo>
                  <a:lnTo>
                    <a:pt x="1587001" y="301054"/>
                  </a:lnTo>
                  <a:lnTo>
                    <a:pt x="1590920" y="302963"/>
                  </a:lnTo>
                  <a:lnTo>
                    <a:pt x="1595857" y="301054"/>
                  </a:lnTo>
                  <a:lnTo>
                    <a:pt x="1652553" y="266928"/>
                  </a:lnTo>
                  <a:lnTo>
                    <a:pt x="1663436" y="264643"/>
                  </a:lnTo>
                  <a:lnTo>
                    <a:pt x="1673536" y="267139"/>
                  </a:lnTo>
                  <a:lnTo>
                    <a:pt x="1672378" y="275158"/>
                  </a:lnTo>
                  <a:lnTo>
                    <a:pt x="1658084" y="297643"/>
                  </a:lnTo>
                  <a:lnTo>
                    <a:pt x="1639879" y="317569"/>
                  </a:lnTo>
                  <a:lnTo>
                    <a:pt x="1630789" y="332496"/>
                  </a:lnTo>
                  <a:lnTo>
                    <a:pt x="1607788" y="357828"/>
                  </a:lnTo>
                  <a:lnTo>
                    <a:pt x="1588988" y="382558"/>
                  </a:lnTo>
                  <a:lnTo>
                    <a:pt x="1581767" y="394943"/>
                  </a:lnTo>
                  <a:lnTo>
                    <a:pt x="1572089" y="416770"/>
                  </a:lnTo>
                  <a:lnTo>
                    <a:pt x="1568780" y="421988"/>
                  </a:lnTo>
                  <a:lnTo>
                    <a:pt x="1564759" y="424132"/>
                  </a:lnTo>
                  <a:lnTo>
                    <a:pt x="1560026" y="423232"/>
                  </a:lnTo>
                  <a:lnTo>
                    <a:pt x="1555762" y="420095"/>
                  </a:lnTo>
                  <a:lnTo>
                    <a:pt x="1550074" y="411998"/>
                  </a:lnTo>
                  <a:lnTo>
                    <a:pt x="1544887" y="402883"/>
                  </a:lnTo>
                  <a:lnTo>
                    <a:pt x="1543260" y="401280"/>
                  </a:lnTo>
                  <a:lnTo>
                    <a:pt x="1544238" y="405809"/>
                  </a:lnTo>
                  <a:lnTo>
                    <a:pt x="1554228" y="435781"/>
                  </a:lnTo>
                  <a:lnTo>
                    <a:pt x="1553086" y="441500"/>
                  </a:lnTo>
                  <a:lnTo>
                    <a:pt x="1534748" y="447516"/>
                  </a:lnTo>
                  <a:lnTo>
                    <a:pt x="1526627" y="452805"/>
                  </a:lnTo>
                  <a:lnTo>
                    <a:pt x="1522442" y="454088"/>
                  </a:lnTo>
                  <a:lnTo>
                    <a:pt x="1519477" y="453133"/>
                  </a:lnTo>
                  <a:lnTo>
                    <a:pt x="1516582" y="453673"/>
                  </a:lnTo>
                  <a:lnTo>
                    <a:pt x="1513766" y="455715"/>
                  </a:lnTo>
                  <a:lnTo>
                    <a:pt x="1513609" y="457976"/>
                  </a:lnTo>
                  <a:lnTo>
                    <a:pt x="1516120" y="460448"/>
                  </a:lnTo>
                  <a:lnTo>
                    <a:pt x="1523428" y="462381"/>
                  </a:lnTo>
                  <a:lnTo>
                    <a:pt x="1539653" y="455840"/>
                  </a:lnTo>
                  <a:lnTo>
                    <a:pt x="1542259" y="456302"/>
                  </a:lnTo>
                  <a:lnTo>
                    <a:pt x="1546436" y="459494"/>
                  </a:lnTo>
                  <a:lnTo>
                    <a:pt x="1546640" y="462389"/>
                  </a:lnTo>
                  <a:lnTo>
                    <a:pt x="1542282" y="471620"/>
                  </a:lnTo>
                  <a:lnTo>
                    <a:pt x="1529146" y="482557"/>
                  </a:lnTo>
                  <a:lnTo>
                    <a:pt x="1530860" y="483183"/>
                  </a:lnTo>
                  <a:lnTo>
                    <a:pt x="1534623" y="487032"/>
                  </a:lnTo>
                  <a:lnTo>
                    <a:pt x="1534537" y="490490"/>
                  </a:lnTo>
                  <a:lnTo>
                    <a:pt x="1530398" y="498588"/>
                  </a:lnTo>
                  <a:lnTo>
                    <a:pt x="1528442" y="501161"/>
                  </a:lnTo>
                  <a:lnTo>
                    <a:pt x="1515776" y="508633"/>
                  </a:lnTo>
                  <a:lnTo>
                    <a:pt x="1510261" y="510385"/>
                  </a:lnTo>
                  <a:lnTo>
                    <a:pt x="1505410" y="509454"/>
                  </a:lnTo>
                  <a:lnTo>
                    <a:pt x="1483199" y="493064"/>
                  </a:lnTo>
                  <a:lnTo>
                    <a:pt x="1475360" y="490678"/>
                  </a:lnTo>
                  <a:lnTo>
                    <a:pt x="1467913" y="486500"/>
                  </a:lnTo>
                  <a:lnTo>
                    <a:pt x="1462420" y="487212"/>
                  </a:lnTo>
                  <a:lnTo>
                    <a:pt x="1456584" y="492063"/>
                  </a:lnTo>
                  <a:lnTo>
                    <a:pt x="1459205" y="494496"/>
                  </a:lnTo>
                  <a:lnTo>
                    <a:pt x="1469962" y="499127"/>
                  </a:lnTo>
                  <a:lnTo>
                    <a:pt x="1478936" y="500019"/>
                  </a:lnTo>
                  <a:lnTo>
                    <a:pt x="1482660" y="501819"/>
                  </a:lnTo>
                  <a:lnTo>
                    <a:pt x="1484123" y="504807"/>
                  </a:lnTo>
                  <a:lnTo>
                    <a:pt x="1487995" y="515627"/>
                  </a:lnTo>
                  <a:lnTo>
                    <a:pt x="1488621" y="521401"/>
                  </a:lnTo>
                  <a:lnTo>
                    <a:pt x="1487768" y="526752"/>
                  </a:lnTo>
                  <a:lnTo>
                    <a:pt x="1486595" y="530484"/>
                  </a:lnTo>
                  <a:lnTo>
                    <a:pt x="1485108" y="532604"/>
                  </a:lnTo>
                  <a:lnTo>
                    <a:pt x="1482816" y="533668"/>
                  </a:lnTo>
                  <a:lnTo>
                    <a:pt x="1474030" y="532917"/>
                  </a:lnTo>
                  <a:lnTo>
                    <a:pt x="1470752" y="534223"/>
                  </a:lnTo>
                  <a:lnTo>
                    <a:pt x="1466942" y="537321"/>
                  </a:lnTo>
                  <a:lnTo>
                    <a:pt x="1462170" y="538667"/>
                  </a:lnTo>
                  <a:lnTo>
                    <a:pt x="1453564" y="538049"/>
                  </a:lnTo>
                  <a:lnTo>
                    <a:pt x="1443433" y="542555"/>
                  </a:lnTo>
                  <a:lnTo>
                    <a:pt x="1438074" y="543377"/>
                  </a:lnTo>
                  <a:lnTo>
                    <a:pt x="1432136" y="541343"/>
                  </a:lnTo>
                  <a:lnTo>
                    <a:pt x="1425697" y="536304"/>
                  </a:lnTo>
                  <a:lnTo>
                    <a:pt x="1418906" y="533754"/>
                  </a:lnTo>
                  <a:lnTo>
                    <a:pt x="1407429" y="531602"/>
                  </a:lnTo>
                  <a:lnTo>
                    <a:pt x="1408392" y="534505"/>
                  </a:lnTo>
                  <a:lnTo>
                    <a:pt x="1412437" y="535725"/>
                  </a:lnTo>
                  <a:lnTo>
                    <a:pt x="1420675" y="543455"/>
                  </a:lnTo>
                  <a:lnTo>
                    <a:pt x="1424610" y="553868"/>
                  </a:lnTo>
                  <a:lnTo>
                    <a:pt x="1428318" y="555620"/>
                  </a:lnTo>
                  <a:lnTo>
                    <a:pt x="1435891" y="564085"/>
                  </a:lnTo>
                  <a:lnTo>
                    <a:pt x="1441391" y="565423"/>
                  </a:lnTo>
                  <a:lnTo>
                    <a:pt x="1447094" y="568294"/>
                  </a:lnTo>
                  <a:lnTo>
                    <a:pt x="1455137" y="564602"/>
                  </a:lnTo>
                  <a:lnTo>
                    <a:pt x="1460535" y="565290"/>
                  </a:lnTo>
                  <a:lnTo>
                    <a:pt x="1459408" y="585881"/>
                  </a:lnTo>
                  <a:lnTo>
                    <a:pt x="1457022" y="587869"/>
                  </a:lnTo>
                  <a:lnTo>
                    <a:pt x="1444020" y="587869"/>
                  </a:lnTo>
                  <a:lnTo>
                    <a:pt x="1437839" y="584904"/>
                  </a:lnTo>
                  <a:lnTo>
                    <a:pt x="1435109" y="581837"/>
                  </a:lnTo>
                  <a:lnTo>
                    <a:pt x="1429116" y="578347"/>
                  </a:lnTo>
                  <a:lnTo>
                    <a:pt x="1423718" y="580366"/>
                  </a:lnTo>
                  <a:lnTo>
                    <a:pt x="1418828" y="579928"/>
                  </a:lnTo>
                  <a:lnTo>
                    <a:pt x="1415511" y="581978"/>
                  </a:lnTo>
                  <a:lnTo>
                    <a:pt x="1410246" y="581899"/>
                  </a:lnTo>
                  <a:lnTo>
                    <a:pt x="1396485" y="585357"/>
                  </a:lnTo>
                  <a:lnTo>
                    <a:pt x="1389209" y="585396"/>
                  </a:lnTo>
                  <a:lnTo>
                    <a:pt x="1383842" y="583167"/>
                  </a:lnTo>
                  <a:lnTo>
                    <a:pt x="1377607" y="582478"/>
                  </a:lnTo>
                  <a:lnTo>
                    <a:pt x="1370495" y="583308"/>
                  </a:lnTo>
                  <a:lnTo>
                    <a:pt x="1370988" y="585678"/>
                  </a:lnTo>
                  <a:lnTo>
                    <a:pt x="1374000" y="586390"/>
                  </a:lnTo>
                  <a:lnTo>
                    <a:pt x="1378389" y="590231"/>
                  </a:lnTo>
                  <a:lnTo>
                    <a:pt x="1382457" y="596115"/>
                  </a:lnTo>
                  <a:lnTo>
                    <a:pt x="1385837" y="598579"/>
                  </a:lnTo>
                  <a:lnTo>
                    <a:pt x="1389889" y="597186"/>
                  </a:lnTo>
                  <a:lnTo>
                    <a:pt x="1394012" y="594440"/>
                  </a:lnTo>
                  <a:lnTo>
                    <a:pt x="1409065" y="589911"/>
                  </a:lnTo>
                  <a:lnTo>
                    <a:pt x="1415668" y="589175"/>
                  </a:lnTo>
                  <a:lnTo>
                    <a:pt x="1421559" y="591178"/>
                  </a:lnTo>
                  <a:lnTo>
                    <a:pt x="1425478" y="593674"/>
                  </a:lnTo>
                  <a:lnTo>
                    <a:pt x="1428216" y="596670"/>
                  </a:lnTo>
                  <a:lnTo>
                    <a:pt x="1431674" y="604587"/>
                  </a:lnTo>
                  <a:lnTo>
                    <a:pt x="1440350" y="605557"/>
                  </a:lnTo>
                  <a:lnTo>
                    <a:pt x="1446969" y="608170"/>
                  </a:lnTo>
                  <a:lnTo>
                    <a:pt x="1457515" y="619546"/>
                  </a:lnTo>
                  <a:lnTo>
                    <a:pt x="1460418" y="620406"/>
                  </a:lnTo>
                  <a:lnTo>
                    <a:pt x="1461583" y="623324"/>
                  </a:lnTo>
                  <a:lnTo>
                    <a:pt x="1459346" y="630585"/>
                  </a:lnTo>
                  <a:lnTo>
                    <a:pt x="1459095" y="634927"/>
                  </a:lnTo>
                  <a:lnTo>
                    <a:pt x="1451804" y="643298"/>
                  </a:lnTo>
                  <a:lnTo>
                    <a:pt x="1440429" y="645723"/>
                  </a:lnTo>
                  <a:lnTo>
                    <a:pt x="1427927" y="644948"/>
                  </a:lnTo>
                  <a:lnTo>
                    <a:pt x="1418977" y="645918"/>
                  </a:lnTo>
                  <a:lnTo>
                    <a:pt x="1418038" y="646967"/>
                  </a:lnTo>
                  <a:lnTo>
                    <a:pt x="1424180" y="649150"/>
                  </a:lnTo>
                  <a:lnTo>
                    <a:pt x="1438410" y="658812"/>
                  </a:lnTo>
                  <a:lnTo>
                    <a:pt x="1443926" y="664022"/>
                  </a:lnTo>
                  <a:lnTo>
                    <a:pt x="1444888" y="667065"/>
                  </a:lnTo>
                  <a:lnTo>
                    <a:pt x="1437049" y="678581"/>
                  </a:lnTo>
                  <a:lnTo>
                    <a:pt x="1430125" y="701102"/>
                  </a:lnTo>
                  <a:lnTo>
                    <a:pt x="1427849" y="702862"/>
                  </a:lnTo>
                  <a:lnTo>
                    <a:pt x="1425478" y="703480"/>
                  </a:lnTo>
                  <a:lnTo>
                    <a:pt x="1419376" y="703089"/>
                  </a:lnTo>
                  <a:lnTo>
                    <a:pt x="1411639" y="708683"/>
                  </a:lnTo>
                  <a:lnTo>
                    <a:pt x="1405794" y="709802"/>
                  </a:lnTo>
                  <a:lnTo>
                    <a:pt x="1395209" y="707705"/>
                  </a:lnTo>
                  <a:lnTo>
                    <a:pt x="1382989" y="707822"/>
                  </a:lnTo>
                  <a:lnTo>
                    <a:pt x="1382027" y="711421"/>
                  </a:lnTo>
                  <a:lnTo>
                    <a:pt x="1381417" y="718282"/>
                  </a:lnTo>
                  <a:lnTo>
                    <a:pt x="1381479" y="728539"/>
                  </a:lnTo>
                  <a:lnTo>
                    <a:pt x="1382222" y="742105"/>
                  </a:lnTo>
                  <a:lnTo>
                    <a:pt x="1381581" y="751931"/>
                  </a:lnTo>
                  <a:lnTo>
                    <a:pt x="1379570" y="758111"/>
                  </a:lnTo>
                  <a:lnTo>
                    <a:pt x="1377028" y="762649"/>
                  </a:lnTo>
                  <a:lnTo>
                    <a:pt x="1372427" y="767046"/>
                  </a:lnTo>
                  <a:lnTo>
                    <a:pt x="1367702" y="769776"/>
                  </a:lnTo>
                  <a:lnTo>
                    <a:pt x="1364166" y="770738"/>
                  </a:lnTo>
                  <a:lnTo>
                    <a:pt x="1358283" y="770895"/>
                  </a:lnTo>
                  <a:lnTo>
                    <a:pt x="1341400" y="774032"/>
                  </a:lnTo>
                  <a:lnTo>
                    <a:pt x="1333162" y="773844"/>
                  </a:lnTo>
                  <a:lnTo>
                    <a:pt x="1326762" y="772514"/>
                  </a:lnTo>
                  <a:lnTo>
                    <a:pt x="1320143" y="768133"/>
                  </a:lnTo>
                  <a:lnTo>
                    <a:pt x="1309112" y="755678"/>
                  </a:lnTo>
                  <a:lnTo>
                    <a:pt x="1305983" y="752901"/>
                  </a:lnTo>
                  <a:lnTo>
                    <a:pt x="1302916" y="751281"/>
                  </a:lnTo>
                  <a:lnTo>
                    <a:pt x="1303034" y="753980"/>
                  </a:lnTo>
                  <a:lnTo>
                    <a:pt x="1306335" y="760967"/>
                  </a:lnTo>
                  <a:lnTo>
                    <a:pt x="1309089" y="765457"/>
                  </a:lnTo>
                  <a:lnTo>
                    <a:pt x="1311295" y="767460"/>
                  </a:lnTo>
                  <a:lnTo>
                    <a:pt x="1310779" y="769580"/>
                  </a:lnTo>
                  <a:lnTo>
                    <a:pt x="1305913" y="772905"/>
                  </a:lnTo>
                  <a:lnTo>
                    <a:pt x="1300546" y="774392"/>
                  </a:lnTo>
                  <a:lnTo>
                    <a:pt x="1294185" y="774337"/>
                  </a:lnTo>
                  <a:lnTo>
                    <a:pt x="1293982" y="775620"/>
                  </a:lnTo>
                  <a:lnTo>
                    <a:pt x="1296133" y="779188"/>
                  </a:lnTo>
                  <a:lnTo>
                    <a:pt x="1298934" y="782536"/>
                  </a:lnTo>
                  <a:lnTo>
                    <a:pt x="1300773" y="783537"/>
                  </a:lnTo>
                  <a:lnTo>
                    <a:pt x="1305647" y="782505"/>
                  </a:lnTo>
                  <a:lnTo>
                    <a:pt x="1311287" y="778264"/>
                  </a:lnTo>
                  <a:lnTo>
                    <a:pt x="1314808" y="777013"/>
                  </a:lnTo>
                  <a:lnTo>
                    <a:pt x="1321818" y="778022"/>
                  </a:lnTo>
                  <a:lnTo>
                    <a:pt x="1324579" y="779532"/>
                  </a:lnTo>
                  <a:lnTo>
                    <a:pt x="1333326" y="788779"/>
                  </a:lnTo>
                  <a:lnTo>
                    <a:pt x="1334546" y="789209"/>
                  </a:lnTo>
                  <a:lnTo>
                    <a:pt x="1341024" y="784562"/>
                  </a:lnTo>
                  <a:lnTo>
                    <a:pt x="1350389" y="784312"/>
                  </a:lnTo>
                  <a:lnTo>
                    <a:pt x="1353823" y="788044"/>
                  </a:lnTo>
                  <a:lnTo>
                    <a:pt x="1355138" y="795257"/>
                  </a:lnTo>
                  <a:lnTo>
                    <a:pt x="1355302" y="801078"/>
                  </a:lnTo>
                  <a:lnTo>
                    <a:pt x="1354308" y="805513"/>
                  </a:lnTo>
                  <a:lnTo>
                    <a:pt x="1356468" y="809824"/>
                  </a:lnTo>
                  <a:lnTo>
                    <a:pt x="1361772" y="814010"/>
                  </a:lnTo>
                  <a:lnTo>
                    <a:pt x="1365887" y="814909"/>
                  </a:lnTo>
                  <a:lnTo>
                    <a:pt x="1368813" y="812547"/>
                  </a:lnTo>
                  <a:lnTo>
                    <a:pt x="1373257" y="806796"/>
                  </a:lnTo>
                  <a:lnTo>
                    <a:pt x="1375142" y="805435"/>
                  </a:lnTo>
                  <a:lnTo>
                    <a:pt x="1376926" y="805756"/>
                  </a:lnTo>
                  <a:lnTo>
                    <a:pt x="1379641" y="809949"/>
                  </a:lnTo>
                  <a:lnTo>
                    <a:pt x="1383294" y="817976"/>
                  </a:lnTo>
                  <a:lnTo>
                    <a:pt x="1383631" y="827294"/>
                  </a:lnTo>
                  <a:lnTo>
                    <a:pt x="1380658" y="837879"/>
                  </a:lnTo>
                  <a:lnTo>
                    <a:pt x="1377020" y="844779"/>
                  </a:lnTo>
                  <a:lnTo>
                    <a:pt x="1362750" y="856076"/>
                  </a:lnTo>
                  <a:lnTo>
                    <a:pt x="1358439" y="860489"/>
                  </a:lnTo>
                  <a:lnTo>
                    <a:pt x="1355028" y="865073"/>
                  </a:lnTo>
                  <a:lnTo>
                    <a:pt x="1350084" y="869188"/>
                  </a:lnTo>
                  <a:lnTo>
                    <a:pt x="1340367" y="874665"/>
                  </a:lnTo>
                  <a:lnTo>
                    <a:pt x="1335243" y="875690"/>
                  </a:lnTo>
                  <a:lnTo>
                    <a:pt x="1324188" y="881557"/>
                  </a:lnTo>
                  <a:lnTo>
                    <a:pt x="1321786" y="881823"/>
                  </a:lnTo>
                  <a:lnTo>
                    <a:pt x="1318203" y="880869"/>
                  </a:lnTo>
                  <a:lnTo>
                    <a:pt x="1317460" y="878013"/>
                  </a:lnTo>
                  <a:lnTo>
                    <a:pt x="1318375" y="872920"/>
                  </a:lnTo>
                  <a:lnTo>
                    <a:pt x="1319557" y="868164"/>
                  </a:lnTo>
                  <a:lnTo>
                    <a:pt x="1321020" y="863743"/>
                  </a:lnTo>
                  <a:lnTo>
                    <a:pt x="1321074" y="860058"/>
                  </a:lnTo>
                  <a:lnTo>
                    <a:pt x="1317953" y="854308"/>
                  </a:lnTo>
                  <a:lnTo>
                    <a:pt x="1315762" y="851640"/>
                  </a:lnTo>
                  <a:lnTo>
                    <a:pt x="1313642" y="850295"/>
                  </a:lnTo>
                  <a:lnTo>
                    <a:pt x="1309378" y="851077"/>
                  </a:lnTo>
                  <a:lnTo>
                    <a:pt x="1306969" y="852658"/>
                  </a:lnTo>
                  <a:lnTo>
                    <a:pt x="1304387" y="852963"/>
                  </a:lnTo>
                  <a:lnTo>
                    <a:pt x="1301633" y="851977"/>
                  </a:lnTo>
                  <a:lnTo>
                    <a:pt x="1299317" y="849536"/>
                  </a:lnTo>
                  <a:lnTo>
                    <a:pt x="1294678" y="839272"/>
                  </a:lnTo>
                  <a:lnTo>
                    <a:pt x="1292933" y="837957"/>
                  </a:lnTo>
                  <a:lnTo>
                    <a:pt x="1290649" y="838286"/>
                  </a:lnTo>
                  <a:lnTo>
                    <a:pt x="1288599" y="836807"/>
                  </a:lnTo>
                  <a:lnTo>
                    <a:pt x="1286792" y="833521"/>
                  </a:lnTo>
                  <a:lnTo>
                    <a:pt x="1283796" y="830337"/>
                  </a:lnTo>
                  <a:lnTo>
                    <a:pt x="1284594" y="832770"/>
                  </a:lnTo>
                  <a:lnTo>
                    <a:pt x="1287590" y="838646"/>
                  </a:lnTo>
                  <a:lnTo>
                    <a:pt x="1289679" y="844459"/>
                  </a:lnTo>
                  <a:lnTo>
                    <a:pt x="1290853" y="850209"/>
                  </a:lnTo>
                  <a:lnTo>
                    <a:pt x="1290305" y="854707"/>
                  </a:lnTo>
                  <a:lnTo>
                    <a:pt x="1264926" y="857195"/>
                  </a:lnTo>
                  <a:lnTo>
                    <a:pt x="1254020" y="855896"/>
                  </a:lnTo>
                  <a:lnTo>
                    <a:pt x="1251814" y="851969"/>
                  </a:lnTo>
                  <a:lnTo>
                    <a:pt x="1246595" y="834906"/>
                  </a:lnTo>
                  <a:lnTo>
                    <a:pt x="1245461" y="864917"/>
                  </a:lnTo>
                  <a:lnTo>
                    <a:pt x="1226450" y="869744"/>
                  </a:lnTo>
                  <a:lnTo>
                    <a:pt x="1222006" y="868930"/>
                  </a:lnTo>
                  <a:lnTo>
                    <a:pt x="1214613" y="865621"/>
                  </a:lnTo>
                  <a:lnTo>
                    <a:pt x="1205053" y="857610"/>
                  </a:lnTo>
                  <a:lnTo>
                    <a:pt x="1201094" y="852266"/>
                  </a:lnTo>
                  <a:lnTo>
                    <a:pt x="1199545" y="846923"/>
                  </a:lnTo>
                  <a:lnTo>
                    <a:pt x="1198395" y="843989"/>
                  </a:lnTo>
                  <a:lnTo>
                    <a:pt x="1197644" y="843488"/>
                  </a:lnTo>
                  <a:lnTo>
                    <a:pt x="1195266" y="849943"/>
                  </a:lnTo>
                  <a:lnTo>
                    <a:pt x="1192668" y="863047"/>
                  </a:lnTo>
                  <a:lnTo>
                    <a:pt x="1186136" y="859675"/>
                  </a:lnTo>
                  <a:lnTo>
                    <a:pt x="1177866" y="856374"/>
                  </a:lnTo>
                  <a:lnTo>
                    <a:pt x="1174894" y="843402"/>
                  </a:lnTo>
                  <a:lnTo>
                    <a:pt x="1174721" y="862147"/>
                  </a:lnTo>
                  <a:lnTo>
                    <a:pt x="1161398" y="859683"/>
                  </a:lnTo>
                  <a:lnTo>
                    <a:pt x="1154991" y="860379"/>
                  </a:lnTo>
                  <a:lnTo>
                    <a:pt x="1153113" y="843950"/>
                  </a:lnTo>
                  <a:lnTo>
                    <a:pt x="1152800" y="825596"/>
                  </a:lnTo>
                  <a:lnTo>
                    <a:pt x="1150203" y="837238"/>
                  </a:lnTo>
                  <a:lnTo>
                    <a:pt x="1151337" y="847056"/>
                  </a:lnTo>
                  <a:lnTo>
                    <a:pt x="1151705" y="858916"/>
                  </a:lnTo>
                  <a:lnTo>
                    <a:pt x="1146041" y="855552"/>
                  </a:lnTo>
                  <a:lnTo>
                    <a:pt x="1133617" y="853901"/>
                  </a:lnTo>
                  <a:lnTo>
                    <a:pt x="1129213" y="852266"/>
                  </a:lnTo>
                  <a:lnTo>
                    <a:pt x="1129776" y="836408"/>
                  </a:lnTo>
                  <a:lnTo>
                    <a:pt x="1130754" y="820409"/>
                  </a:lnTo>
                  <a:lnTo>
                    <a:pt x="1146753" y="804270"/>
                  </a:lnTo>
                  <a:lnTo>
                    <a:pt x="1151470" y="796556"/>
                  </a:lnTo>
                  <a:lnTo>
                    <a:pt x="1154944" y="793434"/>
                  </a:lnTo>
                  <a:lnTo>
                    <a:pt x="1160436" y="791463"/>
                  </a:lnTo>
                  <a:lnTo>
                    <a:pt x="1167453" y="790234"/>
                  </a:lnTo>
                  <a:lnTo>
                    <a:pt x="1172234" y="791181"/>
                  </a:lnTo>
                  <a:lnTo>
                    <a:pt x="1177694" y="790258"/>
                  </a:lnTo>
                  <a:lnTo>
                    <a:pt x="1184219" y="787332"/>
                  </a:lnTo>
                  <a:lnTo>
                    <a:pt x="1188882" y="786487"/>
                  </a:lnTo>
                  <a:lnTo>
                    <a:pt x="1189758" y="785446"/>
                  </a:lnTo>
                  <a:lnTo>
                    <a:pt x="1188412" y="783921"/>
                  </a:lnTo>
                  <a:lnTo>
                    <a:pt x="1183421" y="773234"/>
                  </a:lnTo>
                  <a:lnTo>
                    <a:pt x="1181630" y="770793"/>
                  </a:lnTo>
                  <a:lnTo>
                    <a:pt x="1179807" y="769706"/>
                  </a:lnTo>
                  <a:lnTo>
                    <a:pt x="1176200" y="769221"/>
                  </a:lnTo>
                  <a:lnTo>
                    <a:pt x="1172703" y="764495"/>
                  </a:lnTo>
                  <a:lnTo>
                    <a:pt x="1170677" y="760310"/>
                  </a:lnTo>
                  <a:lnTo>
                    <a:pt x="1168510" y="754599"/>
                  </a:lnTo>
                  <a:lnTo>
                    <a:pt x="1165044" y="743708"/>
                  </a:lnTo>
                  <a:lnTo>
                    <a:pt x="1161602" y="731449"/>
                  </a:lnTo>
                  <a:lnTo>
                    <a:pt x="1163307" y="724666"/>
                  </a:lnTo>
                  <a:lnTo>
                    <a:pt x="1169010" y="719315"/>
                  </a:lnTo>
                  <a:lnTo>
                    <a:pt x="1174729" y="715591"/>
                  </a:lnTo>
                  <a:lnTo>
                    <a:pt x="1180456" y="713510"/>
                  </a:lnTo>
                  <a:lnTo>
                    <a:pt x="1185244" y="713463"/>
                  </a:lnTo>
                  <a:lnTo>
                    <a:pt x="1191018" y="716444"/>
                  </a:lnTo>
                  <a:lnTo>
                    <a:pt x="1199138" y="722186"/>
                  </a:lnTo>
                  <a:lnTo>
                    <a:pt x="1203801" y="728656"/>
                  </a:lnTo>
                  <a:lnTo>
                    <a:pt x="1209645" y="742261"/>
                  </a:lnTo>
                  <a:lnTo>
                    <a:pt x="1213502" y="752987"/>
                  </a:lnTo>
                  <a:lnTo>
                    <a:pt x="1216632" y="757798"/>
                  </a:lnTo>
                  <a:lnTo>
                    <a:pt x="1230636" y="766474"/>
                  </a:lnTo>
                  <a:lnTo>
                    <a:pt x="1235290" y="767875"/>
                  </a:lnTo>
                  <a:lnTo>
                    <a:pt x="1240822" y="767179"/>
                  </a:lnTo>
                  <a:lnTo>
                    <a:pt x="1252095" y="764910"/>
                  </a:lnTo>
                  <a:lnTo>
                    <a:pt x="1257634" y="762531"/>
                  </a:lnTo>
                  <a:lnTo>
                    <a:pt x="1260122" y="759699"/>
                  </a:lnTo>
                  <a:lnTo>
                    <a:pt x="1261397" y="755623"/>
                  </a:lnTo>
                  <a:lnTo>
                    <a:pt x="1262993" y="752478"/>
                  </a:lnTo>
                  <a:lnTo>
                    <a:pt x="1267977" y="745226"/>
                  </a:lnTo>
                  <a:lnTo>
                    <a:pt x="1275612" y="730041"/>
                  </a:lnTo>
                  <a:lnTo>
                    <a:pt x="1279837" y="717922"/>
                  </a:lnTo>
                  <a:lnTo>
                    <a:pt x="1280839" y="713815"/>
                  </a:lnTo>
                  <a:lnTo>
                    <a:pt x="1281683" y="708831"/>
                  </a:lnTo>
                  <a:lnTo>
                    <a:pt x="1282364" y="702956"/>
                  </a:lnTo>
                  <a:lnTo>
                    <a:pt x="1279986" y="706085"/>
                  </a:lnTo>
                  <a:lnTo>
                    <a:pt x="1266811" y="736120"/>
                  </a:lnTo>
                  <a:lnTo>
                    <a:pt x="1264081" y="741502"/>
                  </a:lnTo>
                  <a:lnTo>
                    <a:pt x="1256367" y="750546"/>
                  </a:lnTo>
                  <a:lnTo>
                    <a:pt x="1253104" y="752001"/>
                  </a:lnTo>
                  <a:lnTo>
                    <a:pt x="1247839" y="751555"/>
                  </a:lnTo>
                  <a:lnTo>
                    <a:pt x="1240861" y="747557"/>
                  </a:lnTo>
                  <a:lnTo>
                    <a:pt x="1232631" y="753910"/>
                  </a:lnTo>
                  <a:lnTo>
                    <a:pt x="1227639" y="752298"/>
                  </a:lnTo>
                  <a:lnTo>
                    <a:pt x="1223219" y="747855"/>
                  </a:lnTo>
                  <a:lnTo>
                    <a:pt x="1223164" y="726817"/>
                  </a:lnTo>
                  <a:lnTo>
                    <a:pt x="1217555" y="709739"/>
                  </a:lnTo>
                  <a:lnTo>
                    <a:pt x="1223751" y="701008"/>
                  </a:lnTo>
                  <a:lnTo>
                    <a:pt x="1228883" y="695563"/>
                  </a:lnTo>
                  <a:lnTo>
                    <a:pt x="1238021" y="681304"/>
                  </a:lnTo>
                  <a:lnTo>
                    <a:pt x="1240024" y="681155"/>
                  </a:lnTo>
                  <a:lnTo>
                    <a:pt x="1246642" y="683416"/>
                  </a:lnTo>
                  <a:lnTo>
                    <a:pt x="1243012" y="680154"/>
                  </a:lnTo>
                  <a:lnTo>
                    <a:pt x="1239460" y="675311"/>
                  </a:lnTo>
                  <a:lnTo>
                    <a:pt x="1231551" y="676563"/>
                  </a:lnTo>
                  <a:lnTo>
                    <a:pt x="1234344" y="645175"/>
                  </a:lnTo>
                  <a:lnTo>
                    <a:pt x="1229047" y="668708"/>
                  </a:lnTo>
                  <a:lnTo>
                    <a:pt x="1223649" y="680881"/>
                  </a:lnTo>
                  <a:lnTo>
                    <a:pt x="1220379" y="686992"/>
                  </a:lnTo>
                  <a:lnTo>
                    <a:pt x="1216718" y="690493"/>
                  </a:lnTo>
                  <a:lnTo>
                    <a:pt x="1202847" y="693513"/>
                  </a:lnTo>
                  <a:lnTo>
                    <a:pt x="1206258" y="682227"/>
                  </a:lnTo>
                  <a:lnTo>
                    <a:pt x="1209387" y="665399"/>
                  </a:lnTo>
                  <a:lnTo>
                    <a:pt x="1206078" y="671712"/>
                  </a:lnTo>
                  <a:lnTo>
                    <a:pt x="1198254" y="681147"/>
                  </a:lnTo>
                  <a:lnTo>
                    <a:pt x="1192402" y="686076"/>
                  </a:lnTo>
                  <a:lnTo>
                    <a:pt x="1187583" y="688655"/>
                  </a:lnTo>
                  <a:lnTo>
                    <a:pt x="1178226" y="688032"/>
                  </a:lnTo>
                  <a:lnTo>
                    <a:pt x="1173564" y="683330"/>
                  </a:lnTo>
                  <a:lnTo>
                    <a:pt x="1174894" y="671728"/>
                  </a:lnTo>
                  <a:lnTo>
                    <a:pt x="1174894" y="657302"/>
                  </a:lnTo>
                  <a:lnTo>
                    <a:pt x="1177749" y="650558"/>
                  </a:lnTo>
                  <a:lnTo>
                    <a:pt x="1182075" y="641858"/>
                  </a:lnTo>
                  <a:lnTo>
                    <a:pt x="1186715" y="630045"/>
                  </a:lnTo>
                  <a:lnTo>
                    <a:pt x="1189899" y="617652"/>
                  </a:lnTo>
                  <a:lnTo>
                    <a:pt x="1202322" y="612090"/>
                  </a:lnTo>
                  <a:lnTo>
                    <a:pt x="1214418" y="609806"/>
                  </a:lnTo>
                  <a:lnTo>
                    <a:pt x="1224541" y="603179"/>
                  </a:lnTo>
                  <a:lnTo>
                    <a:pt x="1229501" y="602013"/>
                  </a:lnTo>
                  <a:lnTo>
                    <a:pt x="1234250" y="605166"/>
                  </a:lnTo>
                  <a:lnTo>
                    <a:pt x="1253558" y="610330"/>
                  </a:lnTo>
                  <a:lnTo>
                    <a:pt x="1261483" y="614249"/>
                  </a:lnTo>
                  <a:lnTo>
                    <a:pt x="1264957" y="617089"/>
                  </a:lnTo>
                  <a:lnTo>
                    <a:pt x="1267531" y="618106"/>
                  </a:lnTo>
                  <a:lnTo>
                    <a:pt x="1270253" y="613874"/>
                  </a:lnTo>
                  <a:lnTo>
                    <a:pt x="1273711" y="609766"/>
                  </a:lnTo>
                  <a:lnTo>
                    <a:pt x="1285744" y="610189"/>
                  </a:lnTo>
                  <a:lnTo>
                    <a:pt x="1289061" y="609430"/>
                  </a:lnTo>
                  <a:lnTo>
                    <a:pt x="1292128" y="607498"/>
                  </a:lnTo>
                  <a:lnTo>
                    <a:pt x="1295860" y="603586"/>
                  </a:lnTo>
                  <a:lnTo>
                    <a:pt x="1300256" y="597664"/>
                  </a:lnTo>
                  <a:lnTo>
                    <a:pt x="1300929" y="594745"/>
                  </a:lnTo>
                  <a:lnTo>
                    <a:pt x="1297878" y="594847"/>
                  </a:lnTo>
                  <a:lnTo>
                    <a:pt x="1294819" y="596341"/>
                  </a:lnTo>
                  <a:lnTo>
                    <a:pt x="1290227" y="600668"/>
                  </a:lnTo>
                  <a:lnTo>
                    <a:pt x="1285806" y="602991"/>
                  </a:lnTo>
                  <a:lnTo>
                    <a:pt x="1281300" y="602553"/>
                  </a:lnTo>
                  <a:lnTo>
                    <a:pt x="1272201" y="598900"/>
                  </a:lnTo>
                  <a:lnTo>
                    <a:pt x="1256390" y="598243"/>
                  </a:lnTo>
                  <a:lnTo>
                    <a:pt x="1248324" y="596576"/>
                  </a:lnTo>
                  <a:lnTo>
                    <a:pt x="1244585" y="594800"/>
                  </a:lnTo>
                  <a:lnTo>
                    <a:pt x="1242480" y="592351"/>
                  </a:lnTo>
                  <a:lnTo>
                    <a:pt x="1240642" y="588667"/>
                  </a:lnTo>
                  <a:lnTo>
                    <a:pt x="1239061" y="583730"/>
                  </a:lnTo>
                  <a:lnTo>
                    <a:pt x="1239883" y="580256"/>
                  </a:lnTo>
                  <a:lnTo>
                    <a:pt x="1243106" y="578254"/>
                  </a:lnTo>
                  <a:lnTo>
                    <a:pt x="1245891" y="577831"/>
                  </a:lnTo>
                  <a:lnTo>
                    <a:pt x="1250358" y="580562"/>
                  </a:lnTo>
                  <a:lnTo>
                    <a:pt x="1255373" y="585177"/>
                  </a:lnTo>
                  <a:lnTo>
                    <a:pt x="1260834" y="585772"/>
                  </a:lnTo>
                  <a:lnTo>
                    <a:pt x="1258941" y="581555"/>
                  </a:lnTo>
                  <a:lnTo>
                    <a:pt x="1252001" y="573051"/>
                  </a:lnTo>
                  <a:lnTo>
                    <a:pt x="1247190" y="565799"/>
                  </a:lnTo>
                  <a:lnTo>
                    <a:pt x="1243153" y="556825"/>
                  </a:lnTo>
                  <a:lnTo>
                    <a:pt x="1240047" y="547883"/>
                  </a:lnTo>
                  <a:lnTo>
                    <a:pt x="1233155" y="533738"/>
                  </a:lnTo>
                  <a:lnTo>
                    <a:pt x="1227592" y="519523"/>
                  </a:lnTo>
                  <a:lnTo>
                    <a:pt x="1223673" y="513178"/>
                  </a:lnTo>
                  <a:lnTo>
                    <a:pt x="1219534" y="510025"/>
                  </a:lnTo>
                  <a:lnTo>
                    <a:pt x="1206923" y="506082"/>
                  </a:lnTo>
                  <a:lnTo>
                    <a:pt x="1204396" y="503509"/>
                  </a:lnTo>
                  <a:lnTo>
                    <a:pt x="1198372" y="490827"/>
                  </a:lnTo>
                  <a:lnTo>
                    <a:pt x="1196752" y="469109"/>
                  </a:lnTo>
                  <a:lnTo>
                    <a:pt x="1194116" y="455699"/>
                  </a:lnTo>
                  <a:lnTo>
                    <a:pt x="1196658" y="438339"/>
                  </a:lnTo>
                  <a:lnTo>
                    <a:pt x="1200860" y="430383"/>
                  </a:lnTo>
                  <a:lnTo>
                    <a:pt x="1226059" y="436579"/>
                  </a:lnTo>
                  <a:lnTo>
                    <a:pt x="1236691" y="435648"/>
                  </a:lnTo>
                  <a:lnTo>
                    <a:pt x="1250280" y="437854"/>
                  </a:lnTo>
                  <a:lnTo>
                    <a:pt x="1257595" y="442126"/>
                  </a:lnTo>
                  <a:lnTo>
                    <a:pt x="1265935" y="452680"/>
                  </a:lnTo>
                  <a:lnTo>
                    <a:pt x="1273391" y="464477"/>
                  </a:lnTo>
                  <a:lnTo>
                    <a:pt x="1280565" y="472309"/>
                  </a:lnTo>
                  <a:lnTo>
                    <a:pt x="1287168" y="482941"/>
                  </a:lnTo>
                  <a:lnTo>
                    <a:pt x="1294373" y="498564"/>
                  </a:lnTo>
                  <a:lnTo>
                    <a:pt x="1298613" y="505996"/>
                  </a:lnTo>
                  <a:lnTo>
                    <a:pt x="1302290" y="510510"/>
                  </a:lnTo>
                  <a:lnTo>
                    <a:pt x="1307235" y="514391"/>
                  </a:lnTo>
                  <a:lnTo>
                    <a:pt x="1316560" y="519265"/>
                  </a:lnTo>
                  <a:lnTo>
                    <a:pt x="1324689" y="520869"/>
                  </a:lnTo>
                  <a:lnTo>
                    <a:pt x="1328906" y="520235"/>
                  </a:lnTo>
                  <a:lnTo>
                    <a:pt x="1333412" y="516707"/>
                  </a:lnTo>
                  <a:lnTo>
                    <a:pt x="1336620" y="512513"/>
                  </a:lnTo>
                  <a:lnTo>
                    <a:pt x="1333044" y="511355"/>
                  </a:lnTo>
                  <a:lnTo>
                    <a:pt x="1323680" y="511848"/>
                  </a:lnTo>
                  <a:lnTo>
                    <a:pt x="1317178" y="509619"/>
                  </a:lnTo>
                  <a:lnTo>
                    <a:pt x="1313470" y="504666"/>
                  </a:lnTo>
                  <a:lnTo>
                    <a:pt x="1309527" y="497954"/>
                  </a:lnTo>
                  <a:lnTo>
                    <a:pt x="1303260" y="485209"/>
                  </a:lnTo>
                  <a:lnTo>
                    <a:pt x="1298519" y="476807"/>
                  </a:lnTo>
                  <a:lnTo>
                    <a:pt x="1288153" y="462983"/>
                  </a:lnTo>
                  <a:lnTo>
                    <a:pt x="1280494" y="449097"/>
                  </a:lnTo>
                  <a:lnTo>
                    <a:pt x="1274345" y="435781"/>
                  </a:lnTo>
                  <a:lnTo>
                    <a:pt x="1273774" y="429953"/>
                  </a:lnTo>
                  <a:lnTo>
                    <a:pt x="1278218" y="425877"/>
                  </a:lnTo>
                  <a:lnTo>
                    <a:pt x="1283678" y="423013"/>
                  </a:lnTo>
                  <a:lnTo>
                    <a:pt x="1317851" y="413828"/>
                  </a:lnTo>
                  <a:lnTo>
                    <a:pt x="1338239" y="402758"/>
                  </a:lnTo>
                  <a:lnTo>
                    <a:pt x="1346516" y="389795"/>
                  </a:lnTo>
                  <a:lnTo>
                    <a:pt x="1347502" y="386752"/>
                  </a:lnTo>
                  <a:lnTo>
                    <a:pt x="1374798" y="368171"/>
                  </a:lnTo>
                  <a:lnTo>
                    <a:pt x="1394098" y="361247"/>
                  </a:lnTo>
                  <a:lnTo>
                    <a:pt x="1401523" y="360121"/>
                  </a:lnTo>
                  <a:lnTo>
                    <a:pt x="1408243" y="357101"/>
                  </a:lnTo>
                  <a:lnTo>
                    <a:pt x="1408525" y="355247"/>
                  </a:lnTo>
                  <a:lnTo>
                    <a:pt x="1402641" y="352712"/>
                  </a:lnTo>
                  <a:lnTo>
                    <a:pt x="1396696" y="351468"/>
                  </a:lnTo>
                  <a:lnTo>
                    <a:pt x="1383200" y="351546"/>
                  </a:lnTo>
                  <a:lnTo>
                    <a:pt x="1371183" y="349238"/>
                  </a:lnTo>
                  <a:lnTo>
                    <a:pt x="1367561" y="345021"/>
                  </a:lnTo>
                  <a:lnTo>
                    <a:pt x="1368312" y="338105"/>
                  </a:lnTo>
                  <a:lnTo>
                    <a:pt x="1369462" y="332136"/>
                  </a:lnTo>
                  <a:lnTo>
                    <a:pt x="1373092" y="322099"/>
                  </a:lnTo>
                  <a:lnTo>
                    <a:pt x="1376981" y="314510"/>
                  </a:lnTo>
                  <a:lnTo>
                    <a:pt x="1393465" y="292377"/>
                  </a:lnTo>
                  <a:lnTo>
                    <a:pt x="1404558" y="282942"/>
                  </a:lnTo>
                  <a:lnTo>
                    <a:pt x="1407758" y="276394"/>
                  </a:lnTo>
                  <a:lnTo>
                    <a:pt x="1383889" y="290961"/>
                  </a:lnTo>
                  <a:lnTo>
                    <a:pt x="1375549" y="301390"/>
                  </a:lnTo>
                  <a:lnTo>
                    <a:pt x="1367170" y="316880"/>
                  </a:lnTo>
                  <a:lnTo>
                    <a:pt x="1362828" y="321410"/>
                  </a:lnTo>
                  <a:lnTo>
                    <a:pt x="1359730" y="320213"/>
                  </a:lnTo>
                  <a:lnTo>
                    <a:pt x="1356968" y="321645"/>
                  </a:lnTo>
                  <a:lnTo>
                    <a:pt x="1354527" y="325697"/>
                  </a:lnTo>
                  <a:lnTo>
                    <a:pt x="1352485" y="333075"/>
                  </a:lnTo>
                  <a:lnTo>
                    <a:pt x="1350835" y="343715"/>
                  </a:lnTo>
                  <a:lnTo>
                    <a:pt x="1349341" y="350912"/>
                  </a:lnTo>
                  <a:lnTo>
                    <a:pt x="1347995" y="354738"/>
                  </a:lnTo>
                  <a:lnTo>
                    <a:pt x="1344599" y="360246"/>
                  </a:lnTo>
                  <a:lnTo>
                    <a:pt x="1336424" y="370964"/>
                  </a:lnTo>
                  <a:lnTo>
                    <a:pt x="1317249" y="385797"/>
                  </a:lnTo>
                  <a:lnTo>
                    <a:pt x="1310794" y="389537"/>
                  </a:lnTo>
                  <a:lnTo>
                    <a:pt x="1305263" y="390131"/>
                  </a:lnTo>
                  <a:lnTo>
                    <a:pt x="1287355" y="398385"/>
                  </a:lnTo>
                  <a:lnTo>
                    <a:pt x="1281981" y="398706"/>
                  </a:lnTo>
                  <a:lnTo>
                    <a:pt x="1276027" y="396210"/>
                  </a:lnTo>
                  <a:lnTo>
                    <a:pt x="1278570" y="389067"/>
                  </a:lnTo>
                  <a:lnTo>
                    <a:pt x="1288044" y="375783"/>
                  </a:lnTo>
                  <a:lnTo>
                    <a:pt x="1290555" y="369822"/>
                  </a:lnTo>
                  <a:lnTo>
                    <a:pt x="1284500" y="371128"/>
                  </a:lnTo>
                  <a:lnTo>
                    <a:pt x="1278319" y="374774"/>
                  </a:lnTo>
                  <a:lnTo>
                    <a:pt x="1264675" y="377778"/>
                  </a:lnTo>
                  <a:lnTo>
                    <a:pt x="1259277" y="383192"/>
                  </a:lnTo>
                  <a:lnTo>
                    <a:pt x="1254051" y="392956"/>
                  </a:lnTo>
                  <a:lnTo>
                    <a:pt x="1249858" y="399050"/>
                  </a:lnTo>
                  <a:lnTo>
                    <a:pt x="1246705" y="401522"/>
                  </a:lnTo>
                  <a:lnTo>
                    <a:pt x="1242355" y="402993"/>
                  </a:lnTo>
                  <a:lnTo>
                    <a:pt x="1226372" y="403744"/>
                  </a:lnTo>
                  <a:lnTo>
                    <a:pt x="1222828" y="403095"/>
                  </a:lnTo>
                  <a:lnTo>
                    <a:pt x="1213627" y="395725"/>
                  </a:lnTo>
                  <a:lnTo>
                    <a:pt x="1205483" y="398275"/>
                  </a:lnTo>
                  <a:lnTo>
                    <a:pt x="1202119" y="397783"/>
                  </a:lnTo>
                  <a:lnTo>
                    <a:pt x="1195939" y="392557"/>
                  </a:lnTo>
                  <a:lnTo>
                    <a:pt x="1194100" y="389153"/>
                  </a:lnTo>
                  <a:lnTo>
                    <a:pt x="1194366" y="384561"/>
                  </a:lnTo>
                  <a:lnTo>
                    <a:pt x="1197941" y="375869"/>
                  </a:lnTo>
                  <a:lnTo>
                    <a:pt x="1202080" y="367467"/>
                  </a:lnTo>
                  <a:lnTo>
                    <a:pt x="1215536" y="348800"/>
                  </a:lnTo>
                  <a:lnTo>
                    <a:pt x="1224166" y="339967"/>
                  </a:lnTo>
                  <a:lnTo>
                    <a:pt x="1236597" y="332308"/>
                  </a:lnTo>
                  <a:lnTo>
                    <a:pt x="1265818" y="323687"/>
                  </a:lnTo>
                  <a:lnTo>
                    <a:pt x="1267140" y="317334"/>
                  </a:lnTo>
                  <a:lnTo>
                    <a:pt x="1237575" y="324430"/>
                  </a:lnTo>
                  <a:lnTo>
                    <a:pt x="1212423" y="333341"/>
                  </a:lnTo>
                  <a:lnTo>
                    <a:pt x="1208339" y="336603"/>
                  </a:lnTo>
                  <a:lnTo>
                    <a:pt x="1202487" y="345256"/>
                  </a:lnTo>
                  <a:lnTo>
                    <a:pt x="1183898" y="376112"/>
                  </a:lnTo>
                  <a:lnTo>
                    <a:pt x="1178414" y="383786"/>
                  </a:lnTo>
                  <a:lnTo>
                    <a:pt x="1170035" y="385609"/>
                  </a:lnTo>
                  <a:lnTo>
                    <a:pt x="1163620" y="383020"/>
                  </a:lnTo>
                  <a:lnTo>
                    <a:pt x="1158605" y="379163"/>
                  </a:lnTo>
                  <a:lnTo>
                    <a:pt x="1149976" y="370127"/>
                  </a:lnTo>
                  <a:lnTo>
                    <a:pt x="1143467" y="365245"/>
                  </a:lnTo>
                  <a:lnTo>
                    <a:pt x="1140384" y="361959"/>
                  </a:lnTo>
                  <a:lnTo>
                    <a:pt x="1138569" y="358626"/>
                  </a:lnTo>
                  <a:lnTo>
                    <a:pt x="1137091" y="354715"/>
                  </a:lnTo>
                  <a:lnTo>
                    <a:pt x="1135964" y="350224"/>
                  </a:lnTo>
                  <a:lnTo>
                    <a:pt x="1138077" y="346461"/>
                  </a:lnTo>
                  <a:lnTo>
                    <a:pt x="1154631" y="338285"/>
                  </a:lnTo>
                  <a:lnTo>
                    <a:pt x="1177123" y="339881"/>
                  </a:lnTo>
                  <a:lnTo>
                    <a:pt x="1187215" y="338191"/>
                  </a:lnTo>
                  <a:lnTo>
                    <a:pt x="1197143" y="333231"/>
                  </a:lnTo>
                  <a:lnTo>
                    <a:pt x="1211797" y="320792"/>
                  </a:lnTo>
                  <a:lnTo>
                    <a:pt x="1227741" y="303135"/>
                  </a:lnTo>
                  <a:lnTo>
                    <a:pt x="1230862" y="297439"/>
                  </a:lnTo>
                  <a:lnTo>
                    <a:pt x="1225042" y="296187"/>
                  </a:lnTo>
                  <a:lnTo>
                    <a:pt x="1220731" y="297572"/>
                  </a:lnTo>
                  <a:lnTo>
                    <a:pt x="1210357" y="303948"/>
                  </a:lnTo>
                  <a:lnTo>
                    <a:pt x="1193936" y="320925"/>
                  </a:lnTo>
                  <a:lnTo>
                    <a:pt x="1179611" y="326871"/>
                  </a:lnTo>
                  <a:lnTo>
                    <a:pt x="1144226" y="330016"/>
                  </a:lnTo>
                  <a:lnTo>
                    <a:pt x="1132991" y="334694"/>
                  </a:lnTo>
                  <a:lnTo>
                    <a:pt x="1128063" y="333693"/>
                  </a:lnTo>
                  <a:lnTo>
                    <a:pt x="1124346" y="329132"/>
                  </a:lnTo>
                  <a:lnTo>
                    <a:pt x="1120208" y="320644"/>
                  </a:lnTo>
                  <a:lnTo>
                    <a:pt x="1120943" y="313798"/>
                  </a:lnTo>
                  <a:lnTo>
                    <a:pt x="1129377" y="306076"/>
                  </a:lnTo>
                  <a:lnTo>
                    <a:pt x="1135980" y="304269"/>
                  </a:lnTo>
                  <a:lnTo>
                    <a:pt x="1137161" y="302681"/>
                  </a:lnTo>
                  <a:lnTo>
                    <a:pt x="1127789" y="295155"/>
                  </a:lnTo>
                  <a:lnTo>
                    <a:pt x="1126959" y="291290"/>
                  </a:lnTo>
                  <a:lnTo>
                    <a:pt x="1132373" y="282700"/>
                  </a:lnTo>
                  <a:lnTo>
                    <a:pt x="1144116" y="269932"/>
                  </a:lnTo>
                  <a:lnTo>
                    <a:pt x="1150054" y="265879"/>
                  </a:lnTo>
                  <a:lnTo>
                    <a:pt x="1160929" y="263290"/>
                  </a:lnTo>
                  <a:lnTo>
                    <a:pt x="1172124" y="264698"/>
                  </a:lnTo>
                  <a:lnTo>
                    <a:pt x="1172554" y="262242"/>
                  </a:lnTo>
                  <a:lnTo>
                    <a:pt x="1161484" y="257344"/>
                  </a:lnTo>
                  <a:lnTo>
                    <a:pt x="1153191" y="256444"/>
                  </a:lnTo>
                  <a:lnTo>
                    <a:pt x="1142231" y="259902"/>
                  </a:lnTo>
                  <a:lnTo>
                    <a:pt x="1113135" y="280681"/>
                  </a:lnTo>
                  <a:lnTo>
                    <a:pt x="1110663" y="280056"/>
                  </a:lnTo>
                  <a:lnTo>
                    <a:pt x="1106431" y="276496"/>
                  </a:lnTo>
                  <a:lnTo>
                    <a:pt x="1107643" y="271379"/>
                  </a:lnTo>
                  <a:lnTo>
                    <a:pt x="1123204" y="249380"/>
                  </a:lnTo>
                  <a:lnTo>
                    <a:pt x="1123720" y="245883"/>
                  </a:lnTo>
                  <a:lnTo>
                    <a:pt x="1112541" y="246376"/>
                  </a:lnTo>
                  <a:lnTo>
                    <a:pt x="1109263" y="245327"/>
                  </a:lnTo>
                  <a:lnTo>
                    <a:pt x="1106055" y="242691"/>
                  </a:lnTo>
                  <a:lnTo>
                    <a:pt x="1101502" y="245030"/>
                  </a:lnTo>
                  <a:lnTo>
                    <a:pt x="1095595" y="252337"/>
                  </a:lnTo>
                  <a:lnTo>
                    <a:pt x="1091433" y="255443"/>
                  </a:lnTo>
                  <a:lnTo>
                    <a:pt x="1089008" y="254402"/>
                  </a:lnTo>
                  <a:lnTo>
                    <a:pt x="1082835" y="245758"/>
                  </a:lnTo>
                  <a:lnTo>
                    <a:pt x="1083633" y="238466"/>
                  </a:lnTo>
                  <a:lnTo>
                    <a:pt x="1088546" y="229266"/>
                  </a:lnTo>
                  <a:lnTo>
                    <a:pt x="1093037" y="222600"/>
                  </a:lnTo>
                  <a:lnTo>
                    <a:pt x="1099131" y="216474"/>
                  </a:lnTo>
                  <a:lnTo>
                    <a:pt x="1109052" y="208768"/>
                  </a:lnTo>
                  <a:lnTo>
                    <a:pt x="1116233" y="206163"/>
                  </a:lnTo>
                  <a:lnTo>
                    <a:pt x="1127859" y="206077"/>
                  </a:lnTo>
                  <a:lnTo>
                    <a:pt x="1133398" y="202619"/>
                  </a:lnTo>
                  <a:lnTo>
                    <a:pt x="1138327" y="196572"/>
                  </a:lnTo>
                  <a:lnTo>
                    <a:pt x="1144500" y="186714"/>
                  </a:lnTo>
                  <a:lnTo>
                    <a:pt x="1151267" y="179884"/>
                  </a:lnTo>
                  <a:lnTo>
                    <a:pt x="1162329" y="174244"/>
                  </a:lnTo>
                  <a:lnTo>
                    <a:pt x="1171647" y="176059"/>
                  </a:lnTo>
                  <a:lnTo>
                    <a:pt x="1176795" y="180972"/>
                  </a:lnTo>
                  <a:lnTo>
                    <a:pt x="1180878" y="189531"/>
                  </a:lnTo>
                  <a:lnTo>
                    <a:pt x="1185267" y="196047"/>
                  </a:lnTo>
                  <a:lnTo>
                    <a:pt x="1185682" y="190790"/>
                  </a:lnTo>
                  <a:lnTo>
                    <a:pt x="1189312" y="184281"/>
                  </a:lnTo>
                  <a:lnTo>
                    <a:pt x="1193865" y="181480"/>
                  </a:lnTo>
                  <a:lnTo>
                    <a:pt x="1199342" y="182411"/>
                  </a:lnTo>
                  <a:lnTo>
                    <a:pt x="1204153" y="185517"/>
                  </a:lnTo>
                  <a:lnTo>
                    <a:pt x="1210373" y="193380"/>
                  </a:lnTo>
                  <a:lnTo>
                    <a:pt x="1215403" y="196892"/>
                  </a:lnTo>
                  <a:lnTo>
                    <a:pt x="1217766" y="196681"/>
                  </a:lnTo>
                  <a:lnTo>
                    <a:pt x="1220723" y="192347"/>
                  </a:lnTo>
                  <a:lnTo>
                    <a:pt x="1228594" y="192253"/>
                  </a:lnTo>
                  <a:lnTo>
                    <a:pt x="1228429" y="190407"/>
                  </a:lnTo>
                  <a:lnTo>
                    <a:pt x="1225863" y="185854"/>
                  </a:lnTo>
                  <a:lnTo>
                    <a:pt x="1222757" y="182591"/>
                  </a:lnTo>
                  <a:lnTo>
                    <a:pt x="1194875" y="159661"/>
                  </a:lnTo>
                  <a:lnTo>
                    <a:pt x="1194100" y="154591"/>
                  </a:lnTo>
                  <a:lnTo>
                    <a:pt x="1203496" y="149819"/>
                  </a:lnTo>
                  <a:lnTo>
                    <a:pt x="1209371" y="144092"/>
                  </a:lnTo>
                  <a:lnTo>
                    <a:pt x="1212133" y="142692"/>
                  </a:lnTo>
                  <a:lnTo>
                    <a:pt x="1219018" y="130409"/>
                  </a:lnTo>
                  <a:lnTo>
                    <a:pt x="1223516" y="123970"/>
                  </a:lnTo>
                  <a:lnTo>
                    <a:pt x="1231840" y="116600"/>
                  </a:lnTo>
                  <a:lnTo>
                    <a:pt x="1235181" y="118619"/>
                  </a:lnTo>
                  <a:lnTo>
                    <a:pt x="1239382" y="125112"/>
                  </a:lnTo>
                  <a:lnTo>
                    <a:pt x="1243450" y="129157"/>
                  </a:lnTo>
                  <a:lnTo>
                    <a:pt x="1255405" y="132998"/>
                  </a:lnTo>
                  <a:lnTo>
                    <a:pt x="1260521" y="136988"/>
                  </a:lnTo>
                  <a:lnTo>
                    <a:pt x="1269635" y="159676"/>
                  </a:lnTo>
                  <a:lnTo>
                    <a:pt x="1273265" y="167007"/>
                  </a:lnTo>
                  <a:lnTo>
                    <a:pt x="1278452" y="174494"/>
                  </a:lnTo>
                  <a:lnTo>
                    <a:pt x="1281535" y="177303"/>
                  </a:lnTo>
                  <a:lnTo>
                    <a:pt x="1287629" y="179094"/>
                  </a:lnTo>
                  <a:lnTo>
                    <a:pt x="1288255" y="174885"/>
                  </a:lnTo>
                  <a:lnTo>
                    <a:pt x="1281018" y="164331"/>
                  </a:lnTo>
                  <a:lnTo>
                    <a:pt x="1279031" y="158182"/>
                  </a:lnTo>
                  <a:lnTo>
                    <a:pt x="1279884" y="152948"/>
                  </a:lnTo>
                  <a:lnTo>
                    <a:pt x="1281425" y="150186"/>
                  </a:lnTo>
                  <a:lnTo>
                    <a:pt x="1283655" y="149936"/>
                  </a:lnTo>
                  <a:lnTo>
                    <a:pt x="1289366" y="154622"/>
                  </a:lnTo>
                  <a:lnTo>
                    <a:pt x="1304559" y="170394"/>
                  </a:lnTo>
                  <a:lnTo>
                    <a:pt x="1327271" y="188826"/>
                  </a:lnTo>
                  <a:lnTo>
                    <a:pt x="1335978" y="193075"/>
                  </a:lnTo>
                  <a:lnTo>
                    <a:pt x="1341353" y="199568"/>
                  </a:lnTo>
                  <a:lnTo>
                    <a:pt x="1346250" y="207423"/>
                  </a:lnTo>
                  <a:lnTo>
                    <a:pt x="1351077" y="212813"/>
                  </a:lnTo>
                  <a:lnTo>
                    <a:pt x="1351977" y="212305"/>
                  </a:lnTo>
                  <a:lnTo>
                    <a:pt x="1347478" y="200178"/>
                  </a:lnTo>
                  <a:lnTo>
                    <a:pt x="1336494" y="185063"/>
                  </a:lnTo>
                  <a:lnTo>
                    <a:pt x="1307110" y="158824"/>
                  </a:lnTo>
                  <a:lnTo>
                    <a:pt x="1295484" y="144867"/>
                  </a:lnTo>
                  <a:lnTo>
                    <a:pt x="1289859" y="135353"/>
                  </a:lnTo>
                  <a:lnTo>
                    <a:pt x="1285603" y="125652"/>
                  </a:lnTo>
                  <a:lnTo>
                    <a:pt x="1285517" y="120317"/>
                  </a:lnTo>
                  <a:lnTo>
                    <a:pt x="1289523" y="114050"/>
                  </a:lnTo>
                  <a:lnTo>
                    <a:pt x="1294913" y="109051"/>
                  </a:lnTo>
                  <a:lnTo>
                    <a:pt x="1301618" y="107064"/>
                  </a:lnTo>
                  <a:lnTo>
                    <a:pt x="1302423" y="104975"/>
                  </a:lnTo>
                  <a:lnTo>
                    <a:pt x="1296329" y="97433"/>
                  </a:lnTo>
                  <a:lnTo>
                    <a:pt x="1292730" y="90877"/>
                  </a:lnTo>
                  <a:lnTo>
                    <a:pt x="1292855" y="86285"/>
                  </a:lnTo>
                  <a:lnTo>
                    <a:pt x="1300131" y="82764"/>
                  </a:lnTo>
                  <a:lnTo>
                    <a:pt x="1304645" y="83828"/>
                  </a:lnTo>
                  <a:lnTo>
                    <a:pt x="1313228" y="92121"/>
                  </a:lnTo>
                  <a:lnTo>
                    <a:pt x="1320394" y="96025"/>
                  </a:lnTo>
                  <a:lnTo>
                    <a:pt x="1321552" y="93506"/>
                  </a:lnTo>
                  <a:lnTo>
                    <a:pt x="1314151" y="71334"/>
                  </a:lnTo>
                  <a:lnTo>
                    <a:pt x="1313462" y="66280"/>
                  </a:lnTo>
                  <a:lnTo>
                    <a:pt x="1314558" y="63315"/>
                  </a:lnTo>
                  <a:lnTo>
                    <a:pt x="1317155" y="60295"/>
                  </a:lnTo>
                  <a:lnTo>
                    <a:pt x="1324908" y="62024"/>
                  </a:lnTo>
                  <a:lnTo>
                    <a:pt x="1337668" y="72946"/>
                  </a:lnTo>
                  <a:lnTo>
                    <a:pt x="1360520" y="78391"/>
                  </a:lnTo>
                  <a:lnTo>
                    <a:pt x="1366802" y="77577"/>
                  </a:lnTo>
                  <a:lnTo>
                    <a:pt x="1365856" y="75074"/>
                  </a:lnTo>
                  <a:lnTo>
                    <a:pt x="1356734" y="68346"/>
                  </a:lnTo>
                  <a:lnTo>
                    <a:pt x="1347181" y="59247"/>
                  </a:lnTo>
                  <a:lnTo>
                    <a:pt x="1342972" y="53724"/>
                  </a:lnTo>
                  <a:lnTo>
                    <a:pt x="1339882" y="46244"/>
                  </a:lnTo>
                  <a:lnTo>
                    <a:pt x="1336221" y="40001"/>
                  </a:lnTo>
                  <a:lnTo>
                    <a:pt x="1335915" y="36997"/>
                  </a:lnTo>
                  <a:lnTo>
                    <a:pt x="1341814" y="32115"/>
                  </a:lnTo>
                  <a:lnTo>
                    <a:pt x="1357313" y="33070"/>
                  </a:lnTo>
                  <a:lnTo>
                    <a:pt x="1371708" y="40557"/>
                  </a:lnTo>
                  <a:lnTo>
                    <a:pt x="1383920" y="37850"/>
                  </a:lnTo>
                  <a:lnTo>
                    <a:pt x="1391618" y="39712"/>
                  </a:lnTo>
                  <a:lnTo>
                    <a:pt x="1394662" y="41965"/>
                  </a:lnTo>
                  <a:lnTo>
                    <a:pt x="1400232" y="50078"/>
                  </a:lnTo>
                  <a:lnTo>
                    <a:pt x="1417905" y="79025"/>
                  </a:lnTo>
                  <a:lnTo>
                    <a:pt x="1419783" y="83578"/>
                  </a:lnTo>
                  <a:lnTo>
                    <a:pt x="1421793" y="90470"/>
                  </a:lnTo>
                  <a:lnTo>
                    <a:pt x="1423937" y="99686"/>
                  </a:lnTo>
                  <a:lnTo>
                    <a:pt x="1426949" y="102174"/>
                  </a:lnTo>
                  <a:lnTo>
                    <a:pt x="1432770" y="95861"/>
                  </a:lnTo>
                  <a:lnTo>
                    <a:pt x="1436689" y="89711"/>
                  </a:lnTo>
                  <a:lnTo>
                    <a:pt x="1434991" y="83734"/>
                  </a:lnTo>
                  <a:lnTo>
                    <a:pt x="1425243" y="69910"/>
                  </a:lnTo>
                  <a:lnTo>
                    <a:pt x="1423029" y="63957"/>
                  </a:lnTo>
                  <a:lnTo>
                    <a:pt x="1418148" y="53833"/>
                  </a:lnTo>
                  <a:lnTo>
                    <a:pt x="1407203" y="35518"/>
                  </a:lnTo>
                  <a:lnTo>
                    <a:pt x="1404285" y="26913"/>
                  </a:lnTo>
                  <a:lnTo>
                    <a:pt x="1402446" y="19543"/>
                  </a:lnTo>
                  <a:lnTo>
                    <a:pt x="1432746" y="12557"/>
                  </a:lnTo>
                  <a:lnTo>
                    <a:pt x="1461959" y="18721"/>
                  </a:lnTo>
                  <a:lnTo>
                    <a:pt x="1466708" y="23071"/>
                  </a:lnTo>
                  <a:lnTo>
                    <a:pt x="1469821" y="29103"/>
                  </a:lnTo>
                  <a:lnTo>
                    <a:pt x="1472880" y="38233"/>
                  </a:lnTo>
                  <a:lnTo>
                    <a:pt x="1477566" y="47504"/>
                  </a:lnTo>
                  <a:lnTo>
                    <a:pt x="1487033" y="61586"/>
                  </a:lnTo>
                  <a:lnTo>
                    <a:pt x="1500497" y="70270"/>
                  </a:lnTo>
                  <a:lnTo>
                    <a:pt x="1497923" y="64356"/>
                  </a:lnTo>
                  <a:lnTo>
                    <a:pt x="1487847" y="48842"/>
                  </a:lnTo>
                  <a:lnTo>
                    <a:pt x="1483293" y="38116"/>
                  </a:lnTo>
                  <a:lnTo>
                    <a:pt x="1483317" y="30801"/>
                  </a:lnTo>
                  <a:lnTo>
                    <a:pt x="1484130" y="25191"/>
                  </a:lnTo>
                  <a:lnTo>
                    <a:pt x="1485727" y="21311"/>
                  </a:lnTo>
                  <a:lnTo>
                    <a:pt x="1497133" y="6376"/>
                  </a:lnTo>
                  <a:lnTo>
                    <a:pt x="1513437" y="1839"/>
                  </a:lnTo>
                  <a:lnTo>
                    <a:pt x="1515322" y="2676"/>
                  </a:lnTo>
                  <a:lnTo>
                    <a:pt x="1527996" y="25606"/>
                  </a:lnTo>
                  <a:lnTo>
                    <a:pt x="1534013" y="34877"/>
                  </a:lnTo>
                  <a:lnTo>
                    <a:pt x="1538222" y="38585"/>
                  </a:lnTo>
                  <a:lnTo>
                    <a:pt x="1538386" y="36974"/>
                  </a:lnTo>
                  <a:lnTo>
                    <a:pt x="1532558" y="26561"/>
                  </a:lnTo>
                  <a:lnTo>
                    <a:pt x="1528075" y="20857"/>
                  </a:lnTo>
                  <a:lnTo>
                    <a:pt x="1527613" y="17274"/>
                  </a:lnTo>
                  <a:lnTo>
                    <a:pt x="1535045" y="6102"/>
                  </a:lnTo>
                  <a:lnTo>
                    <a:pt x="1539755" y="3286"/>
                  </a:lnTo>
                  <a:lnTo>
                    <a:pt x="1559533" y="0"/>
                  </a:lnTo>
                  <a:lnTo>
                    <a:pt x="1561778" y="1189"/>
                  </a:lnTo>
                  <a:lnTo>
                    <a:pt x="1563656" y="4303"/>
                  </a:lnTo>
                  <a:lnTo>
                    <a:pt x="1568326" y="16586"/>
                  </a:lnTo>
                  <a:lnTo>
                    <a:pt x="1570157" y="18127"/>
                  </a:lnTo>
                  <a:close/>
                  <a:moveTo>
                    <a:pt x="1078407" y="319509"/>
                  </a:moveTo>
                  <a:lnTo>
                    <a:pt x="1081278" y="331354"/>
                  </a:lnTo>
                  <a:lnTo>
                    <a:pt x="1091871" y="359158"/>
                  </a:lnTo>
                  <a:lnTo>
                    <a:pt x="1096667" y="369110"/>
                  </a:lnTo>
                  <a:lnTo>
                    <a:pt x="1104819" y="381377"/>
                  </a:lnTo>
                  <a:lnTo>
                    <a:pt x="1105828" y="385766"/>
                  </a:lnTo>
                  <a:lnTo>
                    <a:pt x="1105922" y="387604"/>
                  </a:lnTo>
                  <a:lnTo>
                    <a:pt x="1105688" y="394066"/>
                  </a:lnTo>
                  <a:lnTo>
                    <a:pt x="1108011" y="396453"/>
                  </a:lnTo>
                  <a:lnTo>
                    <a:pt x="1115029" y="400153"/>
                  </a:lnTo>
                  <a:lnTo>
                    <a:pt x="1122844" y="406795"/>
                  </a:lnTo>
                  <a:lnTo>
                    <a:pt x="1124253" y="406420"/>
                  </a:lnTo>
                  <a:lnTo>
                    <a:pt x="1126975" y="402492"/>
                  </a:lnTo>
                  <a:lnTo>
                    <a:pt x="1130245" y="401413"/>
                  </a:lnTo>
                  <a:lnTo>
                    <a:pt x="1134540" y="402359"/>
                  </a:lnTo>
                  <a:lnTo>
                    <a:pt x="1136598" y="405168"/>
                  </a:lnTo>
                  <a:lnTo>
                    <a:pt x="1138100" y="409291"/>
                  </a:lnTo>
                  <a:lnTo>
                    <a:pt x="1138734" y="412232"/>
                  </a:lnTo>
                  <a:lnTo>
                    <a:pt x="1138828" y="414501"/>
                  </a:lnTo>
                  <a:lnTo>
                    <a:pt x="1137286" y="418906"/>
                  </a:lnTo>
                  <a:lnTo>
                    <a:pt x="1137458" y="420596"/>
                  </a:lnTo>
                  <a:lnTo>
                    <a:pt x="1138382" y="422638"/>
                  </a:lnTo>
                  <a:lnTo>
                    <a:pt x="1138546" y="425024"/>
                  </a:lnTo>
                  <a:lnTo>
                    <a:pt x="1136997" y="434310"/>
                  </a:lnTo>
                  <a:lnTo>
                    <a:pt x="1137427" y="437706"/>
                  </a:lnTo>
                  <a:lnTo>
                    <a:pt x="1141354" y="446077"/>
                  </a:lnTo>
                  <a:lnTo>
                    <a:pt x="1144914" y="450231"/>
                  </a:lnTo>
                  <a:lnTo>
                    <a:pt x="1151932" y="454729"/>
                  </a:lnTo>
                  <a:lnTo>
                    <a:pt x="1156501" y="454401"/>
                  </a:lnTo>
                  <a:lnTo>
                    <a:pt x="1159341" y="457249"/>
                  </a:lnTo>
                  <a:lnTo>
                    <a:pt x="1159411" y="455496"/>
                  </a:lnTo>
                  <a:lnTo>
                    <a:pt x="1158120" y="450192"/>
                  </a:lnTo>
                  <a:lnTo>
                    <a:pt x="1155366" y="442626"/>
                  </a:lnTo>
                  <a:lnTo>
                    <a:pt x="1150281" y="438715"/>
                  </a:lnTo>
                  <a:lnTo>
                    <a:pt x="1149538" y="434255"/>
                  </a:lnTo>
                  <a:lnTo>
                    <a:pt x="1149162" y="426612"/>
                  </a:lnTo>
                  <a:lnTo>
                    <a:pt x="1149600" y="421550"/>
                  </a:lnTo>
                  <a:lnTo>
                    <a:pt x="1152206" y="417451"/>
                  </a:lnTo>
                  <a:lnTo>
                    <a:pt x="1154412" y="416129"/>
                  </a:lnTo>
                  <a:lnTo>
                    <a:pt x="1160983" y="415941"/>
                  </a:lnTo>
                  <a:lnTo>
                    <a:pt x="1164606" y="417771"/>
                  </a:lnTo>
                  <a:lnTo>
                    <a:pt x="1170864" y="423490"/>
                  </a:lnTo>
                  <a:lnTo>
                    <a:pt x="1171514" y="426596"/>
                  </a:lnTo>
                  <a:lnTo>
                    <a:pt x="1171850" y="432714"/>
                  </a:lnTo>
                  <a:lnTo>
                    <a:pt x="1172108" y="444927"/>
                  </a:lnTo>
                  <a:lnTo>
                    <a:pt x="1171952" y="447540"/>
                  </a:lnTo>
                  <a:lnTo>
                    <a:pt x="1166601" y="454385"/>
                  </a:lnTo>
                  <a:lnTo>
                    <a:pt x="1165435" y="459009"/>
                  </a:lnTo>
                  <a:lnTo>
                    <a:pt x="1166789" y="460315"/>
                  </a:lnTo>
                  <a:lnTo>
                    <a:pt x="1171381" y="461340"/>
                  </a:lnTo>
                  <a:lnTo>
                    <a:pt x="1178469" y="465526"/>
                  </a:lnTo>
                  <a:lnTo>
                    <a:pt x="1181246" y="465948"/>
                  </a:lnTo>
                  <a:lnTo>
                    <a:pt x="1184008" y="475594"/>
                  </a:lnTo>
                  <a:lnTo>
                    <a:pt x="1186183" y="484724"/>
                  </a:lnTo>
                  <a:lnTo>
                    <a:pt x="1184595" y="495787"/>
                  </a:lnTo>
                  <a:lnTo>
                    <a:pt x="1182514" y="513374"/>
                  </a:lnTo>
                  <a:lnTo>
                    <a:pt x="1180847" y="517372"/>
                  </a:lnTo>
                  <a:lnTo>
                    <a:pt x="1179204" y="523427"/>
                  </a:lnTo>
                  <a:lnTo>
                    <a:pt x="1180354" y="524522"/>
                  </a:lnTo>
                  <a:lnTo>
                    <a:pt x="1187333" y="522113"/>
                  </a:lnTo>
                  <a:lnTo>
                    <a:pt x="1188741" y="521291"/>
                  </a:lnTo>
                  <a:lnTo>
                    <a:pt x="1193404" y="515377"/>
                  </a:lnTo>
                  <a:lnTo>
                    <a:pt x="1200249" y="516754"/>
                  </a:lnTo>
                  <a:lnTo>
                    <a:pt x="1202549" y="518287"/>
                  </a:lnTo>
                  <a:lnTo>
                    <a:pt x="1203684" y="520360"/>
                  </a:lnTo>
                  <a:lnTo>
                    <a:pt x="1205773" y="526940"/>
                  </a:lnTo>
                  <a:lnTo>
                    <a:pt x="1207494" y="535600"/>
                  </a:lnTo>
                  <a:lnTo>
                    <a:pt x="1208769" y="534810"/>
                  </a:lnTo>
                  <a:lnTo>
                    <a:pt x="1211953" y="524295"/>
                  </a:lnTo>
                  <a:lnTo>
                    <a:pt x="1213111" y="521690"/>
                  </a:lnTo>
                  <a:lnTo>
                    <a:pt x="1214699" y="519163"/>
                  </a:lnTo>
                  <a:lnTo>
                    <a:pt x="1215372" y="519633"/>
                  </a:lnTo>
                  <a:lnTo>
                    <a:pt x="1218587" y="529467"/>
                  </a:lnTo>
                  <a:lnTo>
                    <a:pt x="1225738" y="546639"/>
                  </a:lnTo>
                  <a:lnTo>
                    <a:pt x="1228195" y="553657"/>
                  </a:lnTo>
                  <a:lnTo>
                    <a:pt x="1228672" y="558820"/>
                  </a:lnTo>
                  <a:lnTo>
                    <a:pt x="1225613" y="564813"/>
                  </a:lnTo>
                  <a:lnTo>
                    <a:pt x="1223227" y="567794"/>
                  </a:lnTo>
                  <a:lnTo>
                    <a:pt x="1205624" y="580436"/>
                  </a:lnTo>
                  <a:lnTo>
                    <a:pt x="1197746" y="587532"/>
                  </a:lnTo>
                  <a:lnTo>
                    <a:pt x="1193818" y="592993"/>
                  </a:lnTo>
                  <a:lnTo>
                    <a:pt x="1191816" y="594808"/>
                  </a:lnTo>
                  <a:lnTo>
                    <a:pt x="1187583" y="593963"/>
                  </a:lnTo>
                  <a:lnTo>
                    <a:pt x="1186621" y="594871"/>
                  </a:lnTo>
                  <a:lnTo>
                    <a:pt x="1185314" y="603586"/>
                  </a:lnTo>
                  <a:lnTo>
                    <a:pt x="1183914" y="607294"/>
                  </a:lnTo>
                  <a:lnTo>
                    <a:pt x="1180268" y="613263"/>
                  </a:lnTo>
                  <a:lnTo>
                    <a:pt x="1175167" y="624005"/>
                  </a:lnTo>
                  <a:lnTo>
                    <a:pt x="1172124" y="628691"/>
                  </a:lnTo>
                  <a:lnTo>
                    <a:pt x="1166765" y="625272"/>
                  </a:lnTo>
                  <a:lnTo>
                    <a:pt x="1165435" y="620273"/>
                  </a:lnTo>
                  <a:lnTo>
                    <a:pt x="1164692" y="608945"/>
                  </a:lnTo>
                  <a:lnTo>
                    <a:pt x="1164590" y="604220"/>
                  </a:lnTo>
                  <a:lnTo>
                    <a:pt x="1164754" y="601724"/>
                  </a:lnTo>
                  <a:lnTo>
                    <a:pt x="1165427" y="597656"/>
                  </a:lnTo>
                  <a:lnTo>
                    <a:pt x="1167751" y="587798"/>
                  </a:lnTo>
                  <a:lnTo>
                    <a:pt x="1167469" y="586758"/>
                  </a:lnTo>
                  <a:lnTo>
                    <a:pt x="1166397" y="587587"/>
                  </a:lnTo>
                  <a:lnTo>
                    <a:pt x="1162838" y="592524"/>
                  </a:lnTo>
                  <a:lnTo>
                    <a:pt x="1161437" y="595113"/>
                  </a:lnTo>
                  <a:lnTo>
                    <a:pt x="1160131" y="599619"/>
                  </a:lnTo>
                  <a:lnTo>
                    <a:pt x="1159552" y="607153"/>
                  </a:lnTo>
                  <a:lnTo>
                    <a:pt x="1160068" y="620938"/>
                  </a:lnTo>
                  <a:lnTo>
                    <a:pt x="1159560" y="626454"/>
                  </a:lnTo>
                  <a:lnTo>
                    <a:pt x="1158151" y="629184"/>
                  </a:lnTo>
                  <a:lnTo>
                    <a:pt x="1158715" y="631304"/>
                  </a:lnTo>
                  <a:lnTo>
                    <a:pt x="1162908" y="634215"/>
                  </a:lnTo>
                  <a:lnTo>
                    <a:pt x="1163651" y="635490"/>
                  </a:lnTo>
                  <a:lnTo>
                    <a:pt x="1164113" y="637798"/>
                  </a:lnTo>
                  <a:lnTo>
                    <a:pt x="1164293" y="641123"/>
                  </a:lnTo>
                  <a:lnTo>
                    <a:pt x="1164089" y="644182"/>
                  </a:lnTo>
                  <a:lnTo>
                    <a:pt x="1162830" y="648884"/>
                  </a:lnTo>
                  <a:lnTo>
                    <a:pt x="1160475" y="650792"/>
                  </a:lnTo>
                  <a:lnTo>
                    <a:pt x="1157471" y="648657"/>
                  </a:lnTo>
                  <a:lnTo>
                    <a:pt x="1150969" y="637008"/>
                  </a:lnTo>
                  <a:lnTo>
                    <a:pt x="1148145" y="637657"/>
                  </a:lnTo>
                  <a:lnTo>
                    <a:pt x="1147433" y="638995"/>
                  </a:lnTo>
                  <a:lnTo>
                    <a:pt x="1148044" y="643157"/>
                  </a:lnTo>
                  <a:lnTo>
                    <a:pt x="1150038" y="652443"/>
                  </a:lnTo>
                  <a:lnTo>
                    <a:pt x="1150406" y="660110"/>
                  </a:lnTo>
                  <a:lnTo>
                    <a:pt x="1149483" y="666455"/>
                  </a:lnTo>
                  <a:lnTo>
                    <a:pt x="1147621" y="676406"/>
                  </a:lnTo>
                  <a:lnTo>
                    <a:pt x="1146346" y="681695"/>
                  </a:lnTo>
                  <a:lnTo>
                    <a:pt x="1145657" y="682399"/>
                  </a:lnTo>
                  <a:lnTo>
                    <a:pt x="1142426" y="682556"/>
                  </a:lnTo>
                  <a:lnTo>
                    <a:pt x="1139657" y="679888"/>
                  </a:lnTo>
                  <a:lnTo>
                    <a:pt x="1131434" y="662481"/>
                  </a:lnTo>
                  <a:lnTo>
                    <a:pt x="1127366" y="654986"/>
                  </a:lnTo>
                  <a:lnTo>
                    <a:pt x="1121420" y="640207"/>
                  </a:lnTo>
                  <a:lnTo>
                    <a:pt x="1119903" y="637141"/>
                  </a:lnTo>
                  <a:lnTo>
                    <a:pt x="1118987" y="636460"/>
                  </a:lnTo>
                  <a:lnTo>
                    <a:pt x="1118127" y="642852"/>
                  </a:lnTo>
                  <a:lnTo>
                    <a:pt x="1119777" y="648735"/>
                  </a:lnTo>
                  <a:lnTo>
                    <a:pt x="1125129" y="662481"/>
                  </a:lnTo>
                  <a:lnTo>
                    <a:pt x="1128329" y="672385"/>
                  </a:lnTo>
                  <a:lnTo>
                    <a:pt x="1130629" y="680529"/>
                  </a:lnTo>
                  <a:lnTo>
                    <a:pt x="1130996" y="683886"/>
                  </a:lnTo>
                  <a:lnTo>
                    <a:pt x="1130206" y="685208"/>
                  </a:lnTo>
                  <a:lnTo>
                    <a:pt x="1129025" y="684457"/>
                  </a:lnTo>
                  <a:lnTo>
                    <a:pt x="1127452" y="681625"/>
                  </a:lnTo>
                  <a:lnTo>
                    <a:pt x="1122578" y="676837"/>
                  </a:lnTo>
                  <a:lnTo>
                    <a:pt x="1120552" y="674153"/>
                  </a:lnTo>
                  <a:lnTo>
                    <a:pt x="1119230" y="671047"/>
                  </a:lnTo>
                  <a:lnTo>
                    <a:pt x="1116797" y="668685"/>
                  </a:lnTo>
                  <a:lnTo>
                    <a:pt x="1113261" y="667057"/>
                  </a:lnTo>
                  <a:lnTo>
                    <a:pt x="1109701" y="666744"/>
                  </a:lnTo>
                  <a:lnTo>
                    <a:pt x="1106133" y="667738"/>
                  </a:lnTo>
                  <a:lnTo>
                    <a:pt x="1105461" y="669256"/>
                  </a:lnTo>
                  <a:lnTo>
                    <a:pt x="1109482" y="673496"/>
                  </a:lnTo>
                  <a:lnTo>
                    <a:pt x="1110882" y="675851"/>
                  </a:lnTo>
                  <a:lnTo>
                    <a:pt x="1111923" y="678855"/>
                  </a:lnTo>
                  <a:lnTo>
                    <a:pt x="1112603" y="682501"/>
                  </a:lnTo>
                  <a:lnTo>
                    <a:pt x="1111281" y="684801"/>
                  </a:lnTo>
                  <a:lnTo>
                    <a:pt x="1106290" y="686240"/>
                  </a:lnTo>
                  <a:lnTo>
                    <a:pt x="1099617" y="685325"/>
                  </a:lnTo>
                  <a:lnTo>
                    <a:pt x="1088828" y="682157"/>
                  </a:lnTo>
                  <a:lnTo>
                    <a:pt x="1078079" y="676907"/>
                  </a:lnTo>
                  <a:lnTo>
                    <a:pt x="1068151" y="668700"/>
                  </a:lnTo>
                  <a:lnTo>
                    <a:pt x="1060969" y="660415"/>
                  </a:lnTo>
                  <a:lnTo>
                    <a:pt x="1058129" y="655979"/>
                  </a:lnTo>
                  <a:lnTo>
                    <a:pt x="1057237" y="652647"/>
                  </a:lnTo>
                  <a:lnTo>
                    <a:pt x="1059928" y="649728"/>
                  </a:lnTo>
                  <a:lnTo>
                    <a:pt x="1069348" y="645973"/>
                  </a:lnTo>
                  <a:lnTo>
                    <a:pt x="1078791" y="643556"/>
                  </a:lnTo>
                  <a:lnTo>
                    <a:pt x="1077296" y="641451"/>
                  </a:lnTo>
                  <a:lnTo>
                    <a:pt x="1060163" y="636648"/>
                  </a:lnTo>
                  <a:lnTo>
                    <a:pt x="1054522" y="635772"/>
                  </a:lnTo>
                  <a:lnTo>
                    <a:pt x="1051518" y="637039"/>
                  </a:lnTo>
                  <a:lnTo>
                    <a:pt x="1048068" y="636296"/>
                  </a:lnTo>
                  <a:lnTo>
                    <a:pt x="1045369" y="632462"/>
                  </a:lnTo>
                  <a:lnTo>
                    <a:pt x="1041793" y="625179"/>
                  </a:lnTo>
                  <a:lnTo>
                    <a:pt x="1039986" y="620336"/>
                  </a:lnTo>
                  <a:lnTo>
                    <a:pt x="1040229" y="618435"/>
                  </a:lnTo>
                  <a:lnTo>
                    <a:pt x="1041590" y="617355"/>
                  </a:lnTo>
                  <a:lnTo>
                    <a:pt x="1049343" y="618278"/>
                  </a:lnTo>
                  <a:lnTo>
                    <a:pt x="1050407" y="617543"/>
                  </a:lnTo>
                  <a:lnTo>
                    <a:pt x="1046527" y="613882"/>
                  </a:lnTo>
                  <a:lnTo>
                    <a:pt x="1034103" y="606606"/>
                  </a:lnTo>
                  <a:lnTo>
                    <a:pt x="1029440" y="600136"/>
                  </a:lnTo>
                  <a:lnTo>
                    <a:pt x="1028587" y="597601"/>
                  </a:lnTo>
                  <a:lnTo>
                    <a:pt x="1028235" y="595105"/>
                  </a:lnTo>
                  <a:lnTo>
                    <a:pt x="1028384" y="592649"/>
                  </a:lnTo>
                  <a:lnTo>
                    <a:pt x="1033055" y="587673"/>
                  </a:lnTo>
                  <a:lnTo>
                    <a:pt x="1047465" y="575828"/>
                  </a:lnTo>
                  <a:lnTo>
                    <a:pt x="1052410" y="573982"/>
                  </a:lnTo>
                  <a:lnTo>
                    <a:pt x="1057393" y="573865"/>
                  </a:lnTo>
                  <a:lnTo>
                    <a:pt x="1060859" y="570430"/>
                  </a:lnTo>
                  <a:lnTo>
                    <a:pt x="1063856" y="559055"/>
                  </a:lnTo>
                  <a:lnTo>
                    <a:pt x="1078783" y="554940"/>
                  </a:lnTo>
                  <a:lnTo>
                    <a:pt x="1090283" y="549784"/>
                  </a:lnTo>
                  <a:lnTo>
                    <a:pt x="1091245" y="548376"/>
                  </a:lnTo>
                  <a:lnTo>
                    <a:pt x="1082616" y="549330"/>
                  </a:lnTo>
                  <a:lnTo>
                    <a:pt x="1070419" y="548298"/>
                  </a:lnTo>
                  <a:lnTo>
                    <a:pt x="1065225" y="540443"/>
                  </a:lnTo>
                  <a:lnTo>
                    <a:pt x="1061704" y="539097"/>
                  </a:lnTo>
                  <a:lnTo>
                    <a:pt x="1057808" y="539160"/>
                  </a:lnTo>
                  <a:lnTo>
                    <a:pt x="1053278" y="541632"/>
                  </a:lnTo>
                  <a:lnTo>
                    <a:pt x="1045533" y="548924"/>
                  </a:lnTo>
                  <a:lnTo>
                    <a:pt x="1041809" y="550613"/>
                  </a:lnTo>
                  <a:lnTo>
                    <a:pt x="1033407" y="558108"/>
                  </a:lnTo>
                  <a:lnTo>
                    <a:pt x="1031067" y="557576"/>
                  </a:lnTo>
                  <a:lnTo>
                    <a:pt x="1029894" y="556684"/>
                  </a:lnTo>
                  <a:lnTo>
                    <a:pt x="1029542" y="555221"/>
                  </a:lnTo>
                  <a:lnTo>
                    <a:pt x="1031060" y="550246"/>
                  </a:lnTo>
                  <a:lnTo>
                    <a:pt x="1033266" y="546835"/>
                  </a:lnTo>
                  <a:lnTo>
                    <a:pt x="1032812" y="545661"/>
                  </a:lnTo>
                  <a:lnTo>
                    <a:pt x="1029518" y="544941"/>
                  </a:lnTo>
                  <a:lnTo>
                    <a:pt x="1025701" y="545082"/>
                  </a:lnTo>
                  <a:lnTo>
                    <a:pt x="1023049" y="546264"/>
                  </a:lnTo>
                  <a:lnTo>
                    <a:pt x="1013363" y="552859"/>
                  </a:lnTo>
                  <a:lnTo>
                    <a:pt x="1009021" y="557772"/>
                  </a:lnTo>
                  <a:lnTo>
                    <a:pt x="1007715" y="558210"/>
                  </a:lnTo>
                  <a:lnTo>
                    <a:pt x="1003028" y="550527"/>
                  </a:lnTo>
                  <a:lnTo>
                    <a:pt x="995549" y="546287"/>
                  </a:lnTo>
                  <a:lnTo>
                    <a:pt x="993883" y="542970"/>
                  </a:lnTo>
                  <a:lnTo>
                    <a:pt x="995416" y="529858"/>
                  </a:lnTo>
                  <a:lnTo>
                    <a:pt x="997599" y="527143"/>
                  </a:lnTo>
                  <a:lnTo>
                    <a:pt x="1003333" y="524921"/>
                  </a:lnTo>
                  <a:lnTo>
                    <a:pt x="1020514" y="512858"/>
                  </a:lnTo>
                  <a:lnTo>
                    <a:pt x="1021484" y="510518"/>
                  </a:lnTo>
                  <a:lnTo>
                    <a:pt x="1023103" y="504361"/>
                  </a:lnTo>
                  <a:lnTo>
                    <a:pt x="1019176" y="505676"/>
                  </a:lnTo>
                  <a:lnTo>
                    <a:pt x="1010562" y="511621"/>
                  </a:lnTo>
                  <a:lnTo>
                    <a:pt x="1003451" y="514571"/>
                  </a:lnTo>
                  <a:lnTo>
                    <a:pt x="997841" y="514555"/>
                  </a:lnTo>
                  <a:lnTo>
                    <a:pt x="993742" y="513710"/>
                  </a:lnTo>
                  <a:lnTo>
                    <a:pt x="991145" y="512044"/>
                  </a:lnTo>
                  <a:lnTo>
                    <a:pt x="988023" y="508257"/>
                  </a:lnTo>
                  <a:lnTo>
                    <a:pt x="977853" y="490592"/>
                  </a:lnTo>
                  <a:lnTo>
                    <a:pt x="975083" y="481955"/>
                  </a:lnTo>
                  <a:lnTo>
                    <a:pt x="974692" y="474280"/>
                  </a:lnTo>
                  <a:lnTo>
                    <a:pt x="973980" y="468405"/>
                  </a:lnTo>
                  <a:lnTo>
                    <a:pt x="971038" y="454182"/>
                  </a:lnTo>
                  <a:lnTo>
                    <a:pt x="992803" y="463038"/>
                  </a:lnTo>
                  <a:lnTo>
                    <a:pt x="1001323" y="464712"/>
                  </a:lnTo>
                  <a:lnTo>
                    <a:pt x="1017744" y="465291"/>
                  </a:lnTo>
                  <a:lnTo>
                    <a:pt x="1018511" y="464423"/>
                  </a:lnTo>
                  <a:lnTo>
                    <a:pt x="1018753" y="462123"/>
                  </a:lnTo>
                  <a:lnTo>
                    <a:pt x="1018464" y="458375"/>
                  </a:lnTo>
                  <a:lnTo>
                    <a:pt x="1018589" y="455480"/>
                  </a:lnTo>
                  <a:lnTo>
                    <a:pt x="1019129" y="453454"/>
                  </a:lnTo>
                  <a:lnTo>
                    <a:pt x="1025231" y="448291"/>
                  </a:lnTo>
                  <a:lnTo>
                    <a:pt x="1026154" y="446585"/>
                  </a:lnTo>
                  <a:lnTo>
                    <a:pt x="1018965" y="445732"/>
                  </a:lnTo>
                  <a:lnTo>
                    <a:pt x="1005743" y="454362"/>
                  </a:lnTo>
                  <a:lnTo>
                    <a:pt x="1001072" y="454283"/>
                  </a:lnTo>
                  <a:lnTo>
                    <a:pt x="995776" y="441930"/>
                  </a:lnTo>
                  <a:lnTo>
                    <a:pt x="990120" y="444105"/>
                  </a:lnTo>
                  <a:lnTo>
                    <a:pt x="987444" y="443127"/>
                  </a:lnTo>
                  <a:lnTo>
                    <a:pt x="983282" y="439998"/>
                  </a:lnTo>
                  <a:lnTo>
                    <a:pt x="981240" y="437260"/>
                  </a:lnTo>
                  <a:lnTo>
                    <a:pt x="979918" y="433864"/>
                  </a:lnTo>
                  <a:lnTo>
                    <a:pt x="979355" y="431009"/>
                  </a:lnTo>
                  <a:lnTo>
                    <a:pt x="979542" y="428677"/>
                  </a:lnTo>
                  <a:lnTo>
                    <a:pt x="980661" y="426072"/>
                  </a:lnTo>
                  <a:lnTo>
                    <a:pt x="985543" y="422442"/>
                  </a:lnTo>
                  <a:lnTo>
                    <a:pt x="987749" y="422098"/>
                  </a:lnTo>
                  <a:lnTo>
                    <a:pt x="993554" y="424429"/>
                  </a:lnTo>
                  <a:lnTo>
                    <a:pt x="997912" y="424257"/>
                  </a:lnTo>
                  <a:lnTo>
                    <a:pt x="996472" y="420369"/>
                  </a:lnTo>
                  <a:lnTo>
                    <a:pt x="990182" y="410511"/>
                  </a:lnTo>
                  <a:lnTo>
                    <a:pt x="984675" y="399504"/>
                  </a:lnTo>
                  <a:lnTo>
                    <a:pt x="985089" y="380923"/>
                  </a:lnTo>
                  <a:lnTo>
                    <a:pt x="989611" y="376949"/>
                  </a:lnTo>
                  <a:lnTo>
                    <a:pt x="994297" y="376292"/>
                  </a:lnTo>
                  <a:lnTo>
                    <a:pt x="998866" y="381033"/>
                  </a:lnTo>
                  <a:lnTo>
                    <a:pt x="1005008" y="381682"/>
                  </a:lnTo>
                  <a:lnTo>
                    <a:pt x="1009404" y="387010"/>
                  </a:lnTo>
                  <a:lnTo>
                    <a:pt x="1012330" y="397165"/>
                  </a:lnTo>
                  <a:lnTo>
                    <a:pt x="1015804" y="396977"/>
                  </a:lnTo>
                  <a:lnTo>
                    <a:pt x="1021273" y="398886"/>
                  </a:lnTo>
                  <a:lnTo>
                    <a:pt x="1033516" y="398737"/>
                  </a:lnTo>
                  <a:lnTo>
                    <a:pt x="1031302" y="395123"/>
                  </a:lnTo>
                  <a:lnTo>
                    <a:pt x="1027492" y="391962"/>
                  </a:lnTo>
                  <a:lnTo>
                    <a:pt x="1018840" y="387792"/>
                  </a:lnTo>
                  <a:lnTo>
                    <a:pt x="1014615" y="372771"/>
                  </a:lnTo>
                  <a:lnTo>
                    <a:pt x="1005673" y="364955"/>
                  </a:lnTo>
                  <a:lnTo>
                    <a:pt x="998671" y="360848"/>
                  </a:lnTo>
                  <a:lnTo>
                    <a:pt x="998788" y="357382"/>
                  </a:lnTo>
                  <a:lnTo>
                    <a:pt x="1004045" y="338223"/>
                  </a:lnTo>
                  <a:lnTo>
                    <a:pt x="1010398" y="331346"/>
                  </a:lnTo>
                  <a:lnTo>
                    <a:pt x="1020522" y="333951"/>
                  </a:lnTo>
                  <a:lnTo>
                    <a:pt x="1027179" y="330282"/>
                  </a:lnTo>
                  <a:lnTo>
                    <a:pt x="1035746" y="323413"/>
                  </a:lnTo>
                  <a:lnTo>
                    <a:pt x="1044140" y="326597"/>
                  </a:lnTo>
                  <a:lnTo>
                    <a:pt x="1046308" y="326300"/>
                  </a:lnTo>
                  <a:lnTo>
                    <a:pt x="1047591" y="324180"/>
                  </a:lnTo>
                  <a:lnTo>
                    <a:pt x="1048709" y="320119"/>
                  </a:lnTo>
                  <a:lnTo>
                    <a:pt x="1048717" y="316372"/>
                  </a:lnTo>
                  <a:lnTo>
                    <a:pt x="1047606" y="312930"/>
                  </a:lnTo>
                  <a:lnTo>
                    <a:pt x="1044962" y="308642"/>
                  </a:lnTo>
                  <a:lnTo>
                    <a:pt x="1034252" y="308048"/>
                  </a:lnTo>
                  <a:lnTo>
                    <a:pt x="1029511" y="306358"/>
                  </a:lnTo>
                  <a:lnTo>
                    <a:pt x="1027664" y="304066"/>
                  </a:lnTo>
                  <a:lnTo>
                    <a:pt x="1027132" y="300600"/>
                  </a:lnTo>
                  <a:lnTo>
                    <a:pt x="1026851" y="297017"/>
                  </a:lnTo>
                  <a:lnTo>
                    <a:pt x="1026819" y="293324"/>
                  </a:lnTo>
                  <a:lnTo>
                    <a:pt x="1027101" y="291047"/>
                  </a:lnTo>
                  <a:lnTo>
                    <a:pt x="1027993" y="289804"/>
                  </a:lnTo>
                  <a:lnTo>
                    <a:pt x="1030622" y="288341"/>
                  </a:lnTo>
                  <a:lnTo>
                    <a:pt x="1040604" y="288153"/>
                  </a:lnTo>
                  <a:lnTo>
                    <a:pt x="1046581" y="286134"/>
                  </a:lnTo>
                  <a:lnTo>
                    <a:pt x="1053130" y="288779"/>
                  </a:lnTo>
                  <a:lnTo>
                    <a:pt x="1066789" y="298667"/>
                  </a:lnTo>
                  <a:lnTo>
                    <a:pt x="1071194" y="303682"/>
                  </a:lnTo>
                  <a:lnTo>
                    <a:pt x="1075896" y="312030"/>
                  </a:lnTo>
                  <a:lnTo>
                    <a:pt x="1078407" y="319509"/>
                  </a:lnTo>
                  <a:close/>
                  <a:moveTo>
                    <a:pt x="926773" y="473811"/>
                  </a:moveTo>
                  <a:lnTo>
                    <a:pt x="927266" y="490138"/>
                  </a:lnTo>
                  <a:lnTo>
                    <a:pt x="926805" y="498275"/>
                  </a:lnTo>
                  <a:lnTo>
                    <a:pt x="925686" y="504244"/>
                  </a:lnTo>
                  <a:lnTo>
                    <a:pt x="924708" y="505644"/>
                  </a:lnTo>
                  <a:lnTo>
                    <a:pt x="923394" y="505840"/>
                  </a:lnTo>
                  <a:lnTo>
                    <a:pt x="917393" y="501177"/>
                  </a:lnTo>
                  <a:lnTo>
                    <a:pt x="915562" y="498423"/>
                  </a:lnTo>
                  <a:lnTo>
                    <a:pt x="915468" y="496100"/>
                  </a:lnTo>
                  <a:lnTo>
                    <a:pt x="914882" y="491539"/>
                  </a:lnTo>
                  <a:lnTo>
                    <a:pt x="910868" y="485601"/>
                  </a:lnTo>
                  <a:lnTo>
                    <a:pt x="903366" y="486563"/>
                  </a:lnTo>
                  <a:lnTo>
                    <a:pt x="900244" y="485992"/>
                  </a:lnTo>
                  <a:lnTo>
                    <a:pt x="898992" y="484216"/>
                  </a:lnTo>
                  <a:lnTo>
                    <a:pt x="898210" y="481658"/>
                  </a:lnTo>
                  <a:lnTo>
                    <a:pt x="897475" y="471252"/>
                  </a:lnTo>
                  <a:lnTo>
                    <a:pt x="897600" y="467560"/>
                  </a:lnTo>
                  <a:lnTo>
                    <a:pt x="898523" y="461113"/>
                  </a:lnTo>
                  <a:lnTo>
                    <a:pt x="899078" y="459549"/>
                  </a:lnTo>
                  <a:lnTo>
                    <a:pt x="904578" y="453564"/>
                  </a:lnTo>
                  <a:lnTo>
                    <a:pt x="906151" y="453055"/>
                  </a:lnTo>
                  <a:lnTo>
                    <a:pt x="912879" y="455316"/>
                  </a:lnTo>
                  <a:lnTo>
                    <a:pt x="918840" y="455606"/>
                  </a:lnTo>
                  <a:lnTo>
                    <a:pt x="921837" y="457280"/>
                  </a:lnTo>
                  <a:lnTo>
                    <a:pt x="924512" y="461027"/>
                  </a:lnTo>
                  <a:lnTo>
                    <a:pt x="926085" y="466676"/>
                  </a:lnTo>
                  <a:lnTo>
                    <a:pt x="926773" y="473811"/>
                  </a:lnTo>
                  <a:close/>
                  <a:moveTo>
                    <a:pt x="825022" y="555135"/>
                  </a:moveTo>
                  <a:lnTo>
                    <a:pt x="830170" y="557537"/>
                  </a:lnTo>
                  <a:lnTo>
                    <a:pt x="836256" y="565102"/>
                  </a:lnTo>
                  <a:lnTo>
                    <a:pt x="842014" y="580992"/>
                  </a:lnTo>
                  <a:lnTo>
                    <a:pt x="842304" y="583010"/>
                  </a:lnTo>
                  <a:lnTo>
                    <a:pt x="842335" y="585631"/>
                  </a:lnTo>
                  <a:lnTo>
                    <a:pt x="842100" y="588839"/>
                  </a:lnTo>
                  <a:lnTo>
                    <a:pt x="841341" y="593001"/>
                  </a:lnTo>
                  <a:lnTo>
                    <a:pt x="840293" y="595489"/>
                  </a:lnTo>
                  <a:lnTo>
                    <a:pt x="843250" y="598508"/>
                  </a:lnTo>
                  <a:lnTo>
                    <a:pt x="843579" y="599979"/>
                  </a:lnTo>
                  <a:lnTo>
                    <a:pt x="843313" y="603312"/>
                  </a:lnTo>
                  <a:lnTo>
                    <a:pt x="843673" y="605769"/>
                  </a:lnTo>
                  <a:lnTo>
                    <a:pt x="845464" y="603343"/>
                  </a:lnTo>
                  <a:lnTo>
                    <a:pt x="846998" y="599627"/>
                  </a:lnTo>
                  <a:lnTo>
                    <a:pt x="847381" y="597233"/>
                  </a:lnTo>
                  <a:lnTo>
                    <a:pt x="847694" y="590771"/>
                  </a:lnTo>
                  <a:lnTo>
                    <a:pt x="852185" y="587540"/>
                  </a:lnTo>
                  <a:lnTo>
                    <a:pt x="856902" y="582815"/>
                  </a:lnTo>
                  <a:lnTo>
                    <a:pt x="859124" y="581743"/>
                  </a:lnTo>
                  <a:lnTo>
                    <a:pt x="862832" y="582846"/>
                  </a:lnTo>
                  <a:lnTo>
                    <a:pt x="871720" y="594010"/>
                  </a:lnTo>
                  <a:lnTo>
                    <a:pt x="875107" y="595074"/>
                  </a:lnTo>
                  <a:lnTo>
                    <a:pt x="876344" y="596380"/>
                  </a:lnTo>
                  <a:lnTo>
                    <a:pt x="877470" y="598954"/>
                  </a:lnTo>
                  <a:lnTo>
                    <a:pt x="877548" y="601732"/>
                  </a:lnTo>
                  <a:lnTo>
                    <a:pt x="875741" y="608155"/>
                  </a:lnTo>
                  <a:lnTo>
                    <a:pt x="875053" y="612051"/>
                  </a:lnTo>
                  <a:lnTo>
                    <a:pt x="875475" y="614578"/>
                  </a:lnTo>
                  <a:lnTo>
                    <a:pt x="880114" y="616698"/>
                  </a:lnTo>
                  <a:lnTo>
                    <a:pt x="890684" y="612465"/>
                  </a:lnTo>
                  <a:lnTo>
                    <a:pt x="899923" y="622808"/>
                  </a:lnTo>
                  <a:lnTo>
                    <a:pt x="905040" y="634989"/>
                  </a:lnTo>
                  <a:lnTo>
                    <a:pt x="908826" y="639057"/>
                  </a:lnTo>
                  <a:lnTo>
                    <a:pt x="909429" y="641248"/>
                  </a:lnTo>
                  <a:lnTo>
                    <a:pt x="908349" y="643305"/>
                  </a:lnTo>
                  <a:lnTo>
                    <a:pt x="907270" y="648946"/>
                  </a:lnTo>
                  <a:lnTo>
                    <a:pt x="904234" y="653132"/>
                  </a:lnTo>
                  <a:lnTo>
                    <a:pt x="903585" y="655017"/>
                  </a:lnTo>
                  <a:lnTo>
                    <a:pt x="905204" y="659962"/>
                  </a:lnTo>
                  <a:lnTo>
                    <a:pt x="905329" y="663060"/>
                  </a:lnTo>
                  <a:lnTo>
                    <a:pt x="905118" y="667347"/>
                  </a:lnTo>
                  <a:lnTo>
                    <a:pt x="905705" y="669749"/>
                  </a:lnTo>
                  <a:lnTo>
                    <a:pt x="909851" y="672307"/>
                  </a:lnTo>
                  <a:lnTo>
                    <a:pt x="919310" y="689672"/>
                  </a:lnTo>
                  <a:lnTo>
                    <a:pt x="921031" y="694475"/>
                  </a:lnTo>
                  <a:lnTo>
                    <a:pt x="922103" y="700453"/>
                  </a:lnTo>
                  <a:lnTo>
                    <a:pt x="922212" y="702463"/>
                  </a:lnTo>
                  <a:lnTo>
                    <a:pt x="920859" y="705757"/>
                  </a:lnTo>
                  <a:lnTo>
                    <a:pt x="919388" y="715035"/>
                  </a:lnTo>
                  <a:lnTo>
                    <a:pt x="918551" y="717148"/>
                  </a:lnTo>
                  <a:lnTo>
                    <a:pt x="914710" y="718947"/>
                  </a:lnTo>
                  <a:lnTo>
                    <a:pt x="907731" y="720574"/>
                  </a:lnTo>
                  <a:lnTo>
                    <a:pt x="901214" y="723719"/>
                  </a:lnTo>
                  <a:lnTo>
                    <a:pt x="894212" y="719675"/>
                  </a:lnTo>
                  <a:lnTo>
                    <a:pt x="887375" y="713502"/>
                  </a:lnTo>
                  <a:lnTo>
                    <a:pt x="885301" y="709434"/>
                  </a:lnTo>
                  <a:lnTo>
                    <a:pt x="883596" y="704489"/>
                  </a:lnTo>
                  <a:lnTo>
                    <a:pt x="883150" y="702549"/>
                  </a:lnTo>
                  <a:lnTo>
                    <a:pt x="882461" y="694546"/>
                  </a:lnTo>
                  <a:lnTo>
                    <a:pt x="882094" y="692833"/>
                  </a:lnTo>
                  <a:lnTo>
                    <a:pt x="879207" y="688306"/>
                  </a:lnTo>
                  <a:lnTo>
                    <a:pt x="876649" y="681500"/>
                  </a:lnTo>
                  <a:lnTo>
                    <a:pt x="871735" y="680905"/>
                  </a:lnTo>
                  <a:lnTo>
                    <a:pt x="860063" y="673942"/>
                  </a:lnTo>
                  <a:lnTo>
                    <a:pt x="855064" y="672276"/>
                  </a:lnTo>
                  <a:lnTo>
                    <a:pt x="850072" y="672769"/>
                  </a:lnTo>
                  <a:lnTo>
                    <a:pt x="842992" y="675577"/>
                  </a:lnTo>
                  <a:lnTo>
                    <a:pt x="841662" y="674826"/>
                  </a:lnTo>
                  <a:lnTo>
                    <a:pt x="840457" y="672737"/>
                  </a:lnTo>
                  <a:lnTo>
                    <a:pt x="839370" y="669311"/>
                  </a:lnTo>
                  <a:lnTo>
                    <a:pt x="839104" y="666791"/>
                  </a:lnTo>
                  <a:lnTo>
                    <a:pt x="840262" y="662348"/>
                  </a:lnTo>
                  <a:lnTo>
                    <a:pt x="819498" y="667941"/>
                  </a:lnTo>
                  <a:lnTo>
                    <a:pt x="813584" y="674380"/>
                  </a:lnTo>
                  <a:lnTo>
                    <a:pt x="805291" y="673363"/>
                  </a:lnTo>
                  <a:lnTo>
                    <a:pt x="801152" y="670641"/>
                  </a:lnTo>
                  <a:lnTo>
                    <a:pt x="795645" y="664460"/>
                  </a:lnTo>
                  <a:lnTo>
                    <a:pt x="793102" y="659054"/>
                  </a:lnTo>
                  <a:lnTo>
                    <a:pt x="790771" y="651739"/>
                  </a:lnTo>
                  <a:lnTo>
                    <a:pt x="790552" y="646185"/>
                  </a:lnTo>
                  <a:lnTo>
                    <a:pt x="792437" y="642421"/>
                  </a:lnTo>
                  <a:lnTo>
                    <a:pt x="794401" y="640176"/>
                  </a:lnTo>
                  <a:lnTo>
                    <a:pt x="796443" y="639456"/>
                  </a:lnTo>
                  <a:lnTo>
                    <a:pt x="807709" y="643845"/>
                  </a:lnTo>
                  <a:lnTo>
                    <a:pt x="817582" y="646075"/>
                  </a:lnTo>
                  <a:lnTo>
                    <a:pt x="821838" y="643837"/>
                  </a:lnTo>
                  <a:lnTo>
                    <a:pt x="823770" y="637845"/>
                  </a:lnTo>
                  <a:lnTo>
                    <a:pt x="821462" y="634614"/>
                  </a:lnTo>
                  <a:lnTo>
                    <a:pt x="811957" y="633291"/>
                  </a:lnTo>
                  <a:lnTo>
                    <a:pt x="813983" y="630115"/>
                  </a:lnTo>
                  <a:lnTo>
                    <a:pt x="822018" y="626837"/>
                  </a:lnTo>
                  <a:lnTo>
                    <a:pt x="826211" y="621940"/>
                  </a:lnTo>
                  <a:lnTo>
                    <a:pt x="825405" y="620219"/>
                  </a:lnTo>
                  <a:lnTo>
                    <a:pt x="822988" y="618247"/>
                  </a:lnTo>
                  <a:lnTo>
                    <a:pt x="812223" y="618826"/>
                  </a:lnTo>
                  <a:lnTo>
                    <a:pt x="808350" y="616878"/>
                  </a:lnTo>
                  <a:lnTo>
                    <a:pt x="808139" y="615258"/>
                  </a:lnTo>
                  <a:lnTo>
                    <a:pt x="809007" y="613185"/>
                  </a:lnTo>
                  <a:lnTo>
                    <a:pt x="815141" y="603109"/>
                  </a:lnTo>
                  <a:lnTo>
                    <a:pt x="814890" y="601270"/>
                  </a:lnTo>
                  <a:lnTo>
                    <a:pt x="812254" y="597945"/>
                  </a:lnTo>
                  <a:lnTo>
                    <a:pt x="809938" y="593611"/>
                  </a:lnTo>
                  <a:lnTo>
                    <a:pt x="809078" y="593118"/>
                  </a:lnTo>
                  <a:lnTo>
                    <a:pt x="803742" y="596991"/>
                  </a:lnTo>
                  <a:lnTo>
                    <a:pt x="796247" y="611824"/>
                  </a:lnTo>
                  <a:lnTo>
                    <a:pt x="794456" y="613960"/>
                  </a:lnTo>
                  <a:lnTo>
                    <a:pt x="792742" y="613835"/>
                  </a:lnTo>
                  <a:lnTo>
                    <a:pt x="791107" y="611464"/>
                  </a:lnTo>
                  <a:lnTo>
                    <a:pt x="791123" y="608366"/>
                  </a:lnTo>
                  <a:lnTo>
                    <a:pt x="792789" y="604533"/>
                  </a:lnTo>
                  <a:lnTo>
                    <a:pt x="796263" y="592977"/>
                  </a:lnTo>
                  <a:lnTo>
                    <a:pt x="796012" y="588831"/>
                  </a:lnTo>
                  <a:lnTo>
                    <a:pt x="792617" y="586061"/>
                  </a:lnTo>
                  <a:lnTo>
                    <a:pt x="783667" y="588135"/>
                  </a:lnTo>
                  <a:lnTo>
                    <a:pt x="778684" y="588213"/>
                  </a:lnTo>
                  <a:lnTo>
                    <a:pt x="777909" y="584927"/>
                  </a:lnTo>
                  <a:lnTo>
                    <a:pt x="777706" y="578754"/>
                  </a:lnTo>
                  <a:lnTo>
                    <a:pt x="777909" y="572926"/>
                  </a:lnTo>
                  <a:lnTo>
                    <a:pt x="779145" y="563757"/>
                  </a:lnTo>
                  <a:lnTo>
                    <a:pt x="780874" y="556708"/>
                  </a:lnTo>
                  <a:lnTo>
                    <a:pt x="781930" y="554181"/>
                  </a:lnTo>
                  <a:lnTo>
                    <a:pt x="793798" y="555675"/>
                  </a:lnTo>
                  <a:lnTo>
                    <a:pt x="813185" y="551271"/>
                  </a:lnTo>
                  <a:lnTo>
                    <a:pt x="818857" y="550801"/>
                  </a:lnTo>
                  <a:lnTo>
                    <a:pt x="825022" y="555135"/>
                  </a:lnTo>
                  <a:close/>
                  <a:moveTo>
                    <a:pt x="983579" y="644792"/>
                  </a:moveTo>
                  <a:lnTo>
                    <a:pt x="988766" y="647679"/>
                  </a:lnTo>
                  <a:lnTo>
                    <a:pt x="997708" y="646411"/>
                  </a:lnTo>
                  <a:lnTo>
                    <a:pt x="1000963" y="648516"/>
                  </a:lnTo>
                  <a:lnTo>
                    <a:pt x="1009342" y="655901"/>
                  </a:lnTo>
                  <a:lnTo>
                    <a:pt x="1011884" y="660243"/>
                  </a:lnTo>
                  <a:lnTo>
                    <a:pt x="1012495" y="663513"/>
                  </a:lnTo>
                  <a:lnTo>
                    <a:pt x="1012502" y="665172"/>
                  </a:lnTo>
                  <a:lnTo>
                    <a:pt x="1009725" y="668716"/>
                  </a:lnTo>
                  <a:lnTo>
                    <a:pt x="1004147" y="674106"/>
                  </a:lnTo>
                  <a:lnTo>
                    <a:pt x="1002801" y="678167"/>
                  </a:lnTo>
                  <a:lnTo>
                    <a:pt x="1007777" y="683213"/>
                  </a:lnTo>
                  <a:lnTo>
                    <a:pt x="1010304" y="687680"/>
                  </a:lnTo>
                  <a:lnTo>
                    <a:pt x="1011439" y="690861"/>
                  </a:lnTo>
                  <a:lnTo>
                    <a:pt x="1011478" y="694131"/>
                  </a:lnTo>
                  <a:lnTo>
                    <a:pt x="1008121" y="702925"/>
                  </a:lnTo>
                  <a:lnTo>
                    <a:pt x="1005665" y="705499"/>
                  </a:lnTo>
                  <a:lnTo>
                    <a:pt x="1001902" y="705217"/>
                  </a:lnTo>
                  <a:lnTo>
                    <a:pt x="1000118" y="706015"/>
                  </a:lnTo>
                  <a:lnTo>
                    <a:pt x="995307" y="710091"/>
                  </a:lnTo>
                  <a:lnTo>
                    <a:pt x="987820" y="713971"/>
                  </a:lnTo>
                  <a:lnTo>
                    <a:pt x="977602" y="715567"/>
                  </a:lnTo>
                  <a:lnTo>
                    <a:pt x="974833" y="717954"/>
                  </a:lnTo>
                  <a:lnTo>
                    <a:pt x="969763" y="721850"/>
                  </a:lnTo>
                  <a:lnTo>
                    <a:pt x="966344" y="722460"/>
                  </a:lnTo>
                  <a:lnTo>
                    <a:pt x="965225" y="720230"/>
                  </a:lnTo>
                  <a:lnTo>
                    <a:pt x="964717" y="716936"/>
                  </a:lnTo>
                  <a:lnTo>
                    <a:pt x="964983" y="714652"/>
                  </a:lnTo>
                  <a:lnTo>
                    <a:pt x="965703" y="711812"/>
                  </a:lnTo>
                  <a:lnTo>
                    <a:pt x="964076" y="709144"/>
                  </a:lnTo>
                  <a:lnTo>
                    <a:pt x="956753" y="704012"/>
                  </a:lnTo>
                  <a:lnTo>
                    <a:pt x="952489" y="696830"/>
                  </a:lnTo>
                  <a:lnTo>
                    <a:pt x="951879" y="694554"/>
                  </a:lnTo>
                  <a:lnTo>
                    <a:pt x="951668" y="692535"/>
                  </a:lnTo>
                  <a:lnTo>
                    <a:pt x="961142" y="691197"/>
                  </a:lnTo>
                  <a:lnTo>
                    <a:pt x="965218" y="689734"/>
                  </a:lnTo>
                  <a:lnTo>
                    <a:pt x="967025" y="687383"/>
                  </a:lnTo>
                  <a:lnTo>
                    <a:pt x="967330" y="686006"/>
                  </a:lnTo>
                  <a:lnTo>
                    <a:pt x="965515" y="685411"/>
                  </a:lnTo>
                  <a:lnTo>
                    <a:pt x="959021" y="680498"/>
                  </a:lnTo>
                  <a:lnTo>
                    <a:pt x="948131" y="677556"/>
                  </a:lnTo>
                  <a:lnTo>
                    <a:pt x="947615" y="674130"/>
                  </a:lnTo>
                  <a:lnTo>
                    <a:pt x="943077" y="667253"/>
                  </a:lnTo>
                  <a:lnTo>
                    <a:pt x="942639" y="660681"/>
                  </a:lnTo>
                  <a:lnTo>
                    <a:pt x="941653" y="658858"/>
                  </a:lnTo>
                  <a:lnTo>
                    <a:pt x="938563" y="655987"/>
                  </a:lnTo>
                  <a:lnTo>
                    <a:pt x="938110" y="655041"/>
                  </a:lnTo>
                  <a:lnTo>
                    <a:pt x="937194" y="650769"/>
                  </a:lnTo>
                  <a:lnTo>
                    <a:pt x="937053" y="648430"/>
                  </a:lnTo>
                  <a:lnTo>
                    <a:pt x="937225" y="646302"/>
                  </a:lnTo>
                  <a:lnTo>
                    <a:pt x="942827" y="641788"/>
                  </a:lnTo>
                  <a:lnTo>
                    <a:pt x="942045" y="638651"/>
                  </a:lnTo>
                  <a:lnTo>
                    <a:pt x="937789" y="626868"/>
                  </a:lnTo>
                  <a:lnTo>
                    <a:pt x="936670" y="620265"/>
                  </a:lnTo>
                  <a:lnTo>
                    <a:pt x="936850" y="617754"/>
                  </a:lnTo>
                  <a:lnTo>
                    <a:pt x="939494" y="614249"/>
                  </a:lnTo>
                  <a:lnTo>
                    <a:pt x="943210" y="614171"/>
                  </a:lnTo>
                  <a:lnTo>
                    <a:pt x="953021" y="615235"/>
                  </a:lnTo>
                  <a:lnTo>
                    <a:pt x="957715" y="616698"/>
                  </a:lnTo>
                  <a:lnTo>
                    <a:pt x="962393" y="619538"/>
                  </a:lnTo>
                  <a:lnTo>
                    <a:pt x="967518" y="623747"/>
                  </a:lnTo>
                  <a:lnTo>
                    <a:pt x="975177" y="627463"/>
                  </a:lnTo>
                  <a:lnTo>
                    <a:pt x="977626" y="629912"/>
                  </a:lnTo>
                  <a:lnTo>
                    <a:pt x="982234" y="637688"/>
                  </a:lnTo>
                  <a:lnTo>
                    <a:pt x="982726" y="640145"/>
                  </a:lnTo>
                  <a:lnTo>
                    <a:pt x="982421" y="642586"/>
                  </a:lnTo>
                  <a:lnTo>
                    <a:pt x="983579" y="644792"/>
                  </a:lnTo>
                  <a:close/>
                  <a:moveTo>
                    <a:pt x="684716" y="631570"/>
                  </a:moveTo>
                  <a:lnTo>
                    <a:pt x="688558" y="638056"/>
                  </a:lnTo>
                  <a:lnTo>
                    <a:pt x="689872" y="637931"/>
                  </a:lnTo>
                  <a:lnTo>
                    <a:pt x="691554" y="639120"/>
                  </a:lnTo>
                  <a:lnTo>
                    <a:pt x="692368" y="640810"/>
                  </a:lnTo>
                  <a:lnTo>
                    <a:pt x="694675" y="649017"/>
                  </a:lnTo>
                  <a:lnTo>
                    <a:pt x="695114" y="653069"/>
                  </a:lnTo>
                  <a:lnTo>
                    <a:pt x="695254" y="658272"/>
                  </a:lnTo>
                  <a:lnTo>
                    <a:pt x="694902" y="662614"/>
                  </a:lnTo>
                  <a:lnTo>
                    <a:pt x="694057" y="666095"/>
                  </a:lnTo>
                  <a:lnTo>
                    <a:pt x="691992" y="668294"/>
                  </a:lnTo>
                  <a:lnTo>
                    <a:pt x="687071" y="669663"/>
                  </a:lnTo>
                  <a:lnTo>
                    <a:pt x="680202" y="667597"/>
                  </a:lnTo>
                  <a:lnTo>
                    <a:pt x="674241" y="670265"/>
                  </a:lnTo>
                  <a:lnTo>
                    <a:pt x="671495" y="670609"/>
                  </a:lnTo>
                  <a:lnTo>
                    <a:pt x="664102" y="668904"/>
                  </a:lnTo>
                  <a:lnTo>
                    <a:pt x="662240" y="667652"/>
                  </a:lnTo>
                  <a:lnTo>
                    <a:pt x="658140" y="662731"/>
                  </a:lnTo>
                  <a:lnTo>
                    <a:pt x="655011" y="660697"/>
                  </a:lnTo>
                  <a:lnTo>
                    <a:pt x="653696" y="661784"/>
                  </a:lnTo>
                  <a:lnTo>
                    <a:pt x="652124" y="666111"/>
                  </a:lnTo>
                  <a:lnTo>
                    <a:pt x="649174" y="671439"/>
                  </a:lnTo>
                  <a:lnTo>
                    <a:pt x="647367" y="672808"/>
                  </a:lnTo>
                  <a:lnTo>
                    <a:pt x="642047" y="671916"/>
                  </a:lnTo>
                  <a:lnTo>
                    <a:pt x="633895" y="662903"/>
                  </a:lnTo>
                  <a:lnTo>
                    <a:pt x="624531" y="665571"/>
                  </a:lnTo>
                  <a:lnTo>
                    <a:pt x="614822" y="670836"/>
                  </a:lnTo>
                  <a:lnTo>
                    <a:pt x="611035" y="671822"/>
                  </a:lnTo>
                  <a:lnTo>
                    <a:pt x="609924" y="670296"/>
                  </a:lnTo>
                  <a:lnTo>
                    <a:pt x="608399" y="666338"/>
                  </a:lnTo>
                  <a:lnTo>
                    <a:pt x="608633" y="664343"/>
                  </a:lnTo>
                  <a:lnTo>
                    <a:pt x="611528" y="658280"/>
                  </a:lnTo>
                  <a:lnTo>
                    <a:pt x="617990" y="651880"/>
                  </a:lnTo>
                  <a:lnTo>
                    <a:pt x="622716" y="648258"/>
                  </a:lnTo>
                  <a:lnTo>
                    <a:pt x="632088" y="642969"/>
                  </a:lnTo>
                  <a:lnTo>
                    <a:pt x="643182" y="639988"/>
                  </a:lnTo>
                  <a:lnTo>
                    <a:pt x="647328" y="636820"/>
                  </a:lnTo>
                  <a:lnTo>
                    <a:pt x="649949" y="632282"/>
                  </a:lnTo>
                  <a:lnTo>
                    <a:pt x="657170" y="625093"/>
                  </a:lnTo>
                  <a:lnTo>
                    <a:pt x="661426" y="622096"/>
                  </a:lnTo>
                  <a:lnTo>
                    <a:pt x="667129" y="619530"/>
                  </a:lnTo>
                  <a:lnTo>
                    <a:pt x="671745" y="619663"/>
                  </a:lnTo>
                  <a:lnTo>
                    <a:pt x="677613" y="625531"/>
                  </a:lnTo>
                  <a:lnTo>
                    <a:pt x="681994" y="628441"/>
                  </a:lnTo>
                  <a:lnTo>
                    <a:pt x="684716" y="631570"/>
                  </a:lnTo>
                  <a:close/>
                  <a:moveTo>
                    <a:pt x="834300" y="686585"/>
                  </a:moveTo>
                  <a:lnTo>
                    <a:pt x="831781" y="688725"/>
                  </a:lnTo>
                  <a:lnTo>
                    <a:pt x="828840" y="687469"/>
                  </a:lnTo>
                  <a:lnTo>
                    <a:pt x="828425" y="686131"/>
                  </a:lnTo>
                  <a:lnTo>
                    <a:pt x="828370" y="684511"/>
                  </a:lnTo>
                  <a:lnTo>
                    <a:pt x="828668" y="682610"/>
                  </a:lnTo>
                  <a:lnTo>
                    <a:pt x="831953" y="675914"/>
                  </a:lnTo>
                  <a:lnTo>
                    <a:pt x="834965" y="673613"/>
                  </a:lnTo>
                  <a:lnTo>
                    <a:pt x="836757" y="673175"/>
                  </a:lnTo>
                  <a:lnTo>
                    <a:pt x="838212" y="675460"/>
                  </a:lnTo>
                  <a:lnTo>
                    <a:pt x="839026" y="678894"/>
                  </a:lnTo>
                  <a:lnTo>
                    <a:pt x="834300" y="686585"/>
                  </a:lnTo>
                  <a:close/>
                  <a:moveTo>
                    <a:pt x="670618" y="691190"/>
                  </a:moveTo>
                  <a:lnTo>
                    <a:pt x="688213" y="693740"/>
                  </a:lnTo>
                  <a:lnTo>
                    <a:pt x="688972" y="694217"/>
                  </a:lnTo>
                  <a:lnTo>
                    <a:pt x="689043" y="696126"/>
                  </a:lnTo>
                  <a:lnTo>
                    <a:pt x="687721" y="702213"/>
                  </a:lnTo>
                  <a:lnTo>
                    <a:pt x="685694" y="706625"/>
                  </a:lnTo>
                  <a:lnTo>
                    <a:pt x="676306" y="712141"/>
                  </a:lnTo>
                  <a:lnTo>
                    <a:pt x="664195" y="717124"/>
                  </a:lnTo>
                  <a:lnTo>
                    <a:pt x="661684" y="719534"/>
                  </a:lnTo>
                  <a:lnTo>
                    <a:pt x="661880" y="720966"/>
                  </a:lnTo>
                  <a:lnTo>
                    <a:pt x="662865" y="722757"/>
                  </a:lnTo>
                  <a:lnTo>
                    <a:pt x="664892" y="725010"/>
                  </a:lnTo>
                  <a:lnTo>
                    <a:pt x="674272" y="724502"/>
                  </a:lnTo>
                  <a:lnTo>
                    <a:pt x="676533" y="725472"/>
                  </a:lnTo>
                  <a:lnTo>
                    <a:pt x="677331" y="726935"/>
                  </a:lnTo>
                  <a:lnTo>
                    <a:pt x="677816" y="729055"/>
                  </a:lnTo>
                  <a:lnTo>
                    <a:pt x="678113" y="731825"/>
                  </a:lnTo>
                  <a:lnTo>
                    <a:pt x="678121" y="741158"/>
                  </a:lnTo>
                  <a:lnTo>
                    <a:pt x="677628" y="746540"/>
                  </a:lnTo>
                  <a:lnTo>
                    <a:pt x="676330" y="751383"/>
                  </a:lnTo>
                  <a:lnTo>
                    <a:pt x="672535" y="754818"/>
                  </a:lnTo>
                  <a:lnTo>
                    <a:pt x="665698" y="759340"/>
                  </a:lnTo>
                  <a:lnTo>
                    <a:pt x="661066" y="761350"/>
                  </a:lnTo>
                  <a:lnTo>
                    <a:pt x="657412" y="760623"/>
                  </a:lnTo>
                  <a:lnTo>
                    <a:pt x="653775" y="761092"/>
                  </a:lnTo>
                  <a:lnTo>
                    <a:pt x="637838" y="769565"/>
                  </a:lnTo>
                  <a:lnTo>
                    <a:pt x="632910" y="769612"/>
                  </a:lnTo>
                  <a:lnTo>
                    <a:pt x="628607" y="767570"/>
                  </a:lnTo>
                  <a:lnTo>
                    <a:pt x="622653" y="759559"/>
                  </a:lnTo>
                  <a:lnTo>
                    <a:pt x="616465" y="756398"/>
                  </a:lnTo>
                  <a:lnTo>
                    <a:pt x="613820" y="752776"/>
                  </a:lnTo>
                  <a:lnTo>
                    <a:pt x="611223" y="750789"/>
                  </a:lnTo>
                  <a:lnTo>
                    <a:pt x="610503" y="747878"/>
                  </a:lnTo>
                  <a:lnTo>
                    <a:pt x="610253" y="745703"/>
                  </a:lnTo>
                  <a:lnTo>
                    <a:pt x="610691" y="743708"/>
                  </a:lnTo>
                  <a:lnTo>
                    <a:pt x="611818" y="741893"/>
                  </a:lnTo>
                  <a:lnTo>
                    <a:pt x="612185" y="740344"/>
                  </a:lnTo>
                  <a:lnTo>
                    <a:pt x="611153" y="735846"/>
                  </a:lnTo>
                  <a:lnTo>
                    <a:pt x="610675" y="731535"/>
                  </a:lnTo>
                  <a:lnTo>
                    <a:pt x="608884" y="725315"/>
                  </a:lnTo>
                  <a:lnTo>
                    <a:pt x="608618" y="721724"/>
                  </a:lnTo>
                  <a:lnTo>
                    <a:pt x="608626" y="719370"/>
                  </a:lnTo>
                  <a:lnTo>
                    <a:pt x="608923" y="716827"/>
                  </a:lnTo>
                  <a:lnTo>
                    <a:pt x="610112" y="712282"/>
                  </a:lnTo>
                  <a:lnTo>
                    <a:pt x="610730" y="711358"/>
                  </a:lnTo>
                  <a:lnTo>
                    <a:pt x="614360" y="710647"/>
                  </a:lnTo>
                  <a:lnTo>
                    <a:pt x="619125" y="708284"/>
                  </a:lnTo>
                  <a:lnTo>
                    <a:pt x="630101" y="701423"/>
                  </a:lnTo>
                  <a:lnTo>
                    <a:pt x="654213" y="692793"/>
                  </a:lnTo>
                  <a:lnTo>
                    <a:pt x="661535" y="693599"/>
                  </a:lnTo>
                  <a:lnTo>
                    <a:pt x="664743" y="691902"/>
                  </a:lnTo>
                  <a:lnTo>
                    <a:pt x="670618" y="691190"/>
                  </a:lnTo>
                  <a:close/>
                  <a:moveTo>
                    <a:pt x="596531" y="727780"/>
                  </a:moveTo>
                  <a:lnTo>
                    <a:pt x="590522" y="731293"/>
                  </a:lnTo>
                  <a:lnTo>
                    <a:pt x="586540" y="731206"/>
                  </a:lnTo>
                  <a:lnTo>
                    <a:pt x="579491" y="726254"/>
                  </a:lnTo>
                  <a:lnTo>
                    <a:pt x="571323" y="711030"/>
                  </a:lnTo>
                  <a:lnTo>
                    <a:pt x="570252" y="705553"/>
                  </a:lnTo>
                  <a:lnTo>
                    <a:pt x="573303" y="704568"/>
                  </a:lnTo>
                  <a:lnTo>
                    <a:pt x="575525" y="702878"/>
                  </a:lnTo>
                  <a:lnTo>
                    <a:pt x="576909" y="700484"/>
                  </a:lnTo>
                  <a:lnTo>
                    <a:pt x="579530" y="697863"/>
                  </a:lnTo>
                  <a:lnTo>
                    <a:pt x="585601" y="693920"/>
                  </a:lnTo>
                  <a:lnTo>
                    <a:pt x="586337" y="695446"/>
                  </a:lnTo>
                  <a:lnTo>
                    <a:pt x="586204" y="698677"/>
                  </a:lnTo>
                  <a:lnTo>
                    <a:pt x="586704" y="701681"/>
                  </a:lnTo>
                  <a:lnTo>
                    <a:pt x="588879" y="702322"/>
                  </a:lnTo>
                  <a:lnTo>
                    <a:pt x="590937" y="704466"/>
                  </a:lnTo>
                  <a:lnTo>
                    <a:pt x="595099" y="711022"/>
                  </a:lnTo>
                  <a:lnTo>
                    <a:pt x="597947" y="712282"/>
                  </a:lnTo>
                  <a:lnTo>
                    <a:pt x="598972" y="713713"/>
                  </a:lnTo>
                  <a:lnTo>
                    <a:pt x="599511" y="715904"/>
                  </a:lnTo>
                  <a:lnTo>
                    <a:pt x="601240" y="719714"/>
                  </a:lnTo>
                  <a:lnTo>
                    <a:pt x="601209" y="721685"/>
                  </a:lnTo>
                  <a:lnTo>
                    <a:pt x="598870" y="725597"/>
                  </a:lnTo>
                  <a:lnTo>
                    <a:pt x="596531" y="727780"/>
                  </a:lnTo>
                  <a:close/>
                  <a:moveTo>
                    <a:pt x="863059" y="733773"/>
                  </a:moveTo>
                  <a:lnTo>
                    <a:pt x="860039" y="734727"/>
                  </a:lnTo>
                  <a:lnTo>
                    <a:pt x="854579" y="734226"/>
                  </a:lnTo>
                  <a:lnTo>
                    <a:pt x="848038" y="730518"/>
                  </a:lnTo>
                  <a:lnTo>
                    <a:pt x="846270" y="726168"/>
                  </a:lnTo>
                  <a:lnTo>
                    <a:pt x="845902" y="719260"/>
                  </a:lnTo>
                  <a:lnTo>
                    <a:pt x="845981" y="715419"/>
                  </a:lnTo>
                  <a:lnTo>
                    <a:pt x="846505" y="714668"/>
                  </a:lnTo>
                  <a:lnTo>
                    <a:pt x="850557" y="713752"/>
                  </a:lnTo>
                  <a:lnTo>
                    <a:pt x="858138" y="712681"/>
                  </a:lnTo>
                  <a:lnTo>
                    <a:pt x="864248" y="713463"/>
                  </a:lnTo>
                  <a:lnTo>
                    <a:pt x="871219" y="717429"/>
                  </a:lnTo>
                  <a:lnTo>
                    <a:pt x="874043" y="719972"/>
                  </a:lnTo>
                  <a:lnTo>
                    <a:pt x="875483" y="721756"/>
                  </a:lnTo>
                  <a:lnTo>
                    <a:pt x="877275" y="725370"/>
                  </a:lnTo>
                  <a:lnTo>
                    <a:pt x="877861" y="726966"/>
                  </a:lnTo>
                  <a:lnTo>
                    <a:pt x="878245" y="729798"/>
                  </a:lnTo>
                  <a:lnTo>
                    <a:pt x="869561" y="730424"/>
                  </a:lnTo>
                  <a:lnTo>
                    <a:pt x="865461" y="731535"/>
                  </a:lnTo>
                  <a:lnTo>
                    <a:pt x="863059" y="733773"/>
                  </a:lnTo>
                  <a:close/>
                  <a:moveTo>
                    <a:pt x="999390" y="723907"/>
                  </a:moveTo>
                  <a:lnTo>
                    <a:pt x="1004914" y="727866"/>
                  </a:lnTo>
                  <a:lnTo>
                    <a:pt x="1010914" y="725769"/>
                  </a:lnTo>
                  <a:lnTo>
                    <a:pt x="1017353" y="725542"/>
                  </a:lnTo>
                  <a:lnTo>
                    <a:pt x="1031670" y="727232"/>
                  </a:lnTo>
                  <a:lnTo>
                    <a:pt x="1041152" y="726106"/>
                  </a:lnTo>
                  <a:lnTo>
                    <a:pt x="1043601" y="726771"/>
                  </a:lnTo>
                  <a:lnTo>
                    <a:pt x="1047340" y="729305"/>
                  </a:lnTo>
                  <a:lnTo>
                    <a:pt x="1049320" y="732364"/>
                  </a:lnTo>
                  <a:lnTo>
                    <a:pt x="1051119" y="737512"/>
                  </a:lnTo>
                  <a:lnTo>
                    <a:pt x="1046495" y="740642"/>
                  </a:lnTo>
                  <a:lnTo>
                    <a:pt x="1042537" y="756453"/>
                  </a:lnTo>
                  <a:lnTo>
                    <a:pt x="1042005" y="757235"/>
                  </a:lnTo>
                  <a:lnTo>
                    <a:pt x="1037694" y="757446"/>
                  </a:lnTo>
                  <a:lnTo>
                    <a:pt x="1035582" y="758698"/>
                  </a:lnTo>
                  <a:lnTo>
                    <a:pt x="1023009" y="756468"/>
                  </a:lnTo>
                  <a:lnTo>
                    <a:pt x="988359" y="755467"/>
                  </a:lnTo>
                  <a:lnTo>
                    <a:pt x="986842" y="753503"/>
                  </a:lnTo>
                  <a:lnTo>
                    <a:pt x="982281" y="744233"/>
                  </a:lnTo>
                  <a:lnTo>
                    <a:pt x="981999" y="740548"/>
                  </a:lnTo>
                  <a:lnTo>
                    <a:pt x="982820" y="736237"/>
                  </a:lnTo>
                  <a:lnTo>
                    <a:pt x="983798" y="733358"/>
                  </a:lnTo>
                  <a:lnTo>
                    <a:pt x="984933" y="731926"/>
                  </a:lnTo>
                  <a:lnTo>
                    <a:pt x="995017" y="724901"/>
                  </a:lnTo>
                  <a:lnTo>
                    <a:pt x="999390" y="723907"/>
                  </a:lnTo>
                  <a:close/>
                  <a:moveTo>
                    <a:pt x="800159" y="789694"/>
                  </a:moveTo>
                  <a:lnTo>
                    <a:pt x="796795" y="791447"/>
                  </a:lnTo>
                  <a:lnTo>
                    <a:pt x="790114" y="787441"/>
                  </a:lnTo>
                  <a:lnTo>
                    <a:pt x="785732" y="785712"/>
                  </a:lnTo>
                  <a:lnTo>
                    <a:pt x="782110" y="778546"/>
                  </a:lnTo>
                  <a:lnTo>
                    <a:pt x="778238" y="768720"/>
                  </a:lnTo>
                  <a:lnTo>
                    <a:pt x="775186" y="757775"/>
                  </a:lnTo>
                  <a:lnTo>
                    <a:pt x="774044" y="751281"/>
                  </a:lnTo>
                  <a:lnTo>
                    <a:pt x="771830" y="747409"/>
                  </a:lnTo>
                  <a:lnTo>
                    <a:pt x="771064" y="740962"/>
                  </a:lnTo>
                  <a:lnTo>
                    <a:pt x="767042" y="730792"/>
                  </a:lnTo>
                  <a:lnTo>
                    <a:pt x="767707" y="729298"/>
                  </a:lnTo>
                  <a:lnTo>
                    <a:pt x="771494" y="727795"/>
                  </a:lnTo>
                  <a:lnTo>
                    <a:pt x="777533" y="729697"/>
                  </a:lnTo>
                  <a:lnTo>
                    <a:pt x="780428" y="733311"/>
                  </a:lnTo>
                  <a:lnTo>
                    <a:pt x="784082" y="739358"/>
                  </a:lnTo>
                  <a:lnTo>
                    <a:pt x="788815" y="748942"/>
                  </a:lnTo>
                  <a:lnTo>
                    <a:pt x="790278" y="753167"/>
                  </a:lnTo>
                  <a:lnTo>
                    <a:pt x="790567" y="758948"/>
                  </a:lnTo>
                  <a:lnTo>
                    <a:pt x="791420" y="762070"/>
                  </a:lnTo>
                  <a:lnTo>
                    <a:pt x="795488" y="762618"/>
                  </a:lnTo>
                  <a:lnTo>
                    <a:pt x="800495" y="770198"/>
                  </a:lnTo>
                  <a:lnTo>
                    <a:pt x="801403" y="773124"/>
                  </a:lnTo>
                  <a:lnTo>
                    <a:pt x="802435" y="779047"/>
                  </a:lnTo>
                  <a:lnTo>
                    <a:pt x="802365" y="781863"/>
                  </a:lnTo>
                  <a:lnTo>
                    <a:pt x="801567" y="787653"/>
                  </a:lnTo>
                  <a:lnTo>
                    <a:pt x="800159" y="789694"/>
                  </a:lnTo>
                  <a:close/>
                  <a:moveTo>
                    <a:pt x="1123462" y="777224"/>
                  </a:moveTo>
                  <a:lnTo>
                    <a:pt x="1117720" y="782912"/>
                  </a:lnTo>
                  <a:lnTo>
                    <a:pt x="1114786" y="782708"/>
                  </a:lnTo>
                  <a:lnTo>
                    <a:pt x="1097989" y="771051"/>
                  </a:lnTo>
                  <a:lnTo>
                    <a:pt x="1094610" y="765254"/>
                  </a:lnTo>
                  <a:lnTo>
                    <a:pt x="1093960" y="761335"/>
                  </a:lnTo>
                  <a:lnTo>
                    <a:pt x="1093780" y="755756"/>
                  </a:lnTo>
                  <a:lnTo>
                    <a:pt x="1093835" y="748074"/>
                  </a:lnTo>
                  <a:lnTo>
                    <a:pt x="1094563" y="742879"/>
                  </a:lnTo>
                  <a:lnTo>
                    <a:pt x="1095447" y="741072"/>
                  </a:lnTo>
                  <a:lnTo>
                    <a:pt x="1097426" y="739218"/>
                  </a:lnTo>
                  <a:lnTo>
                    <a:pt x="1101299" y="738075"/>
                  </a:lnTo>
                  <a:lnTo>
                    <a:pt x="1104983" y="738725"/>
                  </a:lnTo>
                  <a:lnTo>
                    <a:pt x="1110522" y="740806"/>
                  </a:lnTo>
                  <a:lnTo>
                    <a:pt x="1116030" y="744248"/>
                  </a:lnTo>
                  <a:lnTo>
                    <a:pt x="1123345" y="754763"/>
                  </a:lnTo>
                  <a:lnTo>
                    <a:pt x="1125966" y="759746"/>
                  </a:lnTo>
                  <a:lnTo>
                    <a:pt x="1126521" y="766193"/>
                  </a:lnTo>
                  <a:lnTo>
                    <a:pt x="1126514" y="770120"/>
                  </a:lnTo>
                  <a:lnTo>
                    <a:pt x="1126130" y="772976"/>
                  </a:lnTo>
                  <a:lnTo>
                    <a:pt x="1125371" y="774760"/>
                  </a:lnTo>
                  <a:lnTo>
                    <a:pt x="1123462" y="777224"/>
                  </a:lnTo>
                  <a:close/>
                  <a:moveTo>
                    <a:pt x="558790" y="767656"/>
                  </a:moveTo>
                  <a:lnTo>
                    <a:pt x="560449" y="771560"/>
                  </a:lnTo>
                  <a:lnTo>
                    <a:pt x="560566" y="773124"/>
                  </a:lnTo>
                  <a:lnTo>
                    <a:pt x="559768" y="774775"/>
                  </a:lnTo>
                  <a:lnTo>
                    <a:pt x="557194" y="777388"/>
                  </a:lnTo>
                  <a:lnTo>
                    <a:pt x="544247" y="786088"/>
                  </a:lnTo>
                  <a:lnTo>
                    <a:pt x="541712" y="790156"/>
                  </a:lnTo>
                  <a:lnTo>
                    <a:pt x="542666" y="793637"/>
                  </a:lnTo>
                  <a:lnTo>
                    <a:pt x="547337" y="800663"/>
                  </a:lnTo>
                  <a:lnTo>
                    <a:pt x="552086" y="806585"/>
                  </a:lnTo>
                  <a:lnTo>
                    <a:pt x="553111" y="809519"/>
                  </a:lnTo>
                  <a:lnTo>
                    <a:pt x="550850" y="812492"/>
                  </a:lnTo>
                  <a:lnTo>
                    <a:pt x="546523" y="811545"/>
                  </a:lnTo>
                  <a:lnTo>
                    <a:pt x="544912" y="811804"/>
                  </a:lnTo>
                  <a:lnTo>
                    <a:pt x="543386" y="813180"/>
                  </a:lnTo>
                  <a:lnTo>
                    <a:pt x="543801" y="815793"/>
                  </a:lnTo>
                  <a:lnTo>
                    <a:pt x="548581" y="824446"/>
                  </a:lnTo>
                  <a:lnTo>
                    <a:pt x="550153" y="829078"/>
                  </a:lnTo>
                  <a:lnTo>
                    <a:pt x="550114" y="831464"/>
                  </a:lnTo>
                  <a:lnTo>
                    <a:pt x="549269" y="833787"/>
                  </a:lnTo>
                  <a:lnTo>
                    <a:pt x="547266" y="836971"/>
                  </a:lnTo>
                  <a:lnTo>
                    <a:pt x="544098" y="841001"/>
                  </a:lnTo>
                  <a:lnTo>
                    <a:pt x="538668" y="844216"/>
                  </a:lnTo>
                  <a:lnTo>
                    <a:pt x="526996" y="848511"/>
                  </a:lnTo>
                  <a:lnTo>
                    <a:pt x="526613" y="851852"/>
                  </a:lnTo>
                  <a:lnTo>
                    <a:pt x="526691" y="854386"/>
                  </a:lnTo>
                  <a:lnTo>
                    <a:pt x="526409" y="860528"/>
                  </a:lnTo>
                  <a:lnTo>
                    <a:pt x="526010" y="863360"/>
                  </a:lnTo>
                  <a:lnTo>
                    <a:pt x="524618" y="868117"/>
                  </a:lnTo>
                  <a:lnTo>
                    <a:pt x="523608" y="870338"/>
                  </a:lnTo>
                  <a:lnTo>
                    <a:pt x="521856" y="871864"/>
                  </a:lnTo>
                  <a:lnTo>
                    <a:pt x="519368" y="872693"/>
                  </a:lnTo>
                  <a:lnTo>
                    <a:pt x="516176" y="872678"/>
                  </a:lnTo>
                  <a:lnTo>
                    <a:pt x="510911" y="868602"/>
                  </a:lnTo>
                  <a:lnTo>
                    <a:pt x="508517" y="865989"/>
                  </a:lnTo>
                  <a:lnTo>
                    <a:pt x="505192" y="860309"/>
                  </a:lnTo>
                  <a:lnTo>
                    <a:pt x="504590" y="856499"/>
                  </a:lnTo>
                  <a:lnTo>
                    <a:pt x="504918" y="851797"/>
                  </a:lnTo>
                  <a:lnTo>
                    <a:pt x="505794" y="844505"/>
                  </a:lnTo>
                  <a:lnTo>
                    <a:pt x="507242" y="837011"/>
                  </a:lnTo>
                  <a:lnTo>
                    <a:pt x="509260" y="829305"/>
                  </a:lnTo>
                  <a:lnTo>
                    <a:pt x="509863" y="824485"/>
                  </a:lnTo>
                  <a:lnTo>
                    <a:pt x="509041" y="822576"/>
                  </a:lnTo>
                  <a:lnTo>
                    <a:pt x="507664" y="822482"/>
                  </a:lnTo>
                  <a:lnTo>
                    <a:pt x="503369" y="825620"/>
                  </a:lnTo>
                  <a:lnTo>
                    <a:pt x="500600" y="826762"/>
                  </a:lnTo>
                  <a:lnTo>
                    <a:pt x="498456" y="829046"/>
                  </a:lnTo>
                  <a:lnTo>
                    <a:pt x="496938" y="832457"/>
                  </a:lnTo>
                  <a:lnTo>
                    <a:pt x="496078" y="836142"/>
                  </a:lnTo>
                  <a:lnTo>
                    <a:pt x="495593" y="843191"/>
                  </a:lnTo>
                  <a:lnTo>
                    <a:pt x="494779" y="847032"/>
                  </a:lnTo>
                  <a:lnTo>
                    <a:pt x="492463" y="849121"/>
                  </a:lnTo>
                  <a:lnTo>
                    <a:pt x="488997" y="849090"/>
                  </a:lnTo>
                  <a:lnTo>
                    <a:pt x="487683" y="850271"/>
                  </a:lnTo>
                  <a:lnTo>
                    <a:pt x="487034" y="852830"/>
                  </a:lnTo>
                  <a:lnTo>
                    <a:pt x="487503" y="854895"/>
                  </a:lnTo>
                  <a:lnTo>
                    <a:pt x="490922" y="859229"/>
                  </a:lnTo>
                  <a:lnTo>
                    <a:pt x="491345" y="864048"/>
                  </a:lnTo>
                  <a:lnTo>
                    <a:pt x="490930" y="866951"/>
                  </a:lnTo>
                  <a:lnTo>
                    <a:pt x="487237" y="872286"/>
                  </a:lnTo>
                  <a:lnTo>
                    <a:pt x="486369" y="874070"/>
                  </a:lnTo>
                  <a:lnTo>
                    <a:pt x="484077" y="882379"/>
                  </a:lnTo>
                  <a:lnTo>
                    <a:pt x="483232" y="884468"/>
                  </a:lnTo>
                  <a:lnTo>
                    <a:pt x="481323" y="886369"/>
                  </a:lnTo>
                  <a:lnTo>
                    <a:pt x="479398" y="886150"/>
                  </a:lnTo>
                  <a:lnTo>
                    <a:pt x="477614" y="883130"/>
                  </a:lnTo>
                  <a:lnTo>
                    <a:pt x="475009" y="877403"/>
                  </a:lnTo>
                  <a:lnTo>
                    <a:pt x="473249" y="872451"/>
                  </a:lnTo>
                  <a:lnTo>
                    <a:pt x="472349" y="868289"/>
                  </a:lnTo>
                  <a:lnTo>
                    <a:pt x="471583" y="866435"/>
                  </a:lnTo>
                  <a:lnTo>
                    <a:pt x="470339" y="867718"/>
                  </a:lnTo>
                  <a:lnTo>
                    <a:pt x="468836" y="872036"/>
                  </a:lnTo>
                  <a:lnTo>
                    <a:pt x="468797" y="875377"/>
                  </a:lnTo>
                  <a:lnTo>
                    <a:pt x="469126" y="880337"/>
                  </a:lnTo>
                  <a:lnTo>
                    <a:pt x="469040" y="883388"/>
                  </a:lnTo>
                  <a:lnTo>
                    <a:pt x="466849" y="886955"/>
                  </a:lnTo>
                  <a:lnTo>
                    <a:pt x="467170" y="888583"/>
                  </a:lnTo>
                  <a:lnTo>
                    <a:pt x="471019" y="892948"/>
                  </a:lnTo>
                  <a:lnTo>
                    <a:pt x="471512" y="894904"/>
                  </a:lnTo>
                  <a:lnTo>
                    <a:pt x="471536" y="897932"/>
                  </a:lnTo>
                  <a:lnTo>
                    <a:pt x="471277" y="899293"/>
                  </a:lnTo>
                  <a:lnTo>
                    <a:pt x="469736" y="899074"/>
                  </a:lnTo>
                  <a:lnTo>
                    <a:pt x="468437" y="902563"/>
                  </a:lnTo>
                  <a:lnTo>
                    <a:pt x="466951" y="905325"/>
                  </a:lnTo>
                  <a:lnTo>
                    <a:pt x="463039" y="910418"/>
                  </a:lnTo>
                  <a:lnTo>
                    <a:pt x="457602" y="911036"/>
                  </a:lnTo>
                  <a:lnTo>
                    <a:pt x="453104" y="913477"/>
                  </a:lnTo>
                  <a:lnTo>
                    <a:pt x="452149" y="913399"/>
                  </a:lnTo>
                  <a:lnTo>
                    <a:pt x="451062" y="909401"/>
                  </a:lnTo>
                  <a:lnTo>
                    <a:pt x="449841" y="901444"/>
                  </a:lnTo>
                  <a:lnTo>
                    <a:pt x="448754" y="896907"/>
                  </a:lnTo>
                  <a:lnTo>
                    <a:pt x="447126" y="894583"/>
                  </a:lnTo>
                  <a:lnTo>
                    <a:pt x="445116" y="885453"/>
                  </a:lnTo>
                  <a:lnTo>
                    <a:pt x="444177" y="882496"/>
                  </a:lnTo>
                  <a:lnTo>
                    <a:pt x="443254" y="881307"/>
                  </a:lnTo>
                  <a:lnTo>
                    <a:pt x="442487" y="880994"/>
                  </a:lnTo>
                  <a:lnTo>
                    <a:pt x="441353" y="882762"/>
                  </a:lnTo>
                  <a:lnTo>
                    <a:pt x="438740" y="895835"/>
                  </a:lnTo>
                  <a:lnTo>
                    <a:pt x="434476" y="899152"/>
                  </a:lnTo>
                  <a:lnTo>
                    <a:pt x="432129" y="899755"/>
                  </a:lnTo>
                  <a:lnTo>
                    <a:pt x="429766" y="899387"/>
                  </a:lnTo>
                  <a:lnTo>
                    <a:pt x="423914" y="895827"/>
                  </a:lnTo>
                  <a:lnTo>
                    <a:pt x="419220" y="894513"/>
                  </a:lnTo>
                  <a:lnTo>
                    <a:pt x="415942" y="896023"/>
                  </a:lnTo>
                  <a:lnTo>
                    <a:pt x="410560" y="901319"/>
                  </a:lnTo>
                  <a:lnTo>
                    <a:pt x="408416" y="902727"/>
                  </a:lnTo>
                  <a:lnTo>
                    <a:pt x="405506" y="902125"/>
                  </a:lnTo>
                  <a:lnTo>
                    <a:pt x="404230" y="900130"/>
                  </a:lnTo>
                  <a:lnTo>
                    <a:pt x="403143" y="896860"/>
                  </a:lnTo>
                  <a:lnTo>
                    <a:pt x="403018" y="894873"/>
                  </a:lnTo>
                  <a:lnTo>
                    <a:pt x="403863" y="894176"/>
                  </a:lnTo>
                  <a:lnTo>
                    <a:pt x="405201" y="890366"/>
                  </a:lnTo>
                  <a:lnTo>
                    <a:pt x="405162" y="888833"/>
                  </a:lnTo>
                  <a:lnTo>
                    <a:pt x="403839" y="886627"/>
                  </a:lnTo>
                  <a:lnTo>
                    <a:pt x="403824" y="884906"/>
                  </a:lnTo>
                  <a:lnTo>
                    <a:pt x="404301" y="883740"/>
                  </a:lnTo>
                  <a:lnTo>
                    <a:pt x="404191" y="882911"/>
                  </a:lnTo>
                  <a:lnTo>
                    <a:pt x="403511" y="882410"/>
                  </a:lnTo>
                  <a:lnTo>
                    <a:pt x="402181" y="882879"/>
                  </a:lnTo>
                  <a:lnTo>
                    <a:pt x="397393" y="885414"/>
                  </a:lnTo>
                  <a:lnTo>
                    <a:pt x="397933" y="882653"/>
                  </a:lnTo>
                  <a:lnTo>
                    <a:pt x="400217" y="876863"/>
                  </a:lnTo>
                  <a:lnTo>
                    <a:pt x="405811" y="865245"/>
                  </a:lnTo>
                  <a:lnTo>
                    <a:pt x="407923" y="861811"/>
                  </a:lnTo>
                  <a:lnTo>
                    <a:pt x="409191" y="860770"/>
                  </a:lnTo>
                  <a:lnTo>
                    <a:pt x="425690" y="857015"/>
                  </a:lnTo>
                  <a:lnTo>
                    <a:pt x="426848" y="855889"/>
                  </a:lnTo>
                  <a:lnTo>
                    <a:pt x="434687" y="839984"/>
                  </a:lnTo>
                  <a:lnTo>
                    <a:pt x="436925" y="836314"/>
                  </a:lnTo>
                  <a:lnTo>
                    <a:pt x="439217" y="833388"/>
                  </a:lnTo>
                  <a:lnTo>
                    <a:pt x="450467" y="823648"/>
                  </a:lnTo>
                  <a:lnTo>
                    <a:pt x="451515" y="821411"/>
                  </a:lnTo>
                  <a:lnTo>
                    <a:pt x="453276" y="814612"/>
                  </a:lnTo>
                  <a:lnTo>
                    <a:pt x="454301" y="812899"/>
                  </a:lnTo>
                  <a:lnTo>
                    <a:pt x="456734" y="810309"/>
                  </a:lnTo>
                  <a:lnTo>
                    <a:pt x="464839" y="796399"/>
                  </a:lnTo>
                  <a:lnTo>
                    <a:pt x="472224" y="786252"/>
                  </a:lnTo>
                  <a:lnTo>
                    <a:pt x="475971" y="779931"/>
                  </a:lnTo>
                  <a:lnTo>
                    <a:pt x="481104" y="773508"/>
                  </a:lnTo>
                  <a:lnTo>
                    <a:pt x="487034" y="770746"/>
                  </a:lnTo>
                  <a:lnTo>
                    <a:pt x="504926" y="765880"/>
                  </a:lnTo>
                  <a:lnTo>
                    <a:pt x="517803" y="772272"/>
                  </a:lnTo>
                  <a:lnTo>
                    <a:pt x="520870" y="772671"/>
                  </a:lnTo>
                  <a:lnTo>
                    <a:pt x="522372" y="770863"/>
                  </a:lnTo>
                  <a:lnTo>
                    <a:pt x="523726" y="767922"/>
                  </a:lnTo>
                  <a:lnTo>
                    <a:pt x="525650" y="769158"/>
                  </a:lnTo>
                  <a:lnTo>
                    <a:pt x="530430" y="770058"/>
                  </a:lnTo>
                  <a:lnTo>
                    <a:pt x="531487" y="769354"/>
                  </a:lnTo>
                  <a:lnTo>
                    <a:pt x="533497" y="766005"/>
                  </a:lnTo>
                  <a:lnTo>
                    <a:pt x="532120" y="764167"/>
                  </a:lnTo>
                  <a:lnTo>
                    <a:pt x="526331" y="760779"/>
                  </a:lnTo>
                  <a:lnTo>
                    <a:pt x="525979" y="759050"/>
                  </a:lnTo>
                  <a:lnTo>
                    <a:pt x="526112" y="757415"/>
                  </a:lnTo>
                  <a:lnTo>
                    <a:pt x="528146" y="753495"/>
                  </a:lnTo>
                  <a:lnTo>
                    <a:pt x="530602" y="750953"/>
                  </a:lnTo>
                  <a:lnTo>
                    <a:pt x="537714" y="749044"/>
                  </a:lnTo>
                  <a:lnTo>
                    <a:pt x="540976" y="749537"/>
                  </a:lnTo>
                  <a:lnTo>
                    <a:pt x="544356" y="752259"/>
                  </a:lnTo>
                  <a:lnTo>
                    <a:pt x="548761" y="757869"/>
                  </a:lnTo>
                  <a:lnTo>
                    <a:pt x="558790" y="767656"/>
                  </a:lnTo>
                  <a:close/>
                  <a:moveTo>
                    <a:pt x="1025505" y="812116"/>
                  </a:moveTo>
                  <a:lnTo>
                    <a:pt x="1029612" y="812954"/>
                  </a:lnTo>
                  <a:lnTo>
                    <a:pt x="1033125" y="811663"/>
                  </a:lnTo>
                  <a:lnTo>
                    <a:pt x="1036137" y="811952"/>
                  </a:lnTo>
                  <a:lnTo>
                    <a:pt x="1040581" y="815856"/>
                  </a:lnTo>
                  <a:lnTo>
                    <a:pt x="1044704" y="821794"/>
                  </a:lnTo>
                  <a:lnTo>
                    <a:pt x="1047864" y="824477"/>
                  </a:lnTo>
                  <a:lnTo>
                    <a:pt x="1048889" y="825823"/>
                  </a:lnTo>
                  <a:lnTo>
                    <a:pt x="1049288" y="827317"/>
                  </a:lnTo>
                  <a:lnTo>
                    <a:pt x="1049781" y="831777"/>
                  </a:lnTo>
                  <a:lnTo>
                    <a:pt x="1049766" y="833842"/>
                  </a:lnTo>
                  <a:lnTo>
                    <a:pt x="1049531" y="835485"/>
                  </a:lnTo>
                  <a:lnTo>
                    <a:pt x="1048146" y="839538"/>
                  </a:lnTo>
                  <a:lnTo>
                    <a:pt x="1046980" y="844537"/>
                  </a:lnTo>
                  <a:lnTo>
                    <a:pt x="1044579" y="848926"/>
                  </a:lnTo>
                  <a:lnTo>
                    <a:pt x="1043296" y="852227"/>
                  </a:lnTo>
                  <a:lnTo>
                    <a:pt x="1042193" y="856389"/>
                  </a:lnTo>
                  <a:lnTo>
                    <a:pt x="1044665" y="853909"/>
                  </a:lnTo>
                  <a:lnTo>
                    <a:pt x="1054029" y="840109"/>
                  </a:lnTo>
                  <a:lnTo>
                    <a:pt x="1060163" y="841759"/>
                  </a:lnTo>
                  <a:lnTo>
                    <a:pt x="1069363" y="840523"/>
                  </a:lnTo>
                  <a:lnTo>
                    <a:pt x="1080512" y="834844"/>
                  </a:lnTo>
                  <a:lnTo>
                    <a:pt x="1085800" y="833959"/>
                  </a:lnTo>
                  <a:lnTo>
                    <a:pt x="1091144" y="834374"/>
                  </a:lnTo>
                  <a:lnTo>
                    <a:pt x="1095110" y="836166"/>
                  </a:lnTo>
                  <a:lnTo>
                    <a:pt x="1103583" y="843809"/>
                  </a:lnTo>
                  <a:lnTo>
                    <a:pt x="1106517" y="847439"/>
                  </a:lnTo>
                  <a:lnTo>
                    <a:pt x="1107620" y="849998"/>
                  </a:lnTo>
                  <a:lnTo>
                    <a:pt x="1107886" y="851883"/>
                  </a:lnTo>
                  <a:lnTo>
                    <a:pt x="1106149" y="854801"/>
                  </a:lnTo>
                  <a:lnTo>
                    <a:pt x="1100829" y="853025"/>
                  </a:lnTo>
                  <a:lnTo>
                    <a:pt x="1092067" y="851461"/>
                  </a:lnTo>
                  <a:lnTo>
                    <a:pt x="1090463" y="850490"/>
                  </a:lnTo>
                  <a:lnTo>
                    <a:pt x="1089102" y="850569"/>
                  </a:lnTo>
                  <a:lnTo>
                    <a:pt x="1088108" y="851625"/>
                  </a:lnTo>
                  <a:lnTo>
                    <a:pt x="1088734" y="855630"/>
                  </a:lnTo>
                  <a:lnTo>
                    <a:pt x="1090518" y="856507"/>
                  </a:lnTo>
                  <a:lnTo>
                    <a:pt x="1101040" y="857367"/>
                  </a:lnTo>
                  <a:lnTo>
                    <a:pt x="1135518" y="870010"/>
                  </a:lnTo>
                  <a:lnTo>
                    <a:pt x="1136958" y="874023"/>
                  </a:lnTo>
                  <a:lnTo>
                    <a:pt x="1136574" y="875799"/>
                  </a:lnTo>
                  <a:lnTo>
                    <a:pt x="1135354" y="877755"/>
                  </a:lnTo>
                  <a:lnTo>
                    <a:pt x="1132843" y="880384"/>
                  </a:lnTo>
                  <a:lnTo>
                    <a:pt x="1112955" y="883247"/>
                  </a:lnTo>
                  <a:lnTo>
                    <a:pt x="1101643" y="880712"/>
                  </a:lnTo>
                  <a:lnTo>
                    <a:pt x="1092137" y="876628"/>
                  </a:lnTo>
                  <a:lnTo>
                    <a:pt x="1088906" y="877544"/>
                  </a:lnTo>
                  <a:lnTo>
                    <a:pt x="1091715" y="883075"/>
                  </a:lnTo>
                  <a:lnTo>
                    <a:pt x="1097418" y="884757"/>
                  </a:lnTo>
                  <a:lnTo>
                    <a:pt x="1102190" y="888019"/>
                  </a:lnTo>
                  <a:lnTo>
                    <a:pt x="1104170" y="890742"/>
                  </a:lnTo>
                  <a:lnTo>
                    <a:pt x="1114285" y="892815"/>
                  </a:lnTo>
                  <a:lnTo>
                    <a:pt x="1115936" y="894928"/>
                  </a:lnTo>
                  <a:lnTo>
                    <a:pt x="1119081" y="900310"/>
                  </a:lnTo>
                  <a:lnTo>
                    <a:pt x="1121718" y="900725"/>
                  </a:lnTo>
                  <a:lnTo>
                    <a:pt x="1124331" y="904472"/>
                  </a:lnTo>
                  <a:lnTo>
                    <a:pt x="1126482" y="910887"/>
                  </a:lnTo>
                  <a:lnTo>
                    <a:pt x="1127476" y="911740"/>
                  </a:lnTo>
                  <a:lnTo>
                    <a:pt x="1130527" y="910590"/>
                  </a:lnTo>
                  <a:lnTo>
                    <a:pt x="1135659" y="916129"/>
                  </a:lnTo>
                  <a:lnTo>
                    <a:pt x="1137255" y="919086"/>
                  </a:lnTo>
                  <a:lnTo>
                    <a:pt x="1137263" y="921292"/>
                  </a:lnTo>
                  <a:lnTo>
                    <a:pt x="1136121" y="924743"/>
                  </a:lnTo>
                  <a:lnTo>
                    <a:pt x="1133828" y="929413"/>
                  </a:lnTo>
                  <a:lnTo>
                    <a:pt x="1128023" y="934897"/>
                  </a:lnTo>
                  <a:lnTo>
                    <a:pt x="1127570" y="936540"/>
                  </a:lnTo>
                  <a:lnTo>
                    <a:pt x="1134353" y="935899"/>
                  </a:lnTo>
                  <a:lnTo>
                    <a:pt x="1135604" y="936626"/>
                  </a:lnTo>
                  <a:lnTo>
                    <a:pt x="1143592" y="946288"/>
                  </a:lnTo>
                  <a:lnTo>
                    <a:pt x="1144640" y="946460"/>
                  </a:lnTo>
                  <a:lnTo>
                    <a:pt x="1145298" y="945459"/>
                  </a:lnTo>
                  <a:lnTo>
                    <a:pt x="1146064" y="942040"/>
                  </a:lnTo>
                  <a:lnTo>
                    <a:pt x="1145720" y="938872"/>
                  </a:lnTo>
                  <a:lnTo>
                    <a:pt x="1144742" y="934467"/>
                  </a:lnTo>
                  <a:lnTo>
                    <a:pt x="1145000" y="931260"/>
                  </a:lnTo>
                  <a:lnTo>
                    <a:pt x="1146502" y="929265"/>
                  </a:lnTo>
                  <a:lnTo>
                    <a:pt x="1148012" y="928279"/>
                  </a:lnTo>
                  <a:lnTo>
                    <a:pt x="1149546" y="928294"/>
                  </a:lnTo>
                  <a:lnTo>
                    <a:pt x="1151212" y="929476"/>
                  </a:lnTo>
                  <a:lnTo>
                    <a:pt x="1159286" y="941203"/>
                  </a:lnTo>
                  <a:lnTo>
                    <a:pt x="1169644" y="935609"/>
                  </a:lnTo>
                  <a:lnTo>
                    <a:pt x="1171530" y="938121"/>
                  </a:lnTo>
                  <a:lnTo>
                    <a:pt x="1173094" y="942815"/>
                  </a:lnTo>
                  <a:lnTo>
                    <a:pt x="1173822" y="943589"/>
                  </a:lnTo>
                  <a:lnTo>
                    <a:pt x="1177655" y="934232"/>
                  </a:lnTo>
                  <a:lnTo>
                    <a:pt x="1180018" y="931901"/>
                  </a:lnTo>
                  <a:lnTo>
                    <a:pt x="1189735" y="943018"/>
                  </a:lnTo>
                  <a:lnTo>
                    <a:pt x="1195657" y="945467"/>
                  </a:lnTo>
                  <a:lnTo>
                    <a:pt x="1198035" y="947837"/>
                  </a:lnTo>
                  <a:lnTo>
                    <a:pt x="1202432" y="950443"/>
                  </a:lnTo>
                  <a:lnTo>
                    <a:pt x="1208683" y="951428"/>
                  </a:lnTo>
                  <a:lnTo>
                    <a:pt x="1209716" y="947337"/>
                  </a:lnTo>
                  <a:lnTo>
                    <a:pt x="1206117" y="942064"/>
                  </a:lnTo>
                  <a:lnTo>
                    <a:pt x="1208221" y="939748"/>
                  </a:lnTo>
                  <a:lnTo>
                    <a:pt x="1216819" y="935257"/>
                  </a:lnTo>
                  <a:lnTo>
                    <a:pt x="1221412" y="935891"/>
                  </a:lnTo>
                  <a:lnTo>
                    <a:pt x="1229877" y="929507"/>
                  </a:lnTo>
                  <a:lnTo>
                    <a:pt x="1235071" y="928639"/>
                  </a:lnTo>
                  <a:lnTo>
                    <a:pt x="1238263" y="928748"/>
                  </a:lnTo>
                  <a:lnTo>
                    <a:pt x="1248739" y="919047"/>
                  </a:lnTo>
                  <a:lnTo>
                    <a:pt x="1251227" y="917498"/>
                  </a:lnTo>
                  <a:lnTo>
                    <a:pt x="1253034" y="914009"/>
                  </a:lnTo>
                  <a:lnTo>
                    <a:pt x="1257149" y="914557"/>
                  </a:lnTo>
                  <a:lnTo>
                    <a:pt x="1268290" y="920095"/>
                  </a:lnTo>
                  <a:lnTo>
                    <a:pt x="1271443" y="919595"/>
                  </a:lnTo>
                  <a:lnTo>
                    <a:pt x="1283295" y="914071"/>
                  </a:lnTo>
                  <a:lnTo>
                    <a:pt x="1287684" y="912718"/>
                  </a:lnTo>
                  <a:lnTo>
                    <a:pt x="1292081" y="912921"/>
                  </a:lnTo>
                  <a:lnTo>
                    <a:pt x="1303198" y="916160"/>
                  </a:lnTo>
                  <a:lnTo>
                    <a:pt x="1311514" y="919634"/>
                  </a:lnTo>
                  <a:lnTo>
                    <a:pt x="1314096" y="921457"/>
                  </a:lnTo>
                  <a:lnTo>
                    <a:pt x="1313181" y="926010"/>
                  </a:lnTo>
                  <a:lnTo>
                    <a:pt x="1313603" y="927356"/>
                  </a:lnTo>
                  <a:lnTo>
                    <a:pt x="1314683" y="928334"/>
                  </a:lnTo>
                  <a:lnTo>
                    <a:pt x="1317397" y="929664"/>
                  </a:lnTo>
                  <a:lnTo>
                    <a:pt x="1327787" y="929750"/>
                  </a:lnTo>
                  <a:lnTo>
                    <a:pt x="1332301" y="930900"/>
                  </a:lnTo>
                  <a:lnTo>
                    <a:pt x="1335892" y="935132"/>
                  </a:lnTo>
                  <a:lnTo>
                    <a:pt x="1336753" y="936814"/>
                  </a:lnTo>
                  <a:lnTo>
                    <a:pt x="1336604" y="938567"/>
                  </a:lnTo>
                  <a:lnTo>
                    <a:pt x="1333068" y="943112"/>
                  </a:lnTo>
                  <a:lnTo>
                    <a:pt x="1333647" y="944066"/>
                  </a:lnTo>
                  <a:lnTo>
                    <a:pt x="1337175" y="945123"/>
                  </a:lnTo>
                  <a:lnTo>
                    <a:pt x="1345124" y="945639"/>
                  </a:lnTo>
                  <a:lnTo>
                    <a:pt x="1346829" y="946687"/>
                  </a:lnTo>
                  <a:lnTo>
                    <a:pt x="1348464" y="952320"/>
                  </a:lnTo>
                  <a:lnTo>
                    <a:pt x="1350178" y="960081"/>
                  </a:lnTo>
                  <a:lnTo>
                    <a:pt x="1350146" y="963156"/>
                  </a:lnTo>
                  <a:lnTo>
                    <a:pt x="1347392" y="968358"/>
                  </a:lnTo>
                  <a:lnTo>
                    <a:pt x="1339866" y="975274"/>
                  </a:lnTo>
                  <a:lnTo>
                    <a:pt x="1331519" y="980993"/>
                  </a:lnTo>
                  <a:lnTo>
                    <a:pt x="1330979" y="982464"/>
                  </a:lnTo>
                  <a:lnTo>
                    <a:pt x="1333647" y="985187"/>
                  </a:lnTo>
                  <a:lnTo>
                    <a:pt x="1336400" y="986376"/>
                  </a:lnTo>
                  <a:lnTo>
                    <a:pt x="1338568" y="986141"/>
                  </a:lnTo>
                  <a:lnTo>
                    <a:pt x="1345233" y="983551"/>
                  </a:lnTo>
                  <a:lnTo>
                    <a:pt x="1346743" y="983598"/>
                  </a:lnTo>
                  <a:lnTo>
                    <a:pt x="1349802" y="986243"/>
                  </a:lnTo>
                  <a:lnTo>
                    <a:pt x="1351218" y="988856"/>
                  </a:lnTo>
                  <a:lnTo>
                    <a:pt x="1352517" y="992337"/>
                  </a:lnTo>
                  <a:lnTo>
                    <a:pt x="1350178" y="995490"/>
                  </a:lnTo>
                  <a:lnTo>
                    <a:pt x="1340594" y="999402"/>
                  </a:lnTo>
                  <a:lnTo>
                    <a:pt x="1334930" y="994262"/>
                  </a:lnTo>
                  <a:lnTo>
                    <a:pt x="1333029" y="993119"/>
                  </a:lnTo>
                  <a:lnTo>
                    <a:pt x="1331738" y="993565"/>
                  </a:lnTo>
                  <a:lnTo>
                    <a:pt x="1332465" y="995826"/>
                  </a:lnTo>
                  <a:lnTo>
                    <a:pt x="1335204" y="999895"/>
                  </a:lnTo>
                  <a:lnTo>
                    <a:pt x="1336103" y="1002578"/>
                  </a:lnTo>
                  <a:lnTo>
                    <a:pt x="1335149" y="1003877"/>
                  </a:lnTo>
                  <a:lnTo>
                    <a:pt x="1334695" y="1006443"/>
                  </a:lnTo>
                  <a:lnTo>
                    <a:pt x="1334750" y="1010261"/>
                  </a:lnTo>
                  <a:lnTo>
                    <a:pt x="1334523" y="1014133"/>
                  </a:lnTo>
                  <a:lnTo>
                    <a:pt x="1333600" y="1020142"/>
                  </a:lnTo>
                  <a:lnTo>
                    <a:pt x="1333271" y="1020384"/>
                  </a:lnTo>
                  <a:lnTo>
                    <a:pt x="1312445" y="1021612"/>
                  </a:lnTo>
                  <a:lnTo>
                    <a:pt x="1309934" y="1022692"/>
                  </a:lnTo>
                  <a:lnTo>
                    <a:pt x="1304074" y="1026901"/>
                  </a:lnTo>
                  <a:lnTo>
                    <a:pt x="1299646" y="1029013"/>
                  </a:lnTo>
                  <a:lnTo>
                    <a:pt x="1296759" y="1029334"/>
                  </a:lnTo>
                  <a:lnTo>
                    <a:pt x="1293943" y="1028567"/>
                  </a:lnTo>
                  <a:lnTo>
                    <a:pt x="1286338" y="1024202"/>
                  </a:lnTo>
                  <a:lnTo>
                    <a:pt x="1281277" y="1025023"/>
                  </a:lnTo>
                  <a:lnTo>
                    <a:pt x="1279290" y="1024609"/>
                  </a:lnTo>
                  <a:lnTo>
                    <a:pt x="1275002" y="1021698"/>
                  </a:lnTo>
                  <a:lnTo>
                    <a:pt x="1273962" y="1020228"/>
                  </a:lnTo>
                  <a:lnTo>
                    <a:pt x="1272225" y="1016402"/>
                  </a:lnTo>
                  <a:lnTo>
                    <a:pt x="1270918" y="1011145"/>
                  </a:lnTo>
                  <a:lnTo>
                    <a:pt x="1271020" y="1007898"/>
                  </a:lnTo>
                  <a:lnTo>
                    <a:pt x="1271568" y="1003204"/>
                  </a:lnTo>
                  <a:lnTo>
                    <a:pt x="1271231" y="1000841"/>
                  </a:lnTo>
                  <a:lnTo>
                    <a:pt x="1270011" y="1000833"/>
                  </a:lnTo>
                  <a:lnTo>
                    <a:pt x="1268650" y="999855"/>
                  </a:lnTo>
                  <a:lnTo>
                    <a:pt x="1264550" y="995114"/>
                  </a:lnTo>
                  <a:lnTo>
                    <a:pt x="1262023" y="993714"/>
                  </a:lnTo>
                  <a:lnTo>
                    <a:pt x="1261554" y="994489"/>
                  </a:lnTo>
                  <a:lnTo>
                    <a:pt x="1262297" y="998197"/>
                  </a:lnTo>
                  <a:lnTo>
                    <a:pt x="1262790" y="999378"/>
                  </a:lnTo>
                  <a:lnTo>
                    <a:pt x="1265489" y="1002077"/>
                  </a:lnTo>
                  <a:lnTo>
                    <a:pt x="1265990" y="1005199"/>
                  </a:lnTo>
                  <a:lnTo>
                    <a:pt x="1264840" y="1013061"/>
                  </a:lnTo>
                  <a:lnTo>
                    <a:pt x="1264433" y="1014321"/>
                  </a:lnTo>
                  <a:lnTo>
                    <a:pt x="1261812" y="1020056"/>
                  </a:lnTo>
                  <a:lnTo>
                    <a:pt x="1259833" y="1021683"/>
                  </a:lnTo>
                  <a:lnTo>
                    <a:pt x="1254427" y="1021808"/>
                  </a:lnTo>
                  <a:lnTo>
                    <a:pt x="1246149" y="1025860"/>
                  </a:lnTo>
                  <a:lnTo>
                    <a:pt x="1242191" y="1026447"/>
                  </a:lnTo>
                  <a:lnTo>
                    <a:pt x="1236886" y="1025501"/>
                  </a:lnTo>
                  <a:lnTo>
                    <a:pt x="1233569" y="1023654"/>
                  </a:lnTo>
                  <a:lnTo>
                    <a:pt x="1231418" y="1021534"/>
                  </a:lnTo>
                  <a:lnTo>
                    <a:pt x="1229329" y="1018522"/>
                  </a:lnTo>
                  <a:lnTo>
                    <a:pt x="1228234" y="1018295"/>
                  </a:lnTo>
                  <a:lnTo>
                    <a:pt x="1227678" y="1024828"/>
                  </a:lnTo>
                  <a:lnTo>
                    <a:pt x="1226653" y="1025673"/>
                  </a:lnTo>
                  <a:lnTo>
                    <a:pt x="1224878" y="1025571"/>
                  </a:lnTo>
                  <a:lnTo>
                    <a:pt x="1222132" y="1023545"/>
                  </a:lnTo>
                  <a:lnTo>
                    <a:pt x="1219871" y="1018819"/>
                  </a:lnTo>
                  <a:lnTo>
                    <a:pt x="1219166" y="1018835"/>
                  </a:lnTo>
                  <a:lnTo>
                    <a:pt x="1218853" y="1021589"/>
                  </a:lnTo>
                  <a:lnTo>
                    <a:pt x="1218345" y="1023396"/>
                  </a:lnTo>
                  <a:lnTo>
                    <a:pt x="1217649" y="1024249"/>
                  </a:lnTo>
                  <a:lnTo>
                    <a:pt x="1211836" y="1027190"/>
                  </a:lnTo>
                  <a:lnTo>
                    <a:pt x="1208597" y="1027206"/>
                  </a:lnTo>
                  <a:lnTo>
                    <a:pt x="1205209" y="1023834"/>
                  </a:lnTo>
                  <a:lnTo>
                    <a:pt x="1202988" y="1024171"/>
                  </a:lnTo>
                  <a:lnTo>
                    <a:pt x="1200140" y="1025993"/>
                  </a:lnTo>
                  <a:lnTo>
                    <a:pt x="1193224" y="1022543"/>
                  </a:lnTo>
                  <a:lnTo>
                    <a:pt x="1191573" y="1022403"/>
                  </a:lnTo>
                  <a:lnTo>
                    <a:pt x="1192997" y="1027988"/>
                  </a:lnTo>
                  <a:lnTo>
                    <a:pt x="1190713" y="1028849"/>
                  </a:lnTo>
                  <a:lnTo>
                    <a:pt x="1185784" y="1028708"/>
                  </a:lnTo>
                  <a:lnTo>
                    <a:pt x="1177679" y="1026909"/>
                  </a:lnTo>
                  <a:lnTo>
                    <a:pt x="1172656" y="1029522"/>
                  </a:lnTo>
                  <a:lnTo>
                    <a:pt x="1163581" y="1027957"/>
                  </a:lnTo>
                  <a:lnTo>
                    <a:pt x="1154420" y="1027566"/>
                  </a:lnTo>
                  <a:lnTo>
                    <a:pt x="1152714" y="1026291"/>
                  </a:lnTo>
                  <a:lnTo>
                    <a:pt x="1151509" y="1023678"/>
                  </a:lnTo>
                  <a:lnTo>
                    <a:pt x="1151462" y="1021354"/>
                  </a:lnTo>
                  <a:lnTo>
                    <a:pt x="1151908" y="1018123"/>
                  </a:lnTo>
                  <a:lnTo>
                    <a:pt x="1153246" y="1013304"/>
                  </a:lnTo>
                  <a:lnTo>
                    <a:pt x="1155484" y="1006881"/>
                  </a:lnTo>
                  <a:lnTo>
                    <a:pt x="1156258" y="1003478"/>
                  </a:lnTo>
                  <a:lnTo>
                    <a:pt x="1154240" y="1001897"/>
                  </a:lnTo>
                  <a:lnTo>
                    <a:pt x="1152988" y="999785"/>
                  </a:lnTo>
                  <a:lnTo>
                    <a:pt x="1151963" y="999542"/>
                  </a:lnTo>
                  <a:lnTo>
                    <a:pt x="1148732" y="1002038"/>
                  </a:lnTo>
                  <a:lnTo>
                    <a:pt x="1146628" y="1009283"/>
                  </a:lnTo>
                  <a:lnTo>
                    <a:pt x="1145016" y="1011379"/>
                  </a:lnTo>
                  <a:lnTo>
                    <a:pt x="1144304" y="1009619"/>
                  </a:lnTo>
                  <a:lnTo>
                    <a:pt x="1143772" y="1005222"/>
                  </a:lnTo>
                  <a:lnTo>
                    <a:pt x="1143060" y="1003079"/>
                  </a:lnTo>
                  <a:lnTo>
                    <a:pt x="1142176" y="1003196"/>
                  </a:lnTo>
                  <a:lnTo>
                    <a:pt x="1141315" y="1004370"/>
                  </a:lnTo>
                  <a:lnTo>
                    <a:pt x="1140478" y="1006607"/>
                  </a:lnTo>
                  <a:lnTo>
                    <a:pt x="1139219" y="1007413"/>
                  </a:lnTo>
                  <a:lnTo>
                    <a:pt x="1137537" y="1006803"/>
                  </a:lnTo>
                  <a:lnTo>
                    <a:pt x="1136942" y="1007898"/>
                  </a:lnTo>
                  <a:lnTo>
                    <a:pt x="1137435" y="1010691"/>
                  </a:lnTo>
                  <a:lnTo>
                    <a:pt x="1137607" y="1013296"/>
                  </a:lnTo>
                  <a:lnTo>
                    <a:pt x="1137458" y="1015729"/>
                  </a:lnTo>
                  <a:lnTo>
                    <a:pt x="1136003" y="1018076"/>
                  </a:lnTo>
                  <a:lnTo>
                    <a:pt x="1131873" y="1021487"/>
                  </a:lnTo>
                  <a:lnTo>
                    <a:pt x="1129486" y="1022575"/>
                  </a:lnTo>
                  <a:lnTo>
                    <a:pt x="1123212" y="1023083"/>
                  </a:lnTo>
                  <a:lnTo>
                    <a:pt x="1119465" y="1022074"/>
                  </a:lnTo>
                  <a:lnTo>
                    <a:pt x="1111860" y="1017982"/>
                  </a:lnTo>
                  <a:lnTo>
                    <a:pt x="1107651" y="1017795"/>
                  </a:lnTo>
                  <a:lnTo>
                    <a:pt x="1102582" y="1010902"/>
                  </a:lnTo>
                  <a:lnTo>
                    <a:pt x="1098568" y="1009306"/>
                  </a:lnTo>
                  <a:lnTo>
                    <a:pt x="1098772" y="1006795"/>
                  </a:lnTo>
                  <a:lnTo>
                    <a:pt x="1100524" y="1002124"/>
                  </a:lnTo>
                  <a:lnTo>
                    <a:pt x="1100469" y="1000724"/>
                  </a:lnTo>
                  <a:lnTo>
                    <a:pt x="1094985" y="1007538"/>
                  </a:lnTo>
                  <a:lnTo>
                    <a:pt x="1094242" y="1009705"/>
                  </a:lnTo>
                  <a:lnTo>
                    <a:pt x="1094883" y="1014728"/>
                  </a:lnTo>
                  <a:lnTo>
                    <a:pt x="1094156" y="1015088"/>
                  </a:lnTo>
                  <a:lnTo>
                    <a:pt x="1090385" y="1013288"/>
                  </a:lnTo>
                  <a:lnTo>
                    <a:pt x="1086677" y="1014657"/>
                  </a:lnTo>
                  <a:lnTo>
                    <a:pt x="1085785" y="1014251"/>
                  </a:lnTo>
                  <a:lnTo>
                    <a:pt x="1083226" y="1010628"/>
                  </a:lnTo>
                  <a:lnTo>
                    <a:pt x="1078720" y="1006936"/>
                  </a:lnTo>
                  <a:lnTo>
                    <a:pt x="1076733" y="1002781"/>
                  </a:lnTo>
                  <a:lnTo>
                    <a:pt x="1073635" y="989732"/>
                  </a:lnTo>
                  <a:lnTo>
                    <a:pt x="1072062" y="981024"/>
                  </a:lnTo>
                  <a:lnTo>
                    <a:pt x="1072258" y="979241"/>
                  </a:lnTo>
                  <a:lnTo>
                    <a:pt x="1074558" y="976768"/>
                  </a:lnTo>
                  <a:lnTo>
                    <a:pt x="1074214" y="974836"/>
                  </a:lnTo>
                  <a:lnTo>
                    <a:pt x="1071350" y="969899"/>
                  </a:lnTo>
                  <a:lnTo>
                    <a:pt x="1068260" y="965730"/>
                  </a:lnTo>
                  <a:lnTo>
                    <a:pt x="1067345" y="962835"/>
                  </a:lnTo>
                  <a:lnTo>
                    <a:pt x="1066922" y="959901"/>
                  </a:lnTo>
                  <a:lnTo>
                    <a:pt x="1066516" y="955645"/>
                  </a:lnTo>
                  <a:lnTo>
                    <a:pt x="1066500" y="952492"/>
                  </a:lnTo>
                  <a:lnTo>
                    <a:pt x="1066868" y="950450"/>
                  </a:lnTo>
                  <a:lnTo>
                    <a:pt x="1068636" y="944059"/>
                  </a:lnTo>
                  <a:lnTo>
                    <a:pt x="1073471" y="932527"/>
                  </a:lnTo>
                  <a:lnTo>
                    <a:pt x="1074120" y="930422"/>
                  </a:lnTo>
                  <a:lnTo>
                    <a:pt x="1074378" y="928341"/>
                  </a:lnTo>
                  <a:lnTo>
                    <a:pt x="1073713" y="922177"/>
                  </a:lnTo>
                  <a:lnTo>
                    <a:pt x="1072774" y="915973"/>
                  </a:lnTo>
                  <a:lnTo>
                    <a:pt x="1071828" y="911521"/>
                  </a:lnTo>
                  <a:lnTo>
                    <a:pt x="1069160" y="905348"/>
                  </a:lnTo>
                  <a:lnTo>
                    <a:pt x="1065491" y="898902"/>
                  </a:lnTo>
                  <a:lnTo>
                    <a:pt x="1060327" y="887253"/>
                  </a:lnTo>
                  <a:lnTo>
                    <a:pt x="1056502" y="878123"/>
                  </a:lnTo>
                  <a:lnTo>
                    <a:pt x="1051925" y="865159"/>
                  </a:lnTo>
                  <a:lnTo>
                    <a:pt x="1049719" y="864033"/>
                  </a:lnTo>
                  <a:lnTo>
                    <a:pt x="1047160" y="864627"/>
                  </a:lnTo>
                  <a:lnTo>
                    <a:pt x="1041645" y="869110"/>
                  </a:lnTo>
                  <a:lnTo>
                    <a:pt x="1039791" y="871230"/>
                  </a:lnTo>
                  <a:lnTo>
                    <a:pt x="1039337" y="872654"/>
                  </a:lnTo>
                  <a:lnTo>
                    <a:pt x="1035230" y="872975"/>
                  </a:lnTo>
                  <a:lnTo>
                    <a:pt x="1023588" y="871809"/>
                  </a:lnTo>
                  <a:lnTo>
                    <a:pt x="1019137" y="870432"/>
                  </a:lnTo>
                  <a:lnTo>
                    <a:pt x="1015812" y="870792"/>
                  </a:lnTo>
                  <a:lnTo>
                    <a:pt x="1010109" y="874078"/>
                  </a:lnTo>
                  <a:lnTo>
                    <a:pt x="1004022" y="873460"/>
                  </a:lnTo>
                  <a:lnTo>
                    <a:pt x="1000212" y="864307"/>
                  </a:lnTo>
                  <a:lnTo>
                    <a:pt x="991559" y="859354"/>
                  </a:lnTo>
                  <a:lnTo>
                    <a:pt x="988977" y="856569"/>
                  </a:lnTo>
                  <a:lnTo>
                    <a:pt x="987209" y="852751"/>
                  </a:lnTo>
                  <a:lnTo>
                    <a:pt x="987796" y="850248"/>
                  </a:lnTo>
                  <a:lnTo>
                    <a:pt x="992717" y="848003"/>
                  </a:lnTo>
                  <a:lnTo>
                    <a:pt x="994767" y="845523"/>
                  </a:lnTo>
                  <a:lnTo>
                    <a:pt x="995745" y="843520"/>
                  </a:lnTo>
                  <a:lnTo>
                    <a:pt x="990863" y="845249"/>
                  </a:lnTo>
                  <a:lnTo>
                    <a:pt x="988711" y="844944"/>
                  </a:lnTo>
                  <a:lnTo>
                    <a:pt x="974035" y="832285"/>
                  </a:lnTo>
                  <a:lnTo>
                    <a:pt x="969513" y="830040"/>
                  </a:lnTo>
                  <a:lnTo>
                    <a:pt x="968746" y="828898"/>
                  </a:lnTo>
                  <a:lnTo>
                    <a:pt x="968363" y="827396"/>
                  </a:lnTo>
                  <a:lnTo>
                    <a:pt x="968371" y="825526"/>
                  </a:lnTo>
                  <a:lnTo>
                    <a:pt x="968801" y="822709"/>
                  </a:lnTo>
                  <a:lnTo>
                    <a:pt x="973166" y="826269"/>
                  </a:lnTo>
                  <a:lnTo>
                    <a:pt x="975122" y="826535"/>
                  </a:lnTo>
                  <a:lnTo>
                    <a:pt x="978181" y="825471"/>
                  </a:lnTo>
                  <a:lnTo>
                    <a:pt x="979269" y="823249"/>
                  </a:lnTo>
                  <a:lnTo>
                    <a:pt x="978572" y="821951"/>
                  </a:lnTo>
                  <a:lnTo>
                    <a:pt x="973573" y="817671"/>
                  </a:lnTo>
                  <a:lnTo>
                    <a:pt x="971156" y="814409"/>
                  </a:lnTo>
                  <a:lnTo>
                    <a:pt x="970225" y="812030"/>
                  </a:lnTo>
                  <a:lnTo>
                    <a:pt x="971187" y="808651"/>
                  </a:lnTo>
                  <a:lnTo>
                    <a:pt x="971437" y="806358"/>
                  </a:lnTo>
                  <a:lnTo>
                    <a:pt x="973049" y="805068"/>
                  </a:lnTo>
                  <a:lnTo>
                    <a:pt x="976014" y="804778"/>
                  </a:lnTo>
                  <a:lnTo>
                    <a:pt x="979808" y="803151"/>
                  </a:lnTo>
                  <a:lnTo>
                    <a:pt x="986748" y="798707"/>
                  </a:lnTo>
                  <a:lnTo>
                    <a:pt x="991395" y="797119"/>
                  </a:lnTo>
                  <a:lnTo>
                    <a:pt x="996034" y="797361"/>
                  </a:lnTo>
                  <a:lnTo>
                    <a:pt x="1007276" y="801907"/>
                  </a:lnTo>
                  <a:lnTo>
                    <a:pt x="1018480" y="807657"/>
                  </a:lnTo>
                  <a:lnTo>
                    <a:pt x="1025505" y="812116"/>
                  </a:lnTo>
                  <a:close/>
                  <a:moveTo>
                    <a:pt x="602500" y="828413"/>
                  </a:moveTo>
                  <a:lnTo>
                    <a:pt x="599167" y="831542"/>
                  </a:lnTo>
                  <a:lnTo>
                    <a:pt x="576354" y="826918"/>
                  </a:lnTo>
                  <a:lnTo>
                    <a:pt x="575110" y="825463"/>
                  </a:lnTo>
                  <a:lnTo>
                    <a:pt x="574515" y="823484"/>
                  </a:lnTo>
                  <a:lnTo>
                    <a:pt x="578646" y="818062"/>
                  </a:lnTo>
                  <a:lnTo>
                    <a:pt x="583638" y="815715"/>
                  </a:lnTo>
                  <a:lnTo>
                    <a:pt x="595232" y="813830"/>
                  </a:lnTo>
                  <a:lnTo>
                    <a:pt x="599277" y="815950"/>
                  </a:lnTo>
                  <a:lnTo>
                    <a:pt x="601952" y="818422"/>
                  </a:lnTo>
                  <a:lnTo>
                    <a:pt x="603470" y="820566"/>
                  </a:lnTo>
                  <a:lnTo>
                    <a:pt x="604104" y="824579"/>
                  </a:lnTo>
                  <a:lnTo>
                    <a:pt x="602500" y="828413"/>
                  </a:lnTo>
                  <a:close/>
                  <a:moveTo>
                    <a:pt x="1125809" y="850788"/>
                  </a:moveTo>
                  <a:lnTo>
                    <a:pt x="1124784" y="852071"/>
                  </a:lnTo>
                  <a:lnTo>
                    <a:pt x="1121475" y="851414"/>
                  </a:lnTo>
                  <a:lnTo>
                    <a:pt x="1120380" y="852665"/>
                  </a:lnTo>
                  <a:lnTo>
                    <a:pt x="1118620" y="851953"/>
                  </a:lnTo>
                  <a:lnTo>
                    <a:pt x="1116194" y="849278"/>
                  </a:lnTo>
                  <a:lnTo>
                    <a:pt x="1113362" y="844005"/>
                  </a:lnTo>
                  <a:lnTo>
                    <a:pt x="1110123" y="836103"/>
                  </a:lnTo>
                  <a:lnTo>
                    <a:pt x="1107596" y="829258"/>
                  </a:lnTo>
                  <a:lnTo>
                    <a:pt x="1107456" y="827372"/>
                  </a:lnTo>
                  <a:lnTo>
                    <a:pt x="1108285" y="824157"/>
                  </a:lnTo>
                  <a:lnTo>
                    <a:pt x="1110812" y="822013"/>
                  </a:lnTo>
                  <a:lnTo>
                    <a:pt x="1116812" y="819431"/>
                  </a:lnTo>
                  <a:lnTo>
                    <a:pt x="1120928" y="819502"/>
                  </a:lnTo>
                  <a:lnTo>
                    <a:pt x="1124753" y="824712"/>
                  </a:lnTo>
                  <a:lnTo>
                    <a:pt x="1125833" y="826504"/>
                  </a:lnTo>
                  <a:lnTo>
                    <a:pt x="1126490" y="828632"/>
                  </a:lnTo>
                  <a:lnTo>
                    <a:pt x="1126506" y="830674"/>
                  </a:lnTo>
                  <a:lnTo>
                    <a:pt x="1126193" y="832457"/>
                  </a:lnTo>
                  <a:lnTo>
                    <a:pt x="1124456" y="836416"/>
                  </a:lnTo>
                  <a:lnTo>
                    <a:pt x="1123697" y="839170"/>
                  </a:lnTo>
                  <a:lnTo>
                    <a:pt x="1123697" y="841861"/>
                  </a:lnTo>
                  <a:lnTo>
                    <a:pt x="1124073" y="845757"/>
                  </a:lnTo>
                  <a:lnTo>
                    <a:pt x="1124769" y="848315"/>
                  </a:lnTo>
                  <a:lnTo>
                    <a:pt x="1125794" y="849552"/>
                  </a:lnTo>
                  <a:lnTo>
                    <a:pt x="1125809" y="850788"/>
                  </a:lnTo>
                  <a:close/>
                  <a:moveTo>
                    <a:pt x="718169" y="892471"/>
                  </a:moveTo>
                  <a:lnTo>
                    <a:pt x="720939" y="892729"/>
                  </a:lnTo>
                  <a:lnTo>
                    <a:pt x="724178" y="891728"/>
                  </a:lnTo>
                  <a:lnTo>
                    <a:pt x="727831" y="892416"/>
                  </a:lnTo>
                  <a:lnTo>
                    <a:pt x="729482" y="894458"/>
                  </a:lnTo>
                  <a:lnTo>
                    <a:pt x="730656" y="898080"/>
                  </a:lnTo>
                  <a:lnTo>
                    <a:pt x="730702" y="900021"/>
                  </a:lnTo>
                  <a:lnTo>
                    <a:pt x="730468" y="901687"/>
                  </a:lnTo>
                  <a:lnTo>
                    <a:pt x="729959" y="903072"/>
                  </a:lnTo>
                  <a:lnTo>
                    <a:pt x="725234" y="912139"/>
                  </a:lnTo>
                  <a:lnTo>
                    <a:pt x="724131" y="915261"/>
                  </a:lnTo>
                  <a:lnTo>
                    <a:pt x="725656" y="916020"/>
                  </a:lnTo>
                  <a:lnTo>
                    <a:pt x="726392" y="915495"/>
                  </a:lnTo>
                  <a:lnTo>
                    <a:pt x="731109" y="908728"/>
                  </a:lnTo>
                  <a:lnTo>
                    <a:pt x="734661" y="906608"/>
                  </a:lnTo>
                  <a:lnTo>
                    <a:pt x="737352" y="906115"/>
                  </a:lnTo>
                  <a:lnTo>
                    <a:pt x="741788" y="907468"/>
                  </a:lnTo>
                  <a:lnTo>
                    <a:pt x="743556" y="908634"/>
                  </a:lnTo>
                  <a:lnTo>
                    <a:pt x="744769" y="910019"/>
                  </a:lnTo>
                  <a:lnTo>
                    <a:pt x="745426" y="911615"/>
                  </a:lnTo>
                  <a:lnTo>
                    <a:pt x="747171" y="918085"/>
                  </a:lnTo>
                  <a:lnTo>
                    <a:pt x="748430" y="926401"/>
                  </a:lnTo>
                  <a:lnTo>
                    <a:pt x="748634" y="925548"/>
                  </a:lnTo>
                  <a:lnTo>
                    <a:pt x="748665" y="920894"/>
                  </a:lnTo>
                  <a:lnTo>
                    <a:pt x="748908" y="917256"/>
                  </a:lnTo>
                  <a:lnTo>
                    <a:pt x="753265" y="914799"/>
                  </a:lnTo>
                  <a:lnTo>
                    <a:pt x="753375" y="913985"/>
                  </a:lnTo>
                  <a:lnTo>
                    <a:pt x="751810" y="911959"/>
                  </a:lnTo>
                  <a:lnTo>
                    <a:pt x="750480" y="909190"/>
                  </a:lnTo>
                  <a:lnTo>
                    <a:pt x="749557" y="903995"/>
                  </a:lnTo>
                  <a:lnTo>
                    <a:pt x="749917" y="902055"/>
                  </a:lnTo>
                  <a:lnTo>
                    <a:pt x="750824" y="899966"/>
                  </a:lnTo>
                  <a:lnTo>
                    <a:pt x="753617" y="895514"/>
                  </a:lnTo>
                  <a:lnTo>
                    <a:pt x="756880" y="892846"/>
                  </a:lnTo>
                  <a:lnTo>
                    <a:pt x="759774" y="892197"/>
                  </a:lnTo>
                  <a:lnTo>
                    <a:pt x="770571" y="896844"/>
                  </a:lnTo>
                  <a:lnTo>
                    <a:pt x="774819" y="900654"/>
                  </a:lnTo>
                  <a:lnTo>
                    <a:pt x="776548" y="902610"/>
                  </a:lnTo>
                  <a:lnTo>
                    <a:pt x="777174" y="904003"/>
                  </a:lnTo>
                  <a:lnTo>
                    <a:pt x="778073" y="908446"/>
                  </a:lnTo>
                  <a:lnTo>
                    <a:pt x="779881" y="920534"/>
                  </a:lnTo>
                  <a:lnTo>
                    <a:pt x="779873" y="924398"/>
                  </a:lnTo>
                  <a:lnTo>
                    <a:pt x="779036" y="930594"/>
                  </a:lnTo>
                  <a:lnTo>
                    <a:pt x="775546" y="942126"/>
                  </a:lnTo>
                  <a:lnTo>
                    <a:pt x="775014" y="949895"/>
                  </a:lnTo>
                  <a:lnTo>
                    <a:pt x="771502" y="969008"/>
                  </a:lnTo>
                  <a:lnTo>
                    <a:pt x="769100" y="974155"/>
                  </a:lnTo>
                  <a:lnTo>
                    <a:pt x="766456" y="977746"/>
                  </a:lnTo>
                  <a:lnTo>
                    <a:pt x="755573" y="984044"/>
                  </a:lnTo>
                  <a:lnTo>
                    <a:pt x="747390" y="990420"/>
                  </a:lnTo>
                  <a:lnTo>
                    <a:pt x="745317" y="991422"/>
                  </a:lnTo>
                  <a:lnTo>
                    <a:pt x="743165" y="991508"/>
                  </a:lnTo>
                  <a:lnTo>
                    <a:pt x="736390" y="989395"/>
                  </a:lnTo>
                  <a:lnTo>
                    <a:pt x="728528" y="985335"/>
                  </a:lnTo>
                  <a:lnTo>
                    <a:pt x="724060" y="986485"/>
                  </a:lnTo>
                  <a:lnTo>
                    <a:pt x="719601" y="989411"/>
                  </a:lnTo>
                  <a:lnTo>
                    <a:pt x="716792" y="990194"/>
                  </a:lnTo>
                  <a:lnTo>
                    <a:pt x="714156" y="989810"/>
                  </a:lnTo>
                  <a:lnTo>
                    <a:pt x="711535" y="988762"/>
                  </a:lnTo>
                  <a:lnTo>
                    <a:pt x="708085" y="986016"/>
                  </a:lnTo>
                  <a:lnTo>
                    <a:pt x="709869" y="984764"/>
                  </a:lnTo>
                  <a:lnTo>
                    <a:pt x="710682" y="983356"/>
                  </a:lnTo>
                  <a:lnTo>
                    <a:pt x="709963" y="981908"/>
                  </a:lnTo>
                  <a:lnTo>
                    <a:pt x="706332" y="979820"/>
                  </a:lnTo>
                  <a:lnTo>
                    <a:pt x="702569" y="984459"/>
                  </a:lnTo>
                  <a:lnTo>
                    <a:pt x="691577" y="995232"/>
                  </a:lnTo>
                  <a:lnTo>
                    <a:pt x="676807" y="998823"/>
                  </a:lnTo>
                  <a:lnTo>
                    <a:pt x="672175" y="1001005"/>
                  </a:lnTo>
                  <a:lnTo>
                    <a:pt x="668741" y="1003814"/>
                  </a:lnTo>
                  <a:lnTo>
                    <a:pt x="666949" y="1006122"/>
                  </a:lnTo>
                  <a:lnTo>
                    <a:pt x="664211" y="1011536"/>
                  </a:lnTo>
                  <a:lnTo>
                    <a:pt x="660002" y="1015596"/>
                  </a:lnTo>
                  <a:lnTo>
                    <a:pt x="652390" y="1020024"/>
                  </a:lnTo>
                  <a:lnTo>
                    <a:pt x="642704" y="1026870"/>
                  </a:lnTo>
                  <a:lnTo>
                    <a:pt x="625344" y="1033848"/>
                  </a:lnTo>
                  <a:lnTo>
                    <a:pt x="614423" y="1035069"/>
                  </a:lnTo>
                  <a:lnTo>
                    <a:pt x="603509" y="1032769"/>
                  </a:lnTo>
                  <a:lnTo>
                    <a:pt x="600051" y="1030891"/>
                  </a:lnTo>
                  <a:lnTo>
                    <a:pt x="596429" y="1027949"/>
                  </a:lnTo>
                  <a:lnTo>
                    <a:pt x="589004" y="1020971"/>
                  </a:lnTo>
                  <a:lnTo>
                    <a:pt x="586955" y="1018444"/>
                  </a:lnTo>
                  <a:lnTo>
                    <a:pt x="584569" y="1012936"/>
                  </a:lnTo>
                  <a:lnTo>
                    <a:pt x="585977" y="1009259"/>
                  </a:lnTo>
                  <a:lnTo>
                    <a:pt x="589935" y="1005003"/>
                  </a:lnTo>
                  <a:lnTo>
                    <a:pt x="595858" y="1001123"/>
                  </a:lnTo>
                  <a:lnTo>
                    <a:pt x="607679" y="995858"/>
                  </a:lnTo>
                  <a:lnTo>
                    <a:pt x="618405" y="987393"/>
                  </a:lnTo>
                  <a:lnTo>
                    <a:pt x="622199" y="985797"/>
                  </a:lnTo>
                  <a:lnTo>
                    <a:pt x="632526" y="984490"/>
                  </a:lnTo>
                  <a:lnTo>
                    <a:pt x="637729" y="985288"/>
                  </a:lnTo>
                  <a:lnTo>
                    <a:pt x="641492" y="984842"/>
                  </a:lnTo>
                  <a:lnTo>
                    <a:pt x="643972" y="983677"/>
                  </a:lnTo>
                  <a:lnTo>
                    <a:pt x="647657" y="980602"/>
                  </a:lnTo>
                  <a:lnTo>
                    <a:pt x="653039" y="974453"/>
                  </a:lnTo>
                  <a:lnTo>
                    <a:pt x="656967" y="968671"/>
                  </a:lnTo>
                  <a:lnTo>
                    <a:pt x="657960" y="965956"/>
                  </a:lnTo>
                  <a:lnTo>
                    <a:pt x="656646" y="963414"/>
                  </a:lnTo>
                  <a:lnTo>
                    <a:pt x="654721" y="963054"/>
                  </a:lnTo>
                  <a:lnTo>
                    <a:pt x="648298" y="969023"/>
                  </a:lnTo>
                  <a:lnTo>
                    <a:pt x="645067" y="971026"/>
                  </a:lnTo>
                  <a:lnTo>
                    <a:pt x="641554" y="971167"/>
                  </a:lnTo>
                  <a:lnTo>
                    <a:pt x="636735" y="973201"/>
                  </a:lnTo>
                  <a:lnTo>
                    <a:pt x="632041" y="974015"/>
                  </a:lnTo>
                  <a:lnTo>
                    <a:pt x="631134" y="973952"/>
                  </a:lnTo>
                  <a:lnTo>
                    <a:pt x="626244" y="968264"/>
                  </a:lnTo>
                  <a:lnTo>
                    <a:pt x="623631" y="967263"/>
                  </a:lnTo>
                  <a:lnTo>
                    <a:pt x="622418" y="967858"/>
                  </a:lnTo>
                  <a:lnTo>
                    <a:pt x="621300" y="969368"/>
                  </a:lnTo>
                  <a:lnTo>
                    <a:pt x="619179" y="973561"/>
                  </a:lnTo>
                  <a:lnTo>
                    <a:pt x="617959" y="975071"/>
                  </a:lnTo>
                  <a:lnTo>
                    <a:pt x="615847" y="976158"/>
                  </a:lnTo>
                  <a:lnTo>
                    <a:pt x="607319" y="977402"/>
                  </a:lnTo>
                  <a:lnTo>
                    <a:pt x="599151" y="979499"/>
                  </a:lnTo>
                  <a:lnTo>
                    <a:pt x="597336" y="978200"/>
                  </a:lnTo>
                  <a:lnTo>
                    <a:pt x="596233" y="975775"/>
                  </a:lnTo>
                  <a:lnTo>
                    <a:pt x="596006" y="974304"/>
                  </a:lnTo>
                  <a:lnTo>
                    <a:pt x="595881" y="969305"/>
                  </a:lnTo>
                  <a:lnTo>
                    <a:pt x="595334" y="967318"/>
                  </a:lnTo>
                  <a:lnTo>
                    <a:pt x="596053" y="963140"/>
                  </a:lnTo>
                  <a:lnTo>
                    <a:pt x="596984" y="959948"/>
                  </a:lnTo>
                  <a:lnTo>
                    <a:pt x="598127" y="957750"/>
                  </a:lnTo>
                  <a:lnTo>
                    <a:pt x="603744" y="951241"/>
                  </a:lnTo>
                  <a:lnTo>
                    <a:pt x="604534" y="949543"/>
                  </a:lnTo>
                  <a:lnTo>
                    <a:pt x="601858" y="949895"/>
                  </a:lnTo>
                  <a:lnTo>
                    <a:pt x="595498" y="953087"/>
                  </a:lnTo>
                  <a:lnTo>
                    <a:pt x="594669" y="951984"/>
                  </a:lnTo>
                  <a:lnTo>
                    <a:pt x="593182" y="948330"/>
                  </a:lnTo>
                  <a:lnTo>
                    <a:pt x="592470" y="947963"/>
                  </a:lnTo>
                  <a:lnTo>
                    <a:pt x="591657" y="949480"/>
                  </a:lnTo>
                  <a:lnTo>
                    <a:pt x="591179" y="951608"/>
                  </a:lnTo>
                  <a:lnTo>
                    <a:pt x="590084" y="960386"/>
                  </a:lnTo>
                  <a:lnTo>
                    <a:pt x="589122" y="964853"/>
                  </a:lnTo>
                  <a:lnTo>
                    <a:pt x="586563" y="963954"/>
                  </a:lnTo>
                  <a:lnTo>
                    <a:pt x="583403" y="961255"/>
                  </a:lnTo>
                  <a:lnTo>
                    <a:pt x="582222" y="960895"/>
                  </a:lnTo>
                  <a:lnTo>
                    <a:pt x="581541" y="961747"/>
                  </a:lnTo>
                  <a:lnTo>
                    <a:pt x="581760" y="963257"/>
                  </a:lnTo>
                  <a:lnTo>
                    <a:pt x="584968" y="970713"/>
                  </a:lnTo>
                  <a:lnTo>
                    <a:pt x="585007" y="973311"/>
                  </a:lnTo>
                  <a:lnTo>
                    <a:pt x="582902" y="977848"/>
                  </a:lnTo>
                  <a:lnTo>
                    <a:pt x="573952" y="985343"/>
                  </a:lnTo>
                  <a:lnTo>
                    <a:pt x="570416" y="987346"/>
                  </a:lnTo>
                  <a:lnTo>
                    <a:pt x="569164" y="986571"/>
                  </a:lnTo>
                  <a:lnTo>
                    <a:pt x="568038" y="984521"/>
                  </a:lnTo>
                  <a:lnTo>
                    <a:pt x="567044" y="981181"/>
                  </a:lnTo>
                  <a:lnTo>
                    <a:pt x="564720" y="976682"/>
                  </a:lnTo>
                  <a:lnTo>
                    <a:pt x="563344" y="975673"/>
                  </a:lnTo>
                  <a:lnTo>
                    <a:pt x="561794" y="975540"/>
                  </a:lnTo>
                  <a:lnTo>
                    <a:pt x="560371" y="976471"/>
                  </a:lnTo>
                  <a:lnTo>
                    <a:pt x="559072" y="978466"/>
                  </a:lnTo>
                  <a:lnTo>
                    <a:pt x="558258" y="980586"/>
                  </a:lnTo>
                  <a:lnTo>
                    <a:pt x="557492" y="984521"/>
                  </a:lnTo>
                  <a:lnTo>
                    <a:pt x="555864" y="987526"/>
                  </a:lnTo>
                  <a:lnTo>
                    <a:pt x="554863" y="988034"/>
                  </a:lnTo>
                  <a:lnTo>
                    <a:pt x="545772" y="981807"/>
                  </a:lnTo>
                  <a:lnTo>
                    <a:pt x="538449" y="970690"/>
                  </a:lnTo>
                  <a:lnTo>
                    <a:pt x="530438" y="972426"/>
                  </a:lnTo>
                  <a:lnTo>
                    <a:pt x="526847" y="972035"/>
                  </a:lnTo>
                  <a:lnTo>
                    <a:pt x="515926" y="967944"/>
                  </a:lnTo>
                  <a:lnTo>
                    <a:pt x="514541" y="965409"/>
                  </a:lnTo>
                  <a:lnTo>
                    <a:pt x="513774" y="962100"/>
                  </a:lnTo>
                  <a:lnTo>
                    <a:pt x="513853" y="960300"/>
                  </a:lnTo>
                  <a:lnTo>
                    <a:pt x="514306" y="958438"/>
                  </a:lnTo>
                  <a:lnTo>
                    <a:pt x="515691" y="954730"/>
                  </a:lnTo>
                  <a:lnTo>
                    <a:pt x="518445" y="949105"/>
                  </a:lnTo>
                  <a:lnTo>
                    <a:pt x="519595" y="947290"/>
                  </a:lnTo>
                  <a:lnTo>
                    <a:pt x="521308" y="945788"/>
                  </a:lnTo>
                  <a:lnTo>
                    <a:pt x="523577" y="944606"/>
                  </a:lnTo>
                  <a:lnTo>
                    <a:pt x="529359" y="943949"/>
                  </a:lnTo>
                  <a:lnTo>
                    <a:pt x="544247" y="943738"/>
                  </a:lnTo>
                  <a:lnTo>
                    <a:pt x="547227" y="942862"/>
                  </a:lnTo>
                  <a:lnTo>
                    <a:pt x="563516" y="931854"/>
                  </a:lnTo>
                  <a:lnTo>
                    <a:pt x="565378" y="930039"/>
                  </a:lnTo>
                  <a:lnTo>
                    <a:pt x="567764" y="926495"/>
                  </a:lnTo>
                  <a:lnTo>
                    <a:pt x="568304" y="925024"/>
                  </a:lnTo>
                  <a:lnTo>
                    <a:pt x="568202" y="924062"/>
                  </a:lnTo>
                  <a:lnTo>
                    <a:pt x="548166" y="932848"/>
                  </a:lnTo>
                  <a:lnTo>
                    <a:pt x="539576" y="934733"/>
                  </a:lnTo>
                  <a:lnTo>
                    <a:pt x="526409" y="933301"/>
                  </a:lnTo>
                  <a:lnTo>
                    <a:pt x="523929" y="931925"/>
                  </a:lnTo>
                  <a:lnTo>
                    <a:pt x="523366" y="929476"/>
                  </a:lnTo>
                  <a:lnTo>
                    <a:pt x="526112" y="922951"/>
                  </a:lnTo>
                  <a:lnTo>
                    <a:pt x="527559" y="920518"/>
                  </a:lnTo>
                  <a:lnTo>
                    <a:pt x="531307" y="918210"/>
                  </a:lnTo>
                  <a:lnTo>
                    <a:pt x="540366" y="914940"/>
                  </a:lnTo>
                  <a:lnTo>
                    <a:pt x="552477" y="912037"/>
                  </a:lnTo>
                  <a:lnTo>
                    <a:pt x="560410" y="911975"/>
                  </a:lnTo>
                  <a:lnTo>
                    <a:pt x="567068" y="909667"/>
                  </a:lnTo>
                  <a:lnTo>
                    <a:pt x="571073" y="907023"/>
                  </a:lnTo>
                  <a:lnTo>
                    <a:pt x="557664" y="907163"/>
                  </a:lnTo>
                  <a:lnTo>
                    <a:pt x="541516" y="908399"/>
                  </a:lnTo>
                  <a:lnTo>
                    <a:pt x="539185" y="907539"/>
                  </a:lnTo>
                  <a:lnTo>
                    <a:pt x="534569" y="904050"/>
                  </a:lnTo>
                  <a:lnTo>
                    <a:pt x="534350" y="901499"/>
                  </a:lnTo>
                  <a:lnTo>
                    <a:pt x="536196" y="898425"/>
                  </a:lnTo>
                  <a:lnTo>
                    <a:pt x="536869" y="896125"/>
                  </a:lnTo>
                  <a:lnTo>
                    <a:pt x="535547" y="890945"/>
                  </a:lnTo>
                  <a:lnTo>
                    <a:pt x="535954" y="888927"/>
                  </a:lnTo>
                  <a:lnTo>
                    <a:pt x="538966" y="884593"/>
                  </a:lnTo>
                  <a:lnTo>
                    <a:pt x="544333" y="879891"/>
                  </a:lnTo>
                  <a:lnTo>
                    <a:pt x="547642" y="879218"/>
                  </a:lnTo>
                  <a:lnTo>
                    <a:pt x="554026" y="880830"/>
                  </a:lnTo>
                  <a:lnTo>
                    <a:pt x="572223" y="882496"/>
                  </a:lnTo>
                  <a:lnTo>
                    <a:pt x="575752" y="881894"/>
                  </a:lnTo>
                  <a:lnTo>
                    <a:pt x="573522" y="879852"/>
                  </a:lnTo>
                  <a:lnTo>
                    <a:pt x="570353" y="878326"/>
                  </a:lnTo>
                  <a:lnTo>
                    <a:pt x="556302" y="875713"/>
                  </a:lnTo>
                  <a:lnTo>
                    <a:pt x="553392" y="874540"/>
                  </a:lnTo>
                  <a:lnTo>
                    <a:pt x="552837" y="872928"/>
                  </a:lnTo>
                  <a:lnTo>
                    <a:pt x="552625" y="870542"/>
                  </a:lnTo>
                  <a:lnTo>
                    <a:pt x="552766" y="867381"/>
                  </a:lnTo>
                  <a:lnTo>
                    <a:pt x="553783" y="864142"/>
                  </a:lnTo>
                  <a:lnTo>
                    <a:pt x="558141" y="857344"/>
                  </a:lnTo>
                  <a:lnTo>
                    <a:pt x="570924" y="851719"/>
                  </a:lnTo>
                  <a:lnTo>
                    <a:pt x="576010" y="850944"/>
                  </a:lnTo>
                  <a:lnTo>
                    <a:pt x="581103" y="851312"/>
                  </a:lnTo>
                  <a:lnTo>
                    <a:pt x="586282" y="853839"/>
                  </a:lnTo>
                  <a:lnTo>
                    <a:pt x="588590" y="856029"/>
                  </a:lnTo>
                  <a:lnTo>
                    <a:pt x="589748" y="858721"/>
                  </a:lnTo>
                  <a:lnTo>
                    <a:pt x="590303" y="861224"/>
                  </a:lnTo>
                  <a:lnTo>
                    <a:pt x="590366" y="865543"/>
                  </a:lnTo>
                  <a:lnTo>
                    <a:pt x="590616" y="867240"/>
                  </a:lnTo>
                  <a:lnTo>
                    <a:pt x="591555" y="870072"/>
                  </a:lnTo>
                  <a:lnTo>
                    <a:pt x="594536" y="876691"/>
                  </a:lnTo>
                  <a:lnTo>
                    <a:pt x="596726" y="878749"/>
                  </a:lnTo>
                  <a:lnTo>
                    <a:pt x="606834" y="874907"/>
                  </a:lnTo>
                  <a:lnTo>
                    <a:pt x="611043" y="874047"/>
                  </a:lnTo>
                  <a:lnTo>
                    <a:pt x="615276" y="875252"/>
                  </a:lnTo>
                  <a:lnTo>
                    <a:pt x="621440" y="879210"/>
                  </a:lnTo>
                  <a:lnTo>
                    <a:pt x="629428" y="891102"/>
                  </a:lnTo>
                  <a:lnTo>
                    <a:pt x="639716" y="903134"/>
                  </a:lnTo>
                  <a:lnTo>
                    <a:pt x="639669" y="905716"/>
                  </a:lnTo>
                  <a:lnTo>
                    <a:pt x="635726" y="909706"/>
                  </a:lnTo>
                  <a:lnTo>
                    <a:pt x="634983" y="911411"/>
                  </a:lnTo>
                  <a:lnTo>
                    <a:pt x="635515" y="912593"/>
                  </a:lnTo>
                  <a:lnTo>
                    <a:pt x="639450" y="913375"/>
                  </a:lnTo>
                  <a:lnTo>
                    <a:pt x="643135" y="912788"/>
                  </a:lnTo>
                  <a:lnTo>
                    <a:pt x="646655" y="913680"/>
                  </a:lnTo>
                  <a:lnTo>
                    <a:pt x="647446" y="914705"/>
                  </a:lnTo>
                  <a:lnTo>
                    <a:pt x="648736" y="919039"/>
                  </a:lnTo>
                  <a:lnTo>
                    <a:pt x="650528" y="926667"/>
                  </a:lnTo>
                  <a:lnTo>
                    <a:pt x="652656" y="932331"/>
                  </a:lnTo>
                  <a:lnTo>
                    <a:pt x="655120" y="936063"/>
                  </a:lnTo>
                  <a:lnTo>
                    <a:pt x="657553" y="937972"/>
                  </a:lnTo>
                  <a:lnTo>
                    <a:pt x="661137" y="938113"/>
                  </a:lnTo>
                  <a:lnTo>
                    <a:pt x="664735" y="937002"/>
                  </a:lnTo>
                  <a:lnTo>
                    <a:pt x="670579" y="937370"/>
                  </a:lnTo>
                  <a:lnTo>
                    <a:pt x="700731" y="941657"/>
                  </a:lnTo>
                  <a:lnTo>
                    <a:pt x="702515" y="940914"/>
                  </a:lnTo>
                  <a:lnTo>
                    <a:pt x="703790" y="938559"/>
                  </a:lnTo>
                  <a:lnTo>
                    <a:pt x="704549" y="934585"/>
                  </a:lnTo>
                  <a:lnTo>
                    <a:pt x="704838" y="931306"/>
                  </a:lnTo>
                  <a:lnTo>
                    <a:pt x="704423" y="926816"/>
                  </a:lnTo>
                  <a:lnTo>
                    <a:pt x="703837" y="924664"/>
                  </a:lnTo>
                  <a:lnTo>
                    <a:pt x="685147" y="910011"/>
                  </a:lnTo>
                  <a:lnTo>
                    <a:pt x="683519" y="904057"/>
                  </a:lnTo>
                  <a:lnTo>
                    <a:pt x="692649" y="895710"/>
                  </a:lnTo>
                  <a:lnTo>
                    <a:pt x="693306" y="893770"/>
                  </a:lnTo>
                  <a:lnTo>
                    <a:pt x="693478" y="891102"/>
                  </a:lnTo>
                  <a:lnTo>
                    <a:pt x="693173" y="887699"/>
                  </a:lnTo>
                  <a:lnTo>
                    <a:pt x="691937" y="884444"/>
                  </a:lnTo>
                  <a:lnTo>
                    <a:pt x="687032" y="878217"/>
                  </a:lnTo>
                  <a:lnTo>
                    <a:pt x="682690" y="877278"/>
                  </a:lnTo>
                  <a:lnTo>
                    <a:pt x="676259" y="871105"/>
                  </a:lnTo>
                  <a:lnTo>
                    <a:pt x="675250" y="869540"/>
                  </a:lnTo>
                  <a:lnTo>
                    <a:pt x="674421" y="867068"/>
                  </a:lnTo>
                  <a:lnTo>
                    <a:pt x="673771" y="863681"/>
                  </a:lnTo>
                  <a:lnTo>
                    <a:pt x="673881" y="861075"/>
                  </a:lnTo>
                  <a:lnTo>
                    <a:pt x="674749" y="859245"/>
                  </a:lnTo>
                  <a:lnTo>
                    <a:pt x="681086" y="852892"/>
                  </a:lnTo>
                  <a:lnTo>
                    <a:pt x="683652" y="849356"/>
                  </a:lnTo>
                  <a:lnTo>
                    <a:pt x="691554" y="833318"/>
                  </a:lnTo>
                  <a:lnTo>
                    <a:pt x="695208" y="826793"/>
                  </a:lnTo>
                  <a:lnTo>
                    <a:pt x="697821" y="823719"/>
                  </a:lnTo>
                  <a:lnTo>
                    <a:pt x="700481" y="821810"/>
                  </a:lnTo>
                  <a:lnTo>
                    <a:pt x="706340" y="820918"/>
                  </a:lnTo>
                  <a:lnTo>
                    <a:pt x="712435" y="826973"/>
                  </a:lnTo>
                  <a:lnTo>
                    <a:pt x="713780" y="827349"/>
                  </a:lnTo>
                  <a:lnTo>
                    <a:pt x="714336" y="828937"/>
                  </a:lnTo>
                  <a:lnTo>
                    <a:pt x="714101" y="831745"/>
                  </a:lnTo>
                  <a:lnTo>
                    <a:pt x="713334" y="834413"/>
                  </a:lnTo>
                  <a:lnTo>
                    <a:pt x="711152" y="839217"/>
                  </a:lnTo>
                  <a:lnTo>
                    <a:pt x="710643" y="841227"/>
                  </a:lnTo>
                  <a:lnTo>
                    <a:pt x="710807" y="843301"/>
                  </a:lnTo>
                  <a:lnTo>
                    <a:pt x="712302" y="848057"/>
                  </a:lnTo>
                  <a:lnTo>
                    <a:pt x="712763" y="851179"/>
                  </a:lnTo>
                  <a:lnTo>
                    <a:pt x="713092" y="856428"/>
                  </a:lnTo>
                  <a:lnTo>
                    <a:pt x="713334" y="857203"/>
                  </a:lnTo>
                  <a:lnTo>
                    <a:pt x="717004" y="861615"/>
                  </a:lnTo>
                  <a:lnTo>
                    <a:pt x="720336" y="867350"/>
                  </a:lnTo>
                  <a:lnTo>
                    <a:pt x="721878" y="876292"/>
                  </a:lnTo>
                  <a:lnTo>
                    <a:pt x="720681" y="879367"/>
                  </a:lnTo>
                  <a:lnTo>
                    <a:pt x="717872" y="883591"/>
                  </a:lnTo>
                  <a:lnTo>
                    <a:pt x="716206" y="887104"/>
                  </a:lnTo>
                  <a:lnTo>
                    <a:pt x="715674" y="889905"/>
                  </a:lnTo>
                  <a:lnTo>
                    <a:pt x="716096" y="891595"/>
                  </a:lnTo>
                  <a:lnTo>
                    <a:pt x="718169" y="892471"/>
                  </a:lnTo>
                  <a:close/>
                  <a:moveTo>
                    <a:pt x="873324" y="844005"/>
                  </a:moveTo>
                  <a:lnTo>
                    <a:pt x="867636" y="844419"/>
                  </a:lnTo>
                  <a:lnTo>
                    <a:pt x="865007" y="843285"/>
                  </a:lnTo>
                  <a:lnTo>
                    <a:pt x="864835" y="841619"/>
                  </a:lnTo>
                  <a:lnTo>
                    <a:pt x="867112" y="839428"/>
                  </a:lnTo>
                  <a:lnTo>
                    <a:pt x="874677" y="835845"/>
                  </a:lnTo>
                  <a:lnTo>
                    <a:pt x="879129" y="829289"/>
                  </a:lnTo>
                  <a:lnTo>
                    <a:pt x="880787" y="828475"/>
                  </a:lnTo>
                  <a:lnTo>
                    <a:pt x="886600" y="827536"/>
                  </a:lnTo>
                  <a:lnTo>
                    <a:pt x="889988" y="827740"/>
                  </a:lnTo>
                  <a:lnTo>
                    <a:pt x="894337" y="829289"/>
                  </a:lnTo>
                  <a:lnTo>
                    <a:pt x="883854" y="837394"/>
                  </a:lnTo>
                  <a:lnTo>
                    <a:pt x="873324" y="844005"/>
                  </a:lnTo>
                  <a:close/>
                  <a:moveTo>
                    <a:pt x="950721" y="854637"/>
                  </a:moveTo>
                  <a:lnTo>
                    <a:pt x="950971" y="858815"/>
                  </a:lnTo>
                  <a:lnTo>
                    <a:pt x="950705" y="862038"/>
                  </a:lnTo>
                  <a:lnTo>
                    <a:pt x="949931" y="864299"/>
                  </a:lnTo>
                  <a:lnTo>
                    <a:pt x="949899" y="866896"/>
                  </a:lnTo>
                  <a:lnTo>
                    <a:pt x="950604" y="869822"/>
                  </a:lnTo>
                  <a:lnTo>
                    <a:pt x="953537" y="877168"/>
                  </a:lnTo>
                  <a:lnTo>
                    <a:pt x="954468" y="881096"/>
                  </a:lnTo>
                  <a:lnTo>
                    <a:pt x="954609" y="885023"/>
                  </a:lnTo>
                  <a:lnTo>
                    <a:pt x="954460" y="887706"/>
                  </a:lnTo>
                  <a:lnTo>
                    <a:pt x="952653" y="892893"/>
                  </a:lnTo>
                  <a:lnTo>
                    <a:pt x="951847" y="899567"/>
                  </a:lnTo>
                  <a:lnTo>
                    <a:pt x="951801" y="903087"/>
                  </a:lnTo>
                  <a:lnTo>
                    <a:pt x="952880" y="908572"/>
                  </a:lnTo>
                  <a:lnTo>
                    <a:pt x="952911" y="911114"/>
                  </a:lnTo>
                  <a:lnTo>
                    <a:pt x="950877" y="915456"/>
                  </a:lnTo>
                  <a:lnTo>
                    <a:pt x="946567" y="919227"/>
                  </a:lnTo>
                  <a:lnTo>
                    <a:pt x="947177" y="921214"/>
                  </a:lnTo>
                  <a:lnTo>
                    <a:pt x="956471" y="925971"/>
                  </a:lnTo>
                  <a:lnTo>
                    <a:pt x="957175" y="927043"/>
                  </a:lnTo>
                  <a:lnTo>
                    <a:pt x="957128" y="937675"/>
                  </a:lnTo>
                  <a:lnTo>
                    <a:pt x="958748" y="949261"/>
                  </a:lnTo>
                  <a:lnTo>
                    <a:pt x="958145" y="949480"/>
                  </a:lnTo>
                  <a:lnTo>
                    <a:pt x="955908" y="945874"/>
                  </a:lnTo>
                  <a:lnTo>
                    <a:pt x="951777" y="941571"/>
                  </a:lnTo>
                  <a:lnTo>
                    <a:pt x="946840" y="949582"/>
                  </a:lnTo>
                  <a:lnTo>
                    <a:pt x="947404" y="963093"/>
                  </a:lnTo>
                  <a:lnTo>
                    <a:pt x="950650" y="969078"/>
                  </a:lnTo>
                  <a:lnTo>
                    <a:pt x="951636" y="972481"/>
                  </a:lnTo>
                  <a:lnTo>
                    <a:pt x="951315" y="974523"/>
                  </a:lnTo>
                  <a:lnTo>
                    <a:pt x="948569" y="975431"/>
                  </a:lnTo>
                  <a:lnTo>
                    <a:pt x="947615" y="974985"/>
                  </a:lnTo>
                  <a:lnTo>
                    <a:pt x="944799" y="972293"/>
                  </a:lnTo>
                  <a:lnTo>
                    <a:pt x="943163" y="968217"/>
                  </a:lnTo>
                  <a:lnTo>
                    <a:pt x="942647" y="968358"/>
                  </a:lnTo>
                  <a:lnTo>
                    <a:pt x="942146" y="970322"/>
                  </a:lnTo>
                  <a:lnTo>
                    <a:pt x="942475" y="972317"/>
                  </a:lnTo>
                  <a:lnTo>
                    <a:pt x="944384" y="975931"/>
                  </a:lnTo>
                  <a:lnTo>
                    <a:pt x="945190" y="980242"/>
                  </a:lnTo>
                  <a:lnTo>
                    <a:pt x="944345" y="981462"/>
                  </a:lnTo>
                  <a:lnTo>
                    <a:pt x="941513" y="982573"/>
                  </a:lnTo>
                  <a:lnTo>
                    <a:pt x="937687" y="982620"/>
                  </a:lnTo>
                  <a:lnTo>
                    <a:pt x="931679" y="984561"/>
                  </a:lnTo>
                  <a:lnTo>
                    <a:pt x="928721" y="984858"/>
                  </a:lnTo>
                  <a:lnTo>
                    <a:pt x="925835" y="983810"/>
                  </a:lnTo>
                  <a:lnTo>
                    <a:pt x="921985" y="983559"/>
                  </a:lnTo>
                  <a:lnTo>
                    <a:pt x="918786" y="984021"/>
                  </a:lnTo>
                  <a:lnTo>
                    <a:pt x="916830" y="983168"/>
                  </a:lnTo>
                  <a:lnTo>
                    <a:pt x="915046" y="981157"/>
                  </a:lnTo>
                  <a:lnTo>
                    <a:pt x="912973" y="981642"/>
                  </a:lnTo>
                  <a:lnTo>
                    <a:pt x="908443" y="986736"/>
                  </a:lnTo>
                  <a:lnTo>
                    <a:pt x="901425" y="985116"/>
                  </a:lnTo>
                  <a:lnTo>
                    <a:pt x="895104" y="984701"/>
                  </a:lnTo>
                  <a:lnTo>
                    <a:pt x="893829" y="983004"/>
                  </a:lnTo>
                  <a:lnTo>
                    <a:pt x="892413" y="979687"/>
                  </a:lnTo>
                  <a:lnTo>
                    <a:pt x="889628" y="969281"/>
                  </a:lnTo>
                  <a:lnTo>
                    <a:pt x="890152" y="966653"/>
                  </a:lnTo>
                  <a:lnTo>
                    <a:pt x="896904" y="965221"/>
                  </a:lnTo>
                  <a:lnTo>
                    <a:pt x="897044" y="964321"/>
                  </a:lnTo>
                  <a:lnTo>
                    <a:pt x="892249" y="960574"/>
                  </a:lnTo>
                  <a:lnTo>
                    <a:pt x="886741" y="957812"/>
                  </a:lnTo>
                  <a:lnTo>
                    <a:pt x="884190" y="955637"/>
                  </a:lnTo>
                  <a:lnTo>
                    <a:pt x="884777" y="951483"/>
                  </a:lnTo>
                  <a:lnTo>
                    <a:pt x="884613" y="950435"/>
                  </a:lnTo>
                  <a:lnTo>
                    <a:pt x="894103" y="945670"/>
                  </a:lnTo>
                  <a:lnTo>
                    <a:pt x="901003" y="936227"/>
                  </a:lnTo>
                  <a:lnTo>
                    <a:pt x="905282" y="932370"/>
                  </a:lnTo>
                  <a:lnTo>
                    <a:pt x="905595" y="930501"/>
                  </a:lnTo>
                  <a:lnTo>
                    <a:pt x="909218" y="928553"/>
                  </a:lnTo>
                  <a:lnTo>
                    <a:pt x="917596" y="927379"/>
                  </a:lnTo>
                  <a:lnTo>
                    <a:pt x="917925" y="924735"/>
                  </a:lnTo>
                  <a:lnTo>
                    <a:pt x="902106" y="926253"/>
                  </a:lnTo>
                  <a:lnTo>
                    <a:pt x="880443" y="931643"/>
                  </a:lnTo>
                  <a:lnTo>
                    <a:pt x="873746" y="934287"/>
                  </a:lnTo>
                  <a:lnTo>
                    <a:pt x="868160" y="932746"/>
                  </a:lnTo>
                  <a:lnTo>
                    <a:pt x="844447" y="941047"/>
                  </a:lnTo>
                  <a:lnTo>
                    <a:pt x="843438" y="941047"/>
                  </a:lnTo>
                  <a:lnTo>
                    <a:pt x="840958" y="938418"/>
                  </a:lnTo>
                  <a:lnTo>
                    <a:pt x="838830" y="933481"/>
                  </a:lnTo>
                  <a:lnTo>
                    <a:pt x="840356" y="930031"/>
                  </a:lnTo>
                  <a:lnTo>
                    <a:pt x="847319" y="923460"/>
                  </a:lnTo>
                  <a:lnTo>
                    <a:pt x="850800" y="917670"/>
                  </a:lnTo>
                  <a:lnTo>
                    <a:pt x="850393" y="914541"/>
                  </a:lnTo>
                  <a:lnTo>
                    <a:pt x="853163" y="908955"/>
                  </a:lnTo>
                  <a:lnTo>
                    <a:pt x="857591" y="908165"/>
                  </a:lnTo>
                  <a:lnTo>
                    <a:pt x="865125" y="912757"/>
                  </a:lnTo>
                  <a:lnTo>
                    <a:pt x="869036" y="917303"/>
                  </a:lnTo>
                  <a:lnTo>
                    <a:pt x="872549" y="919423"/>
                  </a:lnTo>
                  <a:lnTo>
                    <a:pt x="875663" y="919000"/>
                  </a:lnTo>
                  <a:lnTo>
                    <a:pt x="878886" y="915832"/>
                  </a:lnTo>
                  <a:lnTo>
                    <a:pt x="878072" y="915472"/>
                  </a:lnTo>
                  <a:lnTo>
                    <a:pt x="872604" y="917154"/>
                  </a:lnTo>
                  <a:lnTo>
                    <a:pt x="871962" y="916661"/>
                  </a:lnTo>
                  <a:lnTo>
                    <a:pt x="869177" y="911584"/>
                  </a:lnTo>
                  <a:lnTo>
                    <a:pt x="867965" y="908337"/>
                  </a:lnTo>
                  <a:lnTo>
                    <a:pt x="867182" y="905082"/>
                  </a:lnTo>
                  <a:lnTo>
                    <a:pt x="867135" y="902782"/>
                  </a:lnTo>
                  <a:lnTo>
                    <a:pt x="868817" y="898401"/>
                  </a:lnTo>
                  <a:lnTo>
                    <a:pt x="862551" y="896954"/>
                  </a:lnTo>
                  <a:lnTo>
                    <a:pt x="860212" y="893910"/>
                  </a:lnTo>
                  <a:lnTo>
                    <a:pt x="859140" y="890108"/>
                  </a:lnTo>
                  <a:lnTo>
                    <a:pt x="859374" y="888458"/>
                  </a:lnTo>
                  <a:lnTo>
                    <a:pt x="861346" y="883990"/>
                  </a:lnTo>
                  <a:lnTo>
                    <a:pt x="866666" y="877810"/>
                  </a:lnTo>
                  <a:lnTo>
                    <a:pt x="866048" y="876096"/>
                  </a:lnTo>
                  <a:lnTo>
                    <a:pt x="858303" y="876237"/>
                  </a:lnTo>
                  <a:lnTo>
                    <a:pt x="856597" y="875431"/>
                  </a:lnTo>
                  <a:lnTo>
                    <a:pt x="853296" y="871567"/>
                  </a:lnTo>
                  <a:lnTo>
                    <a:pt x="854023" y="867272"/>
                  </a:lnTo>
                  <a:lnTo>
                    <a:pt x="857106" y="860958"/>
                  </a:lnTo>
                  <a:lnTo>
                    <a:pt x="859429" y="857219"/>
                  </a:lnTo>
                  <a:lnTo>
                    <a:pt x="860986" y="856069"/>
                  </a:lnTo>
                  <a:lnTo>
                    <a:pt x="863411" y="856092"/>
                  </a:lnTo>
                  <a:lnTo>
                    <a:pt x="869162" y="858541"/>
                  </a:lnTo>
                  <a:lnTo>
                    <a:pt x="870820" y="859886"/>
                  </a:lnTo>
                  <a:lnTo>
                    <a:pt x="875225" y="865973"/>
                  </a:lnTo>
                  <a:lnTo>
                    <a:pt x="876351" y="869439"/>
                  </a:lnTo>
                  <a:lnTo>
                    <a:pt x="876211" y="872764"/>
                  </a:lnTo>
                  <a:lnTo>
                    <a:pt x="877055" y="875205"/>
                  </a:lnTo>
                  <a:lnTo>
                    <a:pt x="880474" y="878756"/>
                  </a:lnTo>
                  <a:lnTo>
                    <a:pt x="895167" y="896985"/>
                  </a:lnTo>
                  <a:lnTo>
                    <a:pt x="897913" y="901264"/>
                  </a:lnTo>
                  <a:lnTo>
                    <a:pt x="899790" y="903150"/>
                  </a:lnTo>
                  <a:lnTo>
                    <a:pt x="903186" y="904535"/>
                  </a:lnTo>
                  <a:lnTo>
                    <a:pt x="905173" y="904245"/>
                  </a:lnTo>
                  <a:lnTo>
                    <a:pt x="906792" y="902970"/>
                  </a:lnTo>
                  <a:lnTo>
                    <a:pt x="907066" y="901319"/>
                  </a:lnTo>
                  <a:lnTo>
                    <a:pt x="900714" y="894990"/>
                  </a:lnTo>
                  <a:lnTo>
                    <a:pt x="899117" y="891610"/>
                  </a:lnTo>
                  <a:lnTo>
                    <a:pt x="897756" y="886987"/>
                  </a:lnTo>
                  <a:lnTo>
                    <a:pt x="898351" y="885492"/>
                  </a:lnTo>
                  <a:lnTo>
                    <a:pt x="900197" y="884976"/>
                  </a:lnTo>
                  <a:lnTo>
                    <a:pt x="904844" y="885586"/>
                  </a:lnTo>
                  <a:lnTo>
                    <a:pt x="910313" y="884335"/>
                  </a:lnTo>
                  <a:lnTo>
                    <a:pt x="904250" y="882379"/>
                  </a:lnTo>
                  <a:lnTo>
                    <a:pt x="900291" y="879781"/>
                  </a:lnTo>
                  <a:lnTo>
                    <a:pt x="896223" y="879656"/>
                  </a:lnTo>
                  <a:lnTo>
                    <a:pt x="891138" y="875478"/>
                  </a:lnTo>
                  <a:lnTo>
                    <a:pt x="891138" y="874172"/>
                  </a:lnTo>
                  <a:lnTo>
                    <a:pt x="892382" y="872834"/>
                  </a:lnTo>
                  <a:lnTo>
                    <a:pt x="899297" y="870972"/>
                  </a:lnTo>
                  <a:lnTo>
                    <a:pt x="900604" y="870174"/>
                  </a:lnTo>
                  <a:lnTo>
                    <a:pt x="900721" y="869008"/>
                  </a:lnTo>
                  <a:lnTo>
                    <a:pt x="898437" y="866192"/>
                  </a:lnTo>
                  <a:lnTo>
                    <a:pt x="896403" y="864659"/>
                  </a:lnTo>
                  <a:lnTo>
                    <a:pt x="885951" y="861240"/>
                  </a:lnTo>
                  <a:lnTo>
                    <a:pt x="882235" y="857406"/>
                  </a:lnTo>
                  <a:lnTo>
                    <a:pt x="881053" y="855576"/>
                  </a:lnTo>
                  <a:lnTo>
                    <a:pt x="880678" y="853800"/>
                  </a:lnTo>
                  <a:lnTo>
                    <a:pt x="882016" y="849246"/>
                  </a:lnTo>
                  <a:lnTo>
                    <a:pt x="887633" y="843520"/>
                  </a:lnTo>
                  <a:lnTo>
                    <a:pt x="891709" y="840774"/>
                  </a:lnTo>
                  <a:lnTo>
                    <a:pt x="898719" y="838763"/>
                  </a:lnTo>
                  <a:lnTo>
                    <a:pt x="904312" y="839006"/>
                  </a:lnTo>
                  <a:lnTo>
                    <a:pt x="907496" y="839780"/>
                  </a:lnTo>
                  <a:lnTo>
                    <a:pt x="914952" y="849497"/>
                  </a:lnTo>
                  <a:lnTo>
                    <a:pt x="918465" y="855849"/>
                  </a:lnTo>
                  <a:lnTo>
                    <a:pt x="924598" y="854739"/>
                  </a:lnTo>
                  <a:lnTo>
                    <a:pt x="922822" y="848057"/>
                  </a:lnTo>
                  <a:lnTo>
                    <a:pt x="921672" y="840688"/>
                  </a:lnTo>
                  <a:lnTo>
                    <a:pt x="923488" y="837973"/>
                  </a:lnTo>
                  <a:lnTo>
                    <a:pt x="928541" y="833146"/>
                  </a:lnTo>
                  <a:lnTo>
                    <a:pt x="932563" y="835673"/>
                  </a:lnTo>
                  <a:lnTo>
                    <a:pt x="937804" y="842190"/>
                  </a:lnTo>
                  <a:lnTo>
                    <a:pt x="938954" y="844404"/>
                  </a:lnTo>
                  <a:lnTo>
                    <a:pt x="944853" y="848409"/>
                  </a:lnTo>
                  <a:lnTo>
                    <a:pt x="948343" y="849739"/>
                  </a:lnTo>
                  <a:lnTo>
                    <a:pt x="950150" y="851875"/>
                  </a:lnTo>
                  <a:lnTo>
                    <a:pt x="950721" y="854637"/>
                  </a:lnTo>
                  <a:close/>
                  <a:moveTo>
                    <a:pt x="811918" y="843645"/>
                  </a:moveTo>
                  <a:lnTo>
                    <a:pt x="813005" y="844169"/>
                  </a:lnTo>
                  <a:lnTo>
                    <a:pt x="816353" y="842284"/>
                  </a:lnTo>
                  <a:lnTo>
                    <a:pt x="818513" y="841947"/>
                  </a:lnTo>
                  <a:lnTo>
                    <a:pt x="820922" y="845507"/>
                  </a:lnTo>
                  <a:lnTo>
                    <a:pt x="821548" y="847830"/>
                  </a:lnTo>
                  <a:lnTo>
                    <a:pt x="830209" y="853604"/>
                  </a:lnTo>
                  <a:lnTo>
                    <a:pt x="833260" y="856194"/>
                  </a:lnTo>
                  <a:lnTo>
                    <a:pt x="833651" y="857915"/>
                  </a:lnTo>
                  <a:lnTo>
                    <a:pt x="832564" y="860371"/>
                  </a:lnTo>
                  <a:lnTo>
                    <a:pt x="830005" y="863571"/>
                  </a:lnTo>
                  <a:lnTo>
                    <a:pt x="827549" y="865738"/>
                  </a:lnTo>
                  <a:lnTo>
                    <a:pt x="824020" y="867459"/>
                  </a:lnTo>
                  <a:lnTo>
                    <a:pt x="806488" y="867718"/>
                  </a:lnTo>
                  <a:lnTo>
                    <a:pt x="804579" y="866935"/>
                  </a:lnTo>
                  <a:lnTo>
                    <a:pt x="803476" y="864095"/>
                  </a:lnTo>
                  <a:lnTo>
                    <a:pt x="801309" y="853455"/>
                  </a:lnTo>
                  <a:lnTo>
                    <a:pt x="799768" y="847697"/>
                  </a:lnTo>
                  <a:lnTo>
                    <a:pt x="799189" y="843676"/>
                  </a:lnTo>
                  <a:lnTo>
                    <a:pt x="799572" y="841423"/>
                  </a:lnTo>
                  <a:lnTo>
                    <a:pt x="801442" y="839154"/>
                  </a:lnTo>
                  <a:lnTo>
                    <a:pt x="807928" y="835759"/>
                  </a:lnTo>
                  <a:lnTo>
                    <a:pt x="810799" y="835759"/>
                  </a:lnTo>
                  <a:lnTo>
                    <a:pt x="812598" y="836627"/>
                  </a:lnTo>
                  <a:lnTo>
                    <a:pt x="813334" y="838356"/>
                  </a:lnTo>
                  <a:lnTo>
                    <a:pt x="813107" y="840695"/>
                  </a:lnTo>
                  <a:lnTo>
                    <a:pt x="811918" y="843645"/>
                  </a:lnTo>
                  <a:close/>
                  <a:moveTo>
                    <a:pt x="851340" y="896312"/>
                  </a:moveTo>
                  <a:lnTo>
                    <a:pt x="855940" y="901875"/>
                  </a:lnTo>
                  <a:lnTo>
                    <a:pt x="856159" y="903150"/>
                  </a:lnTo>
                  <a:lnTo>
                    <a:pt x="855291" y="904206"/>
                  </a:lnTo>
                  <a:lnTo>
                    <a:pt x="849345" y="907140"/>
                  </a:lnTo>
                  <a:lnTo>
                    <a:pt x="847037" y="909479"/>
                  </a:lnTo>
                  <a:lnTo>
                    <a:pt x="845105" y="914932"/>
                  </a:lnTo>
                  <a:lnTo>
                    <a:pt x="843602" y="917451"/>
                  </a:lnTo>
                  <a:lnTo>
                    <a:pt x="835615" y="918953"/>
                  </a:lnTo>
                  <a:lnTo>
                    <a:pt x="827463" y="918883"/>
                  </a:lnTo>
                  <a:lnTo>
                    <a:pt x="828996" y="913626"/>
                  </a:lnTo>
                  <a:lnTo>
                    <a:pt x="833455" y="905004"/>
                  </a:lnTo>
                  <a:lnTo>
                    <a:pt x="829943" y="901421"/>
                  </a:lnTo>
                  <a:lnTo>
                    <a:pt x="817472" y="907390"/>
                  </a:lnTo>
                  <a:lnTo>
                    <a:pt x="812739" y="903721"/>
                  </a:lnTo>
                  <a:lnTo>
                    <a:pt x="816792" y="894302"/>
                  </a:lnTo>
                  <a:lnTo>
                    <a:pt x="812755" y="893433"/>
                  </a:lnTo>
                  <a:lnTo>
                    <a:pt x="807090" y="893394"/>
                  </a:lnTo>
                  <a:lnTo>
                    <a:pt x="803499" y="887785"/>
                  </a:lnTo>
                  <a:lnTo>
                    <a:pt x="804712" y="881017"/>
                  </a:lnTo>
                  <a:lnTo>
                    <a:pt x="812144" y="877270"/>
                  </a:lnTo>
                  <a:lnTo>
                    <a:pt x="821822" y="874023"/>
                  </a:lnTo>
                  <a:lnTo>
                    <a:pt x="832211" y="869095"/>
                  </a:lnTo>
                  <a:lnTo>
                    <a:pt x="840340" y="869509"/>
                  </a:lnTo>
                  <a:lnTo>
                    <a:pt x="843501" y="871856"/>
                  </a:lnTo>
                  <a:lnTo>
                    <a:pt x="844549" y="879719"/>
                  </a:lnTo>
                  <a:lnTo>
                    <a:pt x="845558" y="889013"/>
                  </a:lnTo>
                  <a:lnTo>
                    <a:pt x="846974" y="889803"/>
                  </a:lnTo>
                  <a:lnTo>
                    <a:pt x="851340" y="896312"/>
                  </a:lnTo>
                  <a:close/>
                  <a:moveTo>
                    <a:pt x="1359941" y="904370"/>
                  </a:moveTo>
                  <a:lnTo>
                    <a:pt x="1360192" y="909675"/>
                  </a:lnTo>
                  <a:lnTo>
                    <a:pt x="1358596" y="909432"/>
                  </a:lnTo>
                  <a:lnTo>
                    <a:pt x="1353518" y="912890"/>
                  </a:lnTo>
                  <a:lnTo>
                    <a:pt x="1349372" y="913383"/>
                  </a:lnTo>
                  <a:lnTo>
                    <a:pt x="1347299" y="911834"/>
                  </a:lnTo>
                  <a:lnTo>
                    <a:pt x="1345984" y="908212"/>
                  </a:lnTo>
                  <a:lnTo>
                    <a:pt x="1349223" y="901437"/>
                  </a:lnTo>
                  <a:lnTo>
                    <a:pt x="1352947" y="896680"/>
                  </a:lnTo>
                  <a:lnTo>
                    <a:pt x="1357414" y="889255"/>
                  </a:lnTo>
                  <a:lnTo>
                    <a:pt x="1361130" y="884358"/>
                  </a:lnTo>
                  <a:lnTo>
                    <a:pt x="1362961" y="885383"/>
                  </a:lnTo>
                  <a:lnTo>
                    <a:pt x="1364737" y="887980"/>
                  </a:lnTo>
                  <a:lnTo>
                    <a:pt x="1362515" y="895350"/>
                  </a:lnTo>
                  <a:lnTo>
                    <a:pt x="1360090" y="899004"/>
                  </a:lnTo>
                  <a:lnTo>
                    <a:pt x="1359941" y="904370"/>
                  </a:lnTo>
                  <a:close/>
                  <a:moveTo>
                    <a:pt x="497822" y="935242"/>
                  </a:moveTo>
                  <a:lnTo>
                    <a:pt x="491548" y="940890"/>
                  </a:lnTo>
                  <a:lnTo>
                    <a:pt x="487089" y="940303"/>
                  </a:lnTo>
                  <a:lnTo>
                    <a:pt x="481174" y="936149"/>
                  </a:lnTo>
                  <a:lnTo>
                    <a:pt x="476355" y="934741"/>
                  </a:lnTo>
                  <a:lnTo>
                    <a:pt x="474657" y="933356"/>
                  </a:lnTo>
                  <a:lnTo>
                    <a:pt x="474407" y="931917"/>
                  </a:lnTo>
                  <a:lnTo>
                    <a:pt x="476042" y="927911"/>
                  </a:lnTo>
                  <a:lnTo>
                    <a:pt x="478092" y="924711"/>
                  </a:lnTo>
                  <a:lnTo>
                    <a:pt x="482997" y="918398"/>
                  </a:lnTo>
                  <a:lnTo>
                    <a:pt x="491282" y="906131"/>
                  </a:lnTo>
                  <a:lnTo>
                    <a:pt x="496704" y="901468"/>
                  </a:lnTo>
                  <a:lnTo>
                    <a:pt x="502023" y="898159"/>
                  </a:lnTo>
                  <a:lnTo>
                    <a:pt x="507453" y="890742"/>
                  </a:lnTo>
                  <a:lnTo>
                    <a:pt x="510457" y="887417"/>
                  </a:lnTo>
                  <a:lnTo>
                    <a:pt x="513062" y="887174"/>
                  </a:lnTo>
                  <a:lnTo>
                    <a:pt x="515722" y="888606"/>
                  </a:lnTo>
                  <a:lnTo>
                    <a:pt x="516020" y="890632"/>
                  </a:lnTo>
                  <a:lnTo>
                    <a:pt x="513227" y="900740"/>
                  </a:lnTo>
                  <a:lnTo>
                    <a:pt x="511263" y="904793"/>
                  </a:lnTo>
                  <a:lnTo>
                    <a:pt x="507422" y="915190"/>
                  </a:lnTo>
                  <a:lnTo>
                    <a:pt x="500052" y="932464"/>
                  </a:lnTo>
                  <a:lnTo>
                    <a:pt x="497822" y="935242"/>
                  </a:lnTo>
                  <a:close/>
                  <a:moveTo>
                    <a:pt x="1020420" y="920205"/>
                  </a:moveTo>
                  <a:lnTo>
                    <a:pt x="1018276" y="920244"/>
                  </a:lnTo>
                  <a:lnTo>
                    <a:pt x="1015483" y="918390"/>
                  </a:lnTo>
                  <a:lnTo>
                    <a:pt x="1014693" y="916450"/>
                  </a:lnTo>
                  <a:lnTo>
                    <a:pt x="1014091" y="913782"/>
                  </a:lnTo>
                  <a:lnTo>
                    <a:pt x="1013676" y="910394"/>
                  </a:lnTo>
                  <a:lnTo>
                    <a:pt x="1013097" y="907672"/>
                  </a:lnTo>
                  <a:lnTo>
                    <a:pt x="1012346" y="905630"/>
                  </a:lnTo>
                  <a:lnTo>
                    <a:pt x="1012190" y="903924"/>
                  </a:lnTo>
                  <a:lnTo>
                    <a:pt x="1012628" y="902555"/>
                  </a:lnTo>
                  <a:lnTo>
                    <a:pt x="1013543" y="901789"/>
                  </a:lnTo>
                  <a:lnTo>
                    <a:pt x="1015632" y="901538"/>
                  </a:lnTo>
                  <a:lnTo>
                    <a:pt x="1020177" y="897986"/>
                  </a:lnTo>
                  <a:lnTo>
                    <a:pt x="1021038" y="898370"/>
                  </a:lnTo>
                  <a:lnTo>
                    <a:pt x="1021640" y="900255"/>
                  </a:lnTo>
                  <a:lnTo>
                    <a:pt x="1022258" y="905168"/>
                  </a:lnTo>
                  <a:lnTo>
                    <a:pt x="1022908" y="908071"/>
                  </a:lnTo>
                  <a:lnTo>
                    <a:pt x="1024699" y="913360"/>
                  </a:lnTo>
                  <a:lnTo>
                    <a:pt x="1025489" y="916755"/>
                  </a:lnTo>
                  <a:lnTo>
                    <a:pt x="1025325" y="917803"/>
                  </a:lnTo>
                  <a:lnTo>
                    <a:pt x="1024762" y="918734"/>
                  </a:lnTo>
                  <a:lnTo>
                    <a:pt x="1020420" y="920205"/>
                  </a:lnTo>
                  <a:close/>
                  <a:moveTo>
                    <a:pt x="437488" y="920573"/>
                  </a:moveTo>
                  <a:lnTo>
                    <a:pt x="435775" y="920987"/>
                  </a:lnTo>
                  <a:lnTo>
                    <a:pt x="433873" y="919986"/>
                  </a:lnTo>
                  <a:lnTo>
                    <a:pt x="434312" y="917702"/>
                  </a:lnTo>
                  <a:lnTo>
                    <a:pt x="438591" y="911435"/>
                  </a:lnTo>
                  <a:lnTo>
                    <a:pt x="438826" y="909643"/>
                  </a:lnTo>
                  <a:lnTo>
                    <a:pt x="438771" y="908173"/>
                  </a:lnTo>
                  <a:lnTo>
                    <a:pt x="438239" y="906451"/>
                  </a:lnTo>
                  <a:lnTo>
                    <a:pt x="439319" y="904245"/>
                  </a:lnTo>
                  <a:lnTo>
                    <a:pt x="441055" y="903338"/>
                  </a:lnTo>
                  <a:lnTo>
                    <a:pt x="441634" y="904198"/>
                  </a:lnTo>
                  <a:lnTo>
                    <a:pt x="441830" y="906123"/>
                  </a:lnTo>
                  <a:lnTo>
                    <a:pt x="441431" y="911709"/>
                  </a:lnTo>
                  <a:lnTo>
                    <a:pt x="440891" y="914408"/>
                  </a:lnTo>
                  <a:lnTo>
                    <a:pt x="440156" y="916708"/>
                  </a:lnTo>
                  <a:lnTo>
                    <a:pt x="439021" y="918766"/>
                  </a:lnTo>
                  <a:lnTo>
                    <a:pt x="437488" y="920573"/>
                  </a:lnTo>
                  <a:close/>
                  <a:moveTo>
                    <a:pt x="986341" y="941360"/>
                  </a:moveTo>
                  <a:lnTo>
                    <a:pt x="984635" y="944239"/>
                  </a:lnTo>
                  <a:lnTo>
                    <a:pt x="982875" y="944450"/>
                  </a:lnTo>
                  <a:lnTo>
                    <a:pt x="980505" y="941727"/>
                  </a:lnTo>
                  <a:lnTo>
                    <a:pt x="977931" y="942752"/>
                  </a:lnTo>
                  <a:lnTo>
                    <a:pt x="974410" y="948260"/>
                  </a:lnTo>
                  <a:lnTo>
                    <a:pt x="973158" y="951491"/>
                  </a:lnTo>
                  <a:lnTo>
                    <a:pt x="972196" y="952657"/>
                  </a:lnTo>
                  <a:lnTo>
                    <a:pt x="969247" y="953666"/>
                  </a:lnTo>
                  <a:lnTo>
                    <a:pt x="967972" y="952750"/>
                  </a:lnTo>
                  <a:lnTo>
                    <a:pt x="966775" y="949879"/>
                  </a:lnTo>
                  <a:lnTo>
                    <a:pt x="965648" y="945037"/>
                  </a:lnTo>
                  <a:lnTo>
                    <a:pt x="966477" y="941383"/>
                  </a:lnTo>
                  <a:lnTo>
                    <a:pt x="969255" y="938919"/>
                  </a:lnTo>
                  <a:lnTo>
                    <a:pt x="976570" y="934890"/>
                  </a:lnTo>
                  <a:lnTo>
                    <a:pt x="978666" y="932887"/>
                  </a:lnTo>
                  <a:lnTo>
                    <a:pt x="978893" y="930735"/>
                  </a:lnTo>
                  <a:lnTo>
                    <a:pt x="979331" y="929312"/>
                  </a:lnTo>
                  <a:lnTo>
                    <a:pt x="979980" y="928615"/>
                  </a:lnTo>
                  <a:lnTo>
                    <a:pt x="984862" y="932253"/>
                  </a:lnTo>
                  <a:lnTo>
                    <a:pt x="987178" y="934702"/>
                  </a:lnTo>
                  <a:lnTo>
                    <a:pt x="988930" y="937471"/>
                  </a:lnTo>
                  <a:lnTo>
                    <a:pt x="988743" y="938574"/>
                  </a:lnTo>
                  <a:lnTo>
                    <a:pt x="986341" y="941360"/>
                  </a:lnTo>
                  <a:close/>
                  <a:moveTo>
                    <a:pt x="1042020" y="982980"/>
                  </a:moveTo>
                  <a:lnTo>
                    <a:pt x="1043436" y="989419"/>
                  </a:lnTo>
                  <a:lnTo>
                    <a:pt x="1043695" y="992009"/>
                  </a:lnTo>
                  <a:lnTo>
                    <a:pt x="1043765" y="997461"/>
                  </a:lnTo>
                  <a:lnTo>
                    <a:pt x="1043163" y="1004542"/>
                  </a:lnTo>
                  <a:lnTo>
                    <a:pt x="1042756" y="1005840"/>
                  </a:lnTo>
                  <a:lnTo>
                    <a:pt x="1042177" y="1006435"/>
                  </a:lnTo>
                  <a:lnTo>
                    <a:pt x="1041895" y="1008250"/>
                  </a:lnTo>
                  <a:lnTo>
                    <a:pt x="1041919" y="1011285"/>
                  </a:lnTo>
                  <a:lnTo>
                    <a:pt x="1041348" y="1013132"/>
                  </a:lnTo>
                  <a:lnTo>
                    <a:pt x="1040182" y="1013789"/>
                  </a:lnTo>
                  <a:lnTo>
                    <a:pt x="1032312" y="1015174"/>
                  </a:lnTo>
                  <a:lnTo>
                    <a:pt x="1027445" y="1014908"/>
                  </a:lnTo>
                  <a:lnTo>
                    <a:pt x="1020232" y="1015792"/>
                  </a:lnTo>
                  <a:lnTo>
                    <a:pt x="1016657" y="1015346"/>
                  </a:lnTo>
                  <a:lnTo>
                    <a:pt x="1014318" y="1013859"/>
                  </a:lnTo>
                  <a:lnTo>
                    <a:pt x="1010914" y="1010550"/>
                  </a:lnTo>
                  <a:lnTo>
                    <a:pt x="1003725" y="1002695"/>
                  </a:lnTo>
                  <a:lnTo>
                    <a:pt x="1000102" y="1002421"/>
                  </a:lnTo>
                  <a:lnTo>
                    <a:pt x="991004" y="999652"/>
                  </a:lnTo>
                  <a:lnTo>
                    <a:pt x="985981" y="991062"/>
                  </a:lnTo>
                  <a:lnTo>
                    <a:pt x="984057" y="989521"/>
                  </a:lnTo>
                  <a:lnTo>
                    <a:pt x="982116" y="992095"/>
                  </a:lnTo>
                  <a:lnTo>
                    <a:pt x="981592" y="991516"/>
                  </a:lnTo>
                  <a:lnTo>
                    <a:pt x="981060" y="989779"/>
                  </a:lnTo>
                  <a:lnTo>
                    <a:pt x="980520" y="986884"/>
                  </a:lnTo>
                  <a:lnTo>
                    <a:pt x="979574" y="985398"/>
                  </a:lnTo>
                  <a:lnTo>
                    <a:pt x="975764" y="986172"/>
                  </a:lnTo>
                  <a:lnTo>
                    <a:pt x="975075" y="985194"/>
                  </a:lnTo>
                  <a:lnTo>
                    <a:pt x="974895" y="982652"/>
                  </a:lnTo>
                  <a:lnTo>
                    <a:pt x="974950" y="980438"/>
                  </a:lnTo>
                  <a:lnTo>
                    <a:pt x="975631" y="976956"/>
                  </a:lnTo>
                  <a:lnTo>
                    <a:pt x="979644" y="967310"/>
                  </a:lnTo>
                  <a:lnTo>
                    <a:pt x="981631" y="966629"/>
                  </a:lnTo>
                  <a:lnTo>
                    <a:pt x="984088" y="964838"/>
                  </a:lnTo>
                  <a:lnTo>
                    <a:pt x="985449" y="959588"/>
                  </a:lnTo>
                  <a:lnTo>
                    <a:pt x="985308" y="954613"/>
                  </a:lnTo>
                  <a:lnTo>
                    <a:pt x="989048" y="947165"/>
                  </a:lnTo>
                  <a:lnTo>
                    <a:pt x="991278" y="944958"/>
                  </a:lnTo>
                  <a:lnTo>
                    <a:pt x="995283" y="939732"/>
                  </a:lnTo>
                  <a:lnTo>
                    <a:pt x="1008927" y="931526"/>
                  </a:lnTo>
                  <a:lnTo>
                    <a:pt x="1012690" y="930806"/>
                  </a:lnTo>
                  <a:lnTo>
                    <a:pt x="1017729" y="931424"/>
                  </a:lnTo>
                  <a:lnTo>
                    <a:pt x="1022595" y="934045"/>
                  </a:lnTo>
                  <a:lnTo>
                    <a:pt x="1026342" y="938387"/>
                  </a:lnTo>
                  <a:lnTo>
                    <a:pt x="1033978" y="949027"/>
                  </a:lnTo>
                  <a:lnTo>
                    <a:pt x="1037451" y="955418"/>
                  </a:lnTo>
                  <a:lnTo>
                    <a:pt x="1039298" y="961951"/>
                  </a:lnTo>
                  <a:lnTo>
                    <a:pt x="1040956" y="965690"/>
                  </a:lnTo>
                  <a:lnTo>
                    <a:pt x="1043014" y="973702"/>
                  </a:lnTo>
                  <a:lnTo>
                    <a:pt x="1042263" y="976823"/>
                  </a:lnTo>
                  <a:lnTo>
                    <a:pt x="1041817" y="981017"/>
                  </a:lnTo>
                  <a:lnTo>
                    <a:pt x="1042020" y="982980"/>
                  </a:lnTo>
                  <a:close/>
                  <a:moveTo>
                    <a:pt x="809782" y="982268"/>
                  </a:moveTo>
                  <a:lnTo>
                    <a:pt x="805635" y="982730"/>
                  </a:lnTo>
                  <a:lnTo>
                    <a:pt x="798485" y="980148"/>
                  </a:lnTo>
                  <a:lnTo>
                    <a:pt x="794229" y="975165"/>
                  </a:lnTo>
                  <a:lnTo>
                    <a:pt x="792930" y="972763"/>
                  </a:lnTo>
                  <a:lnTo>
                    <a:pt x="793055" y="971675"/>
                  </a:lnTo>
                  <a:lnTo>
                    <a:pt x="793791" y="970596"/>
                  </a:lnTo>
                  <a:lnTo>
                    <a:pt x="794815" y="967333"/>
                  </a:lnTo>
                  <a:lnTo>
                    <a:pt x="797249" y="957875"/>
                  </a:lnTo>
                  <a:lnTo>
                    <a:pt x="798164" y="955356"/>
                  </a:lnTo>
                  <a:lnTo>
                    <a:pt x="801997" y="949856"/>
                  </a:lnTo>
                  <a:lnTo>
                    <a:pt x="804806" y="948385"/>
                  </a:lnTo>
                  <a:lnTo>
                    <a:pt x="810767" y="948854"/>
                  </a:lnTo>
                  <a:lnTo>
                    <a:pt x="814225" y="951702"/>
                  </a:lnTo>
                  <a:lnTo>
                    <a:pt x="815673" y="953533"/>
                  </a:lnTo>
                  <a:lnTo>
                    <a:pt x="816705" y="955723"/>
                  </a:lnTo>
                  <a:lnTo>
                    <a:pt x="817723" y="960613"/>
                  </a:lnTo>
                  <a:lnTo>
                    <a:pt x="817973" y="963766"/>
                  </a:lnTo>
                  <a:lnTo>
                    <a:pt x="819710" y="967357"/>
                  </a:lnTo>
                  <a:lnTo>
                    <a:pt x="820226" y="969430"/>
                  </a:lnTo>
                  <a:lnTo>
                    <a:pt x="820257" y="971456"/>
                  </a:lnTo>
                  <a:lnTo>
                    <a:pt x="819772" y="973506"/>
                  </a:lnTo>
                  <a:lnTo>
                    <a:pt x="818779" y="975564"/>
                  </a:lnTo>
                  <a:lnTo>
                    <a:pt x="816494" y="978568"/>
                  </a:lnTo>
                  <a:lnTo>
                    <a:pt x="809782" y="982268"/>
                  </a:lnTo>
                  <a:close/>
                  <a:moveTo>
                    <a:pt x="1003294" y="1026627"/>
                  </a:moveTo>
                  <a:lnTo>
                    <a:pt x="1002293" y="1027042"/>
                  </a:lnTo>
                  <a:lnTo>
                    <a:pt x="1000337" y="1026572"/>
                  </a:lnTo>
                  <a:lnTo>
                    <a:pt x="992967" y="1022895"/>
                  </a:lnTo>
                  <a:lnTo>
                    <a:pt x="991716" y="1021386"/>
                  </a:lnTo>
                  <a:lnTo>
                    <a:pt x="991356" y="1020275"/>
                  </a:lnTo>
                  <a:lnTo>
                    <a:pt x="993030" y="1018937"/>
                  </a:lnTo>
                  <a:lnTo>
                    <a:pt x="993664" y="1017513"/>
                  </a:lnTo>
                  <a:lnTo>
                    <a:pt x="995534" y="1015776"/>
                  </a:lnTo>
                  <a:lnTo>
                    <a:pt x="998835" y="1015784"/>
                  </a:lnTo>
                  <a:lnTo>
                    <a:pt x="1002293" y="1020016"/>
                  </a:lnTo>
                  <a:lnTo>
                    <a:pt x="1003920" y="1023819"/>
                  </a:lnTo>
                  <a:lnTo>
                    <a:pt x="1004006" y="1025493"/>
                  </a:lnTo>
                  <a:lnTo>
                    <a:pt x="1003294" y="1026627"/>
                  </a:lnTo>
                  <a:close/>
                  <a:moveTo>
                    <a:pt x="958310" y="1024914"/>
                  </a:moveTo>
                  <a:lnTo>
                    <a:pt x="951707" y="1029890"/>
                  </a:lnTo>
                  <a:lnTo>
                    <a:pt x="950267" y="1027957"/>
                  </a:lnTo>
                  <a:lnTo>
                    <a:pt x="949641" y="1026205"/>
                  </a:lnTo>
                  <a:lnTo>
                    <a:pt x="954773" y="1018632"/>
                  </a:lnTo>
                  <a:lnTo>
                    <a:pt x="956964" y="1016637"/>
                  </a:lnTo>
                  <a:lnTo>
                    <a:pt x="959123" y="1018999"/>
                  </a:lnTo>
                  <a:lnTo>
                    <a:pt x="959718" y="1020791"/>
                  </a:lnTo>
                  <a:lnTo>
                    <a:pt x="959444" y="1022168"/>
                  </a:lnTo>
                  <a:lnTo>
                    <a:pt x="958310" y="1024914"/>
                  </a:lnTo>
                  <a:close/>
                  <a:moveTo>
                    <a:pt x="466904" y="1058500"/>
                  </a:moveTo>
                  <a:lnTo>
                    <a:pt x="467076" y="1058836"/>
                  </a:lnTo>
                  <a:lnTo>
                    <a:pt x="472725" y="1051381"/>
                  </a:lnTo>
                  <a:lnTo>
                    <a:pt x="476151" y="1050974"/>
                  </a:lnTo>
                  <a:lnTo>
                    <a:pt x="478545" y="1051639"/>
                  </a:lnTo>
                  <a:lnTo>
                    <a:pt x="479304" y="1052593"/>
                  </a:lnTo>
                  <a:lnTo>
                    <a:pt x="479781" y="1054064"/>
                  </a:lnTo>
                  <a:lnTo>
                    <a:pt x="480016" y="1057303"/>
                  </a:lnTo>
                  <a:lnTo>
                    <a:pt x="480173" y="1065283"/>
                  </a:lnTo>
                  <a:lnTo>
                    <a:pt x="480478" y="1066269"/>
                  </a:lnTo>
                  <a:lnTo>
                    <a:pt x="481260" y="1065815"/>
                  </a:lnTo>
                  <a:lnTo>
                    <a:pt x="482504" y="1063937"/>
                  </a:lnTo>
                  <a:lnTo>
                    <a:pt x="488692" y="1052124"/>
                  </a:lnTo>
                  <a:lnTo>
                    <a:pt x="491298" y="1048861"/>
                  </a:lnTo>
                  <a:lnTo>
                    <a:pt x="493081" y="1047883"/>
                  </a:lnTo>
                  <a:lnTo>
                    <a:pt x="500639" y="1046100"/>
                  </a:lnTo>
                  <a:lnTo>
                    <a:pt x="505771" y="1046155"/>
                  </a:lnTo>
                  <a:lnTo>
                    <a:pt x="511443" y="1047265"/>
                  </a:lnTo>
                  <a:lnTo>
                    <a:pt x="515675" y="1048932"/>
                  </a:lnTo>
                  <a:lnTo>
                    <a:pt x="522615" y="1053822"/>
                  </a:lnTo>
                  <a:lnTo>
                    <a:pt x="528068" y="1059423"/>
                  </a:lnTo>
                  <a:lnTo>
                    <a:pt x="533075" y="1065361"/>
                  </a:lnTo>
                  <a:lnTo>
                    <a:pt x="549864" y="1087439"/>
                  </a:lnTo>
                  <a:lnTo>
                    <a:pt x="556967" y="1093885"/>
                  </a:lnTo>
                  <a:lnTo>
                    <a:pt x="559682" y="1097531"/>
                  </a:lnTo>
                  <a:lnTo>
                    <a:pt x="560887" y="1100183"/>
                  </a:lnTo>
                  <a:lnTo>
                    <a:pt x="561943" y="1103500"/>
                  </a:lnTo>
                  <a:lnTo>
                    <a:pt x="562272" y="1106591"/>
                  </a:lnTo>
                  <a:lnTo>
                    <a:pt x="561857" y="1109462"/>
                  </a:lnTo>
                  <a:lnTo>
                    <a:pt x="561083" y="1111465"/>
                  </a:lnTo>
                  <a:lnTo>
                    <a:pt x="559377" y="1113162"/>
                  </a:lnTo>
                  <a:lnTo>
                    <a:pt x="549105" y="1120336"/>
                  </a:lnTo>
                  <a:lnTo>
                    <a:pt x="543699" y="1122527"/>
                  </a:lnTo>
                  <a:lnTo>
                    <a:pt x="538340" y="1125680"/>
                  </a:lnTo>
                  <a:lnTo>
                    <a:pt x="525541" y="1136750"/>
                  </a:lnTo>
                  <a:lnTo>
                    <a:pt x="516778" y="1141984"/>
                  </a:lnTo>
                  <a:lnTo>
                    <a:pt x="505388" y="1152139"/>
                  </a:lnTo>
                  <a:lnTo>
                    <a:pt x="483904" y="1168310"/>
                  </a:lnTo>
                  <a:lnTo>
                    <a:pt x="481346" y="1171541"/>
                  </a:lnTo>
                  <a:lnTo>
                    <a:pt x="480173" y="1173857"/>
                  </a:lnTo>
                  <a:lnTo>
                    <a:pt x="474109" y="1191968"/>
                  </a:lnTo>
                  <a:lnTo>
                    <a:pt x="471802" y="1196138"/>
                  </a:lnTo>
                  <a:lnTo>
                    <a:pt x="466216" y="1200378"/>
                  </a:lnTo>
                  <a:lnTo>
                    <a:pt x="459143" y="1201434"/>
                  </a:lnTo>
                  <a:lnTo>
                    <a:pt x="457164" y="1202615"/>
                  </a:lnTo>
                  <a:lnTo>
                    <a:pt x="456843" y="1208772"/>
                  </a:lnTo>
                  <a:lnTo>
                    <a:pt x="454308" y="1218935"/>
                  </a:lnTo>
                  <a:lnTo>
                    <a:pt x="453072" y="1225734"/>
                  </a:lnTo>
                  <a:lnTo>
                    <a:pt x="451382" y="1243767"/>
                  </a:lnTo>
                  <a:lnTo>
                    <a:pt x="450991" y="1245558"/>
                  </a:lnTo>
                  <a:lnTo>
                    <a:pt x="449700" y="1248868"/>
                  </a:lnTo>
                  <a:lnTo>
                    <a:pt x="447510" y="1252443"/>
                  </a:lnTo>
                  <a:lnTo>
                    <a:pt x="440680" y="1256558"/>
                  </a:lnTo>
                  <a:lnTo>
                    <a:pt x="435642" y="1258709"/>
                  </a:lnTo>
                  <a:lnTo>
                    <a:pt x="428788" y="1260493"/>
                  </a:lnTo>
                  <a:lnTo>
                    <a:pt x="427153" y="1259273"/>
                  </a:lnTo>
                  <a:lnTo>
                    <a:pt x="425502" y="1256464"/>
                  </a:lnTo>
                  <a:lnTo>
                    <a:pt x="423773" y="1256214"/>
                  </a:lnTo>
                  <a:lnTo>
                    <a:pt x="422709" y="1256660"/>
                  </a:lnTo>
                  <a:lnTo>
                    <a:pt x="413767" y="1268935"/>
                  </a:lnTo>
                  <a:lnTo>
                    <a:pt x="405138" y="1273871"/>
                  </a:lnTo>
                  <a:lnTo>
                    <a:pt x="401398" y="1278315"/>
                  </a:lnTo>
                  <a:lnTo>
                    <a:pt x="398762" y="1280396"/>
                  </a:lnTo>
                  <a:lnTo>
                    <a:pt x="396642" y="1281038"/>
                  </a:lnTo>
                  <a:lnTo>
                    <a:pt x="393153" y="1280646"/>
                  </a:lnTo>
                  <a:lnTo>
                    <a:pt x="390626" y="1278636"/>
                  </a:lnTo>
                  <a:lnTo>
                    <a:pt x="388341" y="1275530"/>
                  </a:lnTo>
                  <a:lnTo>
                    <a:pt x="386620" y="1272150"/>
                  </a:lnTo>
                  <a:lnTo>
                    <a:pt x="382192" y="1258146"/>
                  </a:lnTo>
                  <a:lnTo>
                    <a:pt x="380283" y="1253319"/>
                  </a:lnTo>
                  <a:lnTo>
                    <a:pt x="378664" y="1250902"/>
                  </a:lnTo>
                  <a:lnTo>
                    <a:pt x="374322" y="1242257"/>
                  </a:lnTo>
                  <a:lnTo>
                    <a:pt x="373125" y="1240512"/>
                  </a:lnTo>
                  <a:lnTo>
                    <a:pt x="356609" y="1229458"/>
                  </a:lnTo>
                  <a:lnTo>
                    <a:pt x="348567" y="1223214"/>
                  </a:lnTo>
                  <a:lnTo>
                    <a:pt x="346619" y="1221008"/>
                  </a:lnTo>
                  <a:lnTo>
                    <a:pt x="344819" y="1219717"/>
                  </a:lnTo>
                  <a:lnTo>
                    <a:pt x="334492" y="1220578"/>
                  </a:lnTo>
                  <a:lnTo>
                    <a:pt x="333123" y="1220242"/>
                  </a:lnTo>
                  <a:lnTo>
                    <a:pt x="332771" y="1219318"/>
                  </a:lnTo>
                  <a:lnTo>
                    <a:pt x="333992" y="1216025"/>
                  </a:lnTo>
                  <a:lnTo>
                    <a:pt x="334477" y="1213944"/>
                  </a:lnTo>
                  <a:lnTo>
                    <a:pt x="334641" y="1211902"/>
                  </a:lnTo>
                  <a:lnTo>
                    <a:pt x="334461" y="1208600"/>
                  </a:lnTo>
                  <a:lnTo>
                    <a:pt x="334594" y="1207998"/>
                  </a:lnTo>
                  <a:lnTo>
                    <a:pt x="338514" y="1204736"/>
                  </a:lnTo>
                  <a:lnTo>
                    <a:pt x="337880" y="1204055"/>
                  </a:lnTo>
                  <a:lnTo>
                    <a:pt x="337418" y="1202780"/>
                  </a:lnTo>
                  <a:lnTo>
                    <a:pt x="337137" y="1200894"/>
                  </a:lnTo>
                  <a:lnTo>
                    <a:pt x="337559" y="1199580"/>
                  </a:lnTo>
                  <a:lnTo>
                    <a:pt x="338701" y="1198821"/>
                  </a:lnTo>
                  <a:lnTo>
                    <a:pt x="340086" y="1195762"/>
                  </a:lnTo>
                  <a:lnTo>
                    <a:pt x="341714" y="1190380"/>
                  </a:lnTo>
                  <a:lnTo>
                    <a:pt x="342926" y="1187344"/>
                  </a:lnTo>
                  <a:lnTo>
                    <a:pt x="344608" y="1185388"/>
                  </a:lnTo>
                  <a:lnTo>
                    <a:pt x="347628" y="1180147"/>
                  </a:lnTo>
                  <a:lnTo>
                    <a:pt x="349787" y="1178026"/>
                  </a:lnTo>
                  <a:lnTo>
                    <a:pt x="351610" y="1175359"/>
                  </a:lnTo>
                  <a:lnTo>
                    <a:pt x="351665" y="1174154"/>
                  </a:lnTo>
                  <a:lnTo>
                    <a:pt x="350922" y="1173231"/>
                  </a:lnTo>
                  <a:lnTo>
                    <a:pt x="350664" y="1171189"/>
                  </a:lnTo>
                  <a:lnTo>
                    <a:pt x="351000" y="1164797"/>
                  </a:lnTo>
                  <a:lnTo>
                    <a:pt x="350984" y="1161495"/>
                  </a:lnTo>
                  <a:lnTo>
                    <a:pt x="351313" y="1158726"/>
                  </a:lnTo>
                  <a:lnTo>
                    <a:pt x="351986" y="1156496"/>
                  </a:lnTo>
                  <a:lnTo>
                    <a:pt x="352838" y="1155018"/>
                  </a:lnTo>
                  <a:lnTo>
                    <a:pt x="360490" y="1150339"/>
                  </a:lnTo>
                  <a:lnTo>
                    <a:pt x="360873" y="1148978"/>
                  </a:lnTo>
                  <a:lnTo>
                    <a:pt x="360967" y="1147413"/>
                  </a:lnTo>
                  <a:lnTo>
                    <a:pt x="360764" y="1145637"/>
                  </a:lnTo>
                  <a:lnTo>
                    <a:pt x="360372" y="1144393"/>
                  </a:lnTo>
                  <a:lnTo>
                    <a:pt x="359160" y="1143369"/>
                  </a:lnTo>
                  <a:lnTo>
                    <a:pt x="357118" y="1143087"/>
                  </a:lnTo>
                  <a:lnTo>
                    <a:pt x="355342" y="1140372"/>
                  </a:lnTo>
                  <a:lnTo>
                    <a:pt x="354919" y="1139058"/>
                  </a:lnTo>
                  <a:lnTo>
                    <a:pt x="355631" y="1135326"/>
                  </a:lnTo>
                  <a:lnTo>
                    <a:pt x="359081" y="1129357"/>
                  </a:lnTo>
                  <a:lnTo>
                    <a:pt x="360247" y="1126399"/>
                  </a:lnTo>
                  <a:lnTo>
                    <a:pt x="363971" y="1112982"/>
                  </a:lnTo>
                  <a:lnTo>
                    <a:pt x="370778" y="1104603"/>
                  </a:lnTo>
                  <a:lnTo>
                    <a:pt x="372624" y="1095528"/>
                  </a:lnTo>
                  <a:lnTo>
                    <a:pt x="377740" y="1085835"/>
                  </a:lnTo>
                  <a:lnTo>
                    <a:pt x="377733" y="1084489"/>
                  </a:lnTo>
                  <a:lnTo>
                    <a:pt x="376082" y="1081164"/>
                  </a:lnTo>
                  <a:lnTo>
                    <a:pt x="371364" y="1078856"/>
                  </a:lnTo>
                  <a:lnTo>
                    <a:pt x="369088" y="1075289"/>
                  </a:lnTo>
                  <a:lnTo>
                    <a:pt x="367570" y="1071221"/>
                  </a:lnTo>
                  <a:lnTo>
                    <a:pt x="360662" y="1047602"/>
                  </a:lnTo>
                  <a:lnTo>
                    <a:pt x="359481" y="1045826"/>
                  </a:lnTo>
                  <a:lnTo>
                    <a:pt x="359128" y="1043049"/>
                  </a:lnTo>
                  <a:lnTo>
                    <a:pt x="357720" y="1041210"/>
                  </a:lnTo>
                  <a:lnTo>
                    <a:pt x="358010" y="1039489"/>
                  </a:lnTo>
                  <a:lnTo>
                    <a:pt x="384969" y="1032315"/>
                  </a:lnTo>
                  <a:lnTo>
                    <a:pt x="403526" y="1030023"/>
                  </a:lnTo>
                  <a:lnTo>
                    <a:pt x="422749" y="1023740"/>
                  </a:lnTo>
                  <a:lnTo>
                    <a:pt x="428100" y="1023373"/>
                  </a:lnTo>
                  <a:lnTo>
                    <a:pt x="432246" y="1024617"/>
                  </a:lnTo>
                  <a:lnTo>
                    <a:pt x="436338" y="1027879"/>
                  </a:lnTo>
                  <a:lnTo>
                    <a:pt x="441760" y="1033574"/>
                  </a:lnTo>
                  <a:lnTo>
                    <a:pt x="448942" y="1039106"/>
                  </a:lnTo>
                  <a:lnTo>
                    <a:pt x="462359" y="1047156"/>
                  </a:lnTo>
                  <a:lnTo>
                    <a:pt x="470722" y="1048838"/>
                  </a:lnTo>
                  <a:lnTo>
                    <a:pt x="467366" y="1055214"/>
                  </a:lnTo>
                  <a:lnTo>
                    <a:pt x="466888" y="1057123"/>
                  </a:lnTo>
                  <a:lnTo>
                    <a:pt x="466904" y="1058500"/>
                  </a:lnTo>
                  <a:close/>
                  <a:moveTo>
                    <a:pt x="1050188" y="1054620"/>
                  </a:moveTo>
                  <a:lnTo>
                    <a:pt x="1058817" y="1058414"/>
                  </a:lnTo>
                  <a:lnTo>
                    <a:pt x="1063018" y="1060894"/>
                  </a:lnTo>
                  <a:lnTo>
                    <a:pt x="1065084" y="1062545"/>
                  </a:lnTo>
                  <a:lnTo>
                    <a:pt x="1069011" y="1068099"/>
                  </a:lnTo>
                  <a:lnTo>
                    <a:pt x="1071014" y="1069695"/>
                  </a:lnTo>
                  <a:lnTo>
                    <a:pt x="1078665" y="1066480"/>
                  </a:lnTo>
                  <a:lnTo>
                    <a:pt x="1084017" y="1065283"/>
                  </a:lnTo>
                  <a:lnTo>
                    <a:pt x="1095924" y="1066754"/>
                  </a:lnTo>
                  <a:lnTo>
                    <a:pt x="1106032" y="1071330"/>
                  </a:lnTo>
                  <a:lnTo>
                    <a:pt x="1109756" y="1074765"/>
                  </a:lnTo>
                  <a:lnTo>
                    <a:pt x="1112024" y="1077910"/>
                  </a:lnTo>
                  <a:lnTo>
                    <a:pt x="1111438" y="1081376"/>
                  </a:lnTo>
                  <a:lnTo>
                    <a:pt x="1109576" y="1086946"/>
                  </a:lnTo>
                  <a:lnTo>
                    <a:pt x="1107393" y="1092227"/>
                  </a:lnTo>
                  <a:lnTo>
                    <a:pt x="1103028" y="1100465"/>
                  </a:lnTo>
                  <a:lnTo>
                    <a:pt x="1099311" y="1104564"/>
                  </a:lnTo>
                  <a:lnTo>
                    <a:pt x="1098388" y="1106528"/>
                  </a:lnTo>
                  <a:lnTo>
                    <a:pt x="1097809" y="1109251"/>
                  </a:lnTo>
                  <a:lnTo>
                    <a:pt x="1096370" y="1113225"/>
                  </a:lnTo>
                  <a:lnTo>
                    <a:pt x="1092380" y="1121768"/>
                  </a:lnTo>
                  <a:lnTo>
                    <a:pt x="1091316" y="1123223"/>
                  </a:lnTo>
                  <a:lnTo>
                    <a:pt x="1085699" y="1126947"/>
                  </a:lnTo>
                  <a:lnTo>
                    <a:pt x="1087623" y="1128614"/>
                  </a:lnTo>
                  <a:lnTo>
                    <a:pt x="1088499" y="1130084"/>
                  </a:lnTo>
                  <a:lnTo>
                    <a:pt x="1087756" y="1133832"/>
                  </a:lnTo>
                  <a:lnTo>
                    <a:pt x="1084212" y="1142844"/>
                  </a:lnTo>
                  <a:lnTo>
                    <a:pt x="1080535" y="1151122"/>
                  </a:lnTo>
                  <a:lnTo>
                    <a:pt x="1077969" y="1156050"/>
                  </a:lnTo>
                  <a:lnTo>
                    <a:pt x="1073298" y="1163138"/>
                  </a:lnTo>
                  <a:lnTo>
                    <a:pt x="1070725" y="1165133"/>
                  </a:lnTo>
                  <a:lnTo>
                    <a:pt x="1067282" y="1165751"/>
                  </a:lnTo>
                  <a:lnTo>
                    <a:pt x="1046448" y="1159571"/>
                  </a:lnTo>
                  <a:lnTo>
                    <a:pt x="1041222" y="1159673"/>
                  </a:lnTo>
                  <a:lnTo>
                    <a:pt x="1027336" y="1162904"/>
                  </a:lnTo>
                  <a:lnTo>
                    <a:pt x="1028642" y="1164484"/>
                  </a:lnTo>
                  <a:lnTo>
                    <a:pt x="1033728" y="1166870"/>
                  </a:lnTo>
                  <a:lnTo>
                    <a:pt x="1037005" y="1169468"/>
                  </a:lnTo>
                  <a:lnTo>
                    <a:pt x="1041363" y="1177510"/>
                  </a:lnTo>
                  <a:lnTo>
                    <a:pt x="1041926" y="1179513"/>
                  </a:lnTo>
                  <a:lnTo>
                    <a:pt x="1042200" y="1181836"/>
                  </a:lnTo>
                  <a:lnTo>
                    <a:pt x="1042036" y="1186382"/>
                  </a:lnTo>
                  <a:lnTo>
                    <a:pt x="1041739" y="1187532"/>
                  </a:lnTo>
                  <a:lnTo>
                    <a:pt x="1034815" y="1199721"/>
                  </a:lnTo>
                  <a:lnTo>
                    <a:pt x="1032577" y="1208522"/>
                  </a:lnTo>
                  <a:lnTo>
                    <a:pt x="1031146" y="1215743"/>
                  </a:lnTo>
                  <a:lnTo>
                    <a:pt x="1028814" y="1217722"/>
                  </a:lnTo>
                  <a:lnTo>
                    <a:pt x="1021054" y="1214679"/>
                  </a:lnTo>
                  <a:lnTo>
                    <a:pt x="1018550" y="1214773"/>
                  </a:lnTo>
                  <a:lnTo>
                    <a:pt x="1009843" y="1216878"/>
                  </a:lnTo>
                  <a:lnTo>
                    <a:pt x="1005782" y="1215837"/>
                  </a:lnTo>
                  <a:lnTo>
                    <a:pt x="1006353" y="1204939"/>
                  </a:lnTo>
                  <a:lnTo>
                    <a:pt x="1005782" y="1193071"/>
                  </a:lnTo>
                  <a:lnTo>
                    <a:pt x="1004499" y="1181656"/>
                  </a:lnTo>
                  <a:lnTo>
                    <a:pt x="997982" y="1161089"/>
                  </a:lnTo>
                  <a:lnTo>
                    <a:pt x="997262" y="1157412"/>
                  </a:lnTo>
                  <a:lnTo>
                    <a:pt x="996777" y="1153437"/>
                  </a:lnTo>
                  <a:lnTo>
                    <a:pt x="996535" y="1149174"/>
                  </a:lnTo>
                  <a:lnTo>
                    <a:pt x="996558" y="1144863"/>
                  </a:lnTo>
                  <a:lnTo>
                    <a:pt x="997012" y="1136116"/>
                  </a:lnTo>
                  <a:lnTo>
                    <a:pt x="997067" y="1131657"/>
                  </a:lnTo>
                  <a:lnTo>
                    <a:pt x="996738" y="1119969"/>
                  </a:lnTo>
                  <a:lnTo>
                    <a:pt x="995862" y="1102280"/>
                  </a:lnTo>
                  <a:lnTo>
                    <a:pt x="995776" y="1095982"/>
                  </a:lnTo>
                  <a:lnTo>
                    <a:pt x="995839" y="1093463"/>
                  </a:lnTo>
                  <a:lnTo>
                    <a:pt x="996112" y="1091538"/>
                  </a:lnTo>
                  <a:lnTo>
                    <a:pt x="997505" y="1088980"/>
                  </a:lnTo>
                  <a:lnTo>
                    <a:pt x="1000181" y="1087134"/>
                  </a:lnTo>
                  <a:lnTo>
                    <a:pt x="1001550" y="1086852"/>
                  </a:lnTo>
                  <a:lnTo>
                    <a:pt x="1010109" y="1092289"/>
                  </a:lnTo>
                  <a:lnTo>
                    <a:pt x="1014044" y="1094097"/>
                  </a:lnTo>
                  <a:lnTo>
                    <a:pt x="1016665" y="1094018"/>
                  </a:lnTo>
                  <a:lnTo>
                    <a:pt x="1016805" y="1093400"/>
                  </a:lnTo>
                  <a:lnTo>
                    <a:pt x="1014474" y="1092258"/>
                  </a:lnTo>
                  <a:lnTo>
                    <a:pt x="1012283" y="1089919"/>
                  </a:lnTo>
                  <a:lnTo>
                    <a:pt x="1008716" y="1082932"/>
                  </a:lnTo>
                  <a:lnTo>
                    <a:pt x="1007081" y="1076924"/>
                  </a:lnTo>
                  <a:lnTo>
                    <a:pt x="1006752" y="1074929"/>
                  </a:lnTo>
                  <a:lnTo>
                    <a:pt x="1006674" y="1072840"/>
                  </a:lnTo>
                  <a:lnTo>
                    <a:pt x="1006838" y="1070657"/>
                  </a:lnTo>
                  <a:lnTo>
                    <a:pt x="1007355" y="1068694"/>
                  </a:lnTo>
                  <a:lnTo>
                    <a:pt x="1009146" y="1065604"/>
                  </a:lnTo>
                  <a:lnTo>
                    <a:pt x="1010601" y="1064203"/>
                  </a:lnTo>
                  <a:lnTo>
                    <a:pt x="1015968" y="1060644"/>
                  </a:lnTo>
                  <a:lnTo>
                    <a:pt x="1021382" y="1058469"/>
                  </a:lnTo>
                  <a:lnTo>
                    <a:pt x="1033321" y="1056990"/>
                  </a:lnTo>
                  <a:lnTo>
                    <a:pt x="1036708" y="1058054"/>
                  </a:lnTo>
                  <a:lnTo>
                    <a:pt x="1041880" y="1054134"/>
                  </a:lnTo>
                  <a:lnTo>
                    <a:pt x="1044931" y="1053196"/>
                  </a:lnTo>
                  <a:lnTo>
                    <a:pt x="1050188" y="1054620"/>
                  </a:lnTo>
                  <a:close/>
                  <a:moveTo>
                    <a:pt x="938219" y="1077925"/>
                  </a:moveTo>
                  <a:lnTo>
                    <a:pt x="931898" y="1079592"/>
                  </a:lnTo>
                  <a:lnTo>
                    <a:pt x="928980" y="1078880"/>
                  </a:lnTo>
                  <a:lnTo>
                    <a:pt x="927438" y="1081055"/>
                  </a:lnTo>
                  <a:lnTo>
                    <a:pt x="926226" y="1081978"/>
                  </a:lnTo>
                  <a:lnTo>
                    <a:pt x="922776" y="1082377"/>
                  </a:lnTo>
                  <a:lnTo>
                    <a:pt x="915656" y="1078450"/>
                  </a:lnTo>
                  <a:lnTo>
                    <a:pt x="913740" y="1077081"/>
                  </a:lnTo>
                  <a:lnTo>
                    <a:pt x="913043" y="1075805"/>
                  </a:lnTo>
                  <a:lnTo>
                    <a:pt x="913333" y="1074585"/>
                  </a:lnTo>
                  <a:lnTo>
                    <a:pt x="914608" y="1073411"/>
                  </a:lnTo>
                  <a:lnTo>
                    <a:pt x="920069" y="1071620"/>
                  </a:lnTo>
                  <a:lnTo>
                    <a:pt x="922095" y="1070298"/>
                  </a:lnTo>
                  <a:lnTo>
                    <a:pt x="922924" y="1068451"/>
                  </a:lnTo>
                  <a:lnTo>
                    <a:pt x="924293" y="1066965"/>
                  </a:lnTo>
                  <a:lnTo>
                    <a:pt x="926187" y="1065838"/>
                  </a:lnTo>
                  <a:lnTo>
                    <a:pt x="931303" y="1064759"/>
                  </a:lnTo>
                  <a:lnTo>
                    <a:pt x="942811" y="1059149"/>
                  </a:lnTo>
                  <a:lnTo>
                    <a:pt x="948530" y="1058351"/>
                  </a:lnTo>
                  <a:lnTo>
                    <a:pt x="950776" y="1058829"/>
                  </a:lnTo>
                  <a:lnTo>
                    <a:pt x="951449" y="1060315"/>
                  </a:lnTo>
                  <a:lnTo>
                    <a:pt x="951628" y="1061794"/>
                  </a:lnTo>
                  <a:lnTo>
                    <a:pt x="951315" y="1063272"/>
                  </a:lnTo>
                  <a:lnTo>
                    <a:pt x="949524" y="1067067"/>
                  </a:lnTo>
                  <a:lnTo>
                    <a:pt x="947193" y="1070008"/>
                  </a:lnTo>
                  <a:lnTo>
                    <a:pt x="940918" y="1076322"/>
                  </a:lnTo>
                  <a:lnTo>
                    <a:pt x="938219" y="1077925"/>
                  </a:lnTo>
                  <a:close/>
                  <a:moveTo>
                    <a:pt x="900197" y="1071800"/>
                  </a:moveTo>
                  <a:lnTo>
                    <a:pt x="918731" y="1088698"/>
                  </a:lnTo>
                  <a:lnTo>
                    <a:pt x="921328" y="1087314"/>
                  </a:lnTo>
                  <a:lnTo>
                    <a:pt x="926930" y="1086430"/>
                  </a:lnTo>
                  <a:lnTo>
                    <a:pt x="932750" y="1083957"/>
                  </a:lnTo>
                  <a:lnTo>
                    <a:pt x="940824" y="1081900"/>
                  </a:lnTo>
                  <a:lnTo>
                    <a:pt x="945745" y="1078152"/>
                  </a:lnTo>
                  <a:lnTo>
                    <a:pt x="947842" y="1077081"/>
                  </a:lnTo>
                  <a:lnTo>
                    <a:pt x="951401" y="1076416"/>
                  </a:lnTo>
                  <a:lnTo>
                    <a:pt x="953342" y="1076431"/>
                  </a:lnTo>
                  <a:lnTo>
                    <a:pt x="958935" y="1078458"/>
                  </a:lnTo>
                  <a:lnTo>
                    <a:pt x="961181" y="1079881"/>
                  </a:lnTo>
                  <a:lnTo>
                    <a:pt x="962370" y="1081376"/>
                  </a:lnTo>
                  <a:lnTo>
                    <a:pt x="963661" y="1084090"/>
                  </a:lnTo>
                  <a:lnTo>
                    <a:pt x="965867" y="1090686"/>
                  </a:lnTo>
                  <a:lnTo>
                    <a:pt x="966196" y="1093134"/>
                  </a:lnTo>
                  <a:lnTo>
                    <a:pt x="966078" y="1093791"/>
                  </a:lnTo>
                  <a:lnTo>
                    <a:pt x="964044" y="1097828"/>
                  </a:lnTo>
                  <a:lnTo>
                    <a:pt x="962683" y="1099581"/>
                  </a:lnTo>
                  <a:lnTo>
                    <a:pt x="959882" y="1101247"/>
                  </a:lnTo>
                  <a:lnTo>
                    <a:pt x="957449" y="1101756"/>
                  </a:lnTo>
                  <a:lnTo>
                    <a:pt x="955360" y="1104666"/>
                  </a:lnTo>
                  <a:lnTo>
                    <a:pt x="953005" y="1103891"/>
                  </a:lnTo>
                  <a:lnTo>
                    <a:pt x="952372" y="1106544"/>
                  </a:lnTo>
                  <a:lnTo>
                    <a:pt x="952622" y="1108163"/>
                  </a:lnTo>
                  <a:lnTo>
                    <a:pt x="953256" y="1108953"/>
                  </a:lnTo>
                  <a:lnTo>
                    <a:pt x="954437" y="1108765"/>
                  </a:lnTo>
                  <a:lnTo>
                    <a:pt x="955790" y="1107639"/>
                  </a:lnTo>
                  <a:lnTo>
                    <a:pt x="958419" y="1108202"/>
                  </a:lnTo>
                  <a:lnTo>
                    <a:pt x="959804" y="1109939"/>
                  </a:lnTo>
                  <a:lnTo>
                    <a:pt x="961048" y="1112802"/>
                  </a:lnTo>
                  <a:lnTo>
                    <a:pt x="960125" y="1115447"/>
                  </a:lnTo>
                  <a:lnTo>
                    <a:pt x="955478" y="1119100"/>
                  </a:lnTo>
                  <a:lnTo>
                    <a:pt x="948632" y="1123215"/>
                  </a:lnTo>
                  <a:lnTo>
                    <a:pt x="940292" y="1136093"/>
                  </a:lnTo>
                  <a:lnTo>
                    <a:pt x="935903" y="1141452"/>
                  </a:lnTo>
                  <a:lnTo>
                    <a:pt x="934996" y="1143118"/>
                  </a:lnTo>
                  <a:lnTo>
                    <a:pt x="934550" y="1144792"/>
                  </a:lnTo>
                  <a:lnTo>
                    <a:pt x="934683" y="1147953"/>
                  </a:lnTo>
                  <a:lnTo>
                    <a:pt x="934878" y="1149228"/>
                  </a:lnTo>
                  <a:lnTo>
                    <a:pt x="936091" y="1149737"/>
                  </a:lnTo>
                  <a:lnTo>
                    <a:pt x="940167" y="1145324"/>
                  </a:lnTo>
                  <a:lnTo>
                    <a:pt x="942796" y="1143267"/>
                  </a:lnTo>
                  <a:lnTo>
                    <a:pt x="945463" y="1142132"/>
                  </a:lnTo>
                  <a:lnTo>
                    <a:pt x="950173" y="1142054"/>
                  </a:lnTo>
                  <a:lnTo>
                    <a:pt x="952121" y="1142735"/>
                  </a:lnTo>
                  <a:lnTo>
                    <a:pt x="955650" y="1145387"/>
                  </a:lnTo>
                  <a:lnTo>
                    <a:pt x="958881" y="1149463"/>
                  </a:lnTo>
                  <a:lnTo>
                    <a:pt x="959600" y="1150942"/>
                  </a:lnTo>
                  <a:lnTo>
                    <a:pt x="959288" y="1152428"/>
                  </a:lnTo>
                  <a:lnTo>
                    <a:pt x="957950" y="1153915"/>
                  </a:lnTo>
                  <a:lnTo>
                    <a:pt x="957801" y="1154893"/>
                  </a:lnTo>
                  <a:lnTo>
                    <a:pt x="960884" y="1156942"/>
                  </a:lnTo>
                  <a:lnTo>
                    <a:pt x="964279" y="1162481"/>
                  </a:lnTo>
                  <a:lnTo>
                    <a:pt x="964498" y="1165830"/>
                  </a:lnTo>
                  <a:lnTo>
                    <a:pt x="963019" y="1169131"/>
                  </a:lnTo>
                  <a:lnTo>
                    <a:pt x="962612" y="1171337"/>
                  </a:lnTo>
                  <a:lnTo>
                    <a:pt x="963285" y="1172456"/>
                  </a:lnTo>
                  <a:lnTo>
                    <a:pt x="964960" y="1171783"/>
                  </a:lnTo>
                  <a:lnTo>
                    <a:pt x="968973" y="1168083"/>
                  </a:lnTo>
                  <a:lnTo>
                    <a:pt x="973315" y="1166150"/>
                  </a:lnTo>
                  <a:lnTo>
                    <a:pt x="975060" y="1166362"/>
                  </a:lnTo>
                  <a:lnTo>
                    <a:pt x="976155" y="1167214"/>
                  </a:lnTo>
                  <a:lnTo>
                    <a:pt x="977313" y="1172284"/>
                  </a:lnTo>
                  <a:lnTo>
                    <a:pt x="978275" y="1177964"/>
                  </a:lnTo>
                  <a:lnTo>
                    <a:pt x="978392" y="1182720"/>
                  </a:lnTo>
                  <a:lnTo>
                    <a:pt x="977673" y="1186570"/>
                  </a:lnTo>
                  <a:lnTo>
                    <a:pt x="976640" y="1189566"/>
                  </a:lnTo>
                  <a:lnTo>
                    <a:pt x="974035" y="1193266"/>
                  </a:lnTo>
                  <a:lnTo>
                    <a:pt x="971680" y="1194675"/>
                  </a:lnTo>
                  <a:lnTo>
                    <a:pt x="970452" y="1194690"/>
                  </a:lnTo>
                  <a:lnTo>
                    <a:pt x="970577" y="1195316"/>
                  </a:lnTo>
                  <a:lnTo>
                    <a:pt x="973370" y="1198383"/>
                  </a:lnTo>
                  <a:lnTo>
                    <a:pt x="974535" y="1200832"/>
                  </a:lnTo>
                  <a:lnTo>
                    <a:pt x="975028" y="1203187"/>
                  </a:lnTo>
                  <a:lnTo>
                    <a:pt x="974864" y="1205455"/>
                  </a:lnTo>
                  <a:lnTo>
                    <a:pt x="974481" y="1207388"/>
                  </a:lnTo>
                  <a:lnTo>
                    <a:pt x="971226" y="1214523"/>
                  </a:lnTo>
                  <a:lnTo>
                    <a:pt x="971398" y="1215540"/>
                  </a:lnTo>
                  <a:lnTo>
                    <a:pt x="972298" y="1216001"/>
                  </a:lnTo>
                  <a:lnTo>
                    <a:pt x="974340" y="1220085"/>
                  </a:lnTo>
                  <a:lnTo>
                    <a:pt x="974582" y="1229536"/>
                  </a:lnTo>
                  <a:lnTo>
                    <a:pt x="967267" y="1232485"/>
                  </a:lnTo>
                  <a:lnTo>
                    <a:pt x="965546" y="1234668"/>
                  </a:lnTo>
                  <a:lnTo>
                    <a:pt x="963528" y="1238165"/>
                  </a:lnTo>
                  <a:lnTo>
                    <a:pt x="961212" y="1240770"/>
                  </a:lnTo>
                  <a:lnTo>
                    <a:pt x="955963" y="1243509"/>
                  </a:lnTo>
                  <a:lnTo>
                    <a:pt x="953303" y="1243821"/>
                  </a:lnTo>
                  <a:lnTo>
                    <a:pt x="940151" y="1241537"/>
                  </a:lnTo>
                  <a:lnTo>
                    <a:pt x="938821" y="1240207"/>
                  </a:lnTo>
                  <a:lnTo>
                    <a:pt x="937898" y="1237829"/>
                  </a:lnTo>
                  <a:lnTo>
                    <a:pt x="937390" y="1234402"/>
                  </a:lnTo>
                  <a:lnTo>
                    <a:pt x="937249" y="1231695"/>
                  </a:lnTo>
                  <a:lnTo>
                    <a:pt x="937484" y="1229724"/>
                  </a:lnTo>
                  <a:lnTo>
                    <a:pt x="937413" y="1228574"/>
                  </a:lnTo>
                  <a:lnTo>
                    <a:pt x="937046" y="1228237"/>
                  </a:lnTo>
                  <a:lnTo>
                    <a:pt x="935583" y="1230216"/>
                  </a:lnTo>
                  <a:lnTo>
                    <a:pt x="934057" y="1233800"/>
                  </a:lnTo>
                  <a:lnTo>
                    <a:pt x="934894" y="1237766"/>
                  </a:lnTo>
                  <a:lnTo>
                    <a:pt x="939048" y="1248742"/>
                  </a:lnTo>
                  <a:lnTo>
                    <a:pt x="939846" y="1253436"/>
                  </a:lnTo>
                  <a:lnTo>
                    <a:pt x="939964" y="1255424"/>
                  </a:lnTo>
                  <a:lnTo>
                    <a:pt x="939776" y="1256910"/>
                  </a:lnTo>
                  <a:lnTo>
                    <a:pt x="935082" y="1263239"/>
                  </a:lnTo>
                  <a:lnTo>
                    <a:pt x="932367" y="1265375"/>
                  </a:lnTo>
                  <a:lnTo>
                    <a:pt x="929582" y="1266439"/>
                  </a:lnTo>
                  <a:lnTo>
                    <a:pt x="926930" y="1265641"/>
                  </a:lnTo>
                  <a:lnTo>
                    <a:pt x="924411" y="1262997"/>
                  </a:lnTo>
                  <a:lnTo>
                    <a:pt x="922486" y="1261815"/>
                  </a:lnTo>
                  <a:lnTo>
                    <a:pt x="918512" y="1261980"/>
                  </a:lnTo>
                  <a:lnTo>
                    <a:pt x="917268" y="1260610"/>
                  </a:lnTo>
                  <a:lnTo>
                    <a:pt x="916118" y="1258060"/>
                  </a:lnTo>
                  <a:lnTo>
                    <a:pt x="913325" y="1248868"/>
                  </a:lnTo>
                  <a:lnTo>
                    <a:pt x="909421" y="1242312"/>
                  </a:lnTo>
                  <a:lnTo>
                    <a:pt x="906057" y="1234926"/>
                  </a:lnTo>
                  <a:lnTo>
                    <a:pt x="897506" y="1224067"/>
                  </a:lnTo>
                  <a:lnTo>
                    <a:pt x="893078" y="1217527"/>
                  </a:lnTo>
                  <a:lnTo>
                    <a:pt x="887179" y="1206934"/>
                  </a:lnTo>
                  <a:lnTo>
                    <a:pt x="884715" y="1204524"/>
                  </a:lnTo>
                  <a:lnTo>
                    <a:pt x="882665" y="1203554"/>
                  </a:lnTo>
                  <a:lnTo>
                    <a:pt x="878636" y="1202788"/>
                  </a:lnTo>
                  <a:lnTo>
                    <a:pt x="877705" y="1201458"/>
                  </a:lnTo>
                  <a:lnTo>
                    <a:pt x="876234" y="1197820"/>
                  </a:lnTo>
                  <a:lnTo>
                    <a:pt x="873699" y="1195081"/>
                  </a:lnTo>
                  <a:lnTo>
                    <a:pt x="872776" y="1194737"/>
                  </a:lnTo>
                  <a:lnTo>
                    <a:pt x="871282" y="1195387"/>
                  </a:lnTo>
                  <a:lnTo>
                    <a:pt x="867339" y="1197914"/>
                  </a:lnTo>
                  <a:lnTo>
                    <a:pt x="862387" y="1195238"/>
                  </a:lnTo>
                  <a:lnTo>
                    <a:pt x="861276" y="1193353"/>
                  </a:lnTo>
                  <a:lnTo>
                    <a:pt x="860618" y="1190161"/>
                  </a:lnTo>
                  <a:lnTo>
                    <a:pt x="859993" y="1188400"/>
                  </a:lnTo>
                  <a:lnTo>
                    <a:pt x="858318" y="1186820"/>
                  </a:lnTo>
                  <a:lnTo>
                    <a:pt x="856902" y="1182806"/>
                  </a:lnTo>
                  <a:lnTo>
                    <a:pt x="847491" y="1174866"/>
                  </a:lnTo>
                  <a:lnTo>
                    <a:pt x="841897" y="1165689"/>
                  </a:lnTo>
                  <a:lnTo>
                    <a:pt x="840762" y="1162356"/>
                  </a:lnTo>
                  <a:lnTo>
                    <a:pt x="840653" y="1160995"/>
                  </a:lnTo>
                  <a:lnTo>
                    <a:pt x="841224" y="1156543"/>
                  </a:lnTo>
                  <a:lnTo>
                    <a:pt x="842523" y="1151481"/>
                  </a:lnTo>
                  <a:lnTo>
                    <a:pt x="844220" y="1146428"/>
                  </a:lnTo>
                  <a:lnTo>
                    <a:pt x="845261" y="1144354"/>
                  </a:lnTo>
                  <a:lnTo>
                    <a:pt x="848946" y="1139973"/>
                  </a:lnTo>
                  <a:lnTo>
                    <a:pt x="851848" y="1138980"/>
                  </a:lnTo>
                  <a:lnTo>
                    <a:pt x="855901" y="1139535"/>
                  </a:lnTo>
                  <a:lnTo>
                    <a:pt x="858029" y="1140513"/>
                  </a:lnTo>
                  <a:lnTo>
                    <a:pt x="859946" y="1143447"/>
                  </a:lnTo>
                  <a:lnTo>
                    <a:pt x="860759" y="1146819"/>
                  </a:lnTo>
                  <a:lnTo>
                    <a:pt x="861721" y="1149088"/>
                  </a:lnTo>
                  <a:lnTo>
                    <a:pt x="864726" y="1151568"/>
                  </a:lnTo>
                  <a:lnTo>
                    <a:pt x="866353" y="1153555"/>
                  </a:lnTo>
                  <a:lnTo>
                    <a:pt x="868747" y="1158170"/>
                  </a:lnTo>
                  <a:lnTo>
                    <a:pt x="870593" y="1163710"/>
                  </a:lnTo>
                  <a:lnTo>
                    <a:pt x="872291" y="1165532"/>
                  </a:lnTo>
                  <a:lnTo>
                    <a:pt x="876367" y="1166150"/>
                  </a:lnTo>
                  <a:lnTo>
                    <a:pt x="880576" y="1165212"/>
                  </a:lnTo>
                  <a:lnTo>
                    <a:pt x="889604" y="1161730"/>
                  </a:lnTo>
                  <a:lnTo>
                    <a:pt x="889972" y="1161292"/>
                  </a:lnTo>
                  <a:lnTo>
                    <a:pt x="890527" y="1159219"/>
                  </a:lnTo>
                  <a:lnTo>
                    <a:pt x="891560" y="1146521"/>
                  </a:lnTo>
                  <a:lnTo>
                    <a:pt x="892178" y="1146467"/>
                  </a:lnTo>
                  <a:lnTo>
                    <a:pt x="895245" y="1152358"/>
                  </a:lnTo>
                  <a:lnTo>
                    <a:pt x="896113" y="1153007"/>
                  </a:lnTo>
                  <a:lnTo>
                    <a:pt x="897435" y="1151779"/>
                  </a:lnTo>
                  <a:lnTo>
                    <a:pt x="898218" y="1148923"/>
                  </a:lnTo>
                  <a:lnTo>
                    <a:pt x="898124" y="1147562"/>
                  </a:lnTo>
                  <a:lnTo>
                    <a:pt x="896199" y="1140638"/>
                  </a:lnTo>
                  <a:lnTo>
                    <a:pt x="895057" y="1137618"/>
                  </a:lnTo>
                  <a:lnTo>
                    <a:pt x="894040" y="1135741"/>
                  </a:lnTo>
                  <a:lnTo>
                    <a:pt x="892906" y="1135123"/>
                  </a:lnTo>
                  <a:lnTo>
                    <a:pt x="890449" y="1135725"/>
                  </a:lnTo>
                  <a:lnTo>
                    <a:pt x="888579" y="1134387"/>
                  </a:lnTo>
                  <a:lnTo>
                    <a:pt x="888165" y="1132463"/>
                  </a:lnTo>
                  <a:lnTo>
                    <a:pt x="888470" y="1129865"/>
                  </a:lnTo>
                  <a:lnTo>
                    <a:pt x="889502" y="1127127"/>
                  </a:lnTo>
                  <a:lnTo>
                    <a:pt x="890613" y="1125555"/>
                  </a:lnTo>
                  <a:lnTo>
                    <a:pt x="892765" y="1124741"/>
                  </a:lnTo>
                  <a:lnTo>
                    <a:pt x="895284" y="1125539"/>
                  </a:lnTo>
                  <a:lnTo>
                    <a:pt x="898773" y="1128856"/>
                  </a:lnTo>
                  <a:lnTo>
                    <a:pt x="900980" y="1129591"/>
                  </a:lnTo>
                  <a:lnTo>
                    <a:pt x="904078" y="1128645"/>
                  </a:lnTo>
                  <a:lnTo>
                    <a:pt x="900111" y="1126697"/>
                  </a:lnTo>
                  <a:lnTo>
                    <a:pt x="894572" y="1119014"/>
                  </a:lnTo>
                  <a:lnTo>
                    <a:pt x="892202" y="1117567"/>
                  </a:lnTo>
                  <a:lnTo>
                    <a:pt x="889307" y="1120876"/>
                  </a:lnTo>
                  <a:lnTo>
                    <a:pt x="887351" y="1122120"/>
                  </a:lnTo>
                  <a:lnTo>
                    <a:pt x="883658" y="1123732"/>
                  </a:lnTo>
                  <a:lnTo>
                    <a:pt x="880717" y="1123966"/>
                  </a:lnTo>
                  <a:lnTo>
                    <a:pt x="868387" y="1112044"/>
                  </a:lnTo>
                  <a:lnTo>
                    <a:pt x="867706" y="1110901"/>
                  </a:lnTo>
                  <a:lnTo>
                    <a:pt x="866799" y="1107780"/>
                  </a:lnTo>
                  <a:lnTo>
                    <a:pt x="866908" y="1106340"/>
                  </a:lnTo>
                  <a:lnTo>
                    <a:pt x="868121" y="1104111"/>
                  </a:lnTo>
                  <a:lnTo>
                    <a:pt x="871196" y="1101153"/>
                  </a:lnTo>
                  <a:lnTo>
                    <a:pt x="875765" y="1099299"/>
                  </a:lnTo>
                  <a:lnTo>
                    <a:pt x="878824" y="1099002"/>
                  </a:lnTo>
                  <a:lnTo>
                    <a:pt x="881491" y="1101208"/>
                  </a:lnTo>
                  <a:lnTo>
                    <a:pt x="885387" y="1107170"/>
                  </a:lnTo>
                  <a:lnTo>
                    <a:pt x="888798" y="1110635"/>
                  </a:lnTo>
                  <a:lnTo>
                    <a:pt x="889080" y="1109384"/>
                  </a:lnTo>
                  <a:lnTo>
                    <a:pt x="888478" y="1105965"/>
                  </a:lnTo>
                  <a:lnTo>
                    <a:pt x="886921" y="1100879"/>
                  </a:lnTo>
                  <a:lnTo>
                    <a:pt x="885802" y="1099487"/>
                  </a:lnTo>
                  <a:lnTo>
                    <a:pt x="883064" y="1097961"/>
                  </a:lnTo>
                  <a:lnTo>
                    <a:pt x="880529" y="1094449"/>
                  </a:lnTo>
                  <a:lnTo>
                    <a:pt x="879340" y="1091843"/>
                  </a:lnTo>
                  <a:lnTo>
                    <a:pt x="878706" y="1089050"/>
                  </a:lnTo>
                  <a:lnTo>
                    <a:pt x="878628" y="1086062"/>
                  </a:lnTo>
                  <a:lnTo>
                    <a:pt x="879113" y="1084012"/>
                  </a:lnTo>
                  <a:lnTo>
                    <a:pt x="880161" y="1082909"/>
                  </a:lnTo>
                  <a:lnTo>
                    <a:pt x="889636" y="1079905"/>
                  </a:lnTo>
                  <a:lnTo>
                    <a:pt x="896254" y="1083230"/>
                  </a:lnTo>
                  <a:lnTo>
                    <a:pt x="900455" y="1083715"/>
                  </a:lnTo>
                  <a:lnTo>
                    <a:pt x="902200" y="1079631"/>
                  </a:lnTo>
                  <a:lnTo>
                    <a:pt x="901590" y="1078833"/>
                  </a:lnTo>
                  <a:lnTo>
                    <a:pt x="899383" y="1079889"/>
                  </a:lnTo>
                  <a:lnTo>
                    <a:pt x="896888" y="1079866"/>
                  </a:lnTo>
                  <a:lnTo>
                    <a:pt x="895331" y="1077620"/>
                  </a:lnTo>
                  <a:lnTo>
                    <a:pt x="895284" y="1076306"/>
                  </a:lnTo>
                  <a:lnTo>
                    <a:pt x="897232" y="1073161"/>
                  </a:lnTo>
                  <a:lnTo>
                    <a:pt x="900197" y="1071800"/>
                  </a:lnTo>
                  <a:close/>
                  <a:moveTo>
                    <a:pt x="1194695" y="1286217"/>
                  </a:moveTo>
                  <a:lnTo>
                    <a:pt x="1195563" y="1287695"/>
                  </a:lnTo>
                  <a:lnTo>
                    <a:pt x="1200578" y="1285810"/>
                  </a:lnTo>
                  <a:lnTo>
                    <a:pt x="1204842" y="1283635"/>
                  </a:lnTo>
                  <a:lnTo>
                    <a:pt x="1211484" y="1278440"/>
                  </a:lnTo>
                  <a:lnTo>
                    <a:pt x="1215450" y="1276633"/>
                  </a:lnTo>
                  <a:lnTo>
                    <a:pt x="1227506" y="1276664"/>
                  </a:lnTo>
                  <a:lnTo>
                    <a:pt x="1229556" y="1277642"/>
                  </a:lnTo>
                  <a:lnTo>
                    <a:pt x="1228648" y="1280748"/>
                  </a:lnTo>
                  <a:lnTo>
                    <a:pt x="1228148" y="1281624"/>
                  </a:lnTo>
                  <a:lnTo>
                    <a:pt x="1228547" y="1282970"/>
                  </a:lnTo>
                  <a:lnTo>
                    <a:pt x="1229845" y="1284785"/>
                  </a:lnTo>
                  <a:lnTo>
                    <a:pt x="1232443" y="1286803"/>
                  </a:lnTo>
                  <a:lnTo>
                    <a:pt x="1233468" y="1284996"/>
                  </a:lnTo>
                  <a:lnTo>
                    <a:pt x="1234219" y="1280623"/>
                  </a:lnTo>
                  <a:lnTo>
                    <a:pt x="1235995" y="1262527"/>
                  </a:lnTo>
                  <a:lnTo>
                    <a:pt x="1236746" y="1257020"/>
                  </a:lnTo>
                  <a:lnTo>
                    <a:pt x="1237105" y="1251786"/>
                  </a:lnTo>
                  <a:lnTo>
                    <a:pt x="1237066" y="1246826"/>
                  </a:lnTo>
                  <a:lnTo>
                    <a:pt x="1236198" y="1243673"/>
                  </a:lnTo>
                  <a:lnTo>
                    <a:pt x="1233108" y="1241780"/>
                  </a:lnTo>
                  <a:lnTo>
                    <a:pt x="1228891" y="1242093"/>
                  </a:lnTo>
                  <a:lnTo>
                    <a:pt x="1226724" y="1241600"/>
                  </a:lnTo>
                  <a:lnTo>
                    <a:pt x="1224103" y="1240622"/>
                  </a:lnTo>
                  <a:lnTo>
                    <a:pt x="1222155" y="1239088"/>
                  </a:lnTo>
                  <a:lnTo>
                    <a:pt x="1220887" y="1237007"/>
                  </a:lnTo>
                  <a:lnTo>
                    <a:pt x="1218368" y="1230733"/>
                  </a:lnTo>
                  <a:lnTo>
                    <a:pt x="1216514" y="1227220"/>
                  </a:lnTo>
                  <a:lnTo>
                    <a:pt x="1211750" y="1220860"/>
                  </a:lnTo>
                  <a:lnTo>
                    <a:pt x="1209590" y="1218732"/>
                  </a:lnTo>
                  <a:lnTo>
                    <a:pt x="1210678" y="1216213"/>
                  </a:lnTo>
                  <a:lnTo>
                    <a:pt x="1215012" y="1213302"/>
                  </a:lnTo>
                  <a:lnTo>
                    <a:pt x="1217625" y="1210541"/>
                  </a:lnTo>
                  <a:lnTo>
                    <a:pt x="1220700" y="1202420"/>
                  </a:lnTo>
                  <a:lnTo>
                    <a:pt x="1222546" y="1201106"/>
                  </a:lnTo>
                  <a:lnTo>
                    <a:pt x="1229204" y="1202185"/>
                  </a:lnTo>
                  <a:lnTo>
                    <a:pt x="1238209" y="1208546"/>
                  </a:lnTo>
                  <a:lnTo>
                    <a:pt x="1243849" y="1214030"/>
                  </a:lnTo>
                  <a:lnTo>
                    <a:pt x="1245336" y="1214617"/>
                  </a:lnTo>
                  <a:lnTo>
                    <a:pt x="1245367" y="1213623"/>
                  </a:lnTo>
                  <a:lnTo>
                    <a:pt x="1243935" y="1211057"/>
                  </a:lnTo>
                  <a:lnTo>
                    <a:pt x="1237442" y="1204251"/>
                  </a:lnTo>
                  <a:lnTo>
                    <a:pt x="1234492" y="1199275"/>
                  </a:lnTo>
                  <a:lnTo>
                    <a:pt x="1233076" y="1195715"/>
                  </a:lnTo>
                  <a:lnTo>
                    <a:pt x="1233749" y="1194166"/>
                  </a:lnTo>
                  <a:lnTo>
                    <a:pt x="1237403" y="1192586"/>
                  </a:lnTo>
                  <a:lnTo>
                    <a:pt x="1237880" y="1190763"/>
                  </a:lnTo>
                  <a:lnTo>
                    <a:pt x="1232912" y="1188612"/>
                  </a:lnTo>
                  <a:lnTo>
                    <a:pt x="1230393" y="1188658"/>
                  </a:lnTo>
                  <a:lnTo>
                    <a:pt x="1228359" y="1190200"/>
                  </a:lnTo>
                  <a:lnTo>
                    <a:pt x="1226168" y="1190301"/>
                  </a:lnTo>
                  <a:lnTo>
                    <a:pt x="1222116" y="1187501"/>
                  </a:lnTo>
                  <a:lnTo>
                    <a:pt x="1221013" y="1185866"/>
                  </a:lnTo>
                  <a:lnTo>
                    <a:pt x="1218674" y="1181007"/>
                  </a:lnTo>
                  <a:lnTo>
                    <a:pt x="1217445" y="1176767"/>
                  </a:lnTo>
                  <a:lnTo>
                    <a:pt x="1216084" y="1174130"/>
                  </a:lnTo>
                  <a:lnTo>
                    <a:pt x="1215591" y="1172026"/>
                  </a:lnTo>
                  <a:lnTo>
                    <a:pt x="1215325" y="1165470"/>
                  </a:lnTo>
                  <a:lnTo>
                    <a:pt x="1215442" y="1161597"/>
                  </a:lnTo>
                  <a:lnTo>
                    <a:pt x="1215990" y="1158280"/>
                  </a:lnTo>
                  <a:lnTo>
                    <a:pt x="1216976" y="1155511"/>
                  </a:lnTo>
                  <a:lnTo>
                    <a:pt x="1219604" y="1150378"/>
                  </a:lnTo>
                  <a:lnTo>
                    <a:pt x="1221083" y="1148900"/>
                  </a:lnTo>
                  <a:lnTo>
                    <a:pt x="1223837" y="1148227"/>
                  </a:lnTo>
                  <a:lnTo>
                    <a:pt x="1229822" y="1150777"/>
                  </a:lnTo>
                  <a:lnTo>
                    <a:pt x="1245915" y="1159946"/>
                  </a:lnTo>
                  <a:lnTo>
                    <a:pt x="1245531" y="1157005"/>
                  </a:lnTo>
                  <a:lnTo>
                    <a:pt x="1227530" y="1144589"/>
                  </a:lnTo>
                  <a:lnTo>
                    <a:pt x="1221169" y="1141374"/>
                  </a:lnTo>
                  <a:lnTo>
                    <a:pt x="1219612" y="1136844"/>
                  </a:lnTo>
                  <a:lnTo>
                    <a:pt x="1229196" y="1119358"/>
                  </a:lnTo>
                  <a:lnTo>
                    <a:pt x="1238029" y="1115220"/>
                  </a:lnTo>
                  <a:lnTo>
                    <a:pt x="1242425" y="1110072"/>
                  </a:lnTo>
                  <a:lnTo>
                    <a:pt x="1249607" y="1109845"/>
                  </a:lnTo>
                  <a:lnTo>
                    <a:pt x="1256351" y="1113115"/>
                  </a:lnTo>
                  <a:lnTo>
                    <a:pt x="1256469" y="1112223"/>
                  </a:lnTo>
                  <a:lnTo>
                    <a:pt x="1253425" y="1106066"/>
                  </a:lnTo>
                  <a:lnTo>
                    <a:pt x="1253660" y="1104525"/>
                  </a:lnTo>
                  <a:lnTo>
                    <a:pt x="1257486" y="1100840"/>
                  </a:lnTo>
                  <a:lnTo>
                    <a:pt x="1264495" y="1096498"/>
                  </a:lnTo>
                  <a:lnTo>
                    <a:pt x="1273054" y="1093040"/>
                  </a:lnTo>
                  <a:lnTo>
                    <a:pt x="1274752" y="1091241"/>
                  </a:lnTo>
                  <a:lnTo>
                    <a:pt x="1276942" y="1089966"/>
                  </a:lnTo>
                  <a:lnTo>
                    <a:pt x="1280979" y="1088855"/>
                  </a:lnTo>
                  <a:lnTo>
                    <a:pt x="1291009" y="1088323"/>
                  </a:lnTo>
                  <a:lnTo>
                    <a:pt x="1296642" y="1088839"/>
                  </a:lnTo>
                  <a:lnTo>
                    <a:pt x="1304129" y="1091483"/>
                  </a:lnTo>
                  <a:lnTo>
                    <a:pt x="1308502" y="1096279"/>
                  </a:lnTo>
                  <a:lnTo>
                    <a:pt x="1309863" y="1099143"/>
                  </a:lnTo>
                  <a:lnTo>
                    <a:pt x="1312187" y="1108288"/>
                  </a:lnTo>
                  <a:lnTo>
                    <a:pt x="1314088" y="1121001"/>
                  </a:lnTo>
                  <a:lnTo>
                    <a:pt x="1316865" y="1126251"/>
                  </a:lnTo>
                  <a:lnTo>
                    <a:pt x="1321333" y="1129146"/>
                  </a:lnTo>
                  <a:lnTo>
                    <a:pt x="1324423" y="1132283"/>
                  </a:lnTo>
                  <a:lnTo>
                    <a:pt x="1326128" y="1135662"/>
                  </a:lnTo>
                  <a:lnTo>
                    <a:pt x="1326582" y="1139903"/>
                  </a:lnTo>
                  <a:lnTo>
                    <a:pt x="1325784" y="1144996"/>
                  </a:lnTo>
                  <a:lnTo>
                    <a:pt x="1326387" y="1150198"/>
                  </a:lnTo>
                  <a:lnTo>
                    <a:pt x="1328382" y="1155503"/>
                  </a:lnTo>
                  <a:lnTo>
                    <a:pt x="1329923" y="1158499"/>
                  </a:lnTo>
                  <a:lnTo>
                    <a:pt x="1333295" y="1161918"/>
                  </a:lnTo>
                  <a:lnTo>
                    <a:pt x="1333349" y="1163741"/>
                  </a:lnTo>
                  <a:lnTo>
                    <a:pt x="1332293" y="1165822"/>
                  </a:lnTo>
                  <a:lnTo>
                    <a:pt x="1330064" y="1168662"/>
                  </a:lnTo>
                  <a:lnTo>
                    <a:pt x="1324556" y="1177494"/>
                  </a:lnTo>
                  <a:lnTo>
                    <a:pt x="1317452" y="1187148"/>
                  </a:lnTo>
                  <a:lnTo>
                    <a:pt x="1312390" y="1195449"/>
                  </a:lnTo>
                  <a:lnTo>
                    <a:pt x="1312140" y="1197890"/>
                  </a:lnTo>
                  <a:lnTo>
                    <a:pt x="1322678" y="1184903"/>
                  </a:lnTo>
                  <a:lnTo>
                    <a:pt x="1325956" y="1185365"/>
                  </a:lnTo>
                  <a:lnTo>
                    <a:pt x="1326105" y="1187188"/>
                  </a:lnTo>
                  <a:lnTo>
                    <a:pt x="1323961" y="1193532"/>
                  </a:lnTo>
                  <a:lnTo>
                    <a:pt x="1321348" y="1199165"/>
                  </a:lnTo>
                  <a:lnTo>
                    <a:pt x="1318720" y="1202764"/>
                  </a:lnTo>
                  <a:lnTo>
                    <a:pt x="1319205" y="1204118"/>
                  </a:lnTo>
                  <a:lnTo>
                    <a:pt x="1324212" y="1210400"/>
                  </a:lnTo>
                  <a:lnTo>
                    <a:pt x="1323288" y="1211432"/>
                  </a:lnTo>
                  <a:lnTo>
                    <a:pt x="1320871" y="1210924"/>
                  </a:lnTo>
                  <a:lnTo>
                    <a:pt x="1319885" y="1211487"/>
                  </a:lnTo>
                  <a:lnTo>
                    <a:pt x="1319166" y="1212629"/>
                  </a:lnTo>
                  <a:lnTo>
                    <a:pt x="1318720" y="1214343"/>
                  </a:lnTo>
                  <a:lnTo>
                    <a:pt x="1318688" y="1216752"/>
                  </a:lnTo>
                  <a:lnTo>
                    <a:pt x="1319079" y="1219850"/>
                  </a:lnTo>
                  <a:lnTo>
                    <a:pt x="1319040" y="1222158"/>
                  </a:lnTo>
                  <a:lnTo>
                    <a:pt x="1318571" y="1223684"/>
                  </a:lnTo>
                  <a:lnTo>
                    <a:pt x="1319072" y="1224318"/>
                  </a:lnTo>
                  <a:lnTo>
                    <a:pt x="1320542" y="1224052"/>
                  </a:lnTo>
                  <a:lnTo>
                    <a:pt x="1321779" y="1222792"/>
                  </a:lnTo>
                  <a:lnTo>
                    <a:pt x="1323899" y="1218614"/>
                  </a:lnTo>
                  <a:lnTo>
                    <a:pt x="1330908" y="1207169"/>
                  </a:lnTo>
                  <a:lnTo>
                    <a:pt x="1335391" y="1202866"/>
                  </a:lnTo>
                  <a:lnTo>
                    <a:pt x="1336839" y="1202490"/>
                  </a:lnTo>
                  <a:lnTo>
                    <a:pt x="1340962" y="1205291"/>
                  </a:lnTo>
                  <a:lnTo>
                    <a:pt x="1341924" y="1205127"/>
                  </a:lnTo>
                  <a:lnTo>
                    <a:pt x="1337386" y="1196232"/>
                  </a:lnTo>
                  <a:lnTo>
                    <a:pt x="1336995" y="1193971"/>
                  </a:lnTo>
                  <a:lnTo>
                    <a:pt x="1337918" y="1190630"/>
                  </a:lnTo>
                  <a:lnTo>
                    <a:pt x="1338474" y="1189480"/>
                  </a:lnTo>
                  <a:lnTo>
                    <a:pt x="1341001" y="1187015"/>
                  </a:lnTo>
                  <a:lnTo>
                    <a:pt x="1343097" y="1185701"/>
                  </a:lnTo>
                  <a:lnTo>
                    <a:pt x="1344271" y="1186249"/>
                  </a:lnTo>
                  <a:lnTo>
                    <a:pt x="1346125" y="1190810"/>
                  </a:lnTo>
                  <a:lnTo>
                    <a:pt x="1346986" y="1193978"/>
                  </a:lnTo>
                  <a:lnTo>
                    <a:pt x="1348527" y="1195246"/>
                  </a:lnTo>
                  <a:lnTo>
                    <a:pt x="1351954" y="1193611"/>
                  </a:lnTo>
                  <a:lnTo>
                    <a:pt x="1354238" y="1189730"/>
                  </a:lnTo>
                  <a:lnTo>
                    <a:pt x="1357070" y="1192273"/>
                  </a:lnTo>
                  <a:lnTo>
                    <a:pt x="1361334" y="1198320"/>
                  </a:lnTo>
                  <a:lnTo>
                    <a:pt x="1360943" y="1204344"/>
                  </a:lnTo>
                  <a:lnTo>
                    <a:pt x="1360943" y="1210353"/>
                  </a:lnTo>
                  <a:lnTo>
                    <a:pt x="1361162" y="1214734"/>
                  </a:lnTo>
                  <a:lnTo>
                    <a:pt x="1366255" y="1222722"/>
                  </a:lnTo>
                  <a:lnTo>
                    <a:pt x="1369799" y="1226211"/>
                  </a:lnTo>
                  <a:lnTo>
                    <a:pt x="1370448" y="1226234"/>
                  </a:lnTo>
                  <a:lnTo>
                    <a:pt x="1370370" y="1225045"/>
                  </a:lnTo>
                  <a:lnTo>
                    <a:pt x="1369627" y="1222401"/>
                  </a:lnTo>
                  <a:lnTo>
                    <a:pt x="1367679" y="1219749"/>
                  </a:lnTo>
                  <a:lnTo>
                    <a:pt x="1365926" y="1215641"/>
                  </a:lnTo>
                  <a:lnTo>
                    <a:pt x="1364346" y="1210611"/>
                  </a:lnTo>
                  <a:lnTo>
                    <a:pt x="1365285" y="1198805"/>
                  </a:lnTo>
                  <a:lnTo>
                    <a:pt x="1367937" y="1192601"/>
                  </a:lnTo>
                  <a:lnTo>
                    <a:pt x="1370503" y="1194197"/>
                  </a:lnTo>
                  <a:lnTo>
                    <a:pt x="1373883" y="1197781"/>
                  </a:lnTo>
                  <a:lnTo>
                    <a:pt x="1376543" y="1198109"/>
                  </a:lnTo>
                  <a:lnTo>
                    <a:pt x="1380736" y="1197734"/>
                  </a:lnTo>
                  <a:lnTo>
                    <a:pt x="1389310" y="1204947"/>
                  </a:lnTo>
                  <a:lnTo>
                    <a:pt x="1393911" y="1205103"/>
                  </a:lnTo>
                  <a:lnTo>
                    <a:pt x="1393488" y="1202162"/>
                  </a:lnTo>
                  <a:lnTo>
                    <a:pt x="1389999" y="1200746"/>
                  </a:lnTo>
                  <a:lnTo>
                    <a:pt x="1384914" y="1196756"/>
                  </a:lnTo>
                  <a:lnTo>
                    <a:pt x="1376988" y="1191991"/>
                  </a:lnTo>
                  <a:lnTo>
                    <a:pt x="1373343" y="1186523"/>
                  </a:lnTo>
                  <a:lnTo>
                    <a:pt x="1372662" y="1183941"/>
                  </a:lnTo>
                  <a:lnTo>
                    <a:pt x="1372764" y="1181164"/>
                  </a:lnTo>
                  <a:lnTo>
                    <a:pt x="1373218" y="1178707"/>
                  </a:lnTo>
                  <a:lnTo>
                    <a:pt x="1374016" y="1176571"/>
                  </a:lnTo>
                  <a:lnTo>
                    <a:pt x="1375604" y="1174467"/>
                  </a:lnTo>
                  <a:lnTo>
                    <a:pt x="1383271" y="1168044"/>
                  </a:lnTo>
                  <a:lnTo>
                    <a:pt x="1388716" y="1165298"/>
                  </a:lnTo>
                  <a:lnTo>
                    <a:pt x="1392807" y="1164406"/>
                  </a:lnTo>
                  <a:lnTo>
                    <a:pt x="1399645" y="1164476"/>
                  </a:lnTo>
                  <a:lnTo>
                    <a:pt x="1407594" y="1165603"/>
                  </a:lnTo>
                  <a:lnTo>
                    <a:pt x="1411889" y="1167496"/>
                  </a:lnTo>
                  <a:lnTo>
                    <a:pt x="1416818" y="1172041"/>
                  </a:lnTo>
                  <a:lnTo>
                    <a:pt x="1423069" y="1176524"/>
                  </a:lnTo>
                  <a:lnTo>
                    <a:pt x="1425298" y="1177322"/>
                  </a:lnTo>
                  <a:lnTo>
                    <a:pt x="1427903" y="1177221"/>
                  </a:lnTo>
                  <a:lnTo>
                    <a:pt x="1430876" y="1176211"/>
                  </a:lnTo>
                  <a:lnTo>
                    <a:pt x="1433708" y="1176579"/>
                  </a:lnTo>
                  <a:lnTo>
                    <a:pt x="1442713" y="1183205"/>
                  </a:lnTo>
                  <a:lnTo>
                    <a:pt x="1445092" y="1186601"/>
                  </a:lnTo>
                  <a:lnTo>
                    <a:pt x="1446539" y="1190700"/>
                  </a:lnTo>
                  <a:lnTo>
                    <a:pt x="1447611" y="1194675"/>
                  </a:lnTo>
                  <a:lnTo>
                    <a:pt x="1448299" y="1198516"/>
                  </a:lnTo>
                  <a:lnTo>
                    <a:pt x="1448018" y="1201622"/>
                  </a:lnTo>
                  <a:lnTo>
                    <a:pt x="1440523" y="1214969"/>
                  </a:lnTo>
                  <a:lnTo>
                    <a:pt x="1437260" y="1217230"/>
                  </a:lnTo>
                  <a:lnTo>
                    <a:pt x="1435101" y="1222252"/>
                  </a:lnTo>
                  <a:lnTo>
                    <a:pt x="1431886" y="1231703"/>
                  </a:lnTo>
                  <a:lnTo>
                    <a:pt x="1429163" y="1236741"/>
                  </a:lnTo>
                  <a:lnTo>
                    <a:pt x="1428913" y="1237719"/>
                  </a:lnTo>
                  <a:lnTo>
                    <a:pt x="1429484" y="1237962"/>
                  </a:lnTo>
                  <a:lnTo>
                    <a:pt x="1431119" y="1235709"/>
                  </a:lnTo>
                  <a:lnTo>
                    <a:pt x="1433943" y="1229199"/>
                  </a:lnTo>
                  <a:lnTo>
                    <a:pt x="1435993" y="1223567"/>
                  </a:lnTo>
                  <a:lnTo>
                    <a:pt x="1439756" y="1218896"/>
                  </a:lnTo>
                  <a:lnTo>
                    <a:pt x="1445921" y="1213310"/>
                  </a:lnTo>
                  <a:lnTo>
                    <a:pt x="1451288" y="1210635"/>
                  </a:lnTo>
                  <a:lnTo>
                    <a:pt x="1455856" y="1210893"/>
                  </a:lnTo>
                  <a:lnTo>
                    <a:pt x="1459706" y="1211698"/>
                  </a:lnTo>
                  <a:lnTo>
                    <a:pt x="1462827" y="1213060"/>
                  </a:lnTo>
                  <a:lnTo>
                    <a:pt x="1464681" y="1214202"/>
                  </a:lnTo>
                  <a:lnTo>
                    <a:pt x="1465268" y="1215125"/>
                  </a:lnTo>
                  <a:lnTo>
                    <a:pt x="1466520" y="1219318"/>
                  </a:lnTo>
                  <a:lnTo>
                    <a:pt x="1466449" y="1222151"/>
                  </a:lnTo>
                  <a:lnTo>
                    <a:pt x="1465667" y="1225335"/>
                  </a:lnTo>
                  <a:lnTo>
                    <a:pt x="1464188" y="1228926"/>
                  </a:lnTo>
                  <a:lnTo>
                    <a:pt x="1457476" y="1232892"/>
                  </a:lnTo>
                  <a:lnTo>
                    <a:pt x="1453799" y="1235998"/>
                  </a:lnTo>
                  <a:lnTo>
                    <a:pt x="1451515" y="1237148"/>
                  </a:lnTo>
                  <a:lnTo>
                    <a:pt x="1444669" y="1238298"/>
                  </a:lnTo>
                  <a:lnTo>
                    <a:pt x="1444974" y="1239519"/>
                  </a:lnTo>
                  <a:lnTo>
                    <a:pt x="1450059" y="1241201"/>
                  </a:lnTo>
                  <a:lnTo>
                    <a:pt x="1455739" y="1240637"/>
                  </a:lnTo>
                  <a:lnTo>
                    <a:pt x="1455591" y="1242632"/>
                  </a:lnTo>
                  <a:lnTo>
                    <a:pt x="1452923" y="1247921"/>
                  </a:lnTo>
                  <a:lnTo>
                    <a:pt x="1452062" y="1252505"/>
                  </a:lnTo>
                  <a:lnTo>
                    <a:pt x="1452805" y="1256245"/>
                  </a:lnTo>
                  <a:lnTo>
                    <a:pt x="1452665" y="1259281"/>
                  </a:lnTo>
                  <a:lnTo>
                    <a:pt x="1450677" y="1265633"/>
                  </a:lnTo>
                  <a:lnTo>
                    <a:pt x="1448393" y="1271336"/>
                  </a:lnTo>
                  <a:lnTo>
                    <a:pt x="1449254" y="1272181"/>
                  </a:lnTo>
                  <a:lnTo>
                    <a:pt x="1454464" y="1263983"/>
                  </a:lnTo>
                  <a:lnTo>
                    <a:pt x="1455856" y="1254946"/>
                  </a:lnTo>
                  <a:lnTo>
                    <a:pt x="1457961" y="1246951"/>
                  </a:lnTo>
                  <a:lnTo>
                    <a:pt x="1460410" y="1242531"/>
                  </a:lnTo>
                  <a:lnTo>
                    <a:pt x="1462256" y="1240849"/>
                  </a:lnTo>
                  <a:lnTo>
                    <a:pt x="1468077" y="1240168"/>
                  </a:lnTo>
                  <a:lnTo>
                    <a:pt x="1471300" y="1235450"/>
                  </a:lnTo>
                  <a:lnTo>
                    <a:pt x="1474062" y="1233948"/>
                  </a:lnTo>
                  <a:lnTo>
                    <a:pt x="1475212" y="1233925"/>
                  </a:lnTo>
                  <a:lnTo>
                    <a:pt x="1477559" y="1235685"/>
                  </a:lnTo>
                  <a:lnTo>
                    <a:pt x="1477418" y="1237539"/>
                  </a:lnTo>
                  <a:lnTo>
                    <a:pt x="1474015" y="1245942"/>
                  </a:lnTo>
                  <a:lnTo>
                    <a:pt x="1466802" y="1259437"/>
                  </a:lnTo>
                  <a:lnTo>
                    <a:pt x="1469743" y="1257904"/>
                  </a:lnTo>
                  <a:lnTo>
                    <a:pt x="1471738" y="1254704"/>
                  </a:lnTo>
                  <a:lnTo>
                    <a:pt x="1474406" y="1251504"/>
                  </a:lnTo>
                  <a:lnTo>
                    <a:pt x="1477433" y="1246755"/>
                  </a:lnTo>
                  <a:lnTo>
                    <a:pt x="1479436" y="1251058"/>
                  </a:lnTo>
                  <a:lnTo>
                    <a:pt x="1482519" y="1254258"/>
                  </a:lnTo>
                  <a:lnTo>
                    <a:pt x="1484357" y="1261549"/>
                  </a:lnTo>
                  <a:lnTo>
                    <a:pt x="1487330" y="1265046"/>
                  </a:lnTo>
                  <a:lnTo>
                    <a:pt x="1489130" y="1267753"/>
                  </a:lnTo>
                  <a:lnTo>
                    <a:pt x="1488871" y="1263169"/>
                  </a:lnTo>
                  <a:lnTo>
                    <a:pt x="1486274" y="1253914"/>
                  </a:lnTo>
                  <a:lnTo>
                    <a:pt x="1486986" y="1250190"/>
                  </a:lnTo>
                  <a:lnTo>
                    <a:pt x="1488989" y="1248328"/>
                  </a:lnTo>
                  <a:lnTo>
                    <a:pt x="1495240" y="1240473"/>
                  </a:lnTo>
                  <a:lnTo>
                    <a:pt x="1499605" y="1243094"/>
                  </a:lnTo>
                  <a:lnTo>
                    <a:pt x="1502296" y="1245417"/>
                  </a:lnTo>
                  <a:lnTo>
                    <a:pt x="1503642" y="1244799"/>
                  </a:lnTo>
                  <a:lnTo>
                    <a:pt x="1507038" y="1245128"/>
                  </a:lnTo>
                  <a:lnTo>
                    <a:pt x="1512483" y="1246395"/>
                  </a:lnTo>
                  <a:lnTo>
                    <a:pt x="1517779" y="1248586"/>
                  </a:lnTo>
                  <a:lnTo>
                    <a:pt x="1522927" y="1251700"/>
                  </a:lnTo>
                  <a:lnTo>
                    <a:pt x="1526893" y="1255330"/>
                  </a:lnTo>
                  <a:lnTo>
                    <a:pt x="1529678" y="1259484"/>
                  </a:lnTo>
                  <a:lnTo>
                    <a:pt x="1531368" y="1262347"/>
                  </a:lnTo>
                  <a:lnTo>
                    <a:pt x="1531955" y="1263928"/>
                  </a:lnTo>
                  <a:lnTo>
                    <a:pt x="1532894" y="1268035"/>
                  </a:lnTo>
                  <a:lnTo>
                    <a:pt x="1532174" y="1270758"/>
                  </a:lnTo>
                  <a:lnTo>
                    <a:pt x="1528286" y="1277016"/>
                  </a:lnTo>
                  <a:lnTo>
                    <a:pt x="1526127" y="1279848"/>
                  </a:lnTo>
                  <a:lnTo>
                    <a:pt x="1523975" y="1281116"/>
                  </a:lnTo>
                  <a:lnTo>
                    <a:pt x="1518201" y="1279872"/>
                  </a:lnTo>
                  <a:lnTo>
                    <a:pt x="1516410" y="1280584"/>
                  </a:lnTo>
                  <a:lnTo>
                    <a:pt x="1514525" y="1282540"/>
                  </a:lnTo>
                  <a:lnTo>
                    <a:pt x="1508508" y="1291067"/>
                  </a:lnTo>
                  <a:lnTo>
                    <a:pt x="1505183" y="1294736"/>
                  </a:lnTo>
                  <a:lnTo>
                    <a:pt x="1501913" y="1297076"/>
                  </a:lnTo>
                  <a:lnTo>
                    <a:pt x="1501154" y="1298304"/>
                  </a:lnTo>
                  <a:lnTo>
                    <a:pt x="1508180" y="1298187"/>
                  </a:lnTo>
                  <a:lnTo>
                    <a:pt x="1510128" y="1295667"/>
                  </a:lnTo>
                  <a:lnTo>
                    <a:pt x="1511755" y="1290934"/>
                  </a:lnTo>
                  <a:lnTo>
                    <a:pt x="1514853" y="1286037"/>
                  </a:lnTo>
                  <a:lnTo>
                    <a:pt x="1520705" y="1283784"/>
                  </a:lnTo>
                  <a:lnTo>
                    <a:pt x="1528865" y="1288618"/>
                  </a:lnTo>
                  <a:lnTo>
                    <a:pt x="1532917" y="1288423"/>
                  </a:lnTo>
                  <a:lnTo>
                    <a:pt x="1536015" y="1283572"/>
                  </a:lnTo>
                  <a:lnTo>
                    <a:pt x="1539473" y="1280255"/>
                  </a:lnTo>
                  <a:lnTo>
                    <a:pt x="1540835" y="1279598"/>
                  </a:lnTo>
                  <a:lnTo>
                    <a:pt x="1541570" y="1279966"/>
                  </a:lnTo>
                  <a:lnTo>
                    <a:pt x="1544199" y="1283424"/>
                  </a:lnTo>
                  <a:lnTo>
                    <a:pt x="1544989" y="1286506"/>
                  </a:lnTo>
                  <a:lnTo>
                    <a:pt x="1544934" y="1293508"/>
                  </a:lnTo>
                  <a:lnTo>
                    <a:pt x="1544582" y="1295620"/>
                  </a:lnTo>
                  <a:lnTo>
                    <a:pt x="1542243" y="1300878"/>
                  </a:lnTo>
                  <a:lnTo>
                    <a:pt x="1536532" y="1308732"/>
                  </a:lnTo>
                  <a:lnTo>
                    <a:pt x="1532792" y="1311666"/>
                  </a:lnTo>
                  <a:lnTo>
                    <a:pt x="1528654" y="1313239"/>
                  </a:lnTo>
                  <a:lnTo>
                    <a:pt x="1524139" y="1315883"/>
                  </a:lnTo>
                  <a:lnTo>
                    <a:pt x="1522544" y="1318011"/>
                  </a:lnTo>
                  <a:lnTo>
                    <a:pt x="1520987" y="1321023"/>
                  </a:lnTo>
                  <a:lnTo>
                    <a:pt x="1519430" y="1323034"/>
                  </a:lnTo>
                  <a:lnTo>
                    <a:pt x="1517450" y="1324700"/>
                  </a:lnTo>
                  <a:lnTo>
                    <a:pt x="1520040" y="1327149"/>
                  </a:lnTo>
                  <a:lnTo>
                    <a:pt x="1521026" y="1327078"/>
                  </a:lnTo>
                  <a:lnTo>
                    <a:pt x="1521980" y="1325615"/>
                  </a:lnTo>
                  <a:lnTo>
                    <a:pt x="1524585" y="1319834"/>
                  </a:lnTo>
                  <a:lnTo>
                    <a:pt x="1526526" y="1317307"/>
                  </a:lnTo>
                  <a:lnTo>
                    <a:pt x="1527629" y="1316775"/>
                  </a:lnTo>
                  <a:lnTo>
                    <a:pt x="1528763" y="1317018"/>
                  </a:lnTo>
                  <a:lnTo>
                    <a:pt x="1529866" y="1318160"/>
                  </a:lnTo>
                  <a:lnTo>
                    <a:pt x="1530946" y="1320186"/>
                  </a:lnTo>
                  <a:lnTo>
                    <a:pt x="1530860" y="1325115"/>
                  </a:lnTo>
                  <a:lnTo>
                    <a:pt x="1527574" y="1344454"/>
                  </a:lnTo>
                  <a:lnTo>
                    <a:pt x="1528106" y="1344400"/>
                  </a:lnTo>
                  <a:lnTo>
                    <a:pt x="1530132" y="1339181"/>
                  </a:lnTo>
                  <a:lnTo>
                    <a:pt x="1536008" y="1318958"/>
                  </a:lnTo>
                  <a:lnTo>
                    <a:pt x="1537447" y="1314874"/>
                  </a:lnTo>
                  <a:lnTo>
                    <a:pt x="1540287" y="1310743"/>
                  </a:lnTo>
                  <a:lnTo>
                    <a:pt x="1546648" y="1304461"/>
                  </a:lnTo>
                  <a:lnTo>
                    <a:pt x="1551561" y="1301159"/>
                  </a:lnTo>
                  <a:lnTo>
                    <a:pt x="1557107" y="1298374"/>
                  </a:lnTo>
                  <a:lnTo>
                    <a:pt x="1560065" y="1297342"/>
                  </a:lnTo>
                  <a:lnTo>
                    <a:pt x="1563452" y="1298038"/>
                  </a:lnTo>
                  <a:lnTo>
                    <a:pt x="1565651" y="1301285"/>
                  </a:lnTo>
                  <a:lnTo>
                    <a:pt x="1568623" y="1301871"/>
                  </a:lnTo>
                  <a:lnTo>
                    <a:pt x="1572238" y="1301058"/>
                  </a:lnTo>
                  <a:lnTo>
                    <a:pt x="1574569" y="1301449"/>
                  </a:lnTo>
                  <a:lnTo>
                    <a:pt x="1577214" y="1302732"/>
                  </a:lnTo>
                  <a:lnTo>
                    <a:pt x="1579475" y="1305134"/>
                  </a:lnTo>
                  <a:lnTo>
                    <a:pt x="1583316" y="1307856"/>
                  </a:lnTo>
                  <a:lnTo>
                    <a:pt x="1591992" y="1312942"/>
                  </a:lnTo>
                  <a:lnTo>
                    <a:pt x="1593072" y="1314013"/>
                  </a:lnTo>
                  <a:lnTo>
                    <a:pt x="1594073" y="1315930"/>
                  </a:lnTo>
                  <a:lnTo>
                    <a:pt x="1595012" y="1318707"/>
                  </a:lnTo>
                  <a:lnTo>
                    <a:pt x="1594895" y="1321446"/>
                  </a:lnTo>
                  <a:lnTo>
                    <a:pt x="1593729" y="1324153"/>
                  </a:lnTo>
                  <a:lnTo>
                    <a:pt x="1592282" y="1325795"/>
                  </a:lnTo>
                  <a:lnTo>
                    <a:pt x="1590553" y="1326398"/>
                  </a:lnTo>
                  <a:lnTo>
                    <a:pt x="1588761" y="1327869"/>
                  </a:lnTo>
                  <a:lnTo>
                    <a:pt x="1585452" y="1331710"/>
                  </a:lnTo>
                  <a:lnTo>
                    <a:pt x="1584372" y="1332359"/>
                  </a:lnTo>
                  <a:lnTo>
                    <a:pt x="1579177" y="1334002"/>
                  </a:lnTo>
                  <a:lnTo>
                    <a:pt x="1574366" y="1334808"/>
                  </a:lnTo>
                  <a:lnTo>
                    <a:pt x="1571354" y="1336341"/>
                  </a:lnTo>
                  <a:lnTo>
                    <a:pt x="1565572" y="1340480"/>
                  </a:lnTo>
                  <a:lnTo>
                    <a:pt x="1557608" y="1348131"/>
                  </a:lnTo>
                  <a:lnTo>
                    <a:pt x="1557694" y="1349939"/>
                  </a:lnTo>
                  <a:lnTo>
                    <a:pt x="1560870" y="1350815"/>
                  </a:lnTo>
                  <a:lnTo>
                    <a:pt x="1563444" y="1349665"/>
                  </a:lnTo>
                  <a:lnTo>
                    <a:pt x="1566988" y="1344392"/>
                  </a:lnTo>
                  <a:lnTo>
                    <a:pt x="1570313" y="1342373"/>
                  </a:lnTo>
                  <a:lnTo>
                    <a:pt x="1575516" y="1340754"/>
                  </a:lnTo>
                  <a:lnTo>
                    <a:pt x="1582706" y="1339338"/>
                  </a:lnTo>
                  <a:lnTo>
                    <a:pt x="1585788" y="1339557"/>
                  </a:lnTo>
                  <a:lnTo>
                    <a:pt x="1586344" y="1339846"/>
                  </a:lnTo>
                  <a:lnTo>
                    <a:pt x="1586750" y="1341098"/>
                  </a:lnTo>
                  <a:lnTo>
                    <a:pt x="1587001" y="1343312"/>
                  </a:lnTo>
                  <a:lnTo>
                    <a:pt x="1585819" y="1346191"/>
                  </a:lnTo>
                  <a:lnTo>
                    <a:pt x="1584458" y="1347552"/>
                  </a:lnTo>
                  <a:lnTo>
                    <a:pt x="1580742" y="1354038"/>
                  </a:lnTo>
                  <a:lnTo>
                    <a:pt x="1583183" y="1355712"/>
                  </a:lnTo>
                  <a:lnTo>
                    <a:pt x="1586539" y="1356432"/>
                  </a:lnTo>
                  <a:lnTo>
                    <a:pt x="1588464" y="1354703"/>
                  </a:lnTo>
                  <a:lnTo>
                    <a:pt x="1590193" y="1350729"/>
                  </a:lnTo>
                  <a:lnTo>
                    <a:pt x="1592133" y="1348515"/>
                  </a:lnTo>
                  <a:lnTo>
                    <a:pt x="1594284" y="1348077"/>
                  </a:lnTo>
                  <a:lnTo>
                    <a:pt x="1596178" y="1347059"/>
                  </a:lnTo>
                  <a:lnTo>
                    <a:pt x="1597805" y="1345464"/>
                  </a:lnTo>
                  <a:lnTo>
                    <a:pt x="1598251" y="1344415"/>
                  </a:lnTo>
                  <a:lnTo>
                    <a:pt x="1595872" y="1342334"/>
                  </a:lnTo>
                  <a:lnTo>
                    <a:pt x="1595685" y="1341067"/>
                  </a:lnTo>
                  <a:lnTo>
                    <a:pt x="1596655" y="1337953"/>
                  </a:lnTo>
                  <a:lnTo>
                    <a:pt x="1598399" y="1334495"/>
                  </a:lnTo>
                  <a:lnTo>
                    <a:pt x="1600222" y="1332344"/>
                  </a:lnTo>
                  <a:lnTo>
                    <a:pt x="1601568" y="1332171"/>
                  </a:lnTo>
                  <a:lnTo>
                    <a:pt x="1606043" y="1334479"/>
                  </a:lnTo>
                  <a:lnTo>
                    <a:pt x="1609102" y="1338501"/>
                  </a:lnTo>
                  <a:lnTo>
                    <a:pt x="1616839" y="1350463"/>
                  </a:lnTo>
                  <a:lnTo>
                    <a:pt x="1617833" y="1352778"/>
                  </a:lnTo>
                  <a:lnTo>
                    <a:pt x="1620524" y="1361580"/>
                  </a:lnTo>
                  <a:lnTo>
                    <a:pt x="1621033" y="1365476"/>
                  </a:lnTo>
                  <a:lnTo>
                    <a:pt x="1620595" y="1368183"/>
                  </a:lnTo>
                  <a:lnTo>
                    <a:pt x="1619961" y="1369834"/>
                  </a:lnTo>
                  <a:lnTo>
                    <a:pt x="1619131" y="1370428"/>
                  </a:lnTo>
                  <a:lnTo>
                    <a:pt x="1617434" y="1370444"/>
                  </a:lnTo>
                  <a:lnTo>
                    <a:pt x="1607130" y="1366868"/>
                  </a:lnTo>
                  <a:lnTo>
                    <a:pt x="1602429" y="1367338"/>
                  </a:lnTo>
                  <a:lnTo>
                    <a:pt x="1600371" y="1368339"/>
                  </a:lnTo>
                  <a:lnTo>
                    <a:pt x="1598712" y="1369834"/>
                  </a:lnTo>
                  <a:lnTo>
                    <a:pt x="1597422" y="1371727"/>
                  </a:lnTo>
                  <a:lnTo>
                    <a:pt x="1596506" y="1374011"/>
                  </a:lnTo>
                  <a:lnTo>
                    <a:pt x="1594699" y="1375294"/>
                  </a:lnTo>
                  <a:lnTo>
                    <a:pt x="1588159" y="1375341"/>
                  </a:lnTo>
                  <a:lnTo>
                    <a:pt x="1584490" y="1376609"/>
                  </a:lnTo>
                  <a:lnTo>
                    <a:pt x="1578176" y="1379699"/>
                  </a:lnTo>
                  <a:lnTo>
                    <a:pt x="1575907" y="1381397"/>
                  </a:lnTo>
                  <a:lnTo>
                    <a:pt x="1575399" y="1383626"/>
                  </a:lnTo>
                  <a:lnTo>
                    <a:pt x="1579263" y="1383243"/>
                  </a:lnTo>
                  <a:lnTo>
                    <a:pt x="1585624" y="1380348"/>
                  </a:lnTo>
                  <a:lnTo>
                    <a:pt x="1591601" y="1379527"/>
                  </a:lnTo>
                  <a:lnTo>
                    <a:pt x="1601592" y="1385887"/>
                  </a:lnTo>
                  <a:lnTo>
                    <a:pt x="1604877" y="1386873"/>
                  </a:lnTo>
                  <a:lnTo>
                    <a:pt x="1606708" y="1385958"/>
                  </a:lnTo>
                  <a:lnTo>
                    <a:pt x="1608906" y="1385676"/>
                  </a:lnTo>
                  <a:lnTo>
                    <a:pt x="1616894" y="1386098"/>
                  </a:lnTo>
                  <a:lnTo>
                    <a:pt x="1619601" y="1386881"/>
                  </a:lnTo>
                  <a:lnTo>
                    <a:pt x="1623646" y="1389314"/>
                  </a:lnTo>
                  <a:lnTo>
                    <a:pt x="1629834" y="1394579"/>
                  </a:lnTo>
                  <a:lnTo>
                    <a:pt x="1631023" y="1396120"/>
                  </a:lnTo>
                  <a:lnTo>
                    <a:pt x="1631712" y="1397740"/>
                  </a:lnTo>
                  <a:lnTo>
                    <a:pt x="1631907" y="1399430"/>
                  </a:lnTo>
                  <a:lnTo>
                    <a:pt x="1631845" y="1403599"/>
                  </a:lnTo>
                  <a:lnTo>
                    <a:pt x="1631227" y="1405008"/>
                  </a:lnTo>
                  <a:lnTo>
                    <a:pt x="1629130" y="1405962"/>
                  </a:lnTo>
                  <a:lnTo>
                    <a:pt x="1620235" y="1404859"/>
                  </a:lnTo>
                  <a:lnTo>
                    <a:pt x="1617520" y="1403991"/>
                  </a:lnTo>
                  <a:lnTo>
                    <a:pt x="1614179" y="1405086"/>
                  </a:lnTo>
                  <a:lnTo>
                    <a:pt x="1611473" y="1404703"/>
                  </a:lnTo>
                  <a:lnTo>
                    <a:pt x="1608007" y="1403036"/>
                  </a:lnTo>
                  <a:lnTo>
                    <a:pt x="1604204" y="1400071"/>
                  </a:lnTo>
                  <a:lnTo>
                    <a:pt x="1598501" y="1402880"/>
                  </a:lnTo>
                  <a:lnTo>
                    <a:pt x="1593932" y="1401057"/>
                  </a:lnTo>
                  <a:lnTo>
                    <a:pt x="1589262" y="1402676"/>
                  </a:lnTo>
                  <a:lnTo>
                    <a:pt x="1579999" y="1409334"/>
                  </a:lnTo>
                  <a:lnTo>
                    <a:pt x="1581031" y="1410476"/>
                  </a:lnTo>
                  <a:lnTo>
                    <a:pt x="1593721" y="1404773"/>
                  </a:lnTo>
                  <a:lnTo>
                    <a:pt x="1596170" y="1405117"/>
                  </a:lnTo>
                  <a:lnTo>
                    <a:pt x="1600183" y="1407206"/>
                  </a:lnTo>
                  <a:lnTo>
                    <a:pt x="1606520" y="1411298"/>
                  </a:lnTo>
                  <a:lnTo>
                    <a:pt x="1608296" y="1412972"/>
                  </a:lnTo>
                  <a:lnTo>
                    <a:pt x="1608312" y="1419387"/>
                  </a:lnTo>
                  <a:lnTo>
                    <a:pt x="1607342" y="1423682"/>
                  </a:lnTo>
                  <a:lnTo>
                    <a:pt x="1605402" y="1428501"/>
                  </a:lnTo>
                  <a:lnTo>
                    <a:pt x="1602491" y="1427852"/>
                  </a:lnTo>
                  <a:lnTo>
                    <a:pt x="1595716" y="1424856"/>
                  </a:lnTo>
                  <a:lnTo>
                    <a:pt x="1592947" y="1424441"/>
                  </a:lnTo>
                  <a:lnTo>
                    <a:pt x="1590920" y="1424934"/>
                  </a:lnTo>
                  <a:lnTo>
                    <a:pt x="1588198" y="1426851"/>
                  </a:lnTo>
                  <a:lnTo>
                    <a:pt x="1586907" y="1426913"/>
                  </a:lnTo>
                  <a:lnTo>
                    <a:pt x="1576071" y="1423111"/>
                  </a:lnTo>
                  <a:lnTo>
                    <a:pt x="1573638" y="1422931"/>
                  </a:lnTo>
                  <a:lnTo>
                    <a:pt x="1573357" y="1423322"/>
                  </a:lnTo>
                  <a:lnTo>
                    <a:pt x="1573873" y="1424073"/>
                  </a:lnTo>
                  <a:lnTo>
                    <a:pt x="1583699" y="1429964"/>
                  </a:lnTo>
                  <a:lnTo>
                    <a:pt x="1590967" y="1430606"/>
                  </a:lnTo>
                  <a:lnTo>
                    <a:pt x="1595521" y="1431623"/>
                  </a:lnTo>
                  <a:lnTo>
                    <a:pt x="1598220" y="1433415"/>
                  </a:lnTo>
                  <a:lnTo>
                    <a:pt x="1599495" y="1434737"/>
                  </a:lnTo>
                  <a:lnTo>
                    <a:pt x="1599589" y="1438648"/>
                  </a:lnTo>
                  <a:lnTo>
                    <a:pt x="1602014" y="1442576"/>
                  </a:lnTo>
                  <a:lnTo>
                    <a:pt x="1604197" y="1444172"/>
                  </a:lnTo>
                  <a:lnTo>
                    <a:pt x="1605589" y="1444250"/>
                  </a:lnTo>
                  <a:lnTo>
                    <a:pt x="1607983" y="1442803"/>
                  </a:lnTo>
                  <a:lnTo>
                    <a:pt x="1610401" y="1442584"/>
                  </a:lnTo>
                  <a:lnTo>
                    <a:pt x="1612356" y="1443585"/>
                  </a:lnTo>
                  <a:lnTo>
                    <a:pt x="1614805" y="1445744"/>
                  </a:lnTo>
                  <a:lnTo>
                    <a:pt x="1617762" y="1446347"/>
                  </a:lnTo>
                  <a:lnTo>
                    <a:pt x="1620360" y="1447661"/>
                  </a:lnTo>
                  <a:lnTo>
                    <a:pt x="1622363" y="1447927"/>
                  </a:lnTo>
                  <a:lnTo>
                    <a:pt x="1628003" y="1447317"/>
                  </a:lnTo>
                  <a:lnTo>
                    <a:pt x="1630452" y="1448138"/>
                  </a:lnTo>
                  <a:lnTo>
                    <a:pt x="1631086" y="1448858"/>
                  </a:lnTo>
                  <a:lnTo>
                    <a:pt x="1630022" y="1450118"/>
                  </a:lnTo>
                  <a:lnTo>
                    <a:pt x="1624866" y="1453130"/>
                  </a:lnTo>
                  <a:lnTo>
                    <a:pt x="1624084" y="1455985"/>
                  </a:lnTo>
                  <a:lnTo>
                    <a:pt x="1626994" y="1459694"/>
                  </a:lnTo>
                  <a:lnTo>
                    <a:pt x="1628520" y="1462526"/>
                  </a:lnTo>
                  <a:lnTo>
                    <a:pt x="1628449" y="1464638"/>
                  </a:lnTo>
                  <a:lnTo>
                    <a:pt x="1626892" y="1469434"/>
                  </a:lnTo>
                  <a:lnTo>
                    <a:pt x="1626501" y="1471358"/>
                  </a:lnTo>
                  <a:lnTo>
                    <a:pt x="1627010" y="1471515"/>
                  </a:lnTo>
                  <a:lnTo>
                    <a:pt x="1630757" y="1467634"/>
                  </a:lnTo>
                  <a:lnTo>
                    <a:pt x="1631344" y="1468127"/>
                  </a:lnTo>
                  <a:lnTo>
                    <a:pt x="1631735" y="1473494"/>
                  </a:lnTo>
                  <a:lnTo>
                    <a:pt x="1632212" y="1473189"/>
                  </a:lnTo>
                  <a:lnTo>
                    <a:pt x="1633472" y="1468753"/>
                  </a:lnTo>
                  <a:lnTo>
                    <a:pt x="1632917" y="1462815"/>
                  </a:lnTo>
                  <a:lnTo>
                    <a:pt x="1635115" y="1460468"/>
                  </a:lnTo>
                  <a:lnTo>
                    <a:pt x="1642109" y="1458684"/>
                  </a:lnTo>
                  <a:lnTo>
                    <a:pt x="1640928" y="1468002"/>
                  </a:lnTo>
                  <a:lnTo>
                    <a:pt x="1640748" y="1472821"/>
                  </a:lnTo>
                  <a:lnTo>
                    <a:pt x="1637689" y="1480801"/>
                  </a:lnTo>
                  <a:lnTo>
                    <a:pt x="1635138" y="1483367"/>
                  </a:lnTo>
                  <a:lnTo>
                    <a:pt x="1635216" y="1483899"/>
                  </a:lnTo>
                  <a:lnTo>
                    <a:pt x="1637032" y="1484908"/>
                  </a:lnTo>
                  <a:lnTo>
                    <a:pt x="1638166" y="1485018"/>
                  </a:lnTo>
                  <a:lnTo>
                    <a:pt x="1639254" y="1483774"/>
                  </a:lnTo>
                  <a:lnTo>
                    <a:pt x="1641843" y="1477625"/>
                  </a:lnTo>
                  <a:lnTo>
                    <a:pt x="1647100" y="1471194"/>
                  </a:lnTo>
                  <a:lnTo>
                    <a:pt x="1648055" y="1471053"/>
                  </a:lnTo>
                  <a:lnTo>
                    <a:pt x="1648016" y="1473385"/>
                  </a:lnTo>
                  <a:lnTo>
                    <a:pt x="1647343" y="1477703"/>
                  </a:lnTo>
                  <a:lnTo>
                    <a:pt x="1649768" y="1479721"/>
                  </a:lnTo>
                  <a:lnTo>
                    <a:pt x="1652084" y="1477719"/>
                  </a:lnTo>
                  <a:lnTo>
                    <a:pt x="1653344" y="1475990"/>
                  </a:lnTo>
                  <a:lnTo>
                    <a:pt x="1656254" y="1476240"/>
                  </a:lnTo>
                  <a:lnTo>
                    <a:pt x="1657576" y="1477062"/>
                  </a:lnTo>
                  <a:lnTo>
                    <a:pt x="1657967" y="1478963"/>
                  </a:lnTo>
                  <a:lnTo>
                    <a:pt x="1656629" y="1486903"/>
                  </a:lnTo>
                  <a:lnTo>
                    <a:pt x="1656872" y="1488859"/>
                  </a:lnTo>
                  <a:lnTo>
                    <a:pt x="1659939" y="1494117"/>
                  </a:lnTo>
                  <a:lnTo>
                    <a:pt x="1660252" y="1493796"/>
                  </a:lnTo>
                  <a:lnTo>
                    <a:pt x="1659673" y="1491261"/>
                  </a:lnTo>
                  <a:lnTo>
                    <a:pt x="1659039" y="1484987"/>
                  </a:lnTo>
                  <a:lnTo>
                    <a:pt x="1659633" y="1482256"/>
                  </a:lnTo>
                  <a:lnTo>
                    <a:pt x="1662160" y="1478744"/>
                  </a:lnTo>
                  <a:lnTo>
                    <a:pt x="1667340" y="1473674"/>
                  </a:lnTo>
                  <a:lnTo>
                    <a:pt x="1669264" y="1472665"/>
                  </a:lnTo>
                  <a:lnTo>
                    <a:pt x="1670461" y="1473353"/>
                  </a:lnTo>
                  <a:lnTo>
                    <a:pt x="1672370" y="1475794"/>
                  </a:lnTo>
                  <a:lnTo>
                    <a:pt x="1671775" y="1477249"/>
                  </a:lnTo>
                  <a:lnTo>
                    <a:pt x="1669718" y="1478767"/>
                  </a:lnTo>
                  <a:lnTo>
                    <a:pt x="1668192" y="1481513"/>
                  </a:lnTo>
                  <a:lnTo>
                    <a:pt x="1667191" y="1485480"/>
                  </a:lnTo>
                  <a:lnTo>
                    <a:pt x="1668302" y="1487592"/>
                  </a:lnTo>
                  <a:lnTo>
                    <a:pt x="1672503" y="1487780"/>
                  </a:lnTo>
                  <a:lnTo>
                    <a:pt x="1676720" y="1484525"/>
                  </a:lnTo>
                  <a:lnTo>
                    <a:pt x="1679145" y="1486129"/>
                  </a:lnTo>
                  <a:lnTo>
                    <a:pt x="1682024" y="1490346"/>
                  </a:lnTo>
                  <a:lnTo>
                    <a:pt x="1687297" y="1497105"/>
                  </a:lnTo>
                  <a:lnTo>
                    <a:pt x="1690301" y="1495267"/>
                  </a:lnTo>
                  <a:lnTo>
                    <a:pt x="1694018" y="1500383"/>
                  </a:lnTo>
                  <a:lnTo>
                    <a:pt x="1689026" y="1504428"/>
                  </a:lnTo>
                  <a:lnTo>
                    <a:pt x="1690552" y="1512901"/>
                  </a:lnTo>
                  <a:lnTo>
                    <a:pt x="1684066" y="1512556"/>
                  </a:lnTo>
                  <a:lnTo>
                    <a:pt x="1680420" y="1513214"/>
                  </a:lnTo>
                  <a:lnTo>
                    <a:pt x="1677979" y="1512455"/>
                  </a:lnTo>
                  <a:lnTo>
                    <a:pt x="1675359" y="1512721"/>
                  </a:lnTo>
                  <a:lnTo>
                    <a:pt x="1677792" y="1514716"/>
                  </a:lnTo>
                  <a:lnTo>
                    <a:pt x="1682478" y="1515537"/>
                  </a:lnTo>
                  <a:lnTo>
                    <a:pt x="1682908" y="1518088"/>
                  </a:lnTo>
                  <a:lnTo>
                    <a:pt x="1686585" y="1518025"/>
                  </a:lnTo>
                  <a:lnTo>
                    <a:pt x="1689347" y="1517532"/>
                  </a:lnTo>
                  <a:lnTo>
                    <a:pt x="1694330" y="1517634"/>
                  </a:lnTo>
                  <a:lnTo>
                    <a:pt x="1694597" y="1514700"/>
                  </a:lnTo>
                  <a:lnTo>
                    <a:pt x="1697835" y="1513026"/>
                  </a:lnTo>
                  <a:lnTo>
                    <a:pt x="1699697" y="1511180"/>
                  </a:lnTo>
                  <a:lnTo>
                    <a:pt x="1701246" y="1512275"/>
                  </a:lnTo>
                  <a:lnTo>
                    <a:pt x="1705753" y="1513527"/>
                  </a:lnTo>
                  <a:lnTo>
                    <a:pt x="1711808" y="1519285"/>
                  </a:lnTo>
                  <a:lnTo>
                    <a:pt x="1709140" y="1522719"/>
                  </a:lnTo>
                  <a:lnTo>
                    <a:pt x="1708413" y="1525958"/>
                  </a:lnTo>
                  <a:lnTo>
                    <a:pt x="1707513" y="1528696"/>
                  </a:lnTo>
                  <a:lnTo>
                    <a:pt x="1707012" y="1531161"/>
                  </a:lnTo>
                  <a:lnTo>
                    <a:pt x="1705948" y="1532850"/>
                  </a:lnTo>
                  <a:lnTo>
                    <a:pt x="1697280" y="1542473"/>
                  </a:lnTo>
                  <a:lnTo>
                    <a:pt x="1698719" y="1542559"/>
                  </a:lnTo>
                  <a:lnTo>
                    <a:pt x="1702389" y="1540244"/>
                  </a:lnTo>
                  <a:lnTo>
                    <a:pt x="1709539" y="1536778"/>
                  </a:lnTo>
                  <a:lnTo>
                    <a:pt x="1713521" y="1535385"/>
                  </a:lnTo>
                  <a:lnTo>
                    <a:pt x="1716353" y="1536308"/>
                  </a:lnTo>
                  <a:lnTo>
                    <a:pt x="1717785" y="1536348"/>
                  </a:lnTo>
                  <a:lnTo>
                    <a:pt x="1719052" y="1535111"/>
                  </a:lnTo>
                  <a:lnTo>
                    <a:pt x="1721415" y="1536535"/>
                  </a:lnTo>
                  <a:lnTo>
                    <a:pt x="1726313" y="1537842"/>
                  </a:lnTo>
                  <a:lnTo>
                    <a:pt x="1731938" y="1529917"/>
                  </a:lnTo>
                  <a:lnTo>
                    <a:pt x="1735341" y="1531474"/>
                  </a:lnTo>
                  <a:lnTo>
                    <a:pt x="1738509" y="1536371"/>
                  </a:lnTo>
                  <a:lnTo>
                    <a:pt x="1745300" y="1544922"/>
                  </a:lnTo>
                  <a:lnTo>
                    <a:pt x="1748844" y="1549874"/>
                  </a:lnTo>
                  <a:lnTo>
                    <a:pt x="1750018" y="1552120"/>
                  </a:lnTo>
                  <a:lnTo>
                    <a:pt x="1749853" y="1554326"/>
                  </a:lnTo>
                  <a:lnTo>
                    <a:pt x="1746654" y="1556657"/>
                  </a:lnTo>
                  <a:lnTo>
                    <a:pt x="1745011" y="1557127"/>
                  </a:lnTo>
                  <a:lnTo>
                    <a:pt x="1740700" y="1552722"/>
                  </a:lnTo>
                  <a:lnTo>
                    <a:pt x="1736741" y="1550492"/>
                  </a:lnTo>
                  <a:lnTo>
                    <a:pt x="1734332" y="1550735"/>
                  </a:lnTo>
                  <a:lnTo>
                    <a:pt x="1731938" y="1552433"/>
                  </a:lnTo>
                  <a:lnTo>
                    <a:pt x="1732689" y="1553379"/>
                  </a:lnTo>
                  <a:lnTo>
                    <a:pt x="1742280" y="1560154"/>
                  </a:lnTo>
                  <a:lnTo>
                    <a:pt x="1743955" y="1565130"/>
                  </a:lnTo>
                  <a:lnTo>
                    <a:pt x="1744080" y="1567297"/>
                  </a:lnTo>
                  <a:lnTo>
                    <a:pt x="1737672" y="1570575"/>
                  </a:lnTo>
                  <a:lnTo>
                    <a:pt x="1735615" y="1570763"/>
                  </a:lnTo>
                  <a:lnTo>
                    <a:pt x="1731179" y="1569198"/>
                  </a:lnTo>
                  <a:lnTo>
                    <a:pt x="1728581" y="1566272"/>
                  </a:lnTo>
                  <a:lnTo>
                    <a:pt x="1726438" y="1565216"/>
                  </a:lnTo>
                  <a:lnTo>
                    <a:pt x="1723465" y="1564864"/>
                  </a:lnTo>
                  <a:lnTo>
                    <a:pt x="1722511" y="1565435"/>
                  </a:lnTo>
                  <a:lnTo>
                    <a:pt x="1725749" y="1570411"/>
                  </a:lnTo>
                  <a:lnTo>
                    <a:pt x="1725436" y="1571897"/>
                  </a:lnTo>
                  <a:lnTo>
                    <a:pt x="1723762" y="1572867"/>
                  </a:lnTo>
                  <a:lnTo>
                    <a:pt x="1722941" y="1575253"/>
                  </a:lnTo>
                  <a:lnTo>
                    <a:pt x="1729340" y="1579549"/>
                  </a:lnTo>
                  <a:lnTo>
                    <a:pt x="1734128" y="1583898"/>
                  </a:lnTo>
                  <a:lnTo>
                    <a:pt x="1734832" y="1585643"/>
                  </a:lnTo>
                  <a:lnTo>
                    <a:pt x="1731601" y="1586934"/>
                  </a:lnTo>
                  <a:lnTo>
                    <a:pt x="1729286" y="1587231"/>
                  </a:lnTo>
                  <a:lnTo>
                    <a:pt x="1724380" y="1586598"/>
                  </a:lnTo>
                  <a:lnTo>
                    <a:pt x="1721689" y="1585682"/>
                  </a:lnTo>
                  <a:lnTo>
                    <a:pt x="1720946" y="1586660"/>
                  </a:lnTo>
                  <a:lnTo>
                    <a:pt x="1723723" y="1588944"/>
                  </a:lnTo>
                  <a:lnTo>
                    <a:pt x="1724803" y="1590478"/>
                  </a:lnTo>
                  <a:lnTo>
                    <a:pt x="1725640" y="1592614"/>
                  </a:lnTo>
                  <a:lnTo>
                    <a:pt x="1726125" y="1594624"/>
                  </a:lnTo>
                  <a:lnTo>
                    <a:pt x="1726266" y="1596502"/>
                  </a:lnTo>
                  <a:lnTo>
                    <a:pt x="1723989" y="1598043"/>
                  </a:lnTo>
                  <a:lnTo>
                    <a:pt x="1721251" y="1602362"/>
                  </a:lnTo>
                  <a:lnTo>
                    <a:pt x="1720179" y="1606821"/>
                  </a:lnTo>
                  <a:lnTo>
                    <a:pt x="1717707" y="1607244"/>
                  </a:lnTo>
                  <a:lnTo>
                    <a:pt x="1716705" y="1606406"/>
                  </a:lnTo>
                  <a:lnTo>
                    <a:pt x="1713373" y="1607760"/>
                  </a:lnTo>
                  <a:lnTo>
                    <a:pt x="1708976" y="1605898"/>
                  </a:lnTo>
                  <a:lnTo>
                    <a:pt x="1707403" y="1603864"/>
                  </a:lnTo>
                  <a:lnTo>
                    <a:pt x="1702616" y="1595446"/>
                  </a:lnTo>
                  <a:lnTo>
                    <a:pt x="1702490" y="1596392"/>
                  </a:lnTo>
                  <a:lnTo>
                    <a:pt x="1703687" y="1600648"/>
                  </a:lnTo>
                  <a:lnTo>
                    <a:pt x="1703445" y="1603168"/>
                  </a:lnTo>
                  <a:lnTo>
                    <a:pt x="1698375" y="1604990"/>
                  </a:lnTo>
                  <a:lnTo>
                    <a:pt x="1698391" y="1605702"/>
                  </a:lnTo>
                  <a:lnTo>
                    <a:pt x="1701505" y="1607024"/>
                  </a:lnTo>
                  <a:lnTo>
                    <a:pt x="1705275" y="1608049"/>
                  </a:lnTo>
                  <a:lnTo>
                    <a:pt x="1704689" y="1611953"/>
                  </a:lnTo>
                  <a:lnTo>
                    <a:pt x="1704704" y="1628461"/>
                  </a:lnTo>
                  <a:lnTo>
                    <a:pt x="1703859" y="1634273"/>
                  </a:lnTo>
                  <a:lnTo>
                    <a:pt x="1702013" y="1639335"/>
                  </a:lnTo>
                  <a:lnTo>
                    <a:pt x="1699361" y="1644162"/>
                  </a:lnTo>
                  <a:lnTo>
                    <a:pt x="1696497" y="1641002"/>
                  </a:lnTo>
                  <a:lnTo>
                    <a:pt x="1695347" y="1637763"/>
                  </a:lnTo>
                  <a:lnTo>
                    <a:pt x="1694385" y="1636104"/>
                  </a:lnTo>
                  <a:lnTo>
                    <a:pt x="1693016" y="1634751"/>
                  </a:lnTo>
                  <a:lnTo>
                    <a:pt x="1691240" y="1634109"/>
                  </a:lnTo>
                  <a:lnTo>
                    <a:pt x="1689371" y="1634086"/>
                  </a:lnTo>
                  <a:lnTo>
                    <a:pt x="1687383" y="1636988"/>
                  </a:lnTo>
                  <a:lnTo>
                    <a:pt x="1685216" y="1634485"/>
                  </a:lnTo>
                  <a:lnTo>
                    <a:pt x="1683127" y="1631449"/>
                  </a:lnTo>
                  <a:lnTo>
                    <a:pt x="1683917" y="1623477"/>
                  </a:lnTo>
                  <a:lnTo>
                    <a:pt x="1684801" y="1619472"/>
                  </a:lnTo>
                  <a:lnTo>
                    <a:pt x="1684449" y="1619495"/>
                  </a:lnTo>
                  <a:lnTo>
                    <a:pt x="1683260" y="1621396"/>
                  </a:lnTo>
                  <a:lnTo>
                    <a:pt x="1680405" y="1627248"/>
                  </a:lnTo>
                  <a:lnTo>
                    <a:pt x="1678535" y="1634360"/>
                  </a:lnTo>
                  <a:lnTo>
                    <a:pt x="1676118" y="1631629"/>
                  </a:lnTo>
                  <a:lnTo>
                    <a:pt x="1673935" y="1628218"/>
                  </a:lnTo>
                  <a:lnTo>
                    <a:pt x="1672135" y="1624791"/>
                  </a:lnTo>
                  <a:lnTo>
                    <a:pt x="1669217" y="1620825"/>
                  </a:lnTo>
                  <a:lnTo>
                    <a:pt x="1666393" y="1616147"/>
                  </a:lnTo>
                  <a:lnTo>
                    <a:pt x="1664914" y="1610623"/>
                  </a:lnTo>
                  <a:lnTo>
                    <a:pt x="1664226" y="1609481"/>
                  </a:lnTo>
                  <a:lnTo>
                    <a:pt x="1662583" y="1604857"/>
                  </a:lnTo>
                  <a:lnTo>
                    <a:pt x="1661934" y="1603535"/>
                  </a:lnTo>
                  <a:lnTo>
                    <a:pt x="1661362" y="1603089"/>
                  </a:lnTo>
                  <a:lnTo>
                    <a:pt x="1659954" y="1600195"/>
                  </a:lnTo>
                  <a:lnTo>
                    <a:pt x="1660471" y="1597089"/>
                  </a:lnTo>
                  <a:lnTo>
                    <a:pt x="1662693" y="1593412"/>
                  </a:lnTo>
                  <a:lnTo>
                    <a:pt x="1664711" y="1590767"/>
                  </a:lnTo>
                  <a:lnTo>
                    <a:pt x="1668067" y="1588154"/>
                  </a:lnTo>
                  <a:lnTo>
                    <a:pt x="1671987" y="1586683"/>
                  </a:lnTo>
                  <a:lnTo>
                    <a:pt x="1673770" y="1583296"/>
                  </a:lnTo>
                  <a:lnTo>
                    <a:pt x="1675953" y="1577108"/>
                  </a:lnTo>
                  <a:lnTo>
                    <a:pt x="1678347" y="1572781"/>
                  </a:lnTo>
                  <a:lnTo>
                    <a:pt x="1680952" y="1570333"/>
                  </a:lnTo>
                  <a:lnTo>
                    <a:pt x="1679654" y="1569871"/>
                  </a:lnTo>
                  <a:lnTo>
                    <a:pt x="1676344" y="1571975"/>
                  </a:lnTo>
                  <a:lnTo>
                    <a:pt x="1674021" y="1575034"/>
                  </a:lnTo>
                  <a:lnTo>
                    <a:pt x="1671251" y="1580112"/>
                  </a:lnTo>
                  <a:lnTo>
                    <a:pt x="1668677" y="1583343"/>
                  </a:lnTo>
                  <a:lnTo>
                    <a:pt x="1662074" y="1587090"/>
                  </a:lnTo>
                  <a:lnTo>
                    <a:pt x="1659649" y="1587841"/>
                  </a:lnTo>
                  <a:lnTo>
                    <a:pt x="1656841" y="1588240"/>
                  </a:lnTo>
                  <a:lnTo>
                    <a:pt x="1650644" y="1587716"/>
                  </a:lnTo>
                  <a:lnTo>
                    <a:pt x="1649213" y="1586457"/>
                  </a:lnTo>
                  <a:lnTo>
                    <a:pt x="1649956" y="1582873"/>
                  </a:lnTo>
                  <a:lnTo>
                    <a:pt x="1654368" y="1576458"/>
                  </a:lnTo>
                  <a:lnTo>
                    <a:pt x="1653664" y="1576005"/>
                  </a:lnTo>
                  <a:lnTo>
                    <a:pt x="1652115" y="1578281"/>
                  </a:lnTo>
                  <a:lnTo>
                    <a:pt x="1649987" y="1579854"/>
                  </a:lnTo>
                  <a:lnTo>
                    <a:pt x="1648141" y="1580660"/>
                  </a:lnTo>
                  <a:lnTo>
                    <a:pt x="1645426" y="1580370"/>
                  </a:lnTo>
                  <a:lnTo>
                    <a:pt x="1642242" y="1576372"/>
                  </a:lnTo>
                  <a:lnTo>
                    <a:pt x="1640732" y="1575136"/>
                  </a:lnTo>
                  <a:lnTo>
                    <a:pt x="1637618" y="1573751"/>
                  </a:lnTo>
                  <a:lnTo>
                    <a:pt x="1636351" y="1572374"/>
                  </a:lnTo>
                  <a:lnTo>
                    <a:pt x="1631180" y="1562486"/>
                  </a:lnTo>
                  <a:lnTo>
                    <a:pt x="1630139" y="1559849"/>
                  </a:lnTo>
                  <a:lnTo>
                    <a:pt x="1629529" y="1557244"/>
                  </a:lnTo>
                  <a:lnTo>
                    <a:pt x="1627870" y="1555061"/>
                  </a:lnTo>
                  <a:lnTo>
                    <a:pt x="1625156" y="1553277"/>
                  </a:lnTo>
                  <a:lnTo>
                    <a:pt x="1624530" y="1553575"/>
                  </a:lnTo>
                  <a:lnTo>
                    <a:pt x="1625508" y="1555804"/>
                  </a:lnTo>
                  <a:lnTo>
                    <a:pt x="1625539" y="1557721"/>
                  </a:lnTo>
                  <a:lnTo>
                    <a:pt x="1623169" y="1558918"/>
                  </a:lnTo>
                  <a:lnTo>
                    <a:pt x="1620696" y="1558504"/>
                  </a:lnTo>
                  <a:lnTo>
                    <a:pt x="1618107" y="1556477"/>
                  </a:lnTo>
                  <a:lnTo>
                    <a:pt x="1617880" y="1559200"/>
                  </a:lnTo>
                  <a:lnTo>
                    <a:pt x="1620649" y="1564019"/>
                  </a:lnTo>
                  <a:lnTo>
                    <a:pt x="1620688" y="1570098"/>
                  </a:lnTo>
                  <a:lnTo>
                    <a:pt x="1619906" y="1570724"/>
                  </a:lnTo>
                  <a:lnTo>
                    <a:pt x="1618021" y="1571076"/>
                  </a:lnTo>
                  <a:lnTo>
                    <a:pt x="1616753" y="1570325"/>
                  </a:lnTo>
                  <a:lnTo>
                    <a:pt x="1612560" y="1565787"/>
                  </a:lnTo>
                  <a:lnTo>
                    <a:pt x="1608586" y="1562619"/>
                  </a:lnTo>
                  <a:lnTo>
                    <a:pt x="1605785" y="1560858"/>
                  </a:lnTo>
                  <a:lnTo>
                    <a:pt x="1605456" y="1562110"/>
                  </a:lnTo>
                  <a:lnTo>
                    <a:pt x="1607271" y="1567594"/>
                  </a:lnTo>
                  <a:lnTo>
                    <a:pt x="1609384" y="1572985"/>
                  </a:lnTo>
                  <a:lnTo>
                    <a:pt x="1612834" y="1577413"/>
                  </a:lnTo>
                  <a:lnTo>
                    <a:pt x="1618334" y="1582670"/>
                  </a:lnTo>
                  <a:lnTo>
                    <a:pt x="1620829" y="1585690"/>
                  </a:lnTo>
                  <a:lnTo>
                    <a:pt x="1618866" y="1589938"/>
                  </a:lnTo>
                  <a:lnTo>
                    <a:pt x="1617152" y="1591323"/>
                  </a:lnTo>
                  <a:lnTo>
                    <a:pt x="1616096" y="1591761"/>
                  </a:lnTo>
                  <a:lnTo>
                    <a:pt x="1612756" y="1591761"/>
                  </a:lnTo>
                  <a:lnTo>
                    <a:pt x="1606669" y="1589414"/>
                  </a:lnTo>
                  <a:lnTo>
                    <a:pt x="1603813" y="1586793"/>
                  </a:lnTo>
                  <a:lnTo>
                    <a:pt x="1599667" y="1580519"/>
                  </a:lnTo>
                  <a:lnTo>
                    <a:pt x="1592806" y="1574025"/>
                  </a:lnTo>
                  <a:lnTo>
                    <a:pt x="1591319" y="1574064"/>
                  </a:lnTo>
                  <a:lnTo>
                    <a:pt x="1586461" y="1576701"/>
                  </a:lnTo>
                  <a:lnTo>
                    <a:pt x="1587220" y="1577123"/>
                  </a:lnTo>
                  <a:lnTo>
                    <a:pt x="1590349" y="1577311"/>
                  </a:lnTo>
                  <a:lnTo>
                    <a:pt x="1592641" y="1578156"/>
                  </a:lnTo>
                  <a:lnTo>
                    <a:pt x="1598133" y="1583265"/>
                  </a:lnTo>
                  <a:lnTo>
                    <a:pt x="1598548" y="1585424"/>
                  </a:lnTo>
                  <a:lnTo>
                    <a:pt x="1597179" y="1587818"/>
                  </a:lnTo>
                  <a:lnTo>
                    <a:pt x="1597265" y="1590838"/>
                  </a:lnTo>
                  <a:lnTo>
                    <a:pt x="1598806" y="1594468"/>
                  </a:lnTo>
                  <a:lnTo>
                    <a:pt x="1600379" y="1596784"/>
                  </a:lnTo>
                  <a:lnTo>
                    <a:pt x="1603602" y="1598411"/>
                  </a:lnTo>
                  <a:lnTo>
                    <a:pt x="1605229" y="1598630"/>
                  </a:lnTo>
                  <a:lnTo>
                    <a:pt x="1605840" y="1599678"/>
                  </a:lnTo>
                  <a:lnTo>
                    <a:pt x="1603907" y="1607705"/>
                  </a:lnTo>
                  <a:lnTo>
                    <a:pt x="1603743" y="1609888"/>
                  </a:lnTo>
                  <a:lnTo>
                    <a:pt x="1604298" y="1610795"/>
                  </a:lnTo>
                  <a:lnTo>
                    <a:pt x="1604971" y="1610866"/>
                  </a:lnTo>
                  <a:lnTo>
                    <a:pt x="1609118" y="1607588"/>
                  </a:lnTo>
                  <a:lnTo>
                    <a:pt x="1610854" y="1606782"/>
                  </a:lnTo>
                  <a:lnTo>
                    <a:pt x="1612356" y="1606618"/>
                  </a:lnTo>
                  <a:lnTo>
                    <a:pt x="1614101" y="1607541"/>
                  </a:lnTo>
                  <a:lnTo>
                    <a:pt x="1616088" y="1609551"/>
                  </a:lnTo>
                  <a:lnTo>
                    <a:pt x="1617262" y="1611617"/>
                  </a:lnTo>
                  <a:lnTo>
                    <a:pt x="1617614" y="1613745"/>
                  </a:lnTo>
                  <a:lnTo>
                    <a:pt x="1618208" y="1615137"/>
                  </a:lnTo>
                  <a:lnTo>
                    <a:pt x="1622284" y="1617383"/>
                  </a:lnTo>
                  <a:lnTo>
                    <a:pt x="1621909" y="1618431"/>
                  </a:lnTo>
                  <a:lnTo>
                    <a:pt x="1617715" y="1621795"/>
                  </a:lnTo>
                  <a:lnTo>
                    <a:pt x="1617489" y="1622319"/>
                  </a:lnTo>
                  <a:lnTo>
                    <a:pt x="1618326" y="1622562"/>
                  </a:lnTo>
                  <a:lnTo>
                    <a:pt x="1620978" y="1624565"/>
                  </a:lnTo>
                  <a:lnTo>
                    <a:pt x="1623419" y="1627694"/>
                  </a:lnTo>
                  <a:lnTo>
                    <a:pt x="1624905" y="1631410"/>
                  </a:lnTo>
                  <a:lnTo>
                    <a:pt x="1625210" y="1633233"/>
                  </a:lnTo>
                  <a:lnTo>
                    <a:pt x="1625195" y="1634970"/>
                  </a:lnTo>
                  <a:lnTo>
                    <a:pt x="1625531" y="1636002"/>
                  </a:lnTo>
                  <a:lnTo>
                    <a:pt x="1626822" y="1636182"/>
                  </a:lnTo>
                  <a:lnTo>
                    <a:pt x="1627346" y="1635525"/>
                  </a:lnTo>
                  <a:lnTo>
                    <a:pt x="1627941" y="1635650"/>
                  </a:lnTo>
                  <a:lnTo>
                    <a:pt x="1628590" y="1636558"/>
                  </a:lnTo>
                  <a:lnTo>
                    <a:pt x="1629271" y="1639390"/>
                  </a:lnTo>
                  <a:lnTo>
                    <a:pt x="1630742" y="1647659"/>
                  </a:lnTo>
                  <a:lnTo>
                    <a:pt x="1631516" y="1649975"/>
                  </a:lnTo>
                  <a:lnTo>
                    <a:pt x="1631962" y="1650053"/>
                  </a:lnTo>
                  <a:lnTo>
                    <a:pt x="1632197" y="1641776"/>
                  </a:lnTo>
                  <a:lnTo>
                    <a:pt x="1632877" y="1640399"/>
                  </a:lnTo>
                  <a:lnTo>
                    <a:pt x="1635459" y="1641870"/>
                  </a:lnTo>
                  <a:lnTo>
                    <a:pt x="1639246" y="1645101"/>
                  </a:lnTo>
                  <a:lnTo>
                    <a:pt x="1641913" y="1647964"/>
                  </a:lnTo>
                  <a:lnTo>
                    <a:pt x="1642226" y="1649302"/>
                  </a:lnTo>
                  <a:lnTo>
                    <a:pt x="1640208" y="1651900"/>
                  </a:lnTo>
                  <a:lnTo>
                    <a:pt x="1640638" y="1653050"/>
                  </a:lnTo>
                  <a:lnTo>
                    <a:pt x="1642117" y="1654740"/>
                  </a:lnTo>
                  <a:lnTo>
                    <a:pt x="1643478" y="1654098"/>
                  </a:lnTo>
                  <a:lnTo>
                    <a:pt x="1644464" y="1651203"/>
                  </a:lnTo>
                  <a:lnTo>
                    <a:pt x="1646162" y="1648348"/>
                  </a:lnTo>
                  <a:lnTo>
                    <a:pt x="1648172" y="1646322"/>
                  </a:lnTo>
                  <a:lnTo>
                    <a:pt x="1651920" y="1647988"/>
                  </a:lnTo>
                  <a:lnTo>
                    <a:pt x="1655018" y="1652252"/>
                  </a:lnTo>
                  <a:lnTo>
                    <a:pt x="1655487" y="1653715"/>
                  </a:lnTo>
                  <a:lnTo>
                    <a:pt x="1657513" y="1655553"/>
                  </a:lnTo>
                  <a:lnTo>
                    <a:pt x="1659297" y="1654528"/>
                  </a:lnTo>
                  <a:lnTo>
                    <a:pt x="1662747" y="1659395"/>
                  </a:lnTo>
                  <a:lnTo>
                    <a:pt x="1661112" y="1661593"/>
                  </a:lnTo>
                  <a:lnTo>
                    <a:pt x="1657521" y="1664785"/>
                  </a:lnTo>
                  <a:lnTo>
                    <a:pt x="1657161" y="1665864"/>
                  </a:lnTo>
                  <a:lnTo>
                    <a:pt x="1658022" y="1665622"/>
                  </a:lnTo>
                  <a:lnTo>
                    <a:pt x="1664859" y="1665622"/>
                  </a:lnTo>
                  <a:lnTo>
                    <a:pt x="1666706" y="1666897"/>
                  </a:lnTo>
                  <a:lnTo>
                    <a:pt x="1667144" y="1669338"/>
                  </a:lnTo>
                  <a:lnTo>
                    <a:pt x="1664109" y="1676105"/>
                  </a:lnTo>
                  <a:lnTo>
                    <a:pt x="1661323" y="1675503"/>
                  </a:lnTo>
                  <a:lnTo>
                    <a:pt x="1657639" y="1675339"/>
                  </a:lnTo>
                  <a:lnTo>
                    <a:pt x="1655745" y="1675699"/>
                  </a:lnTo>
                  <a:lnTo>
                    <a:pt x="1656043" y="1676575"/>
                  </a:lnTo>
                  <a:lnTo>
                    <a:pt x="1661144" y="1679681"/>
                  </a:lnTo>
                  <a:lnTo>
                    <a:pt x="1662591" y="1682231"/>
                  </a:lnTo>
                  <a:lnTo>
                    <a:pt x="1664547" y="1684836"/>
                  </a:lnTo>
                  <a:lnTo>
                    <a:pt x="1665493" y="1686980"/>
                  </a:lnTo>
                  <a:lnTo>
                    <a:pt x="1665470" y="1687966"/>
                  </a:lnTo>
                  <a:lnTo>
                    <a:pt x="1664664" y="1689444"/>
                  </a:lnTo>
                  <a:lnTo>
                    <a:pt x="1665047" y="1689937"/>
                  </a:lnTo>
                  <a:lnTo>
                    <a:pt x="1668544" y="1690907"/>
                  </a:lnTo>
                  <a:lnTo>
                    <a:pt x="1670712" y="1690039"/>
                  </a:lnTo>
                  <a:lnTo>
                    <a:pt x="1673434" y="1689710"/>
                  </a:lnTo>
                  <a:lnTo>
                    <a:pt x="1675836" y="1689953"/>
                  </a:lnTo>
                  <a:lnTo>
                    <a:pt x="1676024" y="1690876"/>
                  </a:lnTo>
                  <a:lnTo>
                    <a:pt x="1675664" y="1693309"/>
                  </a:lnTo>
                  <a:lnTo>
                    <a:pt x="1673207" y="1695554"/>
                  </a:lnTo>
                  <a:lnTo>
                    <a:pt x="1673864" y="1696079"/>
                  </a:lnTo>
                  <a:lnTo>
                    <a:pt x="1676751" y="1695437"/>
                  </a:lnTo>
                  <a:lnTo>
                    <a:pt x="1678073" y="1696485"/>
                  </a:lnTo>
                  <a:lnTo>
                    <a:pt x="1679787" y="1701805"/>
                  </a:lnTo>
                  <a:lnTo>
                    <a:pt x="1681711" y="1705967"/>
                  </a:lnTo>
                  <a:lnTo>
                    <a:pt x="1680147" y="1706922"/>
                  </a:lnTo>
                  <a:lnTo>
                    <a:pt x="1678402" y="1707282"/>
                  </a:lnTo>
                  <a:lnTo>
                    <a:pt x="1678652" y="1712570"/>
                  </a:lnTo>
                  <a:lnTo>
                    <a:pt x="1679787" y="1717969"/>
                  </a:lnTo>
                  <a:lnTo>
                    <a:pt x="1679795" y="1723124"/>
                  </a:lnTo>
                  <a:lnTo>
                    <a:pt x="1679435" y="1727693"/>
                  </a:lnTo>
                  <a:lnTo>
                    <a:pt x="1677839" y="1728702"/>
                  </a:lnTo>
                  <a:lnTo>
                    <a:pt x="1676133" y="1728601"/>
                  </a:lnTo>
                  <a:lnTo>
                    <a:pt x="1675452" y="1727458"/>
                  </a:lnTo>
                  <a:lnTo>
                    <a:pt x="1671267" y="1713752"/>
                  </a:lnTo>
                  <a:lnTo>
                    <a:pt x="1670234" y="1711264"/>
                  </a:lnTo>
                  <a:lnTo>
                    <a:pt x="1668998" y="1709089"/>
                  </a:lnTo>
                  <a:lnTo>
                    <a:pt x="1664562" y="1703104"/>
                  </a:lnTo>
                  <a:lnTo>
                    <a:pt x="1664734" y="1704066"/>
                  </a:lnTo>
                  <a:lnTo>
                    <a:pt x="1665837" y="1706828"/>
                  </a:lnTo>
                  <a:lnTo>
                    <a:pt x="1666815" y="1710935"/>
                  </a:lnTo>
                  <a:lnTo>
                    <a:pt x="1668091" y="1719087"/>
                  </a:lnTo>
                  <a:lnTo>
                    <a:pt x="1668669" y="1724313"/>
                  </a:lnTo>
                  <a:lnTo>
                    <a:pt x="1668411" y="1726293"/>
                  </a:lnTo>
                  <a:lnTo>
                    <a:pt x="1667504" y="1726778"/>
                  </a:lnTo>
                  <a:lnTo>
                    <a:pt x="1667261" y="1727724"/>
                  </a:lnTo>
                  <a:lnTo>
                    <a:pt x="1667692" y="1729133"/>
                  </a:lnTo>
                  <a:lnTo>
                    <a:pt x="1671087" y="1734429"/>
                  </a:lnTo>
                  <a:lnTo>
                    <a:pt x="1672722" y="1737605"/>
                  </a:lnTo>
                  <a:lnTo>
                    <a:pt x="1673880" y="1740899"/>
                  </a:lnTo>
                  <a:lnTo>
                    <a:pt x="1674960" y="1743121"/>
                  </a:lnTo>
                  <a:lnTo>
                    <a:pt x="1675961" y="1744271"/>
                  </a:lnTo>
                  <a:lnTo>
                    <a:pt x="1675711" y="1745218"/>
                  </a:lnTo>
                  <a:lnTo>
                    <a:pt x="1674216" y="1745945"/>
                  </a:lnTo>
                  <a:lnTo>
                    <a:pt x="1671650" y="1746297"/>
                  </a:lnTo>
                  <a:lnTo>
                    <a:pt x="1670453" y="1745851"/>
                  </a:lnTo>
                  <a:lnTo>
                    <a:pt x="1665853" y="1742808"/>
                  </a:lnTo>
                  <a:lnTo>
                    <a:pt x="1665196" y="1743762"/>
                  </a:lnTo>
                  <a:lnTo>
                    <a:pt x="1667746" y="1754856"/>
                  </a:lnTo>
                  <a:lnTo>
                    <a:pt x="1667668" y="1757493"/>
                  </a:lnTo>
                  <a:lnTo>
                    <a:pt x="1666385" y="1758431"/>
                  </a:lnTo>
                  <a:lnTo>
                    <a:pt x="1664805" y="1757336"/>
                  </a:lnTo>
                  <a:lnTo>
                    <a:pt x="1662927" y="1754199"/>
                  </a:lnTo>
                  <a:lnTo>
                    <a:pt x="1660056" y="1750702"/>
                  </a:lnTo>
                  <a:lnTo>
                    <a:pt x="1656191" y="1746829"/>
                  </a:lnTo>
                  <a:lnTo>
                    <a:pt x="1652506" y="1743794"/>
                  </a:lnTo>
                  <a:lnTo>
                    <a:pt x="1651638" y="1743872"/>
                  </a:lnTo>
                  <a:lnTo>
                    <a:pt x="1651075" y="1744772"/>
                  </a:lnTo>
                  <a:lnTo>
                    <a:pt x="1650457" y="1744920"/>
                  </a:lnTo>
                  <a:lnTo>
                    <a:pt x="1649792" y="1744318"/>
                  </a:lnTo>
                  <a:lnTo>
                    <a:pt x="1648556" y="1742034"/>
                  </a:lnTo>
                  <a:lnTo>
                    <a:pt x="1647265" y="1740477"/>
                  </a:lnTo>
                  <a:lnTo>
                    <a:pt x="1641882" y="1735321"/>
                  </a:lnTo>
                  <a:lnTo>
                    <a:pt x="1641327" y="1735266"/>
                  </a:lnTo>
                  <a:lnTo>
                    <a:pt x="1641835" y="1736815"/>
                  </a:lnTo>
                  <a:lnTo>
                    <a:pt x="1642383" y="1740203"/>
                  </a:lnTo>
                  <a:lnTo>
                    <a:pt x="1641773" y="1740938"/>
                  </a:lnTo>
                  <a:lnTo>
                    <a:pt x="1640364" y="1740664"/>
                  </a:lnTo>
                  <a:lnTo>
                    <a:pt x="1637689" y="1739186"/>
                  </a:lnTo>
                  <a:lnTo>
                    <a:pt x="1635890" y="1735798"/>
                  </a:lnTo>
                  <a:lnTo>
                    <a:pt x="1633605" y="1729892"/>
                  </a:lnTo>
                  <a:lnTo>
                    <a:pt x="1632408" y="1727654"/>
                  </a:lnTo>
                  <a:lnTo>
                    <a:pt x="1632298" y="1729109"/>
                  </a:lnTo>
                  <a:lnTo>
                    <a:pt x="1632932" y="1734734"/>
                  </a:lnTo>
                  <a:lnTo>
                    <a:pt x="1632807" y="1736620"/>
                  </a:lnTo>
                  <a:lnTo>
                    <a:pt x="1631469" y="1737128"/>
                  </a:lnTo>
                  <a:lnTo>
                    <a:pt x="1630898" y="1736612"/>
                  </a:lnTo>
                  <a:lnTo>
                    <a:pt x="1630343" y="1735118"/>
                  </a:lnTo>
                  <a:lnTo>
                    <a:pt x="1629803" y="1732638"/>
                  </a:lnTo>
                  <a:lnTo>
                    <a:pt x="1628520" y="1730744"/>
                  </a:lnTo>
                  <a:lnTo>
                    <a:pt x="1626509" y="1729453"/>
                  </a:lnTo>
                  <a:lnTo>
                    <a:pt x="1625375" y="1728092"/>
                  </a:lnTo>
                  <a:lnTo>
                    <a:pt x="1624819" y="1725675"/>
                  </a:lnTo>
                  <a:lnTo>
                    <a:pt x="1624428" y="1725119"/>
                  </a:lnTo>
                  <a:lnTo>
                    <a:pt x="1620868" y="1725683"/>
                  </a:lnTo>
                  <a:lnTo>
                    <a:pt x="1619085" y="1723938"/>
                  </a:lnTo>
                  <a:lnTo>
                    <a:pt x="1613945" y="1717045"/>
                  </a:lnTo>
                  <a:lnTo>
                    <a:pt x="1609235" y="1709535"/>
                  </a:lnTo>
                  <a:lnTo>
                    <a:pt x="1606270" y="1705545"/>
                  </a:lnTo>
                  <a:lnTo>
                    <a:pt x="1605198" y="1704598"/>
                  </a:lnTo>
                  <a:lnTo>
                    <a:pt x="1606771" y="1709480"/>
                  </a:lnTo>
                  <a:lnTo>
                    <a:pt x="1608508" y="1716654"/>
                  </a:lnTo>
                  <a:lnTo>
                    <a:pt x="1608946" y="1719917"/>
                  </a:lnTo>
                  <a:lnTo>
                    <a:pt x="1608147" y="1720065"/>
                  </a:lnTo>
                  <a:lnTo>
                    <a:pt x="1606411" y="1718618"/>
                  </a:lnTo>
                  <a:lnTo>
                    <a:pt x="1597500" y="1709371"/>
                  </a:lnTo>
                  <a:lnTo>
                    <a:pt x="1592008" y="1704997"/>
                  </a:lnTo>
                  <a:lnTo>
                    <a:pt x="1588957" y="1704223"/>
                  </a:lnTo>
                  <a:lnTo>
                    <a:pt x="1583989" y="1703691"/>
                  </a:lnTo>
                  <a:lnTo>
                    <a:pt x="1582846" y="1706100"/>
                  </a:lnTo>
                  <a:lnTo>
                    <a:pt x="1585522" y="1711436"/>
                  </a:lnTo>
                  <a:lnTo>
                    <a:pt x="1588127" y="1715449"/>
                  </a:lnTo>
                  <a:lnTo>
                    <a:pt x="1590662" y="1718141"/>
                  </a:lnTo>
                  <a:lnTo>
                    <a:pt x="1594644" y="1723367"/>
                  </a:lnTo>
                  <a:lnTo>
                    <a:pt x="1598282" y="1730071"/>
                  </a:lnTo>
                  <a:lnTo>
                    <a:pt x="1599753" y="1732129"/>
                  </a:lnTo>
                  <a:lnTo>
                    <a:pt x="1604713" y="1734977"/>
                  </a:lnTo>
                  <a:lnTo>
                    <a:pt x="1607303" y="1735736"/>
                  </a:lnTo>
                  <a:lnTo>
                    <a:pt x="1609970" y="1735955"/>
                  </a:lnTo>
                  <a:lnTo>
                    <a:pt x="1610213" y="1736964"/>
                  </a:lnTo>
                  <a:lnTo>
                    <a:pt x="1608922" y="1738849"/>
                  </a:lnTo>
                  <a:lnTo>
                    <a:pt x="1608633" y="1740007"/>
                  </a:lnTo>
                  <a:lnTo>
                    <a:pt x="1614531" y="1742965"/>
                  </a:lnTo>
                  <a:lnTo>
                    <a:pt x="1616761" y="1744607"/>
                  </a:lnTo>
                  <a:lnTo>
                    <a:pt x="1618913" y="1747330"/>
                  </a:lnTo>
                  <a:lnTo>
                    <a:pt x="1620141" y="1748003"/>
                  </a:lnTo>
                  <a:lnTo>
                    <a:pt x="1625257" y="1754840"/>
                  </a:lnTo>
                  <a:lnTo>
                    <a:pt x="1626533" y="1755928"/>
                  </a:lnTo>
                  <a:lnTo>
                    <a:pt x="1631094" y="1758142"/>
                  </a:lnTo>
                  <a:lnTo>
                    <a:pt x="1632611" y="1759558"/>
                  </a:lnTo>
                  <a:lnTo>
                    <a:pt x="1635123" y="1763939"/>
                  </a:lnTo>
                  <a:lnTo>
                    <a:pt x="1636703" y="1766169"/>
                  </a:lnTo>
                  <a:lnTo>
                    <a:pt x="1638933" y="1771434"/>
                  </a:lnTo>
                  <a:lnTo>
                    <a:pt x="1640599" y="1773757"/>
                  </a:lnTo>
                  <a:lnTo>
                    <a:pt x="1644683" y="1776410"/>
                  </a:lnTo>
                  <a:lnTo>
                    <a:pt x="1646428" y="1777169"/>
                  </a:lnTo>
                  <a:lnTo>
                    <a:pt x="1647210" y="1778170"/>
                  </a:lnTo>
                  <a:lnTo>
                    <a:pt x="1646678" y="1780548"/>
                  </a:lnTo>
                  <a:lnTo>
                    <a:pt x="1646185" y="1781542"/>
                  </a:lnTo>
                  <a:lnTo>
                    <a:pt x="1643854" y="1783169"/>
                  </a:lnTo>
                  <a:lnTo>
                    <a:pt x="1644221" y="1785438"/>
                  </a:lnTo>
                  <a:lnTo>
                    <a:pt x="1645536" y="1789475"/>
                  </a:lnTo>
                  <a:lnTo>
                    <a:pt x="1645481" y="1791970"/>
                  </a:lnTo>
                  <a:lnTo>
                    <a:pt x="1644057" y="1792941"/>
                  </a:lnTo>
                  <a:lnTo>
                    <a:pt x="1641139" y="1794091"/>
                  </a:lnTo>
                  <a:lnTo>
                    <a:pt x="1639668" y="1793997"/>
                  </a:lnTo>
                  <a:lnTo>
                    <a:pt x="1637454" y="1793042"/>
                  </a:lnTo>
                  <a:lnTo>
                    <a:pt x="1634677" y="1791415"/>
                  </a:lnTo>
                  <a:lnTo>
                    <a:pt x="1629145" y="1787355"/>
                  </a:lnTo>
                  <a:lnTo>
                    <a:pt x="1620845" y="1784538"/>
                  </a:lnTo>
                  <a:lnTo>
                    <a:pt x="1617747" y="1783028"/>
                  </a:lnTo>
                  <a:lnTo>
                    <a:pt x="1616714" y="1781667"/>
                  </a:lnTo>
                  <a:lnTo>
                    <a:pt x="1615150" y="1780861"/>
                  </a:lnTo>
                  <a:lnTo>
                    <a:pt x="1594543" y="1776918"/>
                  </a:lnTo>
                  <a:lnTo>
                    <a:pt x="1591092" y="1775948"/>
                  </a:lnTo>
                  <a:lnTo>
                    <a:pt x="1588949" y="1774743"/>
                  </a:lnTo>
                  <a:lnTo>
                    <a:pt x="1586962" y="1772960"/>
                  </a:lnTo>
                  <a:lnTo>
                    <a:pt x="1579099" y="1768883"/>
                  </a:lnTo>
                  <a:lnTo>
                    <a:pt x="1578145" y="1767992"/>
                  </a:lnTo>
                  <a:lnTo>
                    <a:pt x="1572864" y="1760974"/>
                  </a:lnTo>
                  <a:lnTo>
                    <a:pt x="1568936" y="1752728"/>
                  </a:lnTo>
                  <a:lnTo>
                    <a:pt x="1567630" y="1751617"/>
                  </a:lnTo>
                  <a:lnTo>
                    <a:pt x="1563358" y="1750530"/>
                  </a:lnTo>
                  <a:lnTo>
                    <a:pt x="1559791" y="1751218"/>
                  </a:lnTo>
                  <a:lnTo>
                    <a:pt x="1557397" y="1752126"/>
                  </a:lnTo>
                  <a:lnTo>
                    <a:pt x="1553767" y="1751828"/>
                  </a:lnTo>
                  <a:lnTo>
                    <a:pt x="1551396" y="1750483"/>
                  </a:lnTo>
                  <a:lnTo>
                    <a:pt x="1546405" y="1746751"/>
                  </a:lnTo>
                  <a:lnTo>
                    <a:pt x="1541351" y="1744764"/>
                  </a:lnTo>
                  <a:lnTo>
                    <a:pt x="1536947" y="1741494"/>
                  </a:lnTo>
                  <a:lnTo>
                    <a:pt x="1534670" y="1740336"/>
                  </a:lnTo>
                  <a:lnTo>
                    <a:pt x="1534881" y="1739499"/>
                  </a:lnTo>
                  <a:lnTo>
                    <a:pt x="1538175" y="1734609"/>
                  </a:lnTo>
                  <a:lnTo>
                    <a:pt x="1537150" y="1734679"/>
                  </a:lnTo>
                  <a:lnTo>
                    <a:pt x="1531423" y="1738403"/>
                  </a:lnTo>
                  <a:lnTo>
                    <a:pt x="1529365" y="1737261"/>
                  </a:lnTo>
                  <a:lnTo>
                    <a:pt x="1525986" y="1734335"/>
                  </a:lnTo>
                  <a:lnTo>
                    <a:pt x="1523443" y="1731386"/>
                  </a:lnTo>
                  <a:lnTo>
                    <a:pt x="1518209" y="1723195"/>
                  </a:lnTo>
                  <a:lnTo>
                    <a:pt x="1515205" y="1720214"/>
                  </a:lnTo>
                  <a:lnTo>
                    <a:pt x="1515628" y="1719541"/>
                  </a:lnTo>
                  <a:lnTo>
                    <a:pt x="1519007" y="1719267"/>
                  </a:lnTo>
                  <a:lnTo>
                    <a:pt x="1521699" y="1719525"/>
                  </a:lnTo>
                  <a:lnTo>
                    <a:pt x="1523506" y="1718845"/>
                  </a:lnTo>
                  <a:lnTo>
                    <a:pt x="1526987" y="1715496"/>
                  </a:lnTo>
                  <a:lnTo>
                    <a:pt x="1528489" y="1713384"/>
                  </a:lnTo>
                  <a:lnTo>
                    <a:pt x="1528638" y="1712140"/>
                  </a:lnTo>
                  <a:lnTo>
                    <a:pt x="1525728" y="1711827"/>
                  </a:lnTo>
                  <a:lnTo>
                    <a:pt x="1525102" y="1711225"/>
                  </a:lnTo>
                  <a:lnTo>
                    <a:pt x="1524585" y="1709848"/>
                  </a:lnTo>
                  <a:lnTo>
                    <a:pt x="1523248" y="1708080"/>
                  </a:lnTo>
                  <a:lnTo>
                    <a:pt x="1521080" y="1705928"/>
                  </a:lnTo>
                  <a:lnTo>
                    <a:pt x="1518616" y="1704997"/>
                  </a:lnTo>
                  <a:lnTo>
                    <a:pt x="1510151" y="1705795"/>
                  </a:lnTo>
                  <a:lnTo>
                    <a:pt x="1508680" y="1704849"/>
                  </a:lnTo>
                  <a:lnTo>
                    <a:pt x="1508712" y="1703409"/>
                  </a:lnTo>
                  <a:lnTo>
                    <a:pt x="1510362" y="1699349"/>
                  </a:lnTo>
                  <a:lnTo>
                    <a:pt x="1511262" y="1697714"/>
                  </a:lnTo>
                  <a:lnTo>
                    <a:pt x="1511552" y="1696806"/>
                  </a:lnTo>
                  <a:lnTo>
                    <a:pt x="1511223" y="1696634"/>
                  </a:lnTo>
                  <a:lnTo>
                    <a:pt x="1510081" y="1696736"/>
                  </a:lnTo>
                  <a:lnTo>
                    <a:pt x="1505176" y="1700381"/>
                  </a:lnTo>
                  <a:lnTo>
                    <a:pt x="1504111" y="1700116"/>
                  </a:lnTo>
                  <a:lnTo>
                    <a:pt x="1502187" y="1696266"/>
                  </a:lnTo>
                  <a:lnTo>
                    <a:pt x="1501021" y="1691862"/>
                  </a:lnTo>
                  <a:lnTo>
                    <a:pt x="1500168" y="1690313"/>
                  </a:lnTo>
                  <a:lnTo>
                    <a:pt x="1499034" y="1689789"/>
                  </a:lnTo>
                  <a:lnTo>
                    <a:pt x="1495005" y="1685439"/>
                  </a:lnTo>
                  <a:lnTo>
                    <a:pt x="1489270" y="1677138"/>
                  </a:lnTo>
                  <a:lnTo>
                    <a:pt x="1487158" y="1674533"/>
                  </a:lnTo>
                  <a:lnTo>
                    <a:pt x="1484811" y="1672194"/>
                  </a:lnTo>
                  <a:lnTo>
                    <a:pt x="1483113" y="1671200"/>
                  </a:lnTo>
                  <a:lnTo>
                    <a:pt x="1483356" y="1669972"/>
                  </a:lnTo>
                  <a:lnTo>
                    <a:pt x="1486986" y="1663009"/>
                  </a:lnTo>
                  <a:lnTo>
                    <a:pt x="1487135" y="1661867"/>
                  </a:lnTo>
                  <a:lnTo>
                    <a:pt x="1484021" y="1662297"/>
                  </a:lnTo>
                  <a:lnTo>
                    <a:pt x="1479327" y="1660850"/>
                  </a:lnTo>
                  <a:lnTo>
                    <a:pt x="1477097" y="1662602"/>
                  </a:lnTo>
                  <a:lnTo>
                    <a:pt x="1475681" y="1662704"/>
                  </a:lnTo>
                  <a:lnTo>
                    <a:pt x="1474030" y="1661726"/>
                  </a:lnTo>
                  <a:lnTo>
                    <a:pt x="1473099" y="1662094"/>
                  </a:lnTo>
                  <a:lnTo>
                    <a:pt x="1472223" y="1667813"/>
                  </a:lnTo>
                  <a:lnTo>
                    <a:pt x="1471550" y="1669244"/>
                  </a:lnTo>
                  <a:lnTo>
                    <a:pt x="1470572" y="1670011"/>
                  </a:lnTo>
                  <a:lnTo>
                    <a:pt x="1469712" y="1669909"/>
                  </a:lnTo>
                  <a:lnTo>
                    <a:pt x="1468969" y="1668939"/>
                  </a:lnTo>
                  <a:lnTo>
                    <a:pt x="1468984" y="1667609"/>
                  </a:lnTo>
                  <a:lnTo>
                    <a:pt x="1468272" y="1660576"/>
                  </a:lnTo>
                  <a:lnTo>
                    <a:pt x="1466637" y="1659535"/>
                  </a:lnTo>
                  <a:lnTo>
                    <a:pt x="1462014" y="1659262"/>
                  </a:lnTo>
                  <a:lnTo>
                    <a:pt x="1461020" y="1658690"/>
                  </a:lnTo>
                  <a:lnTo>
                    <a:pt x="1459894" y="1657384"/>
                  </a:lnTo>
                  <a:lnTo>
                    <a:pt x="1458931" y="1654959"/>
                  </a:lnTo>
                  <a:lnTo>
                    <a:pt x="1458133" y="1651422"/>
                  </a:lnTo>
                  <a:lnTo>
                    <a:pt x="1457218" y="1649474"/>
                  </a:lnTo>
                  <a:lnTo>
                    <a:pt x="1456185" y="1649130"/>
                  </a:lnTo>
                  <a:lnTo>
                    <a:pt x="1455356" y="1649420"/>
                  </a:lnTo>
                  <a:lnTo>
                    <a:pt x="1454730" y="1650335"/>
                  </a:lnTo>
                  <a:lnTo>
                    <a:pt x="1453290" y="1650906"/>
                  </a:lnTo>
                  <a:lnTo>
                    <a:pt x="1451029" y="1651125"/>
                  </a:lnTo>
                  <a:lnTo>
                    <a:pt x="1450959" y="1652486"/>
                  </a:lnTo>
                  <a:lnTo>
                    <a:pt x="1453079" y="1654990"/>
                  </a:lnTo>
                  <a:lnTo>
                    <a:pt x="1455129" y="1658557"/>
                  </a:lnTo>
                  <a:lnTo>
                    <a:pt x="1457100" y="1663173"/>
                  </a:lnTo>
                  <a:lnTo>
                    <a:pt x="1455904" y="1666264"/>
                  </a:lnTo>
                  <a:lnTo>
                    <a:pt x="1451530" y="1667836"/>
                  </a:lnTo>
                  <a:lnTo>
                    <a:pt x="1447720" y="1668298"/>
                  </a:lnTo>
                  <a:lnTo>
                    <a:pt x="1444473" y="1667648"/>
                  </a:lnTo>
                  <a:lnTo>
                    <a:pt x="1441986" y="1666576"/>
                  </a:lnTo>
                  <a:lnTo>
                    <a:pt x="1438488" y="1664010"/>
                  </a:lnTo>
                  <a:lnTo>
                    <a:pt x="1433497" y="1664848"/>
                  </a:lnTo>
                  <a:lnTo>
                    <a:pt x="1432363" y="1671583"/>
                  </a:lnTo>
                  <a:lnTo>
                    <a:pt x="1431299" y="1671951"/>
                  </a:lnTo>
                  <a:lnTo>
                    <a:pt x="1426542" y="1671779"/>
                  </a:lnTo>
                  <a:lnTo>
                    <a:pt x="1424649" y="1672374"/>
                  </a:lnTo>
                  <a:lnTo>
                    <a:pt x="1418304" y="1676082"/>
                  </a:lnTo>
                  <a:lnTo>
                    <a:pt x="1416372" y="1676598"/>
                  </a:lnTo>
                  <a:lnTo>
                    <a:pt x="1414901" y="1676160"/>
                  </a:lnTo>
                  <a:lnTo>
                    <a:pt x="1413477" y="1677052"/>
                  </a:lnTo>
                  <a:lnTo>
                    <a:pt x="1411341" y="1679172"/>
                  </a:lnTo>
                  <a:lnTo>
                    <a:pt x="1408439" y="1679391"/>
                  </a:lnTo>
                  <a:lnTo>
                    <a:pt x="1404762" y="1677717"/>
                  </a:lnTo>
                  <a:lnTo>
                    <a:pt x="1401640" y="1676997"/>
                  </a:lnTo>
                  <a:lnTo>
                    <a:pt x="1399074" y="1677232"/>
                  </a:lnTo>
                  <a:lnTo>
                    <a:pt x="1396430" y="1676246"/>
                  </a:lnTo>
                  <a:lnTo>
                    <a:pt x="1393707" y="1674024"/>
                  </a:lnTo>
                  <a:lnTo>
                    <a:pt x="1391493" y="1673031"/>
                  </a:lnTo>
                  <a:lnTo>
                    <a:pt x="1388575" y="1673195"/>
                  </a:lnTo>
                  <a:lnTo>
                    <a:pt x="1387902" y="1672843"/>
                  </a:lnTo>
                  <a:lnTo>
                    <a:pt x="1383646" y="1668071"/>
                  </a:lnTo>
                  <a:lnTo>
                    <a:pt x="1382324" y="1666123"/>
                  </a:lnTo>
                  <a:lnTo>
                    <a:pt x="1379484" y="1660075"/>
                  </a:lnTo>
                  <a:lnTo>
                    <a:pt x="1378984" y="1657673"/>
                  </a:lnTo>
                  <a:lnTo>
                    <a:pt x="1378905" y="1655099"/>
                  </a:lnTo>
                  <a:lnTo>
                    <a:pt x="1379156" y="1653198"/>
                  </a:lnTo>
                  <a:lnTo>
                    <a:pt x="1380141" y="1650319"/>
                  </a:lnTo>
                  <a:lnTo>
                    <a:pt x="1381221" y="1643529"/>
                  </a:lnTo>
                  <a:lnTo>
                    <a:pt x="1382105" y="1641268"/>
                  </a:lnTo>
                  <a:lnTo>
                    <a:pt x="1383435" y="1639210"/>
                  </a:lnTo>
                  <a:lnTo>
                    <a:pt x="1386040" y="1636597"/>
                  </a:lnTo>
                  <a:lnTo>
                    <a:pt x="1395452" y="1631981"/>
                  </a:lnTo>
                  <a:lnTo>
                    <a:pt x="1397353" y="1630150"/>
                  </a:lnTo>
                  <a:lnTo>
                    <a:pt x="1397290" y="1628938"/>
                  </a:lnTo>
                  <a:lnTo>
                    <a:pt x="1395147" y="1623258"/>
                  </a:lnTo>
                  <a:lnTo>
                    <a:pt x="1395170" y="1621795"/>
                  </a:lnTo>
                  <a:lnTo>
                    <a:pt x="1395890" y="1620942"/>
                  </a:lnTo>
                  <a:lnTo>
                    <a:pt x="1397415" y="1617610"/>
                  </a:lnTo>
                  <a:lnTo>
                    <a:pt x="1398104" y="1616679"/>
                  </a:lnTo>
                  <a:lnTo>
                    <a:pt x="1399763" y="1616162"/>
                  </a:lnTo>
                  <a:lnTo>
                    <a:pt x="1403213" y="1617852"/>
                  </a:lnTo>
                  <a:lnTo>
                    <a:pt x="1406186" y="1618533"/>
                  </a:lnTo>
                  <a:lnTo>
                    <a:pt x="1410128" y="1618752"/>
                  </a:lnTo>
                  <a:lnTo>
                    <a:pt x="1416653" y="1621075"/>
                  </a:lnTo>
                  <a:lnTo>
                    <a:pt x="1425760" y="1625496"/>
                  </a:lnTo>
                  <a:lnTo>
                    <a:pt x="1430994" y="1628562"/>
                  </a:lnTo>
                  <a:lnTo>
                    <a:pt x="1434952" y="1633069"/>
                  </a:lnTo>
                  <a:lnTo>
                    <a:pt x="1437769" y="1637481"/>
                  </a:lnTo>
                  <a:lnTo>
                    <a:pt x="1438168" y="1639711"/>
                  </a:lnTo>
                  <a:lnTo>
                    <a:pt x="1436861" y="1643137"/>
                  </a:lnTo>
                  <a:lnTo>
                    <a:pt x="1436204" y="1644139"/>
                  </a:lnTo>
                  <a:lnTo>
                    <a:pt x="1436243" y="1645312"/>
                  </a:lnTo>
                  <a:lnTo>
                    <a:pt x="1436979" y="1646642"/>
                  </a:lnTo>
                  <a:lnTo>
                    <a:pt x="1439255" y="1648583"/>
                  </a:lnTo>
                  <a:lnTo>
                    <a:pt x="1439803" y="1647847"/>
                  </a:lnTo>
                  <a:lnTo>
                    <a:pt x="1439631" y="1645524"/>
                  </a:lnTo>
                  <a:lnTo>
                    <a:pt x="1440108" y="1643568"/>
                  </a:lnTo>
                  <a:lnTo>
                    <a:pt x="1441227" y="1641987"/>
                  </a:lnTo>
                  <a:lnTo>
                    <a:pt x="1441352" y="1639930"/>
                  </a:lnTo>
                  <a:lnTo>
                    <a:pt x="1440483" y="1637395"/>
                  </a:lnTo>
                  <a:lnTo>
                    <a:pt x="1439404" y="1635204"/>
                  </a:lnTo>
                  <a:lnTo>
                    <a:pt x="1438105" y="1633358"/>
                  </a:lnTo>
                  <a:lnTo>
                    <a:pt x="1432222" y="1626990"/>
                  </a:lnTo>
                  <a:lnTo>
                    <a:pt x="1431659" y="1624870"/>
                  </a:lnTo>
                  <a:lnTo>
                    <a:pt x="1433630" y="1623915"/>
                  </a:lnTo>
                  <a:lnTo>
                    <a:pt x="1442236" y="1626059"/>
                  </a:lnTo>
                  <a:lnTo>
                    <a:pt x="1445537" y="1625582"/>
                  </a:lnTo>
                  <a:lnTo>
                    <a:pt x="1446789" y="1623086"/>
                  </a:lnTo>
                  <a:lnTo>
                    <a:pt x="1448143" y="1621381"/>
                  </a:lnTo>
                  <a:lnTo>
                    <a:pt x="1449590" y="1620457"/>
                  </a:lnTo>
                  <a:lnTo>
                    <a:pt x="1452485" y="1620058"/>
                  </a:lnTo>
                  <a:lnTo>
                    <a:pt x="1456537" y="1621224"/>
                  </a:lnTo>
                  <a:lnTo>
                    <a:pt x="1458524" y="1621396"/>
                  </a:lnTo>
                  <a:lnTo>
                    <a:pt x="1460285" y="1620974"/>
                  </a:lnTo>
                  <a:lnTo>
                    <a:pt x="1462569" y="1619612"/>
                  </a:lnTo>
                  <a:lnTo>
                    <a:pt x="1465949" y="1615051"/>
                  </a:lnTo>
                  <a:lnTo>
                    <a:pt x="1468108" y="1614019"/>
                  </a:lnTo>
                  <a:lnTo>
                    <a:pt x="1471378" y="1613299"/>
                  </a:lnTo>
                  <a:lnTo>
                    <a:pt x="1473827" y="1613197"/>
                  </a:lnTo>
                  <a:lnTo>
                    <a:pt x="1478271" y="1615020"/>
                  </a:lnTo>
                  <a:lnTo>
                    <a:pt x="1481009" y="1614973"/>
                  </a:lnTo>
                  <a:lnTo>
                    <a:pt x="1480790" y="1611922"/>
                  </a:lnTo>
                  <a:lnTo>
                    <a:pt x="1478975" y="1606062"/>
                  </a:lnTo>
                  <a:lnTo>
                    <a:pt x="1476714" y="1600015"/>
                  </a:lnTo>
                  <a:lnTo>
                    <a:pt x="1474961" y="1597957"/>
                  </a:lnTo>
                  <a:lnTo>
                    <a:pt x="1470416" y="1594100"/>
                  </a:lnTo>
                  <a:lnTo>
                    <a:pt x="1465073" y="1586801"/>
                  </a:lnTo>
                  <a:lnTo>
                    <a:pt x="1462334" y="1582248"/>
                  </a:lnTo>
                  <a:lnTo>
                    <a:pt x="1461615" y="1579963"/>
                  </a:lnTo>
                  <a:lnTo>
                    <a:pt x="1461998" y="1578445"/>
                  </a:lnTo>
                  <a:lnTo>
                    <a:pt x="1462905" y="1576216"/>
                  </a:lnTo>
                  <a:lnTo>
                    <a:pt x="1472591" y="1568040"/>
                  </a:lnTo>
                  <a:lnTo>
                    <a:pt x="1480266" y="1559873"/>
                  </a:lnTo>
                  <a:lnTo>
                    <a:pt x="1483630" y="1555671"/>
                  </a:lnTo>
                  <a:lnTo>
                    <a:pt x="1485249" y="1552738"/>
                  </a:lnTo>
                  <a:lnTo>
                    <a:pt x="1486931" y="1550602"/>
                  </a:lnTo>
                  <a:lnTo>
                    <a:pt x="1488684" y="1549256"/>
                  </a:lnTo>
                  <a:lnTo>
                    <a:pt x="1492369" y="1547645"/>
                  </a:lnTo>
                  <a:lnTo>
                    <a:pt x="1493425" y="1545579"/>
                  </a:lnTo>
                  <a:lnTo>
                    <a:pt x="1493651" y="1542067"/>
                  </a:lnTo>
                  <a:lnTo>
                    <a:pt x="1494270" y="1539007"/>
                  </a:lnTo>
                  <a:lnTo>
                    <a:pt x="1497735" y="1530754"/>
                  </a:lnTo>
                  <a:lnTo>
                    <a:pt x="1500395" y="1528508"/>
                  </a:lnTo>
                  <a:lnTo>
                    <a:pt x="1504409" y="1526952"/>
                  </a:lnTo>
                  <a:lnTo>
                    <a:pt x="1507045" y="1524957"/>
                  </a:lnTo>
                  <a:lnTo>
                    <a:pt x="1510229" y="1518111"/>
                  </a:lnTo>
                  <a:lnTo>
                    <a:pt x="1509916" y="1516406"/>
                  </a:lnTo>
                  <a:lnTo>
                    <a:pt x="1508446" y="1515107"/>
                  </a:lnTo>
                  <a:lnTo>
                    <a:pt x="1507304" y="1513135"/>
                  </a:lnTo>
                  <a:lnTo>
                    <a:pt x="1502398" y="1494977"/>
                  </a:lnTo>
                  <a:lnTo>
                    <a:pt x="1499128" y="1486121"/>
                  </a:lnTo>
                  <a:lnTo>
                    <a:pt x="1495208" y="1478360"/>
                  </a:lnTo>
                  <a:lnTo>
                    <a:pt x="1491703" y="1468855"/>
                  </a:lnTo>
                  <a:lnTo>
                    <a:pt x="1485891" y="1459428"/>
                  </a:lnTo>
                  <a:lnTo>
                    <a:pt x="1485820" y="1456916"/>
                  </a:lnTo>
                  <a:lnTo>
                    <a:pt x="1486853" y="1454069"/>
                  </a:lnTo>
                  <a:lnTo>
                    <a:pt x="1486360" y="1453419"/>
                  </a:lnTo>
                  <a:lnTo>
                    <a:pt x="1480360" y="1457581"/>
                  </a:lnTo>
                  <a:lnTo>
                    <a:pt x="1478944" y="1457769"/>
                  </a:lnTo>
                  <a:lnTo>
                    <a:pt x="1476643" y="1455962"/>
                  </a:lnTo>
                  <a:lnTo>
                    <a:pt x="1475087" y="1453701"/>
                  </a:lnTo>
                  <a:lnTo>
                    <a:pt x="1473788" y="1449742"/>
                  </a:lnTo>
                  <a:lnTo>
                    <a:pt x="1473921" y="1447669"/>
                  </a:lnTo>
                  <a:lnTo>
                    <a:pt x="1474774" y="1445705"/>
                  </a:lnTo>
                  <a:lnTo>
                    <a:pt x="1475916" y="1440847"/>
                  </a:lnTo>
                  <a:lnTo>
                    <a:pt x="1475955" y="1438367"/>
                  </a:lnTo>
                  <a:lnTo>
                    <a:pt x="1475564" y="1435996"/>
                  </a:lnTo>
                  <a:lnTo>
                    <a:pt x="1475047" y="1434346"/>
                  </a:lnTo>
                  <a:lnTo>
                    <a:pt x="1474398" y="1433415"/>
                  </a:lnTo>
                  <a:lnTo>
                    <a:pt x="1472567" y="1432836"/>
                  </a:lnTo>
                  <a:lnTo>
                    <a:pt x="1469540" y="1432601"/>
                  </a:lnTo>
                  <a:lnTo>
                    <a:pt x="1468554" y="1433446"/>
                  </a:lnTo>
                  <a:lnTo>
                    <a:pt x="1471887" y="1440800"/>
                  </a:lnTo>
                  <a:lnTo>
                    <a:pt x="1471378" y="1442607"/>
                  </a:lnTo>
                  <a:lnTo>
                    <a:pt x="1467130" y="1443397"/>
                  </a:lnTo>
                  <a:lnTo>
                    <a:pt x="1465213" y="1443053"/>
                  </a:lnTo>
                  <a:lnTo>
                    <a:pt x="1463461" y="1442161"/>
                  </a:lnTo>
                  <a:lnTo>
                    <a:pt x="1461873" y="1440722"/>
                  </a:lnTo>
                  <a:lnTo>
                    <a:pt x="1456921" y="1433039"/>
                  </a:lnTo>
                  <a:lnTo>
                    <a:pt x="1455872" y="1430137"/>
                  </a:lnTo>
                  <a:lnTo>
                    <a:pt x="1456201" y="1428024"/>
                  </a:lnTo>
                  <a:lnTo>
                    <a:pt x="1455778" y="1426929"/>
                  </a:lnTo>
                  <a:lnTo>
                    <a:pt x="1454769" y="1427633"/>
                  </a:lnTo>
                  <a:lnTo>
                    <a:pt x="1453400" y="1427680"/>
                  </a:lnTo>
                  <a:lnTo>
                    <a:pt x="1451538" y="1426937"/>
                  </a:lnTo>
                  <a:lnTo>
                    <a:pt x="1451155" y="1426029"/>
                  </a:lnTo>
                  <a:lnTo>
                    <a:pt x="1454628" y="1421836"/>
                  </a:lnTo>
                  <a:lnTo>
                    <a:pt x="1454824" y="1420537"/>
                  </a:lnTo>
                  <a:lnTo>
                    <a:pt x="1453220" y="1419153"/>
                  </a:lnTo>
                  <a:lnTo>
                    <a:pt x="1450826" y="1418871"/>
                  </a:lnTo>
                  <a:lnTo>
                    <a:pt x="1450184" y="1417627"/>
                  </a:lnTo>
                  <a:lnTo>
                    <a:pt x="1450998" y="1416297"/>
                  </a:lnTo>
                  <a:lnTo>
                    <a:pt x="1454245" y="1413989"/>
                  </a:lnTo>
                  <a:lnTo>
                    <a:pt x="1455395" y="1412463"/>
                  </a:lnTo>
                  <a:lnTo>
                    <a:pt x="1453447" y="1411313"/>
                  </a:lnTo>
                  <a:lnTo>
                    <a:pt x="1452359" y="1411212"/>
                  </a:lnTo>
                  <a:lnTo>
                    <a:pt x="1450177" y="1413739"/>
                  </a:lnTo>
                  <a:lnTo>
                    <a:pt x="1446891" y="1418879"/>
                  </a:lnTo>
                  <a:lnTo>
                    <a:pt x="1444497" y="1420780"/>
                  </a:lnTo>
                  <a:lnTo>
                    <a:pt x="1441219" y="1418401"/>
                  </a:lnTo>
                  <a:lnTo>
                    <a:pt x="1439154" y="1417611"/>
                  </a:lnTo>
                  <a:lnTo>
                    <a:pt x="1437706" y="1418128"/>
                  </a:lnTo>
                  <a:lnTo>
                    <a:pt x="1435500" y="1422094"/>
                  </a:lnTo>
                  <a:lnTo>
                    <a:pt x="1430689" y="1424989"/>
                  </a:lnTo>
                  <a:lnTo>
                    <a:pt x="1422067" y="1431787"/>
                  </a:lnTo>
                  <a:lnTo>
                    <a:pt x="1418367" y="1433947"/>
                  </a:lnTo>
                  <a:lnTo>
                    <a:pt x="1414377" y="1433563"/>
                  </a:lnTo>
                  <a:lnTo>
                    <a:pt x="1413618" y="1432194"/>
                  </a:lnTo>
                  <a:lnTo>
                    <a:pt x="1413688" y="1429863"/>
                  </a:lnTo>
                  <a:lnTo>
                    <a:pt x="1413962" y="1427938"/>
                  </a:lnTo>
                  <a:lnTo>
                    <a:pt x="1414447" y="1426436"/>
                  </a:lnTo>
                  <a:lnTo>
                    <a:pt x="1414604" y="1424590"/>
                  </a:lnTo>
                  <a:lnTo>
                    <a:pt x="1414314" y="1416798"/>
                  </a:lnTo>
                  <a:lnTo>
                    <a:pt x="1414979" y="1414654"/>
                  </a:lnTo>
                  <a:lnTo>
                    <a:pt x="1416340" y="1413371"/>
                  </a:lnTo>
                  <a:lnTo>
                    <a:pt x="1418852" y="1412025"/>
                  </a:lnTo>
                  <a:lnTo>
                    <a:pt x="1425259" y="1413637"/>
                  </a:lnTo>
                  <a:lnTo>
                    <a:pt x="1428232" y="1413348"/>
                  </a:lnTo>
                  <a:lnTo>
                    <a:pt x="1430321" y="1411540"/>
                  </a:lnTo>
                  <a:lnTo>
                    <a:pt x="1432410" y="1408919"/>
                  </a:lnTo>
                  <a:lnTo>
                    <a:pt x="1434506" y="1405477"/>
                  </a:lnTo>
                  <a:lnTo>
                    <a:pt x="1434952" y="1402160"/>
                  </a:lnTo>
                  <a:lnTo>
                    <a:pt x="1432730" y="1396777"/>
                  </a:lnTo>
                  <a:lnTo>
                    <a:pt x="1431893" y="1395588"/>
                  </a:lnTo>
                  <a:lnTo>
                    <a:pt x="1426198" y="1391371"/>
                  </a:lnTo>
                  <a:lnTo>
                    <a:pt x="1423053" y="1389838"/>
                  </a:lnTo>
                  <a:lnTo>
                    <a:pt x="1420275" y="1389173"/>
                  </a:lnTo>
                  <a:lnTo>
                    <a:pt x="1418265" y="1387960"/>
                  </a:lnTo>
                  <a:lnTo>
                    <a:pt x="1417013" y="1386185"/>
                  </a:lnTo>
                  <a:lnTo>
                    <a:pt x="1415801" y="1383235"/>
                  </a:lnTo>
                  <a:lnTo>
                    <a:pt x="1415699" y="1381217"/>
                  </a:lnTo>
                  <a:lnTo>
                    <a:pt x="1415894" y="1378565"/>
                  </a:lnTo>
                  <a:lnTo>
                    <a:pt x="1417052" y="1376734"/>
                  </a:lnTo>
                  <a:lnTo>
                    <a:pt x="1422145" y="1374622"/>
                  </a:lnTo>
                  <a:lnTo>
                    <a:pt x="1422083" y="1374074"/>
                  </a:lnTo>
                  <a:lnTo>
                    <a:pt x="1417921" y="1372517"/>
                  </a:lnTo>
                  <a:lnTo>
                    <a:pt x="1415957" y="1372697"/>
                  </a:lnTo>
                  <a:lnTo>
                    <a:pt x="1414275" y="1374442"/>
                  </a:lnTo>
                  <a:lnTo>
                    <a:pt x="1412155" y="1378533"/>
                  </a:lnTo>
                  <a:lnTo>
                    <a:pt x="1410927" y="1379683"/>
                  </a:lnTo>
                  <a:lnTo>
                    <a:pt x="1407124" y="1377274"/>
                  </a:lnTo>
                  <a:lnTo>
                    <a:pt x="1404840" y="1376922"/>
                  </a:lnTo>
                  <a:lnTo>
                    <a:pt x="1403299" y="1375771"/>
                  </a:lnTo>
                  <a:lnTo>
                    <a:pt x="1402446" y="1374661"/>
                  </a:lnTo>
                  <a:lnTo>
                    <a:pt x="1402962" y="1373518"/>
                  </a:lnTo>
                  <a:lnTo>
                    <a:pt x="1404856" y="1372361"/>
                  </a:lnTo>
                  <a:lnTo>
                    <a:pt x="1408149" y="1368809"/>
                  </a:lnTo>
                  <a:lnTo>
                    <a:pt x="1408368" y="1366892"/>
                  </a:lnTo>
                  <a:lnTo>
                    <a:pt x="1406092" y="1363755"/>
                  </a:lnTo>
                  <a:lnTo>
                    <a:pt x="1404910" y="1363035"/>
                  </a:lnTo>
                  <a:lnTo>
                    <a:pt x="1400162" y="1361861"/>
                  </a:lnTo>
                  <a:lnTo>
                    <a:pt x="1394411" y="1363027"/>
                  </a:lnTo>
                  <a:lnTo>
                    <a:pt x="1392276" y="1362433"/>
                  </a:lnTo>
                  <a:lnTo>
                    <a:pt x="1391313" y="1358935"/>
                  </a:lnTo>
                  <a:lnTo>
                    <a:pt x="1390703" y="1354758"/>
                  </a:lnTo>
                  <a:lnTo>
                    <a:pt x="1390445" y="1349892"/>
                  </a:lnTo>
                  <a:lnTo>
                    <a:pt x="1389404" y="1341560"/>
                  </a:lnTo>
                  <a:lnTo>
                    <a:pt x="1388262" y="1337171"/>
                  </a:lnTo>
                  <a:lnTo>
                    <a:pt x="1386760" y="1336615"/>
                  </a:lnTo>
                  <a:lnTo>
                    <a:pt x="1379860" y="1338430"/>
                  </a:lnTo>
                  <a:lnTo>
                    <a:pt x="1378225" y="1338454"/>
                  </a:lnTo>
                  <a:lnTo>
                    <a:pt x="1377075" y="1337906"/>
                  </a:lnTo>
                  <a:lnTo>
                    <a:pt x="1372514" y="1332289"/>
                  </a:lnTo>
                  <a:lnTo>
                    <a:pt x="1370667" y="1330294"/>
                  </a:lnTo>
                  <a:lnTo>
                    <a:pt x="1369642" y="1329824"/>
                  </a:lnTo>
                  <a:lnTo>
                    <a:pt x="1366325" y="1323808"/>
                  </a:lnTo>
                  <a:lnTo>
                    <a:pt x="1365050" y="1322635"/>
                  </a:lnTo>
                  <a:lnTo>
                    <a:pt x="1363532" y="1319662"/>
                  </a:lnTo>
                  <a:lnTo>
                    <a:pt x="1361780" y="1314866"/>
                  </a:lnTo>
                  <a:lnTo>
                    <a:pt x="1359879" y="1313395"/>
                  </a:lnTo>
                  <a:lnTo>
                    <a:pt x="1357829" y="1315265"/>
                  </a:lnTo>
                  <a:lnTo>
                    <a:pt x="1355779" y="1317941"/>
                  </a:lnTo>
                  <a:lnTo>
                    <a:pt x="1353729" y="1321414"/>
                  </a:lnTo>
                  <a:lnTo>
                    <a:pt x="1352619" y="1324340"/>
                  </a:lnTo>
                  <a:lnTo>
                    <a:pt x="1352446" y="1326734"/>
                  </a:lnTo>
                  <a:lnTo>
                    <a:pt x="1353722" y="1328588"/>
                  </a:lnTo>
                  <a:lnTo>
                    <a:pt x="1360966" y="1331663"/>
                  </a:lnTo>
                  <a:lnTo>
                    <a:pt x="1362805" y="1333713"/>
                  </a:lnTo>
                  <a:lnTo>
                    <a:pt x="1364361" y="1337085"/>
                  </a:lnTo>
                  <a:lnTo>
                    <a:pt x="1365527" y="1341184"/>
                  </a:lnTo>
                  <a:lnTo>
                    <a:pt x="1366294" y="1346027"/>
                  </a:lnTo>
                  <a:lnTo>
                    <a:pt x="1366231" y="1349626"/>
                  </a:lnTo>
                  <a:lnTo>
                    <a:pt x="1365332" y="1352012"/>
                  </a:lnTo>
                  <a:lnTo>
                    <a:pt x="1363775" y="1354124"/>
                  </a:lnTo>
                  <a:lnTo>
                    <a:pt x="1359315" y="1357465"/>
                  </a:lnTo>
                  <a:lnTo>
                    <a:pt x="1354692" y="1359421"/>
                  </a:lnTo>
                  <a:lnTo>
                    <a:pt x="1350037" y="1359882"/>
                  </a:lnTo>
                  <a:lnTo>
                    <a:pt x="1347831" y="1359428"/>
                  </a:lnTo>
                  <a:lnTo>
                    <a:pt x="1335837" y="1352951"/>
                  </a:lnTo>
                  <a:lnTo>
                    <a:pt x="1333678" y="1352904"/>
                  </a:lnTo>
                  <a:lnTo>
                    <a:pt x="1330908" y="1352027"/>
                  </a:lnTo>
                  <a:lnTo>
                    <a:pt x="1324681" y="1349352"/>
                  </a:lnTo>
                  <a:lnTo>
                    <a:pt x="1321270" y="1349054"/>
                  </a:lnTo>
                  <a:lnTo>
                    <a:pt x="1315285" y="1346833"/>
                  </a:lnTo>
                  <a:lnTo>
                    <a:pt x="1305162" y="1345534"/>
                  </a:lnTo>
                  <a:lnTo>
                    <a:pt x="1303135" y="1346606"/>
                  </a:lnTo>
                  <a:lnTo>
                    <a:pt x="1305827" y="1349602"/>
                  </a:lnTo>
                  <a:lnTo>
                    <a:pt x="1308189" y="1351104"/>
                  </a:lnTo>
                  <a:lnTo>
                    <a:pt x="1310215" y="1351120"/>
                  </a:lnTo>
                  <a:lnTo>
                    <a:pt x="1313134" y="1353788"/>
                  </a:lnTo>
                  <a:lnTo>
                    <a:pt x="1316936" y="1359084"/>
                  </a:lnTo>
                  <a:lnTo>
                    <a:pt x="1319103" y="1362237"/>
                  </a:lnTo>
                  <a:lnTo>
                    <a:pt x="1320902" y="1365984"/>
                  </a:lnTo>
                  <a:lnTo>
                    <a:pt x="1320957" y="1367275"/>
                  </a:lnTo>
                  <a:lnTo>
                    <a:pt x="1319166" y="1369841"/>
                  </a:lnTo>
                  <a:lnTo>
                    <a:pt x="1305052" y="1356362"/>
                  </a:lnTo>
                  <a:lnTo>
                    <a:pt x="1296415" y="1361087"/>
                  </a:lnTo>
                  <a:lnTo>
                    <a:pt x="1292441" y="1362839"/>
                  </a:lnTo>
                  <a:lnTo>
                    <a:pt x="1289037" y="1363113"/>
                  </a:lnTo>
                  <a:lnTo>
                    <a:pt x="1284782" y="1361259"/>
                  </a:lnTo>
                  <a:lnTo>
                    <a:pt x="1275174" y="1354734"/>
                  </a:lnTo>
                  <a:lnTo>
                    <a:pt x="1271536" y="1352450"/>
                  </a:lnTo>
                  <a:lnTo>
                    <a:pt x="1270246" y="1352121"/>
                  </a:lnTo>
                  <a:lnTo>
                    <a:pt x="1261882" y="1354961"/>
                  </a:lnTo>
                  <a:lnTo>
                    <a:pt x="1254677" y="1355094"/>
                  </a:lnTo>
                  <a:lnTo>
                    <a:pt x="1240125" y="1352372"/>
                  </a:lnTo>
                  <a:lnTo>
                    <a:pt x="1234782" y="1350549"/>
                  </a:lnTo>
                  <a:lnTo>
                    <a:pt x="1233374" y="1348640"/>
                  </a:lnTo>
                  <a:lnTo>
                    <a:pt x="1231621" y="1347678"/>
                  </a:lnTo>
                  <a:lnTo>
                    <a:pt x="1228429" y="1347678"/>
                  </a:lnTo>
                  <a:lnTo>
                    <a:pt x="1220090" y="1345542"/>
                  </a:lnTo>
                  <a:lnTo>
                    <a:pt x="1212454" y="1350353"/>
                  </a:lnTo>
                  <a:lnTo>
                    <a:pt x="1203277" y="1345949"/>
                  </a:lnTo>
                  <a:lnTo>
                    <a:pt x="1200554" y="1343343"/>
                  </a:lnTo>
                  <a:lnTo>
                    <a:pt x="1199686" y="1341560"/>
                  </a:lnTo>
                  <a:lnTo>
                    <a:pt x="1197018" y="1334065"/>
                  </a:lnTo>
                  <a:lnTo>
                    <a:pt x="1196651" y="1330036"/>
                  </a:lnTo>
                  <a:lnTo>
                    <a:pt x="1197409" y="1326390"/>
                  </a:lnTo>
                  <a:lnTo>
                    <a:pt x="1198160" y="1323887"/>
                  </a:lnTo>
                  <a:lnTo>
                    <a:pt x="1198912" y="1322525"/>
                  </a:lnTo>
                  <a:lnTo>
                    <a:pt x="1193912" y="1326719"/>
                  </a:lnTo>
                  <a:lnTo>
                    <a:pt x="1192160" y="1327407"/>
                  </a:lnTo>
                  <a:lnTo>
                    <a:pt x="1189852" y="1327571"/>
                  </a:lnTo>
                  <a:lnTo>
                    <a:pt x="1182975" y="1326022"/>
                  </a:lnTo>
                  <a:lnTo>
                    <a:pt x="1181888" y="1326820"/>
                  </a:lnTo>
                  <a:lnTo>
                    <a:pt x="1182240" y="1328283"/>
                  </a:lnTo>
                  <a:lnTo>
                    <a:pt x="1184039" y="1330419"/>
                  </a:lnTo>
                  <a:lnTo>
                    <a:pt x="1184274" y="1331702"/>
                  </a:lnTo>
                  <a:lnTo>
                    <a:pt x="1180440" y="1332704"/>
                  </a:lnTo>
                  <a:lnTo>
                    <a:pt x="1174628" y="1331663"/>
                  </a:lnTo>
                  <a:lnTo>
                    <a:pt x="1172093" y="1332117"/>
                  </a:lnTo>
                  <a:lnTo>
                    <a:pt x="1170943" y="1332704"/>
                  </a:lnTo>
                  <a:lnTo>
                    <a:pt x="1168322" y="1336060"/>
                  </a:lnTo>
                  <a:lnTo>
                    <a:pt x="1167258" y="1336819"/>
                  </a:lnTo>
                  <a:lnTo>
                    <a:pt x="1165881" y="1336474"/>
                  </a:lnTo>
                  <a:lnTo>
                    <a:pt x="1159786" y="1328870"/>
                  </a:lnTo>
                  <a:lnTo>
                    <a:pt x="1154873" y="1324035"/>
                  </a:lnTo>
                  <a:lnTo>
                    <a:pt x="1149147" y="1322173"/>
                  </a:lnTo>
                  <a:lnTo>
                    <a:pt x="1146518" y="1320624"/>
                  </a:lnTo>
                  <a:lnTo>
                    <a:pt x="1145079" y="1318754"/>
                  </a:lnTo>
                  <a:lnTo>
                    <a:pt x="1137177" y="1303076"/>
                  </a:lnTo>
                  <a:lnTo>
                    <a:pt x="1136097" y="1299673"/>
                  </a:lnTo>
                  <a:lnTo>
                    <a:pt x="1133594" y="1287242"/>
                  </a:lnTo>
                  <a:lnTo>
                    <a:pt x="1132757" y="1284574"/>
                  </a:lnTo>
                  <a:lnTo>
                    <a:pt x="1131740" y="1282814"/>
                  </a:lnTo>
                  <a:lnTo>
                    <a:pt x="1133727" y="1282446"/>
                  </a:lnTo>
                  <a:lnTo>
                    <a:pt x="1141198" y="1283971"/>
                  </a:lnTo>
                  <a:lnTo>
                    <a:pt x="1148435" y="1283901"/>
                  </a:lnTo>
                  <a:lnTo>
                    <a:pt x="1152362" y="1284918"/>
                  </a:lnTo>
                  <a:lnTo>
                    <a:pt x="1156923" y="1288032"/>
                  </a:lnTo>
                  <a:lnTo>
                    <a:pt x="1162861" y="1290254"/>
                  </a:lnTo>
                  <a:lnTo>
                    <a:pt x="1167117" y="1290723"/>
                  </a:lnTo>
                  <a:lnTo>
                    <a:pt x="1173931" y="1289901"/>
                  </a:lnTo>
                  <a:lnTo>
                    <a:pt x="1181676" y="1287820"/>
                  </a:lnTo>
                  <a:lnTo>
                    <a:pt x="1182592" y="1286201"/>
                  </a:lnTo>
                  <a:lnTo>
                    <a:pt x="1177569" y="1283416"/>
                  </a:lnTo>
                  <a:lnTo>
                    <a:pt x="1173102" y="1279715"/>
                  </a:lnTo>
                  <a:lnTo>
                    <a:pt x="1168971" y="1274896"/>
                  </a:lnTo>
                  <a:lnTo>
                    <a:pt x="1166515" y="1272854"/>
                  </a:lnTo>
                  <a:lnTo>
                    <a:pt x="1162384" y="1271579"/>
                  </a:lnTo>
                  <a:lnTo>
                    <a:pt x="1150774" y="1270687"/>
                  </a:lnTo>
                  <a:lnTo>
                    <a:pt x="1140017" y="1267433"/>
                  </a:lnTo>
                  <a:lnTo>
                    <a:pt x="1132585" y="1263028"/>
                  </a:lnTo>
                  <a:lnTo>
                    <a:pt x="1126537" y="1258131"/>
                  </a:lnTo>
                  <a:lnTo>
                    <a:pt x="1124080" y="1255455"/>
                  </a:lnTo>
                  <a:lnTo>
                    <a:pt x="1123196" y="1253390"/>
                  </a:lnTo>
                  <a:lnTo>
                    <a:pt x="1122258" y="1246912"/>
                  </a:lnTo>
                  <a:lnTo>
                    <a:pt x="1121264" y="1235967"/>
                  </a:lnTo>
                  <a:lnTo>
                    <a:pt x="1120302" y="1228566"/>
                  </a:lnTo>
                  <a:lnTo>
                    <a:pt x="1119379" y="1224779"/>
                  </a:lnTo>
                  <a:lnTo>
                    <a:pt x="1119253" y="1221454"/>
                  </a:lnTo>
                  <a:lnTo>
                    <a:pt x="1121311" y="1214335"/>
                  </a:lnTo>
                  <a:lnTo>
                    <a:pt x="1127186" y="1206551"/>
                  </a:lnTo>
                  <a:lnTo>
                    <a:pt x="1127335" y="1205330"/>
                  </a:lnTo>
                  <a:lnTo>
                    <a:pt x="1126169" y="1204970"/>
                  </a:lnTo>
                  <a:lnTo>
                    <a:pt x="1123705" y="1202983"/>
                  </a:lnTo>
                  <a:lnTo>
                    <a:pt x="1122915" y="1200065"/>
                  </a:lnTo>
                  <a:lnTo>
                    <a:pt x="1122594" y="1195434"/>
                  </a:lnTo>
                  <a:lnTo>
                    <a:pt x="1122578" y="1191491"/>
                  </a:lnTo>
                  <a:lnTo>
                    <a:pt x="1122852" y="1188244"/>
                  </a:lnTo>
                  <a:lnTo>
                    <a:pt x="1123830" y="1184183"/>
                  </a:lnTo>
                  <a:lnTo>
                    <a:pt x="1126365" y="1176853"/>
                  </a:lnTo>
                  <a:lnTo>
                    <a:pt x="1129987" y="1167903"/>
                  </a:lnTo>
                  <a:lnTo>
                    <a:pt x="1133914" y="1159446"/>
                  </a:lnTo>
                  <a:lnTo>
                    <a:pt x="1134587" y="1156668"/>
                  </a:lnTo>
                  <a:lnTo>
                    <a:pt x="1134931" y="1149103"/>
                  </a:lnTo>
                  <a:lnTo>
                    <a:pt x="1135448" y="1143564"/>
                  </a:lnTo>
                  <a:lnTo>
                    <a:pt x="1135988" y="1139652"/>
                  </a:lnTo>
                  <a:lnTo>
                    <a:pt x="1136817" y="1136711"/>
                  </a:lnTo>
                  <a:lnTo>
                    <a:pt x="1139242" y="1131101"/>
                  </a:lnTo>
                  <a:lnTo>
                    <a:pt x="1142270" y="1125758"/>
                  </a:lnTo>
                  <a:lnTo>
                    <a:pt x="1147011" y="1121189"/>
                  </a:lnTo>
                  <a:lnTo>
                    <a:pt x="1147410" y="1119491"/>
                  </a:lnTo>
                  <a:lnTo>
                    <a:pt x="1147472" y="1117144"/>
                  </a:lnTo>
                  <a:lnTo>
                    <a:pt x="1147746" y="1115384"/>
                  </a:lnTo>
                  <a:lnTo>
                    <a:pt x="1148231" y="1114226"/>
                  </a:lnTo>
                  <a:lnTo>
                    <a:pt x="1159982" y="1099393"/>
                  </a:lnTo>
                  <a:lnTo>
                    <a:pt x="1165333" y="1093314"/>
                  </a:lnTo>
                  <a:lnTo>
                    <a:pt x="1169871" y="1089442"/>
                  </a:lnTo>
                  <a:lnTo>
                    <a:pt x="1175300" y="1086578"/>
                  </a:lnTo>
                  <a:lnTo>
                    <a:pt x="1190752" y="1080711"/>
                  </a:lnTo>
                  <a:lnTo>
                    <a:pt x="1198708" y="1079076"/>
                  </a:lnTo>
                  <a:lnTo>
                    <a:pt x="1208714" y="1079435"/>
                  </a:lnTo>
                  <a:lnTo>
                    <a:pt x="1227162" y="1082745"/>
                  </a:lnTo>
                  <a:lnTo>
                    <a:pt x="1229384" y="1085068"/>
                  </a:lnTo>
                  <a:lnTo>
                    <a:pt x="1229947" y="1086234"/>
                  </a:lnTo>
                  <a:lnTo>
                    <a:pt x="1230753" y="1089528"/>
                  </a:lnTo>
                  <a:lnTo>
                    <a:pt x="1230143" y="1091632"/>
                  </a:lnTo>
                  <a:lnTo>
                    <a:pt x="1225097" y="1098744"/>
                  </a:lnTo>
                  <a:lnTo>
                    <a:pt x="1218744" y="1104627"/>
                  </a:lnTo>
                  <a:lnTo>
                    <a:pt x="1214613" y="1109743"/>
                  </a:lnTo>
                  <a:lnTo>
                    <a:pt x="1207619" y="1121173"/>
                  </a:lnTo>
                  <a:lnTo>
                    <a:pt x="1205734" y="1125163"/>
                  </a:lnTo>
                  <a:lnTo>
                    <a:pt x="1197065" y="1147820"/>
                  </a:lnTo>
                  <a:lnTo>
                    <a:pt x="1195015" y="1151536"/>
                  </a:lnTo>
                  <a:lnTo>
                    <a:pt x="1193811" y="1154501"/>
                  </a:lnTo>
                  <a:lnTo>
                    <a:pt x="1192974" y="1162544"/>
                  </a:lnTo>
                  <a:lnTo>
                    <a:pt x="1193224" y="1165392"/>
                  </a:lnTo>
                  <a:lnTo>
                    <a:pt x="1194577" y="1170031"/>
                  </a:lnTo>
                  <a:lnTo>
                    <a:pt x="1199287" y="1180045"/>
                  </a:lnTo>
                  <a:lnTo>
                    <a:pt x="1200554" y="1184700"/>
                  </a:lnTo>
                  <a:lnTo>
                    <a:pt x="1200523" y="1188964"/>
                  </a:lnTo>
                  <a:lnTo>
                    <a:pt x="1199999" y="1199079"/>
                  </a:lnTo>
                  <a:lnTo>
                    <a:pt x="1199936" y="1204180"/>
                  </a:lnTo>
                  <a:lnTo>
                    <a:pt x="1200148" y="1209062"/>
                  </a:lnTo>
                  <a:lnTo>
                    <a:pt x="1201118" y="1216009"/>
                  </a:lnTo>
                  <a:lnTo>
                    <a:pt x="1202847" y="1224983"/>
                  </a:lnTo>
                  <a:lnTo>
                    <a:pt x="1206852" y="1234003"/>
                  </a:lnTo>
                  <a:lnTo>
                    <a:pt x="1213134" y="1243063"/>
                  </a:lnTo>
                  <a:lnTo>
                    <a:pt x="1217813" y="1249032"/>
                  </a:lnTo>
                  <a:lnTo>
                    <a:pt x="1222421" y="1253413"/>
                  </a:lnTo>
                  <a:lnTo>
                    <a:pt x="1227874" y="1259875"/>
                  </a:lnTo>
                  <a:lnTo>
                    <a:pt x="1229086" y="1262981"/>
                  </a:lnTo>
                  <a:lnTo>
                    <a:pt x="1226575" y="1266400"/>
                  </a:lnTo>
                  <a:lnTo>
                    <a:pt x="1220700" y="1271634"/>
                  </a:lnTo>
                  <a:lnTo>
                    <a:pt x="1212978" y="1273871"/>
                  </a:lnTo>
                  <a:lnTo>
                    <a:pt x="1208847" y="1275999"/>
                  </a:lnTo>
                  <a:lnTo>
                    <a:pt x="1203707" y="1280529"/>
                  </a:lnTo>
                  <a:lnTo>
                    <a:pt x="1197261" y="1284136"/>
                  </a:lnTo>
                  <a:lnTo>
                    <a:pt x="1194695" y="1286217"/>
                  </a:lnTo>
                  <a:close/>
                  <a:moveTo>
                    <a:pt x="1349528" y="1094722"/>
                  </a:moveTo>
                  <a:lnTo>
                    <a:pt x="1353276" y="1095747"/>
                  </a:lnTo>
                  <a:lnTo>
                    <a:pt x="1376996" y="1093838"/>
                  </a:lnTo>
                  <a:lnTo>
                    <a:pt x="1381909" y="1095262"/>
                  </a:lnTo>
                  <a:lnTo>
                    <a:pt x="1396852" y="1103884"/>
                  </a:lnTo>
                  <a:lnTo>
                    <a:pt x="1400709" y="1106755"/>
                  </a:lnTo>
                  <a:lnTo>
                    <a:pt x="1402610" y="1110541"/>
                  </a:lnTo>
                  <a:lnTo>
                    <a:pt x="1404331" y="1116495"/>
                  </a:lnTo>
                  <a:lnTo>
                    <a:pt x="1405130" y="1117802"/>
                  </a:lnTo>
                  <a:lnTo>
                    <a:pt x="1410543" y="1121330"/>
                  </a:lnTo>
                  <a:lnTo>
                    <a:pt x="1412773" y="1125586"/>
                  </a:lnTo>
                  <a:lnTo>
                    <a:pt x="1413555" y="1127784"/>
                  </a:lnTo>
                  <a:lnTo>
                    <a:pt x="1414697" y="1132799"/>
                  </a:lnTo>
                  <a:lnTo>
                    <a:pt x="1417146" y="1135631"/>
                  </a:lnTo>
                  <a:lnTo>
                    <a:pt x="1419939" y="1137243"/>
                  </a:lnTo>
                  <a:lnTo>
                    <a:pt x="1420854" y="1138714"/>
                  </a:lnTo>
                  <a:lnTo>
                    <a:pt x="1420416" y="1144964"/>
                  </a:lnTo>
                  <a:lnTo>
                    <a:pt x="1421606" y="1147867"/>
                  </a:lnTo>
                  <a:lnTo>
                    <a:pt x="1424242" y="1151364"/>
                  </a:lnTo>
                  <a:lnTo>
                    <a:pt x="1425228" y="1153696"/>
                  </a:lnTo>
                  <a:lnTo>
                    <a:pt x="1423178" y="1156535"/>
                  </a:lnTo>
                  <a:lnTo>
                    <a:pt x="1418414" y="1158202"/>
                  </a:lnTo>
                  <a:lnTo>
                    <a:pt x="1404957" y="1156465"/>
                  </a:lnTo>
                  <a:lnTo>
                    <a:pt x="1386901" y="1152530"/>
                  </a:lnTo>
                  <a:lnTo>
                    <a:pt x="1376402" y="1153649"/>
                  </a:lnTo>
                  <a:lnTo>
                    <a:pt x="1371137" y="1155448"/>
                  </a:lnTo>
                  <a:lnTo>
                    <a:pt x="1358400" y="1161840"/>
                  </a:lnTo>
                  <a:lnTo>
                    <a:pt x="1354332" y="1162872"/>
                  </a:lnTo>
                  <a:lnTo>
                    <a:pt x="1350358" y="1163005"/>
                  </a:lnTo>
                  <a:lnTo>
                    <a:pt x="1343324" y="1157787"/>
                  </a:lnTo>
                  <a:lnTo>
                    <a:pt x="1340774" y="1155018"/>
                  </a:lnTo>
                  <a:lnTo>
                    <a:pt x="1339929" y="1152866"/>
                  </a:lnTo>
                  <a:lnTo>
                    <a:pt x="1338255" y="1146545"/>
                  </a:lnTo>
                  <a:lnTo>
                    <a:pt x="1336878" y="1138933"/>
                  </a:lnTo>
                  <a:lnTo>
                    <a:pt x="1336174" y="1132650"/>
                  </a:lnTo>
                  <a:lnTo>
                    <a:pt x="1335360" y="1127839"/>
                  </a:lnTo>
                  <a:lnTo>
                    <a:pt x="1332958" y="1126243"/>
                  </a:lnTo>
                  <a:lnTo>
                    <a:pt x="1325815" y="1124319"/>
                  </a:lnTo>
                  <a:lnTo>
                    <a:pt x="1323421" y="1121682"/>
                  </a:lnTo>
                  <a:lnTo>
                    <a:pt x="1322334" y="1119484"/>
                  </a:lnTo>
                  <a:lnTo>
                    <a:pt x="1321286" y="1115916"/>
                  </a:lnTo>
                  <a:lnTo>
                    <a:pt x="1321309" y="1112208"/>
                  </a:lnTo>
                  <a:lnTo>
                    <a:pt x="1321857" y="1108930"/>
                  </a:lnTo>
                  <a:lnTo>
                    <a:pt x="1322318" y="1108124"/>
                  </a:lnTo>
                  <a:lnTo>
                    <a:pt x="1323218" y="1108038"/>
                  </a:lnTo>
                  <a:lnTo>
                    <a:pt x="1321215" y="1104048"/>
                  </a:lnTo>
                  <a:lnTo>
                    <a:pt x="1320527" y="1099643"/>
                  </a:lnTo>
                  <a:lnTo>
                    <a:pt x="1320480" y="1093479"/>
                  </a:lnTo>
                  <a:lnTo>
                    <a:pt x="1320738" y="1089520"/>
                  </a:lnTo>
                  <a:lnTo>
                    <a:pt x="1321309" y="1087775"/>
                  </a:lnTo>
                  <a:lnTo>
                    <a:pt x="1322631" y="1086649"/>
                  </a:lnTo>
                  <a:lnTo>
                    <a:pt x="1325729" y="1085898"/>
                  </a:lnTo>
                  <a:lnTo>
                    <a:pt x="1330322" y="1086046"/>
                  </a:lnTo>
                  <a:lnTo>
                    <a:pt x="1336737" y="1090615"/>
                  </a:lnTo>
                  <a:lnTo>
                    <a:pt x="1341807" y="1091053"/>
                  </a:lnTo>
                  <a:lnTo>
                    <a:pt x="1349528" y="1094722"/>
                  </a:lnTo>
                  <a:close/>
                  <a:moveTo>
                    <a:pt x="784121" y="1150785"/>
                  </a:moveTo>
                  <a:lnTo>
                    <a:pt x="783010" y="1151161"/>
                  </a:lnTo>
                  <a:lnTo>
                    <a:pt x="780929" y="1149432"/>
                  </a:lnTo>
                  <a:lnTo>
                    <a:pt x="777878" y="1145590"/>
                  </a:lnTo>
                  <a:lnTo>
                    <a:pt x="772894" y="1137767"/>
                  </a:lnTo>
                  <a:lnTo>
                    <a:pt x="766948" y="1129967"/>
                  </a:lnTo>
                  <a:lnTo>
                    <a:pt x="766033" y="1125273"/>
                  </a:lnTo>
                  <a:lnTo>
                    <a:pt x="764554" y="1121760"/>
                  </a:lnTo>
                  <a:lnTo>
                    <a:pt x="756966" y="1113381"/>
                  </a:lnTo>
                  <a:lnTo>
                    <a:pt x="752037" y="1109970"/>
                  </a:lnTo>
                  <a:lnTo>
                    <a:pt x="748282" y="1108265"/>
                  </a:lnTo>
                  <a:lnTo>
                    <a:pt x="747664" y="1105910"/>
                  </a:lnTo>
                  <a:lnTo>
                    <a:pt x="750269" y="1099033"/>
                  </a:lnTo>
                  <a:lnTo>
                    <a:pt x="753257" y="1093518"/>
                  </a:lnTo>
                  <a:lnTo>
                    <a:pt x="755033" y="1091515"/>
                  </a:lnTo>
                  <a:lnTo>
                    <a:pt x="760565" y="1089715"/>
                  </a:lnTo>
                  <a:lnTo>
                    <a:pt x="779223" y="1086015"/>
                  </a:lnTo>
                  <a:lnTo>
                    <a:pt x="783487" y="1085905"/>
                  </a:lnTo>
                  <a:lnTo>
                    <a:pt x="787954" y="1087689"/>
                  </a:lnTo>
                  <a:lnTo>
                    <a:pt x="794096" y="1095278"/>
                  </a:lnTo>
                  <a:lnTo>
                    <a:pt x="796654" y="1096138"/>
                  </a:lnTo>
                  <a:lnTo>
                    <a:pt x="798180" y="1097836"/>
                  </a:lnTo>
                  <a:lnTo>
                    <a:pt x="799525" y="1100660"/>
                  </a:lnTo>
                  <a:lnTo>
                    <a:pt x="800237" y="1103532"/>
                  </a:lnTo>
                  <a:lnTo>
                    <a:pt x="800300" y="1109368"/>
                  </a:lnTo>
                  <a:lnTo>
                    <a:pt x="799627" y="1117950"/>
                  </a:lnTo>
                  <a:lnTo>
                    <a:pt x="798774" y="1121220"/>
                  </a:lnTo>
                  <a:lnTo>
                    <a:pt x="795058" y="1132142"/>
                  </a:lnTo>
                  <a:lnTo>
                    <a:pt x="791154" y="1138111"/>
                  </a:lnTo>
                  <a:lnTo>
                    <a:pt x="790411" y="1141960"/>
                  </a:lnTo>
                  <a:lnTo>
                    <a:pt x="788831" y="1145004"/>
                  </a:lnTo>
                  <a:lnTo>
                    <a:pt x="786061" y="1148728"/>
                  </a:lnTo>
                  <a:lnTo>
                    <a:pt x="784121" y="1150785"/>
                  </a:lnTo>
                  <a:close/>
                  <a:moveTo>
                    <a:pt x="581400" y="1174991"/>
                  </a:moveTo>
                  <a:lnTo>
                    <a:pt x="582793" y="1175914"/>
                  </a:lnTo>
                  <a:lnTo>
                    <a:pt x="585335" y="1175147"/>
                  </a:lnTo>
                  <a:lnTo>
                    <a:pt x="589028" y="1172699"/>
                  </a:lnTo>
                  <a:lnTo>
                    <a:pt x="593785" y="1170680"/>
                  </a:lnTo>
                  <a:lnTo>
                    <a:pt x="599613" y="1169108"/>
                  </a:lnTo>
                  <a:lnTo>
                    <a:pt x="601154" y="1171024"/>
                  </a:lnTo>
                  <a:lnTo>
                    <a:pt x="602124" y="1170633"/>
                  </a:lnTo>
                  <a:lnTo>
                    <a:pt x="603838" y="1167520"/>
                  </a:lnTo>
                  <a:lnTo>
                    <a:pt x="604143" y="1165462"/>
                  </a:lnTo>
                  <a:lnTo>
                    <a:pt x="603931" y="1163138"/>
                  </a:lnTo>
                  <a:lnTo>
                    <a:pt x="604033" y="1158069"/>
                  </a:lnTo>
                  <a:lnTo>
                    <a:pt x="604949" y="1155002"/>
                  </a:lnTo>
                  <a:lnTo>
                    <a:pt x="608407" y="1148540"/>
                  </a:lnTo>
                  <a:lnTo>
                    <a:pt x="610261" y="1146201"/>
                  </a:lnTo>
                  <a:lnTo>
                    <a:pt x="613210" y="1145129"/>
                  </a:lnTo>
                  <a:lnTo>
                    <a:pt x="620236" y="1145825"/>
                  </a:lnTo>
                  <a:lnTo>
                    <a:pt x="626823" y="1149526"/>
                  </a:lnTo>
                  <a:lnTo>
                    <a:pt x="635726" y="1153148"/>
                  </a:lnTo>
                  <a:lnTo>
                    <a:pt x="648744" y="1162231"/>
                  </a:lnTo>
                  <a:lnTo>
                    <a:pt x="652820" y="1166088"/>
                  </a:lnTo>
                  <a:lnTo>
                    <a:pt x="653243" y="1169421"/>
                  </a:lnTo>
                  <a:lnTo>
                    <a:pt x="650935" y="1176509"/>
                  </a:lnTo>
                  <a:lnTo>
                    <a:pt x="645325" y="1186468"/>
                  </a:lnTo>
                  <a:lnTo>
                    <a:pt x="640819" y="1190051"/>
                  </a:lnTo>
                  <a:lnTo>
                    <a:pt x="639082" y="1192242"/>
                  </a:lnTo>
                  <a:lnTo>
                    <a:pt x="642016" y="1193744"/>
                  </a:lnTo>
                  <a:lnTo>
                    <a:pt x="643917" y="1196286"/>
                  </a:lnTo>
                  <a:lnTo>
                    <a:pt x="646804" y="1192617"/>
                  </a:lnTo>
                  <a:lnTo>
                    <a:pt x="648916" y="1188502"/>
                  </a:lnTo>
                  <a:lnTo>
                    <a:pt x="651905" y="1185075"/>
                  </a:lnTo>
                  <a:lnTo>
                    <a:pt x="652922" y="1184770"/>
                  </a:lnTo>
                  <a:lnTo>
                    <a:pt x="653172" y="1185498"/>
                  </a:lnTo>
                  <a:lnTo>
                    <a:pt x="652656" y="1187258"/>
                  </a:lnTo>
                  <a:lnTo>
                    <a:pt x="652429" y="1188979"/>
                  </a:lnTo>
                  <a:lnTo>
                    <a:pt x="652507" y="1190661"/>
                  </a:lnTo>
                  <a:lnTo>
                    <a:pt x="652851" y="1191678"/>
                  </a:lnTo>
                  <a:lnTo>
                    <a:pt x="654682" y="1192202"/>
                  </a:lnTo>
                  <a:lnTo>
                    <a:pt x="655668" y="1191569"/>
                  </a:lnTo>
                  <a:lnTo>
                    <a:pt x="659634" y="1186734"/>
                  </a:lnTo>
                  <a:lnTo>
                    <a:pt x="663530" y="1179302"/>
                  </a:lnTo>
                  <a:lnTo>
                    <a:pt x="669437" y="1174482"/>
                  </a:lnTo>
                  <a:lnTo>
                    <a:pt x="671049" y="1172018"/>
                  </a:lnTo>
                  <a:lnTo>
                    <a:pt x="676189" y="1169960"/>
                  </a:lnTo>
                  <a:lnTo>
                    <a:pt x="676126" y="1168505"/>
                  </a:lnTo>
                  <a:lnTo>
                    <a:pt x="676361" y="1162755"/>
                  </a:lnTo>
                  <a:lnTo>
                    <a:pt x="674561" y="1160298"/>
                  </a:lnTo>
                  <a:lnTo>
                    <a:pt x="668530" y="1155143"/>
                  </a:lnTo>
                  <a:lnTo>
                    <a:pt x="665549" y="1148939"/>
                  </a:lnTo>
                  <a:lnTo>
                    <a:pt x="666175" y="1144167"/>
                  </a:lnTo>
                  <a:lnTo>
                    <a:pt x="669500" y="1144863"/>
                  </a:lnTo>
                  <a:lnTo>
                    <a:pt x="678606" y="1145371"/>
                  </a:lnTo>
                  <a:lnTo>
                    <a:pt x="680499" y="1146013"/>
                  </a:lnTo>
                  <a:lnTo>
                    <a:pt x="689246" y="1154087"/>
                  </a:lnTo>
                  <a:lnTo>
                    <a:pt x="692344" y="1159094"/>
                  </a:lnTo>
                  <a:lnTo>
                    <a:pt x="694801" y="1161566"/>
                  </a:lnTo>
                  <a:lnTo>
                    <a:pt x="699964" y="1165165"/>
                  </a:lnTo>
                  <a:lnTo>
                    <a:pt x="701701" y="1168083"/>
                  </a:lnTo>
                  <a:lnTo>
                    <a:pt x="702921" y="1169264"/>
                  </a:lnTo>
                  <a:lnTo>
                    <a:pt x="703344" y="1170492"/>
                  </a:lnTo>
                  <a:lnTo>
                    <a:pt x="702968" y="1171768"/>
                  </a:lnTo>
                  <a:lnTo>
                    <a:pt x="702773" y="1174764"/>
                  </a:lnTo>
                  <a:lnTo>
                    <a:pt x="703735" y="1175726"/>
                  </a:lnTo>
                  <a:lnTo>
                    <a:pt x="707091" y="1176853"/>
                  </a:lnTo>
                  <a:lnTo>
                    <a:pt x="708030" y="1178058"/>
                  </a:lnTo>
                  <a:lnTo>
                    <a:pt x="709274" y="1181844"/>
                  </a:lnTo>
                  <a:lnTo>
                    <a:pt x="710823" y="1188197"/>
                  </a:lnTo>
                  <a:lnTo>
                    <a:pt x="712169" y="1195050"/>
                  </a:lnTo>
                  <a:lnTo>
                    <a:pt x="714297" y="1207888"/>
                  </a:lnTo>
                  <a:lnTo>
                    <a:pt x="718537" y="1224834"/>
                  </a:lnTo>
                  <a:lnTo>
                    <a:pt x="719984" y="1235333"/>
                  </a:lnTo>
                  <a:lnTo>
                    <a:pt x="720477" y="1237250"/>
                  </a:lnTo>
                  <a:lnTo>
                    <a:pt x="721432" y="1238564"/>
                  </a:lnTo>
                  <a:lnTo>
                    <a:pt x="724154" y="1240481"/>
                  </a:lnTo>
                  <a:lnTo>
                    <a:pt x="726251" y="1243188"/>
                  </a:lnTo>
                  <a:lnTo>
                    <a:pt x="728715" y="1244056"/>
                  </a:lnTo>
                  <a:lnTo>
                    <a:pt x="729318" y="1243814"/>
                  </a:lnTo>
                  <a:lnTo>
                    <a:pt x="729936" y="1241490"/>
                  </a:lnTo>
                  <a:lnTo>
                    <a:pt x="731477" y="1237782"/>
                  </a:lnTo>
                  <a:lnTo>
                    <a:pt x="738948" y="1230553"/>
                  </a:lnTo>
                  <a:lnTo>
                    <a:pt x="739339" y="1229426"/>
                  </a:lnTo>
                  <a:lnTo>
                    <a:pt x="738455" y="1227760"/>
                  </a:lnTo>
                  <a:lnTo>
                    <a:pt x="738182" y="1226618"/>
                  </a:lnTo>
                  <a:lnTo>
                    <a:pt x="738291" y="1225843"/>
                  </a:lnTo>
                  <a:lnTo>
                    <a:pt x="739848" y="1225241"/>
                  </a:lnTo>
                  <a:lnTo>
                    <a:pt x="734645" y="1215978"/>
                  </a:lnTo>
                  <a:lnTo>
                    <a:pt x="731281" y="1207137"/>
                  </a:lnTo>
                  <a:lnTo>
                    <a:pt x="729122" y="1196114"/>
                  </a:lnTo>
                  <a:lnTo>
                    <a:pt x="728794" y="1192875"/>
                  </a:lnTo>
                  <a:lnTo>
                    <a:pt x="728473" y="1185959"/>
                  </a:lnTo>
                  <a:lnTo>
                    <a:pt x="727769" y="1184136"/>
                  </a:lnTo>
                  <a:lnTo>
                    <a:pt x="726579" y="1182462"/>
                  </a:lnTo>
                  <a:lnTo>
                    <a:pt x="726087" y="1180303"/>
                  </a:lnTo>
                  <a:lnTo>
                    <a:pt x="726274" y="1177651"/>
                  </a:lnTo>
                  <a:lnTo>
                    <a:pt x="726040" y="1175374"/>
                  </a:lnTo>
                  <a:lnTo>
                    <a:pt x="724663" y="1170602"/>
                  </a:lnTo>
                  <a:lnTo>
                    <a:pt x="719366" y="1136828"/>
                  </a:lnTo>
                  <a:lnTo>
                    <a:pt x="719382" y="1133495"/>
                  </a:lnTo>
                  <a:lnTo>
                    <a:pt x="720110" y="1130984"/>
                  </a:lnTo>
                  <a:lnTo>
                    <a:pt x="721995" y="1129545"/>
                  </a:lnTo>
                  <a:lnTo>
                    <a:pt x="725030" y="1129193"/>
                  </a:lnTo>
                  <a:lnTo>
                    <a:pt x="725993" y="1128402"/>
                  </a:lnTo>
                  <a:lnTo>
                    <a:pt x="724874" y="1127190"/>
                  </a:lnTo>
                  <a:lnTo>
                    <a:pt x="722887" y="1123513"/>
                  </a:lnTo>
                  <a:lnTo>
                    <a:pt x="722629" y="1121815"/>
                  </a:lnTo>
                  <a:lnTo>
                    <a:pt x="723951" y="1118373"/>
                  </a:lnTo>
                  <a:lnTo>
                    <a:pt x="730734" y="1119883"/>
                  </a:lnTo>
                  <a:lnTo>
                    <a:pt x="735647" y="1122981"/>
                  </a:lnTo>
                  <a:lnTo>
                    <a:pt x="744049" y="1130311"/>
                  </a:lnTo>
                  <a:lnTo>
                    <a:pt x="744902" y="1129912"/>
                  </a:lnTo>
                  <a:lnTo>
                    <a:pt x="745825" y="1126266"/>
                  </a:lnTo>
                  <a:lnTo>
                    <a:pt x="747617" y="1123927"/>
                  </a:lnTo>
                  <a:lnTo>
                    <a:pt x="750308" y="1124694"/>
                  </a:lnTo>
                  <a:lnTo>
                    <a:pt x="757912" y="1129998"/>
                  </a:lnTo>
                  <a:lnTo>
                    <a:pt x="766706" y="1139402"/>
                  </a:lnTo>
                  <a:lnTo>
                    <a:pt x="772605" y="1144010"/>
                  </a:lnTo>
                  <a:lnTo>
                    <a:pt x="776743" y="1150238"/>
                  </a:lnTo>
                  <a:lnTo>
                    <a:pt x="779560" y="1156097"/>
                  </a:lnTo>
                  <a:lnTo>
                    <a:pt x="781336" y="1160604"/>
                  </a:lnTo>
                  <a:lnTo>
                    <a:pt x="781414" y="1162356"/>
                  </a:lnTo>
                  <a:lnTo>
                    <a:pt x="781007" y="1164155"/>
                  </a:lnTo>
                  <a:lnTo>
                    <a:pt x="781422" y="1166495"/>
                  </a:lnTo>
                  <a:lnTo>
                    <a:pt x="782666" y="1169374"/>
                  </a:lnTo>
                  <a:lnTo>
                    <a:pt x="783354" y="1171948"/>
                  </a:lnTo>
                  <a:lnTo>
                    <a:pt x="783917" y="1177401"/>
                  </a:lnTo>
                  <a:lnTo>
                    <a:pt x="785036" y="1184473"/>
                  </a:lnTo>
                  <a:lnTo>
                    <a:pt x="785318" y="1188001"/>
                  </a:lnTo>
                  <a:lnTo>
                    <a:pt x="793133" y="1219232"/>
                  </a:lnTo>
                  <a:lnTo>
                    <a:pt x="794628" y="1224670"/>
                  </a:lnTo>
                  <a:lnTo>
                    <a:pt x="795582" y="1227181"/>
                  </a:lnTo>
                  <a:lnTo>
                    <a:pt x="801043" y="1238994"/>
                  </a:lnTo>
                  <a:lnTo>
                    <a:pt x="803953" y="1247514"/>
                  </a:lnTo>
                  <a:lnTo>
                    <a:pt x="804235" y="1253186"/>
                  </a:lnTo>
                  <a:lnTo>
                    <a:pt x="804626" y="1254813"/>
                  </a:lnTo>
                  <a:lnTo>
                    <a:pt x="804751" y="1257411"/>
                  </a:lnTo>
                  <a:lnTo>
                    <a:pt x="804610" y="1260978"/>
                  </a:lnTo>
                  <a:lnTo>
                    <a:pt x="803969" y="1264037"/>
                  </a:lnTo>
                  <a:lnTo>
                    <a:pt x="802827" y="1266596"/>
                  </a:lnTo>
                  <a:lnTo>
                    <a:pt x="801724" y="1270171"/>
                  </a:lnTo>
                  <a:lnTo>
                    <a:pt x="800057" y="1278033"/>
                  </a:lnTo>
                  <a:lnTo>
                    <a:pt x="799916" y="1279958"/>
                  </a:lnTo>
                  <a:lnTo>
                    <a:pt x="801113" y="1282649"/>
                  </a:lnTo>
                  <a:lnTo>
                    <a:pt x="808757" y="1291889"/>
                  </a:lnTo>
                  <a:lnTo>
                    <a:pt x="813443" y="1302888"/>
                  </a:lnTo>
                  <a:lnTo>
                    <a:pt x="815641" y="1304813"/>
                  </a:lnTo>
                  <a:lnTo>
                    <a:pt x="821540" y="1311643"/>
                  </a:lnTo>
                  <a:lnTo>
                    <a:pt x="827901" y="1315500"/>
                  </a:lnTo>
                  <a:lnTo>
                    <a:pt x="830044" y="1317158"/>
                  </a:lnTo>
                  <a:lnTo>
                    <a:pt x="832071" y="1319599"/>
                  </a:lnTo>
                  <a:lnTo>
                    <a:pt x="832681" y="1319693"/>
                  </a:lnTo>
                  <a:lnTo>
                    <a:pt x="833909" y="1319232"/>
                  </a:lnTo>
                  <a:lnTo>
                    <a:pt x="834261" y="1318567"/>
                  </a:lnTo>
                  <a:lnTo>
                    <a:pt x="834347" y="1317581"/>
                  </a:lnTo>
                  <a:lnTo>
                    <a:pt x="832556" y="1312425"/>
                  </a:lnTo>
                  <a:lnTo>
                    <a:pt x="832431" y="1310399"/>
                  </a:lnTo>
                  <a:lnTo>
                    <a:pt x="833283" y="1310047"/>
                  </a:lnTo>
                  <a:lnTo>
                    <a:pt x="839847" y="1318840"/>
                  </a:lnTo>
                  <a:lnTo>
                    <a:pt x="843391" y="1322322"/>
                  </a:lnTo>
                  <a:lnTo>
                    <a:pt x="848234" y="1325968"/>
                  </a:lnTo>
                  <a:lnTo>
                    <a:pt x="856550" y="1334331"/>
                  </a:lnTo>
                  <a:lnTo>
                    <a:pt x="857708" y="1335011"/>
                  </a:lnTo>
                  <a:lnTo>
                    <a:pt x="862207" y="1334245"/>
                  </a:lnTo>
                  <a:lnTo>
                    <a:pt x="863435" y="1334769"/>
                  </a:lnTo>
                  <a:lnTo>
                    <a:pt x="864209" y="1335590"/>
                  </a:lnTo>
                  <a:lnTo>
                    <a:pt x="864530" y="1336709"/>
                  </a:lnTo>
                  <a:lnTo>
                    <a:pt x="864710" y="1341630"/>
                  </a:lnTo>
                  <a:lnTo>
                    <a:pt x="865938" y="1344047"/>
                  </a:lnTo>
                  <a:lnTo>
                    <a:pt x="873034" y="1343015"/>
                  </a:lnTo>
                  <a:lnTo>
                    <a:pt x="875021" y="1343226"/>
                  </a:lnTo>
                  <a:lnTo>
                    <a:pt x="876289" y="1344001"/>
                  </a:lnTo>
                  <a:lnTo>
                    <a:pt x="877345" y="1345604"/>
                  </a:lnTo>
                  <a:lnTo>
                    <a:pt x="878870" y="1350838"/>
                  </a:lnTo>
                  <a:lnTo>
                    <a:pt x="880279" y="1361095"/>
                  </a:lnTo>
                  <a:lnTo>
                    <a:pt x="880349" y="1364748"/>
                  </a:lnTo>
                  <a:lnTo>
                    <a:pt x="879700" y="1370866"/>
                  </a:lnTo>
                  <a:lnTo>
                    <a:pt x="878667" y="1373112"/>
                  </a:lnTo>
                  <a:lnTo>
                    <a:pt x="877321" y="1373816"/>
                  </a:lnTo>
                  <a:lnTo>
                    <a:pt x="873535" y="1373127"/>
                  </a:lnTo>
                  <a:lnTo>
                    <a:pt x="870875" y="1371187"/>
                  </a:lnTo>
                  <a:lnTo>
                    <a:pt x="869498" y="1368715"/>
                  </a:lnTo>
                  <a:lnTo>
                    <a:pt x="868254" y="1363340"/>
                  </a:lnTo>
                  <a:lnTo>
                    <a:pt x="867659" y="1362300"/>
                  </a:lnTo>
                  <a:lnTo>
                    <a:pt x="867120" y="1363387"/>
                  </a:lnTo>
                  <a:lnTo>
                    <a:pt x="865876" y="1368308"/>
                  </a:lnTo>
                  <a:lnTo>
                    <a:pt x="865062" y="1370483"/>
                  </a:lnTo>
                  <a:lnTo>
                    <a:pt x="864069" y="1371922"/>
                  </a:lnTo>
                  <a:lnTo>
                    <a:pt x="862183" y="1371570"/>
                  </a:lnTo>
                  <a:lnTo>
                    <a:pt x="859406" y="1369427"/>
                  </a:lnTo>
                  <a:lnTo>
                    <a:pt x="854188" y="1363935"/>
                  </a:lnTo>
                  <a:lnTo>
                    <a:pt x="852341" y="1362573"/>
                  </a:lnTo>
                  <a:lnTo>
                    <a:pt x="851199" y="1362808"/>
                  </a:lnTo>
                  <a:lnTo>
                    <a:pt x="848703" y="1364670"/>
                  </a:lnTo>
                  <a:lnTo>
                    <a:pt x="844854" y="1368151"/>
                  </a:lnTo>
                  <a:lnTo>
                    <a:pt x="843266" y="1370702"/>
                  </a:lnTo>
                  <a:lnTo>
                    <a:pt x="843939" y="1372329"/>
                  </a:lnTo>
                  <a:lnTo>
                    <a:pt x="844385" y="1374371"/>
                  </a:lnTo>
                  <a:lnTo>
                    <a:pt x="844604" y="1376828"/>
                  </a:lnTo>
                  <a:lnTo>
                    <a:pt x="844471" y="1378635"/>
                  </a:lnTo>
                  <a:lnTo>
                    <a:pt x="843978" y="1379801"/>
                  </a:lnTo>
                  <a:lnTo>
                    <a:pt x="842703" y="1381185"/>
                  </a:lnTo>
                  <a:lnTo>
                    <a:pt x="840011" y="1381420"/>
                  </a:lnTo>
                  <a:lnTo>
                    <a:pt x="836139" y="1380356"/>
                  </a:lnTo>
                  <a:lnTo>
                    <a:pt x="833080" y="1378471"/>
                  </a:lnTo>
                  <a:lnTo>
                    <a:pt x="827721" y="1373448"/>
                  </a:lnTo>
                  <a:lnTo>
                    <a:pt x="826493" y="1372752"/>
                  </a:lnTo>
                  <a:lnTo>
                    <a:pt x="824834" y="1373870"/>
                  </a:lnTo>
                  <a:lnTo>
                    <a:pt x="824177" y="1375333"/>
                  </a:lnTo>
                  <a:lnTo>
                    <a:pt x="825202" y="1377422"/>
                  </a:lnTo>
                  <a:lnTo>
                    <a:pt x="827924" y="1380121"/>
                  </a:lnTo>
                  <a:lnTo>
                    <a:pt x="831249" y="1384588"/>
                  </a:lnTo>
                  <a:lnTo>
                    <a:pt x="832141" y="1385457"/>
                  </a:lnTo>
                  <a:lnTo>
                    <a:pt x="832994" y="1385355"/>
                  </a:lnTo>
                  <a:lnTo>
                    <a:pt x="833299" y="1386177"/>
                  </a:lnTo>
                  <a:lnTo>
                    <a:pt x="833675" y="1388571"/>
                  </a:lnTo>
                  <a:lnTo>
                    <a:pt x="833502" y="1392678"/>
                  </a:lnTo>
                  <a:lnTo>
                    <a:pt x="831899" y="1400846"/>
                  </a:lnTo>
                  <a:lnTo>
                    <a:pt x="831734" y="1402786"/>
                  </a:lnTo>
                  <a:lnTo>
                    <a:pt x="832391" y="1402324"/>
                  </a:lnTo>
                  <a:lnTo>
                    <a:pt x="836921" y="1394305"/>
                  </a:lnTo>
                  <a:lnTo>
                    <a:pt x="839260" y="1392052"/>
                  </a:lnTo>
                  <a:lnTo>
                    <a:pt x="844330" y="1388500"/>
                  </a:lnTo>
                  <a:lnTo>
                    <a:pt x="846521" y="1385887"/>
                  </a:lnTo>
                  <a:lnTo>
                    <a:pt x="853006" y="1385175"/>
                  </a:lnTo>
                  <a:lnTo>
                    <a:pt x="855322" y="1386607"/>
                  </a:lnTo>
                  <a:lnTo>
                    <a:pt x="856808" y="1389087"/>
                  </a:lnTo>
                  <a:lnTo>
                    <a:pt x="856863" y="1390214"/>
                  </a:lnTo>
                  <a:lnTo>
                    <a:pt x="855165" y="1393116"/>
                  </a:lnTo>
                  <a:lnTo>
                    <a:pt x="854853" y="1394571"/>
                  </a:lnTo>
                  <a:lnTo>
                    <a:pt x="854767" y="1396402"/>
                  </a:lnTo>
                  <a:lnTo>
                    <a:pt x="854923" y="1398037"/>
                  </a:lnTo>
                  <a:lnTo>
                    <a:pt x="855314" y="1399492"/>
                  </a:lnTo>
                  <a:lnTo>
                    <a:pt x="856480" y="1400830"/>
                  </a:lnTo>
                  <a:lnTo>
                    <a:pt x="858545" y="1400243"/>
                  </a:lnTo>
                  <a:lnTo>
                    <a:pt x="859124" y="1400580"/>
                  </a:lnTo>
                  <a:lnTo>
                    <a:pt x="860227" y="1401996"/>
                  </a:lnTo>
                  <a:lnTo>
                    <a:pt x="860955" y="1404186"/>
                  </a:lnTo>
                  <a:lnTo>
                    <a:pt x="860986" y="1407230"/>
                  </a:lnTo>
                  <a:lnTo>
                    <a:pt x="859468" y="1413887"/>
                  </a:lnTo>
                  <a:lnTo>
                    <a:pt x="856754" y="1416054"/>
                  </a:lnTo>
                  <a:lnTo>
                    <a:pt x="848445" y="1420068"/>
                  </a:lnTo>
                  <a:lnTo>
                    <a:pt x="845597" y="1422133"/>
                  </a:lnTo>
                  <a:lnTo>
                    <a:pt x="840113" y="1423596"/>
                  </a:lnTo>
                  <a:lnTo>
                    <a:pt x="837993" y="1425529"/>
                  </a:lnTo>
                  <a:lnTo>
                    <a:pt x="836671" y="1426115"/>
                  </a:lnTo>
                  <a:lnTo>
                    <a:pt x="830803" y="1425802"/>
                  </a:lnTo>
                  <a:lnTo>
                    <a:pt x="824091" y="1427023"/>
                  </a:lnTo>
                  <a:lnTo>
                    <a:pt x="816361" y="1424629"/>
                  </a:lnTo>
                  <a:lnTo>
                    <a:pt x="810940" y="1423565"/>
                  </a:lnTo>
                  <a:lnTo>
                    <a:pt x="804673" y="1419747"/>
                  </a:lnTo>
                  <a:lnTo>
                    <a:pt x="802310" y="1420709"/>
                  </a:lnTo>
                  <a:lnTo>
                    <a:pt x="799869" y="1423158"/>
                  </a:lnTo>
                  <a:lnTo>
                    <a:pt x="788134" y="1420216"/>
                  </a:lnTo>
                  <a:lnTo>
                    <a:pt x="786742" y="1418081"/>
                  </a:lnTo>
                  <a:lnTo>
                    <a:pt x="787203" y="1416688"/>
                  </a:lnTo>
                  <a:lnTo>
                    <a:pt x="789981" y="1412127"/>
                  </a:lnTo>
                  <a:lnTo>
                    <a:pt x="790161" y="1411173"/>
                  </a:lnTo>
                  <a:lnTo>
                    <a:pt x="790028" y="1410359"/>
                  </a:lnTo>
                  <a:lnTo>
                    <a:pt x="784700" y="1409577"/>
                  </a:lnTo>
                  <a:lnTo>
                    <a:pt x="778754" y="1407136"/>
                  </a:lnTo>
                  <a:lnTo>
                    <a:pt x="772785" y="1405923"/>
                  </a:lnTo>
                  <a:lnTo>
                    <a:pt x="768318" y="1406267"/>
                  </a:lnTo>
                  <a:lnTo>
                    <a:pt x="765407" y="1405375"/>
                  </a:lnTo>
                  <a:lnTo>
                    <a:pt x="762567" y="1403365"/>
                  </a:lnTo>
                  <a:lnTo>
                    <a:pt x="761010" y="1401526"/>
                  </a:lnTo>
                  <a:lnTo>
                    <a:pt x="760729" y="1399868"/>
                  </a:lnTo>
                  <a:lnTo>
                    <a:pt x="760690" y="1398045"/>
                  </a:lnTo>
                  <a:lnTo>
                    <a:pt x="760940" y="1394384"/>
                  </a:lnTo>
                  <a:lnTo>
                    <a:pt x="760565" y="1391802"/>
                  </a:lnTo>
                  <a:lnTo>
                    <a:pt x="759274" y="1389760"/>
                  </a:lnTo>
                  <a:lnTo>
                    <a:pt x="756645" y="1387929"/>
                  </a:lnTo>
                  <a:lnTo>
                    <a:pt x="754032" y="1388148"/>
                  </a:lnTo>
                  <a:lnTo>
                    <a:pt x="751818" y="1390174"/>
                  </a:lnTo>
                  <a:lnTo>
                    <a:pt x="749713" y="1393898"/>
                  </a:lnTo>
                  <a:lnTo>
                    <a:pt x="745810" y="1404217"/>
                  </a:lnTo>
                  <a:lnTo>
                    <a:pt x="743854" y="1405970"/>
                  </a:lnTo>
                  <a:lnTo>
                    <a:pt x="738784" y="1413387"/>
                  </a:lnTo>
                  <a:lnTo>
                    <a:pt x="736883" y="1415194"/>
                  </a:lnTo>
                  <a:lnTo>
                    <a:pt x="727589" y="1418120"/>
                  </a:lnTo>
                  <a:lnTo>
                    <a:pt x="716573" y="1419317"/>
                  </a:lnTo>
                  <a:lnTo>
                    <a:pt x="712458" y="1421593"/>
                  </a:lnTo>
                  <a:lnTo>
                    <a:pt x="708547" y="1425849"/>
                  </a:lnTo>
                  <a:lnTo>
                    <a:pt x="703821" y="1429949"/>
                  </a:lnTo>
                  <a:lnTo>
                    <a:pt x="692266" y="1434971"/>
                  </a:lnTo>
                  <a:lnTo>
                    <a:pt x="681587" y="1437764"/>
                  </a:lnTo>
                  <a:lnTo>
                    <a:pt x="670415" y="1438985"/>
                  </a:lnTo>
                  <a:lnTo>
                    <a:pt x="662060" y="1440886"/>
                  </a:lnTo>
                  <a:lnTo>
                    <a:pt x="659658" y="1439931"/>
                  </a:lnTo>
                  <a:lnTo>
                    <a:pt x="655918" y="1440284"/>
                  </a:lnTo>
                  <a:lnTo>
                    <a:pt x="651889" y="1443061"/>
                  </a:lnTo>
                  <a:lnTo>
                    <a:pt x="647344" y="1443601"/>
                  </a:lnTo>
                  <a:lnTo>
                    <a:pt x="630070" y="1444610"/>
                  </a:lnTo>
                  <a:lnTo>
                    <a:pt x="622137" y="1446464"/>
                  </a:lnTo>
                  <a:lnTo>
                    <a:pt x="617787" y="1446957"/>
                  </a:lnTo>
                  <a:lnTo>
                    <a:pt x="614376" y="1446707"/>
                  </a:lnTo>
                  <a:lnTo>
                    <a:pt x="611997" y="1445940"/>
                  </a:lnTo>
                  <a:lnTo>
                    <a:pt x="609721" y="1443476"/>
                  </a:lnTo>
                  <a:lnTo>
                    <a:pt x="607382" y="1439673"/>
                  </a:lnTo>
                  <a:lnTo>
                    <a:pt x="602625" y="1429487"/>
                  </a:lnTo>
                  <a:lnTo>
                    <a:pt x="601264" y="1425184"/>
                  </a:lnTo>
                  <a:lnTo>
                    <a:pt x="601796" y="1417783"/>
                  </a:lnTo>
                  <a:lnTo>
                    <a:pt x="601444" y="1413480"/>
                  </a:lnTo>
                  <a:lnTo>
                    <a:pt x="599863" y="1404147"/>
                  </a:lnTo>
                  <a:lnTo>
                    <a:pt x="599566" y="1403341"/>
                  </a:lnTo>
                  <a:lnTo>
                    <a:pt x="591242" y="1399860"/>
                  </a:lnTo>
                  <a:lnTo>
                    <a:pt x="585766" y="1398757"/>
                  </a:lnTo>
                  <a:lnTo>
                    <a:pt x="577504" y="1398530"/>
                  </a:lnTo>
                  <a:lnTo>
                    <a:pt x="567404" y="1399023"/>
                  </a:lnTo>
                  <a:lnTo>
                    <a:pt x="557320" y="1397896"/>
                  </a:lnTo>
                  <a:lnTo>
                    <a:pt x="551992" y="1396621"/>
                  </a:lnTo>
                  <a:lnTo>
                    <a:pt x="546703" y="1394532"/>
                  </a:lnTo>
                  <a:lnTo>
                    <a:pt x="537659" y="1389087"/>
                  </a:lnTo>
                  <a:lnTo>
                    <a:pt x="537151" y="1388532"/>
                  </a:lnTo>
                  <a:lnTo>
                    <a:pt x="536447" y="1386709"/>
                  </a:lnTo>
                  <a:lnTo>
                    <a:pt x="535555" y="1383618"/>
                  </a:lnTo>
                  <a:lnTo>
                    <a:pt x="533302" y="1379589"/>
                  </a:lnTo>
                  <a:lnTo>
                    <a:pt x="527137" y="1370561"/>
                  </a:lnTo>
                  <a:lnTo>
                    <a:pt x="524696" y="1365179"/>
                  </a:lnTo>
                  <a:lnTo>
                    <a:pt x="524297" y="1363810"/>
                  </a:lnTo>
                  <a:lnTo>
                    <a:pt x="523710" y="1359843"/>
                  </a:lnTo>
                  <a:lnTo>
                    <a:pt x="522935" y="1353263"/>
                  </a:lnTo>
                  <a:lnTo>
                    <a:pt x="522685" y="1349219"/>
                  </a:lnTo>
                  <a:lnTo>
                    <a:pt x="523405" y="1346747"/>
                  </a:lnTo>
                  <a:lnTo>
                    <a:pt x="524007" y="1346254"/>
                  </a:lnTo>
                  <a:lnTo>
                    <a:pt x="536775" y="1341419"/>
                  </a:lnTo>
                  <a:lnTo>
                    <a:pt x="559275" y="1336099"/>
                  </a:lnTo>
                  <a:lnTo>
                    <a:pt x="579843" y="1332500"/>
                  </a:lnTo>
                  <a:lnTo>
                    <a:pt x="589184" y="1332821"/>
                  </a:lnTo>
                  <a:lnTo>
                    <a:pt x="594684" y="1334511"/>
                  </a:lnTo>
                  <a:lnTo>
                    <a:pt x="600200" y="1335277"/>
                  </a:lnTo>
                  <a:lnTo>
                    <a:pt x="610182" y="1335661"/>
                  </a:lnTo>
                  <a:lnTo>
                    <a:pt x="622755" y="1338164"/>
                  </a:lnTo>
                  <a:lnTo>
                    <a:pt x="625282" y="1337953"/>
                  </a:lnTo>
                  <a:lnTo>
                    <a:pt x="630922" y="1336255"/>
                  </a:lnTo>
                  <a:lnTo>
                    <a:pt x="632597" y="1334894"/>
                  </a:lnTo>
                  <a:lnTo>
                    <a:pt x="641508" y="1335066"/>
                  </a:lnTo>
                  <a:lnTo>
                    <a:pt x="643236" y="1334229"/>
                  </a:lnTo>
                  <a:lnTo>
                    <a:pt x="644825" y="1332727"/>
                  </a:lnTo>
                  <a:lnTo>
                    <a:pt x="642775" y="1329910"/>
                  </a:lnTo>
                  <a:lnTo>
                    <a:pt x="634247" y="1323714"/>
                  </a:lnTo>
                  <a:lnTo>
                    <a:pt x="611599" y="1312558"/>
                  </a:lnTo>
                  <a:lnTo>
                    <a:pt x="606075" y="1310172"/>
                  </a:lnTo>
                  <a:lnTo>
                    <a:pt x="598166" y="1307629"/>
                  </a:lnTo>
                  <a:lnTo>
                    <a:pt x="593581" y="1307262"/>
                  </a:lnTo>
                  <a:lnTo>
                    <a:pt x="587737" y="1308717"/>
                  </a:lnTo>
                  <a:lnTo>
                    <a:pt x="585562" y="1308654"/>
                  </a:lnTo>
                  <a:lnTo>
                    <a:pt x="579828" y="1310837"/>
                  </a:lnTo>
                  <a:lnTo>
                    <a:pt x="574382" y="1312222"/>
                  </a:lnTo>
                  <a:lnTo>
                    <a:pt x="564055" y="1313560"/>
                  </a:lnTo>
                  <a:lnTo>
                    <a:pt x="549128" y="1314537"/>
                  </a:lnTo>
                  <a:lnTo>
                    <a:pt x="547040" y="1314248"/>
                  </a:lnTo>
                  <a:lnTo>
                    <a:pt x="543973" y="1312550"/>
                  </a:lnTo>
                  <a:lnTo>
                    <a:pt x="541743" y="1312065"/>
                  </a:lnTo>
                  <a:lnTo>
                    <a:pt x="527137" y="1313395"/>
                  </a:lnTo>
                  <a:lnTo>
                    <a:pt x="514087" y="1311682"/>
                  </a:lnTo>
                  <a:lnTo>
                    <a:pt x="499223" y="1294447"/>
                  </a:lnTo>
                  <a:lnTo>
                    <a:pt x="496758" y="1289119"/>
                  </a:lnTo>
                  <a:lnTo>
                    <a:pt x="497283" y="1286944"/>
                  </a:lnTo>
                  <a:lnTo>
                    <a:pt x="499113" y="1284605"/>
                  </a:lnTo>
                  <a:lnTo>
                    <a:pt x="506475" y="1277846"/>
                  </a:lnTo>
                  <a:lnTo>
                    <a:pt x="509104" y="1276226"/>
                  </a:lnTo>
                  <a:lnTo>
                    <a:pt x="520088" y="1272580"/>
                  </a:lnTo>
                  <a:lnTo>
                    <a:pt x="531033" y="1268152"/>
                  </a:lnTo>
                  <a:lnTo>
                    <a:pt x="539678" y="1263975"/>
                  </a:lnTo>
                  <a:lnTo>
                    <a:pt x="543918" y="1262519"/>
                  </a:lnTo>
                  <a:lnTo>
                    <a:pt x="548002" y="1262347"/>
                  </a:lnTo>
                  <a:lnTo>
                    <a:pt x="551303" y="1260963"/>
                  </a:lnTo>
                  <a:lnTo>
                    <a:pt x="550631" y="1259640"/>
                  </a:lnTo>
                  <a:lnTo>
                    <a:pt x="547931" y="1258123"/>
                  </a:lnTo>
                  <a:lnTo>
                    <a:pt x="547963" y="1255971"/>
                  </a:lnTo>
                  <a:lnTo>
                    <a:pt x="549363" y="1254939"/>
                  </a:lnTo>
                  <a:lnTo>
                    <a:pt x="554769" y="1253843"/>
                  </a:lnTo>
                  <a:lnTo>
                    <a:pt x="560519" y="1255173"/>
                  </a:lnTo>
                  <a:lnTo>
                    <a:pt x="563391" y="1254720"/>
                  </a:lnTo>
                  <a:lnTo>
                    <a:pt x="564212" y="1253249"/>
                  </a:lnTo>
                  <a:lnTo>
                    <a:pt x="563445" y="1252067"/>
                  </a:lnTo>
                  <a:lnTo>
                    <a:pt x="557992" y="1249611"/>
                  </a:lnTo>
                  <a:lnTo>
                    <a:pt x="531784" y="1256675"/>
                  </a:lnTo>
                  <a:lnTo>
                    <a:pt x="519556" y="1257333"/>
                  </a:lnTo>
                  <a:lnTo>
                    <a:pt x="511075" y="1260360"/>
                  </a:lnTo>
                  <a:lnTo>
                    <a:pt x="506412" y="1260266"/>
                  </a:lnTo>
                  <a:lnTo>
                    <a:pt x="500866" y="1257246"/>
                  </a:lnTo>
                  <a:lnTo>
                    <a:pt x="500122" y="1256339"/>
                  </a:lnTo>
                  <a:lnTo>
                    <a:pt x="500021" y="1255095"/>
                  </a:lnTo>
                  <a:lnTo>
                    <a:pt x="501734" y="1251042"/>
                  </a:lnTo>
                  <a:lnTo>
                    <a:pt x="507664" y="1248609"/>
                  </a:lnTo>
                  <a:lnTo>
                    <a:pt x="510653" y="1241756"/>
                  </a:lnTo>
                  <a:lnTo>
                    <a:pt x="507461" y="1241639"/>
                  </a:lnTo>
                  <a:lnTo>
                    <a:pt x="496837" y="1243109"/>
                  </a:lnTo>
                  <a:lnTo>
                    <a:pt x="492197" y="1242476"/>
                  </a:lnTo>
                  <a:lnTo>
                    <a:pt x="485931" y="1239839"/>
                  </a:lnTo>
                  <a:lnTo>
                    <a:pt x="484092" y="1236694"/>
                  </a:lnTo>
                  <a:lnTo>
                    <a:pt x="483310" y="1234418"/>
                  </a:lnTo>
                  <a:lnTo>
                    <a:pt x="483177" y="1231695"/>
                  </a:lnTo>
                  <a:lnTo>
                    <a:pt x="483388" y="1223934"/>
                  </a:lnTo>
                  <a:lnTo>
                    <a:pt x="483920" y="1219749"/>
                  </a:lnTo>
                  <a:lnTo>
                    <a:pt x="484249" y="1218802"/>
                  </a:lnTo>
                  <a:lnTo>
                    <a:pt x="492041" y="1205831"/>
                  </a:lnTo>
                  <a:lnTo>
                    <a:pt x="496899" y="1203108"/>
                  </a:lnTo>
                  <a:lnTo>
                    <a:pt x="500310" y="1198978"/>
                  </a:lnTo>
                  <a:lnTo>
                    <a:pt x="500443" y="1197248"/>
                  </a:lnTo>
                  <a:lnTo>
                    <a:pt x="499606" y="1195504"/>
                  </a:lnTo>
                  <a:lnTo>
                    <a:pt x="496430" y="1191271"/>
                  </a:lnTo>
                  <a:lnTo>
                    <a:pt x="495155" y="1189120"/>
                  </a:lnTo>
                  <a:lnTo>
                    <a:pt x="494435" y="1187055"/>
                  </a:lnTo>
                  <a:lnTo>
                    <a:pt x="494975" y="1183792"/>
                  </a:lnTo>
                  <a:lnTo>
                    <a:pt x="496774" y="1179317"/>
                  </a:lnTo>
                  <a:lnTo>
                    <a:pt x="502078" y="1172065"/>
                  </a:lnTo>
                  <a:lnTo>
                    <a:pt x="514838" y="1157404"/>
                  </a:lnTo>
                  <a:lnTo>
                    <a:pt x="521324" y="1151200"/>
                  </a:lnTo>
                  <a:lnTo>
                    <a:pt x="527575" y="1147836"/>
                  </a:lnTo>
                  <a:lnTo>
                    <a:pt x="536321" y="1140662"/>
                  </a:lnTo>
                  <a:lnTo>
                    <a:pt x="558743" y="1128668"/>
                  </a:lnTo>
                  <a:lnTo>
                    <a:pt x="578810" y="1116518"/>
                  </a:lnTo>
                  <a:lnTo>
                    <a:pt x="586196" y="1119734"/>
                  </a:lnTo>
                  <a:lnTo>
                    <a:pt x="588292" y="1122253"/>
                  </a:lnTo>
                  <a:lnTo>
                    <a:pt x="589224" y="1124381"/>
                  </a:lnTo>
                  <a:lnTo>
                    <a:pt x="590037" y="1127362"/>
                  </a:lnTo>
                  <a:lnTo>
                    <a:pt x="590733" y="1131187"/>
                  </a:lnTo>
                  <a:lnTo>
                    <a:pt x="591696" y="1139449"/>
                  </a:lnTo>
                  <a:lnTo>
                    <a:pt x="591821" y="1143689"/>
                  </a:lnTo>
                  <a:lnTo>
                    <a:pt x="591657" y="1147930"/>
                  </a:lnTo>
                  <a:lnTo>
                    <a:pt x="591195" y="1151763"/>
                  </a:lnTo>
                  <a:lnTo>
                    <a:pt x="590436" y="1155182"/>
                  </a:lnTo>
                  <a:lnTo>
                    <a:pt x="588934" y="1159344"/>
                  </a:lnTo>
                  <a:lnTo>
                    <a:pt x="586681" y="1164234"/>
                  </a:lnTo>
                  <a:lnTo>
                    <a:pt x="581909" y="1172573"/>
                  </a:lnTo>
                  <a:lnTo>
                    <a:pt x="581400" y="1174991"/>
                  </a:lnTo>
                  <a:close/>
                  <a:moveTo>
                    <a:pt x="970890" y="1149541"/>
                  </a:moveTo>
                  <a:lnTo>
                    <a:pt x="967346" y="1150284"/>
                  </a:lnTo>
                  <a:lnTo>
                    <a:pt x="964076" y="1145027"/>
                  </a:lnTo>
                  <a:lnTo>
                    <a:pt x="963966" y="1140106"/>
                  </a:lnTo>
                  <a:lnTo>
                    <a:pt x="964185" y="1137384"/>
                  </a:lnTo>
                  <a:lnTo>
                    <a:pt x="964592" y="1134990"/>
                  </a:lnTo>
                  <a:lnTo>
                    <a:pt x="965781" y="1132940"/>
                  </a:lnTo>
                  <a:lnTo>
                    <a:pt x="969129" y="1130546"/>
                  </a:lnTo>
                  <a:lnTo>
                    <a:pt x="970647" y="1132322"/>
                  </a:lnTo>
                  <a:lnTo>
                    <a:pt x="971203" y="1134450"/>
                  </a:lnTo>
                  <a:lnTo>
                    <a:pt x="971711" y="1135287"/>
                  </a:lnTo>
                  <a:lnTo>
                    <a:pt x="973870" y="1137125"/>
                  </a:lnTo>
                  <a:lnTo>
                    <a:pt x="974911" y="1139246"/>
                  </a:lnTo>
                  <a:lnTo>
                    <a:pt x="974801" y="1141679"/>
                  </a:lnTo>
                  <a:lnTo>
                    <a:pt x="974105" y="1145364"/>
                  </a:lnTo>
                  <a:lnTo>
                    <a:pt x="973331" y="1147726"/>
                  </a:lnTo>
                  <a:lnTo>
                    <a:pt x="972486" y="1148767"/>
                  </a:lnTo>
                  <a:lnTo>
                    <a:pt x="970890" y="1149541"/>
                  </a:lnTo>
                  <a:close/>
                  <a:moveTo>
                    <a:pt x="1455544" y="2424988"/>
                  </a:moveTo>
                  <a:lnTo>
                    <a:pt x="1454370" y="2425137"/>
                  </a:lnTo>
                  <a:lnTo>
                    <a:pt x="1452297" y="2424988"/>
                  </a:lnTo>
                  <a:lnTo>
                    <a:pt x="1449230" y="2426029"/>
                  </a:lnTo>
                  <a:lnTo>
                    <a:pt x="1445209" y="2428219"/>
                  </a:lnTo>
                  <a:lnTo>
                    <a:pt x="1440335" y="2432139"/>
                  </a:lnTo>
                  <a:lnTo>
                    <a:pt x="1431753" y="2440604"/>
                  </a:lnTo>
                  <a:lnTo>
                    <a:pt x="1431620" y="2440799"/>
                  </a:lnTo>
                  <a:lnTo>
                    <a:pt x="1431463" y="2440674"/>
                  </a:lnTo>
                  <a:lnTo>
                    <a:pt x="1430884" y="2440823"/>
                  </a:lnTo>
                  <a:lnTo>
                    <a:pt x="1428459" y="2443248"/>
                  </a:lnTo>
                  <a:lnTo>
                    <a:pt x="1425924" y="2444602"/>
                  </a:lnTo>
                  <a:lnTo>
                    <a:pt x="1419697" y="2446800"/>
                  </a:lnTo>
                  <a:lnTo>
                    <a:pt x="1418226" y="2447786"/>
                  </a:lnTo>
                  <a:lnTo>
                    <a:pt x="1416411" y="2448357"/>
                  </a:lnTo>
                  <a:lnTo>
                    <a:pt x="1414252" y="2448521"/>
                  </a:lnTo>
                  <a:lnTo>
                    <a:pt x="1412084" y="2449147"/>
                  </a:lnTo>
                  <a:lnTo>
                    <a:pt x="1409902" y="2450234"/>
                  </a:lnTo>
                  <a:lnTo>
                    <a:pt x="1405411" y="2453528"/>
                  </a:lnTo>
                  <a:lnTo>
                    <a:pt x="1404316" y="2453622"/>
                  </a:lnTo>
                  <a:lnTo>
                    <a:pt x="1403854" y="2453012"/>
                  </a:lnTo>
                  <a:lnTo>
                    <a:pt x="1404011" y="2452550"/>
                  </a:lnTo>
                  <a:lnTo>
                    <a:pt x="1404762" y="2451736"/>
                  </a:lnTo>
                  <a:lnTo>
                    <a:pt x="1407508" y="2450078"/>
                  </a:lnTo>
                  <a:lnTo>
                    <a:pt x="1407132" y="2449765"/>
                  </a:lnTo>
                  <a:lnTo>
                    <a:pt x="1406303" y="2450117"/>
                  </a:lnTo>
                  <a:lnTo>
                    <a:pt x="1405004" y="2451134"/>
                  </a:lnTo>
                  <a:lnTo>
                    <a:pt x="1404503" y="2451025"/>
                  </a:lnTo>
                  <a:lnTo>
                    <a:pt x="1404777" y="2449789"/>
                  </a:lnTo>
                  <a:lnTo>
                    <a:pt x="1403940" y="2449538"/>
                  </a:lnTo>
                  <a:lnTo>
                    <a:pt x="1401984" y="2450273"/>
                  </a:lnTo>
                  <a:lnTo>
                    <a:pt x="1400764" y="2450438"/>
                  </a:lnTo>
                  <a:lnTo>
                    <a:pt x="1400279" y="2450031"/>
                  </a:lnTo>
                  <a:lnTo>
                    <a:pt x="1399723" y="2450031"/>
                  </a:lnTo>
                  <a:lnTo>
                    <a:pt x="1399090" y="2450430"/>
                  </a:lnTo>
                  <a:lnTo>
                    <a:pt x="1398081" y="2450352"/>
                  </a:lnTo>
                  <a:lnTo>
                    <a:pt x="1396492" y="2450884"/>
                  </a:lnTo>
                  <a:lnTo>
                    <a:pt x="1393222" y="2452010"/>
                  </a:lnTo>
                  <a:lnTo>
                    <a:pt x="1392409" y="2452910"/>
                  </a:lnTo>
                  <a:lnTo>
                    <a:pt x="1392377" y="2453215"/>
                  </a:lnTo>
                  <a:lnTo>
                    <a:pt x="1395452" y="2451799"/>
                  </a:lnTo>
                  <a:lnTo>
                    <a:pt x="1396883" y="2451338"/>
                  </a:lnTo>
                  <a:lnTo>
                    <a:pt x="1397940" y="2451118"/>
                  </a:lnTo>
                  <a:lnTo>
                    <a:pt x="1398347" y="2451431"/>
                  </a:lnTo>
                  <a:lnTo>
                    <a:pt x="1397971" y="2452151"/>
                  </a:lnTo>
                  <a:lnTo>
                    <a:pt x="1397963" y="2452605"/>
                  </a:lnTo>
                  <a:lnTo>
                    <a:pt x="1398746" y="2452793"/>
                  </a:lnTo>
                  <a:lnTo>
                    <a:pt x="1399207" y="2452605"/>
                  </a:lnTo>
                  <a:lnTo>
                    <a:pt x="1399246" y="2452409"/>
                  </a:lnTo>
                  <a:lnTo>
                    <a:pt x="1398863" y="2452206"/>
                  </a:lnTo>
                  <a:lnTo>
                    <a:pt x="1398871" y="2451916"/>
                  </a:lnTo>
                  <a:lnTo>
                    <a:pt x="1399270" y="2451556"/>
                  </a:lnTo>
                  <a:lnTo>
                    <a:pt x="1402696" y="2450516"/>
                  </a:lnTo>
                  <a:lnTo>
                    <a:pt x="1403400" y="2451275"/>
                  </a:lnTo>
                  <a:lnTo>
                    <a:pt x="1402657" y="2453364"/>
                  </a:lnTo>
                  <a:lnTo>
                    <a:pt x="1402978" y="2454373"/>
                  </a:lnTo>
                  <a:lnTo>
                    <a:pt x="1404347" y="2454303"/>
                  </a:lnTo>
                  <a:lnTo>
                    <a:pt x="1405904" y="2453763"/>
                  </a:lnTo>
                  <a:lnTo>
                    <a:pt x="1407649" y="2452761"/>
                  </a:lnTo>
                  <a:lnTo>
                    <a:pt x="1408243" y="2452746"/>
                  </a:lnTo>
                  <a:lnTo>
                    <a:pt x="1407688" y="2453724"/>
                  </a:lnTo>
                  <a:lnTo>
                    <a:pt x="1406772" y="2454623"/>
                  </a:lnTo>
                  <a:lnTo>
                    <a:pt x="1404715" y="2456180"/>
                  </a:lnTo>
                  <a:lnTo>
                    <a:pt x="1404277" y="2457252"/>
                  </a:lnTo>
                  <a:lnTo>
                    <a:pt x="1404308" y="2457534"/>
                  </a:lnTo>
                  <a:lnTo>
                    <a:pt x="1404949" y="2457111"/>
                  </a:lnTo>
                  <a:lnTo>
                    <a:pt x="1407210" y="2456853"/>
                  </a:lnTo>
                  <a:lnTo>
                    <a:pt x="1408079" y="2456853"/>
                  </a:lnTo>
                  <a:lnTo>
                    <a:pt x="1407891" y="2457526"/>
                  </a:lnTo>
                  <a:lnTo>
                    <a:pt x="1406679" y="2457925"/>
                  </a:lnTo>
                  <a:lnTo>
                    <a:pt x="1404042" y="2459341"/>
                  </a:lnTo>
                  <a:lnTo>
                    <a:pt x="1401922" y="2459842"/>
                  </a:lnTo>
                  <a:lnTo>
                    <a:pt x="1400678" y="2459552"/>
                  </a:lnTo>
                  <a:lnTo>
                    <a:pt x="1400428" y="2458832"/>
                  </a:lnTo>
                  <a:lnTo>
                    <a:pt x="1401179" y="2457682"/>
                  </a:lnTo>
                  <a:lnTo>
                    <a:pt x="1401069" y="2457377"/>
                  </a:lnTo>
                  <a:lnTo>
                    <a:pt x="1399371" y="2458167"/>
                  </a:lnTo>
                  <a:lnTo>
                    <a:pt x="1398878" y="2458136"/>
                  </a:lnTo>
                  <a:lnTo>
                    <a:pt x="1398323" y="2457416"/>
                  </a:lnTo>
                  <a:lnTo>
                    <a:pt x="1398417" y="2457252"/>
                  </a:lnTo>
                  <a:lnTo>
                    <a:pt x="1399184" y="2457260"/>
                  </a:lnTo>
                  <a:lnTo>
                    <a:pt x="1399543" y="2456884"/>
                  </a:lnTo>
                  <a:lnTo>
                    <a:pt x="1398104" y="2456657"/>
                  </a:lnTo>
                  <a:lnTo>
                    <a:pt x="1395992" y="2457189"/>
                  </a:lnTo>
                  <a:lnTo>
                    <a:pt x="1394184" y="2456931"/>
                  </a:lnTo>
                  <a:lnTo>
                    <a:pt x="1393066" y="2456086"/>
                  </a:lnTo>
                  <a:lnTo>
                    <a:pt x="1392760" y="2455562"/>
                  </a:lnTo>
                  <a:lnTo>
                    <a:pt x="1393285" y="2455351"/>
                  </a:lnTo>
                  <a:lnTo>
                    <a:pt x="1393167" y="2455038"/>
                  </a:lnTo>
                  <a:lnTo>
                    <a:pt x="1392409" y="2454623"/>
                  </a:lnTo>
                  <a:lnTo>
                    <a:pt x="1390249" y="2454428"/>
                  </a:lnTo>
                  <a:lnTo>
                    <a:pt x="1389655" y="2454772"/>
                  </a:lnTo>
                  <a:lnTo>
                    <a:pt x="1389271" y="2455507"/>
                  </a:lnTo>
                  <a:lnTo>
                    <a:pt x="1387018" y="2455461"/>
                  </a:lnTo>
                  <a:lnTo>
                    <a:pt x="1385884" y="2455969"/>
                  </a:lnTo>
                  <a:lnTo>
                    <a:pt x="1383271" y="2456423"/>
                  </a:lnTo>
                  <a:lnTo>
                    <a:pt x="1379179" y="2456830"/>
                  </a:lnTo>
                  <a:lnTo>
                    <a:pt x="1375917" y="2457471"/>
                  </a:lnTo>
                  <a:lnTo>
                    <a:pt x="1373476" y="2458347"/>
                  </a:lnTo>
                  <a:lnTo>
                    <a:pt x="1371676" y="2458676"/>
                  </a:lnTo>
                  <a:lnTo>
                    <a:pt x="1370511" y="2458457"/>
                  </a:lnTo>
                  <a:lnTo>
                    <a:pt x="1368570" y="2458746"/>
                  </a:lnTo>
                  <a:lnTo>
                    <a:pt x="1365856" y="2459537"/>
                  </a:lnTo>
                  <a:lnTo>
                    <a:pt x="1361561" y="2460170"/>
                  </a:lnTo>
                  <a:lnTo>
                    <a:pt x="1359980" y="2460788"/>
                  </a:lnTo>
                  <a:lnTo>
                    <a:pt x="1357680" y="2462462"/>
                  </a:lnTo>
                  <a:lnTo>
                    <a:pt x="1354660" y="2465193"/>
                  </a:lnTo>
                  <a:lnTo>
                    <a:pt x="1352611" y="2466531"/>
                  </a:lnTo>
                  <a:lnTo>
                    <a:pt x="1351515" y="2466484"/>
                  </a:lnTo>
                  <a:lnTo>
                    <a:pt x="1350764" y="2466820"/>
                  </a:lnTo>
                  <a:lnTo>
                    <a:pt x="1350350" y="2467548"/>
                  </a:lnTo>
                  <a:lnTo>
                    <a:pt x="1348808" y="2468565"/>
                  </a:lnTo>
                  <a:lnTo>
                    <a:pt x="1348206" y="2469363"/>
                  </a:lnTo>
                  <a:lnTo>
                    <a:pt x="1347901" y="2470521"/>
                  </a:lnTo>
                  <a:lnTo>
                    <a:pt x="1346884" y="2472343"/>
                  </a:lnTo>
                  <a:lnTo>
                    <a:pt x="1344294" y="2476349"/>
                  </a:lnTo>
                  <a:lnTo>
                    <a:pt x="1344318" y="2476912"/>
                  </a:lnTo>
                  <a:lnTo>
                    <a:pt x="1345311" y="2478367"/>
                  </a:lnTo>
                  <a:lnTo>
                    <a:pt x="1347275" y="2478907"/>
                  </a:lnTo>
                  <a:lnTo>
                    <a:pt x="1349700" y="2479666"/>
                  </a:lnTo>
                  <a:lnTo>
                    <a:pt x="1352478" y="2479690"/>
                  </a:lnTo>
                  <a:lnTo>
                    <a:pt x="1353878" y="2480018"/>
                  </a:lnTo>
                  <a:lnTo>
                    <a:pt x="1354895" y="2479721"/>
                  </a:lnTo>
                  <a:lnTo>
                    <a:pt x="1356608" y="2478680"/>
                  </a:lnTo>
                  <a:lnTo>
                    <a:pt x="1359949" y="2477460"/>
                  </a:lnTo>
                  <a:lnTo>
                    <a:pt x="1359996" y="2477609"/>
                  </a:lnTo>
                  <a:lnTo>
                    <a:pt x="1359847" y="2482772"/>
                  </a:lnTo>
                  <a:lnTo>
                    <a:pt x="1359691" y="2483163"/>
                  </a:lnTo>
                  <a:lnTo>
                    <a:pt x="1360356" y="2484047"/>
                  </a:lnTo>
                  <a:lnTo>
                    <a:pt x="1360536" y="2484642"/>
                  </a:lnTo>
                  <a:lnTo>
                    <a:pt x="1360418" y="2485315"/>
                  </a:lnTo>
                  <a:lnTo>
                    <a:pt x="1361060" y="2486238"/>
                  </a:lnTo>
                  <a:lnTo>
                    <a:pt x="1362453" y="2487403"/>
                  </a:lnTo>
                  <a:lnTo>
                    <a:pt x="1362992" y="2488233"/>
                  </a:lnTo>
                  <a:lnTo>
                    <a:pt x="1362679" y="2488726"/>
                  </a:lnTo>
                  <a:lnTo>
                    <a:pt x="1360035" y="2490071"/>
                  </a:lnTo>
                  <a:lnTo>
                    <a:pt x="1358611" y="2490212"/>
                  </a:lnTo>
                  <a:lnTo>
                    <a:pt x="1357422" y="2489758"/>
                  </a:lnTo>
                  <a:lnTo>
                    <a:pt x="1355490" y="2489531"/>
                  </a:lnTo>
                  <a:lnTo>
                    <a:pt x="1352814" y="2489524"/>
                  </a:lnTo>
                  <a:lnTo>
                    <a:pt x="1348253" y="2490322"/>
                  </a:lnTo>
                  <a:lnTo>
                    <a:pt x="1346774" y="2490423"/>
                  </a:lnTo>
                  <a:lnTo>
                    <a:pt x="1345961" y="2490095"/>
                  </a:lnTo>
                  <a:lnTo>
                    <a:pt x="1344905" y="2490189"/>
                  </a:lnTo>
                  <a:lnTo>
                    <a:pt x="1341032" y="2491260"/>
                  </a:lnTo>
                  <a:lnTo>
                    <a:pt x="1337152" y="2491863"/>
                  </a:lnTo>
                  <a:lnTo>
                    <a:pt x="1334499" y="2492692"/>
                  </a:lnTo>
                  <a:lnTo>
                    <a:pt x="1333060" y="2493764"/>
                  </a:lnTo>
                  <a:lnTo>
                    <a:pt x="1332184" y="2494695"/>
                  </a:lnTo>
                  <a:lnTo>
                    <a:pt x="1331331" y="2495415"/>
                  </a:lnTo>
                  <a:lnTo>
                    <a:pt x="1330658" y="2495626"/>
                  </a:lnTo>
                  <a:lnTo>
                    <a:pt x="1329438" y="2497480"/>
                  </a:lnTo>
                  <a:lnTo>
                    <a:pt x="1329555" y="2497754"/>
                  </a:lnTo>
                  <a:lnTo>
                    <a:pt x="1331276" y="2497644"/>
                  </a:lnTo>
                  <a:lnTo>
                    <a:pt x="1332653" y="2498184"/>
                  </a:lnTo>
                  <a:lnTo>
                    <a:pt x="1337050" y="2498724"/>
                  </a:lnTo>
                  <a:lnTo>
                    <a:pt x="1337989" y="2499240"/>
                  </a:lnTo>
                  <a:lnTo>
                    <a:pt x="1337292" y="2499475"/>
                  </a:lnTo>
                  <a:lnTo>
                    <a:pt x="1330643" y="2498552"/>
                  </a:lnTo>
                  <a:lnTo>
                    <a:pt x="1328968" y="2498654"/>
                  </a:lnTo>
                  <a:lnTo>
                    <a:pt x="1325815" y="2498004"/>
                  </a:lnTo>
                  <a:lnTo>
                    <a:pt x="1321192" y="2496596"/>
                  </a:lnTo>
                  <a:lnTo>
                    <a:pt x="1316537" y="2496025"/>
                  </a:lnTo>
                  <a:lnTo>
                    <a:pt x="1311851" y="2496283"/>
                  </a:lnTo>
                  <a:lnTo>
                    <a:pt x="1308518" y="2496995"/>
                  </a:lnTo>
                  <a:lnTo>
                    <a:pt x="1306531" y="2498145"/>
                  </a:lnTo>
                  <a:lnTo>
                    <a:pt x="1301375" y="2502432"/>
                  </a:lnTo>
                  <a:lnTo>
                    <a:pt x="1299638" y="2504748"/>
                  </a:lnTo>
                  <a:lnTo>
                    <a:pt x="1298942" y="2506907"/>
                  </a:lnTo>
                  <a:lnTo>
                    <a:pt x="1298371" y="2508003"/>
                  </a:lnTo>
                  <a:lnTo>
                    <a:pt x="1297925" y="2508042"/>
                  </a:lnTo>
                  <a:lnTo>
                    <a:pt x="1297933" y="2507549"/>
                  </a:lnTo>
                  <a:lnTo>
                    <a:pt x="1298386" y="2506532"/>
                  </a:lnTo>
                  <a:lnTo>
                    <a:pt x="1298199" y="2506328"/>
                  </a:lnTo>
                  <a:lnTo>
                    <a:pt x="1296994" y="2507393"/>
                  </a:lnTo>
                  <a:lnTo>
                    <a:pt x="1296806" y="2507698"/>
                  </a:lnTo>
                  <a:lnTo>
                    <a:pt x="1294467" y="2508042"/>
                  </a:lnTo>
                  <a:lnTo>
                    <a:pt x="1291924" y="2509059"/>
                  </a:lnTo>
                  <a:lnTo>
                    <a:pt x="1288607" y="2510960"/>
                  </a:lnTo>
                  <a:lnTo>
                    <a:pt x="1286401" y="2512587"/>
                  </a:lnTo>
                  <a:lnTo>
                    <a:pt x="1285306" y="2513925"/>
                  </a:lnTo>
                  <a:lnTo>
                    <a:pt x="1284688" y="2515490"/>
                  </a:lnTo>
                  <a:lnTo>
                    <a:pt x="1284555" y="2517274"/>
                  </a:lnTo>
                  <a:lnTo>
                    <a:pt x="1284210" y="2517625"/>
                  </a:lnTo>
                  <a:lnTo>
                    <a:pt x="1282990" y="2515630"/>
                  </a:lnTo>
                  <a:lnTo>
                    <a:pt x="1282176" y="2514887"/>
                  </a:lnTo>
                  <a:lnTo>
                    <a:pt x="1281277" y="2514535"/>
                  </a:lnTo>
                  <a:lnTo>
                    <a:pt x="1280291" y="2514574"/>
                  </a:lnTo>
                  <a:lnTo>
                    <a:pt x="1277138" y="2515717"/>
                  </a:lnTo>
                  <a:lnTo>
                    <a:pt x="1274877" y="2515443"/>
                  </a:lnTo>
                  <a:lnTo>
                    <a:pt x="1272139" y="2514152"/>
                  </a:lnTo>
                  <a:lnTo>
                    <a:pt x="1271114" y="2513542"/>
                  </a:lnTo>
                  <a:lnTo>
                    <a:pt x="1270911" y="2512102"/>
                  </a:lnTo>
                  <a:lnTo>
                    <a:pt x="1271192" y="2509286"/>
                  </a:lnTo>
                  <a:lnTo>
                    <a:pt x="1271810" y="2507502"/>
                  </a:lnTo>
                  <a:lnTo>
                    <a:pt x="1271560" y="2507369"/>
                  </a:lnTo>
                  <a:lnTo>
                    <a:pt x="1271889" y="2506766"/>
                  </a:lnTo>
                  <a:lnTo>
                    <a:pt x="1273414" y="2505836"/>
                  </a:lnTo>
                  <a:lnTo>
                    <a:pt x="1276395" y="2504255"/>
                  </a:lnTo>
                  <a:lnTo>
                    <a:pt x="1279110" y="2501048"/>
                  </a:lnTo>
                  <a:lnTo>
                    <a:pt x="1281284" y="2499131"/>
                  </a:lnTo>
                  <a:lnTo>
                    <a:pt x="1283475" y="2497151"/>
                  </a:lnTo>
                  <a:lnTo>
                    <a:pt x="1284727" y="2493733"/>
                  </a:lnTo>
                  <a:lnTo>
                    <a:pt x="1286284" y="2485432"/>
                  </a:lnTo>
                  <a:lnTo>
                    <a:pt x="1288592" y="2484658"/>
                  </a:lnTo>
                  <a:lnTo>
                    <a:pt x="1291471" y="2483406"/>
                  </a:lnTo>
                  <a:lnTo>
                    <a:pt x="1293512" y="2481974"/>
                  </a:lnTo>
                  <a:lnTo>
                    <a:pt x="1294717" y="2480386"/>
                  </a:lnTo>
                  <a:lnTo>
                    <a:pt x="1296016" y="2479251"/>
                  </a:lnTo>
                  <a:lnTo>
                    <a:pt x="1297393" y="2478587"/>
                  </a:lnTo>
                  <a:lnTo>
                    <a:pt x="1298778" y="2477554"/>
                  </a:lnTo>
                  <a:lnTo>
                    <a:pt x="1300178" y="2476146"/>
                  </a:lnTo>
                  <a:lnTo>
                    <a:pt x="1301164" y="2474198"/>
                  </a:lnTo>
                  <a:lnTo>
                    <a:pt x="1301750" y="2471710"/>
                  </a:lnTo>
                  <a:lnTo>
                    <a:pt x="1301915" y="2469190"/>
                  </a:lnTo>
                  <a:lnTo>
                    <a:pt x="1301665" y="2466632"/>
                  </a:lnTo>
                  <a:lnTo>
                    <a:pt x="1301625" y="2456344"/>
                  </a:lnTo>
                  <a:lnTo>
                    <a:pt x="1301328" y="2453943"/>
                  </a:lnTo>
                  <a:lnTo>
                    <a:pt x="1301852" y="2451807"/>
                  </a:lnTo>
                  <a:lnTo>
                    <a:pt x="1303198" y="2449921"/>
                  </a:lnTo>
                  <a:lnTo>
                    <a:pt x="1304027" y="2448091"/>
                  </a:lnTo>
                  <a:lnTo>
                    <a:pt x="1304332" y="2446307"/>
                  </a:lnTo>
                  <a:lnTo>
                    <a:pt x="1304989" y="2444813"/>
                  </a:lnTo>
                  <a:lnTo>
                    <a:pt x="1305999" y="2443608"/>
                  </a:lnTo>
                  <a:lnTo>
                    <a:pt x="1306977" y="2442826"/>
                  </a:lnTo>
                  <a:lnTo>
                    <a:pt x="1307923" y="2442458"/>
                  </a:lnTo>
                  <a:lnTo>
                    <a:pt x="1308565" y="2441722"/>
                  </a:lnTo>
                  <a:lnTo>
                    <a:pt x="1308901" y="2440604"/>
                  </a:lnTo>
                  <a:lnTo>
                    <a:pt x="1309668" y="2439211"/>
                  </a:lnTo>
                  <a:lnTo>
                    <a:pt x="1310857" y="2437545"/>
                  </a:lnTo>
                  <a:lnTo>
                    <a:pt x="1311295" y="2436097"/>
                  </a:lnTo>
                  <a:lnTo>
                    <a:pt x="1311233" y="2433860"/>
                  </a:lnTo>
                  <a:lnTo>
                    <a:pt x="1311287" y="2431591"/>
                  </a:lnTo>
                  <a:lnTo>
                    <a:pt x="1310810" y="2430292"/>
                  </a:lnTo>
                  <a:lnTo>
                    <a:pt x="1309910" y="2429127"/>
                  </a:lnTo>
                  <a:lnTo>
                    <a:pt x="1309535" y="2427851"/>
                  </a:lnTo>
                  <a:lnTo>
                    <a:pt x="1309597" y="2425802"/>
                  </a:lnTo>
                  <a:lnTo>
                    <a:pt x="1309120" y="2425598"/>
                  </a:lnTo>
                  <a:lnTo>
                    <a:pt x="1308275" y="2425497"/>
                  </a:lnTo>
                  <a:lnTo>
                    <a:pt x="1307493" y="2424644"/>
                  </a:lnTo>
                  <a:lnTo>
                    <a:pt x="1306437" y="2422586"/>
                  </a:lnTo>
                  <a:lnTo>
                    <a:pt x="1305514" y="2421241"/>
                  </a:lnTo>
                  <a:lnTo>
                    <a:pt x="1304723" y="2420607"/>
                  </a:lnTo>
                  <a:lnTo>
                    <a:pt x="1304442" y="2419973"/>
                  </a:lnTo>
                  <a:lnTo>
                    <a:pt x="1303597" y="2419254"/>
                  </a:lnTo>
                  <a:lnTo>
                    <a:pt x="1302400" y="2418823"/>
                  </a:lnTo>
                  <a:lnTo>
                    <a:pt x="1301899" y="2418182"/>
                  </a:lnTo>
                  <a:lnTo>
                    <a:pt x="1302087" y="2417321"/>
                  </a:lnTo>
                  <a:lnTo>
                    <a:pt x="1304324" y="2416993"/>
                  </a:lnTo>
                  <a:lnTo>
                    <a:pt x="1308620" y="2417188"/>
                  </a:lnTo>
                  <a:lnTo>
                    <a:pt x="1310888" y="2417399"/>
                  </a:lnTo>
                  <a:lnTo>
                    <a:pt x="1311139" y="2417634"/>
                  </a:lnTo>
                  <a:lnTo>
                    <a:pt x="1310466" y="2419261"/>
                  </a:lnTo>
                  <a:lnTo>
                    <a:pt x="1310536" y="2420271"/>
                  </a:lnTo>
                  <a:lnTo>
                    <a:pt x="1311209" y="2421272"/>
                  </a:lnTo>
                  <a:lnTo>
                    <a:pt x="1311600" y="2422594"/>
                  </a:lnTo>
                  <a:lnTo>
                    <a:pt x="1311702" y="2424237"/>
                  </a:lnTo>
                  <a:lnTo>
                    <a:pt x="1312844" y="2424847"/>
                  </a:lnTo>
                  <a:lnTo>
                    <a:pt x="1313157" y="2425035"/>
                  </a:lnTo>
                  <a:lnTo>
                    <a:pt x="1313454" y="2425911"/>
                  </a:lnTo>
                  <a:lnTo>
                    <a:pt x="1314378" y="2426107"/>
                  </a:lnTo>
                  <a:lnTo>
                    <a:pt x="1314667" y="2426592"/>
                  </a:lnTo>
                  <a:lnTo>
                    <a:pt x="1314315" y="2427359"/>
                  </a:lnTo>
                  <a:lnTo>
                    <a:pt x="1314479" y="2427664"/>
                  </a:lnTo>
                  <a:lnTo>
                    <a:pt x="1315786" y="2427797"/>
                  </a:lnTo>
                  <a:lnTo>
                    <a:pt x="1316709" y="2426459"/>
                  </a:lnTo>
                  <a:lnTo>
                    <a:pt x="1317147" y="2426138"/>
                  </a:lnTo>
                  <a:lnTo>
                    <a:pt x="1318008" y="2426068"/>
                  </a:lnTo>
                  <a:lnTo>
                    <a:pt x="1318148" y="2426404"/>
                  </a:lnTo>
                  <a:lnTo>
                    <a:pt x="1317570" y="2427155"/>
                  </a:lnTo>
                  <a:lnTo>
                    <a:pt x="1317272" y="2428008"/>
                  </a:lnTo>
                  <a:lnTo>
                    <a:pt x="1317264" y="2428955"/>
                  </a:lnTo>
                  <a:lnTo>
                    <a:pt x="1316607" y="2429987"/>
                  </a:lnTo>
                  <a:lnTo>
                    <a:pt x="1314604" y="2431849"/>
                  </a:lnTo>
                  <a:lnTo>
                    <a:pt x="1314550" y="2432248"/>
                  </a:lnTo>
                  <a:lnTo>
                    <a:pt x="1314988" y="2432381"/>
                  </a:lnTo>
                  <a:lnTo>
                    <a:pt x="1316928" y="2431247"/>
                  </a:lnTo>
                  <a:lnTo>
                    <a:pt x="1318211" y="2431036"/>
                  </a:lnTo>
                  <a:lnTo>
                    <a:pt x="1319181" y="2431411"/>
                  </a:lnTo>
                  <a:lnTo>
                    <a:pt x="1319713" y="2431904"/>
                  </a:lnTo>
                  <a:lnTo>
                    <a:pt x="1319807" y="2432506"/>
                  </a:lnTo>
                  <a:lnTo>
                    <a:pt x="1319588" y="2434024"/>
                  </a:lnTo>
                  <a:lnTo>
                    <a:pt x="1319056" y="2436457"/>
                  </a:lnTo>
                  <a:lnTo>
                    <a:pt x="1319400" y="2436927"/>
                  </a:lnTo>
                  <a:lnTo>
                    <a:pt x="1320621" y="2435433"/>
                  </a:lnTo>
                  <a:lnTo>
                    <a:pt x="1322029" y="2434384"/>
                  </a:lnTo>
                  <a:lnTo>
                    <a:pt x="1324658" y="2433563"/>
                  </a:lnTo>
                  <a:lnTo>
                    <a:pt x="1325111" y="2433735"/>
                  </a:lnTo>
                  <a:lnTo>
                    <a:pt x="1326355" y="2436277"/>
                  </a:lnTo>
                  <a:lnTo>
                    <a:pt x="1329266" y="2438147"/>
                  </a:lnTo>
                  <a:lnTo>
                    <a:pt x="1334413" y="2440244"/>
                  </a:lnTo>
                  <a:lnTo>
                    <a:pt x="1337512" y="2440862"/>
                  </a:lnTo>
                  <a:lnTo>
                    <a:pt x="1338560" y="2440001"/>
                  </a:lnTo>
                  <a:lnTo>
                    <a:pt x="1339201" y="2438335"/>
                  </a:lnTo>
                  <a:lnTo>
                    <a:pt x="1339428" y="2435855"/>
                  </a:lnTo>
                  <a:lnTo>
                    <a:pt x="1338904" y="2434095"/>
                  </a:lnTo>
                  <a:lnTo>
                    <a:pt x="1337637" y="2433062"/>
                  </a:lnTo>
                  <a:lnTo>
                    <a:pt x="1337003" y="2432060"/>
                  </a:lnTo>
                  <a:lnTo>
                    <a:pt x="1336995" y="2431098"/>
                  </a:lnTo>
                  <a:lnTo>
                    <a:pt x="1337950" y="2430269"/>
                  </a:lnTo>
                  <a:lnTo>
                    <a:pt x="1339436" y="2429588"/>
                  </a:lnTo>
                  <a:lnTo>
                    <a:pt x="1340915" y="2429362"/>
                  </a:lnTo>
                  <a:lnTo>
                    <a:pt x="1341110" y="2429620"/>
                  </a:lnTo>
                  <a:lnTo>
                    <a:pt x="1340782" y="2430582"/>
                  </a:lnTo>
                  <a:lnTo>
                    <a:pt x="1341009" y="2430911"/>
                  </a:lnTo>
                  <a:lnTo>
                    <a:pt x="1341744" y="2431020"/>
                  </a:lnTo>
                  <a:lnTo>
                    <a:pt x="1342073" y="2431349"/>
                  </a:lnTo>
                  <a:lnTo>
                    <a:pt x="1343160" y="2432295"/>
                  </a:lnTo>
                  <a:lnTo>
                    <a:pt x="1345562" y="2432506"/>
                  </a:lnTo>
                  <a:lnTo>
                    <a:pt x="1346430" y="2432272"/>
                  </a:lnTo>
                  <a:lnTo>
                    <a:pt x="1345757" y="2431583"/>
                  </a:lnTo>
                  <a:lnTo>
                    <a:pt x="1345648" y="2430660"/>
                  </a:lnTo>
                  <a:lnTo>
                    <a:pt x="1346109" y="2429502"/>
                  </a:lnTo>
                  <a:lnTo>
                    <a:pt x="1346031" y="2429002"/>
                  </a:lnTo>
                  <a:lnTo>
                    <a:pt x="1345225" y="2429377"/>
                  </a:lnTo>
                  <a:lnTo>
                    <a:pt x="1345225" y="2430332"/>
                  </a:lnTo>
                  <a:lnTo>
                    <a:pt x="1344858" y="2430840"/>
                  </a:lnTo>
                  <a:lnTo>
                    <a:pt x="1344373" y="2430723"/>
                  </a:lnTo>
                  <a:lnTo>
                    <a:pt x="1344083" y="2429643"/>
                  </a:lnTo>
                  <a:lnTo>
                    <a:pt x="1343747" y="2428696"/>
                  </a:lnTo>
                  <a:lnTo>
                    <a:pt x="1343121" y="2427108"/>
                  </a:lnTo>
                  <a:lnTo>
                    <a:pt x="1341494" y="2426482"/>
                  </a:lnTo>
                  <a:lnTo>
                    <a:pt x="1340915" y="2425935"/>
                  </a:lnTo>
                  <a:lnTo>
                    <a:pt x="1340852" y="2425106"/>
                  </a:lnTo>
                  <a:lnTo>
                    <a:pt x="1340539" y="2424613"/>
                  </a:lnTo>
                  <a:lnTo>
                    <a:pt x="1339968" y="2424456"/>
                  </a:lnTo>
                  <a:lnTo>
                    <a:pt x="1338881" y="2422907"/>
                  </a:lnTo>
                  <a:lnTo>
                    <a:pt x="1337464" y="2421749"/>
                  </a:lnTo>
                  <a:lnTo>
                    <a:pt x="1337519" y="2421225"/>
                  </a:lnTo>
                  <a:lnTo>
                    <a:pt x="1338849" y="2420920"/>
                  </a:lnTo>
                  <a:lnTo>
                    <a:pt x="1339201" y="2420388"/>
                  </a:lnTo>
                  <a:lnTo>
                    <a:pt x="1339006" y="2419684"/>
                  </a:lnTo>
                  <a:lnTo>
                    <a:pt x="1338263" y="2418808"/>
                  </a:lnTo>
                  <a:lnTo>
                    <a:pt x="1337699" y="2418589"/>
                  </a:lnTo>
                  <a:lnTo>
                    <a:pt x="1337324" y="2419035"/>
                  </a:lnTo>
                  <a:lnTo>
                    <a:pt x="1336987" y="2418902"/>
                  </a:lnTo>
                  <a:lnTo>
                    <a:pt x="1336690" y="2418205"/>
                  </a:lnTo>
                  <a:lnTo>
                    <a:pt x="1336901" y="2417087"/>
                  </a:lnTo>
                  <a:lnTo>
                    <a:pt x="1338255" y="2415788"/>
                  </a:lnTo>
                  <a:lnTo>
                    <a:pt x="1338442" y="2414497"/>
                  </a:lnTo>
                  <a:lnTo>
                    <a:pt x="1338098" y="2413496"/>
                  </a:lnTo>
                  <a:lnTo>
                    <a:pt x="1337339" y="2412909"/>
                  </a:lnTo>
                  <a:lnTo>
                    <a:pt x="1336174" y="2412737"/>
                  </a:lnTo>
                  <a:lnTo>
                    <a:pt x="1335485" y="2412807"/>
                  </a:lnTo>
                  <a:lnTo>
                    <a:pt x="1335282" y="2413120"/>
                  </a:lnTo>
                  <a:lnTo>
                    <a:pt x="1335673" y="2414301"/>
                  </a:lnTo>
                  <a:lnTo>
                    <a:pt x="1335462" y="2414450"/>
                  </a:lnTo>
                  <a:lnTo>
                    <a:pt x="1333412" y="2413942"/>
                  </a:lnTo>
                  <a:lnTo>
                    <a:pt x="1332716" y="2413230"/>
                  </a:lnTo>
                  <a:lnTo>
                    <a:pt x="1331683" y="2412729"/>
                  </a:lnTo>
                  <a:lnTo>
                    <a:pt x="1330908" y="2410883"/>
                  </a:lnTo>
                  <a:lnTo>
                    <a:pt x="1330752" y="2409568"/>
                  </a:lnTo>
                  <a:lnTo>
                    <a:pt x="1330822" y="2407284"/>
                  </a:lnTo>
                  <a:lnTo>
                    <a:pt x="1330259" y="2405836"/>
                  </a:lnTo>
                  <a:lnTo>
                    <a:pt x="1329923" y="2405672"/>
                  </a:lnTo>
                  <a:lnTo>
                    <a:pt x="1329977" y="2406533"/>
                  </a:lnTo>
                  <a:lnTo>
                    <a:pt x="1329602" y="2406963"/>
                  </a:lnTo>
                  <a:lnTo>
                    <a:pt x="1328694" y="2407190"/>
                  </a:lnTo>
                  <a:lnTo>
                    <a:pt x="1328139" y="2406791"/>
                  </a:lnTo>
                  <a:lnTo>
                    <a:pt x="1327943" y="2405766"/>
                  </a:lnTo>
                  <a:lnTo>
                    <a:pt x="1327380" y="2404905"/>
                  </a:lnTo>
                  <a:lnTo>
                    <a:pt x="1326347" y="2403904"/>
                  </a:lnTo>
                  <a:lnTo>
                    <a:pt x="1325549" y="2402488"/>
                  </a:lnTo>
                  <a:lnTo>
                    <a:pt x="1325283" y="2401854"/>
                  </a:lnTo>
                  <a:lnTo>
                    <a:pt x="1325237" y="2401228"/>
                  </a:lnTo>
                  <a:lnTo>
                    <a:pt x="1324955" y="2400501"/>
                  </a:lnTo>
                  <a:lnTo>
                    <a:pt x="1324071" y="2399695"/>
                  </a:lnTo>
                  <a:lnTo>
                    <a:pt x="1323703" y="2398357"/>
                  </a:lnTo>
                  <a:lnTo>
                    <a:pt x="1323304" y="2397770"/>
                  </a:lnTo>
                  <a:lnTo>
                    <a:pt x="1322099" y="2396456"/>
                  </a:lnTo>
                  <a:lnTo>
                    <a:pt x="1321693" y="2395721"/>
                  </a:lnTo>
                  <a:lnTo>
                    <a:pt x="1321419" y="2395447"/>
                  </a:lnTo>
                  <a:lnTo>
                    <a:pt x="1319823" y="2395447"/>
                  </a:lnTo>
                  <a:lnTo>
                    <a:pt x="1318117" y="2395423"/>
                  </a:lnTo>
                  <a:lnTo>
                    <a:pt x="1315285" y="2395744"/>
                  </a:lnTo>
                  <a:lnTo>
                    <a:pt x="1313900" y="2395330"/>
                  </a:lnTo>
                  <a:lnTo>
                    <a:pt x="1313963" y="2394172"/>
                  </a:lnTo>
                  <a:lnTo>
                    <a:pt x="1313861" y="2393530"/>
                  </a:lnTo>
                  <a:lnTo>
                    <a:pt x="1313603" y="2393405"/>
                  </a:lnTo>
                  <a:lnTo>
                    <a:pt x="1313220" y="2393718"/>
                  </a:lnTo>
                  <a:lnTo>
                    <a:pt x="1313095" y="2394195"/>
                  </a:lnTo>
                  <a:lnTo>
                    <a:pt x="1312218" y="2394727"/>
                  </a:lnTo>
                  <a:lnTo>
                    <a:pt x="1310755" y="2394727"/>
                  </a:lnTo>
                  <a:lnTo>
                    <a:pt x="1307548" y="2394086"/>
                  </a:lnTo>
                  <a:lnTo>
                    <a:pt x="1306382" y="2394132"/>
                  </a:lnTo>
                  <a:lnTo>
                    <a:pt x="1304309" y="2394962"/>
                  </a:lnTo>
                  <a:lnTo>
                    <a:pt x="1303644" y="2394602"/>
                  </a:lnTo>
                  <a:lnTo>
                    <a:pt x="1304348" y="2394023"/>
                  </a:lnTo>
                  <a:lnTo>
                    <a:pt x="1304301" y="2393530"/>
                  </a:lnTo>
                  <a:lnTo>
                    <a:pt x="1303722" y="2393382"/>
                  </a:lnTo>
                  <a:lnTo>
                    <a:pt x="1303597" y="2393108"/>
                  </a:lnTo>
                  <a:lnTo>
                    <a:pt x="1303362" y="2392646"/>
                  </a:lnTo>
                  <a:lnTo>
                    <a:pt x="1305529" y="2391551"/>
                  </a:lnTo>
                  <a:lnTo>
                    <a:pt x="1305467" y="2391058"/>
                  </a:lnTo>
                  <a:lnTo>
                    <a:pt x="1303910" y="2390143"/>
                  </a:lnTo>
                  <a:lnTo>
                    <a:pt x="1303237" y="2390276"/>
                  </a:lnTo>
                  <a:lnTo>
                    <a:pt x="1302901" y="2390980"/>
                  </a:lnTo>
                  <a:lnTo>
                    <a:pt x="1302306" y="2391426"/>
                  </a:lnTo>
                  <a:lnTo>
                    <a:pt x="1301461" y="2391606"/>
                  </a:lnTo>
                  <a:lnTo>
                    <a:pt x="1300953" y="2392099"/>
                  </a:lnTo>
                  <a:lnTo>
                    <a:pt x="1300624" y="2392083"/>
                  </a:lnTo>
                  <a:lnTo>
                    <a:pt x="1300616" y="2391653"/>
                  </a:lnTo>
                  <a:lnTo>
                    <a:pt x="1300538" y="2390612"/>
                  </a:lnTo>
                  <a:lnTo>
                    <a:pt x="1299497" y="2390283"/>
                  </a:lnTo>
                  <a:lnTo>
                    <a:pt x="1295210" y="2389845"/>
                  </a:lnTo>
                  <a:lnTo>
                    <a:pt x="1292926" y="2389751"/>
                  </a:lnTo>
                  <a:lnTo>
                    <a:pt x="1291165" y="2389681"/>
                  </a:lnTo>
                  <a:lnTo>
                    <a:pt x="1288490" y="2388766"/>
                  </a:lnTo>
                  <a:lnTo>
                    <a:pt x="1287778" y="2387803"/>
                  </a:lnTo>
                  <a:lnTo>
                    <a:pt x="1282341" y="2388312"/>
                  </a:lnTo>
                  <a:lnTo>
                    <a:pt x="1281457" y="2388460"/>
                  </a:lnTo>
                  <a:lnTo>
                    <a:pt x="1280893" y="2388351"/>
                  </a:lnTo>
                  <a:lnTo>
                    <a:pt x="1279673" y="2387365"/>
                  </a:lnTo>
                  <a:lnTo>
                    <a:pt x="1275816" y="2387960"/>
                  </a:lnTo>
                  <a:lnTo>
                    <a:pt x="1272945" y="2388187"/>
                  </a:lnTo>
                  <a:lnTo>
                    <a:pt x="1263424" y="2386403"/>
                  </a:lnTo>
                  <a:lnTo>
                    <a:pt x="1260951" y="2385675"/>
                  </a:lnTo>
                  <a:lnTo>
                    <a:pt x="1260490" y="2385128"/>
                  </a:lnTo>
                  <a:lnTo>
                    <a:pt x="1259003" y="2384752"/>
                  </a:lnTo>
                  <a:lnTo>
                    <a:pt x="1255006" y="2384369"/>
                  </a:lnTo>
                  <a:lnTo>
                    <a:pt x="1254560" y="2384228"/>
                  </a:lnTo>
                  <a:lnTo>
                    <a:pt x="1254153" y="2383383"/>
                  </a:lnTo>
                  <a:lnTo>
                    <a:pt x="1253003" y="2383094"/>
                  </a:lnTo>
                  <a:lnTo>
                    <a:pt x="1250820" y="2383039"/>
                  </a:lnTo>
                  <a:lnTo>
                    <a:pt x="1249537" y="2382499"/>
                  </a:lnTo>
                  <a:lnTo>
                    <a:pt x="1249169" y="2381474"/>
                  </a:lnTo>
                  <a:lnTo>
                    <a:pt x="1249224" y="2380293"/>
                  </a:lnTo>
                  <a:lnTo>
                    <a:pt x="1249717" y="2378955"/>
                  </a:lnTo>
                  <a:lnTo>
                    <a:pt x="1249647" y="2377860"/>
                  </a:lnTo>
                  <a:lnTo>
                    <a:pt x="1248966" y="2376827"/>
                  </a:lnTo>
                  <a:lnTo>
                    <a:pt x="1247933" y="2376092"/>
                  </a:lnTo>
                  <a:lnTo>
                    <a:pt x="1246392" y="2376272"/>
                  </a:lnTo>
                  <a:lnTo>
                    <a:pt x="1244014" y="2377085"/>
                  </a:lnTo>
                  <a:lnTo>
                    <a:pt x="1242073" y="2377375"/>
                  </a:lnTo>
                  <a:lnTo>
                    <a:pt x="1241494" y="2377954"/>
                  </a:lnTo>
                  <a:lnTo>
                    <a:pt x="1241127" y="2378431"/>
                  </a:lnTo>
                  <a:lnTo>
                    <a:pt x="1240579" y="2378611"/>
                  </a:lnTo>
                  <a:lnTo>
                    <a:pt x="1239093" y="2376702"/>
                  </a:lnTo>
                  <a:lnTo>
                    <a:pt x="1239093" y="2375646"/>
                  </a:lnTo>
                  <a:lnTo>
                    <a:pt x="1239554" y="2374902"/>
                  </a:lnTo>
                  <a:lnTo>
                    <a:pt x="1241346" y="2372540"/>
                  </a:lnTo>
                  <a:lnTo>
                    <a:pt x="1241956" y="2370975"/>
                  </a:lnTo>
                  <a:lnTo>
                    <a:pt x="1241385" y="2370209"/>
                  </a:lnTo>
                  <a:lnTo>
                    <a:pt x="1240861" y="2370318"/>
                  </a:lnTo>
                  <a:lnTo>
                    <a:pt x="1240368" y="2371296"/>
                  </a:lnTo>
                  <a:lnTo>
                    <a:pt x="1239992" y="2371789"/>
                  </a:lnTo>
                  <a:lnTo>
                    <a:pt x="1239719" y="2371789"/>
                  </a:lnTo>
                  <a:lnTo>
                    <a:pt x="1239257" y="2370748"/>
                  </a:lnTo>
                  <a:lnTo>
                    <a:pt x="1239421" y="2368331"/>
                  </a:lnTo>
                  <a:lnTo>
                    <a:pt x="1239985" y="2367423"/>
                  </a:lnTo>
                  <a:lnTo>
                    <a:pt x="1240931" y="2366985"/>
                  </a:lnTo>
                  <a:lnTo>
                    <a:pt x="1242613" y="2367118"/>
                  </a:lnTo>
                  <a:lnTo>
                    <a:pt x="1243176" y="2366805"/>
                  </a:lnTo>
                  <a:lnTo>
                    <a:pt x="1243497" y="2365953"/>
                  </a:lnTo>
                  <a:lnTo>
                    <a:pt x="1243114" y="2365131"/>
                  </a:lnTo>
                  <a:lnTo>
                    <a:pt x="1242019" y="2364333"/>
                  </a:lnTo>
                  <a:lnTo>
                    <a:pt x="1240853" y="2363903"/>
                  </a:lnTo>
                  <a:lnTo>
                    <a:pt x="1239609" y="2363848"/>
                  </a:lnTo>
                  <a:lnTo>
                    <a:pt x="1238788" y="2364122"/>
                  </a:lnTo>
                  <a:lnTo>
                    <a:pt x="1238381" y="2364724"/>
                  </a:lnTo>
                  <a:lnTo>
                    <a:pt x="1237841" y="2364599"/>
                  </a:lnTo>
                  <a:lnTo>
                    <a:pt x="1237168" y="2363746"/>
                  </a:lnTo>
                  <a:lnTo>
                    <a:pt x="1235087" y="2362706"/>
                  </a:lnTo>
                  <a:lnTo>
                    <a:pt x="1234547" y="2361978"/>
                  </a:lnTo>
                  <a:lnTo>
                    <a:pt x="1234626" y="2360930"/>
                  </a:lnTo>
                  <a:lnTo>
                    <a:pt x="1235932" y="2358254"/>
                  </a:lnTo>
                  <a:lnTo>
                    <a:pt x="1235768" y="2357542"/>
                  </a:lnTo>
                  <a:lnTo>
                    <a:pt x="1236456" y="2355962"/>
                  </a:lnTo>
                  <a:lnTo>
                    <a:pt x="1237990" y="2353513"/>
                  </a:lnTo>
                  <a:lnTo>
                    <a:pt x="1238514" y="2351800"/>
                  </a:lnTo>
                  <a:lnTo>
                    <a:pt x="1238029" y="2350830"/>
                  </a:lnTo>
                  <a:lnTo>
                    <a:pt x="1237489" y="2350290"/>
                  </a:lnTo>
                  <a:lnTo>
                    <a:pt x="1236886" y="2350173"/>
                  </a:lnTo>
                  <a:lnTo>
                    <a:pt x="1236339" y="2349531"/>
                  </a:lnTo>
                  <a:lnTo>
                    <a:pt x="1235846" y="2348365"/>
                  </a:lnTo>
                  <a:lnTo>
                    <a:pt x="1234626" y="2347231"/>
                  </a:lnTo>
                  <a:lnTo>
                    <a:pt x="1232670" y="2346136"/>
                  </a:lnTo>
                  <a:lnTo>
                    <a:pt x="1231011" y="2344696"/>
                  </a:lnTo>
                  <a:lnTo>
                    <a:pt x="1229658" y="2342912"/>
                  </a:lnTo>
                  <a:lnTo>
                    <a:pt x="1229290" y="2341481"/>
                  </a:lnTo>
                  <a:lnTo>
                    <a:pt x="1229916" y="2340409"/>
                  </a:lnTo>
                  <a:lnTo>
                    <a:pt x="1230158" y="2339556"/>
                  </a:lnTo>
                  <a:lnTo>
                    <a:pt x="1230018" y="2338915"/>
                  </a:lnTo>
                  <a:lnTo>
                    <a:pt x="1230463" y="2337999"/>
                  </a:lnTo>
                  <a:lnTo>
                    <a:pt x="1231308" y="2336474"/>
                  </a:lnTo>
                  <a:lnTo>
                    <a:pt x="1231355" y="2335324"/>
                  </a:lnTo>
                  <a:lnTo>
                    <a:pt x="1231465" y="2334432"/>
                  </a:lnTo>
                  <a:lnTo>
                    <a:pt x="1232513" y="2333086"/>
                  </a:lnTo>
                  <a:lnTo>
                    <a:pt x="1232951" y="2332054"/>
                  </a:lnTo>
                  <a:lnTo>
                    <a:pt x="1232787" y="2331342"/>
                  </a:lnTo>
                  <a:lnTo>
                    <a:pt x="1230401" y="2331005"/>
                  </a:lnTo>
                  <a:lnTo>
                    <a:pt x="1225785" y="2331044"/>
                  </a:lnTo>
                  <a:lnTo>
                    <a:pt x="1222084" y="2331326"/>
                  </a:lnTo>
                  <a:lnTo>
                    <a:pt x="1219299" y="2331850"/>
                  </a:lnTo>
                  <a:lnTo>
                    <a:pt x="1216115" y="2331631"/>
                  </a:lnTo>
                  <a:lnTo>
                    <a:pt x="1212532" y="2330669"/>
                  </a:lnTo>
                  <a:lnTo>
                    <a:pt x="1209544" y="2328721"/>
                  </a:lnTo>
                  <a:lnTo>
                    <a:pt x="1207157" y="2325795"/>
                  </a:lnTo>
                  <a:lnTo>
                    <a:pt x="1205366" y="2322799"/>
                  </a:lnTo>
                  <a:lnTo>
                    <a:pt x="1204161" y="2319716"/>
                  </a:lnTo>
                  <a:lnTo>
                    <a:pt x="1203676" y="2317033"/>
                  </a:lnTo>
                  <a:lnTo>
                    <a:pt x="1203449" y="2316368"/>
                  </a:lnTo>
                  <a:lnTo>
                    <a:pt x="1202917" y="2315796"/>
                  </a:lnTo>
                  <a:lnTo>
                    <a:pt x="1202432" y="2314224"/>
                  </a:lnTo>
                  <a:lnTo>
                    <a:pt x="1202002" y="2311650"/>
                  </a:lnTo>
                  <a:lnTo>
                    <a:pt x="1201439" y="2310015"/>
                  </a:lnTo>
                  <a:lnTo>
                    <a:pt x="1200742" y="2309319"/>
                  </a:lnTo>
                  <a:lnTo>
                    <a:pt x="1200507" y="2308740"/>
                  </a:lnTo>
                  <a:lnTo>
                    <a:pt x="1199498" y="2307050"/>
                  </a:lnTo>
                  <a:lnTo>
                    <a:pt x="1199076" y="2306166"/>
                  </a:lnTo>
                  <a:lnTo>
                    <a:pt x="1198943" y="2305595"/>
                  </a:lnTo>
                  <a:lnTo>
                    <a:pt x="1198145" y="2304703"/>
                  </a:lnTo>
                  <a:lnTo>
                    <a:pt x="1197558" y="2304476"/>
                  </a:lnTo>
                  <a:lnTo>
                    <a:pt x="1194890" y="2304867"/>
                  </a:lnTo>
                  <a:lnTo>
                    <a:pt x="1193998" y="2304053"/>
                  </a:lnTo>
                  <a:lnTo>
                    <a:pt x="1193529" y="2303482"/>
                  </a:lnTo>
                  <a:lnTo>
                    <a:pt x="1192434" y="2303037"/>
                  </a:lnTo>
                  <a:lnTo>
                    <a:pt x="1191135" y="2303279"/>
                  </a:lnTo>
                  <a:lnTo>
                    <a:pt x="1189633" y="2304210"/>
                  </a:lnTo>
                  <a:lnTo>
                    <a:pt x="1188146" y="2304218"/>
                  </a:lnTo>
                  <a:lnTo>
                    <a:pt x="1185494" y="2303670"/>
                  </a:lnTo>
                  <a:lnTo>
                    <a:pt x="1183820" y="2303999"/>
                  </a:lnTo>
                  <a:lnTo>
                    <a:pt x="1180769" y="2304100"/>
                  </a:lnTo>
                  <a:lnTo>
                    <a:pt x="1178837" y="2303318"/>
                  </a:lnTo>
                  <a:lnTo>
                    <a:pt x="1176732" y="2302145"/>
                  </a:lnTo>
                  <a:lnTo>
                    <a:pt x="1175488" y="2301902"/>
                  </a:lnTo>
                  <a:lnTo>
                    <a:pt x="1174315" y="2302019"/>
                  </a:lnTo>
                  <a:lnTo>
                    <a:pt x="1173548" y="2301691"/>
                  </a:lnTo>
                  <a:lnTo>
                    <a:pt x="1173204" y="2300932"/>
                  </a:lnTo>
                  <a:lnTo>
                    <a:pt x="1172680" y="2300697"/>
                  </a:lnTo>
                  <a:lnTo>
                    <a:pt x="1170622" y="2299993"/>
                  </a:lnTo>
                  <a:lnTo>
                    <a:pt x="1168963" y="2299305"/>
                  </a:lnTo>
                  <a:lnTo>
                    <a:pt x="1164473" y="2298014"/>
                  </a:lnTo>
                  <a:lnTo>
                    <a:pt x="1163221" y="2296684"/>
                  </a:lnTo>
                  <a:lnTo>
                    <a:pt x="1162180" y="2296590"/>
                  </a:lnTo>
                  <a:lnTo>
                    <a:pt x="1160897" y="2296700"/>
                  </a:lnTo>
                  <a:lnTo>
                    <a:pt x="1160186" y="2297255"/>
                  </a:lnTo>
                  <a:lnTo>
                    <a:pt x="1159309" y="2297396"/>
                  </a:lnTo>
                  <a:lnTo>
                    <a:pt x="1158277" y="2297122"/>
                  </a:lnTo>
                  <a:lnTo>
                    <a:pt x="1157925" y="2297521"/>
                  </a:lnTo>
                  <a:lnTo>
                    <a:pt x="1158253" y="2298585"/>
                  </a:lnTo>
                  <a:lnTo>
                    <a:pt x="1158300" y="2299414"/>
                  </a:lnTo>
                  <a:lnTo>
                    <a:pt x="1158793" y="2301073"/>
                  </a:lnTo>
                  <a:lnTo>
                    <a:pt x="1160483" y="2302614"/>
                  </a:lnTo>
                  <a:lnTo>
                    <a:pt x="1161328" y="2304100"/>
                  </a:lnTo>
                  <a:lnTo>
                    <a:pt x="1161320" y="2305532"/>
                  </a:lnTo>
                  <a:lnTo>
                    <a:pt x="1160678" y="2307191"/>
                  </a:lnTo>
                  <a:lnTo>
                    <a:pt x="1158597" y="2310046"/>
                  </a:lnTo>
                  <a:lnTo>
                    <a:pt x="1158269" y="2310078"/>
                  </a:lnTo>
                  <a:lnTo>
                    <a:pt x="1156571" y="2310461"/>
                  </a:lnTo>
                  <a:lnTo>
                    <a:pt x="1155617" y="2311188"/>
                  </a:lnTo>
                  <a:lnTo>
                    <a:pt x="1154936" y="2311353"/>
                  </a:lnTo>
                  <a:lnTo>
                    <a:pt x="1154529" y="2310962"/>
                  </a:lnTo>
                  <a:lnTo>
                    <a:pt x="1153974" y="2311259"/>
                  </a:lnTo>
                  <a:lnTo>
                    <a:pt x="1153262" y="2312237"/>
                  </a:lnTo>
                  <a:lnTo>
                    <a:pt x="1152965" y="2313035"/>
                  </a:lnTo>
                  <a:lnTo>
                    <a:pt x="1153074" y="2313645"/>
                  </a:lnTo>
                  <a:lnTo>
                    <a:pt x="1152714" y="2314341"/>
                  </a:lnTo>
                  <a:lnTo>
                    <a:pt x="1151885" y="2315124"/>
                  </a:lnTo>
                  <a:lnTo>
                    <a:pt x="1151431" y="2315014"/>
                  </a:lnTo>
                  <a:lnTo>
                    <a:pt x="1151212" y="2314122"/>
                  </a:lnTo>
                  <a:lnTo>
                    <a:pt x="1150883" y="2313504"/>
                  </a:lnTo>
                  <a:lnTo>
                    <a:pt x="1151275" y="2312331"/>
                  </a:lnTo>
                  <a:lnTo>
                    <a:pt x="1155069" y="2308106"/>
                  </a:lnTo>
                  <a:lnTo>
                    <a:pt x="1156391" y="2306338"/>
                  </a:lnTo>
                  <a:lnTo>
                    <a:pt x="1156626" y="2305360"/>
                  </a:lnTo>
                  <a:lnTo>
                    <a:pt x="1156485" y="2304124"/>
                  </a:lnTo>
                  <a:lnTo>
                    <a:pt x="1155976" y="2302630"/>
                  </a:lnTo>
                  <a:lnTo>
                    <a:pt x="1155030" y="2301824"/>
                  </a:lnTo>
                  <a:lnTo>
                    <a:pt x="1153661" y="2301722"/>
                  </a:lnTo>
                  <a:lnTo>
                    <a:pt x="1152675" y="2302215"/>
                  </a:lnTo>
                  <a:lnTo>
                    <a:pt x="1151963" y="2303787"/>
                  </a:lnTo>
                  <a:lnTo>
                    <a:pt x="1151807" y="2304867"/>
                  </a:lnTo>
                  <a:lnTo>
                    <a:pt x="1151595" y="2307167"/>
                  </a:lnTo>
                  <a:lnTo>
                    <a:pt x="1151642" y="2308012"/>
                  </a:lnTo>
                  <a:lnTo>
                    <a:pt x="1151298" y="2308622"/>
                  </a:lnTo>
                  <a:lnTo>
                    <a:pt x="1150492" y="2308951"/>
                  </a:lnTo>
                  <a:lnTo>
                    <a:pt x="1149984" y="2309984"/>
                  </a:lnTo>
                  <a:lnTo>
                    <a:pt x="1149773" y="2311728"/>
                  </a:lnTo>
                  <a:lnTo>
                    <a:pt x="1149350" y="2312706"/>
                  </a:lnTo>
                  <a:lnTo>
                    <a:pt x="1148709" y="2312918"/>
                  </a:lnTo>
                  <a:lnTo>
                    <a:pt x="1148216" y="2314044"/>
                  </a:lnTo>
                  <a:lnTo>
                    <a:pt x="1147864" y="2316070"/>
                  </a:lnTo>
                  <a:lnTo>
                    <a:pt x="1147590" y="2317072"/>
                  </a:lnTo>
                  <a:lnTo>
                    <a:pt x="1146526" y="2317588"/>
                  </a:lnTo>
                  <a:lnTo>
                    <a:pt x="1144210" y="2318613"/>
                  </a:lnTo>
                  <a:lnTo>
                    <a:pt x="1143232" y="2318676"/>
                  </a:lnTo>
                  <a:lnTo>
                    <a:pt x="1143608" y="2317776"/>
                  </a:lnTo>
                  <a:lnTo>
                    <a:pt x="1144022" y="2317267"/>
                  </a:lnTo>
                  <a:lnTo>
                    <a:pt x="1144476" y="2317158"/>
                  </a:lnTo>
                  <a:lnTo>
                    <a:pt x="1145751" y="2313035"/>
                  </a:lnTo>
                  <a:lnTo>
                    <a:pt x="1146948" y="2310860"/>
                  </a:lnTo>
                  <a:lnTo>
                    <a:pt x="1146714" y="2310508"/>
                  </a:lnTo>
                  <a:lnTo>
                    <a:pt x="1139868" y="2313332"/>
                  </a:lnTo>
                  <a:lnTo>
                    <a:pt x="1137357" y="2314881"/>
                  </a:lnTo>
                  <a:lnTo>
                    <a:pt x="1136825" y="2315976"/>
                  </a:lnTo>
                  <a:lnTo>
                    <a:pt x="1136731" y="2317142"/>
                  </a:lnTo>
                  <a:lnTo>
                    <a:pt x="1137067" y="2318370"/>
                  </a:lnTo>
                  <a:lnTo>
                    <a:pt x="1136903" y="2319497"/>
                  </a:lnTo>
                  <a:lnTo>
                    <a:pt x="1136230" y="2320514"/>
                  </a:lnTo>
                  <a:lnTo>
                    <a:pt x="1135252" y="2322994"/>
                  </a:lnTo>
                  <a:lnTo>
                    <a:pt x="1134853" y="2324481"/>
                  </a:lnTo>
                  <a:lnTo>
                    <a:pt x="1134188" y="2325717"/>
                  </a:lnTo>
                  <a:lnTo>
                    <a:pt x="1132146" y="2326452"/>
                  </a:lnTo>
                  <a:lnTo>
                    <a:pt x="1131904" y="2326663"/>
                  </a:lnTo>
                  <a:lnTo>
                    <a:pt x="1129760" y="2329261"/>
                  </a:lnTo>
                  <a:lnTo>
                    <a:pt x="1129103" y="2329628"/>
                  </a:lnTo>
                  <a:lnTo>
                    <a:pt x="1124761" y="2329182"/>
                  </a:lnTo>
                  <a:lnTo>
                    <a:pt x="1121999" y="2329832"/>
                  </a:lnTo>
                  <a:lnTo>
                    <a:pt x="1119965" y="2329182"/>
                  </a:lnTo>
                  <a:lnTo>
                    <a:pt x="1118948" y="2327125"/>
                  </a:lnTo>
                  <a:lnTo>
                    <a:pt x="1117806" y="2325818"/>
                  </a:lnTo>
                  <a:lnTo>
                    <a:pt x="1112791" y="2326436"/>
                  </a:lnTo>
                  <a:lnTo>
                    <a:pt x="1106493" y="2325998"/>
                  </a:lnTo>
                  <a:lnTo>
                    <a:pt x="1103473" y="2326256"/>
                  </a:lnTo>
                  <a:lnTo>
                    <a:pt x="1102316" y="2325388"/>
                  </a:lnTo>
                  <a:lnTo>
                    <a:pt x="1101369" y="2323111"/>
                  </a:lnTo>
                  <a:lnTo>
                    <a:pt x="1099710" y="2322822"/>
                  </a:lnTo>
                  <a:lnTo>
                    <a:pt x="1096910" y="2323330"/>
                  </a:lnTo>
                  <a:lnTo>
                    <a:pt x="1093021" y="2326256"/>
                  </a:lnTo>
                  <a:lnTo>
                    <a:pt x="1089368" y="2327766"/>
                  </a:lnTo>
                  <a:lnTo>
                    <a:pt x="1086489" y="2327774"/>
                  </a:lnTo>
                  <a:lnTo>
                    <a:pt x="1083657" y="2326256"/>
                  </a:lnTo>
                  <a:lnTo>
                    <a:pt x="1079025" y="2323205"/>
                  </a:lnTo>
                  <a:lnTo>
                    <a:pt x="1075802" y="2319779"/>
                  </a:lnTo>
                  <a:lnTo>
                    <a:pt x="1072141" y="2318574"/>
                  </a:lnTo>
                  <a:lnTo>
                    <a:pt x="1069356" y="2318887"/>
                  </a:lnTo>
                  <a:lnTo>
                    <a:pt x="1068260" y="2320608"/>
                  </a:lnTo>
                  <a:lnTo>
                    <a:pt x="1066805" y="2320608"/>
                  </a:lnTo>
                  <a:lnTo>
                    <a:pt x="1065788" y="2317674"/>
                  </a:lnTo>
                  <a:lnTo>
                    <a:pt x="1064912" y="2315382"/>
                  </a:lnTo>
                  <a:lnTo>
                    <a:pt x="1063097" y="2314404"/>
                  </a:lnTo>
                  <a:lnTo>
                    <a:pt x="1059819" y="2312198"/>
                  </a:lnTo>
                  <a:lnTo>
                    <a:pt x="1057534" y="2311008"/>
                  </a:lnTo>
                  <a:lnTo>
                    <a:pt x="1054029" y="2309553"/>
                  </a:lnTo>
                  <a:lnTo>
                    <a:pt x="1052817" y="2309287"/>
                  </a:lnTo>
                  <a:lnTo>
                    <a:pt x="1050540" y="2309108"/>
                  </a:lnTo>
                  <a:lnTo>
                    <a:pt x="1048279" y="2308990"/>
                  </a:lnTo>
                  <a:lnTo>
                    <a:pt x="1045650" y="2309397"/>
                  </a:lnTo>
                  <a:lnTo>
                    <a:pt x="1045674" y="2309373"/>
                  </a:lnTo>
                  <a:lnTo>
                    <a:pt x="1045572" y="2309405"/>
                  </a:lnTo>
                  <a:lnTo>
                    <a:pt x="1045650" y="2309397"/>
                  </a:lnTo>
                  <a:lnTo>
                    <a:pt x="1043765" y="2311228"/>
                  </a:lnTo>
                  <a:lnTo>
                    <a:pt x="1041559" y="2312033"/>
                  </a:lnTo>
                  <a:lnTo>
                    <a:pt x="1038406" y="2312409"/>
                  </a:lnTo>
                  <a:lnTo>
                    <a:pt x="1036301" y="2311634"/>
                  </a:lnTo>
                  <a:lnTo>
                    <a:pt x="1035245" y="2309702"/>
                  </a:lnTo>
                  <a:lnTo>
                    <a:pt x="1030778" y="2307989"/>
                  </a:lnTo>
                  <a:lnTo>
                    <a:pt x="1022900" y="2306494"/>
                  </a:lnTo>
                  <a:lnTo>
                    <a:pt x="1018362" y="2305219"/>
                  </a:lnTo>
                  <a:lnTo>
                    <a:pt x="1017165" y="2304163"/>
                  </a:lnTo>
                  <a:lnTo>
                    <a:pt x="1016516" y="2303029"/>
                  </a:lnTo>
                  <a:lnTo>
                    <a:pt x="1016352" y="2301214"/>
                  </a:lnTo>
                  <a:lnTo>
                    <a:pt x="1016344" y="2301206"/>
                  </a:lnTo>
                  <a:lnTo>
                    <a:pt x="1014357" y="2296551"/>
                  </a:lnTo>
                  <a:lnTo>
                    <a:pt x="1013496" y="2292670"/>
                  </a:lnTo>
                  <a:lnTo>
                    <a:pt x="1013105" y="2288000"/>
                  </a:lnTo>
                  <a:lnTo>
                    <a:pt x="1013238" y="2286459"/>
                  </a:lnTo>
                  <a:lnTo>
                    <a:pt x="1012784" y="2285974"/>
                  </a:lnTo>
                  <a:lnTo>
                    <a:pt x="1011368" y="2284957"/>
                  </a:lnTo>
                  <a:lnTo>
                    <a:pt x="1006627" y="2284276"/>
                  </a:lnTo>
                  <a:lnTo>
                    <a:pt x="1006565" y="2289862"/>
                  </a:lnTo>
                  <a:lnTo>
                    <a:pt x="1006479" y="2296926"/>
                  </a:lnTo>
                  <a:lnTo>
                    <a:pt x="1001299" y="2296879"/>
                  </a:lnTo>
                  <a:lnTo>
                    <a:pt x="991943" y="2296879"/>
                  </a:lnTo>
                  <a:lnTo>
                    <a:pt x="982578" y="2296879"/>
                  </a:lnTo>
                  <a:lnTo>
                    <a:pt x="973213" y="2296879"/>
                  </a:lnTo>
                  <a:lnTo>
                    <a:pt x="963856" y="2296879"/>
                  </a:lnTo>
                  <a:lnTo>
                    <a:pt x="954492" y="2296879"/>
                  </a:lnTo>
                  <a:lnTo>
                    <a:pt x="945127" y="2296879"/>
                  </a:lnTo>
                  <a:lnTo>
                    <a:pt x="935762" y="2296879"/>
                  </a:lnTo>
                  <a:lnTo>
                    <a:pt x="926406" y="2296879"/>
                  </a:lnTo>
                  <a:lnTo>
                    <a:pt x="917041" y="2296879"/>
                  </a:lnTo>
                  <a:lnTo>
                    <a:pt x="907669" y="2296879"/>
                  </a:lnTo>
                  <a:lnTo>
                    <a:pt x="898312" y="2296879"/>
                  </a:lnTo>
                  <a:lnTo>
                    <a:pt x="888947" y="2296879"/>
                  </a:lnTo>
                  <a:lnTo>
                    <a:pt x="879582" y="2296879"/>
                  </a:lnTo>
                  <a:lnTo>
                    <a:pt x="870218" y="2296879"/>
                  </a:lnTo>
                  <a:lnTo>
                    <a:pt x="860861" y="2296879"/>
                  </a:lnTo>
                  <a:lnTo>
                    <a:pt x="851496" y="2296879"/>
                  </a:lnTo>
                  <a:lnTo>
                    <a:pt x="842132" y="2296879"/>
                  </a:lnTo>
                  <a:lnTo>
                    <a:pt x="832775" y="2296879"/>
                  </a:lnTo>
                  <a:lnTo>
                    <a:pt x="823410" y="2296879"/>
                  </a:lnTo>
                  <a:lnTo>
                    <a:pt x="814046" y="2296879"/>
                  </a:lnTo>
                  <a:lnTo>
                    <a:pt x="804681" y="2296879"/>
                  </a:lnTo>
                  <a:lnTo>
                    <a:pt x="795324" y="2296879"/>
                  </a:lnTo>
                  <a:lnTo>
                    <a:pt x="785959" y="2296879"/>
                  </a:lnTo>
                  <a:lnTo>
                    <a:pt x="776595" y="2296879"/>
                  </a:lnTo>
                  <a:lnTo>
                    <a:pt x="767238" y="2296879"/>
                  </a:lnTo>
                  <a:lnTo>
                    <a:pt x="757873" y="2296879"/>
                  </a:lnTo>
                  <a:lnTo>
                    <a:pt x="748509" y="2296879"/>
                  </a:lnTo>
                  <a:lnTo>
                    <a:pt x="739152" y="2296879"/>
                  </a:lnTo>
                  <a:lnTo>
                    <a:pt x="729787" y="2296879"/>
                  </a:lnTo>
                  <a:lnTo>
                    <a:pt x="720422" y="2296879"/>
                  </a:lnTo>
                  <a:lnTo>
                    <a:pt x="711058" y="2296879"/>
                  </a:lnTo>
                  <a:lnTo>
                    <a:pt x="701701" y="2296879"/>
                  </a:lnTo>
                  <a:lnTo>
                    <a:pt x="692336" y="2296879"/>
                  </a:lnTo>
                  <a:lnTo>
                    <a:pt x="682972" y="2296879"/>
                  </a:lnTo>
                  <a:lnTo>
                    <a:pt x="673615" y="2296879"/>
                  </a:lnTo>
                  <a:lnTo>
                    <a:pt x="664250" y="2296879"/>
                  </a:lnTo>
                  <a:lnTo>
                    <a:pt x="654886" y="2296879"/>
                  </a:lnTo>
                  <a:lnTo>
                    <a:pt x="645521" y="2296879"/>
                  </a:lnTo>
                  <a:lnTo>
                    <a:pt x="636164" y="2296879"/>
                  </a:lnTo>
                  <a:lnTo>
                    <a:pt x="626799" y="2296879"/>
                  </a:lnTo>
                  <a:lnTo>
                    <a:pt x="617435" y="2296879"/>
                  </a:lnTo>
                  <a:lnTo>
                    <a:pt x="608078" y="2296879"/>
                  </a:lnTo>
                  <a:lnTo>
                    <a:pt x="598713" y="2296879"/>
                  </a:lnTo>
                  <a:lnTo>
                    <a:pt x="589349" y="2296879"/>
                  </a:lnTo>
                  <a:lnTo>
                    <a:pt x="579984" y="2296879"/>
                  </a:lnTo>
                  <a:lnTo>
                    <a:pt x="570627" y="2296879"/>
                  </a:lnTo>
                  <a:lnTo>
                    <a:pt x="561263" y="2296879"/>
                  </a:lnTo>
                  <a:lnTo>
                    <a:pt x="551898" y="2296879"/>
                  </a:lnTo>
                  <a:lnTo>
                    <a:pt x="542541" y="2296879"/>
                  </a:lnTo>
                  <a:lnTo>
                    <a:pt x="533176" y="2296879"/>
                  </a:lnTo>
                  <a:lnTo>
                    <a:pt x="523812" y="2296879"/>
                  </a:lnTo>
                  <a:lnTo>
                    <a:pt x="514447" y="2296879"/>
                  </a:lnTo>
                  <a:lnTo>
                    <a:pt x="505090" y="2296879"/>
                  </a:lnTo>
                  <a:lnTo>
                    <a:pt x="495726" y="2296879"/>
                  </a:lnTo>
                  <a:lnTo>
                    <a:pt x="486361" y="2296879"/>
                  </a:lnTo>
                  <a:lnTo>
                    <a:pt x="477004" y="2296879"/>
                  </a:lnTo>
                  <a:lnTo>
                    <a:pt x="467640" y="2296879"/>
                  </a:lnTo>
                  <a:lnTo>
                    <a:pt x="458275" y="2296879"/>
                  </a:lnTo>
                  <a:lnTo>
                    <a:pt x="448910" y="2296879"/>
                  </a:lnTo>
                  <a:lnTo>
                    <a:pt x="439553" y="2296879"/>
                  </a:lnTo>
                  <a:lnTo>
                    <a:pt x="430189" y="2296879"/>
                  </a:lnTo>
                  <a:lnTo>
                    <a:pt x="420824" y="2296879"/>
                  </a:lnTo>
                  <a:lnTo>
                    <a:pt x="411467" y="2296879"/>
                  </a:lnTo>
                  <a:lnTo>
                    <a:pt x="402103" y="2296879"/>
                  </a:lnTo>
                  <a:lnTo>
                    <a:pt x="399849" y="2296879"/>
                  </a:lnTo>
                  <a:lnTo>
                    <a:pt x="399020" y="2295698"/>
                  </a:lnTo>
                  <a:lnTo>
                    <a:pt x="396884" y="2294149"/>
                  </a:lnTo>
                  <a:lnTo>
                    <a:pt x="396039" y="2294149"/>
                  </a:lnTo>
                  <a:lnTo>
                    <a:pt x="395171" y="2294611"/>
                  </a:lnTo>
                  <a:lnTo>
                    <a:pt x="394623" y="2295362"/>
                  </a:lnTo>
                  <a:lnTo>
                    <a:pt x="394138" y="2296879"/>
                  </a:lnTo>
                  <a:lnTo>
                    <a:pt x="393825" y="2297388"/>
                  </a:lnTo>
                  <a:lnTo>
                    <a:pt x="393512" y="2297302"/>
                  </a:lnTo>
                  <a:lnTo>
                    <a:pt x="393317" y="2296871"/>
                  </a:lnTo>
                  <a:lnTo>
                    <a:pt x="392628" y="2294759"/>
                  </a:lnTo>
                  <a:lnTo>
                    <a:pt x="392808" y="2293813"/>
                  </a:lnTo>
                  <a:lnTo>
                    <a:pt x="393512" y="2292678"/>
                  </a:lnTo>
                  <a:lnTo>
                    <a:pt x="393466" y="2292271"/>
                  </a:lnTo>
                  <a:lnTo>
                    <a:pt x="391916" y="2292592"/>
                  </a:lnTo>
                  <a:lnTo>
                    <a:pt x="391220" y="2292303"/>
                  </a:lnTo>
                  <a:lnTo>
                    <a:pt x="390899" y="2291692"/>
                  </a:lnTo>
                  <a:lnTo>
                    <a:pt x="391017" y="2289283"/>
                  </a:lnTo>
                  <a:lnTo>
                    <a:pt x="390180" y="2287914"/>
                  </a:lnTo>
                  <a:lnTo>
                    <a:pt x="391173" y="2287335"/>
                  </a:lnTo>
                  <a:lnTo>
                    <a:pt x="393739" y="2286873"/>
                  </a:lnTo>
                  <a:lnTo>
                    <a:pt x="396360" y="2286819"/>
                  </a:lnTo>
                  <a:lnTo>
                    <a:pt x="397119" y="2285817"/>
                  </a:lnTo>
                  <a:lnTo>
                    <a:pt x="397862" y="2283267"/>
                  </a:lnTo>
                  <a:lnTo>
                    <a:pt x="395992" y="2285606"/>
                  </a:lnTo>
                  <a:lnTo>
                    <a:pt x="394866" y="2285848"/>
                  </a:lnTo>
                  <a:lnTo>
                    <a:pt x="391384" y="2284972"/>
                  </a:lnTo>
                  <a:lnTo>
                    <a:pt x="389131" y="2285113"/>
                  </a:lnTo>
                  <a:lnTo>
                    <a:pt x="388826" y="2284596"/>
                  </a:lnTo>
                  <a:lnTo>
                    <a:pt x="388920" y="2284072"/>
                  </a:lnTo>
                  <a:lnTo>
                    <a:pt x="389413" y="2283556"/>
                  </a:lnTo>
                  <a:lnTo>
                    <a:pt x="389773" y="2281788"/>
                  </a:lnTo>
                  <a:lnTo>
                    <a:pt x="390313" y="2276812"/>
                  </a:lnTo>
                  <a:lnTo>
                    <a:pt x="391017" y="2274997"/>
                  </a:lnTo>
                  <a:lnTo>
                    <a:pt x="391259" y="2274011"/>
                  </a:lnTo>
                  <a:lnTo>
                    <a:pt x="391087" y="2273785"/>
                  </a:lnTo>
                  <a:lnTo>
                    <a:pt x="388067" y="2277250"/>
                  </a:lnTo>
                  <a:lnTo>
                    <a:pt x="387809" y="2278346"/>
                  </a:lnTo>
                  <a:lnTo>
                    <a:pt x="388122" y="2279300"/>
                  </a:lnTo>
                  <a:lnTo>
                    <a:pt x="387833" y="2281248"/>
                  </a:lnTo>
                  <a:lnTo>
                    <a:pt x="386440" y="2281835"/>
                  </a:lnTo>
                  <a:lnTo>
                    <a:pt x="385611" y="2281514"/>
                  </a:lnTo>
                  <a:lnTo>
                    <a:pt x="384046" y="2283157"/>
                  </a:lnTo>
                  <a:lnTo>
                    <a:pt x="383553" y="2283329"/>
                  </a:lnTo>
                  <a:lnTo>
                    <a:pt x="376348" y="2280450"/>
                  </a:lnTo>
                  <a:lnTo>
                    <a:pt x="375620" y="2280051"/>
                  </a:lnTo>
                  <a:lnTo>
                    <a:pt x="374376" y="2278706"/>
                  </a:lnTo>
                  <a:lnTo>
                    <a:pt x="372616" y="2276405"/>
                  </a:lnTo>
                  <a:lnTo>
                    <a:pt x="372061" y="2274418"/>
                  </a:lnTo>
                  <a:lnTo>
                    <a:pt x="372718" y="2272736"/>
                  </a:lnTo>
                  <a:lnTo>
                    <a:pt x="373406" y="2271899"/>
                  </a:lnTo>
                  <a:lnTo>
                    <a:pt x="374134" y="2271899"/>
                  </a:lnTo>
                  <a:lnTo>
                    <a:pt x="374947" y="2272533"/>
                  </a:lnTo>
                  <a:lnTo>
                    <a:pt x="376606" y="2275271"/>
                  </a:lnTo>
                  <a:lnTo>
                    <a:pt x="377263" y="2276961"/>
                  </a:lnTo>
                  <a:lnTo>
                    <a:pt x="378976" y="2276726"/>
                  </a:lnTo>
                  <a:lnTo>
                    <a:pt x="381746" y="2274559"/>
                  </a:lnTo>
                  <a:lnTo>
                    <a:pt x="382411" y="2273753"/>
                  </a:lnTo>
                  <a:lnTo>
                    <a:pt x="379649" y="2274575"/>
                  </a:lnTo>
                  <a:lnTo>
                    <a:pt x="378460" y="2274520"/>
                  </a:lnTo>
                  <a:lnTo>
                    <a:pt x="377248" y="2273620"/>
                  </a:lnTo>
                  <a:lnTo>
                    <a:pt x="376011" y="2271868"/>
                  </a:lnTo>
                  <a:lnTo>
                    <a:pt x="375362" y="2269881"/>
                  </a:lnTo>
                  <a:lnTo>
                    <a:pt x="375354" y="2263567"/>
                  </a:lnTo>
                  <a:lnTo>
                    <a:pt x="375777" y="2262347"/>
                  </a:lnTo>
                  <a:lnTo>
                    <a:pt x="377115" y="2261439"/>
                  </a:lnTo>
                  <a:lnTo>
                    <a:pt x="377975" y="2259929"/>
                  </a:lnTo>
                  <a:lnTo>
                    <a:pt x="377913" y="2259288"/>
                  </a:lnTo>
                  <a:lnTo>
                    <a:pt x="377083" y="2258005"/>
                  </a:lnTo>
                  <a:lnTo>
                    <a:pt x="375886" y="2257003"/>
                  </a:lnTo>
                  <a:lnTo>
                    <a:pt x="374713" y="2256503"/>
                  </a:lnTo>
                  <a:lnTo>
                    <a:pt x="374447" y="2256659"/>
                  </a:lnTo>
                  <a:lnTo>
                    <a:pt x="376262" y="2259437"/>
                  </a:lnTo>
                  <a:lnTo>
                    <a:pt x="376199" y="2260477"/>
                  </a:lnTo>
                  <a:lnTo>
                    <a:pt x="374189" y="2263184"/>
                  </a:lnTo>
                  <a:lnTo>
                    <a:pt x="373883" y="2263982"/>
                  </a:lnTo>
                  <a:lnTo>
                    <a:pt x="373868" y="2266611"/>
                  </a:lnTo>
                  <a:lnTo>
                    <a:pt x="373586" y="2267174"/>
                  </a:lnTo>
                  <a:lnTo>
                    <a:pt x="371967" y="2267917"/>
                  </a:lnTo>
                  <a:lnTo>
                    <a:pt x="370152" y="2269982"/>
                  </a:lnTo>
                  <a:lnTo>
                    <a:pt x="367085" y="2270679"/>
                  </a:lnTo>
                  <a:lnTo>
                    <a:pt x="364198" y="2270475"/>
                  </a:lnTo>
                  <a:lnTo>
                    <a:pt x="362649" y="2269458"/>
                  </a:lnTo>
                  <a:lnTo>
                    <a:pt x="357838" y="2264381"/>
                  </a:lnTo>
                  <a:lnTo>
                    <a:pt x="356077" y="2262253"/>
                  </a:lnTo>
                  <a:lnTo>
                    <a:pt x="356038" y="2260461"/>
                  </a:lnTo>
                  <a:lnTo>
                    <a:pt x="352745" y="2254124"/>
                  </a:lnTo>
                  <a:lnTo>
                    <a:pt x="352760" y="2252763"/>
                  </a:lnTo>
                  <a:lnTo>
                    <a:pt x="351618" y="2250784"/>
                  </a:lnTo>
                  <a:lnTo>
                    <a:pt x="350343" y="2250502"/>
                  </a:lnTo>
                  <a:lnTo>
                    <a:pt x="350053" y="2248617"/>
                  </a:lnTo>
                  <a:lnTo>
                    <a:pt x="352682" y="2244533"/>
                  </a:lnTo>
                  <a:lnTo>
                    <a:pt x="354309" y="2241091"/>
                  </a:lnTo>
                  <a:lnTo>
                    <a:pt x="354497" y="2240003"/>
                  </a:lnTo>
                  <a:lnTo>
                    <a:pt x="354427" y="2238321"/>
                  </a:lnTo>
                  <a:lnTo>
                    <a:pt x="354035" y="2234574"/>
                  </a:lnTo>
                  <a:lnTo>
                    <a:pt x="354372" y="2232946"/>
                  </a:lnTo>
                  <a:lnTo>
                    <a:pt x="352752" y="2235090"/>
                  </a:lnTo>
                  <a:lnTo>
                    <a:pt x="352408" y="2236678"/>
                  </a:lnTo>
                  <a:lnTo>
                    <a:pt x="352807" y="2238282"/>
                  </a:lnTo>
                  <a:lnTo>
                    <a:pt x="352557" y="2240105"/>
                  </a:lnTo>
                  <a:lnTo>
                    <a:pt x="351618" y="2242647"/>
                  </a:lnTo>
                  <a:lnTo>
                    <a:pt x="350006" y="2245339"/>
                  </a:lnTo>
                  <a:lnTo>
                    <a:pt x="346689" y="2246629"/>
                  </a:lnTo>
                  <a:lnTo>
                    <a:pt x="340837" y="2245910"/>
                  </a:lnTo>
                  <a:lnTo>
                    <a:pt x="340164" y="2245566"/>
                  </a:lnTo>
                  <a:lnTo>
                    <a:pt x="339750" y="2244642"/>
                  </a:lnTo>
                  <a:lnTo>
                    <a:pt x="339453" y="2240684"/>
                  </a:lnTo>
                  <a:lnTo>
                    <a:pt x="339100" y="2241177"/>
                  </a:lnTo>
                  <a:lnTo>
                    <a:pt x="338435" y="2243289"/>
                  </a:lnTo>
                  <a:lnTo>
                    <a:pt x="337903" y="2246309"/>
                  </a:lnTo>
                  <a:lnTo>
                    <a:pt x="337223" y="2246989"/>
                  </a:lnTo>
                  <a:lnTo>
                    <a:pt x="335987" y="2247044"/>
                  </a:lnTo>
                  <a:lnTo>
                    <a:pt x="335024" y="2246559"/>
                  </a:lnTo>
                  <a:lnTo>
                    <a:pt x="334336" y="2245542"/>
                  </a:lnTo>
                  <a:lnTo>
                    <a:pt x="332865" y="2245456"/>
                  </a:lnTo>
                  <a:lnTo>
                    <a:pt x="330111" y="2246262"/>
                  </a:lnTo>
                  <a:lnTo>
                    <a:pt x="328813" y="2245933"/>
                  </a:lnTo>
                  <a:lnTo>
                    <a:pt x="327271" y="2245902"/>
                  </a:lnTo>
                  <a:lnTo>
                    <a:pt x="324150" y="2245018"/>
                  </a:lnTo>
                  <a:lnTo>
                    <a:pt x="320457" y="2244791"/>
                  </a:lnTo>
                  <a:lnTo>
                    <a:pt x="319464" y="2244110"/>
                  </a:lnTo>
                  <a:lnTo>
                    <a:pt x="319518" y="2242804"/>
                  </a:lnTo>
                  <a:lnTo>
                    <a:pt x="320207" y="2242147"/>
                  </a:lnTo>
                  <a:lnTo>
                    <a:pt x="324103" y="2241560"/>
                  </a:lnTo>
                  <a:lnTo>
                    <a:pt x="327874" y="2240159"/>
                  </a:lnTo>
                  <a:lnTo>
                    <a:pt x="331598" y="2239471"/>
                  </a:lnTo>
                  <a:lnTo>
                    <a:pt x="331449" y="2238759"/>
                  </a:lnTo>
                  <a:lnTo>
                    <a:pt x="329767" y="2238540"/>
                  </a:lnTo>
                  <a:lnTo>
                    <a:pt x="321216" y="2240081"/>
                  </a:lnTo>
                  <a:lnTo>
                    <a:pt x="318525" y="2239901"/>
                  </a:lnTo>
                  <a:lnTo>
                    <a:pt x="318055" y="2239651"/>
                  </a:lnTo>
                  <a:lnTo>
                    <a:pt x="317993" y="2238094"/>
                  </a:lnTo>
                  <a:lnTo>
                    <a:pt x="318979" y="2236615"/>
                  </a:lnTo>
                  <a:lnTo>
                    <a:pt x="320629" y="2235239"/>
                  </a:lnTo>
                  <a:lnTo>
                    <a:pt x="321122" y="2234190"/>
                  </a:lnTo>
                  <a:lnTo>
                    <a:pt x="320168" y="2233744"/>
                  </a:lnTo>
                  <a:lnTo>
                    <a:pt x="318627" y="2234034"/>
                  </a:lnTo>
                  <a:lnTo>
                    <a:pt x="317891" y="2233197"/>
                  </a:lnTo>
                  <a:lnTo>
                    <a:pt x="318705" y="2229919"/>
                  </a:lnTo>
                  <a:lnTo>
                    <a:pt x="317985" y="2226570"/>
                  </a:lnTo>
                  <a:lnTo>
                    <a:pt x="316984" y="2229747"/>
                  </a:lnTo>
                  <a:lnTo>
                    <a:pt x="315474" y="2231499"/>
                  </a:lnTo>
                  <a:lnTo>
                    <a:pt x="308261" y="2232242"/>
                  </a:lnTo>
                  <a:lnTo>
                    <a:pt x="307087" y="2233173"/>
                  </a:lnTo>
                  <a:lnTo>
                    <a:pt x="306133" y="2233150"/>
                  </a:lnTo>
                  <a:lnTo>
                    <a:pt x="301525" y="2231468"/>
                  </a:lnTo>
                  <a:lnTo>
                    <a:pt x="299561" y="2230443"/>
                  </a:lnTo>
                  <a:lnTo>
                    <a:pt x="297715" y="2228917"/>
                  </a:lnTo>
                  <a:lnTo>
                    <a:pt x="294429" y="2225498"/>
                  </a:lnTo>
                  <a:lnTo>
                    <a:pt x="291855" y="2223277"/>
                  </a:lnTo>
                  <a:lnTo>
                    <a:pt x="291714" y="2219169"/>
                  </a:lnTo>
                  <a:lnTo>
                    <a:pt x="292262" y="2216548"/>
                  </a:lnTo>
                  <a:lnTo>
                    <a:pt x="293505" y="2213607"/>
                  </a:lnTo>
                  <a:lnTo>
                    <a:pt x="298184" y="2207246"/>
                  </a:lnTo>
                  <a:lnTo>
                    <a:pt x="299788" y="2206034"/>
                  </a:lnTo>
                  <a:lnTo>
                    <a:pt x="301243" y="2205619"/>
                  </a:lnTo>
                  <a:lnTo>
                    <a:pt x="308104" y="2205064"/>
                  </a:lnTo>
                  <a:lnTo>
                    <a:pt x="313213" y="2204258"/>
                  </a:lnTo>
                  <a:lnTo>
                    <a:pt x="314183" y="2203874"/>
                  </a:lnTo>
                  <a:lnTo>
                    <a:pt x="306665" y="2203405"/>
                  </a:lnTo>
                  <a:lnTo>
                    <a:pt x="299975" y="2203733"/>
                  </a:lnTo>
                  <a:lnTo>
                    <a:pt x="297691" y="2204735"/>
                  </a:lnTo>
                  <a:lnTo>
                    <a:pt x="294765" y="2208827"/>
                  </a:lnTo>
                  <a:lnTo>
                    <a:pt x="294022" y="2210548"/>
                  </a:lnTo>
                  <a:lnTo>
                    <a:pt x="293247" y="2211799"/>
                  </a:lnTo>
                  <a:lnTo>
                    <a:pt x="292723" y="2211831"/>
                  </a:lnTo>
                  <a:lnTo>
                    <a:pt x="291730" y="2211385"/>
                  </a:lnTo>
                  <a:lnTo>
                    <a:pt x="291409" y="2210845"/>
                  </a:lnTo>
                  <a:lnTo>
                    <a:pt x="290994" y="2209507"/>
                  </a:lnTo>
                  <a:lnTo>
                    <a:pt x="289422" y="2207379"/>
                  </a:lnTo>
                  <a:lnTo>
                    <a:pt x="288733" y="2204931"/>
                  </a:lnTo>
                  <a:lnTo>
                    <a:pt x="288326" y="2201324"/>
                  </a:lnTo>
                  <a:lnTo>
                    <a:pt x="288459" y="2199712"/>
                  </a:lnTo>
                  <a:lnTo>
                    <a:pt x="289187" y="2197647"/>
                  </a:lnTo>
                  <a:lnTo>
                    <a:pt x="291432" y="2193587"/>
                  </a:lnTo>
                  <a:lnTo>
                    <a:pt x="288553" y="2193688"/>
                  </a:lnTo>
                  <a:lnTo>
                    <a:pt x="288890" y="2190262"/>
                  </a:lnTo>
                  <a:lnTo>
                    <a:pt x="289946" y="2186530"/>
                  </a:lnTo>
                  <a:lnTo>
                    <a:pt x="292621" y="2184316"/>
                  </a:lnTo>
                  <a:lnTo>
                    <a:pt x="295336" y="2182720"/>
                  </a:lnTo>
                  <a:lnTo>
                    <a:pt x="297793" y="2180623"/>
                  </a:lnTo>
                  <a:lnTo>
                    <a:pt x="302088" y="2179223"/>
                  </a:lnTo>
                  <a:lnTo>
                    <a:pt x="303551" y="2182102"/>
                  </a:lnTo>
                  <a:lnTo>
                    <a:pt x="307236" y="2182970"/>
                  </a:lnTo>
                  <a:lnTo>
                    <a:pt x="308300" y="2184261"/>
                  </a:lnTo>
                  <a:lnTo>
                    <a:pt x="309606" y="2186632"/>
                  </a:lnTo>
                  <a:lnTo>
                    <a:pt x="311226" y="2188885"/>
                  </a:lnTo>
                  <a:lnTo>
                    <a:pt x="313150" y="2191028"/>
                  </a:lnTo>
                  <a:lnTo>
                    <a:pt x="313690" y="2191185"/>
                  </a:lnTo>
                  <a:lnTo>
                    <a:pt x="312845" y="2189338"/>
                  </a:lnTo>
                  <a:lnTo>
                    <a:pt x="309716" y="2185302"/>
                  </a:lnTo>
                  <a:lnTo>
                    <a:pt x="309575" y="2183878"/>
                  </a:lnTo>
                  <a:lnTo>
                    <a:pt x="308769" y="2182329"/>
                  </a:lnTo>
                  <a:lnTo>
                    <a:pt x="304623" y="2180091"/>
                  </a:lnTo>
                  <a:lnTo>
                    <a:pt x="303887" y="2179238"/>
                  </a:lnTo>
                  <a:lnTo>
                    <a:pt x="303152" y="2176977"/>
                  </a:lnTo>
                  <a:lnTo>
                    <a:pt x="302839" y="2175514"/>
                  </a:lnTo>
                  <a:lnTo>
                    <a:pt x="303300" y="2174098"/>
                  </a:lnTo>
                  <a:lnTo>
                    <a:pt x="307517" y="2169764"/>
                  </a:lnTo>
                  <a:lnTo>
                    <a:pt x="308480" y="2167480"/>
                  </a:lnTo>
                  <a:lnTo>
                    <a:pt x="308480" y="2166400"/>
                  </a:lnTo>
                  <a:lnTo>
                    <a:pt x="308151" y="2165180"/>
                  </a:lnTo>
                  <a:lnTo>
                    <a:pt x="307228" y="2163083"/>
                  </a:lnTo>
                  <a:lnTo>
                    <a:pt x="306985" y="2163083"/>
                  </a:lnTo>
                  <a:lnTo>
                    <a:pt x="307275" y="2166267"/>
                  </a:lnTo>
                  <a:lnTo>
                    <a:pt x="307126" y="2167519"/>
                  </a:lnTo>
                  <a:lnTo>
                    <a:pt x="306649" y="2168904"/>
                  </a:lnTo>
                  <a:lnTo>
                    <a:pt x="305960" y="2169952"/>
                  </a:lnTo>
                  <a:lnTo>
                    <a:pt x="305061" y="2170672"/>
                  </a:lnTo>
                  <a:lnTo>
                    <a:pt x="296009" y="2180514"/>
                  </a:lnTo>
                  <a:lnTo>
                    <a:pt x="295109" y="2181093"/>
                  </a:lnTo>
                  <a:lnTo>
                    <a:pt x="291745" y="2181977"/>
                  </a:lnTo>
                  <a:lnTo>
                    <a:pt x="290024" y="2183017"/>
                  </a:lnTo>
                  <a:lnTo>
                    <a:pt x="289093" y="2184386"/>
                  </a:lnTo>
                  <a:lnTo>
                    <a:pt x="287607" y="2187969"/>
                  </a:lnTo>
                  <a:lnTo>
                    <a:pt x="285557" y="2195104"/>
                  </a:lnTo>
                  <a:lnTo>
                    <a:pt x="283210" y="2200855"/>
                  </a:lnTo>
                  <a:lnTo>
                    <a:pt x="281207" y="2193407"/>
                  </a:lnTo>
                  <a:lnTo>
                    <a:pt x="277608" y="2187688"/>
                  </a:lnTo>
                  <a:lnTo>
                    <a:pt x="284642" y="2181992"/>
                  </a:lnTo>
                  <a:lnTo>
                    <a:pt x="284821" y="2181124"/>
                  </a:lnTo>
                  <a:lnTo>
                    <a:pt x="284141" y="2178073"/>
                  </a:lnTo>
                  <a:lnTo>
                    <a:pt x="284336" y="2177142"/>
                  </a:lnTo>
                  <a:lnTo>
                    <a:pt x="284994" y="2175804"/>
                  </a:lnTo>
                  <a:lnTo>
                    <a:pt x="286777" y="2173840"/>
                  </a:lnTo>
                  <a:lnTo>
                    <a:pt x="286707" y="2173645"/>
                  </a:lnTo>
                  <a:lnTo>
                    <a:pt x="284626" y="2174349"/>
                  </a:lnTo>
                  <a:lnTo>
                    <a:pt x="281426" y="2178777"/>
                  </a:lnTo>
                  <a:lnTo>
                    <a:pt x="280174" y="2180201"/>
                  </a:lnTo>
                  <a:lnTo>
                    <a:pt x="279502" y="2180389"/>
                  </a:lnTo>
                  <a:lnTo>
                    <a:pt x="279423" y="2177783"/>
                  </a:lnTo>
                  <a:lnTo>
                    <a:pt x="281144" y="2171024"/>
                  </a:lnTo>
                  <a:lnTo>
                    <a:pt x="282560" y="2164429"/>
                  </a:lnTo>
                  <a:lnTo>
                    <a:pt x="283077" y="2162535"/>
                  </a:lnTo>
                  <a:lnTo>
                    <a:pt x="284297" y="2160627"/>
                  </a:lnTo>
                  <a:lnTo>
                    <a:pt x="283139" y="2160767"/>
                  </a:lnTo>
                  <a:lnTo>
                    <a:pt x="277452" y="2163709"/>
                  </a:lnTo>
                  <a:lnTo>
                    <a:pt x="275543" y="2161870"/>
                  </a:lnTo>
                  <a:lnTo>
                    <a:pt x="273947" y="2152255"/>
                  </a:lnTo>
                  <a:lnTo>
                    <a:pt x="271146" y="2148485"/>
                  </a:lnTo>
                  <a:lnTo>
                    <a:pt x="266397" y="2145394"/>
                  </a:lnTo>
                  <a:lnTo>
                    <a:pt x="261735" y="2143955"/>
                  </a:lnTo>
                  <a:lnTo>
                    <a:pt x="260671" y="2141193"/>
                  </a:lnTo>
                  <a:lnTo>
                    <a:pt x="259747" y="2137829"/>
                  </a:lnTo>
                  <a:lnTo>
                    <a:pt x="260999" y="2133862"/>
                  </a:lnTo>
                  <a:lnTo>
                    <a:pt x="263041" y="2131977"/>
                  </a:lnTo>
                  <a:lnTo>
                    <a:pt x="264926" y="2131124"/>
                  </a:lnTo>
                  <a:lnTo>
                    <a:pt x="266710" y="2131515"/>
                  </a:lnTo>
                  <a:lnTo>
                    <a:pt x="266804" y="2132971"/>
                  </a:lnTo>
                  <a:lnTo>
                    <a:pt x="265591" y="2136882"/>
                  </a:lnTo>
                  <a:lnTo>
                    <a:pt x="267187" y="2137250"/>
                  </a:lnTo>
                  <a:lnTo>
                    <a:pt x="273571" y="2141983"/>
                  </a:lnTo>
                  <a:lnTo>
                    <a:pt x="274964" y="2142366"/>
                  </a:lnTo>
                  <a:lnTo>
                    <a:pt x="277608" y="2140544"/>
                  </a:lnTo>
                  <a:lnTo>
                    <a:pt x="279079" y="2140614"/>
                  </a:lnTo>
                  <a:lnTo>
                    <a:pt x="282553" y="2142085"/>
                  </a:lnTo>
                  <a:lnTo>
                    <a:pt x="283726" y="2143861"/>
                  </a:lnTo>
                  <a:lnTo>
                    <a:pt x="287051" y="2147334"/>
                  </a:lnTo>
                  <a:lnTo>
                    <a:pt x="286558" y="2145316"/>
                  </a:lnTo>
                  <a:lnTo>
                    <a:pt x="282936" y="2141052"/>
                  </a:lnTo>
                  <a:lnTo>
                    <a:pt x="280918" y="2139683"/>
                  </a:lnTo>
                  <a:lnTo>
                    <a:pt x="277358" y="2139417"/>
                  </a:lnTo>
                  <a:lnTo>
                    <a:pt x="275152" y="2140129"/>
                  </a:lnTo>
                  <a:lnTo>
                    <a:pt x="274221" y="2139926"/>
                  </a:lnTo>
                  <a:lnTo>
                    <a:pt x="272273" y="2138838"/>
                  </a:lnTo>
                  <a:lnTo>
                    <a:pt x="270622" y="2137047"/>
                  </a:lnTo>
                  <a:lnTo>
                    <a:pt x="268971" y="2133127"/>
                  </a:lnTo>
                  <a:lnTo>
                    <a:pt x="268596" y="2131304"/>
                  </a:lnTo>
                  <a:lnTo>
                    <a:pt x="268690" y="2129951"/>
                  </a:lnTo>
                  <a:lnTo>
                    <a:pt x="269081" y="2128715"/>
                  </a:lnTo>
                  <a:lnTo>
                    <a:pt x="269761" y="2127612"/>
                  </a:lnTo>
                  <a:lnTo>
                    <a:pt x="271115" y="2126806"/>
                  </a:lnTo>
                  <a:lnTo>
                    <a:pt x="273149" y="2126313"/>
                  </a:lnTo>
                  <a:lnTo>
                    <a:pt x="273767" y="2125828"/>
                  </a:lnTo>
                  <a:lnTo>
                    <a:pt x="271162" y="2123567"/>
                  </a:lnTo>
                  <a:lnTo>
                    <a:pt x="269980" y="2123575"/>
                  </a:lnTo>
                  <a:lnTo>
                    <a:pt x="265912" y="2126876"/>
                  </a:lnTo>
                  <a:lnTo>
                    <a:pt x="265083" y="2127134"/>
                  </a:lnTo>
                  <a:lnTo>
                    <a:pt x="264731" y="2126493"/>
                  </a:lnTo>
                  <a:lnTo>
                    <a:pt x="264394" y="2126438"/>
                  </a:lnTo>
                  <a:lnTo>
                    <a:pt x="263198" y="2128065"/>
                  </a:lnTo>
                  <a:lnTo>
                    <a:pt x="262266" y="2128793"/>
                  </a:lnTo>
                  <a:lnTo>
                    <a:pt x="258934" y="2133839"/>
                  </a:lnTo>
                  <a:lnTo>
                    <a:pt x="258417" y="2136249"/>
                  </a:lnTo>
                  <a:lnTo>
                    <a:pt x="258230" y="2139832"/>
                  </a:lnTo>
                  <a:lnTo>
                    <a:pt x="257846" y="2142077"/>
                  </a:lnTo>
                  <a:lnTo>
                    <a:pt x="257267" y="2142985"/>
                  </a:lnTo>
                  <a:lnTo>
                    <a:pt x="253356" y="2144698"/>
                  </a:lnTo>
                  <a:lnTo>
                    <a:pt x="251134" y="2148187"/>
                  </a:lnTo>
                  <a:lnTo>
                    <a:pt x="248435" y="2145183"/>
                  </a:lnTo>
                  <a:lnTo>
                    <a:pt x="245470" y="2142273"/>
                  </a:lnTo>
                  <a:lnTo>
                    <a:pt x="243490" y="2137172"/>
                  </a:lnTo>
                  <a:lnTo>
                    <a:pt x="239923" y="2136272"/>
                  </a:lnTo>
                  <a:lnTo>
                    <a:pt x="235776" y="2133370"/>
                  </a:lnTo>
                  <a:lnTo>
                    <a:pt x="234196" y="2130788"/>
                  </a:lnTo>
                  <a:lnTo>
                    <a:pt x="236441" y="2125460"/>
                  </a:lnTo>
                  <a:lnTo>
                    <a:pt x="239665" y="2121431"/>
                  </a:lnTo>
                  <a:lnTo>
                    <a:pt x="240157" y="2116581"/>
                  </a:lnTo>
                  <a:lnTo>
                    <a:pt x="240603" y="2115540"/>
                  </a:lnTo>
                  <a:lnTo>
                    <a:pt x="246142" y="2114335"/>
                  </a:lnTo>
                  <a:lnTo>
                    <a:pt x="249757" y="2111926"/>
                  </a:lnTo>
                  <a:lnTo>
                    <a:pt x="246049" y="2111706"/>
                  </a:lnTo>
                  <a:lnTo>
                    <a:pt x="243772" y="2112074"/>
                  </a:lnTo>
                  <a:lnTo>
                    <a:pt x="239696" y="2113756"/>
                  </a:lnTo>
                  <a:lnTo>
                    <a:pt x="235174" y="2110423"/>
                  </a:lnTo>
                  <a:lnTo>
                    <a:pt x="232835" y="2107372"/>
                  </a:lnTo>
                  <a:lnTo>
                    <a:pt x="232099" y="2104767"/>
                  </a:lnTo>
                  <a:lnTo>
                    <a:pt x="232905" y="2102561"/>
                  </a:lnTo>
                  <a:lnTo>
                    <a:pt x="233015" y="2100308"/>
                  </a:lnTo>
                  <a:lnTo>
                    <a:pt x="233422" y="2097257"/>
                  </a:lnTo>
                  <a:lnTo>
                    <a:pt x="233852" y="2095926"/>
                  </a:lnTo>
                  <a:lnTo>
                    <a:pt x="234806" y="2094221"/>
                  </a:lnTo>
                  <a:lnTo>
                    <a:pt x="236746" y="2093079"/>
                  </a:lnTo>
                  <a:lnTo>
                    <a:pt x="238460" y="2089566"/>
                  </a:lnTo>
                  <a:lnTo>
                    <a:pt x="239164" y="2087110"/>
                  </a:lnTo>
                  <a:lnTo>
                    <a:pt x="242677" y="2079709"/>
                  </a:lnTo>
                  <a:lnTo>
                    <a:pt x="243960" y="2076509"/>
                  </a:lnTo>
                  <a:lnTo>
                    <a:pt x="246361" y="2072057"/>
                  </a:lnTo>
                  <a:lnTo>
                    <a:pt x="251196" y="2065040"/>
                  </a:lnTo>
                  <a:lnTo>
                    <a:pt x="249671" y="2065439"/>
                  </a:lnTo>
                  <a:lnTo>
                    <a:pt x="248873" y="2066041"/>
                  </a:lnTo>
                  <a:lnTo>
                    <a:pt x="248106" y="2065971"/>
                  </a:lnTo>
                  <a:lnTo>
                    <a:pt x="247386" y="2065220"/>
                  </a:lnTo>
                  <a:lnTo>
                    <a:pt x="246706" y="2063663"/>
                  </a:lnTo>
                  <a:lnTo>
                    <a:pt x="246056" y="2061292"/>
                  </a:lnTo>
                  <a:lnTo>
                    <a:pt x="245689" y="2062333"/>
                  </a:lnTo>
                  <a:lnTo>
                    <a:pt x="245603" y="2066777"/>
                  </a:lnTo>
                  <a:lnTo>
                    <a:pt x="245118" y="2070571"/>
                  </a:lnTo>
                  <a:lnTo>
                    <a:pt x="244257" y="2073199"/>
                  </a:lnTo>
                  <a:lnTo>
                    <a:pt x="241886" y="2078543"/>
                  </a:lnTo>
                  <a:lnTo>
                    <a:pt x="240494" y="2080616"/>
                  </a:lnTo>
                  <a:lnTo>
                    <a:pt x="239539" y="2078684"/>
                  </a:lnTo>
                  <a:lnTo>
                    <a:pt x="240275" y="2075351"/>
                  </a:lnTo>
                  <a:lnTo>
                    <a:pt x="241644" y="2072691"/>
                  </a:lnTo>
                  <a:lnTo>
                    <a:pt x="241879" y="2069045"/>
                  </a:lnTo>
                  <a:lnTo>
                    <a:pt x="240580" y="2064680"/>
                  </a:lnTo>
                  <a:lnTo>
                    <a:pt x="239790" y="2061159"/>
                  </a:lnTo>
                  <a:lnTo>
                    <a:pt x="239500" y="2058484"/>
                  </a:lnTo>
                  <a:lnTo>
                    <a:pt x="239461" y="2056035"/>
                  </a:lnTo>
                  <a:lnTo>
                    <a:pt x="239672" y="2053821"/>
                  </a:lnTo>
                  <a:lnTo>
                    <a:pt x="240220" y="2051403"/>
                  </a:lnTo>
                  <a:lnTo>
                    <a:pt x="241096" y="2048790"/>
                  </a:lnTo>
                  <a:lnTo>
                    <a:pt x="240987" y="2048501"/>
                  </a:lnTo>
                  <a:lnTo>
                    <a:pt x="241229" y="2046060"/>
                  </a:lnTo>
                  <a:lnTo>
                    <a:pt x="241034" y="2043556"/>
                  </a:lnTo>
                  <a:lnTo>
                    <a:pt x="240306" y="2041569"/>
                  </a:lnTo>
                  <a:lnTo>
                    <a:pt x="239383" y="2039840"/>
                  </a:lnTo>
                  <a:lnTo>
                    <a:pt x="236817" y="2040881"/>
                  </a:lnTo>
                  <a:lnTo>
                    <a:pt x="232459" y="2039324"/>
                  </a:lnTo>
                  <a:lnTo>
                    <a:pt x="231051" y="2035076"/>
                  </a:lnTo>
                  <a:lnTo>
                    <a:pt x="227280" y="2033769"/>
                  </a:lnTo>
                  <a:lnTo>
                    <a:pt x="225246" y="2030718"/>
                  </a:lnTo>
                  <a:lnTo>
                    <a:pt x="221107" y="2029224"/>
                  </a:lnTo>
                  <a:lnTo>
                    <a:pt x="217751" y="2028183"/>
                  </a:lnTo>
                  <a:lnTo>
                    <a:pt x="215193" y="2026423"/>
                  </a:lnTo>
                  <a:lnTo>
                    <a:pt x="212197" y="2024358"/>
                  </a:lnTo>
                  <a:lnTo>
                    <a:pt x="209208" y="2022152"/>
                  </a:lnTo>
                  <a:lnTo>
                    <a:pt x="206939" y="2020477"/>
                  </a:lnTo>
                  <a:lnTo>
                    <a:pt x="205288" y="2020579"/>
                  </a:lnTo>
                  <a:lnTo>
                    <a:pt x="201494" y="2020822"/>
                  </a:lnTo>
                  <a:lnTo>
                    <a:pt x="201306" y="2017043"/>
                  </a:lnTo>
                  <a:lnTo>
                    <a:pt x="200141" y="2014758"/>
                  </a:lnTo>
                  <a:lnTo>
                    <a:pt x="200579" y="2012732"/>
                  </a:lnTo>
                  <a:lnTo>
                    <a:pt x="198466" y="2011692"/>
                  </a:lnTo>
                  <a:lnTo>
                    <a:pt x="195353" y="2010166"/>
                  </a:lnTo>
                  <a:lnTo>
                    <a:pt x="196260" y="2006286"/>
                  </a:lnTo>
                  <a:lnTo>
                    <a:pt x="196949" y="2003344"/>
                  </a:lnTo>
                  <a:lnTo>
                    <a:pt x="194195" y="2002476"/>
                  </a:lnTo>
                  <a:lnTo>
                    <a:pt x="190220" y="2001216"/>
                  </a:lnTo>
                  <a:lnTo>
                    <a:pt x="191504" y="1998556"/>
                  </a:lnTo>
                  <a:lnTo>
                    <a:pt x="192544" y="1996405"/>
                  </a:lnTo>
                  <a:lnTo>
                    <a:pt x="191019" y="1993252"/>
                  </a:lnTo>
                  <a:lnTo>
                    <a:pt x="187928" y="1987955"/>
                  </a:lnTo>
                  <a:lnTo>
                    <a:pt x="185558" y="1984161"/>
                  </a:lnTo>
                  <a:lnTo>
                    <a:pt x="182460" y="1978223"/>
                  </a:lnTo>
                  <a:lnTo>
                    <a:pt x="179737" y="1972989"/>
                  </a:lnTo>
                  <a:lnTo>
                    <a:pt x="177507" y="1968702"/>
                  </a:lnTo>
                  <a:lnTo>
                    <a:pt x="175653" y="1965729"/>
                  </a:lnTo>
                  <a:lnTo>
                    <a:pt x="173040" y="1960401"/>
                  </a:lnTo>
                  <a:lnTo>
                    <a:pt x="169637" y="1954369"/>
                  </a:lnTo>
                  <a:lnTo>
                    <a:pt x="166406" y="1949613"/>
                  </a:lnTo>
                  <a:lnTo>
                    <a:pt x="166875" y="1946522"/>
                  </a:lnTo>
                  <a:lnTo>
                    <a:pt x="163683" y="1942642"/>
                  </a:lnTo>
                  <a:lnTo>
                    <a:pt x="160880" y="1938707"/>
                  </a:lnTo>
                  <a:lnTo>
                    <a:pt x="157658" y="1934161"/>
                  </a:lnTo>
                  <a:lnTo>
                    <a:pt x="154473" y="1931932"/>
                  </a:lnTo>
                  <a:lnTo>
                    <a:pt x="152196" y="1930336"/>
                  </a:lnTo>
                  <a:lnTo>
                    <a:pt x="148918" y="1928036"/>
                  </a:lnTo>
                  <a:lnTo>
                    <a:pt x="147197" y="1925970"/>
                  </a:lnTo>
                  <a:lnTo>
                    <a:pt x="146477" y="1924218"/>
                  </a:lnTo>
                  <a:lnTo>
                    <a:pt x="145734" y="1922990"/>
                  </a:lnTo>
                  <a:lnTo>
                    <a:pt x="145085" y="1921268"/>
                  </a:lnTo>
                  <a:lnTo>
                    <a:pt x="144709" y="1919266"/>
                  </a:lnTo>
                  <a:lnTo>
                    <a:pt x="144036" y="1918030"/>
                  </a:lnTo>
                  <a:lnTo>
                    <a:pt x="140063" y="1915041"/>
                  </a:lnTo>
                  <a:lnTo>
                    <a:pt x="138850" y="1913163"/>
                  </a:lnTo>
                  <a:lnTo>
                    <a:pt x="136103" y="1910988"/>
                  </a:lnTo>
                  <a:lnTo>
                    <a:pt x="133803" y="1910081"/>
                  </a:lnTo>
                  <a:lnTo>
                    <a:pt x="132998" y="1909345"/>
                  </a:lnTo>
                  <a:lnTo>
                    <a:pt x="130197" y="1902758"/>
                  </a:lnTo>
                  <a:lnTo>
                    <a:pt x="130651" y="1900403"/>
                  </a:lnTo>
                  <a:lnTo>
                    <a:pt x="130963" y="1898041"/>
                  </a:lnTo>
                  <a:lnTo>
                    <a:pt x="130651" y="1896828"/>
                  </a:lnTo>
                  <a:lnTo>
                    <a:pt x="126043" y="1891782"/>
                  </a:lnTo>
                  <a:lnTo>
                    <a:pt x="123696" y="1889685"/>
                  </a:lnTo>
                  <a:lnTo>
                    <a:pt x="121325" y="1887510"/>
                  </a:lnTo>
                  <a:lnTo>
                    <a:pt x="116349" y="1890319"/>
                  </a:lnTo>
                  <a:lnTo>
                    <a:pt x="111257" y="1893190"/>
                  </a:lnTo>
                  <a:lnTo>
                    <a:pt x="107689" y="1894246"/>
                  </a:lnTo>
                  <a:lnTo>
                    <a:pt x="102760" y="1895701"/>
                  </a:lnTo>
                  <a:lnTo>
                    <a:pt x="104395" y="1898815"/>
                  </a:lnTo>
                  <a:lnTo>
                    <a:pt x="103722" y="1901092"/>
                  </a:lnTo>
                  <a:lnTo>
                    <a:pt x="102189" y="1902140"/>
                  </a:lnTo>
                  <a:lnTo>
                    <a:pt x="99584" y="1902007"/>
                  </a:lnTo>
                  <a:lnTo>
                    <a:pt x="99576" y="1909713"/>
                  </a:lnTo>
                  <a:lnTo>
                    <a:pt x="97120" y="1915182"/>
                  </a:lnTo>
                  <a:lnTo>
                    <a:pt x="91971" y="1915276"/>
                  </a:lnTo>
                  <a:lnTo>
                    <a:pt x="89203" y="1917153"/>
                  </a:lnTo>
                  <a:lnTo>
                    <a:pt x="85095" y="1919930"/>
                  </a:lnTo>
                  <a:lnTo>
                    <a:pt x="81770" y="1922176"/>
                  </a:lnTo>
                  <a:lnTo>
                    <a:pt x="78234" y="1925790"/>
                  </a:lnTo>
                  <a:lnTo>
                    <a:pt x="76426" y="1925274"/>
                  </a:lnTo>
                  <a:lnTo>
                    <a:pt x="77232" y="1922051"/>
                  </a:lnTo>
                  <a:lnTo>
                    <a:pt x="75926" y="1916582"/>
                  </a:lnTo>
                  <a:lnTo>
                    <a:pt x="74838" y="1912013"/>
                  </a:lnTo>
                  <a:lnTo>
                    <a:pt x="72570" y="1909658"/>
                  </a:lnTo>
                  <a:lnTo>
                    <a:pt x="68752" y="1905692"/>
                  </a:lnTo>
                  <a:lnTo>
                    <a:pt x="65888" y="1902703"/>
                  </a:lnTo>
                  <a:lnTo>
                    <a:pt x="61796" y="1898432"/>
                  </a:lnTo>
                  <a:lnTo>
                    <a:pt x="58933" y="1895435"/>
                  </a:lnTo>
                  <a:lnTo>
                    <a:pt x="55953" y="1892306"/>
                  </a:lnTo>
                  <a:lnTo>
                    <a:pt x="52034" y="1888175"/>
                  </a:lnTo>
                  <a:lnTo>
                    <a:pt x="50421" y="1882808"/>
                  </a:lnTo>
                  <a:lnTo>
                    <a:pt x="46838" y="1880860"/>
                  </a:lnTo>
                  <a:lnTo>
                    <a:pt x="43005" y="1878779"/>
                  </a:lnTo>
                  <a:lnTo>
                    <a:pt x="39891" y="1874813"/>
                  </a:lnTo>
                  <a:lnTo>
                    <a:pt x="40948" y="1870893"/>
                  </a:lnTo>
                  <a:lnTo>
                    <a:pt x="42214" y="1866184"/>
                  </a:lnTo>
                  <a:lnTo>
                    <a:pt x="42214" y="1863336"/>
                  </a:lnTo>
                  <a:lnTo>
                    <a:pt x="38796" y="1863508"/>
                  </a:lnTo>
                  <a:lnTo>
                    <a:pt x="33672" y="1863774"/>
                  </a:lnTo>
                  <a:lnTo>
                    <a:pt x="29103" y="1864009"/>
                  </a:lnTo>
                  <a:lnTo>
                    <a:pt x="25715" y="1867349"/>
                  </a:lnTo>
                  <a:lnTo>
                    <a:pt x="22586" y="1870432"/>
                  </a:lnTo>
                  <a:lnTo>
                    <a:pt x="17680" y="1868030"/>
                  </a:lnTo>
                  <a:lnTo>
                    <a:pt x="12064" y="1865276"/>
                  </a:lnTo>
                  <a:lnTo>
                    <a:pt x="10467" y="1868867"/>
                  </a:lnTo>
                  <a:lnTo>
                    <a:pt x="5257" y="1867068"/>
                  </a:lnTo>
                  <a:lnTo>
                    <a:pt x="0" y="1865253"/>
                  </a:lnTo>
                  <a:lnTo>
                    <a:pt x="0" y="1852266"/>
                  </a:lnTo>
                  <a:lnTo>
                    <a:pt x="0" y="1839161"/>
                  </a:lnTo>
                  <a:lnTo>
                    <a:pt x="0" y="1825940"/>
                  </a:lnTo>
                  <a:lnTo>
                    <a:pt x="0" y="1812585"/>
                  </a:lnTo>
                  <a:lnTo>
                    <a:pt x="0" y="1799113"/>
                  </a:lnTo>
                  <a:lnTo>
                    <a:pt x="0" y="1785508"/>
                  </a:lnTo>
                  <a:lnTo>
                    <a:pt x="0" y="1771778"/>
                  </a:lnTo>
                  <a:lnTo>
                    <a:pt x="0" y="1757907"/>
                  </a:lnTo>
                  <a:lnTo>
                    <a:pt x="0" y="1743895"/>
                  </a:lnTo>
                  <a:lnTo>
                    <a:pt x="0" y="1729743"/>
                  </a:lnTo>
                  <a:lnTo>
                    <a:pt x="0" y="1715465"/>
                  </a:lnTo>
                  <a:lnTo>
                    <a:pt x="0" y="1701023"/>
                  </a:lnTo>
                  <a:lnTo>
                    <a:pt x="0" y="1686432"/>
                  </a:lnTo>
                  <a:lnTo>
                    <a:pt x="0" y="1671685"/>
                  </a:lnTo>
                  <a:lnTo>
                    <a:pt x="0" y="1656782"/>
                  </a:lnTo>
                  <a:lnTo>
                    <a:pt x="0" y="1641714"/>
                  </a:lnTo>
                  <a:lnTo>
                    <a:pt x="0" y="1626481"/>
                  </a:lnTo>
                  <a:lnTo>
                    <a:pt x="0" y="1611077"/>
                  </a:lnTo>
                  <a:lnTo>
                    <a:pt x="0" y="1595501"/>
                  </a:lnTo>
                  <a:lnTo>
                    <a:pt x="0" y="1579744"/>
                  </a:lnTo>
                  <a:lnTo>
                    <a:pt x="0" y="1563808"/>
                  </a:lnTo>
                  <a:lnTo>
                    <a:pt x="0" y="1547676"/>
                  </a:lnTo>
                  <a:lnTo>
                    <a:pt x="0" y="1531356"/>
                  </a:lnTo>
                  <a:lnTo>
                    <a:pt x="0" y="1514841"/>
                  </a:lnTo>
                  <a:lnTo>
                    <a:pt x="0" y="1498122"/>
                  </a:lnTo>
                  <a:lnTo>
                    <a:pt x="0" y="1481192"/>
                  </a:lnTo>
                  <a:lnTo>
                    <a:pt x="0" y="1464051"/>
                  </a:lnTo>
                  <a:lnTo>
                    <a:pt x="0" y="1446683"/>
                  </a:lnTo>
                  <a:lnTo>
                    <a:pt x="0" y="1429088"/>
                  </a:lnTo>
                  <a:lnTo>
                    <a:pt x="0" y="1411266"/>
                  </a:lnTo>
                  <a:lnTo>
                    <a:pt x="0" y="1393202"/>
                  </a:lnTo>
                  <a:lnTo>
                    <a:pt x="0" y="1374895"/>
                  </a:lnTo>
                  <a:lnTo>
                    <a:pt x="3121" y="1375873"/>
                  </a:lnTo>
                  <a:lnTo>
                    <a:pt x="13103" y="1377939"/>
                  </a:lnTo>
                  <a:lnTo>
                    <a:pt x="22515" y="1376726"/>
                  </a:lnTo>
                  <a:lnTo>
                    <a:pt x="39970" y="1383399"/>
                  </a:lnTo>
                  <a:lnTo>
                    <a:pt x="50765" y="1395800"/>
                  </a:lnTo>
                  <a:lnTo>
                    <a:pt x="59520" y="1401855"/>
                  </a:lnTo>
                  <a:lnTo>
                    <a:pt x="63095" y="1405993"/>
                  </a:lnTo>
                  <a:lnTo>
                    <a:pt x="68784" y="1409631"/>
                  </a:lnTo>
                  <a:lnTo>
                    <a:pt x="82161" y="1417525"/>
                  </a:lnTo>
                  <a:lnTo>
                    <a:pt x="86323" y="1418331"/>
                  </a:lnTo>
                  <a:lnTo>
                    <a:pt x="94077" y="1422094"/>
                  </a:lnTo>
                  <a:lnTo>
                    <a:pt x="98880" y="1421601"/>
                  </a:lnTo>
                  <a:lnTo>
                    <a:pt x="107141" y="1422524"/>
                  </a:lnTo>
                  <a:lnTo>
                    <a:pt x="112758" y="1425536"/>
                  </a:lnTo>
                  <a:lnTo>
                    <a:pt x="123836" y="1433782"/>
                  </a:lnTo>
                  <a:lnTo>
                    <a:pt x="126105" y="1434518"/>
                  </a:lnTo>
                  <a:lnTo>
                    <a:pt x="126715" y="1433915"/>
                  </a:lnTo>
                  <a:lnTo>
                    <a:pt x="122858" y="1425763"/>
                  </a:lnTo>
                  <a:lnTo>
                    <a:pt x="122248" y="1424973"/>
                  </a:lnTo>
                  <a:lnTo>
                    <a:pt x="117782" y="1421914"/>
                  </a:lnTo>
                  <a:lnTo>
                    <a:pt x="112548" y="1420404"/>
                  </a:lnTo>
                  <a:lnTo>
                    <a:pt x="112148" y="1419810"/>
                  </a:lnTo>
                  <a:lnTo>
                    <a:pt x="111170" y="1416907"/>
                  </a:lnTo>
                  <a:lnTo>
                    <a:pt x="111484" y="1415781"/>
                  </a:lnTo>
                  <a:lnTo>
                    <a:pt x="112625" y="1415264"/>
                  </a:lnTo>
                  <a:lnTo>
                    <a:pt x="116529" y="1415288"/>
                  </a:lnTo>
                  <a:lnTo>
                    <a:pt x="118837" y="1414826"/>
                  </a:lnTo>
                  <a:lnTo>
                    <a:pt x="119158" y="1413684"/>
                  </a:lnTo>
                  <a:lnTo>
                    <a:pt x="117499" y="1413418"/>
                  </a:lnTo>
                  <a:lnTo>
                    <a:pt x="115497" y="1412307"/>
                  </a:lnTo>
                  <a:lnTo>
                    <a:pt x="113111" y="1410351"/>
                  </a:lnTo>
                  <a:lnTo>
                    <a:pt x="111789" y="1408505"/>
                  </a:lnTo>
                  <a:lnTo>
                    <a:pt x="116593" y="1396159"/>
                  </a:lnTo>
                  <a:lnTo>
                    <a:pt x="118274" y="1397411"/>
                  </a:lnTo>
                  <a:lnTo>
                    <a:pt x="120809" y="1394540"/>
                  </a:lnTo>
                  <a:lnTo>
                    <a:pt x="125346" y="1396363"/>
                  </a:lnTo>
                  <a:lnTo>
                    <a:pt x="126176" y="1395369"/>
                  </a:lnTo>
                  <a:lnTo>
                    <a:pt x="126731" y="1389056"/>
                  </a:lnTo>
                  <a:lnTo>
                    <a:pt x="127404" y="1387530"/>
                  </a:lnTo>
                  <a:lnTo>
                    <a:pt x="128687" y="1386396"/>
                  </a:lnTo>
                  <a:lnTo>
                    <a:pt x="135008" y="1385261"/>
                  </a:lnTo>
                  <a:lnTo>
                    <a:pt x="142887" y="1386388"/>
                  </a:lnTo>
                  <a:lnTo>
                    <a:pt x="143700" y="1385778"/>
                  </a:lnTo>
                  <a:lnTo>
                    <a:pt x="142941" y="1381537"/>
                  </a:lnTo>
                  <a:lnTo>
                    <a:pt x="142855" y="1379863"/>
                  </a:lnTo>
                  <a:lnTo>
                    <a:pt x="143332" y="1376030"/>
                  </a:lnTo>
                  <a:lnTo>
                    <a:pt x="143825" y="1373972"/>
                  </a:lnTo>
                  <a:lnTo>
                    <a:pt x="144756" y="1372939"/>
                  </a:lnTo>
                  <a:lnTo>
                    <a:pt x="148426" y="1373753"/>
                  </a:lnTo>
                  <a:lnTo>
                    <a:pt x="149568" y="1375646"/>
                  </a:lnTo>
                  <a:lnTo>
                    <a:pt x="150797" y="1378893"/>
                  </a:lnTo>
                  <a:lnTo>
                    <a:pt x="152040" y="1380739"/>
                  </a:lnTo>
                  <a:lnTo>
                    <a:pt x="155936" y="1382601"/>
                  </a:lnTo>
                  <a:lnTo>
                    <a:pt x="156382" y="1383884"/>
                  </a:lnTo>
                  <a:lnTo>
                    <a:pt x="154895" y="1388774"/>
                  </a:lnTo>
                  <a:lnTo>
                    <a:pt x="153339" y="1391332"/>
                  </a:lnTo>
                  <a:lnTo>
                    <a:pt x="150115" y="1398037"/>
                  </a:lnTo>
                  <a:lnTo>
                    <a:pt x="149912" y="1399758"/>
                  </a:lnTo>
                  <a:lnTo>
                    <a:pt x="154880" y="1396754"/>
                  </a:lnTo>
                  <a:lnTo>
                    <a:pt x="160458" y="1392584"/>
                  </a:lnTo>
                  <a:lnTo>
                    <a:pt x="165248" y="1390284"/>
                  </a:lnTo>
                  <a:lnTo>
                    <a:pt x="169254" y="1389862"/>
                  </a:lnTo>
                  <a:lnTo>
                    <a:pt x="172117" y="1388500"/>
                  </a:lnTo>
                  <a:lnTo>
                    <a:pt x="173846" y="1386208"/>
                  </a:lnTo>
                  <a:lnTo>
                    <a:pt x="175082" y="1383853"/>
                  </a:lnTo>
                  <a:lnTo>
                    <a:pt x="177562" y="1376225"/>
                  </a:lnTo>
                  <a:lnTo>
                    <a:pt x="179205" y="1374903"/>
                  </a:lnTo>
                  <a:lnTo>
                    <a:pt x="186090" y="1375373"/>
                  </a:lnTo>
                  <a:lnTo>
                    <a:pt x="187725" y="1375138"/>
                  </a:lnTo>
                  <a:lnTo>
                    <a:pt x="188789" y="1374395"/>
                  </a:lnTo>
                  <a:lnTo>
                    <a:pt x="188593" y="1373425"/>
                  </a:lnTo>
                  <a:lnTo>
                    <a:pt x="187138" y="1372243"/>
                  </a:lnTo>
                  <a:lnTo>
                    <a:pt x="185174" y="1371915"/>
                  </a:lnTo>
                  <a:lnTo>
                    <a:pt x="185127" y="1371375"/>
                  </a:lnTo>
                  <a:lnTo>
                    <a:pt x="185855" y="1370115"/>
                  </a:lnTo>
                  <a:lnTo>
                    <a:pt x="186927" y="1369388"/>
                  </a:lnTo>
                  <a:lnTo>
                    <a:pt x="190322" y="1368519"/>
                  </a:lnTo>
                  <a:lnTo>
                    <a:pt x="192552" y="1371289"/>
                  </a:lnTo>
                  <a:lnTo>
                    <a:pt x="194070" y="1371484"/>
                  </a:lnTo>
                  <a:lnTo>
                    <a:pt x="199108" y="1368410"/>
                  </a:lnTo>
                  <a:lnTo>
                    <a:pt x="206845" y="1360226"/>
                  </a:lnTo>
                  <a:lnTo>
                    <a:pt x="209936" y="1357942"/>
                  </a:lnTo>
                  <a:lnTo>
                    <a:pt x="212619" y="1357543"/>
                  </a:lnTo>
                  <a:lnTo>
                    <a:pt x="214880" y="1359037"/>
                  </a:lnTo>
                  <a:lnTo>
                    <a:pt x="216625" y="1358646"/>
                  </a:lnTo>
                  <a:lnTo>
                    <a:pt x="218917" y="1353999"/>
                  </a:lnTo>
                  <a:lnTo>
                    <a:pt x="219824" y="1351519"/>
                  </a:lnTo>
                  <a:lnTo>
                    <a:pt x="221240" y="1349367"/>
                  </a:lnTo>
                  <a:lnTo>
                    <a:pt x="226967" y="1344509"/>
                  </a:lnTo>
                  <a:lnTo>
                    <a:pt x="230636" y="1343469"/>
                  </a:lnTo>
                  <a:lnTo>
                    <a:pt x="232874" y="1344368"/>
                  </a:lnTo>
                  <a:lnTo>
                    <a:pt x="235542" y="1346387"/>
                  </a:lnTo>
                  <a:lnTo>
                    <a:pt x="237740" y="1347169"/>
                  </a:lnTo>
                  <a:lnTo>
                    <a:pt x="240635" y="1346574"/>
                  </a:lnTo>
                  <a:lnTo>
                    <a:pt x="242794" y="1346840"/>
                  </a:lnTo>
                  <a:lnTo>
                    <a:pt x="243819" y="1345862"/>
                  </a:lnTo>
                  <a:lnTo>
                    <a:pt x="247512" y="1340308"/>
                  </a:lnTo>
                  <a:lnTo>
                    <a:pt x="248709" y="1340253"/>
                  </a:lnTo>
                  <a:lnTo>
                    <a:pt x="249859" y="1341888"/>
                  </a:lnTo>
                  <a:lnTo>
                    <a:pt x="251713" y="1345917"/>
                  </a:lnTo>
                  <a:lnTo>
                    <a:pt x="251721" y="1347936"/>
                  </a:lnTo>
                  <a:lnTo>
                    <a:pt x="249303" y="1352825"/>
                  </a:lnTo>
                  <a:lnTo>
                    <a:pt x="231505" y="1366720"/>
                  </a:lnTo>
                  <a:lnTo>
                    <a:pt x="226021" y="1372673"/>
                  </a:lnTo>
                  <a:lnTo>
                    <a:pt x="223306" y="1374848"/>
                  </a:lnTo>
                  <a:lnTo>
                    <a:pt x="220497" y="1376077"/>
                  </a:lnTo>
                  <a:lnTo>
                    <a:pt x="215052" y="1377102"/>
                  </a:lnTo>
                  <a:lnTo>
                    <a:pt x="212893" y="1378306"/>
                  </a:lnTo>
                  <a:lnTo>
                    <a:pt x="209231" y="1379386"/>
                  </a:lnTo>
                  <a:lnTo>
                    <a:pt x="200673" y="1381279"/>
                  </a:lnTo>
                  <a:lnTo>
                    <a:pt x="199030" y="1382195"/>
                  </a:lnTo>
                  <a:lnTo>
                    <a:pt x="197911" y="1383266"/>
                  </a:lnTo>
                  <a:lnTo>
                    <a:pt x="194836" y="1390480"/>
                  </a:lnTo>
                  <a:lnTo>
                    <a:pt x="193342" y="1392827"/>
                  </a:lnTo>
                  <a:lnTo>
                    <a:pt x="190400" y="1396355"/>
                  </a:lnTo>
                  <a:lnTo>
                    <a:pt x="187099" y="1398514"/>
                  </a:lnTo>
                  <a:lnTo>
                    <a:pt x="182585" y="1399336"/>
                  </a:lnTo>
                  <a:lnTo>
                    <a:pt x="179714" y="1402684"/>
                  </a:lnTo>
                  <a:lnTo>
                    <a:pt x="176412" y="1409115"/>
                  </a:lnTo>
                  <a:lnTo>
                    <a:pt x="173744" y="1413574"/>
                  </a:lnTo>
                  <a:lnTo>
                    <a:pt x="170701" y="1417345"/>
                  </a:lnTo>
                  <a:lnTo>
                    <a:pt x="167392" y="1422258"/>
                  </a:lnTo>
                  <a:lnTo>
                    <a:pt x="166531" y="1424840"/>
                  </a:lnTo>
                  <a:lnTo>
                    <a:pt x="167517" y="1428228"/>
                  </a:lnTo>
                  <a:lnTo>
                    <a:pt x="168065" y="1429354"/>
                  </a:lnTo>
                  <a:lnTo>
                    <a:pt x="171390" y="1431177"/>
                  </a:lnTo>
                  <a:lnTo>
                    <a:pt x="172680" y="1430762"/>
                  </a:lnTo>
                  <a:lnTo>
                    <a:pt x="171491" y="1428955"/>
                  </a:lnTo>
                  <a:lnTo>
                    <a:pt x="168698" y="1426334"/>
                  </a:lnTo>
                  <a:lnTo>
                    <a:pt x="168323" y="1425388"/>
                  </a:lnTo>
                  <a:lnTo>
                    <a:pt x="169042" y="1424645"/>
                  </a:lnTo>
                  <a:lnTo>
                    <a:pt x="182170" y="1426624"/>
                  </a:lnTo>
                  <a:lnTo>
                    <a:pt x="184987" y="1424629"/>
                  </a:lnTo>
                  <a:lnTo>
                    <a:pt x="185972" y="1422931"/>
                  </a:lnTo>
                  <a:lnTo>
                    <a:pt x="185761" y="1422063"/>
                  </a:lnTo>
                  <a:lnTo>
                    <a:pt x="182202" y="1421703"/>
                  </a:lnTo>
                  <a:lnTo>
                    <a:pt x="181435" y="1420083"/>
                  </a:lnTo>
                  <a:lnTo>
                    <a:pt x="180871" y="1417032"/>
                  </a:lnTo>
                  <a:lnTo>
                    <a:pt x="180754" y="1414599"/>
                  </a:lnTo>
                  <a:lnTo>
                    <a:pt x="181075" y="1412792"/>
                  </a:lnTo>
                  <a:lnTo>
                    <a:pt x="181881" y="1410492"/>
                  </a:lnTo>
                  <a:lnTo>
                    <a:pt x="185699" y="1406713"/>
                  </a:lnTo>
                  <a:lnTo>
                    <a:pt x="189806" y="1405094"/>
                  </a:lnTo>
                  <a:lnTo>
                    <a:pt x="192967" y="1402950"/>
                  </a:lnTo>
                  <a:lnTo>
                    <a:pt x="194719" y="1400924"/>
                  </a:lnTo>
                  <a:lnTo>
                    <a:pt x="199437" y="1397450"/>
                  </a:lnTo>
                  <a:lnTo>
                    <a:pt x="201330" y="1394626"/>
                  </a:lnTo>
                  <a:lnTo>
                    <a:pt x="202347" y="1392428"/>
                  </a:lnTo>
                  <a:lnTo>
                    <a:pt x="202472" y="1391332"/>
                  </a:lnTo>
                  <a:lnTo>
                    <a:pt x="201619" y="1390534"/>
                  </a:lnTo>
                  <a:lnTo>
                    <a:pt x="202316" y="1388641"/>
                  </a:lnTo>
                  <a:lnTo>
                    <a:pt x="205750" y="1386943"/>
                  </a:lnTo>
                  <a:lnTo>
                    <a:pt x="207260" y="1386795"/>
                  </a:lnTo>
                  <a:lnTo>
                    <a:pt x="212095" y="1388422"/>
                  </a:lnTo>
                  <a:lnTo>
                    <a:pt x="212971" y="1389689"/>
                  </a:lnTo>
                  <a:lnTo>
                    <a:pt x="212494" y="1393046"/>
                  </a:lnTo>
                  <a:lnTo>
                    <a:pt x="213167" y="1392889"/>
                  </a:lnTo>
                  <a:lnTo>
                    <a:pt x="215029" y="1388618"/>
                  </a:lnTo>
                  <a:lnTo>
                    <a:pt x="216069" y="1387194"/>
                  </a:lnTo>
                  <a:lnTo>
                    <a:pt x="217141" y="1386912"/>
                  </a:lnTo>
                  <a:lnTo>
                    <a:pt x="218228" y="1387460"/>
                  </a:lnTo>
                  <a:lnTo>
                    <a:pt x="219331" y="1388837"/>
                  </a:lnTo>
                  <a:lnTo>
                    <a:pt x="219926" y="1392936"/>
                  </a:lnTo>
                  <a:lnTo>
                    <a:pt x="220020" y="1399743"/>
                  </a:lnTo>
                  <a:lnTo>
                    <a:pt x="220270" y="1402481"/>
                  </a:lnTo>
                  <a:lnTo>
                    <a:pt x="221506" y="1397787"/>
                  </a:lnTo>
                  <a:lnTo>
                    <a:pt x="222367" y="1395604"/>
                  </a:lnTo>
                  <a:lnTo>
                    <a:pt x="227077" y="1385543"/>
                  </a:lnTo>
                  <a:lnTo>
                    <a:pt x="230253" y="1380004"/>
                  </a:lnTo>
                  <a:lnTo>
                    <a:pt x="233821" y="1374582"/>
                  </a:lnTo>
                  <a:lnTo>
                    <a:pt x="239000" y="1370514"/>
                  </a:lnTo>
                  <a:lnTo>
                    <a:pt x="250977" y="1363747"/>
                  </a:lnTo>
                  <a:lnTo>
                    <a:pt x="257721" y="1361916"/>
                  </a:lnTo>
                  <a:lnTo>
                    <a:pt x="261140" y="1360226"/>
                  </a:lnTo>
                  <a:lnTo>
                    <a:pt x="262814" y="1358756"/>
                  </a:lnTo>
                  <a:lnTo>
                    <a:pt x="263878" y="1356940"/>
                  </a:lnTo>
                  <a:lnTo>
                    <a:pt x="265756" y="1354844"/>
                  </a:lnTo>
                  <a:lnTo>
                    <a:pt x="266092" y="1355016"/>
                  </a:lnTo>
                  <a:lnTo>
                    <a:pt x="265365" y="1359405"/>
                  </a:lnTo>
                  <a:lnTo>
                    <a:pt x="264880" y="1360672"/>
                  </a:lnTo>
                  <a:lnTo>
                    <a:pt x="260491" y="1363379"/>
                  </a:lnTo>
                  <a:lnTo>
                    <a:pt x="260060" y="1365445"/>
                  </a:lnTo>
                  <a:lnTo>
                    <a:pt x="260538" y="1368621"/>
                  </a:lnTo>
                  <a:lnTo>
                    <a:pt x="261296" y="1370710"/>
                  </a:lnTo>
                  <a:lnTo>
                    <a:pt x="262337" y="1371719"/>
                  </a:lnTo>
                  <a:lnTo>
                    <a:pt x="264152" y="1371007"/>
                  </a:lnTo>
                  <a:lnTo>
                    <a:pt x="266757" y="1368558"/>
                  </a:lnTo>
                  <a:lnTo>
                    <a:pt x="269996" y="1364803"/>
                  </a:lnTo>
                  <a:lnTo>
                    <a:pt x="276998" y="1355235"/>
                  </a:lnTo>
                  <a:lnTo>
                    <a:pt x="277600" y="1353475"/>
                  </a:lnTo>
                  <a:lnTo>
                    <a:pt x="279369" y="1345730"/>
                  </a:lnTo>
                  <a:lnTo>
                    <a:pt x="283382" y="1342295"/>
                  </a:lnTo>
                  <a:lnTo>
                    <a:pt x="290650" y="1338383"/>
                  </a:lnTo>
                  <a:lnTo>
                    <a:pt x="292434" y="1335888"/>
                  </a:lnTo>
                  <a:lnTo>
                    <a:pt x="286065" y="1333768"/>
                  </a:lnTo>
                  <a:lnTo>
                    <a:pt x="284743" y="1332304"/>
                  </a:lnTo>
                  <a:lnTo>
                    <a:pt x="284540" y="1331428"/>
                  </a:lnTo>
                  <a:lnTo>
                    <a:pt x="285745" y="1329183"/>
                  </a:lnTo>
                  <a:lnTo>
                    <a:pt x="282834" y="1326945"/>
                  </a:lnTo>
                  <a:lnTo>
                    <a:pt x="281763" y="1325569"/>
                  </a:lnTo>
                  <a:lnTo>
                    <a:pt x="281809" y="1321547"/>
                  </a:lnTo>
                  <a:lnTo>
                    <a:pt x="282701" y="1318653"/>
                  </a:lnTo>
                  <a:lnTo>
                    <a:pt x="284610" y="1315844"/>
                  </a:lnTo>
                  <a:lnTo>
                    <a:pt x="285698" y="1315351"/>
                  </a:lnTo>
                  <a:lnTo>
                    <a:pt x="288538" y="1316986"/>
                  </a:lnTo>
                  <a:lnTo>
                    <a:pt x="290932" y="1319091"/>
                  </a:lnTo>
                  <a:lnTo>
                    <a:pt x="299185" y="1328815"/>
                  </a:lnTo>
                  <a:lnTo>
                    <a:pt x="302502" y="1333541"/>
                  </a:lnTo>
                  <a:lnTo>
                    <a:pt x="304427" y="1337233"/>
                  </a:lnTo>
                  <a:lnTo>
                    <a:pt x="309074" y="1348710"/>
                  </a:lnTo>
                  <a:lnTo>
                    <a:pt x="311124" y="1355298"/>
                  </a:lnTo>
                  <a:lnTo>
                    <a:pt x="312767" y="1362049"/>
                  </a:lnTo>
                  <a:lnTo>
                    <a:pt x="314386" y="1366900"/>
                  </a:lnTo>
                  <a:lnTo>
                    <a:pt x="315982" y="1369865"/>
                  </a:lnTo>
                  <a:lnTo>
                    <a:pt x="323923" y="1381537"/>
                  </a:lnTo>
                  <a:lnTo>
                    <a:pt x="328015" y="1386435"/>
                  </a:lnTo>
                  <a:lnTo>
                    <a:pt x="331449" y="1389470"/>
                  </a:lnTo>
                  <a:lnTo>
                    <a:pt x="335392" y="1391872"/>
                  </a:lnTo>
                  <a:lnTo>
                    <a:pt x="339844" y="1393640"/>
                  </a:lnTo>
                  <a:lnTo>
                    <a:pt x="342879" y="1393789"/>
                  </a:lnTo>
                  <a:lnTo>
                    <a:pt x="347597" y="1388884"/>
                  </a:lnTo>
                  <a:lnTo>
                    <a:pt x="347706" y="1385645"/>
                  </a:lnTo>
                  <a:lnTo>
                    <a:pt x="345625" y="1380231"/>
                  </a:lnTo>
                  <a:lnTo>
                    <a:pt x="343529" y="1376468"/>
                  </a:lnTo>
                  <a:lnTo>
                    <a:pt x="343779" y="1374168"/>
                  </a:lnTo>
                  <a:lnTo>
                    <a:pt x="346548" y="1369748"/>
                  </a:lnTo>
                  <a:lnTo>
                    <a:pt x="346361" y="1368206"/>
                  </a:lnTo>
                  <a:lnTo>
                    <a:pt x="346947" y="1363630"/>
                  </a:lnTo>
                  <a:lnTo>
                    <a:pt x="348864" y="1364506"/>
                  </a:lnTo>
                  <a:lnTo>
                    <a:pt x="349615" y="1364326"/>
                  </a:lnTo>
                  <a:lnTo>
                    <a:pt x="350687" y="1362644"/>
                  </a:lnTo>
                  <a:lnTo>
                    <a:pt x="352064" y="1359452"/>
                  </a:lnTo>
                  <a:lnTo>
                    <a:pt x="353801" y="1356807"/>
                  </a:lnTo>
                  <a:lnTo>
                    <a:pt x="355897" y="1354711"/>
                  </a:lnTo>
                  <a:lnTo>
                    <a:pt x="356461" y="1353334"/>
                  </a:lnTo>
                  <a:lnTo>
                    <a:pt x="354380" y="1352340"/>
                  </a:lnTo>
                  <a:lnTo>
                    <a:pt x="353120" y="1352340"/>
                  </a:lnTo>
                  <a:lnTo>
                    <a:pt x="352181" y="1351887"/>
                  </a:lnTo>
                  <a:lnTo>
                    <a:pt x="351571" y="1350987"/>
                  </a:lnTo>
                  <a:lnTo>
                    <a:pt x="352400" y="1350009"/>
                  </a:lnTo>
                  <a:lnTo>
                    <a:pt x="356954" y="1347537"/>
                  </a:lnTo>
                  <a:lnTo>
                    <a:pt x="357806" y="1345166"/>
                  </a:lnTo>
                  <a:lnTo>
                    <a:pt x="359261" y="1343586"/>
                  </a:lnTo>
                  <a:lnTo>
                    <a:pt x="361131" y="1342952"/>
                  </a:lnTo>
                  <a:lnTo>
                    <a:pt x="362281" y="1343609"/>
                  </a:lnTo>
                  <a:lnTo>
                    <a:pt x="363557" y="1345573"/>
                  </a:lnTo>
                  <a:lnTo>
                    <a:pt x="363619" y="1348710"/>
                  </a:lnTo>
                  <a:lnTo>
                    <a:pt x="363056" y="1353803"/>
                  </a:lnTo>
                  <a:lnTo>
                    <a:pt x="362954" y="1357903"/>
                  </a:lnTo>
                  <a:lnTo>
                    <a:pt x="364386" y="1367518"/>
                  </a:lnTo>
                  <a:lnTo>
                    <a:pt x="365653" y="1369607"/>
                  </a:lnTo>
                  <a:lnTo>
                    <a:pt x="370582" y="1372423"/>
                  </a:lnTo>
                  <a:lnTo>
                    <a:pt x="370277" y="1374747"/>
                  </a:lnTo>
                  <a:lnTo>
                    <a:pt x="364574" y="1384761"/>
                  </a:lnTo>
                  <a:lnTo>
                    <a:pt x="363353" y="1387202"/>
                  </a:lnTo>
                  <a:lnTo>
                    <a:pt x="362751" y="1389056"/>
                  </a:lnTo>
                  <a:lnTo>
                    <a:pt x="362954" y="1390620"/>
                  </a:lnTo>
                  <a:lnTo>
                    <a:pt x="363963" y="1391903"/>
                  </a:lnTo>
                  <a:lnTo>
                    <a:pt x="365896" y="1392811"/>
                  </a:lnTo>
                  <a:lnTo>
                    <a:pt x="370871" y="1393179"/>
                  </a:lnTo>
                  <a:lnTo>
                    <a:pt x="372233" y="1392310"/>
                  </a:lnTo>
                  <a:lnTo>
                    <a:pt x="381902" y="1392029"/>
                  </a:lnTo>
                  <a:lnTo>
                    <a:pt x="383678" y="1391285"/>
                  </a:lnTo>
                  <a:lnTo>
                    <a:pt x="385173" y="1389369"/>
                  </a:lnTo>
                  <a:lnTo>
                    <a:pt x="387348" y="1384581"/>
                  </a:lnTo>
                  <a:lnTo>
                    <a:pt x="389812" y="1383118"/>
                  </a:lnTo>
                  <a:lnTo>
                    <a:pt x="390587" y="1381772"/>
                  </a:lnTo>
                  <a:lnTo>
                    <a:pt x="392104" y="1376045"/>
                  </a:lnTo>
                  <a:lnTo>
                    <a:pt x="392855" y="1369372"/>
                  </a:lnTo>
                  <a:lnTo>
                    <a:pt x="393598" y="1366563"/>
                  </a:lnTo>
                  <a:lnTo>
                    <a:pt x="394717" y="1364811"/>
                  </a:lnTo>
                  <a:lnTo>
                    <a:pt x="396235" y="1364248"/>
                  </a:lnTo>
                  <a:lnTo>
                    <a:pt x="399998" y="1364905"/>
                  </a:lnTo>
                  <a:lnTo>
                    <a:pt x="401766" y="1364334"/>
                  </a:lnTo>
                  <a:lnTo>
                    <a:pt x="408737" y="1364905"/>
                  </a:lnTo>
                  <a:lnTo>
                    <a:pt x="415708" y="1364412"/>
                  </a:lnTo>
                  <a:lnTo>
                    <a:pt x="422913" y="1365601"/>
                  </a:lnTo>
                  <a:lnTo>
                    <a:pt x="427537" y="1366978"/>
                  </a:lnTo>
                  <a:lnTo>
                    <a:pt x="431816" y="1369145"/>
                  </a:lnTo>
                  <a:lnTo>
                    <a:pt x="440023" y="1374277"/>
                  </a:lnTo>
                  <a:lnTo>
                    <a:pt x="443269" y="1377023"/>
                  </a:lnTo>
                  <a:lnTo>
                    <a:pt x="454731" y="1389330"/>
                  </a:lnTo>
                  <a:lnTo>
                    <a:pt x="458079" y="1391825"/>
                  </a:lnTo>
                  <a:lnTo>
                    <a:pt x="464385" y="1394204"/>
                  </a:lnTo>
                  <a:lnTo>
                    <a:pt x="485993" y="1399492"/>
                  </a:lnTo>
                  <a:lnTo>
                    <a:pt x="488708" y="1400908"/>
                  </a:lnTo>
                  <a:lnTo>
                    <a:pt x="494403" y="1406432"/>
                  </a:lnTo>
                  <a:lnTo>
                    <a:pt x="498323" y="1409639"/>
                  </a:lnTo>
                  <a:lnTo>
                    <a:pt x="502978" y="1412698"/>
                  </a:lnTo>
                  <a:lnTo>
                    <a:pt x="508791" y="1415335"/>
                  </a:lnTo>
                  <a:lnTo>
                    <a:pt x="520189" y="1419309"/>
                  </a:lnTo>
                  <a:lnTo>
                    <a:pt x="522044" y="1420623"/>
                  </a:lnTo>
                  <a:lnTo>
                    <a:pt x="524132" y="1421007"/>
                  </a:lnTo>
                  <a:lnTo>
                    <a:pt x="526456" y="1420467"/>
                  </a:lnTo>
                  <a:lnTo>
                    <a:pt x="536900" y="1422736"/>
                  </a:lnTo>
                  <a:lnTo>
                    <a:pt x="539654" y="1422626"/>
                  </a:lnTo>
                  <a:lnTo>
                    <a:pt x="541641" y="1423048"/>
                  </a:lnTo>
                  <a:lnTo>
                    <a:pt x="544090" y="1424676"/>
                  </a:lnTo>
                  <a:lnTo>
                    <a:pt x="547673" y="1425278"/>
                  </a:lnTo>
                  <a:lnTo>
                    <a:pt x="547548" y="1424152"/>
                  </a:lnTo>
                  <a:lnTo>
                    <a:pt x="543456" y="1417909"/>
                  </a:lnTo>
                  <a:lnTo>
                    <a:pt x="543636" y="1416923"/>
                  </a:lnTo>
                  <a:lnTo>
                    <a:pt x="545318" y="1416845"/>
                  </a:lnTo>
                  <a:lnTo>
                    <a:pt x="550380" y="1417893"/>
                  </a:lnTo>
                  <a:lnTo>
                    <a:pt x="551538" y="1416109"/>
                  </a:lnTo>
                  <a:lnTo>
                    <a:pt x="553228" y="1416148"/>
                  </a:lnTo>
                  <a:lnTo>
                    <a:pt x="557077" y="1417009"/>
                  </a:lnTo>
                  <a:lnTo>
                    <a:pt x="561223" y="1418941"/>
                  </a:lnTo>
                  <a:lnTo>
                    <a:pt x="565667" y="1421930"/>
                  </a:lnTo>
                  <a:lnTo>
                    <a:pt x="571073" y="1424480"/>
                  </a:lnTo>
                  <a:lnTo>
                    <a:pt x="579272" y="1430786"/>
                  </a:lnTo>
                  <a:lnTo>
                    <a:pt x="583802" y="1436012"/>
                  </a:lnTo>
                  <a:lnTo>
                    <a:pt x="588097" y="1442482"/>
                  </a:lnTo>
                  <a:lnTo>
                    <a:pt x="590452" y="1446957"/>
                  </a:lnTo>
                  <a:lnTo>
                    <a:pt x="590866" y="1449460"/>
                  </a:lnTo>
                  <a:lnTo>
                    <a:pt x="591766" y="1450697"/>
                  </a:lnTo>
                  <a:lnTo>
                    <a:pt x="593143" y="1450681"/>
                  </a:lnTo>
                  <a:lnTo>
                    <a:pt x="593667" y="1451627"/>
                  </a:lnTo>
                  <a:lnTo>
                    <a:pt x="592431" y="1457135"/>
                  </a:lnTo>
                  <a:lnTo>
                    <a:pt x="591719" y="1458504"/>
                  </a:lnTo>
                  <a:lnTo>
                    <a:pt x="590780" y="1459490"/>
                  </a:lnTo>
                  <a:lnTo>
                    <a:pt x="586853" y="1460609"/>
                  </a:lnTo>
                  <a:lnTo>
                    <a:pt x="576088" y="1459287"/>
                  </a:lnTo>
                  <a:lnTo>
                    <a:pt x="574179" y="1463715"/>
                  </a:lnTo>
                  <a:lnTo>
                    <a:pt x="568147" y="1467447"/>
                  </a:lnTo>
                  <a:lnTo>
                    <a:pt x="567075" y="1469074"/>
                  </a:lnTo>
                  <a:lnTo>
                    <a:pt x="566833" y="1470255"/>
                  </a:lnTo>
                  <a:lnTo>
                    <a:pt x="567271" y="1474112"/>
                  </a:lnTo>
                  <a:lnTo>
                    <a:pt x="566504" y="1475286"/>
                  </a:lnTo>
                  <a:lnTo>
                    <a:pt x="561560" y="1479667"/>
                  </a:lnTo>
                  <a:lnTo>
                    <a:pt x="561396" y="1480903"/>
                  </a:lnTo>
                  <a:lnTo>
                    <a:pt x="564603" y="1482694"/>
                  </a:lnTo>
                  <a:lnTo>
                    <a:pt x="568014" y="1485746"/>
                  </a:lnTo>
                  <a:lnTo>
                    <a:pt x="570698" y="1486489"/>
                  </a:lnTo>
                  <a:lnTo>
                    <a:pt x="574085" y="1486074"/>
                  </a:lnTo>
                  <a:lnTo>
                    <a:pt x="578341" y="1487146"/>
                  </a:lnTo>
                  <a:lnTo>
                    <a:pt x="583465" y="1489696"/>
                  </a:lnTo>
                  <a:lnTo>
                    <a:pt x="587033" y="1490854"/>
                  </a:lnTo>
                  <a:lnTo>
                    <a:pt x="589036" y="1490635"/>
                  </a:lnTo>
                  <a:lnTo>
                    <a:pt x="591774" y="1491105"/>
                  </a:lnTo>
                  <a:lnTo>
                    <a:pt x="595240" y="1492262"/>
                  </a:lnTo>
                  <a:lnTo>
                    <a:pt x="599879" y="1492661"/>
                  </a:lnTo>
                  <a:lnTo>
                    <a:pt x="610128" y="1492560"/>
                  </a:lnTo>
                  <a:lnTo>
                    <a:pt x="613202" y="1493428"/>
                  </a:lnTo>
                  <a:lnTo>
                    <a:pt x="617497" y="1493819"/>
                  </a:lnTo>
                  <a:lnTo>
                    <a:pt x="625759" y="1493694"/>
                  </a:lnTo>
                  <a:lnTo>
                    <a:pt x="627253" y="1493530"/>
                  </a:lnTo>
                  <a:lnTo>
                    <a:pt x="629897" y="1491519"/>
                  </a:lnTo>
                  <a:lnTo>
                    <a:pt x="631603" y="1490854"/>
                  </a:lnTo>
                  <a:lnTo>
                    <a:pt x="634576" y="1490823"/>
                  </a:lnTo>
                  <a:lnTo>
                    <a:pt x="643150" y="1489344"/>
                  </a:lnTo>
                  <a:lnTo>
                    <a:pt x="646116" y="1489368"/>
                  </a:lnTo>
                  <a:lnTo>
                    <a:pt x="648862" y="1488241"/>
                  </a:lnTo>
                  <a:lnTo>
                    <a:pt x="652374" y="1485972"/>
                  </a:lnTo>
                  <a:lnTo>
                    <a:pt x="654541" y="1485542"/>
                  </a:lnTo>
                  <a:lnTo>
                    <a:pt x="655363" y="1486958"/>
                  </a:lnTo>
                  <a:lnTo>
                    <a:pt x="656841" y="1487576"/>
                  </a:lnTo>
                  <a:lnTo>
                    <a:pt x="658977" y="1487396"/>
                  </a:lnTo>
                  <a:lnTo>
                    <a:pt x="663045" y="1484987"/>
                  </a:lnTo>
                  <a:lnTo>
                    <a:pt x="672551" y="1477883"/>
                  </a:lnTo>
                  <a:lnTo>
                    <a:pt x="675970" y="1477891"/>
                  </a:lnTo>
                  <a:lnTo>
                    <a:pt x="678481" y="1475653"/>
                  </a:lnTo>
                  <a:lnTo>
                    <a:pt x="679099" y="1475614"/>
                  </a:lnTo>
                  <a:lnTo>
                    <a:pt x="679787" y="1476537"/>
                  </a:lnTo>
                  <a:lnTo>
                    <a:pt x="682111" y="1481748"/>
                  </a:lnTo>
                  <a:lnTo>
                    <a:pt x="682823" y="1482585"/>
                  </a:lnTo>
                  <a:lnTo>
                    <a:pt x="684427" y="1483039"/>
                  </a:lnTo>
                  <a:lnTo>
                    <a:pt x="685991" y="1485699"/>
                  </a:lnTo>
                  <a:lnTo>
                    <a:pt x="687619" y="1489665"/>
                  </a:lnTo>
                  <a:lnTo>
                    <a:pt x="688839" y="1490768"/>
                  </a:lnTo>
                  <a:lnTo>
                    <a:pt x="697758" y="1490932"/>
                  </a:lnTo>
                  <a:lnTo>
                    <a:pt x="700895" y="1492036"/>
                  </a:lnTo>
                  <a:lnTo>
                    <a:pt x="701842" y="1493170"/>
                  </a:lnTo>
                  <a:lnTo>
                    <a:pt x="702804" y="1496291"/>
                  </a:lnTo>
                  <a:lnTo>
                    <a:pt x="703391" y="1502316"/>
                  </a:lnTo>
                  <a:lnTo>
                    <a:pt x="703782" y="1504514"/>
                  </a:lnTo>
                  <a:lnTo>
                    <a:pt x="705081" y="1507714"/>
                  </a:lnTo>
                  <a:lnTo>
                    <a:pt x="705933" y="1508637"/>
                  </a:lnTo>
                  <a:lnTo>
                    <a:pt x="706739" y="1507753"/>
                  </a:lnTo>
                  <a:lnTo>
                    <a:pt x="708938" y="1499421"/>
                  </a:lnTo>
                  <a:lnTo>
                    <a:pt x="709704" y="1498075"/>
                  </a:lnTo>
                  <a:lnTo>
                    <a:pt x="711175" y="1498545"/>
                  </a:lnTo>
                  <a:lnTo>
                    <a:pt x="711621" y="1498952"/>
                  </a:lnTo>
                  <a:lnTo>
                    <a:pt x="713851" y="1505132"/>
                  </a:lnTo>
                  <a:lnTo>
                    <a:pt x="717019" y="1509701"/>
                  </a:lnTo>
                  <a:lnTo>
                    <a:pt x="724882" y="1518064"/>
                  </a:lnTo>
                  <a:lnTo>
                    <a:pt x="726165" y="1521123"/>
                  </a:lnTo>
                  <a:lnTo>
                    <a:pt x="726634" y="1523384"/>
                  </a:lnTo>
                  <a:lnTo>
                    <a:pt x="726188" y="1525403"/>
                  </a:lnTo>
                  <a:lnTo>
                    <a:pt x="724835" y="1527186"/>
                  </a:lnTo>
                  <a:lnTo>
                    <a:pt x="722699" y="1528618"/>
                  </a:lnTo>
                  <a:lnTo>
                    <a:pt x="719797" y="1529698"/>
                  </a:lnTo>
                  <a:lnTo>
                    <a:pt x="717082" y="1529306"/>
                  </a:lnTo>
                  <a:lnTo>
                    <a:pt x="714563" y="1527452"/>
                  </a:lnTo>
                  <a:lnTo>
                    <a:pt x="713749" y="1527343"/>
                  </a:lnTo>
                  <a:lnTo>
                    <a:pt x="714649" y="1528994"/>
                  </a:lnTo>
                  <a:lnTo>
                    <a:pt x="719859" y="1535831"/>
                  </a:lnTo>
                  <a:lnTo>
                    <a:pt x="721181" y="1538554"/>
                  </a:lnTo>
                  <a:lnTo>
                    <a:pt x="722417" y="1540353"/>
                  </a:lnTo>
                  <a:lnTo>
                    <a:pt x="723560" y="1541245"/>
                  </a:lnTo>
                  <a:lnTo>
                    <a:pt x="724608" y="1542716"/>
                  </a:lnTo>
                  <a:lnTo>
                    <a:pt x="725570" y="1544758"/>
                  </a:lnTo>
                  <a:lnTo>
                    <a:pt x="729897" y="1550179"/>
                  </a:lnTo>
                  <a:lnTo>
                    <a:pt x="731125" y="1552761"/>
                  </a:lnTo>
                  <a:lnTo>
                    <a:pt x="736054" y="1560772"/>
                  </a:lnTo>
                  <a:lnTo>
                    <a:pt x="738393" y="1563909"/>
                  </a:lnTo>
                  <a:lnTo>
                    <a:pt x="740200" y="1565709"/>
                  </a:lnTo>
                  <a:lnTo>
                    <a:pt x="740896" y="1565889"/>
                  </a:lnTo>
                  <a:lnTo>
                    <a:pt x="740490" y="1564442"/>
                  </a:lnTo>
                  <a:lnTo>
                    <a:pt x="734199" y="1553778"/>
                  </a:lnTo>
                  <a:lnTo>
                    <a:pt x="730992" y="1547050"/>
                  </a:lnTo>
                  <a:lnTo>
                    <a:pt x="730538" y="1545431"/>
                  </a:lnTo>
                  <a:lnTo>
                    <a:pt x="730335" y="1542950"/>
                  </a:lnTo>
                  <a:lnTo>
                    <a:pt x="730210" y="1534689"/>
                  </a:lnTo>
                  <a:lnTo>
                    <a:pt x="730671" y="1533422"/>
                  </a:lnTo>
                  <a:lnTo>
                    <a:pt x="732838" y="1532358"/>
                  </a:lnTo>
                  <a:lnTo>
                    <a:pt x="735623" y="1536113"/>
                  </a:lnTo>
                  <a:lnTo>
                    <a:pt x="736680" y="1536637"/>
                  </a:lnTo>
                  <a:lnTo>
                    <a:pt x="737391" y="1536418"/>
                  </a:lnTo>
                  <a:lnTo>
                    <a:pt x="737759" y="1535448"/>
                  </a:lnTo>
                  <a:lnTo>
                    <a:pt x="739363" y="1536348"/>
                  </a:lnTo>
                  <a:lnTo>
                    <a:pt x="742195" y="1539109"/>
                  </a:lnTo>
                  <a:lnTo>
                    <a:pt x="743157" y="1539156"/>
                  </a:lnTo>
                  <a:lnTo>
                    <a:pt x="741022" y="1533860"/>
                  </a:lnTo>
                  <a:lnTo>
                    <a:pt x="739496" y="1531262"/>
                  </a:lnTo>
                  <a:lnTo>
                    <a:pt x="738956" y="1529455"/>
                  </a:lnTo>
                  <a:lnTo>
                    <a:pt x="740380" y="1526725"/>
                  </a:lnTo>
                  <a:lnTo>
                    <a:pt x="739606" y="1525348"/>
                  </a:lnTo>
                  <a:lnTo>
                    <a:pt x="736007" y="1521311"/>
                  </a:lnTo>
                  <a:lnTo>
                    <a:pt x="734137" y="1517117"/>
                  </a:lnTo>
                  <a:lnTo>
                    <a:pt x="732455" y="1510757"/>
                  </a:lnTo>
                  <a:lnTo>
                    <a:pt x="732306" y="1508277"/>
                  </a:lnTo>
                  <a:lnTo>
                    <a:pt x="732580" y="1505648"/>
                  </a:lnTo>
                  <a:lnTo>
                    <a:pt x="732330" y="1503528"/>
                  </a:lnTo>
                  <a:lnTo>
                    <a:pt x="730061" y="1499186"/>
                  </a:lnTo>
                  <a:lnTo>
                    <a:pt x="727604" y="1496174"/>
                  </a:lnTo>
                  <a:lnTo>
                    <a:pt x="725648" y="1492661"/>
                  </a:lnTo>
                  <a:lnTo>
                    <a:pt x="725249" y="1490807"/>
                  </a:lnTo>
                  <a:lnTo>
                    <a:pt x="725555" y="1485785"/>
                  </a:lnTo>
                  <a:lnTo>
                    <a:pt x="727033" y="1483594"/>
                  </a:lnTo>
                  <a:lnTo>
                    <a:pt x="729834" y="1480652"/>
                  </a:lnTo>
                  <a:lnTo>
                    <a:pt x="730593" y="1477609"/>
                  </a:lnTo>
                  <a:lnTo>
                    <a:pt x="729302" y="1474472"/>
                  </a:lnTo>
                  <a:lnTo>
                    <a:pt x="729067" y="1473040"/>
                  </a:lnTo>
                  <a:lnTo>
                    <a:pt x="729881" y="1473314"/>
                  </a:lnTo>
                  <a:lnTo>
                    <a:pt x="735412" y="1471734"/>
                  </a:lnTo>
                  <a:lnTo>
                    <a:pt x="736797" y="1472289"/>
                  </a:lnTo>
                  <a:lnTo>
                    <a:pt x="738886" y="1471616"/>
                  </a:lnTo>
                  <a:lnTo>
                    <a:pt x="741671" y="1469700"/>
                  </a:lnTo>
                  <a:lnTo>
                    <a:pt x="743854" y="1468839"/>
                  </a:lnTo>
                  <a:lnTo>
                    <a:pt x="746733" y="1468964"/>
                  </a:lnTo>
                  <a:lnTo>
                    <a:pt x="748290" y="1468503"/>
                  </a:lnTo>
                  <a:lnTo>
                    <a:pt x="750198" y="1467650"/>
                  </a:lnTo>
                  <a:lnTo>
                    <a:pt x="751184" y="1466696"/>
                  </a:lnTo>
                  <a:lnTo>
                    <a:pt x="752937" y="1463042"/>
                  </a:lnTo>
                  <a:lnTo>
                    <a:pt x="753875" y="1462494"/>
                  </a:lnTo>
                  <a:lnTo>
                    <a:pt x="756809" y="1462893"/>
                  </a:lnTo>
                  <a:lnTo>
                    <a:pt x="758460" y="1463699"/>
                  </a:lnTo>
                  <a:lnTo>
                    <a:pt x="759235" y="1463410"/>
                  </a:lnTo>
                  <a:lnTo>
                    <a:pt x="759117" y="1458207"/>
                  </a:lnTo>
                  <a:lnTo>
                    <a:pt x="759673" y="1456376"/>
                  </a:lnTo>
                  <a:lnTo>
                    <a:pt x="762599" y="1452582"/>
                  </a:lnTo>
                  <a:lnTo>
                    <a:pt x="765650" y="1452183"/>
                  </a:lnTo>
                  <a:lnTo>
                    <a:pt x="767692" y="1451142"/>
                  </a:lnTo>
                  <a:lnTo>
                    <a:pt x="770023" y="1449014"/>
                  </a:lnTo>
                  <a:lnTo>
                    <a:pt x="771689" y="1447098"/>
                  </a:lnTo>
                  <a:lnTo>
                    <a:pt x="773356" y="1444015"/>
                  </a:lnTo>
                  <a:lnTo>
                    <a:pt x="774036" y="1440072"/>
                  </a:lnTo>
                  <a:lnTo>
                    <a:pt x="773504" y="1438938"/>
                  </a:lnTo>
                  <a:lnTo>
                    <a:pt x="770039" y="1437412"/>
                  </a:lnTo>
                  <a:lnTo>
                    <a:pt x="767958" y="1438210"/>
                  </a:lnTo>
                  <a:lnTo>
                    <a:pt x="763342" y="1441019"/>
                  </a:lnTo>
                  <a:lnTo>
                    <a:pt x="758491" y="1444626"/>
                  </a:lnTo>
                  <a:lnTo>
                    <a:pt x="756622" y="1447966"/>
                  </a:lnTo>
                  <a:lnTo>
                    <a:pt x="756113" y="1452238"/>
                  </a:lnTo>
                  <a:lnTo>
                    <a:pt x="755198" y="1454115"/>
                  </a:lnTo>
                  <a:lnTo>
                    <a:pt x="751419" y="1452332"/>
                  </a:lnTo>
                  <a:lnTo>
                    <a:pt x="749807" y="1452363"/>
                  </a:lnTo>
                  <a:lnTo>
                    <a:pt x="747789" y="1453106"/>
                  </a:lnTo>
                  <a:lnTo>
                    <a:pt x="745645" y="1454741"/>
                  </a:lnTo>
                  <a:lnTo>
                    <a:pt x="743384" y="1457276"/>
                  </a:lnTo>
                  <a:lnTo>
                    <a:pt x="740051" y="1457738"/>
                  </a:lnTo>
                  <a:lnTo>
                    <a:pt x="735639" y="1456134"/>
                  </a:lnTo>
                  <a:lnTo>
                    <a:pt x="732995" y="1455680"/>
                  </a:lnTo>
                  <a:lnTo>
                    <a:pt x="730311" y="1458371"/>
                  </a:lnTo>
                  <a:lnTo>
                    <a:pt x="730476" y="1460366"/>
                  </a:lnTo>
                  <a:lnTo>
                    <a:pt x="731719" y="1463277"/>
                  </a:lnTo>
                  <a:lnTo>
                    <a:pt x="730483" y="1464998"/>
                  </a:lnTo>
                  <a:lnTo>
                    <a:pt x="724045" y="1465639"/>
                  </a:lnTo>
                  <a:lnTo>
                    <a:pt x="722347" y="1465264"/>
                  </a:lnTo>
                  <a:lnTo>
                    <a:pt x="718913" y="1466406"/>
                  </a:lnTo>
                  <a:lnTo>
                    <a:pt x="717559" y="1466156"/>
                  </a:lnTo>
                  <a:lnTo>
                    <a:pt x="716573" y="1464771"/>
                  </a:lnTo>
                  <a:lnTo>
                    <a:pt x="709571" y="1458872"/>
                  </a:lnTo>
                  <a:lnTo>
                    <a:pt x="708883" y="1457675"/>
                  </a:lnTo>
                  <a:lnTo>
                    <a:pt x="710581" y="1452864"/>
                  </a:lnTo>
                  <a:lnTo>
                    <a:pt x="717058" y="1439744"/>
                  </a:lnTo>
                  <a:lnTo>
                    <a:pt x="717770" y="1438961"/>
                  </a:lnTo>
                  <a:lnTo>
                    <a:pt x="729787" y="1436661"/>
                  </a:lnTo>
                  <a:lnTo>
                    <a:pt x="737039" y="1434252"/>
                  </a:lnTo>
                  <a:lnTo>
                    <a:pt x="750331" y="1426945"/>
                  </a:lnTo>
                  <a:lnTo>
                    <a:pt x="752905" y="1426342"/>
                  </a:lnTo>
                  <a:lnTo>
                    <a:pt x="761449" y="1421476"/>
                  </a:lnTo>
                  <a:lnTo>
                    <a:pt x="764961" y="1420232"/>
                  </a:lnTo>
                  <a:lnTo>
                    <a:pt x="768224" y="1421077"/>
                  </a:lnTo>
                  <a:lnTo>
                    <a:pt x="773004" y="1423588"/>
                  </a:lnTo>
                  <a:lnTo>
                    <a:pt x="775468" y="1425818"/>
                  </a:lnTo>
                  <a:lnTo>
                    <a:pt x="777213" y="1428588"/>
                  </a:lnTo>
                  <a:lnTo>
                    <a:pt x="778668" y="1432452"/>
                  </a:lnTo>
                  <a:lnTo>
                    <a:pt x="780483" y="1440925"/>
                  </a:lnTo>
                  <a:lnTo>
                    <a:pt x="781109" y="1448099"/>
                  </a:lnTo>
                  <a:lnTo>
                    <a:pt x="782235" y="1450751"/>
                  </a:lnTo>
                  <a:lnTo>
                    <a:pt x="786241" y="1455719"/>
                  </a:lnTo>
                  <a:lnTo>
                    <a:pt x="788299" y="1457636"/>
                  </a:lnTo>
                  <a:lnTo>
                    <a:pt x="789566" y="1458238"/>
                  </a:lnTo>
                  <a:lnTo>
                    <a:pt x="790661" y="1457080"/>
                  </a:lnTo>
                  <a:lnTo>
                    <a:pt x="791412" y="1456893"/>
                  </a:lnTo>
                  <a:lnTo>
                    <a:pt x="791913" y="1457339"/>
                  </a:lnTo>
                  <a:lnTo>
                    <a:pt x="792461" y="1460452"/>
                  </a:lnTo>
                  <a:lnTo>
                    <a:pt x="793173" y="1460765"/>
                  </a:lnTo>
                  <a:lnTo>
                    <a:pt x="795582" y="1460374"/>
                  </a:lnTo>
                  <a:lnTo>
                    <a:pt x="798140" y="1461665"/>
                  </a:lnTo>
                  <a:lnTo>
                    <a:pt x="798508" y="1462620"/>
                  </a:lnTo>
                  <a:lnTo>
                    <a:pt x="797961" y="1466461"/>
                  </a:lnTo>
                  <a:lnTo>
                    <a:pt x="798688" y="1468072"/>
                  </a:lnTo>
                  <a:lnTo>
                    <a:pt x="801786" y="1471499"/>
                  </a:lnTo>
                  <a:lnTo>
                    <a:pt x="804775" y="1472790"/>
                  </a:lnTo>
                  <a:lnTo>
                    <a:pt x="808225" y="1473377"/>
                  </a:lnTo>
                  <a:lnTo>
                    <a:pt x="814632" y="1472798"/>
                  </a:lnTo>
                  <a:lnTo>
                    <a:pt x="819999" y="1471155"/>
                  </a:lnTo>
                  <a:lnTo>
                    <a:pt x="824020" y="1468456"/>
                  </a:lnTo>
                  <a:lnTo>
                    <a:pt x="827330" y="1471468"/>
                  </a:lnTo>
                  <a:lnTo>
                    <a:pt x="833948" y="1478705"/>
                  </a:lnTo>
                  <a:lnTo>
                    <a:pt x="837907" y="1483805"/>
                  </a:lnTo>
                  <a:lnTo>
                    <a:pt x="841185" y="1486199"/>
                  </a:lnTo>
                  <a:lnTo>
                    <a:pt x="847835" y="1489063"/>
                  </a:lnTo>
                  <a:lnTo>
                    <a:pt x="849345" y="1490604"/>
                  </a:lnTo>
                  <a:lnTo>
                    <a:pt x="851778" y="1490776"/>
                  </a:lnTo>
                  <a:lnTo>
                    <a:pt x="855126" y="1489579"/>
                  </a:lnTo>
                  <a:lnTo>
                    <a:pt x="858936" y="1490048"/>
                  </a:lnTo>
                  <a:lnTo>
                    <a:pt x="863208" y="1492169"/>
                  </a:lnTo>
                  <a:lnTo>
                    <a:pt x="866150" y="1493060"/>
                  </a:lnTo>
                  <a:lnTo>
                    <a:pt x="876218" y="1489055"/>
                  </a:lnTo>
                  <a:lnTo>
                    <a:pt x="877760" y="1488867"/>
                  </a:lnTo>
                  <a:lnTo>
                    <a:pt x="881507" y="1486935"/>
                  </a:lnTo>
                  <a:lnTo>
                    <a:pt x="883924" y="1486348"/>
                  </a:lnTo>
                  <a:lnTo>
                    <a:pt x="886764" y="1486395"/>
                  </a:lnTo>
                  <a:lnTo>
                    <a:pt x="888884" y="1485808"/>
                  </a:lnTo>
                  <a:lnTo>
                    <a:pt x="890285" y="1484580"/>
                  </a:lnTo>
                  <a:lnTo>
                    <a:pt x="895620" y="1484635"/>
                  </a:lnTo>
                  <a:lnTo>
                    <a:pt x="905282" y="1486012"/>
                  </a:lnTo>
                  <a:lnTo>
                    <a:pt x="911885" y="1487795"/>
                  </a:lnTo>
                  <a:lnTo>
                    <a:pt x="915805" y="1490048"/>
                  </a:lnTo>
                  <a:lnTo>
                    <a:pt x="919028" y="1491308"/>
                  </a:lnTo>
                  <a:lnTo>
                    <a:pt x="921547" y="1491582"/>
                  </a:lnTo>
                  <a:lnTo>
                    <a:pt x="923996" y="1491183"/>
                  </a:lnTo>
                  <a:lnTo>
                    <a:pt x="926382" y="1490103"/>
                  </a:lnTo>
                  <a:lnTo>
                    <a:pt x="928893" y="1488053"/>
                  </a:lnTo>
                  <a:lnTo>
                    <a:pt x="934260" y="1487005"/>
                  </a:lnTo>
                  <a:lnTo>
                    <a:pt x="935152" y="1486465"/>
                  </a:lnTo>
                  <a:lnTo>
                    <a:pt x="935043" y="1485339"/>
                  </a:lnTo>
                  <a:lnTo>
                    <a:pt x="933924" y="1483633"/>
                  </a:lnTo>
                  <a:lnTo>
                    <a:pt x="930881" y="1480387"/>
                  </a:lnTo>
                  <a:lnTo>
                    <a:pt x="928753" y="1477218"/>
                  </a:lnTo>
                  <a:lnTo>
                    <a:pt x="928338" y="1475200"/>
                  </a:lnTo>
                  <a:lnTo>
                    <a:pt x="928385" y="1472751"/>
                  </a:lnTo>
                  <a:lnTo>
                    <a:pt x="929042" y="1471335"/>
                  </a:lnTo>
                  <a:lnTo>
                    <a:pt x="930325" y="1470959"/>
                  </a:lnTo>
                  <a:lnTo>
                    <a:pt x="932336" y="1472477"/>
                  </a:lnTo>
                  <a:lnTo>
                    <a:pt x="935082" y="1475896"/>
                  </a:lnTo>
                  <a:lnTo>
                    <a:pt x="942819" y="1488632"/>
                  </a:lnTo>
                  <a:lnTo>
                    <a:pt x="944681" y="1490432"/>
                  </a:lnTo>
                  <a:lnTo>
                    <a:pt x="945706" y="1492043"/>
                  </a:lnTo>
                  <a:lnTo>
                    <a:pt x="952810" y="1496644"/>
                  </a:lnTo>
                  <a:lnTo>
                    <a:pt x="956158" y="1497457"/>
                  </a:lnTo>
                  <a:lnTo>
                    <a:pt x="960125" y="1494617"/>
                  </a:lnTo>
                  <a:lnTo>
                    <a:pt x="961877" y="1492849"/>
                  </a:lnTo>
                  <a:lnTo>
                    <a:pt x="962730" y="1491144"/>
                  </a:lnTo>
                  <a:lnTo>
                    <a:pt x="962691" y="1489501"/>
                  </a:lnTo>
                  <a:lnTo>
                    <a:pt x="963066" y="1487099"/>
                  </a:lnTo>
                  <a:lnTo>
                    <a:pt x="962667" y="1485613"/>
                  </a:lnTo>
                  <a:lnTo>
                    <a:pt x="961603" y="1483680"/>
                  </a:lnTo>
                  <a:lnTo>
                    <a:pt x="958756" y="1480989"/>
                  </a:lnTo>
                  <a:lnTo>
                    <a:pt x="954132" y="1477523"/>
                  </a:lnTo>
                  <a:lnTo>
                    <a:pt x="949907" y="1476506"/>
                  </a:lnTo>
                  <a:lnTo>
                    <a:pt x="946082" y="1477946"/>
                  </a:lnTo>
                  <a:lnTo>
                    <a:pt x="941747" y="1480895"/>
                  </a:lnTo>
                  <a:lnTo>
                    <a:pt x="939948" y="1479737"/>
                  </a:lnTo>
                  <a:lnTo>
                    <a:pt x="934550" y="1471437"/>
                  </a:lnTo>
                  <a:lnTo>
                    <a:pt x="933189" y="1468323"/>
                  </a:lnTo>
                  <a:lnTo>
                    <a:pt x="933189" y="1467462"/>
                  </a:lnTo>
                  <a:lnTo>
                    <a:pt x="935692" y="1468456"/>
                  </a:lnTo>
                  <a:lnTo>
                    <a:pt x="935809" y="1467447"/>
                  </a:lnTo>
                  <a:lnTo>
                    <a:pt x="934315" y="1463417"/>
                  </a:lnTo>
                  <a:lnTo>
                    <a:pt x="933392" y="1462072"/>
                  </a:lnTo>
                  <a:lnTo>
                    <a:pt x="930278" y="1455696"/>
                  </a:lnTo>
                  <a:lnTo>
                    <a:pt x="929895" y="1453771"/>
                  </a:lnTo>
                  <a:lnTo>
                    <a:pt x="931835" y="1453333"/>
                  </a:lnTo>
                  <a:lnTo>
                    <a:pt x="932711" y="1452582"/>
                  </a:lnTo>
                  <a:lnTo>
                    <a:pt x="933885" y="1452660"/>
                  </a:lnTo>
                  <a:lnTo>
                    <a:pt x="939377" y="1456502"/>
                  </a:lnTo>
                  <a:lnTo>
                    <a:pt x="942186" y="1454788"/>
                  </a:lnTo>
                  <a:lnTo>
                    <a:pt x="948695" y="1452332"/>
                  </a:lnTo>
                  <a:lnTo>
                    <a:pt x="946129" y="1448639"/>
                  </a:lnTo>
                  <a:lnTo>
                    <a:pt x="945518" y="1444993"/>
                  </a:lnTo>
                  <a:lnTo>
                    <a:pt x="945823" y="1444195"/>
                  </a:lnTo>
                  <a:lnTo>
                    <a:pt x="947944" y="1443655"/>
                  </a:lnTo>
                  <a:lnTo>
                    <a:pt x="952090" y="1446699"/>
                  </a:lnTo>
                  <a:lnTo>
                    <a:pt x="954101" y="1447121"/>
                  </a:lnTo>
                  <a:lnTo>
                    <a:pt x="955571" y="1445916"/>
                  </a:lnTo>
                  <a:lnTo>
                    <a:pt x="957128" y="1445830"/>
                  </a:lnTo>
                  <a:lnTo>
                    <a:pt x="958763" y="1446871"/>
                  </a:lnTo>
                  <a:lnTo>
                    <a:pt x="960297" y="1448436"/>
                  </a:lnTo>
                  <a:lnTo>
                    <a:pt x="963152" y="1452903"/>
                  </a:lnTo>
                  <a:lnTo>
                    <a:pt x="964561" y="1455586"/>
                  </a:lnTo>
                  <a:lnTo>
                    <a:pt x="966149" y="1459623"/>
                  </a:lnTo>
                  <a:lnTo>
                    <a:pt x="966649" y="1460186"/>
                  </a:lnTo>
                  <a:lnTo>
                    <a:pt x="974301" y="1460492"/>
                  </a:lnTo>
                  <a:lnTo>
                    <a:pt x="978643" y="1456916"/>
                  </a:lnTo>
                  <a:lnTo>
                    <a:pt x="978549" y="1458137"/>
                  </a:lnTo>
                  <a:lnTo>
                    <a:pt x="977555" y="1460937"/>
                  </a:lnTo>
                  <a:lnTo>
                    <a:pt x="972173" y="1471640"/>
                  </a:lnTo>
                  <a:lnTo>
                    <a:pt x="972212" y="1472939"/>
                  </a:lnTo>
                  <a:lnTo>
                    <a:pt x="975060" y="1472367"/>
                  </a:lnTo>
                  <a:lnTo>
                    <a:pt x="976397" y="1471507"/>
                  </a:lnTo>
                  <a:lnTo>
                    <a:pt x="977219" y="1470224"/>
                  </a:lnTo>
                  <a:lnTo>
                    <a:pt x="977931" y="1467227"/>
                  </a:lnTo>
                  <a:lnTo>
                    <a:pt x="978408" y="1466343"/>
                  </a:lnTo>
                  <a:lnTo>
                    <a:pt x="986396" y="1461289"/>
                  </a:lnTo>
                  <a:lnTo>
                    <a:pt x="988711" y="1460538"/>
                  </a:lnTo>
                  <a:lnTo>
                    <a:pt x="987264" y="1465937"/>
                  </a:lnTo>
                  <a:lnTo>
                    <a:pt x="984291" y="1485026"/>
                  </a:lnTo>
                  <a:lnTo>
                    <a:pt x="983689" y="1491629"/>
                  </a:lnTo>
                  <a:lnTo>
                    <a:pt x="983039" y="1493866"/>
                  </a:lnTo>
                  <a:lnTo>
                    <a:pt x="979902" y="1501087"/>
                  </a:lnTo>
                  <a:lnTo>
                    <a:pt x="979949" y="1503614"/>
                  </a:lnTo>
                  <a:lnTo>
                    <a:pt x="983384" y="1509646"/>
                  </a:lnTo>
                  <a:lnTo>
                    <a:pt x="983994" y="1511281"/>
                  </a:lnTo>
                  <a:lnTo>
                    <a:pt x="984338" y="1516210"/>
                  </a:lnTo>
                  <a:lnTo>
                    <a:pt x="984948" y="1517188"/>
                  </a:lnTo>
                  <a:lnTo>
                    <a:pt x="987781" y="1517243"/>
                  </a:lnTo>
                  <a:lnTo>
                    <a:pt x="990714" y="1515678"/>
                  </a:lnTo>
                  <a:lnTo>
                    <a:pt x="994211" y="1514637"/>
                  </a:lnTo>
                  <a:lnTo>
                    <a:pt x="994751" y="1515662"/>
                  </a:lnTo>
                  <a:lnTo>
                    <a:pt x="992834" y="1521616"/>
                  </a:lnTo>
                  <a:lnTo>
                    <a:pt x="992944" y="1522132"/>
                  </a:lnTo>
                  <a:lnTo>
                    <a:pt x="996261" y="1520607"/>
                  </a:lnTo>
                  <a:lnTo>
                    <a:pt x="997787" y="1520403"/>
                  </a:lnTo>
                  <a:lnTo>
                    <a:pt x="998413" y="1520748"/>
                  </a:lnTo>
                  <a:lnTo>
                    <a:pt x="1000885" y="1523775"/>
                  </a:lnTo>
                  <a:lnTo>
                    <a:pt x="1001135" y="1526036"/>
                  </a:lnTo>
                  <a:lnTo>
                    <a:pt x="1001080" y="1529392"/>
                  </a:lnTo>
                  <a:lnTo>
                    <a:pt x="1000822" y="1531802"/>
                  </a:lnTo>
                  <a:lnTo>
                    <a:pt x="999985" y="1533140"/>
                  </a:lnTo>
                  <a:lnTo>
                    <a:pt x="998991" y="1533672"/>
                  </a:lnTo>
                  <a:lnTo>
                    <a:pt x="997740" y="1534071"/>
                  </a:lnTo>
                  <a:lnTo>
                    <a:pt x="996613" y="1533907"/>
                  </a:lnTo>
                  <a:lnTo>
                    <a:pt x="993140" y="1534407"/>
                  </a:lnTo>
                  <a:lnTo>
                    <a:pt x="991098" y="1533766"/>
                  </a:lnTo>
                  <a:lnTo>
                    <a:pt x="989071" y="1531927"/>
                  </a:lnTo>
                  <a:lnTo>
                    <a:pt x="987632" y="1531481"/>
                  </a:lnTo>
                  <a:lnTo>
                    <a:pt x="985965" y="1532897"/>
                  </a:lnTo>
                  <a:lnTo>
                    <a:pt x="983329" y="1532663"/>
                  </a:lnTo>
                  <a:lnTo>
                    <a:pt x="980372" y="1528595"/>
                  </a:lnTo>
                  <a:lnTo>
                    <a:pt x="979190" y="1528978"/>
                  </a:lnTo>
                  <a:lnTo>
                    <a:pt x="978791" y="1529627"/>
                  </a:lnTo>
                  <a:lnTo>
                    <a:pt x="978838" y="1530503"/>
                  </a:lnTo>
                  <a:lnTo>
                    <a:pt x="980168" y="1533132"/>
                  </a:lnTo>
                  <a:lnTo>
                    <a:pt x="990581" y="1546980"/>
                  </a:lnTo>
                  <a:lnTo>
                    <a:pt x="992162" y="1549827"/>
                  </a:lnTo>
                  <a:lnTo>
                    <a:pt x="992514" y="1553903"/>
                  </a:lnTo>
                  <a:lnTo>
                    <a:pt x="992725" y="1553888"/>
                  </a:lnTo>
                  <a:lnTo>
                    <a:pt x="993703" y="1549812"/>
                  </a:lnTo>
                  <a:lnTo>
                    <a:pt x="993069" y="1547840"/>
                  </a:lnTo>
                  <a:lnTo>
                    <a:pt x="987710" y="1539806"/>
                  </a:lnTo>
                  <a:lnTo>
                    <a:pt x="987069" y="1536864"/>
                  </a:lnTo>
                  <a:lnTo>
                    <a:pt x="987256" y="1536058"/>
                  </a:lnTo>
                  <a:lnTo>
                    <a:pt x="988672" y="1535237"/>
                  </a:lnTo>
                  <a:lnTo>
                    <a:pt x="996300" y="1537247"/>
                  </a:lnTo>
                  <a:lnTo>
                    <a:pt x="999257" y="1536809"/>
                  </a:lnTo>
                  <a:lnTo>
                    <a:pt x="1001245" y="1535393"/>
                  </a:lnTo>
                  <a:lnTo>
                    <a:pt x="1002246" y="1533641"/>
                  </a:lnTo>
                  <a:lnTo>
                    <a:pt x="1002974" y="1523971"/>
                  </a:lnTo>
                  <a:lnTo>
                    <a:pt x="1004343" y="1517743"/>
                  </a:lnTo>
                  <a:lnTo>
                    <a:pt x="1003529" y="1512142"/>
                  </a:lnTo>
                  <a:lnTo>
                    <a:pt x="1001464" y="1503176"/>
                  </a:lnTo>
                  <a:lnTo>
                    <a:pt x="999844" y="1497872"/>
                  </a:lnTo>
                  <a:lnTo>
                    <a:pt x="996105" y="1492466"/>
                  </a:lnTo>
                  <a:lnTo>
                    <a:pt x="995737" y="1490526"/>
                  </a:lnTo>
                  <a:lnTo>
                    <a:pt x="999907" y="1473987"/>
                  </a:lnTo>
                  <a:lnTo>
                    <a:pt x="1000658" y="1472586"/>
                  </a:lnTo>
                  <a:lnTo>
                    <a:pt x="1001589" y="1471976"/>
                  </a:lnTo>
                  <a:lnTo>
                    <a:pt x="1004867" y="1471734"/>
                  </a:lnTo>
                  <a:lnTo>
                    <a:pt x="1007253" y="1470349"/>
                  </a:lnTo>
                  <a:lnTo>
                    <a:pt x="1011000" y="1472289"/>
                  </a:lnTo>
                  <a:lnTo>
                    <a:pt x="1013066" y="1472798"/>
                  </a:lnTo>
                  <a:lnTo>
                    <a:pt x="1015632" y="1471084"/>
                  </a:lnTo>
                  <a:lnTo>
                    <a:pt x="1021320" y="1464067"/>
                  </a:lnTo>
                  <a:lnTo>
                    <a:pt x="1023549" y="1461884"/>
                  </a:lnTo>
                  <a:lnTo>
                    <a:pt x="1026381" y="1457753"/>
                  </a:lnTo>
                  <a:lnTo>
                    <a:pt x="1029816" y="1451651"/>
                  </a:lnTo>
                  <a:lnTo>
                    <a:pt x="1033563" y="1447215"/>
                  </a:lnTo>
                  <a:lnTo>
                    <a:pt x="1039619" y="1443061"/>
                  </a:lnTo>
                  <a:lnTo>
                    <a:pt x="1043327" y="1439712"/>
                  </a:lnTo>
                  <a:lnTo>
                    <a:pt x="1044078" y="1438508"/>
                  </a:lnTo>
                  <a:lnTo>
                    <a:pt x="1040636" y="1438218"/>
                  </a:lnTo>
                  <a:lnTo>
                    <a:pt x="1039799" y="1437647"/>
                  </a:lnTo>
                  <a:lnTo>
                    <a:pt x="1039087" y="1434463"/>
                  </a:lnTo>
                  <a:lnTo>
                    <a:pt x="1039446" y="1428548"/>
                  </a:lnTo>
                  <a:lnTo>
                    <a:pt x="1039384" y="1425247"/>
                  </a:lnTo>
                  <a:lnTo>
                    <a:pt x="1038977" y="1422258"/>
                  </a:lnTo>
                  <a:lnTo>
                    <a:pt x="1038226" y="1419591"/>
                  </a:lnTo>
                  <a:lnTo>
                    <a:pt x="1037131" y="1417236"/>
                  </a:lnTo>
                  <a:lnTo>
                    <a:pt x="1036129" y="1415820"/>
                  </a:lnTo>
                  <a:lnTo>
                    <a:pt x="1035222" y="1415350"/>
                  </a:lnTo>
                  <a:lnTo>
                    <a:pt x="1034604" y="1415562"/>
                  </a:lnTo>
                  <a:lnTo>
                    <a:pt x="1034267" y="1416453"/>
                  </a:lnTo>
                  <a:lnTo>
                    <a:pt x="1033344" y="1422141"/>
                  </a:lnTo>
                  <a:lnTo>
                    <a:pt x="1032171" y="1426303"/>
                  </a:lnTo>
                  <a:lnTo>
                    <a:pt x="1030559" y="1428478"/>
                  </a:lnTo>
                  <a:lnTo>
                    <a:pt x="1027218" y="1429941"/>
                  </a:lnTo>
                  <a:lnTo>
                    <a:pt x="1021484" y="1431021"/>
                  </a:lnTo>
                  <a:lnTo>
                    <a:pt x="1019106" y="1429041"/>
                  </a:lnTo>
                  <a:lnTo>
                    <a:pt x="1018800" y="1427359"/>
                  </a:lnTo>
                  <a:lnTo>
                    <a:pt x="1019630" y="1420764"/>
                  </a:lnTo>
                  <a:lnTo>
                    <a:pt x="1021539" y="1417924"/>
                  </a:lnTo>
                  <a:lnTo>
                    <a:pt x="1026788" y="1412315"/>
                  </a:lnTo>
                  <a:lnTo>
                    <a:pt x="1030152" y="1407808"/>
                  </a:lnTo>
                  <a:lnTo>
                    <a:pt x="1030207" y="1407026"/>
                  </a:lnTo>
                  <a:lnTo>
                    <a:pt x="1027117" y="1406987"/>
                  </a:lnTo>
                  <a:lnTo>
                    <a:pt x="1026381" y="1406056"/>
                  </a:lnTo>
                  <a:lnTo>
                    <a:pt x="1025732" y="1400494"/>
                  </a:lnTo>
                  <a:lnTo>
                    <a:pt x="1025912" y="1398405"/>
                  </a:lnTo>
                  <a:lnTo>
                    <a:pt x="1026397" y="1396019"/>
                  </a:lnTo>
                  <a:lnTo>
                    <a:pt x="1028556" y="1394274"/>
                  </a:lnTo>
                  <a:lnTo>
                    <a:pt x="1035191" y="1392123"/>
                  </a:lnTo>
                  <a:lnTo>
                    <a:pt x="1040346" y="1389588"/>
                  </a:lnTo>
                  <a:lnTo>
                    <a:pt x="1040503" y="1390472"/>
                  </a:lnTo>
                  <a:lnTo>
                    <a:pt x="1036364" y="1398053"/>
                  </a:lnTo>
                  <a:lnTo>
                    <a:pt x="1035934" y="1399805"/>
                  </a:lnTo>
                  <a:lnTo>
                    <a:pt x="1037514" y="1401440"/>
                  </a:lnTo>
                  <a:lnTo>
                    <a:pt x="1041488" y="1397059"/>
                  </a:lnTo>
                  <a:lnTo>
                    <a:pt x="1044054" y="1393437"/>
                  </a:lnTo>
                  <a:lnTo>
                    <a:pt x="1044485" y="1392201"/>
                  </a:lnTo>
                  <a:lnTo>
                    <a:pt x="1042153" y="1391747"/>
                  </a:lnTo>
                  <a:lnTo>
                    <a:pt x="1042028" y="1390245"/>
                  </a:lnTo>
                  <a:lnTo>
                    <a:pt x="1042474" y="1387483"/>
                  </a:lnTo>
                  <a:lnTo>
                    <a:pt x="1042263" y="1385590"/>
                  </a:lnTo>
                  <a:lnTo>
                    <a:pt x="1039681" y="1383204"/>
                  </a:lnTo>
                  <a:lnTo>
                    <a:pt x="1036505" y="1384534"/>
                  </a:lnTo>
                  <a:lnTo>
                    <a:pt x="1033853" y="1387045"/>
                  </a:lnTo>
                  <a:lnTo>
                    <a:pt x="1031654" y="1387726"/>
                  </a:lnTo>
                  <a:lnTo>
                    <a:pt x="1028408" y="1387773"/>
                  </a:lnTo>
                  <a:lnTo>
                    <a:pt x="1026045" y="1387202"/>
                  </a:lnTo>
                  <a:lnTo>
                    <a:pt x="1024566" y="1386005"/>
                  </a:lnTo>
                  <a:lnTo>
                    <a:pt x="1022783" y="1383321"/>
                  </a:lnTo>
                  <a:lnTo>
                    <a:pt x="1020701" y="1379151"/>
                  </a:lnTo>
                  <a:lnTo>
                    <a:pt x="1018073" y="1374981"/>
                  </a:lnTo>
                  <a:lnTo>
                    <a:pt x="1017142" y="1374528"/>
                  </a:lnTo>
                  <a:lnTo>
                    <a:pt x="1016344" y="1374997"/>
                  </a:lnTo>
                  <a:lnTo>
                    <a:pt x="1014662" y="1379026"/>
                  </a:lnTo>
                  <a:lnTo>
                    <a:pt x="1013934" y="1379511"/>
                  </a:lnTo>
                  <a:lnTo>
                    <a:pt x="1003623" y="1373863"/>
                  </a:lnTo>
                  <a:lnTo>
                    <a:pt x="999250" y="1370686"/>
                  </a:lnTo>
                  <a:lnTo>
                    <a:pt x="997129" y="1368277"/>
                  </a:lnTo>
                  <a:lnTo>
                    <a:pt x="994501" y="1366845"/>
                  </a:lnTo>
                  <a:lnTo>
                    <a:pt x="991356" y="1366407"/>
                  </a:lnTo>
                  <a:lnTo>
                    <a:pt x="988845" y="1365280"/>
                  </a:lnTo>
                  <a:lnTo>
                    <a:pt x="986975" y="1363481"/>
                  </a:lnTo>
                  <a:lnTo>
                    <a:pt x="985457" y="1360883"/>
                  </a:lnTo>
                  <a:lnTo>
                    <a:pt x="984299" y="1357496"/>
                  </a:lnTo>
                  <a:lnTo>
                    <a:pt x="982163" y="1353217"/>
                  </a:lnTo>
                  <a:lnTo>
                    <a:pt x="977266" y="1344658"/>
                  </a:lnTo>
                  <a:lnTo>
                    <a:pt x="975967" y="1339134"/>
                  </a:lnTo>
                  <a:lnTo>
                    <a:pt x="975787" y="1337014"/>
                  </a:lnTo>
                  <a:lnTo>
                    <a:pt x="976092" y="1331538"/>
                  </a:lnTo>
                  <a:lnTo>
                    <a:pt x="980677" y="1322189"/>
                  </a:lnTo>
                  <a:lnTo>
                    <a:pt x="981530" y="1319482"/>
                  </a:lnTo>
                  <a:lnTo>
                    <a:pt x="983094" y="1317487"/>
                  </a:lnTo>
                  <a:lnTo>
                    <a:pt x="985371" y="1316204"/>
                  </a:lnTo>
                  <a:lnTo>
                    <a:pt x="987006" y="1315813"/>
                  </a:lnTo>
                  <a:lnTo>
                    <a:pt x="990730" y="1317010"/>
                  </a:lnTo>
                  <a:lnTo>
                    <a:pt x="988500" y="1314092"/>
                  </a:lnTo>
                  <a:lnTo>
                    <a:pt x="988328" y="1312527"/>
                  </a:lnTo>
                  <a:lnTo>
                    <a:pt x="990566" y="1307402"/>
                  </a:lnTo>
                  <a:lnTo>
                    <a:pt x="990127" y="1307168"/>
                  </a:lnTo>
                  <a:lnTo>
                    <a:pt x="983978" y="1311111"/>
                  </a:lnTo>
                  <a:lnTo>
                    <a:pt x="982406" y="1310845"/>
                  </a:lnTo>
                  <a:lnTo>
                    <a:pt x="980192" y="1308435"/>
                  </a:lnTo>
                  <a:lnTo>
                    <a:pt x="976022" y="1299782"/>
                  </a:lnTo>
                  <a:lnTo>
                    <a:pt x="975975" y="1294369"/>
                  </a:lnTo>
                  <a:lnTo>
                    <a:pt x="977281" y="1286796"/>
                  </a:lnTo>
                  <a:lnTo>
                    <a:pt x="977743" y="1282250"/>
                  </a:lnTo>
                  <a:lnTo>
                    <a:pt x="976554" y="1278362"/>
                  </a:lnTo>
                  <a:lnTo>
                    <a:pt x="977000" y="1277267"/>
                  </a:lnTo>
                  <a:lnTo>
                    <a:pt x="978291" y="1276171"/>
                  </a:lnTo>
                  <a:lnTo>
                    <a:pt x="978831" y="1274998"/>
                  </a:lnTo>
                  <a:lnTo>
                    <a:pt x="978267" y="1270679"/>
                  </a:lnTo>
                  <a:lnTo>
                    <a:pt x="979167" y="1268371"/>
                  </a:lnTo>
                  <a:lnTo>
                    <a:pt x="982116" y="1263889"/>
                  </a:lnTo>
                  <a:lnTo>
                    <a:pt x="985011" y="1259953"/>
                  </a:lnTo>
                  <a:lnTo>
                    <a:pt x="986717" y="1258749"/>
                  </a:lnTo>
                  <a:lnTo>
                    <a:pt x="988195" y="1258975"/>
                  </a:lnTo>
                  <a:lnTo>
                    <a:pt x="989736" y="1260180"/>
                  </a:lnTo>
                  <a:lnTo>
                    <a:pt x="991348" y="1262379"/>
                  </a:lnTo>
                  <a:lnTo>
                    <a:pt x="994102" y="1264640"/>
                  </a:lnTo>
                  <a:lnTo>
                    <a:pt x="996144" y="1265281"/>
                  </a:lnTo>
                  <a:lnTo>
                    <a:pt x="997638" y="1264045"/>
                  </a:lnTo>
                  <a:lnTo>
                    <a:pt x="1000204" y="1255564"/>
                  </a:lnTo>
                  <a:lnTo>
                    <a:pt x="1001112" y="1253382"/>
                  </a:lnTo>
                  <a:lnTo>
                    <a:pt x="1000259" y="1252435"/>
                  </a:lnTo>
                  <a:lnTo>
                    <a:pt x="995228" y="1252521"/>
                  </a:lnTo>
                  <a:lnTo>
                    <a:pt x="993053" y="1251817"/>
                  </a:lnTo>
                  <a:lnTo>
                    <a:pt x="991802" y="1250996"/>
                  </a:lnTo>
                  <a:lnTo>
                    <a:pt x="990879" y="1247733"/>
                  </a:lnTo>
                  <a:lnTo>
                    <a:pt x="991637" y="1245989"/>
                  </a:lnTo>
                  <a:lnTo>
                    <a:pt x="996504" y="1239918"/>
                  </a:lnTo>
                  <a:lnTo>
                    <a:pt x="998796" y="1233526"/>
                  </a:lnTo>
                  <a:lnTo>
                    <a:pt x="1005610" y="1224584"/>
                  </a:lnTo>
                  <a:lnTo>
                    <a:pt x="1012510" y="1220367"/>
                  </a:lnTo>
                  <a:lnTo>
                    <a:pt x="1015851" y="1218974"/>
                  </a:lnTo>
                  <a:lnTo>
                    <a:pt x="1018573" y="1218693"/>
                  </a:lnTo>
                  <a:lnTo>
                    <a:pt x="1019755" y="1219256"/>
                  </a:lnTo>
                  <a:lnTo>
                    <a:pt x="1021210" y="1223747"/>
                  </a:lnTo>
                  <a:lnTo>
                    <a:pt x="1021476" y="1228472"/>
                  </a:lnTo>
                  <a:lnTo>
                    <a:pt x="1025223" y="1234355"/>
                  </a:lnTo>
                  <a:lnTo>
                    <a:pt x="1028235" y="1234801"/>
                  </a:lnTo>
                  <a:lnTo>
                    <a:pt x="1030105" y="1233917"/>
                  </a:lnTo>
                  <a:lnTo>
                    <a:pt x="1036161" y="1234261"/>
                  </a:lnTo>
                  <a:lnTo>
                    <a:pt x="1037561" y="1235904"/>
                  </a:lnTo>
                  <a:lnTo>
                    <a:pt x="1037459" y="1237735"/>
                  </a:lnTo>
                  <a:lnTo>
                    <a:pt x="1036786" y="1240692"/>
                  </a:lnTo>
                  <a:lnTo>
                    <a:pt x="1037201" y="1243219"/>
                  </a:lnTo>
                  <a:lnTo>
                    <a:pt x="1041308" y="1248038"/>
                  </a:lnTo>
                  <a:lnTo>
                    <a:pt x="1045009" y="1251363"/>
                  </a:lnTo>
                  <a:lnTo>
                    <a:pt x="1048326" y="1255502"/>
                  </a:lnTo>
                  <a:lnTo>
                    <a:pt x="1053271" y="1264108"/>
                  </a:lnTo>
                  <a:lnTo>
                    <a:pt x="1054342" y="1266533"/>
                  </a:lnTo>
                  <a:lnTo>
                    <a:pt x="1055086" y="1269146"/>
                  </a:lnTo>
                  <a:lnTo>
                    <a:pt x="1056369" y="1278659"/>
                  </a:lnTo>
                  <a:lnTo>
                    <a:pt x="1056533" y="1282250"/>
                  </a:lnTo>
                  <a:lnTo>
                    <a:pt x="1056063" y="1292577"/>
                  </a:lnTo>
                  <a:lnTo>
                    <a:pt x="1055672" y="1294525"/>
                  </a:lnTo>
                  <a:lnTo>
                    <a:pt x="1054366" y="1296857"/>
                  </a:lnTo>
                  <a:lnTo>
                    <a:pt x="1054820" y="1297803"/>
                  </a:lnTo>
                  <a:lnTo>
                    <a:pt x="1058723" y="1300471"/>
                  </a:lnTo>
                  <a:lnTo>
                    <a:pt x="1061821" y="1305752"/>
                  </a:lnTo>
                  <a:lnTo>
                    <a:pt x="1063449" y="1307450"/>
                  </a:lnTo>
                  <a:lnTo>
                    <a:pt x="1067376" y="1310289"/>
                  </a:lnTo>
                  <a:lnTo>
                    <a:pt x="1068088" y="1311361"/>
                  </a:lnTo>
                  <a:lnTo>
                    <a:pt x="1068980" y="1313129"/>
                  </a:lnTo>
                  <a:lnTo>
                    <a:pt x="1071194" y="1320679"/>
                  </a:lnTo>
                  <a:lnTo>
                    <a:pt x="1074824" y="1327446"/>
                  </a:lnTo>
                  <a:lnTo>
                    <a:pt x="1075090" y="1328901"/>
                  </a:lnTo>
                  <a:lnTo>
                    <a:pt x="1074308" y="1332070"/>
                  </a:lnTo>
                  <a:lnTo>
                    <a:pt x="1074863" y="1333071"/>
                  </a:lnTo>
                  <a:lnTo>
                    <a:pt x="1076264" y="1334229"/>
                  </a:lnTo>
                  <a:lnTo>
                    <a:pt x="1077523" y="1333627"/>
                  </a:lnTo>
                  <a:lnTo>
                    <a:pt x="1078634" y="1331256"/>
                  </a:lnTo>
                  <a:lnTo>
                    <a:pt x="1079847" y="1330568"/>
                  </a:lnTo>
                  <a:lnTo>
                    <a:pt x="1081153" y="1331569"/>
                  </a:lnTo>
                  <a:lnTo>
                    <a:pt x="1082147" y="1333329"/>
                  </a:lnTo>
                  <a:lnTo>
                    <a:pt x="1083500" y="1337632"/>
                  </a:lnTo>
                  <a:lnTo>
                    <a:pt x="1085472" y="1341176"/>
                  </a:lnTo>
                  <a:lnTo>
                    <a:pt x="1085307" y="1342256"/>
                  </a:lnTo>
                  <a:lnTo>
                    <a:pt x="1084329" y="1343140"/>
                  </a:lnTo>
                  <a:lnTo>
                    <a:pt x="1079002" y="1344118"/>
                  </a:lnTo>
                  <a:lnTo>
                    <a:pt x="1076005" y="1343437"/>
                  </a:lnTo>
                  <a:lnTo>
                    <a:pt x="1073236" y="1341708"/>
                  </a:lnTo>
                  <a:lnTo>
                    <a:pt x="1071311" y="1339917"/>
                  </a:lnTo>
                  <a:lnTo>
                    <a:pt x="1069520" y="1337171"/>
                  </a:lnTo>
                  <a:lnTo>
                    <a:pt x="1068855" y="1337460"/>
                  </a:lnTo>
                  <a:lnTo>
                    <a:pt x="1067916" y="1339698"/>
                  </a:lnTo>
                  <a:lnTo>
                    <a:pt x="1065913" y="1342960"/>
                  </a:lnTo>
                  <a:lnTo>
                    <a:pt x="1064661" y="1345964"/>
                  </a:lnTo>
                  <a:lnTo>
                    <a:pt x="1066117" y="1347294"/>
                  </a:lnTo>
                  <a:lnTo>
                    <a:pt x="1073118" y="1347208"/>
                  </a:lnTo>
                  <a:lnTo>
                    <a:pt x="1074636" y="1348053"/>
                  </a:lnTo>
                  <a:lnTo>
                    <a:pt x="1076412" y="1350158"/>
                  </a:lnTo>
                  <a:lnTo>
                    <a:pt x="1074386" y="1353670"/>
                  </a:lnTo>
                  <a:lnTo>
                    <a:pt x="1069653" y="1359546"/>
                  </a:lnTo>
                  <a:lnTo>
                    <a:pt x="1059420" y="1370866"/>
                  </a:lnTo>
                  <a:lnTo>
                    <a:pt x="1056415" y="1373761"/>
                  </a:lnTo>
                  <a:lnTo>
                    <a:pt x="1057143" y="1374598"/>
                  </a:lnTo>
                  <a:lnTo>
                    <a:pt x="1058285" y="1374809"/>
                  </a:lnTo>
                  <a:lnTo>
                    <a:pt x="1061798" y="1374316"/>
                  </a:lnTo>
                  <a:lnTo>
                    <a:pt x="1065076" y="1372806"/>
                  </a:lnTo>
                  <a:lnTo>
                    <a:pt x="1069066" y="1373456"/>
                  </a:lnTo>
                  <a:lnTo>
                    <a:pt x="1070842" y="1374692"/>
                  </a:lnTo>
                  <a:lnTo>
                    <a:pt x="1070239" y="1375889"/>
                  </a:lnTo>
                  <a:lnTo>
                    <a:pt x="1071319" y="1377845"/>
                  </a:lnTo>
                  <a:lnTo>
                    <a:pt x="1077844" y="1382375"/>
                  </a:lnTo>
                  <a:lnTo>
                    <a:pt x="1081967" y="1381475"/>
                  </a:lnTo>
                  <a:lnTo>
                    <a:pt x="1086176" y="1377109"/>
                  </a:lnTo>
                  <a:lnTo>
                    <a:pt x="1089430" y="1374942"/>
                  </a:lnTo>
                  <a:lnTo>
                    <a:pt x="1093436" y="1375240"/>
                  </a:lnTo>
                  <a:lnTo>
                    <a:pt x="1094555" y="1375725"/>
                  </a:lnTo>
                  <a:lnTo>
                    <a:pt x="1094124" y="1376789"/>
                  </a:lnTo>
                  <a:lnTo>
                    <a:pt x="1091167" y="1379237"/>
                  </a:lnTo>
                  <a:lnTo>
                    <a:pt x="1088492" y="1381960"/>
                  </a:lnTo>
                  <a:lnTo>
                    <a:pt x="1088202" y="1382727"/>
                  </a:lnTo>
                  <a:lnTo>
                    <a:pt x="1091535" y="1381631"/>
                  </a:lnTo>
                  <a:lnTo>
                    <a:pt x="1098959" y="1383368"/>
                  </a:lnTo>
                  <a:lnTo>
                    <a:pt x="1102566" y="1383798"/>
                  </a:lnTo>
                  <a:lnTo>
                    <a:pt x="1105179" y="1383360"/>
                  </a:lnTo>
                  <a:lnTo>
                    <a:pt x="1107628" y="1384049"/>
                  </a:lnTo>
                  <a:lnTo>
                    <a:pt x="1109920" y="1385864"/>
                  </a:lnTo>
                  <a:lnTo>
                    <a:pt x="1110687" y="1387014"/>
                  </a:lnTo>
                  <a:lnTo>
                    <a:pt x="1108543" y="1387757"/>
                  </a:lnTo>
                  <a:lnTo>
                    <a:pt x="1106517" y="1387741"/>
                  </a:lnTo>
                  <a:lnTo>
                    <a:pt x="1104796" y="1388844"/>
                  </a:lnTo>
                  <a:lnTo>
                    <a:pt x="1103380" y="1391043"/>
                  </a:lnTo>
                  <a:lnTo>
                    <a:pt x="1102370" y="1393891"/>
                  </a:lnTo>
                  <a:lnTo>
                    <a:pt x="1101768" y="1397388"/>
                  </a:lnTo>
                  <a:lnTo>
                    <a:pt x="1100227" y="1398827"/>
                  </a:lnTo>
                  <a:lnTo>
                    <a:pt x="1097754" y="1398217"/>
                  </a:lnTo>
                  <a:lnTo>
                    <a:pt x="1096784" y="1397231"/>
                  </a:lnTo>
                  <a:lnTo>
                    <a:pt x="1097316" y="1395846"/>
                  </a:lnTo>
                  <a:lnTo>
                    <a:pt x="1096597" y="1395651"/>
                  </a:lnTo>
                  <a:lnTo>
                    <a:pt x="1094617" y="1396637"/>
                  </a:lnTo>
                  <a:lnTo>
                    <a:pt x="1093076" y="1396660"/>
                  </a:lnTo>
                  <a:lnTo>
                    <a:pt x="1092654" y="1397685"/>
                  </a:lnTo>
                  <a:lnTo>
                    <a:pt x="1103466" y="1408779"/>
                  </a:lnTo>
                  <a:lnTo>
                    <a:pt x="1106924" y="1418527"/>
                  </a:lnTo>
                  <a:lnTo>
                    <a:pt x="1109302" y="1422532"/>
                  </a:lnTo>
                  <a:lnTo>
                    <a:pt x="1109537" y="1423588"/>
                  </a:lnTo>
                  <a:lnTo>
                    <a:pt x="1107988" y="1426272"/>
                  </a:lnTo>
                  <a:lnTo>
                    <a:pt x="1107909" y="1428314"/>
                  </a:lnTo>
                  <a:lnTo>
                    <a:pt x="1108621" y="1434189"/>
                  </a:lnTo>
                  <a:lnTo>
                    <a:pt x="1108293" y="1438860"/>
                  </a:lnTo>
                  <a:lnTo>
                    <a:pt x="1107229" y="1447051"/>
                  </a:lnTo>
                  <a:lnTo>
                    <a:pt x="1108222" y="1449586"/>
                  </a:lnTo>
                  <a:lnTo>
                    <a:pt x="1110530" y="1451823"/>
                  </a:lnTo>
                  <a:lnTo>
                    <a:pt x="1111915" y="1454679"/>
                  </a:lnTo>
                  <a:lnTo>
                    <a:pt x="1112862" y="1455657"/>
                  </a:lnTo>
                  <a:lnTo>
                    <a:pt x="1113566" y="1457949"/>
                  </a:lnTo>
                  <a:lnTo>
                    <a:pt x="1114387" y="1459388"/>
                  </a:lnTo>
                  <a:lnTo>
                    <a:pt x="1115334" y="1459975"/>
                  </a:lnTo>
                  <a:lnTo>
                    <a:pt x="1115999" y="1459224"/>
                  </a:lnTo>
                  <a:lnTo>
                    <a:pt x="1116390" y="1457127"/>
                  </a:lnTo>
                  <a:lnTo>
                    <a:pt x="1117274" y="1455164"/>
                  </a:lnTo>
                  <a:lnTo>
                    <a:pt x="1119715" y="1451627"/>
                  </a:lnTo>
                  <a:lnTo>
                    <a:pt x="1122078" y="1446089"/>
                  </a:lnTo>
                  <a:lnTo>
                    <a:pt x="1122477" y="1444250"/>
                  </a:lnTo>
                  <a:lnTo>
                    <a:pt x="1122101" y="1439877"/>
                  </a:lnTo>
                  <a:lnTo>
                    <a:pt x="1122375" y="1437999"/>
                  </a:lnTo>
                  <a:lnTo>
                    <a:pt x="1124597" y="1431341"/>
                  </a:lnTo>
                  <a:lnTo>
                    <a:pt x="1125301" y="1426710"/>
                  </a:lnTo>
                  <a:lnTo>
                    <a:pt x="1125974" y="1419458"/>
                  </a:lnTo>
                  <a:lnTo>
                    <a:pt x="1127147" y="1414388"/>
                  </a:lnTo>
                  <a:lnTo>
                    <a:pt x="1129666" y="1410069"/>
                  </a:lnTo>
                  <a:lnTo>
                    <a:pt x="1134063" y="1401307"/>
                  </a:lnTo>
                  <a:lnTo>
                    <a:pt x="1135651" y="1399547"/>
                  </a:lnTo>
                  <a:lnTo>
                    <a:pt x="1137435" y="1398679"/>
                  </a:lnTo>
                  <a:lnTo>
                    <a:pt x="1140549" y="1398882"/>
                  </a:lnTo>
                  <a:lnTo>
                    <a:pt x="1142818" y="1401714"/>
                  </a:lnTo>
                  <a:lnTo>
                    <a:pt x="1145869" y="1406932"/>
                  </a:lnTo>
                  <a:lnTo>
                    <a:pt x="1149757" y="1411665"/>
                  </a:lnTo>
                  <a:lnTo>
                    <a:pt x="1156829" y="1418057"/>
                  </a:lnTo>
                  <a:lnTo>
                    <a:pt x="1158848" y="1420467"/>
                  </a:lnTo>
                  <a:lnTo>
                    <a:pt x="1162853" y="1426749"/>
                  </a:lnTo>
                  <a:lnTo>
                    <a:pt x="1164543" y="1432953"/>
                  </a:lnTo>
                  <a:lnTo>
                    <a:pt x="1165701" y="1441661"/>
                  </a:lnTo>
                  <a:lnTo>
                    <a:pt x="1166702" y="1446879"/>
                  </a:lnTo>
                  <a:lnTo>
                    <a:pt x="1167540" y="1448647"/>
                  </a:lnTo>
                  <a:lnTo>
                    <a:pt x="1167923" y="1451268"/>
                  </a:lnTo>
                  <a:lnTo>
                    <a:pt x="1167853" y="1454749"/>
                  </a:lnTo>
                  <a:lnTo>
                    <a:pt x="1167532" y="1457464"/>
                  </a:lnTo>
                  <a:lnTo>
                    <a:pt x="1166976" y="1459420"/>
                  </a:lnTo>
                  <a:lnTo>
                    <a:pt x="1166108" y="1460531"/>
                  </a:lnTo>
                  <a:lnTo>
                    <a:pt x="1163949" y="1460890"/>
                  </a:lnTo>
                  <a:lnTo>
                    <a:pt x="1161312" y="1460351"/>
                  </a:lnTo>
                  <a:lnTo>
                    <a:pt x="1160553" y="1459474"/>
                  </a:lnTo>
                  <a:lnTo>
                    <a:pt x="1159168" y="1455391"/>
                  </a:lnTo>
                  <a:lnTo>
                    <a:pt x="1158590" y="1455140"/>
                  </a:lnTo>
                  <a:lnTo>
                    <a:pt x="1156141" y="1458152"/>
                  </a:lnTo>
                  <a:lnTo>
                    <a:pt x="1155836" y="1459834"/>
                  </a:lnTo>
                  <a:lnTo>
                    <a:pt x="1156735" y="1465397"/>
                  </a:lnTo>
                  <a:lnTo>
                    <a:pt x="1156618" y="1475794"/>
                  </a:lnTo>
                  <a:lnTo>
                    <a:pt x="1156868" y="1478047"/>
                  </a:lnTo>
                  <a:lnTo>
                    <a:pt x="1159458" y="1488781"/>
                  </a:lnTo>
                  <a:lnTo>
                    <a:pt x="1163823" y="1496886"/>
                  </a:lnTo>
                  <a:lnTo>
                    <a:pt x="1174753" y="1512377"/>
                  </a:lnTo>
                  <a:lnTo>
                    <a:pt x="1175379" y="1514121"/>
                  </a:lnTo>
                  <a:lnTo>
                    <a:pt x="1176537" y="1520396"/>
                  </a:lnTo>
                  <a:lnTo>
                    <a:pt x="1177108" y="1521702"/>
                  </a:lnTo>
                  <a:lnTo>
                    <a:pt x="1177820" y="1522484"/>
                  </a:lnTo>
                  <a:lnTo>
                    <a:pt x="1178680" y="1522735"/>
                  </a:lnTo>
                  <a:lnTo>
                    <a:pt x="1179869" y="1522109"/>
                  </a:lnTo>
                  <a:lnTo>
                    <a:pt x="1183891" y="1517352"/>
                  </a:lnTo>
                  <a:lnTo>
                    <a:pt x="1187388" y="1512322"/>
                  </a:lnTo>
                  <a:lnTo>
                    <a:pt x="1189828" y="1509693"/>
                  </a:lnTo>
                  <a:lnTo>
                    <a:pt x="1191213" y="1509482"/>
                  </a:lnTo>
                  <a:lnTo>
                    <a:pt x="1192700" y="1508559"/>
                  </a:lnTo>
                  <a:lnTo>
                    <a:pt x="1194296" y="1506931"/>
                  </a:lnTo>
                  <a:lnTo>
                    <a:pt x="1195360" y="1505140"/>
                  </a:lnTo>
                  <a:lnTo>
                    <a:pt x="1195899" y="1503184"/>
                  </a:lnTo>
                  <a:lnTo>
                    <a:pt x="1196619" y="1495517"/>
                  </a:lnTo>
                  <a:lnTo>
                    <a:pt x="1197229" y="1491840"/>
                  </a:lnTo>
                  <a:lnTo>
                    <a:pt x="1198935" y="1486802"/>
                  </a:lnTo>
                  <a:lnTo>
                    <a:pt x="1199561" y="1485370"/>
                  </a:lnTo>
                  <a:lnTo>
                    <a:pt x="1208018" y="1472493"/>
                  </a:lnTo>
                  <a:lnTo>
                    <a:pt x="1208714" y="1470897"/>
                  </a:lnTo>
                  <a:lnTo>
                    <a:pt x="1212305" y="1455805"/>
                  </a:lnTo>
                  <a:lnTo>
                    <a:pt x="1213573" y="1448835"/>
                  </a:lnTo>
                  <a:lnTo>
                    <a:pt x="1213753" y="1444618"/>
                  </a:lnTo>
                  <a:lnTo>
                    <a:pt x="1213267" y="1440847"/>
                  </a:lnTo>
                  <a:lnTo>
                    <a:pt x="1213510" y="1437733"/>
                  </a:lnTo>
                  <a:lnTo>
                    <a:pt x="1214480" y="1435277"/>
                  </a:lnTo>
                  <a:lnTo>
                    <a:pt x="1215505" y="1433540"/>
                  </a:lnTo>
                  <a:lnTo>
                    <a:pt x="1217273" y="1431780"/>
                  </a:lnTo>
                  <a:lnTo>
                    <a:pt x="1218251" y="1429300"/>
                  </a:lnTo>
                  <a:lnTo>
                    <a:pt x="1218838" y="1429049"/>
                  </a:lnTo>
                  <a:lnTo>
                    <a:pt x="1220285" y="1429034"/>
                  </a:lnTo>
                  <a:lnTo>
                    <a:pt x="1222194" y="1430723"/>
                  </a:lnTo>
                  <a:lnTo>
                    <a:pt x="1223579" y="1431028"/>
                  </a:lnTo>
                  <a:lnTo>
                    <a:pt x="1232529" y="1429088"/>
                  </a:lnTo>
                  <a:lnTo>
                    <a:pt x="1232529" y="1428056"/>
                  </a:lnTo>
                  <a:lnTo>
                    <a:pt x="1227279" y="1424793"/>
                  </a:lnTo>
                  <a:lnTo>
                    <a:pt x="1227334" y="1423158"/>
                  </a:lnTo>
                  <a:lnTo>
                    <a:pt x="1227796" y="1420905"/>
                  </a:lnTo>
                  <a:lnTo>
                    <a:pt x="1229446" y="1418386"/>
                  </a:lnTo>
                  <a:lnTo>
                    <a:pt x="1231473" y="1417588"/>
                  </a:lnTo>
                  <a:lnTo>
                    <a:pt x="1231926" y="1415984"/>
                  </a:lnTo>
                  <a:lnTo>
                    <a:pt x="1231981" y="1413997"/>
                  </a:lnTo>
                  <a:lnTo>
                    <a:pt x="1232646" y="1410750"/>
                  </a:lnTo>
                  <a:lnTo>
                    <a:pt x="1232036" y="1409592"/>
                  </a:lnTo>
                  <a:lnTo>
                    <a:pt x="1227131" y="1405094"/>
                  </a:lnTo>
                  <a:lnTo>
                    <a:pt x="1224299" y="1405281"/>
                  </a:lnTo>
                  <a:lnTo>
                    <a:pt x="1223579" y="1404695"/>
                  </a:lnTo>
                  <a:lnTo>
                    <a:pt x="1221130" y="1401010"/>
                  </a:lnTo>
                  <a:lnTo>
                    <a:pt x="1220238" y="1395643"/>
                  </a:lnTo>
                  <a:lnTo>
                    <a:pt x="1220144" y="1393437"/>
                  </a:lnTo>
                  <a:lnTo>
                    <a:pt x="1220481" y="1389885"/>
                  </a:lnTo>
                  <a:lnTo>
                    <a:pt x="1220794" y="1388899"/>
                  </a:lnTo>
                  <a:lnTo>
                    <a:pt x="1220637" y="1387288"/>
                  </a:lnTo>
                  <a:lnTo>
                    <a:pt x="1220019" y="1385050"/>
                  </a:lnTo>
                  <a:lnTo>
                    <a:pt x="1219972" y="1383063"/>
                  </a:lnTo>
                  <a:lnTo>
                    <a:pt x="1220489" y="1381318"/>
                  </a:lnTo>
                  <a:lnTo>
                    <a:pt x="1220176" y="1379253"/>
                  </a:lnTo>
                  <a:lnTo>
                    <a:pt x="1219033" y="1376851"/>
                  </a:lnTo>
                  <a:lnTo>
                    <a:pt x="1218587" y="1374786"/>
                  </a:lnTo>
                  <a:lnTo>
                    <a:pt x="1219784" y="1368676"/>
                  </a:lnTo>
                  <a:lnTo>
                    <a:pt x="1219823" y="1366798"/>
                  </a:lnTo>
                  <a:lnTo>
                    <a:pt x="1218697" y="1364177"/>
                  </a:lnTo>
                  <a:lnTo>
                    <a:pt x="1217876" y="1363160"/>
                  </a:lnTo>
                  <a:lnTo>
                    <a:pt x="1218478" y="1362511"/>
                  </a:lnTo>
                  <a:lnTo>
                    <a:pt x="1220504" y="1362237"/>
                  </a:lnTo>
                  <a:lnTo>
                    <a:pt x="1222929" y="1363090"/>
                  </a:lnTo>
                  <a:lnTo>
                    <a:pt x="1225738" y="1365061"/>
                  </a:lnTo>
                  <a:lnTo>
                    <a:pt x="1229188" y="1365085"/>
                  </a:lnTo>
                  <a:lnTo>
                    <a:pt x="1233264" y="1363160"/>
                  </a:lnTo>
                  <a:lnTo>
                    <a:pt x="1237411" y="1362229"/>
                  </a:lnTo>
                  <a:lnTo>
                    <a:pt x="1244577" y="1362613"/>
                  </a:lnTo>
                  <a:lnTo>
                    <a:pt x="1246267" y="1363160"/>
                  </a:lnTo>
                  <a:lnTo>
                    <a:pt x="1253394" y="1368856"/>
                  </a:lnTo>
                  <a:lnTo>
                    <a:pt x="1258925" y="1371742"/>
                  </a:lnTo>
                  <a:lnTo>
                    <a:pt x="1261421" y="1371476"/>
                  </a:lnTo>
                  <a:lnTo>
                    <a:pt x="1273719" y="1372619"/>
                  </a:lnTo>
                  <a:lnTo>
                    <a:pt x="1279117" y="1372040"/>
                  </a:lnTo>
                  <a:lnTo>
                    <a:pt x="1281910" y="1372298"/>
                  </a:lnTo>
                  <a:lnTo>
                    <a:pt x="1287277" y="1375404"/>
                  </a:lnTo>
                  <a:lnTo>
                    <a:pt x="1286925" y="1377986"/>
                  </a:lnTo>
                  <a:lnTo>
                    <a:pt x="1284609" y="1382296"/>
                  </a:lnTo>
                  <a:lnTo>
                    <a:pt x="1281590" y="1383180"/>
                  </a:lnTo>
                  <a:lnTo>
                    <a:pt x="1278922" y="1384667"/>
                  </a:lnTo>
                  <a:lnTo>
                    <a:pt x="1281394" y="1386920"/>
                  </a:lnTo>
                  <a:lnTo>
                    <a:pt x="1288693" y="1389940"/>
                  </a:lnTo>
                  <a:lnTo>
                    <a:pt x="1290407" y="1394767"/>
                  </a:lnTo>
                  <a:lnTo>
                    <a:pt x="1290923" y="1396973"/>
                  </a:lnTo>
                  <a:lnTo>
                    <a:pt x="1290078" y="1398960"/>
                  </a:lnTo>
                  <a:lnTo>
                    <a:pt x="1290500" y="1399954"/>
                  </a:lnTo>
                  <a:lnTo>
                    <a:pt x="1292190" y="1399954"/>
                  </a:lnTo>
                  <a:lnTo>
                    <a:pt x="1296556" y="1398272"/>
                  </a:lnTo>
                  <a:lnTo>
                    <a:pt x="1301375" y="1399383"/>
                  </a:lnTo>
                  <a:lnTo>
                    <a:pt x="1308393" y="1403091"/>
                  </a:lnTo>
                  <a:lnTo>
                    <a:pt x="1309152" y="1403865"/>
                  </a:lnTo>
                  <a:lnTo>
                    <a:pt x="1310388" y="1406752"/>
                  </a:lnTo>
                  <a:lnTo>
                    <a:pt x="1310231" y="1407918"/>
                  </a:lnTo>
                  <a:lnTo>
                    <a:pt x="1304027" y="1415092"/>
                  </a:lnTo>
                  <a:lnTo>
                    <a:pt x="1300796" y="1417924"/>
                  </a:lnTo>
                  <a:lnTo>
                    <a:pt x="1296556" y="1420835"/>
                  </a:lnTo>
                  <a:lnTo>
                    <a:pt x="1296415" y="1422384"/>
                  </a:lnTo>
                  <a:lnTo>
                    <a:pt x="1302369" y="1422673"/>
                  </a:lnTo>
                  <a:lnTo>
                    <a:pt x="1307000" y="1423487"/>
                  </a:lnTo>
                  <a:lnTo>
                    <a:pt x="1309089" y="1424433"/>
                  </a:lnTo>
                  <a:lnTo>
                    <a:pt x="1310176" y="1425771"/>
                  </a:lnTo>
                  <a:lnTo>
                    <a:pt x="1311663" y="1428650"/>
                  </a:lnTo>
                  <a:lnTo>
                    <a:pt x="1311905" y="1430919"/>
                  </a:lnTo>
                  <a:lnTo>
                    <a:pt x="1311757" y="1433986"/>
                  </a:lnTo>
                  <a:lnTo>
                    <a:pt x="1311264" y="1436114"/>
                  </a:lnTo>
                  <a:lnTo>
                    <a:pt x="1305881" y="1442200"/>
                  </a:lnTo>
                  <a:lnTo>
                    <a:pt x="1303409" y="1444101"/>
                  </a:lnTo>
                  <a:lnTo>
                    <a:pt x="1299200" y="1446347"/>
                  </a:lnTo>
                  <a:lnTo>
                    <a:pt x="1297369" y="1448029"/>
                  </a:lnTo>
                  <a:lnTo>
                    <a:pt x="1295359" y="1447794"/>
                  </a:lnTo>
                  <a:lnTo>
                    <a:pt x="1293168" y="1445650"/>
                  </a:lnTo>
                  <a:lnTo>
                    <a:pt x="1290884" y="1445189"/>
                  </a:lnTo>
                  <a:lnTo>
                    <a:pt x="1286777" y="1446910"/>
                  </a:lnTo>
                  <a:lnTo>
                    <a:pt x="1284547" y="1446847"/>
                  </a:lnTo>
                  <a:lnTo>
                    <a:pt x="1283452" y="1447450"/>
                  </a:lnTo>
                  <a:lnTo>
                    <a:pt x="1283365" y="1448772"/>
                  </a:lnTo>
                  <a:lnTo>
                    <a:pt x="1285313" y="1452590"/>
                  </a:lnTo>
                  <a:lnTo>
                    <a:pt x="1286440" y="1454092"/>
                  </a:lnTo>
                  <a:lnTo>
                    <a:pt x="1286878" y="1455218"/>
                  </a:lnTo>
                  <a:lnTo>
                    <a:pt x="1286049" y="1457104"/>
                  </a:lnTo>
                  <a:lnTo>
                    <a:pt x="1286221" y="1457698"/>
                  </a:lnTo>
                  <a:lnTo>
                    <a:pt x="1286878" y="1458371"/>
                  </a:lnTo>
                  <a:lnTo>
                    <a:pt x="1290618" y="1466649"/>
                  </a:lnTo>
                  <a:lnTo>
                    <a:pt x="1291408" y="1467282"/>
                  </a:lnTo>
                  <a:lnTo>
                    <a:pt x="1292182" y="1466969"/>
                  </a:lnTo>
                  <a:lnTo>
                    <a:pt x="1293802" y="1464614"/>
                  </a:lnTo>
                  <a:lnTo>
                    <a:pt x="1294764" y="1463652"/>
                  </a:lnTo>
                  <a:lnTo>
                    <a:pt x="1295234" y="1463777"/>
                  </a:lnTo>
                  <a:lnTo>
                    <a:pt x="1295218" y="1464982"/>
                  </a:lnTo>
                  <a:lnTo>
                    <a:pt x="1293489" y="1472156"/>
                  </a:lnTo>
                  <a:lnTo>
                    <a:pt x="1293262" y="1474065"/>
                  </a:lnTo>
                  <a:lnTo>
                    <a:pt x="1293301" y="1475771"/>
                  </a:lnTo>
                  <a:lnTo>
                    <a:pt x="1294130" y="1479377"/>
                  </a:lnTo>
                  <a:lnTo>
                    <a:pt x="1296024" y="1483234"/>
                  </a:lnTo>
                  <a:lnTo>
                    <a:pt x="1298371" y="1486692"/>
                  </a:lnTo>
                  <a:lnTo>
                    <a:pt x="1301899" y="1491332"/>
                  </a:lnTo>
                  <a:lnTo>
                    <a:pt x="1306640" y="1496268"/>
                  </a:lnTo>
                  <a:lnTo>
                    <a:pt x="1308408" y="1498662"/>
                  </a:lnTo>
                  <a:lnTo>
                    <a:pt x="1310998" y="1504287"/>
                  </a:lnTo>
                  <a:lnTo>
                    <a:pt x="1311530" y="1506439"/>
                  </a:lnTo>
                  <a:lnTo>
                    <a:pt x="1310849" y="1512314"/>
                  </a:lnTo>
                  <a:lnTo>
                    <a:pt x="1308956" y="1521874"/>
                  </a:lnTo>
                  <a:lnTo>
                    <a:pt x="1307735" y="1527280"/>
                  </a:lnTo>
                  <a:lnTo>
                    <a:pt x="1307188" y="1528579"/>
                  </a:lnTo>
                  <a:lnTo>
                    <a:pt x="1303613" y="1532397"/>
                  </a:lnTo>
                  <a:lnTo>
                    <a:pt x="1301586" y="1533289"/>
                  </a:lnTo>
                  <a:lnTo>
                    <a:pt x="1298246" y="1533187"/>
                  </a:lnTo>
                  <a:lnTo>
                    <a:pt x="1297119" y="1533930"/>
                  </a:lnTo>
                  <a:lnTo>
                    <a:pt x="1295374" y="1536973"/>
                  </a:lnTo>
                  <a:lnTo>
                    <a:pt x="1293004" y="1542293"/>
                  </a:lnTo>
                  <a:lnTo>
                    <a:pt x="1291134" y="1545657"/>
                  </a:lnTo>
                  <a:lnTo>
                    <a:pt x="1289773" y="1547074"/>
                  </a:lnTo>
                  <a:lnTo>
                    <a:pt x="1287262" y="1548724"/>
                  </a:lnTo>
                  <a:lnTo>
                    <a:pt x="1283334" y="1553598"/>
                  </a:lnTo>
                  <a:lnTo>
                    <a:pt x="1281402" y="1555468"/>
                  </a:lnTo>
                  <a:lnTo>
                    <a:pt x="1274658" y="1557494"/>
                  </a:lnTo>
                  <a:lnTo>
                    <a:pt x="1269166" y="1564050"/>
                  </a:lnTo>
                  <a:lnTo>
                    <a:pt x="1266983" y="1566210"/>
                  </a:lnTo>
                  <a:lnTo>
                    <a:pt x="1264613" y="1567352"/>
                  </a:lnTo>
                  <a:lnTo>
                    <a:pt x="1262047" y="1567493"/>
                  </a:lnTo>
                  <a:lnTo>
                    <a:pt x="1260576" y="1566444"/>
                  </a:lnTo>
                  <a:lnTo>
                    <a:pt x="1259739" y="1562454"/>
                  </a:lnTo>
                  <a:lnTo>
                    <a:pt x="1259246" y="1561140"/>
                  </a:lnTo>
                  <a:lnTo>
                    <a:pt x="1257306" y="1558402"/>
                  </a:lnTo>
                  <a:lnTo>
                    <a:pt x="1253331" y="1550414"/>
                  </a:lnTo>
                  <a:lnTo>
                    <a:pt x="1251618" y="1547668"/>
                  </a:lnTo>
                  <a:lnTo>
                    <a:pt x="1250476" y="1547058"/>
                  </a:lnTo>
                  <a:lnTo>
                    <a:pt x="1248183" y="1547488"/>
                  </a:lnTo>
                  <a:lnTo>
                    <a:pt x="1247010" y="1547230"/>
                  </a:lnTo>
                  <a:lnTo>
                    <a:pt x="1244452" y="1544703"/>
                  </a:lnTo>
                  <a:lnTo>
                    <a:pt x="1243529" y="1543068"/>
                  </a:lnTo>
                  <a:lnTo>
                    <a:pt x="1243646" y="1542426"/>
                  </a:lnTo>
                  <a:lnTo>
                    <a:pt x="1245586" y="1541495"/>
                  </a:lnTo>
                  <a:lnTo>
                    <a:pt x="1244757" y="1540181"/>
                  </a:lnTo>
                  <a:lnTo>
                    <a:pt x="1241338" y="1536567"/>
                  </a:lnTo>
                  <a:lnTo>
                    <a:pt x="1239922" y="1534666"/>
                  </a:lnTo>
                  <a:lnTo>
                    <a:pt x="1239750" y="1534016"/>
                  </a:lnTo>
                  <a:lnTo>
                    <a:pt x="1236362" y="1531560"/>
                  </a:lnTo>
                  <a:lnTo>
                    <a:pt x="1232998" y="1530879"/>
                  </a:lnTo>
                  <a:lnTo>
                    <a:pt x="1228734" y="1534955"/>
                  </a:lnTo>
                  <a:lnTo>
                    <a:pt x="1227115" y="1537709"/>
                  </a:lnTo>
                  <a:lnTo>
                    <a:pt x="1227170" y="1538609"/>
                  </a:lnTo>
                  <a:lnTo>
                    <a:pt x="1229212" y="1539657"/>
                  </a:lnTo>
                  <a:lnTo>
                    <a:pt x="1230096" y="1539148"/>
                  </a:lnTo>
                  <a:lnTo>
                    <a:pt x="1231832" y="1536614"/>
                  </a:lnTo>
                  <a:lnTo>
                    <a:pt x="1232748" y="1535823"/>
                  </a:lnTo>
                  <a:lnTo>
                    <a:pt x="1235377" y="1536222"/>
                  </a:lnTo>
                  <a:lnTo>
                    <a:pt x="1237551" y="1537975"/>
                  </a:lnTo>
                  <a:lnTo>
                    <a:pt x="1238342" y="1539493"/>
                  </a:lnTo>
                  <a:lnTo>
                    <a:pt x="1238631" y="1540525"/>
                  </a:lnTo>
                  <a:lnTo>
                    <a:pt x="1244569" y="1548583"/>
                  </a:lnTo>
                  <a:lnTo>
                    <a:pt x="1246674" y="1550211"/>
                  </a:lnTo>
                  <a:lnTo>
                    <a:pt x="1247550" y="1552127"/>
                  </a:lnTo>
                  <a:lnTo>
                    <a:pt x="1248215" y="1555312"/>
                  </a:lnTo>
                  <a:lnTo>
                    <a:pt x="1249506" y="1558840"/>
                  </a:lnTo>
                  <a:lnTo>
                    <a:pt x="1252361" y="1564645"/>
                  </a:lnTo>
                  <a:lnTo>
                    <a:pt x="1255397" y="1571788"/>
                  </a:lnTo>
                  <a:lnTo>
                    <a:pt x="1256023" y="1574596"/>
                  </a:lnTo>
                  <a:lnTo>
                    <a:pt x="1254450" y="1575950"/>
                  </a:lnTo>
                  <a:lnTo>
                    <a:pt x="1253660" y="1576051"/>
                  </a:lnTo>
                  <a:lnTo>
                    <a:pt x="1251321" y="1574995"/>
                  </a:lnTo>
                  <a:lnTo>
                    <a:pt x="1245140" y="1571694"/>
                  </a:lnTo>
                  <a:lnTo>
                    <a:pt x="1244452" y="1571756"/>
                  </a:lnTo>
                  <a:lnTo>
                    <a:pt x="1242824" y="1573493"/>
                  </a:lnTo>
                  <a:lnTo>
                    <a:pt x="1241487" y="1577436"/>
                  </a:lnTo>
                  <a:lnTo>
                    <a:pt x="1241064" y="1577812"/>
                  </a:lnTo>
                  <a:lnTo>
                    <a:pt x="1237778" y="1576271"/>
                  </a:lnTo>
                  <a:lnTo>
                    <a:pt x="1231621" y="1572805"/>
                  </a:lnTo>
                  <a:lnTo>
                    <a:pt x="1227498" y="1569863"/>
                  </a:lnTo>
                  <a:lnTo>
                    <a:pt x="1225409" y="1567438"/>
                  </a:lnTo>
                  <a:lnTo>
                    <a:pt x="1222875" y="1563565"/>
                  </a:lnTo>
                  <a:lnTo>
                    <a:pt x="1219902" y="1558230"/>
                  </a:lnTo>
                  <a:lnTo>
                    <a:pt x="1216350" y="1556524"/>
                  </a:lnTo>
                  <a:lnTo>
                    <a:pt x="1212227" y="1558472"/>
                  </a:lnTo>
                  <a:lnTo>
                    <a:pt x="1206266" y="1559161"/>
                  </a:lnTo>
                  <a:lnTo>
                    <a:pt x="1193748" y="1558558"/>
                  </a:lnTo>
                  <a:lnTo>
                    <a:pt x="1192105" y="1559020"/>
                  </a:lnTo>
                  <a:lnTo>
                    <a:pt x="1191471" y="1559685"/>
                  </a:lnTo>
                  <a:lnTo>
                    <a:pt x="1192535" y="1562619"/>
                  </a:lnTo>
                  <a:lnTo>
                    <a:pt x="1192285" y="1563424"/>
                  </a:lnTo>
                  <a:lnTo>
                    <a:pt x="1191448" y="1563972"/>
                  </a:lnTo>
                  <a:lnTo>
                    <a:pt x="1191260" y="1564833"/>
                  </a:lnTo>
                  <a:lnTo>
                    <a:pt x="1192621" y="1567931"/>
                  </a:lnTo>
                  <a:lnTo>
                    <a:pt x="1194828" y="1570035"/>
                  </a:lnTo>
                  <a:lnTo>
                    <a:pt x="1201055" y="1572875"/>
                  </a:lnTo>
                  <a:lnTo>
                    <a:pt x="1205178" y="1575308"/>
                  </a:lnTo>
                  <a:lnTo>
                    <a:pt x="1207642" y="1577397"/>
                  </a:lnTo>
                  <a:lnTo>
                    <a:pt x="1208448" y="1579157"/>
                  </a:lnTo>
                  <a:lnTo>
                    <a:pt x="1208573" y="1581082"/>
                  </a:lnTo>
                  <a:lnTo>
                    <a:pt x="1207400" y="1584900"/>
                  </a:lnTo>
                  <a:lnTo>
                    <a:pt x="1206727" y="1586300"/>
                  </a:lnTo>
                  <a:lnTo>
                    <a:pt x="1192254" y="1605162"/>
                  </a:lnTo>
                  <a:lnTo>
                    <a:pt x="1186738" y="1612720"/>
                  </a:lnTo>
                  <a:lnTo>
                    <a:pt x="1183930" y="1617344"/>
                  </a:lnTo>
                  <a:lnTo>
                    <a:pt x="1181457" y="1620387"/>
                  </a:lnTo>
                  <a:lnTo>
                    <a:pt x="1179314" y="1621873"/>
                  </a:lnTo>
                  <a:lnTo>
                    <a:pt x="1175770" y="1622703"/>
                  </a:lnTo>
                  <a:lnTo>
                    <a:pt x="1170825" y="1622890"/>
                  </a:lnTo>
                  <a:lnTo>
                    <a:pt x="1164418" y="1622178"/>
                  </a:lnTo>
                  <a:lnTo>
                    <a:pt x="1161101" y="1619777"/>
                  </a:lnTo>
                  <a:lnTo>
                    <a:pt x="1155085" y="1613354"/>
                  </a:lnTo>
                  <a:lnTo>
                    <a:pt x="1150868" y="1609567"/>
                  </a:lnTo>
                  <a:lnTo>
                    <a:pt x="1148982" y="1608300"/>
                  </a:lnTo>
                  <a:lnTo>
                    <a:pt x="1147410" y="1604724"/>
                  </a:lnTo>
                  <a:lnTo>
                    <a:pt x="1145994" y="1604036"/>
                  </a:lnTo>
                  <a:lnTo>
                    <a:pt x="1142974" y="1603433"/>
                  </a:lnTo>
                  <a:lnTo>
                    <a:pt x="1139868" y="1601517"/>
                  </a:lnTo>
                  <a:lnTo>
                    <a:pt x="1132569" y="1595000"/>
                  </a:lnTo>
                  <a:lnTo>
                    <a:pt x="1128782" y="1592395"/>
                  </a:lnTo>
                  <a:lnTo>
                    <a:pt x="1125340" y="1590955"/>
                  </a:lnTo>
                  <a:lnTo>
                    <a:pt x="1122242" y="1590697"/>
                  </a:lnTo>
                  <a:lnTo>
                    <a:pt x="1121068" y="1591088"/>
                  </a:lnTo>
                  <a:lnTo>
                    <a:pt x="1123181" y="1594382"/>
                  </a:lnTo>
                  <a:lnTo>
                    <a:pt x="1122258" y="1594585"/>
                  </a:lnTo>
                  <a:lnTo>
                    <a:pt x="1119754" y="1593834"/>
                  </a:lnTo>
                  <a:lnTo>
                    <a:pt x="1117282" y="1593842"/>
                  </a:lnTo>
                  <a:lnTo>
                    <a:pt x="1112893" y="1591479"/>
                  </a:lnTo>
                  <a:lnTo>
                    <a:pt x="1108567" y="1591792"/>
                  </a:lnTo>
                  <a:lnTo>
                    <a:pt x="1105445" y="1591315"/>
                  </a:lnTo>
                  <a:lnTo>
                    <a:pt x="1101705" y="1590001"/>
                  </a:lnTo>
                  <a:lnTo>
                    <a:pt x="1097668" y="1589359"/>
                  </a:lnTo>
                  <a:lnTo>
                    <a:pt x="1091167" y="1589422"/>
                  </a:lnTo>
                  <a:lnTo>
                    <a:pt x="1088844" y="1589703"/>
                  </a:lnTo>
                  <a:lnTo>
                    <a:pt x="1088499" y="1590321"/>
                  </a:lnTo>
                  <a:lnTo>
                    <a:pt x="1091613" y="1593200"/>
                  </a:lnTo>
                  <a:lnTo>
                    <a:pt x="1096972" y="1596666"/>
                  </a:lnTo>
                  <a:lnTo>
                    <a:pt x="1096260" y="1593678"/>
                  </a:lnTo>
                  <a:lnTo>
                    <a:pt x="1096448" y="1592903"/>
                  </a:lnTo>
                  <a:lnTo>
                    <a:pt x="1098240" y="1591863"/>
                  </a:lnTo>
                  <a:lnTo>
                    <a:pt x="1106728" y="1593709"/>
                  </a:lnTo>
                  <a:lnTo>
                    <a:pt x="1116351" y="1597582"/>
                  </a:lnTo>
                  <a:lnTo>
                    <a:pt x="1118792" y="1597957"/>
                  </a:lnTo>
                  <a:lnTo>
                    <a:pt x="1121499" y="1599311"/>
                  </a:lnTo>
                  <a:lnTo>
                    <a:pt x="1124487" y="1601642"/>
                  </a:lnTo>
                  <a:lnTo>
                    <a:pt x="1128610" y="1606375"/>
                  </a:lnTo>
                  <a:lnTo>
                    <a:pt x="1136480" y="1617046"/>
                  </a:lnTo>
                  <a:lnTo>
                    <a:pt x="1139008" y="1619722"/>
                  </a:lnTo>
                  <a:lnTo>
                    <a:pt x="1142356" y="1622210"/>
                  </a:lnTo>
                  <a:lnTo>
                    <a:pt x="1159403" y="1625801"/>
                  </a:lnTo>
                  <a:lnTo>
                    <a:pt x="1165286" y="1625777"/>
                  </a:lnTo>
                  <a:lnTo>
                    <a:pt x="1177092" y="1626810"/>
                  </a:lnTo>
                  <a:lnTo>
                    <a:pt x="1183327" y="1628680"/>
                  </a:lnTo>
                  <a:lnTo>
                    <a:pt x="1185095" y="1630080"/>
                  </a:lnTo>
                  <a:lnTo>
                    <a:pt x="1185643" y="1634751"/>
                  </a:lnTo>
                  <a:lnTo>
                    <a:pt x="1185072" y="1637090"/>
                  </a:lnTo>
                  <a:lnTo>
                    <a:pt x="1181684" y="1644186"/>
                  </a:lnTo>
                  <a:lnTo>
                    <a:pt x="1179541" y="1649388"/>
                  </a:lnTo>
                  <a:lnTo>
                    <a:pt x="1166264" y="1671161"/>
                  </a:lnTo>
                  <a:lnTo>
                    <a:pt x="1164543" y="1676121"/>
                  </a:lnTo>
                  <a:lnTo>
                    <a:pt x="1163792" y="1679078"/>
                  </a:lnTo>
                  <a:lnTo>
                    <a:pt x="1161422" y="1682137"/>
                  </a:lnTo>
                  <a:lnTo>
                    <a:pt x="1155421" y="1686863"/>
                  </a:lnTo>
                  <a:lnTo>
                    <a:pt x="1149405" y="1690868"/>
                  </a:lnTo>
                  <a:lnTo>
                    <a:pt x="1145790" y="1691729"/>
                  </a:lnTo>
                  <a:lnTo>
                    <a:pt x="1142567" y="1690774"/>
                  </a:lnTo>
                  <a:lnTo>
                    <a:pt x="1140478" y="1689617"/>
                  </a:lnTo>
                  <a:lnTo>
                    <a:pt x="1137380" y="1685634"/>
                  </a:lnTo>
                  <a:lnTo>
                    <a:pt x="1137192" y="1686049"/>
                  </a:lnTo>
                  <a:lnTo>
                    <a:pt x="1139430" y="1692276"/>
                  </a:lnTo>
                  <a:lnTo>
                    <a:pt x="1138906" y="1692910"/>
                  </a:lnTo>
                  <a:lnTo>
                    <a:pt x="1137091" y="1692128"/>
                  </a:lnTo>
                  <a:lnTo>
                    <a:pt x="1132937" y="1689335"/>
                  </a:lnTo>
                  <a:lnTo>
                    <a:pt x="1131591" y="1689851"/>
                  </a:lnTo>
                  <a:lnTo>
                    <a:pt x="1130793" y="1690610"/>
                  </a:lnTo>
                  <a:lnTo>
                    <a:pt x="1129690" y="1690594"/>
                  </a:lnTo>
                  <a:lnTo>
                    <a:pt x="1128274" y="1689804"/>
                  </a:lnTo>
                  <a:lnTo>
                    <a:pt x="1125708" y="1687481"/>
                  </a:lnTo>
                  <a:lnTo>
                    <a:pt x="1125027" y="1686346"/>
                  </a:lnTo>
                  <a:lnTo>
                    <a:pt x="1124409" y="1682888"/>
                  </a:lnTo>
                  <a:lnTo>
                    <a:pt x="1123986" y="1682270"/>
                  </a:lnTo>
                  <a:lnTo>
                    <a:pt x="1118933" y="1684265"/>
                  </a:lnTo>
                  <a:lnTo>
                    <a:pt x="1118088" y="1684930"/>
                  </a:lnTo>
                  <a:lnTo>
                    <a:pt x="1120161" y="1686315"/>
                  </a:lnTo>
                  <a:lnTo>
                    <a:pt x="1120865" y="1687293"/>
                  </a:lnTo>
                  <a:lnTo>
                    <a:pt x="1122907" y="1692394"/>
                  </a:lnTo>
                  <a:lnTo>
                    <a:pt x="1123016" y="1693489"/>
                  </a:lnTo>
                  <a:lnTo>
                    <a:pt x="1121561" y="1694154"/>
                  </a:lnTo>
                  <a:lnTo>
                    <a:pt x="1116726" y="1692237"/>
                  </a:lnTo>
                  <a:lnTo>
                    <a:pt x="1116147" y="1692402"/>
                  </a:lnTo>
                  <a:lnTo>
                    <a:pt x="1118534" y="1697456"/>
                  </a:lnTo>
                  <a:lnTo>
                    <a:pt x="1119449" y="1699857"/>
                  </a:lnTo>
                  <a:lnTo>
                    <a:pt x="1119551" y="1701101"/>
                  </a:lnTo>
                  <a:lnTo>
                    <a:pt x="1116452" y="1706781"/>
                  </a:lnTo>
                  <a:lnTo>
                    <a:pt x="1114465" y="1709144"/>
                  </a:lnTo>
                  <a:lnTo>
                    <a:pt x="1111751" y="1710004"/>
                  </a:lnTo>
                  <a:lnTo>
                    <a:pt x="1110053" y="1709425"/>
                  </a:lnTo>
                  <a:lnTo>
                    <a:pt x="1108136" y="1707978"/>
                  </a:lnTo>
                  <a:lnTo>
                    <a:pt x="1106752" y="1708182"/>
                  </a:lnTo>
                  <a:lnTo>
                    <a:pt x="1105907" y="1710036"/>
                  </a:lnTo>
                  <a:lnTo>
                    <a:pt x="1104326" y="1711358"/>
                  </a:lnTo>
                  <a:lnTo>
                    <a:pt x="1102018" y="1712148"/>
                  </a:lnTo>
                  <a:lnTo>
                    <a:pt x="1099084" y="1711804"/>
                  </a:lnTo>
                  <a:lnTo>
                    <a:pt x="1095517" y="1710325"/>
                  </a:lnTo>
                  <a:lnTo>
                    <a:pt x="1086058" y="1704997"/>
                  </a:lnTo>
                  <a:lnTo>
                    <a:pt x="1083078" y="1704176"/>
                  </a:lnTo>
                  <a:lnTo>
                    <a:pt x="1077554" y="1703441"/>
                  </a:lnTo>
                  <a:lnTo>
                    <a:pt x="1076897" y="1702682"/>
                  </a:lnTo>
                  <a:lnTo>
                    <a:pt x="1076944" y="1701962"/>
                  </a:lnTo>
                  <a:lnTo>
                    <a:pt x="1077703" y="1701281"/>
                  </a:lnTo>
                  <a:lnTo>
                    <a:pt x="1077492" y="1700694"/>
                  </a:lnTo>
                  <a:lnTo>
                    <a:pt x="1076326" y="1700202"/>
                  </a:lnTo>
                  <a:lnTo>
                    <a:pt x="1075113" y="1700671"/>
                  </a:lnTo>
                  <a:lnTo>
                    <a:pt x="1073854" y="1702095"/>
                  </a:lnTo>
                  <a:lnTo>
                    <a:pt x="1071656" y="1702517"/>
                  </a:lnTo>
                  <a:lnTo>
                    <a:pt x="1068511" y="1701938"/>
                  </a:lnTo>
                  <a:lnTo>
                    <a:pt x="1063863" y="1699857"/>
                  </a:lnTo>
                  <a:lnTo>
                    <a:pt x="1054640" y="1694475"/>
                  </a:lnTo>
                  <a:lnTo>
                    <a:pt x="1044547" y="1689914"/>
                  </a:lnTo>
                  <a:lnTo>
                    <a:pt x="1038695" y="1683976"/>
                  </a:lnTo>
                  <a:lnTo>
                    <a:pt x="1040878" y="1689327"/>
                  </a:lnTo>
                  <a:lnTo>
                    <a:pt x="1040698" y="1691134"/>
                  </a:lnTo>
                  <a:lnTo>
                    <a:pt x="1039579" y="1692722"/>
                  </a:lnTo>
                  <a:lnTo>
                    <a:pt x="1039392" y="1694287"/>
                  </a:lnTo>
                  <a:lnTo>
                    <a:pt x="1041684" y="1698081"/>
                  </a:lnTo>
                  <a:lnTo>
                    <a:pt x="1044852" y="1699443"/>
                  </a:lnTo>
                  <a:lnTo>
                    <a:pt x="1048044" y="1699294"/>
                  </a:lnTo>
                  <a:lnTo>
                    <a:pt x="1048130" y="1698676"/>
                  </a:lnTo>
                  <a:lnTo>
                    <a:pt x="1046800" y="1697729"/>
                  </a:lnTo>
                  <a:lnTo>
                    <a:pt x="1045627" y="1696352"/>
                  </a:lnTo>
                  <a:lnTo>
                    <a:pt x="1045064" y="1694295"/>
                  </a:lnTo>
                  <a:lnTo>
                    <a:pt x="1045666" y="1693935"/>
                  </a:lnTo>
                  <a:lnTo>
                    <a:pt x="1048483" y="1695015"/>
                  </a:lnTo>
                  <a:lnTo>
                    <a:pt x="1050337" y="1696266"/>
                  </a:lnTo>
                  <a:lnTo>
                    <a:pt x="1064317" y="1703253"/>
                  </a:lnTo>
                  <a:lnTo>
                    <a:pt x="1068487" y="1704559"/>
                  </a:lnTo>
                  <a:lnTo>
                    <a:pt x="1071616" y="1705905"/>
                  </a:lnTo>
                  <a:lnTo>
                    <a:pt x="1072485" y="1706703"/>
                  </a:lnTo>
                  <a:lnTo>
                    <a:pt x="1071429" y="1708432"/>
                  </a:lnTo>
                  <a:lnTo>
                    <a:pt x="1065811" y="1712743"/>
                  </a:lnTo>
                  <a:lnTo>
                    <a:pt x="1065718" y="1713447"/>
                  </a:lnTo>
                  <a:lnTo>
                    <a:pt x="1069575" y="1713055"/>
                  </a:lnTo>
                  <a:lnTo>
                    <a:pt x="1074253" y="1709261"/>
                  </a:lnTo>
                  <a:lnTo>
                    <a:pt x="1076882" y="1707493"/>
                  </a:lnTo>
                  <a:lnTo>
                    <a:pt x="1079409" y="1706413"/>
                  </a:lnTo>
                  <a:lnTo>
                    <a:pt x="1082827" y="1708283"/>
                  </a:lnTo>
                  <a:lnTo>
                    <a:pt x="1087146" y="1713095"/>
                  </a:lnTo>
                  <a:lnTo>
                    <a:pt x="1090643" y="1715817"/>
                  </a:lnTo>
                  <a:lnTo>
                    <a:pt x="1095626" y="1717335"/>
                  </a:lnTo>
                  <a:lnTo>
                    <a:pt x="1098545" y="1718962"/>
                  </a:lnTo>
                  <a:lnTo>
                    <a:pt x="1103450" y="1723429"/>
                  </a:lnTo>
                  <a:lnTo>
                    <a:pt x="1104225" y="1725753"/>
                  </a:lnTo>
                  <a:lnTo>
                    <a:pt x="1104678" y="1735164"/>
                  </a:lnTo>
                  <a:lnTo>
                    <a:pt x="1104506" y="1737425"/>
                  </a:lnTo>
                  <a:lnTo>
                    <a:pt x="1103865" y="1739671"/>
                  </a:lnTo>
                  <a:lnTo>
                    <a:pt x="1102761" y="1741885"/>
                  </a:lnTo>
                  <a:lnTo>
                    <a:pt x="1100712" y="1743121"/>
                  </a:lnTo>
                  <a:lnTo>
                    <a:pt x="1097715" y="1743387"/>
                  </a:lnTo>
                  <a:lnTo>
                    <a:pt x="1095361" y="1744294"/>
                  </a:lnTo>
                  <a:lnTo>
                    <a:pt x="1090213" y="1749231"/>
                  </a:lnTo>
                  <a:lnTo>
                    <a:pt x="1088030" y="1749943"/>
                  </a:lnTo>
                  <a:lnTo>
                    <a:pt x="1078791" y="1748472"/>
                  </a:lnTo>
                  <a:lnTo>
                    <a:pt x="1075176" y="1747095"/>
                  </a:lnTo>
                  <a:lnTo>
                    <a:pt x="1073510" y="1747181"/>
                  </a:lnTo>
                  <a:lnTo>
                    <a:pt x="1072587" y="1748269"/>
                  </a:lnTo>
                  <a:lnTo>
                    <a:pt x="1071616" y="1748762"/>
                  </a:lnTo>
                  <a:lnTo>
                    <a:pt x="1067994" y="1749215"/>
                  </a:lnTo>
                  <a:lnTo>
                    <a:pt x="1067407" y="1750099"/>
                  </a:lnTo>
                  <a:lnTo>
                    <a:pt x="1067634" y="1751469"/>
                  </a:lnTo>
                  <a:lnTo>
                    <a:pt x="1068346" y="1753315"/>
                  </a:lnTo>
                  <a:lnTo>
                    <a:pt x="1069230" y="1754379"/>
                  </a:lnTo>
                  <a:lnTo>
                    <a:pt x="1070592" y="1755717"/>
                  </a:lnTo>
                  <a:lnTo>
                    <a:pt x="1072657" y="1756593"/>
                  </a:lnTo>
                  <a:lnTo>
                    <a:pt x="1076897" y="1757571"/>
                  </a:lnTo>
                  <a:lnTo>
                    <a:pt x="1077335" y="1760066"/>
                  </a:lnTo>
                  <a:lnTo>
                    <a:pt x="1077148" y="1760872"/>
                  </a:lnTo>
                  <a:lnTo>
                    <a:pt x="1075755" y="1762531"/>
                  </a:lnTo>
                  <a:lnTo>
                    <a:pt x="1074143" y="1762367"/>
                  </a:lnTo>
                  <a:lnTo>
                    <a:pt x="1071374" y="1760403"/>
                  </a:lnTo>
                  <a:lnTo>
                    <a:pt x="1070013" y="1760325"/>
                  </a:lnTo>
                  <a:lnTo>
                    <a:pt x="1068816" y="1761389"/>
                  </a:lnTo>
                  <a:lnTo>
                    <a:pt x="1067149" y="1761741"/>
                  </a:lnTo>
                  <a:lnTo>
                    <a:pt x="1065013" y="1761373"/>
                  </a:lnTo>
                  <a:lnTo>
                    <a:pt x="1063824" y="1762234"/>
                  </a:lnTo>
                  <a:lnTo>
                    <a:pt x="1063590" y="1764315"/>
                  </a:lnTo>
                  <a:lnTo>
                    <a:pt x="1062870" y="1765871"/>
                  </a:lnTo>
                  <a:lnTo>
                    <a:pt x="1060405" y="1768328"/>
                  </a:lnTo>
                  <a:lnTo>
                    <a:pt x="1059075" y="1770135"/>
                  </a:lnTo>
                  <a:lnTo>
                    <a:pt x="1059115" y="1771559"/>
                  </a:lnTo>
                  <a:lnTo>
                    <a:pt x="1060531" y="1772584"/>
                  </a:lnTo>
                  <a:lnTo>
                    <a:pt x="1062158" y="1774908"/>
                  </a:lnTo>
                  <a:lnTo>
                    <a:pt x="1063989" y="1778514"/>
                  </a:lnTo>
                  <a:lnTo>
                    <a:pt x="1064341" y="1780110"/>
                  </a:lnTo>
                  <a:lnTo>
                    <a:pt x="1063214" y="1779688"/>
                  </a:lnTo>
                  <a:lnTo>
                    <a:pt x="1061696" y="1778256"/>
                  </a:lnTo>
                  <a:lnTo>
                    <a:pt x="1059795" y="1775807"/>
                  </a:lnTo>
                  <a:lnTo>
                    <a:pt x="1056916" y="1773617"/>
                  </a:lnTo>
                  <a:lnTo>
                    <a:pt x="1050579" y="1770753"/>
                  </a:lnTo>
                  <a:lnTo>
                    <a:pt x="1049461" y="1770839"/>
                  </a:lnTo>
                  <a:lnTo>
                    <a:pt x="1050032" y="1771567"/>
                  </a:lnTo>
                  <a:lnTo>
                    <a:pt x="1054233" y="1774571"/>
                  </a:lnTo>
                  <a:lnTo>
                    <a:pt x="1055844" y="1776503"/>
                  </a:lnTo>
                  <a:lnTo>
                    <a:pt x="1056040" y="1777912"/>
                  </a:lnTo>
                  <a:lnTo>
                    <a:pt x="1052519" y="1780986"/>
                  </a:lnTo>
                  <a:lnTo>
                    <a:pt x="1052426" y="1782011"/>
                  </a:lnTo>
                  <a:lnTo>
                    <a:pt x="1053356" y="1782911"/>
                  </a:lnTo>
                  <a:lnTo>
                    <a:pt x="1053607" y="1783662"/>
                  </a:lnTo>
                  <a:lnTo>
                    <a:pt x="1052355" y="1785164"/>
                  </a:lnTo>
                  <a:lnTo>
                    <a:pt x="1050290" y="1786424"/>
                  </a:lnTo>
                  <a:lnTo>
                    <a:pt x="1046292" y="1786604"/>
                  </a:lnTo>
                  <a:lnTo>
                    <a:pt x="1045924" y="1787316"/>
                  </a:lnTo>
                  <a:lnTo>
                    <a:pt x="1047450" y="1788857"/>
                  </a:lnTo>
                  <a:lnTo>
                    <a:pt x="1047958" y="1789811"/>
                  </a:lnTo>
                  <a:lnTo>
                    <a:pt x="1046652" y="1791126"/>
                  </a:lnTo>
                  <a:lnTo>
                    <a:pt x="1045799" y="1791306"/>
                  </a:lnTo>
                  <a:lnTo>
                    <a:pt x="1041191" y="1790695"/>
                  </a:lnTo>
                  <a:lnTo>
                    <a:pt x="1042404" y="1793973"/>
                  </a:lnTo>
                  <a:lnTo>
                    <a:pt x="1043116" y="1795116"/>
                  </a:lnTo>
                  <a:lnTo>
                    <a:pt x="1044532" y="1796735"/>
                  </a:lnTo>
                  <a:lnTo>
                    <a:pt x="1047067" y="1798229"/>
                  </a:lnTo>
                  <a:lnTo>
                    <a:pt x="1047113" y="1798808"/>
                  </a:lnTo>
                  <a:lnTo>
                    <a:pt x="1046229" y="1800091"/>
                  </a:lnTo>
                  <a:lnTo>
                    <a:pt x="1044727" y="1801656"/>
                  </a:lnTo>
                  <a:lnTo>
                    <a:pt x="1038383" y="1806420"/>
                  </a:lnTo>
                  <a:lnTo>
                    <a:pt x="1033923" y="1811991"/>
                  </a:lnTo>
                  <a:lnTo>
                    <a:pt x="1033305" y="1813727"/>
                  </a:lnTo>
                  <a:lnTo>
                    <a:pt x="1034439" y="1817373"/>
                  </a:lnTo>
                  <a:lnTo>
                    <a:pt x="1034447" y="1818288"/>
                  </a:lnTo>
                  <a:lnTo>
                    <a:pt x="1033282" y="1819939"/>
                  </a:lnTo>
                  <a:lnTo>
                    <a:pt x="1030676" y="1819485"/>
                  </a:lnTo>
                  <a:lnTo>
                    <a:pt x="1030184" y="1820135"/>
                  </a:lnTo>
                  <a:lnTo>
                    <a:pt x="1030802" y="1821840"/>
                  </a:lnTo>
                  <a:lnTo>
                    <a:pt x="1030919" y="1824344"/>
                  </a:lnTo>
                  <a:lnTo>
                    <a:pt x="1030528" y="1827638"/>
                  </a:lnTo>
                  <a:lnTo>
                    <a:pt x="1028603" y="1832817"/>
                  </a:lnTo>
                  <a:lnTo>
                    <a:pt x="1025208" y="1839787"/>
                  </a:lnTo>
                  <a:lnTo>
                    <a:pt x="1022603" y="1846093"/>
                  </a:lnTo>
                  <a:lnTo>
                    <a:pt x="1020795" y="1851741"/>
                  </a:lnTo>
                  <a:lnTo>
                    <a:pt x="1019489" y="1854534"/>
                  </a:lnTo>
                  <a:lnTo>
                    <a:pt x="1017079" y="1854722"/>
                  </a:lnTo>
                  <a:lnTo>
                    <a:pt x="1015256" y="1856483"/>
                  </a:lnTo>
                  <a:lnTo>
                    <a:pt x="1016500" y="1857406"/>
                  </a:lnTo>
                  <a:lnTo>
                    <a:pt x="1017259" y="1858485"/>
                  </a:lnTo>
                  <a:lnTo>
                    <a:pt x="1017783" y="1860120"/>
                  </a:lnTo>
                  <a:lnTo>
                    <a:pt x="1017267" y="1865229"/>
                  </a:lnTo>
                  <a:lnTo>
                    <a:pt x="1015702" y="1873772"/>
                  </a:lnTo>
                  <a:lnTo>
                    <a:pt x="1014732" y="1880532"/>
                  </a:lnTo>
                  <a:lnTo>
                    <a:pt x="1014928" y="1901193"/>
                  </a:lnTo>
                  <a:lnTo>
                    <a:pt x="1014677" y="1910237"/>
                  </a:lnTo>
                  <a:lnTo>
                    <a:pt x="1013989" y="1915229"/>
                  </a:lnTo>
                  <a:lnTo>
                    <a:pt x="1012870" y="1917936"/>
                  </a:lnTo>
                  <a:lnTo>
                    <a:pt x="1010961" y="1918749"/>
                  </a:lnTo>
                  <a:lnTo>
                    <a:pt x="1013394" y="1919539"/>
                  </a:lnTo>
                  <a:lnTo>
                    <a:pt x="1014943" y="1920807"/>
                  </a:lnTo>
                  <a:lnTo>
                    <a:pt x="1015655" y="1922731"/>
                  </a:lnTo>
                  <a:lnTo>
                    <a:pt x="1016320" y="1925798"/>
                  </a:lnTo>
                  <a:lnTo>
                    <a:pt x="1017197" y="1927206"/>
                  </a:lnTo>
                  <a:lnTo>
                    <a:pt x="1018284" y="1926964"/>
                  </a:lnTo>
                  <a:lnTo>
                    <a:pt x="1019262" y="1927277"/>
                  </a:lnTo>
                  <a:lnTo>
                    <a:pt x="1020130" y="1928129"/>
                  </a:lnTo>
                  <a:lnTo>
                    <a:pt x="1022775" y="1932479"/>
                  </a:lnTo>
                  <a:lnTo>
                    <a:pt x="1025677" y="1933723"/>
                  </a:lnTo>
                  <a:lnTo>
                    <a:pt x="1025818" y="1936133"/>
                  </a:lnTo>
                  <a:lnTo>
                    <a:pt x="1024676" y="1949550"/>
                  </a:lnTo>
                  <a:lnTo>
                    <a:pt x="1024684" y="1951295"/>
                  </a:lnTo>
                  <a:lnTo>
                    <a:pt x="1025998" y="1947923"/>
                  </a:lnTo>
                  <a:lnTo>
                    <a:pt x="1027383" y="1937502"/>
                  </a:lnTo>
                  <a:lnTo>
                    <a:pt x="1029268" y="1932847"/>
                  </a:lnTo>
                  <a:lnTo>
                    <a:pt x="1030747" y="1931861"/>
                  </a:lnTo>
                  <a:lnTo>
                    <a:pt x="1036802" y="1931337"/>
                  </a:lnTo>
                  <a:lnTo>
                    <a:pt x="1043256" y="1932518"/>
                  </a:lnTo>
                  <a:lnTo>
                    <a:pt x="1045697" y="1932667"/>
                  </a:lnTo>
                  <a:lnTo>
                    <a:pt x="1047825" y="1932018"/>
                  </a:lnTo>
                  <a:lnTo>
                    <a:pt x="1050008" y="1933324"/>
                  </a:lnTo>
                  <a:lnTo>
                    <a:pt x="1050540" y="1934631"/>
                  </a:lnTo>
                  <a:lnTo>
                    <a:pt x="1051158" y="1940115"/>
                  </a:lnTo>
                  <a:lnTo>
                    <a:pt x="1051737" y="1943237"/>
                  </a:lnTo>
                  <a:lnTo>
                    <a:pt x="1055578" y="1954322"/>
                  </a:lnTo>
                  <a:lnTo>
                    <a:pt x="1057409" y="1960495"/>
                  </a:lnTo>
                  <a:lnTo>
                    <a:pt x="1059647" y="1970071"/>
                  </a:lnTo>
                  <a:lnTo>
                    <a:pt x="1060484" y="1972801"/>
                  </a:lnTo>
                  <a:lnTo>
                    <a:pt x="1065139" y="1985452"/>
                  </a:lnTo>
                  <a:lnTo>
                    <a:pt x="1066023" y="1988863"/>
                  </a:lnTo>
                  <a:lnTo>
                    <a:pt x="1066383" y="1991484"/>
                  </a:lnTo>
                  <a:lnTo>
                    <a:pt x="1066226" y="1993322"/>
                  </a:lnTo>
                  <a:lnTo>
                    <a:pt x="1065381" y="1996146"/>
                  </a:lnTo>
                  <a:lnTo>
                    <a:pt x="1063840" y="1999956"/>
                  </a:lnTo>
                  <a:lnTo>
                    <a:pt x="1062400" y="2002851"/>
                  </a:lnTo>
                  <a:lnTo>
                    <a:pt x="1061055" y="2004846"/>
                  </a:lnTo>
                  <a:lnTo>
                    <a:pt x="1059678" y="2006325"/>
                  </a:lnTo>
                  <a:lnTo>
                    <a:pt x="1058262" y="2007303"/>
                  </a:lnTo>
                  <a:lnTo>
                    <a:pt x="1058356" y="2007561"/>
                  </a:lnTo>
                  <a:lnTo>
                    <a:pt x="1059960" y="2007092"/>
                  </a:lnTo>
                  <a:lnTo>
                    <a:pt x="1061587" y="2006098"/>
                  </a:lnTo>
                  <a:lnTo>
                    <a:pt x="1064677" y="2003524"/>
                  </a:lnTo>
                  <a:lnTo>
                    <a:pt x="1065866" y="2002945"/>
                  </a:lnTo>
                  <a:lnTo>
                    <a:pt x="1069222" y="2002577"/>
                  </a:lnTo>
                  <a:lnTo>
                    <a:pt x="1069332" y="2003508"/>
                  </a:lnTo>
                  <a:lnTo>
                    <a:pt x="1067713" y="2005425"/>
                  </a:lnTo>
                  <a:lnTo>
                    <a:pt x="1068072" y="2005605"/>
                  </a:lnTo>
                  <a:lnTo>
                    <a:pt x="1070412" y="2004056"/>
                  </a:lnTo>
                  <a:lnTo>
                    <a:pt x="1075481" y="2001850"/>
                  </a:lnTo>
                  <a:lnTo>
                    <a:pt x="1095392" y="1994676"/>
                  </a:lnTo>
                  <a:lnTo>
                    <a:pt x="1100086" y="1994034"/>
                  </a:lnTo>
                  <a:lnTo>
                    <a:pt x="1106783" y="1995348"/>
                  </a:lnTo>
                  <a:lnTo>
                    <a:pt x="1112212" y="1998400"/>
                  </a:lnTo>
                  <a:lnTo>
                    <a:pt x="1118135" y="2002319"/>
                  </a:lnTo>
                  <a:lnTo>
                    <a:pt x="1124378" y="2005159"/>
                  </a:lnTo>
                  <a:lnTo>
                    <a:pt x="1134227" y="2007811"/>
                  </a:lnTo>
                  <a:lnTo>
                    <a:pt x="1137099" y="2009079"/>
                  </a:lnTo>
                  <a:lnTo>
                    <a:pt x="1142872" y="2010385"/>
                  </a:lnTo>
                  <a:lnTo>
                    <a:pt x="1145548" y="2011864"/>
                  </a:lnTo>
                  <a:lnTo>
                    <a:pt x="1148763" y="2015431"/>
                  </a:lnTo>
                  <a:lnTo>
                    <a:pt x="1153880" y="2020071"/>
                  </a:lnTo>
                  <a:lnTo>
                    <a:pt x="1157737" y="2022973"/>
                  </a:lnTo>
                  <a:lnTo>
                    <a:pt x="1162047" y="2025688"/>
                  </a:lnTo>
                  <a:lnTo>
                    <a:pt x="1166374" y="2030664"/>
                  </a:lnTo>
                  <a:lnTo>
                    <a:pt x="1173337" y="2041898"/>
                  </a:lnTo>
                  <a:lnTo>
                    <a:pt x="1175058" y="2043275"/>
                  </a:lnTo>
                  <a:lnTo>
                    <a:pt x="1179353" y="2045098"/>
                  </a:lnTo>
                  <a:lnTo>
                    <a:pt x="1187419" y="2047453"/>
                  </a:lnTo>
                  <a:lnTo>
                    <a:pt x="1199326" y="2052968"/>
                  </a:lnTo>
                  <a:lnTo>
                    <a:pt x="1204560" y="2055119"/>
                  </a:lnTo>
                  <a:lnTo>
                    <a:pt x="1207948" y="2055972"/>
                  </a:lnTo>
                  <a:lnTo>
                    <a:pt x="1211327" y="2057482"/>
                  </a:lnTo>
                  <a:lnTo>
                    <a:pt x="1214707" y="2059649"/>
                  </a:lnTo>
                  <a:lnTo>
                    <a:pt x="1217289" y="2062004"/>
                  </a:lnTo>
                  <a:lnTo>
                    <a:pt x="1219065" y="2064555"/>
                  </a:lnTo>
                  <a:lnTo>
                    <a:pt x="1220629" y="2066221"/>
                  </a:lnTo>
                  <a:lnTo>
                    <a:pt x="1223368" y="2068067"/>
                  </a:lnTo>
                  <a:lnTo>
                    <a:pt x="1224784" y="2069389"/>
                  </a:lnTo>
                  <a:lnTo>
                    <a:pt x="1224917" y="2071369"/>
                  </a:lnTo>
                  <a:lnTo>
                    <a:pt x="1221623" y="2079122"/>
                  </a:lnTo>
                  <a:lnTo>
                    <a:pt x="1221553" y="2079740"/>
                  </a:lnTo>
                  <a:lnTo>
                    <a:pt x="1224885" y="2074177"/>
                  </a:lnTo>
                  <a:lnTo>
                    <a:pt x="1226747" y="2072574"/>
                  </a:lnTo>
                  <a:lnTo>
                    <a:pt x="1228234" y="2071823"/>
                  </a:lnTo>
                  <a:lnTo>
                    <a:pt x="1231332" y="2071909"/>
                  </a:lnTo>
                  <a:lnTo>
                    <a:pt x="1236034" y="2072840"/>
                  </a:lnTo>
                  <a:lnTo>
                    <a:pt x="1240157" y="2072847"/>
                  </a:lnTo>
                  <a:lnTo>
                    <a:pt x="1243701" y="2071940"/>
                  </a:lnTo>
                  <a:lnTo>
                    <a:pt x="1246720" y="2071533"/>
                  </a:lnTo>
                  <a:lnTo>
                    <a:pt x="1249216" y="2071619"/>
                  </a:lnTo>
                  <a:lnTo>
                    <a:pt x="1251023" y="2071345"/>
                  </a:lnTo>
                  <a:lnTo>
                    <a:pt x="1252150" y="2070719"/>
                  </a:lnTo>
                  <a:lnTo>
                    <a:pt x="1253496" y="2070704"/>
                  </a:lnTo>
                  <a:lnTo>
                    <a:pt x="1258831" y="2072636"/>
                  </a:lnTo>
                  <a:lnTo>
                    <a:pt x="1260990" y="2072738"/>
                  </a:lnTo>
                  <a:lnTo>
                    <a:pt x="1268790" y="2074553"/>
                  </a:lnTo>
                  <a:lnTo>
                    <a:pt x="1273797" y="2073903"/>
                  </a:lnTo>
                  <a:lnTo>
                    <a:pt x="1274658" y="2074256"/>
                  </a:lnTo>
                  <a:lnTo>
                    <a:pt x="1276403" y="2076618"/>
                  </a:lnTo>
                  <a:lnTo>
                    <a:pt x="1277873" y="2076798"/>
                  </a:lnTo>
                  <a:lnTo>
                    <a:pt x="1280361" y="2076431"/>
                  </a:lnTo>
                  <a:lnTo>
                    <a:pt x="1282779" y="2077072"/>
                  </a:lnTo>
                  <a:lnTo>
                    <a:pt x="1286823" y="2080170"/>
                  </a:lnTo>
                  <a:lnTo>
                    <a:pt x="1288693" y="2082830"/>
                  </a:lnTo>
                  <a:lnTo>
                    <a:pt x="1290485" y="2088252"/>
                  </a:lnTo>
                  <a:lnTo>
                    <a:pt x="1290641" y="2089871"/>
                  </a:lnTo>
                  <a:lnTo>
                    <a:pt x="1287324" y="2102365"/>
                  </a:lnTo>
                  <a:lnTo>
                    <a:pt x="1286284" y="2107177"/>
                  </a:lnTo>
                  <a:lnTo>
                    <a:pt x="1286143" y="2111354"/>
                  </a:lnTo>
                  <a:lnTo>
                    <a:pt x="1286800" y="2113756"/>
                  </a:lnTo>
                  <a:lnTo>
                    <a:pt x="1289671" y="2117777"/>
                  </a:lnTo>
                  <a:lnTo>
                    <a:pt x="1290187" y="2118826"/>
                  </a:lnTo>
                  <a:lnTo>
                    <a:pt x="1291885" y="2124748"/>
                  </a:lnTo>
                  <a:lnTo>
                    <a:pt x="1292355" y="2127275"/>
                  </a:lnTo>
                  <a:lnTo>
                    <a:pt x="1292167" y="2130170"/>
                  </a:lnTo>
                  <a:lnTo>
                    <a:pt x="1291275" y="2134927"/>
                  </a:lnTo>
                  <a:lnTo>
                    <a:pt x="1291502" y="2138541"/>
                  </a:lnTo>
                  <a:lnTo>
                    <a:pt x="1292253" y="2143994"/>
                  </a:lnTo>
                  <a:lnTo>
                    <a:pt x="1291971" y="2147679"/>
                  </a:lnTo>
                  <a:lnTo>
                    <a:pt x="1290649" y="2149611"/>
                  </a:lnTo>
                  <a:lnTo>
                    <a:pt x="1289757" y="2151496"/>
                  </a:lnTo>
                  <a:lnTo>
                    <a:pt x="1289061" y="2154915"/>
                  </a:lnTo>
                  <a:lnTo>
                    <a:pt x="1289061" y="2156206"/>
                  </a:lnTo>
                  <a:lnTo>
                    <a:pt x="1289742" y="2158741"/>
                  </a:lnTo>
                  <a:lnTo>
                    <a:pt x="1291009" y="2160173"/>
                  </a:lnTo>
                  <a:lnTo>
                    <a:pt x="1293090" y="2161784"/>
                  </a:lnTo>
                  <a:lnTo>
                    <a:pt x="1295022" y="2164171"/>
                  </a:lnTo>
                  <a:lnTo>
                    <a:pt x="1298551" y="2169960"/>
                  </a:lnTo>
                  <a:lnTo>
                    <a:pt x="1301117" y="2173128"/>
                  </a:lnTo>
                  <a:lnTo>
                    <a:pt x="1304254" y="2177846"/>
                  </a:lnTo>
                  <a:lnTo>
                    <a:pt x="1304864" y="2180193"/>
                  </a:lnTo>
                  <a:lnTo>
                    <a:pt x="1303988" y="2181742"/>
                  </a:lnTo>
                  <a:lnTo>
                    <a:pt x="1302901" y="2182822"/>
                  </a:lnTo>
                  <a:lnTo>
                    <a:pt x="1300374" y="2184269"/>
                  </a:lnTo>
                  <a:lnTo>
                    <a:pt x="1299239" y="2185317"/>
                  </a:lnTo>
                  <a:lnTo>
                    <a:pt x="1299529" y="2185568"/>
                  </a:lnTo>
                  <a:lnTo>
                    <a:pt x="1303190" y="2184785"/>
                  </a:lnTo>
                  <a:lnTo>
                    <a:pt x="1305349" y="2184871"/>
                  </a:lnTo>
                  <a:lnTo>
                    <a:pt x="1307180" y="2186021"/>
                  </a:lnTo>
                  <a:lnTo>
                    <a:pt x="1308674" y="2188251"/>
                  </a:lnTo>
                  <a:lnTo>
                    <a:pt x="1311154" y="2190144"/>
                  </a:lnTo>
                  <a:lnTo>
                    <a:pt x="1314620" y="2191701"/>
                  </a:lnTo>
                  <a:lnTo>
                    <a:pt x="1318102" y="2194306"/>
                  </a:lnTo>
                  <a:lnTo>
                    <a:pt x="1323875" y="2200479"/>
                  </a:lnTo>
                  <a:lnTo>
                    <a:pt x="1324916" y="2201895"/>
                  </a:lnTo>
                  <a:lnTo>
                    <a:pt x="1326449" y="2205118"/>
                  </a:lnTo>
                  <a:lnTo>
                    <a:pt x="1328475" y="2210125"/>
                  </a:lnTo>
                  <a:lnTo>
                    <a:pt x="1329532" y="2213388"/>
                  </a:lnTo>
                  <a:lnTo>
                    <a:pt x="1329625" y="2214921"/>
                  </a:lnTo>
                  <a:lnTo>
                    <a:pt x="1328483" y="2216462"/>
                  </a:lnTo>
                  <a:lnTo>
                    <a:pt x="1324587" y="2219263"/>
                  </a:lnTo>
                  <a:lnTo>
                    <a:pt x="1320668" y="2224145"/>
                  </a:lnTo>
                  <a:lnTo>
                    <a:pt x="1321904" y="2223910"/>
                  </a:lnTo>
                  <a:lnTo>
                    <a:pt x="1324493" y="2221845"/>
                  </a:lnTo>
                  <a:lnTo>
                    <a:pt x="1328859" y="2217769"/>
                  </a:lnTo>
                  <a:lnTo>
                    <a:pt x="1331284" y="2216979"/>
                  </a:lnTo>
                  <a:lnTo>
                    <a:pt x="1333529" y="2217456"/>
                  </a:lnTo>
                  <a:lnTo>
                    <a:pt x="1337089" y="2218629"/>
                  </a:lnTo>
                  <a:lnTo>
                    <a:pt x="1340226" y="2220296"/>
                  </a:lnTo>
                  <a:lnTo>
                    <a:pt x="1342957" y="2222455"/>
                  </a:lnTo>
                  <a:lnTo>
                    <a:pt x="1347017" y="2228229"/>
                  </a:lnTo>
                  <a:lnTo>
                    <a:pt x="1351304" y="2232821"/>
                  </a:lnTo>
                  <a:lnTo>
                    <a:pt x="1353682" y="2236733"/>
                  </a:lnTo>
                  <a:lnTo>
                    <a:pt x="1352963" y="2234245"/>
                  </a:lnTo>
                  <a:lnTo>
                    <a:pt x="1351382" y="2231374"/>
                  </a:lnTo>
                  <a:lnTo>
                    <a:pt x="1347353" y="2226797"/>
                  </a:lnTo>
                  <a:lnTo>
                    <a:pt x="1345632" y="2224403"/>
                  </a:lnTo>
                  <a:lnTo>
                    <a:pt x="1345265" y="2223261"/>
                  </a:lnTo>
                  <a:lnTo>
                    <a:pt x="1345132" y="2222009"/>
                  </a:lnTo>
                  <a:lnTo>
                    <a:pt x="1345444" y="2219725"/>
                  </a:lnTo>
                  <a:lnTo>
                    <a:pt x="1346195" y="2216400"/>
                  </a:lnTo>
                  <a:lnTo>
                    <a:pt x="1347205" y="2214053"/>
                  </a:lnTo>
                  <a:lnTo>
                    <a:pt x="1348464" y="2212684"/>
                  </a:lnTo>
                  <a:lnTo>
                    <a:pt x="1349301" y="2211228"/>
                  </a:lnTo>
                  <a:lnTo>
                    <a:pt x="1349732" y="2209687"/>
                  </a:lnTo>
                  <a:lnTo>
                    <a:pt x="1350397" y="2208553"/>
                  </a:lnTo>
                  <a:lnTo>
                    <a:pt x="1353886" y="2206495"/>
                  </a:lnTo>
                  <a:lnTo>
                    <a:pt x="1354801" y="2206683"/>
                  </a:lnTo>
                  <a:lnTo>
                    <a:pt x="1355521" y="2209179"/>
                  </a:lnTo>
                  <a:lnTo>
                    <a:pt x="1356358" y="2209695"/>
                  </a:lnTo>
                  <a:lnTo>
                    <a:pt x="1357970" y="2210086"/>
                  </a:lnTo>
                  <a:lnTo>
                    <a:pt x="1359323" y="2210947"/>
                  </a:lnTo>
                  <a:lnTo>
                    <a:pt x="1360426" y="2212277"/>
                  </a:lnTo>
                  <a:lnTo>
                    <a:pt x="1361209" y="2213622"/>
                  </a:lnTo>
                  <a:lnTo>
                    <a:pt x="1361662" y="2214992"/>
                  </a:lnTo>
                  <a:lnTo>
                    <a:pt x="1362703" y="2219443"/>
                  </a:lnTo>
                  <a:lnTo>
                    <a:pt x="1363446" y="2221501"/>
                  </a:lnTo>
                  <a:lnTo>
                    <a:pt x="1363571" y="2219005"/>
                  </a:lnTo>
                  <a:lnTo>
                    <a:pt x="1364440" y="2215070"/>
                  </a:lnTo>
                  <a:lnTo>
                    <a:pt x="1365105" y="2213450"/>
                  </a:lnTo>
                  <a:lnTo>
                    <a:pt x="1367217" y="2211080"/>
                  </a:lnTo>
                  <a:lnTo>
                    <a:pt x="1367107" y="2210055"/>
                  </a:lnTo>
                  <a:lnTo>
                    <a:pt x="1366231" y="2208678"/>
                  </a:lnTo>
                  <a:lnTo>
                    <a:pt x="1361811" y="2202748"/>
                  </a:lnTo>
                  <a:lnTo>
                    <a:pt x="1361725" y="2201301"/>
                  </a:lnTo>
                  <a:lnTo>
                    <a:pt x="1362906" y="2200448"/>
                  </a:lnTo>
                  <a:lnTo>
                    <a:pt x="1363712" y="2198805"/>
                  </a:lnTo>
                  <a:lnTo>
                    <a:pt x="1364150" y="2196379"/>
                  </a:lnTo>
                  <a:lnTo>
                    <a:pt x="1365097" y="2194619"/>
                  </a:lnTo>
                  <a:lnTo>
                    <a:pt x="1367866" y="2192139"/>
                  </a:lnTo>
                  <a:lnTo>
                    <a:pt x="1370253" y="2188321"/>
                  </a:lnTo>
                  <a:lnTo>
                    <a:pt x="1371481" y="2185693"/>
                  </a:lnTo>
                  <a:lnTo>
                    <a:pt x="1372482" y="2184308"/>
                  </a:lnTo>
                  <a:lnTo>
                    <a:pt x="1373444" y="2183979"/>
                  </a:lnTo>
                  <a:lnTo>
                    <a:pt x="1372013" y="2182915"/>
                  </a:lnTo>
                  <a:lnTo>
                    <a:pt x="1371731" y="2182219"/>
                  </a:lnTo>
                  <a:lnTo>
                    <a:pt x="1371661" y="2179043"/>
                  </a:lnTo>
                  <a:lnTo>
                    <a:pt x="1371043" y="2175710"/>
                  </a:lnTo>
                  <a:lnTo>
                    <a:pt x="1370088" y="2174153"/>
                  </a:lnTo>
                  <a:lnTo>
                    <a:pt x="1367381" y="2170813"/>
                  </a:lnTo>
                  <a:lnTo>
                    <a:pt x="1366935" y="2169819"/>
                  </a:lnTo>
                  <a:lnTo>
                    <a:pt x="1366458" y="2166040"/>
                  </a:lnTo>
                  <a:lnTo>
                    <a:pt x="1366724" y="2164139"/>
                  </a:lnTo>
                  <a:lnTo>
                    <a:pt x="1367420" y="2162543"/>
                  </a:lnTo>
                  <a:lnTo>
                    <a:pt x="1367021" y="2161002"/>
                  </a:lnTo>
                  <a:lnTo>
                    <a:pt x="1364510" y="2158201"/>
                  </a:lnTo>
                  <a:lnTo>
                    <a:pt x="1363540" y="2155752"/>
                  </a:lnTo>
                  <a:lnTo>
                    <a:pt x="1362468" y="2149807"/>
                  </a:lnTo>
                  <a:lnTo>
                    <a:pt x="1361482" y="2142320"/>
                  </a:lnTo>
                  <a:lnTo>
                    <a:pt x="1360364" y="2136789"/>
                  </a:lnTo>
                  <a:lnTo>
                    <a:pt x="1359104" y="2133237"/>
                  </a:lnTo>
                  <a:lnTo>
                    <a:pt x="1358823" y="2130999"/>
                  </a:lnTo>
                  <a:lnTo>
                    <a:pt x="1359519" y="2130068"/>
                  </a:lnTo>
                  <a:lnTo>
                    <a:pt x="1360426" y="2127259"/>
                  </a:lnTo>
                  <a:lnTo>
                    <a:pt x="1361240" y="2126571"/>
                  </a:lnTo>
                  <a:lnTo>
                    <a:pt x="1362507" y="2126751"/>
                  </a:lnTo>
                  <a:lnTo>
                    <a:pt x="1362531" y="2126430"/>
                  </a:lnTo>
                  <a:lnTo>
                    <a:pt x="1360606" y="2124913"/>
                  </a:lnTo>
                  <a:lnTo>
                    <a:pt x="1359660" y="2123003"/>
                  </a:lnTo>
                  <a:lnTo>
                    <a:pt x="1359699" y="2122299"/>
                  </a:lnTo>
                  <a:lnTo>
                    <a:pt x="1361396" y="2120398"/>
                  </a:lnTo>
                  <a:lnTo>
                    <a:pt x="1361091" y="2119593"/>
                  </a:lnTo>
                  <a:lnTo>
                    <a:pt x="1359832" y="2118552"/>
                  </a:lnTo>
                  <a:lnTo>
                    <a:pt x="1355998" y="2116799"/>
                  </a:lnTo>
                  <a:lnTo>
                    <a:pt x="1357383" y="2116127"/>
                  </a:lnTo>
                  <a:lnTo>
                    <a:pt x="1358259" y="2114617"/>
                  </a:lnTo>
                  <a:lnTo>
                    <a:pt x="1358087" y="2114171"/>
                  </a:lnTo>
                  <a:lnTo>
                    <a:pt x="1356569" y="2113553"/>
                  </a:lnTo>
                  <a:lnTo>
                    <a:pt x="1354817" y="2112387"/>
                  </a:lnTo>
                  <a:lnTo>
                    <a:pt x="1353495" y="2110643"/>
                  </a:lnTo>
                  <a:lnTo>
                    <a:pt x="1351860" y="2107889"/>
                  </a:lnTo>
                  <a:lnTo>
                    <a:pt x="1350866" y="2105698"/>
                  </a:lnTo>
                  <a:lnTo>
                    <a:pt x="1349888" y="2102052"/>
                  </a:lnTo>
                  <a:lnTo>
                    <a:pt x="1348190" y="2097890"/>
                  </a:lnTo>
                  <a:lnTo>
                    <a:pt x="1347447" y="2096850"/>
                  </a:lnTo>
                  <a:lnTo>
                    <a:pt x="1346594" y="2096185"/>
                  </a:lnTo>
                  <a:lnTo>
                    <a:pt x="1345640" y="2095872"/>
                  </a:lnTo>
                  <a:lnTo>
                    <a:pt x="1345671" y="2095230"/>
                  </a:lnTo>
                  <a:lnTo>
                    <a:pt x="1346696" y="2094260"/>
                  </a:lnTo>
                  <a:lnTo>
                    <a:pt x="1363305" y="2087266"/>
                  </a:lnTo>
                  <a:lnTo>
                    <a:pt x="1364690" y="2086257"/>
                  </a:lnTo>
                  <a:lnTo>
                    <a:pt x="1372842" y="2082330"/>
                  </a:lnTo>
                  <a:lnTo>
                    <a:pt x="1376605" y="2080131"/>
                  </a:lnTo>
                  <a:lnTo>
                    <a:pt x="1380439" y="2076963"/>
                  </a:lnTo>
                  <a:lnTo>
                    <a:pt x="1385657" y="2073700"/>
                  </a:lnTo>
                  <a:lnTo>
                    <a:pt x="1388200" y="2071588"/>
                  </a:lnTo>
                  <a:lnTo>
                    <a:pt x="1389803" y="2069554"/>
                  </a:lnTo>
                  <a:lnTo>
                    <a:pt x="1398088" y="2061394"/>
                  </a:lnTo>
                  <a:lnTo>
                    <a:pt x="1401601" y="2057201"/>
                  </a:lnTo>
                  <a:lnTo>
                    <a:pt x="1403635" y="2053594"/>
                  </a:lnTo>
                  <a:lnTo>
                    <a:pt x="1406584" y="2049268"/>
                  </a:lnTo>
                  <a:lnTo>
                    <a:pt x="1410457" y="2044214"/>
                  </a:lnTo>
                  <a:lnTo>
                    <a:pt x="1412906" y="2039864"/>
                  </a:lnTo>
                  <a:lnTo>
                    <a:pt x="1413923" y="2036226"/>
                  </a:lnTo>
                  <a:lnTo>
                    <a:pt x="1415190" y="2029944"/>
                  </a:lnTo>
                  <a:lnTo>
                    <a:pt x="1415550" y="2024350"/>
                  </a:lnTo>
                  <a:lnTo>
                    <a:pt x="1415777" y="2016112"/>
                  </a:lnTo>
                  <a:lnTo>
                    <a:pt x="1415644" y="2008719"/>
                  </a:lnTo>
                  <a:lnTo>
                    <a:pt x="1414604" y="1997062"/>
                  </a:lnTo>
                  <a:lnTo>
                    <a:pt x="1413978" y="1993377"/>
                  </a:lnTo>
                  <a:lnTo>
                    <a:pt x="1412788" y="1988980"/>
                  </a:lnTo>
                  <a:lnTo>
                    <a:pt x="1409917" y="1980093"/>
                  </a:lnTo>
                  <a:lnTo>
                    <a:pt x="1409401" y="1977660"/>
                  </a:lnTo>
                  <a:lnTo>
                    <a:pt x="1407617" y="1973552"/>
                  </a:lnTo>
                  <a:lnTo>
                    <a:pt x="1401781" y="1962803"/>
                  </a:lnTo>
                  <a:lnTo>
                    <a:pt x="1394482" y="1955480"/>
                  </a:lnTo>
                  <a:lnTo>
                    <a:pt x="1393097" y="1953642"/>
                  </a:lnTo>
                  <a:lnTo>
                    <a:pt x="1390202" y="1951483"/>
                  </a:lnTo>
                  <a:lnTo>
                    <a:pt x="1385806" y="1949002"/>
                  </a:lnTo>
                  <a:lnTo>
                    <a:pt x="1382966" y="1946976"/>
                  </a:lnTo>
                  <a:lnTo>
                    <a:pt x="1375541" y="1939364"/>
                  </a:lnTo>
                  <a:lnTo>
                    <a:pt x="1373092" y="1938449"/>
                  </a:lnTo>
                  <a:lnTo>
                    <a:pt x="1372146" y="1936485"/>
                  </a:lnTo>
                  <a:lnTo>
                    <a:pt x="1371950" y="1935085"/>
                  </a:lnTo>
                  <a:lnTo>
                    <a:pt x="1372232" y="1931423"/>
                  </a:lnTo>
                  <a:lnTo>
                    <a:pt x="1372662" y="1928881"/>
                  </a:lnTo>
                  <a:lnTo>
                    <a:pt x="1373186" y="1927011"/>
                  </a:lnTo>
                  <a:lnTo>
                    <a:pt x="1373804" y="1925806"/>
                  </a:lnTo>
                  <a:lnTo>
                    <a:pt x="1377888" y="1920142"/>
                  </a:lnTo>
                  <a:lnTo>
                    <a:pt x="1380173" y="1915589"/>
                  </a:lnTo>
                  <a:lnTo>
                    <a:pt x="1381769" y="1913093"/>
                  </a:lnTo>
                  <a:lnTo>
                    <a:pt x="1383529" y="1911145"/>
                  </a:lnTo>
                  <a:lnTo>
                    <a:pt x="1386705" y="1908594"/>
                  </a:lnTo>
                  <a:lnTo>
                    <a:pt x="1388512" y="1905371"/>
                  </a:lnTo>
                  <a:lnTo>
                    <a:pt x="1388098" y="1904065"/>
                  </a:lnTo>
                  <a:lnTo>
                    <a:pt x="1386666" y="1902633"/>
                  </a:lnTo>
                  <a:lnTo>
                    <a:pt x="1386353" y="1901240"/>
                  </a:lnTo>
                  <a:lnTo>
                    <a:pt x="1388771" y="1897681"/>
                  </a:lnTo>
                  <a:lnTo>
                    <a:pt x="1389107" y="1896695"/>
                  </a:lnTo>
                  <a:lnTo>
                    <a:pt x="1388794" y="1893331"/>
                  </a:lnTo>
                  <a:lnTo>
                    <a:pt x="1389263" y="1892580"/>
                  </a:lnTo>
                  <a:lnTo>
                    <a:pt x="1392244" y="1892376"/>
                  </a:lnTo>
                  <a:lnTo>
                    <a:pt x="1396500" y="1897204"/>
                  </a:lnTo>
                  <a:lnTo>
                    <a:pt x="1397541" y="1896781"/>
                  </a:lnTo>
                  <a:lnTo>
                    <a:pt x="1396179" y="1895451"/>
                  </a:lnTo>
                  <a:lnTo>
                    <a:pt x="1394552" y="1892197"/>
                  </a:lnTo>
                  <a:lnTo>
                    <a:pt x="1394787" y="1890843"/>
                  </a:lnTo>
                  <a:lnTo>
                    <a:pt x="1397924" y="1887323"/>
                  </a:lnTo>
                  <a:lnTo>
                    <a:pt x="1398010" y="1885719"/>
                  </a:lnTo>
                  <a:lnTo>
                    <a:pt x="1397110" y="1883497"/>
                  </a:lnTo>
                  <a:lnTo>
                    <a:pt x="1397009" y="1881713"/>
                  </a:lnTo>
                  <a:lnTo>
                    <a:pt x="1398847" y="1877465"/>
                  </a:lnTo>
                  <a:lnTo>
                    <a:pt x="1398354" y="1876573"/>
                  </a:lnTo>
                  <a:lnTo>
                    <a:pt x="1393183" y="1875752"/>
                  </a:lnTo>
                  <a:lnTo>
                    <a:pt x="1392330" y="1874563"/>
                  </a:lnTo>
                  <a:lnTo>
                    <a:pt x="1392635" y="1873999"/>
                  </a:lnTo>
                  <a:lnTo>
                    <a:pt x="1395068" y="1872568"/>
                  </a:lnTo>
                  <a:lnTo>
                    <a:pt x="1395256" y="1872028"/>
                  </a:lnTo>
                  <a:lnTo>
                    <a:pt x="1390961" y="1862452"/>
                  </a:lnTo>
                  <a:lnTo>
                    <a:pt x="1390241" y="1859588"/>
                  </a:lnTo>
                  <a:lnTo>
                    <a:pt x="1392072" y="1856044"/>
                  </a:lnTo>
                  <a:lnTo>
                    <a:pt x="1394153" y="1854441"/>
                  </a:lnTo>
                  <a:lnTo>
                    <a:pt x="1393887" y="1853525"/>
                  </a:lnTo>
                  <a:lnTo>
                    <a:pt x="1391165" y="1853361"/>
                  </a:lnTo>
                  <a:lnTo>
                    <a:pt x="1389506" y="1852876"/>
                  </a:lnTo>
                  <a:lnTo>
                    <a:pt x="1387847" y="1850106"/>
                  </a:lnTo>
                  <a:lnTo>
                    <a:pt x="1388497" y="1848354"/>
                  </a:lnTo>
                  <a:lnTo>
                    <a:pt x="1389091" y="1847548"/>
                  </a:lnTo>
                  <a:lnTo>
                    <a:pt x="1390711" y="1843394"/>
                  </a:lnTo>
                  <a:lnTo>
                    <a:pt x="1392268" y="1842541"/>
                  </a:lnTo>
                  <a:lnTo>
                    <a:pt x="1391970" y="1841798"/>
                  </a:lnTo>
                  <a:lnTo>
                    <a:pt x="1386079" y="1843566"/>
                  </a:lnTo>
                  <a:lnTo>
                    <a:pt x="1383302" y="1842111"/>
                  </a:lnTo>
                  <a:lnTo>
                    <a:pt x="1380572" y="1842494"/>
                  </a:lnTo>
                  <a:lnTo>
                    <a:pt x="1379273" y="1842064"/>
                  </a:lnTo>
                  <a:lnTo>
                    <a:pt x="1379750" y="1840577"/>
                  </a:lnTo>
                  <a:lnTo>
                    <a:pt x="1384695" y="1833795"/>
                  </a:lnTo>
                  <a:lnTo>
                    <a:pt x="1386979" y="1830110"/>
                  </a:lnTo>
                  <a:lnTo>
                    <a:pt x="1388411" y="1826777"/>
                  </a:lnTo>
                  <a:lnTo>
                    <a:pt x="1389170" y="1824555"/>
                  </a:lnTo>
                  <a:lnTo>
                    <a:pt x="1389248" y="1823444"/>
                  </a:lnTo>
                  <a:lnTo>
                    <a:pt x="1388747" y="1816035"/>
                  </a:lnTo>
                  <a:lnTo>
                    <a:pt x="1389045" y="1814001"/>
                  </a:lnTo>
                  <a:lnTo>
                    <a:pt x="1390961" y="1812108"/>
                  </a:lnTo>
                  <a:lnTo>
                    <a:pt x="1393911" y="1808540"/>
                  </a:lnTo>
                  <a:lnTo>
                    <a:pt x="1389866" y="1805309"/>
                  </a:lnTo>
                  <a:lnTo>
                    <a:pt x="1387339" y="1802149"/>
                  </a:lnTo>
                  <a:lnTo>
                    <a:pt x="1385665" y="1800584"/>
                  </a:lnTo>
                  <a:lnTo>
                    <a:pt x="1384397" y="1799043"/>
                  </a:lnTo>
                  <a:lnTo>
                    <a:pt x="1382770" y="1795788"/>
                  </a:lnTo>
                  <a:lnTo>
                    <a:pt x="1381542" y="1791540"/>
                  </a:lnTo>
                  <a:lnTo>
                    <a:pt x="1380235" y="1782942"/>
                  </a:lnTo>
                  <a:lnTo>
                    <a:pt x="1380024" y="1778186"/>
                  </a:lnTo>
                  <a:lnTo>
                    <a:pt x="1380321" y="1774728"/>
                  </a:lnTo>
                  <a:lnTo>
                    <a:pt x="1380869" y="1773038"/>
                  </a:lnTo>
                  <a:lnTo>
                    <a:pt x="1381761" y="1771277"/>
                  </a:lnTo>
                  <a:lnTo>
                    <a:pt x="1385453" y="1767913"/>
                  </a:lnTo>
                  <a:lnTo>
                    <a:pt x="1391955" y="1762938"/>
                  </a:lnTo>
                  <a:lnTo>
                    <a:pt x="1397032" y="1760982"/>
                  </a:lnTo>
                  <a:lnTo>
                    <a:pt x="1400701" y="1762054"/>
                  </a:lnTo>
                  <a:lnTo>
                    <a:pt x="1407860" y="1763219"/>
                  </a:lnTo>
                  <a:lnTo>
                    <a:pt x="1413633" y="1766051"/>
                  </a:lnTo>
                  <a:lnTo>
                    <a:pt x="1431189" y="1773139"/>
                  </a:lnTo>
                  <a:lnTo>
                    <a:pt x="1434295" y="1776269"/>
                  </a:lnTo>
                  <a:lnTo>
                    <a:pt x="1431361" y="1778905"/>
                  </a:lnTo>
                  <a:lnTo>
                    <a:pt x="1431784" y="1779555"/>
                  </a:lnTo>
                  <a:lnTo>
                    <a:pt x="1438395" y="1774524"/>
                  </a:lnTo>
                  <a:lnTo>
                    <a:pt x="1440139" y="1773554"/>
                  </a:lnTo>
                  <a:lnTo>
                    <a:pt x="1441634" y="1773319"/>
                  </a:lnTo>
                  <a:lnTo>
                    <a:pt x="1446625" y="1775267"/>
                  </a:lnTo>
                  <a:lnTo>
                    <a:pt x="1448628" y="1775565"/>
                  </a:lnTo>
                  <a:lnTo>
                    <a:pt x="1451155" y="1777192"/>
                  </a:lnTo>
                  <a:lnTo>
                    <a:pt x="1457187" y="1782567"/>
                  </a:lnTo>
                  <a:lnTo>
                    <a:pt x="1457617" y="1782121"/>
                  </a:lnTo>
                  <a:lnTo>
                    <a:pt x="1455927" y="1779383"/>
                  </a:lnTo>
                  <a:lnTo>
                    <a:pt x="1456897" y="1778076"/>
                  </a:lnTo>
                  <a:lnTo>
                    <a:pt x="1461654" y="1775221"/>
                  </a:lnTo>
                  <a:lnTo>
                    <a:pt x="1466567" y="1772881"/>
                  </a:lnTo>
                  <a:lnTo>
                    <a:pt x="1470056" y="1770581"/>
                  </a:lnTo>
                  <a:lnTo>
                    <a:pt x="1473756" y="1767538"/>
                  </a:lnTo>
                  <a:lnTo>
                    <a:pt x="1476260" y="1765911"/>
                  </a:lnTo>
                  <a:lnTo>
                    <a:pt x="1477551" y="1765699"/>
                  </a:lnTo>
                  <a:lnTo>
                    <a:pt x="1479202" y="1766599"/>
                  </a:lnTo>
                  <a:lnTo>
                    <a:pt x="1483622" y="1770644"/>
                  </a:lnTo>
                  <a:lnTo>
                    <a:pt x="1486462" y="1772717"/>
                  </a:lnTo>
                  <a:lnTo>
                    <a:pt x="1488746" y="1774876"/>
                  </a:lnTo>
                  <a:lnTo>
                    <a:pt x="1491946" y="1778686"/>
                  </a:lnTo>
                  <a:lnTo>
                    <a:pt x="1493198" y="1779516"/>
                  </a:lnTo>
                  <a:lnTo>
                    <a:pt x="1495623" y="1782097"/>
                  </a:lnTo>
                  <a:lnTo>
                    <a:pt x="1498846" y="1781831"/>
                  </a:lnTo>
                  <a:lnTo>
                    <a:pt x="1499902" y="1782136"/>
                  </a:lnTo>
                  <a:lnTo>
                    <a:pt x="1500255" y="1782637"/>
                  </a:lnTo>
                  <a:lnTo>
                    <a:pt x="1500794" y="1784382"/>
                  </a:lnTo>
                  <a:lnTo>
                    <a:pt x="1501084" y="1785501"/>
                  </a:lnTo>
                  <a:lnTo>
                    <a:pt x="1501100" y="1786697"/>
                  </a:lnTo>
                  <a:lnTo>
                    <a:pt x="1500356" y="1790054"/>
                  </a:lnTo>
                  <a:lnTo>
                    <a:pt x="1498040" y="1795405"/>
                  </a:lnTo>
                  <a:lnTo>
                    <a:pt x="1499011" y="1795491"/>
                  </a:lnTo>
                  <a:lnTo>
                    <a:pt x="1500481" y="1794349"/>
                  </a:lnTo>
                  <a:lnTo>
                    <a:pt x="1502390" y="1792307"/>
                  </a:lnTo>
                  <a:lnTo>
                    <a:pt x="1503885" y="1791587"/>
                  </a:lnTo>
                  <a:lnTo>
                    <a:pt x="1507069" y="1793214"/>
                  </a:lnTo>
                  <a:lnTo>
                    <a:pt x="1510026" y="1795827"/>
                  </a:lnTo>
                  <a:lnTo>
                    <a:pt x="1511067" y="1797212"/>
                  </a:lnTo>
                  <a:lnTo>
                    <a:pt x="1512217" y="1799465"/>
                  </a:lnTo>
                  <a:lnTo>
                    <a:pt x="1513195" y="1800623"/>
                  </a:lnTo>
                  <a:lnTo>
                    <a:pt x="1514102" y="1802845"/>
                  </a:lnTo>
                  <a:lnTo>
                    <a:pt x="1514039" y="1803565"/>
                  </a:lnTo>
                  <a:lnTo>
                    <a:pt x="1513187" y="1804644"/>
                  </a:lnTo>
                  <a:lnTo>
                    <a:pt x="1509565" y="1806459"/>
                  </a:lnTo>
                  <a:lnTo>
                    <a:pt x="1510253" y="1807140"/>
                  </a:lnTo>
                  <a:lnTo>
                    <a:pt x="1514485" y="1805998"/>
                  </a:lnTo>
                  <a:lnTo>
                    <a:pt x="1515776" y="1804871"/>
                  </a:lnTo>
                  <a:lnTo>
                    <a:pt x="1516699" y="1802994"/>
                  </a:lnTo>
                  <a:lnTo>
                    <a:pt x="1517935" y="1802462"/>
                  </a:lnTo>
                  <a:lnTo>
                    <a:pt x="1522935" y="1805755"/>
                  </a:lnTo>
                  <a:lnTo>
                    <a:pt x="1523670" y="1806898"/>
                  </a:lnTo>
                  <a:lnTo>
                    <a:pt x="1523349" y="1807789"/>
                  </a:lnTo>
                  <a:lnTo>
                    <a:pt x="1522536" y="1808799"/>
                  </a:lnTo>
                  <a:lnTo>
                    <a:pt x="1520353" y="1809917"/>
                  </a:lnTo>
                  <a:lnTo>
                    <a:pt x="1518483" y="1812703"/>
                  </a:lnTo>
                  <a:lnTo>
                    <a:pt x="1518186" y="1813899"/>
                  </a:lnTo>
                  <a:lnTo>
                    <a:pt x="1519516" y="1814752"/>
                  </a:lnTo>
                  <a:lnTo>
                    <a:pt x="1522778" y="1815120"/>
                  </a:lnTo>
                  <a:lnTo>
                    <a:pt x="1522755" y="1815777"/>
                  </a:lnTo>
                  <a:lnTo>
                    <a:pt x="1520869" y="1816998"/>
                  </a:lnTo>
                  <a:lnTo>
                    <a:pt x="1520619" y="1818594"/>
                  </a:lnTo>
                  <a:lnTo>
                    <a:pt x="1524836" y="1824250"/>
                  </a:lnTo>
                  <a:lnTo>
                    <a:pt x="1527660" y="1826722"/>
                  </a:lnTo>
                  <a:lnTo>
                    <a:pt x="1529287" y="1827176"/>
                  </a:lnTo>
                  <a:lnTo>
                    <a:pt x="1533089" y="1827293"/>
                  </a:lnTo>
                  <a:lnTo>
                    <a:pt x="1536172" y="1828248"/>
                  </a:lnTo>
                  <a:lnTo>
                    <a:pt x="1543018" y="1831440"/>
                  </a:lnTo>
                  <a:lnTo>
                    <a:pt x="1547023" y="1832019"/>
                  </a:lnTo>
                  <a:lnTo>
                    <a:pt x="1550473" y="1831041"/>
                  </a:lnTo>
                  <a:lnTo>
                    <a:pt x="1552766" y="1830829"/>
                  </a:lnTo>
                  <a:lnTo>
                    <a:pt x="1554784" y="1832105"/>
                  </a:lnTo>
                  <a:lnTo>
                    <a:pt x="1555433" y="1833004"/>
                  </a:lnTo>
                  <a:lnTo>
                    <a:pt x="1555738" y="1834796"/>
                  </a:lnTo>
                  <a:lnTo>
                    <a:pt x="1555699" y="1837472"/>
                  </a:lnTo>
                  <a:lnTo>
                    <a:pt x="1556810" y="1839341"/>
                  </a:lnTo>
                  <a:lnTo>
                    <a:pt x="1559071" y="1840413"/>
                  </a:lnTo>
                  <a:lnTo>
                    <a:pt x="1560894" y="1840249"/>
                  </a:lnTo>
                  <a:lnTo>
                    <a:pt x="1563288" y="1838152"/>
                  </a:lnTo>
                  <a:lnTo>
                    <a:pt x="1565306" y="1837792"/>
                  </a:lnTo>
                  <a:lnTo>
                    <a:pt x="1565979" y="1836220"/>
                  </a:lnTo>
                  <a:lnTo>
                    <a:pt x="1566574" y="1833294"/>
                  </a:lnTo>
                  <a:lnTo>
                    <a:pt x="1567161" y="1831698"/>
                  </a:lnTo>
                  <a:lnTo>
                    <a:pt x="1568623" y="1831236"/>
                  </a:lnTo>
                  <a:lnTo>
                    <a:pt x="1569797" y="1832105"/>
                  </a:lnTo>
                  <a:lnTo>
                    <a:pt x="1570485" y="1833435"/>
                  </a:lnTo>
                  <a:lnTo>
                    <a:pt x="1571753" y="1837432"/>
                  </a:lnTo>
                  <a:lnTo>
                    <a:pt x="1572105" y="1839216"/>
                  </a:lnTo>
                  <a:lnTo>
                    <a:pt x="1571964" y="1840843"/>
                  </a:lnTo>
                  <a:lnTo>
                    <a:pt x="1571330" y="1842306"/>
                  </a:lnTo>
                  <a:lnTo>
                    <a:pt x="1570087" y="1843863"/>
                  </a:lnTo>
                  <a:lnTo>
                    <a:pt x="1568240" y="1845514"/>
                  </a:lnTo>
                  <a:lnTo>
                    <a:pt x="1566785" y="1847885"/>
                  </a:lnTo>
                  <a:lnTo>
                    <a:pt x="1565009" y="1853353"/>
                  </a:lnTo>
                  <a:lnTo>
                    <a:pt x="1564352" y="1856921"/>
                  </a:lnTo>
                  <a:lnTo>
                    <a:pt x="1564172" y="1859025"/>
                  </a:lnTo>
                  <a:lnTo>
                    <a:pt x="1564250" y="1861317"/>
                  </a:lnTo>
                  <a:lnTo>
                    <a:pt x="1564587" y="1863813"/>
                  </a:lnTo>
                  <a:lnTo>
                    <a:pt x="1565291" y="1865863"/>
                  </a:lnTo>
                  <a:lnTo>
                    <a:pt x="1566941" y="1868757"/>
                  </a:lnTo>
                  <a:lnTo>
                    <a:pt x="1567043" y="1869720"/>
                  </a:lnTo>
                  <a:lnTo>
                    <a:pt x="1567168" y="1872059"/>
                  </a:lnTo>
                  <a:lnTo>
                    <a:pt x="1567020" y="1873084"/>
                  </a:lnTo>
                  <a:lnTo>
                    <a:pt x="1566057" y="1875118"/>
                  </a:lnTo>
                  <a:lnTo>
                    <a:pt x="1563382" y="1877144"/>
                  </a:lnTo>
                  <a:lnTo>
                    <a:pt x="1559713" y="1877668"/>
                  </a:lnTo>
                  <a:lnTo>
                    <a:pt x="1547711" y="1877786"/>
                  </a:lnTo>
                  <a:lnTo>
                    <a:pt x="1544520" y="1877301"/>
                  </a:lnTo>
                  <a:lnTo>
                    <a:pt x="1545294" y="1879139"/>
                  </a:lnTo>
                  <a:lnTo>
                    <a:pt x="1548650" y="1879726"/>
                  </a:lnTo>
                  <a:lnTo>
                    <a:pt x="1551725" y="1879702"/>
                  </a:lnTo>
                  <a:lnTo>
                    <a:pt x="1563171" y="1880860"/>
                  </a:lnTo>
                  <a:lnTo>
                    <a:pt x="1564743" y="1882034"/>
                  </a:lnTo>
                  <a:lnTo>
                    <a:pt x="1566073" y="1884099"/>
                  </a:lnTo>
                  <a:lnTo>
                    <a:pt x="1567020" y="1886227"/>
                  </a:lnTo>
                  <a:lnTo>
                    <a:pt x="1567959" y="1890561"/>
                  </a:lnTo>
                  <a:lnTo>
                    <a:pt x="1568131" y="1892611"/>
                  </a:lnTo>
                  <a:lnTo>
                    <a:pt x="1567630" y="1894888"/>
                  </a:lnTo>
                  <a:lnTo>
                    <a:pt x="1566449" y="1897383"/>
                  </a:lnTo>
                  <a:lnTo>
                    <a:pt x="1565651" y="1900693"/>
                  </a:lnTo>
                  <a:lnTo>
                    <a:pt x="1565244" y="1904824"/>
                  </a:lnTo>
                  <a:lnTo>
                    <a:pt x="1565885" y="1907006"/>
                  </a:lnTo>
                  <a:lnTo>
                    <a:pt x="1572074" y="1907178"/>
                  </a:lnTo>
                  <a:lnTo>
                    <a:pt x="1573302" y="1908665"/>
                  </a:lnTo>
                  <a:lnTo>
                    <a:pt x="1573161" y="1909776"/>
                  </a:lnTo>
                  <a:lnTo>
                    <a:pt x="1570963" y="1913938"/>
                  </a:lnTo>
                  <a:lnTo>
                    <a:pt x="1570759" y="1915119"/>
                  </a:lnTo>
                  <a:lnTo>
                    <a:pt x="1571761" y="1917920"/>
                  </a:lnTo>
                  <a:lnTo>
                    <a:pt x="1571620" y="1918718"/>
                  </a:lnTo>
                  <a:lnTo>
                    <a:pt x="1571010" y="1919532"/>
                  </a:lnTo>
                  <a:lnTo>
                    <a:pt x="1570423" y="1921628"/>
                  </a:lnTo>
                  <a:lnTo>
                    <a:pt x="1569867" y="1925000"/>
                  </a:lnTo>
                  <a:lnTo>
                    <a:pt x="1569171" y="1927183"/>
                  </a:lnTo>
                  <a:lnTo>
                    <a:pt x="1567489" y="1928865"/>
                  </a:lnTo>
                  <a:lnTo>
                    <a:pt x="1566613" y="1929233"/>
                  </a:lnTo>
                  <a:lnTo>
                    <a:pt x="1565971" y="1928787"/>
                  </a:lnTo>
                  <a:lnTo>
                    <a:pt x="1564313" y="1924194"/>
                  </a:lnTo>
                  <a:lnTo>
                    <a:pt x="1563632" y="1923506"/>
                  </a:lnTo>
                  <a:lnTo>
                    <a:pt x="1562983" y="1923936"/>
                  </a:lnTo>
                  <a:lnTo>
                    <a:pt x="1562654" y="1924648"/>
                  </a:lnTo>
                  <a:lnTo>
                    <a:pt x="1562654" y="1925642"/>
                  </a:lnTo>
                  <a:lnTo>
                    <a:pt x="1562365" y="1926667"/>
                  </a:lnTo>
                  <a:lnTo>
                    <a:pt x="1561794" y="1927723"/>
                  </a:lnTo>
                  <a:lnTo>
                    <a:pt x="1559345" y="1929413"/>
                  </a:lnTo>
                  <a:lnTo>
                    <a:pt x="1555371" y="1930555"/>
                  </a:lnTo>
                  <a:lnTo>
                    <a:pt x="1555496" y="1931775"/>
                  </a:lnTo>
                  <a:lnTo>
                    <a:pt x="1558156" y="1932425"/>
                  </a:lnTo>
                  <a:lnTo>
                    <a:pt x="1561551" y="1934459"/>
                  </a:lnTo>
                  <a:lnTo>
                    <a:pt x="1563499" y="1934787"/>
                  </a:lnTo>
                  <a:lnTo>
                    <a:pt x="1566558" y="1933144"/>
                  </a:lnTo>
                  <a:lnTo>
                    <a:pt x="1572457" y="1927965"/>
                  </a:lnTo>
                  <a:lnTo>
                    <a:pt x="1574890" y="1926557"/>
                  </a:lnTo>
                  <a:lnTo>
                    <a:pt x="1577034" y="1926017"/>
                  </a:lnTo>
                  <a:lnTo>
                    <a:pt x="1579451" y="1925947"/>
                  </a:lnTo>
                  <a:lnTo>
                    <a:pt x="1582127" y="1926346"/>
                  </a:lnTo>
                  <a:lnTo>
                    <a:pt x="1587470" y="1925681"/>
                  </a:lnTo>
                  <a:lnTo>
                    <a:pt x="1588808" y="1926174"/>
                  </a:lnTo>
                  <a:lnTo>
                    <a:pt x="1590443" y="1927316"/>
                  </a:lnTo>
                  <a:lnTo>
                    <a:pt x="1592375" y="1929107"/>
                  </a:lnTo>
                  <a:lnTo>
                    <a:pt x="1593705" y="1930836"/>
                  </a:lnTo>
                  <a:lnTo>
                    <a:pt x="1594433" y="1932495"/>
                  </a:lnTo>
                  <a:lnTo>
                    <a:pt x="1595638" y="1938738"/>
                  </a:lnTo>
                  <a:lnTo>
                    <a:pt x="1597249" y="1940365"/>
                  </a:lnTo>
                  <a:lnTo>
                    <a:pt x="1597641" y="1941562"/>
                  </a:lnTo>
                  <a:lnTo>
                    <a:pt x="1597774" y="1943385"/>
                  </a:lnTo>
                  <a:lnTo>
                    <a:pt x="1597672" y="1946961"/>
                  </a:lnTo>
                  <a:lnTo>
                    <a:pt x="1595896" y="1954150"/>
                  </a:lnTo>
                  <a:lnTo>
                    <a:pt x="1594981" y="1956795"/>
                  </a:lnTo>
                  <a:lnTo>
                    <a:pt x="1592532" y="1960401"/>
                  </a:lnTo>
                  <a:lnTo>
                    <a:pt x="1589708" y="1962028"/>
                  </a:lnTo>
                  <a:lnTo>
                    <a:pt x="1584685" y="1963562"/>
                  </a:lnTo>
                  <a:lnTo>
                    <a:pt x="1582064" y="1964845"/>
                  </a:lnTo>
                  <a:lnTo>
                    <a:pt x="1580085" y="1966613"/>
                  </a:lnTo>
                  <a:lnTo>
                    <a:pt x="1579968" y="1967583"/>
                  </a:lnTo>
                  <a:lnTo>
                    <a:pt x="1585671" y="1964555"/>
                  </a:lnTo>
                  <a:lnTo>
                    <a:pt x="1591953" y="1963077"/>
                  </a:lnTo>
                  <a:lnTo>
                    <a:pt x="1593744" y="1961418"/>
                  </a:lnTo>
                  <a:lnTo>
                    <a:pt x="1595098" y="1959799"/>
                  </a:lnTo>
                  <a:lnTo>
                    <a:pt x="1596475" y="1956192"/>
                  </a:lnTo>
                  <a:lnTo>
                    <a:pt x="1598971" y="1946812"/>
                  </a:lnTo>
                  <a:lnTo>
                    <a:pt x="1600387" y="1943855"/>
                  </a:lnTo>
                  <a:lnTo>
                    <a:pt x="1602358" y="1943354"/>
                  </a:lnTo>
                  <a:lnTo>
                    <a:pt x="1603234" y="1944363"/>
                  </a:lnTo>
                  <a:lnTo>
                    <a:pt x="1605284" y="1949879"/>
                  </a:lnTo>
                  <a:lnTo>
                    <a:pt x="1605276" y="1951279"/>
                  </a:lnTo>
                  <a:lnTo>
                    <a:pt x="1604768" y="1952468"/>
                  </a:lnTo>
                  <a:lnTo>
                    <a:pt x="1601419" y="1957804"/>
                  </a:lnTo>
                  <a:lnTo>
                    <a:pt x="1602624" y="1957264"/>
                  </a:lnTo>
                  <a:lnTo>
                    <a:pt x="1605988" y="1952249"/>
                  </a:lnTo>
                  <a:lnTo>
                    <a:pt x="1606700" y="1950677"/>
                  </a:lnTo>
                  <a:lnTo>
                    <a:pt x="1607099" y="1948369"/>
                  </a:lnTo>
                  <a:lnTo>
                    <a:pt x="1608179" y="1946734"/>
                  </a:lnTo>
                  <a:lnTo>
                    <a:pt x="1608593" y="1947540"/>
                  </a:lnTo>
                  <a:lnTo>
                    <a:pt x="1609634" y="1953446"/>
                  </a:lnTo>
                  <a:lnTo>
                    <a:pt x="1609665" y="1957749"/>
                  </a:lnTo>
                  <a:lnTo>
                    <a:pt x="1609829" y="1959126"/>
                  </a:lnTo>
                  <a:lnTo>
                    <a:pt x="1609454" y="1963202"/>
                  </a:lnTo>
                  <a:lnTo>
                    <a:pt x="1609877" y="1963930"/>
                  </a:lnTo>
                  <a:lnTo>
                    <a:pt x="1610886" y="1960409"/>
                  </a:lnTo>
                  <a:lnTo>
                    <a:pt x="1611214" y="1957749"/>
                  </a:lnTo>
                  <a:lnTo>
                    <a:pt x="1611676" y="1955848"/>
                  </a:lnTo>
                  <a:lnTo>
                    <a:pt x="1612263" y="1954706"/>
                  </a:lnTo>
                  <a:lnTo>
                    <a:pt x="1616378" y="1951107"/>
                  </a:lnTo>
                  <a:lnTo>
                    <a:pt x="1621189" y="1948173"/>
                  </a:lnTo>
                  <a:lnTo>
                    <a:pt x="1624334" y="1945560"/>
                  </a:lnTo>
                  <a:lnTo>
                    <a:pt x="1626947" y="1944309"/>
                  </a:lnTo>
                  <a:lnTo>
                    <a:pt x="1630859" y="1943127"/>
                  </a:lnTo>
                  <a:lnTo>
                    <a:pt x="1633362" y="1940694"/>
                  </a:lnTo>
                  <a:lnTo>
                    <a:pt x="1634466" y="1937009"/>
                  </a:lnTo>
                  <a:lnTo>
                    <a:pt x="1635404" y="1934451"/>
                  </a:lnTo>
                  <a:lnTo>
                    <a:pt x="1636179" y="1933035"/>
                  </a:lnTo>
                  <a:lnTo>
                    <a:pt x="1638761" y="1930484"/>
                  </a:lnTo>
                  <a:lnTo>
                    <a:pt x="1640169" y="1930336"/>
                  </a:lnTo>
                  <a:lnTo>
                    <a:pt x="1641507" y="1931282"/>
                  </a:lnTo>
                  <a:lnTo>
                    <a:pt x="1643024" y="1933191"/>
                  </a:lnTo>
                  <a:lnTo>
                    <a:pt x="1644722" y="1936062"/>
                  </a:lnTo>
                  <a:lnTo>
                    <a:pt x="1645739" y="1938316"/>
                  </a:lnTo>
                  <a:lnTo>
                    <a:pt x="1646068" y="1939943"/>
                  </a:lnTo>
                  <a:lnTo>
                    <a:pt x="1646342" y="1945646"/>
                  </a:lnTo>
                  <a:lnTo>
                    <a:pt x="1646670" y="1945630"/>
                  </a:lnTo>
                  <a:lnTo>
                    <a:pt x="1648235" y="1941273"/>
                  </a:lnTo>
                  <a:lnTo>
                    <a:pt x="1648415" y="1939724"/>
                  </a:lnTo>
                  <a:lnTo>
                    <a:pt x="1648305" y="1938089"/>
                  </a:lnTo>
                  <a:lnTo>
                    <a:pt x="1647828" y="1936454"/>
                  </a:lnTo>
                  <a:lnTo>
                    <a:pt x="1646255" y="1932871"/>
                  </a:lnTo>
                  <a:lnTo>
                    <a:pt x="1645637" y="1930625"/>
                  </a:lnTo>
                  <a:lnTo>
                    <a:pt x="1645778" y="1929240"/>
                  </a:lnTo>
                  <a:lnTo>
                    <a:pt x="1647445" y="1928450"/>
                  </a:lnTo>
                  <a:lnTo>
                    <a:pt x="1649909" y="1928137"/>
                  </a:lnTo>
                  <a:lnTo>
                    <a:pt x="1650324" y="1927550"/>
                  </a:lnTo>
                  <a:lnTo>
                    <a:pt x="1648516" y="1926064"/>
                  </a:lnTo>
                  <a:lnTo>
                    <a:pt x="1648469" y="1925258"/>
                  </a:lnTo>
                  <a:lnTo>
                    <a:pt x="1650214" y="1922606"/>
                  </a:lnTo>
                  <a:lnTo>
                    <a:pt x="1651239" y="1922458"/>
                  </a:lnTo>
                  <a:lnTo>
                    <a:pt x="1653242" y="1922872"/>
                  </a:lnTo>
                  <a:lnTo>
                    <a:pt x="1652843" y="1921511"/>
                  </a:lnTo>
                  <a:lnTo>
                    <a:pt x="1652858" y="1920611"/>
                  </a:lnTo>
                  <a:lnTo>
                    <a:pt x="1653422" y="1920259"/>
                  </a:lnTo>
                  <a:lnTo>
                    <a:pt x="1656739" y="1921120"/>
                  </a:lnTo>
                  <a:lnTo>
                    <a:pt x="1657130" y="1920079"/>
                  </a:lnTo>
                  <a:lnTo>
                    <a:pt x="1659986" y="1919985"/>
                  </a:lnTo>
                  <a:lnTo>
                    <a:pt x="1660267" y="1919054"/>
                  </a:lnTo>
                  <a:lnTo>
                    <a:pt x="1657795" y="1917724"/>
                  </a:lnTo>
                  <a:lnTo>
                    <a:pt x="1655378" y="1916903"/>
                  </a:lnTo>
                  <a:lnTo>
                    <a:pt x="1654634" y="1916175"/>
                  </a:lnTo>
                  <a:lnTo>
                    <a:pt x="1654071" y="1915104"/>
                  </a:lnTo>
                  <a:lnTo>
                    <a:pt x="1653320" y="1912514"/>
                  </a:lnTo>
                  <a:lnTo>
                    <a:pt x="1653500" y="1911826"/>
                  </a:lnTo>
                  <a:lnTo>
                    <a:pt x="1654181" y="1911818"/>
                  </a:lnTo>
                  <a:lnTo>
                    <a:pt x="1655362" y="1912530"/>
                  </a:lnTo>
                  <a:lnTo>
                    <a:pt x="1656003" y="1911168"/>
                  </a:lnTo>
                  <a:lnTo>
                    <a:pt x="1656723" y="1907961"/>
                  </a:lnTo>
                  <a:lnTo>
                    <a:pt x="1657435" y="1906646"/>
                  </a:lnTo>
                  <a:lnTo>
                    <a:pt x="1659657" y="1908164"/>
                  </a:lnTo>
                  <a:lnTo>
                    <a:pt x="1659751" y="1907515"/>
                  </a:lnTo>
                  <a:lnTo>
                    <a:pt x="1657951" y="1902461"/>
                  </a:lnTo>
                  <a:lnTo>
                    <a:pt x="1658272" y="1901483"/>
                  </a:lnTo>
                  <a:lnTo>
                    <a:pt x="1661026" y="1901115"/>
                  </a:lnTo>
                  <a:lnTo>
                    <a:pt x="1662693" y="1901749"/>
                  </a:lnTo>
                  <a:lnTo>
                    <a:pt x="1667074" y="1905465"/>
                  </a:lnTo>
                  <a:lnTo>
                    <a:pt x="1667864" y="1905043"/>
                  </a:lnTo>
                  <a:lnTo>
                    <a:pt x="1667191" y="1904026"/>
                  </a:lnTo>
                  <a:lnTo>
                    <a:pt x="1664954" y="1901835"/>
                  </a:lnTo>
                  <a:lnTo>
                    <a:pt x="1662927" y="1900403"/>
                  </a:lnTo>
                  <a:lnTo>
                    <a:pt x="1661120" y="1899730"/>
                  </a:lnTo>
                  <a:lnTo>
                    <a:pt x="1659759" y="1898510"/>
                  </a:lnTo>
                  <a:lnTo>
                    <a:pt x="1658272" y="1895162"/>
                  </a:lnTo>
                  <a:lnTo>
                    <a:pt x="1658022" y="1893777"/>
                  </a:lnTo>
                  <a:lnTo>
                    <a:pt x="1658147" y="1891970"/>
                  </a:lnTo>
                  <a:lnTo>
                    <a:pt x="1659188" y="1888222"/>
                  </a:lnTo>
                  <a:lnTo>
                    <a:pt x="1659790" y="1887409"/>
                  </a:lnTo>
                  <a:lnTo>
                    <a:pt x="1660846" y="1886806"/>
                  </a:lnTo>
                  <a:lnTo>
                    <a:pt x="1662364" y="1886415"/>
                  </a:lnTo>
                  <a:lnTo>
                    <a:pt x="1664046" y="1886783"/>
                  </a:lnTo>
                  <a:lnTo>
                    <a:pt x="1667512" y="1889255"/>
                  </a:lnTo>
                  <a:lnTo>
                    <a:pt x="1668091" y="1888473"/>
                  </a:lnTo>
                  <a:lnTo>
                    <a:pt x="1666221" y="1887127"/>
                  </a:lnTo>
                  <a:lnTo>
                    <a:pt x="1665212" y="1885883"/>
                  </a:lnTo>
                  <a:lnTo>
                    <a:pt x="1664726" y="1884287"/>
                  </a:lnTo>
                  <a:lnTo>
                    <a:pt x="1664938" y="1882480"/>
                  </a:lnTo>
                  <a:lnTo>
                    <a:pt x="1666409" y="1878740"/>
                  </a:lnTo>
                  <a:lnTo>
                    <a:pt x="1667097" y="1875720"/>
                  </a:lnTo>
                  <a:lnTo>
                    <a:pt x="1670219" y="1867365"/>
                  </a:lnTo>
                  <a:lnTo>
                    <a:pt x="1671134" y="1865839"/>
                  </a:lnTo>
                  <a:lnTo>
                    <a:pt x="1672112" y="1864869"/>
                  </a:lnTo>
                  <a:lnTo>
                    <a:pt x="1672722" y="1863868"/>
                  </a:lnTo>
                  <a:lnTo>
                    <a:pt x="1675171" y="1863641"/>
                  </a:lnTo>
                  <a:lnTo>
                    <a:pt x="1679701" y="1866645"/>
                  </a:lnTo>
                  <a:lnTo>
                    <a:pt x="1681085" y="1868421"/>
                  </a:lnTo>
                  <a:lnTo>
                    <a:pt x="1681453" y="1870925"/>
                  </a:lnTo>
                  <a:lnTo>
                    <a:pt x="1679083" y="1874304"/>
                  </a:lnTo>
                  <a:lnTo>
                    <a:pt x="1675007" y="1876824"/>
                  </a:lnTo>
                  <a:lnTo>
                    <a:pt x="1673794" y="1877919"/>
                  </a:lnTo>
                  <a:lnTo>
                    <a:pt x="1674584" y="1878560"/>
                  </a:lnTo>
                  <a:lnTo>
                    <a:pt x="1678394" y="1876550"/>
                  </a:lnTo>
                  <a:lnTo>
                    <a:pt x="1681719" y="1875611"/>
                  </a:lnTo>
                  <a:lnTo>
                    <a:pt x="1684449" y="1875642"/>
                  </a:lnTo>
                  <a:lnTo>
                    <a:pt x="1686664" y="1879640"/>
                  </a:lnTo>
                  <a:lnTo>
                    <a:pt x="1686977" y="1885163"/>
                  </a:lnTo>
                  <a:lnTo>
                    <a:pt x="1685709" y="1889756"/>
                  </a:lnTo>
                  <a:lnTo>
                    <a:pt x="1687368" y="1887471"/>
                  </a:lnTo>
                  <a:lnTo>
                    <a:pt x="1689449" y="1886212"/>
                  </a:lnTo>
                  <a:lnTo>
                    <a:pt x="1691146" y="1889208"/>
                  </a:lnTo>
                  <a:lnTo>
                    <a:pt x="1691350" y="1891649"/>
                  </a:lnTo>
                  <a:lnTo>
                    <a:pt x="1692241" y="1893933"/>
                  </a:lnTo>
                  <a:lnTo>
                    <a:pt x="1694166" y="1896992"/>
                  </a:lnTo>
                  <a:lnTo>
                    <a:pt x="1696169" y="1899668"/>
                  </a:lnTo>
                  <a:lnTo>
                    <a:pt x="1693971" y="1902461"/>
                  </a:lnTo>
                  <a:lnTo>
                    <a:pt x="1691326" y="1904127"/>
                  </a:lnTo>
                  <a:lnTo>
                    <a:pt x="1691882" y="1905371"/>
                  </a:lnTo>
                  <a:lnTo>
                    <a:pt x="1695496" y="1906701"/>
                  </a:lnTo>
                  <a:lnTo>
                    <a:pt x="1695989" y="1908016"/>
                  </a:lnTo>
                  <a:lnTo>
                    <a:pt x="1695613" y="1909799"/>
                  </a:lnTo>
                  <a:lnTo>
                    <a:pt x="1696138" y="1909791"/>
                  </a:lnTo>
                  <a:lnTo>
                    <a:pt x="1698649" y="1907038"/>
                  </a:lnTo>
                  <a:lnTo>
                    <a:pt x="1700793" y="1907405"/>
                  </a:lnTo>
                  <a:lnTo>
                    <a:pt x="1703531" y="1913343"/>
                  </a:lnTo>
                  <a:lnTo>
                    <a:pt x="1701536" y="1916731"/>
                  </a:lnTo>
                  <a:lnTo>
                    <a:pt x="1698477" y="1918280"/>
                  </a:lnTo>
                  <a:lnTo>
                    <a:pt x="1696044" y="1918937"/>
                  </a:lnTo>
                  <a:lnTo>
                    <a:pt x="1692656" y="1918843"/>
                  </a:lnTo>
                  <a:lnTo>
                    <a:pt x="1691326" y="1919344"/>
                  </a:lnTo>
                  <a:lnTo>
                    <a:pt x="1691983" y="1920470"/>
                  </a:lnTo>
                  <a:lnTo>
                    <a:pt x="1695222" y="1920486"/>
                  </a:lnTo>
                  <a:lnTo>
                    <a:pt x="1700175" y="1919633"/>
                  </a:lnTo>
                  <a:lnTo>
                    <a:pt x="1703883" y="1918241"/>
                  </a:lnTo>
                  <a:lnTo>
                    <a:pt x="1705494" y="1918155"/>
                  </a:lnTo>
                  <a:lnTo>
                    <a:pt x="1707192" y="1918718"/>
                  </a:lnTo>
                  <a:lnTo>
                    <a:pt x="1707763" y="1919195"/>
                  </a:lnTo>
                  <a:lnTo>
                    <a:pt x="1705980" y="1920165"/>
                  </a:lnTo>
                  <a:lnTo>
                    <a:pt x="1705839" y="1920502"/>
                  </a:lnTo>
                  <a:lnTo>
                    <a:pt x="1706504" y="1921495"/>
                  </a:lnTo>
                  <a:lnTo>
                    <a:pt x="1707888" y="1924695"/>
                  </a:lnTo>
                  <a:lnTo>
                    <a:pt x="1707763" y="1925415"/>
                  </a:lnTo>
                  <a:lnTo>
                    <a:pt x="1706441" y="1927269"/>
                  </a:lnTo>
                  <a:lnTo>
                    <a:pt x="1708561" y="1927676"/>
                  </a:lnTo>
                  <a:lnTo>
                    <a:pt x="1711526" y="1926807"/>
                  </a:lnTo>
                  <a:lnTo>
                    <a:pt x="1712449" y="1927770"/>
                  </a:lnTo>
                  <a:lnTo>
                    <a:pt x="1714257" y="1931595"/>
                  </a:lnTo>
                  <a:lnTo>
                    <a:pt x="1715399" y="1935507"/>
                  </a:lnTo>
                  <a:lnTo>
                    <a:pt x="1710384" y="1940843"/>
                  </a:lnTo>
                  <a:lnTo>
                    <a:pt x="1707834" y="1941946"/>
                  </a:lnTo>
                  <a:lnTo>
                    <a:pt x="1704071" y="1944754"/>
                  </a:lnTo>
                  <a:lnTo>
                    <a:pt x="1703014" y="1947000"/>
                  </a:lnTo>
                  <a:lnTo>
                    <a:pt x="1700839" y="1949879"/>
                  </a:lnTo>
                  <a:lnTo>
                    <a:pt x="1702232" y="1949847"/>
                  </a:lnTo>
                  <a:lnTo>
                    <a:pt x="1706120" y="1945224"/>
                  </a:lnTo>
                  <a:lnTo>
                    <a:pt x="1708021" y="1944144"/>
                  </a:lnTo>
                  <a:lnTo>
                    <a:pt x="1709437" y="1944418"/>
                  </a:lnTo>
                  <a:lnTo>
                    <a:pt x="1710009" y="1945200"/>
                  </a:lnTo>
                  <a:lnTo>
                    <a:pt x="1709727" y="1946499"/>
                  </a:lnTo>
                  <a:lnTo>
                    <a:pt x="1710971" y="1946335"/>
                  </a:lnTo>
                  <a:lnTo>
                    <a:pt x="1716197" y="1943628"/>
                  </a:lnTo>
                  <a:lnTo>
                    <a:pt x="1718395" y="1943088"/>
                  </a:lnTo>
                  <a:lnTo>
                    <a:pt x="1721235" y="1942916"/>
                  </a:lnTo>
                  <a:lnTo>
                    <a:pt x="1721548" y="1943855"/>
                  </a:lnTo>
                  <a:lnTo>
                    <a:pt x="1719780" y="1950332"/>
                  </a:lnTo>
                  <a:lnTo>
                    <a:pt x="1716760" y="1955285"/>
                  </a:lnTo>
                  <a:lnTo>
                    <a:pt x="1711253" y="1958328"/>
                  </a:lnTo>
                  <a:lnTo>
                    <a:pt x="1709304" y="1960112"/>
                  </a:lnTo>
                  <a:lnTo>
                    <a:pt x="1706887" y="1962991"/>
                  </a:lnTo>
                  <a:lnTo>
                    <a:pt x="1707802" y="1963507"/>
                  </a:lnTo>
                  <a:lnTo>
                    <a:pt x="1713052" y="1959736"/>
                  </a:lnTo>
                  <a:lnTo>
                    <a:pt x="1716635" y="1958242"/>
                  </a:lnTo>
                  <a:lnTo>
                    <a:pt x="1721673" y="1957045"/>
                  </a:lnTo>
                  <a:lnTo>
                    <a:pt x="1723911" y="1957209"/>
                  </a:lnTo>
                  <a:lnTo>
                    <a:pt x="1727877" y="1964735"/>
                  </a:lnTo>
                  <a:lnTo>
                    <a:pt x="1730162" y="1965463"/>
                  </a:lnTo>
                  <a:lnTo>
                    <a:pt x="1732008" y="1965072"/>
                  </a:lnTo>
                  <a:lnTo>
                    <a:pt x="1735497" y="1967231"/>
                  </a:lnTo>
                  <a:lnTo>
                    <a:pt x="1736804" y="1969312"/>
                  </a:lnTo>
                  <a:lnTo>
                    <a:pt x="1736475" y="1970806"/>
                  </a:lnTo>
                  <a:lnTo>
                    <a:pt x="1735294" y="1971698"/>
                  </a:lnTo>
                  <a:lnTo>
                    <a:pt x="1734699" y="1973091"/>
                  </a:lnTo>
                  <a:lnTo>
                    <a:pt x="1736092" y="1977229"/>
                  </a:lnTo>
                  <a:lnTo>
                    <a:pt x="1735286" y="1979545"/>
                  </a:lnTo>
                  <a:lnTo>
                    <a:pt x="1732743" y="1981587"/>
                  </a:lnTo>
                  <a:lnTo>
                    <a:pt x="1730921" y="1982620"/>
                  </a:lnTo>
                  <a:lnTo>
                    <a:pt x="1729012" y="1982941"/>
                  </a:lnTo>
                  <a:lnTo>
                    <a:pt x="1727150" y="1984748"/>
                  </a:lnTo>
                  <a:lnTo>
                    <a:pt x="1726305" y="1985014"/>
                  </a:lnTo>
                  <a:lnTo>
                    <a:pt x="1723707" y="1984552"/>
                  </a:lnTo>
                  <a:lnTo>
                    <a:pt x="1724599" y="1985663"/>
                  </a:lnTo>
                  <a:lnTo>
                    <a:pt x="1725882" y="1986226"/>
                  </a:lnTo>
                  <a:lnTo>
                    <a:pt x="1727932" y="1986531"/>
                  </a:lnTo>
                  <a:lnTo>
                    <a:pt x="1730326" y="1985960"/>
                  </a:lnTo>
                  <a:lnTo>
                    <a:pt x="1732657" y="1986031"/>
                  </a:lnTo>
                  <a:lnTo>
                    <a:pt x="1736327" y="1987337"/>
                  </a:lnTo>
                  <a:lnTo>
                    <a:pt x="1737860" y="1988941"/>
                  </a:lnTo>
                  <a:lnTo>
                    <a:pt x="1737884" y="1989387"/>
                  </a:lnTo>
                  <a:lnTo>
                    <a:pt x="1737093" y="1990302"/>
                  </a:lnTo>
                  <a:lnTo>
                    <a:pt x="1735936" y="1993283"/>
                  </a:lnTo>
                  <a:lnTo>
                    <a:pt x="1735091" y="1994355"/>
                  </a:lnTo>
                  <a:lnTo>
                    <a:pt x="1735810" y="1995161"/>
                  </a:lnTo>
                  <a:lnTo>
                    <a:pt x="1737649" y="1996397"/>
                  </a:lnTo>
                  <a:lnTo>
                    <a:pt x="1739018" y="1996850"/>
                  </a:lnTo>
                  <a:lnTo>
                    <a:pt x="1740817" y="1996452"/>
                  </a:lnTo>
                  <a:lnTo>
                    <a:pt x="1742742" y="1996976"/>
                  </a:lnTo>
                  <a:lnTo>
                    <a:pt x="1749220" y="2003939"/>
                  </a:lnTo>
                  <a:lnTo>
                    <a:pt x="1748954" y="2007522"/>
                  </a:lnTo>
                  <a:lnTo>
                    <a:pt x="1747976" y="2010276"/>
                  </a:lnTo>
                  <a:lnTo>
                    <a:pt x="1748359" y="2013366"/>
                  </a:lnTo>
                  <a:lnTo>
                    <a:pt x="1748383" y="2017160"/>
                  </a:lnTo>
                  <a:lnTo>
                    <a:pt x="1744870" y="2018209"/>
                  </a:lnTo>
                  <a:lnTo>
                    <a:pt x="1733213" y="2016433"/>
                  </a:lnTo>
                  <a:lnTo>
                    <a:pt x="1726547" y="2013718"/>
                  </a:lnTo>
                  <a:lnTo>
                    <a:pt x="1726203" y="2012889"/>
                  </a:lnTo>
                  <a:lnTo>
                    <a:pt x="1728088" y="2011089"/>
                  </a:lnTo>
                  <a:lnTo>
                    <a:pt x="1726414" y="2010948"/>
                  </a:lnTo>
                  <a:lnTo>
                    <a:pt x="1724474" y="2011660"/>
                  </a:lnTo>
                  <a:lnTo>
                    <a:pt x="1723661" y="2012333"/>
                  </a:lnTo>
                  <a:lnTo>
                    <a:pt x="1725898" y="2015196"/>
                  </a:lnTo>
                  <a:lnTo>
                    <a:pt x="1732024" y="2017716"/>
                  </a:lnTo>
                  <a:lnTo>
                    <a:pt x="1734762" y="2020743"/>
                  </a:lnTo>
                  <a:lnTo>
                    <a:pt x="1737766" y="2021001"/>
                  </a:lnTo>
                  <a:lnTo>
                    <a:pt x="1738681" y="2021549"/>
                  </a:lnTo>
                  <a:lnTo>
                    <a:pt x="1740340" y="2023317"/>
                  </a:lnTo>
                  <a:lnTo>
                    <a:pt x="1739847" y="2023927"/>
                  </a:lnTo>
                  <a:lnTo>
                    <a:pt x="1736788" y="2024139"/>
                  </a:lnTo>
                  <a:lnTo>
                    <a:pt x="1734371" y="2026188"/>
                  </a:lnTo>
                  <a:lnTo>
                    <a:pt x="1735889" y="2027385"/>
                  </a:lnTo>
                  <a:lnTo>
                    <a:pt x="1741334" y="2028434"/>
                  </a:lnTo>
                  <a:lnTo>
                    <a:pt x="1745238" y="2028700"/>
                  </a:lnTo>
                  <a:lnTo>
                    <a:pt x="1747193" y="2029873"/>
                  </a:lnTo>
                  <a:lnTo>
                    <a:pt x="1745582" y="2031180"/>
                  </a:lnTo>
                  <a:lnTo>
                    <a:pt x="1741005" y="2032713"/>
                  </a:lnTo>
                  <a:lnTo>
                    <a:pt x="1740872" y="2034998"/>
                  </a:lnTo>
                  <a:lnTo>
                    <a:pt x="1744268" y="2035905"/>
                  </a:lnTo>
                  <a:lnTo>
                    <a:pt x="1747287" y="2035358"/>
                  </a:lnTo>
                  <a:lnTo>
                    <a:pt x="1748523" y="2035584"/>
                  </a:lnTo>
                  <a:lnTo>
                    <a:pt x="1749407" y="2041084"/>
                  </a:lnTo>
                  <a:lnTo>
                    <a:pt x="1749916" y="2042227"/>
                  </a:lnTo>
                  <a:lnTo>
                    <a:pt x="1746669" y="2043197"/>
                  </a:lnTo>
                  <a:lnTo>
                    <a:pt x="1746654" y="2044245"/>
                  </a:lnTo>
                  <a:lnTo>
                    <a:pt x="1748813" y="2045105"/>
                  </a:lnTo>
                  <a:lnTo>
                    <a:pt x="1752396" y="2045817"/>
                  </a:lnTo>
                  <a:lnTo>
                    <a:pt x="1753577" y="2046803"/>
                  </a:lnTo>
                  <a:lnTo>
                    <a:pt x="1753820" y="2048431"/>
                  </a:lnTo>
                  <a:lnTo>
                    <a:pt x="1754555" y="2049299"/>
                  </a:lnTo>
                  <a:lnTo>
                    <a:pt x="1756613" y="2049455"/>
                  </a:lnTo>
                  <a:lnTo>
                    <a:pt x="1758882" y="2047429"/>
                  </a:lnTo>
                  <a:lnTo>
                    <a:pt x="1760212" y="2045724"/>
                  </a:lnTo>
                  <a:lnTo>
                    <a:pt x="1762160" y="2046365"/>
                  </a:lnTo>
                  <a:lnTo>
                    <a:pt x="1762308" y="2048493"/>
                  </a:lnTo>
                  <a:lnTo>
                    <a:pt x="1764624" y="2050918"/>
                  </a:lnTo>
                  <a:lnTo>
                    <a:pt x="1765469" y="2051317"/>
                  </a:lnTo>
                  <a:lnTo>
                    <a:pt x="1766134" y="2054736"/>
                  </a:lnTo>
                  <a:lnTo>
                    <a:pt x="1768027" y="2051693"/>
                  </a:lnTo>
                  <a:lnTo>
                    <a:pt x="1769412" y="2052342"/>
                  </a:lnTo>
                  <a:lnTo>
                    <a:pt x="1770984" y="2052491"/>
                  </a:lnTo>
                  <a:lnTo>
                    <a:pt x="1770445" y="2055432"/>
                  </a:lnTo>
                  <a:lnTo>
                    <a:pt x="1769506" y="2057748"/>
                  </a:lnTo>
                  <a:lnTo>
                    <a:pt x="1770742" y="2059196"/>
                  </a:lnTo>
                  <a:lnTo>
                    <a:pt x="1771704" y="2061339"/>
                  </a:lnTo>
                  <a:lnTo>
                    <a:pt x="1774255" y="2064281"/>
                  </a:lnTo>
                  <a:lnTo>
                    <a:pt x="1773558" y="2065689"/>
                  </a:lnTo>
                  <a:lnTo>
                    <a:pt x="1770554" y="2068701"/>
                  </a:lnTo>
                  <a:lnTo>
                    <a:pt x="1768966" y="2073450"/>
                  </a:lnTo>
                  <a:lnTo>
                    <a:pt x="1768590" y="2075093"/>
                  </a:lnTo>
                  <a:lnTo>
                    <a:pt x="1767049" y="2077815"/>
                  </a:lnTo>
                  <a:lnTo>
                    <a:pt x="1764929" y="2080444"/>
                  </a:lnTo>
                  <a:lnTo>
                    <a:pt x="1766259" y="2080162"/>
                  </a:lnTo>
                  <a:lnTo>
                    <a:pt x="1770992" y="2075312"/>
                  </a:lnTo>
                  <a:lnTo>
                    <a:pt x="1773809" y="2073685"/>
                  </a:lnTo>
                  <a:lnTo>
                    <a:pt x="1780005" y="2072800"/>
                  </a:lnTo>
                  <a:lnTo>
                    <a:pt x="1781499" y="2071439"/>
                  </a:lnTo>
                  <a:lnTo>
                    <a:pt x="1783768" y="2070876"/>
                  </a:lnTo>
                  <a:lnTo>
                    <a:pt x="1785161" y="2072433"/>
                  </a:lnTo>
                  <a:lnTo>
                    <a:pt x="1785301" y="2075234"/>
                  </a:lnTo>
                  <a:lnTo>
                    <a:pt x="1787132" y="2076110"/>
                  </a:lnTo>
                  <a:lnTo>
                    <a:pt x="1789064" y="2075187"/>
                  </a:lnTo>
                  <a:lnTo>
                    <a:pt x="1790817" y="2076008"/>
                  </a:lnTo>
                  <a:lnTo>
                    <a:pt x="1789768" y="2077768"/>
                  </a:lnTo>
                  <a:lnTo>
                    <a:pt x="1784151" y="2084942"/>
                  </a:lnTo>
                  <a:lnTo>
                    <a:pt x="1782516" y="2087814"/>
                  </a:lnTo>
                  <a:lnTo>
                    <a:pt x="1782047" y="2089840"/>
                  </a:lnTo>
                  <a:lnTo>
                    <a:pt x="1783979" y="2087063"/>
                  </a:lnTo>
                  <a:lnTo>
                    <a:pt x="1791036" y="2080632"/>
                  </a:lnTo>
                  <a:lnTo>
                    <a:pt x="1791795" y="2079662"/>
                  </a:lnTo>
                  <a:lnTo>
                    <a:pt x="1793328" y="2076900"/>
                  </a:lnTo>
                  <a:lnTo>
                    <a:pt x="1794744" y="2075093"/>
                  </a:lnTo>
                  <a:lnTo>
                    <a:pt x="1798546" y="2075734"/>
                  </a:lnTo>
                  <a:lnTo>
                    <a:pt x="1800502" y="2077033"/>
                  </a:lnTo>
                  <a:lnTo>
                    <a:pt x="1801410" y="2080647"/>
                  </a:lnTo>
                  <a:lnTo>
                    <a:pt x="1802951" y="2084575"/>
                  </a:lnTo>
                  <a:lnTo>
                    <a:pt x="1805267" y="2088917"/>
                  </a:lnTo>
                  <a:lnTo>
                    <a:pt x="1811424" y="2091021"/>
                  </a:lnTo>
                  <a:lnTo>
                    <a:pt x="1813661" y="2091358"/>
                  </a:lnTo>
                  <a:lnTo>
                    <a:pt x="1817511" y="2089895"/>
                  </a:lnTo>
                  <a:lnTo>
                    <a:pt x="1818121" y="2087868"/>
                  </a:lnTo>
                  <a:lnTo>
                    <a:pt x="1821125" y="2087243"/>
                  </a:lnTo>
                  <a:lnTo>
                    <a:pt x="1823237" y="2087493"/>
                  </a:lnTo>
                  <a:lnTo>
                    <a:pt x="1823965" y="2091397"/>
                  </a:lnTo>
                  <a:lnTo>
                    <a:pt x="1826218" y="2093462"/>
                  </a:lnTo>
                  <a:lnTo>
                    <a:pt x="1828455" y="2095168"/>
                  </a:lnTo>
                  <a:lnTo>
                    <a:pt x="1830615" y="2096052"/>
                  </a:lnTo>
                  <a:lnTo>
                    <a:pt x="1833768" y="2096435"/>
                  </a:lnTo>
                  <a:lnTo>
                    <a:pt x="1835496" y="2098305"/>
                  </a:lnTo>
                  <a:lnTo>
                    <a:pt x="1835496" y="2099080"/>
                  </a:lnTo>
                  <a:lnTo>
                    <a:pt x="1833721" y="2101075"/>
                  </a:lnTo>
                  <a:lnTo>
                    <a:pt x="1832007" y="2103977"/>
                  </a:lnTo>
                  <a:lnTo>
                    <a:pt x="1829019" y="2106003"/>
                  </a:lnTo>
                  <a:lnTo>
                    <a:pt x="1824849" y="2106097"/>
                  </a:lnTo>
                  <a:lnTo>
                    <a:pt x="1819091" y="2107364"/>
                  </a:lnTo>
                  <a:lnTo>
                    <a:pt x="1818856" y="2108507"/>
                  </a:lnTo>
                  <a:lnTo>
                    <a:pt x="1817589" y="2109766"/>
                  </a:lnTo>
                  <a:lnTo>
                    <a:pt x="1814530" y="2111010"/>
                  </a:lnTo>
                  <a:lnTo>
                    <a:pt x="1812863" y="2111957"/>
                  </a:lnTo>
                  <a:lnTo>
                    <a:pt x="1810156" y="2116635"/>
                  </a:lnTo>
                  <a:lnTo>
                    <a:pt x="1808513" y="2118630"/>
                  </a:lnTo>
                  <a:lnTo>
                    <a:pt x="1806620" y="2119006"/>
                  </a:lnTo>
                  <a:lnTo>
                    <a:pt x="1803952" y="2118818"/>
                  </a:lnTo>
                  <a:lnTo>
                    <a:pt x="1802208" y="2119240"/>
                  </a:lnTo>
                  <a:lnTo>
                    <a:pt x="1800925" y="2120093"/>
                  </a:lnTo>
                  <a:lnTo>
                    <a:pt x="1800174" y="2121361"/>
                  </a:lnTo>
                  <a:lnTo>
                    <a:pt x="1799595" y="2121838"/>
                  </a:lnTo>
                  <a:lnTo>
                    <a:pt x="1796027" y="2123121"/>
                  </a:lnTo>
                  <a:lnTo>
                    <a:pt x="1789542" y="2126649"/>
                  </a:lnTo>
                  <a:lnTo>
                    <a:pt x="1786115" y="2126759"/>
                  </a:lnTo>
                  <a:lnTo>
                    <a:pt x="1783995" y="2126352"/>
                  </a:lnTo>
                  <a:lnTo>
                    <a:pt x="1782375" y="2126642"/>
                  </a:lnTo>
                  <a:lnTo>
                    <a:pt x="1781272" y="2127627"/>
                  </a:lnTo>
                  <a:lnTo>
                    <a:pt x="1778174" y="2129341"/>
                  </a:lnTo>
                  <a:lnTo>
                    <a:pt x="1777243" y="2130381"/>
                  </a:lnTo>
                  <a:lnTo>
                    <a:pt x="1776696" y="2131578"/>
                  </a:lnTo>
                  <a:lnTo>
                    <a:pt x="1776273" y="2134042"/>
                  </a:lnTo>
                  <a:lnTo>
                    <a:pt x="1775905" y="2134934"/>
                  </a:lnTo>
                  <a:lnTo>
                    <a:pt x="1775303" y="2135451"/>
                  </a:lnTo>
                  <a:lnTo>
                    <a:pt x="1772698" y="2134942"/>
                  </a:lnTo>
                  <a:lnTo>
                    <a:pt x="1769795" y="2133338"/>
                  </a:lnTo>
                  <a:lnTo>
                    <a:pt x="1770366" y="2135036"/>
                  </a:lnTo>
                  <a:lnTo>
                    <a:pt x="1774959" y="2137892"/>
                  </a:lnTo>
                  <a:lnTo>
                    <a:pt x="1776273" y="2139480"/>
                  </a:lnTo>
                  <a:lnTo>
                    <a:pt x="1775021" y="2140849"/>
                  </a:lnTo>
                  <a:lnTo>
                    <a:pt x="1772095" y="2142993"/>
                  </a:lnTo>
                  <a:lnTo>
                    <a:pt x="1771759" y="2144143"/>
                  </a:lnTo>
                  <a:lnTo>
                    <a:pt x="1772956" y="2144753"/>
                  </a:lnTo>
                  <a:lnTo>
                    <a:pt x="1772479" y="2145723"/>
                  </a:lnTo>
                  <a:lnTo>
                    <a:pt x="1770875" y="2146755"/>
                  </a:lnTo>
                  <a:lnTo>
                    <a:pt x="1771055" y="2147178"/>
                  </a:lnTo>
                  <a:lnTo>
                    <a:pt x="1771227" y="2147593"/>
                  </a:lnTo>
                  <a:lnTo>
                    <a:pt x="1775201" y="2146114"/>
                  </a:lnTo>
                  <a:lnTo>
                    <a:pt x="1778745" y="2142953"/>
                  </a:lnTo>
                  <a:lnTo>
                    <a:pt x="1781053" y="2139746"/>
                  </a:lnTo>
                  <a:lnTo>
                    <a:pt x="1782211" y="2138846"/>
                  </a:lnTo>
                  <a:lnTo>
                    <a:pt x="1786772" y="2137657"/>
                  </a:lnTo>
                  <a:lnTo>
                    <a:pt x="1789471" y="2136256"/>
                  </a:lnTo>
                  <a:lnTo>
                    <a:pt x="1793336" y="2133706"/>
                  </a:lnTo>
                  <a:lnTo>
                    <a:pt x="1797568" y="2129998"/>
                  </a:lnTo>
                  <a:lnTo>
                    <a:pt x="1802176" y="2125124"/>
                  </a:lnTo>
                  <a:lnTo>
                    <a:pt x="1808044" y="2121306"/>
                  </a:lnTo>
                  <a:lnTo>
                    <a:pt x="1815187" y="2118552"/>
                  </a:lnTo>
                  <a:lnTo>
                    <a:pt x="1820429" y="2117144"/>
                  </a:lnTo>
                  <a:lnTo>
                    <a:pt x="1823769" y="2117081"/>
                  </a:lnTo>
                  <a:lnTo>
                    <a:pt x="1823933" y="2116620"/>
                  </a:lnTo>
                  <a:lnTo>
                    <a:pt x="1820937" y="2115751"/>
                  </a:lnTo>
                  <a:lnTo>
                    <a:pt x="1818465" y="2115587"/>
                  </a:lnTo>
                  <a:lnTo>
                    <a:pt x="1815390" y="2116221"/>
                  </a:lnTo>
                  <a:lnTo>
                    <a:pt x="1814436" y="2114726"/>
                  </a:lnTo>
                  <a:lnTo>
                    <a:pt x="1814538" y="2114077"/>
                  </a:lnTo>
                  <a:lnTo>
                    <a:pt x="1815547" y="2112966"/>
                  </a:lnTo>
                  <a:lnTo>
                    <a:pt x="1818136" y="2111973"/>
                  </a:lnTo>
                  <a:lnTo>
                    <a:pt x="1830810" y="2113357"/>
                  </a:lnTo>
                  <a:lnTo>
                    <a:pt x="1835176" y="2114421"/>
                  </a:lnTo>
                  <a:lnTo>
                    <a:pt x="1839948" y="2123316"/>
                  </a:lnTo>
                  <a:lnTo>
                    <a:pt x="1841043" y="2126164"/>
                  </a:lnTo>
                  <a:lnTo>
                    <a:pt x="1841356" y="2128237"/>
                  </a:lnTo>
                  <a:lnTo>
                    <a:pt x="1840871" y="2129536"/>
                  </a:lnTo>
                  <a:lnTo>
                    <a:pt x="1838962" y="2131069"/>
                  </a:lnTo>
                  <a:lnTo>
                    <a:pt x="1833572" y="2134113"/>
                  </a:lnTo>
                  <a:lnTo>
                    <a:pt x="1832813" y="2134919"/>
                  </a:lnTo>
                  <a:lnTo>
                    <a:pt x="1832743" y="2135341"/>
                  </a:lnTo>
                  <a:lnTo>
                    <a:pt x="1835097" y="2135959"/>
                  </a:lnTo>
                  <a:lnTo>
                    <a:pt x="1835841" y="2136796"/>
                  </a:lnTo>
                  <a:lnTo>
                    <a:pt x="1837038" y="2140168"/>
                  </a:lnTo>
                  <a:lnTo>
                    <a:pt x="1839463" y="2137978"/>
                  </a:lnTo>
                  <a:lnTo>
                    <a:pt x="1844055" y="2132658"/>
                  </a:lnTo>
                  <a:lnTo>
                    <a:pt x="1847811" y="2130185"/>
                  </a:lnTo>
                  <a:lnTo>
                    <a:pt x="1850979" y="2129513"/>
                  </a:lnTo>
                  <a:lnTo>
                    <a:pt x="1854766" y="2129184"/>
                  </a:lnTo>
                  <a:lnTo>
                    <a:pt x="1856072" y="2129231"/>
                  </a:lnTo>
                  <a:lnTo>
                    <a:pt x="1856526" y="2130960"/>
                  </a:lnTo>
                  <a:lnTo>
                    <a:pt x="1858513" y="2134426"/>
                  </a:lnTo>
                  <a:lnTo>
                    <a:pt x="1860351" y="2135325"/>
                  </a:lnTo>
                  <a:lnTo>
                    <a:pt x="1863864" y="2135787"/>
                  </a:lnTo>
                  <a:lnTo>
                    <a:pt x="1867025" y="2140074"/>
                  </a:lnTo>
                  <a:lnTo>
                    <a:pt x="1868230" y="2143024"/>
                  </a:lnTo>
                  <a:lnTo>
                    <a:pt x="1869372" y="2144745"/>
                  </a:lnTo>
                  <a:lnTo>
                    <a:pt x="1869278" y="2145903"/>
                  </a:lnTo>
                  <a:lnTo>
                    <a:pt x="1869466" y="2146873"/>
                  </a:lnTo>
                  <a:lnTo>
                    <a:pt x="1870295" y="2148344"/>
                  </a:lnTo>
                  <a:lnTo>
                    <a:pt x="1870710" y="2149580"/>
                  </a:lnTo>
                  <a:lnTo>
                    <a:pt x="1870483" y="2152404"/>
                  </a:lnTo>
                  <a:lnTo>
                    <a:pt x="1868637" y="2157294"/>
                  </a:lnTo>
                  <a:lnTo>
                    <a:pt x="1870006" y="2161722"/>
                  </a:lnTo>
                  <a:lnTo>
                    <a:pt x="1869388" y="2163717"/>
                  </a:lnTo>
                  <a:lnTo>
                    <a:pt x="1869067" y="2166893"/>
                  </a:lnTo>
                  <a:lnTo>
                    <a:pt x="1870248" y="2169013"/>
                  </a:lnTo>
                  <a:lnTo>
                    <a:pt x="1870600" y="2170242"/>
                  </a:lnTo>
                  <a:lnTo>
                    <a:pt x="1869599" y="2170961"/>
                  </a:lnTo>
                  <a:lnTo>
                    <a:pt x="1862605" y="2172714"/>
                  </a:lnTo>
                  <a:lnTo>
                    <a:pt x="1859851" y="2172745"/>
                  </a:lnTo>
                  <a:lnTo>
                    <a:pt x="1859139" y="2173801"/>
                  </a:lnTo>
                  <a:lnTo>
                    <a:pt x="1861259" y="2174114"/>
                  </a:lnTo>
                  <a:lnTo>
                    <a:pt x="1865116" y="2174059"/>
                  </a:lnTo>
                  <a:lnTo>
                    <a:pt x="1869779" y="2175131"/>
                  </a:lnTo>
                  <a:lnTo>
                    <a:pt x="1871836" y="2176320"/>
                  </a:lnTo>
                  <a:lnTo>
                    <a:pt x="1872720" y="2177987"/>
                  </a:lnTo>
                  <a:lnTo>
                    <a:pt x="1872493" y="2179309"/>
                  </a:lnTo>
                  <a:lnTo>
                    <a:pt x="1871156" y="2180287"/>
                  </a:lnTo>
                  <a:lnTo>
                    <a:pt x="1868535" y="2180099"/>
                  </a:lnTo>
                  <a:lnTo>
                    <a:pt x="1866008" y="2179207"/>
                  </a:lnTo>
                  <a:lnTo>
                    <a:pt x="1866164" y="2180076"/>
                  </a:lnTo>
                  <a:lnTo>
                    <a:pt x="1869912" y="2182227"/>
                  </a:lnTo>
                  <a:lnTo>
                    <a:pt x="1871015" y="2183322"/>
                  </a:lnTo>
                  <a:lnTo>
                    <a:pt x="1873041" y="2184691"/>
                  </a:lnTo>
                  <a:lnTo>
                    <a:pt x="1873440" y="2186530"/>
                  </a:lnTo>
                  <a:lnTo>
                    <a:pt x="1872947" y="2188400"/>
                  </a:lnTo>
                  <a:lnTo>
                    <a:pt x="1865875" y="2195824"/>
                  </a:lnTo>
                  <a:lnTo>
                    <a:pt x="1860054" y="2200518"/>
                  </a:lnTo>
                  <a:lnTo>
                    <a:pt x="1854210" y="2204618"/>
                  </a:lnTo>
                  <a:lnTo>
                    <a:pt x="1844830" y="2212488"/>
                  </a:lnTo>
                  <a:lnTo>
                    <a:pt x="1843899" y="2212871"/>
                  </a:lnTo>
                  <a:lnTo>
                    <a:pt x="1842201" y="2213020"/>
                  </a:lnTo>
                  <a:lnTo>
                    <a:pt x="1837734" y="2211768"/>
                  </a:lnTo>
                  <a:lnTo>
                    <a:pt x="1834167" y="2212089"/>
                  </a:lnTo>
                  <a:lnTo>
                    <a:pt x="1827407" y="2213607"/>
                  </a:lnTo>
                  <a:lnTo>
                    <a:pt x="1825561" y="2214538"/>
                  </a:lnTo>
                  <a:lnTo>
                    <a:pt x="1821852" y="2217253"/>
                  </a:lnTo>
                  <a:lnTo>
                    <a:pt x="1820381" y="2217636"/>
                  </a:lnTo>
                  <a:lnTo>
                    <a:pt x="1816407" y="2218191"/>
                  </a:lnTo>
                  <a:lnTo>
                    <a:pt x="1812636" y="2217816"/>
                  </a:lnTo>
                  <a:lnTo>
                    <a:pt x="1811142" y="2218191"/>
                  </a:lnTo>
                  <a:lnTo>
                    <a:pt x="1809327" y="2219521"/>
                  </a:lnTo>
                  <a:lnTo>
                    <a:pt x="1808850" y="2220225"/>
                  </a:lnTo>
                  <a:lnTo>
                    <a:pt x="1808349" y="2222510"/>
                  </a:lnTo>
                  <a:lnTo>
                    <a:pt x="1799188" y="2232696"/>
                  </a:lnTo>
                  <a:lnTo>
                    <a:pt x="1796763" y="2236138"/>
                  </a:lnTo>
                  <a:lnTo>
                    <a:pt x="1792092" y="2239753"/>
                  </a:lnTo>
                  <a:lnTo>
                    <a:pt x="1786960" y="2246074"/>
                  </a:lnTo>
                  <a:lnTo>
                    <a:pt x="1782493" y="2248617"/>
                  </a:lnTo>
                  <a:lnTo>
                    <a:pt x="1780936" y="2252114"/>
                  </a:lnTo>
                  <a:lnTo>
                    <a:pt x="1776680" y="2254234"/>
                  </a:lnTo>
                  <a:lnTo>
                    <a:pt x="1768817" y="2254774"/>
                  </a:lnTo>
                  <a:lnTo>
                    <a:pt x="1765086" y="2255376"/>
                  </a:lnTo>
                  <a:lnTo>
                    <a:pt x="1760712" y="2254398"/>
                  </a:lnTo>
                  <a:lnTo>
                    <a:pt x="1757442" y="2255916"/>
                  </a:lnTo>
                  <a:lnTo>
                    <a:pt x="1752513" y="2256393"/>
                  </a:lnTo>
                  <a:lnTo>
                    <a:pt x="1750119" y="2256033"/>
                  </a:lnTo>
                  <a:lnTo>
                    <a:pt x="1740567" y="2259382"/>
                  </a:lnTo>
                  <a:lnTo>
                    <a:pt x="1738142" y="2256205"/>
                  </a:lnTo>
                  <a:lnTo>
                    <a:pt x="1736295" y="2254977"/>
                  </a:lnTo>
                  <a:lnTo>
                    <a:pt x="1730905" y="2254774"/>
                  </a:lnTo>
                  <a:lnTo>
                    <a:pt x="1726586" y="2253459"/>
                  </a:lnTo>
                  <a:lnTo>
                    <a:pt x="1722651" y="2253209"/>
                  </a:lnTo>
                  <a:lnTo>
                    <a:pt x="1718818" y="2252622"/>
                  </a:lnTo>
                  <a:lnTo>
                    <a:pt x="1716299" y="2252630"/>
                  </a:lnTo>
                  <a:lnTo>
                    <a:pt x="1713678" y="2252974"/>
                  </a:lnTo>
                  <a:lnTo>
                    <a:pt x="1709602" y="2252888"/>
                  </a:lnTo>
                  <a:lnTo>
                    <a:pt x="1707341" y="2254641"/>
                  </a:lnTo>
                  <a:lnTo>
                    <a:pt x="1699697" y="2254109"/>
                  </a:lnTo>
                  <a:lnTo>
                    <a:pt x="1696474" y="2252521"/>
                  </a:lnTo>
                  <a:lnTo>
                    <a:pt x="1693830" y="2252192"/>
                  </a:lnTo>
                  <a:lnTo>
                    <a:pt x="1690278" y="2252544"/>
                  </a:lnTo>
                  <a:lnTo>
                    <a:pt x="1686882" y="2253725"/>
                  </a:lnTo>
                  <a:lnTo>
                    <a:pt x="1679450" y="2252372"/>
                  </a:lnTo>
                  <a:lnTo>
                    <a:pt x="1671572" y="2253514"/>
                  </a:lnTo>
                  <a:lnTo>
                    <a:pt x="1664695" y="2252747"/>
                  </a:lnTo>
                  <a:lnTo>
                    <a:pt x="1662771" y="2251988"/>
                  </a:lnTo>
                  <a:lnTo>
                    <a:pt x="1651927" y="2254077"/>
                  </a:lnTo>
                  <a:lnTo>
                    <a:pt x="1647687" y="2252880"/>
                  </a:lnTo>
                  <a:lnTo>
                    <a:pt x="1643948" y="2256072"/>
                  </a:lnTo>
                  <a:lnTo>
                    <a:pt x="1641382" y="2255407"/>
                  </a:lnTo>
                  <a:lnTo>
                    <a:pt x="1638604" y="2255877"/>
                  </a:lnTo>
                  <a:lnTo>
                    <a:pt x="1637736" y="2255282"/>
                  </a:lnTo>
                  <a:lnTo>
                    <a:pt x="1635882" y="2255705"/>
                  </a:lnTo>
                  <a:lnTo>
                    <a:pt x="1634685" y="2257442"/>
                  </a:lnTo>
                  <a:lnTo>
                    <a:pt x="1633112" y="2257637"/>
                  </a:lnTo>
                  <a:lnTo>
                    <a:pt x="1630499" y="2260704"/>
                  </a:lnTo>
                  <a:lnTo>
                    <a:pt x="1626102" y="2263152"/>
                  </a:lnTo>
                  <a:lnTo>
                    <a:pt x="1619664" y="2276445"/>
                  </a:lnTo>
                  <a:lnTo>
                    <a:pt x="1619061" y="2281522"/>
                  </a:lnTo>
                  <a:lnTo>
                    <a:pt x="1616644" y="2284972"/>
                  </a:lnTo>
                  <a:lnTo>
                    <a:pt x="1614508" y="2285441"/>
                  </a:lnTo>
                  <a:lnTo>
                    <a:pt x="1612748" y="2285520"/>
                  </a:lnTo>
                  <a:lnTo>
                    <a:pt x="1601615" y="2288055"/>
                  </a:lnTo>
                  <a:lnTo>
                    <a:pt x="1596663" y="2290057"/>
                  </a:lnTo>
                  <a:lnTo>
                    <a:pt x="1598008" y="2291645"/>
                  </a:lnTo>
                  <a:lnTo>
                    <a:pt x="1596381" y="2292827"/>
                  </a:lnTo>
                  <a:lnTo>
                    <a:pt x="1593752" y="2293320"/>
                  </a:lnTo>
                  <a:lnTo>
                    <a:pt x="1590912" y="2294775"/>
                  </a:lnTo>
                  <a:lnTo>
                    <a:pt x="1589066" y="2296402"/>
                  </a:lnTo>
                  <a:lnTo>
                    <a:pt x="1588159" y="2298663"/>
                  </a:lnTo>
                  <a:lnTo>
                    <a:pt x="1582455" y="2302348"/>
                  </a:lnTo>
                  <a:lnTo>
                    <a:pt x="1575829" y="2310821"/>
                  </a:lnTo>
                  <a:lnTo>
                    <a:pt x="1572661" y="2317001"/>
                  </a:lnTo>
                  <a:lnTo>
                    <a:pt x="1568811" y="2321468"/>
                  </a:lnTo>
                  <a:lnTo>
                    <a:pt x="1566097" y="2323166"/>
                  </a:lnTo>
                  <a:lnTo>
                    <a:pt x="1564164" y="2323432"/>
                  </a:lnTo>
                  <a:lnTo>
                    <a:pt x="1562193" y="2322900"/>
                  </a:lnTo>
                  <a:lnTo>
                    <a:pt x="1558915" y="2320811"/>
                  </a:lnTo>
                  <a:lnTo>
                    <a:pt x="1556505" y="2320576"/>
                  </a:lnTo>
                  <a:lnTo>
                    <a:pt x="1550505" y="2317658"/>
                  </a:lnTo>
                  <a:lnTo>
                    <a:pt x="1536571" y="2314725"/>
                  </a:lnTo>
                  <a:lnTo>
                    <a:pt x="1538675" y="2315820"/>
                  </a:lnTo>
                  <a:lnTo>
                    <a:pt x="1540514" y="2317627"/>
                  </a:lnTo>
                  <a:lnTo>
                    <a:pt x="1544199" y="2318097"/>
                  </a:lnTo>
                  <a:lnTo>
                    <a:pt x="1547938" y="2318057"/>
                  </a:lnTo>
                  <a:lnTo>
                    <a:pt x="1555738" y="2321703"/>
                  </a:lnTo>
                  <a:lnTo>
                    <a:pt x="1559564" y="2322947"/>
                  </a:lnTo>
                  <a:lnTo>
                    <a:pt x="1561888" y="2324042"/>
                  </a:lnTo>
                  <a:lnTo>
                    <a:pt x="1563875" y="2326476"/>
                  </a:lnTo>
                  <a:lnTo>
                    <a:pt x="1562451" y="2331240"/>
                  </a:lnTo>
                  <a:lnTo>
                    <a:pt x="1561011" y="2335167"/>
                  </a:lnTo>
                  <a:lnTo>
                    <a:pt x="1559055" y="2338172"/>
                  </a:lnTo>
                  <a:lnTo>
                    <a:pt x="1552343" y="2345862"/>
                  </a:lnTo>
                  <a:lnTo>
                    <a:pt x="1549089" y="2348436"/>
                  </a:lnTo>
                  <a:lnTo>
                    <a:pt x="1543432" y="2357589"/>
                  </a:lnTo>
                  <a:lnTo>
                    <a:pt x="1537572" y="2361869"/>
                  </a:lnTo>
                  <a:lnTo>
                    <a:pt x="1534435" y="2364489"/>
                  </a:lnTo>
                  <a:lnTo>
                    <a:pt x="1531094" y="2368620"/>
                  </a:lnTo>
                  <a:lnTo>
                    <a:pt x="1523256" y="2371734"/>
                  </a:lnTo>
                  <a:lnTo>
                    <a:pt x="1520345" y="2372524"/>
                  </a:lnTo>
                  <a:lnTo>
                    <a:pt x="1517662" y="2372102"/>
                  </a:lnTo>
                  <a:lnTo>
                    <a:pt x="1514399" y="2374629"/>
                  </a:lnTo>
                  <a:lnTo>
                    <a:pt x="1510527" y="2376178"/>
                  </a:lnTo>
                  <a:lnTo>
                    <a:pt x="1509384" y="2378525"/>
                  </a:lnTo>
                  <a:lnTo>
                    <a:pt x="1500090" y="2384799"/>
                  </a:lnTo>
                  <a:lnTo>
                    <a:pt x="1496523" y="2385589"/>
                  </a:lnTo>
                  <a:lnTo>
                    <a:pt x="1493487" y="2387256"/>
                  </a:lnTo>
                  <a:lnTo>
                    <a:pt x="1492588" y="2390080"/>
                  </a:lnTo>
                  <a:lnTo>
                    <a:pt x="1489873" y="2391786"/>
                  </a:lnTo>
                  <a:lnTo>
                    <a:pt x="1489122" y="2393092"/>
                  </a:lnTo>
                  <a:lnTo>
                    <a:pt x="1486837" y="2397027"/>
                  </a:lnTo>
                  <a:lnTo>
                    <a:pt x="1482597" y="2402097"/>
                  </a:lnTo>
                  <a:lnTo>
                    <a:pt x="1477433" y="2402950"/>
                  </a:lnTo>
                  <a:lnTo>
                    <a:pt x="1475548" y="2404710"/>
                  </a:lnTo>
                  <a:lnTo>
                    <a:pt x="1473365" y="2407550"/>
                  </a:lnTo>
                  <a:lnTo>
                    <a:pt x="1470275" y="2409498"/>
                  </a:lnTo>
                  <a:lnTo>
                    <a:pt x="1464188" y="2408582"/>
                  </a:lnTo>
                  <a:lnTo>
                    <a:pt x="1465667" y="2409771"/>
                  </a:lnTo>
                  <a:lnTo>
                    <a:pt x="1471112" y="2411626"/>
                  </a:lnTo>
                  <a:lnTo>
                    <a:pt x="1471675" y="2414380"/>
                  </a:lnTo>
                  <a:lnTo>
                    <a:pt x="1468945" y="2415037"/>
                  </a:lnTo>
                  <a:lnTo>
                    <a:pt x="1463234" y="2418690"/>
                  </a:lnTo>
                  <a:lnTo>
                    <a:pt x="1455544" y="2424988"/>
                  </a:lnTo>
                  <a:close/>
                  <a:moveTo>
                    <a:pt x="893477" y="1320499"/>
                  </a:moveTo>
                  <a:lnTo>
                    <a:pt x="893195" y="1321031"/>
                  </a:lnTo>
                  <a:lnTo>
                    <a:pt x="888454" y="1318582"/>
                  </a:lnTo>
                  <a:lnTo>
                    <a:pt x="886623" y="1317135"/>
                  </a:lnTo>
                  <a:lnTo>
                    <a:pt x="886029" y="1316063"/>
                  </a:lnTo>
                  <a:lnTo>
                    <a:pt x="885606" y="1313880"/>
                  </a:lnTo>
                  <a:lnTo>
                    <a:pt x="885356" y="1310579"/>
                  </a:lnTo>
                  <a:lnTo>
                    <a:pt x="886303" y="1308983"/>
                  </a:lnTo>
                  <a:lnTo>
                    <a:pt x="888439" y="1309100"/>
                  </a:lnTo>
                  <a:lnTo>
                    <a:pt x="890723" y="1310368"/>
                  </a:lnTo>
                  <a:lnTo>
                    <a:pt x="894189" y="1313990"/>
                  </a:lnTo>
                  <a:lnTo>
                    <a:pt x="893203" y="1315062"/>
                  </a:lnTo>
                  <a:lnTo>
                    <a:pt x="893156" y="1317432"/>
                  </a:lnTo>
                  <a:lnTo>
                    <a:pt x="893547" y="1319670"/>
                  </a:lnTo>
                  <a:lnTo>
                    <a:pt x="893477" y="1320499"/>
                  </a:lnTo>
                  <a:close/>
                  <a:moveTo>
                    <a:pt x="1187583" y="1345401"/>
                  </a:moveTo>
                  <a:lnTo>
                    <a:pt x="1190095" y="1345917"/>
                  </a:lnTo>
                  <a:lnTo>
                    <a:pt x="1192457" y="1345284"/>
                  </a:lnTo>
                  <a:lnTo>
                    <a:pt x="1194178" y="1345886"/>
                  </a:lnTo>
                  <a:lnTo>
                    <a:pt x="1195266" y="1347717"/>
                  </a:lnTo>
                  <a:lnTo>
                    <a:pt x="1195978" y="1349618"/>
                  </a:lnTo>
                  <a:lnTo>
                    <a:pt x="1196322" y="1351581"/>
                  </a:lnTo>
                  <a:lnTo>
                    <a:pt x="1195391" y="1352974"/>
                  </a:lnTo>
                  <a:lnTo>
                    <a:pt x="1191511" y="1354187"/>
                  </a:lnTo>
                  <a:lnTo>
                    <a:pt x="1188866" y="1353584"/>
                  </a:lnTo>
                  <a:lnTo>
                    <a:pt x="1186034" y="1351957"/>
                  </a:lnTo>
                  <a:lnTo>
                    <a:pt x="1184720" y="1352677"/>
                  </a:lnTo>
                  <a:lnTo>
                    <a:pt x="1181489" y="1351495"/>
                  </a:lnTo>
                  <a:lnTo>
                    <a:pt x="1179885" y="1349868"/>
                  </a:lnTo>
                  <a:lnTo>
                    <a:pt x="1178578" y="1347545"/>
                  </a:lnTo>
                  <a:lnTo>
                    <a:pt x="1178578" y="1346121"/>
                  </a:lnTo>
                  <a:lnTo>
                    <a:pt x="1181982" y="1344509"/>
                  </a:lnTo>
                  <a:lnTo>
                    <a:pt x="1183319" y="1343249"/>
                  </a:lnTo>
                  <a:lnTo>
                    <a:pt x="1187583" y="1345401"/>
                  </a:lnTo>
                  <a:close/>
                  <a:moveTo>
                    <a:pt x="956463" y="1375412"/>
                  </a:moveTo>
                  <a:lnTo>
                    <a:pt x="957136" y="1376163"/>
                  </a:lnTo>
                  <a:lnTo>
                    <a:pt x="958411" y="1375521"/>
                  </a:lnTo>
                  <a:lnTo>
                    <a:pt x="959397" y="1373464"/>
                  </a:lnTo>
                  <a:lnTo>
                    <a:pt x="959999" y="1373072"/>
                  </a:lnTo>
                  <a:lnTo>
                    <a:pt x="960930" y="1373464"/>
                  </a:lnTo>
                  <a:lnTo>
                    <a:pt x="963997" y="1377148"/>
                  </a:lnTo>
                  <a:lnTo>
                    <a:pt x="966352" y="1381005"/>
                  </a:lnTo>
                  <a:lnTo>
                    <a:pt x="968848" y="1383744"/>
                  </a:lnTo>
                  <a:lnTo>
                    <a:pt x="972814" y="1386177"/>
                  </a:lnTo>
                  <a:lnTo>
                    <a:pt x="981475" y="1394078"/>
                  </a:lnTo>
                  <a:lnTo>
                    <a:pt x="984025" y="1399398"/>
                  </a:lnTo>
                  <a:lnTo>
                    <a:pt x="986717" y="1407629"/>
                  </a:lnTo>
                  <a:lnTo>
                    <a:pt x="989126" y="1413872"/>
                  </a:lnTo>
                  <a:lnTo>
                    <a:pt x="991246" y="1418167"/>
                  </a:lnTo>
                  <a:lnTo>
                    <a:pt x="993523" y="1421578"/>
                  </a:lnTo>
                  <a:lnTo>
                    <a:pt x="997161" y="1425380"/>
                  </a:lnTo>
                  <a:lnTo>
                    <a:pt x="1000415" y="1422610"/>
                  </a:lnTo>
                  <a:lnTo>
                    <a:pt x="1001808" y="1421906"/>
                  </a:lnTo>
                  <a:lnTo>
                    <a:pt x="1003005" y="1423056"/>
                  </a:lnTo>
                  <a:lnTo>
                    <a:pt x="1004139" y="1425920"/>
                  </a:lnTo>
                  <a:lnTo>
                    <a:pt x="1003537" y="1427195"/>
                  </a:lnTo>
                  <a:lnTo>
                    <a:pt x="1002121" y="1428814"/>
                  </a:lnTo>
                  <a:lnTo>
                    <a:pt x="999789" y="1430700"/>
                  </a:lnTo>
                  <a:lnTo>
                    <a:pt x="996527" y="1430841"/>
                  </a:lnTo>
                  <a:lnTo>
                    <a:pt x="994962" y="1431388"/>
                  </a:lnTo>
                  <a:lnTo>
                    <a:pt x="992404" y="1434377"/>
                  </a:lnTo>
                  <a:lnTo>
                    <a:pt x="990370" y="1437944"/>
                  </a:lnTo>
                  <a:lnTo>
                    <a:pt x="987530" y="1439141"/>
                  </a:lnTo>
                  <a:lnTo>
                    <a:pt x="982179" y="1445111"/>
                  </a:lnTo>
                  <a:lnTo>
                    <a:pt x="979237" y="1447332"/>
                  </a:lnTo>
                  <a:lnTo>
                    <a:pt x="974903" y="1447927"/>
                  </a:lnTo>
                  <a:lnTo>
                    <a:pt x="965914" y="1443264"/>
                  </a:lnTo>
                  <a:lnTo>
                    <a:pt x="960312" y="1443914"/>
                  </a:lnTo>
                  <a:lnTo>
                    <a:pt x="955736" y="1442959"/>
                  </a:lnTo>
                  <a:lnTo>
                    <a:pt x="950627" y="1438023"/>
                  </a:lnTo>
                  <a:lnTo>
                    <a:pt x="946660" y="1435222"/>
                  </a:lnTo>
                  <a:lnTo>
                    <a:pt x="938986" y="1431177"/>
                  </a:lnTo>
                  <a:lnTo>
                    <a:pt x="938485" y="1430575"/>
                  </a:lnTo>
                  <a:lnTo>
                    <a:pt x="938156" y="1429206"/>
                  </a:lnTo>
                  <a:lnTo>
                    <a:pt x="938000" y="1427070"/>
                  </a:lnTo>
                  <a:lnTo>
                    <a:pt x="937656" y="1425630"/>
                  </a:lnTo>
                  <a:lnTo>
                    <a:pt x="937116" y="1424903"/>
                  </a:lnTo>
                  <a:lnTo>
                    <a:pt x="935911" y="1424965"/>
                  </a:lnTo>
                  <a:lnTo>
                    <a:pt x="934675" y="1426381"/>
                  </a:lnTo>
                  <a:lnTo>
                    <a:pt x="932305" y="1427602"/>
                  </a:lnTo>
                  <a:lnTo>
                    <a:pt x="928698" y="1427328"/>
                  </a:lnTo>
                  <a:lnTo>
                    <a:pt x="927133" y="1426483"/>
                  </a:lnTo>
                  <a:lnTo>
                    <a:pt x="925936" y="1425153"/>
                  </a:lnTo>
                  <a:lnTo>
                    <a:pt x="925287" y="1423588"/>
                  </a:lnTo>
                  <a:lnTo>
                    <a:pt x="925185" y="1421797"/>
                  </a:lnTo>
                  <a:lnTo>
                    <a:pt x="924857" y="1420412"/>
                  </a:lnTo>
                  <a:lnTo>
                    <a:pt x="924293" y="1419434"/>
                  </a:lnTo>
                  <a:lnTo>
                    <a:pt x="922987" y="1419411"/>
                  </a:lnTo>
                  <a:lnTo>
                    <a:pt x="920937" y="1420342"/>
                  </a:lnTo>
                  <a:lnTo>
                    <a:pt x="920131" y="1421484"/>
                  </a:lnTo>
                  <a:lnTo>
                    <a:pt x="920585" y="1422845"/>
                  </a:lnTo>
                  <a:lnTo>
                    <a:pt x="920209" y="1423651"/>
                  </a:lnTo>
                  <a:lnTo>
                    <a:pt x="916626" y="1423659"/>
                  </a:lnTo>
                  <a:lnTo>
                    <a:pt x="915218" y="1422861"/>
                  </a:lnTo>
                  <a:lnTo>
                    <a:pt x="912519" y="1420342"/>
                  </a:lnTo>
                  <a:lnTo>
                    <a:pt x="911338" y="1417783"/>
                  </a:lnTo>
                  <a:lnTo>
                    <a:pt x="909820" y="1413222"/>
                  </a:lnTo>
                  <a:lnTo>
                    <a:pt x="909969" y="1411986"/>
                  </a:lnTo>
                  <a:lnTo>
                    <a:pt x="910939" y="1409201"/>
                  </a:lnTo>
                  <a:lnTo>
                    <a:pt x="912198" y="1407253"/>
                  </a:lnTo>
                  <a:lnTo>
                    <a:pt x="920335" y="1406111"/>
                  </a:lnTo>
                  <a:lnTo>
                    <a:pt x="924137" y="1405008"/>
                  </a:lnTo>
                  <a:lnTo>
                    <a:pt x="928275" y="1401824"/>
                  </a:lnTo>
                  <a:lnTo>
                    <a:pt x="933110" y="1396300"/>
                  </a:lnTo>
                  <a:lnTo>
                    <a:pt x="934159" y="1394657"/>
                  </a:lnTo>
                  <a:lnTo>
                    <a:pt x="934284" y="1393453"/>
                  </a:lnTo>
                  <a:lnTo>
                    <a:pt x="933932" y="1392146"/>
                  </a:lnTo>
                  <a:lnTo>
                    <a:pt x="932422" y="1388946"/>
                  </a:lnTo>
                  <a:lnTo>
                    <a:pt x="931913" y="1386756"/>
                  </a:lnTo>
                  <a:lnTo>
                    <a:pt x="932398" y="1385715"/>
                  </a:lnTo>
                  <a:lnTo>
                    <a:pt x="934339" y="1385621"/>
                  </a:lnTo>
                  <a:lnTo>
                    <a:pt x="933322" y="1384377"/>
                  </a:lnTo>
                  <a:lnTo>
                    <a:pt x="932453" y="1382617"/>
                  </a:lnTo>
                  <a:lnTo>
                    <a:pt x="932148" y="1381514"/>
                  </a:lnTo>
                  <a:lnTo>
                    <a:pt x="932195" y="1379754"/>
                  </a:lnTo>
                  <a:lnTo>
                    <a:pt x="933736" y="1379370"/>
                  </a:lnTo>
                  <a:lnTo>
                    <a:pt x="935637" y="1380247"/>
                  </a:lnTo>
                  <a:lnTo>
                    <a:pt x="939307" y="1385300"/>
                  </a:lnTo>
                  <a:lnTo>
                    <a:pt x="940769" y="1386278"/>
                  </a:lnTo>
                  <a:lnTo>
                    <a:pt x="943281" y="1387045"/>
                  </a:lnTo>
                  <a:lnTo>
                    <a:pt x="940613" y="1383572"/>
                  </a:lnTo>
                  <a:lnTo>
                    <a:pt x="937843" y="1376233"/>
                  </a:lnTo>
                  <a:lnTo>
                    <a:pt x="937499" y="1373691"/>
                  </a:lnTo>
                  <a:lnTo>
                    <a:pt x="937570" y="1372274"/>
                  </a:lnTo>
                  <a:lnTo>
                    <a:pt x="938297" y="1368300"/>
                  </a:lnTo>
                  <a:lnTo>
                    <a:pt x="938947" y="1366673"/>
                  </a:lnTo>
                  <a:lnTo>
                    <a:pt x="939784" y="1365601"/>
                  </a:lnTo>
                  <a:lnTo>
                    <a:pt x="942412" y="1363309"/>
                  </a:lnTo>
                  <a:lnTo>
                    <a:pt x="946629" y="1361705"/>
                  </a:lnTo>
                  <a:lnTo>
                    <a:pt x="948781" y="1361494"/>
                  </a:lnTo>
                  <a:lnTo>
                    <a:pt x="950963" y="1362792"/>
                  </a:lnTo>
                  <a:lnTo>
                    <a:pt x="952872" y="1365280"/>
                  </a:lnTo>
                  <a:lnTo>
                    <a:pt x="957113" y="1369325"/>
                  </a:lnTo>
                  <a:lnTo>
                    <a:pt x="957746" y="1370976"/>
                  </a:lnTo>
                  <a:lnTo>
                    <a:pt x="957676" y="1371742"/>
                  </a:lnTo>
                  <a:lnTo>
                    <a:pt x="956041" y="1372846"/>
                  </a:lnTo>
                  <a:lnTo>
                    <a:pt x="955837" y="1373855"/>
                  </a:lnTo>
                  <a:lnTo>
                    <a:pt x="956463" y="1375412"/>
                  </a:lnTo>
                  <a:close/>
                  <a:moveTo>
                    <a:pt x="1351867" y="1366227"/>
                  </a:moveTo>
                  <a:lnTo>
                    <a:pt x="1352752" y="1369865"/>
                  </a:lnTo>
                  <a:lnTo>
                    <a:pt x="1353307" y="1371007"/>
                  </a:lnTo>
                  <a:lnTo>
                    <a:pt x="1352485" y="1372728"/>
                  </a:lnTo>
                  <a:lnTo>
                    <a:pt x="1349184" y="1376155"/>
                  </a:lnTo>
                  <a:lnTo>
                    <a:pt x="1341963" y="1377547"/>
                  </a:lnTo>
                  <a:lnTo>
                    <a:pt x="1338325" y="1375928"/>
                  </a:lnTo>
                  <a:lnTo>
                    <a:pt x="1339999" y="1380833"/>
                  </a:lnTo>
                  <a:lnTo>
                    <a:pt x="1340359" y="1382891"/>
                  </a:lnTo>
                  <a:lnTo>
                    <a:pt x="1339851" y="1383759"/>
                  </a:lnTo>
                  <a:lnTo>
                    <a:pt x="1338333" y="1383501"/>
                  </a:lnTo>
                  <a:lnTo>
                    <a:pt x="1335822" y="1382116"/>
                  </a:lnTo>
                  <a:lnTo>
                    <a:pt x="1334374" y="1380458"/>
                  </a:lnTo>
                  <a:lnTo>
                    <a:pt x="1333999" y="1378525"/>
                  </a:lnTo>
                  <a:lnTo>
                    <a:pt x="1333475" y="1378095"/>
                  </a:lnTo>
                  <a:lnTo>
                    <a:pt x="1332794" y="1379175"/>
                  </a:lnTo>
                  <a:lnTo>
                    <a:pt x="1332137" y="1378932"/>
                  </a:lnTo>
                  <a:lnTo>
                    <a:pt x="1330643" y="1376045"/>
                  </a:lnTo>
                  <a:lnTo>
                    <a:pt x="1329539" y="1374966"/>
                  </a:lnTo>
                  <a:lnTo>
                    <a:pt x="1322287" y="1373245"/>
                  </a:lnTo>
                  <a:lnTo>
                    <a:pt x="1321927" y="1372470"/>
                  </a:lnTo>
                  <a:lnTo>
                    <a:pt x="1322303" y="1371132"/>
                  </a:lnTo>
                  <a:lnTo>
                    <a:pt x="1323421" y="1369223"/>
                  </a:lnTo>
                  <a:lnTo>
                    <a:pt x="1325049" y="1368582"/>
                  </a:lnTo>
                  <a:lnTo>
                    <a:pt x="1329148" y="1369435"/>
                  </a:lnTo>
                  <a:lnTo>
                    <a:pt x="1329477" y="1368942"/>
                  </a:lnTo>
                  <a:lnTo>
                    <a:pt x="1329751" y="1366540"/>
                  </a:lnTo>
                  <a:lnTo>
                    <a:pt x="1330056" y="1365593"/>
                  </a:lnTo>
                  <a:lnTo>
                    <a:pt x="1332896" y="1365836"/>
                  </a:lnTo>
                  <a:lnTo>
                    <a:pt x="1334679" y="1365319"/>
                  </a:lnTo>
                  <a:lnTo>
                    <a:pt x="1335665" y="1366556"/>
                  </a:lnTo>
                  <a:lnTo>
                    <a:pt x="1336635" y="1369427"/>
                  </a:lnTo>
                  <a:lnTo>
                    <a:pt x="1338012" y="1368903"/>
                  </a:lnTo>
                  <a:lnTo>
                    <a:pt x="1340007" y="1369317"/>
                  </a:lnTo>
                  <a:lnTo>
                    <a:pt x="1342229" y="1368269"/>
                  </a:lnTo>
                  <a:lnTo>
                    <a:pt x="1345632" y="1365718"/>
                  </a:lnTo>
                  <a:lnTo>
                    <a:pt x="1348284" y="1364772"/>
                  </a:lnTo>
                  <a:lnTo>
                    <a:pt x="1351867" y="1366227"/>
                  </a:lnTo>
                  <a:close/>
                  <a:moveTo>
                    <a:pt x="1382645" y="1370851"/>
                  </a:moveTo>
                  <a:lnTo>
                    <a:pt x="1383771" y="1374011"/>
                  </a:lnTo>
                  <a:lnTo>
                    <a:pt x="1383959" y="1375646"/>
                  </a:lnTo>
                  <a:lnTo>
                    <a:pt x="1382402" y="1377571"/>
                  </a:lnTo>
                  <a:lnTo>
                    <a:pt x="1376535" y="1381131"/>
                  </a:lnTo>
                  <a:lnTo>
                    <a:pt x="1372959" y="1384221"/>
                  </a:lnTo>
                  <a:lnTo>
                    <a:pt x="1371152" y="1384909"/>
                  </a:lnTo>
                  <a:lnTo>
                    <a:pt x="1368743" y="1384221"/>
                  </a:lnTo>
                  <a:lnTo>
                    <a:pt x="1365817" y="1385652"/>
                  </a:lnTo>
                  <a:lnTo>
                    <a:pt x="1364659" y="1385465"/>
                  </a:lnTo>
                  <a:lnTo>
                    <a:pt x="1365957" y="1382938"/>
                  </a:lnTo>
                  <a:lnTo>
                    <a:pt x="1370581" y="1375662"/>
                  </a:lnTo>
                  <a:lnTo>
                    <a:pt x="1374462" y="1374919"/>
                  </a:lnTo>
                  <a:lnTo>
                    <a:pt x="1375729" y="1373393"/>
                  </a:lnTo>
                  <a:lnTo>
                    <a:pt x="1376801" y="1373886"/>
                  </a:lnTo>
                  <a:lnTo>
                    <a:pt x="1377419" y="1372619"/>
                  </a:lnTo>
                  <a:lnTo>
                    <a:pt x="1377528" y="1370741"/>
                  </a:lnTo>
                  <a:lnTo>
                    <a:pt x="1378882" y="1369302"/>
                  </a:lnTo>
                  <a:lnTo>
                    <a:pt x="1380102" y="1369317"/>
                  </a:lnTo>
                  <a:lnTo>
                    <a:pt x="1382645" y="1370851"/>
                  </a:lnTo>
                  <a:close/>
                  <a:moveTo>
                    <a:pt x="1604721" y="1381819"/>
                  </a:moveTo>
                  <a:lnTo>
                    <a:pt x="1604157" y="1382195"/>
                  </a:lnTo>
                  <a:lnTo>
                    <a:pt x="1598407" y="1379339"/>
                  </a:lnTo>
                  <a:lnTo>
                    <a:pt x="1597985" y="1377055"/>
                  </a:lnTo>
                  <a:lnTo>
                    <a:pt x="1600801" y="1374512"/>
                  </a:lnTo>
                  <a:lnTo>
                    <a:pt x="1603086" y="1373143"/>
                  </a:lnTo>
                  <a:lnTo>
                    <a:pt x="1604846" y="1372947"/>
                  </a:lnTo>
                  <a:lnTo>
                    <a:pt x="1606598" y="1373378"/>
                  </a:lnTo>
                  <a:lnTo>
                    <a:pt x="1608234" y="1376124"/>
                  </a:lnTo>
                  <a:lnTo>
                    <a:pt x="1606254" y="1378627"/>
                  </a:lnTo>
                  <a:lnTo>
                    <a:pt x="1604721" y="1381819"/>
                  </a:lnTo>
                  <a:close/>
                  <a:moveTo>
                    <a:pt x="42997" y="1379558"/>
                  </a:moveTo>
                  <a:lnTo>
                    <a:pt x="41190" y="1381913"/>
                  </a:lnTo>
                  <a:lnTo>
                    <a:pt x="38303" y="1379456"/>
                  </a:lnTo>
                  <a:lnTo>
                    <a:pt x="37552" y="1378236"/>
                  </a:lnTo>
                  <a:lnTo>
                    <a:pt x="40884" y="1374974"/>
                  </a:lnTo>
                  <a:lnTo>
                    <a:pt x="42356" y="1375099"/>
                  </a:lnTo>
                  <a:lnTo>
                    <a:pt x="45453" y="1377039"/>
                  </a:lnTo>
                  <a:lnTo>
                    <a:pt x="46612" y="1378752"/>
                  </a:lnTo>
                  <a:lnTo>
                    <a:pt x="42997" y="1379558"/>
                  </a:lnTo>
                  <a:close/>
                  <a:moveTo>
                    <a:pt x="998749" y="1379762"/>
                  </a:moveTo>
                  <a:lnTo>
                    <a:pt x="1001667" y="1383970"/>
                  </a:lnTo>
                  <a:lnTo>
                    <a:pt x="1001644" y="1386012"/>
                  </a:lnTo>
                  <a:lnTo>
                    <a:pt x="1001268" y="1389408"/>
                  </a:lnTo>
                  <a:lnTo>
                    <a:pt x="1000431" y="1391982"/>
                  </a:lnTo>
                  <a:lnTo>
                    <a:pt x="999140" y="1393750"/>
                  </a:lnTo>
                  <a:lnTo>
                    <a:pt x="997333" y="1394634"/>
                  </a:lnTo>
                  <a:lnTo>
                    <a:pt x="995009" y="1394642"/>
                  </a:lnTo>
                  <a:lnTo>
                    <a:pt x="994008" y="1393906"/>
                  </a:lnTo>
                  <a:lnTo>
                    <a:pt x="994759" y="1391293"/>
                  </a:lnTo>
                  <a:lnTo>
                    <a:pt x="995322" y="1390519"/>
                  </a:lnTo>
                  <a:lnTo>
                    <a:pt x="995416" y="1388211"/>
                  </a:lnTo>
                  <a:lnTo>
                    <a:pt x="995041" y="1384377"/>
                  </a:lnTo>
                  <a:lnTo>
                    <a:pt x="994571" y="1382015"/>
                  </a:lnTo>
                  <a:lnTo>
                    <a:pt x="993265" y="1380661"/>
                  </a:lnTo>
                  <a:lnTo>
                    <a:pt x="992326" y="1380606"/>
                  </a:lnTo>
                  <a:lnTo>
                    <a:pt x="992068" y="1381858"/>
                  </a:lnTo>
                  <a:lnTo>
                    <a:pt x="992498" y="1384416"/>
                  </a:lnTo>
                  <a:lnTo>
                    <a:pt x="992201" y="1387718"/>
                  </a:lnTo>
                  <a:lnTo>
                    <a:pt x="991184" y="1391763"/>
                  </a:lnTo>
                  <a:lnTo>
                    <a:pt x="990409" y="1393664"/>
                  </a:lnTo>
                  <a:lnTo>
                    <a:pt x="989032" y="1392701"/>
                  </a:lnTo>
                  <a:lnTo>
                    <a:pt x="988383" y="1391160"/>
                  </a:lnTo>
                  <a:lnTo>
                    <a:pt x="988555" y="1388618"/>
                  </a:lnTo>
                  <a:lnTo>
                    <a:pt x="988187" y="1386310"/>
                  </a:lnTo>
                  <a:lnTo>
                    <a:pt x="988532" y="1383861"/>
                  </a:lnTo>
                  <a:lnTo>
                    <a:pt x="989470" y="1380207"/>
                  </a:lnTo>
                  <a:lnTo>
                    <a:pt x="990792" y="1377759"/>
                  </a:lnTo>
                  <a:lnTo>
                    <a:pt x="992506" y="1376515"/>
                  </a:lnTo>
                  <a:lnTo>
                    <a:pt x="994509" y="1376601"/>
                  </a:lnTo>
                  <a:lnTo>
                    <a:pt x="996793" y="1378017"/>
                  </a:lnTo>
                  <a:lnTo>
                    <a:pt x="998749" y="1379762"/>
                  </a:lnTo>
                  <a:close/>
                  <a:moveTo>
                    <a:pt x="874513" y="1390816"/>
                  </a:moveTo>
                  <a:lnTo>
                    <a:pt x="872721" y="1391348"/>
                  </a:lnTo>
                  <a:lnTo>
                    <a:pt x="872393" y="1391215"/>
                  </a:lnTo>
                  <a:lnTo>
                    <a:pt x="872549" y="1389517"/>
                  </a:lnTo>
                  <a:lnTo>
                    <a:pt x="872416" y="1388665"/>
                  </a:lnTo>
                  <a:lnTo>
                    <a:pt x="871931" y="1388054"/>
                  </a:lnTo>
                  <a:lnTo>
                    <a:pt x="873511" y="1386701"/>
                  </a:lnTo>
                  <a:lnTo>
                    <a:pt x="873738" y="1385645"/>
                  </a:lnTo>
                  <a:lnTo>
                    <a:pt x="873238" y="1384831"/>
                  </a:lnTo>
                  <a:lnTo>
                    <a:pt x="871078" y="1383290"/>
                  </a:lnTo>
                  <a:lnTo>
                    <a:pt x="870460" y="1381890"/>
                  </a:lnTo>
                  <a:lnTo>
                    <a:pt x="870578" y="1380661"/>
                  </a:lnTo>
                  <a:lnTo>
                    <a:pt x="871423" y="1379605"/>
                  </a:lnTo>
                  <a:lnTo>
                    <a:pt x="872917" y="1379769"/>
                  </a:lnTo>
                  <a:lnTo>
                    <a:pt x="876132" y="1381827"/>
                  </a:lnTo>
                  <a:lnTo>
                    <a:pt x="877603" y="1384667"/>
                  </a:lnTo>
                  <a:lnTo>
                    <a:pt x="878276" y="1386771"/>
                  </a:lnTo>
                  <a:lnTo>
                    <a:pt x="877212" y="1387084"/>
                  </a:lnTo>
                  <a:lnTo>
                    <a:pt x="876375" y="1387929"/>
                  </a:lnTo>
                  <a:lnTo>
                    <a:pt x="875499" y="1389721"/>
                  </a:lnTo>
                  <a:lnTo>
                    <a:pt x="874513" y="1390816"/>
                  </a:lnTo>
                  <a:close/>
                  <a:moveTo>
                    <a:pt x="1405341" y="1406518"/>
                  </a:moveTo>
                  <a:lnTo>
                    <a:pt x="1402571" y="1407230"/>
                  </a:lnTo>
                  <a:lnTo>
                    <a:pt x="1400521" y="1406862"/>
                  </a:lnTo>
                  <a:lnTo>
                    <a:pt x="1399191" y="1405407"/>
                  </a:lnTo>
                  <a:lnTo>
                    <a:pt x="1398174" y="1403435"/>
                  </a:lnTo>
                  <a:lnTo>
                    <a:pt x="1396915" y="1398460"/>
                  </a:lnTo>
                  <a:lnTo>
                    <a:pt x="1397384" y="1396136"/>
                  </a:lnTo>
                  <a:lnTo>
                    <a:pt x="1397533" y="1391958"/>
                  </a:lnTo>
                  <a:lnTo>
                    <a:pt x="1397760" y="1390386"/>
                  </a:lnTo>
                  <a:lnTo>
                    <a:pt x="1398253" y="1389603"/>
                  </a:lnTo>
                  <a:lnTo>
                    <a:pt x="1401132" y="1388125"/>
                  </a:lnTo>
                  <a:lnTo>
                    <a:pt x="1402853" y="1388289"/>
                  </a:lnTo>
                  <a:lnTo>
                    <a:pt x="1405380" y="1389893"/>
                  </a:lnTo>
                  <a:lnTo>
                    <a:pt x="1410833" y="1390378"/>
                  </a:lnTo>
                  <a:lnTo>
                    <a:pt x="1412186" y="1391849"/>
                  </a:lnTo>
                  <a:lnTo>
                    <a:pt x="1412515" y="1392741"/>
                  </a:lnTo>
                  <a:lnTo>
                    <a:pt x="1412491" y="1393836"/>
                  </a:lnTo>
                  <a:lnTo>
                    <a:pt x="1412108" y="1395135"/>
                  </a:lnTo>
                  <a:lnTo>
                    <a:pt x="1409409" y="1398913"/>
                  </a:lnTo>
                  <a:lnTo>
                    <a:pt x="1408110" y="1401511"/>
                  </a:lnTo>
                  <a:lnTo>
                    <a:pt x="1407187" y="1404609"/>
                  </a:lnTo>
                  <a:lnTo>
                    <a:pt x="1405341" y="1406518"/>
                  </a:lnTo>
                  <a:close/>
                  <a:moveTo>
                    <a:pt x="1115420" y="1389439"/>
                  </a:moveTo>
                  <a:lnTo>
                    <a:pt x="1115913" y="1393304"/>
                  </a:lnTo>
                  <a:lnTo>
                    <a:pt x="1113941" y="1398530"/>
                  </a:lnTo>
                  <a:lnTo>
                    <a:pt x="1113323" y="1399469"/>
                  </a:lnTo>
                  <a:lnTo>
                    <a:pt x="1112556" y="1399813"/>
                  </a:lnTo>
                  <a:lnTo>
                    <a:pt x="1111813" y="1399171"/>
                  </a:lnTo>
                  <a:lnTo>
                    <a:pt x="1109599" y="1395072"/>
                  </a:lnTo>
                  <a:lnTo>
                    <a:pt x="1108997" y="1392506"/>
                  </a:lnTo>
                  <a:lnTo>
                    <a:pt x="1109810" y="1391223"/>
                  </a:lnTo>
                  <a:lnTo>
                    <a:pt x="1111524" y="1389619"/>
                  </a:lnTo>
                  <a:lnTo>
                    <a:pt x="1112736" y="1388837"/>
                  </a:lnTo>
                  <a:lnTo>
                    <a:pt x="1114254" y="1389510"/>
                  </a:lnTo>
                  <a:lnTo>
                    <a:pt x="1114786" y="1388375"/>
                  </a:lnTo>
                  <a:lnTo>
                    <a:pt x="1115420" y="1389439"/>
                  </a:lnTo>
                  <a:close/>
                  <a:moveTo>
                    <a:pt x="1356702" y="1424770"/>
                  </a:moveTo>
                  <a:lnTo>
                    <a:pt x="1355185" y="1425176"/>
                  </a:lnTo>
                  <a:lnTo>
                    <a:pt x="1353393" y="1424026"/>
                  </a:lnTo>
                  <a:lnTo>
                    <a:pt x="1352752" y="1422055"/>
                  </a:lnTo>
                  <a:lnTo>
                    <a:pt x="1352415" y="1420052"/>
                  </a:lnTo>
                  <a:lnTo>
                    <a:pt x="1352736" y="1419019"/>
                  </a:lnTo>
                  <a:lnTo>
                    <a:pt x="1353542" y="1418041"/>
                  </a:lnTo>
                  <a:lnTo>
                    <a:pt x="1354629" y="1415812"/>
                  </a:lnTo>
                  <a:lnTo>
                    <a:pt x="1356006" y="1412323"/>
                  </a:lnTo>
                  <a:lnTo>
                    <a:pt x="1358150" y="1409976"/>
                  </a:lnTo>
                  <a:lnTo>
                    <a:pt x="1362859" y="1407801"/>
                  </a:lnTo>
                  <a:lnTo>
                    <a:pt x="1363524" y="1407026"/>
                  </a:lnTo>
                  <a:lnTo>
                    <a:pt x="1365629" y="1400869"/>
                  </a:lnTo>
                  <a:lnTo>
                    <a:pt x="1366341" y="1399813"/>
                  </a:lnTo>
                  <a:lnTo>
                    <a:pt x="1368750" y="1399187"/>
                  </a:lnTo>
                  <a:lnTo>
                    <a:pt x="1369009" y="1398389"/>
                  </a:lnTo>
                  <a:lnTo>
                    <a:pt x="1368156" y="1396863"/>
                  </a:lnTo>
                  <a:lnTo>
                    <a:pt x="1368156" y="1395291"/>
                  </a:lnTo>
                  <a:lnTo>
                    <a:pt x="1369009" y="1393664"/>
                  </a:lnTo>
                  <a:lnTo>
                    <a:pt x="1370182" y="1392459"/>
                  </a:lnTo>
                  <a:lnTo>
                    <a:pt x="1373225" y="1391278"/>
                  </a:lnTo>
                  <a:lnTo>
                    <a:pt x="1375979" y="1391497"/>
                  </a:lnTo>
                  <a:lnTo>
                    <a:pt x="1376683" y="1391950"/>
                  </a:lnTo>
                  <a:lnTo>
                    <a:pt x="1377301" y="1393038"/>
                  </a:lnTo>
                  <a:lnTo>
                    <a:pt x="1378146" y="1395940"/>
                  </a:lnTo>
                  <a:lnTo>
                    <a:pt x="1378256" y="1396597"/>
                  </a:lnTo>
                  <a:lnTo>
                    <a:pt x="1376981" y="1399156"/>
                  </a:lnTo>
                  <a:lnTo>
                    <a:pt x="1373640" y="1403083"/>
                  </a:lnTo>
                  <a:lnTo>
                    <a:pt x="1371575" y="1406361"/>
                  </a:lnTo>
                  <a:lnTo>
                    <a:pt x="1371160" y="1407433"/>
                  </a:lnTo>
                  <a:lnTo>
                    <a:pt x="1370972" y="1408810"/>
                  </a:lnTo>
                  <a:lnTo>
                    <a:pt x="1370198" y="1410484"/>
                  </a:lnTo>
                  <a:lnTo>
                    <a:pt x="1367788" y="1414498"/>
                  </a:lnTo>
                  <a:lnTo>
                    <a:pt x="1366161" y="1418362"/>
                  </a:lnTo>
                  <a:lnTo>
                    <a:pt x="1364549" y="1420482"/>
                  </a:lnTo>
                  <a:lnTo>
                    <a:pt x="1360137" y="1422477"/>
                  </a:lnTo>
                  <a:lnTo>
                    <a:pt x="1356702" y="1424770"/>
                  </a:lnTo>
                  <a:close/>
                  <a:moveTo>
                    <a:pt x="1108989" y="1401737"/>
                  </a:moveTo>
                  <a:lnTo>
                    <a:pt x="1107190" y="1402457"/>
                  </a:lnTo>
                  <a:lnTo>
                    <a:pt x="1106063" y="1399891"/>
                  </a:lnTo>
                  <a:lnTo>
                    <a:pt x="1105148" y="1399359"/>
                  </a:lnTo>
                  <a:lnTo>
                    <a:pt x="1104741" y="1397646"/>
                  </a:lnTo>
                  <a:lnTo>
                    <a:pt x="1102855" y="1397309"/>
                  </a:lnTo>
                  <a:lnTo>
                    <a:pt x="1102988" y="1394610"/>
                  </a:lnTo>
                  <a:lnTo>
                    <a:pt x="1103497" y="1393288"/>
                  </a:lnTo>
                  <a:lnTo>
                    <a:pt x="1105249" y="1392240"/>
                  </a:lnTo>
                  <a:lnTo>
                    <a:pt x="1106634" y="1392639"/>
                  </a:lnTo>
                  <a:lnTo>
                    <a:pt x="1107948" y="1395322"/>
                  </a:lnTo>
                  <a:lnTo>
                    <a:pt x="1108590" y="1397442"/>
                  </a:lnTo>
                  <a:lnTo>
                    <a:pt x="1109145" y="1400157"/>
                  </a:lnTo>
                  <a:lnTo>
                    <a:pt x="1108989" y="1401737"/>
                  </a:lnTo>
                  <a:close/>
                  <a:moveTo>
                    <a:pt x="900361" y="1414513"/>
                  </a:moveTo>
                  <a:lnTo>
                    <a:pt x="899845" y="1418159"/>
                  </a:lnTo>
                  <a:lnTo>
                    <a:pt x="897138" y="1417181"/>
                  </a:lnTo>
                  <a:lnTo>
                    <a:pt x="895941" y="1415867"/>
                  </a:lnTo>
                  <a:lnTo>
                    <a:pt x="894924" y="1412870"/>
                  </a:lnTo>
                  <a:lnTo>
                    <a:pt x="894807" y="1412111"/>
                  </a:lnTo>
                  <a:lnTo>
                    <a:pt x="895034" y="1410961"/>
                  </a:lnTo>
                  <a:lnTo>
                    <a:pt x="896137" y="1408348"/>
                  </a:lnTo>
                  <a:lnTo>
                    <a:pt x="896880" y="1407394"/>
                  </a:lnTo>
                  <a:lnTo>
                    <a:pt x="898648" y="1408505"/>
                  </a:lnTo>
                  <a:lnTo>
                    <a:pt x="899470" y="1410038"/>
                  </a:lnTo>
                  <a:lnTo>
                    <a:pt x="900119" y="1412463"/>
                  </a:lnTo>
                  <a:lnTo>
                    <a:pt x="900361" y="1414513"/>
                  </a:lnTo>
                  <a:close/>
                  <a:moveTo>
                    <a:pt x="895472" y="1427125"/>
                  </a:moveTo>
                  <a:lnTo>
                    <a:pt x="894776" y="1429049"/>
                  </a:lnTo>
                  <a:lnTo>
                    <a:pt x="893915" y="1429589"/>
                  </a:lnTo>
                  <a:lnTo>
                    <a:pt x="892209" y="1431842"/>
                  </a:lnTo>
                  <a:lnTo>
                    <a:pt x="891513" y="1432147"/>
                  </a:lnTo>
                  <a:lnTo>
                    <a:pt x="890520" y="1430716"/>
                  </a:lnTo>
                  <a:lnTo>
                    <a:pt x="889682" y="1428376"/>
                  </a:lnTo>
                  <a:lnTo>
                    <a:pt x="889330" y="1428009"/>
                  </a:lnTo>
                  <a:lnTo>
                    <a:pt x="888798" y="1428103"/>
                  </a:lnTo>
                  <a:lnTo>
                    <a:pt x="887648" y="1429589"/>
                  </a:lnTo>
                  <a:lnTo>
                    <a:pt x="887140" y="1429565"/>
                  </a:lnTo>
                  <a:lnTo>
                    <a:pt x="886717" y="1428564"/>
                  </a:lnTo>
                  <a:lnTo>
                    <a:pt x="886514" y="1426569"/>
                  </a:lnTo>
                  <a:lnTo>
                    <a:pt x="886530" y="1423565"/>
                  </a:lnTo>
                  <a:lnTo>
                    <a:pt x="887069" y="1418926"/>
                  </a:lnTo>
                  <a:lnTo>
                    <a:pt x="887101" y="1417236"/>
                  </a:lnTo>
                  <a:lnTo>
                    <a:pt x="886811" y="1415945"/>
                  </a:lnTo>
                  <a:lnTo>
                    <a:pt x="887054" y="1414771"/>
                  </a:lnTo>
                  <a:lnTo>
                    <a:pt x="887828" y="1413707"/>
                  </a:lnTo>
                  <a:lnTo>
                    <a:pt x="888822" y="1413207"/>
                  </a:lnTo>
                  <a:lnTo>
                    <a:pt x="891153" y="1413629"/>
                  </a:lnTo>
                  <a:lnTo>
                    <a:pt x="893000" y="1415499"/>
                  </a:lnTo>
                  <a:lnTo>
                    <a:pt x="893899" y="1417940"/>
                  </a:lnTo>
                  <a:lnTo>
                    <a:pt x="895699" y="1419864"/>
                  </a:lnTo>
                  <a:lnTo>
                    <a:pt x="896325" y="1421218"/>
                  </a:lnTo>
                  <a:lnTo>
                    <a:pt x="895472" y="1427125"/>
                  </a:lnTo>
                  <a:close/>
                  <a:moveTo>
                    <a:pt x="859711" y="1440432"/>
                  </a:moveTo>
                  <a:lnTo>
                    <a:pt x="858803" y="1440510"/>
                  </a:lnTo>
                  <a:lnTo>
                    <a:pt x="857544" y="1439431"/>
                  </a:lnTo>
                  <a:lnTo>
                    <a:pt x="850479" y="1435769"/>
                  </a:lnTo>
                  <a:lnTo>
                    <a:pt x="849556" y="1434659"/>
                  </a:lnTo>
                  <a:lnTo>
                    <a:pt x="850385" y="1433117"/>
                  </a:lnTo>
                  <a:lnTo>
                    <a:pt x="852959" y="1431130"/>
                  </a:lnTo>
                  <a:lnTo>
                    <a:pt x="854696" y="1429096"/>
                  </a:lnTo>
                  <a:lnTo>
                    <a:pt x="856034" y="1425982"/>
                  </a:lnTo>
                  <a:lnTo>
                    <a:pt x="860094" y="1427586"/>
                  </a:lnTo>
                  <a:lnTo>
                    <a:pt x="861612" y="1429057"/>
                  </a:lnTo>
                  <a:lnTo>
                    <a:pt x="862191" y="1430340"/>
                  </a:lnTo>
                  <a:lnTo>
                    <a:pt x="862441" y="1432116"/>
                  </a:lnTo>
                  <a:lnTo>
                    <a:pt x="862214" y="1436466"/>
                  </a:lnTo>
                  <a:lnTo>
                    <a:pt x="860845" y="1437389"/>
                  </a:lnTo>
                  <a:lnTo>
                    <a:pt x="859711" y="1440432"/>
                  </a:lnTo>
                  <a:close/>
                  <a:moveTo>
                    <a:pt x="1451765" y="1454632"/>
                  </a:moveTo>
                  <a:lnTo>
                    <a:pt x="1450044" y="1455015"/>
                  </a:lnTo>
                  <a:lnTo>
                    <a:pt x="1447556" y="1451330"/>
                  </a:lnTo>
                  <a:lnTo>
                    <a:pt x="1442338" y="1447129"/>
                  </a:lnTo>
                  <a:lnTo>
                    <a:pt x="1440358" y="1444078"/>
                  </a:lnTo>
                  <a:lnTo>
                    <a:pt x="1440288" y="1442599"/>
                  </a:lnTo>
                  <a:lnTo>
                    <a:pt x="1440444" y="1440276"/>
                  </a:lnTo>
                  <a:lnTo>
                    <a:pt x="1441015" y="1437436"/>
                  </a:lnTo>
                  <a:lnTo>
                    <a:pt x="1442831" y="1434322"/>
                  </a:lnTo>
                  <a:lnTo>
                    <a:pt x="1444755" y="1433821"/>
                  </a:lnTo>
                  <a:lnTo>
                    <a:pt x="1447501" y="1434510"/>
                  </a:lnTo>
                  <a:lnTo>
                    <a:pt x="1449496" y="1436747"/>
                  </a:lnTo>
                  <a:lnTo>
                    <a:pt x="1451671" y="1442936"/>
                  </a:lnTo>
                  <a:lnTo>
                    <a:pt x="1453118" y="1445948"/>
                  </a:lnTo>
                  <a:lnTo>
                    <a:pt x="1453572" y="1448130"/>
                  </a:lnTo>
                  <a:lnTo>
                    <a:pt x="1452852" y="1449155"/>
                  </a:lnTo>
                  <a:lnTo>
                    <a:pt x="1452915" y="1450165"/>
                  </a:lnTo>
                  <a:lnTo>
                    <a:pt x="1453244" y="1450790"/>
                  </a:lnTo>
                  <a:lnTo>
                    <a:pt x="1453118" y="1451933"/>
                  </a:lnTo>
                  <a:lnTo>
                    <a:pt x="1452539" y="1453607"/>
                  </a:lnTo>
                  <a:lnTo>
                    <a:pt x="1451765" y="1454632"/>
                  </a:lnTo>
                  <a:close/>
                  <a:moveTo>
                    <a:pt x="800550" y="1451229"/>
                  </a:moveTo>
                  <a:lnTo>
                    <a:pt x="799337" y="1451448"/>
                  </a:lnTo>
                  <a:lnTo>
                    <a:pt x="797061" y="1450493"/>
                  </a:lnTo>
                  <a:lnTo>
                    <a:pt x="793728" y="1448365"/>
                  </a:lnTo>
                  <a:lnTo>
                    <a:pt x="791225" y="1446104"/>
                  </a:lnTo>
                  <a:lnTo>
                    <a:pt x="789550" y="1443718"/>
                  </a:lnTo>
                  <a:lnTo>
                    <a:pt x="789339" y="1442075"/>
                  </a:lnTo>
                  <a:lnTo>
                    <a:pt x="790599" y="1441160"/>
                  </a:lnTo>
                  <a:lnTo>
                    <a:pt x="792508" y="1440706"/>
                  </a:lnTo>
                  <a:lnTo>
                    <a:pt x="797053" y="1441011"/>
                  </a:lnTo>
                  <a:lnTo>
                    <a:pt x="799212" y="1441919"/>
                  </a:lnTo>
                  <a:lnTo>
                    <a:pt x="802068" y="1445392"/>
                  </a:lnTo>
                  <a:lnTo>
                    <a:pt x="802670" y="1447356"/>
                  </a:lnTo>
                  <a:lnTo>
                    <a:pt x="802764" y="1448623"/>
                  </a:lnTo>
                  <a:lnTo>
                    <a:pt x="802396" y="1449719"/>
                  </a:lnTo>
                  <a:lnTo>
                    <a:pt x="800550" y="1451229"/>
                  </a:lnTo>
                  <a:close/>
                  <a:moveTo>
                    <a:pt x="1361709" y="1463871"/>
                  </a:moveTo>
                  <a:lnTo>
                    <a:pt x="1359918" y="1464521"/>
                  </a:lnTo>
                  <a:lnTo>
                    <a:pt x="1357500" y="1461383"/>
                  </a:lnTo>
                  <a:lnTo>
                    <a:pt x="1357485" y="1459639"/>
                  </a:lnTo>
                  <a:lnTo>
                    <a:pt x="1357954" y="1455438"/>
                  </a:lnTo>
                  <a:lnTo>
                    <a:pt x="1362366" y="1454381"/>
                  </a:lnTo>
                  <a:lnTo>
                    <a:pt x="1364205" y="1456916"/>
                  </a:lnTo>
                  <a:lnTo>
                    <a:pt x="1365089" y="1459412"/>
                  </a:lnTo>
                  <a:lnTo>
                    <a:pt x="1361709" y="1463871"/>
                  </a:lnTo>
                  <a:close/>
                  <a:moveTo>
                    <a:pt x="1434311" y="1456189"/>
                  </a:moveTo>
                  <a:lnTo>
                    <a:pt x="1445772" y="1461430"/>
                  </a:lnTo>
                  <a:lnTo>
                    <a:pt x="1446891" y="1463331"/>
                  </a:lnTo>
                  <a:lnTo>
                    <a:pt x="1447439" y="1465029"/>
                  </a:lnTo>
                  <a:lnTo>
                    <a:pt x="1447759" y="1466915"/>
                  </a:lnTo>
                  <a:lnTo>
                    <a:pt x="1447783" y="1470787"/>
                  </a:lnTo>
                  <a:lnTo>
                    <a:pt x="1447548" y="1472336"/>
                  </a:lnTo>
                  <a:lnTo>
                    <a:pt x="1446429" y="1476076"/>
                  </a:lnTo>
                  <a:lnTo>
                    <a:pt x="1446351" y="1477241"/>
                  </a:lnTo>
                  <a:lnTo>
                    <a:pt x="1447251" y="1489689"/>
                  </a:lnTo>
                  <a:lnTo>
                    <a:pt x="1447157" y="1496432"/>
                  </a:lnTo>
                  <a:lnTo>
                    <a:pt x="1446351" y="1502034"/>
                  </a:lnTo>
                  <a:lnTo>
                    <a:pt x="1444708" y="1506517"/>
                  </a:lnTo>
                  <a:lnTo>
                    <a:pt x="1442236" y="1509873"/>
                  </a:lnTo>
                  <a:lnTo>
                    <a:pt x="1440358" y="1511798"/>
                  </a:lnTo>
                  <a:lnTo>
                    <a:pt x="1432018" y="1516523"/>
                  </a:lnTo>
                  <a:lnTo>
                    <a:pt x="1426112" y="1517743"/>
                  </a:lnTo>
                  <a:lnTo>
                    <a:pt x="1419884" y="1517962"/>
                  </a:lnTo>
                  <a:lnTo>
                    <a:pt x="1411951" y="1519230"/>
                  </a:lnTo>
                  <a:lnTo>
                    <a:pt x="1408329" y="1518964"/>
                  </a:lnTo>
                  <a:lnTo>
                    <a:pt x="1406459" y="1518408"/>
                  </a:lnTo>
                  <a:lnTo>
                    <a:pt x="1405130" y="1517462"/>
                  </a:lnTo>
                  <a:lnTo>
                    <a:pt x="1403573" y="1514473"/>
                  </a:lnTo>
                  <a:lnTo>
                    <a:pt x="1401789" y="1509419"/>
                  </a:lnTo>
                  <a:lnTo>
                    <a:pt x="1400318" y="1503708"/>
                  </a:lnTo>
                  <a:lnTo>
                    <a:pt x="1398558" y="1493522"/>
                  </a:lnTo>
                  <a:lnTo>
                    <a:pt x="1398526" y="1492309"/>
                  </a:lnTo>
                  <a:lnTo>
                    <a:pt x="1400224" y="1483954"/>
                  </a:lnTo>
                  <a:lnTo>
                    <a:pt x="1402477" y="1478298"/>
                  </a:lnTo>
                  <a:lnTo>
                    <a:pt x="1406451" y="1469864"/>
                  </a:lnTo>
                  <a:lnTo>
                    <a:pt x="1410942" y="1461595"/>
                  </a:lnTo>
                  <a:lnTo>
                    <a:pt x="1412084" y="1460226"/>
                  </a:lnTo>
                  <a:lnTo>
                    <a:pt x="1414111" y="1458770"/>
                  </a:lnTo>
                  <a:lnTo>
                    <a:pt x="1419188" y="1456408"/>
                  </a:lnTo>
                  <a:lnTo>
                    <a:pt x="1423397" y="1457002"/>
                  </a:lnTo>
                  <a:lnTo>
                    <a:pt x="1425251" y="1456705"/>
                  </a:lnTo>
                  <a:lnTo>
                    <a:pt x="1427567" y="1455602"/>
                  </a:lnTo>
                  <a:lnTo>
                    <a:pt x="1430118" y="1455336"/>
                  </a:lnTo>
                  <a:lnTo>
                    <a:pt x="1434311" y="1456189"/>
                  </a:lnTo>
                  <a:close/>
                  <a:moveTo>
                    <a:pt x="1194554" y="1490580"/>
                  </a:moveTo>
                  <a:lnTo>
                    <a:pt x="1193615" y="1490643"/>
                  </a:lnTo>
                  <a:lnTo>
                    <a:pt x="1192129" y="1489759"/>
                  </a:lnTo>
                  <a:lnTo>
                    <a:pt x="1188718" y="1486254"/>
                  </a:lnTo>
                  <a:lnTo>
                    <a:pt x="1188029" y="1484736"/>
                  </a:lnTo>
                  <a:lnTo>
                    <a:pt x="1187685" y="1482960"/>
                  </a:lnTo>
                  <a:lnTo>
                    <a:pt x="1187685" y="1480926"/>
                  </a:lnTo>
                  <a:lnTo>
                    <a:pt x="1187990" y="1478814"/>
                  </a:lnTo>
                  <a:lnTo>
                    <a:pt x="1189031" y="1474589"/>
                  </a:lnTo>
                  <a:lnTo>
                    <a:pt x="1187043" y="1471225"/>
                  </a:lnTo>
                  <a:lnTo>
                    <a:pt x="1186558" y="1469309"/>
                  </a:lnTo>
                  <a:lnTo>
                    <a:pt x="1186793" y="1468221"/>
                  </a:lnTo>
                  <a:lnTo>
                    <a:pt x="1187904" y="1465616"/>
                  </a:lnTo>
                  <a:lnTo>
                    <a:pt x="1188209" y="1463989"/>
                  </a:lnTo>
                  <a:lnTo>
                    <a:pt x="1189328" y="1461673"/>
                  </a:lnTo>
                  <a:lnTo>
                    <a:pt x="1192222" y="1457174"/>
                  </a:lnTo>
                  <a:lnTo>
                    <a:pt x="1195125" y="1458238"/>
                  </a:lnTo>
                  <a:lnTo>
                    <a:pt x="1197715" y="1461923"/>
                  </a:lnTo>
                  <a:lnTo>
                    <a:pt x="1198387" y="1464411"/>
                  </a:lnTo>
                  <a:lnTo>
                    <a:pt x="1198184" y="1467048"/>
                  </a:lnTo>
                  <a:lnTo>
                    <a:pt x="1198411" y="1470858"/>
                  </a:lnTo>
                  <a:lnTo>
                    <a:pt x="1199060" y="1475841"/>
                  </a:lnTo>
                  <a:lnTo>
                    <a:pt x="1199232" y="1479440"/>
                  </a:lnTo>
                  <a:lnTo>
                    <a:pt x="1198919" y="1481677"/>
                  </a:lnTo>
                  <a:lnTo>
                    <a:pt x="1197808" y="1485863"/>
                  </a:lnTo>
                  <a:lnTo>
                    <a:pt x="1196870" y="1487803"/>
                  </a:lnTo>
                  <a:lnTo>
                    <a:pt x="1195633" y="1489618"/>
                  </a:lnTo>
                  <a:lnTo>
                    <a:pt x="1194554" y="1490580"/>
                  </a:lnTo>
                  <a:close/>
                  <a:moveTo>
                    <a:pt x="695536" y="1475739"/>
                  </a:moveTo>
                  <a:lnTo>
                    <a:pt x="694715" y="1475927"/>
                  </a:lnTo>
                  <a:lnTo>
                    <a:pt x="691703" y="1472446"/>
                  </a:lnTo>
                  <a:lnTo>
                    <a:pt x="692336" y="1469449"/>
                  </a:lnTo>
                  <a:lnTo>
                    <a:pt x="695129" y="1472516"/>
                  </a:lnTo>
                  <a:lnTo>
                    <a:pt x="695528" y="1474425"/>
                  </a:lnTo>
                  <a:lnTo>
                    <a:pt x="695536" y="1475739"/>
                  </a:lnTo>
                  <a:close/>
                  <a:moveTo>
                    <a:pt x="1479413" y="1487803"/>
                  </a:moveTo>
                  <a:lnTo>
                    <a:pt x="1468710" y="1487881"/>
                  </a:lnTo>
                  <a:lnTo>
                    <a:pt x="1462890" y="1487467"/>
                  </a:lnTo>
                  <a:lnTo>
                    <a:pt x="1460551" y="1486583"/>
                  </a:lnTo>
                  <a:lnTo>
                    <a:pt x="1458516" y="1485206"/>
                  </a:lnTo>
                  <a:lnTo>
                    <a:pt x="1456209" y="1480731"/>
                  </a:lnTo>
                  <a:lnTo>
                    <a:pt x="1454730" y="1476099"/>
                  </a:lnTo>
                  <a:lnTo>
                    <a:pt x="1454660" y="1474128"/>
                  </a:lnTo>
                  <a:lnTo>
                    <a:pt x="1455051" y="1472352"/>
                  </a:lnTo>
                  <a:lnTo>
                    <a:pt x="1455598" y="1471272"/>
                  </a:lnTo>
                  <a:lnTo>
                    <a:pt x="1462780" y="1469723"/>
                  </a:lnTo>
                  <a:lnTo>
                    <a:pt x="1468664" y="1471656"/>
                  </a:lnTo>
                  <a:lnTo>
                    <a:pt x="1473725" y="1473924"/>
                  </a:lnTo>
                  <a:lnTo>
                    <a:pt x="1480242" y="1474308"/>
                  </a:lnTo>
                  <a:lnTo>
                    <a:pt x="1482221" y="1475168"/>
                  </a:lnTo>
                  <a:lnTo>
                    <a:pt x="1482980" y="1475802"/>
                  </a:lnTo>
                  <a:lnTo>
                    <a:pt x="1483504" y="1476968"/>
                  </a:lnTo>
                  <a:lnTo>
                    <a:pt x="1484248" y="1482295"/>
                  </a:lnTo>
                  <a:lnTo>
                    <a:pt x="1484318" y="1485128"/>
                  </a:lnTo>
                  <a:lnTo>
                    <a:pt x="1484123" y="1487271"/>
                  </a:lnTo>
                  <a:lnTo>
                    <a:pt x="1479413" y="1487803"/>
                  </a:lnTo>
                  <a:close/>
                  <a:moveTo>
                    <a:pt x="698978" y="1476240"/>
                  </a:moveTo>
                  <a:lnTo>
                    <a:pt x="701451" y="1476858"/>
                  </a:lnTo>
                  <a:lnTo>
                    <a:pt x="703281" y="1476396"/>
                  </a:lnTo>
                  <a:lnTo>
                    <a:pt x="704619" y="1478751"/>
                  </a:lnTo>
                  <a:lnTo>
                    <a:pt x="705135" y="1481138"/>
                  </a:lnTo>
                  <a:lnTo>
                    <a:pt x="704963" y="1481951"/>
                  </a:lnTo>
                  <a:lnTo>
                    <a:pt x="704384" y="1482280"/>
                  </a:lnTo>
                  <a:lnTo>
                    <a:pt x="700520" y="1479643"/>
                  </a:lnTo>
                  <a:lnTo>
                    <a:pt x="699080" y="1478024"/>
                  </a:lnTo>
                  <a:lnTo>
                    <a:pt x="698595" y="1476663"/>
                  </a:lnTo>
                  <a:lnTo>
                    <a:pt x="698978" y="1476240"/>
                  </a:lnTo>
                  <a:close/>
                  <a:moveTo>
                    <a:pt x="726791" y="1509787"/>
                  </a:moveTo>
                  <a:lnTo>
                    <a:pt x="725688" y="1514552"/>
                  </a:lnTo>
                  <a:lnTo>
                    <a:pt x="725265" y="1514106"/>
                  </a:lnTo>
                  <a:lnTo>
                    <a:pt x="724506" y="1511829"/>
                  </a:lnTo>
                  <a:lnTo>
                    <a:pt x="722981" y="1510734"/>
                  </a:lnTo>
                  <a:lnTo>
                    <a:pt x="721252" y="1508199"/>
                  </a:lnTo>
                  <a:lnTo>
                    <a:pt x="721275" y="1502738"/>
                  </a:lnTo>
                  <a:lnTo>
                    <a:pt x="721940" y="1500250"/>
                  </a:lnTo>
                  <a:lnTo>
                    <a:pt x="721792" y="1496769"/>
                  </a:lnTo>
                  <a:lnTo>
                    <a:pt x="723513" y="1494672"/>
                  </a:lnTo>
                  <a:lnTo>
                    <a:pt x="724788" y="1497136"/>
                  </a:lnTo>
                  <a:lnTo>
                    <a:pt x="725140" y="1501322"/>
                  </a:lnTo>
                  <a:lnTo>
                    <a:pt x="724819" y="1503380"/>
                  </a:lnTo>
                  <a:lnTo>
                    <a:pt x="726087" y="1505508"/>
                  </a:lnTo>
                  <a:lnTo>
                    <a:pt x="726673" y="1506047"/>
                  </a:lnTo>
                  <a:lnTo>
                    <a:pt x="726986" y="1507753"/>
                  </a:lnTo>
                  <a:lnTo>
                    <a:pt x="726791" y="1509787"/>
                  </a:lnTo>
                  <a:close/>
                  <a:moveTo>
                    <a:pt x="1719624" y="1529369"/>
                  </a:moveTo>
                  <a:lnTo>
                    <a:pt x="1716901" y="1530918"/>
                  </a:lnTo>
                  <a:lnTo>
                    <a:pt x="1715446" y="1529017"/>
                  </a:lnTo>
                  <a:lnTo>
                    <a:pt x="1716471" y="1528485"/>
                  </a:lnTo>
                  <a:lnTo>
                    <a:pt x="1717965" y="1526201"/>
                  </a:lnTo>
                  <a:lnTo>
                    <a:pt x="1719999" y="1524190"/>
                  </a:lnTo>
                  <a:lnTo>
                    <a:pt x="1720852" y="1522570"/>
                  </a:lnTo>
                  <a:lnTo>
                    <a:pt x="1724271" y="1521827"/>
                  </a:lnTo>
                  <a:lnTo>
                    <a:pt x="1725436" y="1521913"/>
                  </a:lnTo>
                  <a:lnTo>
                    <a:pt x="1725882" y="1522492"/>
                  </a:lnTo>
                  <a:lnTo>
                    <a:pt x="1723942" y="1524980"/>
                  </a:lnTo>
                  <a:lnTo>
                    <a:pt x="1719624" y="1529369"/>
                  </a:lnTo>
                  <a:close/>
                  <a:moveTo>
                    <a:pt x="722558" y="1532248"/>
                  </a:moveTo>
                  <a:lnTo>
                    <a:pt x="725328" y="1532694"/>
                  </a:lnTo>
                  <a:lnTo>
                    <a:pt x="728864" y="1532624"/>
                  </a:lnTo>
                  <a:lnTo>
                    <a:pt x="728254" y="1536950"/>
                  </a:lnTo>
                  <a:lnTo>
                    <a:pt x="726900" y="1539719"/>
                  </a:lnTo>
                  <a:lnTo>
                    <a:pt x="725828" y="1540502"/>
                  </a:lnTo>
                  <a:lnTo>
                    <a:pt x="725359" y="1538992"/>
                  </a:lnTo>
                  <a:lnTo>
                    <a:pt x="723278" y="1535526"/>
                  </a:lnTo>
                  <a:lnTo>
                    <a:pt x="722558" y="1532248"/>
                  </a:lnTo>
                  <a:close/>
                  <a:moveTo>
                    <a:pt x="1270793" y="1572210"/>
                  </a:moveTo>
                  <a:lnTo>
                    <a:pt x="1272984" y="1572875"/>
                  </a:lnTo>
                  <a:lnTo>
                    <a:pt x="1274642" y="1572805"/>
                  </a:lnTo>
                  <a:lnTo>
                    <a:pt x="1275010" y="1573603"/>
                  </a:lnTo>
                  <a:lnTo>
                    <a:pt x="1273265" y="1576255"/>
                  </a:lnTo>
                  <a:lnTo>
                    <a:pt x="1272194" y="1576756"/>
                  </a:lnTo>
                  <a:lnTo>
                    <a:pt x="1270261" y="1574854"/>
                  </a:lnTo>
                  <a:lnTo>
                    <a:pt x="1268806" y="1572523"/>
                  </a:lnTo>
                  <a:lnTo>
                    <a:pt x="1268399" y="1571107"/>
                  </a:lnTo>
                  <a:lnTo>
                    <a:pt x="1268282" y="1569550"/>
                  </a:lnTo>
                  <a:lnTo>
                    <a:pt x="1268618" y="1569276"/>
                  </a:lnTo>
                  <a:lnTo>
                    <a:pt x="1270793" y="1572210"/>
                  </a:lnTo>
                  <a:close/>
                  <a:moveTo>
                    <a:pt x="1257564" y="1598466"/>
                  </a:moveTo>
                  <a:lnTo>
                    <a:pt x="1260380" y="1600562"/>
                  </a:lnTo>
                  <a:lnTo>
                    <a:pt x="1263197" y="1601751"/>
                  </a:lnTo>
                  <a:lnTo>
                    <a:pt x="1267726" y="1602393"/>
                  </a:lnTo>
                  <a:lnTo>
                    <a:pt x="1268376" y="1602831"/>
                  </a:lnTo>
                  <a:lnTo>
                    <a:pt x="1268376" y="1603817"/>
                  </a:lnTo>
                  <a:lnTo>
                    <a:pt x="1267726" y="1605342"/>
                  </a:lnTo>
                  <a:lnTo>
                    <a:pt x="1266217" y="1607298"/>
                  </a:lnTo>
                  <a:lnTo>
                    <a:pt x="1265137" y="1607353"/>
                  </a:lnTo>
                  <a:lnTo>
                    <a:pt x="1262633" y="1605976"/>
                  </a:lnTo>
                  <a:lnTo>
                    <a:pt x="1261718" y="1605272"/>
                  </a:lnTo>
                  <a:lnTo>
                    <a:pt x="1260709" y="1603699"/>
                  </a:lnTo>
                  <a:lnTo>
                    <a:pt x="1260200" y="1603551"/>
                  </a:lnTo>
                  <a:lnTo>
                    <a:pt x="1259543" y="1604075"/>
                  </a:lnTo>
                  <a:lnTo>
                    <a:pt x="1259371" y="1604763"/>
                  </a:lnTo>
                  <a:lnTo>
                    <a:pt x="1259676" y="1605624"/>
                  </a:lnTo>
                  <a:lnTo>
                    <a:pt x="1259261" y="1605867"/>
                  </a:lnTo>
                  <a:lnTo>
                    <a:pt x="1256226" y="1605272"/>
                  </a:lnTo>
                  <a:lnTo>
                    <a:pt x="1255749" y="1604771"/>
                  </a:lnTo>
                  <a:lnTo>
                    <a:pt x="1255991" y="1603081"/>
                  </a:lnTo>
                  <a:lnTo>
                    <a:pt x="1258104" y="1600617"/>
                  </a:lnTo>
                  <a:lnTo>
                    <a:pt x="1256249" y="1599858"/>
                  </a:lnTo>
                  <a:lnTo>
                    <a:pt x="1255655" y="1598943"/>
                  </a:lnTo>
                  <a:lnTo>
                    <a:pt x="1252901" y="1600492"/>
                  </a:lnTo>
                  <a:lnTo>
                    <a:pt x="1251375" y="1600867"/>
                  </a:lnTo>
                  <a:lnTo>
                    <a:pt x="1248966" y="1599780"/>
                  </a:lnTo>
                  <a:lnTo>
                    <a:pt x="1248708" y="1594124"/>
                  </a:lnTo>
                  <a:lnTo>
                    <a:pt x="1248418" y="1592050"/>
                  </a:lnTo>
                  <a:lnTo>
                    <a:pt x="1247323" y="1590642"/>
                  </a:lnTo>
                  <a:lnTo>
                    <a:pt x="1246674" y="1589156"/>
                  </a:lnTo>
                  <a:lnTo>
                    <a:pt x="1245617" y="1588029"/>
                  </a:lnTo>
                  <a:lnTo>
                    <a:pt x="1243443" y="1586887"/>
                  </a:lnTo>
                  <a:lnTo>
                    <a:pt x="1241674" y="1584047"/>
                  </a:lnTo>
                  <a:lnTo>
                    <a:pt x="1241307" y="1582756"/>
                  </a:lnTo>
                  <a:lnTo>
                    <a:pt x="1241549" y="1581778"/>
                  </a:lnTo>
                  <a:lnTo>
                    <a:pt x="1242629" y="1580440"/>
                  </a:lnTo>
                  <a:lnTo>
                    <a:pt x="1248880" y="1583319"/>
                  </a:lnTo>
                  <a:lnTo>
                    <a:pt x="1252651" y="1586042"/>
                  </a:lnTo>
                  <a:lnTo>
                    <a:pt x="1256242" y="1589367"/>
                  </a:lnTo>
                  <a:lnTo>
                    <a:pt x="1258119" y="1591824"/>
                  </a:lnTo>
                  <a:lnTo>
                    <a:pt x="1258284" y="1593420"/>
                  </a:lnTo>
                  <a:lnTo>
                    <a:pt x="1257814" y="1595008"/>
                  </a:lnTo>
                  <a:lnTo>
                    <a:pt x="1256711" y="1596596"/>
                  </a:lnTo>
                  <a:lnTo>
                    <a:pt x="1257564" y="1598466"/>
                  </a:lnTo>
                  <a:close/>
                  <a:moveTo>
                    <a:pt x="1236730" y="1610279"/>
                  </a:moveTo>
                  <a:lnTo>
                    <a:pt x="1235588" y="1610874"/>
                  </a:lnTo>
                  <a:lnTo>
                    <a:pt x="1234359" y="1610537"/>
                  </a:lnTo>
                  <a:lnTo>
                    <a:pt x="1233319" y="1609004"/>
                  </a:lnTo>
                  <a:lnTo>
                    <a:pt x="1232474" y="1606266"/>
                  </a:lnTo>
                  <a:lnTo>
                    <a:pt x="1231105" y="1604208"/>
                  </a:lnTo>
                  <a:lnTo>
                    <a:pt x="1228015" y="1601642"/>
                  </a:lnTo>
                  <a:lnTo>
                    <a:pt x="1227483" y="1600633"/>
                  </a:lnTo>
                  <a:lnTo>
                    <a:pt x="1226606" y="1597175"/>
                  </a:lnTo>
                  <a:lnTo>
                    <a:pt x="1226434" y="1593717"/>
                  </a:lnTo>
                  <a:lnTo>
                    <a:pt x="1225777" y="1590580"/>
                  </a:lnTo>
                  <a:lnTo>
                    <a:pt x="1225746" y="1589031"/>
                  </a:lnTo>
                  <a:lnTo>
                    <a:pt x="1226317" y="1586715"/>
                  </a:lnTo>
                  <a:lnTo>
                    <a:pt x="1228914" y="1586167"/>
                  </a:lnTo>
                  <a:lnTo>
                    <a:pt x="1230949" y="1587083"/>
                  </a:lnTo>
                  <a:lnTo>
                    <a:pt x="1231363" y="1587701"/>
                  </a:lnTo>
                  <a:lnTo>
                    <a:pt x="1232028" y="1589046"/>
                  </a:lnTo>
                  <a:lnTo>
                    <a:pt x="1232466" y="1590689"/>
                  </a:lnTo>
                  <a:lnTo>
                    <a:pt x="1234931" y="1595125"/>
                  </a:lnTo>
                  <a:lnTo>
                    <a:pt x="1236370" y="1598646"/>
                  </a:lnTo>
                  <a:lnTo>
                    <a:pt x="1238326" y="1605890"/>
                  </a:lnTo>
                  <a:lnTo>
                    <a:pt x="1238334" y="1607267"/>
                  </a:lnTo>
                  <a:lnTo>
                    <a:pt x="1237810" y="1608730"/>
                  </a:lnTo>
                  <a:lnTo>
                    <a:pt x="1236730" y="1610279"/>
                  </a:lnTo>
                  <a:close/>
                  <a:moveTo>
                    <a:pt x="1231355" y="1626826"/>
                  </a:moveTo>
                  <a:lnTo>
                    <a:pt x="1232114" y="1627459"/>
                  </a:lnTo>
                  <a:lnTo>
                    <a:pt x="1233061" y="1627099"/>
                  </a:lnTo>
                  <a:lnTo>
                    <a:pt x="1234618" y="1624510"/>
                  </a:lnTo>
                  <a:lnTo>
                    <a:pt x="1238107" y="1617031"/>
                  </a:lnTo>
                  <a:lnTo>
                    <a:pt x="1239085" y="1616326"/>
                  </a:lnTo>
                  <a:lnTo>
                    <a:pt x="1240556" y="1616444"/>
                  </a:lnTo>
                  <a:lnTo>
                    <a:pt x="1245711" y="1621255"/>
                  </a:lnTo>
                  <a:lnTo>
                    <a:pt x="1247605" y="1623931"/>
                  </a:lnTo>
                  <a:lnTo>
                    <a:pt x="1248629" y="1627647"/>
                  </a:lnTo>
                  <a:lnTo>
                    <a:pt x="1249693" y="1629094"/>
                  </a:lnTo>
                  <a:lnTo>
                    <a:pt x="1253754" y="1631011"/>
                  </a:lnTo>
                  <a:lnTo>
                    <a:pt x="1257658" y="1631653"/>
                  </a:lnTo>
                  <a:lnTo>
                    <a:pt x="1262743" y="1633593"/>
                  </a:lnTo>
                  <a:lnTo>
                    <a:pt x="1264581" y="1635048"/>
                  </a:lnTo>
                  <a:lnTo>
                    <a:pt x="1268642" y="1642113"/>
                  </a:lnTo>
                  <a:lnTo>
                    <a:pt x="1269111" y="1642543"/>
                  </a:lnTo>
                  <a:lnTo>
                    <a:pt x="1273727" y="1645414"/>
                  </a:lnTo>
                  <a:lnTo>
                    <a:pt x="1280815" y="1651798"/>
                  </a:lnTo>
                  <a:lnTo>
                    <a:pt x="1282607" y="1652745"/>
                  </a:lnTo>
                  <a:lnTo>
                    <a:pt x="1289507" y="1654841"/>
                  </a:lnTo>
                  <a:lnTo>
                    <a:pt x="1291979" y="1656406"/>
                  </a:lnTo>
                  <a:lnTo>
                    <a:pt x="1294373" y="1658784"/>
                  </a:lnTo>
                  <a:lnTo>
                    <a:pt x="1297033" y="1663126"/>
                  </a:lnTo>
                  <a:lnTo>
                    <a:pt x="1300147" y="1669925"/>
                  </a:lnTo>
                  <a:lnTo>
                    <a:pt x="1302588" y="1680721"/>
                  </a:lnTo>
                  <a:lnTo>
                    <a:pt x="1302775" y="1682841"/>
                  </a:lnTo>
                  <a:lnTo>
                    <a:pt x="1302478" y="1684101"/>
                  </a:lnTo>
                  <a:lnTo>
                    <a:pt x="1301594" y="1685439"/>
                  </a:lnTo>
                  <a:lnTo>
                    <a:pt x="1297604" y="1689836"/>
                  </a:lnTo>
                  <a:lnTo>
                    <a:pt x="1297940" y="1690579"/>
                  </a:lnTo>
                  <a:lnTo>
                    <a:pt x="1301696" y="1690305"/>
                  </a:lnTo>
                  <a:lnTo>
                    <a:pt x="1310051" y="1687606"/>
                  </a:lnTo>
                  <a:lnTo>
                    <a:pt x="1315136" y="1689546"/>
                  </a:lnTo>
                  <a:lnTo>
                    <a:pt x="1316905" y="1689851"/>
                  </a:lnTo>
                  <a:lnTo>
                    <a:pt x="1317311" y="1689742"/>
                  </a:lnTo>
                  <a:lnTo>
                    <a:pt x="1319150" y="1686370"/>
                  </a:lnTo>
                  <a:lnTo>
                    <a:pt x="1321176" y="1686894"/>
                  </a:lnTo>
                  <a:lnTo>
                    <a:pt x="1324133" y="1690164"/>
                  </a:lnTo>
                  <a:lnTo>
                    <a:pt x="1326042" y="1692801"/>
                  </a:lnTo>
                  <a:lnTo>
                    <a:pt x="1326887" y="1694803"/>
                  </a:lnTo>
                  <a:lnTo>
                    <a:pt x="1326660" y="1695938"/>
                  </a:lnTo>
                  <a:lnTo>
                    <a:pt x="1324704" y="1696329"/>
                  </a:lnTo>
                  <a:lnTo>
                    <a:pt x="1329485" y="1698246"/>
                  </a:lnTo>
                  <a:lnTo>
                    <a:pt x="1333639" y="1701281"/>
                  </a:lnTo>
                  <a:lnTo>
                    <a:pt x="1332747" y="1703253"/>
                  </a:lnTo>
                  <a:lnTo>
                    <a:pt x="1328311" y="1707634"/>
                  </a:lnTo>
                  <a:lnTo>
                    <a:pt x="1323750" y="1711452"/>
                  </a:lnTo>
                  <a:lnTo>
                    <a:pt x="1318438" y="1717163"/>
                  </a:lnTo>
                  <a:lnTo>
                    <a:pt x="1317116" y="1718031"/>
                  </a:lnTo>
                  <a:lnTo>
                    <a:pt x="1316404" y="1718078"/>
                  </a:lnTo>
                  <a:lnTo>
                    <a:pt x="1313470" y="1717014"/>
                  </a:lnTo>
                  <a:lnTo>
                    <a:pt x="1309253" y="1714315"/>
                  </a:lnTo>
                  <a:lnTo>
                    <a:pt x="1296258" y="1708088"/>
                  </a:lnTo>
                  <a:lnTo>
                    <a:pt x="1292245" y="1706765"/>
                  </a:lnTo>
                  <a:lnTo>
                    <a:pt x="1287152" y="1705991"/>
                  </a:lnTo>
                  <a:lnTo>
                    <a:pt x="1286417" y="1704520"/>
                  </a:lnTo>
                  <a:lnTo>
                    <a:pt x="1285204" y="1695054"/>
                  </a:lnTo>
                  <a:lnTo>
                    <a:pt x="1282912" y="1693372"/>
                  </a:lnTo>
                  <a:lnTo>
                    <a:pt x="1275049" y="1691385"/>
                  </a:lnTo>
                  <a:lnTo>
                    <a:pt x="1272765" y="1690242"/>
                  </a:lnTo>
                  <a:lnTo>
                    <a:pt x="1272655" y="1688326"/>
                  </a:lnTo>
                  <a:lnTo>
                    <a:pt x="1273148" y="1685032"/>
                  </a:lnTo>
                  <a:lnTo>
                    <a:pt x="1272068" y="1683420"/>
                  </a:lnTo>
                  <a:lnTo>
                    <a:pt x="1269424" y="1683491"/>
                  </a:lnTo>
                  <a:lnTo>
                    <a:pt x="1266827" y="1684171"/>
                  </a:lnTo>
                  <a:lnTo>
                    <a:pt x="1262649" y="1686409"/>
                  </a:lnTo>
                  <a:lnTo>
                    <a:pt x="1260685" y="1688474"/>
                  </a:lnTo>
                  <a:lnTo>
                    <a:pt x="1259950" y="1690712"/>
                  </a:lnTo>
                  <a:lnTo>
                    <a:pt x="1259488" y="1695484"/>
                  </a:lnTo>
                  <a:lnTo>
                    <a:pt x="1258972" y="1697737"/>
                  </a:lnTo>
                  <a:lnTo>
                    <a:pt x="1257509" y="1700687"/>
                  </a:lnTo>
                  <a:lnTo>
                    <a:pt x="1251055" y="1708291"/>
                  </a:lnTo>
                  <a:lnTo>
                    <a:pt x="1248434" y="1710575"/>
                  </a:lnTo>
                  <a:lnTo>
                    <a:pt x="1245829" y="1711225"/>
                  </a:lnTo>
                  <a:lnTo>
                    <a:pt x="1244796" y="1711952"/>
                  </a:lnTo>
                  <a:lnTo>
                    <a:pt x="1243043" y="1714745"/>
                  </a:lnTo>
                  <a:lnTo>
                    <a:pt x="1240438" y="1721567"/>
                  </a:lnTo>
                  <a:lnTo>
                    <a:pt x="1239374" y="1723523"/>
                  </a:lnTo>
                  <a:lnTo>
                    <a:pt x="1237653" y="1725510"/>
                  </a:lnTo>
                  <a:lnTo>
                    <a:pt x="1234086" y="1728546"/>
                  </a:lnTo>
                  <a:lnTo>
                    <a:pt x="1230440" y="1730971"/>
                  </a:lnTo>
                  <a:lnTo>
                    <a:pt x="1224369" y="1733780"/>
                  </a:lnTo>
                  <a:lnTo>
                    <a:pt x="1220974" y="1734734"/>
                  </a:lnTo>
                  <a:lnTo>
                    <a:pt x="1218713" y="1733788"/>
                  </a:lnTo>
                  <a:lnTo>
                    <a:pt x="1217164" y="1727380"/>
                  </a:lnTo>
                  <a:lnTo>
                    <a:pt x="1213909" y="1708377"/>
                  </a:lnTo>
                  <a:lnTo>
                    <a:pt x="1213369" y="1707086"/>
                  </a:lnTo>
                  <a:lnTo>
                    <a:pt x="1212712" y="1706280"/>
                  </a:lnTo>
                  <a:lnTo>
                    <a:pt x="1211922" y="1705967"/>
                  </a:lnTo>
                  <a:lnTo>
                    <a:pt x="1201008" y="1708432"/>
                  </a:lnTo>
                  <a:lnTo>
                    <a:pt x="1194992" y="1708158"/>
                  </a:lnTo>
                  <a:lnTo>
                    <a:pt x="1189038" y="1712453"/>
                  </a:lnTo>
                  <a:lnTo>
                    <a:pt x="1187536" y="1712766"/>
                  </a:lnTo>
                  <a:lnTo>
                    <a:pt x="1184516" y="1712625"/>
                  </a:lnTo>
                  <a:lnTo>
                    <a:pt x="1182341" y="1711945"/>
                  </a:lnTo>
                  <a:lnTo>
                    <a:pt x="1181786" y="1711475"/>
                  </a:lnTo>
                  <a:lnTo>
                    <a:pt x="1181418" y="1709621"/>
                  </a:lnTo>
                  <a:lnTo>
                    <a:pt x="1181528" y="1707665"/>
                  </a:lnTo>
                  <a:lnTo>
                    <a:pt x="1182287" y="1705553"/>
                  </a:lnTo>
                  <a:lnTo>
                    <a:pt x="1184978" y="1699826"/>
                  </a:lnTo>
                  <a:lnTo>
                    <a:pt x="1187169" y="1696274"/>
                  </a:lnTo>
                  <a:lnTo>
                    <a:pt x="1188178" y="1695171"/>
                  </a:lnTo>
                  <a:lnTo>
                    <a:pt x="1198372" y="1688779"/>
                  </a:lnTo>
                  <a:lnTo>
                    <a:pt x="1200852" y="1686667"/>
                  </a:lnTo>
                  <a:lnTo>
                    <a:pt x="1202096" y="1684500"/>
                  </a:lnTo>
                  <a:lnTo>
                    <a:pt x="1202096" y="1682270"/>
                  </a:lnTo>
                  <a:lnTo>
                    <a:pt x="1201611" y="1679407"/>
                  </a:lnTo>
                  <a:lnTo>
                    <a:pt x="1199843" y="1672405"/>
                  </a:lnTo>
                  <a:lnTo>
                    <a:pt x="1199397" y="1665974"/>
                  </a:lnTo>
                  <a:lnTo>
                    <a:pt x="1199412" y="1662766"/>
                  </a:lnTo>
                  <a:lnTo>
                    <a:pt x="1200077" y="1657830"/>
                  </a:lnTo>
                  <a:lnTo>
                    <a:pt x="1202628" y="1645782"/>
                  </a:lnTo>
                  <a:lnTo>
                    <a:pt x="1203488" y="1639883"/>
                  </a:lnTo>
                  <a:lnTo>
                    <a:pt x="1205116" y="1618595"/>
                  </a:lnTo>
                  <a:lnTo>
                    <a:pt x="1205984" y="1612438"/>
                  </a:lnTo>
                  <a:lnTo>
                    <a:pt x="1207251" y="1606790"/>
                  </a:lnTo>
                  <a:lnTo>
                    <a:pt x="1208464" y="1603387"/>
                  </a:lnTo>
                  <a:lnTo>
                    <a:pt x="1211711" y="1596557"/>
                  </a:lnTo>
                  <a:lnTo>
                    <a:pt x="1214230" y="1593811"/>
                  </a:lnTo>
                  <a:lnTo>
                    <a:pt x="1217398" y="1591902"/>
                  </a:lnTo>
                  <a:lnTo>
                    <a:pt x="1218095" y="1592121"/>
                  </a:lnTo>
                  <a:lnTo>
                    <a:pt x="1218697" y="1592919"/>
                  </a:lnTo>
                  <a:lnTo>
                    <a:pt x="1219863" y="1595821"/>
                  </a:lnTo>
                  <a:lnTo>
                    <a:pt x="1224283" y="1598505"/>
                  </a:lnTo>
                  <a:lnTo>
                    <a:pt x="1225707" y="1601102"/>
                  </a:lnTo>
                  <a:lnTo>
                    <a:pt x="1226708" y="1603981"/>
                  </a:lnTo>
                  <a:lnTo>
                    <a:pt x="1227256" y="1607721"/>
                  </a:lnTo>
                  <a:lnTo>
                    <a:pt x="1226708" y="1609348"/>
                  </a:lnTo>
                  <a:lnTo>
                    <a:pt x="1224604" y="1611805"/>
                  </a:lnTo>
                  <a:lnTo>
                    <a:pt x="1224244" y="1612837"/>
                  </a:lnTo>
                  <a:lnTo>
                    <a:pt x="1224306" y="1613682"/>
                  </a:lnTo>
                  <a:lnTo>
                    <a:pt x="1228343" y="1617531"/>
                  </a:lnTo>
                  <a:lnTo>
                    <a:pt x="1231355" y="1626826"/>
                  </a:lnTo>
                  <a:close/>
                  <a:moveTo>
                    <a:pt x="1391141" y="1691791"/>
                  </a:moveTo>
                  <a:lnTo>
                    <a:pt x="1389561" y="1694099"/>
                  </a:lnTo>
                  <a:lnTo>
                    <a:pt x="1384843" y="1693286"/>
                  </a:lnTo>
                  <a:lnTo>
                    <a:pt x="1384202" y="1692582"/>
                  </a:lnTo>
                  <a:lnTo>
                    <a:pt x="1384030" y="1691737"/>
                  </a:lnTo>
                  <a:lnTo>
                    <a:pt x="1384789" y="1690641"/>
                  </a:lnTo>
                  <a:lnTo>
                    <a:pt x="1389631" y="1689601"/>
                  </a:lnTo>
                  <a:lnTo>
                    <a:pt x="1391689" y="1689523"/>
                  </a:lnTo>
                  <a:lnTo>
                    <a:pt x="1392737" y="1689867"/>
                  </a:lnTo>
                  <a:lnTo>
                    <a:pt x="1392862" y="1690281"/>
                  </a:lnTo>
                  <a:lnTo>
                    <a:pt x="1391141" y="1691791"/>
                  </a:lnTo>
                  <a:close/>
                  <a:moveTo>
                    <a:pt x="1412319" y="1721372"/>
                  </a:moveTo>
                  <a:lnTo>
                    <a:pt x="1410003" y="1721857"/>
                  </a:lnTo>
                  <a:lnTo>
                    <a:pt x="1406960" y="1720762"/>
                  </a:lnTo>
                  <a:lnTo>
                    <a:pt x="1403987" y="1718634"/>
                  </a:lnTo>
                  <a:lnTo>
                    <a:pt x="1397236" y="1711819"/>
                  </a:lnTo>
                  <a:lnTo>
                    <a:pt x="1402305" y="1707196"/>
                  </a:lnTo>
                  <a:lnTo>
                    <a:pt x="1410434" y="1712555"/>
                  </a:lnTo>
                  <a:lnTo>
                    <a:pt x="1412875" y="1715997"/>
                  </a:lnTo>
                  <a:lnTo>
                    <a:pt x="1412319" y="1721372"/>
                  </a:lnTo>
                  <a:close/>
                  <a:moveTo>
                    <a:pt x="1385993" y="1717617"/>
                  </a:moveTo>
                  <a:lnTo>
                    <a:pt x="1387847" y="1719713"/>
                  </a:lnTo>
                  <a:lnTo>
                    <a:pt x="1389788" y="1719565"/>
                  </a:lnTo>
                  <a:lnTo>
                    <a:pt x="1390860" y="1721270"/>
                  </a:lnTo>
                  <a:lnTo>
                    <a:pt x="1393418" y="1726590"/>
                  </a:lnTo>
                  <a:lnTo>
                    <a:pt x="1393660" y="1727474"/>
                  </a:lnTo>
                  <a:lnTo>
                    <a:pt x="1393543" y="1729195"/>
                  </a:lnTo>
                  <a:lnTo>
                    <a:pt x="1392197" y="1731394"/>
                  </a:lnTo>
                  <a:lnTo>
                    <a:pt x="1390797" y="1732551"/>
                  </a:lnTo>
                  <a:lnTo>
                    <a:pt x="1387863" y="1734249"/>
                  </a:lnTo>
                  <a:lnTo>
                    <a:pt x="1384546" y="1734985"/>
                  </a:lnTo>
                  <a:lnTo>
                    <a:pt x="1382747" y="1733795"/>
                  </a:lnTo>
                  <a:lnTo>
                    <a:pt x="1377661" y="1728890"/>
                  </a:lnTo>
                  <a:lnTo>
                    <a:pt x="1372991" y="1723132"/>
                  </a:lnTo>
                  <a:lnTo>
                    <a:pt x="1371496" y="1719909"/>
                  </a:lnTo>
                  <a:lnTo>
                    <a:pt x="1372146" y="1718571"/>
                  </a:lnTo>
                  <a:lnTo>
                    <a:pt x="1374125" y="1717640"/>
                  </a:lnTo>
                  <a:lnTo>
                    <a:pt x="1378131" y="1716678"/>
                  </a:lnTo>
                  <a:lnTo>
                    <a:pt x="1384741" y="1717202"/>
                  </a:lnTo>
                  <a:lnTo>
                    <a:pt x="1385993" y="1717617"/>
                  </a:lnTo>
                  <a:close/>
                  <a:moveTo>
                    <a:pt x="1295445" y="1742738"/>
                  </a:moveTo>
                  <a:lnTo>
                    <a:pt x="1296321" y="1744083"/>
                  </a:lnTo>
                  <a:lnTo>
                    <a:pt x="1296587" y="1746117"/>
                  </a:lnTo>
                  <a:lnTo>
                    <a:pt x="1296243" y="1748824"/>
                  </a:lnTo>
                  <a:lnTo>
                    <a:pt x="1295680" y="1751289"/>
                  </a:lnTo>
                  <a:lnTo>
                    <a:pt x="1294897" y="1753503"/>
                  </a:lnTo>
                  <a:lnTo>
                    <a:pt x="1292965" y="1757227"/>
                  </a:lnTo>
                  <a:lnTo>
                    <a:pt x="1286941" y="1763571"/>
                  </a:lnTo>
                  <a:lnTo>
                    <a:pt x="1284680" y="1767006"/>
                  </a:lnTo>
                  <a:lnTo>
                    <a:pt x="1282982" y="1769063"/>
                  </a:lnTo>
                  <a:lnTo>
                    <a:pt x="1273156" y="1778186"/>
                  </a:lnTo>
                  <a:lnTo>
                    <a:pt x="1271935" y="1778631"/>
                  </a:lnTo>
                  <a:lnTo>
                    <a:pt x="1270652" y="1778459"/>
                  </a:lnTo>
                  <a:lnTo>
                    <a:pt x="1267961" y="1777106"/>
                  </a:lnTo>
                  <a:lnTo>
                    <a:pt x="1265231" y="1776863"/>
                  </a:lnTo>
                  <a:lnTo>
                    <a:pt x="1258158" y="1780525"/>
                  </a:lnTo>
                  <a:lnTo>
                    <a:pt x="1257814" y="1779899"/>
                  </a:lnTo>
                  <a:lnTo>
                    <a:pt x="1257501" y="1775964"/>
                  </a:lnTo>
                  <a:lnTo>
                    <a:pt x="1256789" y="1773781"/>
                  </a:lnTo>
                  <a:lnTo>
                    <a:pt x="1253668" y="1769110"/>
                  </a:lnTo>
                  <a:lnTo>
                    <a:pt x="1253464" y="1768015"/>
                  </a:lnTo>
                  <a:lnTo>
                    <a:pt x="1253503" y="1766654"/>
                  </a:lnTo>
                  <a:lnTo>
                    <a:pt x="1253754" y="1765598"/>
                  </a:lnTo>
                  <a:lnTo>
                    <a:pt x="1257274" y="1761209"/>
                  </a:lnTo>
                  <a:lnTo>
                    <a:pt x="1265239" y="1745116"/>
                  </a:lnTo>
                  <a:lnTo>
                    <a:pt x="1267148" y="1744318"/>
                  </a:lnTo>
                  <a:lnTo>
                    <a:pt x="1271067" y="1746117"/>
                  </a:lnTo>
                  <a:lnTo>
                    <a:pt x="1272929" y="1746696"/>
                  </a:lnTo>
                  <a:lnTo>
                    <a:pt x="1274259" y="1746610"/>
                  </a:lnTo>
                  <a:lnTo>
                    <a:pt x="1279954" y="1743207"/>
                  </a:lnTo>
                  <a:lnTo>
                    <a:pt x="1285368" y="1743614"/>
                  </a:lnTo>
                  <a:lnTo>
                    <a:pt x="1290305" y="1741619"/>
                  </a:lnTo>
                  <a:lnTo>
                    <a:pt x="1292621" y="1741611"/>
                  </a:lnTo>
                  <a:lnTo>
                    <a:pt x="1294412" y="1741955"/>
                  </a:lnTo>
                  <a:lnTo>
                    <a:pt x="1295445" y="1742738"/>
                  </a:lnTo>
                  <a:close/>
                  <a:moveTo>
                    <a:pt x="1551529" y="1762155"/>
                  </a:moveTo>
                  <a:lnTo>
                    <a:pt x="1550012" y="1762343"/>
                  </a:lnTo>
                  <a:lnTo>
                    <a:pt x="1547046" y="1761983"/>
                  </a:lnTo>
                  <a:lnTo>
                    <a:pt x="1543862" y="1760997"/>
                  </a:lnTo>
                  <a:lnTo>
                    <a:pt x="1542118" y="1759871"/>
                  </a:lnTo>
                  <a:lnTo>
                    <a:pt x="1540545" y="1757422"/>
                  </a:lnTo>
                  <a:lnTo>
                    <a:pt x="1540240" y="1754739"/>
                  </a:lnTo>
                  <a:lnTo>
                    <a:pt x="1537283" y="1750741"/>
                  </a:lnTo>
                  <a:lnTo>
                    <a:pt x="1533974" y="1749395"/>
                  </a:lnTo>
                  <a:lnTo>
                    <a:pt x="1532151" y="1746610"/>
                  </a:lnTo>
                  <a:lnTo>
                    <a:pt x="1534020" y="1746415"/>
                  </a:lnTo>
                  <a:lnTo>
                    <a:pt x="1536680" y="1747025"/>
                  </a:lnTo>
                  <a:lnTo>
                    <a:pt x="1540616" y="1748237"/>
                  </a:lnTo>
                  <a:lnTo>
                    <a:pt x="1544136" y="1749826"/>
                  </a:lnTo>
                  <a:lnTo>
                    <a:pt x="1549221" y="1753338"/>
                  </a:lnTo>
                  <a:lnTo>
                    <a:pt x="1550880" y="1756585"/>
                  </a:lnTo>
                  <a:lnTo>
                    <a:pt x="1552531" y="1758963"/>
                  </a:lnTo>
                  <a:lnTo>
                    <a:pt x="1553032" y="1760763"/>
                  </a:lnTo>
                  <a:lnTo>
                    <a:pt x="1552593" y="1761553"/>
                  </a:lnTo>
                  <a:lnTo>
                    <a:pt x="1551529" y="1762155"/>
                  </a:lnTo>
                  <a:close/>
                  <a:moveTo>
                    <a:pt x="1471097" y="1758838"/>
                  </a:moveTo>
                  <a:lnTo>
                    <a:pt x="1469931" y="1759253"/>
                  </a:lnTo>
                  <a:lnTo>
                    <a:pt x="1465542" y="1758666"/>
                  </a:lnTo>
                  <a:lnTo>
                    <a:pt x="1460144" y="1756429"/>
                  </a:lnTo>
                  <a:lnTo>
                    <a:pt x="1457359" y="1754324"/>
                  </a:lnTo>
                  <a:lnTo>
                    <a:pt x="1457500" y="1753675"/>
                  </a:lnTo>
                  <a:lnTo>
                    <a:pt x="1458728" y="1753338"/>
                  </a:lnTo>
                  <a:lnTo>
                    <a:pt x="1460120" y="1753667"/>
                  </a:lnTo>
                  <a:lnTo>
                    <a:pt x="1462452" y="1755138"/>
                  </a:lnTo>
                  <a:lnTo>
                    <a:pt x="1468726" y="1755881"/>
                  </a:lnTo>
                  <a:lnTo>
                    <a:pt x="1470745" y="1756726"/>
                  </a:lnTo>
                  <a:lnTo>
                    <a:pt x="1471378" y="1757993"/>
                  </a:lnTo>
                  <a:lnTo>
                    <a:pt x="1471097" y="1758838"/>
                  </a:lnTo>
                  <a:close/>
                  <a:moveTo>
                    <a:pt x="1672581" y="1761678"/>
                  </a:moveTo>
                  <a:lnTo>
                    <a:pt x="1676798" y="1762187"/>
                  </a:lnTo>
                  <a:lnTo>
                    <a:pt x="1679357" y="1762007"/>
                  </a:lnTo>
                  <a:lnTo>
                    <a:pt x="1680460" y="1762758"/>
                  </a:lnTo>
                  <a:lnTo>
                    <a:pt x="1681492" y="1765066"/>
                  </a:lnTo>
                  <a:lnTo>
                    <a:pt x="1680170" y="1768359"/>
                  </a:lnTo>
                  <a:lnTo>
                    <a:pt x="1678676" y="1769619"/>
                  </a:lnTo>
                  <a:lnTo>
                    <a:pt x="1676235" y="1769987"/>
                  </a:lnTo>
                  <a:lnTo>
                    <a:pt x="1672284" y="1768915"/>
                  </a:lnTo>
                  <a:lnTo>
                    <a:pt x="1670884" y="1768211"/>
                  </a:lnTo>
                  <a:lnTo>
                    <a:pt x="1669671" y="1766443"/>
                  </a:lnTo>
                  <a:lnTo>
                    <a:pt x="1670234" y="1765175"/>
                  </a:lnTo>
                  <a:lnTo>
                    <a:pt x="1672190" y="1764737"/>
                  </a:lnTo>
                  <a:lnTo>
                    <a:pt x="1672519" y="1764229"/>
                  </a:lnTo>
                  <a:lnTo>
                    <a:pt x="1672018" y="1763251"/>
                  </a:lnTo>
                  <a:lnTo>
                    <a:pt x="1672041" y="1762398"/>
                  </a:lnTo>
                  <a:lnTo>
                    <a:pt x="1672581" y="1761678"/>
                  </a:lnTo>
                  <a:close/>
                  <a:moveTo>
                    <a:pt x="1349356" y="1768657"/>
                  </a:moveTo>
                  <a:lnTo>
                    <a:pt x="1351093" y="1769947"/>
                  </a:lnTo>
                  <a:lnTo>
                    <a:pt x="1353949" y="1774235"/>
                  </a:lnTo>
                  <a:lnTo>
                    <a:pt x="1355036" y="1776402"/>
                  </a:lnTo>
                  <a:lnTo>
                    <a:pt x="1355357" y="1779304"/>
                  </a:lnTo>
                  <a:lnTo>
                    <a:pt x="1354598" y="1783177"/>
                  </a:lnTo>
                  <a:lnTo>
                    <a:pt x="1354215" y="1786799"/>
                  </a:lnTo>
                  <a:lnTo>
                    <a:pt x="1353151" y="1789522"/>
                  </a:lnTo>
                  <a:lnTo>
                    <a:pt x="1351179" y="1792956"/>
                  </a:lnTo>
                  <a:lnTo>
                    <a:pt x="1349427" y="1796954"/>
                  </a:lnTo>
                  <a:lnTo>
                    <a:pt x="1347901" y="1801515"/>
                  </a:lnTo>
                  <a:lnTo>
                    <a:pt x="1346641" y="1804527"/>
                  </a:lnTo>
                  <a:lnTo>
                    <a:pt x="1345640" y="1805998"/>
                  </a:lnTo>
                  <a:lnTo>
                    <a:pt x="1344560" y="1806765"/>
                  </a:lnTo>
                  <a:lnTo>
                    <a:pt x="1343402" y="1806819"/>
                  </a:lnTo>
                  <a:lnTo>
                    <a:pt x="1341642" y="1805184"/>
                  </a:lnTo>
                  <a:lnTo>
                    <a:pt x="1339272" y="1801836"/>
                  </a:lnTo>
                  <a:lnTo>
                    <a:pt x="1337339" y="1799786"/>
                  </a:lnTo>
                  <a:lnTo>
                    <a:pt x="1334859" y="1798378"/>
                  </a:lnTo>
                  <a:lnTo>
                    <a:pt x="1333537" y="1796477"/>
                  </a:lnTo>
                  <a:lnTo>
                    <a:pt x="1333295" y="1794599"/>
                  </a:lnTo>
                  <a:lnTo>
                    <a:pt x="1333209" y="1788497"/>
                  </a:lnTo>
                  <a:lnTo>
                    <a:pt x="1333318" y="1785454"/>
                  </a:lnTo>
                  <a:lnTo>
                    <a:pt x="1333647" y="1782903"/>
                  </a:lnTo>
                  <a:lnTo>
                    <a:pt x="1334202" y="1780853"/>
                  </a:lnTo>
                  <a:lnTo>
                    <a:pt x="1335438" y="1778029"/>
                  </a:lnTo>
                  <a:lnTo>
                    <a:pt x="1338881" y="1771896"/>
                  </a:lnTo>
                  <a:lnTo>
                    <a:pt x="1340962" y="1769541"/>
                  </a:lnTo>
                  <a:lnTo>
                    <a:pt x="1342252" y="1768993"/>
                  </a:lnTo>
                  <a:lnTo>
                    <a:pt x="1345671" y="1769439"/>
                  </a:lnTo>
                  <a:lnTo>
                    <a:pt x="1347056" y="1769283"/>
                  </a:lnTo>
                  <a:lnTo>
                    <a:pt x="1348198" y="1768578"/>
                  </a:lnTo>
                  <a:lnTo>
                    <a:pt x="1349356" y="1768657"/>
                  </a:lnTo>
                  <a:close/>
                  <a:moveTo>
                    <a:pt x="1668044" y="1793652"/>
                  </a:moveTo>
                  <a:lnTo>
                    <a:pt x="1668537" y="1794059"/>
                  </a:lnTo>
                  <a:lnTo>
                    <a:pt x="1669131" y="1793574"/>
                  </a:lnTo>
                  <a:lnTo>
                    <a:pt x="1669585" y="1793989"/>
                  </a:lnTo>
                  <a:lnTo>
                    <a:pt x="1669890" y="1795303"/>
                  </a:lnTo>
                  <a:lnTo>
                    <a:pt x="1670391" y="1796211"/>
                  </a:lnTo>
                  <a:lnTo>
                    <a:pt x="1671674" y="1797400"/>
                  </a:lnTo>
                  <a:lnTo>
                    <a:pt x="1672104" y="1798245"/>
                  </a:lnTo>
                  <a:lnTo>
                    <a:pt x="1672073" y="1799098"/>
                  </a:lnTo>
                  <a:lnTo>
                    <a:pt x="1670985" y="1800404"/>
                  </a:lnTo>
                  <a:lnTo>
                    <a:pt x="1670305" y="1800435"/>
                  </a:lnTo>
                  <a:lnTo>
                    <a:pt x="1665071" y="1797416"/>
                  </a:lnTo>
                  <a:lnTo>
                    <a:pt x="1663663" y="1794333"/>
                  </a:lnTo>
                  <a:lnTo>
                    <a:pt x="1663545" y="1792768"/>
                  </a:lnTo>
                  <a:lnTo>
                    <a:pt x="1664093" y="1791337"/>
                  </a:lnTo>
                  <a:lnTo>
                    <a:pt x="1664899" y="1790648"/>
                  </a:lnTo>
                  <a:lnTo>
                    <a:pt x="1665963" y="1790695"/>
                  </a:lnTo>
                  <a:lnTo>
                    <a:pt x="1667222" y="1791454"/>
                  </a:lnTo>
                  <a:lnTo>
                    <a:pt x="1668044" y="1793652"/>
                  </a:lnTo>
                  <a:close/>
                  <a:moveTo>
                    <a:pt x="1052973" y="1795280"/>
                  </a:moveTo>
                  <a:lnTo>
                    <a:pt x="1052074" y="1795389"/>
                  </a:lnTo>
                  <a:lnTo>
                    <a:pt x="1050063" y="1793019"/>
                  </a:lnTo>
                  <a:lnTo>
                    <a:pt x="1049617" y="1791814"/>
                  </a:lnTo>
                  <a:lnTo>
                    <a:pt x="1052269" y="1791047"/>
                  </a:lnTo>
                  <a:lnTo>
                    <a:pt x="1054084" y="1793160"/>
                  </a:lnTo>
                  <a:lnTo>
                    <a:pt x="1053928" y="1794192"/>
                  </a:lnTo>
                  <a:lnTo>
                    <a:pt x="1052973" y="1795280"/>
                  </a:lnTo>
                  <a:close/>
                  <a:moveTo>
                    <a:pt x="1672394" y="1817318"/>
                  </a:moveTo>
                  <a:lnTo>
                    <a:pt x="1671862" y="1817850"/>
                  </a:lnTo>
                  <a:lnTo>
                    <a:pt x="1671361" y="1817725"/>
                  </a:lnTo>
                  <a:lnTo>
                    <a:pt x="1669726" y="1815284"/>
                  </a:lnTo>
                  <a:lnTo>
                    <a:pt x="1667527" y="1814299"/>
                  </a:lnTo>
                  <a:lnTo>
                    <a:pt x="1666714" y="1813336"/>
                  </a:lnTo>
                  <a:lnTo>
                    <a:pt x="1660072" y="1808282"/>
                  </a:lnTo>
                  <a:lnTo>
                    <a:pt x="1659352" y="1806068"/>
                  </a:lnTo>
                  <a:lnTo>
                    <a:pt x="1659234" y="1804292"/>
                  </a:lnTo>
                  <a:lnTo>
                    <a:pt x="1661441" y="1803424"/>
                  </a:lnTo>
                  <a:lnTo>
                    <a:pt x="1665869" y="1802618"/>
                  </a:lnTo>
                  <a:lnTo>
                    <a:pt x="1669718" y="1802642"/>
                  </a:lnTo>
                  <a:lnTo>
                    <a:pt x="1673332" y="1803698"/>
                  </a:lnTo>
                  <a:lnTo>
                    <a:pt x="1674068" y="1804832"/>
                  </a:lnTo>
                  <a:lnTo>
                    <a:pt x="1675969" y="1806890"/>
                  </a:lnTo>
                  <a:lnTo>
                    <a:pt x="1675499" y="1809362"/>
                  </a:lnTo>
                  <a:lnTo>
                    <a:pt x="1675382" y="1812476"/>
                  </a:lnTo>
                  <a:lnTo>
                    <a:pt x="1674592" y="1813993"/>
                  </a:lnTo>
                  <a:lnTo>
                    <a:pt x="1673379" y="1815144"/>
                  </a:lnTo>
                  <a:lnTo>
                    <a:pt x="1672394" y="1817318"/>
                  </a:lnTo>
                  <a:close/>
                  <a:moveTo>
                    <a:pt x="1371614" y="1846187"/>
                  </a:moveTo>
                  <a:lnTo>
                    <a:pt x="1368602" y="1846711"/>
                  </a:lnTo>
                  <a:lnTo>
                    <a:pt x="1368594" y="1846062"/>
                  </a:lnTo>
                  <a:lnTo>
                    <a:pt x="1369854" y="1844223"/>
                  </a:lnTo>
                  <a:lnTo>
                    <a:pt x="1374516" y="1842612"/>
                  </a:lnTo>
                  <a:lnTo>
                    <a:pt x="1377982" y="1842134"/>
                  </a:lnTo>
                  <a:lnTo>
                    <a:pt x="1377168" y="1843699"/>
                  </a:lnTo>
                  <a:lnTo>
                    <a:pt x="1375111" y="1844935"/>
                  </a:lnTo>
                  <a:lnTo>
                    <a:pt x="1371614" y="1846187"/>
                  </a:lnTo>
                  <a:close/>
                  <a:moveTo>
                    <a:pt x="1597711" y="1867881"/>
                  </a:moveTo>
                  <a:lnTo>
                    <a:pt x="1595732" y="1868233"/>
                  </a:lnTo>
                  <a:lnTo>
                    <a:pt x="1594832" y="1867295"/>
                  </a:lnTo>
                  <a:lnTo>
                    <a:pt x="1594777" y="1864611"/>
                  </a:lnTo>
                  <a:lnTo>
                    <a:pt x="1595427" y="1862577"/>
                  </a:lnTo>
                  <a:lnTo>
                    <a:pt x="1597703" y="1858360"/>
                  </a:lnTo>
                  <a:lnTo>
                    <a:pt x="1599745" y="1853627"/>
                  </a:lnTo>
                  <a:lnTo>
                    <a:pt x="1600934" y="1852477"/>
                  </a:lnTo>
                  <a:lnTo>
                    <a:pt x="1603336" y="1853259"/>
                  </a:lnTo>
                  <a:lnTo>
                    <a:pt x="1604736" y="1854620"/>
                  </a:lnTo>
                  <a:lnTo>
                    <a:pt x="1606199" y="1856897"/>
                  </a:lnTo>
                  <a:lnTo>
                    <a:pt x="1606833" y="1858642"/>
                  </a:lnTo>
                  <a:lnTo>
                    <a:pt x="1606278" y="1861216"/>
                  </a:lnTo>
                  <a:lnTo>
                    <a:pt x="1604564" y="1863508"/>
                  </a:lnTo>
                  <a:lnTo>
                    <a:pt x="1602585" y="1865073"/>
                  </a:lnTo>
                  <a:lnTo>
                    <a:pt x="1597711" y="1867881"/>
                  </a:lnTo>
                  <a:close/>
                  <a:moveTo>
                    <a:pt x="1681735" y="1862303"/>
                  </a:moveTo>
                  <a:lnTo>
                    <a:pt x="1680968" y="1865370"/>
                  </a:lnTo>
                  <a:lnTo>
                    <a:pt x="1678418" y="1864243"/>
                  </a:lnTo>
                  <a:lnTo>
                    <a:pt x="1674467" y="1861928"/>
                  </a:lnTo>
                  <a:lnTo>
                    <a:pt x="1672910" y="1860386"/>
                  </a:lnTo>
                  <a:lnTo>
                    <a:pt x="1672362" y="1858697"/>
                  </a:lnTo>
                  <a:lnTo>
                    <a:pt x="1672308" y="1856357"/>
                  </a:lnTo>
                  <a:lnTo>
                    <a:pt x="1673489" y="1855974"/>
                  </a:lnTo>
                  <a:lnTo>
                    <a:pt x="1676477" y="1855755"/>
                  </a:lnTo>
                  <a:lnTo>
                    <a:pt x="1678973" y="1859009"/>
                  </a:lnTo>
                  <a:lnTo>
                    <a:pt x="1679693" y="1859510"/>
                  </a:lnTo>
                  <a:lnTo>
                    <a:pt x="1681735" y="1862303"/>
                  </a:lnTo>
                  <a:close/>
                  <a:moveTo>
                    <a:pt x="1337957" y="1888496"/>
                  </a:moveTo>
                  <a:lnTo>
                    <a:pt x="1335696" y="1888801"/>
                  </a:lnTo>
                  <a:lnTo>
                    <a:pt x="1336682" y="1886212"/>
                  </a:lnTo>
                  <a:lnTo>
                    <a:pt x="1337527" y="1884960"/>
                  </a:lnTo>
                  <a:lnTo>
                    <a:pt x="1338458" y="1884162"/>
                  </a:lnTo>
                  <a:lnTo>
                    <a:pt x="1340336" y="1883865"/>
                  </a:lnTo>
                  <a:lnTo>
                    <a:pt x="1341588" y="1884905"/>
                  </a:lnTo>
                  <a:lnTo>
                    <a:pt x="1340469" y="1886790"/>
                  </a:lnTo>
                  <a:lnTo>
                    <a:pt x="1337957" y="1888496"/>
                  </a:lnTo>
                  <a:close/>
                  <a:moveTo>
                    <a:pt x="1333107" y="1894872"/>
                  </a:moveTo>
                  <a:lnTo>
                    <a:pt x="1332403" y="1895005"/>
                  </a:lnTo>
                  <a:lnTo>
                    <a:pt x="1332238" y="1894481"/>
                  </a:lnTo>
                  <a:lnTo>
                    <a:pt x="1332802" y="1892705"/>
                  </a:lnTo>
                  <a:lnTo>
                    <a:pt x="1333733" y="1892494"/>
                  </a:lnTo>
                  <a:lnTo>
                    <a:pt x="1334758" y="1890515"/>
                  </a:lnTo>
                  <a:lnTo>
                    <a:pt x="1335696" y="1891203"/>
                  </a:lnTo>
                  <a:lnTo>
                    <a:pt x="1335352" y="1892306"/>
                  </a:lnTo>
                  <a:lnTo>
                    <a:pt x="1334085" y="1893980"/>
                  </a:lnTo>
                  <a:lnTo>
                    <a:pt x="1333107" y="1894872"/>
                  </a:lnTo>
                  <a:close/>
                  <a:moveTo>
                    <a:pt x="1577378" y="1919962"/>
                  </a:moveTo>
                  <a:lnTo>
                    <a:pt x="1576048" y="1923052"/>
                  </a:lnTo>
                  <a:lnTo>
                    <a:pt x="1574272" y="1922669"/>
                  </a:lnTo>
                  <a:lnTo>
                    <a:pt x="1573631" y="1923310"/>
                  </a:lnTo>
                  <a:lnTo>
                    <a:pt x="1573145" y="1923342"/>
                  </a:lnTo>
                  <a:lnTo>
                    <a:pt x="1573951" y="1920439"/>
                  </a:lnTo>
                  <a:lnTo>
                    <a:pt x="1574061" y="1918483"/>
                  </a:lnTo>
                  <a:lnTo>
                    <a:pt x="1573654" y="1916504"/>
                  </a:lnTo>
                  <a:lnTo>
                    <a:pt x="1574241" y="1915495"/>
                  </a:lnTo>
                  <a:lnTo>
                    <a:pt x="1576611" y="1915440"/>
                  </a:lnTo>
                  <a:lnTo>
                    <a:pt x="1576635" y="1917717"/>
                  </a:lnTo>
                  <a:lnTo>
                    <a:pt x="1576924" y="1918569"/>
                  </a:lnTo>
                  <a:lnTo>
                    <a:pt x="1577480" y="1918960"/>
                  </a:lnTo>
                  <a:lnTo>
                    <a:pt x="1577378" y="1919962"/>
                  </a:lnTo>
                  <a:close/>
                  <a:moveTo>
                    <a:pt x="1345593" y="1983527"/>
                  </a:moveTo>
                  <a:lnTo>
                    <a:pt x="1345249" y="1983856"/>
                  </a:lnTo>
                  <a:lnTo>
                    <a:pt x="1344302" y="1983566"/>
                  </a:lnTo>
                  <a:lnTo>
                    <a:pt x="1343935" y="1986250"/>
                  </a:lnTo>
                  <a:lnTo>
                    <a:pt x="1343575" y="1986500"/>
                  </a:lnTo>
                  <a:lnTo>
                    <a:pt x="1342925" y="1984849"/>
                  </a:lnTo>
                  <a:lnTo>
                    <a:pt x="1343418" y="1983433"/>
                  </a:lnTo>
                  <a:lnTo>
                    <a:pt x="1343348" y="1982455"/>
                  </a:lnTo>
                  <a:lnTo>
                    <a:pt x="1343528" y="1981736"/>
                  </a:lnTo>
                  <a:lnTo>
                    <a:pt x="1344474" y="1980124"/>
                  </a:lnTo>
                  <a:lnTo>
                    <a:pt x="1345030" y="1979749"/>
                  </a:lnTo>
                  <a:lnTo>
                    <a:pt x="1345382" y="1979889"/>
                  </a:lnTo>
                  <a:lnTo>
                    <a:pt x="1345671" y="1981916"/>
                  </a:lnTo>
                  <a:lnTo>
                    <a:pt x="1345593" y="1983527"/>
                  </a:lnTo>
                  <a:close/>
                  <a:moveTo>
                    <a:pt x="1740215" y="1981931"/>
                  </a:moveTo>
                  <a:lnTo>
                    <a:pt x="1742061" y="1983136"/>
                  </a:lnTo>
                  <a:lnTo>
                    <a:pt x="1742546" y="1987572"/>
                  </a:lnTo>
                  <a:lnTo>
                    <a:pt x="1739080" y="1987314"/>
                  </a:lnTo>
                  <a:lnTo>
                    <a:pt x="1735122" y="1984341"/>
                  </a:lnTo>
                  <a:lnTo>
                    <a:pt x="1734339" y="1982174"/>
                  </a:lnTo>
                  <a:lnTo>
                    <a:pt x="1734425" y="1981798"/>
                  </a:lnTo>
                  <a:lnTo>
                    <a:pt x="1734950" y="1981423"/>
                  </a:lnTo>
                  <a:lnTo>
                    <a:pt x="1735951" y="1981939"/>
                  </a:lnTo>
                  <a:lnTo>
                    <a:pt x="1736929" y="1981157"/>
                  </a:lnTo>
                  <a:lnTo>
                    <a:pt x="1737907" y="1980906"/>
                  </a:lnTo>
                  <a:lnTo>
                    <a:pt x="1740215" y="1981931"/>
                  </a:lnTo>
                  <a:close/>
                  <a:moveTo>
                    <a:pt x="1342292" y="2013452"/>
                  </a:moveTo>
                  <a:lnTo>
                    <a:pt x="1341689" y="2014148"/>
                  </a:lnTo>
                  <a:lnTo>
                    <a:pt x="1340610" y="2013358"/>
                  </a:lnTo>
                  <a:lnTo>
                    <a:pt x="1340563" y="2011348"/>
                  </a:lnTo>
                  <a:lnTo>
                    <a:pt x="1341603" y="2009814"/>
                  </a:lnTo>
                  <a:lnTo>
                    <a:pt x="1342425" y="2009884"/>
                  </a:lnTo>
                  <a:lnTo>
                    <a:pt x="1343168" y="2010698"/>
                  </a:lnTo>
                  <a:lnTo>
                    <a:pt x="1342988" y="2011786"/>
                  </a:lnTo>
                  <a:lnTo>
                    <a:pt x="1342292" y="2013452"/>
                  </a:lnTo>
                  <a:close/>
                  <a:moveTo>
                    <a:pt x="1349951" y="2018162"/>
                  </a:moveTo>
                  <a:lnTo>
                    <a:pt x="1349176" y="2018670"/>
                  </a:lnTo>
                  <a:lnTo>
                    <a:pt x="1348652" y="2018631"/>
                  </a:lnTo>
                  <a:lnTo>
                    <a:pt x="1349239" y="2015095"/>
                  </a:lnTo>
                  <a:lnTo>
                    <a:pt x="1348558" y="2013835"/>
                  </a:lnTo>
                  <a:lnTo>
                    <a:pt x="1348519" y="2013194"/>
                  </a:lnTo>
                  <a:lnTo>
                    <a:pt x="1348816" y="2012607"/>
                  </a:lnTo>
                  <a:lnTo>
                    <a:pt x="1349192" y="2012482"/>
                  </a:lnTo>
                  <a:lnTo>
                    <a:pt x="1350107" y="2013577"/>
                  </a:lnTo>
                  <a:lnTo>
                    <a:pt x="1350553" y="2014719"/>
                  </a:lnTo>
                  <a:lnTo>
                    <a:pt x="1350749" y="2015854"/>
                  </a:lnTo>
                  <a:lnTo>
                    <a:pt x="1350694" y="2016973"/>
                  </a:lnTo>
                  <a:lnTo>
                    <a:pt x="1350436" y="2017739"/>
                  </a:lnTo>
                  <a:lnTo>
                    <a:pt x="1349951" y="2018162"/>
                  </a:lnTo>
                  <a:close/>
                  <a:moveTo>
                    <a:pt x="1362742" y="2033652"/>
                  </a:moveTo>
                  <a:lnTo>
                    <a:pt x="1360935" y="2037634"/>
                  </a:lnTo>
                  <a:lnTo>
                    <a:pt x="1359487" y="2041452"/>
                  </a:lnTo>
                  <a:lnTo>
                    <a:pt x="1357477" y="2048611"/>
                  </a:lnTo>
                  <a:lnTo>
                    <a:pt x="1356327" y="2048869"/>
                  </a:lnTo>
                  <a:lnTo>
                    <a:pt x="1355325" y="2047147"/>
                  </a:lnTo>
                  <a:lnTo>
                    <a:pt x="1358212" y="2038761"/>
                  </a:lnTo>
                  <a:lnTo>
                    <a:pt x="1358345" y="2037822"/>
                  </a:lnTo>
                  <a:lnTo>
                    <a:pt x="1358212" y="2037016"/>
                  </a:lnTo>
                  <a:lnTo>
                    <a:pt x="1357336" y="2035772"/>
                  </a:lnTo>
                  <a:lnTo>
                    <a:pt x="1356468" y="2037204"/>
                  </a:lnTo>
                  <a:lnTo>
                    <a:pt x="1352392" y="2046662"/>
                  </a:lnTo>
                  <a:lnTo>
                    <a:pt x="1351336" y="2048172"/>
                  </a:lnTo>
                  <a:lnTo>
                    <a:pt x="1350467" y="2049010"/>
                  </a:lnTo>
                  <a:lnTo>
                    <a:pt x="1349771" y="2049174"/>
                  </a:lnTo>
                  <a:lnTo>
                    <a:pt x="1348034" y="2048978"/>
                  </a:lnTo>
                  <a:lnTo>
                    <a:pt x="1344545" y="2051669"/>
                  </a:lnTo>
                  <a:lnTo>
                    <a:pt x="1350412" y="2040458"/>
                  </a:lnTo>
                  <a:lnTo>
                    <a:pt x="1350475" y="2039606"/>
                  </a:lnTo>
                  <a:lnTo>
                    <a:pt x="1349380" y="2039081"/>
                  </a:lnTo>
                  <a:lnTo>
                    <a:pt x="1348942" y="2039371"/>
                  </a:lnTo>
                  <a:lnTo>
                    <a:pt x="1344185" y="2046443"/>
                  </a:lnTo>
                  <a:lnTo>
                    <a:pt x="1341470" y="2049158"/>
                  </a:lnTo>
                  <a:lnTo>
                    <a:pt x="1339655" y="2048337"/>
                  </a:lnTo>
                  <a:lnTo>
                    <a:pt x="1339194" y="2047593"/>
                  </a:lnTo>
                  <a:lnTo>
                    <a:pt x="1339358" y="2046772"/>
                  </a:lnTo>
                  <a:lnTo>
                    <a:pt x="1343981" y="2039629"/>
                  </a:lnTo>
                  <a:lnTo>
                    <a:pt x="1348237" y="2034497"/>
                  </a:lnTo>
                  <a:lnTo>
                    <a:pt x="1350021" y="2031258"/>
                  </a:lnTo>
                  <a:lnTo>
                    <a:pt x="1350741" y="2028199"/>
                  </a:lnTo>
                  <a:lnTo>
                    <a:pt x="1351062" y="2025954"/>
                  </a:lnTo>
                  <a:lnTo>
                    <a:pt x="1351038" y="2023489"/>
                  </a:lnTo>
                  <a:lnTo>
                    <a:pt x="1351257" y="2022809"/>
                  </a:lnTo>
                  <a:lnTo>
                    <a:pt x="1351500" y="2022934"/>
                  </a:lnTo>
                  <a:lnTo>
                    <a:pt x="1351774" y="2023865"/>
                  </a:lnTo>
                  <a:lnTo>
                    <a:pt x="1351844" y="2026470"/>
                  </a:lnTo>
                  <a:lnTo>
                    <a:pt x="1350874" y="2031798"/>
                  </a:lnTo>
                  <a:lnTo>
                    <a:pt x="1350091" y="2034411"/>
                  </a:lnTo>
                  <a:lnTo>
                    <a:pt x="1349161" y="2036562"/>
                  </a:lnTo>
                  <a:lnTo>
                    <a:pt x="1349552" y="2037032"/>
                  </a:lnTo>
                  <a:lnTo>
                    <a:pt x="1351265" y="2035811"/>
                  </a:lnTo>
                  <a:lnTo>
                    <a:pt x="1352712" y="2033230"/>
                  </a:lnTo>
                  <a:lnTo>
                    <a:pt x="1353878" y="2029287"/>
                  </a:lnTo>
                  <a:lnTo>
                    <a:pt x="1354629" y="2025852"/>
                  </a:lnTo>
                  <a:lnTo>
                    <a:pt x="1355349" y="2020399"/>
                  </a:lnTo>
                  <a:lnTo>
                    <a:pt x="1355591" y="2020587"/>
                  </a:lnTo>
                  <a:lnTo>
                    <a:pt x="1355928" y="2021674"/>
                  </a:lnTo>
                  <a:lnTo>
                    <a:pt x="1356702" y="2022449"/>
                  </a:lnTo>
                  <a:lnTo>
                    <a:pt x="1357915" y="2022903"/>
                  </a:lnTo>
                  <a:lnTo>
                    <a:pt x="1358603" y="2023599"/>
                  </a:lnTo>
                  <a:lnTo>
                    <a:pt x="1359112" y="2025430"/>
                  </a:lnTo>
                  <a:lnTo>
                    <a:pt x="1359605" y="2026235"/>
                  </a:lnTo>
                  <a:lnTo>
                    <a:pt x="1361420" y="2026916"/>
                  </a:lnTo>
                  <a:lnTo>
                    <a:pt x="1362116" y="2027495"/>
                  </a:lnTo>
                  <a:lnTo>
                    <a:pt x="1362617" y="2029482"/>
                  </a:lnTo>
                  <a:lnTo>
                    <a:pt x="1362570" y="2030531"/>
                  </a:lnTo>
                  <a:lnTo>
                    <a:pt x="1362820" y="2031203"/>
                  </a:lnTo>
                  <a:lnTo>
                    <a:pt x="1363360" y="2031501"/>
                  </a:lnTo>
                  <a:lnTo>
                    <a:pt x="1362742" y="2033652"/>
                  </a:lnTo>
                  <a:close/>
                  <a:moveTo>
                    <a:pt x="1339866" y="2035983"/>
                  </a:moveTo>
                  <a:lnTo>
                    <a:pt x="1338740" y="2036281"/>
                  </a:lnTo>
                  <a:lnTo>
                    <a:pt x="1337418" y="2035710"/>
                  </a:lnTo>
                  <a:lnTo>
                    <a:pt x="1338106" y="2032807"/>
                  </a:lnTo>
                  <a:lnTo>
                    <a:pt x="1339256" y="2031602"/>
                  </a:lnTo>
                  <a:lnTo>
                    <a:pt x="1342119" y="2030398"/>
                  </a:lnTo>
                  <a:lnTo>
                    <a:pt x="1342612" y="2029654"/>
                  </a:lnTo>
                  <a:lnTo>
                    <a:pt x="1343528" y="2029287"/>
                  </a:lnTo>
                  <a:lnTo>
                    <a:pt x="1344873" y="2029287"/>
                  </a:lnTo>
                  <a:lnTo>
                    <a:pt x="1346368" y="2028199"/>
                  </a:lnTo>
                  <a:lnTo>
                    <a:pt x="1348018" y="2026024"/>
                  </a:lnTo>
                  <a:lnTo>
                    <a:pt x="1348589" y="2025727"/>
                  </a:lnTo>
                  <a:lnTo>
                    <a:pt x="1347432" y="2028887"/>
                  </a:lnTo>
                  <a:lnTo>
                    <a:pt x="1346211" y="2031250"/>
                  </a:lnTo>
                  <a:lnTo>
                    <a:pt x="1339866" y="2035983"/>
                  </a:lnTo>
                  <a:close/>
                  <a:moveTo>
                    <a:pt x="1365136" y="2038409"/>
                  </a:moveTo>
                  <a:lnTo>
                    <a:pt x="1364017" y="2038948"/>
                  </a:lnTo>
                  <a:lnTo>
                    <a:pt x="1363211" y="2038894"/>
                  </a:lnTo>
                  <a:lnTo>
                    <a:pt x="1363360" y="2037579"/>
                  </a:lnTo>
                  <a:lnTo>
                    <a:pt x="1364463" y="2034990"/>
                  </a:lnTo>
                  <a:lnTo>
                    <a:pt x="1365089" y="2032713"/>
                  </a:lnTo>
                  <a:lnTo>
                    <a:pt x="1365238" y="2030742"/>
                  </a:lnTo>
                  <a:lnTo>
                    <a:pt x="1365723" y="2029020"/>
                  </a:lnTo>
                  <a:lnTo>
                    <a:pt x="1366544" y="2027542"/>
                  </a:lnTo>
                  <a:lnTo>
                    <a:pt x="1367366" y="2026807"/>
                  </a:lnTo>
                  <a:lnTo>
                    <a:pt x="1368594" y="2026830"/>
                  </a:lnTo>
                  <a:lnTo>
                    <a:pt x="1368844" y="2031626"/>
                  </a:lnTo>
                  <a:lnTo>
                    <a:pt x="1368500" y="2033871"/>
                  </a:lnTo>
                  <a:lnTo>
                    <a:pt x="1367679" y="2035749"/>
                  </a:lnTo>
                  <a:lnTo>
                    <a:pt x="1366552" y="2037259"/>
                  </a:lnTo>
                  <a:lnTo>
                    <a:pt x="1365136" y="2038409"/>
                  </a:lnTo>
                  <a:close/>
                  <a:moveTo>
                    <a:pt x="1756668" y="2042571"/>
                  </a:moveTo>
                  <a:lnTo>
                    <a:pt x="1756926" y="2043525"/>
                  </a:lnTo>
                  <a:lnTo>
                    <a:pt x="1753538" y="2042844"/>
                  </a:lnTo>
                  <a:lnTo>
                    <a:pt x="1752349" y="2042242"/>
                  </a:lnTo>
                  <a:lnTo>
                    <a:pt x="1752247" y="2041608"/>
                  </a:lnTo>
                  <a:lnTo>
                    <a:pt x="1752412" y="2040623"/>
                  </a:lnTo>
                  <a:lnTo>
                    <a:pt x="1753084" y="2039473"/>
                  </a:lnTo>
                  <a:lnTo>
                    <a:pt x="1754633" y="2038589"/>
                  </a:lnTo>
                  <a:lnTo>
                    <a:pt x="1755478" y="2039042"/>
                  </a:lnTo>
                  <a:lnTo>
                    <a:pt x="1757278" y="2040239"/>
                  </a:lnTo>
                  <a:lnTo>
                    <a:pt x="1757520" y="2040959"/>
                  </a:lnTo>
                  <a:lnTo>
                    <a:pt x="1756668" y="2042571"/>
                  </a:lnTo>
                  <a:close/>
                  <a:moveTo>
                    <a:pt x="228923" y="2091569"/>
                  </a:moveTo>
                  <a:lnTo>
                    <a:pt x="230722" y="2089120"/>
                  </a:lnTo>
                  <a:lnTo>
                    <a:pt x="234689" y="2084864"/>
                  </a:lnTo>
                  <a:lnTo>
                    <a:pt x="236848" y="2081813"/>
                  </a:lnTo>
                  <a:lnTo>
                    <a:pt x="237075" y="2084825"/>
                  </a:lnTo>
                  <a:lnTo>
                    <a:pt x="233875" y="2089871"/>
                  </a:lnTo>
                  <a:lnTo>
                    <a:pt x="229791" y="2092375"/>
                  </a:lnTo>
                  <a:lnTo>
                    <a:pt x="228923" y="2091569"/>
                  </a:lnTo>
                  <a:close/>
                  <a:moveTo>
                    <a:pt x="221193" y="2102561"/>
                  </a:moveTo>
                  <a:lnTo>
                    <a:pt x="220693" y="2102608"/>
                  </a:lnTo>
                  <a:lnTo>
                    <a:pt x="220497" y="2101818"/>
                  </a:lnTo>
                  <a:lnTo>
                    <a:pt x="220622" y="2100190"/>
                  </a:lnTo>
                  <a:lnTo>
                    <a:pt x="221319" y="2097429"/>
                  </a:lnTo>
                  <a:lnTo>
                    <a:pt x="221647" y="2096787"/>
                  </a:lnTo>
                  <a:lnTo>
                    <a:pt x="224495" y="2097280"/>
                  </a:lnTo>
                  <a:lnTo>
                    <a:pt x="224917" y="2097468"/>
                  </a:lnTo>
                  <a:lnTo>
                    <a:pt x="225019" y="2098000"/>
                  </a:lnTo>
                  <a:lnTo>
                    <a:pt x="224800" y="2098868"/>
                  </a:lnTo>
                  <a:lnTo>
                    <a:pt x="223885" y="2100112"/>
                  </a:lnTo>
                  <a:lnTo>
                    <a:pt x="221193" y="2102561"/>
                  </a:lnTo>
                  <a:close/>
                  <a:moveTo>
                    <a:pt x="183242" y="2115767"/>
                  </a:moveTo>
                  <a:lnTo>
                    <a:pt x="185253" y="2117965"/>
                  </a:lnTo>
                  <a:lnTo>
                    <a:pt x="190080" y="2116565"/>
                  </a:lnTo>
                  <a:lnTo>
                    <a:pt x="190979" y="2116839"/>
                  </a:lnTo>
                  <a:lnTo>
                    <a:pt x="191895" y="2117676"/>
                  </a:lnTo>
                  <a:lnTo>
                    <a:pt x="192896" y="2119467"/>
                  </a:lnTo>
                  <a:lnTo>
                    <a:pt x="193991" y="2122198"/>
                  </a:lnTo>
                  <a:lnTo>
                    <a:pt x="194234" y="2125171"/>
                  </a:lnTo>
                  <a:lnTo>
                    <a:pt x="193796" y="2126235"/>
                  </a:lnTo>
                  <a:lnTo>
                    <a:pt x="192927" y="2127408"/>
                  </a:lnTo>
                  <a:lnTo>
                    <a:pt x="185237" y="2132118"/>
                  </a:lnTo>
                  <a:lnTo>
                    <a:pt x="185034" y="2132572"/>
                  </a:lnTo>
                  <a:lnTo>
                    <a:pt x="185190" y="2132994"/>
                  </a:lnTo>
                  <a:lnTo>
                    <a:pt x="185902" y="2133448"/>
                  </a:lnTo>
                  <a:lnTo>
                    <a:pt x="187443" y="2133385"/>
                  </a:lnTo>
                  <a:lnTo>
                    <a:pt x="193538" y="2132220"/>
                  </a:lnTo>
                  <a:lnTo>
                    <a:pt x="193866" y="2131406"/>
                  </a:lnTo>
                  <a:lnTo>
                    <a:pt x="194297" y="2127698"/>
                  </a:lnTo>
                  <a:lnTo>
                    <a:pt x="195134" y="2125726"/>
                  </a:lnTo>
                  <a:lnTo>
                    <a:pt x="195204" y="2124240"/>
                  </a:lnTo>
                  <a:lnTo>
                    <a:pt x="194649" y="2120680"/>
                  </a:lnTo>
                  <a:lnTo>
                    <a:pt x="194680" y="2119248"/>
                  </a:lnTo>
                  <a:lnTo>
                    <a:pt x="198928" y="2118959"/>
                  </a:lnTo>
                  <a:lnTo>
                    <a:pt x="201588" y="2117637"/>
                  </a:lnTo>
                  <a:lnTo>
                    <a:pt x="204303" y="2115180"/>
                  </a:lnTo>
                  <a:lnTo>
                    <a:pt x="204921" y="2115250"/>
                  </a:lnTo>
                  <a:lnTo>
                    <a:pt x="204530" y="2119679"/>
                  </a:lnTo>
                  <a:lnTo>
                    <a:pt x="204154" y="2121032"/>
                  </a:lnTo>
                  <a:lnTo>
                    <a:pt x="201549" y="2126415"/>
                  </a:lnTo>
                  <a:lnTo>
                    <a:pt x="200055" y="2131140"/>
                  </a:lnTo>
                  <a:lnTo>
                    <a:pt x="199327" y="2135803"/>
                  </a:lnTo>
                  <a:lnTo>
                    <a:pt x="199202" y="2143485"/>
                  </a:lnTo>
                  <a:lnTo>
                    <a:pt x="198552" y="2146075"/>
                  </a:lnTo>
                  <a:lnTo>
                    <a:pt x="197371" y="2147671"/>
                  </a:lnTo>
                  <a:lnTo>
                    <a:pt x="189994" y="2150448"/>
                  </a:lnTo>
                  <a:lnTo>
                    <a:pt x="186191" y="2150268"/>
                  </a:lnTo>
                  <a:lnTo>
                    <a:pt x="182804" y="2147741"/>
                  </a:lnTo>
                  <a:lnTo>
                    <a:pt x="181208" y="2146012"/>
                  </a:lnTo>
                  <a:lnTo>
                    <a:pt x="182413" y="2143908"/>
                  </a:lnTo>
                  <a:lnTo>
                    <a:pt x="183242" y="2143806"/>
                  </a:lnTo>
                  <a:lnTo>
                    <a:pt x="185628" y="2144221"/>
                  </a:lnTo>
                  <a:lnTo>
                    <a:pt x="187467" y="2145011"/>
                  </a:lnTo>
                  <a:lnTo>
                    <a:pt x="188288" y="2145042"/>
                  </a:lnTo>
                  <a:lnTo>
                    <a:pt x="188147" y="2144549"/>
                  </a:lnTo>
                  <a:lnTo>
                    <a:pt x="182906" y="2140575"/>
                  </a:lnTo>
                  <a:lnTo>
                    <a:pt x="179064" y="2138768"/>
                  </a:lnTo>
                  <a:lnTo>
                    <a:pt x="177906" y="2136741"/>
                  </a:lnTo>
                  <a:lnTo>
                    <a:pt x="177875" y="2135169"/>
                  </a:lnTo>
                  <a:lnTo>
                    <a:pt x="177570" y="2134293"/>
                  </a:lnTo>
                  <a:lnTo>
                    <a:pt x="174519" y="2128777"/>
                  </a:lnTo>
                  <a:lnTo>
                    <a:pt x="173924" y="2126595"/>
                  </a:lnTo>
                  <a:lnTo>
                    <a:pt x="173525" y="2123496"/>
                  </a:lnTo>
                  <a:lnTo>
                    <a:pt x="173525" y="2120320"/>
                  </a:lnTo>
                  <a:lnTo>
                    <a:pt x="174269" y="2115149"/>
                  </a:lnTo>
                  <a:lnTo>
                    <a:pt x="174605" y="2114593"/>
                  </a:lnTo>
                  <a:lnTo>
                    <a:pt x="175857" y="2114633"/>
                  </a:lnTo>
                  <a:lnTo>
                    <a:pt x="178016" y="2115274"/>
                  </a:lnTo>
                  <a:lnTo>
                    <a:pt x="183242" y="2115767"/>
                  </a:lnTo>
                  <a:close/>
                  <a:moveTo>
                    <a:pt x="236363" y="2122065"/>
                  </a:moveTo>
                  <a:lnTo>
                    <a:pt x="235690" y="2123403"/>
                  </a:lnTo>
                  <a:lnTo>
                    <a:pt x="234141" y="2125499"/>
                  </a:lnTo>
                  <a:lnTo>
                    <a:pt x="233116" y="2126329"/>
                  </a:lnTo>
                  <a:lnTo>
                    <a:pt x="232616" y="2125898"/>
                  </a:lnTo>
                  <a:lnTo>
                    <a:pt x="231231" y="2125671"/>
                  </a:lnTo>
                  <a:lnTo>
                    <a:pt x="229752" y="2123582"/>
                  </a:lnTo>
                  <a:lnTo>
                    <a:pt x="228602" y="2122753"/>
                  </a:lnTo>
                  <a:lnTo>
                    <a:pt x="227836" y="2122706"/>
                  </a:lnTo>
                  <a:lnTo>
                    <a:pt x="227460" y="2123465"/>
                  </a:lnTo>
                  <a:lnTo>
                    <a:pt x="227366" y="2124474"/>
                  </a:lnTo>
                  <a:lnTo>
                    <a:pt x="227546" y="2125734"/>
                  </a:lnTo>
                  <a:lnTo>
                    <a:pt x="227421" y="2126313"/>
                  </a:lnTo>
                  <a:lnTo>
                    <a:pt x="226983" y="2126203"/>
                  </a:lnTo>
                  <a:lnTo>
                    <a:pt x="226545" y="2125609"/>
                  </a:lnTo>
                  <a:lnTo>
                    <a:pt x="226114" y="2124537"/>
                  </a:lnTo>
                  <a:lnTo>
                    <a:pt x="226021" y="2123449"/>
                  </a:lnTo>
                  <a:lnTo>
                    <a:pt x="226279" y="2122339"/>
                  </a:lnTo>
                  <a:lnTo>
                    <a:pt x="227351" y="2120852"/>
                  </a:lnTo>
                  <a:lnTo>
                    <a:pt x="230699" y="2117762"/>
                  </a:lnTo>
                  <a:lnTo>
                    <a:pt x="231724" y="2117206"/>
                  </a:lnTo>
                  <a:lnTo>
                    <a:pt x="232835" y="2117332"/>
                  </a:lnTo>
                  <a:lnTo>
                    <a:pt x="234626" y="2118779"/>
                  </a:lnTo>
                  <a:lnTo>
                    <a:pt x="235010" y="2119201"/>
                  </a:lnTo>
                  <a:lnTo>
                    <a:pt x="236363" y="2122065"/>
                  </a:lnTo>
                  <a:close/>
                  <a:moveTo>
                    <a:pt x="244875" y="2151230"/>
                  </a:moveTo>
                  <a:lnTo>
                    <a:pt x="244437" y="2151356"/>
                  </a:lnTo>
                  <a:lnTo>
                    <a:pt x="242990" y="2150910"/>
                  </a:lnTo>
                  <a:lnTo>
                    <a:pt x="238225" y="2144721"/>
                  </a:lnTo>
                  <a:lnTo>
                    <a:pt x="234838" y="2142453"/>
                  </a:lnTo>
                  <a:lnTo>
                    <a:pt x="232530" y="2139378"/>
                  </a:lnTo>
                  <a:lnTo>
                    <a:pt x="230183" y="2137414"/>
                  </a:lnTo>
                  <a:lnTo>
                    <a:pt x="231622" y="2134207"/>
                  </a:lnTo>
                  <a:lnTo>
                    <a:pt x="232874" y="2134606"/>
                  </a:lnTo>
                  <a:lnTo>
                    <a:pt x="237263" y="2137211"/>
                  </a:lnTo>
                  <a:lnTo>
                    <a:pt x="240768" y="2139738"/>
                  </a:lnTo>
                  <a:lnTo>
                    <a:pt x="242755" y="2141381"/>
                  </a:lnTo>
                  <a:lnTo>
                    <a:pt x="246925" y="2148406"/>
                  </a:lnTo>
                  <a:lnTo>
                    <a:pt x="246612" y="2149408"/>
                  </a:lnTo>
                  <a:lnTo>
                    <a:pt x="244875" y="2151230"/>
                  </a:lnTo>
                  <a:close/>
                  <a:moveTo>
                    <a:pt x="1340727" y="2146247"/>
                  </a:moveTo>
                  <a:lnTo>
                    <a:pt x="1340703" y="2147342"/>
                  </a:lnTo>
                  <a:lnTo>
                    <a:pt x="1339280" y="2147131"/>
                  </a:lnTo>
                  <a:lnTo>
                    <a:pt x="1338505" y="2146505"/>
                  </a:lnTo>
                  <a:lnTo>
                    <a:pt x="1337879" y="2145519"/>
                  </a:lnTo>
                  <a:lnTo>
                    <a:pt x="1337738" y="2144776"/>
                  </a:lnTo>
                  <a:lnTo>
                    <a:pt x="1338270" y="2144041"/>
                  </a:lnTo>
                  <a:lnTo>
                    <a:pt x="1339921" y="2144487"/>
                  </a:lnTo>
                  <a:lnTo>
                    <a:pt x="1340727" y="2146247"/>
                  </a:lnTo>
                  <a:close/>
                  <a:moveTo>
                    <a:pt x="259826" y="2153053"/>
                  </a:moveTo>
                  <a:lnTo>
                    <a:pt x="259700" y="2153312"/>
                  </a:lnTo>
                  <a:lnTo>
                    <a:pt x="257424" y="2153312"/>
                  </a:lnTo>
                  <a:lnTo>
                    <a:pt x="256790" y="2152936"/>
                  </a:lnTo>
                  <a:lnTo>
                    <a:pt x="256391" y="2152169"/>
                  </a:lnTo>
                  <a:lnTo>
                    <a:pt x="256227" y="2151011"/>
                  </a:lnTo>
                  <a:lnTo>
                    <a:pt x="256595" y="2149611"/>
                  </a:lnTo>
                  <a:lnTo>
                    <a:pt x="257940" y="2146936"/>
                  </a:lnTo>
                  <a:lnTo>
                    <a:pt x="257979" y="2145793"/>
                  </a:lnTo>
                  <a:lnTo>
                    <a:pt x="258261" y="2145300"/>
                  </a:lnTo>
                  <a:lnTo>
                    <a:pt x="259208" y="2146646"/>
                  </a:lnTo>
                  <a:lnTo>
                    <a:pt x="259607" y="2147898"/>
                  </a:lnTo>
                  <a:lnTo>
                    <a:pt x="259826" y="2153053"/>
                  </a:lnTo>
                  <a:close/>
                  <a:moveTo>
                    <a:pt x="273337" y="2159539"/>
                  </a:moveTo>
                  <a:lnTo>
                    <a:pt x="274338" y="2171094"/>
                  </a:lnTo>
                  <a:lnTo>
                    <a:pt x="274268" y="2174779"/>
                  </a:lnTo>
                  <a:lnTo>
                    <a:pt x="272797" y="2177181"/>
                  </a:lnTo>
                  <a:lnTo>
                    <a:pt x="271756" y="2181194"/>
                  </a:lnTo>
                  <a:lnTo>
                    <a:pt x="270552" y="2182994"/>
                  </a:lnTo>
                  <a:lnTo>
                    <a:pt x="269409" y="2180600"/>
                  </a:lnTo>
                  <a:lnTo>
                    <a:pt x="269308" y="2176610"/>
                  </a:lnTo>
                  <a:lnTo>
                    <a:pt x="269002" y="2173433"/>
                  </a:lnTo>
                  <a:lnTo>
                    <a:pt x="268635" y="2171908"/>
                  </a:lnTo>
                  <a:lnTo>
                    <a:pt x="269073" y="2165946"/>
                  </a:lnTo>
                  <a:lnTo>
                    <a:pt x="268564" y="2166385"/>
                  </a:lnTo>
                  <a:lnTo>
                    <a:pt x="267211" y="2168997"/>
                  </a:lnTo>
                  <a:lnTo>
                    <a:pt x="265709" y="2169177"/>
                  </a:lnTo>
                  <a:lnTo>
                    <a:pt x="263010" y="2166212"/>
                  </a:lnTo>
                  <a:lnTo>
                    <a:pt x="261648" y="2163803"/>
                  </a:lnTo>
                  <a:lnTo>
                    <a:pt x="261429" y="2161284"/>
                  </a:lnTo>
                  <a:lnTo>
                    <a:pt x="259646" y="2158632"/>
                  </a:lnTo>
                  <a:lnTo>
                    <a:pt x="259466" y="2157693"/>
                  </a:lnTo>
                  <a:lnTo>
                    <a:pt x="259614" y="2156707"/>
                  </a:lnTo>
                  <a:lnTo>
                    <a:pt x="261077" y="2154055"/>
                  </a:lnTo>
                  <a:lnTo>
                    <a:pt x="261672" y="2152263"/>
                  </a:lnTo>
                  <a:lnTo>
                    <a:pt x="262188" y="2148578"/>
                  </a:lnTo>
                  <a:lnTo>
                    <a:pt x="262783" y="2147139"/>
                  </a:lnTo>
                  <a:lnTo>
                    <a:pt x="264168" y="2147342"/>
                  </a:lnTo>
                  <a:lnTo>
                    <a:pt x="266640" y="2149016"/>
                  </a:lnTo>
                  <a:lnTo>
                    <a:pt x="269214" y="2150831"/>
                  </a:lnTo>
                  <a:lnTo>
                    <a:pt x="271576" y="2153257"/>
                  </a:lnTo>
                  <a:lnTo>
                    <a:pt x="273337" y="2159539"/>
                  </a:lnTo>
                  <a:close/>
                  <a:moveTo>
                    <a:pt x="203051" y="2150214"/>
                  </a:moveTo>
                  <a:lnTo>
                    <a:pt x="205281" y="2153601"/>
                  </a:lnTo>
                  <a:lnTo>
                    <a:pt x="205938" y="2156621"/>
                  </a:lnTo>
                  <a:lnTo>
                    <a:pt x="205664" y="2160181"/>
                  </a:lnTo>
                  <a:lnTo>
                    <a:pt x="202136" y="2161526"/>
                  </a:lnTo>
                  <a:lnTo>
                    <a:pt x="200281" y="2160454"/>
                  </a:lnTo>
                  <a:lnTo>
                    <a:pt x="199476" y="2160650"/>
                  </a:lnTo>
                  <a:lnTo>
                    <a:pt x="198255" y="2161714"/>
                  </a:lnTo>
                  <a:lnTo>
                    <a:pt x="199734" y="2162191"/>
                  </a:lnTo>
                  <a:lnTo>
                    <a:pt x="201807" y="2163928"/>
                  </a:lnTo>
                  <a:lnTo>
                    <a:pt x="203622" y="2166189"/>
                  </a:lnTo>
                  <a:lnTo>
                    <a:pt x="206180" y="2166596"/>
                  </a:lnTo>
                  <a:lnTo>
                    <a:pt x="209591" y="2168168"/>
                  </a:lnTo>
                  <a:lnTo>
                    <a:pt x="207010" y="2171000"/>
                  </a:lnTo>
                  <a:lnTo>
                    <a:pt x="206618" y="2172628"/>
                  </a:lnTo>
                  <a:lnTo>
                    <a:pt x="209842" y="2177118"/>
                  </a:lnTo>
                  <a:lnTo>
                    <a:pt x="210147" y="2178245"/>
                  </a:lnTo>
                  <a:lnTo>
                    <a:pt x="211179" y="2178472"/>
                  </a:lnTo>
                  <a:lnTo>
                    <a:pt x="213581" y="2178112"/>
                  </a:lnTo>
                  <a:lnTo>
                    <a:pt x="213886" y="2178464"/>
                  </a:lnTo>
                  <a:lnTo>
                    <a:pt x="213886" y="2179395"/>
                  </a:lnTo>
                  <a:lnTo>
                    <a:pt x="212416" y="2182000"/>
                  </a:lnTo>
                  <a:lnTo>
                    <a:pt x="212572" y="2182517"/>
                  </a:lnTo>
                  <a:lnTo>
                    <a:pt x="213902" y="2182931"/>
                  </a:lnTo>
                  <a:lnTo>
                    <a:pt x="216460" y="2182947"/>
                  </a:lnTo>
                  <a:lnTo>
                    <a:pt x="217039" y="2185528"/>
                  </a:lnTo>
                  <a:lnTo>
                    <a:pt x="214724" y="2187868"/>
                  </a:lnTo>
                  <a:lnTo>
                    <a:pt x="210327" y="2184856"/>
                  </a:lnTo>
                  <a:lnTo>
                    <a:pt x="208371" y="2181844"/>
                  </a:lnTo>
                  <a:lnTo>
                    <a:pt x="207252" y="2179051"/>
                  </a:lnTo>
                  <a:lnTo>
                    <a:pt x="205899" y="2177470"/>
                  </a:lnTo>
                  <a:lnTo>
                    <a:pt x="201815" y="2173957"/>
                  </a:lnTo>
                  <a:lnTo>
                    <a:pt x="195611" y="2166337"/>
                  </a:lnTo>
                  <a:lnTo>
                    <a:pt x="194007" y="2165234"/>
                  </a:lnTo>
                  <a:lnTo>
                    <a:pt x="192395" y="2162207"/>
                  </a:lnTo>
                  <a:lnTo>
                    <a:pt x="191926" y="2160744"/>
                  </a:lnTo>
                  <a:lnTo>
                    <a:pt x="191965" y="2159766"/>
                  </a:lnTo>
                  <a:lnTo>
                    <a:pt x="192591" y="2159250"/>
                  </a:lnTo>
                  <a:lnTo>
                    <a:pt x="194445" y="2158905"/>
                  </a:lnTo>
                  <a:lnTo>
                    <a:pt x="194469" y="2157388"/>
                  </a:lnTo>
                  <a:lnTo>
                    <a:pt x="187334" y="2154743"/>
                  </a:lnTo>
                  <a:lnTo>
                    <a:pt x="186536" y="2154203"/>
                  </a:lnTo>
                  <a:lnTo>
                    <a:pt x="185613" y="2152357"/>
                  </a:lnTo>
                  <a:lnTo>
                    <a:pt x="186105" y="2152083"/>
                  </a:lnTo>
                  <a:lnTo>
                    <a:pt x="190033" y="2152404"/>
                  </a:lnTo>
                  <a:lnTo>
                    <a:pt x="194242" y="2151512"/>
                  </a:lnTo>
                  <a:lnTo>
                    <a:pt x="196831" y="2150831"/>
                  </a:lnTo>
                  <a:lnTo>
                    <a:pt x="197848" y="2150002"/>
                  </a:lnTo>
                  <a:lnTo>
                    <a:pt x="199961" y="2148923"/>
                  </a:lnTo>
                  <a:lnTo>
                    <a:pt x="200837" y="2148985"/>
                  </a:lnTo>
                  <a:lnTo>
                    <a:pt x="203051" y="2150214"/>
                  </a:lnTo>
                  <a:close/>
                  <a:moveTo>
                    <a:pt x="1323304" y="2166517"/>
                  </a:moveTo>
                  <a:lnTo>
                    <a:pt x="1321755" y="2167003"/>
                  </a:lnTo>
                  <a:lnTo>
                    <a:pt x="1317194" y="2166040"/>
                  </a:lnTo>
                  <a:lnTo>
                    <a:pt x="1315293" y="2165344"/>
                  </a:lnTo>
                  <a:lnTo>
                    <a:pt x="1309684" y="2162731"/>
                  </a:lnTo>
                  <a:lnTo>
                    <a:pt x="1298997" y="2158882"/>
                  </a:lnTo>
                  <a:lnTo>
                    <a:pt x="1295351" y="2156973"/>
                  </a:lnTo>
                  <a:lnTo>
                    <a:pt x="1294600" y="2155533"/>
                  </a:lnTo>
                  <a:lnTo>
                    <a:pt x="1296532" y="2152529"/>
                  </a:lnTo>
                  <a:lnTo>
                    <a:pt x="1297628" y="2151309"/>
                  </a:lnTo>
                  <a:lnTo>
                    <a:pt x="1298817" y="2150550"/>
                  </a:lnTo>
                  <a:lnTo>
                    <a:pt x="1310059" y="2149165"/>
                  </a:lnTo>
                  <a:lnTo>
                    <a:pt x="1314448" y="2149838"/>
                  </a:lnTo>
                  <a:lnTo>
                    <a:pt x="1319611" y="2155995"/>
                  </a:lnTo>
                  <a:lnTo>
                    <a:pt x="1322576" y="2160141"/>
                  </a:lnTo>
                  <a:lnTo>
                    <a:pt x="1323781" y="2163466"/>
                  </a:lnTo>
                  <a:lnTo>
                    <a:pt x="1323805" y="2165070"/>
                  </a:lnTo>
                  <a:lnTo>
                    <a:pt x="1323304" y="2166517"/>
                  </a:lnTo>
                  <a:close/>
                  <a:moveTo>
                    <a:pt x="256618" y="2157638"/>
                  </a:moveTo>
                  <a:lnTo>
                    <a:pt x="256289" y="2157927"/>
                  </a:lnTo>
                  <a:lnTo>
                    <a:pt x="255382" y="2157442"/>
                  </a:lnTo>
                  <a:lnTo>
                    <a:pt x="254513" y="2156488"/>
                  </a:lnTo>
                  <a:lnTo>
                    <a:pt x="253019" y="2153789"/>
                  </a:lnTo>
                  <a:lnTo>
                    <a:pt x="252526" y="2152654"/>
                  </a:lnTo>
                  <a:lnTo>
                    <a:pt x="252206" y="2150808"/>
                  </a:lnTo>
                  <a:lnTo>
                    <a:pt x="252503" y="2150480"/>
                  </a:lnTo>
                  <a:lnTo>
                    <a:pt x="253152" y="2150675"/>
                  </a:lnTo>
                  <a:lnTo>
                    <a:pt x="253606" y="2150980"/>
                  </a:lnTo>
                  <a:lnTo>
                    <a:pt x="255961" y="2155424"/>
                  </a:lnTo>
                  <a:lnTo>
                    <a:pt x="256618" y="2157638"/>
                  </a:lnTo>
                  <a:close/>
                  <a:moveTo>
                    <a:pt x="264895" y="2175084"/>
                  </a:moveTo>
                  <a:lnTo>
                    <a:pt x="264199" y="2176727"/>
                  </a:lnTo>
                  <a:lnTo>
                    <a:pt x="261265" y="2172769"/>
                  </a:lnTo>
                  <a:lnTo>
                    <a:pt x="260193" y="2171650"/>
                  </a:lnTo>
                  <a:lnTo>
                    <a:pt x="258011" y="2167425"/>
                  </a:lnTo>
                  <a:lnTo>
                    <a:pt x="257635" y="2165610"/>
                  </a:lnTo>
                  <a:lnTo>
                    <a:pt x="257729" y="2164585"/>
                  </a:lnTo>
                  <a:lnTo>
                    <a:pt x="258112" y="2164209"/>
                  </a:lnTo>
                  <a:lnTo>
                    <a:pt x="258785" y="2164476"/>
                  </a:lnTo>
                  <a:lnTo>
                    <a:pt x="259419" y="2164937"/>
                  </a:lnTo>
                  <a:lnTo>
                    <a:pt x="263643" y="2169623"/>
                  </a:lnTo>
                  <a:lnTo>
                    <a:pt x="264817" y="2171822"/>
                  </a:lnTo>
                  <a:lnTo>
                    <a:pt x="264895" y="2175084"/>
                  </a:lnTo>
                  <a:close/>
                  <a:moveTo>
                    <a:pt x="277366" y="2179004"/>
                  </a:moveTo>
                  <a:lnTo>
                    <a:pt x="275684" y="2179489"/>
                  </a:lnTo>
                  <a:lnTo>
                    <a:pt x="276247" y="2177564"/>
                  </a:lnTo>
                  <a:lnTo>
                    <a:pt x="276411" y="2176422"/>
                  </a:lnTo>
                  <a:lnTo>
                    <a:pt x="276106" y="2175350"/>
                  </a:lnTo>
                  <a:lnTo>
                    <a:pt x="275895" y="2173277"/>
                  </a:lnTo>
                  <a:lnTo>
                    <a:pt x="275809" y="2168372"/>
                  </a:lnTo>
                  <a:lnTo>
                    <a:pt x="277452" y="2165274"/>
                  </a:lnTo>
                  <a:lnTo>
                    <a:pt x="280034" y="2165187"/>
                  </a:lnTo>
                  <a:lnTo>
                    <a:pt x="280010" y="2166752"/>
                  </a:lnTo>
                  <a:lnTo>
                    <a:pt x="278915" y="2173715"/>
                  </a:lnTo>
                  <a:lnTo>
                    <a:pt x="278351" y="2176930"/>
                  </a:lnTo>
                  <a:lnTo>
                    <a:pt x="277913" y="2178112"/>
                  </a:lnTo>
                  <a:lnTo>
                    <a:pt x="277366" y="2179004"/>
                  </a:lnTo>
                  <a:close/>
                  <a:moveTo>
                    <a:pt x="218948" y="2194690"/>
                  </a:moveTo>
                  <a:lnTo>
                    <a:pt x="218557" y="2194760"/>
                  </a:lnTo>
                  <a:lnTo>
                    <a:pt x="217829" y="2194025"/>
                  </a:lnTo>
                  <a:lnTo>
                    <a:pt x="217329" y="2192836"/>
                  </a:lnTo>
                  <a:lnTo>
                    <a:pt x="217024" y="2189737"/>
                  </a:lnTo>
                  <a:lnTo>
                    <a:pt x="217243" y="2188470"/>
                  </a:lnTo>
                  <a:lnTo>
                    <a:pt x="217438" y="2187969"/>
                  </a:lnTo>
                  <a:lnTo>
                    <a:pt x="219363" y="2189941"/>
                  </a:lnTo>
                  <a:lnTo>
                    <a:pt x="218948" y="2194690"/>
                  </a:lnTo>
                  <a:close/>
                  <a:moveTo>
                    <a:pt x="1352892" y="2195034"/>
                  </a:moveTo>
                  <a:lnTo>
                    <a:pt x="1351985" y="2195284"/>
                  </a:lnTo>
                  <a:lnTo>
                    <a:pt x="1349896" y="2194995"/>
                  </a:lnTo>
                  <a:lnTo>
                    <a:pt x="1348222" y="2194103"/>
                  </a:lnTo>
                  <a:lnTo>
                    <a:pt x="1347189" y="2192961"/>
                  </a:lnTo>
                  <a:lnTo>
                    <a:pt x="1353972" y="2189824"/>
                  </a:lnTo>
                  <a:lnTo>
                    <a:pt x="1355365" y="2190230"/>
                  </a:lnTo>
                  <a:lnTo>
                    <a:pt x="1355388" y="2190794"/>
                  </a:lnTo>
                  <a:lnTo>
                    <a:pt x="1354371" y="2192476"/>
                  </a:lnTo>
                  <a:lnTo>
                    <a:pt x="1354097" y="2193602"/>
                  </a:lnTo>
                  <a:lnTo>
                    <a:pt x="1353604" y="2194455"/>
                  </a:lnTo>
                  <a:lnTo>
                    <a:pt x="1352892" y="2195034"/>
                  </a:lnTo>
                  <a:close/>
                  <a:moveTo>
                    <a:pt x="1880348" y="2197256"/>
                  </a:moveTo>
                  <a:lnTo>
                    <a:pt x="1879300" y="2197279"/>
                  </a:lnTo>
                  <a:lnTo>
                    <a:pt x="1879065" y="2196880"/>
                  </a:lnTo>
                  <a:lnTo>
                    <a:pt x="1879503" y="2195519"/>
                  </a:lnTo>
                  <a:lnTo>
                    <a:pt x="1880669" y="2193939"/>
                  </a:lnTo>
                  <a:lnTo>
                    <a:pt x="1882265" y="2193501"/>
                  </a:lnTo>
                  <a:lnTo>
                    <a:pt x="1881835" y="2195816"/>
                  </a:lnTo>
                  <a:lnTo>
                    <a:pt x="1880348" y="2197256"/>
                  </a:lnTo>
                  <a:close/>
                  <a:moveTo>
                    <a:pt x="287122" y="2211932"/>
                  </a:moveTo>
                  <a:lnTo>
                    <a:pt x="286754" y="2212519"/>
                  </a:lnTo>
                  <a:lnTo>
                    <a:pt x="285878" y="2212519"/>
                  </a:lnTo>
                  <a:lnTo>
                    <a:pt x="284485" y="2211932"/>
                  </a:lnTo>
                  <a:lnTo>
                    <a:pt x="283445" y="2210626"/>
                  </a:lnTo>
                  <a:lnTo>
                    <a:pt x="282193" y="2206550"/>
                  </a:lnTo>
                  <a:lnTo>
                    <a:pt x="282334" y="2205846"/>
                  </a:lnTo>
                  <a:lnTo>
                    <a:pt x="282764" y="2205134"/>
                  </a:lnTo>
                  <a:lnTo>
                    <a:pt x="284767" y="2203663"/>
                  </a:lnTo>
                  <a:lnTo>
                    <a:pt x="285486" y="2203828"/>
                  </a:lnTo>
                  <a:lnTo>
                    <a:pt x="285752" y="2204899"/>
                  </a:lnTo>
                  <a:lnTo>
                    <a:pt x="286942" y="2207301"/>
                  </a:lnTo>
                  <a:lnTo>
                    <a:pt x="287294" y="2208005"/>
                  </a:lnTo>
                  <a:lnTo>
                    <a:pt x="287294" y="2210790"/>
                  </a:lnTo>
                  <a:lnTo>
                    <a:pt x="287122" y="2211932"/>
                  </a:lnTo>
                  <a:close/>
                  <a:moveTo>
                    <a:pt x="1878205" y="2209734"/>
                  </a:moveTo>
                  <a:lnTo>
                    <a:pt x="1876585" y="2213231"/>
                  </a:lnTo>
                  <a:lnTo>
                    <a:pt x="1875466" y="2214929"/>
                  </a:lnTo>
                  <a:lnTo>
                    <a:pt x="1874426" y="2215477"/>
                  </a:lnTo>
                  <a:lnTo>
                    <a:pt x="1872235" y="2215977"/>
                  </a:lnTo>
                  <a:lnTo>
                    <a:pt x="1867612" y="2216525"/>
                  </a:lnTo>
                  <a:lnTo>
                    <a:pt x="1865640" y="2217033"/>
                  </a:lnTo>
                  <a:lnTo>
                    <a:pt x="1865359" y="2219365"/>
                  </a:lnTo>
                  <a:lnTo>
                    <a:pt x="1865648" y="2220585"/>
                  </a:lnTo>
                  <a:lnTo>
                    <a:pt x="1866321" y="2221555"/>
                  </a:lnTo>
                  <a:lnTo>
                    <a:pt x="1867174" y="2221829"/>
                  </a:lnTo>
                  <a:lnTo>
                    <a:pt x="1869090" y="2221258"/>
                  </a:lnTo>
                  <a:lnTo>
                    <a:pt x="1869802" y="2221360"/>
                  </a:lnTo>
                  <a:lnTo>
                    <a:pt x="1870373" y="2221845"/>
                  </a:lnTo>
                  <a:lnTo>
                    <a:pt x="1870804" y="2222713"/>
                  </a:lnTo>
                  <a:lnTo>
                    <a:pt x="1871023" y="2223926"/>
                  </a:lnTo>
                  <a:lnTo>
                    <a:pt x="1871038" y="2225475"/>
                  </a:lnTo>
                  <a:lnTo>
                    <a:pt x="1870702" y="2227345"/>
                  </a:lnTo>
                  <a:lnTo>
                    <a:pt x="1869129" y="2231726"/>
                  </a:lnTo>
                  <a:lnTo>
                    <a:pt x="1867142" y="2234151"/>
                  </a:lnTo>
                  <a:lnTo>
                    <a:pt x="1864592" y="2236115"/>
                  </a:lnTo>
                  <a:lnTo>
                    <a:pt x="1863966" y="2236866"/>
                  </a:lnTo>
                  <a:lnTo>
                    <a:pt x="1863645" y="2237750"/>
                  </a:lnTo>
                  <a:lnTo>
                    <a:pt x="1863324" y="2240613"/>
                  </a:lnTo>
                  <a:lnTo>
                    <a:pt x="1862002" y="2242898"/>
                  </a:lnTo>
                  <a:lnTo>
                    <a:pt x="1857903" y="2248671"/>
                  </a:lnTo>
                  <a:lnTo>
                    <a:pt x="1856323" y="2249947"/>
                  </a:lnTo>
                  <a:lnTo>
                    <a:pt x="1856315" y="2250956"/>
                  </a:lnTo>
                  <a:lnTo>
                    <a:pt x="1855673" y="2253686"/>
                  </a:lnTo>
                  <a:lnTo>
                    <a:pt x="1854453" y="2255877"/>
                  </a:lnTo>
                  <a:lnTo>
                    <a:pt x="1851057" y="2260899"/>
                  </a:lnTo>
                  <a:lnTo>
                    <a:pt x="1850220" y="2262675"/>
                  </a:lnTo>
                  <a:lnTo>
                    <a:pt x="1849845" y="2264076"/>
                  </a:lnTo>
                  <a:lnTo>
                    <a:pt x="1849899" y="2266047"/>
                  </a:lnTo>
                  <a:lnTo>
                    <a:pt x="1849743" y="2266916"/>
                  </a:lnTo>
                  <a:lnTo>
                    <a:pt x="1848961" y="2268582"/>
                  </a:lnTo>
                  <a:lnTo>
                    <a:pt x="1847881" y="2270139"/>
                  </a:lnTo>
                  <a:lnTo>
                    <a:pt x="1847670" y="2270898"/>
                  </a:lnTo>
                  <a:lnTo>
                    <a:pt x="1848092" y="2272275"/>
                  </a:lnTo>
                  <a:lnTo>
                    <a:pt x="1848530" y="2272760"/>
                  </a:lnTo>
                  <a:lnTo>
                    <a:pt x="1848585" y="2274011"/>
                  </a:lnTo>
                  <a:lnTo>
                    <a:pt x="1848249" y="2276038"/>
                  </a:lnTo>
                  <a:lnTo>
                    <a:pt x="1849680" y="2274747"/>
                  </a:lnTo>
                  <a:lnTo>
                    <a:pt x="1852888" y="2270139"/>
                  </a:lnTo>
                  <a:lnTo>
                    <a:pt x="1855298" y="2267362"/>
                  </a:lnTo>
                  <a:lnTo>
                    <a:pt x="1856909" y="2266423"/>
                  </a:lnTo>
                  <a:lnTo>
                    <a:pt x="1858036" y="2265187"/>
                  </a:lnTo>
                  <a:lnTo>
                    <a:pt x="1859233" y="2262456"/>
                  </a:lnTo>
                  <a:lnTo>
                    <a:pt x="1860876" y="2259851"/>
                  </a:lnTo>
                  <a:lnTo>
                    <a:pt x="1862362" y="2258998"/>
                  </a:lnTo>
                  <a:lnTo>
                    <a:pt x="1863043" y="2259499"/>
                  </a:lnTo>
                  <a:lnTo>
                    <a:pt x="1863622" y="2260782"/>
                  </a:lnTo>
                  <a:lnTo>
                    <a:pt x="1863504" y="2262409"/>
                  </a:lnTo>
                  <a:lnTo>
                    <a:pt x="1862699" y="2264381"/>
                  </a:lnTo>
                  <a:lnTo>
                    <a:pt x="1862761" y="2264960"/>
                  </a:lnTo>
                  <a:lnTo>
                    <a:pt x="1864655" y="2263513"/>
                  </a:lnTo>
                  <a:lnTo>
                    <a:pt x="1867909" y="2262315"/>
                  </a:lnTo>
                  <a:lnTo>
                    <a:pt x="1869082" y="2262480"/>
                  </a:lnTo>
                  <a:lnTo>
                    <a:pt x="1871469" y="2264271"/>
                  </a:lnTo>
                  <a:lnTo>
                    <a:pt x="1873448" y="2264068"/>
                  </a:lnTo>
                  <a:lnTo>
                    <a:pt x="1876616" y="2263027"/>
                  </a:lnTo>
                  <a:lnTo>
                    <a:pt x="1877211" y="2263505"/>
                  </a:lnTo>
                  <a:lnTo>
                    <a:pt x="1876687" y="2265085"/>
                  </a:lnTo>
                  <a:lnTo>
                    <a:pt x="1875443" y="2266595"/>
                  </a:lnTo>
                  <a:lnTo>
                    <a:pt x="1872501" y="2268746"/>
                  </a:lnTo>
                  <a:lnTo>
                    <a:pt x="1865421" y="2272963"/>
                  </a:lnTo>
                  <a:lnTo>
                    <a:pt x="1863223" y="2275858"/>
                  </a:lnTo>
                  <a:lnTo>
                    <a:pt x="1863637" y="2275772"/>
                  </a:lnTo>
                  <a:lnTo>
                    <a:pt x="1865163" y="2274528"/>
                  </a:lnTo>
                  <a:lnTo>
                    <a:pt x="1866767" y="2273863"/>
                  </a:lnTo>
                  <a:lnTo>
                    <a:pt x="1868449" y="2273769"/>
                  </a:lnTo>
                  <a:lnTo>
                    <a:pt x="1869153" y="2274129"/>
                  </a:lnTo>
                  <a:lnTo>
                    <a:pt x="1868879" y="2274943"/>
                  </a:lnTo>
                  <a:lnTo>
                    <a:pt x="1868668" y="2277164"/>
                  </a:lnTo>
                  <a:lnTo>
                    <a:pt x="1864381" y="2281491"/>
                  </a:lnTo>
                  <a:lnTo>
                    <a:pt x="1865390" y="2281326"/>
                  </a:lnTo>
                  <a:lnTo>
                    <a:pt x="1870350" y="2279355"/>
                  </a:lnTo>
                  <a:lnTo>
                    <a:pt x="1873362" y="2282077"/>
                  </a:lnTo>
                  <a:lnTo>
                    <a:pt x="1877501" y="2281139"/>
                  </a:lnTo>
                  <a:lnTo>
                    <a:pt x="1879996" y="2280223"/>
                  </a:lnTo>
                  <a:lnTo>
                    <a:pt x="1879926" y="2280786"/>
                  </a:lnTo>
                  <a:lnTo>
                    <a:pt x="1880466" y="2281968"/>
                  </a:lnTo>
                  <a:lnTo>
                    <a:pt x="1880450" y="2283885"/>
                  </a:lnTo>
                  <a:lnTo>
                    <a:pt x="1880700" y="2284151"/>
                  </a:lnTo>
                  <a:lnTo>
                    <a:pt x="1881882" y="2283509"/>
                  </a:lnTo>
                  <a:lnTo>
                    <a:pt x="1882101" y="2282805"/>
                  </a:lnTo>
                  <a:lnTo>
                    <a:pt x="1882038" y="2279402"/>
                  </a:lnTo>
                  <a:lnTo>
                    <a:pt x="1882406" y="2279065"/>
                  </a:lnTo>
                  <a:lnTo>
                    <a:pt x="1883219" y="2279598"/>
                  </a:lnTo>
                  <a:lnTo>
                    <a:pt x="1883712" y="2280481"/>
                  </a:lnTo>
                  <a:lnTo>
                    <a:pt x="1883861" y="2282954"/>
                  </a:lnTo>
                  <a:lnTo>
                    <a:pt x="1883321" y="2285434"/>
                  </a:lnTo>
                  <a:lnTo>
                    <a:pt x="1882570" y="2287710"/>
                  </a:lnTo>
                  <a:lnTo>
                    <a:pt x="1880740" y="2291020"/>
                  </a:lnTo>
                  <a:lnTo>
                    <a:pt x="1880974" y="2292444"/>
                  </a:lnTo>
                  <a:lnTo>
                    <a:pt x="1880505" y="2293985"/>
                  </a:lnTo>
                  <a:lnTo>
                    <a:pt x="1880911" y="2294032"/>
                  </a:lnTo>
                  <a:lnTo>
                    <a:pt x="1882719" y="2292592"/>
                  </a:lnTo>
                  <a:lnTo>
                    <a:pt x="1882828" y="2291998"/>
                  </a:lnTo>
                  <a:lnTo>
                    <a:pt x="1882687" y="2290621"/>
                  </a:lnTo>
                  <a:lnTo>
                    <a:pt x="1882891" y="2289948"/>
                  </a:lnTo>
                  <a:lnTo>
                    <a:pt x="1884393" y="2288454"/>
                  </a:lnTo>
                  <a:lnTo>
                    <a:pt x="1886873" y="2286678"/>
                  </a:lnTo>
                  <a:lnTo>
                    <a:pt x="1887687" y="2286404"/>
                  </a:lnTo>
                  <a:lnTo>
                    <a:pt x="1888031" y="2286819"/>
                  </a:lnTo>
                  <a:lnTo>
                    <a:pt x="1887906" y="2287914"/>
                  </a:lnTo>
                  <a:lnTo>
                    <a:pt x="1888641" y="2287656"/>
                  </a:lnTo>
                  <a:lnTo>
                    <a:pt x="1890221" y="2286036"/>
                  </a:lnTo>
                  <a:lnTo>
                    <a:pt x="1891692" y="2285058"/>
                  </a:lnTo>
                  <a:lnTo>
                    <a:pt x="1893046" y="2284722"/>
                  </a:lnTo>
                  <a:lnTo>
                    <a:pt x="1894454" y="2283611"/>
                  </a:lnTo>
                  <a:lnTo>
                    <a:pt x="1895925" y="2281726"/>
                  </a:lnTo>
                  <a:lnTo>
                    <a:pt x="1897505" y="2280169"/>
                  </a:lnTo>
                  <a:lnTo>
                    <a:pt x="1899187" y="2278940"/>
                  </a:lnTo>
                  <a:lnTo>
                    <a:pt x="1899915" y="2278854"/>
                  </a:lnTo>
                  <a:lnTo>
                    <a:pt x="1899664" y="2280896"/>
                  </a:lnTo>
                  <a:lnTo>
                    <a:pt x="1899993" y="2283212"/>
                  </a:lnTo>
                  <a:lnTo>
                    <a:pt x="1900040" y="2285191"/>
                  </a:lnTo>
                  <a:lnTo>
                    <a:pt x="1900369" y="2285606"/>
                  </a:lnTo>
                  <a:lnTo>
                    <a:pt x="1901667" y="2283493"/>
                  </a:lnTo>
                  <a:lnTo>
                    <a:pt x="1902395" y="2282719"/>
                  </a:lnTo>
                  <a:lnTo>
                    <a:pt x="1903255" y="2282414"/>
                  </a:lnTo>
                  <a:lnTo>
                    <a:pt x="1904264" y="2282578"/>
                  </a:lnTo>
                  <a:lnTo>
                    <a:pt x="1911141" y="2281819"/>
                  </a:lnTo>
                  <a:lnTo>
                    <a:pt x="1913230" y="2282343"/>
                  </a:lnTo>
                  <a:lnTo>
                    <a:pt x="1915593" y="2283720"/>
                  </a:lnTo>
                  <a:lnTo>
                    <a:pt x="1918566" y="2285856"/>
                  </a:lnTo>
                  <a:lnTo>
                    <a:pt x="1919661" y="2287789"/>
                  </a:lnTo>
                  <a:lnTo>
                    <a:pt x="1919864" y="2290222"/>
                  </a:lnTo>
                  <a:lnTo>
                    <a:pt x="1919575" y="2291912"/>
                  </a:lnTo>
                  <a:lnTo>
                    <a:pt x="1917431" y="2294039"/>
                  </a:lnTo>
                  <a:lnTo>
                    <a:pt x="1915522" y="2295448"/>
                  </a:lnTo>
                  <a:lnTo>
                    <a:pt x="1914396" y="2296848"/>
                  </a:lnTo>
                  <a:lnTo>
                    <a:pt x="1914052" y="2298249"/>
                  </a:lnTo>
                  <a:lnTo>
                    <a:pt x="1913606" y="2299109"/>
                  </a:lnTo>
                  <a:lnTo>
                    <a:pt x="1912330" y="2300314"/>
                  </a:lnTo>
                  <a:lnTo>
                    <a:pt x="1906666" y="2303694"/>
                  </a:lnTo>
                  <a:lnTo>
                    <a:pt x="1908020" y="2303787"/>
                  </a:lnTo>
                  <a:lnTo>
                    <a:pt x="1911282" y="2303060"/>
                  </a:lnTo>
                  <a:lnTo>
                    <a:pt x="1913426" y="2302904"/>
                  </a:lnTo>
                  <a:lnTo>
                    <a:pt x="1913543" y="2303396"/>
                  </a:lnTo>
                  <a:lnTo>
                    <a:pt x="1912682" y="2304359"/>
                  </a:lnTo>
                  <a:lnTo>
                    <a:pt x="1911047" y="2305321"/>
                  </a:lnTo>
                  <a:lnTo>
                    <a:pt x="1910875" y="2305790"/>
                  </a:lnTo>
                  <a:lnTo>
                    <a:pt x="1910954" y="2306393"/>
                  </a:lnTo>
                  <a:lnTo>
                    <a:pt x="1912706" y="2307120"/>
                  </a:lnTo>
                  <a:lnTo>
                    <a:pt x="1914951" y="2306768"/>
                  </a:lnTo>
                  <a:lnTo>
                    <a:pt x="1916837" y="2307285"/>
                  </a:lnTo>
                  <a:lnTo>
                    <a:pt x="1916657" y="2308090"/>
                  </a:lnTo>
                  <a:lnTo>
                    <a:pt x="1915155" y="2310711"/>
                  </a:lnTo>
                  <a:lnTo>
                    <a:pt x="1914717" y="2312362"/>
                  </a:lnTo>
                  <a:lnTo>
                    <a:pt x="1912722" y="2313747"/>
                  </a:lnTo>
                  <a:lnTo>
                    <a:pt x="1908716" y="2315914"/>
                  </a:lnTo>
                  <a:lnTo>
                    <a:pt x="1907691" y="2316743"/>
                  </a:lnTo>
                  <a:lnTo>
                    <a:pt x="1907918" y="2316915"/>
                  </a:lnTo>
                  <a:lnTo>
                    <a:pt x="1911587" y="2315319"/>
                  </a:lnTo>
                  <a:lnTo>
                    <a:pt x="1913434" y="2314912"/>
                  </a:lnTo>
                  <a:lnTo>
                    <a:pt x="1914607" y="2314905"/>
                  </a:lnTo>
                  <a:lnTo>
                    <a:pt x="1915929" y="2313363"/>
                  </a:lnTo>
                  <a:lnTo>
                    <a:pt x="1918003" y="2312855"/>
                  </a:lnTo>
                  <a:lnTo>
                    <a:pt x="1920029" y="2313825"/>
                  </a:lnTo>
                  <a:lnTo>
                    <a:pt x="1923119" y="2311173"/>
                  </a:lnTo>
                  <a:lnTo>
                    <a:pt x="1924222" y="2310829"/>
                  </a:lnTo>
                  <a:lnTo>
                    <a:pt x="1926100" y="2311134"/>
                  </a:lnTo>
                  <a:lnTo>
                    <a:pt x="1927312" y="2310649"/>
                  </a:lnTo>
                  <a:lnTo>
                    <a:pt x="1929354" y="2308841"/>
                  </a:lnTo>
                  <a:lnTo>
                    <a:pt x="1930895" y="2307965"/>
                  </a:lnTo>
                  <a:lnTo>
                    <a:pt x="1931216" y="2308043"/>
                  </a:lnTo>
                  <a:lnTo>
                    <a:pt x="1931545" y="2308771"/>
                  </a:lnTo>
                  <a:lnTo>
                    <a:pt x="1931694" y="2310860"/>
                  </a:lnTo>
                  <a:lnTo>
                    <a:pt x="1931333" y="2312706"/>
                  </a:lnTo>
                  <a:lnTo>
                    <a:pt x="1930833" y="2313880"/>
                  </a:lnTo>
                  <a:lnTo>
                    <a:pt x="1929174" y="2316469"/>
                  </a:lnTo>
                  <a:lnTo>
                    <a:pt x="1928157" y="2317377"/>
                  </a:lnTo>
                  <a:lnTo>
                    <a:pt x="1927211" y="2317721"/>
                  </a:lnTo>
                  <a:lnTo>
                    <a:pt x="1925544" y="2317580"/>
                  </a:lnTo>
                  <a:lnTo>
                    <a:pt x="1924817" y="2317979"/>
                  </a:lnTo>
                  <a:lnTo>
                    <a:pt x="1923252" y="2320005"/>
                  </a:lnTo>
                  <a:lnTo>
                    <a:pt x="1920490" y="2322063"/>
                  </a:lnTo>
                  <a:lnTo>
                    <a:pt x="1918769" y="2322861"/>
                  </a:lnTo>
                  <a:lnTo>
                    <a:pt x="1919857" y="2323972"/>
                  </a:lnTo>
                  <a:lnTo>
                    <a:pt x="1920256" y="2326116"/>
                  </a:lnTo>
                  <a:lnTo>
                    <a:pt x="1919653" y="2326781"/>
                  </a:lnTo>
                  <a:lnTo>
                    <a:pt x="1916688" y="2327438"/>
                  </a:lnTo>
                  <a:lnTo>
                    <a:pt x="1916563" y="2327798"/>
                  </a:lnTo>
                  <a:lnTo>
                    <a:pt x="1915507" y="2328275"/>
                  </a:lnTo>
                  <a:lnTo>
                    <a:pt x="1913058" y="2329018"/>
                  </a:lnTo>
                  <a:lnTo>
                    <a:pt x="1914724" y="2329347"/>
                  </a:lnTo>
                  <a:lnTo>
                    <a:pt x="1917815" y="2328822"/>
                  </a:lnTo>
                  <a:lnTo>
                    <a:pt x="1918143" y="2329182"/>
                  </a:lnTo>
                  <a:lnTo>
                    <a:pt x="1917721" y="2330685"/>
                  </a:lnTo>
                  <a:lnTo>
                    <a:pt x="1916899" y="2332234"/>
                  </a:lnTo>
                  <a:lnTo>
                    <a:pt x="1913238" y="2336216"/>
                  </a:lnTo>
                  <a:lnTo>
                    <a:pt x="1913191" y="2336615"/>
                  </a:lnTo>
                  <a:lnTo>
                    <a:pt x="1913762" y="2338563"/>
                  </a:lnTo>
                  <a:lnTo>
                    <a:pt x="1914474" y="2340034"/>
                  </a:lnTo>
                  <a:lnTo>
                    <a:pt x="1915358" y="2341074"/>
                  </a:lnTo>
                  <a:lnTo>
                    <a:pt x="1917392" y="2341129"/>
                  </a:lnTo>
                  <a:lnTo>
                    <a:pt x="1918894" y="2340675"/>
                  </a:lnTo>
                  <a:lnTo>
                    <a:pt x="1921093" y="2338023"/>
                  </a:lnTo>
                  <a:lnTo>
                    <a:pt x="1925943" y="2329738"/>
                  </a:lnTo>
                  <a:lnTo>
                    <a:pt x="1930277" y="2327422"/>
                  </a:lnTo>
                  <a:lnTo>
                    <a:pt x="1933884" y="2324848"/>
                  </a:lnTo>
                  <a:lnTo>
                    <a:pt x="1934713" y="2325365"/>
                  </a:lnTo>
                  <a:lnTo>
                    <a:pt x="1935097" y="2325967"/>
                  </a:lnTo>
                  <a:lnTo>
                    <a:pt x="1934964" y="2326593"/>
                  </a:lnTo>
                  <a:lnTo>
                    <a:pt x="1933141" y="2328713"/>
                  </a:lnTo>
                  <a:lnTo>
                    <a:pt x="1932186" y="2330457"/>
                  </a:lnTo>
                  <a:lnTo>
                    <a:pt x="1929714" y="2335817"/>
                  </a:lnTo>
                  <a:lnTo>
                    <a:pt x="1928767" y="2338336"/>
                  </a:lnTo>
                  <a:lnTo>
                    <a:pt x="1928290" y="2340988"/>
                  </a:lnTo>
                  <a:lnTo>
                    <a:pt x="1928415" y="2345557"/>
                  </a:lnTo>
                  <a:lnTo>
                    <a:pt x="1928681" y="2346347"/>
                  </a:lnTo>
                  <a:lnTo>
                    <a:pt x="1929456" y="2347403"/>
                  </a:lnTo>
                  <a:lnTo>
                    <a:pt x="1930895" y="2346496"/>
                  </a:lnTo>
                  <a:lnTo>
                    <a:pt x="1933344" y="2344235"/>
                  </a:lnTo>
                  <a:lnTo>
                    <a:pt x="1934925" y="2342075"/>
                  </a:lnTo>
                  <a:lnTo>
                    <a:pt x="1936161" y="2338547"/>
                  </a:lnTo>
                  <a:lnTo>
                    <a:pt x="1936920" y="2337194"/>
                  </a:lnTo>
                  <a:lnTo>
                    <a:pt x="1937741" y="2337209"/>
                  </a:lnTo>
                  <a:lnTo>
                    <a:pt x="1938476" y="2337984"/>
                  </a:lnTo>
                  <a:lnTo>
                    <a:pt x="1938656" y="2339681"/>
                  </a:lnTo>
                  <a:lnTo>
                    <a:pt x="1939337" y="2341997"/>
                  </a:lnTo>
                  <a:lnTo>
                    <a:pt x="1939744" y="2344344"/>
                  </a:lnTo>
                  <a:lnTo>
                    <a:pt x="1939415" y="2346926"/>
                  </a:lnTo>
                  <a:lnTo>
                    <a:pt x="1939086" y="2348334"/>
                  </a:lnTo>
                  <a:lnTo>
                    <a:pt x="1934064" y="2358755"/>
                  </a:lnTo>
                  <a:lnTo>
                    <a:pt x="1934596" y="2360601"/>
                  </a:lnTo>
                  <a:lnTo>
                    <a:pt x="1934729" y="2361720"/>
                  </a:lnTo>
                  <a:lnTo>
                    <a:pt x="1934572" y="2362901"/>
                  </a:lnTo>
                  <a:lnTo>
                    <a:pt x="1932977" y="2367861"/>
                  </a:lnTo>
                  <a:lnTo>
                    <a:pt x="1931435" y="2370952"/>
                  </a:lnTo>
                  <a:lnTo>
                    <a:pt x="1930606" y="2372274"/>
                  </a:lnTo>
                  <a:lnTo>
                    <a:pt x="1929620" y="2373087"/>
                  </a:lnTo>
                  <a:lnTo>
                    <a:pt x="1928478" y="2373385"/>
                  </a:lnTo>
                  <a:lnTo>
                    <a:pt x="1927453" y="2372939"/>
                  </a:lnTo>
                  <a:lnTo>
                    <a:pt x="1926546" y="2371750"/>
                  </a:lnTo>
                  <a:lnTo>
                    <a:pt x="1925748" y="2371132"/>
                  </a:lnTo>
                  <a:lnTo>
                    <a:pt x="1925051" y="2371092"/>
                  </a:lnTo>
                  <a:lnTo>
                    <a:pt x="1923761" y="2371312"/>
                  </a:lnTo>
                  <a:lnTo>
                    <a:pt x="1920373" y="2373831"/>
                  </a:lnTo>
                  <a:lnTo>
                    <a:pt x="1919677" y="2373964"/>
                  </a:lnTo>
                  <a:lnTo>
                    <a:pt x="1919192" y="2373627"/>
                  </a:lnTo>
                  <a:lnTo>
                    <a:pt x="1918613" y="2372305"/>
                  </a:lnTo>
                  <a:lnTo>
                    <a:pt x="1919074" y="2365647"/>
                  </a:lnTo>
                  <a:lnTo>
                    <a:pt x="1919379" y="2363441"/>
                  </a:lnTo>
                  <a:lnTo>
                    <a:pt x="1918707" y="2361736"/>
                  </a:lnTo>
                  <a:lnTo>
                    <a:pt x="1919419" y="2358872"/>
                  </a:lnTo>
                  <a:lnTo>
                    <a:pt x="1919442" y="2357785"/>
                  </a:lnTo>
                  <a:lnTo>
                    <a:pt x="1919027" y="2357378"/>
                  </a:lnTo>
                  <a:lnTo>
                    <a:pt x="1918174" y="2357644"/>
                  </a:lnTo>
                  <a:lnTo>
                    <a:pt x="1916876" y="2359084"/>
                  </a:lnTo>
                  <a:lnTo>
                    <a:pt x="1915139" y="2361689"/>
                  </a:lnTo>
                  <a:lnTo>
                    <a:pt x="1913253" y="2364005"/>
                  </a:lnTo>
                  <a:lnTo>
                    <a:pt x="1909968" y="2367204"/>
                  </a:lnTo>
                  <a:lnTo>
                    <a:pt x="1908513" y="2367838"/>
                  </a:lnTo>
                  <a:lnTo>
                    <a:pt x="1907934" y="2367682"/>
                  </a:lnTo>
                  <a:lnTo>
                    <a:pt x="1907269" y="2367243"/>
                  </a:lnTo>
                  <a:lnTo>
                    <a:pt x="1906369" y="2365906"/>
                  </a:lnTo>
                  <a:lnTo>
                    <a:pt x="1906377" y="2364724"/>
                  </a:lnTo>
                  <a:lnTo>
                    <a:pt x="1906768" y="2363113"/>
                  </a:lnTo>
                  <a:lnTo>
                    <a:pt x="1908145" y="2359303"/>
                  </a:lnTo>
                  <a:lnTo>
                    <a:pt x="1910828" y="2353646"/>
                  </a:lnTo>
                  <a:lnTo>
                    <a:pt x="1913058" y="2349609"/>
                  </a:lnTo>
                  <a:lnTo>
                    <a:pt x="1913488" y="2347880"/>
                  </a:lnTo>
                  <a:lnTo>
                    <a:pt x="1912862" y="2347129"/>
                  </a:lnTo>
                  <a:lnTo>
                    <a:pt x="1912362" y="2345651"/>
                  </a:lnTo>
                  <a:lnTo>
                    <a:pt x="1911509" y="2341254"/>
                  </a:lnTo>
                  <a:lnTo>
                    <a:pt x="1910429" y="2337632"/>
                  </a:lnTo>
                  <a:lnTo>
                    <a:pt x="1909146" y="2336020"/>
                  </a:lnTo>
                  <a:lnTo>
                    <a:pt x="1905970" y="2334252"/>
                  </a:lnTo>
                  <a:lnTo>
                    <a:pt x="1905383" y="2334682"/>
                  </a:lnTo>
                  <a:lnTo>
                    <a:pt x="1905047" y="2337131"/>
                  </a:lnTo>
                  <a:lnTo>
                    <a:pt x="1901299" y="2344141"/>
                  </a:lnTo>
                  <a:lnTo>
                    <a:pt x="1900642" y="2347176"/>
                  </a:lnTo>
                  <a:lnTo>
                    <a:pt x="1900173" y="2348303"/>
                  </a:lnTo>
                  <a:lnTo>
                    <a:pt x="1899469" y="2349070"/>
                  </a:lnTo>
                  <a:lnTo>
                    <a:pt x="1897834" y="2350001"/>
                  </a:lnTo>
                  <a:lnTo>
                    <a:pt x="1898279" y="2348381"/>
                  </a:lnTo>
                  <a:lnTo>
                    <a:pt x="1900016" y="2344782"/>
                  </a:lnTo>
                  <a:lnTo>
                    <a:pt x="1899782" y="2344430"/>
                  </a:lnTo>
                  <a:lnTo>
                    <a:pt x="1897575" y="2347325"/>
                  </a:lnTo>
                  <a:lnTo>
                    <a:pt x="1895893" y="2348929"/>
                  </a:lnTo>
                  <a:lnTo>
                    <a:pt x="1893844" y="2349343"/>
                  </a:lnTo>
                  <a:lnTo>
                    <a:pt x="1892592" y="2349242"/>
                  </a:lnTo>
                  <a:lnTo>
                    <a:pt x="1891379" y="2349688"/>
                  </a:lnTo>
                  <a:lnTo>
                    <a:pt x="1886247" y="2356494"/>
                  </a:lnTo>
                  <a:lnTo>
                    <a:pt x="1886059" y="2358763"/>
                  </a:lnTo>
                  <a:lnTo>
                    <a:pt x="1885167" y="2360617"/>
                  </a:lnTo>
                  <a:lnTo>
                    <a:pt x="1882640" y="2363958"/>
                  </a:lnTo>
                  <a:lnTo>
                    <a:pt x="1881303" y="2365115"/>
                  </a:lnTo>
                  <a:lnTo>
                    <a:pt x="1879425" y="2365319"/>
                  </a:lnTo>
                  <a:lnTo>
                    <a:pt x="1877712" y="2364740"/>
                  </a:lnTo>
                  <a:lnTo>
                    <a:pt x="1876585" y="2364850"/>
                  </a:lnTo>
                  <a:lnTo>
                    <a:pt x="1873917" y="2365890"/>
                  </a:lnTo>
                  <a:lnTo>
                    <a:pt x="1870929" y="2366344"/>
                  </a:lnTo>
                  <a:lnTo>
                    <a:pt x="1869693" y="2366133"/>
                  </a:lnTo>
                  <a:lnTo>
                    <a:pt x="1868903" y="2365702"/>
                  </a:lnTo>
                  <a:lnTo>
                    <a:pt x="1867385" y="2364404"/>
                  </a:lnTo>
                  <a:lnTo>
                    <a:pt x="1867205" y="2363480"/>
                  </a:lnTo>
                  <a:lnTo>
                    <a:pt x="1867283" y="2362940"/>
                  </a:lnTo>
                  <a:lnTo>
                    <a:pt x="1868058" y="2361540"/>
                  </a:lnTo>
                  <a:lnTo>
                    <a:pt x="1869834" y="2359780"/>
                  </a:lnTo>
                  <a:lnTo>
                    <a:pt x="1871297" y="2359123"/>
                  </a:lnTo>
                  <a:lnTo>
                    <a:pt x="1874848" y="2358239"/>
                  </a:lnTo>
                  <a:lnTo>
                    <a:pt x="1877454" y="2356916"/>
                  </a:lnTo>
                  <a:lnTo>
                    <a:pt x="1879433" y="2354961"/>
                  </a:lnTo>
                  <a:lnTo>
                    <a:pt x="1880317" y="2353764"/>
                  </a:lnTo>
                  <a:lnTo>
                    <a:pt x="1884049" y="2347614"/>
                  </a:lnTo>
                  <a:lnTo>
                    <a:pt x="1888774" y="2345439"/>
                  </a:lnTo>
                  <a:lnTo>
                    <a:pt x="1891105" y="2343664"/>
                  </a:lnTo>
                  <a:lnTo>
                    <a:pt x="1892733" y="2341410"/>
                  </a:lnTo>
                  <a:lnTo>
                    <a:pt x="1892967" y="2340612"/>
                  </a:lnTo>
                  <a:lnTo>
                    <a:pt x="1890628" y="2341755"/>
                  </a:lnTo>
                  <a:lnTo>
                    <a:pt x="1889423" y="2342036"/>
                  </a:lnTo>
                  <a:lnTo>
                    <a:pt x="1887468" y="2341614"/>
                  </a:lnTo>
                  <a:lnTo>
                    <a:pt x="1886599" y="2340847"/>
                  </a:lnTo>
                  <a:lnTo>
                    <a:pt x="1883924" y="2341090"/>
                  </a:lnTo>
                  <a:lnTo>
                    <a:pt x="1880200" y="2340730"/>
                  </a:lnTo>
                  <a:lnTo>
                    <a:pt x="1879660" y="2341324"/>
                  </a:lnTo>
                  <a:lnTo>
                    <a:pt x="1879175" y="2344329"/>
                  </a:lnTo>
                  <a:lnTo>
                    <a:pt x="1878690" y="2345917"/>
                  </a:lnTo>
                  <a:lnTo>
                    <a:pt x="1878118" y="2346457"/>
                  </a:lnTo>
                  <a:lnTo>
                    <a:pt x="1877289" y="2346770"/>
                  </a:lnTo>
                  <a:lnTo>
                    <a:pt x="1875584" y="2347090"/>
                  </a:lnTo>
                  <a:lnTo>
                    <a:pt x="1871226" y="2346018"/>
                  </a:lnTo>
                  <a:lnTo>
                    <a:pt x="1870420" y="2345432"/>
                  </a:lnTo>
                  <a:lnTo>
                    <a:pt x="1869309" y="2344986"/>
                  </a:lnTo>
                  <a:lnTo>
                    <a:pt x="1864498" y="2345964"/>
                  </a:lnTo>
                  <a:lnTo>
                    <a:pt x="1863489" y="2345870"/>
                  </a:lnTo>
                  <a:lnTo>
                    <a:pt x="1864443" y="2345173"/>
                  </a:lnTo>
                  <a:lnTo>
                    <a:pt x="1869200" y="2342975"/>
                  </a:lnTo>
                  <a:lnTo>
                    <a:pt x="1869701" y="2336615"/>
                  </a:lnTo>
                  <a:lnTo>
                    <a:pt x="1869403" y="2335598"/>
                  </a:lnTo>
                  <a:lnTo>
                    <a:pt x="1868073" y="2336490"/>
                  </a:lnTo>
                  <a:lnTo>
                    <a:pt x="1865836" y="2337405"/>
                  </a:lnTo>
                  <a:lnTo>
                    <a:pt x="1864310" y="2337139"/>
                  </a:lnTo>
                  <a:lnTo>
                    <a:pt x="1863614" y="2336576"/>
                  </a:lnTo>
                  <a:lnTo>
                    <a:pt x="1862972" y="2337053"/>
                  </a:lnTo>
                  <a:lnTo>
                    <a:pt x="1861416" y="2340409"/>
                  </a:lnTo>
                  <a:lnTo>
                    <a:pt x="1860500" y="2340831"/>
                  </a:lnTo>
                  <a:lnTo>
                    <a:pt x="1859123" y="2340957"/>
                  </a:lnTo>
                  <a:lnTo>
                    <a:pt x="1856190" y="2342177"/>
                  </a:lnTo>
                  <a:lnTo>
                    <a:pt x="1850424" y="2342983"/>
                  </a:lnTo>
                  <a:lnTo>
                    <a:pt x="1849281" y="2343867"/>
                  </a:lnTo>
                  <a:lnTo>
                    <a:pt x="1845370" y="2343554"/>
                  </a:lnTo>
                  <a:lnTo>
                    <a:pt x="1833932" y="2341716"/>
                  </a:lnTo>
                  <a:lnTo>
                    <a:pt x="1829840" y="2341895"/>
                  </a:lnTo>
                  <a:lnTo>
                    <a:pt x="1824919" y="2340769"/>
                  </a:lnTo>
                  <a:lnTo>
                    <a:pt x="1824012" y="2340284"/>
                  </a:lnTo>
                  <a:lnTo>
                    <a:pt x="1817119" y="2340479"/>
                  </a:lnTo>
                  <a:lnTo>
                    <a:pt x="1815062" y="2340221"/>
                  </a:lnTo>
                  <a:lnTo>
                    <a:pt x="1815202" y="2338821"/>
                  </a:lnTo>
                  <a:lnTo>
                    <a:pt x="1814984" y="2338461"/>
                  </a:lnTo>
                  <a:lnTo>
                    <a:pt x="1812981" y="2340002"/>
                  </a:lnTo>
                  <a:lnTo>
                    <a:pt x="1811205" y="2341004"/>
                  </a:lnTo>
                  <a:lnTo>
                    <a:pt x="1808920" y="2341856"/>
                  </a:lnTo>
                  <a:lnTo>
                    <a:pt x="1801723" y="2343343"/>
                  </a:lnTo>
                  <a:lnTo>
                    <a:pt x="1797858" y="2343664"/>
                  </a:lnTo>
                  <a:lnTo>
                    <a:pt x="1795613" y="2342631"/>
                  </a:lnTo>
                  <a:lnTo>
                    <a:pt x="1794721" y="2341606"/>
                  </a:lnTo>
                  <a:lnTo>
                    <a:pt x="1793383" y="2338265"/>
                  </a:lnTo>
                  <a:lnTo>
                    <a:pt x="1792468" y="2334064"/>
                  </a:lnTo>
                  <a:lnTo>
                    <a:pt x="1792475" y="2333305"/>
                  </a:lnTo>
                  <a:lnTo>
                    <a:pt x="1792945" y="2331842"/>
                  </a:lnTo>
                  <a:lnTo>
                    <a:pt x="1794455" y="2329816"/>
                  </a:lnTo>
                  <a:lnTo>
                    <a:pt x="1801285" y="2324449"/>
                  </a:lnTo>
                  <a:lnTo>
                    <a:pt x="1806785" y="2319004"/>
                  </a:lnTo>
                  <a:lnTo>
                    <a:pt x="1809100" y="2316164"/>
                  </a:lnTo>
                  <a:lnTo>
                    <a:pt x="1811345" y="2315147"/>
                  </a:lnTo>
                  <a:lnTo>
                    <a:pt x="1815015" y="2312785"/>
                  </a:lnTo>
                  <a:lnTo>
                    <a:pt x="1815132" y="2312503"/>
                  </a:lnTo>
                  <a:lnTo>
                    <a:pt x="1811572" y="2312800"/>
                  </a:lnTo>
                  <a:lnTo>
                    <a:pt x="1809069" y="2312151"/>
                  </a:lnTo>
                  <a:lnTo>
                    <a:pt x="1806511" y="2311893"/>
                  </a:lnTo>
                  <a:lnTo>
                    <a:pt x="1801652" y="2312518"/>
                  </a:lnTo>
                  <a:lnTo>
                    <a:pt x="1796755" y="2312518"/>
                  </a:lnTo>
                  <a:lnTo>
                    <a:pt x="1796739" y="2311306"/>
                  </a:lnTo>
                  <a:lnTo>
                    <a:pt x="1799032" y="2309021"/>
                  </a:lnTo>
                  <a:lnTo>
                    <a:pt x="1803898" y="2305086"/>
                  </a:lnTo>
                  <a:lnTo>
                    <a:pt x="1804391" y="2305070"/>
                  </a:lnTo>
                  <a:lnTo>
                    <a:pt x="1802904" y="2306901"/>
                  </a:lnTo>
                  <a:lnTo>
                    <a:pt x="1802482" y="2308270"/>
                  </a:lnTo>
                  <a:lnTo>
                    <a:pt x="1803123" y="2309178"/>
                  </a:lnTo>
                  <a:lnTo>
                    <a:pt x="1803866" y="2309757"/>
                  </a:lnTo>
                  <a:lnTo>
                    <a:pt x="1806652" y="2309999"/>
                  </a:lnTo>
                  <a:lnTo>
                    <a:pt x="1807293" y="2309201"/>
                  </a:lnTo>
                  <a:lnTo>
                    <a:pt x="1808294" y="2304977"/>
                  </a:lnTo>
                  <a:lnTo>
                    <a:pt x="1810407" y="2300079"/>
                  </a:lnTo>
                  <a:lnTo>
                    <a:pt x="1811549" y="2296535"/>
                  </a:lnTo>
                  <a:lnTo>
                    <a:pt x="1813528" y="2293828"/>
                  </a:lnTo>
                  <a:lnTo>
                    <a:pt x="1814514" y="2293422"/>
                  </a:lnTo>
                  <a:lnTo>
                    <a:pt x="1815390" y="2293930"/>
                  </a:lnTo>
                  <a:lnTo>
                    <a:pt x="1818301" y="2294579"/>
                  </a:lnTo>
                  <a:lnTo>
                    <a:pt x="1821297" y="2297059"/>
                  </a:lnTo>
                  <a:lnTo>
                    <a:pt x="1822267" y="2297271"/>
                  </a:lnTo>
                  <a:lnTo>
                    <a:pt x="1822596" y="2297044"/>
                  </a:lnTo>
                  <a:lnTo>
                    <a:pt x="1821500" y="2296316"/>
                  </a:lnTo>
                  <a:lnTo>
                    <a:pt x="1820593" y="2295150"/>
                  </a:lnTo>
                  <a:lnTo>
                    <a:pt x="1820217" y="2294055"/>
                  </a:lnTo>
                  <a:lnTo>
                    <a:pt x="1821313" y="2290629"/>
                  </a:lnTo>
                  <a:lnTo>
                    <a:pt x="1822596" y="2289643"/>
                  </a:lnTo>
                  <a:lnTo>
                    <a:pt x="1822823" y="2288962"/>
                  </a:lnTo>
                  <a:lnTo>
                    <a:pt x="1820256" y="2288954"/>
                  </a:lnTo>
                  <a:lnTo>
                    <a:pt x="1818191" y="2287992"/>
                  </a:lnTo>
                  <a:lnTo>
                    <a:pt x="1817581" y="2286435"/>
                  </a:lnTo>
                  <a:lnTo>
                    <a:pt x="1817698" y="2283689"/>
                  </a:lnTo>
                  <a:lnTo>
                    <a:pt x="1818371" y="2282054"/>
                  </a:lnTo>
                  <a:lnTo>
                    <a:pt x="1820022" y="2279887"/>
                  </a:lnTo>
                  <a:lnTo>
                    <a:pt x="1822032" y="2278440"/>
                  </a:lnTo>
                  <a:lnTo>
                    <a:pt x="1823229" y="2278807"/>
                  </a:lnTo>
                  <a:lnTo>
                    <a:pt x="1825537" y="2280755"/>
                  </a:lnTo>
                  <a:lnTo>
                    <a:pt x="1826961" y="2280208"/>
                  </a:lnTo>
                  <a:lnTo>
                    <a:pt x="1826797" y="2279582"/>
                  </a:lnTo>
                  <a:lnTo>
                    <a:pt x="1824630" y="2276484"/>
                  </a:lnTo>
                  <a:lnTo>
                    <a:pt x="1823941" y="2274184"/>
                  </a:lnTo>
                  <a:lnTo>
                    <a:pt x="1824004" y="2273088"/>
                  </a:lnTo>
                  <a:lnTo>
                    <a:pt x="1828698" y="2262081"/>
                  </a:lnTo>
                  <a:lnTo>
                    <a:pt x="1830990" y="2256143"/>
                  </a:lnTo>
                  <a:lnTo>
                    <a:pt x="1834120" y="2247060"/>
                  </a:lnTo>
                  <a:lnTo>
                    <a:pt x="1834839" y="2245605"/>
                  </a:lnTo>
                  <a:lnTo>
                    <a:pt x="1836428" y="2242913"/>
                  </a:lnTo>
                  <a:lnTo>
                    <a:pt x="1837085" y="2242178"/>
                  </a:lnTo>
                  <a:lnTo>
                    <a:pt x="1839127" y="2242170"/>
                  </a:lnTo>
                  <a:lnTo>
                    <a:pt x="1840394" y="2241841"/>
                  </a:lnTo>
                  <a:lnTo>
                    <a:pt x="1838540" y="2240652"/>
                  </a:lnTo>
                  <a:lnTo>
                    <a:pt x="1837875" y="2239823"/>
                  </a:lnTo>
                  <a:lnTo>
                    <a:pt x="1837797" y="2238947"/>
                  </a:lnTo>
                  <a:lnTo>
                    <a:pt x="1838305" y="2238031"/>
                  </a:lnTo>
                  <a:lnTo>
                    <a:pt x="1839025" y="2237351"/>
                  </a:lnTo>
                  <a:lnTo>
                    <a:pt x="1841450" y="2235880"/>
                  </a:lnTo>
                  <a:lnTo>
                    <a:pt x="1843171" y="2233455"/>
                  </a:lnTo>
                  <a:lnTo>
                    <a:pt x="1844220" y="2230591"/>
                  </a:lnTo>
                  <a:lnTo>
                    <a:pt x="1844063" y="2229614"/>
                  </a:lnTo>
                  <a:lnTo>
                    <a:pt x="1843523" y="2228643"/>
                  </a:lnTo>
                  <a:lnTo>
                    <a:pt x="1843555" y="2228119"/>
                  </a:lnTo>
                  <a:lnTo>
                    <a:pt x="1844861" y="2227525"/>
                  </a:lnTo>
                  <a:lnTo>
                    <a:pt x="1848186" y="2224114"/>
                  </a:lnTo>
                  <a:lnTo>
                    <a:pt x="1848616" y="2223464"/>
                  </a:lnTo>
                  <a:lnTo>
                    <a:pt x="1849829" y="2218903"/>
                  </a:lnTo>
                  <a:lnTo>
                    <a:pt x="1851315" y="2216877"/>
                  </a:lnTo>
                  <a:lnTo>
                    <a:pt x="1852708" y="2215837"/>
                  </a:lnTo>
                  <a:lnTo>
                    <a:pt x="1854930" y="2214546"/>
                  </a:lnTo>
                  <a:lnTo>
                    <a:pt x="1861752" y="2211408"/>
                  </a:lnTo>
                  <a:lnTo>
                    <a:pt x="1865742" y="2208600"/>
                  </a:lnTo>
                  <a:lnTo>
                    <a:pt x="1868457" y="2208756"/>
                  </a:lnTo>
                  <a:lnTo>
                    <a:pt x="1869255" y="2210712"/>
                  </a:lnTo>
                  <a:lnTo>
                    <a:pt x="1873112" y="2212011"/>
                  </a:lnTo>
                  <a:lnTo>
                    <a:pt x="1873784" y="2210618"/>
                  </a:lnTo>
                  <a:lnTo>
                    <a:pt x="1872885" y="2208913"/>
                  </a:lnTo>
                  <a:lnTo>
                    <a:pt x="1873636" y="2208224"/>
                  </a:lnTo>
                  <a:lnTo>
                    <a:pt x="1876812" y="2207606"/>
                  </a:lnTo>
                  <a:lnTo>
                    <a:pt x="1877360" y="2207833"/>
                  </a:lnTo>
                  <a:lnTo>
                    <a:pt x="1878314" y="2208803"/>
                  </a:lnTo>
                  <a:lnTo>
                    <a:pt x="1878205" y="2209734"/>
                  </a:lnTo>
                  <a:close/>
                  <a:moveTo>
                    <a:pt x="303089" y="2240973"/>
                  </a:moveTo>
                  <a:lnTo>
                    <a:pt x="313987" y="2245276"/>
                  </a:lnTo>
                  <a:lnTo>
                    <a:pt x="324901" y="2247396"/>
                  </a:lnTo>
                  <a:lnTo>
                    <a:pt x="332912" y="2249907"/>
                  </a:lnTo>
                  <a:lnTo>
                    <a:pt x="337825" y="2250674"/>
                  </a:lnTo>
                  <a:lnTo>
                    <a:pt x="339601" y="2251222"/>
                  </a:lnTo>
                  <a:lnTo>
                    <a:pt x="340743" y="2252106"/>
                  </a:lnTo>
                  <a:lnTo>
                    <a:pt x="342097" y="2254234"/>
                  </a:lnTo>
                  <a:lnTo>
                    <a:pt x="344436" y="2259288"/>
                  </a:lnTo>
                  <a:lnTo>
                    <a:pt x="346212" y="2262511"/>
                  </a:lnTo>
                  <a:lnTo>
                    <a:pt x="349873" y="2268089"/>
                  </a:lnTo>
                  <a:lnTo>
                    <a:pt x="352768" y="2272040"/>
                  </a:lnTo>
                  <a:lnTo>
                    <a:pt x="353425" y="2273605"/>
                  </a:lnTo>
                  <a:lnTo>
                    <a:pt x="352815" y="2274105"/>
                  </a:lnTo>
                  <a:lnTo>
                    <a:pt x="352854" y="2275029"/>
                  </a:lnTo>
                  <a:lnTo>
                    <a:pt x="355052" y="2278846"/>
                  </a:lnTo>
                  <a:lnTo>
                    <a:pt x="359175" y="2282265"/>
                  </a:lnTo>
                  <a:lnTo>
                    <a:pt x="362399" y="2283892"/>
                  </a:lnTo>
                  <a:lnTo>
                    <a:pt x="369205" y="2286568"/>
                  </a:lnTo>
                  <a:lnTo>
                    <a:pt x="373383" y="2289142"/>
                  </a:lnTo>
                  <a:lnTo>
                    <a:pt x="374674" y="2290926"/>
                  </a:lnTo>
                  <a:lnTo>
                    <a:pt x="376489" y="2292655"/>
                  </a:lnTo>
                  <a:lnTo>
                    <a:pt x="377248" y="2293844"/>
                  </a:lnTo>
                  <a:lnTo>
                    <a:pt x="378734" y="2298256"/>
                  </a:lnTo>
                  <a:lnTo>
                    <a:pt x="381496" y="2302497"/>
                  </a:lnTo>
                  <a:lnTo>
                    <a:pt x="384343" y="2310516"/>
                  </a:lnTo>
                  <a:lnTo>
                    <a:pt x="384875" y="2309851"/>
                  </a:lnTo>
                  <a:lnTo>
                    <a:pt x="385204" y="2307464"/>
                  </a:lnTo>
                  <a:lnTo>
                    <a:pt x="385532" y="2306932"/>
                  </a:lnTo>
                  <a:lnTo>
                    <a:pt x="386135" y="2306682"/>
                  </a:lnTo>
                  <a:lnTo>
                    <a:pt x="386698" y="2307605"/>
                  </a:lnTo>
                  <a:lnTo>
                    <a:pt x="387215" y="2309718"/>
                  </a:lnTo>
                  <a:lnTo>
                    <a:pt x="389022" y="2314717"/>
                  </a:lnTo>
                  <a:lnTo>
                    <a:pt x="388435" y="2316180"/>
                  </a:lnTo>
                  <a:lnTo>
                    <a:pt x="387911" y="2316328"/>
                  </a:lnTo>
                  <a:lnTo>
                    <a:pt x="385462" y="2315648"/>
                  </a:lnTo>
                  <a:lnTo>
                    <a:pt x="384617" y="2316540"/>
                  </a:lnTo>
                  <a:lnTo>
                    <a:pt x="383475" y="2318355"/>
                  </a:lnTo>
                  <a:lnTo>
                    <a:pt x="382669" y="2319082"/>
                  </a:lnTo>
                  <a:lnTo>
                    <a:pt x="382200" y="2318730"/>
                  </a:lnTo>
                  <a:lnTo>
                    <a:pt x="375120" y="2316986"/>
                  </a:lnTo>
                  <a:lnTo>
                    <a:pt x="370762" y="2315343"/>
                  </a:lnTo>
                  <a:lnTo>
                    <a:pt x="365035" y="2312738"/>
                  </a:lnTo>
                  <a:lnTo>
                    <a:pt x="358158" y="2310023"/>
                  </a:lnTo>
                  <a:lnTo>
                    <a:pt x="354231" y="2308161"/>
                  </a:lnTo>
                  <a:lnTo>
                    <a:pt x="350961" y="2306236"/>
                  </a:lnTo>
                  <a:lnTo>
                    <a:pt x="348684" y="2304601"/>
                  </a:lnTo>
                  <a:lnTo>
                    <a:pt x="348254" y="2303209"/>
                  </a:lnTo>
                  <a:lnTo>
                    <a:pt x="348356" y="2302551"/>
                  </a:lnTo>
                  <a:lnTo>
                    <a:pt x="352768" y="2298092"/>
                  </a:lnTo>
                  <a:lnTo>
                    <a:pt x="354638" y="2295690"/>
                  </a:lnTo>
                  <a:lnTo>
                    <a:pt x="355358" y="2293852"/>
                  </a:lnTo>
                  <a:lnTo>
                    <a:pt x="355725" y="2291904"/>
                  </a:lnTo>
                  <a:lnTo>
                    <a:pt x="355451" y="2289525"/>
                  </a:lnTo>
                  <a:lnTo>
                    <a:pt x="355271" y="2289705"/>
                  </a:lnTo>
                  <a:lnTo>
                    <a:pt x="354880" y="2291990"/>
                  </a:lnTo>
                  <a:lnTo>
                    <a:pt x="354231" y="2294016"/>
                  </a:lnTo>
                  <a:lnTo>
                    <a:pt x="353433" y="2295604"/>
                  </a:lnTo>
                  <a:lnTo>
                    <a:pt x="352932" y="2296167"/>
                  </a:lnTo>
                  <a:lnTo>
                    <a:pt x="347644" y="2296942"/>
                  </a:lnTo>
                  <a:lnTo>
                    <a:pt x="343372" y="2296700"/>
                  </a:lnTo>
                  <a:lnTo>
                    <a:pt x="341228" y="2298608"/>
                  </a:lnTo>
                  <a:lnTo>
                    <a:pt x="340587" y="2298851"/>
                  </a:lnTo>
                  <a:lnTo>
                    <a:pt x="339406" y="2298217"/>
                  </a:lnTo>
                  <a:lnTo>
                    <a:pt x="336832" y="2295667"/>
                  </a:lnTo>
                  <a:lnTo>
                    <a:pt x="333139" y="2293570"/>
                  </a:lnTo>
                  <a:lnTo>
                    <a:pt x="333499" y="2293054"/>
                  </a:lnTo>
                  <a:lnTo>
                    <a:pt x="335908" y="2291990"/>
                  </a:lnTo>
                  <a:lnTo>
                    <a:pt x="337184" y="2290425"/>
                  </a:lnTo>
                  <a:lnTo>
                    <a:pt x="336957" y="2290175"/>
                  </a:lnTo>
                  <a:lnTo>
                    <a:pt x="336104" y="2290269"/>
                  </a:lnTo>
                  <a:lnTo>
                    <a:pt x="335345" y="2289948"/>
                  </a:lnTo>
                  <a:lnTo>
                    <a:pt x="333843" y="2287922"/>
                  </a:lnTo>
                  <a:lnTo>
                    <a:pt x="332990" y="2287366"/>
                  </a:lnTo>
                  <a:lnTo>
                    <a:pt x="331175" y="2288281"/>
                  </a:lnTo>
                  <a:lnTo>
                    <a:pt x="330440" y="2288328"/>
                  </a:lnTo>
                  <a:lnTo>
                    <a:pt x="329736" y="2286990"/>
                  </a:lnTo>
                  <a:lnTo>
                    <a:pt x="330745" y="2283900"/>
                  </a:lnTo>
                  <a:lnTo>
                    <a:pt x="330800" y="2283173"/>
                  </a:lnTo>
                  <a:lnTo>
                    <a:pt x="328938" y="2284299"/>
                  </a:lnTo>
                  <a:lnTo>
                    <a:pt x="328320" y="2283932"/>
                  </a:lnTo>
                  <a:lnTo>
                    <a:pt x="327733" y="2282930"/>
                  </a:lnTo>
                  <a:lnTo>
                    <a:pt x="327185" y="2282508"/>
                  </a:lnTo>
                  <a:lnTo>
                    <a:pt x="325675" y="2282711"/>
                  </a:lnTo>
                  <a:lnTo>
                    <a:pt x="324033" y="2281788"/>
                  </a:lnTo>
                  <a:lnTo>
                    <a:pt x="323461" y="2282148"/>
                  </a:lnTo>
                  <a:lnTo>
                    <a:pt x="323242" y="2283486"/>
                  </a:lnTo>
                  <a:lnTo>
                    <a:pt x="322695" y="2283822"/>
                  </a:lnTo>
                  <a:lnTo>
                    <a:pt x="320191" y="2281569"/>
                  </a:lnTo>
                  <a:lnTo>
                    <a:pt x="319620" y="2281498"/>
                  </a:lnTo>
                  <a:lnTo>
                    <a:pt x="318407" y="2283220"/>
                  </a:lnTo>
                  <a:lnTo>
                    <a:pt x="317985" y="2283329"/>
                  </a:lnTo>
                  <a:lnTo>
                    <a:pt x="317336" y="2282586"/>
                  </a:lnTo>
                  <a:lnTo>
                    <a:pt x="317007" y="2278393"/>
                  </a:lnTo>
                  <a:lnTo>
                    <a:pt x="317148" y="2277204"/>
                  </a:lnTo>
                  <a:lnTo>
                    <a:pt x="317492" y="2276805"/>
                  </a:lnTo>
                  <a:lnTo>
                    <a:pt x="319667" y="2275827"/>
                  </a:lnTo>
                  <a:lnTo>
                    <a:pt x="325926" y="2274786"/>
                  </a:lnTo>
                  <a:lnTo>
                    <a:pt x="326450" y="2274035"/>
                  </a:lnTo>
                  <a:lnTo>
                    <a:pt x="321756" y="2274418"/>
                  </a:lnTo>
                  <a:lnTo>
                    <a:pt x="320535" y="2273847"/>
                  </a:lnTo>
                  <a:lnTo>
                    <a:pt x="319229" y="2272408"/>
                  </a:lnTo>
                  <a:lnTo>
                    <a:pt x="317860" y="2272431"/>
                  </a:lnTo>
                  <a:lnTo>
                    <a:pt x="317140" y="2271962"/>
                  </a:lnTo>
                  <a:lnTo>
                    <a:pt x="316381" y="2270921"/>
                  </a:lnTo>
                  <a:lnTo>
                    <a:pt x="314402" y="2267111"/>
                  </a:lnTo>
                  <a:lnTo>
                    <a:pt x="313048" y="2266141"/>
                  </a:lnTo>
                  <a:lnTo>
                    <a:pt x="310748" y="2265531"/>
                  </a:lnTo>
                  <a:lnTo>
                    <a:pt x="309567" y="2264811"/>
                  </a:lnTo>
                  <a:lnTo>
                    <a:pt x="309066" y="2265132"/>
                  </a:lnTo>
                  <a:lnTo>
                    <a:pt x="308589" y="2266219"/>
                  </a:lnTo>
                  <a:lnTo>
                    <a:pt x="307948" y="2266900"/>
                  </a:lnTo>
                  <a:lnTo>
                    <a:pt x="306375" y="2267283"/>
                  </a:lnTo>
                  <a:lnTo>
                    <a:pt x="304936" y="2267002"/>
                  </a:lnTo>
                  <a:lnTo>
                    <a:pt x="303809" y="2265961"/>
                  </a:lnTo>
                  <a:lnTo>
                    <a:pt x="303144" y="2264647"/>
                  </a:lnTo>
                  <a:lnTo>
                    <a:pt x="302886" y="2263176"/>
                  </a:lnTo>
                  <a:lnTo>
                    <a:pt x="303512" y="2261205"/>
                  </a:lnTo>
                  <a:lnTo>
                    <a:pt x="303504" y="2260422"/>
                  </a:lnTo>
                  <a:lnTo>
                    <a:pt x="303222" y="2259507"/>
                  </a:lnTo>
                  <a:lnTo>
                    <a:pt x="302714" y="2258771"/>
                  </a:lnTo>
                  <a:lnTo>
                    <a:pt x="301963" y="2258208"/>
                  </a:lnTo>
                  <a:lnTo>
                    <a:pt x="301556" y="2258505"/>
                  </a:lnTo>
                  <a:lnTo>
                    <a:pt x="301485" y="2259655"/>
                  </a:lnTo>
                  <a:lnTo>
                    <a:pt x="301079" y="2260500"/>
                  </a:lnTo>
                  <a:lnTo>
                    <a:pt x="299772" y="2261142"/>
                  </a:lnTo>
                  <a:lnTo>
                    <a:pt x="298708" y="2260015"/>
                  </a:lnTo>
                  <a:lnTo>
                    <a:pt x="298004" y="2258451"/>
                  </a:lnTo>
                  <a:lnTo>
                    <a:pt x="297190" y="2257340"/>
                  </a:lnTo>
                  <a:lnTo>
                    <a:pt x="292629" y="2257340"/>
                  </a:lnTo>
                  <a:lnTo>
                    <a:pt x="290525" y="2258779"/>
                  </a:lnTo>
                  <a:lnTo>
                    <a:pt x="289523" y="2258897"/>
                  </a:lnTo>
                  <a:lnTo>
                    <a:pt x="288475" y="2258552"/>
                  </a:lnTo>
                  <a:lnTo>
                    <a:pt x="288279" y="2257786"/>
                  </a:lnTo>
                  <a:lnTo>
                    <a:pt x="289265" y="2255689"/>
                  </a:lnTo>
                  <a:lnTo>
                    <a:pt x="289023" y="2252888"/>
                  </a:lnTo>
                  <a:lnTo>
                    <a:pt x="288764" y="2252184"/>
                  </a:lnTo>
                  <a:lnTo>
                    <a:pt x="286660" y="2251754"/>
                  </a:lnTo>
                  <a:lnTo>
                    <a:pt x="286308" y="2251081"/>
                  </a:lnTo>
                  <a:lnTo>
                    <a:pt x="287560" y="2247670"/>
                  </a:lnTo>
                  <a:lnTo>
                    <a:pt x="288256" y="2247021"/>
                  </a:lnTo>
                  <a:lnTo>
                    <a:pt x="289187" y="2246778"/>
                  </a:lnTo>
                  <a:lnTo>
                    <a:pt x="293365" y="2246496"/>
                  </a:lnTo>
                  <a:lnTo>
                    <a:pt x="294757" y="2246989"/>
                  </a:lnTo>
                  <a:lnTo>
                    <a:pt x="296768" y="2249063"/>
                  </a:lnTo>
                  <a:lnTo>
                    <a:pt x="296705" y="2248280"/>
                  </a:lnTo>
                  <a:lnTo>
                    <a:pt x="295946" y="2245925"/>
                  </a:lnTo>
                  <a:lnTo>
                    <a:pt x="295837" y="2244509"/>
                  </a:lnTo>
                  <a:lnTo>
                    <a:pt x="297222" y="2242913"/>
                  </a:lnTo>
                  <a:lnTo>
                    <a:pt x="295899" y="2242444"/>
                  </a:lnTo>
                  <a:lnTo>
                    <a:pt x="290955" y="2242076"/>
                  </a:lnTo>
                  <a:lnTo>
                    <a:pt x="290994" y="2243093"/>
                  </a:lnTo>
                  <a:lnTo>
                    <a:pt x="291401" y="2244548"/>
                  </a:lnTo>
                  <a:lnTo>
                    <a:pt x="288467" y="2245816"/>
                  </a:lnTo>
                  <a:lnTo>
                    <a:pt x="286292" y="2246027"/>
                  </a:lnTo>
                  <a:lnTo>
                    <a:pt x="284211" y="2245831"/>
                  </a:lnTo>
                  <a:lnTo>
                    <a:pt x="282514" y="2245073"/>
                  </a:lnTo>
                  <a:lnTo>
                    <a:pt x="279619" y="2242014"/>
                  </a:lnTo>
                  <a:lnTo>
                    <a:pt x="277812" y="2238994"/>
                  </a:lnTo>
                  <a:lnTo>
                    <a:pt x="277898" y="2237351"/>
                  </a:lnTo>
                  <a:lnTo>
                    <a:pt x="278891" y="2235622"/>
                  </a:lnTo>
                  <a:lnTo>
                    <a:pt x="280190" y="2234448"/>
                  </a:lnTo>
                  <a:lnTo>
                    <a:pt x="283272" y="2233424"/>
                  </a:lnTo>
                  <a:lnTo>
                    <a:pt x="287294" y="2233330"/>
                  </a:lnTo>
                  <a:lnTo>
                    <a:pt x="291792" y="2234707"/>
                  </a:lnTo>
                  <a:lnTo>
                    <a:pt x="303089" y="2240973"/>
                  </a:lnTo>
                  <a:close/>
                  <a:moveTo>
                    <a:pt x="1876507" y="2238235"/>
                  </a:moveTo>
                  <a:lnTo>
                    <a:pt x="1875772" y="2238618"/>
                  </a:lnTo>
                  <a:lnTo>
                    <a:pt x="1875091" y="2238610"/>
                  </a:lnTo>
                  <a:lnTo>
                    <a:pt x="1874465" y="2238204"/>
                  </a:lnTo>
                  <a:lnTo>
                    <a:pt x="1874363" y="2237539"/>
                  </a:lnTo>
                  <a:lnTo>
                    <a:pt x="1875005" y="2236130"/>
                  </a:lnTo>
                  <a:lnTo>
                    <a:pt x="1876702" y="2235419"/>
                  </a:lnTo>
                  <a:lnTo>
                    <a:pt x="1877978" y="2235583"/>
                  </a:lnTo>
                  <a:lnTo>
                    <a:pt x="1877900" y="2236295"/>
                  </a:lnTo>
                  <a:lnTo>
                    <a:pt x="1877219" y="2237460"/>
                  </a:lnTo>
                  <a:lnTo>
                    <a:pt x="1876507" y="2238235"/>
                  </a:lnTo>
                  <a:close/>
                  <a:moveTo>
                    <a:pt x="347292" y="2259624"/>
                  </a:moveTo>
                  <a:lnTo>
                    <a:pt x="347049" y="2261424"/>
                  </a:lnTo>
                  <a:lnTo>
                    <a:pt x="345633" y="2258498"/>
                  </a:lnTo>
                  <a:lnTo>
                    <a:pt x="343466" y="2252286"/>
                  </a:lnTo>
                  <a:lnTo>
                    <a:pt x="343755" y="2250831"/>
                  </a:lnTo>
                  <a:lnTo>
                    <a:pt x="344725" y="2248765"/>
                  </a:lnTo>
                  <a:lnTo>
                    <a:pt x="345610" y="2248640"/>
                  </a:lnTo>
                  <a:lnTo>
                    <a:pt x="347033" y="2249602"/>
                  </a:lnTo>
                  <a:lnTo>
                    <a:pt x="348277" y="2251324"/>
                  </a:lnTo>
                  <a:lnTo>
                    <a:pt x="348567" y="2251988"/>
                  </a:lnTo>
                  <a:lnTo>
                    <a:pt x="349334" y="2253788"/>
                  </a:lnTo>
                  <a:lnTo>
                    <a:pt x="349717" y="2255407"/>
                  </a:lnTo>
                  <a:lnTo>
                    <a:pt x="348856" y="2257363"/>
                  </a:lnTo>
                  <a:lnTo>
                    <a:pt x="347292" y="2259624"/>
                  </a:lnTo>
                  <a:close/>
                  <a:moveTo>
                    <a:pt x="351821" y="2261932"/>
                  </a:moveTo>
                  <a:lnTo>
                    <a:pt x="351297" y="2262229"/>
                  </a:lnTo>
                  <a:lnTo>
                    <a:pt x="350765" y="2258365"/>
                  </a:lnTo>
                  <a:lnTo>
                    <a:pt x="351430" y="2256964"/>
                  </a:lnTo>
                  <a:lnTo>
                    <a:pt x="351618" y="2256260"/>
                  </a:lnTo>
                  <a:lnTo>
                    <a:pt x="351532" y="2255532"/>
                  </a:lnTo>
                  <a:lnTo>
                    <a:pt x="352690" y="2257285"/>
                  </a:lnTo>
                  <a:lnTo>
                    <a:pt x="353159" y="2258459"/>
                  </a:lnTo>
                  <a:lnTo>
                    <a:pt x="353355" y="2260086"/>
                  </a:lnTo>
                  <a:lnTo>
                    <a:pt x="353331" y="2260516"/>
                  </a:lnTo>
                  <a:lnTo>
                    <a:pt x="351821" y="2261932"/>
                  </a:lnTo>
                  <a:close/>
                  <a:moveTo>
                    <a:pt x="1738947" y="2293515"/>
                  </a:moveTo>
                  <a:lnTo>
                    <a:pt x="1729763" y="2294008"/>
                  </a:lnTo>
                  <a:lnTo>
                    <a:pt x="1722448" y="2291943"/>
                  </a:lnTo>
                  <a:lnTo>
                    <a:pt x="1717026" y="2290949"/>
                  </a:lnTo>
                  <a:lnTo>
                    <a:pt x="1711714" y="2289134"/>
                  </a:lnTo>
                  <a:lnTo>
                    <a:pt x="1700198" y="2283275"/>
                  </a:lnTo>
                  <a:lnTo>
                    <a:pt x="1698884" y="2281240"/>
                  </a:lnTo>
                  <a:lnTo>
                    <a:pt x="1697781" y="2278729"/>
                  </a:lnTo>
                  <a:lnTo>
                    <a:pt x="1695574" y="2276445"/>
                  </a:lnTo>
                  <a:lnTo>
                    <a:pt x="1693196" y="2274559"/>
                  </a:lnTo>
                  <a:lnTo>
                    <a:pt x="1681007" y="2268801"/>
                  </a:lnTo>
                  <a:lnTo>
                    <a:pt x="1680014" y="2266790"/>
                  </a:lnTo>
                  <a:lnTo>
                    <a:pt x="1682478" y="2265468"/>
                  </a:lnTo>
                  <a:lnTo>
                    <a:pt x="1685318" y="2264834"/>
                  </a:lnTo>
                  <a:lnTo>
                    <a:pt x="1687782" y="2264929"/>
                  </a:lnTo>
                  <a:lnTo>
                    <a:pt x="1695934" y="2267190"/>
                  </a:lnTo>
                  <a:lnTo>
                    <a:pt x="1706214" y="2269169"/>
                  </a:lnTo>
                  <a:lnTo>
                    <a:pt x="1710674" y="2270663"/>
                  </a:lnTo>
                  <a:lnTo>
                    <a:pt x="1715728" y="2272940"/>
                  </a:lnTo>
                  <a:lnTo>
                    <a:pt x="1720664" y="2275701"/>
                  </a:lnTo>
                  <a:lnTo>
                    <a:pt x="1731656" y="2283016"/>
                  </a:lnTo>
                  <a:lnTo>
                    <a:pt x="1733628" y="2283595"/>
                  </a:lnTo>
                  <a:lnTo>
                    <a:pt x="1738588" y="2287170"/>
                  </a:lnTo>
                  <a:lnTo>
                    <a:pt x="1740379" y="2289846"/>
                  </a:lnTo>
                  <a:lnTo>
                    <a:pt x="1741248" y="2292013"/>
                  </a:lnTo>
                  <a:lnTo>
                    <a:pt x="1740160" y="2293124"/>
                  </a:lnTo>
                  <a:lnTo>
                    <a:pt x="1738947" y="2293515"/>
                  </a:lnTo>
                  <a:close/>
                  <a:moveTo>
                    <a:pt x="315302" y="2276312"/>
                  </a:moveTo>
                  <a:lnTo>
                    <a:pt x="314441" y="2276468"/>
                  </a:lnTo>
                  <a:lnTo>
                    <a:pt x="313056" y="2276061"/>
                  </a:lnTo>
                  <a:lnTo>
                    <a:pt x="311499" y="2275091"/>
                  </a:lnTo>
                  <a:lnTo>
                    <a:pt x="308769" y="2272509"/>
                  </a:lnTo>
                  <a:lnTo>
                    <a:pt x="308487" y="2271923"/>
                  </a:lnTo>
                  <a:lnTo>
                    <a:pt x="308730" y="2271422"/>
                  </a:lnTo>
                  <a:lnTo>
                    <a:pt x="309504" y="2271007"/>
                  </a:lnTo>
                  <a:lnTo>
                    <a:pt x="309677" y="2270327"/>
                  </a:lnTo>
                  <a:lnTo>
                    <a:pt x="309043" y="2268465"/>
                  </a:lnTo>
                  <a:lnTo>
                    <a:pt x="311233" y="2267291"/>
                  </a:lnTo>
                  <a:lnTo>
                    <a:pt x="313166" y="2268269"/>
                  </a:lnTo>
                  <a:lnTo>
                    <a:pt x="314042" y="2269466"/>
                  </a:lnTo>
                  <a:lnTo>
                    <a:pt x="315098" y="2271586"/>
                  </a:lnTo>
                  <a:lnTo>
                    <a:pt x="315575" y="2273980"/>
                  </a:lnTo>
                  <a:lnTo>
                    <a:pt x="315622" y="2275615"/>
                  </a:lnTo>
                  <a:lnTo>
                    <a:pt x="315302" y="2276312"/>
                  </a:lnTo>
                  <a:close/>
                  <a:moveTo>
                    <a:pt x="369917" y="2278831"/>
                  </a:moveTo>
                  <a:lnTo>
                    <a:pt x="370222" y="2279535"/>
                  </a:lnTo>
                  <a:lnTo>
                    <a:pt x="365332" y="2276906"/>
                  </a:lnTo>
                  <a:lnTo>
                    <a:pt x="363251" y="2275349"/>
                  </a:lnTo>
                  <a:lnTo>
                    <a:pt x="362438" y="2274223"/>
                  </a:lnTo>
                  <a:lnTo>
                    <a:pt x="361914" y="2273581"/>
                  </a:lnTo>
                  <a:lnTo>
                    <a:pt x="359434" y="2271907"/>
                  </a:lnTo>
                  <a:lnTo>
                    <a:pt x="359019" y="2271140"/>
                  </a:lnTo>
                  <a:lnTo>
                    <a:pt x="359606" y="2270569"/>
                  </a:lnTo>
                  <a:lnTo>
                    <a:pt x="361280" y="2270929"/>
                  </a:lnTo>
                  <a:lnTo>
                    <a:pt x="364042" y="2272189"/>
                  </a:lnTo>
                  <a:lnTo>
                    <a:pt x="366506" y="2274238"/>
                  </a:lnTo>
                  <a:lnTo>
                    <a:pt x="369917" y="2278831"/>
                  </a:lnTo>
                  <a:close/>
                  <a:moveTo>
                    <a:pt x="1908176" y="2271617"/>
                  </a:moveTo>
                  <a:lnTo>
                    <a:pt x="1909796" y="2273816"/>
                  </a:lnTo>
                  <a:lnTo>
                    <a:pt x="1910656" y="2274411"/>
                  </a:lnTo>
                  <a:lnTo>
                    <a:pt x="1905000" y="2276789"/>
                  </a:lnTo>
                  <a:lnTo>
                    <a:pt x="1904319" y="2276945"/>
                  </a:lnTo>
                  <a:lnTo>
                    <a:pt x="1903951" y="2276664"/>
                  </a:lnTo>
                  <a:lnTo>
                    <a:pt x="1903897" y="2274450"/>
                  </a:lnTo>
                  <a:lnTo>
                    <a:pt x="1904139" y="2272736"/>
                  </a:lnTo>
                  <a:lnTo>
                    <a:pt x="1904546" y="2272478"/>
                  </a:lnTo>
                  <a:lnTo>
                    <a:pt x="1905853" y="2273511"/>
                  </a:lnTo>
                  <a:lnTo>
                    <a:pt x="1907206" y="2271391"/>
                  </a:lnTo>
                  <a:lnTo>
                    <a:pt x="1908176" y="2271617"/>
                  </a:lnTo>
                  <a:close/>
                  <a:moveTo>
                    <a:pt x="1898060" y="2276883"/>
                  </a:moveTo>
                  <a:lnTo>
                    <a:pt x="1894673" y="2278846"/>
                  </a:lnTo>
                  <a:lnTo>
                    <a:pt x="1893898" y="2279621"/>
                  </a:lnTo>
                  <a:lnTo>
                    <a:pt x="1892960" y="2280012"/>
                  </a:lnTo>
                  <a:lnTo>
                    <a:pt x="1892255" y="2279394"/>
                  </a:lnTo>
                  <a:lnTo>
                    <a:pt x="1891270" y="2277313"/>
                  </a:lnTo>
                  <a:lnTo>
                    <a:pt x="1891450" y="2276625"/>
                  </a:lnTo>
                  <a:lnTo>
                    <a:pt x="1892381" y="2276531"/>
                  </a:lnTo>
                  <a:lnTo>
                    <a:pt x="1892913" y="2276805"/>
                  </a:lnTo>
                  <a:lnTo>
                    <a:pt x="1893046" y="2277454"/>
                  </a:lnTo>
                  <a:lnTo>
                    <a:pt x="1893453" y="2277783"/>
                  </a:lnTo>
                  <a:lnTo>
                    <a:pt x="1894133" y="2277790"/>
                  </a:lnTo>
                  <a:lnTo>
                    <a:pt x="1896644" y="2275764"/>
                  </a:lnTo>
                  <a:lnTo>
                    <a:pt x="1897951" y="2275443"/>
                  </a:lnTo>
                  <a:lnTo>
                    <a:pt x="1898420" y="2275834"/>
                  </a:lnTo>
                  <a:lnTo>
                    <a:pt x="1898060" y="2276883"/>
                  </a:lnTo>
                  <a:close/>
                  <a:moveTo>
                    <a:pt x="327357" y="2284792"/>
                  </a:moveTo>
                  <a:lnTo>
                    <a:pt x="327976" y="2287828"/>
                  </a:lnTo>
                  <a:lnTo>
                    <a:pt x="325284" y="2287343"/>
                  </a:lnTo>
                  <a:lnTo>
                    <a:pt x="324338" y="2286756"/>
                  </a:lnTo>
                  <a:lnTo>
                    <a:pt x="324299" y="2285293"/>
                  </a:lnTo>
                  <a:lnTo>
                    <a:pt x="324799" y="2283924"/>
                  </a:lnTo>
                  <a:lnTo>
                    <a:pt x="326849" y="2284417"/>
                  </a:lnTo>
                  <a:lnTo>
                    <a:pt x="327357" y="2284792"/>
                  </a:lnTo>
                  <a:close/>
                  <a:moveTo>
                    <a:pt x="1622058" y="2419864"/>
                  </a:moveTo>
                  <a:lnTo>
                    <a:pt x="1621048" y="2419473"/>
                  </a:lnTo>
                  <a:lnTo>
                    <a:pt x="1620117" y="2419144"/>
                  </a:lnTo>
                  <a:lnTo>
                    <a:pt x="1619319" y="2418886"/>
                  </a:lnTo>
                  <a:lnTo>
                    <a:pt x="1618858" y="2419324"/>
                  </a:lnTo>
                  <a:lnTo>
                    <a:pt x="1618420" y="2419911"/>
                  </a:lnTo>
                  <a:lnTo>
                    <a:pt x="1617880" y="2420349"/>
                  </a:lnTo>
                  <a:lnTo>
                    <a:pt x="1616745" y="2419731"/>
                  </a:lnTo>
                  <a:lnTo>
                    <a:pt x="1616026" y="2418604"/>
                  </a:lnTo>
                  <a:lnTo>
                    <a:pt x="1614868" y="2417439"/>
                  </a:lnTo>
                  <a:lnTo>
                    <a:pt x="1614430" y="2416562"/>
                  </a:lnTo>
                  <a:lnTo>
                    <a:pt x="1614657" y="2415545"/>
                  </a:lnTo>
                  <a:lnTo>
                    <a:pt x="1615173" y="2414559"/>
                  </a:lnTo>
                  <a:lnTo>
                    <a:pt x="1615408" y="2413386"/>
                  </a:lnTo>
                  <a:lnTo>
                    <a:pt x="1614844" y="2412040"/>
                  </a:lnTo>
                  <a:lnTo>
                    <a:pt x="1614328" y="2411274"/>
                  </a:lnTo>
                  <a:lnTo>
                    <a:pt x="1613968" y="2410397"/>
                  </a:lnTo>
                  <a:lnTo>
                    <a:pt x="1614101" y="2409553"/>
                  </a:lnTo>
                  <a:lnTo>
                    <a:pt x="1614821" y="2409154"/>
                  </a:lnTo>
                  <a:lnTo>
                    <a:pt x="1615486" y="2408637"/>
                  </a:lnTo>
                  <a:lnTo>
                    <a:pt x="1615721" y="2407534"/>
                  </a:lnTo>
                  <a:lnTo>
                    <a:pt x="1615306" y="2406361"/>
                  </a:lnTo>
                  <a:lnTo>
                    <a:pt x="1614125" y="2405883"/>
                  </a:lnTo>
                  <a:lnTo>
                    <a:pt x="1613147" y="2406063"/>
                  </a:lnTo>
                  <a:lnTo>
                    <a:pt x="1611731" y="2405805"/>
                  </a:lnTo>
                  <a:lnTo>
                    <a:pt x="1610362" y="2405070"/>
                  </a:lnTo>
                  <a:lnTo>
                    <a:pt x="1609462" y="2404225"/>
                  </a:lnTo>
                  <a:lnTo>
                    <a:pt x="1608766" y="2403748"/>
                  </a:lnTo>
                  <a:lnTo>
                    <a:pt x="1608226" y="2403748"/>
                  </a:lnTo>
                  <a:lnTo>
                    <a:pt x="1607584" y="2403270"/>
                  </a:lnTo>
                  <a:lnTo>
                    <a:pt x="1607201" y="2402457"/>
                  </a:lnTo>
                  <a:lnTo>
                    <a:pt x="1607248" y="2401135"/>
                  </a:lnTo>
                  <a:lnTo>
                    <a:pt x="1607428" y="2400321"/>
                  </a:lnTo>
                  <a:lnTo>
                    <a:pt x="1607788" y="2399624"/>
                  </a:lnTo>
                  <a:lnTo>
                    <a:pt x="1607811" y="2398850"/>
                  </a:lnTo>
                  <a:lnTo>
                    <a:pt x="1607655" y="2398295"/>
                  </a:lnTo>
                  <a:lnTo>
                    <a:pt x="1607631" y="2397849"/>
                  </a:lnTo>
                  <a:lnTo>
                    <a:pt x="1607733" y="2397293"/>
                  </a:lnTo>
                  <a:lnTo>
                    <a:pt x="1607968" y="2396190"/>
                  </a:lnTo>
                  <a:lnTo>
                    <a:pt x="1607584" y="2395376"/>
                  </a:lnTo>
                  <a:lnTo>
                    <a:pt x="1607545" y="2392560"/>
                  </a:lnTo>
                  <a:lnTo>
                    <a:pt x="1607475" y="2387279"/>
                  </a:lnTo>
                  <a:lnTo>
                    <a:pt x="1607420" y="2383227"/>
                  </a:lnTo>
                  <a:lnTo>
                    <a:pt x="1607350" y="2378110"/>
                  </a:lnTo>
                  <a:lnTo>
                    <a:pt x="1607310" y="2374378"/>
                  </a:lnTo>
                  <a:lnTo>
                    <a:pt x="1607256" y="2369137"/>
                  </a:lnTo>
                  <a:lnTo>
                    <a:pt x="1607201" y="2364145"/>
                  </a:lnTo>
                  <a:lnTo>
                    <a:pt x="1607115" y="2359420"/>
                  </a:lnTo>
                  <a:lnTo>
                    <a:pt x="1604306" y="2356690"/>
                  </a:lnTo>
                  <a:lnTo>
                    <a:pt x="1600747" y="2353232"/>
                  </a:lnTo>
                  <a:lnTo>
                    <a:pt x="1597695" y="2350939"/>
                  </a:lnTo>
                  <a:lnTo>
                    <a:pt x="1596045" y="2350665"/>
                  </a:lnTo>
                  <a:lnTo>
                    <a:pt x="1595012" y="2350986"/>
                  </a:lnTo>
                  <a:lnTo>
                    <a:pt x="1594597" y="2351902"/>
                  </a:lnTo>
                  <a:lnTo>
                    <a:pt x="1592321" y="2352880"/>
                  </a:lnTo>
                  <a:lnTo>
                    <a:pt x="1588190" y="2353928"/>
                  </a:lnTo>
                  <a:lnTo>
                    <a:pt x="1584669" y="2355547"/>
                  </a:lnTo>
                  <a:lnTo>
                    <a:pt x="1583379" y="2355563"/>
                  </a:lnTo>
                  <a:lnTo>
                    <a:pt x="1582283" y="2355289"/>
                  </a:lnTo>
                  <a:lnTo>
                    <a:pt x="1580836" y="2354475"/>
                  </a:lnTo>
                  <a:lnTo>
                    <a:pt x="1579835" y="2353279"/>
                  </a:lnTo>
                  <a:lnTo>
                    <a:pt x="1579490" y="2351197"/>
                  </a:lnTo>
                  <a:lnTo>
                    <a:pt x="1579803" y="2348334"/>
                  </a:lnTo>
                  <a:lnTo>
                    <a:pt x="1577691" y="2347747"/>
                  </a:lnTo>
                  <a:lnTo>
                    <a:pt x="1575571" y="2347153"/>
                  </a:lnTo>
                  <a:lnTo>
                    <a:pt x="1574272" y="2349124"/>
                  </a:lnTo>
                  <a:lnTo>
                    <a:pt x="1573028" y="2350783"/>
                  </a:lnTo>
                  <a:lnTo>
                    <a:pt x="1570556" y="2354397"/>
                  </a:lnTo>
                  <a:lnTo>
                    <a:pt x="1567082" y="2359459"/>
                  </a:lnTo>
                  <a:lnTo>
                    <a:pt x="1565150" y="2362236"/>
                  </a:lnTo>
                  <a:lnTo>
                    <a:pt x="1561762" y="2367110"/>
                  </a:lnTo>
                  <a:lnTo>
                    <a:pt x="1558774" y="2371390"/>
                  </a:lnTo>
                  <a:lnTo>
                    <a:pt x="1558109" y="2375771"/>
                  </a:lnTo>
                  <a:lnTo>
                    <a:pt x="1557467" y="2379917"/>
                  </a:lnTo>
                  <a:lnTo>
                    <a:pt x="1555003" y="2383062"/>
                  </a:lnTo>
                  <a:lnTo>
                    <a:pt x="1553501" y="2385941"/>
                  </a:lnTo>
                  <a:lnTo>
                    <a:pt x="1552828" y="2389133"/>
                  </a:lnTo>
                  <a:lnTo>
                    <a:pt x="1552265" y="2392059"/>
                  </a:lnTo>
                  <a:lnTo>
                    <a:pt x="1552226" y="2394508"/>
                  </a:lnTo>
                  <a:lnTo>
                    <a:pt x="1552648" y="2395791"/>
                  </a:lnTo>
                  <a:lnTo>
                    <a:pt x="1552453" y="2396832"/>
                  </a:lnTo>
                  <a:lnTo>
                    <a:pt x="1551639" y="2398029"/>
                  </a:lnTo>
                  <a:lnTo>
                    <a:pt x="1550004" y="2400102"/>
                  </a:lnTo>
                  <a:lnTo>
                    <a:pt x="1549714" y="2402097"/>
                  </a:lnTo>
                  <a:lnTo>
                    <a:pt x="1548721" y="2403083"/>
                  </a:lnTo>
                  <a:lnTo>
                    <a:pt x="1545873" y="2405046"/>
                  </a:lnTo>
                  <a:lnTo>
                    <a:pt x="1543549" y="2407949"/>
                  </a:lnTo>
                  <a:lnTo>
                    <a:pt x="1543432" y="2409584"/>
                  </a:lnTo>
                  <a:lnTo>
                    <a:pt x="1543761" y="2410945"/>
                  </a:lnTo>
                  <a:lnTo>
                    <a:pt x="1543815" y="2411782"/>
                  </a:lnTo>
                  <a:lnTo>
                    <a:pt x="1543346" y="2412369"/>
                  </a:lnTo>
                  <a:lnTo>
                    <a:pt x="1542415" y="2412330"/>
                  </a:lnTo>
                  <a:lnTo>
                    <a:pt x="1541406" y="2412510"/>
                  </a:lnTo>
                  <a:lnTo>
                    <a:pt x="1540561" y="2413715"/>
                  </a:lnTo>
                  <a:lnTo>
                    <a:pt x="1540584" y="2415444"/>
                  </a:lnTo>
                  <a:lnTo>
                    <a:pt x="1539966" y="2416687"/>
                  </a:lnTo>
                  <a:lnTo>
                    <a:pt x="1539239" y="2416946"/>
                  </a:lnTo>
                  <a:lnTo>
                    <a:pt x="1538621" y="2416070"/>
                  </a:lnTo>
                  <a:lnTo>
                    <a:pt x="1537877" y="2414755"/>
                  </a:lnTo>
                  <a:lnTo>
                    <a:pt x="1537009" y="2414622"/>
                  </a:lnTo>
                  <a:lnTo>
                    <a:pt x="1535687" y="2415498"/>
                  </a:lnTo>
                  <a:lnTo>
                    <a:pt x="1534052" y="2416938"/>
                  </a:lnTo>
                  <a:lnTo>
                    <a:pt x="1532581" y="2417016"/>
                  </a:lnTo>
                  <a:lnTo>
                    <a:pt x="1529819" y="2416093"/>
                  </a:lnTo>
                  <a:lnTo>
                    <a:pt x="1527809" y="2418886"/>
                  </a:lnTo>
                  <a:lnTo>
                    <a:pt x="1525642" y="2424863"/>
                  </a:lnTo>
                  <a:lnTo>
                    <a:pt x="1516512" y="2424879"/>
                  </a:lnTo>
                  <a:lnTo>
                    <a:pt x="1507374" y="2424894"/>
                  </a:lnTo>
                  <a:lnTo>
                    <a:pt x="1498236" y="2424910"/>
                  </a:lnTo>
                  <a:lnTo>
                    <a:pt x="1489106" y="2424926"/>
                  </a:lnTo>
                  <a:lnTo>
                    <a:pt x="1479968" y="2424941"/>
                  </a:lnTo>
                  <a:lnTo>
                    <a:pt x="1470831" y="2424949"/>
                  </a:lnTo>
                  <a:lnTo>
                    <a:pt x="1461693" y="2424965"/>
                  </a:lnTo>
                  <a:lnTo>
                    <a:pt x="1456584" y="2424973"/>
                  </a:lnTo>
                  <a:lnTo>
                    <a:pt x="1455583" y="2424973"/>
                  </a:lnTo>
                  <a:lnTo>
                    <a:pt x="1458712" y="2423807"/>
                  </a:lnTo>
                  <a:lnTo>
                    <a:pt x="1465237" y="2419254"/>
                  </a:lnTo>
                  <a:lnTo>
                    <a:pt x="1470048" y="2417603"/>
                  </a:lnTo>
                  <a:lnTo>
                    <a:pt x="1476307" y="2412807"/>
                  </a:lnTo>
                  <a:lnTo>
                    <a:pt x="1480845" y="2411884"/>
                  </a:lnTo>
                  <a:lnTo>
                    <a:pt x="1481705" y="2410828"/>
                  </a:lnTo>
                  <a:lnTo>
                    <a:pt x="1482464" y="2406838"/>
                  </a:lnTo>
                  <a:lnTo>
                    <a:pt x="1482879" y="2405414"/>
                  </a:lnTo>
                  <a:lnTo>
                    <a:pt x="1484999" y="2401487"/>
                  </a:lnTo>
                  <a:lnTo>
                    <a:pt x="1487542" y="2398162"/>
                  </a:lnTo>
                  <a:lnTo>
                    <a:pt x="1489591" y="2393553"/>
                  </a:lnTo>
                  <a:lnTo>
                    <a:pt x="1493315" y="2390604"/>
                  </a:lnTo>
                  <a:lnTo>
                    <a:pt x="1498948" y="2388132"/>
                  </a:lnTo>
                  <a:lnTo>
                    <a:pt x="1504158" y="2382726"/>
                  </a:lnTo>
                  <a:lnTo>
                    <a:pt x="1507014" y="2381075"/>
                  </a:lnTo>
                  <a:lnTo>
                    <a:pt x="1509783" y="2379894"/>
                  </a:lnTo>
                  <a:lnTo>
                    <a:pt x="1510941" y="2377688"/>
                  </a:lnTo>
                  <a:lnTo>
                    <a:pt x="1512655" y="2376428"/>
                  </a:lnTo>
                  <a:lnTo>
                    <a:pt x="1517231" y="2373854"/>
                  </a:lnTo>
                  <a:lnTo>
                    <a:pt x="1522278" y="2373158"/>
                  </a:lnTo>
                  <a:lnTo>
                    <a:pt x="1527371" y="2371022"/>
                  </a:lnTo>
                  <a:lnTo>
                    <a:pt x="1531282" y="2369888"/>
                  </a:lnTo>
                  <a:lnTo>
                    <a:pt x="1533676" y="2367877"/>
                  </a:lnTo>
                  <a:lnTo>
                    <a:pt x="1537165" y="2366821"/>
                  </a:lnTo>
                  <a:lnTo>
                    <a:pt x="1547571" y="2361039"/>
                  </a:lnTo>
                  <a:lnTo>
                    <a:pt x="1550458" y="2358325"/>
                  </a:lnTo>
                  <a:lnTo>
                    <a:pt x="1554197" y="2352754"/>
                  </a:lnTo>
                  <a:lnTo>
                    <a:pt x="1557452" y="2349914"/>
                  </a:lnTo>
                  <a:lnTo>
                    <a:pt x="1558602" y="2346887"/>
                  </a:lnTo>
                  <a:lnTo>
                    <a:pt x="1563319" y="2341958"/>
                  </a:lnTo>
                  <a:lnTo>
                    <a:pt x="1568177" y="2335441"/>
                  </a:lnTo>
                  <a:lnTo>
                    <a:pt x="1570595" y="2330755"/>
                  </a:lnTo>
                  <a:lnTo>
                    <a:pt x="1574210" y="2328150"/>
                  </a:lnTo>
                  <a:lnTo>
                    <a:pt x="1581219" y="2320671"/>
                  </a:lnTo>
                  <a:lnTo>
                    <a:pt x="1584982" y="2317674"/>
                  </a:lnTo>
                  <a:lnTo>
                    <a:pt x="1586508" y="2317330"/>
                  </a:lnTo>
                  <a:lnTo>
                    <a:pt x="1590764" y="2314662"/>
                  </a:lnTo>
                  <a:lnTo>
                    <a:pt x="1593408" y="2311877"/>
                  </a:lnTo>
                  <a:lnTo>
                    <a:pt x="1597649" y="2309076"/>
                  </a:lnTo>
                  <a:lnTo>
                    <a:pt x="1605315" y="2305618"/>
                  </a:lnTo>
                  <a:lnTo>
                    <a:pt x="1612521" y="2301464"/>
                  </a:lnTo>
                  <a:lnTo>
                    <a:pt x="1622253" y="2297857"/>
                  </a:lnTo>
                  <a:lnTo>
                    <a:pt x="1633660" y="2292444"/>
                  </a:lnTo>
                  <a:lnTo>
                    <a:pt x="1642876" y="2289533"/>
                  </a:lnTo>
                  <a:lnTo>
                    <a:pt x="1649361" y="2289111"/>
                  </a:lnTo>
                  <a:lnTo>
                    <a:pt x="1657255" y="2287757"/>
                  </a:lnTo>
                  <a:lnTo>
                    <a:pt x="1660048" y="2287898"/>
                  </a:lnTo>
                  <a:lnTo>
                    <a:pt x="1672339" y="2290253"/>
                  </a:lnTo>
                  <a:lnTo>
                    <a:pt x="1678238" y="2293163"/>
                  </a:lnTo>
                  <a:lnTo>
                    <a:pt x="1684950" y="2299265"/>
                  </a:lnTo>
                  <a:lnTo>
                    <a:pt x="1685952" y="2300869"/>
                  </a:lnTo>
                  <a:lnTo>
                    <a:pt x="1686116" y="2303115"/>
                  </a:lnTo>
                  <a:lnTo>
                    <a:pt x="1682556" y="2302027"/>
                  </a:lnTo>
                  <a:lnTo>
                    <a:pt x="1679419" y="2301957"/>
                  </a:lnTo>
                  <a:lnTo>
                    <a:pt x="1681594" y="2303201"/>
                  </a:lnTo>
                  <a:lnTo>
                    <a:pt x="1685294" y="2306940"/>
                  </a:lnTo>
                  <a:lnTo>
                    <a:pt x="1685130" y="2311603"/>
                  </a:lnTo>
                  <a:lnTo>
                    <a:pt x="1683041" y="2315804"/>
                  </a:lnTo>
                  <a:lnTo>
                    <a:pt x="1676798" y="2317870"/>
                  </a:lnTo>
                  <a:lnTo>
                    <a:pt x="1675202" y="2319513"/>
                  </a:lnTo>
                  <a:lnTo>
                    <a:pt x="1673911" y="2322227"/>
                  </a:lnTo>
                  <a:lnTo>
                    <a:pt x="1672644" y="2323268"/>
                  </a:lnTo>
                  <a:lnTo>
                    <a:pt x="1669616" y="2324473"/>
                  </a:lnTo>
                  <a:lnTo>
                    <a:pt x="1667942" y="2326233"/>
                  </a:lnTo>
                  <a:lnTo>
                    <a:pt x="1663037" y="2329018"/>
                  </a:lnTo>
                  <a:lnTo>
                    <a:pt x="1660831" y="2329347"/>
                  </a:lnTo>
                  <a:lnTo>
                    <a:pt x="1658288" y="2328682"/>
                  </a:lnTo>
                  <a:lnTo>
                    <a:pt x="1652162" y="2326061"/>
                  </a:lnTo>
                  <a:lnTo>
                    <a:pt x="1648391" y="2323526"/>
                  </a:lnTo>
                  <a:lnTo>
                    <a:pt x="1646506" y="2324911"/>
                  </a:lnTo>
                  <a:lnTo>
                    <a:pt x="1644957" y="2326358"/>
                  </a:lnTo>
                  <a:lnTo>
                    <a:pt x="1641319" y="2325873"/>
                  </a:lnTo>
                  <a:lnTo>
                    <a:pt x="1639660" y="2326514"/>
                  </a:lnTo>
                  <a:lnTo>
                    <a:pt x="1636922" y="2325803"/>
                  </a:lnTo>
                  <a:lnTo>
                    <a:pt x="1631313" y="2328987"/>
                  </a:lnTo>
                  <a:lnTo>
                    <a:pt x="1632909" y="2329354"/>
                  </a:lnTo>
                  <a:lnTo>
                    <a:pt x="1637360" y="2327524"/>
                  </a:lnTo>
                  <a:lnTo>
                    <a:pt x="1638878" y="2327727"/>
                  </a:lnTo>
                  <a:lnTo>
                    <a:pt x="1642156" y="2330090"/>
                  </a:lnTo>
                  <a:lnTo>
                    <a:pt x="1650081" y="2332625"/>
                  </a:lnTo>
                  <a:lnTo>
                    <a:pt x="1652139" y="2334299"/>
                  </a:lnTo>
                  <a:lnTo>
                    <a:pt x="1654102" y="2339627"/>
                  </a:lnTo>
                  <a:lnTo>
                    <a:pt x="1655401" y="2340479"/>
                  </a:lnTo>
                  <a:lnTo>
                    <a:pt x="1658116" y="2339924"/>
                  </a:lnTo>
                  <a:lnTo>
                    <a:pt x="1661182" y="2337295"/>
                  </a:lnTo>
                  <a:lnTo>
                    <a:pt x="1663725" y="2335887"/>
                  </a:lnTo>
                  <a:lnTo>
                    <a:pt x="1668693" y="2334729"/>
                  </a:lnTo>
                  <a:lnTo>
                    <a:pt x="1667715" y="2336482"/>
                  </a:lnTo>
                  <a:lnTo>
                    <a:pt x="1671502" y="2336341"/>
                  </a:lnTo>
                  <a:lnTo>
                    <a:pt x="1675249" y="2338696"/>
                  </a:lnTo>
                  <a:lnTo>
                    <a:pt x="1673864" y="2340370"/>
                  </a:lnTo>
                  <a:lnTo>
                    <a:pt x="1671979" y="2343734"/>
                  </a:lnTo>
                  <a:lnTo>
                    <a:pt x="1670665" y="2350251"/>
                  </a:lnTo>
                  <a:lnTo>
                    <a:pt x="1666847" y="2354601"/>
                  </a:lnTo>
                  <a:lnTo>
                    <a:pt x="1661738" y="2358872"/>
                  </a:lnTo>
                  <a:lnTo>
                    <a:pt x="1663029" y="2359897"/>
                  </a:lnTo>
                  <a:lnTo>
                    <a:pt x="1664523" y="2360531"/>
                  </a:lnTo>
                  <a:lnTo>
                    <a:pt x="1667809" y="2359271"/>
                  </a:lnTo>
                  <a:lnTo>
                    <a:pt x="1670007" y="2359357"/>
                  </a:lnTo>
                  <a:lnTo>
                    <a:pt x="1672448" y="2360171"/>
                  </a:lnTo>
                  <a:lnTo>
                    <a:pt x="1671689" y="2363472"/>
                  </a:lnTo>
                  <a:lnTo>
                    <a:pt x="1670813" y="2365710"/>
                  </a:lnTo>
                  <a:lnTo>
                    <a:pt x="1671322" y="2367799"/>
                  </a:lnTo>
                  <a:lnTo>
                    <a:pt x="1672769" y="2371765"/>
                  </a:lnTo>
                  <a:lnTo>
                    <a:pt x="1674764" y="2372634"/>
                  </a:lnTo>
                  <a:lnTo>
                    <a:pt x="1675562" y="2377703"/>
                  </a:lnTo>
                  <a:lnTo>
                    <a:pt x="1676618" y="2380457"/>
                  </a:lnTo>
                  <a:lnTo>
                    <a:pt x="1676470" y="2382663"/>
                  </a:lnTo>
                  <a:lnTo>
                    <a:pt x="1678465" y="2384079"/>
                  </a:lnTo>
                  <a:lnTo>
                    <a:pt x="1678801" y="2386333"/>
                  </a:lnTo>
                  <a:lnTo>
                    <a:pt x="1686038" y="2386974"/>
                  </a:lnTo>
                  <a:lnTo>
                    <a:pt x="1687508" y="2387835"/>
                  </a:lnTo>
                  <a:lnTo>
                    <a:pt x="1692539" y="2388687"/>
                  </a:lnTo>
                  <a:lnTo>
                    <a:pt x="1693493" y="2389305"/>
                  </a:lnTo>
                  <a:lnTo>
                    <a:pt x="1694385" y="2390542"/>
                  </a:lnTo>
                  <a:lnTo>
                    <a:pt x="1689456" y="2393248"/>
                  </a:lnTo>
                  <a:lnTo>
                    <a:pt x="1693446" y="2395204"/>
                  </a:lnTo>
                  <a:lnTo>
                    <a:pt x="1697217" y="2398388"/>
                  </a:lnTo>
                  <a:lnTo>
                    <a:pt x="1700182" y="2397763"/>
                  </a:lnTo>
                  <a:lnTo>
                    <a:pt x="1701465" y="2397864"/>
                  </a:lnTo>
                  <a:lnTo>
                    <a:pt x="1704783" y="2399859"/>
                  </a:lnTo>
                  <a:lnTo>
                    <a:pt x="1705706" y="2400845"/>
                  </a:lnTo>
                  <a:lnTo>
                    <a:pt x="1706214" y="2401721"/>
                  </a:lnTo>
                  <a:lnTo>
                    <a:pt x="1707881" y="2401534"/>
                  </a:lnTo>
                  <a:lnTo>
                    <a:pt x="1710275" y="2400767"/>
                  </a:lnTo>
                  <a:lnTo>
                    <a:pt x="1714601" y="2400955"/>
                  </a:lnTo>
                  <a:lnTo>
                    <a:pt x="1719217" y="2402081"/>
                  </a:lnTo>
                  <a:lnTo>
                    <a:pt x="1718826" y="2403795"/>
                  </a:lnTo>
                  <a:lnTo>
                    <a:pt x="1718129" y="2404976"/>
                  </a:lnTo>
                  <a:lnTo>
                    <a:pt x="1721736" y="2404585"/>
                  </a:lnTo>
                  <a:lnTo>
                    <a:pt x="1723989" y="2405797"/>
                  </a:lnTo>
                  <a:lnTo>
                    <a:pt x="1724771" y="2405211"/>
                  </a:lnTo>
                  <a:lnTo>
                    <a:pt x="1725327" y="2404452"/>
                  </a:lnTo>
                  <a:lnTo>
                    <a:pt x="1729810" y="2402379"/>
                  </a:lnTo>
                  <a:lnTo>
                    <a:pt x="1735568" y="2398068"/>
                  </a:lnTo>
                  <a:lnTo>
                    <a:pt x="1736264" y="2398600"/>
                  </a:lnTo>
                  <a:lnTo>
                    <a:pt x="1736530" y="2400235"/>
                  </a:lnTo>
                  <a:lnTo>
                    <a:pt x="1737289" y="2402895"/>
                  </a:lnTo>
                  <a:lnTo>
                    <a:pt x="1739503" y="2404725"/>
                  </a:lnTo>
                  <a:lnTo>
                    <a:pt x="1742124" y="2405148"/>
                  </a:lnTo>
                  <a:lnTo>
                    <a:pt x="1745738" y="2403748"/>
                  </a:lnTo>
                  <a:lnTo>
                    <a:pt x="1747162" y="2404960"/>
                  </a:lnTo>
                  <a:lnTo>
                    <a:pt x="1748852" y="2407292"/>
                  </a:lnTo>
                  <a:lnTo>
                    <a:pt x="1750464" y="2410343"/>
                  </a:lnTo>
                  <a:lnTo>
                    <a:pt x="1750354" y="2411430"/>
                  </a:lnTo>
                  <a:lnTo>
                    <a:pt x="1748289" y="2412385"/>
                  </a:lnTo>
                  <a:lnTo>
                    <a:pt x="1746427" y="2413754"/>
                  </a:lnTo>
                  <a:lnTo>
                    <a:pt x="1754203" y="2414317"/>
                  </a:lnTo>
                  <a:lnTo>
                    <a:pt x="1754993" y="2414896"/>
                  </a:lnTo>
                  <a:lnTo>
                    <a:pt x="1755854" y="2416093"/>
                  </a:lnTo>
                  <a:lnTo>
                    <a:pt x="1755056" y="2417298"/>
                  </a:lnTo>
                  <a:lnTo>
                    <a:pt x="1754320" y="2417900"/>
                  </a:lnTo>
                  <a:lnTo>
                    <a:pt x="1752912" y="2417196"/>
                  </a:lnTo>
                  <a:lnTo>
                    <a:pt x="1750307" y="2417837"/>
                  </a:lnTo>
                  <a:lnTo>
                    <a:pt x="1748030" y="2419402"/>
                  </a:lnTo>
                  <a:lnTo>
                    <a:pt x="1745597" y="2420271"/>
                  </a:lnTo>
                  <a:lnTo>
                    <a:pt x="1744040" y="2420364"/>
                  </a:lnTo>
                  <a:lnTo>
                    <a:pt x="1742312" y="2421092"/>
                  </a:lnTo>
                  <a:lnTo>
                    <a:pt x="1740731" y="2422211"/>
                  </a:lnTo>
                  <a:lnTo>
                    <a:pt x="1739096" y="2422524"/>
                  </a:lnTo>
                  <a:lnTo>
                    <a:pt x="1733980" y="2425309"/>
                  </a:lnTo>
                  <a:lnTo>
                    <a:pt x="1728754" y="2427101"/>
                  </a:lnTo>
                  <a:lnTo>
                    <a:pt x="1723285" y="2429964"/>
                  </a:lnTo>
                  <a:lnTo>
                    <a:pt x="1717707" y="2431771"/>
                  </a:lnTo>
                  <a:lnTo>
                    <a:pt x="1711918" y="2433938"/>
                  </a:lnTo>
                  <a:lnTo>
                    <a:pt x="1710658" y="2434126"/>
                  </a:lnTo>
                  <a:lnTo>
                    <a:pt x="1709195" y="2434040"/>
                  </a:lnTo>
                  <a:lnTo>
                    <a:pt x="1705894" y="2436160"/>
                  </a:lnTo>
                  <a:lnTo>
                    <a:pt x="1704258" y="2435871"/>
                  </a:lnTo>
                  <a:lnTo>
                    <a:pt x="1702592" y="2436238"/>
                  </a:lnTo>
                  <a:lnTo>
                    <a:pt x="1700668" y="2435769"/>
                  </a:lnTo>
                  <a:lnTo>
                    <a:pt x="1699361" y="2434900"/>
                  </a:lnTo>
                  <a:lnTo>
                    <a:pt x="1700362" y="2437138"/>
                  </a:lnTo>
                  <a:lnTo>
                    <a:pt x="1700660" y="2439196"/>
                  </a:lnTo>
                  <a:lnTo>
                    <a:pt x="1700159" y="2440095"/>
                  </a:lnTo>
                  <a:lnTo>
                    <a:pt x="1699236" y="2441151"/>
                  </a:lnTo>
                  <a:lnTo>
                    <a:pt x="1695911" y="2440956"/>
                  </a:lnTo>
                  <a:lnTo>
                    <a:pt x="1694604" y="2440213"/>
                  </a:lnTo>
                  <a:lnTo>
                    <a:pt x="1693055" y="2439117"/>
                  </a:lnTo>
                  <a:lnTo>
                    <a:pt x="1692343" y="2437349"/>
                  </a:lnTo>
                  <a:lnTo>
                    <a:pt x="1690677" y="2436082"/>
                  </a:lnTo>
                  <a:lnTo>
                    <a:pt x="1689691" y="2437834"/>
                  </a:lnTo>
                  <a:lnTo>
                    <a:pt x="1689691" y="2439141"/>
                  </a:lnTo>
                  <a:lnTo>
                    <a:pt x="1688455" y="2440917"/>
                  </a:lnTo>
                  <a:lnTo>
                    <a:pt x="1687000" y="2437873"/>
                  </a:lnTo>
                  <a:lnTo>
                    <a:pt x="1684387" y="2438992"/>
                  </a:lnTo>
                  <a:lnTo>
                    <a:pt x="1683237" y="2442231"/>
                  </a:lnTo>
                  <a:lnTo>
                    <a:pt x="1683816" y="2443154"/>
                  </a:lnTo>
                  <a:lnTo>
                    <a:pt x="1684621" y="2445626"/>
                  </a:lnTo>
                  <a:lnTo>
                    <a:pt x="1683331" y="2446917"/>
                  </a:lnTo>
                  <a:lnTo>
                    <a:pt x="1682368" y="2446565"/>
                  </a:lnTo>
                  <a:lnTo>
                    <a:pt x="1680381" y="2450180"/>
                  </a:lnTo>
                  <a:lnTo>
                    <a:pt x="1677972" y="2451494"/>
                  </a:lnTo>
                  <a:lnTo>
                    <a:pt x="1675492" y="2455171"/>
                  </a:lnTo>
                  <a:lnTo>
                    <a:pt x="1672550" y="2457972"/>
                  </a:lnTo>
                  <a:lnTo>
                    <a:pt x="1671744" y="2459842"/>
                  </a:lnTo>
                  <a:lnTo>
                    <a:pt x="1666815" y="2464105"/>
                  </a:lnTo>
                  <a:lnTo>
                    <a:pt x="1664946" y="2463972"/>
                  </a:lnTo>
                  <a:lnTo>
                    <a:pt x="1663569" y="2464113"/>
                  </a:lnTo>
                  <a:lnTo>
                    <a:pt x="1661488" y="2465889"/>
                  </a:lnTo>
                  <a:lnTo>
                    <a:pt x="1661159" y="2469472"/>
                  </a:lnTo>
                  <a:lnTo>
                    <a:pt x="1660244" y="2468995"/>
                  </a:lnTo>
                  <a:lnTo>
                    <a:pt x="1659313" y="2469112"/>
                  </a:lnTo>
                  <a:lnTo>
                    <a:pt x="1658828" y="2470239"/>
                  </a:lnTo>
                  <a:lnTo>
                    <a:pt x="1658147" y="2470419"/>
                  </a:lnTo>
                  <a:lnTo>
                    <a:pt x="1656332" y="2469355"/>
                  </a:lnTo>
                  <a:lnTo>
                    <a:pt x="1654196" y="2469934"/>
                  </a:lnTo>
                  <a:lnTo>
                    <a:pt x="1652522" y="2469128"/>
                  </a:lnTo>
                  <a:lnTo>
                    <a:pt x="1650394" y="2463878"/>
                  </a:lnTo>
                  <a:lnTo>
                    <a:pt x="1649260" y="2462032"/>
                  </a:lnTo>
                  <a:lnTo>
                    <a:pt x="1647249" y="2461437"/>
                  </a:lnTo>
                  <a:lnTo>
                    <a:pt x="1646725" y="2462556"/>
                  </a:lnTo>
                  <a:lnTo>
                    <a:pt x="1645942" y="2463644"/>
                  </a:lnTo>
                  <a:lnTo>
                    <a:pt x="1644010" y="2461469"/>
                  </a:lnTo>
                  <a:lnTo>
                    <a:pt x="1642539" y="2453395"/>
                  </a:lnTo>
                  <a:lnTo>
                    <a:pt x="1642532" y="2451439"/>
                  </a:lnTo>
                  <a:lnTo>
                    <a:pt x="1644581" y="2444602"/>
                  </a:lnTo>
                  <a:lnTo>
                    <a:pt x="1649666" y="2438429"/>
                  </a:lnTo>
                  <a:lnTo>
                    <a:pt x="1648039" y="2438225"/>
                  </a:lnTo>
                  <a:lnTo>
                    <a:pt x="1643548" y="2442505"/>
                  </a:lnTo>
                  <a:lnTo>
                    <a:pt x="1644010" y="2441472"/>
                  </a:lnTo>
                  <a:lnTo>
                    <a:pt x="1644769" y="2440392"/>
                  </a:lnTo>
                  <a:lnTo>
                    <a:pt x="1646287" y="2438648"/>
                  </a:lnTo>
                  <a:lnTo>
                    <a:pt x="1648579" y="2437013"/>
                  </a:lnTo>
                  <a:lnTo>
                    <a:pt x="1651638" y="2436050"/>
                  </a:lnTo>
                  <a:lnTo>
                    <a:pt x="1653742" y="2435910"/>
                  </a:lnTo>
                  <a:lnTo>
                    <a:pt x="1655198" y="2435002"/>
                  </a:lnTo>
                  <a:lnTo>
                    <a:pt x="1657302" y="2433391"/>
                  </a:lnTo>
                  <a:lnTo>
                    <a:pt x="1657693" y="2432538"/>
                  </a:lnTo>
                  <a:lnTo>
                    <a:pt x="1655831" y="2433523"/>
                  </a:lnTo>
                  <a:lnTo>
                    <a:pt x="1652733" y="2434486"/>
                  </a:lnTo>
                  <a:lnTo>
                    <a:pt x="1653524" y="2433218"/>
                  </a:lnTo>
                  <a:lnTo>
                    <a:pt x="1654306" y="2432546"/>
                  </a:lnTo>
                  <a:lnTo>
                    <a:pt x="1670852" y="2421405"/>
                  </a:lnTo>
                  <a:lnTo>
                    <a:pt x="1674185" y="2419559"/>
                  </a:lnTo>
                  <a:lnTo>
                    <a:pt x="1680827" y="2417204"/>
                  </a:lnTo>
                  <a:lnTo>
                    <a:pt x="1681750" y="2415663"/>
                  </a:lnTo>
                  <a:lnTo>
                    <a:pt x="1680843" y="2414677"/>
                  </a:lnTo>
                  <a:lnTo>
                    <a:pt x="1683425" y="2415545"/>
                  </a:lnTo>
                  <a:lnTo>
                    <a:pt x="1683213" y="2416828"/>
                  </a:lnTo>
                  <a:lnTo>
                    <a:pt x="1682806" y="2417759"/>
                  </a:lnTo>
                  <a:lnTo>
                    <a:pt x="1682658" y="2419347"/>
                  </a:lnTo>
                  <a:lnTo>
                    <a:pt x="1682908" y="2420865"/>
                  </a:lnTo>
                  <a:lnTo>
                    <a:pt x="1685521" y="2421608"/>
                  </a:lnTo>
                  <a:lnTo>
                    <a:pt x="1687704" y="2424433"/>
                  </a:lnTo>
                  <a:lnTo>
                    <a:pt x="1686671" y="2420591"/>
                  </a:lnTo>
                  <a:lnTo>
                    <a:pt x="1688635" y="2418416"/>
                  </a:lnTo>
                  <a:lnTo>
                    <a:pt x="1696208" y="2415498"/>
                  </a:lnTo>
                  <a:lnTo>
                    <a:pt x="1702537" y="2415178"/>
                  </a:lnTo>
                  <a:lnTo>
                    <a:pt x="1704564" y="2413816"/>
                  </a:lnTo>
                  <a:lnTo>
                    <a:pt x="1699157" y="2412901"/>
                  </a:lnTo>
                  <a:lnTo>
                    <a:pt x="1692742" y="2413402"/>
                  </a:lnTo>
                  <a:lnTo>
                    <a:pt x="1688776" y="2412385"/>
                  </a:lnTo>
                  <a:lnTo>
                    <a:pt x="1683300" y="2413050"/>
                  </a:lnTo>
                  <a:lnTo>
                    <a:pt x="1677510" y="2412408"/>
                  </a:lnTo>
                  <a:lnTo>
                    <a:pt x="1675734" y="2413253"/>
                  </a:lnTo>
                  <a:lnTo>
                    <a:pt x="1674295" y="2415076"/>
                  </a:lnTo>
                  <a:lnTo>
                    <a:pt x="1672425" y="2414270"/>
                  </a:lnTo>
                  <a:lnTo>
                    <a:pt x="1671517" y="2414137"/>
                  </a:lnTo>
                  <a:lnTo>
                    <a:pt x="1670649" y="2413503"/>
                  </a:lnTo>
                  <a:lnTo>
                    <a:pt x="1672527" y="2410366"/>
                  </a:lnTo>
                  <a:lnTo>
                    <a:pt x="1678394" y="2405680"/>
                  </a:lnTo>
                  <a:lnTo>
                    <a:pt x="1681969" y="2401596"/>
                  </a:lnTo>
                  <a:lnTo>
                    <a:pt x="1682979" y="2400735"/>
                  </a:lnTo>
                  <a:lnTo>
                    <a:pt x="1683777" y="2399093"/>
                  </a:lnTo>
                  <a:lnTo>
                    <a:pt x="1681813" y="2399366"/>
                  </a:lnTo>
                  <a:lnTo>
                    <a:pt x="1680100" y="2400016"/>
                  </a:lnTo>
                  <a:lnTo>
                    <a:pt x="1678911" y="2398123"/>
                  </a:lnTo>
                  <a:lnTo>
                    <a:pt x="1676790" y="2395611"/>
                  </a:lnTo>
                  <a:lnTo>
                    <a:pt x="1676587" y="2396659"/>
                  </a:lnTo>
                  <a:lnTo>
                    <a:pt x="1677651" y="2399789"/>
                  </a:lnTo>
                  <a:lnTo>
                    <a:pt x="1673590" y="2405281"/>
                  </a:lnTo>
                  <a:lnTo>
                    <a:pt x="1670970" y="2405672"/>
                  </a:lnTo>
                  <a:lnTo>
                    <a:pt x="1667473" y="2408230"/>
                  </a:lnTo>
                  <a:lnTo>
                    <a:pt x="1662528" y="2410452"/>
                  </a:lnTo>
                  <a:lnTo>
                    <a:pt x="1656762" y="2414685"/>
                  </a:lnTo>
                  <a:lnTo>
                    <a:pt x="1649307" y="2418244"/>
                  </a:lnTo>
                  <a:lnTo>
                    <a:pt x="1647750" y="2418260"/>
                  </a:lnTo>
                  <a:lnTo>
                    <a:pt x="1644362" y="2415326"/>
                  </a:lnTo>
                  <a:lnTo>
                    <a:pt x="1645309" y="2413996"/>
                  </a:lnTo>
                  <a:lnTo>
                    <a:pt x="1646193" y="2412189"/>
                  </a:lnTo>
                  <a:lnTo>
                    <a:pt x="1645348" y="2412705"/>
                  </a:lnTo>
                  <a:lnTo>
                    <a:pt x="1644808" y="2413496"/>
                  </a:lnTo>
                  <a:lnTo>
                    <a:pt x="1642766" y="2414755"/>
                  </a:lnTo>
                  <a:lnTo>
                    <a:pt x="1644417" y="2417188"/>
                  </a:lnTo>
                  <a:lnTo>
                    <a:pt x="1643619" y="2418103"/>
                  </a:lnTo>
                  <a:lnTo>
                    <a:pt x="1641256" y="2419301"/>
                  </a:lnTo>
                  <a:lnTo>
                    <a:pt x="1639050" y="2421037"/>
                  </a:lnTo>
                  <a:lnTo>
                    <a:pt x="1637118" y="2422195"/>
                  </a:lnTo>
                  <a:lnTo>
                    <a:pt x="1635561" y="2420724"/>
                  </a:lnTo>
                  <a:lnTo>
                    <a:pt x="1631250" y="2422579"/>
                  </a:lnTo>
                  <a:lnTo>
                    <a:pt x="1627620" y="2423079"/>
                  </a:lnTo>
                  <a:lnTo>
                    <a:pt x="1626830" y="2422141"/>
                  </a:lnTo>
                  <a:lnTo>
                    <a:pt x="1626603" y="2420654"/>
                  </a:lnTo>
                  <a:lnTo>
                    <a:pt x="1625328" y="2420294"/>
                  </a:lnTo>
                  <a:lnTo>
                    <a:pt x="1622973" y="2420709"/>
                  </a:lnTo>
                  <a:lnTo>
                    <a:pt x="1622058" y="2419864"/>
                  </a:lnTo>
                  <a:close/>
                  <a:moveTo>
                    <a:pt x="387074" y="2300447"/>
                  </a:moveTo>
                  <a:lnTo>
                    <a:pt x="386800" y="2300807"/>
                  </a:lnTo>
                  <a:lnTo>
                    <a:pt x="383373" y="2298452"/>
                  </a:lnTo>
                  <a:lnTo>
                    <a:pt x="381073" y="2295362"/>
                  </a:lnTo>
                  <a:lnTo>
                    <a:pt x="380119" y="2293476"/>
                  </a:lnTo>
                  <a:lnTo>
                    <a:pt x="384664" y="2298162"/>
                  </a:lnTo>
                  <a:lnTo>
                    <a:pt x="386956" y="2299711"/>
                  </a:lnTo>
                  <a:lnTo>
                    <a:pt x="387074" y="2300447"/>
                  </a:lnTo>
                  <a:close/>
                  <a:moveTo>
                    <a:pt x="385689" y="2304828"/>
                  </a:moveTo>
                  <a:lnTo>
                    <a:pt x="384766" y="2305681"/>
                  </a:lnTo>
                  <a:lnTo>
                    <a:pt x="384273" y="2305563"/>
                  </a:lnTo>
                  <a:lnTo>
                    <a:pt x="383882" y="2304969"/>
                  </a:lnTo>
                  <a:lnTo>
                    <a:pt x="382458" y="2299125"/>
                  </a:lnTo>
                  <a:lnTo>
                    <a:pt x="383068" y="2299250"/>
                  </a:lnTo>
                  <a:lnTo>
                    <a:pt x="384977" y="2301073"/>
                  </a:lnTo>
                  <a:lnTo>
                    <a:pt x="384547" y="2301793"/>
                  </a:lnTo>
                  <a:lnTo>
                    <a:pt x="385971" y="2303537"/>
                  </a:lnTo>
                  <a:lnTo>
                    <a:pt x="386315" y="2304773"/>
                  </a:lnTo>
                  <a:lnTo>
                    <a:pt x="385689" y="2304828"/>
                  </a:lnTo>
                  <a:close/>
                  <a:moveTo>
                    <a:pt x="1163041" y="2306048"/>
                  </a:moveTo>
                  <a:lnTo>
                    <a:pt x="1162478" y="2306072"/>
                  </a:lnTo>
                  <a:lnTo>
                    <a:pt x="1162055" y="2305274"/>
                  </a:lnTo>
                  <a:lnTo>
                    <a:pt x="1161821" y="2303037"/>
                  </a:lnTo>
                  <a:lnTo>
                    <a:pt x="1162470" y="2302082"/>
                  </a:lnTo>
                  <a:lnTo>
                    <a:pt x="1163800" y="2301401"/>
                  </a:lnTo>
                  <a:lnTo>
                    <a:pt x="1165584" y="2301159"/>
                  </a:lnTo>
                  <a:lnTo>
                    <a:pt x="1167813" y="2301347"/>
                  </a:lnTo>
                  <a:lnTo>
                    <a:pt x="1168869" y="2301941"/>
                  </a:lnTo>
                  <a:lnTo>
                    <a:pt x="1168760" y="2302942"/>
                  </a:lnTo>
                  <a:lnTo>
                    <a:pt x="1168494" y="2303459"/>
                  </a:lnTo>
                  <a:lnTo>
                    <a:pt x="1167837" y="2303787"/>
                  </a:lnTo>
                  <a:lnTo>
                    <a:pt x="1167751" y="2304366"/>
                  </a:lnTo>
                  <a:lnTo>
                    <a:pt x="1166804" y="2304687"/>
                  </a:lnTo>
                  <a:lnTo>
                    <a:pt x="1165005" y="2304734"/>
                  </a:lnTo>
                  <a:lnTo>
                    <a:pt x="1163745" y="2305188"/>
                  </a:lnTo>
                  <a:lnTo>
                    <a:pt x="1163041" y="2306048"/>
                  </a:lnTo>
                  <a:close/>
                  <a:moveTo>
                    <a:pt x="1172030" y="2304742"/>
                  </a:moveTo>
                  <a:lnTo>
                    <a:pt x="1170528" y="2304969"/>
                  </a:lnTo>
                  <a:lnTo>
                    <a:pt x="1169644" y="2304812"/>
                  </a:lnTo>
                  <a:lnTo>
                    <a:pt x="1169355" y="2304491"/>
                  </a:lnTo>
                  <a:lnTo>
                    <a:pt x="1169660" y="2304014"/>
                  </a:lnTo>
                  <a:lnTo>
                    <a:pt x="1169636" y="2303506"/>
                  </a:lnTo>
                  <a:lnTo>
                    <a:pt x="1169159" y="2302504"/>
                  </a:lnTo>
                  <a:lnTo>
                    <a:pt x="1169261" y="2302152"/>
                  </a:lnTo>
                  <a:lnTo>
                    <a:pt x="1169628" y="2301965"/>
                  </a:lnTo>
                  <a:lnTo>
                    <a:pt x="1170278" y="2301933"/>
                  </a:lnTo>
                  <a:lnTo>
                    <a:pt x="1171044" y="2302598"/>
                  </a:lnTo>
                  <a:lnTo>
                    <a:pt x="1171944" y="2303960"/>
                  </a:lnTo>
                  <a:lnTo>
                    <a:pt x="1172030" y="2304742"/>
                  </a:lnTo>
                  <a:close/>
                  <a:moveTo>
                    <a:pt x="1680217" y="2331036"/>
                  </a:moveTo>
                  <a:lnTo>
                    <a:pt x="1677690" y="2332726"/>
                  </a:lnTo>
                  <a:lnTo>
                    <a:pt x="1678801" y="2330184"/>
                  </a:lnTo>
                  <a:lnTo>
                    <a:pt x="1679262" y="2329527"/>
                  </a:lnTo>
                  <a:lnTo>
                    <a:pt x="1679693" y="2329237"/>
                  </a:lnTo>
                  <a:lnTo>
                    <a:pt x="1680107" y="2329464"/>
                  </a:lnTo>
                  <a:lnTo>
                    <a:pt x="1680217" y="2331036"/>
                  </a:lnTo>
                  <a:close/>
                  <a:moveTo>
                    <a:pt x="1679505" y="2333391"/>
                  </a:moveTo>
                  <a:lnTo>
                    <a:pt x="1678950" y="2335770"/>
                  </a:lnTo>
                  <a:lnTo>
                    <a:pt x="1677033" y="2337788"/>
                  </a:lnTo>
                  <a:lnTo>
                    <a:pt x="1676078" y="2337929"/>
                  </a:lnTo>
                  <a:lnTo>
                    <a:pt x="1675640" y="2337733"/>
                  </a:lnTo>
                  <a:lnTo>
                    <a:pt x="1676164" y="2336427"/>
                  </a:lnTo>
                  <a:lnTo>
                    <a:pt x="1676102" y="2334166"/>
                  </a:lnTo>
                  <a:lnTo>
                    <a:pt x="1677690" y="2333853"/>
                  </a:lnTo>
                  <a:lnTo>
                    <a:pt x="1678269" y="2334056"/>
                  </a:lnTo>
                  <a:lnTo>
                    <a:pt x="1679505" y="2333391"/>
                  </a:lnTo>
                  <a:close/>
                  <a:moveTo>
                    <a:pt x="1214965" y="2338390"/>
                  </a:moveTo>
                  <a:lnTo>
                    <a:pt x="1210741" y="2338852"/>
                  </a:lnTo>
                  <a:lnTo>
                    <a:pt x="1208902" y="2338375"/>
                  </a:lnTo>
                  <a:lnTo>
                    <a:pt x="1208714" y="2337929"/>
                  </a:lnTo>
                  <a:lnTo>
                    <a:pt x="1209152" y="2337303"/>
                  </a:lnTo>
                  <a:lnTo>
                    <a:pt x="1210209" y="2336497"/>
                  </a:lnTo>
                  <a:lnTo>
                    <a:pt x="1211421" y="2336059"/>
                  </a:lnTo>
                  <a:lnTo>
                    <a:pt x="1212790" y="2335981"/>
                  </a:lnTo>
                  <a:lnTo>
                    <a:pt x="1215513" y="2336795"/>
                  </a:lnTo>
                  <a:lnTo>
                    <a:pt x="1216499" y="2337600"/>
                  </a:lnTo>
                  <a:lnTo>
                    <a:pt x="1216287" y="2338085"/>
                  </a:lnTo>
                  <a:lnTo>
                    <a:pt x="1214965" y="2338390"/>
                  </a:lnTo>
                  <a:close/>
                  <a:moveTo>
                    <a:pt x="1905250" y="2347865"/>
                  </a:moveTo>
                  <a:lnTo>
                    <a:pt x="1904179" y="2348991"/>
                  </a:lnTo>
                  <a:lnTo>
                    <a:pt x="1903083" y="2348944"/>
                  </a:lnTo>
                  <a:lnTo>
                    <a:pt x="1903216" y="2347958"/>
                  </a:lnTo>
                  <a:lnTo>
                    <a:pt x="1904562" y="2346042"/>
                  </a:lnTo>
                  <a:lnTo>
                    <a:pt x="1905250" y="2344673"/>
                  </a:lnTo>
                  <a:lnTo>
                    <a:pt x="1905274" y="2343844"/>
                  </a:lnTo>
                  <a:lnTo>
                    <a:pt x="1905524" y="2343210"/>
                  </a:lnTo>
                  <a:lnTo>
                    <a:pt x="1906549" y="2342498"/>
                  </a:lnTo>
                  <a:lnTo>
                    <a:pt x="1907433" y="2341207"/>
                  </a:lnTo>
                  <a:lnTo>
                    <a:pt x="1907011" y="2343601"/>
                  </a:lnTo>
                  <a:lnTo>
                    <a:pt x="1905250" y="2347865"/>
                  </a:lnTo>
                  <a:close/>
                  <a:moveTo>
                    <a:pt x="1736467" y="2352934"/>
                  </a:moveTo>
                  <a:lnTo>
                    <a:pt x="1737242" y="2353552"/>
                  </a:lnTo>
                  <a:lnTo>
                    <a:pt x="1738635" y="2353482"/>
                  </a:lnTo>
                  <a:lnTo>
                    <a:pt x="1739573" y="2353732"/>
                  </a:lnTo>
                  <a:lnTo>
                    <a:pt x="1738235" y="2354929"/>
                  </a:lnTo>
                  <a:lnTo>
                    <a:pt x="1735662" y="2355047"/>
                  </a:lnTo>
                  <a:lnTo>
                    <a:pt x="1734402" y="2354554"/>
                  </a:lnTo>
                  <a:lnTo>
                    <a:pt x="1736233" y="2348389"/>
                  </a:lnTo>
                  <a:lnTo>
                    <a:pt x="1738369" y="2346965"/>
                  </a:lnTo>
                  <a:lnTo>
                    <a:pt x="1742750" y="2342920"/>
                  </a:lnTo>
                  <a:lnTo>
                    <a:pt x="1744502" y="2341684"/>
                  </a:lnTo>
                  <a:lnTo>
                    <a:pt x="1746129" y="2341199"/>
                  </a:lnTo>
                  <a:lnTo>
                    <a:pt x="1747850" y="2341496"/>
                  </a:lnTo>
                  <a:lnTo>
                    <a:pt x="1746098" y="2343890"/>
                  </a:lnTo>
                  <a:lnTo>
                    <a:pt x="1743751" y="2344023"/>
                  </a:lnTo>
                  <a:lnTo>
                    <a:pt x="1741514" y="2346011"/>
                  </a:lnTo>
                  <a:lnTo>
                    <a:pt x="1740043" y="2348209"/>
                  </a:lnTo>
                  <a:lnTo>
                    <a:pt x="1738275" y="2349461"/>
                  </a:lnTo>
                  <a:lnTo>
                    <a:pt x="1737062" y="2350994"/>
                  </a:lnTo>
                  <a:lnTo>
                    <a:pt x="1736467" y="2352934"/>
                  </a:lnTo>
                  <a:close/>
                  <a:moveTo>
                    <a:pt x="1694815" y="2379057"/>
                  </a:moveTo>
                  <a:lnTo>
                    <a:pt x="1695410" y="2379503"/>
                  </a:lnTo>
                  <a:lnTo>
                    <a:pt x="1696443" y="2378689"/>
                  </a:lnTo>
                  <a:lnTo>
                    <a:pt x="1697663" y="2376100"/>
                  </a:lnTo>
                  <a:lnTo>
                    <a:pt x="1700894" y="2376772"/>
                  </a:lnTo>
                  <a:lnTo>
                    <a:pt x="1702608" y="2377938"/>
                  </a:lnTo>
                  <a:lnTo>
                    <a:pt x="1703562" y="2377680"/>
                  </a:lnTo>
                  <a:lnTo>
                    <a:pt x="1704540" y="2377797"/>
                  </a:lnTo>
                  <a:lnTo>
                    <a:pt x="1706347" y="2379323"/>
                  </a:lnTo>
                  <a:lnTo>
                    <a:pt x="1709790" y="2380528"/>
                  </a:lnTo>
                  <a:lnTo>
                    <a:pt x="1713420" y="2380356"/>
                  </a:lnTo>
                  <a:lnTo>
                    <a:pt x="1718959" y="2379644"/>
                  </a:lnTo>
                  <a:lnTo>
                    <a:pt x="1719616" y="2379354"/>
                  </a:lnTo>
                  <a:lnTo>
                    <a:pt x="1725296" y="2378752"/>
                  </a:lnTo>
                  <a:lnTo>
                    <a:pt x="1730999" y="2378470"/>
                  </a:lnTo>
                  <a:lnTo>
                    <a:pt x="1732955" y="2379151"/>
                  </a:lnTo>
                  <a:lnTo>
                    <a:pt x="1733690" y="2379792"/>
                  </a:lnTo>
                  <a:lnTo>
                    <a:pt x="1734066" y="2380559"/>
                  </a:lnTo>
                  <a:lnTo>
                    <a:pt x="1730811" y="2382656"/>
                  </a:lnTo>
                  <a:lnTo>
                    <a:pt x="1727557" y="2385096"/>
                  </a:lnTo>
                  <a:lnTo>
                    <a:pt x="1723035" y="2387490"/>
                  </a:lnTo>
                  <a:lnTo>
                    <a:pt x="1722463" y="2388656"/>
                  </a:lnTo>
                  <a:lnTo>
                    <a:pt x="1722745" y="2390800"/>
                  </a:lnTo>
                  <a:lnTo>
                    <a:pt x="1722659" y="2392982"/>
                  </a:lnTo>
                  <a:lnTo>
                    <a:pt x="1723551" y="2393162"/>
                  </a:lnTo>
                  <a:lnTo>
                    <a:pt x="1724091" y="2393890"/>
                  </a:lnTo>
                  <a:lnTo>
                    <a:pt x="1722925" y="2394594"/>
                  </a:lnTo>
                  <a:lnTo>
                    <a:pt x="1718270" y="2394923"/>
                  </a:lnTo>
                  <a:lnTo>
                    <a:pt x="1716917" y="2394727"/>
                  </a:lnTo>
                  <a:lnTo>
                    <a:pt x="1715305" y="2393835"/>
                  </a:lnTo>
                  <a:lnTo>
                    <a:pt x="1714750" y="2391723"/>
                  </a:lnTo>
                  <a:lnTo>
                    <a:pt x="1712755" y="2392036"/>
                  </a:lnTo>
                  <a:lnTo>
                    <a:pt x="1712152" y="2391778"/>
                  </a:lnTo>
                  <a:lnTo>
                    <a:pt x="1714953" y="2389978"/>
                  </a:lnTo>
                  <a:lnTo>
                    <a:pt x="1713678" y="2387717"/>
                  </a:lnTo>
                  <a:lnTo>
                    <a:pt x="1712309" y="2387882"/>
                  </a:lnTo>
                  <a:lnTo>
                    <a:pt x="1711401" y="2386810"/>
                  </a:lnTo>
                  <a:lnTo>
                    <a:pt x="1711472" y="2385355"/>
                  </a:lnTo>
                  <a:lnTo>
                    <a:pt x="1712739" y="2384650"/>
                  </a:lnTo>
                  <a:lnTo>
                    <a:pt x="1713107" y="2383884"/>
                  </a:lnTo>
                  <a:lnTo>
                    <a:pt x="1711386" y="2384549"/>
                  </a:lnTo>
                  <a:lnTo>
                    <a:pt x="1710063" y="2385895"/>
                  </a:lnTo>
                  <a:lnTo>
                    <a:pt x="1708358" y="2386403"/>
                  </a:lnTo>
                  <a:lnTo>
                    <a:pt x="1706691" y="2387561"/>
                  </a:lnTo>
                  <a:lnTo>
                    <a:pt x="1709281" y="2387928"/>
                  </a:lnTo>
                  <a:lnTo>
                    <a:pt x="1707951" y="2388828"/>
                  </a:lnTo>
                  <a:lnTo>
                    <a:pt x="1706566" y="2389032"/>
                  </a:lnTo>
                  <a:lnTo>
                    <a:pt x="1700151" y="2387264"/>
                  </a:lnTo>
                  <a:lnTo>
                    <a:pt x="1698563" y="2386591"/>
                  </a:lnTo>
                  <a:lnTo>
                    <a:pt x="1696568" y="2384737"/>
                  </a:lnTo>
                  <a:lnTo>
                    <a:pt x="1695058" y="2382256"/>
                  </a:lnTo>
                  <a:lnTo>
                    <a:pt x="1695880" y="2382163"/>
                  </a:lnTo>
                  <a:lnTo>
                    <a:pt x="1696161" y="2381717"/>
                  </a:lnTo>
                  <a:lnTo>
                    <a:pt x="1695981" y="2381294"/>
                  </a:lnTo>
                  <a:lnTo>
                    <a:pt x="1693744" y="2380958"/>
                  </a:lnTo>
                  <a:lnTo>
                    <a:pt x="1690254" y="2381067"/>
                  </a:lnTo>
                  <a:lnTo>
                    <a:pt x="1688252" y="2380410"/>
                  </a:lnTo>
                  <a:lnTo>
                    <a:pt x="1688346" y="2376068"/>
                  </a:lnTo>
                  <a:lnTo>
                    <a:pt x="1687696" y="2374871"/>
                  </a:lnTo>
                  <a:lnTo>
                    <a:pt x="1685506" y="2373862"/>
                  </a:lnTo>
                  <a:lnTo>
                    <a:pt x="1682157" y="2373557"/>
                  </a:lnTo>
                  <a:lnTo>
                    <a:pt x="1681829" y="2371937"/>
                  </a:lnTo>
                  <a:lnTo>
                    <a:pt x="1682893" y="2369465"/>
                  </a:lnTo>
                  <a:lnTo>
                    <a:pt x="1684528" y="2367337"/>
                  </a:lnTo>
                  <a:lnTo>
                    <a:pt x="1685779" y="2365241"/>
                  </a:lnTo>
                  <a:lnTo>
                    <a:pt x="1687235" y="2363519"/>
                  </a:lnTo>
                  <a:lnTo>
                    <a:pt x="1690818" y="2360093"/>
                  </a:lnTo>
                  <a:lnTo>
                    <a:pt x="1690732" y="2362659"/>
                  </a:lnTo>
                  <a:lnTo>
                    <a:pt x="1691076" y="2364857"/>
                  </a:lnTo>
                  <a:lnTo>
                    <a:pt x="1688744" y="2369262"/>
                  </a:lnTo>
                  <a:lnTo>
                    <a:pt x="1692805" y="2373612"/>
                  </a:lnTo>
                  <a:lnTo>
                    <a:pt x="1693321" y="2374574"/>
                  </a:lnTo>
                  <a:lnTo>
                    <a:pt x="1693665" y="2375740"/>
                  </a:lnTo>
                  <a:lnTo>
                    <a:pt x="1693407" y="2376811"/>
                  </a:lnTo>
                  <a:lnTo>
                    <a:pt x="1692750" y="2377766"/>
                  </a:lnTo>
                  <a:lnTo>
                    <a:pt x="1694330" y="2378243"/>
                  </a:lnTo>
                  <a:lnTo>
                    <a:pt x="1694815" y="2379057"/>
                  </a:lnTo>
                  <a:close/>
                  <a:moveTo>
                    <a:pt x="1754227" y="2395627"/>
                  </a:moveTo>
                  <a:lnTo>
                    <a:pt x="1754970" y="2395869"/>
                  </a:lnTo>
                  <a:lnTo>
                    <a:pt x="1757927" y="2394344"/>
                  </a:lnTo>
                  <a:lnTo>
                    <a:pt x="1759492" y="2394406"/>
                  </a:lnTo>
                  <a:lnTo>
                    <a:pt x="1759421" y="2395502"/>
                  </a:lnTo>
                  <a:lnTo>
                    <a:pt x="1756879" y="2396699"/>
                  </a:lnTo>
                  <a:lnTo>
                    <a:pt x="1755713" y="2397591"/>
                  </a:lnTo>
                  <a:lnTo>
                    <a:pt x="1757184" y="2398420"/>
                  </a:lnTo>
                  <a:lnTo>
                    <a:pt x="1757168" y="2398983"/>
                  </a:lnTo>
                  <a:lnTo>
                    <a:pt x="1755400" y="2400329"/>
                  </a:lnTo>
                  <a:lnTo>
                    <a:pt x="1754516" y="2401792"/>
                  </a:lnTo>
                  <a:lnTo>
                    <a:pt x="1755244" y="2403208"/>
                  </a:lnTo>
                  <a:lnTo>
                    <a:pt x="1758068" y="2401815"/>
                  </a:lnTo>
                  <a:lnTo>
                    <a:pt x="1759226" y="2401800"/>
                  </a:lnTo>
                  <a:lnTo>
                    <a:pt x="1760798" y="2402120"/>
                  </a:lnTo>
                  <a:lnTo>
                    <a:pt x="1762293" y="2401698"/>
                  </a:lnTo>
                  <a:lnTo>
                    <a:pt x="1763145" y="2401009"/>
                  </a:lnTo>
                  <a:lnTo>
                    <a:pt x="1768121" y="2395564"/>
                  </a:lnTo>
                  <a:lnTo>
                    <a:pt x="1768379" y="2394868"/>
                  </a:lnTo>
                  <a:lnTo>
                    <a:pt x="1763012" y="2395995"/>
                  </a:lnTo>
                  <a:lnTo>
                    <a:pt x="1762386" y="2395251"/>
                  </a:lnTo>
                  <a:lnTo>
                    <a:pt x="1765899" y="2391950"/>
                  </a:lnTo>
                  <a:lnTo>
                    <a:pt x="1765625" y="2390205"/>
                  </a:lnTo>
                  <a:lnTo>
                    <a:pt x="1767401" y="2387451"/>
                  </a:lnTo>
                  <a:lnTo>
                    <a:pt x="1769029" y="2385816"/>
                  </a:lnTo>
                  <a:lnTo>
                    <a:pt x="1770218" y="2384901"/>
                  </a:lnTo>
                  <a:lnTo>
                    <a:pt x="1771947" y="2384056"/>
                  </a:lnTo>
                  <a:lnTo>
                    <a:pt x="1773136" y="2385362"/>
                  </a:lnTo>
                  <a:lnTo>
                    <a:pt x="1773519" y="2387717"/>
                  </a:lnTo>
                  <a:lnTo>
                    <a:pt x="1776461" y="2387389"/>
                  </a:lnTo>
                  <a:lnTo>
                    <a:pt x="1779340" y="2387866"/>
                  </a:lnTo>
                  <a:lnTo>
                    <a:pt x="1781460" y="2388860"/>
                  </a:lnTo>
                  <a:lnTo>
                    <a:pt x="1781789" y="2389431"/>
                  </a:lnTo>
                  <a:lnTo>
                    <a:pt x="1781812" y="2390330"/>
                  </a:lnTo>
                  <a:lnTo>
                    <a:pt x="1781108" y="2391950"/>
                  </a:lnTo>
                  <a:lnTo>
                    <a:pt x="1779942" y="2393280"/>
                  </a:lnTo>
                  <a:lnTo>
                    <a:pt x="1782266" y="2394985"/>
                  </a:lnTo>
                  <a:lnTo>
                    <a:pt x="1781953" y="2395729"/>
                  </a:lnTo>
                  <a:lnTo>
                    <a:pt x="1778143" y="2397653"/>
                  </a:lnTo>
                  <a:lnTo>
                    <a:pt x="1775976" y="2399586"/>
                  </a:lnTo>
                  <a:lnTo>
                    <a:pt x="1773989" y="2401964"/>
                  </a:lnTo>
                  <a:lnTo>
                    <a:pt x="1770014" y="2404733"/>
                  </a:lnTo>
                  <a:lnTo>
                    <a:pt x="1763717" y="2406728"/>
                  </a:lnTo>
                  <a:lnTo>
                    <a:pt x="1761722" y="2406728"/>
                  </a:lnTo>
                  <a:lnTo>
                    <a:pt x="1759351" y="2406102"/>
                  </a:lnTo>
                  <a:lnTo>
                    <a:pt x="1757004" y="2406243"/>
                  </a:lnTo>
                  <a:lnTo>
                    <a:pt x="1754696" y="2406986"/>
                  </a:lnTo>
                  <a:lnTo>
                    <a:pt x="1752435" y="2406900"/>
                  </a:lnTo>
                  <a:lnTo>
                    <a:pt x="1751340" y="2407292"/>
                  </a:lnTo>
                  <a:lnTo>
                    <a:pt x="1750299" y="2407252"/>
                  </a:lnTo>
                  <a:lnTo>
                    <a:pt x="1749431" y="2406478"/>
                  </a:lnTo>
                  <a:lnTo>
                    <a:pt x="1747569" y="2404272"/>
                  </a:lnTo>
                  <a:lnTo>
                    <a:pt x="1746661" y="2402793"/>
                  </a:lnTo>
                  <a:lnTo>
                    <a:pt x="1745660" y="2395721"/>
                  </a:lnTo>
                  <a:lnTo>
                    <a:pt x="1745981" y="2391989"/>
                  </a:lnTo>
                  <a:lnTo>
                    <a:pt x="1747561" y="2388500"/>
                  </a:lnTo>
                  <a:lnTo>
                    <a:pt x="1749900" y="2386176"/>
                  </a:lnTo>
                  <a:lnTo>
                    <a:pt x="1751254" y="2384322"/>
                  </a:lnTo>
                  <a:lnTo>
                    <a:pt x="1756918" y="2373260"/>
                  </a:lnTo>
                  <a:lnTo>
                    <a:pt x="1758029" y="2370740"/>
                  </a:lnTo>
                  <a:lnTo>
                    <a:pt x="1759382" y="2368589"/>
                  </a:lnTo>
                  <a:lnTo>
                    <a:pt x="1761807" y="2366461"/>
                  </a:lnTo>
                  <a:lnTo>
                    <a:pt x="1764945" y="2362862"/>
                  </a:lnTo>
                  <a:lnTo>
                    <a:pt x="1765946" y="2362127"/>
                  </a:lnTo>
                  <a:lnTo>
                    <a:pt x="1767745" y="2361775"/>
                  </a:lnTo>
                  <a:lnTo>
                    <a:pt x="1769522" y="2361970"/>
                  </a:lnTo>
                  <a:lnTo>
                    <a:pt x="1769013" y="2363277"/>
                  </a:lnTo>
                  <a:lnTo>
                    <a:pt x="1769146" y="2364552"/>
                  </a:lnTo>
                  <a:lnTo>
                    <a:pt x="1771204" y="2369520"/>
                  </a:lnTo>
                  <a:lnTo>
                    <a:pt x="1771180" y="2370506"/>
                  </a:lnTo>
                  <a:lnTo>
                    <a:pt x="1770053" y="2374449"/>
                  </a:lnTo>
                  <a:lnTo>
                    <a:pt x="1767894" y="2380802"/>
                  </a:lnTo>
                  <a:lnTo>
                    <a:pt x="1767339" y="2384299"/>
                  </a:lnTo>
                  <a:lnTo>
                    <a:pt x="1767628" y="2385347"/>
                  </a:lnTo>
                  <a:lnTo>
                    <a:pt x="1766752" y="2387115"/>
                  </a:lnTo>
                  <a:lnTo>
                    <a:pt x="1765821" y="2388453"/>
                  </a:lnTo>
                  <a:lnTo>
                    <a:pt x="1762136" y="2390964"/>
                  </a:lnTo>
                  <a:lnTo>
                    <a:pt x="1760251" y="2391551"/>
                  </a:lnTo>
                  <a:lnTo>
                    <a:pt x="1758459" y="2392482"/>
                  </a:lnTo>
                  <a:lnTo>
                    <a:pt x="1754227" y="2395627"/>
                  </a:lnTo>
                  <a:close/>
                  <a:moveTo>
                    <a:pt x="1536414" y="2366164"/>
                  </a:moveTo>
                  <a:lnTo>
                    <a:pt x="1534420" y="2366422"/>
                  </a:lnTo>
                  <a:lnTo>
                    <a:pt x="1534897" y="2365311"/>
                  </a:lnTo>
                  <a:lnTo>
                    <a:pt x="1537619" y="2363332"/>
                  </a:lnTo>
                  <a:lnTo>
                    <a:pt x="1539622" y="2362221"/>
                  </a:lnTo>
                  <a:lnTo>
                    <a:pt x="1540803" y="2362244"/>
                  </a:lnTo>
                  <a:lnTo>
                    <a:pt x="1538879" y="2364677"/>
                  </a:lnTo>
                  <a:lnTo>
                    <a:pt x="1536414" y="2366164"/>
                  </a:lnTo>
                  <a:close/>
                  <a:moveTo>
                    <a:pt x="1255757" y="2388633"/>
                  </a:moveTo>
                  <a:lnTo>
                    <a:pt x="1255303" y="2389227"/>
                  </a:lnTo>
                  <a:lnTo>
                    <a:pt x="1254700" y="2388914"/>
                  </a:lnTo>
                  <a:lnTo>
                    <a:pt x="1254270" y="2389219"/>
                  </a:lnTo>
                  <a:lnTo>
                    <a:pt x="1254020" y="2390135"/>
                  </a:lnTo>
                  <a:lnTo>
                    <a:pt x="1253590" y="2390815"/>
                  </a:lnTo>
                  <a:lnTo>
                    <a:pt x="1253073" y="2390987"/>
                  </a:lnTo>
                  <a:lnTo>
                    <a:pt x="1252009" y="2390424"/>
                  </a:lnTo>
                  <a:lnTo>
                    <a:pt x="1250687" y="2388289"/>
                  </a:lnTo>
                  <a:lnTo>
                    <a:pt x="1249819" y="2386411"/>
                  </a:lnTo>
                  <a:lnTo>
                    <a:pt x="1249412" y="2384791"/>
                  </a:lnTo>
                  <a:lnTo>
                    <a:pt x="1250202" y="2384087"/>
                  </a:lnTo>
                  <a:lnTo>
                    <a:pt x="1252181" y="2384299"/>
                  </a:lnTo>
                  <a:lnTo>
                    <a:pt x="1253934" y="2384893"/>
                  </a:lnTo>
                  <a:lnTo>
                    <a:pt x="1255444" y="2385863"/>
                  </a:lnTo>
                  <a:lnTo>
                    <a:pt x="1256054" y="2387107"/>
                  </a:lnTo>
                  <a:lnTo>
                    <a:pt x="1255757" y="2388633"/>
                  </a:lnTo>
                  <a:close/>
                  <a:moveTo>
                    <a:pt x="1266217" y="2397653"/>
                  </a:moveTo>
                  <a:lnTo>
                    <a:pt x="1265020" y="2398021"/>
                  </a:lnTo>
                  <a:lnTo>
                    <a:pt x="1263549" y="2397528"/>
                  </a:lnTo>
                  <a:lnTo>
                    <a:pt x="1262962" y="2396824"/>
                  </a:lnTo>
                  <a:lnTo>
                    <a:pt x="1263259" y="2395901"/>
                  </a:lnTo>
                  <a:lnTo>
                    <a:pt x="1263901" y="2395048"/>
                  </a:lnTo>
                  <a:lnTo>
                    <a:pt x="1264887" y="2394258"/>
                  </a:lnTo>
                  <a:lnTo>
                    <a:pt x="1265919" y="2394117"/>
                  </a:lnTo>
                  <a:lnTo>
                    <a:pt x="1266991" y="2394618"/>
                  </a:lnTo>
                  <a:lnTo>
                    <a:pt x="1267546" y="2395103"/>
                  </a:lnTo>
                  <a:lnTo>
                    <a:pt x="1267586" y="2395572"/>
                  </a:lnTo>
                  <a:lnTo>
                    <a:pt x="1266217" y="2397653"/>
                  </a:lnTo>
                  <a:close/>
                  <a:moveTo>
                    <a:pt x="1277435" y="2394625"/>
                  </a:moveTo>
                  <a:lnTo>
                    <a:pt x="1277193" y="2395901"/>
                  </a:lnTo>
                  <a:lnTo>
                    <a:pt x="1277396" y="2396730"/>
                  </a:lnTo>
                  <a:lnTo>
                    <a:pt x="1278046" y="2397113"/>
                  </a:lnTo>
                  <a:lnTo>
                    <a:pt x="1278476" y="2397653"/>
                  </a:lnTo>
                  <a:lnTo>
                    <a:pt x="1278679" y="2398349"/>
                  </a:lnTo>
                  <a:lnTo>
                    <a:pt x="1279290" y="2398529"/>
                  </a:lnTo>
                  <a:lnTo>
                    <a:pt x="1280299" y="2398201"/>
                  </a:lnTo>
                  <a:lnTo>
                    <a:pt x="1280972" y="2398303"/>
                  </a:lnTo>
                  <a:lnTo>
                    <a:pt x="1281308" y="2398834"/>
                  </a:lnTo>
                  <a:lnTo>
                    <a:pt x="1281691" y="2398960"/>
                  </a:lnTo>
                  <a:lnTo>
                    <a:pt x="1282122" y="2398678"/>
                  </a:lnTo>
                  <a:lnTo>
                    <a:pt x="1282654" y="2399007"/>
                  </a:lnTo>
                  <a:lnTo>
                    <a:pt x="1283295" y="2399945"/>
                  </a:lnTo>
                  <a:lnTo>
                    <a:pt x="1283796" y="2399985"/>
                  </a:lnTo>
                  <a:lnTo>
                    <a:pt x="1284156" y="2399116"/>
                  </a:lnTo>
                  <a:lnTo>
                    <a:pt x="1284030" y="2398623"/>
                  </a:lnTo>
                  <a:lnTo>
                    <a:pt x="1283162" y="2398287"/>
                  </a:lnTo>
                  <a:lnTo>
                    <a:pt x="1283240" y="2397958"/>
                  </a:lnTo>
                  <a:lnTo>
                    <a:pt x="1282708" y="2397152"/>
                  </a:lnTo>
                  <a:lnTo>
                    <a:pt x="1282974" y="2396558"/>
                  </a:lnTo>
                  <a:lnTo>
                    <a:pt x="1283882" y="2395799"/>
                  </a:lnTo>
                  <a:lnTo>
                    <a:pt x="1284523" y="2395635"/>
                  </a:lnTo>
                  <a:lnTo>
                    <a:pt x="1284907" y="2396065"/>
                  </a:lnTo>
                  <a:lnTo>
                    <a:pt x="1285298" y="2395955"/>
                  </a:lnTo>
                  <a:lnTo>
                    <a:pt x="1285705" y="2395298"/>
                  </a:lnTo>
                  <a:lnTo>
                    <a:pt x="1286659" y="2394798"/>
                  </a:lnTo>
                  <a:lnTo>
                    <a:pt x="1288161" y="2394445"/>
                  </a:lnTo>
                  <a:lnTo>
                    <a:pt x="1288983" y="2394719"/>
                  </a:lnTo>
                  <a:lnTo>
                    <a:pt x="1289123" y="2395611"/>
                  </a:lnTo>
                  <a:lnTo>
                    <a:pt x="1289554" y="2395901"/>
                  </a:lnTo>
                  <a:lnTo>
                    <a:pt x="1290274" y="2395588"/>
                  </a:lnTo>
                  <a:lnTo>
                    <a:pt x="1290954" y="2396268"/>
                  </a:lnTo>
                  <a:lnTo>
                    <a:pt x="1291596" y="2397935"/>
                  </a:lnTo>
                  <a:lnTo>
                    <a:pt x="1292315" y="2397990"/>
                  </a:lnTo>
                  <a:lnTo>
                    <a:pt x="1293114" y="2396425"/>
                  </a:lnTo>
                  <a:lnTo>
                    <a:pt x="1294256" y="2395298"/>
                  </a:lnTo>
                  <a:lnTo>
                    <a:pt x="1295727" y="2394602"/>
                  </a:lnTo>
                  <a:lnTo>
                    <a:pt x="1296791" y="2394531"/>
                  </a:lnTo>
                  <a:lnTo>
                    <a:pt x="1297440" y="2395079"/>
                  </a:lnTo>
                  <a:lnTo>
                    <a:pt x="1297745" y="2395807"/>
                  </a:lnTo>
                  <a:lnTo>
                    <a:pt x="1297706" y="2396699"/>
                  </a:lnTo>
                  <a:lnTo>
                    <a:pt x="1298105" y="2397262"/>
                  </a:lnTo>
                  <a:lnTo>
                    <a:pt x="1298950" y="2397481"/>
                  </a:lnTo>
                  <a:lnTo>
                    <a:pt x="1299224" y="2398208"/>
                  </a:lnTo>
                  <a:lnTo>
                    <a:pt x="1298918" y="2399445"/>
                  </a:lnTo>
                  <a:lnTo>
                    <a:pt x="1298997" y="2400524"/>
                  </a:lnTo>
                  <a:lnTo>
                    <a:pt x="1299756" y="2401948"/>
                  </a:lnTo>
                  <a:lnTo>
                    <a:pt x="1299928" y="2402034"/>
                  </a:lnTo>
                  <a:lnTo>
                    <a:pt x="1300647" y="2399499"/>
                  </a:lnTo>
                  <a:lnTo>
                    <a:pt x="1301265" y="2398170"/>
                  </a:lnTo>
                  <a:lnTo>
                    <a:pt x="1302079" y="2397223"/>
                  </a:lnTo>
                  <a:lnTo>
                    <a:pt x="1302595" y="2397137"/>
                  </a:lnTo>
                  <a:lnTo>
                    <a:pt x="1302814" y="2397911"/>
                  </a:lnTo>
                  <a:lnTo>
                    <a:pt x="1302642" y="2398764"/>
                  </a:lnTo>
                  <a:lnTo>
                    <a:pt x="1302079" y="2399703"/>
                  </a:lnTo>
                  <a:lnTo>
                    <a:pt x="1302376" y="2400125"/>
                  </a:lnTo>
                  <a:lnTo>
                    <a:pt x="1304207" y="2400133"/>
                  </a:lnTo>
                  <a:lnTo>
                    <a:pt x="1304395" y="2400430"/>
                  </a:lnTo>
                  <a:lnTo>
                    <a:pt x="1302361" y="2404663"/>
                  </a:lnTo>
                  <a:lnTo>
                    <a:pt x="1300843" y="2406720"/>
                  </a:lnTo>
                  <a:lnTo>
                    <a:pt x="1299231" y="2408105"/>
                  </a:lnTo>
                  <a:lnTo>
                    <a:pt x="1298066" y="2408449"/>
                  </a:lnTo>
                  <a:lnTo>
                    <a:pt x="1297338" y="2407769"/>
                  </a:lnTo>
                  <a:lnTo>
                    <a:pt x="1296642" y="2407495"/>
                  </a:lnTo>
                  <a:lnTo>
                    <a:pt x="1295961" y="2407644"/>
                  </a:lnTo>
                  <a:lnTo>
                    <a:pt x="1295969" y="2407377"/>
                  </a:lnTo>
                  <a:lnTo>
                    <a:pt x="1297158" y="2406321"/>
                  </a:lnTo>
                  <a:lnTo>
                    <a:pt x="1297604" y="2406345"/>
                  </a:lnTo>
                  <a:lnTo>
                    <a:pt x="1298433" y="2406110"/>
                  </a:lnTo>
                  <a:lnTo>
                    <a:pt x="1300734" y="2403779"/>
                  </a:lnTo>
                  <a:lnTo>
                    <a:pt x="1300734" y="2403388"/>
                  </a:lnTo>
                  <a:lnTo>
                    <a:pt x="1299388" y="2403575"/>
                  </a:lnTo>
                  <a:lnTo>
                    <a:pt x="1294827" y="2407503"/>
                  </a:lnTo>
                  <a:lnTo>
                    <a:pt x="1294248" y="2407651"/>
                  </a:lnTo>
                  <a:lnTo>
                    <a:pt x="1293794" y="2407393"/>
                  </a:lnTo>
                  <a:lnTo>
                    <a:pt x="1293466" y="2406736"/>
                  </a:lnTo>
                  <a:lnTo>
                    <a:pt x="1290899" y="2405594"/>
                  </a:lnTo>
                  <a:lnTo>
                    <a:pt x="1289843" y="2404569"/>
                  </a:lnTo>
                  <a:lnTo>
                    <a:pt x="1288372" y="2403834"/>
                  </a:lnTo>
                  <a:lnTo>
                    <a:pt x="1286479" y="2403380"/>
                  </a:lnTo>
                  <a:lnTo>
                    <a:pt x="1284265" y="2402457"/>
                  </a:lnTo>
                  <a:lnTo>
                    <a:pt x="1281723" y="2401056"/>
                  </a:lnTo>
                  <a:lnTo>
                    <a:pt x="1279313" y="2400282"/>
                  </a:lnTo>
                  <a:lnTo>
                    <a:pt x="1274908" y="2399836"/>
                  </a:lnTo>
                  <a:lnTo>
                    <a:pt x="1274345" y="2399132"/>
                  </a:lnTo>
                  <a:lnTo>
                    <a:pt x="1270003" y="2397825"/>
                  </a:lnTo>
                  <a:lnTo>
                    <a:pt x="1268650" y="2396980"/>
                  </a:lnTo>
                  <a:lnTo>
                    <a:pt x="1268783" y="2396018"/>
                  </a:lnTo>
                  <a:lnTo>
                    <a:pt x="1269119" y="2395322"/>
                  </a:lnTo>
                  <a:lnTo>
                    <a:pt x="1269651" y="2394876"/>
                  </a:lnTo>
                  <a:lnTo>
                    <a:pt x="1270206" y="2395056"/>
                  </a:lnTo>
                  <a:lnTo>
                    <a:pt x="1270785" y="2395854"/>
                  </a:lnTo>
                  <a:lnTo>
                    <a:pt x="1271380" y="2395947"/>
                  </a:lnTo>
                  <a:lnTo>
                    <a:pt x="1271998" y="2395330"/>
                  </a:lnTo>
                  <a:lnTo>
                    <a:pt x="1272741" y="2395243"/>
                  </a:lnTo>
                  <a:lnTo>
                    <a:pt x="1273610" y="2395681"/>
                  </a:lnTo>
                  <a:lnTo>
                    <a:pt x="1274275" y="2395627"/>
                  </a:lnTo>
                  <a:lnTo>
                    <a:pt x="1274728" y="2395079"/>
                  </a:lnTo>
                  <a:lnTo>
                    <a:pt x="1275605" y="2394602"/>
                  </a:lnTo>
                  <a:lnTo>
                    <a:pt x="1276911" y="2394203"/>
                  </a:lnTo>
                  <a:lnTo>
                    <a:pt x="1277435" y="2394625"/>
                  </a:lnTo>
                  <a:close/>
                  <a:moveTo>
                    <a:pt x="1480626" y="2410530"/>
                  </a:moveTo>
                  <a:lnTo>
                    <a:pt x="1478936" y="2411156"/>
                  </a:lnTo>
                  <a:lnTo>
                    <a:pt x="1476041" y="2410577"/>
                  </a:lnTo>
                  <a:lnTo>
                    <a:pt x="1472857" y="2411383"/>
                  </a:lnTo>
                  <a:lnTo>
                    <a:pt x="1471973" y="2411399"/>
                  </a:lnTo>
                  <a:lnTo>
                    <a:pt x="1474335" y="2409083"/>
                  </a:lnTo>
                  <a:lnTo>
                    <a:pt x="1477966" y="2407659"/>
                  </a:lnTo>
                  <a:lnTo>
                    <a:pt x="1481588" y="2403278"/>
                  </a:lnTo>
                  <a:lnTo>
                    <a:pt x="1482605" y="2403169"/>
                  </a:lnTo>
                  <a:lnTo>
                    <a:pt x="1481228" y="2408121"/>
                  </a:lnTo>
                  <a:lnTo>
                    <a:pt x="1480946" y="2409889"/>
                  </a:lnTo>
                  <a:lnTo>
                    <a:pt x="1480626" y="2410530"/>
                  </a:lnTo>
                  <a:close/>
                  <a:moveTo>
                    <a:pt x="1477801" y="2406900"/>
                  </a:moveTo>
                  <a:lnTo>
                    <a:pt x="1475157" y="2407542"/>
                  </a:lnTo>
                  <a:lnTo>
                    <a:pt x="1474242" y="2407268"/>
                  </a:lnTo>
                  <a:lnTo>
                    <a:pt x="1477168" y="2404193"/>
                  </a:lnTo>
                  <a:lnTo>
                    <a:pt x="1480508" y="2403482"/>
                  </a:lnTo>
                  <a:lnTo>
                    <a:pt x="1477801" y="2406900"/>
                  </a:lnTo>
                  <a:close/>
                  <a:moveTo>
                    <a:pt x="1757387" y="2409881"/>
                  </a:moveTo>
                  <a:lnTo>
                    <a:pt x="1756480" y="2410139"/>
                  </a:lnTo>
                  <a:lnTo>
                    <a:pt x="1756269" y="2409693"/>
                  </a:lnTo>
                  <a:lnTo>
                    <a:pt x="1754868" y="2408402"/>
                  </a:lnTo>
                  <a:lnTo>
                    <a:pt x="1754743" y="2407761"/>
                  </a:lnTo>
                  <a:lnTo>
                    <a:pt x="1755964" y="2407151"/>
                  </a:lnTo>
                  <a:lnTo>
                    <a:pt x="1758459" y="2407464"/>
                  </a:lnTo>
                  <a:lnTo>
                    <a:pt x="1757567" y="2409083"/>
                  </a:lnTo>
                  <a:lnTo>
                    <a:pt x="1757387" y="2409881"/>
                  </a:lnTo>
                  <a:close/>
                  <a:moveTo>
                    <a:pt x="1300108" y="2410632"/>
                  </a:moveTo>
                  <a:lnTo>
                    <a:pt x="1299521" y="2410710"/>
                  </a:lnTo>
                  <a:lnTo>
                    <a:pt x="1299130" y="2410421"/>
                  </a:lnTo>
                  <a:lnTo>
                    <a:pt x="1299028" y="2410069"/>
                  </a:lnTo>
                  <a:lnTo>
                    <a:pt x="1299216" y="2409638"/>
                  </a:lnTo>
                  <a:lnTo>
                    <a:pt x="1301273" y="2408614"/>
                  </a:lnTo>
                  <a:lnTo>
                    <a:pt x="1301766" y="2408747"/>
                  </a:lnTo>
                  <a:lnTo>
                    <a:pt x="1301445" y="2409553"/>
                  </a:lnTo>
                  <a:lnTo>
                    <a:pt x="1300108" y="2410632"/>
                  </a:lnTo>
                  <a:close/>
                  <a:moveTo>
                    <a:pt x="1335540" y="2431012"/>
                  </a:moveTo>
                  <a:lnTo>
                    <a:pt x="1335563" y="2431403"/>
                  </a:lnTo>
                  <a:lnTo>
                    <a:pt x="1334625" y="2430590"/>
                  </a:lnTo>
                  <a:lnTo>
                    <a:pt x="1334249" y="2429948"/>
                  </a:lnTo>
                  <a:lnTo>
                    <a:pt x="1334171" y="2429299"/>
                  </a:lnTo>
                  <a:lnTo>
                    <a:pt x="1334625" y="2429080"/>
                  </a:lnTo>
                  <a:lnTo>
                    <a:pt x="1335595" y="2429291"/>
                  </a:lnTo>
                  <a:lnTo>
                    <a:pt x="1335900" y="2429815"/>
                  </a:lnTo>
                  <a:lnTo>
                    <a:pt x="1335540" y="2431012"/>
                  </a:lnTo>
                  <a:close/>
                  <a:moveTo>
                    <a:pt x="1630022" y="2434932"/>
                  </a:moveTo>
                  <a:lnTo>
                    <a:pt x="1627072" y="2436559"/>
                  </a:lnTo>
                  <a:lnTo>
                    <a:pt x="1628215" y="2432405"/>
                  </a:lnTo>
                  <a:lnTo>
                    <a:pt x="1629153" y="2431122"/>
                  </a:lnTo>
                  <a:lnTo>
                    <a:pt x="1630397" y="2431552"/>
                  </a:lnTo>
                  <a:lnTo>
                    <a:pt x="1630225" y="2434063"/>
                  </a:lnTo>
                  <a:lnTo>
                    <a:pt x="1630022" y="2434932"/>
                  </a:lnTo>
                  <a:close/>
                  <a:moveTo>
                    <a:pt x="1640748" y="2446878"/>
                  </a:moveTo>
                  <a:lnTo>
                    <a:pt x="1639645" y="2447950"/>
                  </a:lnTo>
                  <a:lnTo>
                    <a:pt x="1639911" y="2446902"/>
                  </a:lnTo>
                  <a:lnTo>
                    <a:pt x="1641264" y="2444226"/>
                  </a:lnTo>
                  <a:lnTo>
                    <a:pt x="1642140" y="2443827"/>
                  </a:lnTo>
                  <a:lnTo>
                    <a:pt x="1640748" y="2446878"/>
                  </a:lnTo>
                  <a:close/>
                  <a:moveTo>
                    <a:pt x="1419180" y="2451032"/>
                  </a:moveTo>
                  <a:lnTo>
                    <a:pt x="1417913" y="2452096"/>
                  </a:lnTo>
                  <a:lnTo>
                    <a:pt x="1416888" y="2452002"/>
                  </a:lnTo>
                  <a:lnTo>
                    <a:pt x="1416560" y="2451901"/>
                  </a:lnTo>
                  <a:lnTo>
                    <a:pt x="1416778" y="2451486"/>
                  </a:lnTo>
                  <a:lnTo>
                    <a:pt x="1416732" y="2451142"/>
                  </a:lnTo>
                  <a:lnTo>
                    <a:pt x="1416403" y="2450860"/>
                  </a:lnTo>
                  <a:lnTo>
                    <a:pt x="1416583" y="2450360"/>
                  </a:lnTo>
                  <a:lnTo>
                    <a:pt x="1417287" y="2449632"/>
                  </a:lnTo>
                  <a:lnTo>
                    <a:pt x="1417749" y="2448881"/>
                  </a:lnTo>
                  <a:lnTo>
                    <a:pt x="1419986" y="2448505"/>
                  </a:lnTo>
                  <a:lnTo>
                    <a:pt x="1421074" y="2448279"/>
                  </a:lnTo>
                  <a:lnTo>
                    <a:pt x="1422216" y="2448052"/>
                  </a:lnTo>
                  <a:lnTo>
                    <a:pt x="1421997" y="2448709"/>
                  </a:lnTo>
                  <a:lnTo>
                    <a:pt x="1419963" y="2449468"/>
                  </a:lnTo>
                  <a:lnTo>
                    <a:pt x="1419454" y="2450453"/>
                  </a:lnTo>
                  <a:lnTo>
                    <a:pt x="1419180" y="2451032"/>
                  </a:lnTo>
                  <a:close/>
                  <a:moveTo>
                    <a:pt x="1412100" y="2451603"/>
                  </a:moveTo>
                  <a:lnTo>
                    <a:pt x="1411146" y="2451932"/>
                  </a:lnTo>
                  <a:lnTo>
                    <a:pt x="1409925" y="2451822"/>
                  </a:lnTo>
                  <a:lnTo>
                    <a:pt x="1409424" y="2451533"/>
                  </a:lnTo>
                  <a:lnTo>
                    <a:pt x="1409644" y="2451072"/>
                  </a:lnTo>
                  <a:lnTo>
                    <a:pt x="1410489" y="2450555"/>
                  </a:lnTo>
                  <a:lnTo>
                    <a:pt x="1413086" y="2449726"/>
                  </a:lnTo>
                  <a:lnTo>
                    <a:pt x="1413148" y="2450273"/>
                  </a:lnTo>
                  <a:lnTo>
                    <a:pt x="1412100" y="2451603"/>
                  </a:lnTo>
                  <a:close/>
                  <a:moveTo>
                    <a:pt x="1783158" y="2457627"/>
                  </a:moveTo>
                  <a:lnTo>
                    <a:pt x="1780200" y="2458715"/>
                  </a:lnTo>
                  <a:lnTo>
                    <a:pt x="1777666" y="2458637"/>
                  </a:lnTo>
                  <a:lnTo>
                    <a:pt x="1775984" y="2457651"/>
                  </a:lnTo>
                  <a:lnTo>
                    <a:pt x="1775913" y="2457221"/>
                  </a:lnTo>
                  <a:lnTo>
                    <a:pt x="1779895" y="2457635"/>
                  </a:lnTo>
                  <a:lnTo>
                    <a:pt x="1781429" y="2457409"/>
                  </a:lnTo>
                  <a:lnTo>
                    <a:pt x="1784488" y="2455719"/>
                  </a:lnTo>
                  <a:lnTo>
                    <a:pt x="1783158" y="2457627"/>
                  </a:lnTo>
                  <a:close/>
                  <a:moveTo>
                    <a:pt x="1281441" y="2523063"/>
                  </a:moveTo>
                  <a:lnTo>
                    <a:pt x="1280424" y="2523383"/>
                  </a:lnTo>
                  <a:lnTo>
                    <a:pt x="1280408" y="2522758"/>
                  </a:lnTo>
                  <a:lnTo>
                    <a:pt x="1280651" y="2521318"/>
                  </a:lnTo>
                  <a:lnTo>
                    <a:pt x="1281089" y="2520692"/>
                  </a:lnTo>
                  <a:lnTo>
                    <a:pt x="1281339" y="2521044"/>
                  </a:lnTo>
                  <a:lnTo>
                    <a:pt x="1281683" y="2522343"/>
                  </a:lnTo>
                  <a:lnTo>
                    <a:pt x="1281441" y="252306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1" name="Freeform: Shape 610">
              <a:extLst>
                <a:ext uri="{FF2B5EF4-FFF2-40B4-BE49-F238E27FC236}">
                  <a16:creationId xmlns:a16="http://schemas.microsoft.com/office/drawing/2014/main" id="{C4AA7DC4-30D1-42B2-DA95-C38C742C1804}"/>
                </a:ext>
              </a:extLst>
            </p:cNvPr>
            <p:cNvSpPr>
              <a:spLocks/>
            </p:cNvSpPr>
            <p:nvPr/>
          </p:nvSpPr>
          <p:spPr>
            <a:xfrm>
              <a:off x="9376845" y="4915126"/>
              <a:ext cx="2182" cy="1635"/>
            </a:xfrm>
            <a:custGeom>
              <a:avLst/>
              <a:gdLst>
                <a:gd name="connsiteX0" fmla="*/ 313 w 2182"/>
                <a:gd name="connsiteY0" fmla="*/ 1236 h 1635"/>
                <a:gd name="connsiteX1" fmla="*/ 571 w 2182"/>
                <a:gd name="connsiteY1" fmla="*/ 1353 h 1635"/>
                <a:gd name="connsiteX2" fmla="*/ 908 w 2182"/>
                <a:gd name="connsiteY2" fmla="*/ 1236 h 1635"/>
                <a:gd name="connsiteX3" fmla="*/ 1049 w 2182"/>
                <a:gd name="connsiteY3" fmla="*/ 1377 h 1635"/>
                <a:gd name="connsiteX4" fmla="*/ 524 w 2182"/>
                <a:gd name="connsiteY4" fmla="*/ 1596 h 1635"/>
                <a:gd name="connsiteX5" fmla="*/ 196 w 2182"/>
                <a:gd name="connsiteY5" fmla="*/ 1197 h 1635"/>
                <a:gd name="connsiteX6" fmla="*/ 39 w 2182"/>
                <a:gd name="connsiteY6" fmla="*/ 548 h 1635"/>
                <a:gd name="connsiteX7" fmla="*/ 0 w 2182"/>
                <a:gd name="connsiteY7" fmla="*/ 0 h 1635"/>
                <a:gd name="connsiteX8" fmla="*/ 149 w 2182"/>
                <a:gd name="connsiteY8" fmla="*/ 0 h 1635"/>
                <a:gd name="connsiteX9" fmla="*/ 149 w 2182"/>
                <a:gd name="connsiteY9" fmla="*/ 219 h 1635"/>
                <a:gd name="connsiteX10" fmla="*/ 188 w 2182"/>
                <a:gd name="connsiteY10" fmla="*/ 399 h 1635"/>
                <a:gd name="connsiteX11" fmla="*/ 305 w 2182"/>
                <a:gd name="connsiteY11" fmla="*/ 759 h 1635"/>
                <a:gd name="connsiteX12" fmla="*/ 219 w 2182"/>
                <a:gd name="connsiteY12" fmla="*/ 1002 h 1635"/>
                <a:gd name="connsiteX13" fmla="*/ 313 w 2182"/>
                <a:gd name="connsiteY13" fmla="*/ 1236 h 1635"/>
                <a:gd name="connsiteX14" fmla="*/ 2027 w 2182"/>
                <a:gd name="connsiteY14" fmla="*/ 1510 h 1635"/>
                <a:gd name="connsiteX15" fmla="*/ 1776 w 2182"/>
                <a:gd name="connsiteY15" fmla="*/ 1635 h 1635"/>
                <a:gd name="connsiteX16" fmla="*/ 1557 w 2182"/>
                <a:gd name="connsiteY16" fmla="*/ 1541 h 1635"/>
                <a:gd name="connsiteX17" fmla="*/ 1495 w 2182"/>
                <a:gd name="connsiteY17" fmla="*/ 1471 h 1635"/>
                <a:gd name="connsiteX18" fmla="*/ 1471 w 2182"/>
                <a:gd name="connsiteY18" fmla="*/ 1353 h 1635"/>
                <a:gd name="connsiteX19" fmla="*/ 1721 w 2182"/>
                <a:gd name="connsiteY19" fmla="*/ 1338 h 1635"/>
                <a:gd name="connsiteX20" fmla="*/ 1917 w 2182"/>
                <a:gd name="connsiteY20" fmla="*/ 1228 h 1635"/>
                <a:gd name="connsiteX21" fmla="*/ 2042 w 2182"/>
                <a:gd name="connsiteY21" fmla="*/ 1041 h 1635"/>
                <a:gd name="connsiteX22" fmla="*/ 2081 w 2182"/>
                <a:gd name="connsiteY22" fmla="*/ 775 h 1635"/>
                <a:gd name="connsiteX23" fmla="*/ 2183 w 2182"/>
                <a:gd name="connsiteY23" fmla="*/ 1033 h 1635"/>
                <a:gd name="connsiteX24" fmla="*/ 2167 w 2182"/>
                <a:gd name="connsiteY24" fmla="*/ 1291 h 1635"/>
                <a:gd name="connsiteX25" fmla="*/ 2027 w 2182"/>
                <a:gd name="connsiteY25" fmla="*/ 1510 h 1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82" h="1635">
                  <a:moveTo>
                    <a:pt x="313" y="1236"/>
                  </a:moveTo>
                  <a:lnTo>
                    <a:pt x="571" y="1353"/>
                  </a:lnTo>
                  <a:lnTo>
                    <a:pt x="908" y="1236"/>
                  </a:lnTo>
                  <a:lnTo>
                    <a:pt x="1049" y="1377"/>
                  </a:lnTo>
                  <a:lnTo>
                    <a:pt x="524" y="1596"/>
                  </a:lnTo>
                  <a:lnTo>
                    <a:pt x="196" y="1197"/>
                  </a:lnTo>
                  <a:lnTo>
                    <a:pt x="39" y="548"/>
                  </a:lnTo>
                  <a:lnTo>
                    <a:pt x="0" y="0"/>
                  </a:lnTo>
                  <a:lnTo>
                    <a:pt x="149" y="0"/>
                  </a:lnTo>
                  <a:lnTo>
                    <a:pt x="149" y="219"/>
                  </a:lnTo>
                  <a:lnTo>
                    <a:pt x="188" y="399"/>
                  </a:lnTo>
                  <a:lnTo>
                    <a:pt x="305" y="759"/>
                  </a:lnTo>
                  <a:lnTo>
                    <a:pt x="219" y="1002"/>
                  </a:lnTo>
                  <a:lnTo>
                    <a:pt x="313" y="1236"/>
                  </a:lnTo>
                  <a:close/>
                  <a:moveTo>
                    <a:pt x="2027" y="1510"/>
                  </a:moveTo>
                  <a:lnTo>
                    <a:pt x="1776" y="1635"/>
                  </a:lnTo>
                  <a:lnTo>
                    <a:pt x="1557" y="1541"/>
                  </a:lnTo>
                  <a:lnTo>
                    <a:pt x="1495" y="1471"/>
                  </a:lnTo>
                  <a:lnTo>
                    <a:pt x="1471" y="1353"/>
                  </a:lnTo>
                  <a:lnTo>
                    <a:pt x="1721" y="1338"/>
                  </a:lnTo>
                  <a:lnTo>
                    <a:pt x="1917" y="1228"/>
                  </a:lnTo>
                  <a:lnTo>
                    <a:pt x="2042" y="1041"/>
                  </a:lnTo>
                  <a:lnTo>
                    <a:pt x="2081" y="775"/>
                  </a:lnTo>
                  <a:lnTo>
                    <a:pt x="2183" y="1033"/>
                  </a:lnTo>
                  <a:lnTo>
                    <a:pt x="2167" y="1291"/>
                  </a:lnTo>
                  <a:lnTo>
                    <a:pt x="2027" y="151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2" name="Freeform: Shape 611">
              <a:extLst>
                <a:ext uri="{FF2B5EF4-FFF2-40B4-BE49-F238E27FC236}">
                  <a16:creationId xmlns:a16="http://schemas.microsoft.com/office/drawing/2014/main" id="{6B1D89AC-81B0-75BB-839A-1B0FD65DD878}"/>
                </a:ext>
              </a:extLst>
            </p:cNvPr>
            <p:cNvSpPr>
              <a:spLocks/>
            </p:cNvSpPr>
            <p:nvPr/>
          </p:nvSpPr>
          <p:spPr>
            <a:xfrm>
              <a:off x="7519069" y="4532608"/>
              <a:ext cx="418499" cy="412216"/>
            </a:xfrm>
            <a:custGeom>
              <a:avLst/>
              <a:gdLst>
                <a:gd name="connsiteX0" fmla="*/ 333505 w 418499"/>
                <a:gd name="connsiteY0" fmla="*/ 4444 h 412216"/>
                <a:gd name="connsiteX1" fmla="*/ 334303 w 418499"/>
                <a:gd name="connsiteY1" fmla="*/ 5977 h 412216"/>
                <a:gd name="connsiteX2" fmla="*/ 335438 w 418499"/>
                <a:gd name="connsiteY2" fmla="*/ 7550 h 412216"/>
                <a:gd name="connsiteX3" fmla="*/ 339240 w 418499"/>
                <a:gd name="connsiteY3" fmla="*/ 10210 h 412216"/>
                <a:gd name="connsiteX4" fmla="*/ 340445 w 418499"/>
                <a:gd name="connsiteY4" fmla="*/ 11688 h 412216"/>
                <a:gd name="connsiteX5" fmla="*/ 341375 w 418499"/>
                <a:gd name="connsiteY5" fmla="*/ 13331 h 412216"/>
                <a:gd name="connsiteX6" fmla="*/ 341962 w 418499"/>
                <a:gd name="connsiteY6" fmla="*/ 14614 h 412216"/>
                <a:gd name="connsiteX7" fmla="*/ 343136 w 418499"/>
                <a:gd name="connsiteY7" fmla="*/ 15639 h 412216"/>
                <a:gd name="connsiteX8" fmla="*/ 344779 w 418499"/>
                <a:gd name="connsiteY8" fmla="*/ 16296 h 412216"/>
                <a:gd name="connsiteX9" fmla="*/ 346187 w 418499"/>
                <a:gd name="connsiteY9" fmla="*/ 17078 h 412216"/>
                <a:gd name="connsiteX10" fmla="*/ 347048 w 418499"/>
                <a:gd name="connsiteY10" fmla="*/ 18229 h 412216"/>
                <a:gd name="connsiteX11" fmla="*/ 348338 w 418499"/>
                <a:gd name="connsiteY11" fmla="*/ 19426 h 412216"/>
                <a:gd name="connsiteX12" fmla="*/ 350826 w 418499"/>
                <a:gd name="connsiteY12" fmla="*/ 21053 h 412216"/>
                <a:gd name="connsiteX13" fmla="*/ 352039 w 418499"/>
                <a:gd name="connsiteY13" fmla="*/ 21092 h 412216"/>
                <a:gd name="connsiteX14" fmla="*/ 353439 w 418499"/>
                <a:gd name="connsiteY14" fmla="*/ 21319 h 412216"/>
                <a:gd name="connsiteX15" fmla="*/ 354675 w 418499"/>
                <a:gd name="connsiteY15" fmla="*/ 21749 h 412216"/>
                <a:gd name="connsiteX16" fmla="*/ 355998 w 418499"/>
                <a:gd name="connsiteY16" fmla="*/ 21624 h 412216"/>
                <a:gd name="connsiteX17" fmla="*/ 358133 w 418499"/>
                <a:gd name="connsiteY17" fmla="*/ 20560 h 412216"/>
                <a:gd name="connsiteX18" fmla="*/ 360652 w 418499"/>
                <a:gd name="connsiteY18" fmla="*/ 18776 h 412216"/>
                <a:gd name="connsiteX19" fmla="*/ 362577 w 418499"/>
                <a:gd name="connsiteY19" fmla="*/ 17673 h 412216"/>
                <a:gd name="connsiteX20" fmla="*/ 367232 w 418499"/>
                <a:gd name="connsiteY20" fmla="*/ 18064 h 412216"/>
                <a:gd name="connsiteX21" fmla="*/ 369829 w 418499"/>
                <a:gd name="connsiteY21" fmla="*/ 18964 h 412216"/>
                <a:gd name="connsiteX22" fmla="*/ 371895 w 418499"/>
                <a:gd name="connsiteY22" fmla="*/ 20224 h 412216"/>
                <a:gd name="connsiteX23" fmla="*/ 373506 w 418499"/>
                <a:gd name="connsiteY23" fmla="*/ 20145 h 412216"/>
                <a:gd name="connsiteX24" fmla="*/ 377019 w 418499"/>
                <a:gd name="connsiteY24" fmla="*/ 17814 h 412216"/>
                <a:gd name="connsiteX25" fmla="*/ 378881 w 418499"/>
                <a:gd name="connsiteY25" fmla="*/ 15334 h 412216"/>
                <a:gd name="connsiteX26" fmla="*/ 380688 w 418499"/>
                <a:gd name="connsiteY26" fmla="*/ 14802 h 412216"/>
                <a:gd name="connsiteX27" fmla="*/ 383426 w 418499"/>
                <a:gd name="connsiteY27" fmla="*/ 15882 h 412216"/>
                <a:gd name="connsiteX28" fmla="*/ 385687 w 418499"/>
                <a:gd name="connsiteY28" fmla="*/ 18197 h 412216"/>
                <a:gd name="connsiteX29" fmla="*/ 387675 w 418499"/>
                <a:gd name="connsiteY29" fmla="*/ 21561 h 412216"/>
                <a:gd name="connsiteX30" fmla="*/ 389075 w 418499"/>
                <a:gd name="connsiteY30" fmla="*/ 22844 h 412216"/>
                <a:gd name="connsiteX31" fmla="*/ 390992 w 418499"/>
                <a:gd name="connsiteY31" fmla="*/ 24832 h 412216"/>
                <a:gd name="connsiteX32" fmla="*/ 394802 w 418499"/>
                <a:gd name="connsiteY32" fmla="*/ 29111 h 412216"/>
                <a:gd name="connsiteX33" fmla="*/ 399762 w 418499"/>
                <a:gd name="connsiteY33" fmla="*/ 31255 h 412216"/>
                <a:gd name="connsiteX34" fmla="*/ 401687 w 418499"/>
                <a:gd name="connsiteY34" fmla="*/ 32311 h 412216"/>
                <a:gd name="connsiteX35" fmla="*/ 402312 w 418499"/>
                <a:gd name="connsiteY35" fmla="*/ 33367 h 412216"/>
                <a:gd name="connsiteX36" fmla="*/ 402680 w 418499"/>
                <a:gd name="connsiteY36" fmla="*/ 34775 h 412216"/>
                <a:gd name="connsiteX37" fmla="*/ 402805 w 418499"/>
                <a:gd name="connsiteY37" fmla="*/ 36301 h 412216"/>
                <a:gd name="connsiteX38" fmla="*/ 403408 w 418499"/>
                <a:gd name="connsiteY38" fmla="*/ 36935 h 412216"/>
                <a:gd name="connsiteX39" fmla="*/ 404745 w 418499"/>
                <a:gd name="connsiteY39" fmla="*/ 36715 h 412216"/>
                <a:gd name="connsiteX40" fmla="*/ 405888 w 418499"/>
                <a:gd name="connsiteY40" fmla="*/ 36496 h 412216"/>
                <a:gd name="connsiteX41" fmla="*/ 407147 w 418499"/>
                <a:gd name="connsiteY41" fmla="*/ 36935 h 412216"/>
                <a:gd name="connsiteX42" fmla="*/ 408024 w 418499"/>
                <a:gd name="connsiteY42" fmla="*/ 38045 h 412216"/>
                <a:gd name="connsiteX43" fmla="*/ 408461 w 418499"/>
                <a:gd name="connsiteY43" fmla="*/ 38914 h 412216"/>
                <a:gd name="connsiteX44" fmla="*/ 408938 w 418499"/>
                <a:gd name="connsiteY44" fmla="*/ 39845 h 412216"/>
                <a:gd name="connsiteX45" fmla="*/ 410183 w 418499"/>
                <a:gd name="connsiteY45" fmla="*/ 40439 h 412216"/>
                <a:gd name="connsiteX46" fmla="*/ 410425 w 418499"/>
                <a:gd name="connsiteY46" fmla="*/ 41636 h 412216"/>
                <a:gd name="connsiteX47" fmla="*/ 409573 w 418499"/>
                <a:gd name="connsiteY47" fmla="*/ 43091 h 412216"/>
                <a:gd name="connsiteX48" fmla="*/ 408696 w 418499"/>
                <a:gd name="connsiteY48" fmla="*/ 44398 h 412216"/>
                <a:gd name="connsiteX49" fmla="*/ 407632 w 418499"/>
                <a:gd name="connsiteY49" fmla="*/ 46995 h 412216"/>
                <a:gd name="connsiteX50" fmla="*/ 407077 w 418499"/>
                <a:gd name="connsiteY50" fmla="*/ 49655 h 412216"/>
                <a:gd name="connsiteX51" fmla="*/ 407796 w 418499"/>
                <a:gd name="connsiteY51" fmla="*/ 50539 h 412216"/>
                <a:gd name="connsiteX52" fmla="*/ 408555 w 418499"/>
                <a:gd name="connsiteY52" fmla="*/ 51275 h 412216"/>
                <a:gd name="connsiteX53" fmla="*/ 408962 w 418499"/>
                <a:gd name="connsiteY53" fmla="*/ 52018 h 412216"/>
                <a:gd name="connsiteX54" fmla="*/ 409205 w 418499"/>
                <a:gd name="connsiteY54" fmla="*/ 52887 h 412216"/>
                <a:gd name="connsiteX55" fmla="*/ 409111 w 418499"/>
                <a:gd name="connsiteY55" fmla="*/ 53903 h 412216"/>
                <a:gd name="connsiteX56" fmla="*/ 407421 w 418499"/>
                <a:gd name="connsiteY56" fmla="*/ 57596 h 412216"/>
                <a:gd name="connsiteX57" fmla="*/ 406552 w 418499"/>
                <a:gd name="connsiteY57" fmla="*/ 60819 h 412216"/>
                <a:gd name="connsiteX58" fmla="*/ 406521 w 418499"/>
                <a:gd name="connsiteY58" fmla="*/ 62455 h 412216"/>
                <a:gd name="connsiteX59" fmla="*/ 408751 w 418499"/>
                <a:gd name="connsiteY59" fmla="*/ 63659 h 412216"/>
                <a:gd name="connsiteX60" fmla="*/ 411645 w 418499"/>
                <a:gd name="connsiteY60" fmla="*/ 63597 h 412216"/>
                <a:gd name="connsiteX61" fmla="*/ 412561 w 418499"/>
                <a:gd name="connsiteY61" fmla="*/ 64332 h 412216"/>
                <a:gd name="connsiteX62" fmla="*/ 413476 w 418499"/>
                <a:gd name="connsiteY62" fmla="*/ 65506 h 412216"/>
                <a:gd name="connsiteX63" fmla="*/ 414282 w 418499"/>
                <a:gd name="connsiteY63" fmla="*/ 66108 h 412216"/>
                <a:gd name="connsiteX64" fmla="*/ 415503 w 418499"/>
                <a:gd name="connsiteY64" fmla="*/ 66092 h 412216"/>
                <a:gd name="connsiteX65" fmla="*/ 416347 w 418499"/>
                <a:gd name="connsiteY65" fmla="*/ 66499 h 412216"/>
                <a:gd name="connsiteX66" fmla="*/ 416684 w 418499"/>
                <a:gd name="connsiteY66" fmla="*/ 67328 h 412216"/>
                <a:gd name="connsiteX67" fmla="*/ 417670 w 418499"/>
                <a:gd name="connsiteY67" fmla="*/ 68220 h 412216"/>
                <a:gd name="connsiteX68" fmla="*/ 418499 w 418499"/>
                <a:gd name="connsiteY68" fmla="*/ 69206 h 412216"/>
                <a:gd name="connsiteX69" fmla="*/ 418100 w 418499"/>
                <a:gd name="connsiteY69" fmla="*/ 70466 h 412216"/>
                <a:gd name="connsiteX70" fmla="*/ 418030 w 418499"/>
                <a:gd name="connsiteY70" fmla="*/ 71428 h 412216"/>
                <a:gd name="connsiteX71" fmla="*/ 415964 w 418499"/>
                <a:gd name="connsiteY71" fmla="*/ 74103 h 412216"/>
                <a:gd name="connsiteX72" fmla="*/ 411223 w 418499"/>
                <a:gd name="connsiteY72" fmla="*/ 79322 h 412216"/>
                <a:gd name="connsiteX73" fmla="*/ 401021 w 418499"/>
                <a:gd name="connsiteY73" fmla="*/ 88999 h 412216"/>
                <a:gd name="connsiteX74" fmla="*/ 401014 w 418499"/>
                <a:gd name="connsiteY74" fmla="*/ 89007 h 412216"/>
                <a:gd name="connsiteX75" fmla="*/ 397571 w 418499"/>
                <a:gd name="connsiteY75" fmla="*/ 90173 h 412216"/>
                <a:gd name="connsiteX76" fmla="*/ 395795 w 418499"/>
                <a:gd name="connsiteY76" fmla="*/ 91972 h 412216"/>
                <a:gd name="connsiteX77" fmla="*/ 394536 w 418499"/>
                <a:gd name="connsiteY77" fmla="*/ 94797 h 412216"/>
                <a:gd name="connsiteX78" fmla="*/ 391563 w 418499"/>
                <a:gd name="connsiteY78" fmla="*/ 97191 h 412216"/>
                <a:gd name="connsiteX79" fmla="*/ 389271 w 418499"/>
                <a:gd name="connsiteY79" fmla="*/ 98161 h 412216"/>
                <a:gd name="connsiteX80" fmla="*/ 389028 w 418499"/>
                <a:gd name="connsiteY80" fmla="*/ 98732 h 412216"/>
                <a:gd name="connsiteX81" fmla="*/ 388848 w 418499"/>
                <a:gd name="connsiteY81" fmla="*/ 101329 h 412216"/>
                <a:gd name="connsiteX82" fmla="*/ 389083 w 418499"/>
                <a:gd name="connsiteY82" fmla="*/ 105139 h 412216"/>
                <a:gd name="connsiteX83" fmla="*/ 388011 w 418499"/>
                <a:gd name="connsiteY83" fmla="*/ 106884 h 412216"/>
                <a:gd name="connsiteX84" fmla="*/ 386454 w 418499"/>
                <a:gd name="connsiteY84" fmla="*/ 110279 h 412216"/>
                <a:gd name="connsiteX85" fmla="*/ 385648 w 418499"/>
                <a:gd name="connsiteY85" fmla="*/ 112399 h 412216"/>
                <a:gd name="connsiteX86" fmla="*/ 385023 w 418499"/>
                <a:gd name="connsiteY86" fmla="*/ 112814 h 412216"/>
                <a:gd name="connsiteX87" fmla="*/ 384326 w 418499"/>
                <a:gd name="connsiteY87" fmla="*/ 113878 h 412216"/>
                <a:gd name="connsiteX88" fmla="*/ 383888 w 418499"/>
                <a:gd name="connsiteY88" fmla="*/ 117336 h 412216"/>
                <a:gd name="connsiteX89" fmla="*/ 383591 w 418499"/>
                <a:gd name="connsiteY89" fmla="*/ 118502 h 412216"/>
                <a:gd name="connsiteX90" fmla="*/ 382472 w 418499"/>
                <a:gd name="connsiteY90" fmla="*/ 125660 h 412216"/>
                <a:gd name="connsiteX91" fmla="*/ 382793 w 418499"/>
                <a:gd name="connsiteY91" fmla="*/ 127702 h 412216"/>
                <a:gd name="connsiteX92" fmla="*/ 381925 w 418499"/>
                <a:gd name="connsiteY92" fmla="*/ 131105 h 412216"/>
                <a:gd name="connsiteX93" fmla="*/ 381885 w 418499"/>
                <a:gd name="connsiteY93" fmla="*/ 133108 h 412216"/>
                <a:gd name="connsiteX94" fmla="*/ 381525 w 418499"/>
                <a:gd name="connsiteY94" fmla="*/ 135377 h 412216"/>
                <a:gd name="connsiteX95" fmla="*/ 380908 w 418499"/>
                <a:gd name="connsiteY95" fmla="*/ 137340 h 412216"/>
                <a:gd name="connsiteX96" fmla="*/ 380947 w 418499"/>
                <a:gd name="connsiteY96" fmla="*/ 140485 h 412216"/>
                <a:gd name="connsiteX97" fmla="*/ 381299 w 418499"/>
                <a:gd name="connsiteY97" fmla="*/ 145618 h 412216"/>
                <a:gd name="connsiteX98" fmla="*/ 381236 w 418499"/>
                <a:gd name="connsiteY98" fmla="*/ 146298 h 412216"/>
                <a:gd name="connsiteX99" fmla="*/ 380376 w 418499"/>
                <a:gd name="connsiteY99" fmla="*/ 146775 h 412216"/>
                <a:gd name="connsiteX100" fmla="*/ 378842 w 418499"/>
                <a:gd name="connsiteY100" fmla="*/ 148051 h 412216"/>
                <a:gd name="connsiteX101" fmla="*/ 377395 w 418499"/>
                <a:gd name="connsiteY101" fmla="*/ 148903 h 412216"/>
                <a:gd name="connsiteX102" fmla="*/ 376291 w 418499"/>
                <a:gd name="connsiteY102" fmla="*/ 149123 h 412216"/>
                <a:gd name="connsiteX103" fmla="*/ 374453 w 418499"/>
                <a:gd name="connsiteY103" fmla="*/ 151391 h 412216"/>
                <a:gd name="connsiteX104" fmla="*/ 372888 w 418499"/>
                <a:gd name="connsiteY104" fmla="*/ 153543 h 412216"/>
                <a:gd name="connsiteX105" fmla="*/ 371715 w 418499"/>
                <a:gd name="connsiteY105" fmla="*/ 155639 h 412216"/>
                <a:gd name="connsiteX106" fmla="*/ 371409 w 418499"/>
                <a:gd name="connsiteY106" fmla="*/ 156602 h 412216"/>
                <a:gd name="connsiteX107" fmla="*/ 371652 w 418499"/>
                <a:gd name="connsiteY107" fmla="*/ 159316 h 412216"/>
                <a:gd name="connsiteX108" fmla="*/ 371816 w 418499"/>
                <a:gd name="connsiteY108" fmla="*/ 162532 h 412216"/>
                <a:gd name="connsiteX109" fmla="*/ 371457 w 418499"/>
                <a:gd name="connsiteY109" fmla="*/ 163917 h 412216"/>
                <a:gd name="connsiteX110" fmla="*/ 370909 w 418499"/>
                <a:gd name="connsiteY110" fmla="*/ 164738 h 412216"/>
                <a:gd name="connsiteX111" fmla="*/ 368343 w 418499"/>
                <a:gd name="connsiteY111" fmla="*/ 166483 h 412216"/>
                <a:gd name="connsiteX112" fmla="*/ 366653 w 418499"/>
                <a:gd name="connsiteY112" fmla="*/ 167734 h 412216"/>
                <a:gd name="connsiteX113" fmla="*/ 365855 w 418499"/>
                <a:gd name="connsiteY113" fmla="*/ 168392 h 412216"/>
                <a:gd name="connsiteX114" fmla="*/ 365440 w 418499"/>
                <a:gd name="connsiteY114" fmla="*/ 169401 h 412216"/>
                <a:gd name="connsiteX115" fmla="*/ 366184 w 418499"/>
                <a:gd name="connsiteY115" fmla="*/ 171779 h 412216"/>
                <a:gd name="connsiteX116" fmla="*/ 366239 w 418499"/>
                <a:gd name="connsiteY116" fmla="*/ 173516 h 412216"/>
                <a:gd name="connsiteX117" fmla="*/ 366849 w 418499"/>
                <a:gd name="connsiteY117" fmla="*/ 174541 h 412216"/>
                <a:gd name="connsiteX118" fmla="*/ 368883 w 418499"/>
                <a:gd name="connsiteY118" fmla="*/ 175370 h 412216"/>
                <a:gd name="connsiteX119" fmla="*/ 368875 w 418499"/>
                <a:gd name="connsiteY119" fmla="*/ 176207 h 412216"/>
                <a:gd name="connsiteX120" fmla="*/ 368930 w 418499"/>
                <a:gd name="connsiteY120" fmla="*/ 177107 h 412216"/>
                <a:gd name="connsiteX121" fmla="*/ 369994 w 418499"/>
                <a:gd name="connsiteY121" fmla="*/ 178226 h 412216"/>
                <a:gd name="connsiteX122" fmla="*/ 371934 w 418499"/>
                <a:gd name="connsiteY122" fmla="*/ 180510 h 412216"/>
                <a:gd name="connsiteX123" fmla="*/ 373491 w 418499"/>
                <a:gd name="connsiteY123" fmla="*/ 182654 h 412216"/>
                <a:gd name="connsiteX124" fmla="*/ 373530 w 418499"/>
                <a:gd name="connsiteY124" fmla="*/ 184516 h 412216"/>
                <a:gd name="connsiteX125" fmla="*/ 373233 w 418499"/>
                <a:gd name="connsiteY125" fmla="*/ 187629 h 412216"/>
                <a:gd name="connsiteX126" fmla="*/ 373178 w 418499"/>
                <a:gd name="connsiteY126" fmla="*/ 189421 h 412216"/>
                <a:gd name="connsiteX127" fmla="*/ 373334 w 418499"/>
                <a:gd name="connsiteY127" fmla="*/ 191878 h 412216"/>
                <a:gd name="connsiteX128" fmla="*/ 373327 w 418499"/>
                <a:gd name="connsiteY128" fmla="*/ 196446 h 412216"/>
                <a:gd name="connsiteX129" fmla="*/ 373217 w 418499"/>
                <a:gd name="connsiteY129" fmla="*/ 199701 h 412216"/>
                <a:gd name="connsiteX130" fmla="*/ 373467 w 418499"/>
                <a:gd name="connsiteY130" fmla="*/ 201391 h 412216"/>
                <a:gd name="connsiteX131" fmla="*/ 375845 w 418499"/>
                <a:gd name="connsiteY131" fmla="*/ 205420 h 412216"/>
                <a:gd name="connsiteX132" fmla="*/ 376894 w 418499"/>
                <a:gd name="connsiteY132" fmla="*/ 209887 h 412216"/>
                <a:gd name="connsiteX133" fmla="*/ 377418 w 418499"/>
                <a:gd name="connsiteY133" fmla="*/ 213157 h 412216"/>
                <a:gd name="connsiteX134" fmla="*/ 377442 w 418499"/>
                <a:gd name="connsiteY134" fmla="*/ 214198 h 412216"/>
                <a:gd name="connsiteX135" fmla="*/ 376636 w 418499"/>
                <a:gd name="connsiteY135" fmla="*/ 217961 h 412216"/>
                <a:gd name="connsiteX136" fmla="*/ 375720 w 418499"/>
                <a:gd name="connsiteY136" fmla="*/ 221614 h 412216"/>
                <a:gd name="connsiteX137" fmla="*/ 375665 w 418499"/>
                <a:gd name="connsiteY137" fmla="*/ 222999 h 412216"/>
                <a:gd name="connsiteX138" fmla="*/ 376096 w 418499"/>
                <a:gd name="connsiteY138" fmla="*/ 224845 h 412216"/>
                <a:gd name="connsiteX139" fmla="*/ 377794 w 418499"/>
                <a:gd name="connsiteY139" fmla="*/ 229070 h 412216"/>
                <a:gd name="connsiteX140" fmla="*/ 379029 w 418499"/>
                <a:gd name="connsiteY140" fmla="*/ 232145 h 412216"/>
                <a:gd name="connsiteX141" fmla="*/ 379624 w 418499"/>
                <a:gd name="connsiteY141" fmla="*/ 233999 h 412216"/>
                <a:gd name="connsiteX142" fmla="*/ 380477 w 418499"/>
                <a:gd name="connsiteY142" fmla="*/ 236158 h 412216"/>
                <a:gd name="connsiteX143" fmla="*/ 381611 w 418499"/>
                <a:gd name="connsiteY143" fmla="*/ 239468 h 412216"/>
                <a:gd name="connsiteX144" fmla="*/ 381893 w 418499"/>
                <a:gd name="connsiteY144" fmla="*/ 241040 h 412216"/>
                <a:gd name="connsiteX145" fmla="*/ 381658 w 418499"/>
                <a:gd name="connsiteY145" fmla="*/ 242214 h 412216"/>
                <a:gd name="connsiteX146" fmla="*/ 379343 w 418499"/>
                <a:gd name="connsiteY146" fmla="*/ 246368 h 412216"/>
                <a:gd name="connsiteX147" fmla="*/ 379108 w 418499"/>
                <a:gd name="connsiteY147" fmla="*/ 247674 h 412216"/>
                <a:gd name="connsiteX148" fmla="*/ 379679 w 418499"/>
                <a:gd name="connsiteY148" fmla="*/ 250898 h 412216"/>
                <a:gd name="connsiteX149" fmla="*/ 380438 w 418499"/>
                <a:gd name="connsiteY149" fmla="*/ 254011 h 412216"/>
                <a:gd name="connsiteX150" fmla="*/ 381533 w 418499"/>
                <a:gd name="connsiteY150" fmla="*/ 255779 h 412216"/>
                <a:gd name="connsiteX151" fmla="*/ 384146 w 418499"/>
                <a:gd name="connsiteY151" fmla="*/ 260661 h 412216"/>
                <a:gd name="connsiteX152" fmla="*/ 386094 w 418499"/>
                <a:gd name="connsiteY152" fmla="*/ 262312 h 412216"/>
                <a:gd name="connsiteX153" fmla="*/ 389685 w 418499"/>
                <a:gd name="connsiteY153" fmla="*/ 264753 h 412216"/>
                <a:gd name="connsiteX154" fmla="*/ 392854 w 418499"/>
                <a:gd name="connsiteY154" fmla="*/ 267209 h 412216"/>
                <a:gd name="connsiteX155" fmla="*/ 394074 w 418499"/>
                <a:gd name="connsiteY155" fmla="*/ 268485 h 412216"/>
                <a:gd name="connsiteX156" fmla="*/ 395193 w 418499"/>
                <a:gd name="connsiteY156" fmla="*/ 269909 h 412216"/>
                <a:gd name="connsiteX157" fmla="*/ 397399 w 418499"/>
                <a:gd name="connsiteY157" fmla="*/ 273554 h 412216"/>
                <a:gd name="connsiteX158" fmla="*/ 398745 w 418499"/>
                <a:gd name="connsiteY158" fmla="*/ 276519 h 412216"/>
                <a:gd name="connsiteX159" fmla="*/ 399457 w 418499"/>
                <a:gd name="connsiteY159" fmla="*/ 279203 h 412216"/>
                <a:gd name="connsiteX160" fmla="*/ 401186 w 418499"/>
                <a:gd name="connsiteY160" fmla="*/ 282872 h 412216"/>
                <a:gd name="connsiteX161" fmla="*/ 402797 w 418499"/>
                <a:gd name="connsiteY161" fmla="*/ 286275 h 412216"/>
                <a:gd name="connsiteX162" fmla="*/ 404878 w 418499"/>
                <a:gd name="connsiteY162" fmla="*/ 290437 h 412216"/>
                <a:gd name="connsiteX163" fmla="*/ 406349 w 418499"/>
                <a:gd name="connsiteY163" fmla="*/ 293379 h 412216"/>
                <a:gd name="connsiteX164" fmla="*/ 407014 w 418499"/>
                <a:gd name="connsiteY164" fmla="*/ 295343 h 412216"/>
                <a:gd name="connsiteX165" fmla="*/ 403212 w 418499"/>
                <a:gd name="connsiteY165" fmla="*/ 295929 h 412216"/>
                <a:gd name="connsiteX166" fmla="*/ 397712 w 418499"/>
                <a:gd name="connsiteY166" fmla="*/ 296766 h 412216"/>
                <a:gd name="connsiteX167" fmla="*/ 391649 w 418499"/>
                <a:gd name="connsiteY167" fmla="*/ 297697 h 412216"/>
                <a:gd name="connsiteX168" fmla="*/ 385390 w 418499"/>
                <a:gd name="connsiteY168" fmla="*/ 298652 h 412216"/>
                <a:gd name="connsiteX169" fmla="*/ 379186 w 418499"/>
                <a:gd name="connsiteY169" fmla="*/ 299606 h 412216"/>
                <a:gd name="connsiteX170" fmla="*/ 373303 w 418499"/>
                <a:gd name="connsiteY170" fmla="*/ 300506 h 412216"/>
                <a:gd name="connsiteX171" fmla="*/ 367959 w 418499"/>
                <a:gd name="connsiteY171" fmla="*/ 301320 h 412216"/>
                <a:gd name="connsiteX172" fmla="*/ 366332 w 418499"/>
                <a:gd name="connsiteY172" fmla="*/ 301773 h 412216"/>
                <a:gd name="connsiteX173" fmla="*/ 367130 w 418499"/>
                <a:gd name="connsiteY173" fmla="*/ 304089 h 412216"/>
                <a:gd name="connsiteX174" fmla="*/ 366762 w 418499"/>
                <a:gd name="connsiteY174" fmla="*/ 306522 h 412216"/>
                <a:gd name="connsiteX175" fmla="*/ 365707 w 418499"/>
                <a:gd name="connsiteY175" fmla="*/ 308408 h 412216"/>
                <a:gd name="connsiteX176" fmla="*/ 364032 w 418499"/>
                <a:gd name="connsiteY176" fmla="*/ 310723 h 412216"/>
                <a:gd name="connsiteX177" fmla="*/ 363273 w 418499"/>
                <a:gd name="connsiteY177" fmla="*/ 311646 h 412216"/>
                <a:gd name="connsiteX178" fmla="*/ 361568 w 418499"/>
                <a:gd name="connsiteY178" fmla="*/ 313454 h 412216"/>
                <a:gd name="connsiteX179" fmla="*/ 360144 w 418499"/>
                <a:gd name="connsiteY179" fmla="*/ 314729 h 412216"/>
                <a:gd name="connsiteX180" fmla="*/ 357241 w 418499"/>
                <a:gd name="connsiteY180" fmla="*/ 316873 h 412216"/>
                <a:gd name="connsiteX181" fmla="*/ 355411 w 418499"/>
                <a:gd name="connsiteY181" fmla="*/ 318101 h 412216"/>
                <a:gd name="connsiteX182" fmla="*/ 355395 w 418499"/>
                <a:gd name="connsiteY182" fmla="*/ 319212 h 412216"/>
                <a:gd name="connsiteX183" fmla="*/ 358478 w 418499"/>
                <a:gd name="connsiteY183" fmla="*/ 324407 h 412216"/>
                <a:gd name="connsiteX184" fmla="*/ 359878 w 418499"/>
                <a:gd name="connsiteY184" fmla="*/ 328138 h 412216"/>
                <a:gd name="connsiteX185" fmla="*/ 360449 w 418499"/>
                <a:gd name="connsiteY185" fmla="*/ 331510 h 412216"/>
                <a:gd name="connsiteX186" fmla="*/ 360418 w 418499"/>
                <a:gd name="connsiteY186" fmla="*/ 333451 h 412216"/>
                <a:gd name="connsiteX187" fmla="*/ 360300 w 418499"/>
                <a:gd name="connsiteY187" fmla="*/ 337440 h 412216"/>
                <a:gd name="connsiteX188" fmla="*/ 360159 w 418499"/>
                <a:gd name="connsiteY188" fmla="*/ 342189 h 412216"/>
                <a:gd name="connsiteX189" fmla="*/ 359948 w 418499"/>
                <a:gd name="connsiteY189" fmla="*/ 344059 h 412216"/>
                <a:gd name="connsiteX190" fmla="*/ 360785 w 418499"/>
                <a:gd name="connsiteY190" fmla="*/ 347447 h 412216"/>
                <a:gd name="connsiteX191" fmla="*/ 360637 w 418499"/>
                <a:gd name="connsiteY191" fmla="*/ 350091 h 412216"/>
                <a:gd name="connsiteX192" fmla="*/ 358564 w 418499"/>
                <a:gd name="connsiteY192" fmla="*/ 353048 h 412216"/>
                <a:gd name="connsiteX193" fmla="*/ 357985 w 418499"/>
                <a:gd name="connsiteY193" fmla="*/ 355951 h 412216"/>
                <a:gd name="connsiteX194" fmla="*/ 356936 w 418499"/>
                <a:gd name="connsiteY194" fmla="*/ 359870 h 412216"/>
                <a:gd name="connsiteX195" fmla="*/ 355489 w 418499"/>
                <a:gd name="connsiteY195" fmla="*/ 365315 h 412216"/>
                <a:gd name="connsiteX196" fmla="*/ 354456 w 418499"/>
                <a:gd name="connsiteY196" fmla="*/ 368179 h 412216"/>
                <a:gd name="connsiteX197" fmla="*/ 355027 w 418499"/>
                <a:gd name="connsiteY197" fmla="*/ 370041 h 412216"/>
                <a:gd name="connsiteX198" fmla="*/ 355544 w 418499"/>
                <a:gd name="connsiteY198" fmla="*/ 371292 h 412216"/>
                <a:gd name="connsiteX199" fmla="*/ 356092 w 418499"/>
                <a:gd name="connsiteY199" fmla="*/ 372975 h 412216"/>
                <a:gd name="connsiteX200" fmla="*/ 357202 w 418499"/>
                <a:gd name="connsiteY200" fmla="*/ 375509 h 412216"/>
                <a:gd name="connsiteX201" fmla="*/ 358501 w 418499"/>
                <a:gd name="connsiteY201" fmla="*/ 377004 h 412216"/>
                <a:gd name="connsiteX202" fmla="*/ 359229 w 418499"/>
                <a:gd name="connsiteY202" fmla="*/ 377645 h 412216"/>
                <a:gd name="connsiteX203" fmla="*/ 363500 w 418499"/>
                <a:gd name="connsiteY203" fmla="*/ 380845 h 412216"/>
                <a:gd name="connsiteX204" fmla="*/ 365276 w 418499"/>
                <a:gd name="connsiteY204" fmla="*/ 382386 h 412216"/>
                <a:gd name="connsiteX205" fmla="*/ 367983 w 418499"/>
                <a:gd name="connsiteY205" fmla="*/ 385453 h 412216"/>
                <a:gd name="connsiteX206" fmla="*/ 369986 w 418499"/>
                <a:gd name="connsiteY206" fmla="*/ 387487 h 412216"/>
                <a:gd name="connsiteX207" fmla="*/ 372771 w 418499"/>
                <a:gd name="connsiteY207" fmla="*/ 387964 h 412216"/>
                <a:gd name="connsiteX208" fmla="*/ 376111 w 418499"/>
                <a:gd name="connsiteY208" fmla="*/ 388731 h 412216"/>
                <a:gd name="connsiteX209" fmla="*/ 377958 w 418499"/>
                <a:gd name="connsiteY209" fmla="*/ 389326 h 412216"/>
                <a:gd name="connsiteX210" fmla="*/ 379225 w 418499"/>
                <a:gd name="connsiteY210" fmla="*/ 389036 h 412216"/>
                <a:gd name="connsiteX211" fmla="*/ 379655 w 418499"/>
                <a:gd name="connsiteY211" fmla="*/ 388316 h 412216"/>
                <a:gd name="connsiteX212" fmla="*/ 379593 w 418499"/>
                <a:gd name="connsiteY212" fmla="*/ 386783 h 412216"/>
                <a:gd name="connsiteX213" fmla="*/ 379374 w 418499"/>
                <a:gd name="connsiteY213" fmla="*/ 385656 h 412216"/>
                <a:gd name="connsiteX214" fmla="*/ 379726 w 418499"/>
                <a:gd name="connsiteY214" fmla="*/ 384788 h 412216"/>
                <a:gd name="connsiteX215" fmla="*/ 380860 w 418499"/>
                <a:gd name="connsiteY215" fmla="*/ 384217 h 412216"/>
                <a:gd name="connsiteX216" fmla="*/ 383763 w 418499"/>
                <a:gd name="connsiteY216" fmla="*/ 384123 h 412216"/>
                <a:gd name="connsiteX217" fmla="*/ 385023 w 418499"/>
                <a:gd name="connsiteY217" fmla="*/ 383356 h 412216"/>
                <a:gd name="connsiteX218" fmla="*/ 386024 w 418499"/>
                <a:gd name="connsiteY218" fmla="*/ 383168 h 412216"/>
                <a:gd name="connsiteX219" fmla="*/ 386032 w 418499"/>
                <a:gd name="connsiteY219" fmla="*/ 386532 h 412216"/>
                <a:gd name="connsiteX220" fmla="*/ 386032 w 418499"/>
                <a:gd name="connsiteY220" fmla="*/ 389756 h 412216"/>
                <a:gd name="connsiteX221" fmla="*/ 386040 w 418499"/>
                <a:gd name="connsiteY221" fmla="*/ 393675 h 412216"/>
                <a:gd name="connsiteX222" fmla="*/ 386040 w 418499"/>
                <a:gd name="connsiteY222" fmla="*/ 398174 h 412216"/>
                <a:gd name="connsiteX223" fmla="*/ 386047 w 418499"/>
                <a:gd name="connsiteY223" fmla="*/ 401866 h 412216"/>
                <a:gd name="connsiteX224" fmla="*/ 386047 w 418499"/>
                <a:gd name="connsiteY224" fmla="*/ 405794 h 412216"/>
                <a:gd name="connsiteX225" fmla="*/ 386055 w 418499"/>
                <a:gd name="connsiteY225" fmla="*/ 410331 h 412216"/>
                <a:gd name="connsiteX226" fmla="*/ 386032 w 418499"/>
                <a:gd name="connsiteY226" fmla="*/ 410840 h 412216"/>
                <a:gd name="connsiteX227" fmla="*/ 385586 w 418499"/>
                <a:gd name="connsiteY227" fmla="*/ 411865 h 412216"/>
                <a:gd name="connsiteX228" fmla="*/ 384436 w 418499"/>
                <a:gd name="connsiteY228" fmla="*/ 412217 h 412216"/>
                <a:gd name="connsiteX229" fmla="*/ 382879 w 418499"/>
                <a:gd name="connsiteY229" fmla="*/ 411333 h 412216"/>
                <a:gd name="connsiteX230" fmla="*/ 382785 w 418499"/>
                <a:gd name="connsiteY230" fmla="*/ 410402 h 412216"/>
                <a:gd name="connsiteX231" fmla="*/ 382402 w 418499"/>
                <a:gd name="connsiteY231" fmla="*/ 408735 h 412216"/>
                <a:gd name="connsiteX232" fmla="*/ 381682 w 418499"/>
                <a:gd name="connsiteY232" fmla="*/ 407883 h 412216"/>
                <a:gd name="connsiteX233" fmla="*/ 380735 w 418499"/>
                <a:gd name="connsiteY233" fmla="*/ 407617 h 412216"/>
                <a:gd name="connsiteX234" fmla="*/ 379139 w 418499"/>
                <a:gd name="connsiteY234" fmla="*/ 408047 h 412216"/>
                <a:gd name="connsiteX235" fmla="*/ 376949 w 418499"/>
                <a:gd name="connsiteY235" fmla="*/ 409275 h 412216"/>
                <a:gd name="connsiteX236" fmla="*/ 374140 w 418499"/>
                <a:gd name="connsiteY236" fmla="*/ 410355 h 412216"/>
                <a:gd name="connsiteX237" fmla="*/ 372998 w 418499"/>
                <a:gd name="connsiteY237" fmla="*/ 410973 h 412216"/>
                <a:gd name="connsiteX238" fmla="*/ 371018 w 418499"/>
                <a:gd name="connsiteY238" fmla="*/ 410895 h 412216"/>
                <a:gd name="connsiteX239" fmla="*/ 368875 w 418499"/>
                <a:gd name="connsiteY239" fmla="*/ 410308 h 412216"/>
                <a:gd name="connsiteX240" fmla="*/ 367302 w 418499"/>
                <a:gd name="connsiteY240" fmla="*/ 408923 h 412216"/>
                <a:gd name="connsiteX241" fmla="*/ 366849 w 418499"/>
                <a:gd name="connsiteY241" fmla="*/ 406850 h 412216"/>
                <a:gd name="connsiteX242" fmla="*/ 365464 w 418499"/>
                <a:gd name="connsiteY242" fmla="*/ 404722 h 412216"/>
                <a:gd name="connsiteX243" fmla="*/ 363586 w 418499"/>
                <a:gd name="connsiteY243" fmla="*/ 401639 h 412216"/>
                <a:gd name="connsiteX244" fmla="*/ 362640 w 418499"/>
                <a:gd name="connsiteY244" fmla="*/ 400380 h 412216"/>
                <a:gd name="connsiteX245" fmla="*/ 361388 w 418499"/>
                <a:gd name="connsiteY245" fmla="*/ 398941 h 412216"/>
                <a:gd name="connsiteX246" fmla="*/ 360120 w 418499"/>
                <a:gd name="connsiteY246" fmla="*/ 398776 h 412216"/>
                <a:gd name="connsiteX247" fmla="*/ 358704 w 418499"/>
                <a:gd name="connsiteY247" fmla="*/ 398377 h 412216"/>
                <a:gd name="connsiteX248" fmla="*/ 357836 w 418499"/>
                <a:gd name="connsiteY248" fmla="*/ 396273 h 412216"/>
                <a:gd name="connsiteX249" fmla="*/ 357022 w 418499"/>
                <a:gd name="connsiteY249" fmla="*/ 393613 h 412216"/>
                <a:gd name="connsiteX250" fmla="*/ 356522 w 418499"/>
                <a:gd name="connsiteY250" fmla="*/ 392588 h 412216"/>
                <a:gd name="connsiteX251" fmla="*/ 355677 w 418499"/>
                <a:gd name="connsiteY251" fmla="*/ 391266 h 412216"/>
                <a:gd name="connsiteX252" fmla="*/ 354464 w 418499"/>
                <a:gd name="connsiteY252" fmla="*/ 390460 h 412216"/>
                <a:gd name="connsiteX253" fmla="*/ 351820 w 418499"/>
                <a:gd name="connsiteY253" fmla="*/ 389396 h 412216"/>
                <a:gd name="connsiteX254" fmla="*/ 348127 w 418499"/>
                <a:gd name="connsiteY254" fmla="*/ 387917 h 412216"/>
                <a:gd name="connsiteX255" fmla="*/ 343480 w 418499"/>
                <a:gd name="connsiteY255" fmla="*/ 386055 h 412216"/>
                <a:gd name="connsiteX256" fmla="*/ 341274 w 418499"/>
                <a:gd name="connsiteY256" fmla="*/ 385961 h 412216"/>
                <a:gd name="connsiteX257" fmla="*/ 338802 w 418499"/>
                <a:gd name="connsiteY257" fmla="*/ 385648 h 412216"/>
                <a:gd name="connsiteX258" fmla="*/ 337253 w 418499"/>
                <a:gd name="connsiteY258" fmla="*/ 384764 h 412216"/>
                <a:gd name="connsiteX259" fmla="*/ 336369 w 418499"/>
                <a:gd name="connsiteY259" fmla="*/ 384060 h 412216"/>
                <a:gd name="connsiteX260" fmla="*/ 335352 w 418499"/>
                <a:gd name="connsiteY260" fmla="*/ 381478 h 412216"/>
                <a:gd name="connsiteX261" fmla="*/ 333959 w 418499"/>
                <a:gd name="connsiteY261" fmla="*/ 378459 h 412216"/>
                <a:gd name="connsiteX262" fmla="*/ 329883 w 418499"/>
                <a:gd name="connsiteY262" fmla="*/ 374868 h 412216"/>
                <a:gd name="connsiteX263" fmla="*/ 328967 w 418499"/>
                <a:gd name="connsiteY263" fmla="*/ 370893 h 412216"/>
                <a:gd name="connsiteX264" fmla="*/ 328146 w 418499"/>
                <a:gd name="connsiteY264" fmla="*/ 370322 h 412216"/>
                <a:gd name="connsiteX265" fmla="*/ 326746 w 418499"/>
                <a:gd name="connsiteY265" fmla="*/ 370643 h 412216"/>
                <a:gd name="connsiteX266" fmla="*/ 325666 w 418499"/>
                <a:gd name="connsiteY266" fmla="*/ 371136 h 412216"/>
                <a:gd name="connsiteX267" fmla="*/ 325236 w 418499"/>
                <a:gd name="connsiteY267" fmla="*/ 372208 h 412216"/>
                <a:gd name="connsiteX268" fmla="*/ 324148 w 418499"/>
                <a:gd name="connsiteY268" fmla="*/ 375791 h 412216"/>
                <a:gd name="connsiteX269" fmla="*/ 323546 w 418499"/>
                <a:gd name="connsiteY269" fmla="*/ 377442 h 412216"/>
                <a:gd name="connsiteX270" fmla="*/ 323139 w 418499"/>
                <a:gd name="connsiteY270" fmla="*/ 377903 h 412216"/>
                <a:gd name="connsiteX271" fmla="*/ 322247 w 418499"/>
                <a:gd name="connsiteY271" fmla="*/ 378435 h 412216"/>
                <a:gd name="connsiteX272" fmla="*/ 320792 w 418499"/>
                <a:gd name="connsiteY272" fmla="*/ 378920 h 412216"/>
                <a:gd name="connsiteX273" fmla="*/ 318719 w 418499"/>
                <a:gd name="connsiteY273" fmla="*/ 379163 h 412216"/>
                <a:gd name="connsiteX274" fmla="*/ 315793 w 418499"/>
                <a:gd name="connsiteY274" fmla="*/ 379069 h 412216"/>
                <a:gd name="connsiteX275" fmla="*/ 312132 w 418499"/>
                <a:gd name="connsiteY275" fmla="*/ 378537 h 412216"/>
                <a:gd name="connsiteX276" fmla="*/ 310160 w 418499"/>
                <a:gd name="connsiteY276" fmla="*/ 378138 h 412216"/>
                <a:gd name="connsiteX277" fmla="*/ 304817 w 418499"/>
                <a:gd name="connsiteY277" fmla="*/ 377543 h 412216"/>
                <a:gd name="connsiteX278" fmla="*/ 303268 w 418499"/>
                <a:gd name="connsiteY278" fmla="*/ 377254 h 412216"/>
                <a:gd name="connsiteX279" fmla="*/ 301085 w 418499"/>
                <a:gd name="connsiteY279" fmla="*/ 376472 h 412216"/>
                <a:gd name="connsiteX280" fmla="*/ 299512 w 418499"/>
                <a:gd name="connsiteY280" fmla="*/ 375689 h 412216"/>
                <a:gd name="connsiteX281" fmla="*/ 294333 w 418499"/>
                <a:gd name="connsiteY281" fmla="*/ 373999 h 412216"/>
                <a:gd name="connsiteX282" fmla="*/ 291978 w 418499"/>
                <a:gd name="connsiteY282" fmla="*/ 374203 h 412216"/>
                <a:gd name="connsiteX283" fmla="*/ 290844 w 418499"/>
                <a:gd name="connsiteY283" fmla="*/ 373006 h 412216"/>
                <a:gd name="connsiteX284" fmla="*/ 289819 w 418499"/>
                <a:gd name="connsiteY284" fmla="*/ 372419 h 412216"/>
                <a:gd name="connsiteX285" fmla="*/ 288411 w 418499"/>
                <a:gd name="connsiteY285" fmla="*/ 371292 h 412216"/>
                <a:gd name="connsiteX286" fmla="*/ 287785 w 418499"/>
                <a:gd name="connsiteY286" fmla="*/ 369751 h 412216"/>
                <a:gd name="connsiteX287" fmla="*/ 286948 w 418499"/>
                <a:gd name="connsiteY287" fmla="*/ 366442 h 412216"/>
                <a:gd name="connsiteX288" fmla="*/ 287151 w 418499"/>
                <a:gd name="connsiteY288" fmla="*/ 364674 h 412216"/>
                <a:gd name="connsiteX289" fmla="*/ 287754 w 418499"/>
                <a:gd name="connsiteY289" fmla="*/ 362702 h 412216"/>
                <a:gd name="connsiteX290" fmla="*/ 287081 w 418499"/>
                <a:gd name="connsiteY290" fmla="*/ 362155 h 412216"/>
                <a:gd name="connsiteX291" fmla="*/ 286142 w 418499"/>
                <a:gd name="connsiteY291" fmla="*/ 362155 h 412216"/>
                <a:gd name="connsiteX292" fmla="*/ 284796 w 418499"/>
                <a:gd name="connsiteY292" fmla="*/ 362835 h 412216"/>
                <a:gd name="connsiteX293" fmla="*/ 282410 w 418499"/>
                <a:gd name="connsiteY293" fmla="*/ 363219 h 412216"/>
                <a:gd name="connsiteX294" fmla="*/ 278037 w 418499"/>
                <a:gd name="connsiteY294" fmla="*/ 364087 h 412216"/>
                <a:gd name="connsiteX295" fmla="*/ 276488 w 418499"/>
                <a:gd name="connsiteY295" fmla="*/ 364572 h 412216"/>
                <a:gd name="connsiteX296" fmla="*/ 274774 w 418499"/>
                <a:gd name="connsiteY296" fmla="*/ 364948 h 412216"/>
                <a:gd name="connsiteX297" fmla="*/ 273460 w 418499"/>
                <a:gd name="connsiteY297" fmla="*/ 365284 h 412216"/>
                <a:gd name="connsiteX298" fmla="*/ 270174 w 418499"/>
                <a:gd name="connsiteY298" fmla="*/ 367185 h 412216"/>
                <a:gd name="connsiteX299" fmla="*/ 269032 w 418499"/>
                <a:gd name="connsiteY299" fmla="*/ 367388 h 412216"/>
                <a:gd name="connsiteX300" fmla="*/ 267084 w 418499"/>
                <a:gd name="connsiteY300" fmla="*/ 366708 h 412216"/>
                <a:gd name="connsiteX301" fmla="*/ 266146 w 418499"/>
                <a:gd name="connsiteY301" fmla="*/ 365691 h 412216"/>
                <a:gd name="connsiteX302" fmla="*/ 267084 w 418499"/>
                <a:gd name="connsiteY302" fmla="*/ 364541 h 412216"/>
                <a:gd name="connsiteX303" fmla="*/ 267483 w 418499"/>
                <a:gd name="connsiteY303" fmla="*/ 363109 h 412216"/>
                <a:gd name="connsiteX304" fmla="*/ 266818 w 418499"/>
                <a:gd name="connsiteY304" fmla="*/ 360316 h 412216"/>
                <a:gd name="connsiteX305" fmla="*/ 265809 w 418499"/>
                <a:gd name="connsiteY305" fmla="*/ 359025 h 412216"/>
                <a:gd name="connsiteX306" fmla="*/ 262898 w 418499"/>
                <a:gd name="connsiteY306" fmla="*/ 358102 h 412216"/>
                <a:gd name="connsiteX307" fmla="*/ 261780 w 418499"/>
                <a:gd name="connsiteY307" fmla="*/ 358016 h 412216"/>
                <a:gd name="connsiteX308" fmla="*/ 261310 w 418499"/>
                <a:gd name="connsiteY308" fmla="*/ 356451 h 412216"/>
                <a:gd name="connsiteX309" fmla="*/ 260505 w 418499"/>
                <a:gd name="connsiteY309" fmla="*/ 355028 h 412216"/>
                <a:gd name="connsiteX310" fmla="*/ 258846 w 418499"/>
                <a:gd name="connsiteY310" fmla="*/ 354754 h 412216"/>
                <a:gd name="connsiteX311" fmla="*/ 258048 w 418499"/>
                <a:gd name="connsiteY311" fmla="*/ 354589 h 412216"/>
                <a:gd name="connsiteX312" fmla="*/ 257219 w 418499"/>
                <a:gd name="connsiteY312" fmla="*/ 355028 h 412216"/>
                <a:gd name="connsiteX313" fmla="*/ 256750 w 418499"/>
                <a:gd name="connsiteY313" fmla="*/ 356178 h 412216"/>
                <a:gd name="connsiteX314" fmla="*/ 256616 w 418499"/>
                <a:gd name="connsiteY314" fmla="*/ 357061 h 412216"/>
                <a:gd name="connsiteX315" fmla="*/ 255138 w 418499"/>
                <a:gd name="connsiteY315" fmla="*/ 357734 h 412216"/>
                <a:gd name="connsiteX316" fmla="*/ 252118 w 418499"/>
                <a:gd name="connsiteY316" fmla="*/ 357601 h 412216"/>
                <a:gd name="connsiteX317" fmla="*/ 249122 w 418499"/>
                <a:gd name="connsiteY317" fmla="*/ 356960 h 412216"/>
                <a:gd name="connsiteX318" fmla="*/ 247017 w 418499"/>
                <a:gd name="connsiteY318" fmla="*/ 356749 h 412216"/>
                <a:gd name="connsiteX319" fmla="*/ 245617 w 418499"/>
                <a:gd name="connsiteY319" fmla="*/ 356913 h 412216"/>
                <a:gd name="connsiteX320" fmla="*/ 240265 w 418499"/>
                <a:gd name="connsiteY320" fmla="*/ 359096 h 412216"/>
                <a:gd name="connsiteX321" fmla="*/ 238505 w 418499"/>
                <a:gd name="connsiteY321" fmla="*/ 359385 h 412216"/>
                <a:gd name="connsiteX322" fmla="*/ 232763 w 418499"/>
                <a:gd name="connsiteY322" fmla="*/ 359221 h 412216"/>
                <a:gd name="connsiteX323" fmla="*/ 229508 w 418499"/>
                <a:gd name="connsiteY323" fmla="*/ 358759 h 412216"/>
                <a:gd name="connsiteX324" fmla="*/ 227193 w 418499"/>
                <a:gd name="connsiteY324" fmla="*/ 358681 h 412216"/>
                <a:gd name="connsiteX325" fmla="*/ 225549 w 418499"/>
                <a:gd name="connsiteY325" fmla="*/ 359362 h 412216"/>
                <a:gd name="connsiteX326" fmla="*/ 223500 w 418499"/>
                <a:gd name="connsiteY326" fmla="*/ 360981 h 412216"/>
                <a:gd name="connsiteX327" fmla="*/ 221786 w 418499"/>
                <a:gd name="connsiteY327" fmla="*/ 361849 h 412216"/>
                <a:gd name="connsiteX328" fmla="*/ 220996 w 418499"/>
                <a:gd name="connsiteY328" fmla="*/ 361756 h 412216"/>
                <a:gd name="connsiteX329" fmla="*/ 220511 w 418499"/>
                <a:gd name="connsiteY329" fmla="*/ 361075 h 412216"/>
                <a:gd name="connsiteX330" fmla="*/ 219839 w 418499"/>
                <a:gd name="connsiteY330" fmla="*/ 360152 h 412216"/>
                <a:gd name="connsiteX331" fmla="*/ 219627 w 418499"/>
                <a:gd name="connsiteY331" fmla="*/ 357711 h 412216"/>
                <a:gd name="connsiteX332" fmla="*/ 218775 w 418499"/>
                <a:gd name="connsiteY332" fmla="*/ 355043 h 412216"/>
                <a:gd name="connsiteX333" fmla="*/ 219338 w 418499"/>
                <a:gd name="connsiteY333" fmla="*/ 353643 h 412216"/>
                <a:gd name="connsiteX334" fmla="*/ 221028 w 418499"/>
                <a:gd name="connsiteY334" fmla="*/ 352641 h 412216"/>
                <a:gd name="connsiteX335" fmla="*/ 221614 w 418499"/>
                <a:gd name="connsiteY335" fmla="*/ 350576 h 412216"/>
                <a:gd name="connsiteX336" fmla="*/ 221090 w 418499"/>
                <a:gd name="connsiteY336" fmla="*/ 347478 h 412216"/>
                <a:gd name="connsiteX337" fmla="*/ 221059 w 418499"/>
                <a:gd name="connsiteY337" fmla="*/ 345303 h 412216"/>
                <a:gd name="connsiteX338" fmla="*/ 221513 w 418499"/>
                <a:gd name="connsiteY338" fmla="*/ 344043 h 412216"/>
                <a:gd name="connsiteX339" fmla="*/ 220902 w 418499"/>
                <a:gd name="connsiteY339" fmla="*/ 340992 h 412216"/>
                <a:gd name="connsiteX340" fmla="*/ 219213 w 418499"/>
                <a:gd name="connsiteY340" fmla="*/ 336150 h 412216"/>
                <a:gd name="connsiteX341" fmla="*/ 216826 w 418499"/>
                <a:gd name="connsiteY341" fmla="*/ 332214 h 412216"/>
                <a:gd name="connsiteX342" fmla="*/ 213744 w 418499"/>
                <a:gd name="connsiteY342" fmla="*/ 329171 h 412216"/>
                <a:gd name="connsiteX343" fmla="*/ 211726 w 418499"/>
                <a:gd name="connsiteY343" fmla="*/ 326269 h 412216"/>
                <a:gd name="connsiteX344" fmla="*/ 210771 w 418499"/>
                <a:gd name="connsiteY344" fmla="*/ 323491 h 412216"/>
                <a:gd name="connsiteX345" fmla="*/ 211131 w 418499"/>
                <a:gd name="connsiteY345" fmla="*/ 316849 h 412216"/>
                <a:gd name="connsiteX346" fmla="*/ 212062 w 418499"/>
                <a:gd name="connsiteY346" fmla="*/ 311005 h 412216"/>
                <a:gd name="connsiteX347" fmla="*/ 212797 w 418499"/>
                <a:gd name="connsiteY347" fmla="*/ 306366 h 412216"/>
                <a:gd name="connsiteX348" fmla="*/ 212586 w 418499"/>
                <a:gd name="connsiteY348" fmla="*/ 298597 h 412216"/>
                <a:gd name="connsiteX349" fmla="*/ 210497 w 418499"/>
                <a:gd name="connsiteY349" fmla="*/ 293543 h 412216"/>
                <a:gd name="connsiteX350" fmla="*/ 210043 w 418499"/>
                <a:gd name="connsiteY350" fmla="*/ 288114 h 412216"/>
                <a:gd name="connsiteX351" fmla="*/ 211225 w 418499"/>
                <a:gd name="connsiteY351" fmla="*/ 282309 h 412216"/>
                <a:gd name="connsiteX352" fmla="*/ 211397 w 418499"/>
                <a:gd name="connsiteY352" fmla="*/ 278334 h 412216"/>
                <a:gd name="connsiteX353" fmla="*/ 210615 w 418499"/>
                <a:gd name="connsiteY353" fmla="*/ 276300 h 412216"/>
                <a:gd name="connsiteX354" fmla="*/ 210083 w 418499"/>
                <a:gd name="connsiteY354" fmla="*/ 275995 h 412216"/>
                <a:gd name="connsiteX355" fmla="*/ 209410 w 418499"/>
                <a:gd name="connsiteY355" fmla="*/ 275792 h 412216"/>
                <a:gd name="connsiteX356" fmla="*/ 204129 w 418499"/>
                <a:gd name="connsiteY356" fmla="*/ 275596 h 412216"/>
                <a:gd name="connsiteX357" fmla="*/ 197096 w 418499"/>
                <a:gd name="connsiteY357" fmla="*/ 275338 h 412216"/>
                <a:gd name="connsiteX358" fmla="*/ 190962 w 418499"/>
                <a:gd name="connsiteY358" fmla="*/ 275260 h 412216"/>
                <a:gd name="connsiteX359" fmla="*/ 184305 w 418499"/>
                <a:gd name="connsiteY359" fmla="*/ 275182 h 412216"/>
                <a:gd name="connsiteX360" fmla="*/ 183217 w 418499"/>
                <a:gd name="connsiteY360" fmla="*/ 274446 h 412216"/>
                <a:gd name="connsiteX361" fmla="*/ 182724 w 418499"/>
                <a:gd name="connsiteY361" fmla="*/ 273093 h 412216"/>
                <a:gd name="connsiteX362" fmla="*/ 182747 w 418499"/>
                <a:gd name="connsiteY362" fmla="*/ 271755 h 412216"/>
                <a:gd name="connsiteX363" fmla="*/ 184109 w 418499"/>
                <a:gd name="connsiteY363" fmla="*/ 267655 h 412216"/>
                <a:gd name="connsiteX364" fmla="*/ 183913 w 418499"/>
                <a:gd name="connsiteY364" fmla="*/ 267319 h 412216"/>
                <a:gd name="connsiteX365" fmla="*/ 181551 w 418499"/>
                <a:gd name="connsiteY365" fmla="*/ 267233 h 412216"/>
                <a:gd name="connsiteX366" fmla="*/ 175136 w 418499"/>
                <a:gd name="connsiteY366" fmla="*/ 267898 h 412216"/>
                <a:gd name="connsiteX367" fmla="*/ 170903 w 418499"/>
                <a:gd name="connsiteY367" fmla="*/ 268555 h 412216"/>
                <a:gd name="connsiteX368" fmla="*/ 168219 w 418499"/>
                <a:gd name="connsiteY368" fmla="*/ 268774 h 412216"/>
                <a:gd name="connsiteX369" fmla="*/ 163502 w 418499"/>
                <a:gd name="connsiteY369" fmla="*/ 269893 h 412216"/>
                <a:gd name="connsiteX370" fmla="*/ 160584 w 418499"/>
                <a:gd name="connsiteY370" fmla="*/ 272255 h 412216"/>
                <a:gd name="connsiteX371" fmla="*/ 159630 w 418499"/>
                <a:gd name="connsiteY371" fmla="*/ 275221 h 412216"/>
                <a:gd name="connsiteX372" fmla="*/ 159707 w 418499"/>
                <a:gd name="connsiteY372" fmla="*/ 277669 h 412216"/>
                <a:gd name="connsiteX373" fmla="*/ 159543 w 418499"/>
                <a:gd name="connsiteY373" fmla="*/ 279461 h 412216"/>
                <a:gd name="connsiteX374" fmla="*/ 158213 w 418499"/>
                <a:gd name="connsiteY374" fmla="*/ 281331 h 412216"/>
                <a:gd name="connsiteX375" fmla="*/ 157165 w 418499"/>
                <a:gd name="connsiteY375" fmla="*/ 283482 h 412216"/>
                <a:gd name="connsiteX376" fmla="*/ 157126 w 418499"/>
                <a:gd name="connsiteY376" fmla="*/ 284617 h 412216"/>
                <a:gd name="connsiteX377" fmla="*/ 156484 w 418499"/>
                <a:gd name="connsiteY377" fmla="*/ 290343 h 412216"/>
                <a:gd name="connsiteX378" fmla="*/ 152135 w 418499"/>
                <a:gd name="connsiteY378" fmla="*/ 291110 h 412216"/>
                <a:gd name="connsiteX379" fmla="*/ 147785 w 418499"/>
                <a:gd name="connsiteY379" fmla="*/ 291110 h 412216"/>
                <a:gd name="connsiteX380" fmla="*/ 146767 w 418499"/>
                <a:gd name="connsiteY380" fmla="*/ 291040 h 412216"/>
                <a:gd name="connsiteX381" fmla="*/ 141393 w 418499"/>
                <a:gd name="connsiteY381" fmla="*/ 289671 h 412216"/>
                <a:gd name="connsiteX382" fmla="*/ 139398 w 418499"/>
                <a:gd name="connsiteY382" fmla="*/ 289663 h 412216"/>
                <a:gd name="connsiteX383" fmla="*/ 137692 w 418499"/>
                <a:gd name="connsiteY383" fmla="*/ 290383 h 412216"/>
                <a:gd name="connsiteX384" fmla="*/ 134399 w 418499"/>
                <a:gd name="connsiteY384" fmla="*/ 291087 h 412216"/>
                <a:gd name="connsiteX385" fmla="*/ 131254 w 418499"/>
                <a:gd name="connsiteY385" fmla="*/ 291603 h 412216"/>
                <a:gd name="connsiteX386" fmla="*/ 128085 w 418499"/>
                <a:gd name="connsiteY386" fmla="*/ 293301 h 412216"/>
                <a:gd name="connsiteX387" fmla="*/ 127240 w 418499"/>
                <a:gd name="connsiteY387" fmla="*/ 293449 h 412216"/>
                <a:gd name="connsiteX388" fmla="*/ 125136 w 418499"/>
                <a:gd name="connsiteY388" fmla="*/ 292565 h 412216"/>
                <a:gd name="connsiteX389" fmla="*/ 122194 w 418499"/>
                <a:gd name="connsiteY389" fmla="*/ 292651 h 412216"/>
                <a:gd name="connsiteX390" fmla="*/ 119214 w 418499"/>
                <a:gd name="connsiteY390" fmla="*/ 293074 h 412216"/>
                <a:gd name="connsiteX391" fmla="*/ 117821 w 418499"/>
                <a:gd name="connsiteY391" fmla="*/ 293261 h 412216"/>
                <a:gd name="connsiteX392" fmla="*/ 116858 w 418499"/>
                <a:gd name="connsiteY392" fmla="*/ 292745 h 412216"/>
                <a:gd name="connsiteX393" fmla="*/ 114120 w 418499"/>
                <a:gd name="connsiteY393" fmla="*/ 288473 h 412216"/>
                <a:gd name="connsiteX394" fmla="*/ 110475 w 418499"/>
                <a:gd name="connsiteY394" fmla="*/ 282786 h 412216"/>
                <a:gd name="connsiteX395" fmla="*/ 108495 w 418499"/>
                <a:gd name="connsiteY395" fmla="*/ 279218 h 412216"/>
                <a:gd name="connsiteX396" fmla="*/ 107760 w 418499"/>
                <a:gd name="connsiteY396" fmla="*/ 278287 h 412216"/>
                <a:gd name="connsiteX397" fmla="*/ 106492 w 418499"/>
                <a:gd name="connsiteY397" fmla="*/ 277059 h 412216"/>
                <a:gd name="connsiteX398" fmla="*/ 104756 w 418499"/>
                <a:gd name="connsiteY398" fmla="*/ 274736 h 412216"/>
                <a:gd name="connsiteX399" fmla="*/ 104036 w 418499"/>
                <a:gd name="connsiteY399" fmla="*/ 272529 h 412216"/>
                <a:gd name="connsiteX400" fmla="*/ 104341 w 418499"/>
                <a:gd name="connsiteY400" fmla="*/ 270440 h 412216"/>
                <a:gd name="connsiteX401" fmla="*/ 103324 w 418499"/>
                <a:gd name="connsiteY401" fmla="*/ 267624 h 412216"/>
                <a:gd name="connsiteX402" fmla="*/ 100985 w 418499"/>
                <a:gd name="connsiteY402" fmla="*/ 264080 h 412216"/>
                <a:gd name="connsiteX403" fmla="*/ 99443 w 418499"/>
                <a:gd name="connsiteY403" fmla="*/ 260700 h 412216"/>
                <a:gd name="connsiteX404" fmla="*/ 98708 w 418499"/>
                <a:gd name="connsiteY404" fmla="*/ 257469 h 412216"/>
                <a:gd name="connsiteX405" fmla="*/ 98529 w 418499"/>
                <a:gd name="connsiteY405" fmla="*/ 254715 h 412216"/>
                <a:gd name="connsiteX406" fmla="*/ 98896 w 418499"/>
                <a:gd name="connsiteY406" fmla="*/ 252415 h 412216"/>
                <a:gd name="connsiteX407" fmla="*/ 98450 w 418499"/>
                <a:gd name="connsiteY407" fmla="*/ 250725 h 412216"/>
                <a:gd name="connsiteX408" fmla="*/ 97175 w 418499"/>
                <a:gd name="connsiteY408" fmla="*/ 249638 h 412216"/>
                <a:gd name="connsiteX409" fmla="*/ 96486 w 418499"/>
                <a:gd name="connsiteY409" fmla="*/ 248253 h 412216"/>
                <a:gd name="connsiteX410" fmla="*/ 95986 w 418499"/>
                <a:gd name="connsiteY410" fmla="*/ 247682 h 412216"/>
                <a:gd name="connsiteX411" fmla="*/ 94930 w 418499"/>
                <a:gd name="connsiteY411" fmla="*/ 246376 h 412216"/>
                <a:gd name="connsiteX412" fmla="*/ 92606 w 418499"/>
                <a:gd name="connsiteY412" fmla="*/ 244936 h 412216"/>
                <a:gd name="connsiteX413" fmla="*/ 90056 w 418499"/>
                <a:gd name="connsiteY413" fmla="*/ 244177 h 412216"/>
                <a:gd name="connsiteX414" fmla="*/ 84454 w 418499"/>
                <a:gd name="connsiteY414" fmla="*/ 244161 h 412216"/>
                <a:gd name="connsiteX415" fmla="*/ 77139 w 418499"/>
                <a:gd name="connsiteY415" fmla="*/ 244138 h 412216"/>
                <a:gd name="connsiteX416" fmla="*/ 70512 w 418499"/>
                <a:gd name="connsiteY416" fmla="*/ 244248 h 412216"/>
                <a:gd name="connsiteX417" fmla="*/ 63143 w 418499"/>
                <a:gd name="connsiteY417" fmla="*/ 244373 h 412216"/>
                <a:gd name="connsiteX418" fmla="*/ 55679 w 418499"/>
                <a:gd name="connsiteY418" fmla="*/ 244498 h 412216"/>
                <a:gd name="connsiteX419" fmla="*/ 53669 w 418499"/>
                <a:gd name="connsiteY419" fmla="*/ 244686 h 412216"/>
                <a:gd name="connsiteX420" fmla="*/ 47973 w 418499"/>
                <a:gd name="connsiteY420" fmla="*/ 244772 h 412216"/>
                <a:gd name="connsiteX421" fmla="*/ 43412 w 418499"/>
                <a:gd name="connsiteY421" fmla="*/ 244404 h 412216"/>
                <a:gd name="connsiteX422" fmla="*/ 41722 w 418499"/>
                <a:gd name="connsiteY422" fmla="*/ 244169 h 412216"/>
                <a:gd name="connsiteX423" fmla="*/ 38749 w 418499"/>
                <a:gd name="connsiteY423" fmla="*/ 243990 h 412216"/>
                <a:gd name="connsiteX424" fmla="*/ 34055 w 418499"/>
                <a:gd name="connsiteY424" fmla="*/ 243950 h 412216"/>
                <a:gd name="connsiteX425" fmla="*/ 31513 w 418499"/>
                <a:gd name="connsiteY425" fmla="*/ 244091 h 412216"/>
                <a:gd name="connsiteX426" fmla="*/ 25426 w 418499"/>
                <a:gd name="connsiteY426" fmla="*/ 244099 h 412216"/>
                <a:gd name="connsiteX427" fmla="*/ 24871 w 418499"/>
                <a:gd name="connsiteY427" fmla="*/ 244130 h 412216"/>
                <a:gd name="connsiteX428" fmla="*/ 23908 w 418499"/>
                <a:gd name="connsiteY428" fmla="*/ 244537 h 412216"/>
                <a:gd name="connsiteX429" fmla="*/ 21311 w 418499"/>
                <a:gd name="connsiteY429" fmla="*/ 243974 h 412216"/>
                <a:gd name="connsiteX430" fmla="*/ 18761 w 418499"/>
                <a:gd name="connsiteY430" fmla="*/ 244161 h 412216"/>
                <a:gd name="connsiteX431" fmla="*/ 17337 w 418499"/>
                <a:gd name="connsiteY431" fmla="*/ 243536 h 412216"/>
                <a:gd name="connsiteX432" fmla="*/ 14207 w 418499"/>
                <a:gd name="connsiteY432" fmla="*/ 243927 h 412216"/>
                <a:gd name="connsiteX433" fmla="*/ 12690 w 418499"/>
                <a:gd name="connsiteY433" fmla="*/ 244443 h 412216"/>
                <a:gd name="connsiteX434" fmla="*/ 10257 w 418499"/>
                <a:gd name="connsiteY434" fmla="*/ 246266 h 412216"/>
                <a:gd name="connsiteX435" fmla="*/ 6603 w 418499"/>
                <a:gd name="connsiteY435" fmla="*/ 247213 h 412216"/>
                <a:gd name="connsiteX436" fmla="*/ 5249 w 418499"/>
                <a:gd name="connsiteY436" fmla="*/ 247134 h 412216"/>
                <a:gd name="connsiteX437" fmla="*/ 4350 w 418499"/>
                <a:gd name="connsiteY437" fmla="*/ 246829 h 412216"/>
                <a:gd name="connsiteX438" fmla="*/ 2230 w 418499"/>
                <a:gd name="connsiteY438" fmla="*/ 244827 h 412216"/>
                <a:gd name="connsiteX439" fmla="*/ 587 w 418499"/>
                <a:gd name="connsiteY439" fmla="*/ 242902 h 412216"/>
                <a:gd name="connsiteX440" fmla="*/ 0 w 418499"/>
                <a:gd name="connsiteY440" fmla="*/ 241830 h 412216"/>
                <a:gd name="connsiteX441" fmla="*/ 915 w 418499"/>
                <a:gd name="connsiteY441" fmla="*/ 241564 h 412216"/>
                <a:gd name="connsiteX442" fmla="*/ 3787 w 418499"/>
                <a:gd name="connsiteY442" fmla="*/ 241157 h 412216"/>
                <a:gd name="connsiteX443" fmla="*/ 5946 w 418499"/>
                <a:gd name="connsiteY443" fmla="*/ 240962 h 412216"/>
                <a:gd name="connsiteX444" fmla="*/ 6368 w 418499"/>
                <a:gd name="connsiteY444" fmla="*/ 240453 h 412216"/>
                <a:gd name="connsiteX445" fmla="*/ 6697 w 418499"/>
                <a:gd name="connsiteY445" fmla="*/ 234508 h 412216"/>
                <a:gd name="connsiteX446" fmla="*/ 6775 w 418499"/>
                <a:gd name="connsiteY446" fmla="*/ 228476 h 412216"/>
                <a:gd name="connsiteX447" fmla="*/ 6008 w 418499"/>
                <a:gd name="connsiteY447" fmla="*/ 227678 h 412216"/>
                <a:gd name="connsiteX448" fmla="*/ 5257 w 418499"/>
                <a:gd name="connsiteY448" fmla="*/ 227193 h 412216"/>
                <a:gd name="connsiteX449" fmla="*/ 5226 w 418499"/>
                <a:gd name="connsiteY449" fmla="*/ 226778 h 412216"/>
                <a:gd name="connsiteX450" fmla="*/ 6345 w 418499"/>
                <a:gd name="connsiteY450" fmla="*/ 226019 h 412216"/>
                <a:gd name="connsiteX451" fmla="*/ 7902 w 418499"/>
                <a:gd name="connsiteY451" fmla="*/ 225135 h 412216"/>
                <a:gd name="connsiteX452" fmla="*/ 8402 w 418499"/>
                <a:gd name="connsiteY452" fmla="*/ 224736 h 412216"/>
                <a:gd name="connsiteX453" fmla="*/ 10124 w 418499"/>
                <a:gd name="connsiteY453" fmla="*/ 223140 h 412216"/>
                <a:gd name="connsiteX454" fmla="*/ 13527 w 418499"/>
                <a:gd name="connsiteY454" fmla="*/ 219447 h 412216"/>
                <a:gd name="connsiteX455" fmla="*/ 16116 w 418499"/>
                <a:gd name="connsiteY455" fmla="*/ 218540 h 412216"/>
                <a:gd name="connsiteX456" fmla="*/ 18526 w 418499"/>
                <a:gd name="connsiteY456" fmla="*/ 217570 h 412216"/>
                <a:gd name="connsiteX457" fmla="*/ 18862 w 418499"/>
                <a:gd name="connsiteY457" fmla="*/ 217218 h 412216"/>
                <a:gd name="connsiteX458" fmla="*/ 19183 w 418499"/>
                <a:gd name="connsiteY458" fmla="*/ 216498 h 412216"/>
                <a:gd name="connsiteX459" fmla="*/ 20263 w 418499"/>
                <a:gd name="connsiteY459" fmla="*/ 216553 h 412216"/>
                <a:gd name="connsiteX460" fmla="*/ 20607 w 418499"/>
                <a:gd name="connsiteY460" fmla="*/ 216897 h 412216"/>
                <a:gd name="connsiteX461" fmla="*/ 21139 w 418499"/>
                <a:gd name="connsiteY461" fmla="*/ 217679 h 412216"/>
                <a:gd name="connsiteX462" fmla="*/ 22086 w 418499"/>
                <a:gd name="connsiteY462" fmla="*/ 218774 h 412216"/>
                <a:gd name="connsiteX463" fmla="*/ 23799 w 418499"/>
                <a:gd name="connsiteY463" fmla="*/ 220073 h 412216"/>
                <a:gd name="connsiteX464" fmla="*/ 25520 w 418499"/>
                <a:gd name="connsiteY464" fmla="*/ 221474 h 412216"/>
                <a:gd name="connsiteX465" fmla="*/ 26380 w 418499"/>
                <a:gd name="connsiteY465" fmla="*/ 221654 h 412216"/>
                <a:gd name="connsiteX466" fmla="*/ 27765 w 418499"/>
                <a:gd name="connsiteY466" fmla="*/ 220942 h 412216"/>
                <a:gd name="connsiteX467" fmla="*/ 29377 w 418499"/>
                <a:gd name="connsiteY467" fmla="*/ 219885 h 412216"/>
                <a:gd name="connsiteX468" fmla="*/ 31748 w 418499"/>
                <a:gd name="connsiteY468" fmla="*/ 219119 h 412216"/>
                <a:gd name="connsiteX469" fmla="*/ 32311 w 418499"/>
                <a:gd name="connsiteY469" fmla="*/ 218399 h 412216"/>
                <a:gd name="connsiteX470" fmla="*/ 32616 w 418499"/>
                <a:gd name="connsiteY470" fmla="*/ 216858 h 412216"/>
                <a:gd name="connsiteX471" fmla="*/ 32804 w 418499"/>
                <a:gd name="connsiteY471" fmla="*/ 215215 h 412216"/>
                <a:gd name="connsiteX472" fmla="*/ 33007 w 418499"/>
                <a:gd name="connsiteY472" fmla="*/ 213275 h 412216"/>
                <a:gd name="connsiteX473" fmla="*/ 33492 w 418499"/>
                <a:gd name="connsiteY473" fmla="*/ 213009 h 412216"/>
                <a:gd name="connsiteX474" fmla="*/ 34345 w 418499"/>
                <a:gd name="connsiteY474" fmla="*/ 212821 h 412216"/>
                <a:gd name="connsiteX475" fmla="*/ 35917 w 418499"/>
                <a:gd name="connsiteY475" fmla="*/ 213369 h 412216"/>
                <a:gd name="connsiteX476" fmla="*/ 36637 w 418499"/>
                <a:gd name="connsiteY476" fmla="*/ 213940 h 412216"/>
                <a:gd name="connsiteX477" fmla="*/ 37928 w 418499"/>
                <a:gd name="connsiteY477" fmla="*/ 213940 h 412216"/>
                <a:gd name="connsiteX478" fmla="*/ 38749 w 418499"/>
                <a:gd name="connsiteY478" fmla="*/ 213423 h 412216"/>
                <a:gd name="connsiteX479" fmla="*/ 40251 w 418499"/>
                <a:gd name="connsiteY479" fmla="*/ 212469 h 412216"/>
                <a:gd name="connsiteX480" fmla="*/ 42161 w 418499"/>
                <a:gd name="connsiteY480" fmla="*/ 212086 h 412216"/>
                <a:gd name="connsiteX481" fmla="*/ 44202 w 418499"/>
                <a:gd name="connsiteY481" fmla="*/ 211162 h 412216"/>
                <a:gd name="connsiteX482" fmla="*/ 46166 w 418499"/>
                <a:gd name="connsiteY482" fmla="*/ 209989 h 412216"/>
                <a:gd name="connsiteX483" fmla="*/ 47089 w 418499"/>
                <a:gd name="connsiteY483" fmla="*/ 209879 h 412216"/>
                <a:gd name="connsiteX484" fmla="*/ 48067 w 418499"/>
                <a:gd name="connsiteY484" fmla="*/ 211420 h 412216"/>
                <a:gd name="connsiteX485" fmla="*/ 48943 w 418499"/>
                <a:gd name="connsiteY485" fmla="*/ 212492 h 412216"/>
                <a:gd name="connsiteX486" fmla="*/ 49100 w 418499"/>
                <a:gd name="connsiteY486" fmla="*/ 213165 h 412216"/>
                <a:gd name="connsiteX487" fmla="*/ 48223 w 418499"/>
                <a:gd name="connsiteY487" fmla="*/ 214448 h 412216"/>
                <a:gd name="connsiteX488" fmla="*/ 47245 w 418499"/>
                <a:gd name="connsiteY488" fmla="*/ 216138 h 412216"/>
                <a:gd name="connsiteX489" fmla="*/ 48067 w 418499"/>
                <a:gd name="connsiteY489" fmla="*/ 218243 h 412216"/>
                <a:gd name="connsiteX490" fmla="*/ 48263 w 418499"/>
                <a:gd name="connsiteY490" fmla="*/ 220284 h 412216"/>
                <a:gd name="connsiteX491" fmla="*/ 48239 w 418499"/>
                <a:gd name="connsiteY491" fmla="*/ 221521 h 412216"/>
                <a:gd name="connsiteX492" fmla="*/ 48904 w 418499"/>
                <a:gd name="connsiteY492" fmla="*/ 222021 h 412216"/>
                <a:gd name="connsiteX493" fmla="*/ 49358 w 418499"/>
                <a:gd name="connsiteY493" fmla="*/ 222256 h 412216"/>
                <a:gd name="connsiteX494" fmla="*/ 50062 w 418499"/>
                <a:gd name="connsiteY494" fmla="*/ 221967 h 412216"/>
                <a:gd name="connsiteX495" fmla="*/ 51462 w 418499"/>
                <a:gd name="connsiteY495" fmla="*/ 222053 h 412216"/>
                <a:gd name="connsiteX496" fmla="*/ 53145 w 418499"/>
                <a:gd name="connsiteY496" fmla="*/ 222694 h 412216"/>
                <a:gd name="connsiteX497" fmla="*/ 54764 w 418499"/>
                <a:gd name="connsiteY497" fmla="*/ 222624 h 412216"/>
                <a:gd name="connsiteX498" fmla="*/ 56329 w 418499"/>
                <a:gd name="connsiteY498" fmla="*/ 221834 h 412216"/>
                <a:gd name="connsiteX499" fmla="*/ 59247 w 418499"/>
                <a:gd name="connsiteY499" fmla="*/ 218767 h 412216"/>
                <a:gd name="connsiteX500" fmla="*/ 63511 w 418499"/>
                <a:gd name="connsiteY500" fmla="*/ 213415 h 412216"/>
                <a:gd name="connsiteX501" fmla="*/ 67047 w 418499"/>
                <a:gd name="connsiteY501" fmla="*/ 210059 h 412216"/>
                <a:gd name="connsiteX502" fmla="*/ 69840 w 418499"/>
                <a:gd name="connsiteY502" fmla="*/ 208690 h 412216"/>
                <a:gd name="connsiteX503" fmla="*/ 71733 w 418499"/>
                <a:gd name="connsiteY503" fmla="*/ 207094 h 412216"/>
                <a:gd name="connsiteX504" fmla="*/ 72727 w 418499"/>
                <a:gd name="connsiteY504" fmla="*/ 205256 h 412216"/>
                <a:gd name="connsiteX505" fmla="*/ 74354 w 418499"/>
                <a:gd name="connsiteY505" fmla="*/ 204012 h 412216"/>
                <a:gd name="connsiteX506" fmla="*/ 77749 w 418499"/>
                <a:gd name="connsiteY506" fmla="*/ 203018 h 412216"/>
                <a:gd name="connsiteX507" fmla="*/ 80331 w 418499"/>
                <a:gd name="connsiteY507" fmla="*/ 201892 h 412216"/>
                <a:gd name="connsiteX508" fmla="*/ 82913 w 418499"/>
                <a:gd name="connsiteY508" fmla="*/ 198222 h 412216"/>
                <a:gd name="connsiteX509" fmla="*/ 86355 w 418499"/>
                <a:gd name="connsiteY509" fmla="*/ 191620 h 412216"/>
                <a:gd name="connsiteX510" fmla="*/ 87317 w 418499"/>
                <a:gd name="connsiteY510" fmla="*/ 185728 h 412216"/>
                <a:gd name="connsiteX511" fmla="*/ 87904 w 418499"/>
                <a:gd name="connsiteY511" fmla="*/ 182145 h 412216"/>
                <a:gd name="connsiteX512" fmla="*/ 87568 w 418499"/>
                <a:gd name="connsiteY512" fmla="*/ 169792 h 412216"/>
                <a:gd name="connsiteX513" fmla="*/ 87341 w 418499"/>
                <a:gd name="connsiteY513" fmla="*/ 165739 h 412216"/>
                <a:gd name="connsiteX514" fmla="*/ 87865 w 418499"/>
                <a:gd name="connsiteY514" fmla="*/ 163533 h 412216"/>
                <a:gd name="connsiteX515" fmla="*/ 89148 w 418499"/>
                <a:gd name="connsiteY515" fmla="*/ 162015 h 412216"/>
                <a:gd name="connsiteX516" fmla="*/ 92653 w 418499"/>
                <a:gd name="connsiteY516" fmla="*/ 158800 h 412216"/>
                <a:gd name="connsiteX517" fmla="*/ 95008 w 418499"/>
                <a:gd name="connsiteY517" fmla="*/ 156164 h 412216"/>
                <a:gd name="connsiteX518" fmla="*/ 96807 w 418499"/>
                <a:gd name="connsiteY518" fmla="*/ 153081 h 412216"/>
                <a:gd name="connsiteX519" fmla="*/ 100257 w 418499"/>
                <a:gd name="connsiteY519" fmla="*/ 146048 h 412216"/>
                <a:gd name="connsiteX520" fmla="*/ 101775 w 418499"/>
                <a:gd name="connsiteY520" fmla="*/ 143779 h 412216"/>
                <a:gd name="connsiteX521" fmla="*/ 102456 w 418499"/>
                <a:gd name="connsiteY521" fmla="*/ 142762 h 412216"/>
                <a:gd name="connsiteX522" fmla="*/ 104536 w 418499"/>
                <a:gd name="connsiteY522" fmla="*/ 140892 h 412216"/>
                <a:gd name="connsiteX523" fmla="*/ 107455 w 418499"/>
                <a:gd name="connsiteY523" fmla="*/ 139242 h 412216"/>
                <a:gd name="connsiteX524" fmla="*/ 111210 w 418499"/>
                <a:gd name="connsiteY524" fmla="*/ 137826 h 412216"/>
                <a:gd name="connsiteX525" fmla="*/ 117007 w 418499"/>
                <a:gd name="connsiteY525" fmla="*/ 132928 h 412216"/>
                <a:gd name="connsiteX526" fmla="*/ 121615 w 418499"/>
                <a:gd name="connsiteY526" fmla="*/ 127999 h 412216"/>
                <a:gd name="connsiteX527" fmla="*/ 120989 w 418499"/>
                <a:gd name="connsiteY527" fmla="*/ 122077 h 412216"/>
                <a:gd name="connsiteX528" fmla="*/ 122069 w 418499"/>
                <a:gd name="connsiteY528" fmla="*/ 117164 h 412216"/>
                <a:gd name="connsiteX529" fmla="*/ 124580 w 418499"/>
                <a:gd name="connsiteY529" fmla="*/ 110921 h 412216"/>
                <a:gd name="connsiteX530" fmla="*/ 125402 w 418499"/>
                <a:gd name="connsiteY530" fmla="*/ 104310 h 412216"/>
                <a:gd name="connsiteX531" fmla="*/ 124541 w 418499"/>
                <a:gd name="connsiteY531" fmla="*/ 97339 h 412216"/>
                <a:gd name="connsiteX532" fmla="*/ 124901 w 418499"/>
                <a:gd name="connsiteY532" fmla="*/ 91636 h 412216"/>
                <a:gd name="connsiteX533" fmla="*/ 127311 w 418499"/>
                <a:gd name="connsiteY533" fmla="*/ 85009 h 412216"/>
                <a:gd name="connsiteX534" fmla="*/ 128312 w 418499"/>
                <a:gd name="connsiteY534" fmla="*/ 82545 h 412216"/>
                <a:gd name="connsiteX535" fmla="*/ 128649 w 418499"/>
                <a:gd name="connsiteY535" fmla="*/ 78516 h 412216"/>
                <a:gd name="connsiteX536" fmla="*/ 128633 w 418499"/>
                <a:gd name="connsiteY536" fmla="*/ 72109 h 412216"/>
                <a:gd name="connsiteX537" fmla="*/ 131692 w 418499"/>
                <a:gd name="connsiteY537" fmla="*/ 63346 h 412216"/>
                <a:gd name="connsiteX538" fmla="*/ 134586 w 418499"/>
                <a:gd name="connsiteY538" fmla="*/ 58089 h 412216"/>
                <a:gd name="connsiteX539" fmla="*/ 137825 w 418499"/>
                <a:gd name="connsiteY539" fmla="*/ 52221 h 412216"/>
                <a:gd name="connsiteX540" fmla="*/ 139061 w 418499"/>
                <a:gd name="connsiteY540" fmla="*/ 48670 h 412216"/>
                <a:gd name="connsiteX541" fmla="*/ 140705 w 418499"/>
                <a:gd name="connsiteY541" fmla="*/ 43929 h 412216"/>
                <a:gd name="connsiteX542" fmla="*/ 140446 w 418499"/>
                <a:gd name="connsiteY542" fmla="*/ 40119 h 412216"/>
                <a:gd name="connsiteX543" fmla="*/ 140149 w 418499"/>
                <a:gd name="connsiteY543" fmla="*/ 35737 h 412216"/>
                <a:gd name="connsiteX544" fmla="*/ 140962 w 418499"/>
                <a:gd name="connsiteY544" fmla="*/ 29713 h 412216"/>
                <a:gd name="connsiteX545" fmla="*/ 140657 w 418499"/>
                <a:gd name="connsiteY545" fmla="*/ 26169 h 412216"/>
                <a:gd name="connsiteX546" fmla="*/ 139507 w 418499"/>
                <a:gd name="connsiteY546" fmla="*/ 23087 h 412216"/>
                <a:gd name="connsiteX547" fmla="*/ 140094 w 418499"/>
                <a:gd name="connsiteY547" fmla="*/ 21139 h 412216"/>
                <a:gd name="connsiteX548" fmla="*/ 142418 w 418499"/>
                <a:gd name="connsiteY548" fmla="*/ 20349 h 412216"/>
                <a:gd name="connsiteX549" fmla="*/ 145313 w 418499"/>
                <a:gd name="connsiteY549" fmla="*/ 17266 h 412216"/>
                <a:gd name="connsiteX550" fmla="*/ 150507 w 418499"/>
                <a:gd name="connsiteY550" fmla="*/ 9216 h 412216"/>
                <a:gd name="connsiteX551" fmla="*/ 156109 w 418499"/>
                <a:gd name="connsiteY551" fmla="*/ 5289 h 412216"/>
                <a:gd name="connsiteX552" fmla="*/ 160005 w 418499"/>
                <a:gd name="connsiteY552" fmla="*/ 4045 h 412216"/>
                <a:gd name="connsiteX553" fmla="*/ 164065 w 418499"/>
                <a:gd name="connsiteY553" fmla="*/ 4178 h 412216"/>
                <a:gd name="connsiteX554" fmla="*/ 166717 w 418499"/>
                <a:gd name="connsiteY554" fmla="*/ 4882 h 412216"/>
                <a:gd name="connsiteX555" fmla="*/ 167938 w 418499"/>
                <a:gd name="connsiteY555" fmla="*/ 6149 h 412216"/>
                <a:gd name="connsiteX556" fmla="*/ 171012 w 418499"/>
                <a:gd name="connsiteY556" fmla="*/ 8050 h 412216"/>
                <a:gd name="connsiteX557" fmla="*/ 175925 w 418499"/>
                <a:gd name="connsiteY557" fmla="*/ 10562 h 412216"/>
                <a:gd name="connsiteX558" fmla="*/ 179603 w 418499"/>
                <a:gd name="connsiteY558" fmla="*/ 13707 h 412216"/>
                <a:gd name="connsiteX559" fmla="*/ 181637 w 418499"/>
                <a:gd name="connsiteY559" fmla="*/ 16875 h 412216"/>
                <a:gd name="connsiteX560" fmla="*/ 183217 w 418499"/>
                <a:gd name="connsiteY560" fmla="*/ 18596 h 412216"/>
                <a:gd name="connsiteX561" fmla="*/ 185173 w 418499"/>
                <a:gd name="connsiteY561" fmla="*/ 19191 h 412216"/>
                <a:gd name="connsiteX562" fmla="*/ 188372 w 418499"/>
                <a:gd name="connsiteY562" fmla="*/ 18933 h 412216"/>
                <a:gd name="connsiteX563" fmla="*/ 191948 w 418499"/>
                <a:gd name="connsiteY563" fmla="*/ 19676 h 412216"/>
                <a:gd name="connsiteX564" fmla="*/ 195672 w 418499"/>
                <a:gd name="connsiteY564" fmla="*/ 21452 h 412216"/>
                <a:gd name="connsiteX565" fmla="*/ 197964 w 418499"/>
                <a:gd name="connsiteY565" fmla="*/ 22109 h 412216"/>
                <a:gd name="connsiteX566" fmla="*/ 198809 w 418499"/>
                <a:gd name="connsiteY566" fmla="*/ 21647 h 412216"/>
                <a:gd name="connsiteX567" fmla="*/ 200608 w 418499"/>
                <a:gd name="connsiteY567" fmla="*/ 21906 h 412216"/>
                <a:gd name="connsiteX568" fmla="*/ 204724 w 418499"/>
                <a:gd name="connsiteY568" fmla="*/ 23361 h 412216"/>
                <a:gd name="connsiteX569" fmla="*/ 208002 w 418499"/>
                <a:gd name="connsiteY569" fmla="*/ 22563 h 412216"/>
                <a:gd name="connsiteX570" fmla="*/ 212860 w 418499"/>
                <a:gd name="connsiteY570" fmla="*/ 23165 h 412216"/>
                <a:gd name="connsiteX571" fmla="*/ 224141 w 418499"/>
                <a:gd name="connsiteY571" fmla="*/ 25763 h 412216"/>
                <a:gd name="connsiteX572" fmla="*/ 224744 w 418499"/>
                <a:gd name="connsiteY572" fmla="*/ 25324 h 412216"/>
                <a:gd name="connsiteX573" fmla="*/ 225010 w 418499"/>
                <a:gd name="connsiteY573" fmla="*/ 25223 h 412216"/>
                <a:gd name="connsiteX574" fmla="*/ 225972 w 418499"/>
                <a:gd name="connsiteY574" fmla="*/ 24174 h 412216"/>
                <a:gd name="connsiteX575" fmla="*/ 228421 w 418499"/>
                <a:gd name="connsiteY575" fmla="*/ 18972 h 412216"/>
                <a:gd name="connsiteX576" fmla="*/ 230494 w 418499"/>
                <a:gd name="connsiteY576" fmla="*/ 15772 h 412216"/>
                <a:gd name="connsiteX577" fmla="*/ 231464 w 418499"/>
                <a:gd name="connsiteY577" fmla="*/ 14567 h 412216"/>
                <a:gd name="connsiteX578" fmla="*/ 233858 w 418499"/>
                <a:gd name="connsiteY578" fmla="*/ 12877 h 412216"/>
                <a:gd name="connsiteX579" fmla="*/ 236674 w 418499"/>
                <a:gd name="connsiteY579" fmla="*/ 12447 h 412216"/>
                <a:gd name="connsiteX580" fmla="*/ 239374 w 418499"/>
                <a:gd name="connsiteY580" fmla="*/ 12596 h 412216"/>
                <a:gd name="connsiteX581" fmla="*/ 241635 w 418499"/>
                <a:gd name="connsiteY581" fmla="*/ 13339 h 412216"/>
                <a:gd name="connsiteX582" fmla="*/ 243700 w 418499"/>
                <a:gd name="connsiteY582" fmla="*/ 14200 h 412216"/>
                <a:gd name="connsiteX583" fmla="*/ 245984 w 418499"/>
                <a:gd name="connsiteY583" fmla="*/ 14207 h 412216"/>
                <a:gd name="connsiteX584" fmla="*/ 248324 w 418499"/>
                <a:gd name="connsiteY584" fmla="*/ 13378 h 412216"/>
                <a:gd name="connsiteX585" fmla="*/ 251797 w 418499"/>
                <a:gd name="connsiteY585" fmla="*/ 11852 h 412216"/>
                <a:gd name="connsiteX586" fmla="*/ 255458 w 418499"/>
                <a:gd name="connsiteY586" fmla="*/ 10859 h 412216"/>
                <a:gd name="connsiteX587" fmla="*/ 258604 w 418499"/>
                <a:gd name="connsiteY587" fmla="*/ 9764 h 412216"/>
                <a:gd name="connsiteX588" fmla="*/ 263783 w 418499"/>
                <a:gd name="connsiteY588" fmla="*/ 7847 h 412216"/>
                <a:gd name="connsiteX589" fmla="*/ 265809 w 418499"/>
                <a:gd name="connsiteY589" fmla="*/ 6963 h 412216"/>
                <a:gd name="connsiteX590" fmla="*/ 268383 w 418499"/>
                <a:gd name="connsiteY590" fmla="*/ 6619 h 412216"/>
                <a:gd name="connsiteX591" fmla="*/ 275596 w 418499"/>
                <a:gd name="connsiteY591" fmla="*/ 8371 h 412216"/>
                <a:gd name="connsiteX592" fmla="*/ 280267 w 418499"/>
                <a:gd name="connsiteY592" fmla="*/ 7213 h 412216"/>
                <a:gd name="connsiteX593" fmla="*/ 282176 w 418499"/>
                <a:gd name="connsiteY593" fmla="*/ 7550 h 412216"/>
                <a:gd name="connsiteX594" fmla="*/ 286220 w 418499"/>
                <a:gd name="connsiteY594" fmla="*/ 6306 h 412216"/>
                <a:gd name="connsiteX595" fmla="*/ 286956 w 418499"/>
                <a:gd name="connsiteY595" fmla="*/ 5469 h 412216"/>
                <a:gd name="connsiteX596" fmla="*/ 289530 w 418499"/>
                <a:gd name="connsiteY596" fmla="*/ 1236 h 412216"/>
                <a:gd name="connsiteX597" fmla="*/ 292268 w 418499"/>
                <a:gd name="connsiteY597" fmla="*/ 0 h 412216"/>
                <a:gd name="connsiteX598" fmla="*/ 296414 w 418499"/>
                <a:gd name="connsiteY598" fmla="*/ 626 h 412216"/>
                <a:gd name="connsiteX599" fmla="*/ 298746 w 418499"/>
                <a:gd name="connsiteY599" fmla="*/ 1283 h 412216"/>
                <a:gd name="connsiteX600" fmla="*/ 306507 w 418499"/>
                <a:gd name="connsiteY600" fmla="*/ 3090 h 412216"/>
                <a:gd name="connsiteX601" fmla="*/ 316583 w 418499"/>
                <a:gd name="connsiteY601" fmla="*/ 4976 h 412216"/>
                <a:gd name="connsiteX602" fmla="*/ 319548 w 418499"/>
                <a:gd name="connsiteY602" fmla="*/ 5265 h 412216"/>
                <a:gd name="connsiteX603" fmla="*/ 320753 w 418499"/>
                <a:gd name="connsiteY603" fmla="*/ 5476 h 412216"/>
                <a:gd name="connsiteX604" fmla="*/ 321802 w 418499"/>
                <a:gd name="connsiteY604" fmla="*/ 5179 h 412216"/>
                <a:gd name="connsiteX605" fmla="*/ 325111 w 418499"/>
                <a:gd name="connsiteY605" fmla="*/ 2801 h 412216"/>
                <a:gd name="connsiteX606" fmla="*/ 326229 w 418499"/>
                <a:gd name="connsiteY606" fmla="*/ 2464 h 412216"/>
                <a:gd name="connsiteX607" fmla="*/ 327176 w 418499"/>
                <a:gd name="connsiteY607" fmla="*/ 2504 h 412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Lst>
              <a:rect l="l" t="t" r="r" b="b"/>
              <a:pathLst>
                <a:path w="418499" h="412216">
                  <a:moveTo>
                    <a:pt x="333505" y="4444"/>
                  </a:moveTo>
                  <a:lnTo>
                    <a:pt x="334303" y="5977"/>
                  </a:lnTo>
                  <a:lnTo>
                    <a:pt x="335438" y="7550"/>
                  </a:lnTo>
                  <a:lnTo>
                    <a:pt x="339240" y="10210"/>
                  </a:lnTo>
                  <a:lnTo>
                    <a:pt x="340445" y="11688"/>
                  </a:lnTo>
                  <a:lnTo>
                    <a:pt x="341375" y="13331"/>
                  </a:lnTo>
                  <a:lnTo>
                    <a:pt x="341962" y="14614"/>
                  </a:lnTo>
                  <a:lnTo>
                    <a:pt x="343136" y="15639"/>
                  </a:lnTo>
                  <a:lnTo>
                    <a:pt x="344779" y="16296"/>
                  </a:lnTo>
                  <a:lnTo>
                    <a:pt x="346187" y="17078"/>
                  </a:lnTo>
                  <a:lnTo>
                    <a:pt x="347048" y="18229"/>
                  </a:lnTo>
                  <a:lnTo>
                    <a:pt x="348338" y="19426"/>
                  </a:lnTo>
                  <a:lnTo>
                    <a:pt x="350826" y="21053"/>
                  </a:lnTo>
                  <a:lnTo>
                    <a:pt x="352039" y="21092"/>
                  </a:lnTo>
                  <a:lnTo>
                    <a:pt x="353439" y="21319"/>
                  </a:lnTo>
                  <a:lnTo>
                    <a:pt x="354675" y="21749"/>
                  </a:lnTo>
                  <a:lnTo>
                    <a:pt x="355998" y="21624"/>
                  </a:lnTo>
                  <a:lnTo>
                    <a:pt x="358133" y="20560"/>
                  </a:lnTo>
                  <a:lnTo>
                    <a:pt x="360652" y="18776"/>
                  </a:lnTo>
                  <a:lnTo>
                    <a:pt x="362577" y="17673"/>
                  </a:lnTo>
                  <a:lnTo>
                    <a:pt x="367232" y="18064"/>
                  </a:lnTo>
                  <a:lnTo>
                    <a:pt x="369829" y="18964"/>
                  </a:lnTo>
                  <a:lnTo>
                    <a:pt x="371895" y="20224"/>
                  </a:lnTo>
                  <a:lnTo>
                    <a:pt x="373506" y="20145"/>
                  </a:lnTo>
                  <a:lnTo>
                    <a:pt x="377019" y="17814"/>
                  </a:lnTo>
                  <a:lnTo>
                    <a:pt x="378881" y="15334"/>
                  </a:lnTo>
                  <a:lnTo>
                    <a:pt x="380688" y="14802"/>
                  </a:lnTo>
                  <a:lnTo>
                    <a:pt x="383426" y="15882"/>
                  </a:lnTo>
                  <a:lnTo>
                    <a:pt x="385687" y="18197"/>
                  </a:lnTo>
                  <a:lnTo>
                    <a:pt x="387675" y="21561"/>
                  </a:lnTo>
                  <a:lnTo>
                    <a:pt x="389075" y="22844"/>
                  </a:lnTo>
                  <a:lnTo>
                    <a:pt x="390992" y="24832"/>
                  </a:lnTo>
                  <a:lnTo>
                    <a:pt x="394802" y="29111"/>
                  </a:lnTo>
                  <a:lnTo>
                    <a:pt x="399762" y="31255"/>
                  </a:lnTo>
                  <a:lnTo>
                    <a:pt x="401687" y="32311"/>
                  </a:lnTo>
                  <a:lnTo>
                    <a:pt x="402312" y="33367"/>
                  </a:lnTo>
                  <a:lnTo>
                    <a:pt x="402680" y="34775"/>
                  </a:lnTo>
                  <a:lnTo>
                    <a:pt x="402805" y="36301"/>
                  </a:lnTo>
                  <a:lnTo>
                    <a:pt x="403408" y="36935"/>
                  </a:lnTo>
                  <a:lnTo>
                    <a:pt x="404745" y="36715"/>
                  </a:lnTo>
                  <a:lnTo>
                    <a:pt x="405888" y="36496"/>
                  </a:lnTo>
                  <a:lnTo>
                    <a:pt x="407147" y="36935"/>
                  </a:lnTo>
                  <a:lnTo>
                    <a:pt x="408024" y="38045"/>
                  </a:lnTo>
                  <a:lnTo>
                    <a:pt x="408461" y="38914"/>
                  </a:lnTo>
                  <a:lnTo>
                    <a:pt x="408938" y="39845"/>
                  </a:lnTo>
                  <a:lnTo>
                    <a:pt x="410183" y="40439"/>
                  </a:lnTo>
                  <a:lnTo>
                    <a:pt x="410425" y="41636"/>
                  </a:lnTo>
                  <a:lnTo>
                    <a:pt x="409573" y="43091"/>
                  </a:lnTo>
                  <a:lnTo>
                    <a:pt x="408696" y="44398"/>
                  </a:lnTo>
                  <a:lnTo>
                    <a:pt x="407632" y="46995"/>
                  </a:lnTo>
                  <a:lnTo>
                    <a:pt x="407077" y="49655"/>
                  </a:lnTo>
                  <a:lnTo>
                    <a:pt x="407796" y="50539"/>
                  </a:lnTo>
                  <a:lnTo>
                    <a:pt x="408555" y="51275"/>
                  </a:lnTo>
                  <a:lnTo>
                    <a:pt x="408962" y="52018"/>
                  </a:lnTo>
                  <a:lnTo>
                    <a:pt x="409205" y="52887"/>
                  </a:lnTo>
                  <a:lnTo>
                    <a:pt x="409111" y="53903"/>
                  </a:lnTo>
                  <a:lnTo>
                    <a:pt x="407421" y="57596"/>
                  </a:lnTo>
                  <a:lnTo>
                    <a:pt x="406552" y="60819"/>
                  </a:lnTo>
                  <a:lnTo>
                    <a:pt x="406521" y="62455"/>
                  </a:lnTo>
                  <a:lnTo>
                    <a:pt x="408751" y="63659"/>
                  </a:lnTo>
                  <a:lnTo>
                    <a:pt x="411645" y="63597"/>
                  </a:lnTo>
                  <a:lnTo>
                    <a:pt x="412561" y="64332"/>
                  </a:lnTo>
                  <a:lnTo>
                    <a:pt x="413476" y="65506"/>
                  </a:lnTo>
                  <a:lnTo>
                    <a:pt x="414282" y="66108"/>
                  </a:lnTo>
                  <a:lnTo>
                    <a:pt x="415503" y="66092"/>
                  </a:lnTo>
                  <a:lnTo>
                    <a:pt x="416347" y="66499"/>
                  </a:lnTo>
                  <a:lnTo>
                    <a:pt x="416684" y="67328"/>
                  </a:lnTo>
                  <a:lnTo>
                    <a:pt x="417670" y="68220"/>
                  </a:lnTo>
                  <a:lnTo>
                    <a:pt x="418499" y="69206"/>
                  </a:lnTo>
                  <a:lnTo>
                    <a:pt x="418100" y="70466"/>
                  </a:lnTo>
                  <a:lnTo>
                    <a:pt x="418030" y="71428"/>
                  </a:lnTo>
                  <a:lnTo>
                    <a:pt x="415964" y="74103"/>
                  </a:lnTo>
                  <a:lnTo>
                    <a:pt x="411223" y="79322"/>
                  </a:lnTo>
                  <a:lnTo>
                    <a:pt x="401021" y="88999"/>
                  </a:lnTo>
                  <a:lnTo>
                    <a:pt x="401014" y="89007"/>
                  </a:lnTo>
                  <a:lnTo>
                    <a:pt x="397571" y="90173"/>
                  </a:lnTo>
                  <a:lnTo>
                    <a:pt x="395795" y="91972"/>
                  </a:lnTo>
                  <a:lnTo>
                    <a:pt x="394536" y="94797"/>
                  </a:lnTo>
                  <a:lnTo>
                    <a:pt x="391563" y="97191"/>
                  </a:lnTo>
                  <a:lnTo>
                    <a:pt x="389271" y="98161"/>
                  </a:lnTo>
                  <a:lnTo>
                    <a:pt x="389028" y="98732"/>
                  </a:lnTo>
                  <a:lnTo>
                    <a:pt x="388848" y="101329"/>
                  </a:lnTo>
                  <a:lnTo>
                    <a:pt x="389083" y="105139"/>
                  </a:lnTo>
                  <a:lnTo>
                    <a:pt x="388011" y="106884"/>
                  </a:lnTo>
                  <a:lnTo>
                    <a:pt x="386454" y="110279"/>
                  </a:lnTo>
                  <a:lnTo>
                    <a:pt x="385648" y="112399"/>
                  </a:lnTo>
                  <a:lnTo>
                    <a:pt x="385023" y="112814"/>
                  </a:lnTo>
                  <a:lnTo>
                    <a:pt x="384326" y="113878"/>
                  </a:lnTo>
                  <a:lnTo>
                    <a:pt x="383888" y="117336"/>
                  </a:lnTo>
                  <a:lnTo>
                    <a:pt x="383591" y="118502"/>
                  </a:lnTo>
                  <a:lnTo>
                    <a:pt x="382472" y="125660"/>
                  </a:lnTo>
                  <a:lnTo>
                    <a:pt x="382793" y="127702"/>
                  </a:lnTo>
                  <a:lnTo>
                    <a:pt x="381925" y="131105"/>
                  </a:lnTo>
                  <a:lnTo>
                    <a:pt x="381885" y="133108"/>
                  </a:lnTo>
                  <a:lnTo>
                    <a:pt x="381525" y="135377"/>
                  </a:lnTo>
                  <a:lnTo>
                    <a:pt x="380908" y="137340"/>
                  </a:lnTo>
                  <a:lnTo>
                    <a:pt x="380947" y="140485"/>
                  </a:lnTo>
                  <a:lnTo>
                    <a:pt x="381299" y="145618"/>
                  </a:lnTo>
                  <a:lnTo>
                    <a:pt x="381236" y="146298"/>
                  </a:lnTo>
                  <a:lnTo>
                    <a:pt x="380376" y="146775"/>
                  </a:lnTo>
                  <a:lnTo>
                    <a:pt x="378842" y="148051"/>
                  </a:lnTo>
                  <a:lnTo>
                    <a:pt x="377395" y="148903"/>
                  </a:lnTo>
                  <a:lnTo>
                    <a:pt x="376291" y="149123"/>
                  </a:lnTo>
                  <a:lnTo>
                    <a:pt x="374453" y="151391"/>
                  </a:lnTo>
                  <a:lnTo>
                    <a:pt x="372888" y="153543"/>
                  </a:lnTo>
                  <a:lnTo>
                    <a:pt x="371715" y="155639"/>
                  </a:lnTo>
                  <a:lnTo>
                    <a:pt x="371409" y="156602"/>
                  </a:lnTo>
                  <a:lnTo>
                    <a:pt x="371652" y="159316"/>
                  </a:lnTo>
                  <a:lnTo>
                    <a:pt x="371816" y="162532"/>
                  </a:lnTo>
                  <a:lnTo>
                    <a:pt x="371457" y="163917"/>
                  </a:lnTo>
                  <a:lnTo>
                    <a:pt x="370909" y="164738"/>
                  </a:lnTo>
                  <a:lnTo>
                    <a:pt x="368343" y="166483"/>
                  </a:lnTo>
                  <a:lnTo>
                    <a:pt x="366653" y="167734"/>
                  </a:lnTo>
                  <a:lnTo>
                    <a:pt x="365855" y="168392"/>
                  </a:lnTo>
                  <a:lnTo>
                    <a:pt x="365440" y="169401"/>
                  </a:lnTo>
                  <a:lnTo>
                    <a:pt x="366184" y="171779"/>
                  </a:lnTo>
                  <a:lnTo>
                    <a:pt x="366239" y="173516"/>
                  </a:lnTo>
                  <a:lnTo>
                    <a:pt x="366849" y="174541"/>
                  </a:lnTo>
                  <a:lnTo>
                    <a:pt x="368883" y="175370"/>
                  </a:lnTo>
                  <a:lnTo>
                    <a:pt x="368875" y="176207"/>
                  </a:lnTo>
                  <a:lnTo>
                    <a:pt x="368930" y="177107"/>
                  </a:lnTo>
                  <a:lnTo>
                    <a:pt x="369994" y="178226"/>
                  </a:lnTo>
                  <a:lnTo>
                    <a:pt x="371934" y="180510"/>
                  </a:lnTo>
                  <a:lnTo>
                    <a:pt x="373491" y="182654"/>
                  </a:lnTo>
                  <a:lnTo>
                    <a:pt x="373530" y="184516"/>
                  </a:lnTo>
                  <a:lnTo>
                    <a:pt x="373233" y="187629"/>
                  </a:lnTo>
                  <a:lnTo>
                    <a:pt x="373178" y="189421"/>
                  </a:lnTo>
                  <a:lnTo>
                    <a:pt x="373334" y="191878"/>
                  </a:lnTo>
                  <a:lnTo>
                    <a:pt x="373327" y="196446"/>
                  </a:lnTo>
                  <a:lnTo>
                    <a:pt x="373217" y="199701"/>
                  </a:lnTo>
                  <a:lnTo>
                    <a:pt x="373467" y="201391"/>
                  </a:lnTo>
                  <a:lnTo>
                    <a:pt x="375845" y="205420"/>
                  </a:lnTo>
                  <a:lnTo>
                    <a:pt x="376894" y="209887"/>
                  </a:lnTo>
                  <a:lnTo>
                    <a:pt x="377418" y="213157"/>
                  </a:lnTo>
                  <a:lnTo>
                    <a:pt x="377442" y="214198"/>
                  </a:lnTo>
                  <a:lnTo>
                    <a:pt x="376636" y="217961"/>
                  </a:lnTo>
                  <a:lnTo>
                    <a:pt x="375720" y="221614"/>
                  </a:lnTo>
                  <a:lnTo>
                    <a:pt x="375665" y="222999"/>
                  </a:lnTo>
                  <a:lnTo>
                    <a:pt x="376096" y="224845"/>
                  </a:lnTo>
                  <a:lnTo>
                    <a:pt x="377794" y="229070"/>
                  </a:lnTo>
                  <a:lnTo>
                    <a:pt x="379029" y="232145"/>
                  </a:lnTo>
                  <a:lnTo>
                    <a:pt x="379624" y="233999"/>
                  </a:lnTo>
                  <a:lnTo>
                    <a:pt x="380477" y="236158"/>
                  </a:lnTo>
                  <a:lnTo>
                    <a:pt x="381611" y="239468"/>
                  </a:lnTo>
                  <a:lnTo>
                    <a:pt x="381893" y="241040"/>
                  </a:lnTo>
                  <a:lnTo>
                    <a:pt x="381658" y="242214"/>
                  </a:lnTo>
                  <a:lnTo>
                    <a:pt x="379343" y="246368"/>
                  </a:lnTo>
                  <a:lnTo>
                    <a:pt x="379108" y="247674"/>
                  </a:lnTo>
                  <a:lnTo>
                    <a:pt x="379679" y="250898"/>
                  </a:lnTo>
                  <a:lnTo>
                    <a:pt x="380438" y="254011"/>
                  </a:lnTo>
                  <a:lnTo>
                    <a:pt x="381533" y="255779"/>
                  </a:lnTo>
                  <a:lnTo>
                    <a:pt x="384146" y="260661"/>
                  </a:lnTo>
                  <a:lnTo>
                    <a:pt x="386094" y="262312"/>
                  </a:lnTo>
                  <a:lnTo>
                    <a:pt x="389685" y="264753"/>
                  </a:lnTo>
                  <a:lnTo>
                    <a:pt x="392854" y="267209"/>
                  </a:lnTo>
                  <a:lnTo>
                    <a:pt x="394074" y="268485"/>
                  </a:lnTo>
                  <a:lnTo>
                    <a:pt x="395193" y="269909"/>
                  </a:lnTo>
                  <a:lnTo>
                    <a:pt x="397399" y="273554"/>
                  </a:lnTo>
                  <a:lnTo>
                    <a:pt x="398745" y="276519"/>
                  </a:lnTo>
                  <a:lnTo>
                    <a:pt x="399457" y="279203"/>
                  </a:lnTo>
                  <a:lnTo>
                    <a:pt x="401186" y="282872"/>
                  </a:lnTo>
                  <a:lnTo>
                    <a:pt x="402797" y="286275"/>
                  </a:lnTo>
                  <a:lnTo>
                    <a:pt x="404878" y="290437"/>
                  </a:lnTo>
                  <a:lnTo>
                    <a:pt x="406349" y="293379"/>
                  </a:lnTo>
                  <a:lnTo>
                    <a:pt x="407014" y="295343"/>
                  </a:lnTo>
                  <a:lnTo>
                    <a:pt x="403212" y="295929"/>
                  </a:lnTo>
                  <a:lnTo>
                    <a:pt x="397712" y="296766"/>
                  </a:lnTo>
                  <a:lnTo>
                    <a:pt x="391649" y="297697"/>
                  </a:lnTo>
                  <a:lnTo>
                    <a:pt x="385390" y="298652"/>
                  </a:lnTo>
                  <a:lnTo>
                    <a:pt x="379186" y="299606"/>
                  </a:lnTo>
                  <a:lnTo>
                    <a:pt x="373303" y="300506"/>
                  </a:lnTo>
                  <a:lnTo>
                    <a:pt x="367959" y="301320"/>
                  </a:lnTo>
                  <a:lnTo>
                    <a:pt x="366332" y="301773"/>
                  </a:lnTo>
                  <a:lnTo>
                    <a:pt x="367130" y="304089"/>
                  </a:lnTo>
                  <a:lnTo>
                    <a:pt x="366762" y="306522"/>
                  </a:lnTo>
                  <a:lnTo>
                    <a:pt x="365707" y="308408"/>
                  </a:lnTo>
                  <a:lnTo>
                    <a:pt x="364032" y="310723"/>
                  </a:lnTo>
                  <a:lnTo>
                    <a:pt x="363273" y="311646"/>
                  </a:lnTo>
                  <a:lnTo>
                    <a:pt x="361568" y="313454"/>
                  </a:lnTo>
                  <a:lnTo>
                    <a:pt x="360144" y="314729"/>
                  </a:lnTo>
                  <a:lnTo>
                    <a:pt x="357241" y="316873"/>
                  </a:lnTo>
                  <a:lnTo>
                    <a:pt x="355411" y="318101"/>
                  </a:lnTo>
                  <a:lnTo>
                    <a:pt x="355395" y="319212"/>
                  </a:lnTo>
                  <a:lnTo>
                    <a:pt x="358478" y="324407"/>
                  </a:lnTo>
                  <a:lnTo>
                    <a:pt x="359878" y="328138"/>
                  </a:lnTo>
                  <a:lnTo>
                    <a:pt x="360449" y="331510"/>
                  </a:lnTo>
                  <a:lnTo>
                    <a:pt x="360418" y="333451"/>
                  </a:lnTo>
                  <a:lnTo>
                    <a:pt x="360300" y="337440"/>
                  </a:lnTo>
                  <a:lnTo>
                    <a:pt x="360159" y="342189"/>
                  </a:lnTo>
                  <a:lnTo>
                    <a:pt x="359948" y="344059"/>
                  </a:lnTo>
                  <a:lnTo>
                    <a:pt x="360785" y="347447"/>
                  </a:lnTo>
                  <a:lnTo>
                    <a:pt x="360637" y="350091"/>
                  </a:lnTo>
                  <a:lnTo>
                    <a:pt x="358564" y="353048"/>
                  </a:lnTo>
                  <a:lnTo>
                    <a:pt x="357985" y="355951"/>
                  </a:lnTo>
                  <a:lnTo>
                    <a:pt x="356936" y="359870"/>
                  </a:lnTo>
                  <a:lnTo>
                    <a:pt x="355489" y="365315"/>
                  </a:lnTo>
                  <a:lnTo>
                    <a:pt x="354456" y="368179"/>
                  </a:lnTo>
                  <a:lnTo>
                    <a:pt x="355027" y="370041"/>
                  </a:lnTo>
                  <a:lnTo>
                    <a:pt x="355544" y="371292"/>
                  </a:lnTo>
                  <a:lnTo>
                    <a:pt x="356092" y="372975"/>
                  </a:lnTo>
                  <a:lnTo>
                    <a:pt x="357202" y="375509"/>
                  </a:lnTo>
                  <a:lnTo>
                    <a:pt x="358501" y="377004"/>
                  </a:lnTo>
                  <a:lnTo>
                    <a:pt x="359229" y="377645"/>
                  </a:lnTo>
                  <a:lnTo>
                    <a:pt x="363500" y="380845"/>
                  </a:lnTo>
                  <a:lnTo>
                    <a:pt x="365276" y="382386"/>
                  </a:lnTo>
                  <a:lnTo>
                    <a:pt x="367983" y="385453"/>
                  </a:lnTo>
                  <a:lnTo>
                    <a:pt x="369986" y="387487"/>
                  </a:lnTo>
                  <a:lnTo>
                    <a:pt x="372771" y="387964"/>
                  </a:lnTo>
                  <a:lnTo>
                    <a:pt x="376111" y="388731"/>
                  </a:lnTo>
                  <a:lnTo>
                    <a:pt x="377958" y="389326"/>
                  </a:lnTo>
                  <a:lnTo>
                    <a:pt x="379225" y="389036"/>
                  </a:lnTo>
                  <a:lnTo>
                    <a:pt x="379655" y="388316"/>
                  </a:lnTo>
                  <a:lnTo>
                    <a:pt x="379593" y="386783"/>
                  </a:lnTo>
                  <a:lnTo>
                    <a:pt x="379374" y="385656"/>
                  </a:lnTo>
                  <a:lnTo>
                    <a:pt x="379726" y="384788"/>
                  </a:lnTo>
                  <a:lnTo>
                    <a:pt x="380860" y="384217"/>
                  </a:lnTo>
                  <a:lnTo>
                    <a:pt x="383763" y="384123"/>
                  </a:lnTo>
                  <a:lnTo>
                    <a:pt x="385023" y="383356"/>
                  </a:lnTo>
                  <a:lnTo>
                    <a:pt x="386024" y="383168"/>
                  </a:lnTo>
                  <a:lnTo>
                    <a:pt x="386032" y="386532"/>
                  </a:lnTo>
                  <a:lnTo>
                    <a:pt x="386032" y="389756"/>
                  </a:lnTo>
                  <a:lnTo>
                    <a:pt x="386040" y="393675"/>
                  </a:lnTo>
                  <a:lnTo>
                    <a:pt x="386040" y="398174"/>
                  </a:lnTo>
                  <a:lnTo>
                    <a:pt x="386047" y="401866"/>
                  </a:lnTo>
                  <a:lnTo>
                    <a:pt x="386047" y="405794"/>
                  </a:lnTo>
                  <a:lnTo>
                    <a:pt x="386055" y="410331"/>
                  </a:lnTo>
                  <a:lnTo>
                    <a:pt x="386032" y="410840"/>
                  </a:lnTo>
                  <a:lnTo>
                    <a:pt x="385586" y="411865"/>
                  </a:lnTo>
                  <a:lnTo>
                    <a:pt x="384436" y="412217"/>
                  </a:lnTo>
                  <a:lnTo>
                    <a:pt x="382879" y="411333"/>
                  </a:lnTo>
                  <a:lnTo>
                    <a:pt x="382785" y="410402"/>
                  </a:lnTo>
                  <a:lnTo>
                    <a:pt x="382402" y="408735"/>
                  </a:lnTo>
                  <a:lnTo>
                    <a:pt x="381682" y="407883"/>
                  </a:lnTo>
                  <a:lnTo>
                    <a:pt x="380735" y="407617"/>
                  </a:lnTo>
                  <a:lnTo>
                    <a:pt x="379139" y="408047"/>
                  </a:lnTo>
                  <a:lnTo>
                    <a:pt x="376949" y="409275"/>
                  </a:lnTo>
                  <a:lnTo>
                    <a:pt x="374140" y="410355"/>
                  </a:lnTo>
                  <a:lnTo>
                    <a:pt x="372998" y="410973"/>
                  </a:lnTo>
                  <a:lnTo>
                    <a:pt x="371018" y="410895"/>
                  </a:lnTo>
                  <a:lnTo>
                    <a:pt x="368875" y="410308"/>
                  </a:lnTo>
                  <a:lnTo>
                    <a:pt x="367302" y="408923"/>
                  </a:lnTo>
                  <a:lnTo>
                    <a:pt x="366849" y="406850"/>
                  </a:lnTo>
                  <a:lnTo>
                    <a:pt x="365464" y="404722"/>
                  </a:lnTo>
                  <a:lnTo>
                    <a:pt x="363586" y="401639"/>
                  </a:lnTo>
                  <a:lnTo>
                    <a:pt x="362640" y="400380"/>
                  </a:lnTo>
                  <a:lnTo>
                    <a:pt x="361388" y="398941"/>
                  </a:lnTo>
                  <a:lnTo>
                    <a:pt x="360120" y="398776"/>
                  </a:lnTo>
                  <a:lnTo>
                    <a:pt x="358704" y="398377"/>
                  </a:lnTo>
                  <a:lnTo>
                    <a:pt x="357836" y="396273"/>
                  </a:lnTo>
                  <a:lnTo>
                    <a:pt x="357022" y="393613"/>
                  </a:lnTo>
                  <a:lnTo>
                    <a:pt x="356522" y="392588"/>
                  </a:lnTo>
                  <a:lnTo>
                    <a:pt x="355677" y="391266"/>
                  </a:lnTo>
                  <a:lnTo>
                    <a:pt x="354464" y="390460"/>
                  </a:lnTo>
                  <a:lnTo>
                    <a:pt x="351820" y="389396"/>
                  </a:lnTo>
                  <a:lnTo>
                    <a:pt x="348127" y="387917"/>
                  </a:lnTo>
                  <a:lnTo>
                    <a:pt x="343480" y="386055"/>
                  </a:lnTo>
                  <a:lnTo>
                    <a:pt x="341274" y="385961"/>
                  </a:lnTo>
                  <a:lnTo>
                    <a:pt x="338802" y="385648"/>
                  </a:lnTo>
                  <a:lnTo>
                    <a:pt x="337253" y="384764"/>
                  </a:lnTo>
                  <a:lnTo>
                    <a:pt x="336369" y="384060"/>
                  </a:lnTo>
                  <a:lnTo>
                    <a:pt x="335352" y="381478"/>
                  </a:lnTo>
                  <a:lnTo>
                    <a:pt x="333959" y="378459"/>
                  </a:lnTo>
                  <a:lnTo>
                    <a:pt x="329883" y="374868"/>
                  </a:lnTo>
                  <a:lnTo>
                    <a:pt x="328967" y="370893"/>
                  </a:lnTo>
                  <a:lnTo>
                    <a:pt x="328146" y="370322"/>
                  </a:lnTo>
                  <a:lnTo>
                    <a:pt x="326746" y="370643"/>
                  </a:lnTo>
                  <a:lnTo>
                    <a:pt x="325666" y="371136"/>
                  </a:lnTo>
                  <a:lnTo>
                    <a:pt x="325236" y="372208"/>
                  </a:lnTo>
                  <a:lnTo>
                    <a:pt x="324148" y="375791"/>
                  </a:lnTo>
                  <a:lnTo>
                    <a:pt x="323546" y="377442"/>
                  </a:lnTo>
                  <a:lnTo>
                    <a:pt x="323139" y="377903"/>
                  </a:lnTo>
                  <a:lnTo>
                    <a:pt x="322247" y="378435"/>
                  </a:lnTo>
                  <a:lnTo>
                    <a:pt x="320792" y="378920"/>
                  </a:lnTo>
                  <a:lnTo>
                    <a:pt x="318719" y="379163"/>
                  </a:lnTo>
                  <a:lnTo>
                    <a:pt x="315793" y="379069"/>
                  </a:lnTo>
                  <a:lnTo>
                    <a:pt x="312132" y="378537"/>
                  </a:lnTo>
                  <a:lnTo>
                    <a:pt x="310160" y="378138"/>
                  </a:lnTo>
                  <a:lnTo>
                    <a:pt x="304817" y="377543"/>
                  </a:lnTo>
                  <a:lnTo>
                    <a:pt x="303268" y="377254"/>
                  </a:lnTo>
                  <a:lnTo>
                    <a:pt x="301085" y="376472"/>
                  </a:lnTo>
                  <a:lnTo>
                    <a:pt x="299512" y="375689"/>
                  </a:lnTo>
                  <a:lnTo>
                    <a:pt x="294333" y="373999"/>
                  </a:lnTo>
                  <a:lnTo>
                    <a:pt x="291978" y="374203"/>
                  </a:lnTo>
                  <a:lnTo>
                    <a:pt x="290844" y="373006"/>
                  </a:lnTo>
                  <a:lnTo>
                    <a:pt x="289819" y="372419"/>
                  </a:lnTo>
                  <a:lnTo>
                    <a:pt x="288411" y="371292"/>
                  </a:lnTo>
                  <a:lnTo>
                    <a:pt x="287785" y="369751"/>
                  </a:lnTo>
                  <a:lnTo>
                    <a:pt x="286948" y="366442"/>
                  </a:lnTo>
                  <a:lnTo>
                    <a:pt x="287151" y="364674"/>
                  </a:lnTo>
                  <a:lnTo>
                    <a:pt x="287754" y="362702"/>
                  </a:lnTo>
                  <a:lnTo>
                    <a:pt x="287081" y="362155"/>
                  </a:lnTo>
                  <a:lnTo>
                    <a:pt x="286142" y="362155"/>
                  </a:lnTo>
                  <a:lnTo>
                    <a:pt x="284796" y="362835"/>
                  </a:lnTo>
                  <a:lnTo>
                    <a:pt x="282410" y="363219"/>
                  </a:lnTo>
                  <a:lnTo>
                    <a:pt x="278037" y="364087"/>
                  </a:lnTo>
                  <a:lnTo>
                    <a:pt x="276488" y="364572"/>
                  </a:lnTo>
                  <a:lnTo>
                    <a:pt x="274774" y="364948"/>
                  </a:lnTo>
                  <a:lnTo>
                    <a:pt x="273460" y="365284"/>
                  </a:lnTo>
                  <a:lnTo>
                    <a:pt x="270174" y="367185"/>
                  </a:lnTo>
                  <a:lnTo>
                    <a:pt x="269032" y="367388"/>
                  </a:lnTo>
                  <a:lnTo>
                    <a:pt x="267084" y="366708"/>
                  </a:lnTo>
                  <a:lnTo>
                    <a:pt x="266146" y="365691"/>
                  </a:lnTo>
                  <a:lnTo>
                    <a:pt x="267084" y="364541"/>
                  </a:lnTo>
                  <a:lnTo>
                    <a:pt x="267483" y="363109"/>
                  </a:lnTo>
                  <a:lnTo>
                    <a:pt x="266818" y="360316"/>
                  </a:lnTo>
                  <a:lnTo>
                    <a:pt x="265809" y="359025"/>
                  </a:lnTo>
                  <a:lnTo>
                    <a:pt x="262898" y="358102"/>
                  </a:lnTo>
                  <a:lnTo>
                    <a:pt x="261780" y="358016"/>
                  </a:lnTo>
                  <a:lnTo>
                    <a:pt x="261310" y="356451"/>
                  </a:lnTo>
                  <a:lnTo>
                    <a:pt x="260505" y="355028"/>
                  </a:lnTo>
                  <a:lnTo>
                    <a:pt x="258846" y="354754"/>
                  </a:lnTo>
                  <a:lnTo>
                    <a:pt x="258048" y="354589"/>
                  </a:lnTo>
                  <a:lnTo>
                    <a:pt x="257219" y="355028"/>
                  </a:lnTo>
                  <a:lnTo>
                    <a:pt x="256750" y="356178"/>
                  </a:lnTo>
                  <a:lnTo>
                    <a:pt x="256616" y="357061"/>
                  </a:lnTo>
                  <a:lnTo>
                    <a:pt x="255138" y="357734"/>
                  </a:lnTo>
                  <a:lnTo>
                    <a:pt x="252118" y="357601"/>
                  </a:lnTo>
                  <a:lnTo>
                    <a:pt x="249122" y="356960"/>
                  </a:lnTo>
                  <a:lnTo>
                    <a:pt x="247017" y="356749"/>
                  </a:lnTo>
                  <a:lnTo>
                    <a:pt x="245617" y="356913"/>
                  </a:lnTo>
                  <a:lnTo>
                    <a:pt x="240265" y="359096"/>
                  </a:lnTo>
                  <a:lnTo>
                    <a:pt x="238505" y="359385"/>
                  </a:lnTo>
                  <a:lnTo>
                    <a:pt x="232763" y="359221"/>
                  </a:lnTo>
                  <a:lnTo>
                    <a:pt x="229508" y="358759"/>
                  </a:lnTo>
                  <a:lnTo>
                    <a:pt x="227193" y="358681"/>
                  </a:lnTo>
                  <a:lnTo>
                    <a:pt x="225549" y="359362"/>
                  </a:lnTo>
                  <a:lnTo>
                    <a:pt x="223500" y="360981"/>
                  </a:lnTo>
                  <a:lnTo>
                    <a:pt x="221786" y="361849"/>
                  </a:lnTo>
                  <a:lnTo>
                    <a:pt x="220996" y="361756"/>
                  </a:lnTo>
                  <a:lnTo>
                    <a:pt x="220511" y="361075"/>
                  </a:lnTo>
                  <a:lnTo>
                    <a:pt x="219839" y="360152"/>
                  </a:lnTo>
                  <a:lnTo>
                    <a:pt x="219627" y="357711"/>
                  </a:lnTo>
                  <a:lnTo>
                    <a:pt x="218775" y="355043"/>
                  </a:lnTo>
                  <a:lnTo>
                    <a:pt x="219338" y="353643"/>
                  </a:lnTo>
                  <a:lnTo>
                    <a:pt x="221028" y="352641"/>
                  </a:lnTo>
                  <a:lnTo>
                    <a:pt x="221614" y="350576"/>
                  </a:lnTo>
                  <a:lnTo>
                    <a:pt x="221090" y="347478"/>
                  </a:lnTo>
                  <a:lnTo>
                    <a:pt x="221059" y="345303"/>
                  </a:lnTo>
                  <a:lnTo>
                    <a:pt x="221513" y="344043"/>
                  </a:lnTo>
                  <a:lnTo>
                    <a:pt x="220902" y="340992"/>
                  </a:lnTo>
                  <a:lnTo>
                    <a:pt x="219213" y="336150"/>
                  </a:lnTo>
                  <a:lnTo>
                    <a:pt x="216826" y="332214"/>
                  </a:lnTo>
                  <a:lnTo>
                    <a:pt x="213744" y="329171"/>
                  </a:lnTo>
                  <a:lnTo>
                    <a:pt x="211726" y="326269"/>
                  </a:lnTo>
                  <a:lnTo>
                    <a:pt x="210771" y="323491"/>
                  </a:lnTo>
                  <a:lnTo>
                    <a:pt x="211131" y="316849"/>
                  </a:lnTo>
                  <a:lnTo>
                    <a:pt x="212062" y="311005"/>
                  </a:lnTo>
                  <a:lnTo>
                    <a:pt x="212797" y="306366"/>
                  </a:lnTo>
                  <a:lnTo>
                    <a:pt x="212586" y="298597"/>
                  </a:lnTo>
                  <a:lnTo>
                    <a:pt x="210497" y="293543"/>
                  </a:lnTo>
                  <a:lnTo>
                    <a:pt x="210043" y="288114"/>
                  </a:lnTo>
                  <a:lnTo>
                    <a:pt x="211225" y="282309"/>
                  </a:lnTo>
                  <a:lnTo>
                    <a:pt x="211397" y="278334"/>
                  </a:lnTo>
                  <a:lnTo>
                    <a:pt x="210615" y="276300"/>
                  </a:lnTo>
                  <a:lnTo>
                    <a:pt x="210083" y="275995"/>
                  </a:lnTo>
                  <a:lnTo>
                    <a:pt x="209410" y="275792"/>
                  </a:lnTo>
                  <a:lnTo>
                    <a:pt x="204129" y="275596"/>
                  </a:lnTo>
                  <a:lnTo>
                    <a:pt x="197096" y="275338"/>
                  </a:lnTo>
                  <a:lnTo>
                    <a:pt x="190962" y="275260"/>
                  </a:lnTo>
                  <a:lnTo>
                    <a:pt x="184305" y="275182"/>
                  </a:lnTo>
                  <a:lnTo>
                    <a:pt x="183217" y="274446"/>
                  </a:lnTo>
                  <a:lnTo>
                    <a:pt x="182724" y="273093"/>
                  </a:lnTo>
                  <a:lnTo>
                    <a:pt x="182747" y="271755"/>
                  </a:lnTo>
                  <a:lnTo>
                    <a:pt x="184109" y="267655"/>
                  </a:lnTo>
                  <a:lnTo>
                    <a:pt x="183913" y="267319"/>
                  </a:lnTo>
                  <a:lnTo>
                    <a:pt x="181551" y="267233"/>
                  </a:lnTo>
                  <a:lnTo>
                    <a:pt x="175136" y="267898"/>
                  </a:lnTo>
                  <a:lnTo>
                    <a:pt x="170903" y="268555"/>
                  </a:lnTo>
                  <a:lnTo>
                    <a:pt x="168219" y="268774"/>
                  </a:lnTo>
                  <a:lnTo>
                    <a:pt x="163502" y="269893"/>
                  </a:lnTo>
                  <a:lnTo>
                    <a:pt x="160584" y="272255"/>
                  </a:lnTo>
                  <a:lnTo>
                    <a:pt x="159630" y="275221"/>
                  </a:lnTo>
                  <a:lnTo>
                    <a:pt x="159707" y="277669"/>
                  </a:lnTo>
                  <a:lnTo>
                    <a:pt x="159543" y="279461"/>
                  </a:lnTo>
                  <a:lnTo>
                    <a:pt x="158213" y="281331"/>
                  </a:lnTo>
                  <a:lnTo>
                    <a:pt x="157165" y="283482"/>
                  </a:lnTo>
                  <a:lnTo>
                    <a:pt x="157126" y="284617"/>
                  </a:lnTo>
                  <a:lnTo>
                    <a:pt x="156484" y="290343"/>
                  </a:lnTo>
                  <a:lnTo>
                    <a:pt x="152135" y="291110"/>
                  </a:lnTo>
                  <a:lnTo>
                    <a:pt x="147785" y="291110"/>
                  </a:lnTo>
                  <a:lnTo>
                    <a:pt x="146767" y="291040"/>
                  </a:lnTo>
                  <a:lnTo>
                    <a:pt x="141393" y="289671"/>
                  </a:lnTo>
                  <a:lnTo>
                    <a:pt x="139398" y="289663"/>
                  </a:lnTo>
                  <a:lnTo>
                    <a:pt x="137692" y="290383"/>
                  </a:lnTo>
                  <a:lnTo>
                    <a:pt x="134399" y="291087"/>
                  </a:lnTo>
                  <a:lnTo>
                    <a:pt x="131254" y="291603"/>
                  </a:lnTo>
                  <a:lnTo>
                    <a:pt x="128085" y="293301"/>
                  </a:lnTo>
                  <a:lnTo>
                    <a:pt x="127240" y="293449"/>
                  </a:lnTo>
                  <a:lnTo>
                    <a:pt x="125136" y="292565"/>
                  </a:lnTo>
                  <a:lnTo>
                    <a:pt x="122194" y="292651"/>
                  </a:lnTo>
                  <a:lnTo>
                    <a:pt x="119214" y="293074"/>
                  </a:lnTo>
                  <a:lnTo>
                    <a:pt x="117821" y="293261"/>
                  </a:lnTo>
                  <a:lnTo>
                    <a:pt x="116858" y="292745"/>
                  </a:lnTo>
                  <a:lnTo>
                    <a:pt x="114120" y="288473"/>
                  </a:lnTo>
                  <a:lnTo>
                    <a:pt x="110475" y="282786"/>
                  </a:lnTo>
                  <a:lnTo>
                    <a:pt x="108495" y="279218"/>
                  </a:lnTo>
                  <a:lnTo>
                    <a:pt x="107760" y="278287"/>
                  </a:lnTo>
                  <a:lnTo>
                    <a:pt x="106492" y="277059"/>
                  </a:lnTo>
                  <a:lnTo>
                    <a:pt x="104756" y="274736"/>
                  </a:lnTo>
                  <a:lnTo>
                    <a:pt x="104036" y="272529"/>
                  </a:lnTo>
                  <a:lnTo>
                    <a:pt x="104341" y="270440"/>
                  </a:lnTo>
                  <a:lnTo>
                    <a:pt x="103324" y="267624"/>
                  </a:lnTo>
                  <a:lnTo>
                    <a:pt x="100985" y="264080"/>
                  </a:lnTo>
                  <a:lnTo>
                    <a:pt x="99443" y="260700"/>
                  </a:lnTo>
                  <a:lnTo>
                    <a:pt x="98708" y="257469"/>
                  </a:lnTo>
                  <a:lnTo>
                    <a:pt x="98529" y="254715"/>
                  </a:lnTo>
                  <a:lnTo>
                    <a:pt x="98896" y="252415"/>
                  </a:lnTo>
                  <a:lnTo>
                    <a:pt x="98450" y="250725"/>
                  </a:lnTo>
                  <a:lnTo>
                    <a:pt x="97175" y="249638"/>
                  </a:lnTo>
                  <a:lnTo>
                    <a:pt x="96486" y="248253"/>
                  </a:lnTo>
                  <a:lnTo>
                    <a:pt x="95986" y="247682"/>
                  </a:lnTo>
                  <a:lnTo>
                    <a:pt x="94930" y="246376"/>
                  </a:lnTo>
                  <a:lnTo>
                    <a:pt x="92606" y="244936"/>
                  </a:lnTo>
                  <a:lnTo>
                    <a:pt x="90056" y="244177"/>
                  </a:lnTo>
                  <a:lnTo>
                    <a:pt x="84454" y="244161"/>
                  </a:lnTo>
                  <a:lnTo>
                    <a:pt x="77139" y="244138"/>
                  </a:lnTo>
                  <a:lnTo>
                    <a:pt x="70512" y="244248"/>
                  </a:lnTo>
                  <a:lnTo>
                    <a:pt x="63143" y="244373"/>
                  </a:lnTo>
                  <a:lnTo>
                    <a:pt x="55679" y="244498"/>
                  </a:lnTo>
                  <a:lnTo>
                    <a:pt x="53669" y="244686"/>
                  </a:lnTo>
                  <a:lnTo>
                    <a:pt x="47973" y="244772"/>
                  </a:lnTo>
                  <a:lnTo>
                    <a:pt x="43412" y="244404"/>
                  </a:lnTo>
                  <a:lnTo>
                    <a:pt x="41722" y="244169"/>
                  </a:lnTo>
                  <a:lnTo>
                    <a:pt x="38749" y="243990"/>
                  </a:lnTo>
                  <a:lnTo>
                    <a:pt x="34055" y="243950"/>
                  </a:lnTo>
                  <a:lnTo>
                    <a:pt x="31513" y="244091"/>
                  </a:lnTo>
                  <a:lnTo>
                    <a:pt x="25426" y="244099"/>
                  </a:lnTo>
                  <a:lnTo>
                    <a:pt x="24871" y="244130"/>
                  </a:lnTo>
                  <a:lnTo>
                    <a:pt x="23908" y="244537"/>
                  </a:lnTo>
                  <a:lnTo>
                    <a:pt x="21311" y="243974"/>
                  </a:lnTo>
                  <a:lnTo>
                    <a:pt x="18761" y="244161"/>
                  </a:lnTo>
                  <a:lnTo>
                    <a:pt x="17337" y="243536"/>
                  </a:lnTo>
                  <a:lnTo>
                    <a:pt x="14207" y="243927"/>
                  </a:lnTo>
                  <a:lnTo>
                    <a:pt x="12690" y="244443"/>
                  </a:lnTo>
                  <a:lnTo>
                    <a:pt x="10257" y="246266"/>
                  </a:lnTo>
                  <a:lnTo>
                    <a:pt x="6603" y="247213"/>
                  </a:lnTo>
                  <a:lnTo>
                    <a:pt x="5249" y="247134"/>
                  </a:lnTo>
                  <a:lnTo>
                    <a:pt x="4350" y="246829"/>
                  </a:lnTo>
                  <a:lnTo>
                    <a:pt x="2230" y="244827"/>
                  </a:lnTo>
                  <a:lnTo>
                    <a:pt x="587" y="242902"/>
                  </a:lnTo>
                  <a:lnTo>
                    <a:pt x="0" y="241830"/>
                  </a:lnTo>
                  <a:lnTo>
                    <a:pt x="915" y="241564"/>
                  </a:lnTo>
                  <a:lnTo>
                    <a:pt x="3787" y="241157"/>
                  </a:lnTo>
                  <a:lnTo>
                    <a:pt x="5946" y="240962"/>
                  </a:lnTo>
                  <a:lnTo>
                    <a:pt x="6368" y="240453"/>
                  </a:lnTo>
                  <a:lnTo>
                    <a:pt x="6697" y="234508"/>
                  </a:lnTo>
                  <a:lnTo>
                    <a:pt x="6775" y="228476"/>
                  </a:lnTo>
                  <a:lnTo>
                    <a:pt x="6008" y="227678"/>
                  </a:lnTo>
                  <a:lnTo>
                    <a:pt x="5257" y="227193"/>
                  </a:lnTo>
                  <a:lnTo>
                    <a:pt x="5226" y="226778"/>
                  </a:lnTo>
                  <a:lnTo>
                    <a:pt x="6345" y="226019"/>
                  </a:lnTo>
                  <a:lnTo>
                    <a:pt x="7902" y="225135"/>
                  </a:lnTo>
                  <a:lnTo>
                    <a:pt x="8402" y="224736"/>
                  </a:lnTo>
                  <a:lnTo>
                    <a:pt x="10124" y="223140"/>
                  </a:lnTo>
                  <a:lnTo>
                    <a:pt x="13527" y="219447"/>
                  </a:lnTo>
                  <a:lnTo>
                    <a:pt x="16116" y="218540"/>
                  </a:lnTo>
                  <a:lnTo>
                    <a:pt x="18526" y="217570"/>
                  </a:lnTo>
                  <a:lnTo>
                    <a:pt x="18862" y="217218"/>
                  </a:lnTo>
                  <a:lnTo>
                    <a:pt x="19183" y="216498"/>
                  </a:lnTo>
                  <a:lnTo>
                    <a:pt x="20263" y="216553"/>
                  </a:lnTo>
                  <a:lnTo>
                    <a:pt x="20607" y="216897"/>
                  </a:lnTo>
                  <a:lnTo>
                    <a:pt x="21139" y="217679"/>
                  </a:lnTo>
                  <a:lnTo>
                    <a:pt x="22086" y="218774"/>
                  </a:lnTo>
                  <a:lnTo>
                    <a:pt x="23799" y="220073"/>
                  </a:lnTo>
                  <a:lnTo>
                    <a:pt x="25520" y="221474"/>
                  </a:lnTo>
                  <a:lnTo>
                    <a:pt x="26380" y="221654"/>
                  </a:lnTo>
                  <a:lnTo>
                    <a:pt x="27765" y="220942"/>
                  </a:lnTo>
                  <a:lnTo>
                    <a:pt x="29377" y="219885"/>
                  </a:lnTo>
                  <a:lnTo>
                    <a:pt x="31748" y="219119"/>
                  </a:lnTo>
                  <a:lnTo>
                    <a:pt x="32311" y="218399"/>
                  </a:lnTo>
                  <a:lnTo>
                    <a:pt x="32616" y="216858"/>
                  </a:lnTo>
                  <a:lnTo>
                    <a:pt x="32804" y="215215"/>
                  </a:lnTo>
                  <a:lnTo>
                    <a:pt x="33007" y="213275"/>
                  </a:lnTo>
                  <a:lnTo>
                    <a:pt x="33492" y="213009"/>
                  </a:lnTo>
                  <a:lnTo>
                    <a:pt x="34345" y="212821"/>
                  </a:lnTo>
                  <a:lnTo>
                    <a:pt x="35917" y="213369"/>
                  </a:lnTo>
                  <a:lnTo>
                    <a:pt x="36637" y="213940"/>
                  </a:lnTo>
                  <a:lnTo>
                    <a:pt x="37928" y="213940"/>
                  </a:lnTo>
                  <a:lnTo>
                    <a:pt x="38749" y="213423"/>
                  </a:lnTo>
                  <a:lnTo>
                    <a:pt x="40251" y="212469"/>
                  </a:lnTo>
                  <a:lnTo>
                    <a:pt x="42161" y="212086"/>
                  </a:lnTo>
                  <a:lnTo>
                    <a:pt x="44202" y="211162"/>
                  </a:lnTo>
                  <a:lnTo>
                    <a:pt x="46166" y="209989"/>
                  </a:lnTo>
                  <a:lnTo>
                    <a:pt x="47089" y="209879"/>
                  </a:lnTo>
                  <a:lnTo>
                    <a:pt x="48067" y="211420"/>
                  </a:lnTo>
                  <a:lnTo>
                    <a:pt x="48943" y="212492"/>
                  </a:lnTo>
                  <a:lnTo>
                    <a:pt x="49100" y="213165"/>
                  </a:lnTo>
                  <a:lnTo>
                    <a:pt x="48223" y="214448"/>
                  </a:lnTo>
                  <a:lnTo>
                    <a:pt x="47245" y="216138"/>
                  </a:lnTo>
                  <a:lnTo>
                    <a:pt x="48067" y="218243"/>
                  </a:lnTo>
                  <a:lnTo>
                    <a:pt x="48263" y="220284"/>
                  </a:lnTo>
                  <a:lnTo>
                    <a:pt x="48239" y="221521"/>
                  </a:lnTo>
                  <a:lnTo>
                    <a:pt x="48904" y="222021"/>
                  </a:lnTo>
                  <a:lnTo>
                    <a:pt x="49358" y="222256"/>
                  </a:lnTo>
                  <a:lnTo>
                    <a:pt x="50062" y="221967"/>
                  </a:lnTo>
                  <a:lnTo>
                    <a:pt x="51462" y="222053"/>
                  </a:lnTo>
                  <a:lnTo>
                    <a:pt x="53145" y="222694"/>
                  </a:lnTo>
                  <a:lnTo>
                    <a:pt x="54764" y="222624"/>
                  </a:lnTo>
                  <a:lnTo>
                    <a:pt x="56329" y="221834"/>
                  </a:lnTo>
                  <a:lnTo>
                    <a:pt x="59247" y="218767"/>
                  </a:lnTo>
                  <a:lnTo>
                    <a:pt x="63511" y="213415"/>
                  </a:lnTo>
                  <a:lnTo>
                    <a:pt x="67047" y="210059"/>
                  </a:lnTo>
                  <a:lnTo>
                    <a:pt x="69840" y="208690"/>
                  </a:lnTo>
                  <a:lnTo>
                    <a:pt x="71733" y="207094"/>
                  </a:lnTo>
                  <a:lnTo>
                    <a:pt x="72727" y="205256"/>
                  </a:lnTo>
                  <a:lnTo>
                    <a:pt x="74354" y="204012"/>
                  </a:lnTo>
                  <a:lnTo>
                    <a:pt x="77749" y="203018"/>
                  </a:lnTo>
                  <a:lnTo>
                    <a:pt x="80331" y="201892"/>
                  </a:lnTo>
                  <a:lnTo>
                    <a:pt x="82913" y="198222"/>
                  </a:lnTo>
                  <a:lnTo>
                    <a:pt x="86355" y="191620"/>
                  </a:lnTo>
                  <a:lnTo>
                    <a:pt x="87317" y="185728"/>
                  </a:lnTo>
                  <a:lnTo>
                    <a:pt x="87904" y="182145"/>
                  </a:lnTo>
                  <a:lnTo>
                    <a:pt x="87568" y="169792"/>
                  </a:lnTo>
                  <a:lnTo>
                    <a:pt x="87341" y="165739"/>
                  </a:lnTo>
                  <a:lnTo>
                    <a:pt x="87865" y="163533"/>
                  </a:lnTo>
                  <a:lnTo>
                    <a:pt x="89148" y="162015"/>
                  </a:lnTo>
                  <a:lnTo>
                    <a:pt x="92653" y="158800"/>
                  </a:lnTo>
                  <a:lnTo>
                    <a:pt x="95008" y="156164"/>
                  </a:lnTo>
                  <a:lnTo>
                    <a:pt x="96807" y="153081"/>
                  </a:lnTo>
                  <a:lnTo>
                    <a:pt x="100257" y="146048"/>
                  </a:lnTo>
                  <a:lnTo>
                    <a:pt x="101775" y="143779"/>
                  </a:lnTo>
                  <a:lnTo>
                    <a:pt x="102456" y="142762"/>
                  </a:lnTo>
                  <a:lnTo>
                    <a:pt x="104536" y="140892"/>
                  </a:lnTo>
                  <a:lnTo>
                    <a:pt x="107455" y="139242"/>
                  </a:lnTo>
                  <a:lnTo>
                    <a:pt x="111210" y="137826"/>
                  </a:lnTo>
                  <a:lnTo>
                    <a:pt x="117007" y="132928"/>
                  </a:lnTo>
                  <a:lnTo>
                    <a:pt x="121615" y="127999"/>
                  </a:lnTo>
                  <a:lnTo>
                    <a:pt x="120989" y="122077"/>
                  </a:lnTo>
                  <a:lnTo>
                    <a:pt x="122069" y="117164"/>
                  </a:lnTo>
                  <a:lnTo>
                    <a:pt x="124580" y="110921"/>
                  </a:lnTo>
                  <a:lnTo>
                    <a:pt x="125402" y="104310"/>
                  </a:lnTo>
                  <a:lnTo>
                    <a:pt x="124541" y="97339"/>
                  </a:lnTo>
                  <a:lnTo>
                    <a:pt x="124901" y="91636"/>
                  </a:lnTo>
                  <a:lnTo>
                    <a:pt x="127311" y="85009"/>
                  </a:lnTo>
                  <a:lnTo>
                    <a:pt x="128312" y="82545"/>
                  </a:lnTo>
                  <a:lnTo>
                    <a:pt x="128649" y="78516"/>
                  </a:lnTo>
                  <a:lnTo>
                    <a:pt x="128633" y="72109"/>
                  </a:lnTo>
                  <a:lnTo>
                    <a:pt x="131692" y="63346"/>
                  </a:lnTo>
                  <a:lnTo>
                    <a:pt x="134586" y="58089"/>
                  </a:lnTo>
                  <a:lnTo>
                    <a:pt x="137825" y="52221"/>
                  </a:lnTo>
                  <a:lnTo>
                    <a:pt x="139061" y="48670"/>
                  </a:lnTo>
                  <a:lnTo>
                    <a:pt x="140705" y="43929"/>
                  </a:lnTo>
                  <a:lnTo>
                    <a:pt x="140446" y="40119"/>
                  </a:lnTo>
                  <a:lnTo>
                    <a:pt x="140149" y="35737"/>
                  </a:lnTo>
                  <a:lnTo>
                    <a:pt x="140962" y="29713"/>
                  </a:lnTo>
                  <a:lnTo>
                    <a:pt x="140657" y="26169"/>
                  </a:lnTo>
                  <a:lnTo>
                    <a:pt x="139507" y="23087"/>
                  </a:lnTo>
                  <a:lnTo>
                    <a:pt x="140094" y="21139"/>
                  </a:lnTo>
                  <a:lnTo>
                    <a:pt x="142418" y="20349"/>
                  </a:lnTo>
                  <a:lnTo>
                    <a:pt x="145313" y="17266"/>
                  </a:lnTo>
                  <a:lnTo>
                    <a:pt x="150507" y="9216"/>
                  </a:lnTo>
                  <a:lnTo>
                    <a:pt x="156109" y="5289"/>
                  </a:lnTo>
                  <a:lnTo>
                    <a:pt x="160005" y="4045"/>
                  </a:lnTo>
                  <a:lnTo>
                    <a:pt x="164065" y="4178"/>
                  </a:lnTo>
                  <a:lnTo>
                    <a:pt x="166717" y="4882"/>
                  </a:lnTo>
                  <a:lnTo>
                    <a:pt x="167938" y="6149"/>
                  </a:lnTo>
                  <a:lnTo>
                    <a:pt x="171012" y="8050"/>
                  </a:lnTo>
                  <a:lnTo>
                    <a:pt x="175925" y="10562"/>
                  </a:lnTo>
                  <a:lnTo>
                    <a:pt x="179603" y="13707"/>
                  </a:lnTo>
                  <a:lnTo>
                    <a:pt x="181637" y="16875"/>
                  </a:lnTo>
                  <a:lnTo>
                    <a:pt x="183217" y="18596"/>
                  </a:lnTo>
                  <a:lnTo>
                    <a:pt x="185173" y="19191"/>
                  </a:lnTo>
                  <a:lnTo>
                    <a:pt x="188372" y="18933"/>
                  </a:lnTo>
                  <a:lnTo>
                    <a:pt x="191948" y="19676"/>
                  </a:lnTo>
                  <a:lnTo>
                    <a:pt x="195672" y="21452"/>
                  </a:lnTo>
                  <a:lnTo>
                    <a:pt x="197964" y="22109"/>
                  </a:lnTo>
                  <a:lnTo>
                    <a:pt x="198809" y="21647"/>
                  </a:lnTo>
                  <a:lnTo>
                    <a:pt x="200608" y="21906"/>
                  </a:lnTo>
                  <a:lnTo>
                    <a:pt x="204724" y="23361"/>
                  </a:lnTo>
                  <a:lnTo>
                    <a:pt x="208002" y="22563"/>
                  </a:lnTo>
                  <a:lnTo>
                    <a:pt x="212860" y="23165"/>
                  </a:lnTo>
                  <a:lnTo>
                    <a:pt x="224141" y="25763"/>
                  </a:lnTo>
                  <a:lnTo>
                    <a:pt x="224744" y="25324"/>
                  </a:lnTo>
                  <a:lnTo>
                    <a:pt x="225010" y="25223"/>
                  </a:lnTo>
                  <a:lnTo>
                    <a:pt x="225972" y="24174"/>
                  </a:lnTo>
                  <a:lnTo>
                    <a:pt x="228421" y="18972"/>
                  </a:lnTo>
                  <a:lnTo>
                    <a:pt x="230494" y="15772"/>
                  </a:lnTo>
                  <a:lnTo>
                    <a:pt x="231464" y="14567"/>
                  </a:lnTo>
                  <a:lnTo>
                    <a:pt x="233858" y="12877"/>
                  </a:lnTo>
                  <a:lnTo>
                    <a:pt x="236674" y="12447"/>
                  </a:lnTo>
                  <a:lnTo>
                    <a:pt x="239374" y="12596"/>
                  </a:lnTo>
                  <a:lnTo>
                    <a:pt x="241635" y="13339"/>
                  </a:lnTo>
                  <a:lnTo>
                    <a:pt x="243700" y="14200"/>
                  </a:lnTo>
                  <a:lnTo>
                    <a:pt x="245984" y="14207"/>
                  </a:lnTo>
                  <a:lnTo>
                    <a:pt x="248324" y="13378"/>
                  </a:lnTo>
                  <a:lnTo>
                    <a:pt x="251797" y="11852"/>
                  </a:lnTo>
                  <a:lnTo>
                    <a:pt x="255458" y="10859"/>
                  </a:lnTo>
                  <a:lnTo>
                    <a:pt x="258604" y="9764"/>
                  </a:lnTo>
                  <a:lnTo>
                    <a:pt x="263783" y="7847"/>
                  </a:lnTo>
                  <a:lnTo>
                    <a:pt x="265809" y="6963"/>
                  </a:lnTo>
                  <a:lnTo>
                    <a:pt x="268383" y="6619"/>
                  </a:lnTo>
                  <a:lnTo>
                    <a:pt x="275596" y="8371"/>
                  </a:lnTo>
                  <a:lnTo>
                    <a:pt x="280267" y="7213"/>
                  </a:lnTo>
                  <a:lnTo>
                    <a:pt x="282176" y="7550"/>
                  </a:lnTo>
                  <a:lnTo>
                    <a:pt x="286220" y="6306"/>
                  </a:lnTo>
                  <a:lnTo>
                    <a:pt x="286956" y="5469"/>
                  </a:lnTo>
                  <a:lnTo>
                    <a:pt x="289530" y="1236"/>
                  </a:lnTo>
                  <a:lnTo>
                    <a:pt x="292268" y="0"/>
                  </a:lnTo>
                  <a:lnTo>
                    <a:pt x="296414" y="626"/>
                  </a:lnTo>
                  <a:lnTo>
                    <a:pt x="298746" y="1283"/>
                  </a:lnTo>
                  <a:lnTo>
                    <a:pt x="306507" y="3090"/>
                  </a:lnTo>
                  <a:lnTo>
                    <a:pt x="316583" y="4976"/>
                  </a:lnTo>
                  <a:lnTo>
                    <a:pt x="319548" y="5265"/>
                  </a:lnTo>
                  <a:lnTo>
                    <a:pt x="320753" y="5476"/>
                  </a:lnTo>
                  <a:lnTo>
                    <a:pt x="321802" y="5179"/>
                  </a:lnTo>
                  <a:lnTo>
                    <a:pt x="325111" y="2801"/>
                  </a:lnTo>
                  <a:lnTo>
                    <a:pt x="326229" y="2464"/>
                  </a:lnTo>
                  <a:lnTo>
                    <a:pt x="327176" y="250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3" name="Freeform: Shape 612">
              <a:extLst>
                <a:ext uri="{FF2B5EF4-FFF2-40B4-BE49-F238E27FC236}">
                  <a16:creationId xmlns:a16="http://schemas.microsoft.com/office/drawing/2014/main" id="{BE3C4484-49B6-C4BC-0CAE-A58FC7782DDE}"/>
                </a:ext>
              </a:extLst>
            </p:cNvPr>
            <p:cNvSpPr>
              <a:spLocks/>
            </p:cNvSpPr>
            <p:nvPr/>
          </p:nvSpPr>
          <p:spPr>
            <a:xfrm>
              <a:off x="7567754" y="4407307"/>
              <a:ext cx="284819" cy="191799"/>
            </a:xfrm>
            <a:custGeom>
              <a:avLst/>
              <a:gdLst>
                <a:gd name="connsiteX0" fmla="*/ 185071 w 284819"/>
                <a:gd name="connsiteY0" fmla="*/ 1698 h 191799"/>
                <a:gd name="connsiteX1" fmla="*/ 186620 w 284819"/>
                <a:gd name="connsiteY1" fmla="*/ 4459 h 191799"/>
                <a:gd name="connsiteX2" fmla="*/ 187363 w 284819"/>
                <a:gd name="connsiteY2" fmla="*/ 5429 h 191799"/>
                <a:gd name="connsiteX3" fmla="*/ 193763 w 284819"/>
                <a:gd name="connsiteY3" fmla="*/ 11954 h 191799"/>
                <a:gd name="connsiteX4" fmla="*/ 194999 w 284819"/>
                <a:gd name="connsiteY4" fmla="*/ 13503 h 191799"/>
                <a:gd name="connsiteX5" fmla="*/ 198168 w 284819"/>
                <a:gd name="connsiteY5" fmla="*/ 18236 h 191799"/>
                <a:gd name="connsiteX6" fmla="*/ 200108 w 284819"/>
                <a:gd name="connsiteY6" fmla="*/ 21428 h 191799"/>
                <a:gd name="connsiteX7" fmla="*/ 202337 w 284819"/>
                <a:gd name="connsiteY7" fmla="*/ 26021 h 191799"/>
                <a:gd name="connsiteX8" fmla="*/ 202549 w 284819"/>
                <a:gd name="connsiteY8" fmla="*/ 28516 h 191799"/>
                <a:gd name="connsiteX9" fmla="*/ 202259 w 284819"/>
                <a:gd name="connsiteY9" fmla="*/ 30644 h 191799"/>
                <a:gd name="connsiteX10" fmla="*/ 201813 w 284819"/>
                <a:gd name="connsiteY10" fmla="*/ 36692 h 191799"/>
                <a:gd name="connsiteX11" fmla="*/ 201234 w 284819"/>
                <a:gd name="connsiteY11" fmla="*/ 38429 h 191799"/>
                <a:gd name="connsiteX12" fmla="*/ 198426 w 284819"/>
                <a:gd name="connsiteY12" fmla="*/ 41683 h 191799"/>
                <a:gd name="connsiteX13" fmla="*/ 198300 w 284819"/>
                <a:gd name="connsiteY13" fmla="*/ 43146 h 191799"/>
                <a:gd name="connsiteX14" fmla="*/ 198887 w 284819"/>
                <a:gd name="connsiteY14" fmla="*/ 44367 h 191799"/>
                <a:gd name="connsiteX15" fmla="*/ 199732 w 284819"/>
                <a:gd name="connsiteY15" fmla="*/ 44867 h 191799"/>
                <a:gd name="connsiteX16" fmla="*/ 200264 w 284819"/>
                <a:gd name="connsiteY16" fmla="*/ 45470 h 191799"/>
                <a:gd name="connsiteX17" fmla="*/ 199944 w 284819"/>
                <a:gd name="connsiteY17" fmla="*/ 48286 h 191799"/>
                <a:gd name="connsiteX18" fmla="*/ 200953 w 284819"/>
                <a:gd name="connsiteY18" fmla="*/ 49389 h 191799"/>
                <a:gd name="connsiteX19" fmla="*/ 203057 w 284819"/>
                <a:gd name="connsiteY19" fmla="*/ 50125 h 191799"/>
                <a:gd name="connsiteX20" fmla="*/ 208385 w 284819"/>
                <a:gd name="connsiteY20" fmla="*/ 50625 h 191799"/>
                <a:gd name="connsiteX21" fmla="*/ 211154 w 284819"/>
                <a:gd name="connsiteY21" fmla="*/ 51032 h 191799"/>
                <a:gd name="connsiteX22" fmla="*/ 213337 w 284819"/>
                <a:gd name="connsiteY22" fmla="*/ 51596 h 191799"/>
                <a:gd name="connsiteX23" fmla="*/ 214378 w 284819"/>
                <a:gd name="connsiteY23" fmla="*/ 51869 h 191799"/>
                <a:gd name="connsiteX24" fmla="*/ 214949 w 284819"/>
                <a:gd name="connsiteY24" fmla="*/ 52863 h 191799"/>
                <a:gd name="connsiteX25" fmla="*/ 214057 w 284819"/>
                <a:gd name="connsiteY25" fmla="*/ 56110 h 191799"/>
                <a:gd name="connsiteX26" fmla="*/ 214675 w 284819"/>
                <a:gd name="connsiteY26" fmla="*/ 58136 h 191799"/>
                <a:gd name="connsiteX27" fmla="*/ 216498 w 284819"/>
                <a:gd name="connsiteY27" fmla="*/ 59849 h 191799"/>
                <a:gd name="connsiteX28" fmla="*/ 218344 w 284819"/>
                <a:gd name="connsiteY28" fmla="*/ 60577 h 191799"/>
                <a:gd name="connsiteX29" fmla="*/ 220112 w 284819"/>
                <a:gd name="connsiteY29" fmla="*/ 60999 h 191799"/>
                <a:gd name="connsiteX30" fmla="*/ 226277 w 284819"/>
                <a:gd name="connsiteY30" fmla="*/ 62055 h 191799"/>
                <a:gd name="connsiteX31" fmla="*/ 228835 w 284819"/>
                <a:gd name="connsiteY31" fmla="*/ 63245 h 191799"/>
                <a:gd name="connsiteX32" fmla="*/ 232215 w 284819"/>
                <a:gd name="connsiteY32" fmla="*/ 67047 h 191799"/>
                <a:gd name="connsiteX33" fmla="*/ 236455 w 284819"/>
                <a:gd name="connsiteY33" fmla="*/ 70505 h 191799"/>
                <a:gd name="connsiteX34" fmla="*/ 237488 w 284819"/>
                <a:gd name="connsiteY34" fmla="*/ 72336 h 191799"/>
                <a:gd name="connsiteX35" fmla="*/ 237301 w 284819"/>
                <a:gd name="connsiteY35" fmla="*/ 74002 h 191799"/>
                <a:gd name="connsiteX36" fmla="*/ 236041 w 284819"/>
                <a:gd name="connsiteY36" fmla="*/ 76020 h 191799"/>
                <a:gd name="connsiteX37" fmla="*/ 236236 w 284819"/>
                <a:gd name="connsiteY37" fmla="*/ 76850 h 191799"/>
                <a:gd name="connsiteX38" fmla="*/ 238185 w 284819"/>
                <a:gd name="connsiteY38" fmla="*/ 78876 h 191799"/>
                <a:gd name="connsiteX39" fmla="*/ 240414 w 284819"/>
                <a:gd name="connsiteY39" fmla="*/ 80941 h 191799"/>
                <a:gd name="connsiteX40" fmla="*/ 244498 w 284819"/>
                <a:gd name="connsiteY40" fmla="*/ 83241 h 191799"/>
                <a:gd name="connsiteX41" fmla="*/ 251570 w 284819"/>
                <a:gd name="connsiteY41" fmla="*/ 86848 h 191799"/>
                <a:gd name="connsiteX42" fmla="*/ 254817 w 284819"/>
                <a:gd name="connsiteY42" fmla="*/ 89258 h 191799"/>
                <a:gd name="connsiteX43" fmla="*/ 255920 w 284819"/>
                <a:gd name="connsiteY43" fmla="*/ 91080 h 191799"/>
                <a:gd name="connsiteX44" fmla="*/ 257735 w 284819"/>
                <a:gd name="connsiteY44" fmla="*/ 93068 h 191799"/>
                <a:gd name="connsiteX45" fmla="*/ 260262 w 284819"/>
                <a:gd name="connsiteY45" fmla="*/ 94883 h 191799"/>
                <a:gd name="connsiteX46" fmla="*/ 261960 w 284819"/>
                <a:gd name="connsiteY46" fmla="*/ 96283 h 191799"/>
                <a:gd name="connsiteX47" fmla="*/ 260786 w 284819"/>
                <a:gd name="connsiteY47" fmla="*/ 100234 h 191799"/>
                <a:gd name="connsiteX48" fmla="*/ 261139 w 284819"/>
                <a:gd name="connsiteY48" fmla="*/ 101533 h 191799"/>
                <a:gd name="connsiteX49" fmla="*/ 261772 w 284819"/>
                <a:gd name="connsiteY49" fmla="*/ 102659 h 191799"/>
                <a:gd name="connsiteX50" fmla="*/ 263251 w 284819"/>
                <a:gd name="connsiteY50" fmla="*/ 104216 h 191799"/>
                <a:gd name="connsiteX51" fmla="*/ 263837 w 284819"/>
                <a:gd name="connsiteY51" fmla="*/ 106211 h 191799"/>
                <a:gd name="connsiteX52" fmla="*/ 265301 w 284819"/>
                <a:gd name="connsiteY52" fmla="*/ 108707 h 191799"/>
                <a:gd name="connsiteX53" fmla="*/ 267045 w 284819"/>
                <a:gd name="connsiteY53" fmla="*/ 109841 h 191799"/>
                <a:gd name="connsiteX54" fmla="*/ 269963 w 284819"/>
                <a:gd name="connsiteY54" fmla="*/ 110263 h 191799"/>
                <a:gd name="connsiteX55" fmla="*/ 271497 w 284819"/>
                <a:gd name="connsiteY55" fmla="*/ 111421 h 191799"/>
                <a:gd name="connsiteX56" fmla="*/ 274704 w 284819"/>
                <a:gd name="connsiteY56" fmla="*/ 113409 h 191799"/>
                <a:gd name="connsiteX57" fmla="*/ 277803 w 284819"/>
                <a:gd name="connsiteY57" fmla="*/ 115122 h 191799"/>
                <a:gd name="connsiteX58" fmla="*/ 279124 w 284819"/>
                <a:gd name="connsiteY58" fmla="*/ 116295 h 191799"/>
                <a:gd name="connsiteX59" fmla="*/ 279946 w 284819"/>
                <a:gd name="connsiteY59" fmla="*/ 117344 h 191799"/>
                <a:gd name="connsiteX60" fmla="*/ 280650 w 284819"/>
                <a:gd name="connsiteY60" fmla="*/ 118580 h 191799"/>
                <a:gd name="connsiteX61" fmla="*/ 281002 w 284819"/>
                <a:gd name="connsiteY61" fmla="*/ 119816 h 191799"/>
                <a:gd name="connsiteX62" fmla="*/ 281073 w 284819"/>
                <a:gd name="connsiteY62" fmla="*/ 122484 h 191799"/>
                <a:gd name="connsiteX63" fmla="*/ 281604 w 284819"/>
                <a:gd name="connsiteY63" fmla="*/ 125793 h 191799"/>
                <a:gd name="connsiteX64" fmla="*/ 283271 w 284819"/>
                <a:gd name="connsiteY64" fmla="*/ 128054 h 191799"/>
                <a:gd name="connsiteX65" fmla="*/ 284820 w 284819"/>
                <a:gd name="connsiteY65" fmla="*/ 129744 h 191799"/>
                <a:gd name="connsiteX66" fmla="*/ 278491 w 284819"/>
                <a:gd name="connsiteY66" fmla="*/ 127804 h 191799"/>
                <a:gd name="connsiteX67" fmla="*/ 277544 w 284819"/>
                <a:gd name="connsiteY67" fmla="*/ 127764 h 191799"/>
                <a:gd name="connsiteX68" fmla="*/ 276425 w 284819"/>
                <a:gd name="connsiteY68" fmla="*/ 128101 h 191799"/>
                <a:gd name="connsiteX69" fmla="*/ 273116 w 284819"/>
                <a:gd name="connsiteY69" fmla="*/ 130479 h 191799"/>
                <a:gd name="connsiteX70" fmla="*/ 272068 w 284819"/>
                <a:gd name="connsiteY70" fmla="*/ 130776 h 191799"/>
                <a:gd name="connsiteX71" fmla="*/ 270863 w 284819"/>
                <a:gd name="connsiteY71" fmla="*/ 130565 h 191799"/>
                <a:gd name="connsiteX72" fmla="*/ 267898 w 284819"/>
                <a:gd name="connsiteY72" fmla="*/ 130276 h 191799"/>
                <a:gd name="connsiteX73" fmla="*/ 257821 w 284819"/>
                <a:gd name="connsiteY73" fmla="*/ 128390 h 191799"/>
                <a:gd name="connsiteX74" fmla="*/ 250061 w 284819"/>
                <a:gd name="connsiteY74" fmla="*/ 126583 h 191799"/>
                <a:gd name="connsiteX75" fmla="*/ 247729 w 284819"/>
                <a:gd name="connsiteY75" fmla="*/ 125926 h 191799"/>
                <a:gd name="connsiteX76" fmla="*/ 243583 w 284819"/>
                <a:gd name="connsiteY76" fmla="*/ 125300 h 191799"/>
                <a:gd name="connsiteX77" fmla="*/ 240845 w 284819"/>
                <a:gd name="connsiteY77" fmla="*/ 126536 h 191799"/>
                <a:gd name="connsiteX78" fmla="*/ 238270 w 284819"/>
                <a:gd name="connsiteY78" fmla="*/ 130769 h 191799"/>
                <a:gd name="connsiteX79" fmla="*/ 237535 w 284819"/>
                <a:gd name="connsiteY79" fmla="*/ 131606 h 191799"/>
                <a:gd name="connsiteX80" fmla="*/ 233491 w 284819"/>
                <a:gd name="connsiteY80" fmla="*/ 132850 h 191799"/>
                <a:gd name="connsiteX81" fmla="*/ 231582 w 284819"/>
                <a:gd name="connsiteY81" fmla="*/ 132513 h 191799"/>
                <a:gd name="connsiteX82" fmla="*/ 226911 w 284819"/>
                <a:gd name="connsiteY82" fmla="*/ 133671 h 191799"/>
                <a:gd name="connsiteX83" fmla="*/ 219698 w 284819"/>
                <a:gd name="connsiteY83" fmla="*/ 131919 h 191799"/>
                <a:gd name="connsiteX84" fmla="*/ 217124 w 284819"/>
                <a:gd name="connsiteY84" fmla="*/ 132263 h 191799"/>
                <a:gd name="connsiteX85" fmla="*/ 215098 w 284819"/>
                <a:gd name="connsiteY85" fmla="*/ 133147 h 191799"/>
                <a:gd name="connsiteX86" fmla="*/ 209919 w 284819"/>
                <a:gd name="connsiteY86" fmla="*/ 135064 h 191799"/>
                <a:gd name="connsiteX87" fmla="*/ 206773 w 284819"/>
                <a:gd name="connsiteY87" fmla="*/ 136159 h 191799"/>
                <a:gd name="connsiteX88" fmla="*/ 203112 w 284819"/>
                <a:gd name="connsiteY88" fmla="*/ 137152 h 191799"/>
                <a:gd name="connsiteX89" fmla="*/ 199638 w 284819"/>
                <a:gd name="connsiteY89" fmla="*/ 138678 h 191799"/>
                <a:gd name="connsiteX90" fmla="*/ 197299 w 284819"/>
                <a:gd name="connsiteY90" fmla="*/ 139508 h 191799"/>
                <a:gd name="connsiteX91" fmla="*/ 195015 w 284819"/>
                <a:gd name="connsiteY91" fmla="*/ 139500 h 191799"/>
                <a:gd name="connsiteX92" fmla="*/ 192950 w 284819"/>
                <a:gd name="connsiteY92" fmla="*/ 138639 h 191799"/>
                <a:gd name="connsiteX93" fmla="*/ 190689 w 284819"/>
                <a:gd name="connsiteY93" fmla="*/ 137896 h 191799"/>
                <a:gd name="connsiteX94" fmla="*/ 187989 w 284819"/>
                <a:gd name="connsiteY94" fmla="*/ 137747 h 191799"/>
                <a:gd name="connsiteX95" fmla="*/ 185173 w 284819"/>
                <a:gd name="connsiteY95" fmla="*/ 138177 h 191799"/>
                <a:gd name="connsiteX96" fmla="*/ 182779 w 284819"/>
                <a:gd name="connsiteY96" fmla="*/ 139867 h 191799"/>
                <a:gd name="connsiteX97" fmla="*/ 181809 w 284819"/>
                <a:gd name="connsiteY97" fmla="*/ 141072 h 191799"/>
                <a:gd name="connsiteX98" fmla="*/ 179736 w 284819"/>
                <a:gd name="connsiteY98" fmla="*/ 144272 h 191799"/>
                <a:gd name="connsiteX99" fmla="*/ 177287 w 284819"/>
                <a:gd name="connsiteY99" fmla="*/ 149474 h 191799"/>
                <a:gd name="connsiteX100" fmla="*/ 176325 w 284819"/>
                <a:gd name="connsiteY100" fmla="*/ 150523 h 191799"/>
                <a:gd name="connsiteX101" fmla="*/ 176059 w 284819"/>
                <a:gd name="connsiteY101" fmla="*/ 150625 h 191799"/>
                <a:gd name="connsiteX102" fmla="*/ 175456 w 284819"/>
                <a:gd name="connsiteY102" fmla="*/ 151063 h 191799"/>
                <a:gd name="connsiteX103" fmla="*/ 164175 w 284819"/>
                <a:gd name="connsiteY103" fmla="*/ 148465 h 191799"/>
                <a:gd name="connsiteX104" fmla="*/ 159317 w 284819"/>
                <a:gd name="connsiteY104" fmla="*/ 147863 h 191799"/>
                <a:gd name="connsiteX105" fmla="*/ 156038 w 284819"/>
                <a:gd name="connsiteY105" fmla="*/ 148661 h 191799"/>
                <a:gd name="connsiteX106" fmla="*/ 151923 w 284819"/>
                <a:gd name="connsiteY106" fmla="*/ 147206 h 191799"/>
                <a:gd name="connsiteX107" fmla="*/ 150124 w 284819"/>
                <a:gd name="connsiteY107" fmla="*/ 146948 h 191799"/>
                <a:gd name="connsiteX108" fmla="*/ 149279 w 284819"/>
                <a:gd name="connsiteY108" fmla="*/ 147409 h 191799"/>
                <a:gd name="connsiteX109" fmla="*/ 146987 w 284819"/>
                <a:gd name="connsiteY109" fmla="*/ 146752 h 191799"/>
                <a:gd name="connsiteX110" fmla="*/ 143263 w 284819"/>
                <a:gd name="connsiteY110" fmla="*/ 144976 h 191799"/>
                <a:gd name="connsiteX111" fmla="*/ 139687 w 284819"/>
                <a:gd name="connsiteY111" fmla="*/ 144233 h 191799"/>
                <a:gd name="connsiteX112" fmla="*/ 136488 w 284819"/>
                <a:gd name="connsiteY112" fmla="*/ 144491 h 191799"/>
                <a:gd name="connsiteX113" fmla="*/ 134532 w 284819"/>
                <a:gd name="connsiteY113" fmla="*/ 143896 h 191799"/>
                <a:gd name="connsiteX114" fmla="*/ 132952 w 284819"/>
                <a:gd name="connsiteY114" fmla="*/ 142175 h 191799"/>
                <a:gd name="connsiteX115" fmla="*/ 130917 w 284819"/>
                <a:gd name="connsiteY115" fmla="*/ 139007 h 191799"/>
                <a:gd name="connsiteX116" fmla="*/ 127240 w 284819"/>
                <a:gd name="connsiteY116" fmla="*/ 135862 h 191799"/>
                <a:gd name="connsiteX117" fmla="*/ 122327 w 284819"/>
                <a:gd name="connsiteY117" fmla="*/ 133350 h 191799"/>
                <a:gd name="connsiteX118" fmla="*/ 119252 w 284819"/>
                <a:gd name="connsiteY118" fmla="*/ 131449 h 191799"/>
                <a:gd name="connsiteX119" fmla="*/ 118032 w 284819"/>
                <a:gd name="connsiteY119" fmla="*/ 130182 h 191799"/>
                <a:gd name="connsiteX120" fmla="*/ 115380 w 284819"/>
                <a:gd name="connsiteY120" fmla="*/ 129478 h 191799"/>
                <a:gd name="connsiteX121" fmla="*/ 111320 w 284819"/>
                <a:gd name="connsiteY121" fmla="*/ 129345 h 191799"/>
                <a:gd name="connsiteX122" fmla="*/ 107424 w 284819"/>
                <a:gd name="connsiteY122" fmla="*/ 130589 h 191799"/>
                <a:gd name="connsiteX123" fmla="*/ 101822 w 284819"/>
                <a:gd name="connsiteY123" fmla="*/ 134516 h 191799"/>
                <a:gd name="connsiteX124" fmla="*/ 96627 w 284819"/>
                <a:gd name="connsiteY124" fmla="*/ 142566 h 191799"/>
                <a:gd name="connsiteX125" fmla="*/ 93733 w 284819"/>
                <a:gd name="connsiteY125" fmla="*/ 145649 h 191799"/>
                <a:gd name="connsiteX126" fmla="*/ 91409 w 284819"/>
                <a:gd name="connsiteY126" fmla="*/ 146439 h 191799"/>
                <a:gd name="connsiteX127" fmla="*/ 90822 w 284819"/>
                <a:gd name="connsiteY127" fmla="*/ 148387 h 191799"/>
                <a:gd name="connsiteX128" fmla="*/ 91972 w 284819"/>
                <a:gd name="connsiteY128" fmla="*/ 151469 h 191799"/>
                <a:gd name="connsiteX129" fmla="*/ 92277 w 284819"/>
                <a:gd name="connsiteY129" fmla="*/ 155014 h 191799"/>
                <a:gd name="connsiteX130" fmla="*/ 91464 w 284819"/>
                <a:gd name="connsiteY130" fmla="*/ 161037 h 191799"/>
                <a:gd name="connsiteX131" fmla="*/ 91761 w 284819"/>
                <a:gd name="connsiteY131" fmla="*/ 165419 h 191799"/>
                <a:gd name="connsiteX132" fmla="*/ 90525 w 284819"/>
                <a:gd name="connsiteY132" fmla="*/ 164722 h 191799"/>
                <a:gd name="connsiteX133" fmla="*/ 89336 w 284819"/>
                <a:gd name="connsiteY133" fmla="*/ 162673 h 191799"/>
                <a:gd name="connsiteX134" fmla="*/ 88781 w 284819"/>
                <a:gd name="connsiteY134" fmla="*/ 162258 h 191799"/>
                <a:gd name="connsiteX135" fmla="*/ 85346 w 284819"/>
                <a:gd name="connsiteY135" fmla="*/ 163181 h 191799"/>
                <a:gd name="connsiteX136" fmla="*/ 83570 w 284819"/>
                <a:gd name="connsiteY136" fmla="*/ 164010 h 191799"/>
                <a:gd name="connsiteX137" fmla="*/ 82623 w 284819"/>
                <a:gd name="connsiteY137" fmla="*/ 164824 h 191799"/>
                <a:gd name="connsiteX138" fmla="*/ 81896 w 284819"/>
                <a:gd name="connsiteY138" fmla="*/ 164949 h 191799"/>
                <a:gd name="connsiteX139" fmla="*/ 80808 w 284819"/>
                <a:gd name="connsiteY139" fmla="*/ 163830 h 191799"/>
                <a:gd name="connsiteX140" fmla="*/ 79948 w 284819"/>
                <a:gd name="connsiteY140" fmla="*/ 163627 h 191799"/>
                <a:gd name="connsiteX141" fmla="*/ 78602 w 284819"/>
                <a:gd name="connsiteY141" fmla="*/ 163830 h 191799"/>
                <a:gd name="connsiteX142" fmla="*/ 77217 w 284819"/>
                <a:gd name="connsiteY142" fmla="*/ 163815 h 191799"/>
                <a:gd name="connsiteX143" fmla="*/ 76325 w 284819"/>
                <a:gd name="connsiteY143" fmla="*/ 163666 h 191799"/>
                <a:gd name="connsiteX144" fmla="*/ 75731 w 284819"/>
                <a:gd name="connsiteY144" fmla="*/ 163768 h 191799"/>
                <a:gd name="connsiteX145" fmla="*/ 74112 w 284819"/>
                <a:gd name="connsiteY145" fmla="*/ 163103 h 191799"/>
                <a:gd name="connsiteX146" fmla="*/ 68212 w 284819"/>
                <a:gd name="connsiteY146" fmla="*/ 161413 h 191799"/>
                <a:gd name="connsiteX147" fmla="*/ 67204 w 284819"/>
                <a:gd name="connsiteY147" fmla="*/ 160850 h 191799"/>
                <a:gd name="connsiteX148" fmla="*/ 66022 w 284819"/>
                <a:gd name="connsiteY148" fmla="*/ 160912 h 191799"/>
                <a:gd name="connsiteX149" fmla="*/ 62963 w 284819"/>
                <a:gd name="connsiteY149" fmla="*/ 162383 h 191799"/>
                <a:gd name="connsiteX150" fmla="*/ 61344 w 284819"/>
                <a:gd name="connsiteY150" fmla="*/ 162790 h 191799"/>
                <a:gd name="connsiteX151" fmla="*/ 56462 w 284819"/>
                <a:gd name="connsiteY151" fmla="*/ 163705 h 191799"/>
                <a:gd name="connsiteX152" fmla="*/ 51236 w 284819"/>
                <a:gd name="connsiteY152" fmla="*/ 164151 h 191799"/>
                <a:gd name="connsiteX153" fmla="*/ 49233 w 284819"/>
                <a:gd name="connsiteY153" fmla="*/ 164175 h 191799"/>
                <a:gd name="connsiteX154" fmla="*/ 47856 w 284819"/>
                <a:gd name="connsiteY154" fmla="*/ 164832 h 191799"/>
                <a:gd name="connsiteX155" fmla="*/ 46972 w 284819"/>
                <a:gd name="connsiteY155" fmla="*/ 165747 h 191799"/>
                <a:gd name="connsiteX156" fmla="*/ 46370 w 284819"/>
                <a:gd name="connsiteY156" fmla="*/ 167789 h 191799"/>
                <a:gd name="connsiteX157" fmla="*/ 45345 w 284819"/>
                <a:gd name="connsiteY157" fmla="*/ 171310 h 191799"/>
                <a:gd name="connsiteX158" fmla="*/ 44915 w 284819"/>
                <a:gd name="connsiteY158" fmla="*/ 172256 h 191799"/>
                <a:gd name="connsiteX159" fmla="*/ 44992 w 284819"/>
                <a:gd name="connsiteY159" fmla="*/ 173657 h 191799"/>
                <a:gd name="connsiteX160" fmla="*/ 44687 w 284819"/>
                <a:gd name="connsiteY160" fmla="*/ 176012 h 191799"/>
                <a:gd name="connsiteX161" fmla="*/ 44539 w 284819"/>
                <a:gd name="connsiteY161" fmla="*/ 178124 h 191799"/>
                <a:gd name="connsiteX162" fmla="*/ 44735 w 284819"/>
                <a:gd name="connsiteY162" fmla="*/ 179540 h 191799"/>
                <a:gd name="connsiteX163" fmla="*/ 43256 w 284819"/>
                <a:gd name="connsiteY163" fmla="*/ 182396 h 191799"/>
                <a:gd name="connsiteX164" fmla="*/ 41464 w 284819"/>
                <a:gd name="connsiteY164" fmla="*/ 185853 h 191799"/>
                <a:gd name="connsiteX165" fmla="*/ 39978 w 284819"/>
                <a:gd name="connsiteY165" fmla="*/ 188818 h 191799"/>
                <a:gd name="connsiteX166" fmla="*/ 38476 w 284819"/>
                <a:gd name="connsiteY166" fmla="*/ 191799 h 191799"/>
                <a:gd name="connsiteX167" fmla="*/ 37435 w 284819"/>
                <a:gd name="connsiteY167" fmla="*/ 189757 h 191799"/>
                <a:gd name="connsiteX168" fmla="*/ 36794 w 284819"/>
                <a:gd name="connsiteY168" fmla="*/ 187363 h 191799"/>
                <a:gd name="connsiteX169" fmla="*/ 36543 w 284819"/>
                <a:gd name="connsiteY169" fmla="*/ 184617 h 191799"/>
                <a:gd name="connsiteX170" fmla="*/ 36684 w 284819"/>
                <a:gd name="connsiteY170" fmla="*/ 183890 h 191799"/>
                <a:gd name="connsiteX171" fmla="*/ 36285 w 284819"/>
                <a:gd name="connsiteY171" fmla="*/ 183076 h 191799"/>
                <a:gd name="connsiteX172" fmla="*/ 36254 w 284819"/>
                <a:gd name="connsiteY172" fmla="*/ 182896 h 191799"/>
                <a:gd name="connsiteX173" fmla="*/ 35753 w 284819"/>
                <a:gd name="connsiteY173" fmla="*/ 180823 h 191799"/>
                <a:gd name="connsiteX174" fmla="*/ 36262 w 284819"/>
                <a:gd name="connsiteY174" fmla="*/ 179376 h 191799"/>
                <a:gd name="connsiteX175" fmla="*/ 35847 w 284819"/>
                <a:gd name="connsiteY175" fmla="*/ 177866 h 191799"/>
                <a:gd name="connsiteX176" fmla="*/ 34627 w 284819"/>
                <a:gd name="connsiteY176" fmla="*/ 176379 h 191799"/>
                <a:gd name="connsiteX177" fmla="*/ 33524 w 284819"/>
                <a:gd name="connsiteY177" fmla="*/ 175237 h 191799"/>
                <a:gd name="connsiteX178" fmla="*/ 32882 w 284819"/>
                <a:gd name="connsiteY178" fmla="*/ 174212 h 191799"/>
                <a:gd name="connsiteX179" fmla="*/ 32358 w 284819"/>
                <a:gd name="connsiteY179" fmla="*/ 173774 h 191799"/>
                <a:gd name="connsiteX180" fmla="*/ 31145 w 284819"/>
                <a:gd name="connsiteY180" fmla="*/ 173618 h 191799"/>
                <a:gd name="connsiteX181" fmla="*/ 29510 w 284819"/>
                <a:gd name="connsiteY181" fmla="*/ 173086 h 191799"/>
                <a:gd name="connsiteX182" fmla="*/ 27343 w 284819"/>
                <a:gd name="connsiteY182" fmla="*/ 170848 h 191799"/>
                <a:gd name="connsiteX183" fmla="*/ 25246 w 284819"/>
                <a:gd name="connsiteY183" fmla="*/ 168673 h 191799"/>
                <a:gd name="connsiteX184" fmla="*/ 22555 w 284819"/>
                <a:gd name="connsiteY184" fmla="*/ 165888 h 191799"/>
                <a:gd name="connsiteX185" fmla="*/ 20404 w 284819"/>
                <a:gd name="connsiteY185" fmla="*/ 163478 h 191799"/>
                <a:gd name="connsiteX186" fmla="*/ 17759 w 284819"/>
                <a:gd name="connsiteY186" fmla="*/ 160529 h 191799"/>
                <a:gd name="connsiteX187" fmla="*/ 15318 w 284819"/>
                <a:gd name="connsiteY187" fmla="*/ 157799 h 191799"/>
                <a:gd name="connsiteX188" fmla="*/ 13855 w 284819"/>
                <a:gd name="connsiteY188" fmla="*/ 155170 h 191799"/>
                <a:gd name="connsiteX189" fmla="*/ 13261 w 284819"/>
                <a:gd name="connsiteY189" fmla="*/ 153660 h 191799"/>
                <a:gd name="connsiteX190" fmla="*/ 13973 w 284819"/>
                <a:gd name="connsiteY190" fmla="*/ 153511 h 191799"/>
                <a:gd name="connsiteX191" fmla="*/ 15029 w 284819"/>
                <a:gd name="connsiteY191" fmla="*/ 153480 h 191799"/>
                <a:gd name="connsiteX192" fmla="*/ 15475 w 284819"/>
                <a:gd name="connsiteY192" fmla="*/ 153206 h 191799"/>
                <a:gd name="connsiteX193" fmla="*/ 15498 w 284819"/>
                <a:gd name="connsiteY193" fmla="*/ 152502 h 191799"/>
                <a:gd name="connsiteX194" fmla="*/ 14411 w 284819"/>
                <a:gd name="connsiteY194" fmla="*/ 150429 h 191799"/>
                <a:gd name="connsiteX195" fmla="*/ 13894 w 284819"/>
                <a:gd name="connsiteY195" fmla="*/ 147785 h 191799"/>
                <a:gd name="connsiteX196" fmla="*/ 12995 w 284819"/>
                <a:gd name="connsiteY196" fmla="*/ 146173 h 191799"/>
                <a:gd name="connsiteX197" fmla="*/ 10155 w 284819"/>
                <a:gd name="connsiteY197" fmla="*/ 143693 h 191799"/>
                <a:gd name="connsiteX198" fmla="*/ 7448 w 284819"/>
                <a:gd name="connsiteY198" fmla="*/ 141807 h 191799"/>
                <a:gd name="connsiteX199" fmla="*/ 6587 w 284819"/>
                <a:gd name="connsiteY199" fmla="*/ 140837 h 191799"/>
                <a:gd name="connsiteX200" fmla="*/ 6103 w 284819"/>
                <a:gd name="connsiteY200" fmla="*/ 139453 h 191799"/>
                <a:gd name="connsiteX201" fmla="*/ 5062 w 284819"/>
                <a:gd name="connsiteY201" fmla="*/ 130706 h 191799"/>
                <a:gd name="connsiteX202" fmla="*/ 4600 w 284819"/>
                <a:gd name="connsiteY202" fmla="*/ 128218 h 191799"/>
                <a:gd name="connsiteX203" fmla="*/ 3747 w 284819"/>
                <a:gd name="connsiteY203" fmla="*/ 127131 h 191799"/>
                <a:gd name="connsiteX204" fmla="*/ 3130 w 284819"/>
                <a:gd name="connsiteY204" fmla="*/ 126622 h 191799"/>
                <a:gd name="connsiteX205" fmla="*/ 2895 w 284819"/>
                <a:gd name="connsiteY205" fmla="*/ 126004 h 191799"/>
                <a:gd name="connsiteX206" fmla="*/ 3004 w 284819"/>
                <a:gd name="connsiteY206" fmla="*/ 124447 h 191799"/>
                <a:gd name="connsiteX207" fmla="*/ 3364 w 284819"/>
                <a:gd name="connsiteY207" fmla="*/ 123055 h 191799"/>
                <a:gd name="connsiteX208" fmla="*/ 3348 w 284819"/>
                <a:gd name="connsiteY208" fmla="*/ 122507 h 191799"/>
                <a:gd name="connsiteX209" fmla="*/ 4084 w 284819"/>
                <a:gd name="connsiteY209" fmla="*/ 121287 h 191799"/>
                <a:gd name="connsiteX210" fmla="*/ 4084 w 284819"/>
                <a:gd name="connsiteY210" fmla="*/ 113181 h 191799"/>
                <a:gd name="connsiteX211" fmla="*/ 3685 w 284819"/>
                <a:gd name="connsiteY211" fmla="*/ 112767 h 191799"/>
                <a:gd name="connsiteX212" fmla="*/ 3208 w 284819"/>
                <a:gd name="connsiteY212" fmla="*/ 112063 h 191799"/>
                <a:gd name="connsiteX213" fmla="*/ 2449 w 284819"/>
                <a:gd name="connsiteY213" fmla="*/ 112118 h 191799"/>
                <a:gd name="connsiteX214" fmla="*/ 1581 w 284819"/>
                <a:gd name="connsiteY214" fmla="*/ 112047 h 191799"/>
                <a:gd name="connsiteX215" fmla="*/ 720 w 284819"/>
                <a:gd name="connsiteY215" fmla="*/ 110866 h 191799"/>
                <a:gd name="connsiteX216" fmla="*/ 0 w 284819"/>
                <a:gd name="connsiteY216" fmla="*/ 109379 h 191799"/>
                <a:gd name="connsiteX217" fmla="*/ 211 w 284819"/>
                <a:gd name="connsiteY217" fmla="*/ 108323 h 191799"/>
                <a:gd name="connsiteX218" fmla="*/ 962 w 284819"/>
                <a:gd name="connsiteY218" fmla="*/ 107447 h 191799"/>
                <a:gd name="connsiteX219" fmla="*/ 1784 w 284819"/>
                <a:gd name="connsiteY219" fmla="*/ 106672 h 191799"/>
                <a:gd name="connsiteX220" fmla="*/ 2824 w 284819"/>
                <a:gd name="connsiteY220" fmla="*/ 106031 h 191799"/>
                <a:gd name="connsiteX221" fmla="*/ 5899 w 284819"/>
                <a:gd name="connsiteY221" fmla="*/ 104732 h 191799"/>
                <a:gd name="connsiteX222" fmla="*/ 6767 w 284819"/>
                <a:gd name="connsiteY222" fmla="*/ 104083 h 191799"/>
                <a:gd name="connsiteX223" fmla="*/ 7315 w 284819"/>
                <a:gd name="connsiteY223" fmla="*/ 103285 h 191799"/>
                <a:gd name="connsiteX224" fmla="*/ 7675 w 284819"/>
                <a:gd name="connsiteY224" fmla="*/ 102205 h 191799"/>
                <a:gd name="connsiteX225" fmla="*/ 9458 w 284819"/>
                <a:gd name="connsiteY225" fmla="*/ 98028 h 191799"/>
                <a:gd name="connsiteX226" fmla="*/ 12119 w 284819"/>
                <a:gd name="connsiteY226" fmla="*/ 93865 h 191799"/>
                <a:gd name="connsiteX227" fmla="*/ 13253 w 284819"/>
                <a:gd name="connsiteY227" fmla="*/ 93005 h 191799"/>
                <a:gd name="connsiteX228" fmla="*/ 14387 w 284819"/>
                <a:gd name="connsiteY228" fmla="*/ 90251 h 191799"/>
                <a:gd name="connsiteX229" fmla="*/ 15944 w 284819"/>
                <a:gd name="connsiteY229" fmla="*/ 86879 h 191799"/>
                <a:gd name="connsiteX230" fmla="*/ 16570 w 284819"/>
                <a:gd name="connsiteY230" fmla="*/ 85307 h 191799"/>
                <a:gd name="connsiteX231" fmla="*/ 17032 w 284819"/>
                <a:gd name="connsiteY231" fmla="*/ 83742 h 191799"/>
                <a:gd name="connsiteX232" fmla="*/ 17892 w 284819"/>
                <a:gd name="connsiteY232" fmla="*/ 82482 h 191799"/>
                <a:gd name="connsiteX233" fmla="*/ 20818 w 284819"/>
                <a:gd name="connsiteY233" fmla="*/ 80401 h 191799"/>
                <a:gd name="connsiteX234" fmla="*/ 23032 w 284819"/>
                <a:gd name="connsiteY234" fmla="*/ 76756 h 191799"/>
                <a:gd name="connsiteX235" fmla="*/ 25434 w 284819"/>
                <a:gd name="connsiteY235" fmla="*/ 76951 h 191799"/>
                <a:gd name="connsiteX236" fmla="*/ 27891 w 284819"/>
                <a:gd name="connsiteY236" fmla="*/ 77530 h 191799"/>
                <a:gd name="connsiteX237" fmla="*/ 31044 w 284819"/>
                <a:gd name="connsiteY237" fmla="*/ 77820 h 191799"/>
                <a:gd name="connsiteX238" fmla="*/ 33516 w 284819"/>
                <a:gd name="connsiteY238" fmla="*/ 77116 h 191799"/>
                <a:gd name="connsiteX239" fmla="*/ 35120 w 284819"/>
                <a:gd name="connsiteY239" fmla="*/ 75692 h 191799"/>
                <a:gd name="connsiteX240" fmla="*/ 38648 w 284819"/>
                <a:gd name="connsiteY240" fmla="*/ 74557 h 191799"/>
                <a:gd name="connsiteX241" fmla="*/ 42771 w 284819"/>
                <a:gd name="connsiteY241" fmla="*/ 73243 h 191799"/>
                <a:gd name="connsiteX242" fmla="*/ 43326 w 284819"/>
                <a:gd name="connsiteY242" fmla="*/ 71287 h 191799"/>
                <a:gd name="connsiteX243" fmla="*/ 44539 w 284819"/>
                <a:gd name="connsiteY243" fmla="*/ 70262 h 191799"/>
                <a:gd name="connsiteX244" fmla="*/ 45939 w 284819"/>
                <a:gd name="connsiteY244" fmla="*/ 69355 h 191799"/>
                <a:gd name="connsiteX245" fmla="*/ 46424 w 284819"/>
                <a:gd name="connsiteY245" fmla="*/ 69237 h 191799"/>
                <a:gd name="connsiteX246" fmla="*/ 46526 w 284819"/>
                <a:gd name="connsiteY246" fmla="*/ 69887 h 191799"/>
                <a:gd name="connsiteX247" fmla="*/ 47379 w 284819"/>
                <a:gd name="connsiteY247" fmla="*/ 71929 h 191799"/>
                <a:gd name="connsiteX248" fmla="*/ 49123 w 284819"/>
                <a:gd name="connsiteY248" fmla="*/ 73939 h 191799"/>
                <a:gd name="connsiteX249" fmla="*/ 51682 w 284819"/>
                <a:gd name="connsiteY249" fmla="*/ 76161 h 191799"/>
                <a:gd name="connsiteX250" fmla="*/ 52409 w 284819"/>
                <a:gd name="connsiteY250" fmla="*/ 76020 h 191799"/>
                <a:gd name="connsiteX251" fmla="*/ 53997 w 284819"/>
                <a:gd name="connsiteY251" fmla="*/ 74338 h 191799"/>
                <a:gd name="connsiteX252" fmla="*/ 57987 w 284819"/>
                <a:gd name="connsiteY252" fmla="*/ 73298 h 191799"/>
                <a:gd name="connsiteX253" fmla="*/ 58997 w 284819"/>
                <a:gd name="connsiteY253" fmla="*/ 72836 h 191799"/>
                <a:gd name="connsiteX254" fmla="*/ 61829 w 284819"/>
                <a:gd name="connsiteY254" fmla="*/ 70387 h 191799"/>
                <a:gd name="connsiteX255" fmla="*/ 65240 w 284819"/>
                <a:gd name="connsiteY255" fmla="*/ 68815 h 191799"/>
                <a:gd name="connsiteX256" fmla="*/ 65991 w 284819"/>
                <a:gd name="connsiteY256" fmla="*/ 68674 h 191799"/>
                <a:gd name="connsiteX257" fmla="*/ 67219 w 284819"/>
                <a:gd name="connsiteY257" fmla="*/ 68259 h 191799"/>
                <a:gd name="connsiteX258" fmla="*/ 70661 w 284819"/>
                <a:gd name="connsiteY258" fmla="*/ 66632 h 191799"/>
                <a:gd name="connsiteX259" fmla="*/ 73110 w 284819"/>
                <a:gd name="connsiteY259" fmla="*/ 66851 h 191799"/>
                <a:gd name="connsiteX260" fmla="*/ 77045 w 284819"/>
                <a:gd name="connsiteY260" fmla="*/ 66593 h 191799"/>
                <a:gd name="connsiteX261" fmla="*/ 83609 w 284819"/>
                <a:gd name="connsiteY261" fmla="*/ 65826 h 191799"/>
                <a:gd name="connsiteX262" fmla="*/ 88350 w 284819"/>
                <a:gd name="connsiteY262" fmla="*/ 65568 h 191799"/>
                <a:gd name="connsiteX263" fmla="*/ 90752 w 284819"/>
                <a:gd name="connsiteY263" fmla="*/ 65263 h 191799"/>
                <a:gd name="connsiteX264" fmla="*/ 91347 w 284819"/>
                <a:gd name="connsiteY264" fmla="*/ 64934 h 191799"/>
                <a:gd name="connsiteX265" fmla="*/ 92277 w 284819"/>
                <a:gd name="connsiteY265" fmla="*/ 62580 h 191799"/>
                <a:gd name="connsiteX266" fmla="*/ 92989 w 284819"/>
                <a:gd name="connsiteY266" fmla="*/ 61915 h 191799"/>
                <a:gd name="connsiteX267" fmla="*/ 94773 w 284819"/>
                <a:gd name="connsiteY267" fmla="*/ 60898 h 191799"/>
                <a:gd name="connsiteX268" fmla="*/ 98262 w 284819"/>
                <a:gd name="connsiteY268" fmla="*/ 57346 h 191799"/>
                <a:gd name="connsiteX269" fmla="*/ 100555 w 284819"/>
                <a:gd name="connsiteY269" fmla="*/ 54341 h 191799"/>
                <a:gd name="connsiteX270" fmla="*/ 101196 w 284819"/>
                <a:gd name="connsiteY270" fmla="*/ 53340 h 191799"/>
                <a:gd name="connsiteX271" fmla="*/ 101251 w 284819"/>
                <a:gd name="connsiteY271" fmla="*/ 53262 h 191799"/>
                <a:gd name="connsiteX272" fmla="*/ 101720 w 284819"/>
                <a:gd name="connsiteY272" fmla="*/ 53074 h 191799"/>
                <a:gd name="connsiteX273" fmla="*/ 102706 w 284819"/>
                <a:gd name="connsiteY273" fmla="*/ 51807 h 191799"/>
                <a:gd name="connsiteX274" fmla="*/ 101728 w 284819"/>
                <a:gd name="connsiteY274" fmla="*/ 50500 h 191799"/>
                <a:gd name="connsiteX275" fmla="*/ 97816 w 284819"/>
                <a:gd name="connsiteY275" fmla="*/ 47832 h 191799"/>
                <a:gd name="connsiteX276" fmla="*/ 97871 w 284819"/>
                <a:gd name="connsiteY276" fmla="*/ 47473 h 191799"/>
                <a:gd name="connsiteX277" fmla="*/ 97652 w 284819"/>
                <a:gd name="connsiteY277" fmla="*/ 47019 h 191799"/>
                <a:gd name="connsiteX278" fmla="*/ 97864 w 284819"/>
                <a:gd name="connsiteY278" fmla="*/ 46651 h 191799"/>
                <a:gd name="connsiteX279" fmla="*/ 99358 w 284819"/>
                <a:gd name="connsiteY279" fmla="*/ 45563 h 191799"/>
                <a:gd name="connsiteX280" fmla="*/ 101368 w 284819"/>
                <a:gd name="connsiteY280" fmla="*/ 44327 h 191799"/>
                <a:gd name="connsiteX281" fmla="*/ 103512 w 284819"/>
                <a:gd name="connsiteY281" fmla="*/ 43866 h 191799"/>
                <a:gd name="connsiteX282" fmla="*/ 109105 w 284819"/>
                <a:gd name="connsiteY282" fmla="*/ 43960 h 191799"/>
                <a:gd name="connsiteX283" fmla="*/ 113878 w 284819"/>
                <a:gd name="connsiteY283" fmla="*/ 43694 h 191799"/>
                <a:gd name="connsiteX284" fmla="*/ 114989 w 284819"/>
                <a:gd name="connsiteY284" fmla="*/ 43756 h 191799"/>
                <a:gd name="connsiteX285" fmla="*/ 118713 w 284819"/>
                <a:gd name="connsiteY285" fmla="*/ 43123 h 191799"/>
                <a:gd name="connsiteX286" fmla="*/ 121256 w 284819"/>
                <a:gd name="connsiteY286" fmla="*/ 42560 h 191799"/>
                <a:gd name="connsiteX287" fmla="*/ 123868 w 284819"/>
                <a:gd name="connsiteY287" fmla="*/ 41276 h 191799"/>
                <a:gd name="connsiteX288" fmla="*/ 129791 w 284819"/>
                <a:gd name="connsiteY288" fmla="*/ 41409 h 191799"/>
                <a:gd name="connsiteX289" fmla="*/ 134720 w 284819"/>
                <a:gd name="connsiteY289" fmla="*/ 38139 h 191799"/>
                <a:gd name="connsiteX290" fmla="*/ 136143 w 284819"/>
                <a:gd name="connsiteY290" fmla="*/ 37560 h 191799"/>
                <a:gd name="connsiteX291" fmla="*/ 136762 w 284819"/>
                <a:gd name="connsiteY291" fmla="*/ 37052 h 191799"/>
                <a:gd name="connsiteX292" fmla="*/ 136949 w 284819"/>
                <a:gd name="connsiteY292" fmla="*/ 36551 h 191799"/>
                <a:gd name="connsiteX293" fmla="*/ 139257 w 284819"/>
                <a:gd name="connsiteY293" fmla="*/ 35252 h 191799"/>
                <a:gd name="connsiteX294" fmla="*/ 141839 w 284819"/>
                <a:gd name="connsiteY294" fmla="*/ 32569 h 191799"/>
                <a:gd name="connsiteX295" fmla="*/ 143881 w 284819"/>
                <a:gd name="connsiteY295" fmla="*/ 30151 h 191799"/>
                <a:gd name="connsiteX296" fmla="*/ 144436 w 284819"/>
                <a:gd name="connsiteY296" fmla="*/ 28446 h 191799"/>
                <a:gd name="connsiteX297" fmla="*/ 150022 w 284819"/>
                <a:gd name="connsiteY297" fmla="*/ 22664 h 191799"/>
                <a:gd name="connsiteX298" fmla="*/ 151970 w 284819"/>
                <a:gd name="connsiteY298" fmla="*/ 22782 h 191799"/>
                <a:gd name="connsiteX299" fmla="*/ 152925 w 284819"/>
                <a:gd name="connsiteY299" fmla="*/ 22070 h 191799"/>
                <a:gd name="connsiteX300" fmla="*/ 155139 w 284819"/>
                <a:gd name="connsiteY300" fmla="*/ 18205 h 191799"/>
                <a:gd name="connsiteX301" fmla="*/ 155827 w 284819"/>
                <a:gd name="connsiteY301" fmla="*/ 17501 h 191799"/>
                <a:gd name="connsiteX302" fmla="*/ 156868 w 284819"/>
                <a:gd name="connsiteY302" fmla="*/ 17258 h 191799"/>
                <a:gd name="connsiteX303" fmla="*/ 158127 w 284819"/>
                <a:gd name="connsiteY303" fmla="*/ 16820 h 191799"/>
                <a:gd name="connsiteX304" fmla="*/ 159222 w 284819"/>
                <a:gd name="connsiteY304" fmla="*/ 15678 h 191799"/>
                <a:gd name="connsiteX305" fmla="*/ 160169 w 284819"/>
                <a:gd name="connsiteY305" fmla="*/ 13973 h 191799"/>
                <a:gd name="connsiteX306" fmla="*/ 160177 w 284819"/>
                <a:gd name="connsiteY306" fmla="*/ 11868 h 191799"/>
                <a:gd name="connsiteX307" fmla="*/ 159747 w 284819"/>
                <a:gd name="connsiteY307" fmla="*/ 10178 h 191799"/>
                <a:gd name="connsiteX308" fmla="*/ 159747 w 284819"/>
                <a:gd name="connsiteY308" fmla="*/ 9357 h 191799"/>
                <a:gd name="connsiteX309" fmla="*/ 160279 w 284819"/>
                <a:gd name="connsiteY309" fmla="*/ 8606 h 191799"/>
                <a:gd name="connsiteX310" fmla="*/ 161171 w 284819"/>
                <a:gd name="connsiteY310" fmla="*/ 7847 h 191799"/>
                <a:gd name="connsiteX311" fmla="*/ 165411 w 284819"/>
                <a:gd name="connsiteY311" fmla="*/ 5766 h 191799"/>
                <a:gd name="connsiteX312" fmla="*/ 166491 w 284819"/>
                <a:gd name="connsiteY312" fmla="*/ 4757 h 191799"/>
                <a:gd name="connsiteX313" fmla="*/ 167132 w 284819"/>
                <a:gd name="connsiteY313" fmla="*/ 3849 h 191799"/>
                <a:gd name="connsiteX314" fmla="*/ 168321 w 284819"/>
                <a:gd name="connsiteY314" fmla="*/ 3685 h 191799"/>
                <a:gd name="connsiteX315" fmla="*/ 169620 w 284819"/>
                <a:gd name="connsiteY315" fmla="*/ 3779 h 191799"/>
                <a:gd name="connsiteX316" fmla="*/ 170441 w 284819"/>
                <a:gd name="connsiteY316" fmla="*/ 3215 h 191799"/>
                <a:gd name="connsiteX317" fmla="*/ 171364 w 284819"/>
                <a:gd name="connsiteY317" fmla="*/ 2269 h 191799"/>
                <a:gd name="connsiteX318" fmla="*/ 174306 w 284819"/>
                <a:gd name="connsiteY318" fmla="*/ 993 h 191799"/>
                <a:gd name="connsiteX319" fmla="*/ 177029 w 284819"/>
                <a:gd name="connsiteY319" fmla="*/ 0 h 191799"/>
                <a:gd name="connsiteX320" fmla="*/ 179892 w 284819"/>
                <a:gd name="connsiteY320" fmla="*/ 414 h 191799"/>
                <a:gd name="connsiteX321" fmla="*/ 182223 w 284819"/>
                <a:gd name="connsiteY321" fmla="*/ 931 h 191799"/>
                <a:gd name="connsiteX322" fmla="*/ 184132 w 284819"/>
                <a:gd name="connsiteY322" fmla="*/ 1533 h 19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284819" h="191799">
                  <a:moveTo>
                    <a:pt x="185071" y="1698"/>
                  </a:moveTo>
                  <a:lnTo>
                    <a:pt x="186620" y="4459"/>
                  </a:lnTo>
                  <a:lnTo>
                    <a:pt x="187363" y="5429"/>
                  </a:lnTo>
                  <a:lnTo>
                    <a:pt x="193763" y="11954"/>
                  </a:lnTo>
                  <a:lnTo>
                    <a:pt x="194999" y="13503"/>
                  </a:lnTo>
                  <a:lnTo>
                    <a:pt x="198168" y="18236"/>
                  </a:lnTo>
                  <a:lnTo>
                    <a:pt x="200108" y="21428"/>
                  </a:lnTo>
                  <a:lnTo>
                    <a:pt x="202337" y="26021"/>
                  </a:lnTo>
                  <a:lnTo>
                    <a:pt x="202549" y="28516"/>
                  </a:lnTo>
                  <a:lnTo>
                    <a:pt x="202259" y="30644"/>
                  </a:lnTo>
                  <a:lnTo>
                    <a:pt x="201813" y="36692"/>
                  </a:lnTo>
                  <a:lnTo>
                    <a:pt x="201234" y="38429"/>
                  </a:lnTo>
                  <a:lnTo>
                    <a:pt x="198426" y="41683"/>
                  </a:lnTo>
                  <a:lnTo>
                    <a:pt x="198300" y="43146"/>
                  </a:lnTo>
                  <a:lnTo>
                    <a:pt x="198887" y="44367"/>
                  </a:lnTo>
                  <a:lnTo>
                    <a:pt x="199732" y="44867"/>
                  </a:lnTo>
                  <a:lnTo>
                    <a:pt x="200264" y="45470"/>
                  </a:lnTo>
                  <a:lnTo>
                    <a:pt x="199944" y="48286"/>
                  </a:lnTo>
                  <a:lnTo>
                    <a:pt x="200953" y="49389"/>
                  </a:lnTo>
                  <a:lnTo>
                    <a:pt x="203057" y="50125"/>
                  </a:lnTo>
                  <a:lnTo>
                    <a:pt x="208385" y="50625"/>
                  </a:lnTo>
                  <a:lnTo>
                    <a:pt x="211154" y="51032"/>
                  </a:lnTo>
                  <a:lnTo>
                    <a:pt x="213337" y="51596"/>
                  </a:lnTo>
                  <a:lnTo>
                    <a:pt x="214378" y="51869"/>
                  </a:lnTo>
                  <a:lnTo>
                    <a:pt x="214949" y="52863"/>
                  </a:lnTo>
                  <a:lnTo>
                    <a:pt x="214057" y="56110"/>
                  </a:lnTo>
                  <a:lnTo>
                    <a:pt x="214675" y="58136"/>
                  </a:lnTo>
                  <a:lnTo>
                    <a:pt x="216498" y="59849"/>
                  </a:lnTo>
                  <a:lnTo>
                    <a:pt x="218344" y="60577"/>
                  </a:lnTo>
                  <a:lnTo>
                    <a:pt x="220112" y="60999"/>
                  </a:lnTo>
                  <a:lnTo>
                    <a:pt x="226277" y="62055"/>
                  </a:lnTo>
                  <a:lnTo>
                    <a:pt x="228835" y="63245"/>
                  </a:lnTo>
                  <a:lnTo>
                    <a:pt x="232215" y="67047"/>
                  </a:lnTo>
                  <a:lnTo>
                    <a:pt x="236455" y="70505"/>
                  </a:lnTo>
                  <a:lnTo>
                    <a:pt x="237488" y="72336"/>
                  </a:lnTo>
                  <a:lnTo>
                    <a:pt x="237301" y="74002"/>
                  </a:lnTo>
                  <a:lnTo>
                    <a:pt x="236041" y="76020"/>
                  </a:lnTo>
                  <a:lnTo>
                    <a:pt x="236236" y="76850"/>
                  </a:lnTo>
                  <a:lnTo>
                    <a:pt x="238185" y="78876"/>
                  </a:lnTo>
                  <a:lnTo>
                    <a:pt x="240414" y="80941"/>
                  </a:lnTo>
                  <a:lnTo>
                    <a:pt x="244498" y="83241"/>
                  </a:lnTo>
                  <a:lnTo>
                    <a:pt x="251570" y="86848"/>
                  </a:lnTo>
                  <a:lnTo>
                    <a:pt x="254817" y="89258"/>
                  </a:lnTo>
                  <a:lnTo>
                    <a:pt x="255920" y="91080"/>
                  </a:lnTo>
                  <a:lnTo>
                    <a:pt x="257735" y="93068"/>
                  </a:lnTo>
                  <a:lnTo>
                    <a:pt x="260262" y="94883"/>
                  </a:lnTo>
                  <a:lnTo>
                    <a:pt x="261960" y="96283"/>
                  </a:lnTo>
                  <a:lnTo>
                    <a:pt x="260786" y="100234"/>
                  </a:lnTo>
                  <a:lnTo>
                    <a:pt x="261139" y="101533"/>
                  </a:lnTo>
                  <a:lnTo>
                    <a:pt x="261772" y="102659"/>
                  </a:lnTo>
                  <a:lnTo>
                    <a:pt x="263251" y="104216"/>
                  </a:lnTo>
                  <a:lnTo>
                    <a:pt x="263837" y="106211"/>
                  </a:lnTo>
                  <a:lnTo>
                    <a:pt x="265301" y="108707"/>
                  </a:lnTo>
                  <a:lnTo>
                    <a:pt x="267045" y="109841"/>
                  </a:lnTo>
                  <a:lnTo>
                    <a:pt x="269963" y="110263"/>
                  </a:lnTo>
                  <a:lnTo>
                    <a:pt x="271497" y="111421"/>
                  </a:lnTo>
                  <a:lnTo>
                    <a:pt x="274704" y="113409"/>
                  </a:lnTo>
                  <a:lnTo>
                    <a:pt x="277803" y="115122"/>
                  </a:lnTo>
                  <a:lnTo>
                    <a:pt x="279124" y="116295"/>
                  </a:lnTo>
                  <a:lnTo>
                    <a:pt x="279946" y="117344"/>
                  </a:lnTo>
                  <a:lnTo>
                    <a:pt x="280650" y="118580"/>
                  </a:lnTo>
                  <a:lnTo>
                    <a:pt x="281002" y="119816"/>
                  </a:lnTo>
                  <a:lnTo>
                    <a:pt x="281073" y="122484"/>
                  </a:lnTo>
                  <a:lnTo>
                    <a:pt x="281604" y="125793"/>
                  </a:lnTo>
                  <a:lnTo>
                    <a:pt x="283271" y="128054"/>
                  </a:lnTo>
                  <a:lnTo>
                    <a:pt x="284820" y="129744"/>
                  </a:lnTo>
                  <a:lnTo>
                    <a:pt x="278491" y="127804"/>
                  </a:lnTo>
                  <a:lnTo>
                    <a:pt x="277544" y="127764"/>
                  </a:lnTo>
                  <a:lnTo>
                    <a:pt x="276425" y="128101"/>
                  </a:lnTo>
                  <a:lnTo>
                    <a:pt x="273116" y="130479"/>
                  </a:lnTo>
                  <a:lnTo>
                    <a:pt x="272068" y="130776"/>
                  </a:lnTo>
                  <a:lnTo>
                    <a:pt x="270863" y="130565"/>
                  </a:lnTo>
                  <a:lnTo>
                    <a:pt x="267898" y="130276"/>
                  </a:lnTo>
                  <a:lnTo>
                    <a:pt x="257821" y="128390"/>
                  </a:lnTo>
                  <a:lnTo>
                    <a:pt x="250061" y="126583"/>
                  </a:lnTo>
                  <a:lnTo>
                    <a:pt x="247729" y="125926"/>
                  </a:lnTo>
                  <a:lnTo>
                    <a:pt x="243583" y="125300"/>
                  </a:lnTo>
                  <a:lnTo>
                    <a:pt x="240845" y="126536"/>
                  </a:lnTo>
                  <a:lnTo>
                    <a:pt x="238270" y="130769"/>
                  </a:lnTo>
                  <a:lnTo>
                    <a:pt x="237535" y="131606"/>
                  </a:lnTo>
                  <a:lnTo>
                    <a:pt x="233491" y="132850"/>
                  </a:lnTo>
                  <a:lnTo>
                    <a:pt x="231582" y="132513"/>
                  </a:lnTo>
                  <a:lnTo>
                    <a:pt x="226911" y="133671"/>
                  </a:lnTo>
                  <a:lnTo>
                    <a:pt x="219698" y="131919"/>
                  </a:lnTo>
                  <a:lnTo>
                    <a:pt x="217124" y="132263"/>
                  </a:lnTo>
                  <a:lnTo>
                    <a:pt x="215098" y="133147"/>
                  </a:lnTo>
                  <a:lnTo>
                    <a:pt x="209919" y="135064"/>
                  </a:lnTo>
                  <a:lnTo>
                    <a:pt x="206773" y="136159"/>
                  </a:lnTo>
                  <a:lnTo>
                    <a:pt x="203112" y="137152"/>
                  </a:lnTo>
                  <a:lnTo>
                    <a:pt x="199638" y="138678"/>
                  </a:lnTo>
                  <a:lnTo>
                    <a:pt x="197299" y="139508"/>
                  </a:lnTo>
                  <a:lnTo>
                    <a:pt x="195015" y="139500"/>
                  </a:lnTo>
                  <a:lnTo>
                    <a:pt x="192950" y="138639"/>
                  </a:lnTo>
                  <a:lnTo>
                    <a:pt x="190689" y="137896"/>
                  </a:lnTo>
                  <a:lnTo>
                    <a:pt x="187989" y="137747"/>
                  </a:lnTo>
                  <a:lnTo>
                    <a:pt x="185173" y="138177"/>
                  </a:lnTo>
                  <a:lnTo>
                    <a:pt x="182779" y="139867"/>
                  </a:lnTo>
                  <a:lnTo>
                    <a:pt x="181809" y="141072"/>
                  </a:lnTo>
                  <a:lnTo>
                    <a:pt x="179736" y="144272"/>
                  </a:lnTo>
                  <a:lnTo>
                    <a:pt x="177287" y="149474"/>
                  </a:lnTo>
                  <a:lnTo>
                    <a:pt x="176325" y="150523"/>
                  </a:lnTo>
                  <a:lnTo>
                    <a:pt x="176059" y="150625"/>
                  </a:lnTo>
                  <a:lnTo>
                    <a:pt x="175456" y="151063"/>
                  </a:lnTo>
                  <a:lnTo>
                    <a:pt x="164175" y="148465"/>
                  </a:lnTo>
                  <a:lnTo>
                    <a:pt x="159317" y="147863"/>
                  </a:lnTo>
                  <a:lnTo>
                    <a:pt x="156038" y="148661"/>
                  </a:lnTo>
                  <a:lnTo>
                    <a:pt x="151923" y="147206"/>
                  </a:lnTo>
                  <a:lnTo>
                    <a:pt x="150124" y="146948"/>
                  </a:lnTo>
                  <a:lnTo>
                    <a:pt x="149279" y="147409"/>
                  </a:lnTo>
                  <a:lnTo>
                    <a:pt x="146987" y="146752"/>
                  </a:lnTo>
                  <a:lnTo>
                    <a:pt x="143263" y="144976"/>
                  </a:lnTo>
                  <a:lnTo>
                    <a:pt x="139687" y="144233"/>
                  </a:lnTo>
                  <a:lnTo>
                    <a:pt x="136488" y="144491"/>
                  </a:lnTo>
                  <a:lnTo>
                    <a:pt x="134532" y="143896"/>
                  </a:lnTo>
                  <a:lnTo>
                    <a:pt x="132952" y="142175"/>
                  </a:lnTo>
                  <a:lnTo>
                    <a:pt x="130917" y="139007"/>
                  </a:lnTo>
                  <a:lnTo>
                    <a:pt x="127240" y="135862"/>
                  </a:lnTo>
                  <a:lnTo>
                    <a:pt x="122327" y="133350"/>
                  </a:lnTo>
                  <a:lnTo>
                    <a:pt x="119252" y="131449"/>
                  </a:lnTo>
                  <a:lnTo>
                    <a:pt x="118032" y="130182"/>
                  </a:lnTo>
                  <a:lnTo>
                    <a:pt x="115380" y="129478"/>
                  </a:lnTo>
                  <a:lnTo>
                    <a:pt x="111320" y="129345"/>
                  </a:lnTo>
                  <a:lnTo>
                    <a:pt x="107424" y="130589"/>
                  </a:lnTo>
                  <a:lnTo>
                    <a:pt x="101822" y="134516"/>
                  </a:lnTo>
                  <a:lnTo>
                    <a:pt x="96627" y="142566"/>
                  </a:lnTo>
                  <a:lnTo>
                    <a:pt x="93733" y="145649"/>
                  </a:lnTo>
                  <a:lnTo>
                    <a:pt x="91409" y="146439"/>
                  </a:lnTo>
                  <a:lnTo>
                    <a:pt x="90822" y="148387"/>
                  </a:lnTo>
                  <a:lnTo>
                    <a:pt x="91972" y="151469"/>
                  </a:lnTo>
                  <a:lnTo>
                    <a:pt x="92277" y="155014"/>
                  </a:lnTo>
                  <a:lnTo>
                    <a:pt x="91464" y="161037"/>
                  </a:lnTo>
                  <a:lnTo>
                    <a:pt x="91761" y="165419"/>
                  </a:lnTo>
                  <a:lnTo>
                    <a:pt x="90525" y="164722"/>
                  </a:lnTo>
                  <a:lnTo>
                    <a:pt x="89336" y="162673"/>
                  </a:lnTo>
                  <a:lnTo>
                    <a:pt x="88781" y="162258"/>
                  </a:lnTo>
                  <a:lnTo>
                    <a:pt x="85346" y="163181"/>
                  </a:lnTo>
                  <a:lnTo>
                    <a:pt x="83570" y="164010"/>
                  </a:lnTo>
                  <a:lnTo>
                    <a:pt x="82623" y="164824"/>
                  </a:lnTo>
                  <a:lnTo>
                    <a:pt x="81896" y="164949"/>
                  </a:lnTo>
                  <a:lnTo>
                    <a:pt x="80808" y="163830"/>
                  </a:lnTo>
                  <a:lnTo>
                    <a:pt x="79948" y="163627"/>
                  </a:lnTo>
                  <a:lnTo>
                    <a:pt x="78602" y="163830"/>
                  </a:lnTo>
                  <a:lnTo>
                    <a:pt x="77217" y="163815"/>
                  </a:lnTo>
                  <a:lnTo>
                    <a:pt x="76325" y="163666"/>
                  </a:lnTo>
                  <a:lnTo>
                    <a:pt x="75731" y="163768"/>
                  </a:lnTo>
                  <a:lnTo>
                    <a:pt x="74112" y="163103"/>
                  </a:lnTo>
                  <a:lnTo>
                    <a:pt x="68212" y="161413"/>
                  </a:lnTo>
                  <a:lnTo>
                    <a:pt x="67204" y="160850"/>
                  </a:lnTo>
                  <a:lnTo>
                    <a:pt x="66022" y="160912"/>
                  </a:lnTo>
                  <a:lnTo>
                    <a:pt x="62963" y="162383"/>
                  </a:lnTo>
                  <a:lnTo>
                    <a:pt x="61344" y="162790"/>
                  </a:lnTo>
                  <a:lnTo>
                    <a:pt x="56462" y="163705"/>
                  </a:lnTo>
                  <a:lnTo>
                    <a:pt x="51236" y="164151"/>
                  </a:lnTo>
                  <a:lnTo>
                    <a:pt x="49233" y="164175"/>
                  </a:lnTo>
                  <a:lnTo>
                    <a:pt x="47856" y="164832"/>
                  </a:lnTo>
                  <a:lnTo>
                    <a:pt x="46972" y="165747"/>
                  </a:lnTo>
                  <a:lnTo>
                    <a:pt x="46370" y="167789"/>
                  </a:lnTo>
                  <a:lnTo>
                    <a:pt x="45345" y="171310"/>
                  </a:lnTo>
                  <a:lnTo>
                    <a:pt x="44915" y="172256"/>
                  </a:lnTo>
                  <a:lnTo>
                    <a:pt x="44992" y="173657"/>
                  </a:lnTo>
                  <a:lnTo>
                    <a:pt x="44687" y="176012"/>
                  </a:lnTo>
                  <a:lnTo>
                    <a:pt x="44539" y="178124"/>
                  </a:lnTo>
                  <a:lnTo>
                    <a:pt x="44735" y="179540"/>
                  </a:lnTo>
                  <a:lnTo>
                    <a:pt x="43256" y="182396"/>
                  </a:lnTo>
                  <a:lnTo>
                    <a:pt x="41464" y="185853"/>
                  </a:lnTo>
                  <a:lnTo>
                    <a:pt x="39978" y="188818"/>
                  </a:lnTo>
                  <a:lnTo>
                    <a:pt x="38476" y="191799"/>
                  </a:lnTo>
                  <a:lnTo>
                    <a:pt x="37435" y="189757"/>
                  </a:lnTo>
                  <a:lnTo>
                    <a:pt x="36794" y="187363"/>
                  </a:lnTo>
                  <a:lnTo>
                    <a:pt x="36543" y="184617"/>
                  </a:lnTo>
                  <a:lnTo>
                    <a:pt x="36684" y="183890"/>
                  </a:lnTo>
                  <a:lnTo>
                    <a:pt x="36285" y="183076"/>
                  </a:lnTo>
                  <a:lnTo>
                    <a:pt x="36254" y="182896"/>
                  </a:lnTo>
                  <a:lnTo>
                    <a:pt x="35753" y="180823"/>
                  </a:lnTo>
                  <a:lnTo>
                    <a:pt x="36262" y="179376"/>
                  </a:lnTo>
                  <a:lnTo>
                    <a:pt x="35847" y="177866"/>
                  </a:lnTo>
                  <a:lnTo>
                    <a:pt x="34627" y="176379"/>
                  </a:lnTo>
                  <a:lnTo>
                    <a:pt x="33524" y="175237"/>
                  </a:lnTo>
                  <a:lnTo>
                    <a:pt x="32882" y="174212"/>
                  </a:lnTo>
                  <a:lnTo>
                    <a:pt x="32358" y="173774"/>
                  </a:lnTo>
                  <a:lnTo>
                    <a:pt x="31145" y="173618"/>
                  </a:lnTo>
                  <a:lnTo>
                    <a:pt x="29510" y="173086"/>
                  </a:lnTo>
                  <a:lnTo>
                    <a:pt x="27343" y="170848"/>
                  </a:lnTo>
                  <a:lnTo>
                    <a:pt x="25246" y="168673"/>
                  </a:lnTo>
                  <a:lnTo>
                    <a:pt x="22555" y="165888"/>
                  </a:lnTo>
                  <a:lnTo>
                    <a:pt x="20404" y="163478"/>
                  </a:lnTo>
                  <a:lnTo>
                    <a:pt x="17759" y="160529"/>
                  </a:lnTo>
                  <a:lnTo>
                    <a:pt x="15318" y="157799"/>
                  </a:lnTo>
                  <a:lnTo>
                    <a:pt x="13855" y="155170"/>
                  </a:lnTo>
                  <a:lnTo>
                    <a:pt x="13261" y="153660"/>
                  </a:lnTo>
                  <a:lnTo>
                    <a:pt x="13973" y="153511"/>
                  </a:lnTo>
                  <a:lnTo>
                    <a:pt x="15029" y="153480"/>
                  </a:lnTo>
                  <a:lnTo>
                    <a:pt x="15475" y="153206"/>
                  </a:lnTo>
                  <a:lnTo>
                    <a:pt x="15498" y="152502"/>
                  </a:lnTo>
                  <a:lnTo>
                    <a:pt x="14411" y="150429"/>
                  </a:lnTo>
                  <a:lnTo>
                    <a:pt x="13894" y="147785"/>
                  </a:lnTo>
                  <a:lnTo>
                    <a:pt x="12995" y="146173"/>
                  </a:lnTo>
                  <a:lnTo>
                    <a:pt x="10155" y="143693"/>
                  </a:lnTo>
                  <a:lnTo>
                    <a:pt x="7448" y="141807"/>
                  </a:lnTo>
                  <a:lnTo>
                    <a:pt x="6587" y="140837"/>
                  </a:lnTo>
                  <a:lnTo>
                    <a:pt x="6103" y="139453"/>
                  </a:lnTo>
                  <a:lnTo>
                    <a:pt x="5062" y="130706"/>
                  </a:lnTo>
                  <a:lnTo>
                    <a:pt x="4600" y="128218"/>
                  </a:lnTo>
                  <a:lnTo>
                    <a:pt x="3747" y="127131"/>
                  </a:lnTo>
                  <a:lnTo>
                    <a:pt x="3130" y="126622"/>
                  </a:lnTo>
                  <a:lnTo>
                    <a:pt x="2895" y="126004"/>
                  </a:lnTo>
                  <a:lnTo>
                    <a:pt x="3004" y="124447"/>
                  </a:lnTo>
                  <a:lnTo>
                    <a:pt x="3364" y="123055"/>
                  </a:lnTo>
                  <a:lnTo>
                    <a:pt x="3348" y="122507"/>
                  </a:lnTo>
                  <a:lnTo>
                    <a:pt x="4084" y="121287"/>
                  </a:lnTo>
                  <a:lnTo>
                    <a:pt x="4084" y="113181"/>
                  </a:lnTo>
                  <a:lnTo>
                    <a:pt x="3685" y="112767"/>
                  </a:lnTo>
                  <a:lnTo>
                    <a:pt x="3208" y="112063"/>
                  </a:lnTo>
                  <a:lnTo>
                    <a:pt x="2449" y="112118"/>
                  </a:lnTo>
                  <a:lnTo>
                    <a:pt x="1581" y="112047"/>
                  </a:lnTo>
                  <a:lnTo>
                    <a:pt x="720" y="110866"/>
                  </a:lnTo>
                  <a:lnTo>
                    <a:pt x="0" y="109379"/>
                  </a:lnTo>
                  <a:lnTo>
                    <a:pt x="211" y="108323"/>
                  </a:lnTo>
                  <a:lnTo>
                    <a:pt x="962" y="107447"/>
                  </a:lnTo>
                  <a:lnTo>
                    <a:pt x="1784" y="106672"/>
                  </a:lnTo>
                  <a:lnTo>
                    <a:pt x="2824" y="106031"/>
                  </a:lnTo>
                  <a:lnTo>
                    <a:pt x="5899" y="104732"/>
                  </a:lnTo>
                  <a:lnTo>
                    <a:pt x="6767" y="104083"/>
                  </a:lnTo>
                  <a:lnTo>
                    <a:pt x="7315" y="103285"/>
                  </a:lnTo>
                  <a:lnTo>
                    <a:pt x="7675" y="102205"/>
                  </a:lnTo>
                  <a:lnTo>
                    <a:pt x="9458" y="98028"/>
                  </a:lnTo>
                  <a:lnTo>
                    <a:pt x="12119" y="93865"/>
                  </a:lnTo>
                  <a:lnTo>
                    <a:pt x="13253" y="93005"/>
                  </a:lnTo>
                  <a:lnTo>
                    <a:pt x="14387" y="90251"/>
                  </a:lnTo>
                  <a:lnTo>
                    <a:pt x="15944" y="86879"/>
                  </a:lnTo>
                  <a:lnTo>
                    <a:pt x="16570" y="85307"/>
                  </a:lnTo>
                  <a:lnTo>
                    <a:pt x="17032" y="83742"/>
                  </a:lnTo>
                  <a:lnTo>
                    <a:pt x="17892" y="82482"/>
                  </a:lnTo>
                  <a:lnTo>
                    <a:pt x="20818" y="80401"/>
                  </a:lnTo>
                  <a:lnTo>
                    <a:pt x="23032" y="76756"/>
                  </a:lnTo>
                  <a:lnTo>
                    <a:pt x="25434" y="76951"/>
                  </a:lnTo>
                  <a:lnTo>
                    <a:pt x="27891" y="77530"/>
                  </a:lnTo>
                  <a:lnTo>
                    <a:pt x="31044" y="77820"/>
                  </a:lnTo>
                  <a:lnTo>
                    <a:pt x="33516" y="77116"/>
                  </a:lnTo>
                  <a:lnTo>
                    <a:pt x="35120" y="75692"/>
                  </a:lnTo>
                  <a:lnTo>
                    <a:pt x="38648" y="74557"/>
                  </a:lnTo>
                  <a:lnTo>
                    <a:pt x="42771" y="73243"/>
                  </a:lnTo>
                  <a:lnTo>
                    <a:pt x="43326" y="71287"/>
                  </a:lnTo>
                  <a:lnTo>
                    <a:pt x="44539" y="70262"/>
                  </a:lnTo>
                  <a:lnTo>
                    <a:pt x="45939" y="69355"/>
                  </a:lnTo>
                  <a:lnTo>
                    <a:pt x="46424" y="69237"/>
                  </a:lnTo>
                  <a:lnTo>
                    <a:pt x="46526" y="69887"/>
                  </a:lnTo>
                  <a:lnTo>
                    <a:pt x="47379" y="71929"/>
                  </a:lnTo>
                  <a:lnTo>
                    <a:pt x="49123" y="73939"/>
                  </a:lnTo>
                  <a:lnTo>
                    <a:pt x="51682" y="76161"/>
                  </a:lnTo>
                  <a:lnTo>
                    <a:pt x="52409" y="76020"/>
                  </a:lnTo>
                  <a:lnTo>
                    <a:pt x="53997" y="74338"/>
                  </a:lnTo>
                  <a:lnTo>
                    <a:pt x="57987" y="73298"/>
                  </a:lnTo>
                  <a:lnTo>
                    <a:pt x="58997" y="72836"/>
                  </a:lnTo>
                  <a:lnTo>
                    <a:pt x="61829" y="70387"/>
                  </a:lnTo>
                  <a:lnTo>
                    <a:pt x="65240" y="68815"/>
                  </a:lnTo>
                  <a:lnTo>
                    <a:pt x="65991" y="68674"/>
                  </a:lnTo>
                  <a:lnTo>
                    <a:pt x="67219" y="68259"/>
                  </a:lnTo>
                  <a:lnTo>
                    <a:pt x="70661" y="66632"/>
                  </a:lnTo>
                  <a:lnTo>
                    <a:pt x="73110" y="66851"/>
                  </a:lnTo>
                  <a:lnTo>
                    <a:pt x="77045" y="66593"/>
                  </a:lnTo>
                  <a:lnTo>
                    <a:pt x="83609" y="65826"/>
                  </a:lnTo>
                  <a:lnTo>
                    <a:pt x="88350" y="65568"/>
                  </a:lnTo>
                  <a:lnTo>
                    <a:pt x="90752" y="65263"/>
                  </a:lnTo>
                  <a:lnTo>
                    <a:pt x="91347" y="64934"/>
                  </a:lnTo>
                  <a:lnTo>
                    <a:pt x="92277" y="62580"/>
                  </a:lnTo>
                  <a:lnTo>
                    <a:pt x="92989" y="61915"/>
                  </a:lnTo>
                  <a:lnTo>
                    <a:pt x="94773" y="60898"/>
                  </a:lnTo>
                  <a:lnTo>
                    <a:pt x="98262" y="57346"/>
                  </a:lnTo>
                  <a:lnTo>
                    <a:pt x="100555" y="54341"/>
                  </a:lnTo>
                  <a:lnTo>
                    <a:pt x="101196" y="53340"/>
                  </a:lnTo>
                  <a:lnTo>
                    <a:pt x="101251" y="53262"/>
                  </a:lnTo>
                  <a:lnTo>
                    <a:pt x="101720" y="53074"/>
                  </a:lnTo>
                  <a:lnTo>
                    <a:pt x="102706" y="51807"/>
                  </a:lnTo>
                  <a:lnTo>
                    <a:pt x="101728" y="50500"/>
                  </a:lnTo>
                  <a:lnTo>
                    <a:pt x="97816" y="47832"/>
                  </a:lnTo>
                  <a:lnTo>
                    <a:pt x="97871" y="47473"/>
                  </a:lnTo>
                  <a:lnTo>
                    <a:pt x="97652" y="47019"/>
                  </a:lnTo>
                  <a:lnTo>
                    <a:pt x="97864" y="46651"/>
                  </a:lnTo>
                  <a:lnTo>
                    <a:pt x="99358" y="45563"/>
                  </a:lnTo>
                  <a:lnTo>
                    <a:pt x="101368" y="44327"/>
                  </a:lnTo>
                  <a:lnTo>
                    <a:pt x="103512" y="43866"/>
                  </a:lnTo>
                  <a:lnTo>
                    <a:pt x="109105" y="43960"/>
                  </a:lnTo>
                  <a:lnTo>
                    <a:pt x="113878" y="43694"/>
                  </a:lnTo>
                  <a:lnTo>
                    <a:pt x="114989" y="43756"/>
                  </a:lnTo>
                  <a:lnTo>
                    <a:pt x="118713" y="43123"/>
                  </a:lnTo>
                  <a:lnTo>
                    <a:pt x="121256" y="42560"/>
                  </a:lnTo>
                  <a:lnTo>
                    <a:pt x="123868" y="41276"/>
                  </a:lnTo>
                  <a:lnTo>
                    <a:pt x="129791" y="41409"/>
                  </a:lnTo>
                  <a:lnTo>
                    <a:pt x="134720" y="38139"/>
                  </a:lnTo>
                  <a:lnTo>
                    <a:pt x="136143" y="37560"/>
                  </a:lnTo>
                  <a:lnTo>
                    <a:pt x="136762" y="37052"/>
                  </a:lnTo>
                  <a:lnTo>
                    <a:pt x="136949" y="36551"/>
                  </a:lnTo>
                  <a:lnTo>
                    <a:pt x="139257" y="35252"/>
                  </a:lnTo>
                  <a:lnTo>
                    <a:pt x="141839" y="32569"/>
                  </a:lnTo>
                  <a:lnTo>
                    <a:pt x="143881" y="30151"/>
                  </a:lnTo>
                  <a:lnTo>
                    <a:pt x="144436" y="28446"/>
                  </a:lnTo>
                  <a:lnTo>
                    <a:pt x="150022" y="22664"/>
                  </a:lnTo>
                  <a:lnTo>
                    <a:pt x="151970" y="22782"/>
                  </a:lnTo>
                  <a:lnTo>
                    <a:pt x="152925" y="22070"/>
                  </a:lnTo>
                  <a:lnTo>
                    <a:pt x="155139" y="18205"/>
                  </a:lnTo>
                  <a:lnTo>
                    <a:pt x="155827" y="17501"/>
                  </a:lnTo>
                  <a:lnTo>
                    <a:pt x="156868" y="17258"/>
                  </a:lnTo>
                  <a:lnTo>
                    <a:pt x="158127" y="16820"/>
                  </a:lnTo>
                  <a:lnTo>
                    <a:pt x="159222" y="15678"/>
                  </a:lnTo>
                  <a:lnTo>
                    <a:pt x="160169" y="13973"/>
                  </a:lnTo>
                  <a:lnTo>
                    <a:pt x="160177" y="11868"/>
                  </a:lnTo>
                  <a:lnTo>
                    <a:pt x="159747" y="10178"/>
                  </a:lnTo>
                  <a:lnTo>
                    <a:pt x="159747" y="9357"/>
                  </a:lnTo>
                  <a:lnTo>
                    <a:pt x="160279" y="8606"/>
                  </a:lnTo>
                  <a:lnTo>
                    <a:pt x="161171" y="7847"/>
                  </a:lnTo>
                  <a:lnTo>
                    <a:pt x="165411" y="5766"/>
                  </a:lnTo>
                  <a:lnTo>
                    <a:pt x="166491" y="4757"/>
                  </a:lnTo>
                  <a:lnTo>
                    <a:pt x="167132" y="3849"/>
                  </a:lnTo>
                  <a:lnTo>
                    <a:pt x="168321" y="3685"/>
                  </a:lnTo>
                  <a:lnTo>
                    <a:pt x="169620" y="3779"/>
                  </a:lnTo>
                  <a:lnTo>
                    <a:pt x="170441" y="3215"/>
                  </a:lnTo>
                  <a:lnTo>
                    <a:pt x="171364" y="2269"/>
                  </a:lnTo>
                  <a:lnTo>
                    <a:pt x="174306" y="993"/>
                  </a:lnTo>
                  <a:lnTo>
                    <a:pt x="177029" y="0"/>
                  </a:lnTo>
                  <a:lnTo>
                    <a:pt x="179892" y="414"/>
                  </a:lnTo>
                  <a:lnTo>
                    <a:pt x="182223" y="931"/>
                  </a:lnTo>
                  <a:lnTo>
                    <a:pt x="184132" y="153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4" name="Freeform: Shape 613">
              <a:extLst>
                <a:ext uri="{FF2B5EF4-FFF2-40B4-BE49-F238E27FC236}">
                  <a16:creationId xmlns:a16="http://schemas.microsoft.com/office/drawing/2014/main" id="{AF7009DC-271C-AFBA-9CE7-791376E33676}"/>
                </a:ext>
              </a:extLst>
            </p:cNvPr>
            <p:cNvSpPr>
              <a:spLocks/>
            </p:cNvSpPr>
            <p:nvPr/>
          </p:nvSpPr>
          <p:spPr>
            <a:xfrm>
              <a:off x="7495278" y="4568157"/>
              <a:ext cx="164495" cy="189757"/>
            </a:xfrm>
            <a:custGeom>
              <a:avLst/>
              <a:gdLst>
                <a:gd name="connsiteX0" fmla="*/ 164237 w 164495"/>
                <a:gd name="connsiteY0" fmla="*/ 4569 h 189757"/>
                <a:gd name="connsiteX1" fmla="*/ 164496 w 164495"/>
                <a:gd name="connsiteY1" fmla="*/ 8379 h 189757"/>
                <a:gd name="connsiteX2" fmla="*/ 162853 w 164495"/>
                <a:gd name="connsiteY2" fmla="*/ 13120 h 189757"/>
                <a:gd name="connsiteX3" fmla="*/ 161616 w 164495"/>
                <a:gd name="connsiteY3" fmla="*/ 16672 h 189757"/>
                <a:gd name="connsiteX4" fmla="*/ 158378 w 164495"/>
                <a:gd name="connsiteY4" fmla="*/ 22539 h 189757"/>
                <a:gd name="connsiteX5" fmla="*/ 155483 w 164495"/>
                <a:gd name="connsiteY5" fmla="*/ 27796 h 189757"/>
                <a:gd name="connsiteX6" fmla="*/ 152424 w 164495"/>
                <a:gd name="connsiteY6" fmla="*/ 36559 h 189757"/>
                <a:gd name="connsiteX7" fmla="*/ 152440 w 164495"/>
                <a:gd name="connsiteY7" fmla="*/ 42966 h 189757"/>
                <a:gd name="connsiteX8" fmla="*/ 152103 w 164495"/>
                <a:gd name="connsiteY8" fmla="*/ 46995 h 189757"/>
                <a:gd name="connsiteX9" fmla="*/ 151102 w 164495"/>
                <a:gd name="connsiteY9" fmla="*/ 49460 h 189757"/>
                <a:gd name="connsiteX10" fmla="*/ 148692 w 164495"/>
                <a:gd name="connsiteY10" fmla="*/ 56086 h 189757"/>
                <a:gd name="connsiteX11" fmla="*/ 148332 w 164495"/>
                <a:gd name="connsiteY11" fmla="*/ 61789 h 189757"/>
                <a:gd name="connsiteX12" fmla="*/ 149193 w 164495"/>
                <a:gd name="connsiteY12" fmla="*/ 68760 h 189757"/>
                <a:gd name="connsiteX13" fmla="*/ 148371 w 164495"/>
                <a:gd name="connsiteY13" fmla="*/ 75371 h 189757"/>
                <a:gd name="connsiteX14" fmla="*/ 145860 w 164495"/>
                <a:gd name="connsiteY14" fmla="*/ 81614 h 189757"/>
                <a:gd name="connsiteX15" fmla="*/ 144781 w 164495"/>
                <a:gd name="connsiteY15" fmla="*/ 86527 h 189757"/>
                <a:gd name="connsiteX16" fmla="*/ 145407 w 164495"/>
                <a:gd name="connsiteY16" fmla="*/ 92449 h 189757"/>
                <a:gd name="connsiteX17" fmla="*/ 140799 w 164495"/>
                <a:gd name="connsiteY17" fmla="*/ 97378 h 189757"/>
                <a:gd name="connsiteX18" fmla="*/ 135001 w 164495"/>
                <a:gd name="connsiteY18" fmla="*/ 102276 h 189757"/>
                <a:gd name="connsiteX19" fmla="*/ 131246 w 164495"/>
                <a:gd name="connsiteY19" fmla="*/ 103692 h 189757"/>
                <a:gd name="connsiteX20" fmla="*/ 128328 w 164495"/>
                <a:gd name="connsiteY20" fmla="*/ 105343 h 189757"/>
                <a:gd name="connsiteX21" fmla="*/ 126247 w 164495"/>
                <a:gd name="connsiteY21" fmla="*/ 107212 h 189757"/>
                <a:gd name="connsiteX22" fmla="*/ 125566 w 164495"/>
                <a:gd name="connsiteY22" fmla="*/ 108229 h 189757"/>
                <a:gd name="connsiteX23" fmla="*/ 124048 w 164495"/>
                <a:gd name="connsiteY23" fmla="*/ 110498 h 189757"/>
                <a:gd name="connsiteX24" fmla="*/ 120598 w 164495"/>
                <a:gd name="connsiteY24" fmla="*/ 117531 h 189757"/>
                <a:gd name="connsiteX25" fmla="*/ 118799 w 164495"/>
                <a:gd name="connsiteY25" fmla="*/ 120614 h 189757"/>
                <a:gd name="connsiteX26" fmla="*/ 116444 w 164495"/>
                <a:gd name="connsiteY26" fmla="*/ 123250 h 189757"/>
                <a:gd name="connsiteX27" fmla="*/ 112939 w 164495"/>
                <a:gd name="connsiteY27" fmla="*/ 126466 h 189757"/>
                <a:gd name="connsiteX28" fmla="*/ 111656 w 164495"/>
                <a:gd name="connsiteY28" fmla="*/ 127983 h 189757"/>
                <a:gd name="connsiteX29" fmla="*/ 111132 w 164495"/>
                <a:gd name="connsiteY29" fmla="*/ 130190 h 189757"/>
                <a:gd name="connsiteX30" fmla="*/ 111359 w 164495"/>
                <a:gd name="connsiteY30" fmla="*/ 134242 h 189757"/>
                <a:gd name="connsiteX31" fmla="*/ 111695 w 164495"/>
                <a:gd name="connsiteY31" fmla="*/ 146595 h 189757"/>
                <a:gd name="connsiteX32" fmla="*/ 111108 w 164495"/>
                <a:gd name="connsiteY32" fmla="*/ 150179 h 189757"/>
                <a:gd name="connsiteX33" fmla="*/ 110146 w 164495"/>
                <a:gd name="connsiteY33" fmla="*/ 156070 h 189757"/>
                <a:gd name="connsiteX34" fmla="*/ 106704 w 164495"/>
                <a:gd name="connsiteY34" fmla="*/ 162673 h 189757"/>
                <a:gd name="connsiteX35" fmla="*/ 104122 w 164495"/>
                <a:gd name="connsiteY35" fmla="*/ 166342 h 189757"/>
                <a:gd name="connsiteX36" fmla="*/ 101541 w 164495"/>
                <a:gd name="connsiteY36" fmla="*/ 167468 h 189757"/>
                <a:gd name="connsiteX37" fmla="*/ 98145 w 164495"/>
                <a:gd name="connsiteY37" fmla="*/ 168462 h 189757"/>
                <a:gd name="connsiteX38" fmla="*/ 96518 w 164495"/>
                <a:gd name="connsiteY38" fmla="*/ 169706 h 189757"/>
                <a:gd name="connsiteX39" fmla="*/ 95524 w 164495"/>
                <a:gd name="connsiteY39" fmla="*/ 171544 h 189757"/>
                <a:gd name="connsiteX40" fmla="*/ 93631 w 164495"/>
                <a:gd name="connsiteY40" fmla="*/ 173140 h 189757"/>
                <a:gd name="connsiteX41" fmla="*/ 90838 w 164495"/>
                <a:gd name="connsiteY41" fmla="*/ 174510 h 189757"/>
                <a:gd name="connsiteX42" fmla="*/ 87302 w 164495"/>
                <a:gd name="connsiteY42" fmla="*/ 177866 h 189757"/>
                <a:gd name="connsiteX43" fmla="*/ 83038 w 164495"/>
                <a:gd name="connsiteY43" fmla="*/ 183217 h 189757"/>
                <a:gd name="connsiteX44" fmla="*/ 80120 w 164495"/>
                <a:gd name="connsiteY44" fmla="*/ 186284 h 189757"/>
                <a:gd name="connsiteX45" fmla="*/ 78555 w 164495"/>
                <a:gd name="connsiteY45" fmla="*/ 187074 h 189757"/>
                <a:gd name="connsiteX46" fmla="*/ 76936 w 164495"/>
                <a:gd name="connsiteY46" fmla="*/ 187144 h 189757"/>
                <a:gd name="connsiteX47" fmla="*/ 75254 w 164495"/>
                <a:gd name="connsiteY47" fmla="*/ 186503 h 189757"/>
                <a:gd name="connsiteX48" fmla="*/ 73853 w 164495"/>
                <a:gd name="connsiteY48" fmla="*/ 186417 h 189757"/>
                <a:gd name="connsiteX49" fmla="*/ 73149 w 164495"/>
                <a:gd name="connsiteY49" fmla="*/ 186706 h 189757"/>
                <a:gd name="connsiteX50" fmla="*/ 72696 w 164495"/>
                <a:gd name="connsiteY50" fmla="*/ 186472 h 189757"/>
                <a:gd name="connsiteX51" fmla="*/ 72030 w 164495"/>
                <a:gd name="connsiteY51" fmla="*/ 185971 h 189757"/>
                <a:gd name="connsiteX52" fmla="*/ 72054 w 164495"/>
                <a:gd name="connsiteY52" fmla="*/ 184735 h 189757"/>
                <a:gd name="connsiteX53" fmla="*/ 71858 w 164495"/>
                <a:gd name="connsiteY53" fmla="*/ 182693 h 189757"/>
                <a:gd name="connsiteX54" fmla="*/ 71037 w 164495"/>
                <a:gd name="connsiteY54" fmla="*/ 180588 h 189757"/>
                <a:gd name="connsiteX55" fmla="*/ 72015 w 164495"/>
                <a:gd name="connsiteY55" fmla="*/ 178899 h 189757"/>
                <a:gd name="connsiteX56" fmla="*/ 72891 w 164495"/>
                <a:gd name="connsiteY56" fmla="*/ 177615 h 189757"/>
                <a:gd name="connsiteX57" fmla="*/ 72735 w 164495"/>
                <a:gd name="connsiteY57" fmla="*/ 176943 h 189757"/>
                <a:gd name="connsiteX58" fmla="*/ 71858 w 164495"/>
                <a:gd name="connsiteY58" fmla="*/ 175871 h 189757"/>
                <a:gd name="connsiteX59" fmla="*/ 70881 w 164495"/>
                <a:gd name="connsiteY59" fmla="*/ 174330 h 189757"/>
                <a:gd name="connsiteX60" fmla="*/ 69957 w 164495"/>
                <a:gd name="connsiteY60" fmla="*/ 174439 h 189757"/>
                <a:gd name="connsiteX61" fmla="*/ 67994 w 164495"/>
                <a:gd name="connsiteY61" fmla="*/ 175613 h 189757"/>
                <a:gd name="connsiteX62" fmla="*/ 65952 w 164495"/>
                <a:gd name="connsiteY62" fmla="*/ 176536 h 189757"/>
                <a:gd name="connsiteX63" fmla="*/ 64043 w 164495"/>
                <a:gd name="connsiteY63" fmla="*/ 176919 h 189757"/>
                <a:gd name="connsiteX64" fmla="*/ 62540 w 164495"/>
                <a:gd name="connsiteY64" fmla="*/ 177874 h 189757"/>
                <a:gd name="connsiteX65" fmla="*/ 61719 w 164495"/>
                <a:gd name="connsiteY65" fmla="*/ 178390 h 189757"/>
                <a:gd name="connsiteX66" fmla="*/ 60428 w 164495"/>
                <a:gd name="connsiteY66" fmla="*/ 178390 h 189757"/>
                <a:gd name="connsiteX67" fmla="*/ 59708 w 164495"/>
                <a:gd name="connsiteY67" fmla="*/ 177819 h 189757"/>
                <a:gd name="connsiteX68" fmla="*/ 58136 w 164495"/>
                <a:gd name="connsiteY68" fmla="*/ 177271 h 189757"/>
                <a:gd name="connsiteX69" fmla="*/ 57283 w 164495"/>
                <a:gd name="connsiteY69" fmla="*/ 177459 h 189757"/>
                <a:gd name="connsiteX70" fmla="*/ 56798 w 164495"/>
                <a:gd name="connsiteY70" fmla="*/ 177725 h 189757"/>
                <a:gd name="connsiteX71" fmla="*/ 56595 w 164495"/>
                <a:gd name="connsiteY71" fmla="*/ 179665 h 189757"/>
                <a:gd name="connsiteX72" fmla="*/ 56407 w 164495"/>
                <a:gd name="connsiteY72" fmla="*/ 181308 h 189757"/>
                <a:gd name="connsiteX73" fmla="*/ 56102 w 164495"/>
                <a:gd name="connsiteY73" fmla="*/ 182849 h 189757"/>
                <a:gd name="connsiteX74" fmla="*/ 55539 w 164495"/>
                <a:gd name="connsiteY74" fmla="*/ 183569 h 189757"/>
                <a:gd name="connsiteX75" fmla="*/ 53168 w 164495"/>
                <a:gd name="connsiteY75" fmla="*/ 184336 h 189757"/>
                <a:gd name="connsiteX76" fmla="*/ 51556 w 164495"/>
                <a:gd name="connsiteY76" fmla="*/ 185392 h 189757"/>
                <a:gd name="connsiteX77" fmla="*/ 50172 w 164495"/>
                <a:gd name="connsiteY77" fmla="*/ 186104 h 189757"/>
                <a:gd name="connsiteX78" fmla="*/ 49311 w 164495"/>
                <a:gd name="connsiteY78" fmla="*/ 185924 h 189757"/>
                <a:gd name="connsiteX79" fmla="*/ 47590 w 164495"/>
                <a:gd name="connsiteY79" fmla="*/ 184524 h 189757"/>
                <a:gd name="connsiteX80" fmla="*/ 45877 w 164495"/>
                <a:gd name="connsiteY80" fmla="*/ 183225 h 189757"/>
                <a:gd name="connsiteX81" fmla="*/ 44930 w 164495"/>
                <a:gd name="connsiteY81" fmla="*/ 182130 h 189757"/>
                <a:gd name="connsiteX82" fmla="*/ 44398 w 164495"/>
                <a:gd name="connsiteY82" fmla="*/ 181347 h 189757"/>
                <a:gd name="connsiteX83" fmla="*/ 44054 w 164495"/>
                <a:gd name="connsiteY83" fmla="*/ 181003 h 189757"/>
                <a:gd name="connsiteX84" fmla="*/ 42974 w 164495"/>
                <a:gd name="connsiteY84" fmla="*/ 180948 h 189757"/>
                <a:gd name="connsiteX85" fmla="*/ 42654 w 164495"/>
                <a:gd name="connsiteY85" fmla="*/ 181668 h 189757"/>
                <a:gd name="connsiteX86" fmla="*/ 42114 w 164495"/>
                <a:gd name="connsiteY86" fmla="*/ 181331 h 189757"/>
                <a:gd name="connsiteX87" fmla="*/ 40432 w 164495"/>
                <a:gd name="connsiteY87" fmla="*/ 179853 h 189757"/>
                <a:gd name="connsiteX88" fmla="*/ 38444 w 164495"/>
                <a:gd name="connsiteY88" fmla="*/ 177521 h 189757"/>
                <a:gd name="connsiteX89" fmla="*/ 37725 w 164495"/>
                <a:gd name="connsiteY89" fmla="*/ 177162 h 189757"/>
                <a:gd name="connsiteX90" fmla="*/ 36629 w 164495"/>
                <a:gd name="connsiteY90" fmla="*/ 177201 h 189757"/>
                <a:gd name="connsiteX91" fmla="*/ 34893 w 164495"/>
                <a:gd name="connsiteY91" fmla="*/ 178061 h 189757"/>
                <a:gd name="connsiteX92" fmla="*/ 33187 w 164495"/>
                <a:gd name="connsiteY92" fmla="*/ 179399 h 189757"/>
                <a:gd name="connsiteX93" fmla="*/ 30112 w 164495"/>
                <a:gd name="connsiteY93" fmla="*/ 180635 h 189757"/>
                <a:gd name="connsiteX94" fmla="*/ 27547 w 164495"/>
                <a:gd name="connsiteY94" fmla="*/ 181324 h 189757"/>
                <a:gd name="connsiteX95" fmla="*/ 27312 w 164495"/>
                <a:gd name="connsiteY95" fmla="*/ 182169 h 189757"/>
                <a:gd name="connsiteX96" fmla="*/ 26709 w 164495"/>
                <a:gd name="connsiteY96" fmla="*/ 183624 h 189757"/>
                <a:gd name="connsiteX97" fmla="*/ 25864 w 164495"/>
                <a:gd name="connsiteY97" fmla="*/ 184531 h 189757"/>
                <a:gd name="connsiteX98" fmla="*/ 23588 w 164495"/>
                <a:gd name="connsiteY98" fmla="*/ 184813 h 189757"/>
                <a:gd name="connsiteX99" fmla="*/ 22766 w 164495"/>
                <a:gd name="connsiteY99" fmla="*/ 186112 h 189757"/>
                <a:gd name="connsiteX100" fmla="*/ 20802 w 164495"/>
                <a:gd name="connsiteY100" fmla="*/ 188615 h 189757"/>
                <a:gd name="connsiteX101" fmla="*/ 19504 w 164495"/>
                <a:gd name="connsiteY101" fmla="*/ 189757 h 189757"/>
                <a:gd name="connsiteX102" fmla="*/ 19160 w 164495"/>
                <a:gd name="connsiteY102" fmla="*/ 189272 h 189757"/>
                <a:gd name="connsiteX103" fmla="*/ 18370 w 164495"/>
                <a:gd name="connsiteY103" fmla="*/ 188662 h 189757"/>
                <a:gd name="connsiteX104" fmla="*/ 16758 w 164495"/>
                <a:gd name="connsiteY104" fmla="*/ 186722 h 189757"/>
                <a:gd name="connsiteX105" fmla="*/ 15162 w 164495"/>
                <a:gd name="connsiteY105" fmla="*/ 184304 h 189757"/>
                <a:gd name="connsiteX106" fmla="*/ 14739 w 164495"/>
                <a:gd name="connsiteY106" fmla="*/ 183209 h 189757"/>
                <a:gd name="connsiteX107" fmla="*/ 14286 w 164495"/>
                <a:gd name="connsiteY107" fmla="*/ 182583 h 189757"/>
                <a:gd name="connsiteX108" fmla="*/ 14215 w 164495"/>
                <a:gd name="connsiteY108" fmla="*/ 180158 h 189757"/>
                <a:gd name="connsiteX109" fmla="*/ 11813 w 164495"/>
                <a:gd name="connsiteY109" fmla="*/ 177279 h 189757"/>
                <a:gd name="connsiteX110" fmla="*/ 5790 w 164495"/>
                <a:gd name="connsiteY110" fmla="*/ 172162 h 189757"/>
                <a:gd name="connsiteX111" fmla="*/ 5148 w 164495"/>
                <a:gd name="connsiteY111" fmla="*/ 170637 h 189757"/>
                <a:gd name="connsiteX112" fmla="*/ 0 w 164495"/>
                <a:gd name="connsiteY112" fmla="*/ 165958 h 189757"/>
                <a:gd name="connsiteX113" fmla="*/ 1314 w 164495"/>
                <a:gd name="connsiteY113" fmla="*/ 162587 h 189757"/>
                <a:gd name="connsiteX114" fmla="*/ 2292 w 164495"/>
                <a:gd name="connsiteY114" fmla="*/ 161022 h 189757"/>
                <a:gd name="connsiteX115" fmla="*/ 3474 w 164495"/>
                <a:gd name="connsiteY115" fmla="*/ 159942 h 189757"/>
                <a:gd name="connsiteX116" fmla="*/ 8215 w 164495"/>
                <a:gd name="connsiteY116" fmla="*/ 157298 h 189757"/>
                <a:gd name="connsiteX117" fmla="*/ 8934 w 164495"/>
                <a:gd name="connsiteY117" fmla="*/ 157400 h 189757"/>
                <a:gd name="connsiteX118" fmla="*/ 12205 w 164495"/>
                <a:gd name="connsiteY118" fmla="*/ 160834 h 189757"/>
                <a:gd name="connsiteX119" fmla="*/ 13245 w 164495"/>
                <a:gd name="connsiteY119" fmla="*/ 161108 h 189757"/>
                <a:gd name="connsiteX120" fmla="*/ 14411 w 164495"/>
                <a:gd name="connsiteY120" fmla="*/ 161014 h 189757"/>
                <a:gd name="connsiteX121" fmla="*/ 15788 w 164495"/>
                <a:gd name="connsiteY121" fmla="*/ 161155 h 189757"/>
                <a:gd name="connsiteX122" fmla="*/ 16468 w 164495"/>
                <a:gd name="connsiteY122" fmla="*/ 160482 h 189757"/>
                <a:gd name="connsiteX123" fmla="*/ 16570 w 164495"/>
                <a:gd name="connsiteY123" fmla="*/ 159598 h 189757"/>
                <a:gd name="connsiteX124" fmla="*/ 15576 w 164495"/>
                <a:gd name="connsiteY124" fmla="*/ 158604 h 189757"/>
                <a:gd name="connsiteX125" fmla="*/ 15428 w 164495"/>
                <a:gd name="connsiteY125" fmla="*/ 157540 h 189757"/>
                <a:gd name="connsiteX126" fmla="*/ 16132 w 164495"/>
                <a:gd name="connsiteY126" fmla="*/ 156390 h 189757"/>
                <a:gd name="connsiteX127" fmla="*/ 16523 w 164495"/>
                <a:gd name="connsiteY127" fmla="*/ 155107 h 189757"/>
                <a:gd name="connsiteX128" fmla="*/ 17548 w 164495"/>
                <a:gd name="connsiteY128" fmla="*/ 153605 h 189757"/>
                <a:gd name="connsiteX129" fmla="*/ 17658 w 164495"/>
                <a:gd name="connsiteY129" fmla="*/ 152893 h 189757"/>
                <a:gd name="connsiteX130" fmla="*/ 16578 w 164495"/>
                <a:gd name="connsiteY130" fmla="*/ 152119 h 189757"/>
                <a:gd name="connsiteX131" fmla="*/ 14364 w 164495"/>
                <a:gd name="connsiteY131" fmla="*/ 150938 h 189757"/>
                <a:gd name="connsiteX132" fmla="*/ 12854 w 164495"/>
                <a:gd name="connsiteY132" fmla="*/ 149795 h 189757"/>
                <a:gd name="connsiteX133" fmla="*/ 12275 w 164495"/>
                <a:gd name="connsiteY133" fmla="*/ 148708 h 189757"/>
                <a:gd name="connsiteX134" fmla="*/ 12690 w 164495"/>
                <a:gd name="connsiteY134" fmla="*/ 147315 h 189757"/>
                <a:gd name="connsiteX135" fmla="*/ 13902 w 164495"/>
                <a:gd name="connsiteY135" fmla="*/ 146181 h 189757"/>
                <a:gd name="connsiteX136" fmla="*/ 13832 w 164495"/>
                <a:gd name="connsiteY136" fmla="*/ 145563 h 189757"/>
                <a:gd name="connsiteX137" fmla="*/ 12760 w 164495"/>
                <a:gd name="connsiteY137" fmla="*/ 144546 h 189757"/>
                <a:gd name="connsiteX138" fmla="*/ 11978 w 164495"/>
                <a:gd name="connsiteY138" fmla="*/ 143458 h 189757"/>
                <a:gd name="connsiteX139" fmla="*/ 11180 w 164495"/>
                <a:gd name="connsiteY139" fmla="*/ 142778 h 189757"/>
                <a:gd name="connsiteX140" fmla="*/ 8950 w 164495"/>
                <a:gd name="connsiteY140" fmla="*/ 142371 h 189757"/>
                <a:gd name="connsiteX141" fmla="*/ 9380 w 164495"/>
                <a:gd name="connsiteY141" fmla="*/ 140908 h 189757"/>
                <a:gd name="connsiteX142" fmla="*/ 10194 w 164495"/>
                <a:gd name="connsiteY142" fmla="*/ 138749 h 189757"/>
                <a:gd name="connsiteX143" fmla="*/ 10397 w 164495"/>
                <a:gd name="connsiteY143" fmla="*/ 137098 h 189757"/>
                <a:gd name="connsiteX144" fmla="*/ 9779 w 164495"/>
                <a:gd name="connsiteY144" fmla="*/ 132764 h 189757"/>
                <a:gd name="connsiteX145" fmla="*/ 9826 w 164495"/>
                <a:gd name="connsiteY145" fmla="*/ 131981 h 189757"/>
                <a:gd name="connsiteX146" fmla="*/ 10437 w 164495"/>
                <a:gd name="connsiteY146" fmla="*/ 131582 h 189757"/>
                <a:gd name="connsiteX147" fmla="*/ 11759 w 164495"/>
                <a:gd name="connsiteY147" fmla="*/ 132060 h 189757"/>
                <a:gd name="connsiteX148" fmla="*/ 13097 w 164495"/>
                <a:gd name="connsiteY148" fmla="*/ 132717 h 189757"/>
                <a:gd name="connsiteX149" fmla="*/ 16742 w 164495"/>
                <a:gd name="connsiteY149" fmla="*/ 131778 h 189757"/>
                <a:gd name="connsiteX150" fmla="*/ 18010 w 164495"/>
                <a:gd name="connsiteY150" fmla="*/ 131629 h 189757"/>
                <a:gd name="connsiteX151" fmla="*/ 19066 w 164495"/>
                <a:gd name="connsiteY151" fmla="*/ 132459 h 189757"/>
                <a:gd name="connsiteX152" fmla="*/ 20513 w 164495"/>
                <a:gd name="connsiteY152" fmla="*/ 133108 h 189757"/>
                <a:gd name="connsiteX153" fmla="*/ 28900 w 164495"/>
                <a:gd name="connsiteY153" fmla="*/ 131301 h 189757"/>
                <a:gd name="connsiteX154" fmla="*/ 29064 w 164495"/>
                <a:gd name="connsiteY154" fmla="*/ 129462 h 189757"/>
                <a:gd name="connsiteX155" fmla="*/ 29541 w 164495"/>
                <a:gd name="connsiteY155" fmla="*/ 127796 h 189757"/>
                <a:gd name="connsiteX156" fmla="*/ 29604 w 164495"/>
                <a:gd name="connsiteY156" fmla="*/ 126552 h 189757"/>
                <a:gd name="connsiteX157" fmla="*/ 29260 w 164495"/>
                <a:gd name="connsiteY157" fmla="*/ 125746 h 189757"/>
                <a:gd name="connsiteX158" fmla="*/ 28845 w 164495"/>
                <a:gd name="connsiteY158" fmla="*/ 125144 h 189757"/>
                <a:gd name="connsiteX159" fmla="*/ 28595 w 164495"/>
                <a:gd name="connsiteY159" fmla="*/ 123892 h 189757"/>
                <a:gd name="connsiteX160" fmla="*/ 28587 w 164495"/>
                <a:gd name="connsiteY160" fmla="*/ 122554 h 189757"/>
                <a:gd name="connsiteX161" fmla="*/ 29393 w 164495"/>
                <a:gd name="connsiteY161" fmla="*/ 121920 h 189757"/>
                <a:gd name="connsiteX162" fmla="*/ 32068 w 164495"/>
                <a:gd name="connsiteY162" fmla="*/ 120324 h 189757"/>
                <a:gd name="connsiteX163" fmla="*/ 32898 w 164495"/>
                <a:gd name="connsiteY163" fmla="*/ 120379 h 189757"/>
                <a:gd name="connsiteX164" fmla="*/ 34767 w 164495"/>
                <a:gd name="connsiteY164" fmla="*/ 121255 h 189757"/>
                <a:gd name="connsiteX165" fmla="*/ 36520 w 164495"/>
                <a:gd name="connsiteY165" fmla="*/ 122617 h 189757"/>
                <a:gd name="connsiteX166" fmla="*/ 38085 w 164495"/>
                <a:gd name="connsiteY166" fmla="*/ 125480 h 189757"/>
                <a:gd name="connsiteX167" fmla="*/ 39156 w 164495"/>
                <a:gd name="connsiteY167" fmla="*/ 127952 h 189757"/>
                <a:gd name="connsiteX168" fmla="*/ 40885 w 164495"/>
                <a:gd name="connsiteY168" fmla="*/ 130941 h 189757"/>
                <a:gd name="connsiteX169" fmla="*/ 44539 w 164495"/>
                <a:gd name="connsiteY169" fmla="*/ 132161 h 189757"/>
                <a:gd name="connsiteX170" fmla="*/ 48904 w 164495"/>
                <a:gd name="connsiteY170" fmla="*/ 132936 h 189757"/>
                <a:gd name="connsiteX171" fmla="*/ 51267 w 164495"/>
                <a:gd name="connsiteY171" fmla="*/ 132732 h 189757"/>
                <a:gd name="connsiteX172" fmla="*/ 54639 w 164495"/>
                <a:gd name="connsiteY172" fmla="*/ 130182 h 189757"/>
                <a:gd name="connsiteX173" fmla="*/ 56548 w 164495"/>
                <a:gd name="connsiteY173" fmla="*/ 128195 h 189757"/>
                <a:gd name="connsiteX174" fmla="*/ 57166 w 164495"/>
                <a:gd name="connsiteY174" fmla="*/ 127123 h 189757"/>
                <a:gd name="connsiteX175" fmla="*/ 58277 w 164495"/>
                <a:gd name="connsiteY175" fmla="*/ 127678 h 189757"/>
                <a:gd name="connsiteX176" fmla="*/ 59536 w 164495"/>
                <a:gd name="connsiteY176" fmla="*/ 130291 h 189757"/>
                <a:gd name="connsiteX177" fmla="*/ 60342 w 164495"/>
                <a:gd name="connsiteY177" fmla="*/ 131309 h 189757"/>
                <a:gd name="connsiteX178" fmla="*/ 60545 w 164495"/>
                <a:gd name="connsiteY178" fmla="*/ 132279 h 189757"/>
                <a:gd name="connsiteX179" fmla="*/ 59982 w 164495"/>
                <a:gd name="connsiteY179" fmla="*/ 133483 h 189757"/>
                <a:gd name="connsiteX180" fmla="*/ 60530 w 164495"/>
                <a:gd name="connsiteY180" fmla="*/ 134258 h 189757"/>
                <a:gd name="connsiteX181" fmla="*/ 62877 w 164495"/>
                <a:gd name="connsiteY181" fmla="*/ 134813 h 189757"/>
                <a:gd name="connsiteX182" fmla="*/ 64935 w 164495"/>
                <a:gd name="connsiteY182" fmla="*/ 134289 h 189757"/>
                <a:gd name="connsiteX183" fmla="*/ 65858 w 164495"/>
                <a:gd name="connsiteY183" fmla="*/ 133225 h 189757"/>
                <a:gd name="connsiteX184" fmla="*/ 67399 w 164495"/>
                <a:gd name="connsiteY184" fmla="*/ 131833 h 189757"/>
                <a:gd name="connsiteX185" fmla="*/ 67415 w 164495"/>
                <a:gd name="connsiteY185" fmla="*/ 130659 h 189757"/>
                <a:gd name="connsiteX186" fmla="*/ 66585 w 164495"/>
                <a:gd name="connsiteY186" fmla="*/ 129900 h 189757"/>
                <a:gd name="connsiteX187" fmla="*/ 66585 w 164495"/>
                <a:gd name="connsiteY187" fmla="*/ 128852 h 189757"/>
                <a:gd name="connsiteX188" fmla="*/ 67446 w 164495"/>
                <a:gd name="connsiteY188" fmla="*/ 128030 h 189757"/>
                <a:gd name="connsiteX189" fmla="*/ 68275 w 164495"/>
                <a:gd name="connsiteY189" fmla="*/ 125777 h 189757"/>
                <a:gd name="connsiteX190" fmla="*/ 68534 w 164495"/>
                <a:gd name="connsiteY190" fmla="*/ 124134 h 189757"/>
                <a:gd name="connsiteX191" fmla="*/ 69347 w 164495"/>
                <a:gd name="connsiteY191" fmla="*/ 123086 h 189757"/>
                <a:gd name="connsiteX192" fmla="*/ 70888 w 164495"/>
                <a:gd name="connsiteY192" fmla="*/ 122358 h 189757"/>
                <a:gd name="connsiteX193" fmla="*/ 71444 w 164495"/>
                <a:gd name="connsiteY193" fmla="*/ 121701 h 189757"/>
                <a:gd name="connsiteX194" fmla="*/ 72304 w 164495"/>
                <a:gd name="connsiteY194" fmla="*/ 117805 h 189757"/>
                <a:gd name="connsiteX195" fmla="*/ 71858 w 164495"/>
                <a:gd name="connsiteY195" fmla="*/ 116397 h 189757"/>
                <a:gd name="connsiteX196" fmla="*/ 71858 w 164495"/>
                <a:gd name="connsiteY196" fmla="*/ 115231 h 189757"/>
                <a:gd name="connsiteX197" fmla="*/ 72836 w 164495"/>
                <a:gd name="connsiteY197" fmla="*/ 113737 h 189757"/>
                <a:gd name="connsiteX198" fmla="*/ 73016 w 164495"/>
                <a:gd name="connsiteY198" fmla="*/ 111296 h 189757"/>
                <a:gd name="connsiteX199" fmla="*/ 72601 w 164495"/>
                <a:gd name="connsiteY199" fmla="*/ 107298 h 189757"/>
                <a:gd name="connsiteX200" fmla="*/ 72328 w 164495"/>
                <a:gd name="connsiteY200" fmla="*/ 104552 h 189757"/>
                <a:gd name="connsiteX201" fmla="*/ 72030 w 164495"/>
                <a:gd name="connsiteY201" fmla="*/ 101673 h 189757"/>
                <a:gd name="connsiteX202" fmla="*/ 72781 w 164495"/>
                <a:gd name="connsiteY202" fmla="*/ 97895 h 189757"/>
                <a:gd name="connsiteX203" fmla="*/ 73564 w 164495"/>
                <a:gd name="connsiteY203" fmla="*/ 93959 h 189757"/>
                <a:gd name="connsiteX204" fmla="*/ 73423 w 164495"/>
                <a:gd name="connsiteY204" fmla="*/ 92981 h 189757"/>
                <a:gd name="connsiteX205" fmla="*/ 72335 w 164495"/>
                <a:gd name="connsiteY205" fmla="*/ 91785 h 189757"/>
                <a:gd name="connsiteX206" fmla="*/ 70998 w 164495"/>
                <a:gd name="connsiteY206" fmla="*/ 90697 h 189757"/>
                <a:gd name="connsiteX207" fmla="*/ 67556 w 164495"/>
                <a:gd name="connsiteY207" fmla="*/ 89797 h 189757"/>
                <a:gd name="connsiteX208" fmla="*/ 66273 w 164495"/>
                <a:gd name="connsiteY208" fmla="*/ 88366 h 189757"/>
                <a:gd name="connsiteX209" fmla="*/ 65271 w 164495"/>
                <a:gd name="connsiteY209" fmla="*/ 86848 h 189757"/>
                <a:gd name="connsiteX210" fmla="*/ 64544 w 164495"/>
                <a:gd name="connsiteY210" fmla="*/ 86363 h 189757"/>
                <a:gd name="connsiteX211" fmla="*/ 60773 w 164495"/>
                <a:gd name="connsiteY211" fmla="*/ 85768 h 189757"/>
                <a:gd name="connsiteX212" fmla="*/ 59943 w 164495"/>
                <a:gd name="connsiteY212" fmla="*/ 84908 h 189757"/>
                <a:gd name="connsiteX213" fmla="*/ 60279 w 164495"/>
                <a:gd name="connsiteY213" fmla="*/ 82451 h 189757"/>
                <a:gd name="connsiteX214" fmla="*/ 60616 w 164495"/>
                <a:gd name="connsiteY214" fmla="*/ 78829 h 189757"/>
                <a:gd name="connsiteX215" fmla="*/ 60483 w 164495"/>
                <a:gd name="connsiteY215" fmla="*/ 76318 h 189757"/>
                <a:gd name="connsiteX216" fmla="*/ 61148 w 164495"/>
                <a:gd name="connsiteY216" fmla="*/ 74283 h 189757"/>
                <a:gd name="connsiteX217" fmla="*/ 61907 w 164495"/>
                <a:gd name="connsiteY217" fmla="*/ 72758 h 189757"/>
                <a:gd name="connsiteX218" fmla="*/ 63573 w 164495"/>
                <a:gd name="connsiteY218" fmla="*/ 71146 h 189757"/>
                <a:gd name="connsiteX219" fmla="*/ 64450 w 164495"/>
                <a:gd name="connsiteY219" fmla="*/ 69245 h 189757"/>
                <a:gd name="connsiteX220" fmla="*/ 64935 w 164495"/>
                <a:gd name="connsiteY220" fmla="*/ 68776 h 189757"/>
                <a:gd name="connsiteX221" fmla="*/ 68088 w 164495"/>
                <a:gd name="connsiteY221" fmla="*/ 68455 h 189757"/>
                <a:gd name="connsiteX222" fmla="*/ 69230 w 164495"/>
                <a:gd name="connsiteY222" fmla="*/ 67665 h 189757"/>
                <a:gd name="connsiteX223" fmla="*/ 70129 w 164495"/>
                <a:gd name="connsiteY223" fmla="*/ 66859 h 189757"/>
                <a:gd name="connsiteX224" fmla="*/ 70513 w 164495"/>
                <a:gd name="connsiteY224" fmla="*/ 65779 h 189757"/>
                <a:gd name="connsiteX225" fmla="*/ 71592 w 164495"/>
                <a:gd name="connsiteY225" fmla="*/ 63988 h 189757"/>
                <a:gd name="connsiteX226" fmla="*/ 72547 w 164495"/>
                <a:gd name="connsiteY226" fmla="*/ 62775 h 189757"/>
                <a:gd name="connsiteX227" fmla="*/ 72656 w 164495"/>
                <a:gd name="connsiteY227" fmla="*/ 61954 h 189757"/>
                <a:gd name="connsiteX228" fmla="*/ 72453 w 164495"/>
                <a:gd name="connsiteY228" fmla="*/ 60811 h 189757"/>
                <a:gd name="connsiteX229" fmla="*/ 71498 w 164495"/>
                <a:gd name="connsiteY229" fmla="*/ 58566 h 189757"/>
                <a:gd name="connsiteX230" fmla="*/ 70356 w 164495"/>
                <a:gd name="connsiteY230" fmla="*/ 56696 h 189757"/>
                <a:gd name="connsiteX231" fmla="*/ 69668 w 164495"/>
                <a:gd name="connsiteY231" fmla="*/ 56023 h 189757"/>
                <a:gd name="connsiteX232" fmla="*/ 68275 w 164495"/>
                <a:gd name="connsiteY232" fmla="*/ 51627 h 189757"/>
                <a:gd name="connsiteX233" fmla="*/ 66984 w 164495"/>
                <a:gd name="connsiteY233" fmla="*/ 50594 h 189757"/>
                <a:gd name="connsiteX234" fmla="*/ 64465 w 164495"/>
                <a:gd name="connsiteY234" fmla="*/ 50031 h 189757"/>
                <a:gd name="connsiteX235" fmla="*/ 59748 w 164495"/>
                <a:gd name="connsiteY235" fmla="*/ 49530 h 189757"/>
                <a:gd name="connsiteX236" fmla="*/ 56892 w 164495"/>
                <a:gd name="connsiteY236" fmla="*/ 50320 h 189757"/>
                <a:gd name="connsiteX237" fmla="*/ 52550 w 164495"/>
                <a:gd name="connsiteY237" fmla="*/ 51799 h 189757"/>
                <a:gd name="connsiteX238" fmla="*/ 49233 w 164495"/>
                <a:gd name="connsiteY238" fmla="*/ 52824 h 189757"/>
                <a:gd name="connsiteX239" fmla="*/ 47074 w 164495"/>
                <a:gd name="connsiteY239" fmla="*/ 53403 h 189757"/>
                <a:gd name="connsiteX240" fmla="*/ 45806 w 164495"/>
                <a:gd name="connsiteY240" fmla="*/ 53246 h 189757"/>
                <a:gd name="connsiteX241" fmla="*/ 45227 w 164495"/>
                <a:gd name="connsiteY241" fmla="*/ 52573 h 189757"/>
                <a:gd name="connsiteX242" fmla="*/ 46072 w 164495"/>
                <a:gd name="connsiteY242" fmla="*/ 52002 h 189757"/>
                <a:gd name="connsiteX243" fmla="*/ 46487 w 164495"/>
                <a:gd name="connsiteY243" fmla="*/ 50664 h 189757"/>
                <a:gd name="connsiteX244" fmla="*/ 45947 w 164495"/>
                <a:gd name="connsiteY244" fmla="*/ 48748 h 189757"/>
                <a:gd name="connsiteX245" fmla="*/ 45110 w 164495"/>
                <a:gd name="connsiteY245" fmla="*/ 46995 h 189757"/>
                <a:gd name="connsiteX246" fmla="*/ 44633 w 164495"/>
                <a:gd name="connsiteY246" fmla="*/ 44523 h 189757"/>
                <a:gd name="connsiteX247" fmla="*/ 44836 w 164495"/>
                <a:gd name="connsiteY247" fmla="*/ 41464 h 189757"/>
                <a:gd name="connsiteX248" fmla="*/ 45650 w 164495"/>
                <a:gd name="connsiteY248" fmla="*/ 38585 h 189757"/>
                <a:gd name="connsiteX249" fmla="*/ 47394 w 164495"/>
                <a:gd name="connsiteY249" fmla="*/ 34845 h 189757"/>
                <a:gd name="connsiteX250" fmla="*/ 47504 w 164495"/>
                <a:gd name="connsiteY250" fmla="*/ 33320 h 189757"/>
                <a:gd name="connsiteX251" fmla="*/ 52769 w 164495"/>
                <a:gd name="connsiteY251" fmla="*/ 33367 h 189757"/>
                <a:gd name="connsiteX252" fmla="*/ 58027 w 164495"/>
                <a:gd name="connsiteY252" fmla="*/ 33414 h 189757"/>
                <a:gd name="connsiteX253" fmla="*/ 63769 w 164495"/>
                <a:gd name="connsiteY253" fmla="*/ 33375 h 189757"/>
                <a:gd name="connsiteX254" fmla="*/ 69316 w 164495"/>
                <a:gd name="connsiteY254" fmla="*/ 33343 h 189757"/>
                <a:gd name="connsiteX255" fmla="*/ 73642 w 164495"/>
                <a:gd name="connsiteY255" fmla="*/ 33469 h 189757"/>
                <a:gd name="connsiteX256" fmla="*/ 75723 w 164495"/>
                <a:gd name="connsiteY256" fmla="*/ 32498 h 189757"/>
                <a:gd name="connsiteX257" fmla="*/ 77703 w 164495"/>
                <a:gd name="connsiteY257" fmla="*/ 33969 h 189757"/>
                <a:gd name="connsiteX258" fmla="*/ 78672 w 164495"/>
                <a:gd name="connsiteY258" fmla="*/ 34290 h 189757"/>
                <a:gd name="connsiteX259" fmla="*/ 79001 w 164495"/>
                <a:gd name="connsiteY259" fmla="*/ 34173 h 189757"/>
                <a:gd name="connsiteX260" fmla="*/ 79760 w 164495"/>
                <a:gd name="connsiteY260" fmla="*/ 35205 h 189757"/>
                <a:gd name="connsiteX261" fmla="*/ 82225 w 164495"/>
                <a:gd name="connsiteY261" fmla="*/ 35096 h 189757"/>
                <a:gd name="connsiteX262" fmla="*/ 82616 w 164495"/>
                <a:gd name="connsiteY262" fmla="*/ 35331 h 189757"/>
                <a:gd name="connsiteX263" fmla="*/ 82827 w 164495"/>
                <a:gd name="connsiteY263" fmla="*/ 36582 h 189757"/>
                <a:gd name="connsiteX264" fmla="*/ 85111 w 164495"/>
                <a:gd name="connsiteY264" fmla="*/ 36551 h 189757"/>
                <a:gd name="connsiteX265" fmla="*/ 86238 w 164495"/>
                <a:gd name="connsiteY265" fmla="*/ 36825 h 189757"/>
                <a:gd name="connsiteX266" fmla="*/ 87153 w 164495"/>
                <a:gd name="connsiteY266" fmla="*/ 36794 h 189757"/>
                <a:gd name="connsiteX267" fmla="*/ 88483 w 164495"/>
                <a:gd name="connsiteY267" fmla="*/ 36074 h 189757"/>
                <a:gd name="connsiteX268" fmla="*/ 89438 w 164495"/>
                <a:gd name="connsiteY268" fmla="*/ 36308 h 189757"/>
                <a:gd name="connsiteX269" fmla="*/ 91174 w 164495"/>
                <a:gd name="connsiteY269" fmla="*/ 37247 h 189757"/>
                <a:gd name="connsiteX270" fmla="*/ 92410 w 164495"/>
                <a:gd name="connsiteY270" fmla="*/ 38053 h 189757"/>
                <a:gd name="connsiteX271" fmla="*/ 94139 w 164495"/>
                <a:gd name="connsiteY271" fmla="*/ 37787 h 189757"/>
                <a:gd name="connsiteX272" fmla="*/ 98145 w 164495"/>
                <a:gd name="connsiteY272" fmla="*/ 37928 h 189757"/>
                <a:gd name="connsiteX273" fmla="*/ 101251 w 164495"/>
                <a:gd name="connsiteY273" fmla="*/ 38702 h 189757"/>
                <a:gd name="connsiteX274" fmla="*/ 104325 w 164495"/>
                <a:gd name="connsiteY274" fmla="*/ 40846 h 189757"/>
                <a:gd name="connsiteX275" fmla="*/ 106383 w 164495"/>
                <a:gd name="connsiteY275" fmla="*/ 42082 h 189757"/>
                <a:gd name="connsiteX276" fmla="*/ 108230 w 164495"/>
                <a:gd name="connsiteY276" fmla="*/ 43913 h 189757"/>
                <a:gd name="connsiteX277" fmla="*/ 108910 w 164495"/>
                <a:gd name="connsiteY277" fmla="*/ 43584 h 189757"/>
                <a:gd name="connsiteX278" fmla="*/ 109552 w 164495"/>
                <a:gd name="connsiteY278" fmla="*/ 43084 h 189757"/>
                <a:gd name="connsiteX279" fmla="*/ 109912 w 164495"/>
                <a:gd name="connsiteY279" fmla="*/ 42865 h 189757"/>
                <a:gd name="connsiteX280" fmla="*/ 109888 w 164495"/>
                <a:gd name="connsiteY280" fmla="*/ 41300 h 189757"/>
                <a:gd name="connsiteX281" fmla="*/ 108856 w 164495"/>
                <a:gd name="connsiteY281" fmla="*/ 38632 h 189757"/>
                <a:gd name="connsiteX282" fmla="*/ 108456 w 164495"/>
                <a:gd name="connsiteY282" fmla="*/ 36371 h 189757"/>
                <a:gd name="connsiteX283" fmla="*/ 108683 w 164495"/>
                <a:gd name="connsiteY283" fmla="*/ 34517 h 189757"/>
                <a:gd name="connsiteX284" fmla="*/ 109466 w 164495"/>
                <a:gd name="connsiteY284" fmla="*/ 33179 h 189757"/>
                <a:gd name="connsiteX285" fmla="*/ 110803 w 164495"/>
                <a:gd name="connsiteY285" fmla="*/ 32373 h 189757"/>
                <a:gd name="connsiteX286" fmla="*/ 110936 w 164495"/>
                <a:gd name="connsiteY286" fmla="*/ 31122 h 189757"/>
                <a:gd name="connsiteX287" fmla="*/ 110952 w 164495"/>
                <a:gd name="connsiteY287" fmla="*/ 30949 h 189757"/>
                <a:gd name="connsiteX288" fmla="*/ 112454 w 164495"/>
                <a:gd name="connsiteY288" fmla="*/ 27969 h 189757"/>
                <a:gd name="connsiteX289" fmla="*/ 113940 w 164495"/>
                <a:gd name="connsiteY289" fmla="*/ 25004 h 189757"/>
                <a:gd name="connsiteX290" fmla="*/ 115732 w 164495"/>
                <a:gd name="connsiteY290" fmla="*/ 21546 h 189757"/>
                <a:gd name="connsiteX291" fmla="*/ 117211 w 164495"/>
                <a:gd name="connsiteY291" fmla="*/ 18690 h 189757"/>
                <a:gd name="connsiteX292" fmla="*/ 117015 w 164495"/>
                <a:gd name="connsiteY292" fmla="*/ 17274 h 189757"/>
                <a:gd name="connsiteX293" fmla="*/ 117164 w 164495"/>
                <a:gd name="connsiteY293" fmla="*/ 15162 h 189757"/>
                <a:gd name="connsiteX294" fmla="*/ 117469 w 164495"/>
                <a:gd name="connsiteY294" fmla="*/ 12807 h 189757"/>
                <a:gd name="connsiteX295" fmla="*/ 117391 w 164495"/>
                <a:gd name="connsiteY295" fmla="*/ 11406 h 189757"/>
                <a:gd name="connsiteX296" fmla="*/ 117821 w 164495"/>
                <a:gd name="connsiteY296" fmla="*/ 10460 h 189757"/>
                <a:gd name="connsiteX297" fmla="*/ 118846 w 164495"/>
                <a:gd name="connsiteY297" fmla="*/ 6939 h 189757"/>
                <a:gd name="connsiteX298" fmla="*/ 119448 w 164495"/>
                <a:gd name="connsiteY298" fmla="*/ 4897 h 189757"/>
                <a:gd name="connsiteX299" fmla="*/ 120332 w 164495"/>
                <a:gd name="connsiteY299" fmla="*/ 3982 h 189757"/>
                <a:gd name="connsiteX300" fmla="*/ 121709 w 164495"/>
                <a:gd name="connsiteY300" fmla="*/ 3325 h 189757"/>
                <a:gd name="connsiteX301" fmla="*/ 123712 w 164495"/>
                <a:gd name="connsiteY301" fmla="*/ 3301 h 189757"/>
                <a:gd name="connsiteX302" fmla="*/ 128938 w 164495"/>
                <a:gd name="connsiteY302" fmla="*/ 2855 h 189757"/>
                <a:gd name="connsiteX303" fmla="*/ 133820 w 164495"/>
                <a:gd name="connsiteY303" fmla="*/ 1940 h 189757"/>
                <a:gd name="connsiteX304" fmla="*/ 135439 w 164495"/>
                <a:gd name="connsiteY304" fmla="*/ 1533 h 189757"/>
                <a:gd name="connsiteX305" fmla="*/ 138499 w 164495"/>
                <a:gd name="connsiteY305" fmla="*/ 63 h 189757"/>
                <a:gd name="connsiteX306" fmla="*/ 139680 w 164495"/>
                <a:gd name="connsiteY306" fmla="*/ 0 h 189757"/>
                <a:gd name="connsiteX307" fmla="*/ 140689 w 164495"/>
                <a:gd name="connsiteY307" fmla="*/ 563 h 189757"/>
                <a:gd name="connsiteX308" fmla="*/ 146588 w 164495"/>
                <a:gd name="connsiteY308" fmla="*/ 2253 h 189757"/>
                <a:gd name="connsiteX309" fmla="*/ 148207 w 164495"/>
                <a:gd name="connsiteY309" fmla="*/ 2918 h 189757"/>
                <a:gd name="connsiteX310" fmla="*/ 148802 w 164495"/>
                <a:gd name="connsiteY310" fmla="*/ 2816 h 189757"/>
                <a:gd name="connsiteX311" fmla="*/ 149694 w 164495"/>
                <a:gd name="connsiteY311" fmla="*/ 2965 h 189757"/>
                <a:gd name="connsiteX312" fmla="*/ 151078 w 164495"/>
                <a:gd name="connsiteY312" fmla="*/ 2981 h 189757"/>
                <a:gd name="connsiteX313" fmla="*/ 152424 w 164495"/>
                <a:gd name="connsiteY313" fmla="*/ 2777 h 189757"/>
                <a:gd name="connsiteX314" fmla="*/ 153284 w 164495"/>
                <a:gd name="connsiteY314" fmla="*/ 2981 h 189757"/>
                <a:gd name="connsiteX315" fmla="*/ 154372 w 164495"/>
                <a:gd name="connsiteY315" fmla="*/ 4099 h 189757"/>
                <a:gd name="connsiteX316" fmla="*/ 155099 w 164495"/>
                <a:gd name="connsiteY316" fmla="*/ 3974 h 189757"/>
                <a:gd name="connsiteX317" fmla="*/ 156046 w 164495"/>
                <a:gd name="connsiteY317" fmla="*/ 3161 h 189757"/>
                <a:gd name="connsiteX318" fmla="*/ 157822 w 164495"/>
                <a:gd name="connsiteY318" fmla="*/ 2331 h 189757"/>
                <a:gd name="connsiteX319" fmla="*/ 161257 w 164495"/>
                <a:gd name="connsiteY319" fmla="*/ 1408 h 189757"/>
                <a:gd name="connsiteX320" fmla="*/ 161812 w 164495"/>
                <a:gd name="connsiteY320" fmla="*/ 1823 h 189757"/>
                <a:gd name="connsiteX321" fmla="*/ 163001 w 164495"/>
                <a:gd name="connsiteY321" fmla="*/ 3873 h 18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Lst>
              <a:rect l="l" t="t" r="r" b="b"/>
              <a:pathLst>
                <a:path w="164495" h="189757">
                  <a:moveTo>
                    <a:pt x="164237" y="4569"/>
                  </a:moveTo>
                  <a:lnTo>
                    <a:pt x="164496" y="8379"/>
                  </a:lnTo>
                  <a:lnTo>
                    <a:pt x="162853" y="13120"/>
                  </a:lnTo>
                  <a:lnTo>
                    <a:pt x="161616" y="16672"/>
                  </a:lnTo>
                  <a:lnTo>
                    <a:pt x="158378" y="22539"/>
                  </a:lnTo>
                  <a:lnTo>
                    <a:pt x="155483" y="27796"/>
                  </a:lnTo>
                  <a:lnTo>
                    <a:pt x="152424" y="36559"/>
                  </a:lnTo>
                  <a:lnTo>
                    <a:pt x="152440" y="42966"/>
                  </a:lnTo>
                  <a:lnTo>
                    <a:pt x="152103" y="46995"/>
                  </a:lnTo>
                  <a:lnTo>
                    <a:pt x="151102" y="49460"/>
                  </a:lnTo>
                  <a:lnTo>
                    <a:pt x="148692" y="56086"/>
                  </a:lnTo>
                  <a:lnTo>
                    <a:pt x="148332" y="61789"/>
                  </a:lnTo>
                  <a:lnTo>
                    <a:pt x="149193" y="68760"/>
                  </a:lnTo>
                  <a:lnTo>
                    <a:pt x="148371" y="75371"/>
                  </a:lnTo>
                  <a:lnTo>
                    <a:pt x="145860" y="81614"/>
                  </a:lnTo>
                  <a:lnTo>
                    <a:pt x="144781" y="86527"/>
                  </a:lnTo>
                  <a:lnTo>
                    <a:pt x="145407" y="92449"/>
                  </a:lnTo>
                  <a:lnTo>
                    <a:pt x="140799" y="97378"/>
                  </a:lnTo>
                  <a:lnTo>
                    <a:pt x="135001" y="102276"/>
                  </a:lnTo>
                  <a:lnTo>
                    <a:pt x="131246" y="103692"/>
                  </a:lnTo>
                  <a:lnTo>
                    <a:pt x="128328" y="105343"/>
                  </a:lnTo>
                  <a:lnTo>
                    <a:pt x="126247" y="107212"/>
                  </a:lnTo>
                  <a:lnTo>
                    <a:pt x="125566" y="108229"/>
                  </a:lnTo>
                  <a:lnTo>
                    <a:pt x="124048" y="110498"/>
                  </a:lnTo>
                  <a:lnTo>
                    <a:pt x="120598" y="117531"/>
                  </a:lnTo>
                  <a:lnTo>
                    <a:pt x="118799" y="120614"/>
                  </a:lnTo>
                  <a:lnTo>
                    <a:pt x="116444" y="123250"/>
                  </a:lnTo>
                  <a:lnTo>
                    <a:pt x="112939" y="126466"/>
                  </a:lnTo>
                  <a:lnTo>
                    <a:pt x="111656" y="127983"/>
                  </a:lnTo>
                  <a:lnTo>
                    <a:pt x="111132" y="130190"/>
                  </a:lnTo>
                  <a:lnTo>
                    <a:pt x="111359" y="134242"/>
                  </a:lnTo>
                  <a:lnTo>
                    <a:pt x="111695" y="146595"/>
                  </a:lnTo>
                  <a:lnTo>
                    <a:pt x="111108" y="150179"/>
                  </a:lnTo>
                  <a:lnTo>
                    <a:pt x="110146" y="156070"/>
                  </a:lnTo>
                  <a:lnTo>
                    <a:pt x="106704" y="162673"/>
                  </a:lnTo>
                  <a:lnTo>
                    <a:pt x="104122" y="166342"/>
                  </a:lnTo>
                  <a:lnTo>
                    <a:pt x="101541" y="167468"/>
                  </a:lnTo>
                  <a:lnTo>
                    <a:pt x="98145" y="168462"/>
                  </a:lnTo>
                  <a:lnTo>
                    <a:pt x="96518" y="169706"/>
                  </a:lnTo>
                  <a:lnTo>
                    <a:pt x="95524" y="171544"/>
                  </a:lnTo>
                  <a:lnTo>
                    <a:pt x="93631" y="173140"/>
                  </a:lnTo>
                  <a:lnTo>
                    <a:pt x="90838" y="174510"/>
                  </a:lnTo>
                  <a:lnTo>
                    <a:pt x="87302" y="177866"/>
                  </a:lnTo>
                  <a:lnTo>
                    <a:pt x="83038" y="183217"/>
                  </a:lnTo>
                  <a:lnTo>
                    <a:pt x="80120" y="186284"/>
                  </a:lnTo>
                  <a:lnTo>
                    <a:pt x="78555" y="187074"/>
                  </a:lnTo>
                  <a:lnTo>
                    <a:pt x="76936" y="187144"/>
                  </a:lnTo>
                  <a:lnTo>
                    <a:pt x="75254" y="186503"/>
                  </a:lnTo>
                  <a:lnTo>
                    <a:pt x="73853" y="186417"/>
                  </a:lnTo>
                  <a:lnTo>
                    <a:pt x="73149" y="186706"/>
                  </a:lnTo>
                  <a:lnTo>
                    <a:pt x="72696" y="186472"/>
                  </a:lnTo>
                  <a:lnTo>
                    <a:pt x="72030" y="185971"/>
                  </a:lnTo>
                  <a:lnTo>
                    <a:pt x="72054" y="184735"/>
                  </a:lnTo>
                  <a:lnTo>
                    <a:pt x="71858" y="182693"/>
                  </a:lnTo>
                  <a:lnTo>
                    <a:pt x="71037" y="180588"/>
                  </a:lnTo>
                  <a:lnTo>
                    <a:pt x="72015" y="178899"/>
                  </a:lnTo>
                  <a:lnTo>
                    <a:pt x="72891" y="177615"/>
                  </a:lnTo>
                  <a:lnTo>
                    <a:pt x="72735" y="176943"/>
                  </a:lnTo>
                  <a:lnTo>
                    <a:pt x="71858" y="175871"/>
                  </a:lnTo>
                  <a:lnTo>
                    <a:pt x="70881" y="174330"/>
                  </a:lnTo>
                  <a:lnTo>
                    <a:pt x="69957" y="174439"/>
                  </a:lnTo>
                  <a:lnTo>
                    <a:pt x="67994" y="175613"/>
                  </a:lnTo>
                  <a:lnTo>
                    <a:pt x="65952" y="176536"/>
                  </a:lnTo>
                  <a:lnTo>
                    <a:pt x="64043" y="176919"/>
                  </a:lnTo>
                  <a:lnTo>
                    <a:pt x="62540" y="177874"/>
                  </a:lnTo>
                  <a:lnTo>
                    <a:pt x="61719" y="178390"/>
                  </a:lnTo>
                  <a:lnTo>
                    <a:pt x="60428" y="178390"/>
                  </a:lnTo>
                  <a:lnTo>
                    <a:pt x="59708" y="177819"/>
                  </a:lnTo>
                  <a:lnTo>
                    <a:pt x="58136" y="177271"/>
                  </a:lnTo>
                  <a:lnTo>
                    <a:pt x="57283" y="177459"/>
                  </a:lnTo>
                  <a:lnTo>
                    <a:pt x="56798" y="177725"/>
                  </a:lnTo>
                  <a:lnTo>
                    <a:pt x="56595" y="179665"/>
                  </a:lnTo>
                  <a:lnTo>
                    <a:pt x="56407" y="181308"/>
                  </a:lnTo>
                  <a:lnTo>
                    <a:pt x="56102" y="182849"/>
                  </a:lnTo>
                  <a:lnTo>
                    <a:pt x="55539" y="183569"/>
                  </a:lnTo>
                  <a:lnTo>
                    <a:pt x="53168" y="184336"/>
                  </a:lnTo>
                  <a:lnTo>
                    <a:pt x="51556" y="185392"/>
                  </a:lnTo>
                  <a:lnTo>
                    <a:pt x="50172" y="186104"/>
                  </a:lnTo>
                  <a:lnTo>
                    <a:pt x="49311" y="185924"/>
                  </a:lnTo>
                  <a:lnTo>
                    <a:pt x="47590" y="184524"/>
                  </a:lnTo>
                  <a:lnTo>
                    <a:pt x="45877" y="183225"/>
                  </a:lnTo>
                  <a:lnTo>
                    <a:pt x="44930" y="182130"/>
                  </a:lnTo>
                  <a:lnTo>
                    <a:pt x="44398" y="181347"/>
                  </a:lnTo>
                  <a:lnTo>
                    <a:pt x="44054" y="181003"/>
                  </a:lnTo>
                  <a:lnTo>
                    <a:pt x="42974" y="180948"/>
                  </a:lnTo>
                  <a:lnTo>
                    <a:pt x="42654" y="181668"/>
                  </a:lnTo>
                  <a:lnTo>
                    <a:pt x="42114" y="181331"/>
                  </a:lnTo>
                  <a:lnTo>
                    <a:pt x="40432" y="179853"/>
                  </a:lnTo>
                  <a:lnTo>
                    <a:pt x="38444" y="177521"/>
                  </a:lnTo>
                  <a:lnTo>
                    <a:pt x="37725" y="177162"/>
                  </a:lnTo>
                  <a:lnTo>
                    <a:pt x="36629" y="177201"/>
                  </a:lnTo>
                  <a:lnTo>
                    <a:pt x="34893" y="178061"/>
                  </a:lnTo>
                  <a:lnTo>
                    <a:pt x="33187" y="179399"/>
                  </a:lnTo>
                  <a:lnTo>
                    <a:pt x="30112" y="180635"/>
                  </a:lnTo>
                  <a:lnTo>
                    <a:pt x="27547" y="181324"/>
                  </a:lnTo>
                  <a:lnTo>
                    <a:pt x="27312" y="182169"/>
                  </a:lnTo>
                  <a:lnTo>
                    <a:pt x="26709" y="183624"/>
                  </a:lnTo>
                  <a:lnTo>
                    <a:pt x="25864" y="184531"/>
                  </a:lnTo>
                  <a:lnTo>
                    <a:pt x="23588" y="184813"/>
                  </a:lnTo>
                  <a:lnTo>
                    <a:pt x="22766" y="186112"/>
                  </a:lnTo>
                  <a:lnTo>
                    <a:pt x="20802" y="188615"/>
                  </a:lnTo>
                  <a:lnTo>
                    <a:pt x="19504" y="189757"/>
                  </a:lnTo>
                  <a:lnTo>
                    <a:pt x="19160" y="189272"/>
                  </a:lnTo>
                  <a:lnTo>
                    <a:pt x="18370" y="188662"/>
                  </a:lnTo>
                  <a:lnTo>
                    <a:pt x="16758" y="186722"/>
                  </a:lnTo>
                  <a:lnTo>
                    <a:pt x="15162" y="184304"/>
                  </a:lnTo>
                  <a:lnTo>
                    <a:pt x="14739" y="183209"/>
                  </a:lnTo>
                  <a:lnTo>
                    <a:pt x="14286" y="182583"/>
                  </a:lnTo>
                  <a:lnTo>
                    <a:pt x="14215" y="180158"/>
                  </a:lnTo>
                  <a:lnTo>
                    <a:pt x="11813" y="177279"/>
                  </a:lnTo>
                  <a:lnTo>
                    <a:pt x="5790" y="172162"/>
                  </a:lnTo>
                  <a:lnTo>
                    <a:pt x="5148" y="170637"/>
                  </a:lnTo>
                  <a:lnTo>
                    <a:pt x="0" y="165958"/>
                  </a:lnTo>
                  <a:lnTo>
                    <a:pt x="1314" y="162587"/>
                  </a:lnTo>
                  <a:lnTo>
                    <a:pt x="2292" y="161022"/>
                  </a:lnTo>
                  <a:lnTo>
                    <a:pt x="3474" y="159942"/>
                  </a:lnTo>
                  <a:lnTo>
                    <a:pt x="8215" y="157298"/>
                  </a:lnTo>
                  <a:lnTo>
                    <a:pt x="8934" y="157400"/>
                  </a:lnTo>
                  <a:lnTo>
                    <a:pt x="12205" y="160834"/>
                  </a:lnTo>
                  <a:lnTo>
                    <a:pt x="13245" y="161108"/>
                  </a:lnTo>
                  <a:lnTo>
                    <a:pt x="14411" y="161014"/>
                  </a:lnTo>
                  <a:lnTo>
                    <a:pt x="15788" y="161155"/>
                  </a:lnTo>
                  <a:lnTo>
                    <a:pt x="16468" y="160482"/>
                  </a:lnTo>
                  <a:lnTo>
                    <a:pt x="16570" y="159598"/>
                  </a:lnTo>
                  <a:lnTo>
                    <a:pt x="15576" y="158604"/>
                  </a:lnTo>
                  <a:lnTo>
                    <a:pt x="15428" y="157540"/>
                  </a:lnTo>
                  <a:lnTo>
                    <a:pt x="16132" y="156390"/>
                  </a:lnTo>
                  <a:lnTo>
                    <a:pt x="16523" y="155107"/>
                  </a:lnTo>
                  <a:lnTo>
                    <a:pt x="17548" y="153605"/>
                  </a:lnTo>
                  <a:lnTo>
                    <a:pt x="17658" y="152893"/>
                  </a:lnTo>
                  <a:lnTo>
                    <a:pt x="16578" y="152119"/>
                  </a:lnTo>
                  <a:lnTo>
                    <a:pt x="14364" y="150938"/>
                  </a:lnTo>
                  <a:lnTo>
                    <a:pt x="12854" y="149795"/>
                  </a:lnTo>
                  <a:lnTo>
                    <a:pt x="12275" y="148708"/>
                  </a:lnTo>
                  <a:lnTo>
                    <a:pt x="12690" y="147315"/>
                  </a:lnTo>
                  <a:lnTo>
                    <a:pt x="13902" y="146181"/>
                  </a:lnTo>
                  <a:lnTo>
                    <a:pt x="13832" y="145563"/>
                  </a:lnTo>
                  <a:lnTo>
                    <a:pt x="12760" y="144546"/>
                  </a:lnTo>
                  <a:lnTo>
                    <a:pt x="11978" y="143458"/>
                  </a:lnTo>
                  <a:lnTo>
                    <a:pt x="11180" y="142778"/>
                  </a:lnTo>
                  <a:lnTo>
                    <a:pt x="8950" y="142371"/>
                  </a:lnTo>
                  <a:lnTo>
                    <a:pt x="9380" y="140908"/>
                  </a:lnTo>
                  <a:lnTo>
                    <a:pt x="10194" y="138749"/>
                  </a:lnTo>
                  <a:lnTo>
                    <a:pt x="10397" y="137098"/>
                  </a:lnTo>
                  <a:lnTo>
                    <a:pt x="9779" y="132764"/>
                  </a:lnTo>
                  <a:lnTo>
                    <a:pt x="9826" y="131981"/>
                  </a:lnTo>
                  <a:lnTo>
                    <a:pt x="10437" y="131582"/>
                  </a:lnTo>
                  <a:lnTo>
                    <a:pt x="11759" y="132060"/>
                  </a:lnTo>
                  <a:lnTo>
                    <a:pt x="13097" y="132717"/>
                  </a:lnTo>
                  <a:lnTo>
                    <a:pt x="16742" y="131778"/>
                  </a:lnTo>
                  <a:lnTo>
                    <a:pt x="18010" y="131629"/>
                  </a:lnTo>
                  <a:lnTo>
                    <a:pt x="19066" y="132459"/>
                  </a:lnTo>
                  <a:lnTo>
                    <a:pt x="20513" y="133108"/>
                  </a:lnTo>
                  <a:lnTo>
                    <a:pt x="28900" y="131301"/>
                  </a:lnTo>
                  <a:lnTo>
                    <a:pt x="29064" y="129462"/>
                  </a:lnTo>
                  <a:lnTo>
                    <a:pt x="29541" y="127796"/>
                  </a:lnTo>
                  <a:lnTo>
                    <a:pt x="29604" y="126552"/>
                  </a:lnTo>
                  <a:lnTo>
                    <a:pt x="29260" y="125746"/>
                  </a:lnTo>
                  <a:lnTo>
                    <a:pt x="28845" y="125144"/>
                  </a:lnTo>
                  <a:lnTo>
                    <a:pt x="28595" y="123892"/>
                  </a:lnTo>
                  <a:lnTo>
                    <a:pt x="28587" y="122554"/>
                  </a:lnTo>
                  <a:lnTo>
                    <a:pt x="29393" y="121920"/>
                  </a:lnTo>
                  <a:lnTo>
                    <a:pt x="32068" y="120324"/>
                  </a:lnTo>
                  <a:lnTo>
                    <a:pt x="32898" y="120379"/>
                  </a:lnTo>
                  <a:lnTo>
                    <a:pt x="34767" y="121255"/>
                  </a:lnTo>
                  <a:lnTo>
                    <a:pt x="36520" y="122617"/>
                  </a:lnTo>
                  <a:lnTo>
                    <a:pt x="38085" y="125480"/>
                  </a:lnTo>
                  <a:lnTo>
                    <a:pt x="39156" y="127952"/>
                  </a:lnTo>
                  <a:lnTo>
                    <a:pt x="40885" y="130941"/>
                  </a:lnTo>
                  <a:lnTo>
                    <a:pt x="44539" y="132161"/>
                  </a:lnTo>
                  <a:lnTo>
                    <a:pt x="48904" y="132936"/>
                  </a:lnTo>
                  <a:lnTo>
                    <a:pt x="51267" y="132732"/>
                  </a:lnTo>
                  <a:lnTo>
                    <a:pt x="54639" y="130182"/>
                  </a:lnTo>
                  <a:lnTo>
                    <a:pt x="56548" y="128195"/>
                  </a:lnTo>
                  <a:lnTo>
                    <a:pt x="57166" y="127123"/>
                  </a:lnTo>
                  <a:lnTo>
                    <a:pt x="58277" y="127678"/>
                  </a:lnTo>
                  <a:lnTo>
                    <a:pt x="59536" y="130291"/>
                  </a:lnTo>
                  <a:lnTo>
                    <a:pt x="60342" y="131309"/>
                  </a:lnTo>
                  <a:lnTo>
                    <a:pt x="60545" y="132279"/>
                  </a:lnTo>
                  <a:lnTo>
                    <a:pt x="59982" y="133483"/>
                  </a:lnTo>
                  <a:lnTo>
                    <a:pt x="60530" y="134258"/>
                  </a:lnTo>
                  <a:lnTo>
                    <a:pt x="62877" y="134813"/>
                  </a:lnTo>
                  <a:lnTo>
                    <a:pt x="64935" y="134289"/>
                  </a:lnTo>
                  <a:lnTo>
                    <a:pt x="65858" y="133225"/>
                  </a:lnTo>
                  <a:lnTo>
                    <a:pt x="67399" y="131833"/>
                  </a:lnTo>
                  <a:lnTo>
                    <a:pt x="67415" y="130659"/>
                  </a:lnTo>
                  <a:lnTo>
                    <a:pt x="66585" y="129900"/>
                  </a:lnTo>
                  <a:lnTo>
                    <a:pt x="66585" y="128852"/>
                  </a:lnTo>
                  <a:lnTo>
                    <a:pt x="67446" y="128030"/>
                  </a:lnTo>
                  <a:lnTo>
                    <a:pt x="68275" y="125777"/>
                  </a:lnTo>
                  <a:lnTo>
                    <a:pt x="68534" y="124134"/>
                  </a:lnTo>
                  <a:lnTo>
                    <a:pt x="69347" y="123086"/>
                  </a:lnTo>
                  <a:lnTo>
                    <a:pt x="70888" y="122358"/>
                  </a:lnTo>
                  <a:lnTo>
                    <a:pt x="71444" y="121701"/>
                  </a:lnTo>
                  <a:lnTo>
                    <a:pt x="72304" y="117805"/>
                  </a:lnTo>
                  <a:lnTo>
                    <a:pt x="71858" y="116397"/>
                  </a:lnTo>
                  <a:lnTo>
                    <a:pt x="71858" y="115231"/>
                  </a:lnTo>
                  <a:lnTo>
                    <a:pt x="72836" y="113737"/>
                  </a:lnTo>
                  <a:lnTo>
                    <a:pt x="73016" y="111296"/>
                  </a:lnTo>
                  <a:lnTo>
                    <a:pt x="72601" y="107298"/>
                  </a:lnTo>
                  <a:lnTo>
                    <a:pt x="72328" y="104552"/>
                  </a:lnTo>
                  <a:lnTo>
                    <a:pt x="72030" y="101673"/>
                  </a:lnTo>
                  <a:lnTo>
                    <a:pt x="72781" y="97895"/>
                  </a:lnTo>
                  <a:lnTo>
                    <a:pt x="73564" y="93959"/>
                  </a:lnTo>
                  <a:lnTo>
                    <a:pt x="73423" y="92981"/>
                  </a:lnTo>
                  <a:lnTo>
                    <a:pt x="72335" y="91785"/>
                  </a:lnTo>
                  <a:lnTo>
                    <a:pt x="70998" y="90697"/>
                  </a:lnTo>
                  <a:lnTo>
                    <a:pt x="67556" y="89797"/>
                  </a:lnTo>
                  <a:lnTo>
                    <a:pt x="66273" y="88366"/>
                  </a:lnTo>
                  <a:lnTo>
                    <a:pt x="65271" y="86848"/>
                  </a:lnTo>
                  <a:lnTo>
                    <a:pt x="64544" y="86363"/>
                  </a:lnTo>
                  <a:lnTo>
                    <a:pt x="60773" y="85768"/>
                  </a:lnTo>
                  <a:lnTo>
                    <a:pt x="59943" y="84908"/>
                  </a:lnTo>
                  <a:lnTo>
                    <a:pt x="60279" y="82451"/>
                  </a:lnTo>
                  <a:lnTo>
                    <a:pt x="60616" y="78829"/>
                  </a:lnTo>
                  <a:lnTo>
                    <a:pt x="60483" y="76318"/>
                  </a:lnTo>
                  <a:lnTo>
                    <a:pt x="61148" y="74283"/>
                  </a:lnTo>
                  <a:lnTo>
                    <a:pt x="61907" y="72758"/>
                  </a:lnTo>
                  <a:lnTo>
                    <a:pt x="63573" y="71146"/>
                  </a:lnTo>
                  <a:lnTo>
                    <a:pt x="64450" y="69245"/>
                  </a:lnTo>
                  <a:lnTo>
                    <a:pt x="64935" y="68776"/>
                  </a:lnTo>
                  <a:lnTo>
                    <a:pt x="68088" y="68455"/>
                  </a:lnTo>
                  <a:lnTo>
                    <a:pt x="69230" y="67665"/>
                  </a:lnTo>
                  <a:lnTo>
                    <a:pt x="70129" y="66859"/>
                  </a:lnTo>
                  <a:lnTo>
                    <a:pt x="70513" y="65779"/>
                  </a:lnTo>
                  <a:lnTo>
                    <a:pt x="71592" y="63988"/>
                  </a:lnTo>
                  <a:lnTo>
                    <a:pt x="72547" y="62775"/>
                  </a:lnTo>
                  <a:lnTo>
                    <a:pt x="72656" y="61954"/>
                  </a:lnTo>
                  <a:lnTo>
                    <a:pt x="72453" y="60811"/>
                  </a:lnTo>
                  <a:lnTo>
                    <a:pt x="71498" y="58566"/>
                  </a:lnTo>
                  <a:lnTo>
                    <a:pt x="70356" y="56696"/>
                  </a:lnTo>
                  <a:lnTo>
                    <a:pt x="69668" y="56023"/>
                  </a:lnTo>
                  <a:lnTo>
                    <a:pt x="68275" y="51627"/>
                  </a:lnTo>
                  <a:lnTo>
                    <a:pt x="66984" y="50594"/>
                  </a:lnTo>
                  <a:lnTo>
                    <a:pt x="64465" y="50031"/>
                  </a:lnTo>
                  <a:lnTo>
                    <a:pt x="59748" y="49530"/>
                  </a:lnTo>
                  <a:lnTo>
                    <a:pt x="56892" y="50320"/>
                  </a:lnTo>
                  <a:lnTo>
                    <a:pt x="52550" y="51799"/>
                  </a:lnTo>
                  <a:lnTo>
                    <a:pt x="49233" y="52824"/>
                  </a:lnTo>
                  <a:lnTo>
                    <a:pt x="47074" y="53403"/>
                  </a:lnTo>
                  <a:lnTo>
                    <a:pt x="45806" y="53246"/>
                  </a:lnTo>
                  <a:lnTo>
                    <a:pt x="45227" y="52573"/>
                  </a:lnTo>
                  <a:lnTo>
                    <a:pt x="46072" y="52002"/>
                  </a:lnTo>
                  <a:lnTo>
                    <a:pt x="46487" y="50664"/>
                  </a:lnTo>
                  <a:lnTo>
                    <a:pt x="45947" y="48748"/>
                  </a:lnTo>
                  <a:lnTo>
                    <a:pt x="45110" y="46995"/>
                  </a:lnTo>
                  <a:lnTo>
                    <a:pt x="44633" y="44523"/>
                  </a:lnTo>
                  <a:lnTo>
                    <a:pt x="44836" y="41464"/>
                  </a:lnTo>
                  <a:lnTo>
                    <a:pt x="45650" y="38585"/>
                  </a:lnTo>
                  <a:lnTo>
                    <a:pt x="47394" y="34845"/>
                  </a:lnTo>
                  <a:lnTo>
                    <a:pt x="47504" y="33320"/>
                  </a:lnTo>
                  <a:lnTo>
                    <a:pt x="52769" y="33367"/>
                  </a:lnTo>
                  <a:lnTo>
                    <a:pt x="58027" y="33414"/>
                  </a:lnTo>
                  <a:lnTo>
                    <a:pt x="63769" y="33375"/>
                  </a:lnTo>
                  <a:lnTo>
                    <a:pt x="69316" y="33343"/>
                  </a:lnTo>
                  <a:lnTo>
                    <a:pt x="73642" y="33469"/>
                  </a:lnTo>
                  <a:lnTo>
                    <a:pt x="75723" y="32498"/>
                  </a:lnTo>
                  <a:lnTo>
                    <a:pt x="77703" y="33969"/>
                  </a:lnTo>
                  <a:lnTo>
                    <a:pt x="78672" y="34290"/>
                  </a:lnTo>
                  <a:lnTo>
                    <a:pt x="79001" y="34173"/>
                  </a:lnTo>
                  <a:lnTo>
                    <a:pt x="79760" y="35205"/>
                  </a:lnTo>
                  <a:lnTo>
                    <a:pt x="82225" y="35096"/>
                  </a:lnTo>
                  <a:lnTo>
                    <a:pt x="82616" y="35331"/>
                  </a:lnTo>
                  <a:lnTo>
                    <a:pt x="82827" y="36582"/>
                  </a:lnTo>
                  <a:lnTo>
                    <a:pt x="85111" y="36551"/>
                  </a:lnTo>
                  <a:lnTo>
                    <a:pt x="86238" y="36825"/>
                  </a:lnTo>
                  <a:lnTo>
                    <a:pt x="87153" y="36794"/>
                  </a:lnTo>
                  <a:lnTo>
                    <a:pt x="88483" y="36074"/>
                  </a:lnTo>
                  <a:lnTo>
                    <a:pt x="89438" y="36308"/>
                  </a:lnTo>
                  <a:lnTo>
                    <a:pt x="91174" y="37247"/>
                  </a:lnTo>
                  <a:lnTo>
                    <a:pt x="92410" y="38053"/>
                  </a:lnTo>
                  <a:lnTo>
                    <a:pt x="94139" y="37787"/>
                  </a:lnTo>
                  <a:lnTo>
                    <a:pt x="98145" y="37928"/>
                  </a:lnTo>
                  <a:lnTo>
                    <a:pt x="101251" y="38702"/>
                  </a:lnTo>
                  <a:lnTo>
                    <a:pt x="104325" y="40846"/>
                  </a:lnTo>
                  <a:lnTo>
                    <a:pt x="106383" y="42082"/>
                  </a:lnTo>
                  <a:lnTo>
                    <a:pt x="108230" y="43913"/>
                  </a:lnTo>
                  <a:lnTo>
                    <a:pt x="108910" y="43584"/>
                  </a:lnTo>
                  <a:lnTo>
                    <a:pt x="109552" y="43084"/>
                  </a:lnTo>
                  <a:lnTo>
                    <a:pt x="109912" y="42865"/>
                  </a:lnTo>
                  <a:lnTo>
                    <a:pt x="109888" y="41300"/>
                  </a:lnTo>
                  <a:lnTo>
                    <a:pt x="108856" y="38632"/>
                  </a:lnTo>
                  <a:lnTo>
                    <a:pt x="108456" y="36371"/>
                  </a:lnTo>
                  <a:lnTo>
                    <a:pt x="108683" y="34517"/>
                  </a:lnTo>
                  <a:lnTo>
                    <a:pt x="109466" y="33179"/>
                  </a:lnTo>
                  <a:lnTo>
                    <a:pt x="110803" y="32373"/>
                  </a:lnTo>
                  <a:lnTo>
                    <a:pt x="110936" y="31122"/>
                  </a:lnTo>
                  <a:lnTo>
                    <a:pt x="110952" y="30949"/>
                  </a:lnTo>
                  <a:lnTo>
                    <a:pt x="112454" y="27969"/>
                  </a:lnTo>
                  <a:lnTo>
                    <a:pt x="113940" y="25004"/>
                  </a:lnTo>
                  <a:lnTo>
                    <a:pt x="115732" y="21546"/>
                  </a:lnTo>
                  <a:lnTo>
                    <a:pt x="117211" y="18690"/>
                  </a:lnTo>
                  <a:lnTo>
                    <a:pt x="117015" y="17274"/>
                  </a:lnTo>
                  <a:lnTo>
                    <a:pt x="117164" y="15162"/>
                  </a:lnTo>
                  <a:lnTo>
                    <a:pt x="117469" y="12807"/>
                  </a:lnTo>
                  <a:lnTo>
                    <a:pt x="117391" y="11406"/>
                  </a:lnTo>
                  <a:lnTo>
                    <a:pt x="117821" y="10460"/>
                  </a:lnTo>
                  <a:lnTo>
                    <a:pt x="118846" y="6939"/>
                  </a:lnTo>
                  <a:lnTo>
                    <a:pt x="119448" y="4897"/>
                  </a:lnTo>
                  <a:lnTo>
                    <a:pt x="120332" y="3982"/>
                  </a:lnTo>
                  <a:lnTo>
                    <a:pt x="121709" y="3325"/>
                  </a:lnTo>
                  <a:lnTo>
                    <a:pt x="123712" y="3301"/>
                  </a:lnTo>
                  <a:lnTo>
                    <a:pt x="128938" y="2855"/>
                  </a:lnTo>
                  <a:lnTo>
                    <a:pt x="133820" y="1940"/>
                  </a:lnTo>
                  <a:lnTo>
                    <a:pt x="135439" y="1533"/>
                  </a:lnTo>
                  <a:lnTo>
                    <a:pt x="138499" y="63"/>
                  </a:lnTo>
                  <a:lnTo>
                    <a:pt x="139680" y="0"/>
                  </a:lnTo>
                  <a:lnTo>
                    <a:pt x="140689" y="563"/>
                  </a:lnTo>
                  <a:lnTo>
                    <a:pt x="146588" y="2253"/>
                  </a:lnTo>
                  <a:lnTo>
                    <a:pt x="148207" y="2918"/>
                  </a:lnTo>
                  <a:lnTo>
                    <a:pt x="148802" y="2816"/>
                  </a:lnTo>
                  <a:lnTo>
                    <a:pt x="149694" y="2965"/>
                  </a:lnTo>
                  <a:lnTo>
                    <a:pt x="151078" y="2981"/>
                  </a:lnTo>
                  <a:lnTo>
                    <a:pt x="152424" y="2777"/>
                  </a:lnTo>
                  <a:lnTo>
                    <a:pt x="153284" y="2981"/>
                  </a:lnTo>
                  <a:lnTo>
                    <a:pt x="154372" y="4099"/>
                  </a:lnTo>
                  <a:lnTo>
                    <a:pt x="155099" y="3974"/>
                  </a:lnTo>
                  <a:lnTo>
                    <a:pt x="156046" y="3161"/>
                  </a:lnTo>
                  <a:lnTo>
                    <a:pt x="157822" y="2331"/>
                  </a:lnTo>
                  <a:lnTo>
                    <a:pt x="161257" y="1408"/>
                  </a:lnTo>
                  <a:lnTo>
                    <a:pt x="161812" y="1823"/>
                  </a:lnTo>
                  <a:lnTo>
                    <a:pt x="163001" y="387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5" name="Freeform: Shape 614">
              <a:extLst>
                <a:ext uri="{FF2B5EF4-FFF2-40B4-BE49-F238E27FC236}">
                  <a16:creationId xmlns:a16="http://schemas.microsoft.com/office/drawing/2014/main" id="{831AC367-200B-0F01-6C0D-1A782315E35B}"/>
                </a:ext>
              </a:extLst>
            </p:cNvPr>
            <p:cNvSpPr>
              <a:spLocks/>
            </p:cNvSpPr>
            <p:nvPr/>
          </p:nvSpPr>
          <p:spPr>
            <a:xfrm>
              <a:off x="7381979" y="3457722"/>
              <a:ext cx="98465" cy="62219"/>
            </a:xfrm>
            <a:custGeom>
              <a:avLst/>
              <a:gdLst>
                <a:gd name="connsiteX0" fmla="*/ 78039 w 98465"/>
                <a:gd name="connsiteY0" fmla="*/ 8168 h 62219"/>
                <a:gd name="connsiteX1" fmla="*/ 78704 w 98465"/>
                <a:gd name="connsiteY1" fmla="*/ 8590 h 62219"/>
                <a:gd name="connsiteX2" fmla="*/ 80269 w 98465"/>
                <a:gd name="connsiteY2" fmla="*/ 10022 h 62219"/>
                <a:gd name="connsiteX3" fmla="*/ 79901 w 98465"/>
                <a:gd name="connsiteY3" fmla="*/ 12455 h 62219"/>
                <a:gd name="connsiteX4" fmla="*/ 78109 w 98465"/>
                <a:gd name="connsiteY4" fmla="*/ 16367 h 62219"/>
                <a:gd name="connsiteX5" fmla="*/ 77163 w 98465"/>
                <a:gd name="connsiteY5" fmla="*/ 19527 h 62219"/>
                <a:gd name="connsiteX6" fmla="*/ 77061 w 98465"/>
                <a:gd name="connsiteY6" fmla="*/ 21945 h 62219"/>
                <a:gd name="connsiteX7" fmla="*/ 77241 w 98465"/>
                <a:gd name="connsiteY7" fmla="*/ 23079 h 62219"/>
                <a:gd name="connsiteX8" fmla="*/ 77562 w 98465"/>
                <a:gd name="connsiteY8" fmla="*/ 23063 h 62219"/>
                <a:gd name="connsiteX9" fmla="*/ 79267 w 98465"/>
                <a:gd name="connsiteY9" fmla="*/ 23236 h 62219"/>
                <a:gd name="connsiteX10" fmla="*/ 80143 w 98465"/>
                <a:gd name="connsiteY10" fmla="*/ 23236 h 62219"/>
                <a:gd name="connsiteX11" fmla="*/ 82889 w 98465"/>
                <a:gd name="connsiteY11" fmla="*/ 23885 h 62219"/>
                <a:gd name="connsiteX12" fmla="*/ 85088 w 98465"/>
                <a:gd name="connsiteY12" fmla="*/ 24839 h 62219"/>
                <a:gd name="connsiteX13" fmla="*/ 85518 w 98465"/>
                <a:gd name="connsiteY13" fmla="*/ 25849 h 62219"/>
                <a:gd name="connsiteX14" fmla="*/ 85800 w 98465"/>
                <a:gd name="connsiteY14" fmla="*/ 27077 h 62219"/>
                <a:gd name="connsiteX15" fmla="*/ 88420 w 98465"/>
                <a:gd name="connsiteY15" fmla="*/ 28751 h 62219"/>
                <a:gd name="connsiteX16" fmla="*/ 91417 w 98465"/>
                <a:gd name="connsiteY16" fmla="*/ 29839 h 62219"/>
                <a:gd name="connsiteX17" fmla="*/ 92434 w 98465"/>
                <a:gd name="connsiteY17" fmla="*/ 29487 h 62219"/>
                <a:gd name="connsiteX18" fmla="*/ 96158 w 98465"/>
                <a:gd name="connsiteY18" fmla="*/ 25567 h 62219"/>
                <a:gd name="connsiteX19" fmla="*/ 97597 w 98465"/>
                <a:gd name="connsiteY19" fmla="*/ 26216 h 62219"/>
                <a:gd name="connsiteX20" fmla="*/ 98466 w 98465"/>
                <a:gd name="connsiteY20" fmla="*/ 28297 h 62219"/>
                <a:gd name="connsiteX21" fmla="*/ 98427 w 98465"/>
                <a:gd name="connsiteY21" fmla="*/ 29408 h 62219"/>
                <a:gd name="connsiteX22" fmla="*/ 97402 w 98465"/>
                <a:gd name="connsiteY22" fmla="*/ 33563 h 62219"/>
                <a:gd name="connsiteX23" fmla="*/ 97222 w 98465"/>
                <a:gd name="connsiteY23" fmla="*/ 35792 h 62219"/>
                <a:gd name="connsiteX24" fmla="*/ 98106 w 98465"/>
                <a:gd name="connsiteY24" fmla="*/ 37263 h 62219"/>
                <a:gd name="connsiteX25" fmla="*/ 98200 w 98465"/>
                <a:gd name="connsiteY25" fmla="*/ 38413 h 62219"/>
                <a:gd name="connsiteX26" fmla="*/ 97942 w 98465"/>
                <a:gd name="connsiteY26" fmla="*/ 39454 h 62219"/>
                <a:gd name="connsiteX27" fmla="*/ 96455 w 98465"/>
                <a:gd name="connsiteY27" fmla="*/ 39547 h 62219"/>
                <a:gd name="connsiteX28" fmla="*/ 94460 w 98465"/>
                <a:gd name="connsiteY28" fmla="*/ 38984 h 62219"/>
                <a:gd name="connsiteX29" fmla="*/ 92778 w 98465"/>
                <a:gd name="connsiteY29" fmla="*/ 37193 h 62219"/>
                <a:gd name="connsiteX30" fmla="*/ 91503 w 98465"/>
                <a:gd name="connsiteY30" fmla="*/ 37412 h 62219"/>
                <a:gd name="connsiteX31" fmla="*/ 90400 w 98465"/>
                <a:gd name="connsiteY31" fmla="*/ 37873 h 62219"/>
                <a:gd name="connsiteX32" fmla="*/ 89829 w 98465"/>
                <a:gd name="connsiteY32" fmla="*/ 39563 h 62219"/>
                <a:gd name="connsiteX33" fmla="*/ 89328 w 98465"/>
                <a:gd name="connsiteY33" fmla="*/ 41582 h 62219"/>
                <a:gd name="connsiteX34" fmla="*/ 89492 w 98465"/>
                <a:gd name="connsiteY34" fmla="*/ 42700 h 62219"/>
                <a:gd name="connsiteX35" fmla="*/ 90282 w 98465"/>
                <a:gd name="connsiteY35" fmla="*/ 43569 h 62219"/>
                <a:gd name="connsiteX36" fmla="*/ 90893 w 98465"/>
                <a:gd name="connsiteY36" fmla="*/ 45399 h 62219"/>
                <a:gd name="connsiteX37" fmla="*/ 91339 w 98465"/>
                <a:gd name="connsiteY37" fmla="*/ 47778 h 62219"/>
                <a:gd name="connsiteX38" fmla="*/ 91675 w 98465"/>
                <a:gd name="connsiteY38" fmla="*/ 48865 h 62219"/>
                <a:gd name="connsiteX39" fmla="*/ 91307 w 98465"/>
                <a:gd name="connsiteY39" fmla="*/ 49350 h 62219"/>
                <a:gd name="connsiteX40" fmla="*/ 90259 w 98465"/>
                <a:gd name="connsiteY40" fmla="*/ 49679 h 62219"/>
                <a:gd name="connsiteX41" fmla="*/ 89383 w 98465"/>
                <a:gd name="connsiteY41" fmla="*/ 49358 h 62219"/>
                <a:gd name="connsiteX42" fmla="*/ 87865 w 98465"/>
                <a:gd name="connsiteY42" fmla="*/ 46518 h 62219"/>
                <a:gd name="connsiteX43" fmla="*/ 87153 w 98465"/>
                <a:gd name="connsiteY43" fmla="*/ 45439 h 62219"/>
                <a:gd name="connsiteX44" fmla="*/ 85948 w 98465"/>
                <a:gd name="connsiteY44" fmla="*/ 45243 h 62219"/>
                <a:gd name="connsiteX45" fmla="*/ 83828 w 98465"/>
                <a:gd name="connsiteY45" fmla="*/ 45939 h 62219"/>
                <a:gd name="connsiteX46" fmla="*/ 80574 w 98465"/>
                <a:gd name="connsiteY46" fmla="*/ 47527 h 62219"/>
                <a:gd name="connsiteX47" fmla="*/ 79251 w 98465"/>
                <a:gd name="connsiteY47" fmla="*/ 47520 h 62219"/>
                <a:gd name="connsiteX48" fmla="*/ 78141 w 98465"/>
                <a:gd name="connsiteY48" fmla="*/ 47199 h 62219"/>
                <a:gd name="connsiteX49" fmla="*/ 77092 w 98465"/>
                <a:gd name="connsiteY49" fmla="*/ 45853 h 62219"/>
                <a:gd name="connsiteX50" fmla="*/ 76200 w 98465"/>
                <a:gd name="connsiteY50" fmla="*/ 43248 h 62219"/>
                <a:gd name="connsiteX51" fmla="*/ 75919 w 98465"/>
                <a:gd name="connsiteY51" fmla="*/ 41613 h 62219"/>
                <a:gd name="connsiteX52" fmla="*/ 75301 w 98465"/>
                <a:gd name="connsiteY52" fmla="*/ 41660 h 62219"/>
                <a:gd name="connsiteX53" fmla="*/ 73212 w 98465"/>
                <a:gd name="connsiteY53" fmla="*/ 41191 h 62219"/>
                <a:gd name="connsiteX54" fmla="*/ 72242 w 98465"/>
                <a:gd name="connsiteY54" fmla="*/ 41840 h 62219"/>
                <a:gd name="connsiteX55" fmla="*/ 72234 w 98465"/>
                <a:gd name="connsiteY55" fmla="*/ 44500 h 62219"/>
                <a:gd name="connsiteX56" fmla="*/ 72046 w 98465"/>
                <a:gd name="connsiteY56" fmla="*/ 47817 h 62219"/>
                <a:gd name="connsiteX57" fmla="*/ 70998 w 98465"/>
                <a:gd name="connsiteY57" fmla="*/ 49953 h 62219"/>
                <a:gd name="connsiteX58" fmla="*/ 68087 w 98465"/>
                <a:gd name="connsiteY58" fmla="*/ 53645 h 62219"/>
                <a:gd name="connsiteX59" fmla="*/ 67023 w 98465"/>
                <a:gd name="connsiteY59" fmla="*/ 55249 h 62219"/>
                <a:gd name="connsiteX60" fmla="*/ 66593 w 98465"/>
                <a:gd name="connsiteY60" fmla="*/ 56407 h 62219"/>
                <a:gd name="connsiteX61" fmla="*/ 66507 w 98465"/>
                <a:gd name="connsiteY61" fmla="*/ 57408 h 62219"/>
                <a:gd name="connsiteX62" fmla="*/ 66953 w 98465"/>
                <a:gd name="connsiteY62" fmla="*/ 59137 h 62219"/>
                <a:gd name="connsiteX63" fmla="*/ 67555 w 98465"/>
                <a:gd name="connsiteY63" fmla="*/ 60788 h 62219"/>
                <a:gd name="connsiteX64" fmla="*/ 67047 w 98465"/>
                <a:gd name="connsiteY64" fmla="*/ 61727 h 62219"/>
                <a:gd name="connsiteX65" fmla="*/ 65513 w 98465"/>
                <a:gd name="connsiteY65" fmla="*/ 62220 h 62219"/>
                <a:gd name="connsiteX66" fmla="*/ 64426 w 98465"/>
                <a:gd name="connsiteY66" fmla="*/ 61218 h 62219"/>
                <a:gd name="connsiteX67" fmla="*/ 64011 w 98465"/>
                <a:gd name="connsiteY67" fmla="*/ 59435 h 62219"/>
                <a:gd name="connsiteX68" fmla="*/ 61657 w 98465"/>
                <a:gd name="connsiteY68" fmla="*/ 56994 h 62219"/>
                <a:gd name="connsiteX69" fmla="*/ 62728 w 98465"/>
                <a:gd name="connsiteY69" fmla="*/ 54952 h 62219"/>
                <a:gd name="connsiteX70" fmla="*/ 62548 w 98465"/>
                <a:gd name="connsiteY70" fmla="*/ 54443 h 62219"/>
                <a:gd name="connsiteX71" fmla="*/ 58660 w 98465"/>
                <a:gd name="connsiteY71" fmla="*/ 53379 h 62219"/>
                <a:gd name="connsiteX72" fmla="*/ 56986 w 98465"/>
                <a:gd name="connsiteY72" fmla="*/ 51830 h 62219"/>
                <a:gd name="connsiteX73" fmla="*/ 54639 w 98465"/>
                <a:gd name="connsiteY73" fmla="*/ 49108 h 62219"/>
                <a:gd name="connsiteX74" fmla="*/ 54201 w 98465"/>
                <a:gd name="connsiteY74" fmla="*/ 47942 h 62219"/>
                <a:gd name="connsiteX75" fmla="*/ 54303 w 98465"/>
                <a:gd name="connsiteY75" fmla="*/ 44140 h 62219"/>
                <a:gd name="connsiteX76" fmla="*/ 54162 w 98465"/>
                <a:gd name="connsiteY76" fmla="*/ 43217 h 62219"/>
                <a:gd name="connsiteX77" fmla="*/ 53849 w 98465"/>
                <a:gd name="connsiteY77" fmla="*/ 42763 h 62219"/>
                <a:gd name="connsiteX78" fmla="*/ 52714 w 98465"/>
                <a:gd name="connsiteY78" fmla="*/ 42794 h 62219"/>
                <a:gd name="connsiteX79" fmla="*/ 51126 w 98465"/>
                <a:gd name="connsiteY79" fmla="*/ 44116 h 62219"/>
                <a:gd name="connsiteX80" fmla="*/ 49663 w 98465"/>
                <a:gd name="connsiteY80" fmla="*/ 46088 h 62219"/>
                <a:gd name="connsiteX81" fmla="*/ 46675 w 98465"/>
                <a:gd name="connsiteY81" fmla="*/ 48317 h 62219"/>
                <a:gd name="connsiteX82" fmla="*/ 46362 w 98465"/>
                <a:gd name="connsiteY82" fmla="*/ 48787 h 62219"/>
                <a:gd name="connsiteX83" fmla="*/ 47371 w 98465"/>
                <a:gd name="connsiteY83" fmla="*/ 50954 h 62219"/>
                <a:gd name="connsiteX84" fmla="*/ 47324 w 98465"/>
                <a:gd name="connsiteY84" fmla="*/ 51791 h 62219"/>
                <a:gd name="connsiteX85" fmla="*/ 44883 w 98465"/>
                <a:gd name="connsiteY85" fmla="*/ 55241 h 62219"/>
                <a:gd name="connsiteX86" fmla="*/ 44422 w 98465"/>
                <a:gd name="connsiteY86" fmla="*/ 56376 h 62219"/>
                <a:gd name="connsiteX87" fmla="*/ 41331 w 98465"/>
                <a:gd name="connsiteY87" fmla="*/ 58527 h 62219"/>
                <a:gd name="connsiteX88" fmla="*/ 39915 w 98465"/>
                <a:gd name="connsiteY88" fmla="*/ 59333 h 62219"/>
                <a:gd name="connsiteX89" fmla="*/ 35628 w 98465"/>
                <a:gd name="connsiteY89" fmla="*/ 57753 h 62219"/>
                <a:gd name="connsiteX90" fmla="*/ 34439 w 98465"/>
                <a:gd name="connsiteY90" fmla="*/ 57565 h 62219"/>
                <a:gd name="connsiteX91" fmla="*/ 32530 w 98465"/>
                <a:gd name="connsiteY91" fmla="*/ 58621 h 62219"/>
                <a:gd name="connsiteX92" fmla="*/ 29823 w 98465"/>
                <a:gd name="connsiteY92" fmla="*/ 59630 h 62219"/>
                <a:gd name="connsiteX93" fmla="*/ 25450 w 98465"/>
                <a:gd name="connsiteY93" fmla="*/ 60640 h 62219"/>
                <a:gd name="connsiteX94" fmla="*/ 23838 w 98465"/>
                <a:gd name="connsiteY94" fmla="*/ 59904 h 62219"/>
                <a:gd name="connsiteX95" fmla="*/ 23079 w 98465"/>
                <a:gd name="connsiteY95" fmla="*/ 59216 h 62219"/>
                <a:gd name="connsiteX96" fmla="*/ 22704 w 98465"/>
                <a:gd name="connsiteY96" fmla="*/ 58167 h 62219"/>
                <a:gd name="connsiteX97" fmla="*/ 21601 w 98465"/>
                <a:gd name="connsiteY97" fmla="*/ 56329 h 62219"/>
                <a:gd name="connsiteX98" fmla="*/ 20364 w 98465"/>
                <a:gd name="connsiteY98" fmla="*/ 55241 h 62219"/>
                <a:gd name="connsiteX99" fmla="*/ 19504 w 98465"/>
                <a:gd name="connsiteY99" fmla="*/ 54052 h 62219"/>
                <a:gd name="connsiteX100" fmla="*/ 18354 w 98465"/>
                <a:gd name="connsiteY100" fmla="*/ 52754 h 62219"/>
                <a:gd name="connsiteX101" fmla="*/ 17611 w 98465"/>
                <a:gd name="connsiteY101" fmla="*/ 51666 h 62219"/>
                <a:gd name="connsiteX102" fmla="*/ 18596 w 98465"/>
                <a:gd name="connsiteY102" fmla="*/ 48177 h 62219"/>
                <a:gd name="connsiteX103" fmla="*/ 17877 w 98465"/>
                <a:gd name="connsiteY103" fmla="*/ 46956 h 62219"/>
                <a:gd name="connsiteX104" fmla="*/ 17509 w 98465"/>
                <a:gd name="connsiteY104" fmla="*/ 45204 h 62219"/>
                <a:gd name="connsiteX105" fmla="*/ 17697 w 98465"/>
                <a:gd name="connsiteY105" fmla="*/ 44015 h 62219"/>
                <a:gd name="connsiteX106" fmla="*/ 17305 w 98465"/>
                <a:gd name="connsiteY106" fmla="*/ 43725 h 62219"/>
                <a:gd name="connsiteX107" fmla="*/ 13355 w 98465"/>
                <a:gd name="connsiteY107" fmla="*/ 43037 h 62219"/>
                <a:gd name="connsiteX108" fmla="*/ 10077 w 98465"/>
                <a:gd name="connsiteY108" fmla="*/ 43256 h 62219"/>
                <a:gd name="connsiteX109" fmla="*/ 7730 w 98465"/>
                <a:gd name="connsiteY109" fmla="*/ 44422 h 62219"/>
                <a:gd name="connsiteX110" fmla="*/ 5813 w 98465"/>
                <a:gd name="connsiteY110" fmla="*/ 46362 h 62219"/>
                <a:gd name="connsiteX111" fmla="*/ 5578 w 98465"/>
                <a:gd name="connsiteY111" fmla="*/ 46784 h 62219"/>
                <a:gd name="connsiteX112" fmla="*/ 5703 w 98465"/>
                <a:gd name="connsiteY112" fmla="*/ 47128 h 62219"/>
                <a:gd name="connsiteX113" fmla="*/ 6658 w 98465"/>
                <a:gd name="connsiteY113" fmla="*/ 48904 h 62219"/>
                <a:gd name="connsiteX114" fmla="*/ 5038 w 98465"/>
                <a:gd name="connsiteY114" fmla="*/ 50782 h 62219"/>
                <a:gd name="connsiteX115" fmla="*/ 2558 w 98465"/>
                <a:gd name="connsiteY115" fmla="*/ 52237 h 62219"/>
                <a:gd name="connsiteX116" fmla="*/ 806 w 98465"/>
                <a:gd name="connsiteY116" fmla="*/ 52386 h 62219"/>
                <a:gd name="connsiteX117" fmla="*/ 31 w 98465"/>
                <a:gd name="connsiteY117" fmla="*/ 52104 h 62219"/>
                <a:gd name="connsiteX118" fmla="*/ 0 w 98465"/>
                <a:gd name="connsiteY118" fmla="*/ 50101 h 62219"/>
                <a:gd name="connsiteX119" fmla="*/ 1455 w 98465"/>
                <a:gd name="connsiteY119" fmla="*/ 49358 h 62219"/>
                <a:gd name="connsiteX120" fmla="*/ 2770 w 98465"/>
                <a:gd name="connsiteY120" fmla="*/ 48052 h 62219"/>
                <a:gd name="connsiteX121" fmla="*/ 3208 w 98465"/>
                <a:gd name="connsiteY121" fmla="*/ 46205 h 62219"/>
                <a:gd name="connsiteX122" fmla="*/ 3364 w 98465"/>
                <a:gd name="connsiteY122" fmla="*/ 44906 h 62219"/>
                <a:gd name="connsiteX123" fmla="*/ 1987 w 98465"/>
                <a:gd name="connsiteY123" fmla="*/ 43334 h 62219"/>
                <a:gd name="connsiteX124" fmla="*/ 2151 w 98465"/>
                <a:gd name="connsiteY124" fmla="*/ 42364 h 62219"/>
                <a:gd name="connsiteX125" fmla="*/ 3012 w 98465"/>
                <a:gd name="connsiteY125" fmla="*/ 40533 h 62219"/>
                <a:gd name="connsiteX126" fmla="*/ 3505 w 98465"/>
                <a:gd name="connsiteY126" fmla="*/ 38914 h 62219"/>
                <a:gd name="connsiteX127" fmla="*/ 4193 w 98465"/>
                <a:gd name="connsiteY127" fmla="*/ 37513 h 62219"/>
                <a:gd name="connsiteX128" fmla="*/ 6924 w 98465"/>
                <a:gd name="connsiteY128" fmla="*/ 35221 h 62219"/>
                <a:gd name="connsiteX129" fmla="*/ 9662 w 98465"/>
                <a:gd name="connsiteY129" fmla="*/ 32905 h 62219"/>
                <a:gd name="connsiteX130" fmla="*/ 10077 w 98465"/>
                <a:gd name="connsiteY130" fmla="*/ 30449 h 62219"/>
                <a:gd name="connsiteX131" fmla="*/ 10296 w 98465"/>
                <a:gd name="connsiteY131" fmla="*/ 27452 h 62219"/>
                <a:gd name="connsiteX132" fmla="*/ 10679 w 98465"/>
                <a:gd name="connsiteY132" fmla="*/ 26733 h 62219"/>
                <a:gd name="connsiteX133" fmla="*/ 14380 w 98465"/>
                <a:gd name="connsiteY133" fmla="*/ 24933 h 62219"/>
                <a:gd name="connsiteX134" fmla="*/ 15303 w 98465"/>
                <a:gd name="connsiteY134" fmla="*/ 24221 h 62219"/>
                <a:gd name="connsiteX135" fmla="*/ 15772 w 98465"/>
                <a:gd name="connsiteY135" fmla="*/ 23204 h 62219"/>
                <a:gd name="connsiteX136" fmla="*/ 18682 w 98465"/>
                <a:gd name="connsiteY136" fmla="*/ 19832 h 62219"/>
                <a:gd name="connsiteX137" fmla="*/ 21561 w 98465"/>
                <a:gd name="connsiteY137" fmla="*/ 16484 h 62219"/>
                <a:gd name="connsiteX138" fmla="*/ 22148 w 98465"/>
                <a:gd name="connsiteY138" fmla="*/ 15358 h 62219"/>
                <a:gd name="connsiteX139" fmla="*/ 22633 w 98465"/>
                <a:gd name="connsiteY139" fmla="*/ 14692 h 62219"/>
                <a:gd name="connsiteX140" fmla="*/ 22633 w 98465"/>
                <a:gd name="connsiteY140" fmla="*/ 14145 h 62219"/>
                <a:gd name="connsiteX141" fmla="*/ 22266 w 98465"/>
                <a:gd name="connsiteY141" fmla="*/ 13722 h 62219"/>
                <a:gd name="connsiteX142" fmla="*/ 20897 w 98465"/>
                <a:gd name="connsiteY142" fmla="*/ 13448 h 62219"/>
                <a:gd name="connsiteX143" fmla="*/ 20427 w 98465"/>
                <a:gd name="connsiteY143" fmla="*/ 12377 h 62219"/>
                <a:gd name="connsiteX144" fmla="*/ 21921 w 98465"/>
                <a:gd name="connsiteY144" fmla="*/ 10468 h 62219"/>
                <a:gd name="connsiteX145" fmla="*/ 23791 w 98465"/>
                <a:gd name="connsiteY145" fmla="*/ 9302 h 62219"/>
                <a:gd name="connsiteX146" fmla="*/ 25606 w 98465"/>
                <a:gd name="connsiteY146" fmla="*/ 9279 h 62219"/>
                <a:gd name="connsiteX147" fmla="*/ 26334 w 98465"/>
                <a:gd name="connsiteY147" fmla="*/ 9818 h 62219"/>
                <a:gd name="connsiteX148" fmla="*/ 26295 w 98465"/>
                <a:gd name="connsiteY148" fmla="*/ 10452 h 62219"/>
                <a:gd name="connsiteX149" fmla="*/ 27077 w 98465"/>
                <a:gd name="connsiteY149" fmla="*/ 11133 h 62219"/>
                <a:gd name="connsiteX150" fmla="*/ 28454 w 98465"/>
                <a:gd name="connsiteY150" fmla="*/ 11352 h 62219"/>
                <a:gd name="connsiteX151" fmla="*/ 30152 w 98465"/>
                <a:gd name="connsiteY151" fmla="*/ 11117 h 62219"/>
                <a:gd name="connsiteX152" fmla="*/ 31841 w 98465"/>
                <a:gd name="connsiteY152" fmla="*/ 10405 h 62219"/>
                <a:gd name="connsiteX153" fmla="*/ 32882 w 98465"/>
                <a:gd name="connsiteY153" fmla="*/ 8708 h 62219"/>
                <a:gd name="connsiteX154" fmla="*/ 33484 w 98465"/>
                <a:gd name="connsiteY154" fmla="*/ 7417 h 62219"/>
                <a:gd name="connsiteX155" fmla="*/ 36137 w 98465"/>
                <a:gd name="connsiteY155" fmla="*/ 5946 h 62219"/>
                <a:gd name="connsiteX156" fmla="*/ 37944 w 98465"/>
                <a:gd name="connsiteY156" fmla="*/ 6689 h 62219"/>
                <a:gd name="connsiteX157" fmla="*/ 42974 w 98465"/>
                <a:gd name="connsiteY157" fmla="*/ 6885 h 62219"/>
                <a:gd name="connsiteX158" fmla="*/ 46635 w 98465"/>
                <a:gd name="connsiteY158" fmla="*/ 6486 h 62219"/>
                <a:gd name="connsiteX159" fmla="*/ 48928 w 98465"/>
                <a:gd name="connsiteY159" fmla="*/ 5484 h 62219"/>
                <a:gd name="connsiteX160" fmla="*/ 51768 w 98465"/>
                <a:gd name="connsiteY160" fmla="*/ 5484 h 62219"/>
                <a:gd name="connsiteX161" fmla="*/ 53677 w 98465"/>
                <a:gd name="connsiteY161" fmla="*/ 6048 h 62219"/>
                <a:gd name="connsiteX162" fmla="*/ 54013 w 98465"/>
                <a:gd name="connsiteY162" fmla="*/ 5961 h 62219"/>
                <a:gd name="connsiteX163" fmla="*/ 54545 w 98465"/>
                <a:gd name="connsiteY163" fmla="*/ 5836 h 62219"/>
                <a:gd name="connsiteX164" fmla="*/ 55061 w 98465"/>
                <a:gd name="connsiteY164" fmla="*/ 5296 h 62219"/>
                <a:gd name="connsiteX165" fmla="*/ 56861 w 98465"/>
                <a:gd name="connsiteY165" fmla="*/ 4929 h 62219"/>
                <a:gd name="connsiteX166" fmla="*/ 57095 w 98465"/>
                <a:gd name="connsiteY166" fmla="*/ 4483 h 62219"/>
                <a:gd name="connsiteX167" fmla="*/ 57025 w 98465"/>
                <a:gd name="connsiteY167" fmla="*/ 4021 h 62219"/>
                <a:gd name="connsiteX168" fmla="*/ 56704 w 98465"/>
                <a:gd name="connsiteY168" fmla="*/ 3794 h 62219"/>
                <a:gd name="connsiteX169" fmla="*/ 54490 w 98465"/>
                <a:gd name="connsiteY169" fmla="*/ 4029 h 62219"/>
                <a:gd name="connsiteX170" fmla="*/ 53653 w 98465"/>
                <a:gd name="connsiteY170" fmla="*/ 3677 h 62219"/>
                <a:gd name="connsiteX171" fmla="*/ 53434 w 98465"/>
                <a:gd name="connsiteY171" fmla="*/ 2863 h 62219"/>
                <a:gd name="connsiteX172" fmla="*/ 54146 w 98465"/>
                <a:gd name="connsiteY172" fmla="*/ 1439 h 62219"/>
                <a:gd name="connsiteX173" fmla="*/ 55773 w 98465"/>
                <a:gd name="connsiteY173" fmla="*/ 282 h 62219"/>
                <a:gd name="connsiteX174" fmla="*/ 57150 w 98465"/>
                <a:gd name="connsiteY174" fmla="*/ 0 h 62219"/>
                <a:gd name="connsiteX175" fmla="*/ 58144 w 98465"/>
                <a:gd name="connsiteY175" fmla="*/ 313 h 62219"/>
                <a:gd name="connsiteX176" fmla="*/ 60561 w 98465"/>
                <a:gd name="connsiteY176" fmla="*/ 2457 h 62219"/>
                <a:gd name="connsiteX177" fmla="*/ 61148 w 98465"/>
                <a:gd name="connsiteY177" fmla="*/ 2527 h 62219"/>
                <a:gd name="connsiteX178" fmla="*/ 61484 w 98465"/>
                <a:gd name="connsiteY178" fmla="*/ 2144 h 62219"/>
                <a:gd name="connsiteX179" fmla="*/ 61985 w 98465"/>
                <a:gd name="connsiteY179" fmla="*/ 1925 h 62219"/>
                <a:gd name="connsiteX180" fmla="*/ 62822 w 98465"/>
                <a:gd name="connsiteY180" fmla="*/ 2347 h 62219"/>
                <a:gd name="connsiteX181" fmla="*/ 63761 w 98465"/>
                <a:gd name="connsiteY181" fmla="*/ 3677 h 62219"/>
                <a:gd name="connsiteX182" fmla="*/ 63925 w 98465"/>
                <a:gd name="connsiteY182" fmla="*/ 3880 h 62219"/>
                <a:gd name="connsiteX183" fmla="*/ 69331 w 98465"/>
                <a:gd name="connsiteY183" fmla="*/ 3411 h 62219"/>
                <a:gd name="connsiteX184" fmla="*/ 70544 w 98465"/>
                <a:gd name="connsiteY184" fmla="*/ 3411 h 62219"/>
                <a:gd name="connsiteX185" fmla="*/ 74213 w 98465"/>
                <a:gd name="connsiteY185" fmla="*/ 5750 h 6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8465" h="62219">
                  <a:moveTo>
                    <a:pt x="78039" y="8168"/>
                  </a:moveTo>
                  <a:lnTo>
                    <a:pt x="78704" y="8590"/>
                  </a:lnTo>
                  <a:lnTo>
                    <a:pt x="80269" y="10022"/>
                  </a:lnTo>
                  <a:lnTo>
                    <a:pt x="79901" y="12455"/>
                  </a:lnTo>
                  <a:lnTo>
                    <a:pt x="78109" y="16367"/>
                  </a:lnTo>
                  <a:lnTo>
                    <a:pt x="77163" y="19527"/>
                  </a:lnTo>
                  <a:lnTo>
                    <a:pt x="77061" y="21945"/>
                  </a:lnTo>
                  <a:lnTo>
                    <a:pt x="77241" y="23079"/>
                  </a:lnTo>
                  <a:lnTo>
                    <a:pt x="77562" y="23063"/>
                  </a:lnTo>
                  <a:lnTo>
                    <a:pt x="79267" y="23236"/>
                  </a:lnTo>
                  <a:lnTo>
                    <a:pt x="80143" y="23236"/>
                  </a:lnTo>
                  <a:lnTo>
                    <a:pt x="82889" y="23885"/>
                  </a:lnTo>
                  <a:lnTo>
                    <a:pt x="85088" y="24839"/>
                  </a:lnTo>
                  <a:lnTo>
                    <a:pt x="85518" y="25849"/>
                  </a:lnTo>
                  <a:lnTo>
                    <a:pt x="85800" y="27077"/>
                  </a:lnTo>
                  <a:lnTo>
                    <a:pt x="88420" y="28751"/>
                  </a:lnTo>
                  <a:lnTo>
                    <a:pt x="91417" y="29839"/>
                  </a:lnTo>
                  <a:lnTo>
                    <a:pt x="92434" y="29487"/>
                  </a:lnTo>
                  <a:lnTo>
                    <a:pt x="96158" y="25567"/>
                  </a:lnTo>
                  <a:lnTo>
                    <a:pt x="97597" y="26216"/>
                  </a:lnTo>
                  <a:lnTo>
                    <a:pt x="98466" y="28297"/>
                  </a:lnTo>
                  <a:lnTo>
                    <a:pt x="98427" y="29408"/>
                  </a:lnTo>
                  <a:lnTo>
                    <a:pt x="97402" y="33563"/>
                  </a:lnTo>
                  <a:lnTo>
                    <a:pt x="97222" y="35792"/>
                  </a:lnTo>
                  <a:lnTo>
                    <a:pt x="98106" y="37263"/>
                  </a:lnTo>
                  <a:lnTo>
                    <a:pt x="98200" y="38413"/>
                  </a:lnTo>
                  <a:lnTo>
                    <a:pt x="97942" y="39454"/>
                  </a:lnTo>
                  <a:lnTo>
                    <a:pt x="96455" y="39547"/>
                  </a:lnTo>
                  <a:lnTo>
                    <a:pt x="94460" y="38984"/>
                  </a:lnTo>
                  <a:lnTo>
                    <a:pt x="92778" y="37193"/>
                  </a:lnTo>
                  <a:lnTo>
                    <a:pt x="91503" y="37412"/>
                  </a:lnTo>
                  <a:lnTo>
                    <a:pt x="90400" y="37873"/>
                  </a:lnTo>
                  <a:lnTo>
                    <a:pt x="89829" y="39563"/>
                  </a:lnTo>
                  <a:lnTo>
                    <a:pt x="89328" y="41582"/>
                  </a:lnTo>
                  <a:lnTo>
                    <a:pt x="89492" y="42700"/>
                  </a:lnTo>
                  <a:lnTo>
                    <a:pt x="90282" y="43569"/>
                  </a:lnTo>
                  <a:lnTo>
                    <a:pt x="90893" y="45399"/>
                  </a:lnTo>
                  <a:lnTo>
                    <a:pt x="91339" y="47778"/>
                  </a:lnTo>
                  <a:lnTo>
                    <a:pt x="91675" y="48865"/>
                  </a:lnTo>
                  <a:lnTo>
                    <a:pt x="91307" y="49350"/>
                  </a:lnTo>
                  <a:lnTo>
                    <a:pt x="90259" y="49679"/>
                  </a:lnTo>
                  <a:lnTo>
                    <a:pt x="89383" y="49358"/>
                  </a:lnTo>
                  <a:lnTo>
                    <a:pt x="87865" y="46518"/>
                  </a:lnTo>
                  <a:lnTo>
                    <a:pt x="87153" y="45439"/>
                  </a:lnTo>
                  <a:lnTo>
                    <a:pt x="85948" y="45243"/>
                  </a:lnTo>
                  <a:lnTo>
                    <a:pt x="83828" y="45939"/>
                  </a:lnTo>
                  <a:lnTo>
                    <a:pt x="80574" y="47527"/>
                  </a:lnTo>
                  <a:lnTo>
                    <a:pt x="79251" y="47520"/>
                  </a:lnTo>
                  <a:lnTo>
                    <a:pt x="78141" y="47199"/>
                  </a:lnTo>
                  <a:lnTo>
                    <a:pt x="77092" y="45853"/>
                  </a:lnTo>
                  <a:lnTo>
                    <a:pt x="76200" y="43248"/>
                  </a:lnTo>
                  <a:lnTo>
                    <a:pt x="75919" y="41613"/>
                  </a:lnTo>
                  <a:lnTo>
                    <a:pt x="75301" y="41660"/>
                  </a:lnTo>
                  <a:lnTo>
                    <a:pt x="73212" y="41191"/>
                  </a:lnTo>
                  <a:lnTo>
                    <a:pt x="72242" y="41840"/>
                  </a:lnTo>
                  <a:lnTo>
                    <a:pt x="72234" y="44500"/>
                  </a:lnTo>
                  <a:lnTo>
                    <a:pt x="72046" y="47817"/>
                  </a:lnTo>
                  <a:lnTo>
                    <a:pt x="70998" y="49953"/>
                  </a:lnTo>
                  <a:lnTo>
                    <a:pt x="68087" y="53645"/>
                  </a:lnTo>
                  <a:lnTo>
                    <a:pt x="67023" y="55249"/>
                  </a:lnTo>
                  <a:lnTo>
                    <a:pt x="66593" y="56407"/>
                  </a:lnTo>
                  <a:lnTo>
                    <a:pt x="66507" y="57408"/>
                  </a:lnTo>
                  <a:lnTo>
                    <a:pt x="66953" y="59137"/>
                  </a:lnTo>
                  <a:lnTo>
                    <a:pt x="67555" y="60788"/>
                  </a:lnTo>
                  <a:lnTo>
                    <a:pt x="67047" y="61727"/>
                  </a:lnTo>
                  <a:lnTo>
                    <a:pt x="65513" y="62220"/>
                  </a:lnTo>
                  <a:lnTo>
                    <a:pt x="64426" y="61218"/>
                  </a:lnTo>
                  <a:lnTo>
                    <a:pt x="64011" y="59435"/>
                  </a:lnTo>
                  <a:lnTo>
                    <a:pt x="61657" y="56994"/>
                  </a:lnTo>
                  <a:lnTo>
                    <a:pt x="62728" y="54952"/>
                  </a:lnTo>
                  <a:lnTo>
                    <a:pt x="62548" y="54443"/>
                  </a:lnTo>
                  <a:lnTo>
                    <a:pt x="58660" y="53379"/>
                  </a:lnTo>
                  <a:lnTo>
                    <a:pt x="56986" y="51830"/>
                  </a:lnTo>
                  <a:lnTo>
                    <a:pt x="54639" y="49108"/>
                  </a:lnTo>
                  <a:lnTo>
                    <a:pt x="54201" y="47942"/>
                  </a:lnTo>
                  <a:lnTo>
                    <a:pt x="54303" y="44140"/>
                  </a:lnTo>
                  <a:lnTo>
                    <a:pt x="54162" y="43217"/>
                  </a:lnTo>
                  <a:lnTo>
                    <a:pt x="53849" y="42763"/>
                  </a:lnTo>
                  <a:lnTo>
                    <a:pt x="52714" y="42794"/>
                  </a:lnTo>
                  <a:lnTo>
                    <a:pt x="51126" y="44116"/>
                  </a:lnTo>
                  <a:lnTo>
                    <a:pt x="49663" y="46088"/>
                  </a:lnTo>
                  <a:lnTo>
                    <a:pt x="46675" y="48317"/>
                  </a:lnTo>
                  <a:lnTo>
                    <a:pt x="46362" y="48787"/>
                  </a:lnTo>
                  <a:lnTo>
                    <a:pt x="47371" y="50954"/>
                  </a:lnTo>
                  <a:lnTo>
                    <a:pt x="47324" y="51791"/>
                  </a:lnTo>
                  <a:lnTo>
                    <a:pt x="44883" y="55241"/>
                  </a:lnTo>
                  <a:lnTo>
                    <a:pt x="44422" y="56376"/>
                  </a:lnTo>
                  <a:lnTo>
                    <a:pt x="41331" y="58527"/>
                  </a:lnTo>
                  <a:lnTo>
                    <a:pt x="39915" y="59333"/>
                  </a:lnTo>
                  <a:lnTo>
                    <a:pt x="35628" y="57753"/>
                  </a:lnTo>
                  <a:lnTo>
                    <a:pt x="34439" y="57565"/>
                  </a:lnTo>
                  <a:lnTo>
                    <a:pt x="32530" y="58621"/>
                  </a:lnTo>
                  <a:lnTo>
                    <a:pt x="29823" y="59630"/>
                  </a:lnTo>
                  <a:lnTo>
                    <a:pt x="25450" y="60640"/>
                  </a:lnTo>
                  <a:lnTo>
                    <a:pt x="23838" y="59904"/>
                  </a:lnTo>
                  <a:lnTo>
                    <a:pt x="23079" y="59216"/>
                  </a:lnTo>
                  <a:lnTo>
                    <a:pt x="22704" y="58167"/>
                  </a:lnTo>
                  <a:lnTo>
                    <a:pt x="21601" y="56329"/>
                  </a:lnTo>
                  <a:lnTo>
                    <a:pt x="20364" y="55241"/>
                  </a:lnTo>
                  <a:lnTo>
                    <a:pt x="19504" y="54052"/>
                  </a:lnTo>
                  <a:lnTo>
                    <a:pt x="18354" y="52754"/>
                  </a:lnTo>
                  <a:lnTo>
                    <a:pt x="17611" y="51666"/>
                  </a:lnTo>
                  <a:lnTo>
                    <a:pt x="18596" y="48177"/>
                  </a:lnTo>
                  <a:lnTo>
                    <a:pt x="17877" y="46956"/>
                  </a:lnTo>
                  <a:lnTo>
                    <a:pt x="17509" y="45204"/>
                  </a:lnTo>
                  <a:lnTo>
                    <a:pt x="17697" y="44015"/>
                  </a:lnTo>
                  <a:lnTo>
                    <a:pt x="17305" y="43725"/>
                  </a:lnTo>
                  <a:lnTo>
                    <a:pt x="13355" y="43037"/>
                  </a:lnTo>
                  <a:lnTo>
                    <a:pt x="10077" y="43256"/>
                  </a:lnTo>
                  <a:lnTo>
                    <a:pt x="7730" y="44422"/>
                  </a:lnTo>
                  <a:lnTo>
                    <a:pt x="5813" y="46362"/>
                  </a:lnTo>
                  <a:lnTo>
                    <a:pt x="5578" y="46784"/>
                  </a:lnTo>
                  <a:lnTo>
                    <a:pt x="5703" y="47128"/>
                  </a:lnTo>
                  <a:lnTo>
                    <a:pt x="6658" y="48904"/>
                  </a:lnTo>
                  <a:lnTo>
                    <a:pt x="5038" y="50782"/>
                  </a:lnTo>
                  <a:lnTo>
                    <a:pt x="2558" y="52237"/>
                  </a:lnTo>
                  <a:lnTo>
                    <a:pt x="806" y="52386"/>
                  </a:lnTo>
                  <a:lnTo>
                    <a:pt x="31" y="52104"/>
                  </a:lnTo>
                  <a:lnTo>
                    <a:pt x="0" y="50101"/>
                  </a:lnTo>
                  <a:lnTo>
                    <a:pt x="1455" y="49358"/>
                  </a:lnTo>
                  <a:lnTo>
                    <a:pt x="2770" y="48052"/>
                  </a:lnTo>
                  <a:lnTo>
                    <a:pt x="3208" y="46205"/>
                  </a:lnTo>
                  <a:lnTo>
                    <a:pt x="3364" y="44906"/>
                  </a:lnTo>
                  <a:lnTo>
                    <a:pt x="1987" y="43334"/>
                  </a:lnTo>
                  <a:lnTo>
                    <a:pt x="2151" y="42364"/>
                  </a:lnTo>
                  <a:lnTo>
                    <a:pt x="3012" y="40533"/>
                  </a:lnTo>
                  <a:lnTo>
                    <a:pt x="3505" y="38914"/>
                  </a:lnTo>
                  <a:lnTo>
                    <a:pt x="4193" y="37513"/>
                  </a:lnTo>
                  <a:lnTo>
                    <a:pt x="6924" y="35221"/>
                  </a:lnTo>
                  <a:lnTo>
                    <a:pt x="9662" y="32905"/>
                  </a:lnTo>
                  <a:lnTo>
                    <a:pt x="10077" y="30449"/>
                  </a:lnTo>
                  <a:lnTo>
                    <a:pt x="10296" y="27452"/>
                  </a:lnTo>
                  <a:lnTo>
                    <a:pt x="10679" y="26733"/>
                  </a:lnTo>
                  <a:lnTo>
                    <a:pt x="14380" y="24933"/>
                  </a:lnTo>
                  <a:lnTo>
                    <a:pt x="15303" y="24221"/>
                  </a:lnTo>
                  <a:lnTo>
                    <a:pt x="15772" y="23204"/>
                  </a:lnTo>
                  <a:lnTo>
                    <a:pt x="18682" y="19832"/>
                  </a:lnTo>
                  <a:lnTo>
                    <a:pt x="21561" y="16484"/>
                  </a:lnTo>
                  <a:lnTo>
                    <a:pt x="22148" y="15358"/>
                  </a:lnTo>
                  <a:lnTo>
                    <a:pt x="22633" y="14692"/>
                  </a:lnTo>
                  <a:lnTo>
                    <a:pt x="22633" y="14145"/>
                  </a:lnTo>
                  <a:lnTo>
                    <a:pt x="22266" y="13722"/>
                  </a:lnTo>
                  <a:lnTo>
                    <a:pt x="20897" y="13448"/>
                  </a:lnTo>
                  <a:lnTo>
                    <a:pt x="20427" y="12377"/>
                  </a:lnTo>
                  <a:lnTo>
                    <a:pt x="21921" y="10468"/>
                  </a:lnTo>
                  <a:lnTo>
                    <a:pt x="23791" y="9302"/>
                  </a:lnTo>
                  <a:lnTo>
                    <a:pt x="25606" y="9279"/>
                  </a:lnTo>
                  <a:lnTo>
                    <a:pt x="26334" y="9818"/>
                  </a:lnTo>
                  <a:lnTo>
                    <a:pt x="26295" y="10452"/>
                  </a:lnTo>
                  <a:lnTo>
                    <a:pt x="27077" y="11133"/>
                  </a:lnTo>
                  <a:lnTo>
                    <a:pt x="28454" y="11352"/>
                  </a:lnTo>
                  <a:lnTo>
                    <a:pt x="30152" y="11117"/>
                  </a:lnTo>
                  <a:lnTo>
                    <a:pt x="31841" y="10405"/>
                  </a:lnTo>
                  <a:lnTo>
                    <a:pt x="32882" y="8708"/>
                  </a:lnTo>
                  <a:lnTo>
                    <a:pt x="33484" y="7417"/>
                  </a:lnTo>
                  <a:lnTo>
                    <a:pt x="36137" y="5946"/>
                  </a:lnTo>
                  <a:lnTo>
                    <a:pt x="37944" y="6689"/>
                  </a:lnTo>
                  <a:lnTo>
                    <a:pt x="42974" y="6885"/>
                  </a:lnTo>
                  <a:lnTo>
                    <a:pt x="46635" y="6486"/>
                  </a:lnTo>
                  <a:lnTo>
                    <a:pt x="48928" y="5484"/>
                  </a:lnTo>
                  <a:lnTo>
                    <a:pt x="51768" y="5484"/>
                  </a:lnTo>
                  <a:lnTo>
                    <a:pt x="53677" y="6048"/>
                  </a:lnTo>
                  <a:lnTo>
                    <a:pt x="54013" y="5961"/>
                  </a:lnTo>
                  <a:lnTo>
                    <a:pt x="54545" y="5836"/>
                  </a:lnTo>
                  <a:lnTo>
                    <a:pt x="55061" y="5296"/>
                  </a:lnTo>
                  <a:lnTo>
                    <a:pt x="56861" y="4929"/>
                  </a:lnTo>
                  <a:lnTo>
                    <a:pt x="57095" y="4483"/>
                  </a:lnTo>
                  <a:lnTo>
                    <a:pt x="57025" y="4021"/>
                  </a:lnTo>
                  <a:lnTo>
                    <a:pt x="56704" y="3794"/>
                  </a:lnTo>
                  <a:lnTo>
                    <a:pt x="54490" y="4029"/>
                  </a:lnTo>
                  <a:lnTo>
                    <a:pt x="53653" y="3677"/>
                  </a:lnTo>
                  <a:lnTo>
                    <a:pt x="53434" y="2863"/>
                  </a:lnTo>
                  <a:lnTo>
                    <a:pt x="54146" y="1439"/>
                  </a:lnTo>
                  <a:lnTo>
                    <a:pt x="55773" y="282"/>
                  </a:lnTo>
                  <a:lnTo>
                    <a:pt x="57150" y="0"/>
                  </a:lnTo>
                  <a:lnTo>
                    <a:pt x="58144" y="313"/>
                  </a:lnTo>
                  <a:lnTo>
                    <a:pt x="60561" y="2457"/>
                  </a:lnTo>
                  <a:lnTo>
                    <a:pt x="61148" y="2527"/>
                  </a:lnTo>
                  <a:lnTo>
                    <a:pt x="61484" y="2144"/>
                  </a:lnTo>
                  <a:lnTo>
                    <a:pt x="61985" y="1925"/>
                  </a:lnTo>
                  <a:lnTo>
                    <a:pt x="62822" y="2347"/>
                  </a:lnTo>
                  <a:lnTo>
                    <a:pt x="63761" y="3677"/>
                  </a:lnTo>
                  <a:lnTo>
                    <a:pt x="63925" y="3880"/>
                  </a:lnTo>
                  <a:lnTo>
                    <a:pt x="69331" y="3411"/>
                  </a:lnTo>
                  <a:lnTo>
                    <a:pt x="70544" y="3411"/>
                  </a:lnTo>
                  <a:lnTo>
                    <a:pt x="74213" y="57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6" name="Freeform: Shape 615">
              <a:extLst>
                <a:ext uri="{FF2B5EF4-FFF2-40B4-BE49-F238E27FC236}">
                  <a16:creationId xmlns:a16="http://schemas.microsoft.com/office/drawing/2014/main" id="{78ADD45D-04DC-FFBF-9AF4-11568AD70DC8}"/>
                </a:ext>
              </a:extLst>
            </p:cNvPr>
            <p:cNvSpPr>
              <a:spLocks/>
            </p:cNvSpPr>
            <p:nvPr/>
          </p:nvSpPr>
          <p:spPr>
            <a:xfrm>
              <a:off x="7061977" y="4413363"/>
              <a:ext cx="133905" cy="140250"/>
            </a:xfrm>
            <a:custGeom>
              <a:avLst/>
              <a:gdLst>
                <a:gd name="connsiteX0" fmla="*/ 67649 w 133905"/>
                <a:gd name="connsiteY0" fmla="*/ 6603 h 140250"/>
                <a:gd name="connsiteX1" fmla="*/ 69018 w 133905"/>
                <a:gd name="connsiteY1" fmla="*/ 8074 h 140250"/>
                <a:gd name="connsiteX2" fmla="*/ 70755 w 133905"/>
                <a:gd name="connsiteY2" fmla="*/ 9083 h 140250"/>
                <a:gd name="connsiteX3" fmla="*/ 73391 w 133905"/>
                <a:gd name="connsiteY3" fmla="*/ 8958 h 140250"/>
                <a:gd name="connsiteX4" fmla="*/ 75301 w 133905"/>
                <a:gd name="connsiteY4" fmla="*/ 9560 h 140250"/>
                <a:gd name="connsiteX5" fmla="*/ 76951 w 133905"/>
                <a:gd name="connsiteY5" fmla="*/ 10695 h 140250"/>
                <a:gd name="connsiteX6" fmla="*/ 78062 w 133905"/>
                <a:gd name="connsiteY6" fmla="*/ 13206 h 140250"/>
                <a:gd name="connsiteX7" fmla="*/ 79275 w 133905"/>
                <a:gd name="connsiteY7" fmla="*/ 15013 h 140250"/>
                <a:gd name="connsiteX8" fmla="*/ 79799 w 133905"/>
                <a:gd name="connsiteY8" fmla="*/ 17595 h 140250"/>
                <a:gd name="connsiteX9" fmla="*/ 81716 w 133905"/>
                <a:gd name="connsiteY9" fmla="*/ 18948 h 140250"/>
                <a:gd name="connsiteX10" fmla="*/ 83218 w 133905"/>
                <a:gd name="connsiteY10" fmla="*/ 19566 h 140250"/>
                <a:gd name="connsiteX11" fmla="*/ 85252 w 133905"/>
                <a:gd name="connsiteY11" fmla="*/ 21436 h 140250"/>
                <a:gd name="connsiteX12" fmla="*/ 87356 w 133905"/>
                <a:gd name="connsiteY12" fmla="*/ 22391 h 140250"/>
                <a:gd name="connsiteX13" fmla="*/ 89531 w 133905"/>
                <a:gd name="connsiteY13" fmla="*/ 22172 h 140250"/>
                <a:gd name="connsiteX14" fmla="*/ 90548 w 133905"/>
                <a:gd name="connsiteY14" fmla="*/ 23150 h 140250"/>
                <a:gd name="connsiteX15" fmla="*/ 92176 w 133905"/>
                <a:gd name="connsiteY15" fmla="*/ 23838 h 140250"/>
                <a:gd name="connsiteX16" fmla="*/ 93803 w 133905"/>
                <a:gd name="connsiteY16" fmla="*/ 23885 h 140250"/>
                <a:gd name="connsiteX17" fmla="*/ 95235 w 133905"/>
                <a:gd name="connsiteY17" fmla="*/ 21726 h 140250"/>
                <a:gd name="connsiteX18" fmla="*/ 97128 w 133905"/>
                <a:gd name="connsiteY18" fmla="*/ 20873 h 140250"/>
                <a:gd name="connsiteX19" fmla="*/ 101908 w 133905"/>
                <a:gd name="connsiteY19" fmla="*/ 19152 h 140250"/>
                <a:gd name="connsiteX20" fmla="*/ 103793 w 133905"/>
                <a:gd name="connsiteY20" fmla="*/ 18369 h 140250"/>
                <a:gd name="connsiteX21" fmla="*/ 105702 w 133905"/>
                <a:gd name="connsiteY21" fmla="*/ 17877 h 140250"/>
                <a:gd name="connsiteX22" fmla="*/ 110303 w 133905"/>
                <a:gd name="connsiteY22" fmla="*/ 17720 h 140250"/>
                <a:gd name="connsiteX23" fmla="*/ 114582 w 133905"/>
                <a:gd name="connsiteY23" fmla="*/ 18252 h 140250"/>
                <a:gd name="connsiteX24" fmla="*/ 116702 w 133905"/>
                <a:gd name="connsiteY24" fmla="*/ 18651 h 140250"/>
                <a:gd name="connsiteX25" fmla="*/ 118157 w 133905"/>
                <a:gd name="connsiteY25" fmla="*/ 18354 h 140250"/>
                <a:gd name="connsiteX26" fmla="*/ 119534 w 133905"/>
                <a:gd name="connsiteY26" fmla="*/ 19379 h 140250"/>
                <a:gd name="connsiteX27" fmla="*/ 120958 w 133905"/>
                <a:gd name="connsiteY27" fmla="*/ 21530 h 140250"/>
                <a:gd name="connsiteX28" fmla="*/ 122124 w 133905"/>
                <a:gd name="connsiteY28" fmla="*/ 22219 h 140250"/>
                <a:gd name="connsiteX29" fmla="*/ 123313 w 133905"/>
                <a:gd name="connsiteY29" fmla="*/ 22962 h 140250"/>
                <a:gd name="connsiteX30" fmla="*/ 124197 w 133905"/>
                <a:gd name="connsiteY30" fmla="*/ 24660 h 140250"/>
                <a:gd name="connsiteX31" fmla="*/ 125230 w 133905"/>
                <a:gd name="connsiteY31" fmla="*/ 26342 h 140250"/>
                <a:gd name="connsiteX32" fmla="*/ 125793 w 133905"/>
                <a:gd name="connsiteY32" fmla="*/ 27085 h 140250"/>
                <a:gd name="connsiteX33" fmla="*/ 127076 w 133905"/>
                <a:gd name="connsiteY33" fmla="*/ 28743 h 140250"/>
                <a:gd name="connsiteX34" fmla="*/ 128179 w 133905"/>
                <a:gd name="connsiteY34" fmla="*/ 28767 h 140250"/>
                <a:gd name="connsiteX35" fmla="*/ 129266 w 133905"/>
                <a:gd name="connsiteY35" fmla="*/ 28047 h 140250"/>
                <a:gd name="connsiteX36" fmla="*/ 129736 w 133905"/>
                <a:gd name="connsiteY36" fmla="*/ 27515 h 140250"/>
                <a:gd name="connsiteX37" fmla="*/ 129947 w 133905"/>
                <a:gd name="connsiteY37" fmla="*/ 28610 h 140250"/>
                <a:gd name="connsiteX38" fmla="*/ 129517 w 133905"/>
                <a:gd name="connsiteY38" fmla="*/ 30386 h 140250"/>
                <a:gd name="connsiteX39" fmla="*/ 129603 w 133905"/>
                <a:gd name="connsiteY39" fmla="*/ 31489 h 140250"/>
                <a:gd name="connsiteX40" fmla="*/ 130205 w 133905"/>
                <a:gd name="connsiteY40" fmla="*/ 31912 h 140250"/>
                <a:gd name="connsiteX41" fmla="*/ 129877 w 133905"/>
                <a:gd name="connsiteY41" fmla="*/ 33328 h 140250"/>
                <a:gd name="connsiteX42" fmla="*/ 128617 w 133905"/>
                <a:gd name="connsiteY42" fmla="*/ 35737 h 140250"/>
                <a:gd name="connsiteX43" fmla="*/ 128609 w 133905"/>
                <a:gd name="connsiteY43" fmla="*/ 37161 h 140250"/>
                <a:gd name="connsiteX44" fmla="*/ 129861 w 133905"/>
                <a:gd name="connsiteY44" fmla="*/ 37607 h 140250"/>
                <a:gd name="connsiteX45" fmla="*/ 130753 w 133905"/>
                <a:gd name="connsiteY45" fmla="*/ 39117 h 140250"/>
                <a:gd name="connsiteX46" fmla="*/ 131285 w 133905"/>
                <a:gd name="connsiteY46" fmla="*/ 41699 h 140250"/>
                <a:gd name="connsiteX47" fmla="*/ 131825 w 133905"/>
                <a:gd name="connsiteY47" fmla="*/ 42560 h 140250"/>
                <a:gd name="connsiteX48" fmla="*/ 131880 w 133905"/>
                <a:gd name="connsiteY48" fmla="*/ 43091 h 140250"/>
                <a:gd name="connsiteX49" fmla="*/ 132787 w 133905"/>
                <a:gd name="connsiteY49" fmla="*/ 49342 h 140250"/>
                <a:gd name="connsiteX50" fmla="*/ 133906 w 133905"/>
                <a:gd name="connsiteY50" fmla="*/ 55609 h 140250"/>
                <a:gd name="connsiteX51" fmla="*/ 133194 w 133905"/>
                <a:gd name="connsiteY51" fmla="*/ 56423 h 140250"/>
                <a:gd name="connsiteX52" fmla="*/ 132216 w 133905"/>
                <a:gd name="connsiteY52" fmla="*/ 56665 h 140250"/>
                <a:gd name="connsiteX53" fmla="*/ 131582 w 133905"/>
                <a:gd name="connsiteY53" fmla="*/ 56955 h 140250"/>
                <a:gd name="connsiteX54" fmla="*/ 131402 w 133905"/>
                <a:gd name="connsiteY54" fmla="*/ 57541 h 140250"/>
                <a:gd name="connsiteX55" fmla="*/ 131817 w 133905"/>
                <a:gd name="connsiteY55" fmla="*/ 58394 h 140250"/>
                <a:gd name="connsiteX56" fmla="*/ 131543 w 133905"/>
                <a:gd name="connsiteY56" fmla="*/ 59176 h 140250"/>
                <a:gd name="connsiteX57" fmla="*/ 130323 w 133905"/>
                <a:gd name="connsiteY57" fmla="*/ 59716 h 140250"/>
                <a:gd name="connsiteX58" fmla="*/ 127671 w 133905"/>
                <a:gd name="connsiteY58" fmla="*/ 61703 h 140250"/>
                <a:gd name="connsiteX59" fmla="*/ 127491 w 133905"/>
                <a:gd name="connsiteY59" fmla="*/ 62494 h 140250"/>
                <a:gd name="connsiteX60" fmla="*/ 126787 w 133905"/>
                <a:gd name="connsiteY60" fmla="*/ 64184 h 140250"/>
                <a:gd name="connsiteX61" fmla="*/ 126200 w 133905"/>
                <a:gd name="connsiteY61" fmla="*/ 65216 h 140250"/>
                <a:gd name="connsiteX62" fmla="*/ 125331 w 133905"/>
                <a:gd name="connsiteY62" fmla="*/ 67133 h 140250"/>
                <a:gd name="connsiteX63" fmla="*/ 123954 w 133905"/>
                <a:gd name="connsiteY63" fmla="*/ 72203 h 140250"/>
                <a:gd name="connsiteX64" fmla="*/ 123446 w 133905"/>
                <a:gd name="connsiteY64" fmla="*/ 76404 h 140250"/>
                <a:gd name="connsiteX65" fmla="*/ 123368 w 133905"/>
                <a:gd name="connsiteY65" fmla="*/ 77702 h 140250"/>
                <a:gd name="connsiteX66" fmla="*/ 122836 w 133905"/>
                <a:gd name="connsiteY66" fmla="*/ 78602 h 140250"/>
                <a:gd name="connsiteX67" fmla="*/ 122233 w 133905"/>
                <a:gd name="connsiteY67" fmla="*/ 79908 h 140250"/>
                <a:gd name="connsiteX68" fmla="*/ 119354 w 133905"/>
                <a:gd name="connsiteY68" fmla="*/ 83500 h 140250"/>
                <a:gd name="connsiteX69" fmla="*/ 117883 w 133905"/>
                <a:gd name="connsiteY69" fmla="*/ 86433 h 140250"/>
                <a:gd name="connsiteX70" fmla="*/ 118071 w 133905"/>
                <a:gd name="connsiteY70" fmla="*/ 87709 h 140250"/>
                <a:gd name="connsiteX71" fmla="*/ 118142 w 133905"/>
                <a:gd name="connsiteY71" fmla="*/ 88992 h 140250"/>
                <a:gd name="connsiteX72" fmla="*/ 117703 w 133905"/>
                <a:gd name="connsiteY72" fmla="*/ 89915 h 140250"/>
                <a:gd name="connsiteX73" fmla="*/ 117782 w 133905"/>
                <a:gd name="connsiteY73" fmla="*/ 92395 h 140250"/>
                <a:gd name="connsiteX74" fmla="*/ 118134 w 133905"/>
                <a:gd name="connsiteY74" fmla="*/ 94468 h 140250"/>
                <a:gd name="connsiteX75" fmla="*/ 118650 w 133905"/>
                <a:gd name="connsiteY75" fmla="*/ 96502 h 140250"/>
                <a:gd name="connsiteX76" fmla="*/ 120739 w 133905"/>
                <a:gd name="connsiteY76" fmla="*/ 102260 h 140250"/>
                <a:gd name="connsiteX77" fmla="*/ 121826 w 133905"/>
                <a:gd name="connsiteY77" fmla="*/ 105757 h 140250"/>
                <a:gd name="connsiteX78" fmla="*/ 122499 w 133905"/>
                <a:gd name="connsiteY78" fmla="*/ 108574 h 140250"/>
                <a:gd name="connsiteX79" fmla="*/ 123094 w 133905"/>
                <a:gd name="connsiteY79" fmla="*/ 110467 h 140250"/>
                <a:gd name="connsiteX80" fmla="*/ 123649 w 133905"/>
                <a:gd name="connsiteY80" fmla="*/ 111234 h 140250"/>
                <a:gd name="connsiteX81" fmla="*/ 123876 w 133905"/>
                <a:gd name="connsiteY81" fmla="*/ 111961 h 140250"/>
                <a:gd name="connsiteX82" fmla="*/ 126974 w 133905"/>
                <a:gd name="connsiteY82" fmla="*/ 112485 h 140250"/>
                <a:gd name="connsiteX83" fmla="*/ 127584 w 133905"/>
                <a:gd name="connsiteY83" fmla="*/ 112900 h 140250"/>
                <a:gd name="connsiteX84" fmla="*/ 128429 w 133905"/>
                <a:gd name="connsiteY84" fmla="*/ 116569 h 140250"/>
                <a:gd name="connsiteX85" fmla="*/ 128273 w 133905"/>
                <a:gd name="connsiteY85" fmla="*/ 118228 h 140250"/>
                <a:gd name="connsiteX86" fmla="*/ 127663 w 133905"/>
                <a:gd name="connsiteY86" fmla="*/ 118861 h 140250"/>
                <a:gd name="connsiteX87" fmla="*/ 127678 w 133905"/>
                <a:gd name="connsiteY87" fmla="*/ 120262 h 140250"/>
                <a:gd name="connsiteX88" fmla="*/ 127538 w 133905"/>
                <a:gd name="connsiteY88" fmla="*/ 122006 h 140250"/>
                <a:gd name="connsiteX89" fmla="*/ 127084 w 133905"/>
                <a:gd name="connsiteY89" fmla="*/ 122695 h 140250"/>
                <a:gd name="connsiteX90" fmla="*/ 125347 w 133905"/>
                <a:gd name="connsiteY90" fmla="*/ 122781 h 140250"/>
                <a:gd name="connsiteX91" fmla="*/ 124166 w 133905"/>
                <a:gd name="connsiteY91" fmla="*/ 123438 h 140250"/>
                <a:gd name="connsiteX92" fmla="*/ 122617 w 133905"/>
                <a:gd name="connsiteY92" fmla="*/ 123172 h 140250"/>
                <a:gd name="connsiteX93" fmla="*/ 122468 w 133905"/>
                <a:gd name="connsiteY93" fmla="*/ 122742 h 140250"/>
                <a:gd name="connsiteX94" fmla="*/ 121631 w 133905"/>
                <a:gd name="connsiteY94" fmla="*/ 122585 h 140250"/>
                <a:gd name="connsiteX95" fmla="*/ 119331 w 133905"/>
                <a:gd name="connsiteY95" fmla="*/ 121592 h 140250"/>
                <a:gd name="connsiteX96" fmla="*/ 119706 w 133905"/>
                <a:gd name="connsiteY96" fmla="*/ 118408 h 140250"/>
                <a:gd name="connsiteX97" fmla="*/ 118642 w 133905"/>
                <a:gd name="connsiteY97" fmla="*/ 118275 h 140250"/>
                <a:gd name="connsiteX98" fmla="*/ 117821 w 133905"/>
                <a:gd name="connsiteY98" fmla="*/ 118697 h 140250"/>
                <a:gd name="connsiteX99" fmla="*/ 116186 w 133905"/>
                <a:gd name="connsiteY99" fmla="*/ 122515 h 140250"/>
                <a:gd name="connsiteX100" fmla="*/ 115403 w 133905"/>
                <a:gd name="connsiteY100" fmla="*/ 123172 h 140250"/>
                <a:gd name="connsiteX101" fmla="*/ 103919 w 133905"/>
                <a:gd name="connsiteY101" fmla="*/ 121201 h 140250"/>
                <a:gd name="connsiteX102" fmla="*/ 101423 w 133905"/>
                <a:gd name="connsiteY102" fmla="*/ 119613 h 140250"/>
                <a:gd name="connsiteX103" fmla="*/ 98434 w 133905"/>
                <a:gd name="connsiteY103" fmla="*/ 119253 h 140250"/>
                <a:gd name="connsiteX104" fmla="*/ 93224 w 133905"/>
                <a:gd name="connsiteY104" fmla="*/ 119433 h 140250"/>
                <a:gd name="connsiteX105" fmla="*/ 88929 w 133905"/>
                <a:gd name="connsiteY105" fmla="*/ 119910 h 140250"/>
                <a:gd name="connsiteX106" fmla="*/ 87701 w 133905"/>
                <a:gd name="connsiteY106" fmla="*/ 120872 h 140250"/>
                <a:gd name="connsiteX107" fmla="*/ 98544 w 133905"/>
                <a:gd name="connsiteY107" fmla="*/ 120309 h 140250"/>
                <a:gd name="connsiteX108" fmla="*/ 99710 w 133905"/>
                <a:gd name="connsiteY108" fmla="*/ 120418 h 140250"/>
                <a:gd name="connsiteX109" fmla="*/ 100257 w 133905"/>
                <a:gd name="connsiteY109" fmla="*/ 120997 h 140250"/>
                <a:gd name="connsiteX110" fmla="*/ 86551 w 133905"/>
                <a:gd name="connsiteY110" fmla="*/ 122257 h 140250"/>
                <a:gd name="connsiteX111" fmla="*/ 81325 w 133905"/>
                <a:gd name="connsiteY111" fmla="*/ 123008 h 140250"/>
                <a:gd name="connsiteX112" fmla="*/ 79775 w 133905"/>
                <a:gd name="connsiteY112" fmla="*/ 122804 h 140250"/>
                <a:gd name="connsiteX113" fmla="*/ 78602 w 133905"/>
                <a:gd name="connsiteY113" fmla="*/ 121584 h 140250"/>
                <a:gd name="connsiteX114" fmla="*/ 72922 w 133905"/>
                <a:gd name="connsiteY114" fmla="*/ 121435 h 140250"/>
                <a:gd name="connsiteX115" fmla="*/ 71757 w 133905"/>
                <a:gd name="connsiteY115" fmla="*/ 121834 h 140250"/>
                <a:gd name="connsiteX116" fmla="*/ 71052 w 133905"/>
                <a:gd name="connsiteY116" fmla="*/ 122734 h 140250"/>
                <a:gd name="connsiteX117" fmla="*/ 73290 w 133905"/>
                <a:gd name="connsiteY117" fmla="*/ 122538 h 140250"/>
                <a:gd name="connsiteX118" fmla="*/ 76818 w 133905"/>
                <a:gd name="connsiteY118" fmla="*/ 122492 h 140250"/>
                <a:gd name="connsiteX119" fmla="*/ 77765 w 133905"/>
                <a:gd name="connsiteY119" fmla="*/ 123180 h 140250"/>
                <a:gd name="connsiteX120" fmla="*/ 66718 w 133905"/>
                <a:gd name="connsiteY120" fmla="*/ 124080 h 140250"/>
                <a:gd name="connsiteX121" fmla="*/ 59059 w 133905"/>
                <a:gd name="connsiteY121" fmla="*/ 125801 h 140250"/>
                <a:gd name="connsiteX122" fmla="*/ 55812 w 133905"/>
                <a:gd name="connsiteY122" fmla="*/ 127076 h 140250"/>
                <a:gd name="connsiteX123" fmla="*/ 45126 w 133905"/>
                <a:gd name="connsiteY123" fmla="*/ 131262 h 140250"/>
                <a:gd name="connsiteX124" fmla="*/ 38609 w 133905"/>
                <a:gd name="connsiteY124" fmla="*/ 133233 h 140250"/>
                <a:gd name="connsiteX125" fmla="*/ 36903 w 133905"/>
                <a:gd name="connsiteY125" fmla="*/ 133961 h 140250"/>
                <a:gd name="connsiteX126" fmla="*/ 33938 w 133905"/>
                <a:gd name="connsiteY126" fmla="*/ 136011 h 140250"/>
                <a:gd name="connsiteX127" fmla="*/ 30128 w 133905"/>
                <a:gd name="connsiteY127" fmla="*/ 137301 h 140250"/>
                <a:gd name="connsiteX128" fmla="*/ 25856 w 133905"/>
                <a:gd name="connsiteY128" fmla="*/ 139711 h 140250"/>
                <a:gd name="connsiteX129" fmla="*/ 23251 w 133905"/>
                <a:gd name="connsiteY129" fmla="*/ 140251 h 140250"/>
                <a:gd name="connsiteX130" fmla="*/ 22665 w 133905"/>
                <a:gd name="connsiteY130" fmla="*/ 139484 h 140250"/>
                <a:gd name="connsiteX131" fmla="*/ 22594 w 133905"/>
                <a:gd name="connsiteY131" fmla="*/ 135416 h 140250"/>
                <a:gd name="connsiteX132" fmla="*/ 22234 w 133905"/>
                <a:gd name="connsiteY132" fmla="*/ 129963 h 140250"/>
                <a:gd name="connsiteX133" fmla="*/ 22367 w 133905"/>
                <a:gd name="connsiteY133" fmla="*/ 127874 h 140250"/>
                <a:gd name="connsiteX134" fmla="*/ 22711 w 133905"/>
                <a:gd name="connsiteY134" fmla="*/ 125910 h 140250"/>
                <a:gd name="connsiteX135" fmla="*/ 22719 w 133905"/>
                <a:gd name="connsiteY135" fmla="*/ 124283 h 140250"/>
                <a:gd name="connsiteX136" fmla="*/ 24018 w 133905"/>
                <a:gd name="connsiteY136" fmla="*/ 123673 h 140250"/>
                <a:gd name="connsiteX137" fmla="*/ 24362 w 133905"/>
                <a:gd name="connsiteY137" fmla="*/ 122992 h 140250"/>
                <a:gd name="connsiteX138" fmla="*/ 24558 w 133905"/>
                <a:gd name="connsiteY138" fmla="*/ 120872 h 140250"/>
                <a:gd name="connsiteX139" fmla="*/ 25770 w 133905"/>
                <a:gd name="connsiteY139" fmla="*/ 118940 h 140250"/>
                <a:gd name="connsiteX140" fmla="*/ 25794 w 133905"/>
                <a:gd name="connsiteY140" fmla="*/ 115576 h 140250"/>
                <a:gd name="connsiteX141" fmla="*/ 26154 w 133905"/>
                <a:gd name="connsiteY141" fmla="*/ 114879 h 140250"/>
                <a:gd name="connsiteX142" fmla="*/ 26427 w 133905"/>
                <a:gd name="connsiteY142" fmla="*/ 113988 h 140250"/>
                <a:gd name="connsiteX143" fmla="*/ 25911 w 133905"/>
                <a:gd name="connsiteY143" fmla="*/ 111781 h 140250"/>
                <a:gd name="connsiteX144" fmla="*/ 25238 w 133905"/>
                <a:gd name="connsiteY144" fmla="*/ 107619 h 140250"/>
                <a:gd name="connsiteX145" fmla="*/ 24910 w 133905"/>
                <a:gd name="connsiteY145" fmla="*/ 107345 h 140250"/>
                <a:gd name="connsiteX146" fmla="*/ 24612 w 133905"/>
                <a:gd name="connsiteY146" fmla="*/ 107525 h 140250"/>
                <a:gd name="connsiteX147" fmla="*/ 23932 w 133905"/>
                <a:gd name="connsiteY147" fmla="*/ 107604 h 140250"/>
                <a:gd name="connsiteX148" fmla="*/ 21248 w 133905"/>
                <a:gd name="connsiteY148" fmla="*/ 106164 h 140250"/>
                <a:gd name="connsiteX149" fmla="*/ 19175 w 133905"/>
                <a:gd name="connsiteY149" fmla="*/ 105914 h 140250"/>
                <a:gd name="connsiteX150" fmla="*/ 17720 w 133905"/>
                <a:gd name="connsiteY150" fmla="*/ 104685 h 140250"/>
                <a:gd name="connsiteX151" fmla="*/ 17618 w 133905"/>
                <a:gd name="connsiteY151" fmla="*/ 103285 h 140250"/>
                <a:gd name="connsiteX152" fmla="*/ 16914 w 133905"/>
                <a:gd name="connsiteY152" fmla="*/ 102464 h 140250"/>
                <a:gd name="connsiteX153" fmla="*/ 16421 w 133905"/>
                <a:gd name="connsiteY153" fmla="*/ 100844 h 140250"/>
                <a:gd name="connsiteX154" fmla="*/ 15694 w 133905"/>
                <a:gd name="connsiteY154" fmla="*/ 98990 h 140250"/>
                <a:gd name="connsiteX155" fmla="*/ 13652 w 133905"/>
                <a:gd name="connsiteY155" fmla="*/ 97863 h 140250"/>
                <a:gd name="connsiteX156" fmla="*/ 11735 w 133905"/>
                <a:gd name="connsiteY156" fmla="*/ 97590 h 140250"/>
                <a:gd name="connsiteX157" fmla="*/ 10374 w 133905"/>
                <a:gd name="connsiteY157" fmla="*/ 97832 h 140250"/>
                <a:gd name="connsiteX158" fmla="*/ 8778 w 133905"/>
                <a:gd name="connsiteY158" fmla="*/ 97762 h 140250"/>
                <a:gd name="connsiteX159" fmla="*/ 6947 w 133905"/>
                <a:gd name="connsiteY159" fmla="*/ 97136 h 140250"/>
                <a:gd name="connsiteX160" fmla="*/ 5680 w 133905"/>
                <a:gd name="connsiteY160" fmla="*/ 96432 h 140250"/>
                <a:gd name="connsiteX161" fmla="*/ 4483 w 133905"/>
                <a:gd name="connsiteY161" fmla="*/ 95070 h 140250"/>
                <a:gd name="connsiteX162" fmla="*/ 3372 w 133905"/>
                <a:gd name="connsiteY162" fmla="*/ 93991 h 140250"/>
                <a:gd name="connsiteX163" fmla="*/ 2488 w 133905"/>
                <a:gd name="connsiteY163" fmla="*/ 94124 h 140250"/>
                <a:gd name="connsiteX164" fmla="*/ 1408 w 133905"/>
                <a:gd name="connsiteY164" fmla="*/ 93865 h 140250"/>
                <a:gd name="connsiteX165" fmla="*/ 344 w 133905"/>
                <a:gd name="connsiteY165" fmla="*/ 93373 h 140250"/>
                <a:gd name="connsiteX166" fmla="*/ 0 w 133905"/>
                <a:gd name="connsiteY166" fmla="*/ 92989 h 140250"/>
                <a:gd name="connsiteX167" fmla="*/ 4444 w 133905"/>
                <a:gd name="connsiteY167" fmla="*/ 88655 h 140250"/>
                <a:gd name="connsiteX168" fmla="*/ 5954 w 133905"/>
                <a:gd name="connsiteY168" fmla="*/ 86535 h 140250"/>
                <a:gd name="connsiteX169" fmla="*/ 6118 w 133905"/>
                <a:gd name="connsiteY169" fmla="*/ 85236 h 140250"/>
                <a:gd name="connsiteX170" fmla="*/ 6134 w 133905"/>
                <a:gd name="connsiteY170" fmla="*/ 83930 h 140250"/>
                <a:gd name="connsiteX171" fmla="*/ 6618 w 133905"/>
                <a:gd name="connsiteY171" fmla="*/ 82592 h 140250"/>
                <a:gd name="connsiteX172" fmla="*/ 6744 w 133905"/>
                <a:gd name="connsiteY172" fmla="*/ 80550 h 140250"/>
                <a:gd name="connsiteX173" fmla="*/ 4287 w 133905"/>
                <a:gd name="connsiteY173" fmla="*/ 73118 h 140250"/>
                <a:gd name="connsiteX174" fmla="*/ 3661 w 133905"/>
                <a:gd name="connsiteY174" fmla="*/ 70818 h 140250"/>
                <a:gd name="connsiteX175" fmla="*/ 3004 w 133905"/>
                <a:gd name="connsiteY175" fmla="*/ 70145 h 140250"/>
                <a:gd name="connsiteX176" fmla="*/ 2582 w 133905"/>
                <a:gd name="connsiteY176" fmla="*/ 69887 h 140250"/>
                <a:gd name="connsiteX177" fmla="*/ 3826 w 133905"/>
                <a:gd name="connsiteY177" fmla="*/ 68932 h 140250"/>
                <a:gd name="connsiteX178" fmla="*/ 5539 w 133905"/>
                <a:gd name="connsiteY178" fmla="*/ 69183 h 140250"/>
                <a:gd name="connsiteX179" fmla="*/ 8167 w 133905"/>
                <a:gd name="connsiteY179" fmla="*/ 69926 h 140250"/>
                <a:gd name="connsiteX180" fmla="*/ 8739 w 133905"/>
                <a:gd name="connsiteY180" fmla="*/ 69190 h 140250"/>
                <a:gd name="connsiteX181" fmla="*/ 10726 w 133905"/>
                <a:gd name="connsiteY181" fmla="*/ 65435 h 140250"/>
                <a:gd name="connsiteX182" fmla="*/ 10671 w 133905"/>
                <a:gd name="connsiteY182" fmla="*/ 64043 h 140250"/>
                <a:gd name="connsiteX183" fmla="*/ 10475 w 133905"/>
                <a:gd name="connsiteY183" fmla="*/ 63080 h 140250"/>
                <a:gd name="connsiteX184" fmla="*/ 11641 w 133905"/>
                <a:gd name="connsiteY184" fmla="*/ 60507 h 140250"/>
                <a:gd name="connsiteX185" fmla="*/ 12564 w 133905"/>
                <a:gd name="connsiteY185" fmla="*/ 59513 h 140250"/>
                <a:gd name="connsiteX186" fmla="*/ 13042 w 133905"/>
                <a:gd name="connsiteY186" fmla="*/ 58441 h 140250"/>
                <a:gd name="connsiteX187" fmla="*/ 12893 w 133905"/>
                <a:gd name="connsiteY187" fmla="*/ 56970 h 140250"/>
                <a:gd name="connsiteX188" fmla="*/ 12197 w 133905"/>
                <a:gd name="connsiteY188" fmla="*/ 56423 h 140250"/>
                <a:gd name="connsiteX189" fmla="*/ 11273 w 133905"/>
                <a:gd name="connsiteY189" fmla="*/ 56524 h 140250"/>
                <a:gd name="connsiteX190" fmla="*/ 10170 w 133905"/>
                <a:gd name="connsiteY190" fmla="*/ 56165 h 140250"/>
                <a:gd name="connsiteX191" fmla="*/ 8488 w 133905"/>
                <a:gd name="connsiteY191" fmla="*/ 55320 h 140250"/>
                <a:gd name="connsiteX192" fmla="*/ 7636 w 133905"/>
                <a:gd name="connsiteY192" fmla="*/ 54569 h 140250"/>
                <a:gd name="connsiteX193" fmla="*/ 7902 w 133905"/>
                <a:gd name="connsiteY193" fmla="*/ 51165 h 140250"/>
                <a:gd name="connsiteX194" fmla="*/ 8058 w 133905"/>
                <a:gd name="connsiteY194" fmla="*/ 50109 h 140250"/>
                <a:gd name="connsiteX195" fmla="*/ 8653 w 133905"/>
                <a:gd name="connsiteY195" fmla="*/ 49499 h 140250"/>
                <a:gd name="connsiteX196" fmla="*/ 9576 w 133905"/>
                <a:gd name="connsiteY196" fmla="*/ 49335 h 140250"/>
                <a:gd name="connsiteX197" fmla="*/ 12181 w 133905"/>
                <a:gd name="connsiteY197" fmla="*/ 49233 h 140250"/>
                <a:gd name="connsiteX198" fmla="*/ 14293 w 133905"/>
                <a:gd name="connsiteY198" fmla="*/ 49624 h 140250"/>
                <a:gd name="connsiteX199" fmla="*/ 16148 w 133905"/>
                <a:gd name="connsiteY199" fmla="*/ 49851 h 140250"/>
                <a:gd name="connsiteX200" fmla="*/ 17133 w 133905"/>
                <a:gd name="connsiteY200" fmla="*/ 49851 h 140250"/>
                <a:gd name="connsiteX201" fmla="*/ 17931 w 133905"/>
                <a:gd name="connsiteY201" fmla="*/ 50860 h 140250"/>
                <a:gd name="connsiteX202" fmla="*/ 18995 w 133905"/>
                <a:gd name="connsiteY202" fmla="*/ 51893 h 140250"/>
                <a:gd name="connsiteX203" fmla="*/ 19934 w 133905"/>
                <a:gd name="connsiteY203" fmla="*/ 51885 h 140250"/>
                <a:gd name="connsiteX204" fmla="*/ 20263 w 133905"/>
                <a:gd name="connsiteY204" fmla="*/ 51118 h 140250"/>
                <a:gd name="connsiteX205" fmla="*/ 20043 w 133905"/>
                <a:gd name="connsiteY205" fmla="*/ 47762 h 140250"/>
                <a:gd name="connsiteX206" fmla="*/ 19418 w 133905"/>
                <a:gd name="connsiteY206" fmla="*/ 45986 h 140250"/>
                <a:gd name="connsiteX207" fmla="*/ 18002 w 133905"/>
                <a:gd name="connsiteY207" fmla="*/ 44273 h 140250"/>
                <a:gd name="connsiteX208" fmla="*/ 14340 w 133905"/>
                <a:gd name="connsiteY208" fmla="*/ 42810 h 140250"/>
                <a:gd name="connsiteX209" fmla="*/ 14254 w 133905"/>
                <a:gd name="connsiteY209" fmla="*/ 40768 h 140250"/>
                <a:gd name="connsiteX210" fmla="*/ 14622 w 133905"/>
                <a:gd name="connsiteY210" fmla="*/ 38554 h 140250"/>
                <a:gd name="connsiteX211" fmla="*/ 15412 w 133905"/>
                <a:gd name="connsiteY211" fmla="*/ 37732 h 140250"/>
                <a:gd name="connsiteX212" fmla="*/ 18135 w 133905"/>
                <a:gd name="connsiteY212" fmla="*/ 36324 h 140250"/>
                <a:gd name="connsiteX213" fmla="*/ 17657 w 133905"/>
                <a:gd name="connsiteY213" fmla="*/ 35565 h 140250"/>
                <a:gd name="connsiteX214" fmla="*/ 16789 w 133905"/>
                <a:gd name="connsiteY214" fmla="*/ 34759 h 140250"/>
                <a:gd name="connsiteX215" fmla="*/ 15060 w 133905"/>
                <a:gd name="connsiteY215" fmla="*/ 33946 h 140250"/>
                <a:gd name="connsiteX216" fmla="*/ 15459 w 133905"/>
                <a:gd name="connsiteY216" fmla="*/ 31294 h 140250"/>
                <a:gd name="connsiteX217" fmla="*/ 15545 w 133905"/>
                <a:gd name="connsiteY217" fmla="*/ 28923 h 140250"/>
                <a:gd name="connsiteX218" fmla="*/ 14082 w 133905"/>
                <a:gd name="connsiteY218" fmla="*/ 29189 h 140250"/>
                <a:gd name="connsiteX219" fmla="*/ 12580 w 133905"/>
                <a:gd name="connsiteY219" fmla="*/ 29330 h 140250"/>
                <a:gd name="connsiteX220" fmla="*/ 11313 w 133905"/>
                <a:gd name="connsiteY220" fmla="*/ 28603 h 140250"/>
                <a:gd name="connsiteX221" fmla="*/ 10249 w 133905"/>
                <a:gd name="connsiteY221" fmla="*/ 27163 h 140250"/>
                <a:gd name="connsiteX222" fmla="*/ 10053 w 133905"/>
                <a:gd name="connsiteY222" fmla="*/ 23204 h 140250"/>
                <a:gd name="connsiteX223" fmla="*/ 10053 w 133905"/>
                <a:gd name="connsiteY223" fmla="*/ 18628 h 140250"/>
                <a:gd name="connsiteX224" fmla="*/ 9850 w 133905"/>
                <a:gd name="connsiteY224" fmla="*/ 16601 h 140250"/>
                <a:gd name="connsiteX225" fmla="*/ 10257 w 133905"/>
                <a:gd name="connsiteY225" fmla="*/ 15522 h 140250"/>
                <a:gd name="connsiteX226" fmla="*/ 11547 w 133905"/>
                <a:gd name="connsiteY226" fmla="*/ 14528 h 140250"/>
                <a:gd name="connsiteX227" fmla="*/ 12956 w 133905"/>
                <a:gd name="connsiteY227" fmla="*/ 13237 h 140250"/>
                <a:gd name="connsiteX228" fmla="*/ 13456 w 133905"/>
                <a:gd name="connsiteY228" fmla="*/ 12416 h 140250"/>
                <a:gd name="connsiteX229" fmla="*/ 14105 w 133905"/>
                <a:gd name="connsiteY229" fmla="*/ 12400 h 140250"/>
                <a:gd name="connsiteX230" fmla="*/ 15795 w 133905"/>
                <a:gd name="connsiteY230" fmla="*/ 11907 h 140250"/>
                <a:gd name="connsiteX231" fmla="*/ 17329 w 133905"/>
                <a:gd name="connsiteY231" fmla="*/ 10781 h 140250"/>
                <a:gd name="connsiteX232" fmla="*/ 18760 w 133905"/>
                <a:gd name="connsiteY232" fmla="*/ 8434 h 140250"/>
                <a:gd name="connsiteX233" fmla="*/ 20693 w 133905"/>
                <a:gd name="connsiteY233" fmla="*/ 6548 h 140250"/>
                <a:gd name="connsiteX234" fmla="*/ 22868 w 133905"/>
                <a:gd name="connsiteY234" fmla="*/ 6689 h 140250"/>
                <a:gd name="connsiteX235" fmla="*/ 23509 w 133905"/>
                <a:gd name="connsiteY235" fmla="*/ 6345 h 140250"/>
                <a:gd name="connsiteX236" fmla="*/ 24276 w 133905"/>
                <a:gd name="connsiteY236" fmla="*/ 6282 h 140250"/>
                <a:gd name="connsiteX237" fmla="*/ 25184 w 133905"/>
                <a:gd name="connsiteY237" fmla="*/ 7526 h 140250"/>
                <a:gd name="connsiteX238" fmla="*/ 26099 w 133905"/>
                <a:gd name="connsiteY238" fmla="*/ 8473 h 140250"/>
                <a:gd name="connsiteX239" fmla="*/ 26748 w 133905"/>
                <a:gd name="connsiteY239" fmla="*/ 8496 h 140250"/>
                <a:gd name="connsiteX240" fmla="*/ 27233 w 133905"/>
                <a:gd name="connsiteY240" fmla="*/ 10288 h 140250"/>
                <a:gd name="connsiteX241" fmla="*/ 31200 w 133905"/>
                <a:gd name="connsiteY241" fmla="*/ 11039 h 140250"/>
                <a:gd name="connsiteX242" fmla="*/ 32897 w 133905"/>
                <a:gd name="connsiteY242" fmla="*/ 11532 h 140250"/>
                <a:gd name="connsiteX243" fmla="*/ 34329 w 133905"/>
                <a:gd name="connsiteY243" fmla="*/ 12838 h 140250"/>
                <a:gd name="connsiteX244" fmla="*/ 34830 w 133905"/>
                <a:gd name="connsiteY244" fmla="*/ 12869 h 140250"/>
                <a:gd name="connsiteX245" fmla="*/ 35432 w 133905"/>
                <a:gd name="connsiteY245" fmla="*/ 12596 h 140250"/>
                <a:gd name="connsiteX246" fmla="*/ 35902 w 133905"/>
                <a:gd name="connsiteY246" fmla="*/ 12142 h 140250"/>
                <a:gd name="connsiteX247" fmla="*/ 35995 w 133905"/>
                <a:gd name="connsiteY247" fmla="*/ 11641 h 140250"/>
                <a:gd name="connsiteX248" fmla="*/ 35378 w 133905"/>
                <a:gd name="connsiteY248" fmla="*/ 10468 h 140250"/>
                <a:gd name="connsiteX249" fmla="*/ 35651 w 133905"/>
                <a:gd name="connsiteY249" fmla="*/ 9412 h 140250"/>
                <a:gd name="connsiteX250" fmla="*/ 36293 w 133905"/>
                <a:gd name="connsiteY250" fmla="*/ 8465 h 140250"/>
                <a:gd name="connsiteX251" fmla="*/ 37318 w 133905"/>
                <a:gd name="connsiteY251" fmla="*/ 8402 h 140250"/>
                <a:gd name="connsiteX252" fmla="*/ 38859 w 133905"/>
                <a:gd name="connsiteY252" fmla="*/ 8136 h 140250"/>
                <a:gd name="connsiteX253" fmla="*/ 40627 w 133905"/>
                <a:gd name="connsiteY253" fmla="*/ 8136 h 140250"/>
                <a:gd name="connsiteX254" fmla="*/ 41941 w 133905"/>
                <a:gd name="connsiteY254" fmla="*/ 8309 h 140250"/>
                <a:gd name="connsiteX255" fmla="*/ 42465 w 133905"/>
                <a:gd name="connsiteY255" fmla="*/ 7362 h 140250"/>
                <a:gd name="connsiteX256" fmla="*/ 41965 w 133905"/>
                <a:gd name="connsiteY256" fmla="*/ 4702 h 140250"/>
                <a:gd name="connsiteX257" fmla="*/ 42098 w 133905"/>
                <a:gd name="connsiteY257" fmla="*/ 3231 h 140250"/>
                <a:gd name="connsiteX258" fmla="*/ 42309 w 133905"/>
                <a:gd name="connsiteY258" fmla="*/ 1995 h 140250"/>
                <a:gd name="connsiteX259" fmla="*/ 42802 w 133905"/>
                <a:gd name="connsiteY259" fmla="*/ 1494 h 140250"/>
                <a:gd name="connsiteX260" fmla="*/ 44766 w 133905"/>
                <a:gd name="connsiteY260" fmla="*/ 3051 h 140250"/>
                <a:gd name="connsiteX261" fmla="*/ 46565 w 133905"/>
                <a:gd name="connsiteY261" fmla="*/ 3614 h 140250"/>
                <a:gd name="connsiteX262" fmla="*/ 47856 w 133905"/>
                <a:gd name="connsiteY262" fmla="*/ 3661 h 140250"/>
                <a:gd name="connsiteX263" fmla="*/ 48216 w 133905"/>
                <a:gd name="connsiteY263" fmla="*/ 3364 h 140250"/>
                <a:gd name="connsiteX264" fmla="*/ 47668 w 133905"/>
                <a:gd name="connsiteY264" fmla="*/ 1666 h 140250"/>
                <a:gd name="connsiteX265" fmla="*/ 47817 w 133905"/>
                <a:gd name="connsiteY265" fmla="*/ 1158 h 140250"/>
                <a:gd name="connsiteX266" fmla="*/ 48294 w 133905"/>
                <a:gd name="connsiteY266" fmla="*/ 861 h 140250"/>
                <a:gd name="connsiteX267" fmla="*/ 49139 w 133905"/>
                <a:gd name="connsiteY267" fmla="*/ 689 h 140250"/>
                <a:gd name="connsiteX268" fmla="*/ 51431 w 133905"/>
                <a:gd name="connsiteY268" fmla="*/ 0 h 140250"/>
                <a:gd name="connsiteX269" fmla="*/ 51666 w 133905"/>
                <a:gd name="connsiteY269" fmla="*/ 133 h 140250"/>
                <a:gd name="connsiteX270" fmla="*/ 52096 w 133905"/>
                <a:gd name="connsiteY270" fmla="*/ 2809 h 140250"/>
                <a:gd name="connsiteX271" fmla="*/ 51901 w 133905"/>
                <a:gd name="connsiteY271" fmla="*/ 3685 h 140250"/>
                <a:gd name="connsiteX272" fmla="*/ 52386 w 133905"/>
                <a:gd name="connsiteY272" fmla="*/ 5500 h 140250"/>
                <a:gd name="connsiteX273" fmla="*/ 52980 w 133905"/>
                <a:gd name="connsiteY273" fmla="*/ 7182 h 140250"/>
                <a:gd name="connsiteX274" fmla="*/ 52933 w 133905"/>
                <a:gd name="connsiteY274" fmla="*/ 7870 h 140250"/>
                <a:gd name="connsiteX275" fmla="*/ 52441 w 133905"/>
                <a:gd name="connsiteY275" fmla="*/ 8911 h 140250"/>
                <a:gd name="connsiteX276" fmla="*/ 51862 w 133905"/>
                <a:gd name="connsiteY276" fmla="*/ 9865 h 140250"/>
                <a:gd name="connsiteX277" fmla="*/ 51924 w 133905"/>
                <a:gd name="connsiteY277" fmla="*/ 10257 h 140250"/>
                <a:gd name="connsiteX278" fmla="*/ 52839 w 133905"/>
                <a:gd name="connsiteY278" fmla="*/ 10906 h 140250"/>
                <a:gd name="connsiteX279" fmla="*/ 54592 w 133905"/>
                <a:gd name="connsiteY279" fmla="*/ 11579 h 140250"/>
                <a:gd name="connsiteX280" fmla="*/ 56407 w 133905"/>
                <a:gd name="connsiteY280" fmla="*/ 11735 h 140250"/>
                <a:gd name="connsiteX281" fmla="*/ 57416 w 133905"/>
                <a:gd name="connsiteY281" fmla="*/ 10757 h 140250"/>
                <a:gd name="connsiteX282" fmla="*/ 58464 w 133905"/>
                <a:gd name="connsiteY282" fmla="*/ 9959 h 140250"/>
                <a:gd name="connsiteX283" fmla="*/ 59192 w 133905"/>
                <a:gd name="connsiteY283" fmla="*/ 9247 h 140250"/>
                <a:gd name="connsiteX284" fmla="*/ 59442 w 133905"/>
                <a:gd name="connsiteY284" fmla="*/ 8191 h 140250"/>
                <a:gd name="connsiteX285" fmla="*/ 60592 w 133905"/>
                <a:gd name="connsiteY285" fmla="*/ 7417 h 140250"/>
                <a:gd name="connsiteX286" fmla="*/ 63878 w 133905"/>
                <a:gd name="connsiteY286" fmla="*/ 6447 h 140250"/>
                <a:gd name="connsiteX287" fmla="*/ 66898 w 133905"/>
                <a:gd name="connsiteY287" fmla="*/ 6298 h 140250"/>
                <a:gd name="connsiteX288" fmla="*/ 67649 w 133905"/>
                <a:gd name="connsiteY288" fmla="*/ 6603 h 140250"/>
                <a:gd name="connsiteX289" fmla="*/ 121154 w 133905"/>
                <a:gd name="connsiteY289" fmla="*/ 123274 h 140250"/>
                <a:gd name="connsiteX290" fmla="*/ 120551 w 133905"/>
                <a:gd name="connsiteY290" fmla="*/ 124142 h 140250"/>
                <a:gd name="connsiteX291" fmla="*/ 117641 w 133905"/>
                <a:gd name="connsiteY291" fmla="*/ 123587 h 140250"/>
                <a:gd name="connsiteX292" fmla="*/ 118329 w 133905"/>
                <a:gd name="connsiteY292" fmla="*/ 122859 h 140250"/>
                <a:gd name="connsiteX293" fmla="*/ 121154 w 133905"/>
                <a:gd name="connsiteY293" fmla="*/ 123274 h 14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33905" h="140250">
                  <a:moveTo>
                    <a:pt x="67649" y="6603"/>
                  </a:moveTo>
                  <a:lnTo>
                    <a:pt x="69018" y="8074"/>
                  </a:lnTo>
                  <a:lnTo>
                    <a:pt x="70755" y="9083"/>
                  </a:lnTo>
                  <a:lnTo>
                    <a:pt x="73391" y="8958"/>
                  </a:lnTo>
                  <a:lnTo>
                    <a:pt x="75301" y="9560"/>
                  </a:lnTo>
                  <a:lnTo>
                    <a:pt x="76951" y="10695"/>
                  </a:lnTo>
                  <a:lnTo>
                    <a:pt x="78062" y="13206"/>
                  </a:lnTo>
                  <a:lnTo>
                    <a:pt x="79275" y="15013"/>
                  </a:lnTo>
                  <a:lnTo>
                    <a:pt x="79799" y="17595"/>
                  </a:lnTo>
                  <a:lnTo>
                    <a:pt x="81716" y="18948"/>
                  </a:lnTo>
                  <a:lnTo>
                    <a:pt x="83218" y="19566"/>
                  </a:lnTo>
                  <a:lnTo>
                    <a:pt x="85252" y="21436"/>
                  </a:lnTo>
                  <a:lnTo>
                    <a:pt x="87356" y="22391"/>
                  </a:lnTo>
                  <a:lnTo>
                    <a:pt x="89531" y="22172"/>
                  </a:lnTo>
                  <a:lnTo>
                    <a:pt x="90548" y="23150"/>
                  </a:lnTo>
                  <a:lnTo>
                    <a:pt x="92176" y="23838"/>
                  </a:lnTo>
                  <a:lnTo>
                    <a:pt x="93803" y="23885"/>
                  </a:lnTo>
                  <a:lnTo>
                    <a:pt x="95235" y="21726"/>
                  </a:lnTo>
                  <a:lnTo>
                    <a:pt x="97128" y="20873"/>
                  </a:lnTo>
                  <a:lnTo>
                    <a:pt x="101908" y="19152"/>
                  </a:lnTo>
                  <a:lnTo>
                    <a:pt x="103793" y="18369"/>
                  </a:lnTo>
                  <a:lnTo>
                    <a:pt x="105702" y="17877"/>
                  </a:lnTo>
                  <a:lnTo>
                    <a:pt x="110303" y="17720"/>
                  </a:lnTo>
                  <a:lnTo>
                    <a:pt x="114582" y="18252"/>
                  </a:lnTo>
                  <a:lnTo>
                    <a:pt x="116702" y="18651"/>
                  </a:lnTo>
                  <a:lnTo>
                    <a:pt x="118157" y="18354"/>
                  </a:lnTo>
                  <a:lnTo>
                    <a:pt x="119534" y="19379"/>
                  </a:lnTo>
                  <a:lnTo>
                    <a:pt x="120958" y="21530"/>
                  </a:lnTo>
                  <a:lnTo>
                    <a:pt x="122124" y="22219"/>
                  </a:lnTo>
                  <a:lnTo>
                    <a:pt x="123313" y="22962"/>
                  </a:lnTo>
                  <a:lnTo>
                    <a:pt x="124197" y="24660"/>
                  </a:lnTo>
                  <a:lnTo>
                    <a:pt x="125230" y="26342"/>
                  </a:lnTo>
                  <a:lnTo>
                    <a:pt x="125793" y="27085"/>
                  </a:lnTo>
                  <a:lnTo>
                    <a:pt x="127076" y="28743"/>
                  </a:lnTo>
                  <a:lnTo>
                    <a:pt x="128179" y="28767"/>
                  </a:lnTo>
                  <a:lnTo>
                    <a:pt x="129266" y="28047"/>
                  </a:lnTo>
                  <a:lnTo>
                    <a:pt x="129736" y="27515"/>
                  </a:lnTo>
                  <a:lnTo>
                    <a:pt x="129947" y="28610"/>
                  </a:lnTo>
                  <a:lnTo>
                    <a:pt x="129517" y="30386"/>
                  </a:lnTo>
                  <a:lnTo>
                    <a:pt x="129603" y="31489"/>
                  </a:lnTo>
                  <a:lnTo>
                    <a:pt x="130205" y="31912"/>
                  </a:lnTo>
                  <a:lnTo>
                    <a:pt x="129877" y="33328"/>
                  </a:lnTo>
                  <a:lnTo>
                    <a:pt x="128617" y="35737"/>
                  </a:lnTo>
                  <a:lnTo>
                    <a:pt x="128609" y="37161"/>
                  </a:lnTo>
                  <a:lnTo>
                    <a:pt x="129861" y="37607"/>
                  </a:lnTo>
                  <a:lnTo>
                    <a:pt x="130753" y="39117"/>
                  </a:lnTo>
                  <a:lnTo>
                    <a:pt x="131285" y="41699"/>
                  </a:lnTo>
                  <a:lnTo>
                    <a:pt x="131825" y="42560"/>
                  </a:lnTo>
                  <a:lnTo>
                    <a:pt x="131880" y="43091"/>
                  </a:lnTo>
                  <a:lnTo>
                    <a:pt x="132787" y="49342"/>
                  </a:lnTo>
                  <a:lnTo>
                    <a:pt x="133906" y="55609"/>
                  </a:lnTo>
                  <a:lnTo>
                    <a:pt x="133194" y="56423"/>
                  </a:lnTo>
                  <a:lnTo>
                    <a:pt x="132216" y="56665"/>
                  </a:lnTo>
                  <a:lnTo>
                    <a:pt x="131582" y="56955"/>
                  </a:lnTo>
                  <a:lnTo>
                    <a:pt x="131402" y="57541"/>
                  </a:lnTo>
                  <a:lnTo>
                    <a:pt x="131817" y="58394"/>
                  </a:lnTo>
                  <a:lnTo>
                    <a:pt x="131543" y="59176"/>
                  </a:lnTo>
                  <a:lnTo>
                    <a:pt x="130323" y="59716"/>
                  </a:lnTo>
                  <a:lnTo>
                    <a:pt x="127671" y="61703"/>
                  </a:lnTo>
                  <a:lnTo>
                    <a:pt x="127491" y="62494"/>
                  </a:lnTo>
                  <a:lnTo>
                    <a:pt x="126787" y="64184"/>
                  </a:lnTo>
                  <a:lnTo>
                    <a:pt x="126200" y="65216"/>
                  </a:lnTo>
                  <a:lnTo>
                    <a:pt x="125331" y="67133"/>
                  </a:lnTo>
                  <a:lnTo>
                    <a:pt x="123954" y="72203"/>
                  </a:lnTo>
                  <a:lnTo>
                    <a:pt x="123446" y="76404"/>
                  </a:lnTo>
                  <a:lnTo>
                    <a:pt x="123368" y="77702"/>
                  </a:lnTo>
                  <a:lnTo>
                    <a:pt x="122836" y="78602"/>
                  </a:lnTo>
                  <a:lnTo>
                    <a:pt x="122233" y="79908"/>
                  </a:lnTo>
                  <a:lnTo>
                    <a:pt x="119354" y="83500"/>
                  </a:lnTo>
                  <a:lnTo>
                    <a:pt x="117883" y="86433"/>
                  </a:lnTo>
                  <a:lnTo>
                    <a:pt x="118071" y="87709"/>
                  </a:lnTo>
                  <a:lnTo>
                    <a:pt x="118142" y="88992"/>
                  </a:lnTo>
                  <a:lnTo>
                    <a:pt x="117703" y="89915"/>
                  </a:lnTo>
                  <a:lnTo>
                    <a:pt x="117782" y="92395"/>
                  </a:lnTo>
                  <a:lnTo>
                    <a:pt x="118134" y="94468"/>
                  </a:lnTo>
                  <a:lnTo>
                    <a:pt x="118650" y="96502"/>
                  </a:lnTo>
                  <a:lnTo>
                    <a:pt x="120739" y="102260"/>
                  </a:lnTo>
                  <a:lnTo>
                    <a:pt x="121826" y="105757"/>
                  </a:lnTo>
                  <a:lnTo>
                    <a:pt x="122499" y="108574"/>
                  </a:lnTo>
                  <a:lnTo>
                    <a:pt x="123094" y="110467"/>
                  </a:lnTo>
                  <a:lnTo>
                    <a:pt x="123649" y="111234"/>
                  </a:lnTo>
                  <a:lnTo>
                    <a:pt x="123876" y="111961"/>
                  </a:lnTo>
                  <a:lnTo>
                    <a:pt x="126974" y="112485"/>
                  </a:lnTo>
                  <a:lnTo>
                    <a:pt x="127584" y="112900"/>
                  </a:lnTo>
                  <a:lnTo>
                    <a:pt x="128429" y="116569"/>
                  </a:lnTo>
                  <a:lnTo>
                    <a:pt x="128273" y="118228"/>
                  </a:lnTo>
                  <a:lnTo>
                    <a:pt x="127663" y="118861"/>
                  </a:lnTo>
                  <a:lnTo>
                    <a:pt x="127678" y="120262"/>
                  </a:lnTo>
                  <a:lnTo>
                    <a:pt x="127538" y="122006"/>
                  </a:lnTo>
                  <a:lnTo>
                    <a:pt x="127084" y="122695"/>
                  </a:lnTo>
                  <a:lnTo>
                    <a:pt x="125347" y="122781"/>
                  </a:lnTo>
                  <a:lnTo>
                    <a:pt x="124166" y="123438"/>
                  </a:lnTo>
                  <a:lnTo>
                    <a:pt x="122617" y="123172"/>
                  </a:lnTo>
                  <a:lnTo>
                    <a:pt x="122468" y="122742"/>
                  </a:lnTo>
                  <a:lnTo>
                    <a:pt x="121631" y="122585"/>
                  </a:lnTo>
                  <a:lnTo>
                    <a:pt x="119331" y="121592"/>
                  </a:lnTo>
                  <a:lnTo>
                    <a:pt x="119706" y="118408"/>
                  </a:lnTo>
                  <a:lnTo>
                    <a:pt x="118642" y="118275"/>
                  </a:lnTo>
                  <a:lnTo>
                    <a:pt x="117821" y="118697"/>
                  </a:lnTo>
                  <a:lnTo>
                    <a:pt x="116186" y="122515"/>
                  </a:lnTo>
                  <a:lnTo>
                    <a:pt x="115403" y="123172"/>
                  </a:lnTo>
                  <a:lnTo>
                    <a:pt x="103919" y="121201"/>
                  </a:lnTo>
                  <a:lnTo>
                    <a:pt x="101423" y="119613"/>
                  </a:lnTo>
                  <a:lnTo>
                    <a:pt x="98434" y="119253"/>
                  </a:lnTo>
                  <a:lnTo>
                    <a:pt x="93224" y="119433"/>
                  </a:lnTo>
                  <a:lnTo>
                    <a:pt x="88929" y="119910"/>
                  </a:lnTo>
                  <a:lnTo>
                    <a:pt x="87701" y="120872"/>
                  </a:lnTo>
                  <a:lnTo>
                    <a:pt x="98544" y="120309"/>
                  </a:lnTo>
                  <a:lnTo>
                    <a:pt x="99710" y="120418"/>
                  </a:lnTo>
                  <a:lnTo>
                    <a:pt x="100257" y="120997"/>
                  </a:lnTo>
                  <a:lnTo>
                    <a:pt x="86551" y="122257"/>
                  </a:lnTo>
                  <a:lnTo>
                    <a:pt x="81325" y="123008"/>
                  </a:lnTo>
                  <a:lnTo>
                    <a:pt x="79775" y="122804"/>
                  </a:lnTo>
                  <a:lnTo>
                    <a:pt x="78602" y="121584"/>
                  </a:lnTo>
                  <a:lnTo>
                    <a:pt x="72922" y="121435"/>
                  </a:lnTo>
                  <a:lnTo>
                    <a:pt x="71757" y="121834"/>
                  </a:lnTo>
                  <a:lnTo>
                    <a:pt x="71052" y="122734"/>
                  </a:lnTo>
                  <a:lnTo>
                    <a:pt x="73290" y="122538"/>
                  </a:lnTo>
                  <a:lnTo>
                    <a:pt x="76818" y="122492"/>
                  </a:lnTo>
                  <a:lnTo>
                    <a:pt x="77765" y="123180"/>
                  </a:lnTo>
                  <a:lnTo>
                    <a:pt x="66718" y="124080"/>
                  </a:lnTo>
                  <a:lnTo>
                    <a:pt x="59059" y="125801"/>
                  </a:lnTo>
                  <a:lnTo>
                    <a:pt x="55812" y="127076"/>
                  </a:lnTo>
                  <a:lnTo>
                    <a:pt x="45126" y="131262"/>
                  </a:lnTo>
                  <a:lnTo>
                    <a:pt x="38609" y="133233"/>
                  </a:lnTo>
                  <a:lnTo>
                    <a:pt x="36903" y="133961"/>
                  </a:lnTo>
                  <a:lnTo>
                    <a:pt x="33938" y="136011"/>
                  </a:lnTo>
                  <a:lnTo>
                    <a:pt x="30128" y="137301"/>
                  </a:lnTo>
                  <a:lnTo>
                    <a:pt x="25856" y="139711"/>
                  </a:lnTo>
                  <a:lnTo>
                    <a:pt x="23251" y="140251"/>
                  </a:lnTo>
                  <a:lnTo>
                    <a:pt x="22665" y="139484"/>
                  </a:lnTo>
                  <a:lnTo>
                    <a:pt x="22594" y="135416"/>
                  </a:lnTo>
                  <a:lnTo>
                    <a:pt x="22234" y="129963"/>
                  </a:lnTo>
                  <a:lnTo>
                    <a:pt x="22367" y="127874"/>
                  </a:lnTo>
                  <a:lnTo>
                    <a:pt x="22711" y="125910"/>
                  </a:lnTo>
                  <a:lnTo>
                    <a:pt x="22719" y="124283"/>
                  </a:lnTo>
                  <a:lnTo>
                    <a:pt x="24018" y="123673"/>
                  </a:lnTo>
                  <a:lnTo>
                    <a:pt x="24362" y="122992"/>
                  </a:lnTo>
                  <a:lnTo>
                    <a:pt x="24558" y="120872"/>
                  </a:lnTo>
                  <a:lnTo>
                    <a:pt x="25770" y="118940"/>
                  </a:lnTo>
                  <a:lnTo>
                    <a:pt x="25794" y="115576"/>
                  </a:lnTo>
                  <a:lnTo>
                    <a:pt x="26154" y="114879"/>
                  </a:lnTo>
                  <a:lnTo>
                    <a:pt x="26427" y="113988"/>
                  </a:lnTo>
                  <a:lnTo>
                    <a:pt x="25911" y="111781"/>
                  </a:lnTo>
                  <a:lnTo>
                    <a:pt x="25238" y="107619"/>
                  </a:lnTo>
                  <a:lnTo>
                    <a:pt x="24910" y="107345"/>
                  </a:lnTo>
                  <a:lnTo>
                    <a:pt x="24612" y="107525"/>
                  </a:lnTo>
                  <a:lnTo>
                    <a:pt x="23932" y="107604"/>
                  </a:lnTo>
                  <a:lnTo>
                    <a:pt x="21248" y="106164"/>
                  </a:lnTo>
                  <a:lnTo>
                    <a:pt x="19175" y="105914"/>
                  </a:lnTo>
                  <a:lnTo>
                    <a:pt x="17720" y="104685"/>
                  </a:lnTo>
                  <a:lnTo>
                    <a:pt x="17618" y="103285"/>
                  </a:lnTo>
                  <a:lnTo>
                    <a:pt x="16914" y="102464"/>
                  </a:lnTo>
                  <a:lnTo>
                    <a:pt x="16421" y="100844"/>
                  </a:lnTo>
                  <a:lnTo>
                    <a:pt x="15694" y="98990"/>
                  </a:lnTo>
                  <a:lnTo>
                    <a:pt x="13652" y="97863"/>
                  </a:lnTo>
                  <a:lnTo>
                    <a:pt x="11735" y="97590"/>
                  </a:lnTo>
                  <a:lnTo>
                    <a:pt x="10374" y="97832"/>
                  </a:lnTo>
                  <a:lnTo>
                    <a:pt x="8778" y="97762"/>
                  </a:lnTo>
                  <a:lnTo>
                    <a:pt x="6947" y="97136"/>
                  </a:lnTo>
                  <a:lnTo>
                    <a:pt x="5680" y="96432"/>
                  </a:lnTo>
                  <a:lnTo>
                    <a:pt x="4483" y="95070"/>
                  </a:lnTo>
                  <a:lnTo>
                    <a:pt x="3372" y="93991"/>
                  </a:lnTo>
                  <a:lnTo>
                    <a:pt x="2488" y="94124"/>
                  </a:lnTo>
                  <a:lnTo>
                    <a:pt x="1408" y="93865"/>
                  </a:lnTo>
                  <a:lnTo>
                    <a:pt x="344" y="93373"/>
                  </a:lnTo>
                  <a:lnTo>
                    <a:pt x="0" y="92989"/>
                  </a:lnTo>
                  <a:lnTo>
                    <a:pt x="4444" y="88655"/>
                  </a:lnTo>
                  <a:lnTo>
                    <a:pt x="5954" y="86535"/>
                  </a:lnTo>
                  <a:lnTo>
                    <a:pt x="6118" y="85236"/>
                  </a:lnTo>
                  <a:lnTo>
                    <a:pt x="6134" y="83930"/>
                  </a:lnTo>
                  <a:lnTo>
                    <a:pt x="6618" y="82592"/>
                  </a:lnTo>
                  <a:lnTo>
                    <a:pt x="6744" y="80550"/>
                  </a:lnTo>
                  <a:lnTo>
                    <a:pt x="4287" y="73118"/>
                  </a:lnTo>
                  <a:lnTo>
                    <a:pt x="3661" y="70818"/>
                  </a:lnTo>
                  <a:lnTo>
                    <a:pt x="3004" y="70145"/>
                  </a:lnTo>
                  <a:lnTo>
                    <a:pt x="2582" y="69887"/>
                  </a:lnTo>
                  <a:lnTo>
                    <a:pt x="3826" y="68932"/>
                  </a:lnTo>
                  <a:lnTo>
                    <a:pt x="5539" y="69183"/>
                  </a:lnTo>
                  <a:lnTo>
                    <a:pt x="8167" y="69926"/>
                  </a:lnTo>
                  <a:lnTo>
                    <a:pt x="8739" y="69190"/>
                  </a:lnTo>
                  <a:lnTo>
                    <a:pt x="10726" y="65435"/>
                  </a:lnTo>
                  <a:lnTo>
                    <a:pt x="10671" y="64043"/>
                  </a:lnTo>
                  <a:lnTo>
                    <a:pt x="10475" y="63080"/>
                  </a:lnTo>
                  <a:lnTo>
                    <a:pt x="11641" y="60507"/>
                  </a:lnTo>
                  <a:lnTo>
                    <a:pt x="12564" y="59513"/>
                  </a:lnTo>
                  <a:lnTo>
                    <a:pt x="13042" y="58441"/>
                  </a:lnTo>
                  <a:lnTo>
                    <a:pt x="12893" y="56970"/>
                  </a:lnTo>
                  <a:lnTo>
                    <a:pt x="12197" y="56423"/>
                  </a:lnTo>
                  <a:lnTo>
                    <a:pt x="11273" y="56524"/>
                  </a:lnTo>
                  <a:lnTo>
                    <a:pt x="10170" y="56165"/>
                  </a:lnTo>
                  <a:lnTo>
                    <a:pt x="8488" y="55320"/>
                  </a:lnTo>
                  <a:lnTo>
                    <a:pt x="7636" y="54569"/>
                  </a:lnTo>
                  <a:lnTo>
                    <a:pt x="7902" y="51165"/>
                  </a:lnTo>
                  <a:lnTo>
                    <a:pt x="8058" y="50109"/>
                  </a:lnTo>
                  <a:lnTo>
                    <a:pt x="8653" y="49499"/>
                  </a:lnTo>
                  <a:lnTo>
                    <a:pt x="9576" y="49335"/>
                  </a:lnTo>
                  <a:lnTo>
                    <a:pt x="12181" y="49233"/>
                  </a:lnTo>
                  <a:lnTo>
                    <a:pt x="14293" y="49624"/>
                  </a:lnTo>
                  <a:lnTo>
                    <a:pt x="16148" y="49851"/>
                  </a:lnTo>
                  <a:lnTo>
                    <a:pt x="17133" y="49851"/>
                  </a:lnTo>
                  <a:lnTo>
                    <a:pt x="17931" y="50860"/>
                  </a:lnTo>
                  <a:lnTo>
                    <a:pt x="18995" y="51893"/>
                  </a:lnTo>
                  <a:lnTo>
                    <a:pt x="19934" y="51885"/>
                  </a:lnTo>
                  <a:lnTo>
                    <a:pt x="20263" y="51118"/>
                  </a:lnTo>
                  <a:lnTo>
                    <a:pt x="20043" y="47762"/>
                  </a:lnTo>
                  <a:lnTo>
                    <a:pt x="19418" y="45986"/>
                  </a:lnTo>
                  <a:lnTo>
                    <a:pt x="18002" y="44273"/>
                  </a:lnTo>
                  <a:lnTo>
                    <a:pt x="14340" y="42810"/>
                  </a:lnTo>
                  <a:lnTo>
                    <a:pt x="14254" y="40768"/>
                  </a:lnTo>
                  <a:lnTo>
                    <a:pt x="14622" y="38554"/>
                  </a:lnTo>
                  <a:lnTo>
                    <a:pt x="15412" y="37732"/>
                  </a:lnTo>
                  <a:lnTo>
                    <a:pt x="18135" y="36324"/>
                  </a:lnTo>
                  <a:lnTo>
                    <a:pt x="17657" y="35565"/>
                  </a:lnTo>
                  <a:lnTo>
                    <a:pt x="16789" y="34759"/>
                  </a:lnTo>
                  <a:lnTo>
                    <a:pt x="15060" y="33946"/>
                  </a:lnTo>
                  <a:lnTo>
                    <a:pt x="15459" y="31294"/>
                  </a:lnTo>
                  <a:lnTo>
                    <a:pt x="15545" y="28923"/>
                  </a:lnTo>
                  <a:lnTo>
                    <a:pt x="14082" y="29189"/>
                  </a:lnTo>
                  <a:lnTo>
                    <a:pt x="12580" y="29330"/>
                  </a:lnTo>
                  <a:lnTo>
                    <a:pt x="11313" y="28603"/>
                  </a:lnTo>
                  <a:lnTo>
                    <a:pt x="10249" y="27163"/>
                  </a:lnTo>
                  <a:lnTo>
                    <a:pt x="10053" y="23204"/>
                  </a:lnTo>
                  <a:lnTo>
                    <a:pt x="10053" y="18628"/>
                  </a:lnTo>
                  <a:lnTo>
                    <a:pt x="9850" y="16601"/>
                  </a:lnTo>
                  <a:lnTo>
                    <a:pt x="10257" y="15522"/>
                  </a:lnTo>
                  <a:lnTo>
                    <a:pt x="11547" y="14528"/>
                  </a:lnTo>
                  <a:lnTo>
                    <a:pt x="12956" y="13237"/>
                  </a:lnTo>
                  <a:lnTo>
                    <a:pt x="13456" y="12416"/>
                  </a:lnTo>
                  <a:lnTo>
                    <a:pt x="14105" y="12400"/>
                  </a:lnTo>
                  <a:lnTo>
                    <a:pt x="15795" y="11907"/>
                  </a:lnTo>
                  <a:lnTo>
                    <a:pt x="17329" y="10781"/>
                  </a:lnTo>
                  <a:lnTo>
                    <a:pt x="18760" y="8434"/>
                  </a:lnTo>
                  <a:lnTo>
                    <a:pt x="20693" y="6548"/>
                  </a:lnTo>
                  <a:lnTo>
                    <a:pt x="22868" y="6689"/>
                  </a:lnTo>
                  <a:lnTo>
                    <a:pt x="23509" y="6345"/>
                  </a:lnTo>
                  <a:lnTo>
                    <a:pt x="24276" y="6282"/>
                  </a:lnTo>
                  <a:lnTo>
                    <a:pt x="25184" y="7526"/>
                  </a:lnTo>
                  <a:lnTo>
                    <a:pt x="26099" y="8473"/>
                  </a:lnTo>
                  <a:lnTo>
                    <a:pt x="26748" y="8496"/>
                  </a:lnTo>
                  <a:lnTo>
                    <a:pt x="27233" y="10288"/>
                  </a:lnTo>
                  <a:lnTo>
                    <a:pt x="31200" y="11039"/>
                  </a:lnTo>
                  <a:lnTo>
                    <a:pt x="32897" y="11532"/>
                  </a:lnTo>
                  <a:lnTo>
                    <a:pt x="34329" y="12838"/>
                  </a:lnTo>
                  <a:lnTo>
                    <a:pt x="34830" y="12869"/>
                  </a:lnTo>
                  <a:lnTo>
                    <a:pt x="35432" y="12596"/>
                  </a:lnTo>
                  <a:lnTo>
                    <a:pt x="35902" y="12142"/>
                  </a:lnTo>
                  <a:lnTo>
                    <a:pt x="35995" y="11641"/>
                  </a:lnTo>
                  <a:lnTo>
                    <a:pt x="35378" y="10468"/>
                  </a:lnTo>
                  <a:lnTo>
                    <a:pt x="35651" y="9412"/>
                  </a:lnTo>
                  <a:lnTo>
                    <a:pt x="36293" y="8465"/>
                  </a:lnTo>
                  <a:lnTo>
                    <a:pt x="37318" y="8402"/>
                  </a:lnTo>
                  <a:lnTo>
                    <a:pt x="38859" y="8136"/>
                  </a:lnTo>
                  <a:lnTo>
                    <a:pt x="40627" y="8136"/>
                  </a:lnTo>
                  <a:lnTo>
                    <a:pt x="41941" y="8309"/>
                  </a:lnTo>
                  <a:lnTo>
                    <a:pt x="42465" y="7362"/>
                  </a:lnTo>
                  <a:lnTo>
                    <a:pt x="41965" y="4702"/>
                  </a:lnTo>
                  <a:lnTo>
                    <a:pt x="42098" y="3231"/>
                  </a:lnTo>
                  <a:lnTo>
                    <a:pt x="42309" y="1995"/>
                  </a:lnTo>
                  <a:lnTo>
                    <a:pt x="42802" y="1494"/>
                  </a:lnTo>
                  <a:lnTo>
                    <a:pt x="44766" y="3051"/>
                  </a:lnTo>
                  <a:lnTo>
                    <a:pt x="46565" y="3614"/>
                  </a:lnTo>
                  <a:lnTo>
                    <a:pt x="47856" y="3661"/>
                  </a:lnTo>
                  <a:lnTo>
                    <a:pt x="48216" y="3364"/>
                  </a:lnTo>
                  <a:lnTo>
                    <a:pt x="47668" y="1666"/>
                  </a:lnTo>
                  <a:lnTo>
                    <a:pt x="47817" y="1158"/>
                  </a:lnTo>
                  <a:lnTo>
                    <a:pt x="48294" y="861"/>
                  </a:lnTo>
                  <a:lnTo>
                    <a:pt x="49139" y="689"/>
                  </a:lnTo>
                  <a:lnTo>
                    <a:pt x="51431" y="0"/>
                  </a:lnTo>
                  <a:lnTo>
                    <a:pt x="51666" y="133"/>
                  </a:lnTo>
                  <a:lnTo>
                    <a:pt x="52096" y="2809"/>
                  </a:lnTo>
                  <a:lnTo>
                    <a:pt x="51901" y="3685"/>
                  </a:lnTo>
                  <a:lnTo>
                    <a:pt x="52386" y="5500"/>
                  </a:lnTo>
                  <a:lnTo>
                    <a:pt x="52980" y="7182"/>
                  </a:lnTo>
                  <a:lnTo>
                    <a:pt x="52933" y="7870"/>
                  </a:lnTo>
                  <a:lnTo>
                    <a:pt x="52441" y="8911"/>
                  </a:lnTo>
                  <a:lnTo>
                    <a:pt x="51862" y="9865"/>
                  </a:lnTo>
                  <a:lnTo>
                    <a:pt x="51924" y="10257"/>
                  </a:lnTo>
                  <a:lnTo>
                    <a:pt x="52839" y="10906"/>
                  </a:lnTo>
                  <a:lnTo>
                    <a:pt x="54592" y="11579"/>
                  </a:lnTo>
                  <a:lnTo>
                    <a:pt x="56407" y="11735"/>
                  </a:lnTo>
                  <a:lnTo>
                    <a:pt x="57416" y="10757"/>
                  </a:lnTo>
                  <a:lnTo>
                    <a:pt x="58464" y="9959"/>
                  </a:lnTo>
                  <a:lnTo>
                    <a:pt x="59192" y="9247"/>
                  </a:lnTo>
                  <a:lnTo>
                    <a:pt x="59442" y="8191"/>
                  </a:lnTo>
                  <a:lnTo>
                    <a:pt x="60592" y="7417"/>
                  </a:lnTo>
                  <a:lnTo>
                    <a:pt x="63878" y="6447"/>
                  </a:lnTo>
                  <a:lnTo>
                    <a:pt x="66898" y="6298"/>
                  </a:lnTo>
                  <a:lnTo>
                    <a:pt x="67649" y="6603"/>
                  </a:lnTo>
                  <a:close/>
                  <a:moveTo>
                    <a:pt x="121154" y="123274"/>
                  </a:moveTo>
                  <a:lnTo>
                    <a:pt x="120551" y="124142"/>
                  </a:lnTo>
                  <a:lnTo>
                    <a:pt x="117641" y="123587"/>
                  </a:lnTo>
                  <a:lnTo>
                    <a:pt x="118329" y="122859"/>
                  </a:lnTo>
                  <a:lnTo>
                    <a:pt x="121154" y="12327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7" name="Freeform: Shape 616">
              <a:extLst>
                <a:ext uri="{FF2B5EF4-FFF2-40B4-BE49-F238E27FC236}">
                  <a16:creationId xmlns:a16="http://schemas.microsoft.com/office/drawing/2014/main" id="{6C6F6FB3-D463-1479-D78C-C0D32C0D4594}"/>
                </a:ext>
              </a:extLst>
            </p:cNvPr>
            <p:cNvSpPr>
              <a:spLocks/>
            </p:cNvSpPr>
            <p:nvPr/>
          </p:nvSpPr>
          <p:spPr>
            <a:xfrm>
              <a:off x="3741341" y="5121744"/>
              <a:ext cx="2315" cy="1478"/>
            </a:xfrm>
            <a:custGeom>
              <a:avLst/>
              <a:gdLst>
                <a:gd name="connsiteX0" fmla="*/ 2237 w 2315"/>
                <a:gd name="connsiteY0" fmla="*/ 1471 h 1478"/>
                <a:gd name="connsiteX1" fmla="*/ 1533 w 2315"/>
                <a:gd name="connsiteY1" fmla="*/ 1478 h 1478"/>
                <a:gd name="connsiteX2" fmla="*/ 642 w 2315"/>
                <a:gd name="connsiteY2" fmla="*/ 1306 h 1478"/>
                <a:gd name="connsiteX3" fmla="*/ 63 w 2315"/>
                <a:gd name="connsiteY3" fmla="*/ 1212 h 1478"/>
                <a:gd name="connsiteX4" fmla="*/ 0 w 2315"/>
                <a:gd name="connsiteY4" fmla="*/ 993 h 1478"/>
                <a:gd name="connsiteX5" fmla="*/ 227 w 2315"/>
                <a:gd name="connsiteY5" fmla="*/ 329 h 1478"/>
                <a:gd name="connsiteX6" fmla="*/ 696 w 2315"/>
                <a:gd name="connsiteY6" fmla="*/ 0 h 1478"/>
                <a:gd name="connsiteX7" fmla="*/ 1627 w 2315"/>
                <a:gd name="connsiteY7" fmla="*/ 47 h 1478"/>
                <a:gd name="connsiteX8" fmla="*/ 2261 w 2315"/>
                <a:gd name="connsiteY8" fmla="*/ 509 h 1478"/>
                <a:gd name="connsiteX9" fmla="*/ 2316 w 2315"/>
                <a:gd name="connsiteY9" fmla="*/ 1267 h 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5" h="1478">
                  <a:moveTo>
                    <a:pt x="2237" y="1471"/>
                  </a:moveTo>
                  <a:lnTo>
                    <a:pt x="1533" y="1478"/>
                  </a:lnTo>
                  <a:lnTo>
                    <a:pt x="642" y="1306"/>
                  </a:lnTo>
                  <a:lnTo>
                    <a:pt x="63" y="1212"/>
                  </a:lnTo>
                  <a:lnTo>
                    <a:pt x="0" y="993"/>
                  </a:lnTo>
                  <a:lnTo>
                    <a:pt x="227" y="329"/>
                  </a:lnTo>
                  <a:lnTo>
                    <a:pt x="696" y="0"/>
                  </a:lnTo>
                  <a:lnTo>
                    <a:pt x="1627" y="47"/>
                  </a:lnTo>
                  <a:lnTo>
                    <a:pt x="2261" y="509"/>
                  </a:lnTo>
                  <a:lnTo>
                    <a:pt x="2316" y="126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8" name="Freeform: Shape 617">
              <a:extLst>
                <a:ext uri="{FF2B5EF4-FFF2-40B4-BE49-F238E27FC236}">
                  <a16:creationId xmlns:a16="http://schemas.microsoft.com/office/drawing/2014/main" id="{A0713D59-3390-8F0B-9D18-21BBA3E47490}"/>
                </a:ext>
              </a:extLst>
            </p:cNvPr>
            <p:cNvSpPr>
              <a:spLocks/>
            </p:cNvSpPr>
            <p:nvPr/>
          </p:nvSpPr>
          <p:spPr>
            <a:xfrm>
              <a:off x="4848125" y="5036546"/>
              <a:ext cx="944077" cy="1091658"/>
            </a:xfrm>
            <a:custGeom>
              <a:avLst/>
              <a:gdLst>
                <a:gd name="connsiteX0" fmla="*/ 927421 w 944077"/>
                <a:gd name="connsiteY0" fmla="*/ 123696 h 1091658"/>
                <a:gd name="connsiteX1" fmla="*/ 931505 w 944077"/>
                <a:gd name="connsiteY1" fmla="*/ 127952 h 1091658"/>
                <a:gd name="connsiteX2" fmla="*/ 929729 w 944077"/>
                <a:gd name="connsiteY2" fmla="*/ 133741 h 1091658"/>
                <a:gd name="connsiteX3" fmla="*/ 926889 w 944077"/>
                <a:gd name="connsiteY3" fmla="*/ 142997 h 1091658"/>
                <a:gd name="connsiteX4" fmla="*/ 924699 w 944077"/>
                <a:gd name="connsiteY4" fmla="*/ 150171 h 1091658"/>
                <a:gd name="connsiteX5" fmla="*/ 924339 w 944077"/>
                <a:gd name="connsiteY5" fmla="*/ 151133 h 1091658"/>
                <a:gd name="connsiteX6" fmla="*/ 923885 w 944077"/>
                <a:gd name="connsiteY6" fmla="*/ 152541 h 1091658"/>
                <a:gd name="connsiteX7" fmla="*/ 919152 w 944077"/>
                <a:gd name="connsiteY7" fmla="*/ 154583 h 1091658"/>
                <a:gd name="connsiteX8" fmla="*/ 912251 w 944077"/>
                <a:gd name="connsiteY8" fmla="*/ 157556 h 1091658"/>
                <a:gd name="connsiteX9" fmla="*/ 908715 w 944077"/>
                <a:gd name="connsiteY9" fmla="*/ 159113 h 1091658"/>
                <a:gd name="connsiteX10" fmla="*/ 904264 w 944077"/>
                <a:gd name="connsiteY10" fmla="*/ 161116 h 1091658"/>
                <a:gd name="connsiteX11" fmla="*/ 903184 w 944077"/>
                <a:gd name="connsiteY11" fmla="*/ 162751 h 1091658"/>
                <a:gd name="connsiteX12" fmla="*/ 901893 w 944077"/>
                <a:gd name="connsiteY12" fmla="*/ 163635 h 1091658"/>
                <a:gd name="connsiteX13" fmla="*/ 900477 w 944077"/>
                <a:gd name="connsiteY13" fmla="*/ 164777 h 1091658"/>
                <a:gd name="connsiteX14" fmla="*/ 899937 w 944077"/>
                <a:gd name="connsiteY14" fmla="*/ 166029 h 1091658"/>
                <a:gd name="connsiteX15" fmla="*/ 898615 w 944077"/>
                <a:gd name="connsiteY15" fmla="*/ 166819 h 1091658"/>
                <a:gd name="connsiteX16" fmla="*/ 897418 w 944077"/>
                <a:gd name="connsiteY16" fmla="*/ 169644 h 1091658"/>
                <a:gd name="connsiteX17" fmla="*/ 897418 w 944077"/>
                <a:gd name="connsiteY17" fmla="*/ 171810 h 1091658"/>
                <a:gd name="connsiteX18" fmla="*/ 898185 w 944077"/>
                <a:gd name="connsiteY18" fmla="*/ 173289 h 1091658"/>
                <a:gd name="connsiteX19" fmla="*/ 899515 w 944077"/>
                <a:gd name="connsiteY19" fmla="*/ 173915 h 1091658"/>
                <a:gd name="connsiteX20" fmla="*/ 899937 w 944077"/>
                <a:gd name="connsiteY20" fmla="*/ 175699 h 1091658"/>
                <a:gd name="connsiteX21" fmla="*/ 900360 w 944077"/>
                <a:gd name="connsiteY21" fmla="*/ 176950 h 1091658"/>
                <a:gd name="connsiteX22" fmla="*/ 901322 w 944077"/>
                <a:gd name="connsiteY22" fmla="*/ 177936 h 1091658"/>
                <a:gd name="connsiteX23" fmla="*/ 901080 w 944077"/>
                <a:gd name="connsiteY23" fmla="*/ 178726 h 1091658"/>
                <a:gd name="connsiteX24" fmla="*/ 900297 w 944077"/>
                <a:gd name="connsiteY24" fmla="*/ 179321 h 1091658"/>
                <a:gd name="connsiteX25" fmla="*/ 898858 w 944077"/>
                <a:gd name="connsiteY25" fmla="*/ 179650 h 1091658"/>
                <a:gd name="connsiteX26" fmla="*/ 897880 w 944077"/>
                <a:gd name="connsiteY26" fmla="*/ 181433 h 1091658"/>
                <a:gd name="connsiteX27" fmla="*/ 896753 w 944077"/>
                <a:gd name="connsiteY27" fmla="*/ 185862 h 1091658"/>
                <a:gd name="connsiteX28" fmla="*/ 896573 w 944077"/>
                <a:gd name="connsiteY28" fmla="*/ 187450 h 1091658"/>
                <a:gd name="connsiteX29" fmla="*/ 897856 w 944077"/>
                <a:gd name="connsiteY29" fmla="*/ 191463 h 1091658"/>
                <a:gd name="connsiteX30" fmla="*/ 898537 w 944077"/>
                <a:gd name="connsiteY30" fmla="*/ 193630 h 1091658"/>
                <a:gd name="connsiteX31" fmla="*/ 900383 w 944077"/>
                <a:gd name="connsiteY31" fmla="*/ 201508 h 1091658"/>
                <a:gd name="connsiteX32" fmla="*/ 900657 w 944077"/>
                <a:gd name="connsiteY32" fmla="*/ 203652 h 1091658"/>
                <a:gd name="connsiteX33" fmla="*/ 898122 w 944077"/>
                <a:gd name="connsiteY33" fmla="*/ 206656 h 1091658"/>
                <a:gd name="connsiteX34" fmla="*/ 897113 w 944077"/>
                <a:gd name="connsiteY34" fmla="*/ 208479 h 1091658"/>
                <a:gd name="connsiteX35" fmla="*/ 896753 w 944077"/>
                <a:gd name="connsiteY35" fmla="*/ 210091 h 1091658"/>
                <a:gd name="connsiteX36" fmla="*/ 896769 w 944077"/>
                <a:gd name="connsiteY36" fmla="*/ 211366 h 1091658"/>
                <a:gd name="connsiteX37" fmla="*/ 896996 w 944077"/>
                <a:gd name="connsiteY37" fmla="*/ 212532 h 1091658"/>
                <a:gd name="connsiteX38" fmla="*/ 899108 w 944077"/>
                <a:gd name="connsiteY38" fmla="*/ 216248 h 1091658"/>
                <a:gd name="connsiteX39" fmla="*/ 901557 w 944077"/>
                <a:gd name="connsiteY39" fmla="*/ 219572 h 1091658"/>
                <a:gd name="connsiteX40" fmla="*/ 902762 w 944077"/>
                <a:gd name="connsiteY40" fmla="*/ 221310 h 1091658"/>
                <a:gd name="connsiteX41" fmla="*/ 902762 w 944077"/>
                <a:gd name="connsiteY41" fmla="*/ 223656 h 1091658"/>
                <a:gd name="connsiteX42" fmla="*/ 902159 w 944077"/>
                <a:gd name="connsiteY42" fmla="*/ 224994 h 1091658"/>
                <a:gd name="connsiteX43" fmla="*/ 900853 w 944077"/>
                <a:gd name="connsiteY43" fmla="*/ 225487 h 1091658"/>
                <a:gd name="connsiteX44" fmla="*/ 897958 w 944077"/>
                <a:gd name="connsiteY44" fmla="*/ 226402 h 1091658"/>
                <a:gd name="connsiteX45" fmla="*/ 896753 w 944077"/>
                <a:gd name="connsiteY45" fmla="*/ 227740 h 1091658"/>
                <a:gd name="connsiteX46" fmla="*/ 895431 w 944077"/>
                <a:gd name="connsiteY46" fmla="*/ 227944 h 1091658"/>
                <a:gd name="connsiteX47" fmla="*/ 894171 w 944077"/>
                <a:gd name="connsiteY47" fmla="*/ 226872 h 1091658"/>
                <a:gd name="connsiteX48" fmla="*/ 892857 w 944077"/>
                <a:gd name="connsiteY48" fmla="*/ 227138 h 1091658"/>
                <a:gd name="connsiteX49" fmla="*/ 891175 w 944077"/>
                <a:gd name="connsiteY49" fmla="*/ 228077 h 1091658"/>
                <a:gd name="connsiteX50" fmla="*/ 890541 w 944077"/>
                <a:gd name="connsiteY50" fmla="*/ 230361 h 1091658"/>
                <a:gd name="connsiteX51" fmla="*/ 889071 w 944077"/>
                <a:gd name="connsiteY51" fmla="*/ 234257 h 1091658"/>
                <a:gd name="connsiteX52" fmla="*/ 887811 w 944077"/>
                <a:gd name="connsiteY52" fmla="*/ 235329 h 1091658"/>
                <a:gd name="connsiteX53" fmla="*/ 886872 w 944077"/>
                <a:gd name="connsiteY53" fmla="*/ 238310 h 1091658"/>
                <a:gd name="connsiteX54" fmla="*/ 885198 w 944077"/>
                <a:gd name="connsiteY54" fmla="*/ 242589 h 1091658"/>
                <a:gd name="connsiteX55" fmla="*/ 884392 w 944077"/>
                <a:gd name="connsiteY55" fmla="*/ 245171 h 1091658"/>
                <a:gd name="connsiteX56" fmla="*/ 883970 w 944077"/>
                <a:gd name="connsiteY56" fmla="*/ 247064 h 1091658"/>
                <a:gd name="connsiteX57" fmla="*/ 882280 w 944077"/>
                <a:gd name="connsiteY57" fmla="*/ 248277 h 1091658"/>
                <a:gd name="connsiteX58" fmla="*/ 880316 w 944077"/>
                <a:gd name="connsiteY58" fmla="*/ 250678 h 1091658"/>
                <a:gd name="connsiteX59" fmla="*/ 878806 w 944077"/>
                <a:gd name="connsiteY59" fmla="*/ 253018 h 1091658"/>
                <a:gd name="connsiteX60" fmla="*/ 878204 w 944077"/>
                <a:gd name="connsiteY60" fmla="*/ 253698 h 1091658"/>
                <a:gd name="connsiteX61" fmla="*/ 877062 w 944077"/>
                <a:gd name="connsiteY61" fmla="*/ 253902 h 1091658"/>
                <a:gd name="connsiteX62" fmla="*/ 876224 w 944077"/>
                <a:gd name="connsiteY62" fmla="*/ 256006 h 1091658"/>
                <a:gd name="connsiteX63" fmla="*/ 873377 w 944077"/>
                <a:gd name="connsiteY63" fmla="*/ 259182 h 1091658"/>
                <a:gd name="connsiteX64" fmla="*/ 872696 w 944077"/>
                <a:gd name="connsiteY64" fmla="*/ 262875 h 1091658"/>
                <a:gd name="connsiteX65" fmla="*/ 871664 w 944077"/>
                <a:gd name="connsiteY65" fmla="*/ 264839 h 1091658"/>
                <a:gd name="connsiteX66" fmla="*/ 871484 w 944077"/>
                <a:gd name="connsiteY66" fmla="*/ 268399 h 1091658"/>
                <a:gd name="connsiteX67" fmla="*/ 869911 w 944077"/>
                <a:gd name="connsiteY67" fmla="*/ 274923 h 1091658"/>
                <a:gd name="connsiteX68" fmla="*/ 869622 w 944077"/>
                <a:gd name="connsiteY68" fmla="*/ 276371 h 1091658"/>
                <a:gd name="connsiteX69" fmla="*/ 868033 w 944077"/>
                <a:gd name="connsiteY69" fmla="*/ 277513 h 1091658"/>
                <a:gd name="connsiteX70" fmla="*/ 865937 w 944077"/>
                <a:gd name="connsiteY70" fmla="*/ 280048 h 1091658"/>
                <a:gd name="connsiteX71" fmla="*/ 865256 w 944077"/>
                <a:gd name="connsiteY71" fmla="*/ 281902 h 1091658"/>
                <a:gd name="connsiteX72" fmla="*/ 866226 w 944077"/>
                <a:gd name="connsiteY72" fmla="*/ 287456 h 1091658"/>
                <a:gd name="connsiteX73" fmla="*/ 867431 w 944077"/>
                <a:gd name="connsiteY73" fmla="*/ 293081 h 1091658"/>
                <a:gd name="connsiteX74" fmla="*/ 867509 w 944077"/>
                <a:gd name="connsiteY74" fmla="*/ 295718 h 1091658"/>
                <a:gd name="connsiteX75" fmla="*/ 867040 w 944077"/>
                <a:gd name="connsiteY75" fmla="*/ 299309 h 1091658"/>
                <a:gd name="connsiteX76" fmla="*/ 866719 w 944077"/>
                <a:gd name="connsiteY76" fmla="*/ 300874 h 1091658"/>
                <a:gd name="connsiteX77" fmla="*/ 867517 w 944077"/>
                <a:gd name="connsiteY77" fmla="*/ 301523 h 1091658"/>
                <a:gd name="connsiteX78" fmla="*/ 868839 w 944077"/>
                <a:gd name="connsiteY78" fmla="*/ 301938 h 1091658"/>
                <a:gd name="connsiteX79" fmla="*/ 869262 w 944077"/>
                <a:gd name="connsiteY79" fmla="*/ 303315 h 1091658"/>
                <a:gd name="connsiteX80" fmla="*/ 868299 w 944077"/>
                <a:gd name="connsiteY80" fmla="*/ 304285 h 1091658"/>
                <a:gd name="connsiteX81" fmla="*/ 867877 w 944077"/>
                <a:gd name="connsiteY81" fmla="*/ 306014 h 1091658"/>
                <a:gd name="connsiteX82" fmla="*/ 866797 w 944077"/>
                <a:gd name="connsiteY82" fmla="*/ 307954 h 1091658"/>
                <a:gd name="connsiteX83" fmla="*/ 863598 w 944077"/>
                <a:gd name="connsiteY83" fmla="*/ 308721 h 1091658"/>
                <a:gd name="connsiteX84" fmla="*/ 862471 w 944077"/>
                <a:gd name="connsiteY84" fmla="*/ 308024 h 1091658"/>
                <a:gd name="connsiteX85" fmla="*/ 862111 w 944077"/>
                <a:gd name="connsiteY85" fmla="*/ 308650 h 1091658"/>
                <a:gd name="connsiteX86" fmla="*/ 862291 w 944077"/>
                <a:gd name="connsiteY86" fmla="*/ 310035 h 1091658"/>
                <a:gd name="connsiteX87" fmla="*/ 861579 w 944077"/>
                <a:gd name="connsiteY87" fmla="*/ 311670 h 1091658"/>
                <a:gd name="connsiteX88" fmla="*/ 859921 w 944077"/>
                <a:gd name="connsiteY88" fmla="*/ 316051 h 1091658"/>
                <a:gd name="connsiteX89" fmla="*/ 858825 w 944077"/>
                <a:gd name="connsiteY89" fmla="*/ 320033 h 1091658"/>
                <a:gd name="connsiteX90" fmla="*/ 858192 w 944077"/>
                <a:gd name="connsiteY90" fmla="*/ 321778 h 1091658"/>
                <a:gd name="connsiteX91" fmla="*/ 858450 w 944077"/>
                <a:gd name="connsiteY91" fmla="*/ 323241 h 1091658"/>
                <a:gd name="connsiteX92" fmla="*/ 858989 w 944077"/>
                <a:gd name="connsiteY92" fmla="*/ 324070 h 1091658"/>
                <a:gd name="connsiteX93" fmla="*/ 859044 w 944077"/>
                <a:gd name="connsiteY93" fmla="*/ 324837 h 1091658"/>
                <a:gd name="connsiteX94" fmla="*/ 858137 w 944077"/>
                <a:gd name="connsiteY94" fmla="*/ 325807 h 1091658"/>
                <a:gd name="connsiteX95" fmla="*/ 857307 w 944077"/>
                <a:gd name="connsiteY95" fmla="*/ 327348 h 1091658"/>
                <a:gd name="connsiteX96" fmla="*/ 856408 w 944077"/>
                <a:gd name="connsiteY96" fmla="*/ 327560 h 1091658"/>
                <a:gd name="connsiteX97" fmla="*/ 855446 w 944077"/>
                <a:gd name="connsiteY97" fmla="*/ 327145 h 1091658"/>
                <a:gd name="connsiteX98" fmla="*/ 854429 w 944077"/>
                <a:gd name="connsiteY98" fmla="*/ 328052 h 1091658"/>
                <a:gd name="connsiteX99" fmla="*/ 854225 w 944077"/>
                <a:gd name="connsiteY99" fmla="*/ 329953 h 1091658"/>
                <a:gd name="connsiteX100" fmla="*/ 853662 w 944077"/>
                <a:gd name="connsiteY100" fmla="*/ 332371 h 1091658"/>
                <a:gd name="connsiteX101" fmla="*/ 853404 w 944077"/>
                <a:gd name="connsiteY101" fmla="*/ 335195 h 1091658"/>
                <a:gd name="connsiteX102" fmla="*/ 852989 w 944077"/>
                <a:gd name="connsiteY102" fmla="*/ 338817 h 1091658"/>
                <a:gd name="connsiteX103" fmla="*/ 854296 w 944077"/>
                <a:gd name="connsiteY103" fmla="*/ 341305 h 1091658"/>
                <a:gd name="connsiteX104" fmla="*/ 855946 w 944077"/>
                <a:gd name="connsiteY104" fmla="*/ 345819 h 1091658"/>
                <a:gd name="connsiteX105" fmla="*/ 857182 w 944077"/>
                <a:gd name="connsiteY105" fmla="*/ 346899 h 1091658"/>
                <a:gd name="connsiteX106" fmla="*/ 858559 w 944077"/>
                <a:gd name="connsiteY106" fmla="*/ 346828 h 1091658"/>
                <a:gd name="connsiteX107" fmla="*/ 859639 w 944077"/>
                <a:gd name="connsiteY107" fmla="*/ 347744 h 1091658"/>
                <a:gd name="connsiteX108" fmla="*/ 860241 w 944077"/>
                <a:gd name="connsiteY108" fmla="*/ 348800 h 1091658"/>
                <a:gd name="connsiteX109" fmla="*/ 859435 w 944077"/>
                <a:gd name="connsiteY109" fmla="*/ 350693 h 1091658"/>
                <a:gd name="connsiteX110" fmla="*/ 858012 w 944077"/>
                <a:gd name="connsiteY110" fmla="*/ 350991 h 1091658"/>
                <a:gd name="connsiteX111" fmla="*/ 857832 w 944077"/>
                <a:gd name="connsiteY111" fmla="*/ 352047 h 1091658"/>
                <a:gd name="connsiteX112" fmla="*/ 858254 w 944077"/>
                <a:gd name="connsiteY112" fmla="*/ 354448 h 1091658"/>
                <a:gd name="connsiteX113" fmla="*/ 858794 w 944077"/>
                <a:gd name="connsiteY113" fmla="*/ 356780 h 1091658"/>
                <a:gd name="connsiteX114" fmla="*/ 860155 w 944077"/>
                <a:gd name="connsiteY114" fmla="*/ 357899 h 1091658"/>
                <a:gd name="connsiteX115" fmla="*/ 860773 w 944077"/>
                <a:gd name="connsiteY115" fmla="*/ 361020 h 1091658"/>
                <a:gd name="connsiteX116" fmla="*/ 862095 w 944077"/>
                <a:gd name="connsiteY116" fmla="*/ 362084 h 1091658"/>
                <a:gd name="connsiteX117" fmla="*/ 861931 w 944077"/>
                <a:gd name="connsiteY117" fmla="*/ 366090 h 1091658"/>
                <a:gd name="connsiteX118" fmla="*/ 863261 w 944077"/>
                <a:gd name="connsiteY118" fmla="*/ 370800 h 1091658"/>
                <a:gd name="connsiteX119" fmla="*/ 864669 w 944077"/>
                <a:gd name="connsiteY119" fmla="*/ 372169 h 1091658"/>
                <a:gd name="connsiteX120" fmla="*/ 865327 w 944077"/>
                <a:gd name="connsiteY120" fmla="*/ 372810 h 1091658"/>
                <a:gd name="connsiteX121" fmla="*/ 864889 w 944077"/>
                <a:gd name="connsiteY121" fmla="*/ 374876 h 1091658"/>
                <a:gd name="connsiteX122" fmla="*/ 863770 w 944077"/>
                <a:gd name="connsiteY122" fmla="*/ 376519 h 1091658"/>
                <a:gd name="connsiteX123" fmla="*/ 863527 w 944077"/>
                <a:gd name="connsiteY123" fmla="*/ 379155 h 1091658"/>
                <a:gd name="connsiteX124" fmla="*/ 863950 w 944077"/>
                <a:gd name="connsiteY124" fmla="*/ 381087 h 1091658"/>
                <a:gd name="connsiteX125" fmla="*/ 865381 w 944077"/>
                <a:gd name="connsiteY125" fmla="*/ 382910 h 1091658"/>
                <a:gd name="connsiteX126" fmla="*/ 866500 w 944077"/>
                <a:gd name="connsiteY126" fmla="*/ 383113 h 1091658"/>
                <a:gd name="connsiteX127" fmla="*/ 868096 w 944077"/>
                <a:gd name="connsiteY127" fmla="*/ 382370 h 1091658"/>
                <a:gd name="connsiteX128" fmla="*/ 869778 w 944077"/>
                <a:gd name="connsiteY128" fmla="*/ 383231 h 1091658"/>
                <a:gd name="connsiteX129" fmla="*/ 870021 w 944077"/>
                <a:gd name="connsiteY129" fmla="*/ 384803 h 1091658"/>
                <a:gd name="connsiteX130" fmla="*/ 870263 w 944077"/>
                <a:gd name="connsiteY130" fmla="*/ 386235 h 1091658"/>
                <a:gd name="connsiteX131" fmla="*/ 869363 w 944077"/>
                <a:gd name="connsiteY131" fmla="*/ 388097 h 1091658"/>
                <a:gd name="connsiteX132" fmla="*/ 868401 w 944077"/>
                <a:gd name="connsiteY132" fmla="*/ 391532 h 1091658"/>
                <a:gd name="connsiteX133" fmla="*/ 868143 w 944077"/>
                <a:gd name="connsiteY133" fmla="*/ 394958 h 1091658"/>
                <a:gd name="connsiteX134" fmla="*/ 868425 w 944077"/>
                <a:gd name="connsiteY134" fmla="*/ 400177 h 1091658"/>
                <a:gd name="connsiteX135" fmla="*/ 868863 w 944077"/>
                <a:gd name="connsiteY135" fmla="*/ 404237 h 1091658"/>
                <a:gd name="connsiteX136" fmla="*/ 868957 w 944077"/>
                <a:gd name="connsiteY136" fmla="*/ 406795 h 1091658"/>
                <a:gd name="connsiteX137" fmla="*/ 869066 w 944077"/>
                <a:gd name="connsiteY137" fmla="*/ 407953 h 1091658"/>
                <a:gd name="connsiteX138" fmla="*/ 868464 w 944077"/>
                <a:gd name="connsiteY138" fmla="*/ 408751 h 1091658"/>
                <a:gd name="connsiteX139" fmla="*/ 867001 w 944077"/>
                <a:gd name="connsiteY139" fmla="*/ 409158 h 1091658"/>
                <a:gd name="connsiteX140" fmla="*/ 865757 w 944077"/>
                <a:gd name="connsiteY140" fmla="*/ 409322 h 1091658"/>
                <a:gd name="connsiteX141" fmla="*/ 864677 w 944077"/>
                <a:gd name="connsiteY141" fmla="*/ 409972 h 1091658"/>
                <a:gd name="connsiteX142" fmla="*/ 864435 w 944077"/>
                <a:gd name="connsiteY142" fmla="*/ 411278 h 1091658"/>
                <a:gd name="connsiteX143" fmla="*/ 863590 w 944077"/>
                <a:gd name="connsiteY143" fmla="*/ 413445 h 1091658"/>
                <a:gd name="connsiteX144" fmla="*/ 862721 w 944077"/>
                <a:gd name="connsiteY144" fmla="*/ 415057 h 1091658"/>
                <a:gd name="connsiteX145" fmla="*/ 861196 w 944077"/>
                <a:gd name="connsiteY145" fmla="*/ 417404 h 1091658"/>
                <a:gd name="connsiteX146" fmla="*/ 860226 w 944077"/>
                <a:gd name="connsiteY146" fmla="*/ 419837 h 1091658"/>
                <a:gd name="connsiteX147" fmla="*/ 859451 w 944077"/>
                <a:gd name="connsiteY147" fmla="*/ 421441 h 1091658"/>
                <a:gd name="connsiteX148" fmla="*/ 859522 w 944077"/>
                <a:gd name="connsiteY148" fmla="*/ 422551 h 1091658"/>
                <a:gd name="connsiteX149" fmla="*/ 858966 w 944077"/>
                <a:gd name="connsiteY149" fmla="*/ 424687 h 1091658"/>
                <a:gd name="connsiteX150" fmla="*/ 858395 w 944077"/>
                <a:gd name="connsiteY150" fmla="*/ 426471 h 1091658"/>
                <a:gd name="connsiteX151" fmla="*/ 857190 w 944077"/>
                <a:gd name="connsiteY151" fmla="*/ 432479 h 1091658"/>
                <a:gd name="connsiteX152" fmla="*/ 855579 w 944077"/>
                <a:gd name="connsiteY152" fmla="*/ 433731 h 1091658"/>
                <a:gd name="connsiteX153" fmla="*/ 854296 w 944077"/>
                <a:gd name="connsiteY153" fmla="*/ 434349 h 1091658"/>
                <a:gd name="connsiteX154" fmla="*/ 853638 w 944077"/>
                <a:gd name="connsiteY154" fmla="*/ 435155 h 1091658"/>
                <a:gd name="connsiteX155" fmla="*/ 854139 w 944077"/>
                <a:gd name="connsiteY155" fmla="*/ 436790 h 1091658"/>
                <a:gd name="connsiteX156" fmla="*/ 855500 w 944077"/>
                <a:gd name="connsiteY156" fmla="*/ 437283 h 1091658"/>
                <a:gd name="connsiteX157" fmla="*/ 855985 w 944077"/>
                <a:gd name="connsiteY157" fmla="*/ 438598 h 1091658"/>
                <a:gd name="connsiteX158" fmla="*/ 855805 w 944077"/>
                <a:gd name="connsiteY158" fmla="*/ 440655 h 1091658"/>
                <a:gd name="connsiteX159" fmla="*/ 856705 w 944077"/>
                <a:gd name="connsiteY159" fmla="*/ 442564 h 1091658"/>
                <a:gd name="connsiteX160" fmla="*/ 856619 w 944077"/>
                <a:gd name="connsiteY160" fmla="*/ 444880 h 1091658"/>
                <a:gd name="connsiteX161" fmla="*/ 857487 w 944077"/>
                <a:gd name="connsiteY161" fmla="*/ 449261 h 1091658"/>
                <a:gd name="connsiteX162" fmla="*/ 856705 w 944077"/>
                <a:gd name="connsiteY162" fmla="*/ 452132 h 1091658"/>
                <a:gd name="connsiteX163" fmla="*/ 856971 w 944077"/>
                <a:gd name="connsiteY163" fmla="*/ 454620 h 1091658"/>
                <a:gd name="connsiteX164" fmla="*/ 856948 w 944077"/>
                <a:gd name="connsiteY164" fmla="*/ 457084 h 1091658"/>
                <a:gd name="connsiteX165" fmla="*/ 855805 w 944077"/>
                <a:gd name="connsiteY165" fmla="*/ 459009 h 1091658"/>
                <a:gd name="connsiteX166" fmla="*/ 853466 w 944077"/>
                <a:gd name="connsiteY166" fmla="*/ 459377 h 1091658"/>
                <a:gd name="connsiteX167" fmla="*/ 852175 w 944077"/>
                <a:gd name="connsiteY167" fmla="*/ 461152 h 1091658"/>
                <a:gd name="connsiteX168" fmla="*/ 849977 w 944077"/>
                <a:gd name="connsiteY168" fmla="*/ 463085 h 1091658"/>
                <a:gd name="connsiteX169" fmla="*/ 849734 w 944077"/>
                <a:gd name="connsiteY169" fmla="*/ 464642 h 1091658"/>
                <a:gd name="connsiteX170" fmla="*/ 849375 w 944077"/>
                <a:gd name="connsiteY170" fmla="*/ 466050 h 1091658"/>
                <a:gd name="connsiteX171" fmla="*/ 848475 w 944077"/>
                <a:gd name="connsiteY171" fmla="*/ 466566 h 1091658"/>
                <a:gd name="connsiteX172" fmla="*/ 847098 w 944077"/>
                <a:gd name="connsiteY172" fmla="*/ 466566 h 1091658"/>
                <a:gd name="connsiteX173" fmla="*/ 845956 w 944077"/>
                <a:gd name="connsiteY173" fmla="*/ 466785 h 1091658"/>
                <a:gd name="connsiteX174" fmla="*/ 844360 w 944077"/>
                <a:gd name="connsiteY174" fmla="*/ 468616 h 1091658"/>
                <a:gd name="connsiteX175" fmla="*/ 842654 w 944077"/>
                <a:gd name="connsiteY175" fmla="*/ 469602 h 1091658"/>
                <a:gd name="connsiteX176" fmla="*/ 842263 w 944077"/>
                <a:gd name="connsiteY176" fmla="*/ 471080 h 1091658"/>
                <a:gd name="connsiteX177" fmla="*/ 842412 w 944077"/>
                <a:gd name="connsiteY177" fmla="*/ 472880 h 1091658"/>
                <a:gd name="connsiteX178" fmla="*/ 841512 w 944077"/>
                <a:gd name="connsiteY178" fmla="*/ 473998 h 1091658"/>
                <a:gd name="connsiteX179" fmla="*/ 840370 w 944077"/>
                <a:gd name="connsiteY179" fmla="*/ 476087 h 1091658"/>
                <a:gd name="connsiteX180" fmla="*/ 839650 w 944077"/>
                <a:gd name="connsiteY180" fmla="*/ 478325 h 1091658"/>
                <a:gd name="connsiteX181" fmla="*/ 840370 w 944077"/>
                <a:gd name="connsiteY181" fmla="*/ 480422 h 1091658"/>
                <a:gd name="connsiteX182" fmla="*/ 841152 w 944077"/>
                <a:gd name="connsiteY182" fmla="*/ 484169 h 1091658"/>
                <a:gd name="connsiteX183" fmla="*/ 841269 w 944077"/>
                <a:gd name="connsiteY183" fmla="*/ 485742 h 1091658"/>
                <a:gd name="connsiteX184" fmla="*/ 840284 w 944077"/>
                <a:gd name="connsiteY184" fmla="*/ 488847 h 1091658"/>
                <a:gd name="connsiteX185" fmla="*/ 839470 w 944077"/>
                <a:gd name="connsiteY185" fmla="*/ 490850 h 1091658"/>
                <a:gd name="connsiteX186" fmla="*/ 840252 w 944077"/>
                <a:gd name="connsiteY186" fmla="*/ 493408 h 1091658"/>
                <a:gd name="connsiteX187" fmla="*/ 840910 w 944077"/>
                <a:gd name="connsiteY187" fmla="*/ 494840 h 1091658"/>
                <a:gd name="connsiteX188" fmla="*/ 840292 w 944077"/>
                <a:gd name="connsiteY188" fmla="*/ 497985 h 1091658"/>
                <a:gd name="connsiteX189" fmla="*/ 839767 w 944077"/>
                <a:gd name="connsiteY189" fmla="*/ 499965 h 1091658"/>
                <a:gd name="connsiteX190" fmla="*/ 840190 w 944077"/>
                <a:gd name="connsiteY190" fmla="*/ 503595 h 1091658"/>
                <a:gd name="connsiteX191" fmla="*/ 841755 w 944077"/>
                <a:gd name="connsiteY191" fmla="*/ 507678 h 1091658"/>
                <a:gd name="connsiteX192" fmla="*/ 843249 w 944077"/>
                <a:gd name="connsiteY192" fmla="*/ 511316 h 1091658"/>
                <a:gd name="connsiteX193" fmla="*/ 843468 w 944077"/>
                <a:gd name="connsiteY193" fmla="*/ 515556 h 1091658"/>
                <a:gd name="connsiteX194" fmla="*/ 843851 w 944077"/>
                <a:gd name="connsiteY194" fmla="*/ 518929 h 1091658"/>
                <a:gd name="connsiteX195" fmla="*/ 844563 w 944077"/>
                <a:gd name="connsiteY195" fmla="*/ 522582 h 1091658"/>
                <a:gd name="connsiteX196" fmla="*/ 846065 w 944077"/>
                <a:gd name="connsiteY196" fmla="*/ 524037 h 1091658"/>
                <a:gd name="connsiteX197" fmla="*/ 847207 w 944077"/>
                <a:gd name="connsiteY197" fmla="*/ 525257 h 1091658"/>
                <a:gd name="connsiteX198" fmla="*/ 846973 w 944077"/>
                <a:gd name="connsiteY198" fmla="*/ 527018 h 1091658"/>
                <a:gd name="connsiteX199" fmla="*/ 846136 w 944077"/>
                <a:gd name="connsiteY199" fmla="*/ 529162 h 1091658"/>
                <a:gd name="connsiteX200" fmla="*/ 844931 w 944077"/>
                <a:gd name="connsiteY200" fmla="*/ 530773 h 1091658"/>
                <a:gd name="connsiteX201" fmla="*/ 841958 w 944077"/>
                <a:gd name="connsiteY201" fmla="*/ 531305 h 1091658"/>
                <a:gd name="connsiteX202" fmla="*/ 839540 w 944077"/>
                <a:gd name="connsiteY202" fmla="*/ 532761 h 1091658"/>
                <a:gd name="connsiteX203" fmla="*/ 837592 w 944077"/>
                <a:gd name="connsiteY203" fmla="*/ 533769 h 1091658"/>
                <a:gd name="connsiteX204" fmla="*/ 836114 w 944077"/>
                <a:gd name="connsiteY204" fmla="*/ 534990 h 1091658"/>
                <a:gd name="connsiteX205" fmla="*/ 835050 w 944077"/>
                <a:gd name="connsiteY205" fmla="*/ 536289 h 1091658"/>
                <a:gd name="connsiteX206" fmla="*/ 834526 w 944077"/>
                <a:gd name="connsiteY206" fmla="*/ 537713 h 1091658"/>
                <a:gd name="connsiteX207" fmla="*/ 834878 w 944077"/>
                <a:gd name="connsiteY207" fmla="*/ 543916 h 1091658"/>
                <a:gd name="connsiteX208" fmla="*/ 834643 w 944077"/>
                <a:gd name="connsiteY208" fmla="*/ 546209 h 1091658"/>
                <a:gd name="connsiteX209" fmla="*/ 833649 w 944077"/>
                <a:gd name="connsiteY209" fmla="*/ 549463 h 1091658"/>
                <a:gd name="connsiteX210" fmla="*/ 832719 w 944077"/>
                <a:gd name="connsiteY210" fmla="*/ 552092 h 1091658"/>
                <a:gd name="connsiteX211" fmla="*/ 832319 w 944077"/>
                <a:gd name="connsiteY211" fmla="*/ 552882 h 1091658"/>
                <a:gd name="connsiteX212" fmla="*/ 832202 w 944077"/>
                <a:gd name="connsiteY212" fmla="*/ 554048 h 1091658"/>
                <a:gd name="connsiteX213" fmla="*/ 832022 w 944077"/>
                <a:gd name="connsiteY213" fmla="*/ 555135 h 1091658"/>
                <a:gd name="connsiteX214" fmla="*/ 830982 w 944077"/>
                <a:gd name="connsiteY214" fmla="*/ 555386 h 1091658"/>
                <a:gd name="connsiteX215" fmla="*/ 829503 w 944077"/>
                <a:gd name="connsiteY215" fmla="*/ 554900 h 1091658"/>
                <a:gd name="connsiteX216" fmla="*/ 828666 w 944077"/>
                <a:gd name="connsiteY216" fmla="*/ 555214 h 1091658"/>
                <a:gd name="connsiteX217" fmla="*/ 828064 w 944077"/>
                <a:gd name="connsiteY217" fmla="*/ 556066 h 1091658"/>
                <a:gd name="connsiteX218" fmla="*/ 828572 w 944077"/>
                <a:gd name="connsiteY218" fmla="*/ 558100 h 1091658"/>
                <a:gd name="connsiteX219" fmla="*/ 829112 w 944077"/>
                <a:gd name="connsiteY219" fmla="*/ 561692 h 1091658"/>
                <a:gd name="connsiteX220" fmla="*/ 829863 w 944077"/>
                <a:gd name="connsiteY220" fmla="*/ 563217 h 1091658"/>
                <a:gd name="connsiteX221" fmla="*/ 829659 w 944077"/>
                <a:gd name="connsiteY221" fmla="*/ 564430 h 1091658"/>
                <a:gd name="connsiteX222" fmla="*/ 829378 w 944077"/>
                <a:gd name="connsiteY222" fmla="*/ 567042 h 1091658"/>
                <a:gd name="connsiteX223" fmla="*/ 828408 w 944077"/>
                <a:gd name="connsiteY223" fmla="*/ 569123 h 1091658"/>
                <a:gd name="connsiteX224" fmla="*/ 827109 w 944077"/>
                <a:gd name="connsiteY224" fmla="*/ 569116 h 1091658"/>
                <a:gd name="connsiteX225" fmla="*/ 826272 w 944077"/>
                <a:gd name="connsiteY225" fmla="*/ 569976 h 1091658"/>
                <a:gd name="connsiteX226" fmla="*/ 825912 w 944077"/>
                <a:gd name="connsiteY226" fmla="*/ 571463 h 1091658"/>
                <a:gd name="connsiteX227" fmla="*/ 826303 w 944077"/>
                <a:gd name="connsiteY227" fmla="*/ 573403 h 1091658"/>
                <a:gd name="connsiteX228" fmla="*/ 828009 w 944077"/>
                <a:gd name="connsiteY228" fmla="*/ 574991 h 1091658"/>
                <a:gd name="connsiteX229" fmla="*/ 828611 w 944077"/>
                <a:gd name="connsiteY229" fmla="*/ 576008 h 1091658"/>
                <a:gd name="connsiteX230" fmla="*/ 828306 w 944077"/>
                <a:gd name="connsiteY230" fmla="*/ 577346 h 1091658"/>
                <a:gd name="connsiteX231" fmla="*/ 826984 w 944077"/>
                <a:gd name="connsiteY231" fmla="*/ 577894 h 1091658"/>
                <a:gd name="connsiteX232" fmla="*/ 826202 w 944077"/>
                <a:gd name="connsiteY232" fmla="*/ 578997 h 1091658"/>
                <a:gd name="connsiteX233" fmla="*/ 825458 w 944077"/>
                <a:gd name="connsiteY233" fmla="*/ 581445 h 1091658"/>
                <a:gd name="connsiteX234" fmla="*/ 824465 w 944077"/>
                <a:gd name="connsiteY234" fmla="*/ 584215 h 1091658"/>
                <a:gd name="connsiteX235" fmla="*/ 823409 w 944077"/>
                <a:gd name="connsiteY235" fmla="*/ 586265 h 1091658"/>
                <a:gd name="connsiteX236" fmla="*/ 823205 w 944077"/>
                <a:gd name="connsiteY236" fmla="*/ 589074 h 1091658"/>
                <a:gd name="connsiteX237" fmla="*/ 824707 w 944077"/>
                <a:gd name="connsiteY237" fmla="*/ 592078 h 1091658"/>
                <a:gd name="connsiteX238" fmla="*/ 824543 w 944077"/>
                <a:gd name="connsiteY238" fmla="*/ 595019 h 1091658"/>
                <a:gd name="connsiteX239" fmla="*/ 824433 w 944077"/>
                <a:gd name="connsiteY239" fmla="*/ 603664 h 1091658"/>
                <a:gd name="connsiteX240" fmla="*/ 824285 w 944077"/>
                <a:gd name="connsiteY240" fmla="*/ 606606 h 1091658"/>
                <a:gd name="connsiteX241" fmla="*/ 824746 w 944077"/>
                <a:gd name="connsiteY241" fmla="*/ 611488 h 1091658"/>
                <a:gd name="connsiteX242" fmla="*/ 824167 w 944077"/>
                <a:gd name="connsiteY242" fmla="*/ 612833 h 1091658"/>
                <a:gd name="connsiteX243" fmla="*/ 823862 w 944077"/>
                <a:gd name="connsiteY243" fmla="*/ 614116 h 1091658"/>
                <a:gd name="connsiteX244" fmla="*/ 825333 w 944077"/>
                <a:gd name="connsiteY244" fmla="*/ 617676 h 1091658"/>
                <a:gd name="connsiteX245" fmla="*/ 826968 w 944077"/>
                <a:gd name="connsiteY245" fmla="*/ 623450 h 1091658"/>
                <a:gd name="connsiteX246" fmla="*/ 827406 w 944077"/>
                <a:gd name="connsiteY246" fmla="*/ 625750 h 1091658"/>
                <a:gd name="connsiteX247" fmla="*/ 827172 w 944077"/>
                <a:gd name="connsiteY247" fmla="*/ 627361 h 1091658"/>
                <a:gd name="connsiteX248" fmla="*/ 824973 w 944077"/>
                <a:gd name="connsiteY248" fmla="*/ 628730 h 1091658"/>
                <a:gd name="connsiteX249" fmla="*/ 823150 w 944077"/>
                <a:gd name="connsiteY249" fmla="*/ 629301 h 1091658"/>
                <a:gd name="connsiteX250" fmla="*/ 822071 w 944077"/>
                <a:gd name="connsiteY250" fmla="*/ 628331 h 1091658"/>
                <a:gd name="connsiteX251" fmla="*/ 821351 w 944077"/>
                <a:gd name="connsiteY251" fmla="*/ 628730 h 1091658"/>
                <a:gd name="connsiteX252" fmla="*/ 820514 w 944077"/>
                <a:gd name="connsiteY252" fmla="*/ 630428 h 1091658"/>
                <a:gd name="connsiteX253" fmla="*/ 819552 w 944077"/>
                <a:gd name="connsiteY253" fmla="*/ 631805 h 1091658"/>
                <a:gd name="connsiteX254" fmla="*/ 819192 w 944077"/>
                <a:gd name="connsiteY254" fmla="*/ 633174 h 1091658"/>
                <a:gd name="connsiteX255" fmla="*/ 820209 w 944077"/>
                <a:gd name="connsiteY255" fmla="*/ 634958 h 1091658"/>
                <a:gd name="connsiteX256" fmla="*/ 820748 w 944077"/>
                <a:gd name="connsiteY256" fmla="*/ 638361 h 1091658"/>
                <a:gd name="connsiteX257" fmla="*/ 819606 w 944077"/>
                <a:gd name="connsiteY257" fmla="*/ 639824 h 1091658"/>
                <a:gd name="connsiteX258" fmla="*/ 818769 w 944077"/>
                <a:gd name="connsiteY258" fmla="*/ 641451 h 1091658"/>
                <a:gd name="connsiteX259" fmla="*/ 819074 w 944077"/>
                <a:gd name="connsiteY259" fmla="*/ 643564 h 1091658"/>
                <a:gd name="connsiteX260" fmla="*/ 819434 w 944077"/>
                <a:gd name="connsiteY260" fmla="*/ 647389 h 1091658"/>
                <a:gd name="connsiteX261" fmla="*/ 818715 w 944077"/>
                <a:gd name="connsiteY261" fmla="*/ 653750 h 1091658"/>
                <a:gd name="connsiteX262" fmla="*/ 819685 w 944077"/>
                <a:gd name="connsiteY262" fmla="*/ 656018 h 1091658"/>
                <a:gd name="connsiteX263" fmla="*/ 820733 w 944077"/>
                <a:gd name="connsiteY263" fmla="*/ 657106 h 1091658"/>
                <a:gd name="connsiteX264" fmla="*/ 824160 w 944077"/>
                <a:gd name="connsiteY264" fmla="*/ 658405 h 1091658"/>
                <a:gd name="connsiteX265" fmla="*/ 826734 w 944077"/>
                <a:gd name="connsiteY265" fmla="*/ 659054 h 1091658"/>
                <a:gd name="connsiteX266" fmla="*/ 827414 w 944077"/>
                <a:gd name="connsiteY266" fmla="*/ 661174 h 1091658"/>
                <a:gd name="connsiteX267" fmla="*/ 827125 w 944077"/>
                <a:gd name="connsiteY267" fmla="*/ 662895 h 1091658"/>
                <a:gd name="connsiteX268" fmla="*/ 825889 w 944077"/>
                <a:gd name="connsiteY268" fmla="*/ 663748 h 1091658"/>
                <a:gd name="connsiteX269" fmla="*/ 824027 w 944077"/>
                <a:gd name="connsiteY269" fmla="*/ 664491 h 1091658"/>
                <a:gd name="connsiteX270" fmla="*/ 824027 w 944077"/>
                <a:gd name="connsiteY270" fmla="*/ 667276 h 1091658"/>
                <a:gd name="connsiteX271" fmla="*/ 825615 w 944077"/>
                <a:gd name="connsiteY271" fmla="*/ 669897 h 1091658"/>
                <a:gd name="connsiteX272" fmla="*/ 827414 w 944077"/>
                <a:gd name="connsiteY272" fmla="*/ 671798 h 1091658"/>
                <a:gd name="connsiteX273" fmla="*/ 827805 w 944077"/>
                <a:gd name="connsiteY273" fmla="*/ 673512 h 1091658"/>
                <a:gd name="connsiteX274" fmla="*/ 827704 w 944077"/>
                <a:gd name="connsiteY274" fmla="*/ 675264 h 1091658"/>
                <a:gd name="connsiteX275" fmla="*/ 826444 w 944077"/>
                <a:gd name="connsiteY275" fmla="*/ 676735 h 1091658"/>
                <a:gd name="connsiteX276" fmla="*/ 828173 w 944077"/>
                <a:gd name="connsiteY276" fmla="*/ 679919 h 1091658"/>
                <a:gd name="connsiteX277" fmla="*/ 828963 w 944077"/>
                <a:gd name="connsiteY277" fmla="*/ 682079 h 1091658"/>
                <a:gd name="connsiteX278" fmla="*/ 828173 w 944077"/>
                <a:gd name="connsiteY278" fmla="*/ 683745 h 1091658"/>
                <a:gd name="connsiteX279" fmla="*/ 827047 w 944077"/>
                <a:gd name="connsiteY279" fmla="*/ 686248 h 1091658"/>
                <a:gd name="connsiteX280" fmla="*/ 826061 w 944077"/>
                <a:gd name="connsiteY280" fmla="*/ 687445 h 1091658"/>
                <a:gd name="connsiteX281" fmla="*/ 826061 w 944077"/>
                <a:gd name="connsiteY281" fmla="*/ 688807 h 1091658"/>
                <a:gd name="connsiteX282" fmla="*/ 825654 w 944077"/>
                <a:gd name="connsiteY282" fmla="*/ 691576 h 1091658"/>
                <a:gd name="connsiteX283" fmla="*/ 825560 w 944077"/>
                <a:gd name="connsiteY283" fmla="*/ 694291 h 1091658"/>
                <a:gd name="connsiteX284" fmla="*/ 825889 w 944077"/>
                <a:gd name="connsiteY284" fmla="*/ 695910 h 1091658"/>
                <a:gd name="connsiteX285" fmla="*/ 836740 w 944077"/>
                <a:gd name="connsiteY285" fmla="*/ 697193 h 1091658"/>
                <a:gd name="connsiteX286" fmla="*/ 839220 w 944077"/>
                <a:gd name="connsiteY286" fmla="*/ 697694 h 1091658"/>
                <a:gd name="connsiteX287" fmla="*/ 840573 w 944077"/>
                <a:gd name="connsiteY287" fmla="*/ 699314 h 1091658"/>
                <a:gd name="connsiteX288" fmla="*/ 840378 w 944077"/>
                <a:gd name="connsiteY288" fmla="*/ 701347 h 1091658"/>
                <a:gd name="connsiteX289" fmla="*/ 839024 w 944077"/>
                <a:gd name="connsiteY289" fmla="*/ 703515 h 1091658"/>
                <a:gd name="connsiteX290" fmla="*/ 838156 w 944077"/>
                <a:gd name="connsiteY290" fmla="*/ 707591 h 1091658"/>
                <a:gd name="connsiteX291" fmla="*/ 836028 w 944077"/>
                <a:gd name="connsiteY291" fmla="*/ 708271 h 1091658"/>
                <a:gd name="connsiteX292" fmla="*/ 833900 w 944077"/>
                <a:gd name="connsiteY292" fmla="*/ 707184 h 1091658"/>
                <a:gd name="connsiteX293" fmla="*/ 831592 w 944077"/>
                <a:gd name="connsiteY293" fmla="*/ 707559 h 1091658"/>
                <a:gd name="connsiteX294" fmla="*/ 829589 w 944077"/>
                <a:gd name="connsiteY294" fmla="*/ 707825 h 1091658"/>
                <a:gd name="connsiteX295" fmla="*/ 826710 w 944077"/>
                <a:gd name="connsiteY295" fmla="*/ 707943 h 1091658"/>
                <a:gd name="connsiteX296" fmla="*/ 822884 w 944077"/>
                <a:gd name="connsiteY296" fmla="*/ 708467 h 1091658"/>
                <a:gd name="connsiteX297" fmla="*/ 820545 w 944077"/>
                <a:gd name="connsiteY297" fmla="*/ 707864 h 1091658"/>
                <a:gd name="connsiteX298" fmla="*/ 820350 w 944077"/>
                <a:gd name="connsiteY298" fmla="*/ 709359 h 1091658"/>
                <a:gd name="connsiteX299" fmla="*/ 821030 w 944077"/>
                <a:gd name="connsiteY299" fmla="*/ 711948 h 1091658"/>
                <a:gd name="connsiteX300" fmla="*/ 826069 w 944077"/>
                <a:gd name="connsiteY300" fmla="*/ 712762 h 1091658"/>
                <a:gd name="connsiteX301" fmla="*/ 830810 w 944077"/>
                <a:gd name="connsiteY301" fmla="*/ 714264 h 1091658"/>
                <a:gd name="connsiteX302" fmla="*/ 832233 w 944077"/>
                <a:gd name="connsiteY302" fmla="*/ 717010 h 1091658"/>
                <a:gd name="connsiteX303" fmla="*/ 834166 w 944077"/>
                <a:gd name="connsiteY303" fmla="*/ 720124 h 1091658"/>
                <a:gd name="connsiteX304" fmla="*/ 836137 w 944077"/>
                <a:gd name="connsiteY304" fmla="*/ 722056 h 1091658"/>
                <a:gd name="connsiteX305" fmla="*/ 836231 w 944077"/>
                <a:gd name="connsiteY305" fmla="*/ 725209 h 1091658"/>
                <a:gd name="connsiteX306" fmla="*/ 833133 w 944077"/>
                <a:gd name="connsiteY306" fmla="*/ 728511 h 1091658"/>
                <a:gd name="connsiteX307" fmla="*/ 832750 w 944077"/>
                <a:gd name="connsiteY307" fmla="*/ 730849 h 1091658"/>
                <a:gd name="connsiteX308" fmla="*/ 828682 w 944077"/>
                <a:gd name="connsiteY308" fmla="*/ 731538 h 1091658"/>
                <a:gd name="connsiteX309" fmla="*/ 827524 w 944077"/>
                <a:gd name="connsiteY309" fmla="*/ 732915 h 1091658"/>
                <a:gd name="connsiteX310" fmla="*/ 826945 w 944077"/>
                <a:gd name="connsiteY310" fmla="*/ 737476 h 1091658"/>
                <a:gd name="connsiteX311" fmla="*/ 827430 w 944077"/>
                <a:gd name="connsiteY311" fmla="*/ 741075 h 1091658"/>
                <a:gd name="connsiteX312" fmla="*/ 828979 w 944077"/>
                <a:gd name="connsiteY312" fmla="*/ 742319 h 1091658"/>
                <a:gd name="connsiteX313" fmla="*/ 830043 w 944077"/>
                <a:gd name="connsiteY313" fmla="*/ 744674 h 1091658"/>
                <a:gd name="connsiteX314" fmla="*/ 828885 w 944077"/>
                <a:gd name="connsiteY314" fmla="*/ 747451 h 1091658"/>
                <a:gd name="connsiteX315" fmla="*/ 826147 w 944077"/>
                <a:gd name="connsiteY315" fmla="*/ 749368 h 1091658"/>
                <a:gd name="connsiteX316" fmla="*/ 824684 w 944077"/>
                <a:gd name="connsiteY316" fmla="*/ 751198 h 1091658"/>
                <a:gd name="connsiteX317" fmla="*/ 825599 w 944077"/>
                <a:gd name="connsiteY317" fmla="*/ 752661 h 1091658"/>
                <a:gd name="connsiteX318" fmla="*/ 826835 w 944077"/>
                <a:gd name="connsiteY318" fmla="*/ 754977 h 1091658"/>
                <a:gd name="connsiteX319" fmla="*/ 827180 w 944077"/>
                <a:gd name="connsiteY319" fmla="*/ 756237 h 1091658"/>
                <a:gd name="connsiteX320" fmla="*/ 827852 w 944077"/>
                <a:gd name="connsiteY320" fmla="*/ 759664 h 1091658"/>
                <a:gd name="connsiteX321" fmla="*/ 828642 w 944077"/>
                <a:gd name="connsiteY321" fmla="*/ 764451 h 1091658"/>
                <a:gd name="connsiteX322" fmla="*/ 828549 w 944077"/>
                <a:gd name="connsiteY322" fmla="*/ 766775 h 1091658"/>
                <a:gd name="connsiteX323" fmla="*/ 827821 w 944077"/>
                <a:gd name="connsiteY323" fmla="*/ 768512 h 1091658"/>
                <a:gd name="connsiteX324" fmla="*/ 825098 w 944077"/>
                <a:gd name="connsiteY324" fmla="*/ 771250 h 1091658"/>
                <a:gd name="connsiteX325" fmla="*/ 823260 w 944077"/>
                <a:gd name="connsiteY325" fmla="*/ 772517 h 1091658"/>
                <a:gd name="connsiteX326" fmla="*/ 822900 w 944077"/>
                <a:gd name="connsiteY326" fmla="*/ 775905 h 1091658"/>
                <a:gd name="connsiteX327" fmla="*/ 822759 w 944077"/>
                <a:gd name="connsiteY327" fmla="*/ 778439 h 1091658"/>
                <a:gd name="connsiteX328" fmla="*/ 822947 w 944077"/>
                <a:gd name="connsiteY328" fmla="*/ 780732 h 1091658"/>
                <a:gd name="connsiteX329" fmla="*/ 824128 w 944077"/>
                <a:gd name="connsiteY329" fmla="*/ 782563 h 1091658"/>
                <a:gd name="connsiteX330" fmla="*/ 824034 w 944077"/>
                <a:gd name="connsiteY330" fmla="*/ 784409 h 1091658"/>
                <a:gd name="connsiteX331" fmla="*/ 822415 w 944077"/>
                <a:gd name="connsiteY331" fmla="*/ 784800 h 1091658"/>
                <a:gd name="connsiteX332" fmla="*/ 821030 w 944077"/>
                <a:gd name="connsiteY332" fmla="*/ 785684 h 1091658"/>
                <a:gd name="connsiteX333" fmla="*/ 819677 w 944077"/>
                <a:gd name="connsiteY333" fmla="*/ 788954 h 1091658"/>
                <a:gd name="connsiteX334" fmla="*/ 815734 w 944077"/>
                <a:gd name="connsiteY334" fmla="*/ 792303 h 1091658"/>
                <a:gd name="connsiteX335" fmla="*/ 814349 w 944077"/>
                <a:gd name="connsiteY335" fmla="*/ 793805 h 1091658"/>
                <a:gd name="connsiteX336" fmla="*/ 814443 w 944077"/>
                <a:gd name="connsiteY336" fmla="*/ 796379 h 1091658"/>
                <a:gd name="connsiteX337" fmla="*/ 812886 w 944077"/>
                <a:gd name="connsiteY337" fmla="*/ 800064 h 1091658"/>
                <a:gd name="connsiteX338" fmla="*/ 811579 w 944077"/>
                <a:gd name="connsiteY338" fmla="*/ 803279 h 1091658"/>
                <a:gd name="connsiteX339" fmla="*/ 810578 w 944077"/>
                <a:gd name="connsiteY339" fmla="*/ 806283 h 1091658"/>
                <a:gd name="connsiteX340" fmla="*/ 810774 w 944077"/>
                <a:gd name="connsiteY340" fmla="*/ 809452 h 1091658"/>
                <a:gd name="connsiteX341" fmla="*/ 812995 w 944077"/>
                <a:gd name="connsiteY341" fmla="*/ 810844 h 1091658"/>
                <a:gd name="connsiteX342" fmla="*/ 814740 w 944077"/>
                <a:gd name="connsiteY342" fmla="*/ 813935 h 1091658"/>
                <a:gd name="connsiteX343" fmla="*/ 815515 w 944077"/>
                <a:gd name="connsiteY343" fmla="*/ 817838 h 1091658"/>
                <a:gd name="connsiteX344" fmla="*/ 814161 w 944077"/>
                <a:gd name="connsiteY344" fmla="*/ 822337 h 1091658"/>
                <a:gd name="connsiteX345" fmla="*/ 811016 w 944077"/>
                <a:gd name="connsiteY345" fmla="*/ 824035 h 1091658"/>
                <a:gd name="connsiteX346" fmla="*/ 809154 w 944077"/>
                <a:gd name="connsiteY346" fmla="*/ 825951 h 1091658"/>
                <a:gd name="connsiteX347" fmla="*/ 808591 w 944077"/>
                <a:gd name="connsiteY347" fmla="*/ 827407 h 1091658"/>
                <a:gd name="connsiteX348" fmla="*/ 809084 w 944077"/>
                <a:gd name="connsiteY348" fmla="*/ 832140 h 1091658"/>
                <a:gd name="connsiteX349" fmla="*/ 808951 w 944077"/>
                <a:gd name="connsiteY349" fmla="*/ 834370 h 1091658"/>
                <a:gd name="connsiteX350" fmla="*/ 808458 w 944077"/>
                <a:gd name="connsiteY350" fmla="*/ 836466 h 1091658"/>
                <a:gd name="connsiteX351" fmla="*/ 807644 w 944077"/>
                <a:gd name="connsiteY351" fmla="*/ 838093 h 1091658"/>
                <a:gd name="connsiteX352" fmla="*/ 805947 w 944077"/>
                <a:gd name="connsiteY352" fmla="*/ 839908 h 1091658"/>
                <a:gd name="connsiteX353" fmla="*/ 802943 w 944077"/>
                <a:gd name="connsiteY353" fmla="*/ 841496 h 1091658"/>
                <a:gd name="connsiteX354" fmla="*/ 800392 w 944077"/>
                <a:gd name="connsiteY354" fmla="*/ 842592 h 1091658"/>
                <a:gd name="connsiteX355" fmla="*/ 799250 w 944077"/>
                <a:gd name="connsiteY355" fmla="*/ 843844 h 1091658"/>
                <a:gd name="connsiteX356" fmla="*/ 797912 w 944077"/>
                <a:gd name="connsiteY356" fmla="*/ 846605 h 1091658"/>
                <a:gd name="connsiteX357" fmla="*/ 796723 w 944077"/>
                <a:gd name="connsiteY357" fmla="*/ 849656 h 1091658"/>
                <a:gd name="connsiteX358" fmla="*/ 797020 w 944077"/>
                <a:gd name="connsiteY358" fmla="*/ 853435 h 1091658"/>
                <a:gd name="connsiteX359" fmla="*/ 789854 w 944077"/>
                <a:gd name="connsiteY359" fmla="*/ 853881 h 1091658"/>
                <a:gd name="connsiteX360" fmla="*/ 789369 w 944077"/>
                <a:gd name="connsiteY360" fmla="*/ 856697 h 1091658"/>
                <a:gd name="connsiteX361" fmla="*/ 787820 w 944077"/>
                <a:gd name="connsiteY361" fmla="*/ 858920 h 1091658"/>
                <a:gd name="connsiteX362" fmla="*/ 787335 w 944077"/>
                <a:gd name="connsiteY362" fmla="*/ 862941 h 1091658"/>
                <a:gd name="connsiteX363" fmla="*/ 788907 w 944077"/>
                <a:gd name="connsiteY363" fmla="*/ 866829 h 1091658"/>
                <a:gd name="connsiteX364" fmla="*/ 789658 w 944077"/>
                <a:gd name="connsiteY364" fmla="*/ 870099 h 1091658"/>
                <a:gd name="connsiteX365" fmla="*/ 788375 w 944077"/>
                <a:gd name="connsiteY365" fmla="*/ 874050 h 1091658"/>
                <a:gd name="connsiteX366" fmla="*/ 788845 w 944077"/>
                <a:gd name="connsiteY366" fmla="*/ 878118 h 1091658"/>
                <a:gd name="connsiteX367" fmla="*/ 788985 w 944077"/>
                <a:gd name="connsiteY367" fmla="*/ 881365 h 1091658"/>
                <a:gd name="connsiteX368" fmla="*/ 791505 w 944077"/>
                <a:gd name="connsiteY368" fmla="*/ 884979 h 1091658"/>
                <a:gd name="connsiteX369" fmla="*/ 793148 w 944077"/>
                <a:gd name="connsiteY369" fmla="*/ 889462 h 1091658"/>
                <a:gd name="connsiteX370" fmla="*/ 793969 w 944077"/>
                <a:gd name="connsiteY370" fmla="*/ 893256 h 1091658"/>
                <a:gd name="connsiteX371" fmla="*/ 794462 w 944077"/>
                <a:gd name="connsiteY371" fmla="*/ 896221 h 1091658"/>
                <a:gd name="connsiteX372" fmla="*/ 795119 w 944077"/>
                <a:gd name="connsiteY372" fmla="*/ 898021 h 1091658"/>
                <a:gd name="connsiteX373" fmla="*/ 796152 w 944077"/>
                <a:gd name="connsiteY373" fmla="*/ 900063 h 1091658"/>
                <a:gd name="connsiteX374" fmla="*/ 796629 w 944077"/>
                <a:gd name="connsiteY374" fmla="*/ 902425 h 1091658"/>
                <a:gd name="connsiteX375" fmla="*/ 798178 w 944077"/>
                <a:gd name="connsiteY375" fmla="*/ 903192 h 1091658"/>
                <a:gd name="connsiteX376" fmla="*/ 800963 w 944077"/>
                <a:gd name="connsiteY376" fmla="*/ 900986 h 1091658"/>
                <a:gd name="connsiteX377" fmla="*/ 802927 w 944077"/>
                <a:gd name="connsiteY377" fmla="*/ 899492 h 1091658"/>
                <a:gd name="connsiteX378" fmla="*/ 804296 w 944077"/>
                <a:gd name="connsiteY378" fmla="*/ 898960 h 1091658"/>
                <a:gd name="connsiteX379" fmla="*/ 808317 w 944077"/>
                <a:gd name="connsiteY379" fmla="*/ 899312 h 1091658"/>
                <a:gd name="connsiteX380" fmla="*/ 810742 w 944077"/>
                <a:gd name="connsiteY380" fmla="*/ 897919 h 1091658"/>
                <a:gd name="connsiteX381" fmla="*/ 811838 w 944077"/>
                <a:gd name="connsiteY381" fmla="*/ 898068 h 1091658"/>
                <a:gd name="connsiteX382" fmla="*/ 813316 w 944077"/>
                <a:gd name="connsiteY382" fmla="*/ 898850 h 1091658"/>
                <a:gd name="connsiteX383" fmla="*/ 814466 w 944077"/>
                <a:gd name="connsiteY383" fmla="*/ 900493 h 1091658"/>
                <a:gd name="connsiteX384" fmla="*/ 815335 w 944077"/>
                <a:gd name="connsiteY384" fmla="*/ 904225 h 1091658"/>
                <a:gd name="connsiteX385" fmla="*/ 815867 w 944077"/>
                <a:gd name="connsiteY385" fmla="*/ 908411 h 1091658"/>
                <a:gd name="connsiteX386" fmla="*/ 815186 w 944077"/>
                <a:gd name="connsiteY386" fmla="*/ 912690 h 1091658"/>
                <a:gd name="connsiteX387" fmla="*/ 814052 w 944077"/>
                <a:gd name="connsiteY387" fmla="*/ 913621 h 1091658"/>
                <a:gd name="connsiteX388" fmla="*/ 813668 w 944077"/>
                <a:gd name="connsiteY388" fmla="*/ 914849 h 1091658"/>
                <a:gd name="connsiteX389" fmla="*/ 814052 w 944077"/>
                <a:gd name="connsiteY389" fmla="*/ 917470 h 1091658"/>
                <a:gd name="connsiteX390" fmla="*/ 815311 w 944077"/>
                <a:gd name="connsiteY390" fmla="*/ 919316 h 1091658"/>
                <a:gd name="connsiteX391" fmla="*/ 815288 w 944077"/>
                <a:gd name="connsiteY391" fmla="*/ 921961 h 1091658"/>
                <a:gd name="connsiteX392" fmla="*/ 813895 w 944077"/>
                <a:gd name="connsiteY392" fmla="*/ 927977 h 1091658"/>
                <a:gd name="connsiteX393" fmla="*/ 812988 w 944077"/>
                <a:gd name="connsiteY393" fmla="*/ 930457 h 1091658"/>
                <a:gd name="connsiteX394" fmla="*/ 814599 w 944077"/>
                <a:gd name="connsiteY394" fmla="*/ 933257 h 1091658"/>
                <a:gd name="connsiteX395" fmla="*/ 816039 w 944077"/>
                <a:gd name="connsiteY395" fmla="*/ 935753 h 1091658"/>
                <a:gd name="connsiteX396" fmla="*/ 818941 w 944077"/>
                <a:gd name="connsiteY396" fmla="*/ 937615 h 1091658"/>
                <a:gd name="connsiteX397" fmla="*/ 821327 w 944077"/>
                <a:gd name="connsiteY397" fmla="*/ 940260 h 1091658"/>
                <a:gd name="connsiteX398" fmla="*/ 822971 w 944077"/>
                <a:gd name="connsiteY398" fmla="*/ 942450 h 1091658"/>
                <a:gd name="connsiteX399" fmla="*/ 822579 w 944077"/>
                <a:gd name="connsiteY399" fmla="*/ 945423 h 1091658"/>
                <a:gd name="connsiteX400" fmla="*/ 823729 w 944077"/>
                <a:gd name="connsiteY400" fmla="*/ 946323 h 1091658"/>
                <a:gd name="connsiteX401" fmla="*/ 828165 w 944077"/>
                <a:gd name="connsiteY401" fmla="*/ 946386 h 1091658"/>
                <a:gd name="connsiteX402" fmla="*/ 834792 w 944077"/>
                <a:gd name="connsiteY402" fmla="*/ 946487 h 1091658"/>
                <a:gd name="connsiteX403" fmla="*/ 845150 w 944077"/>
                <a:gd name="connsiteY403" fmla="*/ 946636 h 1091658"/>
                <a:gd name="connsiteX404" fmla="*/ 855258 w 944077"/>
                <a:gd name="connsiteY404" fmla="*/ 946784 h 1091658"/>
                <a:gd name="connsiteX405" fmla="*/ 866735 w 944077"/>
                <a:gd name="connsiteY405" fmla="*/ 946996 h 1091658"/>
                <a:gd name="connsiteX406" fmla="*/ 872172 w 944077"/>
                <a:gd name="connsiteY406" fmla="*/ 949389 h 1091658"/>
                <a:gd name="connsiteX407" fmla="*/ 877093 w 944077"/>
                <a:gd name="connsiteY407" fmla="*/ 951556 h 1091658"/>
                <a:gd name="connsiteX408" fmla="*/ 883289 w 944077"/>
                <a:gd name="connsiteY408" fmla="*/ 951556 h 1091658"/>
                <a:gd name="connsiteX409" fmla="*/ 889477 w 944077"/>
                <a:gd name="connsiteY409" fmla="*/ 954123 h 1091658"/>
                <a:gd name="connsiteX410" fmla="*/ 894070 w 944077"/>
                <a:gd name="connsiteY410" fmla="*/ 955821 h 1091658"/>
                <a:gd name="connsiteX411" fmla="*/ 896824 w 944077"/>
                <a:gd name="connsiteY411" fmla="*/ 956454 h 1091658"/>
                <a:gd name="connsiteX412" fmla="*/ 899648 w 944077"/>
                <a:gd name="connsiteY412" fmla="*/ 957072 h 1091658"/>
                <a:gd name="connsiteX413" fmla="*/ 900039 w 944077"/>
                <a:gd name="connsiteY413" fmla="*/ 959443 h 1091658"/>
                <a:gd name="connsiteX414" fmla="*/ 887655 w 944077"/>
                <a:gd name="connsiteY414" fmla="*/ 956078 h 1091658"/>
                <a:gd name="connsiteX415" fmla="*/ 884877 w 944077"/>
                <a:gd name="connsiteY415" fmla="*/ 954248 h 1091658"/>
                <a:gd name="connsiteX416" fmla="*/ 882523 w 944077"/>
                <a:gd name="connsiteY416" fmla="*/ 954037 h 1091658"/>
                <a:gd name="connsiteX417" fmla="*/ 878001 w 944077"/>
                <a:gd name="connsiteY417" fmla="*/ 956321 h 1091658"/>
                <a:gd name="connsiteX418" fmla="*/ 875505 w 944077"/>
                <a:gd name="connsiteY418" fmla="*/ 961774 h 1091658"/>
                <a:gd name="connsiteX419" fmla="*/ 874198 w 944077"/>
                <a:gd name="connsiteY419" fmla="*/ 963323 h 1091658"/>
                <a:gd name="connsiteX420" fmla="*/ 871061 w 944077"/>
                <a:gd name="connsiteY420" fmla="*/ 964794 h 1091658"/>
                <a:gd name="connsiteX421" fmla="*/ 867900 w 944077"/>
                <a:gd name="connsiteY421" fmla="*/ 965083 h 1091658"/>
                <a:gd name="connsiteX422" fmla="*/ 857284 w 944077"/>
                <a:gd name="connsiteY422" fmla="*/ 970395 h 1091658"/>
                <a:gd name="connsiteX423" fmla="*/ 853505 w 944077"/>
                <a:gd name="connsiteY423" fmla="*/ 970849 h 1091658"/>
                <a:gd name="connsiteX424" fmla="*/ 850924 w 944077"/>
                <a:gd name="connsiteY424" fmla="*/ 972265 h 1091658"/>
                <a:gd name="connsiteX425" fmla="*/ 848404 w 944077"/>
                <a:gd name="connsiteY425" fmla="*/ 974299 h 1091658"/>
                <a:gd name="connsiteX426" fmla="*/ 847434 w 944077"/>
                <a:gd name="connsiteY426" fmla="*/ 978688 h 1091658"/>
                <a:gd name="connsiteX427" fmla="*/ 847826 w 944077"/>
                <a:gd name="connsiteY427" fmla="*/ 981364 h 1091658"/>
                <a:gd name="connsiteX428" fmla="*/ 844954 w 944077"/>
                <a:gd name="connsiteY428" fmla="*/ 990979 h 1091658"/>
                <a:gd name="connsiteX429" fmla="*/ 844242 w 944077"/>
                <a:gd name="connsiteY429" fmla="*/ 996362 h 1091658"/>
                <a:gd name="connsiteX430" fmla="*/ 844227 w 944077"/>
                <a:gd name="connsiteY430" fmla="*/ 999107 h 1091658"/>
                <a:gd name="connsiteX431" fmla="*/ 845048 w 944077"/>
                <a:gd name="connsiteY431" fmla="*/ 1003606 h 1091658"/>
                <a:gd name="connsiteX432" fmla="*/ 843992 w 944077"/>
                <a:gd name="connsiteY432" fmla="*/ 1011328 h 1091658"/>
                <a:gd name="connsiteX433" fmla="*/ 842083 w 944077"/>
                <a:gd name="connsiteY433" fmla="*/ 1013017 h 1091658"/>
                <a:gd name="connsiteX434" fmla="*/ 837366 w 944077"/>
                <a:gd name="connsiteY434" fmla="*/ 1015185 h 1091658"/>
                <a:gd name="connsiteX435" fmla="*/ 834158 w 944077"/>
                <a:gd name="connsiteY435" fmla="*/ 1013612 h 1091658"/>
                <a:gd name="connsiteX436" fmla="*/ 828666 w 944077"/>
                <a:gd name="connsiteY436" fmla="*/ 1012204 h 1091658"/>
                <a:gd name="connsiteX437" fmla="*/ 824754 w 944077"/>
                <a:gd name="connsiteY437" fmla="*/ 1009223 h 1091658"/>
                <a:gd name="connsiteX438" fmla="*/ 819724 w 944077"/>
                <a:gd name="connsiteY438" fmla="*/ 1007119 h 1091658"/>
                <a:gd name="connsiteX439" fmla="*/ 818112 w 944077"/>
                <a:gd name="connsiteY439" fmla="*/ 1005883 h 1091658"/>
                <a:gd name="connsiteX440" fmla="*/ 813668 w 944077"/>
                <a:gd name="connsiteY440" fmla="*/ 999937 h 1091658"/>
                <a:gd name="connsiteX441" fmla="*/ 813191 w 944077"/>
                <a:gd name="connsiteY441" fmla="*/ 997973 h 1091658"/>
                <a:gd name="connsiteX442" fmla="*/ 812870 w 944077"/>
                <a:gd name="connsiteY442" fmla="*/ 995493 h 1091658"/>
                <a:gd name="connsiteX443" fmla="*/ 815217 w 944077"/>
                <a:gd name="connsiteY443" fmla="*/ 991965 h 1091658"/>
                <a:gd name="connsiteX444" fmla="*/ 816477 w 944077"/>
                <a:gd name="connsiteY444" fmla="*/ 991706 h 1091658"/>
                <a:gd name="connsiteX445" fmla="*/ 820154 w 944077"/>
                <a:gd name="connsiteY445" fmla="*/ 991816 h 1091658"/>
                <a:gd name="connsiteX446" fmla="*/ 823213 w 944077"/>
                <a:gd name="connsiteY446" fmla="*/ 991245 h 1091658"/>
                <a:gd name="connsiteX447" fmla="*/ 825169 w 944077"/>
                <a:gd name="connsiteY447" fmla="*/ 993138 h 1091658"/>
                <a:gd name="connsiteX448" fmla="*/ 825709 w 944077"/>
                <a:gd name="connsiteY448" fmla="*/ 997269 h 1091658"/>
                <a:gd name="connsiteX449" fmla="*/ 824848 w 944077"/>
                <a:gd name="connsiteY449" fmla="*/ 999475 h 1091658"/>
                <a:gd name="connsiteX450" fmla="*/ 824066 w 944077"/>
                <a:gd name="connsiteY450" fmla="*/ 1000836 h 1091658"/>
                <a:gd name="connsiteX451" fmla="*/ 824308 w 944077"/>
                <a:gd name="connsiteY451" fmla="*/ 1001877 h 1091658"/>
                <a:gd name="connsiteX452" fmla="*/ 826507 w 944077"/>
                <a:gd name="connsiteY452" fmla="*/ 1000429 h 1091658"/>
                <a:gd name="connsiteX453" fmla="*/ 827626 w 944077"/>
                <a:gd name="connsiteY453" fmla="*/ 991182 h 1091658"/>
                <a:gd name="connsiteX454" fmla="*/ 835097 w 944077"/>
                <a:gd name="connsiteY454" fmla="*/ 986598 h 1091658"/>
                <a:gd name="connsiteX455" fmla="*/ 837545 w 944077"/>
                <a:gd name="connsiteY455" fmla="*/ 983922 h 1091658"/>
                <a:gd name="connsiteX456" fmla="*/ 839932 w 944077"/>
                <a:gd name="connsiteY456" fmla="*/ 979807 h 1091658"/>
                <a:gd name="connsiteX457" fmla="*/ 840299 w 944077"/>
                <a:gd name="connsiteY457" fmla="*/ 978633 h 1091658"/>
                <a:gd name="connsiteX458" fmla="*/ 840479 w 944077"/>
                <a:gd name="connsiteY458" fmla="*/ 977092 h 1091658"/>
                <a:gd name="connsiteX459" fmla="*/ 838891 w 944077"/>
                <a:gd name="connsiteY459" fmla="*/ 975825 h 1091658"/>
                <a:gd name="connsiteX460" fmla="*/ 835363 w 944077"/>
                <a:gd name="connsiteY460" fmla="*/ 974143 h 1091658"/>
                <a:gd name="connsiteX461" fmla="*/ 824160 w 944077"/>
                <a:gd name="connsiteY461" fmla="*/ 982772 h 1091658"/>
                <a:gd name="connsiteX462" fmla="*/ 819082 w 944077"/>
                <a:gd name="connsiteY462" fmla="*/ 985049 h 1091658"/>
                <a:gd name="connsiteX463" fmla="*/ 815812 w 944077"/>
                <a:gd name="connsiteY463" fmla="*/ 987529 h 1091658"/>
                <a:gd name="connsiteX464" fmla="*/ 811853 w 944077"/>
                <a:gd name="connsiteY464" fmla="*/ 991988 h 1091658"/>
                <a:gd name="connsiteX465" fmla="*/ 811102 w 944077"/>
                <a:gd name="connsiteY465" fmla="*/ 993310 h 1091658"/>
                <a:gd name="connsiteX466" fmla="*/ 810265 w 944077"/>
                <a:gd name="connsiteY466" fmla="*/ 996283 h 1091658"/>
                <a:gd name="connsiteX467" fmla="*/ 809866 w 944077"/>
                <a:gd name="connsiteY467" fmla="*/ 999561 h 1091658"/>
                <a:gd name="connsiteX468" fmla="*/ 805962 w 944077"/>
                <a:gd name="connsiteY468" fmla="*/ 998067 h 1091658"/>
                <a:gd name="connsiteX469" fmla="*/ 800001 w 944077"/>
                <a:gd name="connsiteY469" fmla="*/ 993326 h 1091658"/>
                <a:gd name="connsiteX470" fmla="*/ 798804 w 944077"/>
                <a:gd name="connsiteY470" fmla="*/ 991589 h 1091658"/>
                <a:gd name="connsiteX471" fmla="*/ 800001 w 944077"/>
                <a:gd name="connsiteY471" fmla="*/ 989164 h 1091658"/>
                <a:gd name="connsiteX472" fmla="*/ 801816 w 944077"/>
                <a:gd name="connsiteY472" fmla="*/ 987145 h 1091658"/>
                <a:gd name="connsiteX473" fmla="*/ 801941 w 944077"/>
                <a:gd name="connsiteY473" fmla="*/ 980394 h 1091658"/>
                <a:gd name="connsiteX474" fmla="*/ 802403 w 944077"/>
                <a:gd name="connsiteY474" fmla="*/ 978031 h 1091658"/>
                <a:gd name="connsiteX475" fmla="*/ 803662 w 944077"/>
                <a:gd name="connsiteY475" fmla="*/ 976146 h 1091658"/>
                <a:gd name="connsiteX476" fmla="*/ 805947 w 944077"/>
                <a:gd name="connsiteY476" fmla="*/ 974073 h 1091658"/>
                <a:gd name="connsiteX477" fmla="*/ 807081 w 944077"/>
                <a:gd name="connsiteY477" fmla="*/ 973588 h 1091658"/>
                <a:gd name="connsiteX478" fmla="*/ 808043 w 944077"/>
                <a:gd name="connsiteY478" fmla="*/ 974487 h 1091658"/>
                <a:gd name="connsiteX479" fmla="*/ 808169 w 944077"/>
                <a:gd name="connsiteY479" fmla="*/ 976068 h 1091658"/>
                <a:gd name="connsiteX480" fmla="*/ 811971 w 944077"/>
                <a:gd name="connsiteY480" fmla="*/ 975950 h 1091658"/>
                <a:gd name="connsiteX481" fmla="*/ 819348 w 944077"/>
                <a:gd name="connsiteY481" fmla="*/ 969997 h 1091658"/>
                <a:gd name="connsiteX482" fmla="*/ 822384 w 944077"/>
                <a:gd name="connsiteY482" fmla="*/ 969856 h 1091658"/>
                <a:gd name="connsiteX483" fmla="*/ 826389 w 944077"/>
                <a:gd name="connsiteY483" fmla="*/ 971186 h 1091658"/>
                <a:gd name="connsiteX484" fmla="*/ 830911 w 944077"/>
                <a:gd name="connsiteY484" fmla="*/ 970380 h 1091658"/>
                <a:gd name="connsiteX485" fmla="*/ 831725 w 944077"/>
                <a:gd name="connsiteY485" fmla="*/ 969778 h 1091658"/>
                <a:gd name="connsiteX486" fmla="*/ 832664 w 944077"/>
                <a:gd name="connsiteY486" fmla="*/ 968385 h 1091658"/>
                <a:gd name="connsiteX487" fmla="*/ 829292 w 944077"/>
                <a:gd name="connsiteY487" fmla="*/ 966750 h 1091658"/>
                <a:gd name="connsiteX488" fmla="*/ 826061 w 944077"/>
                <a:gd name="connsiteY488" fmla="*/ 965920 h 1091658"/>
                <a:gd name="connsiteX489" fmla="*/ 816978 w 944077"/>
                <a:gd name="connsiteY489" fmla="*/ 965349 h 1091658"/>
                <a:gd name="connsiteX490" fmla="*/ 815014 w 944077"/>
                <a:gd name="connsiteY490" fmla="*/ 965983 h 1091658"/>
                <a:gd name="connsiteX491" fmla="*/ 812323 w 944077"/>
                <a:gd name="connsiteY491" fmla="*/ 969120 h 1091658"/>
                <a:gd name="connsiteX492" fmla="*/ 811431 w 944077"/>
                <a:gd name="connsiteY492" fmla="*/ 968338 h 1091658"/>
                <a:gd name="connsiteX493" fmla="*/ 810860 w 944077"/>
                <a:gd name="connsiteY493" fmla="*/ 966750 h 1091658"/>
                <a:gd name="connsiteX494" fmla="*/ 807777 w 944077"/>
                <a:gd name="connsiteY494" fmla="*/ 965631 h 1091658"/>
                <a:gd name="connsiteX495" fmla="*/ 806299 w 944077"/>
                <a:gd name="connsiteY495" fmla="*/ 965858 h 1091658"/>
                <a:gd name="connsiteX496" fmla="*/ 804883 w 944077"/>
                <a:gd name="connsiteY496" fmla="*/ 967368 h 1091658"/>
                <a:gd name="connsiteX497" fmla="*/ 805109 w 944077"/>
                <a:gd name="connsiteY497" fmla="*/ 969723 h 1091658"/>
                <a:gd name="connsiteX498" fmla="*/ 804319 w 944077"/>
                <a:gd name="connsiteY498" fmla="*/ 972242 h 1091658"/>
                <a:gd name="connsiteX499" fmla="*/ 801464 w 944077"/>
                <a:gd name="connsiteY499" fmla="*/ 974745 h 1091658"/>
                <a:gd name="connsiteX500" fmla="*/ 799524 w 944077"/>
                <a:gd name="connsiteY500" fmla="*/ 978735 h 1091658"/>
                <a:gd name="connsiteX501" fmla="*/ 799617 w 944077"/>
                <a:gd name="connsiteY501" fmla="*/ 981849 h 1091658"/>
                <a:gd name="connsiteX502" fmla="*/ 799461 w 944077"/>
                <a:gd name="connsiteY502" fmla="*/ 983469 h 1091658"/>
                <a:gd name="connsiteX503" fmla="*/ 798749 w 944077"/>
                <a:gd name="connsiteY503" fmla="*/ 984329 h 1091658"/>
                <a:gd name="connsiteX504" fmla="*/ 797278 w 944077"/>
                <a:gd name="connsiteY504" fmla="*/ 985362 h 1091658"/>
                <a:gd name="connsiteX505" fmla="*/ 792545 w 944077"/>
                <a:gd name="connsiteY505" fmla="*/ 984658 h 1091658"/>
                <a:gd name="connsiteX506" fmla="*/ 789869 w 944077"/>
                <a:gd name="connsiteY506" fmla="*/ 981388 h 1091658"/>
                <a:gd name="connsiteX507" fmla="*/ 788829 w 944077"/>
                <a:gd name="connsiteY507" fmla="*/ 979158 h 1091658"/>
                <a:gd name="connsiteX508" fmla="*/ 785801 w 944077"/>
                <a:gd name="connsiteY508" fmla="*/ 976740 h 1091658"/>
                <a:gd name="connsiteX509" fmla="*/ 792373 w 944077"/>
                <a:gd name="connsiteY509" fmla="*/ 973744 h 1091658"/>
                <a:gd name="connsiteX510" fmla="*/ 794681 w 944077"/>
                <a:gd name="connsiteY510" fmla="*/ 972038 h 1091658"/>
                <a:gd name="connsiteX511" fmla="*/ 796793 w 944077"/>
                <a:gd name="connsiteY511" fmla="*/ 968244 h 1091658"/>
                <a:gd name="connsiteX512" fmla="*/ 798366 w 944077"/>
                <a:gd name="connsiteY512" fmla="*/ 965827 h 1091658"/>
                <a:gd name="connsiteX513" fmla="*/ 797247 w 944077"/>
                <a:gd name="connsiteY513" fmla="*/ 964137 h 1091658"/>
                <a:gd name="connsiteX514" fmla="*/ 795933 w 944077"/>
                <a:gd name="connsiteY514" fmla="*/ 964129 h 1091658"/>
                <a:gd name="connsiteX515" fmla="*/ 796058 w 944077"/>
                <a:gd name="connsiteY515" fmla="*/ 966828 h 1091658"/>
                <a:gd name="connsiteX516" fmla="*/ 794611 w 944077"/>
                <a:gd name="connsiteY516" fmla="*/ 969034 h 1091658"/>
                <a:gd name="connsiteX517" fmla="*/ 791583 w 944077"/>
                <a:gd name="connsiteY517" fmla="*/ 967986 h 1091658"/>
                <a:gd name="connsiteX518" fmla="*/ 787116 w 944077"/>
                <a:gd name="connsiteY518" fmla="*/ 971264 h 1091658"/>
                <a:gd name="connsiteX519" fmla="*/ 784370 w 944077"/>
                <a:gd name="connsiteY519" fmla="*/ 970388 h 1091658"/>
                <a:gd name="connsiteX520" fmla="*/ 779895 w 944077"/>
                <a:gd name="connsiteY520" fmla="*/ 971350 h 1091658"/>
                <a:gd name="connsiteX521" fmla="*/ 777704 w 944077"/>
                <a:gd name="connsiteY521" fmla="*/ 969582 h 1091658"/>
                <a:gd name="connsiteX522" fmla="*/ 777235 w 944077"/>
                <a:gd name="connsiteY522" fmla="*/ 967344 h 1091658"/>
                <a:gd name="connsiteX523" fmla="*/ 778025 w 944077"/>
                <a:gd name="connsiteY523" fmla="*/ 965013 h 1091658"/>
                <a:gd name="connsiteX524" fmla="*/ 777203 w 944077"/>
                <a:gd name="connsiteY524" fmla="*/ 961070 h 1091658"/>
                <a:gd name="connsiteX525" fmla="*/ 775967 w 944077"/>
                <a:gd name="connsiteY525" fmla="*/ 960116 h 1091658"/>
                <a:gd name="connsiteX526" fmla="*/ 774708 w 944077"/>
                <a:gd name="connsiteY526" fmla="*/ 960334 h 1091658"/>
                <a:gd name="connsiteX527" fmla="*/ 774144 w 944077"/>
                <a:gd name="connsiteY527" fmla="*/ 957995 h 1091658"/>
                <a:gd name="connsiteX528" fmla="*/ 772783 w 944077"/>
                <a:gd name="connsiteY528" fmla="*/ 953888 h 1091658"/>
                <a:gd name="connsiteX529" fmla="*/ 772181 w 944077"/>
                <a:gd name="connsiteY529" fmla="*/ 952777 h 1091658"/>
                <a:gd name="connsiteX530" fmla="*/ 771531 w 944077"/>
                <a:gd name="connsiteY530" fmla="*/ 950876 h 1091658"/>
                <a:gd name="connsiteX531" fmla="*/ 772204 w 944077"/>
                <a:gd name="connsiteY531" fmla="*/ 950407 h 1091658"/>
                <a:gd name="connsiteX532" fmla="*/ 773745 w 944077"/>
                <a:gd name="connsiteY532" fmla="*/ 950947 h 1091658"/>
                <a:gd name="connsiteX533" fmla="*/ 775091 w 944077"/>
                <a:gd name="connsiteY533" fmla="*/ 952182 h 1091658"/>
                <a:gd name="connsiteX534" fmla="*/ 777141 w 944077"/>
                <a:gd name="connsiteY534" fmla="*/ 952339 h 1091658"/>
                <a:gd name="connsiteX535" fmla="*/ 781655 w 944077"/>
                <a:gd name="connsiteY535" fmla="*/ 955014 h 1091658"/>
                <a:gd name="connsiteX536" fmla="*/ 783533 w 944077"/>
                <a:gd name="connsiteY536" fmla="*/ 954373 h 1091658"/>
                <a:gd name="connsiteX537" fmla="*/ 784550 w 944077"/>
                <a:gd name="connsiteY537" fmla="*/ 953763 h 1091658"/>
                <a:gd name="connsiteX538" fmla="*/ 784933 w 944077"/>
                <a:gd name="connsiteY538" fmla="*/ 951541 h 1091658"/>
                <a:gd name="connsiteX539" fmla="*/ 784956 w 944077"/>
                <a:gd name="connsiteY539" fmla="*/ 949436 h 1091658"/>
                <a:gd name="connsiteX540" fmla="*/ 785731 w 944077"/>
                <a:gd name="connsiteY540" fmla="*/ 949436 h 1091658"/>
                <a:gd name="connsiteX541" fmla="*/ 788297 w 944077"/>
                <a:gd name="connsiteY541" fmla="*/ 952127 h 1091658"/>
                <a:gd name="connsiteX542" fmla="*/ 789924 w 944077"/>
                <a:gd name="connsiteY542" fmla="*/ 951877 h 1091658"/>
                <a:gd name="connsiteX543" fmla="*/ 792803 w 944077"/>
                <a:gd name="connsiteY543" fmla="*/ 952589 h 1091658"/>
                <a:gd name="connsiteX544" fmla="*/ 794266 w 944077"/>
                <a:gd name="connsiteY544" fmla="*/ 952300 h 1091658"/>
                <a:gd name="connsiteX545" fmla="*/ 796965 w 944077"/>
                <a:gd name="connsiteY545" fmla="*/ 951299 h 1091658"/>
                <a:gd name="connsiteX546" fmla="*/ 801214 w 944077"/>
                <a:gd name="connsiteY546" fmla="*/ 948341 h 1091658"/>
                <a:gd name="connsiteX547" fmla="*/ 803420 w 944077"/>
                <a:gd name="connsiteY547" fmla="*/ 945290 h 1091658"/>
                <a:gd name="connsiteX548" fmla="*/ 804476 w 944077"/>
                <a:gd name="connsiteY548" fmla="*/ 944876 h 1091658"/>
                <a:gd name="connsiteX549" fmla="*/ 805782 w 944077"/>
                <a:gd name="connsiteY549" fmla="*/ 945267 h 1091658"/>
                <a:gd name="connsiteX550" fmla="*/ 806659 w 944077"/>
                <a:gd name="connsiteY550" fmla="*/ 946143 h 1091658"/>
                <a:gd name="connsiteX551" fmla="*/ 806674 w 944077"/>
                <a:gd name="connsiteY551" fmla="*/ 948263 h 1091658"/>
                <a:gd name="connsiteX552" fmla="*/ 807668 w 944077"/>
                <a:gd name="connsiteY552" fmla="*/ 950235 h 1091658"/>
                <a:gd name="connsiteX553" fmla="*/ 809021 w 944077"/>
                <a:gd name="connsiteY553" fmla="*/ 951838 h 1091658"/>
                <a:gd name="connsiteX554" fmla="*/ 809397 w 944077"/>
                <a:gd name="connsiteY554" fmla="*/ 953810 h 1091658"/>
                <a:gd name="connsiteX555" fmla="*/ 809123 w 944077"/>
                <a:gd name="connsiteY555" fmla="*/ 955742 h 1091658"/>
                <a:gd name="connsiteX556" fmla="*/ 806706 w 944077"/>
                <a:gd name="connsiteY556" fmla="*/ 958465 h 1091658"/>
                <a:gd name="connsiteX557" fmla="*/ 806252 w 944077"/>
                <a:gd name="connsiteY557" fmla="*/ 959411 h 1091658"/>
                <a:gd name="connsiteX558" fmla="*/ 807065 w 944077"/>
                <a:gd name="connsiteY558" fmla="*/ 960421 h 1091658"/>
                <a:gd name="connsiteX559" fmla="*/ 808067 w 944077"/>
                <a:gd name="connsiteY559" fmla="*/ 959943 h 1091658"/>
                <a:gd name="connsiteX560" fmla="*/ 809444 w 944077"/>
                <a:gd name="connsiteY560" fmla="*/ 958598 h 1091658"/>
                <a:gd name="connsiteX561" fmla="*/ 810226 w 944077"/>
                <a:gd name="connsiteY561" fmla="*/ 956751 h 1091658"/>
                <a:gd name="connsiteX562" fmla="*/ 810437 w 944077"/>
                <a:gd name="connsiteY562" fmla="*/ 955789 h 1091658"/>
                <a:gd name="connsiteX563" fmla="*/ 810523 w 944077"/>
                <a:gd name="connsiteY563" fmla="*/ 954412 h 1091658"/>
                <a:gd name="connsiteX564" fmla="*/ 810422 w 944077"/>
                <a:gd name="connsiteY564" fmla="*/ 952738 h 1091658"/>
                <a:gd name="connsiteX565" fmla="*/ 808458 w 944077"/>
                <a:gd name="connsiteY565" fmla="*/ 947989 h 1091658"/>
                <a:gd name="connsiteX566" fmla="*/ 808208 w 944077"/>
                <a:gd name="connsiteY566" fmla="*/ 946917 h 1091658"/>
                <a:gd name="connsiteX567" fmla="*/ 808208 w 944077"/>
                <a:gd name="connsiteY567" fmla="*/ 944774 h 1091658"/>
                <a:gd name="connsiteX568" fmla="*/ 810445 w 944077"/>
                <a:gd name="connsiteY568" fmla="*/ 942794 h 1091658"/>
                <a:gd name="connsiteX569" fmla="*/ 811079 w 944077"/>
                <a:gd name="connsiteY569" fmla="*/ 941261 h 1091658"/>
                <a:gd name="connsiteX570" fmla="*/ 811180 w 944077"/>
                <a:gd name="connsiteY570" fmla="*/ 938296 h 1091658"/>
                <a:gd name="connsiteX571" fmla="*/ 810023 w 944077"/>
                <a:gd name="connsiteY571" fmla="*/ 936254 h 1091658"/>
                <a:gd name="connsiteX572" fmla="*/ 805219 w 944077"/>
                <a:gd name="connsiteY572" fmla="*/ 931560 h 1091658"/>
                <a:gd name="connsiteX573" fmla="*/ 797192 w 944077"/>
                <a:gd name="connsiteY573" fmla="*/ 926866 h 1091658"/>
                <a:gd name="connsiteX574" fmla="*/ 796269 w 944077"/>
                <a:gd name="connsiteY574" fmla="*/ 927359 h 1091658"/>
                <a:gd name="connsiteX575" fmla="*/ 795643 w 944077"/>
                <a:gd name="connsiteY575" fmla="*/ 928212 h 1091658"/>
                <a:gd name="connsiteX576" fmla="*/ 796386 w 944077"/>
                <a:gd name="connsiteY576" fmla="*/ 928822 h 1091658"/>
                <a:gd name="connsiteX577" fmla="*/ 797450 w 944077"/>
                <a:gd name="connsiteY577" fmla="*/ 929135 h 1091658"/>
                <a:gd name="connsiteX578" fmla="*/ 804601 w 944077"/>
                <a:gd name="connsiteY578" fmla="*/ 933007 h 1091658"/>
                <a:gd name="connsiteX579" fmla="*/ 806463 w 944077"/>
                <a:gd name="connsiteY579" fmla="*/ 935252 h 1091658"/>
                <a:gd name="connsiteX580" fmla="*/ 807683 w 944077"/>
                <a:gd name="connsiteY580" fmla="*/ 935855 h 1091658"/>
                <a:gd name="connsiteX581" fmla="*/ 809131 w 944077"/>
                <a:gd name="connsiteY581" fmla="*/ 937342 h 1091658"/>
                <a:gd name="connsiteX582" fmla="*/ 808763 w 944077"/>
                <a:gd name="connsiteY582" fmla="*/ 939532 h 1091658"/>
                <a:gd name="connsiteX583" fmla="*/ 801558 w 944077"/>
                <a:gd name="connsiteY583" fmla="*/ 941675 h 1091658"/>
                <a:gd name="connsiteX584" fmla="*/ 795847 w 944077"/>
                <a:gd name="connsiteY584" fmla="*/ 946323 h 1091658"/>
                <a:gd name="connsiteX585" fmla="*/ 791575 w 944077"/>
                <a:gd name="connsiteY585" fmla="*/ 949147 h 1091658"/>
                <a:gd name="connsiteX586" fmla="*/ 788610 w 944077"/>
                <a:gd name="connsiteY586" fmla="*/ 948114 h 1091658"/>
                <a:gd name="connsiteX587" fmla="*/ 787202 w 944077"/>
                <a:gd name="connsiteY587" fmla="*/ 945251 h 1091658"/>
                <a:gd name="connsiteX588" fmla="*/ 785708 w 944077"/>
                <a:gd name="connsiteY588" fmla="*/ 941550 h 1091658"/>
                <a:gd name="connsiteX589" fmla="*/ 783462 w 944077"/>
                <a:gd name="connsiteY589" fmla="*/ 939399 h 1091658"/>
                <a:gd name="connsiteX590" fmla="*/ 782187 w 944077"/>
                <a:gd name="connsiteY590" fmla="*/ 939594 h 1091658"/>
                <a:gd name="connsiteX591" fmla="*/ 781162 w 944077"/>
                <a:gd name="connsiteY591" fmla="*/ 939196 h 1091658"/>
                <a:gd name="connsiteX592" fmla="*/ 780349 w 944077"/>
                <a:gd name="connsiteY592" fmla="*/ 938054 h 1091658"/>
                <a:gd name="connsiteX593" fmla="*/ 778619 w 944077"/>
                <a:gd name="connsiteY593" fmla="*/ 939000 h 1091658"/>
                <a:gd name="connsiteX594" fmla="*/ 774817 w 944077"/>
                <a:gd name="connsiteY594" fmla="*/ 936442 h 1091658"/>
                <a:gd name="connsiteX595" fmla="*/ 773714 w 944077"/>
                <a:gd name="connsiteY595" fmla="*/ 935323 h 1091658"/>
                <a:gd name="connsiteX596" fmla="*/ 776499 w 944077"/>
                <a:gd name="connsiteY596" fmla="*/ 931724 h 1091658"/>
                <a:gd name="connsiteX597" fmla="*/ 779566 w 944077"/>
                <a:gd name="connsiteY597" fmla="*/ 933109 h 1091658"/>
                <a:gd name="connsiteX598" fmla="*/ 780309 w 944077"/>
                <a:gd name="connsiteY598" fmla="*/ 923040 h 1091658"/>
                <a:gd name="connsiteX599" fmla="*/ 779355 w 944077"/>
                <a:gd name="connsiteY599" fmla="*/ 920764 h 1091658"/>
                <a:gd name="connsiteX600" fmla="*/ 775365 w 944077"/>
                <a:gd name="connsiteY600" fmla="*/ 918283 h 1091658"/>
                <a:gd name="connsiteX601" fmla="*/ 773409 w 944077"/>
                <a:gd name="connsiteY601" fmla="*/ 918604 h 1091658"/>
                <a:gd name="connsiteX602" fmla="*/ 770733 w 944077"/>
                <a:gd name="connsiteY602" fmla="*/ 918268 h 1091658"/>
                <a:gd name="connsiteX603" fmla="*/ 768934 w 944077"/>
                <a:gd name="connsiteY603" fmla="*/ 917134 h 1091658"/>
                <a:gd name="connsiteX604" fmla="*/ 766884 w 944077"/>
                <a:gd name="connsiteY604" fmla="*/ 916680 h 1091658"/>
                <a:gd name="connsiteX605" fmla="*/ 765147 w 944077"/>
                <a:gd name="connsiteY605" fmla="*/ 916015 h 1091658"/>
                <a:gd name="connsiteX606" fmla="*/ 762879 w 944077"/>
                <a:gd name="connsiteY606" fmla="*/ 914482 h 1091658"/>
                <a:gd name="connsiteX607" fmla="*/ 760141 w 944077"/>
                <a:gd name="connsiteY607" fmla="*/ 913660 h 1091658"/>
                <a:gd name="connsiteX608" fmla="*/ 756440 w 944077"/>
                <a:gd name="connsiteY608" fmla="*/ 907331 h 1091658"/>
                <a:gd name="connsiteX609" fmla="*/ 754852 w 944077"/>
                <a:gd name="connsiteY609" fmla="*/ 904021 h 1091658"/>
                <a:gd name="connsiteX610" fmla="*/ 753991 w 944077"/>
                <a:gd name="connsiteY610" fmla="*/ 900407 h 1091658"/>
                <a:gd name="connsiteX611" fmla="*/ 759655 w 944077"/>
                <a:gd name="connsiteY611" fmla="*/ 900329 h 1091658"/>
                <a:gd name="connsiteX612" fmla="*/ 762973 w 944077"/>
                <a:gd name="connsiteY612" fmla="*/ 899742 h 1091658"/>
                <a:gd name="connsiteX613" fmla="*/ 763778 w 944077"/>
                <a:gd name="connsiteY613" fmla="*/ 898248 h 1091658"/>
                <a:gd name="connsiteX614" fmla="*/ 762613 w 944077"/>
                <a:gd name="connsiteY614" fmla="*/ 895377 h 1091658"/>
                <a:gd name="connsiteX615" fmla="*/ 760985 w 944077"/>
                <a:gd name="connsiteY615" fmla="*/ 893131 h 1091658"/>
                <a:gd name="connsiteX616" fmla="*/ 762174 w 944077"/>
                <a:gd name="connsiteY616" fmla="*/ 891011 h 1091658"/>
                <a:gd name="connsiteX617" fmla="*/ 763872 w 944077"/>
                <a:gd name="connsiteY617" fmla="*/ 889376 h 1091658"/>
                <a:gd name="connsiteX618" fmla="*/ 765640 w 944077"/>
                <a:gd name="connsiteY618" fmla="*/ 890103 h 1091658"/>
                <a:gd name="connsiteX619" fmla="*/ 769998 w 944077"/>
                <a:gd name="connsiteY619" fmla="*/ 893749 h 1091658"/>
                <a:gd name="connsiteX620" fmla="*/ 770749 w 944077"/>
                <a:gd name="connsiteY620" fmla="*/ 896214 h 1091658"/>
                <a:gd name="connsiteX621" fmla="*/ 773847 w 944077"/>
                <a:gd name="connsiteY621" fmla="*/ 903755 h 1091658"/>
                <a:gd name="connsiteX622" fmla="*/ 774598 w 944077"/>
                <a:gd name="connsiteY622" fmla="*/ 904436 h 1091658"/>
                <a:gd name="connsiteX623" fmla="*/ 774966 w 944077"/>
                <a:gd name="connsiteY623" fmla="*/ 905140 h 1091658"/>
                <a:gd name="connsiteX624" fmla="*/ 781373 w 944077"/>
                <a:gd name="connsiteY624" fmla="*/ 909380 h 1091658"/>
                <a:gd name="connsiteX625" fmla="*/ 782273 w 944077"/>
                <a:gd name="connsiteY625" fmla="*/ 909318 h 1091658"/>
                <a:gd name="connsiteX626" fmla="*/ 781874 w 944077"/>
                <a:gd name="connsiteY626" fmla="*/ 905766 h 1091658"/>
                <a:gd name="connsiteX627" fmla="*/ 783720 w 944077"/>
                <a:gd name="connsiteY627" fmla="*/ 900947 h 1091658"/>
                <a:gd name="connsiteX628" fmla="*/ 785512 w 944077"/>
                <a:gd name="connsiteY628" fmla="*/ 899358 h 1091658"/>
                <a:gd name="connsiteX629" fmla="*/ 786412 w 944077"/>
                <a:gd name="connsiteY629" fmla="*/ 899374 h 1091658"/>
                <a:gd name="connsiteX630" fmla="*/ 786505 w 944077"/>
                <a:gd name="connsiteY630" fmla="*/ 898569 h 1091658"/>
                <a:gd name="connsiteX631" fmla="*/ 784761 w 944077"/>
                <a:gd name="connsiteY631" fmla="*/ 896574 h 1091658"/>
                <a:gd name="connsiteX632" fmla="*/ 785613 w 944077"/>
                <a:gd name="connsiteY632" fmla="*/ 893906 h 1091658"/>
                <a:gd name="connsiteX633" fmla="*/ 785058 w 944077"/>
                <a:gd name="connsiteY633" fmla="*/ 893820 h 1091658"/>
                <a:gd name="connsiteX634" fmla="*/ 783517 w 944077"/>
                <a:gd name="connsiteY634" fmla="*/ 895533 h 1091658"/>
                <a:gd name="connsiteX635" fmla="*/ 780419 w 944077"/>
                <a:gd name="connsiteY635" fmla="*/ 903920 h 1091658"/>
                <a:gd name="connsiteX636" fmla="*/ 778518 w 944077"/>
                <a:gd name="connsiteY636" fmla="*/ 905453 h 1091658"/>
                <a:gd name="connsiteX637" fmla="*/ 775912 w 944077"/>
                <a:gd name="connsiteY637" fmla="*/ 901651 h 1091658"/>
                <a:gd name="connsiteX638" fmla="*/ 774434 w 944077"/>
                <a:gd name="connsiteY638" fmla="*/ 898905 h 1091658"/>
                <a:gd name="connsiteX639" fmla="*/ 773706 w 944077"/>
                <a:gd name="connsiteY639" fmla="*/ 897935 h 1091658"/>
                <a:gd name="connsiteX640" fmla="*/ 773965 w 944077"/>
                <a:gd name="connsiteY640" fmla="*/ 893648 h 1091658"/>
                <a:gd name="connsiteX641" fmla="*/ 779128 w 944077"/>
                <a:gd name="connsiteY641" fmla="*/ 894516 h 1091658"/>
                <a:gd name="connsiteX642" fmla="*/ 777352 w 944077"/>
                <a:gd name="connsiteY642" fmla="*/ 893108 h 1091658"/>
                <a:gd name="connsiteX643" fmla="*/ 771328 w 944077"/>
                <a:gd name="connsiteY643" fmla="*/ 890644 h 1091658"/>
                <a:gd name="connsiteX644" fmla="*/ 769826 w 944077"/>
                <a:gd name="connsiteY644" fmla="*/ 889446 h 1091658"/>
                <a:gd name="connsiteX645" fmla="*/ 768707 w 944077"/>
                <a:gd name="connsiteY645" fmla="*/ 889000 h 1091658"/>
                <a:gd name="connsiteX646" fmla="*/ 766704 w 944077"/>
                <a:gd name="connsiteY646" fmla="*/ 886106 h 1091658"/>
                <a:gd name="connsiteX647" fmla="*/ 764216 w 944077"/>
                <a:gd name="connsiteY647" fmla="*/ 883657 h 1091658"/>
                <a:gd name="connsiteX648" fmla="*/ 768504 w 944077"/>
                <a:gd name="connsiteY648" fmla="*/ 879253 h 1091658"/>
                <a:gd name="connsiteX649" fmla="*/ 770710 w 944077"/>
                <a:gd name="connsiteY649" fmla="*/ 876162 h 1091658"/>
                <a:gd name="connsiteX650" fmla="*/ 777610 w 944077"/>
                <a:gd name="connsiteY650" fmla="*/ 877805 h 1091658"/>
                <a:gd name="connsiteX651" fmla="*/ 778948 w 944077"/>
                <a:gd name="connsiteY651" fmla="*/ 876851 h 1091658"/>
                <a:gd name="connsiteX652" fmla="*/ 777790 w 944077"/>
                <a:gd name="connsiteY652" fmla="*/ 874590 h 1091658"/>
                <a:gd name="connsiteX653" fmla="*/ 776429 w 944077"/>
                <a:gd name="connsiteY653" fmla="*/ 875278 h 1091658"/>
                <a:gd name="connsiteX654" fmla="*/ 774278 w 944077"/>
                <a:gd name="connsiteY654" fmla="*/ 873870 h 1091658"/>
                <a:gd name="connsiteX655" fmla="*/ 770929 w 944077"/>
                <a:gd name="connsiteY655" fmla="*/ 869661 h 1091658"/>
                <a:gd name="connsiteX656" fmla="*/ 771046 w 944077"/>
                <a:gd name="connsiteY656" fmla="*/ 867525 h 1091658"/>
                <a:gd name="connsiteX657" fmla="*/ 771656 w 944077"/>
                <a:gd name="connsiteY657" fmla="*/ 863598 h 1091658"/>
                <a:gd name="connsiteX658" fmla="*/ 772987 w 944077"/>
                <a:gd name="connsiteY658" fmla="*/ 862768 h 1091658"/>
                <a:gd name="connsiteX659" fmla="*/ 775803 w 944077"/>
                <a:gd name="connsiteY659" fmla="*/ 861955 h 1091658"/>
                <a:gd name="connsiteX660" fmla="*/ 779018 w 944077"/>
                <a:gd name="connsiteY660" fmla="*/ 863230 h 1091658"/>
                <a:gd name="connsiteX661" fmla="*/ 780419 w 944077"/>
                <a:gd name="connsiteY661" fmla="*/ 864263 h 1091658"/>
                <a:gd name="connsiteX662" fmla="*/ 781631 w 944077"/>
                <a:gd name="connsiteY662" fmla="*/ 863770 h 1091658"/>
                <a:gd name="connsiteX663" fmla="*/ 780403 w 944077"/>
                <a:gd name="connsiteY663" fmla="*/ 860875 h 1091658"/>
                <a:gd name="connsiteX664" fmla="*/ 778306 w 944077"/>
                <a:gd name="connsiteY664" fmla="*/ 859772 h 1091658"/>
                <a:gd name="connsiteX665" fmla="*/ 775967 w 944077"/>
                <a:gd name="connsiteY665" fmla="*/ 857707 h 1091658"/>
                <a:gd name="connsiteX666" fmla="*/ 776210 w 944077"/>
                <a:gd name="connsiteY666" fmla="*/ 855422 h 1091658"/>
                <a:gd name="connsiteX667" fmla="*/ 776961 w 944077"/>
                <a:gd name="connsiteY667" fmla="*/ 853537 h 1091658"/>
                <a:gd name="connsiteX668" fmla="*/ 777524 w 944077"/>
                <a:gd name="connsiteY668" fmla="*/ 851479 h 1091658"/>
                <a:gd name="connsiteX669" fmla="*/ 777915 w 944077"/>
                <a:gd name="connsiteY669" fmla="*/ 848593 h 1091658"/>
                <a:gd name="connsiteX670" fmla="*/ 777704 w 944077"/>
                <a:gd name="connsiteY670" fmla="*/ 846347 h 1091658"/>
                <a:gd name="connsiteX671" fmla="*/ 778369 w 944077"/>
                <a:gd name="connsiteY671" fmla="*/ 845314 h 1091658"/>
                <a:gd name="connsiteX672" fmla="*/ 779402 w 944077"/>
                <a:gd name="connsiteY672" fmla="*/ 844845 h 1091658"/>
                <a:gd name="connsiteX673" fmla="*/ 779464 w 944077"/>
                <a:gd name="connsiteY673" fmla="*/ 844008 h 1091658"/>
                <a:gd name="connsiteX674" fmla="*/ 777430 w 944077"/>
                <a:gd name="connsiteY674" fmla="*/ 844180 h 1091658"/>
                <a:gd name="connsiteX675" fmla="*/ 776695 w 944077"/>
                <a:gd name="connsiteY675" fmla="*/ 847012 h 1091658"/>
                <a:gd name="connsiteX676" fmla="*/ 776413 w 944077"/>
                <a:gd name="connsiteY676" fmla="*/ 849602 h 1091658"/>
                <a:gd name="connsiteX677" fmla="*/ 774966 w 944077"/>
                <a:gd name="connsiteY677" fmla="*/ 851682 h 1091658"/>
                <a:gd name="connsiteX678" fmla="*/ 774348 w 944077"/>
                <a:gd name="connsiteY678" fmla="*/ 854038 h 1091658"/>
                <a:gd name="connsiteX679" fmla="*/ 773980 w 944077"/>
                <a:gd name="connsiteY679" fmla="*/ 856854 h 1091658"/>
                <a:gd name="connsiteX680" fmla="*/ 773174 w 944077"/>
                <a:gd name="connsiteY680" fmla="*/ 860093 h 1091658"/>
                <a:gd name="connsiteX681" fmla="*/ 771414 w 944077"/>
                <a:gd name="connsiteY681" fmla="*/ 858857 h 1091658"/>
                <a:gd name="connsiteX682" fmla="*/ 770381 w 944077"/>
                <a:gd name="connsiteY682" fmla="*/ 857589 h 1091658"/>
                <a:gd name="connsiteX683" fmla="*/ 769982 w 944077"/>
                <a:gd name="connsiteY683" fmla="*/ 856729 h 1091658"/>
                <a:gd name="connsiteX684" fmla="*/ 770162 w 944077"/>
                <a:gd name="connsiteY684" fmla="*/ 855078 h 1091658"/>
                <a:gd name="connsiteX685" fmla="*/ 769685 w 944077"/>
                <a:gd name="connsiteY685" fmla="*/ 844900 h 1091658"/>
                <a:gd name="connsiteX686" fmla="*/ 769638 w 944077"/>
                <a:gd name="connsiteY686" fmla="*/ 836435 h 1091658"/>
                <a:gd name="connsiteX687" fmla="*/ 770538 w 944077"/>
                <a:gd name="connsiteY687" fmla="*/ 829871 h 1091658"/>
                <a:gd name="connsiteX688" fmla="*/ 773026 w 944077"/>
                <a:gd name="connsiteY688" fmla="*/ 827266 h 1091658"/>
                <a:gd name="connsiteX689" fmla="*/ 774160 w 944077"/>
                <a:gd name="connsiteY689" fmla="*/ 826507 h 1091658"/>
                <a:gd name="connsiteX690" fmla="*/ 775193 w 944077"/>
                <a:gd name="connsiteY690" fmla="*/ 826843 h 1091658"/>
                <a:gd name="connsiteX691" fmla="*/ 776781 w 944077"/>
                <a:gd name="connsiteY691" fmla="*/ 826820 h 1091658"/>
                <a:gd name="connsiteX692" fmla="*/ 777829 w 944077"/>
                <a:gd name="connsiteY692" fmla="*/ 825873 h 1091658"/>
                <a:gd name="connsiteX693" fmla="*/ 774262 w 944077"/>
                <a:gd name="connsiteY693" fmla="*/ 824309 h 1091658"/>
                <a:gd name="connsiteX694" fmla="*/ 772102 w 944077"/>
                <a:gd name="connsiteY694" fmla="*/ 825200 h 1091658"/>
                <a:gd name="connsiteX695" fmla="*/ 770499 w 944077"/>
                <a:gd name="connsiteY695" fmla="*/ 826452 h 1091658"/>
                <a:gd name="connsiteX696" fmla="*/ 767612 w 944077"/>
                <a:gd name="connsiteY696" fmla="*/ 825513 h 1091658"/>
                <a:gd name="connsiteX697" fmla="*/ 767064 w 944077"/>
                <a:gd name="connsiteY697" fmla="*/ 822157 h 1091658"/>
                <a:gd name="connsiteX698" fmla="*/ 765359 w 944077"/>
                <a:gd name="connsiteY698" fmla="*/ 819262 h 1091658"/>
                <a:gd name="connsiteX699" fmla="*/ 765061 w 944077"/>
                <a:gd name="connsiteY699" fmla="*/ 815562 h 1091658"/>
                <a:gd name="connsiteX700" fmla="*/ 765194 w 944077"/>
                <a:gd name="connsiteY700" fmla="*/ 810226 h 1091658"/>
                <a:gd name="connsiteX701" fmla="*/ 769239 w 944077"/>
                <a:gd name="connsiteY701" fmla="*/ 810688 h 1091658"/>
                <a:gd name="connsiteX702" fmla="*/ 772533 w 944077"/>
                <a:gd name="connsiteY702" fmla="*/ 811728 h 1091658"/>
                <a:gd name="connsiteX703" fmla="*/ 781240 w 944077"/>
                <a:gd name="connsiteY703" fmla="*/ 811642 h 1091658"/>
                <a:gd name="connsiteX704" fmla="*/ 788391 w 944077"/>
                <a:gd name="connsiteY704" fmla="*/ 816751 h 1091658"/>
                <a:gd name="connsiteX705" fmla="*/ 791544 w 944077"/>
                <a:gd name="connsiteY705" fmla="*/ 816070 h 1091658"/>
                <a:gd name="connsiteX706" fmla="*/ 791395 w 944077"/>
                <a:gd name="connsiteY706" fmla="*/ 815038 h 1091658"/>
                <a:gd name="connsiteX707" fmla="*/ 788978 w 944077"/>
                <a:gd name="connsiteY707" fmla="*/ 813747 h 1091658"/>
                <a:gd name="connsiteX708" fmla="*/ 787475 w 944077"/>
                <a:gd name="connsiteY708" fmla="*/ 810891 h 1091658"/>
                <a:gd name="connsiteX709" fmla="*/ 786591 w 944077"/>
                <a:gd name="connsiteY709" fmla="*/ 810062 h 1091658"/>
                <a:gd name="connsiteX710" fmla="*/ 786177 w 944077"/>
                <a:gd name="connsiteY710" fmla="*/ 808348 h 1091658"/>
                <a:gd name="connsiteX711" fmla="*/ 786036 w 944077"/>
                <a:gd name="connsiteY711" fmla="*/ 806346 h 1091658"/>
                <a:gd name="connsiteX712" fmla="*/ 784260 w 944077"/>
                <a:gd name="connsiteY712" fmla="*/ 799023 h 1091658"/>
                <a:gd name="connsiteX713" fmla="*/ 783548 w 944077"/>
                <a:gd name="connsiteY713" fmla="*/ 799211 h 1091658"/>
                <a:gd name="connsiteX714" fmla="*/ 782868 w 944077"/>
                <a:gd name="connsiteY714" fmla="*/ 801715 h 1091658"/>
                <a:gd name="connsiteX715" fmla="*/ 781389 w 944077"/>
                <a:gd name="connsiteY715" fmla="*/ 805900 h 1091658"/>
                <a:gd name="connsiteX716" fmla="*/ 779324 w 944077"/>
                <a:gd name="connsiteY716" fmla="*/ 807942 h 1091658"/>
                <a:gd name="connsiteX717" fmla="*/ 776163 w 944077"/>
                <a:gd name="connsiteY717" fmla="*/ 808763 h 1091658"/>
                <a:gd name="connsiteX718" fmla="*/ 773041 w 944077"/>
                <a:gd name="connsiteY718" fmla="*/ 809233 h 1091658"/>
                <a:gd name="connsiteX719" fmla="*/ 770327 w 944077"/>
                <a:gd name="connsiteY719" fmla="*/ 808427 h 1091658"/>
                <a:gd name="connsiteX720" fmla="*/ 769693 w 944077"/>
                <a:gd name="connsiteY720" fmla="*/ 806690 h 1091658"/>
                <a:gd name="connsiteX721" fmla="*/ 769763 w 944077"/>
                <a:gd name="connsiteY721" fmla="*/ 804679 h 1091658"/>
                <a:gd name="connsiteX722" fmla="*/ 768590 w 944077"/>
                <a:gd name="connsiteY722" fmla="*/ 803694 h 1091658"/>
                <a:gd name="connsiteX723" fmla="*/ 765523 w 944077"/>
                <a:gd name="connsiteY723" fmla="*/ 802833 h 1091658"/>
                <a:gd name="connsiteX724" fmla="*/ 764655 w 944077"/>
                <a:gd name="connsiteY724" fmla="*/ 802340 h 1091658"/>
                <a:gd name="connsiteX725" fmla="*/ 763645 w 944077"/>
                <a:gd name="connsiteY725" fmla="*/ 800533 h 1091658"/>
                <a:gd name="connsiteX726" fmla="*/ 765108 w 944077"/>
                <a:gd name="connsiteY726" fmla="*/ 797787 h 1091658"/>
                <a:gd name="connsiteX727" fmla="*/ 766305 w 944077"/>
                <a:gd name="connsiteY727" fmla="*/ 796152 h 1091658"/>
                <a:gd name="connsiteX728" fmla="*/ 767776 w 944077"/>
                <a:gd name="connsiteY728" fmla="*/ 796481 h 1091658"/>
                <a:gd name="connsiteX729" fmla="*/ 769169 w 944077"/>
                <a:gd name="connsiteY729" fmla="*/ 797224 h 1091658"/>
                <a:gd name="connsiteX730" fmla="*/ 770952 w 944077"/>
                <a:gd name="connsiteY730" fmla="*/ 799368 h 1091658"/>
                <a:gd name="connsiteX731" fmla="*/ 772705 w 944077"/>
                <a:gd name="connsiteY731" fmla="*/ 799782 h 1091658"/>
                <a:gd name="connsiteX732" fmla="*/ 774700 w 944077"/>
                <a:gd name="connsiteY732" fmla="*/ 798069 h 1091658"/>
                <a:gd name="connsiteX733" fmla="*/ 775091 w 944077"/>
                <a:gd name="connsiteY733" fmla="*/ 796911 h 1091658"/>
                <a:gd name="connsiteX734" fmla="*/ 773839 w 944077"/>
                <a:gd name="connsiteY734" fmla="*/ 796183 h 1091658"/>
                <a:gd name="connsiteX735" fmla="*/ 772697 w 944077"/>
                <a:gd name="connsiteY735" fmla="*/ 795894 h 1091658"/>
                <a:gd name="connsiteX736" fmla="*/ 770921 w 944077"/>
                <a:gd name="connsiteY736" fmla="*/ 794986 h 1091658"/>
                <a:gd name="connsiteX737" fmla="*/ 767432 w 944077"/>
                <a:gd name="connsiteY737" fmla="*/ 791708 h 1091658"/>
                <a:gd name="connsiteX738" fmla="*/ 769177 w 944077"/>
                <a:gd name="connsiteY738" fmla="*/ 788383 h 1091658"/>
                <a:gd name="connsiteX739" fmla="*/ 773292 w 944077"/>
                <a:gd name="connsiteY739" fmla="*/ 784581 h 1091658"/>
                <a:gd name="connsiteX740" fmla="*/ 774551 w 944077"/>
                <a:gd name="connsiteY740" fmla="*/ 783713 h 1091658"/>
                <a:gd name="connsiteX741" fmla="*/ 773464 w 944077"/>
                <a:gd name="connsiteY741" fmla="*/ 780513 h 1091658"/>
                <a:gd name="connsiteX742" fmla="*/ 774700 w 944077"/>
                <a:gd name="connsiteY742" fmla="*/ 777024 h 1091658"/>
                <a:gd name="connsiteX743" fmla="*/ 773433 w 944077"/>
                <a:gd name="connsiteY743" fmla="*/ 774152 h 1091658"/>
                <a:gd name="connsiteX744" fmla="*/ 771148 w 944077"/>
                <a:gd name="connsiteY744" fmla="*/ 771062 h 1091658"/>
                <a:gd name="connsiteX745" fmla="*/ 768058 w 944077"/>
                <a:gd name="connsiteY745" fmla="*/ 770382 h 1091658"/>
                <a:gd name="connsiteX746" fmla="*/ 767400 w 944077"/>
                <a:gd name="connsiteY746" fmla="*/ 771281 h 1091658"/>
                <a:gd name="connsiteX747" fmla="*/ 767291 w 944077"/>
                <a:gd name="connsiteY747" fmla="*/ 772549 h 1091658"/>
                <a:gd name="connsiteX748" fmla="*/ 767784 w 944077"/>
                <a:gd name="connsiteY748" fmla="*/ 773503 h 1091658"/>
                <a:gd name="connsiteX749" fmla="*/ 767495 w 944077"/>
                <a:gd name="connsiteY749" fmla="*/ 774192 h 1091658"/>
                <a:gd name="connsiteX750" fmla="*/ 766790 w 944077"/>
                <a:gd name="connsiteY750" fmla="*/ 774168 h 1091658"/>
                <a:gd name="connsiteX751" fmla="*/ 762871 w 944077"/>
                <a:gd name="connsiteY751" fmla="*/ 773487 h 1091658"/>
                <a:gd name="connsiteX752" fmla="*/ 760242 w 944077"/>
                <a:gd name="connsiteY752" fmla="*/ 771430 h 1091658"/>
                <a:gd name="connsiteX753" fmla="*/ 755955 w 944077"/>
                <a:gd name="connsiteY753" fmla="*/ 769560 h 1091658"/>
                <a:gd name="connsiteX754" fmla="*/ 755399 w 944077"/>
                <a:gd name="connsiteY754" fmla="*/ 768097 h 1091658"/>
                <a:gd name="connsiteX755" fmla="*/ 754930 w 944077"/>
                <a:gd name="connsiteY755" fmla="*/ 765953 h 1091658"/>
                <a:gd name="connsiteX756" fmla="*/ 756432 w 944077"/>
                <a:gd name="connsiteY756" fmla="*/ 762261 h 1091658"/>
                <a:gd name="connsiteX757" fmla="*/ 755673 w 944077"/>
                <a:gd name="connsiteY757" fmla="*/ 762206 h 1091658"/>
                <a:gd name="connsiteX758" fmla="*/ 752888 w 944077"/>
                <a:gd name="connsiteY758" fmla="*/ 765062 h 1091658"/>
                <a:gd name="connsiteX759" fmla="*/ 748679 w 944077"/>
                <a:gd name="connsiteY759" fmla="*/ 766556 h 1091658"/>
                <a:gd name="connsiteX760" fmla="*/ 745581 w 944077"/>
                <a:gd name="connsiteY760" fmla="*/ 767049 h 1091658"/>
                <a:gd name="connsiteX761" fmla="*/ 744220 w 944077"/>
                <a:gd name="connsiteY761" fmla="*/ 768207 h 1091658"/>
                <a:gd name="connsiteX762" fmla="*/ 743680 w 944077"/>
                <a:gd name="connsiteY762" fmla="*/ 769169 h 1091658"/>
                <a:gd name="connsiteX763" fmla="*/ 744502 w 944077"/>
                <a:gd name="connsiteY763" fmla="*/ 769732 h 1091658"/>
                <a:gd name="connsiteX764" fmla="*/ 746293 w 944077"/>
                <a:gd name="connsiteY764" fmla="*/ 769873 h 1091658"/>
                <a:gd name="connsiteX765" fmla="*/ 747600 w 944077"/>
                <a:gd name="connsiteY765" fmla="*/ 773456 h 1091658"/>
                <a:gd name="connsiteX766" fmla="*/ 747271 w 944077"/>
                <a:gd name="connsiteY766" fmla="*/ 774833 h 1091658"/>
                <a:gd name="connsiteX767" fmla="*/ 746629 w 944077"/>
                <a:gd name="connsiteY767" fmla="*/ 775756 h 1091658"/>
                <a:gd name="connsiteX768" fmla="*/ 745174 w 944077"/>
                <a:gd name="connsiteY768" fmla="*/ 775936 h 1091658"/>
                <a:gd name="connsiteX769" fmla="*/ 742131 w 944077"/>
                <a:gd name="connsiteY769" fmla="*/ 773464 h 1091658"/>
                <a:gd name="connsiteX770" fmla="*/ 740527 w 944077"/>
                <a:gd name="connsiteY770" fmla="*/ 770655 h 1091658"/>
                <a:gd name="connsiteX771" fmla="*/ 740566 w 944077"/>
                <a:gd name="connsiteY771" fmla="*/ 768433 h 1091658"/>
                <a:gd name="connsiteX772" fmla="*/ 741654 w 944077"/>
                <a:gd name="connsiteY772" fmla="*/ 765406 h 1091658"/>
                <a:gd name="connsiteX773" fmla="*/ 746481 w 944077"/>
                <a:gd name="connsiteY773" fmla="*/ 761345 h 1091658"/>
                <a:gd name="connsiteX774" fmla="*/ 747819 w 944077"/>
                <a:gd name="connsiteY774" fmla="*/ 759632 h 1091658"/>
                <a:gd name="connsiteX775" fmla="*/ 750651 w 944077"/>
                <a:gd name="connsiteY775" fmla="*/ 757739 h 1091658"/>
                <a:gd name="connsiteX776" fmla="*/ 754429 w 944077"/>
                <a:gd name="connsiteY776" fmla="*/ 753467 h 1091658"/>
                <a:gd name="connsiteX777" fmla="*/ 757731 w 944077"/>
                <a:gd name="connsiteY777" fmla="*/ 751097 h 1091658"/>
                <a:gd name="connsiteX778" fmla="*/ 756127 w 944077"/>
                <a:gd name="connsiteY778" fmla="*/ 749141 h 1091658"/>
                <a:gd name="connsiteX779" fmla="*/ 754437 w 944077"/>
                <a:gd name="connsiteY779" fmla="*/ 746199 h 1091658"/>
                <a:gd name="connsiteX780" fmla="*/ 754609 w 944077"/>
                <a:gd name="connsiteY780" fmla="*/ 742123 h 1091658"/>
                <a:gd name="connsiteX781" fmla="*/ 761275 w 944077"/>
                <a:gd name="connsiteY781" fmla="*/ 740512 h 1091658"/>
                <a:gd name="connsiteX782" fmla="*/ 764162 w 944077"/>
                <a:gd name="connsiteY782" fmla="*/ 741239 h 1091658"/>
                <a:gd name="connsiteX783" fmla="*/ 767846 w 944077"/>
                <a:gd name="connsiteY783" fmla="*/ 741114 h 1091658"/>
                <a:gd name="connsiteX784" fmla="*/ 769904 w 944077"/>
                <a:gd name="connsiteY784" fmla="*/ 740144 h 1091658"/>
                <a:gd name="connsiteX785" fmla="*/ 771398 w 944077"/>
                <a:gd name="connsiteY785" fmla="*/ 739933 h 1091658"/>
                <a:gd name="connsiteX786" fmla="*/ 774543 w 944077"/>
                <a:gd name="connsiteY786" fmla="*/ 738814 h 1091658"/>
                <a:gd name="connsiteX787" fmla="*/ 775897 w 944077"/>
                <a:gd name="connsiteY787" fmla="*/ 737234 h 1091658"/>
                <a:gd name="connsiteX788" fmla="*/ 776218 w 944077"/>
                <a:gd name="connsiteY788" fmla="*/ 736029 h 1091658"/>
                <a:gd name="connsiteX789" fmla="*/ 776202 w 944077"/>
                <a:gd name="connsiteY789" fmla="*/ 734980 h 1091658"/>
                <a:gd name="connsiteX790" fmla="*/ 775834 w 944077"/>
                <a:gd name="connsiteY790" fmla="*/ 733682 h 1091658"/>
                <a:gd name="connsiteX791" fmla="*/ 775326 w 944077"/>
                <a:gd name="connsiteY791" fmla="*/ 730333 h 1091658"/>
                <a:gd name="connsiteX792" fmla="*/ 775842 w 944077"/>
                <a:gd name="connsiteY792" fmla="*/ 729215 h 1091658"/>
                <a:gd name="connsiteX793" fmla="*/ 777188 w 944077"/>
                <a:gd name="connsiteY793" fmla="*/ 727885 h 1091658"/>
                <a:gd name="connsiteX794" fmla="*/ 778956 w 944077"/>
                <a:gd name="connsiteY794" fmla="*/ 727470 h 1091658"/>
                <a:gd name="connsiteX795" fmla="*/ 779770 w 944077"/>
                <a:gd name="connsiteY795" fmla="*/ 727572 h 1091658"/>
                <a:gd name="connsiteX796" fmla="*/ 781866 w 944077"/>
                <a:gd name="connsiteY796" fmla="*/ 728792 h 1091658"/>
                <a:gd name="connsiteX797" fmla="*/ 781444 w 944077"/>
                <a:gd name="connsiteY797" fmla="*/ 730529 h 1091658"/>
                <a:gd name="connsiteX798" fmla="*/ 780607 w 944077"/>
                <a:gd name="connsiteY798" fmla="*/ 732618 h 1091658"/>
                <a:gd name="connsiteX799" fmla="*/ 778893 w 944077"/>
                <a:gd name="connsiteY799" fmla="*/ 740950 h 1091658"/>
                <a:gd name="connsiteX800" fmla="*/ 778033 w 944077"/>
                <a:gd name="connsiteY800" fmla="*/ 742835 h 1091658"/>
                <a:gd name="connsiteX801" fmla="*/ 776679 w 944077"/>
                <a:gd name="connsiteY801" fmla="*/ 744470 h 1091658"/>
                <a:gd name="connsiteX802" fmla="*/ 777579 w 944077"/>
                <a:gd name="connsiteY802" fmla="*/ 747889 h 1091658"/>
                <a:gd name="connsiteX803" fmla="*/ 776225 w 944077"/>
                <a:gd name="connsiteY803" fmla="*/ 750291 h 1091658"/>
                <a:gd name="connsiteX804" fmla="*/ 770186 w 944077"/>
                <a:gd name="connsiteY804" fmla="*/ 752849 h 1091658"/>
                <a:gd name="connsiteX805" fmla="*/ 769388 w 944077"/>
                <a:gd name="connsiteY805" fmla="*/ 752998 h 1091658"/>
                <a:gd name="connsiteX806" fmla="*/ 769841 w 944077"/>
                <a:gd name="connsiteY806" fmla="*/ 753913 h 1091658"/>
                <a:gd name="connsiteX807" fmla="*/ 773338 w 944077"/>
                <a:gd name="connsiteY807" fmla="*/ 753694 h 1091658"/>
                <a:gd name="connsiteX808" fmla="*/ 776045 w 944077"/>
                <a:gd name="connsiteY808" fmla="*/ 753154 h 1091658"/>
                <a:gd name="connsiteX809" fmla="*/ 778729 w 944077"/>
                <a:gd name="connsiteY809" fmla="*/ 750995 h 1091658"/>
                <a:gd name="connsiteX810" fmla="*/ 779574 w 944077"/>
                <a:gd name="connsiteY810" fmla="*/ 747709 h 1091658"/>
                <a:gd name="connsiteX811" fmla="*/ 780685 w 944077"/>
                <a:gd name="connsiteY811" fmla="*/ 741317 h 1091658"/>
                <a:gd name="connsiteX812" fmla="*/ 782140 w 944077"/>
                <a:gd name="connsiteY812" fmla="*/ 740418 h 1091658"/>
                <a:gd name="connsiteX813" fmla="*/ 783838 w 944077"/>
                <a:gd name="connsiteY813" fmla="*/ 740214 h 1091658"/>
                <a:gd name="connsiteX814" fmla="*/ 784722 w 944077"/>
                <a:gd name="connsiteY814" fmla="*/ 741717 h 1091658"/>
                <a:gd name="connsiteX815" fmla="*/ 784432 w 944077"/>
                <a:gd name="connsiteY815" fmla="*/ 745088 h 1091658"/>
                <a:gd name="connsiteX816" fmla="*/ 784424 w 944077"/>
                <a:gd name="connsiteY816" fmla="*/ 748350 h 1091658"/>
                <a:gd name="connsiteX817" fmla="*/ 782171 w 944077"/>
                <a:gd name="connsiteY817" fmla="*/ 758060 h 1091658"/>
                <a:gd name="connsiteX818" fmla="*/ 779449 w 944077"/>
                <a:gd name="connsiteY818" fmla="*/ 761971 h 1091658"/>
                <a:gd name="connsiteX819" fmla="*/ 779144 w 944077"/>
                <a:gd name="connsiteY819" fmla="*/ 763004 h 1091658"/>
                <a:gd name="connsiteX820" fmla="*/ 779253 w 944077"/>
                <a:gd name="connsiteY820" fmla="*/ 764225 h 1091658"/>
                <a:gd name="connsiteX821" fmla="*/ 781412 w 944077"/>
                <a:gd name="connsiteY821" fmla="*/ 764045 h 1091658"/>
                <a:gd name="connsiteX822" fmla="*/ 783055 w 944077"/>
                <a:gd name="connsiteY822" fmla="*/ 761940 h 1091658"/>
                <a:gd name="connsiteX823" fmla="*/ 784244 w 944077"/>
                <a:gd name="connsiteY823" fmla="*/ 759249 h 1091658"/>
                <a:gd name="connsiteX824" fmla="*/ 785434 w 944077"/>
                <a:gd name="connsiteY824" fmla="*/ 755509 h 1091658"/>
                <a:gd name="connsiteX825" fmla="*/ 785301 w 944077"/>
                <a:gd name="connsiteY825" fmla="*/ 752810 h 1091658"/>
                <a:gd name="connsiteX826" fmla="*/ 785661 w 944077"/>
                <a:gd name="connsiteY826" fmla="*/ 751144 h 1091658"/>
                <a:gd name="connsiteX827" fmla="*/ 786153 w 944077"/>
                <a:gd name="connsiteY827" fmla="*/ 745691 h 1091658"/>
                <a:gd name="connsiteX828" fmla="*/ 786975 w 944077"/>
                <a:gd name="connsiteY828" fmla="*/ 742937 h 1091658"/>
                <a:gd name="connsiteX829" fmla="*/ 786920 w 944077"/>
                <a:gd name="connsiteY829" fmla="*/ 739096 h 1091658"/>
                <a:gd name="connsiteX830" fmla="*/ 785434 w 944077"/>
                <a:gd name="connsiteY830" fmla="*/ 737648 h 1091658"/>
                <a:gd name="connsiteX831" fmla="*/ 783352 w 944077"/>
                <a:gd name="connsiteY831" fmla="*/ 736772 h 1091658"/>
                <a:gd name="connsiteX832" fmla="*/ 782828 w 944077"/>
                <a:gd name="connsiteY832" fmla="*/ 734425 h 1091658"/>
                <a:gd name="connsiteX833" fmla="*/ 783916 w 944077"/>
                <a:gd name="connsiteY833" fmla="*/ 729801 h 1091658"/>
                <a:gd name="connsiteX834" fmla="*/ 787890 w 944077"/>
                <a:gd name="connsiteY834" fmla="*/ 729919 h 1091658"/>
                <a:gd name="connsiteX835" fmla="*/ 791653 w 944077"/>
                <a:gd name="connsiteY835" fmla="*/ 726773 h 1091658"/>
                <a:gd name="connsiteX836" fmla="*/ 794118 w 944077"/>
                <a:gd name="connsiteY836" fmla="*/ 725631 h 1091658"/>
                <a:gd name="connsiteX837" fmla="*/ 795518 w 944077"/>
                <a:gd name="connsiteY837" fmla="*/ 725866 h 1091658"/>
                <a:gd name="connsiteX838" fmla="*/ 800439 w 944077"/>
                <a:gd name="connsiteY838" fmla="*/ 728902 h 1091658"/>
                <a:gd name="connsiteX839" fmla="*/ 801417 w 944077"/>
                <a:gd name="connsiteY839" fmla="*/ 728941 h 1091658"/>
                <a:gd name="connsiteX840" fmla="*/ 801260 w 944077"/>
                <a:gd name="connsiteY840" fmla="*/ 727845 h 1091658"/>
                <a:gd name="connsiteX841" fmla="*/ 800494 w 944077"/>
                <a:gd name="connsiteY841" fmla="*/ 727071 h 1091658"/>
                <a:gd name="connsiteX842" fmla="*/ 798554 w 944077"/>
                <a:gd name="connsiteY842" fmla="*/ 726046 h 1091658"/>
                <a:gd name="connsiteX843" fmla="*/ 794986 w 944077"/>
                <a:gd name="connsiteY843" fmla="*/ 722792 h 1091658"/>
                <a:gd name="connsiteX844" fmla="*/ 790182 w 944077"/>
                <a:gd name="connsiteY844" fmla="*/ 722260 h 1091658"/>
                <a:gd name="connsiteX845" fmla="*/ 791067 w 944077"/>
                <a:gd name="connsiteY845" fmla="*/ 718043 h 1091658"/>
                <a:gd name="connsiteX846" fmla="*/ 791997 w 944077"/>
                <a:gd name="connsiteY846" fmla="*/ 714201 h 1091658"/>
                <a:gd name="connsiteX847" fmla="*/ 794329 w 944077"/>
                <a:gd name="connsiteY847" fmla="*/ 713669 h 1091658"/>
                <a:gd name="connsiteX848" fmla="*/ 798241 w 944077"/>
                <a:gd name="connsiteY848" fmla="*/ 712410 h 1091658"/>
                <a:gd name="connsiteX849" fmla="*/ 805696 w 944077"/>
                <a:gd name="connsiteY849" fmla="*/ 706667 h 1091658"/>
                <a:gd name="connsiteX850" fmla="*/ 806995 w 944077"/>
                <a:gd name="connsiteY850" fmla="*/ 702357 h 1091658"/>
                <a:gd name="connsiteX851" fmla="*/ 807347 w 944077"/>
                <a:gd name="connsiteY851" fmla="*/ 697522 h 1091658"/>
                <a:gd name="connsiteX852" fmla="*/ 803756 w 944077"/>
                <a:gd name="connsiteY852" fmla="*/ 696262 h 1091658"/>
                <a:gd name="connsiteX853" fmla="*/ 799946 w 944077"/>
                <a:gd name="connsiteY853" fmla="*/ 693109 h 1091658"/>
                <a:gd name="connsiteX854" fmla="*/ 796872 w 944077"/>
                <a:gd name="connsiteY854" fmla="*/ 691435 h 1091658"/>
                <a:gd name="connsiteX855" fmla="*/ 794149 w 944077"/>
                <a:gd name="connsiteY855" fmla="*/ 689331 h 1091658"/>
                <a:gd name="connsiteX856" fmla="*/ 794681 w 944077"/>
                <a:gd name="connsiteY856" fmla="*/ 686194 h 1091658"/>
                <a:gd name="connsiteX857" fmla="*/ 795033 w 944077"/>
                <a:gd name="connsiteY857" fmla="*/ 681093 h 1091658"/>
                <a:gd name="connsiteX858" fmla="*/ 798452 w 944077"/>
                <a:gd name="connsiteY858" fmla="*/ 679997 h 1091658"/>
                <a:gd name="connsiteX859" fmla="*/ 800040 w 944077"/>
                <a:gd name="connsiteY859" fmla="*/ 673019 h 1091658"/>
                <a:gd name="connsiteX860" fmla="*/ 797748 w 944077"/>
                <a:gd name="connsiteY860" fmla="*/ 667691 h 1091658"/>
                <a:gd name="connsiteX861" fmla="*/ 798295 w 944077"/>
                <a:gd name="connsiteY861" fmla="*/ 663732 h 1091658"/>
                <a:gd name="connsiteX862" fmla="*/ 801284 w 944077"/>
                <a:gd name="connsiteY862" fmla="*/ 660361 h 1091658"/>
                <a:gd name="connsiteX863" fmla="*/ 801816 w 944077"/>
                <a:gd name="connsiteY863" fmla="*/ 658029 h 1091658"/>
                <a:gd name="connsiteX864" fmla="*/ 802637 w 944077"/>
                <a:gd name="connsiteY864" fmla="*/ 655471 h 1091658"/>
                <a:gd name="connsiteX865" fmla="*/ 805266 w 944077"/>
                <a:gd name="connsiteY865" fmla="*/ 655213 h 1091658"/>
                <a:gd name="connsiteX866" fmla="*/ 805329 w 944077"/>
                <a:gd name="connsiteY866" fmla="*/ 653820 h 1091658"/>
                <a:gd name="connsiteX867" fmla="*/ 805094 w 944077"/>
                <a:gd name="connsiteY867" fmla="*/ 651285 h 1091658"/>
                <a:gd name="connsiteX868" fmla="*/ 803365 w 944077"/>
                <a:gd name="connsiteY868" fmla="*/ 648297 h 1091658"/>
                <a:gd name="connsiteX869" fmla="*/ 803295 w 944077"/>
                <a:gd name="connsiteY869" fmla="*/ 644166 h 1091658"/>
                <a:gd name="connsiteX870" fmla="*/ 804922 w 944077"/>
                <a:gd name="connsiteY870" fmla="*/ 639292 h 1091658"/>
                <a:gd name="connsiteX871" fmla="*/ 807535 w 944077"/>
                <a:gd name="connsiteY871" fmla="*/ 639628 h 1091658"/>
                <a:gd name="connsiteX872" fmla="*/ 808035 w 944077"/>
                <a:gd name="connsiteY872" fmla="*/ 639425 h 1091658"/>
                <a:gd name="connsiteX873" fmla="*/ 806181 w 944077"/>
                <a:gd name="connsiteY873" fmla="*/ 636484 h 1091658"/>
                <a:gd name="connsiteX874" fmla="*/ 804671 w 944077"/>
                <a:gd name="connsiteY874" fmla="*/ 633252 h 1091658"/>
                <a:gd name="connsiteX875" fmla="*/ 804930 w 944077"/>
                <a:gd name="connsiteY875" fmla="*/ 631962 h 1091658"/>
                <a:gd name="connsiteX876" fmla="*/ 806377 w 944077"/>
                <a:gd name="connsiteY876" fmla="*/ 630866 h 1091658"/>
                <a:gd name="connsiteX877" fmla="*/ 808051 w 944077"/>
                <a:gd name="connsiteY877" fmla="*/ 630256 h 1091658"/>
                <a:gd name="connsiteX878" fmla="*/ 809866 w 944077"/>
                <a:gd name="connsiteY878" fmla="*/ 631907 h 1091658"/>
                <a:gd name="connsiteX879" fmla="*/ 812464 w 944077"/>
                <a:gd name="connsiteY879" fmla="*/ 637180 h 1091658"/>
                <a:gd name="connsiteX880" fmla="*/ 812855 w 944077"/>
                <a:gd name="connsiteY880" fmla="*/ 635826 h 1091658"/>
                <a:gd name="connsiteX881" fmla="*/ 811806 w 944077"/>
                <a:gd name="connsiteY881" fmla="*/ 630459 h 1091658"/>
                <a:gd name="connsiteX882" fmla="*/ 810946 w 944077"/>
                <a:gd name="connsiteY882" fmla="*/ 623802 h 1091658"/>
                <a:gd name="connsiteX883" fmla="*/ 808208 w 944077"/>
                <a:gd name="connsiteY883" fmla="*/ 624670 h 1091658"/>
                <a:gd name="connsiteX884" fmla="*/ 805696 w 944077"/>
                <a:gd name="connsiteY884" fmla="*/ 624201 h 1091658"/>
                <a:gd name="connsiteX885" fmla="*/ 804750 w 944077"/>
                <a:gd name="connsiteY885" fmla="*/ 623176 h 1091658"/>
                <a:gd name="connsiteX886" fmla="*/ 803811 w 944077"/>
                <a:gd name="connsiteY886" fmla="*/ 621681 h 1091658"/>
                <a:gd name="connsiteX887" fmla="*/ 804695 w 944077"/>
                <a:gd name="connsiteY887" fmla="*/ 619859 h 1091658"/>
                <a:gd name="connsiteX888" fmla="*/ 805579 w 944077"/>
                <a:gd name="connsiteY888" fmla="*/ 618505 h 1091658"/>
                <a:gd name="connsiteX889" fmla="*/ 807418 w 944077"/>
                <a:gd name="connsiteY889" fmla="*/ 616799 h 1091658"/>
                <a:gd name="connsiteX890" fmla="*/ 811235 w 944077"/>
                <a:gd name="connsiteY890" fmla="*/ 616197 h 1091658"/>
                <a:gd name="connsiteX891" fmla="*/ 813997 w 944077"/>
                <a:gd name="connsiteY891" fmla="*/ 614061 h 1091658"/>
                <a:gd name="connsiteX892" fmla="*/ 814920 w 944077"/>
                <a:gd name="connsiteY892" fmla="*/ 609673 h 1091658"/>
                <a:gd name="connsiteX893" fmla="*/ 814013 w 944077"/>
                <a:gd name="connsiteY893" fmla="*/ 610103 h 1091658"/>
                <a:gd name="connsiteX894" fmla="*/ 812518 w 944077"/>
                <a:gd name="connsiteY894" fmla="*/ 613967 h 1091658"/>
                <a:gd name="connsiteX895" fmla="*/ 809999 w 944077"/>
                <a:gd name="connsiteY895" fmla="*/ 615274 h 1091658"/>
                <a:gd name="connsiteX896" fmla="*/ 808716 w 944077"/>
                <a:gd name="connsiteY896" fmla="*/ 615078 h 1091658"/>
                <a:gd name="connsiteX897" fmla="*/ 807206 w 944077"/>
                <a:gd name="connsiteY897" fmla="*/ 614359 h 1091658"/>
                <a:gd name="connsiteX898" fmla="*/ 804233 w 944077"/>
                <a:gd name="connsiteY898" fmla="*/ 610995 h 1091658"/>
                <a:gd name="connsiteX899" fmla="*/ 802590 w 944077"/>
                <a:gd name="connsiteY899" fmla="*/ 610212 h 1091658"/>
                <a:gd name="connsiteX900" fmla="*/ 800994 w 944077"/>
                <a:gd name="connsiteY900" fmla="*/ 610126 h 1091658"/>
                <a:gd name="connsiteX901" fmla="*/ 799625 w 944077"/>
                <a:gd name="connsiteY901" fmla="*/ 610979 h 1091658"/>
                <a:gd name="connsiteX902" fmla="*/ 796136 w 944077"/>
                <a:gd name="connsiteY902" fmla="*/ 616909 h 1091658"/>
                <a:gd name="connsiteX903" fmla="*/ 794650 w 944077"/>
                <a:gd name="connsiteY903" fmla="*/ 617911 h 1091658"/>
                <a:gd name="connsiteX904" fmla="*/ 788508 w 944077"/>
                <a:gd name="connsiteY904" fmla="*/ 618388 h 1091658"/>
                <a:gd name="connsiteX905" fmla="*/ 786255 w 944077"/>
                <a:gd name="connsiteY905" fmla="*/ 617700 h 1091658"/>
                <a:gd name="connsiteX906" fmla="*/ 783814 w 944077"/>
                <a:gd name="connsiteY906" fmla="*/ 616784 h 1091658"/>
                <a:gd name="connsiteX907" fmla="*/ 784111 w 944077"/>
                <a:gd name="connsiteY907" fmla="*/ 615321 h 1091658"/>
                <a:gd name="connsiteX908" fmla="*/ 784855 w 944077"/>
                <a:gd name="connsiteY908" fmla="*/ 613764 h 1091658"/>
                <a:gd name="connsiteX909" fmla="*/ 786239 w 944077"/>
                <a:gd name="connsiteY909" fmla="*/ 612958 h 1091658"/>
                <a:gd name="connsiteX910" fmla="*/ 786263 w 944077"/>
                <a:gd name="connsiteY910" fmla="*/ 612066 h 1091658"/>
                <a:gd name="connsiteX911" fmla="*/ 784354 w 944077"/>
                <a:gd name="connsiteY911" fmla="*/ 611840 h 1091658"/>
                <a:gd name="connsiteX912" fmla="*/ 782156 w 944077"/>
                <a:gd name="connsiteY912" fmla="*/ 610205 h 1091658"/>
                <a:gd name="connsiteX913" fmla="*/ 781178 w 944077"/>
                <a:gd name="connsiteY913" fmla="*/ 608131 h 1091658"/>
                <a:gd name="connsiteX914" fmla="*/ 780716 w 944077"/>
                <a:gd name="connsiteY914" fmla="*/ 604423 h 1091658"/>
                <a:gd name="connsiteX915" fmla="*/ 778745 w 944077"/>
                <a:gd name="connsiteY915" fmla="*/ 598579 h 1091658"/>
                <a:gd name="connsiteX916" fmla="*/ 778353 w 944077"/>
                <a:gd name="connsiteY916" fmla="*/ 594401 h 1091658"/>
                <a:gd name="connsiteX917" fmla="*/ 779746 w 944077"/>
                <a:gd name="connsiteY917" fmla="*/ 591428 h 1091658"/>
                <a:gd name="connsiteX918" fmla="*/ 782735 w 944077"/>
                <a:gd name="connsiteY918" fmla="*/ 579803 h 1091658"/>
                <a:gd name="connsiteX919" fmla="*/ 783650 w 944077"/>
                <a:gd name="connsiteY919" fmla="*/ 573904 h 1091658"/>
                <a:gd name="connsiteX920" fmla="*/ 785254 w 944077"/>
                <a:gd name="connsiteY920" fmla="*/ 568732 h 1091658"/>
                <a:gd name="connsiteX921" fmla="*/ 785222 w 944077"/>
                <a:gd name="connsiteY921" fmla="*/ 565329 h 1091658"/>
                <a:gd name="connsiteX922" fmla="*/ 789369 w 944077"/>
                <a:gd name="connsiteY922" fmla="*/ 562224 h 1091658"/>
                <a:gd name="connsiteX923" fmla="*/ 790949 w 944077"/>
                <a:gd name="connsiteY923" fmla="*/ 560369 h 1091658"/>
                <a:gd name="connsiteX924" fmla="*/ 794470 w 944077"/>
                <a:gd name="connsiteY924" fmla="*/ 549956 h 1091658"/>
                <a:gd name="connsiteX925" fmla="*/ 794986 w 944077"/>
                <a:gd name="connsiteY925" fmla="*/ 544362 h 1091658"/>
                <a:gd name="connsiteX926" fmla="*/ 789400 w 944077"/>
                <a:gd name="connsiteY926" fmla="*/ 527487 h 1091658"/>
                <a:gd name="connsiteX927" fmla="*/ 788540 w 944077"/>
                <a:gd name="connsiteY927" fmla="*/ 524280 h 1091658"/>
                <a:gd name="connsiteX928" fmla="*/ 788266 w 944077"/>
                <a:gd name="connsiteY928" fmla="*/ 520298 h 1091658"/>
                <a:gd name="connsiteX929" fmla="*/ 789596 w 944077"/>
                <a:gd name="connsiteY929" fmla="*/ 513710 h 1091658"/>
                <a:gd name="connsiteX930" fmla="*/ 789752 w 944077"/>
                <a:gd name="connsiteY930" fmla="*/ 511215 h 1091658"/>
                <a:gd name="connsiteX931" fmla="*/ 788610 w 944077"/>
                <a:gd name="connsiteY931" fmla="*/ 507616 h 1091658"/>
                <a:gd name="connsiteX932" fmla="*/ 785426 w 944077"/>
                <a:gd name="connsiteY932" fmla="*/ 501748 h 1091658"/>
                <a:gd name="connsiteX933" fmla="*/ 785363 w 944077"/>
                <a:gd name="connsiteY933" fmla="*/ 498760 h 1091658"/>
                <a:gd name="connsiteX934" fmla="*/ 786701 w 944077"/>
                <a:gd name="connsiteY934" fmla="*/ 495693 h 1091658"/>
                <a:gd name="connsiteX935" fmla="*/ 785402 w 944077"/>
                <a:gd name="connsiteY935" fmla="*/ 491891 h 1091658"/>
                <a:gd name="connsiteX936" fmla="*/ 786036 w 944077"/>
                <a:gd name="connsiteY936" fmla="*/ 489543 h 1091658"/>
                <a:gd name="connsiteX937" fmla="*/ 786732 w 944077"/>
                <a:gd name="connsiteY937" fmla="*/ 487705 h 1091658"/>
                <a:gd name="connsiteX938" fmla="*/ 791724 w 944077"/>
                <a:gd name="connsiteY938" fmla="*/ 488691 h 1091658"/>
                <a:gd name="connsiteX939" fmla="*/ 793992 w 944077"/>
                <a:gd name="connsiteY939" fmla="*/ 488221 h 1091658"/>
                <a:gd name="connsiteX940" fmla="*/ 795205 w 944077"/>
                <a:gd name="connsiteY940" fmla="*/ 487111 h 1091658"/>
                <a:gd name="connsiteX941" fmla="*/ 796152 w 944077"/>
                <a:gd name="connsiteY941" fmla="*/ 484004 h 1091658"/>
                <a:gd name="connsiteX942" fmla="*/ 796629 w 944077"/>
                <a:gd name="connsiteY942" fmla="*/ 479154 h 1091658"/>
                <a:gd name="connsiteX943" fmla="*/ 796926 w 944077"/>
                <a:gd name="connsiteY943" fmla="*/ 477065 h 1091658"/>
                <a:gd name="connsiteX944" fmla="*/ 797356 w 944077"/>
                <a:gd name="connsiteY944" fmla="*/ 474022 h 1091658"/>
                <a:gd name="connsiteX945" fmla="*/ 799805 w 944077"/>
                <a:gd name="connsiteY945" fmla="*/ 472802 h 1091658"/>
                <a:gd name="connsiteX946" fmla="*/ 800650 w 944077"/>
                <a:gd name="connsiteY946" fmla="*/ 469922 h 1091658"/>
                <a:gd name="connsiteX947" fmla="*/ 802700 w 944077"/>
                <a:gd name="connsiteY947" fmla="*/ 465917 h 1091658"/>
                <a:gd name="connsiteX948" fmla="*/ 804812 w 944077"/>
                <a:gd name="connsiteY948" fmla="*/ 454761 h 1091658"/>
                <a:gd name="connsiteX949" fmla="*/ 806901 w 944077"/>
                <a:gd name="connsiteY949" fmla="*/ 452014 h 1091658"/>
                <a:gd name="connsiteX950" fmla="*/ 809013 w 944077"/>
                <a:gd name="connsiteY950" fmla="*/ 448854 h 1091658"/>
                <a:gd name="connsiteX951" fmla="*/ 808208 w 944077"/>
                <a:gd name="connsiteY951" fmla="*/ 444176 h 1091658"/>
                <a:gd name="connsiteX952" fmla="*/ 809569 w 944077"/>
                <a:gd name="connsiteY952" fmla="*/ 442016 h 1091658"/>
                <a:gd name="connsiteX953" fmla="*/ 810821 w 944077"/>
                <a:gd name="connsiteY953" fmla="*/ 440444 h 1091658"/>
                <a:gd name="connsiteX954" fmla="*/ 811924 w 944077"/>
                <a:gd name="connsiteY954" fmla="*/ 437596 h 1091658"/>
                <a:gd name="connsiteX955" fmla="*/ 813426 w 944077"/>
                <a:gd name="connsiteY955" fmla="*/ 434905 h 1091658"/>
                <a:gd name="connsiteX956" fmla="*/ 817001 w 944077"/>
                <a:gd name="connsiteY956" fmla="*/ 431048 h 1091658"/>
                <a:gd name="connsiteX957" fmla="*/ 817909 w 944077"/>
                <a:gd name="connsiteY957" fmla="*/ 426346 h 1091658"/>
                <a:gd name="connsiteX958" fmla="*/ 820686 w 944077"/>
                <a:gd name="connsiteY958" fmla="*/ 418249 h 1091658"/>
                <a:gd name="connsiteX959" fmla="*/ 821234 w 944077"/>
                <a:gd name="connsiteY959" fmla="*/ 413070 h 1091658"/>
                <a:gd name="connsiteX960" fmla="*/ 822094 w 944077"/>
                <a:gd name="connsiteY960" fmla="*/ 409572 h 1091658"/>
                <a:gd name="connsiteX961" fmla="*/ 821844 w 944077"/>
                <a:gd name="connsiteY961" fmla="*/ 406318 h 1091658"/>
                <a:gd name="connsiteX962" fmla="*/ 823510 w 944077"/>
                <a:gd name="connsiteY962" fmla="*/ 402367 h 1091658"/>
                <a:gd name="connsiteX963" fmla="*/ 825114 w 944077"/>
                <a:gd name="connsiteY963" fmla="*/ 399042 h 1091658"/>
                <a:gd name="connsiteX964" fmla="*/ 825615 w 944077"/>
                <a:gd name="connsiteY964" fmla="*/ 397196 h 1091658"/>
                <a:gd name="connsiteX965" fmla="*/ 829268 w 944077"/>
                <a:gd name="connsiteY965" fmla="*/ 392815 h 1091658"/>
                <a:gd name="connsiteX966" fmla="*/ 829886 w 944077"/>
                <a:gd name="connsiteY966" fmla="*/ 389318 h 1091658"/>
                <a:gd name="connsiteX967" fmla="*/ 828580 w 944077"/>
                <a:gd name="connsiteY967" fmla="*/ 386947 h 1091658"/>
                <a:gd name="connsiteX968" fmla="*/ 828556 w 944077"/>
                <a:gd name="connsiteY968" fmla="*/ 383286 h 1091658"/>
                <a:gd name="connsiteX969" fmla="*/ 827539 w 944077"/>
                <a:gd name="connsiteY969" fmla="*/ 378224 h 1091658"/>
                <a:gd name="connsiteX970" fmla="*/ 829894 w 944077"/>
                <a:gd name="connsiteY970" fmla="*/ 376330 h 1091658"/>
                <a:gd name="connsiteX971" fmla="*/ 830849 w 944077"/>
                <a:gd name="connsiteY971" fmla="*/ 374946 h 1091658"/>
                <a:gd name="connsiteX972" fmla="*/ 833915 w 944077"/>
                <a:gd name="connsiteY972" fmla="*/ 366888 h 1091658"/>
                <a:gd name="connsiteX973" fmla="*/ 833720 w 944077"/>
                <a:gd name="connsiteY973" fmla="*/ 363735 h 1091658"/>
                <a:gd name="connsiteX974" fmla="*/ 834604 w 944077"/>
                <a:gd name="connsiteY974" fmla="*/ 359823 h 1091658"/>
                <a:gd name="connsiteX975" fmla="*/ 832585 w 944077"/>
                <a:gd name="connsiteY975" fmla="*/ 355199 h 1091658"/>
                <a:gd name="connsiteX976" fmla="*/ 832304 w 944077"/>
                <a:gd name="connsiteY976" fmla="*/ 344841 h 1091658"/>
                <a:gd name="connsiteX977" fmla="*/ 831177 w 944077"/>
                <a:gd name="connsiteY977" fmla="*/ 336901 h 1091658"/>
                <a:gd name="connsiteX978" fmla="*/ 829315 w 944077"/>
                <a:gd name="connsiteY978" fmla="*/ 328538 h 1091658"/>
                <a:gd name="connsiteX979" fmla="*/ 829487 w 944077"/>
                <a:gd name="connsiteY979" fmla="*/ 323875 h 1091658"/>
                <a:gd name="connsiteX980" fmla="*/ 828353 w 944077"/>
                <a:gd name="connsiteY980" fmla="*/ 318085 h 1091658"/>
                <a:gd name="connsiteX981" fmla="*/ 828283 w 944077"/>
                <a:gd name="connsiteY981" fmla="*/ 314752 h 1091658"/>
                <a:gd name="connsiteX982" fmla="*/ 829151 w 944077"/>
                <a:gd name="connsiteY982" fmla="*/ 307211 h 1091658"/>
                <a:gd name="connsiteX983" fmla="*/ 835058 w 944077"/>
                <a:gd name="connsiteY983" fmla="*/ 302478 h 1091658"/>
                <a:gd name="connsiteX984" fmla="*/ 836208 w 944077"/>
                <a:gd name="connsiteY984" fmla="*/ 297181 h 1091658"/>
                <a:gd name="connsiteX985" fmla="*/ 836912 w 944077"/>
                <a:gd name="connsiteY985" fmla="*/ 290046 h 1091658"/>
                <a:gd name="connsiteX986" fmla="*/ 836669 w 944077"/>
                <a:gd name="connsiteY986" fmla="*/ 284859 h 1091658"/>
                <a:gd name="connsiteX987" fmla="*/ 836090 w 944077"/>
                <a:gd name="connsiteY987" fmla="*/ 282536 h 1091658"/>
                <a:gd name="connsiteX988" fmla="*/ 833180 w 944077"/>
                <a:gd name="connsiteY988" fmla="*/ 278726 h 1091658"/>
                <a:gd name="connsiteX989" fmla="*/ 832445 w 944077"/>
                <a:gd name="connsiteY989" fmla="*/ 271927 h 1091658"/>
                <a:gd name="connsiteX990" fmla="*/ 833008 w 944077"/>
                <a:gd name="connsiteY990" fmla="*/ 270151 h 1091658"/>
                <a:gd name="connsiteX991" fmla="*/ 835417 w 944077"/>
                <a:gd name="connsiteY991" fmla="*/ 268242 h 1091658"/>
                <a:gd name="connsiteX992" fmla="*/ 837115 w 944077"/>
                <a:gd name="connsiteY992" fmla="*/ 265598 h 1091658"/>
                <a:gd name="connsiteX993" fmla="*/ 837991 w 944077"/>
                <a:gd name="connsiteY993" fmla="*/ 261498 h 1091658"/>
                <a:gd name="connsiteX994" fmla="*/ 839760 w 944077"/>
                <a:gd name="connsiteY994" fmla="*/ 258275 h 1091658"/>
                <a:gd name="connsiteX995" fmla="*/ 840456 w 944077"/>
                <a:gd name="connsiteY995" fmla="*/ 250498 h 1091658"/>
                <a:gd name="connsiteX996" fmla="*/ 841950 w 944077"/>
                <a:gd name="connsiteY996" fmla="*/ 244326 h 1091658"/>
                <a:gd name="connsiteX997" fmla="*/ 842693 w 944077"/>
                <a:gd name="connsiteY997" fmla="*/ 242175 h 1091658"/>
                <a:gd name="connsiteX998" fmla="*/ 845040 w 944077"/>
                <a:gd name="connsiteY998" fmla="*/ 239475 h 1091658"/>
                <a:gd name="connsiteX999" fmla="*/ 845478 w 944077"/>
                <a:gd name="connsiteY999" fmla="*/ 238756 h 1091658"/>
                <a:gd name="connsiteX1000" fmla="*/ 845838 w 944077"/>
                <a:gd name="connsiteY1000" fmla="*/ 236698 h 1091658"/>
                <a:gd name="connsiteX1001" fmla="*/ 845729 w 944077"/>
                <a:gd name="connsiteY1001" fmla="*/ 231848 h 1091658"/>
                <a:gd name="connsiteX1002" fmla="*/ 846089 w 944077"/>
                <a:gd name="connsiteY1002" fmla="*/ 228890 h 1091658"/>
                <a:gd name="connsiteX1003" fmla="*/ 847959 w 944077"/>
                <a:gd name="connsiteY1003" fmla="*/ 223077 h 1091658"/>
                <a:gd name="connsiteX1004" fmla="*/ 848178 w 944077"/>
                <a:gd name="connsiteY1004" fmla="*/ 220394 h 1091658"/>
                <a:gd name="connsiteX1005" fmla="*/ 850251 w 944077"/>
                <a:gd name="connsiteY1005" fmla="*/ 214433 h 1091658"/>
                <a:gd name="connsiteX1006" fmla="*/ 850720 w 944077"/>
                <a:gd name="connsiteY1006" fmla="*/ 210153 h 1091658"/>
                <a:gd name="connsiteX1007" fmla="*/ 851604 w 944077"/>
                <a:gd name="connsiteY1007" fmla="*/ 207900 h 1091658"/>
                <a:gd name="connsiteX1008" fmla="*/ 851260 w 944077"/>
                <a:gd name="connsiteY1008" fmla="*/ 205365 h 1091658"/>
                <a:gd name="connsiteX1009" fmla="*/ 851847 w 944077"/>
                <a:gd name="connsiteY1009" fmla="*/ 199701 h 1091658"/>
                <a:gd name="connsiteX1010" fmla="*/ 850439 w 944077"/>
                <a:gd name="connsiteY1010" fmla="*/ 196509 h 1091658"/>
                <a:gd name="connsiteX1011" fmla="*/ 850126 w 944077"/>
                <a:gd name="connsiteY1011" fmla="*/ 194647 h 1091658"/>
                <a:gd name="connsiteX1012" fmla="*/ 851902 w 944077"/>
                <a:gd name="connsiteY1012" fmla="*/ 188865 h 1091658"/>
                <a:gd name="connsiteX1013" fmla="*/ 853106 w 944077"/>
                <a:gd name="connsiteY1013" fmla="*/ 187457 h 1091658"/>
                <a:gd name="connsiteX1014" fmla="*/ 855054 w 944077"/>
                <a:gd name="connsiteY1014" fmla="*/ 184774 h 1091658"/>
                <a:gd name="connsiteX1015" fmla="*/ 855876 w 944077"/>
                <a:gd name="connsiteY1015" fmla="*/ 181762 h 1091658"/>
                <a:gd name="connsiteX1016" fmla="*/ 856024 w 944077"/>
                <a:gd name="connsiteY1016" fmla="*/ 179853 h 1091658"/>
                <a:gd name="connsiteX1017" fmla="*/ 853537 w 944077"/>
                <a:gd name="connsiteY1017" fmla="*/ 170363 h 1091658"/>
                <a:gd name="connsiteX1018" fmla="*/ 853200 w 944077"/>
                <a:gd name="connsiteY1018" fmla="*/ 167132 h 1091658"/>
                <a:gd name="connsiteX1019" fmla="*/ 853810 w 944077"/>
                <a:gd name="connsiteY1019" fmla="*/ 159629 h 1091658"/>
                <a:gd name="connsiteX1020" fmla="*/ 854663 w 944077"/>
                <a:gd name="connsiteY1020" fmla="*/ 154795 h 1091658"/>
                <a:gd name="connsiteX1021" fmla="*/ 854382 w 944077"/>
                <a:gd name="connsiteY1021" fmla="*/ 150945 h 1091658"/>
                <a:gd name="connsiteX1022" fmla="*/ 854663 w 944077"/>
                <a:gd name="connsiteY1022" fmla="*/ 148966 h 1091658"/>
                <a:gd name="connsiteX1023" fmla="*/ 855093 w 944077"/>
                <a:gd name="connsiteY1023" fmla="*/ 146486 h 1091658"/>
                <a:gd name="connsiteX1024" fmla="*/ 856799 w 944077"/>
                <a:gd name="connsiteY1024" fmla="*/ 143482 h 1091658"/>
                <a:gd name="connsiteX1025" fmla="*/ 857190 w 944077"/>
                <a:gd name="connsiteY1025" fmla="*/ 141346 h 1091658"/>
                <a:gd name="connsiteX1026" fmla="*/ 856588 w 944077"/>
                <a:gd name="connsiteY1026" fmla="*/ 140454 h 1091658"/>
                <a:gd name="connsiteX1027" fmla="*/ 854562 w 944077"/>
                <a:gd name="connsiteY1027" fmla="*/ 139366 h 1091658"/>
                <a:gd name="connsiteX1028" fmla="*/ 852887 w 944077"/>
                <a:gd name="connsiteY1028" fmla="*/ 136644 h 1091658"/>
                <a:gd name="connsiteX1029" fmla="*/ 852770 w 944077"/>
                <a:gd name="connsiteY1029" fmla="*/ 133961 h 1091658"/>
                <a:gd name="connsiteX1030" fmla="*/ 853310 w 944077"/>
                <a:gd name="connsiteY1030" fmla="*/ 132005 h 1091658"/>
                <a:gd name="connsiteX1031" fmla="*/ 853435 w 944077"/>
                <a:gd name="connsiteY1031" fmla="*/ 129243 h 1091658"/>
                <a:gd name="connsiteX1032" fmla="*/ 855923 w 944077"/>
                <a:gd name="connsiteY1032" fmla="*/ 128703 h 1091658"/>
                <a:gd name="connsiteX1033" fmla="*/ 857253 w 944077"/>
                <a:gd name="connsiteY1033" fmla="*/ 127170 h 1091658"/>
                <a:gd name="connsiteX1034" fmla="*/ 858512 w 944077"/>
                <a:gd name="connsiteY1034" fmla="*/ 124306 h 1091658"/>
                <a:gd name="connsiteX1035" fmla="*/ 860101 w 944077"/>
                <a:gd name="connsiteY1035" fmla="*/ 117383 h 1091658"/>
                <a:gd name="connsiteX1036" fmla="*/ 860781 w 944077"/>
                <a:gd name="connsiteY1036" fmla="*/ 108816 h 1091658"/>
                <a:gd name="connsiteX1037" fmla="*/ 861728 w 944077"/>
                <a:gd name="connsiteY1037" fmla="*/ 103668 h 1091658"/>
                <a:gd name="connsiteX1038" fmla="*/ 862393 w 944077"/>
                <a:gd name="connsiteY1038" fmla="*/ 101126 h 1091658"/>
                <a:gd name="connsiteX1039" fmla="*/ 862956 w 944077"/>
                <a:gd name="connsiteY1039" fmla="*/ 95821 h 1091658"/>
                <a:gd name="connsiteX1040" fmla="*/ 863879 w 944077"/>
                <a:gd name="connsiteY1040" fmla="*/ 92356 h 1091658"/>
                <a:gd name="connsiteX1041" fmla="*/ 864044 w 944077"/>
                <a:gd name="connsiteY1041" fmla="*/ 89163 h 1091658"/>
                <a:gd name="connsiteX1042" fmla="*/ 863864 w 944077"/>
                <a:gd name="connsiteY1042" fmla="*/ 86731 h 1091658"/>
                <a:gd name="connsiteX1043" fmla="*/ 861477 w 944077"/>
                <a:gd name="connsiteY1043" fmla="*/ 74393 h 1091658"/>
                <a:gd name="connsiteX1044" fmla="*/ 861556 w 944077"/>
                <a:gd name="connsiteY1044" fmla="*/ 69863 h 1091658"/>
                <a:gd name="connsiteX1045" fmla="*/ 862565 w 944077"/>
                <a:gd name="connsiteY1045" fmla="*/ 62846 h 1091658"/>
                <a:gd name="connsiteX1046" fmla="*/ 862549 w 944077"/>
                <a:gd name="connsiteY1046" fmla="*/ 52980 h 1091658"/>
                <a:gd name="connsiteX1047" fmla="*/ 862346 w 944077"/>
                <a:gd name="connsiteY1047" fmla="*/ 50680 h 1091658"/>
                <a:gd name="connsiteX1048" fmla="*/ 861446 w 944077"/>
                <a:gd name="connsiteY1048" fmla="*/ 48529 h 1091658"/>
                <a:gd name="connsiteX1049" fmla="*/ 861180 w 944077"/>
                <a:gd name="connsiteY1049" fmla="*/ 45603 h 1091658"/>
                <a:gd name="connsiteX1050" fmla="*/ 859741 w 944077"/>
                <a:gd name="connsiteY1050" fmla="*/ 40533 h 1091658"/>
                <a:gd name="connsiteX1051" fmla="*/ 858442 w 944077"/>
                <a:gd name="connsiteY1051" fmla="*/ 30371 h 1091658"/>
                <a:gd name="connsiteX1052" fmla="*/ 858418 w 944077"/>
                <a:gd name="connsiteY1052" fmla="*/ 25012 h 1091658"/>
                <a:gd name="connsiteX1053" fmla="*/ 857855 w 944077"/>
                <a:gd name="connsiteY1053" fmla="*/ 20474 h 1091658"/>
                <a:gd name="connsiteX1054" fmla="*/ 856611 w 944077"/>
                <a:gd name="connsiteY1054" fmla="*/ 19269 h 1091658"/>
                <a:gd name="connsiteX1055" fmla="*/ 857503 w 944077"/>
                <a:gd name="connsiteY1055" fmla="*/ 18995 h 1091658"/>
                <a:gd name="connsiteX1056" fmla="*/ 859592 w 944077"/>
                <a:gd name="connsiteY1056" fmla="*/ 18807 h 1091658"/>
                <a:gd name="connsiteX1057" fmla="*/ 861751 w 944077"/>
                <a:gd name="connsiteY1057" fmla="*/ 18800 h 1091658"/>
                <a:gd name="connsiteX1058" fmla="*/ 864489 w 944077"/>
                <a:gd name="connsiteY1058" fmla="*/ 17837 h 1091658"/>
                <a:gd name="connsiteX1059" fmla="*/ 867408 w 944077"/>
                <a:gd name="connsiteY1059" fmla="*/ 16054 h 1091658"/>
                <a:gd name="connsiteX1060" fmla="*/ 869309 w 944077"/>
                <a:gd name="connsiteY1060" fmla="*/ 13464 h 1091658"/>
                <a:gd name="connsiteX1061" fmla="*/ 870122 w 944077"/>
                <a:gd name="connsiteY1061" fmla="*/ 11102 h 1091658"/>
                <a:gd name="connsiteX1062" fmla="*/ 870122 w 944077"/>
                <a:gd name="connsiteY1062" fmla="*/ 9028 h 1091658"/>
                <a:gd name="connsiteX1063" fmla="*/ 869270 w 944077"/>
                <a:gd name="connsiteY1063" fmla="*/ 6392 h 1091658"/>
                <a:gd name="connsiteX1064" fmla="*/ 869035 w 944077"/>
                <a:gd name="connsiteY1064" fmla="*/ 4530 h 1091658"/>
                <a:gd name="connsiteX1065" fmla="*/ 870044 w 944077"/>
                <a:gd name="connsiteY1065" fmla="*/ 3638 h 1091658"/>
                <a:gd name="connsiteX1066" fmla="*/ 872712 w 944077"/>
                <a:gd name="connsiteY1066" fmla="*/ 3294 h 1091658"/>
                <a:gd name="connsiteX1067" fmla="*/ 874871 w 944077"/>
                <a:gd name="connsiteY1067" fmla="*/ 1533 h 1091658"/>
                <a:gd name="connsiteX1068" fmla="*/ 876530 w 944077"/>
                <a:gd name="connsiteY1068" fmla="*/ 0 h 1091658"/>
                <a:gd name="connsiteX1069" fmla="*/ 876874 w 944077"/>
                <a:gd name="connsiteY1069" fmla="*/ 2597 h 1091658"/>
                <a:gd name="connsiteX1070" fmla="*/ 879886 w 944077"/>
                <a:gd name="connsiteY1070" fmla="*/ 6087 h 1091658"/>
                <a:gd name="connsiteX1071" fmla="*/ 880864 w 944077"/>
                <a:gd name="connsiteY1071" fmla="*/ 10014 h 1091658"/>
                <a:gd name="connsiteX1072" fmla="*/ 881545 w 944077"/>
                <a:gd name="connsiteY1072" fmla="*/ 10507 h 1091658"/>
                <a:gd name="connsiteX1073" fmla="*/ 885683 w 944077"/>
                <a:gd name="connsiteY1073" fmla="*/ 12471 h 1091658"/>
                <a:gd name="connsiteX1074" fmla="*/ 885754 w 944077"/>
                <a:gd name="connsiteY1074" fmla="*/ 12932 h 1091658"/>
                <a:gd name="connsiteX1075" fmla="*/ 885151 w 944077"/>
                <a:gd name="connsiteY1075" fmla="*/ 13668 h 1091658"/>
                <a:gd name="connsiteX1076" fmla="*/ 884549 w 944077"/>
                <a:gd name="connsiteY1076" fmla="*/ 14622 h 1091658"/>
                <a:gd name="connsiteX1077" fmla="*/ 884971 w 944077"/>
                <a:gd name="connsiteY1077" fmla="*/ 15960 h 1091658"/>
                <a:gd name="connsiteX1078" fmla="*/ 885722 w 944077"/>
                <a:gd name="connsiteY1078" fmla="*/ 17799 h 1091658"/>
                <a:gd name="connsiteX1079" fmla="*/ 885972 w 944077"/>
                <a:gd name="connsiteY1079" fmla="*/ 19504 h 1091658"/>
                <a:gd name="connsiteX1080" fmla="*/ 886434 w 944077"/>
                <a:gd name="connsiteY1080" fmla="*/ 21264 h 1091658"/>
                <a:gd name="connsiteX1081" fmla="*/ 886888 w 944077"/>
                <a:gd name="connsiteY1081" fmla="*/ 23963 h 1091658"/>
                <a:gd name="connsiteX1082" fmla="*/ 887162 w 944077"/>
                <a:gd name="connsiteY1082" fmla="*/ 26412 h 1091658"/>
                <a:gd name="connsiteX1083" fmla="*/ 888218 w 944077"/>
                <a:gd name="connsiteY1083" fmla="*/ 30018 h 1091658"/>
                <a:gd name="connsiteX1084" fmla="*/ 888429 w 944077"/>
                <a:gd name="connsiteY1084" fmla="*/ 32248 h 1091658"/>
                <a:gd name="connsiteX1085" fmla="*/ 888445 w 944077"/>
                <a:gd name="connsiteY1085" fmla="*/ 33594 h 1091658"/>
                <a:gd name="connsiteX1086" fmla="*/ 889266 w 944077"/>
                <a:gd name="connsiteY1086" fmla="*/ 34908 h 1091658"/>
                <a:gd name="connsiteX1087" fmla="*/ 890870 w 944077"/>
                <a:gd name="connsiteY1087" fmla="*/ 36489 h 1091658"/>
                <a:gd name="connsiteX1088" fmla="*/ 893037 w 944077"/>
                <a:gd name="connsiteY1088" fmla="*/ 38077 h 1091658"/>
                <a:gd name="connsiteX1089" fmla="*/ 894758 w 944077"/>
                <a:gd name="connsiteY1089" fmla="*/ 39931 h 1091658"/>
                <a:gd name="connsiteX1090" fmla="*/ 896073 w 944077"/>
                <a:gd name="connsiteY1090" fmla="*/ 41191 h 1091658"/>
                <a:gd name="connsiteX1091" fmla="*/ 897668 w 944077"/>
                <a:gd name="connsiteY1091" fmla="*/ 42215 h 1091658"/>
                <a:gd name="connsiteX1092" fmla="*/ 898897 w 944077"/>
                <a:gd name="connsiteY1092" fmla="*/ 43162 h 1091658"/>
                <a:gd name="connsiteX1093" fmla="*/ 899382 w 944077"/>
                <a:gd name="connsiteY1093" fmla="*/ 43811 h 1091658"/>
                <a:gd name="connsiteX1094" fmla="*/ 899546 w 944077"/>
                <a:gd name="connsiteY1094" fmla="*/ 44335 h 1091658"/>
                <a:gd name="connsiteX1095" fmla="*/ 899014 w 944077"/>
                <a:gd name="connsiteY1095" fmla="*/ 44836 h 1091658"/>
                <a:gd name="connsiteX1096" fmla="*/ 897074 w 944077"/>
                <a:gd name="connsiteY1096" fmla="*/ 47285 h 1091658"/>
                <a:gd name="connsiteX1097" fmla="*/ 894367 w 944077"/>
                <a:gd name="connsiteY1097" fmla="*/ 51017 h 1091658"/>
                <a:gd name="connsiteX1098" fmla="*/ 894414 w 944077"/>
                <a:gd name="connsiteY1098" fmla="*/ 51470 h 1091658"/>
                <a:gd name="connsiteX1099" fmla="*/ 897004 w 944077"/>
                <a:gd name="connsiteY1099" fmla="*/ 54154 h 1091658"/>
                <a:gd name="connsiteX1100" fmla="*/ 897418 w 944077"/>
                <a:gd name="connsiteY1100" fmla="*/ 55218 h 1091658"/>
                <a:gd name="connsiteX1101" fmla="*/ 897387 w 944077"/>
                <a:gd name="connsiteY1101" fmla="*/ 56720 h 1091658"/>
                <a:gd name="connsiteX1102" fmla="*/ 896519 w 944077"/>
                <a:gd name="connsiteY1102" fmla="*/ 58527 h 1091658"/>
                <a:gd name="connsiteX1103" fmla="*/ 893725 w 944077"/>
                <a:gd name="connsiteY1103" fmla="*/ 59098 h 1091658"/>
                <a:gd name="connsiteX1104" fmla="*/ 893100 w 944077"/>
                <a:gd name="connsiteY1104" fmla="*/ 59591 h 1091658"/>
                <a:gd name="connsiteX1105" fmla="*/ 893021 w 944077"/>
                <a:gd name="connsiteY1105" fmla="*/ 60170 h 1091658"/>
                <a:gd name="connsiteX1106" fmla="*/ 893663 w 944077"/>
                <a:gd name="connsiteY1106" fmla="*/ 60937 h 1091658"/>
                <a:gd name="connsiteX1107" fmla="*/ 893561 w 944077"/>
                <a:gd name="connsiteY1107" fmla="*/ 62720 h 1091658"/>
                <a:gd name="connsiteX1108" fmla="*/ 894570 w 944077"/>
                <a:gd name="connsiteY1108" fmla="*/ 64692 h 1091658"/>
                <a:gd name="connsiteX1109" fmla="*/ 894054 w 944077"/>
                <a:gd name="connsiteY1109" fmla="*/ 65365 h 1091658"/>
                <a:gd name="connsiteX1110" fmla="*/ 893021 w 944077"/>
                <a:gd name="connsiteY1110" fmla="*/ 66272 h 1091658"/>
                <a:gd name="connsiteX1111" fmla="*/ 892998 w 944077"/>
                <a:gd name="connsiteY1111" fmla="*/ 67164 h 1091658"/>
                <a:gd name="connsiteX1112" fmla="*/ 893334 w 944077"/>
                <a:gd name="connsiteY1112" fmla="*/ 68150 h 1091658"/>
                <a:gd name="connsiteX1113" fmla="*/ 894422 w 944077"/>
                <a:gd name="connsiteY1113" fmla="*/ 68955 h 1091658"/>
                <a:gd name="connsiteX1114" fmla="*/ 898725 w 944077"/>
                <a:gd name="connsiteY1114" fmla="*/ 71725 h 1091658"/>
                <a:gd name="connsiteX1115" fmla="*/ 899061 w 944077"/>
                <a:gd name="connsiteY1115" fmla="*/ 72108 h 1091658"/>
                <a:gd name="connsiteX1116" fmla="*/ 898999 w 944077"/>
                <a:gd name="connsiteY1116" fmla="*/ 72398 h 1091658"/>
                <a:gd name="connsiteX1117" fmla="*/ 897332 w 944077"/>
                <a:gd name="connsiteY1117" fmla="*/ 74252 h 1091658"/>
                <a:gd name="connsiteX1118" fmla="*/ 897160 w 944077"/>
                <a:gd name="connsiteY1118" fmla="*/ 75395 h 1091658"/>
                <a:gd name="connsiteX1119" fmla="*/ 897207 w 944077"/>
                <a:gd name="connsiteY1119" fmla="*/ 77280 h 1091658"/>
                <a:gd name="connsiteX1120" fmla="*/ 897442 w 944077"/>
                <a:gd name="connsiteY1120" fmla="*/ 78500 h 1091658"/>
                <a:gd name="connsiteX1121" fmla="*/ 897981 w 944077"/>
                <a:gd name="connsiteY1121" fmla="*/ 79009 h 1091658"/>
                <a:gd name="connsiteX1122" fmla="*/ 900141 w 944077"/>
                <a:gd name="connsiteY1122" fmla="*/ 79580 h 1091658"/>
                <a:gd name="connsiteX1123" fmla="*/ 902809 w 944077"/>
                <a:gd name="connsiteY1123" fmla="*/ 83820 h 1091658"/>
                <a:gd name="connsiteX1124" fmla="*/ 905375 w 944077"/>
                <a:gd name="connsiteY1124" fmla="*/ 87818 h 1091658"/>
                <a:gd name="connsiteX1125" fmla="*/ 905343 w 944077"/>
                <a:gd name="connsiteY1125" fmla="*/ 91260 h 1091658"/>
                <a:gd name="connsiteX1126" fmla="*/ 905609 w 944077"/>
                <a:gd name="connsiteY1126" fmla="*/ 95282 h 1091658"/>
                <a:gd name="connsiteX1127" fmla="*/ 907237 w 944077"/>
                <a:gd name="connsiteY1127" fmla="*/ 98442 h 1091658"/>
                <a:gd name="connsiteX1128" fmla="*/ 907464 w 944077"/>
                <a:gd name="connsiteY1128" fmla="*/ 100969 h 1091658"/>
                <a:gd name="connsiteX1129" fmla="*/ 908011 w 944077"/>
                <a:gd name="connsiteY1129" fmla="*/ 103848 h 1091658"/>
                <a:gd name="connsiteX1130" fmla="*/ 909951 w 944077"/>
                <a:gd name="connsiteY1130" fmla="*/ 105601 h 1091658"/>
                <a:gd name="connsiteX1131" fmla="*/ 910710 w 944077"/>
                <a:gd name="connsiteY1131" fmla="*/ 109059 h 1091658"/>
                <a:gd name="connsiteX1132" fmla="*/ 910906 w 944077"/>
                <a:gd name="connsiteY1132" fmla="*/ 110905 h 1091658"/>
                <a:gd name="connsiteX1133" fmla="*/ 910788 w 944077"/>
                <a:gd name="connsiteY1133" fmla="*/ 112118 h 1091658"/>
                <a:gd name="connsiteX1134" fmla="*/ 912299 w 944077"/>
                <a:gd name="connsiteY1134" fmla="*/ 115888 h 1091658"/>
                <a:gd name="connsiteX1135" fmla="*/ 912471 w 944077"/>
                <a:gd name="connsiteY1135" fmla="*/ 119135 h 1091658"/>
                <a:gd name="connsiteX1136" fmla="*/ 912111 w 944077"/>
                <a:gd name="connsiteY1136" fmla="*/ 121467 h 1091658"/>
                <a:gd name="connsiteX1137" fmla="*/ 912126 w 944077"/>
                <a:gd name="connsiteY1137" fmla="*/ 122773 h 1091658"/>
                <a:gd name="connsiteX1138" fmla="*/ 912337 w 944077"/>
                <a:gd name="connsiteY1138" fmla="*/ 123688 h 1091658"/>
                <a:gd name="connsiteX1139" fmla="*/ 913636 w 944077"/>
                <a:gd name="connsiteY1139" fmla="*/ 124510 h 1091658"/>
                <a:gd name="connsiteX1140" fmla="*/ 914207 w 944077"/>
                <a:gd name="connsiteY1140" fmla="*/ 125026 h 1091658"/>
                <a:gd name="connsiteX1141" fmla="*/ 916116 w 944077"/>
                <a:gd name="connsiteY1141" fmla="*/ 125253 h 1091658"/>
                <a:gd name="connsiteX1142" fmla="*/ 918909 w 944077"/>
                <a:gd name="connsiteY1142" fmla="*/ 125308 h 1091658"/>
                <a:gd name="connsiteX1143" fmla="*/ 923689 w 944077"/>
                <a:gd name="connsiteY1143" fmla="*/ 124447 h 1091658"/>
                <a:gd name="connsiteX1144" fmla="*/ 927421 w 944077"/>
                <a:gd name="connsiteY1144" fmla="*/ 123696 h 1091658"/>
                <a:gd name="connsiteX1145" fmla="*/ 3388 w 944077"/>
                <a:gd name="connsiteY1145" fmla="*/ 227772 h 1091658"/>
                <a:gd name="connsiteX1146" fmla="*/ 0 w 944077"/>
                <a:gd name="connsiteY1146" fmla="*/ 228530 h 1091658"/>
                <a:gd name="connsiteX1147" fmla="*/ 109 w 944077"/>
                <a:gd name="connsiteY1147" fmla="*/ 227177 h 1091658"/>
                <a:gd name="connsiteX1148" fmla="*/ 962 w 944077"/>
                <a:gd name="connsiteY1148" fmla="*/ 226003 h 1091658"/>
                <a:gd name="connsiteX1149" fmla="*/ 3466 w 944077"/>
                <a:gd name="connsiteY1149" fmla="*/ 226676 h 1091658"/>
                <a:gd name="connsiteX1150" fmla="*/ 4639 w 944077"/>
                <a:gd name="connsiteY1150" fmla="*/ 226801 h 1091658"/>
                <a:gd name="connsiteX1151" fmla="*/ 3388 w 944077"/>
                <a:gd name="connsiteY1151" fmla="*/ 227772 h 1091658"/>
                <a:gd name="connsiteX1152" fmla="*/ 672526 w 944077"/>
                <a:gd name="connsiteY1152" fmla="*/ 392705 h 1091658"/>
                <a:gd name="connsiteX1153" fmla="*/ 668591 w 944077"/>
                <a:gd name="connsiteY1153" fmla="*/ 393269 h 1091658"/>
                <a:gd name="connsiteX1154" fmla="*/ 668458 w 944077"/>
                <a:gd name="connsiteY1154" fmla="*/ 393104 h 1091658"/>
                <a:gd name="connsiteX1155" fmla="*/ 668685 w 944077"/>
                <a:gd name="connsiteY1155" fmla="*/ 392643 h 1091658"/>
                <a:gd name="connsiteX1156" fmla="*/ 669584 w 944077"/>
                <a:gd name="connsiteY1156" fmla="*/ 391837 h 1091658"/>
                <a:gd name="connsiteX1157" fmla="*/ 670679 w 944077"/>
                <a:gd name="connsiteY1157" fmla="*/ 390859 h 1091658"/>
                <a:gd name="connsiteX1158" fmla="*/ 670914 w 944077"/>
                <a:gd name="connsiteY1158" fmla="*/ 390828 h 1091658"/>
                <a:gd name="connsiteX1159" fmla="*/ 671321 w 944077"/>
                <a:gd name="connsiteY1159" fmla="*/ 390906 h 1091658"/>
                <a:gd name="connsiteX1160" fmla="*/ 671775 w 944077"/>
                <a:gd name="connsiteY1160" fmla="*/ 391086 h 1091658"/>
                <a:gd name="connsiteX1161" fmla="*/ 672948 w 944077"/>
                <a:gd name="connsiteY1161" fmla="*/ 391743 h 1091658"/>
                <a:gd name="connsiteX1162" fmla="*/ 673292 w 944077"/>
                <a:gd name="connsiteY1162" fmla="*/ 392197 h 1091658"/>
                <a:gd name="connsiteX1163" fmla="*/ 673167 w 944077"/>
                <a:gd name="connsiteY1163" fmla="*/ 392572 h 1091658"/>
                <a:gd name="connsiteX1164" fmla="*/ 672526 w 944077"/>
                <a:gd name="connsiteY1164" fmla="*/ 392705 h 1091658"/>
                <a:gd name="connsiteX1165" fmla="*/ 782977 w 944077"/>
                <a:gd name="connsiteY1165" fmla="*/ 664437 h 1091658"/>
                <a:gd name="connsiteX1166" fmla="*/ 781326 w 944077"/>
                <a:gd name="connsiteY1166" fmla="*/ 665070 h 1091658"/>
                <a:gd name="connsiteX1167" fmla="*/ 779785 w 944077"/>
                <a:gd name="connsiteY1167" fmla="*/ 665226 h 1091658"/>
                <a:gd name="connsiteX1168" fmla="*/ 778221 w 944077"/>
                <a:gd name="connsiteY1168" fmla="*/ 664765 h 1091658"/>
                <a:gd name="connsiteX1169" fmla="*/ 775482 w 944077"/>
                <a:gd name="connsiteY1169" fmla="*/ 664804 h 1091658"/>
                <a:gd name="connsiteX1170" fmla="*/ 772760 w 944077"/>
                <a:gd name="connsiteY1170" fmla="*/ 663631 h 1091658"/>
                <a:gd name="connsiteX1171" fmla="*/ 770201 w 944077"/>
                <a:gd name="connsiteY1171" fmla="*/ 661972 h 1091658"/>
                <a:gd name="connsiteX1172" fmla="*/ 769490 w 944077"/>
                <a:gd name="connsiteY1172" fmla="*/ 661010 h 1091658"/>
                <a:gd name="connsiteX1173" fmla="*/ 769802 w 944077"/>
                <a:gd name="connsiteY1173" fmla="*/ 659633 h 1091658"/>
                <a:gd name="connsiteX1174" fmla="*/ 771641 w 944077"/>
                <a:gd name="connsiteY1174" fmla="*/ 656449 h 1091658"/>
                <a:gd name="connsiteX1175" fmla="*/ 773393 w 944077"/>
                <a:gd name="connsiteY1175" fmla="*/ 650441 h 1091658"/>
                <a:gd name="connsiteX1176" fmla="*/ 774559 w 944077"/>
                <a:gd name="connsiteY1176" fmla="*/ 641858 h 1091658"/>
                <a:gd name="connsiteX1177" fmla="*/ 773620 w 944077"/>
                <a:gd name="connsiteY1177" fmla="*/ 638611 h 1091658"/>
                <a:gd name="connsiteX1178" fmla="*/ 773738 w 944077"/>
                <a:gd name="connsiteY1178" fmla="*/ 637273 h 1091658"/>
                <a:gd name="connsiteX1179" fmla="*/ 774168 w 944077"/>
                <a:gd name="connsiteY1179" fmla="*/ 635654 h 1091658"/>
                <a:gd name="connsiteX1180" fmla="*/ 774379 w 944077"/>
                <a:gd name="connsiteY1180" fmla="*/ 633996 h 1091658"/>
                <a:gd name="connsiteX1181" fmla="*/ 774246 w 944077"/>
                <a:gd name="connsiteY1181" fmla="*/ 632321 h 1091658"/>
                <a:gd name="connsiteX1182" fmla="*/ 774465 w 944077"/>
                <a:gd name="connsiteY1182" fmla="*/ 630772 h 1091658"/>
                <a:gd name="connsiteX1183" fmla="*/ 776398 w 944077"/>
                <a:gd name="connsiteY1183" fmla="*/ 627510 h 1091658"/>
                <a:gd name="connsiteX1184" fmla="*/ 776687 w 944077"/>
                <a:gd name="connsiteY1184" fmla="*/ 626047 h 1091658"/>
                <a:gd name="connsiteX1185" fmla="*/ 776742 w 944077"/>
                <a:gd name="connsiteY1185" fmla="*/ 624459 h 1091658"/>
                <a:gd name="connsiteX1186" fmla="*/ 777579 w 944077"/>
                <a:gd name="connsiteY1186" fmla="*/ 621181 h 1091658"/>
                <a:gd name="connsiteX1187" fmla="*/ 777321 w 944077"/>
                <a:gd name="connsiteY1187" fmla="*/ 620093 h 1091658"/>
                <a:gd name="connsiteX1188" fmla="*/ 776609 w 944077"/>
                <a:gd name="connsiteY1188" fmla="*/ 619178 h 1091658"/>
                <a:gd name="connsiteX1189" fmla="*/ 777188 w 944077"/>
                <a:gd name="connsiteY1189" fmla="*/ 618372 h 1091658"/>
                <a:gd name="connsiteX1190" fmla="*/ 783900 w 944077"/>
                <a:gd name="connsiteY1190" fmla="*/ 620774 h 1091658"/>
                <a:gd name="connsiteX1191" fmla="*/ 788360 w 944077"/>
                <a:gd name="connsiteY1191" fmla="*/ 621329 h 1091658"/>
                <a:gd name="connsiteX1192" fmla="*/ 788594 w 944077"/>
                <a:gd name="connsiteY1192" fmla="*/ 623817 h 1091658"/>
                <a:gd name="connsiteX1193" fmla="*/ 789455 w 944077"/>
                <a:gd name="connsiteY1193" fmla="*/ 625773 h 1091658"/>
                <a:gd name="connsiteX1194" fmla="*/ 789963 w 944077"/>
                <a:gd name="connsiteY1194" fmla="*/ 629278 h 1091658"/>
                <a:gd name="connsiteX1195" fmla="*/ 790660 w 944077"/>
                <a:gd name="connsiteY1195" fmla="*/ 630076 h 1091658"/>
                <a:gd name="connsiteX1196" fmla="*/ 790300 w 944077"/>
                <a:gd name="connsiteY1196" fmla="*/ 632587 h 1091658"/>
                <a:gd name="connsiteX1197" fmla="*/ 788242 w 944077"/>
                <a:gd name="connsiteY1197" fmla="*/ 633675 h 1091658"/>
                <a:gd name="connsiteX1198" fmla="*/ 788422 w 944077"/>
                <a:gd name="connsiteY1198" fmla="*/ 635990 h 1091658"/>
                <a:gd name="connsiteX1199" fmla="*/ 789603 w 944077"/>
                <a:gd name="connsiteY1199" fmla="*/ 638173 h 1091658"/>
                <a:gd name="connsiteX1200" fmla="*/ 787882 w 944077"/>
                <a:gd name="connsiteY1200" fmla="*/ 638956 h 1091658"/>
                <a:gd name="connsiteX1201" fmla="*/ 786020 w 944077"/>
                <a:gd name="connsiteY1201" fmla="*/ 639425 h 1091658"/>
                <a:gd name="connsiteX1202" fmla="*/ 785590 w 944077"/>
                <a:gd name="connsiteY1202" fmla="*/ 640035 h 1091658"/>
                <a:gd name="connsiteX1203" fmla="*/ 784244 w 944077"/>
                <a:gd name="connsiteY1203" fmla="*/ 640512 h 1091658"/>
                <a:gd name="connsiteX1204" fmla="*/ 782609 w 944077"/>
                <a:gd name="connsiteY1204" fmla="*/ 641725 h 1091658"/>
                <a:gd name="connsiteX1205" fmla="*/ 783102 w 944077"/>
                <a:gd name="connsiteY1205" fmla="*/ 642805 h 1091658"/>
                <a:gd name="connsiteX1206" fmla="*/ 785160 w 944077"/>
                <a:gd name="connsiteY1206" fmla="*/ 645253 h 1091658"/>
                <a:gd name="connsiteX1207" fmla="*/ 787460 w 944077"/>
                <a:gd name="connsiteY1207" fmla="*/ 646959 h 1091658"/>
                <a:gd name="connsiteX1208" fmla="*/ 788719 w 944077"/>
                <a:gd name="connsiteY1208" fmla="*/ 649509 h 1091658"/>
                <a:gd name="connsiteX1209" fmla="*/ 790355 w 944077"/>
                <a:gd name="connsiteY1209" fmla="*/ 652177 h 1091658"/>
                <a:gd name="connsiteX1210" fmla="*/ 789556 w 944077"/>
                <a:gd name="connsiteY1210" fmla="*/ 653875 h 1091658"/>
                <a:gd name="connsiteX1211" fmla="*/ 788062 w 944077"/>
                <a:gd name="connsiteY1211" fmla="*/ 656285 h 1091658"/>
                <a:gd name="connsiteX1212" fmla="*/ 785676 w 944077"/>
                <a:gd name="connsiteY1212" fmla="*/ 657888 h 1091658"/>
                <a:gd name="connsiteX1213" fmla="*/ 783478 w 944077"/>
                <a:gd name="connsiteY1213" fmla="*/ 658850 h 1091658"/>
                <a:gd name="connsiteX1214" fmla="*/ 783736 w 944077"/>
                <a:gd name="connsiteY1214" fmla="*/ 662817 h 1091658"/>
                <a:gd name="connsiteX1215" fmla="*/ 782977 w 944077"/>
                <a:gd name="connsiteY1215" fmla="*/ 664437 h 1091658"/>
                <a:gd name="connsiteX1216" fmla="*/ 763325 w 944077"/>
                <a:gd name="connsiteY1216" fmla="*/ 672330 h 1091658"/>
                <a:gd name="connsiteX1217" fmla="*/ 760219 w 944077"/>
                <a:gd name="connsiteY1217" fmla="*/ 672862 h 1091658"/>
                <a:gd name="connsiteX1218" fmla="*/ 759515 w 944077"/>
                <a:gd name="connsiteY1218" fmla="*/ 671963 h 1091658"/>
                <a:gd name="connsiteX1219" fmla="*/ 759522 w 944077"/>
                <a:gd name="connsiteY1219" fmla="*/ 671196 h 1091658"/>
                <a:gd name="connsiteX1220" fmla="*/ 760054 w 944077"/>
                <a:gd name="connsiteY1220" fmla="*/ 670570 h 1091658"/>
                <a:gd name="connsiteX1221" fmla="*/ 761650 w 944077"/>
                <a:gd name="connsiteY1221" fmla="*/ 670155 h 1091658"/>
                <a:gd name="connsiteX1222" fmla="*/ 762691 w 944077"/>
                <a:gd name="connsiteY1222" fmla="*/ 670672 h 1091658"/>
                <a:gd name="connsiteX1223" fmla="*/ 763239 w 944077"/>
                <a:gd name="connsiteY1223" fmla="*/ 671407 h 1091658"/>
                <a:gd name="connsiteX1224" fmla="*/ 763411 w 944077"/>
                <a:gd name="connsiteY1224" fmla="*/ 672080 h 1091658"/>
                <a:gd name="connsiteX1225" fmla="*/ 763325 w 944077"/>
                <a:gd name="connsiteY1225" fmla="*/ 672330 h 1091658"/>
                <a:gd name="connsiteX1226" fmla="*/ 782163 w 944077"/>
                <a:gd name="connsiteY1226" fmla="*/ 678972 h 1091658"/>
                <a:gd name="connsiteX1227" fmla="*/ 782625 w 944077"/>
                <a:gd name="connsiteY1227" fmla="*/ 680467 h 1091658"/>
                <a:gd name="connsiteX1228" fmla="*/ 781655 w 944077"/>
                <a:gd name="connsiteY1228" fmla="*/ 680670 h 1091658"/>
                <a:gd name="connsiteX1229" fmla="*/ 780106 w 944077"/>
                <a:gd name="connsiteY1229" fmla="*/ 680435 h 1091658"/>
                <a:gd name="connsiteX1230" fmla="*/ 779355 w 944077"/>
                <a:gd name="connsiteY1230" fmla="*/ 681617 h 1091658"/>
                <a:gd name="connsiteX1231" fmla="*/ 778971 w 944077"/>
                <a:gd name="connsiteY1231" fmla="*/ 681851 h 1091658"/>
                <a:gd name="connsiteX1232" fmla="*/ 775412 w 944077"/>
                <a:gd name="connsiteY1232" fmla="*/ 680803 h 1091658"/>
                <a:gd name="connsiteX1233" fmla="*/ 774856 w 944077"/>
                <a:gd name="connsiteY1233" fmla="*/ 680334 h 1091658"/>
                <a:gd name="connsiteX1234" fmla="*/ 774927 w 944077"/>
                <a:gd name="connsiteY1234" fmla="*/ 678777 h 1091658"/>
                <a:gd name="connsiteX1235" fmla="*/ 778721 w 944077"/>
                <a:gd name="connsiteY1235" fmla="*/ 678644 h 1091658"/>
                <a:gd name="connsiteX1236" fmla="*/ 781139 w 944077"/>
                <a:gd name="connsiteY1236" fmla="*/ 677650 h 1091658"/>
                <a:gd name="connsiteX1237" fmla="*/ 781475 w 944077"/>
                <a:gd name="connsiteY1237" fmla="*/ 677807 h 1091658"/>
                <a:gd name="connsiteX1238" fmla="*/ 782163 w 944077"/>
                <a:gd name="connsiteY1238" fmla="*/ 678972 h 1091658"/>
                <a:gd name="connsiteX1239" fmla="*/ 783814 w 944077"/>
                <a:gd name="connsiteY1239" fmla="*/ 696262 h 1091658"/>
                <a:gd name="connsiteX1240" fmla="*/ 782735 w 944077"/>
                <a:gd name="connsiteY1240" fmla="*/ 697576 h 1091658"/>
                <a:gd name="connsiteX1241" fmla="*/ 781029 w 944077"/>
                <a:gd name="connsiteY1241" fmla="*/ 697811 h 1091658"/>
                <a:gd name="connsiteX1242" fmla="*/ 778377 w 944077"/>
                <a:gd name="connsiteY1242" fmla="*/ 699337 h 1091658"/>
                <a:gd name="connsiteX1243" fmla="*/ 778095 w 944077"/>
                <a:gd name="connsiteY1243" fmla="*/ 700659 h 1091658"/>
                <a:gd name="connsiteX1244" fmla="*/ 777962 w 944077"/>
                <a:gd name="connsiteY1244" fmla="*/ 702286 h 1091658"/>
                <a:gd name="connsiteX1245" fmla="*/ 779793 w 944077"/>
                <a:gd name="connsiteY1245" fmla="*/ 704250 h 1091658"/>
                <a:gd name="connsiteX1246" fmla="*/ 780700 w 944077"/>
                <a:gd name="connsiteY1246" fmla="*/ 706534 h 1091658"/>
                <a:gd name="connsiteX1247" fmla="*/ 781788 w 944077"/>
                <a:gd name="connsiteY1247" fmla="*/ 709961 h 1091658"/>
                <a:gd name="connsiteX1248" fmla="*/ 782578 w 944077"/>
                <a:gd name="connsiteY1248" fmla="*/ 713231 h 1091658"/>
                <a:gd name="connsiteX1249" fmla="*/ 782508 w 944077"/>
                <a:gd name="connsiteY1249" fmla="*/ 714240 h 1091658"/>
                <a:gd name="connsiteX1250" fmla="*/ 782703 w 944077"/>
                <a:gd name="connsiteY1250" fmla="*/ 715946 h 1091658"/>
                <a:gd name="connsiteX1251" fmla="*/ 784010 w 944077"/>
                <a:gd name="connsiteY1251" fmla="*/ 718591 h 1091658"/>
                <a:gd name="connsiteX1252" fmla="*/ 784135 w 944077"/>
                <a:gd name="connsiteY1252" fmla="*/ 719787 h 1091658"/>
                <a:gd name="connsiteX1253" fmla="*/ 783986 w 944077"/>
                <a:gd name="connsiteY1253" fmla="*/ 720977 h 1091658"/>
                <a:gd name="connsiteX1254" fmla="*/ 783462 w 944077"/>
                <a:gd name="connsiteY1254" fmla="*/ 723183 h 1091658"/>
                <a:gd name="connsiteX1255" fmla="*/ 783047 w 944077"/>
                <a:gd name="connsiteY1255" fmla="*/ 723480 h 1091658"/>
                <a:gd name="connsiteX1256" fmla="*/ 781757 w 944077"/>
                <a:gd name="connsiteY1256" fmla="*/ 723699 h 1091658"/>
                <a:gd name="connsiteX1257" fmla="*/ 781655 w 944077"/>
                <a:gd name="connsiteY1257" fmla="*/ 725037 h 1091658"/>
                <a:gd name="connsiteX1258" fmla="*/ 781334 w 944077"/>
                <a:gd name="connsiteY1258" fmla="*/ 725475 h 1091658"/>
                <a:gd name="connsiteX1259" fmla="*/ 777657 w 944077"/>
                <a:gd name="connsiteY1259" fmla="*/ 725616 h 1091658"/>
                <a:gd name="connsiteX1260" fmla="*/ 775842 w 944077"/>
                <a:gd name="connsiteY1260" fmla="*/ 725006 h 1091658"/>
                <a:gd name="connsiteX1261" fmla="*/ 776061 w 944077"/>
                <a:gd name="connsiteY1261" fmla="*/ 720977 h 1091658"/>
                <a:gd name="connsiteX1262" fmla="*/ 773738 w 944077"/>
                <a:gd name="connsiteY1262" fmla="*/ 719396 h 1091658"/>
                <a:gd name="connsiteX1263" fmla="*/ 772142 w 944077"/>
                <a:gd name="connsiteY1263" fmla="*/ 716736 h 1091658"/>
                <a:gd name="connsiteX1264" fmla="*/ 770342 w 944077"/>
                <a:gd name="connsiteY1264" fmla="*/ 712152 h 1091658"/>
                <a:gd name="connsiteX1265" fmla="*/ 768832 w 944077"/>
                <a:gd name="connsiteY1265" fmla="*/ 710744 h 1091658"/>
                <a:gd name="connsiteX1266" fmla="*/ 767072 w 944077"/>
                <a:gd name="connsiteY1266" fmla="*/ 707129 h 1091658"/>
                <a:gd name="connsiteX1267" fmla="*/ 764459 w 944077"/>
                <a:gd name="connsiteY1267" fmla="*/ 704047 h 1091658"/>
                <a:gd name="connsiteX1268" fmla="*/ 767471 w 944077"/>
                <a:gd name="connsiteY1268" fmla="*/ 702091 h 1091658"/>
                <a:gd name="connsiteX1269" fmla="*/ 767002 w 944077"/>
                <a:gd name="connsiteY1269" fmla="*/ 698680 h 1091658"/>
                <a:gd name="connsiteX1270" fmla="*/ 768762 w 944077"/>
                <a:gd name="connsiteY1270" fmla="*/ 697514 h 1091658"/>
                <a:gd name="connsiteX1271" fmla="*/ 771406 w 944077"/>
                <a:gd name="connsiteY1271" fmla="*/ 696293 h 1091658"/>
                <a:gd name="connsiteX1272" fmla="*/ 773354 w 944077"/>
                <a:gd name="connsiteY1272" fmla="*/ 697256 h 1091658"/>
                <a:gd name="connsiteX1273" fmla="*/ 775107 w 944077"/>
                <a:gd name="connsiteY1273" fmla="*/ 696919 h 1091658"/>
                <a:gd name="connsiteX1274" fmla="*/ 775889 w 944077"/>
                <a:gd name="connsiteY1274" fmla="*/ 696106 h 1091658"/>
                <a:gd name="connsiteX1275" fmla="*/ 775654 w 944077"/>
                <a:gd name="connsiteY1275" fmla="*/ 692632 h 1091658"/>
                <a:gd name="connsiteX1276" fmla="*/ 776210 w 944077"/>
                <a:gd name="connsiteY1276" fmla="*/ 689902 h 1091658"/>
                <a:gd name="connsiteX1277" fmla="*/ 778142 w 944077"/>
                <a:gd name="connsiteY1277" fmla="*/ 688493 h 1091658"/>
                <a:gd name="connsiteX1278" fmla="*/ 780223 w 944077"/>
                <a:gd name="connsiteY1278" fmla="*/ 688329 h 1091658"/>
                <a:gd name="connsiteX1279" fmla="*/ 781006 w 944077"/>
                <a:gd name="connsiteY1279" fmla="*/ 689871 h 1091658"/>
                <a:gd name="connsiteX1280" fmla="*/ 782031 w 944077"/>
                <a:gd name="connsiteY1280" fmla="*/ 691388 h 1091658"/>
                <a:gd name="connsiteX1281" fmla="*/ 784550 w 944077"/>
                <a:gd name="connsiteY1281" fmla="*/ 692585 h 1091658"/>
                <a:gd name="connsiteX1282" fmla="*/ 784542 w 944077"/>
                <a:gd name="connsiteY1282" fmla="*/ 694150 h 1091658"/>
                <a:gd name="connsiteX1283" fmla="*/ 783814 w 944077"/>
                <a:gd name="connsiteY1283" fmla="*/ 696262 h 1091658"/>
                <a:gd name="connsiteX1284" fmla="*/ 800267 w 944077"/>
                <a:gd name="connsiteY1284" fmla="*/ 708107 h 1091658"/>
                <a:gd name="connsiteX1285" fmla="*/ 794947 w 944077"/>
                <a:gd name="connsiteY1285" fmla="*/ 710571 h 1091658"/>
                <a:gd name="connsiteX1286" fmla="*/ 792279 w 944077"/>
                <a:gd name="connsiteY1286" fmla="*/ 709742 h 1091658"/>
                <a:gd name="connsiteX1287" fmla="*/ 791246 w 944077"/>
                <a:gd name="connsiteY1287" fmla="*/ 707927 h 1091658"/>
                <a:gd name="connsiteX1288" fmla="*/ 790746 w 944077"/>
                <a:gd name="connsiteY1288" fmla="*/ 706401 h 1091658"/>
                <a:gd name="connsiteX1289" fmla="*/ 790198 w 944077"/>
                <a:gd name="connsiteY1289" fmla="*/ 703820 h 1091658"/>
                <a:gd name="connsiteX1290" fmla="*/ 791106 w 944077"/>
                <a:gd name="connsiteY1290" fmla="*/ 702435 h 1091658"/>
                <a:gd name="connsiteX1291" fmla="*/ 793062 w 944077"/>
                <a:gd name="connsiteY1291" fmla="*/ 700448 h 1091658"/>
                <a:gd name="connsiteX1292" fmla="*/ 793781 w 944077"/>
                <a:gd name="connsiteY1292" fmla="*/ 699165 h 1091658"/>
                <a:gd name="connsiteX1293" fmla="*/ 794133 w 944077"/>
                <a:gd name="connsiteY1293" fmla="*/ 697655 h 1091658"/>
                <a:gd name="connsiteX1294" fmla="*/ 794008 w 944077"/>
                <a:gd name="connsiteY1294" fmla="*/ 696247 h 1091658"/>
                <a:gd name="connsiteX1295" fmla="*/ 794258 w 944077"/>
                <a:gd name="connsiteY1295" fmla="*/ 694901 h 1091658"/>
                <a:gd name="connsiteX1296" fmla="*/ 795409 w 944077"/>
                <a:gd name="connsiteY1296" fmla="*/ 694432 h 1091658"/>
                <a:gd name="connsiteX1297" fmla="*/ 799344 w 944077"/>
                <a:gd name="connsiteY1297" fmla="*/ 695934 h 1091658"/>
                <a:gd name="connsiteX1298" fmla="*/ 803427 w 944077"/>
                <a:gd name="connsiteY1298" fmla="*/ 698187 h 1091658"/>
                <a:gd name="connsiteX1299" fmla="*/ 804883 w 944077"/>
                <a:gd name="connsiteY1299" fmla="*/ 699744 h 1091658"/>
                <a:gd name="connsiteX1300" fmla="*/ 805157 w 944077"/>
                <a:gd name="connsiteY1300" fmla="*/ 700988 h 1091658"/>
                <a:gd name="connsiteX1301" fmla="*/ 803373 w 944077"/>
                <a:gd name="connsiteY1301" fmla="*/ 703733 h 1091658"/>
                <a:gd name="connsiteX1302" fmla="*/ 802231 w 944077"/>
                <a:gd name="connsiteY1302" fmla="*/ 705994 h 1091658"/>
                <a:gd name="connsiteX1303" fmla="*/ 800267 w 944077"/>
                <a:gd name="connsiteY1303" fmla="*/ 708107 h 1091658"/>
                <a:gd name="connsiteX1304" fmla="*/ 786083 w 944077"/>
                <a:gd name="connsiteY1304" fmla="*/ 709382 h 1091658"/>
                <a:gd name="connsiteX1305" fmla="*/ 785363 w 944077"/>
                <a:gd name="connsiteY1305" fmla="*/ 709734 h 1091658"/>
                <a:gd name="connsiteX1306" fmla="*/ 784714 w 944077"/>
                <a:gd name="connsiteY1306" fmla="*/ 709679 h 1091658"/>
                <a:gd name="connsiteX1307" fmla="*/ 784049 w 944077"/>
                <a:gd name="connsiteY1307" fmla="*/ 708623 h 1091658"/>
                <a:gd name="connsiteX1308" fmla="*/ 783830 w 944077"/>
                <a:gd name="connsiteY1308" fmla="*/ 707231 h 1091658"/>
                <a:gd name="connsiteX1309" fmla="*/ 782398 w 944077"/>
                <a:gd name="connsiteY1309" fmla="*/ 705150 h 1091658"/>
                <a:gd name="connsiteX1310" fmla="*/ 781991 w 944077"/>
                <a:gd name="connsiteY1310" fmla="*/ 704172 h 1091658"/>
                <a:gd name="connsiteX1311" fmla="*/ 782023 w 944077"/>
                <a:gd name="connsiteY1311" fmla="*/ 702998 h 1091658"/>
                <a:gd name="connsiteX1312" fmla="*/ 782844 w 944077"/>
                <a:gd name="connsiteY1312" fmla="*/ 701316 h 1091658"/>
                <a:gd name="connsiteX1313" fmla="*/ 784064 w 944077"/>
                <a:gd name="connsiteY1313" fmla="*/ 700855 h 1091658"/>
                <a:gd name="connsiteX1314" fmla="*/ 784886 w 944077"/>
                <a:gd name="connsiteY1314" fmla="*/ 700917 h 1091658"/>
                <a:gd name="connsiteX1315" fmla="*/ 785879 w 944077"/>
                <a:gd name="connsiteY1315" fmla="*/ 702896 h 1091658"/>
                <a:gd name="connsiteX1316" fmla="*/ 786169 w 944077"/>
                <a:gd name="connsiteY1316" fmla="*/ 705048 h 1091658"/>
                <a:gd name="connsiteX1317" fmla="*/ 786427 w 944077"/>
                <a:gd name="connsiteY1317" fmla="*/ 707270 h 1091658"/>
                <a:gd name="connsiteX1318" fmla="*/ 786083 w 944077"/>
                <a:gd name="connsiteY1318" fmla="*/ 709382 h 1091658"/>
                <a:gd name="connsiteX1319" fmla="*/ 755118 w 944077"/>
                <a:gd name="connsiteY1319" fmla="*/ 711502 h 1091658"/>
                <a:gd name="connsiteX1320" fmla="*/ 754570 w 944077"/>
                <a:gd name="connsiteY1320" fmla="*/ 712003 h 1091658"/>
                <a:gd name="connsiteX1321" fmla="*/ 753890 w 944077"/>
                <a:gd name="connsiteY1321" fmla="*/ 711854 h 1091658"/>
                <a:gd name="connsiteX1322" fmla="*/ 753326 w 944077"/>
                <a:gd name="connsiteY1322" fmla="*/ 710876 h 1091658"/>
                <a:gd name="connsiteX1323" fmla="*/ 752935 w 944077"/>
                <a:gd name="connsiteY1323" fmla="*/ 709202 h 1091658"/>
                <a:gd name="connsiteX1324" fmla="*/ 753702 w 944077"/>
                <a:gd name="connsiteY1324" fmla="*/ 708569 h 1091658"/>
                <a:gd name="connsiteX1325" fmla="*/ 754312 w 944077"/>
                <a:gd name="connsiteY1325" fmla="*/ 708569 h 1091658"/>
                <a:gd name="connsiteX1326" fmla="*/ 754993 w 944077"/>
                <a:gd name="connsiteY1326" fmla="*/ 709461 h 1091658"/>
                <a:gd name="connsiteX1327" fmla="*/ 755345 w 944077"/>
                <a:gd name="connsiteY1327" fmla="*/ 710900 h 1091658"/>
                <a:gd name="connsiteX1328" fmla="*/ 755118 w 944077"/>
                <a:gd name="connsiteY1328" fmla="*/ 711502 h 1091658"/>
                <a:gd name="connsiteX1329" fmla="*/ 771140 w 944077"/>
                <a:gd name="connsiteY1329" fmla="*/ 736428 h 1091658"/>
                <a:gd name="connsiteX1330" fmla="*/ 769920 w 944077"/>
                <a:gd name="connsiteY1330" fmla="*/ 737821 h 1091658"/>
                <a:gd name="connsiteX1331" fmla="*/ 767792 w 944077"/>
                <a:gd name="connsiteY1331" fmla="*/ 738485 h 1091658"/>
                <a:gd name="connsiteX1332" fmla="*/ 765680 w 944077"/>
                <a:gd name="connsiteY1332" fmla="*/ 737398 h 1091658"/>
                <a:gd name="connsiteX1333" fmla="*/ 763129 w 944077"/>
                <a:gd name="connsiteY1333" fmla="*/ 737907 h 1091658"/>
                <a:gd name="connsiteX1334" fmla="*/ 762863 w 944077"/>
                <a:gd name="connsiteY1334" fmla="*/ 735520 h 1091658"/>
                <a:gd name="connsiteX1335" fmla="*/ 763818 w 944077"/>
                <a:gd name="connsiteY1335" fmla="*/ 733565 h 1091658"/>
                <a:gd name="connsiteX1336" fmla="*/ 765750 w 944077"/>
                <a:gd name="connsiteY1336" fmla="*/ 731241 h 1091658"/>
                <a:gd name="connsiteX1337" fmla="*/ 767150 w 944077"/>
                <a:gd name="connsiteY1337" fmla="*/ 728135 h 1091658"/>
                <a:gd name="connsiteX1338" fmla="*/ 766986 w 944077"/>
                <a:gd name="connsiteY1338" fmla="*/ 723754 h 1091658"/>
                <a:gd name="connsiteX1339" fmla="*/ 768136 w 944077"/>
                <a:gd name="connsiteY1339" fmla="*/ 722752 h 1091658"/>
                <a:gd name="connsiteX1340" fmla="*/ 768754 w 944077"/>
                <a:gd name="connsiteY1340" fmla="*/ 721211 h 1091658"/>
                <a:gd name="connsiteX1341" fmla="*/ 771203 w 944077"/>
                <a:gd name="connsiteY1341" fmla="*/ 720265 h 1091658"/>
                <a:gd name="connsiteX1342" fmla="*/ 771758 w 944077"/>
                <a:gd name="connsiteY1342" fmla="*/ 723519 h 1091658"/>
                <a:gd name="connsiteX1343" fmla="*/ 771101 w 944077"/>
                <a:gd name="connsiteY1343" fmla="*/ 729340 h 1091658"/>
                <a:gd name="connsiteX1344" fmla="*/ 772752 w 944077"/>
                <a:gd name="connsiteY1344" fmla="*/ 732782 h 1091658"/>
                <a:gd name="connsiteX1345" fmla="*/ 772987 w 944077"/>
                <a:gd name="connsiteY1345" fmla="*/ 733932 h 1091658"/>
                <a:gd name="connsiteX1346" fmla="*/ 772666 w 944077"/>
                <a:gd name="connsiteY1346" fmla="*/ 735254 h 1091658"/>
                <a:gd name="connsiteX1347" fmla="*/ 771140 w 944077"/>
                <a:gd name="connsiteY1347" fmla="*/ 736428 h 1091658"/>
                <a:gd name="connsiteX1348" fmla="*/ 753584 w 944077"/>
                <a:gd name="connsiteY1348" fmla="*/ 805016 h 1091658"/>
                <a:gd name="connsiteX1349" fmla="*/ 751965 w 944077"/>
                <a:gd name="connsiteY1349" fmla="*/ 805438 h 1091658"/>
                <a:gd name="connsiteX1350" fmla="*/ 751777 w 944077"/>
                <a:gd name="connsiteY1350" fmla="*/ 804374 h 1091658"/>
                <a:gd name="connsiteX1351" fmla="*/ 750314 w 944077"/>
                <a:gd name="connsiteY1351" fmla="*/ 802606 h 1091658"/>
                <a:gd name="connsiteX1352" fmla="*/ 751589 w 944077"/>
                <a:gd name="connsiteY1352" fmla="*/ 801440 h 1091658"/>
                <a:gd name="connsiteX1353" fmla="*/ 754077 w 944077"/>
                <a:gd name="connsiteY1353" fmla="*/ 800228 h 1091658"/>
                <a:gd name="connsiteX1354" fmla="*/ 755963 w 944077"/>
                <a:gd name="connsiteY1354" fmla="*/ 800369 h 1091658"/>
                <a:gd name="connsiteX1355" fmla="*/ 757660 w 944077"/>
                <a:gd name="connsiteY1355" fmla="*/ 801292 h 1091658"/>
                <a:gd name="connsiteX1356" fmla="*/ 757887 w 944077"/>
                <a:gd name="connsiteY1356" fmla="*/ 802379 h 1091658"/>
                <a:gd name="connsiteX1357" fmla="*/ 754922 w 944077"/>
                <a:gd name="connsiteY1357" fmla="*/ 803811 h 1091658"/>
                <a:gd name="connsiteX1358" fmla="*/ 754195 w 944077"/>
                <a:gd name="connsiteY1358" fmla="*/ 804601 h 1091658"/>
                <a:gd name="connsiteX1359" fmla="*/ 753584 w 944077"/>
                <a:gd name="connsiteY1359" fmla="*/ 805016 h 1091658"/>
                <a:gd name="connsiteX1360" fmla="*/ 765546 w 944077"/>
                <a:gd name="connsiteY1360" fmla="*/ 829800 h 1091658"/>
                <a:gd name="connsiteX1361" fmla="*/ 765132 w 944077"/>
                <a:gd name="connsiteY1361" fmla="*/ 830591 h 1091658"/>
                <a:gd name="connsiteX1362" fmla="*/ 762425 w 944077"/>
                <a:gd name="connsiteY1362" fmla="*/ 830105 h 1091658"/>
                <a:gd name="connsiteX1363" fmla="*/ 757739 w 944077"/>
                <a:gd name="connsiteY1363" fmla="*/ 830935 h 1091658"/>
                <a:gd name="connsiteX1364" fmla="*/ 755767 w 944077"/>
                <a:gd name="connsiteY1364" fmla="*/ 827930 h 1091658"/>
                <a:gd name="connsiteX1365" fmla="*/ 754907 w 944077"/>
                <a:gd name="connsiteY1365" fmla="*/ 823166 h 1091658"/>
                <a:gd name="connsiteX1366" fmla="*/ 754320 w 944077"/>
                <a:gd name="connsiteY1366" fmla="*/ 822188 h 1091658"/>
                <a:gd name="connsiteX1367" fmla="*/ 753154 w 944077"/>
                <a:gd name="connsiteY1367" fmla="*/ 819473 h 1091658"/>
                <a:gd name="connsiteX1368" fmla="*/ 752567 w 944077"/>
                <a:gd name="connsiteY1368" fmla="*/ 817698 h 1091658"/>
                <a:gd name="connsiteX1369" fmla="*/ 751378 w 944077"/>
                <a:gd name="connsiteY1369" fmla="*/ 814944 h 1091658"/>
                <a:gd name="connsiteX1370" fmla="*/ 750917 w 944077"/>
                <a:gd name="connsiteY1370" fmla="*/ 812057 h 1091658"/>
                <a:gd name="connsiteX1371" fmla="*/ 750619 w 944077"/>
                <a:gd name="connsiteY1371" fmla="*/ 811189 h 1091658"/>
                <a:gd name="connsiteX1372" fmla="*/ 751691 w 944077"/>
                <a:gd name="connsiteY1372" fmla="*/ 809475 h 1091658"/>
                <a:gd name="connsiteX1373" fmla="*/ 756596 w 944077"/>
                <a:gd name="connsiteY1373" fmla="*/ 807785 h 1091658"/>
                <a:gd name="connsiteX1374" fmla="*/ 758341 w 944077"/>
                <a:gd name="connsiteY1374" fmla="*/ 805055 h 1091658"/>
                <a:gd name="connsiteX1375" fmla="*/ 759835 w 944077"/>
                <a:gd name="connsiteY1375" fmla="*/ 805415 h 1091658"/>
                <a:gd name="connsiteX1376" fmla="*/ 759421 w 944077"/>
                <a:gd name="connsiteY1376" fmla="*/ 810985 h 1091658"/>
                <a:gd name="connsiteX1377" fmla="*/ 760320 w 944077"/>
                <a:gd name="connsiteY1377" fmla="*/ 812863 h 1091658"/>
                <a:gd name="connsiteX1378" fmla="*/ 761987 w 944077"/>
                <a:gd name="connsiteY1378" fmla="*/ 814428 h 1091658"/>
                <a:gd name="connsiteX1379" fmla="*/ 762300 w 944077"/>
                <a:gd name="connsiteY1379" fmla="*/ 815069 h 1091658"/>
                <a:gd name="connsiteX1380" fmla="*/ 762581 w 944077"/>
                <a:gd name="connsiteY1380" fmla="*/ 817048 h 1091658"/>
                <a:gd name="connsiteX1381" fmla="*/ 763419 w 944077"/>
                <a:gd name="connsiteY1381" fmla="*/ 820123 h 1091658"/>
                <a:gd name="connsiteX1382" fmla="*/ 764498 w 944077"/>
                <a:gd name="connsiteY1382" fmla="*/ 821570 h 1091658"/>
                <a:gd name="connsiteX1383" fmla="*/ 764780 w 944077"/>
                <a:gd name="connsiteY1383" fmla="*/ 822462 h 1091658"/>
                <a:gd name="connsiteX1384" fmla="*/ 764827 w 944077"/>
                <a:gd name="connsiteY1384" fmla="*/ 823221 h 1091658"/>
                <a:gd name="connsiteX1385" fmla="*/ 764435 w 944077"/>
                <a:gd name="connsiteY1385" fmla="*/ 824277 h 1091658"/>
                <a:gd name="connsiteX1386" fmla="*/ 765546 w 944077"/>
                <a:gd name="connsiteY1386" fmla="*/ 829800 h 1091658"/>
                <a:gd name="connsiteX1387" fmla="*/ 744846 w 944077"/>
                <a:gd name="connsiteY1387" fmla="*/ 835488 h 1091658"/>
                <a:gd name="connsiteX1388" fmla="*/ 742374 w 944077"/>
                <a:gd name="connsiteY1388" fmla="*/ 835527 h 1091658"/>
                <a:gd name="connsiteX1389" fmla="*/ 741755 w 944077"/>
                <a:gd name="connsiteY1389" fmla="*/ 829613 h 1091658"/>
                <a:gd name="connsiteX1390" fmla="*/ 744666 w 944077"/>
                <a:gd name="connsiteY1390" fmla="*/ 821116 h 1091658"/>
                <a:gd name="connsiteX1391" fmla="*/ 744869 w 944077"/>
                <a:gd name="connsiteY1391" fmla="*/ 817885 h 1091658"/>
                <a:gd name="connsiteX1392" fmla="*/ 743891 w 944077"/>
                <a:gd name="connsiteY1392" fmla="*/ 815452 h 1091658"/>
                <a:gd name="connsiteX1393" fmla="*/ 743492 w 944077"/>
                <a:gd name="connsiteY1393" fmla="*/ 813457 h 1091658"/>
                <a:gd name="connsiteX1394" fmla="*/ 743735 w 944077"/>
                <a:gd name="connsiteY1394" fmla="*/ 812644 h 1091658"/>
                <a:gd name="connsiteX1395" fmla="*/ 747451 w 944077"/>
                <a:gd name="connsiteY1395" fmla="*/ 810962 h 1091658"/>
                <a:gd name="connsiteX1396" fmla="*/ 748609 w 944077"/>
                <a:gd name="connsiteY1396" fmla="*/ 812745 h 1091658"/>
                <a:gd name="connsiteX1397" fmla="*/ 749994 w 944077"/>
                <a:gd name="connsiteY1397" fmla="*/ 817478 h 1091658"/>
                <a:gd name="connsiteX1398" fmla="*/ 752622 w 944077"/>
                <a:gd name="connsiteY1398" fmla="*/ 824285 h 1091658"/>
                <a:gd name="connsiteX1399" fmla="*/ 752560 w 944077"/>
                <a:gd name="connsiteY1399" fmla="*/ 830817 h 1091658"/>
                <a:gd name="connsiteX1400" fmla="*/ 751097 w 944077"/>
                <a:gd name="connsiteY1400" fmla="*/ 832429 h 1091658"/>
                <a:gd name="connsiteX1401" fmla="*/ 746512 w 944077"/>
                <a:gd name="connsiteY1401" fmla="*/ 834080 h 1091658"/>
                <a:gd name="connsiteX1402" fmla="*/ 744846 w 944077"/>
                <a:gd name="connsiteY1402" fmla="*/ 835488 h 1091658"/>
                <a:gd name="connsiteX1403" fmla="*/ 767549 w 944077"/>
                <a:gd name="connsiteY1403" fmla="*/ 848303 h 1091658"/>
                <a:gd name="connsiteX1404" fmla="*/ 767753 w 944077"/>
                <a:gd name="connsiteY1404" fmla="*/ 853224 h 1091658"/>
                <a:gd name="connsiteX1405" fmla="*/ 767385 w 944077"/>
                <a:gd name="connsiteY1405" fmla="*/ 858176 h 1091658"/>
                <a:gd name="connsiteX1406" fmla="*/ 766540 w 944077"/>
                <a:gd name="connsiteY1406" fmla="*/ 864279 h 1091658"/>
                <a:gd name="connsiteX1407" fmla="*/ 766681 w 944077"/>
                <a:gd name="connsiteY1407" fmla="*/ 865522 h 1091658"/>
                <a:gd name="connsiteX1408" fmla="*/ 767667 w 944077"/>
                <a:gd name="connsiteY1408" fmla="*/ 865819 h 1091658"/>
                <a:gd name="connsiteX1409" fmla="*/ 767933 w 944077"/>
                <a:gd name="connsiteY1409" fmla="*/ 866586 h 1091658"/>
                <a:gd name="connsiteX1410" fmla="*/ 767643 w 944077"/>
                <a:gd name="connsiteY1410" fmla="*/ 869810 h 1091658"/>
                <a:gd name="connsiteX1411" fmla="*/ 767119 w 944077"/>
                <a:gd name="connsiteY1411" fmla="*/ 872290 h 1091658"/>
                <a:gd name="connsiteX1412" fmla="*/ 766094 w 944077"/>
                <a:gd name="connsiteY1412" fmla="*/ 874324 h 1091658"/>
                <a:gd name="connsiteX1413" fmla="*/ 765500 w 944077"/>
                <a:gd name="connsiteY1413" fmla="*/ 876764 h 1091658"/>
                <a:gd name="connsiteX1414" fmla="*/ 764952 w 944077"/>
                <a:gd name="connsiteY1414" fmla="*/ 877304 h 1091658"/>
                <a:gd name="connsiteX1415" fmla="*/ 762566 w 944077"/>
                <a:gd name="connsiteY1415" fmla="*/ 877735 h 1091658"/>
                <a:gd name="connsiteX1416" fmla="*/ 761259 w 944077"/>
                <a:gd name="connsiteY1416" fmla="*/ 877469 h 1091658"/>
                <a:gd name="connsiteX1417" fmla="*/ 760211 w 944077"/>
                <a:gd name="connsiteY1417" fmla="*/ 874692 h 1091658"/>
                <a:gd name="connsiteX1418" fmla="*/ 759906 w 944077"/>
                <a:gd name="connsiteY1418" fmla="*/ 872986 h 1091658"/>
                <a:gd name="connsiteX1419" fmla="*/ 759968 w 944077"/>
                <a:gd name="connsiteY1419" fmla="*/ 870756 h 1091658"/>
                <a:gd name="connsiteX1420" fmla="*/ 758677 w 944077"/>
                <a:gd name="connsiteY1420" fmla="*/ 867768 h 1091658"/>
                <a:gd name="connsiteX1421" fmla="*/ 758638 w 944077"/>
                <a:gd name="connsiteY1421" fmla="*/ 866626 h 1091658"/>
                <a:gd name="connsiteX1422" fmla="*/ 759139 w 944077"/>
                <a:gd name="connsiteY1422" fmla="*/ 864662 h 1091658"/>
                <a:gd name="connsiteX1423" fmla="*/ 760180 w 944077"/>
                <a:gd name="connsiteY1423" fmla="*/ 863692 h 1091658"/>
                <a:gd name="connsiteX1424" fmla="*/ 760336 w 944077"/>
                <a:gd name="connsiteY1424" fmla="*/ 860672 h 1091658"/>
                <a:gd name="connsiteX1425" fmla="*/ 760860 w 944077"/>
                <a:gd name="connsiteY1425" fmla="*/ 859772 h 1091658"/>
                <a:gd name="connsiteX1426" fmla="*/ 762041 w 944077"/>
                <a:gd name="connsiteY1426" fmla="*/ 858528 h 1091658"/>
                <a:gd name="connsiteX1427" fmla="*/ 762221 w 944077"/>
                <a:gd name="connsiteY1427" fmla="*/ 858019 h 1091658"/>
                <a:gd name="connsiteX1428" fmla="*/ 762112 w 944077"/>
                <a:gd name="connsiteY1428" fmla="*/ 857573 h 1091658"/>
                <a:gd name="connsiteX1429" fmla="*/ 761674 w 944077"/>
                <a:gd name="connsiteY1429" fmla="*/ 857527 h 1091658"/>
                <a:gd name="connsiteX1430" fmla="*/ 756925 w 944077"/>
                <a:gd name="connsiteY1430" fmla="*/ 861251 h 1091658"/>
                <a:gd name="connsiteX1431" fmla="*/ 756463 w 944077"/>
                <a:gd name="connsiteY1431" fmla="*/ 862307 h 1091658"/>
                <a:gd name="connsiteX1432" fmla="*/ 756252 w 944077"/>
                <a:gd name="connsiteY1432" fmla="*/ 863707 h 1091658"/>
                <a:gd name="connsiteX1433" fmla="*/ 756198 w 944077"/>
                <a:gd name="connsiteY1433" fmla="*/ 868652 h 1091658"/>
                <a:gd name="connsiteX1434" fmla="*/ 755360 w 944077"/>
                <a:gd name="connsiteY1434" fmla="*/ 871515 h 1091658"/>
                <a:gd name="connsiteX1435" fmla="*/ 754601 w 944077"/>
                <a:gd name="connsiteY1435" fmla="*/ 872063 h 1091658"/>
                <a:gd name="connsiteX1436" fmla="*/ 752388 w 944077"/>
                <a:gd name="connsiteY1436" fmla="*/ 872188 h 1091658"/>
                <a:gd name="connsiteX1437" fmla="*/ 749461 w 944077"/>
                <a:gd name="connsiteY1437" fmla="*/ 871899 h 1091658"/>
                <a:gd name="connsiteX1438" fmla="*/ 746144 w 944077"/>
                <a:gd name="connsiteY1438" fmla="*/ 869270 h 1091658"/>
                <a:gd name="connsiteX1439" fmla="*/ 743977 w 944077"/>
                <a:gd name="connsiteY1439" fmla="*/ 869997 h 1091658"/>
                <a:gd name="connsiteX1440" fmla="*/ 743531 w 944077"/>
                <a:gd name="connsiteY1440" fmla="*/ 866806 h 1091658"/>
                <a:gd name="connsiteX1441" fmla="*/ 744619 w 944077"/>
                <a:gd name="connsiteY1441" fmla="*/ 864255 h 1091658"/>
                <a:gd name="connsiteX1442" fmla="*/ 748656 w 944077"/>
                <a:gd name="connsiteY1442" fmla="*/ 864474 h 1091658"/>
                <a:gd name="connsiteX1443" fmla="*/ 749336 w 944077"/>
                <a:gd name="connsiteY1443" fmla="*/ 859944 h 1091658"/>
                <a:gd name="connsiteX1444" fmla="*/ 748053 w 944077"/>
                <a:gd name="connsiteY1444" fmla="*/ 858880 h 1091658"/>
                <a:gd name="connsiteX1445" fmla="*/ 746629 w 944077"/>
                <a:gd name="connsiteY1445" fmla="*/ 857065 h 1091658"/>
                <a:gd name="connsiteX1446" fmla="*/ 745784 w 944077"/>
                <a:gd name="connsiteY1446" fmla="*/ 855399 h 1091658"/>
                <a:gd name="connsiteX1447" fmla="*/ 746543 w 944077"/>
                <a:gd name="connsiteY1447" fmla="*/ 854163 h 1091658"/>
                <a:gd name="connsiteX1448" fmla="*/ 748883 w 944077"/>
                <a:gd name="connsiteY1448" fmla="*/ 852371 h 1091658"/>
                <a:gd name="connsiteX1449" fmla="*/ 750134 w 944077"/>
                <a:gd name="connsiteY1449" fmla="*/ 852183 h 1091658"/>
                <a:gd name="connsiteX1450" fmla="*/ 751292 w 944077"/>
                <a:gd name="connsiteY1450" fmla="*/ 853185 h 1091658"/>
                <a:gd name="connsiteX1451" fmla="*/ 754163 w 944077"/>
                <a:gd name="connsiteY1451" fmla="*/ 852426 h 1091658"/>
                <a:gd name="connsiteX1452" fmla="*/ 753999 w 944077"/>
                <a:gd name="connsiteY1452" fmla="*/ 849586 h 1091658"/>
                <a:gd name="connsiteX1453" fmla="*/ 751441 w 944077"/>
                <a:gd name="connsiteY1453" fmla="*/ 848334 h 1091658"/>
                <a:gd name="connsiteX1454" fmla="*/ 752012 w 944077"/>
                <a:gd name="connsiteY1454" fmla="*/ 846183 h 1091658"/>
                <a:gd name="connsiteX1455" fmla="*/ 755243 w 944077"/>
                <a:gd name="connsiteY1455" fmla="*/ 844125 h 1091658"/>
                <a:gd name="connsiteX1456" fmla="*/ 757175 w 944077"/>
                <a:gd name="connsiteY1456" fmla="*/ 842052 h 1091658"/>
                <a:gd name="connsiteX1457" fmla="*/ 757261 w 944077"/>
                <a:gd name="connsiteY1457" fmla="*/ 839697 h 1091658"/>
                <a:gd name="connsiteX1458" fmla="*/ 756479 w 944077"/>
                <a:gd name="connsiteY1458" fmla="*/ 837350 h 1091658"/>
                <a:gd name="connsiteX1459" fmla="*/ 756722 w 944077"/>
                <a:gd name="connsiteY1459" fmla="*/ 836435 h 1091658"/>
                <a:gd name="connsiteX1460" fmla="*/ 758333 w 944077"/>
                <a:gd name="connsiteY1460" fmla="*/ 834502 h 1091658"/>
                <a:gd name="connsiteX1461" fmla="*/ 760587 w 944077"/>
                <a:gd name="connsiteY1461" fmla="*/ 833571 h 1091658"/>
                <a:gd name="connsiteX1462" fmla="*/ 761611 w 944077"/>
                <a:gd name="connsiteY1462" fmla="*/ 833704 h 1091658"/>
                <a:gd name="connsiteX1463" fmla="*/ 763700 w 944077"/>
                <a:gd name="connsiteY1463" fmla="*/ 835066 h 1091658"/>
                <a:gd name="connsiteX1464" fmla="*/ 765562 w 944077"/>
                <a:gd name="connsiteY1464" fmla="*/ 835230 h 1091658"/>
                <a:gd name="connsiteX1465" fmla="*/ 766016 w 944077"/>
                <a:gd name="connsiteY1465" fmla="*/ 835637 h 1091658"/>
                <a:gd name="connsiteX1466" fmla="*/ 766352 w 944077"/>
                <a:gd name="connsiteY1466" fmla="*/ 837147 h 1091658"/>
                <a:gd name="connsiteX1467" fmla="*/ 767549 w 944077"/>
                <a:gd name="connsiteY1467" fmla="*/ 848303 h 1091658"/>
                <a:gd name="connsiteX1468" fmla="*/ 753709 w 944077"/>
                <a:gd name="connsiteY1468" fmla="*/ 837913 h 1091658"/>
                <a:gd name="connsiteX1469" fmla="*/ 753530 w 944077"/>
                <a:gd name="connsiteY1469" fmla="*/ 840558 h 1091658"/>
                <a:gd name="connsiteX1470" fmla="*/ 750283 w 944077"/>
                <a:gd name="connsiteY1470" fmla="*/ 845659 h 1091658"/>
                <a:gd name="connsiteX1471" fmla="*/ 747490 w 944077"/>
                <a:gd name="connsiteY1471" fmla="*/ 848679 h 1091658"/>
                <a:gd name="connsiteX1472" fmla="*/ 744940 w 944077"/>
                <a:gd name="connsiteY1472" fmla="*/ 851072 h 1091658"/>
                <a:gd name="connsiteX1473" fmla="*/ 743312 w 944077"/>
                <a:gd name="connsiteY1473" fmla="*/ 851049 h 1091658"/>
                <a:gd name="connsiteX1474" fmla="*/ 741974 w 944077"/>
                <a:gd name="connsiteY1474" fmla="*/ 849899 h 1091658"/>
                <a:gd name="connsiteX1475" fmla="*/ 743477 w 944077"/>
                <a:gd name="connsiteY1475" fmla="*/ 848006 h 1091658"/>
                <a:gd name="connsiteX1476" fmla="*/ 745346 w 944077"/>
                <a:gd name="connsiteY1476" fmla="*/ 846120 h 1091658"/>
                <a:gd name="connsiteX1477" fmla="*/ 744752 w 944077"/>
                <a:gd name="connsiteY1477" fmla="*/ 843679 h 1091658"/>
                <a:gd name="connsiteX1478" fmla="*/ 744189 w 944077"/>
                <a:gd name="connsiteY1478" fmla="*/ 842975 h 1091658"/>
                <a:gd name="connsiteX1479" fmla="*/ 743398 w 944077"/>
                <a:gd name="connsiteY1479" fmla="*/ 842717 h 1091658"/>
                <a:gd name="connsiteX1480" fmla="*/ 742045 w 944077"/>
                <a:gd name="connsiteY1480" fmla="*/ 841450 h 1091658"/>
                <a:gd name="connsiteX1481" fmla="*/ 742459 w 944077"/>
                <a:gd name="connsiteY1481" fmla="*/ 839564 h 1091658"/>
                <a:gd name="connsiteX1482" fmla="*/ 743250 w 944077"/>
                <a:gd name="connsiteY1482" fmla="*/ 838664 h 1091658"/>
                <a:gd name="connsiteX1483" fmla="*/ 744298 w 944077"/>
                <a:gd name="connsiteY1483" fmla="*/ 837976 h 1091658"/>
                <a:gd name="connsiteX1484" fmla="*/ 745276 w 944077"/>
                <a:gd name="connsiteY1484" fmla="*/ 838383 h 1091658"/>
                <a:gd name="connsiteX1485" fmla="*/ 749516 w 944077"/>
                <a:gd name="connsiteY1485" fmla="*/ 837061 h 1091658"/>
                <a:gd name="connsiteX1486" fmla="*/ 750854 w 944077"/>
                <a:gd name="connsiteY1486" fmla="*/ 835989 h 1091658"/>
                <a:gd name="connsiteX1487" fmla="*/ 753436 w 944077"/>
                <a:gd name="connsiteY1487" fmla="*/ 835809 h 1091658"/>
                <a:gd name="connsiteX1488" fmla="*/ 753709 w 944077"/>
                <a:gd name="connsiteY1488" fmla="*/ 837913 h 1091658"/>
                <a:gd name="connsiteX1489" fmla="*/ 754844 w 944077"/>
                <a:gd name="connsiteY1489" fmla="*/ 887185 h 1091658"/>
                <a:gd name="connsiteX1490" fmla="*/ 750549 w 944077"/>
                <a:gd name="connsiteY1490" fmla="*/ 889939 h 1091658"/>
                <a:gd name="connsiteX1491" fmla="*/ 749289 w 944077"/>
                <a:gd name="connsiteY1491" fmla="*/ 888797 h 1091658"/>
                <a:gd name="connsiteX1492" fmla="*/ 746191 w 944077"/>
                <a:gd name="connsiteY1492" fmla="*/ 888813 h 1091658"/>
                <a:gd name="connsiteX1493" fmla="*/ 747005 w 944077"/>
                <a:gd name="connsiteY1493" fmla="*/ 885832 h 1091658"/>
                <a:gd name="connsiteX1494" fmla="*/ 747318 w 944077"/>
                <a:gd name="connsiteY1494" fmla="*/ 883649 h 1091658"/>
                <a:gd name="connsiteX1495" fmla="*/ 747787 w 944077"/>
                <a:gd name="connsiteY1495" fmla="*/ 882804 h 1091658"/>
                <a:gd name="connsiteX1496" fmla="*/ 747959 w 944077"/>
                <a:gd name="connsiteY1496" fmla="*/ 880919 h 1091658"/>
                <a:gd name="connsiteX1497" fmla="*/ 748890 w 944077"/>
                <a:gd name="connsiteY1497" fmla="*/ 877484 h 1091658"/>
                <a:gd name="connsiteX1498" fmla="*/ 751456 w 944077"/>
                <a:gd name="connsiteY1498" fmla="*/ 878627 h 1091658"/>
                <a:gd name="connsiteX1499" fmla="*/ 753373 w 944077"/>
                <a:gd name="connsiteY1499" fmla="*/ 878963 h 1091658"/>
                <a:gd name="connsiteX1500" fmla="*/ 755970 w 944077"/>
                <a:gd name="connsiteY1500" fmla="*/ 880105 h 1091658"/>
                <a:gd name="connsiteX1501" fmla="*/ 758787 w 944077"/>
                <a:gd name="connsiteY1501" fmla="*/ 880833 h 1091658"/>
                <a:gd name="connsiteX1502" fmla="*/ 759609 w 944077"/>
                <a:gd name="connsiteY1502" fmla="*/ 883821 h 1091658"/>
                <a:gd name="connsiteX1503" fmla="*/ 756870 w 944077"/>
                <a:gd name="connsiteY1503" fmla="*/ 885190 h 1091658"/>
                <a:gd name="connsiteX1504" fmla="*/ 754844 w 944077"/>
                <a:gd name="connsiteY1504" fmla="*/ 887185 h 1091658"/>
                <a:gd name="connsiteX1505" fmla="*/ 749415 w 944077"/>
                <a:gd name="connsiteY1505" fmla="*/ 900407 h 1091658"/>
                <a:gd name="connsiteX1506" fmla="*/ 748789 w 944077"/>
                <a:gd name="connsiteY1506" fmla="*/ 903599 h 1091658"/>
                <a:gd name="connsiteX1507" fmla="*/ 747013 w 944077"/>
                <a:gd name="connsiteY1507" fmla="*/ 903325 h 1091658"/>
                <a:gd name="connsiteX1508" fmla="*/ 746418 w 944077"/>
                <a:gd name="connsiteY1508" fmla="*/ 902511 h 1091658"/>
                <a:gd name="connsiteX1509" fmla="*/ 746105 w 944077"/>
                <a:gd name="connsiteY1509" fmla="*/ 900485 h 1091658"/>
                <a:gd name="connsiteX1510" fmla="*/ 745558 w 944077"/>
                <a:gd name="connsiteY1510" fmla="*/ 899507 h 1091658"/>
                <a:gd name="connsiteX1511" fmla="*/ 746324 w 944077"/>
                <a:gd name="connsiteY1511" fmla="*/ 897481 h 1091658"/>
                <a:gd name="connsiteX1512" fmla="*/ 746825 w 944077"/>
                <a:gd name="connsiteY1512" fmla="*/ 895236 h 1091658"/>
                <a:gd name="connsiteX1513" fmla="*/ 746653 w 944077"/>
                <a:gd name="connsiteY1513" fmla="*/ 893515 h 1091658"/>
                <a:gd name="connsiteX1514" fmla="*/ 749375 w 944077"/>
                <a:gd name="connsiteY1514" fmla="*/ 893640 h 1091658"/>
                <a:gd name="connsiteX1515" fmla="*/ 752614 w 944077"/>
                <a:gd name="connsiteY1515" fmla="*/ 894086 h 1091658"/>
                <a:gd name="connsiteX1516" fmla="*/ 753514 w 944077"/>
                <a:gd name="connsiteY1516" fmla="*/ 894555 h 1091658"/>
                <a:gd name="connsiteX1517" fmla="*/ 752520 w 944077"/>
                <a:gd name="connsiteY1517" fmla="*/ 896073 h 1091658"/>
                <a:gd name="connsiteX1518" fmla="*/ 751574 w 944077"/>
                <a:gd name="connsiteY1518" fmla="*/ 896972 h 1091658"/>
                <a:gd name="connsiteX1519" fmla="*/ 749618 w 944077"/>
                <a:gd name="connsiteY1519" fmla="*/ 897528 h 1091658"/>
                <a:gd name="connsiteX1520" fmla="*/ 749415 w 944077"/>
                <a:gd name="connsiteY1520" fmla="*/ 900407 h 1091658"/>
                <a:gd name="connsiteX1521" fmla="*/ 765742 w 944077"/>
                <a:gd name="connsiteY1521" fmla="*/ 921170 h 1091658"/>
                <a:gd name="connsiteX1522" fmla="*/ 765695 w 944077"/>
                <a:gd name="connsiteY1522" fmla="*/ 924104 h 1091658"/>
                <a:gd name="connsiteX1523" fmla="*/ 764999 w 944077"/>
                <a:gd name="connsiteY1523" fmla="*/ 925043 h 1091658"/>
                <a:gd name="connsiteX1524" fmla="*/ 764389 w 944077"/>
                <a:gd name="connsiteY1524" fmla="*/ 925325 h 1091658"/>
                <a:gd name="connsiteX1525" fmla="*/ 762847 w 944077"/>
                <a:gd name="connsiteY1525" fmla="*/ 924433 h 1091658"/>
                <a:gd name="connsiteX1526" fmla="*/ 761963 w 944077"/>
                <a:gd name="connsiteY1526" fmla="*/ 924331 h 1091658"/>
                <a:gd name="connsiteX1527" fmla="*/ 760500 w 944077"/>
                <a:gd name="connsiteY1527" fmla="*/ 925888 h 1091658"/>
                <a:gd name="connsiteX1528" fmla="*/ 759272 w 944077"/>
                <a:gd name="connsiteY1528" fmla="*/ 926678 h 1091658"/>
                <a:gd name="connsiteX1529" fmla="*/ 757441 w 944077"/>
                <a:gd name="connsiteY1529" fmla="*/ 926475 h 1091658"/>
                <a:gd name="connsiteX1530" fmla="*/ 755008 w 944077"/>
                <a:gd name="connsiteY1530" fmla="*/ 925419 h 1091658"/>
                <a:gd name="connsiteX1531" fmla="*/ 752841 w 944077"/>
                <a:gd name="connsiteY1531" fmla="*/ 929847 h 1091658"/>
                <a:gd name="connsiteX1532" fmla="*/ 751824 w 944077"/>
                <a:gd name="connsiteY1532" fmla="*/ 931333 h 1091658"/>
                <a:gd name="connsiteX1533" fmla="*/ 749704 w 944077"/>
                <a:gd name="connsiteY1533" fmla="*/ 933406 h 1091658"/>
                <a:gd name="connsiteX1534" fmla="*/ 749469 w 944077"/>
                <a:gd name="connsiteY1534" fmla="*/ 930973 h 1091658"/>
                <a:gd name="connsiteX1535" fmla="*/ 750815 w 944077"/>
                <a:gd name="connsiteY1535" fmla="*/ 927351 h 1091658"/>
                <a:gd name="connsiteX1536" fmla="*/ 751441 w 944077"/>
                <a:gd name="connsiteY1536" fmla="*/ 924886 h 1091658"/>
                <a:gd name="connsiteX1537" fmla="*/ 752677 w 944077"/>
                <a:gd name="connsiteY1537" fmla="*/ 921225 h 1091658"/>
                <a:gd name="connsiteX1538" fmla="*/ 755165 w 944077"/>
                <a:gd name="connsiteY1538" fmla="*/ 922602 h 1091658"/>
                <a:gd name="connsiteX1539" fmla="*/ 758654 w 944077"/>
                <a:gd name="connsiteY1539" fmla="*/ 921249 h 1091658"/>
                <a:gd name="connsiteX1540" fmla="*/ 761830 w 944077"/>
                <a:gd name="connsiteY1540" fmla="*/ 918738 h 1091658"/>
                <a:gd name="connsiteX1541" fmla="*/ 764576 w 944077"/>
                <a:gd name="connsiteY1541" fmla="*/ 918722 h 1091658"/>
                <a:gd name="connsiteX1542" fmla="*/ 765476 w 944077"/>
                <a:gd name="connsiteY1542" fmla="*/ 920059 h 1091658"/>
                <a:gd name="connsiteX1543" fmla="*/ 765742 w 944077"/>
                <a:gd name="connsiteY1543" fmla="*/ 921170 h 1091658"/>
                <a:gd name="connsiteX1544" fmla="*/ 759937 w 944077"/>
                <a:gd name="connsiteY1544" fmla="*/ 933578 h 1091658"/>
                <a:gd name="connsiteX1545" fmla="*/ 760876 w 944077"/>
                <a:gd name="connsiteY1545" fmla="*/ 940455 h 1091658"/>
                <a:gd name="connsiteX1546" fmla="*/ 761549 w 944077"/>
                <a:gd name="connsiteY1546" fmla="*/ 941418 h 1091658"/>
                <a:gd name="connsiteX1547" fmla="*/ 763786 w 944077"/>
                <a:gd name="connsiteY1547" fmla="*/ 941926 h 1091658"/>
                <a:gd name="connsiteX1548" fmla="*/ 766219 w 944077"/>
                <a:gd name="connsiteY1548" fmla="*/ 945431 h 1091658"/>
                <a:gd name="connsiteX1549" fmla="*/ 766329 w 944077"/>
                <a:gd name="connsiteY1549" fmla="*/ 946393 h 1091658"/>
                <a:gd name="connsiteX1550" fmla="*/ 763387 w 944077"/>
                <a:gd name="connsiteY1550" fmla="*/ 952378 h 1091658"/>
                <a:gd name="connsiteX1551" fmla="*/ 762761 w 944077"/>
                <a:gd name="connsiteY1551" fmla="*/ 956642 h 1091658"/>
                <a:gd name="connsiteX1552" fmla="*/ 759311 w 944077"/>
                <a:gd name="connsiteY1552" fmla="*/ 956337 h 1091658"/>
                <a:gd name="connsiteX1553" fmla="*/ 757864 w 944077"/>
                <a:gd name="connsiteY1553" fmla="*/ 952104 h 1091658"/>
                <a:gd name="connsiteX1554" fmla="*/ 755681 w 944077"/>
                <a:gd name="connsiteY1554" fmla="*/ 948028 h 1091658"/>
                <a:gd name="connsiteX1555" fmla="*/ 754946 w 944077"/>
                <a:gd name="connsiteY1555" fmla="*/ 943272 h 1091658"/>
                <a:gd name="connsiteX1556" fmla="*/ 753749 w 944077"/>
                <a:gd name="connsiteY1556" fmla="*/ 939196 h 1091658"/>
                <a:gd name="connsiteX1557" fmla="*/ 755885 w 944077"/>
                <a:gd name="connsiteY1557" fmla="*/ 936896 h 1091658"/>
                <a:gd name="connsiteX1558" fmla="*/ 757926 w 944077"/>
                <a:gd name="connsiteY1558" fmla="*/ 937404 h 1091658"/>
                <a:gd name="connsiteX1559" fmla="*/ 758044 w 944077"/>
                <a:gd name="connsiteY1559" fmla="*/ 934290 h 1091658"/>
                <a:gd name="connsiteX1560" fmla="*/ 759937 w 944077"/>
                <a:gd name="connsiteY1560" fmla="*/ 933578 h 1091658"/>
                <a:gd name="connsiteX1561" fmla="*/ 774888 w 944077"/>
                <a:gd name="connsiteY1561" fmla="*/ 944226 h 1091658"/>
                <a:gd name="connsiteX1562" fmla="*/ 774230 w 944077"/>
                <a:gd name="connsiteY1562" fmla="*/ 944617 h 1091658"/>
                <a:gd name="connsiteX1563" fmla="*/ 771789 w 944077"/>
                <a:gd name="connsiteY1563" fmla="*/ 943796 h 1091658"/>
                <a:gd name="connsiteX1564" fmla="*/ 770569 w 944077"/>
                <a:gd name="connsiteY1564" fmla="*/ 943053 h 1091658"/>
                <a:gd name="connsiteX1565" fmla="*/ 768707 w 944077"/>
                <a:gd name="connsiteY1565" fmla="*/ 941183 h 1091658"/>
                <a:gd name="connsiteX1566" fmla="*/ 768410 w 944077"/>
                <a:gd name="connsiteY1566" fmla="*/ 939250 h 1091658"/>
                <a:gd name="connsiteX1567" fmla="*/ 767573 w 944077"/>
                <a:gd name="connsiteY1567" fmla="*/ 936958 h 1091658"/>
                <a:gd name="connsiteX1568" fmla="*/ 768112 w 944077"/>
                <a:gd name="connsiteY1568" fmla="*/ 936927 h 1091658"/>
                <a:gd name="connsiteX1569" fmla="*/ 770061 w 944077"/>
                <a:gd name="connsiteY1569" fmla="*/ 937834 h 1091658"/>
                <a:gd name="connsiteX1570" fmla="*/ 770859 w 944077"/>
                <a:gd name="connsiteY1570" fmla="*/ 938531 h 1091658"/>
                <a:gd name="connsiteX1571" fmla="*/ 771922 w 944077"/>
                <a:gd name="connsiteY1571" fmla="*/ 940001 h 1091658"/>
                <a:gd name="connsiteX1572" fmla="*/ 775075 w 944077"/>
                <a:gd name="connsiteY1572" fmla="*/ 942106 h 1091658"/>
                <a:gd name="connsiteX1573" fmla="*/ 775474 w 944077"/>
                <a:gd name="connsiteY1573" fmla="*/ 942724 h 1091658"/>
                <a:gd name="connsiteX1574" fmla="*/ 775396 w 944077"/>
                <a:gd name="connsiteY1574" fmla="*/ 943530 h 1091658"/>
                <a:gd name="connsiteX1575" fmla="*/ 774888 w 944077"/>
                <a:gd name="connsiteY1575" fmla="*/ 944226 h 1091658"/>
                <a:gd name="connsiteX1576" fmla="*/ 895908 w 944077"/>
                <a:gd name="connsiteY1576" fmla="*/ 970067 h 1091658"/>
                <a:gd name="connsiteX1577" fmla="*/ 895869 w 944077"/>
                <a:gd name="connsiteY1577" fmla="*/ 980824 h 1091658"/>
                <a:gd name="connsiteX1578" fmla="*/ 895830 w 944077"/>
                <a:gd name="connsiteY1578" fmla="*/ 991487 h 1091658"/>
                <a:gd name="connsiteX1579" fmla="*/ 895799 w 944077"/>
                <a:gd name="connsiteY1579" fmla="*/ 1001525 h 1091658"/>
                <a:gd name="connsiteX1580" fmla="*/ 895768 w 944077"/>
                <a:gd name="connsiteY1580" fmla="*/ 1011633 h 1091658"/>
                <a:gd name="connsiteX1581" fmla="*/ 895736 w 944077"/>
                <a:gd name="connsiteY1581" fmla="*/ 1021459 h 1091658"/>
                <a:gd name="connsiteX1582" fmla="*/ 895705 w 944077"/>
                <a:gd name="connsiteY1582" fmla="*/ 1031606 h 1091658"/>
                <a:gd name="connsiteX1583" fmla="*/ 895533 w 944077"/>
                <a:gd name="connsiteY1583" fmla="*/ 1043060 h 1091658"/>
                <a:gd name="connsiteX1584" fmla="*/ 895408 w 944077"/>
                <a:gd name="connsiteY1584" fmla="*/ 1051634 h 1091658"/>
                <a:gd name="connsiteX1585" fmla="*/ 892106 w 944077"/>
                <a:gd name="connsiteY1585" fmla="*/ 1051634 h 1091658"/>
                <a:gd name="connsiteX1586" fmla="*/ 891238 w 944077"/>
                <a:gd name="connsiteY1586" fmla="*/ 1052510 h 1091658"/>
                <a:gd name="connsiteX1587" fmla="*/ 886012 w 944077"/>
                <a:gd name="connsiteY1587" fmla="*/ 1053770 h 1091658"/>
                <a:gd name="connsiteX1588" fmla="*/ 877124 w 944077"/>
                <a:gd name="connsiteY1588" fmla="*/ 1051830 h 1091658"/>
                <a:gd name="connsiteX1589" fmla="*/ 874903 w 944077"/>
                <a:gd name="connsiteY1589" fmla="*/ 1050077 h 1091658"/>
                <a:gd name="connsiteX1590" fmla="*/ 871922 w 944077"/>
                <a:gd name="connsiteY1590" fmla="*/ 1046251 h 1091658"/>
                <a:gd name="connsiteX1591" fmla="*/ 870858 w 944077"/>
                <a:gd name="connsiteY1591" fmla="*/ 1047284 h 1091658"/>
                <a:gd name="connsiteX1592" fmla="*/ 868057 w 944077"/>
                <a:gd name="connsiteY1592" fmla="*/ 1048904 h 1091658"/>
                <a:gd name="connsiteX1593" fmla="*/ 865178 w 944077"/>
                <a:gd name="connsiteY1593" fmla="*/ 1050187 h 1091658"/>
                <a:gd name="connsiteX1594" fmla="*/ 862815 w 944077"/>
                <a:gd name="connsiteY1594" fmla="*/ 1050327 h 1091658"/>
                <a:gd name="connsiteX1595" fmla="*/ 860625 w 944077"/>
                <a:gd name="connsiteY1595" fmla="*/ 1048740 h 1091658"/>
                <a:gd name="connsiteX1596" fmla="*/ 860155 w 944077"/>
                <a:gd name="connsiteY1596" fmla="*/ 1047934 h 1091658"/>
                <a:gd name="connsiteX1597" fmla="*/ 859655 w 944077"/>
                <a:gd name="connsiteY1597" fmla="*/ 1047762 h 1091658"/>
                <a:gd name="connsiteX1598" fmla="*/ 854929 w 944077"/>
                <a:gd name="connsiteY1598" fmla="*/ 1049960 h 1091658"/>
                <a:gd name="connsiteX1599" fmla="*/ 849703 w 944077"/>
                <a:gd name="connsiteY1599" fmla="*/ 1047714 h 1091658"/>
                <a:gd name="connsiteX1600" fmla="*/ 845541 w 944077"/>
                <a:gd name="connsiteY1600" fmla="*/ 1046345 h 1091658"/>
                <a:gd name="connsiteX1601" fmla="*/ 838852 w 944077"/>
                <a:gd name="connsiteY1601" fmla="*/ 1045571 h 1091658"/>
                <a:gd name="connsiteX1602" fmla="*/ 834205 w 944077"/>
                <a:gd name="connsiteY1602" fmla="*/ 1042755 h 1091658"/>
                <a:gd name="connsiteX1603" fmla="*/ 825630 w 944077"/>
                <a:gd name="connsiteY1603" fmla="*/ 1042997 h 1091658"/>
                <a:gd name="connsiteX1604" fmla="*/ 824089 w 944077"/>
                <a:gd name="connsiteY1604" fmla="*/ 1042066 h 1091658"/>
                <a:gd name="connsiteX1605" fmla="*/ 823518 w 944077"/>
                <a:gd name="connsiteY1605" fmla="*/ 1039312 h 1091658"/>
                <a:gd name="connsiteX1606" fmla="*/ 823972 w 944077"/>
                <a:gd name="connsiteY1606" fmla="*/ 1038037 h 1091658"/>
                <a:gd name="connsiteX1607" fmla="*/ 825803 w 944077"/>
                <a:gd name="connsiteY1607" fmla="*/ 1037262 h 1091658"/>
                <a:gd name="connsiteX1608" fmla="*/ 826311 w 944077"/>
                <a:gd name="connsiteY1608" fmla="*/ 1035737 h 1091658"/>
                <a:gd name="connsiteX1609" fmla="*/ 828165 w 944077"/>
                <a:gd name="connsiteY1609" fmla="*/ 1036104 h 1091658"/>
                <a:gd name="connsiteX1610" fmla="*/ 830567 w 944077"/>
                <a:gd name="connsiteY1610" fmla="*/ 1038123 h 1091658"/>
                <a:gd name="connsiteX1611" fmla="*/ 831303 w 944077"/>
                <a:gd name="connsiteY1611" fmla="*/ 1038053 h 1091658"/>
                <a:gd name="connsiteX1612" fmla="*/ 832890 w 944077"/>
                <a:gd name="connsiteY1612" fmla="*/ 1036152 h 1091658"/>
                <a:gd name="connsiteX1613" fmla="*/ 835238 w 944077"/>
                <a:gd name="connsiteY1613" fmla="*/ 1034469 h 1091658"/>
                <a:gd name="connsiteX1614" fmla="*/ 836075 w 944077"/>
                <a:gd name="connsiteY1614" fmla="*/ 1034297 h 1091658"/>
                <a:gd name="connsiteX1615" fmla="*/ 840385 w 944077"/>
                <a:gd name="connsiteY1615" fmla="*/ 1036370 h 1091658"/>
                <a:gd name="connsiteX1616" fmla="*/ 842122 w 944077"/>
                <a:gd name="connsiteY1616" fmla="*/ 1036136 h 1091658"/>
                <a:gd name="connsiteX1617" fmla="*/ 844610 w 944077"/>
                <a:gd name="connsiteY1617" fmla="*/ 1035205 h 1091658"/>
                <a:gd name="connsiteX1618" fmla="*/ 845056 w 944077"/>
                <a:gd name="connsiteY1618" fmla="*/ 1034391 h 1091658"/>
                <a:gd name="connsiteX1619" fmla="*/ 845455 w 944077"/>
                <a:gd name="connsiteY1619" fmla="*/ 1032967 h 1091658"/>
                <a:gd name="connsiteX1620" fmla="*/ 846112 w 944077"/>
                <a:gd name="connsiteY1620" fmla="*/ 1032138 h 1091658"/>
                <a:gd name="connsiteX1621" fmla="*/ 848326 w 944077"/>
                <a:gd name="connsiteY1621" fmla="*/ 1031731 h 1091658"/>
                <a:gd name="connsiteX1622" fmla="*/ 850486 w 944077"/>
                <a:gd name="connsiteY1622" fmla="*/ 1032545 h 1091658"/>
                <a:gd name="connsiteX1623" fmla="*/ 850736 w 944077"/>
                <a:gd name="connsiteY1623" fmla="*/ 1035025 h 1091658"/>
                <a:gd name="connsiteX1624" fmla="*/ 850439 w 944077"/>
                <a:gd name="connsiteY1624" fmla="*/ 1037685 h 1091658"/>
                <a:gd name="connsiteX1625" fmla="*/ 853247 w 944077"/>
                <a:gd name="connsiteY1625" fmla="*/ 1038404 h 1091658"/>
                <a:gd name="connsiteX1626" fmla="*/ 856658 w 944077"/>
                <a:gd name="connsiteY1626" fmla="*/ 1038319 h 1091658"/>
                <a:gd name="connsiteX1627" fmla="*/ 859005 w 944077"/>
                <a:gd name="connsiteY1627" fmla="*/ 1039312 h 1091658"/>
                <a:gd name="connsiteX1628" fmla="*/ 859302 w 944077"/>
                <a:gd name="connsiteY1628" fmla="*/ 1037693 h 1091658"/>
                <a:gd name="connsiteX1629" fmla="*/ 855555 w 944077"/>
                <a:gd name="connsiteY1629" fmla="*/ 1033460 h 1091658"/>
                <a:gd name="connsiteX1630" fmla="*/ 853983 w 944077"/>
                <a:gd name="connsiteY1630" fmla="*/ 1030839 h 1091658"/>
                <a:gd name="connsiteX1631" fmla="*/ 851870 w 944077"/>
                <a:gd name="connsiteY1631" fmla="*/ 1029298 h 1091658"/>
                <a:gd name="connsiteX1632" fmla="*/ 849155 w 944077"/>
                <a:gd name="connsiteY1632" fmla="*/ 1028508 h 1091658"/>
                <a:gd name="connsiteX1633" fmla="*/ 846887 w 944077"/>
                <a:gd name="connsiteY1633" fmla="*/ 1023610 h 1091658"/>
                <a:gd name="connsiteX1634" fmla="*/ 847027 w 944077"/>
                <a:gd name="connsiteY1634" fmla="*/ 1019331 h 1091658"/>
                <a:gd name="connsiteX1635" fmla="*/ 846785 w 944077"/>
                <a:gd name="connsiteY1635" fmla="*/ 1015177 h 1091658"/>
                <a:gd name="connsiteX1636" fmla="*/ 851682 w 944077"/>
                <a:gd name="connsiteY1636" fmla="*/ 1012900 h 1091658"/>
                <a:gd name="connsiteX1637" fmla="*/ 850556 w 944077"/>
                <a:gd name="connsiteY1637" fmla="*/ 1009364 h 1091658"/>
                <a:gd name="connsiteX1638" fmla="*/ 852246 w 944077"/>
                <a:gd name="connsiteY1638" fmla="*/ 1006689 h 1091658"/>
                <a:gd name="connsiteX1639" fmla="*/ 854170 w 944077"/>
                <a:gd name="connsiteY1639" fmla="*/ 1005663 h 1091658"/>
                <a:gd name="connsiteX1640" fmla="*/ 856111 w 944077"/>
                <a:gd name="connsiteY1640" fmla="*/ 1015521 h 1091658"/>
                <a:gd name="connsiteX1641" fmla="*/ 857503 w 944077"/>
                <a:gd name="connsiteY1641" fmla="*/ 1018995 h 1091658"/>
                <a:gd name="connsiteX1642" fmla="*/ 855727 w 944077"/>
                <a:gd name="connsiteY1642" fmla="*/ 1019699 h 1091658"/>
                <a:gd name="connsiteX1643" fmla="*/ 852011 w 944077"/>
                <a:gd name="connsiteY1643" fmla="*/ 1019691 h 1091658"/>
                <a:gd name="connsiteX1644" fmla="*/ 854084 w 944077"/>
                <a:gd name="connsiteY1644" fmla="*/ 1024565 h 1091658"/>
                <a:gd name="connsiteX1645" fmla="*/ 857495 w 944077"/>
                <a:gd name="connsiteY1645" fmla="*/ 1026239 h 1091658"/>
                <a:gd name="connsiteX1646" fmla="*/ 860429 w 944077"/>
                <a:gd name="connsiteY1646" fmla="*/ 1029861 h 1091658"/>
                <a:gd name="connsiteX1647" fmla="*/ 860492 w 944077"/>
                <a:gd name="connsiteY1647" fmla="*/ 1032498 h 1091658"/>
                <a:gd name="connsiteX1648" fmla="*/ 862119 w 944077"/>
                <a:gd name="connsiteY1648" fmla="*/ 1033687 h 1091658"/>
                <a:gd name="connsiteX1649" fmla="*/ 866046 w 944077"/>
                <a:gd name="connsiteY1649" fmla="*/ 1033766 h 1091658"/>
                <a:gd name="connsiteX1650" fmla="*/ 868753 w 944077"/>
                <a:gd name="connsiteY1650" fmla="*/ 1033249 h 1091658"/>
                <a:gd name="connsiteX1651" fmla="*/ 870028 w 944077"/>
                <a:gd name="connsiteY1651" fmla="*/ 1031489 h 1091658"/>
                <a:gd name="connsiteX1652" fmla="*/ 871499 w 944077"/>
                <a:gd name="connsiteY1652" fmla="*/ 1030933 h 1091658"/>
                <a:gd name="connsiteX1653" fmla="*/ 874136 w 944077"/>
                <a:gd name="connsiteY1653" fmla="*/ 1033116 h 1091658"/>
                <a:gd name="connsiteX1654" fmla="*/ 878580 w 944077"/>
                <a:gd name="connsiteY1654" fmla="*/ 1034735 h 1091658"/>
                <a:gd name="connsiteX1655" fmla="*/ 879776 w 944077"/>
                <a:gd name="connsiteY1655" fmla="*/ 1035878 h 1091658"/>
                <a:gd name="connsiteX1656" fmla="*/ 880645 w 944077"/>
                <a:gd name="connsiteY1656" fmla="*/ 1037787 h 1091658"/>
                <a:gd name="connsiteX1657" fmla="*/ 880700 w 944077"/>
                <a:gd name="connsiteY1657" fmla="*/ 1039844 h 1091658"/>
                <a:gd name="connsiteX1658" fmla="*/ 880926 w 944077"/>
                <a:gd name="connsiteY1658" fmla="*/ 1040940 h 1091658"/>
                <a:gd name="connsiteX1659" fmla="*/ 882217 w 944077"/>
                <a:gd name="connsiteY1659" fmla="*/ 1040408 h 1091658"/>
                <a:gd name="connsiteX1660" fmla="*/ 884064 w 944077"/>
                <a:gd name="connsiteY1660" fmla="*/ 1037614 h 1091658"/>
                <a:gd name="connsiteX1661" fmla="*/ 884971 w 944077"/>
                <a:gd name="connsiteY1661" fmla="*/ 1036644 h 1091658"/>
                <a:gd name="connsiteX1662" fmla="*/ 886082 w 944077"/>
                <a:gd name="connsiteY1662" fmla="*/ 1036167 h 1091658"/>
                <a:gd name="connsiteX1663" fmla="*/ 886786 w 944077"/>
                <a:gd name="connsiteY1663" fmla="*/ 1035541 h 1091658"/>
                <a:gd name="connsiteX1664" fmla="*/ 886810 w 944077"/>
                <a:gd name="connsiteY1664" fmla="*/ 1034728 h 1091658"/>
                <a:gd name="connsiteX1665" fmla="*/ 883485 w 944077"/>
                <a:gd name="connsiteY1665" fmla="*/ 1032756 h 1091658"/>
                <a:gd name="connsiteX1666" fmla="*/ 866085 w 944077"/>
                <a:gd name="connsiteY1666" fmla="*/ 1023564 h 1091658"/>
                <a:gd name="connsiteX1667" fmla="*/ 863950 w 944077"/>
                <a:gd name="connsiteY1667" fmla="*/ 1019910 h 1091658"/>
                <a:gd name="connsiteX1668" fmla="*/ 862510 w 944077"/>
                <a:gd name="connsiteY1668" fmla="*/ 1015325 h 1091658"/>
                <a:gd name="connsiteX1669" fmla="*/ 862557 w 944077"/>
                <a:gd name="connsiteY1669" fmla="*/ 1010608 h 1091658"/>
                <a:gd name="connsiteX1670" fmla="*/ 863824 w 944077"/>
                <a:gd name="connsiteY1670" fmla="*/ 1009153 h 1091658"/>
                <a:gd name="connsiteX1671" fmla="*/ 866930 w 944077"/>
                <a:gd name="connsiteY1671" fmla="*/ 1007298 h 1091658"/>
                <a:gd name="connsiteX1672" fmla="*/ 872634 w 944077"/>
                <a:gd name="connsiteY1672" fmla="*/ 1004685 h 1091658"/>
                <a:gd name="connsiteX1673" fmla="*/ 879213 w 944077"/>
                <a:gd name="connsiteY1673" fmla="*/ 1000938 h 1091658"/>
                <a:gd name="connsiteX1674" fmla="*/ 880034 w 944077"/>
                <a:gd name="connsiteY1674" fmla="*/ 1000218 h 1091658"/>
                <a:gd name="connsiteX1675" fmla="*/ 879956 w 944077"/>
                <a:gd name="connsiteY1675" fmla="*/ 997879 h 1091658"/>
                <a:gd name="connsiteX1676" fmla="*/ 879135 w 944077"/>
                <a:gd name="connsiteY1676" fmla="*/ 996307 h 1091658"/>
                <a:gd name="connsiteX1677" fmla="*/ 876522 w 944077"/>
                <a:gd name="connsiteY1677" fmla="*/ 995156 h 1091658"/>
                <a:gd name="connsiteX1678" fmla="*/ 873792 w 944077"/>
                <a:gd name="connsiteY1678" fmla="*/ 994867 h 1091658"/>
                <a:gd name="connsiteX1679" fmla="*/ 871186 w 944077"/>
                <a:gd name="connsiteY1679" fmla="*/ 994984 h 1091658"/>
                <a:gd name="connsiteX1680" fmla="*/ 868581 w 944077"/>
                <a:gd name="connsiteY1680" fmla="*/ 995477 h 1091658"/>
                <a:gd name="connsiteX1681" fmla="*/ 863832 w 944077"/>
                <a:gd name="connsiteY1681" fmla="*/ 997957 h 1091658"/>
                <a:gd name="connsiteX1682" fmla="*/ 861141 w 944077"/>
                <a:gd name="connsiteY1682" fmla="*/ 997801 h 1091658"/>
                <a:gd name="connsiteX1683" fmla="*/ 858583 w 944077"/>
                <a:gd name="connsiteY1683" fmla="*/ 996463 h 1091658"/>
                <a:gd name="connsiteX1684" fmla="*/ 856690 w 944077"/>
                <a:gd name="connsiteY1684" fmla="*/ 993787 h 1091658"/>
                <a:gd name="connsiteX1685" fmla="*/ 855712 w 944077"/>
                <a:gd name="connsiteY1685" fmla="*/ 990181 h 1091658"/>
                <a:gd name="connsiteX1686" fmla="*/ 855719 w 944077"/>
                <a:gd name="connsiteY1686" fmla="*/ 987881 h 1091658"/>
                <a:gd name="connsiteX1687" fmla="*/ 856079 w 944077"/>
                <a:gd name="connsiteY1687" fmla="*/ 985769 h 1091658"/>
                <a:gd name="connsiteX1688" fmla="*/ 857237 w 944077"/>
                <a:gd name="connsiteY1688" fmla="*/ 983617 h 1091658"/>
                <a:gd name="connsiteX1689" fmla="*/ 858794 w 944077"/>
                <a:gd name="connsiteY1689" fmla="*/ 982678 h 1091658"/>
                <a:gd name="connsiteX1690" fmla="*/ 860187 w 944077"/>
                <a:gd name="connsiteY1690" fmla="*/ 982803 h 1091658"/>
                <a:gd name="connsiteX1691" fmla="*/ 861501 w 944077"/>
                <a:gd name="connsiteY1691" fmla="*/ 982303 h 1091658"/>
                <a:gd name="connsiteX1692" fmla="*/ 862283 w 944077"/>
                <a:gd name="connsiteY1692" fmla="*/ 981567 h 1091658"/>
                <a:gd name="connsiteX1693" fmla="*/ 862948 w 944077"/>
                <a:gd name="connsiteY1693" fmla="*/ 980582 h 1091658"/>
                <a:gd name="connsiteX1694" fmla="*/ 862753 w 944077"/>
                <a:gd name="connsiteY1694" fmla="*/ 979729 h 1091658"/>
                <a:gd name="connsiteX1695" fmla="*/ 862244 w 944077"/>
                <a:gd name="connsiteY1695" fmla="*/ 978993 h 1091658"/>
                <a:gd name="connsiteX1696" fmla="*/ 860124 w 944077"/>
                <a:gd name="connsiteY1696" fmla="*/ 977476 h 1091658"/>
                <a:gd name="connsiteX1697" fmla="*/ 859287 w 944077"/>
                <a:gd name="connsiteY1697" fmla="*/ 976013 h 1091658"/>
                <a:gd name="connsiteX1698" fmla="*/ 857472 w 944077"/>
                <a:gd name="connsiteY1698" fmla="*/ 973658 h 1091658"/>
                <a:gd name="connsiteX1699" fmla="*/ 858465 w 944077"/>
                <a:gd name="connsiteY1699" fmla="*/ 973001 h 1091658"/>
                <a:gd name="connsiteX1700" fmla="*/ 861657 w 944077"/>
                <a:gd name="connsiteY1700" fmla="*/ 972633 h 1091658"/>
                <a:gd name="connsiteX1701" fmla="*/ 863887 w 944077"/>
                <a:gd name="connsiteY1701" fmla="*/ 974252 h 1091658"/>
                <a:gd name="connsiteX1702" fmla="*/ 865968 w 944077"/>
                <a:gd name="connsiteY1702" fmla="*/ 976169 h 1091658"/>
                <a:gd name="connsiteX1703" fmla="*/ 867243 w 944077"/>
                <a:gd name="connsiteY1703" fmla="*/ 976161 h 1091658"/>
                <a:gd name="connsiteX1704" fmla="*/ 868386 w 944077"/>
                <a:gd name="connsiteY1704" fmla="*/ 975356 h 1091658"/>
                <a:gd name="connsiteX1705" fmla="*/ 871014 w 944077"/>
                <a:gd name="connsiteY1705" fmla="*/ 972907 h 1091658"/>
                <a:gd name="connsiteX1706" fmla="*/ 873213 w 944077"/>
                <a:gd name="connsiteY1706" fmla="*/ 969832 h 1091658"/>
                <a:gd name="connsiteX1707" fmla="*/ 875215 w 944077"/>
                <a:gd name="connsiteY1707" fmla="*/ 966343 h 1091658"/>
                <a:gd name="connsiteX1708" fmla="*/ 876835 w 944077"/>
                <a:gd name="connsiteY1708" fmla="*/ 964254 h 1091658"/>
                <a:gd name="connsiteX1709" fmla="*/ 878681 w 944077"/>
                <a:gd name="connsiteY1709" fmla="*/ 964066 h 1091658"/>
                <a:gd name="connsiteX1710" fmla="*/ 884103 w 944077"/>
                <a:gd name="connsiteY1710" fmla="*/ 970606 h 1091658"/>
                <a:gd name="connsiteX1711" fmla="*/ 886020 w 944077"/>
                <a:gd name="connsiteY1711" fmla="*/ 970849 h 1091658"/>
                <a:gd name="connsiteX1712" fmla="*/ 892388 w 944077"/>
                <a:gd name="connsiteY1712" fmla="*/ 967329 h 1091658"/>
                <a:gd name="connsiteX1713" fmla="*/ 893100 w 944077"/>
                <a:gd name="connsiteY1713" fmla="*/ 967517 h 1091658"/>
                <a:gd name="connsiteX1714" fmla="*/ 895259 w 944077"/>
                <a:gd name="connsiteY1714" fmla="*/ 969300 h 1091658"/>
                <a:gd name="connsiteX1715" fmla="*/ 895908 w 944077"/>
                <a:gd name="connsiteY1715" fmla="*/ 970067 h 1091658"/>
                <a:gd name="connsiteX1716" fmla="*/ 769536 w 944077"/>
                <a:gd name="connsiteY1716" fmla="*/ 979839 h 1091658"/>
                <a:gd name="connsiteX1717" fmla="*/ 769896 w 944077"/>
                <a:gd name="connsiteY1717" fmla="*/ 980167 h 1091658"/>
                <a:gd name="connsiteX1718" fmla="*/ 770765 w 944077"/>
                <a:gd name="connsiteY1718" fmla="*/ 980089 h 1091658"/>
                <a:gd name="connsiteX1719" fmla="*/ 771977 w 944077"/>
                <a:gd name="connsiteY1719" fmla="*/ 980676 h 1091658"/>
                <a:gd name="connsiteX1720" fmla="*/ 776562 w 944077"/>
                <a:gd name="connsiteY1720" fmla="*/ 981395 h 1091658"/>
                <a:gd name="connsiteX1721" fmla="*/ 780661 w 944077"/>
                <a:gd name="connsiteY1721" fmla="*/ 983101 h 1091658"/>
                <a:gd name="connsiteX1722" fmla="*/ 782797 w 944077"/>
                <a:gd name="connsiteY1722" fmla="*/ 984704 h 1091658"/>
                <a:gd name="connsiteX1723" fmla="*/ 785606 w 944077"/>
                <a:gd name="connsiteY1723" fmla="*/ 985198 h 1091658"/>
                <a:gd name="connsiteX1724" fmla="*/ 787906 w 944077"/>
                <a:gd name="connsiteY1724" fmla="*/ 987239 h 1091658"/>
                <a:gd name="connsiteX1725" fmla="*/ 788884 w 944077"/>
                <a:gd name="connsiteY1725" fmla="*/ 987756 h 1091658"/>
                <a:gd name="connsiteX1726" fmla="*/ 790065 w 944077"/>
                <a:gd name="connsiteY1726" fmla="*/ 987920 h 1091658"/>
                <a:gd name="connsiteX1727" fmla="*/ 793148 w 944077"/>
                <a:gd name="connsiteY1727" fmla="*/ 991699 h 1091658"/>
                <a:gd name="connsiteX1728" fmla="*/ 793320 w 944077"/>
                <a:gd name="connsiteY1728" fmla="*/ 992129 h 1091658"/>
                <a:gd name="connsiteX1729" fmla="*/ 796817 w 944077"/>
                <a:gd name="connsiteY1729" fmla="*/ 995118 h 1091658"/>
                <a:gd name="connsiteX1730" fmla="*/ 796989 w 944077"/>
                <a:gd name="connsiteY1730" fmla="*/ 995595 h 1091658"/>
                <a:gd name="connsiteX1731" fmla="*/ 795002 w 944077"/>
                <a:gd name="connsiteY1731" fmla="*/ 995759 h 1091658"/>
                <a:gd name="connsiteX1732" fmla="*/ 790973 w 944077"/>
                <a:gd name="connsiteY1732" fmla="*/ 994367 h 1091658"/>
                <a:gd name="connsiteX1733" fmla="*/ 788962 w 944077"/>
                <a:gd name="connsiteY1733" fmla="*/ 994288 h 1091658"/>
                <a:gd name="connsiteX1734" fmla="*/ 787507 w 944077"/>
                <a:gd name="connsiteY1734" fmla="*/ 993858 h 1091658"/>
                <a:gd name="connsiteX1735" fmla="*/ 787170 w 944077"/>
                <a:gd name="connsiteY1735" fmla="*/ 993615 h 1091658"/>
                <a:gd name="connsiteX1736" fmla="*/ 786881 w 944077"/>
                <a:gd name="connsiteY1736" fmla="*/ 991886 h 1091658"/>
                <a:gd name="connsiteX1737" fmla="*/ 786419 w 944077"/>
                <a:gd name="connsiteY1737" fmla="*/ 991034 h 1091658"/>
                <a:gd name="connsiteX1738" fmla="*/ 782547 w 944077"/>
                <a:gd name="connsiteY1738" fmla="*/ 987052 h 1091658"/>
                <a:gd name="connsiteX1739" fmla="*/ 780935 w 944077"/>
                <a:gd name="connsiteY1739" fmla="*/ 986183 h 1091658"/>
                <a:gd name="connsiteX1740" fmla="*/ 778142 w 944077"/>
                <a:gd name="connsiteY1740" fmla="*/ 985409 h 1091658"/>
                <a:gd name="connsiteX1741" fmla="*/ 774966 w 944077"/>
                <a:gd name="connsiteY1741" fmla="*/ 985949 h 1091658"/>
                <a:gd name="connsiteX1742" fmla="*/ 772822 w 944077"/>
                <a:gd name="connsiteY1742" fmla="*/ 985440 h 1091658"/>
                <a:gd name="connsiteX1743" fmla="*/ 772079 w 944077"/>
                <a:gd name="connsiteY1743" fmla="*/ 985620 h 1091658"/>
                <a:gd name="connsiteX1744" fmla="*/ 768911 w 944077"/>
                <a:gd name="connsiteY1744" fmla="*/ 982467 h 1091658"/>
                <a:gd name="connsiteX1745" fmla="*/ 765750 w 944077"/>
                <a:gd name="connsiteY1745" fmla="*/ 979807 h 1091658"/>
                <a:gd name="connsiteX1746" fmla="*/ 764397 w 944077"/>
                <a:gd name="connsiteY1746" fmla="*/ 976654 h 1091658"/>
                <a:gd name="connsiteX1747" fmla="*/ 762386 w 944077"/>
                <a:gd name="connsiteY1747" fmla="*/ 974237 h 1091658"/>
                <a:gd name="connsiteX1748" fmla="*/ 762378 w 944077"/>
                <a:gd name="connsiteY1748" fmla="*/ 973533 h 1091658"/>
                <a:gd name="connsiteX1749" fmla="*/ 763301 w 944077"/>
                <a:gd name="connsiteY1749" fmla="*/ 972993 h 1091658"/>
                <a:gd name="connsiteX1750" fmla="*/ 765460 w 944077"/>
                <a:gd name="connsiteY1750" fmla="*/ 974354 h 1091658"/>
                <a:gd name="connsiteX1751" fmla="*/ 767588 w 944077"/>
                <a:gd name="connsiteY1751" fmla="*/ 976686 h 1091658"/>
                <a:gd name="connsiteX1752" fmla="*/ 768738 w 944077"/>
                <a:gd name="connsiteY1752" fmla="*/ 977569 h 1091658"/>
                <a:gd name="connsiteX1753" fmla="*/ 769536 w 944077"/>
                <a:gd name="connsiteY1753" fmla="*/ 979839 h 1091658"/>
                <a:gd name="connsiteX1754" fmla="*/ 801652 w 944077"/>
                <a:gd name="connsiteY1754" fmla="*/ 1000281 h 1091658"/>
                <a:gd name="connsiteX1755" fmla="*/ 802246 w 944077"/>
                <a:gd name="connsiteY1755" fmla="*/ 1003277 h 1091658"/>
                <a:gd name="connsiteX1756" fmla="*/ 802559 w 944077"/>
                <a:gd name="connsiteY1756" fmla="*/ 1003848 h 1091658"/>
                <a:gd name="connsiteX1757" fmla="*/ 804155 w 944077"/>
                <a:gd name="connsiteY1757" fmla="*/ 1003363 h 1091658"/>
                <a:gd name="connsiteX1758" fmla="*/ 806878 w 944077"/>
                <a:gd name="connsiteY1758" fmla="*/ 1003090 h 1091658"/>
                <a:gd name="connsiteX1759" fmla="*/ 811337 w 944077"/>
                <a:gd name="connsiteY1759" fmla="*/ 1004208 h 1091658"/>
                <a:gd name="connsiteX1760" fmla="*/ 811845 w 944077"/>
                <a:gd name="connsiteY1760" fmla="*/ 1004607 h 1091658"/>
                <a:gd name="connsiteX1761" fmla="*/ 813739 w 944077"/>
                <a:gd name="connsiteY1761" fmla="*/ 1007885 h 1091658"/>
                <a:gd name="connsiteX1762" fmla="*/ 815194 w 944077"/>
                <a:gd name="connsiteY1762" fmla="*/ 1009286 h 1091658"/>
                <a:gd name="connsiteX1763" fmla="*/ 817416 w 944077"/>
                <a:gd name="connsiteY1763" fmla="*/ 1012329 h 1091658"/>
                <a:gd name="connsiteX1764" fmla="*/ 815202 w 944077"/>
                <a:gd name="connsiteY1764" fmla="*/ 1014363 h 1091658"/>
                <a:gd name="connsiteX1765" fmla="*/ 813895 w 944077"/>
                <a:gd name="connsiteY1765" fmla="*/ 1017289 h 1091658"/>
                <a:gd name="connsiteX1766" fmla="*/ 813825 w 944077"/>
                <a:gd name="connsiteY1766" fmla="*/ 1018768 h 1091658"/>
                <a:gd name="connsiteX1767" fmla="*/ 812957 w 944077"/>
                <a:gd name="connsiteY1767" fmla="*/ 1019629 h 1091658"/>
                <a:gd name="connsiteX1768" fmla="*/ 811595 w 944077"/>
                <a:gd name="connsiteY1768" fmla="*/ 1020520 h 1091658"/>
                <a:gd name="connsiteX1769" fmla="*/ 809569 w 944077"/>
                <a:gd name="connsiteY1769" fmla="*/ 1022234 h 1091658"/>
                <a:gd name="connsiteX1770" fmla="*/ 807073 w 944077"/>
                <a:gd name="connsiteY1770" fmla="*/ 1022421 h 1091658"/>
                <a:gd name="connsiteX1771" fmla="*/ 804617 w 944077"/>
                <a:gd name="connsiteY1771" fmla="*/ 1023329 h 1091658"/>
                <a:gd name="connsiteX1772" fmla="*/ 803475 w 944077"/>
                <a:gd name="connsiteY1772" fmla="*/ 1024150 h 1091658"/>
                <a:gd name="connsiteX1773" fmla="*/ 802802 w 944077"/>
                <a:gd name="connsiteY1773" fmla="*/ 1024205 h 1091658"/>
                <a:gd name="connsiteX1774" fmla="*/ 802004 w 944077"/>
                <a:gd name="connsiteY1774" fmla="*/ 1023759 h 1091658"/>
                <a:gd name="connsiteX1775" fmla="*/ 801151 w 944077"/>
                <a:gd name="connsiteY1775" fmla="*/ 1022914 h 1091658"/>
                <a:gd name="connsiteX1776" fmla="*/ 800877 w 944077"/>
                <a:gd name="connsiteY1776" fmla="*/ 1021936 h 1091658"/>
                <a:gd name="connsiteX1777" fmla="*/ 802559 w 944077"/>
                <a:gd name="connsiteY1777" fmla="*/ 1021029 h 1091658"/>
                <a:gd name="connsiteX1778" fmla="*/ 804758 w 944077"/>
                <a:gd name="connsiteY1778" fmla="*/ 1017798 h 1091658"/>
                <a:gd name="connsiteX1779" fmla="*/ 805149 w 944077"/>
                <a:gd name="connsiteY1779" fmla="*/ 1014449 h 1091658"/>
                <a:gd name="connsiteX1780" fmla="*/ 802778 w 944077"/>
                <a:gd name="connsiteY1780" fmla="*/ 1013847 h 1091658"/>
                <a:gd name="connsiteX1781" fmla="*/ 801362 w 944077"/>
                <a:gd name="connsiteY1781" fmla="*/ 1014309 h 1091658"/>
                <a:gd name="connsiteX1782" fmla="*/ 800306 w 944077"/>
                <a:gd name="connsiteY1782" fmla="*/ 1014293 h 1091658"/>
                <a:gd name="connsiteX1783" fmla="*/ 799093 w 944077"/>
                <a:gd name="connsiteY1783" fmla="*/ 1013268 h 1091658"/>
                <a:gd name="connsiteX1784" fmla="*/ 798358 w 944077"/>
                <a:gd name="connsiteY1784" fmla="*/ 1014841 h 1091658"/>
                <a:gd name="connsiteX1785" fmla="*/ 798084 w 944077"/>
                <a:gd name="connsiteY1785" fmla="*/ 1016350 h 1091658"/>
                <a:gd name="connsiteX1786" fmla="*/ 798405 w 944077"/>
                <a:gd name="connsiteY1786" fmla="*/ 1018658 h 1091658"/>
                <a:gd name="connsiteX1787" fmla="*/ 798186 w 944077"/>
                <a:gd name="connsiteY1787" fmla="*/ 1019409 h 1091658"/>
                <a:gd name="connsiteX1788" fmla="*/ 797325 w 944077"/>
                <a:gd name="connsiteY1788" fmla="*/ 1019832 h 1091658"/>
                <a:gd name="connsiteX1789" fmla="*/ 795338 w 944077"/>
                <a:gd name="connsiteY1789" fmla="*/ 1018956 h 1091658"/>
                <a:gd name="connsiteX1790" fmla="*/ 793273 w 944077"/>
                <a:gd name="connsiteY1790" fmla="*/ 1017399 h 1091658"/>
                <a:gd name="connsiteX1791" fmla="*/ 793108 w 944077"/>
                <a:gd name="connsiteY1791" fmla="*/ 1016499 h 1091658"/>
                <a:gd name="connsiteX1792" fmla="*/ 793531 w 944077"/>
                <a:gd name="connsiteY1792" fmla="*/ 1013385 h 1091658"/>
                <a:gd name="connsiteX1793" fmla="*/ 793492 w 944077"/>
                <a:gd name="connsiteY1793" fmla="*/ 1011766 h 1091658"/>
                <a:gd name="connsiteX1794" fmla="*/ 793062 w 944077"/>
                <a:gd name="connsiteY1794" fmla="*/ 1009434 h 1091658"/>
                <a:gd name="connsiteX1795" fmla="*/ 792835 w 944077"/>
                <a:gd name="connsiteY1795" fmla="*/ 1009192 h 1091658"/>
                <a:gd name="connsiteX1796" fmla="*/ 792060 w 944077"/>
                <a:gd name="connsiteY1796" fmla="*/ 1009247 h 1091658"/>
                <a:gd name="connsiteX1797" fmla="*/ 789627 w 944077"/>
                <a:gd name="connsiteY1797" fmla="*/ 1009693 h 1091658"/>
                <a:gd name="connsiteX1798" fmla="*/ 787194 w 944077"/>
                <a:gd name="connsiteY1798" fmla="*/ 1006712 h 1091658"/>
                <a:gd name="connsiteX1799" fmla="*/ 785879 w 944077"/>
                <a:gd name="connsiteY1799" fmla="*/ 1003567 h 1091658"/>
                <a:gd name="connsiteX1800" fmla="*/ 781405 w 944077"/>
                <a:gd name="connsiteY1800" fmla="*/ 1002667 h 1091658"/>
                <a:gd name="connsiteX1801" fmla="*/ 784894 w 944077"/>
                <a:gd name="connsiteY1801" fmla="*/ 998286 h 1091658"/>
                <a:gd name="connsiteX1802" fmla="*/ 790151 w 944077"/>
                <a:gd name="connsiteY1802" fmla="*/ 997668 h 1091658"/>
                <a:gd name="connsiteX1803" fmla="*/ 791935 w 944077"/>
                <a:gd name="connsiteY1803" fmla="*/ 999882 h 1091658"/>
                <a:gd name="connsiteX1804" fmla="*/ 797787 w 944077"/>
                <a:gd name="connsiteY1804" fmla="*/ 1001407 h 1091658"/>
                <a:gd name="connsiteX1805" fmla="*/ 797435 w 944077"/>
                <a:gd name="connsiteY1805" fmla="*/ 999060 h 1091658"/>
                <a:gd name="connsiteX1806" fmla="*/ 797529 w 944077"/>
                <a:gd name="connsiteY1806" fmla="*/ 998223 h 1091658"/>
                <a:gd name="connsiteX1807" fmla="*/ 798334 w 944077"/>
                <a:gd name="connsiteY1807" fmla="*/ 997175 h 1091658"/>
                <a:gd name="connsiteX1808" fmla="*/ 798788 w 944077"/>
                <a:gd name="connsiteY1808" fmla="*/ 997089 h 1091658"/>
                <a:gd name="connsiteX1809" fmla="*/ 799477 w 944077"/>
                <a:gd name="connsiteY1809" fmla="*/ 997824 h 1091658"/>
                <a:gd name="connsiteX1810" fmla="*/ 800603 w 944077"/>
                <a:gd name="connsiteY1810" fmla="*/ 998137 h 1091658"/>
                <a:gd name="connsiteX1811" fmla="*/ 801120 w 944077"/>
                <a:gd name="connsiteY1811" fmla="*/ 998857 h 1091658"/>
                <a:gd name="connsiteX1812" fmla="*/ 801652 w 944077"/>
                <a:gd name="connsiteY1812" fmla="*/ 1000281 h 1091658"/>
                <a:gd name="connsiteX1813" fmla="*/ 835300 w 944077"/>
                <a:gd name="connsiteY1813" fmla="*/ 1020708 h 1091658"/>
                <a:gd name="connsiteX1814" fmla="*/ 840166 w 944077"/>
                <a:gd name="connsiteY1814" fmla="*/ 1023689 h 1091658"/>
                <a:gd name="connsiteX1815" fmla="*/ 843390 w 944077"/>
                <a:gd name="connsiteY1815" fmla="*/ 1023665 h 1091658"/>
                <a:gd name="connsiteX1816" fmla="*/ 843374 w 944077"/>
                <a:gd name="connsiteY1816" fmla="*/ 1025527 h 1091658"/>
                <a:gd name="connsiteX1817" fmla="*/ 843765 w 944077"/>
                <a:gd name="connsiteY1817" fmla="*/ 1028703 h 1091658"/>
                <a:gd name="connsiteX1818" fmla="*/ 843257 w 944077"/>
                <a:gd name="connsiteY1818" fmla="*/ 1029994 h 1091658"/>
                <a:gd name="connsiteX1819" fmla="*/ 842052 w 944077"/>
                <a:gd name="connsiteY1819" fmla="*/ 1031316 h 1091658"/>
                <a:gd name="connsiteX1820" fmla="*/ 841293 w 944077"/>
                <a:gd name="connsiteY1820" fmla="*/ 1033194 h 1091658"/>
                <a:gd name="connsiteX1821" fmla="*/ 840730 w 944077"/>
                <a:gd name="connsiteY1821" fmla="*/ 1033484 h 1091658"/>
                <a:gd name="connsiteX1822" fmla="*/ 837186 w 944077"/>
                <a:gd name="connsiteY1822" fmla="*/ 1031215 h 1091658"/>
                <a:gd name="connsiteX1823" fmla="*/ 833485 w 944077"/>
                <a:gd name="connsiteY1823" fmla="*/ 1028117 h 1091658"/>
                <a:gd name="connsiteX1824" fmla="*/ 831623 w 944077"/>
                <a:gd name="connsiteY1824" fmla="*/ 1028657 h 1091658"/>
                <a:gd name="connsiteX1825" fmla="*/ 829159 w 944077"/>
                <a:gd name="connsiteY1825" fmla="*/ 1027898 h 1091658"/>
                <a:gd name="connsiteX1826" fmla="*/ 827172 w 944077"/>
                <a:gd name="connsiteY1826" fmla="*/ 1028062 h 1091658"/>
                <a:gd name="connsiteX1827" fmla="*/ 825936 w 944077"/>
                <a:gd name="connsiteY1827" fmla="*/ 1029815 h 1091658"/>
                <a:gd name="connsiteX1828" fmla="*/ 823057 w 944077"/>
                <a:gd name="connsiteY1828" fmla="*/ 1030730 h 1091658"/>
                <a:gd name="connsiteX1829" fmla="*/ 822532 w 944077"/>
                <a:gd name="connsiteY1829" fmla="*/ 1027225 h 1091658"/>
                <a:gd name="connsiteX1830" fmla="*/ 819919 w 944077"/>
                <a:gd name="connsiteY1830" fmla="*/ 1023908 h 1091658"/>
                <a:gd name="connsiteX1831" fmla="*/ 817314 w 944077"/>
                <a:gd name="connsiteY1831" fmla="*/ 1021256 h 1091658"/>
                <a:gd name="connsiteX1832" fmla="*/ 818730 w 944077"/>
                <a:gd name="connsiteY1832" fmla="*/ 1017195 h 1091658"/>
                <a:gd name="connsiteX1833" fmla="*/ 820420 w 944077"/>
                <a:gd name="connsiteY1833" fmla="*/ 1016546 h 1091658"/>
                <a:gd name="connsiteX1834" fmla="*/ 822016 w 944077"/>
                <a:gd name="connsiteY1834" fmla="*/ 1015192 h 1091658"/>
                <a:gd name="connsiteX1835" fmla="*/ 828408 w 944077"/>
                <a:gd name="connsiteY1835" fmla="*/ 1016624 h 1091658"/>
                <a:gd name="connsiteX1836" fmla="*/ 831725 w 944077"/>
                <a:gd name="connsiteY1836" fmla="*/ 1017837 h 1091658"/>
                <a:gd name="connsiteX1837" fmla="*/ 835300 w 944077"/>
                <a:gd name="connsiteY1837" fmla="*/ 1020708 h 1091658"/>
                <a:gd name="connsiteX1838" fmla="*/ 844055 w 944077"/>
                <a:gd name="connsiteY1838" fmla="*/ 1052181 h 1091658"/>
                <a:gd name="connsiteX1839" fmla="*/ 845072 w 944077"/>
                <a:gd name="connsiteY1839" fmla="*/ 1054591 h 1091658"/>
                <a:gd name="connsiteX1840" fmla="*/ 845447 w 944077"/>
                <a:gd name="connsiteY1840" fmla="*/ 1055037 h 1091658"/>
                <a:gd name="connsiteX1841" fmla="*/ 848154 w 944077"/>
                <a:gd name="connsiteY1841" fmla="*/ 1055984 h 1091658"/>
                <a:gd name="connsiteX1842" fmla="*/ 849375 w 944077"/>
                <a:gd name="connsiteY1842" fmla="*/ 1055413 h 1091658"/>
                <a:gd name="connsiteX1843" fmla="*/ 852316 w 944077"/>
                <a:gd name="connsiteY1843" fmla="*/ 1055147 h 1091658"/>
                <a:gd name="connsiteX1844" fmla="*/ 854084 w 944077"/>
                <a:gd name="connsiteY1844" fmla="*/ 1054216 h 1091658"/>
                <a:gd name="connsiteX1845" fmla="*/ 856658 w 944077"/>
                <a:gd name="connsiteY1845" fmla="*/ 1053739 h 1091658"/>
                <a:gd name="connsiteX1846" fmla="*/ 859608 w 944077"/>
                <a:gd name="connsiteY1846" fmla="*/ 1059739 h 1091658"/>
                <a:gd name="connsiteX1847" fmla="*/ 859279 w 944077"/>
                <a:gd name="connsiteY1847" fmla="*/ 1061570 h 1091658"/>
                <a:gd name="connsiteX1848" fmla="*/ 856948 w 944077"/>
                <a:gd name="connsiteY1848" fmla="*/ 1063557 h 1091658"/>
                <a:gd name="connsiteX1849" fmla="*/ 855375 w 944077"/>
                <a:gd name="connsiteY1849" fmla="*/ 1063995 h 1091658"/>
                <a:gd name="connsiteX1850" fmla="*/ 853889 w 944077"/>
                <a:gd name="connsiteY1850" fmla="*/ 1063393 h 1091658"/>
                <a:gd name="connsiteX1851" fmla="*/ 853990 w 944077"/>
                <a:gd name="connsiteY1851" fmla="*/ 1062383 h 1091658"/>
                <a:gd name="connsiteX1852" fmla="*/ 853717 w 944077"/>
                <a:gd name="connsiteY1852" fmla="*/ 1061507 h 1091658"/>
                <a:gd name="connsiteX1853" fmla="*/ 852700 w 944077"/>
                <a:gd name="connsiteY1853" fmla="*/ 1060365 h 1091658"/>
                <a:gd name="connsiteX1854" fmla="*/ 851745 w 944077"/>
                <a:gd name="connsiteY1854" fmla="*/ 1060475 h 1091658"/>
                <a:gd name="connsiteX1855" fmla="*/ 850204 w 944077"/>
                <a:gd name="connsiteY1855" fmla="*/ 1061319 h 1091658"/>
                <a:gd name="connsiteX1856" fmla="*/ 849468 w 944077"/>
                <a:gd name="connsiteY1856" fmla="*/ 1061210 h 1091658"/>
                <a:gd name="connsiteX1857" fmla="*/ 847912 w 944077"/>
                <a:gd name="connsiteY1857" fmla="*/ 1060279 h 1091658"/>
                <a:gd name="connsiteX1858" fmla="*/ 845181 w 944077"/>
                <a:gd name="connsiteY1858" fmla="*/ 1059590 h 1091658"/>
                <a:gd name="connsiteX1859" fmla="*/ 844641 w 944077"/>
                <a:gd name="connsiteY1859" fmla="*/ 1058746 h 1091658"/>
                <a:gd name="connsiteX1860" fmla="*/ 844579 w 944077"/>
                <a:gd name="connsiteY1860" fmla="*/ 1057494 h 1091658"/>
                <a:gd name="connsiteX1861" fmla="*/ 844062 w 944077"/>
                <a:gd name="connsiteY1861" fmla="*/ 1056868 h 1091658"/>
                <a:gd name="connsiteX1862" fmla="*/ 841215 w 944077"/>
                <a:gd name="connsiteY1862" fmla="*/ 1054857 h 1091658"/>
                <a:gd name="connsiteX1863" fmla="*/ 839392 w 944077"/>
                <a:gd name="connsiteY1863" fmla="*/ 1053144 h 1091658"/>
                <a:gd name="connsiteX1864" fmla="*/ 837851 w 944077"/>
                <a:gd name="connsiteY1864" fmla="*/ 1052917 h 1091658"/>
                <a:gd name="connsiteX1865" fmla="*/ 837287 w 944077"/>
                <a:gd name="connsiteY1865" fmla="*/ 1053121 h 1091658"/>
                <a:gd name="connsiteX1866" fmla="*/ 836716 w 944077"/>
                <a:gd name="connsiteY1866" fmla="*/ 1053934 h 1091658"/>
                <a:gd name="connsiteX1867" fmla="*/ 835331 w 944077"/>
                <a:gd name="connsiteY1867" fmla="*/ 1054717 h 1091658"/>
                <a:gd name="connsiteX1868" fmla="*/ 834933 w 944077"/>
                <a:gd name="connsiteY1868" fmla="*/ 1054583 h 1091658"/>
                <a:gd name="connsiteX1869" fmla="*/ 834487 w 944077"/>
                <a:gd name="connsiteY1869" fmla="*/ 1053934 h 1091658"/>
                <a:gd name="connsiteX1870" fmla="*/ 834260 w 944077"/>
                <a:gd name="connsiteY1870" fmla="*/ 1052995 h 1091658"/>
                <a:gd name="connsiteX1871" fmla="*/ 834846 w 944077"/>
                <a:gd name="connsiteY1871" fmla="*/ 1051102 h 1091658"/>
                <a:gd name="connsiteX1872" fmla="*/ 835644 w 944077"/>
                <a:gd name="connsiteY1872" fmla="*/ 1050922 h 1091658"/>
                <a:gd name="connsiteX1873" fmla="*/ 839533 w 944077"/>
                <a:gd name="connsiteY1873" fmla="*/ 1051298 h 1091658"/>
                <a:gd name="connsiteX1874" fmla="*/ 841919 w 944077"/>
                <a:gd name="connsiteY1874" fmla="*/ 1052174 h 1091658"/>
                <a:gd name="connsiteX1875" fmla="*/ 844055 w 944077"/>
                <a:gd name="connsiteY1875" fmla="*/ 1052181 h 1091658"/>
                <a:gd name="connsiteX1876" fmla="*/ 872352 w 944077"/>
                <a:gd name="connsiteY1876" fmla="*/ 1054122 h 1091658"/>
                <a:gd name="connsiteX1877" fmla="*/ 889963 w 944077"/>
                <a:gd name="connsiteY1877" fmla="*/ 1057885 h 1091658"/>
                <a:gd name="connsiteX1878" fmla="*/ 895392 w 944077"/>
                <a:gd name="connsiteY1878" fmla="*/ 1055600 h 1091658"/>
                <a:gd name="connsiteX1879" fmla="*/ 899687 w 944077"/>
                <a:gd name="connsiteY1879" fmla="*/ 1055671 h 1091658"/>
                <a:gd name="connsiteX1880" fmla="*/ 900962 w 944077"/>
                <a:gd name="connsiteY1880" fmla="*/ 1058808 h 1091658"/>
                <a:gd name="connsiteX1881" fmla="*/ 896605 w 944077"/>
                <a:gd name="connsiteY1881" fmla="*/ 1062117 h 1091658"/>
                <a:gd name="connsiteX1882" fmla="*/ 896276 w 944077"/>
                <a:gd name="connsiteY1882" fmla="*/ 1063166 h 1091658"/>
                <a:gd name="connsiteX1883" fmla="*/ 896886 w 944077"/>
                <a:gd name="connsiteY1883" fmla="*/ 1064011 h 1091658"/>
                <a:gd name="connsiteX1884" fmla="*/ 901361 w 944077"/>
                <a:gd name="connsiteY1884" fmla="*/ 1064543 h 1091658"/>
                <a:gd name="connsiteX1885" fmla="*/ 902496 w 944077"/>
                <a:gd name="connsiteY1885" fmla="*/ 1065606 h 1091658"/>
                <a:gd name="connsiteX1886" fmla="*/ 903536 w 944077"/>
                <a:gd name="connsiteY1886" fmla="*/ 1066984 h 1091658"/>
                <a:gd name="connsiteX1887" fmla="*/ 902652 w 944077"/>
                <a:gd name="connsiteY1887" fmla="*/ 1069025 h 1091658"/>
                <a:gd name="connsiteX1888" fmla="*/ 902566 w 944077"/>
                <a:gd name="connsiteY1888" fmla="*/ 1069972 h 1091658"/>
                <a:gd name="connsiteX1889" fmla="*/ 903035 w 944077"/>
                <a:gd name="connsiteY1889" fmla="*/ 1070888 h 1091658"/>
                <a:gd name="connsiteX1890" fmla="*/ 906392 w 944077"/>
                <a:gd name="connsiteY1890" fmla="*/ 1073986 h 1091658"/>
                <a:gd name="connsiteX1891" fmla="*/ 907769 w 944077"/>
                <a:gd name="connsiteY1891" fmla="*/ 1075582 h 1091658"/>
                <a:gd name="connsiteX1892" fmla="*/ 908465 w 944077"/>
                <a:gd name="connsiteY1892" fmla="*/ 1077115 h 1091658"/>
                <a:gd name="connsiteX1893" fmla="*/ 908747 w 944077"/>
                <a:gd name="connsiteY1893" fmla="*/ 1079806 h 1091658"/>
                <a:gd name="connsiteX1894" fmla="*/ 908684 w 944077"/>
                <a:gd name="connsiteY1894" fmla="*/ 1081965 h 1091658"/>
                <a:gd name="connsiteX1895" fmla="*/ 907933 w 944077"/>
                <a:gd name="connsiteY1895" fmla="*/ 1082255 h 1091658"/>
                <a:gd name="connsiteX1896" fmla="*/ 906298 w 944077"/>
                <a:gd name="connsiteY1896" fmla="*/ 1081598 h 1091658"/>
                <a:gd name="connsiteX1897" fmla="*/ 904702 w 944077"/>
                <a:gd name="connsiteY1897" fmla="*/ 1080346 h 1091658"/>
                <a:gd name="connsiteX1898" fmla="*/ 903301 w 944077"/>
                <a:gd name="connsiteY1898" fmla="*/ 1077248 h 1091658"/>
                <a:gd name="connsiteX1899" fmla="*/ 902323 w 944077"/>
                <a:gd name="connsiteY1899" fmla="*/ 1076630 h 1091658"/>
                <a:gd name="connsiteX1900" fmla="*/ 899499 w 944077"/>
                <a:gd name="connsiteY1900" fmla="*/ 1076004 h 1091658"/>
                <a:gd name="connsiteX1901" fmla="*/ 896698 w 944077"/>
                <a:gd name="connsiteY1901" fmla="*/ 1074494 h 1091658"/>
                <a:gd name="connsiteX1902" fmla="*/ 894516 w 944077"/>
                <a:gd name="connsiteY1902" fmla="*/ 1074580 h 1091658"/>
                <a:gd name="connsiteX1903" fmla="*/ 892505 w 944077"/>
                <a:gd name="connsiteY1903" fmla="*/ 1073938 h 1091658"/>
                <a:gd name="connsiteX1904" fmla="*/ 890706 w 944077"/>
                <a:gd name="connsiteY1904" fmla="*/ 1074502 h 1091658"/>
                <a:gd name="connsiteX1905" fmla="*/ 890064 w 944077"/>
                <a:gd name="connsiteY1905" fmla="*/ 1073485 h 1091658"/>
                <a:gd name="connsiteX1906" fmla="*/ 889290 w 944077"/>
                <a:gd name="connsiteY1906" fmla="*/ 1071427 h 1091658"/>
                <a:gd name="connsiteX1907" fmla="*/ 889274 w 944077"/>
                <a:gd name="connsiteY1907" fmla="*/ 1070535 h 1091658"/>
                <a:gd name="connsiteX1908" fmla="*/ 890221 w 944077"/>
                <a:gd name="connsiteY1908" fmla="*/ 1067296 h 1091658"/>
                <a:gd name="connsiteX1909" fmla="*/ 890197 w 944077"/>
                <a:gd name="connsiteY1909" fmla="*/ 1066452 h 1091658"/>
                <a:gd name="connsiteX1910" fmla="*/ 889704 w 944077"/>
                <a:gd name="connsiteY1910" fmla="*/ 1066350 h 1091658"/>
                <a:gd name="connsiteX1911" fmla="*/ 887608 w 944077"/>
                <a:gd name="connsiteY1911" fmla="*/ 1067007 h 1091658"/>
                <a:gd name="connsiteX1912" fmla="*/ 886763 w 944077"/>
                <a:gd name="connsiteY1912" fmla="*/ 1066569 h 1091658"/>
                <a:gd name="connsiteX1913" fmla="*/ 884478 w 944077"/>
                <a:gd name="connsiteY1913" fmla="*/ 1064222 h 1091658"/>
                <a:gd name="connsiteX1914" fmla="*/ 883555 w 944077"/>
                <a:gd name="connsiteY1914" fmla="*/ 1063776 h 1091658"/>
                <a:gd name="connsiteX1915" fmla="*/ 881263 w 944077"/>
                <a:gd name="connsiteY1915" fmla="*/ 1063549 h 1091658"/>
                <a:gd name="connsiteX1916" fmla="*/ 879964 w 944077"/>
                <a:gd name="connsiteY1916" fmla="*/ 1067696 h 1091658"/>
                <a:gd name="connsiteX1917" fmla="*/ 879894 w 944077"/>
                <a:gd name="connsiteY1917" fmla="*/ 1068728 h 1091658"/>
                <a:gd name="connsiteX1918" fmla="*/ 881216 w 944077"/>
                <a:gd name="connsiteY1918" fmla="*/ 1071372 h 1091658"/>
                <a:gd name="connsiteX1919" fmla="*/ 883813 w 944077"/>
                <a:gd name="connsiteY1919" fmla="*/ 1075448 h 1091658"/>
                <a:gd name="connsiteX1920" fmla="*/ 882499 w 944077"/>
                <a:gd name="connsiteY1920" fmla="*/ 1075527 h 1091658"/>
                <a:gd name="connsiteX1921" fmla="*/ 878744 w 944077"/>
                <a:gd name="connsiteY1921" fmla="*/ 1074275 h 1091658"/>
                <a:gd name="connsiteX1922" fmla="*/ 877781 w 944077"/>
                <a:gd name="connsiteY1922" fmla="*/ 1073492 h 1091658"/>
                <a:gd name="connsiteX1923" fmla="*/ 876624 w 944077"/>
                <a:gd name="connsiteY1923" fmla="*/ 1071435 h 1091658"/>
                <a:gd name="connsiteX1924" fmla="*/ 874394 w 944077"/>
                <a:gd name="connsiteY1924" fmla="*/ 1070246 h 1091658"/>
                <a:gd name="connsiteX1925" fmla="*/ 873612 w 944077"/>
                <a:gd name="connsiteY1925" fmla="*/ 1069511 h 1091658"/>
                <a:gd name="connsiteX1926" fmla="*/ 873385 w 944077"/>
                <a:gd name="connsiteY1926" fmla="*/ 1068650 h 1091658"/>
                <a:gd name="connsiteX1927" fmla="*/ 873361 w 944077"/>
                <a:gd name="connsiteY1927" fmla="*/ 1065982 h 1091658"/>
                <a:gd name="connsiteX1928" fmla="*/ 872868 w 944077"/>
                <a:gd name="connsiteY1928" fmla="*/ 1065591 h 1091658"/>
                <a:gd name="connsiteX1929" fmla="*/ 869700 w 944077"/>
                <a:gd name="connsiteY1929" fmla="*/ 1066272 h 1091658"/>
                <a:gd name="connsiteX1930" fmla="*/ 869050 w 944077"/>
                <a:gd name="connsiteY1930" fmla="*/ 1065622 h 1091658"/>
                <a:gd name="connsiteX1931" fmla="*/ 868784 w 944077"/>
                <a:gd name="connsiteY1931" fmla="*/ 1064496 h 1091658"/>
                <a:gd name="connsiteX1932" fmla="*/ 868323 w 944077"/>
                <a:gd name="connsiteY1932" fmla="*/ 1063870 h 1091658"/>
                <a:gd name="connsiteX1933" fmla="*/ 866281 w 944077"/>
                <a:gd name="connsiteY1933" fmla="*/ 1062845 h 1091658"/>
                <a:gd name="connsiteX1934" fmla="*/ 866101 w 944077"/>
                <a:gd name="connsiteY1934" fmla="*/ 1062203 h 1091658"/>
                <a:gd name="connsiteX1935" fmla="*/ 867009 w 944077"/>
                <a:gd name="connsiteY1935" fmla="*/ 1061445 h 1091658"/>
                <a:gd name="connsiteX1936" fmla="*/ 867572 w 944077"/>
                <a:gd name="connsiteY1936" fmla="*/ 1059544 h 1091658"/>
                <a:gd name="connsiteX1937" fmla="*/ 868370 w 944077"/>
                <a:gd name="connsiteY1937" fmla="*/ 1052706 h 1091658"/>
                <a:gd name="connsiteX1938" fmla="*/ 872352 w 944077"/>
                <a:gd name="connsiteY1938" fmla="*/ 1054122 h 1091658"/>
                <a:gd name="connsiteX1939" fmla="*/ 929940 w 944077"/>
                <a:gd name="connsiteY1939" fmla="*/ 1063103 h 1091658"/>
                <a:gd name="connsiteX1940" fmla="*/ 929291 w 944077"/>
                <a:gd name="connsiteY1940" fmla="*/ 1064574 h 1091658"/>
                <a:gd name="connsiteX1941" fmla="*/ 927906 w 944077"/>
                <a:gd name="connsiteY1941" fmla="*/ 1066514 h 1091658"/>
                <a:gd name="connsiteX1942" fmla="*/ 926044 w 944077"/>
                <a:gd name="connsiteY1942" fmla="*/ 1068016 h 1091658"/>
                <a:gd name="connsiteX1943" fmla="*/ 924237 w 944077"/>
                <a:gd name="connsiteY1943" fmla="*/ 1068431 h 1091658"/>
                <a:gd name="connsiteX1944" fmla="*/ 922930 w 944077"/>
                <a:gd name="connsiteY1944" fmla="*/ 1067649 h 1091658"/>
                <a:gd name="connsiteX1945" fmla="*/ 922273 w 944077"/>
                <a:gd name="connsiteY1945" fmla="*/ 1066272 h 1091658"/>
                <a:gd name="connsiteX1946" fmla="*/ 921968 w 944077"/>
                <a:gd name="connsiteY1946" fmla="*/ 1064910 h 1091658"/>
                <a:gd name="connsiteX1947" fmla="*/ 921522 w 944077"/>
                <a:gd name="connsiteY1947" fmla="*/ 1064167 h 1091658"/>
                <a:gd name="connsiteX1948" fmla="*/ 920834 w 944077"/>
                <a:gd name="connsiteY1948" fmla="*/ 1064003 h 1091658"/>
                <a:gd name="connsiteX1949" fmla="*/ 919942 w 944077"/>
                <a:gd name="connsiteY1949" fmla="*/ 1064042 h 1091658"/>
                <a:gd name="connsiteX1950" fmla="*/ 918847 w 944077"/>
                <a:gd name="connsiteY1950" fmla="*/ 1064551 h 1091658"/>
                <a:gd name="connsiteX1951" fmla="*/ 916515 w 944077"/>
                <a:gd name="connsiteY1951" fmla="*/ 1066514 h 1091658"/>
                <a:gd name="connsiteX1952" fmla="*/ 915514 w 944077"/>
                <a:gd name="connsiteY1952" fmla="*/ 1067023 h 1091658"/>
                <a:gd name="connsiteX1953" fmla="*/ 914841 w 944077"/>
                <a:gd name="connsiteY1953" fmla="*/ 1067148 h 1091658"/>
                <a:gd name="connsiteX1954" fmla="*/ 908207 w 944077"/>
                <a:gd name="connsiteY1954" fmla="*/ 1065677 h 1091658"/>
                <a:gd name="connsiteX1955" fmla="*/ 907557 w 944077"/>
                <a:gd name="connsiteY1955" fmla="*/ 1065129 h 1091658"/>
                <a:gd name="connsiteX1956" fmla="*/ 906775 w 944077"/>
                <a:gd name="connsiteY1956" fmla="*/ 1063823 h 1091658"/>
                <a:gd name="connsiteX1957" fmla="*/ 905915 w 944077"/>
                <a:gd name="connsiteY1957" fmla="*/ 1059935 h 1091658"/>
                <a:gd name="connsiteX1958" fmla="*/ 903129 w 944077"/>
                <a:gd name="connsiteY1958" fmla="*/ 1056477 h 1091658"/>
                <a:gd name="connsiteX1959" fmla="*/ 907393 w 944077"/>
                <a:gd name="connsiteY1959" fmla="*/ 1054521 h 1091658"/>
                <a:gd name="connsiteX1960" fmla="*/ 912510 w 944077"/>
                <a:gd name="connsiteY1960" fmla="*/ 1054529 h 1091658"/>
                <a:gd name="connsiteX1961" fmla="*/ 922383 w 944077"/>
                <a:gd name="connsiteY1961" fmla="*/ 1056023 h 1091658"/>
                <a:gd name="connsiteX1962" fmla="*/ 926318 w 944077"/>
                <a:gd name="connsiteY1962" fmla="*/ 1056360 h 1091658"/>
                <a:gd name="connsiteX1963" fmla="*/ 929346 w 944077"/>
                <a:gd name="connsiteY1963" fmla="*/ 1059645 h 1091658"/>
                <a:gd name="connsiteX1964" fmla="*/ 929823 w 944077"/>
                <a:gd name="connsiteY1964" fmla="*/ 1061617 h 1091658"/>
                <a:gd name="connsiteX1965" fmla="*/ 929940 w 944077"/>
                <a:gd name="connsiteY1965" fmla="*/ 1063103 h 1091658"/>
                <a:gd name="connsiteX1966" fmla="*/ 943287 w 944077"/>
                <a:gd name="connsiteY1966" fmla="*/ 1065990 h 1091658"/>
                <a:gd name="connsiteX1967" fmla="*/ 941535 w 944077"/>
                <a:gd name="connsiteY1967" fmla="*/ 1067672 h 1091658"/>
                <a:gd name="connsiteX1968" fmla="*/ 940228 w 944077"/>
                <a:gd name="connsiteY1968" fmla="*/ 1067562 h 1091658"/>
                <a:gd name="connsiteX1969" fmla="*/ 939806 w 944077"/>
                <a:gd name="connsiteY1969" fmla="*/ 1066952 h 1091658"/>
                <a:gd name="connsiteX1970" fmla="*/ 939665 w 944077"/>
                <a:gd name="connsiteY1970" fmla="*/ 1066186 h 1091658"/>
                <a:gd name="connsiteX1971" fmla="*/ 939923 w 944077"/>
                <a:gd name="connsiteY1971" fmla="*/ 1065372 h 1091658"/>
                <a:gd name="connsiteX1972" fmla="*/ 940471 w 944077"/>
                <a:gd name="connsiteY1972" fmla="*/ 1064629 h 1091658"/>
                <a:gd name="connsiteX1973" fmla="*/ 941754 w 944077"/>
                <a:gd name="connsiteY1973" fmla="*/ 1063698 h 1091658"/>
                <a:gd name="connsiteX1974" fmla="*/ 942153 w 944077"/>
                <a:gd name="connsiteY1974" fmla="*/ 1063549 h 1091658"/>
                <a:gd name="connsiteX1975" fmla="*/ 944077 w 944077"/>
                <a:gd name="connsiteY1975" fmla="*/ 1064472 h 1091658"/>
                <a:gd name="connsiteX1976" fmla="*/ 943287 w 944077"/>
                <a:gd name="connsiteY1976" fmla="*/ 1065990 h 1091658"/>
                <a:gd name="connsiteX1977" fmla="*/ 925356 w 944077"/>
                <a:gd name="connsiteY1977" fmla="*/ 1087184 h 1091658"/>
                <a:gd name="connsiteX1978" fmla="*/ 924550 w 944077"/>
                <a:gd name="connsiteY1978" fmla="*/ 1087489 h 1091658"/>
                <a:gd name="connsiteX1979" fmla="*/ 923955 w 944077"/>
                <a:gd name="connsiteY1979" fmla="*/ 1086753 h 1091658"/>
                <a:gd name="connsiteX1980" fmla="*/ 923056 w 944077"/>
                <a:gd name="connsiteY1980" fmla="*/ 1086237 h 1091658"/>
                <a:gd name="connsiteX1981" fmla="*/ 919394 w 944077"/>
                <a:gd name="connsiteY1981" fmla="*/ 1085150 h 1091658"/>
                <a:gd name="connsiteX1982" fmla="*/ 919316 w 944077"/>
                <a:gd name="connsiteY1982" fmla="*/ 1084492 h 1091658"/>
                <a:gd name="connsiteX1983" fmla="*/ 919699 w 944077"/>
                <a:gd name="connsiteY1983" fmla="*/ 1083554 h 1091658"/>
                <a:gd name="connsiteX1984" fmla="*/ 920427 w 944077"/>
                <a:gd name="connsiteY1984" fmla="*/ 1082716 h 1091658"/>
                <a:gd name="connsiteX1985" fmla="*/ 921835 w 944077"/>
                <a:gd name="connsiteY1985" fmla="*/ 1081887 h 1091658"/>
                <a:gd name="connsiteX1986" fmla="*/ 922970 w 944077"/>
                <a:gd name="connsiteY1986" fmla="*/ 1079736 h 1091658"/>
                <a:gd name="connsiteX1987" fmla="*/ 923478 w 944077"/>
                <a:gd name="connsiteY1987" fmla="*/ 1079900 h 1091658"/>
                <a:gd name="connsiteX1988" fmla="*/ 923995 w 944077"/>
                <a:gd name="connsiteY1988" fmla="*/ 1080776 h 1091658"/>
                <a:gd name="connsiteX1989" fmla="*/ 924871 w 944077"/>
                <a:gd name="connsiteY1989" fmla="*/ 1083749 h 1091658"/>
                <a:gd name="connsiteX1990" fmla="*/ 925927 w 944077"/>
                <a:gd name="connsiteY1990" fmla="*/ 1085893 h 1091658"/>
                <a:gd name="connsiteX1991" fmla="*/ 925817 w 944077"/>
                <a:gd name="connsiteY1991" fmla="*/ 1086636 h 1091658"/>
                <a:gd name="connsiteX1992" fmla="*/ 925356 w 944077"/>
                <a:gd name="connsiteY1992" fmla="*/ 1087184 h 1091658"/>
                <a:gd name="connsiteX1993" fmla="*/ 919074 w 944077"/>
                <a:gd name="connsiteY1993" fmla="*/ 1091580 h 1091658"/>
                <a:gd name="connsiteX1994" fmla="*/ 918275 w 944077"/>
                <a:gd name="connsiteY1994" fmla="*/ 1091659 h 1091658"/>
                <a:gd name="connsiteX1995" fmla="*/ 916335 w 944077"/>
                <a:gd name="connsiteY1995" fmla="*/ 1090931 h 1091658"/>
                <a:gd name="connsiteX1996" fmla="*/ 913433 w 944077"/>
                <a:gd name="connsiteY1996" fmla="*/ 1090611 h 1091658"/>
                <a:gd name="connsiteX1997" fmla="*/ 913104 w 944077"/>
                <a:gd name="connsiteY1997" fmla="*/ 1090313 h 1091658"/>
                <a:gd name="connsiteX1998" fmla="*/ 913034 w 944077"/>
                <a:gd name="connsiteY1998" fmla="*/ 1089742 h 1091658"/>
                <a:gd name="connsiteX1999" fmla="*/ 913378 w 944077"/>
                <a:gd name="connsiteY1999" fmla="*/ 1089155 h 1091658"/>
                <a:gd name="connsiteX2000" fmla="*/ 914958 w 944077"/>
                <a:gd name="connsiteY2000" fmla="*/ 1088709 h 1091658"/>
                <a:gd name="connsiteX2001" fmla="*/ 919723 w 944077"/>
                <a:gd name="connsiteY2001" fmla="*/ 1089093 h 1091658"/>
                <a:gd name="connsiteX2002" fmla="*/ 920333 w 944077"/>
                <a:gd name="connsiteY2002" fmla="*/ 1089359 h 1091658"/>
                <a:gd name="connsiteX2003" fmla="*/ 920497 w 944077"/>
                <a:gd name="connsiteY2003" fmla="*/ 1089813 h 1091658"/>
                <a:gd name="connsiteX2004" fmla="*/ 919723 w 944077"/>
                <a:gd name="connsiteY2004" fmla="*/ 1091103 h 1091658"/>
                <a:gd name="connsiteX2005" fmla="*/ 919074 w 944077"/>
                <a:gd name="connsiteY2005" fmla="*/ 1091580 h 109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Lst>
              <a:rect l="l" t="t" r="r" b="b"/>
              <a:pathLst>
                <a:path w="944077" h="1091658">
                  <a:moveTo>
                    <a:pt x="927421" y="123696"/>
                  </a:moveTo>
                  <a:lnTo>
                    <a:pt x="931505" y="127952"/>
                  </a:lnTo>
                  <a:lnTo>
                    <a:pt x="929729" y="133741"/>
                  </a:lnTo>
                  <a:lnTo>
                    <a:pt x="926889" y="142997"/>
                  </a:lnTo>
                  <a:lnTo>
                    <a:pt x="924699" y="150171"/>
                  </a:lnTo>
                  <a:lnTo>
                    <a:pt x="924339" y="151133"/>
                  </a:lnTo>
                  <a:lnTo>
                    <a:pt x="923885" y="152541"/>
                  </a:lnTo>
                  <a:lnTo>
                    <a:pt x="919152" y="154583"/>
                  </a:lnTo>
                  <a:lnTo>
                    <a:pt x="912251" y="157556"/>
                  </a:lnTo>
                  <a:lnTo>
                    <a:pt x="908715" y="159113"/>
                  </a:lnTo>
                  <a:lnTo>
                    <a:pt x="904264" y="161116"/>
                  </a:lnTo>
                  <a:lnTo>
                    <a:pt x="903184" y="162751"/>
                  </a:lnTo>
                  <a:lnTo>
                    <a:pt x="901893" y="163635"/>
                  </a:lnTo>
                  <a:lnTo>
                    <a:pt x="900477" y="164777"/>
                  </a:lnTo>
                  <a:lnTo>
                    <a:pt x="899937" y="166029"/>
                  </a:lnTo>
                  <a:lnTo>
                    <a:pt x="898615" y="166819"/>
                  </a:lnTo>
                  <a:lnTo>
                    <a:pt x="897418" y="169644"/>
                  </a:lnTo>
                  <a:lnTo>
                    <a:pt x="897418" y="171810"/>
                  </a:lnTo>
                  <a:lnTo>
                    <a:pt x="898185" y="173289"/>
                  </a:lnTo>
                  <a:lnTo>
                    <a:pt x="899515" y="173915"/>
                  </a:lnTo>
                  <a:lnTo>
                    <a:pt x="899937" y="175699"/>
                  </a:lnTo>
                  <a:lnTo>
                    <a:pt x="900360" y="176950"/>
                  </a:lnTo>
                  <a:lnTo>
                    <a:pt x="901322" y="177936"/>
                  </a:lnTo>
                  <a:lnTo>
                    <a:pt x="901080" y="178726"/>
                  </a:lnTo>
                  <a:lnTo>
                    <a:pt x="900297" y="179321"/>
                  </a:lnTo>
                  <a:lnTo>
                    <a:pt x="898858" y="179650"/>
                  </a:lnTo>
                  <a:lnTo>
                    <a:pt x="897880" y="181433"/>
                  </a:lnTo>
                  <a:lnTo>
                    <a:pt x="896753" y="185862"/>
                  </a:lnTo>
                  <a:lnTo>
                    <a:pt x="896573" y="187450"/>
                  </a:lnTo>
                  <a:lnTo>
                    <a:pt x="897856" y="191463"/>
                  </a:lnTo>
                  <a:lnTo>
                    <a:pt x="898537" y="193630"/>
                  </a:lnTo>
                  <a:lnTo>
                    <a:pt x="900383" y="201508"/>
                  </a:lnTo>
                  <a:lnTo>
                    <a:pt x="900657" y="203652"/>
                  </a:lnTo>
                  <a:lnTo>
                    <a:pt x="898122" y="206656"/>
                  </a:lnTo>
                  <a:lnTo>
                    <a:pt x="897113" y="208479"/>
                  </a:lnTo>
                  <a:lnTo>
                    <a:pt x="896753" y="210091"/>
                  </a:lnTo>
                  <a:lnTo>
                    <a:pt x="896769" y="211366"/>
                  </a:lnTo>
                  <a:lnTo>
                    <a:pt x="896996" y="212532"/>
                  </a:lnTo>
                  <a:lnTo>
                    <a:pt x="899108" y="216248"/>
                  </a:lnTo>
                  <a:lnTo>
                    <a:pt x="901557" y="219572"/>
                  </a:lnTo>
                  <a:lnTo>
                    <a:pt x="902762" y="221310"/>
                  </a:lnTo>
                  <a:lnTo>
                    <a:pt x="902762" y="223656"/>
                  </a:lnTo>
                  <a:lnTo>
                    <a:pt x="902159" y="224994"/>
                  </a:lnTo>
                  <a:lnTo>
                    <a:pt x="900853" y="225487"/>
                  </a:lnTo>
                  <a:lnTo>
                    <a:pt x="897958" y="226402"/>
                  </a:lnTo>
                  <a:lnTo>
                    <a:pt x="896753" y="227740"/>
                  </a:lnTo>
                  <a:lnTo>
                    <a:pt x="895431" y="227944"/>
                  </a:lnTo>
                  <a:lnTo>
                    <a:pt x="894171" y="226872"/>
                  </a:lnTo>
                  <a:lnTo>
                    <a:pt x="892857" y="227138"/>
                  </a:lnTo>
                  <a:lnTo>
                    <a:pt x="891175" y="228077"/>
                  </a:lnTo>
                  <a:lnTo>
                    <a:pt x="890541" y="230361"/>
                  </a:lnTo>
                  <a:lnTo>
                    <a:pt x="889071" y="234257"/>
                  </a:lnTo>
                  <a:lnTo>
                    <a:pt x="887811" y="235329"/>
                  </a:lnTo>
                  <a:lnTo>
                    <a:pt x="886872" y="238310"/>
                  </a:lnTo>
                  <a:lnTo>
                    <a:pt x="885198" y="242589"/>
                  </a:lnTo>
                  <a:lnTo>
                    <a:pt x="884392" y="245171"/>
                  </a:lnTo>
                  <a:lnTo>
                    <a:pt x="883970" y="247064"/>
                  </a:lnTo>
                  <a:lnTo>
                    <a:pt x="882280" y="248277"/>
                  </a:lnTo>
                  <a:lnTo>
                    <a:pt x="880316" y="250678"/>
                  </a:lnTo>
                  <a:lnTo>
                    <a:pt x="878806" y="253018"/>
                  </a:lnTo>
                  <a:lnTo>
                    <a:pt x="878204" y="253698"/>
                  </a:lnTo>
                  <a:lnTo>
                    <a:pt x="877062" y="253902"/>
                  </a:lnTo>
                  <a:lnTo>
                    <a:pt x="876224" y="256006"/>
                  </a:lnTo>
                  <a:lnTo>
                    <a:pt x="873377" y="259182"/>
                  </a:lnTo>
                  <a:lnTo>
                    <a:pt x="872696" y="262875"/>
                  </a:lnTo>
                  <a:lnTo>
                    <a:pt x="871664" y="264839"/>
                  </a:lnTo>
                  <a:lnTo>
                    <a:pt x="871484" y="268399"/>
                  </a:lnTo>
                  <a:lnTo>
                    <a:pt x="869911" y="274923"/>
                  </a:lnTo>
                  <a:lnTo>
                    <a:pt x="869622" y="276371"/>
                  </a:lnTo>
                  <a:lnTo>
                    <a:pt x="868033" y="277513"/>
                  </a:lnTo>
                  <a:lnTo>
                    <a:pt x="865937" y="280048"/>
                  </a:lnTo>
                  <a:lnTo>
                    <a:pt x="865256" y="281902"/>
                  </a:lnTo>
                  <a:lnTo>
                    <a:pt x="866226" y="287456"/>
                  </a:lnTo>
                  <a:lnTo>
                    <a:pt x="867431" y="293081"/>
                  </a:lnTo>
                  <a:lnTo>
                    <a:pt x="867509" y="295718"/>
                  </a:lnTo>
                  <a:lnTo>
                    <a:pt x="867040" y="299309"/>
                  </a:lnTo>
                  <a:lnTo>
                    <a:pt x="866719" y="300874"/>
                  </a:lnTo>
                  <a:lnTo>
                    <a:pt x="867517" y="301523"/>
                  </a:lnTo>
                  <a:lnTo>
                    <a:pt x="868839" y="301938"/>
                  </a:lnTo>
                  <a:lnTo>
                    <a:pt x="869262" y="303315"/>
                  </a:lnTo>
                  <a:lnTo>
                    <a:pt x="868299" y="304285"/>
                  </a:lnTo>
                  <a:lnTo>
                    <a:pt x="867877" y="306014"/>
                  </a:lnTo>
                  <a:lnTo>
                    <a:pt x="866797" y="307954"/>
                  </a:lnTo>
                  <a:lnTo>
                    <a:pt x="863598" y="308721"/>
                  </a:lnTo>
                  <a:lnTo>
                    <a:pt x="862471" y="308024"/>
                  </a:lnTo>
                  <a:lnTo>
                    <a:pt x="862111" y="308650"/>
                  </a:lnTo>
                  <a:lnTo>
                    <a:pt x="862291" y="310035"/>
                  </a:lnTo>
                  <a:lnTo>
                    <a:pt x="861579" y="311670"/>
                  </a:lnTo>
                  <a:lnTo>
                    <a:pt x="859921" y="316051"/>
                  </a:lnTo>
                  <a:lnTo>
                    <a:pt x="858825" y="320033"/>
                  </a:lnTo>
                  <a:lnTo>
                    <a:pt x="858192" y="321778"/>
                  </a:lnTo>
                  <a:lnTo>
                    <a:pt x="858450" y="323241"/>
                  </a:lnTo>
                  <a:lnTo>
                    <a:pt x="858989" y="324070"/>
                  </a:lnTo>
                  <a:lnTo>
                    <a:pt x="859044" y="324837"/>
                  </a:lnTo>
                  <a:lnTo>
                    <a:pt x="858137" y="325807"/>
                  </a:lnTo>
                  <a:lnTo>
                    <a:pt x="857307" y="327348"/>
                  </a:lnTo>
                  <a:lnTo>
                    <a:pt x="856408" y="327560"/>
                  </a:lnTo>
                  <a:lnTo>
                    <a:pt x="855446" y="327145"/>
                  </a:lnTo>
                  <a:lnTo>
                    <a:pt x="854429" y="328052"/>
                  </a:lnTo>
                  <a:lnTo>
                    <a:pt x="854225" y="329953"/>
                  </a:lnTo>
                  <a:lnTo>
                    <a:pt x="853662" y="332371"/>
                  </a:lnTo>
                  <a:lnTo>
                    <a:pt x="853404" y="335195"/>
                  </a:lnTo>
                  <a:lnTo>
                    <a:pt x="852989" y="338817"/>
                  </a:lnTo>
                  <a:lnTo>
                    <a:pt x="854296" y="341305"/>
                  </a:lnTo>
                  <a:lnTo>
                    <a:pt x="855946" y="345819"/>
                  </a:lnTo>
                  <a:lnTo>
                    <a:pt x="857182" y="346899"/>
                  </a:lnTo>
                  <a:lnTo>
                    <a:pt x="858559" y="346828"/>
                  </a:lnTo>
                  <a:lnTo>
                    <a:pt x="859639" y="347744"/>
                  </a:lnTo>
                  <a:lnTo>
                    <a:pt x="860241" y="348800"/>
                  </a:lnTo>
                  <a:lnTo>
                    <a:pt x="859435" y="350693"/>
                  </a:lnTo>
                  <a:lnTo>
                    <a:pt x="858012" y="350991"/>
                  </a:lnTo>
                  <a:lnTo>
                    <a:pt x="857832" y="352047"/>
                  </a:lnTo>
                  <a:lnTo>
                    <a:pt x="858254" y="354448"/>
                  </a:lnTo>
                  <a:lnTo>
                    <a:pt x="858794" y="356780"/>
                  </a:lnTo>
                  <a:lnTo>
                    <a:pt x="860155" y="357899"/>
                  </a:lnTo>
                  <a:lnTo>
                    <a:pt x="860773" y="361020"/>
                  </a:lnTo>
                  <a:lnTo>
                    <a:pt x="862095" y="362084"/>
                  </a:lnTo>
                  <a:lnTo>
                    <a:pt x="861931" y="366090"/>
                  </a:lnTo>
                  <a:lnTo>
                    <a:pt x="863261" y="370800"/>
                  </a:lnTo>
                  <a:lnTo>
                    <a:pt x="864669" y="372169"/>
                  </a:lnTo>
                  <a:lnTo>
                    <a:pt x="865327" y="372810"/>
                  </a:lnTo>
                  <a:lnTo>
                    <a:pt x="864889" y="374876"/>
                  </a:lnTo>
                  <a:lnTo>
                    <a:pt x="863770" y="376519"/>
                  </a:lnTo>
                  <a:lnTo>
                    <a:pt x="863527" y="379155"/>
                  </a:lnTo>
                  <a:lnTo>
                    <a:pt x="863950" y="381087"/>
                  </a:lnTo>
                  <a:lnTo>
                    <a:pt x="865381" y="382910"/>
                  </a:lnTo>
                  <a:lnTo>
                    <a:pt x="866500" y="383113"/>
                  </a:lnTo>
                  <a:lnTo>
                    <a:pt x="868096" y="382370"/>
                  </a:lnTo>
                  <a:lnTo>
                    <a:pt x="869778" y="383231"/>
                  </a:lnTo>
                  <a:lnTo>
                    <a:pt x="870021" y="384803"/>
                  </a:lnTo>
                  <a:lnTo>
                    <a:pt x="870263" y="386235"/>
                  </a:lnTo>
                  <a:lnTo>
                    <a:pt x="869363" y="388097"/>
                  </a:lnTo>
                  <a:lnTo>
                    <a:pt x="868401" y="391532"/>
                  </a:lnTo>
                  <a:lnTo>
                    <a:pt x="868143" y="394958"/>
                  </a:lnTo>
                  <a:lnTo>
                    <a:pt x="868425" y="400177"/>
                  </a:lnTo>
                  <a:lnTo>
                    <a:pt x="868863" y="404237"/>
                  </a:lnTo>
                  <a:lnTo>
                    <a:pt x="868957" y="406795"/>
                  </a:lnTo>
                  <a:lnTo>
                    <a:pt x="869066" y="407953"/>
                  </a:lnTo>
                  <a:lnTo>
                    <a:pt x="868464" y="408751"/>
                  </a:lnTo>
                  <a:lnTo>
                    <a:pt x="867001" y="409158"/>
                  </a:lnTo>
                  <a:lnTo>
                    <a:pt x="865757" y="409322"/>
                  </a:lnTo>
                  <a:lnTo>
                    <a:pt x="864677" y="409972"/>
                  </a:lnTo>
                  <a:lnTo>
                    <a:pt x="864435" y="411278"/>
                  </a:lnTo>
                  <a:lnTo>
                    <a:pt x="863590" y="413445"/>
                  </a:lnTo>
                  <a:lnTo>
                    <a:pt x="862721" y="415057"/>
                  </a:lnTo>
                  <a:lnTo>
                    <a:pt x="861196" y="417404"/>
                  </a:lnTo>
                  <a:lnTo>
                    <a:pt x="860226" y="419837"/>
                  </a:lnTo>
                  <a:lnTo>
                    <a:pt x="859451" y="421441"/>
                  </a:lnTo>
                  <a:lnTo>
                    <a:pt x="859522" y="422551"/>
                  </a:lnTo>
                  <a:lnTo>
                    <a:pt x="858966" y="424687"/>
                  </a:lnTo>
                  <a:lnTo>
                    <a:pt x="858395" y="426471"/>
                  </a:lnTo>
                  <a:lnTo>
                    <a:pt x="857190" y="432479"/>
                  </a:lnTo>
                  <a:lnTo>
                    <a:pt x="855579" y="433731"/>
                  </a:lnTo>
                  <a:lnTo>
                    <a:pt x="854296" y="434349"/>
                  </a:lnTo>
                  <a:lnTo>
                    <a:pt x="853638" y="435155"/>
                  </a:lnTo>
                  <a:lnTo>
                    <a:pt x="854139" y="436790"/>
                  </a:lnTo>
                  <a:lnTo>
                    <a:pt x="855500" y="437283"/>
                  </a:lnTo>
                  <a:lnTo>
                    <a:pt x="855985" y="438598"/>
                  </a:lnTo>
                  <a:lnTo>
                    <a:pt x="855805" y="440655"/>
                  </a:lnTo>
                  <a:lnTo>
                    <a:pt x="856705" y="442564"/>
                  </a:lnTo>
                  <a:lnTo>
                    <a:pt x="856619" y="444880"/>
                  </a:lnTo>
                  <a:lnTo>
                    <a:pt x="857487" y="449261"/>
                  </a:lnTo>
                  <a:lnTo>
                    <a:pt x="856705" y="452132"/>
                  </a:lnTo>
                  <a:lnTo>
                    <a:pt x="856971" y="454620"/>
                  </a:lnTo>
                  <a:lnTo>
                    <a:pt x="856948" y="457084"/>
                  </a:lnTo>
                  <a:lnTo>
                    <a:pt x="855805" y="459009"/>
                  </a:lnTo>
                  <a:lnTo>
                    <a:pt x="853466" y="459377"/>
                  </a:lnTo>
                  <a:lnTo>
                    <a:pt x="852175" y="461152"/>
                  </a:lnTo>
                  <a:lnTo>
                    <a:pt x="849977" y="463085"/>
                  </a:lnTo>
                  <a:lnTo>
                    <a:pt x="849734" y="464642"/>
                  </a:lnTo>
                  <a:lnTo>
                    <a:pt x="849375" y="466050"/>
                  </a:lnTo>
                  <a:lnTo>
                    <a:pt x="848475" y="466566"/>
                  </a:lnTo>
                  <a:lnTo>
                    <a:pt x="847098" y="466566"/>
                  </a:lnTo>
                  <a:lnTo>
                    <a:pt x="845956" y="466785"/>
                  </a:lnTo>
                  <a:lnTo>
                    <a:pt x="844360" y="468616"/>
                  </a:lnTo>
                  <a:lnTo>
                    <a:pt x="842654" y="469602"/>
                  </a:lnTo>
                  <a:lnTo>
                    <a:pt x="842263" y="471080"/>
                  </a:lnTo>
                  <a:lnTo>
                    <a:pt x="842412" y="472880"/>
                  </a:lnTo>
                  <a:lnTo>
                    <a:pt x="841512" y="473998"/>
                  </a:lnTo>
                  <a:lnTo>
                    <a:pt x="840370" y="476087"/>
                  </a:lnTo>
                  <a:lnTo>
                    <a:pt x="839650" y="478325"/>
                  </a:lnTo>
                  <a:lnTo>
                    <a:pt x="840370" y="480422"/>
                  </a:lnTo>
                  <a:lnTo>
                    <a:pt x="841152" y="484169"/>
                  </a:lnTo>
                  <a:lnTo>
                    <a:pt x="841269" y="485742"/>
                  </a:lnTo>
                  <a:lnTo>
                    <a:pt x="840284" y="488847"/>
                  </a:lnTo>
                  <a:lnTo>
                    <a:pt x="839470" y="490850"/>
                  </a:lnTo>
                  <a:lnTo>
                    <a:pt x="840252" y="493408"/>
                  </a:lnTo>
                  <a:lnTo>
                    <a:pt x="840910" y="494840"/>
                  </a:lnTo>
                  <a:lnTo>
                    <a:pt x="840292" y="497985"/>
                  </a:lnTo>
                  <a:lnTo>
                    <a:pt x="839767" y="499965"/>
                  </a:lnTo>
                  <a:lnTo>
                    <a:pt x="840190" y="503595"/>
                  </a:lnTo>
                  <a:lnTo>
                    <a:pt x="841755" y="507678"/>
                  </a:lnTo>
                  <a:lnTo>
                    <a:pt x="843249" y="511316"/>
                  </a:lnTo>
                  <a:lnTo>
                    <a:pt x="843468" y="515556"/>
                  </a:lnTo>
                  <a:lnTo>
                    <a:pt x="843851" y="518929"/>
                  </a:lnTo>
                  <a:lnTo>
                    <a:pt x="844563" y="522582"/>
                  </a:lnTo>
                  <a:lnTo>
                    <a:pt x="846065" y="524037"/>
                  </a:lnTo>
                  <a:lnTo>
                    <a:pt x="847207" y="525257"/>
                  </a:lnTo>
                  <a:lnTo>
                    <a:pt x="846973" y="527018"/>
                  </a:lnTo>
                  <a:lnTo>
                    <a:pt x="846136" y="529162"/>
                  </a:lnTo>
                  <a:lnTo>
                    <a:pt x="844931" y="530773"/>
                  </a:lnTo>
                  <a:lnTo>
                    <a:pt x="841958" y="531305"/>
                  </a:lnTo>
                  <a:lnTo>
                    <a:pt x="839540" y="532761"/>
                  </a:lnTo>
                  <a:lnTo>
                    <a:pt x="837592" y="533769"/>
                  </a:lnTo>
                  <a:lnTo>
                    <a:pt x="836114" y="534990"/>
                  </a:lnTo>
                  <a:lnTo>
                    <a:pt x="835050" y="536289"/>
                  </a:lnTo>
                  <a:lnTo>
                    <a:pt x="834526" y="537713"/>
                  </a:lnTo>
                  <a:lnTo>
                    <a:pt x="834878" y="543916"/>
                  </a:lnTo>
                  <a:lnTo>
                    <a:pt x="834643" y="546209"/>
                  </a:lnTo>
                  <a:lnTo>
                    <a:pt x="833649" y="549463"/>
                  </a:lnTo>
                  <a:lnTo>
                    <a:pt x="832719" y="552092"/>
                  </a:lnTo>
                  <a:lnTo>
                    <a:pt x="832319" y="552882"/>
                  </a:lnTo>
                  <a:lnTo>
                    <a:pt x="832202" y="554048"/>
                  </a:lnTo>
                  <a:lnTo>
                    <a:pt x="832022" y="555135"/>
                  </a:lnTo>
                  <a:lnTo>
                    <a:pt x="830982" y="555386"/>
                  </a:lnTo>
                  <a:lnTo>
                    <a:pt x="829503" y="554900"/>
                  </a:lnTo>
                  <a:lnTo>
                    <a:pt x="828666" y="555214"/>
                  </a:lnTo>
                  <a:lnTo>
                    <a:pt x="828064" y="556066"/>
                  </a:lnTo>
                  <a:lnTo>
                    <a:pt x="828572" y="558100"/>
                  </a:lnTo>
                  <a:lnTo>
                    <a:pt x="829112" y="561692"/>
                  </a:lnTo>
                  <a:lnTo>
                    <a:pt x="829863" y="563217"/>
                  </a:lnTo>
                  <a:lnTo>
                    <a:pt x="829659" y="564430"/>
                  </a:lnTo>
                  <a:lnTo>
                    <a:pt x="829378" y="567042"/>
                  </a:lnTo>
                  <a:lnTo>
                    <a:pt x="828408" y="569123"/>
                  </a:lnTo>
                  <a:lnTo>
                    <a:pt x="827109" y="569116"/>
                  </a:lnTo>
                  <a:lnTo>
                    <a:pt x="826272" y="569976"/>
                  </a:lnTo>
                  <a:lnTo>
                    <a:pt x="825912" y="571463"/>
                  </a:lnTo>
                  <a:lnTo>
                    <a:pt x="826303" y="573403"/>
                  </a:lnTo>
                  <a:lnTo>
                    <a:pt x="828009" y="574991"/>
                  </a:lnTo>
                  <a:lnTo>
                    <a:pt x="828611" y="576008"/>
                  </a:lnTo>
                  <a:lnTo>
                    <a:pt x="828306" y="577346"/>
                  </a:lnTo>
                  <a:lnTo>
                    <a:pt x="826984" y="577894"/>
                  </a:lnTo>
                  <a:lnTo>
                    <a:pt x="826202" y="578997"/>
                  </a:lnTo>
                  <a:lnTo>
                    <a:pt x="825458" y="581445"/>
                  </a:lnTo>
                  <a:lnTo>
                    <a:pt x="824465" y="584215"/>
                  </a:lnTo>
                  <a:lnTo>
                    <a:pt x="823409" y="586265"/>
                  </a:lnTo>
                  <a:lnTo>
                    <a:pt x="823205" y="589074"/>
                  </a:lnTo>
                  <a:lnTo>
                    <a:pt x="824707" y="592078"/>
                  </a:lnTo>
                  <a:lnTo>
                    <a:pt x="824543" y="595019"/>
                  </a:lnTo>
                  <a:lnTo>
                    <a:pt x="824433" y="603664"/>
                  </a:lnTo>
                  <a:lnTo>
                    <a:pt x="824285" y="606606"/>
                  </a:lnTo>
                  <a:lnTo>
                    <a:pt x="824746" y="611488"/>
                  </a:lnTo>
                  <a:lnTo>
                    <a:pt x="824167" y="612833"/>
                  </a:lnTo>
                  <a:lnTo>
                    <a:pt x="823862" y="614116"/>
                  </a:lnTo>
                  <a:lnTo>
                    <a:pt x="825333" y="617676"/>
                  </a:lnTo>
                  <a:lnTo>
                    <a:pt x="826968" y="623450"/>
                  </a:lnTo>
                  <a:lnTo>
                    <a:pt x="827406" y="625750"/>
                  </a:lnTo>
                  <a:lnTo>
                    <a:pt x="827172" y="627361"/>
                  </a:lnTo>
                  <a:lnTo>
                    <a:pt x="824973" y="628730"/>
                  </a:lnTo>
                  <a:lnTo>
                    <a:pt x="823150" y="629301"/>
                  </a:lnTo>
                  <a:lnTo>
                    <a:pt x="822071" y="628331"/>
                  </a:lnTo>
                  <a:lnTo>
                    <a:pt x="821351" y="628730"/>
                  </a:lnTo>
                  <a:lnTo>
                    <a:pt x="820514" y="630428"/>
                  </a:lnTo>
                  <a:lnTo>
                    <a:pt x="819552" y="631805"/>
                  </a:lnTo>
                  <a:lnTo>
                    <a:pt x="819192" y="633174"/>
                  </a:lnTo>
                  <a:lnTo>
                    <a:pt x="820209" y="634958"/>
                  </a:lnTo>
                  <a:lnTo>
                    <a:pt x="820748" y="638361"/>
                  </a:lnTo>
                  <a:lnTo>
                    <a:pt x="819606" y="639824"/>
                  </a:lnTo>
                  <a:lnTo>
                    <a:pt x="818769" y="641451"/>
                  </a:lnTo>
                  <a:lnTo>
                    <a:pt x="819074" y="643564"/>
                  </a:lnTo>
                  <a:lnTo>
                    <a:pt x="819434" y="647389"/>
                  </a:lnTo>
                  <a:lnTo>
                    <a:pt x="818715" y="653750"/>
                  </a:lnTo>
                  <a:lnTo>
                    <a:pt x="819685" y="656018"/>
                  </a:lnTo>
                  <a:lnTo>
                    <a:pt x="820733" y="657106"/>
                  </a:lnTo>
                  <a:lnTo>
                    <a:pt x="824160" y="658405"/>
                  </a:lnTo>
                  <a:lnTo>
                    <a:pt x="826734" y="659054"/>
                  </a:lnTo>
                  <a:lnTo>
                    <a:pt x="827414" y="661174"/>
                  </a:lnTo>
                  <a:lnTo>
                    <a:pt x="827125" y="662895"/>
                  </a:lnTo>
                  <a:lnTo>
                    <a:pt x="825889" y="663748"/>
                  </a:lnTo>
                  <a:lnTo>
                    <a:pt x="824027" y="664491"/>
                  </a:lnTo>
                  <a:lnTo>
                    <a:pt x="824027" y="667276"/>
                  </a:lnTo>
                  <a:lnTo>
                    <a:pt x="825615" y="669897"/>
                  </a:lnTo>
                  <a:lnTo>
                    <a:pt x="827414" y="671798"/>
                  </a:lnTo>
                  <a:lnTo>
                    <a:pt x="827805" y="673512"/>
                  </a:lnTo>
                  <a:lnTo>
                    <a:pt x="827704" y="675264"/>
                  </a:lnTo>
                  <a:lnTo>
                    <a:pt x="826444" y="676735"/>
                  </a:lnTo>
                  <a:lnTo>
                    <a:pt x="828173" y="679919"/>
                  </a:lnTo>
                  <a:lnTo>
                    <a:pt x="828963" y="682079"/>
                  </a:lnTo>
                  <a:lnTo>
                    <a:pt x="828173" y="683745"/>
                  </a:lnTo>
                  <a:lnTo>
                    <a:pt x="827047" y="686248"/>
                  </a:lnTo>
                  <a:lnTo>
                    <a:pt x="826061" y="687445"/>
                  </a:lnTo>
                  <a:lnTo>
                    <a:pt x="826061" y="688807"/>
                  </a:lnTo>
                  <a:lnTo>
                    <a:pt x="825654" y="691576"/>
                  </a:lnTo>
                  <a:lnTo>
                    <a:pt x="825560" y="694291"/>
                  </a:lnTo>
                  <a:lnTo>
                    <a:pt x="825889" y="695910"/>
                  </a:lnTo>
                  <a:lnTo>
                    <a:pt x="836740" y="697193"/>
                  </a:lnTo>
                  <a:lnTo>
                    <a:pt x="839220" y="697694"/>
                  </a:lnTo>
                  <a:lnTo>
                    <a:pt x="840573" y="699314"/>
                  </a:lnTo>
                  <a:lnTo>
                    <a:pt x="840378" y="701347"/>
                  </a:lnTo>
                  <a:lnTo>
                    <a:pt x="839024" y="703515"/>
                  </a:lnTo>
                  <a:lnTo>
                    <a:pt x="838156" y="707591"/>
                  </a:lnTo>
                  <a:lnTo>
                    <a:pt x="836028" y="708271"/>
                  </a:lnTo>
                  <a:lnTo>
                    <a:pt x="833900" y="707184"/>
                  </a:lnTo>
                  <a:lnTo>
                    <a:pt x="831592" y="707559"/>
                  </a:lnTo>
                  <a:lnTo>
                    <a:pt x="829589" y="707825"/>
                  </a:lnTo>
                  <a:lnTo>
                    <a:pt x="826710" y="707943"/>
                  </a:lnTo>
                  <a:lnTo>
                    <a:pt x="822884" y="708467"/>
                  </a:lnTo>
                  <a:lnTo>
                    <a:pt x="820545" y="707864"/>
                  </a:lnTo>
                  <a:lnTo>
                    <a:pt x="820350" y="709359"/>
                  </a:lnTo>
                  <a:lnTo>
                    <a:pt x="821030" y="711948"/>
                  </a:lnTo>
                  <a:lnTo>
                    <a:pt x="826069" y="712762"/>
                  </a:lnTo>
                  <a:lnTo>
                    <a:pt x="830810" y="714264"/>
                  </a:lnTo>
                  <a:lnTo>
                    <a:pt x="832233" y="717010"/>
                  </a:lnTo>
                  <a:lnTo>
                    <a:pt x="834166" y="720124"/>
                  </a:lnTo>
                  <a:lnTo>
                    <a:pt x="836137" y="722056"/>
                  </a:lnTo>
                  <a:lnTo>
                    <a:pt x="836231" y="725209"/>
                  </a:lnTo>
                  <a:lnTo>
                    <a:pt x="833133" y="728511"/>
                  </a:lnTo>
                  <a:lnTo>
                    <a:pt x="832750" y="730849"/>
                  </a:lnTo>
                  <a:lnTo>
                    <a:pt x="828682" y="731538"/>
                  </a:lnTo>
                  <a:lnTo>
                    <a:pt x="827524" y="732915"/>
                  </a:lnTo>
                  <a:lnTo>
                    <a:pt x="826945" y="737476"/>
                  </a:lnTo>
                  <a:lnTo>
                    <a:pt x="827430" y="741075"/>
                  </a:lnTo>
                  <a:lnTo>
                    <a:pt x="828979" y="742319"/>
                  </a:lnTo>
                  <a:lnTo>
                    <a:pt x="830043" y="744674"/>
                  </a:lnTo>
                  <a:lnTo>
                    <a:pt x="828885" y="747451"/>
                  </a:lnTo>
                  <a:lnTo>
                    <a:pt x="826147" y="749368"/>
                  </a:lnTo>
                  <a:lnTo>
                    <a:pt x="824684" y="751198"/>
                  </a:lnTo>
                  <a:lnTo>
                    <a:pt x="825599" y="752661"/>
                  </a:lnTo>
                  <a:lnTo>
                    <a:pt x="826835" y="754977"/>
                  </a:lnTo>
                  <a:lnTo>
                    <a:pt x="827180" y="756237"/>
                  </a:lnTo>
                  <a:lnTo>
                    <a:pt x="827852" y="759664"/>
                  </a:lnTo>
                  <a:lnTo>
                    <a:pt x="828642" y="764451"/>
                  </a:lnTo>
                  <a:lnTo>
                    <a:pt x="828549" y="766775"/>
                  </a:lnTo>
                  <a:lnTo>
                    <a:pt x="827821" y="768512"/>
                  </a:lnTo>
                  <a:lnTo>
                    <a:pt x="825098" y="771250"/>
                  </a:lnTo>
                  <a:lnTo>
                    <a:pt x="823260" y="772517"/>
                  </a:lnTo>
                  <a:lnTo>
                    <a:pt x="822900" y="775905"/>
                  </a:lnTo>
                  <a:lnTo>
                    <a:pt x="822759" y="778439"/>
                  </a:lnTo>
                  <a:lnTo>
                    <a:pt x="822947" y="780732"/>
                  </a:lnTo>
                  <a:lnTo>
                    <a:pt x="824128" y="782563"/>
                  </a:lnTo>
                  <a:lnTo>
                    <a:pt x="824034" y="784409"/>
                  </a:lnTo>
                  <a:lnTo>
                    <a:pt x="822415" y="784800"/>
                  </a:lnTo>
                  <a:lnTo>
                    <a:pt x="821030" y="785684"/>
                  </a:lnTo>
                  <a:lnTo>
                    <a:pt x="819677" y="788954"/>
                  </a:lnTo>
                  <a:lnTo>
                    <a:pt x="815734" y="792303"/>
                  </a:lnTo>
                  <a:lnTo>
                    <a:pt x="814349" y="793805"/>
                  </a:lnTo>
                  <a:lnTo>
                    <a:pt x="814443" y="796379"/>
                  </a:lnTo>
                  <a:lnTo>
                    <a:pt x="812886" y="800064"/>
                  </a:lnTo>
                  <a:lnTo>
                    <a:pt x="811579" y="803279"/>
                  </a:lnTo>
                  <a:lnTo>
                    <a:pt x="810578" y="806283"/>
                  </a:lnTo>
                  <a:lnTo>
                    <a:pt x="810774" y="809452"/>
                  </a:lnTo>
                  <a:lnTo>
                    <a:pt x="812995" y="810844"/>
                  </a:lnTo>
                  <a:lnTo>
                    <a:pt x="814740" y="813935"/>
                  </a:lnTo>
                  <a:lnTo>
                    <a:pt x="815515" y="817838"/>
                  </a:lnTo>
                  <a:lnTo>
                    <a:pt x="814161" y="822337"/>
                  </a:lnTo>
                  <a:lnTo>
                    <a:pt x="811016" y="824035"/>
                  </a:lnTo>
                  <a:lnTo>
                    <a:pt x="809154" y="825951"/>
                  </a:lnTo>
                  <a:lnTo>
                    <a:pt x="808591" y="827407"/>
                  </a:lnTo>
                  <a:lnTo>
                    <a:pt x="809084" y="832140"/>
                  </a:lnTo>
                  <a:lnTo>
                    <a:pt x="808951" y="834370"/>
                  </a:lnTo>
                  <a:lnTo>
                    <a:pt x="808458" y="836466"/>
                  </a:lnTo>
                  <a:lnTo>
                    <a:pt x="807644" y="838093"/>
                  </a:lnTo>
                  <a:lnTo>
                    <a:pt x="805947" y="839908"/>
                  </a:lnTo>
                  <a:lnTo>
                    <a:pt x="802943" y="841496"/>
                  </a:lnTo>
                  <a:lnTo>
                    <a:pt x="800392" y="842592"/>
                  </a:lnTo>
                  <a:lnTo>
                    <a:pt x="799250" y="843844"/>
                  </a:lnTo>
                  <a:lnTo>
                    <a:pt x="797912" y="846605"/>
                  </a:lnTo>
                  <a:lnTo>
                    <a:pt x="796723" y="849656"/>
                  </a:lnTo>
                  <a:lnTo>
                    <a:pt x="797020" y="853435"/>
                  </a:lnTo>
                  <a:lnTo>
                    <a:pt x="789854" y="853881"/>
                  </a:lnTo>
                  <a:lnTo>
                    <a:pt x="789369" y="856697"/>
                  </a:lnTo>
                  <a:lnTo>
                    <a:pt x="787820" y="858920"/>
                  </a:lnTo>
                  <a:lnTo>
                    <a:pt x="787335" y="862941"/>
                  </a:lnTo>
                  <a:lnTo>
                    <a:pt x="788907" y="866829"/>
                  </a:lnTo>
                  <a:lnTo>
                    <a:pt x="789658" y="870099"/>
                  </a:lnTo>
                  <a:lnTo>
                    <a:pt x="788375" y="874050"/>
                  </a:lnTo>
                  <a:lnTo>
                    <a:pt x="788845" y="878118"/>
                  </a:lnTo>
                  <a:lnTo>
                    <a:pt x="788985" y="881365"/>
                  </a:lnTo>
                  <a:lnTo>
                    <a:pt x="791505" y="884979"/>
                  </a:lnTo>
                  <a:lnTo>
                    <a:pt x="793148" y="889462"/>
                  </a:lnTo>
                  <a:lnTo>
                    <a:pt x="793969" y="893256"/>
                  </a:lnTo>
                  <a:lnTo>
                    <a:pt x="794462" y="896221"/>
                  </a:lnTo>
                  <a:lnTo>
                    <a:pt x="795119" y="898021"/>
                  </a:lnTo>
                  <a:lnTo>
                    <a:pt x="796152" y="900063"/>
                  </a:lnTo>
                  <a:lnTo>
                    <a:pt x="796629" y="902425"/>
                  </a:lnTo>
                  <a:lnTo>
                    <a:pt x="798178" y="903192"/>
                  </a:lnTo>
                  <a:lnTo>
                    <a:pt x="800963" y="900986"/>
                  </a:lnTo>
                  <a:lnTo>
                    <a:pt x="802927" y="899492"/>
                  </a:lnTo>
                  <a:lnTo>
                    <a:pt x="804296" y="898960"/>
                  </a:lnTo>
                  <a:lnTo>
                    <a:pt x="808317" y="899312"/>
                  </a:lnTo>
                  <a:lnTo>
                    <a:pt x="810742" y="897919"/>
                  </a:lnTo>
                  <a:lnTo>
                    <a:pt x="811838" y="898068"/>
                  </a:lnTo>
                  <a:lnTo>
                    <a:pt x="813316" y="898850"/>
                  </a:lnTo>
                  <a:lnTo>
                    <a:pt x="814466" y="900493"/>
                  </a:lnTo>
                  <a:lnTo>
                    <a:pt x="815335" y="904225"/>
                  </a:lnTo>
                  <a:lnTo>
                    <a:pt x="815867" y="908411"/>
                  </a:lnTo>
                  <a:lnTo>
                    <a:pt x="815186" y="912690"/>
                  </a:lnTo>
                  <a:lnTo>
                    <a:pt x="814052" y="913621"/>
                  </a:lnTo>
                  <a:lnTo>
                    <a:pt x="813668" y="914849"/>
                  </a:lnTo>
                  <a:lnTo>
                    <a:pt x="814052" y="917470"/>
                  </a:lnTo>
                  <a:lnTo>
                    <a:pt x="815311" y="919316"/>
                  </a:lnTo>
                  <a:lnTo>
                    <a:pt x="815288" y="921961"/>
                  </a:lnTo>
                  <a:lnTo>
                    <a:pt x="813895" y="927977"/>
                  </a:lnTo>
                  <a:lnTo>
                    <a:pt x="812988" y="930457"/>
                  </a:lnTo>
                  <a:lnTo>
                    <a:pt x="814599" y="933257"/>
                  </a:lnTo>
                  <a:lnTo>
                    <a:pt x="816039" y="935753"/>
                  </a:lnTo>
                  <a:lnTo>
                    <a:pt x="818941" y="937615"/>
                  </a:lnTo>
                  <a:lnTo>
                    <a:pt x="821327" y="940260"/>
                  </a:lnTo>
                  <a:lnTo>
                    <a:pt x="822971" y="942450"/>
                  </a:lnTo>
                  <a:lnTo>
                    <a:pt x="822579" y="945423"/>
                  </a:lnTo>
                  <a:lnTo>
                    <a:pt x="823729" y="946323"/>
                  </a:lnTo>
                  <a:lnTo>
                    <a:pt x="828165" y="946386"/>
                  </a:lnTo>
                  <a:lnTo>
                    <a:pt x="834792" y="946487"/>
                  </a:lnTo>
                  <a:lnTo>
                    <a:pt x="845150" y="946636"/>
                  </a:lnTo>
                  <a:lnTo>
                    <a:pt x="855258" y="946784"/>
                  </a:lnTo>
                  <a:lnTo>
                    <a:pt x="866735" y="946996"/>
                  </a:lnTo>
                  <a:lnTo>
                    <a:pt x="872172" y="949389"/>
                  </a:lnTo>
                  <a:lnTo>
                    <a:pt x="877093" y="951556"/>
                  </a:lnTo>
                  <a:lnTo>
                    <a:pt x="883289" y="951556"/>
                  </a:lnTo>
                  <a:lnTo>
                    <a:pt x="889477" y="954123"/>
                  </a:lnTo>
                  <a:lnTo>
                    <a:pt x="894070" y="955821"/>
                  </a:lnTo>
                  <a:lnTo>
                    <a:pt x="896824" y="956454"/>
                  </a:lnTo>
                  <a:lnTo>
                    <a:pt x="899648" y="957072"/>
                  </a:lnTo>
                  <a:lnTo>
                    <a:pt x="900039" y="959443"/>
                  </a:lnTo>
                  <a:lnTo>
                    <a:pt x="887655" y="956078"/>
                  </a:lnTo>
                  <a:lnTo>
                    <a:pt x="884877" y="954248"/>
                  </a:lnTo>
                  <a:lnTo>
                    <a:pt x="882523" y="954037"/>
                  </a:lnTo>
                  <a:lnTo>
                    <a:pt x="878001" y="956321"/>
                  </a:lnTo>
                  <a:lnTo>
                    <a:pt x="875505" y="961774"/>
                  </a:lnTo>
                  <a:lnTo>
                    <a:pt x="874198" y="963323"/>
                  </a:lnTo>
                  <a:lnTo>
                    <a:pt x="871061" y="964794"/>
                  </a:lnTo>
                  <a:lnTo>
                    <a:pt x="867900" y="965083"/>
                  </a:lnTo>
                  <a:lnTo>
                    <a:pt x="857284" y="970395"/>
                  </a:lnTo>
                  <a:lnTo>
                    <a:pt x="853505" y="970849"/>
                  </a:lnTo>
                  <a:lnTo>
                    <a:pt x="850924" y="972265"/>
                  </a:lnTo>
                  <a:lnTo>
                    <a:pt x="848404" y="974299"/>
                  </a:lnTo>
                  <a:lnTo>
                    <a:pt x="847434" y="978688"/>
                  </a:lnTo>
                  <a:lnTo>
                    <a:pt x="847826" y="981364"/>
                  </a:lnTo>
                  <a:lnTo>
                    <a:pt x="844954" y="990979"/>
                  </a:lnTo>
                  <a:lnTo>
                    <a:pt x="844242" y="996362"/>
                  </a:lnTo>
                  <a:lnTo>
                    <a:pt x="844227" y="999107"/>
                  </a:lnTo>
                  <a:lnTo>
                    <a:pt x="845048" y="1003606"/>
                  </a:lnTo>
                  <a:lnTo>
                    <a:pt x="843992" y="1011328"/>
                  </a:lnTo>
                  <a:lnTo>
                    <a:pt x="842083" y="1013017"/>
                  </a:lnTo>
                  <a:lnTo>
                    <a:pt x="837366" y="1015185"/>
                  </a:lnTo>
                  <a:lnTo>
                    <a:pt x="834158" y="1013612"/>
                  </a:lnTo>
                  <a:lnTo>
                    <a:pt x="828666" y="1012204"/>
                  </a:lnTo>
                  <a:lnTo>
                    <a:pt x="824754" y="1009223"/>
                  </a:lnTo>
                  <a:lnTo>
                    <a:pt x="819724" y="1007119"/>
                  </a:lnTo>
                  <a:lnTo>
                    <a:pt x="818112" y="1005883"/>
                  </a:lnTo>
                  <a:lnTo>
                    <a:pt x="813668" y="999937"/>
                  </a:lnTo>
                  <a:lnTo>
                    <a:pt x="813191" y="997973"/>
                  </a:lnTo>
                  <a:lnTo>
                    <a:pt x="812870" y="995493"/>
                  </a:lnTo>
                  <a:lnTo>
                    <a:pt x="815217" y="991965"/>
                  </a:lnTo>
                  <a:lnTo>
                    <a:pt x="816477" y="991706"/>
                  </a:lnTo>
                  <a:lnTo>
                    <a:pt x="820154" y="991816"/>
                  </a:lnTo>
                  <a:lnTo>
                    <a:pt x="823213" y="991245"/>
                  </a:lnTo>
                  <a:lnTo>
                    <a:pt x="825169" y="993138"/>
                  </a:lnTo>
                  <a:lnTo>
                    <a:pt x="825709" y="997269"/>
                  </a:lnTo>
                  <a:lnTo>
                    <a:pt x="824848" y="999475"/>
                  </a:lnTo>
                  <a:lnTo>
                    <a:pt x="824066" y="1000836"/>
                  </a:lnTo>
                  <a:lnTo>
                    <a:pt x="824308" y="1001877"/>
                  </a:lnTo>
                  <a:lnTo>
                    <a:pt x="826507" y="1000429"/>
                  </a:lnTo>
                  <a:lnTo>
                    <a:pt x="827626" y="991182"/>
                  </a:lnTo>
                  <a:lnTo>
                    <a:pt x="835097" y="986598"/>
                  </a:lnTo>
                  <a:lnTo>
                    <a:pt x="837545" y="983922"/>
                  </a:lnTo>
                  <a:lnTo>
                    <a:pt x="839932" y="979807"/>
                  </a:lnTo>
                  <a:lnTo>
                    <a:pt x="840299" y="978633"/>
                  </a:lnTo>
                  <a:lnTo>
                    <a:pt x="840479" y="977092"/>
                  </a:lnTo>
                  <a:lnTo>
                    <a:pt x="838891" y="975825"/>
                  </a:lnTo>
                  <a:lnTo>
                    <a:pt x="835363" y="974143"/>
                  </a:lnTo>
                  <a:lnTo>
                    <a:pt x="824160" y="982772"/>
                  </a:lnTo>
                  <a:lnTo>
                    <a:pt x="819082" y="985049"/>
                  </a:lnTo>
                  <a:lnTo>
                    <a:pt x="815812" y="987529"/>
                  </a:lnTo>
                  <a:lnTo>
                    <a:pt x="811853" y="991988"/>
                  </a:lnTo>
                  <a:lnTo>
                    <a:pt x="811102" y="993310"/>
                  </a:lnTo>
                  <a:lnTo>
                    <a:pt x="810265" y="996283"/>
                  </a:lnTo>
                  <a:lnTo>
                    <a:pt x="809866" y="999561"/>
                  </a:lnTo>
                  <a:lnTo>
                    <a:pt x="805962" y="998067"/>
                  </a:lnTo>
                  <a:lnTo>
                    <a:pt x="800001" y="993326"/>
                  </a:lnTo>
                  <a:lnTo>
                    <a:pt x="798804" y="991589"/>
                  </a:lnTo>
                  <a:lnTo>
                    <a:pt x="800001" y="989164"/>
                  </a:lnTo>
                  <a:lnTo>
                    <a:pt x="801816" y="987145"/>
                  </a:lnTo>
                  <a:lnTo>
                    <a:pt x="801941" y="980394"/>
                  </a:lnTo>
                  <a:lnTo>
                    <a:pt x="802403" y="978031"/>
                  </a:lnTo>
                  <a:lnTo>
                    <a:pt x="803662" y="976146"/>
                  </a:lnTo>
                  <a:lnTo>
                    <a:pt x="805947" y="974073"/>
                  </a:lnTo>
                  <a:lnTo>
                    <a:pt x="807081" y="973588"/>
                  </a:lnTo>
                  <a:lnTo>
                    <a:pt x="808043" y="974487"/>
                  </a:lnTo>
                  <a:lnTo>
                    <a:pt x="808169" y="976068"/>
                  </a:lnTo>
                  <a:lnTo>
                    <a:pt x="811971" y="975950"/>
                  </a:lnTo>
                  <a:lnTo>
                    <a:pt x="819348" y="969997"/>
                  </a:lnTo>
                  <a:lnTo>
                    <a:pt x="822384" y="969856"/>
                  </a:lnTo>
                  <a:lnTo>
                    <a:pt x="826389" y="971186"/>
                  </a:lnTo>
                  <a:lnTo>
                    <a:pt x="830911" y="970380"/>
                  </a:lnTo>
                  <a:lnTo>
                    <a:pt x="831725" y="969778"/>
                  </a:lnTo>
                  <a:lnTo>
                    <a:pt x="832664" y="968385"/>
                  </a:lnTo>
                  <a:lnTo>
                    <a:pt x="829292" y="966750"/>
                  </a:lnTo>
                  <a:lnTo>
                    <a:pt x="826061" y="965920"/>
                  </a:lnTo>
                  <a:lnTo>
                    <a:pt x="816978" y="965349"/>
                  </a:lnTo>
                  <a:lnTo>
                    <a:pt x="815014" y="965983"/>
                  </a:lnTo>
                  <a:lnTo>
                    <a:pt x="812323" y="969120"/>
                  </a:lnTo>
                  <a:lnTo>
                    <a:pt x="811431" y="968338"/>
                  </a:lnTo>
                  <a:lnTo>
                    <a:pt x="810860" y="966750"/>
                  </a:lnTo>
                  <a:lnTo>
                    <a:pt x="807777" y="965631"/>
                  </a:lnTo>
                  <a:lnTo>
                    <a:pt x="806299" y="965858"/>
                  </a:lnTo>
                  <a:lnTo>
                    <a:pt x="804883" y="967368"/>
                  </a:lnTo>
                  <a:lnTo>
                    <a:pt x="805109" y="969723"/>
                  </a:lnTo>
                  <a:lnTo>
                    <a:pt x="804319" y="972242"/>
                  </a:lnTo>
                  <a:lnTo>
                    <a:pt x="801464" y="974745"/>
                  </a:lnTo>
                  <a:lnTo>
                    <a:pt x="799524" y="978735"/>
                  </a:lnTo>
                  <a:lnTo>
                    <a:pt x="799617" y="981849"/>
                  </a:lnTo>
                  <a:lnTo>
                    <a:pt x="799461" y="983469"/>
                  </a:lnTo>
                  <a:lnTo>
                    <a:pt x="798749" y="984329"/>
                  </a:lnTo>
                  <a:lnTo>
                    <a:pt x="797278" y="985362"/>
                  </a:lnTo>
                  <a:lnTo>
                    <a:pt x="792545" y="984658"/>
                  </a:lnTo>
                  <a:lnTo>
                    <a:pt x="789869" y="981388"/>
                  </a:lnTo>
                  <a:lnTo>
                    <a:pt x="788829" y="979158"/>
                  </a:lnTo>
                  <a:lnTo>
                    <a:pt x="785801" y="976740"/>
                  </a:lnTo>
                  <a:lnTo>
                    <a:pt x="792373" y="973744"/>
                  </a:lnTo>
                  <a:lnTo>
                    <a:pt x="794681" y="972038"/>
                  </a:lnTo>
                  <a:lnTo>
                    <a:pt x="796793" y="968244"/>
                  </a:lnTo>
                  <a:lnTo>
                    <a:pt x="798366" y="965827"/>
                  </a:lnTo>
                  <a:lnTo>
                    <a:pt x="797247" y="964137"/>
                  </a:lnTo>
                  <a:lnTo>
                    <a:pt x="795933" y="964129"/>
                  </a:lnTo>
                  <a:lnTo>
                    <a:pt x="796058" y="966828"/>
                  </a:lnTo>
                  <a:lnTo>
                    <a:pt x="794611" y="969034"/>
                  </a:lnTo>
                  <a:lnTo>
                    <a:pt x="791583" y="967986"/>
                  </a:lnTo>
                  <a:lnTo>
                    <a:pt x="787116" y="971264"/>
                  </a:lnTo>
                  <a:lnTo>
                    <a:pt x="784370" y="970388"/>
                  </a:lnTo>
                  <a:lnTo>
                    <a:pt x="779895" y="971350"/>
                  </a:lnTo>
                  <a:lnTo>
                    <a:pt x="777704" y="969582"/>
                  </a:lnTo>
                  <a:lnTo>
                    <a:pt x="777235" y="967344"/>
                  </a:lnTo>
                  <a:lnTo>
                    <a:pt x="778025" y="965013"/>
                  </a:lnTo>
                  <a:lnTo>
                    <a:pt x="777203" y="961070"/>
                  </a:lnTo>
                  <a:lnTo>
                    <a:pt x="775967" y="960116"/>
                  </a:lnTo>
                  <a:lnTo>
                    <a:pt x="774708" y="960334"/>
                  </a:lnTo>
                  <a:lnTo>
                    <a:pt x="774144" y="957995"/>
                  </a:lnTo>
                  <a:lnTo>
                    <a:pt x="772783" y="953888"/>
                  </a:lnTo>
                  <a:lnTo>
                    <a:pt x="772181" y="952777"/>
                  </a:lnTo>
                  <a:lnTo>
                    <a:pt x="771531" y="950876"/>
                  </a:lnTo>
                  <a:lnTo>
                    <a:pt x="772204" y="950407"/>
                  </a:lnTo>
                  <a:lnTo>
                    <a:pt x="773745" y="950947"/>
                  </a:lnTo>
                  <a:lnTo>
                    <a:pt x="775091" y="952182"/>
                  </a:lnTo>
                  <a:lnTo>
                    <a:pt x="777141" y="952339"/>
                  </a:lnTo>
                  <a:lnTo>
                    <a:pt x="781655" y="955014"/>
                  </a:lnTo>
                  <a:lnTo>
                    <a:pt x="783533" y="954373"/>
                  </a:lnTo>
                  <a:lnTo>
                    <a:pt x="784550" y="953763"/>
                  </a:lnTo>
                  <a:lnTo>
                    <a:pt x="784933" y="951541"/>
                  </a:lnTo>
                  <a:lnTo>
                    <a:pt x="784956" y="949436"/>
                  </a:lnTo>
                  <a:lnTo>
                    <a:pt x="785731" y="949436"/>
                  </a:lnTo>
                  <a:lnTo>
                    <a:pt x="788297" y="952127"/>
                  </a:lnTo>
                  <a:lnTo>
                    <a:pt x="789924" y="951877"/>
                  </a:lnTo>
                  <a:lnTo>
                    <a:pt x="792803" y="952589"/>
                  </a:lnTo>
                  <a:lnTo>
                    <a:pt x="794266" y="952300"/>
                  </a:lnTo>
                  <a:lnTo>
                    <a:pt x="796965" y="951299"/>
                  </a:lnTo>
                  <a:lnTo>
                    <a:pt x="801214" y="948341"/>
                  </a:lnTo>
                  <a:lnTo>
                    <a:pt x="803420" y="945290"/>
                  </a:lnTo>
                  <a:lnTo>
                    <a:pt x="804476" y="944876"/>
                  </a:lnTo>
                  <a:lnTo>
                    <a:pt x="805782" y="945267"/>
                  </a:lnTo>
                  <a:lnTo>
                    <a:pt x="806659" y="946143"/>
                  </a:lnTo>
                  <a:lnTo>
                    <a:pt x="806674" y="948263"/>
                  </a:lnTo>
                  <a:lnTo>
                    <a:pt x="807668" y="950235"/>
                  </a:lnTo>
                  <a:lnTo>
                    <a:pt x="809021" y="951838"/>
                  </a:lnTo>
                  <a:lnTo>
                    <a:pt x="809397" y="953810"/>
                  </a:lnTo>
                  <a:lnTo>
                    <a:pt x="809123" y="955742"/>
                  </a:lnTo>
                  <a:lnTo>
                    <a:pt x="806706" y="958465"/>
                  </a:lnTo>
                  <a:lnTo>
                    <a:pt x="806252" y="959411"/>
                  </a:lnTo>
                  <a:lnTo>
                    <a:pt x="807065" y="960421"/>
                  </a:lnTo>
                  <a:lnTo>
                    <a:pt x="808067" y="959943"/>
                  </a:lnTo>
                  <a:lnTo>
                    <a:pt x="809444" y="958598"/>
                  </a:lnTo>
                  <a:lnTo>
                    <a:pt x="810226" y="956751"/>
                  </a:lnTo>
                  <a:lnTo>
                    <a:pt x="810437" y="955789"/>
                  </a:lnTo>
                  <a:lnTo>
                    <a:pt x="810523" y="954412"/>
                  </a:lnTo>
                  <a:lnTo>
                    <a:pt x="810422" y="952738"/>
                  </a:lnTo>
                  <a:lnTo>
                    <a:pt x="808458" y="947989"/>
                  </a:lnTo>
                  <a:lnTo>
                    <a:pt x="808208" y="946917"/>
                  </a:lnTo>
                  <a:lnTo>
                    <a:pt x="808208" y="944774"/>
                  </a:lnTo>
                  <a:lnTo>
                    <a:pt x="810445" y="942794"/>
                  </a:lnTo>
                  <a:lnTo>
                    <a:pt x="811079" y="941261"/>
                  </a:lnTo>
                  <a:lnTo>
                    <a:pt x="811180" y="938296"/>
                  </a:lnTo>
                  <a:lnTo>
                    <a:pt x="810023" y="936254"/>
                  </a:lnTo>
                  <a:lnTo>
                    <a:pt x="805219" y="931560"/>
                  </a:lnTo>
                  <a:lnTo>
                    <a:pt x="797192" y="926866"/>
                  </a:lnTo>
                  <a:lnTo>
                    <a:pt x="796269" y="927359"/>
                  </a:lnTo>
                  <a:lnTo>
                    <a:pt x="795643" y="928212"/>
                  </a:lnTo>
                  <a:lnTo>
                    <a:pt x="796386" y="928822"/>
                  </a:lnTo>
                  <a:lnTo>
                    <a:pt x="797450" y="929135"/>
                  </a:lnTo>
                  <a:lnTo>
                    <a:pt x="804601" y="933007"/>
                  </a:lnTo>
                  <a:lnTo>
                    <a:pt x="806463" y="935252"/>
                  </a:lnTo>
                  <a:lnTo>
                    <a:pt x="807683" y="935855"/>
                  </a:lnTo>
                  <a:lnTo>
                    <a:pt x="809131" y="937342"/>
                  </a:lnTo>
                  <a:lnTo>
                    <a:pt x="808763" y="939532"/>
                  </a:lnTo>
                  <a:lnTo>
                    <a:pt x="801558" y="941675"/>
                  </a:lnTo>
                  <a:lnTo>
                    <a:pt x="795847" y="946323"/>
                  </a:lnTo>
                  <a:lnTo>
                    <a:pt x="791575" y="949147"/>
                  </a:lnTo>
                  <a:lnTo>
                    <a:pt x="788610" y="948114"/>
                  </a:lnTo>
                  <a:lnTo>
                    <a:pt x="787202" y="945251"/>
                  </a:lnTo>
                  <a:lnTo>
                    <a:pt x="785708" y="941550"/>
                  </a:lnTo>
                  <a:lnTo>
                    <a:pt x="783462" y="939399"/>
                  </a:lnTo>
                  <a:lnTo>
                    <a:pt x="782187" y="939594"/>
                  </a:lnTo>
                  <a:lnTo>
                    <a:pt x="781162" y="939196"/>
                  </a:lnTo>
                  <a:lnTo>
                    <a:pt x="780349" y="938054"/>
                  </a:lnTo>
                  <a:lnTo>
                    <a:pt x="778619" y="939000"/>
                  </a:lnTo>
                  <a:lnTo>
                    <a:pt x="774817" y="936442"/>
                  </a:lnTo>
                  <a:lnTo>
                    <a:pt x="773714" y="935323"/>
                  </a:lnTo>
                  <a:lnTo>
                    <a:pt x="776499" y="931724"/>
                  </a:lnTo>
                  <a:lnTo>
                    <a:pt x="779566" y="933109"/>
                  </a:lnTo>
                  <a:lnTo>
                    <a:pt x="780309" y="923040"/>
                  </a:lnTo>
                  <a:lnTo>
                    <a:pt x="779355" y="920764"/>
                  </a:lnTo>
                  <a:lnTo>
                    <a:pt x="775365" y="918283"/>
                  </a:lnTo>
                  <a:lnTo>
                    <a:pt x="773409" y="918604"/>
                  </a:lnTo>
                  <a:lnTo>
                    <a:pt x="770733" y="918268"/>
                  </a:lnTo>
                  <a:lnTo>
                    <a:pt x="768934" y="917134"/>
                  </a:lnTo>
                  <a:lnTo>
                    <a:pt x="766884" y="916680"/>
                  </a:lnTo>
                  <a:lnTo>
                    <a:pt x="765147" y="916015"/>
                  </a:lnTo>
                  <a:lnTo>
                    <a:pt x="762879" y="914482"/>
                  </a:lnTo>
                  <a:lnTo>
                    <a:pt x="760141" y="913660"/>
                  </a:lnTo>
                  <a:lnTo>
                    <a:pt x="756440" y="907331"/>
                  </a:lnTo>
                  <a:lnTo>
                    <a:pt x="754852" y="904021"/>
                  </a:lnTo>
                  <a:lnTo>
                    <a:pt x="753991" y="900407"/>
                  </a:lnTo>
                  <a:lnTo>
                    <a:pt x="759655" y="900329"/>
                  </a:lnTo>
                  <a:lnTo>
                    <a:pt x="762973" y="899742"/>
                  </a:lnTo>
                  <a:lnTo>
                    <a:pt x="763778" y="898248"/>
                  </a:lnTo>
                  <a:lnTo>
                    <a:pt x="762613" y="895377"/>
                  </a:lnTo>
                  <a:lnTo>
                    <a:pt x="760985" y="893131"/>
                  </a:lnTo>
                  <a:lnTo>
                    <a:pt x="762174" y="891011"/>
                  </a:lnTo>
                  <a:lnTo>
                    <a:pt x="763872" y="889376"/>
                  </a:lnTo>
                  <a:lnTo>
                    <a:pt x="765640" y="890103"/>
                  </a:lnTo>
                  <a:lnTo>
                    <a:pt x="769998" y="893749"/>
                  </a:lnTo>
                  <a:lnTo>
                    <a:pt x="770749" y="896214"/>
                  </a:lnTo>
                  <a:lnTo>
                    <a:pt x="773847" y="903755"/>
                  </a:lnTo>
                  <a:lnTo>
                    <a:pt x="774598" y="904436"/>
                  </a:lnTo>
                  <a:lnTo>
                    <a:pt x="774966" y="905140"/>
                  </a:lnTo>
                  <a:lnTo>
                    <a:pt x="781373" y="909380"/>
                  </a:lnTo>
                  <a:lnTo>
                    <a:pt x="782273" y="909318"/>
                  </a:lnTo>
                  <a:lnTo>
                    <a:pt x="781874" y="905766"/>
                  </a:lnTo>
                  <a:lnTo>
                    <a:pt x="783720" y="900947"/>
                  </a:lnTo>
                  <a:lnTo>
                    <a:pt x="785512" y="899358"/>
                  </a:lnTo>
                  <a:lnTo>
                    <a:pt x="786412" y="899374"/>
                  </a:lnTo>
                  <a:lnTo>
                    <a:pt x="786505" y="898569"/>
                  </a:lnTo>
                  <a:lnTo>
                    <a:pt x="784761" y="896574"/>
                  </a:lnTo>
                  <a:lnTo>
                    <a:pt x="785613" y="893906"/>
                  </a:lnTo>
                  <a:lnTo>
                    <a:pt x="785058" y="893820"/>
                  </a:lnTo>
                  <a:lnTo>
                    <a:pt x="783517" y="895533"/>
                  </a:lnTo>
                  <a:lnTo>
                    <a:pt x="780419" y="903920"/>
                  </a:lnTo>
                  <a:lnTo>
                    <a:pt x="778518" y="905453"/>
                  </a:lnTo>
                  <a:lnTo>
                    <a:pt x="775912" y="901651"/>
                  </a:lnTo>
                  <a:lnTo>
                    <a:pt x="774434" y="898905"/>
                  </a:lnTo>
                  <a:lnTo>
                    <a:pt x="773706" y="897935"/>
                  </a:lnTo>
                  <a:lnTo>
                    <a:pt x="773965" y="893648"/>
                  </a:lnTo>
                  <a:lnTo>
                    <a:pt x="779128" y="894516"/>
                  </a:lnTo>
                  <a:lnTo>
                    <a:pt x="777352" y="893108"/>
                  </a:lnTo>
                  <a:lnTo>
                    <a:pt x="771328" y="890644"/>
                  </a:lnTo>
                  <a:lnTo>
                    <a:pt x="769826" y="889446"/>
                  </a:lnTo>
                  <a:lnTo>
                    <a:pt x="768707" y="889000"/>
                  </a:lnTo>
                  <a:lnTo>
                    <a:pt x="766704" y="886106"/>
                  </a:lnTo>
                  <a:lnTo>
                    <a:pt x="764216" y="883657"/>
                  </a:lnTo>
                  <a:lnTo>
                    <a:pt x="768504" y="879253"/>
                  </a:lnTo>
                  <a:lnTo>
                    <a:pt x="770710" y="876162"/>
                  </a:lnTo>
                  <a:lnTo>
                    <a:pt x="777610" y="877805"/>
                  </a:lnTo>
                  <a:lnTo>
                    <a:pt x="778948" y="876851"/>
                  </a:lnTo>
                  <a:lnTo>
                    <a:pt x="777790" y="874590"/>
                  </a:lnTo>
                  <a:lnTo>
                    <a:pt x="776429" y="875278"/>
                  </a:lnTo>
                  <a:lnTo>
                    <a:pt x="774278" y="873870"/>
                  </a:lnTo>
                  <a:lnTo>
                    <a:pt x="770929" y="869661"/>
                  </a:lnTo>
                  <a:lnTo>
                    <a:pt x="771046" y="867525"/>
                  </a:lnTo>
                  <a:lnTo>
                    <a:pt x="771656" y="863598"/>
                  </a:lnTo>
                  <a:lnTo>
                    <a:pt x="772987" y="862768"/>
                  </a:lnTo>
                  <a:lnTo>
                    <a:pt x="775803" y="861955"/>
                  </a:lnTo>
                  <a:lnTo>
                    <a:pt x="779018" y="863230"/>
                  </a:lnTo>
                  <a:lnTo>
                    <a:pt x="780419" y="864263"/>
                  </a:lnTo>
                  <a:lnTo>
                    <a:pt x="781631" y="863770"/>
                  </a:lnTo>
                  <a:lnTo>
                    <a:pt x="780403" y="860875"/>
                  </a:lnTo>
                  <a:lnTo>
                    <a:pt x="778306" y="859772"/>
                  </a:lnTo>
                  <a:lnTo>
                    <a:pt x="775967" y="857707"/>
                  </a:lnTo>
                  <a:lnTo>
                    <a:pt x="776210" y="855422"/>
                  </a:lnTo>
                  <a:lnTo>
                    <a:pt x="776961" y="853537"/>
                  </a:lnTo>
                  <a:lnTo>
                    <a:pt x="777524" y="851479"/>
                  </a:lnTo>
                  <a:lnTo>
                    <a:pt x="777915" y="848593"/>
                  </a:lnTo>
                  <a:lnTo>
                    <a:pt x="777704" y="846347"/>
                  </a:lnTo>
                  <a:lnTo>
                    <a:pt x="778369" y="845314"/>
                  </a:lnTo>
                  <a:lnTo>
                    <a:pt x="779402" y="844845"/>
                  </a:lnTo>
                  <a:lnTo>
                    <a:pt x="779464" y="844008"/>
                  </a:lnTo>
                  <a:lnTo>
                    <a:pt x="777430" y="844180"/>
                  </a:lnTo>
                  <a:lnTo>
                    <a:pt x="776695" y="847012"/>
                  </a:lnTo>
                  <a:lnTo>
                    <a:pt x="776413" y="849602"/>
                  </a:lnTo>
                  <a:lnTo>
                    <a:pt x="774966" y="851682"/>
                  </a:lnTo>
                  <a:lnTo>
                    <a:pt x="774348" y="854038"/>
                  </a:lnTo>
                  <a:lnTo>
                    <a:pt x="773980" y="856854"/>
                  </a:lnTo>
                  <a:lnTo>
                    <a:pt x="773174" y="860093"/>
                  </a:lnTo>
                  <a:lnTo>
                    <a:pt x="771414" y="858857"/>
                  </a:lnTo>
                  <a:lnTo>
                    <a:pt x="770381" y="857589"/>
                  </a:lnTo>
                  <a:lnTo>
                    <a:pt x="769982" y="856729"/>
                  </a:lnTo>
                  <a:lnTo>
                    <a:pt x="770162" y="855078"/>
                  </a:lnTo>
                  <a:lnTo>
                    <a:pt x="769685" y="844900"/>
                  </a:lnTo>
                  <a:lnTo>
                    <a:pt x="769638" y="836435"/>
                  </a:lnTo>
                  <a:lnTo>
                    <a:pt x="770538" y="829871"/>
                  </a:lnTo>
                  <a:lnTo>
                    <a:pt x="773026" y="827266"/>
                  </a:lnTo>
                  <a:lnTo>
                    <a:pt x="774160" y="826507"/>
                  </a:lnTo>
                  <a:lnTo>
                    <a:pt x="775193" y="826843"/>
                  </a:lnTo>
                  <a:lnTo>
                    <a:pt x="776781" y="826820"/>
                  </a:lnTo>
                  <a:lnTo>
                    <a:pt x="777829" y="825873"/>
                  </a:lnTo>
                  <a:lnTo>
                    <a:pt x="774262" y="824309"/>
                  </a:lnTo>
                  <a:lnTo>
                    <a:pt x="772102" y="825200"/>
                  </a:lnTo>
                  <a:lnTo>
                    <a:pt x="770499" y="826452"/>
                  </a:lnTo>
                  <a:lnTo>
                    <a:pt x="767612" y="825513"/>
                  </a:lnTo>
                  <a:lnTo>
                    <a:pt x="767064" y="822157"/>
                  </a:lnTo>
                  <a:lnTo>
                    <a:pt x="765359" y="819262"/>
                  </a:lnTo>
                  <a:lnTo>
                    <a:pt x="765061" y="815562"/>
                  </a:lnTo>
                  <a:lnTo>
                    <a:pt x="765194" y="810226"/>
                  </a:lnTo>
                  <a:lnTo>
                    <a:pt x="769239" y="810688"/>
                  </a:lnTo>
                  <a:lnTo>
                    <a:pt x="772533" y="811728"/>
                  </a:lnTo>
                  <a:lnTo>
                    <a:pt x="781240" y="811642"/>
                  </a:lnTo>
                  <a:lnTo>
                    <a:pt x="788391" y="816751"/>
                  </a:lnTo>
                  <a:lnTo>
                    <a:pt x="791544" y="816070"/>
                  </a:lnTo>
                  <a:lnTo>
                    <a:pt x="791395" y="815038"/>
                  </a:lnTo>
                  <a:lnTo>
                    <a:pt x="788978" y="813747"/>
                  </a:lnTo>
                  <a:lnTo>
                    <a:pt x="787475" y="810891"/>
                  </a:lnTo>
                  <a:lnTo>
                    <a:pt x="786591" y="810062"/>
                  </a:lnTo>
                  <a:lnTo>
                    <a:pt x="786177" y="808348"/>
                  </a:lnTo>
                  <a:lnTo>
                    <a:pt x="786036" y="806346"/>
                  </a:lnTo>
                  <a:lnTo>
                    <a:pt x="784260" y="799023"/>
                  </a:lnTo>
                  <a:lnTo>
                    <a:pt x="783548" y="799211"/>
                  </a:lnTo>
                  <a:lnTo>
                    <a:pt x="782868" y="801715"/>
                  </a:lnTo>
                  <a:lnTo>
                    <a:pt x="781389" y="805900"/>
                  </a:lnTo>
                  <a:lnTo>
                    <a:pt x="779324" y="807942"/>
                  </a:lnTo>
                  <a:lnTo>
                    <a:pt x="776163" y="808763"/>
                  </a:lnTo>
                  <a:lnTo>
                    <a:pt x="773041" y="809233"/>
                  </a:lnTo>
                  <a:lnTo>
                    <a:pt x="770327" y="808427"/>
                  </a:lnTo>
                  <a:lnTo>
                    <a:pt x="769693" y="806690"/>
                  </a:lnTo>
                  <a:lnTo>
                    <a:pt x="769763" y="804679"/>
                  </a:lnTo>
                  <a:lnTo>
                    <a:pt x="768590" y="803694"/>
                  </a:lnTo>
                  <a:lnTo>
                    <a:pt x="765523" y="802833"/>
                  </a:lnTo>
                  <a:lnTo>
                    <a:pt x="764655" y="802340"/>
                  </a:lnTo>
                  <a:lnTo>
                    <a:pt x="763645" y="800533"/>
                  </a:lnTo>
                  <a:lnTo>
                    <a:pt x="765108" y="797787"/>
                  </a:lnTo>
                  <a:lnTo>
                    <a:pt x="766305" y="796152"/>
                  </a:lnTo>
                  <a:lnTo>
                    <a:pt x="767776" y="796481"/>
                  </a:lnTo>
                  <a:lnTo>
                    <a:pt x="769169" y="797224"/>
                  </a:lnTo>
                  <a:lnTo>
                    <a:pt x="770952" y="799368"/>
                  </a:lnTo>
                  <a:lnTo>
                    <a:pt x="772705" y="799782"/>
                  </a:lnTo>
                  <a:lnTo>
                    <a:pt x="774700" y="798069"/>
                  </a:lnTo>
                  <a:lnTo>
                    <a:pt x="775091" y="796911"/>
                  </a:lnTo>
                  <a:lnTo>
                    <a:pt x="773839" y="796183"/>
                  </a:lnTo>
                  <a:lnTo>
                    <a:pt x="772697" y="795894"/>
                  </a:lnTo>
                  <a:lnTo>
                    <a:pt x="770921" y="794986"/>
                  </a:lnTo>
                  <a:lnTo>
                    <a:pt x="767432" y="791708"/>
                  </a:lnTo>
                  <a:lnTo>
                    <a:pt x="769177" y="788383"/>
                  </a:lnTo>
                  <a:lnTo>
                    <a:pt x="773292" y="784581"/>
                  </a:lnTo>
                  <a:lnTo>
                    <a:pt x="774551" y="783713"/>
                  </a:lnTo>
                  <a:lnTo>
                    <a:pt x="773464" y="780513"/>
                  </a:lnTo>
                  <a:lnTo>
                    <a:pt x="774700" y="777024"/>
                  </a:lnTo>
                  <a:lnTo>
                    <a:pt x="773433" y="774152"/>
                  </a:lnTo>
                  <a:lnTo>
                    <a:pt x="771148" y="771062"/>
                  </a:lnTo>
                  <a:lnTo>
                    <a:pt x="768058" y="770382"/>
                  </a:lnTo>
                  <a:lnTo>
                    <a:pt x="767400" y="771281"/>
                  </a:lnTo>
                  <a:lnTo>
                    <a:pt x="767291" y="772549"/>
                  </a:lnTo>
                  <a:lnTo>
                    <a:pt x="767784" y="773503"/>
                  </a:lnTo>
                  <a:lnTo>
                    <a:pt x="767495" y="774192"/>
                  </a:lnTo>
                  <a:lnTo>
                    <a:pt x="766790" y="774168"/>
                  </a:lnTo>
                  <a:lnTo>
                    <a:pt x="762871" y="773487"/>
                  </a:lnTo>
                  <a:lnTo>
                    <a:pt x="760242" y="771430"/>
                  </a:lnTo>
                  <a:lnTo>
                    <a:pt x="755955" y="769560"/>
                  </a:lnTo>
                  <a:lnTo>
                    <a:pt x="755399" y="768097"/>
                  </a:lnTo>
                  <a:lnTo>
                    <a:pt x="754930" y="765953"/>
                  </a:lnTo>
                  <a:lnTo>
                    <a:pt x="756432" y="762261"/>
                  </a:lnTo>
                  <a:lnTo>
                    <a:pt x="755673" y="762206"/>
                  </a:lnTo>
                  <a:lnTo>
                    <a:pt x="752888" y="765062"/>
                  </a:lnTo>
                  <a:lnTo>
                    <a:pt x="748679" y="766556"/>
                  </a:lnTo>
                  <a:lnTo>
                    <a:pt x="745581" y="767049"/>
                  </a:lnTo>
                  <a:lnTo>
                    <a:pt x="744220" y="768207"/>
                  </a:lnTo>
                  <a:lnTo>
                    <a:pt x="743680" y="769169"/>
                  </a:lnTo>
                  <a:lnTo>
                    <a:pt x="744502" y="769732"/>
                  </a:lnTo>
                  <a:lnTo>
                    <a:pt x="746293" y="769873"/>
                  </a:lnTo>
                  <a:lnTo>
                    <a:pt x="747600" y="773456"/>
                  </a:lnTo>
                  <a:lnTo>
                    <a:pt x="747271" y="774833"/>
                  </a:lnTo>
                  <a:lnTo>
                    <a:pt x="746629" y="775756"/>
                  </a:lnTo>
                  <a:lnTo>
                    <a:pt x="745174" y="775936"/>
                  </a:lnTo>
                  <a:lnTo>
                    <a:pt x="742131" y="773464"/>
                  </a:lnTo>
                  <a:lnTo>
                    <a:pt x="740527" y="770655"/>
                  </a:lnTo>
                  <a:lnTo>
                    <a:pt x="740566" y="768433"/>
                  </a:lnTo>
                  <a:lnTo>
                    <a:pt x="741654" y="765406"/>
                  </a:lnTo>
                  <a:lnTo>
                    <a:pt x="746481" y="761345"/>
                  </a:lnTo>
                  <a:lnTo>
                    <a:pt x="747819" y="759632"/>
                  </a:lnTo>
                  <a:lnTo>
                    <a:pt x="750651" y="757739"/>
                  </a:lnTo>
                  <a:lnTo>
                    <a:pt x="754429" y="753467"/>
                  </a:lnTo>
                  <a:lnTo>
                    <a:pt x="757731" y="751097"/>
                  </a:lnTo>
                  <a:lnTo>
                    <a:pt x="756127" y="749141"/>
                  </a:lnTo>
                  <a:lnTo>
                    <a:pt x="754437" y="746199"/>
                  </a:lnTo>
                  <a:lnTo>
                    <a:pt x="754609" y="742123"/>
                  </a:lnTo>
                  <a:lnTo>
                    <a:pt x="761275" y="740512"/>
                  </a:lnTo>
                  <a:lnTo>
                    <a:pt x="764162" y="741239"/>
                  </a:lnTo>
                  <a:lnTo>
                    <a:pt x="767846" y="741114"/>
                  </a:lnTo>
                  <a:lnTo>
                    <a:pt x="769904" y="740144"/>
                  </a:lnTo>
                  <a:lnTo>
                    <a:pt x="771398" y="739933"/>
                  </a:lnTo>
                  <a:lnTo>
                    <a:pt x="774543" y="738814"/>
                  </a:lnTo>
                  <a:lnTo>
                    <a:pt x="775897" y="737234"/>
                  </a:lnTo>
                  <a:lnTo>
                    <a:pt x="776218" y="736029"/>
                  </a:lnTo>
                  <a:lnTo>
                    <a:pt x="776202" y="734980"/>
                  </a:lnTo>
                  <a:lnTo>
                    <a:pt x="775834" y="733682"/>
                  </a:lnTo>
                  <a:lnTo>
                    <a:pt x="775326" y="730333"/>
                  </a:lnTo>
                  <a:lnTo>
                    <a:pt x="775842" y="729215"/>
                  </a:lnTo>
                  <a:lnTo>
                    <a:pt x="777188" y="727885"/>
                  </a:lnTo>
                  <a:lnTo>
                    <a:pt x="778956" y="727470"/>
                  </a:lnTo>
                  <a:lnTo>
                    <a:pt x="779770" y="727572"/>
                  </a:lnTo>
                  <a:lnTo>
                    <a:pt x="781866" y="728792"/>
                  </a:lnTo>
                  <a:lnTo>
                    <a:pt x="781444" y="730529"/>
                  </a:lnTo>
                  <a:lnTo>
                    <a:pt x="780607" y="732618"/>
                  </a:lnTo>
                  <a:lnTo>
                    <a:pt x="778893" y="740950"/>
                  </a:lnTo>
                  <a:lnTo>
                    <a:pt x="778033" y="742835"/>
                  </a:lnTo>
                  <a:lnTo>
                    <a:pt x="776679" y="744470"/>
                  </a:lnTo>
                  <a:lnTo>
                    <a:pt x="777579" y="747889"/>
                  </a:lnTo>
                  <a:lnTo>
                    <a:pt x="776225" y="750291"/>
                  </a:lnTo>
                  <a:lnTo>
                    <a:pt x="770186" y="752849"/>
                  </a:lnTo>
                  <a:lnTo>
                    <a:pt x="769388" y="752998"/>
                  </a:lnTo>
                  <a:lnTo>
                    <a:pt x="769841" y="753913"/>
                  </a:lnTo>
                  <a:lnTo>
                    <a:pt x="773338" y="753694"/>
                  </a:lnTo>
                  <a:lnTo>
                    <a:pt x="776045" y="753154"/>
                  </a:lnTo>
                  <a:lnTo>
                    <a:pt x="778729" y="750995"/>
                  </a:lnTo>
                  <a:lnTo>
                    <a:pt x="779574" y="747709"/>
                  </a:lnTo>
                  <a:lnTo>
                    <a:pt x="780685" y="741317"/>
                  </a:lnTo>
                  <a:lnTo>
                    <a:pt x="782140" y="740418"/>
                  </a:lnTo>
                  <a:lnTo>
                    <a:pt x="783838" y="740214"/>
                  </a:lnTo>
                  <a:lnTo>
                    <a:pt x="784722" y="741717"/>
                  </a:lnTo>
                  <a:lnTo>
                    <a:pt x="784432" y="745088"/>
                  </a:lnTo>
                  <a:lnTo>
                    <a:pt x="784424" y="748350"/>
                  </a:lnTo>
                  <a:lnTo>
                    <a:pt x="782171" y="758060"/>
                  </a:lnTo>
                  <a:lnTo>
                    <a:pt x="779449" y="761971"/>
                  </a:lnTo>
                  <a:lnTo>
                    <a:pt x="779144" y="763004"/>
                  </a:lnTo>
                  <a:lnTo>
                    <a:pt x="779253" y="764225"/>
                  </a:lnTo>
                  <a:lnTo>
                    <a:pt x="781412" y="764045"/>
                  </a:lnTo>
                  <a:lnTo>
                    <a:pt x="783055" y="761940"/>
                  </a:lnTo>
                  <a:lnTo>
                    <a:pt x="784244" y="759249"/>
                  </a:lnTo>
                  <a:lnTo>
                    <a:pt x="785434" y="755509"/>
                  </a:lnTo>
                  <a:lnTo>
                    <a:pt x="785301" y="752810"/>
                  </a:lnTo>
                  <a:lnTo>
                    <a:pt x="785661" y="751144"/>
                  </a:lnTo>
                  <a:lnTo>
                    <a:pt x="786153" y="745691"/>
                  </a:lnTo>
                  <a:lnTo>
                    <a:pt x="786975" y="742937"/>
                  </a:lnTo>
                  <a:lnTo>
                    <a:pt x="786920" y="739096"/>
                  </a:lnTo>
                  <a:lnTo>
                    <a:pt x="785434" y="737648"/>
                  </a:lnTo>
                  <a:lnTo>
                    <a:pt x="783352" y="736772"/>
                  </a:lnTo>
                  <a:lnTo>
                    <a:pt x="782828" y="734425"/>
                  </a:lnTo>
                  <a:lnTo>
                    <a:pt x="783916" y="729801"/>
                  </a:lnTo>
                  <a:lnTo>
                    <a:pt x="787890" y="729919"/>
                  </a:lnTo>
                  <a:lnTo>
                    <a:pt x="791653" y="726773"/>
                  </a:lnTo>
                  <a:lnTo>
                    <a:pt x="794118" y="725631"/>
                  </a:lnTo>
                  <a:lnTo>
                    <a:pt x="795518" y="725866"/>
                  </a:lnTo>
                  <a:lnTo>
                    <a:pt x="800439" y="728902"/>
                  </a:lnTo>
                  <a:lnTo>
                    <a:pt x="801417" y="728941"/>
                  </a:lnTo>
                  <a:lnTo>
                    <a:pt x="801260" y="727845"/>
                  </a:lnTo>
                  <a:lnTo>
                    <a:pt x="800494" y="727071"/>
                  </a:lnTo>
                  <a:lnTo>
                    <a:pt x="798554" y="726046"/>
                  </a:lnTo>
                  <a:lnTo>
                    <a:pt x="794986" y="722792"/>
                  </a:lnTo>
                  <a:lnTo>
                    <a:pt x="790182" y="722260"/>
                  </a:lnTo>
                  <a:lnTo>
                    <a:pt x="791067" y="718043"/>
                  </a:lnTo>
                  <a:lnTo>
                    <a:pt x="791997" y="714201"/>
                  </a:lnTo>
                  <a:lnTo>
                    <a:pt x="794329" y="713669"/>
                  </a:lnTo>
                  <a:lnTo>
                    <a:pt x="798241" y="712410"/>
                  </a:lnTo>
                  <a:lnTo>
                    <a:pt x="805696" y="706667"/>
                  </a:lnTo>
                  <a:lnTo>
                    <a:pt x="806995" y="702357"/>
                  </a:lnTo>
                  <a:lnTo>
                    <a:pt x="807347" y="697522"/>
                  </a:lnTo>
                  <a:lnTo>
                    <a:pt x="803756" y="696262"/>
                  </a:lnTo>
                  <a:lnTo>
                    <a:pt x="799946" y="693109"/>
                  </a:lnTo>
                  <a:lnTo>
                    <a:pt x="796872" y="691435"/>
                  </a:lnTo>
                  <a:lnTo>
                    <a:pt x="794149" y="689331"/>
                  </a:lnTo>
                  <a:lnTo>
                    <a:pt x="794681" y="686194"/>
                  </a:lnTo>
                  <a:lnTo>
                    <a:pt x="795033" y="681093"/>
                  </a:lnTo>
                  <a:lnTo>
                    <a:pt x="798452" y="679997"/>
                  </a:lnTo>
                  <a:lnTo>
                    <a:pt x="800040" y="673019"/>
                  </a:lnTo>
                  <a:lnTo>
                    <a:pt x="797748" y="667691"/>
                  </a:lnTo>
                  <a:lnTo>
                    <a:pt x="798295" y="663732"/>
                  </a:lnTo>
                  <a:lnTo>
                    <a:pt x="801284" y="660361"/>
                  </a:lnTo>
                  <a:lnTo>
                    <a:pt x="801816" y="658029"/>
                  </a:lnTo>
                  <a:lnTo>
                    <a:pt x="802637" y="655471"/>
                  </a:lnTo>
                  <a:lnTo>
                    <a:pt x="805266" y="655213"/>
                  </a:lnTo>
                  <a:lnTo>
                    <a:pt x="805329" y="653820"/>
                  </a:lnTo>
                  <a:lnTo>
                    <a:pt x="805094" y="651285"/>
                  </a:lnTo>
                  <a:lnTo>
                    <a:pt x="803365" y="648297"/>
                  </a:lnTo>
                  <a:lnTo>
                    <a:pt x="803295" y="644166"/>
                  </a:lnTo>
                  <a:lnTo>
                    <a:pt x="804922" y="639292"/>
                  </a:lnTo>
                  <a:lnTo>
                    <a:pt x="807535" y="639628"/>
                  </a:lnTo>
                  <a:lnTo>
                    <a:pt x="808035" y="639425"/>
                  </a:lnTo>
                  <a:lnTo>
                    <a:pt x="806181" y="636484"/>
                  </a:lnTo>
                  <a:lnTo>
                    <a:pt x="804671" y="633252"/>
                  </a:lnTo>
                  <a:lnTo>
                    <a:pt x="804930" y="631962"/>
                  </a:lnTo>
                  <a:lnTo>
                    <a:pt x="806377" y="630866"/>
                  </a:lnTo>
                  <a:lnTo>
                    <a:pt x="808051" y="630256"/>
                  </a:lnTo>
                  <a:lnTo>
                    <a:pt x="809866" y="631907"/>
                  </a:lnTo>
                  <a:lnTo>
                    <a:pt x="812464" y="637180"/>
                  </a:lnTo>
                  <a:lnTo>
                    <a:pt x="812855" y="635826"/>
                  </a:lnTo>
                  <a:lnTo>
                    <a:pt x="811806" y="630459"/>
                  </a:lnTo>
                  <a:lnTo>
                    <a:pt x="810946" y="623802"/>
                  </a:lnTo>
                  <a:lnTo>
                    <a:pt x="808208" y="624670"/>
                  </a:lnTo>
                  <a:lnTo>
                    <a:pt x="805696" y="624201"/>
                  </a:lnTo>
                  <a:lnTo>
                    <a:pt x="804750" y="623176"/>
                  </a:lnTo>
                  <a:lnTo>
                    <a:pt x="803811" y="621681"/>
                  </a:lnTo>
                  <a:lnTo>
                    <a:pt x="804695" y="619859"/>
                  </a:lnTo>
                  <a:lnTo>
                    <a:pt x="805579" y="618505"/>
                  </a:lnTo>
                  <a:lnTo>
                    <a:pt x="807418" y="616799"/>
                  </a:lnTo>
                  <a:lnTo>
                    <a:pt x="811235" y="616197"/>
                  </a:lnTo>
                  <a:lnTo>
                    <a:pt x="813997" y="614061"/>
                  </a:lnTo>
                  <a:lnTo>
                    <a:pt x="814920" y="609673"/>
                  </a:lnTo>
                  <a:lnTo>
                    <a:pt x="814013" y="610103"/>
                  </a:lnTo>
                  <a:lnTo>
                    <a:pt x="812518" y="613967"/>
                  </a:lnTo>
                  <a:lnTo>
                    <a:pt x="809999" y="615274"/>
                  </a:lnTo>
                  <a:lnTo>
                    <a:pt x="808716" y="615078"/>
                  </a:lnTo>
                  <a:lnTo>
                    <a:pt x="807206" y="614359"/>
                  </a:lnTo>
                  <a:lnTo>
                    <a:pt x="804233" y="610995"/>
                  </a:lnTo>
                  <a:lnTo>
                    <a:pt x="802590" y="610212"/>
                  </a:lnTo>
                  <a:lnTo>
                    <a:pt x="800994" y="610126"/>
                  </a:lnTo>
                  <a:lnTo>
                    <a:pt x="799625" y="610979"/>
                  </a:lnTo>
                  <a:lnTo>
                    <a:pt x="796136" y="616909"/>
                  </a:lnTo>
                  <a:lnTo>
                    <a:pt x="794650" y="617911"/>
                  </a:lnTo>
                  <a:lnTo>
                    <a:pt x="788508" y="618388"/>
                  </a:lnTo>
                  <a:lnTo>
                    <a:pt x="786255" y="617700"/>
                  </a:lnTo>
                  <a:lnTo>
                    <a:pt x="783814" y="616784"/>
                  </a:lnTo>
                  <a:lnTo>
                    <a:pt x="784111" y="615321"/>
                  </a:lnTo>
                  <a:lnTo>
                    <a:pt x="784855" y="613764"/>
                  </a:lnTo>
                  <a:lnTo>
                    <a:pt x="786239" y="612958"/>
                  </a:lnTo>
                  <a:lnTo>
                    <a:pt x="786263" y="612066"/>
                  </a:lnTo>
                  <a:lnTo>
                    <a:pt x="784354" y="611840"/>
                  </a:lnTo>
                  <a:lnTo>
                    <a:pt x="782156" y="610205"/>
                  </a:lnTo>
                  <a:lnTo>
                    <a:pt x="781178" y="608131"/>
                  </a:lnTo>
                  <a:lnTo>
                    <a:pt x="780716" y="604423"/>
                  </a:lnTo>
                  <a:lnTo>
                    <a:pt x="778745" y="598579"/>
                  </a:lnTo>
                  <a:lnTo>
                    <a:pt x="778353" y="594401"/>
                  </a:lnTo>
                  <a:lnTo>
                    <a:pt x="779746" y="591428"/>
                  </a:lnTo>
                  <a:lnTo>
                    <a:pt x="782735" y="579803"/>
                  </a:lnTo>
                  <a:lnTo>
                    <a:pt x="783650" y="573904"/>
                  </a:lnTo>
                  <a:lnTo>
                    <a:pt x="785254" y="568732"/>
                  </a:lnTo>
                  <a:lnTo>
                    <a:pt x="785222" y="565329"/>
                  </a:lnTo>
                  <a:lnTo>
                    <a:pt x="789369" y="562224"/>
                  </a:lnTo>
                  <a:lnTo>
                    <a:pt x="790949" y="560369"/>
                  </a:lnTo>
                  <a:lnTo>
                    <a:pt x="794470" y="549956"/>
                  </a:lnTo>
                  <a:lnTo>
                    <a:pt x="794986" y="544362"/>
                  </a:lnTo>
                  <a:lnTo>
                    <a:pt x="789400" y="527487"/>
                  </a:lnTo>
                  <a:lnTo>
                    <a:pt x="788540" y="524280"/>
                  </a:lnTo>
                  <a:lnTo>
                    <a:pt x="788266" y="520298"/>
                  </a:lnTo>
                  <a:lnTo>
                    <a:pt x="789596" y="513710"/>
                  </a:lnTo>
                  <a:lnTo>
                    <a:pt x="789752" y="511215"/>
                  </a:lnTo>
                  <a:lnTo>
                    <a:pt x="788610" y="507616"/>
                  </a:lnTo>
                  <a:lnTo>
                    <a:pt x="785426" y="501748"/>
                  </a:lnTo>
                  <a:lnTo>
                    <a:pt x="785363" y="498760"/>
                  </a:lnTo>
                  <a:lnTo>
                    <a:pt x="786701" y="495693"/>
                  </a:lnTo>
                  <a:lnTo>
                    <a:pt x="785402" y="491891"/>
                  </a:lnTo>
                  <a:lnTo>
                    <a:pt x="786036" y="489543"/>
                  </a:lnTo>
                  <a:lnTo>
                    <a:pt x="786732" y="487705"/>
                  </a:lnTo>
                  <a:lnTo>
                    <a:pt x="791724" y="488691"/>
                  </a:lnTo>
                  <a:lnTo>
                    <a:pt x="793992" y="488221"/>
                  </a:lnTo>
                  <a:lnTo>
                    <a:pt x="795205" y="487111"/>
                  </a:lnTo>
                  <a:lnTo>
                    <a:pt x="796152" y="484004"/>
                  </a:lnTo>
                  <a:lnTo>
                    <a:pt x="796629" y="479154"/>
                  </a:lnTo>
                  <a:lnTo>
                    <a:pt x="796926" y="477065"/>
                  </a:lnTo>
                  <a:lnTo>
                    <a:pt x="797356" y="474022"/>
                  </a:lnTo>
                  <a:lnTo>
                    <a:pt x="799805" y="472802"/>
                  </a:lnTo>
                  <a:lnTo>
                    <a:pt x="800650" y="469922"/>
                  </a:lnTo>
                  <a:lnTo>
                    <a:pt x="802700" y="465917"/>
                  </a:lnTo>
                  <a:lnTo>
                    <a:pt x="804812" y="454761"/>
                  </a:lnTo>
                  <a:lnTo>
                    <a:pt x="806901" y="452014"/>
                  </a:lnTo>
                  <a:lnTo>
                    <a:pt x="809013" y="448854"/>
                  </a:lnTo>
                  <a:lnTo>
                    <a:pt x="808208" y="444176"/>
                  </a:lnTo>
                  <a:lnTo>
                    <a:pt x="809569" y="442016"/>
                  </a:lnTo>
                  <a:lnTo>
                    <a:pt x="810821" y="440444"/>
                  </a:lnTo>
                  <a:lnTo>
                    <a:pt x="811924" y="437596"/>
                  </a:lnTo>
                  <a:lnTo>
                    <a:pt x="813426" y="434905"/>
                  </a:lnTo>
                  <a:lnTo>
                    <a:pt x="817001" y="431048"/>
                  </a:lnTo>
                  <a:lnTo>
                    <a:pt x="817909" y="426346"/>
                  </a:lnTo>
                  <a:lnTo>
                    <a:pt x="820686" y="418249"/>
                  </a:lnTo>
                  <a:lnTo>
                    <a:pt x="821234" y="413070"/>
                  </a:lnTo>
                  <a:lnTo>
                    <a:pt x="822094" y="409572"/>
                  </a:lnTo>
                  <a:lnTo>
                    <a:pt x="821844" y="406318"/>
                  </a:lnTo>
                  <a:lnTo>
                    <a:pt x="823510" y="402367"/>
                  </a:lnTo>
                  <a:lnTo>
                    <a:pt x="825114" y="399042"/>
                  </a:lnTo>
                  <a:lnTo>
                    <a:pt x="825615" y="397196"/>
                  </a:lnTo>
                  <a:lnTo>
                    <a:pt x="829268" y="392815"/>
                  </a:lnTo>
                  <a:lnTo>
                    <a:pt x="829886" y="389318"/>
                  </a:lnTo>
                  <a:lnTo>
                    <a:pt x="828580" y="386947"/>
                  </a:lnTo>
                  <a:lnTo>
                    <a:pt x="828556" y="383286"/>
                  </a:lnTo>
                  <a:lnTo>
                    <a:pt x="827539" y="378224"/>
                  </a:lnTo>
                  <a:lnTo>
                    <a:pt x="829894" y="376330"/>
                  </a:lnTo>
                  <a:lnTo>
                    <a:pt x="830849" y="374946"/>
                  </a:lnTo>
                  <a:lnTo>
                    <a:pt x="833915" y="366888"/>
                  </a:lnTo>
                  <a:lnTo>
                    <a:pt x="833720" y="363735"/>
                  </a:lnTo>
                  <a:lnTo>
                    <a:pt x="834604" y="359823"/>
                  </a:lnTo>
                  <a:lnTo>
                    <a:pt x="832585" y="355199"/>
                  </a:lnTo>
                  <a:lnTo>
                    <a:pt x="832304" y="344841"/>
                  </a:lnTo>
                  <a:lnTo>
                    <a:pt x="831177" y="336901"/>
                  </a:lnTo>
                  <a:lnTo>
                    <a:pt x="829315" y="328538"/>
                  </a:lnTo>
                  <a:lnTo>
                    <a:pt x="829487" y="323875"/>
                  </a:lnTo>
                  <a:lnTo>
                    <a:pt x="828353" y="318085"/>
                  </a:lnTo>
                  <a:lnTo>
                    <a:pt x="828283" y="314752"/>
                  </a:lnTo>
                  <a:lnTo>
                    <a:pt x="829151" y="307211"/>
                  </a:lnTo>
                  <a:lnTo>
                    <a:pt x="835058" y="302478"/>
                  </a:lnTo>
                  <a:lnTo>
                    <a:pt x="836208" y="297181"/>
                  </a:lnTo>
                  <a:lnTo>
                    <a:pt x="836912" y="290046"/>
                  </a:lnTo>
                  <a:lnTo>
                    <a:pt x="836669" y="284859"/>
                  </a:lnTo>
                  <a:lnTo>
                    <a:pt x="836090" y="282536"/>
                  </a:lnTo>
                  <a:lnTo>
                    <a:pt x="833180" y="278726"/>
                  </a:lnTo>
                  <a:lnTo>
                    <a:pt x="832445" y="271927"/>
                  </a:lnTo>
                  <a:lnTo>
                    <a:pt x="833008" y="270151"/>
                  </a:lnTo>
                  <a:lnTo>
                    <a:pt x="835417" y="268242"/>
                  </a:lnTo>
                  <a:lnTo>
                    <a:pt x="837115" y="265598"/>
                  </a:lnTo>
                  <a:lnTo>
                    <a:pt x="837991" y="261498"/>
                  </a:lnTo>
                  <a:lnTo>
                    <a:pt x="839760" y="258275"/>
                  </a:lnTo>
                  <a:lnTo>
                    <a:pt x="840456" y="250498"/>
                  </a:lnTo>
                  <a:lnTo>
                    <a:pt x="841950" y="244326"/>
                  </a:lnTo>
                  <a:lnTo>
                    <a:pt x="842693" y="242175"/>
                  </a:lnTo>
                  <a:lnTo>
                    <a:pt x="845040" y="239475"/>
                  </a:lnTo>
                  <a:lnTo>
                    <a:pt x="845478" y="238756"/>
                  </a:lnTo>
                  <a:lnTo>
                    <a:pt x="845838" y="236698"/>
                  </a:lnTo>
                  <a:lnTo>
                    <a:pt x="845729" y="231848"/>
                  </a:lnTo>
                  <a:lnTo>
                    <a:pt x="846089" y="228890"/>
                  </a:lnTo>
                  <a:lnTo>
                    <a:pt x="847959" y="223077"/>
                  </a:lnTo>
                  <a:lnTo>
                    <a:pt x="848178" y="220394"/>
                  </a:lnTo>
                  <a:lnTo>
                    <a:pt x="850251" y="214433"/>
                  </a:lnTo>
                  <a:lnTo>
                    <a:pt x="850720" y="210153"/>
                  </a:lnTo>
                  <a:lnTo>
                    <a:pt x="851604" y="207900"/>
                  </a:lnTo>
                  <a:lnTo>
                    <a:pt x="851260" y="205365"/>
                  </a:lnTo>
                  <a:lnTo>
                    <a:pt x="851847" y="199701"/>
                  </a:lnTo>
                  <a:lnTo>
                    <a:pt x="850439" y="196509"/>
                  </a:lnTo>
                  <a:lnTo>
                    <a:pt x="850126" y="194647"/>
                  </a:lnTo>
                  <a:lnTo>
                    <a:pt x="851902" y="188865"/>
                  </a:lnTo>
                  <a:lnTo>
                    <a:pt x="853106" y="187457"/>
                  </a:lnTo>
                  <a:lnTo>
                    <a:pt x="855054" y="184774"/>
                  </a:lnTo>
                  <a:lnTo>
                    <a:pt x="855876" y="181762"/>
                  </a:lnTo>
                  <a:lnTo>
                    <a:pt x="856024" y="179853"/>
                  </a:lnTo>
                  <a:lnTo>
                    <a:pt x="853537" y="170363"/>
                  </a:lnTo>
                  <a:lnTo>
                    <a:pt x="853200" y="167132"/>
                  </a:lnTo>
                  <a:lnTo>
                    <a:pt x="853810" y="159629"/>
                  </a:lnTo>
                  <a:lnTo>
                    <a:pt x="854663" y="154795"/>
                  </a:lnTo>
                  <a:lnTo>
                    <a:pt x="854382" y="150945"/>
                  </a:lnTo>
                  <a:lnTo>
                    <a:pt x="854663" y="148966"/>
                  </a:lnTo>
                  <a:lnTo>
                    <a:pt x="855093" y="146486"/>
                  </a:lnTo>
                  <a:lnTo>
                    <a:pt x="856799" y="143482"/>
                  </a:lnTo>
                  <a:lnTo>
                    <a:pt x="857190" y="141346"/>
                  </a:lnTo>
                  <a:lnTo>
                    <a:pt x="856588" y="140454"/>
                  </a:lnTo>
                  <a:lnTo>
                    <a:pt x="854562" y="139366"/>
                  </a:lnTo>
                  <a:lnTo>
                    <a:pt x="852887" y="136644"/>
                  </a:lnTo>
                  <a:lnTo>
                    <a:pt x="852770" y="133961"/>
                  </a:lnTo>
                  <a:lnTo>
                    <a:pt x="853310" y="132005"/>
                  </a:lnTo>
                  <a:lnTo>
                    <a:pt x="853435" y="129243"/>
                  </a:lnTo>
                  <a:lnTo>
                    <a:pt x="855923" y="128703"/>
                  </a:lnTo>
                  <a:lnTo>
                    <a:pt x="857253" y="127170"/>
                  </a:lnTo>
                  <a:lnTo>
                    <a:pt x="858512" y="124306"/>
                  </a:lnTo>
                  <a:lnTo>
                    <a:pt x="860101" y="117383"/>
                  </a:lnTo>
                  <a:lnTo>
                    <a:pt x="860781" y="108816"/>
                  </a:lnTo>
                  <a:lnTo>
                    <a:pt x="861728" y="103668"/>
                  </a:lnTo>
                  <a:lnTo>
                    <a:pt x="862393" y="101126"/>
                  </a:lnTo>
                  <a:lnTo>
                    <a:pt x="862956" y="95821"/>
                  </a:lnTo>
                  <a:lnTo>
                    <a:pt x="863879" y="92356"/>
                  </a:lnTo>
                  <a:lnTo>
                    <a:pt x="864044" y="89163"/>
                  </a:lnTo>
                  <a:lnTo>
                    <a:pt x="863864" y="86731"/>
                  </a:lnTo>
                  <a:lnTo>
                    <a:pt x="861477" y="74393"/>
                  </a:lnTo>
                  <a:lnTo>
                    <a:pt x="861556" y="69863"/>
                  </a:lnTo>
                  <a:lnTo>
                    <a:pt x="862565" y="62846"/>
                  </a:lnTo>
                  <a:lnTo>
                    <a:pt x="862549" y="52980"/>
                  </a:lnTo>
                  <a:lnTo>
                    <a:pt x="862346" y="50680"/>
                  </a:lnTo>
                  <a:lnTo>
                    <a:pt x="861446" y="48529"/>
                  </a:lnTo>
                  <a:lnTo>
                    <a:pt x="861180" y="45603"/>
                  </a:lnTo>
                  <a:lnTo>
                    <a:pt x="859741" y="40533"/>
                  </a:lnTo>
                  <a:lnTo>
                    <a:pt x="858442" y="30371"/>
                  </a:lnTo>
                  <a:lnTo>
                    <a:pt x="858418" y="25012"/>
                  </a:lnTo>
                  <a:lnTo>
                    <a:pt x="857855" y="20474"/>
                  </a:lnTo>
                  <a:lnTo>
                    <a:pt x="856611" y="19269"/>
                  </a:lnTo>
                  <a:lnTo>
                    <a:pt x="857503" y="18995"/>
                  </a:lnTo>
                  <a:lnTo>
                    <a:pt x="859592" y="18807"/>
                  </a:lnTo>
                  <a:lnTo>
                    <a:pt x="861751" y="18800"/>
                  </a:lnTo>
                  <a:lnTo>
                    <a:pt x="864489" y="17837"/>
                  </a:lnTo>
                  <a:lnTo>
                    <a:pt x="867408" y="16054"/>
                  </a:lnTo>
                  <a:lnTo>
                    <a:pt x="869309" y="13464"/>
                  </a:lnTo>
                  <a:lnTo>
                    <a:pt x="870122" y="11102"/>
                  </a:lnTo>
                  <a:lnTo>
                    <a:pt x="870122" y="9028"/>
                  </a:lnTo>
                  <a:lnTo>
                    <a:pt x="869270" y="6392"/>
                  </a:lnTo>
                  <a:lnTo>
                    <a:pt x="869035" y="4530"/>
                  </a:lnTo>
                  <a:lnTo>
                    <a:pt x="870044" y="3638"/>
                  </a:lnTo>
                  <a:lnTo>
                    <a:pt x="872712" y="3294"/>
                  </a:lnTo>
                  <a:lnTo>
                    <a:pt x="874871" y="1533"/>
                  </a:lnTo>
                  <a:lnTo>
                    <a:pt x="876530" y="0"/>
                  </a:lnTo>
                  <a:lnTo>
                    <a:pt x="876874" y="2597"/>
                  </a:lnTo>
                  <a:lnTo>
                    <a:pt x="879886" y="6087"/>
                  </a:lnTo>
                  <a:lnTo>
                    <a:pt x="880864" y="10014"/>
                  </a:lnTo>
                  <a:lnTo>
                    <a:pt x="881545" y="10507"/>
                  </a:lnTo>
                  <a:lnTo>
                    <a:pt x="885683" y="12471"/>
                  </a:lnTo>
                  <a:lnTo>
                    <a:pt x="885754" y="12932"/>
                  </a:lnTo>
                  <a:lnTo>
                    <a:pt x="885151" y="13668"/>
                  </a:lnTo>
                  <a:lnTo>
                    <a:pt x="884549" y="14622"/>
                  </a:lnTo>
                  <a:lnTo>
                    <a:pt x="884971" y="15960"/>
                  </a:lnTo>
                  <a:lnTo>
                    <a:pt x="885722" y="17799"/>
                  </a:lnTo>
                  <a:lnTo>
                    <a:pt x="885972" y="19504"/>
                  </a:lnTo>
                  <a:lnTo>
                    <a:pt x="886434" y="21264"/>
                  </a:lnTo>
                  <a:lnTo>
                    <a:pt x="886888" y="23963"/>
                  </a:lnTo>
                  <a:lnTo>
                    <a:pt x="887162" y="26412"/>
                  </a:lnTo>
                  <a:lnTo>
                    <a:pt x="888218" y="30018"/>
                  </a:lnTo>
                  <a:lnTo>
                    <a:pt x="888429" y="32248"/>
                  </a:lnTo>
                  <a:lnTo>
                    <a:pt x="888445" y="33594"/>
                  </a:lnTo>
                  <a:lnTo>
                    <a:pt x="889266" y="34908"/>
                  </a:lnTo>
                  <a:lnTo>
                    <a:pt x="890870" y="36489"/>
                  </a:lnTo>
                  <a:lnTo>
                    <a:pt x="893037" y="38077"/>
                  </a:lnTo>
                  <a:lnTo>
                    <a:pt x="894758" y="39931"/>
                  </a:lnTo>
                  <a:lnTo>
                    <a:pt x="896073" y="41191"/>
                  </a:lnTo>
                  <a:lnTo>
                    <a:pt x="897668" y="42215"/>
                  </a:lnTo>
                  <a:lnTo>
                    <a:pt x="898897" y="43162"/>
                  </a:lnTo>
                  <a:lnTo>
                    <a:pt x="899382" y="43811"/>
                  </a:lnTo>
                  <a:lnTo>
                    <a:pt x="899546" y="44335"/>
                  </a:lnTo>
                  <a:lnTo>
                    <a:pt x="899014" y="44836"/>
                  </a:lnTo>
                  <a:lnTo>
                    <a:pt x="897074" y="47285"/>
                  </a:lnTo>
                  <a:lnTo>
                    <a:pt x="894367" y="51017"/>
                  </a:lnTo>
                  <a:lnTo>
                    <a:pt x="894414" y="51470"/>
                  </a:lnTo>
                  <a:lnTo>
                    <a:pt x="897004" y="54154"/>
                  </a:lnTo>
                  <a:lnTo>
                    <a:pt x="897418" y="55218"/>
                  </a:lnTo>
                  <a:lnTo>
                    <a:pt x="897387" y="56720"/>
                  </a:lnTo>
                  <a:lnTo>
                    <a:pt x="896519" y="58527"/>
                  </a:lnTo>
                  <a:lnTo>
                    <a:pt x="893725" y="59098"/>
                  </a:lnTo>
                  <a:lnTo>
                    <a:pt x="893100" y="59591"/>
                  </a:lnTo>
                  <a:lnTo>
                    <a:pt x="893021" y="60170"/>
                  </a:lnTo>
                  <a:lnTo>
                    <a:pt x="893663" y="60937"/>
                  </a:lnTo>
                  <a:lnTo>
                    <a:pt x="893561" y="62720"/>
                  </a:lnTo>
                  <a:lnTo>
                    <a:pt x="894570" y="64692"/>
                  </a:lnTo>
                  <a:lnTo>
                    <a:pt x="894054" y="65365"/>
                  </a:lnTo>
                  <a:lnTo>
                    <a:pt x="893021" y="66272"/>
                  </a:lnTo>
                  <a:lnTo>
                    <a:pt x="892998" y="67164"/>
                  </a:lnTo>
                  <a:lnTo>
                    <a:pt x="893334" y="68150"/>
                  </a:lnTo>
                  <a:lnTo>
                    <a:pt x="894422" y="68955"/>
                  </a:lnTo>
                  <a:lnTo>
                    <a:pt x="898725" y="71725"/>
                  </a:lnTo>
                  <a:lnTo>
                    <a:pt x="899061" y="72108"/>
                  </a:lnTo>
                  <a:lnTo>
                    <a:pt x="898999" y="72398"/>
                  </a:lnTo>
                  <a:lnTo>
                    <a:pt x="897332" y="74252"/>
                  </a:lnTo>
                  <a:lnTo>
                    <a:pt x="897160" y="75395"/>
                  </a:lnTo>
                  <a:lnTo>
                    <a:pt x="897207" y="77280"/>
                  </a:lnTo>
                  <a:lnTo>
                    <a:pt x="897442" y="78500"/>
                  </a:lnTo>
                  <a:lnTo>
                    <a:pt x="897981" y="79009"/>
                  </a:lnTo>
                  <a:lnTo>
                    <a:pt x="900141" y="79580"/>
                  </a:lnTo>
                  <a:lnTo>
                    <a:pt x="902809" y="83820"/>
                  </a:lnTo>
                  <a:lnTo>
                    <a:pt x="905375" y="87818"/>
                  </a:lnTo>
                  <a:lnTo>
                    <a:pt x="905343" y="91260"/>
                  </a:lnTo>
                  <a:lnTo>
                    <a:pt x="905609" y="95282"/>
                  </a:lnTo>
                  <a:lnTo>
                    <a:pt x="907237" y="98442"/>
                  </a:lnTo>
                  <a:lnTo>
                    <a:pt x="907464" y="100969"/>
                  </a:lnTo>
                  <a:lnTo>
                    <a:pt x="908011" y="103848"/>
                  </a:lnTo>
                  <a:lnTo>
                    <a:pt x="909951" y="105601"/>
                  </a:lnTo>
                  <a:lnTo>
                    <a:pt x="910710" y="109059"/>
                  </a:lnTo>
                  <a:lnTo>
                    <a:pt x="910906" y="110905"/>
                  </a:lnTo>
                  <a:lnTo>
                    <a:pt x="910788" y="112118"/>
                  </a:lnTo>
                  <a:lnTo>
                    <a:pt x="912299" y="115888"/>
                  </a:lnTo>
                  <a:lnTo>
                    <a:pt x="912471" y="119135"/>
                  </a:lnTo>
                  <a:lnTo>
                    <a:pt x="912111" y="121467"/>
                  </a:lnTo>
                  <a:lnTo>
                    <a:pt x="912126" y="122773"/>
                  </a:lnTo>
                  <a:lnTo>
                    <a:pt x="912337" y="123688"/>
                  </a:lnTo>
                  <a:lnTo>
                    <a:pt x="913636" y="124510"/>
                  </a:lnTo>
                  <a:lnTo>
                    <a:pt x="914207" y="125026"/>
                  </a:lnTo>
                  <a:lnTo>
                    <a:pt x="916116" y="125253"/>
                  </a:lnTo>
                  <a:lnTo>
                    <a:pt x="918909" y="125308"/>
                  </a:lnTo>
                  <a:lnTo>
                    <a:pt x="923689" y="124447"/>
                  </a:lnTo>
                  <a:lnTo>
                    <a:pt x="927421" y="123696"/>
                  </a:lnTo>
                  <a:close/>
                  <a:moveTo>
                    <a:pt x="3388" y="227772"/>
                  </a:moveTo>
                  <a:lnTo>
                    <a:pt x="0" y="228530"/>
                  </a:lnTo>
                  <a:lnTo>
                    <a:pt x="109" y="227177"/>
                  </a:lnTo>
                  <a:lnTo>
                    <a:pt x="962" y="226003"/>
                  </a:lnTo>
                  <a:lnTo>
                    <a:pt x="3466" y="226676"/>
                  </a:lnTo>
                  <a:lnTo>
                    <a:pt x="4639" y="226801"/>
                  </a:lnTo>
                  <a:lnTo>
                    <a:pt x="3388" y="227772"/>
                  </a:lnTo>
                  <a:close/>
                  <a:moveTo>
                    <a:pt x="672526" y="392705"/>
                  </a:moveTo>
                  <a:lnTo>
                    <a:pt x="668591" y="393269"/>
                  </a:lnTo>
                  <a:lnTo>
                    <a:pt x="668458" y="393104"/>
                  </a:lnTo>
                  <a:lnTo>
                    <a:pt x="668685" y="392643"/>
                  </a:lnTo>
                  <a:lnTo>
                    <a:pt x="669584" y="391837"/>
                  </a:lnTo>
                  <a:lnTo>
                    <a:pt x="670679" y="390859"/>
                  </a:lnTo>
                  <a:lnTo>
                    <a:pt x="670914" y="390828"/>
                  </a:lnTo>
                  <a:lnTo>
                    <a:pt x="671321" y="390906"/>
                  </a:lnTo>
                  <a:lnTo>
                    <a:pt x="671775" y="391086"/>
                  </a:lnTo>
                  <a:lnTo>
                    <a:pt x="672948" y="391743"/>
                  </a:lnTo>
                  <a:lnTo>
                    <a:pt x="673292" y="392197"/>
                  </a:lnTo>
                  <a:lnTo>
                    <a:pt x="673167" y="392572"/>
                  </a:lnTo>
                  <a:lnTo>
                    <a:pt x="672526" y="392705"/>
                  </a:lnTo>
                  <a:close/>
                  <a:moveTo>
                    <a:pt x="782977" y="664437"/>
                  </a:moveTo>
                  <a:lnTo>
                    <a:pt x="781326" y="665070"/>
                  </a:lnTo>
                  <a:lnTo>
                    <a:pt x="779785" y="665226"/>
                  </a:lnTo>
                  <a:lnTo>
                    <a:pt x="778221" y="664765"/>
                  </a:lnTo>
                  <a:lnTo>
                    <a:pt x="775482" y="664804"/>
                  </a:lnTo>
                  <a:lnTo>
                    <a:pt x="772760" y="663631"/>
                  </a:lnTo>
                  <a:lnTo>
                    <a:pt x="770201" y="661972"/>
                  </a:lnTo>
                  <a:lnTo>
                    <a:pt x="769490" y="661010"/>
                  </a:lnTo>
                  <a:lnTo>
                    <a:pt x="769802" y="659633"/>
                  </a:lnTo>
                  <a:lnTo>
                    <a:pt x="771641" y="656449"/>
                  </a:lnTo>
                  <a:lnTo>
                    <a:pt x="773393" y="650441"/>
                  </a:lnTo>
                  <a:lnTo>
                    <a:pt x="774559" y="641858"/>
                  </a:lnTo>
                  <a:lnTo>
                    <a:pt x="773620" y="638611"/>
                  </a:lnTo>
                  <a:lnTo>
                    <a:pt x="773738" y="637273"/>
                  </a:lnTo>
                  <a:lnTo>
                    <a:pt x="774168" y="635654"/>
                  </a:lnTo>
                  <a:lnTo>
                    <a:pt x="774379" y="633996"/>
                  </a:lnTo>
                  <a:lnTo>
                    <a:pt x="774246" y="632321"/>
                  </a:lnTo>
                  <a:lnTo>
                    <a:pt x="774465" y="630772"/>
                  </a:lnTo>
                  <a:lnTo>
                    <a:pt x="776398" y="627510"/>
                  </a:lnTo>
                  <a:lnTo>
                    <a:pt x="776687" y="626047"/>
                  </a:lnTo>
                  <a:lnTo>
                    <a:pt x="776742" y="624459"/>
                  </a:lnTo>
                  <a:lnTo>
                    <a:pt x="777579" y="621181"/>
                  </a:lnTo>
                  <a:lnTo>
                    <a:pt x="777321" y="620093"/>
                  </a:lnTo>
                  <a:lnTo>
                    <a:pt x="776609" y="619178"/>
                  </a:lnTo>
                  <a:lnTo>
                    <a:pt x="777188" y="618372"/>
                  </a:lnTo>
                  <a:lnTo>
                    <a:pt x="783900" y="620774"/>
                  </a:lnTo>
                  <a:lnTo>
                    <a:pt x="788360" y="621329"/>
                  </a:lnTo>
                  <a:lnTo>
                    <a:pt x="788594" y="623817"/>
                  </a:lnTo>
                  <a:lnTo>
                    <a:pt x="789455" y="625773"/>
                  </a:lnTo>
                  <a:lnTo>
                    <a:pt x="789963" y="629278"/>
                  </a:lnTo>
                  <a:lnTo>
                    <a:pt x="790660" y="630076"/>
                  </a:lnTo>
                  <a:lnTo>
                    <a:pt x="790300" y="632587"/>
                  </a:lnTo>
                  <a:lnTo>
                    <a:pt x="788242" y="633675"/>
                  </a:lnTo>
                  <a:lnTo>
                    <a:pt x="788422" y="635990"/>
                  </a:lnTo>
                  <a:lnTo>
                    <a:pt x="789603" y="638173"/>
                  </a:lnTo>
                  <a:lnTo>
                    <a:pt x="787882" y="638956"/>
                  </a:lnTo>
                  <a:lnTo>
                    <a:pt x="786020" y="639425"/>
                  </a:lnTo>
                  <a:lnTo>
                    <a:pt x="785590" y="640035"/>
                  </a:lnTo>
                  <a:lnTo>
                    <a:pt x="784244" y="640512"/>
                  </a:lnTo>
                  <a:lnTo>
                    <a:pt x="782609" y="641725"/>
                  </a:lnTo>
                  <a:lnTo>
                    <a:pt x="783102" y="642805"/>
                  </a:lnTo>
                  <a:lnTo>
                    <a:pt x="785160" y="645253"/>
                  </a:lnTo>
                  <a:lnTo>
                    <a:pt x="787460" y="646959"/>
                  </a:lnTo>
                  <a:lnTo>
                    <a:pt x="788719" y="649509"/>
                  </a:lnTo>
                  <a:lnTo>
                    <a:pt x="790355" y="652177"/>
                  </a:lnTo>
                  <a:lnTo>
                    <a:pt x="789556" y="653875"/>
                  </a:lnTo>
                  <a:lnTo>
                    <a:pt x="788062" y="656285"/>
                  </a:lnTo>
                  <a:lnTo>
                    <a:pt x="785676" y="657888"/>
                  </a:lnTo>
                  <a:lnTo>
                    <a:pt x="783478" y="658850"/>
                  </a:lnTo>
                  <a:lnTo>
                    <a:pt x="783736" y="662817"/>
                  </a:lnTo>
                  <a:lnTo>
                    <a:pt x="782977" y="664437"/>
                  </a:lnTo>
                  <a:close/>
                  <a:moveTo>
                    <a:pt x="763325" y="672330"/>
                  </a:moveTo>
                  <a:lnTo>
                    <a:pt x="760219" y="672862"/>
                  </a:lnTo>
                  <a:lnTo>
                    <a:pt x="759515" y="671963"/>
                  </a:lnTo>
                  <a:lnTo>
                    <a:pt x="759522" y="671196"/>
                  </a:lnTo>
                  <a:lnTo>
                    <a:pt x="760054" y="670570"/>
                  </a:lnTo>
                  <a:lnTo>
                    <a:pt x="761650" y="670155"/>
                  </a:lnTo>
                  <a:lnTo>
                    <a:pt x="762691" y="670672"/>
                  </a:lnTo>
                  <a:lnTo>
                    <a:pt x="763239" y="671407"/>
                  </a:lnTo>
                  <a:lnTo>
                    <a:pt x="763411" y="672080"/>
                  </a:lnTo>
                  <a:lnTo>
                    <a:pt x="763325" y="672330"/>
                  </a:lnTo>
                  <a:close/>
                  <a:moveTo>
                    <a:pt x="782163" y="678972"/>
                  </a:moveTo>
                  <a:lnTo>
                    <a:pt x="782625" y="680467"/>
                  </a:lnTo>
                  <a:lnTo>
                    <a:pt x="781655" y="680670"/>
                  </a:lnTo>
                  <a:lnTo>
                    <a:pt x="780106" y="680435"/>
                  </a:lnTo>
                  <a:lnTo>
                    <a:pt x="779355" y="681617"/>
                  </a:lnTo>
                  <a:lnTo>
                    <a:pt x="778971" y="681851"/>
                  </a:lnTo>
                  <a:lnTo>
                    <a:pt x="775412" y="680803"/>
                  </a:lnTo>
                  <a:lnTo>
                    <a:pt x="774856" y="680334"/>
                  </a:lnTo>
                  <a:lnTo>
                    <a:pt x="774927" y="678777"/>
                  </a:lnTo>
                  <a:lnTo>
                    <a:pt x="778721" y="678644"/>
                  </a:lnTo>
                  <a:lnTo>
                    <a:pt x="781139" y="677650"/>
                  </a:lnTo>
                  <a:lnTo>
                    <a:pt x="781475" y="677807"/>
                  </a:lnTo>
                  <a:lnTo>
                    <a:pt x="782163" y="678972"/>
                  </a:lnTo>
                  <a:close/>
                  <a:moveTo>
                    <a:pt x="783814" y="696262"/>
                  </a:moveTo>
                  <a:lnTo>
                    <a:pt x="782735" y="697576"/>
                  </a:lnTo>
                  <a:lnTo>
                    <a:pt x="781029" y="697811"/>
                  </a:lnTo>
                  <a:lnTo>
                    <a:pt x="778377" y="699337"/>
                  </a:lnTo>
                  <a:lnTo>
                    <a:pt x="778095" y="700659"/>
                  </a:lnTo>
                  <a:lnTo>
                    <a:pt x="777962" y="702286"/>
                  </a:lnTo>
                  <a:lnTo>
                    <a:pt x="779793" y="704250"/>
                  </a:lnTo>
                  <a:lnTo>
                    <a:pt x="780700" y="706534"/>
                  </a:lnTo>
                  <a:lnTo>
                    <a:pt x="781788" y="709961"/>
                  </a:lnTo>
                  <a:lnTo>
                    <a:pt x="782578" y="713231"/>
                  </a:lnTo>
                  <a:lnTo>
                    <a:pt x="782508" y="714240"/>
                  </a:lnTo>
                  <a:lnTo>
                    <a:pt x="782703" y="715946"/>
                  </a:lnTo>
                  <a:lnTo>
                    <a:pt x="784010" y="718591"/>
                  </a:lnTo>
                  <a:lnTo>
                    <a:pt x="784135" y="719787"/>
                  </a:lnTo>
                  <a:lnTo>
                    <a:pt x="783986" y="720977"/>
                  </a:lnTo>
                  <a:lnTo>
                    <a:pt x="783462" y="723183"/>
                  </a:lnTo>
                  <a:lnTo>
                    <a:pt x="783047" y="723480"/>
                  </a:lnTo>
                  <a:lnTo>
                    <a:pt x="781757" y="723699"/>
                  </a:lnTo>
                  <a:lnTo>
                    <a:pt x="781655" y="725037"/>
                  </a:lnTo>
                  <a:lnTo>
                    <a:pt x="781334" y="725475"/>
                  </a:lnTo>
                  <a:lnTo>
                    <a:pt x="777657" y="725616"/>
                  </a:lnTo>
                  <a:lnTo>
                    <a:pt x="775842" y="725006"/>
                  </a:lnTo>
                  <a:lnTo>
                    <a:pt x="776061" y="720977"/>
                  </a:lnTo>
                  <a:lnTo>
                    <a:pt x="773738" y="719396"/>
                  </a:lnTo>
                  <a:lnTo>
                    <a:pt x="772142" y="716736"/>
                  </a:lnTo>
                  <a:lnTo>
                    <a:pt x="770342" y="712152"/>
                  </a:lnTo>
                  <a:lnTo>
                    <a:pt x="768832" y="710744"/>
                  </a:lnTo>
                  <a:lnTo>
                    <a:pt x="767072" y="707129"/>
                  </a:lnTo>
                  <a:lnTo>
                    <a:pt x="764459" y="704047"/>
                  </a:lnTo>
                  <a:lnTo>
                    <a:pt x="767471" y="702091"/>
                  </a:lnTo>
                  <a:lnTo>
                    <a:pt x="767002" y="698680"/>
                  </a:lnTo>
                  <a:lnTo>
                    <a:pt x="768762" y="697514"/>
                  </a:lnTo>
                  <a:lnTo>
                    <a:pt x="771406" y="696293"/>
                  </a:lnTo>
                  <a:lnTo>
                    <a:pt x="773354" y="697256"/>
                  </a:lnTo>
                  <a:lnTo>
                    <a:pt x="775107" y="696919"/>
                  </a:lnTo>
                  <a:lnTo>
                    <a:pt x="775889" y="696106"/>
                  </a:lnTo>
                  <a:lnTo>
                    <a:pt x="775654" y="692632"/>
                  </a:lnTo>
                  <a:lnTo>
                    <a:pt x="776210" y="689902"/>
                  </a:lnTo>
                  <a:lnTo>
                    <a:pt x="778142" y="688493"/>
                  </a:lnTo>
                  <a:lnTo>
                    <a:pt x="780223" y="688329"/>
                  </a:lnTo>
                  <a:lnTo>
                    <a:pt x="781006" y="689871"/>
                  </a:lnTo>
                  <a:lnTo>
                    <a:pt x="782031" y="691388"/>
                  </a:lnTo>
                  <a:lnTo>
                    <a:pt x="784550" y="692585"/>
                  </a:lnTo>
                  <a:lnTo>
                    <a:pt x="784542" y="694150"/>
                  </a:lnTo>
                  <a:lnTo>
                    <a:pt x="783814" y="696262"/>
                  </a:lnTo>
                  <a:close/>
                  <a:moveTo>
                    <a:pt x="800267" y="708107"/>
                  </a:moveTo>
                  <a:lnTo>
                    <a:pt x="794947" y="710571"/>
                  </a:lnTo>
                  <a:lnTo>
                    <a:pt x="792279" y="709742"/>
                  </a:lnTo>
                  <a:lnTo>
                    <a:pt x="791246" y="707927"/>
                  </a:lnTo>
                  <a:lnTo>
                    <a:pt x="790746" y="706401"/>
                  </a:lnTo>
                  <a:lnTo>
                    <a:pt x="790198" y="703820"/>
                  </a:lnTo>
                  <a:lnTo>
                    <a:pt x="791106" y="702435"/>
                  </a:lnTo>
                  <a:lnTo>
                    <a:pt x="793062" y="700448"/>
                  </a:lnTo>
                  <a:lnTo>
                    <a:pt x="793781" y="699165"/>
                  </a:lnTo>
                  <a:lnTo>
                    <a:pt x="794133" y="697655"/>
                  </a:lnTo>
                  <a:lnTo>
                    <a:pt x="794008" y="696247"/>
                  </a:lnTo>
                  <a:lnTo>
                    <a:pt x="794258" y="694901"/>
                  </a:lnTo>
                  <a:lnTo>
                    <a:pt x="795409" y="694432"/>
                  </a:lnTo>
                  <a:lnTo>
                    <a:pt x="799344" y="695934"/>
                  </a:lnTo>
                  <a:lnTo>
                    <a:pt x="803427" y="698187"/>
                  </a:lnTo>
                  <a:lnTo>
                    <a:pt x="804883" y="699744"/>
                  </a:lnTo>
                  <a:lnTo>
                    <a:pt x="805157" y="700988"/>
                  </a:lnTo>
                  <a:lnTo>
                    <a:pt x="803373" y="703733"/>
                  </a:lnTo>
                  <a:lnTo>
                    <a:pt x="802231" y="705994"/>
                  </a:lnTo>
                  <a:lnTo>
                    <a:pt x="800267" y="708107"/>
                  </a:lnTo>
                  <a:close/>
                  <a:moveTo>
                    <a:pt x="786083" y="709382"/>
                  </a:moveTo>
                  <a:lnTo>
                    <a:pt x="785363" y="709734"/>
                  </a:lnTo>
                  <a:lnTo>
                    <a:pt x="784714" y="709679"/>
                  </a:lnTo>
                  <a:lnTo>
                    <a:pt x="784049" y="708623"/>
                  </a:lnTo>
                  <a:lnTo>
                    <a:pt x="783830" y="707231"/>
                  </a:lnTo>
                  <a:lnTo>
                    <a:pt x="782398" y="705150"/>
                  </a:lnTo>
                  <a:lnTo>
                    <a:pt x="781991" y="704172"/>
                  </a:lnTo>
                  <a:lnTo>
                    <a:pt x="782023" y="702998"/>
                  </a:lnTo>
                  <a:lnTo>
                    <a:pt x="782844" y="701316"/>
                  </a:lnTo>
                  <a:lnTo>
                    <a:pt x="784064" y="700855"/>
                  </a:lnTo>
                  <a:lnTo>
                    <a:pt x="784886" y="700917"/>
                  </a:lnTo>
                  <a:lnTo>
                    <a:pt x="785879" y="702896"/>
                  </a:lnTo>
                  <a:lnTo>
                    <a:pt x="786169" y="705048"/>
                  </a:lnTo>
                  <a:lnTo>
                    <a:pt x="786427" y="707270"/>
                  </a:lnTo>
                  <a:lnTo>
                    <a:pt x="786083" y="709382"/>
                  </a:lnTo>
                  <a:close/>
                  <a:moveTo>
                    <a:pt x="755118" y="711502"/>
                  </a:moveTo>
                  <a:lnTo>
                    <a:pt x="754570" y="712003"/>
                  </a:lnTo>
                  <a:lnTo>
                    <a:pt x="753890" y="711854"/>
                  </a:lnTo>
                  <a:lnTo>
                    <a:pt x="753326" y="710876"/>
                  </a:lnTo>
                  <a:lnTo>
                    <a:pt x="752935" y="709202"/>
                  </a:lnTo>
                  <a:lnTo>
                    <a:pt x="753702" y="708569"/>
                  </a:lnTo>
                  <a:lnTo>
                    <a:pt x="754312" y="708569"/>
                  </a:lnTo>
                  <a:lnTo>
                    <a:pt x="754993" y="709461"/>
                  </a:lnTo>
                  <a:lnTo>
                    <a:pt x="755345" y="710900"/>
                  </a:lnTo>
                  <a:lnTo>
                    <a:pt x="755118" y="711502"/>
                  </a:lnTo>
                  <a:close/>
                  <a:moveTo>
                    <a:pt x="771140" y="736428"/>
                  </a:moveTo>
                  <a:lnTo>
                    <a:pt x="769920" y="737821"/>
                  </a:lnTo>
                  <a:lnTo>
                    <a:pt x="767792" y="738485"/>
                  </a:lnTo>
                  <a:lnTo>
                    <a:pt x="765680" y="737398"/>
                  </a:lnTo>
                  <a:lnTo>
                    <a:pt x="763129" y="737907"/>
                  </a:lnTo>
                  <a:lnTo>
                    <a:pt x="762863" y="735520"/>
                  </a:lnTo>
                  <a:lnTo>
                    <a:pt x="763818" y="733565"/>
                  </a:lnTo>
                  <a:lnTo>
                    <a:pt x="765750" y="731241"/>
                  </a:lnTo>
                  <a:lnTo>
                    <a:pt x="767150" y="728135"/>
                  </a:lnTo>
                  <a:lnTo>
                    <a:pt x="766986" y="723754"/>
                  </a:lnTo>
                  <a:lnTo>
                    <a:pt x="768136" y="722752"/>
                  </a:lnTo>
                  <a:lnTo>
                    <a:pt x="768754" y="721211"/>
                  </a:lnTo>
                  <a:lnTo>
                    <a:pt x="771203" y="720265"/>
                  </a:lnTo>
                  <a:lnTo>
                    <a:pt x="771758" y="723519"/>
                  </a:lnTo>
                  <a:lnTo>
                    <a:pt x="771101" y="729340"/>
                  </a:lnTo>
                  <a:lnTo>
                    <a:pt x="772752" y="732782"/>
                  </a:lnTo>
                  <a:lnTo>
                    <a:pt x="772987" y="733932"/>
                  </a:lnTo>
                  <a:lnTo>
                    <a:pt x="772666" y="735254"/>
                  </a:lnTo>
                  <a:lnTo>
                    <a:pt x="771140" y="736428"/>
                  </a:lnTo>
                  <a:close/>
                  <a:moveTo>
                    <a:pt x="753584" y="805016"/>
                  </a:moveTo>
                  <a:lnTo>
                    <a:pt x="751965" y="805438"/>
                  </a:lnTo>
                  <a:lnTo>
                    <a:pt x="751777" y="804374"/>
                  </a:lnTo>
                  <a:lnTo>
                    <a:pt x="750314" y="802606"/>
                  </a:lnTo>
                  <a:lnTo>
                    <a:pt x="751589" y="801440"/>
                  </a:lnTo>
                  <a:lnTo>
                    <a:pt x="754077" y="800228"/>
                  </a:lnTo>
                  <a:lnTo>
                    <a:pt x="755963" y="800369"/>
                  </a:lnTo>
                  <a:lnTo>
                    <a:pt x="757660" y="801292"/>
                  </a:lnTo>
                  <a:lnTo>
                    <a:pt x="757887" y="802379"/>
                  </a:lnTo>
                  <a:lnTo>
                    <a:pt x="754922" y="803811"/>
                  </a:lnTo>
                  <a:lnTo>
                    <a:pt x="754195" y="804601"/>
                  </a:lnTo>
                  <a:lnTo>
                    <a:pt x="753584" y="805016"/>
                  </a:lnTo>
                  <a:close/>
                  <a:moveTo>
                    <a:pt x="765546" y="829800"/>
                  </a:moveTo>
                  <a:lnTo>
                    <a:pt x="765132" y="830591"/>
                  </a:lnTo>
                  <a:lnTo>
                    <a:pt x="762425" y="830105"/>
                  </a:lnTo>
                  <a:lnTo>
                    <a:pt x="757739" y="830935"/>
                  </a:lnTo>
                  <a:lnTo>
                    <a:pt x="755767" y="827930"/>
                  </a:lnTo>
                  <a:lnTo>
                    <a:pt x="754907" y="823166"/>
                  </a:lnTo>
                  <a:lnTo>
                    <a:pt x="754320" y="822188"/>
                  </a:lnTo>
                  <a:lnTo>
                    <a:pt x="753154" y="819473"/>
                  </a:lnTo>
                  <a:lnTo>
                    <a:pt x="752567" y="817698"/>
                  </a:lnTo>
                  <a:lnTo>
                    <a:pt x="751378" y="814944"/>
                  </a:lnTo>
                  <a:lnTo>
                    <a:pt x="750917" y="812057"/>
                  </a:lnTo>
                  <a:lnTo>
                    <a:pt x="750619" y="811189"/>
                  </a:lnTo>
                  <a:lnTo>
                    <a:pt x="751691" y="809475"/>
                  </a:lnTo>
                  <a:lnTo>
                    <a:pt x="756596" y="807785"/>
                  </a:lnTo>
                  <a:lnTo>
                    <a:pt x="758341" y="805055"/>
                  </a:lnTo>
                  <a:lnTo>
                    <a:pt x="759835" y="805415"/>
                  </a:lnTo>
                  <a:lnTo>
                    <a:pt x="759421" y="810985"/>
                  </a:lnTo>
                  <a:lnTo>
                    <a:pt x="760320" y="812863"/>
                  </a:lnTo>
                  <a:lnTo>
                    <a:pt x="761987" y="814428"/>
                  </a:lnTo>
                  <a:lnTo>
                    <a:pt x="762300" y="815069"/>
                  </a:lnTo>
                  <a:lnTo>
                    <a:pt x="762581" y="817048"/>
                  </a:lnTo>
                  <a:lnTo>
                    <a:pt x="763419" y="820123"/>
                  </a:lnTo>
                  <a:lnTo>
                    <a:pt x="764498" y="821570"/>
                  </a:lnTo>
                  <a:lnTo>
                    <a:pt x="764780" y="822462"/>
                  </a:lnTo>
                  <a:lnTo>
                    <a:pt x="764827" y="823221"/>
                  </a:lnTo>
                  <a:lnTo>
                    <a:pt x="764435" y="824277"/>
                  </a:lnTo>
                  <a:lnTo>
                    <a:pt x="765546" y="829800"/>
                  </a:lnTo>
                  <a:close/>
                  <a:moveTo>
                    <a:pt x="744846" y="835488"/>
                  </a:moveTo>
                  <a:lnTo>
                    <a:pt x="742374" y="835527"/>
                  </a:lnTo>
                  <a:lnTo>
                    <a:pt x="741755" y="829613"/>
                  </a:lnTo>
                  <a:lnTo>
                    <a:pt x="744666" y="821116"/>
                  </a:lnTo>
                  <a:lnTo>
                    <a:pt x="744869" y="817885"/>
                  </a:lnTo>
                  <a:lnTo>
                    <a:pt x="743891" y="815452"/>
                  </a:lnTo>
                  <a:lnTo>
                    <a:pt x="743492" y="813457"/>
                  </a:lnTo>
                  <a:lnTo>
                    <a:pt x="743735" y="812644"/>
                  </a:lnTo>
                  <a:lnTo>
                    <a:pt x="747451" y="810962"/>
                  </a:lnTo>
                  <a:lnTo>
                    <a:pt x="748609" y="812745"/>
                  </a:lnTo>
                  <a:lnTo>
                    <a:pt x="749994" y="817478"/>
                  </a:lnTo>
                  <a:lnTo>
                    <a:pt x="752622" y="824285"/>
                  </a:lnTo>
                  <a:lnTo>
                    <a:pt x="752560" y="830817"/>
                  </a:lnTo>
                  <a:lnTo>
                    <a:pt x="751097" y="832429"/>
                  </a:lnTo>
                  <a:lnTo>
                    <a:pt x="746512" y="834080"/>
                  </a:lnTo>
                  <a:lnTo>
                    <a:pt x="744846" y="835488"/>
                  </a:lnTo>
                  <a:close/>
                  <a:moveTo>
                    <a:pt x="767549" y="848303"/>
                  </a:moveTo>
                  <a:lnTo>
                    <a:pt x="767753" y="853224"/>
                  </a:lnTo>
                  <a:lnTo>
                    <a:pt x="767385" y="858176"/>
                  </a:lnTo>
                  <a:lnTo>
                    <a:pt x="766540" y="864279"/>
                  </a:lnTo>
                  <a:lnTo>
                    <a:pt x="766681" y="865522"/>
                  </a:lnTo>
                  <a:lnTo>
                    <a:pt x="767667" y="865819"/>
                  </a:lnTo>
                  <a:lnTo>
                    <a:pt x="767933" y="866586"/>
                  </a:lnTo>
                  <a:lnTo>
                    <a:pt x="767643" y="869810"/>
                  </a:lnTo>
                  <a:lnTo>
                    <a:pt x="767119" y="872290"/>
                  </a:lnTo>
                  <a:lnTo>
                    <a:pt x="766094" y="874324"/>
                  </a:lnTo>
                  <a:lnTo>
                    <a:pt x="765500" y="876764"/>
                  </a:lnTo>
                  <a:lnTo>
                    <a:pt x="764952" y="877304"/>
                  </a:lnTo>
                  <a:lnTo>
                    <a:pt x="762566" y="877735"/>
                  </a:lnTo>
                  <a:lnTo>
                    <a:pt x="761259" y="877469"/>
                  </a:lnTo>
                  <a:lnTo>
                    <a:pt x="760211" y="874692"/>
                  </a:lnTo>
                  <a:lnTo>
                    <a:pt x="759906" y="872986"/>
                  </a:lnTo>
                  <a:lnTo>
                    <a:pt x="759968" y="870756"/>
                  </a:lnTo>
                  <a:lnTo>
                    <a:pt x="758677" y="867768"/>
                  </a:lnTo>
                  <a:lnTo>
                    <a:pt x="758638" y="866626"/>
                  </a:lnTo>
                  <a:lnTo>
                    <a:pt x="759139" y="864662"/>
                  </a:lnTo>
                  <a:lnTo>
                    <a:pt x="760180" y="863692"/>
                  </a:lnTo>
                  <a:lnTo>
                    <a:pt x="760336" y="860672"/>
                  </a:lnTo>
                  <a:lnTo>
                    <a:pt x="760860" y="859772"/>
                  </a:lnTo>
                  <a:lnTo>
                    <a:pt x="762041" y="858528"/>
                  </a:lnTo>
                  <a:lnTo>
                    <a:pt x="762221" y="858019"/>
                  </a:lnTo>
                  <a:lnTo>
                    <a:pt x="762112" y="857573"/>
                  </a:lnTo>
                  <a:lnTo>
                    <a:pt x="761674" y="857527"/>
                  </a:lnTo>
                  <a:lnTo>
                    <a:pt x="756925" y="861251"/>
                  </a:lnTo>
                  <a:lnTo>
                    <a:pt x="756463" y="862307"/>
                  </a:lnTo>
                  <a:lnTo>
                    <a:pt x="756252" y="863707"/>
                  </a:lnTo>
                  <a:lnTo>
                    <a:pt x="756198" y="868652"/>
                  </a:lnTo>
                  <a:lnTo>
                    <a:pt x="755360" y="871515"/>
                  </a:lnTo>
                  <a:lnTo>
                    <a:pt x="754601" y="872063"/>
                  </a:lnTo>
                  <a:lnTo>
                    <a:pt x="752388" y="872188"/>
                  </a:lnTo>
                  <a:lnTo>
                    <a:pt x="749461" y="871899"/>
                  </a:lnTo>
                  <a:lnTo>
                    <a:pt x="746144" y="869270"/>
                  </a:lnTo>
                  <a:lnTo>
                    <a:pt x="743977" y="869997"/>
                  </a:lnTo>
                  <a:lnTo>
                    <a:pt x="743531" y="866806"/>
                  </a:lnTo>
                  <a:lnTo>
                    <a:pt x="744619" y="864255"/>
                  </a:lnTo>
                  <a:lnTo>
                    <a:pt x="748656" y="864474"/>
                  </a:lnTo>
                  <a:lnTo>
                    <a:pt x="749336" y="859944"/>
                  </a:lnTo>
                  <a:lnTo>
                    <a:pt x="748053" y="858880"/>
                  </a:lnTo>
                  <a:lnTo>
                    <a:pt x="746629" y="857065"/>
                  </a:lnTo>
                  <a:lnTo>
                    <a:pt x="745784" y="855399"/>
                  </a:lnTo>
                  <a:lnTo>
                    <a:pt x="746543" y="854163"/>
                  </a:lnTo>
                  <a:lnTo>
                    <a:pt x="748883" y="852371"/>
                  </a:lnTo>
                  <a:lnTo>
                    <a:pt x="750134" y="852183"/>
                  </a:lnTo>
                  <a:lnTo>
                    <a:pt x="751292" y="853185"/>
                  </a:lnTo>
                  <a:lnTo>
                    <a:pt x="754163" y="852426"/>
                  </a:lnTo>
                  <a:lnTo>
                    <a:pt x="753999" y="849586"/>
                  </a:lnTo>
                  <a:lnTo>
                    <a:pt x="751441" y="848334"/>
                  </a:lnTo>
                  <a:lnTo>
                    <a:pt x="752012" y="846183"/>
                  </a:lnTo>
                  <a:lnTo>
                    <a:pt x="755243" y="844125"/>
                  </a:lnTo>
                  <a:lnTo>
                    <a:pt x="757175" y="842052"/>
                  </a:lnTo>
                  <a:lnTo>
                    <a:pt x="757261" y="839697"/>
                  </a:lnTo>
                  <a:lnTo>
                    <a:pt x="756479" y="837350"/>
                  </a:lnTo>
                  <a:lnTo>
                    <a:pt x="756722" y="836435"/>
                  </a:lnTo>
                  <a:lnTo>
                    <a:pt x="758333" y="834502"/>
                  </a:lnTo>
                  <a:lnTo>
                    <a:pt x="760587" y="833571"/>
                  </a:lnTo>
                  <a:lnTo>
                    <a:pt x="761611" y="833704"/>
                  </a:lnTo>
                  <a:lnTo>
                    <a:pt x="763700" y="835066"/>
                  </a:lnTo>
                  <a:lnTo>
                    <a:pt x="765562" y="835230"/>
                  </a:lnTo>
                  <a:lnTo>
                    <a:pt x="766016" y="835637"/>
                  </a:lnTo>
                  <a:lnTo>
                    <a:pt x="766352" y="837147"/>
                  </a:lnTo>
                  <a:lnTo>
                    <a:pt x="767549" y="848303"/>
                  </a:lnTo>
                  <a:close/>
                  <a:moveTo>
                    <a:pt x="753709" y="837913"/>
                  </a:moveTo>
                  <a:lnTo>
                    <a:pt x="753530" y="840558"/>
                  </a:lnTo>
                  <a:lnTo>
                    <a:pt x="750283" y="845659"/>
                  </a:lnTo>
                  <a:lnTo>
                    <a:pt x="747490" y="848679"/>
                  </a:lnTo>
                  <a:lnTo>
                    <a:pt x="744940" y="851072"/>
                  </a:lnTo>
                  <a:lnTo>
                    <a:pt x="743312" y="851049"/>
                  </a:lnTo>
                  <a:lnTo>
                    <a:pt x="741974" y="849899"/>
                  </a:lnTo>
                  <a:lnTo>
                    <a:pt x="743477" y="848006"/>
                  </a:lnTo>
                  <a:lnTo>
                    <a:pt x="745346" y="846120"/>
                  </a:lnTo>
                  <a:lnTo>
                    <a:pt x="744752" y="843679"/>
                  </a:lnTo>
                  <a:lnTo>
                    <a:pt x="744189" y="842975"/>
                  </a:lnTo>
                  <a:lnTo>
                    <a:pt x="743398" y="842717"/>
                  </a:lnTo>
                  <a:lnTo>
                    <a:pt x="742045" y="841450"/>
                  </a:lnTo>
                  <a:lnTo>
                    <a:pt x="742459" y="839564"/>
                  </a:lnTo>
                  <a:lnTo>
                    <a:pt x="743250" y="838664"/>
                  </a:lnTo>
                  <a:lnTo>
                    <a:pt x="744298" y="837976"/>
                  </a:lnTo>
                  <a:lnTo>
                    <a:pt x="745276" y="838383"/>
                  </a:lnTo>
                  <a:lnTo>
                    <a:pt x="749516" y="837061"/>
                  </a:lnTo>
                  <a:lnTo>
                    <a:pt x="750854" y="835989"/>
                  </a:lnTo>
                  <a:lnTo>
                    <a:pt x="753436" y="835809"/>
                  </a:lnTo>
                  <a:lnTo>
                    <a:pt x="753709" y="837913"/>
                  </a:lnTo>
                  <a:close/>
                  <a:moveTo>
                    <a:pt x="754844" y="887185"/>
                  </a:moveTo>
                  <a:lnTo>
                    <a:pt x="750549" y="889939"/>
                  </a:lnTo>
                  <a:lnTo>
                    <a:pt x="749289" y="888797"/>
                  </a:lnTo>
                  <a:lnTo>
                    <a:pt x="746191" y="888813"/>
                  </a:lnTo>
                  <a:lnTo>
                    <a:pt x="747005" y="885832"/>
                  </a:lnTo>
                  <a:lnTo>
                    <a:pt x="747318" y="883649"/>
                  </a:lnTo>
                  <a:lnTo>
                    <a:pt x="747787" y="882804"/>
                  </a:lnTo>
                  <a:lnTo>
                    <a:pt x="747959" y="880919"/>
                  </a:lnTo>
                  <a:lnTo>
                    <a:pt x="748890" y="877484"/>
                  </a:lnTo>
                  <a:lnTo>
                    <a:pt x="751456" y="878627"/>
                  </a:lnTo>
                  <a:lnTo>
                    <a:pt x="753373" y="878963"/>
                  </a:lnTo>
                  <a:lnTo>
                    <a:pt x="755970" y="880105"/>
                  </a:lnTo>
                  <a:lnTo>
                    <a:pt x="758787" y="880833"/>
                  </a:lnTo>
                  <a:lnTo>
                    <a:pt x="759609" y="883821"/>
                  </a:lnTo>
                  <a:lnTo>
                    <a:pt x="756870" y="885190"/>
                  </a:lnTo>
                  <a:lnTo>
                    <a:pt x="754844" y="887185"/>
                  </a:lnTo>
                  <a:close/>
                  <a:moveTo>
                    <a:pt x="749415" y="900407"/>
                  </a:moveTo>
                  <a:lnTo>
                    <a:pt x="748789" y="903599"/>
                  </a:lnTo>
                  <a:lnTo>
                    <a:pt x="747013" y="903325"/>
                  </a:lnTo>
                  <a:lnTo>
                    <a:pt x="746418" y="902511"/>
                  </a:lnTo>
                  <a:lnTo>
                    <a:pt x="746105" y="900485"/>
                  </a:lnTo>
                  <a:lnTo>
                    <a:pt x="745558" y="899507"/>
                  </a:lnTo>
                  <a:lnTo>
                    <a:pt x="746324" y="897481"/>
                  </a:lnTo>
                  <a:lnTo>
                    <a:pt x="746825" y="895236"/>
                  </a:lnTo>
                  <a:lnTo>
                    <a:pt x="746653" y="893515"/>
                  </a:lnTo>
                  <a:lnTo>
                    <a:pt x="749375" y="893640"/>
                  </a:lnTo>
                  <a:lnTo>
                    <a:pt x="752614" y="894086"/>
                  </a:lnTo>
                  <a:lnTo>
                    <a:pt x="753514" y="894555"/>
                  </a:lnTo>
                  <a:lnTo>
                    <a:pt x="752520" y="896073"/>
                  </a:lnTo>
                  <a:lnTo>
                    <a:pt x="751574" y="896972"/>
                  </a:lnTo>
                  <a:lnTo>
                    <a:pt x="749618" y="897528"/>
                  </a:lnTo>
                  <a:lnTo>
                    <a:pt x="749415" y="900407"/>
                  </a:lnTo>
                  <a:close/>
                  <a:moveTo>
                    <a:pt x="765742" y="921170"/>
                  </a:moveTo>
                  <a:lnTo>
                    <a:pt x="765695" y="924104"/>
                  </a:lnTo>
                  <a:lnTo>
                    <a:pt x="764999" y="925043"/>
                  </a:lnTo>
                  <a:lnTo>
                    <a:pt x="764389" y="925325"/>
                  </a:lnTo>
                  <a:lnTo>
                    <a:pt x="762847" y="924433"/>
                  </a:lnTo>
                  <a:lnTo>
                    <a:pt x="761963" y="924331"/>
                  </a:lnTo>
                  <a:lnTo>
                    <a:pt x="760500" y="925888"/>
                  </a:lnTo>
                  <a:lnTo>
                    <a:pt x="759272" y="926678"/>
                  </a:lnTo>
                  <a:lnTo>
                    <a:pt x="757441" y="926475"/>
                  </a:lnTo>
                  <a:lnTo>
                    <a:pt x="755008" y="925419"/>
                  </a:lnTo>
                  <a:lnTo>
                    <a:pt x="752841" y="929847"/>
                  </a:lnTo>
                  <a:lnTo>
                    <a:pt x="751824" y="931333"/>
                  </a:lnTo>
                  <a:lnTo>
                    <a:pt x="749704" y="933406"/>
                  </a:lnTo>
                  <a:lnTo>
                    <a:pt x="749469" y="930973"/>
                  </a:lnTo>
                  <a:lnTo>
                    <a:pt x="750815" y="927351"/>
                  </a:lnTo>
                  <a:lnTo>
                    <a:pt x="751441" y="924886"/>
                  </a:lnTo>
                  <a:lnTo>
                    <a:pt x="752677" y="921225"/>
                  </a:lnTo>
                  <a:lnTo>
                    <a:pt x="755165" y="922602"/>
                  </a:lnTo>
                  <a:lnTo>
                    <a:pt x="758654" y="921249"/>
                  </a:lnTo>
                  <a:lnTo>
                    <a:pt x="761830" y="918738"/>
                  </a:lnTo>
                  <a:lnTo>
                    <a:pt x="764576" y="918722"/>
                  </a:lnTo>
                  <a:lnTo>
                    <a:pt x="765476" y="920059"/>
                  </a:lnTo>
                  <a:lnTo>
                    <a:pt x="765742" y="921170"/>
                  </a:lnTo>
                  <a:close/>
                  <a:moveTo>
                    <a:pt x="759937" y="933578"/>
                  </a:moveTo>
                  <a:lnTo>
                    <a:pt x="760876" y="940455"/>
                  </a:lnTo>
                  <a:lnTo>
                    <a:pt x="761549" y="941418"/>
                  </a:lnTo>
                  <a:lnTo>
                    <a:pt x="763786" y="941926"/>
                  </a:lnTo>
                  <a:lnTo>
                    <a:pt x="766219" y="945431"/>
                  </a:lnTo>
                  <a:lnTo>
                    <a:pt x="766329" y="946393"/>
                  </a:lnTo>
                  <a:lnTo>
                    <a:pt x="763387" y="952378"/>
                  </a:lnTo>
                  <a:lnTo>
                    <a:pt x="762761" y="956642"/>
                  </a:lnTo>
                  <a:lnTo>
                    <a:pt x="759311" y="956337"/>
                  </a:lnTo>
                  <a:lnTo>
                    <a:pt x="757864" y="952104"/>
                  </a:lnTo>
                  <a:lnTo>
                    <a:pt x="755681" y="948028"/>
                  </a:lnTo>
                  <a:lnTo>
                    <a:pt x="754946" y="943272"/>
                  </a:lnTo>
                  <a:lnTo>
                    <a:pt x="753749" y="939196"/>
                  </a:lnTo>
                  <a:lnTo>
                    <a:pt x="755885" y="936896"/>
                  </a:lnTo>
                  <a:lnTo>
                    <a:pt x="757926" y="937404"/>
                  </a:lnTo>
                  <a:lnTo>
                    <a:pt x="758044" y="934290"/>
                  </a:lnTo>
                  <a:lnTo>
                    <a:pt x="759937" y="933578"/>
                  </a:lnTo>
                  <a:close/>
                  <a:moveTo>
                    <a:pt x="774888" y="944226"/>
                  </a:moveTo>
                  <a:lnTo>
                    <a:pt x="774230" y="944617"/>
                  </a:lnTo>
                  <a:lnTo>
                    <a:pt x="771789" y="943796"/>
                  </a:lnTo>
                  <a:lnTo>
                    <a:pt x="770569" y="943053"/>
                  </a:lnTo>
                  <a:lnTo>
                    <a:pt x="768707" y="941183"/>
                  </a:lnTo>
                  <a:lnTo>
                    <a:pt x="768410" y="939250"/>
                  </a:lnTo>
                  <a:lnTo>
                    <a:pt x="767573" y="936958"/>
                  </a:lnTo>
                  <a:lnTo>
                    <a:pt x="768112" y="936927"/>
                  </a:lnTo>
                  <a:lnTo>
                    <a:pt x="770061" y="937834"/>
                  </a:lnTo>
                  <a:lnTo>
                    <a:pt x="770859" y="938531"/>
                  </a:lnTo>
                  <a:lnTo>
                    <a:pt x="771922" y="940001"/>
                  </a:lnTo>
                  <a:lnTo>
                    <a:pt x="775075" y="942106"/>
                  </a:lnTo>
                  <a:lnTo>
                    <a:pt x="775474" y="942724"/>
                  </a:lnTo>
                  <a:lnTo>
                    <a:pt x="775396" y="943530"/>
                  </a:lnTo>
                  <a:lnTo>
                    <a:pt x="774888" y="944226"/>
                  </a:lnTo>
                  <a:close/>
                  <a:moveTo>
                    <a:pt x="895908" y="970067"/>
                  </a:moveTo>
                  <a:lnTo>
                    <a:pt x="895869" y="980824"/>
                  </a:lnTo>
                  <a:lnTo>
                    <a:pt x="895830" y="991487"/>
                  </a:lnTo>
                  <a:lnTo>
                    <a:pt x="895799" y="1001525"/>
                  </a:lnTo>
                  <a:lnTo>
                    <a:pt x="895768" y="1011633"/>
                  </a:lnTo>
                  <a:lnTo>
                    <a:pt x="895736" y="1021459"/>
                  </a:lnTo>
                  <a:lnTo>
                    <a:pt x="895705" y="1031606"/>
                  </a:lnTo>
                  <a:lnTo>
                    <a:pt x="895533" y="1043060"/>
                  </a:lnTo>
                  <a:lnTo>
                    <a:pt x="895408" y="1051634"/>
                  </a:lnTo>
                  <a:lnTo>
                    <a:pt x="892106" y="1051634"/>
                  </a:lnTo>
                  <a:lnTo>
                    <a:pt x="891238" y="1052510"/>
                  </a:lnTo>
                  <a:lnTo>
                    <a:pt x="886012" y="1053770"/>
                  </a:lnTo>
                  <a:lnTo>
                    <a:pt x="877124" y="1051830"/>
                  </a:lnTo>
                  <a:lnTo>
                    <a:pt x="874903" y="1050077"/>
                  </a:lnTo>
                  <a:lnTo>
                    <a:pt x="871922" y="1046251"/>
                  </a:lnTo>
                  <a:lnTo>
                    <a:pt x="870858" y="1047284"/>
                  </a:lnTo>
                  <a:lnTo>
                    <a:pt x="868057" y="1048904"/>
                  </a:lnTo>
                  <a:lnTo>
                    <a:pt x="865178" y="1050187"/>
                  </a:lnTo>
                  <a:lnTo>
                    <a:pt x="862815" y="1050327"/>
                  </a:lnTo>
                  <a:lnTo>
                    <a:pt x="860625" y="1048740"/>
                  </a:lnTo>
                  <a:lnTo>
                    <a:pt x="860155" y="1047934"/>
                  </a:lnTo>
                  <a:lnTo>
                    <a:pt x="859655" y="1047762"/>
                  </a:lnTo>
                  <a:lnTo>
                    <a:pt x="854929" y="1049960"/>
                  </a:lnTo>
                  <a:lnTo>
                    <a:pt x="849703" y="1047714"/>
                  </a:lnTo>
                  <a:lnTo>
                    <a:pt x="845541" y="1046345"/>
                  </a:lnTo>
                  <a:lnTo>
                    <a:pt x="838852" y="1045571"/>
                  </a:lnTo>
                  <a:lnTo>
                    <a:pt x="834205" y="1042755"/>
                  </a:lnTo>
                  <a:lnTo>
                    <a:pt x="825630" y="1042997"/>
                  </a:lnTo>
                  <a:lnTo>
                    <a:pt x="824089" y="1042066"/>
                  </a:lnTo>
                  <a:lnTo>
                    <a:pt x="823518" y="1039312"/>
                  </a:lnTo>
                  <a:lnTo>
                    <a:pt x="823972" y="1038037"/>
                  </a:lnTo>
                  <a:lnTo>
                    <a:pt x="825803" y="1037262"/>
                  </a:lnTo>
                  <a:lnTo>
                    <a:pt x="826311" y="1035737"/>
                  </a:lnTo>
                  <a:lnTo>
                    <a:pt x="828165" y="1036104"/>
                  </a:lnTo>
                  <a:lnTo>
                    <a:pt x="830567" y="1038123"/>
                  </a:lnTo>
                  <a:lnTo>
                    <a:pt x="831303" y="1038053"/>
                  </a:lnTo>
                  <a:lnTo>
                    <a:pt x="832890" y="1036152"/>
                  </a:lnTo>
                  <a:lnTo>
                    <a:pt x="835238" y="1034469"/>
                  </a:lnTo>
                  <a:lnTo>
                    <a:pt x="836075" y="1034297"/>
                  </a:lnTo>
                  <a:lnTo>
                    <a:pt x="840385" y="1036370"/>
                  </a:lnTo>
                  <a:lnTo>
                    <a:pt x="842122" y="1036136"/>
                  </a:lnTo>
                  <a:lnTo>
                    <a:pt x="844610" y="1035205"/>
                  </a:lnTo>
                  <a:lnTo>
                    <a:pt x="845056" y="1034391"/>
                  </a:lnTo>
                  <a:lnTo>
                    <a:pt x="845455" y="1032967"/>
                  </a:lnTo>
                  <a:lnTo>
                    <a:pt x="846112" y="1032138"/>
                  </a:lnTo>
                  <a:lnTo>
                    <a:pt x="848326" y="1031731"/>
                  </a:lnTo>
                  <a:lnTo>
                    <a:pt x="850486" y="1032545"/>
                  </a:lnTo>
                  <a:lnTo>
                    <a:pt x="850736" y="1035025"/>
                  </a:lnTo>
                  <a:lnTo>
                    <a:pt x="850439" y="1037685"/>
                  </a:lnTo>
                  <a:lnTo>
                    <a:pt x="853247" y="1038404"/>
                  </a:lnTo>
                  <a:lnTo>
                    <a:pt x="856658" y="1038319"/>
                  </a:lnTo>
                  <a:lnTo>
                    <a:pt x="859005" y="1039312"/>
                  </a:lnTo>
                  <a:lnTo>
                    <a:pt x="859302" y="1037693"/>
                  </a:lnTo>
                  <a:lnTo>
                    <a:pt x="855555" y="1033460"/>
                  </a:lnTo>
                  <a:lnTo>
                    <a:pt x="853983" y="1030839"/>
                  </a:lnTo>
                  <a:lnTo>
                    <a:pt x="851870" y="1029298"/>
                  </a:lnTo>
                  <a:lnTo>
                    <a:pt x="849155" y="1028508"/>
                  </a:lnTo>
                  <a:lnTo>
                    <a:pt x="846887" y="1023610"/>
                  </a:lnTo>
                  <a:lnTo>
                    <a:pt x="847027" y="1019331"/>
                  </a:lnTo>
                  <a:lnTo>
                    <a:pt x="846785" y="1015177"/>
                  </a:lnTo>
                  <a:lnTo>
                    <a:pt x="851682" y="1012900"/>
                  </a:lnTo>
                  <a:lnTo>
                    <a:pt x="850556" y="1009364"/>
                  </a:lnTo>
                  <a:lnTo>
                    <a:pt x="852246" y="1006689"/>
                  </a:lnTo>
                  <a:lnTo>
                    <a:pt x="854170" y="1005663"/>
                  </a:lnTo>
                  <a:lnTo>
                    <a:pt x="856111" y="1015521"/>
                  </a:lnTo>
                  <a:lnTo>
                    <a:pt x="857503" y="1018995"/>
                  </a:lnTo>
                  <a:lnTo>
                    <a:pt x="855727" y="1019699"/>
                  </a:lnTo>
                  <a:lnTo>
                    <a:pt x="852011" y="1019691"/>
                  </a:lnTo>
                  <a:lnTo>
                    <a:pt x="854084" y="1024565"/>
                  </a:lnTo>
                  <a:lnTo>
                    <a:pt x="857495" y="1026239"/>
                  </a:lnTo>
                  <a:lnTo>
                    <a:pt x="860429" y="1029861"/>
                  </a:lnTo>
                  <a:lnTo>
                    <a:pt x="860492" y="1032498"/>
                  </a:lnTo>
                  <a:lnTo>
                    <a:pt x="862119" y="1033687"/>
                  </a:lnTo>
                  <a:lnTo>
                    <a:pt x="866046" y="1033766"/>
                  </a:lnTo>
                  <a:lnTo>
                    <a:pt x="868753" y="1033249"/>
                  </a:lnTo>
                  <a:lnTo>
                    <a:pt x="870028" y="1031489"/>
                  </a:lnTo>
                  <a:lnTo>
                    <a:pt x="871499" y="1030933"/>
                  </a:lnTo>
                  <a:lnTo>
                    <a:pt x="874136" y="1033116"/>
                  </a:lnTo>
                  <a:lnTo>
                    <a:pt x="878580" y="1034735"/>
                  </a:lnTo>
                  <a:lnTo>
                    <a:pt x="879776" y="1035878"/>
                  </a:lnTo>
                  <a:lnTo>
                    <a:pt x="880645" y="1037787"/>
                  </a:lnTo>
                  <a:lnTo>
                    <a:pt x="880700" y="1039844"/>
                  </a:lnTo>
                  <a:lnTo>
                    <a:pt x="880926" y="1040940"/>
                  </a:lnTo>
                  <a:lnTo>
                    <a:pt x="882217" y="1040408"/>
                  </a:lnTo>
                  <a:lnTo>
                    <a:pt x="884064" y="1037614"/>
                  </a:lnTo>
                  <a:lnTo>
                    <a:pt x="884971" y="1036644"/>
                  </a:lnTo>
                  <a:lnTo>
                    <a:pt x="886082" y="1036167"/>
                  </a:lnTo>
                  <a:lnTo>
                    <a:pt x="886786" y="1035541"/>
                  </a:lnTo>
                  <a:lnTo>
                    <a:pt x="886810" y="1034728"/>
                  </a:lnTo>
                  <a:lnTo>
                    <a:pt x="883485" y="1032756"/>
                  </a:lnTo>
                  <a:lnTo>
                    <a:pt x="866085" y="1023564"/>
                  </a:lnTo>
                  <a:lnTo>
                    <a:pt x="863950" y="1019910"/>
                  </a:lnTo>
                  <a:lnTo>
                    <a:pt x="862510" y="1015325"/>
                  </a:lnTo>
                  <a:lnTo>
                    <a:pt x="862557" y="1010608"/>
                  </a:lnTo>
                  <a:lnTo>
                    <a:pt x="863824" y="1009153"/>
                  </a:lnTo>
                  <a:lnTo>
                    <a:pt x="866930" y="1007298"/>
                  </a:lnTo>
                  <a:lnTo>
                    <a:pt x="872634" y="1004685"/>
                  </a:lnTo>
                  <a:lnTo>
                    <a:pt x="879213" y="1000938"/>
                  </a:lnTo>
                  <a:lnTo>
                    <a:pt x="880034" y="1000218"/>
                  </a:lnTo>
                  <a:lnTo>
                    <a:pt x="879956" y="997879"/>
                  </a:lnTo>
                  <a:lnTo>
                    <a:pt x="879135" y="996307"/>
                  </a:lnTo>
                  <a:lnTo>
                    <a:pt x="876522" y="995156"/>
                  </a:lnTo>
                  <a:lnTo>
                    <a:pt x="873792" y="994867"/>
                  </a:lnTo>
                  <a:lnTo>
                    <a:pt x="871186" y="994984"/>
                  </a:lnTo>
                  <a:lnTo>
                    <a:pt x="868581" y="995477"/>
                  </a:lnTo>
                  <a:lnTo>
                    <a:pt x="863832" y="997957"/>
                  </a:lnTo>
                  <a:lnTo>
                    <a:pt x="861141" y="997801"/>
                  </a:lnTo>
                  <a:lnTo>
                    <a:pt x="858583" y="996463"/>
                  </a:lnTo>
                  <a:lnTo>
                    <a:pt x="856690" y="993787"/>
                  </a:lnTo>
                  <a:lnTo>
                    <a:pt x="855712" y="990181"/>
                  </a:lnTo>
                  <a:lnTo>
                    <a:pt x="855719" y="987881"/>
                  </a:lnTo>
                  <a:lnTo>
                    <a:pt x="856079" y="985769"/>
                  </a:lnTo>
                  <a:lnTo>
                    <a:pt x="857237" y="983617"/>
                  </a:lnTo>
                  <a:lnTo>
                    <a:pt x="858794" y="982678"/>
                  </a:lnTo>
                  <a:lnTo>
                    <a:pt x="860187" y="982803"/>
                  </a:lnTo>
                  <a:lnTo>
                    <a:pt x="861501" y="982303"/>
                  </a:lnTo>
                  <a:lnTo>
                    <a:pt x="862283" y="981567"/>
                  </a:lnTo>
                  <a:lnTo>
                    <a:pt x="862948" y="980582"/>
                  </a:lnTo>
                  <a:lnTo>
                    <a:pt x="862753" y="979729"/>
                  </a:lnTo>
                  <a:lnTo>
                    <a:pt x="862244" y="978993"/>
                  </a:lnTo>
                  <a:lnTo>
                    <a:pt x="860124" y="977476"/>
                  </a:lnTo>
                  <a:lnTo>
                    <a:pt x="859287" y="976013"/>
                  </a:lnTo>
                  <a:lnTo>
                    <a:pt x="857472" y="973658"/>
                  </a:lnTo>
                  <a:lnTo>
                    <a:pt x="858465" y="973001"/>
                  </a:lnTo>
                  <a:lnTo>
                    <a:pt x="861657" y="972633"/>
                  </a:lnTo>
                  <a:lnTo>
                    <a:pt x="863887" y="974252"/>
                  </a:lnTo>
                  <a:lnTo>
                    <a:pt x="865968" y="976169"/>
                  </a:lnTo>
                  <a:lnTo>
                    <a:pt x="867243" y="976161"/>
                  </a:lnTo>
                  <a:lnTo>
                    <a:pt x="868386" y="975356"/>
                  </a:lnTo>
                  <a:lnTo>
                    <a:pt x="871014" y="972907"/>
                  </a:lnTo>
                  <a:lnTo>
                    <a:pt x="873213" y="969832"/>
                  </a:lnTo>
                  <a:lnTo>
                    <a:pt x="875215" y="966343"/>
                  </a:lnTo>
                  <a:lnTo>
                    <a:pt x="876835" y="964254"/>
                  </a:lnTo>
                  <a:lnTo>
                    <a:pt x="878681" y="964066"/>
                  </a:lnTo>
                  <a:lnTo>
                    <a:pt x="884103" y="970606"/>
                  </a:lnTo>
                  <a:lnTo>
                    <a:pt x="886020" y="970849"/>
                  </a:lnTo>
                  <a:lnTo>
                    <a:pt x="892388" y="967329"/>
                  </a:lnTo>
                  <a:lnTo>
                    <a:pt x="893100" y="967517"/>
                  </a:lnTo>
                  <a:lnTo>
                    <a:pt x="895259" y="969300"/>
                  </a:lnTo>
                  <a:lnTo>
                    <a:pt x="895908" y="970067"/>
                  </a:lnTo>
                  <a:close/>
                  <a:moveTo>
                    <a:pt x="769536" y="979839"/>
                  </a:moveTo>
                  <a:lnTo>
                    <a:pt x="769896" y="980167"/>
                  </a:lnTo>
                  <a:lnTo>
                    <a:pt x="770765" y="980089"/>
                  </a:lnTo>
                  <a:lnTo>
                    <a:pt x="771977" y="980676"/>
                  </a:lnTo>
                  <a:lnTo>
                    <a:pt x="776562" y="981395"/>
                  </a:lnTo>
                  <a:lnTo>
                    <a:pt x="780661" y="983101"/>
                  </a:lnTo>
                  <a:lnTo>
                    <a:pt x="782797" y="984704"/>
                  </a:lnTo>
                  <a:lnTo>
                    <a:pt x="785606" y="985198"/>
                  </a:lnTo>
                  <a:lnTo>
                    <a:pt x="787906" y="987239"/>
                  </a:lnTo>
                  <a:lnTo>
                    <a:pt x="788884" y="987756"/>
                  </a:lnTo>
                  <a:lnTo>
                    <a:pt x="790065" y="987920"/>
                  </a:lnTo>
                  <a:lnTo>
                    <a:pt x="793148" y="991699"/>
                  </a:lnTo>
                  <a:lnTo>
                    <a:pt x="793320" y="992129"/>
                  </a:lnTo>
                  <a:lnTo>
                    <a:pt x="796817" y="995118"/>
                  </a:lnTo>
                  <a:lnTo>
                    <a:pt x="796989" y="995595"/>
                  </a:lnTo>
                  <a:lnTo>
                    <a:pt x="795002" y="995759"/>
                  </a:lnTo>
                  <a:lnTo>
                    <a:pt x="790973" y="994367"/>
                  </a:lnTo>
                  <a:lnTo>
                    <a:pt x="788962" y="994288"/>
                  </a:lnTo>
                  <a:lnTo>
                    <a:pt x="787507" y="993858"/>
                  </a:lnTo>
                  <a:lnTo>
                    <a:pt x="787170" y="993615"/>
                  </a:lnTo>
                  <a:lnTo>
                    <a:pt x="786881" y="991886"/>
                  </a:lnTo>
                  <a:lnTo>
                    <a:pt x="786419" y="991034"/>
                  </a:lnTo>
                  <a:lnTo>
                    <a:pt x="782547" y="987052"/>
                  </a:lnTo>
                  <a:lnTo>
                    <a:pt x="780935" y="986183"/>
                  </a:lnTo>
                  <a:lnTo>
                    <a:pt x="778142" y="985409"/>
                  </a:lnTo>
                  <a:lnTo>
                    <a:pt x="774966" y="985949"/>
                  </a:lnTo>
                  <a:lnTo>
                    <a:pt x="772822" y="985440"/>
                  </a:lnTo>
                  <a:lnTo>
                    <a:pt x="772079" y="985620"/>
                  </a:lnTo>
                  <a:lnTo>
                    <a:pt x="768911" y="982467"/>
                  </a:lnTo>
                  <a:lnTo>
                    <a:pt x="765750" y="979807"/>
                  </a:lnTo>
                  <a:lnTo>
                    <a:pt x="764397" y="976654"/>
                  </a:lnTo>
                  <a:lnTo>
                    <a:pt x="762386" y="974237"/>
                  </a:lnTo>
                  <a:lnTo>
                    <a:pt x="762378" y="973533"/>
                  </a:lnTo>
                  <a:lnTo>
                    <a:pt x="763301" y="972993"/>
                  </a:lnTo>
                  <a:lnTo>
                    <a:pt x="765460" y="974354"/>
                  </a:lnTo>
                  <a:lnTo>
                    <a:pt x="767588" y="976686"/>
                  </a:lnTo>
                  <a:lnTo>
                    <a:pt x="768738" y="977569"/>
                  </a:lnTo>
                  <a:lnTo>
                    <a:pt x="769536" y="979839"/>
                  </a:lnTo>
                  <a:close/>
                  <a:moveTo>
                    <a:pt x="801652" y="1000281"/>
                  </a:moveTo>
                  <a:lnTo>
                    <a:pt x="802246" y="1003277"/>
                  </a:lnTo>
                  <a:lnTo>
                    <a:pt x="802559" y="1003848"/>
                  </a:lnTo>
                  <a:lnTo>
                    <a:pt x="804155" y="1003363"/>
                  </a:lnTo>
                  <a:lnTo>
                    <a:pt x="806878" y="1003090"/>
                  </a:lnTo>
                  <a:lnTo>
                    <a:pt x="811337" y="1004208"/>
                  </a:lnTo>
                  <a:lnTo>
                    <a:pt x="811845" y="1004607"/>
                  </a:lnTo>
                  <a:lnTo>
                    <a:pt x="813739" y="1007885"/>
                  </a:lnTo>
                  <a:lnTo>
                    <a:pt x="815194" y="1009286"/>
                  </a:lnTo>
                  <a:lnTo>
                    <a:pt x="817416" y="1012329"/>
                  </a:lnTo>
                  <a:lnTo>
                    <a:pt x="815202" y="1014363"/>
                  </a:lnTo>
                  <a:lnTo>
                    <a:pt x="813895" y="1017289"/>
                  </a:lnTo>
                  <a:lnTo>
                    <a:pt x="813825" y="1018768"/>
                  </a:lnTo>
                  <a:lnTo>
                    <a:pt x="812957" y="1019629"/>
                  </a:lnTo>
                  <a:lnTo>
                    <a:pt x="811595" y="1020520"/>
                  </a:lnTo>
                  <a:lnTo>
                    <a:pt x="809569" y="1022234"/>
                  </a:lnTo>
                  <a:lnTo>
                    <a:pt x="807073" y="1022421"/>
                  </a:lnTo>
                  <a:lnTo>
                    <a:pt x="804617" y="1023329"/>
                  </a:lnTo>
                  <a:lnTo>
                    <a:pt x="803475" y="1024150"/>
                  </a:lnTo>
                  <a:lnTo>
                    <a:pt x="802802" y="1024205"/>
                  </a:lnTo>
                  <a:lnTo>
                    <a:pt x="802004" y="1023759"/>
                  </a:lnTo>
                  <a:lnTo>
                    <a:pt x="801151" y="1022914"/>
                  </a:lnTo>
                  <a:lnTo>
                    <a:pt x="800877" y="1021936"/>
                  </a:lnTo>
                  <a:lnTo>
                    <a:pt x="802559" y="1021029"/>
                  </a:lnTo>
                  <a:lnTo>
                    <a:pt x="804758" y="1017798"/>
                  </a:lnTo>
                  <a:lnTo>
                    <a:pt x="805149" y="1014449"/>
                  </a:lnTo>
                  <a:lnTo>
                    <a:pt x="802778" y="1013847"/>
                  </a:lnTo>
                  <a:lnTo>
                    <a:pt x="801362" y="1014309"/>
                  </a:lnTo>
                  <a:lnTo>
                    <a:pt x="800306" y="1014293"/>
                  </a:lnTo>
                  <a:lnTo>
                    <a:pt x="799093" y="1013268"/>
                  </a:lnTo>
                  <a:lnTo>
                    <a:pt x="798358" y="1014841"/>
                  </a:lnTo>
                  <a:lnTo>
                    <a:pt x="798084" y="1016350"/>
                  </a:lnTo>
                  <a:lnTo>
                    <a:pt x="798405" y="1018658"/>
                  </a:lnTo>
                  <a:lnTo>
                    <a:pt x="798186" y="1019409"/>
                  </a:lnTo>
                  <a:lnTo>
                    <a:pt x="797325" y="1019832"/>
                  </a:lnTo>
                  <a:lnTo>
                    <a:pt x="795338" y="1018956"/>
                  </a:lnTo>
                  <a:lnTo>
                    <a:pt x="793273" y="1017399"/>
                  </a:lnTo>
                  <a:lnTo>
                    <a:pt x="793108" y="1016499"/>
                  </a:lnTo>
                  <a:lnTo>
                    <a:pt x="793531" y="1013385"/>
                  </a:lnTo>
                  <a:lnTo>
                    <a:pt x="793492" y="1011766"/>
                  </a:lnTo>
                  <a:lnTo>
                    <a:pt x="793062" y="1009434"/>
                  </a:lnTo>
                  <a:lnTo>
                    <a:pt x="792835" y="1009192"/>
                  </a:lnTo>
                  <a:lnTo>
                    <a:pt x="792060" y="1009247"/>
                  </a:lnTo>
                  <a:lnTo>
                    <a:pt x="789627" y="1009693"/>
                  </a:lnTo>
                  <a:lnTo>
                    <a:pt x="787194" y="1006712"/>
                  </a:lnTo>
                  <a:lnTo>
                    <a:pt x="785879" y="1003567"/>
                  </a:lnTo>
                  <a:lnTo>
                    <a:pt x="781405" y="1002667"/>
                  </a:lnTo>
                  <a:lnTo>
                    <a:pt x="784894" y="998286"/>
                  </a:lnTo>
                  <a:lnTo>
                    <a:pt x="790151" y="997668"/>
                  </a:lnTo>
                  <a:lnTo>
                    <a:pt x="791935" y="999882"/>
                  </a:lnTo>
                  <a:lnTo>
                    <a:pt x="797787" y="1001407"/>
                  </a:lnTo>
                  <a:lnTo>
                    <a:pt x="797435" y="999060"/>
                  </a:lnTo>
                  <a:lnTo>
                    <a:pt x="797529" y="998223"/>
                  </a:lnTo>
                  <a:lnTo>
                    <a:pt x="798334" y="997175"/>
                  </a:lnTo>
                  <a:lnTo>
                    <a:pt x="798788" y="997089"/>
                  </a:lnTo>
                  <a:lnTo>
                    <a:pt x="799477" y="997824"/>
                  </a:lnTo>
                  <a:lnTo>
                    <a:pt x="800603" y="998137"/>
                  </a:lnTo>
                  <a:lnTo>
                    <a:pt x="801120" y="998857"/>
                  </a:lnTo>
                  <a:lnTo>
                    <a:pt x="801652" y="1000281"/>
                  </a:lnTo>
                  <a:close/>
                  <a:moveTo>
                    <a:pt x="835300" y="1020708"/>
                  </a:moveTo>
                  <a:lnTo>
                    <a:pt x="840166" y="1023689"/>
                  </a:lnTo>
                  <a:lnTo>
                    <a:pt x="843390" y="1023665"/>
                  </a:lnTo>
                  <a:lnTo>
                    <a:pt x="843374" y="1025527"/>
                  </a:lnTo>
                  <a:lnTo>
                    <a:pt x="843765" y="1028703"/>
                  </a:lnTo>
                  <a:lnTo>
                    <a:pt x="843257" y="1029994"/>
                  </a:lnTo>
                  <a:lnTo>
                    <a:pt x="842052" y="1031316"/>
                  </a:lnTo>
                  <a:lnTo>
                    <a:pt x="841293" y="1033194"/>
                  </a:lnTo>
                  <a:lnTo>
                    <a:pt x="840730" y="1033484"/>
                  </a:lnTo>
                  <a:lnTo>
                    <a:pt x="837186" y="1031215"/>
                  </a:lnTo>
                  <a:lnTo>
                    <a:pt x="833485" y="1028117"/>
                  </a:lnTo>
                  <a:lnTo>
                    <a:pt x="831623" y="1028657"/>
                  </a:lnTo>
                  <a:lnTo>
                    <a:pt x="829159" y="1027898"/>
                  </a:lnTo>
                  <a:lnTo>
                    <a:pt x="827172" y="1028062"/>
                  </a:lnTo>
                  <a:lnTo>
                    <a:pt x="825936" y="1029815"/>
                  </a:lnTo>
                  <a:lnTo>
                    <a:pt x="823057" y="1030730"/>
                  </a:lnTo>
                  <a:lnTo>
                    <a:pt x="822532" y="1027225"/>
                  </a:lnTo>
                  <a:lnTo>
                    <a:pt x="819919" y="1023908"/>
                  </a:lnTo>
                  <a:lnTo>
                    <a:pt x="817314" y="1021256"/>
                  </a:lnTo>
                  <a:lnTo>
                    <a:pt x="818730" y="1017195"/>
                  </a:lnTo>
                  <a:lnTo>
                    <a:pt x="820420" y="1016546"/>
                  </a:lnTo>
                  <a:lnTo>
                    <a:pt x="822016" y="1015192"/>
                  </a:lnTo>
                  <a:lnTo>
                    <a:pt x="828408" y="1016624"/>
                  </a:lnTo>
                  <a:lnTo>
                    <a:pt x="831725" y="1017837"/>
                  </a:lnTo>
                  <a:lnTo>
                    <a:pt x="835300" y="1020708"/>
                  </a:lnTo>
                  <a:close/>
                  <a:moveTo>
                    <a:pt x="844055" y="1052181"/>
                  </a:moveTo>
                  <a:lnTo>
                    <a:pt x="845072" y="1054591"/>
                  </a:lnTo>
                  <a:lnTo>
                    <a:pt x="845447" y="1055037"/>
                  </a:lnTo>
                  <a:lnTo>
                    <a:pt x="848154" y="1055984"/>
                  </a:lnTo>
                  <a:lnTo>
                    <a:pt x="849375" y="1055413"/>
                  </a:lnTo>
                  <a:lnTo>
                    <a:pt x="852316" y="1055147"/>
                  </a:lnTo>
                  <a:lnTo>
                    <a:pt x="854084" y="1054216"/>
                  </a:lnTo>
                  <a:lnTo>
                    <a:pt x="856658" y="1053739"/>
                  </a:lnTo>
                  <a:lnTo>
                    <a:pt x="859608" y="1059739"/>
                  </a:lnTo>
                  <a:lnTo>
                    <a:pt x="859279" y="1061570"/>
                  </a:lnTo>
                  <a:lnTo>
                    <a:pt x="856948" y="1063557"/>
                  </a:lnTo>
                  <a:lnTo>
                    <a:pt x="855375" y="1063995"/>
                  </a:lnTo>
                  <a:lnTo>
                    <a:pt x="853889" y="1063393"/>
                  </a:lnTo>
                  <a:lnTo>
                    <a:pt x="853990" y="1062383"/>
                  </a:lnTo>
                  <a:lnTo>
                    <a:pt x="853717" y="1061507"/>
                  </a:lnTo>
                  <a:lnTo>
                    <a:pt x="852700" y="1060365"/>
                  </a:lnTo>
                  <a:lnTo>
                    <a:pt x="851745" y="1060475"/>
                  </a:lnTo>
                  <a:lnTo>
                    <a:pt x="850204" y="1061319"/>
                  </a:lnTo>
                  <a:lnTo>
                    <a:pt x="849468" y="1061210"/>
                  </a:lnTo>
                  <a:lnTo>
                    <a:pt x="847912" y="1060279"/>
                  </a:lnTo>
                  <a:lnTo>
                    <a:pt x="845181" y="1059590"/>
                  </a:lnTo>
                  <a:lnTo>
                    <a:pt x="844641" y="1058746"/>
                  </a:lnTo>
                  <a:lnTo>
                    <a:pt x="844579" y="1057494"/>
                  </a:lnTo>
                  <a:lnTo>
                    <a:pt x="844062" y="1056868"/>
                  </a:lnTo>
                  <a:lnTo>
                    <a:pt x="841215" y="1054857"/>
                  </a:lnTo>
                  <a:lnTo>
                    <a:pt x="839392" y="1053144"/>
                  </a:lnTo>
                  <a:lnTo>
                    <a:pt x="837851" y="1052917"/>
                  </a:lnTo>
                  <a:lnTo>
                    <a:pt x="837287" y="1053121"/>
                  </a:lnTo>
                  <a:lnTo>
                    <a:pt x="836716" y="1053934"/>
                  </a:lnTo>
                  <a:lnTo>
                    <a:pt x="835331" y="1054717"/>
                  </a:lnTo>
                  <a:lnTo>
                    <a:pt x="834933" y="1054583"/>
                  </a:lnTo>
                  <a:lnTo>
                    <a:pt x="834487" y="1053934"/>
                  </a:lnTo>
                  <a:lnTo>
                    <a:pt x="834260" y="1052995"/>
                  </a:lnTo>
                  <a:lnTo>
                    <a:pt x="834846" y="1051102"/>
                  </a:lnTo>
                  <a:lnTo>
                    <a:pt x="835644" y="1050922"/>
                  </a:lnTo>
                  <a:lnTo>
                    <a:pt x="839533" y="1051298"/>
                  </a:lnTo>
                  <a:lnTo>
                    <a:pt x="841919" y="1052174"/>
                  </a:lnTo>
                  <a:lnTo>
                    <a:pt x="844055" y="1052181"/>
                  </a:lnTo>
                  <a:close/>
                  <a:moveTo>
                    <a:pt x="872352" y="1054122"/>
                  </a:moveTo>
                  <a:lnTo>
                    <a:pt x="889963" y="1057885"/>
                  </a:lnTo>
                  <a:lnTo>
                    <a:pt x="895392" y="1055600"/>
                  </a:lnTo>
                  <a:lnTo>
                    <a:pt x="899687" y="1055671"/>
                  </a:lnTo>
                  <a:lnTo>
                    <a:pt x="900962" y="1058808"/>
                  </a:lnTo>
                  <a:lnTo>
                    <a:pt x="896605" y="1062117"/>
                  </a:lnTo>
                  <a:lnTo>
                    <a:pt x="896276" y="1063166"/>
                  </a:lnTo>
                  <a:lnTo>
                    <a:pt x="896886" y="1064011"/>
                  </a:lnTo>
                  <a:lnTo>
                    <a:pt x="901361" y="1064543"/>
                  </a:lnTo>
                  <a:lnTo>
                    <a:pt x="902496" y="1065606"/>
                  </a:lnTo>
                  <a:lnTo>
                    <a:pt x="903536" y="1066984"/>
                  </a:lnTo>
                  <a:lnTo>
                    <a:pt x="902652" y="1069025"/>
                  </a:lnTo>
                  <a:lnTo>
                    <a:pt x="902566" y="1069972"/>
                  </a:lnTo>
                  <a:lnTo>
                    <a:pt x="903035" y="1070888"/>
                  </a:lnTo>
                  <a:lnTo>
                    <a:pt x="906392" y="1073986"/>
                  </a:lnTo>
                  <a:lnTo>
                    <a:pt x="907769" y="1075582"/>
                  </a:lnTo>
                  <a:lnTo>
                    <a:pt x="908465" y="1077115"/>
                  </a:lnTo>
                  <a:lnTo>
                    <a:pt x="908747" y="1079806"/>
                  </a:lnTo>
                  <a:lnTo>
                    <a:pt x="908684" y="1081965"/>
                  </a:lnTo>
                  <a:lnTo>
                    <a:pt x="907933" y="1082255"/>
                  </a:lnTo>
                  <a:lnTo>
                    <a:pt x="906298" y="1081598"/>
                  </a:lnTo>
                  <a:lnTo>
                    <a:pt x="904702" y="1080346"/>
                  </a:lnTo>
                  <a:lnTo>
                    <a:pt x="903301" y="1077248"/>
                  </a:lnTo>
                  <a:lnTo>
                    <a:pt x="902323" y="1076630"/>
                  </a:lnTo>
                  <a:lnTo>
                    <a:pt x="899499" y="1076004"/>
                  </a:lnTo>
                  <a:lnTo>
                    <a:pt x="896698" y="1074494"/>
                  </a:lnTo>
                  <a:lnTo>
                    <a:pt x="894516" y="1074580"/>
                  </a:lnTo>
                  <a:lnTo>
                    <a:pt x="892505" y="1073938"/>
                  </a:lnTo>
                  <a:lnTo>
                    <a:pt x="890706" y="1074502"/>
                  </a:lnTo>
                  <a:lnTo>
                    <a:pt x="890064" y="1073485"/>
                  </a:lnTo>
                  <a:lnTo>
                    <a:pt x="889290" y="1071427"/>
                  </a:lnTo>
                  <a:lnTo>
                    <a:pt x="889274" y="1070535"/>
                  </a:lnTo>
                  <a:lnTo>
                    <a:pt x="890221" y="1067296"/>
                  </a:lnTo>
                  <a:lnTo>
                    <a:pt x="890197" y="1066452"/>
                  </a:lnTo>
                  <a:lnTo>
                    <a:pt x="889704" y="1066350"/>
                  </a:lnTo>
                  <a:lnTo>
                    <a:pt x="887608" y="1067007"/>
                  </a:lnTo>
                  <a:lnTo>
                    <a:pt x="886763" y="1066569"/>
                  </a:lnTo>
                  <a:lnTo>
                    <a:pt x="884478" y="1064222"/>
                  </a:lnTo>
                  <a:lnTo>
                    <a:pt x="883555" y="1063776"/>
                  </a:lnTo>
                  <a:lnTo>
                    <a:pt x="881263" y="1063549"/>
                  </a:lnTo>
                  <a:lnTo>
                    <a:pt x="879964" y="1067696"/>
                  </a:lnTo>
                  <a:lnTo>
                    <a:pt x="879894" y="1068728"/>
                  </a:lnTo>
                  <a:lnTo>
                    <a:pt x="881216" y="1071372"/>
                  </a:lnTo>
                  <a:lnTo>
                    <a:pt x="883813" y="1075448"/>
                  </a:lnTo>
                  <a:lnTo>
                    <a:pt x="882499" y="1075527"/>
                  </a:lnTo>
                  <a:lnTo>
                    <a:pt x="878744" y="1074275"/>
                  </a:lnTo>
                  <a:lnTo>
                    <a:pt x="877781" y="1073492"/>
                  </a:lnTo>
                  <a:lnTo>
                    <a:pt x="876624" y="1071435"/>
                  </a:lnTo>
                  <a:lnTo>
                    <a:pt x="874394" y="1070246"/>
                  </a:lnTo>
                  <a:lnTo>
                    <a:pt x="873612" y="1069511"/>
                  </a:lnTo>
                  <a:lnTo>
                    <a:pt x="873385" y="1068650"/>
                  </a:lnTo>
                  <a:lnTo>
                    <a:pt x="873361" y="1065982"/>
                  </a:lnTo>
                  <a:lnTo>
                    <a:pt x="872868" y="1065591"/>
                  </a:lnTo>
                  <a:lnTo>
                    <a:pt x="869700" y="1066272"/>
                  </a:lnTo>
                  <a:lnTo>
                    <a:pt x="869050" y="1065622"/>
                  </a:lnTo>
                  <a:lnTo>
                    <a:pt x="868784" y="1064496"/>
                  </a:lnTo>
                  <a:lnTo>
                    <a:pt x="868323" y="1063870"/>
                  </a:lnTo>
                  <a:lnTo>
                    <a:pt x="866281" y="1062845"/>
                  </a:lnTo>
                  <a:lnTo>
                    <a:pt x="866101" y="1062203"/>
                  </a:lnTo>
                  <a:lnTo>
                    <a:pt x="867009" y="1061445"/>
                  </a:lnTo>
                  <a:lnTo>
                    <a:pt x="867572" y="1059544"/>
                  </a:lnTo>
                  <a:lnTo>
                    <a:pt x="868370" y="1052706"/>
                  </a:lnTo>
                  <a:lnTo>
                    <a:pt x="872352" y="1054122"/>
                  </a:lnTo>
                  <a:close/>
                  <a:moveTo>
                    <a:pt x="929940" y="1063103"/>
                  </a:moveTo>
                  <a:lnTo>
                    <a:pt x="929291" y="1064574"/>
                  </a:lnTo>
                  <a:lnTo>
                    <a:pt x="927906" y="1066514"/>
                  </a:lnTo>
                  <a:lnTo>
                    <a:pt x="926044" y="1068016"/>
                  </a:lnTo>
                  <a:lnTo>
                    <a:pt x="924237" y="1068431"/>
                  </a:lnTo>
                  <a:lnTo>
                    <a:pt x="922930" y="1067649"/>
                  </a:lnTo>
                  <a:lnTo>
                    <a:pt x="922273" y="1066272"/>
                  </a:lnTo>
                  <a:lnTo>
                    <a:pt x="921968" y="1064910"/>
                  </a:lnTo>
                  <a:lnTo>
                    <a:pt x="921522" y="1064167"/>
                  </a:lnTo>
                  <a:lnTo>
                    <a:pt x="920834" y="1064003"/>
                  </a:lnTo>
                  <a:lnTo>
                    <a:pt x="919942" y="1064042"/>
                  </a:lnTo>
                  <a:lnTo>
                    <a:pt x="918847" y="1064551"/>
                  </a:lnTo>
                  <a:lnTo>
                    <a:pt x="916515" y="1066514"/>
                  </a:lnTo>
                  <a:lnTo>
                    <a:pt x="915514" y="1067023"/>
                  </a:lnTo>
                  <a:lnTo>
                    <a:pt x="914841" y="1067148"/>
                  </a:lnTo>
                  <a:lnTo>
                    <a:pt x="908207" y="1065677"/>
                  </a:lnTo>
                  <a:lnTo>
                    <a:pt x="907557" y="1065129"/>
                  </a:lnTo>
                  <a:lnTo>
                    <a:pt x="906775" y="1063823"/>
                  </a:lnTo>
                  <a:lnTo>
                    <a:pt x="905915" y="1059935"/>
                  </a:lnTo>
                  <a:lnTo>
                    <a:pt x="903129" y="1056477"/>
                  </a:lnTo>
                  <a:lnTo>
                    <a:pt x="907393" y="1054521"/>
                  </a:lnTo>
                  <a:lnTo>
                    <a:pt x="912510" y="1054529"/>
                  </a:lnTo>
                  <a:lnTo>
                    <a:pt x="922383" y="1056023"/>
                  </a:lnTo>
                  <a:lnTo>
                    <a:pt x="926318" y="1056360"/>
                  </a:lnTo>
                  <a:lnTo>
                    <a:pt x="929346" y="1059645"/>
                  </a:lnTo>
                  <a:lnTo>
                    <a:pt x="929823" y="1061617"/>
                  </a:lnTo>
                  <a:lnTo>
                    <a:pt x="929940" y="1063103"/>
                  </a:lnTo>
                  <a:close/>
                  <a:moveTo>
                    <a:pt x="943287" y="1065990"/>
                  </a:moveTo>
                  <a:lnTo>
                    <a:pt x="941535" y="1067672"/>
                  </a:lnTo>
                  <a:lnTo>
                    <a:pt x="940228" y="1067562"/>
                  </a:lnTo>
                  <a:lnTo>
                    <a:pt x="939806" y="1066952"/>
                  </a:lnTo>
                  <a:lnTo>
                    <a:pt x="939665" y="1066186"/>
                  </a:lnTo>
                  <a:lnTo>
                    <a:pt x="939923" y="1065372"/>
                  </a:lnTo>
                  <a:lnTo>
                    <a:pt x="940471" y="1064629"/>
                  </a:lnTo>
                  <a:lnTo>
                    <a:pt x="941754" y="1063698"/>
                  </a:lnTo>
                  <a:lnTo>
                    <a:pt x="942153" y="1063549"/>
                  </a:lnTo>
                  <a:lnTo>
                    <a:pt x="944077" y="1064472"/>
                  </a:lnTo>
                  <a:lnTo>
                    <a:pt x="943287" y="1065990"/>
                  </a:lnTo>
                  <a:close/>
                  <a:moveTo>
                    <a:pt x="925356" y="1087184"/>
                  </a:moveTo>
                  <a:lnTo>
                    <a:pt x="924550" y="1087489"/>
                  </a:lnTo>
                  <a:lnTo>
                    <a:pt x="923955" y="1086753"/>
                  </a:lnTo>
                  <a:lnTo>
                    <a:pt x="923056" y="1086237"/>
                  </a:lnTo>
                  <a:lnTo>
                    <a:pt x="919394" y="1085150"/>
                  </a:lnTo>
                  <a:lnTo>
                    <a:pt x="919316" y="1084492"/>
                  </a:lnTo>
                  <a:lnTo>
                    <a:pt x="919699" y="1083554"/>
                  </a:lnTo>
                  <a:lnTo>
                    <a:pt x="920427" y="1082716"/>
                  </a:lnTo>
                  <a:lnTo>
                    <a:pt x="921835" y="1081887"/>
                  </a:lnTo>
                  <a:lnTo>
                    <a:pt x="922970" y="1079736"/>
                  </a:lnTo>
                  <a:lnTo>
                    <a:pt x="923478" y="1079900"/>
                  </a:lnTo>
                  <a:lnTo>
                    <a:pt x="923995" y="1080776"/>
                  </a:lnTo>
                  <a:lnTo>
                    <a:pt x="924871" y="1083749"/>
                  </a:lnTo>
                  <a:lnTo>
                    <a:pt x="925927" y="1085893"/>
                  </a:lnTo>
                  <a:lnTo>
                    <a:pt x="925817" y="1086636"/>
                  </a:lnTo>
                  <a:lnTo>
                    <a:pt x="925356" y="1087184"/>
                  </a:lnTo>
                  <a:close/>
                  <a:moveTo>
                    <a:pt x="919074" y="1091580"/>
                  </a:moveTo>
                  <a:lnTo>
                    <a:pt x="918275" y="1091659"/>
                  </a:lnTo>
                  <a:lnTo>
                    <a:pt x="916335" y="1090931"/>
                  </a:lnTo>
                  <a:lnTo>
                    <a:pt x="913433" y="1090611"/>
                  </a:lnTo>
                  <a:lnTo>
                    <a:pt x="913104" y="1090313"/>
                  </a:lnTo>
                  <a:lnTo>
                    <a:pt x="913034" y="1089742"/>
                  </a:lnTo>
                  <a:lnTo>
                    <a:pt x="913378" y="1089155"/>
                  </a:lnTo>
                  <a:lnTo>
                    <a:pt x="914958" y="1088709"/>
                  </a:lnTo>
                  <a:lnTo>
                    <a:pt x="919723" y="1089093"/>
                  </a:lnTo>
                  <a:lnTo>
                    <a:pt x="920333" y="1089359"/>
                  </a:lnTo>
                  <a:lnTo>
                    <a:pt x="920497" y="1089813"/>
                  </a:lnTo>
                  <a:lnTo>
                    <a:pt x="919723" y="1091103"/>
                  </a:lnTo>
                  <a:lnTo>
                    <a:pt x="919074" y="109158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9" name="Freeform: Shape 618">
              <a:extLst>
                <a:ext uri="{FF2B5EF4-FFF2-40B4-BE49-F238E27FC236}">
                  <a16:creationId xmlns:a16="http://schemas.microsoft.com/office/drawing/2014/main" id="{68D2F0F4-0E56-5E1A-7321-0E0DC75CB6C8}"/>
                </a:ext>
              </a:extLst>
            </p:cNvPr>
            <p:cNvSpPr>
              <a:spLocks/>
            </p:cNvSpPr>
            <p:nvPr/>
          </p:nvSpPr>
          <p:spPr>
            <a:xfrm>
              <a:off x="7438253" y="4360852"/>
              <a:ext cx="167977" cy="251218"/>
            </a:xfrm>
            <a:custGeom>
              <a:avLst/>
              <a:gdLst>
                <a:gd name="connsiteX0" fmla="*/ 152534 w 167977"/>
                <a:gd name="connsiteY0" fmla="*/ 123211 h 251218"/>
                <a:gd name="connsiteX1" fmla="*/ 150320 w 167977"/>
                <a:gd name="connsiteY1" fmla="*/ 126857 h 251218"/>
                <a:gd name="connsiteX2" fmla="*/ 147393 w 167977"/>
                <a:gd name="connsiteY2" fmla="*/ 128938 h 251218"/>
                <a:gd name="connsiteX3" fmla="*/ 146533 w 167977"/>
                <a:gd name="connsiteY3" fmla="*/ 130198 h 251218"/>
                <a:gd name="connsiteX4" fmla="*/ 146071 w 167977"/>
                <a:gd name="connsiteY4" fmla="*/ 131762 h 251218"/>
                <a:gd name="connsiteX5" fmla="*/ 145446 w 167977"/>
                <a:gd name="connsiteY5" fmla="*/ 133335 h 251218"/>
                <a:gd name="connsiteX6" fmla="*/ 143889 w 167977"/>
                <a:gd name="connsiteY6" fmla="*/ 136707 h 251218"/>
                <a:gd name="connsiteX7" fmla="*/ 142755 w 167977"/>
                <a:gd name="connsiteY7" fmla="*/ 139461 h 251218"/>
                <a:gd name="connsiteX8" fmla="*/ 141620 w 167977"/>
                <a:gd name="connsiteY8" fmla="*/ 140321 h 251218"/>
                <a:gd name="connsiteX9" fmla="*/ 138960 w 167977"/>
                <a:gd name="connsiteY9" fmla="*/ 144483 h 251218"/>
                <a:gd name="connsiteX10" fmla="*/ 137176 w 167977"/>
                <a:gd name="connsiteY10" fmla="*/ 148661 h 251218"/>
                <a:gd name="connsiteX11" fmla="*/ 136816 w 167977"/>
                <a:gd name="connsiteY11" fmla="*/ 149741 h 251218"/>
                <a:gd name="connsiteX12" fmla="*/ 136269 w 167977"/>
                <a:gd name="connsiteY12" fmla="*/ 150539 h 251218"/>
                <a:gd name="connsiteX13" fmla="*/ 135400 w 167977"/>
                <a:gd name="connsiteY13" fmla="*/ 151188 h 251218"/>
                <a:gd name="connsiteX14" fmla="*/ 132326 w 167977"/>
                <a:gd name="connsiteY14" fmla="*/ 152487 h 251218"/>
                <a:gd name="connsiteX15" fmla="*/ 131285 w 167977"/>
                <a:gd name="connsiteY15" fmla="*/ 153128 h 251218"/>
                <a:gd name="connsiteX16" fmla="*/ 130464 w 167977"/>
                <a:gd name="connsiteY16" fmla="*/ 153903 h 251218"/>
                <a:gd name="connsiteX17" fmla="*/ 129712 w 167977"/>
                <a:gd name="connsiteY17" fmla="*/ 154779 h 251218"/>
                <a:gd name="connsiteX18" fmla="*/ 129501 w 167977"/>
                <a:gd name="connsiteY18" fmla="*/ 155835 h 251218"/>
                <a:gd name="connsiteX19" fmla="*/ 130221 w 167977"/>
                <a:gd name="connsiteY19" fmla="*/ 157322 h 251218"/>
                <a:gd name="connsiteX20" fmla="*/ 131082 w 167977"/>
                <a:gd name="connsiteY20" fmla="*/ 158503 h 251218"/>
                <a:gd name="connsiteX21" fmla="*/ 131950 w 167977"/>
                <a:gd name="connsiteY21" fmla="*/ 158573 h 251218"/>
                <a:gd name="connsiteX22" fmla="*/ 132709 w 167977"/>
                <a:gd name="connsiteY22" fmla="*/ 158518 h 251218"/>
                <a:gd name="connsiteX23" fmla="*/ 133186 w 167977"/>
                <a:gd name="connsiteY23" fmla="*/ 159223 h 251218"/>
                <a:gd name="connsiteX24" fmla="*/ 133585 w 167977"/>
                <a:gd name="connsiteY24" fmla="*/ 159637 h 251218"/>
                <a:gd name="connsiteX25" fmla="*/ 133585 w 167977"/>
                <a:gd name="connsiteY25" fmla="*/ 167742 h 251218"/>
                <a:gd name="connsiteX26" fmla="*/ 132850 w 167977"/>
                <a:gd name="connsiteY26" fmla="*/ 168963 h 251218"/>
                <a:gd name="connsiteX27" fmla="*/ 132865 w 167977"/>
                <a:gd name="connsiteY27" fmla="*/ 169510 h 251218"/>
                <a:gd name="connsiteX28" fmla="*/ 132506 w 167977"/>
                <a:gd name="connsiteY28" fmla="*/ 170903 h 251218"/>
                <a:gd name="connsiteX29" fmla="*/ 132396 w 167977"/>
                <a:gd name="connsiteY29" fmla="*/ 172460 h 251218"/>
                <a:gd name="connsiteX30" fmla="*/ 132631 w 167977"/>
                <a:gd name="connsiteY30" fmla="*/ 173078 h 251218"/>
                <a:gd name="connsiteX31" fmla="*/ 133249 w 167977"/>
                <a:gd name="connsiteY31" fmla="*/ 173587 h 251218"/>
                <a:gd name="connsiteX32" fmla="*/ 134102 w 167977"/>
                <a:gd name="connsiteY32" fmla="*/ 174674 h 251218"/>
                <a:gd name="connsiteX33" fmla="*/ 134563 w 167977"/>
                <a:gd name="connsiteY33" fmla="*/ 177162 h 251218"/>
                <a:gd name="connsiteX34" fmla="*/ 135604 w 167977"/>
                <a:gd name="connsiteY34" fmla="*/ 185908 h 251218"/>
                <a:gd name="connsiteX35" fmla="*/ 136089 w 167977"/>
                <a:gd name="connsiteY35" fmla="*/ 187293 h 251218"/>
                <a:gd name="connsiteX36" fmla="*/ 136949 w 167977"/>
                <a:gd name="connsiteY36" fmla="*/ 188263 h 251218"/>
                <a:gd name="connsiteX37" fmla="*/ 139656 w 167977"/>
                <a:gd name="connsiteY37" fmla="*/ 190149 h 251218"/>
                <a:gd name="connsiteX38" fmla="*/ 142496 w 167977"/>
                <a:gd name="connsiteY38" fmla="*/ 192629 h 251218"/>
                <a:gd name="connsiteX39" fmla="*/ 143396 w 167977"/>
                <a:gd name="connsiteY39" fmla="*/ 194240 h 251218"/>
                <a:gd name="connsiteX40" fmla="*/ 143912 w 167977"/>
                <a:gd name="connsiteY40" fmla="*/ 196885 h 251218"/>
                <a:gd name="connsiteX41" fmla="*/ 145000 w 167977"/>
                <a:gd name="connsiteY41" fmla="*/ 198958 h 251218"/>
                <a:gd name="connsiteX42" fmla="*/ 144976 w 167977"/>
                <a:gd name="connsiteY42" fmla="*/ 199662 h 251218"/>
                <a:gd name="connsiteX43" fmla="*/ 144530 w 167977"/>
                <a:gd name="connsiteY43" fmla="*/ 199936 h 251218"/>
                <a:gd name="connsiteX44" fmla="*/ 143474 w 167977"/>
                <a:gd name="connsiteY44" fmla="*/ 199967 h 251218"/>
                <a:gd name="connsiteX45" fmla="*/ 142762 w 167977"/>
                <a:gd name="connsiteY45" fmla="*/ 200116 h 251218"/>
                <a:gd name="connsiteX46" fmla="*/ 143357 w 167977"/>
                <a:gd name="connsiteY46" fmla="*/ 201626 h 251218"/>
                <a:gd name="connsiteX47" fmla="*/ 144820 w 167977"/>
                <a:gd name="connsiteY47" fmla="*/ 204254 h 251218"/>
                <a:gd name="connsiteX48" fmla="*/ 147261 w 167977"/>
                <a:gd name="connsiteY48" fmla="*/ 206985 h 251218"/>
                <a:gd name="connsiteX49" fmla="*/ 149905 w 167977"/>
                <a:gd name="connsiteY49" fmla="*/ 209934 h 251218"/>
                <a:gd name="connsiteX50" fmla="*/ 152056 w 167977"/>
                <a:gd name="connsiteY50" fmla="*/ 212344 h 251218"/>
                <a:gd name="connsiteX51" fmla="*/ 154748 w 167977"/>
                <a:gd name="connsiteY51" fmla="*/ 215129 h 251218"/>
                <a:gd name="connsiteX52" fmla="*/ 156844 w 167977"/>
                <a:gd name="connsiteY52" fmla="*/ 217304 h 251218"/>
                <a:gd name="connsiteX53" fmla="*/ 159012 w 167977"/>
                <a:gd name="connsiteY53" fmla="*/ 219541 h 251218"/>
                <a:gd name="connsiteX54" fmla="*/ 160647 w 167977"/>
                <a:gd name="connsiteY54" fmla="*/ 220073 h 251218"/>
                <a:gd name="connsiteX55" fmla="*/ 161859 w 167977"/>
                <a:gd name="connsiteY55" fmla="*/ 220230 h 251218"/>
                <a:gd name="connsiteX56" fmla="*/ 162383 w 167977"/>
                <a:gd name="connsiteY56" fmla="*/ 220668 h 251218"/>
                <a:gd name="connsiteX57" fmla="*/ 163025 w 167977"/>
                <a:gd name="connsiteY57" fmla="*/ 221693 h 251218"/>
                <a:gd name="connsiteX58" fmla="*/ 164128 w 167977"/>
                <a:gd name="connsiteY58" fmla="*/ 222835 h 251218"/>
                <a:gd name="connsiteX59" fmla="*/ 165349 w 167977"/>
                <a:gd name="connsiteY59" fmla="*/ 224321 h 251218"/>
                <a:gd name="connsiteX60" fmla="*/ 165763 w 167977"/>
                <a:gd name="connsiteY60" fmla="*/ 225831 h 251218"/>
                <a:gd name="connsiteX61" fmla="*/ 165255 w 167977"/>
                <a:gd name="connsiteY61" fmla="*/ 227279 h 251218"/>
                <a:gd name="connsiteX62" fmla="*/ 165755 w 167977"/>
                <a:gd name="connsiteY62" fmla="*/ 229352 h 251218"/>
                <a:gd name="connsiteX63" fmla="*/ 165786 w 167977"/>
                <a:gd name="connsiteY63" fmla="*/ 229532 h 251218"/>
                <a:gd name="connsiteX64" fmla="*/ 166186 w 167977"/>
                <a:gd name="connsiteY64" fmla="*/ 230345 h 251218"/>
                <a:gd name="connsiteX65" fmla="*/ 166045 w 167977"/>
                <a:gd name="connsiteY65" fmla="*/ 231073 h 251218"/>
                <a:gd name="connsiteX66" fmla="*/ 166295 w 167977"/>
                <a:gd name="connsiteY66" fmla="*/ 233819 h 251218"/>
                <a:gd name="connsiteX67" fmla="*/ 166937 w 167977"/>
                <a:gd name="connsiteY67" fmla="*/ 236213 h 251218"/>
                <a:gd name="connsiteX68" fmla="*/ 167977 w 167977"/>
                <a:gd name="connsiteY68" fmla="*/ 238255 h 251218"/>
                <a:gd name="connsiteX69" fmla="*/ 167961 w 167977"/>
                <a:gd name="connsiteY69" fmla="*/ 238427 h 251218"/>
                <a:gd name="connsiteX70" fmla="*/ 167828 w 167977"/>
                <a:gd name="connsiteY70" fmla="*/ 239679 h 251218"/>
                <a:gd name="connsiteX71" fmla="*/ 166491 w 167977"/>
                <a:gd name="connsiteY71" fmla="*/ 240485 h 251218"/>
                <a:gd name="connsiteX72" fmla="*/ 165708 w 167977"/>
                <a:gd name="connsiteY72" fmla="*/ 241822 h 251218"/>
                <a:gd name="connsiteX73" fmla="*/ 165481 w 167977"/>
                <a:gd name="connsiteY73" fmla="*/ 243677 h 251218"/>
                <a:gd name="connsiteX74" fmla="*/ 165881 w 167977"/>
                <a:gd name="connsiteY74" fmla="*/ 245938 h 251218"/>
                <a:gd name="connsiteX75" fmla="*/ 166913 w 167977"/>
                <a:gd name="connsiteY75" fmla="*/ 248605 h 251218"/>
                <a:gd name="connsiteX76" fmla="*/ 166937 w 167977"/>
                <a:gd name="connsiteY76" fmla="*/ 250170 h 251218"/>
                <a:gd name="connsiteX77" fmla="*/ 166577 w 167977"/>
                <a:gd name="connsiteY77" fmla="*/ 250389 h 251218"/>
                <a:gd name="connsiteX78" fmla="*/ 165935 w 167977"/>
                <a:gd name="connsiteY78" fmla="*/ 250890 h 251218"/>
                <a:gd name="connsiteX79" fmla="*/ 165255 w 167977"/>
                <a:gd name="connsiteY79" fmla="*/ 251218 h 251218"/>
                <a:gd name="connsiteX80" fmla="*/ 163408 w 167977"/>
                <a:gd name="connsiteY80" fmla="*/ 249388 h 251218"/>
                <a:gd name="connsiteX81" fmla="*/ 161350 w 167977"/>
                <a:gd name="connsiteY81" fmla="*/ 248152 h 251218"/>
                <a:gd name="connsiteX82" fmla="*/ 158276 w 167977"/>
                <a:gd name="connsiteY82" fmla="*/ 246008 h 251218"/>
                <a:gd name="connsiteX83" fmla="*/ 155170 w 167977"/>
                <a:gd name="connsiteY83" fmla="*/ 245233 h 251218"/>
                <a:gd name="connsiteX84" fmla="*/ 151164 w 167977"/>
                <a:gd name="connsiteY84" fmla="*/ 245093 h 251218"/>
                <a:gd name="connsiteX85" fmla="*/ 149435 w 167977"/>
                <a:gd name="connsiteY85" fmla="*/ 245359 h 251218"/>
                <a:gd name="connsiteX86" fmla="*/ 148199 w 167977"/>
                <a:gd name="connsiteY86" fmla="*/ 244553 h 251218"/>
                <a:gd name="connsiteX87" fmla="*/ 146463 w 167977"/>
                <a:gd name="connsiteY87" fmla="*/ 243614 h 251218"/>
                <a:gd name="connsiteX88" fmla="*/ 145508 w 167977"/>
                <a:gd name="connsiteY88" fmla="*/ 243379 h 251218"/>
                <a:gd name="connsiteX89" fmla="*/ 144178 w 167977"/>
                <a:gd name="connsiteY89" fmla="*/ 244099 h 251218"/>
                <a:gd name="connsiteX90" fmla="*/ 143263 w 167977"/>
                <a:gd name="connsiteY90" fmla="*/ 244130 h 251218"/>
                <a:gd name="connsiteX91" fmla="*/ 142136 w 167977"/>
                <a:gd name="connsiteY91" fmla="*/ 243857 h 251218"/>
                <a:gd name="connsiteX92" fmla="*/ 139852 w 167977"/>
                <a:gd name="connsiteY92" fmla="*/ 243888 h 251218"/>
                <a:gd name="connsiteX93" fmla="*/ 139641 w 167977"/>
                <a:gd name="connsiteY93" fmla="*/ 242636 h 251218"/>
                <a:gd name="connsiteX94" fmla="*/ 139250 w 167977"/>
                <a:gd name="connsiteY94" fmla="*/ 242401 h 251218"/>
                <a:gd name="connsiteX95" fmla="*/ 136785 w 167977"/>
                <a:gd name="connsiteY95" fmla="*/ 242511 h 251218"/>
                <a:gd name="connsiteX96" fmla="*/ 136026 w 167977"/>
                <a:gd name="connsiteY96" fmla="*/ 241478 h 251218"/>
                <a:gd name="connsiteX97" fmla="*/ 135697 w 167977"/>
                <a:gd name="connsiteY97" fmla="*/ 241596 h 251218"/>
                <a:gd name="connsiteX98" fmla="*/ 134728 w 167977"/>
                <a:gd name="connsiteY98" fmla="*/ 241275 h 251218"/>
                <a:gd name="connsiteX99" fmla="*/ 132748 w 167977"/>
                <a:gd name="connsiteY99" fmla="*/ 239804 h 251218"/>
                <a:gd name="connsiteX100" fmla="*/ 130667 w 167977"/>
                <a:gd name="connsiteY100" fmla="*/ 240774 h 251218"/>
                <a:gd name="connsiteX101" fmla="*/ 126341 w 167977"/>
                <a:gd name="connsiteY101" fmla="*/ 240649 h 251218"/>
                <a:gd name="connsiteX102" fmla="*/ 120794 w 167977"/>
                <a:gd name="connsiteY102" fmla="*/ 240680 h 251218"/>
                <a:gd name="connsiteX103" fmla="*/ 115052 w 167977"/>
                <a:gd name="connsiteY103" fmla="*/ 240719 h 251218"/>
                <a:gd name="connsiteX104" fmla="*/ 109794 w 167977"/>
                <a:gd name="connsiteY104" fmla="*/ 240672 h 251218"/>
                <a:gd name="connsiteX105" fmla="*/ 104529 w 167977"/>
                <a:gd name="connsiteY105" fmla="*/ 240626 h 251218"/>
                <a:gd name="connsiteX106" fmla="*/ 104005 w 167977"/>
                <a:gd name="connsiteY106" fmla="*/ 239256 h 251218"/>
                <a:gd name="connsiteX107" fmla="*/ 102917 w 167977"/>
                <a:gd name="connsiteY107" fmla="*/ 238552 h 251218"/>
                <a:gd name="connsiteX108" fmla="*/ 100954 w 167977"/>
                <a:gd name="connsiteY108" fmla="*/ 238490 h 251218"/>
                <a:gd name="connsiteX109" fmla="*/ 95172 w 167977"/>
                <a:gd name="connsiteY109" fmla="*/ 238764 h 251218"/>
                <a:gd name="connsiteX110" fmla="*/ 90744 w 167977"/>
                <a:gd name="connsiteY110" fmla="*/ 238544 h 251218"/>
                <a:gd name="connsiteX111" fmla="*/ 89328 w 167977"/>
                <a:gd name="connsiteY111" fmla="*/ 238365 h 251218"/>
                <a:gd name="connsiteX112" fmla="*/ 87756 w 167977"/>
                <a:gd name="connsiteY112" fmla="*/ 238012 h 251218"/>
                <a:gd name="connsiteX113" fmla="*/ 84063 w 167977"/>
                <a:gd name="connsiteY113" fmla="*/ 237692 h 251218"/>
                <a:gd name="connsiteX114" fmla="*/ 79494 w 167977"/>
                <a:gd name="connsiteY114" fmla="*/ 237950 h 251218"/>
                <a:gd name="connsiteX115" fmla="*/ 78454 w 167977"/>
                <a:gd name="connsiteY115" fmla="*/ 237879 h 251218"/>
                <a:gd name="connsiteX116" fmla="*/ 74800 w 167977"/>
                <a:gd name="connsiteY116" fmla="*/ 237926 h 251218"/>
                <a:gd name="connsiteX117" fmla="*/ 66445 w 167977"/>
                <a:gd name="connsiteY117" fmla="*/ 237559 h 251218"/>
                <a:gd name="connsiteX118" fmla="*/ 61821 w 167977"/>
                <a:gd name="connsiteY118" fmla="*/ 237613 h 251218"/>
                <a:gd name="connsiteX119" fmla="*/ 61930 w 167977"/>
                <a:gd name="connsiteY119" fmla="*/ 238451 h 251218"/>
                <a:gd name="connsiteX120" fmla="*/ 61633 w 167977"/>
                <a:gd name="connsiteY120" fmla="*/ 239045 h 251218"/>
                <a:gd name="connsiteX121" fmla="*/ 61391 w 167977"/>
                <a:gd name="connsiteY121" fmla="*/ 240500 h 251218"/>
                <a:gd name="connsiteX122" fmla="*/ 56290 w 167977"/>
                <a:gd name="connsiteY122" fmla="*/ 240493 h 251218"/>
                <a:gd name="connsiteX123" fmla="*/ 49577 w 167977"/>
                <a:gd name="connsiteY123" fmla="*/ 240493 h 251218"/>
                <a:gd name="connsiteX124" fmla="*/ 43240 w 167977"/>
                <a:gd name="connsiteY124" fmla="*/ 240493 h 251218"/>
                <a:gd name="connsiteX125" fmla="*/ 38953 w 167977"/>
                <a:gd name="connsiteY125" fmla="*/ 240493 h 251218"/>
                <a:gd name="connsiteX126" fmla="*/ 31771 w 167977"/>
                <a:gd name="connsiteY126" fmla="*/ 240493 h 251218"/>
                <a:gd name="connsiteX127" fmla="*/ 29362 w 167977"/>
                <a:gd name="connsiteY127" fmla="*/ 239499 h 251218"/>
                <a:gd name="connsiteX128" fmla="*/ 28634 w 167977"/>
                <a:gd name="connsiteY128" fmla="*/ 238857 h 251218"/>
                <a:gd name="connsiteX129" fmla="*/ 28485 w 167977"/>
                <a:gd name="connsiteY129" fmla="*/ 238138 h 251218"/>
                <a:gd name="connsiteX130" fmla="*/ 28399 w 167977"/>
                <a:gd name="connsiteY130" fmla="*/ 237653 h 251218"/>
                <a:gd name="connsiteX131" fmla="*/ 27836 w 167977"/>
                <a:gd name="connsiteY131" fmla="*/ 237512 h 251218"/>
                <a:gd name="connsiteX132" fmla="*/ 28297 w 167977"/>
                <a:gd name="connsiteY132" fmla="*/ 232380 h 251218"/>
                <a:gd name="connsiteX133" fmla="*/ 29307 w 167977"/>
                <a:gd name="connsiteY133" fmla="*/ 228108 h 251218"/>
                <a:gd name="connsiteX134" fmla="*/ 29698 w 167977"/>
                <a:gd name="connsiteY134" fmla="*/ 224141 h 251218"/>
                <a:gd name="connsiteX135" fmla="*/ 31083 w 167977"/>
                <a:gd name="connsiteY135" fmla="*/ 220598 h 251218"/>
                <a:gd name="connsiteX136" fmla="*/ 30347 w 167977"/>
                <a:gd name="connsiteY136" fmla="*/ 217085 h 251218"/>
                <a:gd name="connsiteX137" fmla="*/ 29494 w 167977"/>
                <a:gd name="connsiteY137" fmla="*/ 215551 h 251218"/>
                <a:gd name="connsiteX138" fmla="*/ 25012 w 167977"/>
                <a:gd name="connsiteY138" fmla="*/ 210576 h 251218"/>
                <a:gd name="connsiteX139" fmla="*/ 27069 w 167977"/>
                <a:gd name="connsiteY139" fmla="*/ 208698 h 251218"/>
                <a:gd name="connsiteX140" fmla="*/ 24362 w 167977"/>
                <a:gd name="connsiteY140" fmla="*/ 208956 h 251218"/>
                <a:gd name="connsiteX141" fmla="*/ 23783 w 167977"/>
                <a:gd name="connsiteY141" fmla="*/ 207102 h 251218"/>
                <a:gd name="connsiteX142" fmla="*/ 22469 w 167977"/>
                <a:gd name="connsiteY142" fmla="*/ 204888 h 251218"/>
                <a:gd name="connsiteX143" fmla="*/ 23275 w 167977"/>
                <a:gd name="connsiteY143" fmla="*/ 204528 h 251218"/>
                <a:gd name="connsiteX144" fmla="*/ 24049 w 167977"/>
                <a:gd name="connsiteY144" fmla="*/ 203315 h 251218"/>
                <a:gd name="connsiteX145" fmla="*/ 26498 w 167977"/>
                <a:gd name="connsiteY145" fmla="*/ 203683 h 251218"/>
                <a:gd name="connsiteX146" fmla="*/ 26420 w 167977"/>
                <a:gd name="connsiteY146" fmla="*/ 203089 h 251218"/>
                <a:gd name="connsiteX147" fmla="*/ 24308 w 167977"/>
                <a:gd name="connsiteY147" fmla="*/ 201227 h 251218"/>
                <a:gd name="connsiteX148" fmla="*/ 24511 w 167977"/>
                <a:gd name="connsiteY148" fmla="*/ 200288 h 251218"/>
                <a:gd name="connsiteX149" fmla="*/ 25379 w 167977"/>
                <a:gd name="connsiteY149" fmla="*/ 199240 h 251218"/>
                <a:gd name="connsiteX150" fmla="*/ 24957 w 167977"/>
                <a:gd name="connsiteY150" fmla="*/ 198794 h 251218"/>
                <a:gd name="connsiteX151" fmla="*/ 23439 w 167977"/>
                <a:gd name="connsiteY151" fmla="*/ 199889 h 251218"/>
                <a:gd name="connsiteX152" fmla="*/ 22344 w 167977"/>
                <a:gd name="connsiteY152" fmla="*/ 199850 h 251218"/>
                <a:gd name="connsiteX153" fmla="*/ 21499 w 167977"/>
                <a:gd name="connsiteY153" fmla="*/ 199146 h 251218"/>
                <a:gd name="connsiteX154" fmla="*/ 20873 w 167977"/>
                <a:gd name="connsiteY154" fmla="*/ 199028 h 251218"/>
                <a:gd name="connsiteX155" fmla="*/ 21248 w 167977"/>
                <a:gd name="connsiteY155" fmla="*/ 200452 h 251218"/>
                <a:gd name="connsiteX156" fmla="*/ 20396 w 167977"/>
                <a:gd name="connsiteY156" fmla="*/ 201727 h 251218"/>
                <a:gd name="connsiteX157" fmla="*/ 19590 w 167977"/>
                <a:gd name="connsiteY157" fmla="*/ 202173 h 251218"/>
                <a:gd name="connsiteX158" fmla="*/ 18213 w 167977"/>
                <a:gd name="connsiteY158" fmla="*/ 202095 h 251218"/>
                <a:gd name="connsiteX159" fmla="*/ 17087 w 167977"/>
                <a:gd name="connsiteY159" fmla="*/ 201774 h 251218"/>
                <a:gd name="connsiteX160" fmla="*/ 16781 w 167977"/>
                <a:gd name="connsiteY160" fmla="*/ 201062 h 251218"/>
                <a:gd name="connsiteX161" fmla="*/ 15725 w 167977"/>
                <a:gd name="connsiteY161" fmla="*/ 200523 h 251218"/>
                <a:gd name="connsiteX162" fmla="*/ 12752 w 167977"/>
                <a:gd name="connsiteY162" fmla="*/ 199576 h 251218"/>
                <a:gd name="connsiteX163" fmla="*/ 10257 w 167977"/>
                <a:gd name="connsiteY163" fmla="*/ 198465 h 251218"/>
                <a:gd name="connsiteX164" fmla="*/ 9756 w 167977"/>
                <a:gd name="connsiteY164" fmla="*/ 195430 h 251218"/>
                <a:gd name="connsiteX165" fmla="*/ 8762 w 167977"/>
                <a:gd name="connsiteY165" fmla="*/ 194123 h 251218"/>
                <a:gd name="connsiteX166" fmla="*/ 8356 w 167977"/>
                <a:gd name="connsiteY166" fmla="*/ 192644 h 251218"/>
                <a:gd name="connsiteX167" fmla="*/ 8121 w 167977"/>
                <a:gd name="connsiteY167" fmla="*/ 190955 h 251218"/>
                <a:gd name="connsiteX168" fmla="*/ 8465 w 167977"/>
                <a:gd name="connsiteY168" fmla="*/ 188357 h 251218"/>
                <a:gd name="connsiteX169" fmla="*/ 7823 w 167977"/>
                <a:gd name="connsiteY169" fmla="*/ 187942 h 251218"/>
                <a:gd name="connsiteX170" fmla="*/ 7104 w 167977"/>
                <a:gd name="connsiteY170" fmla="*/ 187802 h 251218"/>
                <a:gd name="connsiteX171" fmla="*/ 6024 w 167977"/>
                <a:gd name="connsiteY171" fmla="*/ 187927 h 251218"/>
                <a:gd name="connsiteX172" fmla="*/ 5031 w 167977"/>
                <a:gd name="connsiteY172" fmla="*/ 187786 h 251218"/>
                <a:gd name="connsiteX173" fmla="*/ 3842 w 167977"/>
                <a:gd name="connsiteY173" fmla="*/ 186346 h 251218"/>
                <a:gd name="connsiteX174" fmla="*/ 2801 w 167977"/>
                <a:gd name="connsiteY174" fmla="*/ 185791 h 251218"/>
                <a:gd name="connsiteX175" fmla="*/ 3442 w 167977"/>
                <a:gd name="connsiteY175" fmla="*/ 188435 h 251218"/>
                <a:gd name="connsiteX176" fmla="*/ 2707 w 167977"/>
                <a:gd name="connsiteY176" fmla="*/ 189178 h 251218"/>
                <a:gd name="connsiteX177" fmla="*/ 915 w 167977"/>
                <a:gd name="connsiteY177" fmla="*/ 188967 h 251218"/>
                <a:gd name="connsiteX178" fmla="*/ 149 w 167977"/>
                <a:gd name="connsiteY178" fmla="*/ 187966 h 251218"/>
                <a:gd name="connsiteX179" fmla="*/ 0 w 167977"/>
                <a:gd name="connsiteY179" fmla="*/ 187215 h 251218"/>
                <a:gd name="connsiteX180" fmla="*/ 822 w 167977"/>
                <a:gd name="connsiteY180" fmla="*/ 184023 h 251218"/>
                <a:gd name="connsiteX181" fmla="*/ 501 w 167977"/>
                <a:gd name="connsiteY181" fmla="*/ 183952 h 251218"/>
                <a:gd name="connsiteX182" fmla="*/ 1142 w 167977"/>
                <a:gd name="connsiteY182" fmla="*/ 182255 h 251218"/>
                <a:gd name="connsiteX183" fmla="*/ 2363 w 167977"/>
                <a:gd name="connsiteY183" fmla="*/ 180189 h 251218"/>
                <a:gd name="connsiteX184" fmla="*/ 4013 w 167977"/>
                <a:gd name="connsiteY184" fmla="*/ 177569 h 251218"/>
                <a:gd name="connsiteX185" fmla="*/ 5883 w 167977"/>
                <a:gd name="connsiteY185" fmla="*/ 174267 h 251218"/>
                <a:gd name="connsiteX186" fmla="*/ 7166 w 167977"/>
                <a:gd name="connsiteY186" fmla="*/ 168439 h 251218"/>
                <a:gd name="connsiteX187" fmla="*/ 8035 w 167977"/>
                <a:gd name="connsiteY187" fmla="*/ 164801 h 251218"/>
                <a:gd name="connsiteX188" fmla="*/ 8825 w 167977"/>
                <a:gd name="connsiteY188" fmla="*/ 161484 h 251218"/>
                <a:gd name="connsiteX189" fmla="*/ 10194 w 167977"/>
                <a:gd name="connsiteY189" fmla="*/ 158487 h 251218"/>
                <a:gd name="connsiteX190" fmla="*/ 11579 w 167977"/>
                <a:gd name="connsiteY190" fmla="*/ 156484 h 251218"/>
                <a:gd name="connsiteX191" fmla="*/ 15498 w 167977"/>
                <a:gd name="connsiteY191" fmla="*/ 152604 h 251218"/>
                <a:gd name="connsiteX192" fmla="*/ 18456 w 167977"/>
                <a:gd name="connsiteY192" fmla="*/ 149670 h 251218"/>
                <a:gd name="connsiteX193" fmla="*/ 19965 w 167977"/>
                <a:gd name="connsiteY193" fmla="*/ 148489 h 251218"/>
                <a:gd name="connsiteX194" fmla="*/ 21014 w 167977"/>
                <a:gd name="connsiteY194" fmla="*/ 147495 h 251218"/>
                <a:gd name="connsiteX195" fmla="*/ 22860 w 167977"/>
                <a:gd name="connsiteY195" fmla="*/ 146361 h 251218"/>
                <a:gd name="connsiteX196" fmla="*/ 24746 w 167977"/>
                <a:gd name="connsiteY196" fmla="*/ 145007 h 251218"/>
                <a:gd name="connsiteX197" fmla="*/ 26193 w 167977"/>
                <a:gd name="connsiteY197" fmla="*/ 142418 h 251218"/>
                <a:gd name="connsiteX198" fmla="*/ 27374 w 167977"/>
                <a:gd name="connsiteY198" fmla="*/ 140001 h 251218"/>
                <a:gd name="connsiteX199" fmla="*/ 28274 w 167977"/>
                <a:gd name="connsiteY199" fmla="*/ 139476 h 251218"/>
                <a:gd name="connsiteX200" fmla="*/ 29455 w 167977"/>
                <a:gd name="connsiteY200" fmla="*/ 139054 h 251218"/>
                <a:gd name="connsiteX201" fmla="*/ 33070 w 167977"/>
                <a:gd name="connsiteY201" fmla="*/ 136456 h 251218"/>
                <a:gd name="connsiteX202" fmla="*/ 35362 w 167977"/>
                <a:gd name="connsiteY202" fmla="*/ 134806 h 251218"/>
                <a:gd name="connsiteX203" fmla="*/ 35894 w 167977"/>
                <a:gd name="connsiteY203" fmla="*/ 135627 h 251218"/>
                <a:gd name="connsiteX204" fmla="*/ 36285 w 167977"/>
                <a:gd name="connsiteY204" fmla="*/ 136644 h 251218"/>
                <a:gd name="connsiteX205" fmla="*/ 36723 w 167977"/>
                <a:gd name="connsiteY205" fmla="*/ 137114 h 251218"/>
                <a:gd name="connsiteX206" fmla="*/ 38648 w 167977"/>
                <a:gd name="connsiteY206" fmla="*/ 137434 h 251218"/>
                <a:gd name="connsiteX207" fmla="*/ 41284 w 167977"/>
                <a:gd name="connsiteY207" fmla="*/ 137419 h 251218"/>
                <a:gd name="connsiteX208" fmla="*/ 42802 w 167977"/>
                <a:gd name="connsiteY208" fmla="*/ 137121 h 251218"/>
                <a:gd name="connsiteX209" fmla="*/ 43608 w 167977"/>
                <a:gd name="connsiteY209" fmla="*/ 136261 h 251218"/>
                <a:gd name="connsiteX210" fmla="*/ 44429 w 167977"/>
                <a:gd name="connsiteY210" fmla="*/ 133906 h 251218"/>
                <a:gd name="connsiteX211" fmla="*/ 44907 w 167977"/>
                <a:gd name="connsiteY211" fmla="*/ 133460 h 251218"/>
                <a:gd name="connsiteX212" fmla="*/ 45525 w 167977"/>
                <a:gd name="connsiteY212" fmla="*/ 133343 h 251218"/>
                <a:gd name="connsiteX213" fmla="*/ 48404 w 167977"/>
                <a:gd name="connsiteY213" fmla="*/ 134986 h 251218"/>
                <a:gd name="connsiteX214" fmla="*/ 50798 w 167977"/>
                <a:gd name="connsiteY214" fmla="*/ 137325 h 251218"/>
                <a:gd name="connsiteX215" fmla="*/ 53160 w 167977"/>
                <a:gd name="connsiteY215" fmla="*/ 139640 h 251218"/>
                <a:gd name="connsiteX216" fmla="*/ 54357 w 167977"/>
                <a:gd name="connsiteY216" fmla="*/ 140462 h 251218"/>
                <a:gd name="connsiteX217" fmla="*/ 54882 w 167977"/>
                <a:gd name="connsiteY217" fmla="*/ 141370 h 251218"/>
                <a:gd name="connsiteX218" fmla="*/ 55914 w 167977"/>
                <a:gd name="connsiteY218" fmla="*/ 145586 h 251218"/>
                <a:gd name="connsiteX219" fmla="*/ 56509 w 167977"/>
                <a:gd name="connsiteY219" fmla="*/ 146635 h 251218"/>
                <a:gd name="connsiteX220" fmla="*/ 57534 w 167977"/>
                <a:gd name="connsiteY220" fmla="*/ 147073 h 251218"/>
                <a:gd name="connsiteX221" fmla="*/ 59380 w 167977"/>
                <a:gd name="connsiteY221" fmla="*/ 146791 h 251218"/>
                <a:gd name="connsiteX222" fmla="*/ 61297 w 167977"/>
                <a:gd name="connsiteY222" fmla="*/ 146048 h 251218"/>
                <a:gd name="connsiteX223" fmla="*/ 62987 w 167977"/>
                <a:gd name="connsiteY223" fmla="*/ 144968 h 251218"/>
                <a:gd name="connsiteX224" fmla="*/ 64653 w 167977"/>
                <a:gd name="connsiteY224" fmla="*/ 143568 h 251218"/>
                <a:gd name="connsiteX225" fmla="*/ 65787 w 167977"/>
                <a:gd name="connsiteY225" fmla="*/ 142308 h 251218"/>
                <a:gd name="connsiteX226" fmla="*/ 66280 w 167977"/>
                <a:gd name="connsiteY226" fmla="*/ 141377 h 251218"/>
                <a:gd name="connsiteX227" fmla="*/ 66530 w 167977"/>
                <a:gd name="connsiteY227" fmla="*/ 137927 h 251218"/>
                <a:gd name="connsiteX228" fmla="*/ 66906 w 167977"/>
                <a:gd name="connsiteY228" fmla="*/ 137168 h 251218"/>
                <a:gd name="connsiteX229" fmla="*/ 68604 w 167977"/>
                <a:gd name="connsiteY229" fmla="*/ 135791 h 251218"/>
                <a:gd name="connsiteX230" fmla="*/ 71452 w 167977"/>
                <a:gd name="connsiteY230" fmla="*/ 133491 h 251218"/>
                <a:gd name="connsiteX231" fmla="*/ 73079 w 167977"/>
                <a:gd name="connsiteY231" fmla="*/ 132169 h 251218"/>
                <a:gd name="connsiteX232" fmla="*/ 72938 w 167977"/>
                <a:gd name="connsiteY232" fmla="*/ 131700 h 251218"/>
                <a:gd name="connsiteX233" fmla="*/ 71921 w 167977"/>
                <a:gd name="connsiteY233" fmla="*/ 130291 h 251218"/>
                <a:gd name="connsiteX234" fmla="*/ 71021 w 167977"/>
                <a:gd name="connsiteY234" fmla="*/ 128742 h 251218"/>
                <a:gd name="connsiteX235" fmla="*/ 71937 w 167977"/>
                <a:gd name="connsiteY235" fmla="*/ 127147 h 251218"/>
                <a:gd name="connsiteX236" fmla="*/ 72883 w 167977"/>
                <a:gd name="connsiteY236" fmla="*/ 125918 h 251218"/>
                <a:gd name="connsiteX237" fmla="*/ 76474 w 167977"/>
                <a:gd name="connsiteY237" fmla="*/ 121764 h 251218"/>
                <a:gd name="connsiteX238" fmla="*/ 76490 w 167977"/>
                <a:gd name="connsiteY238" fmla="*/ 120387 h 251218"/>
                <a:gd name="connsiteX239" fmla="*/ 76678 w 167977"/>
                <a:gd name="connsiteY239" fmla="*/ 118721 h 251218"/>
                <a:gd name="connsiteX240" fmla="*/ 79549 w 167977"/>
                <a:gd name="connsiteY240" fmla="*/ 113995 h 251218"/>
                <a:gd name="connsiteX241" fmla="*/ 81199 w 167977"/>
                <a:gd name="connsiteY241" fmla="*/ 107721 h 251218"/>
                <a:gd name="connsiteX242" fmla="*/ 81246 w 167977"/>
                <a:gd name="connsiteY242" fmla="*/ 106508 h 251218"/>
                <a:gd name="connsiteX243" fmla="*/ 82960 w 167977"/>
                <a:gd name="connsiteY243" fmla="*/ 103481 h 251218"/>
                <a:gd name="connsiteX244" fmla="*/ 84986 w 167977"/>
                <a:gd name="connsiteY244" fmla="*/ 99600 h 251218"/>
                <a:gd name="connsiteX245" fmla="*/ 88921 w 167977"/>
                <a:gd name="connsiteY245" fmla="*/ 98974 h 251218"/>
                <a:gd name="connsiteX246" fmla="*/ 90431 w 167977"/>
                <a:gd name="connsiteY246" fmla="*/ 98004 h 251218"/>
                <a:gd name="connsiteX247" fmla="*/ 92176 w 167977"/>
                <a:gd name="connsiteY247" fmla="*/ 96291 h 251218"/>
                <a:gd name="connsiteX248" fmla="*/ 93302 w 167977"/>
                <a:gd name="connsiteY248" fmla="*/ 94695 h 251218"/>
                <a:gd name="connsiteX249" fmla="*/ 93834 w 167977"/>
                <a:gd name="connsiteY249" fmla="*/ 93177 h 251218"/>
                <a:gd name="connsiteX250" fmla="*/ 94225 w 167977"/>
                <a:gd name="connsiteY250" fmla="*/ 90243 h 251218"/>
                <a:gd name="connsiteX251" fmla="*/ 94922 w 167977"/>
                <a:gd name="connsiteY251" fmla="*/ 86903 h 251218"/>
                <a:gd name="connsiteX252" fmla="*/ 95352 w 167977"/>
                <a:gd name="connsiteY252" fmla="*/ 83969 h 251218"/>
                <a:gd name="connsiteX253" fmla="*/ 96534 w 167977"/>
                <a:gd name="connsiteY253" fmla="*/ 81254 h 251218"/>
                <a:gd name="connsiteX254" fmla="*/ 98505 w 167977"/>
                <a:gd name="connsiteY254" fmla="*/ 79885 h 251218"/>
                <a:gd name="connsiteX255" fmla="*/ 101932 w 167977"/>
                <a:gd name="connsiteY255" fmla="*/ 78743 h 251218"/>
                <a:gd name="connsiteX256" fmla="*/ 102448 w 167977"/>
                <a:gd name="connsiteY256" fmla="*/ 78211 h 251218"/>
                <a:gd name="connsiteX257" fmla="*/ 102941 w 167977"/>
                <a:gd name="connsiteY257" fmla="*/ 76411 h 251218"/>
                <a:gd name="connsiteX258" fmla="*/ 103324 w 167977"/>
                <a:gd name="connsiteY258" fmla="*/ 72672 h 251218"/>
                <a:gd name="connsiteX259" fmla="*/ 103434 w 167977"/>
                <a:gd name="connsiteY259" fmla="*/ 70419 h 251218"/>
                <a:gd name="connsiteX260" fmla="*/ 103567 w 167977"/>
                <a:gd name="connsiteY260" fmla="*/ 69441 h 251218"/>
                <a:gd name="connsiteX261" fmla="*/ 104005 w 167977"/>
                <a:gd name="connsiteY261" fmla="*/ 67751 h 251218"/>
                <a:gd name="connsiteX262" fmla="*/ 107181 w 167977"/>
                <a:gd name="connsiteY262" fmla="*/ 64755 h 251218"/>
                <a:gd name="connsiteX263" fmla="*/ 108590 w 167977"/>
                <a:gd name="connsiteY263" fmla="*/ 60061 h 251218"/>
                <a:gd name="connsiteX264" fmla="*/ 109841 w 167977"/>
                <a:gd name="connsiteY264" fmla="*/ 55140 h 251218"/>
                <a:gd name="connsiteX265" fmla="*/ 113448 w 167977"/>
                <a:gd name="connsiteY265" fmla="*/ 49186 h 251218"/>
                <a:gd name="connsiteX266" fmla="*/ 117672 w 167977"/>
                <a:gd name="connsiteY266" fmla="*/ 43256 h 251218"/>
                <a:gd name="connsiteX267" fmla="*/ 119628 w 167977"/>
                <a:gd name="connsiteY267" fmla="*/ 41660 h 251218"/>
                <a:gd name="connsiteX268" fmla="*/ 121279 w 167977"/>
                <a:gd name="connsiteY268" fmla="*/ 40925 h 251218"/>
                <a:gd name="connsiteX269" fmla="*/ 123188 w 167977"/>
                <a:gd name="connsiteY269" fmla="*/ 40846 h 251218"/>
                <a:gd name="connsiteX270" fmla="*/ 124487 w 167977"/>
                <a:gd name="connsiteY270" fmla="*/ 40408 h 251218"/>
                <a:gd name="connsiteX271" fmla="*/ 129032 w 167977"/>
                <a:gd name="connsiteY271" fmla="*/ 37451 h 251218"/>
                <a:gd name="connsiteX272" fmla="*/ 130933 w 167977"/>
                <a:gd name="connsiteY272" fmla="*/ 36449 h 251218"/>
                <a:gd name="connsiteX273" fmla="*/ 132333 w 167977"/>
                <a:gd name="connsiteY273" fmla="*/ 35425 h 251218"/>
                <a:gd name="connsiteX274" fmla="*/ 132670 w 167977"/>
                <a:gd name="connsiteY274" fmla="*/ 34525 h 251218"/>
                <a:gd name="connsiteX275" fmla="*/ 132810 w 167977"/>
                <a:gd name="connsiteY275" fmla="*/ 33218 h 251218"/>
                <a:gd name="connsiteX276" fmla="*/ 132373 w 167977"/>
                <a:gd name="connsiteY276" fmla="*/ 30152 h 251218"/>
                <a:gd name="connsiteX277" fmla="*/ 133155 w 167977"/>
                <a:gd name="connsiteY277" fmla="*/ 27906 h 251218"/>
                <a:gd name="connsiteX278" fmla="*/ 133617 w 167977"/>
                <a:gd name="connsiteY278" fmla="*/ 24409 h 251218"/>
                <a:gd name="connsiteX279" fmla="*/ 133804 w 167977"/>
                <a:gd name="connsiteY279" fmla="*/ 21687 h 251218"/>
                <a:gd name="connsiteX280" fmla="*/ 133640 w 167977"/>
                <a:gd name="connsiteY280" fmla="*/ 20740 h 251218"/>
                <a:gd name="connsiteX281" fmla="*/ 132928 w 167977"/>
                <a:gd name="connsiteY281" fmla="*/ 19433 h 251218"/>
                <a:gd name="connsiteX282" fmla="*/ 132795 w 167977"/>
                <a:gd name="connsiteY282" fmla="*/ 19152 h 251218"/>
                <a:gd name="connsiteX283" fmla="*/ 131434 w 167977"/>
                <a:gd name="connsiteY283" fmla="*/ 17454 h 251218"/>
                <a:gd name="connsiteX284" fmla="*/ 129157 w 167977"/>
                <a:gd name="connsiteY284" fmla="*/ 16429 h 251218"/>
                <a:gd name="connsiteX285" fmla="*/ 126028 w 167977"/>
                <a:gd name="connsiteY285" fmla="*/ 16148 h 251218"/>
                <a:gd name="connsiteX286" fmla="*/ 124369 w 167977"/>
                <a:gd name="connsiteY286" fmla="*/ 15545 h 251218"/>
                <a:gd name="connsiteX287" fmla="*/ 124096 w 167977"/>
                <a:gd name="connsiteY287" fmla="*/ 14121 h 251218"/>
                <a:gd name="connsiteX288" fmla="*/ 123939 w 167977"/>
                <a:gd name="connsiteY288" fmla="*/ 13300 h 251218"/>
                <a:gd name="connsiteX289" fmla="*/ 123775 w 167977"/>
                <a:gd name="connsiteY289" fmla="*/ 12408 h 251218"/>
                <a:gd name="connsiteX290" fmla="*/ 123548 w 167977"/>
                <a:gd name="connsiteY290" fmla="*/ 10429 h 251218"/>
                <a:gd name="connsiteX291" fmla="*/ 121443 w 167977"/>
                <a:gd name="connsiteY291" fmla="*/ 0 h 251218"/>
                <a:gd name="connsiteX292" fmla="*/ 125418 w 167977"/>
                <a:gd name="connsiteY292" fmla="*/ 31 h 251218"/>
                <a:gd name="connsiteX293" fmla="*/ 130174 w 167977"/>
                <a:gd name="connsiteY293" fmla="*/ 1275 h 251218"/>
                <a:gd name="connsiteX294" fmla="*/ 131371 w 167977"/>
                <a:gd name="connsiteY294" fmla="*/ 2214 h 251218"/>
                <a:gd name="connsiteX295" fmla="*/ 132005 w 167977"/>
                <a:gd name="connsiteY295" fmla="*/ 5782 h 251218"/>
                <a:gd name="connsiteX296" fmla="*/ 133726 w 167977"/>
                <a:gd name="connsiteY296" fmla="*/ 7808 h 251218"/>
                <a:gd name="connsiteX297" fmla="*/ 136754 w 167977"/>
                <a:gd name="connsiteY297" fmla="*/ 9466 h 251218"/>
                <a:gd name="connsiteX298" fmla="*/ 138639 w 167977"/>
                <a:gd name="connsiteY298" fmla="*/ 12901 h 251218"/>
                <a:gd name="connsiteX299" fmla="*/ 139375 w 167977"/>
                <a:gd name="connsiteY299" fmla="*/ 18096 h 251218"/>
                <a:gd name="connsiteX300" fmla="*/ 141041 w 167977"/>
                <a:gd name="connsiteY300" fmla="*/ 21201 h 251218"/>
                <a:gd name="connsiteX301" fmla="*/ 141424 w 167977"/>
                <a:gd name="connsiteY301" fmla="*/ 21694 h 251218"/>
                <a:gd name="connsiteX302" fmla="*/ 143310 w 167977"/>
                <a:gd name="connsiteY302" fmla="*/ 26177 h 251218"/>
                <a:gd name="connsiteX303" fmla="*/ 143779 w 167977"/>
                <a:gd name="connsiteY303" fmla="*/ 27554 h 251218"/>
                <a:gd name="connsiteX304" fmla="*/ 143920 w 167977"/>
                <a:gd name="connsiteY304" fmla="*/ 30253 h 251218"/>
                <a:gd name="connsiteX305" fmla="*/ 143709 w 167977"/>
                <a:gd name="connsiteY305" fmla="*/ 32076 h 251218"/>
                <a:gd name="connsiteX306" fmla="*/ 144671 w 167977"/>
                <a:gd name="connsiteY306" fmla="*/ 34329 h 251218"/>
                <a:gd name="connsiteX307" fmla="*/ 143216 w 167977"/>
                <a:gd name="connsiteY307" fmla="*/ 38178 h 251218"/>
                <a:gd name="connsiteX308" fmla="*/ 142778 w 167977"/>
                <a:gd name="connsiteY308" fmla="*/ 40533 h 251218"/>
                <a:gd name="connsiteX309" fmla="*/ 142653 w 167977"/>
                <a:gd name="connsiteY309" fmla="*/ 43843 h 251218"/>
                <a:gd name="connsiteX310" fmla="*/ 143505 w 167977"/>
                <a:gd name="connsiteY310" fmla="*/ 49679 h 251218"/>
                <a:gd name="connsiteX311" fmla="*/ 144898 w 167977"/>
                <a:gd name="connsiteY311" fmla="*/ 54177 h 251218"/>
                <a:gd name="connsiteX312" fmla="*/ 146408 w 167977"/>
                <a:gd name="connsiteY312" fmla="*/ 57815 h 251218"/>
                <a:gd name="connsiteX313" fmla="*/ 148059 w 167977"/>
                <a:gd name="connsiteY313" fmla="*/ 60640 h 251218"/>
                <a:gd name="connsiteX314" fmla="*/ 150773 w 167977"/>
                <a:gd name="connsiteY314" fmla="*/ 63753 h 251218"/>
                <a:gd name="connsiteX315" fmla="*/ 153676 w 167977"/>
                <a:gd name="connsiteY315" fmla="*/ 66593 h 251218"/>
                <a:gd name="connsiteX316" fmla="*/ 156375 w 167977"/>
                <a:gd name="connsiteY316" fmla="*/ 68385 h 251218"/>
                <a:gd name="connsiteX317" fmla="*/ 153871 w 167977"/>
                <a:gd name="connsiteY317" fmla="*/ 69433 h 251218"/>
                <a:gd name="connsiteX318" fmla="*/ 149021 w 167977"/>
                <a:gd name="connsiteY318" fmla="*/ 69566 h 251218"/>
                <a:gd name="connsiteX319" fmla="*/ 146236 w 167977"/>
                <a:gd name="connsiteY319" fmla="*/ 68964 h 251218"/>
                <a:gd name="connsiteX320" fmla="*/ 144906 w 167977"/>
                <a:gd name="connsiteY320" fmla="*/ 68932 h 251218"/>
                <a:gd name="connsiteX321" fmla="*/ 143568 w 167977"/>
                <a:gd name="connsiteY321" fmla="*/ 69308 h 251218"/>
                <a:gd name="connsiteX322" fmla="*/ 138389 w 167977"/>
                <a:gd name="connsiteY322" fmla="*/ 69848 h 251218"/>
                <a:gd name="connsiteX323" fmla="*/ 133163 w 167977"/>
                <a:gd name="connsiteY323" fmla="*/ 69597 h 251218"/>
                <a:gd name="connsiteX324" fmla="*/ 128320 w 167977"/>
                <a:gd name="connsiteY324" fmla="*/ 68885 h 251218"/>
                <a:gd name="connsiteX325" fmla="*/ 125379 w 167977"/>
                <a:gd name="connsiteY325" fmla="*/ 69003 h 251218"/>
                <a:gd name="connsiteX326" fmla="*/ 123109 w 167977"/>
                <a:gd name="connsiteY326" fmla="*/ 70732 h 251218"/>
                <a:gd name="connsiteX327" fmla="*/ 121263 w 167977"/>
                <a:gd name="connsiteY327" fmla="*/ 73329 h 251218"/>
                <a:gd name="connsiteX328" fmla="*/ 119542 w 167977"/>
                <a:gd name="connsiteY328" fmla="*/ 75387 h 251218"/>
                <a:gd name="connsiteX329" fmla="*/ 120145 w 167977"/>
                <a:gd name="connsiteY329" fmla="*/ 77663 h 251218"/>
                <a:gd name="connsiteX330" fmla="*/ 121443 w 167977"/>
                <a:gd name="connsiteY330" fmla="*/ 78923 h 251218"/>
                <a:gd name="connsiteX331" fmla="*/ 123947 w 167977"/>
                <a:gd name="connsiteY331" fmla="*/ 81692 h 251218"/>
                <a:gd name="connsiteX332" fmla="*/ 126184 w 167977"/>
                <a:gd name="connsiteY332" fmla="*/ 84376 h 251218"/>
                <a:gd name="connsiteX333" fmla="*/ 127334 w 167977"/>
                <a:gd name="connsiteY333" fmla="*/ 86175 h 251218"/>
                <a:gd name="connsiteX334" fmla="*/ 131809 w 167977"/>
                <a:gd name="connsiteY334" fmla="*/ 90118 h 251218"/>
                <a:gd name="connsiteX335" fmla="*/ 136128 w 167977"/>
                <a:gd name="connsiteY335" fmla="*/ 93639 h 251218"/>
                <a:gd name="connsiteX336" fmla="*/ 136973 w 167977"/>
                <a:gd name="connsiteY336" fmla="*/ 94226 h 251218"/>
                <a:gd name="connsiteX337" fmla="*/ 138185 w 167977"/>
                <a:gd name="connsiteY337" fmla="*/ 94859 h 251218"/>
                <a:gd name="connsiteX338" fmla="*/ 138936 w 167977"/>
                <a:gd name="connsiteY338" fmla="*/ 95117 h 251218"/>
                <a:gd name="connsiteX339" fmla="*/ 141291 w 167977"/>
                <a:gd name="connsiteY339" fmla="*/ 97136 h 251218"/>
                <a:gd name="connsiteX340" fmla="*/ 144546 w 167977"/>
                <a:gd name="connsiteY340" fmla="*/ 100445 h 251218"/>
                <a:gd name="connsiteX341" fmla="*/ 147534 w 167977"/>
                <a:gd name="connsiteY341" fmla="*/ 105624 h 251218"/>
                <a:gd name="connsiteX342" fmla="*/ 149654 w 167977"/>
                <a:gd name="connsiteY342" fmla="*/ 110882 h 251218"/>
                <a:gd name="connsiteX343" fmla="*/ 151720 w 167977"/>
                <a:gd name="connsiteY343" fmla="*/ 115990 h 251218"/>
                <a:gd name="connsiteX344" fmla="*/ 152627 w 167977"/>
                <a:gd name="connsiteY344" fmla="*/ 116851 h 251218"/>
                <a:gd name="connsiteX345" fmla="*/ 154067 w 167977"/>
                <a:gd name="connsiteY345" fmla="*/ 117399 h 251218"/>
                <a:gd name="connsiteX346" fmla="*/ 154239 w 167977"/>
                <a:gd name="connsiteY346" fmla="*/ 118494 h 251218"/>
                <a:gd name="connsiteX347" fmla="*/ 154130 w 167977"/>
                <a:gd name="connsiteY347" fmla="*/ 120113 h 251218"/>
                <a:gd name="connsiteX348" fmla="*/ 153684 w 167977"/>
                <a:gd name="connsiteY348" fmla="*/ 121435 h 251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67977" h="251218">
                  <a:moveTo>
                    <a:pt x="152534" y="123211"/>
                  </a:moveTo>
                  <a:lnTo>
                    <a:pt x="150320" y="126857"/>
                  </a:lnTo>
                  <a:lnTo>
                    <a:pt x="147393" y="128938"/>
                  </a:lnTo>
                  <a:lnTo>
                    <a:pt x="146533" y="130198"/>
                  </a:lnTo>
                  <a:lnTo>
                    <a:pt x="146071" y="131762"/>
                  </a:lnTo>
                  <a:lnTo>
                    <a:pt x="145446" y="133335"/>
                  </a:lnTo>
                  <a:lnTo>
                    <a:pt x="143889" y="136707"/>
                  </a:lnTo>
                  <a:lnTo>
                    <a:pt x="142755" y="139461"/>
                  </a:lnTo>
                  <a:lnTo>
                    <a:pt x="141620" y="140321"/>
                  </a:lnTo>
                  <a:lnTo>
                    <a:pt x="138960" y="144483"/>
                  </a:lnTo>
                  <a:lnTo>
                    <a:pt x="137176" y="148661"/>
                  </a:lnTo>
                  <a:lnTo>
                    <a:pt x="136816" y="149741"/>
                  </a:lnTo>
                  <a:lnTo>
                    <a:pt x="136269" y="150539"/>
                  </a:lnTo>
                  <a:lnTo>
                    <a:pt x="135400" y="151188"/>
                  </a:lnTo>
                  <a:lnTo>
                    <a:pt x="132326" y="152487"/>
                  </a:lnTo>
                  <a:lnTo>
                    <a:pt x="131285" y="153128"/>
                  </a:lnTo>
                  <a:lnTo>
                    <a:pt x="130464" y="153903"/>
                  </a:lnTo>
                  <a:lnTo>
                    <a:pt x="129712" y="154779"/>
                  </a:lnTo>
                  <a:lnTo>
                    <a:pt x="129501" y="155835"/>
                  </a:lnTo>
                  <a:lnTo>
                    <a:pt x="130221" y="157322"/>
                  </a:lnTo>
                  <a:lnTo>
                    <a:pt x="131082" y="158503"/>
                  </a:lnTo>
                  <a:lnTo>
                    <a:pt x="131950" y="158573"/>
                  </a:lnTo>
                  <a:lnTo>
                    <a:pt x="132709" y="158518"/>
                  </a:lnTo>
                  <a:lnTo>
                    <a:pt x="133186" y="159223"/>
                  </a:lnTo>
                  <a:lnTo>
                    <a:pt x="133585" y="159637"/>
                  </a:lnTo>
                  <a:lnTo>
                    <a:pt x="133585" y="167742"/>
                  </a:lnTo>
                  <a:lnTo>
                    <a:pt x="132850" y="168963"/>
                  </a:lnTo>
                  <a:lnTo>
                    <a:pt x="132865" y="169510"/>
                  </a:lnTo>
                  <a:lnTo>
                    <a:pt x="132506" y="170903"/>
                  </a:lnTo>
                  <a:lnTo>
                    <a:pt x="132396" y="172460"/>
                  </a:lnTo>
                  <a:lnTo>
                    <a:pt x="132631" y="173078"/>
                  </a:lnTo>
                  <a:lnTo>
                    <a:pt x="133249" y="173587"/>
                  </a:lnTo>
                  <a:lnTo>
                    <a:pt x="134102" y="174674"/>
                  </a:lnTo>
                  <a:lnTo>
                    <a:pt x="134563" y="177162"/>
                  </a:lnTo>
                  <a:lnTo>
                    <a:pt x="135604" y="185908"/>
                  </a:lnTo>
                  <a:lnTo>
                    <a:pt x="136089" y="187293"/>
                  </a:lnTo>
                  <a:lnTo>
                    <a:pt x="136949" y="188263"/>
                  </a:lnTo>
                  <a:lnTo>
                    <a:pt x="139656" y="190149"/>
                  </a:lnTo>
                  <a:lnTo>
                    <a:pt x="142496" y="192629"/>
                  </a:lnTo>
                  <a:lnTo>
                    <a:pt x="143396" y="194240"/>
                  </a:lnTo>
                  <a:lnTo>
                    <a:pt x="143912" y="196885"/>
                  </a:lnTo>
                  <a:lnTo>
                    <a:pt x="145000" y="198958"/>
                  </a:lnTo>
                  <a:lnTo>
                    <a:pt x="144976" y="199662"/>
                  </a:lnTo>
                  <a:lnTo>
                    <a:pt x="144530" y="199936"/>
                  </a:lnTo>
                  <a:lnTo>
                    <a:pt x="143474" y="199967"/>
                  </a:lnTo>
                  <a:lnTo>
                    <a:pt x="142762" y="200116"/>
                  </a:lnTo>
                  <a:lnTo>
                    <a:pt x="143357" y="201626"/>
                  </a:lnTo>
                  <a:lnTo>
                    <a:pt x="144820" y="204254"/>
                  </a:lnTo>
                  <a:lnTo>
                    <a:pt x="147261" y="206985"/>
                  </a:lnTo>
                  <a:lnTo>
                    <a:pt x="149905" y="209934"/>
                  </a:lnTo>
                  <a:lnTo>
                    <a:pt x="152056" y="212344"/>
                  </a:lnTo>
                  <a:lnTo>
                    <a:pt x="154748" y="215129"/>
                  </a:lnTo>
                  <a:lnTo>
                    <a:pt x="156844" y="217304"/>
                  </a:lnTo>
                  <a:lnTo>
                    <a:pt x="159012" y="219541"/>
                  </a:lnTo>
                  <a:lnTo>
                    <a:pt x="160647" y="220073"/>
                  </a:lnTo>
                  <a:lnTo>
                    <a:pt x="161859" y="220230"/>
                  </a:lnTo>
                  <a:lnTo>
                    <a:pt x="162383" y="220668"/>
                  </a:lnTo>
                  <a:lnTo>
                    <a:pt x="163025" y="221693"/>
                  </a:lnTo>
                  <a:lnTo>
                    <a:pt x="164128" y="222835"/>
                  </a:lnTo>
                  <a:lnTo>
                    <a:pt x="165349" y="224321"/>
                  </a:lnTo>
                  <a:lnTo>
                    <a:pt x="165763" y="225831"/>
                  </a:lnTo>
                  <a:lnTo>
                    <a:pt x="165255" y="227279"/>
                  </a:lnTo>
                  <a:lnTo>
                    <a:pt x="165755" y="229352"/>
                  </a:lnTo>
                  <a:lnTo>
                    <a:pt x="165786" y="229532"/>
                  </a:lnTo>
                  <a:lnTo>
                    <a:pt x="166186" y="230345"/>
                  </a:lnTo>
                  <a:lnTo>
                    <a:pt x="166045" y="231073"/>
                  </a:lnTo>
                  <a:lnTo>
                    <a:pt x="166295" y="233819"/>
                  </a:lnTo>
                  <a:lnTo>
                    <a:pt x="166937" y="236213"/>
                  </a:lnTo>
                  <a:lnTo>
                    <a:pt x="167977" y="238255"/>
                  </a:lnTo>
                  <a:lnTo>
                    <a:pt x="167961" y="238427"/>
                  </a:lnTo>
                  <a:lnTo>
                    <a:pt x="167828" y="239679"/>
                  </a:lnTo>
                  <a:lnTo>
                    <a:pt x="166491" y="240485"/>
                  </a:lnTo>
                  <a:lnTo>
                    <a:pt x="165708" y="241822"/>
                  </a:lnTo>
                  <a:lnTo>
                    <a:pt x="165481" y="243677"/>
                  </a:lnTo>
                  <a:lnTo>
                    <a:pt x="165881" y="245938"/>
                  </a:lnTo>
                  <a:lnTo>
                    <a:pt x="166913" y="248605"/>
                  </a:lnTo>
                  <a:lnTo>
                    <a:pt x="166937" y="250170"/>
                  </a:lnTo>
                  <a:lnTo>
                    <a:pt x="166577" y="250389"/>
                  </a:lnTo>
                  <a:lnTo>
                    <a:pt x="165935" y="250890"/>
                  </a:lnTo>
                  <a:lnTo>
                    <a:pt x="165255" y="251218"/>
                  </a:lnTo>
                  <a:lnTo>
                    <a:pt x="163408" y="249388"/>
                  </a:lnTo>
                  <a:lnTo>
                    <a:pt x="161350" y="248152"/>
                  </a:lnTo>
                  <a:lnTo>
                    <a:pt x="158276" y="246008"/>
                  </a:lnTo>
                  <a:lnTo>
                    <a:pt x="155170" y="245233"/>
                  </a:lnTo>
                  <a:lnTo>
                    <a:pt x="151164" y="245093"/>
                  </a:lnTo>
                  <a:lnTo>
                    <a:pt x="149435" y="245359"/>
                  </a:lnTo>
                  <a:lnTo>
                    <a:pt x="148199" y="244553"/>
                  </a:lnTo>
                  <a:lnTo>
                    <a:pt x="146463" y="243614"/>
                  </a:lnTo>
                  <a:lnTo>
                    <a:pt x="145508" y="243379"/>
                  </a:lnTo>
                  <a:lnTo>
                    <a:pt x="144178" y="244099"/>
                  </a:lnTo>
                  <a:lnTo>
                    <a:pt x="143263" y="244130"/>
                  </a:lnTo>
                  <a:lnTo>
                    <a:pt x="142136" y="243857"/>
                  </a:lnTo>
                  <a:lnTo>
                    <a:pt x="139852" y="243888"/>
                  </a:lnTo>
                  <a:lnTo>
                    <a:pt x="139641" y="242636"/>
                  </a:lnTo>
                  <a:lnTo>
                    <a:pt x="139250" y="242401"/>
                  </a:lnTo>
                  <a:lnTo>
                    <a:pt x="136785" y="242511"/>
                  </a:lnTo>
                  <a:lnTo>
                    <a:pt x="136026" y="241478"/>
                  </a:lnTo>
                  <a:lnTo>
                    <a:pt x="135697" y="241596"/>
                  </a:lnTo>
                  <a:lnTo>
                    <a:pt x="134728" y="241275"/>
                  </a:lnTo>
                  <a:lnTo>
                    <a:pt x="132748" y="239804"/>
                  </a:lnTo>
                  <a:lnTo>
                    <a:pt x="130667" y="240774"/>
                  </a:lnTo>
                  <a:lnTo>
                    <a:pt x="126341" y="240649"/>
                  </a:lnTo>
                  <a:lnTo>
                    <a:pt x="120794" y="240680"/>
                  </a:lnTo>
                  <a:lnTo>
                    <a:pt x="115052" y="240719"/>
                  </a:lnTo>
                  <a:lnTo>
                    <a:pt x="109794" y="240672"/>
                  </a:lnTo>
                  <a:lnTo>
                    <a:pt x="104529" y="240626"/>
                  </a:lnTo>
                  <a:lnTo>
                    <a:pt x="104005" y="239256"/>
                  </a:lnTo>
                  <a:lnTo>
                    <a:pt x="102917" y="238552"/>
                  </a:lnTo>
                  <a:lnTo>
                    <a:pt x="100954" y="238490"/>
                  </a:lnTo>
                  <a:lnTo>
                    <a:pt x="95172" y="238764"/>
                  </a:lnTo>
                  <a:lnTo>
                    <a:pt x="90744" y="238544"/>
                  </a:lnTo>
                  <a:lnTo>
                    <a:pt x="89328" y="238365"/>
                  </a:lnTo>
                  <a:lnTo>
                    <a:pt x="87756" y="238012"/>
                  </a:lnTo>
                  <a:lnTo>
                    <a:pt x="84063" y="237692"/>
                  </a:lnTo>
                  <a:lnTo>
                    <a:pt x="79494" y="237950"/>
                  </a:lnTo>
                  <a:lnTo>
                    <a:pt x="78454" y="237879"/>
                  </a:lnTo>
                  <a:lnTo>
                    <a:pt x="74800" y="237926"/>
                  </a:lnTo>
                  <a:lnTo>
                    <a:pt x="66445" y="237559"/>
                  </a:lnTo>
                  <a:lnTo>
                    <a:pt x="61821" y="237613"/>
                  </a:lnTo>
                  <a:lnTo>
                    <a:pt x="61930" y="238451"/>
                  </a:lnTo>
                  <a:lnTo>
                    <a:pt x="61633" y="239045"/>
                  </a:lnTo>
                  <a:lnTo>
                    <a:pt x="61391" y="240500"/>
                  </a:lnTo>
                  <a:lnTo>
                    <a:pt x="56290" y="240493"/>
                  </a:lnTo>
                  <a:lnTo>
                    <a:pt x="49577" y="240493"/>
                  </a:lnTo>
                  <a:lnTo>
                    <a:pt x="43240" y="240493"/>
                  </a:lnTo>
                  <a:lnTo>
                    <a:pt x="38953" y="240493"/>
                  </a:lnTo>
                  <a:lnTo>
                    <a:pt x="31771" y="240493"/>
                  </a:lnTo>
                  <a:lnTo>
                    <a:pt x="29362" y="239499"/>
                  </a:lnTo>
                  <a:lnTo>
                    <a:pt x="28634" y="238857"/>
                  </a:lnTo>
                  <a:lnTo>
                    <a:pt x="28485" y="238138"/>
                  </a:lnTo>
                  <a:lnTo>
                    <a:pt x="28399" y="237653"/>
                  </a:lnTo>
                  <a:lnTo>
                    <a:pt x="27836" y="237512"/>
                  </a:lnTo>
                  <a:lnTo>
                    <a:pt x="28297" y="232380"/>
                  </a:lnTo>
                  <a:lnTo>
                    <a:pt x="29307" y="228108"/>
                  </a:lnTo>
                  <a:lnTo>
                    <a:pt x="29698" y="224141"/>
                  </a:lnTo>
                  <a:lnTo>
                    <a:pt x="31083" y="220598"/>
                  </a:lnTo>
                  <a:lnTo>
                    <a:pt x="30347" y="217085"/>
                  </a:lnTo>
                  <a:lnTo>
                    <a:pt x="29494" y="215551"/>
                  </a:lnTo>
                  <a:lnTo>
                    <a:pt x="25012" y="210576"/>
                  </a:lnTo>
                  <a:lnTo>
                    <a:pt x="27069" y="208698"/>
                  </a:lnTo>
                  <a:lnTo>
                    <a:pt x="24362" y="208956"/>
                  </a:lnTo>
                  <a:lnTo>
                    <a:pt x="23783" y="207102"/>
                  </a:lnTo>
                  <a:lnTo>
                    <a:pt x="22469" y="204888"/>
                  </a:lnTo>
                  <a:lnTo>
                    <a:pt x="23275" y="204528"/>
                  </a:lnTo>
                  <a:lnTo>
                    <a:pt x="24049" y="203315"/>
                  </a:lnTo>
                  <a:lnTo>
                    <a:pt x="26498" y="203683"/>
                  </a:lnTo>
                  <a:lnTo>
                    <a:pt x="26420" y="203089"/>
                  </a:lnTo>
                  <a:lnTo>
                    <a:pt x="24308" y="201227"/>
                  </a:lnTo>
                  <a:lnTo>
                    <a:pt x="24511" y="200288"/>
                  </a:lnTo>
                  <a:lnTo>
                    <a:pt x="25379" y="199240"/>
                  </a:lnTo>
                  <a:lnTo>
                    <a:pt x="24957" y="198794"/>
                  </a:lnTo>
                  <a:lnTo>
                    <a:pt x="23439" y="199889"/>
                  </a:lnTo>
                  <a:lnTo>
                    <a:pt x="22344" y="199850"/>
                  </a:lnTo>
                  <a:lnTo>
                    <a:pt x="21499" y="199146"/>
                  </a:lnTo>
                  <a:lnTo>
                    <a:pt x="20873" y="199028"/>
                  </a:lnTo>
                  <a:lnTo>
                    <a:pt x="21248" y="200452"/>
                  </a:lnTo>
                  <a:lnTo>
                    <a:pt x="20396" y="201727"/>
                  </a:lnTo>
                  <a:lnTo>
                    <a:pt x="19590" y="202173"/>
                  </a:lnTo>
                  <a:lnTo>
                    <a:pt x="18213" y="202095"/>
                  </a:lnTo>
                  <a:lnTo>
                    <a:pt x="17087" y="201774"/>
                  </a:lnTo>
                  <a:lnTo>
                    <a:pt x="16781" y="201062"/>
                  </a:lnTo>
                  <a:lnTo>
                    <a:pt x="15725" y="200523"/>
                  </a:lnTo>
                  <a:lnTo>
                    <a:pt x="12752" y="199576"/>
                  </a:lnTo>
                  <a:lnTo>
                    <a:pt x="10257" y="198465"/>
                  </a:lnTo>
                  <a:lnTo>
                    <a:pt x="9756" y="195430"/>
                  </a:lnTo>
                  <a:lnTo>
                    <a:pt x="8762" y="194123"/>
                  </a:lnTo>
                  <a:lnTo>
                    <a:pt x="8356" y="192644"/>
                  </a:lnTo>
                  <a:lnTo>
                    <a:pt x="8121" y="190955"/>
                  </a:lnTo>
                  <a:lnTo>
                    <a:pt x="8465" y="188357"/>
                  </a:lnTo>
                  <a:lnTo>
                    <a:pt x="7823" y="187942"/>
                  </a:lnTo>
                  <a:lnTo>
                    <a:pt x="7104" y="187802"/>
                  </a:lnTo>
                  <a:lnTo>
                    <a:pt x="6024" y="187927"/>
                  </a:lnTo>
                  <a:lnTo>
                    <a:pt x="5031" y="187786"/>
                  </a:lnTo>
                  <a:lnTo>
                    <a:pt x="3842" y="186346"/>
                  </a:lnTo>
                  <a:lnTo>
                    <a:pt x="2801" y="185791"/>
                  </a:lnTo>
                  <a:lnTo>
                    <a:pt x="3442" y="188435"/>
                  </a:lnTo>
                  <a:lnTo>
                    <a:pt x="2707" y="189178"/>
                  </a:lnTo>
                  <a:lnTo>
                    <a:pt x="915" y="188967"/>
                  </a:lnTo>
                  <a:lnTo>
                    <a:pt x="149" y="187966"/>
                  </a:lnTo>
                  <a:lnTo>
                    <a:pt x="0" y="187215"/>
                  </a:lnTo>
                  <a:lnTo>
                    <a:pt x="822" y="184023"/>
                  </a:lnTo>
                  <a:lnTo>
                    <a:pt x="501" y="183952"/>
                  </a:lnTo>
                  <a:lnTo>
                    <a:pt x="1142" y="182255"/>
                  </a:lnTo>
                  <a:lnTo>
                    <a:pt x="2363" y="180189"/>
                  </a:lnTo>
                  <a:lnTo>
                    <a:pt x="4013" y="177569"/>
                  </a:lnTo>
                  <a:lnTo>
                    <a:pt x="5883" y="174267"/>
                  </a:lnTo>
                  <a:lnTo>
                    <a:pt x="7166" y="168439"/>
                  </a:lnTo>
                  <a:lnTo>
                    <a:pt x="8035" y="164801"/>
                  </a:lnTo>
                  <a:lnTo>
                    <a:pt x="8825" y="161484"/>
                  </a:lnTo>
                  <a:lnTo>
                    <a:pt x="10194" y="158487"/>
                  </a:lnTo>
                  <a:lnTo>
                    <a:pt x="11579" y="156484"/>
                  </a:lnTo>
                  <a:lnTo>
                    <a:pt x="15498" y="152604"/>
                  </a:lnTo>
                  <a:lnTo>
                    <a:pt x="18456" y="149670"/>
                  </a:lnTo>
                  <a:lnTo>
                    <a:pt x="19965" y="148489"/>
                  </a:lnTo>
                  <a:lnTo>
                    <a:pt x="21014" y="147495"/>
                  </a:lnTo>
                  <a:lnTo>
                    <a:pt x="22860" y="146361"/>
                  </a:lnTo>
                  <a:lnTo>
                    <a:pt x="24746" y="145007"/>
                  </a:lnTo>
                  <a:lnTo>
                    <a:pt x="26193" y="142418"/>
                  </a:lnTo>
                  <a:lnTo>
                    <a:pt x="27374" y="140001"/>
                  </a:lnTo>
                  <a:lnTo>
                    <a:pt x="28274" y="139476"/>
                  </a:lnTo>
                  <a:lnTo>
                    <a:pt x="29455" y="139054"/>
                  </a:lnTo>
                  <a:lnTo>
                    <a:pt x="33070" y="136456"/>
                  </a:lnTo>
                  <a:lnTo>
                    <a:pt x="35362" y="134806"/>
                  </a:lnTo>
                  <a:lnTo>
                    <a:pt x="35894" y="135627"/>
                  </a:lnTo>
                  <a:lnTo>
                    <a:pt x="36285" y="136644"/>
                  </a:lnTo>
                  <a:lnTo>
                    <a:pt x="36723" y="137114"/>
                  </a:lnTo>
                  <a:lnTo>
                    <a:pt x="38648" y="137434"/>
                  </a:lnTo>
                  <a:lnTo>
                    <a:pt x="41284" y="137419"/>
                  </a:lnTo>
                  <a:lnTo>
                    <a:pt x="42802" y="137121"/>
                  </a:lnTo>
                  <a:lnTo>
                    <a:pt x="43608" y="136261"/>
                  </a:lnTo>
                  <a:lnTo>
                    <a:pt x="44429" y="133906"/>
                  </a:lnTo>
                  <a:lnTo>
                    <a:pt x="44907" y="133460"/>
                  </a:lnTo>
                  <a:lnTo>
                    <a:pt x="45525" y="133343"/>
                  </a:lnTo>
                  <a:lnTo>
                    <a:pt x="48404" y="134986"/>
                  </a:lnTo>
                  <a:lnTo>
                    <a:pt x="50798" y="137325"/>
                  </a:lnTo>
                  <a:lnTo>
                    <a:pt x="53160" y="139640"/>
                  </a:lnTo>
                  <a:lnTo>
                    <a:pt x="54357" y="140462"/>
                  </a:lnTo>
                  <a:lnTo>
                    <a:pt x="54882" y="141370"/>
                  </a:lnTo>
                  <a:lnTo>
                    <a:pt x="55914" y="145586"/>
                  </a:lnTo>
                  <a:lnTo>
                    <a:pt x="56509" y="146635"/>
                  </a:lnTo>
                  <a:lnTo>
                    <a:pt x="57534" y="147073"/>
                  </a:lnTo>
                  <a:lnTo>
                    <a:pt x="59380" y="146791"/>
                  </a:lnTo>
                  <a:lnTo>
                    <a:pt x="61297" y="146048"/>
                  </a:lnTo>
                  <a:lnTo>
                    <a:pt x="62987" y="144968"/>
                  </a:lnTo>
                  <a:lnTo>
                    <a:pt x="64653" y="143568"/>
                  </a:lnTo>
                  <a:lnTo>
                    <a:pt x="65787" y="142308"/>
                  </a:lnTo>
                  <a:lnTo>
                    <a:pt x="66280" y="141377"/>
                  </a:lnTo>
                  <a:lnTo>
                    <a:pt x="66530" y="137927"/>
                  </a:lnTo>
                  <a:lnTo>
                    <a:pt x="66906" y="137168"/>
                  </a:lnTo>
                  <a:lnTo>
                    <a:pt x="68604" y="135791"/>
                  </a:lnTo>
                  <a:lnTo>
                    <a:pt x="71452" y="133491"/>
                  </a:lnTo>
                  <a:lnTo>
                    <a:pt x="73079" y="132169"/>
                  </a:lnTo>
                  <a:lnTo>
                    <a:pt x="72938" y="131700"/>
                  </a:lnTo>
                  <a:lnTo>
                    <a:pt x="71921" y="130291"/>
                  </a:lnTo>
                  <a:lnTo>
                    <a:pt x="71021" y="128742"/>
                  </a:lnTo>
                  <a:lnTo>
                    <a:pt x="71937" y="127147"/>
                  </a:lnTo>
                  <a:lnTo>
                    <a:pt x="72883" y="125918"/>
                  </a:lnTo>
                  <a:lnTo>
                    <a:pt x="76474" y="121764"/>
                  </a:lnTo>
                  <a:lnTo>
                    <a:pt x="76490" y="120387"/>
                  </a:lnTo>
                  <a:lnTo>
                    <a:pt x="76678" y="118721"/>
                  </a:lnTo>
                  <a:lnTo>
                    <a:pt x="79549" y="113995"/>
                  </a:lnTo>
                  <a:lnTo>
                    <a:pt x="81199" y="107721"/>
                  </a:lnTo>
                  <a:lnTo>
                    <a:pt x="81246" y="106508"/>
                  </a:lnTo>
                  <a:lnTo>
                    <a:pt x="82960" y="103481"/>
                  </a:lnTo>
                  <a:lnTo>
                    <a:pt x="84986" y="99600"/>
                  </a:lnTo>
                  <a:lnTo>
                    <a:pt x="88921" y="98974"/>
                  </a:lnTo>
                  <a:lnTo>
                    <a:pt x="90431" y="98004"/>
                  </a:lnTo>
                  <a:lnTo>
                    <a:pt x="92176" y="96291"/>
                  </a:lnTo>
                  <a:lnTo>
                    <a:pt x="93302" y="94695"/>
                  </a:lnTo>
                  <a:lnTo>
                    <a:pt x="93834" y="93177"/>
                  </a:lnTo>
                  <a:lnTo>
                    <a:pt x="94225" y="90243"/>
                  </a:lnTo>
                  <a:lnTo>
                    <a:pt x="94922" y="86903"/>
                  </a:lnTo>
                  <a:lnTo>
                    <a:pt x="95352" y="83969"/>
                  </a:lnTo>
                  <a:lnTo>
                    <a:pt x="96534" y="81254"/>
                  </a:lnTo>
                  <a:lnTo>
                    <a:pt x="98505" y="79885"/>
                  </a:lnTo>
                  <a:lnTo>
                    <a:pt x="101932" y="78743"/>
                  </a:lnTo>
                  <a:lnTo>
                    <a:pt x="102448" y="78211"/>
                  </a:lnTo>
                  <a:lnTo>
                    <a:pt x="102941" y="76411"/>
                  </a:lnTo>
                  <a:lnTo>
                    <a:pt x="103324" y="72672"/>
                  </a:lnTo>
                  <a:lnTo>
                    <a:pt x="103434" y="70419"/>
                  </a:lnTo>
                  <a:lnTo>
                    <a:pt x="103567" y="69441"/>
                  </a:lnTo>
                  <a:lnTo>
                    <a:pt x="104005" y="67751"/>
                  </a:lnTo>
                  <a:lnTo>
                    <a:pt x="107181" y="64755"/>
                  </a:lnTo>
                  <a:lnTo>
                    <a:pt x="108590" y="60061"/>
                  </a:lnTo>
                  <a:lnTo>
                    <a:pt x="109841" y="55140"/>
                  </a:lnTo>
                  <a:lnTo>
                    <a:pt x="113448" y="49186"/>
                  </a:lnTo>
                  <a:lnTo>
                    <a:pt x="117672" y="43256"/>
                  </a:lnTo>
                  <a:lnTo>
                    <a:pt x="119628" y="41660"/>
                  </a:lnTo>
                  <a:lnTo>
                    <a:pt x="121279" y="40925"/>
                  </a:lnTo>
                  <a:lnTo>
                    <a:pt x="123188" y="40846"/>
                  </a:lnTo>
                  <a:lnTo>
                    <a:pt x="124487" y="40408"/>
                  </a:lnTo>
                  <a:lnTo>
                    <a:pt x="129032" y="37451"/>
                  </a:lnTo>
                  <a:lnTo>
                    <a:pt x="130933" y="36449"/>
                  </a:lnTo>
                  <a:lnTo>
                    <a:pt x="132333" y="35425"/>
                  </a:lnTo>
                  <a:lnTo>
                    <a:pt x="132670" y="34525"/>
                  </a:lnTo>
                  <a:lnTo>
                    <a:pt x="132810" y="33218"/>
                  </a:lnTo>
                  <a:lnTo>
                    <a:pt x="132373" y="30152"/>
                  </a:lnTo>
                  <a:lnTo>
                    <a:pt x="133155" y="27906"/>
                  </a:lnTo>
                  <a:lnTo>
                    <a:pt x="133617" y="24409"/>
                  </a:lnTo>
                  <a:lnTo>
                    <a:pt x="133804" y="21687"/>
                  </a:lnTo>
                  <a:lnTo>
                    <a:pt x="133640" y="20740"/>
                  </a:lnTo>
                  <a:lnTo>
                    <a:pt x="132928" y="19433"/>
                  </a:lnTo>
                  <a:lnTo>
                    <a:pt x="132795" y="19152"/>
                  </a:lnTo>
                  <a:lnTo>
                    <a:pt x="131434" y="17454"/>
                  </a:lnTo>
                  <a:lnTo>
                    <a:pt x="129157" y="16429"/>
                  </a:lnTo>
                  <a:lnTo>
                    <a:pt x="126028" y="16148"/>
                  </a:lnTo>
                  <a:lnTo>
                    <a:pt x="124369" y="15545"/>
                  </a:lnTo>
                  <a:lnTo>
                    <a:pt x="124096" y="14121"/>
                  </a:lnTo>
                  <a:lnTo>
                    <a:pt x="123939" y="13300"/>
                  </a:lnTo>
                  <a:lnTo>
                    <a:pt x="123775" y="12408"/>
                  </a:lnTo>
                  <a:lnTo>
                    <a:pt x="123548" y="10429"/>
                  </a:lnTo>
                  <a:lnTo>
                    <a:pt x="121443" y="0"/>
                  </a:lnTo>
                  <a:lnTo>
                    <a:pt x="125418" y="31"/>
                  </a:lnTo>
                  <a:lnTo>
                    <a:pt x="130174" y="1275"/>
                  </a:lnTo>
                  <a:lnTo>
                    <a:pt x="131371" y="2214"/>
                  </a:lnTo>
                  <a:lnTo>
                    <a:pt x="132005" y="5782"/>
                  </a:lnTo>
                  <a:lnTo>
                    <a:pt x="133726" y="7808"/>
                  </a:lnTo>
                  <a:lnTo>
                    <a:pt x="136754" y="9466"/>
                  </a:lnTo>
                  <a:lnTo>
                    <a:pt x="138639" y="12901"/>
                  </a:lnTo>
                  <a:lnTo>
                    <a:pt x="139375" y="18096"/>
                  </a:lnTo>
                  <a:lnTo>
                    <a:pt x="141041" y="21201"/>
                  </a:lnTo>
                  <a:lnTo>
                    <a:pt x="141424" y="21694"/>
                  </a:lnTo>
                  <a:lnTo>
                    <a:pt x="143310" y="26177"/>
                  </a:lnTo>
                  <a:lnTo>
                    <a:pt x="143779" y="27554"/>
                  </a:lnTo>
                  <a:lnTo>
                    <a:pt x="143920" y="30253"/>
                  </a:lnTo>
                  <a:lnTo>
                    <a:pt x="143709" y="32076"/>
                  </a:lnTo>
                  <a:lnTo>
                    <a:pt x="144671" y="34329"/>
                  </a:lnTo>
                  <a:lnTo>
                    <a:pt x="143216" y="38178"/>
                  </a:lnTo>
                  <a:lnTo>
                    <a:pt x="142778" y="40533"/>
                  </a:lnTo>
                  <a:lnTo>
                    <a:pt x="142653" y="43843"/>
                  </a:lnTo>
                  <a:lnTo>
                    <a:pt x="143505" y="49679"/>
                  </a:lnTo>
                  <a:lnTo>
                    <a:pt x="144898" y="54177"/>
                  </a:lnTo>
                  <a:lnTo>
                    <a:pt x="146408" y="57815"/>
                  </a:lnTo>
                  <a:lnTo>
                    <a:pt x="148059" y="60640"/>
                  </a:lnTo>
                  <a:lnTo>
                    <a:pt x="150773" y="63753"/>
                  </a:lnTo>
                  <a:lnTo>
                    <a:pt x="153676" y="66593"/>
                  </a:lnTo>
                  <a:lnTo>
                    <a:pt x="156375" y="68385"/>
                  </a:lnTo>
                  <a:lnTo>
                    <a:pt x="153871" y="69433"/>
                  </a:lnTo>
                  <a:lnTo>
                    <a:pt x="149021" y="69566"/>
                  </a:lnTo>
                  <a:lnTo>
                    <a:pt x="146236" y="68964"/>
                  </a:lnTo>
                  <a:lnTo>
                    <a:pt x="144906" y="68932"/>
                  </a:lnTo>
                  <a:lnTo>
                    <a:pt x="143568" y="69308"/>
                  </a:lnTo>
                  <a:lnTo>
                    <a:pt x="138389" y="69848"/>
                  </a:lnTo>
                  <a:lnTo>
                    <a:pt x="133163" y="69597"/>
                  </a:lnTo>
                  <a:lnTo>
                    <a:pt x="128320" y="68885"/>
                  </a:lnTo>
                  <a:lnTo>
                    <a:pt x="125379" y="69003"/>
                  </a:lnTo>
                  <a:lnTo>
                    <a:pt x="123109" y="70732"/>
                  </a:lnTo>
                  <a:lnTo>
                    <a:pt x="121263" y="73329"/>
                  </a:lnTo>
                  <a:lnTo>
                    <a:pt x="119542" y="75387"/>
                  </a:lnTo>
                  <a:lnTo>
                    <a:pt x="120145" y="77663"/>
                  </a:lnTo>
                  <a:lnTo>
                    <a:pt x="121443" y="78923"/>
                  </a:lnTo>
                  <a:lnTo>
                    <a:pt x="123947" y="81692"/>
                  </a:lnTo>
                  <a:lnTo>
                    <a:pt x="126184" y="84376"/>
                  </a:lnTo>
                  <a:lnTo>
                    <a:pt x="127334" y="86175"/>
                  </a:lnTo>
                  <a:lnTo>
                    <a:pt x="131809" y="90118"/>
                  </a:lnTo>
                  <a:lnTo>
                    <a:pt x="136128" y="93639"/>
                  </a:lnTo>
                  <a:lnTo>
                    <a:pt x="136973" y="94226"/>
                  </a:lnTo>
                  <a:lnTo>
                    <a:pt x="138185" y="94859"/>
                  </a:lnTo>
                  <a:lnTo>
                    <a:pt x="138936" y="95117"/>
                  </a:lnTo>
                  <a:lnTo>
                    <a:pt x="141291" y="97136"/>
                  </a:lnTo>
                  <a:lnTo>
                    <a:pt x="144546" y="100445"/>
                  </a:lnTo>
                  <a:lnTo>
                    <a:pt x="147534" y="105624"/>
                  </a:lnTo>
                  <a:lnTo>
                    <a:pt x="149654" y="110882"/>
                  </a:lnTo>
                  <a:lnTo>
                    <a:pt x="151720" y="115990"/>
                  </a:lnTo>
                  <a:lnTo>
                    <a:pt x="152627" y="116851"/>
                  </a:lnTo>
                  <a:lnTo>
                    <a:pt x="154067" y="117399"/>
                  </a:lnTo>
                  <a:lnTo>
                    <a:pt x="154239" y="118494"/>
                  </a:lnTo>
                  <a:lnTo>
                    <a:pt x="154130" y="120113"/>
                  </a:lnTo>
                  <a:lnTo>
                    <a:pt x="153684" y="1214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0" name="Freeform: Shape 619">
              <a:extLst>
                <a:ext uri="{FF2B5EF4-FFF2-40B4-BE49-F238E27FC236}">
                  <a16:creationId xmlns:a16="http://schemas.microsoft.com/office/drawing/2014/main" id="{6CDDAE53-59EC-07C9-7210-4A643DB793D0}"/>
                </a:ext>
              </a:extLst>
            </p:cNvPr>
            <p:cNvSpPr>
              <a:spLocks/>
            </p:cNvSpPr>
            <p:nvPr/>
          </p:nvSpPr>
          <p:spPr>
            <a:xfrm>
              <a:off x="8867038" y="3257646"/>
              <a:ext cx="1342548" cy="986691"/>
            </a:xfrm>
            <a:custGeom>
              <a:avLst/>
              <a:gdLst>
                <a:gd name="connsiteX0" fmla="*/ 818574 w 1342548"/>
                <a:gd name="connsiteY0" fmla="*/ 945728 h 986691"/>
                <a:gd name="connsiteX1" fmla="*/ 819669 w 1342548"/>
                <a:gd name="connsiteY1" fmla="*/ 946761 h 986691"/>
                <a:gd name="connsiteX2" fmla="*/ 820381 w 1342548"/>
                <a:gd name="connsiteY2" fmla="*/ 948255 h 986691"/>
                <a:gd name="connsiteX3" fmla="*/ 820968 w 1342548"/>
                <a:gd name="connsiteY3" fmla="*/ 951009 h 986691"/>
                <a:gd name="connsiteX4" fmla="*/ 821320 w 1342548"/>
                <a:gd name="connsiteY4" fmla="*/ 953544 h 986691"/>
                <a:gd name="connsiteX5" fmla="*/ 819106 w 1342548"/>
                <a:gd name="connsiteY5" fmla="*/ 955156 h 986691"/>
                <a:gd name="connsiteX6" fmla="*/ 817119 w 1342548"/>
                <a:gd name="connsiteY6" fmla="*/ 955805 h 986691"/>
                <a:gd name="connsiteX7" fmla="*/ 813137 w 1342548"/>
                <a:gd name="connsiteY7" fmla="*/ 961977 h 986691"/>
                <a:gd name="connsiteX8" fmla="*/ 812307 w 1342548"/>
                <a:gd name="connsiteY8" fmla="*/ 963926 h 986691"/>
                <a:gd name="connsiteX9" fmla="*/ 811634 w 1342548"/>
                <a:gd name="connsiteY9" fmla="*/ 964739 h 986691"/>
                <a:gd name="connsiteX10" fmla="*/ 811423 w 1342548"/>
                <a:gd name="connsiteY10" fmla="*/ 965584 h 986691"/>
                <a:gd name="connsiteX11" fmla="*/ 811501 w 1342548"/>
                <a:gd name="connsiteY11" fmla="*/ 966429 h 986691"/>
                <a:gd name="connsiteX12" fmla="*/ 810469 w 1342548"/>
                <a:gd name="connsiteY12" fmla="*/ 969386 h 986691"/>
                <a:gd name="connsiteX13" fmla="*/ 809561 w 1342548"/>
                <a:gd name="connsiteY13" fmla="*/ 973024 h 986691"/>
                <a:gd name="connsiteX14" fmla="*/ 808982 w 1342548"/>
                <a:gd name="connsiteY14" fmla="*/ 974511 h 986691"/>
                <a:gd name="connsiteX15" fmla="*/ 807840 w 1342548"/>
                <a:gd name="connsiteY15" fmla="*/ 975653 h 986691"/>
                <a:gd name="connsiteX16" fmla="*/ 806393 w 1342548"/>
                <a:gd name="connsiteY16" fmla="*/ 976232 h 986691"/>
                <a:gd name="connsiteX17" fmla="*/ 805454 w 1342548"/>
                <a:gd name="connsiteY17" fmla="*/ 976318 h 986691"/>
                <a:gd name="connsiteX18" fmla="*/ 804601 w 1342548"/>
                <a:gd name="connsiteY18" fmla="*/ 976631 h 986691"/>
                <a:gd name="connsiteX19" fmla="*/ 802496 w 1342548"/>
                <a:gd name="connsiteY19" fmla="*/ 978610 h 986691"/>
                <a:gd name="connsiteX20" fmla="*/ 800126 w 1342548"/>
                <a:gd name="connsiteY20" fmla="*/ 980097 h 986691"/>
                <a:gd name="connsiteX21" fmla="*/ 800525 w 1342548"/>
                <a:gd name="connsiteY21" fmla="*/ 980777 h 986691"/>
                <a:gd name="connsiteX22" fmla="*/ 800549 w 1342548"/>
                <a:gd name="connsiteY22" fmla="*/ 981427 h 986691"/>
                <a:gd name="connsiteX23" fmla="*/ 799508 w 1342548"/>
                <a:gd name="connsiteY23" fmla="*/ 982146 h 986691"/>
                <a:gd name="connsiteX24" fmla="*/ 798358 w 1342548"/>
                <a:gd name="connsiteY24" fmla="*/ 982005 h 986691"/>
                <a:gd name="connsiteX25" fmla="*/ 795017 w 1342548"/>
                <a:gd name="connsiteY25" fmla="*/ 982592 h 986691"/>
                <a:gd name="connsiteX26" fmla="*/ 793797 w 1342548"/>
                <a:gd name="connsiteY26" fmla="*/ 983703 h 986691"/>
                <a:gd name="connsiteX27" fmla="*/ 792545 w 1342548"/>
                <a:gd name="connsiteY27" fmla="*/ 985753 h 986691"/>
                <a:gd name="connsiteX28" fmla="*/ 792068 w 1342548"/>
                <a:gd name="connsiteY28" fmla="*/ 986035 h 986691"/>
                <a:gd name="connsiteX29" fmla="*/ 790049 w 1342548"/>
                <a:gd name="connsiteY29" fmla="*/ 986512 h 986691"/>
                <a:gd name="connsiteX30" fmla="*/ 788516 w 1342548"/>
                <a:gd name="connsiteY30" fmla="*/ 986692 h 986691"/>
                <a:gd name="connsiteX31" fmla="*/ 785896 w 1342548"/>
                <a:gd name="connsiteY31" fmla="*/ 985244 h 986691"/>
                <a:gd name="connsiteX32" fmla="*/ 784597 w 1342548"/>
                <a:gd name="connsiteY32" fmla="*/ 984822 h 986691"/>
                <a:gd name="connsiteX33" fmla="*/ 781139 w 1342548"/>
                <a:gd name="connsiteY33" fmla="*/ 984235 h 986691"/>
                <a:gd name="connsiteX34" fmla="*/ 777767 w 1342548"/>
                <a:gd name="connsiteY34" fmla="*/ 983257 h 986691"/>
                <a:gd name="connsiteX35" fmla="*/ 775404 w 1342548"/>
                <a:gd name="connsiteY35" fmla="*/ 982138 h 986691"/>
                <a:gd name="connsiteX36" fmla="*/ 770561 w 1342548"/>
                <a:gd name="connsiteY36" fmla="*/ 979400 h 986691"/>
                <a:gd name="connsiteX37" fmla="*/ 769998 w 1342548"/>
                <a:gd name="connsiteY37" fmla="*/ 974448 h 986691"/>
                <a:gd name="connsiteX38" fmla="*/ 769169 w 1342548"/>
                <a:gd name="connsiteY38" fmla="*/ 971773 h 986691"/>
                <a:gd name="connsiteX39" fmla="*/ 769114 w 1342548"/>
                <a:gd name="connsiteY39" fmla="*/ 970818 h 986691"/>
                <a:gd name="connsiteX40" fmla="*/ 769435 w 1342548"/>
                <a:gd name="connsiteY40" fmla="*/ 962564 h 986691"/>
                <a:gd name="connsiteX41" fmla="*/ 769771 w 1342548"/>
                <a:gd name="connsiteY41" fmla="*/ 961657 h 986691"/>
                <a:gd name="connsiteX42" fmla="*/ 770389 w 1342548"/>
                <a:gd name="connsiteY42" fmla="*/ 960867 h 986691"/>
                <a:gd name="connsiteX43" fmla="*/ 772525 w 1342548"/>
                <a:gd name="connsiteY43" fmla="*/ 959020 h 986691"/>
                <a:gd name="connsiteX44" fmla="*/ 774974 w 1342548"/>
                <a:gd name="connsiteY44" fmla="*/ 957557 h 986691"/>
                <a:gd name="connsiteX45" fmla="*/ 778487 w 1342548"/>
                <a:gd name="connsiteY45" fmla="*/ 954490 h 986691"/>
                <a:gd name="connsiteX46" fmla="*/ 781037 w 1342548"/>
                <a:gd name="connsiteY46" fmla="*/ 953090 h 986691"/>
                <a:gd name="connsiteX47" fmla="*/ 783173 w 1342548"/>
                <a:gd name="connsiteY47" fmla="*/ 951072 h 986691"/>
                <a:gd name="connsiteX48" fmla="*/ 781921 w 1342548"/>
                <a:gd name="connsiteY48" fmla="*/ 951158 h 986691"/>
                <a:gd name="connsiteX49" fmla="*/ 780998 w 1342548"/>
                <a:gd name="connsiteY49" fmla="*/ 950900 h 986691"/>
                <a:gd name="connsiteX50" fmla="*/ 781906 w 1342548"/>
                <a:gd name="connsiteY50" fmla="*/ 949171 h 986691"/>
                <a:gd name="connsiteX51" fmla="*/ 782883 w 1342548"/>
                <a:gd name="connsiteY51" fmla="*/ 948247 h 986691"/>
                <a:gd name="connsiteX52" fmla="*/ 784018 w 1342548"/>
                <a:gd name="connsiteY52" fmla="*/ 947747 h 986691"/>
                <a:gd name="connsiteX53" fmla="*/ 786287 w 1342548"/>
                <a:gd name="connsiteY53" fmla="*/ 948107 h 986691"/>
                <a:gd name="connsiteX54" fmla="*/ 788383 w 1342548"/>
                <a:gd name="connsiteY54" fmla="*/ 947747 h 986691"/>
                <a:gd name="connsiteX55" fmla="*/ 789932 w 1342548"/>
                <a:gd name="connsiteY55" fmla="*/ 946213 h 986691"/>
                <a:gd name="connsiteX56" fmla="*/ 791403 w 1342548"/>
                <a:gd name="connsiteY56" fmla="*/ 945885 h 986691"/>
                <a:gd name="connsiteX57" fmla="*/ 797005 w 1342548"/>
                <a:gd name="connsiteY57" fmla="*/ 946386 h 986691"/>
                <a:gd name="connsiteX58" fmla="*/ 800885 w 1342548"/>
                <a:gd name="connsiteY58" fmla="*/ 945681 h 986691"/>
                <a:gd name="connsiteX59" fmla="*/ 802825 w 1342548"/>
                <a:gd name="connsiteY59" fmla="*/ 944265 h 986691"/>
                <a:gd name="connsiteX60" fmla="*/ 803740 w 1342548"/>
                <a:gd name="connsiteY60" fmla="*/ 944210 h 986691"/>
                <a:gd name="connsiteX61" fmla="*/ 806604 w 1342548"/>
                <a:gd name="connsiteY61" fmla="*/ 944609 h 986691"/>
                <a:gd name="connsiteX62" fmla="*/ 807668 w 1342548"/>
                <a:gd name="connsiteY62" fmla="*/ 946080 h 986691"/>
                <a:gd name="connsiteX63" fmla="*/ 807574 w 1342548"/>
                <a:gd name="connsiteY63" fmla="*/ 945095 h 986691"/>
                <a:gd name="connsiteX64" fmla="*/ 807699 w 1342548"/>
                <a:gd name="connsiteY64" fmla="*/ 944132 h 986691"/>
                <a:gd name="connsiteX65" fmla="*/ 808224 w 1342548"/>
                <a:gd name="connsiteY65" fmla="*/ 944234 h 986691"/>
                <a:gd name="connsiteX66" fmla="*/ 811971 w 1342548"/>
                <a:gd name="connsiteY66" fmla="*/ 946057 h 986691"/>
                <a:gd name="connsiteX67" fmla="*/ 811979 w 1342548"/>
                <a:gd name="connsiteY67" fmla="*/ 943827 h 986691"/>
                <a:gd name="connsiteX68" fmla="*/ 812190 w 1342548"/>
                <a:gd name="connsiteY68" fmla="*/ 943240 h 986691"/>
                <a:gd name="connsiteX69" fmla="*/ 813355 w 1342548"/>
                <a:gd name="connsiteY69" fmla="*/ 942310 h 986691"/>
                <a:gd name="connsiteX70" fmla="*/ 813942 w 1342548"/>
                <a:gd name="connsiteY70" fmla="*/ 942325 h 986691"/>
                <a:gd name="connsiteX71" fmla="*/ 815398 w 1342548"/>
                <a:gd name="connsiteY71" fmla="*/ 944125 h 986691"/>
                <a:gd name="connsiteX72" fmla="*/ 816813 w 1342548"/>
                <a:gd name="connsiteY72" fmla="*/ 945173 h 986691"/>
                <a:gd name="connsiteX73" fmla="*/ 818574 w 1342548"/>
                <a:gd name="connsiteY73" fmla="*/ 945728 h 986691"/>
                <a:gd name="connsiteX74" fmla="*/ 807519 w 1342548"/>
                <a:gd name="connsiteY74" fmla="*/ 920059 h 986691"/>
                <a:gd name="connsiteX75" fmla="*/ 808333 w 1342548"/>
                <a:gd name="connsiteY75" fmla="*/ 920873 h 986691"/>
                <a:gd name="connsiteX76" fmla="*/ 810508 w 1342548"/>
                <a:gd name="connsiteY76" fmla="*/ 920302 h 986691"/>
                <a:gd name="connsiteX77" fmla="*/ 810907 w 1342548"/>
                <a:gd name="connsiteY77" fmla="*/ 921335 h 986691"/>
                <a:gd name="connsiteX78" fmla="*/ 810891 w 1342548"/>
                <a:gd name="connsiteY78" fmla="*/ 921820 h 986691"/>
                <a:gd name="connsiteX79" fmla="*/ 810116 w 1342548"/>
                <a:gd name="connsiteY79" fmla="*/ 923009 h 986691"/>
                <a:gd name="connsiteX80" fmla="*/ 808317 w 1342548"/>
                <a:gd name="connsiteY80" fmla="*/ 922094 h 986691"/>
                <a:gd name="connsiteX81" fmla="*/ 806526 w 1342548"/>
                <a:gd name="connsiteY81" fmla="*/ 922305 h 986691"/>
                <a:gd name="connsiteX82" fmla="*/ 805227 w 1342548"/>
                <a:gd name="connsiteY82" fmla="*/ 922227 h 986691"/>
                <a:gd name="connsiteX83" fmla="*/ 804875 w 1342548"/>
                <a:gd name="connsiteY83" fmla="*/ 921663 h 986691"/>
                <a:gd name="connsiteX84" fmla="*/ 805869 w 1342548"/>
                <a:gd name="connsiteY84" fmla="*/ 920505 h 986691"/>
                <a:gd name="connsiteX85" fmla="*/ 807519 w 1342548"/>
                <a:gd name="connsiteY85" fmla="*/ 920059 h 986691"/>
                <a:gd name="connsiteX86" fmla="*/ 857112 w 1342548"/>
                <a:gd name="connsiteY86" fmla="*/ 907245 h 986691"/>
                <a:gd name="connsiteX87" fmla="*/ 854961 w 1342548"/>
                <a:gd name="connsiteY87" fmla="*/ 907738 h 986691"/>
                <a:gd name="connsiteX88" fmla="*/ 854499 w 1342548"/>
                <a:gd name="connsiteY88" fmla="*/ 907636 h 986691"/>
                <a:gd name="connsiteX89" fmla="*/ 855250 w 1342548"/>
                <a:gd name="connsiteY89" fmla="*/ 906423 h 986691"/>
                <a:gd name="connsiteX90" fmla="*/ 857198 w 1342548"/>
                <a:gd name="connsiteY90" fmla="*/ 905586 h 986691"/>
                <a:gd name="connsiteX91" fmla="*/ 857112 w 1342548"/>
                <a:gd name="connsiteY91" fmla="*/ 907245 h 986691"/>
                <a:gd name="connsiteX92" fmla="*/ 860328 w 1342548"/>
                <a:gd name="connsiteY92" fmla="*/ 908137 h 986691"/>
                <a:gd name="connsiteX93" fmla="*/ 859905 w 1342548"/>
                <a:gd name="connsiteY93" fmla="*/ 908606 h 986691"/>
                <a:gd name="connsiteX94" fmla="*/ 859264 w 1342548"/>
                <a:gd name="connsiteY94" fmla="*/ 907753 h 986691"/>
                <a:gd name="connsiteX95" fmla="*/ 859084 w 1342548"/>
                <a:gd name="connsiteY95" fmla="*/ 906533 h 986691"/>
                <a:gd name="connsiteX96" fmla="*/ 858622 w 1342548"/>
                <a:gd name="connsiteY96" fmla="*/ 905876 h 986691"/>
                <a:gd name="connsiteX97" fmla="*/ 859678 w 1342548"/>
                <a:gd name="connsiteY97" fmla="*/ 905047 h 986691"/>
                <a:gd name="connsiteX98" fmla="*/ 860148 w 1342548"/>
                <a:gd name="connsiteY98" fmla="*/ 904131 h 986691"/>
                <a:gd name="connsiteX99" fmla="*/ 861400 w 1342548"/>
                <a:gd name="connsiteY99" fmla="*/ 904311 h 986691"/>
                <a:gd name="connsiteX100" fmla="*/ 861916 w 1342548"/>
                <a:gd name="connsiteY100" fmla="*/ 904585 h 986691"/>
                <a:gd name="connsiteX101" fmla="*/ 860813 w 1342548"/>
                <a:gd name="connsiteY101" fmla="*/ 905539 h 986691"/>
                <a:gd name="connsiteX102" fmla="*/ 860554 w 1342548"/>
                <a:gd name="connsiteY102" fmla="*/ 905946 h 986691"/>
                <a:gd name="connsiteX103" fmla="*/ 860328 w 1342548"/>
                <a:gd name="connsiteY103" fmla="*/ 908137 h 986691"/>
                <a:gd name="connsiteX104" fmla="*/ 877124 w 1342548"/>
                <a:gd name="connsiteY104" fmla="*/ 879785 h 986691"/>
                <a:gd name="connsiteX105" fmla="*/ 877304 w 1342548"/>
                <a:gd name="connsiteY105" fmla="*/ 880880 h 986691"/>
                <a:gd name="connsiteX106" fmla="*/ 875591 w 1342548"/>
                <a:gd name="connsiteY106" fmla="*/ 879214 h 986691"/>
                <a:gd name="connsiteX107" fmla="*/ 875098 w 1342548"/>
                <a:gd name="connsiteY107" fmla="*/ 879119 h 986691"/>
                <a:gd name="connsiteX108" fmla="*/ 874285 w 1342548"/>
                <a:gd name="connsiteY108" fmla="*/ 878494 h 986691"/>
                <a:gd name="connsiteX109" fmla="*/ 873807 w 1342548"/>
                <a:gd name="connsiteY109" fmla="*/ 877445 h 986691"/>
                <a:gd name="connsiteX110" fmla="*/ 875137 w 1342548"/>
                <a:gd name="connsiteY110" fmla="*/ 877406 h 986691"/>
                <a:gd name="connsiteX111" fmla="*/ 876358 w 1342548"/>
                <a:gd name="connsiteY111" fmla="*/ 878650 h 986691"/>
                <a:gd name="connsiteX112" fmla="*/ 877124 w 1342548"/>
                <a:gd name="connsiteY112" fmla="*/ 879785 h 986691"/>
                <a:gd name="connsiteX113" fmla="*/ 978735 w 1342548"/>
                <a:gd name="connsiteY113" fmla="*/ 839455 h 986691"/>
                <a:gd name="connsiteX114" fmla="*/ 978000 w 1342548"/>
                <a:gd name="connsiteY114" fmla="*/ 840902 h 986691"/>
                <a:gd name="connsiteX115" fmla="*/ 976701 w 1342548"/>
                <a:gd name="connsiteY115" fmla="*/ 840660 h 986691"/>
                <a:gd name="connsiteX116" fmla="*/ 976662 w 1342548"/>
                <a:gd name="connsiteY116" fmla="*/ 839635 h 986691"/>
                <a:gd name="connsiteX117" fmla="*/ 976396 w 1342548"/>
                <a:gd name="connsiteY117" fmla="*/ 839337 h 986691"/>
                <a:gd name="connsiteX118" fmla="*/ 976756 w 1342548"/>
                <a:gd name="connsiteY118" fmla="*/ 838383 h 986691"/>
                <a:gd name="connsiteX119" fmla="*/ 976990 w 1342548"/>
                <a:gd name="connsiteY119" fmla="*/ 838117 h 986691"/>
                <a:gd name="connsiteX120" fmla="*/ 978461 w 1342548"/>
                <a:gd name="connsiteY120" fmla="*/ 838930 h 986691"/>
                <a:gd name="connsiteX121" fmla="*/ 978735 w 1342548"/>
                <a:gd name="connsiteY121" fmla="*/ 839455 h 986691"/>
                <a:gd name="connsiteX122" fmla="*/ 1014699 w 1342548"/>
                <a:gd name="connsiteY122" fmla="*/ 816313 h 986691"/>
                <a:gd name="connsiteX123" fmla="*/ 1013064 w 1342548"/>
                <a:gd name="connsiteY123" fmla="*/ 817432 h 986691"/>
                <a:gd name="connsiteX124" fmla="*/ 1012047 w 1342548"/>
                <a:gd name="connsiteY124" fmla="*/ 816900 h 986691"/>
                <a:gd name="connsiteX125" fmla="*/ 1012032 w 1342548"/>
                <a:gd name="connsiteY125" fmla="*/ 815398 h 986691"/>
                <a:gd name="connsiteX126" fmla="*/ 1012548 w 1342548"/>
                <a:gd name="connsiteY126" fmla="*/ 814044 h 986691"/>
                <a:gd name="connsiteX127" fmla="*/ 1011953 w 1342548"/>
                <a:gd name="connsiteY127" fmla="*/ 813066 h 986691"/>
                <a:gd name="connsiteX128" fmla="*/ 1012533 w 1342548"/>
                <a:gd name="connsiteY128" fmla="*/ 811909 h 986691"/>
                <a:gd name="connsiteX129" fmla="*/ 1013745 w 1342548"/>
                <a:gd name="connsiteY129" fmla="*/ 811564 h 986691"/>
                <a:gd name="connsiteX130" fmla="*/ 1014183 w 1342548"/>
                <a:gd name="connsiteY130" fmla="*/ 812292 h 986691"/>
                <a:gd name="connsiteX131" fmla="*/ 1014864 w 1342548"/>
                <a:gd name="connsiteY131" fmla="*/ 812675 h 986691"/>
                <a:gd name="connsiteX132" fmla="*/ 1015075 w 1342548"/>
                <a:gd name="connsiteY132" fmla="*/ 813074 h 986691"/>
                <a:gd name="connsiteX133" fmla="*/ 1015083 w 1342548"/>
                <a:gd name="connsiteY133" fmla="*/ 813833 h 986691"/>
                <a:gd name="connsiteX134" fmla="*/ 1014434 w 1342548"/>
                <a:gd name="connsiteY134" fmla="*/ 815085 h 986691"/>
                <a:gd name="connsiteX135" fmla="*/ 1014942 w 1342548"/>
                <a:gd name="connsiteY135" fmla="*/ 815765 h 986691"/>
                <a:gd name="connsiteX136" fmla="*/ 1014699 w 1342548"/>
                <a:gd name="connsiteY136" fmla="*/ 816313 h 986691"/>
                <a:gd name="connsiteX137" fmla="*/ 1046103 w 1342548"/>
                <a:gd name="connsiteY137" fmla="*/ 751989 h 986691"/>
                <a:gd name="connsiteX138" fmla="*/ 1044186 w 1342548"/>
                <a:gd name="connsiteY138" fmla="*/ 752583 h 986691"/>
                <a:gd name="connsiteX139" fmla="*/ 1043466 w 1342548"/>
                <a:gd name="connsiteY139" fmla="*/ 752583 h 986691"/>
                <a:gd name="connsiteX140" fmla="*/ 1043529 w 1342548"/>
                <a:gd name="connsiteY140" fmla="*/ 750784 h 986691"/>
                <a:gd name="connsiteX141" fmla="*/ 1045094 w 1342548"/>
                <a:gd name="connsiteY141" fmla="*/ 749071 h 986691"/>
                <a:gd name="connsiteX142" fmla="*/ 1045727 w 1342548"/>
                <a:gd name="connsiteY142" fmla="*/ 749642 h 986691"/>
                <a:gd name="connsiteX143" fmla="*/ 1046087 w 1342548"/>
                <a:gd name="connsiteY143" fmla="*/ 750534 h 986691"/>
                <a:gd name="connsiteX144" fmla="*/ 1046103 w 1342548"/>
                <a:gd name="connsiteY144" fmla="*/ 751989 h 986691"/>
                <a:gd name="connsiteX145" fmla="*/ 1066326 w 1342548"/>
                <a:gd name="connsiteY145" fmla="*/ 712254 h 986691"/>
                <a:gd name="connsiteX146" fmla="*/ 1066248 w 1342548"/>
                <a:gd name="connsiteY146" fmla="*/ 712723 h 986691"/>
                <a:gd name="connsiteX147" fmla="*/ 1064378 w 1342548"/>
                <a:gd name="connsiteY147" fmla="*/ 711088 h 986691"/>
                <a:gd name="connsiteX148" fmla="*/ 1063478 w 1342548"/>
                <a:gd name="connsiteY148" fmla="*/ 710822 h 986691"/>
                <a:gd name="connsiteX149" fmla="*/ 1063909 w 1342548"/>
                <a:gd name="connsiteY149" fmla="*/ 709891 h 986691"/>
                <a:gd name="connsiteX150" fmla="*/ 1065168 w 1342548"/>
                <a:gd name="connsiteY150" fmla="*/ 709656 h 986691"/>
                <a:gd name="connsiteX151" fmla="*/ 1066170 w 1342548"/>
                <a:gd name="connsiteY151" fmla="*/ 711706 h 986691"/>
                <a:gd name="connsiteX152" fmla="*/ 1066326 w 1342548"/>
                <a:gd name="connsiteY152" fmla="*/ 712254 h 986691"/>
                <a:gd name="connsiteX153" fmla="*/ 1071412 w 1342548"/>
                <a:gd name="connsiteY153" fmla="*/ 706887 h 986691"/>
                <a:gd name="connsiteX154" fmla="*/ 1071200 w 1342548"/>
                <a:gd name="connsiteY154" fmla="*/ 708052 h 986691"/>
                <a:gd name="connsiteX155" fmla="*/ 1070613 w 1342548"/>
                <a:gd name="connsiteY155" fmla="*/ 707888 h 986691"/>
                <a:gd name="connsiteX156" fmla="*/ 1069831 w 1342548"/>
                <a:gd name="connsiteY156" fmla="*/ 705815 h 986691"/>
                <a:gd name="connsiteX157" fmla="*/ 1070254 w 1342548"/>
                <a:gd name="connsiteY157" fmla="*/ 705306 h 986691"/>
                <a:gd name="connsiteX158" fmla="*/ 1071364 w 1342548"/>
                <a:gd name="connsiteY158" fmla="*/ 705431 h 986691"/>
                <a:gd name="connsiteX159" fmla="*/ 1071412 w 1342548"/>
                <a:gd name="connsiteY159" fmla="*/ 706887 h 986691"/>
                <a:gd name="connsiteX160" fmla="*/ 1069041 w 1342548"/>
                <a:gd name="connsiteY160" fmla="*/ 705095 h 986691"/>
                <a:gd name="connsiteX161" fmla="*/ 1068721 w 1342548"/>
                <a:gd name="connsiteY161" fmla="*/ 705588 h 986691"/>
                <a:gd name="connsiteX162" fmla="*/ 1066005 w 1342548"/>
                <a:gd name="connsiteY162" fmla="*/ 704140 h 986691"/>
                <a:gd name="connsiteX163" fmla="*/ 1063064 w 1342548"/>
                <a:gd name="connsiteY163" fmla="*/ 703835 h 986691"/>
                <a:gd name="connsiteX164" fmla="*/ 1062047 w 1342548"/>
                <a:gd name="connsiteY164" fmla="*/ 702560 h 986691"/>
                <a:gd name="connsiteX165" fmla="*/ 1061867 w 1342548"/>
                <a:gd name="connsiteY165" fmla="*/ 700558 h 986691"/>
                <a:gd name="connsiteX166" fmla="*/ 1064965 w 1342548"/>
                <a:gd name="connsiteY166" fmla="*/ 700643 h 986691"/>
                <a:gd name="connsiteX167" fmla="*/ 1068783 w 1342548"/>
                <a:gd name="connsiteY167" fmla="*/ 702451 h 986691"/>
                <a:gd name="connsiteX168" fmla="*/ 1069604 w 1342548"/>
                <a:gd name="connsiteY168" fmla="*/ 703374 h 986691"/>
                <a:gd name="connsiteX169" fmla="*/ 1069041 w 1342548"/>
                <a:gd name="connsiteY169" fmla="*/ 705095 h 986691"/>
                <a:gd name="connsiteX170" fmla="*/ 1059520 w 1342548"/>
                <a:gd name="connsiteY170" fmla="*/ 666228 h 986691"/>
                <a:gd name="connsiteX171" fmla="*/ 1057721 w 1342548"/>
                <a:gd name="connsiteY171" fmla="*/ 666964 h 986691"/>
                <a:gd name="connsiteX172" fmla="*/ 1052009 w 1342548"/>
                <a:gd name="connsiteY172" fmla="*/ 664765 h 986691"/>
                <a:gd name="connsiteX173" fmla="*/ 1047972 w 1342548"/>
                <a:gd name="connsiteY173" fmla="*/ 662348 h 986691"/>
                <a:gd name="connsiteX174" fmla="*/ 1045563 w 1342548"/>
                <a:gd name="connsiteY174" fmla="*/ 659414 h 986691"/>
                <a:gd name="connsiteX175" fmla="*/ 1045219 w 1342548"/>
                <a:gd name="connsiteY175" fmla="*/ 658201 h 986691"/>
                <a:gd name="connsiteX176" fmla="*/ 1048027 w 1342548"/>
                <a:gd name="connsiteY176" fmla="*/ 658405 h 986691"/>
                <a:gd name="connsiteX177" fmla="*/ 1050774 w 1342548"/>
                <a:gd name="connsiteY177" fmla="*/ 659461 h 986691"/>
                <a:gd name="connsiteX178" fmla="*/ 1051384 w 1342548"/>
                <a:gd name="connsiteY178" fmla="*/ 661072 h 986691"/>
                <a:gd name="connsiteX179" fmla="*/ 1052494 w 1342548"/>
                <a:gd name="connsiteY179" fmla="*/ 661581 h 986691"/>
                <a:gd name="connsiteX180" fmla="*/ 1053246 w 1342548"/>
                <a:gd name="connsiteY180" fmla="*/ 662520 h 986691"/>
                <a:gd name="connsiteX181" fmla="*/ 1058331 w 1342548"/>
                <a:gd name="connsiteY181" fmla="*/ 664703 h 986691"/>
                <a:gd name="connsiteX182" fmla="*/ 1059113 w 1342548"/>
                <a:gd name="connsiteY182" fmla="*/ 665360 h 986691"/>
                <a:gd name="connsiteX183" fmla="*/ 1059520 w 1342548"/>
                <a:gd name="connsiteY183" fmla="*/ 666228 h 986691"/>
                <a:gd name="connsiteX184" fmla="*/ 1095242 w 1342548"/>
                <a:gd name="connsiteY184" fmla="*/ 1025 h 986691"/>
                <a:gd name="connsiteX185" fmla="*/ 1096235 w 1342548"/>
                <a:gd name="connsiteY185" fmla="*/ 1135 h 986691"/>
                <a:gd name="connsiteX186" fmla="*/ 1096783 w 1342548"/>
                <a:gd name="connsiteY186" fmla="*/ 1127 h 986691"/>
                <a:gd name="connsiteX187" fmla="*/ 1097839 w 1342548"/>
                <a:gd name="connsiteY187" fmla="*/ 391 h 986691"/>
                <a:gd name="connsiteX188" fmla="*/ 1100757 w 1342548"/>
                <a:gd name="connsiteY188" fmla="*/ 1698 h 986691"/>
                <a:gd name="connsiteX189" fmla="*/ 1106335 w 1342548"/>
                <a:gd name="connsiteY189" fmla="*/ 5578 h 986691"/>
                <a:gd name="connsiteX190" fmla="*/ 1109832 w 1342548"/>
                <a:gd name="connsiteY190" fmla="*/ 7299 h 986691"/>
                <a:gd name="connsiteX191" fmla="*/ 1111280 w 1342548"/>
                <a:gd name="connsiteY191" fmla="*/ 6877 h 986691"/>
                <a:gd name="connsiteX192" fmla="*/ 1112844 w 1342548"/>
                <a:gd name="connsiteY192" fmla="*/ 7949 h 986691"/>
                <a:gd name="connsiteX193" fmla="*/ 1114558 w 1342548"/>
                <a:gd name="connsiteY193" fmla="*/ 10515 h 986691"/>
                <a:gd name="connsiteX194" fmla="*/ 1116678 w 1342548"/>
                <a:gd name="connsiteY194" fmla="*/ 12025 h 986691"/>
                <a:gd name="connsiteX195" fmla="*/ 1120496 w 1342548"/>
                <a:gd name="connsiteY195" fmla="*/ 12721 h 986691"/>
                <a:gd name="connsiteX196" fmla="*/ 1124282 w 1342548"/>
                <a:gd name="connsiteY196" fmla="*/ 15522 h 986691"/>
                <a:gd name="connsiteX197" fmla="*/ 1125808 w 1342548"/>
                <a:gd name="connsiteY197" fmla="*/ 15678 h 986691"/>
                <a:gd name="connsiteX198" fmla="*/ 1126340 w 1342548"/>
                <a:gd name="connsiteY198" fmla="*/ 14106 h 986691"/>
                <a:gd name="connsiteX199" fmla="*/ 1127756 w 1342548"/>
                <a:gd name="connsiteY199" fmla="*/ 13206 h 986691"/>
                <a:gd name="connsiteX200" fmla="*/ 1130040 w 1342548"/>
                <a:gd name="connsiteY200" fmla="*/ 12971 h 986691"/>
                <a:gd name="connsiteX201" fmla="*/ 1133350 w 1342548"/>
                <a:gd name="connsiteY201" fmla="*/ 14356 h 986691"/>
                <a:gd name="connsiteX202" fmla="*/ 1137676 w 1342548"/>
                <a:gd name="connsiteY202" fmla="*/ 17353 h 986691"/>
                <a:gd name="connsiteX203" fmla="*/ 1140391 w 1342548"/>
                <a:gd name="connsiteY203" fmla="*/ 18667 h 986691"/>
                <a:gd name="connsiteX204" fmla="*/ 1141494 w 1342548"/>
                <a:gd name="connsiteY204" fmla="*/ 18307 h 986691"/>
                <a:gd name="connsiteX205" fmla="*/ 1142652 w 1342548"/>
                <a:gd name="connsiteY205" fmla="*/ 18862 h 986691"/>
                <a:gd name="connsiteX206" fmla="*/ 1143583 w 1342548"/>
                <a:gd name="connsiteY206" fmla="*/ 20263 h 986691"/>
                <a:gd name="connsiteX207" fmla="*/ 1143669 w 1342548"/>
                <a:gd name="connsiteY207" fmla="*/ 21992 h 986691"/>
                <a:gd name="connsiteX208" fmla="*/ 1143348 w 1342548"/>
                <a:gd name="connsiteY208" fmla="*/ 22915 h 986691"/>
                <a:gd name="connsiteX209" fmla="*/ 1144389 w 1342548"/>
                <a:gd name="connsiteY209" fmla="*/ 24370 h 986691"/>
                <a:gd name="connsiteX210" fmla="*/ 1145585 w 1342548"/>
                <a:gd name="connsiteY210" fmla="*/ 24370 h 986691"/>
                <a:gd name="connsiteX211" fmla="*/ 1147541 w 1342548"/>
                <a:gd name="connsiteY211" fmla="*/ 25066 h 986691"/>
                <a:gd name="connsiteX212" fmla="*/ 1149075 w 1342548"/>
                <a:gd name="connsiteY212" fmla="*/ 27632 h 986691"/>
                <a:gd name="connsiteX213" fmla="*/ 1150452 w 1342548"/>
                <a:gd name="connsiteY213" fmla="*/ 28822 h 986691"/>
                <a:gd name="connsiteX214" fmla="*/ 1151414 w 1342548"/>
                <a:gd name="connsiteY214" fmla="*/ 29846 h 986691"/>
                <a:gd name="connsiteX215" fmla="*/ 1151586 w 1342548"/>
                <a:gd name="connsiteY215" fmla="*/ 30699 h 986691"/>
                <a:gd name="connsiteX216" fmla="*/ 1151672 w 1342548"/>
                <a:gd name="connsiteY216" fmla="*/ 31560 h 986691"/>
                <a:gd name="connsiteX217" fmla="*/ 1151390 w 1342548"/>
                <a:gd name="connsiteY217" fmla="*/ 32225 h 986691"/>
                <a:gd name="connsiteX218" fmla="*/ 1150867 w 1342548"/>
                <a:gd name="connsiteY218" fmla="*/ 33328 h 986691"/>
                <a:gd name="connsiteX219" fmla="*/ 1150702 w 1342548"/>
                <a:gd name="connsiteY219" fmla="*/ 34509 h 986691"/>
                <a:gd name="connsiteX220" fmla="*/ 1151367 w 1342548"/>
                <a:gd name="connsiteY220" fmla="*/ 35839 h 986691"/>
                <a:gd name="connsiteX221" fmla="*/ 1153800 w 1342548"/>
                <a:gd name="connsiteY221" fmla="*/ 36802 h 986691"/>
                <a:gd name="connsiteX222" fmla="*/ 1154622 w 1342548"/>
                <a:gd name="connsiteY222" fmla="*/ 37795 h 986691"/>
                <a:gd name="connsiteX223" fmla="*/ 1154809 w 1342548"/>
                <a:gd name="connsiteY223" fmla="*/ 39063 h 986691"/>
                <a:gd name="connsiteX224" fmla="*/ 1155568 w 1342548"/>
                <a:gd name="connsiteY224" fmla="*/ 40463 h 986691"/>
                <a:gd name="connsiteX225" fmla="*/ 1157227 w 1342548"/>
                <a:gd name="connsiteY225" fmla="*/ 42082 h 986691"/>
                <a:gd name="connsiteX226" fmla="*/ 1157852 w 1342548"/>
                <a:gd name="connsiteY226" fmla="*/ 43436 h 986691"/>
                <a:gd name="connsiteX227" fmla="*/ 1157470 w 1342548"/>
                <a:gd name="connsiteY227" fmla="*/ 44523 h 986691"/>
                <a:gd name="connsiteX228" fmla="*/ 1157962 w 1342548"/>
                <a:gd name="connsiteY228" fmla="*/ 45431 h 986691"/>
                <a:gd name="connsiteX229" fmla="*/ 1158776 w 1342548"/>
                <a:gd name="connsiteY229" fmla="*/ 46143 h 986691"/>
                <a:gd name="connsiteX230" fmla="*/ 1158948 w 1342548"/>
                <a:gd name="connsiteY230" fmla="*/ 48717 h 986691"/>
                <a:gd name="connsiteX231" fmla="*/ 1159019 w 1342548"/>
                <a:gd name="connsiteY231" fmla="*/ 50195 h 986691"/>
                <a:gd name="connsiteX232" fmla="*/ 1160356 w 1342548"/>
                <a:gd name="connsiteY232" fmla="*/ 51854 h 986691"/>
                <a:gd name="connsiteX233" fmla="*/ 1160630 w 1342548"/>
                <a:gd name="connsiteY233" fmla="*/ 55249 h 986691"/>
                <a:gd name="connsiteX234" fmla="*/ 1161561 w 1342548"/>
                <a:gd name="connsiteY234" fmla="*/ 58997 h 986691"/>
                <a:gd name="connsiteX235" fmla="*/ 1164698 w 1342548"/>
                <a:gd name="connsiteY235" fmla="*/ 64121 h 986691"/>
                <a:gd name="connsiteX236" fmla="*/ 1165739 w 1342548"/>
                <a:gd name="connsiteY236" fmla="*/ 66891 h 986691"/>
                <a:gd name="connsiteX237" fmla="*/ 1165473 w 1342548"/>
                <a:gd name="connsiteY237" fmla="*/ 70176 h 986691"/>
                <a:gd name="connsiteX238" fmla="*/ 1165927 w 1342548"/>
                <a:gd name="connsiteY238" fmla="*/ 71717 h 986691"/>
                <a:gd name="connsiteX239" fmla="*/ 1167358 w 1342548"/>
                <a:gd name="connsiteY239" fmla="*/ 72461 h 986691"/>
                <a:gd name="connsiteX240" fmla="*/ 1168039 w 1342548"/>
                <a:gd name="connsiteY240" fmla="*/ 73845 h 986691"/>
                <a:gd name="connsiteX241" fmla="*/ 1167961 w 1342548"/>
                <a:gd name="connsiteY241" fmla="*/ 75872 h 986691"/>
                <a:gd name="connsiteX242" fmla="*/ 1168516 w 1342548"/>
                <a:gd name="connsiteY242" fmla="*/ 77131 h 986691"/>
                <a:gd name="connsiteX243" fmla="*/ 1168970 w 1342548"/>
                <a:gd name="connsiteY243" fmla="*/ 78469 h 986691"/>
                <a:gd name="connsiteX244" fmla="*/ 1168665 w 1342548"/>
                <a:gd name="connsiteY244" fmla="*/ 80550 h 986691"/>
                <a:gd name="connsiteX245" fmla="*/ 1169118 w 1342548"/>
                <a:gd name="connsiteY245" fmla="*/ 82420 h 986691"/>
                <a:gd name="connsiteX246" fmla="*/ 1169854 w 1342548"/>
                <a:gd name="connsiteY246" fmla="*/ 83515 h 986691"/>
                <a:gd name="connsiteX247" fmla="*/ 1170370 w 1342548"/>
                <a:gd name="connsiteY247" fmla="*/ 85534 h 986691"/>
                <a:gd name="connsiteX248" fmla="*/ 1170660 w 1342548"/>
                <a:gd name="connsiteY248" fmla="*/ 88053 h 986691"/>
                <a:gd name="connsiteX249" fmla="*/ 1172764 w 1342548"/>
                <a:gd name="connsiteY249" fmla="*/ 92027 h 986691"/>
                <a:gd name="connsiteX250" fmla="*/ 1176668 w 1342548"/>
                <a:gd name="connsiteY250" fmla="*/ 97457 h 986691"/>
                <a:gd name="connsiteX251" fmla="*/ 1179062 w 1342548"/>
                <a:gd name="connsiteY251" fmla="*/ 101666 h 986691"/>
                <a:gd name="connsiteX252" fmla="*/ 1179930 w 1342548"/>
                <a:gd name="connsiteY252" fmla="*/ 104654 h 986691"/>
                <a:gd name="connsiteX253" fmla="*/ 1179939 w 1342548"/>
                <a:gd name="connsiteY253" fmla="*/ 107111 h 986691"/>
                <a:gd name="connsiteX254" fmla="*/ 1179086 w 1342548"/>
                <a:gd name="connsiteY254" fmla="*/ 109035 h 986691"/>
                <a:gd name="connsiteX255" fmla="*/ 1179038 w 1342548"/>
                <a:gd name="connsiteY255" fmla="*/ 110436 h 986691"/>
                <a:gd name="connsiteX256" fmla="*/ 1179805 w 1342548"/>
                <a:gd name="connsiteY256" fmla="*/ 111312 h 986691"/>
                <a:gd name="connsiteX257" fmla="*/ 1180032 w 1342548"/>
                <a:gd name="connsiteY257" fmla="*/ 112493 h 986691"/>
                <a:gd name="connsiteX258" fmla="*/ 1179727 w 1342548"/>
                <a:gd name="connsiteY258" fmla="*/ 113988 h 986691"/>
                <a:gd name="connsiteX259" fmla="*/ 1180994 w 1342548"/>
                <a:gd name="connsiteY259" fmla="*/ 115756 h 986691"/>
                <a:gd name="connsiteX260" fmla="*/ 1185282 w 1342548"/>
                <a:gd name="connsiteY260" fmla="*/ 118822 h 986691"/>
                <a:gd name="connsiteX261" fmla="*/ 1183568 w 1342548"/>
                <a:gd name="connsiteY261" fmla="*/ 123516 h 986691"/>
                <a:gd name="connsiteX262" fmla="*/ 1183114 w 1342548"/>
                <a:gd name="connsiteY262" fmla="*/ 126810 h 986691"/>
                <a:gd name="connsiteX263" fmla="*/ 1183342 w 1342548"/>
                <a:gd name="connsiteY263" fmla="*/ 130268 h 986691"/>
                <a:gd name="connsiteX264" fmla="*/ 1184406 w 1342548"/>
                <a:gd name="connsiteY264" fmla="*/ 132701 h 986691"/>
                <a:gd name="connsiteX265" fmla="*/ 1186291 w 1342548"/>
                <a:gd name="connsiteY265" fmla="*/ 134109 h 986691"/>
                <a:gd name="connsiteX266" fmla="*/ 1187464 w 1342548"/>
                <a:gd name="connsiteY266" fmla="*/ 135580 h 986691"/>
                <a:gd name="connsiteX267" fmla="*/ 1187926 w 1342548"/>
                <a:gd name="connsiteY267" fmla="*/ 137114 h 986691"/>
                <a:gd name="connsiteX268" fmla="*/ 1190195 w 1342548"/>
                <a:gd name="connsiteY268" fmla="*/ 138780 h 986691"/>
                <a:gd name="connsiteX269" fmla="*/ 1194263 w 1342548"/>
                <a:gd name="connsiteY269" fmla="*/ 140587 h 986691"/>
                <a:gd name="connsiteX270" fmla="*/ 1199481 w 1342548"/>
                <a:gd name="connsiteY270" fmla="*/ 140908 h 986691"/>
                <a:gd name="connsiteX271" fmla="*/ 1205842 w 1342548"/>
                <a:gd name="connsiteY271" fmla="*/ 139727 h 986691"/>
                <a:gd name="connsiteX272" fmla="*/ 1209730 w 1342548"/>
                <a:gd name="connsiteY272" fmla="*/ 139531 h 986691"/>
                <a:gd name="connsiteX273" fmla="*/ 1211162 w 1342548"/>
                <a:gd name="connsiteY273" fmla="*/ 140313 h 986691"/>
                <a:gd name="connsiteX274" fmla="*/ 1211654 w 1342548"/>
                <a:gd name="connsiteY274" fmla="*/ 141503 h 986691"/>
                <a:gd name="connsiteX275" fmla="*/ 1211193 w 1342548"/>
                <a:gd name="connsiteY275" fmla="*/ 143091 h 986691"/>
                <a:gd name="connsiteX276" fmla="*/ 1212273 w 1342548"/>
                <a:gd name="connsiteY276" fmla="*/ 144131 h 986691"/>
                <a:gd name="connsiteX277" fmla="*/ 1214886 w 1342548"/>
                <a:gd name="connsiteY277" fmla="*/ 144632 h 986691"/>
                <a:gd name="connsiteX278" fmla="*/ 1216677 w 1342548"/>
                <a:gd name="connsiteY278" fmla="*/ 145626 h 986691"/>
                <a:gd name="connsiteX279" fmla="*/ 1217663 w 1342548"/>
                <a:gd name="connsiteY279" fmla="*/ 147128 h 986691"/>
                <a:gd name="connsiteX280" fmla="*/ 1218868 w 1342548"/>
                <a:gd name="connsiteY280" fmla="*/ 147550 h 986691"/>
                <a:gd name="connsiteX281" fmla="*/ 1220300 w 1342548"/>
                <a:gd name="connsiteY281" fmla="*/ 146901 h 986691"/>
                <a:gd name="connsiteX282" fmla="*/ 1221692 w 1342548"/>
                <a:gd name="connsiteY282" fmla="*/ 146995 h 986691"/>
                <a:gd name="connsiteX283" fmla="*/ 1223045 w 1342548"/>
                <a:gd name="connsiteY283" fmla="*/ 147824 h 986691"/>
                <a:gd name="connsiteX284" fmla="*/ 1223921 w 1342548"/>
                <a:gd name="connsiteY284" fmla="*/ 147534 h 986691"/>
                <a:gd name="connsiteX285" fmla="*/ 1224688 w 1342548"/>
                <a:gd name="connsiteY285" fmla="*/ 146627 h 986691"/>
                <a:gd name="connsiteX286" fmla="*/ 1225916 w 1342548"/>
                <a:gd name="connsiteY286" fmla="*/ 146627 h 986691"/>
                <a:gd name="connsiteX287" fmla="*/ 1227176 w 1342548"/>
                <a:gd name="connsiteY287" fmla="*/ 146643 h 986691"/>
                <a:gd name="connsiteX288" fmla="*/ 1227959 w 1342548"/>
                <a:gd name="connsiteY288" fmla="*/ 148841 h 986691"/>
                <a:gd name="connsiteX289" fmla="*/ 1229226 w 1342548"/>
                <a:gd name="connsiteY289" fmla="*/ 150077 h 986691"/>
                <a:gd name="connsiteX290" fmla="*/ 1230978 w 1342548"/>
                <a:gd name="connsiteY290" fmla="*/ 150351 h 986691"/>
                <a:gd name="connsiteX291" fmla="*/ 1233646 w 1342548"/>
                <a:gd name="connsiteY291" fmla="*/ 153019 h 986691"/>
                <a:gd name="connsiteX292" fmla="*/ 1239013 w 1342548"/>
                <a:gd name="connsiteY292" fmla="*/ 160600 h 986691"/>
                <a:gd name="connsiteX293" fmla="*/ 1242502 w 1342548"/>
                <a:gd name="connsiteY293" fmla="*/ 163283 h 986691"/>
                <a:gd name="connsiteX294" fmla="*/ 1245999 w 1342548"/>
                <a:gd name="connsiteY294" fmla="*/ 164120 h 986691"/>
                <a:gd name="connsiteX295" fmla="*/ 1250349 w 1342548"/>
                <a:gd name="connsiteY295" fmla="*/ 164292 h 986691"/>
                <a:gd name="connsiteX296" fmla="*/ 1251758 w 1342548"/>
                <a:gd name="connsiteY296" fmla="*/ 167218 h 986691"/>
                <a:gd name="connsiteX297" fmla="*/ 1250615 w 1342548"/>
                <a:gd name="connsiteY297" fmla="*/ 170308 h 986691"/>
                <a:gd name="connsiteX298" fmla="*/ 1250326 w 1342548"/>
                <a:gd name="connsiteY298" fmla="*/ 172882 h 986691"/>
                <a:gd name="connsiteX299" fmla="*/ 1251312 w 1342548"/>
                <a:gd name="connsiteY299" fmla="*/ 173805 h 986691"/>
                <a:gd name="connsiteX300" fmla="*/ 1252673 w 1342548"/>
                <a:gd name="connsiteY300" fmla="*/ 176825 h 986691"/>
                <a:gd name="connsiteX301" fmla="*/ 1254597 w 1342548"/>
                <a:gd name="connsiteY301" fmla="*/ 178578 h 986691"/>
                <a:gd name="connsiteX302" fmla="*/ 1254965 w 1342548"/>
                <a:gd name="connsiteY302" fmla="*/ 179963 h 986691"/>
                <a:gd name="connsiteX303" fmla="*/ 1255857 w 1342548"/>
                <a:gd name="connsiteY303" fmla="*/ 181512 h 986691"/>
                <a:gd name="connsiteX304" fmla="*/ 1255481 w 1342548"/>
                <a:gd name="connsiteY304" fmla="*/ 184367 h 986691"/>
                <a:gd name="connsiteX305" fmla="*/ 1253830 w 1342548"/>
                <a:gd name="connsiteY305" fmla="*/ 188537 h 986691"/>
                <a:gd name="connsiteX306" fmla="*/ 1254285 w 1342548"/>
                <a:gd name="connsiteY306" fmla="*/ 192089 h 986691"/>
                <a:gd name="connsiteX307" fmla="*/ 1256835 w 1342548"/>
                <a:gd name="connsiteY307" fmla="*/ 195023 h 986691"/>
                <a:gd name="connsiteX308" fmla="*/ 1258306 w 1342548"/>
                <a:gd name="connsiteY308" fmla="*/ 197847 h 986691"/>
                <a:gd name="connsiteX309" fmla="*/ 1258689 w 1342548"/>
                <a:gd name="connsiteY309" fmla="*/ 200554 h 986691"/>
                <a:gd name="connsiteX310" fmla="*/ 1259323 w 1342548"/>
                <a:gd name="connsiteY310" fmla="*/ 202197 h 986691"/>
                <a:gd name="connsiteX311" fmla="*/ 1260222 w 1342548"/>
                <a:gd name="connsiteY311" fmla="*/ 202776 h 986691"/>
                <a:gd name="connsiteX312" fmla="*/ 1262835 w 1342548"/>
                <a:gd name="connsiteY312" fmla="*/ 202572 h 986691"/>
                <a:gd name="connsiteX313" fmla="*/ 1267177 w 1342548"/>
                <a:gd name="connsiteY313" fmla="*/ 201594 h 986691"/>
                <a:gd name="connsiteX314" fmla="*/ 1270354 w 1342548"/>
                <a:gd name="connsiteY314" fmla="*/ 201759 h 986691"/>
                <a:gd name="connsiteX315" fmla="*/ 1272388 w 1342548"/>
                <a:gd name="connsiteY315" fmla="*/ 203081 h 986691"/>
                <a:gd name="connsiteX316" fmla="*/ 1277402 w 1342548"/>
                <a:gd name="connsiteY316" fmla="*/ 203128 h 986691"/>
                <a:gd name="connsiteX317" fmla="*/ 1285406 w 1342548"/>
                <a:gd name="connsiteY317" fmla="*/ 201907 h 986691"/>
                <a:gd name="connsiteX318" fmla="*/ 1290460 w 1342548"/>
                <a:gd name="connsiteY318" fmla="*/ 201532 h 986691"/>
                <a:gd name="connsiteX319" fmla="*/ 1292572 w 1342548"/>
                <a:gd name="connsiteY319" fmla="*/ 202001 h 986691"/>
                <a:gd name="connsiteX320" fmla="*/ 1294450 w 1342548"/>
                <a:gd name="connsiteY320" fmla="*/ 200257 h 986691"/>
                <a:gd name="connsiteX321" fmla="*/ 1296101 w 1342548"/>
                <a:gd name="connsiteY321" fmla="*/ 196290 h 986691"/>
                <a:gd name="connsiteX322" fmla="*/ 1297642 w 1342548"/>
                <a:gd name="connsiteY322" fmla="*/ 194428 h 986691"/>
                <a:gd name="connsiteX323" fmla="*/ 1299089 w 1342548"/>
                <a:gd name="connsiteY323" fmla="*/ 194663 h 986691"/>
                <a:gd name="connsiteX324" fmla="*/ 1301374 w 1342548"/>
                <a:gd name="connsiteY324" fmla="*/ 193387 h 986691"/>
                <a:gd name="connsiteX325" fmla="*/ 1304511 w 1342548"/>
                <a:gd name="connsiteY325" fmla="*/ 190595 h 986691"/>
                <a:gd name="connsiteX326" fmla="*/ 1307234 w 1342548"/>
                <a:gd name="connsiteY326" fmla="*/ 189241 h 986691"/>
                <a:gd name="connsiteX327" fmla="*/ 1310684 w 1342548"/>
                <a:gd name="connsiteY327" fmla="*/ 189382 h 986691"/>
                <a:gd name="connsiteX328" fmla="*/ 1314360 w 1342548"/>
                <a:gd name="connsiteY328" fmla="*/ 189523 h 986691"/>
                <a:gd name="connsiteX329" fmla="*/ 1316660 w 1342548"/>
                <a:gd name="connsiteY329" fmla="*/ 188349 h 986691"/>
                <a:gd name="connsiteX330" fmla="*/ 1318820 w 1342548"/>
                <a:gd name="connsiteY330" fmla="*/ 185900 h 986691"/>
                <a:gd name="connsiteX331" fmla="*/ 1322567 w 1342548"/>
                <a:gd name="connsiteY331" fmla="*/ 183734 h 986691"/>
                <a:gd name="connsiteX332" fmla="*/ 1330555 w 1342548"/>
                <a:gd name="connsiteY332" fmla="*/ 180894 h 986691"/>
                <a:gd name="connsiteX333" fmla="*/ 1332472 w 1342548"/>
                <a:gd name="connsiteY333" fmla="*/ 180448 h 986691"/>
                <a:gd name="connsiteX334" fmla="*/ 1333387 w 1342548"/>
                <a:gd name="connsiteY334" fmla="*/ 180604 h 986691"/>
                <a:gd name="connsiteX335" fmla="*/ 1336047 w 1342548"/>
                <a:gd name="connsiteY335" fmla="*/ 181050 h 986691"/>
                <a:gd name="connsiteX336" fmla="*/ 1338410 w 1342548"/>
                <a:gd name="connsiteY336" fmla="*/ 182161 h 986691"/>
                <a:gd name="connsiteX337" fmla="*/ 1340639 w 1342548"/>
                <a:gd name="connsiteY337" fmla="*/ 184391 h 986691"/>
                <a:gd name="connsiteX338" fmla="*/ 1340984 w 1342548"/>
                <a:gd name="connsiteY338" fmla="*/ 185822 h 986691"/>
                <a:gd name="connsiteX339" fmla="*/ 1340733 w 1342548"/>
                <a:gd name="connsiteY339" fmla="*/ 187700 h 986691"/>
                <a:gd name="connsiteX340" fmla="*/ 1340241 w 1342548"/>
                <a:gd name="connsiteY340" fmla="*/ 188787 h 986691"/>
                <a:gd name="connsiteX341" fmla="*/ 1339325 w 1342548"/>
                <a:gd name="connsiteY341" fmla="*/ 190008 h 986691"/>
                <a:gd name="connsiteX342" fmla="*/ 1338465 w 1342548"/>
                <a:gd name="connsiteY342" fmla="*/ 191987 h 986691"/>
                <a:gd name="connsiteX343" fmla="*/ 1339020 w 1342548"/>
                <a:gd name="connsiteY343" fmla="*/ 193528 h 986691"/>
                <a:gd name="connsiteX344" fmla="*/ 1340311 w 1342548"/>
                <a:gd name="connsiteY344" fmla="*/ 196822 h 986691"/>
                <a:gd name="connsiteX345" fmla="*/ 1341375 w 1342548"/>
                <a:gd name="connsiteY345" fmla="*/ 199200 h 986691"/>
                <a:gd name="connsiteX346" fmla="*/ 1342548 w 1342548"/>
                <a:gd name="connsiteY346" fmla="*/ 202001 h 986691"/>
                <a:gd name="connsiteX347" fmla="*/ 1342024 w 1342548"/>
                <a:gd name="connsiteY347" fmla="*/ 203002 h 986691"/>
                <a:gd name="connsiteX348" fmla="*/ 1341312 w 1342548"/>
                <a:gd name="connsiteY348" fmla="*/ 204943 h 986691"/>
                <a:gd name="connsiteX349" fmla="*/ 1339129 w 1342548"/>
                <a:gd name="connsiteY349" fmla="*/ 208221 h 986691"/>
                <a:gd name="connsiteX350" fmla="*/ 1337940 w 1342548"/>
                <a:gd name="connsiteY350" fmla="*/ 209472 h 986691"/>
                <a:gd name="connsiteX351" fmla="*/ 1336657 w 1342548"/>
                <a:gd name="connsiteY351" fmla="*/ 210693 h 986691"/>
                <a:gd name="connsiteX352" fmla="*/ 1334443 w 1342548"/>
                <a:gd name="connsiteY352" fmla="*/ 210990 h 986691"/>
                <a:gd name="connsiteX353" fmla="*/ 1333497 w 1342548"/>
                <a:gd name="connsiteY353" fmla="*/ 211272 h 986691"/>
                <a:gd name="connsiteX354" fmla="*/ 1332425 w 1342548"/>
                <a:gd name="connsiteY354" fmla="*/ 211788 h 986691"/>
                <a:gd name="connsiteX355" fmla="*/ 1331752 w 1342548"/>
                <a:gd name="connsiteY355" fmla="*/ 212946 h 986691"/>
                <a:gd name="connsiteX356" fmla="*/ 1330985 w 1342548"/>
                <a:gd name="connsiteY356" fmla="*/ 213760 h 986691"/>
                <a:gd name="connsiteX357" fmla="*/ 1329718 w 1342548"/>
                <a:gd name="connsiteY357" fmla="*/ 215387 h 986691"/>
                <a:gd name="connsiteX358" fmla="*/ 1329616 w 1342548"/>
                <a:gd name="connsiteY358" fmla="*/ 216788 h 986691"/>
                <a:gd name="connsiteX359" fmla="*/ 1330187 w 1342548"/>
                <a:gd name="connsiteY359" fmla="*/ 218869 h 986691"/>
                <a:gd name="connsiteX360" fmla="*/ 1330469 w 1342548"/>
                <a:gd name="connsiteY360" fmla="*/ 220997 h 986691"/>
                <a:gd name="connsiteX361" fmla="*/ 1329037 w 1342548"/>
                <a:gd name="connsiteY361" fmla="*/ 222897 h 986691"/>
                <a:gd name="connsiteX362" fmla="*/ 1327926 w 1342548"/>
                <a:gd name="connsiteY362" fmla="*/ 225816 h 986691"/>
                <a:gd name="connsiteX363" fmla="*/ 1327590 w 1342548"/>
                <a:gd name="connsiteY363" fmla="*/ 226692 h 986691"/>
                <a:gd name="connsiteX364" fmla="*/ 1327042 w 1342548"/>
                <a:gd name="connsiteY364" fmla="*/ 228898 h 986691"/>
                <a:gd name="connsiteX365" fmla="*/ 1326878 w 1342548"/>
                <a:gd name="connsiteY365" fmla="*/ 229665 h 986691"/>
                <a:gd name="connsiteX366" fmla="*/ 1326526 w 1342548"/>
                <a:gd name="connsiteY366" fmla="*/ 234296 h 986691"/>
                <a:gd name="connsiteX367" fmla="*/ 1325094 w 1342548"/>
                <a:gd name="connsiteY367" fmla="*/ 237449 h 986691"/>
                <a:gd name="connsiteX368" fmla="*/ 1323099 w 1342548"/>
                <a:gd name="connsiteY368" fmla="*/ 241110 h 986691"/>
                <a:gd name="connsiteX369" fmla="*/ 1323545 w 1342548"/>
                <a:gd name="connsiteY369" fmla="*/ 243293 h 986691"/>
                <a:gd name="connsiteX370" fmla="*/ 1323897 w 1342548"/>
                <a:gd name="connsiteY370" fmla="*/ 245312 h 986691"/>
                <a:gd name="connsiteX371" fmla="*/ 1323404 w 1342548"/>
                <a:gd name="connsiteY371" fmla="*/ 246290 h 986691"/>
                <a:gd name="connsiteX372" fmla="*/ 1323279 w 1342548"/>
                <a:gd name="connsiteY372" fmla="*/ 247142 h 986691"/>
                <a:gd name="connsiteX373" fmla="*/ 1322990 w 1342548"/>
                <a:gd name="connsiteY373" fmla="*/ 249083 h 986691"/>
                <a:gd name="connsiteX374" fmla="*/ 1322364 w 1342548"/>
                <a:gd name="connsiteY374" fmla="*/ 249826 h 986691"/>
                <a:gd name="connsiteX375" fmla="*/ 1320549 w 1342548"/>
                <a:gd name="connsiteY375" fmla="*/ 251039 h 986691"/>
                <a:gd name="connsiteX376" fmla="*/ 1319461 w 1342548"/>
                <a:gd name="connsiteY376" fmla="*/ 252501 h 986691"/>
                <a:gd name="connsiteX377" fmla="*/ 1319688 w 1342548"/>
                <a:gd name="connsiteY377" fmla="*/ 254716 h 986691"/>
                <a:gd name="connsiteX378" fmla="*/ 1319133 w 1342548"/>
                <a:gd name="connsiteY378" fmla="*/ 256632 h 986691"/>
                <a:gd name="connsiteX379" fmla="*/ 1318304 w 1342548"/>
                <a:gd name="connsiteY379" fmla="*/ 258322 h 986691"/>
                <a:gd name="connsiteX380" fmla="*/ 1317435 w 1342548"/>
                <a:gd name="connsiteY380" fmla="*/ 259425 h 986691"/>
                <a:gd name="connsiteX381" fmla="*/ 1316183 w 1342548"/>
                <a:gd name="connsiteY381" fmla="*/ 260129 h 986691"/>
                <a:gd name="connsiteX382" fmla="*/ 1315354 w 1342548"/>
                <a:gd name="connsiteY382" fmla="*/ 260724 h 986691"/>
                <a:gd name="connsiteX383" fmla="*/ 1314728 w 1342548"/>
                <a:gd name="connsiteY383" fmla="*/ 262867 h 986691"/>
                <a:gd name="connsiteX384" fmla="*/ 1314540 w 1342548"/>
                <a:gd name="connsiteY384" fmla="*/ 264526 h 986691"/>
                <a:gd name="connsiteX385" fmla="*/ 1313953 w 1342548"/>
                <a:gd name="connsiteY385" fmla="*/ 266177 h 986691"/>
                <a:gd name="connsiteX386" fmla="*/ 1314314 w 1342548"/>
                <a:gd name="connsiteY386" fmla="*/ 267859 h 986691"/>
                <a:gd name="connsiteX387" fmla="*/ 1313680 w 1342548"/>
                <a:gd name="connsiteY387" fmla="*/ 269314 h 986691"/>
                <a:gd name="connsiteX388" fmla="*/ 1311896 w 1342548"/>
                <a:gd name="connsiteY388" fmla="*/ 270331 h 986691"/>
                <a:gd name="connsiteX389" fmla="*/ 1310887 w 1342548"/>
                <a:gd name="connsiteY389" fmla="*/ 270934 h 986691"/>
                <a:gd name="connsiteX390" fmla="*/ 1309956 w 1342548"/>
                <a:gd name="connsiteY390" fmla="*/ 271176 h 986691"/>
                <a:gd name="connsiteX391" fmla="*/ 1308172 w 1342548"/>
                <a:gd name="connsiteY391" fmla="*/ 272756 h 986691"/>
                <a:gd name="connsiteX392" fmla="*/ 1306576 w 1342548"/>
                <a:gd name="connsiteY392" fmla="*/ 278162 h 986691"/>
                <a:gd name="connsiteX393" fmla="*/ 1306216 w 1342548"/>
                <a:gd name="connsiteY393" fmla="*/ 281299 h 986691"/>
                <a:gd name="connsiteX394" fmla="*/ 1306584 w 1342548"/>
                <a:gd name="connsiteY394" fmla="*/ 284085 h 986691"/>
                <a:gd name="connsiteX395" fmla="*/ 1304347 w 1342548"/>
                <a:gd name="connsiteY395" fmla="*/ 285829 h 986691"/>
                <a:gd name="connsiteX396" fmla="*/ 1302688 w 1342548"/>
                <a:gd name="connsiteY396" fmla="*/ 287214 h 986691"/>
                <a:gd name="connsiteX397" fmla="*/ 1301647 w 1342548"/>
                <a:gd name="connsiteY397" fmla="*/ 286713 h 986691"/>
                <a:gd name="connsiteX398" fmla="*/ 1300544 w 1342548"/>
                <a:gd name="connsiteY398" fmla="*/ 286244 h 986691"/>
                <a:gd name="connsiteX399" fmla="*/ 1298010 w 1342548"/>
                <a:gd name="connsiteY399" fmla="*/ 285642 h 986691"/>
                <a:gd name="connsiteX400" fmla="*/ 1296742 w 1342548"/>
                <a:gd name="connsiteY400" fmla="*/ 285235 h 986691"/>
                <a:gd name="connsiteX401" fmla="*/ 1294191 w 1342548"/>
                <a:gd name="connsiteY401" fmla="*/ 284327 h 986691"/>
                <a:gd name="connsiteX402" fmla="*/ 1290108 w 1342548"/>
                <a:gd name="connsiteY402" fmla="*/ 283177 h 986691"/>
                <a:gd name="connsiteX403" fmla="*/ 1286118 w 1342548"/>
                <a:gd name="connsiteY403" fmla="*/ 281839 h 986691"/>
                <a:gd name="connsiteX404" fmla="*/ 1283614 w 1342548"/>
                <a:gd name="connsiteY404" fmla="*/ 281135 h 986691"/>
                <a:gd name="connsiteX405" fmla="*/ 1281643 w 1342548"/>
                <a:gd name="connsiteY405" fmla="*/ 280572 h 986691"/>
                <a:gd name="connsiteX406" fmla="*/ 1280149 w 1342548"/>
                <a:gd name="connsiteY406" fmla="*/ 279649 h 986691"/>
                <a:gd name="connsiteX407" fmla="*/ 1278889 w 1342548"/>
                <a:gd name="connsiteY407" fmla="*/ 277998 h 986691"/>
                <a:gd name="connsiteX408" fmla="*/ 1277637 w 1342548"/>
                <a:gd name="connsiteY408" fmla="*/ 278663 h 986691"/>
                <a:gd name="connsiteX409" fmla="*/ 1276479 w 1342548"/>
                <a:gd name="connsiteY409" fmla="*/ 280619 h 986691"/>
                <a:gd name="connsiteX410" fmla="*/ 1274547 w 1342548"/>
                <a:gd name="connsiteY410" fmla="*/ 281777 h 986691"/>
                <a:gd name="connsiteX411" fmla="*/ 1273671 w 1342548"/>
                <a:gd name="connsiteY411" fmla="*/ 283913 h 986691"/>
                <a:gd name="connsiteX412" fmla="*/ 1272896 w 1342548"/>
                <a:gd name="connsiteY412" fmla="*/ 285548 h 986691"/>
                <a:gd name="connsiteX413" fmla="*/ 1270894 w 1342548"/>
                <a:gd name="connsiteY413" fmla="*/ 287730 h 986691"/>
                <a:gd name="connsiteX414" fmla="*/ 1270002 w 1342548"/>
                <a:gd name="connsiteY414" fmla="*/ 288630 h 986691"/>
                <a:gd name="connsiteX415" fmla="*/ 1266082 w 1342548"/>
                <a:gd name="connsiteY415" fmla="*/ 290109 h 986691"/>
                <a:gd name="connsiteX416" fmla="*/ 1265198 w 1342548"/>
                <a:gd name="connsiteY416" fmla="*/ 290602 h 986691"/>
                <a:gd name="connsiteX417" fmla="*/ 1261998 w 1342548"/>
                <a:gd name="connsiteY417" fmla="*/ 290914 h 986691"/>
                <a:gd name="connsiteX418" fmla="*/ 1260911 w 1342548"/>
                <a:gd name="connsiteY418" fmla="*/ 291564 h 986691"/>
                <a:gd name="connsiteX419" fmla="*/ 1259784 w 1342548"/>
                <a:gd name="connsiteY419" fmla="*/ 292941 h 986691"/>
                <a:gd name="connsiteX420" fmla="*/ 1259479 w 1342548"/>
                <a:gd name="connsiteY420" fmla="*/ 294310 h 986691"/>
                <a:gd name="connsiteX421" fmla="*/ 1260277 w 1342548"/>
                <a:gd name="connsiteY421" fmla="*/ 295749 h 986691"/>
                <a:gd name="connsiteX422" fmla="*/ 1261521 w 1342548"/>
                <a:gd name="connsiteY422" fmla="*/ 298629 h 986691"/>
                <a:gd name="connsiteX423" fmla="*/ 1262100 w 1342548"/>
                <a:gd name="connsiteY423" fmla="*/ 300592 h 986691"/>
                <a:gd name="connsiteX424" fmla="*/ 1262945 w 1342548"/>
                <a:gd name="connsiteY424" fmla="*/ 304480 h 986691"/>
                <a:gd name="connsiteX425" fmla="*/ 1265785 w 1342548"/>
                <a:gd name="connsiteY425" fmla="*/ 316630 h 986691"/>
                <a:gd name="connsiteX426" fmla="*/ 1264869 w 1342548"/>
                <a:gd name="connsiteY426" fmla="*/ 318719 h 986691"/>
                <a:gd name="connsiteX427" fmla="*/ 1264017 w 1342548"/>
                <a:gd name="connsiteY427" fmla="*/ 327771 h 986691"/>
                <a:gd name="connsiteX428" fmla="*/ 1264220 w 1342548"/>
                <a:gd name="connsiteY428" fmla="*/ 329398 h 986691"/>
                <a:gd name="connsiteX429" fmla="*/ 1264134 w 1342548"/>
                <a:gd name="connsiteY429" fmla="*/ 331933 h 986691"/>
                <a:gd name="connsiteX430" fmla="*/ 1264189 w 1342548"/>
                <a:gd name="connsiteY430" fmla="*/ 333787 h 986691"/>
                <a:gd name="connsiteX431" fmla="*/ 1264776 w 1342548"/>
                <a:gd name="connsiteY431" fmla="*/ 334248 h 986691"/>
                <a:gd name="connsiteX432" fmla="*/ 1265542 w 1342548"/>
                <a:gd name="connsiteY432" fmla="*/ 334898 h 986691"/>
                <a:gd name="connsiteX433" fmla="*/ 1265933 w 1342548"/>
                <a:gd name="connsiteY433" fmla="*/ 335978 h 986691"/>
                <a:gd name="connsiteX434" fmla="*/ 1265832 w 1342548"/>
                <a:gd name="connsiteY434" fmla="*/ 337636 h 986691"/>
                <a:gd name="connsiteX435" fmla="*/ 1265440 w 1342548"/>
                <a:gd name="connsiteY435" fmla="*/ 338849 h 986691"/>
                <a:gd name="connsiteX436" fmla="*/ 1264838 w 1342548"/>
                <a:gd name="connsiteY436" fmla="*/ 341251 h 986691"/>
                <a:gd name="connsiteX437" fmla="*/ 1264040 w 1342548"/>
                <a:gd name="connsiteY437" fmla="*/ 344716 h 986691"/>
                <a:gd name="connsiteX438" fmla="*/ 1263156 w 1342548"/>
                <a:gd name="connsiteY438" fmla="*/ 346046 h 986691"/>
                <a:gd name="connsiteX439" fmla="*/ 1262577 w 1342548"/>
                <a:gd name="connsiteY439" fmla="*/ 347102 h 986691"/>
                <a:gd name="connsiteX440" fmla="*/ 1262085 w 1342548"/>
                <a:gd name="connsiteY440" fmla="*/ 347830 h 986691"/>
                <a:gd name="connsiteX441" fmla="*/ 1262022 w 1342548"/>
                <a:gd name="connsiteY441" fmla="*/ 350279 h 986691"/>
                <a:gd name="connsiteX442" fmla="*/ 1261693 w 1342548"/>
                <a:gd name="connsiteY442" fmla="*/ 351890 h 986691"/>
                <a:gd name="connsiteX443" fmla="*/ 1260308 w 1342548"/>
                <a:gd name="connsiteY443" fmla="*/ 352461 h 986691"/>
                <a:gd name="connsiteX444" fmla="*/ 1258932 w 1342548"/>
                <a:gd name="connsiteY444" fmla="*/ 353400 h 986691"/>
                <a:gd name="connsiteX445" fmla="*/ 1257297 w 1342548"/>
                <a:gd name="connsiteY445" fmla="*/ 353056 h 986691"/>
                <a:gd name="connsiteX446" fmla="*/ 1255857 w 1342548"/>
                <a:gd name="connsiteY446" fmla="*/ 353244 h 986691"/>
                <a:gd name="connsiteX447" fmla="*/ 1254081 w 1342548"/>
                <a:gd name="connsiteY447" fmla="*/ 353870 h 986691"/>
                <a:gd name="connsiteX448" fmla="*/ 1250897 w 1342548"/>
                <a:gd name="connsiteY448" fmla="*/ 354597 h 986691"/>
                <a:gd name="connsiteX449" fmla="*/ 1249051 w 1342548"/>
                <a:gd name="connsiteY449" fmla="*/ 355567 h 986691"/>
                <a:gd name="connsiteX450" fmla="*/ 1248166 w 1342548"/>
                <a:gd name="connsiteY450" fmla="*/ 356271 h 986691"/>
                <a:gd name="connsiteX451" fmla="*/ 1247556 w 1342548"/>
                <a:gd name="connsiteY451" fmla="*/ 357116 h 986691"/>
                <a:gd name="connsiteX452" fmla="*/ 1247447 w 1342548"/>
                <a:gd name="connsiteY452" fmla="*/ 357930 h 986691"/>
                <a:gd name="connsiteX453" fmla="*/ 1247869 w 1342548"/>
                <a:gd name="connsiteY453" fmla="*/ 358360 h 986691"/>
                <a:gd name="connsiteX454" fmla="*/ 1249661 w 1342548"/>
                <a:gd name="connsiteY454" fmla="*/ 358689 h 986691"/>
                <a:gd name="connsiteX455" fmla="*/ 1250889 w 1342548"/>
                <a:gd name="connsiteY455" fmla="*/ 360207 h 986691"/>
                <a:gd name="connsiteX456" fmla="*/ 1251061 w 1342548"/>
                <a:gd name="connsiteY456" fmla="*/ 361865 h 986691"/>
                <a:gd name="connsiteX457" fmla="*/ 1249794 w 1342548"/>
                <a:gd name="connsiteY457" fmla="*/ 362812 h 986691"/>
                <a:gd name="connsiteX458" fmla="*/ 1249168 w 1342548"/>
                <a:gd name="connsiteY458" fmla="*/ 361771 h 986691"/>
                <a:gd name="connsiteX459" fmla="*/ 1248112 w 1342548"/>
                <a:gd name="connsiteY459" fmla="*/ 361443 h 986691"/>
                <a:gd name="connsiteX460" fmla="*/ 1246148 w 1342548"/>
                <a:gd name="connsiteY460" fmla="*/ 359980 h 986691"/>
                <a:gd name="connsiteX461" fmla="*/ 1244709 w 1342548"/>
                <a:gd name="connsiteY461" fmla="*/ 358368 h 986691"/>
                <a:gd name="connsiteX462" fmla="*/ 1243637 w 1342548"/>
                <a:gd name="connsiteY462" fmla="*/ 356584 h 986691"/>
                <a:gd name="connsiteX463" fmla="*/ 1243683 w 1342548"/>
                <a:gd name="connsiteY463" fmla="*/ 352774 h 986691"/>
                <a:gd name="connsiteX464" fmla="*/ 1243504 w 1342548"/>
                <a:gd name="connsiteY464" fmla="*/ 352203 h 986691"/>
                <a:gd name="connsiteX465" fmla="*/ 1241548 w 1342548"/>
                <a:gd name="connsiteY465" fmla="*/ 351421 h 986691"/>
                <a:gd name="connsiteX466" fmla="*/ 1240969 w 1342548"/>
                <a:gd name="connsiteY466" fmla="*/ 350279 h 986691"/>
                <a:gd name="connsiteX467" fmla="*/ 1240038 w 1342548"/>
                <a:gd name="connsiteY467" fmla="*/ 349739 h 986691"/>
                <a:gd name="connsiteX468" fmla="*/ 1238716 w 1342548"/>
                <a:gd name="connsiteY468" fmla="*/ 350083 h 986691"/>
                <a:gd name="connsiteX469" fmla="*/ 1237722 w 1342548"/>
                <a:gd name="connsiteY469" fmla="*/ 349723 h 986691"/>
                <a:gd name="connsiteX470" fmla="*/ 1236932 w 1342548"/>
                <a:gd name="connsiteY470" fmla="*/ 349097 h 986691"/>
                <a:gd name="connsiteX471" fmla="*/ 1235993 w 1342548"/>
                <a:gd name="connsiteY471" fmla="*/ 349027 h 986691"/>
                <a:gd name="connsiteX472" fmla="*/ 1235180 w 1342548"/>
                <a:gd name="connsiteY472" fmla="*/ 350013 h 986691"/>
                <a:gd name="connsiteX473" fmla="*/ 1234741 w 1342548"/>
                <a:gd name="connsiteY473" fmla="*/ 352133 h 986691"/>
                <a:gd name="connsiteX474" fmla="*/ 1233372 w 1342548"/>
                <a:gd name="connsiteY474" fmla="*/ 355646 h 986691"/>
                <a:gd name="connsiteX475" fmla="*/ 1233247 w 1342548"/>
                <a:gd name="connsiteY475" fmla="*/ 357766 h 986691"/>
                <a:gd name="connsiteX476" fmla="*/ 1232660 w 1342548"/>
                <a:gd name="connsiteY476" fmla="*/ 360786 h 986691"/>
                <a:gd name="connsiteX477" fmla="*/ 1232073 w 1342548"/>
                <a:gd name="connsiteY477" fmla="*/ 364611 h 986691"/>
                <a:gd name="connsiteX478" fmla="*/ 1231581 w 1342548"/>
                <a:gd name="connsiteY478" fmla="*/ 365409 h 986691"/>
                <a:gd name="connsiteX479" fmla="*/ 1230055 w 1342548"/>
                <a:gd name="connsiteY479" fmla="*/ 365527 h 986691"/>
                <a:gd name="connsiteX480" fmla="*/ 1229531 w 1342548"/>
                <a:gd name="connsiteY480" fmla="*/ 365777 h 986691"/>
                <a:gd name="connsiteX481" fmla="*/ 1228725 w 1342548"/>
                <a:gd name="connsiteY481" fmla="*/ 367076 h 986691"/>
                <a:gd name="connsiteX482" fmla="*/ 1227763 w 1342548"/>
                <a:gd name="connsiteY482" fmla="*/ 367295 h 986691"/>
                <a:gd name="connsiteX483" fmla="*/ 1226910 w 1342548"/>
                <a:gd name="connsiteY483" fmla="*/ 366536 h 986691"/>
                <a:gd name="connsiteX484" fmla="*/ 1225572 w 1342548"/>
                <a:gd name="connsiteY484" fmla="*/ 365777 h 986691"/>
                <a:gd name="connsiteX485" fmla="*/ 1224297 w 1342548"/>
                <a:gd name="connsiteY485" fmla="*/ 365675 h 986691"/>
                <a:gd name="connsiteX486" fmla="*/ 1223155 w 1342548"/>
                <a:gd name="connsiteY486" fmla="*/ 366434 h 986691"/>
                <a:gd name="connsiteX487" fmla="*/ 1221809 w 1342548"/>
                <a:gd name="connsiteY487" fmla="*/ 368085 h 986691"/>
                <a:gd name="connsiteX488" fmla="*/ 1221043 w 1342548"/>
                <a:gd name="connsiteY488" fmla="*/ 369415 h 986691"/>
                <a:gd name="connsiteX489" fmla="*/ 1220769 w 1342548"/>
                <a:gd name="connsiteY489" fmla="*/ 370667 h 986691"/>
                <a:gd name="connsiteX490" fmla="*/ 1220557 w 1342548"/>
                <a:gd name="connsiteY490" fmla="*/ 372208 h 986691"/>
                <a:gd name="connsiteX491" fmla="*/ 1219196 w 1342548"/>
                <a:gd name="connsiteY491" fmla="*/ 373679 h 986691"/>
                <a:gd name="connsiteX492" fmla="*/ 1217960 w 1342548"/>
                <a:gd name="connsiteY492" fmla="*/ 374453 h 986691"/>
                <a:gd name="connsiteX493" fmla="*/ 1215402 w 1342548"/>
                <a:gd name="connsiteY493" fmla="*/ 376620 h 986691"/>
                <a:gd name="connsiteX494" fmla="*/ 1214588 w 1342548"/>
                <a:gd name="connsiteY494" fmla="*/ 377520 h 986691"/>
                <a:gd name="connsiteX495" fmla="*/ 1212757 w 1342548"/>
                <a:gd name="connsiteY495" fmla="*/ 377528 h 986691"/>
                <a:gd name="connsiteX496" fmla="*/ 1210762 w 1342548"/>
                <a:gd name="connsiteY496" fmla="*/ 377442 h 986691"/>
                <a:gd name="connsiteX497" fmla="*/ 1208071 w 1342548"/>
                <a:gd name="connsiteY497" fmla="*/ 378028 h 986691"/>
                <a:gd name="connsiteX498" fmla="*/ 1203690 w 1342548"/>
                <a:gd name="connsiteY498" fmla="*/ 378326 h 986691"/>
                <a:gd name="connsiteX499" fmla="*/ 1201070 w 1342548"/>
                <a:gd name="connsiteY499" fmla="*/ 377880 h 986691"/>
                <a:gd name="connsiteX500" fmla="*/ 1197831 w 1342548"/>
                <a:gd name="connsiteY500" fmla="*/ 378294 h 986691"/>
                <a:gd name="connsiteX501" fmla="*/ 1195304 w 1342548"/>
                <a:gd name="connsiteY501" fmla="*/ 378999 h 986691"/>
                <a:gd name="connsiteX502" fmla="*/ 1194944 w 1342548"/>
                <a:gd name="connsiteY502" fmla="*/ 380055 h 986691"/>
                <a:gd name="connsiteX503" fmla="*/ 1195038 w 1342548"/>
                <a:gd name="connsiteY503" fmla="*/ 381620 h 986691"/>
                <a:gd name="connsiteX504" fmla="*/ 1195538 w 1342548"/>
                <a:gd name="connsiteY504" fmla="*/ 382636 h 986691"/>
                <a:gd name="connsiteX505" fmla="*/ 1196156 w 1342548"/>
                <a:gd name="connsiteY505" fmla="*/ 383317 h 986691"/>
                <a:gd name="connsiteX506" fmla="*/ 1197205 w 1342548"/>
                <a:gd name="connsiteY506" fmla="*/ 385414 h 986691"/>
                <a:gd name="connsiteX507" fmla="*/ 1198308 w 1342548"/>
                <a:gd name="connsiteY507" fmla="*/ 387440 h 986691"/>
                <a:gd name="connsiteX508" fmla="*/ 1199974 w 1342548"/>
                <a:gd name="connsiteY508" fmla="*/ 388747 h 986691"/>
                <a:gd name="connsiteX509" fmla="*/ 1200670 w 1342548"/>
                <a:gd name="connsiteY509" fmla="*/ 390155 h 986691"/>
                <a:gd name="connsiteX510" fmla="*/ 1200702 w 1342548"/>
                <a:gd name="connsiteY510" fmla="*/ 391461 h 986691"/>
                <a:gd name="connsiteX511" fmla="*/ 1199912 w 1342548"/>
                <a:gd name="connsiteY511" fmla="*/ 393104 h 986691"/>
                <a:gd name="connsiteX512" fmla="*/ 1198714 w 1342548"/>
                <a:gd name="connsiteY512" fmla="*/ 395248 h 986691"/>
                <a:gd name="connsiteX513" fmla="*/ 1197596 w 1342548"/>
                <a:gd name="connsiteY513" fmla="*/ 396570 h 986691"/>
                <a:gd name="connsiteX514" fmla="*/ 1196759 w 1342548"/>
                <a:gd name="connsiteY514" fmla="*/ 396523 h 986691"/>
                <a:gd name="connsiteX515" fmla="*/ 1195476 w 1342548"/>
                <a:gd name="connsiteY515" fmla="*/ 395756 h 986691"/>
                <a:gd name="connsiteX516" fmla="*/ 1194607 w 1342548"/>
                <a:gd name="connsiteY516" fmla="*/ 394786 h 986691"/>
                <a:gd name="connsiteX517" fmla="*/ 1192534 w 1342548"/>
                <a:gd name="connsiteY517" fmla="*/ 394426 h 986691"/>
                <a:gd name="connsiteX518" fmla="*/ 1187464 w 1342548"/>
                <a:gd name="connsiteY518" fmla="*/ 395044 h 986691"/>
                <a:gd name="connsiteX519" fmla="*/ 1184930 w 1342548"/>
                <a:gd name="connsiteY519" fmla="*/ 394614 h 986691"/>
                <a:gd name="connsiteX520" fmla="*/ 1183717 w 1342548"/>
                <a:gd name="connsiteY520" fmla="*/ 393824 h 986691"/>
                <a:gd name="connsiteX521" fmla="*/ 1181597 w 1342548"/>
                <a:gd name="connsiteY521" fmla="*/ 393769 h 986691"/>
                <a:gd name="connsiteX522" fmla="*/ 1178319 w 1342548"/>
                <a:gd name="connsiteY522" fmla="*/ 392713 h 986691"/>
                <a:gd name="connsiteX523" fmla="*/ 1176316 w 1342548"/>
                <a:gd name="connsiteY523" fmla="*/ 392377 h 986691"/>
                <a:gd name="connsiteX524" fmla="*/ 1175369 w 1342548"/>
                <a:gd name="connsiteY524" fmla="*/ 391704 h 986691"/>
                <a:gd name="connsiteX525" fmla="*/ 1175189 w 1342548"/>
                <a:gd name="connsiteY525" fmla="*/ 390155 h 986691"/>
                <a:gd name="connsiteX526" fmla="*/ 1174250 w 1342548"/>
                <a:gd name="connsiteY526" fmla="*/ 389091 h 986691"/>
                <a:gd name="connsiteX527" fmla="*/ 1173719 w 1342548"/>
                <a:gd name="connsiteY527" fmla="*/ 387816 h 986691"/>
                <a:gd name="connsiteX528" fmla="*/ 1172530 w 1342548"/>
                <a:gd name="connsiteY528" fmla="*/ 386212 h 986691"/>
                <a:gd name="connsiteX529" fmla="*/ 1171387 w 1342548"/>
                <a:gd name="connsiteY529" fmla="*/ 385406 h 986691"/>
                <a:gd name="connsiteX530" fmla="*/ 1170261 w 1342548"/>
                <a:gd name="connsiteY530" fmla="*/ 385070 h 986691"/>
                <a:gd name="connsiteX531" fmla="*/ 1169032 w 1342548"/>
                <a:gd name="connsiteY531" fmla="*/ 386040 h 986691"/>
                <a:gd name="connsiteX532" fmla="*/ 1167718 w 1342548"/>
                <a:gd name="connsiteY532" fmla="*/ 386916 h 986691"/>
                <a:gd name="connsiteX533" fmla="*/ 1166740 w 1342548"/>
                <a:gd name="connsiteY533" fmla="*/ 386720 h 986691"/>
                <a:gd name="connsiteX534" fmla="*/ 1166263 w 1342548"/>
                <a:gd name="connsiteY534" fmla="*/ 386963 h 986691"/>
                <a:gd name="connsiteX535" fmla="*/ 1165731 w 1342548"/>
                <a:gd name="connsiteY535" fmla="*/ 387690 h 986691"/>
                <a:gd name="connsiteX536" fmla="*/ 1163618 w 1342548"/>
                <a:gd name="connsiteY536" fmla="*/ 389177 h 986691"/>
                <a:gd name="connsiteX537" fmla="*/ 1163126 w 1342548"/>
                <a:gd name="connsiteY537" fmla="*/ 390538 h 986691"/>
                <a:gd name="connsiteX538" fmla="*/ 1162289 w 1342548"/>
                <a:gd name="connsiteY538" fmla="*/ 393425 h 986691"/>
                <a:gd name="connsiteX539" fmla="*/ 1161702 w 1342548"/>
                <a:gd name="connsiteY539" fmla="*/ 396390 h 986691"/>
                <a:gd name="connsiteX540" fmla="*/ 1161201 w 1342548"/>
                <a:gd name="connsiteY540" fmla="*/ 397438 h 986691"/>
                <a:gd name="connsiteX541" fmla="*/ 1160348 w 1342548"/>
                <a:gd name="connsiteY541" fmla="*/ 397618 h 986691"/>
                <a:gd name="connsiteX542" fmla="*/ 1159480 w 1342548"/>
                <a:gd name="connsiteY542" fmla="*/ 398510 h 986691"/>
                <a:gd name="connsiteX543" fmla="*/ 1157657 w 1342548"/>
                <a:gd name="connsiteY543" fmla="*/ 401287 h 986691"/>
                <a:gd name="connsiteX544" fmla="*/ 1156006 w 1342548"/>
                <a:gd name="connsiteY544" fmla="*/ 403846 h 986691"/>
                <a:gd name="connsiteX545" fmla="*/ 1153612 w 1342548"/>
                <a:gd name="connsiteY545" fmla="*/ 405575 h 986691"/>
                <a:gd name="connsiteX546" fmla="*/ 1152478 w 1342548"/>
                <a:gd name="connsiteY546" fmla="*/ 407155 h 986691"/>
                <a:gd name="connsiteX547" fmla="*/ 1151899 w 1342548"/>
                <a:gd name="connsiteY547" fmla="*/ 408595 h 986691"/>
                <a:gd name="connsiteX548" fmla="*/ 1150194 w 1342548"/>
                <a:gd name="connsiteY548" fmla="*/ 410605 h 986691"/>
                <a:gd name="connsiteX549" fmla="*/ 1147690 w 1342548"/>
                <a:gd name="connsiteY549" fmla="*/ 410965 h 986691"/>
                <a:gd name="connsiteX550" fmla="*/ 1145695 w 1342548"/>
                <a:gd name="connsiteY550" fmla="*/ 411552 h 986691"/>
                <a:gd name="connsiteX551" fmla="*/ 1144475 w 1342548"/>
                <a:gd name="connsiteY551" fmla="*/ 411708 h 986691"/>
                <a:gd name="connsiteX552" fmla="*/ 1143599 w 1342548"/>
                <a:gd name="connsiteY552" fmla="*/ 412522 h 986691"/>
                <a:gd name="connsiteX553" fmla="*/ 1142957 w 1342548"/>
                <a:gd name="connsiteY553" fmla="*/ 413758 h 986691"/>
                <a:gd name="connsiteX554" fmla="*/ 1142652 w 1342548"/>
                <a:gd name="connsiteY554" fmla="*/ 414251 h 986691"/>
                <a:gd name="connsiteX555" fmla="*/ 1141518 w 1342548"/>
                <a:gd name="connsiteY555" fmla="*/ 414251 h 986691"/>
                <a:gd name="connsiteX556" fmla="*/ 1140391 w 1342548"/>
                <a:gd name="connsiteY556" fmla="*/ 415299 h 986691"/>
                <a:gd name="connsiteX557" fmla="*/ 1137629 w 1342548"/>
                <a:gd name="connsiteY557" fmla="*/ 417685 h 986691"/>
                <a:gd name="connsiteX558" fmla="*/ 1135376 w 1342548"/>
                <a:gd name="connsiteY558" fmla="*/ 418131 h 986691"/>
                <a:gd name="connsiteX559" fmla="*/ 1132560 w 1342548"/>
                <a:gd name="connsiteY559" fmla="*/ 419720 h 986691"/>
                <a:gd name="connsiteX560" fmla="*/ 1130079 w 1342548"/>
                <a:gd name="connsiteY560" fmla="*/ 420924 h 986691"/>
                <a:gd name="connsiteX561" fmla="*/ 1129047 w 1342548"/>
                <a:gd name="connsiteY561" fmla="*/ 421605 h 986691"/>
                <a:gd name="connsiteX562" fmla="*/ 1128773 w 1342548"/>
                <a:gd name="connsiteY562" fmla="*/ 422356 h 986691"/>
                <a:gd name="connsiteX563" fmla="*/ 1128413 w 1342548"/>
                <a:gd name="connsiteY563" fmla="*/ 423310 h 986691"/>
                <a:gd name="connsiteX564" fmla="*/ 1127216 w 1342548"/>
                <a:gd name="connsiteY564" fmla="*/ 423498 h 986691"/>
                <a:gd name="connsiteX565" fmla="*/ 1126058 w 1342548"/>
                <a:gd name="connsiteY565" fmla="*/ 423451 h 986691"/>
                <a:gd name="connsiteX566" fmla="*/ 1123476 w 1342548"/>
                <a:gd name="connsiteY566" fmla="*/ 425634 h 986691"/>
                <a:gd name="connsiteX567" fmla="*/ 1122170 w 1342548"/>
                <a:gd name="connsiteY567" fmla="*/ 427488 h 986691"/>
                <a:gd name="connsiteX568" fmla="*/ 1117093 w 1342548"/>
                <a:gd name="connsiteY568" fmla="*/ 431431 h 986691"/>
                <a:gd name="connsiteX569" fmla="*/ 1115019 w 1342548"/>
                <a:gd name="connsiteY569" fmla="*/ 433645 h 986691"/>
                <a:gd name="connsiteX570" fmla="*/ 1114487 w 1342548"/>
                <a:gd name="connsiteY570" fmla="*/ 436509 h 986691"/>
                <a:gd name="connsiteX571" fmla="*/ 1114221 w 1342548"/>
                <a:gd name="connsiteY571" fmla="*/ 436297 h 986691"/>
                <a:gd name="connsiteX572" fmla="*/ 1112414 w 1342548"/>
                <a:gd name="connsiteY572" fmla="*/ 438793 h 986691"/>
                <a:gd name="connsiteX573" fmla="*/ 1108862 w 1342548"/>
                <a:gd name="connsiteY573" fmla="*/ 441164 h 986691"/>
                <a:gd name="connsiteX574" fmla="*/ 1101273 w 1342548"/>
                <a:gd name="connsiteY574" fmla="*/ 441696 h 986691"/>
                <a:gd name="connsiteX575" fmla="*/ 1098872 w 1342548"/>
                <a:gd name="connsiteY575" fmla="*/ 440014 h 986691"/>
                <a:gd name="connsiteX576" fmla="*/ 1098004 w 1342548"/>
                <a:gd name="connsiteY576" fmla="*/ 441172 h 986691"/>
                <a:gd name="connsiteX577" fmla="*/ 1097331 w 1342548"/>
                <a:gd name="connsiteY577" fmla="*/ 442728 h 986691"/>
                <a:gd name="connsiteX578" fmla="*/ 1095336 w 1342548"/>
                <a:gd name="connsiteY578" fmla="*/ 443245 h 986691"/>
                <a:gd name="connsiteX579" fmla="*/ 1092230 w 1342548"/>
                <a:gd name="connsiteY579" fmla="*/ 443385 h 986691"/>
                <a:gd name="connsiteX580" fmla="*/ 1090485 w 1342548"/>
                <a:gd name="connsiteY580" fmla="*/ 444410 h 986691"/>
                <a:gd name="connsiteX581" fmla="*/ 1089554 w 1342548"/>
                <a:gd name="connsiteY581" fmla="*/ 445553 h 986691"/>
                <a:gd name="connsiteX582" fmla="*/ 1085290 w 1342548"/>
                <a:gd name="connsiteY582" fmla="*/ 445920 h 986691"/>
                <a:gd name="connsiteX583" fmla="*/ 1083726 w 1342548"/>
                <a:gd name="connsiteY583" fmla="*/ 447446 h 986691"/>
                <a:gd name="connsiteX584" fmla="*/ 1081066 w 1342548"/>
                <a:gd name="connsiteY584" fmla="*/ 447986 h 986691"/>
                <a:gd name="connsiteX585" fmla="*/ 1069980 w 1342548"/>
                <a:gd name="connsiteY585" fmla="*/ 454635 h 986691"/>
                <a:gd name="connsiteX586" fmla="*/ 1067563 w 1342548"/>
                <a:gd name="connsiteY586" fmla="*/ 457428 h 986691"/>
                <a:gd name="connsiteX587" fmla="*/ 1065270 w 1342548"/>
                <a:gd name="connsiteY587" fmla="*/ 460691 h 986691"/>
                <a:gd name="connsiteX588" fmla="*/ 1063667 w 1342548"/>
                <a:gd name="connsiteY588" fmla="*/ 462326 h 986691"/>
                <a:gd name="connsiteX589" fmla="*/ 1062227 w 1342548"/>
                <a:gd name="connsiteY589" fmla="*/ 463468 h 986691"/>
                <a:gd name="connsiteX590" fmla="*/ 1060921 w 1342548"/>
                <a:gd name="connsiteY590" fmla="*/ 463938 h 986691"/>
                <a:gd name="connsiteX591" fmla="*/ 1059637 w 1342548"/>
                <a:gd name="connsiteY591" fmla="*/ 465064 h 986691"/>
                <a:gd name="connsiteX592" fmla="*/ 1058339 w 1342548"/>
                <a:gd name="connsiteY592" fmla="*/ 465205 h 986691"/>
                <a:gd name="connsiteX593" fmla="*/ 1057016 w 1342548"/>
                <a:gd name="connsiteY593" fmla="*/ 464689 h 986691"/>
                <a:gd name="connsiteX594" fmla="*/ 1055538 w 1342548"/>
                <a:gd name="connsiteY594" fmla="*/ 464869 h 986691"/>
                <a:gd name="connsiteX595" fmla="*/ 1054560 w 1342548"/>
                <a:gd name="connsiteY595" fmla="*/ 466230 h 986691"/>
                <a:gd name="connsiteX596" fmla="*/ 1055381 w 1342548"/>
                <a:gd name="connsiteY596" fmla="*/ 468006 h 986691"/>
                <a:gd name="connsiteX597" fmla="*/ 1054928 w 1342548"/>
                <a:gd name="connsiteY597" fmla="*/ 468757 h 986691"/>
                <a:gd name="connsiteX598" fmla="*/ 1052017 w 1342548"/>
                <a:gd name="connsiteY598" fmla="*/ 469719 h 986691"/>
                <a:gd name="connsiteX599" fmla="*/ 1047683 w 1342548"/>
                <a:gd name="connsiteY599" fmla="*/ 470353 h 986691"/>
                <a:gd name="connsiteX600" fmla="*/ 1045852 w 1342548"/>
                <a:gd name="connsiteY600" fmla="*/ 471511 h 986691"/>
                <a:gd name="connsiteX601" fmla="*/ 1045211 w 1342548"/>
                <a:gd name="connsiteY601" fmla="*/ 472168 h 986691"/>
                <a:gd name="connsiteX602" fmla="*/ 1044257 w 1342548"/>
                <a:gd name="connsiteY602" fmla="*/ 472497 h 986691"/>
                <a:gd name="connsiteX603" fmla="*/ 1043333 w 1342548"/>
                <a:gd name="connsiteY603" fmla="*/ 470212 h 986691"/>
                <a:gd name="connsiteX604" fmla="*/ 1043005 w 1342548"/>
                <a:gd name="connsiteY604" fmla="*/ 467192 h 986691"/>
                <a:gd name="connsiteX605" fmla="*/ 1044796 w 1342548"/>
                <a:gd name="connsiteY605" fmla="*/ 466464 h 986691"/>
                <a:gd name="connsiteX606" fmla="*/ 1046447 w 1342548"/>
                <a:gd name="connsiteY606" fmla="*/ 466081 h 986691"/>
                <a:gd name="connsiteX607" fmla="*/ 1055593 w 1342548"/>
                <a:gd name="connsiteY607" fmla="*/ 461904 h 986691"/>
                <a:gd name="connsiteX608" fmla="*/ 1054450 w 1342548"/>
                <a:gd name="connsiteY608" fmla="*/ 458759 h 986691"/>
                <a:gd name="connsiteX609" fmla="*/ 1055264 w 1342548"/>
                <a:gd name="connsiteY609" fmla="*/ 457389 h 986691"/>
                <a:gd name="connsiteX610" fmla="*/ 1057314 w 1342548"/>
                <a:gd name="connsiteY610" fmla="*/ 455160 h 986691"/>
                <a:gd name="connsiteX611" fmla="*/ 1058644 w 1342548"/>
                <a:gd name="connsiteY611" fmla="*/ 454057 h 986691"/>
                <a:gd name="connsiteX612" fmla="*/ 1057924 w 1342548"/>
                <a:gd name="connsiteY612" fmla="*/ 453650 h 986691"/>
                <a:gd name="connsiteX613" fmla="*/ 1051923 w 1342548"/>
                <a:gd name="connsiteY613" fmla="*/ 454385 h 986691"/>
                <a:gd name="connsiteX614" fmla="*/ 1048489 w 1342548"/>
                <a:gd name="connsiteY614" fmla="*/ 454330 h 986691"/>
                <a:gd name="connsiteX615" fmla="*/ 1046721 w 1342548"/>
                <a:gd name="connsiteY615" fmla="*/ 454104 h 986691"/>
                <a:gd name="connsiteX616" fmla="*/ 1047253 w 1342548"/>
                <a:gd name="connsiteY616" fmla="*/ 452195 h 986691"/>
                <a:gd name="connsiteX617" fmla="*/ 1046955 w 1342548"/>
                <a:gd name="connsiteY617" fmla="*/ 450286 h 986691"/>
                <a:gd name="connsiteX618" fmla="*/ 1046541 w 1342548"/>
                <a:gd name="connsiteY618" fmla="*/ 449574 h 986691"/>
                <a:gd name="connsiteX619" fmla="*/ 1049600 w 1342548"/>
                <a:gd name="connsiteY619" fmla="*/ 447399 h 986691"/>
                <a:gd name="connsiteX620" fmla="*/ 1050985 w 1342548"/>
                <a:gd name="connsiteY620" fmla="*/ 446867 h 986691"/>
                <a:gd name="connsiteX621" fmla="*/ 1052041 w 1342548"/>
                <a:gd name="connsiteY621" fmla="*/ 446898 h 986691"/>
                <a:gd name="connsiteX622" fmla="*/ 1051963 w 1342548"/>
                <a:gd name="connsiteY622" fmla="*/ 445584 h 986691"/>
                <a:gd name="connsiteX623" fmla="*/ 1051086 w 1342548"/>
                <a:gd name="connsiteY623" fmla="*/ 443604 h 986691"/>
                <a:gd name="connsiteX624" fmla="*/ 1052033 w 1342548"/>
                <a:gd name="connsiteY624" fmla="*/ 441046 h 986691"/>
                <a:gd name="connsiteX625" fmla="*/ 1058260 w 1342548"/>
                <a:gd name="connsiteY625" fmla="*/ 438034 h 986691"/>
                <a:gd name="connsiteX626" fmla="*/ 1059755 w 1342548"/>
                <a:gd name="connsiteY626" fmla="*/ 435296 h 986691"/>
                <a:gd name="connsiteX627" fmla="*/ 1062250 w 1342548"/>
                <a:gd name="connsiteY627" fmla="*/ 432738 h 986691"/>
                <a:gd name="connsiteX628" fmla="*/ 1066819 w 1342548"/>
                <a:gd name="connsiteY628" fmla="*/ 426369 h 986691"/>
                <a:gd name="connsiteX629" fmla="*/ 1067093 w 1342548"/>
                <a:gd name="connsiteY629" fmla="*/ 425282 h 986691"/>
                <a:gd name="connsiteX630" fmla="*/ 1068423 w 1342548"/>
                <a:gd name="connsiteY630" fmla="*/ 422286 h 986691"/>
                <a:gd name="connsiteX631" fmla="*/ 1068658 w 1342548"/>
                <a:gd name="connsiteY631" fmla="*/ 421089 h 986691"/>
                <a:gd name="connsiteX632" fmla="*/ 1066546 w 1342548"/>
                <a:gd name="connsiteY632" fmla="*/ 419336 h 986691"/>
                <a:gd name="connsiteX633" fmla="*/ 1065708 w 1342548"/>
                <a:gd name="connsiteY633" fmla="*/ 416880 h 986691"/>
                <a:gd name="connsiteX634" fmla="*/ 1059528 w 1342548"/>
                <a:gd name="connsiteY634" fmla="*/ 412436 h 986691"/>
                <a:gd name="connsiteX635" fmla="*/ 1059004 w 1342548"/>
                <a:gd name="connsiteY635" fmla="*/ 408610 h 986691"/>
                <a:gd name="connsiteX636" fmla="*/ 1058425 w 1342548"/>
                <a:gd name="connsiteY636" fmla="*/ 408775 h 986691"/>
                <a:gd name="connsiteX637" fmla="*/ 1057486 w 1342548"/>
                <a:gd name="connsiteY637" fmla="*/ 411450 h 986691"/>
                <a:gd name="connsiteX638" fmla="*/ 1056680 w 1342548"/>
                <a:gd name="connsiteY638" fmla="*/ 412311 h 986691"/>
                <a:gd name="connsiteX639" fmla="*/ 1053817 w 1342548"/>
                <a:gd name="connsiteY639" fmla="*/ 412389 h 986691"/>
                <a:gd name="connsiteX640" fmla="*/ 1052463 w 1342548"/>
                <a:gd name="connsiteY640" fmla="*/ 411380 h 986691"/>
                <a:gd name="connsiteX641" fmla="*/ 1044499 w 1342548"/>
                <a:gd name="connsiteY641" fmla="*/ 410722 h 986691"/>
                <a:gd name="connsiteX642" fmla="*/ 1042551 w 1342548"/>
                <a:gd name="connsiteY642" fmla="*/ 412452 h 986691"/>
                <a:gd name="connsiteX643" fmla="*/ 1040736 w 1342548"/>
                <a:gd name="connsiteY643" fmla="*/ 415119 h 986691"/>
                <a:gd name="connsiteX644" fmla="*/ 1038960 w 1342548"/>
                <a:gd name="connsiteY644" fmla="*/ 417028 h 986691"/>
                <a:gd name="connsiteX645" fmla="*/ 1037176 w 1342548"/>
                <a:gd name="connsiteY645" fmla="*/ 418006 h 986691"/>
                <a:gd name="connsiteX646" fmla="*/ 1035627 w 1342548"/>
                <a:gd name="connsiteY646" fmla="*/ 419743 h 986691"/>
                <a:gd name="connsiteX647" fmla="*/ 1029228 w 1342548"/>
                <a:gd name="connsiteY647" fmla="*/ 430023 h 986691"/>
                <a:gd name="connsiteX648" fmla="*/ 1026810 w 1342548"/>
                <a:gd name="connsiteY648" fmla="*/ 430805 h 986691"/>
                <a:gd name="connsiteX649" fmla="*/ 1015427 w 1342548"/>
                <a:gd name="connsiteY649" fmla="*/ 436994 h 986691"/>
                <a:gd name="connsiteX650" fmla="*/ 1009724 w 1342548"/>
                <a:gd name="connsiteY650" fmla="*/ 439419 h 986691"/>
                <a:gd name="connsiteX651" fmla="*/ 1005335 w 1342548"/>
                <a:gd name="connsiteY651" fmla="*/ 443691 h 986691"/>
                <a:gd name="connsiteX652" fmla="*/ 1003825 w 1342548"/>
                <a:gd name="connsiteY652" fmla="*/ 446272 h 986691"/>
                <a:gd name="connsiteX653" fmla="*/ 1002487 w 1342548"/>
                <a:gd name="connsiteY653" fmla="*/ 449136 h 986691"/>
                <a:gd name="connsiteX654" fmla="*/ 1001674 w 1342548"/>
                <a:gd name="connsiteY654" fmla="*/ 453462 h 986691"/>
                <a:gd name="connsiteX655" fmla="*/ 997621 w 1342548"/>
                <a:gd name="connsiteY655" fmla="*/ 458711 h 986691"/>
                <a:gd name="connsiteX656" fmla="*/ 996228 w 1342548"/>
                <a:gd name="connsiteY656" fmla="*/ 459838 h 986691"/>
                <a:gd name="connsiteX657" fmla="*/ 994812 w 1342548"/>
                <a:gd name="connsiteY657" fmla="*/ 460292 h 986691"/>
                <a:gd name="connsiteX658" fmla="*/ 992927 w 1342548"/>
                <a:gd name="connsiteY658" fmla="*/ 460128 h 986691"/>
                <a:gd name="connsiteX659" fmla="*/ 991300 w 1342548"/>
                <a:gd name="connsiteY659" fmla="*/ 460456 h 986691"/>
                <a:gd name="connsiteX660" fmla="*/ 988530 w 1342548"/>
                <a:gd name="connsiteY660" fmla="*/ 459995 h 986691"/>
                <a:gd name="connsiteX661" fmla="*/ 985135 w 1342548"/>
                <a:gd name="connsiteY661" fmla="*/ 461653 h 986691"/>
                <a:gd name="connsiteX662" fmla="*/ 981317 w 1342548"/>
                <a:gd name="connsiteY662" fmla="*/ 463085 h 986691"/>
                <a:gd name="connsiteX663" fmla="*/ 978023 w 1342548"/>
                <a:gd name="connsiteY663" fmla="*/ 459478 h 986691"/>
                <a:gd name="connsiteX664" fmla="*/ 975668 w 1342548"/>
                <a:gd name="connsiteY664" fmla="*/ 458586 h 986691"/>
                <a:gd name="connsiteX665" fmla="*/ 971827 w 1342548"/>
                <a:gd name="connsiteY665" fmla="*/ 459588 h 986691"/>
                <a:gd name="connsiteX666" fmla="*/ 970043 w 1342548"/>
                <a:gd name="connsiteY666" fmla="*/ 461192 h 986691"/>
                <a:gd name="connsiteX667" fmla="*/ 966351 w 1342548"/>
                <a:gd name="connsiteY667" fmla="*/ 469117 h 986691"/>
                <a:gd name="connsiteX668" fmla="*/ 964966 w 1342548"/>
                <a:gd name="connsiteY668" fmla="*/ 473646 h 986691"/>
                <a:gd name="connsiteX669" fmla="*/ 965060 w 1342548"/>
                <a:gd name="connsiteY669" fmla="*/ 475501 h 986691"/>
                <a:gd name="connsiteX670" fmla="*/ 967211 w 1342548"/>
                <a:gd name="connsiteY670" fmla="*/ 481118 h 986691"/>
                <a:gd name="connsiteX671" fmla="*/ 969645 w 1342548"/>
                <a:gd name="connsiteY671" fmla="*/ 484255 h 986691"/>
                <a:gd name="connsiteX672" fmla="*/ 975097 w 1342548"/>
                <a:gd name="connsiteY672" fmla="*/ 487830 h 986691"/>
                <a:gd name="connsiteX673" fmla="*/ 986691 w 1342548"/>
                <a:gd name="connsiteY673" fmla="*/ 490287 h 986691"/>
                <a:gd name="connsiteX674" fmla="*/ 989414 w 1342548"/>
                <a:gd name="connsiteY674" fmla="*/ 489411 h 986691"/>
                <a:gd name="connsiteX675" fmla="*/ 992332 w 1342548"/>
                <a:gd name="connsiteY675" fmla="*/ 489403 h 986691"/>
                <a:gd name="connsiteX676" fmla="*/ 995407 w 1342548"/>
                <a:gd name="connsiteY676" fmla="*/ 491734 h 986691"/>
                <a:gd name="connsiteX677" fmla="*/ 997332 w 1342548"/>
                <a:gd name="connsiteY677" fmla="*/ 495583 h 986691"/>
                <a:gd name="connsiteX678" fmla="*/ 997504 w 1342548"/>
                <a:gd name="connsiteY678" fmla="*/ 498204 h 986691"/>
                <a:gd name="connsiteX679" fmla="*/ 997566 w 1342548"/>
                <a:gd name="connsiteY679" fmla="*/ 499112 h 986691"/>
                <a:gd name="connsiteX680" fmla="*/ 998270 w 1342548"/>
                <a:gd name="connsiteY680" fmla="*/ 499886 h 986691"/>
                <a:gd name="connsiteX681" fmla="*/ 998685 w 1342548"/>
                <a:gd name="connsiteY681" fmla="*/ 501208 h 986691"/>
                <a:gd name="connsiteX682" fmla="*/ 997464 w 1342548"/>
                <a:gd name="connsiteY682" fmla="*/ 502304 h 986691"/>
                <a:gd name="connsiteX683" fmla="*/ 996526 w 1342548"/>
                <a:gd name="connsiteY683" fmla="*/ 502851 h 986691"/>
                <a:gd name="connsiteX684" fmla="*/ 995735 w 1342548"/>
                <a:gd name="connsiteY684" fmla="*/ 506912 h 986691"/>
                <a:gd name="connsiteX685" fmla="*/ 995689 w 1342548"/>
                <a:gd name="connsiteY685" fmla="*/ 511395 h 986691"/>
                <a:gd name="connsiteX686" fmla="*/ 996682 w 1342548"/>
                <a:gd name="connsiteY686" fmla="*/ 512881 h 986691"/>
                <a:gd name="connsiteX687" fmla="*/ 999178 w 1342548"/>
                <a:gd name="connsiteY687" fmla="*/ 514970 h 986691"/>
                <a:gd name="connsiteX688" fmla="*/ 1003035 w 1342548"/>
                <a:gd name="connsiteY688" fmla="*/ 516691 h 986691"/>
                <a:gd name="connsiteX689" fmla="*/ 1006602 w 1342548"/>
                <a:gd name="connsiteY689" fmla="*/ 517059 h 986691"/>
                <a:gd name="connsiteX690" fmla="*/ 1013416 w 1342548"/>
                <a:gd name="connsiteY690" fmla="*/ 516230 h 986691"/>
                <a:gd name="connsiteX691" fmla="*/ 1016202 w 1342548"/>
                <a:gd name="connsiteY691" fmla="*/ 513530 h 986691"/>
                <a:gd name="connsiteX692" fmla="*/ 1016037 w 1342548"/>
                <a:gd name="connsiteY692" fmla="*/ 512365 h 986691"/>
                <a:gd name="connsiteX693" fmla="*/ 1016108 w 1342548"/>
                <a:gd name="connsiteY693" fmla="*/ 510855 h 986691"/>
                <a:gd name="connsiteX694" fmla="*/ 1022108 w 1342548"/>
                <a:gd name="connsiteY694" fmla="*/ 506888 h 986691"/>
                <a:gd name="connsiteX695" fmla="*/ 1025527 w 1342548"/>
                <a:gd name="connsiteY695" fmla="*/ 503368 h 986691"/>
                <a:gd name="connsiteX696" fmla="*/ 1024995 w 1342548"/>
                <a:gd name="connsiteY696" fmla="*/ 502437 h 986691"/>
                <a:gd name="connsiteX697" fmla="*/ 1024338 w 1342548"/>
                <a:gd name="connsiteY697" fmla="*/ 501819 h 986691"/>
                <a:gd name="connsiteX698" fmla="*/ 1024941 w 1342548"/>
                <a:gd name="connsiteY698" fmla="*/ 501459 h 986691"/>
                <a:gd name="connsiteX699" fmla="*/ 1026810 w 1342548"/>
                <a:gd name="connsiteY699" fmla="*/ 501208 h 986691"/>
                <a:gd name="connsiteX700" fmla="*/ 1035150 w 1342548"/>
                <a:gd name="connsiteY700" fmla="*/ 497531 h 986691"/>
                <a:gd name="connsiteX701" fmla="*/ 1041714 w 1342548"/>
                <a:gd name="connsiteY701" fmla="*/ 500536 h 986691"/>
                <a:gd name="connsiteX702" fmla="*/ 1045461 w 1342548"/>
                <a:gd name="connsiteY702" fmla="*/ 503994 h 986691"/>
                <a:gd name="connsiteX703" fmla="*/ 1049170 w 1342548"/>
                <a:gd name="connsiteY703" fmla="*/ 504572 h 986691"/>
                <a:gd name="connsiteX704" fmla="*/ 1051736 w 1342548"/>
                <a:gd name="connsiteY704" fmla="*/ 506341 h 986691"/>
                <a:gd name="connsiteX705" fmla="*/ 1054701 w 1342548"/>
                <a:gd name="connsiteY705" fmla="*/ 507843 h 986691"/>
                <a:gd name="connsiteX706" fmla="*/ 1058565 w 1342548"/>
                <a:gd name="connsiteY706" fmla="*/ 507944 h 986691"/>
                <a:gd name="connsiteX707" fmla="*/ 1061828 w 1342548"/>
                <a:gd name="connsiteY707" fmla="*/ 508257 h 986691"/>
                <a:gd name="connsiteX708" fmla="*/ 1062821 w 1342548"/>
                <a:gd name="connsiteY708" fmla="*/ 506865 h 986691"/>
                <a:gd name="connsiteX709" fmla="*/ 1063846 w 1342548"/>
                <a:gd name="connsiteY709" fmla="*/ 505950 h 986691"/>
                <a:gd name="connsiteX710" fmla="*/ 1065004 w 1342548"/>
                <a:gd name="connsiteY710" fmla="*/ 506129 h 986691"/>
                <a:gd name="connsiteX711" fmla="*/ 1066311 w 1342548"/>
                <a:gd name="connsiteY711" fmla="*/ 507952 h 986691"/>
                <a:gd name="connsiteX712" fmla="*/ 1070019 w 1342548"/>
                <a:gd name="connsiteY712" fmla="*/ 509353 h 986691"/>
                <a:gd name="connsiteX713" fmla="*/ 1073438 w 1342548"/>
                <a:gd name="connsiteY713" fmla="*/ 509282 h 986691"/>
                <a:gd name="connsiteX714" fmla="*/ 1075832 w 1342548"/>
                <a:gd name="connsiteY714" fmla="*/ 508774 h 986691"/>
                <a:gd name="connsiteX715" fmla="*/ 1077256 w 1342548"/>
                <a:gd name="connsiteY715" fmla="*/ 509423 h 986691"/>
                <a:gd name="connsiteX716" fmla="*/ 1075198 w 1342548"/>
                <a:gd name="connsiteY716" fmla="*/ 511754 h 986691"/>
                <a:gd name="connsiteX717" fmla="*/ 1075503 w 1342548"/>
                <a:gd name="connsiteY717" fmla="*/ 515510 h 986691"/>
                <a:gd name="connsiteX718" fmla="*/ 1073931 w 1342548"/>
                <a:gd name="connsiteY718" fmla="*/ 516699 h 986691"/>
                <a:gd name="connsiteX719" fmla="*/ 1072421 w 1342548"/>
                <a:gd name="connsiteY719" fmla="*/ 518608 h 986691"/>
                <a:gd name="connsiteX720" fmla="*/ 1073313 w 1342548"/>
                <a:gd name="connsiteY720" fmla="*/ 519867 h 986691"/>
                <a:gd name="connsiteX721" fmla="*/ 1074103 w 1342548"/>
                <a:gd name="connsiteY721" fmla="*/ 520399 h 986691"/>
                <a:gd name="connsiteX722" fmla="*/ 1074025 w 1342548"/>
                <a:gd name="connsiteY722" fmla="*/ 521925 h 986691"/>
                <a:gd name="connsiteX723" fmla="*/ 1072648 w 1342548"/>
                <a:gd name="connsiteY723" fmla="*/ 522793 h 986691"/>
                <a:gd name="connsiteX724" fmla="*/ 1070097 w 1342548"/>
                <a:gd name="connsiteY724" fmla="*/ 525062 h 986691"/>
                <a:gd name="connsiteX725" fmla="*/ 1068626 w 1342548"/>
                <a:gd name="connsiteY725" fmla="*/ 525023 h 986691"/>
                <a:gd name="connsiteX726" fmla="*/ 1067930 w 1342548"/>
                <a:gd name="connsiteY726" fmla="*/ 524585 h 986691"/>
                <a:gd name="connsiteX727" fmla="*/ 1067437 w 1342548"/>
                <a:gd name="connsiteY727" fmla="*/ 523771 h 986691"/>
                <a:gd name="connsiteX728" fmla="*/ 1067070 w 1342548"/>
                <a:gd name="connsiteY728" fmla="*/ 522465 h 986691"/>
                <a:gd name="connsiteX729" fmla="*/ 1066178 w 1342548"/>
                <a:gd name="connsiteY729" fmla="*/ 521604 h 986691"/>
                <a:gd name="connsiteX730" fmla="*/ 1063705 w 1342548"/>
                <a:gd name="connsiteY730" fmla="*/ 521276 h 986691"/>
                <a:gd name="connsiteX731" fmla="*/ 1061139 w 1342548"/>
                <a:gd name="connsiteY731" fmla="*/ 521589 h 986691"/>
                <a:gd name="connsiteX732" fmla="*/ 1055366 w 1342548"/>
                <a:gd name="connsiteY732" fmla="*/ 524953 h 986691"/>
                <a:gd name="connsiteX733" fmla="*/ 1049725 w 1342548"/>
                <a:gd name="connsiteY733" fmla="*/ 527628 h 986691"/>
                <a:gd name="connsiteX734" fmla="*/ 1043818 w 1342548"/>
                <a:gd name="connsiteY734" fmla="*/ 529748 h 986691"/>
                <a:gd name="connsiteX735" fmla="*/ 1041839 w 1342548"/>
                <a:gd name="connsiteY735" fmla="*/ 531086 h 986691"/>
                <a:gd name="connsiteX736" fmla="*/ 1040431 w 1342548"/>
                <a:gd name="connsiteY736" fmla="*/ 531454 h 986691"/>
                <a:gd name="connsiteX737" fmla="*/ 1037982 w 1342548"/>
                <a:gd name="connsiteY737" fmla="*/ 530445 h 986691"/>
                <a:gd name="connsiteX738" fmla="*/ 1036503 w 1342548"/>
                <a:gd name="connsiteY738" fmla="*/ 530507 h 986691"/>
                <a:gd name="connsiteX739" fmla="*/ 1036191 w 1342548"/>
                <a:gd name="connsiteY739" fmla="*/ 531204 h 986691"/>
                <a:gd name="connsiteX740" fmla="*/ 1038076 w 1342548"/>
                <a:gd name="connsiteY740" fmla="*/ 533065 h 986691"/>
                <a:gd name="connsiteX741" fmla="*/ 1038569 w 1342548"/>
                <a:gd name="connsiteY741" fmla="*/ 534521 h 986691"/>
                <a:gd name="connsiteX742" fmla="*/ 1038373 w 1342548"/>
                <a:gd name="connsiteY742" fmla="*/ 535639 h 986691"/>
                <a:gd name="connsiteX743" fmla="*/ 1037301 w 1342548"/>
                <a:gd name="connsiteY743" fmla="*/ 536132 h 986691"/>
                <a:gd name="connsiteX744" fmla="*/ 1035745 w 1342548"/>
                <a:gd name="connsiteY744" fmla="*/ 535319 h 986691"/>
                <a:gd name="connsiteX745" fmla="*/ 1034321 w 1342548"/>
                <a:gd name="connsiteY745" fmla="*/ 536484 h 986691"/>
                <a:gd name="connsiteX746" fmla="*/ 1033679 w 1342548"/>
                <a:gd name="connsiteY746" fmla="*/ 538448 h 986691"/>
                <a:gd name="connsiteX747" fmla="*/ 1033648 w 1342548"/>
                <a:gd name="connsiteY747" fmla="*/ 543119 h 986691"/>
                <a:gd name="connsiteX748" fmla="*/ 1032709 w 1342548"/>
                <a:gd name="connsiteY748" fmla="*/ 544159 h 986691"/>
                <a:gd name="connsiteX749" fmla="*/ 1030104 w 1342548"/>
                <a:gd name="connsiteY749" fmla="*/ 544730 h 986691"/>
                <a:gd name="connsiteX750" fmla="*/ 1027334 w 1342548"/>
                <a:gd name="connsiteY750" fmla="*/ 546217 h 986691"/>
                <a:gd name="connsiteX751" fmla="*/ 1026349 w 1342548"/>
                <a:gd name="connsiteY751" fmla="*/ 545528 h 986691"/>
                <a:gd name="connsiteX752" fmla="*/ 1025958 w 1342548"/>
                <a:gd name="connsiteY752" fmla="*/ 544691 h 986691"/>
                <a:gd name="connsiteX753" fmla="*/ 1026247 w 1342548"/>
                <a:gd name="connsiteY753" fmla="*/ 542547 h 986691"/>
                <a:gd name="connsiteX754" fmla="*/ 1025903 w 1342548"/>
                <a:gd name="connsiteY754" fmla="*/ 541499 h 986691"/>
                <a:gd name="connsiteX755" fmla="*/ 1024635 w 1342548"/>
                <a:gd name="connsiteY755" fmla="*/ 541554 h 986691"/>
                <a:gd name="connsiteX756" fmla="*/ 1022726 w 1342548"/>
                <a:gd name="connsiteY756" fmla="*/ 542196 h 986691"/>
                <a:gd name="connsiteX757" fmla="*/ 1021271 w 1342548"/>
                <a:gd name="connsiteY757" fmla="*/ 543604 h 986691"/>
                <a:gd name="connsiteX758" fmla="*/ 1020770 w 1342548"/>
                <a:gd name="connsiteY758" fmla="*/ 544457 h 986691"/>
                <a:gd name="connsiteX759" fmla="*/ 1022687 w 1342548"/>
                <a:gd name="connsiteY759" fmla="*/ 547202 h 986691"/>
                <a:gd name="connsiteX760" fmla="*/ 1024510 w 1342548"/>
                <a:gd name="connsiteY760" fmla="*/ 547484 h 986691"/>
                <a:gd name="connsiteX761" fmla="*/ 1024956 w 1342548"/>
                <a:gd name="connsiteY761" fmla="*/ 548102 h 986691"/>
                <a:gd name="connsiteX762" fmla="*/ 1023508 w 1342548"/>
                <a:gd name="connsiteY762" fmla="*/ 549440 h 986691"/>
                <a:gd name="connsiteX763" fmla="*/ 1019902 w 1342548"/>
                <a:gd name="connsiteY763" fmla="*/ 551427 h 986691"/>
                <a:gd name="connsiteX764" fmla="*/ 1019300 w 1342548"/>
                <a:gd name="connsiteY764" fmla="*/ 553094 h 986691"/>
                <a:gd name="connsiteX765" fmla="*/ 1018228 w 1342548"/>
                <a:gd name="connsiteY765" fmla="*/ 554689 h 986691"/>
                <a:gd name="connsiteX766" fmla="*/ 1016757 w 1342548"/>
                <a:gd name="connsiteY766" fmla="*/ 555957 h 986691"/>
                <a:gd name="connsiteX767" fmla="*/ 1015756 w 1342548"/>
                <a:gd name="connsiteY767" fmla="*/ 557295 h 986691"/>
                <a:gd name="connsiteX768" fmla="*/ 1014535 w 1342548"/>
                <a:gd name="connsiteY768" fmla="*/ 557991 h 986691"/>
                <a:gd name="connsiteX769" fmla="*/ 1012540 w 1342548"/>
                <a:gd name="connsiteY769" fmla="*/ 558773 h 986691"/>
                <a:gd name="connsiteX770" fmla="*/ 1010092 w 1342548"/>
                <a:gd name="connsiteY770" fmla="*/ 561965 h 986691"/>
                <a:gd name="connsiteX771" fmla="*/ 1008300 w 1342548"/>
                <a:gd name="connsiteY771" fmla="*/ 564946 h 986691"/>
                <a:gd name="connsiteX772" fmla="*/ 1006172 w 1342548"/>
                <a:gd name="connsiteY772" fmla="*/ 566480 h 986691"/>
                <a:gd name="connsiteX773" fmla="*/ 1004490 w 1342548"/>
                <a:gd name="connsiteY773" fmla="*/ 571502 h 986691"/>
                <a:gd name="connsiteX774" fmla="*/ 1001478 w 1342548"/>
                <a:gd name="connsiteY774" fmla="*/ 574225 h 986691"/>
                <a:gd name="connsiteX775" fmla="*/ 1000367 w 1342548"/>
                <a:gd name="connsiteY775" fmla="*/ 578574 h 986691"/>
                <a:gd name="connsiteX776" fmla="*/ 1001149 w 1342548"/>
                <a:gd name="connsiteY776" fmla="*/ 581242 h 986691"/>
                <a:gd name="connsiteX777" fmla="*/ 1004458 w 1342548"/>
                <a:gd name="connsiteY777" fmla="*/ 581219 h 986691"/>
                <a:gd name="connsiteX778" fmla="*/ 1006109 w 1342548"/>
                <a:gd name="connsiteY778" fmla="*/ 582158 h 986691"/>
                <a:gd name="connsiteX779" fmla="*/ 1009536 w 1342548"/>
                <a:gd name="connsiteY779" fmla="*/ 585663 h 986691"/>
                <a:gd name="connsiteX780" fmla="*/ 1013636 w 1342548"/>
                <a:gd name="connsiteY780" fmla="*/ 587947 h 986691"/>
                <a:gd name="connsiteX781" fmla="*/ 1017892 w 1342548"/>
                <a:gd name="connsiteY781" fmla="*/ 589230 h 986691"/>
                <a:gd name="connsiteX782" fmla="*/ 1023110 w 1342548"/>
                <a:gd name="connsiteY782" fmla="*/ 592461 h 986691"/>
                <a:gd name="connsiteX783" fmla="*/ 1024549 w 1342548"/>
                <a:gd name="connsiteY783" fmla="*/ 593830 h 986691"/>
                <a:gd name="connsiteX784" fmla="*/ 1025778 w 1342548"/>
                <a:gd name="connsiteY784" fmla="*/ 596607 h 986691"/>
                <a:gd name="connsiteX785" fmla="*/ 1028039 w 1342548"/>
                <a:gd name="connsiteY785" fmla="*/ 604587 h 986691"/>
                <a:gd name="connsiteX786" fmla="*/ 1029666 w 1342548"/>
                <a:gd name="connsiteY786" fmla="*/ 608530 h 986691"/>
                <a:gd name="connsiteX787" fmla="*/ 1029775 w 1342548"/>
                <a:gd name="connsiteY787" fmla="*/ 610588 h 986691"/>
                <a:gd name="connsiteX788" fmla="*/ 1032216 w 1342548"/>
                <a:gd name="connsiteY788" fmla="*/ 614461 h 986691"/>
                <a:gd name="connsiteX789" fmla="*/ 1034822 w 1342548"/>
                <a:gd name="connsiteY789" fmla="*/ 621111 h 986691"/>
                <a:gd name="connsiteX790" fmla="*/ 1037825 w 1342548"/>
                <a:gd name="connsiteY790" fmla="*/ 626853 h 986691"/>
                <a:gd name="connsiteX791" fmla="*/ 1038397 w 1342548"/>
                <a:gd name="connsiteY791" fmla="*/ 631367 h 986691"/>
                <a:gd name="connsiteX792" fmla="*/ 1037427 w 1342548"/>
                <a:gd name="connsiteY792" fmla="*/ 633424 h 986691"/>
                <a:gd name="connsiteX793" fmla="*/ 1037434 w 1342548"/>
                <a:gd name="connsiteY793" fmla="*/ 636092 h 986691"/>
                <a:gd name="connsiteX794" fmla="*/ 1040431 w 1342548"/>
                <a:gd name="connsiteY794" fmla="*/ 638541 h 986691"/>
                <a:gd name="connsiteX795" fmla="*/ 1047096 w 1342548"/>
                <a:gd name="connsiteY795" fmla="*/ 641381 h 986691"/>
                <a:gd name="connsiteX796" fmla="*/ 1048160 w 1342548"/>
                <a:gd name="connsiteY796" fmla="*/ 642218 h 986691"/>
                <a:gd name="connsiteX797" fmla="*/ 1049467 w 1342548"/>
                <a:gd name="connsiteY797" fmla="*/ 643595 h 986691"/>
                <a:gd name="connsiteX798" fmla="*/ 1049530 w 1342548"/>
                <a:gd name="connsiteY798" fmla="*/ 647874 h 986691"/>
                <a:gd name="connsiteX799" fmla="*/ 1050562 w 1342548"/>
                <a:gd name="connsiteY799" fmla="*/ 649236 h 986691"/>
                <a:gd name="connsiteX800" fmla="*/ 1051431 w 1342548"/>
                <a:gd name="connsiteY800" fmla="*/ 650065 h 986691"/>
                <a:gd name="connsiteX801" fmla="*/ 1055467 w 1342548"/>
                <a:gd name="connsiteY801" fmla="*/ 651872 h 986691"/>
                <a:gd name="connsiteX802" fmla="*/ 1057157 w 1342548"/>
                <a:gd name="connsiteY802" fmla="*/ 653374 h 986691"/>
                <a:gd name="connsiteX803" fmla="*/ 1058949 w 1342548"/>
                <a:gd name="connsiteY803" fmla="*/ 655768 h 986691"/>
                <a:gd name="connsiteX804" fmla="*/ 1059465 w 1342548"/>
                <a:gd name="connsiteY804" fmla="*/ 657912 h 986691"/>
                <a:gd name="connsiteX805" fmla="*/ 1059684 w 1342548"/>
                <a:gd name="connsiteY805" fmla="*/ 660814 h 986691"/>
                <a:gd name="connsiteX806" fmla="*/ 1057431 w 1342548"/>
                <a:gd name="connsiteY806" fmla="*/ 660916 h 986691"/>
                <a:gd name="connsiteX807" fmla="*/ 1055616 w 1342548"/>
                <a:gd name="connsiteY807" fmla="*/ 660588 h 986691"/>
                <a:gd name="connsiteX808" fmla="*/ 1048395 w 1342548"/>
                <a:gd name="connsiteY808" fmla="*/ 656817 h 986691"/>
                <a:gd name="connsiteX809" fmla="*/ 1046518 w 1342548"/>
                <a:gd name="connsiteY809" fmla="*/ 656715 h 986691"/>
                <a:gd name="connsiteX810" fmla="*/ 1043865 w 1342548"/>
                <a:gd name="connsiteY810" fmla="*/ 657239 h 986691"/>
                <a:gd name="connsiteX811" fmla="*/ 1040086 w 1342548"/>
                <a:gd name="connsiteY811" fmla="*/ 656543 h 986691"/>
                <a:gd name="connsiteX812" fmla="*/ 1036096 w 1342548"/>
                <a:gd name="connsiteY812" fmla="*/ 652357 h 986691"/>
                <a:gd name="connsiteX813" fmla="*/ 1033218 w 1342548"/>
                <a:gd name="connsiteY813" fmla="*/ 651090 h 986691"/>
                <a:gd name="connsiteX814" fmla="*/ 1030127 w 1342548"/>
                <a:gd name="connsiteY814" fmla="*/ 650448 h 986691"/>
                <a:gd name="connsiteX815" fmla="*/ 1022758 w 1342548"/>
                <a:gd name="connsiteY815" fmla="*/ 654047 h 986691"/>
                <a:gd name="connsiteX816" fmla="*/ 1020880 w 1342548"/>
                <a:gd name="connsiteY816" fmla="*/ 653789 h 986691"/>
                <a:gd name="connsiteX817" fmla="*/ 1020340 w 1342548"/>
                <a:gd name="connsiteY817" fmla="*/ 654196 h 986691"/>
                <a:gd name="connsiteX818" fmla="*/ 1019511 w 1342548"/>
                <a:gd name="connsiteY818" fmla="*/ 654814 h 986691"/>
                <a:gd name="connsiteX819" fmla="*/ 1022930 w 1342548"/>
                <a:gd name="connsiteY819" fmla="*/ 655588 h 986691"/>
                <a:gd name="connsiteX820" fmla="*/ 1026356 w 1342548"/>
                <a:gd name="connsiteY820" fmla="*/ 654407 h 986691"/>
                <a:gd name="connsiteX821" fmla="*/ 1029642 w 1342548"/>
                <a:gd name="connsiteY821" fmla="*/ 652662 h 986691"/>
                <a:gd name="connsiteX822" fmla="*/ 1034438 w 1342548"/>
                <a:gd name="connsiteY822" fmla="*/ 653593 h 986691"/>
                <a:gd name="connsiteX823" fmla="*/ 1035244 w 1342548"/>
                <a:gd name="connsiteY823" fmla="*/ 655166 h 986691"/>
                <a:gd name="connsiteX824" fmla="*/ 1036034 w 1342548"/>
                <a:gd name="connsiteY824" fmla="*/ 657818 h 986691"/>
                <a:gd name="connsiteX825" fmla="*/ 1039320 w 1342548"/>
                <a:gd name="connsiteY825" fmla="*/ 659610 h 986691"/>
                <a:gd name="connsiteX826" fmla="*/ 1041901 w 1342548"/>
                <a:gd name="connsiteY826" fmla="*/ 660400 h 986691"/>
                <a:gd name="connsiteX827" fmla="*/ 1045187 w 1342548"/>
                <a:gd name="connsiteY827" fmla="*/ 662747 h 986691"/>
                <a:gd name="connsiteX828" fmla="*/ 1048395 w 1342548"/>
                <a:gd name="connsiteY828" fmla="*/ 666408 h 986691"/>
                <a:gd name="connsiteX829" fmla="*/ 1055194 w 1342548"/>
                <a:gd name="connsiteY829" fmla="*/ 670648 h 986691"/>
                <a:gd name="connsiteX830" fmla="*/ 1057948 w 1342548"/>
                <a:gd name="connsiteY830" fmla="*/ 674654 h 986691"/>
                <a:gd name="connsiteX831" fmla="*/ 1059011 w 1342548"/>
                <a:gd name="connsiteY831" fmla="*/ 677236 h 986691"/>
                <a:gd name="connsiteX832" fmla="*/ 1059966 w 1342548"/>
                <a:gd name="connsiteY832" fmla="*/ 680921 h 986691"/>
                <a:gd name="connsiteX833" fmla="*/ 1057588 w 1342548"/>
                <a:gd name="connsiteY833" fmla="*/ 682110 h 986691"/>
                <a:gd name="connsiteX834" fmla="*/ 1055514 w 1342548"/>
                <a:gd name="connsiteY834" fmla="*/ 682274 h 986691"/>
                <a:gd name="connsiteX835" fmla="*/ 1052268 w 1342548"/>
                <a:gd name="connsiteY835" fmla="*/ 682853 h 986691"/>
                <a:gd name="connsiteX836" fmla="*/ 1049882 w 1342548"/>
                <a:gd name="connsiteY836" fmla="*/ 684160 h 986691"/>
                <a:gd name="connsiteX837" fmla="*/ 1047487 w 1342548"/>
                <a:gd name="connsiteY837" fmla="*/ 686444 h 986691"/>
                <a:gd name="connsiteX838" fmla="*/ 1040627 w 1342548"/>
                <a:gd name="connsiteY838" fmla="*/ 690035 h 986691"/>
                <a:gd name="connsiteX839" fmla="*/ 1039328 w 1342548"/>
                <a:gd name="connsiteY839" fmla="*/ 692280 h 986691"/>
                <a:gd name="connsiteX840" fmla="*/ 1038436 w 1342548"/>
                <a:gd name="connsiteY840" fmla="*/ 694236 h 986691"/>
                <a:gd name="connsiteX841" fmla="*/ 1036762 w 1342548"/>
                <a:gd name="connsiteY841" fmla="*/ 695198 h 986691"/>
                <a:gd name="connsiteX842" fmla="*/ 1032561 w 1342548"/>
                <a:gd name="connsiteY842" fmla="*/ 694283 h 986691"/>
                <a:gd name="connsiteX843" fmla="*/ 1028602 w 1342548"/>
                <a:gd name="connsiteY843" fmla="*/ 694361 h 986691"/>
                <a:gd name="connsiteX844" fmla="*/ 1024119 w 1342548"/>
                <a:gd name="connsiteY844" fmla="*/ 696998 h 986691"/>
                <a:gd name="connsiteX845" fmla="*/ 1023000 w 1342548"/>
                <a:gd name="connsiteY845" fmla="*/ 698070 h 986691"/>
                <a:gd name="connsiteX846" fmla="*/ 1023743 w 1342548"/>
                <a:gd name="connsiteY846" fmla="*/ 697858 h 986691"/>
                <a:gd name="connsiteX847" fmla="*/ 1024448 w 1342548"/>
                <a:gd name="connsiteY847" fmla="*/ 697522 h 986691"/>
                <a:gd name="connsiteX848" fmla="*/ 1026466 w 1342548"/>
                <a:gd name="connsiteY848" fmla="*/ 697921 h 986691"/>
                <a:gd name="connsiteX849" fmla="*/ 1029588 w 1342548"/>
                <a:gd name="connsiteY849" fmla="*/ 696513 h 986691"/>
                <a:gd name="connsiteX850" fmla="*/ 1032639 w 1342548"/>
                <a:gd name="connsiteY850" fmla="*/ 700808 h 986691"/>
                <a:gd name="connsiteX851" fmla="*/ 1038592 w 1342548"/>
                <a:gd name="connsiteY851" fmla="*/ 700112 h 986691"/>
                <a:gd name="connsiteX852" fmla="*/ 1044186 w 1342548"/>
                <a:gd name="connsiteY852" fmla="*/ 696544 h 986691"/>
                <a:gd name="connsiteX853" fmla="*/ 1046353 w 1342548"/>
                <a:gd name="connsiteY853" fmla="*/ 696481 h 986691"/>
                <a:gd name="connsiteX854" fmla="*/ 1048160 w 1342548"/>
                <a:gd name="connsiteY854" fmla="*/ 697029 h 986691"/>
                <a:gd name="connsiteX855" fmla="*/ 1050187 w 1342548"/>
                <a:gd name="connsiteY855" fmla="*/ 698437 h 986691"/>
                <a:gd name="connsiteX856" fmla="*/ 1055569 w 1342548"/>
                <a:gd name="connsiteY856" fmla="*/ 704688 h 986691"/>
                <a:gd name="connsiteX857" fmla="*/ 1058526 w 1342548"/>
                <a:gd name="connsiteY857" fmla="*/ 705369 h 986691"/>
                <a:gd name="connsiteX858" fmla="*/ 1061421 w 1342548"/>
                <a:gd name="connsiteY858" fmla="*/ 706832 h 986691"/>
                <a:gd name="connsiteX859" fmla="*/ 1063025 w 1342548"/>
                <a:gd name="connsiteY859" fmla="*/ 706996 h 986691"/>
                <a:gd name="connsiteX860" fmla="*/ 1064472 w 1342548"/>
                <a:gd name="connsiteY860" fmla="*/ 707434 h 986691"/>
                <a:gd name="connsiteX861" fmla="*/ 1060576 w 1342548"/>
                <a:gd name="connsiteY861" fmla="*/ 709719 h 986691"/>
                <a:gd name="connsiteX862" fmla="*/ 1055546 w 1342548"/>
                <a:gd name="connsiteY862" fmla="*/ 714648 h 986691"/>
                <a:gd name="connsiteX863" fmla="*/ 1053308 w 1342548"/>
                <a:gd name="connsiteY863" fmla="*/ 715821 h 986691"/>
                <a:gd name="connsiteX864" fmla="*/ 1051806 w 1342548"/>
                <a:gd name="connsiteY864" fmla="*/ 717135 h 986691"/>
                <a:gd name="connsiteX865" fmla="*/ 1055858 w 1342548"/>
                <a:gd name="connsiteY865" fmla="*/ 716478 h 986691"/>
                <a:gd name="connsiteX866" fmla="*/ 1058738 w 1342548"/>
                <a:gd name="connsiteY866" fmla="*/ 714123 h 986691"/>
                <a:gd name="connsiteX867" fmla="*/ 1060193 w 1342548"/>
                <a:gd name="connsiteY867" fmla="*/ 713544 h 986691"/>
                <a:gd name="connsiteX868" fmla="*/ 1061358 w 1342548"/>
                <a:gd name="connsiteY868" fmla="*/ 714092 h 986691"/>
                <a:gd name="connsiteX869" fmla="*/ 1061953 w 1342548"/>
                <a:gd name="connsiteY869" fmla="*/ 716994 h 986691"/>
                <a:gd name="connsiteX870" fmla="*/ 1060842 w 1342548"/>
                <a:gd name="connsiteY870" fmla="*/ 725898 h 986691"/>
                <a:gd name="connsiteX871" fmla="*/ 1059426 w 1342548"/>
                <a:gd name="connsiteY871" fmla="*/ 726054 h 986691"/>
                <a:gd name="connsiteX872" fmla="*/ 1058049 w 1342548"/>
                <a:gd name="connsiteY872" fmla="*/ 723637 h 986691"/>
                <a:gd name="connsiteX873" fmla="*/ 1056438 w 1342548"/>
                <a:gd name="connsiteY873" fmla="*/ 722870 h 986691"/>
                <a:gd name="connsiteX874" fmla="*/ 1055084 w 1342548"/>
                <a:gd name="connsiteY874" fmla="*/ 723371 h 986691"/>
                <a:gd name="connsiteX875" fmla="*/ 1052401 w 1342548"/>
                <a:gd name="connsiteY875" fmla="*/ 723355 h 986691"/>
                <a:gd name="connsiteX876" fmla="*/ 1051376 w 1342548"/>
                <a:gd name="connsiteY876" fmla="*/ 724450 h 986691"/>
                <a:gd name="connsiteX877" fmla="*/ 1050515 w 1342548"/>
                <a:gd name="connsiteY877" fmla="*/ 725999 h 986691"/>
                <a:gd name="connsiteX878" fmla="*/ 1052119 w 1342548"/>
                <a:gd name="connsiteY878" fmla="*/ 726320 h 986691"/>
                <a:gd name="connsiteX879" fmla="*/ 1055280 w 1342548"/>
                <a:gd name="connsiteY879" fmla="*/ 729019 h 986691"/>
                <a:gd name="connsiteX880" fmla="*/ 1055601 w 1342548"/>
                <a:gd name="connsiteY880" fmla="*/ 730451 h 986691"/>
                <a:gd name="connsiteX881" fmla="*/ 1054755 w 1342548"/>
                <a:gd name="connsiteY881" fmla="*/ 731382 h 986691"/>
                <a:gd name="connsiteX882" fmla="*/ 1052541 w 1342548"/>
                <a:gd name="connsiteY882" fmla="*/ 730983 h 986691"/>
                <a:gd name="connsiteX883" fmla="*/ 1055233 w 1342548"/>
                <a:gd name="connsiteY883" fmla="*/ 732993 h 986691"/>
                <a:gd name="connsiteX884" fmla="*/ 1054521 w 1342548"/>
                <a:gd name="connsiteY884" fmla="*/ 735074 h 986691"/>
                <a:gd name="connsiteX885" fmla="*/ 1053652 w 1342548"/>
                <a:gd name="connsiteY885" fmla="*/ 735896 h 986691"/>
                <a:gd name="connsiteX886" fmla="*/ 1052088 w 1342548"/>
                <a:gd name="connsiteY886" fmla="*/ 736420 h 986691"/>
                <a:gd name="connsiteX887" fmla="*/ 1051125 w 1342548"/>
                <a:gd name="connsiteY887" fmla="*/ 738220 h 986691"/>
                <a:gd name="connsiteX888" fmla="*/ 1052510 w 1342548"/>
                <a:gd name="connsiteY888" fmla="*/ 741216 h 986691"/>
                <a:gd name="connsiteX889" fmla="*/ 1053911 w 1342548"/>
                <a:gd name="connsiteY889" fmla="*/ 745049 h 986691"/>
                <a:gd name="connsiteX890" fmla="*/ 1054083 w 1342548"/>
                <a:gd name="connsiteY890" fmla="*/ 746896 h 986691"/>
                <a:gd name="connsiteX891" fmla="*/ 1051892 w 1342548"/>
                <a:gd name="connsiteY891" fmla="*/ 746098 h 986691"/>
                <a:gd name="connsiteX892" fmla="*/ 1048473 w 1342548"/>
                <a:gd name="connsiteY892" fmla="*/ 748437 h 986691"/>
                <a:gd name="connsiteX893" fmla="*/ 1046674 w 1342548"/>
                <a:gd name="connsiteY893" fmla="*/ 748632 h 986691"/>
                <a:gd name="connsiteX894" fmla="*/ 1045454 w 1342548"/>
                <a:gd name="connsiteY894" fmla="*/ 745550 h 986691"/>
                <a:gd name="connsiteX895" fmla="*/ 1043896 w 1342548"/>
                <a:gd name="connsiteY895" fmla="*/ 746035 h 986691"/>
                <a:gd name="connsiteX896" fmla="*/ 1042856 w 1342548"/>
                <a:gd name="connsiteY896" fmla="*/ 746927 h 986691"/>
                <a:gd name="connsiteX897" fmla="*/ 1041471 w 1342548"/>
                <a:gd name="connsiteY897" fmla="*/ 750229 h 986691"/>
                <a:gd name="connsiteX898" fmla="*/ 1039781 w 1342548"/>
                <a:gd name="connsiteY898" fmla="*/ 753209 h 986691"/>
                <a:gd name="connsiteX899" fmla="*/ 1038326 w 1342548"/>
                <a:gd name="connsiteY899" fmla="*/ 754023 h 986691"/>
                <a:gd name="connsiteX900" fmla="*/ 1036582 w 1342548"/>
                <a:gd name="connsiteY900" fmla="*/ 753788 h 986691"/>
                <a:gd name="connsiteX901" fmla="*/ 1035142 w 1342548"/>
                <a:gd name="connsiteY901" fmla="*/ 753874 h 986691"/>
                <a:gd name="connsiteX902" fmla="*/ 1035494 w 1342548"/>
                <a:gd name="connsiteY902" fmla="*/ 754680 h 986691"/>
                <a:gd name="connsiteX903" fmla="*/ 1037012 w 1342548"/>
                <a:gd name="connsiteY903" fmla="*/ 755658 h 986691"/>
                <a:gd name="connsiteX904" fmla="*/ 1037012 w 1342548"/>
                <a:gd name="connsiteY904" fmla="*/ 756800 h 986691"/>
                <a:gd name="connsiteX905" fmla="*/ 1033773 w 1342548"/>
                <a:gd name="connsiteY905" fmla="*/ 760422 h 986691"/>
                <a:gd name="connsiteX906" fmla="*/ 1033249 w 1342548"/>
                <a:gd name="connsiteY906" fmla="*/ 761823 h 986691"/>
                <a:gd name="connsiteX907" fmla="*/ 1033327 w 1342548"/>
                <a:gd name="connsiteY907" fmla="*/ 763012 h 986691"/>
                <a:gd name="connsiteX908" fmla="*/ 1031629 w 1342548"/>
                <a:gd name="connsiteY908" fmla="*/ 764459 h 986691"/>
                <a:gd name="connsiteX909" fmla="*/ 1032545 w 1342548"/>
                <a:gd name="connsiteY909" fmla="*/ 766892 h 986691"/>
                <a:gd name="connsiteX910" fmla="*/ 1032068 w 1342548"/>
                <a:gd name="connsiteY910" fmla="*/ 768606 h 986691"/>
                <a:gd name="connsiteX911" fmla="*/ 1030581 w 1342548"/>
                <a:gd name="connsiteY911" fmla="*/ 770921 h 986691"/>
                <a:gd name="connsiteX912" fmla="*/ 1029016 w 1342548"/>
                <a:gd name="connsiteY912" fmla="*/ 772447 h 986691"/>
                <a:gd name="connsiteX913" fmla="*/ 1027178 w 1342548"/>
                <a:gd name="connsiteY913" fmla="*/ 774919 h 986691"/>
                <a:gd name="connsiteX914" fmla="*/ 1024846 w 1342548"/>
                <a:gd name="connsiteY914" fmla="*/ 776351 h 986691"/>
                <a:gd name="connsiteX915" fmla="*/ 1021772 w 1342548"/>
                <a:gd name="connsiteY915" fmla="*/ 781522 h 986691"/>
                <a:gd name="connsiteX916" fmla="*/ 1020865 w 1342548"/>
                <a:gd name="connsiteY916" fmla="*/ 784104 h 986691"/>
                <a:gd name="connsiteX917" fmla="*/ 1020638 w 1342548"/>
                <a:gd name="connsiteY917" fmla="*/ 786772 h 986691"/>
                <a:gd name="connsiteX918" fmla="*/ 1019675 w 1342548"/>
                <a:gd name="connsiteY918" fmla="*/ 787695 h 986691"/>
                <a:gd name="connsiteX919" fmla="*/ 1018024 w 1342548"/>
                <a:gd name="connsiteY919" fmla="*/ 788853 h 986691"/>
                <a:gd name="connsiteX920" fmla="*/ 1016147 w 1342548"/>
                <a:gd name="connsiteY920" fmla="*/ 788266 h 986691"/>
                <a:gd name="connsiteX921" fmla="*/ 1016084 w 1342548"/>
                <a:gd name="connsiteY921" fmla="*/ 786490 h 986691"/>
                <a:gd name="connsiteX922" fmla="*/ 1015271 w 1342548"/>
                <a:gd name="connsiteY922" fmla="*/ 786334 h 986691"/>
                <a:gd name="connsiteX923" fmla="*/ 1014809 w 1342548"/>
                <a:gd name="connsiteY923" fmla="*/ 785168 h 986691"/>
                <a:gd name="connsiteX924" fmla="*/ 1014668 w 1342548"/>
                <a:gd name="connsiteY924" fmla="*/ 783689 h 986691"/>
                <a:gd name="connsiteX925" fmla="*/ 1014864 w 1342548"/>
                <a:gd name="connsiteY925" fmla="*/ 782492 h 986691"/>
                <a:gd name="connsiteX926" fmla="*/ 1014082 w 1342548"/>
                <a:gd name="connsiteY926" fmla="*/ 782860 h 986691"/>
                <a:gd name="connsiteX927" fmla="*/ 1013596 w 1342548"/>
                <a:gd name="connsiteY927" fmla="*/ 784245 h 986691"/>
                <a:gd name="connsiteX928" fmla="*/ 1012360 w 1342548"/>
                <a:gd name="connsiteY928" fmla="*/ 785371 h 986691"/>
                <a:gd name="connsiteX929" fmla="*/ 1011069 w 1342548"/>
                <a:gd name="connsiteY929" fmla="*/ 784918 h 986691"/>
                <a:gd name="connsiteX930" fmla="*/ 1009677 w 1342548"/>
                <a:gd name="connsiteY930" fmla="*/ 783994 h 986691"/>
                <a:gd name="connsiteX931" fmla="*/ 1009716 w 1342548"/>
                <a:gd name="connsiteY931" fmla="*/ 785324 h 986691"/>
                <a:gd name="connsiteX932" fmla="*/ 1010459 w 1342548"/>
                <a:gd name="connsiteY932" fmla="*/ 786662 h 986691"/>
                <a:gd name="connsiteX933" fmla="*/ 1010780 w 1342548"/>
                <a:gd name="connsiteY933" fmla="*/ 788000 h 986691"/>
                <a:gd name="connsiteX934" fmla="*/ 1012704 w 1342548"/>
                <a:gd name="connsiteY934" fmla="*/ 788289 h 986691"/>
                <a:gd name="connsiteX935" fmla="*/ 1013995 w 1342548"/>
                <a:gd name="connsiteY935" fmla="*/ 789823 h 986691"/>
                <a:gd name="connsiteX936" fmla="*/ 1015012 w 1342548"/>
                <a:gd name="connsiteY936" fmla="*/ 792178 h 986691"/>
                <a:gd name="connsiteX937" fmla="*/ 1015216 w 1342548"/>
                <a:gd name="connsiteY937" fmla="*/ 793062 h 986691"/>
                <a:gd name="connsiteX938" fmla="*/ 1016006 w 1342548"/>
                <a:gd name="connsiteY938" fmla="*/ 794110 h 986691"/>
                <a:gd name="connsiteX939" fmla="*/ 1016116 w 1342548"/>
                <a:gd name="connsiteY939" fmla="*/ 795010 h 986691"/>
                <a:gd name="connsiteX940" fmla="*/ 1014277 w 1342548"/>
                <a:gd name="connsiteY940" fmla="*/ 795839 h 986691"/>
                <a:gd name="connsiteX941" fmla="*/ 1011977 w 1342548"/>
                <a:gd name="connsiteY941" fmla="*/ 797388 h 986691"/>
                <a:gd name="connsiteX942" fmla="*/ 1009215 w 1342548"/>
                <a:gd name="connsiteY942" fmla="*/ 800040 h 986691"/>
                <a:gd name="connsiteX943" fmla="*/ 1006939 w 1342548"/>
                <a:gd name="connsiteY943" fmla="*/ 801808 h 986691"/>
                <a:gd name="connsiteX944" fmla="*/ 1004881 w 1342548"/>
                <a:gd name="connsiteY944" fmla="*/ 801824 h 986691"/>
                <a:gd name="connsiteX945" fmla="*/ 1003637 w 1342548"/>
                <a:gd name="connsiteY945" fmla="*/ 801621 h 986691"/>
                <a:gd name="connsiteX946" fmla="*/ 1001861 w 1342548"/>
                <a:gd name="connsiteY946" fmla="*/ 800604 h 986691"/>
                <a:gd name="connsiteX947" fmla="*/ 999819 w 1342548"/>
                <a:gd name="connsiteY947" fmla="*/ 800181 h 986691"/>
                <a:gd name="connsiteX948" fmla="*/ 1002557 w 1342548"/>
                <a:gd name="connsiteY948" fmla="*/ 803756 h 986691"/>
                <a:gd name="connsiteX949" fmla="*/ 1004052 w 1342548"/>
                <a:gd name="connsiteY949" fmla="*/ 804390 h 986691"/>
                <a:gd name="connsiteX950" fmla="*/ 1005930 w 1342548"/>
                <a:gd name="connsiteY950" fmla="*/ 804257 h 986691"/>
                <a:gd name="connsiteX951" fmla="*/ 1007752 w 1342548"/>
                <a:gd name="connsiteY951" fmla="*/ 802927 h 986691"/>
                <a:gd name="connsiteX952" fmla="*/ 1010342 w 1342548"/>
                <a:gd name="connsiteY952" fmla="*/ 803068 h 986691"/>
                <a:gd name="connsiteX953" fmla="*/ 1010991 w 1342548"/>
                <a:gd name="connsiteY953" fmla="*/ 805126 h 986691"/>
                <a:gd name="connsiteX954" fmla="*/ 1010303 w 1342548"/>
                <a:gd name="connsiteY954" fmla="*/ 807449 h 986691"/>
                <a:gd name="connsiteX955" fmla="*/ 1008887 w 1342548"/>
                <a:gd name="connsiteY955" fmla="*/ 810461 h 986691"/>
                <a:gd name="connsiteX956" fmla="*/ 1008597 w 1342548"/>
                <a:gd name="connsiteY956" fmla="*/ 813066 h 986691"/>
                <a:gd name="connsiteX957" fmla="*/ 1010350 w 1342548"/>
                <a:gd name="connsiteY957" fmla="*/ 816790 h 986691"/>
                <a:gd name="connsiteX958" fmla="*/ 1010428 w 1342548"/>
                <a:gd name="connsiteY958" fmla="*/ 817909 h 986691"/>
                <a:gd name="connsiteX959" fmla="*/ 1009771 w 1342548"/>
                <a:gd name="connsiteY959" fmla="*/ 818464 h 986691"/>
                <a:gd name="connsiteX960" fmla="*/ 1007713 w 1342548"/>
                <a:gd name="connsiteY960" fmla="*/ 817486 h 986691"/>
                <a:gd name="connsiteX961" fmla="*/ 1006016 w 1342548"/>
                <a:gd name="connsiteY961" fmla="*/ 816250 h 986691"/>
                <a:gd name="connsiteX962" fmla="*/ 1004302 w 1342548"/>
                <a:gd name="connsiteY962" fmla="*/ 816579 h 986691"/>
                <a:gd name="connsiteX963" fmla="*/ 1002526 w 1342548"/>
                <a:gd name="connsiteY963" fmla="*/ 816055 h 986691"/>
                <a:gd name="connsiteX964" fmla="*/ 1000703 w 1342548"/>
                <a:gd name="connsiteY964" fmla="*/ 816493 h 986691"/>
                <a:gd name="connsiteX965" fmla="*/ 999960 w 1342548"/>
                <a:gd name="connsiteY965" fmla="*/ 817353 h 986691"/>
                <a:gd name="connsiteX966" fmla="*/ 1000461 w 1342548"/>
                <a:gd name="connsiteY966" fmla="*/ 818770 h 986691"/>
                <a:gd name="connsiteX967" fmla="*/ 1002096 w 1342548"/>
                <a:gd name="connsiteY967" fmla="*/ 819943 h 986691"/>
                <a:gd name="connsiteX968" fmla="*/ 1003011 w 1342548"/>
                <a:gd name="connsiteY968" fmla="*/ 821750 h 986691"/>
                <a:gd name="connsiteX969" fmla="*/ 1001916 w 1342548"/>
                <a:gd name="connsiteY969" fmla="*/ 822384 h 986691"/>
                <a:gd name="connsiteX970" fmla="*/ 997277 w 1342548"/>
                <a:gd name="connsiteY970" fmla="*/ 821961 h 986691"/>
                <a:gd name="connsiteX971" fmla="*/ 996244 w 1342548"/>
                <a:gd name="connsiteY971" fmla="*/ 822306 h 986691"/>
                <a:gd name="connsiteX972" fmla="*/ 994859 w 1342548"/>
                <a:gd name="connsiteY972" fmla="*/ 824293 h 986691"/>
                <a:gd name="connsiteX973" fmla="*/ 995759 w 1342548"/>
                <a:gd name="connsiteY973" fmla="*/ 827234 h 986691"/>
                <a:gd name="connsiteX974" fmla="*/ 994734 w 1342548"/>
                <a:gd name="connsiteY974" fmla="*/ 829057 h 986691"/>
                <a:gd name="connsiteX975" fmla="*/ 992825 w 1342548"/>
                <a:gd name="connsiteY975" fmla="*/ 829488 h 986691"/>
                <a:gd name="connsiteX976" fmla="*/ 990314 w 1342548"/>
                <a:gd name="connsiteY976" fmla="*/ 830959 h 986691"/>
                <a:gd name="connsiteX977" fmla="*/ 988765 w 1342548"/>
                <a:gd name="connsiteY977" fmla="*/ 831303 h 986691"/>
                <a:gd name="connsiteX978" fmla="*/ 988843 w 1342548"/>
                <a:gd name="connsiteY978" fmla="*/ 831944 h 986691"/>
                <a:gd name="connsiteX979" fmla="*/ 989978 w 1342548"/>
                <a:gd name="connsiteY979" fmla="*/ 832586 h 986691"/>
                <a:gd name="connsiteX980" fmla="*/ 990580 w 1342548"/>
                <a:gd name="connsiteY980" fmla="*/ 833454 h 986691"/>
                <a:gd name="connsiteX981" fmla="*/ 989211 w 1342548"/>
                <a:gd name="connsiteY981" fmla="*/ 836451 h 986691"/>
                <a:gd name="connsiteX982" fmla="*/ 987091 w 1342548"/>
                <a:gd name="connsiteY982" fmla="*/ 837436 h 986691"/>
                <a:gd name="connsiteX983" fmla="*/ 983836 w 1342548"/>
                <a:gd name="connsiteY983" fmla="*/ 836943 h 986691"/>
                <a:gd name="connsiteX984" fmla="*/ 981278 w 1342548"/>
                <a:gd name="connsiteY984" fmla="*/ 837616 h 986691"/>
                <a:gd name="connsiteX985" fmla="*/ 979064 w 1342548"/>
                <a:gd name="connsiteY985" fmla="*/ 836341 h 986691"/>
                <a:gd name="connsiteX986" fmla="*/ 976701 w 1342548"/>
                <a:gd name="connsiteY986" fmla="*/ 836318 h 986691"/>
                <a:gd name="connsiteX987" fmla="*/ 975097 w 1342548"/>
                <a:gd name="connsiteY987" fmla="*/ 837929 h 986691"/>
                <a:gd name="connsiteX988" fmla="*/ 974925 w 1342548"/>
                <a:gd name="connsiteY988" fmla="*/ 839799 h 986691"/>
                <a:gd name="connsiteX989" fmla="*/ 973368 w 1342548"/>
                <a:gd name="connsiteY989" fmla="*/ 839987 h 986691"/>
                <a:gd name="connsiteX990" fmla="*/ 972531 w 1342548"/>
                <a:gd name="connsiteY990" fmla="*/ 839846 h 986691"/>
                <a:gd name="connsiteX991" fmla="*/ 971350 w 1342548"/>
                <a:gd name="connsiteY991" fmla="*/ 839979 h 986691"/>
                <a:gd name="connsiteX992" fmla="*/ 971475 w 1342548"/>
                <a:gd name="connsiteY992" fmla="*/ 840980 h 986691"/>
                <a:gd name="connsiteX993" fmla="*/ 972148 w 1342548"/>
                <a:gd name="connsiteY993" fmla="*/ 841856 h 986691"/>
                <a:gd name="connsiteX994" fmla="*/ 975340 w 1342548"/>
                <a:gd name="connsiteY994" fmla="*/ 842248 h 986691"/>
                <a:gd name="connsiteX995" fmla="*/ 975911 w 1342548"/>
                <a:gd name="connsiteY995" fmla="*/ 843507 h 986691"/>
                <a:gd name="connsiteX996" fmla="*/ 976036 w 1342548"/>
                <a:gd name="connsiteY996" fmla="*/ 845447 h 986691"/>
                <a:gd name="connsiteX997" fmla="*/ 972695 w 1342548"/>
                <a:gd name="connsiteY997" fmla="*/ 848788 h 986691"/>
                <a:gd name="connsiteX998" fmla="*/ 971271 w 1342548"/>
                <a:gd name="connsiteY998" fmla="*/ 851041 h 986691"/>
                <a:gd name="connsiteX999" fmla="*/ 969128 w 1342548"/>
                <a:gd name="connsiteY999" fmla="*/ 850979 h 986691"/>
                <a:gd name="connsiteX1000" fmla="*/ 967509 w 1342548"/>
                <a:gd name="connsiteY1000" fmla="*/ 852786 h 986691"/>
                <a:gd name="connsiteX1001" fmla="*/ 966640 w 1342548"/>
                <a:gd name="connsiteY1001" fmla="*/ 855235 h 986691"/>
                <a:gd name="connsiteX1002" fmla="*/ 965569 w 1342548"/>
                <a:gd name="connsiteY1002" fmla="*/ 854750 h 986691"/>
                <a:gd name="connsiteX1003" fmla="*/ 963088 w 1342548"/>
                <a:gd name="connsiteY1003" fmla="*/ 855141 h 986691"/>
                <a:gd name="connsiteX1004" fmla="*/ 962361 w 1342548"/>
                <a:gd name="connsiteY1004" fmla="*/ 856306 h 986691"/>
                <a:gd name="connsiteX1005" fmla="*/ 962940 w 1342548"/>
                <a:gd name="connsiteY1005" fmla="*/ 856792 h 986691"/>
                <a:gd name="connsiteX1006" fmla="*/ 962994 w 1342548"/>
                <a:gd name="connsiteY1006" fmla="*/ 857629 h 986691"/>
                <a:gd name="connsiteX1007" fmla="*/ 962001 w 1342548"/>
                <a:gd name="connsiteY1007" fmla="*/ 860375 h 986691"/>
                <a:gd name="connsiteX1008" fmla="*/ 960921 w 1342548"/>
                <a:gd name="connsiteY1008" fmla="*/ 861149 h 986691"/>
                <a:gd name="connsiteX1009" fmla="*/ 960452 w 1342548"/>
                <a:gd name="connsiteY1009" fmla="*/ 860023 h 986691"/>
                <a:gd name="connsiteX1010" fmla="*/ 960100 w 1342548"/>
                <a:gd name="connsiteY1010" fmla="*/ 858278 h 986691"/>
                <a:gd name="connsiteX1011" fmla="*/ 959231 w 1342548"/>
                <a:gd name="connsiteY1011" fmla="*/ 858145 h 986691"/>
                <a:gd name="connsiteX1012" fmla="*/ 957784 w 1342548"/>
                <a:gd name="connsiteY1012" fmla="*/ 859749 h 986691"/>
                <a:gd name="connsiteX1013" fmla="*/ 956094 w 1342548"/>
                <a:gd name="connsiteY1013" fmla="*/ 860899 h 986691"/>
                <a:gd name="connsiteX1014" fmla="*/ 954647 w 1342548"/>
                <a:gd name="connsiteY1014" fmla="*/ 861376 h 986691"/>
                <a:gd name="connsiteX1015" fmla="*/ 953552 w 1342548"/>
                <a:gd name="connsiteY1015" fmla="*/ 860312 h 986691"/>
                <a:gd name="connsiteX1016" fmla="*/ 950868 w 1342548"/>
                <a:gd name="connsiteY1016" fmla="*/ 859757 h 986691"/>
                <a:gd name="connsiteX1017" fmla="*/ 949773 w 1342548"/>
                <a:gd name="connsiteY1017" fmla="*/ 864365 h 986691"/>
                <a:gd name="connsiteX1018" fmla="*/ 947551 w 1342548"/>
                <a:gd name="connsiteY1018" fmla="*/ 866039 h 986691"/>
                <a:gd name="connsiteX1019" fmla="*/ 946510 w 1342548"/>
                <a:gd name="connsiteY1019" fmla="*/ 866563 h 986691"/>
                <a:gd name="connsiteX1020" fmla="*/ 944695 w 1342548"/>
                <a:gd name="connsiteY1020" fmla="*/ 866719 h 986691"/>
                <a:gd name="connsiteX1021" fmla="*/ 945853 w 1342548"/>
                <a:gd name="connsiteY1021" fmla="*/ 867353 h 986691"/>
                <a:gd name="connsiteX1022" fmla="*/ 946213 w 1342548"/>
                <a:gd name="connsiteY1022" fmla="*/ 868534 h 986691"/>
                <a:gd name="connsiteX1023" fmla="*/ 945564 w 1342548"/>
                <a:gd name="connsiteY1023" fmla="*/ 869708 h 986691"/>
                <a:gd name="connsiteX1024" fmla="*/ 943749 w 1342548"/>
                <a:gd name="connsiteY1024" fmla="*/ 869943 h 986691"/>
                <a:gd name="connsiteX1025" fmla="*/ 942693 w 1342548"/>
                <a:gd name="connsiteY1025" fmla="*/ 870858 h 986691"/>
                <a:gd name="connsiteX1026" fmla="*/ 942286 w 1342548"/>
                <a:gd name="connsiteY1026" fmla="*/ 874965 h 986691"/>
                <a:gd name="connsiteX1027" fmla="*/ 941206 w 1342548"/>
                <a:gd name="connsiteY1027" fmla="*/ 876405 h 986691"/>
                <a:gd name="connsiteX1028" fmla="*/ 938453 w 1342548"/>
                <a:gd name="connsiteY1028" fmla="*/ 876522 h 986691"/>
                <a:gd name="connsiteX1029" fmla="*/ 936395 w 1342548"/>
                <a:gd name="connsiteY1029" fmla="*/ 875568 h 986691"/>
                <a:gd name="connsiteX1030" fmla="*/ 935737 w 1342548"/>
                <a:gd name="connsiteY1030" fmla="*/ 876319 h 986691"/>
                <a:gd name="connsiteX1031" fmla="*/ 935393 w 1342548"/>
                <a:gd name="connsiteY1031" fmla="*/ 877054 h 986691"/>
                <a:gd name="connsiteX1032" fmla="*/ 934314 w 1342548"/>
                <a:gd name="connsiteY1032" fmla="*/ 877797 h 986691"/>
                <a:gd name="connsiteX1033" fmla="*/ 932233 w 1342548"/>
                <a:gd name="connsiteY1033" fmla="*/ 877993 h 986691"/>
                <a:gd name="connsiteX1034" fmla="*/ 927609 w 1342548"/>
                <a:gd name="connsiteY1034" fmla="*/ 879831 h 986691"/>
                <a:gd name="connsiteX1035" fmla="*/ 925489 w 1342548"/>
                <a:gd name="connsiteY1035" fmla="*/ 879299 h 986691"/>
                <a:gd name="connsiteX1036" fmla="*/ 922962 w 1342548"/>
                <a:gd name="connsiteY1036" fmla="*/ 878603 h 986691"/>
                <a:gd name="connsiteX1037" fmla="*/ 921217 w 1342548"/>
                <a:gd name="connsiteY1037" fmla="*/ 879284 h 986691"/>
                <a:gd name="connsiteX1038" fmla="*/ 920638 w 1342548"/>
                <a:gd name="connsiteY1038" fmla="*/ 880692 h 986691"/>
                <a:gd name="connsiteX1039" fmla="*/ 919833 w 1342548"/>
                <a:gd name="connsiteY1039" fmla="*/ 881787 h 986691"/>
                <a:gd name="connsiteX1040" fmla="*/ 917298 w 1342548"/>
                <a:gd name="connsiteY1040" fmla="*/ 881787 h 986691"/>
                <a:gd name="connsiteX1041" fmla="*/ 915263 w 1342548"/>
                <a:gd name="connsiteY1041" fmla="*/ 880434 h 986691"/>
                <a:gd name="connsiteX1042" fmla="*/ 913191 w 1342548"/>
                <a:gd name="connsiteY1042" fmla="*/ 879456 h 986691"/>
                <a:gd name="connsiteX1043" fmla="*/ 910898 w 1342548"/>
                <a:gd name="connsiteY1043" fmla="*/ 880301 h 986691"/>
                <a:gd name="connsiteX1044" fmla="*/ 909154 w 1342548"/>
                <a:gd name="connsiteY1044" fmla="*/ 882022 h 986691"/>
                <a:gd name="connsiteX1045" fmla="*/ 907010 w 1342548"/>
                <a:gd name="connsiteY1045" fmla="*/ 882601 h 986691"/>
                <a:gd name="connsiteX1046" fmla="*/ 906611 w 1342548"/>
                <a:gd name="connsiteY1046" fmla="*/ 883673 h 986691"/>
                <a:gd name="connsiteX1047" fmla="*/ 905680 w 1342548"/>
                <a:gd name="connsiteY1047" fmla="*/ 884205 h 986691"/>
                <a:gd name="connsiteX1048" fmla="*/ 903411 w 1342548"/>
                <a:gd name="connsiteY1048" fmla="*/ 883978 h 986691"/>
                <a:gd name="connsiteX1049" fmla="*/ 902550 w 1342548"/>
                <a:gd name="connsiteY1049" fmla="*/ 881318 h 986691"/>
                <a:gd name="connsiteX1050" fmla="*/ 901244 w 1342548"/>
                <a:gd name="connsiteY1050" fmla="*/ 880927 h 986691"/>
                <a:gd name="connsiteX1051" fmla="*/ 899953 w 1342548"/>
                <a:gd name="connsiteY1051" fmla="*/ 882272 h 986691"/>
                <a:gd name="connsiteX1052" fmla="*/ 899491 w 1342548"/>
                <a:gd name="connsiteY1052" fmla="*/ 883321 h 986691"/>
                <a:gd name="connsiteX1053" fmla="*/ 898889 w 1342548"/>
                <a:gd name="connsiteY1053" fmla="*/ 884119 h 986691"/>
                <a:gd name="connsiteX1054" fmla="*/ 899100 w 1342548"/>
                <a:gd name="connsiteY1054" fmla="*/ 886286 h 986691"/>
                <a:gd name="connsiteX1055" fmla="*/ 897825 w 1342548"/>
                <a:gd name="connsiteY1055" fmla="*/ 886333 h 986691"/>
                <a:gd name="connsiteX1056" fmla="*/ 896159 w 1342548"/>
                <a:gd name="connsiteY1056" fmla="*/ 885003 h 986691"/>
                <a:gd name="connsiteX1057" fmla="*/ 894407 w 1342548"/>
                <a:gd name="connsiteY1057" fmla="*/ 884768 h 986691"/>
                <a:gd name="connsiteX1058" fmla="*/ 892771 w 1342548"/>
                <a:gd name="connsiteY1058" fmla="*/ 886004 h 986691"/>
                <a:gd name="connsiteX1059" fmla="*/ 891942 w 1342548"/>
                <a:gd name="connsiteY1059" fmla="*/ 885699 h 986691"/>
                <a:gd name="connsiteX1060" fmla="*/ 891066 w 1342548"/>
                <a:gd name="connsiteY1060" fmla="*/ 885441 h 986691"/>
                <a:gd name="connsiteX1061" fmla="*/ 889634 w 1342548"/>
                <a:gd name="connsiteY1061" fmla="*/ 885441 h 986691"/>
                <a:gd name="connsiteX1062" fmla="*/ 889087 w 1342548"/>
                <a:gd name="connsiteY1062" fmla="*/ 885769 h 986691"/>
                <a:gd name="connsiteX1063" fmla="*/ 888038 w 1342548"/>
                <a:gd name="connsiteY1063" fmla="*/ 885965 h 986691"/>
                <a:gd name="connsiteX1064" fmla="*/ 887334 w 1342548"/>
                <a:gd name="connsiteY1064" fmla="*/ 886638 h 986691"/>
                <a:gd name="connsiteX1065" fmla="*/ 887271 w 1342548"/>
                <a:gd name="connsiteY1065" fmla="*/ 886693 h 986691"/>
                <a:gd name="connsiteX1066" fmla="*/ 885425 w 1342548"/>
                <a:gd name="connsiteY1066" fmla="*/ 886239 h 986691"/>
                <a:gd name="connsiteX1067" fmla="*/ 883164 w 1342548"/>
                <a:gd name="connsiteY1067" fmla="*/ 884440 h 986691"/>
                <a:gd name="connsiteX1068" fmla="*/ 881544 w 1342548"/>
                <a:gd name="connsiteY1068" fmla="*/ 881451 h 986691"/>
                <a:gd name="connsiteX1069" fmla="*/ 879487 w 1342548"/>
                <a:gd name="connsiteY1069" fmla="*/ 879839 h 986691"/>
                <a:gd name="connsiteX1070" fmla="*/ 878580 w 1342548"/>
                <a:gd name="connsiteY1070" fmla="*/ 878423 h 986691"/>
                <a:gd name="connsiteX1071" fmla="*/ 878228 w 1342548"/>
                <a:gd name="connsiteY1071" fmla="*/ 875881 h 986691"/>
                <a:gd name="connsiteX1072" fmla="*/ 877852 w 1342548"/>
                <a:gd name="connsiteY1072" fmla="*/ 874668 h 986691"/>
                <a:gd name="connsiteX1073" fmla="*/ 877977 w 1342548"/>
                <a:gd name="connsiteY1073" fmla="*/ 873322 h 986691"/>
                <a:gd name="connsiteX1074" fmla="*/ 878603 w 1342548"/>
                <a:gd name="connsiteY1074" fmla="*/ 872125 h 986691"/>
                <a:gd name="connsiteX1075" fmla="*/ 876389 w 1342548"/>
                <a:gd name="connsiteY1075" fmla="*/ 872728 h 986691"/>
                <a:gd name="connsiteX1076" fmla="*/ 874754 w 1342548"/>
                <a:gd name="connsiteY1076" fmla="*/ 873847 h 986691"/>
                <a:gd name="connsiteX1077" fmla="*/ 875091 w 1342548"/>
                <a:gd name="connsiteY1077" fmla="*/ 875255 h 986691"/>
                <a:gd name="connsiteX1078" fmla="*/ 874684 w 1342548"/>
                <a:gd name="connsiteY1078" fmla="*/ 876561 h 986691"/>
                <a:gd name="connsiteX1079" fmla="*/ 872243 w 1342548"/>
                <a:gd name="connsiteY1079" fmla="*/ 877242 h 986691"/>
                <a:gd name="connsiteX1080" fmla="*/ 872391 w 1342548"/>
                <a:gd name="connsiteY1080" fmla="*/ 877790 h 986691"/>
                <a:gd name="connsiteX1081" fmla="*/ 872555 w 1342548"/>
                <a:gd name="connsiteY1081" fmla="*/ 878369 h 986691"/>
                <a:gd name="connsiteX1082" fmla="*/ 874465 w 1342548"/>
                <a:gd name="connsiteY1082" fmla="*/ 880152 h 986691"/>
                <a:gd name="connsiteX1083" fmla="*/ 874856 w 1342548"/>
                <a:gd name="connsiteY1083" fmla="*/ 881646 h 986691"/>
                <a:gd name="connsiteX1084" fmla="*/ 875630 w 1342548"/>
                <a:gd name="connsiteY1084" fmla="*/ 882445 h 986691"/>
                <a:gd name="connsiteX1085" fmla="*/ 877124 w 1342548"/>
                <a:gd name="connsiteY1085" fmla="*/ 884768 h 986691"/>
                <a:gd name="connsiteX1086" fmla="*/ 877085 w 1342548"/>
                <a:gd name="connsiteY1086" fmla="*/ 889259 h 986691"/>
                <a:gd name="connsiteX1087" fmla="*/ 877907 w 1342548"/>
                <a:gd name="connsiteY1087" fmla="*/ 890526 h 986691"/>
                <a:gd name="connsiteX1088" fmla="*/ 877633 w 1342548"/>
                <a:gd name="connsiteY1088" fmla="*/ 891786 h 986691"/>
                <a:gd name="connsiteX1089" fmla="*/ 877038 w 1342548"/>
                <a:gd name="connsiteY1089" fmla="*/ 893483 h 986691"/>
                <a:gd name="connsiteX1090" fmla="*/ 876983 w 1342548"/>
                <a:gd name="connsiteY1090" fmla="*/ 893507 h 986691"/>
                <a:gd name="connsiteX1091" fmla="*/ 876545 w 1342548"/>
                <a:gd name="connsiteY1091" fmla="*/ 892990 h 986691"/>
                <a:gd name="connsiteX1092" fmla="*/ 875826 w 1342548"/>
                <a:gd name="connsiteY1092" fmla="*/ 893092 h 986691"/>
                <a:gd name="connsiteX1093" fmla="*/ 875536 w 1342548"/>
                <a:gd name="connsiteY1093" fmla="*/ 893663 h 986691"/>
                <a:gd name="connsiteX1094" fmla="*/ 875489 w 1342548"/>
                <a:gd name="connsiteY1094" fmla="*/ 894180 h 986691"/>
                <a:gd name="connsiteX1095" fmla="*/ 875364 w 1342548"/>
                <a:gd name="connsiteY1095" fmla="*/ 894203 h 986691"/>
                <a:gd name="connsiteX1096" fmla="*/ 874097 w 1342548"/>
                <a:gd name="connsiteY1096" fmla="*/ 894579 h 986691"/>
                <a:gd name="connsiteX1097" fmla="*/ 873033 w 1342548"/>
                <a:gd name="connsiteY1097" fmla="*/ 894899 h 986691"/>
                <a:gd name="connsiteX1098" fmla="*/ 872172 w 1342548"/>
                <a:gd name="connsiteY1098" fmla="*/ 895353 h 986691"/>
                <a:gd name="connsiteX1099" fmla="*/ 870819 w 1342548"/>
                <a:gd name="connsiteY1099" fmla="*/ 896691 h 986691"/>
                <a:gd name="connsiteX1100" fmla="*/ 868245 w 1342548"/>
                <a:gd name="connsiteY1100" fmla="*/ 897020 h 986691"/>
                <a:gd name="connsiteX1101" fmla="*/ 866923 w 1342548"/>
                <a:gd name="connsiteY1101" fmla="*/ 893890 h 986691"/>
                <a:gd name="connsiteX1102" fmla="*/ 865147 w 1342548"/>
                <a:gd name="connsiteY1102" fmla="*/ 895979 h 986691"/>
                <a:gd name="connsiteX1103" fmla="*/ 864615 w 1342548"/>
                <a:gd name="connsiteY1103" fmla="*/ 900243 h 986691"/>
                <a:gd name="connsiteX1104" fmla="*/ 863958 w 1342548"/>
                <a:gd name="connsiteY1104" fmla="*/ 900970 h 986691"/>
                <a:gd name="connsiteX1105" fmla="*/ 862854 w 1342548"/>
                <a:gd name="connsiteY1105" fmla="*/ 901581 h 986691"/>
                <a:gd name="connsiteX1106" fmla="*/ 860765 w 1342548"/>
                <a:gd name="connsiteY1106" fmla="*/ 900094 h 986691"/>
                <a:gd name="connsiteX1107" fmla="*/ 858943 w 1342548"/>
                <a:gd name="connsiteY1107" fmla="*/ 901088 h 986691"/>
                <a:gd name="connsiteX1108" fmla="*/ 857519 w 1342548"/>
                <a:gd name="connsiteY1108" fmla="*/ 902097 h 986691"/>
                <a:gd name="connsiteX1109" fmla="*/ 856932 w 1342548"/>
                <a:gd name="connsiteY1109" fmla="*/ 903028 h 986691"/>
                <a:gd name="connsiteX1110" fmla="*/ 855884 w 1342548"/>
                <a:gd name="connsiteY1110" fmla="*/ 904037 h 986691"/>
                <a:gd name="connsiteX1111" fmla="*/ 853873 w 1342548"/>
                <a:gd name="connsiteY1111" fmla="*/ 903059 h 986691"/>
                <a:gd name="connsiteX1112" fmla="*/ 852254 w 1342548"/>
                <a:gd name="connsiteY1112" fmla="*/ 901596 h 986691"/>
                <a:gd name="connsiteX1113" fmla="*/ 852661 w 1342548"/>
                <a:gd name="connsiteY1113" fmla="*/ 900493 h 986691"/>
                <a:gd name="connsiteX1114" fmla="*/ 852434 w 1342548"/>
                <a:gd name="connsiteY1114" fmla="*/ 899773 h 986691"/>
                <a:gd name="connsiteX1115" fmla="*/ 851706 w 1342548"/>
                <a:gd name="connsiteY1115" fmla="*/ 899226 h 986691"/>
                <a:gd name="connsiteX1116" fmla="*/ 850900 w 1342548"/>
                <a:gd name="connsiteY1116" fmla="*/ 899304 h 986691"/>
                <a:gd name="connsiteX1117" fmla="*/ 851299 w 1342548"/>
                <a:gd name="connsiteY1117" fmla="*/ 900736 h 986691"/>
                <a:gd name="connsiteX1118" fmla="*/ 851565 w 1342548"/>
                <a:gd name="connsiteY1118" fmla="*/ 903474 h 986691"/>
                <a:gd name="connsiteX1119" fmla="*/ 850830 w 1342548"/>
                <a:gd name="connsiteY1119" fmla="*/ 904264 h 986691"/>
                <a:gd name="connsiteX1120" fmla="*/ 849695 w 1342548"/>
                <a:gd name="connsiteY1120" fmla="*/ 904874 h 986691"/>
                <a:gd name="connsiteX1121" fmla="*/ 847247 w 1342548"/>
                <a:gd name="connsiteY1121" fmla="*/ 904373 h 986691"/>
                <a:gd name="connsiteX1122" fmla="*/ 845580 w 1342548"/>
                <a:gd name="connsiteY1122" fmla="*/ 903357 h 986691"/>
                <a:gd name="connsiteX1123" fmla="*/ 843554 w 1342548"/>
                <a:gd name="connsiteY1123" fmla="*/ 902496 h 986691"/>
                <a:gd name="connsiteX1124" fmla="*/ 841770 w 1342548"/>
                <a:gd name="connsiteY1124" fmla="*/ 902340 h 986691"/>
                <a:gd name="connsiteX1125" fmla="*/ 841379 w 1342548"/>
                <a:gd name="connsiteY1125" fmla="*/ 904069 h 986691"/>
                <a:gd name="connsiteX1126" fmla="*/ 840221 w 1342548"/>
                <a:gd name="connsiteY1126" fmla="*/ 905461 h 986691"/>
                <a:gd name="connsiteX1127" fmla="*/ 839149 w 1342548"/>
                <a:gd name="connsiteY1127" fmla="*/ 905633 h 986691"/>
                <a:gd name="connsiteX1128" fmla="*/ 838078 w 1342548"/>
                <a:gd name="connsiteY1128" fmla="*/ 905414 h 986691"/>
                <a:gd name="connsiteX1129" fmla="*/ 836670 w 1342548"/>
                <a:gd name="connsiteY1129" fmla="*/ 906916 h 986691"/>
                <a:gd name="connsiteX1130" fmla="*/ 836004 w 1342548"/>
                <a:gd name="connsiteY1130" fmla="*/ 908012 h 986691"/>
                <a:gd name="connsiteX1131" fmla="*/ 834268 w 1342548"/>
                <a:gd name="connsiteY1131" fmla="*/ 909169 h 986691"/>
                <a:gd name="connsiteX1132" fmla="*/ 829652 w 1342548"/>
                <a:gd name="connsiteY1132" fmla="*/ 909733 h 986691"/>
                <a:gd name="connsiteX1133" fmla="*/ 828040 w 1342548"/>
                <a:gd name="connsiteY1133" fmla="*/ 910875 h 986691"/>
                <a:gd name="connsiteX1134" fmla="*/ 825881 w 1342548"/>
                <a:gd name="connsiteY1134" fmla="*/ 910695 h 986691"/>
                <a:gd name="connsiteX1135" fmla="*/ 824207 w 1342548"/>
                <a:gd name="connsiteY1135" fmla="*/ 910969 h 986691"/>
                <a:gd name="connsiteX1136" fmla="*/ 823245 w 1342548"/>
                <a:gd name="connsiteY1136" fmla="*/ 910906 h 986691"/>
                <a:gd name="connsiteX1137" fmla="*/ 822384 w 1342548"/>
                <a:gd name="connsiteY1137" fmla="*/ 910288 h 986691"/>
                <a:gd name="connsiteX1138" fmla="*/ 821414 w 1342548"/>
                <a:gd name="connsiteY1138" fmla="*/ 910273 h 986691"/>
                <a:gd name="connsiteX1139" fmla="*/ 820968 w 1342548"/>
                <a:gd name="connsiteY1139" fmla="*/ 912181 h 986691"/>
                <a:gd name="connsiteX1140" fmla="*/ 818355 w 1342548"/>
                <a:gd name="connsiteY1140" fmla="*/ 912987 h 986691"/>
                <a:gd name="connsiteX1141" fmla="*/ 816008 w 1342548"/>
                <a:gd name="connsiteY1141" fmla="*/ 913206 h 986691"/>
                <a:gd name="connsiteX1142" fmla="*/ 813395 w 1342548"/>
                <a:gd name="connsiteY1142" fmla="*/ 915725 h 986691"/>
                <a:gd name="connsiteX1143" fmla="*/ 811533 w 1342548"/>
                <a:gd name="connsiteY1143" fmla="*/ 917251 h 986691"/>
                <a:gd name="connsiteX1144" fmla="*/ 810148 w 1342548"/>
                <a:gd name="connsiteY1144" fmla="*/ 917407 h 986691"/>
                <a:gd name="connsiteX1145" fmla="*/ 809131 w 1342548"/>
                <a:gd name="connsiteY1145" fmla="*/ 916868 h 986691"/>
                <a:gd name="connsiteX1146" fmla="*/ 808622 w 1342548"/>
                <a:gd name="connsiteY1146" fmla="*/ 914614 h 986691"/>
                <a:gd name="connsiteX1147" fmla="*/ 808106 w 1342548"/>
                <a:gd name="connsiteY1147" fmla="*/ 914349 h 986691"/>
                <a:gd name="connsiteX1148" fmla="*/ 807809 w 1342548"/>
                <a:gd name="connsiteY1148" fmla="*/ 916469 h 986691"/>
                <a:gd name="connsiteX1149" fmla="*/ 807316 w 1342548"/>
                <a:gd name="connsiteY1149" fmla="*/ 918229 h 986691"/>
                <a:gd name="connsiteX1150" fmla="*/ 806361 w 1342548"/>
                <a:gd name="connsiteY1150" fmla="*/ 919191 h 986691"/>
                <a:gd name="connsiteX1151" fmla="*/ 803342 w 1342548"/>
                <a:gd name="connsiteY1151" fmla="*/ 921382 h 986691"/>
                <a:gd name="connsiteX1152" fmla="*/ 802473 w 1342548"/>
                <a:gd name="connsiteY1152" fmla="*/ 923557 h 986691"/>
                <a:gd name="connsiteX1153" fmla="*/ 803052 w 1342548"/>
                <a:gd name="connsiteY1153" fmla="*/ 925567 h 986691"/>
                <a:gd name="connsiteX1154" fmla="*/ 807113 w 1342548"/>
                <a:gd name="connsiteY1154" fmla="*/ 926060 h 986691"/>
                <a:gd name="connsiteX1155" fmla="*/ 807613 w 1342548"/>
                <a:gd name="connsiteY1155" fmla="*/ 927163 h 986691"/>
                <a:gd name="connsiteX1156" fmla="*/ 807222 w 1342548"/>
                <a:gd name="connsiteY1156" fmla="*/ 928063 h 986691"/>
                <a:gd name="connsiteX1157" fmla="*/ 806252 w 1342548"/>
                <a:gd name="connsiteY1157" fmla="*/ 928814 h 986691"/>
                <a:gd name="connsiteX1158" fmla="*/ 805963 w 1342548"/>
                <a:gd name="connsiteY1158" fmla="*/ 929940 h 986691"/>
                <a:gd name="connsiteX1159" fmla="*/ 810320 w 1342548"/>
                <a:gd name="connsiteY1159" fmla="*/ 933524 h 986691"/>
                <a:gd name="connsiteX1160" fmla="*/ 810453 w 1342548"/>
                <a:gd name="connsiteY1160" fmla="*/ 934877 h 986691"/>
                <a:gd name="connsiteX1161" fmla="*/ 809780 w 1342548"/>
                <a:gd name="connsiteY1161" fmla="*/ 935652 h 986691"/>
                <a:gd name="connsiteX1162" fmla="*/ 808967 w 1342548"/>
                <a:gd name="connsiteY1162" fmla="*/ 937318 h 986691"/>
                <a:gd name="connsiteX1163" fmla="*/ 806667 w 1342548"/>
                <a:gd name="connsiteY1163" fmla="*/ 938726 h 986691"/>
                <a:gd name="connsiteX1164" fmla="*/ 801800 w 1342548"/>
                <a:gd name="connsiteY1164" fmla="*/ 939446 h 986691"/>
                <a:gd name="connsiteX1165" fmla="*/ 797740 w 1342548"/>
                <a:gd name="connsiteY1165" fmla="*/ 938718 h 986691"/>
                <a:gd name="connsiteX1166" fmla="*/ 796512 w 1342548"/>
                <a:gd name="connsiteY1166" fmla="*/ 937115 h 986691"/>
                <a:gd name="connsiteX1167" fmla="*/ 796590 w 1342548"/>
                <a:gd name="connsiteY1167" fmla="*/ 935972 h 986691"/>
                <a:gd name="connsiteX1168" fmla="*/ 797599 w 1342548"/>
                <a:gd name="connsiteY1168" fmla="*/ 936301 h 986691"/>
                <a:gd name="connsiteX1169" fmla="*/ 798741 w 1342548"/>
                <a:gd name="connsiteY1169" fmla="*/ 936199 h 986691"/>
                <a:gd name="connsiteX1170" fmla="*/ 798397 w 1342548"/>
                <a:gd name="connsiteY1170" fmla="*/ 935151 h 986691"/>
                <a:gd name="connsiteX1171" fmla="*/ 797912 w 1342548"/>
                <a:gd name="connsiteY1171" fmla="*/ 934541 h 986691"/>
                <a:gd name="connsiteX1172" fmla="*/ 796043 w 1342548"/>
                <a:gd name="connsiteY1172" fmla="*/ 933610 h 986691"/>
                <a:gd name="connsiteX1173" fmla="*/ 794525 w 1342548"/>
                <a:gd name="connsiteY1173" fmla="*/ 931098 h 986691"/>
                <a:gd name="connsiteX1174" fmla="*/ 794814 w 1342548"/>
                <a:gd name="connsiteY1174" fmla="*/ 929010 h 986691"/>
                <a:gd name="connsiteX1175" fmla="*/ 793993 w 1342548"/>
                <a:gd name="connsiteY1175" fmla="*/ 927390 h 986691"/>
                <a:gd name="connsiteX1176" fmla="*/ 793085 w 1342548"/>
                <a:gd name="connsiteY1176" fmla="*/ 926037 h 986691"/>
                <a:gd name="connsiteX1177" fmla="*/ 792178 w 1342548"/>
                <a:gd name="connsiteY1177" fmla="*/ 925223 h 986691"/>
                <a:gd name="connsiteX1178" fmla="*/ 791685 w 1342548"/>
                <a:gd name="connsiteY1178" fmla="*/ 924214 h 986691"/>
                <a:gd name="connsiteX1179" fmla="*/ 792608 w 1342548"/>
                <a:gd name="connsiteY1179" fmla="*/ 921037 h 986691"/>
                <a:gd name="connsiteX1180" fmla="*/ 792099 w 1342548"/>
                <a:gd name="connsiteY1180" fmla="*/ 919191 h 986691"/>
                <a:gd name="connsiteX1181" fmla="*/ 793836 w 1342548"/>
                <a:gd name="connsiteY1181" fmla="*/ 916922 h 986691"/>
                <a:gd name="connsiteX1182" fmla="*/ 794266 w 1342548"/>
                <a:gd name="connsiteY1182" fmla="*/ 914364 h 986691"/>
                <a:gd name="connsiteX1183" fmla="*/ 797365 w 1342548"/>
                <a:gd name="connsiteY1183" fmla="*/ 913449 h 986691"/>
                <a:gd name="connsiteX1184" fmla="*/ 797576 w 1342548"/>
                <a:gd name="connsiteY1184" fmla="*/ 911008 h 986691"/>
                <a:gd name="connsiteX1185" fmla="*/ 795354 w 1342548"/>
                <a:gd name="connsiteY1185" fmla="*/ 910937 h 986691"/>
                <a:gd name="connsiteX1186" fmla="*/ 793813 w 1342548"/>
                <a:gd name="connsiteY1186" fmla="*/ 909146 h 986691"/>
                <a:gd name="connsiteX1187" fmla="*/ 793461 w 1342548"/>
                <a:gd name="connsiteY1187" fmla="*/ 909905 h 986691"/>
                <a:gd name="connsiteX1188" fmla="*/ 792224 w 1342548"/>
                <a:gd name="connsiteY1188" fmla="*/ 909983 h 986691"/>
                <a:gd name="connsiteX1189" fmla="*/ 790190 w 1342548"/>
                <a:gd name="connsiteY1189" fmla="*/ 906525 h 986691"/>
                <a:gd name="connsiteX1190" fmla="*/ 789580 w 1342548"/>
                <a:gd name="connsiteY1190" fmla="*/ 906087 h 986691"/>
                <a:gd name="connsiteX1191" fmla="*/ 788594 w 1342548"/>
                <a:gd name="connsiteY1191" fmla="*/ 906024 h 986691"/>
                <a:gd name="connsiteX1192" fmla="*/ 789087 w 1342548"/>
                <a:gd name="connsiteY1192" fmla="*/ 909670 h 986691"/>
                <a:gd name="connsiteX1193" fmla="*/ 786701 w 1342548"/>
                <a:gd name="connsiteY1193" fmla="*/ 911039 h 986691"/>
                <a:gd name="connsiteX1194" fmla="*/ 784745 w 1342548"/>
                <a:gd name="connsiteY1194" fmla="*/ 911642 h 986691"/>
                <a:gd name="connsiteX1195" fmla="*/ 781976 w 1342548"/>
                <a:gd name="connsiteY1195" fmla="*/ 911892 h 986691"/>
                <a:gd name="connsiteX1196" fmla="*/ 780396 w 1342548"/>
                <a:gd name="connsiteY1196" fmla="*/ 912314 h 986691"/>
                <a:gd name="connsiteX1197" fmla="*/ 778924 w 1342548"/>
                <a:gd name="connsiteY1197" fmla="*/ 911970 h 986691"/>
                <a:gd name="connsiteX1198" fmla="*/ 779285 w 1342548"/>
                <a:gd name="connsiteY1198" fmla="*/ 910867 h 986691"/>
                <a:gd name="connsiteX1199" fmla="*/ 780067 w 1342548"/>
                <a:gd name="connsiteY1199" fmla="*/ 909553 h 986691"/>
                <a:gd name="connsiteX1200" fmla="*/ 779370 w 1342548"/>
                <a:gd name="connsiteY1200" fmla="*/ 908450 h 986691"/>
                <a:gd name="connsiteX1201" fmla="*/ 777806 w 1342548"/>
                <a:gd name="connsiteY1201" fmla="*/ 907605 h 986691"/>
                <a:gd name="connsiteX1202" fmla="*/ 775412 w 1342548"/>
                <a:gd name="connsiteY1202" fmla="*/ 907652 h 986691"/>
                <a:gd name="connsiteX1203" fmla="*/ 773761 w 1342548"/>
                <a:gd name="connsiteY1203" fmla="*/ 907417 h 986691"/>
                <a:gd name="connsiteX1204" fmla="*/ 772118 w 1342548"/>
                <a:gd name="connsiteY1204" fmla="*/ 907511 h 986691"/>
                <a:gd name="connsiteX1205" fmla="*/ 771516 w 1342548"/>
                <a:gd name="connsiteY1205" fmla="*/ 907018 h 986691"/>
                <a:gd name="connsiteX1206" fmla="*/ 769990 w 1342548"/>
                <a:gd name="connsiteY1206" fmla="*/ 905289 h 986691"/>
                <a:gd name="connsiteX1207" fmla="*/ 768700 w 1342548"/>
                <a:gd name="connsiteY1207" fmla="*/ 904217 h 986691"/>
                <a:gd name="connsiteX1208" fmla="*/ 768120 w 1342548"/>
                <a:gd name="connsiteY1208" fmla="*/ 903145 h 986691"/>
                <a:gd name="connsiteX1209" fmla="*/ 768700 w 1342548"/>
                <a:gd name="connsiteY1209" fmla="*/ 901901 h 986691"/>
                <a:gd name="connsiteX1210" fmla="*/ 768215 w 1342548"/>
                <a:gd name="connsiteY1210" fmla="*/ 901142 h 986691"/>
                <a:gd name="connsiteX1211" fmla="*/ 765719 w 1342548"/>
                <a:gd name="connsiteY1211" fmla="*/ 901056 h 986691"/>
                <a:gd name="connsiteX1212" fmla="*/ 765734 w 1342548"/>
                <a:gd name="connsiteY1212" fmla="*/ 902840 h 986691"/>
                <a:gd name="connsiteX1213" fmla="*/ 765993 w 1342548"/>
                <a:gd name="connsiteY1213" fmla="*/ 904945 h 986691"/>
                <a:gd name="connsiteX1214" fmla="*/ 766720 w 1342548"/>
                <a:gd name="connsiteY1214" fmla="*/ 906541 h 986691"/>
                <a:gd name="connsiteX1215" fmla="*/ 766204 w 1342548"/>
                <a:gd name="connsiteY1215" fmla="*/ 907433 h 986691"/>
                <a:gd name="connsiteX1216" fmla="*/ 764936 w 1342548"/>
                <a:gd name="connsiteY1216" fmla="*/ 908043 h 986691"/>
                <a:gd name="connsiteX1217" fmla="*/ 763583 w 1342548"/>
                <a:gd name="connsiteY1217" fmla="*/ 906353 h 986691"/>
                <a:gd name="connsiteX1218" fmla="*/ 762965 w 1342548"/>
                <a:gd name="connsiteY1218" fmla="*/ 905938 h 986691"/>
                <a:gd name="connsiteX1219" fmla="*/ 762315 w 1342548"/>
                <a:gd name="connsiteY1219" fmla="*/ 906017 h 986691"/>
                <a:gd name="connsiteX1220" fmla="*/ 761823 w 1342548"/>
                <a:gd name="connsiteY1220" fmla="*/ 907699 h 986691"/>
                <a:gd name="connsiteX1221" fmla="*/ 760595 w 1342548"/>
                <a:gd name="connsiteY1221" fmla="*/ 909193 h 986691"/>
                <a:gd name="connsiteX1222" fmla="*/ 758388 w 1342548"/>
                <a:gd name="connsiteY1222" fmla="*/ 909028 h 986691"/>
                <a:gd name="connsiteX1223" fmla="*/ 756667 w 1342548"/>
                <a:gd name="connsiteY1223" fmla="*/ 909952 h 986691"/>
                <a:gd name="connsiteX1224" fmla="*/ 754586 w 1342548"/>
                <a:gd name="connsiteY1224" fmla="*/ 910374 h 986691"/>
                <a:gd name="connsiteX1225" fmla="*/ 753170 w 1342548"/>
                <a:gd name="connsiteY1225" fmla="*/ 909138 h 986691"/>
                <a:gd name="connsiteX1226" fmla="*/ 750830 w 1342548"/>
                <a:gd name="connsiteY1226" fmla="*/ 907151 h 986691"/>
                <a:gd name="connsiteX1227" fmla="*/ 749900 w 1342548"/>
                <a:gd name="connsiteY1227" fmla="*/ 906924 h 986691"/>
                <a:gd name="connsiteX1228" fmla="*/ 747302 w 1342548"/>
                <a:gd name="connsiteY1228" fmla="*/ 907894 h 986691"/>
                <a:gd name="connsiteX1229" fmla="*/ 743571 w 1342548"/>
                <a:gd name="connsiteY1229" fmla="*/ 908254 h 986691"/>
                <a:gd name="connsiteX1230" fmla="*/ 742741 w 1342548"/>
                <a:gd name="connsiteY1230" fmla="*/ 907221 h 986691"/>
                <a:gd name="connsiteX1231" fmla="*/ 740942 w 1342548"/>
                <a:gd name="connsiteY1231" fmla="*/ 908004 h 986691"/>
                <a:gd name="connsiteX1232" fmla="*/ 739205 w 1342548"/>
                <a:gd name="connsiteY1232" fmla="*/ 905618 h 986691"/>
                <a:gd name="connsiteX1233" fmla="*/ 737148 w 1342548"/>
                <a:gd name="connsiteY1233" fmla="*/ 905461 h 986691"/>
                <a:gd name="connsiteX1234" fmla="*/ 734581 w 1342548"/>
                <a:gd name="connsiteY1234" fmla="*/ 903654 h 986691"/>
                <a:gd name="connsiteX1235" fmla="*/ 733658 w 1342548"/>
                <a:gd name="connsiteY1235" fmla="*/ 902691 h 986691"/>
                <a:gd name="connsiteX1236" fmla="*/ 733369 w 1342548"/>
                <a:gd name="connsiteY1236" fmla="*/ 901315 h 986691"/>
                <a:gd name="connsiteX1237" fmla="*/ 732586 w 1342548"/>
                <a:gd name="connsiteY1237" fmla="*/ 900595 h 986691"/>
                <a:gd name="connsiteX1238" fmla="*/ 731585 w 1342548"/>
                <a:gd name="connsiteY1238" fmla="*/ 900689 h 986691"/>
                <a:gd name="connsiteX1239" fmla="*/ 730466 w 1342548"/>
                <a:gd name="connsiteY1239" fmla="*/ 899953 h 986691"/>
                <a:gd name="connsiteX1240" fmla="*/ 728698 w 1342548"/>
                <a:gd name="connsiteY1240" fmla="*/ 899226 h 986691"/>
                <a:gd name="connsiteX1241" fmla="*/ 727274 w 1342548"/>
                <a:gd name="connsiteY1241" fmla="*/ 898795 h 986691"/>
                <a:gd name="connsiteX1242" fmla="*/ 726570 w 1342548"/>
                <a:gd name="connsiteY1242" fmla="*/ 899124 h 986691"/>
                <a:gd name="connsiteX1243" fmla="*/ 725827 w 1342548"/>
                <a:gd name="connsiteY1243" fmla="*/ 899296 h 986691"/>
                <a:gd name="connsiteX1244" fmla="*/ 725694 w 1342548"/>
                <a:gd name="connsiteY1244" fmla="*/ 898373 h 986691"/>
                <a:gd name="connsiteX1245" fmla="*/ 725749 w 1342548"/>
                <a:gd name="connsiteY1245" fmla="*/ 895588 h 986691"/>
                <a:gd name="connsiteX1246" fmla="*/ 725616 w 1342548"/>
                <a:gd name="connsiteY1246" fmla="*/ 893116 h 986691"/>
                <a:gd name="connsiteX1247" fmla="*/ 725225 w 1342548"/>
                <a:gd name="connsiteY1247" fmla="*/ 891997 h 986691"/>
                <a:gd name="connsiteX1248" fmla="*/ 724270 w 1342548"/>
                <a:gd name="connsiteY1248" fmla="*/ 891152 h 986691"/>
                <a:gd name="connsiteX1249" fmla="*/ 723410 w 1342548"/>
                <a:gd name="connsiteY1249" fmla="*/ 890745 h 986691"/>
                <a:gd name="connsiteX1250" fmla="*/ 723026 w 1342548"/>
                <a:gd name="connsiteY1250" fmla="*/ 889470 h 986691"/>
                <a:gd name="connsiteX1251" fmla="*/ 723339 w 1342548"/>
                <a:gd name="connsiteY1251" fmla="*/ 886967 h 986691"/>
                <a:gd name="connsiteX1252" fmla="*/ 724043 w 1342548"/>
                <a:gd name="connsiteY1252" fmla="*/ 885269 h 986691"/>
                <a:gd name="connsiteX1253" fmla="*/ 725154 w 1342548"/>
                <a:gd name="connsiteY1253" fmla="*/ 884964 h 986691"/>
                <a:gd name="connsiteX1254" fmla="*/ 726656 w 1342548"/>
                <a:gd name="connsiteY1254" fmla="*/ 883743 h 986691"/>
                <a:gd name="connsiteX1255" fmla="*/ 727423 w 1342548"/>
                <a:gd name="connsiteY1255" fmla="*/ 882006 h 986691"/>
                <a:gd name="connsiteX1256" fmla="*/ 728385 w 1342548"/>
                <a:gd name="connsiteY1256" fmla="*/ 880395 h 986691"/>
                <a:gd name="connsiteX1257" fmla="*/ 724959 w 1342548"/>
                <a:gd name="connsiteY1257" fmla="*/ 878134 h 986691"/>
                <a:gd name="connsiteX1258" fmla="*/ 723159 w 1342548"/>
                <a:gd name="connsiteY1258" fmla="*/ 877320 h 986691"/>
                <a:gd name="connsiteX1259" fmla="*/ 721164 w 1342548"/>
                <a:gd name="connsiteY1259" fmla="*/ 877664 h 986691"/>
                <a:gd name="connsiteX1260" fmla="*/ 718684 w 1342548"/>
                <a:gd name="connsiteY1260" fmla="*/ 878384 h 986691"/>
                <a:gd name="connsiteX1261" fmla="*/ 717393 w 1342548"/>
                <a:gd name="connsiteY1261" fmla="*/ 878525 h 986691"/>
                <a:gd name="connsiteX1262" fmla="*/ 716744 w 1342548"/>
                <a:gd name="connsiteY1262" fmla="*/ 878243 h 986691"/>
                <a:gd name="connsiteX1263" fmla="*/ 715297 w 1342548"/>
                <a:gd name="connsiteY1263" fmla="*/ 876209 h 986691"/>
                <a:gd name="connsiteX1264" fmla="*/ 714514 w 1342548"/>
                <a:gd name="connsiteY1264" fmla="*/ 875857 h 986691"/>
                <a:gd name="connsiteX1265" fmla="*/ 712762 w 1342548"/>
                <a:gd name="connsiteY1265" fmla="*/ 875724 h 986691"/>
                <a:gd name="connsiteX1266" fmla="*/ 711283 w 1342548"/>
                <a:gd name="connsiteY1266" fmla="*/ 875740 h 986691"/>
                <a:gd name="connsiteX1267" fmla="*/ 710438 w 1342548"/>
                <a:gd name="connsiteY1267" fmla="*/ 876624 h 986691"/>
                <a:gd name="connsiteX1268" fmla="*/ 709124 w 1342548"/>
                <a:gd name="connsiteY1268" fmla="*/ 876921 h 986691"/>
                <a:gd name="connsiteX1269" fmla="*/ 707810 w 1342548"/>
                <a:gd name="connsiteY1269" fmla="*/ 876968 h 986691"/>
                <a:gd name="connsiteX1270" fmla="*/ 706480 w 1342548"/>
                <a:gd name="connsiteY1270" fmla="*/ 875865 h 986691"/>
                <a:gd name="connsiteX1271" fmla="*/ 704477 w 1342548"/>
                <a:gd name="connsiteY1271" fmla="*/ 874426 h 986691"/>
                <a:gd name="connsiteX1272" fmla="*/ 701340 w 1342548"/>
                <a:gd name="connsiteY1272" fmla="*/ 873408 h 986691"/>
                <a:gd name="connsiteX1273" fmla="*/ 700956 w 1342548"/>
                <a:gd name="connsiteY1273" fmla="*/ 872243 h 986691"/>
                <a:gd name="connsiteX1274" fmla="*/ 700158 w 1342548"/>
                <a:gd name="connsiteY1274" fmla="*/ 870842 h 986691"/>
                <a:gd name="connsiteX1275" fmla="*/ 698969 w 1342548"/>
                <a:gd name="connsiteY1275" fmla="*/ 869544 h 986691"/>
                <a:gd name="connsiteX1276" fmla="*/ 696998 w 1342548"/>
                <a:gd name="connsiteY1276" fmla="*/ 867822 h 986691"/>
                <a:gd name="connsiteX1277" fmla="*/ 695347 w 1342548"/>
                <a:gd name="connsiteY1277" fmla="*/ 866931 h 986691"/>
                <a:gd name="connsiteX1278" fmla="*/ 694541 w 1342548"/>
                <a:gd name="connsiteY1278" fmla="*/ 867478 h 986691"/>
                <a:gd name="connsiteX1279" fmla="*/ 693446 w 1342548"/>
                <a:gd name="connsiteY1279" fmla="*/ 868456 h 986691"/>
                <a:gd name="connsiteX1280" fmla="*/ 689206 w 1342548"/>
                <a:gd name="connsiteY1280" fmla="*/ 870514 h 986691"/>
                <a:gd name="connsiteX1281" fmla="*/ 687328 w 1342548"/>
                <a:gd name="connsiteY1281" fmla="*/ 871320 h 986691"/>
                <a:gd name="connsiteX1282" fmla="*/ 686326 w 1342548"/>
                <a:gd name="connsiteY1282" fmla="*/ 871891 h 986691"/>
                <a:gd name="connsiteX1283" fmla="*/ 685489 w 1342548"/>
                <a:gd name="connsiteY1283" fmla="*/ 872751 h 986691"/>
                <a:gd name="connsiteX1284" fmla="*/ 685231 w 1342548"/>
                <a:gd name="connsiteY1284" fmla="*/ 874871 h 986691"/>
                <a:gd name="connsiteX1285" fmla="*/ 684816 w 1342548"/>
                <a:gd name="connsiteY1285" fmla="*/ 877234 h 986691"/>
                <a:gd name="connsiteX1286" fmla="*/ 683596 w 1342548"/>
                <a:gd name="connsiteY1286" fmla="*/ 878431 h 986691"/>
                <a:gd name="connsiteX1287" fmla="*/ 682438 w 1342548"/>
                <a:gd name="connsiteY1287" fmla="*/ 879339 h 986691"/>
                <a:gd name="connsiteX1288" fmla="*/ 681226 w 1342548"/>
                <a:gd name="connsiteY1288" fmla="*/ 879432 h 986691"/>
                <a:gd name="connsiteX1289" fmla="*/ 680037 w 1342548"/>
                <a:gd name="connsiteY1289" fmla="*/ 879393 h 986691"/>
                <a:gd name="connsiteX1290" fmla="*/ 678918 w 1342548"/>
                <a:gd name="connsiteY1290" fmla="*/ 879769 h 986691"/>
                <a:gd name="connsiteX1291" fmla="*/ 675507 w 1342548"/>
                <a:gd name="connsiteY1291" fmla="*/ 882139 h 986691"/>
                <a:gd name="connsiteX1292" fmla="*/ 673903 w 1342548"/>
                <a:gd name="connsiteY1292" fmla="*/ 881952 h 986691"/>
                <a:gd name="connsiteX1293" fmla="*/ 672581 w 1342548"/>
                <a:gd name="connsiteY1293" fmla="*/ 880614 h 986691"/>
                <a:gd name="connsiteX1294" fmla="*/ 672017 w 1342548"/>
                <a:gd name="connsiteY1294" fmla="*/ 879644 h 986691"/>
                <a:gd name="connsiteX1295" fmla="*/ 670492 w 1342548"/>
                <a:gd name="connsiteY1295" fmla="*/ 879863 h 986691"/>
                <a:gd name="connsiteX1296" fmla="*/ 668536 w 1342548"/>
                <a:gd name="connsiteY1296" fmla="*/ 880997 h 986691"/>
                <a:gd name="connsiteX1297" fmla="*/ 667629 w 1342548"/>
                <a:gd name="connsiteY1297" fmla="*/ 883031 h 986691"/>
                <a:gd name="connsiteX1298" fmla="*/ 667151 w 1342548"/>
                <a:gd name="connsiteY1298" fmla="*/ 884932 h 986691"/>
                <a:gd name="connsiteX1299" fmla="*/ 666721 w 1342548"/>
                <a:gd name="connsiteY1299" fmla="*/ 885777 h 986691"/>
                <a:gd name="connsiteX1300" fmla="*/ 666064 w 1342548"/>
                <a:gd name="connsiteY1300" fmla="*/ 886020 h 986691"/>
                <a:gd name="connsiteX1301" fmla="*/ 665485 w 1342548"/>
                <a:gd name="connsiteY1301" fmla="*/ 886059 h 986691"/>
                <a:gd name="connsiteX1302" fmla="*/ 659390 w 1342548"/>
                <a:gd name="connsiteY1302" fmla="*/ 880575 h 986691"/>
                <a:gd name="connsiteX1303" fmla="*/ 659015 w 1342548"/>
                <a:gd name="connsiteY1303" fmla="*/ 880293 h 986691"/>
                <a:gd name="connsiteX1304" fmla="*/ 657920 w 1342548"/>
                <a:gd name="connsiteY1304" fmla="*/ 881420 h 986691"/>
                <a:gd name="connsiteX1305" fmla="*/ 656926 w 1342548"/>
                <a:gd name="connsiteY1305" fmla="*/ 884330 h 986691"/>
                <a:gd name="connsiteX1306" fmla="*/ 656214 w 1342548"/>
                <a:gd name="connsiteY1306" fmla="*/ 884885 h 986691"/>
                <a:gd name="connsiteX1307" fmla="*/ 655729 w 1342548"/>
                <a:gd name="connsiteY1307" fmla="*/ 884658 h 986691"/>
                <a:gd name="connsiteX1308" fmla="*/ 653210 w 1342548"/>
                <a:gd name="connsiteY1308" fmla="*/ 880935 h 986691"/>
                <a:gd name="connsiteX1309" fmla="*/ 652561 w 1342548"/>
                <a:gd name="connsiteY1309" fmla="*/ 880583 h 986691"/>
                <a:gd name="connsiteX1310" fmla="*/ 651989 w 1342548"/>
                <a:gd name="connsiteY1310" fmla="*/ 880708 h 986691"/>
                <a:gd name="connsiteX1311" fmla="*/ 651231 w 1342548"/>
                <a:gd name="connsiteY1311" fmla="*/ 881913 h 986691"/>
                <a:gd name="connsiteX1312" fmla="*/ 649634 w 1342548"/>
                <a:gd name="connsiteY1312" fmla="*/ 883688 h 986691"/>
                <a:gd name="connsiteX1313" fmla="*/ 648414 w 1342548"/>
                <a:gd name="connsiteY1313" fmla="*/ 884768 h 986691"/>
                <a:gd name="connsiteX1314" fmla="*/ 648383 w 1342548"/>
                <a:gd name="connsiteY1314" fmla="*/ 885965 h 986691"/>
                <a:gd name="connsiteX1315" fmla="*/ 647053 w 1342548"/>
                <a:gd name="connsiteY1315" fmla="*/ 887021 h 986691"/>
                <a:gd name="connsiteX1316" fmla="*/ 645512 w 1342548"/>
                <a:gd name="connsiteY1316" fmla="*/ 888077 h 986691"/>
                <a:gd name="connsiteX1317" fmla="*/ 644995 w 1342548"/>
                <a:gd name="connsiteY1317" fmla="*/ 888187 h 986691"/>
                <a:gd name="connsiteX1318" fmla="*/ 643970 w 1342548"/>
                <a:gd name="connsiteY1318" fmla="*/ 887764 h 986691"/>
                <a:gd name="connsiteX1319" fmla="*/ 642633 w 1342548"/>
                <a:gd name="connsiteY1319" fmla="*/ 886364 h 986691"/>
                <a:gd name="connsiteX1320" fmla="*/ 641662 w 1342548"/>
                <a:gd name="connsiteY1320" fmla="*/ 884901 h 986691"/>
                <a:gd name="connsiteX1321" fmla="*/ 639261 w 1342548"/>
                <a:gd name="connsiteY1321" fmla="*/ 883446 h 986691"/>
                <a:gd name="connsiteX1322" fmla="*/ 636569 w 1342548"/>
                <a:gd name="connsiteY1322" fmla="*/ 882218 h 986691"/>
                <a:gd name="connsiteX1323" fmla="*/ 634786 w 1342548"/>
                <a:gd name="connsiteY1323" fmla="*/ 881255 h 986691"/>
                <a:gd name="connsiteX1324" fmla="*/ 633769 w 1342548"/>
                <a:gd name="connsiteY1324" fmla="*/ 881021 h 986691"/>
                <a:gd name="connsiteX1325" fmla="*/ 632822 w 1342548"/>
                <a:gd name="connsiteY1325" fmla="*/ 881451 h 986691"/>
                <a:gd name="connsiteX1326" fmla="*/ 632345 w 1342548"/>
                <a:gd name="connsiteY1326" fmla="*/ 882038 h 986691"/>
                <a:gd name="connsiteX1327" fmla="*/ 631672 w 1342548"/>
                <a:gd name="connsiteY1327" fmla="*/ 883493 h 986691"/>
                <a:gd name="connsiteX1328" fmla="*/ 630061 w 1342548"/>
                <a:gd name="connsiteY1328" fmla="*/ 885871 h 986691"/>
                <a:gd name="connsiteX1329" fmla="*/ 628621 w 1342548"/>
                <a:gd name="connsiteY1329" fmla="*/ 887764 h 986691"/>
                <a:gd name="connsiteX1330" fmla="*/ 627283 w 1342548"/>
                <a:gd name="connsiteY1330" fmla="*/ 888977 h 986691"/>
                <a:gd name="connsiteX1331" fmla="*/ 626219 w 1342548"/>
                <a:gd name="connsiteY1331" fmla="*/ 889814 h 986691"/>
                <a:gd name="connsiteX1332" fmla="*/ 625421 w 1342548"/>
                <a:gd name="connsiteY1332" fmla="*/ 889032 h 986691"/>
                <a:gd name="connsiteX1333" fmla="*/ 623950 w 1342548"/>
                <a:gd name="connsiteY1333" fmla="*/ 888390 h 986691"/>
                <a:gd name="connsiteX1334" fmla="*/ 622221 w 1342548"/>
                <a:gd name="connsiteY1334" fmla="*/ 888390 h 986691"/>
                <a:gd name="connsiteX1335" fmla="*/ 619945 w 1342548"/>
                <a:gd name="connsiteY1335" fmla="*/ 889595 h 986691"/>
                <a:gd name="connsiteX1336" fmla="*/ 618153 w 1342548"/>
                <a:gd name="connsiteY1336" fmla="*/ 887185 h 986691"/>
                <a:gd name="connsiteX1337" fmla="*/ 617684 w 1342548"/>
                <a:gd name="connsiteY1337" fmla="*/ 887068 h 986691"/>
                <a:gd name="connsiteX1338" fmla="*/ 616995 w 1342548"/>
                <a:gd name="connsiteY1338" fmla="*/ 887272 h 986691"/>
                <a:gd name="connsiteX1339" fmla="*/ 616197 w 1342548"/>
                <a:gd name="connsiteY1339" fmla="*/ 887843 h 986691"/>
                <a:gd name="connsiteX1340" fmla="*/ 615649 w 1342548"/>
                <a:gd name="connsiteY1340" fmla="*/ 889188 h 986691"/>
                <a:gd name="connsiteX1341" fmla="*/ 615071 w 1342548"/>
                <a:gd name="connsiteY1341" fmla="*/ 891027 h 986691"/>
                <a:gd name="connsiteX1342" fmla="*/ 613929 w 1342548"/>
                <a:gd name="connsiteY1342" fmla="*/ 892232 h 986691"/>
                <a:gd name="connsiteX1343" fmla="*/ 612982 w 1342548"/>
                <a:gd name="connsiteY1343" fmla="*/ 892764 h 986691"/>
                <a:gd name="connsiteX1344" fmla="*/ 613256 w 1342548"/>
                <a:gd name="connsiteY1344" fmla="*/ 893796 h 986691"/>
                <a:gd name="connsiteX1345" fmla="*/ 613795 w 1342548"/>
                <a:gd name="connsiteY1345" fmla="*/ 894915 h 986691"/>
                <a:gd name="connsiteX1346" fmla="*/ 613756 w 1342548"/>
                <a:gd name="connsiteY1346" fmla="*/ 895893 h 986691"/>
                <a:gd name="connsiteX1347" fmla="*/ 614100 w 1342548"/>
                <a:gd name="connsiteY1347" fmla="*/ 897434 h 986691"/>
                <a:gd name="connsiteX1348" fmla="*/ 614695 w 1342548"/>
                <a:gd name="connsiteY1348" fmla="*/ 898976 h 986691"/>
                <a:gd name="connsiteX1349" fmla="*/ 616816 w 1342548"/>
                <a:gd name="connsiteY1349" fmla="*/ 901502 h 986691"/>
                <a:gd name="connsiteX1350" fmla="*/ 617629 w 1342548"/>
                <a:gd name="connsiteY1350" fmla="*/ 902817 h 986691"/>
                <a:gd name="connsiteX1351" fmla="*/ 617793 w 1342548"/>
                <a:gd name="connsiteY1351" fmla="*/ 903959 h 986691"/>
                <a:gd name="connsiteX1352" fmla="*/ 617871 w 1342548"/>
                <a:gd name="connsiteY1352" fmla="*/ 908012 h 986691"/>
                <a:gd name="connsiteX1353" fmla="*/ 617785 w 1342548"/>
                <a:gd name="connsiteY1353" fmla="*/ 909701 h 986691"/>
                <a:gd name="connsiteX1354" fmla="*/ 617363 w 1342548"/>
                <a:gd name="connsiteY1354" fmla="*/ 912956 h 986691"/>
                <a:gd name="connsiteX1355" fmla="*/ 617332 w 1342548"/>
                <a:gd name="connsiteY1355" fmla="*/ 914833 h 986691"/>
                <a:gd name="connsiteX1356" fmla="*/ 618216 w 1342548"/>
                <a:gd name="connsiteY1356" fmla="*/ 915678 h 986691"/>
                <a:gd name="connsiteX1357" fmla="*/ 619068 w 1342548"/>
                <a:gd name="connsiteY1357" fmla="*/ 916688 h 986691"/>
                <a:gd name="connsiteX1358" fmla="*/ 619029 w 1342548"/>
                <a:gd name="connsiteY1358" fmla="*/ 917235 h 986691"/>
                <a:gd name="connsiteX1359" fmla="*/ 618654 w 1342548"/>
                <a:gd name="connsiteY1359" fmla="*/ 917431 h 986691"/>
                <a:gd name="connsiteX1360" fmla="*/ 617441 w 1342548"/>
                <a:gd name="connsiteY1360" fmla="*/ 918550 h 986691"/>
                <a:gd name="connsiteX1361" fmla="*/ 616932 w 1342548"/>
                <a:gd name="connsiteY1361" fmla="*/ 918698 h 986691"/>
                <a:gd name="connsiteX1362" fmla="*/ 616135 w 1342548"/>
                <a:gd name="connsiteY1362" fmla="*/ 918237 h 986691"/>
                <a:gd name="connsiteX1363" fmla="*/ 615102 w 1342548"/>
                <a:gd name="connsiteY1363" fmla="*/ 917893 h 986691"/>
                <a:gd name="connsiteX1364" fmla="*/ 614280 w 1342548"/>
                <a:gd name="connsiteY1364" fmla="*/ 917447 h 986691"/>
                <a:gd name="connsiteX1365" fmla="*/ 613365 w 1342548"/>
                <a:gd name="connsiteY1365" fmla="*/ 916727 h 986691"/>
                <a:gd name="connsiteX1366" fmla="*/ 611198 w 1342548"/>
                <a:gd name="connsiteY1366" fmla="*/ 916805 h 986691"/>
                <a:gd name="connsiteX1367" fmla="*/ 607638 w 1342548"/>
                <a:gd name="connsiteY1367" fmla="*/ 917900 h 986691"/>
                <a:gd name="connsiteX1368" fmla="*/ 606903 w 1342548"/>
                <a:gd name="connsiteY1368" fmla="*/ 917587 h 986691"/>
                <a:gd name="connsiteX1369" fmla="*/ 606394 w 1342548"/>
                <a:gd name="connsiteY1369" fmla="*/ 916969 h 986691"/>
                <a:gd name="connsiteX1370" fmla="*/ 606113 w 1342548"/>
                <a:gd name="connsiteY1370" fmla="*/ 915686 h 986691"/>
                <a:gd name="connsiteX1371" fmla="*/ 606285 w 1342548"/>
                <a:gd name="connsiteY1371" fmla="*/ 914184 h 986691"/>
                <a:gd name="connsiteX1372" fmla="*/ 605972 w 1342548"/>
                <a:gd name="connsiteY1372" fmla="*/ 913222 h 986691"/>
                <a:gd name="connsiteX1373" fmla="*/ 605307 w 1342548"/>
                <a:gd name="connsiteY1373" fmla="*/ 912651 h 986691"/>
                <a:gd name="connsiteX1374" fmla="*/ 605784 w 1342548"/>
                <a:gd name="connsiteY1374" fmla="*/ 909967 h 986691"/>
                <a:gd name="connsiteX1375" fmla="*/ 604517 w 1342548"/>
                <a:gd name="connsiteY1375" fmla="*/ 908903 h 986691"/>
                <a:gd name="connsiteX1376" fmla="*/ 604697 w 1342548"/>
                <a:gd name="connsiteY1376" fmla="*/ 908575 h 986691"/>
                <a:gd name="connsiteX1377" fmla="*/ 604274 w 1342548"/>
                <a:gd name="connsiteY1377" fmla="*/ 905672 h 986691"/>
                <a:gd name="connsiteX1378" fmla="*/ 604329 w 1342548"/>
                <a:gd name="connsiteY1378" fmla="*/ 904952 h 986691"/>
                <a:gd name="connsiteX1379" fmla="*/ 604110 w 1342548"/>
                <a:gd name="connsiteY1379" fmla="*/ 904710 h 986691"/>
                <a:gd name="connsiteX1380" fmla="*/ 603218 w 1342548"/>
                <a:gd name="connsiteY1380" fmla="*/ 904483 h 986691"/>
                <a:gd name="connsiteX1381" fmla="*/ 601888 w 1342548"/>
                <a:gd name="connsiteY1381" fmla="*/ 904937 h 986691"/>
                <a:gd name="connsiteX1382" fmla="*/ 597843 w 1342548"/>
                <a:gd name="connsiteY1382" fmla="*/ 906846 h 986691"/>
                <a:gd name="connsiteX1383" fmla="*/ 594370 w 1342548"/>
                <a:gd name="connsiteY1383" fmla="*/ 910374 h 986691"/>
                <a:gd name="connsiteX1384" fmla="*/ 592782 w 1342548"/>
                <a:gd name="connsiteY1384" fmla="*/ 911156 h 986691"/>
                <a:gd name="connsiteX1385" fmla="*/ 591178 w 1342548"/>
                <a:gd name="connsiteY1385" fmla="*/ 911477 h 986691"/>
                <a:gd name="connsiteX1386" fmla="*/ 589293 w 1342548"/>
                <a:gd name="connsiteY1386" fmla="*/ 910867 h 986691"/>
                <a:gd name="connsiteX1387" fmla="*/ 587204 w 1342548"/>
                <a:gd name="connsiteY1387" fmla="*/ 910468 h 986691"/>
                <a:gd name="connsiteX1388" fmla="*/ 584223 w 1342548"/>
                <a:gd name="connsiteY1388" fmla="*/ 911360 h 986691"/>
                <a:gd name="connsiteX1389" fmla="*/ 582752 w 1342548"/>
                <a:gd name="connsiteY1389" fmla="*/ 910945 h 986691"/>
                <a:gd name="connsiteX1390" fmla="*/ 582071 w 1342548"/>
                <a:gd name="connsiteY1390" fmla="*/ 910226 h 986691"/>
                <a:gd name="connsiteX1391" fmla="*/ 581469 w 1342548"/>
                <a:gd name="connsiteY1391" fmla="*/ 909130 h 986691"/>
                <a:gd name="connsiteX1392" fmla="*/ 581837 w 1342548"/>
                <a:gd name="connsiteY1392" fmla="*/ 907738 h 986691"/>
                <a:gd name="connsiteX1393" fmla="*/ 581610 w 1342548"/>
                <a:gd name="connsiteY1393" fmla="*/ 906713 h 986691"/>
                <a:gd name="connsiteX1394" fmla="*/ 580421 w 1342548"/>
                <a:gd name="connsiteY1394" fmla="*/ 906196 h 986691"/>
                <a:gd name="connsiteX1395" fmla="*/ 579036 w 1342548"/>
                <a:gd name="connsiteY1395" fmla="*/ 905751 h 986691"/>
                <a:gd name="connsiteX1396" fmla="*/ 578215 w 1342548"/>
                <a:gd name="connsiteY1396" fmla="*/ 904413 h 986691"/>
                <a:gd name="connsiteX1397" fmla="*/ 577886 w 1342548"/>
                <a:gd name="connsiteY1397" fmla="*/ 902950 h 986691"/>
                <a:gd name="connsiteX1398" fmla="*/ 578207 w 1342548"/>
                <a:gd name="connsiteY1398" fmla="*/ 901049 h 986691"/>
                <a:gd name="connsiteX1399" fmla="*/ 578371 w 1342548"/>
                <a:gd name="connsiteY1399" fmla="*/ 899007 h 986691"/>
                <a:gd name="connsiteX1400" fmla="*/ 577706 w 1342548"/>
                <a:gd name="connsiteY1400" fmla="*/ 898068 h 986691"/>
                <a:gd name="connsiteX1401" fmla="*/ 575680 w 1342548"/>
                <a:gd name="connsiteY1401" fmla="*/ 897559 h 986691"/>
                <a:gd name="connsiteX1402" fmla="*/ 570571 w 1342548"/>
                <a:gd name="connsiteY1402" fmla="*/ 896628 h 986691"/>
                <a:gd name="connsiteX1403" fmla="*/ 566096 w 1342548"/>
                <a:gd name="connsiteY1403" fmla="*/ 896120 h 986691"/>
                <a:gd name="connsiteX1404" fmla="*/ 564218 w 1342548"/>
                <a:gd name="connsiteY1404" fmla="*/ 896362 h 986691"/>
                <a:gd name="connsiteX1405" fmla="*/ 562685 w 1342548"/>
                <a:gd name="connsiteY1405" fmla="*/ 896136 h 986691"/>
                <a:gd name="connsiteX1406" fmla="*/ 561801 w 1342548"/>
                <a:gd name="connsiteY1406" fmla="*/ 895760 h 986691"/>
                <a:gd name="connsiteX1407" fmla="*/ 561371 w 1342548"/>
                <a:gd name="connsiteY1407" fmla="*/ 895118 h 986691"/>
                <a:gd name="connsiteX1408" fmla="*/ 561347 w 1342548"/>
                <a:gd name="connsiteY1408" fmla="*/ 894195 h 986691"/>
                <a:gd name="connsiteX1409" fmla="*/ 562075 w 1342548"/>
                <a:gd name="connsiteY1409" fmla="*/ 892075 h 986691"/>
                <a:gd name="connsiteX1410" fmla="*/ 562896 w 1342548"/>
                <a:gd name="connsiteY1410" fmla="*/ 890002 h 986691"/>
                <a:gd name="connsiteX1411" fmla="*/ 564977 w 1342548"/>
                <a:gd name="connsiteY1411" fmla="*/ 886982 h 986691"/>
                <a:gd name="connsiteX1412" fmla="*/ 565102 w 1342548"/>
                <a:gd name="connsiteY1412" fmla="*/ 884885 h 986691"/>
                <a:gd name="connsiteX1413" fmla="*/ 564993 w 1342548"/>
                <a:gd name="connsiteY1413" fmla="*/ 882468 h 986691"/>
                <a:gd name="connsiteX1414" fmla="*/ 566026 w 1342548"/>
                <a:gd name="connsiteY1414" fmla="*/ 879237 h 986691"/>
                <a:gd name="connsiteX1415" fmla="*/ 567817 w 1342548"/>
                <a:gd name="connsiteY1415" fmla="*/ 876820 h 986691"/>
                <a:gd name="connsiteX1416" fmla="*/ 568701 w 1342548"/>
                <a:gd name="connsiteY1416" fmla="*/ 876061 h 986691"/>
                <a:gd name="connsiteX1417" fmla="*/ 568490 w 1342548"/>
                <a:gd name="connsiteY1417" fmla="*/ 874981 h 986691"/>
                <a:gd name="connsiteX1418" fmla="*/ 567770 w 1342548"/>
                <a:gd name="connsiteY1418" fmla="*/ 873995 h 986691"/>
                <a:gd name="connsiteX1419" fmla="*/ 566745 w 1342548"/>
                <a:gd name="connsiteY1419" fmla="*/ 873448 h 986691"/>
                <a:gd name="connsiteX1420" fmla="*/ 565048 w 1342548"/>
                <a:gd name="connsiteY1420" fmla="*/ 872814 h 986691"/>
                <a:gd name="connsiteX1421" fmla="*/ 562403 w 1342548"/>
                <a:gd name="connsiteY1421" fmla="*/ 872642 h 986691"/>
                <a:gd name="connsiteX1422" fmla="*/ 558773 w 1342548"/>
                <a:gd name="connsiteY1422" fmla="*/ 871992 h 986691"/>
                <a:gd name="connsiteX1423" fmla="*/ 554572 w 1342548"/>
                <a:gd name="connsiteY1423" fmla="*/ 870553 h 986691"/>
                <a:gd name="connsiteX1424" fmla="*/ 555057 w 1342548"/>
                <a:gd name="connsiteY1424" fmla="*/ 867791 h 986691"/>
                <a:gd name="connsiteX1425" fmla="*/ 554987 w 1342548"/>
                <a:gd name="connsiteY1425" fmla="*/ 866062 h 986691"/>
                <a:gd name="connsiteX1426" fmla="*/ 554470 w 1342548"/>
                <a:gd name="connsiteY1426" fmla="*/ 864638 h 986691"/>
                <a:gd name="connsiteX1427" fmla="*/ 553618 w 1342548"/>
                <a:gd name="connsiteY1427" fmla="*/ 863629 h 986691"/>
                <a:gd name="connsiteX1428" fmla="*/ 553133 w 1342548"/>
                <a:gd name="connsiteY1428" fmla="*/ 862729 h 986691"/>
                <a:gd name="connsiteX1429" fmla="*/ 553891 w 1342548"/>
                <a:gd name="connsiteY1429" fmla="*/ 860257 h 986691"/>
                <a:gd name="connsiteX1430" fmla="*/ 552913 w 1342548"/>
                <a:gd name="connsiteY1430" fmla="*/ 857550 h 986691"/>
                <a:gd name="connsiteX1431" fmla="*/ 551764 w 1342548"/>
                <a:gd name="connsiteY1431" fmla="*/ 856471 h 986691"/>
                <a:gd name="connsiteX1432" fmla="*/ 550574 w 1342548"/>
                <a:gd name="connsiteY1432" fmla="*/ 855070 h 986691"/>
                <a:gd name="connsiteX1433" fmla="*/ 550481 w 1342548"/>
                <a:gd name="connsiteY1433" fmla="*/ 853560 h 986691"/>
                <a:gd name="connsiteX1434" fmla="*/ 551020 w 1342548"/>
                <a:gd name="connsiteY1434" fmla="*/ 852152 h 986691"/>
                <a:gd name="connsiteX1435" fmla="*/ 553931 w 1342548"/>
                <a:gd name="connsiteY1435" fmla="*/ 849125 h 986691"/>
                <a:gd name="connsiteX1436" fmla="*/ 553954 w 1342548"/>
                <a:gd name="connsiteY1436" fmla="*/ 848389 h 986691"/>
                <a:gd name="connsiteX1437" fmla="*/ 553234 w 1342548"/>
                <a:gd name="connsiteY1437" fmla="*/ 848452 h 986691"/>
                <a:gd name="connsiteX1438" fmla="*/ 552405 w 1342548"/>
                <a:gd name="connsiteY1438" fmla="*/ 848514 h 986691"/>
                <a:gd name="connsiteX1439" fmla="*/ 548431 w 1342548"/>
                <a:gd name="connsiteY1439" fmla="*/ 849617 h 986691"/>
                <a:gd name="connsiteX1440" fmla="*/ 548000 w 1342548"/>
                <a:gd name="connsiteY1440" fmla="*/ 848921 h 986691"/>
                <a:gd name="connsiteX1441" fmla="*/ 546577 w 1342548"/>
                <a:gd name="connsiteY1441" fmla="*/ 848522 h 986691"/>
                <a:gd name="connsiteX1442" fmla="*/ 543674 w 1342548"/>
                <a:gd name="connsiteY1442" fmla="*/ 848444 h 986691"/>
                <a:gd name="connsiteX1443" fmla="*/ 540279 w 1342548"/>
                <a:gd name="connsiteY1443" fmla="*/ 848647 h 986691"/>
                <a:gd name="connsiteX1444" fmla="*/ 535984 w 1342548"/>
                <a:gd name="connsiteY1444" fmla="*/ 849727 h 986691"/>
                <a:gd name="connsiteX1445" fmla="*/ 532041 w 1342548"/>
                <a:gd name="connsiteY1445" fmla="*/ 851620 h 986691"/>
                <a:gd name="connsiteX1446" fmla="*/ 530249 w 1342548"/>
                <a:gd name="connsiteY1446" fmla="*/ 852919 h 986691"/>
                <a:gd name="connsiteX1447" fmla="*/ 528724 w 1342548"/>
                <a:gd name="connsiteY1447" fmla="*/ 853725 h 986691"/>
                <a:gd name="connsiteX1448" fmla="*/ 527487 w 1342548"/>
                <a:gd name="connsiteY1448" fmla="*/ 853991 h 986691"/>
                <a:gd name="connsiteX1449" fmla="*/ 526056 w 1342548"/>
                <a:gd name="connsiteY1449" fmla="*/ 853420 h 986691"/>
                <a:gd name="connsiteX1450" fmla="*/ 526134 w 1342548"/>
                <a:gd name="connsiteY1450" fmla="*/ 851565 h 986691"/>
                <a:gd name="connsiteX1451" fmla="*/ 528825 w 1342548"/>
                <a:gd name="connsiteY1451" fmla="*/ 848162 h 986691"/>
                <a:gd name="connsiteX1452" fmla="*/ 529209 w 1342548"/>
                <a:gd name="connsiteY1452" fmla="*/ 845823 h 986691"/>
                <a:gd name="connsiteX1453" fmla="*/ 528395 w 1342548"/>
                <a:gd name="connsiteY1453" fmla="*/ 843812 h 986691"/>
                <a:gd name="connsiteX1454" fmla="*/ 528301 w 1342548"/>
                <a:gd name="connsiteY1454" fmla="*/ 842201 h 986691"/>
                <a:gd name="connsiteX1455" fmla="*/ 527355 w 1342548"/>
                <a:gd name="connsiteY1455" fmla="*/ 841176 h 986691"/>
                <a:gd name="connsiteX1456" fmla="*/ 526032 w 1342548"/>
                <a:gd name="connsiteY1456" fmla="*/ 840675 h 986691"/>
                <a:gd name="connsiteX1457" fmla="*/ 525328 w 1342548"/>
                <a:gd name="connsiteY1457" fmla="*/ 839533 h 986691"/>
                <a:gd name="connsiteX1458" fmla="*/ 525281 w 1342548"/>
                <a:gd name="connsiteY1458" fmla="*/ 836185 h 986691"/>
                <a:gd name="connsiteX1459" fmla="*/ 526463 w 1342548"/>
                <a:gd name="connsiteY1459" fmla="*/ 832734 h 986691"/>
                <a:gd name="connsiteX1460" fmla="*/ 528379 w 1342548"/>
                <a:gd name="connsiteY1460" fmla="*/ 831647 h 986691"/>
                <a:gd name="connsiteX1461" fmla="*/ 529545 w 1342548"/>
                <a:gd name="connsiteY1461" fmla="*/ 831123 h 986691"/>
                <a:gd name="connsiteX1462" fmla="*/ 529858 w 1342548"/>
                <a:gd name="connsiteY1462" fmla="*/ 830450 h 986691"/>
                <a:gd name="connsiteX1463" fmla="*/ 529263 w 1342548"/>
                <a:gd name="connsiteY1463" fmla="*/ 828025 h 986691"/>
                <a:gd name="connsiteX1464" fmla="*/ 529357 w 1342548"/>
                <a:gd name="connsiteY1464" fmla="*/ 826483 h 986691"/>
                <a:gd name="connsiteX1465" fmla="*/ 530499 w 1342548"/>
                <a:gd name="connsiteY1465" fmla="*/ 823503 h 986691"/>
                <a:gd name="connsiteX1466" fmla="*/ 531642 w 1342548"/>
                <a:gd name="connsiteY1466" fmla="*/ 821242 h 986691"/>
                <a:gd name="connsiteX1467" fmla="*/ 533801 w 1342548"/>
                <a:gd name="connsiteY1467" fmla="*/ 821617 h 986691"/>
                <a:gd name="connsiteX1468" fmla="*/ 534771 w 1342548"/>
                <a:gd name="connsiteY1468" fmla="*/ 821054 h 986691"/>
                <a:gd name="connsiteX1469" fmla="*/ 535843 w 1342548"/>
                <a:gd name="connsiteY1469" fmla="*/ 820248 h 986691"/>
                <a:gd name="connsiteX1470" fmla="*/ 537008 w 1342548"/>
                <a:gd name="connsiteY1470" fmla="*/ 818887 h 986691"/>
                <a:gd name="connsiteX1471" fmla="*/ 537791 w 1342548"/>
                <a:gd name="connsiteY1471" fmla="*/ 817268 h 986691"/>
                <a:gd name="connsiteX1472" fmla="*/ 538745 w 1342548"/>
                <a:gd name="connsiteY1472" fmla="*/ 813512 h 986691"/>
                <a:gd name="connsiteX1473" fmla="*/ 539395 w 1342548"/>
                <a:gd name="connsiteY1473" fmla="*/ 812949 h 986691"/>
                <a:gd name="connsiteX1474" fmla="*/ 542117 w 1342548"/>
                <a:gd name="connsiteY1474" fmla="*/ 813575 h 986691"/>
                <a:gd name="connsiteX1475" fmla="*/ 542931 w 1342548"/>
                <a:gd name="connsiteY1475" fmla="*/ 813137 h 986691"/>
                <a:gd name="connsiteX1476" fmla="*/ 544417 w 1342548"/>
                <a:gd name="connsiteY1476" fmla="*/ 810931 h 986691"/>
                <a:gd name="connsiteX1477" fmla="*/ 545825 w 1342548"/>
                <a:gd name="connsiteY1477" fmla="*/ 808239 h 986691"/>
                <a:gd name="connsiteX1478" fmla="*/ 547867 w 1342548"/>
                <a:gd name="connsiteY1478" fmla="*/ 807410 h 986691"/>
                <a:gd name="connsiteX1479" fmla="*/ 549338 w 1342548"/>
                <a:gd name="connsiteY1479" fmla="*/ 807324 h 986691"/>
                <a:gd name="connsiteX1480" fmla="*/ 550019 w 1342548"/>
                <a:gd name="connsiteY1480" fmla="*/ 806432 h 986691"/>
                <a:gd name="connsiteX1481" fmla="*/ 549980 w 1342548"/>
                <a:gd name="connsiteY1481" fmla="*/ 805118 h 986691"/>
                <a:gd name="connsiteX1482" fmla="*/ 548579 w 1342548"/>
                <a:gd name="connsiteY1482" fmla="*/ 803029 h 986691"/>
                <a:gd name="connsiteX1483" fmla="*/ 547993 w 1342548"/>
                <a:gd name="connsiteY1483" fmla="*/ 801362 h 986691"/>
                <a:gd name="connsiteX1484" fmla="*/ 548165 w 1342548"/>
                <a:gd name="connsiteY1484" fmla="*/ 800345 h 986691"/>
                <a:gd name="connsiteX1485" fmla="*/ 550167 w 1342548"/>
                <a:gd name="connsiteY1485" fmla="*/ 799727 h 986691"/>
                <a:gd name="connsiteX1486" fmla="*/ 550660 w 1342548"/>
                <a:gd name="connsiteY1486" fmla="*/ 798515 h 986691"/>
                <a:gd name="connsiteX1487" fmla="*/ 550363 w 1342548"/>
                <a:gd name="connsiteY1487" fmla="*/ 795855 h 986691"/>
                <a:gd name="connsiteX1488" fmla="*/ 551184 w 1342548"/>
                <a:gd name="connsiteY1488" fmla="*/ 792655 h 986691"/>
                <a:gd name="connsiteX1489" fmla="*/ 551677 w 1342548"/>
                <a:gd name="connsiteY1489" fmla="*/ 788908 h 986691"/>
                <a:gd name="connsiteX1490" fmla="*/ 551841 w 1342548"/>
                <a:gd name="connsiteY1490" fmla="*/ 786107 h 986691"/>
                <a:gd name="connsiteX1491" fmla="*/ 551818 w 1342548"/>
                <a:gd name="connsiteY1491" fmla="*/ 783971 h 986691"/>
                <a:gd name="connsiteX1492" fmla="*/ 551623 w 1342548"/>
                <a:gd name="connsiteY1492" fmla="*/ 781726 h 986691"/>
                <a:gd name="connsiteX1493" fmla="*/ 551341 w 1342548"/>
                <a:gd name="connsiteY1493" fmla="*/ 777626 h 986691"/>
                <a:gd name="connsiteX1494" fmla="*/ 550426 w 1342548"/>
                <a:gd name="connsiteY1494" fmla="*/ 774051 h 986691"/>
                <a:gd name="connsiteX1495" fmla="*/ 550590 w 1342548"/>
                <a:gd name="connsiteY1495" fmla="*/ 772705 h 986691"/>
                <a:gd name="connsiteX1496" fmla="*/ 550465 w 1342548"/>
                <a:gd name="connsiteY1496" fmla="*/ 768363 h 986691"/>
                <a:gd name="connsiteX1497" fmla="*/ 549901 w 1342548"/>
                <a:gd name="connsiteY1497" fmla="*/ 764655 h 986691"/>
                <a:gd name="connsiteX1498" fmla="*/ 548775 w 1342548"/>
                <a:gd name="connsiteY1498" fmla="*/ 764005 h 986691"/>
                <a:gd name="connsiteX1499" fmla="*/ 546678 w 1342548"/>
                <a:gd name="connsiteY1499" fmla="*/ 762801 h 986691"/>
                <a:gd name="connsiteX1500" fmla="*/ 545536 w 1342548"/>
                <a:gd name="connsiteY1500" fmla="*/ 762566 h 986691"/>
                <a:gd name="connsiteX1501" fmla="*/ 544581 w 1342548"/>
                <a:gd name="connsiteY1501" fmla="*/ 763004 h 986691"/>
                <a:gd name="connsiteX1502" fmla="*/ 544221 w 1342548"/>
                <a:gd name="connsiteY1502" fmla="*/ 764295 h 986691"/>
                <a:gd name="connsiteX1503" fmla="*/ 543298 w 1342548"/>
                <a:gd name="connsiteY1503" fmla="*/ 765500 h 986691"/>
                <a:gd name="connsiteX1504" fmla="*/ 542164 w 1342548"/>
                <a:gd name="connsiteY1504" fmla="*/ 765203 h 986691"/>
                <a:gd name="connsiteX1505" fmla="*/ 541624 w 1342548"/>
                <a:gd name="connsiteY1505" fmla="*/ 763998 h 986691"/>
                <a:gd name="connsiteX1506" fmla="*/ 540897 w 1342548"/>
                <a:gd name="connsiteY1506" fmla="*/ 762417 h 986691"/>
                <a:gd name="connsiteX1507" fmla="*/ 538464 w 1342548"/>
                <a:gd name="connsiteY1507" fmla="*/ 754899 h 986691"/>
                <a:gd name="connsiteX1508" fmla="*/ 538198 w 1342548"/>
                <a:gd name="connsiteY1508" fmla="*/ 752732 h 986691"/>
                <a:gd name="connsiteX1509" fmla="*/ 537768 w 1342548"/>
                <a:gd name="connsiteY1509" fmla="*/ 750573 h 986691"/>
                <a:gd name="connsiteX1510" fmla="*/ 536954 w 1342548"/>
                <a:gd name="connsiteY1510" fmla="*/ 749493 h 986691"/>
                <a:gd name="connsiteX1511" fmla="*/ 536093 w 1342548"/>
                <a:gd name="connsiteY1511" fmla="*/ 748851 h 986691"/>
                <a:gd name="connsiteX1512" fmla="*/ 534153 w 1342548"/>
                <a:gd name="connsiteY1512" fmla="*/ 746317 h 986691"/>
                <a:gd name="connsiteX1513" fmla="*/ 533136 w 1342548"/>
                <a:gd name="connsiteY1513" fmla="*/ 745261 h 986691"/>
                <a:gd name="connsiteX1514" fmla="*/ 532643 w 1342548"/>
                <a:gd name="connsiteY1514" fmla="*/ 745088 h 986691"/>
                <a:gd name="connsiteX1515" fmla="*/ 531579 w 1342548"/>
                <a:gd name="connsiteY1515" fmla="*/ 745268 h 986691"/>
                <a:gd name="connsiteX1516" fmla="*/ 530530 w 1342548"/>
                <a:gd name="connsiteY1516" fmla="*/ 745268 h 986691"/>
                <a:gd name="connsiteX1517" fmla="*/ 529678 w 1342548"/>
                <a:gd name="connsiteY1517" fmla="*/ 744001 h 986691"/>
                <a:gd name="connsiteX1518" fmla="*/ 528895 w 1342548"/>
                <a:gd name="connsiteY1518" fmla="*/ 742452 h 986691"/>
                <a:gd name="connsiteX1519" fmla="*/ 528113 w 1342548"/>
                <a:gd name="connsiteY1519" fmla="*/ 741693 h 986691"/>
                <a:gd name="connsiteX1520" fmla="*/ 526799 w 1342548"/>
                <a:gd name="connsiteY1520" fmla="*/ 741271 h 986691"/>
                <a:gd name="connsiteX1521" fmla="*/ 525453 w 1342548"/>
                <a:gd name="connsiteY1521" fmla="*/ 741435 h 986691"/>
                <a:gd name="connsiteX1522" fmla="*/ 524663 w 1342548"/>
                <a:gd name="connsiteY1522" fmla="*/ 742773 h 986691"/>
                <a:gd name="connsiteX1523" fmla="*/ 524131 w 1342548"/>
                <a:gd name="connsiteY1523" fmla="*/ 743532 h 986691"/>
                <a:gd name="connsiteX1524" fmla="*/ 523114 w 1342548"/>
                <a:gd name="connsiteY1524" fmla="*/ 745315 h 986691"/>
                <a:gd name="connsiteX1525" fmla="*/ 521471 w 1342548"/>
                <a:gd name="connsiteY1525" fmla="*/ 747780 h 986691"/>
                <a:gd name="connsiteX1526" fmla="*/ 520720 w 1342548"/>
                <a:gd name="connsiteY1526" fmla="*/ 748687 h 986691"/>
                <a:gd name="connsiteX1527" fmla="*/ 519992 w 1342548"/>
                <a:gd name="connsiteY1527" fmla="*/ 748218 h 986691"/>
                <a:gd name="connsiteX1528" fmla="*/ 516824 w 1342548"/>
                <a:gd name="connsiteY1528" fmla="*/ 745652 h 986691"/>
                <a:gd name="connsiteX1529" fmla="*/ 515299 w 1342548"/>
                <a:gd name="connsiteY1529" fmla="*/ 744940 h 986691"/>
                <a:gd name="connsiteX1530" fmla="*/ 513218 w 1342548"/>
                <a:gd name="connsiteY1530" fmla="*/ 745714 h 986691"/>
                <a:gd name="connsiteX1531" fmla="*/ 509971 w 1342548"/>
                <a:gd name="connsiteY1531" fmla="*/ 745104 h 986691"/>
                <a:gd name="connsiteX1532" fmla="*/ 508719 w 1342548"/>
                <a:gd name="connsiteY1532" fmla="*/ 744987 h 986691"/>
                <a:gd name="connsiteX1533" fmla="*/ 506012 w 1342548"/>
                <a:gd name="connsiteY1533" fmla="*/ 742937 h 986691"/>
                <a:gd name="connsiteX1534" fmla="*/ 504909 w 1342548"/>
                <a:gd name="connsiteY1534" fmla="*/ 742687 h 986691"/>
                <a:gd name="connsiteX1535" fmla="*/ 501067 w 1342548"/>
                <a:gd name="connsiteY1535" fmla="*/ 744025 h 986691"/>
                <a:gd name="connsiteX1536" fmla="*/ 500223 w 1342548"/>
                <a:gd name="connsiteY1536" fmla="*/ 744971 h 986691"/>
                <a:gd name="connsiteX1537" fmla="*/ 499730 w 1342548"/>
                <a:gd name="connsiteY1537" fmla="*/ 744987 h 986691"/>
                <a:gd name="connsiteX1538" fmla="*/ 498705 w 1342548"/>
                <a:gd name="connsiteY1538" fmla="*/ 744509 h 986691"/>
                <a:gd name="connsiteX1539" fmla="*/ 497868 w 1342548"/>
                <a:gd name="connsiteY1539" fmla="*/ 743876 h 986691"/>
                <a:gd name="connsiteX1540" fmla="*/ 497813 w 1342548"/>
                <a:gd name="connsiteY1540" fmla="*/ 743477 h 986691"/>
                <a:gd name="connsiteX1541" fmla="*/ 498854 w 1342548"/>
                <a:gd name="connsiteY1541" fmla="*/ 742476 h 986691"/>
                <a:gd name="connsiteX1542" fmla="*/ 498932 w 1342548"/>
                <a:gd name="connsiteY1542" fmla="*/ 741771 h 986691"/>
                <a:gd name="connsiteX1543" fmla="*/ 498877 w 1342548"/>
                <a:gd name="connsiteY1543" fmla="*/ 741059 h 986691"/>
                <a:gd name="connsiteX1544" fmla="*/ 500371 w 1342548"/>
                <a:gd name="connsiteY1544" fmla="*/ 739041 h 986691"/>
                <a:gd name="connsiteX1545" fmla="*/ 504447 w 1342548"/>
                <a:gd name="connsiteY1545" fmla="*/ 735129 h 986691"/>
                <a:gd name="connsiteX1546" fmla="*/ 503767 w 1342548"/>
                <a:gd name="connsiteY1546" fmla="*/ 733486 h 986691"/>
                <a:gd name="connsiteX1547" fmla="*/ 502163 w 1342548"/>
                <a:gd name="connsiteY1547" fmla="*/ 730247 h 986691"/>
                <a:gd name="connsiteX1548" fmla="*/ 501952 w 1342548"/>
                <a:gd name="connsiteY1548" fmla="*/ 728675 h 986691"/>
                <a:gd name="connsiteX1549" fmla="*/ 501256 w 1342548"/>
                <a:gd name="connsiteY1549" fmla="*/ 727963 h 986691"/>
                <a:gd name="connsiteX1550" fmla="*/ 499307 w 1342548"/>
                <a:gd name="connsiteY1550" fmla="*/ 728542 h 986691"/>
                <a:gd name="connsiteX1551" fmla="*/ 495255 w 1342548"/>
                <a:gd name="connsiteY1551" fmla="*/ 731483 h 986691"/>
                <a:gd name="connsiteX1552" fmla="*/ 494699 w 1342548"/>
                <a:gd name="connsiteY1552" fmla="*/ 731163 h 986691"/>
                <a:gd name="connsiteX1553" fmla="*/ 494801 w 1342548"/>
                <a:gd name="connsiteY1553" fmla="*/ 730146 h 986691"/>
                <a:gd name="connsiteX1554" fmla="*/ 494379 w 1342548"/>
                <a:gd name="connsiteY1554" fmla="*/ 727181 h 986691"/>
                <a:gd name="connsiteX1555" fmla="*/ 495662 w 1342548"/>
                <a:gd name="connsiteY1555" fmla="*/ 726289 h 986691"/>
                <a:gd name="connsiteX1556" fmla="*/ 497633 w 1342548"/>
                <a:gd name="connsiteY1556" fmla="*/ 725201 h 986691"/>
                <a:gd name="connsiteX1557" fmla="*/ 499151 w 1342548"/>
                <a:gd name="connsiteY1557" fmla="*/ 723989 h 986691"/>
                <a:gd name="connsiteX1558" fmla="*/ 499503 w 1342548"/>
                <a:gd name="connsiteY1558" fmla="*/ 723011 h 986691"/>
                <a:gd name="connsiteX1559" fmla="*/ 499088 w 1342548"/>
                <a:gd name="connsiteY1559" fmla="*/ 722706 h 986691"/>
                <a:gd name="connsiteX1560" fmla="*/ 496851 w 1342548"/>
                <a:gd name="connsiteY1560" fmla="*/ 723089 h 986691"/>
                <a:gd name="connsiteX1561" fmla="*/ 495967 w 1342548"/>
                <a:gd name="connsiteY1561" fmla="*/ 722424 h 986691"/>
                <a:gd name="connsiteX1562" fmla="*/ 494504 w 1342548"/>
                <a:gd name="connsiteY1562" fmla="*/ 719694 h 986691"/>
                <a:gd name="connsiteX1563" fmla="*/ 493432 w 1342548"/>
                <a:gd name="connsiteY1563" fmla="*/ 718622 h 986691"/>
                <a:gd name="connsiteX1564" fmla="*/ 492462 w 1342548"/>
                <a:gd name="connsiteY1564" fmla="*/ 718043 h 986691"/>
                <a:gd name="connsiteX1565" fmla="*/ 489160 w 1342548"/>
                <a:gd name="connsiteY1565" fmla="*/ 719451 h 986691"/>
                <a:gd name="connsiteX1566" fmla="*/ 485327 w 1342548"/>
                <a:gd name="connsiteY1566" fmla="*/ 721383 h 986691"/>
                <a:gd name="connsiteX1567" fmla="*/ 481055 w 1342548"/>
                <a:gd name="connsiteY1567" fmla="*/ 724075 h 986691"/>
                <a:gd name="connsiteX1568" fmla="*/ 481079 w 1342548"/>
                <a:gd name="connsiteY1568" fmla="*/ 725452 h 986691"/>
                <a:gd name="connsiteX1569" fmla="*/ 480570 w 1342548"/>
                <a:gd name="connsiteY1569" fmla="*/ 725804 h 986691"/>
                <a:gd name="connsiteX1570" fmla="*/ 479756 w 1342548"/>
                <a:gd name="connsiteY1570" fmla="*/ 726672 h 986691"/>
                <a:gd name="connsiteX1571" fmla="*/ 478959 w 1342548"/>
                <a:gd name="connsiteY1571" fmla="*/ 727869 h 986691"/>
                <a:gd name="connsiteX1572" fmla="*/ 478278 w 1342548"/>
                <a:gd name="connsiteY1572" fmla="*/ 728291 h 986691"/>
                <a:gd name="connsiteX1573" fmla="*/ 477480 w 1342548"/>
                <a:gd name="connsiteY1573" fmla="*/ 728331 h 986691"/>
                <a:gd name="connsiteX1574" fmla="*/ 475853 w 1342548"/>
                <a:gd name="connsiteY1574" fmla="*/ 727994 h 986691"/>
                <a:gd name="connsiteX1575" fmla="*/ 472903 w 1342548"/>
                <a:gd name="connsiteY1575" fmla="*/ 726633 h 986691"/>
                <a:gd name="connsiteX1576" fmla="*/ 469704 w 1342548"/>
                <a:gd name="connsiteY1576" fmla="*/ 725506 h 986691"/>
                <a:gd name="connsiteX1577" fmla="*/ 469015 w 1342548"/>
                <a:gd name="connsiteY1577" fmla="*/ 725632 h 986691"/>
                <a:gd name="connsiteX1578" fmla="*/ 464665 w 1342548"/>
                <a:gd name="connsiteY1578" fmla="*/ 724834 h 986691"/>
                <a:gd name="connsiteX1579" fmla="*/ 464525 w 1342548"/>
                <a:gd name="connsiteY1579" fmla="*/ 724192 h 986691"/>
                <a:gd name="connsiteX1580" fmla="*/ 463867 w 1342548"/>
                <a:gd name="connsiteY1580" fmla="*/ 722932 h 986691"/>
                <a:gd name="connsiteX1581" fmla="*/ 462631 w 1342548"/>
                <a:gd name="connsiteY1581" fmla="*/ 721790 h 986691"/>
                <a:gd name="connsiteX1582" fmla="*/ 461450 w 1342548"/>
                <a:gd name="connsiteY1582" fmla="*/ 721407 h 986691"/>
                <a:gd name="connsiteX1583" fmla="*/ 458047 w 1342548"/>
                <a:gd name="connsiteY1583" fmla="*/ 723817 h 986691"/>
                <a:gd name="connsiteX1584" fmla="*/ 454205 w 1342548"/>
                <a:gd name="connsiteY1584" fmla="*/ 725608 h 986691"/>
                <a:gd name="connsiteX1585" fmla="*/ 452022 w 1342548"/>
                <a:gd name="connsiteY1585" fmla="*/ 727728 h 986691"/>
                <a:gd name="connsiteX1586" fmla="*/ 450223 w 1342548"/>
                <a:gd name="connsiteY1586" fmla="*/ 729833 h 986691"/>
                <a:gd name="connsiteX1587" fmla="*/ 448158 w 1342548"/>
                <a:gd name="connsiteY1587" fmla="*/ 730239 h 986691"/>
                <a:gd name="connsiteX1588" fmla="*/ 448064 w 1342548"/>
                <a:gd name="connsiteY1588" fmla="*/ 731538 h 986691"/>
                <a:gd name="connsiteX1589" fmla="*/ 447195 w 1342548"/>
                <a:gd name="connsiteY1589" fmla="*/ 732704 h 986691"/>
                <a:gd name="connsiteX1590" fmla="*/ 445631 w 1342548"/>
                <a:gd name="connsiteY1590" fmla="*/ 734144 h 986691"/>
                <a:gd name="connsiteX1591" fmla="*/ 442525 w 1342548"/>
                <a:gd name="connsiteY1591" fmla="*/ 735974 h 986691"/>
                <a:gd name="connsiteX1592" fmla="*/ 440421 w 1342548"/>
                <a:gd name="connsiteY1592" fmla="*/ 736960 h 986691"/>
                <a:gd name="connsiteX1593" fmla="*/ 433739 w 1342548"/>
                <a:gd name="connsiteY1593" fmla="*/ 737859 h 986691"/>
                <a:gd name="connsiteX1594" fmla="*/ 431353 w 1342548"/>
                <a:gd name="connsiteY1594" fmla="*/ 738470 h 986691"/>
                <a:gd name="connsiteX1595" fmla="*/ 430351 w 1342548"/>
                <a:gd name="connsiteY1595" fmla="*/ 739432 h 986691"/>
                <a:gd name="connsiteX1596" fmla="*/ 429280 w 1342548"/>
                <a:gd name="connsiteY1596" fmla="*/ 741873 h 986691"/>
                <a:gd name="connsiteX1597" fmla="*/ 428435 w 1342548"/>
                <a:gd name="connsiteY1597" fmla="*/ 744118 h 986691"/>
                <a:gd name="connsiteX1598" fmla="*/ 426589 w 1342548"/>
                <a:gd name="connsiteY1598" fmla="*/ 745973 h 986691"/>
                <a:gd name="connsiteX1599" fmla="*/ 423224 w 1342548"/>
                <a:gd name="connsiteY1599" fmla="*/ 748445 h 986691"/>
                <a:gd name="connsiteX1600" fmla="*/ 419274 w 1342548"/>
                <a:gd name="connsiteY1600" fmla="*/ 750447 h 986691"/>
                <a:gd name="connsiteX1601" fmla="*/ 418186 w 1342548"/>
                <a:gd name="connsiteY1601" fmla="*/ 751778 h 986691"/>
                <a:gd name="connsiteX1602" fmla="*/ 417991 w 1342548"/>
                <a:gd name="connsiteY1602" fmla="*/ 752568 h 986691"/>
                <a:gd name="connsiteX1603" fmla="*/ 418484 w 1342548"/>
                <a:gd name="connsiteY1603" fmla="*/ 752857 h 986691"/>
                <a:gd name="connsiteX1604" fmla="*/ 418969 w 1342548"/>
                <a:gd name="connsiteY1604" fmla="*/ 753460 h 986691"/>
                <a:gd name="connsiteX1605" fmla="*/ 418969 w 1342548"/>
                <a:gd name="connsiteY1605" fmla="*/ 754367 h 986691"/>
                <a:gd name="connsiteX1606" fmla="*/ 418460 w 1342548"/>
                <a:gd name="connsiteY1606" fmla="*/ 755353 h 986691"/>
                <a:gd name="connsiteX1607" fmla="*/ 415878 w 1342548"/>
                <a:gd name="connsiteY1607" fmla="*/ 757074 h 986691"/>
                <a:gd name="connsiteX1608" fmla="*/ 414423 w 1342548"/>
                <a:gd name="connsiteY1608" fmla="*/ 757895 h 986691"/>
                <a:gd name="connsiteX1609" fmla="*/ 412976 w 1342548"/>
                <a:gd name="connsiteY1609" fmla="*/ 758420 h 986691"/>
                <a:gd name="connsiteX1610" fmla="*/ 411356 w 1342548"/>
                <a:gd name="connsiteY1610" fmla="*/ 758513 h 986691"/>
                <a:gd name="connsiteX1611" fmla="*/ 409800 w 1342548"/>
                <a:gd name="connsiteY1611" fmla="*/ 758279 h 986691"/>
                <a:gd name="connsiteX1612" fmla="*/ 409369 w 1342548"/>
                <a:gd name="connsiteY1612" fmla="*/ 757997 h 986691"/>
                <a:gd name="connsiteX1613" fmla="*/ 408751 w 1342548"/>
                <a:gd name="connsiteY1613" fmla="*/ 758357 h 986691"/>
                <a:gd name="connsiteX1614" fmla="*/ 407327 w 1342548"/>
                <a:gd name="connsiteY1614" fmla="*/ 758717 h 986691"/>
                <a:gd name="connsiteX1615" fmla="*/ 406091 w 1342548"/>
                <a:gd name="connsiteY1615" fmla="*/ 758834 h 986691"/>
                <a:gd name="connsiteX1616" fmla="*/ 403376 w 1342548"/>
                <a:gd name="connsiteY1616" fmla="*/ 760743 h 986691"/>
                <a:gd name="connsiteX1617" fmla="*/ 401882 w 1342548"/>
                <a:gd name="connsiteY1617" fmla="*/ 760759 h 986691"/>
                <a:gd name="connsiteX1618" fmla="*/ 400020 w 1342548"/>
                <a:gd name="connsiteY1618" fmla="*/ 760344 h 986691"/>
                <a:gd name="connsiteX1619" fmla="*/ 397564 w 1342548"/>
                <a:gd name="connsiteY1619" fmla="*/ 760015 h 986691"/>
                <a:gd name="connsiteX1620" fmla="*/ 395788 w 1342548"/>
                <a:gd name="connsiteY1620" fmla="*/ 760015 h 986691"/>
                <a:gd name="connsiteX1621" fmla="*/ 395733 w 1342548"/>
                <a:gd name="connsiteY1621" fmla="*/ 759006 h 986691"/>
                <a:gd name="connsiteX1622" fmla="*/ 396007 w 1342548"/>
                <a:gd name="connsiteY1622" fmla="*/ 755979 h 986691"/>
                <a:gd name="connsiteX1623" fmla="*/ 395201 w 1342548"/>
                <a:gd name="connsiteY1623" fmla="*/ 755275 h 986691"/>
                <a:gd name="connsiteX1624" fmla="*/ 392744 w 1342548"/>
                <a:gd name="connsiteY1624" fmla="*/ 754531 h 986691"/>
                <a:gd name="connsiteX1625" fmla="*/ 389975 w 1342548"/>
                <a:gd name="connsiteY1625" fmla="*/ 753546 h 986691"/>
                <a:gd name="connsiteX1626" fmla="*/ 388645 w 1342548"/>
                <a:gd name="connsiteY1626" fmla="*/ 752497 h 986691"/>
                <a:gd name="connsiteX1627" fmla="*/ 387902 w 1342548"/>
                <a:gd name="connsiteY1627" fmla="*/ 752145 h 986691"/>
                <a:gd name="connsiteX1628" fmla="*/ 386861 w 1342548"/>
                <a:gd name="connsiteY1628" fmla="*/ 752317 h 986691"/>
                <a:gd name="connsiteX1629" fmla="*/ 385195 w 1342548"/>
                <a:gd name="connsiteY1629" fmla="*/ 753420 h 986691"/>
                <a:gd name="connsiteX1630" fmla="*/ 383614 w 1342548"/>
                <a:gd name="connsiteY1630" fmla="*/ 754719 h 986691"/>
                <a:gd name="connsiteX1631" fmla="*/ 382363 w 1342548"/>
                <a:gd name="connsiteY1631" fmla="*/ 754829 h 986691"/>
                <a:gd name="connsiteX1632" fmla="*/ 381080 w 1342548"/>
                <a:gd name="connsiteY1632" fmla="*/ 754226 h 986691"/>
                <a:gd name="connsiteX1633" fmla="*/ 379859 w 1342548"/>
                <a:gd name="connsiteY1633" fmla="*/ 753428 h 986691"/>
                <a:gd name="connsiteX1634" fmla="*/ 375666 w 1342548"/>
                <a:gd name="connsiteY1634" fmla="*/ 752309 h 986691"/>
                <a:gd name="connsiteX1635" fmla="*/ 373788 w 1342548"/>
                <a:gd name="connsiteY1635" fmla="*/ 752145 h 986691"/>
                <a:gd name="connsiteX1636" fmla="*/ 370432 w 1342548"/>
                <a:gd name="connsiteY1636" fmla="*/ 752333 h 986691"/>
                <a:gd name="connsiteX1637" fmla="*/ 367694 w 1342548"/>
                <a:gd name="connsiteY1637" fmla="*/ 752098 h 986691"/>
                <a:gd name="connsiteX1638" fmla="*/ 367264 w 1342548"/>
                <a:gd name="connsiteY1638" fmla="*/ 751754 h 986691"/>
                <a:gd name="connsiteX1639" fmla="*/ 367271 w 1342548"/>
                <a:gd name="connsiteY1639" fmla="*/ 751128 h 986691"/>
                <a:gd name="connsiteX1640" fmla="*/ 367678 w 1342548"/>
                <a:gd name="connsiteY1640" fmla="*/ 749916 h 986691"/>
                <a:gd name="connsiteX1641" fmla="*/ 367913 w 1342548"/>
                <a:gd name="connsiteY1641" fmla="*/ 748718 h 986691"/>
                <a:gd name="connsiteX1642" fmla="*/ 367592 w 1342548"/>
                <a:gd name="connsiteY1642" fmla="*/ 748038 h 986691"/>
                <a:gd name="connsiteX1643" fmla="*/ 364799 w 1342548"/>
                <a:gd name="connsiteY1643" fmla="*/ 747201 h 986691"/>
                <a:gd name="connsiteX1644" fmla="*/ 362249 w 1342548"/>
                <a:gd name="connsiteY1644" fmla="*/ 746598 h 986691"/>
                <a:gd name="connsiteX1645" fmla="*/ 359534 w 1342548"/>
                <a:gd name="connsiteY1645" fmla="*/ 746371 h 986691"/>
                <a:gd name="connsiteX1646" fmla="*/ 357711 w 1342548"/>
                <a:gd name="connsiteY1646" fmla="*/ 746794 h 986691"/>
                <a:gd name="connsiteX1647" fmla="*/ 355927 w 1342548"/>
                <a:gd name="connsiteY1647" fmla="*/ 747733 h 986691"/>
                <a:gd name="connsiteX1648" fmla="*/ 354456 w 1342548"/>
                <a:gd name="connsiteY1648" fmla="*/ 749422 h 986691"/>
                <a:gd name="connsiteX1649" fmla="*/ 352329 w 1342548"/>
                <a:gd name="connsiteY1649" fmla="*/ 750158 h 986691"/>
                <a:gd name="connsiteX1650" fmla="*/ 349786 w 1342548"/>
                <a:gd name="connsiteY1650" fmla="*/ 751418 h 986691"/>
                <a:gd name="connsiteX1651" fmla="*/ 348558 w 1342548"/>
                <a:gd name="connsiteY1651" fmla="*/ 752591 h 986691"/>
                <a:gd name="connsiteX1652" fmla="*/ 346695 w 1342548"/>
                <a:gd name="connsiteY1652" fmla="*/ 755110 h 986691"/>
                <a:gd name="connsiteX1653" fmla="*/ 343989 w 1342548"/>
                <a:gd name="connsiteY1653" fmla="*/ 758200 h 986691"/>
                <a:gd name="connsiteX1654" fmla="*/ 341532 w 1342548"/>
                <a:gd name="connsiteY1654" fmla="*/ 761213 h 986691"/>
                <a:gd name="connsiteX1655" fmla="*/ 340257 w 1342548"/>
                <a:gd name="connsiteY1655" fmla="*/ 764138 h 986691"/>
                <a:gd name="connsiteX1656" fmla="*/ 338567 w 1342548"/>
                <a:gd name="connsiteY1656" fmla="*/ 765977 h 986691"/>
                <a:gd name="connsiteX1657" fmla="*/ 336854 w 1342548"/>
                <a:gd name="connsiteY1657" fmla="*/ 767299 h 986691"/>
                <a:gd name="connsiteX1658" fmla="*/ 335617 w 1342548"/>
                <a:gd name="connsiteY1658" fmla="*/ 770937 h 986691"/>
                <a:gd name="connsiteX1659" fmla="*/ 334327 w 1342548"/>
                <a:gd name="connsiteY1659" fmla="*/ 769787 h 986691"/>
                <a:gd name="connsiteX1660" fmla="*/ 332848 w 1342548"/>
                <a:gd name="connsiteY1660" fmla="*/ 768136 h 986691"/>
                <a:gd name="connsiteX1661" fmla="*/ 332496 w 1342548"/>
                <a:gd name="connsiteY1661" fmla="*/ 765875 h 986691"/>
                <a:gd name="connsiteX1662" fmla="*/ 334248 w 1342548"/>
                <a:gd name="connsiteY1662" fmla="*/ 759867 h 986691"/>
                <a:gd name="connsiteX1663" fmla="*/ 334663 w 1342548"/>
                <a:gd name="connsiteY1663" fmla="*/ 757363 h 986691"/>
                <a:gd name="connsiteX1664" fmla="*/ 334217 w 1342548"/>
                <a:gd name="connsiteY1664" fmla="*/ 756409 h 986691"/>
                <a:gd name="connsiteX1665" fmla="*/ 333670 w 1342548"/>
                <a:gd name="connsiteY1665" fmla="*/ 753944 h 986691"/>
                <a:gd name="connsiteX1666" fmla="*/ 332629 w 1342548"/>
                <a:gd name="connsiteY1666" fmla="*/ 753131 h 986691"/>
                <a:gd name="connsiteX1667" fmla="*/ 329656 w 1342548"/>
                <a:gd name="connsiteY1667" fmla="*/ 751840 h 986691"/>
                <a:gd name="connsiteX1668" fmla="*/ 328709 w 1342548"/>
                <a:gd name="connsiteY1668" fmla="*/ 751801 h 986691"/>
                <a:gd name="connsiteX1669" fmla="*/ 327692 w 1342548"/>
                <a:gd name="connsiteY1669" fmla="*/ 752693 h 986691"/>
                <a:gd name="connsiteX1670" fmla="*/ 326699 w 1342548"/>
                <a:gd name="connsiteY1670" fmla="*/ 753256 h 986691"/>
                <a:gd name="connsiteX1671" fmla="*/ 325377 w 1342548"/>
                <a:gd name="connsiteY1671" fmla="*/ 753819 h 986691"/>
                <a:gd name="connsiteX1672" fmla="*/ 322060 w 1342548"/>
                <a:gd name="connsiteY1672" fmla="*/ 754876 h 986691"/>
                <a:gd name="connsiteX1673" fmla="*/ 319118 w 1342548"/>
                <a:gd name="connsiteY1673" fmla="*/ 755368 h 986691"/>
                <a:gd name="connsiteX1674" fmla="*/ 318414 w 1342548"/>
                <a:gd name="connsiteY1674" fmla="*/ 755760 h 986691"/>
                <a:gd name="connsiteX1675" fmla="*/ 318195 w 1342548"/>
                <a:gd name="connsiteY1675" fmla="*/ 756464 h 986691"/>
                <a:gd name="connsiteX1676" fmla="*/ 318430 w 1342548"/>
                <a:gd name="connsiteY1676" fmla="*/ 757301 h 986691"/>
                <a:gd name="connsiteX1677" fmla="*/ 316536 w 1342548"/>
                <a:gd name="connsiteY1677" fmla="*/ 756980 h 986691"/>
                <a:gd name="connsiteX1678" fmla="*/ 314557 w 1342548"/>
                <a:gd name="connsiteY1678" fmla="*/ 756800 h 986691"/>
                <a:gd name="connsiteX1679" fmla="*/ 312961 w 1342548"/>
                <a:gd name="connsiteY1679" fmla="*/ 756917 h 986691"/>
                <a:gd name="connsiteX1680" fmla="*/ 309057 w 1342548"/>
                <a:gd name="connsiteY1680" fmla="*/ 758513 h 986691"/>
                <a:gd name="connsiteX1681" fmla="*/ 307735 w 1342548"/>
                <a:gd name="connsiteY1681" fmla="*/ 758670 h 986691"/>
                <a:gd name="connsiteX1682" fmla="*/ 306264 w 1342548"/>
                <a:gd name="connsiteY1682" fmla="*/ 758506 h 986691"/>
                <a:gd name="connsiteX1683" fmla="*/ 304261 w 1342548"/>
                <a:gd name="connsiteY1683" fmla="*/ 758459 h 986691"/>
                <a:gd name="connsiteX1684" fmla="*/ 300451 w 1342548"/>
                <a:gd name="connsiteY1684" fmla="*/ 758506 h 986691"/>
                <a:gd name="connsiteX1685" fmla="*/ 297173 w 1342548"/>
                <a:gd name="connsiteY1685" fmla="*/ 758099 h 986691"/>
                <a:gd name="connsiteX1686" fmla="*/ 294506 w 1342548"/>
                <a:gd name="connsiteY1686" fmla="*/ 755869 h 986691"/>
                <a:gd name="connsiteX1687" fmla="*/ 292620 w 1342548"/>
                <a:gd name="connsiteY1687" fmla="*/ 754883 h 986691"/>
                <a:gd name="connsiteX1688" fmla="*/ 290609 w 1342548"/>
                <a:gd name="connsiteY1688" fmla="*/ 754124 h 986691"/>
                <a:gd name="connsiteX1689" fmla="*/ 288583 w 1342548"/>
                <a:gd name="connsiteY1689" fmla="*/ 753553 h 986691"/>
                <a:gd name="connsiteX1690" fmla="*/ 287910 w 1342548"/>
                <a:gd name="connsiteY1690" fmla="*/ 752356 h 986691"/>
                <a:gd name="connsiteX1691" fmla="*/ 287269 w 1342548"/>
                <a:gd name="connsiteY1691" fmla="*/ 751754 h 986691"/>
                <a:gd name="connsiteX1692" fmla="*/ 285603 w 1342548"/>
                <a:gd name="connsiteY1692" fmla="*/ 751558 h 986691"/>
                <a:gd name="connsiteX1693" fmla="*/ 284280 w 1342548"/>
                <a:gd name="connsiteY1693" fmla="*/ 751996 h 986691"/>
                <a:gd name="connsiteX1694" fmla="*/ 283459 w 1342548"/>
                <a:gd name="connsiteY1694" fmla="*/ 755009 h 986691"/>
                <a:gd name="connsiteX1695" fmla="*/ 282755 w 1342548"/>
                <a:gd name="connsiteY1695" fmla="*/ 755603 h 986691"/>
                <a:gd name="connsiteX1696" fmla="*/ 281081 w 1342548"/>
                <a:gd name="connsiteY1696" fmla="*/ 755869 h 986691"/>
                <a:gd name="connsiteX1697" fmla="*/ 279320 w 1342548"/>
                <a:gd name="connsiteY1697" fmla="*/ 755102 h 986691"/>
                <a:gd name="connsiteX1698" fmla="*/ 276887 w 1342548"/>
                <a:gd name="connsiteY1698" fmla="*/ 753553 h 986691"/>
                <a:gd name="connsiteX1699" fmla="*/ 275933 w 1342548"/>
                <a:gd name="connsiteY1699" fmla="*/ 751832 h 986691"/>
                <a:gd name="connsiteX1700" fmla="*/ 275119 w 1342548"/>
                <a:gd name="connsiteY1700" fmla="*/ 751277 h 986691"/>
                <a:gd name="connsiteX1701" fmla="*/ 273836 w 1342548"/>
                <a:gd name="connsiteY1701" fmla="*/ 752036 h 986691"/>
                <a:gd name="connsiteX1702" fmla="*/ 273766 w 1342548"/>
                <a:gd name="connsiteY1702" fmla="*/ 754242 h 986691"/>
                <a:gd name="connsiteX1703" fmla="*/ 273515 w 1342548"/>
                <a:gd name="connsiteY1703" fmla="*/ 755721 h 986691"/>
                <a:gd name="connsiteX1704" fmla="*/ 271989 w 1342548"/>
                <a:gd name="connsiteY1704" fmla="*/ 756323 h 986691"/>
                <a:gd name="connsiteX1705" fmla="*/ 271106 w 1342548"/>
                <a:gd name="connsiteY1705" fmla="*/ 755885 h 986691"/>
                <a:gd name="connsiteX1706" fmla="*/ 270394 w 1342548"/>
                <a:gd name="connsiteY1706" fmla="*/ 754367 h 986691"/>
                <a:gd name="connsiteX1707" fmla="*/ 268602 w 1342548"/>
                <a:gd name="connsiteY1707" fmla="*/ 750760 h 986691"/>
                <a:gd name="connsiteX1708" fmla="*/ 266826 w 1342548"/>
                <a:gd name="connsiteY1708" fmla="*/ 748648 h 986691"/>
                <a:gd name="connsiteX1709" fmla="*/ 265035 w 1342548"/>
                <a:gd name="connsiteY1709" fmla="*/ 747240 h 986691"/>
                <a:gd name="connsiteX1710" fmla="*/ 259159 w 1342548"/>
                <a:gd name="connsiteY1710" fmla="*/ 747279 h 986691"/>
                <a:gd name="connsiteX1711" fmla="*/ 254802 w 1342548"/>
                <a:gd name="connsiteY1711" fmla="*/ 746864 h 986691"/>
                <a:gd name="connsiteX1712" fmla="*/ 252830 w 1342548"/>
                <a:gd name="connsiteY1712" fmla="*/ 746286 h 986691"/>
                <a:gd name="connsiteX1713" fmla="*/ 252087 w 1342548"/>
                <a:gd name="connsiteY1713" fmla="*/ 744893 h 986691"/>
                <a:gd name="connsiteX1714" fmla="*/ 252807 w 1342548"/>
                <a:gd name="connsiteY1714" fmla="*/ 742108 h 986691"/>
                <a:gd name="connsiteX1715" fmla="*/ 253651 w 1342548"/>
                <a:gd name="connsiteY1715" fmla="*/ 739933 h 986691"/>
                <a:gd name="connsiteX1716" fmla="*/ 253628 w 1342548"/>
                <a:gd name="connsiteY1716" fmla="*/ 739424 h 986691"/>
                <a:gd name="connsiteX1717" fmla="*/ 252908 w 1342548"/>
                <a:gd name="connsiteY1717" fmla="*/ 739166 h 986691"/>
                <a:gd name="connsiteX1718" fmla="*/ 251656 w 1342548"/>
                <a:gd name="connsiteY1718" fmla="*/ 738994 h 986691"/>
                <a:gd name="connsiteX1719" fmla="*/ 246955 w 1342548"/>
                <a:gd name="connsiteY1719" fmla="*/ 740386 h 986691"/>
                <a:gd name="connsiteX1720" fmla="*/ 245672 w 1342548"/>
                <a:gd name="connsiteY1720" fmla="*/ 740222 h 986691"/>
                <a:gd name="connsiteX1721" fmla="*/ 244858 w 1342548"/>
                <a:gd name="connsiteY1721" fmla="*/ 739745 h 986691"/>
                <a:gd name="connsiteX1722" fmla="*/ 243864 w 1342548"/>
                <a:gd name="connsiteY1722" fmla="*/ 739338 h 986691"/>
                <a:gd name="connsiteX1723" fmla="*/ 243043 w 1342548"/>
                <a:gd name="connsiteY1723" fmla="*/ 738689 h 986691"/>
                <a:gd name="connsiteX1724" fmla="*/ 242472 w 1342548"/>
                <a:gd name="connsiteY1724" fmla="*/ 737742 h 986691"/>
                <a:gd name="connsiteX1725" fmla="*/ 238404 w 1342548"/>
                <a:gd name="connsiteY1725" fmla="*/ 735419 h 986691"/>
                <a:gd name="connsiteX1726" fmla="*/ 237207 w 1342548"/>
                <a:gd name="connsiteY1726" fmla="*/ 734144 h 986691"/>
                <a:gd name="connsiteX1727" fmla="*/ 235040 w 1342548"/>
                <a:gd name="connsiteY1727" fmla="*/ 732547 h 986691"/>
                <a:gd name="connsiteX1728" fmla="*/ 233209 w 1342548"/>
                <a:gd name="connsiteY1728" fmla="*/ 731460 h 986691"/>
                <a:gd name="connsiteX1729" fmla="*/ 232051 w 1342548"/>
                <a:gd name="connsiteY1729" fmla="*/ 728346 h 986691"/>
                <a:gd name="connsiteX1730" fmla="*/ 230995 w 1342548"/>
                <a:gd name="connsiteY1730" fmla="*/ 725350 h 986691"/>
                <a:gd name="connsiteX1731" fmla="*/ 230416 w 1342548"/>
                <a:gd name="connsiteY1731" fmla="*/ 723754 h 986691"/>
                <a:gd name="connsiteX1732" fmla="*/ 228671 w 1342548"/>
                <a:gd name="connsiteY1732" fmla="*/ 722909 h 986691"/>
                <a:gd name="connsiteX1733" fmla="*/ 226786 w 1342548"/>
                <a:gd name="connsiteY1733" fmla="*/ 722268 h 986691"/>
                <a:gd name="connsiteX1734" fmla="*/ 223594 w 1342548"/>
                <a:gd name="connsiteY1734" fmla="*/ 723574 h 986691"/>
                <a:gd name="connsiteX1735" fmla="*/ 220973 w 1342548"/>
                <a:gd name="connsiteY1735" fmla="*/ 724568 h 986691"/>
                <a:gd name="connsiteX1736" fmla="*/ 219049 w 1342548"/>
                <a:gd name="connsiteY1736" fmla="*/ 724669 h 986691"/>
                <a:gd name="connsiteX1737" fmla="*/ 216271 w 1342548"/>
                <a:gd name="connsiteY1737" fmla="*/ 721595 h 986691"/>
                <a:gd name="connsiteX1738" fmla="*/ 214041 w 1342548"/>
                <a:gd name="connsiteY1738" fmla="*/ 718270 h 986691"/>
                <a:gd name="connsiteX1739" fmla="*/ 211405 w 1342548"/>
                <a:gd name="connsiteY1739" fmla="*/ 715367 h 986691"/>
                <a:gd name="connsiteX1740" fmla="*/ 209653 w 1342548"/>
                <a:gd name="connsiteY1740" fmla="*/ 713904 h 986691"/>
                <a:gd name="connsiteX1741" fmla="*/ 206546 w 1342548"/>
                <a:gd name="connsiteY1741" fmla="*/ 713763 h 986691"/>
                <a:gd name="connsiteX1742" fmla="*/ 203050 w 1342548"/>
                <a:gd name="connsiteY1742" fmla="*/ 712128 h 986691"/>
                <a:gd name="connsiteX1743" fmla="*/ 198355 w 1342548"/>
                <a:gd name="connsiteY1743" fmla="*/ 708404 h 986691"/>
                <a:gd name="connsiteX1744" fmla="*/ 194968 w 1342548"/>
                <a:gd name="connsiteY1744" fmla="*/ 705627 h 986691"/>
                <a:gd name="connsiteX1745" fmla="*/ 189131 w 1342548"/>
                <a:gd name="connsiteY1745" fmla="*/ 702537 h 986691"/>
                <a:gd name="connsiteX1746" fmla="*/ 187771 w 1342548"/>
                <a:gd name="connsiteY1746" fmla="*/ 701238 h 986691"/>
                <a:gd name="connsiteX1747" fmla="*/ 187254 w 1342548"/>
                <a:gd name="connsiteY1747" fmla="*/ 700135 h 986691"/>
                <a:gd name="connsiteX1748" fmla="*/ 186456 w 1342548"/>
                <a:gd name="connsiteY1748" fmla="*/ 697960 h 986691"/>
                <a:gd name="connsiteX1749" fmla="*/ 185235 w 1342548"/>
                <a:gd name="connsiteY1749" fmla="*/ 695895 h 986691"/>
                <a:gd name="connsiteX1750" fmla="*/ 181097 w 1342548"/>
                <a:gd name="connsiteY1750" fmla="*/ 694995 h 986691"/>
                <a:gd name="connsiteX1751" fmla="*/ 176418 w 1342548"/>
                <a:gd name="connsiteY1751" fmla="*/ 694354 h 986691"/>
                <a:gd name="connsiteX1752" fmla="*/ 171482 w 1342548"/>
                <a:gd name="connsiteY1752" fmla="*/ 695621 h 986691"/>
                <a:gd name="connsiteX1753" fmla="*/ 167930 w 1342548"/>
                <a:gd name="connsiteY1753" fmla="*/ 701801 h 986691"/>
                <a:gd name="connsiteX1754" fmla="*/ 166217 w 1342548"/>
                <a:gd name="connsiteY1754" fmla="*/ 703147 h 986691"/>
                <a:gd name="connsiteX1755" fmla="*/ 164746 w 1342548"/>
                <a:gd name="connsiteY1755" fmla="*/ 703225 h 986691"/>
                <a:gd name="connsiteX1756" fmla="*/ 163541 w 1342548"/>
                <a:gd name="connsiteY1756" fmla="*/ 701653 h 986691"/>
                <a:gd name="connsiteX1757" fmla="*/ 162548 w 1342548"/>
                <a:gd name="connsiteY1757" fmla="*/ 700002 h 986691"/>
                <a:gd name="connsiteX1758" fmla="*/ 162008 w 1342548"/>
                <a:gd name="connsiteY1758" fmla="*/ 698171 h 986691"/>
                <a:gd name="connsiteX1759" fmla="*/ 159551 w 1342548"/>
                <a:gd name="connsiteY1759" fmla="*/ 696818 h 986691"/>
                <a:gd name="connsiteX1760" fmla="*/ 156774 w 1342548"/>
                <a:gd name="connsiteY1760" fmla="*/ 695050 h 986691"/>
                <a:gd name="connsiteX1761" fmla="*/ 155350 w 1342548"/>
                <a:gd name="connsiteY1761" fmla="*/ 693673 h 986691"/>
                <a:gd name="connsiteX1762" fmla="*/ 153746 w 1342548"/>
                <a:gd name="connsiteY1762" fmla="*/ 692812 h 986691"/>
                <a:gd name="connsiteX1763" fmla="*/ 152252 w 1342548"/>
                <a:gd name="connsiteY1763" fmla="*/ 692444 h 986691"/>
                <a:gd name="connsiteX1764" fmla="*/ 149373 w 1342548"/>
                <a:gd name="connsiteY1764" fmla="*/ 691279 h 986691"/>
                <a:gd name="connsiteX1765" fmla="*/ 146111 w 1342548"/>
                <a:gd name="connsiteY1765" fmla="*/ 689965 h 986691"/>
                <a:gd name="connsiteX1766" fmla="*/ 144577 w 1342548"/>
                <a:gd name="connsiteY1766" fmla="*/ 689785 h 986691"/>
                <a:gd name="connsiteX1767" fmla="*/ 144468 w 1342548"/>
                <a:gd name="connsiteY1767" fmla="*/ 688846 h 986691"/>
                <a:gd name="connsiteX1768" fmla="*/ 144929 w 1342548"/>
                <a:gd name="connsiteY1768" fmla="*/ 686851 h 986691"/>
                <a:gd name="connsiteX1769" fmla="*/ 144648 w 1342548"/>
                <a:gd name="connsiteY1769" fmla="*/ 684934 h 986691"/>
                <a:gd name="connsiteX1770" fmla="*/ 143662 w 1342548"/>
                <a:gd name="connsiteY1770" fmla="*/ 684152 h 986691"/>
                <a:gd name="connsiteX1771" fmla="*/ 142176 w 1342548"/>
                <a:gd name="connsiteY1771" fmla="*/ 684355 h 986691"/>
                <a:gd name="connsiteX1772" fmla="*/ 138733 w 1342548"/>
                <a:gd name="connsiteY1772" fmla="*/ 681633 h 986691"/>
                <a:gd name="connsiteX1773" fmla="*/ 138561 w 1342548"/>
                <a:gd name="connsiteY1773" fmla="*/ 681492 h 986691"/>
                <a:gd name="connsiteX1774" fmla="*/ 137583 w 1342548"/>
                <a:gd name="connsiteY1774" fmla="*/ 680717 h 986691"/>
                <a:gd name="connsiteX1775" fmla="*/ 135885 w 1342548"/>
                <a:gd name="connsiteY1775" fmla="*/ 679606 h 986691"/>
                <a:gd name="connsiteX1776" fmla="*/ 133022 w 1342548"/>
                <a:gd name="connsiteY1776" fmla="*/ 679685 h 986691"/>
                <a:gd name="connsiteX1777" fmla="*/ 130855 w 1342548"/>
                <a:gd name="connsiteY1777" fmla="*/ 680091 h 986691"/>
                <a:gd name="connsiteX1778" fmla="*/ 129267 w 1342548"/>
                <a:gd name="connsiteY1778" fmla="*/ 678957 h 986691"/>
                <a:gd name="connsiteX1779" fmla="*/ 126967 w 1342548"/>
                <a:gd name="connsiteY1779" fmla="*/ 677157 h 986691"/>
                <a:gd name="connsiteX1780" fmla="*/ 126552 w 1342548"/>
                <a:gd name="connsiteY1780" fmla="*/ 676758 h 986691"/>
                <a:gd name="connsiteX1781" fmla="*/ 125871 w 1342548"/>
                <a:gd name="connsiteY1781" fmla="*/ 676101 h 986691"/>
                <a:gd name="connsiteX1782" fmla="*/ 123540 w 1342548"/>
                <a:gd name="connsiteY1782" fmla="*/ 672628 h 986691"/>
                <a:gd name="connsiteX1783" fmla="*/ 120786 w 1342548"/>
                <a:gd name="connsiteY1783" fmla="*/ 668513 h 986691"/>
                <a:gd name="connsiteX1784" fmla="*/ 119393 w 1342548"/>
                <a:gd name="connsiteY1784" fmla="*/ 667910 h 986691"/>
                <a:gd name="connsiteX1785" fmla="*/ 118674 w 1342548"/>
                <a:gd name="connsiteY1785" fmla="*/ 668223 h 986691"/>
                <a:gd name="connsiteX1786" fmla="*/ 117860 w 1342548"/>
                <a:gd name="connsiteY1786" fmla="*/ 670406 h 986691"/>
                <a:gd name="connsiteX1787" fmla="*/ 117250 w 1342548"/>
                <a:gd name="connsiteY1787" fmla="*/ 670187 h 986691"/>
                <a:gd name="connsiteX1788" fmla="*/ 116225 w 1342548"/>
                <a:gd name="connsiteY1788" fmla="*/ 670336 h 986691"/>
                <a:gd name="connsiteX1789" fmla="*/ 115020 w 1342548"/>
                <a:gd name="connsiteY1789" fmla="*/ 671102 h 986691"/>
                <a:gd name="connsiteX1790" fmla="*/ 113862 w 1342548"/>
                <a:gd name="connsiteY1790" fmla="*/ 671298 h 986691"/>
                <a:gd name="connsiteX1791" fmla="*/ 113119 w 1342548"/>
                <a:gd name="connsiteY1791" fmla="*/ 671071 h 986691"/>
                <a:gd name="connsiteX1792" fmla="*/ 112806 w 1342548"/>
                <a:gd name="connsiteY1792" fmla="*/ 670531 h 986691"/>
                <a:gd name="connsiteX1793" fmla="*/ 113135 w 1342548"/>
                <a:gd name="connsiteY1793" fmla="*/ 667644 h 986691"/>
                <a:gd name="connsiteX1794" fmla="*/ 112431 w 1342548"/>
                <a:gd name="connsiteY1794" fmla="*/ 666744 h 986691"/>
                <a:gd name="connsiteX1795" fmla="*/ 113056 w 1342548"/>
                <a:gd name="connsiteY1795" fmla="*/ 664734 h 986691"/>
                <a:gd name="connsiteX1796" fmla="*/ 114113 w 1342548"/>
                <a:gd name="connsiteY1796" fmla="*/ 662997 h 986691"/>
                <a:gd name="connsiteX1797" fmla="*/ 113033 w 1342548"/>
                <a:gd name="connsiteY1797" fmla="*/ 661706 h 986691"/>
                <a:gd name="connsiteX1798" fmla="*/ 111703 w 1342548"/>
                <a:gd name="connsiteY1798" fmla="*/ 659860 h 986691"/>
                <a:gd name="connsiteX1799" fmla="*/ 111555 w 1342548"/>
                <a:gd name="connsiteY1799" fmla="*/ 658186 h 986691"/>
                <a:gd name="connsiteX1800" fmla="*/ 112274 w 1342548"/>
                <a:gd name="connsiteY1800" fmla="*/ 656073 h 986691"/>
                <a:gd name="connsiteX1801" fmla="*/ 112626 w 1342548"/>
                <a:gd name="connsiteY1801" fmla="*/ 654266 h 986691"/>
                <a:gd name="connsiteX1802" fmla="*/ 112407 w 1342548"/>
                <a:gd name="connsiteY1802" fmla="*/ 653601 h 986691"/>
                <a:gd name="connsiteX1803" fmla="*/ 111359 w 1342548"/>
                <a:gd name="connsiteY1803" fmla="*/ 652592 h 986691"/>
                <a:gd name="connsiteX1804" fmla="*/ 107361 w 1342548"/>
                <a:gd name="connsiteY1804" fmla="*/ 647616 h 986691"/>
                <a:gd name="connsiteX1805" fmla="*/ 107150 w 1342548"/>
                <a:gd name="connsiteY1805" fmla="*/ 647092 h 986691"/>
                <a:gd name="connsiteX1806" fmla="*/ 106477 w 1342548"/>
                <a:gd name="connsiteY1806" fmla="*/ 645433 h 986691"/>
                <a:gd name="connsiteX1807" fmla="*/ 106164 w 1342548"/>
                <a:gd name="connsiteY1807" fmla="*/ 642930 h 986691"/>
                <a:gd name="connsiteX1808" fmla="*/ 105648 w 1342548"/>
                <a:gd name="connsiteY1808" fmla="*/ 641139 h 986691"/>
                <a:gd name="connsiteX1809" fmla="*/ 105038 w 1342548"/>
                <a:gd name="connsiteY1809" fmla="*/ 639761 h 986691"/>
                <a:gd name="connsiteX1810" fmla="*/ 105084 w 1342548"/>
                <a:gd name="connsiteY1810" fmla="*/ 639112 h 986691"/>
                <a:gd name="connsiteX1811" fmla="*/ 105546 w 1342548"/>
                <a:gd name="connsiteY1811" fmla="*/ 638776 h 986691"/>
                <a:gd name="connsiteX1812" fmla="*/ 108042 w 1342548"/>
                <a:gd name="connsiteY1812" fmla="*/ 638439 h 986691"/>
                <a:gd name="connsiteX1813" fmla="*/ 110350 w 1342548"/>
                <a:gd name="connsiteY1813" fmla="*/ 638228 h 986691"/>
                <a:gd name="connsiteX1814" fmla="*/ 111867 w 1342548"/>
                <a:gd name="connsiteY1814" fmla="*/ 637759 h 986691"/>
                <a:gd name="connsiteX1815" fmla="*/ 112658 w 1342548"/>
                <a:gd name="connsiteY1815" fmla="*/ 638760 h 986691"/>
                <a:gd name="connsiteX1816" fmla="*/ 113025 w 1342548"/>
                <a:gd name="connsiteY1816" fmla="*/ 640294 h 986691"/>
                <a:gd name="connsiteX1817" fmla="*/ 113424 w 1342548"/>
                <a:gd name="connsiteY1817" fmla="*/ 641099 h 986691"/>
                <a:gd name="connsiteX1818" fmla="*/ 114887 w 1342548"/>
                <a:gd name="connsiteY1818" fmla="*/ 642555 h 986691"/>
                <a:gd name="connsiteX1819" fmla="*/ 116671 w 1342548"/>
                <a:gd name="connsiteY1819" fmla="*/ 643947 h 986691"/>
                <a:gd name="connsiteX1820" fmla="*/ 118400 w 1342548"/>
                <a:gd name="connsiteY1820" fmla="*/ 643767 h 986691"/>
                <a:gd name="connsiteX1821" fmla="*/ 119926 w 1342548"/>
                <a:gd name="connsiteY1821" fmla="*/ 643172 h 986691"/>
                <a:gd name="connsiteX1822" fmla="*/ 121247 w 1342548"/>
                <a:gd name="connsiteY1822" fmla="*/ 640904 h 986691"/>
                <a:gd name="connsiteX1823" fmla="*/ 122179 w 1342548"/>
                <a:gd name="connsiteY1823" fmla="*/ 640348 h 986691"/>
                <a:gd name="connsiteX1824" fmla="*/ 123266 w 1342548"/>
                <a:gd name="connsiteY1824" fmla="*/ 640247 h 986691"/>
                <a:gd name="connsiteX1825" fmla="*/ 123266 w 1342548"/>
                <a:gd name="connsiteY1825" fmla="*/ 640082 h 986691"/>
                <a:gd name="connsiteX1826" fmla="*/ 123203 w 1342548"/>
                <a:gd name="connsiteY1826" fmla="*/ 638619 h 986691"/>
                <a:gd name="connsiteX1827" fmla="*/ 123587 w 1342548"/>
                <a:gd name="connsiteY1827" fmla="*/ 635013 h 986691"/>
                <a:gd name="connsiteX1828" fmla="*/ 123454 w 1342548"/>
                <a:gd name="connsiteY1828" fmla="*/ 633565 h 986691"/>
                <a:gd name="connsiteX1829" fmla="*/ 122961 w 1342548"/>
                <a:gd name="connsiteY1829" fmla="*/ 632259 h 986691"/>
                <a:gd name="connsiteX1830" fmla="*/ 123047 w 1342548"/>
                <a:gd name="connsiteY1830" fmla="*/ 630804 h 986691"/>
                <a:gd name="connsiteX1831" fmla="*/ 122883 w 1342548"/>
                <a:gd name="connsiteY1831" fmla="*/ 628691 h 986691"/>
                <a:gd name="connsiteX1832" fmla="*/ 121639 w 1342548"/>
                <a:gd name="connsiteY1832" fmla="*/ 627244 h 986691"/>
                <a:gd name="connsiteX1833" fmla="*/ 120825 w 1342548"/>
                <a:gd name="connsiteY1833" fmla="*/ 626689 h 986691"/>
                <a:gd name="connsiteX1834" fmla="*/ 120692 w 1342548"/>
                <a:gd name="connsiteY1834" fmla="*/ 625906 h 986691"/>
                <a:gd name="connsiteX1835" fmla="*/ 121115 w 1342548"/>
                <a:gd name="connsiteY1835" fmla="*/ 624459 h 986691"/>
                <a:gd name="connsiteX1836" fmla="*/ 121404 w 1342548"/>
                <a:gd name="connsiteY1836" fmla="*/ 622793 h 986691"/>
                <a:gd name="connsiteX1837" fmla="*/ 120974 w 1342548"/>
                <a:gd name="connsiteY1837" fmla="*/ 621564 h 986691"/>
                <a:gd name="connsiteX1838" fmla="*/ 120904 w 1342548"/>
                <a:gd name="connsiteY1838" fmla="*/ 621377 h 986691"/>
                <a:gd name="connsiteX1839" fmla="*/ 119894 w 1342548"/>
                <a:gd name="connsiteY1839" fmla="*/ 620743 h 986691"/>
                <a:gd name="connsiteX1840" fmla="*/ 118713 w 1342548"/>
                <a:gd name="connsiteY1840" fmla="*/ 619671 h 986691"/>
                <a:gd name="connsiteX1841" fmla="*/ 117305 w 1342548"/>
                <a:gd name="connsiteY1841" fmla="*/ 618224 h 986691"/>
                <a:gd name="connsiteX1842" fmla="*/ 116609 w 1342548"/>
                <a:gd name="connsiteY1842" fmla="*/ 617175 h 986691"/>
                <a:gd name="connsiteX1843" fmla="*/ 115466 w 1342548"/>
                <a:gd name="connsiteY1843" fmla="*/ 616017 h 986691"/>
                <a:gd name="connsiteX1844" fmla="*/ 114073 w 1342548"/>
                <a:gd name="connsiteY1844" fmla="*/ 614218 h 986691"/>
                <a:gd name="connsiteX1845" fmla="*/ 113816 w 1342548"/>
                <a:gd name="connsiteY1845" fmla="*/ 610267 h 986691"/>
                <a:gd name="connsiteX1846" fmla="*/ 113675 w 1342548"/>
                <a:gd name="connsiteY1846" fmla="*/ 606105 h 986691"/>
                <a:gd name="connsiteX1847" fmla="*/ 113190 w 1342548"/>
                <a:gd name="connsiteY1847" fmla="*/ 604032 h 986691"/>
                <a:gd name="connsiteX1848" fmla="*/ 112415 w 1342548"/>
                <a:gd name="connsiteY1848" fmla="*/ 600723 h 986691"/>
                <a:gd name="connsiteX1849" fmla="*/ 112533 w 1342548"/>
                <a:gd name="connsiteY1849" fmla="*/ 599612 h 986691"/>
                <a:gd name="connsiteX1850" fmla="*/ 113002 w 1342548"/>
                <a:gd name="connsiteY1850" fmla="*/ 598767 h 986691"/>
                <a:gd name="connsiteX1851" fmla="*/ 116929 w 1342548"/>
                <a:gd name="connsiteY1851" fmla="*/ 596091 h 986691"/>
                <a:gd name="connsiteX1852" fmla="*/ 117782 w 1342548"/>
                <a:gd name="connsiteY1852" fmla="*/ 595051 h 986691"/>
                <a:gd name="connsiteX1853" fmla="*/ 117923 w 1342548"/>
                <a:gd name="connsiteY1853" fmla="*/ 594260 h 986691"/>
                <a:gd name="connsiteX1854" fmla="*/ 117766 w 1342548"/>
                <a:gd name="connsiteY1854" fmla="*/ 593087 h 986691"/>
                <a:gd name="connsiteX1855" fmla="*/ 117023 w 1342548"/>
                <a:gd name="connsiteY1855" fmla="*/ 591780 h 986691"/>
                <a:gd name="connsiteX1856" fmla="*/ 115458 w 1342548"/>
                <a:gd name="connsiteY1856" fmla="*/ 590763 h 986691"/>
                <a:gd name="connsiteX1857" fmla="*/ 113221 w 1342548"/>
                <a:gd name="connsiteY1857" fmla="*/ 589105 h 986691"/>
                <a:gd name="connsiteX1858" fmla="*/ 111195 w 1342548"/>
                <a:gd name="connsiteY1858" fmla="*/ 587376 h 986691"/>
                <a:gd name="connsiteX1859" fmla="*/ 107784 w 1342548"/>
                <a:gd name="connsiteY1859" fmla="*/ 586320 h 986691"/>
                <a:gd name="connsiteX1860" fmla="*/ 103645 w 1342548"/>
                <a:gd name="connsiteY1860" fmla="*/ 585029 h 986691"/>
                <a:gd name="connsiteX1861" fmla="*/ 102652 w 1342548"/>
                <a:gd name="connsiteY1861" fmla="*/ 583769 h 986691"/>
                <a:gd name="connsiteX1862" fmla="*/ 101650 w 1342548"/>
                <a:gd name="connsiteY1862" fmla="*/ 580687 h 986691"/>
                <a:gd name="connsiteX1863" fmla="*/ 99945 w 1342548"/>
                <a:gd name="connsiteY1863" fmla="*/ 575977 h 986691"/>
                <a:gd name="connsiteX1864" fmla="*/ 98130 w 1342548"/>
                <a:gd name="connsiteY1864" fmla="*/ 570947 h 986691"/>
                <a:gd name="connsiteX1865" fmla="*/ 96729 w 1342548"/>
                <a:gd name="connsiteY1865" fmla="*/ 567841 h 986691"/>
                <a:gd name="connsiteX1866" fmla="*/ 96659 w 1342548"/>
                <a:gd name="connsiteY1866" fmla="*/ 566347 h 986691"/>
                <a:gd name="connsiteX1867" fmla="*/ 97496 w 1342548"/>
                <a:gd name="connsiteY1867" fmla="*/ 562529 h 986691"/>
                <a:gd name="connsiteX1868" fmla="*/ 97394 w 1342548"/>
                <a:gd name="connsiteY1868" fmla="*/ 561715 h 986691"/>
                <a:gd name="connsiteX1869" fmla="*/ 96659 w 1342548"/>
                <a:gd name="connsiteY1869" fmla="*/ 561433 h 986691"/>
                <a:gd name="connsiteX1870" fmla="*/ 95258 w 1342548"/>
                <a:gd name="connsiteY1870" fmla="*/ 561934 h 986691"/>
                <a:gd name="connsiteX1871" fmla="*/ 94140 w 1342548"/>
                <a:gd name="connsiteY1871" fmla="*/ 562537 h 986691"/>
                <a:gd name="connsiteX1872" fmla="*/ 93185 w 1342548"/>
                <a:gd name="connsiteY1872" fmla="*/ 562224 h 986691"/>
                <a:gd name="connsiteX1873" fmla="*/ 92301 w 1342548"/>
                <a:gd name="connsiteY1873" fmla="*/ 561582 h 986691"/>
                <a:gd name="connsiteX1874" fmla="*/ 92121 w 1342548"/>
                <a:gd name="connsiteY1874" fmla="*/ 561363 h 986691"/>
                <a:gd name="connsiteX1875" fmla="*/ 92050 w 1342548"/>
                <a:gd name="connsiteY1875" fmla="*/ 561277 h 986691"/>
                <a:gd name="connsiteX1876" fmla="*/ 90392 w 1342548"/>
                <a:gd name="connsiteY1876" fmla="*/ 561692 h 986691"/>
                <a:gd name="connsiteX1877" fmla="*/ 87067 w 1342548"/>
                <a:gd name="connsiteY1877" fmla="*/ 561926 h 986691"/>
                <a:gd name="connsiteX1878" fmla="*/ 85917 w 1342548"/>
                <a:gd name="connsiteY1878" fmla="*/ 561887 h 986691"/>
                <a:gd name="connsiteX1879" fmla="*/ 84305 w 1342548"/>
                <a:gd name="connsiteY1879" fmla="*/ 561832 h 986691"/>
                <a:gd name="connsiteX1880" fmla="*/ 80973 w 1342548"/>
                <a:gd name="connsiteY1880" fmla="*/ 560956 h 986691"/>
                <a:gd name="connsiteX1881" fmla="*/ 76474 w 1342548"/>
                <a:gd name="connsiteY1881" fmla="*/ 559775 h 986691"/>
                <a:gd name="connsiteX1882" fmla="*/ 71835 w 1342548"/>
                <a:gd name="connsiteY1882" fmla="*/ 558132 h 986691"/>
                <a:gd name="connsiteX1883" fmla="*/ 69379 w 1342548"/>
                <a:gd name="connsiteY1883" fmla="*/ 556825 h 986691"/>
                <a:gd name="connsiteX1884" fmla="*/ 68518 w 1342548"/>
                <a:gd name="connsiteY1884" fmla="*/ 556371 h 986691"/>
                <a:gd name="connsiteX1885" fmla="*/ 66413 w 1342548"/>
                <a:gd name="connsiteY1885" fmla="*/ 555010 h 986691"/>
                <a:gd name="connsiteX1886" fmla="*/ 64919 w 1342548"/>
                <a:gd name="connsiteY1886" fmla="*/ 553837 h 986691"/>
                <a:gd name="connsiteX1887" fmla="*/ 64653 w 1342548"/>
                <a:gd name="connsiteY1887" fmla="*/ 550762 h 986691"/>
                <a:gd name="connsiteX1888" fmla="*/ 63565 w 1342548"/>
                <a:gd name="connsiteY1888" fmla="*/ 550997 h 986691"/>
                <a:gd name="connsiteX1889" fmla="*/ 61015 w 1342548"/>
                <a:gd name="connsiteY1889" fmla="*/ 552108 h 986691"/>
                <a:gd name="connsiteX1890" fmla="*/ 58074 w 1342548"/>
                <a:gd name="connsiteY1890" fmla="*/ 552812 h 986691"/>
                <a:gd name="connsiteX1891" fmla="*/ 56446 w 1342548"/>
                <a:gd name="connsiteY1891" fmla="*/ 552820 h 986691"/>
                <a:gd name="connsiteX1892" fmla="*/ 55789 w 1342548"/>
                <a:gd name="connsiteY1892" fmla="*/ 552327 h 986691"/>
                <a:gd name="connsiteX1893" fmla="*/ 54811 w 1342548"/>
                <a:gd name="connsiteY1893" fmla="*/ 549080 h 986691"/>
                <a:gd name="connsiteX1894" fmla="*/ 54099 w 1342548"/>
                <a:gd name="connsiteY1894" fmla="*/ 548165 h 986691"/>
                <a:gd name="connsiteX1895" fmla="*/ 52777 w 1342548"/>
                <a:gd name="connsiteY1895" fmla="*/ 547805 h 986691"/>
                <a:gd name="connsiteX1896" fmla="*/ 51337 w 1342548"/>
                <a:gd name="connsiteY1896" fmla="*/ 547234 h 986691"/>
                <a:gd name="connsiteX1897" fmla="*/ 50610 w 1342548"/>
                <a:gd name="connsiteY1897" fmla="*/ 546389 h 986691"/>
                <a:gd name="connsiteX1898" fmla="*/ 50445 w 1342548"/>
                <a:gd name="connsiteY1898" fmla="*/ 545317 h 986691"/>
                <a:gd name="connsiteX1899" fmla="*/ 51087 w 1342548"/>
                <a:gd name="connsiteY1899" fmla="*/ 544089 h 986691"/>
                <a:gd name="connsiteX1900" fmla="*/ 51846 w 1342548"/>
                <a:gd name="connsiteY1900" fmla="*/ 543142 h 986691"/>
                <a:gd name="connsiteX1901" fmla="*/ 51979 w 1342548"/>
                <a:gd name="connsiteY1901" fmla="*/ 537353 h 986691"/>
                <a:gd name="connsiteX1902" fmla="*/ 51486 w 1342548"/>
                <a:gd name="connsiteY1902" fmla="*/ 535295 h 986691"/>
                <a:gd name="connsiteX1903" fmla="*/ 51071 w 1342548"/>
                <a:gd name="connsiteY1903" fmla="*/ 533566 h 986691"/>
                <a:gd name="connsiteX1904" fmla="*/ 50015 w 1342548"/>
                <a:gd name="connsiteY1904" fmla="*/ 531415 h 986691"/>
                <a:gd name="connsiteX1905" fmla="*/ 49030 w 1342548"/>
                <a:gd name="connsiteY1905" fmla="*/ 530085 h 986691"/>
                <a:gd name="connsiteX1906" fmla="*/ 47543 w 1342548"/>
                <a:gd name="connsiteY1906" fmla="*/ 528849 h 986691"/>
                <a:gd name="connsiteX1907" fmla="*/ 45235 w 1342548"/>
                <a:gd name="connsiteY1907" fmla="*/ 527566 h 986691"/>
                <a:gd name="connsiteX1908" fmla="*/ 43178 w 1342548"/>
                <a:gd name="connsiteY1908" fmla="*/ 527088 h 986691"/>
                <a:gd name="connsiteX1909" fmla="*/ 40690 w 1342548"/>
                <a:gd name="connsiteY1909" fmla="*/ 528027 h 986691"/>
                <a:gd name="connsiteX1910" fmla="*/ 39900 w 1342548"/>
                <a:gd name="connsiteY1910" fmla="*/ 527667 h 986691"/>
                <a:gd name="connsiteX1911" fmla="*/ 38859 w 1342548"/>
                <a:gd name="connsiteY1911" fmla="*/ 523693 h 986691"/>
                <a:gd name="connsiteX1912" fmla="*/ 38194 w 1342548"/>
                <a:gd name="connsiteY1912" fmla="*/ 522879 h 986691"/>
                <a:gd name="connsiteX1913" fmla="*/ 33774 w 1342548"/>
                <a:gd name="connsiteY1913" fmla="*/ 521244 h 986691"/>
                <a:gd name="connsiteX1914" fmla="*/ 31771 w 1342548"/>
                <a:gd name="connsiteY1914" fmla="*/ 520869 h 986691"/>
                <a:gd name="connsiteX1915" fmla="*/ 29463 w 1342548"/>
                <a:gd name="connsiteY1915" fmla="*/ 521377 h 986691"/>
                <a:gd name="connsiteX1916" fmla="*/ 28149 w 1342548"/>
                <a:gd name="connsiteY1916" fmla="*/ 521815 h 986691"/>
                <a:gd name="connsiteX1917" fmla="*/ 27093 w 1342548"/>
                <a:gd name="connsiteY1917" fmla="*/ 521088 h 986691"/>
                <a:gd name="connsiteX1918" fmla="*/ 25442 w 1342548"/>
                <a:gd name="connsiteY1918" fmla="*/ 520165 h 986691"/>
                <a:gd name="connsiteX1919" fmla="*/ 23823 w 1342548"/>
                <a:gd name="connsiteY1919" fmla="*/ 519531 h 986691"/>
                <a:gd name="connsiteX1920" fmla="*/ 21812 w 1342548"/>
                <a:gd name="connsiteY1920" fmla="*/ 519508 h 986691"/>
                <a:gd name="connsiteX1921" fmla="*/ 20513 w 1342548"/>
                <a:gd name="connsiteY1921" fmla="*/ 519899 h 986691"/>
                <a:gd name="connsiteX1922" fmla="*/ 20185 w 1342548"/>
                <a:gd name="connsiteY1922" fmla="*/ 519672 h 986691"/>
                <a:gd name="connsiteX1923" fmla="*/ 19559 w 1342548"/>
                <a:gd name="connsiteY1923" fmla="*/ 518944 h 986691"/>
                <a:gd name="connsiteX1924" fmla="*/ 16883 w 1342548"/>
                <a:gd name="connsiteY1924" fmla="*/ 516746 h 986691"/>
                <a:gd name="connsiteX1925" fmla="*/ 16789 w 1342548"/>
                <a:gd name="connsiteY1925" fmla="*/ 516190 h 986691"/>
                <a:gd name="connsiteX1926" fmla="*/ 20889 w 1342548"/>
                <a:gd name="connsiteY1926" fmla="*/ 514023 h 986691"/>
                <a:gd name="connsiteX1927" fmla="*/ 23306 w 1342548"/>
                <a:gd name="connsiteY1927" fmla="*/ 513202 h 986691"/>
                <a:gd name="connsiteX1928" fmla="*/ 24573 w 1342548"/>
                <a:gd name="connsiteY1928" fmla="*/ 512545 h 986691"/>
                <a:gd name="connsiteX1929" fmla="*/ 24839 w 1342548"/>
                <a:gd name="connsiteY1929" fmla="*/ 512685 h 986691"/>
                <a:gd name="connsiteX1930" fmla="*/ 25465 w 1342548"/>
                <a:gd name="connsiteY1930" fmla="*/ 513687 h 986691"/>
                <a:gd name="connsiteX1931" fmla="*/ 27062 w 1342548"/>
                <a:gd name="connsiteY1931" fmla="*/ 514344 h 986691"/>
                <a:gd name="connsiteX1932" fmla="*/ 28188 w 1342548"/>
                <a:gd name="connsiteY1932" fmla="*/ 514164 h 986691"/>
                <a:gd name="connsiteX1933" fmla="*/ 28775 w 1342548"/>
                <a:gd name="connsiteY1933" fmla="*/ 513663 h 986691"/>
                <a:gd name="connsiteX1934" fmla="*/ 30762 w 1342548"/>
                <a:gd name="connsiteY1934" fmla="*/ 512466 h 986691"/>
                <a:gd name="connsiteX1935" fmla="*/ 32311 w 1342548"/>
                <a:gd name="connsiteY1935" fmla="*/ 511074 h 986691"/>
                <a:gd name="connsiteX1936" fmla="*/ 33179 w 1342548"/>
                <a:gd name="connsiteY1936" fmla="*/ 509931 h 986691"/>
                <a:gd name="connsiteX1937" fmla="*/ 32710 w 1342548"/>
                <a:gd name="connsiteY1937" fmla="*/ 508132 h 986691"/>
                <a:gd name="connsiteX1938" fmla="*/ 30269 w 1342548"/>
                <a:gd name="connsiteY1938" fmla="*/ 505950 h 986691"/>
                <a:gd name="connsiteX1939" fmla="*/ 28720 w 1342548"/>
                <a:gd name="connsiteY1939" fmla="*/ 504784 h 986691"/>
                <a:gd name="connsiteX1940" fmla="*/ 28242 w 1342548"/>
                <a:gd name="connsiteY1940" fmla="*/ 503994 h 986691"/>
                <a:gd name="connsiteX1941" fmla="*/ 28642 w 1342548"/>
                <a:gd name="connsiteY1941" fmla="*/ 501623 h 986691"/>
                <a:gd name="connsiteX1942" fmla="*/ 29205 w 1342548"/>
                <a:gd name="connsiteY1942" fmla="*/ 499268 h 986691"/>
                <a:gd name="connsiteX1943" fmla="*/ 28829 w 1342548"/>
                <a:gd name="connsiteY1943" fmla="*/ 498368 h 986691"/>
                <a:gd name="connsiteX1944" fmla="*/ 28368 w 1342548"/>
                <a:gd name="connsiteY1944" fmla="*/ 497602 h 986691"/>
                <a:gd name="connsiteX1945" fmla="*/ 28165 w 1342548"/>
                <a:gd name="connsiteY1945" fmla="*/ 495028 h 986691"/>
                <a:gd name="connsiteX1946" fmla="*/ 27100 w 1342548"/>
                <a:gd name="connsiteY1946" fmla="*/ 491914 h 986691"/>
                <a:gd name="connsiteX1947" fmla="*/ 25943 w 1342548"/>
                <a:gd name="connsiteY1947" fmla="*/ 490099 h 986691"/>
                <a:gd name="connsiteX1948" fmla="*/ 25622 w 1342548"/>
                <a:gd name="connsiteY1948" fmla="*/ 487643 h 986691"/>
                <a:gd name="connsiteX1949" fmla="*/ 25559 w 1342548"/>
                <a:gd name="connsiteY1949" fmla="*/ 485343 h 986691"/>
                <a:gd name="connsiteX1950" fmla="*/ 26960 w 1342548"/>
                <a:gd name="connsiteY1950" fmla="*/ 481728 h 986691"/>
                <a:gd name="connsiteX1951" fmla="*/ 26443 w 1342548"/>
                <a:gd name="connsiteY1951" fmla="*/ 480163 h 986691"/>
                <a:gd name="connsiteX1952" fmla="*/ 24973 w 1342548"/>
                <a:gd name="connsiteY1952" fmla="*/ 478771 h 986691"/>
                <a:gd name="connsiteX1953" fmla="*/ 19903 w 1342548"/>
                <a:gd name="connsiteY1953" fmla="*/ 476252 h 986691"/>
                <a:gd name="connsiteX1954" fmla="*/ 14708 w 1342548"/>
                <a:gd name="connsiteY1954" fmla="*/ 474585 h 986691"/>
                <a:gd name="connsiteX1955" fmla="*/ 12729 w 1342548"/>
                <a:gd name="connsiteY1955" fmla="*/ 474648 h 986691"/>
                <a:gd name="connsiteX1956" fmla="*/ 11501 w 1342548"/>
                <a:gd name="connsiteY1956" fmla="*/ 474546 h 986691"/>
                <a:gd name="connsiteX1957" fmla="*/ 10045 w 1342548"/>
                <a:gd name="connsiteY1957" fmla="*/ 476017 h 986691"/>
                <a:gd name="connsiteX1958" fmla="*/ 9177 w 1342548"/>
                <a:gd name="connsiteY1958" fmla="*/ 477942 h 986691"/>
                <a:gd name="connsiteX1959" fmla="*/ 7964 w 1342548"/>
                <a:gd name="connsiteY1959" fmla="*/ 478114 h 986691"/>
                <a:gd name="connsiteX1960" fmla="*/ 5750 w 1342548"/>
                <a:gd name="connsiteY1960" fmla="*/ 477300 h 986691"/>
                <a:gd name="connsiteX1961" fmla="*/ 4272 w 1342548"/>
                <a:gd name="connsiteY1961" fmla="*/ 476064 h 986691"/>
                <a:gd name="connsiteX1962" fmla="*/ 3223 w 1342548"/>
                <a:gd name="connsiteY1962" fmla="*/ 473490 h 986691"/>
                <a:gd name="connsiteX1963" fmla="*/ 2410 w 1342548"/>
                <a:gd name="connsiteY1963" fmla="*/ 470173 h 986691"/>
                <a:gd name="connsiteX1964" fmla="*/ 1948 w 1342548"/>
                <a:gd name="connsiteY1964" fmla="*/ 469132 h 986691"/>
                <a:gd name="connsiteX1965" fmla="*/ 2183 w 1342548"/>
                <a:gd name="connsiteY1965" fmla="*/ 468233 h 986691"/>
                <a:gd name="connsiteX1966" fmla="*/ 2691 w 1342548"/>
                <a:gd name="connsiteY1966" fmla="*/ 467435 h 986691"/>
                <a:gd name="connsiteX1967" fmla="*/ 4107 w 1342548"/>
                <a:gd name="connsiteY1967" fmla="*/ 466684 h 986691"/>
                <a:gd name="connsiteX1968" fmla="*/ 4342 w 1342548"/>
                <a:gd name="connsiteY1968" fmla="*/ 465917 h 986691"/>
                <a:gd name="connsiteX1969" fmla="*/ 4131 w 1342548"/>
                <a:gd name="connsiteY1969" fmla="*/ 464970 h 986691"/>
                <a:gd name="connsiteX1970" fmla="*/ 2989 w 1342548"/>
                <a:gd name="connsiteY1970" fmla="*/ 463773 h 986691"/>
                <a:gd name="connsiteX1971" fmla="*/ 1823 w 1342548"/>
                <a:gd name="connsiteY1971" fmla="*/ 462083 h 986691"/>
                <a:gd name="connsiteX1972" fmla="*/ 0 w 1342548"/>
                <a:gd name="connsiteY1972" fmla="*/ 458571 h 986691"/>
                <a:gd name="connsiteX1973" fmla="*/ 352 w 1342548"/>
                <a:gd name="connsiteY1973" fmla="*/ 456631 h 986691"/>
                <a:gd name="connsiteX1974" fmla="*/ 642 w 1342548"/>
                <a:gd name="connsiteY1974" fmla="*/ 453838 h 986691"/>
                <a:gd name="connsiteX1975" fmla="*/ 532 w 1342548"/>
                <a:gd name="connsiteY1975" fmla="*/ 452367 h 986691"/>
                <a:gd name="connsiteX1976" fmla="*/ 2378 w 1342548"/>
                <a:gd name="connsiteY1976" fmla="*/ 451983 h 986691"/>
                <a:gd name="connsiteX1977" fmla="*/ 4734 w 1342548"/>
                <a:gd name="connsiteY1977" fmla="*/ 451224 h 986691"/>
                <a:gd name="connsiteX1978" fmla="*/ 5828 w 1342548"/>
                <a:gd name="connsiteY1978" fmla="*/ 449965 h 986691"/>
                <a:gd name="connsiteX1979" fmla="*/ 6588 w 1342548"/>
                <a:gd name="connsiteY1979" fmla="*/ 448682 h 986691"/>
                <a:gd name="connsiteX1980" fmla="*/ 6752 w 1342548"/>
                <a:gd name="connsiteY1980" fmla="*/ 447884 h 986691"/>
                <a:gd name="connsiteX1981" fmla="*/ 6040 w 1342548"/>
                <a:gd name="connsiteY1981" fmla="*/ 444809 h 986691"/>
                <a:gd name="connsiteX1982" fmla="*/ 5101 w 1342548"/>
                <a:gd name="connsiteY1982" fmla="*/ 443440 h 986691"/>
                <a:gd name="connsiteX1983" fmla="*/ 5007 w 1342548"/>
                <a:gd name="connsiteY1983" fmla="*/ 442376 h 986691"/>
                <a:gd name="connsiteX1984" fmla="*/ 5469 w 1342548"/>
                <a:gd name="connsiteY1984" fmla="*/ 441563 h 986691"/>
                <a:gd name="connsiteX1985" fmla="*/ 6087 w 1342548"/>
                <a:gd name="connsiteY1985" fmla="*/ 440162 h 986691"/>
                <a:gd name="connsiteX1986" fmla="*/ 7276 w 1342548"/>
                <a:gd name="connsiteY1986" fmla="*/ 437283 h 986691"/>
                <a:gd name="connsiteX1987" fmla="*/ 8434 w 1342548"/>
                <a:gd name="connsiteY1987" fmla="*/ 435445 h 986691"/>
                <a:gd name="connsiteX1988" fmla="*/ 9067 w 1342548"/>
                <a:gd name="connsiteY1988" fmla="*/ 434983 h 986691"/>
                <a:gd name="connsiteX1989" fmla="*/ 10484 w 1342548"/>
                <a:gd name="connsiteY1989" fmla="*/ 434553 h 986691"/>
                <a:gd name="connsiteX1990" fmla="*/ 13942 w 1342548"/>
                <a:gd name="connsiteY1990" fmla="*/ 434044 h 986691"/>
                <a:gd name="connsiteX1991" fmla="*/ 17658 w 1342548"/>
                <a:gd name="connsiteY1991" fmla="*/ 432753 h 986691"/>
                <a:gd name="connsiteX1992" fmla="*/ 22070 w 1342548"/>
                <a:gd name="connsiteY1992" fmla="*/ 428889 h 986691"/>
                <a:gd name="connsiteX1993" fmla="*/ 23541 w 1342548"/>
                <a:gd name="connsiteY1993" fmla="*/ 427785 h 986691"/>
                <a:gd name="connsiteX1994" fmla="*/ 25465 w 1342548"/>
                <a:gd name="connsiteY1994" fmla="*/ 427230 h 986691"/>
                <a:gd name="connsiteX1995" fmla="*/ 26842 w 1342548"/>
                <a:gd name="connsiteY1995" fmla="*/ 427269 h 986691"/>
                <a:gd name="connsiteX1996" fmla="*/ 27093 w 1342548"/>
                <a:gd name="connsiteY1996" fmla="*/ 426800 h 986691"/>
                <a:gd name="connsiteX1997" fmla="*/ 26201 w 1342548"/>
                <a:gd name="connsiteY1997" fmla="*/ 424398 h 986691"/>
                <a:gd name="connsiteX1998" fmla="*/ 26420 w 1342548"/>
                <a:gd name="connsiteY1998" fmla="*/ 423530 h 986691"/>
                <a:gd name="connsiteX1999" fmla="*/ 26944 w 1342548"/>
                <a:gd name="connsiteY1999" fmla="*/ 422849 h 986691"/>
                <a:gd name="connsiteX2000" fmla="*/ 27609 w 1342548"/>
                <a:gd name="connsiteY2000" fmla="*/ 422536 h 986691"/>
                <a:gd name="connsiteX2001" fmla="*/ 30668 w 1342548"/>
                <a:gd name="connsiteY2001" fmla="*/ 423803 h 986691"/>
                <a:gd name="connsiteX2002" fmla="*/ 33007 w 1342548"/>
                <a:gd name="connsiteY2002" fmla="*/ 423671 h 986691"/>
                <a:gd name="connsiteX2003" fmla="*/ 35855 w 1342548"/>
                <a:gd name="connsiteY2003" fmla="*/ 422919 h 986691"/>
                <a:gd name="connsiteX2004" fmla="*/ 41997 w 1342548"/>
                <a:gd name="connsiteY2004" fmla="*/ 418679 h 986691"/>
                <a:gd name="connsiteX2005" fmla="*/ 42763 w 1342548"/>
                <a:gd name="connsiteY2005" fmla="*/ 418742 h 986691"/>
                <a:gd name="connsiteX2006" fmla="*/ 43381 w 1342548"/>
                <a:gd name="connsiteY2006" fmla="*/ 419313 h 986691"/>
                <a:gd name="connsiteX2007" fmla="*/ 44124 w 1342548"/>
                <a:gd name="connsiteY2007" fmla="*/ 421871 h 986691"/>
                <a:gd name="connsiteX2008" fmla="*/ 44969 w 1342548"/>
                <a:gd name="connsiteY2008" fmla="*/ 427253 h 986691"/>
                <a:gd name="connsiteX2009" fmla="*/ 45439 w 1342548"/>
                <a:gd name="connsiteY2009" fmla="*/ 427926 h 986691"/>
                <a:gd name="connsiteX2010" fmla="*/ 49710 w 1342548"/>
                <a:gd name="connsiteY2010" fmla="*/ 427997 h 986691"/>
                <a:gd name="connsiteX2011" fmla="*/ 52621 w 1342548"/>
                <a:gd name="connsiteY2011" fmla="*/ 426041 h 986691"/>
                <a:gd name="connsiteX2012" fmla="*/ 53896 w 1342548"/>
                <a:gd name="connsiteY2012" fmla="*/ 425579 h 986691"/>
                <a:gd name="connsiteX2013" fmla="*/ 55961 w 1342548"/>
                <a:gd name="connsiteY2013" fmla="*/ 425900 h 986691"/>
                <a:gd name="connsiteX2014" fmla="*/ 57057 w 1342548"/>
                <a:gd name="connsiteY2014" fmla="*/ 424985 h 986691"/>
                <a:gd name="connsiteX2015" fmla="*/ 58199 w 1342548"/>
                <a:gd name="connsiteY2015" fmla="*/ 424343 h 986691"/>
                <a:gd name="connsiteX2016" fmla="*/ 59521 w 1342548"/>
                <a:gd name="connsiteY2016" fmla="*/ 426596 h 986691"/>
                <a:gd name="connsiteX2017" fmla="*/ 61226 w 1342548"/>
                <a:gd name="connsiteY2017" fmla="*/ 425517 h 986691"/>
                <a:gd name="connsiteX2018" fmla="*/ 63065 w 1342548"/>
                <a:gd name="connsiteY2018" fmla="*/ 423803 h 986691"/>
                <a:gd name="connsiteX2019" fmla="*/ 63965 w 1342548"/>
                <a:gd name="connsiteY2019" fmla="*/ 422027 h 986691"/>
                <a:gd name="connsiteX2020" fmla="*/ 65208 w 1342548"/>
                <a:gd name="connsiteY2020" fmla="*/ 420111 h 986691"/>
                <a:gd name="connsiteX2021" fmla="*/ 66179 w 1342548"/>
                <a:gd name="connsiteY2021" fmla="*/ 417678 h 986691"/>
                <a:gd name="connsiteX2022" fmla="*/ 66570 w 1342548"/>
                <a:gd name="connsiteY2022" fmla="*/ 415377 h 986691"/>
                <a:gd name="connsiteX2023" fmla="*/ 67047 w 1342548"/>
                <a:gd name="connsiteY2023" fmla="*/ 414298 h 986691"/>
                <a:gd name="connsiteX2024" fmla="*/ 68080 w 1342548"/>
                <a:gd name="connsiteY2024" fmla="*/ 413187 h 986691"/>
                <a:gd name="connsiteX2025" fmla="*/ 70622 w 1342548"/>
                <a:gd name="connsiteY2025" fmla="*/ 408438 h 986691"/>
                <a:gd name="connsiteX2026" fmla="*/ 72453 w 1342548"/>
                <a:gd name="connsiteY2026" fmla="*/ 407225 h 986691"/>
                <a:gd name="connsiteX2027" fmla="*/ 74190 w 1342548"/>
                <a:gd name="connsiteY2027" fmla="*/ 406795 h 986691"/>
                <a:gd name="connsiteX2028" fmla="*/ 78485 w 1342548"/>
                <a:gd name="connsiteY2028" fmla="*/ 407617 h 986691"/>
                <a:gd name="connsiteX2029" fmla="*/ 80714 w 1342548"/>
                <a:gd name="connsiteY2029" fmla="*/ 407515 h 986691"/>
                <a:gd name="connsiteX2030" fmla="*/ 87255 w 1342548"/>
                <a:gd name="connsiteY2030" fmla="*/ 408141 h 986691"/>
                <a:gd name="connsiteX2031" fmla="*/ 90275 w 1342548"/>
                <a:gd name="connsiteY2031" fmla="*/ 407225 h 986691"/>
                <a:gd name="connsiteX2032" fmla="*/ 92387 w 1342548"/>
                <a:gd name="connsiteY2032" fmla="*/ 406318 h 986691"/>
                <a:gd name="connsiteX2033" fmla="*/ 95485 w 1342548"/>
                <a:gd name="connsiteY2033" fmla="*/ 406459 h 986691"/>
                <a:gd name="connsiteX2034" fmla="*/ 99154 w 1342548"/>
                <a:gd name="connsiteY2034" fmla="*/ 405739 h 986691"/>
                <a:gd name="connsiteX2035" fmla="*/ 104044 w 1342548"/>
                <a:gd name="connsiteY2035" fmla="*/ 399754 h 986691"/>
                <a:gd name="connsiteX2036" fmla="*/ 104106 w 1342548"/>
                <a:gd name="connsiteY2036" fmla="*/ 398479 h 986691"/>
                <a:gd name="connsiteX2037" fmla="*/ 104404 w 1342548"/>
                <a:gd name="connsiteY2037" fmla="*/ 397126 h 986691"/>
                <a:gd name="connsiteX2038" fmla="*/ 106172 w 1342548"/>
                <a:gd name="connsiteY2038" fmla="*/ 395788 h 986691"/>
                <a:gd name="connsiteX2039" fmla="*/ 108370 w 1342548"/>
                <a:gd name="connsiteY2039" fmla="*/ 394559 h 986691"/>
                <a:gd name="connsiteX2040" fmla="*/ 112751 w 1342548"/>
                <a:gd name="connsiteY2040" fmla="*/ 391626 h 986691"/>
                <a:gd name="connsiteX2041" fmla="*/ 121662 w 1342548"/>
                <a:gd name="connsiteY2041" fmla="*/ 386971 h 986691"/>
                <a:gd name="connsiteX2042" fmla="*/ 124855 w 1342548"/>
                <a:gd name="connsiteY2042" fmla="*/ 385101 h 986691"/>
                <a:gd name="connsiteX2043" fmla="*/ 126184 w 1342548"/>
                <a:gd name="connsiteY2043" fmla="*/ 385148 h 986691"/>
                <a:gd name="connsiteX2044" fmla="*/ 129470 w 1342548"/>
                <a:gd name="connsiteY2044" fmla="*/ 383974 h 986691"/>
                <a:gd name="connsiteX2045" fmla="*/ 135228 w 1342548"/>
                <a:gd name="connsiteY2045" fmla="*/ 381690 h 986691"/>
                <a:gd name="connsiteX2046" fmla="*/ 136856 w 1342548"/>
                <a:gd name="connsiteY2046" fmla="*/ 378842 h 986691"/>
                <a:gd name="connsiteX2047" fmla="*/ 138373 w 1342548"/>
                <a:gd name="connsiteY2047" fmla="*/ 378271 h 986691"/>
                <a:gd name="connsiteX2048" fmla="*/ 145101 w 1342548"/>
                <a:gd name="connsiteY2048" fmla="*/ 377763 h 986691"/>
                <a:gd name="connsiteX2049" fmla="*/ 145524 w 1342548"/>
                <a:gd name="connsiteY2049" fmla="*/ 377434 h 986691"/>
                <a:gd name="connsiteX2050" fmla="*/ 145759 w 1342548"/>
                <a:gd name="connsiteY2050" fmla="*/ 376949 h 986691"/>
                <a:gd name="connsiteX2051" fmla="*/ 145383 w 1342548"/>
                <a:gd name="connsiteY2051" fmla="*/ 374883 h 986691"/>
                <a:gd name="connsiteX2052" fmla="*/ 144945 w 1342548"/>
                <a:gd name="connsiteY2052" fmla="*/ 373108 h 986691"/>
                <a:gd name="connsiteX2053" fmla="*/ 145469 w 1342548"/>
                <a:gd name="connsiteY2053" fmla="*/ 372583 h 986691"/>
                <a:gd name="connsiteX2054" fmla="*/ 146032 w 1342548"/>
                <a:gd name="connsiteY2054" fmla="*/ 371770 h 986691"/>
                <a:gd name="connsiteX2055" fmla="*/ 145946 w 1342548"/>
                <a:gd name="connsiteY2055" fmla="*/ 370627 h 986691"/>
                <a:gd name="connsiteX2056" fmla="*/ 144859 w 1342548"/>
                <a:gd name="connsiteY2056" fmla="*/ 366919 h 986691"/>
                <a:gd name="connsiteX2057" fmla="*/ 144280 w 1342548"/>
                <a:gd name="connsiteY2057" fmla="*/ 363399 h 986691"/>
                <a:gd name="connsiteX2058" fmla="*/ 143896 w 1342548"/>
                <a:gd name="connsiteY2058" fmla="*/ 360214 h 986691"/>
                <a:gd name="connsiteX2059" fmla="*/ 143967 w 1342548"/>
                <a:gd name="connsiteY2059" fmla="*/ 359025 h 986691"/>
                <a:gd name="connsiteX2060" fmla="*/ 144781 w 1342548"/>
                <a:gd name="connsiteY2060" fmla="*/ 356968 h 986691"/>
                <a:gd name="connsiteX2061" fmla="*/ 145837 w 1342548"/>
                <a:gd name="connsiteY2061" fmla="*/ 355098 h 986691"/>
                <a:gd name="connsiteX2062" fmla="*/ 149647 w 1342548"/>
                <a:gd name="connsiteY2062" fmla="*/ 353353 h 986691"/>
                <a:gd name="connsiteX2063" fmla="*/ 152174 w 1342548"/>
                <a:gd name="connsiteY2063" fmla="*/ 352829 h 986691"/>
                <a:gd name="connsiteX2064" fmla="*/ 152275 w 1342548"/>
                <a:gd name="connsiteY2064" fmla="*/ 351687 h 986691"/>
                <a:gd name="connsiteX2065" fmla="*/ 150233 w 1342548"/>
                <a:gd name="connsiteY2065" fmla="*/ 350975 h 986691"/>
                <a:gd name="connsiteX2066" fmla="*/ 148755 w 1342548"/>
                <a:gd name="connsiteY2066" fmla="*/ 349833 h 986691"/>
                <a:gd name="connsiteX2067" fmla="*/ 148497 w 1342548"/>
                <a:gd name="connsiteY2067" fmla="*/ 349183 h 986691"/>
                <a:gd name="connsiteX2068" fmla="*/ 148567 w 1342548"/>
                <a:gd name="connsiteY2068" fmla="*/ 348440 h 986691"/>
                <a:gd name="connsiteX2069" fmla="*/ 148911 w 1342548"/>
                <a:gd name="connsiteY2069" fmla="*/ 347760 h 986691"/>
                <a:gd name="connsiteX2070" fmla="*/ 151477 w 1342548"/>
                <a:gd name="connsiteY2070" fmla="*/ 346477 h 986691"/>
                <a:gd name="connsiteX2071" fmla="*/ 153895 w 1342548"/>
                <a:gd name="connsiteY2071" fmla="*/ 345201 h 986691"/>
                <a:gd name="connsiteX2072" fmla="*/ 156844 w 1342548"/>
                <a:gd name="connsiteY2072" fmla="*/ 345976 h 986691"/>
                <a:gd name="connsiteX2073" fmla="*/ 157423 w 1342548"/>
                <a:gd name="connsiteY2073" fmla="*/ 345483 h 986691"/>
                <a:gd name="connsiteX2074" fmla="*/ 157596 w 1342548"/>
                <a:gd name="connsiteY2074" fmla="*/ 344208 h 986691"/>
                <a:gd name="connsiteX2075" fmla="*/ 156961 w 1342548"/>
                <a:gd name="connsiteY2075" fmla="*/ 342925 h 986691"/>
                <a:gd name="connsiteX2076" fmla="*/ 156367 w 1342548"/>
                <a:gd name="connsiteY2076" fmla="*/ 340820 h 986691"/>
                <a:gd name="connsiteX2077" fmla="*/ 155006 w 1342548"/>
                <a:gd name="connsiteY2077" fmla="*/ 339740 h 986691"/>
                <a:gd name="connsiteX2078" fmla="*/ 154951 w 1342548"/>
                <a:gd name="connsiteY2078" fmla="*/ 338450 h 986691"/>
                <a:gd name="connsiteX2079" fmla="*/ 155788 w 1342548"/>
                <a:gd name="connsiteY2079" fmla="*/ 336220 h 986691"/>
                <a:gd name="connsiteX2080" fmla="*/ 154630 w 1342548"/>
                <a:gd name="connsiteY2080" fmla="*/ 332089 h 986691"/>
                <a:gd name="connsiteX2081" fmla="*/ 153371 w 1342548"/>
                <a:gd name="connsiteY2081" fmla="*/ 328436 h 986691"/>
                <a:gd name="connsiteX2082" fmla="*/ 151235 w 1342548"/>
                <a:gd name="connsiteY2082" fmla="*/ 322161 h 986691"/>
                <a:gd name="connsiteX2083" fmla="*/ 149819 w 1342548"/>
                <a:gd name="connsiteY2083" fmla="*/ 320346 h 986691"/>
                <a:gd name="connsiteX2084" fmla="*/ 149029 w 1342548"/>
                <a:gd name="connsiteY2084" fmla="*/ 317444 h 986691"/>
                <a:gd name="connsiteX2085" fmla="*/ 148145 w 1342548"/>
                <a:gd name="connsiteY2085" fmla="*/ 315918 h 986691"/>
                <a:gd name="connsiteX2086" fmla="*/ 148223 w 1342548"/>
                <a:gd name="connsiteY2086" fmla="*/ 313657 h 986691"/>
                <a:gd name="connsiteX2087" fmla="*/ 148372 w 1342548"/>
                <a:gd name="connsiteY2087" fmla="*/ 312069 h 986691"/>
                <a:gd name="connsiteX2088" fmla="*/ 148145 w 1342548"/>
                <a:gd name="connsiteY2088" fmla="*/ 308916 h 986691"/>
                <a:gd name="connsiteX2089" fmla="*/ 147730 w 1342548"/>
                <a:gd name="connsiteY2089" fmla="*/ 305490 h 986691"/>
                <a:gd name="connsiteX2090" fmla="*/ 148145 w 1342548"/>
                <a:gd name="connsiteY2090" fmla="*/ 302008 h 986691"/>
                <a:gd name="connsiteX2091" fmla="*/ 148943 w 1342548"/>
                <a:gd name="connsiteY2091" fmla="*/ 299708 h 986691"/>
                <a:gd name="connsiteX2092" fmla="*/ 148731 w 1342548"/>
                <a:gd name="connsiteY2092" fmla="*/ 298824 h 986691"/>
                <a:gd name="connsiteX2093" fmla="*/ 149154 w 1342548"/>
                <a:gd name="connsiteY2093" fmla="*/ 298167 h 986691"/>
                <a:gd name="connsiteX2094" fmla="*/ 150359 w 1342548"/>
                <a:gd name="connsiteY2094" fmla="*/ 297948 h 986691"/>
                <a:gd name="connsiteX2095" fmla="*/ 150930 w 1342548"/>
                <a:gd name="connsiteY2095" fmla="*/ 297001 h 986691"/>
                <a:gd name="connsiteX2096" fmla="*/ 150359 w 1342548"/>
                <a:gd name="connsiteY2096" fmla="*/ 296031 h 986691"/>
                <a:gd name="connsiteX2097" fmla="*/ 148278 w 1342548"/>
                <a:gd name="connsiteY2097" fmla="*/ 295280 h 986691"/>
                <a:gd name="connsiteX2098" fmla="*/ 145954 w 1342548"/>
                <a:gd name="connsiteY2098" fmla="*/ 294114 h 986691"/>
                <a:gd name="connsiteX2099" fmla="*/ 143161 w 1342548"/>
                <a:gd name="connsiteY2099" fmla="*/ 294247 h 986691"/>
                <a:gd name="connsiteX2100" fmla="*/ 140298 w 1342548"/>
                <a:gd name="connsiteY2100" fmla="*/ 294451 h 986691"/>
                <a:gd name="connsiteX2101" fmla="*/ 138866 w 1342548"/>
                <a:gd name="connsiteY2101" fmla="*/ 293590 h 986691"/>
                <a:gd name="connsiteX2102" fmla="*/ 137614 w 1342548"/>
                <a:gd name="connsiteY2102" fmla="*/ 292487 h 986691"/>
                <a:gd name="connsiteX2103" fmla="*/ 137544 w 1342548"/>
                <a:gd name="connsiteY2103" fmla="*/ 291783 h 986691"/>
                <a:gd name="connsiteX2104" fmla="*/ 139265 w 1342548"/>
                <a:gd name="connsiteY2104" fmla="*/ 289921 h 986691"/>
                <a:gd name="connsiteX2105" fmla="*/ 141659 w 1342548"/>
                <a:gd name="connsiteY2105" fmla="*/ 287989 h 986691"/>
                <a:gd name="connsiteX2106" fmla="*/ 145375 w 1342548"/>
                <a:gd name="connsiteY2106" fmla="*/ 287136 h 986691"/>
                <a:gd name="connsiteX2107" fmla="*/ 149467 w 1342548"/>
                <a:gd name="connsiteY2107" fmla="*/ 285861 h 986691"/>
                <a:gd name="connsiteX2108" fmla="*/ 151540 w 1342548"/>
                <a:gd name="connsiteY2108" fmla="*/ 284938 h 986691"/>
                <a:gd name="connsiteX2109" fmla="*/ 154302 w 1342548"/>
                <a:gd name="connsiteY2109" fmla="*/ 284272 h 986691"/>
                <a:gd name="connsiteX2110" fmla="*/ 157494 w 1342548"/>
                <a:gd name="connsiteY2110" fmla="*/ 283991 h 986691"/>
                <a:gd name="connsiteX2111" fmla="*/ 159097 w 1342548"/>
                <a:gd name="connsiteY2111" fmla="*/ 284179 h 986691"/>
                <a:gd name="connsiteX2112" fmla="*/ 163205 w 1342548"/>
                <a:gd name="connsiteY2112" fmla="*/ 282943 h 986691"/>
                <a:gd name="connsiteX2113" fmla="*/ 169667 w 1342548"/>
                <a:gd name="connsiteY2113" fmla="*/ 280549 h 986691"/>
                <a:gd name="connsiteX2114" fmla="*/ 175534 w 1342548"/>
                <a:gd name="connsiteY2114" fmla="*/ 278538 h 986691"/>
                <a:gd name="connsiteX2115" fmla="*/ 177506 w 1342548"/>
                <a:gd name="connsiteY2115" fmla="*/ 277341 h 986691"/>
                <a:gd name="connsiteX2116" fmla="*/ 178977 w 1342548"/>
                <a:gd name="connsiteY2116" fmla="*/ 278538 h 986691"/>
                <a:gd name="connsiteX2117" fmla="*/ 179657 w 1342548"/>
                <a:gd name="connsiteY2117" fmla="*/ 281174 h 986691"/>
                <a:gd name="connsiteX2118" fmla="*/ 181371 w 1342548"/>
                <a:gd name="connsiteY2118" fmla="*/ 282536 h 986691"/>
                <a:gd name="connsiteX2119" fmla="*/ 183069 w 1342548"/>
                <a:gd name="connsiteY2119" fmla="*/ 283193 h 986691"/>
                <a:gd name="connsiteX2120" fmla="*/ 184046 w 1342548"/>
                <a:gd name="connsiteY2120" fmla="*/ 283161 h 986691"/>
                <a:gd name="connsiteX2121" fmla="*/ 186972 w 1342548"/>
                <a:gd name="connsiteY2121" fmla="*/ 282137 h 986691"/>
                <a:gd name="connsiteX2122" fmla="*/ 190133 w 1342548"/>
                <a:gd name="connsiteY2122" fmla="*/ 281386 h 986691"/>
                <a:gd name="connsiteX2123" fmla="*/ 191377 w 1342548"/>
                <a:gd name="connsiteY2123" fmla="*/ 281792 h 986691"/>
                <a:gd name="connsiteX2124" fmla="*/ 192981 w 1342548"/>
                <a:gd name="connsiteY2124" fmla="*/ 283138 h 986691"/>
                <a:gd name="connsiteX2125" fmla="*/ 194780 w 1342548"/>
                <a:gd name="connsiteY2125" fmla="*/ 284343 h 986691"/>
                <a:gd name="connsiteX2126" fmla="*/ 195719 w 1342548"/>
                <a:gd name="connsiteY2126" fmla="*/ 284288 h 986691"/>
                <a:gd name="connsiteX2127" fmla="*/ 196540 w 1342548"/>
                <a:gd name="connsiteY2127" fmla="*/ 283357 h 986691"/>
                <a:gd name="connsiteX2128" fmla="*/ 197370 w 1342548"/>
                <a:gd name="connsiteY2128" fmla="*/ 281479 h 986691"/>
                <a:gd name="connsiteX2129" fmla="*/ 197894 w 1342548"/>
                <a:gd name="connsiteY2129" fmla="*/ 279085 h 986691"/>
                <a:gd name="connsiteX2130" fmla="*/ 198003 w 1342548"/>
                <a:gd name="connsiteY2130" fmla="*/ 276551 h 986691"/>
                <a:gd name="connsiteX2131" fmla="*/ 197691 w 1342548"/>
                <a:gd name="connsiteY2131" fmla="*/ 275002 h 986691"/>
                <a:gd name="connsiteX2132" fmla="*/ 197057 w 1342548"/>
                <a:gd name="connsiteY2132" fmla="*/ 274431 h 986691"/>
                <a:gd name="connsiteX2133" fmla="*/ 194178 w 1342548"/>
                <a:gd name="connsiteY2133" fmla="*/ 273515 h 986691"/>
                <a:gd name="connsiteX2134" fmla="*/ 191432 w 1342548"/>
                <a:gd name="connsiteY2134" fmla="*/ 272021 h 986691"/>
                <a:gd name="connsiteX2135" fmla="*/ 191119 w 1342548"/>
                <a:gd name="connsiteY2135" fmla="*/ 270652 h 986691"/>
                <a:gd name="connsiteX2136" fmla="*/ 191181 w 1342548"/>
                <a:gd name="connsiteY2136" fmla="*/ 269674 h 986691"/>
                <a:gd name="connsiteX2137" fmla="*/ 191909 w 1342548"/>
                <a:gd name="connsiteY2137" fmla="*/ 267280 h 986691"/>
                <a:gd name="connsiteX2138" fmla="*/ 193701 w 1342548"/>
                <a:gd name="connsiteY2138" fmla="*/ 262875 h 986691"/>
                <a:gd name="connsiteX2139" fmla="*/ 195500 w 1342548"/>
                <a:gd name="connsiteY2139" fmla="*/ 256781 h 986691"/>
                <a:gd name="connsiteX2140" fmla="*/ 196454 w 1342548"/>
                <a:gd name="connsiteY2140" fmla="*/ 251954 h 986691"/>
                <a:gd name="connsiteX2141" fmla="*/ 199467 w 1342548"/>
                <a:gd name="connsiteY2141" fmla="*/ 244733 h 986691"/>
                <a:gd name="connsiteX2142" fmla="*/ 201837 w 1342548"/>
                <a:gd name="connsiteY2142" fmla="*/ 237175 h 986691"/>
                <a:gd name="connsiteX2143" fmla="*/ 205670 w 1342548"/>
                <a:gd name="connsiteY2143" fmla="*/ 226254 h 986691"/>
                <a:gd name="connsiteX2144" fmla="*/ 206312 w 1342548"/>
                <a:gd name="connsiteY2144" fmla="*/ 224087 h 986691"/>
                <a:gd name="connsiteX2145" fmla="*/ 206664 w 1342548"/>
                <a:gd name="connsiteY2145" fmla="*/ 220621 h 986691"/>
                <a:gd name="connsiteX2146" fmla="*/ 206867 w 1342548"/>
                <a:gd name="connsiteY2146" fmla="*/ 219189 h 986691"/>
                <a:gd name="connsiteX2147" fmla="*/ 208205 w 1342548"/>
                <a:gd name="connsiteY2147" fmla="*/ 218438 h 986691"/>
                <a:gd name="connsiteX2148" fmla="*/ 210458 w 1342548"/>
                <a:gd name="connsiteY2148" fmla="*/ 219174 h 986691"/>
                <a:gd name="connsiteX2149" fmla="*/ 215958 w 1342548"/>
                <a:gd name="connsiteY2149" fmla="*/ 221677 h 986691"/>
                <a:gd name="connsiteX2150" fmla="*/ 220144 w 1342548"/>
                <a:gd name="connsiteY2150" fmla="*/ 223782 h 986691"/>
                <a:gd name="connsiteX2151" fmla="*/ 221896 w 1342548"/>
                <a:gd name="connsiteY2151" fmla="*/ 224494 h 986691"/>
                <a:gd name="connsiteX2152" fmla="*/ 224502 w 1342548"/>
                <a:gd name="connsiteY2152" fmla="*/ 225237 h 986691"/>
                <a:gd name="connsiteX2153" fmla="*/ 228530 w 1342548"/>
                <a:gd name="connsiteY2153" fmla="*/ 226113 h 986691"/>
                <a:gd name="connsiteX2154" fmla="*/ 230862 w 1342548"/>
                <a:gd name="connsiteY2154" fmla="*/ 225855 h 986691"/>
                <a:gd name="connsiteX2155" fmla="*/ 232904 w 1342548"/>
                <a:gd name="connsiteY2155" fmla="*/ 225338 h 986691"/>
                <a:gd name="connsiteX2156" fmla="*/ 235627 w 1342548"/>
                <a:gd name="connsiteY2156" fmla="*/ 225291 h 986691"/>
                <a:gd name="connsiteX2157" fmla="*/ 239874 w 1342548"/>
                <a:gd name="connsiteY2157" fmla="*/ 225941 h 986691"/>
                <a:gd name="connsiteX2158" fmla="*/ 241189 w 1342548"/>
                <a:gd name="connsiteY2158" fmla="*/ 225964 h 986691"/>
                <a:gd name="connsiteX2159" fmla="*/ 242824 w 1342548"/>
                <a:gd name="connsiteY2159" fmla="*/ 226050 h 986691"/>
                <a:gd name="connsiteX2160" fmla="*/ 243982 w 1342548"/>
                <a:gd name="connsiteY2160" fmla="*/ 227114 h 986691"/>
                <a:gd name="connsiteX2161" fmla="*/ 244561 w 1342548"/>
                <a:gd name="connsiteY2161" fmla="*/ 229516 h 986691"/>
                <a:gd name="connsiteX2162" fmla="*/ 245437 w 1342548"/>
                <a:gd name="connsiteY2162" fmla="*/ 230596 h 986691"/>
                <a:gd name="connsiteX2163" fmla="*/ 247025 w 1342548"/>
                <a:gd name="connsiteY2163" fmla="*/ 230197 h 986691"/>
                <a:gd name="connsiteX2164" fmla="*/ 250405 w 1342548"/>
                <a:gd name="connsiteY2164" fmla="*/ 228077 h 986691"/>
                <a:gd name="connsiteX2165" fmla="*/ 252564 w 1342548"/>
                <a:gd name="connsiteY2165" fmla="*/ 226410 h 986691"/>
                <a:gd name="connsiteX2166" fmla="*/ 255263 w 1342548"/>
                <a:gd name="connsiteY2166" fmla="*/ 223993 h 986691"/>
                <a:gd name="connsiteX2167" fmla="*/ 257939 w 1342548"/>
                <a:gd name="connsiteY2167" fmla="*/ 223664 h 986691"/>
                <a:gd name="connsiteX2168" fmla="*/ 260779 w 1342548"/>
                <a:gd name="connsiteY2168" fmla="*/ 223125 h 986691"/>
                <a:gd name="connsiteX2169" fmla="*/ 261765 w 1342548"/>
                <a:gd name="connsiteY2169" fmla="*/ 221927 h 986691"/>
                <a:gd name="connsiteX2170" fmla="*/ 262813 w 1342548"/>
                <a:gd name="connsiteY2170" fmla="*/ 219111 h 986691"/>
                <a:gd name="connsiteX2171" fmla="*/ 264558 w 1342548"/>
                <a:gd name="connsiteY2171" fmla="*/ 216983 h 986691"/>
                <a:gd name="connsiteX2172" fmla="*/ 264847 w 1342548"/>
                <a:gd name="connsiteY2172" fmla="*/ 214276 h 986691"/>
                <a:gd name="connsiteX2173" fmla="*/ 264237 w 1342548"/>
                <a:gd name="connsiteY2173" fmla="*/ 212367 h 986691"/>
                <a:gd name="connsiteX2174" fmla="*/ 263024 w 1342548"/>
                <a:gd name="connsiteY2174" fmla="*/ 209254 h 986691"/>
                <a:gd name="connsiteX2175" fmla="*/ 263063 w 1342548"/>
                <a:gd name="connsiteY2175" fmla="*/ 207149 h 986691"/>
                <a:gd name="connsiteX2176" fmla="*/ 262476 w 1342548"/>
                <a:gd name="connsiteY2176" fmla="*/ 201039 h 986691"/>
                <a:gd name="connsiteX2177" fmla="*/ 261694 w 1342548"/>
                <a:gd name="connsiteY2177" fmla="*/ 195523 h 986691"/>
                <a:gd name="connsiteX2178" fmla="*/ 262492 w 1342548"/>
                <a:gd name="connsiteY2178" fmla="*/ 191072 h 986691"/>
                <a:gd name="connsiteX2179" fmla="*/ 263900 w 1342548"/>
                <a:gd name="connsiteY2179" fmla="*/ 186080 h 986691"/>
                <a:gd name="connsiteX2180" fmla="*/ 264448 w 1342548"/>
                <a:gd name="connsiteY2180" fmla="*/ 184547 h 986691"/>
                <a:gd name="connsiteX2181" fmla="*/ 265340 w 1342548"/>
                <a:gd name="connsiteY2181" fmla="*/ 182536 h 986691"/>
                <a:gd name="connsiteX2182" fmla="*/ 266599 w 1342548"/>
                <a:gd name="connsiteY2182" fmla="*/ 180119 h 986691"/>
                <a:gd name="connsiteX2183" fmla="*/ 268368 w 1342548"/>
                <a:gd name="connsiteY2183" fmla="*/ 179360 h 986691"/>
                <a:gd name="connsiteX2184" fmla="*/ 273335 w 1342548"/>
                <a:gd name="connsiteY2184" fmla="*/ 178844 h 986691"/>
                <a:gd name="connsiteX2185" fmla="*/ 277935 w 1342548"/>
                <a:gd name="connsiteY2185" fmla="*/ 177827 h 986691"/>
                <a:gd name="connsiteX2186" fmla="*/ 280282 w 1342548"/>
                <a:gd name="connsiteY2186" fmla="*/ 176778 h 986691"/>
                <a:gd name="connsiteX2187" fmla="*/ 282723 w 1342548"/>
                <a:gd name="connsiteY2187" fmla="*/ 176145 h 986691"/>
                <a:gd name="connsiteX2188" fmla="*/ 284179 w 1342548"/>
                <a:gd name="connsiteY2188" fmla="*/ 175378 h 986691"/>
                <a:gd name="connsiteX2189" fmla="*/ 286682 w 1342548"/>
                <a:gd name="connsiteY2189" fmla="*/ 171834 h 986691"/>
                <a:gd name="connsiteX2190" fmla="*/ 287871 w 1342548"/>
                <a:gd name="connsiteY2190" fmla="*/ 169792 h 986691"/>
                <a:gd name="connsiteX2191" fmla="*/ 288747 w 1342548"/>
                <a:gd name="connsiteY2191" fmla="*/ 164363 h 986691"/>
                <a:gd name="connsiteX2192" fmla="*/ 288106 w 1342548"/>
                <a:gd name="connsiteY2192" fmla="*/ 161750 h 986691"/>
                <a:gd name="connsiteX2193" fmla="*/ 288638 w 1342548"/>
                <a:gd name="connsiteY2193" fmla="*/ 159434 h 986691"/>
                <a:gd name="connsiteX2194" fmla="*/ 289850 w 1342548"/>
                <a:gd name="connsiteY2194" fmla="*/ 158073 h 986691"/>
                <a:gd name="connsiteX2195" fmla="*/ 291556 w 1342548"/>
                <a:gd name="connsiteY2195" fmla="*/ 156703 h 986691"/>
                <a:gd name="connsiteX2196" fmla="*/ 292698 w 1342548"/>
                <a:gd name="connsiteY2196" fmla="*/ 156469 h 986691"/>
                <a:gd name="connsiteX2197" fmla="*/ 295131 w 1342548"/>
                <a:gd name="connsiteY2197" fmla="*/ 156054 h 986691"/>
                <a:gd name="connsiteX2198" fmla="*/ 299121 w 1342548"/>
                <a:gd name="connsiteY2198" fmla="*/ 156195 h 986691"/>
                <a:gd name="connsiteX2199" fmla="*/ 301155 w 1342548"/>
                <a:gd name="connsiteY2199" fmla="*/ 156860 h 986691"/>
                <a:gd name="connsiteX2200" fmla="*/ 303221 w 1342548"/>
                <a:gd name="connsiteY2200" fmla="*/ 157173 h 986691"/>
                <a:gd name="connsiteX2201" fmla="*/ 304527 w 1342548"/>
                <a:gd name="connsiteY2201" fmla="*/ 156680 h 986691"/>
                <a:gd name="connsiteX2202" fmla="*/ 305396 w 1342548"/>
                <a:gd name="connsiteY2202" fmla="*/ 155640 h 986691"/>
                <a:gd name="connsiteX2203" fmla="*/ 306734 w 1342548"/>
                <a:gd name="connsiteY2203" fmla="*/ 155311 h 986691"/>
                <a:gd name="connsiteX2204" fmla="*/ 308744 w 1342548"/>
                <a:gd name="connsiteY2204" fmla="*/ 154810 h 986691"/>
                <a:gd name="connsiteX2205" fmla="*/ 310817 w 1342548"/>
                <a:gd name="connsiteY2205" fmla="*/ 154184 h 986691"/>
                <a:gd name="connsiteX2206" fmla="*/ 311959 w 1342548"/>
                <a:gd name="connsiteY2206" fmla="*/ 154302 h 986691"/>
                <a:gd name="connsiteX2207" fmla="*/ 312194 w 1342548"/>
                <a:gd name="connsiteY2207" fmla="*/ 155843 h 986691"/>
                <a:gd name="connsiteX2208" fmla="*/ 312007 w 1342548"/>
                <a:gd name="connsiteY2208" fmla="*/ 157048 h 986691"/>
                <a:gd name="connsiteX2209" fmla="*/ 312405 w 1342548"/>
                <a:gd name="connsiteY2209" fmla="*/ 158659 h 986691"/>
                <a:gd name="connsiteX2210" fmla="*/ 313227 w 1342548"/>
                <a:gd name="connsiteY2210" fmla="*/ 159723 h 986691"/>
                <a:gd name="connsiteX2211" fmla="*/ 312961 w 1342548"/>
                <a:gd name="connsiteY2211" fmla="*/ 160873 h 986691"/>
                <a:gd name="connsiteX2212" fmla="*/ 311803 w 1342548"/>
                <a:gd name="connsiteY2212" fmla="*/ 161538 h 986691"/>
                <a:gd name="connsiteX2213" fmla="*/ 310661 w 1342548"/>
                <a:gd name="connsiteY2213" fmla="*/ 162438 h 986691"/>
                <a:gd name="connsiteX2214" fmla="*/ 310410 w 1342548"/>
                <a:gd name="connsiteY2214" fmla="*/ 163666 h 986691"/>
                <a:gd name="connsiteX2215" fmla="*/ 311858 w 1342548"/>
                <a:gd name="connsiteY2215" fmla="*/ 165192 h 986691"/>
                <a:gd name="connsiteX2216" fmla="*/ 312351 w 1342548"/>
                <a:gd name="connsiteY2216" fmla="*/ 166655 h 986691"/>
                <a:gd name="connsiteX2217" fmla="*/ 314776 w 1342548"/>
                <a:gd name="connsiteY2217" fmla="*/ 167531 h 986691"/>
                <a:gd name="connsiteX2218" fmla="*/ 316661 w 1342548"/>
                <a:gd name="connsiteY2218" fmla="*/ 168517 h 986691"/>
                <a:gd name="connsiteX2219" fmla="*/ 317366 w 1342548"/>
                <a:gd name="connsiteY2219" fmla="*/ 169464 h 986691"/>
                <a:gd name="connsiteX2220" fmla="*/ 317154 w 1342548"/>
                <a:gd name="connsiteY2220" fmla="*/ 170527 h 986691"/>
                <a:gd name="connsiteX2221" fmla="*/ 316286 w 1342548"/>
                <a:gd name="connsiteY2221" fmla="*/ 171670 h 986691"/>
                <a:gd name="connsiteX2222" fmla="*/ 315449 w 1342548"/>
                <a:gd name="connsiteY2222" fmla="*/ 172898 h 986691"/>
                <a:gd name="connsiteX2223" fmla="*/ 315339 w 1342548"/>
                <a:gd name="connsiteY2223" fmla="*/ 173633 h 986691"/>
                <a:gd name="connsiteX2224" fmla="*/ 315605 w 1342548"/>
                <a:gd name="connsiteY2224" fmla="*/ 174494 h 986691"/>
                <a:gd name="connsiteX2225" fmla="*/ 317420 w 1342548"/>
                <a:gd name="connsiteY2225" fmla="*/ 175065 h 986691"/>
                <a:gd name="connsiteX2226" fmla="*/ 319525 w 1342548"/>
                <a:gd name="connsiteY2226" fmla="*/ 176012 h 986691"/>
                <a:gd name="connsiteX2227" fmla="*/ 322858 w 1342548"/>
                <a:gd name="connsiteY2227" fmla="*/ 177232 h 986691"/>
                <a:gd name="connsiteX2228" fmla="*/ 325142 w 1342548"/>
                <a:gd name="connsiteY2228" fmla="*/ 179501 h 986691"/>
                <a:gd name="connsiteX2229" fmla="*/ 327411 w 1342548"/>
                <a:gd name="connsiteY2229" fmla="*/ 180127 h 986691"/>
                <a:gd name="connsiteX2230" fmla="*/ 328506 w 1342548"/>
                <a:gd name="connsiteY2230" fmla="*/ 182333 h 986691"/>
                <a:gd name="connsiteX2231" fmla="*/ 328702 w 1342548"/>
                <a:gd name="connsiteY2231" fmla="*/ 185533 h 986691"/>
                <a:gd name="connsiteX2232" fmla="*/ 331025 w 1342548"/>
                <a:gd name="connsiteY2232" fmla="*/ 187160 h 986691"/>
                <a:gd name="connsiteX2233" fmla="*/ 334460 w 1342548"/>
                <a:gd name="connsiteY2233" fmla="*/ 189421 h 986691"/>
                <a:gd name="connsiteX2234" fmla="*/ 336204 w 1342548"/>
                <a:gd name="connsiteY2234" fmla="*/ 189836 h 986691"/>
                <a:gd name="connsiteX2235" fmla="*/ 337370 w 1342548"/>
                <a:gd name="connsiteY2235" fmla="*/ 191119 h 986691"/>
                <a:gd name="connsiteX2236" fmla="*/ 339052 w 1342548"/>
                <a:gd name="connsiteY2236" fmla="*/ 192668 h 986691"/>
                <a:gd name="connsiteX2237" fmla="*/ 340546 w 1342548"/>
                <a:gd name="connsiteY2237" fmla="*/ 193153 h 986691"/>
                <a:gd name="connsiteX2238" fmla="*/ 342323 w 1342548"/>
                <a:gd name="connsiteY2238" fmla="*/ 193380 h 986691"/>
                <a:gd name="connsiteX2239" fmla="*/ 345248 w 1342548"/>
                <a:gd name="connsiteY2239" fmla="*/ 191940 h 986691"/>
                <a:gd name="connsiteX2240" fmla="*/ 348534 w 1342548"/>
                <a:gd name="connsiteY2240" fmla="*/ 191800 h 986691"/>
                <a:gd name="connsiteX2241" fmla="*/ 350325 w 1342548"/>
                <a:gd name="connsiteY2241" fmla="*/ 192621 h 986691"/>
                <a:gd name="connsiteX2242" fmla="*/ 352031 w 1342548"/>
                <a:gd name="connsiteY2242" fmla="*/ 195719 h 986691"/>
                <a:gd name="connsiteX2243" fmla="*/ 353236 w 1342548"/>
                <a:gd name="connsiteY2243" fmla="*/ 196697 h 986691"/>
                <a:gd name="connsiteX2244" fmla="*/ 353948 w 1342548"/>
                <a:gd name="connsiteY2244" fmla="*/ 197565 h 986691"/>
                <a:gd name="connsiteX2245" fmla="*/ 355098 w 1342548"/>
                <a:gd name="connsiteY2245" fmla="*/ 198395 h 986691"/>
                <a:gd name="connsiteX2246" fmla="*/ 356264 w 1342548"/>
                <a:gd name="connsiteY2246" fmla="*/ 198520 h 986691"/>
                <a:gd name="connsiteX2247" fmla="*/ 358000 w 1342548"/>
                <a:gd name="connsiteY2247" fmla="*/ 197831 h 986691"/>
                <a:gd name="connsiteX2248" fmla="*/ 359057 w 1342548"/>
                <a:gd name="connsiteY2248" fmla="*/ 196462 h 986691"/>
                <a:gd name="connsiteX2249" fmla="*/ 360574 w 1342548"/>
                <a:gd name="connsiteY2249" fmla="*/ 196744 h 986691"/>
                <a:gd name="connsiteX2250" fmla="*/ 361145 w 1342548"/>
                <a:gd name="connsiteY2250" fmla="*/ 197636 h 986691"/>
                <a:gd name="connsiteX2251" fmla="*/ 361427 w 1342548"/>
                <a:gd name="connsiteY2251" fmla="*/ 199161 h 986691"/>
                <a:gd name="connsiteX2252" fmla="*/ 362233 w 1342548"/>
                <a:gd name="connsiteY2252" fmla="*/ 201055 h 986691"/>
                <a:gd name="connsiteX2253" fmla="*/ 364157 w 1342548"/>
                <a:gd name="connsiteY2253" fmla="*/ 202463 h 986691"/>
                <a:gd name="connsiteX2254" fmla="*/ 366849 w 1342548"/>
                <a:gd name="connsiteY2254" fmla="*/ 203300 h 986691"/>
                <a:gd name="connsiteX2255" fmla="*/ 367224 w 1342548"/>
                <a:gd name="connsiteY2255" fmla="*/ 203988 h 986691"/>
                <a:gd name="connsiteX2256" fmla="*/ 367600 w 1342548"/>
                <a:gd name="connsiteY2256" fmla="*/ 205874 h 986691"/>
                <a:gd name="connsiteX2257" fmla="*/ 368327 w 1342548"/>
                <a:gd name="connsiteY2257" fmla="*/ 207180 h 986691"/>
                <a:gd name="connsiteX2258" fmla="*/ 369305 w 1342548"/>
                <a:gd name="connsiteY2258" fmla="*/ 208886 h 986691"/>
                <a:gd name="connsiteX2259" fmla="*/ 370236 w 1342548"/>
                <a:gd name="connsiteY2259" fmla="*/ 211992 h 986691"/>
                <a:gd name="connsiteX2260" fmla="*/ 370432 w 1342548"/>
                <a:gd name="connsiteY2260" fmla="*/ 214558 h 986691"/>
                <a:gd name="connsiteX2261" fmla="*/ 370862 w 1342548"/>
                <a:gd name="connsiteY2261" fmla="*/ 215966 h 986691"/>
                <a:gd name="connsiteX2262" fmla="*/ 372106 w 1342548"/>
                <a:gd name="connsiteY2262" fmla="*/ 218258 h 986691"/>
                <a:gd name="connsiteX2263" fmla="*/ 374093 w 1342548"/>
                <a:gd name="connsiteY2263" fmla="*/ 221920 h 986691"/>
                <a:gd name="connsiteX2264" fmla="*/ 375674 w 1342548"/>
                <a:gd name="connsiteY2264" fmla="*/ 225018 h 986691"/>
                <a:gd name="connsiteX2265" fmla="*/ 377504 w 1342548"/>
                <a:gd name="connsiteY2265" fmla="*/ 225620 h 986691"/>
                <a:gd name="connsiteX2266" fmla="*/ 379061 w 1342548"/>
                <a:gd name="connsiteY2266" fmla="*/ 226598 h 986691"/>
                <a:gd name="connsiteX2267" fmla="*/ 379953 w 1342548"/>
                <a:gd name="connsiteY2267" fmla="*/ 228883 h 986691"/>
                <a:gd name="connsiteX2268" fmla="*/ 381604 w 1342548"/>
                <a:gd name="connsiteY2268" fmla="*/ 233177 h 986691"/>
                <a:gd name="connsiteX2269" fmla="*/ 381870 w 1342548"/>
                <a:gd name="connsiteY2269" fmla="*/ 235978 h 986691"/>
                <a:gd name="connsiteX2270" fmla="*/ 382011 w 1342548"/>
                <a:gd name="connsiteY2270" fmla="*/ 238067 h 986691"/>
                <a:gd name="connsiteX2271" fmla="*/ 382550 w 1342548"/>
                <a:gd name="connsiteY2271" fmla="*/ 239014 h 986691"/>
                <a:gd name="connsiteX2272" fmla="*/ 382668 w 1342548"/>
                <a:gd name="connsiteY2272" fmla="*/ 240195 h 986691"/>
                <a:gd name="connsiteX2273" fmla="*/ 381291 w 1342548"/>
                <a:gd name="connsiteY2273" fmla="*/ 244678 h 986691"/>
                <a:gd name="connsiteX2274" fmla="*/ 380125 w 1342548"/>
                <a:gd name="connsiteY2274" fmla="*/ 246697 h 986691"/>
                <a:gd name="connsiteX2275" fmla="*/ 379977 w 1342548"/>
                <a:gd name="connsiteY2275" fmla="*/ 248394 h 986691"/>
                <a:gd name="connsiteX2276" fmla="*/ 380767 w 1342548"/>
                <a:gd name="connsiteY2276" fmla="*/ 251344 h 986691"/>
                <a:gd name="connsiteX2277" fmla="*/ 381854 w 1342548"/>
                <a:gd name="connsiteY2277" fmla="*/ 253628 h 986691"/>
                <a:gd name="connsiteX2278" fmla="*/ 381964 w 1342548"/>
                <a:gd name="connsiteY2278" fmla="*/ 255811 h 986691"/>
                <a:gd name="connsiteX2279" fmla="*/ 381040 w 1342548"/>
                <a:gd name="connsiteY2279" fmla="*/ 257407 h 986691"/>
                <a:gd name="connsiteX2280" fmla="*/ 379452 w 1342548"/>
                <a:gd name="connsiteY2280" fmla="*/ 259402 h 986691"/>
                <a:gd name="connsiteX2281" fmla="*/ 378685 w 1342548"/>
                <a:gd name="connsiteY2281" fmla="*/ 260544 h 986691"/>
                <a:gd name="connsiteX2282" fmla="*/ 377450 w 1342548"/>
                <a:gd name="connsiteY2282" fmla="*/ 261545 h 986691"/>
                <a:gd name="connsiteX2283" fmla="*/ 375556 w 1342548"/>
                <a:gd name="connsiteY2283" fmla="*/ 265394 h 986691"/>
                <a:gd name="connsiteX2284" fmla="*/ 374704 w 1342548"/>
                <a:gd name="connsiteY2284" fmla="*/ 269643 h 986691"/>
                <a:gd name="connsiteX2285" fmla="*/ 374508 w 1342548"/>
                <a:gd name="connsiteY2285" fmla="*/ 271825 h 986691"/>
                <a:gd name="connsiteX2286" fmla="*/ 375228 w 1342548"/>
                <a:gd name="connsiteY2286" fmla="*/ 273406 h 986691"/>
                <a:gd name="connsiteX2287" fmla="*/ 376433 w 1342548"/>
                <a:gd name="connsiteY2287" fmla="*/ 275142 h 986691"/>
                <a:gd name="connsiteX2288" fmla="*/ 376730 w 1342548"/>
                <a:gd name="connsiteY2288" fmla="*/ 276644 h 986691"/>
                <a:gd name="connsiteX2289" fmla="*/ 378709 w 1342548"/>
                <a:gd name="connsiteY2289" fmla="*/ 280001 h 986691"/>
                <a:gd name="connsiteX2290" fmla="*/ 379233 w 1342548"/>
                <a:gd name="connsiteY2290" fmla="*/ 282074 h 986691"/>
                <a:gd name="connsiteX2291" fmla="*/ 380047 w 1342548"/>
                <a:gd name="connsiteY2291" fmla="*/ 282144 h 986691"/>
                <a:gd name="connsiteX2292" fmla="*/ 380915 w 1342548"/>
                <a:gd name="connsiteY2292" fmla="*/ 281464 h 986691"/>
                <a:gd name="connsiteX2293" fmla="*/ 383035 w 1342548"/>
                <a:gd name="connsiteY2293" fmla="*/ 281417 h 986691"/>
                <a:gd name="connsiteX2294" fmla="*/ 384960 w 1342548"/>
                <a:gd name="connsiteY2294" fmla="*/ 282152 h 986691"/>
                <a:gd name="connsiteX2295" fmla="*/ 386806 w 1342548"/>
                <a:gd name="connsiteY2295" fmla="*/ 283686 h 986691"/>
                <a:gd name="connsiteX2296" fmla="*/ 388786 w 1342548"/>
                <a:gd name="connsiteY2296" fmla="*/ 284499 h 986691"/>
                <a:gd name="connsiteX2297" fmla="*/ 391618 w 1342548"/>
                <a:gd name="connsiteY2297" fmla="*/ 284296 h 986691"/>
                <a:gd name="connsiteX2298" fmla="*/ 393128 w 1342548"/>
                <a:gd name="connsiteY2298" fmla="*/ 285117 h 986691"/>
                <a:gd name="connsiteX2299" fmla="*/ 394755 w 1342548"/>
                <a:gd name="connsiteY2299" fmla="*/ 285790 h 986691"/>
                <a:gd name="connsiteX2300" fmla="*/ 398127 w 1342548"/>
                <a:gd name="connsiteY2300" fmla="*/ 286025 h 986691"/>
                <a:gd name="connsiteX2301" fmla="*/ 400654 w 1342548"/>
                <a:gd name="connsiteY2301" fmla="*/ 286017 h 986691"/>
                <a:gd name="connsiteX2302" fmla="*/ 404534 w 1342548"/>
                <a:gd name="connsiteY2302" fmla="*/ 286041 h 986691"/>
                <a:gd name="connsiteX2303" fmla="*/ 407671 w 1342548"/>
                <a:gd name="connsiteY2303" fmla="*/ 287073 h 986691"/>
                <a:gd name="connsiteX2304" fmla="*/ 413187 w 1342548"/>
                <a:gd name="connsiteY2304" fmla="*/ 287887 h 986691"/>
                <a:gd name="connsiteX2305" fmla="*/ 416598 w 1342548"/>
                <a:gd name="connsiteY2305" fmla="*/ 287824 h 986691"/>
                <a:gd name="connsiteX2306" fmla="*/ 421182 w 1342548"/>
                <a:gd name="connsiteY2306" fmla="*/ 287058 h 986691"/>
                <a:gd name="connsiteX2307" fmla="*/ 423991 w 1342548"/>
                <a:gd name="connsiteY2307" fmla="*/ 287543 h 986691"/>
                <a:gd name="connsiteX2308" fmla="*/ 432307 w 1342548"/>
                <a:gd name="connsiteY2308" fmla="*/ 288685 h 986691"/>
                <a:gd name="connsiteX2309" fmla="*/ 437174 w 1342548"/>
                <a:gd name="connsiteY2309" fmla="*/ 289882 h 986691"/>
                <a:gd name="connsiteX2310" fmla="*/ 440256 w 1342548"/>
                <a:gd name="connsiteY2310" fmla="*/ 291227 h 986691"/>
                <a:gd name="connsiteX2311" fmla="*/ 442423 w 1342548"/>
                <a:gd name="connsiteY2311" fmla="*/ 293355 h 986691"/>
                <a:gd name="connsiteX2312" fmla="*/ 444903 w 1342548"/>
                <a:gd name="connsiteY2312" fmla="*/ 296673 h 986691"/>
                <a:gd name="connsiteX2313" fmla="*/ 446875 w 1342548"/>
                <a:gd name="connsiteY2313" fmla="*/ 298190 h 986691"/>
                <a:gd name="connsiteX2314" fmla="*/ 452171 w 1342548"/>
                <a:gd name="connsiteY2314" fmla="*/ 299106 h 986691"/>
                <a:gd name="connsiteX2315" fmla="*/ 455809 w 1342548"/>
                <a:gd name="connsiteY2315" fmla="*/ 302970 h 986691"/>
                <a:gd name="connsiteX2316" fmla="*/ 458649 w 1342548"/>
                <a:gd name="connsiteY2316" fmla="*/ 304410 h 986691"/>
                <a:gd name="connsiteX2317" fmla="*/ 463429 w 1342548"/>
                <a:gd name="connsiteY2317" fmla="*/ 308142 h 986691"/>
                <a:gd name="connsiteX2318" fmla="*/ 466809 w 1342548"/>
                <a:gd name="connsiteY2318" fmla="*/ 309597 h 986691"/>
                <a:gd name="connsiteX2319" fmla="*/ 470853 w 1342548"/>
                <a:gd name="connsiteY2319" fmla="*/ 310935 h 986691"/>
                <a:gd name="connsiteX2320" fmla="*/ 477449 w 1342548"/>
                <a:gd name="connsiteY2320" fmla="*/ 310364 h 986691"/>
                <a:gd name="connsiteX2321" fmla="*/ 477816 w 1342548"/>
                <a:gd name="connsiteY2321" fmla="*/ 310864 h 986691"/>
                <a:gd name="connsiteX2322" fmla="*/ 477308 w 1342548"/>
                <a:gd name="connsiteY2322" fmla="*/ 312883 h 986691"/>
                <a:gd name="connsiteX2323" fmla="*/ 476909 w 1342548"/>
                <a:gd name="connsiteY2323" fmla="*/ 315644 h 986691"/>
                <a:gd name="connsiteX2324" fmla="*/ 476909 w 1342548"/>
                <a:gd name="connsiteY2324" fmla="*/ 317639 h 986691"/>
                <a:gd name="connsiteX2325" fmla="*/ 477590 w 1342548"/>
                <a:gd name="connsiteY2325" fmla="*/ 318657 h 986691"/>
                <a:gd name="connsiteX2326" fmla="*/ 480109 w 1342548"/>
                <a:gd name="connsiteY2326" fmla="*/ 319259 h 986691"/>
                <a:gd name="connsiteX2327" fmla="*/ 481298 w 1342548"/>
                <a:gd name="connsiteY2327" fmla="*/ 320237 h 986691"/>
                <a:gd name="connsiteX2328" fmla="*/ 482205 w 1342548"/>
                <a:gd name="connsiteY2328" fmla="*/ 322114 h 986691"/>
                <a:gd name="connsiteX2329" fmla="*/ 482729 w 1342548"/>
                <a:gd name="connsiteY2329" fmla="*/ 323280 h 986691"/>
                <a:gd name="connsiteX2330" fmla="*/ 484849 w 1342548"/>
                <a:gd name="connsiteY2330" fmla="*/ 329022 h 986691"/>
                <a:gd name="connsiteX2331" fmla="*/ 488245 w 1342548"/>
                <a:gd name="connsiteY2331" fmla="*/ 337479 h 986691"/>
                <a:gd name="connsiteX2332" fmla="*/ 488636 w 1342548"/>
                <a:gd name="connsiteY2332" fmla="*/ 340726 h 986691"/>
                <a:gd name="connsiteX2333" fmla="*/ 489794 w 1342548"/>
                <a:gd name="connsiteY2333" fmla="*/ 342815 h 986691"/>
                <a:gd name="connsiteX2334" fmla="*/ 493479 w 1342548"/>
                <a:gd name="connsiteY2334" fmla="*/ 346124 h 986691"/>
                <a:gd name="connsiteX2335" fmla="*/ 495411 w 1342548"/>
                <a:gd name="connsiteY2335" fmla="*/ 348573 h 986691"/>
                <a:gd name="connsiteX2336" fmla="*/ 498290 w 1342548"/>
                <a:gd name="connsiteY2336" fmla="*/ 351139 h 986691"/>
                <a:gd name="connsiteX2337" fmla="*/ 499237 w 1342548"/>
                <a:gd name="connsiteY2337" fmla="*/ 353510 h 986691"/>
                <a:gd name="connsiteX2338" fmla="*/ 499448 w 1342548"/>
                <a:gd name="connsiteY2338" fmla="*/ 356569 h 986691"/>
                <a:gd name="connsiteX2339" fmla="*/ 500176 w 1342548"/>
                <a:gd name="connsiteY2339" fmla="*/ 357359 h 986691"/>
                <a:gd name="connsiteX2340" fmla="*/ 505441 w 1342548"/>
                <a:gd name="connsiteY2340" fmla="*/ 356655 h 986691"/>
                <a:gd name="connsiteX2341" fmla="*/ 510002 w 1342548"/>
                <a:gd name="connsiteY2341" fmla="*/ 356162 h 986691"/>
                <a:gd name="connsiteX2342" fmla="*/ 518185 w 1342548"/>
                <a:gd name="connsiteY2342" fmla="*/ 355286 h 986691"/>
                <a:gd name="connsiteX2343" fmla="*/ 529451 w 1342548"/>
                <a:gd name="connsiteY2343" fmla="*/ 356882 h 986691"/>
                <a:gd name="connsiteX2344" fmla="*/ 541069 w 1342548"/>
                <a:gd name="connsiteY2344" fmla="*/ 358423 h 986691"/>
                <a:gd name="connsiteX2345" fmla="*/ 551341 w 1342548"/>
                <a:gd name="connsiteY2345" fmla="*/ 359784 h 986691"/>
                <a:gd name="connsiteX2346" fmla="*/ 556403 w 1342548"/>
                <a:gd name="connsiteY2346" fmla="*/ 360449 h 986691"/>
                <a:gd name="connsiteX2347" fmla="*/ 567841 w 1342548"/>
                <a:gd name="connsiteY2347" fmla="*/ 361881 h 986691"/>
                <a:gd name="connsiteX2348" fmla="*/ 574201 w 1342548"/>
                <a:gd name="connsiteY2348" fmla="*/ 360058 h 986691"/>
                <a:gd name="connsiteX2349" fmla="*/ 579169 w 1342548"/>
                <a:gd name="connsiteY2349" fmla="*/ 358634 h 986691"/>
                <a:gd name="connsiteX2350" fmla="*/ 581422 w 1342548"/>
                <a:gd name="connsiteY2350" fmla="*/ 358830 h 986691"/>
                <a:gd name="connsiteX2351" fmla="*/ 590920 w 1342548"/>
                <a:gd name="connsiteY2351" fmla="*/ 360434 h 986691"/>
                <a:gd name="connsiteX2352" fmla="*/ 596490 w 1342548"/>
                <a:gd name="connsiteY2352" fmla="*/ 361294 h 986691"/>
                <a:gd name="connsiteX2353" fmla="*/ 603500 w 1342548"/>
                <a:gd name="connsiteY2353" fmla="*/ 362374 h 986691"/>
                <a:gd name="connsiteX2354" fmla="*/ 608366 w 1342548"/>
                <a:gd name="connsiteY2354" fmla="*/ 362773 h 986691"/>
                <a:gd name="connsiteX2355" fmla="*/ 612356 w 1342548"/>
                <a:gd name="connsiteY2355" fmla="*/ 362749 h 986691"/>
                <a:gd name="connsiteX2356" fmla="*/ 614194 w 1342548"/>
                <a:gd name="connsiteY2356" fmla="*/ 363203 h 986691"/>
                <a:gd name="connsiteX2357" fmla="*/ 615970 w 1342548"/>
                <a:gd name="connsiteY2357" fmla="*/ 363899 h 986691"/>
                <a:gd name="connsiteX2358" fmla="*/ 617152 w 1342548"/>
                <a:gd name="connsiteY2358" fmla="*/ 364916 h 986691"/>
                <a:gd name="connsiteX2359" fmla="*/ 620797 w 1342548"/>
                <a:gd name="connsiteY2359" fmla="*/ 370049 h 986691"/>
                <a:gd name="connsiteX2360" fmla="*/ 622839 w 1342548"/>
                <a:gd name="connsiteY2360" fmla="*/ 372310 h 986691"/>
                <a:gd name="connsiteX2361" fmla="*/ 626884 w 1342548"/>
                <a:gd name="connsiteY2361" fmla="*/ 374015 h 986691"/>
                <a:gd name="connsiteX2362" fmla="*/ 636069 w 1342548"/>
                <a:gd name="connsiteY2362" fmla="*/ 375963 h 986691"/>
                <a:gd name="connsiteX2363" fmla="*/ 641154 w 1342548"/>
                <a:gd name="connsiteY2363" fmla="*/ 377144 h 986691"/>
                <a:gd name="connsiteX2364" fmla="*/ 646990 w 1342548"/>
                <a:gd name="connsiteY2364" fmla="*/ 378498 h 986691"/>
                <a:gd name="connsiteX2365" fmla="*/ 650840 w 1342548"/>
                <a:gd name="connsiteY2365" fmla="*/ 380540 h 986691"/>
                <a:gd name="connsiteX2366" fmla="*/ 655268 w 1342548"/>
                <a:gd name="connsiteY2366" fmla="*/ 382910 h 986691"/>
                <a:gd name="connsiteX2367" fmla="*/ 661002 w 1342548"/>
                <a:gd name="connsiteY2367" fmla="*/ 385977 h 986691"/>
                <a:gd name="connsiteX2368" fmla="*/ 667284 w 1342548"/>
                <a:gd name="connsiteY2368" fmla="*/ 384639 h 986691"/>
                <a:gd name="connsiteX2369" fmla="*/ 674044 w 1342548"/>
                <a:gd name="connsiteY2369" fmla="*/ 383192 h 986691"/>
                <a:gd name="connsiteX2370" fmla="*/ 678284 w 1342548"/>
                <a:gd name="connsiteY2370" fmla="*/ 382284 h 986691"/>
                <a:gd name="connsiteX2371" fmla="*/ 678284 w 1342548"/>
                <a:gd name="connsiteY2371" fmla="*/ 388684 h 986691"/>
                <a:gd name="connsiteX2372" fmla="*/ 684331 w 1342548"/>
                <a:gd name="connsiteY2372" fmla="*/ 389193 h 986691"/>
                <a:gd name="connsiteX2373" fmla="*/ 686225 w 1342548"/>
                <a:gd name="connsiteY2373" fmla="*/ 389122 h 986691"/>
                <a:gd name="connsiteX2374" fmla="*/ 688901 w 1342548"/>
                <a:gd name="connsiteY2374" fmla="*/ 390530 h 986691"/>
                <a:gd name="connsiteX2375" fmla="*/ 690402 w 1342548"/>
                <a:gd name="connsiteY2375" fmla="*/ 389936 h 986691"/>
                <a:gd name="connsiteX2376" fmla="*/ 691834 w 1342548"/>
                <a:gd name="connsiteY2376" fmla="*/ 388551 h 986691"/>
                <a:gd name="connsiteX2377" fmla="*/ 693626 w 1342548"/>
                <a:gd name="connsiteY2377" fmla="*/ 386360 h 986691"/>
                <a:gd name="connsiteX2378" fmla="*/ 696200 w 1342548"/>
                <a:gd name="connsiteY2378" fmla="*/ 385398 h 986691"/>
                <a:gd name="connsiteX2379" fmla="*/ 700651 w 1342548"/>
                <a:gd name="connsiteY2379" fmla="*/ 382942 h 986691"/>
                <a:gd name="connsiteX2380" fmla="*/ 701739 w 1342548"/>
                <a:gd name="connsiteY2380" fmla="*/ 382347 h 986691"/>
                <a:gd name="connsiteX2381" fmla="*/ 708349 w 1342548"/>
                <a:gd name="connsiteY2381" fmla="*/ 378850 h 986691"/>
                <a:gd name="connsiteX2382" fmla="*/ 718223 w 1342548"/>
                <a:gd name="connsiteY2382" fmla="*/ 374531 h 986691"/>
                <a:gd name="connsiteX2383" fmla="*/ 722651 w 1342548"/>
                <a:gd name="connsiteY2383" fmla="*/ 372435 h 986691"/>
                <a:gd name="connsiteX2384" fmla="*/ 723973 w 1342548"/>
                <a:gd name="connsiteY2384" fmla="*/ 371965 h 986691"/>
                <a:gd name="connsiteX2385" fmla="*/ 726476 w 1342548"/>
                <a:gd name="connsiteY2385" fmla="*/ 370894 h 986691"/>
                <a:gd name="connsiteX2386" fmla="*/ 728166 w 1342548"/>
                <a:gd name="connsiteY2386" fmla="*/ 370150 h 986691"/>
                <a:gd name="connsiteX2387" fmla="*/ 731155 w 1342548"/>
                <a:gd name="connsiteY2387" fmla="*/ 369556 h 986691"/>
                <a:gd name="connsiteX2388" fmla="*/ 735207 w 1342548"/>
                <a:gd name="connsiteY2388" fmla="*/ 369180 h 986691"/>
                <a:gd name="connsiteX2389" fmla="*/ 739635 w 1342548"/>
                <a:gd name="connsiteY2389" fmla="*/ 368367 h 986691"/>
                <a:gd name="connsiteX2390" fmla="*/ 749650 w 1342548"/>
                <a:gd name="connsiteY2390" fmla="*/ 366833 h 986691"/>
                <a:gd name="connsiteX2391" fmla="*/ 750909 w 1342548"/>
                <a:gd name="connsiteY2391" fmla="*/ 366692 h 986691"/>
                <a:gd name="connsiteX2392" fmla="*/ 756534 w 1342548"/>
                <a:gd name="connsiteY2392" fmla="*/ 366059 h 986691"/>
                <a:gd name="connsiteX2393" fmla="*/ 758928 w 1342548"/>
                <a:gd name="connsiteY2393" fmla="*/ 365464 h 986691"/>
                <a:gd name="connsiteX2394" fmla="*/ 762503 w 1342548"/>
                <a:gd name="connsiteY2394" fmla="*/ 365777 h 986691"/>
                <a:gd name="connsiteX2395" fmla="*/ 767174 w 1342548"/>
                <a:gd name="connsiteY2395" fmla="*/ 365996 h 986691"/>
                <a:gd name="connsiteX2396" fmla="*/ 770272 w 1342548"/>
                <a:gd name="connsiteY2396" fmla="*/ 366387 h 986691"/>
                <a:gd name="connsiteX2397" fmla="*/ 774379 w 1342548"/>
                <a:gd name="connsiteY2397" fmla="*/ 366082 h 986691"/>
                <a:gd name="connsiteX2398" fmla="*/ 780028 w 1342548"/>
                <a:gd name="connsiteY2398" fmla="*/ 365668 h 986691"/>
                <a:gd name="connsiteX2399" fmla="*/ 784597 w 1342548"/>
                <a:gd name="connsiteY2399" fmla="*/ 365730 h 986691"/>
                <a:gd name="connsiteX2400" fmla="*/ 786865 w 1342548"/>
                <a:gd name="connsiteY2400" fmla="*/ 365214 h 986691"/>
                <a:gd name="connsiteX2401" fmla="*/ 790214 w 1342548"/>
                <a:gd name="connsiteY2401" fmla="*/ 363594 h 986691"/>
                <a:gd name="connsiteX2402" fmla="*/ 792459 w 1342548"/>
                <a:gd name="connsiteY2402" fmla="*/ 362311 h 986691"/>
                <a:gd name="connsiteX2403" fmla="*/ 795988 w 1342548"/>
                <a:gd name="connsiteY2403" fmla="*/ 360754 h 986691"/>
                <a:gd name="connsiteX2404" fmla="*/ 800369 w 1342548"/>
                <a:gd name="connsiteY2404" fmla="*/ 359135 h 986691"/>
                <a:gd name="connsiteX2405" fmla="*/ 803420 w 1342548"/>
                <a:gd name="connsiteY2405" fmla="*/ 357664 h 986691"/>
                <a:gd name="connsiteX2406" fmla="*/ 805438 w 1342548"/>
                <a:gd name="connsiteY2406" fmla="*/ 356686 h 986691"/>
                <a:gd name="connsiteX2407" fmla="*/ 807887 w 1342548"/>
                <a:gd name="connsiteY2407" fmla="*/ 355763 h 986691"/>
                <a:gd name="connsiteX2408" fmla="*/ 808528 w 1342548"/>
                <a:gd name="connsiteY2408" fmla="*/ 354574 h 986691"/>
                <a:gd name="connsiteX2409" fmla="*/ 809233 w 1342548"/>
                <a:gd name="connsiteY2409" fmla="*/ 353659 h 986691"/>
                <a:gd name="connsiteX2410" fmla="*/ 810531 w 1342548"/>
                <a:gd name="connsiteY2410" fmla="*/ 352133 h 986691"/>
                <a:gd name="connsiteX2411" fmla="*/ 812871 w 1342548"/>
                <a:gd name="connsiteY2411" fmla="*/ 349285 h 986691"/>
                <a:gd name="connsiteX2412" fmla="*/ 814654 w 1342548"/>
                <a:gd name="connsiteY2412" fmla="*/ 346789 h 986691"/>
                <a:gd name="connsiteX2413" fmla="*/ 815530 w 1342548"/>
                <a:gd name="connsiteY2413" fmla="*/ 345678 h 986691"/>
                <a:gd name="connsiteX2414" fmla="*/ 817533 w 1342548"/>
                <a:gd name="connsiteY2414" fmla="*/ 343183 h 986691"/>
                <a:gd name="connsiteX2415" fmla="*/ 819153 w 1342548"/>
                <a:gd name="connsiteY2415" fmla="*/ 341297 h 986691"/>
                <a:gd name="connsiteX2416" fmla="*/ 821218 w 1342548"/>
                <a:gd name="connsiteY2416" fmla="*/ 338755 h 986691"/>
                <a:gd name="connsiteX2417" fmla="*/ 822955 w 1342548"/>
                <a:gd name="connsiteY2417" fmla="*/ 337933 h 986691"/>
                <a:gd name="connsiteX2418" fmla="*/ 825161 w 1342548"/>
                <a:gd name="connsiteY2418" fmla="*/ 337237 h 986691"/>
                <a:gd name="connsiteX2419" fmla="*/ 830958 w 1342548"/>
                <a:gd name="connsiteY2419" fmla="*/ 334741 h 986691"/>
                <a:gd name="connsiteX2420" fmla="*/ 832108 w 1342548"/>
                <a:gd name="connsiteY2420" fmla="*/ 334202 h 986691"/>
                <a:gd name="connsiteX2421" fmla="*/ 833071 w 1342548"/>
                <a:gd name="connsiteY2421" fmla="*/ 334092 h 986691"/>
                <a:gd name="connsiteX2422" fmla="*/ 835121 w 1342548"/>
                <a:gd name="connsiteY2422" fmla="*/ 332074 h 986691"/>
                <a:gd name="connsiteX2423" fmla="*/ 836857 w 1342548"/>
                <a:gd name="connsiteY2423" fmla="*/ 330321 h 986691"/>
                <a:gd name="connsiteX2424" fmla="*/ 837992 w 1342548"/>
                <a:gd name="connsiteY2424" fmla="*/ 329015 h 986691"/>
                <a:gd name="connsiteX2425" fmla="*/ 840346 w 1342548"/>
                <a:gd name="connsiteY2425" fmla="*/ 328538 h 986691"/>
                <a:gd name="connsiteX2426" fmla="*/ 841551 w 1342548"/>
                <a:gd name="connsiteY2426" fmla="*/ 327591 h 986691"/>
                <a:gd name="connsiteX2427" fmla="*/ 841763 w 1342548"/>
                <a:gd name="connsiteY2427" fmla="*/ 326355 h 986691"/>
                <a:gd name="connsiteX2428" fmla="*/ 841520 w 1342548"/>
                <a:gd name="connsiteY2428" fmla="*/ 324461 h 986691"/>
                <a:gd name="connsiteX2429" fmla="*/ 840386 w 1342548"/>
                <a:gd name="connsiteY2429" fmla="*/ 322521 h 986691"/>
                <a:gd name="connsiteX2430" fmla="*/ 839431 w 1342548"/>
                <a:gd name="connsiteY2430" fmla="*/ 320823 h 986691"/>
                <a:gd name="connsiteX2431" fmla="*/ 836067 w 1342548"/>
                <a:gd name="connsiteY2431" fmla="*/ 317585 h 986691"/>
                <a:gd name="connsiteX2432" fmla="*/ 834283 w 1342548"/>
                <a:gd name="connsiteY2432" fmla="*/ 315574 h 986691"/>
                <a:gd name="connsiteX2433" fmla="*/ 832468 w 1342548"/>
                <a:gd name="connsiteY2433" fmla="*/ 312984 h 986691"/>
                <a:gd name="connsiteX2434" fmla="*/ 831725 w 1342548"/>
                <a:gd name="connsiteY2434" fmla="*/ 310551 h 986691"/>
                <a:gd name="connsiteX2435" fmla="*/ 830481 w 1342548"/>
                <a:gd name="connsiteY2435" fmla="*/ 309002 h 986691"/>
                <a:gd name="connsiteX2436" fmla="*/ 829887 w 1342548"/>
                <a:gd name="connsiteY2436" fmla="*/ 307625 h 986691"/>
                <a:gd name="connsiteX2437" fmla="*/ 830074 w 1342548"/>
                <a:gd name="connsiteY2437" fmla="*/ 306037 h 986691"/>
                <a:gd name="connsiteX2438" fmla="*/ 831803 w 1342548"/>
                <a:gd name="connsiteY2438" fmla="*/ 303205 h 986691"/>
                <a:gd name="connsiteX2439" fmla="*/ 832351 w 1342548"/>
                <a:gd name="connsiteY2439" fmla="*/ 301414 h 986691"/>
                <a:gd name="connsiteX2440" fmla="*/ 833071 w 1342548"/>
                <a:gd name="connsiteY2440" fmla="*/ 298245 h 986691"/>
                <a:gd name="connsiteX2441" fmla="*/ 834690 w 1342548"/>
                <a:gd name="connsiteY2441" fmla="*/ 293496 h 986691"/>
                <a:gd name="connsiteX2442" fmla="*/ 836012 w 1342548"/>
                <a:gd name="connsiteY2442" fmla="*/ 291267 h 986691"/>
                <a:gd name="connsiteX2443" fmla="*/ 837538 w 1342548"/>
                <a:gd name="connsiteY2443" fmla="*/ 289092 h 986691"/>
                <a:gd name="connsiteX2444" fmla="*/ 840769 w 1342548"/>
                <a:gd name="connsiteY2444" fmla="*/ 286166 h 986691"/>
                <a:gd name="connsiteX2445" fmla="*/ 843726 w 1342548"/>
                <a:gd name="connsiteY2445" fmla="*/ 285626 h 986691"/>
                <a:gd name="connsiteX2446" fmla="*/ 845487 w 1342548"/>
                <a:gd name="connsiteY2446" fmla="*/ 286205 h 986691"/>
                <a:gd name="connsiteX2447" fmla="*/ 849422 w 1342548"/>
                <a:gd name="connsiteY2447" fmla="*/ 286205 h 986691"/>
                <a:gd name="connsiteX2448" fmla="*/ 852042 w 1342548"/>
                <a:gd name="connsiteY2448" fmla="*/ 286361 h 986691"/>
                <a:gd name="connsiteX2449" fmla="*/ 853975 w 1342548"/>
                <a:gd name="connsiteY2449" fmla="*/ 287824 h 986691"/>
                <a:gd name="connsiteX2450" fmla="*/ 856111 w 1342548"/>
                <a:gd name="connsiteY2450" fmla="*/ 290711 h 986691"/>
                <a:gd name="connsiteX2451" fmla="*/ 858528 w 1342548"/>
                <a:gd name="connsiteY2451" fmla="*/ 291767 h 986691"/>
                <a:gd name="connsiteX2452" fmla="*/ 866054 w 1342548"/>
                <a:gd name="connsiteY2452" fmla="*/ 294028 h 986691"/>
                <a:gd name="connsiteX2453" fmla="*/ 869270 w 1342548"/>
                <a:gd name="connsiteY2453" fmla="*/ 294506 h 986691"/>
                <a:gd name="connsiteX2454" fmla="*/ 871570 w 1342548"/>
                <a:gd name="connsiteY2454" fmla="*/ 294607 h 986691"/>
                <a:gd name="connsiteX2455" fmla="*/ 874973 w 1342548"/>
                <a:gd name="connsiteY2455" fmla="*/ 295350 h 986691"/>
                <a:gd name="connsiteX2456" fmla="*/ 876115 w 1342548"/>
                <a:gd name="connsiteY2456" fmla="*/ 295515 h 986691"/>
                <a:gd name="connsiteX2457" fmla="*/ 877860 w 1342548"/>
                <a:gd name="connsiteY2457" fmla="*/ 296023 h 986691"/>
                <a:gd name="connsiteX2458" fmla="*/ 879299 w 1342548"/>
                <a:gd name="connsiteY2458" fmla="*/ 295476 h 986691"/>
                <a:gd name="connsiteX2459" fmla="*/ 881482 w 1342548"/>
                <a:gd name="connsiteY2459" fmla="*/ 293543 h 986691"/>
                <a:gd name="connsiteX2460" fmla="*/ 884228 w 1342548"/>
                <a:gd name="connsiteY2460" fmla="*/ 291376 h 986691"/>
                <a:gd name="connsiteX2461" fmla="*/ 885409 w 1342548"/>
                <a:gd name="connsiteY2461" fmla="*/ 290875 h 986691"/>
                <a:gd name="connsiteX2462" fmla="*/ 887592 w 1342548"/>
                <a:gd name="connsiteY2462" fmla="*/ 289937 h 986691"/>
                <a:gd name="connsiteX2463" fmla="*/ 888687 w 1342548"/>
                <a:gd name="connsiteY2463" fmla="*/ 289053 h 986691"/>
                <a:gd name="connsiteX2464" fmla="*/ 890604 w 1342548"/>
                <a:gd name="connsiteY2464" fmla="*/ 286612 h 986691"/>
                <a:gd name="connsiteX2465" fmla="*/ 893092 w 1342548"/>
                <a:gd name="connsiteY2465" fmla="*/ 284718 h 986691"/>
                <a:gd name="connsiteX2466" fmla="*/ 896127 w 1342548"/>
                <a:gd name="connsiteY2466" fmla="*/ 281871 h 986691"/>
                <a:gd name="connsiteX2467" fmla="*/ 897622 w 1342548"/>
                <a:gd name="connsiteY2467" fmla="*/ 279727 h 986691"/>
                <a:gd name="connsiteX2468" fmla="*/ 897951 w 1342548"/>
                <a:gd name="connsiteY2468" fmla="*/ 278342 h 986691"/>
                <a:gd name="connsiteX2469" fmla="*/ 898279 w 1342548"/>
                <a:gd name="connsiteY2469" fmla="*/ 276840 h 986691"/>
                <a:gd name="connsiteX2470" fmla="*/ 899218 w 1342548"/>
                <a:gd name="connsiteY2470" fmla="*/ 276050 h 986691"/>
                <a:gd name="connsiteX2471" fmla="*/ 901064 w 1342548"/>
                <a:gd name="connsiteY2471" fmla="*/ 275322 h 986691"/>
                <a:gd name="connsiteX2472" fmla="*/ 903145 w 1342548"/>
                <a:gd name="connsiteY2472" fmla="*/ 275127 h 986691"/>
                <a:gd name="connsiteX2473" fmla="*/ 907104 w 1342548"/>
                <a:gd name="connsiteY2473" fmla="*/ 276418 h 986691"/>
                <a:gd name="connsiteX2474" fmla="*/ 912455 w 1342548"/>
                <a:gd name="connsiteY2474" fmla="*/ 276050 h 986691"/>
                <a:gd name="connsiteX2475" fmla="*/ 913652 w 1342548"/>
                <a:gd name="connsiteY2475" fmla="*/ 275862 h 986691"/>
                <a:gd name="connsiteX2476" fmla="*/ 918526 w 1342548"/>
                <a:gd name="connsiteY2476" fmla="*/ 275119 h 986691"/>
                <a:gd name="connsiteX2477" fmla="*/ 920724 w 1342548"/>
                <a:gd name="connsiteY2477" fmla="*/ 274509 h 986691"/>
                <a:gd name="connsiteX2478" fmla="*/ 923823 w 1342548"/>
                <a:gd name="connsiteY2478" fmla="*/ 273922 h 986691"/>
                <a:gd name="connsiteX2479" fmla="*/ 926201 w 1342548"/>
                <a:gd name="connsiteY2479" fmla="*/ 271528 h 986691"/>
                <a:gd name="connsiteX2480" fmla="*/ 929385 w 1342548"/>
                <a:gd name="connsiteY2480" fmla="*/ 268673 h 986691"/>
                <a:gd name="connsiteX2481" fmla="*/ 931701 w 1342548"/>
                <a:gd name="connsiteY2481" fmla="*/ 267084 h 986691"/>
                <a:gd name="connsiteX2482" fmla="*/ 933242 w 1342548"/>
                <a:gd name="connsiteY2482" fmla="*/ 266779 h 986691"/>
                <a:gd name="connsiteX2483" fmla="*/ 935166 w 1342548"/>
                <a:gd name="connsiteY2483" fmla="*/ 265128 h 986691"/>
                <a:gd name="connsiteX2484" fmla="*/ 936113 w 1342548"/>
                <a:gd name="connsiteY2484" fmla="*/ 263353 h 986691"/>
                <a:gd name="connsiteX2485" fmla="*/ 935863 w 1342548"/>
                <a:gd name="connsiteY2485" fmla="*/ 261788 h 986691"/>
                <a:gd name="connsiteX2486" fmla="*/ 935503 w 1342548"/>
                <a:gd name="connsiteY2486" fmla="*/ 260497 h 986691"/>
                <a:gd name="connsiteX2487" fmla="*/ 936637 w 1342548"/>
                <a:gd name="connsiteY2487" fmla="*/ 258095 h 986691"/>
                <a:gd name="connsiteX2488" fmla="*/ 938687 w 1342548"/>
                <a:gd name="connsiteY2488" fmla="*/ 253886 h 986691"/>
                <a:gd name="connsiteX2489" fmla="*/ 940596 w 1342548"/>
                <a:gd name="connsiteY2489" fmla="*/ 251923 h 986691"/>
                <a:gd name="connsiteX2490" fmla="*/ 942176 w 1342548"/>
                <a:gd name="connsiteY2490" fmla="*/ 250334 h 986691"/>
                <a:gd name="connsiteX2491" fmla="*/ 943186 w 1342548"/>
                <a:gd name="connsiteY2491" fmla="*/ 247776 h 986691"/>
                <a:gd name="connsiteX2492" fmla="*/ 944429 w 1342548"/>
                <a:gd name="connsiteY2492" fmla="*/ 247041 h 986691"/>
                <a:gd name="connsiteX2493" fmla="*/ 945955 w 1342548"/>
                <a:gd name="connsiteY2493" fmla="*/ 246759 h 986691"/>
                <a:gd name="connsiteX2494" fmla="*/ 948106 w 1342548"/>
                <a:gd name="connsiteY2494" fmla="*/ 245022 h 986691"/>
                <a:gd name="connsiteX2495" fmla="*/ 949687 w 1342548"/>
                <a:gd name="connsiteY2495" fmla="*/ 244670 h 986691"/>
                <a:gd name="connsiteX2496" fmla="*/ 952315 w 1342548"/>
                <a:gd name="connsiteY2496" fmla="*/ 245499 h 986691"/>
                <a:gd name="connsiteX2497" fmla="*/ 956204 w 1342548"/>
                <a:gd name="connsiteY2497" fmla="*/ 245711 h 986691"/>
                <a:gd name="connsiteX2498" fmla="*/ 958684 w 1342548"/>
                <a:gd name="connsiteY2498" fmla="*/ 245797 h 986691"/>
                <a:gd name="connsiteX2499" fmla="*/ 960100 w 1342548"/>
                <a:gd name="connsiteY2499" fmla="*/ 245484 h 986691"/>
                <a:gd name="connsiteX2500" fmla="*/ 960616 w 1342548"/>
                <a:gd name="connsiteY2500" fmla="*/ 244553 h 986691"/>
                <a:gd name="connsiteX2501" fmla="*/ 960601 w 1342548"/>
                <a:gd name="connsiteY2501" fmla="*/ 243113 h 986691"/>
                <a:gd name="connsiteX2502" fmla="*/ 961390 w 1342548"/>
                <a:gd name="connsiteY2502" fmla="*/ 239906 h 986691"/>
                <a:gd name="connsiteX2503" fmla="*/ 961688 w 1342548"/>
                <a:gd name="connsiteY2503" fmla="*/ 238849 h 986691"/>
                <a:gd name="connsiteX2504" fmla="*/ 962400 w 1342548"/>
                <a:gd name="connsiteY2504" fmla="*/ 238357 h 986691"/>
                <a:gd name="connsiteX2505" fmla="*/ 964794 w 1342548"/>
                <a:gd name="connsiteY2505" fmla="*/ 238294 h 986691"/>
                <a:gd name="connsiteX2506" fmla="*/ 966406 w 1342548"/>
                <a:gd name="connsiteY2506" fmla="*/ 239444 h 986691"/>
                <a:gd name="connsiteX2507" fmla="*/ 967516 w 1342548"/>
                <a:gd name="connsiteY2507" fmla="*/ 240399 h 986691"/>
                <a:gd name="connsiteX2508" fmla="*/ 969058 w 1342548"/>
                <a:gd name="connsiteY2508" fmla="*/ 240524 h 986691"/>
                <a:gd name="connsiteX2509" fmla="*/ 970646 w 1342548"/>
                <a:gd name="connsiteY2509" fmla="*/ 239898 h 986691"/>
                <a:gd name="connsiteX2510" fmla="*/ 972766 w 1342548"/>
                <a:gd name="connsiteY2510" fmla="*/ 237300 h 986691"/>
                <a:gd name="connsiteX2511" fmla="*/ 976302 w 1342548"/>
                <a:gd name="connsiteY2511" fmla="*/ 235791 h 986691"/>
                <a:gd name="connsiteX2512" fmla="*/ 978180 w 1342548"/>
                <a:gd name="connsiteY2512" fmla="*/ 235407 h 986691"/>
                <a:gd name="connsiteX2513" fmla="*/ 981512 w 1342548"/>
                <a:gd name="connsiteY2513" fmla="*/ 234179 h 986691"/>
                <a:gd name="connsiteX2514" fmla="*/ 983617 w 1342548"/>
                <a:gd name="connsiteY2514" fmla="*/ 234625 h 986691"/>
                <a:gd name="connsiteX2515" fmla="*/ 987482 w 1342548"/>
                <a:gd name="connsiteY2515" fmla="*/ 234985 h 986691"/>
                <a:gd name="connsiteX2516" fmla="*/ 988976 w 1342548"/>
                <a:gd name="connsiteY2516" fmla="*/ 234672 h 986691"/>
                <a:gd name="connsiteX2517" fmla="*/ 990603 w 1342548"/>
                <a:gd name="connsiteY2517" fmla="*/ 234985 h 986691"/>
                <a:gd name="connsiteX2518" fmla="*/ 992082 w 1342548"/>
                <a:gd name="connsiteY2518" fmla="*/ 233224 h 986691"/>
                <a:gd name="connsiteX2519" fmla="*/ 993256 w 1342548"/>
                <a:gd name="connsiteY2519" fmla="*/ 232802 h 986691"/>
                <a:gd name="connsiteX2520" fmla="*/ 995743 w 1342548"/>
                <a:gd name="connsiteY2520" fmla="*/ 233616 h 986691"/>
                <a:gd name="connsiteX2521" fmla="*/ 997308 w 1342548"/>
                <a:gd name="connsiteY2521" fmla="*/ 234977 h 986691"/>
                <a:gd name="connsiteX2522" fmla="*/ 1000234 w 1342548"/>
                <a:gd name="connsiteY2522" fmla="*/ 236683 h 986691"/>
                <a:gd name="connsiteX2523" fmla="*/ 1003966 w 1342548"/>
                <a:gd name="connsiteY2523" fmla="*/ 237480 h 986691"/>
                <a:gd name="connsiteX2524" fmla="*/ 1007087 w 1342548"/>
                <a:gd name="connsiteY2524" fmla="*/ 237074 h 986691"/>
                <a:gd name="connsiteX2525" fmla="*/ 1010295 w 1342548"/>
                <a:gd name="connsiteY2525" fmla="*/ 237793 h 986691"/>
                <a:gd name="connsiteX2526" fmla="*/ 1012188 w 1342548"/>
                <a:gd name="connsiteY2526" fmla="*/ 237731 h 986691"/>
                <a:gd name="connsiteX2527" fmla="*/ 1013088 w 1342548"/>
                <a:gd name="connsiteY2527" fmla="*/ 237058 h 986691"/>
                <a:gd name="connsiteX2528" fmla="*/ 1015717 w 1342548"/>
                <a:gd name="connsiteY2528" fmla="*/ 235626 h 986691"/>
                <a:gd name="connsiteX2529" fmla="*/ 1016343 w 1342548"/>
                <a:gd name="connsiteY2529" fmla="*/ 233686 h 986691"/>
                <a:gd name="connsiteX2530" fmla="*/ 1016084 w 1342548"/>
                <a:gd name="connsiteY2530" fmla="*/ 231816 h 986691"/>
                <a:gd name="connsiteX2531" fmla="*/ 1016389 w 1342548"/>
                <a:gd name="connsiteY2531" fmla="*/ 229696 h 986691"/>
                <a:gd name="connsiteX2532" fmla="*/ 1015615 w 1342548"/>
                <a:gd name="connsiteY2532" fmla="*/ 228131 h 986691"/>
                <a:gd name="connsiteX2533" fmla="*/ 1013988 w 1342548"/>
                <a:gd name="connsiteY2533" fmla="*/ 225816 h 986691"/>
                <a:gd name="connsiteX2534" fmla="*/ 1013354 w 1342548"/>
                <a:gd name="connsiteY2534" fmla="*/ 224267 h 986691"/>
                <a:gd name="connsiteX2535" fmla="*/ 1013299 w 1342548"/>
                <a:gd name="connsiteY2535" fmla="*/ 222240 h 986691"/>
                <a:gd name="connsiteX2536" fmla="*/ 1012282 w 1342548"/>
                <a:gd name="connsiteY2536" fmla="*/ 220308 h 986691"/>
                <a:gd name="connsiteX2537" fmla="*/ 1009841 w 1342548"/>
                <a:gd name="connsiteY2537" fmla="*/ 217977 h 986691"/>
                <a:gd name="connsiteX2538" fmla="*/ 1008237 w 1342548"/>
                <a:gd name="connsiteY2538" fmla="*/ 216897 h 986691"/>
                <a:gd name="connsiteX2539" fmla="*/ 1004936 w 1342548"/>
                <a:gd name="connsiteY2539" fmla="*/ 212860 h 986691"/>
                <a:gd name="connsiteX2540" fmla="*/ 1003817 w 1342548"/>
                <a:gd name="connsiteY2540" fmla="*/ 211913 h 986691"/>
                <a:gd name="connsiteX2541" fmla="*/ 1003434 w 1342548"/>
                <a:gd name="connsiteY2541" fmla="*/ 211249 h 986691"/>
                <a:gd name="connsiteX2542" fmla="*/ 1003050 w 1342548"/>
                <a:gd name="connsiteY2542" fmla="*/ 209895 h 986691"/>
                <a:gd name="connsiteX2543" fmla="*/ 1001830 w 1342548"/>
                <a:gd name="connsiteY2543" fmla="*/ 209246 h 986691"/>
                <a:gd name="connsiteX2544" fmla="*/ 1000226 w 1342548"/>
                <a:gd name="connsiteY2544" fmla="*/ 208189 h 986691"/>
                <a:gd name="connsiteX2545" fmla="*/ 999365 w 1342548"/>
                <a:gd name="connsiteY2545" fmla="*/ 207110 h 986691"/>
                <a:gd name="connsiteX2546" fmla="*/ 998802 w 1342548"/>
                <a:gd name="connsiteY2546" fmla="*/ 205232 h 986691"/>
                <a:gd name="connsiteX2547" fmla="*/ 998466 w 1342548"/>
                <a:gd name="connsiteY2547" fmla="*/ 204004 h 986691"/>
                <a:gd name="connsiteX2548" fmla="*/ 997050 w 1342548"/>
                <a:gd name="connsiteY2548" fmla="*/ 202987 h 986691"/>
                <a:gd name="connsiteX2549" fmla="*/ 995634 w 1342548"/>
                <a:gd name="connsiteY2549" fmla="*/ 202416 h 986691"/>
                <a:gd name="connsiteX2550" fmla="*/ 994038 w 1342548"/>
                <a:gd name="connsiteY2550" fmla="*/ 201696 h 986691"/>
                <a:gd name="connsiteX2551" fmla="*/ 991393 w 1342548"/>
                <a:gd name="connsiteY2551" fmla="*/ 200640 h 986691"/>
                <a:gd name="connsiteX2552" fmla="*/ 989868 w 1342548"/>
                <a:gd name="connsiteY2552" fmla="*/ 198535 h 986691"/>
                <a:gd name="connsiteX2553" fmla="*/ 987177 w 1342548"/>
                <a:gd name="connsiteY2553" fmla="*/ 194585 h 986691"/>
                <a:gd name="connsiteX2554" fmla="*/ 985651 w 1342548"/>
                <a:gd name="connsiteY2554" fmla="*/ 193254 h 986691"/>
                <a:gd name="connsiteX2555" fmla="*/ 979971 w 1342548"/>
                <a:gd name="connsiteY2555" fmla="*/ 192746 h 986691"/>
                <a:gd name="connsiteX2556" fmla="*/ 977929 w 1342548"/>
                <a:gd name="connsiteY2556" fmla="*/ 191784 h 986691"/>
                <a:gd name="connsiteX2557" fmla="*/ 975621 w 1342548"/>
                <a:gd name="connsiteY2557" fmla="*/ 192112 h 986691"/>
                <a:gd name="connsiteX2558" fmla="*/ 974244 w 1342548"/>
                <a:gd name="connsiteY2558" fmla="*/ 192746 h 986691"/>
                <a:gd name="connsiteX2559" fmla="*/ 971194 w 1342548"/>
                <a:gd name="connsiteY2559" fmla="*/ 192738 h 986691"/>
                <a:gd name="connsiteX2560" fmla="*/ 969613 w 1342548"/>
                <a:gd name="connsiteY2560" fmla="*/ 193129 h 986691"/>
                <a:gd name="connsiteX2561" fmla="*/ 967602 w 1342548"/>
                <a:gd name="connsiteY2561" fmla="*/ 195735 h 986691"/>
                <a:gd name="connsiteX2562" fmla="*/ 964934 w 1342548"/>
                <a:gd name="connsiteY2562" fmla="*/ 199114 h 986691"/>
                <a:gd name="connsiteX2563" fmla="*/ 962736 w 1342548"/>
                <a:gd name="connsiteY2563" fmla="*/ 201172 h 986691"/>
                <a:gd name="connsiteX2564" fmla="*/ 961172 w 1342548"/>
                <a:gd name="connsiteY2564" fmla="*/ 203308 h 986691"/>
                <a:gd name="connsiteX2565" fmla="*/ 960444 w 1342548"/>
                <a:gd name="connsiteY2565" fmla="*/ 204074 h 986691"/>
                <a:gd name="connsiteX2566" fmla="*/ 959020 w 1342548"/>
                <a:gd name="connsiteY2566" fmla="*/ 203613 h 986691"/>
                <a:gd name="connsiteX2567" fmla="*/ 957064 w 1342548"/>
                <a:gd name="connsiteY2567" fmla="*/ 201211 h 986691"/>
                <a:gd name="connsiteX2568" fmla="*/ 954271 w 1342548"/>
                <a:gd name="connsiteY2568" fmla="*/ 199060 h 986691"/>
                <a:gd name="connsiteX2569" fmla="*/ 951682 w 1342548"/>
                <a:gd name="connsiteY2569" fmla="*/ 198082 h 986691"/>
                <a:gd name="connsiteX2570" fmla="*/ 950571 w 1342548"/>
                <a:gd name="connsiteY2570" fmla="*/ 197542 h 986691"/>
                <a:gd name="connsiteX2571" fmla="*/ 947481 w 1342548"/>
                <a:gd name="connsiteY2571" fmla="*/ 196994 h 986691"/>
                <a:gd name="connsiteX2572" fmla="*/ 945095 w 1342548"/>
                <a:gd name="connsiteY2572" fmla="*/ 197166 h 986691"/>
                <a:gd name="connsiteX2573" fmla="*/ 942051 w 1342548"/>
                <a:gd name="connsiteY2573" fmla="*/ 197980 h 986691"/>
                <a:gd name="connsiteX2574" fmla="*/ 939078 w 1342548"/>
                <a:gd name="connsiteY2574" fmla="*/ 197831 h 986691"/>
                <a:gd name="connsiteX2575" fmla="*/ 937741 w 1342548"/>
                <a:gd name="connsiteY2575" fmla="*/ 197315 h 986691"/>
                <a:gd name="connsiteX2576" fmla="*/ 935847 w 1342548"/>
                <a:gd name="connsiteY2576" fmla="*/ 197370 h 986691"/>
                <a:gd name="connsiteX2577" fmla="*/ 932421 w 1342548"/>
                <a:gd name="connsiteY2577" fmla="*/ 199607 h 986691"/>
                <a:gd name="connsiteX2578" fmla="*/ 930644 w 1342548"/>
                <a:gd name="connsiteY2578" fmla="*/ 202150 h 986691"/>
                <a:gd name="connsiteX2579" fmla="*/ 928540 w 1342548"/>
                <a:gd name="connsiteY2579" fmla="*/ 202948 h 986691"/>
                <a:gd name="connsiteX2580" fmla="*/ 926639 w 1342548"/>
                <a:gd name="connsiteY2580" fmla="*/ 201281 h 986691"/>
                <a:gd name="connsiteX2581" fmla="*/ 924448 w 1342548"/>
                <a:gd name="connsiteY2581" fmla="*/ 199310 h 986691"/>
                <a:gd name="connsiteX2582" fmla="*/ 922352 w 1342548"/>
                <a:gd name="connsiteY2582" fmla="*/ 196838 h 986691"/>
                <a:gd name="connsiteX2583" fmla="*/ 921061 w 1342548"/>
                <a:gd name="connsiteY2583" fmla="*/ 194545 h 986691"/>
                <a:gd name="connsiteX2584" fmla="*/ 920341 w 1342548"/>
                <a:gd name="connsiteY2584" fmla="*/ 188459 h 986691"/>
                <a:gd name="connsiteX2585" fmla="*/ 922852 w 1342548"/>
                <a:gd name="connsiteY2585" fmla="*/ 186644 h 986691"/>
                <a:gd name="connsiteX2586" fmla="*/ 926060 w 1342548"/>
                <a:gd name="connsiteY2586" fmla="*/ 184602 h 986691"/>
                <a:gd name="connsiteX2587" fmla="*/ 926302 w 1342548"/>
                <a:gd name="connsiteY2587" fmla="*/ 181371 h 986691"/>
                <a:gd name="connsiteX2588" fmla="*/ 926185 w 1342548"/>
                <a:gd name="connsiteY2588" fmla="*/ 177764 h 986691"/>
                <a:gd name="connsiteX2589" fmla="*/ 926819 w 1342548"/>
                <a:gd name="connsiteY2589" fmla="*/ 173743 h 986691"/>
                <a:gd name="connsiteX2590" fmla="*/ 929745 w 1342548"/>
                <a:gd name="connsiteY2590" fmla="*/ 170027 h 986691"/>
                <a:gd name="connsiteX2591" fmla="*/ 931317 w 1342548"/>
                <a:gd name="connsiteY2591" fmla="*/ 166944 h 986691"/>
                <a:gd name="connsiteX2592" fmla="*/ 931513 w 1342548"/>
                <a:gd name="connsiteY2592" fmla="*/ 165020 h 986691"/>
                <a:gd name="connsiteX2593" fmla="*/ 932921 w 1342548"/>
                <a:gd name="connsiteY2593" fmla="*/ 161820 h 986691"/>
                <a:gd name="connsiteX2594" fmla="*/ 934267 w 1342548"/>
                <a:gd name="connsiteY2594" fmla="*/ 158440 h 986691"/>
                <a:gd name="connsiteX2595" fmla="*/ 936105 w 1342548"/>
                <a:gd name="connsiteY2595" fmla="*/ 153997 h 986691"/>
                <a:gd name="connsiteX2596" fmla="*/ 939587 w 1342548"/>
                <a:gd name="connsiteY2596" fmla="*/ 146079 h 986691"/>
                <a:gd name="connsiteX2597" fmla="*/ 943702 w 1342548"/>
                <a:gd name="connsiteY2597" fmla="*/ 136675 h 986691"/>
                <a:gd name="connsiteX2598" fmla="*/ 945759 w 1342548"/>
                <a:gd name="connsiteY2598" fmla="*/ 131966 h 986691"/>
                <a:gd name="connsiteX2599" fmla="*/ 950274 w 1342548"/>
                <a:gd name="connsiteY2599" fmla="*/ 134884 h 986691"/>
                <a:gd name="connsiteX2600" fmla="*/ 953184 w 1342548"/>
                <a:gd name="connsiteY2600" fmla="*/ 136402 h 986691"/>
                <a:gd name="connsiteX2601" fmla="*/ 958105 w 1342548"/>
                <a:gd name="connsiteY2601" fmla="*/ 138702 h 986691"/>
                <a:gd name="connsiteX2602" fmla="*/ 963182 w 1342548"/>
                <a:gd name="connsiteY2602" fmla="*/ 139218 h 986691"/>
                <a:gd name="connsiteX2603" fmla="*/ 968041 w 1342548"/>
                <a:gd name="connsiteY2603" fmla="*/ 141706 h 986691"/>
                <a:gd name="connsiteX2604" fmla="*/ 970544 w 1342548"/>
                <a:gd name="connsiteY2604" fmla="*/ 142457 h 986691"/>
                <a:gd name="connsiteX2605" fmla="*/ 971882 w 1342548"/>
                <a:gd name="connsiteY2605" fmla="*/ 142457 h 986691"/>
                <a:gd name="connsiteX2606" fmla="*/ 978759 w 1342548"/>
                <a:gd name="connsiteY2606" fmla="*/ 136402 h 986691"/>
                <a:gd name="connsiteX2607" fmla="*/ 984571 w 1342548"/>
                <a:gd name="connsiteY2607" fmla="*/ 131262 h 986691"/>
                <a:gd name="connsiteX2608" fmla="*/ 991253 w 1342548"/>
                <a:gd name="connsiteY2608" fmla="*/ 127240 h 986691"/>
                <a:gd name="connsiteX2609" fmla="*/ 996166 w 1342548"/>
                <a:gd name="connsiteY2609" fmla="*/ 126693 h 986691"/>
                <a:gd name="connsiteX2610" fmla="*/ 999859 w 1342548"/>
                <a:gd name="connsiteY2610" fmla="*/ 125519 h 986691"/>
                <a:gd name="connsiteX2611" fmla="*/ 1002315 w 1342548"/>
                <a:gd name="connsiteY2611" fmla="*/ 123712 h 986691"/>
                <a:gd name="connsiteX2612" fmla="*/ 1003778 w 1342548"/>
                <a:gd name="connsiteY2612" fmla="*/ 120692 h 986691"/>
                <a:gd name="connsiteX2613" fmla="*/ 1004224 w 1342548"/>
                <a:gd name="connsiteY2613" fmla="*/ 116452 h 986691"/>
                <a:gd name="connsiteX2614" fmla="*/ 1003238 w 1342548"/>
                <a:gd name="connsiteY2614" fmla="*/ 113878 h 986691"/>
                <a:gd name="connsiteX2615" fmla="*/ 1000828 w 1342548"/>
                <a:gd name="connsiteY2615" fmla="*/ 112986 h 986691"/>
                <a:gd name="connsiteX2616" fmla="*/ 1000211 w 1342548"/>
                <a:gd name="connsiteY2616" fmla="*/ 112086 h 986691"/>
                <a:gd name="connsiteX2617" fmla="*/ 1001369 w 1342548"/>
                <a:gd name="connsiteY2617" fmla="*/ 111171 h 986691"/>
                <a:gd name="connsiteX2618" fmla="*/ 1002229 w 1342548"/>
                <a:gd name="connsiteY2618" fmla="*/ 109395 h 986691"/>
                <a:gd name="connsiteX2619" fmla="*/ 1002769 w 1342548"/>
                <a:gd name="connsiteY2619" fmla="*/ 106751 h 986691"/>
                <a:gd name="connsiteX2620" fmla="*/ 1004161 w 1342548"/>
                <a:gd name="connsiteY2620" fmla="*/ 104232 h 986691"/>
                <a:gd name="connsiteX2621" fmla="*/ 1006391 w 1342548"/>
                <a:gd name="connsiteY2621" fmla="*/ 101853 h 986691"/>
                <a:gd name="connsiteX2622" fmla="*/ 1007627 w 1342548"/>
                <a:gd name="connsiteY2622" fmla="*/ 99209 h 986691"/>
                <a:gd name="connsiteX2623" fmla="*/ 1007854 w 1342548"/>
                <a:gd name="connsiteY2623" fmla="*/ 96299 h 986691"/>
                <a:gd name="connsiteX2624" fmla="*/ 1009200 w 1342548"/>
                <a:gd name="connsiteY2624" fmla="*/ 93388 h 986691"/>
                <a:gd name="connsiteX2625" fmla="*/ 1011648 w 1342548"/>
                <a:gd name="connsiteY2625" fmla="*/ 90486 h 986691"/>
                <a:gd name="connsiteX2626" fmla="*/ 1012994 w 1342548"/>
                <a:gd name="connsiteY2626" fmla="*/ 87779 h 986691"/>
                <a:gd name="connsiteX2627" fmla="*/ 1013221 w 1342548"/>
                <a:gd name="connsiteY2627" fmla="*/ 85275 h 986691"/>
                <a:gd name="connsiteX2628" fmla="*/ 1014465 w 1342548"/>
                <a:gd name="connsiteY2628" fmla="*/ 82209 h 986691"/>
                <a:gd name="connsiteX2629" fmla="*/ 1017844 w 1342548"/>
                <a:gd name="connsiteY2629" fmla="*/ 76772 h 986691"/>
                <a:gd name="connsiteX2630" fmla="*/ 1020035 w 1342548"/>
                <a:gd name="connsiteY2630" fmla="*/ 70489 h 986691"/>
                <a:gd name="connsiteX2631" fmla="*/ 1023774 w 1342548"/>
                <a:gd name="connsiteY2631" fmla="*/ 66171 h 986691"/>
                <a:gd name="connsiteX2632" fmla="*/ 1029783 w 1342548"/>
                <a:gd name="connsiteY2632" fmla="*/ 61727 h 986691"/>
                <a:gd name="connsiteX2633" fmla="*/ 1033530 w 1342548"/>
                <a:gd name="connsiteY2633" fmla="*/ 57307 h 986691"/>
                <a:gd name="connsiteX2634" fmla="*/ 1035025 w 1342548"/>
                <a:gd name="connsiteY2634" fmla="*/ 52910 h 986691"/>
                <a:gd name="connsiteX2635" fmla="*/ 1034907 w 1342548"/>
                <a:gd name="connsiteY2635" fmla="*/ 49014 h 986691"/>
                <a:gd name="connsiteX2636" fmla="*/ 1033171 w 1342548"/>
                <a:gd name="connsiteY2636" fmla="*/ 45634 h 986691"/>
                <a:gd name="connsiteX2637" fmla="*/ 1032834 w 1342548"/>
                <a:gd name="connsiteY2637" fmla="*/ 42192 h 986691"/>
                <a:gd name="connsiteX2638" fmla="*/ 1033914 w 1342548"/>
                <a:gd name="connsiteY2638" fmla="*/ 38679 h 986691"/>
                <a:gd name="connsiteX2639" fmla="*/ 1032967 w 1342548"/>
                <a:gd name="connsiteY2639" fmla="*/ 36050 h 986691"/>
                <a:gd name="connsiteX2640" fmla="*/ 1030002 w 1342548"/>
                <a:gd name="connsiteY2640" fmla="*/ 34306 h 986691"/>
                <a:gd name="connsiteX2641" fmla="*/ 1026466 w 1342548"/>
                <a:gd name="connsiteY2641" fmla="*/ 33876 h 986691"/>
                <a:gd name="connsiteX2642" fmla="*/ 1022359 w 1342548"/>
                <a:gd name="connsiteY2642" fmla="*/ 34759 h 986691"/>
                <a:gd name="connsiteX2643" fmla="*/ 1020051 w 1342548"/>
                <a:gd name="connsiteY2643" fmla="*/ 33656 h 986691"/>
                <a:gd name="connsiteX2644" fmla="*/ 1019542 w 1342548"/>
                <a:gd name="connsiteY2644" fmla="*/ 30574 h 986691"/>
                <a:gd name="connsiteX2645" fmla="*/ 1020645 w 1342548"/>
                <a:gd name="connsiteY2645" fmla="*/ 28078 h 986691"/>
                <a:gd name="connsiteX2646" fmla="*/ 1023360 w 1342548"/>
                <a:gd name="connsiteY2646" fmla="*/ 26169 h 986691"/>
                <a:gd name="connsiteX2647" fmla="*/ 1027819 w 1342548"/>
                <a:gd name="connsiteY2647" fmla="*/ 21514 h 986691"/>
                <a:gd name="connsiteX2648" fmla="*/ 1034031 w 1342548"/>
                <a:gd name="connsiteY2648" fmla="*/ 14082 h 986691"/>
                <a:gd name="connsiteX2649" fmla="*/ 1040212 w 1342548"/>
                <a:gd name="connsiteY2649" fmla="*/ 9959 h 986691"/>
                <a:gd name="connsiteX2650" fmla="*/ 1049428 w 1342548"/>
                <a:gd name="connsiteY2650" fmla="*/ 8770 h 986691"/>
                <a:gd name="connsiteX2651" fmla="*/ 1056860 w 1342548"/>
                <a:gd name="connsiteY2651" fmla="*/ 6321 h 986691"/>
                <a:gd name="connsiteX2652" fmla="*/ 1064433 w 1342548"/>
                <a:gd name="connsiteY2652" fmla="*/ 3834 h 986691"/>
                <a:gd name="connsiteX2653" fmla="*/ 1069902 w 1342548"/>
                <a:gd name="connsiteY2653" fmla="*/ 2597 h 986691"/>
                <a:gd name="connsiteX2654" fmla="*/ 1070833 w 1342548"/>
                <a:gd name="connsiteY2654" fmla="*/ 3427 h 986691"/>
                <a:gd name="connsiteX2655" fmla="*/ 1073814 w 1342548"/>
                <a:gd name="connsiteY2655" fmla="*/ 3630 h 986691"/>
                <a:gd name="connsiteX2656" fmla="*/ 1078844 w 1342548"/>
                <a:gd name="connsiteY2656" fmla="*/ 3208 h 986691"/>
                <a:gd name="connsiteX2657" fmla="*/ 1083515 w 1342548"/>
                <a:gd name="connsiteY2657" fmla="*/ 2136 h 986691"/>
                <a:gd name="connsiteX2658" fmla="*/ 1087833 w 1342548"/>
                <a:gd name="connsiteY2658" fmla="*/ 407 h 986691"/>
                <a:gd name="connsiteX2659" fmla="*/ 1091252 w 1342548"/>
                <a:gd name="connsiteY2659" fmla="*/ 0 h 986691"/>
                <a:gd name="connsiteX2660" fmla="*/ 1093763 w 1342548"/>
                <a:gd name="connsiteY2660" fmla="*/ 915 h 986691"/>
                <a:gd name="connsiteX2661" fmla="*/ 1095242 w 1342548"/>
                <a:gd name="connsiteY2661" fmla="*/ 1025 h 9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Lst>
              <a:rect l="l" t="t" r="r" b="b"/>
              <a:pathLst>
                <a:path w="1342548" h="986691">
                  <a:moveTo>
                    <a:pt x="818574" y="945728"/>
                  </a:moveTo>
                  <a:lnTo>
                    <a:pt x="819669" y="946761"/>
                  </a:lnTo>
                  <a:lnTo>
                    <a:pt x="820381" y="948255"/>
                  </a:lnTo>
                  <a:lnTo>
                    <a:pt x="820968" y="951009"/>
                  </a:lnTo>
                  <a:lnTo>
                    <a:pt x="821320" y="953544"/>
                  </a:lnTo>
                  <a:lnTo>
                    <a:pt x="819106" y="955156"/>
                  </a:lnTo>
                  <a:lnTo>
                    <a:pt x="817119" y="955805"/>
                  </a:lnTo>
                  <a:lnTo>
                    <a:pt x="813137" y="961977"/>
                  </a:lnTo>
                  <a:lnTo>
                    <a:pt x="812307" y="963926"/>
                  </a:lnTo>
                  <a:lnTo>
                    <a:pt x="811634" y="964739"/>
                  </a:lnTo>
                  <a:lnTo>
                    <a:pt x="811423" y="965584"/>
                  </a:lnTo>
                  <a:lnTo>
                    <a:pt x="811501" y="966429"/>
                  </a:lnTo>
                  <a:lnTo>
                    <a:pt x="810469" y="969386"/>
                  </a:lnTo>
                  <a:lnTo>
                    <a:pt x="809561" y="973024"/>
                  </a:lnTo>
                  <a:lnTo>
                    <a:pt x="808982" y="974511"/>
                  </a:lnTo>
                  <a:lnTo>
                    <a:pt x="807840" y="975653"/>
                  </a:lnTo>
                  <a:lnTo>
                    <a:pt x="806393" y="976232"/>
                  </a:lnTo>
                  <a:lnTo>
                    <a:pt x="805454" y="976318"/>
                  </a:lnTo>
                  <a:lnTo>
                    <a:pt x="804601" y="976631"/>
                  </a:lnTo>
                  <a:lnTo>
                    <a:pt x="802496" y="978610"/>
                  </a:lnTo>
                  <a:lnTo>
                    <a:pt x="800126" y="980097"/>
                  </a:lnTo>
                  <a:lnTo>
                    <a:pt x="800525" y="980777"/>
                  </a:lnTo>
                  <a:lnTo>
                    <a:pt x="800549" y="981427"/>
                  </a:lnTo>
                  <a:lnTo>
                    <a:pt x="799508" y="982146"/>
                  </a:lnTo>
                  <a:lnTo>
                    <a:pt x="798358" y="982005"/>
                  </a:lnTo>
                  <a:lnTo>
                    <a:pt x="795017" y="982592"/>
                  </a:lnTo>
                  <a:lnTo>
                    <a:pt x="793797" y="983703"/>
                  </a:lnTo>
                  <a:lnTo>
                    <a:pt x="792545" y="985753"/>
                  </a:lnTo>
                  <a:lnTo>
                    <a:pt x="792068" y="986035"/>
                  </a:lnTo>
                  <a:lnTo>
                    <a:pt x="790049" y="986512"/>
                  </a:lnTo>
                  <a:lnTo>
                    <a:pt x="788516" y="986692"/>
                  </a:lnTo>
                  <a:lnTo>
                    <a:pt x="785896" y="985244"/>
                  </a:lnTo>
                  <a:lnTo>
                    <a:pt x="784597" y="984822"/>
                  </a:lnTo>
                  <a:lnTo>
                    <a:pt x="781139" y="984235"/>
                  </a:lnTo>
                  <a:lnTo>
                    <a:pt x="777767" y="983257"/>
                  </a:lnTo>
                  <a:lnTo>
                    <a:pt x="775404" y="982138"/>
                  </a:lnTo>
                  <a:lnTo>
                    <a:pt x="770561" y="979400"/>
                  </a:lnTo>
                  <a:lnTo>
                    <a:pt x="769998" y="974448"/>
                  </a:lnTo>
                  <a:lnTo>
                    <a:pt x="769169" y="971773"/>
                  </a:lnTo>
                  <a:lnTo>
                    <a:pt x="769114" y="970818"/>
                  </a:lnTo>
                  <a:lnTo>
                    <a:pt x="769435" y="962564"/>
                  </a:lnTo>
                  <a:lnTo>
                    <a:pt x="769771" y="961657"/>
                  </a:lnTo>
                  <a:lnTo>
                    <a:pt x="770389" y="960867"/>
                  </a:lnTo>
                  <a:lnTo>
                    <a:pt x="772525" y="959020"/>
                  </a:lnTo>
                  <a:lnTo>
                    <a:pt x="774974" y="957557"/>
                  </a:lnTo>
                  <a:lnTo>
                    <a:pt x="778487" y="954490"/>
                  </a:lnTo>
                  <a:lnTo>
                    <a:pt x="781037" y="953090"/>
                  </a:lnTo>
                  <a:lnTo>
                    <a:pt x="783173" y="951072"/>
                  </a:lnTo>
                  <a:lnTo>
                    <a:pt x="781921" y="951158"/>
                  </a:lnTo>
                  <a:lnTo>
                    <a:pt x="780998" y="950900"/>
                  </a:lnTo>
                  <a:lnTo>
                    <a:pt x="781906" y="949171"/>
                  </a:lnTo>
                  <a:lnTo>
                    <a:pt x="782883" y="948247"/>
                  </a:lnTo>
                  <a:lnTo>
                    <a:pt x="784018" y="947747"/>
                  </a:lnTo>
                  <a:lnTo>
                    <a:pt x="786287" y="948107"/>
                  </a:lnTo>
                  <a:lnTo>
                    <a:pt x="788383" y="947747"/>
                  </a:lnTo>
                  <a:lnTo>
                    <a:pt x="789932" y="946213"/>
                  </a:lnTo>
                  <a:lnTo>
                    <a:pt x="791403" y="945885"/>
                  </a:lnTo>
                  <a:lnTo>
                    <a:pt x="797005" y="946386"/>
                  </a:lnTo>
                  <a:lnTo>
                    <a:pt x="800885" y="945681"/>
                  </a:lnTo>
                  <a:lnTo>
                    <a:pt x="802825" y="944265"/>
                  </a:lnTo>
                  <a:lnTo>
                    <a:pt x="803740" y="944210"/>
                  </a:lnTo>
                  <a:lnTo>
                    <a:pt x="806604" y="944609"/>
                  </a:lnTo>
                  <a:lnTo>
                    <a:pt x="807668" y="946080"/>
                  </a:lnTo>
                  <a:lnTo>
                    <a:pt x="807574" y="945095"/>
                  </a:lnTo>
                  <a:lnTo>
                    <a:pt x="807699" y="944132"/>
                  </a:lnTo>
                  <a:lnTo>
                    <a:pt x="808224" y="944234"/>
                  </a:lnTo>
                  <a:lnTo>
                    <a:pt x="811971" y="946057"/>
                  </a:lnTo>
                  <a:lnTo>
                    <a:pt x="811979" y="943827"/>
                  </a:lnTo>
                  <a:lnTo>
                    <a:pt x="812190" y="943240"/>
                  </a:lnTo>
                  <a:lnTo>
                    <a:pt x="813355" y="942310"/>
                  </a:lnTo>
                  <a:lnTo>
                    <a:pt x="813942" y="942325"/>
                  </a:lnTo>
                  <a:lnTo>
                    <a:pt x="815398" y="944125"/>
                  </a:lnTo>
                  <a:lnTo>
                    <a:pt x="816813" y="945173"/>
                  </a:lnTo>
                  <a:lnTo>
                    <a:pt x="818574" y="945728"/>
                  </a:lnTo>
                  <a:close/>
                  <a:moveTo>
                    <a:pt x="807519" y="920059"/>
                  </a:moveTo>
                  <a:lnTo>
                    <a:pt x="808333" y="920873"/>
                  </a:lnTo>
                  <a:lnTo>
                    <a:pt x="810508" y="920302"/>
                  </a:lnTo>
                  <a:lnTo>
                    <a:pt x="810907" y="921335"/>
                  </a:lnTo>
                  <a:lnTo>
                    <a:pt x="810891" y="921820"/>
                  </a:lnTo>
                  <a:lnTo>
                    <a:pt x="810116" y="923009"/>
                  </a:lnTo>
                  <a:lnTo>
                    <a:pt x="808317" y="922094"/>
                  </a:lnTo>
                  <a:lnTo>
                    <a:pt x="806526" y="922305"/>
                  </a:lnTo>
                  <a:lnTo>
                    <a:pt x="805227" y="922227"/>
                  </a:lnTo>
                  <a:lnTo>
                    <a:pt x="804875" y="921663"/>
                  </a:lnTo>
                  <a:lnTo>
                    <a:pt x="805869" y="920505"/>
                  </a:lnTo>
                  <a:lnTo>
                    <a:pt x="807519" y="920059"/>
                  </a:lnTo>
                  <a:close/>
                  <a:moveTo>
                    <a:pt x="857112" y="907245"/>
                  </a:moveTo>
                  <a:lnTo>
                    <a:pt x="854961" y="907738"/>
                  </a:lnTo>
                  <a:lnTo>
                    <a:pt x="854499" y="907636"/>
                  </a:lnTo>
                  <a:lnTo>
                    <a:pt x="855250" y="906423"/>
                  </a:lnTo>
                  <a:lnTo>
                    <a:pt x="857198" y="905586"/>
                  </a:lnTo>
                  <a:lnTo>
                    <a:pt x="857112" y="907245"/>
                  </a:lnTo>
                  <a:close/>
                  <a:moveTo>
                    <a:pt x="860328" y="908137"/>
                  </a:moveTo>
                  <a:lnTo>
                    <a:pt x="859905" y="908606"/>
                  </a:lnTo>
                  <a:lnTo>
                    <a:pt x="859264" y="907753"/>
                  </a:lnTo>
                  <a:lnTo>
                    <a:pt x="859084" y="906533"/>
                  </a:lnTo>
                  <a:lnTo>
                    <a:pt x="858622" y="905876"/>
                  </a:lnTo>
                  <a:lnTo>
                    <a:pt x="859678" y="905047"/>
                  </a:lnTo>
                  <a:lnTo>
                    <a:pt x="860148" y="904131"/>
                  </a:lnTo>
                  <a:lnTo>
                    <a:pt x="861400" y="904311"/>
                  </a:lnTo>
                  <a:lnTo>
                    <a:pt x="861916" y="904585"/>
                  </a:lnTo>
                  <a:lnTo>
                    <a:pt x="860813" y="905539"/>
                  </a:lnTo>
                  <a:lnTo>
                    <a:pt x="860554" y="905946"/>
                  </a:lnTo>
                  <a:lnTo>
                    <a:pt x="860328" y="908137"/>
                  </a:lnTo>
                  <a:close/>
                  <a:moveTo>
                    <a:pt x="877124" y="879785"/>
                  </a:moveTo>
                  <a:lnTo>
                    <a:pt x="877304" y="880880"/>
                  </a:lnTo>
                  <a:lnTo>
                    <a:pt x="875591" y="879214"/>
                  </a:lnTo>
                  <a:lnTo>
                    <a:pt x="875098" y="879119"/>
                  </a:lnTo>
                  <a:lnTo>
                    <a:pt x="874285" y="878494"/>
                  </a:lnTo>
                  <a:lnTo>
                    <a:pt x="873807" y="877445"/>
                  </a:lnTo>
                  <a:lnTo>
                    <a:pt x="875137" y="877406"/>
                  </a:lnTo>
                  <a:lnTo>
                    <a:pt x="876358" y="878650"/>
                  </a:lnTo>
                  <a:lnTo>
                    <a:pt x="877124" y="879785"/>
                  </a:lnTo>
                  <a:close/>
                  <a:moveTo>
                    <a:pt x="978735" y="839455"/>
                  </a:moveTo>
                  <a:lnTo>
                    <a:pt x="978000" y="840902"/>
                  </a:lnTo>
                  <a:lnTo>
                    <a:pt x="976701" y="840660"/>
                  </a:lnTo>
                  <a:lnTo>
                    <a:pt x="976662" y="839635"/>
                  </a:lnTo>
                  <a:lnTo>
                    <a:pt x="976396" y="839337"/>
                  </a:lnTo>
                  <a:lnTo>
                    <a:pt x="976756" y="838383"/>
                  </a:lnTo>
                  <a:lnTo>
                    <a:pt x="976990" y="838117"/>
                  </a:lnTo>
                  <a:lnTo>
                    <a:pt x="978461" y="838930"/>
                  </a:lnTo>
                  <a:lnTo>
                    <a:pt x="978735" y="839455"/>
                  </a:lnTo>
                  <a:close/>
                  <a:moveTo>
                    <a:pt x="1014699" y="816313"/>
                  </a:moveTo>
                  <a:lnTo>
                    <a:pt x="1013064" y="817432"/>
                  </a:lnTo>
                  <a:lnTo>
                    <a:pt x="1012047" y="816900"/>
                  </a:lnTo>
                  <a:lnTo>
                    <a:pt x="1012032" y="815398"/>
                  </a:lnTo>
                  <a:lnTo>
                    <a:pt x="1012548" y="814044"/>
                  </a:lnTo>
                  <a:lnTo>
                    <a:pt x="1011953" y="813066"/>
                  </a:lnTo>
                  <a:lnTo>
                    <a:pt x="1012533" y="811909"/>
                  </a:lnTo>
                  <a:lnTo>
                    <a:pt x="1013745" y="811564"/>
                  </a:lnTo>
                  <a:lnTo>
                    <a:pt x="1014183" y="812292"/>
                  </a:lnTo>
                  <a:lnTo>
                    <a:pt x="1014864" y="812675"/>
                  </a:lnTo>
                  <a:lnTo>
                    <a:pt x="1015075" y="813074"/>
                  </a:lnTo>
                  <a:lnTo>
                    <a:pt x="1015083" y="813833"/>
                  </a:lnTo>
                  <a:lnTo>
                    <a:pt x="1014434" y="815085"/>
                  </a:lnTo>
                  <a:lnTo>
                    <a:pt x="1014942" y="815765"/>
                  </a:lnTo>
                  <a:lnTo>
                    <a:pt x="1014699" y="816313"/>
                  </a:lnTo>
                  <a:close/>
                  <a:moveTo>
                    <a:pt x="1046103" y="751989"/>
                  </a:moveTo>
                  <a:lnTo>
                    <a:pt x="1044186" y="752583"/>
                  </a:lnTo>
                  <a:lnTo>
                    <a:pt x="1043466" y="752583"/>
                  </a:lnTo>
                  <a:lnTo>
                    <a:pt x="1043529" y="750784"/>
                  </a:lnTo>
                  <a:lnTo>
                    <a:pt x="1045094" y="749071"/>
                  </a:lnTo>
                  <a:lnTo>
                    <a:pt x="1045727" y="749642"/>
                  </a:lnTo>
                  <a:lnTo>
                    <a:pt x="1046087" y="750534"/>
                  </a:lnTo>
                  <a:lnTo>
                    <a:pt x="1046103" y="751989"/>
                  </a:lnTo>
                  <a:close/>
                  <a:moveTo>
                    <a:pt x="1066326" y="712254"/>
                  </a:moveTo>
                  <a:lnTo>
                    <a:pt x="1066248" y="712723"/>
                  </a:lnTo>
                  <a:lnTo>
                    <a:pt x="1064378" y="711088"/>
                  </a:lnTo>
                  <a:lnTo>
                    <a:pt x="1063478" y="710822"/>
                  </a:lnTo>
                  <a:lnTo>
                    <a:pt x="1063909" y="709891"/>
                  </a:lnTo>
                  <a:lnTo>
                    <a:pt x="1065168" y="709656"/>
                  </a:lnTo>
                  <a:lnTo>
                    <a:pt x="1066170" y="711706"/>
                  </a:lnTo>
                  <a:lnTo>
                    <a:pt x="1066326" y="712254"/>
                  </a:lnTo>
                  <a:close/>
                  <a:moveTo>
                    <a:pt x="1071412" y="706887"/>
                  </a:moveTo>
                  <a:lnTo>
                    <a:pt x="1071200" y="708052"/>
                  </a:lnTo>
                  <a:lnTo>
                    <a:pt x="1070613" y="707888"/>
                  </a:lnTo>
                  <a:lnTo>
                    <a:pt x="1069831" y="705815"/>
                  </a:lnTo>
                  <a:lnTo>
                    <a:pt x="1070254" y="705306"/>
                  </a:lnTo>
                  <a:lnTo>
                    <a:pt x="1071364" y="705431"/>
                  </a:lnTo>
                  <a:lnTo>
                    <a:pt x="1071412" y="706887"/>
                  </a:lnTo>
                  <a:close/>
                  <a:moveTo>
                    <a:pt x="1069041" y="705095"/>
                  </a:moveTo>
                  <a:lnTo>
                    <a:pt x="1068721" y="705588"/>
                  </a:lnTo>
                  <a:lnTo>
                    <a:pt x="1066005" y="704140"/>
                  </a:lnTo>
                  <a:lnTo>
                    <a:pt x="1063064" y="703835"/>
                  </a:lnTo>
                  <a:lnTo>
                    <a:pt x="1062047" y="702560"/>
                  </a:lnTo>
                  <a:lnTo>
                    <a:pt x="1061867" y="700558"/>
                  </a:lnTo>
                  <a:lnTo>
                    <a:pt x="1064965" y="700643"/>
                  </a:lnTo>
                  <a:lnTo>
                    <a:pt x="1068783" y="702451"/>
                  </a:lnTo>
                  <a:lnTo>
                    <a:pt x="1069604" y="703374"/>
                  </a:lnTo>
                  <a:lnTo>
                    <a:pt x="1069041" y="705095"/>
                  </a:lnTo>
                  <a:close/>
                  <a:moveTo>
                    <a:pt x="1059520" y="666228"/>
                  </a:moveTo>
                  <a:lnTo>
                    <a:pt x="1057721" y="666964"/>
                  </a:lnTo>
                  <a:lnTo>
                    <a:pt x="1052009" y="664765"/>
                  </a:lnTo>
                  <a:lnTo>
                    <a:pt x="1047972" y="662348"/>
                  </a:lnTo>
                  <a:lnTo>
                    <a:pt x="1045563" y="659414"/>
                  </a:lnTo>
                  <a:lnTo>
                    <a:pt x="1045219" y="658201"/>
                  </a:lnTo>
                  <a:lnTo>
                    <a:pt x="1048027" y="658405"/>
                  </a:lnTo>
                  <a:lnTo>
                    <a:pt x="1050774" y="659461"/>
                  </a:lnTo>
                  <a:lnTo>
                    <a:pt x="1051384" y="661072"/>
                  </a:lnTo>
                  <a:lnTo>
                    <a:pt x="1052494" y="661581"/>
                  </a:lnTo>
                  <a:lnTo>
                    <a:pt x="1053246" y="662520"/>
                  </a:lnTo>
                  <a:lnTo>
                    <a:pt x="1058331" y="664703"/>
                  </a:lnTo>
                  <a:lnTo>
                    <a:pt x="1059113" y="665360"/>
                  </a:lnTo>
                  <a:lnTo>
                    <a:pt x="1059520" y="666228"/>
                  </a:lnTo>
                  <a:close/>
                  <a:moveTo>
                    <a:pt x="1095242" y="1025"/>
                  </a:moveTo>
                  <a:lnTo>
                    <a:pt x="1096235" y="1135"/>
                  </a:lnTo>
                  <a:lnTo>
                    <a:pt x="1096783" y="1127"/>
                  </a:lnTo>
                  <a:lnTo>
                    <a:pt x="1097839" y="391"/>
                  </a:lnTo>
                  <a:lnTo>
                    <a:pt x="1100757" y="1698"/>
                  </a:lnTo>
                  <a:lnTo>
                    <a:pt x="1106335" y="5578"/>
                  </a:lnTo>
                  <a:lnTo>
                    <a:pt x="1109832" y="7299"/>
                  </a:lnTo>
                  <a:lnTo>
                    <a:pt x="1111280" y="6877"/>
                  </a:lnTo>
                  <a:lnTo>
                    <a:pt x="1112844" y="7949"/>
                  </a:lnTo>
                  <a:lnTo>
                    <a:pt x="1114558" y="10515"/>
                  </a:lnTo>
                  <a:lnTo>
                    <a:pt x="1116678" y="12025"/>
                  </a:lnTo>
                  <a:lnTo>
                    <a:pt x="1120496" y="12721"/>
                  </a:lnTo>
                  <a:lnTo>
                    <a:pt x="1124282" y="15522"/>
                  </a:lnTo>
                  <a:lnTo>
                    <a:pt x="1125808" y="15678"/>
                  </a:lnTo>
                  <a:lnTo>
                    <a:pt x="1126340" y="14106"/>
                  </a:lnTo>
                  <a:lnTo>
                    <a:pt x="1127756" y="13206"/>
                  </a:lnTo>
                  <a:lnTo>
                    <a:pt x="1130040" y="12971"/>
                  </a:lnTo>
                  <a:lnTo>
                    <a:pt x="1133350" y="14356"/>
                  </a:lnTo>
                  <a:lnTo>
                    <a:pt x="1137676" y="17353"/>
                  </a:lnTo>
                  <a:lnTo>
                    <a:pt x="1140391" y="18667"/>
                  </a:lnTo>
                  <a:lnTo>
                    <a:pt x="1141494" y="18307"/>
                  </a:lnTo>
                  <a:lnTo>
                    <a:pt x="1142652" y="18862"/>
                  </a:lnTo>
                  <a:lnTo>
                    <a:pt x="1143583" y="20263"/>
                  </a:lnTo>
                  <a:lnTo>
                    <a:pt x="1143669" y="21992"/>
                  </a:lnTo>
                  <a:lnTo>
                    <a:pt x="1143348" y="22915"/>
                  </a:lnTo>
                  <a:lnTo>
                    <a:pt x="1144389" y="24370"/>
                  </a:lnTo>
                  <a:lnTo>
                    <a:pt x="1145585" y="24370"/>
                  </a:lnTo>
                  <a:lnTo>
                    <a:pt x="1147541" y="25066"/>
                  </a:lnTo>
                  <a:lnTo>
                    <a:pt x="1149075" y="27632"/>
                  </a:lnTo>
                  <a:lnTo>
                    <a:pt x="1150452" y="28822"/>
                  </a:lnTo>
                  <a:lnTo>
                    <a:pt x="1151414" y="29846"/>
                  </a:lnTo>
                  <a:lnTo>
                    <a:pt x="1151586" y="30699"/>
                  </a:lnTo>
                  <a:lnTo>
                    <a:pt x="1151672" y="31560"/>
                  </a:lnTo>
                  <a:lnTo>
                    <a:pt x="1151390" y="32225"/>
                  </a:lnTo>
                  <a:lnTo>
                    <a:pt x="1150867" y="33328"/>
                  </a:lnTo>
                  <a:lnTo>
                    <a:pt x="1150702" y="34509"/>
                  </a:lnTo>
                  <a:lnTo>
                    <a:pt x="1151367" y="35839"/>
                  </a:lnTo>
                  <a:lnTo>
                    <a:pt x="1153800" y="36802"/>
                  </a:lnTo>
                  <a:lnTo>
                    <a:pt x="1154622" y="37795"/>
                  </a:lnTo>
                  <a:lnTo>
                    <a:pt x="1154809" y="39063"/>
                  </a:lnTo>
                  <a:lnTo>
                    <a:pt x="1155568" y="40463"/>
                  </a:lnTo>
                  <a:lnTo>
                    <a:pt x="1157227" y="42082"/>
                  </a:lnTo>
                  <a:lnTo>
                    <a:pt x="1157852" y="43436"/>
                  </a:lnTo>
                  <a:lnTo>
                    <a:pt x="1157470" y="44523"/>
                  </a:lnTo>
                  <a:lnTo>
                    <a:pt x="1157962" y="45431"/>
                  </a:lnTo>
                  <a:lnTo>
                    <a:pt x="1158776" y="46143"/>
                  </a:lnTo>
                  <a:lnTo>
                    <a:pt x="1158948" y="48717"/>
                  </a:lnTo>
                  <a:lnTo>
                    <a:pt x="1159019" y="50195"/>
                  </a:lnTo>
                  <a:lnTo>
                    <a:pt x="1160356" y="51854"/>
                  </a:lnTo>
                  <a:lnTo>
                    <a:pt x="1160630" y="55249"/>
                  </a:lnTo>
                  <a:lnTo>
                    <a:pt x="1161561" y="58997"/>
                  </a:lnTo>
                  <a:lnTo>
                    <a:pt x="1164698" y="64121"/>
                  </a:lnTo>
                  <a:lnTo>
                    <a:pt x="1165739" y="66891"/>
                  </a:lnTo>
                  <a:lnTo>
                    <a:pt x="1165473" y="70176"/>
                  </a:lnTo>
                  <a:lnTo>
                    <a:pt x="1165927" y="71717"/>
                  </a:lnTo>
                  <a:lnTo>
                    <a:pt x="1167358" y="72461"/>
                  </a:lnTo>
                  <a:lnTo>
                    <a:pt x="1168039" y="73845"/>
                  </a:lnTo>
                  <a:lnTo>
                    <a:pt x="1167961" y="75872"/>
                  </a:lnTo>
                  <a:lnTo>
                    <a:pt x="1168516" y="77131"/>
                  </a:lnTo>
                  <a:lnTo>
                    <a:pt x="1168970" y="78469"/>
                  </a:lnTo>
                  <a:lnTo>
                    <a:pt x="1168665" y="80550"/>
                  </a:lnTo>
                  <a:lnTo>
                    <a:pt x="1169118" y="82420"/>
                  </a:lnTo>
                  <a:lnTo>
                    <a:pt x="1169854" y="83515"/>
                  </a:lnTo>
                  <a:lnTo>
                    <a:pt x="1170370" y="85534"/>
                  </a:lnTo>
                  <a:lnTo>
                    <a:pt x="1170660" y="88053"/>
                  </a:lnTo>
                  <a:lnTo>
                    <a:pt x="1172764" y="92027"/>
                  </a:lnTo>
                  <a:lnTo>
                    <a:pt x="1176668" y="97457"/>
                  </a:lnTo>
                  <a:lnTo>
                    <a:pt x="1179062" y="101666"/>
                  </a:lnTo>
                  <a:lnTo>
                    <a:pt x="1179930" y="104654"/>
                  </a:lnTo>
                  <a:lnTo>
                    <a:pt x="1179939" y="107111"/>
                  </a:lnTo>
                  <a:lnTo>
                    <a:pt x="1179086" y="109035"/>
                  </a:lnTo>
                  <a:lnTo>
                    <a:pt x="1179038" y="110436"/>
                  </a:lnTo>
                  <a:lnTo>
                    <a:pt x="1179805" y="111312"/>
                  </a:lnTo>
                  <a:lnTo>
                    <a:pt x="1180032" y="112493"/>
                  </a:lnTo>
                  <a:lnTo>
                    <a:pt x="1179727" y="113988"/>
                  </a:lnTo>
                  <a:lnTo>
                    <a:pt x="1180994" y="115756"/>
                  </a:lnTo>
                  <a:lnTo>
                    <a:pt x="1185282" y="118822"/>
                  </a:lnTo>
                  <a:lnTo>
                    <a:pt x="1183568" y="123516"/>
                  </a:lnTo>
                  <a:lnTo>
                    <a:pt x="1183114" y="126810"/>
                  </a:lnTo>
                  <a:lnTo>
                    <a:pt x="1183342" y="130268"/>
                  </a:lnTo>
                  <a:lnTo>
                    <a:pt x="1184406" y="132701"/>
                  </a:lnTo>
                  <a:lnTo>
                    <a:pt x="1186291" y="134109"/>
                  </a:lnTo>
                  <a:lnTo>
                    <a:pt x="1187464" y="135580"/>
                  </a:lnTo>
                  <a:lnTo>
                    <a:pt x="1187926" y="137114"/>
                  </a:lnTo>
                  <a:lnTo>
                    <a:pt x="1190195" y="138780"/>
                  </a:lnTo>
                  <a:lnTo>
                    <a:pt x="1194263" y="140587"/>
                  </a:lnTo>
                  <a:lnTo>
                    <a:pt x="1199481" y="140908"/>
                  </a:lnTo>
                  <a:lnTo>
                    <a:pt x="1205842" y="139727"/>
                  </a:lnTo>
                  <a:lnTo>
                    <a:pt x="1209730" y="139531"/>
                  </a:lnTo>
                  <a:lnTo>
                    <a:pt x="1211162" y="140313"/>
                  </a:lnTo>
                  <a:lnTo>
                    <a:pt x="1211654" y="141503"/>
                  </a:lnTo>
                  <a:lnTo>
                    <a:pt x="1211193" y="143091"/>
                  </a:lnTo>
                  <a:lnTo>
                    <a:pt x="1212273" y="144131"/>
                  </a:lnTo>
                  <a:lnTo>
                    <a:pt x="1214886" y="144632"/>
                  </a:lnTo>
                  <a:lnTo>
                    <a:pt x="1216677" y="145626"/>
                  </a:lnTo>
                  <a:lnTo>
                    <a:pt x="1217663" y="147128"/>
                  </a:lnTo>
                  <a:lnTo>
                    <a:pt x="1218868" y="147550"/>
                  </a:lnTo>
                  <a:lnTo>
                    <a:pt x="1220300" y="146901"/>
                  </a:lnTo>
                  <a:lnTo>
                    <a:pt x="1221692" y="146995"/>
                  </a:lnTo>
                  <a:lnTo>
                    <a:pt x="1223045" y="147824"/>
                  </a:lnTo>
                  <a:lnTo>
                    <a:pt x="1223921" y="147534"/>
                  </a:lnTo>
                  <a:lnTo>
                    <a:pt x="1224688" y="146627"/>
                  </a:lnTo>
                  <a:lnTo>
                    <a:pt x="1225916" y="146627"/>
                  </a:lnTo>
                  <a:lnTo>
                    <a:pt x="1227176" y="146643"/>
                  </a:lnTo>
                  <a:lnTo>
                    <a:pt x="1227959" y="148841"/>
                  </a:lnTo>
                  <a:lnTo>
                    <a:pt x="1229226" y="150077"/>
                  </a:lnTo>
                  <a:lnTo>
                    <a:pt x="1230978" y="150351"/>
                  </a:lnTo>
                  <a:lnTo>
                    <a:pt x="1233646" y="153019"/>
                  </a:lnTo>
                  <a:lnTo>
                    <a:pt x="1239013" y="160600"/>
                  </a:lnTo>
                  <a:lnTo>
                    <a:pt x="1242502" y="163283"/>
                  </a:lnTo>
                  <a:lnTo>
                    <a:pt x="1245999" y="164120"/>
                  </a:lnTo>
                  <a:lnTo>
                    <a:pt x="1250349" y="164292"/>
                  </a:lnTo>
                  <a:lnTo>
                    <a:pt x="1251758" y="167218"/>
                  </a:lnTo>
                  <a:lnTo>
                    <a:pt x="1250615" y="170308"/>
                  </a:lnTo>
                  <a:lnTo>
                    <a:pt x="1250326" y="172882"/>
                  </a:lnTo>
                  <a:lnTo>
                    <a:pt x="1251312" y="173805"/>
                  </a:lnTo>
                  <a:lnTo>
                    <a:pt x="1252673" y="176825"/>
                  </a:lnTo>
                  <a:lnTo>
                    <a:pt x="1254597" y="178578"/>
                  </a:lnTo>
                  <a:lnTo>
                    <a:pt x="1254965" y="179963"/>
                  </a:lnTo>
                  <a:lnTo>
                    <a:pt x="1255857" y="181512"/>
                  </a:lnTo>
                  <a:lnTo>
                    <a:pt x="1255481" y="184367"/>
                  </a:lnTo>
                  <a:lnTo>
                    <a:pt x="1253830" y="188537"/>
                  </a:lnTo>
                  <a:lnTo>
                    <a:pt x="1254285" y="192089"/>
                  </a:lnTo>
                  <a:lnTo>
                    <a:pt x="1256835" y="195023"/>
                  </a:lnTo>
                  <a:lnTo>
                    <a:pt x="1258306" y="197847"/>
                  </a:lnTo>
                  <a:lnTo>
                    <a:pt x="1258689" y="200554"/>
                  </a:lnTo>
                  <a:lnTo>
                    <a:pt x="1259323" y="202197"/>
                  </a:lnTo>
                  <a:lnTo>
                    <a:pt x="1260222" y="202776"/>
                  </a:lnTo>
                  <a:lnTo>
                    <a:pt x="1262835" y="202572"/>
                  </a:lnTo>
                  <a:lnTo>
                    <a:pt x="1267177" y="201594"/>
                  </a:lnTo>
                  <a:lnTo>
                    <a:pt x="1270354" y="201759"/>
                  </a:lnTo>
                  <a:lnTo>
                    <a:pt x="1272388" y="203081"/>
                  </a:lnTo>
                  <a:lnTo>
                    <a:pt x="1277402" y="203128"/>
                  </a:lnTo>
                  <a:lnTo>
                    <a:pt x="1285406" y="201907"/>
                  </a:lnTo>
                  <a:lnTo>
                    <a:pt x="1290460" y="201532"/>
                  </a:lnTo>
                  <a:lnTo>
                    <a:pt x="1292572" y="202001"/>
                  </a:lnTo>
                  <a:lnTo>
                    <a:pt x="1294450" y="200257"/>
                  </a:lnTo>
                  <a:lnTo>
                    <a:pt x="1296101" y="196290"/>
                  </a:lnTo>
                  <a:lnTo>
                    <a:pt x="1297642" y="194428"/>
                  </a:lnTo>
                  <a:lnTo>
                    <a:pt x="1299089" y="194663"/>
                  </a:lnTo>
                  <a:lnTo>
                    <a:pt x="1301374" y="193387"/>
                  </a:lnTo>
                  <a:lnTo>
                    <a:pt x="1304511" y="190595"/>
                  </a:lnTo>
                  <a:lnTo>
                    <a:pt x="1307234" y="189241"/>
                  </a:lnTo>
                  <a:lnTo>
                    <a:pt x="1310684" y="189382"/>
                  </a:lnTo>
                  <a:lnTo>
                    <a:pt x="1314360" y="189523"/>
                  </a:lnTo>
                  <a:lnTo>
                    <a:pt x="1316660" y="188349"/>
                  </a:lnTo>
                  <a:lnTo>
                    <a:pt x="1318820" y="185900"/>
                  </a:lnTo>
                  <a:lnTo>
                    <a:pt x="1322567" y="183734"/>
                  </a:lnTo>
                  <a:lnTo>
                    <a:pt x="1330555" y="180894"/>
                  </a:lnTo>
                  <a:lnTo>
                    <a:pt x="1332472" y="180448"/>
                  </a:lnTo>
                  <a:lnTo>
                    <a:pt x="1333387" y="180604"/>
                  </a:lnTo>
                  <a:lnTo>
                    <a:pt x="1336047" y="181050"/>
                  </a:lnTo>
                  <a:lnTo>
                    <a:pt x="1338410" y="182161"/>
                  </a:lnTo>
                  <a:lnTo>
                    <a:pt x="1340639" y="184391"/>
                  </a:lnTo>
                  <a:lnTo>
                    <a:pt x="1340984" y="185822"/>
                  </a:lnTo>
                  <a:lnTo>
                    <a:pt x="1340733" y="187700"/>
                  </a:lnTo>
                  <a:lnTo>
                    <a:pt x="1340241" y="188787"/>
                  </a:lnTo>
                  <a:lnTo>
                    <a:pt x="1339325" y="190008"/>
                  </a:lnTo>
                  <a:lnTo>
                    <a:pt x="1338465" y="191987"/>
                  </a:lnTo>
                  <a:lnTo>
                    <a:pt x="1339020" y="193528"/>
                  </a:lnTo>
                  <a:lnTo>
                    <a:pt x="1340311" y="196822"/>
                  </a:lnTo>
                  <a:lnTo>
                    <a:pt x="1341375" y="199200"/>
                  </a:lnTo>
                  <a:lnTo>
                    <a:pt x="1342548" y="202001"/>
                  </a:lnTo>
                  <a:lnTo>
                    <a:pt x="1342024" y="203002"/>
                  </a:lnTo>
                  <a:lnTo>
                    <a:pt x="1341312" y="204943"/>
                  </a:lnTo>
                  <a:lnTo>
                    <a:pt x="1339129" y="208221"/>
                  </a:lnTo>
                  <a:lnTo>
                    <a:pt x="1337940" y="209472"/>
                  </a:lnTo>
                  <a:lnTo>
                    <a:pt x="1336657" y="210693"/>
                  </a:lnTo>
                  <a:lnTo>
                    <a:pt x="1334443" y="210990"/>
                  </a:lnTo>
                  <a:lnTo>
                    <a:pt x="1333497" y="211272"/>
                  </a:lnTo>
                  <a:lnTo>
                    <a:pt x="1332425" y="211788"/>
                  </a:lnTo>
                  <a:lnTo>
                    <a:pt x="1331752" y="212946"/>
                  </a:lnTo>
                  <a:lnTo>
                    <a:pt x="1330985" y="213760"/>
                  </a:lnTo>
                  <a:lnTo>
                    <a:pt x="1329718" y="215387"/>
                  </a:lnTo>
                  <a:lnTo>
                    <a:pt x="1329616" y="216788"/>
                  </a:lnTo>
                  <a:lnTo>
                    <a:pt x="1330187" y="218869"/>
                  </a:lnTo>
                  <a:lnTo>
                    <a:pt x="1330469" y="220997"/>
                  </a:lnTo>
                  <a:lnTo>
                    <a:pt x="1329037" y="222897"/>
                  </a:lnTo>
                  <a:lnTo>
                    <a:pt x="1327926" y="225816"/>
                  </a:lnTo>
                  <a:lnTo>
                    <a:pt x="1327590" y="226692"/>
                  </a:lnTo>
                  <a:lnTo>
                    <a:pt x="1327042" y="228898"/>
                  </a:lnTo>
                  <a:lnTo>
                    <a:pt x="1326878" y="229665"/>
                  </a:lnTo>
                  <a:lnTo>
                    <a:pt x="1326526" y="234296"/>
                  </a:lnTo>
                  <a:lnTo>
                    <a:pt x="1325094" y="237449"/>
                  </a:lnTo>
                  <a:lnTo>
                    <a:pt x="1323099" y="241110"/>
                  </a:lnTo>
                  <a:lnTo>
                    <a:pt x="1323545" y="243293"/>
                  </a:lnTo>
                  <a:lnTo>
                    <a:pt x="1323897" y="245312"/>
                  </a:lnTo>
                  <a:lnTo>
                    <a:pt x="1323404" y="246290"/>
                  </a:lnTo>
                  <a:lnTo>
                    <a:pt x="1323279" y="247142"/>
                  </a:lnTo>
                  <a:lnTo>
                    <a:pt x="1322990" y="249083"/>
                  </a:lnTo>
                  <a:lnTo>
                    <a:pt x="1322364" y="249826"/>
                  </a:lnTo>
                  <a:lnTo>
                    <a:pt x="1320549" y="251039"/>
                  </a:lnTo>
                  <a:lnTo>
                    <a:pt x="1319461" y="252501"/>
                  </a:lnTo>
                  <a:lnTo>
                    <a:pt x="1319688" y="254716"/>
                  </a:lnTo>
                  <a:lnTo>
                    <a:pt x="1319133" y="256632"/>
                  </a:lnTo>
                  <a:lnTo>
                    <a:pt x="1318304" y="258322"/>
                  </a:lnTo>
                  <a:lnTo>
                    <a:pt x="1317435" y="259425"/>
                  </a:lnTo>
                  <a:lnTo>
                    <a:pt x="1316183" y="260129"/>
                  </a:lnTo>
                  <a:lnTo>
                    <a:pt x="1315354" y="260724"/>
                  </a:lnTo>
                  <a:lnTo>
                    <a:pt x="1314728" y="262867"/>
                  </a:lnTo>
                  <a:lnTo>
                    <a:pt x="1314540" y="264526"/>
                  </a:lnTo>
                  <a:lnTo>
                    <a:pt x="1313953" y="266177"/>
                  </a:lnTo>
                  <a:lnTo>
                    <a:pt x="1314314" y="267859"/>
                  </a:lnTo>
                  <a:lnTo>
                    <a:pt x="1313680" y="269314"/>
                  </a:lnTo>
                  <a:lnTo>
                    <a:pt x="1311896" y="270331"/>
                  </a:lnTo>
                  <a:lnTo>
                    <a:pt x="1310887" y="270934"/>
                  </a:lnTo>
                  <a:lnTo>
                    <a:pt x="1309956" y="271176"/>
                  </a:lnTo>
                  <a:lnTo>
                    <a:pt x="1308172" y="272756"/>
                  </a:lnTo>
                  <a:lnTo>
                    <a:pt x="1306576" y="278162"/>
                  </a:lnTo>
                  <a:lnTo>
                    <a:pt x="1306216" y="281299"/>
                  </a:lnTo>
                  <a:lnTo>
                    <a:pt x="1306584" y="284085"/>
                  </a:lnTo>
                  <a:lnTo>
                    <a:pt x="1304347" y="285829"/>
                  </a:lnTo>
                  <a:lnTo>
                    <a:pt x="1302688" y="287214"/>
                  </a:lnTo>
                  <a:lnTo>
                    <a:pt x="1301647" y="286713"/>
                  </a:lnTo>
                  <a:lnTo>
                    <a:pt x="1300544" y="286244"/>
                  </a:lnTo>
                  <a:lnTo>
                    <a:pt x="1298010" y="285642"/>
                  </a:lnTo>
                  <a:lnTo>
                    <a:pt x="1296742" y="285235"/>
                  </a:lnTo>
                  <a:lnTo>
                    <a:pt x="1294191" y="284327"/>
                  </a:lnTo>
                  <a:lnTo>
                    <a:pt x="1290108" y="283177"/>
                  </a:lnTo>
                  <a:lnTo>
                    <a:pt x="1286118" y="281839"/>
                  </a:lnTo>
                  <a:lnTo>
                    <a:pt x="1283614" y="281135"/>
                  </a:lnTo>
                  <a:lnTo>
                    <a:pt x="1281643" y="280572"/>
                  </a:lnTo>
                  <a:lnTo>
                    <a:pt x="1280149" y="279649"/>
                  </a:lnTo>
                  <a:lnTo>
                    <a:pt x="1278889" y="277998"/>
                  </a:lnTo>
                  <a:lnTo>
                    <a:pt x="1277637" y="278663"/>
                  </a:lnTo>
                  <a:lnTo>
                    <a:pt x="1276479" y="280619"/>
                  </a:lnTo>
                  <a:lnTo>
                    <a:pt x="1274547" y="281777"/>
                  </a:lnTo>
                  <a:lnTo>
                    <a:pt x="1273671" y="283913"/>
                  </a:lnTo>
                  <a:lnTo>
                    <a:pt x="1272896" y="285548"/>
                  </a:lnTo>
                  <a:lnTo>
                    <a:pt x="1270894" y="287730"/>
                  </a:lnTo>
                  <a:lnTo>
                    <a:pt x="1270002" y="288630"/>
                  </a:lnTo>
                  <a:lnTo>
                    <a:pt x="1266082" y="290109"/>
                  </a:lnTo>
                  <a:lnTo>
                    <a:pt x="1265198" y="290602"/>
                  </a:lnTo>
                  <a:lnTo>
                    <a:pt x="1261998" y="290914"/>
                  </a:lnTo>
                  <a:lnTo>
                    <a:pt x="1260911" y="291564"/>
                  </a:lnTo>
                  <a:lnTo>
                    <a:pt x="1259784" y="292941"/>
                  </a:lnTo>
                  <a:lnTo>
                    <a:pt x="1259479" y="294310"/>
                  </a:lnTo>
                  <a:lnTo>
                    <a:pt x="1260277" y="295749"/>
                  </a:lnTo>
                  <a:lnTo>
                    <a:pt x="1261521" y="298629"/>
                  </a:lnTo>
                  <a:lnTo>
                    <a:pt x="1262100" y="300592"/>
                  </a:lnTo>
                  <a:lnTo>
                    <a:pt x="1262945" y="304480"/>
                  </a:lnTo>
                  <a:lnTo>
                    <a:pt x="1265785" y="316630"/>
                  </a:lnTo>
                  <a:lnTo>
                    <a:pt x="1264869" y="318719"/>
                  </a:lnTo>
                  <a:lnTo>
                    <a:pt x="1264017" y="327771"/>
                  </a:lnTo>
                  <a:lnTo>
                    <a:pt x="1264220" y="329398"/>
                  </a:lnTo>
                  <a:lnTo>
                    <a:pt x="1264134" y="331933"/>
                  </a:lnTo>
                  <a:lnTo>
                    <a:pt x="1264189" y="333787"/>
                  </a:lnTo>
                  <a:lnTo>
                    <a:pt x="1264776" y="334248"/>
                  </a:lnTo>
                  <a:lnTo>
                    <a:pt x="1265542" y="334898"/>
                  </a:lnTo>
                  <a:lnTo>
                    <a:pt x="1265933" y="335978"/>
                  </a:lnTo>
                  <a:lnTo>
                    <a:pt x="1265832" y="337636"/>
                  </a:lnTo>
                  <a:lnTo>
                    <a:pt x="1265440" y="338849"/>
                  </a:lnTo>
                  <a:lnTo>
                    <a:pt x="1264838" y="341251"/>
                  </a:lnTo>
                  <a:lnTo>
                    <a:pt x="1264040" y="344716"/>
                  </a:lnTo>
                  <a:lnTo>
                    <a:pt x="1263156" y="346046"/>
                  </a:lnTo>
                  <a:lnTo>
                    <a:pt x="1262577" y="347102"/>
                  </a:lnTo>
                  <a:lnTo>
                    <a:pt x="1262085" y="347830"/>
                  </a:lnTo>
                  <a:lnTo>
                    <a:pt x="1262022" y="350279"/>
                  </a:lnTo>
                  <a:lnTo>
                    <a:pt x="1261693" y="351890"/>
                  </a:lnTo>
                  <a:lnTo>
                    <a:pt x="1260308" y="352461"/>
                  </a:lnTo>
                  <a:lnTo>
                    <a:pt x="1258932" y="353400"/>
                  </a:lnTo>
                  <a:lnTo>
                    <a:pt x="1257297" y="353056"/>
                  </a:lnTo>
                  <a:lnTo>
                    <a:pt x="1255857" y="353244"/>
                  </a:lnTo>
                  <a:lnTo>
                    <a:pt x="1254081" y="353870"/>
                  </a:lnTo>
                  <a:lnTo>
                    <a:pt x="1250897" y="354597"/>
                  </a:lnTo>
                  <a:lnTo>
                    <a:pt x="1249051" y="355567"/>
                  </a:lnTo>
                  <a:lnTo>
                    <a:pt x="1248166" y="356271"/>
                  </a:lnTo>
                  <a:lnTo>
                    <a:pt x="1247556" y="357116"/>
                  </a:lnTo>
                  <a:lnTo>
                    <a:pt x="1247447" y="357930"/>
                  </a:lnTo>
                  <a:lnTo>
                    <a:pt x="1247869" y="358360"/>
                  </a:lnTo>
                  <a:lnTo>
                    <a:pt x="1249661" y="358689"/>
                  </a:lnTo>
                  <a:lnTo>
                    <a:pt x="1250889" y="360207"/>
                  </a:lnTo>
                  <a:lnTo>
                    <a:pt x="1251061" y="361865"/>
                  </a:lnTo>
                  <a:lnTo>
                    <a:pt x="1249794" y="362812"/>
                  </a:lnTo>
                  <a:lnTo>
                    <a:pt x="1249168" y="361771"/>
                  </a:lnTo>
                  <a:lnTo>
                    <a:pt x="1248112" y="361443"/>
                  </a:lnTo>
                  <a:lnTo>
                    <a:pt x="1246148" y="359980"/>
                  </a:lnTo>
                  <a:lnTo>
                    <a:pt x="1244709" y="358368"/>
                  </a:lnTo>
                  <a:lnTo>
                    <a:pt x="1243637" y="356584"/>
                  </a:lnTo>
                  <a:lnTo>
                    <a:pt x="1243683" y="352774"/>
                  </a:lnTo>
                  <a:lnTo>
                    <a:pt x="1243504" y="352203"/>
                  </a:lnTo>
                  <a:lnTo>
                    <a:pt x="1241548" y="351421"/>
                  </a:lnTo>
                  <a:lnTo>
                    <a:pt x="1240969" y="350279"/>
                  </a:lnTo>
                  <a:lnTo>
                    <a:pt x="1240038" y="349739"/>
                  </a:lnTo>
                  <a:lnTo>
                    <a:pt x="1238716" y="350083"/>
                  </a:lnTo>
                  <a:lnTo>
                    <a:pt x="1237722" y="349723"/>
                  </a:lnTo>
                  <a:lnTo>
                    <a:pt x="1236932" y="349097"/>
                  </a:lnTo>
                  <a:lnTo>
                    <a:pt x="1235993" y="349027"/>
                  </a:lnTo>
                  <a:lnTo>
                    <a:pt x="1235180" y="350013"/>
                  </a:lnTo>
                  <a:lnTo>
                    <a:pt x="1234741" y="352133"/>
                  </a:lnTo>
                  <a:lnTo>
                    <a:pt x="1233372" y="355646"/>
                  </a:lnTo>
                  <a:lnTo>
                    <a:pt x="1233247" y="357766"/>
                  </a:lnTo>
                  <a:lnTo>
                    <a:pt x="1232660" y="360786"/>
                  </a:lnTo>
                  <a:lnTo>
                    <a:pt x="1232073" y="364611"/>
                  </a:lnTo>
                  <a:lnTo>
                    <a:pt x="1231581" y="365409"/>
                  </a:lnTo>
                  <a:lnTo>
                    <a:pt x="1230055" y="365527"/>
                  </a:lnTo>
                  <a:lnTo>
                    <a:pt x="1229531" y="365777"/>
                  </a:lnTo>
                  <a:lnTo>
                    <a:pt x="1228725" y="367076"/>
                  </a:lnTo>
                  <a:lnTo>
                    <a:pt x="1227763" y="367295"/>
                  </a:lnTo>
                  <a:lnTo>
                    <a:pt x="1226910" y="366536"/>
                  </a:lnTo>
                  <a:lnTo>
                    <a:pt x="1225572" y="365777"/>
                  </a:lnTo>
                  <a:lnTo>
                    <a:pt x="1224297" y="365675"/>
                  </a:lnTo>
                  <a:lnTo>
                    <a:pt x="1223155" y="366434"/>
                  </a:lnTo>
                  <a:lnTo>
                    <a:pt x="1221809" y="368085"/>
                  </a:lnTo>
                  <a:lnTo>
                    <a:pt x="1221043" y="369415"/>
                  </a:lnTo>
                  <a:lnTo>
                    <a:pt x="1220769" y="370667"/>
                  </a:lnTo>
                  <a:lnTo>
                    <a:pt x="1220557" y="372208"/>
                  </a:lnTo>
                  <a:lnTo>
                    <a:pt x="1219196" y="373679"/>
                  </a:lnTo>
                  <a:lnTo>
                    <a:pt x="1217960" y="374453"/>
                  </a:lnTo>
                  <a:lnTo>
                    <a:pt x="1215402" y="376620"/>
                  </a:lnTo>
                  <a:lnTo>
                    <a:pt x="1214588" y="377520"/>
                  </a:lnTo>
                  <a:lnTo>
                    <a:pt x="1212757" y="377528"/>
                  </a:lnTo>
                  <a:lnTo>
                    <a:pt x="1210762" y="377442"/>
                  </a:lnTo>
                  <a:lnTo>
                    <a:pt x="1208071" y="378028"/>
                  </a:lnTo>
                  <a:lnTo>
                    <a:pt x="1203690" y="378326"/>
                  </a:lnTo>
                  <a:lnTo>
                    <a:pt x="1201070" y="377880"/>
                  </a:lnTo>
                  <a:lnTo>
                    <a:pt x="1197831" y="378294"/>
                  </a:lnTo>
                  <a:lnTo>
                    <a:pt x="1195304" y="378999"/>
                  </a:lnTo>
                  <a:lnTo>
                    <a:pt x="1194944" y="380055"/>
                  </a:lnTo>
                  <a:lnTo>
                    <a:pt x="1195038" y="381620"/>
                  </a:lnTo>
                  <a:lnTo>
                    <a:pt x="1195538" y="382636"/>
                  </a:lnTo>
                  <a:lnTo>
                    <a:pt x="1196156" y="383317"/>
                  </a:lnTo>
                  <a:lnTo>
                    <a:pt x="1197205" y="385414"/>
                  </a:lnTo>
                  <a:lnTo>
                    <a:pt x="1198308" y="387440"/>
                  </a:lnTo>
                  <a:lnTo>
                    <a:pt x="1199974" y="388747"/>
                  </a:lnTo>
                  <a:lnTo>
                    <a:pt x="1200670" y="390155"/>
                  </a:lnTo>
                  <a:lnTo>
                    <a:pt x="1200702" y="391461"/>
                  </a:lnTo>
                  <a:lnTo>
                    <a:pt x="1199912" y="393104"/>
                  </a:lnTo>
                  <a:lnTo>
                    <a:pt x="1198714" y="395248"/>
                  </a:lnTo>
                  <a:lnTo>
                    <a:pt x="1197596" y="396570"/>
                  </a:lnTo>
                  <a:lnTo>
                    <a:pt x="1196759" y="396523"/>
                  </a:lnTo>
                  <a:lnTo>
                    <a:pt x="1195476" y="395756"/>
                  </a:lnTo>
                  <a:lnTo>
                    <a:pt x="1194607" y="394786"/>
                  </a:lnTo>
                  <a:lnTo>
                    <a:pt x="1192534" y="394426"/>
                  </a:lnTo>
                  <a:lnTo>
                    <a:pt x="1187464" y="395044"/>
                  </a:lnTo>
                  <a:lnTo>
                    <a:pt x="1184930" y="394614"/>
                  </a:lnTo>
                  <a:lnTo>
                    <a:pt x="1183717" y="393824"/>
                  </a:lnTo>
                  <a:lnTo>
                    <a:pt x="1181597" y="393769"/>
                  </a:lnTo>
                  <a:lnTo>
                    <a:pt x="1178319" y="392713"/>
                  </a:lnTo>
                  <a:lnTo>
                    <a:pt x="1176316" y="392377"/>
                  </a:lnTo>
                  <a:lnTo>
                    <a:pt x="1175369" y="391704"/>
                  </a:lnTo>
                  <a:lnTo>
                    <a:pt x="1175189" y="390155"/>
                  </a:lnTo>
                  <a:lnTo>
                    <a:pt x="1174250" y="389091"/>
                  </a:lnTo>
                  <a:lnTo>
                    <a:pt x="1173719" y="387816"/>
                  </a:lnTo>
                  <a:lnTo>
                    <a:pt x="1172530" y="386212"/>
                  </a:lnTo>
                  <a:lnTo>
                    <a:pt x="1171387" y="385406"/>
                  </a:lnTo>
                  <a:lnTo>
                    <a:pt x="1170261" y="385070"/>
                  </a:lnTo>
                  <a:lnTo>
                    <a:pt x="1169032" y="386040"/>
                  </a:lnTo>
                  <a:lnTo>
                    <a:pt x="1167718" y="386916"/>
                  </a:lnTo>
                  <a:lnTo>
                    <a:pt x="1166740" y="386720"/>
                  </a:lnTo>
                  <a:lnTo>
                    <a:pt x="1166263" y="386963"/>
                  </a:lnTo>
                  <a:lnTo>
                    <a:pt x="1165731" y="387690"/>
                  </a:lnTo>
                  <a:lnTo>
                    <a:pt x="1163618" y="389177"/>
                  </a:lnTo>
                  <a:lnTo>
                    <a:pt x="1163126" y="390538"/>
                  </a:lnTo>
                  <a:lnTo>
                    <a:pt x="1162289" y="393425"/>
                  </a:lnTo>
                  <a:lnTo>
                    <a:pt x="1161702" y="396390"/>
                  </a:lnTo>
                  <a:lnTo>
                    <a:pt x="1161201" y="397438"/>
                  </a:lnTo>
                  <a:lnTo>
                    <a:pt x="1160348" y="397618"/>
                  </a:lnTo>
                  <a:lnTo>
                    <a:pt x="1159480" y="398510"/>
                  </a:lnTo>
                  <a:lnTo>
                    <a:pt x="1157657" y="401287"/>
                  </a:lnTo>
                  <a:lnTo>
                    <a:pt x="1156006" y="403846"/>
                  </a:lnTo>
                  <a:lnTo>
                    <a:pt x="1153612" y="405575"/>
                  </a:lnTo>
                  <a:lnTo>
                    <a:pt x="1152478" y="407155"/>
                  </a:lnTo>
                  <a:lnTo>
                    <a:pt x="1151899" y="408595"/>
                  </a:lnTo>
                  <a:lnTo>
                    <a:pt x="1150194" y="410605"/>
                  </a:lnTo>
                  <a:lnTo>
                    <a:pt x="1147690" y="410965"/>
                  </a:lnTo>
                  <a:lnTo>
                    <a:pt x="1145695" y="411552"/>
                  </a:lnTo>
                  <a:lnTo>
                    <a:pt x="1144475" y="411708"/>
                  </a:lnTo>
                  <a:lnTo>
                    <a:pt x="1143599" y="412522"/>
                  </a:lnTo>
                  <a:lnTo>
                    <a:pt x="1142957" y="413758"/>
                  </a:lnTo>
                  <a:lnTo>
                    <a:pt x="1142652" y="414251"/>
                  </a:lnTo>
                  <a:lnTo>
                    <a:pt x="1141518" y="414251"/>
                  </a:lnTo>
                  <a:lnTo>
                    <a:pt x="1140391" y="415299"/>
                  </a:lnTo>
                  <a:lnTo>
                    <a:pt x="1137629" y="417685"/>
                  </a:lnTo>
                  <a:lnTo>
                    <a:pt x="1135376" y="418131"/>
                  </a:lnTo>
                  <a:lnTo>
                    <a:pt x="1132560" y="419720"/>
                  </a:lnTo>
                  <a:lnTo>
                    <a:pt x="1130079" y="420924"/>
                  </a:lnTo>
                  <a:lnTo>
                    <a:pt x="1129047" y="421605"/>
                  </a:lnTo>
                  <a:lnTo>
                    <a:pt x="1128773" y="422356"/>
                  </a:lnTo>
                  <a:lnTo>
                    <a:pt x="1128413" y="423310"/>
                  </a:lnTo>
                  <a:lnTo>
                    <a:pt x="1127216" y="423498"/>
                  </a:lnTo>
                  <a:lnTo>
                    <a:pt x="1126058" y="423451"/>
                  </a:lnTo>
                  <a:lnTo>
                    <a:pt x="1123476" y="425634"/>
                  </a:lnTo>
                  <a:lnTo>
                    <a:pt x="1122170" y="427488"/>
                  </a:lnTo>
                  <a:lnTo>
                    <a:pt x="1117093" y="431431"/>
                  </a:lnTo>
                  <a:lnTo>
                    <a:pt x="1115019" y="433645"/>
                  </a:lnTo>
                  <a:lnTo>
                    <a:pt x="1114487" y="436509"/>
                  </a:lnTo>
                  <a:lnTo>
                    <a:pt x="1114221" y="436297"/>
                  </a:lnTo>
                  <a:lnTo>
                    <a:pt x="1112414" y="438793"/>
                  </a:lnTo>
                  <a:lnTo>
                    <a:pt x="1108862" y="441164"/>
                  </a:lnTo>
                  <a:lnTo>
                    <a:pt x="1101273" y="441696"/>
                  </a:lnTo>
                  <a:lnTo>
                    <a:pt x="1098872" y="440014"/>
                  </a:lnTo>
                  <a:lnTo>
                    <a:pt x="1098004" y="441172"/>
                  </a:lnTo>
                  <a:lnTo>
                    <a:pt x="1097331" y="442728"/>
                  </a:lnTo>
                  <a:lnTo>
                    <a:pt x="1095336" y="443245"/>
                  </a:lnTo>
                  <a:lnTo>
                    <a:pt x="1092230" y="443385"/>
                  </a:lnTo>
                  <a:lnTo>
                    <a:pt x="1090485" y="444410"/>
                  </a:lnTo>
                  <a:lnTo>
                    <a:pt x="1089554" y="445553"/>
                  </a:lnTo>
                  <a:lnTo>
                    <a:pt x="1085290" y="445920"/>
                  </a:lnTo>
                  <a:lnTo>
                    <a:pt x="1083726" y="447446"/>
                  </a:lnTo>
                  <a:lnTo>
                    <a:pt x="1081066" y="447986"/>
                  </a:lnTo>
                  <a:lnTo>
                    <a:pt x="1069980" y="454635"/>
                  </a:lnTo>
                  <a:lnTo>
                    <a:pt x="1067563" y="457428"/>
                  </a:lnTo>
                  <a:lnTo>
                    <a:pt x="1065270" y="460691"/>
                  </a:lnTo>
                  <a:lnTo>
                    <a:pt x="1063667" y="462326"/>
                  </a:lnTo>
                  <a:lnTo>
                    <a:pt x="1062227" y="463468"/>
                  </a:lnTo>
                  <a:lnTo>
                    <a:pt x="1060921" y="463938"/>
                  </a:lnTo>
                  <a:lnTo>
                    <a:pt x="1059637" y="465064"/>
                  </a:lnTo>
                  <a:lnTo>
                    <a:pt x="1058339" y="465205"/>
                  </a:lnTo>
                  <a:lnTo>
                    <a:pt x="1057016" y="464689"/>
                  </a:lnTo>
                  <a:lnTo>
                    <a:pt x="1055538" y="464869"/>
                  </a:lnTo>
                  <a:lnTo>
                    <a:pt x="1054560" y="466230"/>
                  </a:lnTo>
                  <a:lnTo>
                    <a:pt x="1055381" y="468006"/>
                  </a:lnTo>
                  <a:lnTo>
                    <a:pt x="1054928" y="468757"/>
                  </a:lnTo>
                  <a:lnTo>
                    <a:pt x="1052017" y="469719"/>
                  </a:lnTo>
                  <a:lnTo>
                    <a:pt x="1047683" y="470353"/>
                  </a:lnTo>
                  <a:lnTo>
                    <a:pt x="1045852" y="471511"/>
                  </a:lnTo>
                  <a:lnTo>
                    <a:pt x="1045211" y="472168"/>
                  </a:lnTo>
                  <a:lnTo>
                    <a:pt x="1044257" y="472497"/>
                  </a:lnTo>
                  <a:lnTo>
                    <a:pt x="1043333" y="470212"/>
                  </a:lnTo>
                  <a:lnTo>
                    <a:pt x="1043005" y="467192"/>
                  </a:lnTo>
                  <a:lnTo>
                    <a:pt x="1044796" y="466464"/>
                  </a:lnTo>
                  <a:lnTo>
                    <a:pt x="1046447" y="466081"/>
                  </a:lnTo>
                  <a:lnTo>
                    <a:pt x="1055593" y="461904"/>
                  </a:lnTo>
                  <a:lnTo>
                    <a:pt x="1054450" y="458759"/>
                  </a:lnTo>
                  <a:lnTo>
                    <a:pt x="1055264" y="457389"/>
                  </a:lnTo>
                  <a:lnTo>
                    <a:pt x="1057314" y="455160"/>
                  </a:lnTo>
                  <a:lnTo>
                    <a:pt x="1058644" y="454057"/>
                  </a:lnTo>
                  <a:lnTo>
                    <a:pt x="1057924" y="453650"/>
                  </a:lnTo>
                  <a:lnTo>
                    <a:pt x="1051923" y="454385"/>
                  </a:lnTo>
                  <a:lnTo>
                    <a:pt x="1048489" y="454330"/>
                  </a:lnTo>
                  <a:lnTo>
                    <a:pt x="1046721" y="454104"/>
                  </a:lnTo>
                  <a:lnTo>
                    <a:pt x="1047253" y="452195"/>
                  </a:lnTo>
                  <a:lnTo>
                    <a:pt x="1046955" y="450286"/>
                  </a:lnTo>
                  <a:lnTo>
                    <a:pt x="1046541" y="449574"/>
                  </a:lnTo>
                  <a:lnTo>
                    <a:pt x="1049600" y="447399"/>
                  </a:lnTo>
                  <a:lnTo>
                    <a:pt x="1050985" y="446867"/>
                  </a:lnTo>
                  <a:lnTo>
                    <a:pt x="1052041" y="446898"/>
                  </a:lnTo>
                  <a:lnTo>
                    <a:pt x="1051963" y="445584"/>
                  </a:lnTo>
                  <a:lnTo>
                    <a:pt x="1051086" y="443604"/>
                  </a:lnTo>
                  <a:lnTo>
                    <a:pt x="1052033" y="441046"/>
                  </a:lnTo>
                  <a:lnTo>
                    <a:pt x="1058260" y="438034"/>
                  </a:lnTo>
                  <a:lnTo>
                    <a:pt x="1059755" y="435296"/>
                  </a:lnTo>
                  <a:lnTo>
                    <a:pt x="1062250" y="432738"/>
                  </a:lnTo>
                  <a:lnTo>
                    <a:pt x="1066819" y="426369"/>
                  </a:lnTo>
                  <a:lnTo>
                    <a:pt x="1067093" y="425282"/>
                  </a:lnTo>
                  <a:lnTo>
                    <a:pt x="1068423" y="422286"/>
                  </a:lnTo>
                  <a:lnTo>
                    <a:pt x="1068658" y="421089"/>
                  </a:lnTo>
                  <a:lnTo>
                    <a:pt x="1066546" y="419336"/>
                  </a:lnTo>
                  <a:lnTo>
                    <a:pt x="1065708" y="416880"/>
                  </a:lnTo>
                  <a:lnTo>
                    <a:pt x="1059528" y="412436"/>
                  </a:lnTo>
                  <a:lnTo>
                    <a:pt x="1059004" y="408610"/>
                  </a:lnTo>
                  <a:lnTo>
                    <a:pt x="1058425" y="408775"/>
                  </a:lnTo>
                  <a:lnTo>
                    <a:pt x="1057486" y="411450"/>
                  </a:lnTo>
                  <a:lnTo>
                    <a:pt x="1056680" y="412311"/>
                  </a:lnTo>
                  <a:lnTo>
                    <a:pt x="1053817" y="412389"/>
                  </a:lnTo>
                  <a:lnTo>
                    <a:pt x="1052463" y="411380"/>
                  </a:lnTo>
                  <a:lnTo>
                    <a:pt x="1044499" y="410722"/>
                  </a:lnTo>
                  <a:lnTo>
                    <a:pt x="1042551" y="412452"/>
                  </a:lnTo>
                  <a:lnTo>
                    <a:pt x="1040736" y="415119"/>
                  </a:lnTo>
                  <a:lnTo>
                    <a:pt x="1038960" y="417028"/>
                  </a:lnTo>
                  <a:lnTo>
                    <a:pt x="1037176" y="418006"/>
                  </a:lnTo>
                  <a:lnTo>
                    <a:pt x="1035627" y="419743"/>
                  </a:lnTo>
                  <a:lnTo>
                    <a:pt x="1029228" y="430023"/>
                  </a:lnTo>
                  <a:lnTo>
                    <a:pt x="1026810" y="430805"/>
                  </a:lnTo>
                  <a:lnTo>
                    <a:pt x="1015427" y="436994"/>
                  </a:lnTo>
                  <a:lnTo>
                    <a:pt x="1009724" y="439419"/>
                  </a:lnTo>
                  <a:lnTo>
                    <a:pt x="1005335" y="443691"/>
                  </a:lnTo>
                  <a:lnTo>
                    <a:pt x="1003825" y="446272"/>
                  </a:lnTo>
                  <a:lnTo>
                    <a:pt x="1002487" y="449136"/>
                  </a:lnTo>
                  <a:lnTo>
                    <a:pt x="1001674" y="453462"/>
                  </a:lnTo>
                  <a:lnTo>
                    <a:pt x="997621" y="458711"/>
                  </a:lnTo>
                  <a:lnTo>
                    <a:pt x="996228" y="459838"/>
                  </a:lnTo>
                  <a:lnTo>
                    <a:pt x="994812" y="460292"/>
                  </a:lnTo>
                  <a:lnTo>
                    <a:pt x="992927" y="460128"/>
                  </a:lnTo>
                  <a:lnTo>
                    <a:pt x="991300" y="460456"/>
                  </a:lnTo>
                  <a:lnTo>
                    <a:pt x="988530" y="459995"/>
                  </a:lnTo>
                  <a:lnTo>
                    <a:pt x="985135" y="461653"/>
                  </a:lnTo>
                  <a:lnTo>
                    <a:pt x="981317" y="463085"/>
                  </a:lnTo>
                  <a:lnTo>
                    <a:pt x="978023" y="459478"/>
                  </a:lnTo>
                  <a:lnTo>
                    <a:pt x="975668" y="458586"/>
                  </a:lnTo>
                  <a:lnTo>
                    <a:pt x="971827" y="459588"/>
                  </a:lnTo>
                  <a:lnTo>
                    <a:pt x="970043" y="461192"/>
                  </a:lnTo>
                  <a:lnTo>
                    <a:pt x="966351" y="469117"/>
                  </a:lnTo>
                  <a:lnTo>
                    <a:pt x="964966" y="473646"/>
                  </a:lnTo>
                  <a:lnTo>
                    <a:pt x="965060" y="475501"/>
                  </a:lnTo>
                  <a:lnTo>
                    <a:pt x="967211" y="481118"/>
                  </a:lnTo>
                  <a:lnTo>
                    <a:pt x="969645" y="484255"/>
                  </a:lnTo>
                  <a:lnTo>
                    <a:pt x="975097" y="487830"/>
                  </a:lnTo>
                  <a:lnTo>
                    <a:pt x="986691" y="490287"/>
                  </a:lnTo>
                  <a:lnTo>
                    <a:pt x="989414" y="489411"/>
                  </a:lnTo>
                  <a:lnTo>
                    <a:pt x="992332" y="489403"/>
                  </a:lnTo>
                  <a:lnTo>
                    <a:pt x="995407" y="491734"/>
                  </a:lnTo>
                  <a:lnTo>
                    <a:pt x="997332" y="495583"/>
                  </a:lnTo>
                  <a:lnTo>
                    <a:pt x="997504" y="498204"/>
                  </a:lnTo>
                  <a:lnTo>
                    <a:pt x="997566" y="499112"/>
                  </a:lnTo>
                  <a:lnTo>
                    <a:pt x="998270" y="499886"/>
                  </a:lnTo>
                  <a:lnTo>
                    <a:pt x="998685" y="501208"/>
                  </a:lnTo>
                  <a:lnTo>
                    <a:pt x="997464" y="502304"/>
                  </a:lnTo>
                  <a:lnTo>
                    <a:pt x="996526" y="502851"/>
                  </a:lnTo>
                  <a:lnTo>
                    <a:pt x="995735" y="506912"/>
                  </a:lnTo>
                  <a:lnTo>
                    <a:pt x="995689" y="511395"/>
                  </a:lnTo>
                  <a:lnTo>
                    <a:pt x="996682" y="512881"/>
                  </a:lnTo>
                  <a:lnTo>
                    <a:pt x="999178" y="514970"/>
                  </a:lnTo>
                  <a:lnTo>
                    <a:pt x="1003035" y="516691"/>
                  </a:lnTo>
                  <a:lnTo>
                    <a:pt x="1006602" y="517059"/>
                  </a:lnTo>
                  <a:lnTo>
                    <a:pt x="1013416" y="516230"/>
                  </a:lnTo>
                  <a:lnTo>
                    <a:pt x="1016202" y="513530"/>
                  </a:lnTo>
                  <a:lnTo>
                    <a:pt x="1016037" y="512365"/>
                  </a:lnTo>
                  <a:lnTo>
                    <a:pt x="1016108" y="510855"/>
                  </a:lnTo>
                  <a:lnTo>
                    <a:pt x="1022108" y="506888"/>
                  </a:lnTo>
                  <a:lnTo>
                    <a:pt x="1025527" y="503368"/>
                  </a:lnTo>
                  <a:lnTo>
                    <a:pt x="1024995" y="502437"/>
                  </a:lnTo>
                  <a:lnTo>
                    <a:pt x="1024338" y="501819"/>
                  </a:lnTo>
                  <a:lnTo>
                    <a:pt x="1024941" y="501459"/>
                  </a:lnTo>
                  <a:lnTo>
                    <a:pt x="1026810" y="501208"/>
                  </a:lnTo>
                  <a:lnTo>
                    <a:pt x="1035150" y="497531"/>
                  </a:lnTo>
                  <a:lnTo>
                    <a:pt x="1041714" y="500536"/>
                  </a:lnTo>
                  <a:lnTo>
                    <a:pt x="1045461" y="503994"/>
                  </a:lnTo>
                  <a:lnTo>
                    <a:pt x="1049170" y="504572"/>
                  </a:lnTo>
                  <a:lnTo>
                    <a:pt x="1051736" y="506341"/>
                  </a:lnTo>
                  <a:lnTo>
                    <a:pt x="1054701" y="507843"/>
                  </a:lnTo>
                  <a:lnTo>
                    <a:pt x="1058565" y="507944"/>
                  </a:lnTo>
                  <a:lnTo>
                    <a:pt x="1061828" y="508257"/>
                  </a:lnTo>
                  <a:lnTo>
                    <a:pt x="1062821" y="506865"/>
                  </a:lnTo>
                  <a:lnTo>
                    <a:pt x="1063846" y="505950"/>
                  </a:lnTo>
                  <a:lnTo>
                    <a:pt x="1065004" y="506129"/>
                  </a:lnTo>
                  <a:lnTo>
                    <a:pt x="1066311" y="507952"/>
                  </a:lnTo>
                  <a:lnTo>
                    <a:pt x="1070019" y="509353"/>
                  </a:lnTo>
                  <a:lnTo>
                    <a:pt x="1073438" y="509282"/>
                  </a:lnTo>
                  <a:lnTo>
                    <a:pt x="1075832" y="508774"/>
                  </a:lnTo>
                  <a:lnTo>
                    <a:pt x="1077256" y="509423"/>
                  </a:lnTo>
                  <a:lnTo>
                    <a:pt x="1075198" y="511754"/>
                  </a:lnTo>
                  <a:lnTo>
                    <a:pt x="1075503" y="515510"/>
                  </a:lnTo>
                  <a:lnTo>
                    <a:pt x="1073931" y="516699"/>
                  </a:lnTo>
                  <a:lnTo>
                    <a:pt x="1072421" y="518608"/>
                  </a:lnTo>
                  <a:lnTo>
                    <a:pt x="1073313" y="519867"/>
                  </a:lnTo>
                  <a:lnTo>
                    <a:pt x="1074103" y="520399"/>
                  </a:lnTo>
                  <a:lnTo>
                    <a:pt x="1074025" y="521925"/>
                  </a:lnTo>
                  <a:lnTo>
                    <a:pt x="1072648" y="522793"/>
                  </a:lnTo>
                  <a:lnTo>
                    <a:pt x="1070097" y="525062"/>
                  </a:lnTo>
                  <a:lnTo>
                    <a:pt x="1068626" y="525023"/>
                  </a:lnTo>
                  <a:lnTo>
                    <a:pt x="1067930" y="524585"/>
                  </a:lnTo>
                  <a:lnTo>
                    <a:pt x="1067437" y="523771"/>
                  </a:lnTo>
                  <a:lnTo>
                    <a:pt x="1067070" y="522465"/>
                  </a:lnTo>
                  <a:lnTo>
                    <a:pt x="1066178" y="521604"/>
                  </a:lnTo>
                  <a:lnTo>
                    <a:pt x="1063705" y="521276"/>
                  </a:lnTo>
                  <a:lnTo>
                    <a:pt x="1061139" y="521589"/>
                  </a:lnTo>
                  <a:lnTo>
                    <a:pt x="1055366" y="524953"/>
                  </a:lnTo>
                  <a:lnTo>
                    <a:pt x="1049725" y="527628"/>
                  </a:lnTo>
                  <a:lnTo>
                    <a:pt x="1043818" y="529748"/>
                  </a:lnTo>
                  <a:lnTo>
                    <a:pt x="1041839" y="531086"/>
                  </a:lnTo>
                  <a:lnTo>
                    <a:pt x="1040431" y="531454"/>
                  </a:lnTo>
                  <a:lnTo>
                    <a:pt x="1037982" y="530445"/>
                  </a:lnTo>
                  <a:lnTo>
                    <a:pt x="1036503" y="530507"/>
                  </a:lnTo>
                  <a:lnTo>
                    <a:pt x="1036191" y="531204"/>
                  </a:lnTo>
                  <a:lnTo>
                    <a:pt x="1038076" y="533065"/>
                  </a:lnTo>
                  <a:lnTo>
                    <a:pt x="1038569" y="534521"/>
                  </a:lnTo>
                  <a:lnTo>
                    <a:pt x="1038373" y="535639"/>
                  </a:lnTo>
                  <a:lnTo>
                    <a:pt x="1037301" y="536132"/>
                  </a:lnTo>
                  <a:lnTo>
                    <a:pt x="1035745" y="535319"/>
                  </a:lnTo>
                  <a:lnTo>
                    <a:pt x="1034321" y="536484"/>
                  </a:lnTo>
                  <a:lnTo>
                    <a:pt x="1033679" y="538448"/>
                  </a:lnTo>
                  <a:lnTo>
                    <a:pt x="1033648" y="543119"/>
                  </a:lnTo>
                  <a:lnTo>
                    <a:pt x="1032709" y="544159"/>
                  </a:lnTo>
                  <a:lnTo>
                    <a:pt x="1030104" y="544730"/>
                  </a:lnTo>
                  <a:lnTo>
                    <a:pt x="1027334" y="546217"/>
                  </a:lnTo>
                  <a:lnTo>
                    <a:pt x="1026349" y="545528"/>
                  </a:lnTo>
                  <a:lnTo>
                    <a:pt x="1025958" y="544691"/>
                  </a:lnTo>
                  <a:lnTo>
                    <a:pt x="1026247" y="542547"/>
                  </a:lnTo>
                  <a:lnTo>
                    <a:pt x="1025903" y="541499"/>
                  </a:lnTo>
                  <a:lnTo>
                    <a:pt x="1024635" y="541554"/>
                  </a:lnTo>
                  <a:lnTo>
                    <a:pt x="1022726" y="542196"/>
                  </a:lnTo>
                  <a:lnTo>
                    <a:pt x="1021271" y="543604"/>
                  </a:lnTo>
                  <a:lnTo>
                    <a:pt x="1020770" y="544457"/>
                  </a:lnTo>
                  <a:lnTo>
                    <a:pt x="1022687" y="547202"/>
                  </a:lnTo>
                  <a:lnTo>
                    <a:pt x="1024510" y="547484"/>
                  </a:lnTo>
                  <a:lnTo>
                    <a:pt x="1024956" y="548102"/>
                  </a:lnTo>
                  <a:lnTo>
                    <a:pt x="1023508" y="549440"/>
                  </a:lnTo>
                  <a:lnTo>
                    <a:pt x="1019902" y="551427"/>
                  </a:lnTo>
                  <a:lnTo>
                    <a:pt x="1019300" y="553094"/>
                  </a:lnTo>
                  <a:lnTo>
                    <a:pt x="1018228" y="554689"/>
                  </a:lnTo>
                  <a:lnTo>
                    <a:pt x="1016757" y="555957"/>
                  </a:lnTo>
                  <a:lnTo>
                    <a:pt x="1015756" y="557295"/>
                  </a:lnTo>
                  <a:lnTo>
                    <a:pt x="1014535" y="557991"/>
                  </a:lnTo>
                  <a:lnTo>
                    <a:pt x="1012540" y="558773"/>
                  </a:lnTo>
                  <a:lnTo>
                    <a:pt x="1010092" y="561965"/>
                  </a:lnTo>
                  <a:lnTo>
                    <a:pt x="1008300" y="564946"/>
                  </a:lnTo>
                  <a:lnTo>
                    <a:pt x="1006172" y="566480"/>
                  </a:lnTo>
                  <a:lnTo>
                    <a:pt x="1004490" y="571502"/>
                  </a:lnTo>
                  <a:lnTo>
                    <a:pt x="1001478" y="574225"/>
                  </a:lnTo>
                  <a:lnTo>
                    <a:pt x="1000367" y="578574"/>
                  </a:lnTo>
                  <a:lnTo>
                    <a:pt x="1001149" y="581242"/>
                  </a:lnTo>
                  <a:lnTo>
                    <a:pt x="1004458" y="581219"/>
                  </a:lnTo>
                  <a:lnTo>
                    <a:pt x="1006109" y="582158"/>
                  </a:lnTo>
                  <a:lnTo>
                    <a:pt x="1009536" y="585663"/>
                  </a:lnTo>
                  <a:lnTo>
                    <a:pt x="1013636" y="587947"/>
                  </a:lnTo>
                  <a:lnTo>
                    <a:pt x="1017892" y="589230"/>
                  </a:lnTo>
                  <a:lnTo>
                    <a:pt x="1023110" y="592461"/>
                  </a:lnTo>
                  <a:lnTo>
                    <a:pt x="1024549" y="593830"/>
                  </a:lnTo>
                  <a:lnTo>
                    <a:pt x="1025778" y="596607"/>
                  </a:lnTo>
                  <a:lnTo>
                    <a:pt x="1028039" y="604587"/>
                  </a:lnTo>
                  <a:lnTo>
                    <a:pt x="1029666" y="608530"/>
                  </a:lnTo>
                  <a:lnTo>
                    <a:pt x="1029775" y="610588"/>
                  </a:lnTo>
                  <a:lnTo>
                    <a:pt x="1032216" y="614461"/>
                  </a:lnTo>
                  <a:lnTo>
                    <a:pt x="1034822" y="621111"/>
                  </a:lnTo>
                  <a:lnTo>
                    <a:pt x="1037825" y="626853"/>
                  </a:lnTo>
                  <a:lnTo>
                    <a:pt x="1038397" y="631367"/>
                  </a:lnTo>
                  <a:lnTo>
                    <a:pt x="1037427" y="633424"/>
                  </a:lnTo>
                  <a:lnTo>
                    <a:pt x="1037434" y="636092"/>
                  </a:lnTo>
                  <a:lnTo>
                    <a:pt x="1040431" y="638541"/>
                  </a:lnTo>
                  <a:lnTo>
                    <a:pt x="1047096" y="641381"/>
                  </a:lnTo>
                  <a:lnTo>
                    <a:pt x="1048160" y="642218"/>
                  </a:lnTo>
                  <a:lnTo>
                    <a:pt x="1049467" y="643595"/>
                  </a:lnTo>
                  <a:lnTo>
                    <a:pt x="1049530" y="647874"/>
                  </a:lnTo>
                  <a:lnTo>
                    <a:pt x="1050562" y="649236"/>
                  </a:lnTo>
                  <a:lnTo>
                    <a:pt x="1051431" y="650065"/>
                  </a:lnTo>
                  <a:lnTo>
                    <a:pt x="1055467" y="651872"/>
                  </a:lnTo>
                  <a:lnTo>
                    <a:pt x="1057157" y="653374"/>
                  </a:lnTo>
                  <a:lnTo>
                    <a:pt x="1058949" y="655768"/>
                  </a:lnTo>
                  <a:lnTo>
                    <a:pt x="1059465" y="657912"/>
                  </a:lnTo>
                  <a:lnTo>
                    <a:pt x="1059684" y="660814"/>
                  </a:lnTo>
                  <a:lnTo>
                    <a:pt x="1057431" y="660916"/>
                  </a:lnTo>
                  <a:lnTo>
                    <a:pt x="1055616" y="660588"/>
                  </a:lnTo>
                  <a:lnTo>
                    <a:pt x="1048395" y="656817"/>
                  </a:lnTo>
                  <a:lnTo>
                    <a:pt x="1046518" y="656715"/>
                  </a:lnTo>
                  <a:lnTo>
                    <a:pt x="1043865" y="657239"/>
                  </a:lnTo>
                  <a:lnTo>
                    <a:pt x="1040086" y="656543"/>
                  </a:lnTo>
                  <a:lnTo>
                    <a:pt x="1036096" y="652357"/>
                  </a:lnTo>
                  <a:lnTo>
                    <a:pt x="1033218" y="651090"/>
                  </a:lnTo>
                  <a:lnTo>
                    <a:pt x="1030127" y="650448"/>
                  </a:lnTo>
                  <a:lnTo>
                    <a:pt x="1022758" y="654047"/>
                  </a:lnTo>
                  <a:lnTo>
                    <a:pt x="1020880" y="653789"/>
                  </a:lnTo>
                  <a:lnTo>
                    <a:pt x="1020340" y="654196"/>
                  </a:lnTo>
                  <a:lnTo>
                    <a:pt x="1019511" y="654814"/>
                  </a:lnTo>
                  <a:lnTo>
                    <a:pt x="1022930" y="655588"/>
                  </a:lnTo>
                  <a:lnTo>
                    <a:pt x="1026356" y="654407"/>
                  </a:lnTo>
                  <a:lnTo>
                    <a:pt x="1029642" y="652662"/>
                  </a:lnTo>
                  <a:lnTo>
                    <a:pt x="1034438" y="653593"/>
                  </a:lnTo>
                  <a:lnTo>
                    <a:pt x="1035244" y="655166"/>
                  </a:lnTo>
                  <a:lnTo>
                    <a:pt x="1036034" y="657818"/>
                  </a:lnTo>
                  <a:lnTo>
                    <a:pt x="1039320" y="659610"/>
                  </a:lnTo>
                  <a:lnTo>
                    <a:pt x="1041901" y="660400"/>
                  </a:lnTo>
                  <a:lnTo>
                    <a:pt x="1045187" y="662747"/>
                  </a:lnTo>
                  <a:lnTo>
                    <a:pt x="1048395" y="666408"/>
                  </a:lnTo>
                  <a:lnTo>
                    <a:pt x="1055194" y="670648"/>
                  </a:lnTo>
                  <a:lnTo>
                    <a:pt x="1057948" y="674654"/>
                  </a:lnTo>
                  <a:lnTo>
                    <a:pt x="1059011" y="677236"/>
                  </a:lnTo>
                  <a:lnTo>
                    <a:pt x="1059966" y="680921"/>
                  </a:lnTo>
                  <a:lnTo>
                    <a:pt x="1057588" y="682110"/>
                  </a:lnTo>
                  <a:lnTo>
                    <a:pt x="1055514" y="682274"/>
                  </a:lnTo>
                  <a:lnTo>
                    <a:pt x="1052268" y="682853"/>
                  </a:lnTo>
                  <a:lnTo>
                    <a:pt x="1049882" y="684160"/>
                  </a:lnTo>
                  <a:lnTo>
                    <a:pt x="1047487" y="686444"/>
                  </a:lnTo>
                  <a:lnTo>
                    <a:pt x="1040627" y="690035"/>
                  </a:lnTo>
                  <a:lnTo>
                    <a:pt x="1039328" y="692280"/>
                  </a:lnTo>
                  <a:lnTo>
                    <a:pt x="1038436" y="694236"/>
                  </a:lnTo>
                  <a:lnTo>
                    <a:pt x="1036762" y="695198"/>
                  </a:lnTo>
                  <a:lnTo>
                    <a:pt x="1032561" y="694283"/>
                  </a:lnTo>
                  <a:lnTo>
                    <a:pt x="1028602" y="694361"/>
                  </a:lnTo>
                  <a:lnTo>
                    <a:pt x="1024119" y="696998"/>
                  </a:lnTo>
                  <a:lnTo>
                    <a:pt x="1023000" y="698070"/>
                  </a:lnTo>
                  <a:lnTo>
                    <a:pt x="1023743" y="697858"/>
                  </a:lnTo>
                  <a:lnTo>
                    <a:pt x="1024448" y="697522"/>
                  </a:lnTo>
                  <a:lnTo>
                    <a:pt x="1026466" y="697921"/>
                  </a:lnTo>
                  <a:lnTo>
                    <a:pt x="1029588" y="696513"/>
                  </a:lnTo>
                  <a:lnTo>
                    <a:pt x="1032639" y="700808"/>
                  </a:lnTo>
                  <a:lnTo>
                    <a:pt x="1038592" y="700112"/>
                  </a:lnTo>
                  <a:lnTo>
                    <a:pt x="1044186" y="696544"/>
                  </a:lnTo>
                  <a:lnTo>
                    <a:pt x="1046353" y="696481"/>
                  </a:lnTo>
                  <a:lnTo>
                    <a:pt x="1048160" y="697029"/>
                  </a:lnTo>
                  <a:lnTo>
                    <a:pt x="1050187" y="698437"/>
                  </a:lnTo>
                  <a:lnTo>
                    <a:pt x="1055569" y="704688"/>
                  </a:lnTo>
                  <a:lnTo>
                    <a:pt x="1058526" y="705369"/>
                  </a:lnTo>
                  <a:lnTo>
                    <a:pt x="1061421" y="706832"/>
                  </a:lnTo>
                  <a:lnTo>
                    <a:pt x="1063025" y="706996"/>
                  </a:lnTo>
                  <a:lnTo>
                    <a:pt x="1064472" y="707434"/>
                  </a:lnTo>
                  <a:lnTo>
                    <a:pt x="1060576" y="709719"/>
                  </a:lnTo>
                  <a:lnTo>
                    <a:pt x="1055546" y="714648"/>
                  </a:lnTo>
                  <a:lnTo>
                    <a:pt x="1053308" y="715821"/>
                  </a:lnTo>
                  <a:lnTo>
                    <a:pt x="1051806" y="717135"/>
                  </a:lnTo>
                  <a:lnTo>
                    <a:pt x="1055858" y="716478"/>
                  </a:lnTo>
                  <a:lnTo>
                    <a:pt x="1058738" y="714123"/>
                  </a:lnTo>
                  <a:lnTo>
                    <a:pt x="1060193" y="713544"/>
                  </a:lnTo>
                  <a:lnTo>
                    <a:pt x="1061358" y="714092"/>
                  </a:lnTo>
                  <a:lnTo>
                    <a:pt x="1061953" y="716994"/>
                  </a:lnTo>
                  <a:lnTo>
                    <a:pt x="1060842" y="725898"/>
                  </a:lnTo>
                  <a:lnTo>
                    <a:pt x="1059426" y="726054"/>
                  </a:lnTo>
                  <a:lnTo>
                    <a:pt x="1058049" y="723637"/>
                  </a:lnTo>
                  <a:lnTo>
                    <a:pt x="1056438" y="722870"/>
                  </a:lnTo>
                  <a:lnTo>
                    <a:pt x="1055084" y="723371"/>
                  </a:lnTo>
                  <a:lnTo>
                    <a:pt x="1052401" y="723355"/>
                  </a:lnTo>
                  <a:lnTo>
                    <a:pt x="1051376" y="724450"/>
                  </a:lnTo>
                  <a:lnTo>
                    <a:pt x="1050515" y="725999"/>
                  </a:lnTo>
                  <a:lnTo>
                    <a:pt x="1052119" y="726320"/>
                  </a:lnTo>
                  <a:lnTo>
                    <a:pt x="1055280" y="729019"/>
                  </a:lnTo>
                  <a:lnTo>
                    <a:pt x="1055601" y="730451"/>
                  </a:lnTo>
                  <a:lnTo>
                    <a:pt x="1054755" y="731382"/>
                  </a:lnTo>
                  <a:lnTo>
                    <a:pt x="1052541" y="730983"/>
                  </a:lnTo>
                  <a:lnTo>
                    <a:pt x="1055233" y="732993"/>
                  </a:lnTo>
                  <a:lnTo>
                    <a:pt x="1054521" y="735074"/>
                  </a:lnTo>
                  <a:lnTo>
                    <a:pt x="1053652" y="735896"/>
                  </a:lnTo>
                  <a:lnTo>
                    <a:pt x="1052088" y="736420"/>
                  </a:lnTo>
                  <a:lnTo>
                    <a:pt x="1051125" y="738220"/>
                  </a:lnTo>
                  <a:lnTo>
                    <a:pt x="1052510" y="741216"/>
                  </a:lnTo>
                  <a:lnTo>
                    <a:pt x="1053911" y="745049"/>
                  </a:lnTo>
                  <a:lnTo>
                    <a:pt x="1054083" y="746896"/>
                  </a:lnTo>
                  <a:lnTo>
                    <a:pt x="1051892" y="746098"/>
                  </a:lnTo>
                  <a:lnTo>
                    <a:pt x="1048473" y="748437"/>
                  </a:lnTo>
                  <a:lnTo>
                    <a:pt x="1046674" y="748632"/>
                  </a:lnTo>
                  <a:lnTo>
                    <a:pt x="1045454" y="745550"/>
                  </a:lnTo>
                  <a:lnTo>
                    <a:pt x="1043896" y="746035"/>
                  </a:lnTo>
                  <a:lnTo>
                    <a:pt x="1042856" y="746927"/>
                  </a:lnTo>
                  <a:lnTo>
                    <a:pt x="1041471" y="750229"/>
                  </a:lnTo>
                  <a:lnTo>
                    <a:pt x="1039781" y="753209"/>
                  </a:lnTo>
                  <a:lnTo>
                    <a:pt x="1038326" y="754023"/>
                  </a:lnTo>
                  <a:lnTo>
                    <a:pt x="1036582" y="753788"/>
                  </a:lnTo>
                  <a:lnTo>
                    <a:pt x="1035142" y="753874"/>
                  </a:lnTo>
                  <a:lnTo>
                    <a:pt x="1035494" y="754680"/>
                  </a:lnTo>
                  <a:lnTo>
                    <a:pt x="1037012" y="755658"/>
                  </a:lnTo>
                  <a:lnTo>
                    <a:pt x="1037012" y="756800"/>
                  </a:lnTo>
                  <a:lnTo>
                    <a:pt x="1033773" y="760422"/>
                  </a:lnTo>
                  <a:lnTo>
                    <a:pt x="1033249" y="761823"/>
                  </a:lnTo>
                  <a:lnTo>
                    <a:pt x="1033327" y="763012"/>
                  </a:lnTo>
                  <a:lnTo>
                    <a:pt x="1031629" y="764459"/>
                  </a:lnTo>
                  <a:lnTo>
                    <a:pt x="1032545" y="766892"/>
                  </a:lnTo>
                  <a:lnTo>
                    <a:pt x="1032068" y="768606"/>
                  </a:lnTo>
                  <a:lnTo>
                    <a:pt x="1030581" y="770921"/>
                  </a:lnTo>
                  <a:lnTo>
                    <a:pt x="1029016" y="772447"/>
                  </a:lnTo>
                  <a:lnTo>
                    <a:pt x="1027178" y="774919"/>
                  </a:lnTo>
                  <a:lnTo>
                    <a:pt x="1024846" y="776351"/>
                  </a:lnTo>
                  <a:lnTo>
                    <a:pt x="1021772" y="781522"/>
                  </a:lnTo>
                  <a:lnTo>
                    <a:pt x="1020865" y="784104"/>
                  </a:lnTo>
                  <a:lnTo>
                    <a:pt x="1020638" y="786772"/>
                  </a:lnTo>
                  <a:lnTo>
                    <a:pt x="1019675" y="787695"/>
                  </a:lnTo>
                  <a:lnTo>
                    <a:pt x="1018024" y="788853"/>
                  </a:lnTo>
                  <a:lnTo>
                    <a:pt x="1016147" y="788266"/>
                  </a:lnTo>
                  <a:lnTo>
                    <a:pt x="1016084" y="786490"/>
                  </a:lnTo>
                  <a:lnTo>
                    <a:pt x="1015271" y="786334"/>
                  </a:lnTo>
                  <a:lnTo>
                    <a:pt x="1014809" y="785168"/>
                  </a:lnTo>
                  <a:lnTo>
                    <a:pt x="1014668" y="783689"/>
                  </a:lnTo>
                  <a:lnTo>
                    <a:pt x="1014864" y="782492"/>
                  </a:lnTo>
                  <a:lnTo>
                    <a:pt x="1014082" y="782860"/>
                  </a:lnTo>
                  <a:lnTo>
                    <a:pt x="1013596" y="784245"/>
                  </a:lnTo>
                  <a:lnTo>
                    <a:pt x="1012360" y="785371"/>
                  </a:lnTo>
                  <a:lnTo>
                    <a:pt x="1011069" y="784918"/>
                  </a:lnTo>
                  <a:lnTo>
                    <a:pt x="1009677" y="783994"/>
                  </a:lnTo>
                  <a:lnTo>
                    <a:pt x="1009716" y="785324"/>
                  </a:lnTo>
                  <a:lnTo>
                    <a:pt x="1010459" y="786662"/>
                  </a:lnTo>
                  <a:lnTo>
                    <a:pt x="1010780" y="788000"/>
                  </a:lnTo>
                  <a:lnTo>
                    <a:pt x="1012704" y="788289"/>
                  </a:lnTo>
                  <a:lnTo>
                    <a:pt x="1013995" y="789823"/>
                  </a:lnTo>
                  <a:lnTo>
                    <a:pt x="1015012" y="792178"/>
                  </a:lnTo>
                  <a:lnTo>
                    <a:pt x="1015216" y="793062"/>
                  </a:lnTo>
                  <a:lnTo>
                    <a:pt x="1016006" y="794110"/>
                  </a:lnTo>
                  <a:lnTo>
                    <a:pt x="1016116" y="795010"/>
                  </a:lnTo>
                  <a:lnTo>
                    <a:pt x="1014277" y="795839"/>
                  </a:lnTo>
                  <a:lnTo>
                    <a:pt x="1011977" y="797388"/>
                  </a:lnTo>
                  <a:lnTo>
                    <a:pt x="1009215" y="800040"/>
                  </a:lnTo>
                  <a:lnTo>
                    <a:pt x="1006939" y="801808"/>
                  </a:lnTo>
                  <a:lnTo>
                    <a:pt x="1004881" y="801824"/>
                  </a:lnTo>
                  <a:lnTo>
                    <a:pt x="1003637" y="801621"/>
                  </a:lnTo>
                  <a:lnTo>
                    <a:pt x="1001861" y="800604"/>
                  </a:lnTo>
                  <a:lnTo>
                    <a:pt x="999819" y="800181"/>
                  </a:lnTo>
                  <a:lnTo>
                    <a:pt x="1002557" y="803756"/>
                  </a:lnTo>
                  <a:lnTo>
                    <a:pt x="1004052" y="804390"/>
                  </a:lnTo>
                  <a:lnTo>
                    <a:pt x="1005930" y="804257"/>
                  </a:lnTo>
                  <a:lnTo>
                    <a:pt x="1007752" y="802927"/>
                  </a:lnTo>
                  <a:lnTo>
                    <a:pt x="1010342" y="803068"/>
                  </a:lnTo>
                  <a:lnTo>
                    <a:pt x="1010991" y="805126"/>
                  </a:lnTo>
                  <a:lnTo>
                    <a:pt x="1010303" y="807449"/>
                  </a:lnTo>
                  <a:lnTo>
                    <a:pt x="1008887" y="810461"/>
                  </a:lnTo>
                  <a:lnTo>
                    <a:pt x="1008597" y="813066"/>
                  </a:lnTo>
                  <a:lnTo>
                    <a:pt x="1010350" y="816790"/>
                  </a:lnTo>
                  <a:lnTo>
                    <a:pt x="1010428" y="817909"/>
                  </a:lnTo>
                  <a:lnTo>
                    <a:pt x="1009771" y="818464"/>
                  </a:lnTo>
                  <a:lnTo>
                    <a:pt x="1007713" y="817486"/>
                  </a:lnTo>
                  <a:lnTo>
                    <a:pt x="1006016" y="816250"/>
                  </a:lnTo>
                  <a:lnTo>
                    <a:pt x="1004302" y="816579"/>
                  </a:lnTo>
                  <a:lnTo>
                    <a:pt x="1002526" y="816055"/>
                  </a:lnTo>
                  <a:lnTo>
                    <a:pt x="1000703" y="816493"/>
                  </a:lnTo>
                  <a:lnTo>
                    <a:pt x="999960" y="817353"/>
                  </a:lnTo>
                  <a:lnTo>
                    <a:pt x="1000461" y="818770"/>
                  </a:lnTo>
                  <a:lnTo>
                    <a:pt x="1002096" y="819943"/>
                  </a:lnTo>
                  <a:lnTo>
                    <a:pt x="1003011" y="821750"/>
                  </a:lnTo>
                  <a:lnTo>
                    <a:pt x="1001916" y="822384"/>
                  </a:lnTo>
                  <a:lnTo>
                    <a:pt x="997277" y="821961"/>
                  </a:lnTo>
                  <a:lnTo>
                    <a:pt x="996244" y="822306"/>
                  </a:lnTo>
                  <a:lnTo>
                    <a:pt x="994859" y="824293"/>
                  </a:lnTo>
                  <a:lnTo>
                    <a:pt x="995759" y="827234"/>
                  </a:lnTo>
                  <a:lnTo>
                    <a:pt x="994734" y="829057"/>
                  </a:lnTo>
                  <a:lnTo>
                    <a:pt x="992825" y="829488"/>
                  </a:lnTo>
                  <a:lnTo>
                    <a:pt x="990314" y="830959"/>
                  </a:lnTo>
                  <a:lnTo>
                    <a:pt x="988765" y="831303"/>
                  </a:lnTo>
                  <a:lnTo>
                    <a:pt x="988843" y="831944"/>
                  </a:lnTo>
                  <a:lnTo>
                    <a:pt x="989978" y="832586"/>
                  </a:lnTo>
                  <a:lnTo>
                    <a:pt x="990580" y="833454"/>
                  </a:lnTo>
                  <a:lnTo>
                    <a:pt x="989211" y="836451"/>
                  </a:lnTo>
                  <a:lnTo>
                    <a:pt x="987091" y="837436"/>
                  </a:lnTo>
                  <a:lnTo>
                    <a:pt x="983836" y="836943"/>
                  </a:lnTo>
                  <a:lnTo>
                    <a:pt x="981278" y="837616"/>
                  </a:lnTo>
                  <a:lnTo>
                    <a:pt x="979064" y="836341"/>
                  </a:lnTo>
                  <a:lnTo>
                    <a:pt x="976701" y="836318"/>
                  </a:lnTo>
                  <a:lnTo>
                    <a:pt x="975097" y="837929"/>
                  </a:lnTo>
                  <a:lnTo>
                    <a:pt x="974925" y="839799"/>
                  </a:lnTo>
                  <a:lnTo>
                    <a:pt x="973368" y="839987"/>
                  </a:lnTo>
                  <a:lnTo>
                    <a:pt x="972531" y="839846"/>
                  </a:lnTo>
                  <a:lnTo>
                    <a:pt x="971350" y="839979"/>
                  </a:lnTo>
                  <a:lnTo>
                    <a:pt x="971475" y="840980"/>
                  </a:lnTo>
                  <a:lnTo>
                    <a:pt x="972148" y="841856"/>
                  </a:lnTo>
                  <a:lnTo>
                    <a:pt x="975340" y="842248"/>
                  </a:lnTo>
                  <a:lnTo>
                    <a:pt x="975911" y="843507"/>
                  </a:lnTo>
                  <a:lnTo>
                    <a:pt x="976036" y="845447"/>
                  </a:lnTo>
                  <a:lnTo>
                    <a:pt x="972695" y="848788"/>
                  </a:lnTo>
                  <a:lnTo>
                    <a:pt x="971271" y="851041"/>
                  </a:lnTo>
                  <a:lnTo>
                    <a:pt x="969128" y="850979"/>
                  </a:lnTo>
                  <a:lnTo>
                    <a:pt x="967509" y="852786"/>
                  </a:lnTo>
                  <a:lnTo>
                    <a:pt x="966640" y="855235"/>
                  </a:lnTo>
                  <a:lnTo>
                    <a:pt x="965569" y="854750"/>
                  </a:lnTo>
                  <a:lnTo>
                    <a:pt x="963088" y="855141"/>
                  </a:lnTo>
                  <a:lnTo>
                    <a:pt x="962361" y="856306"/>
                  </a:lnTo>
                  <a:lnTo>
                    <a:pt x="962940" y="856792"/>
                  </a:lnTo>
                  <a:lnTo>
                    <a:pt x="962994" y="857629"/>
                  </a:lnTo>
                  <a:lnTo>
                    <a:pt x="962001" y="860375"/>
                  </a:lnTo>
                  <a:lnTo>
                    <a:pt x="960921" y="861149"/>
                  </a:lnTo>
                  <a:lnTo>
                    <a:pt x="960452" y="860023"/>
                  </a:lnTo>
                  <a:lnTo>
                    <a:pt x="960100" y="858278"/>
                  </a:lnTo>
                  <a:lnTo>
                    <a:pt x="959231" y="858145"/>
                  </a:lnTo>
                  <a:lnTo>
                    <a:pt x="957784" y="859749"/>
                  </a:lnTo>
                  <a:lnTo>
                    <a:pt x="956094" y="860899"/>
                  </a:lnTo>
                  <a:lnTo>
                    <a:pt x="954647" y="861376"/>
                  </a:lnTo>
                  <a:lnTo>
                    <a:pt x="953552" y="860312"/>
                  </a:lnTo>
                  <a:lnTo>
                    <a:pt x="950868" y="859757"/>
                  </a:lnTo>
                  <a:lnTo>
                    <a:pt x="949773" y="864365"/>
                  </a:lnTo>
                  <a:lnTo>
                    <a:pt x="947551" y="866039"/>
                  </a:lnTo>
                  <a:lnTo>
                    <a:pt x="946510" y="866563"/>
                  </a:lnTo>
                  <a:lnTo>
                    <a:pt x="944695" y="866719"/>
                  </a:lnTo>
                  <a:lnTo>
                    <a:pt x="945853" y="867353"/>
                  </a:lnTo>
                  <a:lnTo>
                    <a:pt x="946213" y="868534"/>
                  </a:lnTo>
                  <a:lnTo>
                    <a:pt x="945564" y="869708"/>
                  </a:lnTo>
                  <a:lnTo>
                    <a:pt x="943749" y="869943"/>
                  </a:lnTo>
                  <a:lnTo>
                    <a:pt x="942693" y="870858"/>
                  </a:lnTo>
                  <a:lnTo>
                    <a:pt x="942286" y="874965"/>
                  </a:lnTo>
                  <a:lnTo>
                    <a:pt x="941206" y="876405"/>
                  </a:lnTo>
                  <a:lnTo>
                    <a:pt x="938453" y="876522"/>
                  </a:lnTo>
                  <a:lnTo>
                    <a:pt x="936395" y="875568"/>
                  </a:lnTo>
                  <a:lnTo>
                    <a:pt x="935737" y="876319"/>
                  </a:lnTo>
                  <a:lnTo>
                    <a:pt x="935393" y="877054"/>
                  </a:lnTo>
                  <a:lnTo>
                    <a:pt x="934314" y="877797"/>
                  </a:lnTo>
                  <a:lnTo>
                    <a:pt x="932233" y="877993"/>
                  </a:lnTo>
                  <a:lnTo>
                    <a:pt x="927609" y="879831"/>
                  </a:lnTo>
                  <a:lnTo>
                    <a:pt x="925489" y="879299"/>
                  </a:lnTo>
                  <a:lnTo>
                    <a:pt x="922962" y="878603"/>
                  </a:lnTo>
                  <a:lnTo>
                    <a:pt x="921217" y="879284"/>
                  </a:lnTo>
                  <a:lnTo>
                    <a:pt x="920638" y="880692"/>
                  </a:lnTo>
                  <a:lnTo>
                    <a:pt x="919833" y="881787"/>
                  </a:lnTo>
                  <a:lnTo>
                    <a:pt x="917298" y="881787"/>
                  </a:lnTo>
                  <a:lnTo>
                    <a:pt x="915263" y="880434"/>
                  </a:lnTo>
                  <a:lnTo>
                    <a:pt x="913191" y="879456"/>
                  </a:lnTo>
                  <a:lnTo>
                    <a:pt x="910898" y="880301"/>
                  </a:lnTo>
                  <a:lnTo>
                    <a:pt x="909154" y="882022"/>
                  </a:lnTo>
                  <a:lnTo>
                    <a:pt x="907010" y="882601"/>
                  </a:lnTo>
                  <a:lnTo>
                    <a:pt x="906611" y="883673"/>
                  </a:lnTo>
                  <a:lnTo>
                    <a:pt x="905680" y="884205"/>
                  </a:lnTo>
                  <a:lnTo>
                    <a:pt x="903411" y="883978"/>
                  </a:lnTo>
                  <a:lnTo>
                    <a:pt x="902550" y="881318"/>
                  </a:lnTo>
                  <a:lnTo>
                    <a:pt x="901244" y="880927"/>
                  </a:lnTo>
                  <a:lnTo>
                    <a:pt x="899953" y="882272"/>
                  </a:lnTo>
                  <a:lnTo>
                    <a:pt x="899491" y="883321"/>
                  </a:lnTo>
                  <a:lnTo>
                    <a:pt x="898889" y="884119"/>
                  </a:lnTo>
                  <a:lnTo>
                    <a:pt x="899100" y="886286"/>
                  </a:lnTo>
                  <a:lnTo>
                    <a:pt x="897825" y="886333"/>
                  </a:lnTo>
                  <a:lnTo>
                    <a:pt x="896159" y="885003"/>
                  </a:lnTo>
                  <a:lnTo>
                    <a:pt x="894407" y="884768"/>
                  </a:lnTo>
                  <a:lnTo>
                    <a:pt x="892771" y="886004"/>
                  </a:lnTo>
                  <a:lnTo>
                    <a:pt x="891942" y="885699"/>
                  </a:lnTo>
                  <a:lnTo>
                    <a:pt x="891066" y="885441"/>
                  </a:lnTo>
                  <a:lnTo>
                    <a:pt x="889634" y="885441"/>
                  </a:lnTo>
                  <a:lnTo>
                    <a:pt x="889087" y="885769"/>
                  </a:lnTo>
                  <a:lnTo>
                    <a:pt x="888038" y="885965"/>
                  </a:lnTo>
                  <a:lnTo>
                    <a:pt x="887334" y="886638"/>
                  </a:lnTo>
                  <a:lnTo>
                    <a:pt x="887271" y="886693"/>
                  </a:lnTo>
                  <a:lnTo>
                    <a:pt x="885425" y="886239"/>
                  </a:lnTo>
                  <a:lnTo>
                    <a:pt x="883164" y="884440"/>
                  </a:lnTo>
                  <a:lnTo>
                    <a:pt x="881544" y="881451"/>
                  </a:lnTo>
                  <a:lnTo>
                    <a:pt x="879487" y="879839"/>
                  </a:lnTo>
                  <a:lnTo>
                    <a:pt x="878580" y="878423"/>
                  </a:lnTo>
                  <a:lnTo>
                    <a:pt x="878228" y="875881"/>
                  </a:lnTo>
                  <a:lnTo>
                    <a:pt x="877852" y="874668"/>
                  </a:lnTo>
                  <a:lnTo>
                    <a:pt x="877977" y="873322"/>
                  </a:lnTo>
                  <a:lnTo>
                    <a:pt x="878603" y="872125"/>
                  </a:lnTo>
                  <a:lnTo>
                    <a:pt x="876389" y="872728"/>
                  </a:lnTo>
                  <a:lnTo>
                    <a:pt x="874754" y="873847"/>
                  </a:lnTo>
                  <a:lnTo>
                    <a:pt x="875091" y="875255"/>
                  </a:lnTo>
                  <a:lnTo>
                    <a:pt x="874684" y="876561"/>
                  </a:lnTo>
                  <a:lnTo>
                    <a:pt x="872243" y="877242"/>
                  </a:lnTo>
                  <a:lnTo>
                    <a:pt x="872391" y="877790"/>
                  </a:lnTo>
                  <a:lnTo>
                    <a:pt x="872555" y="878369"/>
                  </a:lnTo>
                  <a:lnTo>
                    <a:pt x="874465" y="880152"/>
                  </a:lnTo>
                  <a:lnTo>
                    <a:pt x="874856" y="881646"/>
                  </a:lnTo>
                  <a:lnTo>
                    <a:pt x="875630" y="882445"/>
                  </a:lnTo>
                  <a:lnTo>
                    <a:pt x="877124" y="884768"/>
                  </a:lnTo>
                  <a:lnTo>
                    <a:pt x="877085" y="889259"/>
                  </a:lnTo>
                  <a:lnTo>
                    <a:pt x="877907" y="890526"/>
                  </a:lnTo>
                  <a:lnTo>
                    <a:pt x="877633" y="891786"/>
                  </a:lnTo>
                  <a:lnTo>
                    <a:pt x="877038" y="893483"/>
                  </a:lnTo>
                  <a:lnTo>
                    <a:pt x="876983" y="893507"/>
                  </a:lnTo>
                  <a:lnTo>
                    <a:pt x="876545" y="892990"/>
                  </a:lnTo>
                  <a:lnTo>
                    <a:pt x="875826" y="893092"/>
                  </a:lnTo>
                  <a:lnTo>
                    <a:pt x="875536" y="893663"/>
                  </a:lnTo>
                  <a:lnTo>
                    <a:pt x="875489" y="894180"/>
                  </a:lnTo>
                  <a:lnTo>
                    <a:pt x="875364" y="894203"/>
                  </a:lnTo>
                  <a:lnTo>
                    <a:pt x="874097" y="894579"/>
                  </a:lnTo>
                  <a:lnTo>
                    <a:pt x="873033" y="894899"/>
                  </a:lnTo>
                  <a:lnTo>
                    <a:pt x="872172" y="895353"/>
                  </a:lnTo>
                  <a:lnTo>
                    <a:pt x="870819" y="896691"/>
                  </a:lnTo>
                  <a:lnTo>
                    <a:pt x="868245" y="897020"/>
                  </a:lnTo>
                  <a:lnTo>
                    <a:pt x="866923" y="893890"/>
                  </a:lnTo>
                  <a:lnTo>
                    <a:pt x="865147" y="895979"/>
                  </a:lnTo>
                  <a:lnTo>
                    <a:pt x="864615" y="900243"/>
                  </a:lnTo>
                  <a:lnTo>
                    <a:pt x="863958" y="900970"/>
                  </a:lnTo>
                  <a:lnTo>
                    <a:pt x="862854" y="901581"/>
                  </a:lnTo>
                  <a:lnTo>
                    <a:pt x="860765" y="900094"/>
                  </a:lnTo>
                  <a:lnTo>
                    <a:pt x="858943" y="901088"/>
                  </a:lnTo>
                  <a:lnTo>
                    <a:pt x="857519" y="902097"/>
                  </a:lnTo>
                  <a:lnTo>
                    <a:pt x="856932" y="903028"/>
                  </a:lnTo>
                  <a:lnTo>
                    <a:pt x="855884" y="904037"/>
                  </a:lnTo>
                  <a:lnTo>
                    <a:pt x="853873" y="903059"/>
                  </a:lnTo>
                  <a:lnTo>
                    <a:pt x="852254" y="901596"/>
                  </a:lnTo>
                  <a:lnTo>
                    <a:pt x="852661" y="900493"/>
                  </a:lnTo>
                  <a:lnTo>
                    <a:pt x="852434" y="899773"/>
                  </a:lnTo>
                  <a:lnTo>
                    <a:pt x="851706" y="899226"/>
                  </a:lnTo>
                  <a:lnTo>
                    <a:pt x="850900" y="899304"/>
                  </a:lnTo>
                  <a:lnTo>
                    <a:pt x="851299" y="900736"/>
                  </a:lnTo>
                  <a:lnTo>
                    <a:pt x="851565" y="903474"/>
                  </a:lnTo>
                  <a:lnTo>
                    <a:pt x="850830" y="904264"/>
                  </a:lnTo>
                  <a:lnTo>
                    <a:pt x="849695" y="904874"/>
                  </a:lnTo>
                  <a:lnTo>
                    <a:pt x="847247" y="904373"/>
                  </a:lnTo>
                  <a:lnTo>
                    <a:pt x="845580" y="903357"/>
                  </a:lnTo>
                  <a:lnTo>
                    <a:pt x="843554" y="902496"/>
                  </a:lnTo>
                  <a:lnTo>
                    <a:pt x="841770" y="902340"/>
                  </a:lnTo>
                  <a:lnTo>
                    <a:pt x="841379" y="904069"/>
                  </a:lnTo>
                  <a:lnTo>
                    <a:pt x="840221" y="905461"/>
                  </a:lnTo>
                  <a:lnTo>
                    <a:pt x="839149" y="905633"/>
                  </a:lnTo>
                  <a:lnTo>
                    <a:pt x="838078" y="905414"/>
                  </a:lnTo>
                  <a:lnTo>
                    <a:pt x="836670" y="906916"/>
                  </a:lnTo>
                  <a:lnTo>
                    <a:pt x="836004" y="908012"/>
                  </a:lnTo>
                  <a:lnTo>
                    <a:pt x="834268" y="909169"/>
                  </a:lnTo>
                  <a:lnTo>
                    <a:pt x="829652" y="909733"/>
                  </a:lnTo>
                  <a:lnTo>
                    <a:pt x="828040" y="910875"/>
                  </a:lnTo>
                  <a:lnTo>
                    <a:pt x="825881" y="910695"/>
                  </a:lnTo>
                  <a:lnTo>
                    <a:pt x="824207" y="910969"/>
                  </a:lnTo>
                  <a:lnTo>
                    <a:pt x="823245" y="910906"/>
                  </a:lnTo>
                  <a:lnTo>
                    <a:pt x="822384" y="910288"/>
                  </a:lnTo>
                  <a:lnTo>
                    <a:pt x="821414" y="910273"/>
                  </a:lnTo>
                  <a:lnTo>
                    <a:pt x="820968" y="912181"/>
                  </a:lnTo>
                  <a:lnTo>
                    <a:pt x="818355" y="912987"/>
                  </a:lnTo>
                  <a:lnTo>
                    <a:pt x="816008" y="913206"/>
                  </a:lnTo>
                  <a:lnTo>
                    <a:pt x="813395" y="915725"/>
                  </a:lnTo>
                  <a:lnTo>
                    <a:pt x="811533" y="917251"/>
                  </a:lnTo>
                  <a:lnTo>
                    <a:pt x="810148" y="917407"/>
                  </a:lnTo>
                  <a:lnTo>
                    <a:pt x="809131" y="916868"/>
                  </a:lnTo>
                  <a:lnTo>
                    <a:pt x="808622" y="914614"/>
                  </a:lnTo>
                  <a:lnTo>
                    <a:pt x="808106" y="914349"/>
                  </a:lnTo>
                  <a:lnTo>
                    <a:pt x="807809" y="916469"/>
                  </a:lnTo>
                  <a:lnTo>
                    <a:pt x="807316" y="918229"/>
                  </a:lnTo>
                  <a:lnTo>
                    <a:pt x="806361" y="919191"/>
                  </a:lnTo>
                  <a:lnTo>
                    <a:pt x="803342" y="921382"/>
                  </a:lnTo>
                  <a:lnTo>
                    <a:pt x="802473" y="923557"/>
                  </a:lnTo>
                  <a:lnTo>
                    <a:pt x="803052" y="925567"/>
                  </a:lnTo>
                  <a:lnTo>
                    <a:pt x="807113" y="926060"/>
                  </a:lnTo>
                  <a:lnTo>
                    <a:pt x="807613" y="927163"/>
                  </a:lnTo>
                  <a:lnTo>
                    <a:pt x="807222" y="928063"/>
                  </a:lnTo>
                  <a:lnTo>
                    <a:pt x="806252" y="928814"/>
                  </a:lnTo>
                  <a:lnTo>
                    <a:pt x="805963" y="929940"/>
                  </a:lnTo>
                  <a:lnTo>
                    <a:pt x="810320" y="933524"/>
                  </a:lnTo>
                  <a:lnTo>
                    <a:pt x="810453" y="934877"/>
                  </a:lnTo>
                  <a:lnTo>
                    <a:pt x="809780" y="935652"/>
                  </a:lnTo>
                  <a:lnTo>
                    <a:pt x="808967" y="937318"/>
                  </a:lnTo>
                  <a:lnTo>
                    <a:pt x="806667" y="938726"/>
                  </a:lnTo>
                  <a:lnTo>
                    <a:pt x="801800" y="939446"/>
                  </a:lnTo>
                  <a:lnTo>
                    <a:pt x="797740" y="938718"/>
                  </a:lnTo>
                  <a:lnTo>
                    <a:pt x="796512" y="937115"/>
                  </a:lnTo>
                  <a:lnTo>
                    <a:pt x="796590" y="935972"/>
                  </a:lnTo>
                  <a:lnTo>
                    <a:pt x="797599" y="936301"/>
                  </a:lnTo>
                  <a:lnTo>
                    <a:pt x="798741" y="936199"/>
                  </a:lnTo>
                  <a:lnTo>
                    <a:pt x="798397" y="935151"/>
                  </a:lnTo>
                  <a:lnTo>
                    <a:pt x="797912" y="934541"/>
                  </a:lnTo>
                  <a:lnTo>
                    <a:pt x="796043" y="933610"/>
                  </a:lnTo>
                  <a:lnTo>
                    <a:pt x="794525" y="931098"/>
                  </a:lnTo>
                  <a:lnTo>
                    <a:pt x="794814" y="929010"/>
                  </a:lnTo>
                  <a:lnTo>
                    <a:pt x="793993" y="927390"/>
                  </a:lnTo>
                  <a:lnTo>
                    <a:pt x="793085" y="926037"/>
                  </a:lnTo>
                  <a:lnTo>
                    <a:pt x="792178" y="925223"/>
                  </a:lnTo>
                  <a:lnTo>
                    <a:pt x="791685" y="924214"/>
                  </a:lnTo>
                  <a:lnTo>
                    <a:pt x="792608" y="921037"/>
                  </a:lnTo>
                  <a:lnTo>
                    <a:pt x="792099" y="919191"/>
                  </a:lnTo>
                  <a:lnTo>
                    <a:pt x="793836" y="916922"/>
                  </a:lnTo>
                  <a:lnTo>
                    <a:pt x="794266" y="914364"/>
                  </a:lnTo>
                  <a:lnTo>
                    <a:pt x="797365" y="913449"/>
                  </a:lnTo>
                  <a:lnTo>
                    <a:pt x="797576" y="911008"/>
                  </a:lnTo>
                  <a:lnTo>
                    <a:pt x="795354" y="910937"/>
                  </a:lnTo>
                  <a:lnTo>
                    <a:pt x="793813" y="909146"/>
                  </a:lnTo>
                  <a:lnTo>
                    <a:pt x="793461" y="909905"/>
                  </a:lnTo>
                  <a:lnTo>
                    <a:pt x="792224" y="909983"/>
                  </a:lnTo>
                  <a:lnTo>
                    <a:pt x="790190" y="906525"/>
                  </a:lnTo>
                  <a:lnTo>
                    <a:pt x="789580" y="906087"/>
                  </a:lnTo>
                  <a:lnTo>
                    <a:pt x="788594" y="906024"/>
                  </a:lnTo>
                  <a:lnTo>
                    <a:pt x="789087" y="909670"/>
                  </a:lnTo>
                  <a:lnTo>
                    <a:pt x="786701" y="911039"/>
                  </a:lnTo>
                  <a:lnTo>
                    <a:pt x="784745" y="911642"/>
                  </a:lnTo>
                  <a:lnTo>
                    <a:pt x="781976" y="911892"/>
                  </a:lnTo>
                  <a:lnTo>
                    <a:pt x="780396" y="912314"/>
                  </a:lnTo>
                  <a:lnTo>
                    <a:pt x="778924" y="911970"/>
                  </a:lnTo>
                  <a:lnTo>
                    <a:pt x="779285" y="910867"/>
                  </a:lnTo>
                  <a:lnTo>
                    <a:pt x="780067" y="909553"/>
                  </a:lnTo>
                  <a:lnTo>
                    <a:pt x="779370" y="908450"/>
                  </a:lnTo>
                  <a:lnTo>
                    <a:pt x="777806" y="907605"/>
                  </a:lnTo>
                  <a:lnTo>
                    <a:pt x="775412" y="907652"/>
                  </a:lnTo>
                  <a:lnTo>
                    <a:pt x="773761" y="907417"/>
                  </a:lnTo>
                  <a:lnTo>
                    <a:pt x="772118" y="907511"/>
                  </a:lnTo>
                  <a:lnTo>
                    <a:pt x="771516" y="907018"/>
                  </a:lnTo>
                  <a:lnTo>
                    <a:pt x="769990" y="905289"/>
                  </a:lnTo>
                  <a:lnTo>
                    <a:pt x="768700" y="904217"/>
                  </a:lnTo>
                  <a:lnTo>
                    <a:pt x="768120" y="903145"/>
                  </a:lnTo>
                  <a:lnTo>
                    <a:pt x="768700" y="901901"/>
                  </a:lnTo>
                  <a:lnTo>
                    <a:pt x="768215" y="901142"/>
                  </a:lnTo>
                  <a:lnTo>
                    <a:pt x="765719" y="901056"/>
                  </a:lnTo>
                  <a:lnTo>
                    <a:pt x="765734" y="902840"/>
                  </a:lnTo>
                  <a:lnTo>
                    <a:pt x="765993" y="904945"/>
                  </a:lnTo>
                  <a:lnTo>
                    <a:pt x="766720" y="906541"/>
                  </a:lnTo>
                  <a:lnTo>
                    <a:pt x="766204" y="907433"/>
                  </a:lnTo>
                  <a:lnTo>
                    <a:pt x="764936" y="908043"/>
                  </a:lnTo>
                  <a:lnTo>
                    <a:pt x="763583" y="906353"/>
                  </a:lnTo>
                  <a:lnTo>
                    <a:pt x="762965" y="905938"/>
                  </a:lnTo>
                  <a:lnTo>
                    <a:pt x="762315" y="906017"/>
                  </a:lnTo>
                  <a:lnTo>
                    <a:pt x="761823" y="907699"/>
                  </a:lnTo>
                  <a:lnTo>
                    <a:pt x="760595" y="909193"/>
                  </a:lnTo>
                  <a:lnTo>
                    <a:pt x="758388" y="909028"/>
                  </a:lnTo>
                  <a:lnTo>
                    <a:pt x="756667" y="909952"/>
                  </a:lnTo>
                  <a:lnTo>
                    <a:pt x="754586" y="910374"/>
                  </a:lnTo>
                  <a:lnTo>
                    <a:pt x="753170" y="909138"/>
                  </a:lnTo>
                  <a:lnTo>
                    <a:pt x="750830" y="907151"/>
                  </a:lnTo>
                  <a:lnTo>
                    <a:pt x="749900" y="906924"/>
                  </a:lnTo>
                  <a:lnTo>
                    <a:pt x="747302" y="907894"/>
                  </a:lnTo>
                  <a:lnTo>
                    <a:pt x="743571" y="908254"/>
                  </a:lnTo>
                  <a:lnTo>
                    <a:pt x="742741" y="907221"/>
                  </a:lnTo>
                  <a:lnTo>
                    <a:pt x="740942" y="908004"/>
                  </a:lnTo>
                  <a:lnTo>
                    <a:pt x="739205" y="905618"/>
                  </a:lnTo>
                  <a:lnTo>
                    <a:pt x="737148" y="905461"/>
                  </a:lnTo>
                  <a:lnTo>
                    <a:pt x="734581" y="903654"/>
                  </a:lnTo>
                  <a:lnTo>
                    <a:pt x="733658" y="902691"/>
                  </a:lnTo>
                  <a:lnTo>
                    <a:pt x="733369" y="901315"/>
                  </a:lnTo>
                  <a:lnTo>
                    <a:pt x="732586" y="900595"/>
                  </a:lnTo>
                  <a:lnTo>
                    <a:pt x="731585" y="900689"/>
                  </a:lnTo>
                  <a:lnTo>
                    <a:pt x="730466" y="899953"/>
                  </a:lnTo>
                  <a:lnTo>
                    <a:pt x="728698" y="899226"/>
                  </a:lnTo>
                  <a:lnTo>
                    <a:pt x="727274" y="898795"/>
                  </a:lnTo>
                  <a:lnTo>
                    <a:pt x="726570" y="899124"/>
                  </a:lnTo>
                  <a:lnTo>
                    <a:pt x="725827" y="899296"/>
                  </a:lnTo>
                  <a:lnTo>
                    <a:pt x="725694" y="898373"/>
                  </a:lnTo>
                  <a:lnTo>
                    <a:pt x="725749" y="895588"/>
                  </a:lnTo>
                  <a:lnTo>
                    <a:pt x="725616" y="893116"/>
                  </a:lnTo>
                  <a:lnTo>
                    <a:pt x="725225" y="891997"/>
                  </a:lnTo>
                  <a:lnTo>
                    <a:pt x="724270" y="891152"/>
                  </a:lnTo>
                  <a:lnTo>
                    <a:pt x="723410" y="890745"/>
                  </a:lnTo>
                  <a:lnTo>
                    <a:pt x="723026" y="889470"/>
                  </a:lnTo>
                  <a:lnTo>
                    <a:pt x="723339" y="886967"/>
                  </a:lnTo>
                  <a:lnTo>
                    <a:pt x="724043" y="885269"/>
                  </a:lnTo>
                  <a:lnTo>
                    <a:pt x="725154" y="884964"/>
                  </a:lnTo>
                  <a:lnTo>
                    <a:pt x="726656" y="883743"/>
                  </a:lnTo>
                  <a:lnTo>
                    <a:pt x="727423" y="882006"/>
                  </a:lnTo>
                  <a:lnTo>
                    <a:pt x="728385" y="880395"/>
                  </a:lnTo>
                  <a:lnTo>
                    <a:pt x="724959" y="878134"/>
                  </a:lnTo>
                  <a:lnTo>
                    <a:pt x="723159" y="877320"/>
                  </a:lnTo>
                  <a:lnTo>
                    <a:pt x="721164" y="877664"/>
                  </a:lnTo>
                  <a:lnTo>
                    <a:pt x="718684" y="878384"/>
                  </a:lnTo>
                  <a:lnTo>
                    <a:pt x="717393" y="878525"/>
                  </a:lnTo>
                  <a:lnTo>
                    <a:pt x="716744" y="878243"/>
                  </a:lnTo>
                  <a:lnTo>
                    <a:pt x="715297" y="876209"/>
                  </a:lnTo>
                  <a:lnTo>
                    <a:pt x="714514" y="875857"/>
                  </a:lnTo>
                  <a:lnTo>
                    <a:pt x="712762" y="875724"/>
                  </a:lnTo>
                  <a:lnTo>
                    <a:pt x="711283" y="875740"/>
                  </a:lnTo>
                  <a:lnTo>
                    <a:pt x="710438" y="876624"/>
                  </a:lnTo>
                  <a:lnTo>
                    <a:pt x="709124" y="876921"/>
                  </a:lnTo>
                  <a:lnTo>
                    <a:pt x="707810" y="876968"/>
                  </a:lnTo>
                  <a:lnTo>
                    <a:pt x="706480" y="875865"/>
                  </a:lnTo>
                  <a:lnTo>
                    <a:pt x="704477" y="874426"/>
                  </a:lnTo>
                  <a:lnTo>
                    <a:pt x="701340" y="873408"/>
                  </a:lnTo>
                  <a:lnTo>
                    <a:pt x="700956" y="872243"/>
                  </a:lnTo>
                  <a:lnTo>
                    <a:pt x="700158" y="870842"/>
                  </a:lnTo>
                  <a:lnTo>
                    <a:pt x="698969" y="869544"/>
                  </a:lnTo>
                  <a:lnTo>
                    <a:pt x="696998" y="867822"/>
                  </a:lnTo>
                  <a:lnTo>
                    <a:pt x="695347" y="866931"/>
                  </a:lnTo>
                  <a:lnTo>
                    <a:pt x="694541" y="867478"/>
                  </a:lnTo>
                  <a:lnTo>
                    <a:pt x="693446" y="868456"/>
                  </a:lnTo>
                  <a:lnTo>
                    <a:pt x="689206" y="870514"/>
                  </a:lnTo>
                  <a:lnTo>
                    <a:pt x="687328" y="871320"/>
                  </a:lnTo>
                  <a:lnTo>
                    <a:pt x="686326" y="871891"/>
                  </a:lnTo>
                  <a:lnTo>
                    <a:pt x="685489" y="872751"/>
                  </a:lnTo>
                  <a:lnTo>
                    <a:pt x="685231" y="874871"/>
                  </a:lnTo>
                  <a:lnTo>
                    <a:pt x="684816" y="877234"/>
                  </a:lnTo>
                  <a:lnTo>
                    <a:pt x="683596" y="878431"/>
                  </a:lnTo>
                  <a:lnTo>
                    <a:pt x="682438" y="879339"/>
                  </a:lnTo>
                  <a:lnTo>
                    <a:pt x="681226" y="879432"/>
                  </a:lnTo>
                  <a:lnTo>
                    <a:pt x="680037" y="879393"/>
                  </a:lnTo>
                  <a:lnTo>
                    <a:pt x="678918" y="879769"/>
                  </a:lnTo>
                  <a:lnTo>
                    <a:pt x="675507" y="882139"/>
                  </a:lnTo>
                  <a:lnTo>
                    <a:pt x="673903" y="881952"/>
                  </a:lnTo>
                  <a:lnTo>
                    <a:pt x="672581" y="880614"/>
                  </a:lnTo>
                  <a:lnTo>
                    <a:pt x="672017" y="879644"/>
                  </a:lnTo>
                  <a:lnTo>
                    <a:pt x="670492" y="879863"/>
                  </a:lnTo>
                  <a:lnTo>
                    <a:pt x="668536" y="880997"/>
                  </a:lnTo>
                  <a:lnTo>
                    <a:pt x="667629" y="883031"/>
                  </a:lnTo>
                  <a:lnTo>
                    <a:pt x="667151" y="884932"/>
                  </a:lnTo>
                  <a:lnTo>
                    <a:pt x="666721" y="885777"/>
                  </a:lnTo>
                  <a:lnTo>
                    <a:pt x="666064" y="886020"/>
                  </a:lnTo>
                  <a:lnTo>
                    <a:pt x="665485" y="886059"/>
                  </a:lnTo>
                  <a:lnTo>
                    <a:pt x="659390" y="880575"/>
                  </a:lnTo>
                  <a:lnTo>
                    <a:pt x="659015" y="880293"/>
                  </a:lnTo>
                  <a:lnTo>
                    <a:pt x="657920" y="881420"/>
                  </a:lnTo>
                  <a:lnTo>
                    <a:pt x="656926" y="884330"/>
                  </a:lnTo>
                  <a:lnTo>
                    <a:pt x="656214" y="884885"/>
                  </a:lnTo>
                  <a:lnTo>
                    <a:pt x="655729" y="884658"/>
                  </a:lnTo>
                  <a:lnTo>
                    <a:pt x="653210" y="880935"/>
                  </a:lnTo>
                  <a:lnTo>
                    <a:pt x="652561" y="880583"/>
                  </a:lnTo>
                  <a:lnTo>
                    <a:pt x="651989" y="880708"/>
                  </a:lnTo>
                  <a:lnTo>
                    <a:pt x="651231" y="881913"/>
                  </a:lnTo>
                  <a:lnTo>
                    <a:pt x="649634" y="883688"/>
                  </a:lnTo>
                  <a:lnTo>
                    <a:pt x="648414" y="884768"/>
                  </a:lnTo>
                  <a:lnTo>
                    <a:pt x="648383" y="885965"/>
                  </a:lnTo>
                  <a:lnTo>
                    <a:pt x="647053" y="887021"/>
                  </a:lnTo>
                  <a:lnTo>
                    <a:pt x="645512" y="888077"/>
                  </a:lnTo>
                  <a:lnTo>
                    <a:pt x="644995" y="888187"/>
                  </a:lnTo>
                  <a:lnTo>
                    <a:pt x="643970" y="887764"/>
                  </a:lnTo>
                  <a:lnTo>
                    <a:pt x="642633" y="886364"/>
                  </a:lnTo>
                  <a:lnTo>
                    <a:pt x="641662" y="884901"/>
                  </a:lnTo>
                  <a:lnTo>
                    <a:pt x="639261" y="883446"/>
                  </a:lnTo>
                  <a:lnTo>
                    <a:pt x="636569" y="882218"/>
                  </a:lnTo>
                  <a:lnTo>
                    <a:pt x="634786" y="881255"/>
                  </a:lnTo>
                  <a:lnTo>
                    <a:pt x="633769" y="881021"/>
                  </a:lnTo>
                  <a:lnTo>
                    <a:pt x="632822" y="881451"/>
                  </a:lnTo>
                  <a:lnTo>
                    <a:pt x="632345" y="882038"/>
                  </a:lnTo>
                  <a:lnTo>
                    <a:pt x="631672" y="883493"/>
                  </a:lnTo>
                  <a:lnTo>
                    <a:pt x="630061" y="885871"/>
                  </a:lnTo>
                  <a:lnTo>
                    <a:pt x="628621" y="887764"/>
                  </a:lnTo>
                  <a:lnTo>
                    <a:pt x="627283" y="888977"/>
                  </a:lnTo>
                  <a:lnTo>
                    <a:pt x="626219" y="889814"/>
                  </a:lnTo>
                  <a:lnTo>
                    <a:pt x="625421" y="889032"/>
                  </a:lnTo>
                  <a:lnTo>
                    <a:pt x="623950" y="888390"/>
                  </a:lnTo>
                  <a:lnTo>
                    <a:pt x="622221" y="888390"/>
                  </a:lnTo>
                  <a:lnTo>
                    <a:pt x="619945" y="889595"/>
                  </a:lnTo>
                  <a:lnTo>
                    <a:pt x="618153" y="887185"/>
                  </a:lnTo>
                  <a:lnTo>
                    <a:pt x="617684" y="887068"/>
                  </a:lnTo>
                  <a:lnTo>
                    <a:pt x="616995" y="887272"/>
                  </a:lnTo>
                  <a:lnTo>
                    <a:pt x="616197" y="887843"/>
                  </a:lnTo>
                  <a:lnTo>
                    <a:pt x="615649" y="889188"/>
                  </a:lnTo>
                  <a:lnTo>
                    <a:pt x="615071" y="891027"/>
                  </a:lnTo>
                  <a:lnTo>
                    <a:pt x="613929" y="892232"/>
                  </a:lnTo>
                  <a:lnTo>
                    <a:pt x="612982" y="892764"/>
                  </a:lnTo>
                  <a:lnTo>
                    <a:pt x="613256" y="893796"/>
                  </a:lnTo>
                  <a:lnTo>
                    <a:pt x="613795" y="894915"/>
                  </a:lnTo>
                  <a:lnTo>
                    <a:pt x="613756" y="895893"/>
                  </a:lnTo>
                  <a:lnTo>
                    <a:pt x="614100" y="897434"/>
                  </a:lnTo>
                  <a:lnTo>
                    <a:pt x="614695" y="898976"/>
                  </a:lnTo>
                  <a:lnTo>
                    <a:pt x="616816" y="901502"/>
                  </a:lnTo>
                  <a:lnTo>
                    <a:pt x="617629" y="902817"/>
                  </a:lnTo>
                  <a:lnTo>
                    <a:pt x="617793" y="903959"/>
                  </a:lnTo>
                  <a:lnTo>
                    <a:pt x="617871" y="908012"/>
                  </a:lnTo>
                  <a:lnTo>
                    <a:pt x="617785" y="909701"/>
                  </a:lnTo>
                  <a:lnTo>
                    <a:pt x="617363" y="912956"/>
                  </a:lnTo>
                  <a:lnTo>
                    <a:pt x="617332" y="914833"/>
                  </a:lnTo>
                  <a:lnTo>
                    <a:pt x="618216" y="915678"/>
                  </a:lnTo>
                  <a:lnTo>
                    <a:pt x="619068" y="916688"/>
                  </a:lnTo>
                  <a:lnTo>
                    <a:pt x="619029" y="917235"/>
                  </a:lnTo>
                  <a:lnTo>
                    <a:pt x="618654" y="917431"/>
                  </a:lnTo>
                  <a:lnTo>
                    <a:pt x="617441" y="918550"/>
                  </a:lnTo>
                  <a:lnTo>
                    <a:pt x="616932" y="918698"/>
                  </a:lnTo>
                  <a:lnTo>
                    <a:pt x="616135" y="918237"/>
                  </a:lnTo>
                  <a:lnTo>
                    <a:pt x="615102" y="917893"/>
                  </a:lnTo>
                  <a:lnTo>
                    <a:pt x="614280" y="917447"/>
                  </a:lnTo>
                  <a:lnTo>
                    <a:pt x="613365" y="916727"/>
                  </a:lnTo>
                  <a:lnTo>
                    <a:pt x="611198" y="916805"/>
                  </a:lnTo>
                  <a:lnTo>
                    <a:pt x="607638" y="917900"/>
                  </a:lnTo>
                  <a:lnTo>
                    <a:pt x="606903" y="917587"/>
                  </a:lnTo>
                  <a:lnTo>
                    <a:pt x="606394" y="916969"/>
                  </a:lnTo>
                  <a:lnTo>
                    <a:pt x="606113" y="915686"/>
                  </a:lnTo>
                  <a:lnTo>
                    <a:pt x="606285" y="914184"/>
                  </a:lnTo>
                  <a:lnTo>
                    <a:pt x="605972" y="913222"/>
                  </a:lnTo>
                  <a:lnTo>
                    <a:pt x="605307" y="912651"/>
                  </a:lnTo>
                  <a:lnTo>
                    <a:pt x="605784" y="909967"/>
                  </a:lnTo>
                  <a:lnTo>
                    <a:pt x="604517" y="908903"/>
                  </a:lnTo>
                  <a:lnTo>
                    <a:pt x="604697" y="908575"/>
                  </a:lnTo>
                  <a:lnTo>
                    <a:pt x="604274" y="905672"/>
                  </a:lnTo>
                  <a:lnTo>
                    <a:pt x="604329" y="904952"/>
                  </a:lnTo>
                  <a:lnTo>
                    <a:pt x="604110" y="904710"/>
                  </a:lnTo>
                  <a:lnTo>
                    <a:pt x="603218" y="904483"/>
                  </a:lnTo>
                  <a:lnTo>
                    <a:pt x="601888" y="904937"/>
                  </a:lnTo>
                  <a:lnTo>
                    <a:pt x="597843" y="906846"/>
                  </a:lnTo>
                  <a:lnTo>
                    <a:pt x="594370" y="910374"/>
                  </a:lnTo>
                  <a:lnTo>
                    <a:pt x="592782" y="911156"/>
                  </a:lnTo>
                  <a:lnTo>
                    <a:pt x="591178" y="911477"/>
                  </a:lnTo>
                  <a:lnTo>
                    <a:pt x="589293" y="910867"/>
                  </a:lnTo>
                  <a:lnTo>
                    <a:pt x="587204" y="910468"/>
                  </a:lnTo>
                  <a:lnTo>
                    <a:pt x="584223" y="911360"/>
                  </a:lnTo>
                  <a:lnTo>
                    <a:pt x="582752" y="910945"/>
                  </a:lnTo>
                  <a:lnTo>
                    <a:pt x="582071" y="910226"/>
                  </a:lnTo>
                  <a:lnTo>
                    <a:pt x="581469" y="909130"/>
                  </a:lnTo>
                  <a:lnTo>
                    <a:pt x="581837" y="907738"/>
                  </a:lnTo>
                  <a:lnTo>
                    <a:pt x="581610" y="906713"/>
                  </a:lnTo>
                  <a:lnTo>
                    <a:pt x="580421" y="906196"/>
                  </a:lnTo>
                  <a:lnTo>
                    <a:pt x="579036" y="905751"/>
                  </a:lnTo>
                  <a:lnTo>
                    <a:pt x="578215" y="904413"/>
                  </a:lnTo>
                  <a:lnTo>
                    <a:pt x="577886" y="902950"/>
                  </a:lnTo>
                  <a:lnTo>
                    <a:pt x="578207" y="901049"/>
                  </a:lnTo>
                  <a:lnTo>
                    <a:pt x="578371" y="899007"/>
                  </a:lnTo>
                  <a:lnTo>
                    <a:pt x="577706" y="898068"/>
                  </a:lnTo>
                  <a:lnTo>
                    <a:pt x="575680" y="897559"/>
                  </a:lnTo>
                  <a:lnTo>
                    <a:pt x="570571" y="896628"/>
                  </a:lnTo>
                  <a:lnTo>
                    <a:pt x="566096" y="896120"/>
                  </a:lnTo>
                  <a:lnTo>
                    <a:pt x="564218" y="896362"/>
                  </a:lnTo>
                  <a:lnTo>
                    <a:pt x="562685" y="896136"/>
                  </a:lnTo>
                  <a:lnTo>
                    <a:pt x="561801" y="895760"/>
                  </a:lnTo>
                  <a:lnTo>
                    <a:pt x="561371" y="895118"/>
                  </a:lnTo>
                  <a:lnTo>
                    <a:pt x="561347" y="894195"/>
                  </a:lnTo>
                  <a:lnTo>
                    <a:pt x="562075" y="892075"/>
                  </a:lnTo>
                  <a:lnTo>
                    <a:pt x="562896" y="890002"/>
                  </a:lnTo>
                  <a:lnTo>
                    <a:pt x="564977" y="886982"/>
                  </a:lnTo>
                  <a:lnTo>
                    <a:pt x="565102" y="884885"/>
                  </a:lnTo>
                  <a:lnTo>
                    <a:pt x="564993" y="882468"/>
                  </a:lnTo>
                  <a:lnTo>
                    <a:pt x="566026" y="879237"/>
                  </a:lnTo>
                  <a:lnTo>
                    <a:pt x="567817" y="876820"/>
                  </a:lnTo>
                  <a:lnTo>
                    <a:pt x="568701" y="876061"/>
                  </a:lnTo>
                  <a:lnTo>
                    <a:pt x="568490" y="874981"/>
                  </a:lnTo>
                  <a:lnTo>
                    <a:pt x="567770" y="873995"/>
                  </a:lnTo>
                  <a:lnTo>
                    <a:pt x="566745" y="873448"/>
                  </a:lnTo>
                  <a:lnTo>
                    <a:pt x="565048" y="872814"/>
                  </a:lnTo>
                  <a:lnTo>
                    <a:pt x="562403" y="872642"/>
                  </a:lnTo>
                  <a:lnTo>
                    <a:pt x="558773" y="871992"/>
                  </a:lnTo>
                  <a:lnTo>
                    <a:pt x="554572" y="870553"/>
                  </a:lnTo>
                  <a:lnTo>
                    <a:pt x="555057" y="867791"/>
                  </a:lnTo>
                  <a:lnTo>
                    <a:pt x="554987" y="866062"/>
                  </a:lnTo>
                  <a:lnTo>
                    <a:pt x="554470" y="864638"/>
                  </a:lnTo>
                  <a:lnTo>
                    <a:pt x="553618" y="863629"/>
                  </a:lnTo>
                  <a:lnTo>
                    <a:pt x="553133" y="862729"/>
                  </a:lnTo>
                  <a:lnTo>
                    <a:pt x="553891" y="860257"/>
                  </a:lnTo>
                  <a:lnTo>
                    <a:pt x="552913" y="857550"/>
                  </a:lnTo>
                  <a:lnTo>
                    <a:pt x="551764" y="856471"/>
                  </a:lnTo>
                  <a:lnTo>
                    <a:pt x="550574" y="855070"/>
                  </a:lnTo>
                  <a:lnTo>
                    <a:pt x="550481" y="853560"/>
                  </a:lnTo>
                  <a:lnTo>
                    <a:pt x="551020" y="852152"/>
                  </a:lnTo>
                  <a:lnTo>
                    <a:pt x="553931" y="849125"/>
                  </a:lnTo>
                  <a:lnTo>
                    <a:pt x="553954" y="848389"/>
                  </a:lnTo>
                  <a:lnTo>
                    <a:pt x="553234" y="848452"/>
                  </a:lnTo>
                  <a:lnTo>
                    <a:pt x="552405" y="848514"/>
                  </a:lnTo>
                  <a:lnTo>
                    <a:pt x="548431" y="849617"/>
                  </a:lnTo>
                  <a:lnTo>
                    <a:pt x="548000" y="848921"/>
                  </a:lnTo>
                  <a:lnTo>
                    <a:pt x="546577" y="848522"/>
                  </a:lnTo>
                  <a:lnTo>
                    <a:pt x="543674" y="848444"/>
                  </a:lnTo>
                  <a:lnTo>
                    <a:pt x="540279" y="848647"/>
                  </a:lnTo>
                  <a:lnTo>
                    <a:pt x="535984" y="849727"/>
                  </a:lnTo>
                  <a:lnTo>
                    <a:pt x="532041" y="851620"/>
                  </a:lnTo>
                  <a:lnTo>
                    <a:pt x="530249" y="852919"/>
                  </a:lnTo>
                  <a:lnTo>
                    <a:pt x="528724" y="853725"/>
                  </a:lnTo>
                  <a:lnTo>
                    <a:pt x="527487" y="853991"/>
                  </a:lnTo>
                  <a:lnTo>
                    <a:pt x="526056" y="853420"/>
                  </a:lnTo>
                  <a:lnTo>
                    <a:pt x="526134" y="851565"/>
                  </a:lnTo>
                  <a:lnTo>
                    <a:pt x="528825" y="848162"/>
                  </a:lnTo>
                  <a:lnTo>
                    <a:pt x="529209" y="845823"/>
                  </a:lnTo>
                  <a:lnTo>
                    <a:pt x="528395" y="843812"/>
                  </a:lnTo>
                  <a:lnTo>
                    <a:pt x="528301" y="842201"/>
                  </a:lnTo>
                  <a:lnTo>
                    <a:pt x="527355" y="841176"/>
                  </a:lnTo>
                  <a:lnTo>
                    <a:pt x="526032" y="840675"/>
                  </a:lnTo>
                  <a:lnTo>
                    <a:pt x="525328" y="839533"/>
                  </a:lnTo>
                  <a:lnTo>
                    <a:pt x="525281" y="836185"/>
                  </a:lnTo>
                  <a:lnTo>
                    <a:pt x="526463" y="832734"/>
                  </a:lnTo>
                  <a:lnTo>
                    <a:pt x="528379" y="831647"/>
                  </a:lnTo>
                  <a:lnTo>
                    <a:pt x="529545" y="831123"/>
                  </a:lnTo>
                  <a:lnTo>
                    <a:pt x="529858" y="830450"/>
                  </a:lnTo>
                  <a:lnTo>
                    <a:pt x="529263" y="828025"/>
                  </a:lnTo>
                  <a:lnTo>
                    <a:pt x="529357" y="826483"/>
                  </a:lnTo>
                  <a:lnTo>
                    <a:pt x="530499" y="823503"/>
                  </a:lnTo>
                  <a:lnTo>
                    <a:pt x="531642" y="821242"/>
                  </a:lnTo>
                  <a:lnTo>
                    <a:pt x="533801" y="821617"/>
                  </a:lnTo>
                  <a:lnTo>
                    <a:pt x="534771" y="821054"/>
                  </a:lnTo>
                  <a:lnTo>
                    <a:pt x="535843" y="820248"/>
                  </a:lnTo>
                  <a:lnTo>
                    <a:pt x="537008" y="818887"/>
                  </a:lnTo>
                  <a:lnTo>
                    <a:pt x="537791" y="817268"/>
                  </a:lnTo>
                  <a:lnTo>
                    <a:pt x="538745" y="813512"/>
                  </a:lnTo>
                  <a:lnTo>
                    <a:pt x="539395" y="812949"/>
                  </a:lnTo>
                  <a:lnTo>
                    <a:pt x="542117" y="813575"/>
                  </a:lnTo>
                  <a:lnTo>
                    <a:pt x="542931" y="813137"/>
                  </a:lnTo>
                  <a:lnTo>
                    <a:pt x="544417" y="810931"/>
                  </a:lnTo>
                  <a:lnTo>
                    <a:pt x="545825" y="808239"/>
                  </a:lnTo>
                  <a:lnTo>
                    <a:pt x="547867" y="807410"/>
                  </a:lnTo>
                  <a:lnTo>
                    <a:pt x="549338" y="807324"/>
                  </a:lnTo>
                  <a:lnTo>
                    <a:pt x="550019" y="806432"/>
                  </a:lnTo>
                  <a:lnTo>
                    <a:pt x="549980" y="805118"/>
                  </a:lnTo>
                  <a:lnTo>
                    <a:pt x="548579" y="803029"/>
                  </a:lnTo>
                  <a:lnTo>
                    <a:pt x="547993" y="801362"/>
                  </a:lnTo>
                  <a:lnTo>
                    <a:pt x="548165" y="800345"/>
                  </a:lnTo>
                  <a:lnTo>
                    <a:pt x="550167" y="799727"/>
                  </a:lnTo>
                  <a:lnTo>
                    <a:pt x="550660" y="798515"/>
                  </a:lnTo>
                  <a:lnTo>
                    <a:pt x="550363" y="795855"/>
                  </a:lnTo>
                  <a:lnTo>
                    <a:pt x="551184" y="792655"/>
                  </a:lnTo>
                  <a:lnTo>
                    <a:pt x="551677" y="788908"/>
                  </a:lnTo>
                  <a:lnTo>
                    <a:pt x="551841" y="786107"/>
                  </a:lnTo>
                  <a:lnTo>
                    <a:pt x="551818" y="783971"/>
                  </a:lnTo>
                  <a:lnTo>
                    <a:pt x="551623" y="781726"/>
                  </a:lnTo>
                  <a:lnTo>
                    <a:pt x="551341" y="777626"/>
                  </a:lnTo>
                  <a:lnTo>
                    <a:pt x="550426" y="774051"/>
                  </a:lnTo>
                  <a:lnTo>
                    <a:pt x="550590" y="772705"/>
                  </a:lnTo>
                  <a:lnTo>
                    <a:pt x="550465" y="768363"/>
                  </a:lnTo>
                  <a:lnTo>
                    <a:pt x="549901" y="764655"/>
                  </a:lnTo>
                  <a:lnTo>
                    <a:pt x="548775" y="764005"/>
                  </a:lnTo>
                  <a:lnTo>
                    <a:pt x="546678" y="762801"/>
                  </a:lnTo>
                  <a:lnTo>
                    <a:pt x="545536" y="762566"/>
                  </a:lnTo>
                  <a:lnTo>
                    <a:pt x="544581" y="763004"/>
                  </a:lnTo>
                  <a:lnTo>
                    <a:pt x="544221" y="764295"/>
                  </a:lnTo>
                  <a:lnTo>
                    <a:pt x="543298" y="765500"/>
                  </a:lnTo>
                  <a:lnTo>
                    <a:pt x="542164" y="765203"/>
                  </a:lnTo>
                  <a:lnTo>
                    <a:pt x="541624" y="763998"/>
                  </a:lnTo>
                  <a:lnTo>
                    <a:pt x="540897" y="762417"/>
                  </a:lnTo>
                  <a:lnTo>
                    <a:pt x="538464" y="754899"/>
                  </a:lnTo>
                  <a:lnTo>
                    <a:pt x="538198" y="752732"/>
                  </a:lnTo>
                  <a:lnTo>
                    <a:pt x="537768" y="750573"/>
                  </a:lnTo>
                  <a:lnTo>
                    <a:pt x="536954" y="749493"/>
                  </a:lnTo>
                  <a:lnTo>
                    <a:pt x="536093" y="748851"/>
                  </a:lnTo>
                  <a:lnTo>
                    <a:pt x="534153" y="746317"/>
                  </a:lnTo>
                  <a:lnTo>
                    <a:pt x="533136" y="745261"/>
                  </a:lnTo>
                  <a:lnTo>
                    <a:pt x="532643" y="745088"/>
                  </a:lnTo>
                  <a:lnTo>
                    <a:pt x="531579" y="745268"/>
                  </a:lnTo>
                  <a:lnTo>
                    <a:pt x="530530" y="745268"/>
                  </a:lnTo>
                  <a:lnTo>
                    <a:pt x="529678" y="744001"/>
                  </a:lnTo>
                  <a:lnTo>
                    <a:pt x="528895" y="742452"/>
                  </a:lnTo>
                  <a:lnTo>
                    <a:pt x="528113" y="741693"/>
                  </a:lnTo>
                  <a:lnTo>
                    <a:pt x="526799" y="741271"/>
                  </a:lnTo>
                  <a:lnTo>
                    <a:pt x="525453" y="741435"/>
                  </a:lnTo>
                  <a:lnTo>
                    <a:pt x="524663" y="742773"/>
                  </a:lnTo>
                  <a:lnTo>
                    <a:pt x="524131" y="743532"/>
                  </a:lnTo>
                  <a:lnTo>
                    <a:pt x="523114" y="745315"/>
                  </a:lnTo>
                  <a:lnTo>
                    <a:pt x="521471" y="747780"/>
                  </a:lnTo>
                  <a:lnTo>
                    <a:pt x="520720" y="748687"/>
                  </a:lnTo>
                  <a:lnTo>
                    <a:pt x="519992" y="748218"/>
                  </a:lnTo>
                  <a:lnTo>
                    <a:pt x="516824" y="745652"/>
                  </a:lnTo>
                  <a:lnTo>
                    <a:pt x="515299" y="744940"/>
                  </a:lnTo>
                  <a:lnTo>
                    <a:pt x="513218" y="745714"/>
                  </a:lnTo>
                  <a:lnTo>
                    <a:pt x="509971" y="745104"/>
                  </a:lnTo>
                  <a:lnTo>
                    <a:pt x="508719" y="744987"/>
                  </a:lnTo>
                  <a:lnTo>
                    <a:pt x="506012" y="742937"/>
                  </a:lnTo>
                  <a:lnTo>
                    <a:pt x="504909" y="742687"/>
                  </a:lnTo>
                  <a:lnTo>
                    <a:pt x="501067" y="744025"/>
                  </a:lnTo>
                  <a:lnTo>
                    <a:pt x="500223" y="744971"/>
                  </a:lnTo>
                  <a:lnTo>
                    <a:pt x="499730" y="744987"/>
                  </a:lnTo>
                  <a:lnTo>
                    <a:pt x="498705" y="744509"/>
                  </a:lnTo>
                  <a:lnTo>
                    <a:pt x="497868" y="743876"/>
                  </a:lnTo>
                  <a:lnTo>
                    <a:pt x="497813" y="743477"/>
                  </a:lnTo>
                  <a:lnTo>
                    <a:pt x="498854" y="742476"/>
                  </a:lnTo>
                  <a:lnTo>
                    <a:pt x="498932" y="741771"/>
                  </a:lnTo>
                  <a:lnTo>
                    <a:pt x="498877" y="741059"/>
                  </a:lnTo>
                  <a:lnTo>
                    <a:pt x="500371" y="739041"/>
                  </a:lnTo>
                  <a:lnTo>
                    <a:pt x="504447" y="735129"/>
                  </a:lnTo>
                  <a:lnTo>
                    <a:pt x="503767" y="733486"/>
                  </a:lnTo>
                  <a:lnTo>
                    <a:pt x="502163" y="730247"/>
                  </a:lnTo>
                  <a:lnTo>
                    <a:pt x="501952" y="728675"/>
                  </a:lnTo>
                  <a:lnTo>
                    <a:pt x="501256" y="727963"/>
                  </a:lnTo>
                  <a:lnTo>
                    <a:pt x="499307" y="728542"/>
                  </a:lnTo>
                  <a:lnTo>
                    <a:pt x="495255" y="731483"/>
                  </a:lnTo>
                  <a:lnTo>
                    <a:pt x="494699" y="731163"/>
                  </a:lnTo>
                  <a:lnTo>
                    <a:pt x="494801" y="730146"/>
                  </a:lnTo>
                  <a:lnTo>
                    <a:pt x="494379" y="727181"/>
                  </a:lnTo>
                  <a:lnTo>
                    <a:pt x="495662" y="726289"/>
                  </a:lnTo>
                  <a:lnTo>
                    <a:pt x="497633" y="725201"/>
                  </a:lnTo>
                  <a:lnTo>
                    <a:pt x="499151" y="723989"/>
                  </a:lnTo>
                  <a:lnTo>
                    <a:pt x="499503" y="723011"/>
                  </a:lnTo>
                  <a:lnTo>
                    <a:pt x="499088" y="722706"/>
                  </a:lnTo>
                  <a:lnTo>
                    <a:pt x="496851" y="723089"/>
                  </a:lnTo>
                  <a:lnTo>
                    <a:pt x="495967" y="722424"/>
                  </a:lnTo>
                  <a:lnTo>
                    <a:pt x="494504" y="719694"/>
                  </a:lnTo>
                  <a:lnTo>
                    <a:pt x="493432" y="718622"/>
                  </a:lnTo>
                  <a:lnTo>
                    <a:pt x="492462" y="718043"/>
                  </a:lnTo>
                  <a:lnTo>
                    <a:pt x="489160" y="719451"/>
                  </a:lnTo>
                  <a:lnTo>
                    <a:pt x="485327" y="721383"/>
                  </a:lnTo>
                  <a:lnTo>
                    <a:pt x="481055" y="724075"/>
                  </a:lnTo>
                  <a:lnTo>
                    <a:pt x="481079" y="725452"/>
                  </a:lnTo>
                  <a:lnTo>
                    <a:pt x="480570" y="725804"/>
                  </a:lnTo>
                  <a:lnTo>
                    <a:pt x="479756" y="726672"/>
                  </a:lnTo>
                  <a:lnTo>
                    <a:pt x="478959" y="727869"/>
                  </a:lnTo>
                  <a:lnTo>
                    <a:pt x="478278" y="728291"/>
                  </a:lnTo>
                  <a:lnTo>
                    <a:pt x="477480" y="728331"/>
                  </a:lnTo>
                  <a:lnTo>
                    <a:pt x="475853" y="727994"/>
                  </a:lnTo>
                  <a:lnTo>
                    <a:pt x="472903" y="726633"/>
                  </a:lnTo>
                  <a:lnTo>
                    <a:pt x="469704" y="725506"/>
                  </a:lnTo>
                  <a:lnTo>
                    <a:pt x="469015" y="725632"/>
                  </a:lnTo>
                  <a:lnTo>
                    <a:pt x="464665" y="724834"/>
                  </a:lnTo>
                  <a:lnTo>
                    <a:pt x="464525" y="724192"/>
                  </a:lnTo>
                  <a:lnTo>
                    <a:pt x="463867" y="722932"/>
                  </a:lnTo>
                  <a:lnTo>
                    <a:pt x="462631" y="721790"/>
                  </a:lnTo>
                  <a:lnTo>
                    <a:pt x="461450" y="721407"/>
                  </a:lnTo>
                  <a:lnTo>
                    <a:pt x="458047" y="723817"/>
                  </a:lnTo>
                  <a:lnTo>
                    <a:pt x="454205" y="725608"/>
                  </a:lnTo>
                  <a:lnTo>
                    <a:pt x="452022" y="727728"/>
                  </a:lnTo>
                  <a:lnTo>
                    <a:pt x="450223" y="729833"/>
                  </a:lnTo>
                  <a:lnTo>
                    <a:pt x="448158" y="730239"/>
                  </a:lnTo>
                  <a:lnTo>
                    <a:pt x="448064" y="731538"/>
                  </a:lnTo>
                  <a:lnTo>
                    <a:pt x="447195" y="732704"/>
                  </a:lnTo>
                  <a:lnTo>
                    <a:pt x="445631" y="734144"/>
                  </a:lnTo>
                  <a:lnTo>
                    <a:pt x="442525" y="735974"/>
                  </a:lnTo>
                  <a:lnTo>
                    <a:pt x="440421" y="736960"/>
                  </a:lnTo>
                  <a:lnTo>
                    <a:pt x="433739" y="737859"/>
                  </a:lnTo>
                  <a:lnTo>
                    <a:pt x="431353" y="738470"/>
                  </a:lnTo>
                  <a:lnTo>
                    <a:pt x="430351" y="739432"/>
                  </a:lnTo>
                  <a:lnTo>
                    <a:pt x="429280" y="741873"/>
                  </a:lnTo>
                  <a:lnTo>
                    <a:pt x="428435" y="744118"/>
                  </a:lnTo>
                  <a:lnTo>
                    <a:pt x="426589" y="745973"/>
                  </a:lnTo>
                  <a:lnTo>
                    <a:pt x="423224" y="748445"/>
                  </a:lnTo>
                  <a:lnTo>
                    <a:pt x="419274" y="750447"/>
                  </a:lnTo>
                  <a:lnTo>
                    <a:pt x="418186" y="751778"/>
                  </a:lnTo>
                  <a:lnTo>
                    <a:pt x="417991" y="752568"/>
                  </a:lnTo>
                  <a:lnTo>
                    <a:pt x="418484" y="752857"/>
                  </a:lnTo>
                  <a:lnTo>
                    <a:pt x="418969" y="753460"/>
                  </a:lnTo>
                  <a:lnTo>
                    <a:pt x="418969" y="754367"/>
                  </a:lnTo>
                  <a:lnTo>
                    <a:pt x="418460" y="755353"/>
                  </a:lnTo>
                  <a:lnTo>
                    <a:pt x="415878" y="757074"/>
                  </a:lnTo>
                  <a:lnTo>
                    <a:pt x="414423" y="757895"/>
                  </a:lnTo>
                  <a:lnTo>
                    <a:pt x="412976" y="758420"/>
                  </a:lnTo>
                  <a:lnTo>
                    <a:pt x="411356" y="758513"/>
                  </a:lnTo>
                  <a:lnTo>
                    <a:pt x="409800" y="758279"/>
                  </a:lnTo>
                  <a:lnTo>
                    <a:pt x="409369" y="757997"/>
                  </a:lnTo>
                  <a:lnTo>
                    <a:pt x="408751" y="758357"/>
                  </a:lnTo>
                  <a:lnTo>
                    <a:pt x="407327" y="758717"/>
                  </a:lnTo>
                  <a:lnTo>
                    <a:pt x="406091" y="758834"/>
                  </a:lnTo>
                  <a:lnTo>
                    <a:pt x="403376" y="760743"/>
                  </a:lnTo>
                  <a:lnTo>
                    <a:pt x="401882" y="760759"/>
                  </a:lnTo>
                  <a:lnTo>
                    <a:pt x="400020" y="760344"/>
                  </a:lnTo>
                  <a:lnTo>
                    <a:pt x="397564" y="760015"/>
                  </a:lnTo>
                  <a:lnTo>
                    <a:pt x="395788" y="760015"/>
                  </a:lnTo>
                  <a:lnTo>
                    <a:pt x="395733" y="759006"/>
                  </a:lnTo>
                  <a:lnTo>
                    <a:pt x="396007" y="755979"/>
                  </a:lnTo>
                  <a:lnTo>
                    <a:pt x="395201" y="755275"/>
                  </a:lnTo>
                  <a:lnTo>
                    <a:pt x="392744" y="754531"/>
                  </a:lnTo>
                  <a:lnTo>
                    <a:pt x="389975" y="753546"/>
                  </a:lnTo>
                  <a:lnTo>
                    <a:pt x="388645" y="752497"/>
                  </a:lnTo>
                  <a:lnTo>
                    <a:pt x="387902" y="752145"/>
                  </a:lnTo>
                  <a:lnTo>
                    <a:pt x="386861" y="752317"/>
                  </a:lnTo>
                  <a:lnTo>
                    <a:pt x="385195" y="753420"/>
                  </a:lnTo>
                  <a:lnTo>
                    <a:pt x="383614" y="754719"/>
                  </a:lnTo>
                  <a:lnTo>
                    <a:pt x="382363" y="754829"/>
                  </a:lnTo>
                  <a:lnTo>
                    <a:pt x="381080" y="754226"/>
                  </a:lnTo>
                  <a:lnTo>
                    <a:pt x="379859" y="753428"/>
                  </a:lnTo>
                  <a:lnTo>
                    <a:pt x="375666" y="752309"/>
                  </a:lnTo>
                  <a:lnTo>
                    <a:pt x="373788" y="752145"/>
                  </a:lnTo>
                  <a:lnTo>
                    <a:pt x="370432" y="752333"/>
                  </a:lnTo>
                  <a:lnTo>
                    <a:pt x="367694" y="752098"/>
                  </a:lnTo>
                  <a:lnTo>
                    <a:pt x="367264" y="751754"/>
                  </a:lnTo>
                  <a:lnTo>
                    <a:pt x="367271" y="751128"/>
                  </a:lnTo>
                  <a:lnTo>
                    <a:pt x="367678" y="749916"/>
                  </a:lnTo>
                  <a:lnTo>
                    <a:pt x="367913" y="748718"/>
                  </a:lnTo>
                  <a:lnTo>
                    <a:pt x="367592" y="748038"/>
                  </a:lnTo>
                  <a:lnTo>
                    <a:pt x="364799" y="747201"/>
                  </a:lnTo>
                  <a:lnTo>
                    <a:pt x="362249" y="746598"/>
                  </a:lnTo>
                  <a:lnTo>
                    <a:pt x="359534" y="746371"/>
                  </a:lnTo>
                  <a:lnTo>
                    <a:pt x="357711" y="746794"/>
                  </a:lnTo>
                  <a:lnTo>
                    <a:pt x="355927" y="747733"/>
                  </a:lnTo>
                  <a:lnTo>
                    <a:pt x="354456" y="749422"/>
                  </a:lnTo>
                  <a:lnTo>
                    <a:pt x="352329" y="750158"/>
                  </a:lnTo>
                  <a:lnTo>
                    <a:pt x="349786" y="751418"/>
                  </a:lnTo>
                  <a:lnTo>
                    <a:pt x="348558" y="752591"/>
                  </a:lnTo>
                  <a:lnTo>
                    <a:pt x="346695" y="755110"/>
                  </a:lnTo>
                  <a:lnTo>
                    <a:pt x="343989" y="758200"/>
                  </a:lnTo>
                  <a:lnTo>
                    <a:pt x="341532" y="761213"/>
                  </a:lnTo>
                  <a:lnTo>
                    <a:pt x="340257" y="764138"/>
                  </a:lnTo>
                  <a:lnTo>
                    <a:pt x="338567" y="765977"/>
                  </a:lnTo>
                  <a:lnTo>
                    <a:pt x="336854" y="767299"/>
                  </a:lnTo>
                  <a:lnTo>
                    <a:pt x="335617" y="770937"/>
                  </a:lnTo>
                  <a:lnTo>
                    <a:pt x="334327" y="769787"/>
                  </a:lnTo>
                  <a:lnTo>
                    <a:pt x="332848" y="768136"/>
                  </a:lnTo>
                  <a:lnTo>
                    <a:pt x="332496" y="765875"/>
                  </a:lnTo>
                  <a:lnTo>
                    <a:pt x="334248" y="759867"/>
                  </a:lnTo>
                  <a:lnTo>
                    <a:pt x="334663" y="757363"/>
                  </a:lnTo>
                  <a:lnTo>
                    <a:pt x="334217" y="756409"/>
                  </a:lnTo>
                  <a:lnTo>
                    <a:pt x="333670" y="753944"/>
                  </a:lnTo>
                  <a:lnTo>
                    <a:pt x="332629" y="753131"/>
                  </a:lnTo>
                  <a:lnTo>
                    <a:pt x="329656" y="751840"/>
                  </a:lnTo>
                  <a:lnTo>
                    <a:pt x="328709" y="751801"/>
                  </a:lnTo>
                  <a:lnTo>
                    <a:pt x="327692" y="752693"/>
                  </a:lnTo>
                  <a:lnTo>
                    <a:pt x="326699" y="753256"/>
                  </a:lnTo>
                  <a:lnTo>
                    <a:pt x="325377" y="753819"/>
                  </a:lnTo>
                  <a:lnTo>
                    <a:pt x="322060" y="754876"/>
                  </a:lnTo>
                  <a:lnTo>
                    <a:pt x="319118" y="755368"/>
                  </a:lnTo>
                  <a:lnTo>
                    <a:pt x="318414" y="755760"/>
                  </a:lnTo>
                  <a:lnTo>
                    <a:pt x="318195" y="756464"/>
                  </a:lnTo>
                  <a:lnTo>
                    <a:pt x="318430" y="757301"/>
                  </a:lnTo>
                  <a:lnTo>
                    <a:pt x="316536" y="756980"/>
                  </a:lnTo>
                  <a:lnTo>
                    <a:pt x="314557" y="756800"/>
                  </a:lnTo>
                  <a:lnTo>
                    <a:pt x="312961" y="756917"/>
                  </a:lnTo>
                  <a:lnTo>
                    <a:pt x="309057" y="758513"/>
                  </a:lnTo>
                  <a:lnTo>
                    <a:pt x="307735" y="758670"/>
                  </a:lnTo>
                  <a:lnTo>
                    <a:pt x="306264" y="758506"/>
                  </a:lnTo>
                  <a:lnTo>
                    <a:pt x="304261" y="758459"/>
                  </a:lnTo>
                  <a:lnTo>
                    <a:pt x="300451" y="758506"/>
                  </a:lnTo>
                  <a:lnTo>
                    <a:pt x="297173" y="758099"/>
                  </a:lnTo>
                  <a:lnTo>
                    <a:pt x="294506" y="755869"/>
                  </a:lnTo>
                  <a:lnTo>
                    <a:pt x="292620" y="754883"/>
                  </a:lnTo>
                  <a:lnTo>
                    <a:pt x="290609" y="754124"/>
                  </a:lnTo>
                  <a:lnTo>
                    <a:pt x="288583" y="753553"/>
                  </a:lnTo>
                  <a:lnTo>
                    <a:pt x="287910" y="752356"/>
                  </a:lnTo>
                  <a:lnTo>
                    <a:pt x="287269" y="751754"/>
                  </a:lnTo>
                  <a:lnTo>
                    <a:pt x="285603" y="751558"/>
                  </a:lnTo>
                  <a:lnTo>
                    <a:pt x="284280" y="751996"/>
                  </a:lnTo>
                  <a:lnTo>
                    <a:pt x="283459" y="755009"/>
                  </a:lnTo>
                  <a:lnTo>
                    <a:pt x="282755" y="755603"/>
                  </a:lnTo>
                  <a:lnTo>
                    <a:pt x="281081" y="755869"/>
                  </a:lnTo>
                  <a:lnTo>
                    <a:pt x="279320" y="755102"/>
                  </a:lnTo>
                  <a:lnTo>
                    <a:pt x="276887" y="753553"/>
                  </a:lnTo>
                  <a:lnTo>
                    <a:pt x="275933" y="751832"/>
                  </a:lnTo>
                  <a:lnTo>
                    <a:pt x="275119" y="751277"/>
                  </a:lnTo>
                  <a:lnTo>
                    <a:pt x="273836" y="752036"/>
                  </a:lnTo>
                  <a:lnTo>
                    <a:pt x="273766" y="754242"/>
                  </a:lnTo>
                  <a:lnTo>
                    <a:pt x="273515" y="755721"/>
                  </a:lnTo>
                  <a:lnTo>
                    <a:pt x="271989" y="756323"/>
                  </a:lnTo>
                  <a:lnTo>
                    <a:pt x="271106" y="755885"/>
                  </a:lnTo>
                  <a:lnTo>
                    <a:pt x="270394" y="754367"/>
                  </a:lnTo>
                  <a:lnTo>
                    <a:pt x="268602" y="750760"/>
                  </a:lnTo>
                  <a:lnTo>
                    <a:pt x="266826" y="748648"/>
                  </a:lnTo>
                  <a:lnTo>
                    <a:pt x="265035" y="747240"/>
                  </a:lnTo>
                  <a:lnTo>
                    <a:pt x="259159" y="747279"/>
                  </a:lnTo>
                  <a:lnTo>
                    <a:pt x="254802" y="746864"/>
                  </a:lnTo>
                  <a:lnTo>
                    <a:pt x="252830" y="746286"/>
                  </a:lnTo>
                  <a:lnTo>
                    <a:pt x="252087" y="744893"/>
                  </a:lnTo>
                  <a:lnTo>
                    <a:pt x="252807" y="742108"/>
                  </a:lnTo>
                  <a:lnTo>
                    <a:pt x="253651" y="739933"/>
                  </a:lnTo>
                  <a:lnTo>
                    <a:pt x="253628" y="739424"/>
                  </a:lnTo>
                  <a:lnTo>
                    <a:pt x="252908" y="739166"/>
                  </a:lnTo>
                  <a:lnTo>
                    <a:pt x="251656" y="738994"/>
                  </a:lnTo>
                  <a:lnTo>
                    <a:pt x="246955" y="740386"/>
                  </a:lnTo>
                  <a:lnTo>
                    <a:pt x="245672" y="740222"/>
                  </a:lnTo>
                  <a:lnTo>
                    <a:pt x="244858" y="739745"/>
                  </a:lnTo>
                  <a:lnTo>
                    <a:pt x="243864" y="739338"/>
                  </a:lnTo>
                  <a:lnTo>
                    <a:pt x="243043" y="738689"/>
                  </a:lnTo>
                  <a:lnTo>
                    <a:pt x="242472" y="737742"/>
                  </a:lnTo>
                  <a:lnTo>
                    <a:pt x="238404" y="735419"/>
                  </a:lnTo>
                  <a:lnTo>
                    <a:pt x="237207" y="734144"/>
                  </a:lnTo>
                  <a:lnTo>
                    <a:pt x="235040" y="732547"/>
                  </a:lnTo>
                  <a:lnTo>
                    <a:pt x="233209" y="731460"/>
                  </a:lnTo>
                  <a:lnTo>
                    <a:pt x="232051" y="728346"/>
                  </a:lnTo>
                  <a:lnTo>
                    <a:pt x="230995" y="725350"/>
                  </a:lnTo>
                  <a:lnTo>
                    <a:pt x="230416" y="723754"/>
                  </a:lnTo>
                  <a:lnTo>
                    <a:pt x="228671" y="722909"/>
                  </a:lnTo>
                  <a:lnTo>
                    <a:pt x="226786" y="722268"/>
                  </a:lnTo>
                  <a:lnTo>
                    <a:pt x="223594" y="723574"/>
                  </a:lnTo>
                  <a:lnTo>
                    <a:pt x="220973" y="724568"/>
                  </a:lnTo>
                  <a:lnTo>
                    <a:pt x="219049" y="724669"/>
                  </a:lnTo>
                  <a:lnTo>
                    <a:pt x="216271" y="721595"/>
                  </a:lnTo>
                  <a:lnTo>
                    <a:pt x="214041" y="718270"/>
                  </a:lnTo>
                  <a:lnTo>
                    <a:pt x="211405" y="715367"/>
                  </a:lnTo>
                  <a:lnTo>
                    <a:pt x="209653" y="713904"/>
                  </a:lnTo>
                  <a:lnTo>
                    <a:pt x="206546" y="713763"/>
                  </a:lnTo>
                  <a:lnTo>
                    <a:pt x="203050" y="712128"/>
                  </a:lnTo>
                  <a:lnTo>
                    <a:pt x="198355" y="708404"/>
                  </a:lnTo>
                  <a:lnTo>
                    <a:pt x="194968" y="705627"/>
                  </a:lnTo>
                  <a:lnTo>
                    <a:pt x="189131" y="702537"/>
                  </a:lnTo>
                  <a:lnTo>
                    <a:pt x="187771" y="701238"/>
                  </a:lnTo>
                  <a:lnTo>
                    <a:pt x="187254" y="700135"/>
                  </a:lnTo>
                  <a:lnTo>
                    <a:pt x="186456" y="697960"/>
                  </a:lnTo>
                  <a:lnTo>
                    <a:pt x="185235" y="695895"/>
                  </a:lnTo>
                  <a:lnTo>
                    <a:pt x="181097" y="694995"/>
                  </a:lnTo>
                  <a:lnTo>
                    <a:pt x="176418" y="694354"/>
                  </a:lnTo>
                  <a:lnTo>
                    <a:pt x="171482" y="695621"/>
                  </a:lnTo>
                  <a:lnTo>
                    <a:pt x="167930" y="701801"/>
                  </a:lnTo>
                  <a:lnTo>
                    <a:pt x="166217" y="703147"/>
                  </a:lnTo>
                  <a:lnTo>
                    <a:pt x="164746" y="703225"/>
                  </a:lnTo>
                  <a:lnTo>
                    <a:pt x="163541" y="701653"/>
                  </a:lnTo>
                  <a:lnTo>
                    <a:pt x="162548" y="700002"/>
                  </a:lnTo>
                  <a:lnTo>
                    <a:pt x="162008" y="698171"/>
                  </a:lnTo>
                  <a:lnTo>
                    <a:pt x="159551" y="696818"/>
                  </a:lnTo>
                  <a:lnTo>
                    <a:pt x="156774" y="695050"/>
                  </a:lnTo>
                  <a:lnTo>
                    <a:pt x="155350" y="693673"/>
                  </a:lnTo>
                  <a:lnTo>
                    <a:pt x="153746" y="692812"/>
                  </a:lnTo>
                  <a:lnTo>
                    <a:pt x="152252" y="692444"/>
                  </a:lnTo>
                  <a:lnTo>
                    <a:pt x="149373" y="691279"/>
                  </a:lnTo>
                  <a:lnTo>
                    <a:pt x="146111" y="689965"/>
                  </a:lnTo>
                  <a:lnTo>
                    <a:pt x="144577" y="689785"/>
                  </a:lnTo>
                  <a:lnTo>
                    <a:pt x="144468" y="688846"/>
                  </a:lnTo>
                  <a:lnTo>
                    <a:pt x="144929" y="686851"/>
                  </a:lnTo>
                  <a:lnTo>
                    <a:pt x="144648" y="684934"/>
                  </a:lnTo>
                  <a:lnTo>
                    <a:pt x="143662" y="684152"/>
                  </a:lnTo>
                  <a:lnTo>
                    <a:pt x="142176" y="684355"/>
                  </a:lnTo>
                  <a:lnTo>
                    <a:pt x="138733" y="681633"/>
                  </a:lnTo>
                  <a:lnTo>
                    <a:pt x="138561" y="681492"/>
                  </a:lnTo>
                  <a:lnTo>
                    <a:pt x="137583" y="680717"/>
                  </a:lnTo>
                  <a:lnTo>
                    <a:pt x="135885" y="679606"/>
                  </a:lnTo>
                  <a:lnTo>
                    <a:pt x="133022" y="679685"/>
                  </a:lnTo>
                  <a:lnTo>
                    <a:pt x="130855" y="680091"/>
                  </a:lnTo>
                  <a:lnTo>
                    <a:pt x="129267" y="678957"/>
                  </a:lnTo>
                  <a:lnTo>
                    <a:pt x="126967" y="677157"/>
                  </a:lnTo>
                  <a:lnTo>
                    <a:pt x="126552" y="676758"/>
                  </a:lnTo>
                  <a:lnTo>
                    <a:pt x="125871" y="676101"/>
                  </a:lnTo>
                  <a:lnTo>
                    <a:pt x="123540" y="672628"/>
                  </a:lnTo>
                  <a:lnTo>
                    <a:pt x="120786" y="668513"/>
                  </a:lnTo>
                  <a:lnTo>
                    <a:pt x="119393" y="667910"/>
                  </a:lnTo>
                  <a:lnTo>
                    <a:pt x="118674" y="668223"/>
                  </a:lnTo>
                  <a:lnTo>
                    <a:pt x="117860" y="670406"/>
                  </a:lnTo>
                  <a:lnTo>
                    <a:pt x="117250" y="670187"/>
                  </a:lnTo>
                  <a:lnTo>
                    <a:pt x="116225" y="670336"/>
                  </a:lnTo>
                  <a:lnTo>
                    <a:pt x="115020" y="671102"/>
                  </a:lnTo>
                  <a:lnTo>
                    <a:pt x="113862" y="671298"/>
                  </a:lnTo>
                  <a:lnTo>
                    <a:pt x="113119" y="671071"/>
                  </a:lnTo>
                  <a:lnTo>
                    <a:pt x="112806" y="670531"/>
                  </a:lnTo>
                  <a:lnTo>
                    <a:pt x="113135" y="667644"/>
                  </a:lnTo>
                  <a:lnTo>
                    <a:pt x="112431" y="666744"/>
                  </a:lnTo>
                  <a:lnTo>
                    <a:pt x="113056" y="664734"/>
                  </a:lnTo>
                  <a:lnTo>
                    <a:pt x="114113" y="662997"/>
                  </a:lnTo>
                  <a:lnTo>
                    <a:pt x="113033" y="661706"/>
                  </a:lnTo>
                  <a:lnTo>
                    <a:pt x="111703" y="659860"/>
                  </a:lnTo>
                  <a:lnTo>
                    <a:pt x="111555" y="658186"/>
                  </a:lnTo>
                  <a:lnTo>
                    <a:pt x="112274" y="656073"/>
                  </a:lnTo>
                  <a:lnTo>
                    <a:pt x="112626" y="654266"/>
                  </a:lnTo>
                  <a:lnTo>
                    <a:pt x="112407" y="653601"/>
                  </a:lnTo>
                  <a:lnTo>
                    <a:pt x="111359" y="652592"/>
                  </a:lnTo>
                  <a:lnTo>
                    <a:pt x="107361" y="647616"/>
                  </a:lnTo>
                  <a:lnTo>
                    <a:pt x="107150" y="647092"/>
                  </a:lnTo>
                  <a:lnTo>
                    <a:pt x="106477" y="645433"/>
                  </a:lnTo>
                  <a:lnTo>
                    <a:pt x="106164" y="642930"/>
                  </a:lnTo>
                  <a:lnTo>
                    <a:pt x="105648" y="641139"/>
                  </a:lnTo>
                  <a:lnTo>
                    <a:pt x="105038" y="639761"/>
                  </a:lnTo>
                  <a:lnTo>
                    <a:pt x="105084" y="639112"/>
                  </a:lnTo>
                  <a:lnTo>
                    <a:pt x="105546" y="638776"/>
                  </a:lnTo>
                  <a:lnTo>
                    <a:pt x="108042" y="638439"/>
                  </a:lnTo>
                  <a:lnTo>
                    <a:pt x="110350" y="638228"/>
                  </a:lnTo>
                  <a:lnTo>
                    <a:pt x="111867" y="637759"/>
                  </a:lnTo>
                  <a:lnTo>
                    <a:pt x="112658" y="638760"/>
                  </a:lnTo>
                  <a:lnTo>
                    <a:pt x="113025" y="640294"/>
                  </a:lnTo>
                  <a:lnTo>
                    <a:pt x="113424" y="641099"/>
                  </a:lnTo>
                  <a:lnTo>
                    <a:pt x="114887" y="642555"/>
                  </a:lnTo>
                  <a:lnTo>
                    <a:pt x="116671" y="643947"/>
                  </a:lnTo>
                  <a:lnTo>
                    <a:pt x="118400" y="643767"/>
                  </a:lnTo>
                  <a:lnTo>
                    <a:pt x="119926" y="643172"/>
                  </a:lnTo>
                  <a:lnTo>
                    <a:pt x="121247" y="640904"/>
                  </a:lnTo>
                  <a:lnTo>
                    <a:pt x="122179" y="640348"/>
                  </a:lnTo>
                  <a:lnTo>
                    <a:pt x="123266" y="640247"/>
                  </a:lnTo>
                  <a:lnTo>
                    <a:pt x="123266" y="640082"/>
                  </a:lnTo>
                  <a:lnTo>
                    <a:pt x="123203" y="638619"/>
                  </a:lnTo>
                  <a:lnTo>
                    <a:pt x="123587" y="635013"/>
                  </a:lnTo>
                  <a:lnTo>
                    <a:pt x="123454" y="633565"/>
                  </a:lnTo>
                  <a:lnTo>
                    <a:pt x="122961" y="632259"/>
                  </a:lnTo>
                  <a:lnTo>
                    <a:pt x="123047" y="630804"/>
                  </a:lnTo>
                  <a:lnTo>
                    <a:pt x="122883" y="628691"/>
                  </a:lnTo>
                  <a:lnTo>
                    <a:pt x="121639" y="627244"/>
                  </a:lnTo>
                  <a:lnTo>
                    <a:pt x="120825" y="626689"/>
                  </a:lnTo>
                  <a:lnTo>
                    <a:pt x="120692" y="625906"/>
                  </a:lnTo>
                  <a:lnTo>
                    <a:pt x="121115" y="624459"/>
                  </a:lnTo>
                  <a:lnTo>
                    <a:pt x="121404" y="622793"/>
                  </a:lnTo>
                  <a:lnTo>
                    <a:pt x="120974" y="621564"/>
                  </a:lnTo>
                  <a:lnTo>
                    <a:pt x="120904" y="621377"/>
                  </a:lnTo>
                  <a:lnTo>
                    <a:pt x="119894" y="620743"/>
                  </a:lnTo>
                  <a:lnTo>
                    <a:pt x="118713" y="619671"/>
                  </a:lnTo>
                  <a:lnTo>
                    <a:pt x="117305" y="618224"/>
                  </a:lnTo>
                  <a:lnTo>
                    <a:pt x="116609" y="617175"/>
                  </a:lnTo>
                  <a:lnTo>
                    <a:pt x="115466" y="616017"/>
                  </a:lnTo>
                  <a:lnTo>
                    <a:pt x="114073" y="614218"/>
                  </a:lnTo>
                  <a:lnTo>
                    <a:pt x="113816" y="610267"/>
                  </a:lnTo>
                  <a:lnTo>
                    <a:pt x="113675" y="606105"/>
                  </a:lnTo>
                  <a:lnTo>
                    <a:pt x="113190" y="604032"/>
                  </a:lnTo>
                  <a:lnTo>
                    <a:pt x="112415" y="600723"/>
                  </a:lnTo>
                  <a:lnTo>
                    <a:pt x="112533" y="599612"/>
                  </a:lnTo>
                  <a:lnTo>
                    <a:pt x="113002" y="598767"/>
                  </a:lnTo>
                  <a:lnTo>
                    <a:pt x="116929" y="596091"/>
                  </a:lnTo>
                  <a:lnTo>
                    <a:pt x="117782" y="595051"/>
                  </a:lnTo>
                  <a:lnTo>
                    <a:pt x="117923" y="594260"/>
                  </a:lnTo>
                  <a:lnTo>
                    <a:pt x="117766" y="593087"/>
                  </a:lnTo>
                  <a:lnTo>
                    <a:pt x="117023" y="591780"/>
                  </a:lnTo>
                  <a:lnTo>
                    <a:pt x="115458" y="590763"/>
                  </a:lnTo>
                  <a:lnTo>
                    <a:pt x="113221" y="589105"/>
                  </a:lnTo>
                  <a:lnTo>
                    <a:pt x="111195" y="587376"/>
                  </a:lnTo>
                  <a:lnTo>
                    <a:pt x="107784" y="586320"/>
                  </a:lnTo>
                  <a:lnTo>
                    <a:pt x="103645" y="585029"/>
                  </a:lnTo>
                  <a:lnTo>
                    <a:pt x="102652" y="583769"/>
                  </a:lnTo>
                  <a:lnTo>
                    <a:pt x="101650" y="580687"/>
                  </a:lnTo>
                  <a:lnTo>
                    <a:pt x="99945" y="575977"/>
                  </a:lnTo>
                  <a:lnTo>
                    <a:pt x="98130" y="570947"/>
                  </a:lnTo>
                  <a:lnTo>
                    <a:pt x="96729" y="567841"/>
                  </a:lnTo>
                  <a:lnTo>
                    <a:pt x="96659" y="566347"/>
                  </a:lnTo>
                  <a:lnTo>
                    <a:pt x="97496" y="562529"/>
                  </a:lnTo>
                  <a:lnTo>
                    <a:pt x="97394" y="561715"/>
                  </a:lnTo>
                  <a:lnTo>
                    <a:pt x="96659" y="561433"/>
                  </a:lnTo>
                  <a:lnTo>
                    <a:pt x="95258" y="561934"/>
                  </a:lnTo>
                  <a:lnTo>
                    <a:pt x="94140" y="562537"/>
                  </a:lnTo>
                  <a:lnTo>
                    <a:pt x="93185" y="562224"/>
                  </a:lnTo>
                  <a:lnTo>
                    <a:pt x="92301" y="561582"/>
                  </a:lnTo>
                  <a:lnTo>
                    <a:pt x="92121" y="561363"/>
                  </a:lnTo>
                  <a:lnTo>
                    <a:pt x="92050" y="561277"/>
                  </a:lnTo>
                  <a:lnTo>
                    <a:pt x="90392" y="561692"/>
                  </a:lnTo>
                  <a:lnTo>
                    <a:pt x="87067" y="561926"/>
                  </a:lnTo>
                  <a:lnTo>
                    <a:pt x="85917" y="561887"/>
                  </a:lnTo>
                  <a:lnTo>
                    <a:pt x="84305" y="561832"/>
                  </a:lnTo>
                  <a:lnTo>
                    <a:pt x="80973" y="560956"/>
                  </a:lnTo>
                  <a:lnTo>
                    <a:pt x="76474" y="559775"/>
                  </a:lnTo>
                  <a:lnTo>
                    <a:pt x="71835" y="558132"/>
                  </a:lnTo>
                  <a:lnTo>
                    <a:pt x="69379" y="556825"/>
                  </a:lnTo>
                  <a:lnTo>
                    <a:pt x="68518" y="556371"/>
                  </a:lnTo>
                  <a:lnTo>
                    <a:pt x="66413" y="555010"/>
                  </a:lnTo>
                  <a:lnTo>
                    <a:pt x="64919" y="553837"/>
                  </a:lnTo>
                  <a:lnTo>
                    <a:pt x="64653" y="550762"/>
                  </a:lnTo>
                  <a:lnTo>
                    <a:pt x="63565" y="550997"/>
                  </a:lnTo>
                  <a:lnTo>
                    <a:pt x="61015" y="552108"/>
                  </a:lnTo>
                  <a:lnTo>
                    <a:pt x="58074" y="552812"/>
                  </a:lnTo>
                  <a:lnTo>
                    <a:pt x="56446" y="552820"/>
                  </a:lnTo>
                  <a:lnTo>
                    <a:pt x="55789" y="552327"/>
                  </a:lnTo>
                  <a:lnTo>
                    <a:pt x="54811" y="549080"/>
                  </a:lnTo>
                  <a:lnTo>
                    <a:pt x="54099" y="548165"/>
                  </a:lnTo>
                  <a:lnTo>
                    <a:pt x="52777" y="547805"/>
                  </a:lnTo>
                  <a:lnTo>
                    <a:pt x="51337" y="547234"/>
                  </a:lnTo>
                  <a:lnTo>
                    <a:pt x="50610" y="546389"/>
                  </a:lnTo>
                  <a:lnTo>
                    <a:pt x="50445" y="545317"/>
                  </a:lnTo>
                  <a:lnTo>
                    <a:pt x="51087" y="544089"/>
                  </a:lnTo>
                  <a:lnTo>
                    <a:pt x="51846" y="543142"/>
                  </a:lnTo>
                  <a:lnTo>
                    <a:pt x="51979" y="537353"/>
                  </a:lnTo>
                  <a:lnTo>
                    <a:pt x="51486" y="535295"/>
                  </a:lnTo>
                  <a:lnTo>
                    <a:pt x="51071" y="533566"/>
                  </a:lnTo>
                  <a:lnTo>
                    <a:pt x="50015" y="531415"/>
                  </a:lnTo>
                  <a:lnTo>
                    <a:pt x="49030" y="530085"/>
                  </a:lnTo>
                  <a:lnTo>
                    <a:pt x="47543" y="528849"/>
                  </a:lnTo>
                  <a:lnTo>
                    <a:pt x="45235" y="527566"/>
                  </a:lnTo>
                  <a:lnTo>
                    <a:pt x="43178" y="527088"/>
                  </a:lnTo>
                  <a:lnTo>
                    <a:pt x="40690" y="528027"/>
                  </a:lnTo>
                  <a:lnTo>
                    <a:pt x="39900" y="527667"/>
                  </a:lnTo>
                  <a:lnTo>
                    <a:pt x="38859" y="523693"/>
                  </a:lnTo>
                  <a:lnTo>
                    <a:pt x="38194" y="522879"/>
                  </a:lnTo>
                  <a:lnTo>
                    <a:pt x="33774" y="521244"/>
                  </a:lnTo>
                  <a:lnTo>
                    <a:pt x="31771" y="520869"/>
                  </a:lnTo>
                  <a:lnTo>
                    <a:pt x="29463" y="521377"/>
                  </a:lnTo>
                  <a:lnTo>
                    <a:pt x="28149" y="521815"/>
                  </a:lnTo>
                  <a:lnTo>
                    <a:pt x="27093" y="521088"/>
                  </a:lnTo>
                  <a:lnTo>
                    <a:pt x="25442" y="520165"/>
                  </a:lnTo>
                  <a:lnTo>
                    <a:pt x="23823" y="519531"/>
                  </a:lnTo>
                  <a:lnTo>
                    <a:pt x="21812" y="519508"/>
                  </a:lnTo>
                  <a:lnTo>
                    <a:pt x="20513" y="519899"/>
                  </a:lnTo>
                  <a:lnTo>
                    <a:pt x="20185" y="519672"/>
                  </a:lnTo>
                  <a:lnTo>
                    <a:pt x="19559" y="518944"/>
                  </a:lnTo>
                  <a:lnTo>
                    <a:pt x="16883" y="516746"/>
                  </a:lnTo>
                  <a:lnTo>
                    <a:pt x="16789" y="516190"/>
                  </a:lnTo>
                  <a:lnTo>
                    <a:pt x="20889" y="514023"/>
                  </a:lnTo>
                  <a:lnTo>
                    <a:pt x="23306" y="513202"/>
                  </a:lnTo>
                  <a:lnTo>
                    <a:pt x="24573" y="512545"/>
                  </a:lnTo>
                  <a:lnTo>
                    <a:pt x="24839" y="512685"/>
                  </a:lnTo>
                  <a:lnTo>
                    <a:pt x="25465" y="513687"/>
                  </a:lnTo>
                  <a:lnTo>
                    <a:pt x="27062" y="514344"/>
                  </a:lnTo>
                  <a:lnTo>
                    <a:pt x="28188" y="514164"/>
                  </a:lnTo>
                  <a:lnTo>
                    <a:pt x="28775" y="513663"/>
                  </a:lnTo>
                  <a:lnTo>
                    <a:pt x="30762" y="512466"/>
                  </a:lnTo>
                  <a:lnTo>
                    <a:pt x="32311" y="511074"/>
                  </a:lnTo>
                  <a:lnTo>
                    <a:pt x="33179" y="509931"/>
                  </a:lnTo>
                  <a:lnTo>
                    <a:pt x="32710" y="508132"/>
                  </a:lnTo>
                  <a:lnTo>
                    <a:pt x="30269" y="505950"/>
                  </a:lnTo>
                  <a:lnTo>
                    <a:pt x="28720" y="504784"/>
                  </a:lnTo>
                  <a:lnTo>
                    <a:pt x="28242" y="503994"/>
                  </a:lnTo>
                  <a:lnTo>
                    <a:pt x="28642" y="501623"/>
                  </a:lnTo>
                  <a:lnTo>
                    <a:pt x="29205" y="499268"/>
                  </a:lnTo>
                  <a:lnTo>
                    <a:pt x="28829" y="498368"/>
                  </a:lnTo>
                  <a:lnTo>
                    <a:pt x="28368" y="497602"/>
                  </a:lnTo>
                  <a:lnTo>
                    <a:pt x="28165" y="495028"/>
                  </a:lnTo>
                  <a:lnTo>
                    <a:pt x="27100" y="491914"/>
                  </a:lnTo>
                  <a:lnTo>
                    <a:pt x="25943" y="490099"/>
                  </a:lnTo>
                  <a:lnTo>
                    <a:pt x="25622" y="487643"/>
                  </a:lnTo>
                  <a:lnTo>
                    <a:pt x="25559" y="485343"/>
                  </a:lnTo>
                  <a:lnTo>
                    <a:pt x="26960" y="481728"/>
                  </a:lnTo>
                  <a:lnTo>
                    <a:pt x="26443" y="480163"/>
                  </a:lnTo>
                  <a:lnTo>
                    <a:pt x="24973" y="478771"/>
                  </a:lnTo>
                  <a:lnTo>
                    <a:pt x="19903" y="476252"/>
                  </a:lnTo>
                  <a:lnTo>
                    <a:pt x="14708" y="474585"/>
                  </a:lnTo>
                  <a:lnTo>
                    <a:pt x="12729" y="474648"/>
                  </a:lnTo>
                  <a:lnTo>
                    <a:pt x="11501" y="474546"/>
                  </a:lnTo>
                  <a:lnTo>
                    <a:pt x="10045" y="476017"/>
                  </a:lnTo>
                  <a:lnTo>
                    <a:pt x="9177" y="477942"/>
                  </a:lnTo>
                  <a:lnTo>
                    <a:pt x="7964" y="478114"/>
                  </a:lnTo>
                  <a:lnTo>
                    <a:pt x="5750" y="477300"/>
                  </a:lnTo>
                  <a:lnTo>
                    <a:pt x="4272" y="476064"/>
                  </a:lnTo>
                  <a:lnTo>
                    <a:pt x="3223" y="473490"/>
                  </a:lnTo>
                  <a:lnTo>
                    <a:pt x="2410" y="470173"/>
                  </a:lnTo>
                  <a:lnTo>
                    <a:pt x="1948" y="469132"/>
                  </a:lnTo>
                  <a:lnTo>
                    <a:pt x="2183" y="468233"/>
                  </a:lnTo>
                  <a:lnTo>
                    <a:pt x="2691" y="467435"/>
                  </a:lnTo>
                  <a:lnTo>
                    <a:pt x="4107" y="466684"/>
                  </a:lnTo>
                  <a:lnTo>
                    <a:pt x="4342" y="465917"/>
                  </a:lnTo>
                  <a:lnTo>
                    <a:pt x="4131" y="464970"/>
                  </a:lnTo>
                  <a:lnTo>
                    <a:pt x="2989" y="463773"/>
                  </a:lnTo>
                  <a:lnTo>
                    <a:pt x="1823" y="462083"/>
                  </a:lnTo>
                  <a:lnTo>
                    <a:pt x="0" y="458571"/>
                  </a:lnTo>
                  <a:lnTo>
                    <a:pt x="352" y="456631"/>
                  </a:lnTo>
                  <a:lnTo>
                    <a:pt x="642" y="453838"/>
                  </a:lnTo>
                  <a:lnTo>
                    <a:pt x="532" y="452367"/>
                  </a:lnTo>
                  <a:lnTo>
                    <a:pt x="2378" y="451983"/>
                  </a:lnTo>
                  <a:lnTo>
                    <a:pt x="4734" y="451224"/>
                  </a:lnTo>
                  <a:lnTo>
                    <a:pt x="5828" y="449965"/>
                  </a:lnTo>
                  <a:lnTo>
                    <a:pt x="6588" y="448682"/>
                  </a:lnTo>
                  <a:lnTo>
                    <a:pt x="6752" y="447884"/>
                  </a:lnTo>
                  <a:lnTo>
                    <a:pt x="6040" y="444809"/>
                  </a:lnTo>
                  <a:lnTo>
                    <a:pt x="5101" y="443440"/>
                  </a:lnTo>
                  <a:lnTo>
                    <a:pt x="5007" y="442376"/>
                  </a:lnTo>
                  <a:lnTo>
                    <a:pt x="5469" y="441563"/>
                  </a:lnTo>
                  <a:lnTo>
                    <a:pt x="6087" y="440162"/>
                  </a:lnTo>
                  <a:lnTo>
                    <a:pt x="7276" y="437283"/>
                  </a:lnTo>
                  <a:lnTo>
                    <a:pt x="8434" y="435445"/>
                  </a:lnTo>
                  <a:lnTo>
                    <a:pt x="9067" y="434983"/>
                  </a:lnTo>
                  <a:lnTo>
                    <a:pt x="10484" y="434553"/>
                  </a:lnTo>
                  <a:lnTo>
                    <a:pt x="13942" y="434044"/>
                  </a:lnTo>
                  <a:lnTo>
                    <a:pt x="17658" y="432753"/>
                  </a:lnTo>
                  <a:lnTo>
                    <a:pt x="22070" y="428889"/>
                  </a:lnTo>
                  <a:lnTo>
                    <a:pt x="23541" y="427785"/>
                  </a:lnTo>
                  <a:lnTo>
                    <a:pt x="25465" y="427230"/>
                  </a:lnTo>
                  <a:lnTo>
                    <a:pt x="26842" y="427269"/>
                  </a:lnTo>
                  <a:lnTo>
                    <a:pt x="27093" y="426800"/>
                  </a:lnTo>
                  <a:lnTo>
                    <a:pt x="26201" y="424398"/>
                  </a:lnTo>
                  <a:lnTo>
                    <a:pt x="26420" y="423530"/>
                  </a:lnTo>
                  <a:lnTo>
                    <a:pt x="26944" y="422849"/>
                  </a:lnTo>
                  <a:lnTo>
                    <a:pt x="27609" y="422536"/>
                  </a:lnTo>
                  <a:lnTo>
                    <a:pt x="30668" y="423803"/>
                  </a:lnTo>
                  <a:lnTo>
                    <a:pt x="33007" y="423671"/>
                  </a:lnTo>
                  <a:lnTo>
                    <a:pt x="35855" y="422919"/>
                  </a:lnTo>
                  <a:lnTo>
                    <a:pt x="41997" y="418679"/>
                  </a:lnTo>
                  <a:lnTo>
                    <a:pt x="42763" y="418742"/>
                  </a:lnTo>
                  <a:lnTo>
                    <a:pt x="43381" y="419313"/>
                  </a:lnTo>
                  <a:lnTo>
                    <a:pt x="44124" y="421871"/>
                  </a:lnTo>
                  <a:lnTo>
                    <a:pt x="44969" y="427253"/>
                  </a:lnTo>
                  <a:lnTo>
                    <a:pt x="45439" y="427926"/>
                  </a:lnTo>
                  <a:lnTo>
                    <a:pt x="49710" y="427997"/>
                  </a:lnTo>
                  <a:lnTo>
                    <a:pt x="52621" y="426041"/>
                  </a:lnTo>
                  <a:lnTo>
                    <a:pt x="53896" y="425579"/>
                  </a:lnTo>
                  <a:lnTo>
                    <a:pt x="55961" y="425900"/>
                  </a:lnTo>
                  <a:lnTo>
                    <a:pt x="57057" y="424985"/>
                  </a:lnTo>
                  <a:lnTo>
                    <a:pt x="58199" y="424343"/>
                  </a:lnTo>
                  <a:lnTo>
                    <a:pt x="59521" y="426596"/>
                  </a:lnTo>
                  <a:lnTo>
                    <a:pt x="61226" y="425517"/>
                  </a:lnTo>
                  <a:lnTo>
                    <a:pt x="63065" y="423803"/>
                  </a:lnTo>
                  <a:lnTo>
                    <a:pt x="63965" y="422027"/>
                  </a:lnTo>
                  <a:lnTo>
                    <a:pt x="65208" y="420111"/>
                  </a:lnTo>
                  <a:lnTo>
                    <a:pt x="66179" y="417678"/>
                  </a:lnTo>
                  <a:lnTo>
                    <a:pt x="66570" y="415377"/>
                  </a:lnTo>
                  <a:lnTo>
                    <a:pt x="67047" y="414298"/>
                  </a:lnTo>
                  <a:lnTo>
                    <a:pt x="68080" y="413187"/>
                  </a:lnTo>
                  <a:lnTo>
                    <a:pt x="70622" y="408438"/>
                  </a:lnTo>
                  <a:lnTo>
                    <a:pt x="72453" y="407225"/>
                  </a:lnTo>
                  <a:lnTo>
                    <a:pt x="74190" y="406795"/>
                  </a:lnTo>
                  <a:lnTo>
                    <a:pt x="78485" y="407617"/>
                  </a:lnTo>
                  <a:lnTo>
                    <a:pt x="80714" y="407515"/>
                  </a:lnTo>
                  <a:lnTo>
                    <a:pt x="87255" y="408141"/>
                  </a:lnTo>
                  <a:lnTo>
                    <a:pt x="90275" y="407225"/>
                  </a:lnTo>
                  <a:lnTo>
                    <a:pt x="92387" y="406318"/>
                  </a:lnTo>
                  <a:lnTo>
                    <a:pt x="95485" y="406459"/>
                  </a:lnTo>
                  <a:lnTo>
                    <a:pt x="99154" y="405739"/>
                  </a:lnTo>
                  <a:lnTo>
                    <a:pt x="104044" y="399754"/>
                  </a:lnTo>
                  <a:lnTo>
                    <a:pt x="104106" y="398479"/>
                  </a:lnTo>
                  <a:lnTo>
                    <a:pt x="104404" y="397126"/>
                  </a:lnTo>
                  <a:lnTo>
                    <a:pt x="106172" y="395788"/>
                  </a:lnTo>
                  <a:lnTo>
                    <a:pt x="108370" y="394559"/>
                  </a:lnTo>
                  <a:lnTo>
                    <a:pt x="112751" y="391626"/>
                  </a:lnTo>
                  <a:lnTo>
                    <a:pt x="121662" y="386971"/>
                  </a:lnTo>
                  <a:lnTo>
                    <a:pt x="124855" y="385101"/>
                  </a:lnTo>
                  <a:lnTo>
                    <a:pt x="126184" y="385148"/>
                  </a:lnTo>
                  <a:lnTo>
                    <a:pt x="129470" y="383974"/>
                  </a:lnTo>
                  <a:lnTo>
                    <a:pt x="135228" y="381690"/>
                  </a:lnTo>
                  <a:lnTo>
                    <a:pt x="136856" y="378842"/>
                  </a:lnTo>
                  <a:lnTo>
                    <a:pt x="138373" y="378271"/>
                  </a:lnTo>
                  <a:lnTo>
                    <a:pt x="145101" y="377763"/>
                  </a:lnTo>
                  <a:lnTo>
                    <a:pt x="145524" y="377434"/>
                  </a:lnTo>
                  <a:lnTo>
                    <a:pt x="145759" y="376949"/>
                  </a:lnTo>
                  <a:lnTo>
                    <a:pt x="145383" y="374883"/>
                  </a:lnTo>
                  <a:lnTo>
                    <a:pt x="144945" y="373108"/>
                  </a:lnTo>
                  <a:lnTo>
                    <a:pt x="145469" y="372583"/>
                  </a:lnTo>
                  <a:lnTo>
                    <a:pt x="146032" y="371770"/>
                  </a:lnTo>
                  <a:lnTo>
                    <a:pt x="145946" y="370627"/>
                  </a:lnTo>
                  <a:lnTo>
                    <a:pt x="144859" y="366919"/>
                  </a:lnTo>
                  <a:lnTo>
                    <a:pt x="144280" y="363399"/>
                  </a:lnTo>
                  <a:lnTo>
                    <a:pt x="143896" y="360214"/>
                  </a:lnTo>
                  <a:lnTo>
                    <a:pt x="143967" y="359025"/>
                  </a:lnTo>
                  <a:lnTo>
                    <a:pt x="144781" y="356968"/>
                  </a:lnTo>
                  <a:lnTo>
                    <a:pt x="145837" y="355098"/>
                  </a:lnTo>
                  <a:lnTo>
                    <a:pt x="149647" y="353353"/>
                  </a:lnTo>
                  <a:lnTo>
                    <a:pt x="152174" y="352829"/>
                  </a:lnTo>
                  <a:lnTo>
                    <a:pt x="152275" y="351687"/>
                  </a:lnTo>
                  <a:lnTo>
                    <a:pt x="150233" y="350975"/>
                  </a:lnTo>
                  <a:lnTo>
                    <a:pt x="148755" y="349833"/>
                  </a:lnTo>
                  <a:lnTo>
                    <a:pt x="148497" y="349183"/>
                  </a:lnTo>
                  <a:lnTo>
                    <a:pt x="148567" y="348440"/>
                  </a:lnTo>
                  <a:lnTo>
                    <a:pt x="148911" y="347760"/>
                  </a:lnTo>
                  <a:lnTo>
                    <a:pt x="151477" y="346477"/>
                  </a:lnTo>
                  <a:lnTo>
                    <a:pt x="153895" y="345201"/>
                  </a:lnTo>
                  <a:lnTo>
                    <a:pt x="156844" y="345976"/>
                  </a:lnTo>
                  <a:lnTo>
                    <a:pt x="157423" y="345483"/>
                  </a:lnTo>
                  <a:lnTo>
                    <a:pt x="157596" y="344208"/>
                  </a:lnTo>
                  <a:lnTo>
                    <a:pt x="156961" y="342925"/>
                  </a:lnTo>
                  <a:lnTo>
                    <a:pt x="156367" y="340820"/>
                  </a:lnTo>
                  <a:lnTo>
                    <a:pt x="155006" y="339740"/>
                  </a:lnTo>
                  <a:lnTo>
                    <a:pt x="154951" y="338450"/>
                  </a:lnTo>
                  <a:lnTo>
                    <a:pt x="155788" y="336220"/>
                  </a:lnTo>
                  <a:lnTo>
                    <a:pt x="154630" y="332089"/>
                  </a:lnTo>
                  <a:lnTo>
                    <a:pt x="153371" y="328436"/>
                  </a:lnTo>
                  <a:lnTo>
                    <a:pt x="151235" y="322161"/>
                  </a:lnTo>
                  <a:lnTo>
                    <a:pt x="149819" y="320346"/>
                  </a:lnTo>
                  <a:lnTo>
                    <a:pt x="149029" y="317444"/>
                  </a:lnTo>
                  <a:lnTo>
                    <a:pt x="148145" y="315918"/>
                  </a:lnTo>
                  <a:lnTo>
                    <a:pt x="148223" y="313657"/>
                  </a:lnTo>
                  <a:lnTo>
                    <a:pt x="148372" y="312069"/>
                  </a:lnTo>
                  <a:lnTo>
                    <a:pt x="148145" y="308916"/>
                  </a:lnTo>
                  <a:lnTo>
                    <a:pt x="147730" y="305490"/>
                  </a:lnTo>
                  <a:lnTo>
                    <a:pt x="148145" y="302008"/>
                  </a:lnTo>
                  <a:lnTo>
                    <a:pt x="148943" y="299708"/>
                  </a:lnTo>
                  <a:lnTo>
                    <a:pt x="148731" y="298824"/>
                  </a:lnTo>
                  <a:lnTo>
                    <a:pt x="149154" y="298167"/>
                  </a:lnTo>
                  <a:lnTo>
                    <a:pt x="150359" y="297948"/>
                  </a:lnTo>
                  <a:lnTo>
                    <a:pt x="150930" y="297001"/>
                  </a:lnTo>
                  <a:lnTo>
                    <a:pt x="150359" y="296031"/>
                  </a:lnTo>
                  <a:lnTo>
                    <a:pt x="148278" y="295280"/>
                  </a:lnTo>
                  <a:lnTo>
                    <a:pt x="145954" y="294114"/>
                  </a:lnTo>
                  <a:lnTo>
                    <a:pt x="143161" y="294247"/>
                  </a:lnTo>
                  <a:lnTo>
                    <a:pt x="140298" y="294451"/>
                  </a:lnTo>
                  <a:lnTo>
                    <a:pt x="138866" y="293590"/>
                  </a:lnTo>
                  <a:lnTo>
                    <a:pt x="137614" y="292487"/>
                  </a:lnTo>
                  <a:lnTo>
                    <a:pt x="137544" y="291783"/>
                  </a:lnTo>
                  <a:lnTo>
                    <a:pt x="139265" y="289921"/>
                  </a:lnTo>
                  <a:lnTo>
                    <a:pt x="141659" y="287989"/>
                  </a:lnTo>
                  <a:lnTo>
                    <a:pt x="145375" y="287136"/>
                  </a:lnTo>
                  <a:lnTo>
                    <a:pt x="149467" y="285861"/>
                  </a:lnTo>
                  <a:lnTo>
                    <a:pt x="151540" y="284938"/>
                  </a:lnTo>
                  <a:lnTo>
                    <a:pt x="154302" y="284272"/>
                  </a:lnTo>
                  <a:lnTo>
                    <a:pt x="157494" y="283991"/>
                  </a:lnTo>
                  <a:lnTo>
                    <a:pt x="159097" y="284179"/>
                  </a:lnTo>
                  <a:lnTo>
                    <a:pt x="163205" y="282943"/>
                  </a:lnTo>
                  <a:lnTo>
                    <a:pt x="169667" y="280549"/>
                  </a:lnTo>
                  <a:lnTo>
                    <a:pt x="175534" y="278538"/>
                  </a:lnTo>
                  <a:lnTo>
                    <a:pt x="177506" y="277341"/>
                  </a:lnTo>
                  <a:lnTo>
                    <a:pt x="178977" y="278538"/>
                  </a:lnTo>
                  <a:lnTo>
                    <a:pt x="179657" y="281174"/>
                  </a:lnTo>
                  <a:lnTo>
                    <a:pt x="181371" y="282536"/>
                  </a:lnTo>
                  <a:lnTo>
                    <a:pt x="183069" y="283193"/>
                  </a:lnTo>
                  <a:lnTo>
                    <a:pt x="184046" y="283161"/>
                  </a:lnTo>
                  <a:lnTo>
                    <a:pt x="186972" y="282137"/>
                  </a:lnTo>
                  <a:lnTo>
                    <a:pt x="190133" y="281386"/>
                  </a:lnTo>
                  <a:lnTo>
                    <a:pt x="191377" y="281792"/>
                  </a:lnTo>
                  <a:lnTo>
                    <a:pt x="192981" y="283138"/>
                  </a:lnTo>
                  <a:lnTo>
                    <a:pt x="194780" y="284343"/>
                  </a:lnTo>
                  <a:lnTo>
                    <a:pt x="195719" y="284288"/>
                  </a:lnTo>
                  <a:lnTo>
                    <a:pt x="196540" y="283357"/>
                  </a:lnTo>
                  <a:lnTo>
                    <a:pt x="197370" y="281479"/>
                  </a:lnTo>
                  <a:lnTo>
                    <a:pt x="197894" y="279085"/>
                  </a:lnTo>
                  <a:lnTo>
                    <a:pt x="198003" y="276551"/>
                  </a:lnTo>
                  <a:lnTo>
                    <a:pt x="197691" y="275002"/>
                  </a:lnTo>
                  <a:lnTo>
                    <a:pt x="197057" y="274431"/>
                  </a:lnTo>
                  <a:lnTo>
                    <a:pt x="194178" y="273515"/>
                  </a:lnTo>
                  <a:lnTo>
                    <a:pt x="191432" y="272021"/>
                  </a:lnTo>
                  <a:lnTo>
                    <a:pt x="191119" y="270652"/>
                  </a:lnTo>
                  <a:lnTo>
                    <a:pt x="191181" y="269674"/>
                  </a:lnTo>
                  <a:lnTo>
                    <a:pt x="191909" y="267280"/>
                  </a:lnTo>
                  <a:lnTo>
                    <a:pt x="193701" y="262875"/>
                  </a:lnTo>
                  <a:lnTo>
                    <a:pt x="195500" y="256781"/>
                  </a:lnTo>
                  <a:lnTo>
                    <a:pt x="196454" y="251954"/>
                  </a:lnTo>
                  <a:lnTo>
                    <a:pt x="199467" y="244733"/>
                  </a:lnTo>
                  <a:lnTo>
                    <a:pt x="201837" y="237175"/>
                  </a:lnTo>
                  <a:lnTo>
                    <a:pt x="205670" y="226254"/>
                  </a:lnTo>
                  <a:lnTo>
                    <a:pt x="206312" y="224087"/>
                  </a:lnTo>
                  <a:lnTo>
                    <a:pt x="206664" y="220621"/>
                  </a:lnTo>
                  <a:lnTo>
                    <a:pt x="206867" y="219189"/>
                  </a:lnTo>
                  <a:lnTo>
                    <a:pt x="208205" y="218438"/>
                  </a:lnTo>
                  <a:lnTo>
                    <a:pt x="210458" y="219174"/>
                  </a:lnTo>
                  <a:lnTo>
                    <a:pt x="215958" y="221677"/>
                  </a:lnTo>
                  <a:lnTo>
                    <a:pt x="220144" y="223782"/>
                  </a:lnTo>
                  <a:lnTo>
                    <a:pt x="221896" y="224494"/>
                  </a:lnTo>
                  <a:lnTo>
                    <a:pt x="224502" y="225237"/>
                  </a:lnTo>
                  <a:lnTo>
                    <a:pt x="228530" y="226113"/>
                  </a:lnTo>
                  <a:lnTo>
                    <a:pt x="230862" y="225855"/>
                  </a:lnTo>
                  <a:lnTo>
                    <a:pt x="232904" y="225338"/>
                  </a:lnTo>
                  <a:lnTo>
                    <a:pt x="235627" y="225291"/>
                  </a:lnTo>
                  <a:lnTo>
                    <a:pt x="239874" y="225941"/>
                  </a:lnTo>
                  <a:lnTo>
                    <a:pt x="241189" y="225964"/>
                  </a:lnTo>
                  <a:lnTo>
                    <a:pt x="242824" y="226050"/>
                  </a:lnTo>
                  <a:lnTo>
                    <a:pt x="243982" y="227114"/>
                  </a:lnTo>
                  <a:lnTo>
                    <a:pt x="244561" y="229516"/>
                  </a:lnTo>
                  <a:lnTo>
                    <a:pt x="245437" y="230596"/>
                  </a:lnTo>
                  <a:lnTo>
                    <a:pt x="247025" y="230197"/>
                  </a:lnTo>
                  <a:lnTo>
                    <a:pt x="250405" y="228077"/>
                  </a:lnTo>
                  <a:lnTo>
                    <a:pt x="252564" y="226410"/>
                  </a:lnTo>
                  <a:lnTo>
                    <a:pt x="255263" y="223993"/>
                  </a:lnTo>
                  <a:lnTo>
                    <a:pt x="257939" y="223664"/>
                  </a:lnTo>
                  <a:lnTo>
                    <a:pt x="260779" y="223125"/>
                  </a:lnTo>
                  <a:lnTo>
                    <a:pt x="261765" y="221927"/>
                  </a:lnTo>
                  <a:lnTo>
                    <a:pt x="262813" y="219111"/>
                  </a:lnTo>
                  <a:lnTo>
                    <a:pt x="264558" y="216983"/>
                  </a:lnTo>
                  <a:lnTo>
                    <a:pt x="264847" y="214276"/>
                  </a:lnTo>
                  <a:lnTo>
                    <a:pt x="264237" y="212367"/>
                  </a:lnTo>
                  <a:lnTo>
                    <a:pt x="263024" y="209254"/>
                  </a:lnTo>
                  <a:lnTo>
                    <a:pt x="263063" y="207149"/>
                  </a:lnTo>
                  <a:lnTo>
                    <a:pt x="262476" y="201039"/>
                  </a:lnTo>
                  <a:lnTo>
                    <a:pt x="261694" y="195523"/>
                  </a:lnTo>
                  <a:lnTo>
                    <a:pt x="262492" y="191072"/>
                  </a:lnTo>
                  <a:lnTo>
                    <a:pt x="263900" y="186080"/>
                  </a:lnTo>
                  <a:lnTo>
                    <a:pt x="264448" y="184547"/>
                  </a:lnTo>
                  <a:lnTo>
                    <a:pt x="265340" y="182536"/>
                  </a:lnTo>
                  <a:lnTo>
                    <a:pt x="266599" y="180119"/>
                  </a:lnTo>
                  <a:lnTo>
                    <a:pt x="268368" y="179360"/>
                  </a:lnTo>
                  <a:lnTo>
                    <a:pt x="273335" y="178844"/>
                  </a:lnTo>
                  <a:lnTo>
                    <a:pt x="277935" y="177827"/>
                  </a:lnTo>
                  <a:lnTo>
                    <a:pt x="280282" y="176778"/>
                  </a:lnTo>
                  <a:lnTo>
                    <a:pt x="282723" y="176145"/>
                  </a:lnTo>
                  <a:lnTo>
                    <a:pt x="284179" y="175378"/>
                  </a:lnTo>
                  <a:lnTo>
                    <a:pt x="286682" y="171834"/>
                  </a:lnTo>
                  <a:lnTo>
                    <a:pt x="287871" y="169792"/>
                  </a:lnTo>
                  <a:lnTo>
                    <a:pt x="288747" y="164363"/>
                  </a:lnTo>
                  <a:lnTo>
                    <a:pt x="288106" y="161750"/>
                  </a:lnTo>
                  <a:lnTo>
                    <a:pt x="288638" y="159434"/>
                  </a:lnTo>
                  <a:lnTo>
                    <a:pt x="289850" y="158073"/>
                  </a:lnTo>
                  <a:lnTo>
                    <a:pt x="291556" y="156703"/>
                  </a:lnTo>
                  <a:lnTo>
                    <a:pt x="292698" y="156469"/>
                  </a:lnTo>
                  <a:lnTo>
                    <a:pt x="295131" y="156054"/>
                  </a:lnTo>
                  <a:lnTo>
                    <a:pt x="299121" y="156195"/>
                  </a:lnTo>
                  <a:lnTo>
                    <a:pt x="301155" y="156860"/>
                  </a:lnTo>
                  <a:lnTo>
                    <a:pt x="303221" y="157173"/>
                  </a:lnTo>
                  <a:lnTo>
                    <a:pt x="304527" y="156680"/>
                  </a:lnTo>
                  <a:lnTo>
                    <a:pt x="305396" y="155640"/>
                  </a:lnTo>
                  <a:lnTo>
                    <a:pt x="306734" y="155311"/>
                  </a:lnTo>
                  <a:lnTo>
                    <a:pt x="308744" y="154810"/>
                  </a:lnTo>
                  <a:lnTo>
                    <a:pt x="310817" y="154184"/>
                  </a:lnTo>
                  <a:lnTo>
                    <a:pt x="311959" y="154302"/>
                  </a:lnTo>
                  <a:lnTo>
                    <a:pt x="312194" y="155843"/>
                  </a:lnTo>
                  <a:lnTo>
                    <a:pt x="312007" y="157048"/>
                  </a:lnTo>
                  <a:lnTo>
                    <a:pt x="312405" y="158659"/>
                  </a:lnTo>
                  <a:lnTo>
                    <a:pt x="313227" y="159723"/>
                  </a:lnTo>
                  <a:lnTo>
                    <a:pt x="312961" y="160873"/>
                  </a:lnTo>
                  <a:lnTo>
                    <a:pt x="311803" y="161538"/>
                  </a:lnTo>
                  <a:lnTo>
                    <a:pt x="310661" y="162438"/>
                  </a:lnTo>
                  <a:lnTo>
                    <a:pt x="310410" y="163666"/>
                  </a:lnTo>
                  <a:lnTo>
                    <a:pt x="311858" y="165192"/>
                  </a:lnTo>
                  <a:lnTo>
                    <a:pt x="312351" y="166655"/>
                  </a:lnTo>
                  <a:lnTo>
                    <a:pt x="314776" y="167531"/>
                  </a:lnTo>
                  <a:lnTo>
                    <a:pt x="316661" y="168517"/>
                  </a:lnTo>
                  <a:lnTo>
                    <a:pt x="317366" y="169464"/>
                  </a:lnTo>
                  <a:lnTo>
                    <a:pt x="317154" y="170527"/>
                  </a:lnTo>
                  <a:lnTo>
                    <a:pt x="316286" y="171670"/>
                  </a:lnTo>
                  <a:lnTo>
                    <a:pt x="315449" y="172898"/>
                  </a:lnTo>
                  <a:lnTo>
                    <a:pt x="315339" y="173633"/>
                  </a:lnTo>
                  <a:lnTo>
                    <a:pt x="315605" y="174494"/>
                  </a:lnTo>
                  <a:lnTo>
                    <a:pt x="317420" y="175065"/>
                  </a:lnTo>
                  <a:lnTo>
                    <a:pt x="319525" y="176012"/>
                  </a:lnTo>
                  <a:lnTo>
                    <a:pt x="322858" y="177232"/>
                  </a:lnTo>
                  <a:lnTo>
                    <a:pt x="325142" y="179501"/>
                  </a:lnTo>
                  <a:lnTo>
                    <a:pt x="327411" y="180127"/>
                  </a:lnTo>
                  <a:lnTo>
                    <a:pt x="328506" y="182333"/>
                  </a:lnTo>
                  <a:lnTo>
                    <a:pt x="328702" y="185533"/>
                  </a:lnTo>
                  <a:lnTo>
                    <a:pt x="331025" y="187160"/>
                  </a:lnTo>
                  <a:lnTo>
                    <a:pt x="334460" y="189421"/>
                  </a:lnTo>
                  <a:lnTo>
                    <a:pt x="336204" y="189836"/>
                  </a:lnTo>
                  <a:lnTo>
                    <a:pt x="337370" y="191119"/>
                  </a:lnTo>
                  <a:lnTo>
                    <a:pt x="339052" y="192668"/>
                  </a:lnTo>
                  <a:lnTo>
                    <a:pt x="340546" y="193153"/>
                  </a:lnTo>
                  <a:lnTo>
                    <a:pt x="342323" y="193380"/>
                  </a:lnTo>
                  <a:lnTo>
                    <a:pt x="345248" y="191940"/>
                  </a:lnTo>
                  <a:lnTo>
                    <a:pt x="348534" y="191800"/>
                  </a:lnTo>
                  <a:lnTo>
                    <a:pt x="350325" y="192621"/>
                  </a:lnTo>
                  <a:lnTo>
                    <a:pt x="352031" y="195719"/>
                  </a:lnTo>
                  <a:lnTo>
                    <a:pt x="353236" y="196697"/>
                  </a:lnTo>
                  <a:lnTo>
                    <a:pt x="353948" y="197565"/>
                  </a:lnTo>
                  <a:lnTo>
                    <a:pt x="355098" y="198395"/>
                  </a:lnTo>
                  <a:lnTo>
                    <a:pt x="356264" y="198520"/>
                  </a:lnTo>
                  <a:lnTo>
                    <a:pt x="358000" y="197831"/>
                  </a:lnTo>
                  <a:lnTo>
                    <a:pt x="359057" y="196462"/>
                  </a:lnTo>
                  <a:lnTo>
                    <a:pt x="360574" y="196744"/>
                  </a:lnTo>
                  <a:lnTo>
                    <a:pt x="361145" y="197636"/>
                  </a:lnTo>
                  <a:lnTo>
                    <a:pt x="361427" y="199161"/>
                  </a:lnTo>
                  <a:lnTo>
                    <a:pt x="362233" y="201055"/>
                  </a:lnTo>
                  <a:lnTo>
                    <a:pt x="364157" y="202463"/>
                  </a:lnTo>
                  <a:lnTo>
                    <a:pt x="366849" y="203300"/>
                  </a:lnTo>
                  <a:lnTo>
                    <a:pt x="367224" y="203988"/>
                  </a:lnTo>
                  <a:lnTo>
                    <a:pt x="367600" y="205874"/>
                  </a:lnTo>
                  <a:lnTo>
                    <a:pt x="368327" y="207180"/>
                  </a:lnTo>
                  <a:lnTo>
                    <a:pt x="369305" y="208886"/>
                  </a:lnTo>
                  <a:lnTo>
                    <a:pt x="370236" y="211992"/>
                  </a:lnTo>
                  <a:lnTo>
                    <a:pt x="370432" y="214558"/>
                  </a:lnTo>
                  <a:lnTo>
                    <a:pt x="370862" y="215966"/>
                  </a:lnTo>
                  <a:lnTo>
                    <a:pt x="372106" y="218258"/>
                  </a:lnTo>
                  <a:lnTo>
                    <a:pt x="374093" y="221920"/>
                  </a:lnTo>
                  <a:lnTo>
                    <a:pt x="375674" y="225018"/>
                  </a:lnTo>
                  <a:lnTo>
                    <a:pt x="377504" y="225620"/>
                  </a:lnTo>
                  <a:lnTo>
                    <a:pt x="379061" y="226598"/>
                  </a:lnTo>
                  <a:lnTo>
                    <a:pt x="379953" y="228883"/>
                  </a:lnTo>
                  <a:lnTo>
                    <a:pt x="381604" y="233177"/>
                  </a:lnTo>
                  <a:lnTo>
                    <a:pt x="381870" y="235978"/>
                  </a:lnTo>
                  <a:lnTo>
                    <a:pt x="382011" y="238067"/>
                  </a:lnTo>
                  <a:lnTo>
                    <a:pt x="382550" y="239014"/>
                  </a:lnTo>
                  <a:lnTo>
                    <a:pt x="382668" y="240195"/>
                  </a:lnTo>
                  <a:lnTo>
                    <a:pt x="381291" y="244678"/>
                  </a:lnTo>
                  <a:lnTo>
                    <a:pt x="380125" y="246697"/>
                  </a:lnTo>
                  <a:lnTo>
                    <a:pt x="379977" y="248394"/>
                  </a:lnTo>
                  <a:lnTo>
                    <a:pt x="380767" y="251344"/>
                  </a:lnTo>
                  <a:lnTo>
                    <a:pt x="381854" y="253628"/>
                  </a:lnTo>
                  <a:lnTo>
                    <a:pt x="381964" y="255811"/>
                  </a:lnTo>
                  <a:lnTo>
                    <a:pt x="381040" y="257407"/>
                  </a:lnTo>
                  <a:lnTo>
                    <a:pt x="379452" y="259402"/>
                  </a:lnTo>
                  <a:lnTo>
                    <a:pt x="378685" y="260544"/>
                  </a:lnTo>
                  <a:lnTo>
                    <a:pt x="377450" y="261545"/>
                  </a:lnTo>
                  <a:lnTo>
                    <a:pt x="375556" y="265394"/>
                  </a:lnTo>
                  <a:lnTo>
                    <a:pt x="374704" y="269643"/>
                  </a:lnTo>
                  <a:lnTo>
                    <a:pt x="374508" y="271825"/>
                  </a:lnTo>
                  <a:lnTo>
                    <a:pt x="375228" y="273406"/>
                  </a:lnTo>
                  <a:lnTo>
                    <a:pt x="376433" y="275142"/>
                  </a:lnTo>
                  <a:lnTo>
                    <a:pt x="376730" y="276644"/>
                  </a:lnTo>
                  <a:lnTo>
                    <a:pt x="378709" y="280001"/>
                  </a:lnTo>
                  <a:lnTo>
                    <a:pt x="379233" y="282074"/>
                  </a:lnTo>
                  <a:lnTo>
                    <a:pt x="380047" y="282144"/>
                  </a:lnTo>
                  <a:lnTo>
                    <a:pt x="380915" y="281464"/>
                  </a:lnTo>
                  <a:lnTo>
                    <a:pt x="383035" y="281417"/>
                  </a:lnTo>
                  <a:lnTo>
                    <a:pt x="384960" y="282152"/>
                  </a:lnTo>
                  <a:lnTo>
                    <a:pt x="386806" y="283686"/>
                  </a:lnTo>
                  <a:lnTo>
                    <a:pt x="388786" y="284499"/>
                  </a:lnTo>
                  <a:lnTo>
                    <a:pt x="391618" y="284296"/>
                  </a:lnTo>
                  <a:lnTo>
                    <a:pt x="393128" y="285117"/>
                  </a:lnTo>
                  <a:lnTo>
                    <a:pt x="394755" y="285790"/>
                  </a:lnTo>
                  <a:lnTo>
                    <a:pt x="398127" y="286025"/>
                  </a:lnTo>
                  <a:lnTo>
                    <a:pt x="400654" y="286017"/>
                  </a:lnTo>
                  <a:lnTo>
                    <a:pt x="404534" y="286041"/>
                  </a:lnTo>
                  <a:lnTo>
                    <a:pt x="407671" y="287073"/>
                  </a:lnTo>
                  <a:lnTo>
                    <a:pt x="413187" y="287887"/>
                  </a:lnTo>
                  <a:lnTo>
                    <a:pt x="416598" y="287824"/>
                  </a:lnTo>
                  <a:lnTo>
                    <a:pt x="421182" y="287058"/>
                  </a:lnTo>
                  <a:lnTo>
                    <a:pt x="423991" y="287543"/>
                  </a:lnTo>
                  <a:lnTo>
                    <a:pt x="432307" y="288685"/>
                  </a:lnTo>
                  <a:lnTo>
                    <a:pt x="437174" y="289882"/>
                  </a:lnTo>
                  <a:lnTo>
                    <a:pt x="440256" y="291227"/>
                  </a:lnTo>
                  <a:lnTo>
                    <a:pt x="442423" y="293355"/>
                  </a:lnTo>
                  <a:lnTo>
                    <a:pt x="444903" y="296673"/>
                  </a:lnTo>
                  <a:lnTo>
                    <a:pt x="446875" y="298190"/>
                  </a:lnTo>
                  <a:lnTo>
                    <a:pt x="452171" y="299106"/>
                  </a:lnTo>
                  <a:lnTo>
                    <a:pt x="455809" y="302970"/>
                  </a:lnTo>
                  <a:lnTo>
                    <a:pt x="458649" y="304410"/>
                  </a:lnTo>
                  <a:lnTo>
                    <a:pt x="463429" y="308142"/>
                  </a:lnTo>
                  <a:lnTo>
                    <a:pt x="466809" y="309597"/>
                  </a:lnTo>
                  <a:lnTo>
                    <a:pt x="470853" y="310935"/>
                  </a:lnTo>
                  <a:lnTo>
                    <a:pt x="477449" y="310364"/>
                  </a:lnTo>
                  <a:lnTo>
                    <a:pt x="477816" y="310864"/>
                  </a:lnTo>
                  <a:lnTo>
                    <a:pt x="477308" y="312883"/>
                  </a:lnTo>
                  <a:lnTo>
                    <a:pt x="476909" y="315644"/>
                  </a:lnTo>
                  <a:lnTo>
                    <a:pt x="476909" y="317639"/>
                  </a:lnTo>
                  <a:lnTo>
                    <a:pt x="477590" y="318657"/>
                  </a:lnTo>
                  <a:lnTo>
                    <a:pt x="480109" y="319259"/>
                  </a:lnTo>
                  <a:lnTo>
                    <a:pt x="481298" y="320237"/>
                  </a:lnTo>
                  <a:lnTo>
                    <a:pt x="482205" y="322114"/>
                  </a:lnTo>
                  <a:lnTo>
                    <a:pt x="482729" y="323280"/>
                  </a:lnTo>
                  <a:lnTo>
                    <a:pt x="484849" y="329022"/>
                  </a:lnTo>
                  <a:lnTo>
                    <a:pt x="488245" y="337479"/>
                  </a:lnTo>
                  <a:lnTo>
                    <a:pt x="488636" y="340726"/>
                  </a:lnTo>
                  <a:lnTo>
                    <a:pt x="489794" y="342815"/>
                  </a:lnTo>
                  <a:lnTo>
                    <a:pt x="493479" y="346124"/>
                  </a:lnTo>
                  <a:lnTo>
                    <a:pt x="495411" y="348573"/>
                  </a:lnTo>
                  <a:lnTo>
                    <a:pt x="498290" y="351139"/>
                  </a:lnTo>
                  <a:lnTo>
                    <a:pt x="499237" y="353510"/>
                  </a:lnTo>
                  <a:lnTo>
                    <a:pt x="499448" y="356569"/>
                  </a:lnTo>
                  <a:lnTo>
                    <a:pt x="500176" y="357359"/>
                  </a:lnTo>
                  <a:lnTo>
                    <a:pt x="505441" y="356655"/>
                  </a:lnTo>
                  <a:lnTo>
                    <a:pt x="510002" y="356162"/>
                  </a:lnTo>
                  <a:lnTo>
                    <a:pt x="518185" y="355286"/>
                  </a:lnTo>
                  <a:lnTo>
                    <a:pt x="529451" y="356882"/>
                  </a:lnTo>
                  <a:lnTo>
                    <a:pt x="541069" y="358423"/>
                  </a:lnTo>
                  <a:lnTo>
                    <a:pt x="551341" y="359784"/>
                  </a:lnTo>
                  <a:lnTo>
                    <a:pt x="556403" y="360449"/>
                  </a:lnTo>
                  <a:lnTo>
                    <a:pt x="567841" y="361881"/>
                  </a:lnTo>
                  <a:lnTo>
                    <a:pt x="574201" y="360058"/>
                  </a:lnTo>
                  <a:lnTo>
                    <a:pt x="579169" y="358634"/>
                  </a:lnTo>
                  <a:lnTo>
                    <a:pt x="581422" y="358830"/>
                  </a:lnTo>
                  <a:lnTo>
                    <a:pt x="590920" y="360434"/>
                  </a:lnTo>
                  <a:lnTo>
                    <a:pt x="596490" y="361294"/>
                  </a:lnTo>
                  <a:lnTo>
                    <a:pt x="603500" y="362374"/>
                  </a:lnTo>
                  <a:lnTo>
                    <a:pt x="608366" y="362773"/>
                  </a:lnTo>
                  <a:lnTo>
                    <a:pt x="612356" y="362749"/>
                  </a:lnTo>
                  <a:lnTo>
                    <a:pt x="614194" y="363203"/>
                  </a:lnTo>
                  <a:lnTo>
                    <a:pt x="615970" y="363899"/>
                  </a:lnTo>
                  <a:lnTo>
                    <a:pt x="617152" y="364916"/>
                  </a:lnTo>
                  <a:lnTo>
                    <a:pt x="620797" y="370049"/>
                  </a:lnTo>
                  <a:lnTo>
                    <a:pt x="622839" y="372310"/>
                  </a:lnTo>
                  <a:lnTo>
                    <a:pt x="626884" y="374015"/>
                  </a:lnTo>
                  <a:lnTo>
                    <a:pt x="636069" y="375963"/>
                  </a:lnTo>
                  <a:lnTo>
                    <a:pt x="641154" y="377144"/>
                  </a:lnTo>
                  <a:lnTo>
                    <a:pt x="646990" y="378498"/>
                  </a:lnTo>
                  <a:lnTo>
                    <a:pt x="650840" y="380540"/>
                  </a:lnTo>
                  <a:lnTo>
                    <a:pt x="655268" y="382910"/>
                  </a:lnTo>
                  <a:lnTo>
                    <a:pt x="661002" y="385977"/>
                  </a:lnTo>
                  <a:lnTo>
                    <a:pt x="667284" y="384639"/>
                  </a:lnTo>
                  <a:lnTo>
                    <a:pt x="674044" y="383192"/>
                  </a:lnTo>
                  <a:lnTo>
                    <a:pt x="678284" y="382284"/>
                  </a:lnTo>
                  <a:lnTo>
                    <a:pt x="678284" y="388684"/>
                  </a:lnTo>
                  <a:lnTo>
                    <a:pt x="684331" y="389193"/>
                  </a:lnTo>
                  <a:lnTo>
                    <a:pt x="686225" y="389122"/>
                  </a:lnTo>
                  <a:lnTo>
                    <a:pt x="688901" y="390530"/>
                  </a:lnTo>
                  <a:lnTo>
                    <a:pt x="690402" y="389936"/>
                  </a:lnTo>
                  <a:lnTo>
                    <a:pt x="691834" y="388551"/>
                  </a:lnTo>
                  <a:lnTo>
                    <a:pt x="693626" y="386360"/>
                  </a:lnTo>
                  <a:lnTo>
                    <a:pt x="696200" y="385398"/>
                  </a:lnTo>
                  <a:lnTo>
                    <a:pt x="700651" y="382942"/>
                  </a:lnTo>
                  <a:lnTo>
                    <a:pt x="701739" y="382347"/>
                  </a:lnTo>
                  <a:lnTo>
                    <a:pt x="708349" y="378850"/>
                  </a:lnTo>
                  <a:lnTo>
                    <a:pt x="718223" y="374531"/>
                  </a:lnTo>
                  <a:lnTo>
                    <a:pt x="722651" y="372435"/>
                  </a:lnTo>
                  <a:lnTo>
                    <a:pt x="723973" y="371965"/>
                  </a:lnTo>
                  <a:lnTo>
                    <a:pt x="726476" y="370894"/>
                  </a:lnTo>
                  <a:lnTo>
                    <a:pt x="728166" y="370150"/>
                  </a:lnTo>
                  <a:lnTo>
                    <a:pt x="731155" y="369556"/>
                  </a:lnTo>
                  <a:lnTo>
                    <a:pt x="735207" y="369180"/>
                  </a:lnTo>
                  <a:lnTo>
                    <a:pt x="739635" y="368367"/>
                  </a:lnTo>
                  <a:lnTo>
                    <a:pt x="749650" y="366833"/>
                  </a:lnTo>
                  <a:lnTo>
                    <a:pt x="750909" y="366692"/>
                  </a:lnTo>
                  <a:lnTo>
                    <a:pt x="756534" y="366059"/>
                  </a:lnTo>
                  <a:lnTo>
                    <a:pt x="758928" y="365464"/>
                  </a:lnTo>
                  <a:lnTo>
                    <a:pt x="762503" y="365777"/>
                  </a:lnTo>
                  <a:lnTo>
                    <a:pt x="767174" y="365996"/>
                  </a:lnTo>
                  <a:lnTo>
                    <a:pt x="770272" y="366387"/>
                  </a:lnTo>
                  <a:lnTo>
                    <a:pt x="774379" y="366082"/>
                  </a:lnTo>
                  <a:lnTo>
                    <a:pt x="780028" y="365668"/>
                  </a:lnTo>
                  <a:lnTo>
                    <a:pt x="784597" y="365730"/>
                  </a:lnTo>
                  <a:lnTo>
                    <a:pt x="786865" y="365214"/>
                  </a:lnTo>
                  <a:lnTo>
                    <a:pt x="790214" y="363594"/>
                  </a:lnTo>
                  <a:lnTo>
                    <a:pt x="792459" y="362311"/>
                  </a:lnTo>
                  <a:lnTo>
                    <a:pt x="795988" y="360754"/>
                  </a:lnTo>
                  <a:lnTo>
                    <a:pt x="800369" y="359135"/>
                  </a:lnTo>
                  <a:lnTo>
                    <a:pt x="803420" y="357664"/>
                  </a:lnTo>
                  <a:lnTo>
                    <a:pt x="805438" y="356686"/>
                  </a:lnTo>
                  <a:lnTo>
                    <a:pt x="807887" y="355763"/>
                  </a:lnTo>
                  <a:lnTo>
                    <a:pt x="808528" y="354574"/>
                  </a:lnTo>
                  <a:lnTo>
                    <a:pt x="809233" y="353659"/>
                  </a:lnTo>
                  <a:lnTo>
                    <a:pt x="810531" y="352133"/>
                  </a:lnTo>
                  <a:lnTo>
                    <a:pt x="812871" y="349285"/>
                  </a:lnTo>
                  <a:lnTo>
                    <a:pt x="814654" y="346789"/>
                  </a:lnTo>
                  <a:lnTo>
                    <a:pt x="815530" y="345678"/>
                  </a:lnTo>
                  <a:lnTo>
                    <a:pt x="817533" y="343183"/>
                  </a:lnTo>
                  <a:lnTo>
                    <a:pt x="819153" y="341297"/>
                  </a:lnTo>
                  <a:lnTo>
                    <a:pt x="821218" y="338755"/>
                  </a:lnTo>
                  <a:lnTo>
                    <a:pt x="822955" y="337933"/>
                  </a:lnTo>
                  <a:lnTo>
                    <a:pt x="825161" y="337237"/>
                  </a:lnTo>
                  <a:lnTo>
                    <a:pt x="830958" y="334741"/>
                  </a:lnTo>
                  <a:lnTo>
                    <a:pt x="832108" y="334202"/>
                  </a:lnTo>
                  <a:lnTo>
                    <a:pt x="833071" y="334092"/>
                  </a:lnTo>
                  <a:lnTo>
                    <a:pt x="835121" y="332074"/>
                  </a:lnTo>
                  <a:lnTo>
                    <a:pt x="836857" y="330321"/>
                  </a:lnTo>
                  <a:lnTo>
                    <a:pt x="837992" y="329015"/>
                  </a:lnTo>
                  <a:lnTo>
                    <a:pt x="840346" y="328538"/>
                  </a:lnTo>
                  <a:lnTo>
                    <a:pt x="841551" y="327591"/>
                  </a:lnTo>
                  <a:lnTo>
                    <a:pt x="841763" y="326355"/>
                  </a:lnTo>
                  <a:lnTo>
                    <a:pt x="841520" y="324461"/>
                  </a:lnTo>
                  <a:lnTo>
                    <a:pt x="840386" y="322521"/>
                  </a:lnTo>
                  <a:lnTo>
                    <a:pt x="839431" y="320823"/>
                  </a:lnTo>
                  <a:lnTo>
                    <a:pt x="836067" y="317585"/>
                  </a:lnTo>
                  <a:lnTo>
                    <a:pt x="834283" y="315574"/>
                  </a:lnTo>
                  <a:lnTo>
                    <a:pt x="832468" y="312984"/>
                  </a:lnTo>
                  <a:lnTo>
                    <a:pt x="831725" y="310551"/>
                  </a:lnTo>
                  <a:lnTo>
                    <a:pt x="830481" y="309002"/>
                  </a:lnTo>
                  <a:lnTo>
                    <a:pt x="829887" y="307625"/>
                  </a:lnTo>
                  <a:lnTo>
                    <a:pt x="830074" y="306037"/>
                  </a:lnTo>
                  <a:lnTo>
                    <a:pt x="831803" y="303205"/>
                  </a:lnTo>
                  <a:lnTo>
                    <a:pt x="832351" y="301414"/>
                  </a:lnTo>
                  <a:lnTo>
                    <a:pt x="833071" y="298245"/>
                  </a:lnTo>
                  <a:lnTo>
                    <a:pt x="834690" y="293496"/>
                  </a:lnTo>
                  <a:lnTo>
                    <a:pt x="836012" y="291267"/>
                  </a:lnTo>
                  <a:lnTo>
                    <a:pt x="837538" y="289092"/>
                  </a:lnTo>
                  <a:lnTo>
                    <a:pt x="840769" y="286166"/>
                  </a:lnTo>
                  <a:lnTo>
                    <a:pt x="843726" y="285626"/>
                  </a:lnTo>
                  <a:lnTo>
                    <a:pt x="845487" y="286205"/>
                  </a:lnTo>
                  <a:lnTo>
                    <a:pt x="849422" y="286205"/>
                  </a:lnTo>
                  <a:lnTo>
                    <a:pt x="852042" y="286361"/>
                  </a:lnTo>
                  <a:lnTo>
                    <a:pt x="853975" y="287824"/>
                  </a:lnTo>
                  <a:lnTo>
                    <a:pt x="856111" y="290711"/>
                  </a:lnTo>
                  <a:lnTo>
                    <a:pt x="858528" y="291767"/>
                  </a:lnTo>
                  <a:lnTo>
                    <a:pt x="866054" y="294028"/>
                  </a:lnTo>
                  <a:lnTo>
                    <a:pt x="869270" y="294506"/>
                  </a:lnTo>
                  <a:lnTo>
                    <a:pt x="871570" y="294607"/>
                  </a:lnTo>
                  <a:lnTo>
                    <a:pt x="874973" y="295350"/>
                  </a:lnTo>
                  <a:lnTo>
                    <a:pt x="876115" y="295515"/>
                  </a:lnTo>
                  <a:lnTo>
                    <a:pt x="877860" y="296023"/>
                  </a:lnTo>
                  <a:lnTo>
                    <a:pt x="879299" y="295476"/>
                  </a:lnTo>
                  <a:lnTo>
                    <a:pt x="881482" y="293543"/>
                  </a:lnTo>
                  <a:lnTo>
                    <a:pt x="884228" y="291376"/>
                  </a:lnTo>
                  <a:lnTo>
                    <a:pt x="885409" y="290875"/>
                  </a:lnTo>
                  <a:lnTo>
                    <a:pt x="887592" y="289937"/>
                  </a:lnTo>
                  <a:lnTo>
                    <a:pt x="888687" y="289053"/>
                  </a:lnTo>
                  <a:lnTo>
                    <a:pt x="890604" y="286612"/>
                  </a:lnTo>
                  <a:lnTo>
                    <a:pt x="893092" y="284718"/>
                  </a:lnTo>
                  <a:lnTo>
                    <a:pt x="896127" y="281871"/>
                  </a:lnTo>
                  <a:lnTo>
                    <a:pt x="897622" y="279727"/>
                  </a:lnTo>
                  <a:lnTo>
                    <a:pt x="897951" y="278342"/>
                  </a:lnTo>
                  <a:lnTo>
                    <a:pt x="898279" y="276840"/>
                  </a:lnTo>
                  <a:lnTo>
                    <a:pt x="899218" y="276050"/>
                  </a:lnTo>
                  <a:lnTo>
                    <a:pt x="901064" y="275322"/>
                  </a:lnTo>
                  <a:lnTo>
                    <a:pt x="903145" y="275127"/>
                  </a:lnTo>
                  <a:lnTo>
                    <a:pt x="907104" y="276418"/>
                  </a:lnTo>
                  <a:lnTo>
                    <a:pt x="912455" y="276050"/>
                  </a:lnTo>
                  <a:lnTo>
                    <a:pt x="913652" y="275862"/>
                  </a:lnTo>
                  <a:lnTo>
                    <a:pt x="918526" y="275119"/>
                  </a:lnTo>
                  <a:lnTo>
                    <a:pt x="920724" y="274509"/>
                  </a:lnTo>
                  <a:lnTo>
                    <a:pt x="923823" y="273922"/>
                  </a:lnTo>
                  <a:lnTo>
                    <a:pt x="926201" y="271528"/>
                  </a:lnTo>
                  <a:lnTo>
                    <a:pt x="929385" y="268673"/>
                  </a:lnTo>
                  <a:lnTo>
                    <a:pt x="931701" y="267084"/>
                  </a:lnTo>
                  <a:lnTo>
                    <a:pt x="933242" y="266779"/>
                  </a:lnTo>
                  <a:lnTo>
                    <a:pt x="935166" y="265128"/>
                  </a:lnTo>
                  <a:lnTo>
                    <a:pt x="936113" y="263353"/>
                  </a:lnTo>
                  <a:lnTo>
                    <a:pt x="935863" y="261788"/>
                  </a:lnTo>
                  <a:lnTo>
                    <a:pt x="935503" y="260497"/>
                  </a:lnTo>
                  <a:lnTo>
                    <a:pt x="936637" y="258095"/>
                  </a:lnTo>
                  <a:lnTo>
                    <a:pt x="938687" y="253886"/>
                  </a:lnTo>
                  <a:lnTo>
                    <a:pt x="940596" y="251923"/>
                  </a:lnTo>
                  <a:lnTo>
                    <a:pt x="942176" y="250334"/>
                  </a:lnTo>
                  <a:lnTo>
                    <a:pt x="943186" y="247776"/>
                  </a:lnTo>
                  <a:lnTo>
                    <a:pt x="944429" y="247041"/>
                  </a:lnTo>
                  <a:lnTo>
                    <a:pt x="945955" y="246759"/>
                  </a:lnTo>
                  <a:lnTo>
                    <a:pt x="948106" y="245022"/>
                  </a:lnTo>
                  <a:lnTo>
                    <a:pt x="949687" y="244670"/>
                  </a:lnTo>
                  <a:lnTo>
                    <a:pt x="952315" y="245499"/>
                  </a:lnTo>
                  <a:lnTo>
                    <a:pt x="956204" y="245711"/>
                  </a:lnTo>
                  <a:lnTo>
                    <a:pt x="958684" y="245797"/>
                  </a:lnTo>
                  <a:lnTo>
                    <a:pt x="960100" y="245484"/>
                  </a:lnTo>
                  <a:lnTo>
                    <a:pt x="960616" y="244553"/>
                  </a:lnTo>
                  <a:lnTo>
                    <a:pt x="960601" y="243113"/>
                  </a:lnTo>
                  <a:lnTo>
                    <a:pt x="961390" y="239906"/>
                  </a:lnTo>
                  <a:lnTo>
                    <a:pt x="961688" y="238849"/>
                  </a:lnTo>
                  <a:lnTo>
                    <a:pt x="962400" y="238357"/>
                  </a:lnTo>
                  <a:lnTo>
                    <a:pt x="964794" y="238294"/>
                  </a:lnTo>
                  <a:lnTo>
                    <a:pt x="966406" y="239444"/>
                  </a:lnTo>
                  <a:lnTo>
                    <a:pt x="967516" y="240399"/>
                  </a:lnTo>
                  <a:lnTo>
                    <a:pt x="969058" y="240524"/>
                  </a:lnTo>
                  <a:lnTo>
                    <a:pt x="970646" y="239898"/>
                  </a:lnTo>
                  <a:lnTo>
                    <a:pt x="972766" y="237300"/>
                  </a:lnTo>
                  <a:lnTo>
                    <a:pt x="976302" y="235791"/>
                  </a:lnTo>
                  <a:lnTo>
                    <a:pt x="978180" y="235407"/>
                  </a:lnTo>
                  <a:lnTo>
                    <a:pt x="981512" y="234179"/>
                  </a:lnTo>
                  <a:lnTo>
                    <a:pt x="983617" y="234625"/>
                  </a:lnTo>
                  <a:lnTo>
                    <a:pt x="987482" y="234985"/>
                  </a:lnTo>
                  <a:lnTo>
                    <a:pt x="988976" y="234672"/>
                  </a:lnTo>
                  <a:lnTo>
                    <a:pt x="990603" y="234985"/>
                  </a:lnTo>
                  <a:lnTo>
                    <a:pt x="992082" y="233224"/>
                  </a:lnTo>
                  <a:lnTo>
                    <a:pt x="993256" y="232802"/>
                  </a:lnTo>
                  <a:lnTo>
                    <a:pt x="995743" y="233616"/>
                  </a:lnTo>
                  <a:lnTo>
                    <a:pt x="997308" y="234977"/>
                  </a:lnTo>
                  <a:lnTo>
                    <a:pt x="1000234" y="236683"/>
                  </a:lnTo>
                  <a:lnTo>
                    <a:pt x="1003966" y="237480"/>
                  </a:lnTo>
                  <a:lnTo>
                    <a:pt x="1007087" y="237074"/>
                  </a:lnTo>
                  <a:lnTo>
                    <a:pt x="1010295" y="237793"/>
                  </a:lnTo>
                  <a:lnTo>
                    <a:pt x="1012188" y="237731"/>
                  </a:lnTo>
                  <a:lnTo>
                    <a:pt x="1013088" y="237058"/>
                  </a:lnTo>
                  <a:lnTo>
                    <a:pt x="1015717" y="235626"/>
                  </a:lnTo>
                  <a:lnTo>
                    <a:pt x="1016343" y="233686"/>
                  </a:lnTo>
                  <a:lnTo>
                    <a:pt x="1016084" y="231816"/>
                  </a:lnTo>
                  <a:lnTo>
                    <a:pt x="1016389" y="229696"/>
                  </a:lnTo>
                  <a:lnTo>
                    <a:pt x="1015615" y="228131"/>
                  </a:lnTo>
                  <a:lnTo>
                    <a:pt x="1013988" y="225816"/>
                  </a:lnTo>
                  <a:lnTo>
                    <a:pt x="1013354" y="224267"/>
                  </a:lnTo>
                  <a:lnTo>
                    <a:pt x="1013299" y="222240"/>
                  </a:lnTo>
                  <a:lnTo>
                    <a:pt x="1012282" y="220308"/>
                  </a:lnTo>
                  <a:lnTo>
                    <a:pt x="1009841" y="217977"/>
                  </a:lnTo>
                  <a:lnTo>
                    <a:pt x="1008237" y="216897"/>
                  </a:lnTo>
                  <a:lnTo>
                    <a:pt x="1004936" y="212860"/>
                  </a:lnTo>
                  <a:lnTo>
                    <a:pt x="1003817" y="211913"/>
                  </a:lnTo>
                  <a:lnTo>
                    <a:pt x="1003434" y="211249"/>
                  </a:lnTo>
                  <a:lnTo>
                    <a:pt x="1003050" y="209895"/>
                  </a:lnTo>
                  <a:lnTo>
                    <a:pt x="1001830" y="209246"/>
                  </a:lnTo>
                  <a:lnTo>
                    <a:pt x="1000226" y="208189"/>
                  </a:lnTo>
                  <a:lnTo>
                    <a:pt x="999365" y="207110"/>
                  </a:lnTo>
                  <a:lnTo>
                    <a:pt x="998802" y="205232"/>
                  </a:lnTo>
                  <a:lnTo>
                    <a:pt x="998466" y="204004"/>
                  </a:lnTo>
                  <a:lnTo>
                    <a:pt x="997050" y="202987"/>
                  </a:lnTo>
                  <a:lnTo>
                    <a:pt x="995634" y="202416"/>
                  </a:lnTo>
                  <a:lnTo>
                    <a:pt x="994038" y="201696"/>
                  </a:lnTo>
                  <a:lnTo>
                    <a:pt x="991393" y="200640"/>
                  </a:lnTo>
                  <a:lnTo>
                    <a:pt x="989868" y="198535"/>
                  </a:lnTo>
                  <a:lnTo>
                    <a:pt x="987177" y="194585"/>
                  </a:lnTo>
                  <a:lnTo>
                    <a:pt x="985651" y="193254"/>
                  </a:lnTo>
                  <a:lnTo>
                    <a:pt x="979971" y="192746"/>
                  </a:lnTo>
                  <a:lnTo>
                    <a:pt x="977929" y="191784"/>
                  </a:lnTo>
                  <a:lnTo>
                    <a:pt x="975621" y="192112"/>
                  </a:lnTo>
                  <a:lnTo>
                    <a:pt x="974244" y="192746"/>
                  </a:lnTo>
                  <a:lnTo>
                    <a:pt x="971194" y="192738"/>
                  </a:lnTo>
                  <a:lnTo>
                    <a:pt x="969613" y="193129"/>
                  </a:lnTo>
                  <a:lnTo>
                    <a:pt x="967602" y="195735"/>
                  </a:lnTo>
                  <a:lnTo>
                    <a:pt x="964934" y="199114"/>
                  </a:lnTo>
                  <a:lnTo>
                    <a:pt x="962736" y="201172"/>
                  </a:lnTo>
                  <a:lnTo>
                    <a:pt x="961172" y="203308"/>
                  </a:lnTo>
                  <a:lnTo>
                    <a:pt x="960444" y="204074"/>
                  </a:lnTo>
                  <a:lnTo>
                    <a:pt x="959020" y="203613"/>
                  </a:lnTo>
                  <a:lnTo>
                    <a:pt x="957064" y="201211"/>
                  </a:lnTo>
                  <a:lnTo>
                    <a:pt x="954271" y="199060"/>
                  </a:lnTo>
                  <a:lnTo>
                    <a:pt x="951682" y="198082"/>
                  </a:lnTo>
                  <a:lnTo>
                    <a:pt x="950571" y="197542"/>
                  </a:lnTo>
                  <a:lnTo>
                    <a:pt x="947481" y="196994"/>
                  </a:lnTo>
                  <a:lnTo>
                    <a:pt x="945095" y="197166"/>
                  </a:lnTo>
                  <a:lnTo>
                    <a:pt x="942051" y="197980"/>
                  </a:lnTo>
                  <a:lnTo>
                    <a:pt x="939078" y="197831"/>
                  </a:lnTo>
                  <a:lnTo>
                    <a:pt x="937741" y="197315"/>
                  </a:lnTo>
                  <a:lnTo>
                    <a:pt x="935847" y="197370"/>
                  </a:lnTo>
                  <a:lnTo>
                    <a:pt x="932421" y="199607"/>
                  </a:lnTo>
                  <a:lnTo>
                    <a:pt x="930644" y="202150"/>
                  </a:lnTo>
                  <a:lnTo>
                    <a:pt x="928540" y="202948"/>
                  </a:lnTo>
                  <a:lnTo>
                    <a:pt x="926639" y="201281"/>
                  </a:lnTo>
                  <a:lnTo>
                    <a:pt x="924448" y="199310"/>
                  </a:lnTo>
                  <a:lnTo>
                    <a:pt x="922352" y="196838"/>
                  </a:lnTo>
                  <a:lnTo>
                    <a:pt x="921061" y="194545"/>
                  </a:lnTo>
                  <a:lnTo>
                    <a:pt x="920341" y="188459"/>
                  </a:lnTo>
                  <a:lnTo>
                    <a:pt x="922852" y="186644"/>
                  </a:lnTo>
                  <a:lnTo>
                    <a:pt x="926060" y="184602"/>
                  </a:lnTo>
                  <a:lnTo>
                    <a:pt x="926302" y="181371"/>
                  </a:lnTo>
                  <a:lnTo>
                    <a:pt x="926185" y="177764"/>
                  </a:lnTo>
                  <a:lnTo>
                    <a:pt x="926819" y="173743"/>
                  </a:lnTo>
                  <a:lnTo>
                    <a:pt x="929745" y="170027"/>
                  </a:lnTo>
                  <a:lnTo>
                    <a:pt x="931317" y="166944"/>
                  </a:lnTo>
                  <a:lnTo>
                    <a:pt x="931513" y="165020"/>
                  </a:lnTo>
                  <a:lnTo>
                    <a:pt x="932921" y="161820"/>
                  </a:lnTo>
                  <a:lnTo>
                    <a:pt x="934267" y="158440"/>
                  </a:lnTo>
                  <a:lnTo>
                    <a:pt x="936105" y="153997"/>
                  </a:lnTo>
                  <a:lnTo>
                    <a:pt x="939587" y="146079"/>
                  </a:lnTo>
                  <a:lnTo>
                    <a:pt x="943702" y="136675"/>
                  </a:lnTo>
                  <a:lnTo>
                    <a:pt x="945759" y="131966"/>
                  </a:lnTo>
                  <a:lnTo>
                    <a:pt x="950274" y="134884"/>
                  </a:lnTo>
                  <a:lnTo>
                    <a:pt x="953184" y="136402"/>
                  </a:lnTo>
                  <a:lnTo>
                    <a:pt x="958105" y="138702"/>
                  </a:lnTo>
                  <a:lnTo>
                    <a:pt x="963182" y="139218"/>
                  </a:lnTo>
                  <a:lnTo>
                    <a:pt x="968041" y="141706"/>
                  </a:lnTo>
                  <a:lnTo>
                    <a:pt x="970544" y="142457"/>
                  </a:lnTo>
                  <a:lnTo>
                    <a:pt x="971882" y="142457"/>
                  </a:lnTo>
                  <a:lnTo>
                    <a:pt x="978759" y="136402"/>
                  </a:lnTo>
                  <a:lnTo>
                    <a:pt x="984571" y="131262"/>
                  </a:lnTo>
                  <a:lnTo>
                    <a:pt x="991253" y="127240"/>
                  </a:lnTo>
                  <a:lnTo>
                    <a:pt x="996166" y="126693"/>
                  </a:lnTo>
                  <a:lnTo>
                    <a:pt x="999859" y="125519"/>
                  </a:lnTo>
                  <a:lnTo>
                    <a:pt x="1002315" y="123712"/>
                  </a:lnTo>
                  <a:lnTo>
                    <a:pt x="1003778" y="120692"/>
                  </a:lnTo>
                  <a:lnTo>
                    <a:pt x="1004224" y="116452"/>
                  </a:lnTo>
                  <a:lnTo>
                    <a:pt x="1003238" y="113878"/>
                  </a:lnTo>
                  <a:lnTo>
                    <a:pt x="1000828" y="112986"/>
                  </a:lnTo>
                  <a:lnTo>
                    <a:pt x="1000211" y="112086"/>
                  </a:lnTo>
                  <a:lnTo>
                    <a:pt x="1001369" y="111171"/>
                  </a:lnTo>
                  <a:lnTo>
                    <a:pt x="1002229" y="109395"/>
                  </a:lnTo>
                  <a:lnTo>
                    <a:pt x="1002769" y="106751"/>
                  </a:lnTo>
                  <a:lnTo>
                    <a:pt x="1004161" y="104232"/>
                  </a:lnTo>
                  <a:lnTo>
                    <a:pt x="1006391" y="101853"/>
                  </a:lnTo>
                  <a:lnTo>
                    <a:pt x="1007627" y="99209"/>
                  </a:lnTo>
                  <a:lnTo>
                    <a:pt x="1007854" y="96299"/>
                  </a:lnTo>
                  <a:lnTo>
                    <a:pt x="1009200" y="93388"/>
                  </a:lnTo>
                  <a:lnTo>
                    <a:pt x="1011648" y="90486"/>
                  </a:lnTo>
                  <a:lnTo>
                    <a:pt x="1012994" y="87779"/>
                  </a:lnTo>
                  <a:lnTo>
                    <a:pt x="1013221" y="85275"/>
                  </a:lnTo>
                  <a:lnTo>
                    <a:pt x="1014465" y="82209"/>
                  </a:lnTo>
                  <a:lnTo>
                    <a:pt x="1017844" y="76772"/>
                  </a:lnTo>
                  <a:lnTo>
                    <a:pt x="1020035" y="70489"/>
                  </a:lnTo>
                  <a:lnTo>
                    <a:pt x="1023774" y="66171"/>
                  </a:lnTo>
                  <a:lnTo>
                    <a:pt x="1029783" y="61727"/>
                  </a:lnTo>
                  <a:lnTo>
                    <a:pt x="1033530" y="57307"/>
                  </a:lnTo>
                  <a:lnTo>
                    <a:pt x="1035025" y="52910"/>
                  </a:lnTo>
                  <a:lnTo>
                    <a:pt x="1034907" y="49014"/>
                  </a:lnTo>
                  <a:lnTo>
                    <a:pt x="1033171" y="45634"/>
                  </a:lnTo>
                  <a:lnTo>
                    <a:pt x="1032834" y="42192"/>
                  </a:lnTo>
                  <a:lnTo>
                    <a:pt x="1033914" y="38679"/>
                  </a:lnTo>
                  <a:lnTo>
                    <a:pt x="1032967" y="36050"/>
                  </a:lnTo>
                  <a:lnTo>
                    <a:pt x="1030002" y="34306"/>
                  </a:lnTo>
                  <a:lnTo>
                    <a:pt x="1026466" y="33876"/>
                  </a:lnTo>
                  <a:lnTo>
                    <a:pt x="1022359" y="34759"/>
                  </a:lnTo>
                  <a:lnTo>
                    <a:pt x="1020051" y="33656"/>
                  </a:lnTo>
                  <a:lnTo>
                    <a:pt x="1019542" y="30574"/>
                  </a:lnTo>
                  <a:lnTo>
                    <a:pt x="1020645" y="28078"/>
                  </a:lnTo>
                  <a:lnTo>
                    <a:pt x="1023360" y="26169"/>
                  </a:lnTo>
                  <a:lnTo>
                    <a:pt x="1027819" y="21514"/>
                  </a:lnTo>
                  <a:lnTo>
                    <a:pt x="1034031" y="14082"/>
                  </a:lnTo>
                  <a:lnTo>
                    <a:pt x="1040212" y="9959"/>
                  </a:lnTo>
                  <a:lnTo>
                    <a:pt x="1049428" y="8770"/>
                  </a:lnTo>
                  <a:lnTo>
                    <a:pt x="1056860" y="6321"/>
                  </a:lnTo>
                  <a:lnTo>
                    <a:pt x="1064433" y="3834"/>
                  </a:lnTo>
                  <a:lnTo>
                    <a:pt x="1069902" y="2597"/>
                  </a:lnTo>
                  <a:lnTo>
                    <a:pt x="1070833" y="3427"/>
                  </a:lnTo>
                  <a:lnTo>
                    <a:pt x="1073814" y="3630"/>
                  </a:lnTo>
                  <a:lnTo>
                    <a:pt x="1078844" y="3208"/>
                  </a:lnTo>
                  <a:lnTo>
                    <a:pt x="1083515" y="2136"/>
                  </a:lnTo>
                  <a:lnTo>
                    <a:pt x="1087833" y="407"/>
                  </a:lnTo>
                  <a:lnTo>
                    <a:pt x="1091252" y="0"/>
                  </a:lnTo>
                  <a:lnTo>
                    <a:pt x="1093763" y="915"/>
                  </a:lnTo>
                  <a:lnTo>
                    <a:pt x="1095242" y="1025"/>
                  </a:lnTo>
                  <a:close/>
                </a:path>
              </a:pathLst>
            </a:custGeom>
            <a:solidFill>
              <a:srgbClr val="3E4B54"/>
            </a:solid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1" name="Freeform: Shape 620">
              <a:extLst>
                <a:ext uri="{FF2B5EF4-FFF2-40B4-BE49-F238E27FC236}">
                  <a16:creationId xmlns:a16="http://schemas.microsoft.com/office/drawing/2014/main" id="{5BD8B550-A0EE-16BC-179A-9BC6A71DB758}"/>
                </a:ext>
              </a:extLst>
            </p:cNvPr>
            <p:cNvSpPr>
              <a:spLocks/>
            </p:cNvSpPr>
            <p:nvPr/>
          </p:nvSpPr>
          <p:spPr>
            <a:xfrm>
              <a:off x="5515847" y="4375278"/>
              <a:ext cx="266739" cy="365831"/>
            </a:xfrm>
            <a:custGeom>
              <a:avLst/>
              <a:gdLst>
                <a:gd name="connsiteX0" fmla="*/ 169135 w 266739"/>
                <a:gd name="connsiteY0" fmla="*/ 12760 h 365831"/>
                <a:gd name="connsiteX1" fmla="*/ 168345 w 266739"/>
                <a:gd name="connsiteY1" fmla="*/ 13034 h 365831"/>
                <a:gd name="connsiteX2" fmla="*/ 167367 w 266739"/>
                <a:gd name="connsiteY2" fmla="*/ 13621 h 365831"/>
                <a:gd name="connsiteX3" fmla="*/ 164386 w 266739"/>
                <a:gd name="connsiteY3" fmla="*/ 14724 h 365831"/>
                <a:gd name="connsiteX4" fmla="*/ 160357 w 266739"/>
                <a:gd name="connsiteY4" fmla="*/ 15772 h 365831"/>
                <a:gd name="connsiteX5" fmla="*/ 155115 w 266739"/>
                <a:gd name="connsiteY5" fmla="*/ 17118 h 365831"/>
                <a:gd name="connsiteX6" fmla="*/ 153926 w 266739"/>
                <a:gd name="connsiteY6" fmla="*/ 18557 h 365831"/>
                <a:gd name="connsiteX7" fmla="*/ 148739 w 266739"/>
                <a:gd name="connsiteY7" fmla="*/ 27578 h 365831"/>
                <a:gd name="connsiteX8" fmla="*/ 144397 w 266739"/>
                <a:gd name="connsiteY8" fmla="*/ 29401 h 365831"/>
                <a:gd name="connsiteX9" fmla="*/ 142817 w 266739"/>
                <a:gd name="connsiteY9" fmla="*/ 30746 h 365831"/>
                <a:gd name="connsiteX10" fmla="*/ 141627 w 266739"/>
                <a:gd name="connsiteY10" fmla="*/ 32452 h 365831"/>
                <a:gd name="connsiteX11" fmla="*/ 139038 w 266739"/>
                <a:gd name="connsiteY11" fmla="*/ 35589 h 365831"/>
                <a:gd name="connsiteX12" fmla="*/ 137958 w 266739"/>
                <a:gd name="connsiteY12" fmla="*/ 37999 h 365831"/>
                <a:gd name="connsiteX13" fmla="*/ 135103 w 266739"/>
                <a:gd name="connsiteY13" fmla="*/ 43232 h 365831"/>
                <a:gd name="connsiteX14" fmla="*/ 133538 w 266739"/>
                <a:gd name="connsiteY14" fmla="*/ 49788 h 365831"/>
                <a:gd name="connsiteX15" fmla="*/ 132944 w 266739"/>
                <a:gd name="connsiteY15" fmla="*/ 53465 h 365831"/>
                <a:gd name="connsiteX16" fmla="*/ 132083 w 266739"/>
                <a:gd name="connsiteY16" fmla="*/ 58793 h 365831"/>
                <a:gd name="connsiteX17" fmla="*/ 130816 w 266739"/>
                <a:gd name="connsiteY17" fmla="*/ 61469 h 365831"/>
                <a:gd name="connsiteX18" fmla="*/ 129126 w 266739"/>
                <a:gd name="connsiteY18" fmla="*/ 63980 h 365831"/>
                <a:gd name="connsiteX19" fmla="*/ 127303 w 266739"/>
                <a:gd name="connsiteY19" fmla="*/ 66429 h 365831"/>
                <a:gd name="connsiteX20" fmla="*/ 125738 w 266739"/>
                <a:gd name="connsiteY20" fmla="*/ 69120 h 365831"/>
                <a:gd name="connsiteX21" fmla="*/ 124408 w 266739"/>
                <a:gd name="connsiteY21" fmla="*/ 71225 h 365831"/>
                <a:gd name="connsiteX22" fmla="*/ 124189 w 266739"/>
                <a:gd name="connsiteY22" fmla="*/ 71944 h 365831"/>
                <a:gd name="connsiteX23" fmla="*/ 124838 w 266739"/>
                <a:gd name="connsiteY23" fmla="*/ 72523 h 365831"/>
                <a:gd name="connsiteX24" fmla="*/ 127991 w 266739"/>
                <a:gd name="connsiteY24" fmla="*/ 71944 h 365831"/>
                <a:gd name="connsiteX25" fmla="*/ 129235 w 266739"/>
                <a:gd name="connsiteY25" fmla="*/ 71311 h 365831"/>
                <a:gd name="connsiteX26" fmla="*/ 130956 w 266739"/>
                <a:gd name="connsiteY26" fmla="*/ 70497 h 365831"/>
                <a:gd name="connsiteX27" fmla="*/ 132036 w 266739"/>
                <a:gd name="connsiteY27" fmla="*/ 70935 h 365831"/>
                <a:gd name="connsiteX28" fmla="*/ 133116 w 266739"/>
                <a:gd name="connsiteY28" fmla="*/ 73251 h 365831"/>
                <a:gd name="connsiteX29" fmla="*/ 134336 w 266739"/>
                <a:gd name="connsiteY29" fmla="*/ 73540 h 365831"/>
                <a:gd name="connsiteX30" fmla="*/ 135486 w 266739"/>
                <a:gd name="connsiteY30" fmla="*/ 73251 h 365831"/>
                <a:gd name="connsiteX31" fmla="*/ 136707 w 266739"/>
                <a:gd name="connsiteY31" fmla="*/ 73830 h 365831"/>
                <a:gd name="connsiteX32" fmla="*/ 138263 w 266739"/>
                <a:gd name="connsiteY32" fmla="*/ 79588 h 365831"/>
                <a:gd name="connsiteX33" fmla="*/ 139586 w 266739"/>
                <a:gd name="connsiteY33" fmla="*/ 84462 h 365831"/>
                <a:gd name="connsiteX34" fmla="*/ 142652 w 266739"/>
                <a:gd name="connsiteY34" fmla="*/ 87505 h 365831"/>
                <a:gd name="connsiteX35" fmla="*/ 145046 w 266739"/>
                <a:gd name="connsiteY35" fmla="*/ 89876 h 365831"/>
                <a:gd name="connsiteX36" fmla="*/ 145625 w 266739"/>
                <a:gd name="connsiteY36" fmla="*/ 91972 h 365831"/>
                <a:gd name="connsiteX37" fmla="*/ 146196 w 266739"/>
                <a:gd name="connsiteY37" fmla="*/ 94930 h 365831"/>
                <a:gd name="connsiteX38" fmla="*/ 146345 w 266739"/>
                <a:gd name="connsiteY38" fmla="*/ 96377 h 365831"/>
                <a:gd name="connsiteX39" fmla="*/ 145594 w 266739"/>
                <a:gd name="connsiteY39" fmla="*/ 97245 h 365831"/>
                <a:gd name="connsiteX40" fmla="*/ 144405 w 266739"/>
                <a:gd name="connsiteY40" fmla="*/ 99045 h 365831"/>
                <a:gd name="connsiteX41" fmla="*/ 144108 w 266739"/>
                <a:gd name="connsiteY41" fmla="*/ 102479 h 365831"/>
                <a:gd name="connsiteX42" fmla="*/ 143904 w 266739"/>
                <a:gd name="connsiteY42" fmla="*/ 103622 h 365831"/>
                <a:gd name="connsiteX43" fmla="*/ 143685 w 266739"/>
                <a:gd name="connsiteY43" fmla="*/ 106806 h 365831"/>
                <a:gd name="connsiteX44" fmla="*/ 143842 w 266739"/>
                <a:gd name="connsiteY44" fmla="*/ 108761 h 365831"/>
                <a:gd name="connsiteX45" fmla="*/ 144483 w 266739"/>
                <a:gd name="connsiteY45" fmla="*/ 110287 h 365831"/>
                <a:gd name="connsiteX46" fmla="*/ 145547 w 266739"/>
                <a:gd name="connsiteY46" fmla="*/ 111163 h 365831"/>
                <a:gd name="connsiteX47" fmla="*/ 147706 w 266739"/>
                <a:gd name="connsiteY47" fmla="*/ 111617 h 365831"/>
                <a:gd name="connsiteX48" fmla="*/ 149654 w 266739"/>
                <a:gd name="connsiteY48" fmla="*/ 112149 h 365831"/>
                <a:gd name="connsiteX49" fmla="*/ 150773 w 266739"/>
                <a:gd name="connsiteY49" fmla="*/ 114793 h 365831"/>
                <a:gd name="connsiteX50" fmla="*/ 152361 w 266739"/>
                <a:gd name="connsiteY50" fmla="*/ 118158 h 365831"/>
                <a:gd name="connsiteX51" fmla="*/ 154067 w 266739"/>
                <a:gd name="connsiteY51" fmla="*/ 119574 h 365831"/>
                <a:gd name="connsiteX52" fmla="*/ 156570 w 266739"/>
                <a:gd name="connsiteY52" fmla="*/ 120504 h 365831"/>
                <a:gd name="connsiteX53" fmla="*/ 158362 w 266739"/>
                <a:gd name="connsiteY53" fmla="*/ 120168 h 365831"/>
                <a:gd name="connsiteX54" fmla="*/ 162540 w 266739"/>
                <a:gd name="connsiteY54" fmla="*/ 119574 h 365831"/>
                <a:gd name="connsiteX55" fmla="*/ 166131 w 266739"/>
                <a:gd name="connsiteY55" fmla="*/ 119722 h 365831"/>
                <a:gd name="connsiteX56" fmla="*/ 171388 w 266739"/>
                <a:gd name="connsiteY56" fmla="*/ 120622 h 365831"/>
                <a:gd name="connsiteX57" fmla="*/ 173344 w 266739"/>
                <a:gd name="connsiteY57" fmla="*/ 120590 h 365831"/>
                <a:gd name="connsiteX58" fmla="*/ 175871 w 266739"/>
                <a:gd name="connsiteY58" fmla="*/ 120418 h 365831"/>
                <a:gd name="connsiteX59" fmla="*/ 180322 w 266739"/>
                <a:gd name="connsiteY59" fmla="*/ 118596 h 365831"/>
                <a:gd name="connsiteX60" fmla="*/ 181942 w 266739"/>
                <a:gd name="connsiteY60" fmla="*/ 118322 h 365831"/>
                <a:gd name="connsiteX61" fmla="*/ 183741 w 266739"/>
                <a:gd name="connsiteY61" fmla="*/ 118486 h 365831"/>
                <a:gd name="connsiteX62" fmla="*/ 186370 w 266739"/>
                <a:gd name="connsiteY62" fmla="*/ 119417 h 365831"/>
                <a:gd name="connsiteX63" fmla="*/ 187794 w 266739"/>
                <a:gd name="connsiteY63" fmla="*/ 120152 h 365831"/>
                <a:gd name="connsiteX64" fmla="*/ 189616 w 266739"/>
                <a:gd name="connsiteY64" fmla="*/ 120911 h 365831"/>
                <a:gd name="connsiteX65" fmla="*/ 192277 w 266739"/>
                <a:gd name="connsiteY65" fmla="*/ 121451 h 365831"/>
                <a:gd name="connsiteX66" fmla="*/ 193990 w 266739"/>
                <a:gd name="connsiteY66" fmla="*/ 121357 h 365831"/>
                <a:gd name="connsiteX67" fmla="*/ 195288 w 266739"/>
                <a:gd name="connsiteY67" fmla="*/ 121326 h 365831"/>
                <a:gd name="connsiteX68" fmla="*/ 196040 w 266739"/>
                <a:gd name="connsiteY68" fmla="*/ 121670 h 365831"/>
                <a:gd name="connsiteX69" fmla="*/ 200225 w 266739"/>
                <a:gd name="connsiteY69" fmla="*/ 126888 h 365831"/>
                <a:gd name="connsiteX70" fmla="*/ 203855 w 266739"/>
                <a:gd name="connsiteY70" fmla="*/ 131410 h 365831"/>
                <a:gd name="connsiteX71" fmla="*/ 207016 w 266739"/>
                <a:gd name="connsiteY71" fmla="*/ 135205 h 365831"/>
                <a:gd name="connsiteX72" fmla="*/ 210435 w 266739"/>
                <a:gd name="connsiteY72" fmla="*/ 139296 h 365831"/>
                <a:gd name="connsiteX73" fmla="*/ 210701 w 266739"/>
                <a:gd name="connsiteY73" fmla="*/ 139539 h 365831"/>
                <a:gd name="connsiteX74" fmla="*/ 212242 w 266739"/>
                <a:gd name="connsiteY74" fmla="*/ 139015 h 365831"/>
                <a:gd name="connsiteX75" fmla="*/ 213259 w 266739"/>
                <a:gd name="connsiteY75" fmla="*/ 139242 h 365831"/>
                <a:gd name="connsiteX76" fmla="*/ 214198 w 266739"/>
                <a:gd name="connsiteY76" fmla="*/ 140071 h 365831"/>
                <a:gd name="connsiteX77" fmla="*/ 215817 w 266739"/>
                <a:gd name="connsiteY77" fmla="*/ 139727 h 365831"/>
                <a:gd name="connsiteX78" fmla="*/ 218117 w 266739"/>
                <a:gd name="connsiteY78" fmla="*/ 138209 h 365831"/>
                <a:gd name="connsiteX79" fmla="*/ 221466 w 266739"/>
                <a:gd name="connsiteY79" fmla="*/ 137904 h 365831"/>
                <a:gd name="connsiteX80" fmla="*/ 225870 w 266739"/>
                <a:gd name="connsiteY80" fmla="*/ 138811 h 365831"/>
                <a:gd name="connsiteX81" fmla="*/ 231683 w 266739"/>
                <a:gd name="connsiteY81" fmla="*/ 138811 h 365831"/>
                <a:gd name="connsiteX82" fmla="*/ 238896 w 266739"/>
                <a:gd name="connsiteY82" fmla="*/ 137912 h 365831"/>
                <a:gd name="connsiteX83" fmla="*/ 243379 w 266739"/>
                <a:gd name="connsiteY83" fmla="*/ 136934 h 365831"/>
                <a:gd name="connsiteX84" fmla="*/ 245132 w 266739"/>
                <a:gd name="connsiteY84" fmla="*/ 135878 h 365831"/>
                <a:gd name="connsiteX85" fmla="*/ 248026 w 266739"/>
                <a:gd name="connsiteY85" fmla="*/ 135987 h 365831"/>
                <a:gd name="connsiteX86" fmla="*/ 251523 w 266739"/>
                <a:gd name="connsiteY86" fmla="*/ 136934 h 365831"/>
                <a:gd name="connsiteX87" fmla="*/ 253409 w 266739"/>
                <a:gd name="connsiteY87" fmla="*/ 138279 h 365831"/>
                <a:gd name="connsiteX88" fmla="*/ 253636 w 266739"/>
                <a:gd name="connsiteY88" fmla="*/ 139602 h 365831"/>
                <a:gd name="connsiteX89" fmla="*/ 254340 w 266739"/>
                <a:gd name="connsiteY89" fmla="*/ 141675 h 365831"/>
                <a:gd name="connsiteX90" fmla="*/ 253581 w 266739"/>
                <a:gd name="connsiteY90" fmla="*/ 143771 h 365831"/>
                <a:gd name="connsiteX91" fmla="*/ 251359 w 266739"/>
                <a:gd name="connsiteY91" fmla="*/ 145892 h 365831"/>
                <a:gd name="connsiteX92" fmla="*/ 250123 w 266739"/>
                <a:gd name="connsiteY92" fmla="*/ 148606 h 365831"/>
                <a:gd name="connsiteX93" fmla="*/ 249880 w 266739"/>
                <a:gd name="connsiteY93" fmla="*/ 151908 h 365831"/>
                <a:gd name="connsiteX94" fmla="*/ 248730 w 266739"/>
                <a:gd name="connsiteY94" fmla="*/ 154349 h 365831"/>
                <a:gd name="connsiteX95" fmla="*/ 246673 w 266739"/>
                <a:gd name="connsiteY95" fmla="*/ 155929 h 365831"/>
                <a:gd name="connsiteX96" fmla="*/ 245867 w 266739"/>
                <a:gd name="connsiteY96" fmla="*/ 158229 h 365831"/>
                <a:gd name="connsiteX97" fmla="*/ 246321 w 266739"/>
                <a:gd name="connsiteY97" fmla="*/ 161249 h 365831"/>
                <a:gd name="connsiteX98" fmla="*/ 246102 w 266739"/>
                <a:gd name="connsiteY98" fmla="*/ 165661 h 365831"/>
                <a:gd name="connsiteX99" fmla="*/ 245202 w 266739"/>
                <a:gd name="connsiteY99" fmla="*/ 171466 h 365831"/>
                <a:gd name="connsiteX100" fmla="*/ 245202 w 266739"/>
                <a:gd name="connsiteY100" fmla="*/ 174932 h 365831"/>
                <a:gd name="connsiteX101" fmla="*/ 246102 w 266739"/>
                <a:gd name="connsiteY101" fmla="*/ 176066 h 365831"/>
                <a:gd name="connsiteX102" fmla="*/ 246516 w 266739"/>
                <a:gd name="connsiteY102" fmla="*/ 177694 h 365831"/>
                <a:gd name="connsiteX103" fmla="*/ 246446 w 266739"/>
                <a:gd name="connsiteY103" fmla="*/ 179814 h 365831"/>
                <a:gd name="connsiteX104" fmla="*/ 246782 w 266739"/>
                <a:gd name="connsiteY104" fmla="*/ 181691 h 365831"/>
                <a:gd name="connsiteX105" fmla="*/ 247901 w 266739"/>
                <a:gd name="connsiteY105" fmla="*/ 184132 h 365831"/>
                <a:gd name="connsiteX106" fmla="*/ 249458 w 266739"/>
                <a:gd name="connsiteY106" fmla="*/ 188991 h 365831"/>
                <a:gd name="connsiteX107" fmla="*/ 250757 w 266739"/>
                <a:gd name="connsiteY107" fmla="*/ 191080 h 365831"/>
                <a:gd name="connsiteX108" fmla="*/ 251891 w 266739"/>
                <a:gd name="connsiteY108" fmla="*/ 191846 h 365831"/>
                <a:gd name="connsiteX109" fmla="*/ 253041 w 266739"/>
                <a:gd name="connsiteY109" fmla="*/ 192785 h 365831"/>
                <a:gd name="connsiteX110" fmla="*/ 256358 w 266739"/>
                <a:gd name="connsiteY110" fmla="*/ 197753 h 365831"/>
                <a:gd name="connsiteX111" fmla="*/ 257164 w 266739"/>
                <a:gd name="connsiteY111" fmla="*/ 198801 h 365831"/>
                <a:gd name="connsiteX112" fmla="*/ 256922 w 266739"/>
                <a:gd name="connsiteY112" fmla="*/ 199717 h 365831"/>
                <a:gd name="connsiteX113" fmla="*/ 256609 w 266739"/>
                <a:gd name="connsiteY113" fmla="*/ 200397 h 365831"/>
                <a:gd name="connsiteX114" fmla="*/ 256225 w 266739"/>
                <a:gd name="connsiteY114" fmla="*/ 200836 h 365831"/>
                <a:gd name="connsiteX115" fmla="*/ 252689 w 266739"/>
                <a:gd name="connsiteY115" fmla="*/ 203793 h 365831"/>
                <a:gd name="connsiteX116" fmla="*/ 245664 w 266739"/>
                <a:gd name="connsiteY116" fmla="*/ 210224 h 365831"/>
                <a:gd name="connsiteX117" fmla="*/ 245085 w 266739"/>
                <a:gd name="connsiteY117" fmla="*/ 211037 h 365831"/>
                <a:gd name="connsiteX118" fmla="*/ 245132 w 266739"/>
                <a:gd name="connsiteY118" fmla="*/ 212383 h 365831"/>
                <a:gd name="connsiteX119" fmla="*/ 247166 w 266739"/>
                <a:gd name="connsiteY119" fmla="*/ 211514 h 365831"/>
                <a:gd name="connsiteX120" fmla="*/ 249348 w 266739"/>
                <a:gd name="connsiteY120" fmla="*/ 212242 h 365831"/>
                <a:gd name="connsiteX121" fmla="*/ 250413 w 266739"/>
                <a:gd name="connsiteY121" fmla="*/ 212383 h 365831"/>
                <a:gd name="connsiteX122" fmla="*/ 250897 w 266739"/>
                <a:gd name="connsiteY122" fmla="*/ 212915 h 365831"/>
                <a:gd name="connsiteX123" fmla="*/ 251531 w 266739"/>
                <a:gd name="connsiteY123" fmla="*/ 214652 h 365831"/>
                <a:gd name="connsiteX124" fmla="*/ 252259 w 266739"/>
                <a:gd name="connsiteY124" fmla="*/ 214941 h 365831"/>
                <a:gd name="connsiteX125" fmla="*/ 253323 w 266739"/>
                <a:gd name="connsiteY125" fmla="*/ 215661 h 365831"/>
                <a:gd name="connsiteX126" fmla="*/ 255404 w 266739"/>
                <a:gd name="connsiteY126" fmla="*/ 217492 h 365831"/>
                <a:gd name="connsiteX127" fmla="*/ 257148 w 266739"/>
                <a:gd name="connsiteY127" fmla="*/ 219416 h 365831"/>
                <a:gd name="connsiteX128" fmla="*/ 258455 w 266739"/>
                <a:gd name="connsiteY128" fmla="*/ 220339 h 365831"/>
                <a:gd name="connsiteX129" fmla="*/ 259378 w 266739"/>
                <a:gd name="connsiteY129" fmla="*/ 221200 h 365831"/>
                <a:gd name="connsiteX130" fmla="*/ 259668 w 266739"/>
                <a:gd name="connsiteY130" fmla="*/ 222452 h 365831"/>
                <a:gd name="connsiteX131" fmla="*/ 259284 w 266739"/>
                <a:gd name="connsiteY131" fmla="*/ 223704 h 365831"/>
                <a:gd name="connsiteX132" fmla="*/ 260380 w 266739"/>
                <a:gd name="connsiteY132" fmla="*/ 226606 h 365831"/>
                <a:gd name="connsiteX133" fmla="*/ 261123 w 266739"/>
                <a:gd name="connsiteY133" fmla="*/ 227506 h 365831"/>
                <a:gd name="connsiteX134" fmla="*/ 261514 w 266739"/>
                <a:gd name="connsiteY134" fmla="*/ 228609 h 365831"/>
                <a:gd name="connsiteX135" fmla="*/ 261123 w 266739"/>
                <a:gd name="connsiteY135" fmla="*/ 229720 h 365831"/>
                <a:gd name="connsiteX136" fmla="*/ 262046 w 266739"/>
                <a:gd name="connsiteY136" fmla="*/ 231018 h 365831"/>
                <a:gd name="connsiteX137" fmla="*/ 263047 w 266739"/>
                <a:gd name="connsiteY137" fmla="*/ 233577 h 365831"/>
                <a:gd name="connsiteX138" fmla="*/ 264268 w 266739"/>
                <a:gd name="connsiteY138" fmla="*/ 236698 h 365831"/>
                <a:gd name="connsiteX139" fmla="*/ 264416 w 266739"/>
                <a:gd name="connsiteY139" fmla="*/ 238435 h 365831"/>
                <a:gd name="connsiteX140" fmla="*/ 264925 w 266739"/>
                <a:gd name="connsiteY140" fmla="*/ 239233 h 365831"/>
                <a:gd name="connsiteX141" fmla="*/ 265527 w 266739"/>
                <a:gd name="connsiteY141" fmla="*/ 241549 h 365831"/>
                <a:gd name="connsiteX142" fmla="*/ 266552 w 266739"/>
                <a:gd name="connsiteY142" fmla="*/ 243724 h 365831"/>
                <a:gd name="connsiteX143" fmla="*/ 266310 w 266739"/>
                <a:gd name="connsiteY143" fmla="*/ 245210 h 365831"/>
                <a:gd name="connsiteX144" fmla="*/ 266740 w 266739"/>
                <a:gd name="connsiteY144" fmla="*/ 246673 h 365831"/>
                <a:gd name="connsiteX145" fmla="*/ 262586 w 266739"/>
                <a:gd name="connsiteY145" fmla="*/ 247651 h 365831"/>
                <a:gd name="connsiteX146" fmla="*/ 262210 w 266739"/>
                <a:gd name="connsiteY146" fmla="*/ 247494 h 365831"/>
                <a:gd name="connsiteX147" fmla="*/ 261960 w 266739"/>
                <a:gd name="connsiteY147" fmla="*/ 246955 h 365831"/>
                <a:gd name="connsiteX148" fmla="*/ 262077 w 266739"/>
                <a:gd name="connsiteY148" fmla="*/ 242800 h 365831"/>
                <a:gd name="connsiteX149" fmla="*/ 262038 w 266739"/>
                <a:gd name="connsiteY149" fmla="*/ 238106 h 365831"/>
                <a:gd name="connsiteX150" fmla="*/ 261397 w 266739"/>
                <a:gd name="connsiteY150" fmla="*/ 236182 h 365831"/>
                <a:gd name="connsiteX151" fmla="*/ 259495 w 266739"/>
                <a:gd name="connsiteY151" fmla="*/ 233099 h 365831"/>
                <a:gd name="connsiteX152" fmla="*/ 256976 w 266739"/>
                <a:gd name="connsiteY152" fmla="*/ 229016 h 365831"/>
                <a:gd name="connsiteX153" fmla="*/ 256288 w 266739"/>
                <a:gd name="connsiteY153" fmla="*/ 227842 h 365831"/>
                <a:gd name="connsiteX154" fmla="*/ 255224 w 266739"/>
                <a:gd name="connsiteY154" fmla="*/ 227169 h 365831"/>
                <a:gd name="connsiteX155" fmla="*/ 253964 w 266739"/>
                <a:gd name="connsiteY155" fmla="*/ 227075 h 365831"/>
                <a:gd name="connsiteX156" fmla="*/ 253041 w 266739"/>
                <a:gd name="connsiteY156" fmla="*/ 227365 h 365831"/>
                <a:gd name="connsiteX157" fmla="*/ 251805 w 266739"/>
                <a:gd name="connsiteY157" fmla="*/ 228124 h 365831"/>
                <a:gd name="connsiteX158" fmla="*/ 250639 w 266739"/>
                <a:gd name="connsiteY158" fmla="*/ 228953 h 365831"/>
                <a:gd name="connsiteX159" fmla="*/ 248386 w 266739"/>
                <a:gd name="connsiteY159" fmla="*/ 231417 h 365831"/>
                <a:gd name="connsiteX160" fmla="*/ 246117 w 266739"/>
                <a:gd name="connsiteY160" fmla="*/ 234296 h 365831"/>
                <a:gd name="connsiteX161" fmla="*/ 244787 w 266739"/>
                <a:gd name="connsiteY161" fmla="*/ 234946 h 365831"/>
                <a:gd name="connsiteX162" fmla="*/ 243457 w 266739"/>
                <a:gd name="connsiteY162" fmla="*/ 235212 h 365831"/>
                <a:gd name="connsiteX163" fmla="*/ 242284 w 266739"/>
                <a:gd name="connsiteY163" fmla="*/ 235126 h 365831"/>
                <a:gd name="connsiteX164" fmla="*/ 241337 w 266739"/>
                <a:gd name="connsiteY164" fmla="*/ 234351 h 365831"/>
                <a:gd name="connsiteX165" fmla="*/ 240367 w 266739"/>
                <a:gd name="connsiteY165" fmla="*/ 232778 h 365831"/>
                <a:gd name="connsiteX166" fmla="*/ 239201 w 266739"/>
                <a:gd name="connsiteY166" fmla="*/ 230690 h 365831"/>
                <a:gd name="connsiteX167" fmla="*/ 237809 w 266739"/>
                <a:gd name="connsiteY167" fmla="*/ 230009 h 365831"/>
                <a:gd name="connsiteX168" fmla="*/ 237269 w 266739"/>
                <a:gd name="connsiteY168" fmla="*/ 230651 h 365831"/>
                <a:gd name="connsiteX169" fmla="*/ 236807 w 266739"/>
                <a:gd name="connsiteY169" fmla="*/ 231879 h 365831"/>
                <a:gd name="connsiteX170" fmla="*/ 236448 w 266739"/>
                <a:gd name="connsiteY170" fmla="*/ 233099 h 365831"/>
                <a:gd name="connsiteX171" fmla="*/ 237386 w 266739"/>
                <a:gd name="connsiteY171" fmla="*/ 234648 h 365831"/>
                <a:gd name="connsiteX172" fmla="*/ 238192 w 266739"/>
                <a:gd name="connsiteY172" fmla="*/ 235846 h 365831"/>
                <a:gd name="connsiteX173" fmla="*/ 236807 w 266739"/>
                <a:gd name="connsiteY173" fmla="*/ 235806 h 365831"/>
                <a:gd name="connsiteX174" fmla="*/ 232333 w 266739"/>
                <a:gd name="connsiteY174" fmla="*/ 235806 h 365831"/>
                <a:gd name="connsiteX175" fmla="*/ 227169 w 266739"/>
                <a:gd name="connsiteY175" fmla="*/ 235806 h 365831"/>
                <a:gd name="connsiteX176" fmla="*/ 222013 w 266739"/>
                <a:gd name="connsiteY176" fmla="*/ 235806 h 365831"/>
                <a:gd name="connsiteX177" fmla="*/ 217382 w 266739"/>
                <a:gd name="connsiteY177" fmla="*/ 235806 h 365831"/>
                <a:gd name="connsiteX178" fmla="*/ 213095 w 266739"/>
                <a:gd name="connsiteY178" fmla="*/ 235806 h 365831"/>
                <a:gd name="connsiteX179" fmla="*/ 211460 w 266739"/>
                <a:gd name="connsiteY179" fmla="*/ 235705 h 365831"/>
                <a:gd name="connsiteX180" fmla="*/ 209793 w 266739"/>
                <a:gd name="connsiteY180" fmla="*/ 235001 h 365831"/>
                <a:gd name="connsiteX181" fmla="*/ 208197 w 266739"/>
                <a:gd name="connsiteY181" fmla="*/ 234672 h 365831"/>
                <a:gd name="connsiteX182" fmla="*/ 207352 w 266739"/>
                <a:gd name="connsiteY182" fmla="*/ 234727 h 365831"/>
                <a:gd name="connsiteX183" fmla="*/ 205842 w 266739"/>
                <a:gd name="connsiteY183" fmla="*/ 235407 h 365831"/>
                <a:gd name="connsiteX184" fmla="*/ 203879 w 266739"/>
                <a:gd name="connsiteY184" fmla="*/ 235509 h 365831"/>
                <a:gd name="connsiteX185" fmla="*/ 202557 w 266739"/>
                <a:gd name="connsiteY185" fmla="*/ 236158 h 365831"/>
                <a:gd name="connsiteX186" fmla="*/ 201492 w 266739"/>
                <a:gd name="connsiteY186" fmla="*/ 236080 h 365831"/>
                <a:gd name="connsiteX187" fmla="*/ 201477 w 266739"/>
                <a:gd name="connsiteY187" fmla="*/ 239679 h 365831"/>
                <a:gd name="connsiteX188" fmla="*/ 201446 w 266739"/>
                <a:gd name="connsiteY188" fmla="*/ 244803 h 365831"/>
                <a:gd name="connsiteX189" fmla="*/ 201414 w 266739"/>
                <a:gd name="connsiteY189" fmla="*/ 250241 h 365831"/>
                <a:gd name="connsiteX190" fmla="*/ 202603 w 266739"/>
                <a:gd name="connsiteY190" fmla="*/ 249826 h 365831"/>
                <a:gd name="connsiteX191" fmla="*/ 203628 w 266739"/>
                <a:gd name="connsiteY191" fmla="*/ 249865 h 365831"/>
                <a:gd name="connsiteX192" fmla="*/ 204379 w 266739"/>
                <a:gd name="connsiteY192" fmla="*/ 250248 h 365831"/>
                <a:gd name="connsiteX193" fmla="*/ 206492 w 266739"/>
                <a:gd name="connsiteY193" fmla="*/ 249935 h 365831"/>
                <a:gd name="connsiteX194" fmla="*/ 207657 w 266739"/>
                <a:gd name="connsiteY194" fmla="*/ 250100 h 365831"/>
                <a:gd name="connsiteX195" fmla="*/ 208768 w 266739"/>
                <a:gd name="connsiteY195" fmla="*/ 250241 h 365831"/>
                <a:gd name="connsiteX196" fmla="*/ 209793 w 266739"/>
                <a:gd name="connsiteY196" fmla="*/ 250256 h 365831"/>
                <a:gd name="connsiteX197" fmla="*/ 210427 w 266739"/>
                <a:gd name="connsiteY197" fmla="*/ 250686 h 365831"/>
                <a:gd name="connsiteX198" fmla="*/ 211272 w 266739"/>
                <a:gd name="connsiteY198" fmla="*/ 250608 h 365831"/>
                <a:gd name="connsiteX199" fmla="*/ 212179 w 266739"/>
                <a:gd name="connsiteY199" fmla="*/ 250131 h 365831"/>
                <a:gd name="connsiteX200" fmla="*/ 213267 w 266739"/>
                <a:gd name="connsiteY200" fmla="*/ 250428 h 365831"/>
                <a:gd name="connsiteX201" fmla="*/ 214433 w 266739"/>
                <a:gd name="connsiteY201" fmla="*/ 251195 h 365831"/>
                <a:gd name="connsiteX202" fmla="*/ 215183 w 266739"/>
                <a:gd name="connsiteY202" fmla="*/ 252337 h 365831"/>
                <a:gd name="connsiteX203" fmla="*/ 215856 w 266739"/>
                <a:gd name="connsiteY203" fmla="*/ 253753 h 365831"/>
                <a:gd name="connsiteX204" fmla="*/ 216529 w 266739"/>
                <a:gd name="connsiteY204" fmla="*/ 254504 h 365831"/>
                <a:gd name="connsiteX205" fmla="*/ 216490 w 266739"/>
                <a:gd name="connsiteY205" fmla="*/ 255858 h 365831"/>
                <a:gd name="connsiteX206" fmla="*/ 216467 w 266739"/>
                <a:gd name="connsiteY206" fmla="*/ 256922 h 365831"/>
                <a:gd name="connsiteX207" fmla="*/ 216232 w 266739"/>
                <a:gd name="connsiteY207" fmla="*/ 257806 h 365831"/>
                <a:gd name="connsiteX208" fmla="*/ 216529 w 266739"/>
                <a:gd name="connsiteY208" fmla="*/ 258377 h 365831"/>
                <a:gd name="connsiteX209" fmla="*/ 216748 w 266739"/>
                <a:gd name="connsiteY209" fmla="*/ 258987 h 365831"/>
                <a:gd name="connsiteX210" fmla="*/ 216686 w 266739"/>
                <a:gd name="connsiteY210" fmla="*/ 259339 h 365831"/>
                <a:gd name="connsiteX211" fmla="*/ 216294 w 266739"/>
                <a:gd name="connsiteY211" fmla="*/ 259503 h 365831"/>
                <a:gd name="connsiteX212" fmla="*/ 215442 w 266739"/>
                <a:gd name="connsiteY212" fmla="*/ 259621 h 365831"/>
                <a:gd name="connsiteX213" fmla="*/ 214534 w 266739"/>
                <a:gd name="connsiteY213" fmla="*/ 259722 h 365831"/>
                <a:gd name="connsiteX214" fmla="*/ 213900 w 266739"/>
                <a:gd name="connsiteY214" fmla="*/ 259683 h 365831"/>
                <a:gd name="connsiteX215" fmla="*/ 213408 w 266739"/>
                <a:gd name="connsiteY215" fmla="*/ 259136 h 365831"/>
                <a:gd name="connsiteX216" fmla="*/ 212930 w 266739"/>
                <a:gd name="connsiteY216" fmla="*/ 259073 h 365831"/>
                <a:gd name="connsiteX217" fmla="*/ 212242 w 266739"/>
                <a:gd name="connsiteY217" fmla="*/ 259151 h 365831"/>
                <a:gd name="connsiteX218" fmla="*/ 211506 w 266739"/>
                <a:gd name="connsiteY218" fmla="*/ 258823 h 365831"/>
                <a:gd name="connsiteX219" fmla="*/ 210873 w 266739"/>
                <a:gd name="connsiteY219" fmla="*/ 258134 h 365831"/>
                <a:gd name="connsiteX220" fmla="*/ 209746 w 266739"/>
                <a:gd name="connsiteY220" fmla="*/ 257446 h 365831"/>
                <a:gd name="connsiteX221" fmla="*/ 208541 w 266739"/>
                <a:gd name="connsiteY221" fmla="*/ 257743 h 365831"/>
                <a:gd name="connsiteX222" fmla="*/ 207712 w 266739"/>
                <a:gd name="connsiteY222" fmla="*/ 258095 h 365831"/>
                <a:gd name="connsiteX223" fmla="*/ 206859 w 266739"/>
                <a:gd name="connsiteY223" fmla="*/ 258526 h 365831"/>
                <a:gd name="connsiteX224" fmla="*/ 206085 w 266739"/>
                <a:gd name="connsiteY224" fmla="*/ 258979 h 365831"/>
                <a:gd name="connsiteX225" fmla="*/ 205310 w 266739"/>
                <a:gd name="connsiteY225" fmla="*/ 258862 h 365831"/>
                <a:gd name="connsiteX226" fmla="*/ 204325 w 266739"/>
                <a:gd name="connsiteY226" fmla="*/ 259190 h 365831"/>
                <a:gd name="connsiteX227" fmla="*/ 203495 w 266739"/>
                <a:gd name="connsiteY227" fmla="*/ 259699 h 365831"/>
                <a:gd name="connsiteX228" fmla="*/ 202384 w 266739"/>
                <a:gd name="connsiteY228" fmla="*/ 260114 h 365831"/>
                <a:gd name="connsiteX229" fmla="*/ 201180 w 266739"/>
                <a:gd name="connsiteY229" fmla="*/ 260309 h 365831"/>
                <a:gd name="connsiteX230" fmla="*/ 199795 w 266739"/>
                <a:gd name="connsiteY230" fmla="*/ 260505 h 365831"/>
                <a:gd name="connsiteX231" fmla="*/ 198473 w 266739"/>
                <a:gd name="connsiteY231" fmla="*/ 260583 h 365831"/>
                <a:gd name="connsiteX232" fmla="*/ 196970 w 266739"/>
                <a:gd name="connsiteY232" fmla="*/ 260747 h 365831"/>
                <a:gd name="connsiteX233" fmla="*/ 196885 w 266739"/>
                <a:gd name="connsiteY233" fmla="*/ 263611 h 365831"/>
                <a:gd name="connsiteX234" fmla="*/ 196712 w 266739"/>
                <a:gd name="connsiteY234" fmla="*/ 269236 h 365831"/>
                <a:gd name="connsiteX235" fmla="*/ 196595 w 266739"/>
                <a:gd name="connsiteY235" fmla="*/ 272960 h 365831"/>
                <a:gd name="connsiteX236" fmla="*/ 196603 w 266739"/>
                <a:gd name="connsiteY236" fmla="*/ 276394 h 365831"/>
                <a:gd name="connsiteX237" fmla="*/ 197182 w 266739"/>
                <a:gd name="connsiteY237" fmla="*/ 277646 h 365831"/>
                <a:gd name="connsiteX238" fmla="*/ 199842 w 266739"/>
                <a:gd name="connsiteY238" fmla="*/ 280290 h 365831"/>
                <a:gd name="connsiteX239" fmla="*/ 201931 w 266739"/>
                <a:gd name="connsiteY239" fmla="*/ 281683 h 365831"/>
                <a:gd name="connsiteX240" fmla="*/ 203699 w 266739"/>
                <a:gd name="connsiteY240" fmla="*/ 283240 h 365831"/>
                <a:gd name="connsiteX241" fmla="*/ 205459 w 266739"/>
                <a:gd name="connsiteY241" fmla="*/ 283889 h 365831"/>
                <a:gd name="connsiteX242" fmla="*/ 206194 w 266739"/>
                <a:gd name="connsiteY242" fmla="*/ 284476 h 365831"/>
                <a:gd name="connsiteX243" fmla="*/ 206679 w 266739"/>
                <a:gd name="connsiteY243" fmla="*/ 285438 h 365831"/>
                <a:gd name="connsiteX244" fmla="*/ 206922 w 266739"/>
                <a:gd name="connsiteY244" fmla="*/ 286447 h 365831"/>
                <a:gd name="connsiteX245" fmla="*/ 207110 w 266739"/>
                <a:gd name="connsiteY245" fmla="*/ 287308 h 365831"/>
                <a:gd name="connsiteX246" fmla="*/ 206922 w 266739"/>
                <a:gd name="connsiteY246" fmla="*/ 288223 h 365831"/>
                <a:gd name="connsiteX247" fmla="*/ 206484 w 266739"/>
                <a:gd name="connsiteY247" fmla="*/ 289092 h 365831"/>
                <a:gd name="connsiteX248" fmla="*/ 206672 w 266739"/>
                <a:gd name="connsiteY248" fmla="*/ 290007 h 365831"/>
                <a:gd name="connsiteX249" fmla="*/ 207305 w 266739"/>
                <a:gd name="connsiteY249" fmla="*/ 290727 h 365831"/>
                <a:gd name="connsiteX250" fmla="*/ 207501 w 266739"/>
                <a:gd name="connsiteY250" fmla="*/ 291642 h 365831"/>
                <a:gd name="connsiteX251" fmla="*/ 207939 w 266739"/>
                <a:gd name="connsiteY251" fmla="*/ 292511 h 365831"/>
                <a:gd name="connsiteX252" fmla="*/ 208182 w 266739"/>
                <a:gd name="connsiteY252" fmla="*/ 293379 h 365831"/>
                <a:gd name="connsiteX253" fmla="*/ 208714 w 266739"/>
                <a:gd name="connsiteY253" fmla="*/ 294005 h 365831"/>
                <a:gd name="connsiteX254" fmla="*/ 209386 w 266739"/>
                <a:gd name="connsiteY254" fmla="*/ 294435 h 365831"/>
                <a:gd name="connsiteX255" fmla="*/ 210255 w 266739"/>
                <a:gd name="connsiteY255" fmla="*/ 295155 h 365831"/>
                <a:gd name="connsiteX256" fmla="*/ 210349 w 266739"/>
                <a:gd name="connsiteY256" fmla="*/ 295828 h 365831"/>
                <a:gd name="connsiteX257" fmla="*/ 210255 w 266739"/>
                <a:gd name="connsiteY257" fmla="*/ 296594 h 365831"/>
                <a:gd name="connsiteX258" fmla="*/ 210247 w 266739"/>
                <a:gd name="connsiteY258" fmla="*/ 297173 h 365831"/>
                <a:gd name="connsiteX259" fmla="*/ 211076 w 266739"/>
                <a:gd name="connsiteY259" fmla="*/ 298496 h 365831"/>
                <a:gd name="connsiteX260" fmla="*/ 211319 w 266739"/>
                <a:gd name="connsiteY260" fmla="*/ 299426 h 365831"/>
                <a:gd name="connsiteX261" fmla="*/ 210935 w 266739"/>
                <a:gd name="connsiteY261" fmla="*/ 300529 h 365831"/>
                <a:gd name="connsiteX262" fmla="*/ 210560 w 266739"/>
                <a:gd name="connsiteY262" fmla="*/ 304371 h 365831"/>
                <a:gd name="connsiteX263" fmla="*/ 209606 w 266739"/>
                <a:gd name="connsiteY263" fmla="*/ 308744 h 365831"/>
                <a:gd name="connsiteX264" fmla="*/ 208987 w 266739"/>
                <a:gd name="connsiteY264" fmla="*/ 312085 h 365831"/>
                <a:gd name="connsiteX265" fmla="*/ 207994 w 266739"/>
                <a:gd name="connsiteY265" fmla="*/ 317522 h 365831"/>
                <a:gd name="connsiteX266" fmla="*/ 206836 w 266739"/>
                <a:gd name="connsiteY266" fmla="*/ 323851 h 365831"/>
                <a:gd name="connsiteX267" fmla="*/ 205420 w 266739"/>
                <a:gd name="connsiteY267" fmla="*/ 331565 h 365831"/>
                <a:gd name="connsiteX268" fmla="*/ 204019 w 266739"/>
                <a:gd name="connsiteY268" fmla="*/ 339185 h 365831"/>
                <a:gd name="connsiteX269" fmla="*/ 202674 w 266739"/>
                <a:gd name="connsiteY269" fmla="*/ 346563 h 365831"/>
                <a:gd name="connsiteX270" fmla="*/ 201453 w 266739"/>
                <a:gd name="connsiteY270" fmla="*/ 353236 h 365831"/>
                <a:gd name="connsiteX271" fmla="*/ 200108 w 266739"/>
                <a:gd name="connsiteY271" fmla="*/ 360598 h 365831"/>
                <a:gd name="connsiteX272" fmla="*/ 199294 w 266739"/>
                <a:gd name="connsiteY272" fmla="*/ 365057 h 365831"/>
                <a:gd name="connsiteX273" fmla="*/ 198903 w 266739"/>
                <a:gd name="connsiteY273" fmla="*/ 365832 h 365831"/>
                <a:gd name="connsiteX274" fmla="*/ 197776 w 266739"/>
                <a:gd name="connsiteY274" fmla="*/ 364212 h 365831"/>
                <a:gd name="connsiteX275" fmla="*/ 196071 w 266739"/>
                <a:gd name="connsiteY275" fmla="*/ 362687 h 365831"/>
                <a:gd name="connsiteX276" fmla="*/ 194475 w 266739"/>
                <a:gd name="connsiteY276" fmla="*/ 361771 h 365831"/>
                <a:gd name="connsiteX277" fmla="*/ 193794 w 266739"/>
                <a:gd name="connsiteY277" fmla="*/ 360567 h 365831"/>
                <a:gd name="connsiteX278" fmla="*/ 192879 w 266739"/>
                <a:gd name="connsiteY278" fmla="*/ 358110 h 365831"/>
                <a:gd name="connsiteX279" fmla="*/ 191596 w 266739"/>
                <a:gd name="connsiteY279" fmla="*/ 357273 h 365831"/>
                <a:gd name="connsiteX280" fmla="*/ 190696 w 266739"/>
                <a:gd name="connsiteY280" fmla="*/ 356624 h 365831"/>
                <a:gd name="connsiteX281" fmla="*/ 189828 w 266739"/>
                <a:gd name="connsiteY281" fmla="*/ 356717 h 365831"/>
                <a:gd name="connsiteX282" fmla="*/ 188905 w 266739"/>
                <a:gd name="connsiteY282" fmla="*/ 357390 h 365831"/>
                <a:gd name="connsiteX283" fmla="*/ 187481 w 266739"/>
                <a:gd name="connsiteY283" fmla="*/ 357820 h 365831"/>
                <a:gd name="connsiteX284" fmla="*/ 186518 w 266739"/>
                <a:gd name="connsiteY284" fmla="*/ 357758 h 365831"/>
                <a:gd name="connsiteX285" fmla="*/ 182646 w 266739"/>
                <a:gd name="connsiteY285" fmla="*/ 356068 h 365831"/>
                <a:gd name="connsiteX286" fmla="*/ 182012 w 266739"/>
                <a:gd name="connsiteY286" fmla="*/ 355904 h 365831"/>
                <a:gd name="connsiteX287" fmla="*/ 184500 w 266739"/>
                <a:gd name="connsiteY287" fmla="*/ 352039 h 365831"/>
                <a:gd name="connsiteX288" fmla="*/ 188952 w 266739"/>
                <a:gd name="connsiteY288" fmla="*/ 345131 h 365831"/>
                <a:gd name="connsiteX289" fmla="*/ 191784 w 266739"/>
                <a:gd name="connsiteY289" fmla="*/ 340734 h 365831"/>
                <a:gd name="connsiteX290" fmla="*/ 194921 w 266739"/>
                <a:gd name="connsiteY290" fmla="*/ 335860 h 365831"/>
                <a:gd name="connsiteX291" fmla="*/ 196525 w 266739"/>
                <a:gd name="connsiteY291" fmla="*/ 333372 h 365831"/>
                <a:gd name="connsiteX292" fmla="*/ 196736 w 266739"/>
                <a:gd name="connsiteY292" fmla="*/ 332950 h 365831"/>
                <a:gd name="connsiteX293" fmla="*/ 196736 w 266739"/>
                <a:gd name="connsiteY293" fmla="*/ 332308 h 365831"/>
                <a:gd name="connsiteX294" fmla="*/ 196055 w 266739"/>
                <a:gd name="connsiteY294" fmla="*/ 331362 h 365831"/>
                <a:gd name="connsiteX295" fmla="*/ 194545 w 266739"/>
                <a:gd name="connsiteY295" fmla="*/ 330963 h 365831"/>
                <a:gd name="connsiteX296" fmla="*/ 192793 w 266739"/>
                <a:gd name="connsiteY296" fmla="*/ 330235 h 365831"/>
                <a:gd name="connsiteX297" fmla="*/ 191690 w 266739"/>
                <a:gd name="connsiteY297" fmla="*/ 329054 h 365831"/>
                <a:gd name="connsiteX298" fmla="*/ 190164 w 266739"/>
                <a:gd name="connsiteY298" fmla="*/ 328545 h 365831"/>
                <a:gd name="connsiteX299" fmla="*/ 188975 w 266739"/>
                <a:gd name="connsiteY299" fmla="*/ 327708 h 365831"/>
                <a:gd name="connsiteX300" fmla="*/ 186808 w 266739"/>
                <a:gd name="connsiteY300" fmla="*/ 326887 h 365831"/>
                <a:gd name="connsiteX301" fmla="*/ 185509 w 266739"/>
                <a:gd name="connsiteY301" fmla="*/ 326128 h 365831"/>
                <a:gd name="connsiteX302" fmla="*/ 183921 w 266739"/>
                <a:gd name="connsiteY302" fmla="*/ 325854 h 365831"/>
                <a:gd name="connsiteX303" fmla="*/ 182662 w 266739"/>
                <a:gd name="connsiteY303" fmla="*/ 324462 h 365831"/>
                <a:gd name="connsiteX304" fmla="*/ 178069 w 266739"/>
                <a:gd name="connsiteY304" fmla="*/ 321762 h 365831"/>
                <a:gd name="connsiteX305" fmla="*/ 176888 w 266739"/>
                <a:gd name="connsiteY305" fmla="*/ 321512 h 365831"/>
                <a:gd name="connsiteX306" fmla="*/ 175597 w 266739"/>
                <a:gd name="connsiteY306" fmla="*/ 321927 h 365831"/>
                <a:gd name="connsiteX307" fmla="*/ 173704 w 266739"/>
                <a:gd name="connsiteY307" fmla="*/ 322357 h 365831"/>
                <a:gd name="connsiteX308" fmla="*/ 171881 w 266739"/>
                <a:gd name="connsiteY308" fmla="*/ 323828 h 365831"/>
                <a:gd name="connsiteX309" fmla="*/ 169604 w 266739"/>
                <a:gd name="connsiteY309" fmla="*/ 324305 h 365831"/>
                <a:gd name="connsiteX310" fmla="*/ 167476 w 266739"/>
                <a:gd name="connsiteY310" fmla="*/ 324289 h 365831"/>
                <a:gd name="connsiteX311" fmla="*/ 166365 w 266739"/>
                <a:gd name="connsiteY311" fmla="*/ 323413 h 365831"/>
                <a:gd name="connsiteX312" fmla="*/ 165301 w 266739"/>
                <a:gd name="connsiteY312" fmla="*/ 323092 h 365831"/>
                <a:gd name="connsiteX313" fmla="*/ 163909 w 266739"/>
                <a:gd name="connsiteY313" fmla="*/ 321895 h 365831"/>
                <a:gd name="connsiteX314" fmla="*/ 161452 w 266739"/>
                <a:gd name="connsiteY314" fmla="*/ 320972 h 365831"/>
                <a:gd name="connsiteX315" fmla="*/ 159669 w 266739"/>
                <a:gd name="connsiteY315" fmla="*/ 320331 h 365831"/>
                <a:gd name="connsiteX316" fmla="*/ 158565 w 266739"/>
                <a:gd name="connsiteY316" fmla="*/ 320628 h 365831"/>
                <a:gd name="connsiteX317" fmla="*/ 157149 w 266739"/>
                <a:gd name="connsiteY317" fmla="*/ 321966 h 365831"/>
                <a:gd name="connsiteX318" fmla="*/ 155718 w 266739"/>
                <a:gd name="connsiteY318" fmla="*/ 323296 h 365831"/>
                <a:gd name="connsiteX319" fmla="*/ 154583 w 266739"/>
                <a:gd name="connsiteY319" fmla="*/ 324125 h 365831"/>
                <a:gd name="connsiteX320" fmla="*/ 153058 w 266739"/>
                <a:gd name="connsiteY320" fmla="*/ 324078 h 365831"/>
                <a:gd name="connsiteX321" fmla="*/ 151235 w 266739"/>
                <a:gd name="connsiteY321" fmla="*/ 325299 h 365831"/>
                <a:gd name="connsiteX322" fmla="*/ 149443 w 266739"/>
                <a:gd name="connsiteY322" fmla="*/ 325737 h 365831"/>
                <a:gd name="connsiteX323" fmla="*/ 147636 w 266739"/>
                <a:gd name="connsiteY323" fmla="*/ 325924 h 365831"/>
                <a:gd name="connsiteX324" fmla="*/ 145555 w 266739"/>
                <a:gd name="connsiteY324" fmla="*/ 326355 h 365831"/>
                <a:gd name="connsiteX325" fmla="*/ 143247 w 266739"/>
                <a:gd name="connsiteY325" fmla="*/ 325619 h 365831"/>
                <a:gd name="connsiteX326" fmla="*/ 141354 w 266739"/>
                <a:gd name="connsiteY326" fmla="*/ 324970 h 365831"/>
                <a:gd name="connsiteX327" fmla="*/ 140509 w 266739"/>
                <a:gd name="connsiteY327" fmla="*/ 324673 h 365831"/>
                <a:gd name="connsiteX328" fmla="*/ 139742 w 266739"/>
                <a:gd name="connsiteY328" fmla="*/ 324876 h 365831"/>
                <a:gd name="connsiteX329" fmla="*/ 138553 w 266739"/>
                <a:gd name="connsiteY329" fmla="*/ 325557 h 365831"/>
                <a:gd name="connsiteX330" fmla="*/ 136425 w 266739"/>
                <a:gd name="connsiteY330" fmla="*/ 325846 h 365831"/>
                <a:gd name="connsiteX331" fmla="*/ 134759 w 266739"/>
                <a:gd name="connsiteY331" fmla="*/ 325917 h 365831"/>
                <a:gd name="connsiteX332" fmla="*/ 133577 w 266739"/>
                <a:gd name="connsiteY332" fmla="*/ 325596 h 365831"/>
                <a:gd name="connsiteX333" fmla="*/ 132513 w 266739"/>
                <a:gd name="connsiteY333" fmla="*/ 324414 h 365831"/>
                <a:gd name="connsiteX334" fmla="*/ 130792 w 266739"/>
                <a:gd name="connsiteY334" fmla="*/ 323812 h 365831"/>
                <a:gd name="connsiteX335" fmla="*/ 128899 w 266739"/>
                <a:gd name="connsiteY335" fmla="*/ 323077 h 365831"/>
                <a:gd name="connsiteX336" fmla="*/ 128500 w 266739"/>
                <a:gd name="connsiteY336" fmla="*/ 321551 h 365831"/>
                <a:gd name="connsiteX337" fmla="*/ 128774 w 266739"/>
                <a:gd name="connsiteY337" fmla="*/ 320409 h 365831"/>
                <a:gd name="connsiteX338" fmla="*/ 129509 w 266739"/>
                <a:gd name="connsiteY338" fmla="*/ 318766 h 365831"/>
                <a:gd name="connsiteX339" fmla="*/ 129102 w 266739"/>
                <a:gd name="connsiteY339" fmla="*/ 317068 h 365831"/>
                <a:gd name="connsiteX340" fmla="*/ 128304 w 266739"/>
                <a:gd name="connsiteY340" fmla="*/ 314393 h 365831"/>
                <a:gd name="connsiteX341" fmla="*/ 127968 w 266739"/>
                <a:gd name="connsiteY341" fmla="*/ 313297 h 365831"/>
                <a:gd name="connsiteX342" fmla="*/ 127373 w 266739"/>
                <a:gd name="connsiteY342" fmla="*/ 312366 h 365831"/>
                <a:gd name="connsiteX343" fmla="*/ 126442 w 266739"/>
                <a:gd name="connsiteY343" fmla="*/ 312030 h 365831"/>
                <a:gd name="connsiteX344" fmla="*/ 124619 w 266739"/>
                <a:gd name="connsiteY344" fmla="*/ 312280 h 365831"/>
                <a:gd name="connsiteX345" fmla="*/ 122624 w 266739"/>
                <a:gd name="connsiteY345" fmla="*/ 311271 h 365831"/>
                <a:gd name="connsiteX346" fmla="*/ 121396 w 266739"/>
                <a:gd name="connsiteY346" fmla="*/ 310301 h 365831"/>
                <a:gd name="connsiteX347" fmla="*/ 120762 w 266739"/>
                <a:gd name="connsiteY347" fmla="*/ 309120 h 365831"/>
                <a:gd name="connsiteX348" fmla="*/ 121435 w 266739"/>
                <a:gd name="connsiteY348" fmla="*/ 306890 h 365831"/>
                <a:gd name="connsiteX349" fmla="*/ 120841 w 266739"/>
                <a:gd name="connsiteY349" fmla="*/ 304989 h 365831"/>
                <a:gd name="connsiteX350" fmla="*/ 119652 w 266739"/>
                <a:gd name="connsiteY350" fmla="*/ 303941 h 365831"/>
                <a:gd name="connsiteX351" fmla="*/ 118885 w 266739"/>
                <a:gd name="connsiteY351" fmla="*/ 302086 h 365831"/>
                <a:gd name="connsiteX352" fmla="*/ 117696 w 266739"/>
                <a:gd name="connsiteY352" fmla="*/ 300616 h 365831"/>
                <a:gd name="connsiteX353" fmla="*/ 116131 w 266739"/>
                <a:gd name="connsiteY353" fmla="*/ 299857 h 365831"/>
                <a:gd name="connsiteX354" fmla="*/ 114558 w 266739"/>
                <a:gd name="connsiteY354" fmla="*/ 299943 h 365831"/>
                <a:gd name="connsiteX355" fmla="*/ 113330 w 266739"/>
                <a:gd name="connsiteY355" fmla="*/ 299481 h 365831"/>
                <a:gd name="connsiteX356" fmla="*/ 111930 w 266739"/>
                <a:gd name="connsiteY356" fmla="*/ 297917 h 365831"/>
                <a:gd name="connsiteX357" fmla="*/ 110615 w 266739"/>
                <a:gd name="connsiteY357" fmla="*/ 297330 h 365831"/>
                <a:gd name="connsiteX358" fmla="*/ 109129 w 266739"/>
                <a:gd name="connsiteY358" fmla="*/ 295812 h 365831"/>
                <a:gd name="connsiteX359" fmla="*/ 106359 w 266739"/>
                <a:gd name="connsiteY359" fmla="*/ 295139 h 365831"/>
                <a:gd name="connsiteX360" fmla="*/ 104920 w 266739"/>
                <a:gd name="connsiteY360" fmla="*/ 294545 h 365831"/>
                <a:gd name="connsiteX361" fmla="*/ 104098 w 266739"/>
                <a:gd name="connsiteY361" fmla="*/ 293606 h 365831"/>
                <a:gd name="connsiteX362" fmla="*/ 102988 w 266739"/>
                <a:gd name="connsiteY362" fmla="*/ 291932 h 365831"/>
                <a:gd name="connsiteX363" fmla="*/ 103113 w 266739"/>
                <a:gd name="connsiteY363" fmla="*/ 291009 h 365831"/>
                <a:gd name="connsiteX364" fmla="*/ 102573 w 266739"/>
                <a:gd name="connsiteY364" fmla="*/ 290093 h 365831"/>
                <a:gd name="connsiteX365" fmla="*/ 102096 w 266739"/>
                <a:gd name="connsiteY365" fmla="*/ 288458 h 365831"/>
                <a:gd name="connsiteX366" fmla="*/ 101149 w 266739"/>
                <a:gd name="connsiteY366" fmla="*/ 286041 h 365831"/>
                <a:gd name="connsiteX367" fmla="*/ 100109 w 266739"/>
                <a:gd name="connsiteY367" fmla="*/ 284664 h 365831"/>
                <a:gd name="connsiteX368" fmla="*/ 99037 w 266739"/>
                <a:gd name="connsiteY368" fmla="*/ 283631 h 365831"/>
                <a:gd name="connsiteX369" fmla="*/ 98129 w 266739"/>
                <a:gd name="connsiteY369" fmla="*/ 282755 h 365831"/>
                <a:gd name="connsiteX370" fmla="*/ 96784 w 266739"/>
                <a:gd name="connsiteY370" fmla="*/ 281448 h 365831"/>
                <a:gd name="connsiteX371" fmla="*/ 95133 w 266739"/>
                <a:gd name="connsiteY371" fmla="*/ 280689 h 365831"/>
                <a:gd name="connsiteX372" fmla="*/ 93733 w 266739"/>
                <a:gd name="connsiteY372" fmla="*/ 279891 h 365831"/>
                <a:gd name="connsiteX373" fmla="*/ 93185 w 266739"/>
                <a:gd name="connsiteY373" fmla="*/ 278710 h 365831"/>
                <a:gd name="connsiteX374" fmla="*/ 92716 w 266739"/>
                <a:gd name="connsiteY374" fmla="*/ 277740 h 365831"/>
                <a:gd name="connsiteX375" fmla="*/ 91925 w 266739"/>
                <a:gd name="connsiteY375" fmla="*/ 277810 h 365831"/>
                <a:gd name="connsiteX376" fmla="*/ 90799 w 266739"/>
                <a:gd name="connsiteY376" fmla="*/ 277724 h 365831"/>
                <a:gd name="connsiteX377" fmla="*/ 89563 w 266739"/>
                <a:gd name="connsiteY377" fmla="*/ 277474 h 365831"/>
                <a:gd name="connsiteX378" fmla="*/ 88256 w 266739"/>
                <a:gd name="connsiteY378" fmla="*/ 276770 h 365831"/>
                <a:gd name="connsiteX379" fmla="*/ 87161 w 266739"/>
                <a:gd name="connsiteY379" fmla="*/ 275917 h 365831"/>
                <a:gd name="connsiteX380" fmla="*/ 85322 w 266739"/>
                <a:gd name="connsiteY380" fmla="*/ 274470 h 365831"/>
                <a:gd name="connsiteX381" fmla="*/ 84321 w 266739"/>
                <a:gd name="connsiteY381" fmla="*/ 274282 h 365831"/>
                <a:gd name="connsiteX382" fmla="*/ 83429 w 266739"/>
                <a:gd name="connsiteY382" fmla="*/ 274282 h 365831"/>
                <a:gd name="connsiteX383" fmla="*/ 82115 w 266739"/>
                <a:gd name="connsiteY383" fmla="*/ 275698 h 365831"/>
                <a:gd name="connsiteX384" fmla="*/ 78180 w 266739"/>
                <a:gd name="connsiteY384" fmla="*/ 274212 h 365831"/>
                <a:gd name="connsiteX385" fmla="*/ 74808 w 266739"/>
                <a:gd name="connsiteY385" fmla="*/ 272005 h 365831"/>
                <a:gd name="connsiteX386" fmla="*/ 71311 w 266739"/>
                <a:gd name="connsiteY386" fmla="*/ 271434 h 365831"/>
                <a:gd name="connsiteX387" fmla="*/ 69050 w 266739"/>
                <a:gd name="connsiteY387" fmla="*/ 270089 h 365831"/>
                <a:gd name="connsiteX388" fmla="*/ 66961 w 266739"/>
                <a:gd name="connsiteY388" fmla="*/ 267976 h 365831"/>
                <a:gd name="connsiteX389" fmla="*/ 65834 w 266739"/>
                <a:gd name="connsiteY389" fmla="*/ 266545 h 365831"/>
                <a:gd name="connsiteX390" fmla="*/ 64919 w 266739"/>
                <a:gd name="connsiteY390" fmla="*/ 265840 h 365831"/>
                <a:gd name="connsiteX391" fmla="*/ 60467 w 266739"/>
                <a:gd name="connsiteY391" fmla="*/ 263791 h 365831"/>
                <a:gd name="connsiteX392" fmla="*/ 59583 w 266739"/>
                <a:gd name="connsiteY392" fmla="*/ 263595 h 365831"/>
                <a:gd name="connsiteX393" fmla="*/ 57886 w 266739"/>
                <a:gd name="connsiteY393" fmla="*/ 264550 h 365831"/>
                <a:gd name="connsiteX394" fmla="*/ 57338 w 266739"/>
                <a:gd name="connsiteY394" fmla="*/ 265121 h 365831"/>
                <a:gd name="connsiteX395" fmla="*/ 57236 w 266739"/>
                <a:gd name="connsiteY395" fmla="*/ 266756 h 365831"/>
                <a:gd name="connsiteX396" fmla="*/ 57033 w 266739"/>
                <a:gd name="connsiteY396" fmla="*/ 267687 h 365831"/>
                <a:gd name="connsiteX397" fmla="*/ 55554 w 266739"/>
                <a:gd name="connsiteY397" fmla="*/ 268250 h 365831"/>
                <a:gd name="connsiteX398" fmla="*/ 53168 w 266739"/>
                <a:gd name="connsiteY398" fmla="*/ 268125 h 365831"/>
                <a:gd name="connsiteX399" fmla="*/ 51517 w 266739"/>
                <a:gd name="connsiteY399" fmla="*/ 267530 h 365831"/>
                <a:gd name="connsiteX400" fmla="*/ 50406 w 266739"/>
                <a:gd name="connsiteY400" fmla="*/ 267444 h 365831"/>
                <a:gd name="connsiteX401" fmla="*/ 50179 w 266739"/>
                <a:gd name="connsiteY401" fmla="*/ 267914 h 365831"/>
                <a:gd name="connsiteX402" fmla="*/ 49554 w 266739"/>
                <a:gd name="connsiteY402" fmla="*/ 268109 h 365831"/>
                <a:gd name="connsiteX403" fmla="*/ 48200 w 266739"/>
                <a:gd name="connsiteY403" fmla="*/ 267976 h 365831"/>
                <a:gd name="connsiteX404" fmla="*/ 46205 w 266739"/>
                <a:gd name="connsiteY404" fmla="*/ 267522 h 365831"/>
                <a:gd name="connsiteX405" fmla="*/ 44398 w 266739"/>
                <a:gd name="connsiteY405" fmla="*/ 266920 h 365831"/>
                <a:gd name="connsiteX406" fmla="*/ 41949 w 266739"/>
                <a:gd name="connsiteY406" fmla="*/ 265637 h 365831"/>
                <a:gd name="connsiteX407" fmla="*/ 40815 w 266739"/>
                <a:gd name="connsiteY407" fmla="*/ 265801 h 365831"/>
                <a:gd name="connsiteX408" fmla="*/ 38030 w 266739"/>
                <a:gd name="connsiteY408" fmla="*/ 265527 h 365831"/>
                <a:gd name="connsiteX409" fmla="*/ 35753 w 266739"/>
                <a:gd name="connsiteY409" fmla="*/ 264792 h 365831"/>
                <a:gd name="connsiteX410" fmla="*/ 35174 w 266739"/>
                <a:gd name="connsiteY410" fmla="*/ 264119 h 365831"/>
                <a:gd name="connsiteX411" fmla="*/ 34188 w 266739"/>
                <a:gd name="connsiteY411" fmla="*/ 259503 h 365831"/>
                <a:gd name="connsiteX412" fmla="*/ 33883 w 266739"/>
                <a:gd name="connsiteY412" fmla="*/ 259183 h 365831"/>
                <a:gd name="connsiteX413" fmla="*/ 32905 w 266739"/>
                <a:gd name="connsiteY413" fmla="*/ 258987 h 365831"/>
                <a:gd name="connsiteX414" fmla="*/ 31255 w 266739"/>
                <a:gd name="connsiteY414" fmla="*/ 258346 h 365831"/>
                <a:gd name="connsiteX415" fmla="*/ 30214 w 266739"/>
                <a:gd name="connsiteY415" fmla="*/ 257602 h 365831"/>
                <a:gd name="connsiteX416" fmla="*/ 29674 w 266739"/>
                <a:gd name="connsiteY416" fmla="*/ 256319 h 365831"/>
                <a:gd name="connsiteX417" fmla="*/ 29025 w 266739"/>
                <a:gd name="connsiteY417" fmla="*/ 255107 h 365831"/>
                <a:gd name="connsiteX418" fmla="*/ 26248 w 266739"/>
                <a:gd name="connsiteY418" fmla="*/ 255380 h 365831"/>
                <a:gd name="connsiteX419" fmla="*/ 21694 w 266739"/>
                <a:gd name="connsiteY419" fmla="*/ 253777 h 365831"/>
                <a:gd name="connsiteX420" fmla="*/ 18542 w 266739"/>
                <a:gd name="connsiteY420" fmla="*/ 252251 h 365831"/>
                <a:gd name="connsiteX421" fmla="*/ 15655 w 266739"/>
                <a:gd name="connsiteY421" fmla="*/ 250561 h 365831"/>
                <a:gd name="connsiteX422" fmla="*/ 11274 w 266739"/>
                <a:gd name="connsiteY422" fmla="*/ 247228 h 365831"/>
                <a:gd name="connsiteX423" fmla="*/ 9607 w 266739"/>
                <a:gd name="connsiteY423" fmla="*/ 246407 h 365831"/>
                <a:gd name="connsiteX424" fmla="*/ 7542 w 266739"/>
                <a:gd name="connsiteY424" fmla="*/ 245390 h 365831"/>
                <a:gd name="connsiteX425" fmla="*/ 6321 w 266739"/>
                <a:gd name="connsiteY425" fmla="*/ 243747 h 365831"/>
                <a:gd name="connsiteX426" fmla="*/ 4311 w 266739"/>
                <a:gd name="connsiteY426" fmla="*/ 242088 h 365831"/>
                <a:gd name="connsiteX427" fmla="*/ 3638 w 266739"/>
                <a:gd name="connsiteY427" fmla="*/ 241635 h 365831"/>
                <a:gd name="connsiteX428" fmla="*/ 3004 w 266739"/>
                <a:gd name="connsiteY428" fmla="*/ 240140 h 365831"/>
                <a:gd name="connsiteX429" fmla="*/ 0 w 266739"/>
                <a:gd name="connsiteY429" fmla="*/ 237966 h 365831"/>
                <a:gd name="connsiteX430" fmla="*/ 1486 w 266739"/>
                <a:gd name="connsiteY430" fmla="*/ 235165 h 365831"/>
                <a:gd name="connsiteX431" fmla="*/ 5101 w 266739"/>
                <a:gd name="connsiteY431" fmla="*/ 233052 h 365831"/>
                <a:gd name="connsiteX432" fmla="*/ 9842 w 266739"/>
                <a:gd name="connsiteY432" fmla="*/ 234688 h 365831"/>
                <a:gd name="connsiteX433" fmla="*/ 10421 w 266739"/>
                <a:gd name="connsiteY433" fmla="*/ 231417 h 365831"/>
                <a:gd name="connsiteX434" fmla="*/ 8707 w 266739"/>
                <a:gd name="connsiteY434" fmla="*/ 228523 h 365831"/>
                <a:gd name="connsiteX435" fmla="*/ 8966 w 266739"/>
                <a:gd name="connsiteY435" fmla="*/ 223054 h 365831"/>
                <a:gd name="connsiteX436" fmla="*/ 9521 w 266739"/>
                <a:gd name="connsiteY436" fmla="*/ 221959 h 365831"/>
                <a:gd name="connsiteX437" fmla="*/ 10773 w 266739"/>
                <a:gd name="connsiteY437" fmla="*/ 220496 h 365831"/>
                <a:gd name="connsiteX438" fmla="*/ 12400 w 266739"/>
                <a:gd name="connsiteY438" fmla="*/ 219479 h 365831"/>
                <a:gd name="connsiteX439" fmla="*/ 13355 w 266739"/>
                <a:gd name="connsiteY439" fmla="*/ 219189 h 365831"/>
                <a:gd name="connsiteX440" fmla="*/ 14982 w 266739"/>
                <a:gd name="connsiteY440" fmla="*/ 219690 h 365831"/>
                <a:gd name="connsiteX441" fmla="*/ 16007 w 266739"/>
                <a:gd name="connsiteY441" fmla="*/ 218595 h 365831"/>
                <a:gd name="connsiteX442" fmla="*/ 19871 w 266739"/>
                <a:gd name="connsiteY442" fmla="*/ 219087 h 365831"/>
                <a:gd name="connsiteX443" fmla="*/ 21045 w 266739"/>
                <a:gd name="connsiteY443" fmla="*/ 218626 h 365831"/>
                <a:gd name="connsiteX444" fmla="*/ 21851 w 266739"/>
                <a:gd name="connsiteY444" fmla="*/ 217883 h 365831"/>
                <a:gd name="connsiteX445" fmla="*/ 22797 w 266739"/>
                <a:gd name="connsiteY445" fmla="*/ 217320 h 365831"/>
                <a:gd name="connsiteX446" fmla="*/ 24002 w 266739"/>
                <a:gd name="connsiteY446" fmla="*/ 216005 h 365831"/>
                <a:gd name="connsiteX447" fmla="*/ 24699 w 266739"/>
                <a:gd name="connsiteY447" fmla="*/ 214487 h 365831"/>
                <a:gd name="connsiteX448" fmla="*/ 25278 w 266739"/>
                <a:gd name="connsiteY448" fmla="*/ 213893 h 365831"/>
                <a:gd name="connsiteX449" fmla="*/ 26615 w 266739"/>
                <a:gd name="connsiteY449" fmla="*/ 214104 h 365831"/>
                <a:gd name="connsiteX450" fmla="*/ 26740 w 266739"/>
                <a:gd name="connsiteY450" fmla="*/ 213447 h 365831"/>
                <a:gd name="connsiteX451" fmla="*/ 27429 w 266739"/>
                <a:gd name="connsiteY451" fmla="*/ 212555 h 365831"/>
                <a:gd name="connsiteX452" fmla="*/ 29768 w 266739"/>
                <a:gd name="connsiteY452" fmla="*/ 210560 h 365831"/>
                <a:gd name="connsiteX453" fmla="*/ 29745 w 266739"/>
                <a:gd name="connsiteY453" fmla="*/ 209676 h 365831"/>
                <a:gd name="connsiteX454" fmla="*/ 29088 w 266739"/>
                <a:gd name="connsiteY454" fmla="*/ 207752 h 365831"/>
                <a:gd name="connsiteX455" fmla="*/ 29252 w 266739"/>
                <a:gd name="connsiteY455" fmla="*/ 207047 h 365831"/>
                <a:gd name="connsiteX456" fmla="*/ 30605 w 266739"/>
                <a:gd name="connsiteY456" fmla="*/ 206805 h 365831"/>
                <a:gd name="connsiteX457" fmla="*/ 32209 w 266739"/>
                <a:gd name="connsiteY457" fmla="*/ 206265 h 365831"/>
                <a:gd name="connsiteX458" fmla="*/ 33062 w 266739"/>
                <a:gd name="connsiteY458" fmla="*/ 204426 h 365831"/>
                <a:gd name="connsiteX459" fmla="*/ 34118 w 266739"/>
                <a:gd name="connsiteY459" fmla="*/ 202823 h 365831"/>
                <a:gd name="connsiteX460" fmla="*/ 35323 w 266739"/>
                <a:gd name="connsiteY460" fmla="*/ 200460 h 365831"/>
                <a:gd name="connsiteX461" fmla="*/ 36653 w 266739"/>
                <a:gd name="connsiteY461" fmla="*/ 200311 h 365831"/>
                <a:gd name="connsiteX462" fmla="*/ 37357 w 266739"/>
                <a:gd name="connsiteY462" fmla="*/ 197550 h 365831"/>
                <a:gd name="connsiteX463" fmla="*/ 39148 w 266739"/>
                <a:gd name="connsiteY463" fmla="*/ 195132 h 365831"/>
                <a:gd name="connsiteX464" fmla="*/ 42794 w 266739"/>
                <a:gd name="connsiteY464" fmla="*/ 187966 h 365831"/>
                <a:gd name="connsiteX465" fmla="*/ 41691 w 266739"/>
                <a:gd name="connsiteY465" fmla="*/ 188122 h 365831"/>
                <a:gd name="connsiteX466" fmla="*/ 40815 w 266739"/>
                <a:gd name="connsiteY466" fmla="*/ 189085 h 365831"/>
                <a:gd name="connsiteX467" fmla="*/ 39821 w 266739"/>
                <a:gd name="connsiteY467" fmla="*/ 188967 h 365831"/>
                <a:gd name="connsiteX468" fmla="*/ 38687 w 266739"/>
                <a:gd name="connsiteY468" fmla="*/ 188404 h 365831"/>
                <a:gd name="connsiteX469" fmla="*/ 39015 w 266739"/>
                <a:gd name="connsiteY469" fmla="*/ 185173 h 365831"/>
                <a:gd name="connsiteX470" fmla="*/ 38366 w 266739"/>
                <a:gd name="connsiteY470" fmla="*/ 184790 h 365831"/>
                <a:gd name="connsiteX471" fmla="*/ 36606 w 266739"/>
                <a:gd name="connsiteY471" fmla="*/ 187278 h 365831"/>
                <a:gd name="connsiteX472" fmla="*/ 35088 w 266739"/>
                <a:gd name="connsiteY472" fmla="*/ 184743 h 365831"/>
                <a:gd name="connsiteX473" fmla="*/ 34947 w 266739"/>
                <a:gd name="connsiteY473" fmla="*/ 183202 h 365831"/>
                <a:gd name="connsiteX474" fmla="*/ 35589 w 266739"/>
                <a:gd name="connsiteY474" fmla="*/ 181676 h 365831"/>
                <a:gd name="connsiteX475" fmla="*/ 35495 w 266739"/>
                <a:gd name="connsiteY475" fmla="*/ 180651 h 365831"/>
                <a:gd name="connsiteX476" fmla="*/ 33038 w 266739"/>
                <a:gd name="connsiteY476" fmla="*/ 181418 h 365831"/>
                <a:gd name="connsiteX477" fmla="*/ 33156 w 266739"/>
                <a:gd name="connsiteY477" fmla="*/ 180463 h 365831"/>
                <a:gd name="connsiteX478" fmla="*/ 34681 w 266739"/>
                <a:gd name="connsiteY478" fmla="*/ 179485 h 365831"/>
                <a:gd name="connsiteX479" fmla="*/ 35377 w 266739"/>
                <a:gd name="connsiteY479" fmla="*/ 178468 h 365831"/>
                <a:gd name="connsiteX480" fmla="*/ 36708 w 266739"/>
                <a:gd name="connsiteY480" fmla="*/ 177357 h 365831"/>
                <a:gd name="connsiteX481" fmla="*/ 37263 w 266739"/>
                <a:gd name="connsiteY481" fmla="*/ 175683 h 365831"/>
                <a:gd name="connsiteX482" fmla="*/ 37584 w 266739"/>
                <a:gd name="connsiteY482" fmla="*/ 173078 h 365831"/>
                <a:gd name="connsiteX483" fmla="*/ 38186 w 266739"/>
                <a:gd name="connsiteY483" fmla="*/ 170285 h 365831"/>
                <a:gd name="connsiteX484" fmla="*/ 37740 w 266739"/>
                <a:gd name="connsiteY484" fmla="*/ 168908 h 365831"/>
                <a:gd name="connsiteX485" fmla="*/ 37021 w 266739"/>
                <a:gd name="connsiteY485" fmla="*/ 167734 h 365831"/>
                <a:gd name="connsiteX486" fmla="*/ 36418 w 266739"/>
                <a:gd name="connsiteY486" fmla="*/ 162524 h 365831"/>
                <a:gd name="connsiteX487" fmla="*/ 36582 w 266739"/>
                <a:gd name="connsiteY487" fmla="*/ 159489 h 365831"/>
                <a:gd name="connsiteX488" fmla="*/ 36269 w 266739"/>
                <a:gd name="connsiteY488" fmla="*/ 157103 h 365831"/>
                <a:gd name="connsiteX489" fmla="*/ 35643 w 266739"/>
                <a:gd name="connsiteY489" fmla="*/ 155084 h 365831"/>
                <a:gd name="connsiteX490" fmla="*/ 32725 w 266739"/>
                <a:gd name="connsiteY490" fmla="*/ 152432 h 365831"/>
                <a:gd name="connsiteX491" fmla="*/ 37333 w 266739"/>
                <a:gd name="connsiteY491" fmla="*/ 149396 h 365831"/>
                <a:gd name="connsiteX492" fmla="*/ 38984 w 266739"/>
                <a:gd name="connsiteY492" fmla="*/ 147104 h 365831"/>
                <a:gd name="connsiteX493" fmla="*/ 36888 w 266739"/>
                <a:gd name="connsiteY493" fmla="*/ 142387 h 365831"/>
                <a:gd name="connsiteX494" fmla="*/ 34149 w 266739"/>
                <a:gd name="connsiteY494" fmla="*/ 138404 h 365831"/>
                <a:gd name="connsiteX495" fmla="*/ 34071 w 266739"/>
                <a:gd name="connsiteY495" fmla="*/ 136018 h 365831"/>
                <a:gd name="connsiteX496" fmla="*/ 34791 w 266739"/>
                <a:gd name="connsiteY496" fmla="*/ 136324 h 365831"/>
                <a:gd name="connsiteX497" fmla="*/ 35714 w 266739"/>
                <a:gd name="connsiteY497" fmla="*/ 136253 h 365831"/>
                <a:gd name="connsiteX498" fmla="*/ 36551 w 266739"/>
                <a:gd name="connsiteY498" fmla="*/ 131215 h 365831"/>
                <a:gd name="connsiteX499" fmla="*/ 36355 w 266739"/>
                <a:gd name="connsiteY499" fmla="*/ 129658 h 365831"/>
                <a:gd name="connsiteX500" fmla="*/ 34814 w 266739"/>
                <a:gd name="connsiteY500" fmla="*/ 127139 h 365831"/>
                <a:gd name="connsiteX501" fmla="*/ 32905 w 266739"/>
                <a:gd name="connsiteY501" fmla="*/ 127076 h 365831"/>
                <a:gd name="connsiteX502" fmla="*/ 31231 w 266739"/>
                <a:gd name="connsiteY502" fmla="*/ 123908 h 365831"/>
                <a:gd name="connsiteX503" fmla="*/ 30269 w 266739"/>
                <a:gd name="connsiteY503" fmla="*/ 123196 h 365831"/>
                <a:gd name="connsiteX504" fmla="*/ 29494 w 266739"/>
                <a:gd name="connsiteY504" fmla="*/ 121201 h 365831"/>
                <a:gd name="connsiteX505" fmla="*/ 26795 w 266739"/>
                <a:gd name="connsiteY505" fmla="*/ 117313 h 365831"/>
                <a:gd name="connsiteX506" fmla="*/ 24659 w 266739"/>
                <a:gd name="connsiteY506" fmla="*/ 115286 h 365831"/>
                <a:gd name="connsiteX507" fmla="*/ 26263 w 266739"/>
                <a:gd name="connsiteY507" fmla="*/ 110592 h 365831"/>
                <a:gd name="connsiteX508" fmla="*/ 27664 w 266739"/>
                <a:gd name="connsiteY508" fmla="*/ 109693 h 365831"/>
                <a:gd name="connsiteX509" fmla="*/ 28117 w 266739"/>
                <a:gd name="connsiteY509" fmla="*/ 108527 h 365831"/>
                <a:gd name="connsiteX510" fmla="*/ 27570 w 266739"/>
                <a:gd name="connsiteY510" fmla="*/ 105640 h 365831"/>
                <a:gd name="connsiteX511" fmla="*/ 27726 w 266739"/>
                <a:gd name="connsiteY511" fmla="*/ 104967 h 365831"/>
                <a:gd name="connsiteX512" fmla="*/ 28055 w 266739"/>
                <a:gd name="connsiteY512" fmla="*/ 104678 h 365831"/>
                <a:gd name="connsiteX513" fmla="*/ 28383 w 266739"/>
                <a:gd name="connsiteY513" fmla="*/ 104693 h 365831"/>
                <a:gd name="connsiteX514" fmla="*/ 28947 w 266739"/>
                <a:gd name="connsiteY514" fmla="*/ 105131 h 365831"/>
                <a:gd name="connsiteX515" fmla="*/ 29995 w 266739"/>
                <a:gd name="connsiteY515" fmla="*/ 106375 h 365831"/>
                <a:gd name="connsiteX516" fmla="*/ 30871 w 266739"/>
                <a:gd name="connsiteY516" fmla="*/ 107917 h 365831"/>
                <a:gd name="connsiteX517" fmla="*/ 31575 w 266739"/>
                <a:gd name="connsiteY517" fmla="*/ 108386 h 365831"/>
                <a:gd name="connsiteX518" fmla="*/ 32639 w 266739"/>
                <a:gd name="connsiteY518" fmla="*/ 107877 h 365831"/>
                <a:gd name="connsiteX519" fmla="*/ 36754 w 266739"/>
                <a:gd name="connsiteY519" fmla="*/ 104803 h 365831"/>
                <a:gd name="connsiteX520" fmla="*/ 36488 w 266739"/>
                <a:gd name="connsiteY520" fmla="*/ 103848 h 365831"/>
                <a:gd name="connsiteX521" fmla="*/ 36864 w 266739"/>
                <a:gd name="connsiteY521" fmla="*/ 101924 h 365831"/>
                <a:gd name="connsiteX522" fmla="*/ 38241 w 266739"/>
                <a:gd name="connsiteY522" fmla="*/ 100351 h 365831"/>
                <a:gd name="connsiteX523" fmla="*/ 39712 w 266739"/>
                <a:gd name="connsiteY523" fmla="*/ 99812 h 365831"/>
                <a:gd name="connsiteX524" fmla="*/ 40150 w 266739"/>
                <a:gd name="connsiteY524" fmla="*/ 98935 h 365831"/>
                <a:gd name="connsiteX525" fmla="*/ 39798 w 266739"/>
                <a:gd name="connsiteY525" fmla="*/ 97582 h 365831"/>
                <a:gd name="connsiteX526" fmla="*/ 38249 w 266739"/>
                <a:gd name="connsiteY526" fmla="*/ 94210 h 365831"/>
                <a:gd name="connsiteX527" fmla="*/ 36872 w 266739"/>
                <a:gd name="connsiteY527" fmla="*/ 92395 h 365831"/>
                <a:gd name="connsiteX528" fmla="*/ 35988 w 266739"/>
                <a:gd name="connsiteY528" fmla="*/ 90588 h 365831"/>
                <a:gd name="connsiteX529" fmla="*/ 35518 w 266739"/>
                <a:gd name="connsiteY529" fmla="*/ 88921 h 365831"/>
                <a:gd name="connsiteX530" fmla="*/ 33954 w 266739"/>
                <a:gd name="connsiteY530" fmla="*/ 87349 h 365831"/>
                <a:gd name="connsiteX531" fmla="*/ 34611 w 266739"/>
                <a:gd name="connsiteY531" fmla="*/ 85862 h 365831"/>
                <a:gd name="connsiteX532" fmla="*/ 35823 w 266739"/>
                <a:gd name="connsiteY532" fmla="*/ 84126 h 365831"/>
                <a:gd name="connsiteX533" fmla="*/ 36238 w 266739"/>
                <a:gd name="connsiteY533" fmla="*/ 83820 h 365831"/>
                <a:gd name="connsiteX534" fmla="*/ 36895 w 266739"/>
                <a:gd name="connsiteY534" fmla="*/ 84298 h 365831"/>
                <a:gd name="connsiteX535" fmla="*/ 38710 w 266739"/>
                <a:gd name="connsiteY535" fmla="*/ 87450 h 365831"/>
                <a:gd name="connsiteX536" fmla="*/ 41597 w 266739"/>
                <a:gd name="connsiteY536" fmla="*/ 89500 h 365831"/>
                <a:gd name="connsiteX537" fmla="*/ 44625 w 266739"/>
                <a:gd name="connsiteY537" fmla="*/ 92809 h 365831"/>
                <a:gd name="connsiteX538" fmla="*/ 45869 w 266739"/>
                <a:gd name="connsiteY538" fmla="*/ 95094 h 365831"/>
                <a:gd name="connsiteX539" fmla="*/ 46855 w 266739"/>
                <a:gd name="connsiteY539" fmla="*/ 95509 h 365831"/>
                <a:gd name="connsiteX540" fmla="*/ 47707 w 266739"/>
                <a:gd name="connsiteY540" fmla="*/ 96330 h 365831"/>
                <a:gd name="connsiteX541" fmla="*/ 47332 w 266739"/>
                <a:gd name="connsiteY541" fmla="*/ 96948 h 365831"/>
                <a:gd name="connsiteX542" fmla="*/ 46385 w 266739"/>
                <a:gd name="connsiteY542" fmla="*/ 97597 h 365831"/>
                <a:gd name="connsiteX543" fmla="*/ 46111 w 266739"/>
                <a:gd name="connsiteY543" fmla="*/ 98920 h 365831"/>
                <a:gd name="connsiteX544" fmla="*/ 46729 w 266739"/>
                <a:gd name="connsiteY544" fmla="*/ 99663 h 365831"/>
                <a:gd name="connsiteX545" fmla="*/ 47379 w 266739"/>
                <a:gd name="connsiteY545" fmla="*/ 100140 h 365831"/>
                <a:gd name="connsiteX546" fmla="*/ 49147 w 266739"/>
                <a:gd name="connsiteY546" fmla="*/ 99835 h 365831"/>
                <a:gd name="connsiteX547" fmla="*/ 50117 w 266739"/>
                <a:gd name="connsiteY547" fmla="*/ 98286 h 365831"/>
                <a:gd name="connsiteX548" fmla="*/ 49467 w 266739"/>
                <a:gd name="connsiteY548" fmla="*/ 91487 h 365831"/>
                <a:gd name="connsiteX549" fmla="*/ 48451 w 266739"/>
                <a:gd name="connsiteY549" fmla="*/ 88084 h 365831"/>
                <a:gd name="connsiteX550" fmla="*/ 47269 w 266739"/>
                <a:gd name="connsiteY550" fmla="*/ 87028 h 365831"/>
                <a:gd name="connsiteX551" fmla="*/ 46213 w 266739"/>
                <a:gd name="connsiteY551" fmla="*/ 85682 h 365831"/>
                <a:gd name="connsiteX552" fmla="*/ 46925 w 266739"/>
                <a:gd name="connsiteY552" fmla="*/ 84665 h 365831"/>
                <a:gd name="connsiteX553" fmla="*/ 48810 w 266739"/>
                <a:gd name="connsiteY553" fmla="*/ 84204 h 365831"/>
                <a:gd name="connsiteX554" fmla="*/ 51283 w 266739"/>
                <a:gd name="connsiteY554" fmla="*/ 83015 h 365831"/>
                <a:gd name="connsiteX555" fmla="*/ 60342 w 266739"/>
                <a:gd name="connsiteY555" fmla="*/ 76513 h 365831"/>
                <a:gd name="connsiteX556" fmla="*/ 63448 w 266739"/>
                <a:gd name="connsiteY556" fmla="*/ 70403 h 365831"/>
                <a:gd name="connsiteX557" fmla="*/ 65826 w 266739"/>
                <a:gd name="connsiteY557" fmla="*/ 68189 h 365831"/>
                <a:gd name="connsiteX558" fmla="*/ 68510 w 266739"/>
                <a:gd name="connsiteY558" fmla="*/ 66750 h 365831"/>
                <a:gd name="connsiteX559" fmla="*/ 71796 w 266739"/>
                <a:gd name="connsiteY559" fmla="*/ 67086 h 365831"/>
                <a:gd name="connsiteX560" fmla="*/ 74346 w 266739"/>
                <a:gd name="connsiteY560" fmla="*/ 66319 h 365831"/>
                <a:gd name="connsiteX561" fmla="*/ 75136 w 266739"/>
                <a:gd name="connsiteY561" fmla="*/ 64371 h 365831"/>
                <a:gd name="connsiteX562" fmla="*/ 74440 w 266739"/>
                <a:gd name="connsiteY562" fmla="*/ 61735 h 365831"/>
                <a:gd name="connsiteX563" fmla="*/ 73462 w 266739"/>
                <a:gd name="connsiteY563" fmla="*/ 60139 h 365831"/>
                <a:gd name="connsiteX564" fmla="*/ 74401 w 266739"/>
                <a:gd name="connsiteY564" fmla="*/ 57831 h 365831"/>
                <a:gd name="connsiteX565" fmla="*/ 75379 w 266739"/>
                <a:gd name="connsiteY565" fmla="*/ 54318 h 365831"/>
                <a:gd name="connsiteX566" fmla="*/ 75308 w 266739"/>
                <a:gd name="connsiteY566" fmla="*/ 51369 h 365831"/>
                <a:gd name="connsiteX567" fmla="*/ 76568 w 266739"/>
                <a:gd name="connsiteY567" fmla="*/ 49608 h 365831"/>
                <a:gd name="connsiteX568" fmla="*/ 76130 w 266739"/>
                <a:gd name="connsiteY568" fmla="*/ 48920 h 365831"/>
                <a:gd name="connsiteX569" fmla="*/ 74291 w 266739"/>
                <a:gd name="connsiteY569" fmla="*/ 50344 h 365831"/>
                <a:gd name="connsiteX570" fmla="*/ 72836 w 266739"/>
                <a:gd name="connsiteY570" fmla="*/ 50985 h 365831"/>
                <a:gd name="connsiteX571" fmla="*/ 73658 w 266739"/>
                <a:gd name="connsiteY571" fmla="*/ 49812 h 365831"/>
                <a:gd name="connsiteX572" fmla="*/ 76232 w 266739"/>
                <a:gd name="connsiteY572" fmla="*/ 46902 h 365831"/>
                <a:gd name="connsiteX573" fmla="*/ 77569 w 266739"/>
                <a:gd name="connsiteY573" fmla="*/ 42466 h 365831"/>
                <a:gd name="connsiteX574" fmla="*/ 78594 w 266739"/>
                <a:gd name="connsiteY574" fmla="*/ 40619 h 365831"/>
                <a:gd name="connsiteX575" fmla="*/ 82224 w 266739"/>
                <a:gd name="connsiteY575" fmla="*/ 38038 h 365831"/>
                <a:gd name="connsiteX576" fmla="*/ 82944 w 266739"/>
                <a:gd name="connsiteY576" fmla="*/ 36794 h 365831"/>
                <a:gd name="connsiteX577" fmla="*/ 85690 w 266739"/>
                <a:gd name="connsiteY577" fmla="*/ 34854 h 365831"/>
                <a:gd name="connsiteX578" fmla="*/ 90110 w 266739"/>
                <a:gd name="connsiteY578" fmla="*/ 30691 h 365831"/>
                <a:gd name="connsiteX579" fmla="*/ 91800 w 266739"/>
                <a:gd name="connsiteY579" fmla="*/ 29534 h 365831"/>
                <a:gd name="connsiteX580" fmla="*/ 100367 w 266739"/>
                <a:gd name="connsiteY580" fmla="*/ 32217 h 365831"/>
                <a:gd name="connsiteX581" fmla="*/ 103089 w 266739"/>
                <a:gd name="connsiteY581" fmla="*/ 32045 h 365831"/>
                <a:gd name="connsiteX582" fmla="*/ 102604 w 266739"/>
                <a:gd name="connsiteY582" fmla="*/ 32538 h 365831"/>
                <a:gd name="connsiteX583" fmla="*/ 101345 w 266739"/>
                <a:gd name="connsiteY583" fmla="*/ 32702 h 365831"/>
                <a:gd name="connsiteX584" fmla="*/ 99530 w 266739"/>
                <a:gd name="connsiteY584" fmla="*/ 33430 h 365831"/>
                <a:gd name="connsiteX585" fmla="*/ 99005 w 266739"/>
                <a:gd name="connsiteY585" fmla="*/ 35034 h 365831"/>
                <a:gd name="connsiteX586" fmla="*/ 100234 w 266739"/>
                <a:gd name="connsiteY586" fmla="*/ 36708 h 365831"/>
                <a:gd name="connsiteX587" fmla="*/ 101540 w 266739"/>
                <a:gd name="connsiteY587" fmla="*/ 37193 h 365831"/>
                <a:gd name="connsiteX588" fmla="*/ 102651 w 266739"/>
                <a:gd name="connsiteY588" fmla="*/ 36113 h 365831"/>
                <a:gd name="connsiteX589" fmla="*/ 103754 w 266739"/>
                <a:gd name="connsiteY589" fmla="*/ 33039 h 365831"/>
                <a:gd name="connsiteX590" fmla="*/ 105530 w 266739"/>
                <a:gd name="connsiteY590" fmla="*/ 29635 h 365831"/>
                <a:gd name="connsiteX591" fmla="*/ 105945 w 266739"/>
                <a:gd name="connsiteY591" fmla="*/ 26068 h 365831"/>
                <a:gd name="connsiteX592" fmla="*/ 107204 w 266739"/>
                <a:gd name="connsiteY592" fmla="*/ 24840 h 365831"/>
                <a:gd name="connsiteX593" fmla="*/ 109043 w 266739"/>
                <a:gd name="connsiteY593" fmla="*/ 24394 h 365831"/>
                <a:gd name="connsiteX594" fmla="*/ 112329 w 266739"/>
                <a:gd name="connsiteY594" fmla="*/ 25098 h 365831"/>
                <a:gd name="connsiteX595" fmla="*/ 114824 w 266739"/>
                <a:gd name="connsiteY595" fmla="*/ 25833 h 365831"/>
                <a:gd name="connsiteX596" fmla="*/ 117430 w 266739"/>
                <a:gd name="connsiteY596" fmla="*/ 25927 h 365831"/>
                <a:gd name="connsiteX597" fmla="*/ 125417 w 266739"/>
                <a:gd name="connsiteY597" fmla="*/ 25387 h 365831"/>
                <a:gd name="connsiteX598" fmla="*/ 138404 w 266739"/>
                <a:gd name="connsiteY598" fmla="*/ 16116 h 365831"/>
                <a:gd name="connsiteX599" fmla="*/ 144436 w 266739"/>
                <a:gd name="connsiteY599" fmla="*/ 14121 h 365831"/>
                <a:gd name="connsiteX600" fmla="*/ 148215 w 266739"/>
                <a:gd name="connsiteY600" fmla="*/ 12166 h 365831"/>
                <a:gd name="connsiteX601" fmla="*/ 150625 w 266739"/>
                <a:gd name="connsiteY601" fmla="*/ 8356 h 365831"/>
                <a:gd name="connsiteX602" fmla="*/ 151274 w 266739"/>
                <a:gd name="connsiteY602" fmla="*/ 5492 h 365831"/>
                <a:gd name="connsiteX603" fmla="*/ 153050 w 266739"/>
                <a:gd name="connsiteY603" fmla="*/ 4381 h 365831"/>
                <a:gd name="connsiteX604" fmla="*/ 154912 w 266739"/>
                <a:gd name="connsiteY604" fmla="*/ 4381 h 365831"/>
                <a:gd name="connsiteX605" fmla="*/ 155764 w 266739"/>
                <a:gd name="connsiteY605" fmla="*/ 3685 h 365831"/>
                <a:gd name="connsiteX606" fmla="*/ 156030 w 266739"/>
                <a:gd name="connsiteY606" fmla="*/ 2801 h 365831"/>
                <a:gd name="connsiteX607" fmla="*/ 160521 w 266739"/>
                <a:gd name="connsiteY607" fmla="*/ 321 h 365831"/>
                <a:gd name="connsiteX608" fmla="*/ 163095 w 266739"/>
                <a:gd name="connsiteY608" fmla="*/ 0 h 365831"/>
                <a:gd name="connsiteX609" fmla="*/ 165372 w 266739"/>
                <a:gd name="connsiteY609" fmla="*/ 47 h 365831"/>
                <a:gd name="connsiteX610" fmla="*/ 170457 w 266739"/>
                <a:gd name="connsiteY610" fmla="*/ 2206 h 365831"/>
                <a:gd name="connsiteX611" fmla="*/ 172812 w 266739"/>
                <a:gd name="connsiteY611" fmla="*/ 6024 h 365831"/>
                <a:gd name="connsiteX612" fmla="*/ 173203 w 266739"/>
                <a:gd name="connsiteY612" fmla="*/ 8653 h 365831"/>
                <a:gd name="connsiteX613" fmla="*/ 169980 w 266739"/>
                <a:gd name="connsiteY613" fmla="*/ 11508 h 365831"/>
                <a:gd name="connsiteX614" fmla="*/ 169135 w 266739"/>
                <a:gd name="connsiteY614" fmla="*/ 12760 h 365831"/>
                <a:gd name="connsiteX615" fmla="*/ 19965 w 266739"/>
                <a:gd name="connsiteY615" fmla="*/ 217906 h 365831"/>
                <a:gd name="connsiteX616" fmla="*/ 19371 w 266739"/>
                <a:gd name="connsiteY616" fmla="*/ 218391 h 365831"/>
                <a:gd name="connsiteX617" fmla="*/ 18236 w 266739"/>
                <a:gd name="connsiteY617" fmla="*/ 217531 h 365831"/>
                <a:gd name="connsiteX618" fmla="*/ 17853 w 266739"/>
                <a:gd name="connsiteY618" fmla="*/ 216435 h 365831"/>
                <a:gd name="connsiteX619" fmla="*/ 18549 w 266739"/>
                <a:gd name="connsiteY619" fmla="*/ 215622 h 365831"/>
                <a:gd name="connsiteX620" fmla="*/ 19441 w 266739"/>
                <a:gd name="connsiteY620" fmla="*/ 215888 h 365831"/>
                <a:gd name="connsiteX621" fmla="*/ 19848 w 266739"/>
                <a:gd name="connsiteY621" fmla="*/ 216553 h 365831"/>
                <a:gd name="connsiteX622" fmla="*/ 19965 w 266739"/>
                <a:gd name="connsiteY622" fmla="*/ 217906 h 365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Lst>
              <a:rect l="l" t="t" r="r" b="b"/>
              <a:pathLst>
                <a:path w="266739" h="365831">
                  <a:moveTo>
                    <a:pt x="169135" y="12760"/>
                  </a:moveTo>
                  <a:lnTo>
                    <a:pt x="168345" y="13034"/>
                  </a:lnTo>
                  <a:lnTo>
                    <a:pt x="167367" y="13621"/>
                  </a:lnTo>
                  <a:lnTo>
                    <a:pt x="164386" y="14724"/>
                  </a:lnTo>
                  <a:lnTo>
                    <a:pt x="160357" y="15772"/>
                  </a:lnTo>
                  <a:lnTo>
                    <a:pt x="155115" y="17118"/>
                  </a:lnTo>
                  <a:lnTo>
                    <a:pt x="153926" y="18557"/>
                  </a:lnTo>
                  <a:lnTo>
                    <a:pt x="148739" y="27578"/>
                  </a:lnTo>
                  <a:lnTo>
                    <a:pt x="144397" y="29401"/>
                  </a:lnTo>
                  <a:lnTo>
                    <a:pt x="142817" y="30746"/>
                  </a:lnTo>
                  <a:lnTo>
                    <a:pt x="141627" y="32452"/>
                  </a:lnTo>
                  <a:lnTo>
                    <a:pt x="139038" y="35589"/>
                  </a:lnTo>
                  <a:lnTo>
                    <a:pt x="137958" y="37999"/>
                  </a:lnTo>
                  <a:lnTo>
                    <a:pt x="135103" y="43232"/>
                  </a:lnTo>
                  <a:lnTo>
                    <a:pt x="133538" y="49788"/>
                  </a:lnTo>
                  <a:lnTo>
                    <a:pt x="132944" y="53465"/>
                  </a:lnTo>
                  <a:lnTo>
                    <a:pt x="132083" y="58793"/>
                  </a:lnTo>
                  <a:lnTo>
                    <a:pt x="130816" y="61469"/>
                  </a:lnTo>
                  <a:lnTo>
                    <a:pt x="129126" y="63980"/>
                  </a:lnTo>
                  <a:lnTo>
                    <a:pt x="127303" y="66429"/>
                  </a:lnTo>
                  <a:lnTo>
                    <a:pt x="125738" y="69120"/>
                  </a:lnTo>
                  <a:lnTo>
                    <a:pt x="124408" y="71225"/>
                  </a:lnTo>
                  <a:lnTo>
                    <a:pt x="124189" y="71944"/>
                  </a:lnTo>
                  <a:lnTo>
                    <a:pt x="124838" y="72523"/>
                  </a:lnTo>
                  <a:lnTo>
                    <a:pt x="127991" y="71944"/>
                  </a:lnTo>
                  <a:lnTo>
                    <a:pt x="129235" y="71311"/>
                  </a:lnTo>
                  <a:lnTo>
                    <a:pt x="130956" y="70497"/>
                  </a:lnTo>
                  <a:lnTo>
                    <a:pt x="132036" y="70935"/>
                  </a:lnTo>
                  <a:lnTo>
                    <a:pt x="133116" y="73251"/>
                  </a:lnTo>
                  <a:lnTo>
                    <a:pt x="134336" y="73540"/>
                  </a:lnTo>
                  <a:lnTo>
                    <a:pt x="135486" y="73251"/>
                  </a:lnTo>
                  <a:lnTo>
                    <a:pt x="136707" y="73830"/>
                  </a:lnTo>
                  <a:lnTo>
                    <a:pt x="138263" y="79588"/>
                  </a:lnTo>
                  <a:lnTo>
                    <a:pt x="139586" y="84462"/>
                  </a:lnTo>
                  <a:lnTo>
                    <a:pt x="142652" y="87505"/>
                  </a:lnTo>
                  <a:lnTo>
                    <a:pt x="145046" y="89876"/>
                  </a:lnTo>
                  <a:lnTo>
                    <a:pt x="145625" y="91972"/>
                  </a:lnTo>
                  <a:lnTo>
                    <a:pt x="146196" y="94930"/>
                  </a:lnTo>
                  <a:lnTo>
                    <a:pt x="146345" y="96377"/>
                  </a:lnTo>
                  <a:lnTo>
                    <a:pt x="145594" y="97245"/>
                  </a:lnTo>
                  <a:lnTo>
                    <a:pt x="144405" y="99045"/>
                  </a:lnTo>
                  <a:lnTo>
                    <a:pt x="144108" y="102479"/>
                  </a:lnTo>
                  <a:lnTo>
                    <a:pt x="143904" y="103622"/>
                  </a:lnTo>
                  <a:lnTo>
                    <a:pt x="143685" y="106806"/>
                  </a:lnTo>
                  <a:lnTo>
                    <a:pt x="143842" y="108761"/>
                  </a:lnTo>
                  <a:lnTo>
                    <a:pt x="144483" y="110287"/>
                  </a:lnTo>
                  <a:lnTo>
                    <a:pt x="145547" y="111163"/>
                  </a:lnTo>
                  <a:lnTo>
                    <a:pt x="147706" y="111617"/>
                  </a:lnTo>
                  <a:lnTo>
                    <a:pt x="149654" y="112149"/>
                  </a:lnTo>
                  <a:lnTo>
                    <a:pt x="150773" y="114793"/>
                  </a:lnTo>
                  <a:lnTo>
                    <a:pt x="152361" y="118158"/>
                  </a:lnTo>
                  <a:lnTo>
                    <a:pt x="154067" y="119574"/>
                  </a:lnTo>
                  <a:lnTo>
                    <a:pt x="156570" y="120504"/>
                  </a:lnTo>
                  <a:lnTo>
                    <a:pt x="158362" y="120168"/>
                  </a:lnTo>
                  <a:lnTo>
                    <a:pt x="162540" y="119574"/>
                  </a:lnTo>
                  <a:lnTo>
                    <a:pt x="166131" y="119722"/>
                  </a:lnTo>
                  <a:lnTo>
                    <a:pt x="171388" y="120622"/>
                  </a:lnTo>
                  <a:lnTo>
                    <a:pt x="173344" y="120590"/>
                  </a:lnTo>
                  <a:lnTo>
                    <a:pt x="175871" y="120418"/>
                  </a:lnTo>
                  <a:lnTo>
                    <a:pt x="180322" y="118596"/>
                  </a:lnTo>
                  <a:lnTo>
                    <a:pt x="181942" y="118322"/>
                  </a:lnTo>
                  <a:lnTo>
                    <a:pt x="183741" y="118486"/>
                  </a:lnTo>
                  <a:lnTo>
                    <a:pt x="186370" y="119417"/>
                  </a:lnTo>
                  <a:lnTo>
                    <a:pt x="187794" y="120152"/>
                  </a:lnTo>
                  <a:lnTo>
                    <a:pt x="189616" y="120911"/>
                  </a:lnTo>
                  <a:lnTo>
                    <a:pt x="192277" y="121451"/>
                  </a:lnTo>
                  <a:lnTo>
                    <a:pt x="193990" y="121357"/>
                  </a:lnTo>
                  <a:lnTo>
                    <a:pt x="195288" y="121326"/>
                  </a:lnTo>
                  <a:lnTo>
                    <a:pt x="196040" y="121670"/>
                  </a:lnTo>
                  <a:lnTo>
                    <a:pt x="200225" y="126888"/>
                  </a:lnTo>
                  <a:lnTo>
                    <a:pt x="203855" y="131410"/>
                  </a:lnTo>
                  <a:lnTo>
                    <a:pt x="207016" y="135205"/>
                  </a:lnTo>
                  <a:lnTo>
                    <a:pt x="210435" y="139296"/>
                  </a:lnTo>
                  <a:lnTo>
                    <a:pt x="210701" y="139539"/>
                  </a:lnTo>
                  <a:lnTo>
                    <a:pt x="212242" y="139015"/>
                  </a:lnTo>
                  <a:lnTo>
                    <a:pt x="213259" y="139242"/>
                  </a:lnTo>
                  <a:lnTo>
                    <a:pt x="214198" y="140071"/>
                  </a:lnTo>
                  <a:lnTo>
                    <a:pt x="215817" y="139727"/>
                  </a:lnTo>
                  <a:lnTo>
                    <a:pt x="218117" y="138209"/>
                  </a:lnTo>
                  <a:lnTo>
                    <a:pt x="221466" y="137904"/>
                  </a:lnTo>
                  <a:lnTo>
                    <a:pt x="225870" y="138811"/>
                  </a:lnTo>
                  <a:lnTo>
                    <a:pt x="231683" y="138811"/>
                  </a:lnTo>
                  <a:lnTo>
                    <a:pt x="238896" y="137912"/>
                  </a:lnTo>
                  <a:lnTo>
                    <a:pt x="243379" y="136934"/>
                  </a:lnTo>
                  <a:lnTo>
                    <a:pt x="245132" y="135878"/>
                  </a:lnTo>
                  <a:lnTo>
                    <a:pt x="248026" y="135987"/>
                  </a:lnTo>
                  <a:lnTo>
                    <a:pt x="251523" y="136934"/>
                  </a:lnTo>
                  <a:lnTo>
                    <a:pt x="253409" y="138279"/>
                  </a:lnTo>
                  <a:lnTo>
                    <a:pt x="253636" y="139602"/>
                  </a:lnTo>
                  <a:lnTo>
                    <a:pt x="254340" y="141675"/>
                  </a:lnTo>
                  <a:lnTo>
                    <a:pt x="253581" y="143771"/>
                  </a:lnTo>
                  <a:lnTo>
                    <a:pt x="251359" y="145892"/>
                  </a:lnTo>
                  <a:lnTo>
                    <a:pt x="250123" y="148606"/>
                  </a:lnTo>
                  <a:lnTo>
                    <a:pt x="249880" y="151908"/>
                  </a:lnTo>
                  <a:lnTo>
                    <a:pt x="248730" y="154349"/>
                  </a:lnTo>
                  <a:lnTo>
                    <a:pt x="246673" y="155929"/>
                  </a:lnTo>
                  <a:lnTo>
                    <a:pt x="245867" y="158229"/>
                  </a:lnTo>
                  <a:lnTo>
                    <a:pt x="246321" y="161249"/>
                  </a:lnTo>
                  <a:lnTo>
                    <a:pt x="246102" y="165661"/>
                  </a:lnTo>
                  <a:lnTo>
                    <a:pt x="245202" y="171466"/>
                  </a:lnTo>
                  <a:lnTo>
                    <a:pt x="245202" y="174932"/>
                  </a:lnTo>
                  <a:lnTo>
                    <a:pt x="246102" y="176066"/>
                  </a:lnTo>
                  <a:lnTo>
                    <a:pt x="246516" y="177694"/>
                  </a:lnTo>
                  <a:lnTo>
                    <a:pt x="246446" y="179814"/>
                  </a:lnTo>
                  <a:lnTo>
                    <a:pt x="246782" y="181691"/>
                  </a:lnTo>
                  <a:lnTo>
                    <a:pt x="247901" y="184132"/>
                  </a:lnTo>
                  <a:lnTo>
                    <a:pt x="249458" y="188991"/>
                  </a:lnTo>
                  <a:lnTo>
                    <a:pt x="250757" y="191080"/>
                  </a:lnTo>
                  <a:lnTo>
                    <a:pt x="251891" y="191846"/>
                  </a:lnTo>
                  <a:lnTo>
                    <a:pt x="253041" y="192785"/>
                  </a:lnTo>
                  <a:lnTo>
                    <a:pt x="256358" y="197753"/>
                  </a:lnTo>
                  <a:lnTo>
                    <a:pt x="257164" y="198801"/>
                  </a:lnTo>
                  <a:lnTo>
                    <a:pt x="256922" y="199717"/>
                  </a:lnTo>
                  <a:lnTo>
                    <a:pt x="256609" y="200397"/>
                  </a:lnTo>
                  <a:lnTo>
                    <a:pt x="256225" y="200836"/>
                  </a:lnTo>
                  <a:lnTo>
                    <a:pt x="252689" y="203793"/>
                  </a:lnTo>
                  <a:lnTo>
                    <a:pt x="245664" y="210224"/>
                  </a:lnTo>
                  <a:lnTo>
                    <a:pt x="245085" y="211037"/>
                  </a:lnTo>
                  <a:lnTo>
                    <a:pt x="245132" y="212383"/>
                  </a:lnTo>
                  <a:lnTo>
                    <a:pt x="247166" y="211514"/>
                  </a:lnTo>
                  <a:lnTo>
                    <a:pt x="249348" y="212242"/>
                  </a:lnTo>
                  <a:lnTo>
                    <a:pt x="250413" y="212383"/>
                  </a:lnTo>
                  <a:lnTo>
                    <a:pt x="250897" y="212915"/>
                  </a:lnTo>
                  <a:lnTo>
                    <a:pt x="251531" y="214652"/>
                  </a:lnTo>
                  <a:lnTo>
                    <a:pt x="252259" y="214941"/>
                  </a:lnTo>
                  <a:lnTo>
                    <a:pt x="253323" y="215661"/>
                  </a:lnTo>
                  <a:lnTo>
                    <a:pt x="255404" y="217492"/>
                  </a:lnTo>
                  <a:lnTo>
                    <a:pt x="257148" y="219416"/>
                  </a:lnTo>
                  <a:lnTo>
                    <a:pt x="258455" y="220339"/>
                  </a:lnTo>
                  <a:lnTo>
                    <a:pt x="259378" y="221200"/>
                  </a:lnTo>
                  <a:lnTo>
                    <a:pt x="259668" y="222452"/>
                  </a:lnTo>
                  <a:lnTo>
                    <a:pt x="259284" y="223704"/>
                  </a:lnTo>
                  <a:lnTo>
                    <a:pt x="260380" y="226606"/>
                  </a:lnTo>
                  <a:lnTo>
                    <a:pt x="261123" y="227506"/>
                  </a:lnTo>
                  <a:lnTo>
                    <a:pt x="261514" y="228609"/>
                  </a:lnTo>
                  <a:lnTo>
                    <a:pt x="261123" y="229720"/>
                  </a:lnTo>
                  <a:lnTo>
                    <a:pt x="262046" y="231018"/>
                  </a:lnTo>
                  <a:lnTo>
                    <a:pt x="263047" y="233577"/>
                  </a:lnTo>
                  <a:lnTo>
                    <a:pt x="264268" y="236698"/>
                  </a:lnTo>
                  <a:lnTo>
                    <a:pt x="264416" y="238435"/>
                  </a:lnTo>
                  <a:lnTo>
                    <a:pt x="264925" y="239233"/>
                  </a:lnTo>
                  <a:lnTo>
                    <a:pt x="265527" y="241549"/>
                  </a:lnTo>
                  <a:lnTo>
                    <a:pt x="266552" y="243724"/>
                  </a:lnTo>
                  <a:lnTo>
                    <a:pt x="266310" y="245210"/>
                  </a:lnTo>
                  <a:lnTo>
                    <a:pt x="266740" y="246673"/>
                  </a:lnTo>
                  <a:lnTo>
                    <a:pt x="262586" y="247651"/>
                  </a:lnTo>
                  <a:lnTo>
                    <a:pt x="262210" y="247494"/>
                  </a:lnTo>
                  <a:lnTo>
                    <a:pt x="261960" y="246955"/>
                  </a:lnTo>
                  <a:lnTo>
                    <a:pt x="262077" y="242800"/>
                  </a:lnTo>
                  <a:lnTo>
                    <a:pt x="262038" y="238106"/>
                  </a:lnTo>
                  <a:lnTo>
                    <a:pt x="261397" y="236182"/>
                  </a:lnTo>
                  <a:lnTo>
                    <a:pt x="259495" y="233099"/>
                  </a:lnTo>
                  <a:lnTo>
                    <a:pt x="256976" y="229016"/>
                  </a:lnTo>
                  <a:lnTo>
                    <a:pt x="256288" y="227842"/>
                  </a:lnTo>
                  <a:lnTo>
                    <a:pt x="255224" y="227169"/>
                  </a:lnTo>
                  <a:lnTo>
                    <a:pt x="253964" y="227075"/>
                  </a:lnTo>
                  <a:lnTo>
                    <a:pt x="253041" y="227365"/>
                  </a:lnTo>
                  <a:lnTo>
                    <a:pt x="251805" y="228124"/>
                  </a:lnTo>
                  <a:lnTo>
                    <a:pt x="250639" y="228953"/>
                  </a:lnTo>
                  <a:lnTo>
                    <a:pt x="248386" y="231417"/>
                  </a:lnTo>
                  <a:lnTo>
                    <a:pt x="246117" y="234296"/>
                  </a:lnTo>
                  <a:lnTo>
                    <a:pt x="244787" y="234946"/>
                  </a:lnTo>
                  <a:lnTo>
                    <a:pt x="243457" y="235212"/>
                  </a:lnTo>
                  <a:lnTo>
                    <a:pt x="242284" y="235126"/>
                  </a:lnTo>
                  <a:lnTo>
                    <a:pt x="241337" y="234351"/>
                  </a:lnTo>
                  <a:lnTo>
                    <a:pt x="240367" y="232778"/>
                  </a:lnTo>
                  <a:lnTo>
                    <a:pt x="239201" y="230690"/>
                  </a:lnTo>
                  <a:lnTo>
                    <a:pt x="237809" y="230009"/>
                  </a:lnTo>
                  <a:lnTo>
                    <a:pt x="237269" y="230651"/>
                  </a:lnTo>
                  <a:lnTo>
                    <a:pt x="236807" y="231879"/>
                  </a:lnTo>
                  <a:lnTo>
                    <a:pt x="236448" y="233099"/>
                  </a:lnTo>
                  <a:lnTo>
                    <a:pt x="237386" y="234648"/>
                  </a:lnTo>
                  <a:lnTo>
                    <a:pt x="238192" y="235846"/>
                  </a:lnTo>
                  <a:lnTo>
                    <a:pt x="236807" y="235806"/>
                  </a:lnTo>
                  <a:lnTo>
                    <a:pt x="232333" y="235806"/>
                  </a:lnTo>
                  <a:lnTo>
                    <a:pt x="227169" y="235806"/>
                  </a:lnTo>
                  <a:lnTo>
                    <a:pt x="222013" y="235806"/>
                  </a:lnTo>
                  <a:lnTo>
                    <a:pt x="217382" y="235806"/>
                  </a:lnTo>
                  <a:lnTo>
                    <a:pt x="213095" y="235806"/>
                  </a:lnTo>
                  <a:lnTo>
                    <a:pt x="211460" y="235705"/>
                  </a:lnTo>
                  <a:lnTo>
                    <a:pt x="209793" y="235001"/>
                  </a:lnTo>
                  <a:lnTo>
                    <a:pt x="208197" y="234672"/>
                  </a:lnTo>
                  <a:lnTo>
                    <a:pt x="207352" y="234727"/>
                  </a:lnTo>
                  <a:lnTo>
                    <a:pt x="205842" y="235407"/>
                  </a:lnTo>
                  <a:lnTo>
                    <a:pt x="203879" y="235509"/>
                  </a:lnTo>
                  <a:lnTo>
                    <a:pt x="202557" y="236158"/>
                  </a:lnTo>
                  <a:lnTo>
                    <a:pt x="201492" y="236080"/>
                  </a:lnTo>
                  <a:lnTo>
                    <a:pt x="201477" y="239679"/>
                  </a:lnTo>
                  <a:lnTo>
                    <a:pt x="201446" y="244803"/>
                  </a:lnTo>
                  <a:lnTo>
                    <a:pt x="201414" y="250241"/>
                  </a:lnTo>
                  <a:lnTo>
                    <a:pt x="202603" y="249826"/>
                  </a:lnTo>
                  <a:lnTo>
                    <a:pt x="203628" y="249865"/>
                  </a:lnTo>
                  <a:lnTo>
                    <a:pt x="204379" y="250248"/>
                  </a:lnTo>
                  <a:lnTo>
                    <a:pt x="206492" y="249935"/>
                  </a:lnTo>
                  <a:lnTo>
                    <a:pt x="207657" y="250100"/>
                  </a:lnTo>
                  <a:lnTo>
                    <a:pt x="208768" y="250241"/>
                  </a:lnTo>
                  <a:lnTo>
                    <a:pt x="209793" y="250256"/>
                  </a:lnTo>
                  <a:lnTo>
                    <a:pt x="210427" y="250686"/>
                  </a:lnTo>
                  <a:lnTo>
                    <a:pt x="211272" y="250608"/>
                  </a:lnTo>
                  <a:lnTo>
                    <a:pt x="212179" y="250131"/>
                  </a:lnTo>
                  <a:lnTo>
                    <a:pt x="213267" y="250428"/>
                  </a:lnTo>
                  <a:lnTo>
                    <a:pt x="214433" y="251195"/>
                  </a:lnTo>
                  <a:lnTo>
                    <a:pt x="215183" y="252337"/>
                  </a:lnTo>
                  <a:lnTo>
                    <a:pt x="215856" y="253753"/>
                  </a:lnTo>
                  <a:lnTo>
                    <a:pt x="216529" y="254504"/>
                  </a:lnTo>
                  <a:lnTo>
                    <a:pt x="216490" y="255858"/>
                  </a:lnTo>
                  <a:lnTo>
                    <a:pt x="216467" y="256922"/>
                  </a:lnTo>
                  <a:lnTo>
                    <a:pt x="216232" y="257806"/>
                  </a:lnTo>
                  <a:lnTo>
                    <a:pt x="216529" y="258377"/>
                  </a:lnTo>
                  <a:lnTo>
                    <a:pt x="216748" y="258987"/>
                  </a:lnTo>
                  <a:lnTo>
                    <a:pt x="216686" y="259339"/>
                  </a:lnTo>
                  <a:lnTo>
                    <a:pt x="216294" y="259503"/>
                  </a:lnTo>
                  <a:lnTo>
                    <a:pt x="215442" y="259621"/>
                  </a:lnTo>
                  <a:lnTo>
                    <a:pt x="214534" y="259722"/>
                  </a:lnTo>
                  <a:lnTo>
                    <a:pt x="213900" y="259683"/>
                  </a:lnTo>
                  <a:lnTo>
                    <a:pt x="213408" y="259136"/>
                  </a:lnTo>
                  <a:lnTo>
                    <a:pt x="212930" y="259073"/>
                  </a:lnTo>
                  <a:lnTo>
                    <a:pt x="212242" y="259151"/>
                  </a:lnTo>
                  <a:lnTo>
                    <a:pt x="211506" y="258823"/>
                  </a:lnTo>
                  <a:lnTo>
                    <a:pt x="210873" y="258134"/>
                  </a:lnTo>
                  <a:lnTo>
                    <a:pt x="209746" y="257446"/>
                  </a:lnTo>
                  <a:lnTo>
                    <a:pt x="208541" y="257743"/>
                  </a:lnTo>
                  <a:lnTo>
                    <a:pt x="207712" y="258095"/>
                  </a:lnTo>
                  <a:lnTo>
                    <a:pt x="206859" y="258526"/>
                  </a:lnTo>
                  <a:lnTo>
                    <a:pt x="206085" y="258979"/>
                  </a:lnTo>
                  <a:lnTo>
                    <a:pt x="205310" y="258862"/>
                  </a:lnTo>
                  <a:lnTo>
                    <a:pt x="204325" y="259190"/>
                  </a:lnTo>
                  <a:lnTo>
                    <a:pt x="203495" y="259699"/>
                  </a:lnTo>
                  <a:lnTo>
                    <a:pt x="202384" y="260114"/>
                  </a:lnTo>
                  <a:lnTo>
                    <a:pt x="201180" y="260309"/>
                  </a:lnTo>
                  <a:lnTo>
                    <a:pt x="199795" y="260505"/>
                  </a:lnTo>
                  <a:lnTo>
                    <a:pt x="198473" y="260583"/>
                  </a:lnTo>
                  <a:lnTo>
                    <a:pt x="196970" y="260747"/>
                  </a:lnTo>
                  <a:lnTo>
                    <a:pt x="196885" y="263611"/>
                  </a:lnTo>
                  <a:lnTo>
                    <a:pt x="196712" y="269236"/>
                  </a:lnTo>
                  <a:lnTo>
                    <a:pt x="196595" y="272960"/>
                  </a:lnTo>
                  <a:lnTo>
                    <a:pt x="196603" y="276394"/>
                  </a:lnTo>
                  <a:lnTo>
                    <a:pt x="197182" y="277646"/>
                  </a:lnTo>
                  <a:lnTo>
                    <a:pt x="199842" y="280290"/>
                  </a:lnTo>
                  <a:lnTo>
                    <a:pt x="201931" y="281683"/>
                  </a:lnTo>
                  <a:lnTo>
                    <a:pt x="203699" y="283240"/>
                  </a:lnTo>
                  <a:lnTo>
                    <a:pt x="205459" y="283889"/>
                  </a:lnTo>
                  <a:lnTo>
                    <a:pt x="206194" y="284476"/>
                  </a:lnTo>
                  <a:lnTo>
                    <a:pt x="206679" y="285438"/>
                  </a:lnTo>
                  <a:lnTo>
                    <a:pt x="206922" y="286447"/>
                  </a:lnTo>
                  <a:lnTo>
                    <a:pt x="207110" y="287308"/>
                  </a:lnTo>
                  <a:lnTo>
                    <a:pt x="206922" y="288223"/>
                  </a:lnTo>
                  <a:lnTo>
                    <a:pt x="206484" y="289092"/>
                  </a:lnTo>
                  <a:lnTo>
                    <a:pt x="206672" y="290007"/>
                  </a:lnTo>
                  <a:lnTo>
                    <a:pt x="207305" y="290727"/>
                  </a:lnTo>
                  <a:lnTo>
                    <a:pt x="207501" y="291642"/>
                  </a:lnTo>
                  <a:lnTo>
                    <a:pt x="207939" y="292511"/>
                  </a:lnTo>
                  <a:lnTo>
                    <a:pt x="208182" y="293379"/>
                  </a:lnTo>
                  <a:lnTo>
                    <a:pt x="208714" y="294005"/>
                  </a:lnTo>
                  <a:lnTo>
                    <a:pt x="209386" y="294435"/>
                  </a:lnTo>
                  <a:lnTo>
                    <a:pt x="210255" y="295155"/>
                  </a:lnTo>
                  <a:lnTo>
                    <a:pt x="210349" y="295828"/>
                  </a:lnTo>
                  <a:lnTo>
                    <a:pt x="210255" y="296594"/>
                  </a:lnTo>
                  <a:lnTo>
                    <a:pt x="210247" y="297173"/>
                  </a:lnTo>
                  <a:lnTo>
                    <a:pt x="211076" y="298496"/>
                  </a:lnTo>
                  <a:lnTo>
                    <a:pt x="211319" y="299426"/>
                  </a:lnTo>
                  <a:lnTo>
                    <a:pt x="210935" y="300529"/>
                  </a:lnTo>
                  <a:lnTo>
                    <a:pt x="210560" y="304371"/>
                  </a:lnTo>
                  <a:lnTo>
                    <a:pt x="209606" y="308744"/>
                  </a:lnTo>
                  <a:lnTo>
                    <a:pt x="208987" y="312085"/>
                  </a:lnTo>
                  <a:lnTo>
                    <a:pt x="207994" y="317522"/>
                  </a:lnTo>
                  <a:lnTo>
                    <a:pt x="206836" y="323851"/>
                  </a:lnTo>
                  <a:lnTo>
                    <a:pt x="205420" y="331565"/>
                  </a:lnTo>
                  <a:lnTo>
                    <a:pt x="204019" y="339185"/>
                  </a:lnTo>
                  <a:lnTo>
                    <a:pt x="202674" y="346563"/>
                  </a:lnTo>
                  <a:lnTo>
                    <a:pt x="201453" y="353236"/>
                  </a:lnTo>
                  <a:lnTo>
                    <a:pt x="200108" y="360598"/>
                  </a:lnTo>
                  <a:lnTo>
                    <a:pt x="199294" y="365057"/>
                  </a:lnTo>
                  <a:lnTo>
                    <a:pt x="198903" y="365832"/>
                  </a:lnTo>
                  <a:lnTo>
                    <a:pt x="197776" y="364212"/>
                  </a:lnTo>
                  <a:lnTo>
                    <a:pt x="196071" y="362687"/>
                  </a:lnTo>
                  <a:lnTo>
                    <a:pt x="194475" y="361771"/>
                  </a:lnTo>
                  <a:lnTo>
                    <a:pt x="193794" y="360567"/>
                  </a:lnTo>
                  <a:lnTo>
                    <a:pt x="192879" y="358110"/>
                  </a:lnTo>
                  <a:lnTo>
                    <a:pt x="191596" y="357273"/>
                  </a:lnTo>
                  <a:lnTo>
                    <a:pt x="190696" y="356624"/>
                  </a:lnTo>
                  <a:lnTo>
                    <a:pt x="189828" y="356717"/>
                  </a:lnTo>
                  <a:lnTo>
                    <a:pt x="188905" y="357390"/>
                  </a:lnTo>
                  <a:lnTo>
                    <a:pt x="187481" y="357820"/>
                  </a:lnTo>
                  <a:lnTo>
                    <a:pt x="186518" y="357758"/>
                  </a:lnTo>
                  <a:lnTo>
                    <a:pt x="182646" y="356068"/>
                  </a:lnTo>
                  <a:lnTo>
                    <a:pt x="182012" y="355904"/>
                  </a:lnTo>
                  <a:lnTo>
                    <a:pt x="184500" y="352039"/>
                  </a:lnTo>
                  <a:lnTo>
                    <a:pt x="188952" y="345131"/>
                  </a:lnTo>
                  <a:lnTo>
                    <a:pt x="191784" y="340734"/>
                  </a:lnTo>
                  <a:lnTo>
                    <a:pt x="194921" y="335860"/>
                  </a:lnTo>
                  <a:lnTo>
                    <a:pt x="196525" y="333372"/>
                  </a:lnTo>
                  <a:lnTo>
                    <a:pt x="196736" y="332950"/>
                  </a:lnTo>
                  <a:lnTo>
                    <a:pt x="196736" y="332308"/>
                  </a:lnTo>
                  <a:lnTo>
                    <a:pt x="196055" y="331362"/>
                  </a:lnTo>
                  <a:lnTo>
                    <a:pt x="194545" y="330963"/>
                  </a:lnTo>
                  <a:lnTo>
                    <a:pt x="192793" y="330235"/>
                  </a:lnTo>
                  <a:lnTo>
                    <a:pt x="191690" y="329054"/>
                  </a:lnTo>
                  <a:lnTo>
                    <a:pt x="190164" y="328545"/>
                  </a:lnTo>
                  <a:lnTo>
                    <a:pt x="188975" y="327708"/>
                  </a:lnTo>
                  <a:lnTo>
                    <a:pt x="186808" y="326887"/>
                  </a:lnTo>
                  <a:lnTo>
                    <a:pt x="185509" y="326128"/>
                  </a:lnTo>
                  <a:lnTo>
                    <a:pt x="183921" y="325854"/>
                  </a:lnTo>
                  <a:lnTo>
                    <a:pt x="182662" y="324462"/>
                  </a:lnTo>
                  <a:lnTo>
                    <a:pt x="178069" y="321762"/>
                  </a:lnTo>
                  <a:lnTo>
                    <a:pt x="176888" y="321512"/>
                  </a:lnTo>
                  <a:lnTo>
                    <a:pt x="175597" y="321927"/>
                  </a:lnTo>
                  <a:lnTo>
                    <a:pt x="173704" y="322357"/>
                  </a:lnTo>
                  <a:lnTo>
                    <a:pt x="171881" y="323828"/>
                  </a:lnTo>
                  <a:lnTo>
                    <a:pt x="169604" y="324305"/>
                  </a:lnTo>
                  <a:lnTo>
                    <a:pt x="167476" y="324289"/>
                  </a:lnTo>
                  <a:lnTo>
                    <a:pt x="166365" y="323413"/>
                  </a:lnTo>
                  <a:lnTo>
                    <a:pt x="165301" y="323092"/>
                  </a:lnTo>
                  <a:lnTo>
                    <a:pt x="163909" y="321895"/>
                  </a:lnTo>
                  <a:lnTo>
                    <a:pt x="161452" y="320972"/>
                  </a:lnTo>
                  <a:lnTo>
                    <a:pt x="159669" y="320331"/>
                  </a:lnTo>
                  <a:lnTo>
                    <a:pt x="158565" y="320628"/>
                  </a:lnTo>
                  <a:lnTo>
                    <a:pt x="157149" y="321966"/>
                  </a:lnTo>
                  <a:lnTo>
                    <a:pt x="155718" y="323296"/>
                  </a:lnTo>
                  <a:lnTo>
                    <a:pt x="154583" y="324125"/>
                  </a:lnTo>
                  <a:lnTo>
                    <a:pt x="153058" y="324078"/>
                  </a:lnTo>
                  <a:lnTo>
                    <a:pt x="151235" y="325299"/>
                  </a:lnTo>
                  <a:lnTo>
                    <a:pt x="149443" y="325737"/>
                  </a:lnTo>
                  <a:lnTo>
                    <a:pt x="147636" y="325924"/>
                  </a:lnTo>
                  <a:lnTo>
                    <a:pt x="145555" y="326355"/>
                  </a:lnTo>
                  <a:lnTo>
                    <a:pt x="143247" y="325619"/>
                  </a:lnTo>
                  <a:lnTo>
                    <a:pt x="141354" y="324970"/>
                  </a:lnTo>
                  <a:lnTo>
                    <a:pt x="140509" y="324673"/>
                  </a:lnTo>
                  <a:lnTo>
                    <a:pt x="139742" y="324876"/>
                  </a:lnTo>
                  <a:lnTo>
                    <a:pt x="138553" y="325557"/>
                  </a:lnTo>
                  <a:lnTo>
                    <a:pt x="136425" y="325846"/>
                  </a:lnTo>
                  <a:lnTo>
                    <a:pt x="134759" y="325917"/>
                  </a:lnTo>
                  <a:lnTo>
                    <a:pt x="133577" y="325596"/>
                  </a:lnTo>
                  <a:lnTo>
                    <a:pt x="132513" y="324414"/>
                  </a:lnTo>
                  <a:lnTo>
                    <a:pt x="130792" y="323812"/>
                  </a:lnTo>
                  <a:lnTo>
                    <a:pt x="128899" y="323077"/>
                  </a:lnTo>
                  <a:lnTo>
                    <a:pt x="128500" y="321551"/>
                  </a:lnTo>
                  <a:lnTo>
                    <a:pt x="128774" y="320409"/>
                  </a:lnTo>
                  <a:lnTo>
                    <a:pt x="129509" y="318766"/>
                  </a:lnTo>
                  <a:lnTo>
                    <a:pt x="129102" y="317068"/>
                  </a:lnTo>
                  <a:lnTo>
                    <a:pt x="128304" y="314393"/>
                  </a:lnTo>
                  <a:lnTo>
                    <a:pt x="127968" y="313297"/>
                  </a:lnTo>
                  <a:lnTo>
                    <a:pt x="127373" y="312366"/>
                  </a:lnTo>
                  <a:lnTo>
                    <a:pt x="126442" y="312030"/>
                  </a:lnTo>
                  <a:lnTo>
                    <a:pt x="124619" y="312280"/>
                  </a:lnTo>
                  <a:lnTo>
                    <a:pt x="122624" y="311271"/>
                  </a:lnTo>
                  <a:lnTo>
                    <a:pt x="121396" y="310301"/>
                  </a:lnTo>
                  <a:lnTo>
                    <a:pt x="120762" y="309120"/>
                  </a:lnTo>
                  <a:lnTo>
                    <a:pt x="121435" y="306890"/>
                  </a:lnTo>
                  <a:lnTo>
                    <a:pt x="120841" y="304989"/>
                  </a:lnTo>
                  <a:lnTo>
                    <a:pt x="119652" y="303941"/>
                  </a:lnTo>
                  <a:lnTo>
                    <a:pt x="118885" y="302086"/>
                  </a:lnTo>
                  <a:lnTo>
                    <a:pt x="117696" y="300616"/>
                  </a:lnTo>
                  <a:lnTo>
                    <a:pt x="116131" y="299857"/>
                  </a:lnTo>
                  <a:lnTo>
                    <a:pt x="114558" y="299943"/>
                  </a:lnTo>
                  <a:lnTo>
                    <a:pt x="113330" y="299481"/>
                  </a:lnTo>
                  <a:lnTo>
                    <a:pt x="111930" y="297917"/>
                  </a:lnTo>
                  <a:lnTo>
                    <a:pt x="110615" y="297330"/>
                  </a:lnTo>
                  <a:lnTo>
                    <a:pt x="109129" y="295812"/>
                  </a:lnTo>
                  <a:lnTo>
                    <a:pt x="106359" y="295139"/>
                  </a:lnTo>
                  <a:lnTo>
                    <a:pt x="104920" y="294545"/>
                  </a:lnTo>
                  <a:lnTo>
                    <a:pt x="104098" y="293606"/>
                  </a:lnTo>
                  <a:lnTo>
                    <a:pt x="102988" y="291932"/>
                  </a:lnTo>
                  <a:lnTo>
                    <a:pt x="103113" y="291009"/>
                  </a:lnTo>
                  <a:lnTo>
                    <a:pt x="102573" y="290093"/>
                  </a:lnTo>
                  <a:lnTo>
                    <a:pt x="102096" y="288458"/>
                  </a:lnTo>
                  <a:lnTo>
                    <a:pt x="101149" y="286041"/>
                  </a:lnTo>
                  <a:lnTo>
                    <a:pt x="100109" y="284664"/>
                  </a:lnTo>
                  <a:lnTo>
                    <a:pt x="99037" y="283631"/>
                  </a:lnTo>
                  <a:lnTo>
                    <a:pt x="98129" y="282755"/>
                  </a:lnTo>
                  <a:lnTo>
                    <a:pt x="96784" y="281448"/>
                  </a:lnTo>
                  <a:lnTo>
                    <a:pt x="95133" y="280689"/>
                  </a:lnTo>
                  <a:lnTo>
                    <a:pt x="93733" y="279891"/>
                  </a:lnTo>
                  <a:lnTo>
                    <a:pt x="93185" y="278710"/>
                  </a:lnTo>
                  <a:lnTo>
                    <a:pt x="92716" y="277740"/>
                  </a:lnTo>
                  <a:lnTo>
                    <a:pt x="91925" y="277810"/>
                  </a:lnTo>
                  <a:lnTo>
                    <a:pt x="90799" y="277724"/>
                  </a:lnTo>
                  <a:lnTo>
                    <a:pt x="89563" y="277474"/>
                  </a:lnTo>
                  <a:lnTo>
                    <a:pt x="88256" y="276770"/>
                  </a:lnTo>
                  <a:lnTo>
                    <a:pt x="87161" y="275917"/>
                  </a:lnTo>
                  <a:lnTo>
                    <a:pt x="85322" y="274470"/>
                  </a:lnTo>
                  <a:lnTo>
                    <a:pt x="84321" y="274282"/>
                  </a:lnTo>
                  <a:lnTo>
                    <a:pt x="83429" y="274282"/>
                  </a:lnTo>
                  <a:lnTo>
                    <a:pt x="82115" y="275698"/>
                  </a:lnTo>
                  <a:lnTo>
                    <a:pt x="78180" y="274212"/>
                  </a:lnTo>
                  <a:lnTo>
                    <a:pt x="74808" y="272005"/>
                  </a:lnTo>
                  <a:lnTo>
                    <a:pt x="71311" y="271434"/>
                  </a:lnTo>
                  <a:lnTo>
                    <a:pt x="69050" y="270089"/>
                  </a:lnTo>
                  <a:lnTo>
                    <a:pt x="66961" y="267976"/>
                  </a:lnTo>
                  <a:lnTo>
                    <a:pt x="65834" y="266545"/>
                  </a:lnTo>
                  <a:lnTo>
                    <a:pt x="64919" y="265840"/>
                  </a:lnTo>
                  <a:lnTo>
                    <a:pt x="60467" y="263791"/>
                  </a:lnTo>
                  <a:lnTo>
                    <a:pt x="59583" y="263595"/>
                  </a:lnTo>
                  <a:lnTo>
                    <a:pt x="57886" y="264550"/>
                  </a:lnTo>
                  <a:lnTo>
                    <a:pt x="57338" y="265121"/>
                  </a:lnTo>
                  <a:lnTo>
                    <a:pt x="57236" y="266756"/>
                  </a:lnTo>
                  <a:lnTo>
                    <a:pt x="57033" y="267687"/>
                  </a:lnTo>
                  <a:lnTo>
                    <a:pt x="55554" y="268250"/>
                  </a:lnTo>
                  <a:lnTo>
                    <a:pt x="53168" y="268125"/>
                  </a:lnTo>
                  <a:lnTo>
                    <a:pt x="51517" y="267530"/>
                  </a:lnTo>
                  <a:lnTo>
                    <a:pt x="50406" y="267444"/>
                  </a:lnTo>
                  <a:lnTo>
                    <a:pt x="50179" y="267914"/>
                  </a:lnTo>
                  <a:lnTo>
                    <a:pt x="49554" y="268109"/>
                  </a:lnTo>
                  <a:lnTo>
                    <a:pt x="48200" y="267976"/>
                  </a:lnTo>
                  <a:lnTo>
                    <a:pt x="46205" y="267522"/>
                  </a:lnTo>
                  <a:lnTo>
                    <a:pt x="44398" y="266920"/>
                  </a:lnTo>
                  <a:lnTo>
                    <a:pt x="41949" y="265637"/>
                  </a:lnTo>
                  <a:lnTo>
                    <a:pt x="40815" y="265801"/>
                  </a:lnTo>
                  <a:lnTo>
                    <a:pt x="38030" y="265527"/>
                  </a:lnTo>
                  <a:lnTo>
                    <a:pt x="35753" y="264792"/>
                  </a:lnTo>
                  <a:lnTo>
                    <a:pt x="35174" y="264119"/>
                  </a:lnTo>
                  <a:lnTo>
                    <a:pt x="34188" y="259503"/>
                  </a:lnTo>
                  <a:lnTo>
                    <a:pt x="33883" y="259183"/>
                  </a:lnTo>
                  <a:lnTo>
                    <a:pt x="32905" y="258987"/>
                  </a:lnTo>
                  <a:lnTo>
                    <a:pt x="31255" y="258346"/>
                  </a:lnTo>
                  <a:lnTo>
                    <a:pt x="30214" y="257602"/>
                  </a:lnTo>
                  <a:lnTo>
                    <a:pt x="29674" y="256319"/>
                  </a:lnTo>
                  <a:lnTo>
                    <a:pt x="29025" y="255107"/>
                  </a:lnTo>
                  <a:lnTo>
                    <a:pt x="26248" y="255380"/>
                  </a:lnTo>
                  <a:lnTo>
                    <a:pt x="21694" y="253777"/>
                  </a:lnTo>
                  <a:lnTo>
                    <a:pt x="18542" y="252251"/>
                  </a:lnTo>
                  <a:lnTo>
                    <a:pt x="15655" y="250561"/>
                  </a:lnTo>
                  <a:lnTo>
                    <a:pt x="11274" y="247228"/>
                  </a:lnTo>
                  <a:lnTo>
                    <a:pt x="9607" y="246407"/>
                  </a:lnTo>
                  <a:lnTo>
                    <a:pt x="7542" y="245390"/>
                  </a:lnTo>
                  <a:lnTo>
                    <a:pt x="6321" y="243747"/>
                  </a:lnTo>
                  <a:lnTo>
                    <a:pt x="4311" y="242088"/>
                  </a:lnTo>
                  <a:lnTo>
                    <a:pt x="3638" y="241635"/>
                  </a:lnTo>
                  <a:lnTo>
                    <a:pt x="3004" y="240140"/>
                  </a:lnTo>
                  <a:lnTo>
                    <a:pt x="0" y="237966"/>
                  </a:lnTo>
                  <a:lnTo>
                    <a:pt x="1486" y="235165"/>
                  </a:lnTo>
                  <a:lnTo>
                    <a:pt x="5101" y="233052"/>
                  </a:lnTo>
                  <a:lnTo>
                    <a:pt x="9842" y="234688"/>
                  </a:lnTo>
                  <a:lnTo>
                    <a:pt x="10421" y="231417"/>
                  </a:lnTo>
                  <a:lnTo>
                    <a:pt x="8707" y="228523"/>
                  </a:lnTo>
                  <a:lnTo>
                    <a:pt x="8966" y="223054"/>
                  </a:lnTo>
                  <a:lnTo>
                    <a:pt x="9521" y="221959"/>
                  </a:lnTo>
                  <a:lnTo>
                    <a:pt x="10773" y="220496"/>
                  </a:lnTo>
                  <a:lnTo>
                    <a:pt x="12400" y="219479"/>
                  </a:lnTo>
                  <a:lnTo>
                    <a:pt x="13355" y="219189"/>
                  </a:lnTo>
                  <a:lnTo>
                    <a:pt x="14982" y="219690"/>
                  </a:lnTo>
                  <a:lnTo>
                    <a:pt x="16007" y="218595"/>
                  </a:lnTo>
                  <a:lnTo>
                    <a:pt x="19871" y="219087"/>
                  </a:lnTo>
                  <a:lnTo>
                    <a:pt x="21045" y="218626"/>
                  </a:lnTo>
                  <a:lnTo>
                    <a:pt x="21851" y="217883"/>
                  </a:lnTo>
                  <a:lnTo>
                    <a:pt x="22797" y="217320"/>
                  </a:lnTo>
                  <a:lnTo>
                    <a:pt x="24002" y="216005"/>
                  </a:lnTo>
                  <a:lnTo>
                    <a:pt x="24699" y="214487"/>
                  </a:lnTo>
                  <a:lnTo>
                    <a:pt x="25278" y="213893"/>
                  </a:lnTo>
                  <a:lnTo>
                    <a:pt x="26615" y="214104"/>
                  </a:lnTo>
                  <a:lnTo>
                    <a:pt x="26740" y="213447"/>
                  </a:lnTo>
                  <a:lnTo>
                    <a:pt x="27429" y="212555"/>
                  </a:lnTo>
                  <a:lnTo>
                    <a:pt x="29768" y="210560"/>
                  </a:lnTo>
                  <a:lnTo>
                    <a:pt x="29745" y="209676"/>
                  </a:lnTo>
                  <a:lnTo>
                    <a:pt x="29088" y="207752"/>
                  </a:lnTo>
                  <a:lnTo>
                    <a:pt x="29252" y="207047"/>
                  </a:lnTo>
                  <a:lnTo>
                    <a:pt x="30605" y="206805"/>
                  </a:lnTo>
                  <a:lnTo>
                    <a:pt x="32209" y="206265"/>
                  </a:lnTo>
                  <a:lnTo>
                    <a:pt x="33062" y="204426"/>
                  </a:lnTo>
                  <a:lnTo>
                    <a:pt x="34118" y="202823"/>
                  </a:lnTo>
                  <a:lnTo>
                    <a:pt x="35323" y="200460"/>
                  </a:lnTo>
                  <a:lnTo>
                    <a:pt x="36653" y="200311"/>
                  </a:lnTo>
                  <a:lnTo>
                    <a:pt x="37357" y="197550"/>
                  </a:lnTo>
                  <a:lnTo>
                    <a:pt x="39148" y="195132"/>
                  </a:lnTo>
                  <a:lnTo>
                    <a:pt x="42794" y="187966"/>
                  </a:lnTo>
                  <a:lnTo>
                    <a:pt x="41691" y="188122"/>
                  </a:lnTo>
                  <a:lnTo>
                    <a:pt x="40815" y="189085"/>
                  </a:lnTo>
                  <a:lnTo>
                    <a:pt x="39821" y="188967"/>
                  </a:lnTo>
                  <a:lnTo>
                    <a:pt x="38687" y="188404"/>
                  </a:lnTo>
                  <a:lnTo>
                    <a:pt x="39015" y="185173"/>
                  </a:lnTo>
                  <a:lnTo>
                    <a:pt x="38366" y="184790"/>
                  </a:lnTo>
                  <a:lnTo>
                    <a:pt x="36606" y="187278"/>
                  </a:lnTo>
                  <a:lnTo>
                    <a:pt x="35088" y="184743"/>
                  </a:lnTo>
                  <a:lnTo>
                    <a:pt x="34947" y="183202"/>
                  </a:lnTo>
                  <a:lnTo>
                    <a:pt x="35589" y="181676"/>
                  </a:lnTo>
                  <a:lnTo>
                    <a:pt x="35495" y="180651"/>
                  </a:lnTo>
                  <a:lnTo>
                    <a:pt x="33038" y="181418"/>
                  </a:lnTo>
                  <a:lnTo>
                    <a:pt x="33156" y="180463"/>
                  </a:lnTo>
                  <a:lnTo>
                    <a:pt x="34681" y="179485"/>
                  </a:lnTo>
                  <a:lnTo>
                    <a:pt x="35377" y="178468"/>
                  </a:lnTo>
                  <a:lnTo>
                    <a:pt x="36708" y="177357"/>
                  </a:lnTo>
                  <a:lnTo>
                    <a:pt x="37263" y="175683"/>
                  </a:lnTo>
                  <a:lnTo>
                    <a:pt x="37584" y="173078"/>
                  </a:lnTo>
                  <a:lnTo>
                    <a:pt x="38186" y="170285"/>
                  </a:lnTo>
                  <a:lnTo>
                    <a:pt x="37740" y="168908"/>
                  </a:lnTo>
                  <a:lnTo>
                    <a:pt x="37021" y="167734"/>
                  </a:lnTo>
                  <a:lnTo>
                    <a:pt x="36418" y="162524"/>
                  </a:lnTo>
                  <a:lnTo>
                    <a:pt x="36582" y="159489"/>
                  </a:lnTo>
                  <a:lnTo>
                    <a:pt x="36269" y="157103"/>
                  </a:lnTo>
                  <a:lnTo>
                    <a:pt x="35643" y="155084"/>
                  </a:lnTo>
                  <a:lnTo>
                    <a:pt x="32725" y="152432"/>
                  </a:lnTo>
                  <a:lnTo>
                    <a:pt x="37333" y="149396"/>
                  </a:lnTo>
                  <a:lnTo>
                    <a:pt x="38984" y="147104"/>
                  </a:lnTo>
                  <a:lnTo>
                    <a:pt x="36888" y="142387"/>
                  </a:lnTo>
                  <a:lnTo>
                    <a:pt x="34149" y="138404"/>
                  </a:lnTo>
                  <a:lnTo>
                    <a:pt x="34071" y="136018"/>
                  </a:lnTo>
                  <a:lnTo>
                    <a:pt x="34791" y="136324"/>
                  </a:lnTo>
                  <a:lnTo>
                    <a:pt x="35714" y="136253"/>
                  </a:lnTo>
                  <a:lnTo>
                    <a:pt x="36551" y="131215"/>
                  </a:lnTo>
                  <a:lnTo>
                    <a:pt x="36355" y="129658"/>
                  </a:lnTo>
                  <a:lnTo>
                    <a:pt x="34814" y="127139"/>
                  </a:lnTo>
                  <a:lnTo>
                    <a:pt x="32905" y="127076"/>
                  </a:lnTo>
                  <a:lnTo>
                    <a:pt x="31231" y="123908"/>
                  </a:lnTo>
                  <a:lnTo>
                    <a:pt x="30269" y="123196"/>
                  </a:lnTo>
                  <a:lnTo>
                    <a:pt x="29494" y="121201"/>
                  </a:lnTo>
                  <a:lnTo>
                    <a:pt x="26795" y="117313"/>
                  </a:lnTo>
                  <a:lnTo>
                    <a:pt x="24659" y="115286"/>
                  </a:lnTo>
                  <a:lnTo>
                    <a:pt x="26263" y="110592"/>
                  </a:lnTo>
                  <a:lnTo>
                    <a:pt x="27664" y="109693"/>
                  </a:lnTo>
                  <a:lnTo>
                    <a:pt x="28117" y="108527"/>
                  </a:lnTo>
                  <a:lnTo>
                    <a:pt x="27570" y="105640"/>
                  </a:lnTo>
                  <a:lnTo>
                    <a:pt x="27726" y="104967"/>
                  </a:lnTo>
                  <a:lnTo>
                    <a:pt x="28055" y="104678"/>
                  </a:lnTo>
                  <a:lnTo>
                    <a:pt x="28383" y="104693"/>
                  </a:lnTo>
                  <a:lnTo>
                    <a:pt x="28947" y="105131"/>
                  </a:lnTo>
                  <a:lnTo>
                    <a:pt x="29995" y="106375"/>
                  </a:lnTo>
                  <a:lnTo>
                    <a:pt x="30871" y="107917"/>
                  </a:lnTo>
                  <a:lnTo>
                    <a:pt x="31575" y="108386"/>
                  </a:lnTo>
                  <a:lnTo>
                    <a:pt x="32639" y="107877"/>
                  </a:lnTo>
                  <a:lnTo>
                    <a:pt x="36754" y="104803"/>
                  </a:lnTo>
                  <a:lnTo>
                    <a:pt x="36488" y="103848"/>
                  </a:lnTo>
                  <a:lnTo>
                    <a:pt x="36864" y="101924"/>
                  </a:lnTo>
                  <a:lnTo>
                    <a:pt x="38241" y="100351"/>
                  </a:lnTo>
                  <a:lnTo>
                    <a:pt x="39712" y="99812"/>
                  </a:lnTo>
                  <a:lnTo>
                    <a:pt x="40150" y="98935"/>
                  </a:lnTo>
                  <a:lnTo>
                    <a:pt x="39798" y="97582"/>
                  </a:lnTo>
                  <a:lnTo>
                    <a:pt x="38249" y="94210"/>
                  </a:lnTo>
                  <a:lnTo>
                    <a:pt x="36872" y="92395"/>
                  </a:lnTo>
                  <a:lnTo>
                    <a:pt x="35988" y="90588"/>
                  </a:lnTo>
                  <a:lnTo>
                    <a:pt x="35518" y="88921"/>
                  </a:lnTo>
                  <a:lnTo>
                    <a:pt x="33954" y="87349"/>
                  </a:lnTo>
                  <a:lnTo>
                    <a:pt x="34611" y="85862"/>
                  </a:lnTo>
                  <a:lnTo>
                    <a:pt x="35823" y="84126"/>
                  </a:lnTo>
                  <a:lnTo>
                    <a:pt x="36238" y="83820"/>
                  </a:lnTo>
                  <a:lnTo>
                    <a:pt x="36895" y="84298"/>
                  </a:lnTo>
                  <a:lnTo>
                    <a:pt x="38710" y="87450"/>
                  </a:lnTo>
                  <a:lnTo>
                    <a:pt x="41597" y="89500"/>
                  </a:lnTo>
                  <a:lnTo>
                    <a:pt x="44625" y="92809"/>
                  </a:lnTo>
                  <a:lnTo>
                    <a:pt x="45869" y="95094"/>
                  </a:lnTo>
                  <a:lnTo>
                    <a:pt x="46855" y="95509"/>
                  </a:lnTo>
                  <a:lnTo>
                    <a:pt x="47707" y="96330"/>
                  </a:lnTo>
                  <a:lnTo>
                    <a:pt x="47332" y="96948"/>
                  </a:lnTo>
                  <a:lnTo>
                    <a:pt x="46385" y="97597"/>
                  </a:lnTo>
                  <a:lnTo>
                    <a:pt x="46111" y="98920"/>
                  </a:lnTo>
                  <a:lnTo>
                    <a:pt x="46729" y="99663"/>
                  </a:lnTo>
                  <a:lnTo>
                    <a:pt x="47379" y="100140"/>
                  </a:lnTo>
                  <a:lnTo>
                    <a:pt x="49147" y="99835"/>
                  </a:lnTo>
                  <a:lnTo>
                    <a:pt x="50117" y="98286"/>
                  </a:lnTo>
                  <a:lnTo>
                    <a:pt x="49467" y="91487"/>
                  </a:lnTo>
                  <a:lnTo>
                    <a:pt x="48451" y="88084"/>
                  </a:lnTo>
                  <a:lnTo>
                    <a:pt x="47269" y="87028"/>
                  </a:lnTo>
                  <a:lnTo>
                    <a:pt x="46213" y="85682"/>
                  </a:lnTo>
                  <a:lnTo>
                    <a:pt x="46925" y="84665"/>
                  </a:lnTo>
                  <a:lnTo>
                    <a:pt x="48810" y="84204"/>
                  </a:lnTo>
                  <a:lnTo>
                    <a:pt x="51283" y="83015"/>
                  </a:lnTo>
                  <a:lnTo>
                    <a:pt x="60342" y="76513"/>
                  </a:lnTo>
                  <a:lnTo>
                    <a:pt x="63448" y="70403"/>
                  </a:lnTo>
                  <a:lnTo>
                    <a:pt x="65826" y="68189"/>
                  </a:lnTo>
                  <a:lnTo>
                    <a:pt x="68510" y="66750"/>
                  </a:lnTo>
                  <a:lnTo>
                    <a:pt x="71796" y="67086"/>
                  </a:lnTo>
                  <a:lnTo>
                    <a:pt x="74346" y="66319"/>
                  </a:lnTo>
                  <a:lnTo>
                    <a:pt x="75136" y="64371"/>
                  </a:lnTo>
                  <a:lnTo>
                    <a:pt x="74440" y="61735"/>
                  </a:lnTo>
                  <a:lnTo>
                    <a:pt x="73462" y="60139"/>
                  </a:lnTo>
                  <a:lnTo>
                    <a:pt x="74401" y="57831"/>
                  </a:lnTo>
                  <a:lnTo>
                    <a:pt x="75379" y="54318"/>
                  </a:lnTo>
                  <a:lnTo>
                    <a:pt x="75308" y="51369"/>
                  </a:lnTo>
                  <a:lnTo>
                    <a:pt x="76568" y="49608"/>
                  </a:lnTo>
                  <a:lnTo>
                    <a:pt x="76130" y="48920"/>
                  </a:lnTo>
                  <a:lnTo>
                    <a:pt x="74291" y="50344"/>
                  </a:lnTo>
                  <a:lnTo>
                    <a:pt x="72836" y="50985"/>
                  </a:lnTo>
                  <a:lnTo>
                    <a:pt x="73658" y="49812"/>
                  </a:lnTo>
                  <a:lnTo>
                    <a:pt x="76232" y="46902"/>
                  </a:lnTo>
                  <a:lnTo>
                    <a:pt x="77569" y="42466"/>
                  </a:lnTo>
                  <a:lnTo>
                    <a:pt x="78594" y="40619"/>
                  </a:lnTo>
                  <a:lnTo>
                    <a:pt x="82224" y="38038"/>
                  </a:lnTo>
                  <a:lnTo>
                    <a:pt x="82944" y="36794"/>
                  </a:lnTo>
                  <a:lnTo>
                    <a:pt x="85690" y="34854"/>
                  </a:lnTo>
                  <a:lnTo>
                    <a:pt x="90110" y="30691"/>
                  </a:lnTo>
                  <a:lnTo>
                    <a:pt x="91800" y="29534"/>
                  </a:lnTo>
                  <a:lnTo>
                    <a:pt x="100367" y="32217"/>
                  </a:lnTo>
                  <a:lnTo>
                    <a:pt x="103089" y="32045"/>
                  </a:lnTo>
                  <a:lnTo>
                    <a:pt x="102604" y="32538"/>
                  </a:lnTo>
                  <a:lnTo>
                    <a:pt x="101345" y="32702"/>
                  </a:lnTo>
                  <a:lnTo>
                    <a:pt x="99530" y="33430"/>
                  </a:lnTo>
                  <a:lnTo>
                    <a:pt x="99005" y="35034"/>
                  </a:lnTo>
                  <a:lnTo>
                    <a:pt x="100234" y="36708"/>
                  </a:lnTo>
                  <a:lnTo>
                    <a:pt x="101540" y="37193"/>
                  </a:lnTo>
                  <a:lnTo>
                    <a:pt x="102651" y="36113"/>
                  </a:lnTo>
                  <a:lnTo>
                    <a:pt x="103754" y="33039"/>
                  </a:lnTo>
                  <a:lnTo>
                    <a:pt x="105530" y="29635"/>
                  </a:lnTo>
                  <a:lnTo>
                    <a:pt x="105945" y="26068"/>
                  </a:lnTo>
                  <a:lnTo>
                    <a:pt x="107204" y="24840"/>
                  </a:lnTo>
                  <a:lnTo>
                    <a:pt x="109043" y="24394"/>
                  </a:lnTo>
                  <a:lnTo>
                    <a:pt x="112329" y="25098"/>
                  </a:lnTo>
                  <a:lnTo>
                    <a:pt x="114824" y="25833"/>
                  </a:lnTo>
                  <a:lnTo>
                    <a:pt x="117430" y="25927"/>
                  </a:lnTo>
                  <a:lnTo>
                    <a:pt x="125417" y="25387"/>
                  </a:lnTo>
                  <a:lnTo>
                    <a:pt x="138404" y="16116"/>
                  </a:lnTo>
                  <a:lnTo>
                    <a:pt x="144436" y="14121"/>
                  </a:lnTo>
                  <a:lnTo>
                    <a:pt x="148215" y="12166"/>
                  </a:lnTo>
                  <a:lnTo>
                    <a:pt x="150625" y="8356"/>
                  </a:lnTo>
                  <a:lnTo>
                    <a:pt x="151274" y="5492"/>
                  </a:lnTo>
                  <a:lnTo>
                    <a:pt x="153050" y="4381"/>
                  </a:lnTo>
                  <a:lnTo>
                    <a:pt x="154912" y="4381"/>
                  </a:lnTo>
                  <a:lnTo>
                    <a:pt x="155764" y="3685"/>
                  </a:lnTo>
                  <a:lnTo>
                    <a:pt x="156030" y="2801"/>
                  </a:lnTo>
                  <a:lnTo>
                    <a:pt x="160521" y="321"/>
                  </a:lnTo>
                  <a:lnTo>
                    <a:pt x="163095" y="0"/>
                  </a:lnTo>
                  <a:lnTo>
                    <a:pt x="165372" y="47"/>
                  </a:lnTo>
                  <a:lnTo>
                    <a:pt x="170457" y="2206"/>
                  </a:lnTo>
                  <a:lnTo>
                    <a:pt x="172812" y="6024"/>
                  </a:lnTo>
                  <a:lnTo>
                    <a:pt x="173203" y="8653"/>
                  </a:lnTo>
                  <a:lnTo>
                    <a:pt x="169980" y="11508"/>
                  </a:lnTo>
                  <a:lnTo>
                    <a:pt x="169135" y="12760"/>
                  </a:lnTo>
                  <a:close/>
                  <a:moveTo>
                    <a:pt x="19965" y="217906"/>
                  </a:moveTo>
                  <a:lnTo>
                    <a:pt x="19371" y="218391"/>
                  </a:lnTo>
                  <a:lnTo>
                    <a:pt x="18236" y="217531"/>
                  </a:lnTo>
                  <a:lnTo>
                    <a:pt x="17853" y="216435"/>
                  </a:lnTo>
                  <a:lnTo>
                    <a:pt x="18549" y="215622"/>
                  </a:lnTo>
                  <a:lnTo>
                    <a:pt x="19441" y="215888"/>
                  </a:lnTo>
                  <a:lnTo>
                    <a:pt x="19848" y="216553"/>
                  </a:lnTo>
                  <a:lnTo>
                    <a:pt x="19965" y="21790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2" name="Freeform: Shape 621">
              <a:extLst>
                <a:ext uri="{FF2B5EF4-FFF2-40B4-BE49-F238E27FC236}">
                  <a16:creationId xmlns:a16="http://schemas.microsoft.com/office/drawing/2014/main" id="{D74C10C6-CB2F-F858-1A3C-013507C54098}"/>
                </a:ext>
              </a:extLst>
            </p:cNvPr>
            <p:cNvSpPr>
              <a:spLocks/>
            </p:cNvSpPr>
            <p:nvPr/>
          </p:nvSpPr>
          <p:spPr>
            <a:xfrm>
              <a:off x="5364675" y="4403012"/>
              <a:ext cx="73430" cy="69010"/>
            </a:xfrm>
            <a:custGeom>
              <a:avLst/>
              <a:gdLst>
                <a:gd name="connsiteX0" fmla="*/ 49749 w 73430"/>
                <a:gd name="connsiteY0" fmla="*/ 6048 h 69010"/>
                <a:gd name="connsiteX1" fmla="*/ 50297 w 73430"/>
                <a:gd name="connsiteY1" fmla="*/ 6931 h 69010"/>
                <a:gd name="connsiteX2" fmla="*/ 50931 w 73430"/>
                <a:gd name="connsiteY2" fmla="*/ 8316 h 69010"/>
                <a:gd name="connsiteX3" fmla="*/ 51212 w 73430"/>
                <a:gd name="connsiteY3" fmla="*/ 10100 h 69010"/>
                <a:gd name="connsiteX4" fmla="*/ 54005 w 73430"/>
                <a:gd name="connsiteY4" fmla="*/ 16069 h 69010"/>
                <a:gd name="connsiteX5" fmla="*/ 56235 w 73430"/>
                <a:gd name="connsiteY5" fmla="*/ 19402 h 69010"/>
                <a:gd name="connsiteX6" fmla="*/ 61117 w 73430"/>
                <a:gd name="connsiteY6" fmla="*/ 25473 h 69010"/>
                <a:gd name="connsiteX7" fmla="*/ 63221 w 73430"/>
                <a:gd name="connsiteY7" fmla="*/ 26592 h 69010"/>
                <a:gd name="connsiteX8" fmla="*/ 66781 w 73430"/>
                <a:gd name="connsiteY8" fmla="*/ 31466 h 69010"/>
                <a:gd name="connsiteX9" fmla="*/ 68009 w 73430"/>
                <a:gd name="connsiteY9" fmla="*/ 32272 h 69010"/>
                <a:gd name="connsiteX10" fmla="*/ 68713 w 73430"/>
                <a:gd name="connsiteY10" fmla="*/ 33711 h 69010"/>
                <a:gd name="connsiteX11" fmla="*/ 72406 w 73430"/>
                <a:gd name="connsiteY11" fmla="*/ 34892 h 69010"/>
                <a:gd name="connsiteX12" fmla="*/ 73431 w 73430"/>
                <a:gd name="connsiteY12" fmla="*/ 35769 h 69010"/>
                <a:gd name="connsiteX13" fmla="*/ 73306 w 73430"/>
                <a:gd name="connsiteY13" fmla="*/ 36176 h 69010"/>
                <a:gd name="connsiteX14" fmla="*/ 72922 w 73430"/>
                <a:gd name="connsiteY14" fmla="*/ 36606 h 69010"/>
                <a:gd name="connsiteX15" fmla="*/ 72382 w 73430"/>
                <a:gd name="connsiteY15" fmla="*/ 37036 h 69010"/>
                <a:gd name="connsiteX16" fmla="*/ 71663 w 73430"/>
                <a:gd name="connsiteY16" fmla="*/ 37333 h 69010"/>
                <a:gd name="connsiteX17" fmla="*/ 69926 w 73430"/>
                <a:gd name="connsiteY17" fmla="*/ 36441 h 69010"/>
                <a:gd name="connsiteX18" fmla="*/ 68212 w 73430"/>
                <a:gd name="connsiteY18" fmla="*/ 35432 h 69010"/>
                <a:gd name="connsiteX19" fmla="*/ 67274 w 73430"/>
                <a:gd name="connsiteY19" fmla="*/ 35894 h 69010"/>
                <a:gd name="connsiteX20" fmla="*/ 66922 w 73430"/>
                <a:gd name="connsiteY20" fmla="*/ 37208 h 69010"/>
                <a:gd name="connsiteX21" fmla="*/ 66288 w 73430"/>
                <a:gd name="connsiteY21" fmla="*/ 37881 h 69010"/>
                <a:gd name="connsiteX22" fmla="*/ 65498 w 73430"/>
                <a:gd name="connsiteY22" fmla="*/ 38147 h 69010"/>
                <a:gd name="connsiteX23" fmla="*/ 65169 w 73430"/>
                <a:gd name="connsiteY23" fmla="*/ 38585 h 69010"/>
                <a:gd name="connsiteX24" fmla="*/ 65099 w 73430"/>
                <a:gd name="connsiteY24" fmla="*/ 43013 h 69010"/>
                <a:gd name="connsiteX25" fmla="*/ 65161 w 73430"/>
                <a:gd name="connsiteY25" fmla="*/ 47183 h 69010"/>
                <a:gd name="connsiteX26" fmla="*/ 66452 w 73430"/>
                <a:gd name="connsiteY26" fmla="*/ 47277 h 69010"/>
                <a:gd name="connsiteX27" fmla="*/ 68611 w 73430"/>
                <a:gd name="connsiteY27" fmla="*/ 48724 h 69010"/>
                <a:gd name="connsiteX28" fmla="*/ 69535 w 73430"/>
                <a:gd name="connsiteY28" fmla="*/ 49577 h 69010"/>
                <a:gd name="connsiteX29" fmla="*/ 69824 w 73430"/>
                <a:gd name="connsiteY29" fmla="*/ 50367 h 69010"/>
                <a:gd name="connsiteX30" fmla="*/ 69558 w 73430"/>
                <a:gd name="connsiteY30" fmla="*/ 50751 h 69010"/>
                <a:gd name="connsiteX31" fmla="*/ 67978 w 73430"/>
                <a:gd name="connsiteY31" fmla="*/ 51658 h 69010"/>
                <a:gd name="connsiteX32" fmla="*/ 66437 w 73430"/>
                <a:gd name="connsiteY32" fmla="*/ 52808 h 69010"/>
                <a:gd name="connsiteX33" fmla="*/ 65670 w 73430"/>
                <a:gd name="connsiteY33" fmla="*/ 54240 h 69010"/>
                <a:gd name="connsiteX34" fmla="*/ 67015 w 73430"/>
                <a:gd name="connsiteY34" fmla="*/ 56564 h 69010"/>
                <a:gd name="connsiteX35" fmla="*/ 67305 w 73430"/>
                <a:gd name="connsiteY35" fmla="*/ 58136 h 69010"/>
                <a:gd name="connsiteX36" fmla="*/ 67258 w 73430"/>
                <a:gd name="connsiteY36" fmla="*/ 59787 h 69010"/>
                <a:gd name="connsiteX37" fmla="*/ 66883 w 73430"/>
                <a:gd name="connsiteY37" fmla="*/ 60577 h 69010"/>
                <a:gd name="connsiteX38" fmla="*/ 63902 w 73430"/>
                <a:gd name="connsiteY38" fmla="*/ 62462 h 69010"/>
                <a:gd name="connsiteX39" fmla="*/ 63252 w 73430"/>
                <a:gd name="connsiteY39" fmla="*/ 63127 h 69010"/>
                <a:gd name="connsiteX40" fmla="*/ 63331 w 73430"/>
                <a:gd name="connsiteY40" fmla="*/ 63605 h 69010"/>
                <a:gd name="connsiteX41" fmla="*/ 64981 w 73430"/>
                <a:gd name="connsiteY41" fmla="*/ 64911 h 69010"/>
                <a:gd name="connsiteX42" fmla="*/ 65756 w 73430"/>
                <a:gd name="connsiteY42" fmla="*/ 66171 h 69010"/>
                <a:gd name="connsiteX43" fmla="*/ 66405 w 73430"/>
                <a:gd name="connsiteY43" fmla="*/ 67688 h 69010"/>
                <a:gd name="connsiteX44" fmla="*/ 66499 w 73430"/>
                <a:gd name="connsiteY44" fmla="*/ 69010 h 69010"/>
                <a:gd name="connsiteX45" fmla="*/ 65005 w 73430"/>
                <a:gd name="connsiteY45" fmla="*/ 66562 h 69010"/>
                <a:gd name="connsiteX46" fmla="*/ 62940 w 73430"/>
                <a:gd name="connsiteY46" fmla="*/ 64222 h 69010"/>
                <a:gd name="connsiteX47" fmla="*/ 61140 w 73430"/>
                <a:gd name="connsiteY47" fmla="*/ 62783 h 69010"/>
                <a:gd name="connsiteX48" fmla="*/ 60999 w 73430"/>
                <a:gd name="connsiteY48" fmla="*/ 59427 h 69010"/>
                <a:gd name="connsiteX49" fmla="*/ 60280 w 73430"/>
                <a:gd name="connsiteY49" fmla="*/ 57604 h 69010"/>
                <a:gd name="connsiteX50" fmla="*/ 57573 w 73430"/>
                <a:gd name="connsiteY50" fmla="*/ 55922 h 69010"/>
                <a:gd name="connsiteX51" fmla="*/ 55257 w 73430"/>
                <a:gd name="connsiteY51" fmla="*/ 54741 h 69010"/>
                <a:gd name="connsiteX52" fmla="*/ 53536 w 73430"/>
                <a:gd name="connsiteY52" fmla="*/ 54983 h 69010"/>
                <a:gd name="connsiteX53" fmla="*/ 54592 w 73430"/>
                <a:gd name="connsiteY53" fmla="*/ 56915 h 69010"/>
                <a:gd name="connsiteX54" fmla="*/ 57307 w 73430"/>
                <a:gd name="connsiteY54" fmla="*/ 59396 h 69010"/>
                <a:gd name="connsiteX55" fmla="*/ 57487 w 73430"/>
                <a:gd name="connsiteY55" fmla="*/ 60342 h 69010"/>
                <a:gd name="connsiteX56" fmla="*/ 57447 w 73430"/>
                <a:gd name="connsiteY56" fmla="*/ 61617 h 69010"/>
                <a:gd name="connsiteX57" fmla="*/ 55578 w 73430"/>
                <a:gd name="connsiteY57" fmla="*/ 61422 h 69010"/>
                <a:gd name="connsiteX58" fmla="*/ 53919 w 73430"/>
                <a:gd name="connsiteY58" fmla="*/ 60905 h 69010"/>
                <a:gd name="connsiteX59" fmla="*/ 51908 w 73430"/>
                <a:gd name="connsiteY59" fmla="*/ 60741 h 69010"/>
                <a:gd name="connsiteX60" fmla="*/ 50571 w 73430"/>
                <a:gd name="connsiteY60" fmla="*/ 59982 h 69010"/>
                <a:gd name="connsiteX61" fmla="*/ 47731 w 73430"/>
                <a:gd name="connsiteY61" fmla="*/ 57017 h 69010"/>
                <a:gd name="connsiteX62" fmla="*/ 49749 w 73430"/>
                <a:gd name="connsiteY62" fmla="*/ 54498 h 69010"/>
                <a:gd name="connsiteX63" fmla="*/ 50375 w 73430"/>
                <a:gd name="connsiteY63" fmla="*/ 52839 h 69010"/>
                <a:gd name="connsiteX64" fmla="*/ 50320 w 73430"/>
                <a:gd name="connsiteY64" fmla="*/ 49397 h 69010"/>
                <a:gd name="connsiteX65" fmla="*/ 49859 w 73430"/>
                <a:gd name="connsiteY65" fmla="*/ 47731 h 69010"/>
                <a:gd name="connsiteX66" fmla="*/ 47668 w 73430"/>
                <a:gd name="connsiteY66" fmla="*/ 45196 h 69010"/>
                <a:gd name="connsiteX67" fmla="*/ 44187 w 73430"/>
                <a:gd name="connsiteY67" fmla="*/ 42403 h 69010"/>
                <a:gd name="connsiteX68" fmla="*/ 39305 w 73430"/>
                <a:gd name="connsiteY68" fmla="*/ 40126 h 69010"/>
                <a:gd name="connsiteX69" fmla="*/ 37013 w 73430"/>
                <a:gd name="connsiteY69" fmla="*/ 38288 h 69010"/>
                <a:gd name="connsiteX70" fmla="*/ 31294 w 73430"/>
                <a:gd name="connsiteY70" fmla="*/ 36880 h 69010"/>
                <a:gd name="connsiteX71" fmla="*/ 29119 w 73430"/>
                <a:gd name="connsiteY71" fmla="*/ 35949 h 69010"/>
                <a:gd name="connsiteX72" fmla="*/ 27421 w 73430"/>
                <a:gd name="connsiteY72" fmla="*/ 34220 h 69010"/>
                <a:gd name="connsiteX73" fmla="*/ 27171 w 73430"/>
                <a:gd name="connsiteY73" fmla="*/ 32976 h 69010"/>
                <a:gd name="connsiteX74" fmla="*/ 27773 w 73430"/>
                <a:gd name="connsiteY74" fmla="*/ 31059 h 69010"/>
                <a:gd name="connsiteX75" fmla="*/ 26193 w 73430"/>
                <a:gd name="connsiteY75" fmla="*/ 28626 h 69010"/>
                <a:gd name="connsiteX76" fmla="*/ 19386 w 73430"/>
                <a:gd name="connsiteY76" fmla="*/ 23830 h 69010"/>
                <a:gd name="connsiteX77" fmla="*/ 15576 w 73430"/>
                <a:gd name="connsiteY77" fmla="*/ 22070 h 69010"/>
                <a:gd name="connsiteX78" fmla="*/ 14763 w 73430"/>
                <a:gd name="connsiteY78" fmla="*/ 21029 h 69010"/>
                <a:gd name="connsiteX79" fmla="*/ 14160 w 73430"/>
                <a:gd name="connsiteY79" fmla="*/ 20709 h 69010"/>
                <a:gd name="connsiteX80" fmla="*/ 14739 w 73430"/>
                <a:gd name="connsiteY80" fmla="*/ 24018 h 69010"/>
                <a:gd name="connsiteX81" fmla="*/ 16406 w 73430"/>
                <a:gd name="connsiteY81" fmla="*/ 26013 h 69010"/>
                <a:gd name="connsiteX82" fmla="*/ 20748 w 73430"/>
                <a:gd name="connsiteY82" fmla="*/ 27867 h 69010"/>
                <a:gd name="connsiteX83" fmla="*/ 21945 w 73430"/>
                <a:gd name="connsiteY83" fmla="*/ 28954 h 69010"/>
                <a:gd name="connsiteX84" fmla="*/ 22430 w 73430"/>
                <a:gd name="connsiteY84" fmla="*/ 30363 h 69010"/>
                <a:gd name="connsiteX85" fmla="*/ 19911 w 73430"/>
                <a:gd name="connsiteY85" fmla="*/ 33054 h 69010"/>
                <a:gd name="connsiteX86" fmla="*/ 18620 w 73430"/>
                <a:gd name="connsiteY86" fmla="*/ 33735 h 69010"/>
                <a:gd name="connsiteX87" fmla="*/ 18244 w 73430"/>
                <a:gd name="connsiteY87" fmla="*/ 35205 h 69010"/>
                <a:gd name="connsiteX88" fmla="*/ 17423 w 73430"/>
                <a:gd name="connsiteY88" fmla="*/ 35651 h 69010"/>
                <a:gd name="connsiteX89" fmla="*/ 16554 w 73430"/>
                <a:gd name="connsiteY89" fmla="*/ 34807 h 69010"/>
                <a:gd name="connsiteX90" fmla="*/ 13034 w 73430"/>
                <a:gd name="connsiteY90" fmla="*/ 30582 h 69010"/>
                <a:gd name="connsiteX91" fmla="*/ 6220 w 73430"/>
                <a:gd name="connsiteY91" fmla="*/ 28555 h 69010"/>
                <a:gd name="connsiteX92" fmla="*/ 4983 w 73430"/>
                <a:gd name="connsiteY92" fmla="*/ 27312 h 69010"/>
                <a:gd name="connsiteX93" fmla="*/ 2449 w 73430"/>
                <a:gd name="connsiteY93" fmla="*/ 23447 h 69010"/>
                <a:gd name="connsiteX94" fmla="*/ 1283 w 73430"/>
                <a:gd name="connsiteY94" fmla="*/ 19926 h 69010"/>
                <a:gd name="connsiteX95" fmla="*/ 1698 w 73430"/>
                <a:gd name="connsiteY95" fmla="*/ 17571 h 69010"/>
                <a:gd name="connsiteX96" fmla="*/ 4498 w 73430"/>
                <a:gd name="connsiteY96" fmla="*/ 13902 h 69010"/>
                <a:gd name="connsiteX97" fmla="*/ 5375 w 73430"/>
                <a:gd name="connsiteY97" fmla="*/ 12306 h 69010"/>
                <a:gd name="connsiteX98" fmla="*/ 5195 w 73430"/>
                <a:gd name="connsiteY98" fmla="*/ 11320 h 69010"/>
                <a:gd name="connsiteX99" fmla="*/ 5281 w 73430"/>
                <a:gd name="connsiteY99" fmla="*/ 9873 h 69010"/>
                <a:gd name="connsiteX100" fmla="*/ 4240 w 73430"/>
                <a:gd name="connsiteY100" fmla="*/ 8864 h 69010"/>
                <a:gd name="connsiteX101" fmla="*/ 1651 w 73430"/>
                <a:gd name="connsiteY101" fmla="*/ 7542 h 69010"/>
                <a:gd name="connsiteX102" fmla="*/ 0 w 73430"/>
                <a:gd name="connsiteY102" fmla="*/ 6486 h 69010"/>
                <a:gd name="connsiteX103" fmla="*/ 454 w 73430"/>
                <a:gd name="connsiteY103" fmla="*/ 5961 h 69010"/>
                <a:gd name="connsiteX104" fmla="*/ 3419 w 73430"/>
                <a:gd name="connsiteY104" fmla="*/ 4537 h 69010"/>
                <a:gd name="connsiteX105" fmla="*/ 3607 w 73430"/>
                <a:gd name="connsiteY105" fmla="*/ 3254 h 69010"/>
                <a:gd name="connsiteX106" fmla="*/ 3591 w 73430"/>
                <a:gd name="connsiteY106" fmla="*/ 2832 h 69010"/>
                <a:gd name="connsiteX107" fmla="*/ 4076 w 73430"/>
                <a:gd name="connsiteY107" fmla="*/ 2738 h 69010"/>
                <a:gd name="connsiteX108" fmla="*/ 4506 w 73430"/>
                <a:gd name="connsiteY108" fmla="*/ 2402 h 69010"/>
                <a:gd name="connsiteX109" fmla="*/ 4772 w 73430"/>
                <a:gd name="connsiteY109" fmla="*/ 2042 h 69010"/>
                <a:gd name="connsiteX110" fmla="*/ 5578 w 73430"/>
                <a:gd name="connsiteY110" fmla="*/ 806 h 69010"/>
                <a:gd name="connsiteX111" fmla="*/ 6290 w 73430"/>
                <a:gd name="connsiteY111" fmla="*/ 110 h 69010"/>
                <a:gd name="connsiteX112" fmla="*/ 7111 w 73430"/>
                <a:gd name="connsiteY112" fmla="*/ 0 h 69010"/>
                <a:gd name="connsiteX113" fmla="*/ 8105 w 73430"/>
                <a:gd name="connsiteY113" fmla="*/ 509 h 69010"/>
                <a:gd name="connsiteX114" fmla="*/ 11845 w 73430"/>
                <a:gd name="connsiteY114" fmla="*/ 1846 h 69010"/>
                <a:gd name="connsiteX115" fmla="*/ 16007 w 73430"/>
                <a:gd name="connsiteY115" fmla="*/ 3325 h 69010"/>
                <a:gd name="connsiteX116" fmla="*/ 21929 w 73430"/>
                <a:gd name="connsiteY116" fmla="*/ 5422 h 69010"/>
                <a:gd name="connsiteX117" fmla="*/ 24386 w 73430"/>
                <a:gd name="connsiteY117" fmla="*/ 4076 h 69010"/>
                <a:gd name="connsiteX118" fmla="*/ 26498 w 73430"/>
                <a:gd name="connsiteY118" fmla="*/ 3051 h 69010"/>
                <a:gd name="connsiteX119" fmla="*/ 27969 w 73430"/>
                <a:gd name="connsiteY119" fmla="*/ 3200 h 69010"/>
                <a:gd name="connsiteX120" fmla="*/ 31153 w 73430"/>
                <a:gd name="connsiteY120" fmla="*/ 4397 h 69010"/>
                <a:gd name="connsiteX121" fmla="*/ 33070 w 73430"/>
                <a:gd name="connsiteY121" fmla="*/ 4780 h 69010"/>
                <a:gd name="connsiteX122" fmla="*/ 34243 w 73430"/>
                <a:gd name="connsiteY122" fmla="*/ 4655 h 69010"/>
                <a:gd name="connsiteX123" fmla="*/ 36277 w 73430"/>
                <a:gd name="connsiteY123" fmla="*/ 6415 h 69010"/>
                <a:gd name="connsiteX124" fmla="*/ 37388 w 73430"/>
                <a:gd name="connsiteY124" fmla="*/ 7737 h 69010"/>
                <a:gd name="connsiteX125" fmla="*/ 37576 w 73430"/>
                <a:gd name="connsiteY125" fmla="*/ 8614 h 69010"/>
                <a:gd name="connsiteX126" fmla="*/ 38194 w 73430"/>
                <a:gd name="connsiteY126" fmla="*/ 9091 h 69010"/>
                <a:gd name="connsiteX127" fmla="*/ 39782 w 73430"/>
                <a:gd name="connsiteY127" fmla="*/ 9192 h 69010"/>
                <a:gd name="connsiteX128" fmla="*/ 43663 w 73430"/>
                <a:gd name="connsiteY128" fmla="*/ 10084 h 69010"/>
                <a:gd name="connsiteX129" fmla="*/ 46033 w 73430"/>
                <a:gd name="connsiteY129" fmla="*/ 9912 h 69010"/>
                <a:gd name="connsiteX130" fmla="*/ 48192 w 73430"/>
                <a:gd name="connsiteY130" fmla="*/ 8966 h 69010"/>
                <a:gd name="connsiteX131" fmla="*/ 49381 w 73430"/>
                <a:gd name="connsiteY131" fmla="*/ 7831 h 6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73430" h="69010">
                  <a:moveTo>
                    <a:pt x="49749" y="6048"/>
                  </a:moveTo>
                  <a:lnTo>
                    <a:pt x="50297" y="6931"/>
                  </a:lnTo>
                  <a:lnTo>
                    <a:pt x="50931" y="8316"/>
                  </a:lnTo>
                  <a:lnTo>
                    <a:pt x="51212" y="10100"/>
                  </a:lnTo>
                  <a:lnTo>
                    <a:pt x="54005" y="16069"/>
                  </a:lnTo>
                  <a:lnTo>
                    <a:pt x="56235" y="19402"/>
                  </a:lnTo>
                  <a:lnTo>
                    <a:pt x="61117" y="25473"/>
                  </a:lnTo>
                  <a:lnTo>
                    <a:pt x="63221" y="26592"/>
                  </a:lnTo>
                  <a:lnTo>
                    <a:pt x="66781" y="31466"/>
                  </a:lnTo>
                  <a:lnTo>
                    <a:pt x="68009" y="32272"/>
                  </a:lnTo>
                  <a:lnTo>
                    <a:pt x="68713" y="33711"/>
                  </a:lnTo>
                  <a:lnTo>
                    <a:pt x="72406" y="34892"/>
                  </a:lnTo>
                  <a:lnTo>
                    <a:pt x="73431" y="35769"/>
                  </a:lnTo>
                  <a:lnTo>
                    <a:pt x="73306" y="36176"/>
                  </a:lnTo>
                  <a:lnTo>
                    <a:pt x="72922" y="36606"/>
                  </a:lnTo>
                  <a:lnTo>
                    <a:pt x="72382" y="37036"/>
                  </a:lnTo>
                  <a:lnTo>
                    <a:pt x="71663" y="37333"/>
                  </a:lnTo>
                  <a:lnTo>
                    <a:pt x="69926" y="36441"/>
                  </a:lnTo>
                  <a:lnTo>
                    <a:pt x="68212" y="35432"/>
                  </a:lnTo>
                  <a:lnTo>
                    <a:pt x="67274" y="35894"/>
                  </a:lnTo>
                  <a:lnTo>
                    <a:pt x="66922" y="37208"/>
                  </a:lnTo>
                  <a:lnTo>
                    <a:pt x="66288" y="37881"/>
                  </a:lnTo>
                  <a:lnTo>
                    <a:pt x="65498" y="38147"/>
                  </a:lnTo>
                  <a:lnTo>
                    <a:pt x="65169" y="38585"/>
                  </a:lnTo>
                  <a:lnTo>
                    <a:pt x="65099" y="43013"/>
                  </a:lnTo>
                  <a:lnTo>
                    <a:pt x="65161" y="47183"/>
                  </a:lnTo>
                  <a:lnTo>
                    <a:pt x="66452" y="47277"/>
                  </a:lnTo>
                  <a:lnTo>
                    <a:pt x="68611" y="48724"/>
                  </a:lnTo>
                  <a:lnTo>
                    <a:pt x="69535" y="49577"/>
                  </a:lnTo>
                  <a:lnTo>
                    <a:pt x="69824" y="50367"/>
                  </a:lnTo>
                  <a:lnTo>
                    <a:pt x="69558" y="50751"/>
                  </a:lnTo>
                  <a:lnTo>
                    <a:pt x="67978" y="51658"/>
                  </a:lnTo>
                  <a:lnTo>
                    <a:pt x="66437" y="52808"/>
                  </a:lnTo>
                  <a:lnTo>
                    <a:pt x="65670" y="54240"/>
                  </a:lnTo>
                  <a:lnTo>
                    <a:pt x="67015" y="56564"/>
                  </a:lnTo>
                  <a:lnTo>
                    <a:pt x="67305" y="58136"/>
                  </a:lnTo>
                  <a:lnTo>
                    <a:pt x="67258" y="59787"/>
                  </a:lnTo>
                  <a:lnTo>
                    <a:pt x="66883" y="60577"/>
                  </a:lnTo>
                  <a:lnTo>
                    <a:pt x="63902" y="62462"/>
                  </a:lnTo>
                  <a:lnTo>
                    <a:pt x="63252" y="63127"/>
                  </a:lnTo>
                  <a:lnTo>
                    <a:pt x="63331" y="63605"/>
                  </a:lnTo>
                  <a:lnTo>
                    <a:pt x="64981" y="64911"/>
                  </a:lnTo>
                  <a:lnTo>
                    <a:pt x="65756" y="66171"/>
                  </a:lnTo>
                  <a:lnTo>
                    <a:pt x="66405" y="67688"/>
                  </a:lnTo>
                  <a:lnTo>
                    <a:pt x="66499" y="69010"/>
                  </a:lnTo>
                  <a:lnTo>
                    <a:pt x="65005" y="66562"/>
                  </a:lnTo>
                  <a:lnTo>
                    <a:pt x="62940" y="64222"/>
                  </a:lnTo>
                  <a:lnTo>
                    <a:pt x="61140" y="62783"/>
                  </a:lnTo>
                  <a:lnTo>
                    <a:pt x="60999" y="59427"/>
                  </a:lnTo>
                  <a:lnTo>
                    <a:pt x="60280" y="57604"/>
                  </a:lnTo>
                  <a:lnTo>
                    <a:pt x="57573" y="55922"/>
                  </a:lnTo>
                  <a:lnTo>
                    <a:pt x="55257" y="54741"/>
                  </a:lnTo>
                  <a:lnTo>
                    <a:pt x="53536" y="54983"/>
                  </a:lnTo>
                  <a:lnTo>
                    <a:pt x="54592" y="56915"/>
                  </a:lnTo>
                  <a:lnTo>
                    <a:pt x="57307" y="59396"/>
                  </a:lnTo>
                  <a:lnTo>
                    <a:pt x="57487" y="60342"/>
                  </a:lnTo>
                  <a:lnTo>
                    <a:pt x="57447" y="61617"/>
                  </a:lnTo>
                  <a:lnTo>
                    <a:pt x="55578" y="61422"/>
                  </a:lnTo>
                  <a:lnTo>
                    <a:pt x="53919" y="60905"/>
                  </a:lnTo>
                  <a:lnTo>
                    <a:pt x="51908" y="60741"/>
                  </a:lnTo>
                  <a:lnTo>
                    <a:pt x="50571" y="59982"/>
                  </a:lnTo>
                  <a:lnTo>
                    <a:pt x="47731" y="57017"/>
                  </a:lnTo>
                  <a:lnTo>
                    <a:pt x="49749" y="54498"/>
                  </a:lnTo>
                  <a:lnTo>
                    <a:pt x="50375" y="52839"/>
                  </a:lnTo>
                  <a:lnTo>
                    <a:pt x="50320" y="49397"/>
                  </a:lnTo>
                  <a:lnTo>
                    <a:pt x="49859" y="47731"/>
                  </a:lnTo>
                  <a:lnTo>
                    <a:pt x="47668" y="45196"/>
                  </a:lnTo>
                  <a:lnTo>
                    <a:pt x="44187" y="42403"/>
                  </a:lnTo>
                  <a:lnTo>
                    <a:pt x="39305" y="40126"/>
                  </a:lnTo>
                  <a:lnTo>
                    <a:pt x="37013" y="38288"/>
                  </a:lnTo>
                  <a:lnTo>
                    <a:pt x="31294" y="36880"/>
                  </a:lnTo>
                  <a:lnTo>
                    <a:pt x="29119" y="35949"/>
                  </a:lnTo>
                  <a:lnTo>
                    <a:pt x="27421" y="34220"/>
                  </a:lnTo>
                  <a:lnTo>
                    <a:pt x="27171" y="32976"/>
                  </a:lnTo>
                  <a:lnTo>
                    <a:pt x="27773" y="31059"/>
                  </a:lnTo>
                  <a:lnTo>
                    <a:pt x="26193" y="28626"/>
                  </a:lnTo>
                  <a:lnTo>
                    <a:pt x="19386" y="23830"/>
                  </a:lnTo>
                  <a:lnTo>
                    <a:pt x="15576" y="22070"/>
                  </a:lnTo>
                  <a:lnTo>
                    <a:pt x="14763" y="21029"/>
                  </a:lnTo>
                  <a:lnTo>
                    <a:pt x="14160" y="20709"/>
                  </a:lnTo>
                  <a:lnTo>
                    <a:pt x="14739" y="24018"/>
                  </a:lnTo>
                  <a:lnTo>
                    <a:pt x="16406" y="26013"/>
                  </a:lnTo>
                  <a:lnTo>
                    <a:pt x="20748" y="27867"/>
                  </a:lnTo>
                  <a:lnTo>
                    <a:pt x="21945" y="28954"/>
                  </a:lnTo>
                  <a:lnTo>
                    <a:pt x="22430" y="30363"/>
                  </a:lnTo>
                  <a:lnTo>
                    <a:pt x="19911" y="33054"/>
                  </a:lnTo>
                  <a:lnTo>
                    <a:pt x="18620" y="33735"/>
                  </a:lnTo>
                  <a:lnTo>
                    <a:pt x="18244" y="35205"/>
                  </a:lnTo>
                  <a:lnTo>
                    <a:pt x="17423" y="35651"/>
                  </a:lnTo>
                  <a:lnTo>
                    <a:pt x="16554" y="34807"/>
                  </a:lnTo>
                  <a:lnTo>
                    <a:pt x="13034" y="30582"/>
                  </a:lnTo>
                  <a:lnTo>
                    <a:pt x="6220" y="28555"/>
                  </a:lnTo>
                  <a:lnTo>
                    <a:pt x="4983" y="27312"/>
                  </a:lnTo>
                  <a:lnTo>
                    <a:pt x="2449" y="23447"/>
                  </a:lnTo>
                  <a:lnTo>
                    <a:pt x="1283" y="19926"/>
                  </a:lnTo>
                  <a:lnTo>
                    <a:pt x="1698" y="17571"/>
                  </a:lnTo>
                  <a:lnTo>
                    <a:pt x="4498" y="13902"/>
                  </a:lnTo>
                  <a:lnTo>
                    <a:pt x="5375" y="12306"/>
                  </a:lnTo>
                  <a:lnTo>
                    <a:pt x="5195" y="11320"/>
                  </a:lnTo>
                  <a:lnTo>
                    <a:pt x="5281" y="9873"/>
                  </a:lnTo>
                  <a:lnTo>
                    <a:pt x="4240" y="8864"/>
                  </a:lnTo>
                  <a:lnTo>
                    <a:pt x="1651" y="7542"/>
                  </a:lnTo>
                  <a:lnTo>
                    <a:pt x="0" y="6486"/>
                  </a:lnTo>
                  <a:lnTo>
                    <a:pt x="454" y="5961"/>
                  </a:lnTo>
                  <a:lnTo>
                    <a:pt x="3419" y="4537"/>
                  </a:lnTo>
                  <a:lnTo>
                    <a:pt x="3607" y="3254"/>
                  </a:lnTo>
                  <a:lnTo>
                    <a:pt x="3591" y="2832"/>
                  </a:lnTo>
                  <a:lnTo>
                    <a:pt x="4076" y="2738"/>
                  </a:lnTo>
                  <a:lnTo>
                    <a:pt x="4506" y="2402"/>
                  </a:lnTo>
                  <a:lnTo>
                    <a:pt x="4772" y="2042"/>
                  </a:lnTo>
                  <a:lnTo>
                    <a:pt x="5578" y="806"/>
                  </a:lnTo>
                  <a:lnTo>
                    <a:pt x="6290" y="110"/>
                  </a:lnTo>
                  <a:lnTo>
                    <a:pt x="7111" y="0"/>
                  </a:lnTo>
                  <a:lnTo>
                    <a:pt x="8105" y="509"/>
                  </a:lnTo>
                  <a:lnTo>
                    <a:pt x="11845" y="1846"/>
                  </a:lnTo>
                  <a:lnTo>
                    <a:pt x="16007" y="3325"/>
                  </a:lnTo>
                  <a:lnTo>
                    <a:pt x="21929" y="5422"/>
                  </a:lnTo>
                  <a:lnTo>
                    <a:pt x="24386" y="4076"/>
                  </a:lnTo>
                  <a:lnTo>
                    <a:pt x="26498" y="3051"/>
                  </a:lnTo>
                  <a:lnTo>
                    <a:pt x="27969" y="3200"/>
                  </a:lnTo>
                  <a:lnTo>
                    <a:pt x="31153" y="4397"/>
                  </a:lnTo>
                  <a:lnTo>
                    <a:pt x="33070" y="4780"/>
                  </a:lnTo>
                  <a:lnTo>
                    <a:pt x="34243" y="4655"/>
                  </a:lnTo>
                  <a:lnTo>
                    <a:pt x="36277" y="6415"/>
                  </a:lnTo>
                  <a:lnTo>
                    <a:pt x="37388" y="7737"/>
                  </a:lnTo>
                  <a:lnTo>
                    <a:pt x="37576" y="8614"/>
                  </a:lnTo>
                  <a:lnTo>
                    <a:pt x="38194" y="9091"/>
                  </a:lnTo>
                  <a:lnTo>
                    <a:pt x="39782" y="9192"/>
                  </a:lnTo>
                  <a:lnTo>
                    <a:pt x="43663" y="10084"/>
                  </a:lnTo>
                  <a:lnTo>
                    <a:pt x="46033" y="9912"/>
                  </a:lnTo>
                  <a:lnTo>
                    <a:pt x="48192" y="8966"/>
                  </a:lnTo>
                  <a:lnTo>
                    <a:pt x="49381" y="783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3" name="Freeform: Shape 622">
              <a:extLst>
                <a:ext uri="{FF2B5EF4-FFF2-40B4-BE49-F238E27FC236}">
                  <a16:creationId xmlns:a16="http://schemas.microsoft.com/office/drawing/2014/main" id="{1E7A4A21-41F2-A9A8-C294-2F57D8EF7E9E}"/>
                </a:ext>
              </a:extLst>
            </p:cNvPr>
            <p:cNvSpPr>
              <a:spLocks/>
            </p:cNvSpPr>
            <p:nvPr/>
          </p:nvSpPr>
          <p:spPr>
            <a:xfrm>
              <a:off x="5387019" y="4128245"/>
              <a:ext cx="236064" cy="78296"/>
            </a:xfrm>
            <a:custGeom>
              <a:avLst/>
              <a:gdLst>
                <a:gd name="connsiteX0" fmla="*/ 67031 w 236064"/>
                <a:gd name="connsiteY0" fmla="*/ 681 h 78296"/>
                <a:gd name="connsiteX1" fmla="*/ 72781 w 236064"/>
                <a:gd name="connsiteY1" fmla="*/ 1784 h 78296"/>
                <a:gd name="connsiteX2" fmla="*/ 77429 w 236064"/>
                <a:gd name="connsiteY2" fmla="*/ 1471 h 78296"/>
                <a:gd name="connsiteX3" fmla="*/ 79650 w 236064"/>
                <a:gd name="connsiteY3" fmla="*/ 822 h 78296"/>
                <a:gd name="connsiteX4" fmla="*/ 79447 w 236064"/>
                <a:gd name="connsiteY4" fmla="*/ 1486 h 78296"/>
                <a:gd name="connsiteX5" fmla="*/ 81489 w 236064"/>
                <a:gd name="connsiteY5" fmla="*/ 3121 h 78296"/>
                <a:gd name="connsiteX6" fmla="*/ 82232 w 236064"/>
                <a:gd name="connsiteY6" fmla="*/ 3231 h 78296"/>
                <a:gd name="connsiteX7" fmla="*/ 85236 w 236064"/>
                <a:gd name="connsiteY7" fmla="*/ 2402 h 78296"/>
                <a:gd name="connsiteX8" fmla="*/ 93083 w 236064"/>
                <a:gd name="connsiteY8" fmla="*/ 2089 h 78296"/>
                <a:gd name="connsiteX9" fmla="*/ 93889 w 236064"/>
                <a:gd name="connsiteY9" fmla="*/ 2550 h 78296"/>
                <a:gd name="connsiteX10" fmla="*/ 95274 w 236064"/>
                <a:gd name="connsiteY10" fmla="*/ 4146 h 78296"/>
                <a:gd name="connsiteX11" fmla="*/ 97277 w 236064"/>
                <a:gd name="connsiteY11" fmla="*/ 5132 h 78296"/>
                <a:gd name="connsiteX12" fmla="*/ 99350 w 236064"/>
                <a:gd name="connsiteY12" fmla="*/ 5883 h 78296"/>
                <a:gd name="connsiteX13" fmla="*/ 101517 w 236064"/>
                <a:gd name="connsiteY13" fmla="*/ 6079 h 78296"/>
                <a:gd name="connsiteX14" fmla="*/ 103676 w 236064"/>
                <a:gd name="connsiteY14" fmla="*/ 5742 h 78296"/>
                <a:gd name="connsiteX15" fmla="*/ 105702 w 236064"/>
                <a:gd name="connsiteY15" fmla="*/ 5907 h 78296"/>
                <a:gd name="connsiteX16" fmla="*/ 108237 w 236064"/>
                <a:gd name="connsiteY16" fmla="*/ 7456 h 78296"/>
                <a:gd name="connsiteX17" fmla="*/ 109035 w 236064"/>
                <a:gd name="connsiteY17" fmla="*/ 7636 h 78296"/>
                <a:gd name="connsiteX18" fmla="*/ 111304 w 236064"/>
                <a:gd name="connsiteY18" fmla="*/ 7213 h 78296"/>
                <a:gd name="connsiteX19" fmla="*/ 110639 w 236064"/>
                <a:gd name="connsiteY19" fmla="*/ 8637 h 78296"/>
                <a:gd name="connsiteX20" fmla="*/ 114457 w 236064"/>
                <a:gd name="connsiteY20" fmla="*/ 10624 h 78296"/>
                <a:gd name="connsiteX21" fmla="*/ 117258 w 236064"/>
                <a:gd name="connsiteY21" fmla="*/ 14536 h 78296"/>
                <a:gd name="connsiteX22" fmla="*/ 119292 w 236064"/>
                <a:gd name="connsiteY22" fmla="*/ 16140 h 78296"/>
                <a:gd name="connsiteX23" fmla="*/ 121443 w 236064"/>
                <a:gd name="connsiteY23" fmla="*/ 17579 h 78296"/>
                <a:gd name="connsiteX24" fmla="*/ 123258 w 236064"/>
                <a:gd name="connsiteY24" fmla="*/ 18557 h 78296"/>
                <a:gd name="connsiteX25" fmla="*/ 125292 w 236064"/>
                <a:gd name="connsiteY25" fmla="*/ 19027 h 78296"/>
                <a:gd name="connsiteX26" fmla="*/ 131465 w 236064"/>
                <a:gd name="connsiteY26" fmla="*/ 18839 h 78296"/>
                <a:gd name="connsiteX27" fmla="*/ 132928 w 236064"/>
                <a:gd name="connsiteY27" fmla="*/ 18956 h 78296"/>
                <a:gd name="connsiteX28" fmla="*/ 134235 w 236064"/>
                <a:gd name="connsiteY28" fmla="*/ 19512 h 78296"/>
                <a:gd name="connsiteX29" fmla="*/ 135478 w 236064"/>
                <a:gd name="connsiteY29" fmla="*/ 19731 h 78296"/>
                <a:gd name="connsiteX30" fmla="*/ 136198 w 236064"/>
                <a:gd name="connsiteY30" fmla="*/ 19519 h 78296"/>
                <a:gd name="connsiteX31" fmla="*/ 148121 w 236064"/>
                <a:gd name="connsiteY31" fmla="*/ 25590 h 78296"/>
                <a:gd name="connsiteX32" fmla="*/ 151916 w 236064"/>
                <a:gd name="connsiteY32" fmla="*/ 28829 h 78296"/>
                <a:gd name="connsiteX33" fmla="*/ 154231 w 236064"/>
                <a:gd name="connsiteY33" fmla="*/ 30511 h 78296"/>
                <a:gd name="connsiteX34" fmla="*/ 159246 w 236064"/>
                <a:gd name="connsiteY34" fmla="*/ 32937 h 78296"/>
                <a:gd name="connsiteX35" fmla="*/ 161257 w 236064"/>
                <a:gd name="connsiteY35" fmla="*/ 33469 h 78296"/>
                <a:gd name="connsiteX36" fmla="*/ 162313 w 236064"/>
                <a:gd name="connsiteY36" fmla="*/ 33148 h 78296"/>
                <a:gd name="connsiteX37" fmla="*/ 162109 w 236064"/>
                <a:gd name="connsiteY37" fmla="*/ 32616 h 78296"/>
                <a:gd name="connsiteX38" fmla="*/ 160639 w 236064"/>
                <a:gd name="connsiteY38" fmla="*/ 31270 h 78296"/>
                <a:gd name="connsiteX39" fmla="*/ 160420 w 236064"/>
                <a:gd name="connsiteY39" fmla="*/ 30777 h 78296"/>
                <a:gd name="connsiteX40" fmla="*/ 162305 w 236064"/>
                <a:gd name="connsiteY40" fmla="*/ 31192 h 78296"/>
                <a:gd name="connsiteX41" fmla="*/ 165708 w 236064"/>
                <a:gd name="connsiteY41" fmla="*/ 33930 h 78296"/>
                <a:gd name="connsiteX42" fmla="*/ 166647 w 236064"/>
                <a:gd name="connsiteY42" fmla="*/ 34939 h 78296"/>
                <a:gd name="connsiteX43" fmla="*/ 168345 w 236064"/>
                <a:gd name="connsiteY43" fmla="*/ 35878 h 78296"/>
                <a:gd name="connsiteX44" fmla="*/ 170058 w 236064"/>
                <a:gd name="connsiteY44" fmla="*/ 36551 h 78296"/>
                <a:gd name="connsiteX45" fmla="*/ 169244 w 236064"/>
                <a:gd name="connsiteY45" fmla="*/ 37631 h 78296"/>
                <a:gd name="connsiteX46" fmla="*/ 167852 w 236064"/>
                <a:gd name="connsiteY46" fmla="*/ 37725 h 78296"/>
                <a:gd name="connsiteX47" fmla="*/ 165184 w 236064"/>
                <a:gd name="connsiteY47" fmla="*/ 37279 h 78296"/>
                <a:gd name="connsiteX48" fmla="*/ 167304 w 236064"/>
                <a:gd name="connsiteY48" fmla="*/ 39039 h 78296"/>
                <a:gd name="connsiteX49" fmla="*/ 167664 w 236064"/>
                <a:gd name="connsiteY49" fmla="*/ 40314 h 78296"/>
                <a:gd name="connsiteX50" fmla="*/ 168650 w 236064"/>
                <a:gd name="connsiteY50" fmla="*/ 40424 h 78296"/>
                <a:gd name="connsiteX51" fmla="*/ 170121 w 236064"/>
                <a:gd name="connsiteY51" fmla="*/ 39023 h 78296"/>
                <a:gd name="connsiteX52" fmla="*/ 171052 w 236064"/>
                <a:gd name="connsiteY52" fmla="*/ 37842 h 78296"/>
                <a:gd name="connsiteX53" fmla="*/ 174799 w 236064"/>
                <a:gd name="connsiteY53" fmla="*/ 40893 h 78296"/>
                <a:gd name="connsiteX54" fmla="*/ 176817 w 236064"/>
                <a:gd name="connsiteY54" fmla="*/ 42286 h 78296"/>
                <a:gd name="connsiteX55" fmla="*/ 176301 w 236064"/>
                <a:gd name="connsiteY55" fmla="*/ 43099 h 78296"/>
                <a:gd name="connsiteX56" fmla="*/ 176137 w 236064"/>
                <a:gd name="connsiteY56" fmla="*/ 43905 h 78296"/>
                <a:gd name="connsiteX57" fmla="*/ 178390 w 236064"/>
                <a:gd name="connsiteY57" fmla="*/ 43154 h 78296"/>
                <a:gd name="connsiteX58" fmla="*/ 179243 w 236064"/>
                <a:gd name="connsiteY58" fmla="*/ 43240 h 78296"/>
                <a:gd name="connsiteX59" fmla="*/ 180064 w 236064"/>
                <a:gd name="connsiteY59" fmla="*/ 43670 h 78296"/>
                <a:gd name="connsiteX60" fmla="*/ 180964 w 236064"/>
                <a:gd name="connsiteY60" fmla="*/ 44977 h 78296"/>
                <a:gd name="connsiteX61" fmla="*/ 183068 w 236064"/>
                <a:gd name="connsiteY61" fmla="*/ 45266 h 78296"/>
                <a:gd name="connsiteX62" fmla="*/ 185189 w 236064"/>
                <a:gd name="connsiteY62" fmla="*/ 45235 h 78296"/>
                <a:gd name="connsiteX63" fmla="*/ 189491 w 236064"/>
                <a:gd name="connsiteY63" fmla="*/ 46315 h 78296"/>
                <a:gd name="connsiteX64" fmla="*/ 193568 w 236064"/>
                <a:gd name="connsiteY64" fmla="*/ 48513 h 78296"/>
                <a:gd name="connsiteX65" fmla="*/ 197401 w 236064"/>
                <a:gd name="connsiteY65" fmla="*/ 48959 h 78296"/>
                <a:gd name="connsiteX66" fmla="*/ 201266 w 236064"/>
                <a:gd name="connsiteY66" fmla="*/ 49037 h 78296"/>
                <a:gd name="connsiteX67" fmla="*/ 203222 w 236064"/>
                <a:gd name="connsiteY67" fmla="*/ 50195 h 78296"/>
                <a:gd name="connsiteX68" fmla="*/ 204051 w 236064"/>
                <a:gd name="connsiteY68" fmla="*/ 51760 h 78296"/>
                <a:gd name="connsiteX69" fmla="*/ 203112 w 236064"/>
                <a:gd name="connsiteY69" fmla="*/ 52863 h 78296"/>
                <a:gd name="connsiteX70" fmla="*/ 202580 w 236064"/>
                <a:gd name="connsiteY70" fmla="*/ 54013 h 78296"/>
                <a:gd name="connsiteX71" fmla="*/ 204020 w 236064"/>
                <a:gd name="connsiteY71" fmla="*/ 55429 h 78296"/>
                <a:gd name="connsiteX72" fmla="*/ 200882 w 236064"/>
                <a:gd name="connsiteY72" fmla="*/ 56031 h 78296"/>
                <a:gd name="connsiteX73" fmla="*/ 200436 w 236064"/>
                <a:gd name="connsiteY73" fmla="*/ 56884 h 78296"/>
                <a:gd name="connsiteX74" fmla="*/ 200601 w 236064"/>
                <a:gd name="connsiteY74" fmla="*/ 57800 h 78296"/>
                <a:gd name="connsiteX75" fmla="*/ 201226 w 236064"/>
                <a:gd name="connsiteY75" fmla="*/ 58300 h 78296"/>
                <a:gd name="connsiteX76" fmla="*/ 203018 w 236064"/>
                <a:gd name="connsiteY76" fmla="*/ 57862 h 78296"/>
                <a:gd name="connsiteX77" fmla="*/ 205615 w 236064"/>
                <a:gd name="connsiteY77" fmla="*/ 58253 h 78296"/>
                <a:gd name="connsiteX78" fmla="*/ 209707 w 236064"/>
                <a:gd name="connsiteY78" fmla="*/ 58597 h 78296"/>
                <a:gd name="connsiteX79" fmla="*/ 212445 w 236064"/>
                <a:gd name="connsiteY79" fmla="*/ 58316 h 78296"/>
                <a:gd name="connsiteX80" fmla="*/ 218016 w 236064"/>
                <a:gd name="connsiteY80" fmla="*/ 59278 h 78296"/>
                <a:gd name="connsiteX81" fmla="*/ 219705 w 236064"/>
                <a:gd name="connsiteY81" fmla="*/ 59795 h 78296"/>
                <a:gd name="connsiteX82" fmla="*/ 223007 w 236064"/>
                <a:gd name="connsiteY82" fmla="*/ 61602 h 78296"/>
                <a:gd name="connsiteX83" fmla="*/ 224533 w 236064"/>
                <a:gd name="connsiteY83" fmla="*/ 62791 h 78296"/>
                <a:gd name="connsiteX84" fmla="*/ 227811 w 236064"/>
                <a:gd name="connsiteY84" fmla="*/ 65999 h 78296"/>
                <a:gd name="connsiteX85" fmla="*/ 230635 w 236064"/>
                <a:gd name="connsiteY85" fmla="*/ 67258 h 78296"/>
                <a:gd name="connsiteX86" fmla="*/ 233084 w 236064"/>
                <a:gd name="connsiteY86" fmla="*/ 67563 h 78296"/>
                <a:gd name="connsiteX87" fmla="*/ 233936 w 236064"/>
                <a:gd name="connsiteY87" fmla="*/ 67352 h 78296"/>
                <a:gd name="connsiteX88" fmla="*/ 234711 w 236064"/>
                <a:gd name="connsiteY88" fmla="*/ 67704 h 78296"/>
                <a:gd name="connsiteX89" fmla="*/ 235391 w 236064"/>
                <a:gd name="connsiteY89" fmla="*/ 68150 h 78296"/>
                <a:gd name="connsiteX90" fmla="*/ 236064 w 236064"/>
                <a:gd name="connsiteY90" fmla="*/ 69550 h 78296"/>
                <a:gd name="connsiteX91" fmla="*/ 235689 w 236064"/>
                <a:gd name="connsiteY91" fmla="*/ 71021 h 78296"/>
                <a:gd name="connsiteX92" fmla="*/ 234288 w 236064"/>
                <a:gd name="connsiteY92" fmla="*/ 72218 h 78296"/>
                <a:gd name="connsiteX93" fmla="*/ 233514 w 236064"/>
                <a:gd name="connsiteY93" fmla="*/ 73087 h 78296"/>
                <a:gd name="connsiteX94" fmla="*/ 230017 w 236064"/>
                <a:gd name="connsiteY94" fmla="*/ 73188 h 78296"/>
                <a:gd name="connsiteX95" fmla="*/ 225127 w 236064"/>
                <a:gd name="connsiteY95" fmla="*/ 73587 h 78296"/>
                <a:gd name="connsiteX96" fmla="*/ 220402 w 236064"/>
                <a:gd name="connsiteY96" fmla="*/ 74886 h 78296"/>
                <a:gd name="connsiteX97" fmla="*/ 218094 w 236064"/>
                <a:gd name="connsiteY97" fmla="*/ 75919 h 78296"/>
                <a:gd name="connsiteX98" fmla="*/ 217038 w 236064"/>
                <a:gd name="connsiteY98" fmla="*/ 76599 h 78296"/>
                <a:gd name="connsiteX99" fmla="*/ 214550 w 236064"/>
                <a:gd name="connsiteY99" fmla="*/ 77233 h 78296"/>
                <a:gd name="connsiteX100" fmla="*/ 214386 w 236064"/>
                <a:gd name="connsiteY100" fmla="*/ 76693 h 78296"/>
                <a:gd name="connsiteX101" fmla="*/ 214433 w 236064"/>
                <a:gd name="connsiteY101" fmla="*/ 76013 h 78296"/>
                <a:gd name="connsiteX102" fmla="*/ 213783 w 236064"/>
                <a:gd name="connsiteY102" fmla="*/ 74753 h 78296"/>
                <a:gd name="connsiteX103" fmla="*/ 213220 w 236064"/>
                <a:gd name="connsiteY103" fmla="*/ 75887 h 78296"/>
                <a:gd name="connsiteX104" fmla="*/ 212297 w 236064"/>
                <a:gd name="connsiteY104" fmla="*/ 76717 h 78296"/>
                <a:gd name="connsiteX105" fmla="*/ 210740 w 236064"/>
                <a:gd name="connsiteY105" fmla="*/ 77421 h 78296"/>
                <a:gd name="connsiteX106" fmla="*/ 204998 w 236064"/>
                <a:gd name="connsiteY106" fmla="*/ 77468 h 78296"/>
                <a:gd name="connsiteX107" fmla="*/ 202690 w 236064"/>
                <a:gd name="connsiteY107" fmla="*/ 76513 h 78296"/>
                <a:gd name="connsiteX108" fmla="*/ 200319 w 236064"/>
                <a:gd name="connsiteY108" fmla="*/ 75864 h 78296"/>
                <a:gd name="connsiteX109" fmla="*/ 191682 w 236064"/>
                <a:gd name="connsiteY109" fmla="*/ 75183 h 78296"/>
                <a:gd name="connsiteX110" fmla="*/ 189609 w 236064"/>
                <a:gd name="connsiteY110" fmla="*/ 75238 h 78296"/>
                <a:gd name="connsiteX111" fmla="*/ 183843 w 236064"/>
                <a:gd name="connsiteY111" fmla="*/ 75950 h 78296"/>
                <a:gd name="connsiteX112" fmla="*/ 178046 w 236064"/>
                <a:gd name="connsiteY112" fmla="*/ 76333 h 78296"/>
                <a:gd name="connsiteX113" fmla="*/ 175621 w 236064"/>
                <a:gd name="connsiteY113" fmla="*/ 76771 h 78296"/>
                <a:gd name="connsiteX114" fmla="*/ 173219 w 236064"/>
                <a:gd name="connsiteY114" fmla="*/ 77429 h 78296"/>
                <a:gd name="connsiteX115" fmla="*/ 168548 w 236064"/>
                <a:gd name="connsiteY115" fmla="*/ 77405 h 78296"/>
                <a:gd name="connsiteX116" fmla="*/ 163033 w 236064"/>
                <a:gd name="connsiteY116" fmla="*/ 78156 h 78296"/>
                <a:gd name="connsiteX117" fmla="*/ 157501 w 236064"/>
                <a:gd name="connsiteY117" fmla="*/ 78297 h 78296"/>
                <a:gd name="connsiteX118" fmla="*/ 161045 w 236064"/>
                <a:gd name="connsiteY118" fmla="*/ 73032 h 78296"/>
                <a:gd name="connsiteX119" fmla="*/ 168517 w 236064"/>
                <a:gd name="connsiteY119" fmla="*/ 67954 h 78296"/>
                <a:gd name="connsiteX120" fmla="*/ 169925 w 236064"/>
                <a:gd name="connsiteY120" fmla="*/ 66859 h 78296"/>
                <a:gd name="connsiteX121" fmla="*/ 170926 w 236064"/>
                <a:gd name="connsiteY121" fmla="*/ 65459 h 78296"/>
                <a:gd name="connsiteX122" fmla="*/ 171161 w 236064"/>
                <a:gd name="connsiteY122" fmla="*/ 64402 h 78296"/>
                <a:gd name="connsiteX123" fmla="*/ 170833 w 236064"/>
                <a:gd name="connsiteY123" fmla="*/ 63503 h 78296"/>
                <a:gd name="connsiteX124" fmla="*/ 169049 w 236064"/>
                <a:gd name="connsiteY124" fmla="*/ 61907 h 78296"/>
                <a:gd name="connsiteX125" fmla="*/ 168689 w 236064"/>
                <a:gd name="connsiteY125" fmla="*/ 60725 h 78296"/>
                <a:gd name="connsiteX126" fmla="*/ 168157 w 236064"/>
                <a:gd name="connsiteY126" fmla="*/ 59959 h 78296"/>
                <a:gd name="connsiteX127" fmla="*/ 165567 w 236064"/>
                <a:gd name="connsiteY127" fmla="*/ 59294 h 78296"/>
                <a:gd name="connsiteX128" fmla="*/ 162947 w 236064"/>
                <a:gd name="connsiteY128" fmla="*/ 58895 h 78296"/>
                <a:gd name="connsiteX129" fmla="*/ 160185 w 236064"/>
                <a:gd name="connsiteY129" fmla="*/ 58887 h 78296"/>
                <a:gd name="connsiteX130" fmla="*/ 154388 w 236064"/>
                <a:gd name="connsiteY130" fmla="*/ 58339 h 78296"/>
                <a:gd name="connsiteX131" fmla="*/ 151305 w 236064"/>
                <a:gd name="connsiteY131" fmla="*/ 58300 h 78296"/>
                <a:gd name="connsiteX132" fmla="*/ 148692 w 236064"/>
                <a:gd name="connsiteY132" fmla="*/ 57213 h 78296"/>
                <a:gd name="connsiteX133" fmla="*/ 144358 w 236064"/>
                <a:gd name="connsiteY133" fmla="*/ 53348 h 78296"/>
                <a:gd name="connsiteX134" fmla="*/ 142332 w 236064"/>
                <a:gd name="connsiteY134" fmla="*/ 52260 h 78296"/>
                <a:gd name="connsiteX135" fmla="*/ 141291 w 236064"/>
                <a:gd name="connsiteY135" fmla="*/ 51392 h 78296"/>
                <a:gd name="connsiteX136" fmla="*/ 140478 w 236064"/>
                <a:gd name="connsiteY136" fmla="*/ 50391 h 78296"/>
                <a:gd name="connsiteX137" fmla="*/ 139461 w 236064"/>
                <a:gd name="connsiteY137" fmla="*/ 44695 h 78296"/>
                <a:gd name="connsiteX138" fmla="*/ 138600 w 236064"/>
                <a:gd name="connsiteY138" fmla="*/ 41957 h 78296"/>
                <a:gd name="connsiteX139" fmla="*/ 137286 w 236064"/>
                <a:gd name="connsiteY139" fmla="*/ 39571 h 78296"/>
                <a:gd name="connsiteX140" fmla="*/ 135283 w 236064"/>
                <a:gd name="connsiteY140" fmla="*/ 37764 h 78296"/>
                <a:gd name="connsiteX141" fmla="*/ 133186 w 236064"/>
                <a:gd name="connsiteY141" fmla="*/ 37146 h 78296"/>
                <a:gd name="connsiteX142" fmla="*/ 125144 w 236064"/>
                <a:gd name="connsiteY142" fmla="*/ 38695 h 78296"/>
                <a:gd name="connsiteX143" fmla="*/ 123274 w 236064"/>
                <a:gd name="connsiteY143" fmla="*/ 38460 h 78296"/>
                <a:gd name="connsiteX144" fmla="*/ 121451 w 236064"/>
                <a:gd name="connsiteY144" fmla="*/ 37936 h 78296"/>
                <a:gd name="connsiteX145" fmla="*/ 109309 w 236064"/>
                <a:gd name="connsiteY145" fmla="*/ 34235 h 78296"/>
                <a:gd name="connsiteX146" fmla="*/ 104302 w 236064"/>
                <a:gd name="connsiteY146" fmla="*/ 32201 h 78296"/>
                <a:gd name="connsiteX147" fmla="*/ 102260 w 236064"/>
                <a:gd name="connsiteY147" fmla="*/ 31192 h 78296"/>
                <a:gd name="connsiteX148" fmla="*/ 100516 w 236064"/>
                <a:gd name="connsiteY148" fmla="*/ 29753 h 78296"/>
                <a:gd name="connsiteX149" fmla="*/ 98708 w 236064"/>
                <a:gd name="connsiteY149" fmla="*/ 27390 h 78296"/>
                <a:gd name="connsiteX150" fmla="*/ 96682 w 236064"/>
                <a:gd name="connsiteY150" fmla="*/ 25277 h 78296"/>
                <a:gd name="connsiteX151" fmla="*/ 96690 w 236064"/>
                <a:gd name="connsiteY151" fmla="*/ 26130 h 78296"/>
                <a:gd name="connsiteX152" fmla="*/ 96377 w 236064"/>
                <a:gd name="connsiteY152" fmla="*/ 26686 h 78296"/>
                <a:gd name="connsiteX153" fmla="*/ 86214 w 236064"/>
                <a:gd name="connsiteY153" fmla="*/ 26936 h 78296"/>
                <a:gd name="connsiteX154" fmla="*/ 84595 w 236064"/>
                <a:gd name="connsiteY154" fmla="*/ 26451 h 78296"/>
                <a:gd name="connsiteX155" fmla="*/ 83554 w 236064"/>
                <a:gd name="connsiteY155" fmla="*/ 25872 h 78296"/>
                <a:gd name="connsiteX156" fmla="*/ 82819 w 236064"/>
                <a:gd name="connsiteY156" fmla="*/ 25019 h 78296"/>
                <a:gd name="connsiteX157" fmla="*/ 82271 w 236064"/>
                <a:gd name="connsiteY157" fmla="*/ 23306 h 78296"/>
                <a:gd name="connsiteX158" fmla="*/ 81301 w 236064"/>
                <a:gd name="connsiteY158" fmla="*/ 21867 h 78296"/>
                <a:gd name="connsiteX159" fmla="*/ 80988 w 236064"/>
                <a:gd name="connsiteY159" fmla="*/ 23400 h 78296"/>
                <a:gd name="connsiteX160" fmla="*/ 80488 w 236064"/>
                <a:gd name="connsiteY160" fmla="*/ 24816 h 78296"/>
                <a:gd name="connsiteX161" fmla="*/ 79126 w 236064"/>
                <a:gd name="connsiteY161" fmla="*/ 25606 h 78296"/>
                <a:gd name="connsiteX162" fmla="*/ 77569 w 236064"/>
                <a:gd name="connsiteY162" fmla="*/ 25739 h 78296"/>
                <a:gd name="connsiteX163" fmla="*/ 75684 w 236064"/>
                <a:gd name="connsiteY163" fmla="*/ 23861 h 78296"/>
                <a:gd name="connsiteX164" fmla="*/ 67446 w 236064"/>
                <a:gd name="connsiteY164" fmla="*/ 23470 h 78296"/>
                <a:gd name="connsiteX165" fmla="*/ 66718 w 236064"/>
                <a:gd name="connsiteY165" fmla="*/ 23150 h 78296"/>
                <a:gd name="connsiteX166" fmla="*/ 64011 w 236064"/>
                <a:gd name="connsiteY166" fmla="*/ 21327 h 78296"/>
                <a:gd name="connsiteX167" fmla="*/ 61703 w 236064"/>
                <a:gd name="connsiteY167" fmla="*/ 19042 h 78296"/>
                <a:gd name="connsiteX168" fmla="*/ 63996 w 236064"/>
                <a:gd name="connsiteY168" fmla="*/ 18236 h 78296"/>
                <a:gd name="connsiteX169" fmla="*/ 68737 w 236064"/>
                <a:gd name="connsiteY169" fmla="*/ 17180 h 78296"/>
                <a:gd name="connsiteX170" fmla="*/ 69762 w 236064"/>
                <a:gd name="connsiteY170" fmla="*/ 16476 h 78296"/>
                <a:gd name="connsiteX171" fmla="*/ 70356 w 236064"/>
                <a:gd name="connsiteY171" fmla="*/ 15569 h 78296"/>
                <a:gd name="connsiteX172" fmla="*/ 69926 w 236064"/>
                <a:gd name="connsiteY172" fmla="*/ 14223 h 78296"/>
                <a:gd name="connsiteX173" fmla="*/ 68979 w 236064"/>
                <a:gd name="connsiteY173" fmla="*/ 13245 h 78296"/>
                <a:gd name="connsiteX174" fmla="*/ 68009 w 236064"/>
                <a:gd name="connsiteY174" fmla="*/ 12674 h 78296"/>
                <a:gd name="connsiteX175" fmla="*/ 66937 w 236064"/>
                <a:gd name="connsiteY175" fmla="*/ 12314 h 78296"/>
                <a:gd name="connsiteX176" fmla="*/ 65521 w 236064"/>
                <a:gd name="connsiteY176" fmla="*/ 12158 h 78296"/>
                <a:gd name="connsiteX177" fmla="*/ 47191 w 236064"/>
                <a:gd name="connsiteY177" fmla="*/ 11915 h 78296"/>
                <a:gd name="connsiteX178" fmla="*/ 46135 w 236064"/>
                <a:gd name="connsiteY178" fmla="*/ 12651 h 78296"/>
                <a:gd name="connsiteX179" fmla="*/ 44492 w 236064"/>
                <a:gd name="connsiteY179" fmla="*/ 14145 h 78296"/>
                <a:gd name="connsiteX180" fmla="*/ 41237 w 236064"/>
                <a:gd name="connsiteY180" fmla="*/ 16062 h 78296"/>
                <a:gd name="connsiteX181" fmla="*/ 39094 w 236064"/>
                <a:gd name="connsiteY181" fmla="*/ 18049 h 78296"/>
                <a:gd name="connsiteX182" fmla="*/ 38288 w 236064"/>
                <a:gd name="connsiteY182" fmla="*/ 19073 h 78296"/>
                <a:gd name="connsiteX183" fmla="*/ 37287 w 236064"/>
                <a:gd name="connsiteY183" fmla="*/ 19809 h 78296"/>
                <a:gd name="connsiteX184" fmla="*/ 35033 w 236064"/>
                <a:gd name="connsiteY184" fmla="*/ 21037 h 78296"/>
                <a:gd name="connsiteX185" fmla="*/ 33109 w 236064"/>
                <a:gd name="connsiteY185" fmla="*/ 22930 h 78296"/>
                <a:gd name="connsiteX186" fmla="*/ 30777 w 236064"/>
                <a:gd name="connsiteY186" fmla="*/ 23775 h 78296"/>
                <a:gd name="connsiteX187" fmla="*/ 29502 w 236064"/>
                <a:gd name="connsiteY187" fmla="*/ 23259 h 78296"/>
                <a:gd name="connsiteX188" fmla="*/ 28243 w 236064"/>
                <a:gd name="connsiteY188" fmla="*/ 23267 h 78296"/>
                <a:gd name="connsiteX189" fmla="*/ 27327 w 236064"/>
                <a:gd name="connsiteY189" fmla="*/ 23736 h 78296"/>
                <a:gd name="connsiteX190" fmla="*/ 26365 w 236064"/>
                <a:gd name="connsiteY190" fmla="*/ 23948 h 78296"/>
                <a:gd name="connsiteX191" fmla="*/ 21663 w 236064"/>
                <a:gd name="connsiteY191" fmla="*/ 24174 h 78296"/>
                <a:gd name="connsiteX192" fmla="*/ 20959 w 236064"/>
                <a:gd name="connsiteY192" fmla="*/ 24660 h 78296"/>
                <a:gd name="connsiteX193" fmla="*/ 20286 w 236064"/>
                <a:gd name="connsiteY193" fmla="*/ 26013 h 78296"/>
                <a:gd name="connsiteX194" fmla="*/ 19520 w 236064"/>
                <a:gd name="connsiteY194" fmla="*/ 28649 h 78296"/>
                <a:gd name="connsiteX195" fmla="*/ 18800 w 236064"/>
                <a:gd name="connsiteY195" fmla="*/ 29518 h 78296"/>
                <a:gd name="connsiteX196" fmla="*/ 16445 w 236064"/>
                <a:gd name="connsiteY196" fmla="*/ 29846 h 78296"/>
                <a:gd name="connsiteX197" fmla="*/ 14200 w 236064"/>
                <a:gd name="connsiteY197" fmla="*/ 30566 h 78296"/>
                <a:gd name="connsiteX198" fmla="*/ 9631 w 236064"/>
                <a:gd name="connsiteY198" fmla="*/ 33070 h 78296"/>
                <a:gd name="connsiteX199" fmla="*/ 8449 w 236064"/>
                <a:gd name="connsiteY199" fmla="*/ 33437 h 78296"/>
                <a:gd name="connsiteX200" fmla="*/ 8708 w 236064"/>
                <a:gd name="connsiteY200" fmla="*/ 31599 h 78296"/>
                <a:gd name="connsiteX201" fmla="*/ 8481 w 236064"/>
                <a:gd name="connsiteY201" fmla="*/ 29807 h 78296"/>
                <a:gd name="connsiteX202" fmla="*/ 7190 w 236064"/>
                <a:gd name="connsiteY202" fmla="*/ 29745 h 78296"/>
                <a:gd name="connsiteX203" fmla="*/ 5719 w 236064"/>
                <a:gd name="connsiteY203" fmla="*/ 30042 h 78296"/>
                <a:gd name="connsiteX204" fmla="*/ 4491 w 236064"/>
                <a:gd name="connsiteY204" fmla="*/ 30543 h 78296"/>
                <a:gd name="connsiteX205" fmla="*/ 2222 w 236064"/>
                <a:gd name="connsiteY205" fmla="*/ 31881 h 78296"/>
                <a:gd name="connsiteX206" fmla="*/ 1072 w 236064"/>
                <a:gd name="connsiteY206" fmla="*/ 32217 h 78296"/>
                <a:gd name="connsiteX207" fmla="*/ 0 w 236064"/>
                <a:gd name="connsiteY207" fmla="*/ 31536 h 78296"/>
                <a:gd name="connsiteX208" fmla="*/ 219 w 236064"/>
                <a:gd name="connsiteY208" fmla="*/ 30660 h 78296"/>
                <a:gd name="connsiteX209" fmla="*/ 7784 w 236064"/>
                <a:gd name="connsiteY209" fmla="*/ 27437 h 78296"/>
                <a:gd name="connsiteX210" fmla="*/ 8629 w 236064"/>
                <a:gd name="connsiteY210" fmla="*/ 27194 h 78296"/>
                <a:gd name="connsiteX211" fmla="*/ 9975 w 236064"/>
                <a:gd name="connsiteY211" fmla="*/ 27437 h 78296"/>
                <a:gd name="connsiteX212" fmla="*/ 11289 w 236064"/>
                <a:gd name="connsiteY212" fmla="*/ 27327 h 78296"/>
                <a:gd name="connsiteX213" fmla="*/ 12314 w 236064"/>
                <a:gd name="connsiteY213" fmla="*/ 26420 h 78296"/>
                <a:gd name="connsiteX214" fmla="*/ 11070 w 236064"/>
                <a:gd name="connsiteY214" fmla="*/ 22148 h 78296"/>
                <a:gd name="connsiteX215" fmla="*/ 11547 w 236064"/>
                <a:gd name="connsiteY215" fmla="*/ 19238 h 78296"/>
                <a:gd name="connsiteX216" fmla="*/ 13300 w 236064"/>
                <a:gd name="connsiteY216" fmla="*/ 16985 h 78296"/>
                <a:gd name="connsiteX217" fmla="*/ 16805 w 236064"/>
                <a:gd name="connsiteY217" fmla="*/ 13566 h 78296"/>
                <a:gd name="connsiteX218" fmla="*/ 18495 w 236064"/>
                <a:gd name="connsiteY218" fmla="*/ 12439 h 78296"/>
                <a:gd name="connsiteX219" fmla="*/ 35777 w 236064"/>
                <a:gd name="connsiteY219" fmla="*/ 5296 h 78296"/>
                <a:gd name="connsiteX220" fmla="*/ 37545 w 236064"/>
                <a:gd name="connsiteY220" fmla="*/ 4929 h 78296"/>
                <a:gd name="connsiteX221" fmla="*/ 48779 w 236064"/>
                <a:gd name="connsiteY221" fmla="*/ 3489 h 78296"/>
                <a:gd name="connsiteX222" fmla="*/ 50493 w 236064"/>
                <a:gd name="connsiteY222" fmla="*/ 2988 h 78296"/>
                <a:gd name="connsiteX223" fmla="*/ 55703 w 236064"/>
                <a:gd name="connsiteY223" fmla="*/ 868 h 78296"/>
                <a:gd name="connsiteX224" fmla="*/ 61171 w 236064"/>
                <a:gd name="connsiteY224" fmla="*/ 0 h 78296"/>
                <a:gd name="connsiteX225" fmla="*/ 67031 w 236064"/>
                <a:gd name="connsiteY225" fmla="*/ 681 h 78296"/>
                <a:gd name="connsiteX226" fmla="*/ 121654 w 236064"/>
                <a:gd name="connsiteY226" fmla="*/ 12502 h 78296"/>
                <a:gd name="connsiteX227" fmla="*/ 121694 w 236064"/>
                <a:gd name="connsiteY227" fmla="*/ 13128 h 78296"/>
                <a:gd name="connsiteX228" fmla="*/ 117852 w 236064"/>
                <a:gd name="connsiteY228" fmla="*/ 11391 h 78296"/>
                <a:gd name="connsiteX229" fmla="*/ 116202 w 236064"/>
                <a:gd name="connsiteY229" fmla="*/ 9584 h 78296"/>
                <a:gd name="connsiteX230" fmla="*/ 115537 w 236064"/>
                <a:gd name="connsiteY230" fmla="*/ 9169 h 78296"/>
                <a:gd name="connsiteX231" fmla="*/ 116616 w 236064"/>
                <a:gd name="connsiteY231" fmla="*/ 9130 h 78296"/>
                <a:gd name="connsiteX232" fmla="*/ 120942 w 236064"/>
                <a:gd name="connsiteY232" fmla="*/ 12095 h 78296"/>
                <a:gd name="connsiteX233" fmla="*/ 121654 w 236064"/>
                <a:gd name="connsiteY233" fmla="*/ 12502 h 78296"/>
                <a:gd name="connsiteX234" fmla="*/ 137450 w 236064"/>
                <a:gd name="connsiteY234" fmla="*/ 15146 h 78296"/>
                <a:gd name="connsiteX235" fmla="*/ 140462 w 236064"/>
                <a:gd name="connsiteY235" fmla="*/ 15647 h 78296"/>
                <a:gd name="connsiteX236" fmla="*/ 141510 w 236064"/>
                <a:gd name="connsiteY236" fmla="*/ 15342 h 78296"/>
                <a:gd name="connsiteX237" fmla="*/ 142512 w 236064"/>
                <a:gd name="connsiteY237" fmla="*/ 15256 h 78296"/>
                <a:gd name="connsiteX238" fmla="*/ 143568 w 236064"/>
                <a:gd name="connsiteY238" fmla="*/ 15467 h 78296"/>
                <a:gd name="connsiteX239" fmla="*/ 145047 w 236064"/>
                <a:gd name="connsiteY239" fmla="*/ 17431 h 78296"/>
                <a:gd name="connsiteX240" fmla="*/ 143748 w 236064"/>
                <a:gd name="connsiteY240" fmla="*/ 17673 h 78296"/>
                <a:gd name="connsiteX241" fmla="*/ 142715 w 236064"/>
                <a:gd name="connsiteY241" fmla="*/ 17673 h 78296"/>
                <a:gd name="connsiteX242" fmla="*/ 141956 w 236064"/>
                <a:gd name="connsiteY242" fmla="*/ 17321 h 78296"/>
                <a:gd name="connsiteX243" fmla="*/ 139249 w 236064"/>
                <a:gd name="connsiteY243" fmla="*/ 17235 h 78296"/>
                <a:gd name="connsiteX244" fmla="*/ 137466 w 236064"/>
                <a:gd name="connsiteY244" fmla="*/ 16664 h 78296"/>
                <a:gd name="connsiteX245" fmla="*/ 136488 w 236064"/>
                <a:gd name="connsiteY245" fmla="*/ 16171 h 78296"/>
                <a:gd name="connsiteX246" fmla="*/ 136010 w 236064"/>
                <a:gd name="connsiteY246" fmla="*/ 15576 h 78296"/>
                <a:gd name="connsiteX247" fmla="*/ 137450 w 236064"/>
                <a:gd name="connsiteY247" fmla="*/ 15146 h 78296"/>
                <a:gd name="connsiteX248" fmla="*/ 150687 w 236064"/>
                <a:gd name="connsiteY248" fmla="*/ 21452 h 78296"/>
                <a:gd name="connsiteX249" fmla="*/ 150241 w 236064"/>
                <a:gd name="connsiteY249" fmla="*/ 21843 h 78296"/>
                <a:gd name="connsiteX250" fmla="*/ 149052 w 236064"/>
                <a:gd name="connsiteY250" fmla="*/ 20967 h 78296"/>
                <a:gd name="connsiteX251" fmla="*/ 147331 w 236064"/>
                <a:gd name="connsiteY251" fmla="*/ 20584 h 78296"/>
                <a:gd name="connsiteX252" fmla="*/ 146322 w 236064"/>
                <a:gd name="connsiteY252" fmla="*/ 19214 h 78296"/>
                <a:gd name="connsiteX253" fmla="*/ 145352 w 236064"/>
                <a:gd name="connsiteY253" fmla="*/ 18690 h 78296"/>
                <a:gd name="connsiteX254" fmla="*/ 145273 w 236064"/>
                <a:gd name="connsiteY254" fmla="*/ 18190 h 78296"/>
                <a:gd name="connsiteX255" fmla="*/ 146869 w 236064"/>
                <a:gd name="connsiteY255" fmla="*/ 17861 h 78296"/>
                <a:gd name="connsiteX256" fmla="*/ 147980 w 236064"/>
                <a:gd name="connsiteY256" fmla="*/ 18010 h 78296"/>
                <a:gd name="connsiteX257" fmla="*/ 149216 w 236064"/>
                <a:gd name="connsiteY257" fmla="*/ 19050 h 78296"/>
                <a:gd name="connsiteX258" fmla="*/ 149928 w 236064"/>
                <a:gd name="connsiteY258" fmla="*/ 20975 h 78296"/>
                <a:gd name="connsiteX259" fmla="*/ 150687 w 236064"/>
                <a:gd name="connsiteY259" fmla="*/ 21452 h 78296"/>
                <a:gd name="connsiteX260" fmla="*/ 153934 w 236064"/>
                <a:gd name="connsiteY260" fmla="*/ 25176 h 78296"/>
                <a:gd name="connsiteX261" fmla="*/ 153214 w 236064"/>
                <a:gd name="connsiteY261" fmla="*/ 25239 h 78296"/>
                <a:gd name="connsiteX262" fmla="*/ 151031 w 236064"/>
                <a:gd name="connsiteY262" fmla="*/ 24261 h 78296"/>
                <a:gd name="connsiteX263" fmla="*/ 150382 w 236064"/>
                <a:gd name="connsiteY263" fmla="*/ 23439 h 78296"/>
                <a:gd name="connsiteX264" fmla="*/ 151149 w 236064"/>
                <a:gd name="connsiteY264" fmla="*/ 22336 h 78296"/>
                <a:gd name="connsiteX265" fmla="*/ 151313 w 236064"/>
                <a:gd name="connsiteY265" fmla="*/ 21139 h 78296"/>
                <a:gd name="connsiteX266" fmla="*/ 151610 w 236064"/>
                <a:gd name="connsiteY266" fmla="*/ 21061 h 78296"/>
                <a:gd name="connsiteX267" fmla="*/ 151962 w 236064"/>
                <a:gd name="connsiteY267" fmla="*/ 22516 h 78296"/>
                <a:gd name="connsiteX268" fmla="*/ 153629 w 236064"/>
                <a:gd name="connsiteY268" fmla="*/ 23134 h 78296"/>
                <a:gd name="connsiteX269" fmla="*/ 153731 w 236064"/>
                <a:gd name="connsiteY269" fmla="*/ 23455 h 78296"/>
                <a:gd name="connsiteX270" fmla="*/ 154756 w 236064"/>
                <a:gd name="connsiteY270" fmla="*/ 24683 h 78296"/>
                <a:gd name="connsiteX271" fmla="*/ 153934 w 236064"/>
                <a:gd name="connsiteY271" fmla="*/ 25176 h 78296"/>
                <a:gd name="connsiteX272" fmla="*/ 158558 w 236064"/>
                <a:gd name="connsiteY272" fmla="*/ 29307 h 78296"/>
                <a:gd name="connsiteX273" fmla="*/ 157658 w 236064"/>
                <a:gd name="connsiteY273" fmla="*/ 30026 h 78296"/>
                <a:gd name="connsiteX274" fmla="*/ 156672 w 236064"/>
                <a:gd name="connsiteY274" fmla="*/ 28986 h 78296"/>
                <a:gd name="connsiteX275" fmla="*/ 156046 w 236064"/>
                <a:gd name="connsiteY275" fmla="*/ 28876 h 78296"/>
                <a:gd name="connsiteX276" fmla="*/ 155178 w 236064"/>
                <a:gd name="connsiteY276" fmla="*/ 28462 h 78296"/>
                <a:gd name="connsiteX277" fmla="*/ 153496 w 236064"/>
                <a:gd name="connsiteY277" fmla="*/ 27304 h 78296"/>
                <a:gd name="connsiteX278" fmla="*/ 153089 w 236064"/>
                <a:gd name="connsiteY278" fmla="*/ 26107 h 78296"/>
                <a:gd name="connsiteX279" fmla="*/ 154489 w 236064"/>
                <a:gd name="connsiteY279" fmla="*/ 26013 h 78296"/>
                <a:gd name="connsiteX280" fmla="*/ 156258 w 236064"/>
                <a:gd name="connsiteY280" fmla="*/ 26224 h 78296"/>
                <a:gd name="connsiteX281" fmla="*/ 159348 w 236064"/>
                <a:gd name="connsiteY281" fmla="*/ 26905 h 78296"/>
                <a:gd name="connsiteX282" fmla="*/ 159074 w 236064"/>
                <a:gd name="connsiteY282" fmla="*/ 28258 h 78296"/>
                <a:gd name="connsiteX283" fmla="*/ 158558 w 236064"/>
                <a:gd name="connsiteY283" fmla="*/ 29307 h 78296"/>
                <a:gd name="connsiteX284" fmla="*/ 51126 w 236064"/>
                <a:gd name="connsiteY284" fmla="*/ 38241 h 78296"/>
                <a:gd name="connsiteX285" fmla="*/ 49084 w 236064"/>
                <a:gd name="connsiteY285" fmla="*/ 39485 h 78296"/>
                <a:gd name="connsiteX286" fmla="*/ 44727 w 236064"/>
                <a:gd name="connsiteY286" fmla="*/ 41237 h 78296"/>
                <a:gd name="connsiteX287" fmla="*/ 42387 w 236064"/>
                <a:gd name="connsiteY287" fmla="*/ 41300 h 78296"/>
                <a:gd name="connsiteX288" fmla="*/ 40025 w 236064"/>
                <a:gd name="connsiteY288" fmla="*/ 40643 h 78296"/>
                <a:gd name="connsiteX289" fmla="*/ 38397 w 236064"/>
                <a:gd name="connsiteY289" fmla="*/ 39180 h 78296"/>
                <a:gd name="connsiteX290" fmla="*/ 37466 w 236064"/>
                <a:gd name="connsiteY290" fmla="*/ 37732 h 78296"/>
                <a:gd name="connsiteX291" fmla="*/ 37545 w 236064"/>
                <a:gd name="connsiteY291" fmla="*/ 37036 h 78296"/>
                <a:gd name="connsiteX292" fmla="*/ 39023 w 236064"/>
                <a:gd name="connsiteY292" fmla="*/ 38194 h 78296"/>
                <a:gd name="connsiteX293" fmla="*/ 40299 w 236064"/>
                <a:gd name="connsiteY293" fmla="*/ 38765 h 78296"/>
                <a:gd name="connsiteX294" fmla="*/ 41347 w 236064"/>
                <a:gd name="connsiteY294" fmla="*/ 38382 h 78296"/>
                <a:gd name="connsiteX295" fmla="*/ 42090 w 236064"/>
                <a:gd name="connsiteY295" fmla="*/ 37756 h 78296"/>
                <a:gd name="connsiteX296" fmla="*/ 39696 w 236064"/>
                <a:gd name="connsiteY296" fmla="*/ 33077 h 78296"/>
                <a:gd name="connsiteX297" fmla="*/ 39806 w 236064"/>
                <a:gd name="connsiteY297" fmla="*/ 32092 h 78296"/>
                <a:gd name="connsiteX298" fmla="*/ 41707 w 236064"/>
                <a:gd name="connsiteY298" fmla="*/ 29518 h 78296"/>
                <a:gd name="connsiteX299" fmla="*/ 46878 w 236064"/>
                <a:gd name="connsiteY299" fmla="*/ 30300 h 78296"/>
                <a:gd name="connsiteX300" fmla="*/ 47778 w 236064"/>
                <a:gd name="connsiteY300" fmla="*/ 30754 h 78296"/>
                <a:gd name="connsiteX301" fmla="*/ 48498 w 236064"/>
                <a:gd name="connsiteY301" fmla="*/ 32381 h 78296"/>
                <a:gd name="connsiteX302" fmla="*/ 49648 w 236064"/>
                <a:gd name="connsiteY302" fmla="*/ 33656 h 78296"/>
                <a:gd name="connsiteX303" fmla="*/ 51001 w 236064"/>
                <a:gd name="connsiteY303" fmla="*/ 37067 h 78296"/>
                <a:gd name="connsiteX304" fmla="*/ 51126 w 236064"/>
                <a:gd name="connsiteY304" fmla="*/ 38241 h 7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236064" h="78296">
                  <a:moveTo>
                    <a:pt x="67031" y="681"/>
                  </a:moveTo>
                  <a:lnTo>
                    <a:pt x="72781" y="1784"/>
                  </a:lnTo>
                  <a:lnTo>
                    <a:pt x="77429" y="1471"/>
                  </a:lnTo>
                  <a:lnTo>
                    <a:pt x="79650" y="822"/>
                  </a:lnTo>
                  <a:lnTo>
                    <a:pt x="79447" y="1486"/>
                  </a:lnTo>
                  <a:lnTo>
                    <a:pt x="81489" y="3121"/>
                  </a:lnTo>
                  <a:lnTo>
                    <a:pt x="82232" y="3231"/>
                  </a:lnTo>
                  <a:lnTo>
                    <a:pt x="85236" y="2402"/>
                  </a:lnTo>
                  <a:lnTo>
                    <a:pt x="93083" y="2089"/>
                  </a:lnTo>
                  <a:lnTo>
                    <a:pt x="93889" y="2550"/>
                  </a:lnTo>
                  <a:lnTo>
                    <a:pt x="95274" y="4146"/>
                  </a:lnTo>
                  <a:lnTo>
                    <a:pt x="97277" y="5132"/>
                  </a:lnTo>
                  <a:lnTo>
                    <a:pt x="99350" y="5883"/>
                  </a:lnTo>
                  <a:lnTo>
                    <a:pt x="101517" y="6079"/>
                  </a:lnTo>
                  <a:lnTo>
                    <a:pt x="103676" y="5742"/>
                  </a:lnTo>
                  <a:lnTo>
                    <a:pt x="105702" y="5907"/>
                  </a:lnTo>
                  <a:lnTo>
                    <a:pt x="108237" y="7456"/>
                  </a:lnTo>
                  <a:lnTo>
                    <a:pt x="109035" y="7636"/>
                  </a:lnTo>
                  <a:lnTo>
                    <a:pt x="111304" y="7213"/>
                  </a:lnTo>
                  <a:lnTo>
                    <a:pt x="110639" y="8637"/>
                  </a:lnTo>
                  <a:lnTo>
                    <a:pt x="114457" y="10624"/>
                  </a:lnTo>
                  <a:lnTo>
                    <a:pt x="117258" y="14536"/>
                  </a:lnTo>
                  <a:lnTo>
                    <a:pt x="119292" y="16140"/>
                  </a:lnTo>
                  <a:lnTo>
                    <a:pt x="121443" y="17579"/>
                  </a:lnTo>
                  <a:lnTo>
                    <a:pt x="123258" y="18557"/>
                  </a:lnTo>
                  <a:lnTo>
                    <a:pt x="125292" y="19027"/>
                  </a:lnTo>
                  <a:lnTo>
                    <a:pt x="131465" y="18839"/>
                  </a:lnTo>
                  <a:lnTo>
                    <a:pt x="132928" y="18956"/>
                  </a:lnTo>
                  <a:lnTo>
                    <a:pt x="134235" y="19512"/>
                  </a:lnTo>
                  <a:lnTo>
                    <a:pt x="135478" y="19731"/>
                  </a:lnTo>
                  <a:lnTo>
                    <a:pt x="136198" y="19519"/>
                  </a:lnTo>
                  <a:lnTo>
                    <a:pt x="148121" y="25590"/>
                  </a:lnTo>
                  <a:lnTo>
                    <a:pt x="151916" y="28829"/>
                  </a:lnTo>
                  <a:lnTo>
                    <a:pt x="154231" y="30511"/>
                  </a:lnTo>
                  <a:lnTo>
                    <a:pt x="159246" y="32937"/>
                  </a:lnTo>
                  <a:lnTo>
                    <a:pt x="161257" y="33469"/>
                  </a:lnTo>
                  <a:lnTo>
                    <a:pt x="162313" y="33148"/>
                  </a:lnTo>
                  <a:lnTo>
                    <a:pt x="162109" y="32616"/>
                  </a:lnTo>
                  <a:lnTo>
                    <a:pt x="160639" y="31270"/>
                  </a:lnTo>
                  <a:lnTo>
                    <a:pt x="160420" y="30777"/>
                  </a:lnTo>
                  <a:lnTo>
                    <a:pt x="162305" y="31192"/>
                  </a:lnTo>
                  <a:lnTo>
                    <a:pt x="165708" y="33930"/>
                  </a:lnTo>
                  <a:lnTo>
                    <a:pt x="166647" y="34939"/>
                  </a:lnTo>
                  <a:lnTo>
                    <a:pt x="168345" y="35878"/>
                  </a:lnTo>
                  <a:lnTo>
                    <a:pt x="170058" y="36551"/>
                  </a:lnTo>
                  <a:lnTo>
                    <a:pt x="169244" y="37631"/>
                  </a:lnTo>
                  <a:lnTo>
                    <a:pt x="167852" y="37725"/>
                  </a:lnTo>
                  <a:lnTo>
                    <a:pt x="165184" y="37279"/>
                  </a:lnTo>
                  <a:lnTo>
                    <a:pt x="167304" y="39039"/>
                  </a:lnTo>
                  <a:lnTo>
                    <a:pt x="167664" y="40314"/>
                  </a:lnTo>
                  <a:lnTo>
                    <a:pt x="168650" y="40424"/>
                  </a:lnTo>
                  <a:lnTo>
                    <a:pt x="170121" y="39023"/>
                  </a:lnTo>
                  <a:lnTo>
                    <a:pt x="171052" y="37842"/>
                  </a:lnTo>
                  <a:lnTo>
                    <a:pt x="174799" y="40893"/>
                  </a:lnTo>
                  <a:lnTo>
                    <a:pt x="176817" y="42286"/>
                  </a:lnTo>
                  <a:lnTo>
                    <a:pt x="176301" y="43099"/>
                  </a:lnTo>
                  <a:lnTo>
                    <a:pt x="176137" y="43905"/>
                  </a:lnTo>
                  <a:lnTo>
                    <a:pt x="178390" y="43154"/>
                  </a:lnTo>
                  <a:lnTo>
                    <a:pt x="179243" y="43240"/>
                  </a:lnTo>
                  <a:lnTo>
                    <a:pt x="180064" y="43670"/>
                  </a:lnTo>
                  <a:lnTo>
                    <a:pt x="180964" y="44977"/>
                  </a:lnTo>
                  <a:lnTo>
                    <a:pt x="183068" y="45266"/>
                  </a:lnTo>
                  <a:lnTo>
                    <a:pt x="185189" y="45235"/>
                  </a:lnTo>
                  <a:lnTo>
                    <a:pt x="189491" y="46315"/>
                  </a:lnTo>
                  <a:lnTo>
                    <a:pt x="193568" y="48513"/>
                  </a:lnTo>
                  <a:lnTo>
                    <a:pt x="197401" y="48959"/>
                  </a:lnTo>
                  <a:lnTo>
                    <a:pt x="201266" y="49037"/>
                  </a:lnTo>
                  <a:lnTo>
                    <a:pt x="203222" y="50195"/>
                  </a:lnTo>
                  <a:lnTo>
                    <a:pt x="204051" y="51760"/>
                  </a:lnTo>
                  <a:lnTo>
                    <a:pt x="203112" y="52863"/>
                  </a:lnTo>
                  <a:lnTo>
                    <a:pt x="202580" y="54013"/>
                  </a:lnTo>
                  <a:lnTo>
                    <a:pt x="204020" y="55429"/>
                  </a:lnTo>
                  <a:lnTo>
                    <a:pt x="200882" y="56031"/>
                  </a:lnTo>
                  <a:lnTo>
                    <a:pt x="200436" y="56884"/>
                  </a:lnTo>
                  <a:lnTo>
                    <a:pt x="200601" y="57800"/>
                  </a:lnTo>
                  <a:lnTo>
                    <a:pt x="201226" y="58300"/>
                  </a:lnTo>
                  <a:lnTo>
                    <a:pt x="203018" y="57862"/>
                  </a:lnTo>
                  <a:lnTo>
                    <a:pt x="205615" y="58253"/>
                  </a:lnTo>
                  <a:lnTo>
                    <a:pt x="209707" y="58597"/>
                  </a:lnTo>
                  <a:lnTo>
                    <a:pt x="212445" y="58316"/>
                  </a:lnTo>
                  <a:lnTo>
                    <a:pt x="218016" y="59278"/>
                  </a:lnTo>
                  <a:lnTo>
                    <a:pt x="219705" y="59795"/>
                  </a:lnTo>
                  <a:lnTo>
                    <a:pt x="223007" y="61602"/>
                  </a:lnTo>
                  <a:lnTo>
                    <a:pt x="224533" y="62791"/>
                  </a:lnTo>
                  <a:lnTo>
                    <a:pt x="227811" y="65999"/>
                  </a:lnTo>
                  <a:lnTo>
                    <a:pt x="230635" y="67258"/>
                  </a:lnTo>
                  <a:lnTo>
                    <a:pt x="233084" y="67563"/>
                  </a:lnTo>
                  <a:lnTo>
                    <a:pt x="233936" y="67352"/>
                  </a:lnTo>
                  <a:lnTo>
                    <a:pt x="234711" y="67704"/>
                  </a:lnTo>
                  <a:lnTo>
                    <a:pt x="235391" y="68150"/>
                  </a:lnTo>
                  <a:lnTo>
                    <a:pt x="236064" y="69550"/>
                  </a:lnTo>
                  <a:lnTo>
                    <a:pt x="235689" y="71021"/>
                  </a:lnTo>
                  <a:lnTo>
                    <a:pt x="234288" y="72218"/>
                  </a:lnTo>
                  <a:lnTo>
                    <a:pt x="233514" y="73087"/>
                  </a:lnTo>
                  <a:lnTo>
                    <a:pt x="230017" y="73188"/>
                  </a:lnTo>
                  <a:lnTo>
                    <a:pt x="225127" y="73587"/>
                  </a:lnTo>
                  <a:lnTo>
                    <a:pt x="220402" y="74886"/>
                  </a:lnTo>
                  <a:lnTo>
                    <a:pt x="218094" y="75919"/>
                  </a:lnTo>
                  <a:lnTo>
                    <a:pt x="217038" y="76599"/>
                  </a:lnTo>
                  <a:lnTo>
                    <a:pt x="214550" y="77233"/>
                  </a:lnTo>
                  <a:lnTo>
                    <a:pt x="214386" y="76693"/>
                  </a:lnTo>
                  <a:lnTo>
                    <a:pt x="214433" y="76013"/>
                  </a:lnTo>
                  <a:lnTo>
                    <a:pt x="213783" y="74753"/>
                  </a:lnTo>
                  <a:lnTo>
                    <a:pt x="213220" y="75887"/>
                  </a:lnTo>
                  <a:lnTo>
                    <a:pt x="212297" y="76717"/>
                  </a:lnTo>
                  <a:lnTo>
                    <a:pt x="210740" y="77421"/>
                  </a:lnTo>
                  <a:lnTo>
                    <a:pt x="204998" y="77468"/>
                  </a:lnTo>
                  <a:lnTo>
                    <a:pt x="202690" y="76513"/>
                  </a:lnTo>
                  <a:lnTo>
                    <a:pt x="200319" y="75864"/>
                  </a:lnTo>
                  <a:lnTo>
                    <a:pt x="191682" y="75183"/>
                  </a:lnTo>
                  <a:lnTo>
                    <a:pt x="189609" y="75238"/>
                  </a:lnTo>
                  <a:lnTo>
                    <a:pt x="183843" y="75950"/>
                  </a:lnTo>
                  <a:lnTo>
                    <a:pt x="178046" y="76333"/>
                  </a:lnTo>
                  <a:lnTo>
                    <a:pt x="175621" y="76771"/>
                  </a:lnTo>
                  <a:lnTo>
                    <a:pt x="173219" y="77429"/>
                  </a:lnTo>
                  <a:lnTo>
                    <a:pt x="168548" y="77405"/>
                  </a:lnTo>
                  <a:lnTo>
                    <a:pt x="163033" y="78156"/>
                  </a:lnTo>
                  <a:lnTo>
                    <a:pt x="157501" y="78297"/>
                  </a:lnTo>
                  <a:lnTo>
                    <a:pt x="161045" y="73032"/>
                  </a:lnTo>
                  <a:lnTo>
                    <a:pt x="168517" y="67954"/>
                  </a:lnTo>
                  <a:lnTo>
                    <a:pt x="169925" y="66859"/>
                  </a:lnTo>
                  <a:lnTo>
                    <a:pt x="170926" y="65459"/>
                  </a:lnTo>
                  <a:lnTo>
                    <a:pt x="171161" y="64402"/>
                  </a:lnTo>
                  <a:lnTo>
                    <a:pt x="170833" y="63503"/>
                  </a:lnTo>
                  <a:lnTo>
                    <a:pt x="169049" y="61907"/>
                  </a:lnTo>
                  <a:lnTo>
                    <a:pt x="168689" y="60725"/>
                  </a:lnTo>
                  <a:lnTo>
                    <a:pt x="168157" y="59959"/>
                  </a:lnTo>
                  <a:lnTo>
                    <a:pt x="165567" y="59294"/>
                  </a:lnTo>
                  <a:lnTo>
                    <a:pt x="162947" y="58895"/>
                  </a:lnTo>
                  <a:lnTo>
                    <a:pt x="160185" y="58887"/>
                  </a:lnTo>
                  <a:lnTo>
                    <a:pt x="154388" y="58339"/>
                  </a:lnTo>
                  <a:lnTo>
                    <a:pt x="151305" y="58300"/>
                  </a:lnTo>
                  <a:lnTo>
                    <a:pt x="148692" y="57213"/>
                  </a:lnTo>
                  <a:lnTo>
                    <a:pt x="144358" y="53348"/>
                  </a:lnTo>
                  <a:lnTo>
                    <a:pt x="142332" y="52260"/>
                  </a:lnTo>
                  <a:lnTo>
                    <a:pt x="141291" y="51392"/>
                  </a:lnTo>
                  <a:lnTo>
                    <a:pt x="140478" y="50391"/>
                  </a:lnTo>
                  <a:lnTo>
                    <a:pt x="139461" y="44695"/>
                  </a:lnTo>
                  <a:lnTo>
                    <a:pt x="138600" y="41957"/>
                  </a:lnTo>
                  <a:lnTo>
                    <a:pt x="137286" y="39571"/>
                  </a:lnTo>
                  <a:lnTo>
                    <a:pt x="135283" y="37764"/>
                  </a:lnTo>
                  <a:lnTo>
                    <a:pt x="133186" y="37146"/>
                  </a:lnTo>
                  <a:lnTo>
                    <a:pt x="125144" y="38695"/>
                  </a:lnTo>
                  <a:lnTo>
                    <a:pt x="123274" y="38460"/>
                  </a:lnTo>
                  <a:lnTo>
                    <a:pt x="121451" y="37936"/>
                  </a:lnTo>
                  <a:lnTo>
                    <a:pt x="109309" y="34235"/>
                  </a:lnTo>
                  <a:lnTo>
                    <a:pt x="104302" y="32201"/>
                  </a:lnTo>
                  <a:lnTo>
                    <a:pt x="102260" y="31192"/>
                  </a:lnTo>
                  <a:lnTo>
                    <a:pt x="100516" y="29753"/>
                  </a:lnTo>
                  <a:lnTo>
                    <a:pt x="98708" y="27390"/>
                  </a:lnTo>
                  <a:lnTo>
                    <a:pt x="96682" y="25277"/>
                  </a:lnTo>
                  <a:lnTo>
                    <a:pt x="96690" y="26130"/>
                  </a:lnTo>
                  <a:lnTo>
                    <a:pt x="96377" y="26686"/>
                  </a:lnTo>
                  <a:lnTo>
                    <a:pt x="86214" y="26936"/>
                  </a:lnTo>
                  <a:lnTo>
                    <a:pt x="84595" y="26451"/>
                  </a:lnTo>
                  <a:lnTo>
                    <a:pt x="83554" y="25872"/>
                  </a:lnTo>
                  <a:lnTo>
                    <a:pt x="82819" y="25019"/>
                  </a:lnTo>
                  <a:lnTo>
                    <a:pt x="82271" y="23306"/>
                  </a:lnTo>
                  <a:lnTo>
                    <a:pt x="81301" y="21867"/>
                  </a:lnTo>
                  <a:lnTo>
                    <a:pt x="80988" y="23400"/>
                  </a:lnTo>
                  <a:lnTo>
                    <a:pt x="80488" y="24816"/>
                  </a:lnTo>
                  <a:lnTo>
                    <a:pt x="79126" y="25606"/>
                  </a:lnTo>
                  <a:lnTo>
                    <a:pt x="77569" y="25739"/>
                  </a:lnTo>
                  <a:lnTo>
                    <a:pt x="75684" y="23861"/>
                  </a:lnTo>
                  <a:lnTo>
                    <a:pt x="67446" y="23470"/>
                  </a:lnTo>
                  <a:lnTo>
                    <a:pt x="66718" y="23150"/>
                  </a:lnTo>
                  <a:lnTo>
                    <a:pt x="64011" y="21327"/>
                  </a:lnTo>
                  <a:lnTo>
                    <a:pt x="61703" y="19042"/>
                  </a:lnTo>
                  <a:lnTo>
                    <a:pt x="63996" y="18236"/>
                  </a:lnTo>
                  <a:lnTo>
                    <a:pt x="68737" y="17180"/>
                  </a:lnTo>
                  <a:lnTo>
                    <a:pt x="69762" y="16476"/>
                  </a:lnTo>
                  <a:lnTo>
                    <a:pt x="70356" y="15569"/>
                  </a:lnTo>
                  <a:lnTo>
                    <a:pt x="69926" y="14223"/>
                  </a:lnTo>
                  <a:lnTo>
                    <a:pt x="68979" y="13245"/>
                  </a:lnTo>
                  <a:lnTo>
                    <a:pt x="68009" y="12674"/>
                  </a:lnTo>
                  <a:lnTo>
                    <a:pt x="66937" y="12314"/>
                  </a:lnTo>
                  <a:lnTo>
                    <a:pt x="65521" y="12158"/>
                  </a:lnTo>
                  <a:lnTo>
                    <a:pt x="47191" y="11915"/>
                  </a:lnTo>
                  <a:lnTo>
                    <a:pt x="46135" y="12651"/>
                  </a:lnTo>
                  <a:lnTo>
                    <a:pt x="44492" y="14145"/>
                  </a:lnTo>
                  <a:lnTo>
                    <a:pt x="41237" y="16062"/>
                  </a:lnTo>
                  <a:lnTo>
                    <a:pt x="39094" y="18049"/>
                  </a:lnTo>
                  <a:lnTo>
                    <a:pt x="38288" y="19073"/>
                  </a:lnTo>
                  <a:lnTo>
                    <a:pt x="37287" y="19809"/>
                  </a:lnTo>
                  <a:lnTo>
                    <a:pt x="35033" y="21037"/>
                  </a:lnTo>
                  <a:lnTo>
                    <a:pt x="33109" y="22930"/>
                  </a:lnTo>
                  <a:lnTo>
                    <a:pt x="30777" y="23775"/>
                  </a:lnTo>
                  <a:lnTo>
                    <a:pt x="29502" y="23259"/>
                  </a:lnTo>
                  <a:lnTo>
                    <a:pt x="28243" y="23267"/>
                  </a:lnTo>
                  <a:lnTo>
                    <a:pt x="27327" y="23736"/>
                  </a:lnTo>
                  <a:lnTo>
                    <a:pt x="26365" y="23948"/>
                  </a:lnTo>
                  <a:lnTo>
                    <a:pt x="21663" y="24174"/>
                  </a:lnTo>
                  <a:lnTo>
                    <a:pt x="20959" y="24660"/>
                  </a:lnTo>
                  <a:lnTo>
                    <a:pt x="20286" y="26013"/>
                  </a:lnTo>
                  <a:lnTo>
                    <a:pt x="19520" y="28649"/>
                  </a:lnTo>
                  <a:lnTo>
                    <a:pt x="18800" y="29518"/>
                  </a:lnTo>
                  <a:lnTo>
                    <a:pt x="16445" y="29846"/>
                  </a:lnTo>
                  <a:lnTo>
                    <a:pt x="14200" y="30566"/>
                  </a:lnTo>
                  <a:lnTo>
                    <a:pt x="9631" y="33070"/>
                  </a:lnTo>
                  <a:lnTo>
                    <a:pt x="8449" y="33437"/>
                  </a:lnTo>
                  <a:lnTo>
                    <a:pt x="8708" y="31599"/>
                  </a:lnTo>
                  <a:lnTo>
                    <a:pt x="8481" y="29807"/>
                  </a:lnTo>
                  <a:lnTo>
                    <a:pt x="7190" y="29745"/>
                  </a:lnTo>
                  <a:lnTo>
                    <a:pt x="5719" y="30042"/>
                  </a:lnTo>
                  <a:lnTo>
                    <a:pt x="4491" y="30543"/>
                  </a:lnTo>
                  <a:lnTo>
                    <a:pt x="2222" y="31881"/>
                  </a:lnTo>
                  <a:lnTo>
                    <a:pt x="1072" y="32217"/>
                  </a:lnTo>
                  <a:lnTo>
                    <a:pt x="0" y="31536"/>
                  </a:lnTo>
                  <a:lnTo>
                    <a:pt x="219" y="30660"/>
                  </a:lnTo>
                  <a:lnTo>
                    <a:pt x="7784" y="27437"/>
                  </a:lnTo>
                  <a:lnTo>
                    <a:pt x="8629" y="27194"/>
                  </a:lnTo>
                  <a:lnTo>
                    <a:pt x="9975" y="27437"/>
                  </a:lnTo>
                  <a:lnTo>
                    <a:pt x="11289" y="27327"/>
                  </a:lnTo>
                  <a:lnTo>
                    <a:pt x="12314" y="26420"/>
                  </a:lnTo>
                  <a:lnTo>
                    <a:pt x="11070" y="22148"/>
                  </a:lnTo>
                  <a:lnTo>
                    <a:pt x="11547" y="19238"/>
                  </a:lnTo>
                  <a:lnTo>
                    <a:pt x="13300" y="16985"/>
                  </a:lnTo>
                  <a:lnTo>
                    <a:pt x="16805" y="13566"/>
                  </a:lnTo>
                  <a:lnTo>
                    <a:pt x="18495" y="12439"/>
                  </a:lnTo>
                  <a:lnTo>
                    <a:pt x="35777" y="5296"/>
                  </a:lnTo>
                  <a:lnTo>
                    <a:pt x="37545" y="4929"/>
                  </a:lnTo>
                  <a:lnTo>
                    <a:pt x="48779" y="3489"/>
                  </a:lnTo>
                  <a:lnTo>
                    <a:pt x="50493" y="2988"/>
                  </a:lnTo>
                  <a:lnTo>
                    <a:pt x="55703" y="868"/>
                  </a:lnTo>
                  <a:lnTo>
                    <a:pt x="61171" y="0"/>
                  </a:lnTo>
                  <a:lnTo>
                    <a:pt x="67031" y="681"/>
                  </a:lnTo>
                  <a:close/>
                  <a:moveTo>
                    <a:pt x="121654" y="12502"/>
                  </a:moveTo>
                  <a:lnTo>
                    <a:pt x="121694" y="13128"/>
                  </a:lnTo>
                  <a:lnTo>
                    <a:pt x="117852" y="11391"/>
                  </a:lnTo>
                  <a:lnTo>
                    <a:pt x="116202" y="9584"/>
                  </a:lnTo>
                  <a:lnTo>
                    <a:pt x="115537" y="9169"/>
                  </a:lnTo>
                  <a:lnTo>
                    <a:pt x="116616" y="9130"/>
                  </a:lnTo>
                  <a:lnTo>
                    <a:pt x="120942" y="12095"/>
                  </a:lnTo>
                  <a:lnTo>
                    <a:pt x="121654" y="12502"/>
                  </a:lnTo>
                  <a:close/>
                  <a:moveTo>
                    <a:pt x="137450" y="15146"/>
                  </a:moveTo>
                  <a:lnTo>
                    <a:pt x="140462" y="15647"/>
                  </a:lnTo>
                  <a:lnTo>
                    <a:pt x="141510" y="15342"/>
                  </a:lnTo>
                  <a:lnTo>
                    <a:pt x="142512" y="15256"/>
                  </a:lnTo>
                  <a:lnTo>
                    <a:pt x="143568" y="15467"/>
                  </a:lnTo>
                  <a:lnTo>
                    <a:pt x="145047" y="17431"/>
                  </a:lnTo>
                  <a:lnTo>
                    <a:pt x="143748" y="17673"/>
                  </a:lnTo>
                  <a:lnTo>
                    <a:pt x="142715" y="17673"/>
                  </a:lnTo>
                  <a:lnTo>
                    <a:pt x="141956" y="17321"/>
                  </a:lnTo>
                  <a:lnTo>
                    <a:pt x="139249" y="17235"/>
                  </a:lnTo>
                  <a:lnTo>
                    <a:pt x="137466" y="16664"/>
                  </a:lnTo>
                  <a:lnTo>
                    <a:pt x="136488" y="16171"/>
                  </a:lnTo>
                  <a:lnTo>
                    <a:pt x="136010" y="15576"/>
                  </a:lnTo>
                  <a:lnTo>
                    <a:pt x="137450" y="15146"/>
                  </a:lnTo>
                  <a:close/>
                  <a:moveTo>
                    <a:pt x="150687" y="21452"/>
                  </a:moveTo>
                  <a:lnTo>
                    <a:pt x="150241" y="21843"/>
                  </a:lnTo>
                  <a:lnTo>
                    <a:pt x="149052" y="20967"/>
                  </a:lnTo>
                  <a:lnTo>
                    <a:pt x="147331" y="20584"/>
                  </a:lnTo>
                  <a:lnTo>
                    <a:pt x="146322" y="19214"/>
                  </a:lnTo>
                  <a:lnTo>
                    <a:pt x="145352" y="18690"/>
                  </a:lnTo>
                  <a:lnTo>
                    <a:pt x="145273" y="18190"/>
                  </a:lnTo>
                  <a:lnTo>
                    <a:pt x="146869" y="17861"/>
                  </a:lnTo>
                  <a:lnTo>
                    <a:pt x="147980" y="18010"/>
                  </a:lnTo>
                  <a:lnTo>
                    <a:pt x="149216" y="19050"/>
                  </a:lnTo>
                  <a:lnTo>
                    <a:pt x="149928" y="20975"/>
                  </a:lnTo>
                  <a:lnTo>
                    <a:pt x="150687" y="21452"/>
                  </a:lnTo>
                  <a:close/>
                  <a:moveTo>
                    <a:pt x="153934" y="25176"/>
                  </a:moveTo>
                  <a:lnTo>
                    <a:pt x="153214" y="25239"/>
                  </a:lnTo>
                  <a:lnTo>
                    <a:pt x="151031" y="24261"/>
                  </a:lnTo>
                  <a:lnTo>
                    <a:pt x="150382" y="23439"/>
                  </a:lnTo>
                  <a:lnTo>
                    <a:pt x="151149" y="22336"/>
                  </a:lnTo>
                  <a:lnTo>
                    <a:pt x="151313" y="21139"/>
                  </a:lnTo>
                  <a:lnTo>
                    <a:pt x="151610" y="21061"/>
                  </a:lnTo>
                  <a:lnTo>
                    <a:pt x="151962" y="22516"/>
                  </a:lnTo>
                  <a:lnTo>
                    <a:pt x="153629" y="23134"/>
                  </a:lnTo>
                  <a:lnTo>
                    <a:pt x="153731" y="23455"/>
                  </a:lnTo>
                  <a:lnTo>
                    <a:pt x="154756" y="24683"/>
                  </a:lnTo>
                  <a:lnTo>
                    <a:pt x="153934" y="25176"/>
                  </a:lnTo>
                  <a:close/>
                  <a:moveTo>
                    <a:pt x="158558" y="29307"/>
                  </a:moveTo>
                  <a:lnTo>
                    <a:pt x="157658" y="30026"/>
                  </a:lnTo>
                  <a:lnTo>
                    <a:pt x="156672" y="28986"/>
                  </a:lnTo>
                  <a:lnTo>
                    <a:pt x="156046" y="28876"/>
                  </a:lnTo>
                  <a:lnTo>
                    <a:pt x="155178" y="28462"/>
                  </a:lnTo>
                  <a:lnTo>
                    <a:pt x="153496" y="27304"/>
                  </a:lnTo>
                  <a:lnTo>
                    <a:pt x="153089" y="26107"/>
                  </a:lnTo>
                  <a:lnTo>
                    <a:pt x="154489" y="26013"/>
                  </a:lnTo>
                  <a:lnTo>
                    <a:pt x="156258" y="26224"/>
                  </a:lnTo>
                  <a:lnTo>
                    <a:pt x="159348" y="26905"/>
                  </a:lnTo>
                  <a:lnTo>
                    <a:pt x="159074" y="28258"/>
                  </a:lnTo>
                  <a:lnTo>
                    <a:pt x="158558" y="29307"/>
                  </a:lnTo>
                  <a:close/>
                  <a:moveTo>
                    <a:pt x="51126" y="38241"/>
                  </a:moveTo>
                  <a:lnTo>
                    <a:pt x="49084" y="39485"/>
                  </a:lnTo>
                  <a:lnTo>
                    <a:pt x="44727" y="41237"/>
                  </a:lnTo>
                  <a:lnTo>
                    <a:pt x="42387" y="41300"/>
                  </a:lnTo>
                  <a:lnTo>
                    <a:pt x="40025" y="40643"/>
                  </a:lnTo>
                  <a:lnTo>
                    <a:pt x="38397" y="39180"/>
                  </a:lnTo>
                  <a:lnTo>
                    <a:pt x="37466" y="37732"/>
                  </a:lnTo>
                  <a:lnTo>
                    <a:pt x="37545" y="37036"/>
                  </a:lnTo>
                  <a:lnTo>
                    <a:pt x="39023" y="38194"/>
                  </a:lnTo>
                  <a:lnTo>
                    <a:pt x="40299" y="38765"/>
                  </a:lnTo>
                  <a:lnTo>
                    <a:pt x="41347" y="38382"/>
                  </a:lnTo>
                  <a:lnTo>
                    <a:pt x="42090" y="37756"/>
                  </a:lnTo>
                  <a:lnTo>
                    <a:pt x="39696" y="33077"/>
                  </a:lnTo>
                  <a:lnTo>
                    <a:pt x="39806" y="32092"/>
                  </a:lnTo>
                  <a:lnTo>
                    <a:pt x="41707" y="29518"/>
                  </a:lnTo>
                  <a:lnTo>
                    <a:pt x="46878" y="30300"/>
                  </a:lnTo>
                  <a:lnTo>
                    <a:pt x="47778" y="30754"/>
                  </a:lnTo>
                  <a:lnTo>
                    <a:pt x="48498" y="32381"/>
                  </a:lnTo>
                  <a:lnTo>
                    <a:pt x="49648" y="33656"/>
                  </a:lnTo>
                  <a:lnTo>
                    <a:pt x="51001" y="37067"/>
                  </a:lnTo>
                  <a:lnTo>
                    <a:pt x="51126" y="3824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4" name="Freeform: Shape 623">
              <a:extLst>
                <a:ext uri="{FF2B5EF4-FFF2-40B4-BE49-F238E27FC236}">
                  <a16:creationId xmlns:a16="http://schemas.microsoft.com/office/drawing/2014/main" id="{0E1BF4CC-756A-8679-86C5-481A2BB911AD}"/>
                </a:ext>
              </a:extLst>
            </p:cNvPr>
            <p:cNvSpPr>
              <a:spLocks/>
            </p:cNvSpPr>
            <p:nvPr/>
          </p:nvSpPr>
          <p:spPr>
            <a:xfrm>
              <a:off x="6694494" y="4267815"/>
              <a:ext cx="58394" cy="53926"/>
            </a:xfrm>
            <a:custGeom>
              <a:avLst/>
              <a:gdLst>
                <a:gd name="connsiteX0" fmla="*/ 3771 w 58394"/>
                <a:gd name="connsiteY0" fmla="*/ 5641 h 53926"/>
                <a:gd name="connsiteX1" fmla="*/ 1635 w 58394"/>
                <a:gd name="connsiteY1" fmla="*/ 6110 h 53926"/>
                <a:gd name="connsiteX2" fmla="*/ 728 w 58394"/>
                <a:gd name="connsiteY2" fmla="*/ 5883 h 53926"/>
                <a:gd name="connsiteX3" fmla="*/ 430 w 58394"/>
                <a:gd name="connsiteY3" fmla="*/ 4068 h 53926"/>
                <a:gd name="connsiteX4" fmla="*/ 0 w 58394"/>
                <a:gd name="connsiteY4" fmla="*/ 2871 h 53926"/>
                <a:gd name="connsiteX5" fmla="*/ 102 w 58394"/>
                <a:gd name="connsiteY5" fmla="*/ 2339 h 53926"/>
                <a:gd name="connsiteX6" fmla="*/ 5007 w 58394"/>
                <a:gd name="connsiteY6" fmla="*/ 0 h 53926"/>
                <a:gd name="connsiteX7" fmla="*/ 6736 w 58394"/>
                <a:gd name="connsiteY7" fmla="*/ 391 h 53926"/>
                <a:gd name="connsiteX8" fmla="*/ 7941 w 58394"/>
                <a:gd name="connsiteY8" fmla="*/ 2261 h 53926"/>
                <a:gd name="connsiteX9" fmla="*/ 7119 w 58394"/>
                <a:gd name="connsiteY9" fmla="*/ 3294 h 53926"/>
                <a:gd name="connsiteX10" fmla="*/ 3771 w 58394"/>
                <a:gd name="connsiteY10" fmla="*/ 5641 h 53926"/>
                <a:gd name="connsiteX11" fmla="*/ 9975 w 58394"/>
                <a:gd name="connsiteY11" fmla="*/ 8567 h 53926"/>
                <a:gd name="connsiteX12" fmla="*/ 8176 w 58394"/>
                <a:gd name="connsiteY12" fmla="*/ 9114 h 53926"/>
                <a:gd name="connsiteX13" fmla="*/ 7057 w 58394"/>
                <a:gd name="connsiteY13" fmla="*/ 9044 h 53926"/>
                <a:gd name="connsiteX14" fmla="*/ 5453 w 58394"/>
                <a:gd name="connsiteY14" fmla="*/ 8238 h 53926"/>
                <a:gd name="connsiteX15" fmla="*/ 5954 w 58394"/>
                <a:gd name="connsiteY15" fmla="*/ 7370 h 53926"/>
                <a:gd name="connsiteX16" fmla="*/ 7690 w 58394"/>
                <a:gd name="connsiteY16" fmla="*/ 6400 h 53926"/>
                <a:gd name="connsiteX17" fmla="*/ 8888 w 58394"/>
                <a:gd name="connsiteY17" fmla="*/ 6196 h 53926"/>
                <a:gd name="connsiteX18" fmla="*/ 9865 w 58394"/>
                <a:gd name="connsiteY18" fmla="*/ 7925 h 53926"/>
                <a:gd name="connsiteX19" fmla="*/ 9975 w 58394"/>
                <a:gd name="connsiteY19" fmla="*/ 8567 h 53926"/>
                <a:gd name="connsiteX20" fmla="*/ 53864 w 58394"/>
                <a:gd name="connsiteY20" fmla="*/ 12197 h 53926"/>
                <a:gd name="connsiteX21" fmla="*/ 53160 w 58394"/>
                <a:gd name="connsiteY21" fmla="*/ 13362 h 53926"/>
                <a:gd name="connsiteX22" fmla="*/ 52300 w 58394"/>
                <a:gd name="connsiteY22" fmla="*/ 11649 h 53926"/>
                <a:gd name="connsiteX23" fmla="*/ 51830 w 58394"/>
                <a:gd name="connsiteY23" fmla="*/ 11242 h 53926"/>
                <a:gd name="connsiteX24" fmla="*/ 51603 w 58394"/>
                <a:gd name="connsiteY24" fmla="*/ 8786 h 53926"/>
                <a:gd name="connsiteX25" fmla="*/ 52879 w 58394"/>
                <a:gd name="connsiteY25" fmla="*/ 8050 h 53926"/>
                <a:gd name="connsiteX26" fmla="*/ 53497 w 58394"/>
                <a:gd name="connsiteY26" fmla="*/ 7988 h 53926"/>
                <a:gd name="connsiteX27" fmla="*/ 53512 w 58394"/>
                <a:gd name="connsiteY27" fmla="*/ 10530 h 53926"/>
                <a:gd name="connsiteX28" fmla="*/ 53864 w 58394"/>
                <a:gd name="connsiteY28" fmla="*/ 12197 h 53926"/>
                <a:gd name="connsiteX29" fmla="*/ 27531 w 58394"/>
                <a:gd name="connsiteY29" fmla="*/ 13026 h 53926"/>
                <a:gd name="connsiteX30" fmla="*/ 28438 w 58394"/>
                <a:gd name="connsiteY30" fmla="*/ 13691 h 53926"/>
                <a:gd name="connsiteX31" fmla="*/ 28736 w 58394"/>
                <a:gd name="connsiteY31" fmla="*/ 14176 h 53926"/>
                <a:gd name="connsiteX32" fmla="*/ 27390 w 58394"/>
                <a:gd name="connsiteY32" fmla="*/ 14426 h 53926"/>
                <a:gd name="connsiteX33" fmla="*/ 24120 w 58394"/>
                <a:gd name="connsiteY33" fmla="*/ 13550 h 53926"/>
                <a:gd name="connsiteX34" fmla="*/ 23251 w 58394"/>
                <a:gd name="connsiteY34" fmla="*/ 14082 h 53926"/>
                <a:gd name="connsiteX35" fmla="*/ 22383 w 58394"/>
                <a:gd name="connsiteY35" fmla="*/ 15968 h 53926"/>
                <a:gd name="connsiteX36" fmla="*/ 20717 w 58394"/>
                <a:gd name="connsiteY36" fmla="*/ 13112 h 53926"/>
                <a:gd name="connsiteX37" fmla="*/ 20834 w 58394"/>
                <a:gd name="connsiteY37" fmla="*/ 12064 h 53926"/>
                <a:gd name="connsiteX38" fmla="*/ 21186 w 58394"/>
                <a:gd name="connsiteY38" fmla="*/ 11759 h 53926"/>
                <a:gd name="connsiteX39" fmla="*/ 23502 w 58394"/>
                <a:gd name="connsiteY39" fmla="*/ 12510 h 53926"/>
                <a:gd name="connsiteX40" fmla="*/ 27531 w 58394"/>
                <a:gd name="connsiteY40" fmla="*/ 13026 h 53926"/>
                <a:gd name="connsiteX41" fmla="*/ 53215 w 58394"/>
                <a:gd name="connsiteY41" fmla="*/ 21788 h 53926"/>
                <a:gd name="connsiteX42" fmla="*/ 55046 w 58394"/>
                <a:gd name="connsiteY42" fmla="*/ 22203 h 53926"/>
                <a:gd name="connsiteX43" fmla="*/ 55742 w 58394"/>
                <a:gd name="connsiteY43" fmla="*/ 22054 h 53926"/>
                <a:gd name="connsiteX44" fmla="*/ 56908 w 58394"/>
                <a:gd name="connsiteY44" fmla="*/ 22148 h 53926"/>
                <a:gd name="connsiteX45" fmla="*/ 58160 w 58394"/>
                <a:gd name="connsiteY45" fmla="*/ 23337 h 53926"/>
                <a:gd name="connsiteX46" fmla="*/ 58394 w 58394"/>
                <a:gd name="connsiteY46" fmla="*/ 24605 h 53926"/>
                <a:gd name="connsiteX47" fmla="*/ 57776 w 58394"/>
                <a:gd name="connsiteY47" fmla="*/ 26193 h 53926"/>
                <a:gd name="connsiteX48" fmla="*/ 55351 w 58394"/>
                <a:gd name="connsiteY48" fmla="*/ 27499 h 53926"/>
                <a:gd name="connsiteX49" fmla="*/ 53950 w 58394"/>
                <a:gd name="connsiteY49" fmla="*/ 27343 h 53926"/>
                <a:gd name="connsiteX50" fmla="*/ 52300 w 58394"/>
                <a:gd name="connsiteY50" fmla="*/ 26154 h 53926"/>
                <a:gd name="connsiteX51" fmla="*/ 53246 w 58394"/>
                <a:gd name="connsiteY51" fmla="*/ 23807 h 53926"/>
                <a:gd name="connsiteX52" fmla="*/ 53215 w 58394"/>
                <a:gd name="connsiteY52" fmla="*/ 21788 h 53926"/>
                <a:gd name="connsiteX53" fmla="*/ 41652 w 58394"/>
                <a:gd name="connsiteY53" fmla="*/ 49640 h 53926"/>
                <a:gd name="connsiteX54" fmla="*/ 40330 w 58394"/>
                <a:gd name="connsiteY54" fmla="*/ 51713 h 53926"/>
                <a:gd name="connsiteX55" fmla="*/ 37420 w 58394"/>
                <a:gd name="connsiteY55" fmla="*/ 51549 h 53926"/>
                <a:gd name="connsiteX56" fmla="*/ 35925 w 58394"/>
                <a:gd name="connsiteY56" fmla="*/ 50696 h 53926"/>
                <a:gd name="connsiteX57" fmla="*/ 34173 w 58394"/>
                <a:gd name="connsiteY57" fmla="*/ 48091 h 53926"/>
                <a:gd name="connsiteX58" fmla="*/ 34228 w 58394"/>
                <a:gd name="connsiteY58" fmla="*/ 46072 h 53926"/>
                <a:gd name="connsiteX59" fmla="*/ 34846 w 58394"/>
                <a:gd name="connsiteY59" fmla="*/ 44320 h 53926"/>
                <a:gd name="connsiteX60" fmla="*/ 34736 w 58394"/>
                <a:gd name="connsiteY60" fmla="*/ 42802 h 53926"/>
                <a:gd name="connsiteX61" fmla="*/ 34987 w 58394"/>
                <a:gd name="connsiteY61" fmla="*/ 42403 h 53926"/>
                <a:gd name="connsiteX62" fmla="*/ 35886 w 58394"/>
                <a:gd name="connsiteY62" fmla="*/ 42669 h 53926"/>
                <a:gd name="connsiteX63" fmla="*/ 36035 w 58394"/>
                <a:gd name="connsiteY63" fmla="*/ 43694 h 53926"/>
                <a:gd name="connsiteX64" fmla="*/ 38679 w 58394"/>
                <a:gd name="connsiteY64" fmla="*/ 46197 h 53926"/>
                <a:gd name="connsiteX65" fmla="*/ 39657 w 58394"/>
                <a:gd name="connsiteY65" fmla="*/ 46683 h 53926"/>
                <a:gd name="connsiteX66" fmla="*/ 41652 w 58394"/>
                <a:gd name="connsiteY66" fmla="*/ 49640 h 53926"/>
                <a:gd name="connsiteX67" fmla="*/ 47410 w 58394"/>
                <a:gd name="connsiteY67" fmla="*/ 46729 h 53926"/>
                <a:gd name="connsiteX68" fmla="*/ 46800 w 58394"/>
                <a:gd name="connsiteY68" fmla="*/ 46816 h 53926"/>
                <a:gd name="connsiteX69" fmla="*/ 45885 w 58394"/>
                <a:gd name="connsiteY69" fmla="*/ 45798 h 53926"/>
                <a:gd name="connsiteX70" fmla="*/ 46088 w 58394"/>
                <a:gd name="connsiteY70" fmla="*/ 44390 h 53926"/>
                <a:gd name="connsiteX71" fmla="*/ 45986 w 58394"/>
                <a:gd name="connsiteY71" fmla="*/ 44023 h 53926"/>
                <a:gd name="connsiteX72" fmla="*/ 46800 w 58394"/>
                <a:gd name="connsiteY72" fmla="*/ 42520 h 53926"/>
                <a:gd name="connsiteX73" fmla="*/ 48396 w 58394"/>
                <a:gd name="connsiteY73" fmla="*/ 42653 h 53926"/>
                <a:gd name="connsiteX74" fmla="*/ 48803 w 58394"/>
                <a:gd name="connsiteY74" fmla="*/ 43772 h 53926"/>
                <a:gd name="connsiteX75" fmla="*/ 48881 w 58394"/>
                <a:gd name="connsiteY75" fmla="*/ 46072 h 53926"/>
                <a:gd name="connsiteX76" fmla="*/ 47410 w 58394"/>
                <a:gd name="connsiteY76" fmla="*/ 46729 h 53926"/>
                <a:gd name="connsiteX77" fmla="*/ 22688 w 58394"/>
                <a:gd name="connsiteY77" fmla="*/ 53067 h 53926"/>
                <a:gd name="connsiteX78" fmla="*/ 20983 w 58394"/>
                <a:gd name="connsiteY78" fmla="*/ 53927 h 53926"/>
                <a:gd name="connsiteX79" fmla="*/ 19785 w 58394"/>
                <a:gd name="connsiteY79" fmla="*/ 53551 h 53926"/>
                <a:gd name="connsiteX80" fmla="*/ 18651 w 58394"/>
                <a:gd name="connsiteY80" fmla="*/ 52660 h 53926"/>
                <a:gd name="connsiteX81" fmla="*/ 18103 w 58394"/>
                <a:gd name="connsiteY81" fmla="*/ 51369 h 53926"/>
                <a:gd name="connsiteX82" fmla="*/ 18549 w 58394"/>
                <a:gd name="connsiteY82" fmla="*/ 50258 h 53926"/>
                <a:gd name="connsiteX83" fmla="*/ 20850 w 58394"/>
                <a:gd name="connsiteY83" fmla="*/ 48951 h 53926"/>
                <a:gd name="connsiteX84" fmla="*/ 22226 w 58394"/>
                <a:gd name="connsiteY84" fmla="*/ 49374 h 53926"/>
                <a:gd name="connsiteX85" fmla="*/ 22962 w 58394"/>
                <a:gd name="connsiteY85" fmla="*/ 51408 h 53926"/>
                <a:gd name="connsiteX86" fmla="*/ 22688 w 58394"/>
                <a:gd name="connsiteY86" fmla="*/ 53067 h 5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58394" h="53926">
                  <a:moveTo>
                    <a:pt x="3771" y="5641"/>
                  </a:moveTo>
                  <a:lnTo>
                    <a:pt x="1635" y="6110"/>
                  </a:lnTo>
                  <a:lnTo>
                    <a:pt x="728" y="5883"/>
                  </a:lnTo>
                  <a:lnTo>
                    <a:pt x="430" y="4068"/>
                  </a:lnTo>
                  <a:lnTo>
                    <a:pt x="0" y="2871"/>
                  </a:lnTo>
                  <a:lnTo>
                    <a:pt x="102" y="2339"/>
                  </a:lnTo>
                  <a:lnTo>
                    <a:pt x="5007" y="0"/>
                  </a:lnTo>
                  <a:lnTo>
                    <a:pt x="6736" y="391"/>
                  </a:lnTo>
                  <a:lnTo>
                    <a:pt x="7941" y="2261"/>
                  </a:lnTo>
                  <a:lnTo>
                    <a:pt x="7119" y="3294"/>
                  </a:lnTo>
                  <a:lnTo>
                    <a:pt x="3771" y="5641"/>
                  </a:lnTo>
                  <a:close/>
                  <a:moveTo>
                    <a:pt x="9975" y="8567"/>
                  </a:moveTo>
                  <a:lnTo>
                    <a:pt x="8176" y="9114"/>
                  </a:lnTo>
                  <a:lnTo>
                    <a:pt x="7057" y="9044"/>
                  </a:lnTo>
                  <a:lnTo>
                    <a:pt x="5453" y="8238"/>
                  </a:lnTo>
                  <a:lnTo>
                    <a:pt x="5954" y="7370"/>
                  </a:lnTo>
                  <a:lnTo>
                    <a:pt x="7690" y="6400"/>
                  </a:lnTo>
                  <a:lnTo>
                    <a:pt x="8888" y="6196"/>
                  </a:lnTo>
                  <a:lnTo>
                    <a:pt x="9865" y="7925"/>
                  </a:lnTo>
                  <a:lnTo>
                    <a:pt x="9975" y="8567"/>
                  </a:lnTo>
                  <a:close/>
                  <a:moveTo>
                    <a:pt x="53864" y="12197"/>
                  </a:moveTo>
                  <a:lnTo>
                    <a:pt x="53160" y="13362"/>
                  </a:lnTo>
                  <a:lnTo>
                    <a:pt x="52300" y="11649"/>
                  </a:lnTo>
                  <a:lnTo>
                    <a:pt x="51830" y="11242"/>
                  </a:lnTo>
                  <a:lnTo>
                    <a:pt x="51603" y="8786"/>
                  </a:lnTo>
                  <a:lnTo>
                    <a:pt x="52879" y="8050"/>
                  </a:lnTo>
                  <a:lnTo>
                    <a:pt x="53497" y="7988"/>
                  </a:lnTo>
                  <a:lnTo>
                    <a:pt x="53512" y="10530"/>
                  </a:lnTo>
                  <a:lnTo>
                    <a:pt x="53864" y="12197"/>
                  </a:lnTo>
                  <a:close/>
                  <a:moveTo>
                    <a:pt x="27531" y="13026"/>
                  </a:moveTo>
                  <a:lnTo>
                    <a:pt x="28438" y="13691"/>
                  </a:lnTo>
                  <a:lnTo>
                    <a:pt x="28736" y="14176"/>
                  </a:lnTo>
                  <a:lnTo>
                    <a:pt x="27390" y="14426"/>
                  </a:lnTo>
                  <a:lnTo>
                    <a:pt x="24120" y="13550"/>
                  </a:lnTo>
                  <a:lnTo>
                    <a:pt x="23251" y="14082"/>
                  </a:lnTo>
                  <a:lnTo>
                    <a:pt x="22383" y="15968"/>
                  </a:lnTo>
                  <a:lnTo>
                    <a:pt x="20717" y="13112"/>
                  </a:lnTo>
                  <a:lnTo>
                    <a:pt x="20834" y="12064"/>
                  </a:lnTo>
                  <a:lnTo>
                    <a:pt x="21186" y="11759"/>
                  </a:lnTo>
                  <a:lnTo>
                    <a:pt x="23502" y="12510"/>
                  </a:lnTo>
                  <a:lnTo>
                    <a:pt x="27531" y="13026"/>
                  </a:lnTo>
                  <a:close/>
                  <a:moveTo>
                    <a:pt x="53215" y="21788"/>
                  </a:moveTo>
                  <a:lnTo>
                    <a:pt x="55046" y="22203"/>
                  </a:lnTo>
                  <a:lnTo>
                    <a:pt x="55742" y="22054"/>
                  </a:lnTo>
                  <a:lnTo>
                    <a:pt x="56908" y="22148"/>
                  </a:lnTo>
                  <a:lnTo>
                    <a:pt x="58160" y="23337"/>
                  </a:lnTo>
                  <a:lnTo>
                    <a:pt x="58394" y="24605"/>
                  </a:lnTo>
                  <a:lnTo>
                    <a:pt x="57776" y="26193"/>
                  </a:lnTo>
                  <a:lnTo>
                    <a:pt x="55351" y="27499"/>
                  </a:lnTo>
                  <a:lnTo>
                    <a:pt x="53950" y="27343"/>
                  </a:lnTo>
                  <a:lnTo>
                    <a:pt x="52300" y="26154"/>
                  </a:lnTo>
                  <a:lnTo>
                    <a:pt x="53246" y="23807"/>
                  </a:lnTo>
                  <a:lnTo>
                    <a:pt x="53215" y="21788"/>
                  </a:lnTo>
                  <a:close/>
                  <a:moveTo>
                    <a:pt x="41652" y="49640"/>
                  </a:moveTo>
                  <a:lnTo>
                    <a:pt x="40330" y="51713"/>
                  </a:lnTo>
                  <a:lnTo>
                    <a:pt x="37420" y="51549"/>
                  </a:lnTo>
                  <a:lnTo>
                    <a:pt x="35925" y="50696"/>
                  </a:lnTo>
                  <a:lnTo>
                    <a:pt x="34173" y="48091"/>
                  </a:lnTo>
                  <a:lnTo>
                    <a:pt x="34228" y="46072"/>
                  </a:lnTo>
                  <a:lnTo>
                    <a:pt x="34846" y="44320"/>
                  </a:lnTo>
                  <a:lnTo>
                    <a:pt x="34736" y="42802"/>
                  </a:lnTo>
                  <a:lnTo>
                    <a:pt x="34987" y="42403"/>
                  </a:lnTo>
                  <a:lnTo>
                    <a:pt x="35886" y="42669"/>
                  </a:lnTo>
                  <a:lnTo>
                    <a:pt x="36035" y="43694"/>
                  </a:lnTo>
                  <a:lnTo>
                    <a:pt x="38679" y="46197"/>
                  </a:lnTo>
                  <a:lnTo>
                    <a:pt x="39657" y="46683"/>
                  </a:lnTo>
                  <a:lnTo>
                    <a:pt x="41652" y="49640"/>
                  </a:lnTo>
                  <a:close/>
                  <a:moveTo>
                    <a:pt x="47410" y="46729"/>
                  </a:moveTo>
                  <a:lnTo>
                    <a:pt x="46800" y="46816"/>
                  </a:lnTo>
                  <a:lnTo>
                    <a:pt x="45885" y="45798"/>
                  </a:lnTo>
                  <a:lnTo>
                    <a:pt x="46088" y="44390"/>
                  </a:lnTo>
                  <a:lnTo>
                    <a:pt x="45986" y="44023"/>
                  </a:lnTo>
                  <a:lnTo>
                    <a:pt x="46800" y="42520"/>
                  </a:lnTo>
                  <a:lnTo>
                    <a:pt x="48396" y="42653"/>
                  </a:lnTo>
                  <a:lnTo>
                    <a:pt x="48803" y="43772"/>
                  </a:lnTo>
                  <a:lnTo>
                    <a:pt x="48881" y="46072"/>
                  </a:lnTo>
                  <a:lnTo>
                    <a:pt x="47410" y="46729"/>
                  </a:lnTo>
                  <a:close/>
                  <a:moveTo>
                    <a:pt x="22688" y="53067"/>
                  </a:moveTo>
                  <a:lnTo>
                    <a:pt x="20983" y="53927"/>
                  </a:lnTo>
                  <a:lnTo>
                    <a:pt x="19785" y="53551"/>
                  </a:lnTo>
                  <a:lnTo>
                    <a:pt x="18651" y="52660"/>
                  </a:lnTo>
                  <a:lnTo>
                    <a:pt x="18103" y="51369"/>
                  </a:lnTo>
                  <a:lnTo>
                    <a:pt x="18549" y="50258"/>
                  </a:lnTo>
                  <a:lnTo>
                    <a:pt x="20850" y="48951"/>
                  </a:lnTo>
                  <a:lnTo>
                    <a:pt x="22226" y="49374"/>
                  </a:lnTo>
                  <a:lnTo>
                    <a:pt x="22962" y="51408"/>
                  </a:lnTo>
                  <a:lnTo>
                    <a:pt x="22688" y="5306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5" name="Freeform: Shape 624">
              <a:extLst>
                <a:ext uri="{FF2B5EF4-FFF2-40B4-BE49-F238E27FC236}">
                  <a16:creationId xmlns:a16="http://schemas.microsoft.com/office/drawing/2014/main" id="{5BEA56A6-1948-9BD5-CB1E-518D526CE8FF}"/>
                </a:ext>
              </a:extLst>
            </p:cNvPr>
            <p:cNvSpPr>
              <a:spLocks/>
            </p:cNvSpPr>
            <p:nvPr/>
          </p:nvSpPr>
          <p:spPr>
            <a:xfrm>
              <a:off x="5732423" y="4376475"/>
              <a:ext cx="8950" cy="7471"/>
            </a:xfrm>
            <a:custGeom>
              <a:avLst/>
              <a:gdLst>
                <a:gd name="connsiteX0" fmla="*/ 8950 w 8950"/>
                <a:gd name="connsiteY0" fmla="*/ 7151 h 7471"/>
                <a:gd name="connsiteX1" fmla="*/ 7808 w 8950"/>
                <a:gd name="connsiteY1" fmla="*/ 7471 h 7471"/>
                <a:gd name="connsiteX2" fmla="*/ 3591 w 8950"/>
                <a:gd name="connsiteY2" fmla="*/ 5320 h 7471"/>
                <a:gd name="connsiteX3" fmla="*/ 110 w 8950"/>
                <a:gd name="connsiteY3" fmla="*/ 1823 h 7471"/>
                <a:gd name="connsiteX4" fmla="*/ 0 w 8950"/>
                <a:gd name="connsiteY4" fmla="*/ 0 h 7471"/>
                <a:gd name="connsiteX5" fmla="*/ 892 w 8950"/>
                <a:gd name="connsiteY5" fmla="*/ 156 h 7471"/>
                <a:gd name="connsiteX6" fmla="*/ 1799 w 8950"/>
                <a:gd name="connsiteY6" fmla="*/ 853 h 7471"/>
                <a:gd name="connsiteX7" fmla="*/ 3200 w 8950"/>
                <a:gd name="connsiteY7" fmla="*/ 3325 h 7471"/>
                <a:gd name="connsiteX8" fmla="*/ 7276 w 8950"/>
                <a:gd name="connsiteY8" fmla="*/ 4952 h 7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0" h="7471">
                  <a:moveTo>
                    <a:pt x="8950" y="7151"/>
                  </a:moveTo>
                  <a:lnTo>
                    <a:pt x="7808" y="7471"/>
                  </a:lnTo>
                  <a:lnTo>
                    <a:pt x="3591" y="5320"/>
                  </a:lnTo>
                  <a:lnTo>
                    <a:pt x="110" y="1823"/>
                  </a:lnTo>
                  <a:lnTo>
                    <a:pt x="0" y="0"/>
                  </a:lnTo>
                  <a:lnTo>
                    <a:pt x="892" y="156"/>
                  </a:lnTo>
                  <a:lnTo>
                    <a:pt x="1799" y="853"/>
                  </a:lnTo>
                  <a:lnTo>
                    <a:pt x="3200" y="3325"/>
                  </a:lnTo>
                  <a:lnTo>
                    <a:pt x="7276" y="495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6" name="Freeform: Shape 625">
              <a:extLst>
                <a:ext uri="{FF2B5EF4-FFF2-40B4-BE49-F238E27FC236}">
                  <a16:creationId xmlns:a16="http://schemas.microsoft.com/office/drawing/2014/main" id="{4D56DBC3-1B46-5DFF-5FBC-B7ABF5B499F5}"/>
                </a:ext>
              </a:extLst>
            </p:cNvPr>
            <p:cNvSpPr>
              <a:spLocks/>
            </p:cNvSpPr>
            <p:nvPr/>
          </p:nvSpPr>
          <p:spPr>
            <a:xfrm>
              <a:off x="9569145" y="4877402"/>
              <a:ext cx="3098" cy="2965"/>
            </a:xfrm>
            <a:custGeom>
              <a:avLst/>
              <a:gdLst>
                <a:gd name="connsiteX0" fmla="*/ 3098 w 3098"/>
                <a:gd name="connsiteY0" fmla="*/ 1385 h 2965"/>
                <a:gd name="connsiteX1" fmla="*/ 2472 w 3098"/>
                <a:gd name="connsiteY1" fmla="*/ 2965 h 2965"/>
                <a:gd name="connsiteX2" fmla="*/ 1322 w 3098"/>
                <a:gd name="connsiteY2" fmla="*/ 2097 h 2965"/>
                <a:gd name="connsiteX3" fmla="*/ 0 w 3098"/>
                <a:gd name="connsiteY3" fmla="*/ 1815 h 2965"/>
                <a:gd name="connsiteX4" fmla="*/ 258 w 3098"/>
                <a:gd name="connsiteY4" fmla="*/ 642 h 2965"/>
                <a:gd name="connsiteX5" fmla="*/ 1346 w 3098"/>
                <a:gd name="connsiteY5" fmla="*/ 477 h 2965"/>
                <a:gd name="connsiteX6" fmla="*/ 1885 w 3098"/>
                <a:gd name="connsiteY6" fmla="*/ 415 h 2965"/>
                <a:gd name="connsiteX7" fmla="*/ 2660 w 3098"/>
                <a:gd name="connsiteY7" fmla="*/ 0 h 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 h="2965">
                  <a:moveTo>
                    <a:pt x="3098" y="1385"/>
                  </a:moveTo>
                  <a:lnTo>
                    <a:pt x="2472" y="2965"/>
                  </a:lnTo>
                  <a:lnTo>
                    <a:pt x="1322" y="2097"/>
                  </a:lnTo>
                  <a:lnTo>
                    <a:pt x="0" y="1815"/>
                  </a:lnTo>
                  <a:lnTo>
                    <a:pt x="258" y="642"/>
                  </a:lnTo>
                  <a:lnTo>
                    <a:pt x="1346" y="477"/>
                  </a:lnTo>
                  <a:lnTo>
                    <a:pt x="1885" y="415"/>
                  </a:lnTo>
                  <a:lnTo>
                    <a:pt x="2660"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7" name="Freeform: Shape 626">
              <a:extLst>
                <a:ext uri="{FF2B5EF4-FFF2-40B4-BE49-F238E27FC236}">
                  <a16:creationId xmlns:a16="http://schemas.microsoft.com/office/drawing/2014/main" id="{1E00D50C-F708-A602-795B-4F7CD19386FF}"/>
                </a:ext>
              </a:extLst>
            </p:cNvPr>
            <p:cNvSpPr>
              <a:spLocks/>
            </p:cNvSpPr>
            <p:nvPr/>
          </p:nvSpPr>
          <p:spPr>
            <a:xfrm>
              <a:off x="7960115" y="3814455"/>
              <a:ext cx="49514" cy="29189"/>
            </a:xfrm>
            <a:custGeom>
              <a:avLst/>
              <a:gdLst>
                <a:gd name="connsiteX0" fmla="*/ 47473 w 49514"/>
                <a:gd name="connsiteY0" fmla="*/ 1839 h 29189"/>
                <a:gd name="connsiteX1" fmla="*/ 36027 w 49514"/>
                <a:gd name="connsiteY1" fmla="*/ 9928 h 29189"/>
                <a:gd name="connsiteX2" fmla="*/ 35284 w 49514"/>
                <a:gd name="connsiteY2" fmla="*/ 12330 h 29189"/>
                <a:gd name="connsiteX3" fmla="*/ 35792 w 49514"/>
                <a:gd name="connsiteY3" fmla="*/ 13988 h 29189"/>
                <a:gd name="connsiteX4" fmla="*/ 37404 w 49514"/>
                <a:gd name="connsiteY4" fmla="*/ 15999 h 29189"/>
                <a:gd name="connsiteX5" fmla="*/ 37826 w 49514"/>
                <a:gd name="connsiteY5" fmla="*/ 16523 h 29189"/>
                <a:gd name="connsiteX6" fmla="*/ 38405 w 49514"/>
                <a:gd name="connsiteY6" fmla="*/ 18049 h 29189"/>
                <a:gd name="connsiteX7" fmla="*/ 35910 w 49514"/>
                <a:gd name="connsiteY7" fmla="*/ 18503 h 29189"/>
                <a:gd name="connsiteX8" fmla="*/ 33406 w 49514"/>
                <a:gd name="connsiteY8" fmla="*/ 18651 h 29189"/>
                <a:gd name="connsiteX9" fmla="*/ 32014 w 49514"/>
                <a:gd name="connsiteY9" fmla="*/ 18448 h 29189"/>
                <a:gd name="connsiteX10" fmla="*/ 30699 w 49514"/>
                <a:gd name="connsiteY10" fmla="*/ 18542 h 29189"/>
                <a:gd name="connsiteX11" fmla="*/ 26639 w 49514"/>
                <a:gd name="connsiteY11" fmla="*/ 22899 h 29189"/>
                <a:gd name="connsiteX12" fmla="*/ 24456 w 49514"/>
                <a:gd name="connsiteY12" fmla="*/ 24378 h 29189"/>
                <a:gd name="connsiteX13" fmla="*/ 21859 w 49514"/>
                <a:gd name="connsiteY13" fmla="*/ 25254 h 29189"/>
                <a:gd name="connsiteX14" fmla="*/ 19215 w 49514"/>
                <a:gd name="connsiteY14" fmla="*/ 25778 h 29189"/>
                <a:gd name="connsiteX15" fmla="*/ 17884 w 49514"/>
                <a:gd name="connsiteY15" fmla="*/ 25849 h 29189"/>
                <a:gd name="connsiteX16" fmla="*/ 16711 w 49514"/>
                <a:gd name="connsiteY16" fmla="*/ 26396 h 29189"/>
                <a:gd name="connsiteX17" fmla="*/ 15889 w 49514"/>
                <a:gd name="connsiteY17" fmla="*/ 27406 h 29189"/>
                <a:gd name="connsiteX18" fmla="*/ 15874 w 49514"/>
                <a:gd name="connsiteY18" fmla="*/ 28384 h 29189"/>
                <a:gd name="connsiteX19" fmla="*/ 15522 w 49514"/>
                <a:gd name="connsiteY19" fmla="*/ 29189 h 29189"/>
                <a:gd name="connsiteX20" fmla="*/ 14067 w 49514"/>
                <a:gd name="connsiteY20" fmla="*/ 29025 h 29189"/>
                <a:gd name="connsiteX21" fmla="*/ 13464 w 49514"/>
                <a:gd name="connsiteY21" fmla="*/ 27445 h 29189"/>
                <a:gd name="connsiteX22" fmla="*/ 12432 w 49514"/>
                <a:gd name="connsiteY22" fmla="*/ 26764 h 29189"/>
                <a:gd name="connsiteX23" fmla="*/ 9858 w 49514"/>
                <a:gd name="connsiteY23" fmla="*/ 27116 h 29189"/>
                <a:gd name="connsiteX24" fmla="*/ 8606 w 49514"/>
                <a:gd name="connsiteY24" fmla="*/ 27069 h 29189"/>
                <a:gd name="connsiteX25" fmla="*/ 4491 w 49514"/>
                <a:gd name="connsiteY25" fmla="*/ 25567 h 29189"/>
                <a:gd name="connsiteX26" fmla="*/ 3247 w 49514"/>
                <a:gd name="connsiteY26" fmla="*/ 24941 h 29189"/>
                <a:gd name="connsiteX27" fmla="*/ 2473 w 49514"/>
                <a:gd name="connsiteY27" fmla="*/ 23650 h 29189"/>
                <a:gd name="connsiteX28" fmla="*/ 352 w 49514"/>
                <a:gd name="connsiteY28" fmla="*/ 18987 h 29189"/>
                <a:gd name="connsiteX29" fmla="*/ 0 w 49514"/>
                <a:gd name="connsiteY29" fmla="*/ 15522 h 29189"/>
                <a:gd name="connsiteX30" fmla="*/ 1972 w 49514"/>
                <a:gd name="connsiteY30" fmla="*/ 16414 h 29189"/>
                <a:gd name="connsiteX31" fmla="*/ 3818 w 49514"/>
                <a:gd name="connsiteY31" fmla="*/ 15334 h 29189"/>
                <a:gd name="connsiteX32" fmla="*/ 5594 w 49514"/>
                <a:gd name="connsiteY32" fmla="*/ 13574 h 29189"/>
                <a:gd name="connsiteX33" fmla="*/ 7714 w 49514"/>
                <a:gd name="connsiteY33" fmla="*/ 12854 h 29189"/>
                <a:gd name="connsiteX34" fmla="*/ 9036 w 49514"/>
                <a:gd name="connsiteY34" fmla="*/ 13167 h 29189"/>
                <a:gd name="connsiteX35" fmla="*/ 10350 w 49514"/>
                <a:gd name="connsiteY35" fmla="*/ 13480 h 29189"/>
                <a:gd name="connsiteX36" fmla="*/ 12713 w 49514"/>
                <a:gd name="connsiteY36" fmla="*/ 12917 h 29189"/>
                <a:gd name="connsiteX37" fmla="*/ 13730 w 49514"/>
                <a:gd name="connsiteY37" fmla="*/ 10304 h 29189"/>
                <a:gd name="connsiteX38" fmla="*/ 14067 w 49514"/>
                <a:gd name="connsiteY38" fmla="*/ 7299 h 29189"/>
                <a:gd name="connsiteX39" fmla="*/ 18057 w 49514"/>
                <a:gd name="connsiteY39" fmla="*/ 8160 h 29189"/>
                <a:gd name="connsiteX40" fmla="*/ 22109 w 49514"/>
                <a:gd name="connsiteY40" fmla="*/ 8606 h 29189"/>
                <a:gd name="connsiteX41" fmla="*/ 25419 w 49514"/>
                <a:gd name="connsiteY41" fmla="*/ 8755 h 29189"/>
                <a:gd name="connsiteX42" fmla="*/ 28689 w 49514"/>
                <a:gd name="connsiteY42" fmla="*/ 8269 h 29189"/>
                <a:gd name="connsiteX43" fmla="*/ 38695 w 49514"/>
                <a:gd name="connsiteY43" fmla="*/ 5054 h 29189"/>
                <a:gd name="connsiteX44" fmla="*/ 41527 w 49514"/>
                <a:gd name="connsiteY44" fmla="*/ 3130 h 29189"/>
                <a:gd name="connsiteX45" fmla="*/ 43287 w 49514"/>
                <a:gd name="connsiteY45" fmla="*/ 2472 h 29189"/>
                <a:gd name="connsiteX46" fmla="*/ 46330 w 49514"/>
                <a:gd name="connsiteY46" fmla="*/ 884 h 29189"/>
                <a:gd name="connsiteX47" fmla="*/ 49515 w 49514"/>
                <a:gd name="connsiteY47" fmla="*/ 0 h 29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9514" h="29189">
                  <a:moveTo>
                    <a:pt x="47473" y="1839"/>
                  </a:moveTo>
                  <a:lnTo>
                    <a:pt x="36027" y="9928"/>
                  </a:lnTo>
                  <a:lnTo>
                    <a:pt x="35284" y="12330"/>
                  </a:lnTo>
                  <a:lnTo>
                    <a:pt x="35792" y="13988"/>
                  </a:lnTo>
                  <a:lnTo>
                    <a:pt x="37404" y="15999"/>
                  </a:lnTo>
                  <a:lnTo>
                    <a:pt x="37826" y="16523"/>
                  </a:lnTo>
                  <a:lnTo>
                    <a:pt x="38405" y="18049"/>
                  </a:lnTo>
                  <a:lnTo>
                    <a:pt x="35910" y="18503"/>
                  </a:lnTo>
                  <a:lnTo>
                    <a:pt x="33406" y="18651"/>
                  </a:lnTo>
                  <a:lnTo>
                    <a:pt x="32014" y="18448"/>
                  </a:lnTo>
                  <a:lnTo>
                    <a:pt x="30699" y="18542"/>
                  </a:lnTo>
                  <a:lnTo>
                    <a:pt x="26639" y="22899"/>
                  </a:lnTo>
                  <a:lnTo>
                    <a:pt x="24456" y="24378"/>
                  </a:lnTo>
                  <a:lnTo>
                    <a:pt x="21859" y="25254"/>
                  </a:lnTo>
                  <a:lnTo>
                    <a:pt x="19215" y="25778"/>
                  </a:lnTo>
                  <a:lnTo>
                    <a:pt x="17884" y="25849"/>
                  </a:lnTo>
                  <a:lnTo>
                    <a:pt x="16711" y="26396"/>
                  </a:lnTo>
                  <a:lnTo>
                    <a:pt x="15889" y="27406"/>
                  </a:lnTo>
                  <a:lnTo>
                    <a:pt x="15874" y="28384"/>
                  </a:lnTo>
                  <a:lnTo>
                    <a:pt x="15522" y="29189"/>
                  </a:lnTo>
                  <a:lnTo>
                    <a:pt x="14067" y="29025"/>
                  </a:lnTo>
                  <a:lnTo>
                    <a:pt x="13464" y="27445"/>
                  </a:lnTo>
                  <a:lnTo>
                    <a:pt x="12432" y="26764"/>
                  </a:lnTo>
                  <a:lnTo>
                    <a:pt x="9858" y="27116"/>
                  </a:lnTo>
                  <a:lnTo>
                    <a:pt x="8606" y="27069"/>
                  </a:lnTo>
                  <a:lnTo>
                    <a:pt x="4491" y="25567"/>
                  </a:lnTo>
                  <a:lnTo>
                    <a:pt x="3247" y="24941"/>
                  </a:lnTo>
                  <a:lnTo>
                    <a:pt x="2473" y="23650"/>
                  </a:lnTo>
                  <a:lnTo>
                    <a:pt x="352" y="18987"/>
                  </a:lnTo>
                  <a:lnTo>
                    <a:pt x="0" y="15522"/>
                  </a:lnTo>
                  <a:lnTo>
                    <a:pt x="1972" y="16414"/>
                  </a:lnTo>
                  <a:lnTo>
                    <a:pt x="3818" y="15334"/>
                  </a:lnTo>
                  <a:lnTo>
                    <a:pt x="5594" y="13574"/>
                  </a:lnTo>
                  <a:lnTo>
                    <a:pt x="7714" y="12854"/>
                  </a:lnTo>
                  <a:lnTo>
                    <a:pt x="9036" y="13167"/>
                  </a:lnTo>
                  <a:lnTo>
                    <a:pt x="10350" y="13480"/>
                  </a:lnTo>
                  <a:lnTo>
                    <a:pt x="12713" y="12917"/>
                  </a:lnTo>
                  <a:lnTo>
                    <a:pt x="13730" y="10304"/>
                  </a:lnTo>
                  <a:lnTo>
                    <a:pt x="14067" y="7299"/>
                  </a:lnTo>
                  <a:lnTo>
                    <a:pt x="18057" y="8160"/>
                  </a:lnTo>
                  <a:lnTo>
                    <a:pt x="22109" y="8606"/>
                  </a:lnTo>
                  <a:lnTo>
                    <a:pt x="25419" y="8755"/>
                  </a:lnTo>
                  <a:lnTo>
                    <a:pt x="28689" y="8269"/>
                  </a:lnTo>
                  <a:lnTo>
                    <a:pt x="38695" y="5054"/>
                  </a:lnTo>
                  <a:lnTo>
                    <a:pt x="41527" y="3130"/>
                  </a:lnTo>
                  <a:lnTo>
                    <a:pt x="43287" y="2472"/>
                  </a:lnTo>
                  <a:lnTo>
                    <a:pt x="46330" y="884"/>
                  </a:lnTo>
                  <a:lnTo>
                    <a:pt x="49515"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8" name="Freeform: Shape 627">
              <a:extLst>
                <a:ext uri="{FF2B5EF4-FFF2-40B4-BE49-F238E27FC236}">
                  <a16:creationId xmlns:a16="http://schemas.microsoft.com/office/drawing/2014/main" id="{0022ACA2-4FE3-21E4-6CA8-533C1ED21F84}"/>
                </a:ext>
              </a:extLst>
            </p:cNvPr>
            <p:cNvSpPr>
              <a:spLocks/>
            </p:cNvSpPr>
            <p:nvPr/>
          </p:nvSpPr>
          <p:spPr>
            <a:xfrm>
              <a:off x="7516346" y="3347905"/>
              <a:ext cx="148042" cy="83538"/>
            </a:xfrm>
            <a:custGeom>
              <a:avLst/>
              <a:gdLst>
                <a:gd name="connsiteX0" fmla="*/ 59716 w 148042"/>
                <a:gd name="connsiteY0" fmla="*/ 6212 h 83538"/>
                <a:gd name="connsiteX1" fmla="*/ 61610 w 148042"/>
                <a:gd name="connsiteY1" fmla="*/ 6126 h 83538"/>
                <a:gd name="connsiteX2" fmla="*/ 63526 w 148042"/>
                <a:gd name="connsiteY2" fmla="*/ 5257 h 83538"/>
                <a:gd name="connsiteX3" fmla="*/ 63683 w 148042"/>
                <a:gd name="connsiteY3" fmla="*/ 3841 h 83538"/>
                <a:gd name="connsiteX4" fmla="*/ 63557 w 148042"/>
                <a:gd name="connsiteY4" fmla="*/ 1197 h 83538"/>
                <a:gd name="connsiteX5" fmla="*/ 63761 w 148042"/>
                <a:gd name="connsiteY5" fmla="*/ 814 h 83538"/>
                <a:gd name="connsiteX6" fmla="*/ 66663 w 148042"/>
                <a:gd name="connsiteY6" fmla="*/ 1565 h 83538"/>
                <a:gd name="connsiteX7" fmla="*/ 69574 w 148042"/>
                <a:gd name="connsiteY7" fmla="*/ 2754 h 83538"/>
                <a:gd name="connsiteX8" fmla="*/ 69981 w 148042"/>
                <a:gd name="connsiteY8" fmla="*/ 5382 h 83538"/>
                <a:gd name="connsiteX9" fmla="*/ 70763 w 148042"/>
                <a:gd name="connsiteY9" fmla="*/ 6673 h 83538"/>
                <a:gd name="connsiteX10" fmla="*/ 71686 w 148042"/>
                <a:gd name="connsiteY10" fmla="*/ 7855 h 83538"/>
                <a:gd name="connsiteX11" fmla="*/ 72562 w 148042"/>
                <a:gd name="connsiteY11" fmla="*/ 8387 h 83538"/>
                <a:gd name="connsiteX12" fmla="*/ 74088 w 148042"/>
                <a:gd name="connsiteY12" fmla="*/ 8473 h 83538"/>
                <a:gd name="connsiteX13" fmla="*/ 78039 w 148042"/>
                <a:gd name="connsiteY13" fmla="*/ 10030 h 83538"/>
                <a:gd name="connsiteX14" fmla="*/ 79940 w 148042"/>
                <a:gd name="connsiteY14" fmla="*/ 10343 h 83538"/>
                <a:gd name="connsiteX15" fmla="*/ 81888 w 148042"/>
                <a:gd name="connsiteY15" fmla="*/ 11422 h 83538"/>
                <a:gd name="connsiteX16" fmla="*/ 83531 w 148042"/>
                <a:gd name="connsiteY16" fmla="*/ 12517 h 83538"/>
                <a:gd name="connsiteX17" fmla="*/ 84728 w 148042"/>
                <a:gd name="connsiteY17" fmla="*/ 12752 h 83538"/>
                <a:gd name="connsiteX18" fmla="*/ 85283 w 148042"/>
                <a:gd name="connsiteY18" fmla="*/ 13949 h 83538"/>
                <a:gd name="connsiteX19" fmla="*/ 86019 w 148042"/>
                <a:gd name="connsiteY19" fmla="*/ 14771 h 83538"/>
                <a:gd name="connsiteX20" fmla="*/ 87317 w 148042"/>
                <a:gd name="connsiteY20" fmla="*/ 14137 h 83538"/>
                <a:gd name="connsiteX21" fmla="*/ 92058 w 148042"/>
                <a:gd name="connsiteY21" fmla="*/ 13253 h 83538"/>
                <a:gd name="connsiteX22" fmla="*/ 93764 w 148042"/>
                <a:gd name="connsiteY22" fmla="*/ 14434 h 83538"/>
                <a:gd name="connsiteX23" fmla="*/ 94914 w 148042"/>
                <a:gd name="connsiteY23" fmla="*/ 15686 h 83538"/>
                <a:gd name="connsiteX24" fmla="*/ 95070 w 148042"/>
                <a:gd name="connsiteY24" fmla="*/ 16077 h 83538"/>
                <a:gd name="connsiteX25" fmla="*/ 94468 w 148042"/>
                <a:gd name="connsiteY25" fmla="*/ 17180 h 83538"/>
                <a:gd name="connsiteX26" fmla="*/ 94178 w 148042"/>
                <a:gd name="connsiteY26" fmla="*/ 18033 h 83538"/>
                <a:gd name="connsiteX27" fmla="*/ 93685 w 148042"/>
                <a:gd name="connsiteY27" fmla="*/ 18604 h 83538"/>
                <a:gd name="connsiteX28" fmla="*/ 92058 w 148042"/>
                <a:gd name="connsiteY28" fmla="*/ 19206 h 83538"/>
                <a:gd name="connsiteX29" fmla="*/ 91143 w 148042"/>
                <a:gd name="connsiteY29" fmla="*/ 20176 h 83538"/>
                <a:gd name="connsiteX30" fmla="*/ 90470 w 148042"/>
                <a:gd name="connsiteY30" fmla="*/ 21241 h 83538"/>
                <a:gd name="connsiteX31" fmla="*/ 90924 w 148042"/>
                <a:gd name="connsiteY31" fmla="*/ 22258 h 83538"/>
                <a:gd name="connsiteX32" fmla="*/ 92254 w 148042"/>
                <a:gd name="connsiteY32" fmla="*/ 23024 h 83538"/>
                <a:gd name="connsiteX33" fmla="*/ 93193 w 148042"/>
                <a:gd name="connsiteY33" fmla="*/ 23196 h 83538"/>
                <a:gd name="connsiteX34" fmla="*/ 93553 w 148042"/>
                <a:gd name="connsiteY34" fmla="*/ 23940 h 83538"/>
                <a:gd name="connsiteX35" fmla="*/ 96565 w 148042"/>
                <a:gd name="connsiteY35" fmla="*/ 27257 h 83538"/>
                <a:gd name="connsiteX36" fmla="*/ 98959 w 148042"/>
                <a:gd name="connsiteY36" fmla="*/ 31583 h 83538"/>
                <a:gd name="connsiteX37" fmla="*/ 99890 w 148042"/>
                <a:gd name="connsiteY37" fmla="*/ 32256 h 83538"/>
                <a:gd name="connsiteX38" fmla="*/ 100766 w 148042"/>
                <a:gd name="connsiteY38" fmla="*/ 32420 h 83538"/>
                <a:gd name="connsiteX39" fmla="*/ 101783 w 148042"/>
                <a:gd name="connsiteY39" fmla="*/ 31787 h 83538"/>
                <a:gd name="connsiteX40" fmla="*/ 102956 w 148042"/>
                <a:gd name="connsiteY40" fmla="*/ 30378 h 83538"/>
                <a:gd name="connsiteX41" fmla="*/ 104341 w 148042"/>
                <a:gd name="connsiteY41" fmla="*/ 29369 h 83538"/>
                <a:gd name="connsiteX42" fmla="*/ 105515 w 148042"/>
                <a:gd name="connsiteY42" fmla="*/ 28845 h 83538"/>
                <a:gd name="connsiteX43" fmla="*/ 107588 w 148042"/>
                <a:gd name="connsiteY43" fmla="*/ 27648 h 83538"/>
                <a:gd name="connsiteX44" fmla="*/ 107674 w 148042"/>
                <a:gd name="connsiteY44" fmla="*/ 26873 h 83538"/>
                <a:gd name="connsiteX45" fmla="*/ 105937 w 148042"/>
                <a:gd name="connsiteY45" fmla="*/ 23940 h 83538"/>
                <a:gd name="connsiteX46" fmla="*/ 104944 w 148042"/>
                <a:gd name="connsiteY46" fmla="*/ 21561 h 83538"/>
                <a:gd name="connsiteX47" fmla="*/ 105178 w 148042"/>
                <a:gd name="connsiteY47" fmla="*/ 21131 h 83538"/>
                <a:gd name="connsiteX48" fmla="*/ 107392 w 148042"/>
                <a:gd name="connsiteY48" fmla="*/ 21507 h 83538"/>
                <a:gd name="connsiteX49" fmla="*/ 111147 w 148042"/>
                <a:gd name="connsiteY49" fmla="*/ 22805 h 83538"/>
                <a:gd name="connsiteX50" fmla="*/ 116929 w 148042"/>
                <a:gd name="connsiteY50" fmla="*/ 27038 h 83538"/>
                <a:gd name="connsiteX51" fmla="*/ 117969 w 148042"/>
                <a:gd name="connsiteY51" fmla="*/ 27038 h 83538"/>
                <a:gd name="connsiteX52" fmla="*/ 119988 w 148042"/>
                <a:gd name="connsiteY52" fmla="*/ 26717 h 83538"/>
                <a:gd name="connsiteX53" fmla="*/ 122186 w 148042"/>
                <a:gd name="connsiteY53" fmla="*/ 26029 h 83538"/>
                <a:gd name="connsiteX54" fmla="*/ 123235 w 148042"/>
                <a:gd name="connsiteY54" fmla="*/ 25246 h 83538"/>
                <a:gd name="connsiteX55" fmla="*/ 123626 w 148042"/>
                <a:gd name="connsiteY55" fmla="*/ 25536 h 83538"/>
                <a:gd name="connsiteX56" fmla="*/ 123962 w 148042"/>
                <a:gd name="connsiteY56" fmla="*/ 27859 h 83538"/>
                <a:gd name="connsiteX57" fmla="*/ 123383 w 148042"/>
                <a:gd name="connsiteY57" fmla="*/ 29134 h 83538"/>
                <a:gd name="connsiteX58" fmla="*/ 120755 w 148042"/>
                <a:gd name="connsiteY58" fmla="*/ 30370 h 83538"/>
                <a:gd name="connsiteX59" fmla="*/ 120903 w 148042"/>
                <a:gd name="connsiteY59" fmla="*/ 30981 h 83538"/>
                <a:gd name="connsiteX60" fmla="*/ 121584 w 148042"/>
                <a:gd name="connsiteY60" fmla="*/ 31771 h 83538"/>
                <a:gd name="connsiteX61" fmla="*/ 122765 w 148042"/>
                <a:gd name="connsiteY61" fmla="*/ 32303 h 83538"/>
                <a:gd name="connsiteX62" fmla="*/ 124205 w 148042"/>
                <a:gd name="connsiteY62" fmla="*/ 33805 h 83538"/>
                <a:gd name="connsiteX63" fmla="*/ 125198 w 148042"/>
                <a:gd name="connsiteY63" fmla="*/ 35518 h 83538"/>
                <a:gd name="connsiteX64" fmla="*/ 126067 w 148042"/>
                <a:gd name="connsiteY64" fmla="*/ 36308 h 83538"/>
                <a:gd name="connsiteX65" fmla="*/ 127021 w 148042"/>
                <a:gd name="connsiteY65" fmla="*/ 36684 h 83538"/>
                <a:gd name="connsiteX66" fmla="*/ 129415 w 148042"/>
                <a:gd name="connsiteY66" fmla="*/ 35769 h 83538"/>
                <a:gd name="connsiteX67" fmla="*/ 130088 w 148042"/>
                <a:gd name="connsiteY67" fmla="*/ 35049 h 83538"/>
                <a:gd name="connsiteX68" fmla="*/ 130393 w 148042"/>
                <a:gd name="connsiteY68" fmla="*/ 34540 h 83538"/>
                <a:gd name="connsiteX69" fmla="*/ 130855 w 148042"/>
                <a:gd name="connsiteY69" fmla="*/ 34650 h 83538"/>
                <a:gd name="connsiteX70" fmla="*/ 131692 w 148042"/>
                <a:gd name="connsiteY70" fmla="*/ 35495 h 83538"/>
                <a:gd name="connsiteX71" fmla="*/ 131950 w 148042"/>
                <a:gd name="connsiteY71" fmla="*/ 35988 h 83538"/>
                <a:gd name="connsiteX72" fmla="*/ 134273 w 148042"/>
                <a:gd name="connsiteY72" fmla="*/ 36942 h 83538"/>
                <a:gd name="connsiteX73" fmla="*/ 135619 w 148042"/>
                <a:gd name="connsiteY73" fmla="*/ 38116 h 83538"/>
                <a:gd name="connsiteX74" fmla="*/ 136472 w 148042"/>
                <a:gd name="connsiteY74" fmla="*/ 38663 h 83538"/>
                <a:gd name="connsiteX75" fmla="*/ 137419 w 148042"/>
                <a:gd name="connsiteY75" fmla="*/ 38131 h 83538"/>
                <a:gd name="connsiteX76" fmla="*/ 141104 w 148042"/>
                <a:gd name="connsiteY76" fmla="*/ 39062 h 83538"/>
                <a:gd name="connsiteX77" fmla="*/ 142121 w 148042"/>
                <a:gd name="connsiteY77" fmla="*/ 39845 h 83538"/>
                <a:gd name="connsiteX78" fmla="*/ 142441 w 148042"/>
                <a:gd name="connsiteY78" fmla="*/ 41143 h 83538"/>
                <a:gd name="connsiteX79" fmla="*/ 142261 w 148042"/>
                <a:gd name="connsiteY79" fmla="*/ 41934 h 83538"/>
                <a:gd name="connsiteX80" fmla="*/ 142824 w 148042"/>
                <a:gd name="connsiteY80" fmla="*/ 43968 h 83538"/>
                <a:gd name="connsiteX81" fmla="*/ 147487 w 148042"/>
                <a:gd name="connsiteY81" fmla="*/ 48842 h 83538"/>
                <a:gd name="connsiteX82" fmla="*/ 147972 w 148042"/>
                <a:gd name="connsiteY82" fmla="*/ 51329 h 83538"/>
                <a:gd name="connsiteX83" fmla="*/ 148043 w 148042"/>
                <a:gd name="connsiteY83" fmla="*/ 52323 h 83538"/>
                <a:gd name="connsiteX84" fmla="*/ 147487 w 148042"/>
                <a:gd name="connsiteY84" fmla="*/ 52370 h 83538"/>
                <a:gd name="connsiteX85" fmla="*/ 146228 w 148042"/>
                <a:gd name="connsiteY85" fmla="*/ 52886 h 83538"/>
                <a:gd name="connsiteX86" fmla="*/ 144616 w 148042"/>
                <a:gd name="connsiteY86" fmla="*/ 53074 h 83538"/>
                <a:gd name="connsiteX87" fmla="*/ 142871 w 148042"/>
                <a:gd name="connsiteY87" fmla="*/ 52972 h 83538"/>
                <a:gd name="connsiteX88" fmla="*/ 141510 w 148042"/>
                <a:gd name="connsiteY88" fmla="*/ 53872 h 83538"/>
                <a:gd name="connsiteX89" fmla="*/ 140227 w 148042"/>
                <a:gd name="connsiteY89" fmla="*/ 55343 h 83538"/>
                <a:gd name="connsiteX90" fmla="*/ 138897 w 148042"/>
                <a:gd name="connsiteY90" fmla="*/ 56360 h 83538"/>
                <a:gd name="connsiteX91" fmla="*/ 138185 w 148042"/>
                <a:gd name="connsiteY91" fmla="*/ 57260 h 83538"/>
                <a:gd name="connsiteX92" fmla="*/ 137778 w 148042"/>
                <a:gd name="connsiteY92" fmla="*/ 58199 h 83538"/>
                <a:gd name="connsiteX93" fmla="*/ 133304 w 148042"/>
                <a:gd name="connsiteY93" fmla="*/ 60843 h 83538"/>
                <a:gd name="connsiteX94" fmla="*/ 132677 w 148042"/>
                <a:gd name="connsiteY94" fmla="*/ 61946 h 83538"/>
                <a:gd name="connsiteX95" fmla="*/ 132185 w 148042"/>
                <a:gd name="connsiteY95" fmla="*/ 63448 h 83538"/>
                <a:gd name="connsiteX96" fmla="*/ 131973 w 148042"/>
                <a:gd name="connsiteY96" fmla="*/ 65466 h 83538"/>
                <a:gd name="connsiteX97" fmla="*/ 131660 w 148042"/>
                <a:gd name="connsiteY97" fmla="*/ 67281 h 83538"/>
                <a:gd name="connsiteX98" fmla="*/ 130886 w 148042"/>
                <a:gd name="connsiteY98" fmla="*/ 68236 h 83538"/>
                <a:gd name="connsiteX99" fmla="*/ 128468 w 148042"/>
                <a:gd name="connsiteY99" fmla="*/ 69057 h 83538"/>
                <a:gd name="connsiteX100" fmla="*/ 127866 w 148042"/>
                <a:gd name="connsiteY100" fmla="*/ 69496 h 83538"/>
                <a:gd name="connsiteX101" fmla="*/ 127413 w 148042"/>
                <a:gd name="connsiteY101" fmla="*/ 70419 h 83538"/>
                <a:gd name="connsiteX102" fmla="*/ 126059 w 148042"/>
                <a:gd name="connsiteY102" fmla="*/ 71835 h 83538"/>
                <a:gd name="connsiteX103" fmla="*/ 124471 w 148042"/>
                <a:gd name="connsiteY103" fmla="*/ 73180 h 83538"/>
                <a:gd name="connsiteX104" fmla="*/ 121545 w 148042"/>
                <a:gd name="connsiteY104" fmla="*/ 74722 h 83538"/>
                <a:gd name="connsiteX105" fmla="*/ 118408 w 148042"/>
                <a:gd name="connsiteY105" fmla="*/ 75191 h 83538"/>
                <a:gd name="connsiteX106" fmla="*/ 114332 w 148042"/>
                <a:gd name="connsiteY106" fmla="*/ 74690 h 83538"/>
                <a:gd name="connsiteX107" fmla="*/ 111945 w 148042"/>
                <a:gd name="connsiteY107" fmla="*/ 74088 h 83538"/>
                <a:gd name="connsiteX108" fmla="*/ 110795 w 148042"/>
                <a:gd name="connsiteY108" fmla="*/ 74753 h 83538"/>
                <a:gd name="connsiteX109" fmla="*/ 109200 w 148042"/>
                <a:gd name="connsiteY109" fmla="*/ 76756 h 83538"/>
                <a:gd name="connsiteX110" fmla="*/ 107494 w 148042"/>
                <a:gd name="connsiteY110" fmla="*/ 80198 h 83538"/>
                <a:gd name="connsiteX111" fmla="*/ 106782 w 148042"/>
                <a:gd name="connsiteY111" fmla="*/ 82788 h 83538"/>
                <a:gd name="connsiteX112" fmla="*/ 106234 w 148042"/>
                <a:gd name="connsiteY112" fmla="*/ 82052 h 83538"/>
                <a:gd name="connsiteX113" fmla="*/ 105256 w 148042"/>
                <a:gd name="connsiteY113" fmla="*/ 79314 h 83538"/>
                <a:gd name="connsiteX114" fmla="*/ 104153 w 148042"/>
                <a:gd name="connsiteY114" fmla="*/ 78962 h 83538"/>
                <a:gd name="connsiteX115" fmla="*/ 102643 w 148042"/>
                <a:gd name="connsiteY115" fmla="*/ 78704 h 83538"/>
                <a:gd name="connsiteX116" fmla="*/ 101509 w 148042"/>
                <a:gd name="connsiteY116" fmla="*/ 78297 h 83538"/>
                <a:gd name="connsiteX117" fmla="*/ 99053 w 148042"/>
                <a:gd name="connsiteY117" fmla="*/ 76717 h 83538"/>
                <a:gd name="connsiteX118" fmla="*/ 97793 w 148042"/>
                <a:gd name="connsiteY118" fmla="*/ 76239 h 83538"/>
                <a:gd name="connsiteX119" fmla="*/ 96346 w 148042"/>
                <a:gd name="connsiteY119" fmla="*/ 76114 h 83538"/>
                <a:gd name="connsiteX120" fmla="*/ 94968 w 148042"/>
                <a:gd name="connsiteY120" fmla="*/ 77045 h 83538"/>
                <a:gd name="connsiteX121" fmla="*/ 93920 w 148042"/>
                <a:gd name="connsiteY121" fmla="*/ 78140 h 83538"/>
                <a:gd name="connsiteX122" fmla="*/ 90673 w 148042"/>
                <a:gd name="connsiteY122" fmla="*/ 78125 h 83538"/>
                <a:gd name="connsiteX123" fmla="*/ 87114 w 148042"/>
                <a:gd name="connsiteY123" fmla="*/ 77616 h 83538"/>
                <a:gd name="connsiteX124" fmla="*/ 82021 w 148042"/>
                <a:gd name="connsiteY124" fmla="*/ 73970 h 83538"/>
                <a:gd name="connsiteX125" fmla="*/ 80699 w 148042"/>
                <a:gd name="connsiteY125" fmla="*/ 73939 h 83538"/>
                <a:gd name="connsiteX126" fmla="*/ 79291 w 148042"/>
                <a:gd name="connsiteY126" fmla="*/ 74103 h 83538"/>
                <a:gd name="connsiteX127" fmla="*/ 77061 w 148042"/>
                <a:gd name="connsiteY127" fmla="*/ 73235 h 83538"/>
                <a:gd name="connsiteX128" fmla="*/ 72750 w 148042"/>
                <a:gd name="connsiteY128" fmla="*/ 70872 h 83538"/>
                <a:gd name="connsiteX129" fmla="*/ 70724 w 148042"/>
                <a:gd name="connsiteY129" fmla="*/ 70317 h 83538"/>
                <a:gd name="connsiteX130" fmla="*/ 69449 w 148042"/>
                <a:gd name="connsiteY130" fmla="*/ 70653 h 83538"/>
                <a:gd name="connsiteX131" fmla="*/ 68283 w 148042"/>
                <a:gd name="connsiteY131" fmla="*/ 71185 h 83538"/>
                <a:gd name="connsiteX132" fmla="*/ 67446 w 148042"/>
                <a:gd name="connsiteY132" fmla="*/ 71248 h 83538"/>
                <a:gd name="connsiteX133" fmla="*/ 66969 w 148042"/>
                <a:gd name="connsiteY133" fmla="*/ 70473 h 83538"/>
                <a:gd name="connsiteX134" fmla="*/ 65365 w 148042"/>
                <a:gd name="connsiteY134" fmla="*/ 69527 h 83538"/>
                <a:gd name="connsiteX135" fmla="*/ 63753 w 148042"/>
                <a:gd name="connsiteY135" fmla="*/ 69417 h 83538"/>
                <a:gd name="connsiteX136" fmla="*/ 63291 w 148042"/>
                <a:gd name="connsiteY136" fmla="*/ 69988 h 83538"/>
                <a:gd name="connsiteX137" fmla="*/ 62744 w 148042"/>
                <a:gd name="connsiteY137" fmla="*/ 75191 h 83538"/>
                <a:gd name="connsiteX138" fmla="*/ 62204 w 148042"/>
                <a:gd name="connsiteY138" fmla="*/ 77069 h 83538"/>
                <a:gd name="connsiteX139" fmla="*/ 59990 w 148042"/>
                <a:gd name="connsiteY139" fmla="*/ 76983 h 83538"/>
                <a:gd name="connsiteX140" fmla="*/ 59200 w 148042"/>
                <a:gd name="connsiteY140" fmla="*/ 77859 h 83538"/>
                <a:gd name="connsiteX141" fmla="*/ 57463 w 148042"/>
                <a:gd name="connsiteY141" fmla="*/ 80370 h 83538"/>
                <a:gd name="connsiteX142" fmla="*/ 57127 w 148042"/>
                <a:gd name="connsiteY142" fmla="*/ 82772 h 83538"/>
                <a:gd name="connsiteX143" fmla="*/ 54107 w 148042"/>
                <a:gd name="connsiteY143" fmla="*/ 82310 h 83538"/>
                <a:gd name="connsiteX144" fmla="*/ 52675 w 148042"/>
                <a:gd name="connsiteY144" fmla="*/ 81904 h 83538"/>
                <a:gd name="connsiteX145" fmla="*/ 51408 w 148042"/>
                <a:gd name="connsiteY145" fmla="*/ 82209 h 83538"/>
                <a:gd name="connsiteX146" fmla="*/ 50015 w 148042"/>
                <a:gd name="connsiteY146" fmla="*/ 83538 h 83538"/>
                <a:gd name="connsiteX147" fmla="*/ 46111 w 148042"/>
                <a:gd name="connsiteY147" fmla="*/ 83460 h 83538"/>
                <a:gd name="connsiteX148" fmla="*/ 43021 w 148042"/>
                <a:gd name="connsiteY148" fmla="*/ 82670 h 83538"/>
                <a:gd name="connsiteX149" fmla="*/ 41699 w 148042"/>
                <a:gd name="connsiteY149" fmla="*/ 79689 h 83538"/>
                <a:gd name="connsiteX150" fmla="*/ 40283 w 148042"/>
                <a:gd name="connsiteY150" fmla="*/ 78500 h 83538"/>
                <a:gd name="connsiteX151" fmla="*/ 38499 w 148042"/>
                <a:gd name="connsiteY151" fmla="*/ 77452 h 83538"/>
                <a:gd name="connsiteX152" fmla="*/ 37881 w 148042"/>
                <a:gd name="connsiteY152" fmla="*/ 77209 h 83538"/>
                <a:gd name="connsiteX153" fmla="*/ 36895 w 148042"/>
                <a:gd name="connsiteY153" fmla="*/ 75582 h 83538"/>
                <a:gd name="connsiteX154" fmla="*/ 35025 w 148042"/>
                <a:gd name="connsiteY154" fmla="*/ 73564 h 83538"/>
                <a:gd name="connsiteX155" fmla="*/ 32013 w 148042"/>
                <a:gd name="connsiteY155" fmla="*/ 70794 h 83538"/>
                <a:gd name="connsiteX156" fmla="*/ 29666 w 148042"/>
                <a:gd name="connsiteY156" fmla="*/ 70935 h 83538"/>
                <a:gd name="connsiteX157" fmla="*/ 28798 w 148042"/>
                <a:gd name="connsiteY157" fmla="*/ 70200 h 83538"/>
                <a:gd name="connsiteX158" fmla="*/ 28414 w 148042"/>
                <a:gd name="connsiteY158" fmla="*/ 69183 h 83538"/>
                <a:gd name="connsiteX159" fmla="*/ 27436 w 148042"/>
                <a:gd name="connsiteY159" fmla="*/ 67422 h 83538"/>
                <a:gd name="connsiteX160" fmla="*/ 26326 w 148042"/>
                <a:gd name="connsiteY160" fmla="*/ 66202 h 83538"/>
                <a:gd name="connsiteX161" fmla="*/ 24988 w 148042"/>
                <a:gd name="connsiteY161" fmla="*/ 65725 h 83538"/>
                <a:gd name="connsiteX162" fmla="*/ 23071 w 148042"/>
                <a:gd name="connsiteY162" fmla="*/ 64160 h 83538"/>
                <a:gd name="connsiteX163" fmla="*/ 20505 w 148042"/>
                <a:gd name="connsiteY163" fmla="*/ 60749 h 83538"/>
                <a:gd name="connsiteX164" fmla="*/ 18158 w 148042"/>
                <a:gd name="connsiteY164" fmla="*/ 58386 h 83538"/>
                <a:gd name="connsiteX165" fmla="*/ 15889 w 148042"/>
                <a:gd name="connsiteY165" fmla="*/ 58425 h 83538"/>
                <a:gd name="connsiteX166" fmla="*/ 14458 w 148042"/>
                <a:gd name="connsiteY166" fmla="*/ 57189 h 83538"/>
                <a:gd name="connsiteX167" fmla="*/ 12987 w 148042"/>
                <a:gd name="connsiteY167" fmla="*/ 55562 h 83538"/>
                <a:gd name="connsiteX168" fmla="*/ 11907 w 148042"/>
                <a:gd name="connsiteY168" fmla="*/ 53990 h 83538"/>
                <a:gd name="connsiteX169" fmla="*/ 10233 w 148042"/>
                <a:gd name="connsiteY169" fmla="*/ 50156 h 83538"/>
                <a:gd name="connsiteX170" fmla="*/ 9012 w 148042"/>
                <a:gd name="connsiteY170" fmla="*/ 47965 h 83538"/>
                <a:gd name="connsiteX171" fmla="*/ 8066 w 148042"/>
                <a:gd name="connsiteY171" fmla="*/ 46612 h 83538"/>
                <a:gd name="connsiteX172" fmla="*/ 6994 w 148042"/>
                <a:gd name="connsiteY172" fmla="*/ 45485 h 83538"/>
                <a:gd name="connsiteX173" fmla="*/ 6603 w 148042"/>
                <a:gd name="connsiteY173" fmla="*/ 44586 h 83538"/>
                <a:gd name="connsiteX174" fmla="*/ 7917 w 148042"/>
                <a:gd name="connsiteY174" fmla="*/ 42536 h 83538"/>
                <a:gd name="connsiteX175" fmla="*/ 8395 w 148042"/>
                <a:gd name="connsiteY175" fmla="*/ 41519 h 83538"/>
                <a:gd name="connsiteX176" fmla="*/ 8958 w 148042"/>
                <a:gd name="connsiteY176" fmla="*/ 40737 h 83538"/>
                <a:gd name="connsiteX177" fmla="*/ 9286 w 148042"/>
                <a:gd name="connsiteY177" fmla="*/ 39907 h 83538"/>
                <a:gd name="connsiteX178" fmla="*/ 9271 w 148042"/>
                <a:gd name="connsiteY178" fmla="*/ 39289 h 83538"/>
                <a:gd name="connsiteX179" fmla="*/ 8082 w 148042"/>
                <a:gd name="connsiteY179" fmla="*/ 37255 h 83538"/>
                <a:gd name="connsiteX180" fmla="*/ 6470 w 148042"/>
                <a:gd name="connsiteY180" fmla="*/ 35784 h 83538"/>
                <a:gd name="connsiteX181" fmla="*/ 4099 w 148042"/>
                <a:gd name="connsiteY181" fmla="*/ 34298 h 83538"/>
                <a:gd name="connsiteX182" fmla="*/ 2590 w 148042"/>
                <a:gd name="connsiteY182" fmla="*/ 32412 h 83538"/>
                <a:gd name="connsiteX183" fmla="*/ 2042 w 148042"/>
                <a:gd name="connsiteY183" fmla="*/ 30691 h 83538"/>
                <a:gd name="connsiteX184" fmla="*/ 1878 w 148042"/>
                <a:gd name="connsiteY184" fmla="*/ 29737 h 83538"/>
                <a:gd name="connsiteX185" fmla="*/ 837 w 148042"/>
                <a:gd name="connsiteY185" fmla="*/ 28454 h 83538"/>
                <a:gd name="connsiteX186" fmla="*/ 0 w 148042"/>
                <a:gd name="connsiteY186" fmla="*/ 26568 h 83538"/>
                <a:gd name="connsiteX187" fmla="*/ 0 w 148042"/>
                <a:gd name="connsiteY187" fmla="*/ 25434 h 83538"/>
                <a:gd name="connsiteX188" fmla="*/ 211 w 148042"/>
                <a:gd name="connsiteY188" fmla="*/ 25113 h 83538"/>
                <a:gd name="connsiteX189" fmla="*/ 993 w 148042"/>
                <a:gd name="connsiteY189" fmla="*/ 25113 h 83538"/>
                <a:gd name="connsiteX190" fmla="*/ 1870 w 148042"/>
                <a:gd name="connsiteY190" fmla="*/ 25888 h 83538"/>
                <a:gd name="connsiteX191" fmla="*/ 3106 w 148042"/>
                <a:gd name="connsiteY191" fmla="*/ 27374 h 83538"/>
                <a:gd name="connsiteX192" fmla="*/ 4123 w 148042"/>
                <a:gd name="connsiteY192" fmla="*/ 29549 h 83538"/>
                <a:gd name="connsiteX193" fmla="*/ 4741 w 148042"/>
                <a:gd name="connsiteY193" fmla="*/ 28720 h 83538"/>
                <a:gd name="connsiteX194" fmla="*/ 5906 w 148042"/>
                <a:gd name="connsiteY194" fmla="*/ 26404 h 83538"/>
                <a:gd name="connsiteX195" fmla="*/ 7972 w 148042"/>
                <a:gd name="connsiteY195" fmla="*/ 23783 h 83538"/>
                <a:gd name="connsiteX196" fmla="*/ 10084 w 148042"/>
                <a:gd name="connsiteY196" fmla="*/ 22281 h 83538"/>
                <a:gd name="connsiteX197" fmla="*/ 11985 w 148042"/>
                <a:gd name="connsiteY197" fmla="*/ 22156 h 83538"/>
                <a:gd name="connsiteX198" fmla="*/ 13542 w 148042"/>
                <a:gd name="connsiteY198" fmla="*/ 21741 h 83538"/>
                <a:gd name="connsiteX199" fmla="*/ 14833 w 148042"/>
                <a:gd name="connsiteY199" fmla="*/ 20990 h 83538"/>
                <a:gd name="connsiteX200" fmla="*/ 17094 w 148042"/>
                <a:gd name="connsiteY200" fmla="*/ 21295 h 83538"/>
                <a:gd name="connsiteX201" fmla="*/ 18729 w 148042"/>
                <a:gd name="connsiteY201" fmla="*/ 21835 h 83538"/>
                <a:gd name="connsiteX202" fmla="*/ 19261 w 148042"/>
                <a:gd name="connsiteY202" fmla="*/ 21499 h 83538"/>
                <a:gd name="connsiteX203" fmla="*/ 19926 w 148042"/>
                <a:gd name="connsiteY203" fmla="*/ 20130 h 83538"/>
                <a:gd name="connsiteX204" fmla="*/ 20349 w 148042"/>
                <a:gd name="connsiteY204" fmla="*/ 18948 h 83538"/>
                <a:gd name="connsiteX205" fmla="*/ 23963 w 148042"/>
                <a:gd name="connsiteY205" fmla="*/ 18260 h 83538"/>
                <a:gd name="connsiteX206" fmla="*/ 25207 w 148042"/>
                <a:gd name="connsiteY206" fmla="*/ 15975 h 83538"/>
                <a:gd name="connsiteX207" fmla="*/ 25903 w 148042"/>
                <a:gd name="connsiteY207" fmla="*/ 15983 h 83538"/>
                <a:gd name="connsiteX208" fmla="*/ 26709 w 148042"/>
                <a:gd name="connsiteY208" fmla="*/ 15647 h 83538"/>
                <a:gd name="connsiteX209" fmla="*/ 27476 w 148042"/>
                <a:gd name="connsiteY209" fmla="*/ 14778 h 83538"/>
                <a:gd name="connsiteX210" fmla="*/ 28211 w 148042"/>
                <a:gd name="connsiteY210" fmla="*/ 14418 h 83538"/>
                <a:gd name="connsiteX211" fmla="*/ 28798 w 148042"/>
                <a:gd name="connsiteY211" fmla="*/ 14857 h 83538"/>
                <a:gd name="connsiteX212" fmla="*/ 29565 w 148042"/>
                <a:gd name="connsiteY212" fmla="*/ 15138 h 83538"/>
                <a:gd name="connsiteX213" fmla="*/ 30363 w 148042"/>
                <a:gd name="connsiteY213" fmla="*/ 14591 h 83538"/>
                <a:gd name="connsiteX214" fmla="*/ 31552 w 148042"/>
                <a:gd name="connsiteY214" fmla="*/ 11962 h 83538"/>
                <a:gd name="connsiteX215" fmla="*/ 32209 w 148042"/>
                <a:gd name="connsiteY215" fmla="*/ 11555 h 83538"/>
                <a:gd name="connsiteX216" fmla="*/ 35385 w 148042"/>
                <a:gd name="connsiteY216" fmla="*/ 11148 h 83538"/>
                <a:gd name="connsiteX217" fmla="*/ 39719 w 148042"/>
                <a:gd name="connsiteY217" fmla="*/ 9599 h 83538"/>
                <a:gd name="connsiteX218" fmla="*/ 41910 w 148042"/>
                <a:gd name="connsiteY218" fmla="*/ 8222 h 83538"/>
                <a:gd name="connsiteX219" fmla="*/ 44061 w 148042"/>
                <a:gd name="connsiteY219" fmla="*/ 7471 h 83538"/>
                <a:gd name="connsiteX220" fmla="*/ 46377 w 148042"/>
                <a:gd name="connsiteY220" fmla="*/ 6134 h 83538"/>
                <a:gd name="connsiteX221" fmla="*/ 50046 w 148042"/>
                <a:gd name="connsiteY221" fmla="*/ 4835 h 83538"/>
                <a:gd name="connsiteX222" fmla="*/ 50219 w 148042"/>
                <a:gd name="connsiteY222" fmla="*/ 4303 h 83538"/>
                <a:gd name="connsiteX223" fmla="*/ 48521 w 148042"/>
                <a:gd name="connsiteY223" fmla="*/ 2965 h 83538"/>
                <a:gd name="connsiteX224" fmla="*/ 47950 w 148042"/>
                <a:gd name="connsiteY224" fmla="*/ 2120 h 83538"/>
                <a:gd name="connsiteX225" fmla="*/ 47558 w 148042"/>
                <a:gd name="connsiteY225" fmla="*/ 1252 h 83538"/>
                <a:gd name="connsiteX226" fmla="*/ 48161 w 148042"/>
                <a:gd name="connsiteY226" fmla="*/ 289 h 83538"/>
                <a:gd name="connsiteX227" fmla="*/ 48967 w 148042"/>
                <a:gd name="connsiteY227" fmla="*/ 0 h 83538"/>
                <a:gd name="connsiteX228" fmla="*/ 50007 w 148042"/>
                <a:gd name="connsiteY228" fmla="*/ 399 h 83538"/>
                <a:gd name="connsiteX229" fmla="*/ 53082 w 148042"/>
                <a:gd name="connsiteY229" fmla="*/ 970 h 83538"/>
                <a:gd name="connsiteX230" fmla="*/ 53927 w 148042"/>
                <a:gd name="connsiteY230" fmla="*/ 1525 h 83538"/>
                <a:gd name="connsiteX231" fmla="*/ 54232 w 148042"/>
                <a:gd name="connsiteY231" fmla="*/ 2879 h 83538"/>
                <a:gd name="connsiteX232" fmla="*/ 55014 w 148042"/>
                <a:gd name="connsiteY232" fmla="*/ 4139 h 83538"/>
                <a:gd name="connsiteX233" fmla="*/ 55640 w 148042"/>
                <a:gd name="connsiteY233" fmla="*/ 4279 h 83538"/>
                <a:gd name="connsiteX234" fmla="*/ 55413 w 148042"/>
                <a:gd name="connsiteY234" fmla="*/ 6329 h 83538"/>
                <a:gd name="connsiteX235" fmla="*/ 56391 w 148042"/>
                <a:gd name="connsiteY235" fmla="*/ 7127 h 83538"/>
                <a:gd name="connsiteX236" fmla="*/ 57831 w 148042"/>
                <a:gd name="connsiteY236" fmla="*/ 7745 h 83538"/>
                <a:gd name="connsiteX237" fmla="*/ 58777 w 148042"/>
                <a:gd name="connsiteY237" fmla="*/ 7620 h 83538"/>
                <a:gd name="connsiteX238" fmla="*/ 59458 w 148042"/>
                <a:gd name="connsiteY238" fmla="*/ 6791 h 83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148042" h="83538">
                  <a:moveTo>
                    <a:pt x="59716" y="6212"/>
                  </a:moveTo>
                  <a:lnTo>
                    <a:pt x="61610" y="6126"/>
                  </a:lnTo>
                  <a:lnTo>
                    <a:pt x="63526" y="5257"/>
                  </a:lnTo>
                  <a:lnTo>
                    <a:pt x="63683" y="3841"/>
                  </a:lnTo>
                  <a:lnTo>
                    <a:pt x="63557" y="1197"/>
                  </a:lnTo>
                  <a:lnTo>
                    <a:pt x="63761" y="814"/>
                  </a:lnTo>
                  <a:lnTo>
                    <a:pt x="66663" y="1565"/>
                  </a:lnTo>
                  <a:lnTo>
                    <a:pt x="69574" y="2754"/>
                  </a:lnTo>
                  <a:lnTo>
                    <a:pt x="69981" y="5382"/>
                  </a:lnTo>
                  <a:lnTo>
                    <a:pt x="70763" y="6673"/>
                  </a:lnTo>
                  <a:lnTo>
                    <a:pt x="71686" y="7855"/>
                  </a:lnTo>
                  <a:lnTo>
                    <a:pt x="72562" y="8387"/>
                  </a:lnTo>
                  <a:lnTo>
                    <a:pt x="74088" y="8473"/>
                  </a:lnTo>
                  <a:lnTo>
                    <a:pt x="78039" y="10030"/>
                  </a:lnTo>
                  <a:lnTo>
                    <a:pt x="79940" y="10343"/>
                  </a:lnTo>
                  <a:lnTo>
                    <a:pt x="81888" y="11422"/>
                  </a:lnTo>
                  <a:lnTo>
                    <a:pt x="83531" y="12517"/>
                  </a:lnTo>
                  <a:lnTo>
                    <a:pt x="84728" y="12752"/>
                  </a:lnTo>
                  <a:lnTo>
                    <a:pt x="85283" y="13949"/>
                  </a:lnTo>
                  <a:lnTo>
                    <a:pt x="86019" y="14771"/>
                  </a:lnTo>
                  <a:lnTo>
                    <a:pt x="87317" y="14137"/>
                  </a:lnTo>
                  <a:lnTo>
                    <a:pt x="92058" y="13253"/>
                  </a:lnTo>
                  <a:lnTo>
                    <a:pt x="93764" y="14434"/>
                  </a:lnTo>
                  <a:lnTo>
                    <a:pt x="94914" y="15686"/>
                  </a:lnTo>
                  <a:lnTo>
                    <a:pt x="95070" y="16077"/>
                  </a:lnTo>
                  <a:lnTo>
                    <a:pt x="94468" y="17180"/>
                  </a:lnTo>
                  <a:lnTo>
                    <a:pt x="94178" y="18033"/>
                  </a:lnTo>
                  <a:lnTo>
                    <a:pt x="93685" y="18604"/>
                  </a:lnTo>
                  <a:lnTo>
                    <a:pt x="92058" y="19206"/>
                  </a:lnTo>
                  <a:lnTo>
                    <a:pt x="91143" y="20176"/>
                  </a:lnTo>
                  <a:lnTo>
                    <a:pt x="90470" y="21241"/>
                  </a:lnTo>
                  <a:lnTo>
                    <a:pt x="90924" y="22258"/>
                  </a:lnTo>
                  <a:lnTo>
                    <a:pt x="92254" y="23024"/>
                  </a:lnTo>
                  <a:lnTo>
                    <a:pt x="93193" y="23196"/>
                  </a:lnTo>
                  <a:lnTo>
                    <a:pt x="93553" y="23940"/>
                  </a:lnTo>
                  <a:lnTo>
                    <a:pt x="96565" y="27257"/>
                  </a:lnTo>
                  <a:lnTo>
                    <a:pt x="98959" y="31583"/>
                  </a:lnTo>
                  <a:lnTo>
                    <a:pt x="99890" y="32256"/>
                  </a:lnTo>
                  <a:lnTo>
                    <a:pt x="100766" y="32420"/>
                  </a:lnTo>
                  <a:lnTo>
                    <a:pt x="101783" y="31787"/>
                  </a:lnTo>
                  <a:lnTo>
                    <a:pt x="102956" y="30378"/>
                  </a:lnTo>
                  <a:lnTo>
                    <a:pt x="104341" y="29369"/>
                  </a:lnTo>
                  <a:lnTo>
                    <a:pt x="105515" y="28845"/>
                  </a:lnTo>
                  <a:lnTo>
                    <a:pt x="107588" y="27648"/>
                  </a:lnTo>
                  <a:lnTo>
                    <a:pt x="107674" y="26873"/>
                  </a:lnTo>
                  <a:lnTo>
                    <a:pt x="105937" y="23940"/>
                  </a:lnTo>
                  <a:lnTo>
                    <a:pt x="104944" y="21561"/>
                  </a:lnTo>
                  <a:lnTo>
                    <a:pt x="105178" y="21131"/>
                  </a:lnTo>
                  <a:lnTo>
                    <a:pt x="107392" y="21507"/>
                  </a:lnTo>
                  <a:lnTo>
                    <a:pt x="111147" y="22805"/>
                  </a:lnTo>
                  <a:lnTo>
                    <a:pt x="116929" y="27038"/>
                  </a:lnTo>
                  <a:lnTo>
                    <a:pt x="117969" y="27038"/>
                  </a:lnTo>
                  <a:lnTo>
                    <a:pt x="119988" y="26717"/>
                  </a:lnTo>
                  <a:lnTo>
                    <a:pt x="122186" y="26029"/>
                  </a:lnTo>
                  <a:lnTo>
                    <a:pt x="123235" y="25246"/>
                  </a:lnTo>
                  <a:lnTo>
                    <a:pt x="123626" y="25536"/>
                  </a:lnTo>
                  <a:lnTo>
                    <a:pt x="123962" y="27859"/>
                  </a:lnTo>
                  <a:lnTo>
                    <a:pt x="123383" y="29134"/>
                  </a:lnTo>
                  <a:lnTo>
                    <a:pt x="120755" y="30370"/>
                  </a:lnTo>
                  <a:lnTo>
                    <a:pt x="120903" y="30981"/>
                  </a:lnTo>
                  <a:lnTo>
                    <a:pt x="121584" y="31771"/>
                  </a:lnTo>
                  <a:lnTo>
                    <a:pt x="122765" y="32303"/>
                  </a:lnTo>
                  <a:lnTo>
                    <a:pt x="124205" y="33805"/>
                  </a:lnTo>
                  <a:lnTo>
                    <a:pt x="125198" y="35518"/>
                  </a:lnTo>
                  <a:lnTo>
                    <a:pt x="126067" y="36308"/>
                  </a:lnTo>
                  <a:lnTo>
                    <a:pt x="127021" y="36684"/>
                  </a:lnTo>
                  <a:lnTo>
                    <a:pt x="129415" y="35769"/>
                  </a:lnTo>
                  <a:lnTo>
                    <a:pt x="130088" y="35049"/>
                  </a:lnTo>
                  <a:lnTo>
                    <a:pt x="130393" y="34540"/>
                  </a:lnTo>
                  <a:lnTo>
                    <a:pt x="130855" y="34650"/>
                  </a:lnTo>
                  <a:lnTo>
                    <a:pt x="131692" y="35495"/>
                  </a:lnTo>
                  <a:lnTo>
                    <a:pt x="131950" y="35988"/>
                  </a:lnTo>
                  <a:lnTo>
                    <a:pt x="134273" y="36942"/>
                  </a:lnTo>
                  <a:lnTo>
                    <a:pt x="135619" y="38116"/>
                  </a:lnTo>
                  <a:lnTo>
                    <a:pt x="136472" y="38663"/>
                  </a:lnTo>
                  <a:lnTo>
                    <a:pt x="137419" y="38131"/>
                  </a:lnTo>
                  <a:lnTo>
                    <a:pt x="141104" y="39062"/>
                  </a:lnTo>
                  <a:lnTo>
                    <a:pt x="142121" y="39845"/>
                  </a:lnTo>
                  <a:lnTo>
                    <a:pt x="142441" y="41143"/>
                  </a:lnTo>
                  <a:lnTo>
                    <a:pt x="142261" y="41934"/>
                  </a:lnTo>
                  <a:lnTo>
                    <a:pt x="142824" y="43968"/>
                  </a:lnTo>
                  <a:lnTo>
                    <a:pt x="147487" y="48842"/>
                  </a:lnTo>
                  <a:lnTo>
                    <a:pt x="147972" y="51329"/>
                  </a:lnTo>
                  <a:lnTo>
                    <a:pt x="148043" y="52323"/>
                  </a:lnTo>
                  <a:lnTo>
                    <a:pt x="147487" y="52370"/>
                  </a:lnTo>
                  <a:lnTo>
                    <a:pt x="146228" y="52886"/>
                  </a:lnTo>
                  <a:lnTo>
                    <a:pt x="144616" y="53074"/>
                  </a:lnTo>
                  <a:lnTo>
                    <a:pt x="142871" y="52972"/>
                  </a:lnTo>
                  <a:lnTo>
                    <a:pt x="141510" y="53872"/>
                  </a:lnTo>
                  <a:lnTo>
                    <a:pt x="140227" y="55343"/>
                  </a:lnTo>
                  <a:lnTo>
                    <a:pt x="138897" y="56360"/>
                  </a:lnTo>
                  <a:lnTo>
                    <a:pt x="138185" y="57260"/>
                  </a:lnTo>
                  <a:lnTo>
                    <a:pt x="137778" y="58199"/>
                  </a:lnTo>
                  <a:lnTo>
                    <a:pt x="133304" y="60843"/>
                  </a:lnTo>
                  <a:lnTo>
                    <a:pt x="132677" y="61946"/>
                  </a:lnTo>
                  <a:lnTo>
                    <a:pt x="132185" y="63448"/>
                  </a:lnTo>
                  <a:lnTo>
                    <a:pt x="131973" y="65466"/>
                  </a:lnTo>
                  <a:lnTo>
                    <a:pt x="131660" y="67281"/>
                  </a:lnTo>
                  <a:lnTo>
                    <a:pt x="130886" y="68236"/>
                  </a:lnTo>
                  <a:lnTo>
                    <a:pt x="128468" y="69057"/>
                  </a:lnTo>
                  <a:lnTo>
                    <a:pt x="127866" y="69496"/>
                  </a:lnTo>
                  <a:lnTo>
                    <a:pt x="127413" y="70419"/>
                  </a:lnTo>
                  <a:lnTo>
                    <a:pt x="126059" y="71835"/>
                  </a:lnTo>
                  <a:lnTo>
                    <a:pt x="124471" y="73180"/>
                  </a:lnTo>
                  <a:lnTo>
                    <a:pt x="121545" y="74722"/>
                  </a:lnTo>
                  <a:lnTo>
                    <a:pt x="118408" y="75191"/>
                  </a:lnTo>
                  <a:lnTo>
                    <a:pt x="114332" y="74690"/>
                  </a:lnTo>
                  <a:lnTo>
                    <a:pt x="111945" y="74088"/>
                  </a:lnTo>
                  <a:lnTo>
                    <a:pt x="110795" y="74753"/>
                  </a:lnTo>
                  <a:lnTo>
                    <a:pt x="109200" y="76756"/>
                  </a:lnTo>
                  <a:lnTo>
                    <a:pt x="107494" y="80198"/>
                  </a:lnTo>
                  <a:lnTo>
                    <a:pt x="106782" y="82788"/>
                  </a:lnTo>
                  <a:lnTo>
                    <a:pt x="106234" y="82052"/>
                  </a:lnTo>
                  <a:lnTo>
                    <a:pt x="105256" y="79314"/>
                  </a:lnTo>
                  <a:lnTo>
                    <a:pt x="104153" y="78962"/>
                  </a:lnTo>
                  <a:lnTo>
                    <a:pt x="102643" y="78704"/>
                  </a:lnTo>
                  <a:lnTo>
                    <a:pt x="101509" y="78297"/>
                  </a:lnTo>
                  <a:lnTo>
                    <a:pt x="99053" y="76717"/>
                  </a:lnTo>
                  <a:lnTo>
                    <a:pt x="97793" y="76239"/>
                  </a:lnTo>
                  <a:lnTo>
                    <a:pt x="96346" y="76114"/>
                  </a:lnTo>
                  <a:lnTo>
                    <a:pt x="94968" y="77045"/>
                  </a:lnTo>
                  <a:lnTo>
                    <a:pt x="93920" y="78140"/>
                  </a:lnTo>
                  <a:lnTo>
                    <a:pt x="90673" y="78125"/>
                  </a:lnTo>
                  <a:lnTo>
                    <a:pt x="87114" y="77616"/>
                  </a:lnTo>
                  <a:lnTo>
                    <a:pt x="82021" y="73970"/>
                  </a:lnTo>
                  <a:lnTo>
                    <a:pt x="80699" y="73939"/>
                  </a:lnTo>
                  <a:lnTo>
                    <a:pt x="79291" y="74103"/>
                  </a:lnTo>
                  <a:lnTo>
                    <a:pt x="77061" y="73235"/>
                  </a:lnTo>
                  <a:lnTo>
                    <a:pt x="72750" y="70872"/>
                  </a:lnTo>
                  <a:lnTo>
                    <a:pt x="70724" y="70317"/>
                  </a:lnTo>
                  <a:lnTo>
                    <a:pt x="69449" y="70653"/>
                  </a:lnTo>
                  <a:lnTo>
                    <a:pt x="68283" y="71185"/>
                  </a:lnTo>
                  <a:lnTo>
                    <a:pt x="67446" y="71248"/>
                  </a:lnTo>
                  <a:lnTo>
                    <a:pt x="66969" y="70473"/>
                  </a:lnTo>
                  <a:lnTo>
                    <a:pt x="65365" y="69527"/>
                  </a:lnTo>
                  <a:lnTo>
                    <a:pt x="63753" y="69417"/>
                  </a:lnTo>
                  <a:lnTo>
                    <a:pt x="63291" y="69988"/>
                  </a:lnTo>
                  <a:lnTo>
                    <a:pt x="62744" y="75191"/>
                  </a:lnTo>
                  <a:lnTo>
                    <a:pt x="62204" y="77069"/>
                  </a:lnTo>
                  <a:lnTo>
                    <a:pt x="59990" y="76983"/>
                  </a:lnTo>
                  <a:lnTo>
                    <a:pt x="59200" y="77859"/>
                  </a:lnTo>
                  <a:lnTo>
                    <a:pt x="57463" y="80370"/>
                  </a:lnTo>
                  <a:lnTo>
                    <a:pt x="57127" y="82772"/>
                  </a:lnTo>
                  <a:lnTo>
                    <a:pt x="54107" y="82310"/>
                  </a:lnTo>
                  <a:lnTo>
                    <a:pt x="52675" y="81904"/>
                  </a:lnTo>
                  <a:lnTo>
                    <a:pt x="51408" y="82209"/>
                  </a:lnTo>
                  <a:lnTo>
                    <a:pt x="50015" y="83538"/>
                  </a:lnTo>
                  <a:lnTo>
                    <a:pt x="46111" y="83460"/>
                  </a:lnTo>
                  <a:lnTo>
                    <a:pt x="43021" y="82670"/>
                  </a:lnTo>
                  <a:lnTo>
                    <a:pt x="41699" y="79689"/>
                  </a:lnTo>
                  <a:lnTo>
                    <a:pt x="40283" y="78500"/>
                  </a:lnTo>
                  <a:lnTo>
                    <a:pt x="38499" y="77452"/>
                  </a:lnTo>
                  <a:lnTo>
                    <a:pt x="37881" y="77209"/>
                  </a:lnTo>
                  <a:lnTo>
                    <a:pt x="36895" y="75582"/>
                  </a:lnTo>
                  <a:lnTo>
                    <a:pt x="35025" y="73564"/>
                  </a:lnTo>
                  <a:lnTo>
                    <a:pt x="32013" y="70794"/>
                  </a:lnTo>
                  <a:lnTo>
                    <a:pt x="29666" y="70935"/>
                  </a:lnTo>
                  <a:lnTo>
                    <a:pt x="28798" y="70200"/>
                  </a:lnTo>
                  <a:lnTo>
                    <a:pt x="28414" y="69183"/>
                  </a:lnTo>
                  <a:lnTo>
                    <a:pt x="27436" y="67422"/>
                  </a:lnTo>
                  <a:lnTo>
                    <a:pt x="26326" y="66202"/>
                  </a:lnTo>
                  <a:lnTo>
                    <a:pt x="24988" y="65725"/>
                  </a:lnTo>
                  <a:lnTo>
                    <a:pt x="23071" y="64160"/>
                  </a:lnTo>
                  <a:lnTo>
                    <a:pt x="20505" y="60749"/>
                  </a:lnTo>
                  <a:lnTo>
                    <a:pt x="18158" y="58386"/>
                  </a:lnTo>
                  <a:lnTo>
                    <a:pt x="15889" y="58425"/>
                  </a:lnTo>
                  <a:lnTo>
                    <a:pt x="14458" y="57189"/>
                  </a:lnTo>
                  <a:lnTo>
                    <a:pt x="12987" y="55562"/>
                  </a:lnTo>
                  <a:lnTo>
                    <a:pt x="11907" y="53990"/>
                  </a:lnTo>
                  <a:lnTo>
                    <a:pt x="10233" y="50156"/>
                  </a:lnTo>
                  <a:lnTo>
                    <a:pt x="9012" y="47965"/>
                  </a:lnTo>
                  <a:lnTo>
                    <a:pt x="8066" y="46612"/>
                  </a:lnTo>
                  <a:lnTo>
                    <a:pt x="6994" y="45485"/>
                  </a:lnTo>
                  <a:lnTo>
                    <a:pt x="6603" y="44586"/>
                  </a:lnTo>
                  <a:lnTo>
                    <a:pt x="7917" y="42536"/>
                  </a:lnTo>
                  <a:lnTo>
                    <a:pt x="8395" y="41519"/>
                  </a:lnTo>
                  <a:lnTo>
                    <a:pt x="8958" y="40737"/>
                  </a:lnTo>
                  <a:lnTo>
                    <a:pt x="9286" y="39907"/>
                  </a:lnTo>
                  <a:lnTo>
                    <a:pt x="9271" y="39289"/>
                  </a:lnTo>
                  <a:lnTo>
                    <a:pt x="8082" y="37255"/>
                  </a:lnTo>
                  <a:lnTo>
                    <a:pt x="6470" y="35784"/>
                  </a:lnTo>
                  <a:lnTo>
                    <a:pt x="4099" y="34298"/>
                  </a:lnTo>
                  <a:lnTo>
                    <a:pt x="2590" y="32412"/>
                  </a:lnTo>
                  <a:lnTo>
                    <a:pt x="2042" y="30691"/>
                  </a:lnTo>
                  <a:lnTo>
                    <a:pt x="1878" y="29737"/>
                  </a:lnTo>
                  <a:lnTo>
                    <a:pt x="837" y="28454"/>
                  </a:lnTo>
                  <a:lnTo>
                    <a:pt x="0" y="26568"/>
                  </a:lnTo>
                  <a:lnTo>
                    <a:pt x="0" y="25434"/>
                  </a:lnTo>
                  <a:lnTo>
                    <a:pt x="211" y="25113"/>
                  </a:lnTo>
                  <a:lnTo>
                    <a:pt x="993" y="25113"/>
                  </a:lnTo>
                  <a:lnTo>
                    <a:pt x="1870" y="25888"/>
                  </a:lnTo>
                  <a:lnTo>
                    <a:pt x="3106" y="27374"/>
                  </a:lnTo>
                  <a:lnTo>
                    <a:pt x="4123" y="29549"/>
                  </a:lnTo>
                  <a:lnTo>
                    <a:pt x="4741" y="28720"/>
                  </a:lnTo>
                  <a:lnTo>
                    <a:pt x="5906" y="26404"/>
                  </a:lnTo>
                  <a:lnTo>
                    <a:pt x="7972" y="23783"/>
                  </a:lnTo>
                  <a:lnTo>
                    <a:pt x="10084" y="22281"/>
                  </a:lnTo>
                  <a:lnTo>
                    <a:pt x="11985" y="22156"/>
                  </a:lnTo>
                  <a:lnTo>
                    <a:pt x="13542" y="21741"/>
                  </a:lnTo>
                  <a:lnTo>
                    <a:pt x="14833" y="20990"/>
                  </a:lnTo>
                  <a:lnTo>
                    <a:pt x="17094" y="21295"/>
                  </a:lnTo>
                  <a:lnTo>
                    <a:pt x="18729" y="21835"/>
                  </a:lnTo>
                  <a:lnTo>
                    <a:pt x="19261" y="21499"/>
                  </a:lnTo>
                  <a:lnTo>
                    <a:pt x="19926" y="20130"/>
                  </a:lnTo>
                  <a:lnTo>
                    <a:pt x="20349" y="18948"/>
                  </a:lnTo>
                  <a:lnTo>
                    <a:pt x="23963" y="18260"/>
                  </a:lnTo>
                  <a:lnTo>
                    <a:pt x="25207" y="15975"/>
                  </a:lnTo>
                  <a:lnTo>
                    <a:pt x="25903" y="15983"/>
                  </a:lnTo>
                  <a:lnTo>
                    <a:pt x="26709" y="15647"/>
                  </a:lnTo>
                  <a:lnTo>
                    <a:pt x="27476" y="14778"/>
                  </a:lnTo>
                  <a:lnTo>
                    <a:pt x="28211" y="14418"/>
                  </a:lnTo>
                  <a:lnTo>
                    <a:pt x="28798" y="14857"/>
                  </a:lnTo>
                  <a:lnTo>
                    <a:pt x="29565" y="15138"/>
                  </a:lnTo>
                  <a:lnTo>
                    <a:pt x="30363" y="14591"/>
                  </a:lnTo>
                  <a:lnTo>
                    <a:pt x="31552" y="11962"/>
                  </a:lnTo>
                  <a:lnTo>
                    <a:pt x="32209" y="11555"/>
                  </a:lnTo>
                  <a:lnTo>
                    <a:pt x="35385" y="11148"/>
                  </a:lnTo>
                  <a:lnTo>
                    <a:pt x="39719" y="9599"/>
                  </a:lnTo>
                  <a:lnTo>
                    <a:pt x="41910" y="8222"/>
                  </a:lnTo>
                  <a:lnTo>
                    <a:pt x="44061" y="7471"/>
                  </a:lnTo>
                  <a:lnTo>
                    <a:pt x="46377" y="6134"/>
                  </a:lnTo>
                  <a:lnTo>
                    <a:pt x="50046" y="4835"/>
                  </a:lnTo>
                  <a:lnTo>
                    <a:pt x="50219" y="4303"/>
                  </a:lnTo>
                  <a:lnTo>
                    <a:pt x="48521" y="2965"/>
                  </a:lnTo>
                  <a:lnTo>
                    <a:pt x="47950" y="2120"/>
                  </a:lnTo>
                  <a:lnTo>
                    <a:pt x="47558" y="1252"/>
                  </a:lnTo>
                  <a:lnTo>
                    <a:pt x="48161" y="289"/>
                  </a:lnTo>
                  <a:lnTo>
                    <a:pt x="48967" y="0"/>
                  </a:lnTo>
                  <a:lnTo>
                    <a:pt x="50007" y="399"/>
                  </a:lnTo>
                  <a:lnTo>
                    <a:pt x="53082" y="970"/>
                  </a:lnTo>
                  <a:lnTo>
                    <a:pt x="53927" y="1525"/>
                  </a:lnTo>
                  <a:lnTo>
                    <a:pt x="54232" y="2879"/>
                  </a:lnTo>
                  <a:lnTo>
                    <a:pt x="55014" y="4139"/>
                  </a:lnTo>
                  <a:lnTo>
                    <a:pt x="55640" y="4279"/>
                  </a:lnTo>
                  <a:lnTo>
                    <a:pt x="55413" y="6329"/>
                  </a:lnTo>
                  <a:lnTo>
                    <a:pt x="56391" y="7127"/>
                  </a:lnTo>
                  <a:lnTo>
                    <a:pt x="57831" y="7745"/>
                  </a:lnTo>
                  <a:lnTo>
                    <a:pt x="58777" y="7620"/>
                  </a:lnTo>
                  <a:lnTo>
                    <a:pt x="59458" y="679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9" name="Freeform: Shape 628">
              <a:extLst>
                <a:ext uri="{FF2B5EF4-FFF2-40B4-BE49-F238E27FC236}">
                  <a16:creationId xmlns:a16="http://schemas.microsoft.com/office/drawing/2014/main" id="{6F335C7A-438B-020F-8135-C28A534A1729}"/>
                </a:ext>
              </a:extLst>
            </p:cNvPr>
            <p:cNvSpPr>
              <a:spLocks/>
            </p:cNvSpPr>
            <p:nvPr/>
          </p:nvSpPr>
          <p:spPr>
            <a:xfrm>
              <a:off x="7379514" y="3201254"/>
              <a:ext cx="201132" cy="272545"/>
            </a:xfrm>
            <a:custGeom>
              <a:avLst/>
              <a:gdLst>
                <a:gd name="connsiteX0" fmla="*/ 53794 w 201132"/>
                <a:gd name="connsiteY0" fmla="*/ 10366 h 272545"/>
                <a:gd name="connsiteX1" fmla="*/ 53285 w 201132"/>
                <a:gd name="connsiteY1" fmla="*/ 11117 h 272545"/>
                <a:gd name="connsiteX2" fmla="*/ 53528 w 201132"/>
                <a:gd name="connsiteY2" fmla="*/ 5742 h 272545"/>
                <a:gd name="connsiteX3" fmla="*/ 55930 w 201132"/>
                <a:gd name="connsiteY3" fmla="*/ 0 h 272545"/>
                <a:gd name="connsiteX4" fmla="*/ 56947 w 201132"/>
                <a:gd name="connsiteY4" fmla="*/ 133 h 272545"/>
                <a:gd name="connsiteX5" fmla="*/ 55906 w 201132"/>
                <a:gd name="connsiteY5" fmla="*/ 1690 h 272545"/>
                <a:gd name="connsiteX6" fmla="*/ 55601 w 201132"/>
                <a:gd name="connsiteY6" fmla="*/ 2777 h 272545"/>
                <a:gd name="connsiteX7" fmla="*/ 55179 w 201132"/>
                <a:gd name="connsiteY7" fmla="*/ 4945 h 272545"/>
                <a:gd name="connsiteX8" fmla="*/ 55366 w 201132"/>
                <a:gd name="connsiteY8" fmla="*/ 6071 h 272545"/>
                <a:gd name="connsiteX9" fmla="*/ 60851 w 201132"/>
                <a:gd name="connsiteY9" fmla="*/ 6384 h 272545"/>
                <a:gd name="connsiteX10" fmla="*/ 60209 w 201132"/>
                <a:gd name="connsiteY10" fmla="*/ 7385 h 272545"/>
                <a:gd name="connsiteX11" fmla="*/ 54647 w 201132"/>
                <a:gd name="connsiteY11" fmla="*/ 8058 h 272545"/>
                <a:gd name="connsiteX12" fmla="*/ 53794 w 201132"/>
                <a:gd name="connsiteY12" fmla="*/ 10366 h 272545"/>
                <a:gd name="connsiteX13" fmla="*/ 85236 w 201132"/>
                <a:gd name="connsiteY13" fmla="*/ 8903 h 272545"/>
                <a:gd name="connsiteX14" fmla="*/ 85369 w 201132"/>
                <a:gd name="connsiteY14" fmla="*/ 9600 h 272545"/>
                <a:gd name="connsiteX15" fmla="*/ 88585 w 201132"/>
                <a:gd name="connsiteY15" fmla="*/ 10609 h 272545"/>
                <a:gd name="connsiteX16" fmla="*/ 89938 w 201132"/>
                <a:gd name="connsiteY16" fmla="*/ 12220 h 272545"/>
                <a:gd name="connsiteX17" fmla="*/ 91440 w 201132"/>
                <a:gd name="connsiteY17" fmla="*/ 14661 h 272545"/>
                <a:gd name="connsiteX18" fmla="*/ 91589 w 201132"/>
                <a:gd name="connsiteY18" fmla="*/ 18166 h 272545"/>
                <a:gd name="connsiteX19" fmla="*/ 89664 w 201132"/>
                <a:gd name="connsiteY19" fmla="*/ 20685 h 272545"/>
                <a:gd name="connsiteX20" fmla="*/ 88069 w 201132"/>
                <a:gd name="connsiteY20" fmla="*/ 22281 h 272545"/>
                <a:gd name="connsiteX21" fmla="*/ 94100 w 201132"/>
                <a:gd name="connsiteY21" fmla="*/ 21679 h 272545"/>
                <a:gd name="connsiteX22" fmla="*/ 94703 w 201132"/>
                <a:gd name="connsiteY22" fmla="*/ 23118 h 272545"/>
                <a:gd name="connsiteX23" fmla="*/ 95618 w 201132"/>
                <a:gd name="connsiteY23" fmla="*/ 24675 h 272545"/>
                <a:gd name="connsiteX24" fmla="*/ 98865 w 201132"/>
                <a:gd name="connsiteY24" fmla="*/ 23564 h 272545"/>
                <a:gd name="connsiteX25" fmla="*/ 107017 w 201132"/>
                <a:gd name="connsiteY25" fmla="*/ 28157 h 272545"/>
                <a:gd name="connsiteX26" fmla="*/ 111946 w 201132"/>
                <a:gd name="connsiteY26" fmla="*/ 25919 h 272545"/>
                <a:gd name="connsiteX27" fmla="*/ 113205 w 201132"/>
                <a:gd name="connsiteY27" fmla="*/ 25786 h 272545"/>
                <a:gd name="connsiteX28" fmla="*/ 114324 w 201132"/>
                <a:gd name="connsiteY28" fmla="*/ 29495 h 272545"/>
                <a:gd name="connsiteX29" fmla="*/ 113096 w 201132"/>
                <a:gd name="connsiteY29" fmla="*/ 33218 h 272545"/>
                <a:gd name="connsiteX30" fmla="*/ 108754 w 201132"/>
                <a:gd name="connsiteY30" fmla="*/ 37177 h 272545"/>
                <a:gd name="connsiteX31" fmla="*/ 109716 w 201132"/>
                <a:gd name="connsiteY31" fmla="*/ 39618 h 272545"/>
                <a:gd name="connsiteX32" fmla="*/ 111108 w 201132"/>
                <a:gd name="connsiteY32" fmla="*/ 40158 h 272545"/>
                <a:gd name="connsiteX33" fmla="*/ 115200 w 201132"/>
                <a:gd name="connsiteY33" fmla="*/ 39641 h 272545"/>
                <a:gd name="connsiteX34" fmla="*/ 121686 w 201132"/>
                <a:gd name="connsiteY34" fmla="*/ 42043 h 272545"/>
                <a:gd name="connsiteX35" fmla="*/ 123039 w 201132"/>
                <a:gd name="connsiteY35" fmla="*/ 41292 h 272545"/>
                <a:gd name="connsiteX36" fmla="*/ 128297 w 201132"/>
                <a:gd name="connsiteY36" fmla="*/ 35745 h 272545"/>
                <a:gd name="connsiteX37" fmla="*/ 130401 w 201132"/>
                <a:gd name="connsiteY37" fmla="*/ 34548 h 272545"/>
                <a:gd name="connsiteX38" fmla="*/ 137317 w 201132"/>
                <a:gd name="connsiteY38" fmla="*/ 33696 h 272545"/>
                <a:gd name="connsiteX39" fmla="*/ 138577 w 201132"/>
                <a:gd name="connsiteY39" fmla="*/ 31536 h 272545"/>
                <a:gd name="connsiteX40" fmla="*/ 141377 w 201132"/>
                <a:gd name="connsiteY40" fmla="*/ 29369 h 272545"/>
                <a:gd name="connsiteX41" fmla="*/ 143177 w 201132"/>
                <a:gd name="connsiteY41" fmla="*/ 26999 h 272545"/>
                <a:gd name="connsiteX42" fmla="*/ 147503 w 201132"/>
                <a:gd name="connsiteY42" fmla="*/ 22469 h 272545"/>
                <a:gd name="connsiteX43" fmla="*/ 151978 w 201132"/>
                <a:gd name="connsiteY43" fmla="*/ 23283 h 272545"/>
                <a:gd name="connsiteX44" fmla="*/ 154591 w 201132"/>
                <a:gd name="connsiteY44" fmla="*/ 24151 h 272545"/>
                <a:gd name="connsiteX45" fmla="*/ 157454 w 201132"/>
                <a:gd name="connsiteY45" fmla="*/ 24589 h 272545"/>
                <a:gd name="connsiteX46" fmla="*/ 160060 w 201132"/>
                <a:gd name="connsiteY46" fmla="*/ 29416 h 272545"/>
                <a:gd name="connsiteX47" fmla="*/ 166663 w 201132"/>
                <a:gd name="connsiteY47" fmla="*/ 34728 h 272545"/>
                <a:gd name="connsiteX48" fmla="*/ 172726 w 201132"/>
                <a:gd name="connsiteY48" fmla="*/ 34267 h 272545"/>
                <a:gd name="connsiteX49" fmla="*/ 174877 w 201132"/>
                <a:gd name="connsiteY49" fmla="*/ 39282 h 272545"/>
                <a:gd name="connsiteX50" fmla="*/ 175832 w 201132"/>
                <a:gd name="connsiteY50" fmla="*/ 45447 h 272545"/>
                <a:gd name="connsiteX51" fmla="*/ 177694 w 201132"/>
                <a:gd name="connsiteY51" fmla="*/ 47379 h 272545"/>
                <a:gd name="connsiteX52" fmla="*/ 179329 w 201132"/>
                <a:gd name="connsiteY52" fmla="*/ 48638 h 272545"/>
                <a:gd name="connsiteX53" fmla="*/ 184265 w 201132"/>
                <a:gd name="connsiteY53" fmla="*/ 49953 h 272545"/>
                <a:gd name="connsiteX54" fmla="*/ 184461 w 201132"/>
                <a:gd name="connsiteY54" fmla="*/ 50031 h 272545"/>
                <a:gd name="connsiteX55" fmla="*/ 184625 w 201132"/>
                <a:gd name="connsiteY55" fmla="*/ 50860 h 272545"/>
                <a:gd name="connsiteX56" fmla="*/ 184931 w 201132"/>
                <a:gd name="connsiteY56" fmla="*/ 53911 h 272545"/>
                <a:gd name="connsiteX57" fmla="*/ 185345 w 201132"/>
                <a:gd name="connsiteY57" fmla="*/ 56431 h 272545"/>
                <a:gd name="connsiteX58" fmla="*/ 187888 w 201132"/>
                <a:gd name="connsiteY58" fmla="*/ 66460 h 272545"/>
                <a:gd name="connsiteX59" fmla="*/ 187840 w 201132"/>
                <a:gd name="connsiteY59" fmla="*/ 68901 h 272545"/>
                <a:gd name="connsiteX60" fmla="*/ 187809 w 201132"/>
                <a:gd name="connsiteY60" fmla="*/ 69550 h 272545"/>
                <a:gd name="connsiteX61" fmla="*/ 186878 w 201132"/>
                <a:gd name="connsiteY61" fmla="*/ 72969 h 272545"/>
                <a:gd name="connsiteX62" fmla="*/ 185228 w 201132"/>
                <a:gd name="connsiteY62" fmla="*/ 75840 h 272545"/>
                <a:gd name="connsiteX63" fmla="*/ 183045 w 201132"/>
                <a:gd name="connsiteY63" fmla="*/ 77460 h 272545"/>
                <a:gd name="connsiteX64" fmla="*/ 181840 w 201132"/>
                <a:gd name="connsiteY64" fmla="*/ 79259 h 272545"/>
                <a:gd name="connsiteX65" fmla="*/ 181621 w 201132"/>
                <a:gd name="connsiteY65" fmla="*/ 81239 h 272545"/>
                <a:gd name="connsiteX66" fmla="*/ 184367 w 201132"/>
                <a:gd name="connsiteY66" fmla="*/ 84705 h 272545"/>
                <a:gd name="connsiteX67" fmla="*/ 190086 w 201132"/>
                <a:gd name="connsiteY67" fmla="*/ 89657 h 272545"/>
                <a:gd name="connsiteX68" fmla="*/ 192394 w 201132"/>
                <a:gd name="connsiteY68" fmla="*/ 93881 h 272545"/>
                <a:gd name="connsiteX69" fmla="*/ 191307 w 201132"/>
                <a:gd name="connsiteY69" fmla="*/ 97386 h 272545"/>
                <a:gd name="connsiteX70" fmla="*/ 190978 w 201132"/>
                <a:gd name="connsiteY70" fmla="*/ 99952 h 272545"/>
                <a:gd name="connsiteX71" fmla="*/ 191400 w 201132"/>
                <a:gd name="connsiteY71" fmla="*/ 101580 h 272545"/>
                <a:gd name="connsiteX72" fmla="*/ 192316 w 201132"/>
                <a:gd name="connsiteY72" fmla="*/ 102886 h 272545"/>
                <a:gd name="connsiteX73" fmla="*/ 193724 w 201132"/>
                <a:gd name="connsiteY73" fmla="*/ 103872 h 272545"/>
                <a:gd name="connsiteX74" fmla="*/ 194287 w 201132"/>
                <a:gd name="connsiteY74" fmla="*/ 105390 h 272545"/>
                <a:gd name="connsiteX75" fmla="*/ 193998 w 201132"/>
                <a:gd name="connsiteY75" fmla="*/ 107439 h 272545"/>
                <a:gd name="connsiteX76" fmla="*/ 194264 w 201132"/>
                <a:gd name="connsiteY76" fmla="*/ 108863 h 272545"/>
                <a:gd name="connsiteX77" fmla="*/ 195320 w 201132"/>
                <a:gd name="connsiteY77" fmla="*/ 109872 h 272545"/>
                <a:gd name="connsiteX78" fmla="*/ 195218 w 201132"/>
                <a:gd name="connsiteY78" fmla="*/ 110264 h 272545"/>
                <a:gd name="connsiteX79" fmla="*/ 194710 w 201132"/>
                <a:gd name="connsiteY79" fmla="*/ 111687 h 272545"/>
                <a:gd name="connsiteX80" fmla="*/ 194013 w 201132"/>
                <a:gd name="connsiteY80" fmla="*/ 114277 h 272545"/>
                <a:gd name="connsiteX81" fmla="*/ 193614 w 201132"/>
                <a:gd name="connsiteY81" fmla="*/ 116170 h 272545"/>
                <a:gd name="connsiteX82" fmla="*/ 192003 w 201132"/>
                <a:gd name="connsiteY82" fmla="*/ 118736 h 272545"/>
                <a:gd name="connsiteX83" fmla="*/ 192496 w 201132"/>
                <a:gd name="connsiteY83" fmla="*/ 120919 h 272545"/>
                <a:gd name="connsiteX84" fmla="*/ 193755 w 201132"/>
                <a:gd name="connsiteY84" fmla="*/ 123485 h 272545"/>
                <a:gd name="connsiteX85" fmla="*/ 194718 w 201132"/>
                <a:gd name="connsiteY85" fmla="*/ 124776 h 272545"/>
                <a:gd name="connsiteX86" fmla="*/ 195023 w 201132"/>
                <a:gd name="connsiteY86" fmla="*/ 125997 h 272545"/>
                <a:gd name="connsiteX87" fmla="*/ 194412 w 201132"/>
                <a:gd name="connsiteY87" fmla="*/ 128891 h 272545"/>
                <a:gd name="connsiteX88" fmla="*/ 194718 w 201132"/>
                <a:gd name="connsiteY88" fmla="*/ 129634 h 272545"/>
                <a:gd name="connsiteX89" fmla="*/ 198699 w 201132"/>
                <a:gd name="connsiteY89" fmla="*/ 131762 h 272545"/>
                <a:gd name="connsiteX90" fmla="*/ 199349 w 201132"/>
                <a:gd name="connsiteY90" fmla="*/ 132740 h 272545"/>
                <a:gd name="connsiteX91" fmla="*/ 199732 w 201132"/>
                <a:gd name="connsiteY91" fmla="*/ 134782 h 272545"/>
                <a:gd name="connsiteX92" fmla="*/ 201133 w 201132"/>
                <a:gd name="connsiteY92" fmla="*/ 139140 h 272545"/>
                <a:gd name="connsiteX93" fmla="*/ 199975 w 201132"/>
                <a:gd name="connsiteY93" fmla="*/ 144648 h 272545"/>
                <a:gd name="connsiteX94" fmla="*/ 198958 w 201132"/>
                <a:gd name="connsiteY94" fmla="*/ 147660 h 272545"/>
                <a:gd name="connsiteX95" fmla="*/ 196689 w 201132"/>
                <a:gd name="connsiteY95" fmla="*/ 152424 h 272545"/>
                <a:gd name="connsiteX96" fmla="*/ 196579 w 201132"/>
                <a:gd name="connsiteY96" fmla="*/ 152862 h 272545"/>
                <a:gd name="connsiteX97" fmla="*/ 196321 w 201132"/>
                <a:gd name="connsiteY97" fmla="*/ 153441 h 272545"/>
                <a:gd name="connsiteX98" fmla="*/ 195641 w 201132"/>
                <a:gd name="connsiteY98" fmla="*/ 154271 h 272545"/>
                <a:gd name="connsiteX99" fmla="*/ 194694 w 201132"/>
                <a:gd name="connsiteY99" fmla="*/ 154396 h 272545"/>
                <a:gd name="connsiteX100" fmla="*/ 193263 w 201132"/>
                <a:gd name="connsiteY100" fmla="*/ 153778 h 272545"/>
                <a:gd name="connsiteX101" fmla="*/ 192285 w 201132"/>
                <a:gd name="connsiteY101" fmla="*/ 152980 h 272545"/>
                <a:gd name="connsiteX102" fmla="*/ 192511 w 201132"/>
                <a:gd name="connsiteY102" fmla="*/ 150930 h 272545"/>
                <a:gd name="connsiteX103" fmla="*/ 191878 w 201132"/>
                <a:gd name="connsiteY103" fmla="*/ 150789 h 272545"/>
                <a:gd name="connsiteX104" fmla="*/ 191095 w 201132"/>
                <a:gd name="connsiteY104" fmla="*/ 149529 h 272545"/>
                <a:gd name="connsiteX105" fmla="*/ 190790 w 201132"/>
                <a:gd name="connsiteY105" fmla="*/ 148176 h 272545"/>
                <a:gd name="connsiteX106" fmla="*/ 189945 w 201132"/>
                <a:gd name="connsiteY106" fmla="*/ 147621 h 272545"/>
                <a:gd name="connsiteX107" fmla="*/ 186871 w 201132"/>
                <a:gd name="connsiteY107" fmla="*/ 147049 h 272545"/>
                <a:gd name="connsiteX108" fmla="*/ 185822 w 201132"/>
                <a:gd name="connsiteY108" fmla="*/ 146651 h 272545"/>
                <a:gd name="connsiteX109" fmla="*/ 185017 w 201132"/>
                <a:gd name="connsiteY109" fmla="*/ 146940 h 272545"/>
                <a:gd name="connsiteX110" fmla="*/ 184414 w 201132"/>
                <a:gd name="connsiteY110" fmla="*/ 147902 h 272545"/>
                <a:gd name="connsiteX111" fmla="*/ 184797 w 201132"/>
                <a:gd name="connsiteY111" fmla="*/ 148771 h 272545"/>
                <a:gd name="connsiteX112" fmla="*/ 185368 w 201132"/>
                <a:gd name="connsiteY112" fmla="*/ 149616 h 272545"/>
                <a:gd name="connsiteX113" fmla="*/ 187074 w 201132"/>
                <a:gd name="connsiteY113" fmla="*/ 150953 h 272545"/>
                <a:gd name="connsiteX114" fmla="*/ 186902 w 201132"/>
                <a:gd name="connsiteY114" fmla="*/ 151485 h 272545"/>
                <a:gd name="connsiteX115" fmla="*/ 183225 w 201132"/>
                <a:gd name="connsiteY115" fmla="*/ 152792 h 272545"/>
                <a:gd name="connsiteX116" fmla="*/ 180917 w 201132"/>
                <a:gd name="connsiteY116" fmla="*/ 154122 h 272545"/>
                <a:gd name="connsiteX117" fmla="*/ 178766 w 201132"/>
                <a:gd name="connsiteY117" fmla="*/ 154873 h 272545"/>
                <a:gd name="connsiteX118" fmla="*/ 176575 w 201132"/>
                <a:gd name="connsiteY118" fmla="*/ 156250 h 272545"/>
                <a:gd name="connsiteX119" fmla="*/ 172249 w 201132"/>
                <a:gd name="connsiteY119" fmla="*/ 157799 h 272545"/>
                <a:gd name="connsiteX120" fmla="*/ 169072 w 201132"/>
                <a:gd name="connsiteY120" fmla="*/ 158206 h 272545"/>
                <a:gd name="connsiteX121" fmla="*/ 168415 w 201132"/>
                <a:gd name="connsiteY121" fmla="*/ 158612 h 272545"/>
                <a:gd name="connsiteX122" fmla="*/ 167234 w 201132"/>
                <a:gd name="connsiteY122" fmla="*/ 161233 h 272545"/>
                <a:gd name="connsiteX123" fmla="*/ 166436 w 201132"/>
                <a:gd name="connsiteY123" fmla="*/ 161781 h 272545"/>
                <a:gd name="connsiteX124" fmla="*/ 165661 w 201132"/>
                <a:gd name="connsiteY124" fmla="*/ 161499 h 272545"/>
                <a:gd name="connsiteX125" fmla="*/ 165082 w 201132"/>
                <a:gd name="connsiteY125" fmla="*/ 161069 h 272545"/>
                <a:gd name="connsiteX126" fmla="*/ 164347 w 201132"/>
                <a:gd name="connsiteY126" fmla="*/ 161421 h 272545"/>
                <a:gd name="connsiteX127" fmla="*/ 163580 w 201132"/>
                <a:gd name="connsiteY127" fmla="*/ 162289 h 272545"/>
                <a:gd name="connsiteX128" fmla="*/ 162774 w 201132"/>
                <a:gd name="connsiteY128" fmla="*/ 162626 h 272545"/>
                <a:gd name="connsiteX129" fmla="*/ 162078 w 201132"/>
                <a:gd name="connsiteY129" fmla="*/ 162618 h 272545"/>
                <a:gd name="connsiteX130" fmla="*/ 160834 w 201132"/>
                <a:gd name="connsiteY130" fmla="*/ 164902 h 272545"/>
                <a:gd name="connsiteX131" fmla="*/ 157220 w 201132"/>
                <a:gd name="connsiteY131" fmla="*/ 165591 h 272545"/>
                <a:gd name="connsiteX132" fmla="*/ 156797 w 201132"/>
                <a:gd name="connsiteY132" fmla="*/ 166772 h 272545"/>
                <a:gd name="connsiteX133" fmla="*/ 156132 w 201132"/>
                <a:gd name="connsiteY133" fmla="*/ 168141 h 272545"/>
                <a:gd name="connsiteX134" fmla="*/ 155600 w 201132"/>
                <a:gd name="connsiteY134" fmla="*/ 168478 h 272545"/>
                <a:gd name="connsiteX135" fmla="*/ 153973 w 201132"/>
                <a:gd name="connsiteY135" fmla="*/ 167938 h 272545"/>
                <a:gd name="connsiteX136" fmla="*/ 151712 w 201132"/>
                <a:gd name="connsiteY136" fmla="*/ 167633 h 272545"/>
                <a:gd name="connsiteX137" fmla="*/ 150413 w 201132"/>
                <a:gd name="connsiteY137" fmla="*/ 168384 h 272545"/>
                <a:gd name="connsiteX138" fmla="*/ 148857 w 201132"/>
                <a:gd name="connsiteY138" fmla="*/ 168799 h 272545"/>
                <a:gd name="connsiteX139" fmla="*/ 146955 w 201132"/>
                <a:gd name="connsiteY139" fmla="*/ 168924 h 272545"/>
                <a:gd name="connsiteX140" fmla="*/ 144835 w 201132"/>
                <a:gd name="connsiteY140" fmla="*/ 170418 h 272545"/>
                <a:gd name="connsiteX141" fmla="*/ 142770 w 201132"/>
                <a:gd name="connsiteY141" fmla="*/ 173039 h 272545"/>
                <a:gd name="connsiteX142" fmla="*/ 141612 w 201132"/>
                <a:gd name="connsiteY142" fmla="*/ 175355 h 272545"/>
                <a:gd name="connsiteX143" fmla="*/ 140986 w 201132"/>
                <a:gd name="connsiteY143" fmla="*/ 176184 h 272545"/>
                <a:gd name="connsiteX144" fmla="*/ 139977 w 201132"/>
                <a:gd name="connsiteY144" fmla="*/ 174009 h 272545"/>
                <a:gd name="connsiteX145" fmla="*/ 138741 w 201132"/>
                <a:gd name="connsiteY145" fmla="*/ 172522 h 272545"/>
                <a:gd name="connsiteX146" fmla="*/ 137865 w 201132"/>
                <a:gd name="connsiteY146" fmla="*/ 171748 h 272545"/>
                <a:gd name="connsiteX147" fmla="*/ 137082 w 201132"/>
                <a:gd name="connsiteY147" fmla="*/ 171748 h 272545"/>
                <a:gd name="connsiteX148" fmla="*/ 136879 w 201132"/>
                <a:gd name="connsiteY148" fmla="*/ 172069 h 272545"/>
                <a:gd name="connsiteX149" fmla="*/ 136879 w 201132"/>
                <a:gd name="connsiteY149" fmla="*/ 173203 h 272545"/>
                <a:gd name="connsiteX150" fmla="*/ 137716 w 201132"/>
                <a:gd name="connsiteY150" fmla="*/ 175089 h 272545"/>
                <a:gd name="connsiteX151" fmla="*/ 138749 w 201132"/>
                <a:gd name="connsiteY151" fmla="*/ 176379 h 272545"/>
                <a:gd name="connsiteX152" fmla="*/ 138913 w 201132"/>
                <a:gd name="connsiteY152" fmla="*/ 177334 h 272545"/>
                <a:gd name="connsiteX153" fmla="*/ 139468 w 201132"/>
                <a:gd name="connsiteY153" fmla="*/ 179055 h 272545"/>
                <a:gd name="connsiteX154" fmla="*/ 140978 w 201132"/>
                <a:gd name="connsiteY154" fmla="*/ 180941 h 272545"/>
                <a:gd name="connsiteX155" fmla="*/ 143341 w 201132"/>
                <a:gd name="connsiteY155" fmla="*/ 182427 h 272545"/>
                <a:gd name="connsiteX156" fmla="*/ 144953 w 201132"/>
                <a:gd name="connsiteY156" fmla="*/ 183898 h 272545"/>
                <a:gd name="connsiteX157" fmla="*/ 146150 w 201132"/>
                <a:gd name="connsiteY157" fmla="*/ 185932 h 272545"/>
                <a:gd name="connsiteX158" fmla="*/ 146157 w 201132"/>
                <a:gd name="connsiteY158" fmla="*/ 186558 h 272545"/>
                <a:gd name="connsiteX159" fmla="*/ 145829 w 201132"/>
                <a:gd name="connsiteY159" fmla="*/ 187387 h 272545"/>
                <a:gd name="connsiteX160" fmla="*/ 145266 w 201132"/>
                <a:gd name="connsiteY160" fmla="*/ 188169 h 272545"/>
                <a:gd name="connsiteX161" fmla="*/ 144788 w 201132"/>
                <a:gd name="connsiteY161" fmla="*/ 189186 h 272545"/>
                <a:gd name="connsiteX162" fmla="*/ 143474 w 201132"/>
                <a:gd name="connsiteY162" fmla="*/ 191236 h 272545"/>
                <a:gd name="connsiteX163" fmla="*/ 143865 w 201132"/>
                <a:gd name="connsiteY163" fmla="*/ 192136 h 272545"/>
                <a:gd name="connsiteX164" fmla="*/ 144937 w 201132"/>
                <a:gd name="connsiteY164" fmla="*/ 193262 h 272545"/>
                <a:gd name="connsiteX165" fmla="*/ 145884 w 201132"/>
                <a:gd name="connsiteY165" fmla="*/ 194616 h 272545"/>
                <a:gd name="connsiteX166" fmla="*/ 147104 w 201132"/>
                <a:gd name="connsiteY166" fmla="*/ 196806 h 272545"/>
                <a:gd name="connsiteX167" fmla="*/ 148778 w 201132"/>
                <a:gd name="connsiteY167" fmla="*/ 200640 h 272545"/>
                <a:gd name="connsiteX168" fmla="*/ 149858 w 201132"/>
                <a:gd name="connsiteY168" fmla="*/ 202212 h 272545"/>
                <a:gd name="connsiteX169" fmla="*/ 151329 w 201132"/>
                <a:gd name="connsiteY169" fmla="*/ 203840 h 272545"/>
                <a:gd name="connsiteX170" fmla="*/ 152768 w 201132"/>
                <a:gd name="connsiteY170" fmla="*/ 205076 h 272545"/>
                <a:gd name="connsiteX171" fmla="*/ 155037 w 201132"/>
                <a:gd name="connsiteY171" fmla="*/ 205037 h 272545"/>
                <a:gd name="connsiteX172" fmla="*/ 157384 w 201132"/>
                <a:gd name="connsiteY172" fmla="*/ 207399 h 272545"/>
                <a:gd name="connsiteX173" fmla="*/ 159950 w 201132"/>
                <a:gd name="connsiteY173" fmla="*/ 210810 h 272545"/>
                <a:gd name="connsiteX174" fmla="*/ 161867 w 201132"/>
                <a:gd name="connsiteY174" fmla="*/ 212367 h 272545"/>
                <a:gd name="connsiteX175" fmla="*/ 163205 w 201132"/>
                <a:gd name="connsiteY175" fmla="*/ 212845 h 272545"/>
                <a:gd name="connsiteX176" fmla="*/ 164316 w 201132"/>
                <a:gd name="connsiteY176" fmla="*/ 214073 h 272545"/>
                <a:gd name="connsiteX177" fmla="*/ 165294 w 201132"/>
                <a:gd name="connsiteY177" fmla="*/ 215833 h 272545"/>
                <a:gd name="connsiteX178" fmla="*/ 165677 w 201132"/>
                <a:gd name="connsiteY178" fmla="*/ 216850 h 272545"/>
                <a:gd name="connsiteX179" fmla="*/ 166545 w 201132"/>
                <a:gd name="connsiteY179" fmla="*/ 217585 h 272545"/>
                <a:gd name="connsiteX180" fmla="*/ 168892 w 201132"/>
                <a:gd name="connsiteY180" fmla="*/ 217445 h 272545"/>
                <a:gd name="connsiteX181" fmla="*/ 171912 w 201132"/>
                <a:gd name="connsiteY181" fmla="*/ 220214 h 272545"/>
                <a:gd name="connsiteX182" fmla="*/ 173774 w 201132"/>
                <a:gd name="connsiteY182" fmla="*/ 222233 h 272545"/>
                <a:gd name="connsiteX183" fmla="*/ 174760 w 201132"/>
                <a:gd name="connsiteY183" fmla="*/ 223860 h 272545"/>
                <a:gd name="connsiteX184" fmla="*/ 174502 w 201132"/>
                <a:gd name="connsiteY184" fmla="*/ 224509 h 272545"/>
                <a:gd name="connsiteX185" fmla="*/ 174377 w 201132"/>
                <a:gd name="connsiteY185" fmla="*/ 226536 h 272545"/>
                <a:gd name="connsiteX186" fmla="*/ 174408 w 201132"/>
                <a:gd name="connsiteY186" fmla="*/ 228679 h 272545"/>
                <a:gd name="connsiteX187" fmla="*/ 174111 w 201132"/>
                <a:gd name="connsiteY187" fmla="*/ 229813 h 272545"/>
                <a:gd name="connsiteX188" fmla="*/ 172765 w 201132"/>
                <a:gd name="connsiteY188" fmla="*/ 231308 h 272545"/>
                <a:gd name="connsiteX189" fmla="*/ 172069 w 201132"/>
                <a:gd name="connsiteY189" fmla="*/ 231629 h 272545"/>
                <a:gd name="connsiteX190" fmla="*/ 171693 w 201132"/>
                <a:gd name="connsiteY190" fmla="*/ 231949 h 272545"/>
                <a:gd name="connsiteX191" fmla="*/ 167555 w 201132"/>
                <a:gd name="connsiteY191" fmla="*/ 230001 h 272545"/>
                <a:gd name="connsiteX192" fmla="*/ 167226 w 201132"/>
                <a:gd name="connsiteY192" fmla="*/ 230330 h 272545"/>
                <a:gd name="connsiteX193" fmla="*/ 166968 w 201132"/>
                <a:gd name="connsiteY193" fmla="*/ 230572 h 272545"/>
                <a:gd name="connsiteX194" fmla="*/ 165857 w 201132"/>
                <a:gd name="connsiteY194" fmla="*/ 236197 h 272545"/>
                <a:gd name="connsiteX195" fmla="*/ 165098 w 201132"/>
                <a:gd name="connsiteY195" fmla="*/ 237277 h 272545"/>
                <a:gd name="connsiteX196" fmla="*/ 163956 w 201132"/>
                <a:gd name="connsiteY196" fmla="*/ 238271 h 272545"/>
                <a:gd name="connsiteX197" fmla="*/ 161593 w 201132"/>
                <a:gd name="connsiteY197" fmla="*/ 239241 h 272545"/>
                <a:gd name="connsiteX198" fmla="*/ 159950 w 201132"/>
                <a:gd name="connsiteY198" fmla="*/ 239632 h 272545"/>
                <a:gd name="connsiteX199" fmla="*/ 158667 w 201132"/>
                <a:gd name="connsiteY199" fmla="*/ 240125 h 272545"/>
                <a:gd name="connsiteX200" fmla="*/ 154607 w 201132"/>
                <a:gd name="connsiteY200" fmla="*/ 242472 h 272545"/>
                <a:gd name="connsiteX201" fmla="*/ 152784 w 201132"/>
                <a:gd name="connsiteY201" fmla="*/ 243880 h 272545"/>
                <a:gd name="connsiteX202" fmla="*/ 151603 w 201132"/>
                <a:gd name="connsiteY202" fmla="*/ 245648 h 272545"/>
                <a:gd name="connsiteX203" fmla="*/ 151595 w 201132"/>
                <a:gd name="connsiteY203" fmla="*/ 246665 h 272545"/>
                <a:gd name="connsiteX204" fmla="*/ 153566 w 201132"/>
                <a:gd name="connsiteY204" fmla="*/ 249646 h 272545"/>
                <a:gd name="connsiteX205" fmla="*/ 155843 w 201132"/>
                <a:gd name="connsiteY205" fmla="*/ 252728 h 272545"/>
                <a:gd name="connsiteX206" fmla="*/ 155851 w 201132"/>
                <a:gd name="connsiteY206" fmla="*/ 255427 h 272545"/>
                <a:gd name="connsiteX207" fmla="*/ 154849 w 201132"/>
                <a:gd name="connsiteY207" fmla="*/ 257446 h 272545"/>
                <a:gd name="connsiteX208" fmla="*/ 154615 w 201132"/>
                <a:gd name="connsiteY208" fmla="*/ 258220 h 272545"/>
                <a:gd name="connsiteX209" fmla="*/ 155287 w 201132"/>
                <a:gd name="connsiteY209" fmla="*/ 258518 h 272545"/>
                <a:gd name="connsiteX210" fmla="*/ 156547 w 201132"/>
                <a:gd name="connsiteY210" fmla="*/ 258627 h 272545"/>
                <a:gd name="connsiteX211" fmla="*/ 157603 w 201132"/>
                <a:gd name="connsiteY211" fmla="*/ 258972 h 272545"/>
                <a:gd name="connsiteX212" fmla="*/ 158049 w 201132"/>
                <a:gd name="connsiteY212" fmla="*/ 260395 h 272545"/>
                <a:gd name="connsiteX213" fmla="*/ 157916 w 201132"/>
                <a:gd name="connsiteY213" fmla="*/ 262860 h 272545"/>
                <a:gd name="connsiteX214" fmla="*/ 157556 w 201132"/>
                <a:gd name="connsiteY214" fmla="*/ 265168 h 272545"/>
                <a:gd name="connsiteX215" fmla="*/ 157181 w 201132"/>
                <a:gd name="connsiteY215" fmla="*/ 266138 h 272545"/>
                <a:gd name="connsiteX216" fmla="*/ 156164 w 201132"/>
                <a:gd name="connsiteY216" fmla="*/ 266216 h 272545"/>
                <a:gd name="connsiteX217" fmla="*/ 154208 w 201132"/>
                <a:gd name="connsiteY217" fmla="*/ 265222 h 272545"/>
                <a:gd name="connsiteX218" fmla="*/ 152682 w 201132"/>
                <a:gd name="connsiteY218" fmla="*/ 264065 h 272545"/>
                <a:gd name="connsiteX219" fmla="*/ 152095 w 201132"/>
                <a:gd name="connsiteY219" fmla="*/ 263353 h 272545"/>
                <a:gd name="connsiteX220" fmla="*/ 152064 w 201132"/>
                <a:gd name="connsiteY220" fmla="*/ 262500 h 272545"/>
                <a:gd name="connsiteX221" fmla="*/ 152393 w 201132"/>
                <a:gd name="connsiteY221" fmla="*/ 261960 h 272545"/>
                <a:gd name="connsiteX222" fmla="*/ 151853 w 201132"/>
                <a:gd name="connsiteY222" fmla="*/ 260912 h 272545"/>
                <a:gd name="connsiteX223" fmla="*/ 149975 w 201132"/>
                <a:gd name="connsiteY223" fmla="*/ 259934 h 272545"/>
                <a:gd name="connsiteX224" fmla="*/ 147965 w 201132"/>
                <a:gd name="connsiteY224" fmla="*/ 260356 h 272545"/>
                <a:gd name="connsiteX225" fmla="*/ 146486 w 201132"/>
                <a:gd name="connsiteY225" fmla="*/ 261006 h 272545"/>
                <a:gd name="connsiteX226" fmla="*/ 145524 w 201132"/>
                <a:gd name="connsiteY226" fmla="*/ 260967 h 272545"/>
                <a:gd name="connsiteX227" fmla="*/ 144491 w 201132"/>
                <a:gd name="connsiteY227" fmla="*/ 260028 h 272545"/>
                <a:gd name="connsiteX228" fmla="*/ 142895 w 201132"/>
                <a:gd name="connsiteY228" fmla="*/ 259308 h 272545"/>
                <a:gd name="connsiteX229" fmla="*/ 140814 w 201132"/>
                <a:gd name="connsiteY229" fmla="*/ 258831 h 272545"/>
                <a:gd name="connsiteX230" fmla="*/ 139515 w 201132"/>
                <a:gd name="connsiteY230" fmla="*/ 258330 h 272545"/>
                <a:gd name="connsiteX231" fmla="*/ 139242 w 201132"/>
                <a:gd name="connsiteY231" fmla="*/ 258627 h 272545"/>
                <a:gd name="connsiteX232" fmla="*/ 139390 w 201132"/>
                <a:gd name="connsiteY232" fmla="*/ 260654 h 272545"/>
                <a:gd name="connsiteX233" fmla="*/ 138991 w 201132"/>
                <a:gd name="connsiteY233" fmla="*/ 261538 h 272545"/>
                <a:gd name="connsiteX234" fmla="*/ 128696 w 201132"/>
                <a:gd name="connsiteY234" fmla="*/ 262711 h 272545"/>
                <a:gd name="connsiteX235" fmla="*/ 125558 w 201132"/>
                <a:gd name="connsiteY235" fmla="*/ 263806 h 272545"/>
                <a:gd name="connsiteX236" fmla="*/ 123274 w 201132"/>
                <a:gd name="connsiteY236" fmla="*/ 265222 h 272545"/>
                <a:gd name="connsiteX237" fmla="*/ 121584 w 201132"/>
                <a:gd name="connsiteY237" fmla="*/ 265833 h 272545"/>
                <a:gd name="connsiteX238" fmla="*/ 121169 w 201132"/>
                <a:gd name="connsiteY238" fmla="*/ 266701 h 272545"/>
                <a:gd name="connsiteX239" fmla="*/ 119495 w 201132"/>
                <a:gd name="connsiteY239" fmla="*/ 267843 h 272545"/>
                <a:gd name="connsiteX240" fmla="*/ 117610 w 201132"/>
                <a:gd name="connsiteY240" fmla="*/ 268203 h 272545"/>
                <a:gd name="connsiteX241" fmla="*/ 117148 w 201132"/>
                <a:gd name="connsiteY241" fmla="*/ 267835 h 272545"/>
                <a:gd name="connsiteX242" fmla="*/ 115935 w 201132"/>
                <a:gd name="connsiteY242" fmla="*/ 268360 h 272545"/>
                <a:gd name="connsiteX243" fmla="*/ 113870 w 201132"/>
                <a:gd name="connsiteY243" fmla="*/ 268868 h 272545"/>
                <a:gd name="connsiteX244" fmla="*/ 112532 w 201132"/>
                <a:gd name="connsiteY244" fmla="*/ 268704 h 272545"/>
                <a:gd name="connsiteX245" fmla="*/ 111899 w 201132"/>
                <a:gd name="connsiteY245" fmla="*/ 267781 h 272545"/>
                <a:gd name="connsiteX246" fmla="*/ 110623 w 201132"/>
                <a:gd name="connsiteY246" fmla="*/ 266365 h 272545"/>
                <a:gd name="connsiteX247" fmla="*/ 110107 w 201132"/>
                <a:gd name="connsiteY247" fmla="*/ 265387 h 272545"/>
                <a:gd name="connsiteX248" fmla="*/ 110162 w 201132"/>
                <a:gd name="connsiteY248" fmla="*/ 264753 h 272545"/>
                <a:gd name="connsiteX249" fmla="*/ 107275 w 201132"/>
                <a:gd name="connsiteY249" fmla="*/ 264628 h 272545"/>
                <a:gd name="connsiteX250" fmla="*/ 105460 w 201132"/>
                <a:gd name="connsiteY250" fmla="*/ 263877 h 272545"/>
                <a:gd name="connsiteX251" fmla="*/ 101595 w 201132"/>
                <a:gd name="connsiteY251" fmla="*/ 264049 h 272545"/>
                <a:gd name="connsiteX252" fmla="*/ 100641 w 201132"/>
                <a:gd name="connsiteY252" fmla="*/ 263728 h 272545"/>
                <a:gd name="connsiteX253" fmla="*/ 100445 w 201132"/>
                <a:gd name="connsiteY253" fmla="*/ 264065 h 272545"/>
                <a:gd name="connsiteX254" fmla="*/ 99866 w 201132"/>
                <a:gd name="connsiteY254" fmla="*/ 268086 h 272545"/>
                <a:gd name="connsiteX255" fmla="*/ 99100 w 201132"/>
                <a:gd name="connsiteY255" fmla="*/ 269729 h 272545"/>
                <a:gd name="connsiteX256" fmla="*/ 97863 w 201132"/>
                <a:gd name="connsiteY256" fmla="*/ 271426 h 272545"/>
                <a:gd name="connsiteX257" fmla="*/ 96275 w 201132"/>
                <a:gd name="connsiteY257" fmla="*/ 272373 h 272545"/>
                <a:gd name="connsiteX258" fmla="*/ 95016 w 201132"/>
                <a:gd name="connsiteY258" fmla="*/ 272545 h 272545"/>
                <a:gd name="connsiteX259" fmla="*/ 95070 w 201132"/>
                <a:gd name="connsiteY259" fmla="*/ 271309 h 272545"/>
                <a:gd name="connsiteX260" fmla="*/ 95391 w 201132"/>
                <a:gd name="connsiteY260" fmla="*/ 269815 h 272545"/>
                <a:gd name="connsiteX261" fmla="*/ 94476 w 201132"/>
                <a:gd name="connsiteY261" fmla="*/ 269463 h 272545"/>
                <a:gd name="connsiteX262" fmla="*/ 93107 w 201132"/>
                <a:gd name="connsiteY262" fmla="*/ 269299 h 272545"/>
                <a:gd name="connsiteX263" fmla="*/ 92450 w 201132"/>
                <a:gd name="connsiteY263" fmla="*/ 268853 h 272545"/>
                <a:gd name="connsiteX264" fmla="*/ 92622 w 201132"/>
                <a:gd name="connsiteY264" fmla="*/ 267710 h 272545"/>
                <a:gd name="connsiteX265" fmla="*/ 92301 w 201132"/>
                <a:gd name="connsiteY265" fmla="*/ 267045 h 272545"/>
                <a:gd name="connsiteX266" fmla="*/ 91738 w 201132"/>
                <a:gd name="connsiteY266" fmla="*/ 266247 h 272545"/>
                <a:gd name="connsiteX267" fmla="*/ 90361 w 201132"/>
                <a:gd name="connsiteY267" fmla="*/ 265222 h 272545"/>
                <a:gd name="connsiteX268" fmla="*/ 87450 w 201132"/>
                <a:gd name="connsiteY268" fmla="*/ 263705 h 272545"/>
                <a:gd name="connsiteX269" fmla="*/ 85471 w 201132"/>
                <a:gd name="connsiteY269" fmla="*/ 262946 h 272545"/>
                <a:gd name="connsiteX270" fmla="*/ 84728 w 201132"/>
                <a:gd name="connsiteY270" fmla="*/ 263752 h 272545"/>
                <a:gd name="connsiteX271" fmla="*/ 83312 w 201132"/>
                <a:gd name="connsiteY271" fmla="*/ 264557 h 272545"/>
                <a:gd name="connsiteX272" fmla="*/ 81082 w 201132"/>
                <a:gd name="connsiteY272" fmla="*/ 264291 h 272545"/>
                <a:gd name="connsiteX273" fmla="*/ 80534 w 201132"/>
                <a:gd name="connsiteY273" fmla="*/ 264612 h 272545"/>
                <a:gd name="connsiteX274" fmla="*/ 76709 w 201132"/>
                <a:gd name="connsiteY274" fmla="*/ 262187 h 272545"/>
                <a:gd name="connsiteX275" fmla="*/ 73040 w 201132"/>
                <a:gd name="connsiteY275" fmla="*/ 259856 h 272545"/>
                <a:gd name="connsiteX276" fmla="*/ 71827 w 201132"/>
                <a:gd name="connsiteY276" fmla="*/ 259856 h 272545"/>
                <a:gd name="connsiteX277" fmla="*/ 66421 w 201132"/>
                <a:gd name="connsiteY277" fmla="*/ 260325 h 272545"/>
                <a:gd name="connsiteX278" fmla="*/ 66264 w 201132"/>
                <a:gd name="connsiteY278" fmla="*/ 260122 h 272545"/>
                <a:gd name="connsiteX279" fmla="*/ 65318 w 201132"/>
                <a:gd name="connsiteY279" fmla="*/ 258792 h 272545"/>
                <a:gd name="connsiteX280" fmla="*/ 64489 w 201132"/>
                <a:gd name="connsiteY280" fmla="*/ 258369 h 272545"/>
                <a:gd name="connsiteX281" fmla="*/ 63988 w 201132"/>
                <a:gd name="connsiteY281" fmla="*/ 258588 h 272545"/>
                <a:gd name="connsiteX282" fmla="*/ 63652 w 201132"/>
                <a:gd name="connsiteY282" fmla="*/ 258972 h 272545"/>
                <a:gd name="connsiteX283" fmla="*/ 63073 w 201132"/>
                <a:gd name="connsiteY283" fmla="*/ 258909 h 272545"/>
                <a:gd name="connsiteX284" fmla="*/ 60647 w 201132"/>
                <a:gd name="connsiteY284" fmla="*/ 256765 h 272545"/>
                <a:gd name="connsiteX285" fmla="*/ 59654 w 201132"/>
                <a:gd name="connsiteY285" fmla="*/ 256452 h 272545"/>
                <a:gd name="connsiteX286" fmla="*/ 58277 w 201132"/>
                <a:gd name="connsiteY286" fmla="*/ 256742 h 272545"/>
                <a:gd name="connsiteX287" fmla="*/ 56649 w 201132"/>
                <a:gd name="connsiteY287" fmla="*/ 257900 h 272545"/>
                <a:gd name="connsiteX288" fmla="*/ 55938 w 201132"/>
                <a:gd name="connsiteY288" fmla="*/ 259316 h 272545"/>
                <a:gd name="connsiteX289" fmla="*/ 56157 w 201132"/>
                <a:gd name="connsiteY289" fmla="*/ 260129 h 272545"/>
                <a:gd name="connsiteX290" fmla="*/ 56994 w 201132"/>
                <a:gd name="connsiteY290" fmla="*/ 260481 h 272545"/>
                <a:gd name="connsiteX291" fmla="*/ 59208 w 201132"/>
                <a:gd name="connsiteY291" fmla="*/ 260247 h 272545"/>
                <a:gd name="connsiteX292" fmla="*/ 59529 w 201132"/>
                <a:gd name="connsiteY292" fmla="*/ 260481 h 272545"/>
                <a:gd name="connsiteX293" fmla="*/ 59607 w 201132"/>
                <a:gd name="connsiteY293" fmla="*/ 260943 h 272545"/>
                <a:gd name="connsiteX294" fmla="*/ 59364 w 201132"/>
                <a:gd name="connsiteY294" fmla="*/ 261389 h 272545"/>
                <a:gd name="connsiteX295" fmla="*/ 57573 w 201132"/>
                <a:gd name="connsiteY295" fmla="*/ 261757 h 272545"/>
                <a:gd name="connsiteX296" fmla="*/ 57056 w 201132"/>
                <a:gd name="connsiteY296" fmla="*/ 262296 h 272545"/>
                <a:gd name="connsiteX297" fmla="*/ 56532 w 201132"/>
                <a:gd name="connsiteY297" fmla="*/ 262429 h 272545"/>
                <a:gd name="connsiteX298" fmla="*/ 56196 w 201132"/>
                <a:gd name="connsiteY298" fmla="*/ 262516 h 272545"/>
                <a:gd name="connsiteX299" fmla="*/ 54287 w 201132"/>
                <a:gd name="connsiteY299" fmla="*/ 261952 h 272545"/>
                <a:gd name="connsiteX300" fmla="*/ 51447 w 201132"/>
                <a:gd name="connsiteY300" fmla="*/ 261952 h 272545"/>
                <a:gd name="connsiteX301" fmla="*/ 49155 w 201132"/>
                <a:gd name="connsiteY301" fmla="*/ 262946 h 272545"/>
                <a:gd name="connsiteX302" fmla="*/ 45493 w 201132"/>
                <a:gd name="connsiteY302" fmla="*/ 263345 h 272545"/>
                <a:gd name="connsiteX303" fmla="*/ 40463 w 201132"/>
                <a:gd name="connsiteY303" fmla="*/ 263149 h 272545"/>
                <a:gd name="connsiteX304" fmla="*/ 38656 w 201132"/>
                <a:gd name="connsiteY304" fmla="*/ 262406 h 272545"/>
                <a:gd name="connsiteX305" fmla="*/ 37553 w 201132"/>
                <a:gd name="connsiteY305" fmla="*/ 261960 h 272545"/>
                <a:gd name="connsiteX306" fmla="*/ 36754 w 201132"/>
                <a:gd name="connsiteY306" fmla="*/ 259769 h 272545"/>
                <a:gd name="connsiteX307" fmla="*/ 36958 w 201132"/>
                <a:gd name="connsiteY307" fmla="*/ 256523 h 272545"/>
                <a:gd name="connsiteX308" fmla="*/ 38155 w 201132"/>
                <a:gd name="connsiteY308" fmla="*/ 252212 h 272545"/>
                <a:gd name="connsiteX309" fmla="*/ 38491 w 201132"/>
                <a:gd name="connsiteY309" fmla="*/ 249043 h 272545"/>
                <a:gd name="connsiteX310" fmla="*/ 37959 w 201132"/>
                <a:gd name="connsiteY310" fmla="*/ 247025 h 272545"/>
                <a:gd name="connsiteX311" fmla="*/ 38671 w 201132"/>
                <a:gd name="connsiteY311" fmla="*/ 243990 h 272545"/>
                <a:gd name="connsiteX312" fmla="*/ 40627 w 201132"/>
                <a:gd name="connsiteY312" fmla="*/ 239937 h 272545"/>
                <a:gd name="connsiteX313" fmla="*/ 41934 w 201132"/>
                <a:gd name="connsiteY313" fmla="*/ 235658 h 272545"/>
                <a:gd name="connsiteX314" fmla="*/ 42583 w 201132"/>
                <a:gd name="connsiteY314" fmla="*/ 231136 h 272545"/>
                <a:gd name="connsiteX315" fmla="*/ 43530 w 201132"/>
                <a:gd name="connsiteY315" fmla="*/ 228186 h 272545"/>
                <a:gd name="connsiteX316" fmla="*/ 45392 w 201132"/>
                <a:gd name="connsiteY316" fmla="*/ 226113 h 272545"/>
                <a:gd name="connsiteX317" fmla="*/ 49812 w 201132"/>
                <a:gd name="connsiteY317" fmla="*/ 220308 h 272545"/>
                <a:gd name="connsiteX318" fmla="*/ 50172 w 201132"/>
                <a:gd name="connsiteY318" fmla="*/ 219870 h 272545"/>
                <a:gd name="connsiteX319" fmla="*/ 50047 w 201132"/>
                <a:gd name="connsiteY319" fmla="*/ 216967 h 272545"/>
                <a:gd name="connsiteX320" fmla="*/ 48857 w 201132"/>
                <a:gd name="connsiteY320" fmla="*/ 216553 h 272545"/>
                <a:gd name="connsiteX321" fmla="*/ 47113 w 201132"/>
                <a:gd name="connsiteY321" fmla="*/ 215716 h 272545"/>
                <a:gd name="connsiteX322" fmla="*/ 42677 w 201132"/>
                <a:gd name="connsiteY322" fmla="*/ 214683 h 272545"/>
                <a:gd name="connsiteX323" fmla="*/ 38546 w 201132"/>
                <a:gd name="connsiteY323" fmla="*/ 214018 h 272545"/>
                <a:gd name="connsiteX324" fmla="*/ 36669 w 201132"/>
                <a:gd name="connsiteY324" fmla="*/ 213197 h 272545"/>
                <a:gd name="connsiteX325" fmla="*/ 35026 w 201132"/>
                <a:gd name="connsiteY325" fmla="*/ 210998 h 272545"/>
                <a:gd name="connsiteX326" fmla="*/ 34009 w 201132"/>
                <a:gd name="connsiteY326" fmla="*/ 210967 h 272545"/>
                <a:gd name="connsiteX327" fmla="*/ 32014 w 201132"/>
                <a:gd name="connsiteY327" fmla="*/ 211757 h 272545"/>
                <a:gd name="connsiteX328" fmla="*/ 29526 w 201132"/>
                <a:gd name="connsiteY328" fmla="*/ 212289 h 272545"/>
                <a:gd name="connsiteX329" fmla="*/ 27711 w 201132"/>
                <a:gd name="connsiteY329" fmla="*/ 211827 h 272545"/>
                <a:gd name="connsiteX330" fmla="*/ 26576 w 201132"/>
                <a:gd name="connsiteY330" fmla="*/ 211913 h 272545"/>
                <a:gd name="connsiteX331" fmla="*/ 25943 w 201132"/>
                <a:gd name="connsiteY331" fmla="*/ 212320 h 272545"/>
                <a:gd name="connsiteX332" fmla="*/ 25622 w 201132"/>
                <a:gd name="connsiteY332" fmla="*/ 211960 h 272545"/>
                <a:gd name="connsiteX333" fmla="*/ 25168 w 201132"/>
                <a:gd name="connsiteY333" fmla="*/ 210075 h 272545"/>
                <a:gd name="connsiteX334" fmla="*/ 24221 w 201132"/>
                <a:gd name="connsiteY334" fmla="*/ 209582 h 272545"/>
                <a:gd name="connsiteX335" fmla="*/ 22751 w 201132"/>
                <a:gd name="connsiteY335" fmla="*/ 209144 h 272545"/>
                <a:gd name="connsiteX336" fmla="*/ 21835 w 201132"/>
                <a:gd name="connsiteY336" fmla="*/ 209332 h 272545"/>
                <a:gd name="connsiteX337" fmla="*/ 21202 w 201132"/>
                <a:gd name="connsiteY337" fmla="*/ 210271 h 272545"/>
                <a:gd name="connsiteX338" fmla="*/ 20224 w 201132"/>
                <a:gd name="connsiteY338" fmla="*/ 210928 h 272545"/>
                <a:gd name="connsiteX339" fmla="*/ 19332 w 201132"/>
                <a:gd name="connsiteY339" fmla="*/ 210717 h 272545"/>
                <a:gd name="connsiteX340" fmla="*/ 16523 w 201132"/>
                <a:gd name="connsiteY340" fmla="*/ 206351 h 272545"/>
                <a:gd name="connsiteX341" fmla="*/ 15803 w 201132"/>
                <a:gd name="connsiteY341" fmla="*/ 205381 h 272545"/>
                <a:gd name="connsiteX342" fmla="*/ 15623 w 201132"/>
                <a:gd name="connsiteY342" fmla="*/ 204489 h 272545"/>
                <a:gd name="connsiteX343" fmla="*/ 14919 w 201132"/>
                <a:gd name="connsiteY343" fmla="*/ 202862 h 272545"/>
                <a:gd name="connsiteX344" fmla="*/ 13245 w 201132"/>
                <a:gd name="connsiteY344" fmla="*/ 201235 h 272545"/>
                <a:gd name="connsiteX345" fmla="*/ 11579 w 201132"/>
                <a:gd name="connsiteY345" fmla="*/ 200718 h 272545"/>
                <a:gd name="connsiteX346" fmla="*/ 10750 w 201132"/>
                <a:gd name="connsiteY346" fmla="*/ 200898 h 272545"/>
                <a:gd name="connsiteX347" fmla="*/ 10843 w 201132"/>
                <a:gd name="connsiteY347" fmla="*/ 198880 h 272545"/>
                <a:gd name="connsiteX348" fmla="*/ 11493 w 201132"/>
                <a:gd name="connsiteY348" fmla="*/ 195946 h 272545"/>
                <a:gd name="connsiteX349" fmla="*/ 12119 w 201132"/>
                <a:gd name="connsiteY349" fmla="*/ 194412 h 272545"/>
                <a:gd name="connsiteX350" fmla="*/ 12948 w 201132"/>
                <a:gd name="connsiteY350" fmla="*/ 193161 h 272545"/>
                <a:gd name="connsiteX351" fmla="*/ 13832 w 201132"/>
                <a:gd name="connsiteY351" fmla="*/ 192284 h 272545"/>
                <a:gd name="connsiteX352" fmla="*/ 14027 w 201132"/>
                <a:gd name="connsiteY352" fmla="*/ 190704 h 272545"/>
                <a:gd name="connsiteX353" fmla="*/ 13887 w 201132"/>
                <a:gd name="connsiteY353" fmla="*/ 189210 h 272545"/>
                <a:gd name="connsiteX354" fmla="*/ 12870 w 201132"/>
                <a:gd name="connsiteY354" fmla="*/ 188975 h 272545"/>
                <a:gd name="connsiteX355" fmla="*/ 10319 w 201132"/>
                <a:gd name="connsiteY355" fmla="*/ 187872 h 272545"/>
                <a:gd name="connsiteX356" fmla="*/ 8809 w 201132"/>
                <a:gd name="connsiteY356" fmla="*/ 186706 h 272545"/>
                <a:gd name="connsiteX357" fmla="*/ 7690 w 201132"/>
                <a:gd name="connsiteY357" fmla="*/ 185243 h 272545"/>
                <a:gd name="connsiteX358" fmla="*/ 6220 w 201132"/>
                <a:gd name="connsiteY358" fmla="*/ 183233 h 272545"/>
                <a:gd name="connsiteX359" fmla="*/ 5594 w 201132"/>
                <a:gd name="connsiteY359" fmla="*/ 181183 h 272545"/>
                <a:gd name="connsiteX360" fmla="*/ 5562 w 201132"/>
                <a:gd name="connsiteY360" fmla="*/ 179141 h 272545"/>
                <a:gd name="connsiteX361" fmla="*/ 5735 w 201132"/>
                <a:gd name="connsiteY361" fmla="*/ 178226 h 272545"/>
                <a:gd name="connsiteX362" fmla="*/ 5844 w 201132"/>
                <a:gd name="connsiteY362" fmla="*/ 177592 h 272545"/>
                <a:gd name="connsiteX363" fmla="*/ 7026 w 201132"/>
                <a:gd name="connsiteY363" fmla="*/ 174400 h 272545"/>
                <a:gd name="connsiteX364" fmla="*/ 11188 w 201132"/>
                <a:gd name="connsiteY364" fmla="*/ 171537 h 272545"/>
                <a:gd name="connsiteX365" fmla="*/ 10726 w 201132"/>
                <a:gd name="connsiteY365" fmla="*/ 168650 h 272545"/>
                <a:gd name="connsiteX366" fmla="*/ 10663 w 201132"/>
                <a:gd name="connsiteY366" fmla="*/ 166874 h 272545"/>
                <a:gd name="connsiteX367" fmla="*/ 9654 w 201132"/>
                <a:gd name="connsiteY367" fmla="*/ 165716 h 272545"/>
                <a:gd name="connsiteX368" fmla="*/ 7636 w 201132"/>
                <a:gd name="connsiteY368" fmla="*/ 165247 h 272545"/>
                <a:gd name="connsiteX369" fmla="*/ 7104 w 201132"/>
                <a:gd name="connsiteY369" fmla="*/ 164441 h 272545"/>
                <a:gd name="connsiteX370" fmla="*/ 6877 w 201132"/>
                <a:gd name="connsiteY370" fmla="*/ 163651 h 272545"/>
                <a:gd name="connsiteX371" fmla="*/ 8356 w 201132"/>
                <a:gd name="connsiteY371" fmla="*/ 161875 h 272545"/>
                <a:gd name="connsiteX372" fmla="*/ 6564 w 201132"/>
                <a:gd name="connsiteY372" fmla="*/ 160475 h 272545"/>
                <a:gd name="connsiteX373" fmla="*/ 5750 w 201132"/>
                <a:gd name="connsiteY373" fmla="*/ 159090 h 272545"/>
                <a:gd name="connsiteX374" fmla="*/ 3263 w 201132"/>
                <a:gd name="connsiteY374" fmla="*/ 157259 h 272545"/>
                <a:gd name="connsiteX375" fmla="*/ 2996 w 201132"/>
                <a:gd name="connsiteY375" fmla="*/ 156625 h 272545"/>
                <a:gd name="connsiteX376" fmla="*/ 4193 w 201132"/>
                <a:gd name="connsiteY376" fmla="*/ 151266 h 272545"/>
                <a:gd name="connsiteX377" fmla="*/ 3278 w 201132"/>
                <a:gd name="connsiteY377" fmla="*/ 149702 h 272545"/>
                <a:gd name="connsiteX378" fmla="*/ 2144 w 201132"/>
                <a:gd name="connsiteY378" fmla="*/ 148904 h 272545"/>
                <a:gd name="connsiteX379" fmla="*/ 822 w 201132"/>
                <a:gd name="connsiteY379" fmla="*/ 148512 h 272545"/>
                <a:gd name="connsiteX380" fmla="*/ 211 w 201132"/>
                <a:gd name="connsiteY380" fmla="*/ 147769 h 272545"/>
                <a:gd name="connsiteX381" fmla="*/ 0 w 201132"/>
                <a:gd name="connsiteY381" fmla="*/ 146916 h 272545"/>
                <a:gd name="connsiteX382" fmla="*/ 235 w 201132"/>
                <a:gd name="connsiteY382" fmla="*/ 146392 h 272545"/>
                <a:gd name="connsiteX383" fmla="*/ 1792 w 201132"/>
                <a:gd name="connsiteY383" fmla="*/ 146549 h 272545"/>
                <a:gd name="connsiteX384" fmla="*/ 2277 w 201132"/>
                <a:gd name="connsiteY384" fmla="*/ 145993 h 272545"/>
                <a:gd name="connsiteX385" fmla="*/ 5985 w 201132"/>
                <a:gd name="connsiteY385" fmla="*/ 142833 h 272545"/>
                <a:gd name="connsiteX386" fmla="*/ 6141 w 201132"/>
                <a:gd name="connsiteY386" fmla="*/ 142222 h 272545"/>
                <a:gd name="connsiteX387" fmla="*/ 5625 w 201132"/>
                <a:gd name="connsiteY387" fmla="*/ 141878 h 272545"/>
                <a:gd name="connsiteX388" fmla="*/ 4952 w 201132"/>
                <a:gd name="connsiteY388" fmla="*/ 141698 h 272545"/>
                <a:gd name="connsiteX389" fmla="*/ 4780 w 201132"/>
                <a:gd name="connsiteY389" fmla="*/ 141033 h 272545"/>
                <a:gd name="connsiteX390" fmla="*/ 4804 w 201132"/>
                <a:gd name="connsiteY390" fmla="*/ 140157 h 272545"/>
                <a:gd name="connsiteX391" fmla="*/ 6783 w 201132"/>
                <a:gd name="connsiteY391" fmla="*/ 135580 h 272545"/>
                <a:gd name="connsiteX392" fmla="*/ 7370 w 201132"/>
                <a:gd name="connsiteY392" fmla="*/ 133624 h 272545"/>
                <a:gd name="connsiteX393" fmla="*/ 7503 w 201132"/>
                <a:gd name="connsiteY393" fmla="*/ 132240 h 272545"/>
                <a:gd name="connsiteX394" fmla="*/ 7378 w 201132"/>
                <a:gd name="connsiteY394" fmla="*/ 130871 h 272545"/>
                <a:gd name="connsiteX395" fmla="*/ 6235 w 201132"/>
                <a:gd name="connsiteY395" fmla="*/ 128719 h 272545"/>
                <a:gd name="connsiteX396" fmla="*/ 5132 w 201132"/>
                <a:gd name="connsiteY396" fmla="*/ 126998 h 272545"/>
                <a:gd name="connsiteX397" fmla="*/ 5093 w 201132"/>
                <a:gd name="connsiteY397" fmla="*/ 125629 h 272545"/>
                <a:gd name="connsiteX398" fmla="*/ 4287 w 201132"/>
                <a:gd name="connsiteY398" fmla="*/ 124909 h 272545"/>
                <a:gd name="connsiteX399" fmla="*/ 2003 w 201132"/>
                <a:gd name="connsiteY399" fmla="*/ 121224 h 272545"/>
                <a:gd name="connsiteX400" fmla="*/ 2003 w 201132"/>
                <a:gd name="connsiteY400" fmla="*/ 119800 h 272545"/>
                <a:gd name="connsiteX401" fmla="*/ 3294 w 201132"/>
                <a:gd name="connsiteY401" fmla="*/ 118690 h 272545"/>
                <a:gd name="connsiteX402" fmla="*/ 5101 w 201132"/>
                <a:gd name="connsiteY402" fmla="*/ 117985 h 272545"/>
                <a:gd name="connsiteX403" fmla="*/ 5703 w 201132"/>
                <a:gd name="connsiteY403" fmla="*/ 117399 h 272545"/>
                <a:gd name="connsiteX404" fmla="*/ 6783 w 201132"/>
                <a:gd name="connsiteY404" fmla="*/ 117031 h 272545"/>
                <a:gd name="connsiteX405" fmla="*/ 9654 w 201132"/>
                <a:gd name="connsiteY405" fmla="*/ 118095 h 272545"/>
                <a:gd name="connsiteX406" fmla="*/ 10937 w 201132"/>
                <a:gd name="connsiteY406" fmla="*/ 119018 h 272545"/>
                <a:gd name="connsiteX407" fmla="*/ 11297 w 201132"/>
                <a:gd name="connsiteY407" fmla="*/ 118830 h 272545"/>
                <a:gd name="connsiteX408" fmla="*/ 12455 w 201132"/>
                <a:gd name="connsiteY408" fmla="*/ 117829 h 272545"/>
                <a:gd name="connsiteX409" fmla="*/ 14489 w 201132"/>
                <a:gd name="connsiteY409" fmla="*/ 117985 h 272545"/>
                <a:gd name="connsiteX410" fmla="*/ 19410 w 201132"/>
                <a:gd name="connsiteY410" fmla="*/ 115967 h 272545"/>
                <a:gd name="connsiteX411" fmla="*/ 20145 w 201132"/>
                <a:gd name="connsiteY411" fmla="*/ 114997 h 272545"/>
                <a:gd name="connsiteX412" fmla="*/ 20693 w 201132"/>
                <a:gd name="connsiteY412" fmla="*/ 113964 h 272545"/>
                <a:gd name="connsiteX413" fmla="*/ 20740 w 201132"/>
                <a:gd name="connsiteY413" fmla="*/ 113510 h 272545"/>
                <a:gd name="connsiteX414" fmla="*/ 18831 w 201132"/>
                <a:gd name="connsiteY414" fmla="*/ 111515 h 272545"/>
                <a:gd name="connsiteX415" fmla="*/ 18776 w 201132"/>
                <a:gd name="connsiteY415" fmla="*/ 110780 h 272545"/>
                <a:gd name="connsiteX416" fmla="*/ 19027 w 201132"/>
                <a:gd name="connsiteY416" fmla="*/ 109951 h 272545"/>
                <a:gd name="connsiteX417" fmla="*/ 19566 w 201132"/>
                <a:gd name="connsiteY417" fmla="*/ 109293 h 272545"/>
                <a:gd name="connsiteX418" fmla="*/ 20693 w 201132"/>
                <a:gd name="connsiteY418" fmla="*/ 108848 h 272545"/>
                <a:gd name="connsiteX419" fmla="*/ 21890 w 201132"/>
                <a:gd name="connsiteY419" fmla="*/ 107971 h 272545"/>
                <a:gd name="connsiteX420" fmla="*/ 24574 w 201132"/>
                <a:gd name="connsiteY420" fmla="*/ 105483 h 272545"/>
                <a:gd name="connsiteX421" fmla="*/ 25504 w 201132"/>
                <a:gd name="connsiteY421" fmla="*/ 103324 h 272545"/>
                <a:gd name="connsiteX422" fmla="*/ 25794 w 201132"/>
                <a:gd name="connsiteY422" fmla="*/ 100977 h 272545"/>
                <a:gd name="connsiteX423" fmla="*/ 25849 w 201132"/>
                <a:gd name="connsiteY423" fmla="*/ 99225 h 272545"/>
                <a:gd name="connsiteX424" fmla="*/ 25113 w 201132"/>
                <a:gd name="connsiteY424" fmla="*/ 97832 h 272545"/>
                <a:gd name="connsiteX425" fmla="*/ 24370 w 201132"/>
                <a:gd name="connsiteY425" fmla="*/ 96932 h 272545"/>
                <a:gd name="connsiteX426" fmla="*/ 23361 w 201132"/>
                <a:gd name="connsiteY426" fmla="*/ 97073 h 272545"/>
                <a:gd name="connsiteX427" fmla="*/ 21397 w 201132"/>
                <a:gd name="connsiteY427" fmla="*/ 97003 h 272545"/>
                <a:gd name="connsiteX428" fmla="*/ 19559 w 201132"/>
                <a:gd name="connsiteY428" fmla="*/ 96221 h 272545"/>
                <a:gd name="connsiteX429" fmla="*/ 18549 w 201132"/>
                <a:gd name="connsiteY429" fmla="*/ 94953 h 272545"/>
                <a:gd name="connsiteX430" fmla="*/ 18299 w 201132"/>
                <a:gd name="connsiteY430" fmla="*/ 93842 h 272545"/>
                <a:gd name="connsiteX431" fmla="*/ 18761 w 201132"/>
                <a:gd name="connsiteY431" fmla="*/ 93138 h 272545"/>
                <a:gd name="connsiteX432" fmla="*/ 18902 w 201132"/>
                <a:gd name="connsiteY432" fmla="*/ 92278 h 272545"/>
                <a:gd name="connsiteX433" fmla="*/ 18604 w 201132"/>
                <a:gd name="connsiteY433" fmla="*/ 91409 h 272545"/>
                <a:gd name="connsiteX434" fmla="*/ 18722 w 201132"/>
                <a:gd name="connsiteY434" fmla="*/ 90681 h 272545"/>
                <a:gd name="connsiteX435" fmla="*/ 19551 w 201132"/>
                <a:gd name="connsiteY435" fmla="*/ 90095 h 272545"/>
                <a:gd name="connsiteX436" fmla="*/ 25364 w 201132"/>
                <a:gd name="connsiteY436" fmla="*/ 90110 h 272545"/>
                <a:gd name="connsiteX437" fmla="*/ 25802 w 201132"/>
                <a:gd name="connsiteY437" fmla="*/ 89469 h 272545"/>
                <a:gd name="connsiteX438" fmla="*/ 26193 w 201132"/>
                <a:gd name="connsiteY438" fmla="*/ 86089 h 272545"/>
                <a:gd name="connsiteX439" fmla="*/ 27648 w 201132"/>
                <a:gd name="connsiteY439" fmla="*/ 80933 h 272545"/>
                <a:gd name="connsiteX440" fmla="*/ 29017 w 201132"/>
                <a:gd name="connsiteY440" fmla="*/ 78055 h 272545"/>
                <a:gd name="connsiteX441" fmla="*/ 29244 w 201132"/>
                <a:gd name="connsiteY441" fmla="*/ 76842 h 272545"/>
                <a:gd name="connsiteX442" fmla="*/ 29221 w 201132"/>
                <a:gd name="connsiteY442" fmla="*/ 69996 h 272545"/>
                <a:gd name="connsiteX443" fmla="*/ 29408 w 201132"/>
                <a:gd name="connsiteY443" fmla="*/ 66515 h 272545"/>
                <a:gd name="connsiteX444" fmla="*/ 28415 w 201132"/>
                <a:gd name="connsiteY444" fmla="*/ 64880 h 272545"/>
                <a:gd name="connsiteX445" fmla="*/ 26248 w 201132"/>
                <a:gd name="connsiteY445" fmla="*/ 63088 h 272545"/>
                <a:gd name="connsiteX446" fmla="*/ 26709 w 201132"/>
                <a:gd name="connsiteY446" fmla="*/ 59349 h 272545"/>
                <a:gd name="connsiteX447" fmla="*/ 27429 w 201132"/>
                <a:gd name="connsiteY447" fmla="*/ 56423 h 272545"/>
                <a:gd name="connsiteX448" fmla="*/ 29612 w 201132"/>
                <a:gd name="connsiteY448" fmla="*/ 52824 h 272545"/>
                <a:gd name="connsiteX449" fmla="*/ 31341 w 201132"/>
                <a:gd name="connsiteY449" fmla="*/ 51838 h 272545"/>
                <a:gd name="connsiteX450" fmla="*/ 38890 w 201132"/>
                <a:gd name="connsiteY450" fmla="*/ 51252 h 272545"/>
                <a:gd name="connsiteX451" fmla="*/ 47230 w 201132"/>
                <a:gd name="connsiteY451" fmla="*/ 51494 h 272545"/>
                <a:gd name="connsiteX452" fmla="*/ 50696 w 201132"/>
                <a:gd name="connsiteY452" fmla="*/ 56931 h 272545"/>
                <a:gd name="connsiteX453" fmla="*/ 49413 w 201132"/>
                <a:gd name="connsiteY453" fmla="*/ 59716 h 272545"/>
                <a:gd name="connsiteX454" fmla="*/ 51439 w 201132"/>
                <a:gd name="connsiteY454" fmla="*/ 61015 h 272545"/>
                <a:gd name="connsiteX455" fmla="*/ 52417 w 201132"/>
                <a:gd name="connsiteY455" fmla="*/ 60538 h 272545"/>
                <a:gd name="connsiteX456" fmla="*/ 53160 w 201132"/>
                <a:gd name="connsiteY456" fmla="*/ 58113 h 272545"/>
                <a:gd name="connsiteX457" fmla="*/ 53653 w 201132"/>
                <a:gd name="connsiteY457" fmla="*/ 55421 h 272545"/>
                <a:gd name="connsiteX458" fmla="*/ 54365 w 201132"/>
                <a:gd name="connsiteY458" fmla="*/ 54608 h 272545"/>
                <a:gd name="connsiteX459" fmla="*/ 56947 w 201132"/>
                <a:gd name="connsiteY459" fmla="*/ 56618 h 272545"/>
                <a:gd name="connsiteX460" fmla="*/ 57854 w 201132"/>
                <a:gd name="connsiteY460" fmla="*/ 57995 h 272545"/>
                <a:gd name="connsiteX461" fmla="*/ 57909 w 201132"/>
                <a:gd name="connsiteY461" fmla="*/ 62408 h 272545"/>
                <a:gd name="connsiteX462" fmla="*/ 58864 w 201132"/>
                <a:gd name="connsiteY462" fmla="*/ 56423 h 272545"/>
                <a:gd name="connsiteX463" fmla="*/ 58152 w 201132"/>
                <a:gd name="connsiteY463" fmla="*/ 52222 h 272545"/>
                <a:gd name="connsiteX464" fmla="*/ 58637 w 201132"/>
                <a:gd name="connsiteY464" fmla="*/ 48138 h 272545"/>
                <a:gd name="connsiteX465" fmla="*/ 59677 w 201132"/>
                <a:gd name="connsiteY465" fmla="*/ 46010 h 272545"/>
                <a:gd name="connsiteX466" fmla="*/ 60632 w 201132"/>
                <a:gd name="connsiteY466" fmla="*/ 44656 h 272545"/>
                <a:gd name="connsiteX467" fmla="*/ 66750 w 201132"/>
                <a:gd name="connsiteY467" fmla="*/ 46119 h 272545"/>
                <a:gd name="connsiteX468" fmla="*/ 73509 w 201132"/>
                <a:gd name="connsiteY468" fmla="*/ 45368 h 272545"/>
                <a:gd name="connsiteX469" fmla="*/ 76067 w 201132"/>
                <a:gd name="connsiteY469" fmla="*/ 46948 h 272545"/>
                <a:gd name="connsiteX470" fmla="*/ 81849 w 201132"/>
                <a:gd name="connsiteY470" fmla="*/ 54827 h 272545"/>
                <a:gd name="connsiteX471" fmla="*/ 83781 w 201132"/>
                <a:gd name="connsiteY471" fmla="*/ 56118 h 272545"/>
                <a:gd name="connsiteX472" fmla="*/ 86214 w 201132"/>
                <a:gd name="connsiteY472" fmla="*/ 56524 h 272545"/>
                <a:gd name="connsiteX473" fmla="*/ 82858 w 201132"/>
                <a:gd name="connsiteY473" fmla="*/ 54842 h 272545"/>
                <a:gd name="connsiteX474" fmla="*/ 75848 w 201132"/>
                <a:gd name="connsiteY474" fmla="*/ 45251 h 272545"/>
                <a:gd name="connsiteX475" fmla="*/ 73752 w 201132"/>
                <a:gd name="connsiteY475" fmla="*/ 44062 h 272545"/>
                <a:gd name="connsiteX476" fmla="*/ 70528 w 201132"/>
                <a:gd name="connsiteY476" fmla="*/ 43702 h 272545"/>
                <a:gd name="connsiteX477" fmla="*/ 68518 w 201132"/>
                <a:gd name="connsiteY477" fmla="*/ 42763 h 272545"/>
                <a:gd name="connsiteX478" fmla="*/ 67250 w 201132"/>
                <a:gd name="connsiteY478" fmla="*/ 41308 h 272545"/>
                <a:gd name="connsiteX479" fmla="*/ 66883 w 201132"/>
                <a:gd name="connsiteY479" fmla="*/ 40001 h 272545"/>
                <a:gd name="connsiteX480" fmla="*/ 66953 w 201132"/>
                <a:gd name="connsiteY480" fmla="*/ 30261 h 272545"/>
                <a:gd name="connsiteX481" fmla="*/ 65748 w 201132"/>
                <a:gd name="connsiteY481" fmla="*/ 28806 h 272545"/>
                <a:gd name="connsiteX482" fmla="*/ 64184 w 201132"/>
                <a:gd name="connsiteY482" fmla="*/ 28305 h 272545"/>
                <a:gd name="connsiteX483" fmla="*/ 63206 w 201132"/>
                <a:gd name="connsiteY483" fmla="*/ 28970 h 272545"/>
                <a:gd name="connsiteX484" fmla="*/ 61203 w 201132"/>
                <a:gd name="connsiteY484" fmla="*/ 28978 h 272545"/>
                <a:gd name="connsiteX485" fmla="*/ 60780 w 201132"/>
                <a:gd name="connsiteY485" fmla="*/ 26764 h 272545"/>
                <a:gd name="connsiteX486" fmla="*/ 61273 w 201132"/>
                <a:gd name="connsiteY486" fmla="*/ 25121 h 272545"/>
                <a:gd name="connsiteX487" fmla="*/ 65294 w 201132"/>
                <a:gd name="connsiteY487" fmla="*/ 23995 h 272545"/>
                <a:gd name="connsiteX488" fmla="*/ 67947 w 201132"/>
                <a:gd name="connsiteY488" fmla="*/ 22485 h 272545"/>
                <a:gd name="connsiteX489" fmla="*/ 68064 w 201132"/>
                <a:gd name="connsiteY489" fmla="*/ 19817 h 272545"/>
                <a:gd name="connsiteX490" fmla="*/ 66390 w 201132"/>
                <a:gd name="connsiteY490" fmla="*/ 17712 h 272545"/>
                <a:gd name="connsiteX491" fmla="*/ 64387 w 201132"/>
                <a:gd name="connsiteY491" fmla="*/ 13848 h 272545"/>
                <a:gd name="connsiteX492" fmla="*/ 62032 w 201132"/>
                <a:gd name="connsiteY492" fmla="*/ 10210 h 272545"/>
                <a:gd name="connsiteX493" fmla="*/ 61766 w 201132"/>
                <a:gd name="connsiteY493" fmla="*/ 5969 h 272545"/>
                <a:gd name="connsiteX494" fmla="*/ 61774 w 201132"/>
                <a:gd name="connsiteY494" fmla="*/ 5969 h 272545"/>
                <a:gd name="connsiteX495" fmla="*/ 65873 w 201132"/>
                <a:gd name="connsiteY495" fmla="*/ 6048 h 272545"/>
                <a:gd name="connsiteX496" fmla="*/ 66875 w 201132"/>
                <a:gd name="connsiteY496" fmla="*/ 6212 h 272545"/>
                <a:gd name="connsiteX497" fmla="*/ 73087 w 201132"/>
                <a:gd name="connsiteY497" fmla="*/ 8199 h 272545"/>
                <a:gd name="connsiteX498" fmla="*/ 74604 w 201132"/>
                <a:gd name="connsiteY498" fmla="*/ 9592 h 272545"/>
                <a:gd name="connsiteX499" fmla="*/ 76513 w 201132"/>
                <a:gd name="connsiteY499" fmla="*/ 9654 h 272545"/>
                <a:gd name="connsiteX500" fmla="*/ 79956 w 201132"/>
                <a:gd name="connsiteY500" fmla="*/ 8356 h 272545"/>
                <a:gd name="connsiteX501" fmla="*/ 82529 w 201132"/>
                <a:gd name="connsiteY501" fmla="*/ 7785 h 272545"/>
                <a:gd name="connsiteX502" fmla="*/ 83523 w 201132"/>
                <a:gd name="connsiteY502" fmla="*/ 8590 h 272545"/>
                <a:gd name="connsiteX503" fmla="*/ 84923 w 201132"/>
                <a:gd name="connsiteY503" fmla="*/ 8927 h 272545"/>
                <a:gd name="connsiteX504" fmla="*/ 85236 w 201132"/>
                <a:gd name="connsiteY504" fmla="*/ 8927 h 272545"/>
                <a:gd name="connsiteX505" fmla="*/ 59943 w 201132"/>
                <a:gd name="connsiteY505" fmla="*/ 13190 h 272545"/>
                <a:gd name="connsiteX506" fmla="*/ 59090 w 201132"/>
                <a:gd name="connsiteY506" fmla="*/ 14121 h 272545"/>
                <a:gd name="connsiteX507" fmla="*/ 56994 w 201132"/>
                <a:gd name="connsiteY507" fmla="*/ 14012 h 272545"/>
                <a:gd name="connsiteX508" fmla="*/ 55820 w 201132"/>
                <a:gd name="connsiteY508" fmla="*/ 13136 h 272545"/>
                <a:gd name="connsiteX509" fmla="*/ 56204 w 201132"/>
                <a:gd name="connsiteY509" fmla="*/ 12205 h 272545"/>
                <a:gd name="connsiteX510" fmla="*/ 57315 w 201132"/>
                <a:gd name="connsiteY510" fmla="*/ 11493 h 272545"/>
                <a:gd name="connsiteX511" fmla="*/ 58238 w 201132"/>
                <a:gd name="connsiteY511" fmla="*/ 11383 h 272545"/>
                <a:gd name="connsiteX512" fmla="*/ 59630 w 201132"/>
                <a:gd name="connsiteY512" fmla="*/ 11821 h 272545"/>
                <a:gd name="connsiteX513" fmla="*/ 59943 w 201132"/>
                <a:gd name="connsiteY513" fmla="*/ 13190 h 272545"/>
                <a:gd name="connsiteX514" fmla="*/ 172389 w 201132"/>
                <a:gd name="connsiteY514" fmla="*/ 25645 h 272545"/>
                <a:gd name="connsiteX515" fmla="*/ 172937 w 201132"/>
                <a:gd name="connsiteY515" fmla="*/ 28172 h 272545"/>
                <a:gd name="connsiteX516" fmla="*/ 172350 w 201132"/>
                <a:gd name="connsiteY516" fmla="*/ 29463 h 272545"/>
                <a:gd name="connsiteX517" fmla="*/ 169886 w 201132"/>
                <a:gd name="connsiteY517" fmla="*/ 27319 h 272545"/>
                <a:gd name="connsiteX518" fmla="*/ 167406 w 201132"/>
                <a:gd name="connsiteY518" fmla="*/ 27351 h 272545"/>
                <a:gd name="connsiteX519" fmla="*/ 165927 w 201132"/>
                <a:gd name="connsiteY519" fmla="*/ 30645 h 272545"/>
                <a:gd name="connsiteX520" fmla="*/ 164824 w 201132"/>
                <a:gd name="connsiteY520" fmla="*/ 30785 h 272545"/>
                <a:gd name="connsiteX521" fmla="*/ 160999 w 201132"/>
                <a:gd name="connsiteY521" fmla="*/ 27789 h 272545"/>
                <a:gd name="connsiteX522" fmla="*/ 160380 w 201132"/>
                <a:gd name="connsiteY522" fmla="*/ 26326 h 272545"/>
                <a:gd name="connsiteX523" fmla="*/ 160255 w 201132"/>
                <a:gd name="connsiteY523" fmla="*/ 25106 h 272545"/>
                <a:gd name="connsiteX524" fmla="*/ 160803 w 201132"/>
                <a:gd name="connsiteY524" fmla="*/ 20881 h 272545"/>
                <a:gd name="connsiteX525" fmla="*/ 160701 w 201132"/>
                <a:gd name="connsiteY525" fmla="*/ 19551 h 272545"/>
                <a:gd name="connsiteX526" fmla="*/ 161906 w 201132"/>
                <a:gd name="connsiteY526" fmla="*/ 18096 h 272545"/>
                <a:gd name="connsiteX527" fmla="*/ 162094 w 201132"/>
                <a:gd name="connsiteY527" fmla="*/ 15984 h 272545"/>
                <a:gd name="connsiteX528" fmla="*/ 164214 w 201132"/>
                <a:gd name="connsiteY528" fmla="*/ 13761 h 272545"/>
                <a:gd name="connsiteX529" fmla="*/ 166107 w 201132"/>
                <a:gd name="connsiteY529" fmla="*/ 13675 h 272545"/>
                <a:gd name="connsiteX530" fmla="*/ 166702 w 201132"/>
                <a:gd name="connsiteY530" fmla="*/ 15561 h 272545"/>
                <a:gd name="connsiteX531" fmla="*/ 167609 w 201132"/>
                <a:gd name="connsiteY531" fmla="*/ 16860 h 272545"/>
                <a:gd name="connsiteX532" fmla="*/ 170785 w 201132"/>
                <a:gd name="connsiteY532" fmla="*/ 18315 h 272545"/>
                <a:gd name="connsiteX533" fmla="*/ 171263 w 201132"/>
                <a:gd name="connsiteY533" fmla="*/ 18972 h 272545"/>
                <a:gd name="connsiteX534" fmla="*/ 171552 w 201132"/>
                <a:gd name="connsiteY534" fmla="*/ 19887 h 272545"/>
                <a:gd name="connsiteX535" fmla="*/ 170074 w 201132"/>
                <a:gd name="connsiteY535" fmla="*/ 21671 h 272545"/>
                <a:gd name="connsiteX536" fmla="*/ 169573 w 201132"/>
                <a:gd name="connsiteY536" fmla="*/ 22586 h 272545"/>
                <a:gd name="connsiteX537" fmla="*/ 170042 w 201132"/>
                <a:gd name="connsiteY537" fmla="*/ 24049 h 272545"/>
                <a:gd name="connsiteX538" fmla="*/ 172389 w 201132"/>
                <a:gd name="connsiteY538" fmla="*/ 25645 h 272545"/>
                <a:gd name="connsiteX539" fmla="*/ 119120 w 201132"/>
                <a:gd name="connsiteY539" fmla="*/ 24323 h 272545"/>
                <a:gd name="connsiteX540" fmla="*/ 115748 w 201132"/>
                <a:gd name="connsiteY540" fmla="*/ 24394 h 272545"/>
                <a:gd name="connsiteX541" fmla="*/ 114457 w 201132"/>
                <a:gd name="connsiteY541" fmla="*/ 22892 h 272545"/>
                <a:gd name="connsiteX542" fmla="*/ 113166 w 201132"/>
                <a:gd name="connsiteY542" fmla="*/ 22508 h 272545"/>
                <a:gd name="connsiteX543" fmla="*/ 113862 w 201132"/>
                <a:gd name="connsiteY543" fmla="*/ 20654 h 272545"/>
                <a:gd name="connsiteX544" fmla="*/ 114770 w 201132"/>
                <a:gd name="connsiteY544" fmla="*/ 19973 h 272545"/>
                <a:gd name="connsiteX545" fmla="*/ 118032 w 201132"/>
                <a:gd name="connsiteY545" fmla="*/ 21186 h 272545"/>
                <a:gd name="connsiteX546" fmla="*/ 119057 w 201132"/>
                <a:gd name="connsiteY546" fmla="*/ 23556 h 272545"/>
                <a:gd name="connsiteX547" fmla="*/ 119120 w 201132"/>
                <a:gd name="connsiteY547" fmla="*/ 24323 h 272545"/>
                <a:gd name="connsiteX548" fmla="*/ 183413 w 201132"/>
                <a:gd name="connsiteY548" fmla="*/ 41824 h 272545"/>
                <a:gd name="connsiteX549" fmla="*/ 183123 w 201132"/>
                <a:gd name="connsiteY549" fmla="*/ 42990 h 272545"/>
                <a:gd name="connsiteX550" fmla="*/ 183459 w 201132"/>
                <a:gd name="connsiteY550" fmla="*/ 44782 h 272545"/>
                <a:gd name="connsiteX551" fmla="*/ 182552 w 201132"/>
                <a:gd name="connsiteY551" fmla="*/ 44648 h 272545"/>
                <a:gd name="connsiteX552" fmla="*/ 179829 w 201132"/>
                <a:gd name="connsiteY552" fmla="*/ 45071 h 272545"/>
                <a:gd name="connsiteX553" fmla="*/ 177138 w 201132"/>
                <a:gd name="connsiteY553" fmla="*/ 44476 h 272545"/>
                <a:gd name="connsiteX554" fmla="*/ 176622 w 201132"/>
                <a:gd name="connsiteY554" fmla="*/ 42247 h 272545"/>
                <a:gd name="connsiteX555" fmla="*/ 177052 w 201132"/>
                <a:gd name="connsiteY555" fmla="*/ 40103 h 272545"/>
                <a:gd name="connsiteX556" fmla="*/ 175973 w 201132"/>
                <a:gd name="connsiteY556" fmla="*/ 38624 h 272545"/>
                <a:gd name="connsiteX557" fmla="*/ 174979 w 201132"/>
                <a:gd name="connsiteY557" fmla="*/ 37756 h 272545"/>
                <a:gd name="connsiteX558" fmla="*/ 174830 w 201132"/>
                <a:gd name="connsiteY558" fmla="*/ 36520 h 272545"/>
                <a:gd name="connsiteX559" fmla="*/ 174995 w 201132"/>
                <a:gd name="connsiteY559" fmla="*/ 35229 h 272545"/>
                <a:gd name="connsiteX560" fmla="*/ 179634 w 201132"/>
                <a:gd name="connsiteY560" fmla="*/ 38687 h 272545"/>
                <a:gd name="connsiteX561" fmla="*/ 183413 w 201132"/>
                <a:gd name="connsiteY561" fmla="*/ 41824 h 27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Lst>
              <a:rect l="l" t="t" r="r" b="b"/>
              <a:pathLst>
                <a:path w="201132" h="272545">
                  <a:moveTo>
                    <a:pt x="53794" y="10366"/>
                  </a:moveTo>
                  <a:lnTo>
                    <a:pt x="53285" y="11117"/>
                  </a:lnTo>
                  <a:lnTo>
                    <a:pt x="53528" y="5742"/>
                  </a:lnTo>
                  <a:lnTo>
                    <a:pt x="55930" y="0"/>
                  </a:lnTo>
                  <a:lnTo>
                    <a:pt x="56947" y="133"/>
                  </a:lnTo>
                  <a:lnTo>
                    <a:pt x="55906" y="1690"/>
                  </a:lnTo>
                  <a:lnTo>
                    <a:pt x="55601" y="2777"/>
                  </a:lnTo>
                  <a:lnTo>
                    <a:pt x="55179" y="4945"/>
                  </a:lnTo>
                  <a:lnTo>
                    <a:pt x="55366" y="6071"/>
                  </a:lnTo>
                  <a:lnTo>
                    <a:pt x="60851" y="6384"/>
                  </a:lnTo>
                  <a:lnTo>
                    <a:pt x="60209" y="7385"/>
                  </a:lnTo>
                  <a:lnTo>
                    <a:pt x="54647" y="8058"/>
                  </a:lnTo>
                  <a:lnTo>
                    <a:pt x="53794" y="10366"/>
                  </a:lnTo>
                  <a:close/>
                  <a:moveTo>
                    <a:pt x="85236" y="8903"/>
                  </a:moveTo>
                  <a:lnTo>
                    <a:pt x="85369" y="9600"/>
                  </a:lnTo>
                  <a:lnTo>
                    <a:pt x="88585" y="10609"/>
                  </a:lnTo>
                  <a:lnTo>
                    <a:pt x="89938" y="12220"/>
                  </a:lnTo>
                  <a:lnTo>
                    <a:pt x="91440" y="14661"/>
                  </a:lnTo>
                  <a:lnTo>
                    <a:pt x="91589" y="18166"/>
                  </a:lnTo>
                  <a:lnTo>
                    <a:pt x="89664" y="20685"/>
                  </a:lnTo>
                  <a:lnTo>
                    <a:pt x="88069" y="22281"/>
                  </a:lnTo>
                  <a:lnTo>
                    <a:pt x="94100" y="21679"/>
                  </a:lnTo>
                  <a:lnTo>
                    <a:pt x="94703" y="23118"/>
                  </a:lnTo>
                  <a:lnTo>
                    <a:pt x="95618" y="24675"/>
                  </a:lnTo>
                  <a:lnTo>
                    <a:pt x="98865" y="23564"/>
                  </a:lnTo>
                  <a:lnTo>
                    <a:pt x="107017" y="28157"/>
                  </a:lnTo>
                  <a:lnTo>
                    <a:pt x="111946" y="25919"/>
                  </a:lnTo>
                  <a:lnTo>
                    <a:pt x="113205" y="25786"/>
                  </a:lnTo>
                  <a:lnTo>
                    <a:pt x="114324" y="29495"/>
                  </a:lnTo>
                  <a:lnTo>
                    <a:pt x="113096" y="33218"/>
                  </a:lnTo>
                  <a:lnTo>
                    <a:pt x="108754" y="37177"/>
                  </a:lnTo>
                  <a:lnTo>
                    <a:pt x="109716" y="39618"/>
                  </a:lnTo>
                  <a:lnTo>
                    <a:pt x="111108" y="40158"/>
                  </a:lnTo>
                  <a:lnTo>
                    <a:pt x="115200" y="39641"/>
                  </a:lnTo>
                  <a:lnTo>
                    <a:pt x="121686" y="42043"/>
                  </a:lnTo>
                  <a:lnTo>
                    <a:pt x="123039" y="41292"/>
                  </a:lnTo>
                  <a:lnTo>
                    <a:pt x="128297" y="35745"/>
                  </a:lnTo>
                  <a:lnTo>
                    <a:pt x="130401" y="34548"/>
                  </a:lnTo>
                  <a:lnTo>
                    <a:pt x="137317" y="33696"/>
                  </a:lnTo>
                  <a:lnTo>
                    <a:pt x="138577" y="31536"/>
                  </a:lnTo>
                  <a:lnTo>
                    <a:pt x="141377" y="29369"/>
                  </a:lnTo>
                  <a:lnTo>
                    <a:pt x="143177" y="26999"/>
                  </a:lnTo>
                  <a:lnTo>
                    <a:pt x="147503" y="22469"/>
                  </a:lnTo>
                  <a:lnTo>
                    <a:pt x="151978" y="23283"/>
                  </a:lnTo>
                  <a:lnTo>
                    <a:pt x="154591" y="24151"/>
                  </a:lnTo>
                  <a:lnTo>
                    <a:pt x="157454" y="24589"/>
                  </a:lnTo>
                  <a:lnTo>
                    <a:pt x="160060" y="29416"/>
                  </a:lnTo>
                  <a:lnTo>
                    <a:pt x="166663" y="34728"/>
                  </a:lnTo>
                  <a:lnTo>
                    <a:pt x="172726" y="34267"/>
                  </a:lnTo>
                  <a:lnTo>
                    <a:pt x="174877" y="39282"/>
                  </a:lnTo>
                  <a:lnTo>
                    <a:pt x="175832" y="45447"/>
                  </a:lnTo>
                  <a:lnTo>
                    <a:pt x="177694" y="47379"/>
                  </a:lnTo>
                  <a:lnTo>
                    <a:pt x="179329" y="48638"/>
                  </a:lnTo>
                  <a:lnTo>
                    <a:pt x="184265" y="49953"/>
                  </a:lnTo>
                  <a:lnTo>
                    <a:pt x="184461" y="50031"/>
                  </a:lnTo>
                  <a:lnTo>
                    <a:pt x="184625" y="50860"/>
                  </a:lnTo>
                  <a:lnTo>
                    <a:pt x="184931" y="53911"/>
                  </a:lnTo>
                  <a:lnTo>
                    <a:pt x="185345" y="56431"/>
                  </a:lnTo>
                  <a:lnTo>
                    <a:pt x="187888" y="66460"/>
                  </a:lnTo>
                  <a:lnTo>
                    <a:pt x="187840" y="68901"/>
                  </a:lnTo>
                  <a:lnTo>
                    <a:pt x="187809" y="69550"/>
                  </a:lnTo>
                  <a:lnTo>
                    <a:pt x="186878" y="72969"/>
                  </a:lnTo>
                  <a:lnTo>
                    <a:pt x="185228" y="75840"/>
                  </a:lnTo>
                  <a:lnTo>
                    <a:pt x="183045" y="77460"/>
                  </a:lnTo>
                  <a:lnTo>
                    <a:pt x="181840" y="79259"/>
                  </a:lnTo>
                  <a:lnTo>
                    <a:pt x="181621" y="81239"/>
                  </a:lnTo>
                  <a:lnTo>
                    <a:pt x="184367" y="84705"/>
                  </a:lnTo>
                  <a:lnTo>
                    <a:pt x="190086" y="89657"/>
                  </a:lnTo>
                  <a:lnTo>
                    <a:pt x="192394" y="93881"/>
                  </a:lnTo>
                  <a:lnTo>
                    <a:pt x="191307" y="97386"/>
                  </a:lnTo>
                  <a:lnTo>
                    <a:pt x="190978" y="99952"/>
                  </a:lnTo>
                  <a:lnTo>
                    <a:pt x="191400" y="101580"/>
                  </a:lnTo>
                  <a:lnTo>
                    <a:pt x="192316" y="102886"/>
                  </a:lnTo>
                  <a:lnTo>
                    <a:pt x="193724" y="103872"/>
                  </a:lnTo>
                  <a:lnTo>
                    <a:pt x="194287" y="105390"/>
                  </a:lnTo>
                  <a:lnTo>
                    <a:pt x="193998" y="107439"/>
                  </a:lnTo>
                  <a:lnTo>
                    <a:pt x="194264" y="108863"/>
                  </a:lnTo>
                  <a:lnTo>
                    <a:pt x="195320" y="109872"/>
                  </a:lnTo>
                  <a:lnTo>
                    <a:pt x="195218" y="110264"/>
                  </a:lnTo>
                  <a:lnTo>
                    <a:pt x="194710" y="111687"/>
                  </a:lnTo>
                  <a:lnTo>
                    <a:pt x="194013" y="114277"/>
                  </a:lnTo>
                  <a:lnTo>
                    <a:pt x="193614" y="116170"/>
                  </a:lnTo>
                  <a:lnTo>
                    <a:pt x="192003" y="118736"/>
                  </a:lnTo>
                  <a:lnTo>
                    <a:pt x="192496" y="120919"/>
                  </a:lnTo>
                  <a:lnTo>
                    <a:pt x="193755" y="123485"/>
                  </a:lnTo>
                  <a:lnTo>
                    <a:pt x="194718" y="124776"/>
                  </a:lnTo>
                  <a:lnTo>
                    <a:pt x="195023" y="125997"/>
                  </a:lnTo>
                  <a:lnTo>
                    <a:pt x="194412" y="128891"/>
                  </a:lnTo>
                  <a:lnTo>
                    <a:pt x="194718" y="129634"/>
                  </a:lnTo>
                  <a:lnTo>
                    <a:pt x="198699" y="131762"/>
                  </a:lnTo>
                  <a:lnTo>
                    <a:pt x="199349" y="132740"/>
                  </a:lnTo>
                  <a:lnTo>
                    <a:pt x="199732" y="134782"/>
                  </a:lnTo>
                  <a:lnTo>
                    <a:pt x="201133" y="139140"/>
                  </a:lnTo>
                  <a:lnTo>
                    <a:pt x="199975" y="144648"/>
                  </a:lnTo>
                  <a:lnTo>
                    <a:pt x="198958" y="147660"/>
                  </a:lnTo>
                  <a:lnTo>
                    <a:pt x="196689" y="152424"/>
                  </a:lnTo>
                  <a:lnTo>
                    <a:pt x="196579" y="152862"/>
                  </a:lnTo>
                  <a:lnTo>
                    <a:pt x="196321" y="153441"/>
                  </a:lnTo>
                  <a:lnTo>
                    <a:pt x="195641" y="154271"/>
                  </a:lnTo>
                  <a:lnTo>
                    <a:pt x="194694" y="154396"/>
                  </a:lnTo>
                  <a:lnTo>
                    <a:pt x="193263" y="153778"/>
                  </a:lnTo>
                  <a:lnTo>
                    <a:pt x="192285" y="152980"/>
                  </a:lnTo>
                  <a:lnTo>
                    <a:pt x="192511" y="150930"/>
                  </a:lnTo>
                  <a:lnTo>
                    <a:pt x="191878" y="150789"/>
                  </a:lnTo>
                  <a:lnTo>
                    <a:pt x="191095" y="149529"/>
                  </a:lnTo>
                  <a:lnTo>
                    <a:pt x="190790" y="148176"/>
                  </a:lnTo>
                  <a:lnTo>
                    <a:pt x="189945" y="147621"/>
                  </a:lnTo>
                  <a:lnTo>
                    <a:pt x="186871" y="147049"/>
                  </a:lnTo>
                  <a:lnTo>
                    <a:pt x="185822" y="146651"/>
                  </a:lnTo>
                  <a:lnTo>
                    <a:pt x="185017" y="146940"/>
                  </a:lnTo>
                  <a:lnTo>
                    <a:pt x="184414" y="147902"/>
                  </a:lnTo>
                  <a:lnTo>
                    <a:pt x="184797" y="148771"/>
                  </a:lnTo>
                  <a:lnTo>
                    <a:pt x="185368" y="149616"/>
                  </a:lnTo>
                  <a:lnTo>
                    <a:pt x="187074" y="150953"/>
                  </a:lnTo>
                  <a:lnTo>
                    <a:pt x="186902" y="151485"/>
                  </a:lnTo>
                  <a:lnTo>
                    <a:pt x="183225" y="152792"/>
                  </a:lnTo>
                  <a:lnTo>
                    <a:pt x="180917" y="154122"/>
                  </a:lnTo>
                  <a:lnTo>
                    <a:pt x="178766" y="154873"/>
                  </a:lnTo>
                  <a:lnTo>
                    <a:pt x="176575" y="156250"/>
                  </a:lnTo>
                  <a:lnTo>
                    <a:pt x="172249" y="157799"/>
                  </a:lnTo>
                  <a:lnTo>
                    <a:pt x="169072" y="158206"/>
                  </a:lnTo>
                  <a:lnTo>
                    <a:pt x="168415" y="158612"/>
                  </a:lnTo>
                  <a:lnTo>
                    <a:pt x="167234" y="161233"/>
                  </a:lnTo>
                  <a:lnTo>
                    <a:pt x="166436" y="161781"/>
                  </a:lnTo>
                  <a:lnTo>
                    <a:pt x="165661" y="161499"/>
                  </a:lnTo>
                  <a:lnTo>
                    <a:pt x="165082" y="161069"/>
                  </a:lnTo>
                  <a:lnTo>
                    <a:pt x="164347" y="161421"/>
                  </a:lnTo>
                  <a:lnTo>
                    <a:pt x="163580" y="162289"/>
                  </a:lnTo>
                  <a:lnTo>
                    <a:pt x="162774" y="162626"/>
                  </a:lnTo>
                  <a:lnTo>
                    <a:pt x="162078" y="162618"/>
                  </a:lnTo>
                  <a:lnTo>
                    <a:pt x="160834" y="164902"/>
                  </a:lnTo>
                  <a:lnTo>
                    <a:pt x="157220" y="165591"/>
                  </a:lnTo>
                  <a:lnTo>
                    <a:pt x="156797" y="166772"/>
                  </a:lnTo>
                  <a:lnTo>
                    <a:pt x="156132" y="168141"/>
                  </a:lnTo>
                  <a:lnTo>
                    <a:pt x="155600" y="168478"/>
                  </a:lnTo>
                  <a:lnTo>
                    <a:pt x="153973" y="167938"/>
                  </a:lnTo>
                  <a:lnTo>
                    <a:pt x="151712" y="167633"/>
                  </a:lnTo>
                  <a:lnTo>
                    <a:pt x="150413" y="168384"/>
                  </a:lnTo>
                  <a:lnTo>
                    <a:pt x="148857" y="168799"/>
                  </a:lnTo>
                  <a:lnTo>
                    <a:pt x="146955" y="168924"/>
                  </a:lnTo>
                  <a:lnTo>
                    <a:pt x="144835" y="170418"/>
                  </a:lnTo>
                  <a:lnTo>
                    <a:pt x="142770" y="173039"/>
                  </a:lnTo>
                  <a:lnTo>
                    <a:pt x="141612" y="175355"/>
                  </a:lnTo>
                  <a:lnTo>
                    <a:pt x="140986" y="176184"/>
                  </a:lnTo>
                  <a:lnTo>
                    <a:pt x="139977" y="174009"/>
                  </a:lnTo>
                  <a:lnTo>
                    <a:pt x="138741" y="172522"/>
                  </a:lnTo>
                  <a:lnTo>
                    <a:pt x="137865" y="171748"/>
                  </a:lnTo>
                  <a:lnTo>
                    <a:pt x="137082" y="171748"/>
                  </a:lnTo>
                  <a:lnTo>
                    <a:pt x="136879" y="172069"/>
                  </a:lnTo>
                  <a:lnTo>
                    <a:pt x="136879" y="173203"/>
                  </a:lnTo>
                  <a:lnTo>
                    <a:pt x="137716" y="175089"/>
                  </a:lnTo>
                  <a:lnTo>
                    <a:pt x="138749" y="176379"/>
                  </a:lnTo>
                  <a:lnTo>
                    <a:pt x="138913" y="177334"/>
                  </a:lnTo>
                  <a:lnTo>
                    <a:pt x="139468" y="179055"/>
                  </a:lnTo>
                  <a:lnTo>
                    <a:pt x="140978" y="180941"/>
                  </a:lnTo>
                  <a:lnTo>
                    <a:pt x="143341" y="182427"/>
                  </a:lnTo>
                  <a:lnTo>
                    <a:pt x="144953" y="183898"/>
                  </a:lnTo>
                  <a:lnTo>
                    <a:pt x="146150" y="185932"/>
                  </a:lnTo>
                  <a:lnTo>
                    <a:pt x="146157" y="186558"/>
                  </a:lnTo>
                  <a:lnTo>
                    <a:pt x="145829" y="187387"/>
                  </a:lnTo>
                  <a:lnTo>
                    <a:pt x="145266" y="188169"/>
                  </a:lnTo>
                  <a:lnTo>
                    <a:pt x="144788" y="189186"/>
                  </a:lnTo>
                  <a:lnTo>
                    <a:pt x="143474" y="191236"/>
                  </a:lnTo>
                  <a:lnTo>
                    <a:pt x="143865" y="192136"/>
                  </a:lnTo>
                  <a:lnTo>
                    <a:pt x="144937" y="193262"/>
                  </a:lnTo>
                  <a:lnTo>
                    <a:pt x="145884" y="194616"/>
                  </a:lnTo>
                  <a:lnTo>
                    <a:pt x="147104" y="196806"/>
                  </a:lnTo>
                  <a:lnTo>
                    <a:pt x="148778" y="200640"/>
                  </a:lnTo>
                  <a:lnTo>
                    <a:pt x="149858" y="202212"/>
                  </a:lnTo>
                  <a:lnTo>
                    <a:pt x="151329" y="203840"/>
                  </a:lnTo>
                  <a:lnTo>
                    <a:pt x="152768" y="205076"/>
                  </a:lnTo>
                  <a:lnTo>
                    <a:pt x="155037" y="205037"/>
                  </a:lnTo>
                  <a:lnTo>
                    <a:pt x="157384" y="207399"/>
                  </a:lnTo>
                  <a:lnTo>
                    <a:pt x="159950" y="210810"/>
                  </a:lnTo>
                  <a:lnTo>
                    <a:pt x="161867" y="212367"/>
                  </a:lnTo>
                  <a:lnTo>
                    <a:pt x="163205" y="212845"/>
                  </a:lnTo>
                  <a:lnTo>
                    <a:pt x="164316" y="214073"/>
                  </a:lnTo>
                  <a:lnTo>
                    <a:pt x="165294" y="215833"/>
                  </a:lnTo>
                  <a:lnTo>
                    <a:pt x="165677" y="216850"/>
                  </a:lnTo>
                  <a:lnTo>
                    <a:pt x="166545" y="217585"/>
                  </a:lnTo>
                  <a:lnTo>
                    <a:pt x="168892" y="217445"/>
                  </a:lnTo>
                  <a:lnTo>
                    <a:pt x="171912" y="220214"/>
                  </a:lnTo>
                  <a:lnTo>
                    <a:pt x="173774" y="222233"/>
                  </a:lnTo>
                  <a:lnTo>
                    <a:pt x="174760" y="223860"/>
                  </a:lnTo>
                  <a:lnTo>
                    <a:pt x="174502" y="224509"/>
                  </a:lnTo>
                  <a:lnTo>
                    <a:pt x="174377" y="226536"/>
                  </a:lnTo>
                  <a:lnTo>
                    <a:pt x="174408" y="228679"/>
                  </a:lnTo>
                  <a:lnTo>
                    <a:pt x="174111" y="229813"/>
                  </a:lnTo>
                  <a:lnTo>
                    <a:pt x="172765" y="231308"/>
                  </a:lnTo>
                  <a:lnTo>
                    <a:pt x="172069" y="231629"/>
                  </a:lnTo>
                  <a:lnTo>
                    <a:pt x="171693" y="231949"/>
                  </a:lnTo>
                  <a:lnTo>
                    <a:pt x="167555" y="230001"/>
                  </a:lnTo>
                  <a:lnTo>
                    <a:pt x="167226" y="230330"/>
                  </a:lnTo>
                  <a:lnTo>
                    <a:pt x="166968" y="230572"/>
                  </a:lnTo>
                  <a:lnTo>
                    <a:pt x="165857" y="236197"/>
                  </a:lnTo>
                  <a:lnTo>
                    <a:pt x="165098" y="237277"/>
                  </a:lnTo>
                  <a:lnTo>
                    <a:pt x="163956" y="238271"/>
                  </a:lnTo>
                  <a:lnTo>
                    <a:pt x="161593" y="239241"/>
                  </a:lnTo>
                  <a:lnTo>
                    <a:pt x="159950" y="239632"/>
                  </a:lnTo>
                  <a:lnTo>
                    <a:pt x="158667" y="240125"/>
                  </a:lnTo>
                  <a:lnTo>
                    <a:pt x="154607" y="242472"/>
                  </a:lnTo>
                  <a:lnTo>
                    <a:pt x="152784" y="243880"/>
                  </a:lnTo>
                  <a:lnTo>
                    <a:pt x="151603" y="245648"/>
                  </a:lnTo>
                  <a:lnTo>
                    <a:pt x="151595" y="246665"/>
                  </a:lnTo>
                  <a:lnTo>
                    <a:pt x="153566" y="249646"/>
                  </a:lnTo>
                  <a:lnTo>
                    <a:pt x="155843" y="252728"/>
                  </a:lnTo>
                  <a:lnTo>
                    <a:pt x="155851" y="255427"/>
                  </a:lnTo>
                  <a:lnTo>
                    <a:pt x="154849" y="257446"/>
                  </a:lnTo>
                  <a:lnTo>
                    <a:pt x="154615" y="258220"/>
                  </a:lnTo>
                  <a:lnTo>
                    <a:pt x="155287" y="258518"/>
                  </a:lnTo>
                  <a:lnTo>
                    <a:pt x="156547" y="258627"/>
                  </a:lnTo>
                  <a:lnTo>
                    <a:pt x="157603" y="258972"/>
                  </a:lnTo>
                  <a:lnTo>
                    <a:pt x="158049" y="260395"/>
                  </a:lnTo>
                  <a:lnTo>
                    <a:pt x="157916" y="262860"/>
                  </a:lnTo>
                  <a:lnTo>
                    <a:pt x="157556" y="265168"/>
                  </a:lnTo>
                  <a:lnTo>
                    <a:pt x="157181" y="266138"/>
                  </a:lnTo>
                  <a:lnTo>
                    <a:pt x="156164" y="266216"/>
                  </a:lnTo>
                  <a:lnTo>
                    <a:pt x="154208" y="265222"/>
                  </a:lnTo>
                  <a:lnTo>
                    <a:pt x="152682" y="264065"/>
                  </a:lnTo>
                  <a:lnTo>
                    <a:pt x="152095" y="263353"/>
                  </a:lnTo>
                  <a:lnTo>
                    <a:pt x="152064" y="262500"/>
                  </a:lnTo>
                  <a:lnTo>
                    <a:pt x="152393" y="261960"/>
                  </a:lnTo>
                  <a:lnTo>
                    <a:pt x="151853" y="260912"/>
                  </a:lnTo>
                  <a:lnTo>
                    <a:pt x="149975" y="259934"/>
                  </a:lnTo>
                  <a:lnTo>
                    <a:pt x="147965" y="260356"/>
                  </a:lnTo>
                  <a:lnTo>
                    <a:pt x="146486" y="261006"/>
                  </a:lnTo>
                  <a:lnTo>
                    <a:pt x="145524" y="260967"/>
                  </a:lnTo>
                  <a:lnTo>
                    <a:pt x="144491" y="260028"/>
                  </a:lnTo>
                  <a:lnTo>
                    <a:pt x="142895" y="259308"/>
                  </a:lnTo>
                  <a:lnTo>
                    <a:pt x="140814" y="258831"/>
                  </a:lnTo>
                  <a:lnTo>
                    <a:pt x="139515" y="258330"/>
                  </a:lnTo>
                  <a:lnTo>
                    <a:pt x="139242" y="258627"/>
                  </a:lnTo>
                  <a:lnTo>
                    <a:pt x="139390" y="260654"/>
                  </a:lnTo>
                  <a:lnTo>
                    <a:pt x="138991" y="261538"/>
                  </a:lnTo>
                  <a:lnTo>
                    <a:pt x="128696" y="262711"/>
                  </a:lnTo>
                  <a:lnTo>
                    <a:pt x="125558" y="263806"/>
                  </a:lnTo>
                  <a:lnTo>
                    <a:pt x="123274" y="265222"/>
                  </a:lnTo>
                  <a:lnTo>
                    <a:pt x="121584" y="265833"/>
                  </a:lnTo>
                  <a:lnTo>
                    <a:pt x="121169" y="266701"/>
                  </a:lnTo>
                  <a:lnTo>
                    <a:pt x="119495" y="267843"/>
                  </a:lnTo>
                  <a:lnTo>
                    <a:pt x="117610" y="268203"/>
                  </a:lnTo>
                  <a:lnTo>
                    <a:pt x="117148" y="267835"/>
                  </a:lnTo>
                  <a:lnTo>
                    <a:pt x="115935" y="268360"/>
                  </a:lnTo>
                  <a:lnTo>
                    <a:pt x="113870" y="268868"/>
                  </a:lnTo>
                  <a:lnTo>
                    <a:pt x="112532" y="268704"/>
                  </a:lnTo>
                  <a:lnTo>
                    <a:pt x="111899" y="267781"/>
                  </a:lnTo>
                  <a:lnTo>
                    <a:pt x="110623" y="266365"/>
                  </a:lnTo>
                  <a:lnTo>
                    <a:pt x="110107" y="265387"/>
                  </a:lnTo>
                  <a:lnTo>
                    <a:pt x="110162" y="264753"/>
                  </a:lnTo>
                  <a:lnTo>
                    <a:pt x="107275" y="264628"/>
                  </a:lnTo>
                  <a:lnTo>
                    <a:pt x="105460" y="263877"/>
                  </a:lnTo>
                  <a:lnTo>
                    <a:pt x="101595" y="264049"/>
                  </a:lnTo>
                  <a:lnTo>
                    <a:pt x="100641" y="263728"/>
                  </a:lnTo>
                  <a:lnTo>
                    <a:pt x="100445" y="264065"/>
                  </a:lnTo>
                  <a:lnTo>
                    <a:pt x="99866" y="268086"/>
                  </a:lnTo>
                  <a:lnTo>
                    <a:pt x="99100" y="269729"/>
                  </a:lnTo>
                  <a:lnTo>
                    <a:pt x="97863" y="271426"/>
                  </a:lnTo>
                  <a:lnTo>
                    <a:pt x="96275" y="272373"/>
                  </a:lnTo>
                  <a:lnTo>
                    <a:pt x="95016" y="272545"/>
                  </a:lnTo>
                  <a:lnTo>
                    <a:pt x="95070" y="271309"/>
                  </a:lnTo>
                  <a:lnTo>
                    <a:pt x="95391" y="269815"/>
                  </a:lnTo>
                  <a:lnTo>
                    <a:pt x="94476" y="269463"/>
                  </a:lnTo>
                  <a:lnTo>
                    <a:pt x="93107" y="269299"/>
                  </a:lnTo>
                  <a:lnTo>
                    <a:pt x="92450" y="268853"/>
                  </a:lnTo>
                  <a:lnTo>
                    <a:pt x="92622" y="267710"/>
                  </a:lnTo>
                  <a:lnTo>
                    <a:pt x="92301" y="267045"/>
                  </a:lnTo>
                  <a:lnTo>
                    <a:pt x="91738" y="266247"/>
                  </a:lnTo>
                  <a:lnTo>
                    <a:pt x="90361" y="265222"/>
                  </a:lnTo>
                  <a:lnTo>
                    <a:pt x="87450" y="263705"/>
                  </a:lnTo>
                  <a:lnTo>
                    <a:pt x="85471" y="262946"/>
                  </a:lnTo>
                  <a:lnTo>
                    <a:pt x="84728" y="263752"/>
                  </a:lnTo>
                  <a:lnTo>
                    <a:pt x="83312" y="264557"/>
                  </a:lnTo>
                  <a:lnTo>
                    <a:pt x="81082" y="264291"/>
                  </a:lnTo>
                  <a:lnTo>
                    <a:pt x="80534" y="264612"/>
                  </a:lnTo>
                  <a:lnTo>
                    <a:pt x="76709" y="262187"/>
                  </a:lnTo>
                  <a:lnTo>
                    <a:pt x="73040" y="259856"/>
                  </a:lnTo>
                  <a:lnTo>
                    <a:pt x="71827" y="259856"/>
                  </a:lnTo>
                  <a:lnTo>
                    <a:pt x="66421" y="260325"/>
                  </a:lnTo>
                  <a:lnTo>
                    <a:pt x="66264" y="260122"/>
                  </a:lnTo>
                  <a:lnTo>
                    <a:pt x="65318" y="258792"/>
                  </a:lnTo>
                  <a:lnTo>
                    <a:pt x="64489" y="258369"/>
                  </a:lnTo>
                  <a:lnTo>
                    <a:pt x="63988" y="258588"/>
                  </a:lnTo>
                  <a:lnTo>
                    <a:pt x="63652" y="258972"/>
                  </a:lnTo>
                  <a:lnTo>
                    <a:pt x="63073" y="258909"/>
                  </a:lnTo>
                  <a:lnTo>
                    <a:pt x="60647" y="256765"/>
                  </a:lnTo>
                  <a:lnTo>
                    <a:pt x="59654" y="256452"/>
                  </a:lnTo>
                  <a:lnTo>
                    <a:pt x="58277" y="256742"/>
                  </a:lnTo>
                  <a:lnTo>
                    <a:pt x="56649" y="257900"/>
                  </a:lnTo>
                  <a:lnTo>
                    <a:pt x="55938" y="259316"/>
                  </a:lnTo>
                  <a:lnTo>
                    <a:pt x="56157" y="260129"/>
                  </a:lnTo>
                  <a:lnTo>
                    <a:pt x="56994" y="260481"/>
                  </a:lnTo>
                  <a:lnTo>
                    <a:pt x="59208" y="260247"/>
                  </a:lnTo>
                  <a:lnTo>
                    <a:pt x="59529" y="260481"/>
                  </a:lnTo>
                  <a:lnTo>
                    <a:pt x="59607" y="260943"/>
                  </a:lnTo>
                  <a:lnTo>
                    <a:pt x="59364" y="261389"/>
                  </a:lnTo>
                  <a:lnTo>
                    <a:pt x="57573" y="261757"/>
                  </a:lnTo>
                  <a:lnTo>
                    <a:pt x="57056" y="262296"/>
                  </a:lnTo>
                  <a:lnTo>
                    <a:pt x="56532" y="262429"/>
                  </a:lnTo>
                  <a:lnTo>
                    <a:pt x="56196" y="262516"/>
                  </a:lnTo>
                  <a:lnTo>
                    <a:pt x="54287" y="261952"/>
                  </a:lnTo>
                  <a:lnTo>
                    <a:pt x="51447" y="261952"/>
                  </a:lnTo>
                  <a:lnTo>
                    <a:pt x="49155" y="262946"/>
                  </a:lnTo>
                  <a:lnTo>
                    <a:pt x="45493" y="263345"/>
                  </a:lnTo>
                  <a:lnTo>
                    <a:pt x="40463" y="263149"/>
                  </a:lnTo>
                  <a:lnTo>
                    <a:pt x="38656" y="262406"/>
                  </a:lnTo>
                  <a:lnTo>
                    <a:pt x="37553" y="261960"/>
                  </a:lnTo>
                  <a:lnTo>
                    <a:pt x="36754" y="259769"/>
                  </a:lnTo>
                  <a:lnTo>
                    <a:pt x="36958" y="256523"/>
                  </a:lnTo>
                  <a:lnTo>
                    <a:pt x="38155" y="252212"/>
                  </a:lnTo>
                  <a:lnTo>
                    <a:pt x="38491" y="249043"/>
                  </a:lnTo>
                  <a:lnTo>
                    <a:pt x="37959" y="247025"/>
                  </a:lnTo>
                  <a:lnTo>
                    <a:pt x="38671" y="243990"/>
                  </a:lnTo>
                  <a:lnTo>
                    <a:pt x="40627" y="239937"/>
                  </a:lnTo>
                  <a:lnTo>
                    <a:pt x="41934" y="235658"/>
                  </a:lnTo>
                  <a:lnTo>
                    <a:pt x="42583" y="231136"/>
                  </a:lnTo>
                  <a:lnTo>
                    <a:pt x="43530" y="228186"/>
                  </a:lnTo>
                  <a:lnTo>
                    <a:pt x="45392" y="226113"/>
                  </a:lnTo>
                  <a:lnTo>
                    <a:pt x="49812" y="220308"/>
                  </a:lnTo>
                  <a:lnTo>
                    <a:pt x="50172" y="219870"/>
                  </a:lnTo>
                  <a:lnTo>
                    <a:pt x="50047" y="216967"/>
                  </a:lnTo>
                  <a:lnTo>
                    <a:pt x="48857" y="216553"/>
                  </a:lnTo>
                  <a:lnTo>
                    <a:pt x="47113" y="215716"/>
                  </a:lnTo>
                  <a:lnTo>
                    <a:pt x="42677" y="214683"/>
                  </a:lnTo>
                  <a:lnTo>
                    <a:pt x="38546" y="214018"/>
                  </a:lnTo>
                  <a:lnTo>
                    <a:pt x="36669" y="213197"/>
                  </a:lnTo>
                  <a:lnTo>
                    <a:pt x="35026" y="210998"/>
                  </a:lnTo>
                  <a:lnTo>
                    <a:pt x="34009" y="210967"/>
                  </a:lnTo>
                  <a:lnTo>
                    <a:pt x="32014" y="211757"/>
                  </a:lnTo>
                  <a:lnTo>
                    <a:pt x="29526" y="212289"/>
                  </a:lnTo>
                  <a:lnTo>
                    <a:pt x="27711" y="211827"/>
                  </a:lnTo>
                  <a:lnTo>
                    <a:pt x="26576" y="211913"/>
                  </a:lnTo>
                  <a:lnTo>
                    <a:pt x="25943" y="212320"/>
                  </a:lnTo>
                  <a:lnTo>
                    <a:pt x="25622" y="211960"/>
                  </a:lnTo>
                  <a:lnTo>
                    <a:pt x="25168" y="210075"/>
                  </a:lnTo>
                  <a:lnTo>
                    <a:pt x="24221" y="209582"/>
                  </a:lnTo>
                  <a:lnTo>
                    <a:pt x="22751" y="209144"/>
                  </a:lnTo>
                  <a:lnTo>
                    <a:pt x="21835" y="209332"/>
                  </a:lnTo>
                  <a:lnTo>
                    <a:pt x="21202" y="210271"/>
                  </a:lnTo>
                  <a:lnTo>
                    <a:pt x="20224" y="210928"/>
                  </a:lnTo>
                  <a:lnTo>
                    <a:pt x="19332" y="210717"/>
                  </a:lnTo>
                  <a:lnTo>
                    <a:pt x="16523" y="206351"/>
                  </a:lnTo>
                  <a:lnTo>
                    <a:pt x="15803" y="205381"/>
                  </a:lnTo>
                  <a:lnTo>
                    <a:pt x="15623" y="204489"/>
                  </a:lnTo>
                  <a:lnTo>
                    <a:pt x="14919" y="202862"/>
                  </a:lnTo>
                  <a:lnTo>
                    <a:pt x="13245" y="201235"/>
                  </a:lnTo>
                  <a:lnTo>
                    <a:pt x="11579" y="200718"/>
                  </a:lnTo>
                  <a:lnTo>
                    <a:pt x="10750" y="200898"/>
                  </a:lnTo>
                  <a:lnTo>
                    <a:pt x="10843" y="198880"/>
                  </a:lnTo>
                  <a:lnTo>
                    <a:pt x="11493" y="195946"/>
                  </a:lnTo>
                  <a:lnTo>
                    <a:pt x="12119" y="194412"/>
                  </a:lnTo>
                  <a:lnTo>
                    <a:pt x="12948" y="193161"/>
                  </a:lnTo>
                  <a:lnTo>
                    <a:pt x="13832" y="192284"/>
                  </a:lnTo>
                  <a:lnTo>
                    <a:pt x="14027" y="190704"/>
                  </a:lnTo>
                  <a:lnTo>
                    <a:pt x="13887" y="189210"/>
                  </a:lnTo>
                  <a:lnTo>
                    <a:pt x="12870" y="188975"/>
                  </a:lnTo>
                  <a:lnTo>
                    <a:pt x="10319" y="187872"/>
                  </a:lnTo>
                  <a:lnTo>
                    <a:pt x="8809" y="186706"/>
                  </a:lnTo>
                  <a:lnTo>
                    <a:pt x="7690" y="185243"/>
                  </a:lnTo>
                  <a:lnTo>
                    <a:pt x="6220" y="183233"/>
                  </a:lnTo>
                  <a:lnTo>
                    <a:pt x="5594" y="181183"/>
                  </a:lnTo>
                  <a:lnTo>
                    <a:pt x="5562" y="179141"/>
                  </a:lnTo>
                  <a:lnTo>
                    <a:pt x="5735" y="178226"/>
                  </a:lnTo>
                  <a:lnTo>
                    <a:pt x="5844" y="177592"/>
                  </a:lnTo>
                  <a:lnTo>
                    <a:pt x="7026" y="174400"/>
                  </a:lnTo>
                  <a:lnTo>
                    <a:pt x="11188" y="171537"/>
                  </a:lnTo>
                  <a:lnTo>
                    <a:pt x="10726" y="168650"/>
                  </a:lnTo>
                  <a:lnTo>
                    <a:pt x="10663" y="166874"/>
                  </a:lnTo>
                  <a:lnTo>
                    <a:pt x="9654" y="165716"/>
                  </a:lnTo>
                  <a:lnTo>
                    <a:pt x="7636" y="165247"/>
                  </a:lnTo>
                  <a:lnTo>
                    <a:pt x="7104" y="164441"/>
                  </a:lnTo>
                  <a:lnTo>
                    <a:pt x="6877" y="163651"/>
                  </a:lnTo>
                  <a:lnTo>
                    <a:pt x="8356" y="161875"/>
                  </a:lnTo>
                  <a:lnTo>
                    <a:pt x="6564" y="160475"/>
                  </a:lnTo>
                  <a:lnTo>
                    <a:pt x="5750" y="159090"/>
                  </a:lnTo>
                  <a:lnTo>
                    <a:pt x="3263" y="157259"/>
                  </a:lnTo>
                  <a:lnTo>
                    <a:pt x="2996" y="156625"/>
                  </a:lnTo>
                  <a:lnTo>
                    <a:pt x="4193" y="151266"/>
                  </a:lnTo>
                  <a:lnTo>
                    <a:pt x="3278" y="149702"/>
                  </a:lnTo>
                  <a:lnTo>
                    <a:pt x="2144" y="148904"/>
                  </a:lnTo>
                  <a:lnTo>
                    <a:pt x="822" y="148512"/>
                  </a:lnTo>
                  <a:lnTo>
                    <a:pt x="211" y="147769"/>
                  </a:lnTo>
                  <a:lnTo>
                    <a:pt x="0" y="146916"/>
                  </a:lnTo>
                  <a:lnTo>
                    <a:pt x="235" y="146392"/>
                  </a:lnTo>
                  <a:lnTo>
                    <a:pt x="1792" y="146549"/>
                  </a:lnTo>
                  <a:lnTo>
                    <a:pt x="2277" y="145993"/>
                  </a:lnTo>
                  <a:lnTo>
                    <a:pt x="5985" y="142833"/>
                  </a:lnTo>
                  <a:lnTo>
                    <a:pt x="6141" y="142222"/>
                  </a:lnTo>
                  <a:lnTo>
                    <a:pt x="5625" y="141878"/>
                  </a:lnTo>
                  <a:lnTo>
                    <a:pt x="4952" y="141698"/>
                  </a:lnTo>
                  <a:lnTo>
                    <a:pt x="4780" y="141033"/>
                  </a:lnTo>
                  <a:lnTo>
                    <a:pt x="4804" y="140157"/>
                  </a:lnTo>
                  <a:lnTo>
                    <a:pt x="6783" y="135580"/>
                  </a:lnTo>
                  <a:lnTo>
                    <a:pt x="7370" y="133624"/>
                  </a:lnTo>
                  <a:lnTo>
                    <a:pt x="7503" y="132240"/>
                  </a:lnTo>
                  <a:lnTo>
                    <a:pt x="7378" y="130871"/>
                  </a:lnTo>
                  <a:lnTo>
                    <a:pt x="6235" y="128719"/>
                  </a:lnTo>
                  <a:lnTo>
                    <a:pt x="5132" y="126998"/>
                  </a:lnTo>
                  <a:lnTo>
                    <a:pt x="5093" y="125629"/>
                  </a:lnTo>
                  <a:lnTo>
                    <a:pt x="4287" y="124909"/>
                  </a:lnTo>
                  <a:lnTo>
                    <a:pt x="2003" y="121224"/>
                  </a:lnTo>
                  <a:lnTo>
                    <a:pt x="2003" y="119800"/>
                  </a:lnTo>
                  <a:lnTo>
                    <a:pt x="3294" y="118690"/>
                  </a:lnTo>
                  <a:lnTo>
                    <a:pt x="5101" y="117985"/>
                  </a:lnTo>
                  <a:lnTo>
                    <a:pt x="5703" y="117399"/>
                  </a:lnTo>
                  <a:lnTo>
                    <a:pt x="6783" y="117031"/>
                  </a:lnTo>
                  <a:lnTo>
                    <a:pt x="9654" y="118095"/>
                  </a:lnTo>
                  <a:lnTo>
                    <a:pt x="10937" y="119018"/>
                  </a:lnTo>
                  <a:lnTo>
                    <a:pt x="11297" y="118830"/>
                  </a:lnTo>
                  <a:lnTo>
                    <a:pt x="12455" y="117829"/>
                  </a:lnTo>
                  <a:lnTo>
                    <a:pt x="14489" y="117985"/>
                  </a:lnTo>
                  <a:lnTo>
                    <a:pt x="19410" y="115967"/>
                  </a:lnTo>
                  <a:lnTo>
                    <a:pt x="20145" y="114997"/>
                  </a:lnTo>
                  <a:lnTo>
                    <a:pt x="20693" y="113964"/>
                  </a:lnTo>
                  <a:lnTo>
                    <a:pt x="20740" y="113510"/>
                  </a:lnTo>
                  <a:lnTo>
                    <a:pt x="18831" y="111515"/>
                  </a:lnTo>
                  <a:lnTo>
                    <a:pt x="18776" y="110780"/>
                  </a:lnTo>
                  <a:lnTo>
                    <a:pt x="19027" y="109951"/>
                  </a:lnTo>
                  <a:lnTo>
                    <a:pt x="19566" y="109293"/>
                  </a:lnTo>
                  <a:lnTo>
                    <a:pt x="20693" y="108848"/>
                  </a:lnTo>
                  <a:lnTo>
                    <a:pt x="21890" y="107971"/>
                  </a:lnTo>
                  <a:lnTo>
                    <a:pt x="24574" y="105483"/>
                  </a:lnTo>
                  <a:lnTo>
                    <a:pt x="25504" y="103324"/>
                  </a:lnTo>
                  <a:lnTo>
                    <a:pt x="25794" y="100977"/>
                  </a:lnTo>
                  <a:lnTo>
                    <a:pt x="25849" y="99225"/>
                  </a:lnTo>
                  <a:lnTo>
                    <a:pt x="25113" y="97832"/>
                  </a:lnTo>
                  <a:lnTo>
                    <a:pt x="24370" y="96932"/>
                  </a:lnTo>
                  <a:lnTo>
                    <a:pt x="23361" y="97073"/>
                  </a:lnTo>
                  <a:lnTo>
                    <a:pt x="21397" y="97003"/>
                  </a:lnTo>
                  <a:lnTo>
                    <a:pt x="19559" y="96221"/>
                  </a:lnTo>
                  <a:lnTo>
                    <a:pt x="18549" y="94953"/>
                  </a:lnTo>
                  <a:lnTo>
                    <a:pt x="18299" y="93842"/>
                  </a:lnTo>
                  <a:lnTo>
                    <a:pt x="18761" y="93138"/>
                  </a:lnTo>
                  <a:lnTo>
                    <a:pt x="18902" y="92278"/>
                  </a:lnTo>
                  <a:lnTo>
                    <a:pt x="18604" y="91409"/>
                  </a:lnTo>
                  <a:lnTo>
                    <a:pt x="18722" y="90681"/>
                  </a:lnTo>
                  <a:lnTo>
                    <a:pt x="19551" y="90095"/>
                  </a:lnTo>
                  <a:lnTo>
                    <a:pt x="25364" y="90110"/>
                  </a:lnTo>
                  <a:lnTo>
                    <a:pt x="25802" y="89469"/>
                  </a:lnTo>
                  <a:lnTo>
                    <a:pt x="26193" y="86089"/>
                  </a:lnTo>
                  <a:lnTo>
                    <a:pt x="27648" y="80933"/>
                  </a:lnTo>
                  <a:lnTo>
                    <a:pt x="29017" y="78055"/>
                  </a:lnTo>
                  <a:lnTo>
                    <a:pt x="29244" y="76842"/>
                  </a:lnTo>
                  <a:lnTo>
                    <a:pt x="29221" y="69996"/>
                  </a:lnTo>
                  <a:lnTo>
                    <a:pt x="29408" y="66515"/>
                  </a:lnTo>
                  <a:lnTo>
                    <a:pt x="28415" y="64880"/>
                  </a:lnTo>
                  <a:lnTo>
                    <a:pt x="26248" y="63088"/>
                  </a:lnTo>
                  <a:lnTo>
                    <a:pt x="26709" y="59349"/>
                  </a:lnTo>
                  <a:lnTo>
                    <a:pt x="27429" y="56423"/>
                  </a:lnTo>
                  <a:lnTo>
                    <a:pt x="29612" y="52824"/>
                  </a:lnTo>
                  <a:lnTo>
                    <a:pt x="31341" y="51838"/>
                  </a:lnTo>
                  <a:lnTo>
                    <a:pt x="38890" y="51252"/>
                  </a:lnTo>
                  <a:lnTo>
                    <a:pt x="47230" y="51494"/>
                  </a:lnTo>
                  <a:lnTo>
                    <a:pt x="50696" y="56931"/>
                  </a:lnTo>
                  <a:lnTo>
                    <a:pt x="49413" y="59716"/>
                  </a:lnTo>
                  <a:lnTo>
                    <a:pt x="51439" y="61015"/>
                  </a:lnTo>
                  <a:lnTo>
                    <a:pt x="52417" y="60538"/>
                  </a:lnTo>
                  <a:lnTo>
                    <a:pt x="53160" y="58113"/>
                  </a:lnTo>
                  <a:lnTo>
                    <a:pt x="53653" y="55421"/>
                  </a:lnTo>
                  <a:lnTo>
                    <a:pt x="54365" y="54608"/>
                  </a:lnTo>
                  <a:lnTo>
                    <a:pt x="56947" y="56618"/>
                  </a:lnTo>
                  <a:lnTo>
                    <a:pt x="57854" y="57995"/>
                  </a:lnTo>
                  <a:lnTo>
                    <a:pt x="57909" y="62408"/>
                  </a:lnTo>
                  <a:lnTo>
                    <a:pt x="58864" y="56423"/>
                  </a:lnTo>
                  <a:lnTo>
                    <a:pt x="58152" y="52222"/>
                  </a:lnTo>
                  <a:lnTo>
                    <a:pt x="58637" y="48138"/>
                  </a:lnTo>
                  <a:lnTo>
                    <a:pt x="59677" y="46010"/>
                  </a:lnTo>
                  <a:lnTo>
                    <a:pt x="60632" y="44656"/>
                  </a:lnTo>
                  <a:lnTo>
                    <a:pt x="66750" y="46119"/>
                  </a:lnTo>
                  <a:lnTo>
                    <a:pt x="73509" y="45368"/>
                  </a:lnTo>
                  <a:lnTo>
                    <a:pt x="76067" y="46948"/>
                  </a:lnTo>
                  <a:lnTo>
                    <a:pt x="81849" y="54827"/>
                  </a:lnTo>
                  <a:lnTo>
                    <a:pt x="83781" y="56118"/>
                  </a:lnTo>
                  <a:lnTo>
                    <a:pt x="86214" y="56524"/>
                  </a:lnTo>
                  <a:lnTo>
                    <a:pt x="82858" y="54842"/>
                  </a:lnTo>
                  <a:lnTo>
                    <a:pt x="75848" y="45251"/>
                  </a:lnTo>
                  <a:lnTo>
                    <a:pt x="73752" y="44062"/>
                  </a:lnTo>
                  <a:lnTo>
                    <a:pt x="70528" y="43702"/>
                  </a:lnTo>
                  <a:lnTo>
                    <a:pt x="68518" y="42763"/>
                  </a:lnTo>
                  <a:lnTo>
                    <a:pt x="67250" y="41308"/>
                  </a:lnTo>
                  <a:lnTo>
                    <a:pt x="66883" y="40001"/>
                  </a:lnTo>
                  <a:lnTo>
                    <a:pt x="66953" y="30261"/>
                  </a:lnTo>
                  <a:lnTo>
                    <a:pt x="65748" y="28806"/>
                  </a:lnTo>
                  <a:lnTo>
                    <a:pt x="64184" y="28305"/>
                  </a:lnTo>
                  <a:lnTo>
                    <a:pt x="63206" y="28970"/>
                  </a:lnTo>
                  <a:lnTo>
                    <a:pt x="61203" y="28978"/>
                  </a:lnTo>
                  <a:lnTo>
                    <a:pt x="60780" y="26764"/>
                  </a:lnTo>
                  <a:lnTo>
                    <a:pt x="61273" y="25121"/>
                  </a:lnTo>
                  <a:lnTo>
                    <a:pt x="65294" y="23995"/>
                  </a:lnTo>
                  <a:lnTo>
                    <a:pt x="67947" y="22485"/>
                  </a:lnTo>
                  <a:lnTo>
                    <a:pt x="68064" y="19817"/>
                  </a:lnTo>
                  <a:lnTo>
                    <a:pt x="66390" y="17712"/>
                  </a:lnTo>
                  <a:lnTo>
                    <a:pt x="64387" y="13848"/>
                  </a:lnTo>
                  <a:lnTo>
                    <a:pt x="62032" y="10210"/>
                  </a:lnTo>
                  <a:lnTo>
                    <a:pt x="61766" y="5969"/>
                  </a:lnTo>
                  <a:lnTo>
                    <a:pt x="61774" y="5969"/>
                  </a:lnTo>
                  <a:lnTo>
                    <a:pt x="65873" y="6048"/>
                  </a:lnTo>
                  <a:lnTo>
                    <a:pt x="66875" y="6212"/>
                  </a:lnTo>
                  <a:lnTo>
                    <a:pt x="73087" y="8199"/>
                  </a:lnTo>
                  <a:lnTo>
                    <a:pt x="74604" y="9592"/>
                  </a:lnTo>
                  <a:lnTo>
                    <a:pt x="76513" y="9654"/>
                  </a:lnTo>
                  <a:lnTo>
                    <a:pt x="79956" y="8356"/>
                  </a:lnTo>
                  <a:lnTo>
                    <a:pt x="82529" y="7785"/>
                  </a:lnTo>
                  <a:lnTo>
                    <a:pt x="83523" y="8590"/>
                  </a:lnTo>
                  <a:lnTo>
                    <a:pt x="84923" y="8927"/>
                  </a:lnTo>
                  <a:lnTo>
                    <a:pt x="85236" y="8927"/>
                  </a:lnTo>
                  <a:close/>
                  <a:moveTo>
                    <a:pt x="59943" y="13190"/>
                  </a:moveTo>
                  <a:lnTo>
                    <a:pt x="59090" y="14121"/>
                  </a:lnTo>
                  <a:lnTo>
                    <a:pt x="56994" y="14012"/>
                  </a:lnTo>
                  <a:lnTo>
                    <a:pt x="55820" y="13136"/>
                  </a:lnTo>
                  <a:lnTo>
                    <a:pt x="56204" y="12205"/>
                  </a:lnTo>
                  <a:lnTo>
                    <a:pt x="57315" y="11493"/>
                  </a:lnTo>
                  <a:lnTo>
                    <a:pt x="58238" y="11383"/>
                  </a:lnTo>
                  <a:lnTo>
                    <a:pt x="59630" y="11821"/>
                  </a:lnTo>
                  <a:lnTo>
                    <a:pt x="59943" y="13190"/>
                  </a:lnTo>
                  <a:close/>
                  <a:moveTo>
                    <a:pt x="172389" y="25645"/>
                  </a:moveTo>
                  <a:lnTo>
                    <a:pt x="172937" y="28172"/>
                  </a:lnTo>
                  <a:lnTo>
                    <a:pt x="172350" y="29463"/>
                  </a:lnTo>
                  <a:lnTo>
                    <a:pt x="169886" y="27319"/>
                  </a:lnTo>
                  <a:lnTo>
                    <a:pt x="167406" y="27351"/>
                  </a:lnTo>
                  <a:lnTo>
                    <a:pt x="165927" y="30645"/>
                  </a:lnTo>
                  <a:lnTo>
                    <a:pt x="164824" y="30785"/>
                  </a:lnTo>
                  <a:lnTo>
                    <a:pt x="160999" y="27789"/>
                  </a:lnTo>
                  <a:lnTo>
                    <a:pt x="160380" y="26326"/>
                  </a:lnTo>
                  <a:lnTo>
                    <a:pt x="160255" y="25106"/>
                  </a:lnTo>
                  <a:lnTo>
                    <a:pt x="160803" y="20881"/>
                  </a:lnTo>
                  <a:lnTo>
                    <a:pt x="160701" y="19551"/>
                  </a:lnTo>
                  <a:lnTo>
                    <a:pt x="161906" y="18096"/>
                  </a:lnTo>
                  <a:lnTo>
                    <a:pt x="162094" y="15984"/>
                  </a:lnTo>
                  <a:lnTo>
                    <a:pt x="164214" y="13761"/>
                  </a:lnTo>
                  <a:lnTo>
                    <a:pt x="166107" y="13675"/>
                  </a:lnTo>
                  <a:lnTo>
                    <a:pt x="166702" y="15561"/>
                  </a:lnTo>
                  <a:lnTo>
                    <a:pt x="167609" y="16860"/>
                  </a:lnTo>
                  <a:lnTo>
                    <a:pt x="170785" y="18315"/>
                  </a:lnTo>
                  <a:lnTo>
                    <a:pt x="171263" y="18972"/>
                  </a:lnTo>
                  <a:lnTo>
                    <a:pt x="171552" y="19887"/>
                  </a:lnTo>
                  <a:lnTo>
                    <a:pt x="170074" y="21671"/>
                  </a:lnTo>
                  <a:lnTo>
                    <a:pt x="169573" y="22586"/>
                  </a:lnTo>
                  <a:lnTo>
                    <a:pt x="170042" y="24049"/>
                  </a:lnTo>
                  <a:lnTo>
                    <a:pt x="172389" y="25645"/>
                  </a:lnTo>
                  <a:close/>
                  <a:moveTo>
                    <a:pt x="119120" y="24323"/>
                  </a:moveTo>
                  <a:lnTo>
                    <a:pt x="115748" y="24394"/>
                  </a:lnTo>
                  <a:lnTo>
                    <a:pt x="114457" y="22892"/>
                  </a:lnTo>
                  <a:lnTo>
                    <a:pt x="113166" y="22508"/>
                  </a:lnTo>
                  <a:lnTo>
                    <a:pt x="113862" y="20654"/>
                  </a:lnTo>
                  <a:lnTo>
                    <a:pt x="114770" y="19973"/>
                  </a:lnTo>
                  <a:lnTo>
                    <a:pt x="118032" y="21186"/>
                  </a:lnTo>
                  <a:lnTo>
                    <a:pt x="119057" y="23556"/>
                  </a:lnTo>
                  <a:lnTo>
                    <a:pt x="119120" y="24323"/>
                  </a:lnTo>
                  <a:close/>
                  <a:moveTo>
                    <a:pt x="183413" y="41824"/>
                  </a:moveTo>
                  <a:lnTo>
                    <a:pt x="183123" y="42990"/>
                  </a:lnTo>
                  <a:lnTo>
                    <a:pt x="183459" y="44782"/>
                  </a:lnTo>
                  <a:lnTo>
                    <a:pt x="182552" y="44648"/>
                  </a:lnTo>
                  <a:lnTo>
                    <a:pt x="179829" y="45071"/>
                  </a:lnTo>
                  <a:lnTo>
                    <a:pt x="177138" y="44476"/>
                  </a:lnTo>
                  <a:lnTo>
                    <a:pt x="176622" y="42247"/>
                  </a:lnTo>
                  <a:lnTo>
                    <a:pt x="177052" y="40103"/>
                  </a:lnTo>
                  <a:lnTo>
                    <a:pt x="175973" y="38624"/>
                  </a:lnTo>
                  <a:lnTo>
                    <a:pt x="174979" y="37756"/>
                  </a:lnTo>
                  <a:lnTo>
                    <a:pt x="174830" y="36520"/>
                  </a:lnTo>
                  <a:lnTo>
                    <a:pt x="174995" y="35229"/>
                  </a:lnTo>
                  <a:lnTo>
                    <a:pt x="179634" y="38687"/>
                  </a:lnTo>
                  <a:lnTo>
                    <a:pt x="183413" y="4182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0" name="Freeform: Shape 629">
              <a:extLst>
                <a:ext uri="{FF2B5EF4-FFF2-40B4-BE49-F238E27FC236}">
                  <a16:creationId xmlns:a16="http://schemas.microsoft.com/office/drawing/2014/main" id="{0C682DC7-1095-0921-4AD6-B30074C3364F}"/>
                </a:ext>
              </a:extLst>
            </p:cNvPr>
            <p:cNvSpPr>
              <a:spLocks/>
            </p:cNvSpPr>
            <p:nvPr/>
          </p:nvSpPr>
          <p:spPr>
            <a:xfrm>
              <a:off x="8167905" y="4369129"/>
              <a:ext cx="36113" cy="39398"/>
            </a:xfrm>
            <a:custGeom>
              <a:avLst/>
              <a:gdLst>
                <a:gd name="connsiteX0" fmla="*/ 32522 w 36113"/>
                <a:gd name="connsiteY0" fmla="*/ 26975 h 39398"/>
                <a:gd name="connsiteX1" fmla="*/ 30621 w 36113"/>
                <a:gd name="connsiteY1" fmla="*/ 29956 h 39398"/>
                <a:gd name="connsiteX2" fmla="*/ 28188 w 36113"/>
                <a:gd name="connsiteY2" fmla="*/ 33774 h 39398"/>
                <a:gd name="connsiteX3" fmla="*/ 25426 w 36113"/>
                <a:gd name="connsiteY3" fmla="*/ 38108 h 39398"/>
                <a:gd name="connsiteX4" fmla="*/ 23698 w 36113"/>
                <a:gd name="connsiteY4" fmla="*/ 38139 h 39398"/>
                <a:gd name="connsiteX5" fmla="*/ 22360 w 36113"/>
                <a:gd name="connsiteY5" fmla="*/ 37889 h 39398"/>
                <a:gd name="connsiteX6" fmla="*/ 21437 w 36113"/>
                <a:gd name="connsiteY6" fmla="*/ 37153 h 39398"/>
                <a:gd name="connsiteX7" fmla="*/ 19543 w 36113"/>
                <a:gd name="connsiteY7" fmla="*/ 36348 h 39398"/>
                <a:gd name="connsiteX8" fmla="*/ 17407 w 36113"/>
                <a:gd name="connsiteY8" fmla="*/ 36293 h 39398"/>
                <a:gd name="connsiteX9" fmla="*/ 15373 w 36113"/>
                <a:gd name="connsiteY9" fmla="*/ 37044 h 39398"/>
                <a:gd name="connsiteX10" fmla="*/ 11931 w 36113"/>
                <a:gd name="connsiteY10" fmla="*/ 37975 h 39398"/>
                <a:gd name="connsiteX11" fmla="*/ 8817 w 36113"/>
                <a:gd name="connsiteY11" fmla="*/ 38280 h 39398"/>
                <a:gd name="connsiteX12" fmla="*/ 6306 w 36113"/>
                <a:gd name="connsiteY12" fmla="*/ 38796 h 39398"/>
                <a:gd name="connsiteX13" fmla="*/ 4233 w 36113"/>
                <a:gd name="connsiteY13" fmla="*/ 39399 h 39398"/>
                <a:gd name="connsiteX14" fmla="*/ 2355 w 36113"/>
                <a:gd name="connsiteY14" fmla="*/ 39070 h 39398"/>
                <a:gd name="connsiteX15" fmla="*/ 736 w 36113"/>
                <a:gd name="connsiteY15" fmla="*/ 38530 h 39398"/>
                <a:gd name="connsiteX16" fmla="*/ 376 w 36113"/>
                <a:gd name="connsiteY16" fmla="*/ 33915 h 39398"/>
                <a:gd name="connsiteX17" fmla="*/ 0 w 36113"/>
                <a:gd name="connsiteY17" fmla="*/ 28908 h 39398"/>
                <a:gd name="connsiteX18" fmla="*/ 39 w 36113"/>
                <a:gd name="connsiteY18" fmla="*/ 24988 h 39398"/>
                <a:gd name="connsiteX19" fmla="*/ 610 w 36113"/>
                <a:gd name="connsiteY19" fmla="*/ 22829 h 39398"/>
                <a:gd name="connsiteX20" fmla="*/ 1119 w 36113"/>
                <a:gd name="connsiteY20" fmla="*/ 21984 h 39398"/>
                <a:gd name="connsiteX21" fmla="*/ 4061 w 36113"/>
                <a:gd name="connsiteY21" fmla="*/ 19003 h 39398"/>
                <a:gd name="connsiteX22" fmla="*/ 5078 w 36113"/>
                <a:gd name="connsiteY22" fmla="*/ 17783 h 39398"/>
                <a:gd name="connsiteX23" fmla="*/ 8434 w 36113"/>
                <a:gd name="connsiteY23" fmla="*/ 12838 h 39398"/>
                <a:gd name="connsiteX24" fmla="*/ 11321 w 36113"/>
                <a:gd name="connsiteY24" fmla="*/ 8590 h 39398"/>
                <a:gd name="connsiteX25" fmla="*/ 13472 w 36113"/>
                <a:gd name="connsiteY25" fmla="*/ 5422 h 39398"/>
                <a:gd name="connsiteX26" fmla="*/ 14137 w 36113"/>
                <a:gd name="connsiteY26" fmla="*/ 4796 h 39398"/>
                <a:gd name="connsiteX27" fmla="*/ 15045 w 36113"/>
                <a:gd name="connsiteY27" fmla="*/ 4186 h 39398"/>
                <a:gd name="connsiteX28" fmla="*/ 15686 w 36113"/>
                <a:gd name="connsiteY28" fmla="*/ 4365 h 39398"/>
                <a:gd name="connsiteX29" fmla="*/ 19879 w 36113"/>
                <a:gd name="connsiteY29" fmla="*/ 7424 h 39398"/>
                <a:gd name="connsiteX30" fmla="*/ 20615 w 36113"/>
                <a:gd name="connsiteY30" fmla="*/ 7338 h 39398"/>
                <a:gd name="connsiteX31" fmla="*/ 22015 w 36113"/>
                <a:gd name="connsiteY31" fmla="*/ 6392 h 39398"/>
                <a:gd name="connsiteX32" fmla="*/ 23283 w 36113"/>
                <a:gd name="connsiteY32" fmla="*/ 3121 h 39398"/>
                <a:gd name="connsiteX33" fmla="*/ 24175 w 36113"/>
                <a:gd name="connsiteY33" fmla="*/ 1925 h 39398"/>
                <a:gd name="connsiteX34" fmla="*/ 24558 w 36113"/>
                <a:gd name="connsiteY34" fmla="*/ 1956 h 39398"/>
                <a:gd name="connsiteX35" fmla="*/ 27249 w 36113"/>
                <a:gd name="connsiteY35" fmla="*/ 1040 h 39398"/>
                <a:gd name="connsiteX36" fmla="*/ 29682 w 36113"/>
                <a:gd name="connsiteY36" fmla="*/ 0 h 39398"/>
                <a:gd name="connsiteX37" fmla="*/ 29995 w 36113"/>
                <a:gd name="connsiteY37" fmla="*/ 1080 h 39398"/>
                <a:gd name="connsiteX38" fmla="*/ 33672 w 36113"/>
                <a:gd name="connsiteY38" fmla="*/ 5476 h 39398"/>
                <a:gd name="connsiteX39" fmla="*/ 34885 w 36113"/>
                <a:gd name="connsiteY39" fmla="*/ 7636 h 39398"/>
                <a:gd name="connsiteX40" fmla="*/ 36113 w 36113"/>
                <a:gd name="connsiteY40" fmla="*/ 11594 h 39398"/>
                <a:gd name="connsiteX41" fmla="*/ 35472 w 36113"/>
                <a:gd name="connsiteY41" fmla="*/ 13793 h 39398"/>
                <a:gd name="connsiteX42" fmla="*/ 34509 w 36113"/>
                <a:gd name="connsiteY42" fmla="*/ 15232 h 39398"/>
                <a:gd name="connsiteX43" fmla="*/ 33093 w 36113"/>
                <a:gd name="connsiteY43" fmla="*/ 16507 h 39398"/>
                <a:gd name="connsiteX44" fmla="*/ 28172 w 36113"/>
                <a:gd name="connsiteY44" fmla="*/ 19645 h 39398"/>
                <a:gd name="connsiteX45" fmla="*/ 22704 w 36113"/>
                <a:gd name="connsiteY45" fmla="*/ 21640 h 39398"/>
                <a:gd name="connsiteX46" fmla="*/ 19215 w 36113"/>
                <a:gd name="connsiteY46" fmla="*/ 25637 h 39398"/>
                <a:gd name="connsiteX47" fmla="*/ 16617 w 36113"/>
                <a:gd name="connsiteY47" fmla="*/ 25364 h 39398"/>
                <a:gd name="connsiteX48" fmla="*/ 17016 w 36113"/>
                <a:gd name="connsiteY48" fmla="*/ 26873 h 39398"/>
                <a:gd name="connsiteX49" fmla="*/ 17979 w 36113"/>
                <a:gd name="connsiteY49" fmla="*/ 27046 h 39398"/>
                <a:gd name="connsiteX50" fmla="*/ 19496 w 36113"/>
                <a:gd name="connsiteY50" fmla="*/ 26756 h 39398"/>
                <a:gd name="connsiteX51" fmla="*/ 22508 w 36113"/>
                <a:gd name="connsiteY51" fmla="*/ 25598 h 39398"/>
                <a:gd name="connsiteX52" fmla="*/ 25176 w 36113"/>
                <a:gd name="connsiteY52" fmla="*/ 25043 h 39398"/>
                <a:gd name="connsiteX53" fmla="*/ 28063 w 36113"/>
                <a:gd name="connsiteY53" fmla="*/ 25004 h 39398"/>
                <a:gd name="connsiteX54" fmla="*/ 30676 w 36113"/>
                <a:gd name="connsiteY54" fmla="*/ 25504 h 39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113" h="39398">
                  <a:moveTo>
                    <a:pt x="32522" y="26975"/>
                  </a:moveTo>
                  <a:lnTo>
                    <a:pt x="30621" y="29956"/>
                  </a:lnTo>
                  <a:lnTo>
                    <a:pt x="28188" y="33774"/>
                  </a:lnTo>
                  <a:lnTo>
                    <a:pt x="25426" y="38108"/>
                  </a:lnTo>
                  <a:lnTo>
                    <a:pt x="23698" y="38139"/>
                  </a:lnTo>
                  <a:lnTo>
                    <a:pt x="22360" y="37889"/>
                  </a:lnTo>
                  <a:lnTo>
                    <a:pt x="21437" y="37153"/>
                  </a:lnTo>
                  <a:lnTo>
                    <a:pt x="19543" y="36348"/>
                  </a:lnTo>
                  <a:lnTo>
                    <a:pt x="17407" y="36293"/>
                  </a:lnTo>
                  <a:lnTo>
                    <a:pt x="15373" y="37044"/>
                  </a:lnTo>
                  <a:lnTo>
                    <a:pt x="11931" y="37975"/>
                  </a:lnTo>
                  <a:lnTo>
                    <a:pt x="8817" y="38280"/>
                  </a:lnTo>
                  <a:lnTo>
                    <a:pt x="6306" y="38796"/>
                  </a:lnTo>
                  <a:lnTo>
                    <a:pt x="4233" y="39399"/>
                  </a:lnTo>
                  <a:lnTo>
                    <a:pt x="2355" y="39070"/>
                  </a:lnTo>
                  <a:lnTo>
                    <a:pt x="736" y="38530"/>
                  </a:lnTo>
                  <a:lnTo>
                    <a:pt x="376" y="33915"/>
                  </a:lnTo>
                  <a:lnTo>
                    <a:pt x="0" y="28908"/>
                  </a:lnTo>
                  <a:lnTo>
                    <a:pt x="39" y="24988"/>
                  </a:lnTo>
                  <a:lnTo>
                    <a:pt x="610" y="22829"/>
                  </a:lnTo>
                  <a:lnTo>
                    <a:pt x="1119" y="21984"/>
                  </a:lnTo>
                  <a:lnTo>
                    <a:pt x="4061" y="19003"/>
                  </a:lnTo>
                  <a:lnTo>
                    <a:pt x="5078" y="17783"/>
                  </a:lnTo>
                  <a:lnTo>
                    <a:pt x="8434" y="12838"/>
                  </a:lnTo>
                  <a:lnTo>
                    <a:pt x="11321" y="8590"/>
                  </a:lnTo>
                  <a:lnTo>
                    <a:pt x="13472" y="5422"/>
                  </a:lnTo>
                  <a:lnTo>
                    <a:pt x="14137" y="4796"/>
                  </a:lnTo>
                  <a:lnTo>
                    <a:pt x="15045" y="4186"/>
                  </a:lnTo>
                  <a:lnTo>
                    <a:pt x="15686" y="4365"/>
                  </a:lnTo>
                  <a:lnTo>
                    <a:pt x="19879" y="7424"/>
                  </a:lnTo>
                  <a:lnTo>
                    <a:pt x="20615" y="7338"/>
                  </a:lnTo>
                  <a:lnTo>
                    <a:pt x="22015" y="6392"/>
                  </a:lnTo>
                  <a:lnTo>
                    <a:pt x="23283" y="3121"/>
                  </a:lnTo>
                  <a:lnTo>
                    <a:pt x="24175" y="1925"/>
                  </a:lnTo>
                  <a:lnTo>
                    <a:pt x="24558" y="1956"/>
                  </a:lnTo>
                  <a:lnTo>
                    <a:pt x="27249" y="1040"/>
                  </a:lnTo>
                  <a:lnTo>
                    <a:pt x="29682" y="0"/>
                  </a:lnTo>
                  <a:lnTo>
                    <a:pt x="29995" y="1080"/>
                  </a:lnTo>
                  <a:lnTo>
                    <a:pt x="33672" y="5476"/>
                  </a:lnTo>
                  <a:lnTo>
                    <a:pt x="34885" y="7636"/>
                  </a:lnTo>
                  <a:lnTo>
                    <a:pt x="36113" y="11594"/>
                  </a:lnTo>
                  <a:lnTo>
                    <a:pt x="35472" y="13793"/>
                  </a:lnTo>
                  <a:lnTo>
                    <a:pt x="34509" y="15232"/>
                  </a:lnTo>
                  <a:lnTo>
                    <a:pt x="33093" y="16507"/>
                  </a:lnTo>
                  <a:lnTo>
                    <a:pt x="28172" y="19645"/>
                  </a:lnTo>
                  <a:lnTo>
                    <a:pt x="22704" y="21640"/>
                  </a:lnTo>
                  <a:lnTo>
                    <a:pt x="19215" y="25637"/>
                  </a:lnTo>
                  <a:lnTo>
                    <a:pt x="16617" y="25364"/>
                  </a:lnTo>
                  <a:lnTo>
                    <a:pt x="17016" y="26873"/>
                  </a:lnTo>
                  <a:lnTo>
                    <a:pt x="17979" y="27046"/>
                  </a:lnTo>
                  <a:lnTo>
                    <a:pt x="19496" y="26756"/>
                  </a:lnTo>
                  <a:lnTo>
                    <a:pt x="22508" y="25598"/>
                  </a:lnTo>
                  <a:lnTo>
                    <a:pt x="25176" y="25043"/>
                  </a:lnTo>
                  <a:lnTo>
                    <a:pt x="28063" y="25004"/>
                  </a:lnTo>
                  <a:lnTo>
                    <a:pt x="30676" y="2550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1" name="Freeform: Shape 630">
              <a:extLst>
                <a:ext uri="{FF2B5EF4-FFF2-40B4-BE49-F238E27FC236}">
                  <a16:creationId xmlns:a16="http://schemas.microsoft.com/office/drawing/2014/main" id="{8C82ACD0-05D1-0282-E4CF-1B3F9E3837F6}"/>
                </a:ext>
              </a:extLst>
            </p:cNvPr>
            <p:cNvSpPr>
              <a:spLocks/>
            </p:cNvSpPr>
            <p:nvPr/>
          </p:nvSpPr>
          <p:spPr>
            <a:xfrm>
              <a:off x="7429209" y="3095208"/>
              <a:ext cx="154051" cy="122413"/>
            </a:xfrm>
            <a:custGeom>
              <a:avLst/>
              <a:gdLst>
                <a:gd name="connsiteX0" fmla="*/ 35542 w 154051"/>
                <a:gd name="connsiteY0" fmla="*/ 114950 h 122413"/>
                <a:gd name="connsiteX1" fmla="*/ 35213 w 154051"/>
                <a:gd name="connsiteY1" fmla="*/ 114950 h 122413"/>
                <a:gd name="connsiteX2" fmla="*/ 33813 w 154051"/>
                <a:gd name="connsiteY2" fmla="*/ 114613 h 122413"/>
                <a:gd name="connsiteX3" fmla="*/ 32819 w 154051"/>
                <a:gd name="connsiteY3" fmla="*/ 113807 h 122413"/>
                <a:gd name="connsiteX4" fmla="*/ 30245 w 154051"/>
                <a:gd name="connsiteY4" fmla="*/ 114379 h 122413"/>
                <a:gd name="connsiteX5" fmla="*/ 26803 w 154051"/>
                <a:gd name="connsiteY5" fmla="*/ 115677 h 122413"/>
                <a:gd name="connsiteX6" fmla="*/ 24894 w 154051"/>
                <a:gd name="connsiteY6" fmla="*/ 115615 h 122413"/>
                <a:gd name="connsiteX7" fmla="*/ 23376 w 154051"/>
                <a:gd name="connsiteY7" fmla="*/ 114222 h 122413"/>
                <a:gd name="connsiteX8" fmla="*/ 17165 w 154051"/>
                <a:gd name="connsiteY8" fmla="*/ 112235 h 122413"/>
                <a:gd name="connsiteX9" fmla="*/ 16163 w 154051"/>
                <a:gd name="connsiteY9" fmla="*/ 112071 h 122413"/>
                <a:gd name="connsiteX10" fmla="*/ 12064 w 154051"/>
                <a:gd name="connsiteY10" fmla="*/ 111993 h 122413"/>
                <a:gd name="connsiteX11" fmla="*/ 12056 w 154051"/>
                <a:gd name="connsiteY11" fmla="*/ 111993 h 122413"/>
                <a:gd name="connsiteX12" fmla="*/ 11860 w 154051"/>
                <a:gd name="connsiteY12" fmla="*/ 108847 h 122413"/>
                <a:gd name="connsiteX13" fmla="*/ 11352 w 154051"/>
                <a:gd name="connsiteY13" fmla="*/ 106571 h 122413"/>
                <a:gd name="connsiteX14" fmla="*/ 9912 w 154051"/>
                <a:gd name="connsiteY14" fmla="*/ 103176 h 122413"/>
                <a:gd name="connsiteX15" fmla="*/ 12040 w 154051"/>
                <a:gd name="connsiteY15" fmla="*/ 102354 h 122413"/>
                <a:gd name="connsiteX16" fmla="*/ 11626 w 154051"/>
                <a:gd name="connsiteY16" fmla="*/ 95704 h 122413"/>
                <a:gd name="connsiteX17" fmla="*/ 10851 w 154051"/>
                <a:gd name="connsiteY17" fmla="*/ 92254 h 122413"/>
                <a:gd name="connsiteX18" fmla="*/ 4913 w 154051"/>
                <a:gd name="connsiteY18" fmla="*/ 88694 h 122413"/>
                <a:gd name="connsiteX19" fmla="*/ 235 w 154051"/>
                <a:gd name="connsiteY19" fmla="*/ 85229 h 122413"/>
                <a:gd name="connsiteX20" fmla="*/ 1314 w 154051"/>
                <a:gd name="connsiteY20" fmla="*/ 73493 h 122413"/>
                <a:gd name="connsiteX21" fmla="*/ 1776 w 154051"/>
                <a:gd name="connsiteY21" fmla="*/ 70317 h 122413"/>
                <a:gd name="connsiteX22" fmla="*/ 0 w 154051"/>
                <a:gd name="connsiteY22" fmla="*/ 64137 h 122413"/>
                <a:gd name="connsiteX23" fmla="*/ 188 w 154051"/>
                <a:gd name="connsiteY23" fmla="*/ 56986 h 122413"/>
                <a:gd name="connsiteX24" fmla="*/ 939 w 154051"/>
                <a:gd name="connsiteY24" fmla="*/ 45658 h 122413"/>
                <a:gd name="connsiteX25" fmla="*/ 2425 w 154051"/>
                <a:gd name="connsiteY25" fmla="*/ 45212 h 122413"/>
                <a:gd name="connsiteX26" fmla="*/ 3520 w 154051"/>
                <a:gd name="connsiteY26" fmla="*/ 45266 h 122413"/>
                <a:gd name="connsiteX27" fmla="*/ 7729 w 154051"/>
                <a:gd name="connsiteY27" fmla="*/ 47308 h 122413"/>
                <a:gd name="connsiteX28" fmla="*/ 9482 w 154051"/>
                <a:gd name="connsiteY28" fmla="*/ 47512 h 122413"/>
                <a:gd name="connsiteX29" fmla="*/ 10687 w 154051"/>
                <a:gd name="connsiteY29" fmla="*/ 49335 h 122413"/>
                <a:gd name="connsiteX30" fmla="*/ 12095 w 154051"/>
                <a:gd name="connsiteY30" fmla="*/ 50086 h 122413"/>
                <a:gd name="connsiteX31" fmla="*/ 13112 w 154051"/>
                <a:gd name="connsiteY31" fmla="*/ 48153 h 122413"/>
                <a:gd name="connsiteX32" fmla="*/ 13511 w 154051"/>
                <a:gd name="connsiteY32" fmla="*/ 44844 h 122413"/>
                <a:gd name="connsiteX33" fmla="*/ 16844 w 154051"/>
                <a:gd name="connsiteY33" fmla="*/ 40549 h 122413"/>
                <a:gd name="connsiteX34" fmla="*/ 19183 w 154051"/>
                <a:gd name="connsiteY34" fmla="*/ 38961 h 122413"/>
                <a:gd name="connsiteX35" fmla="*/ 20779 w 154051"/>
                <a:gd name="connsiteY35" fmla="*/ 38202 h 122413"/>
                <a:gd name="connsiteX36" fmla="*/ 22391 w 154051"/>
                <a:gd name="connsiteY36" fmla="*/ 39939 h 122413"/>
                <a:gd name="connsiteX37" fmla="*/ 23619 w 154051"/>
                <a:gd name="connsiteY37" fmla="*/ 41887 h 122413"/>
                <a:gd name="connsiteX38" fmla="*/ 23908 w 154051"/>
                <a:gd name="connsiteY38" fmla="*/ 37623 h 122413"/>
                <a:gd name="connsiteX39" fmla="*/ 24902 w 154051"/>
                <a:gd name="connsiteY39" fmla="*/ 29463 h 122413"/>
                <a:gd name="connsiteX40" fmla="*/ 21733 w 154051"/>
                <a:gd name="connsiteY40" fmla="*/ 28180 h 122413"/>
                <a:gd name="connsiteX41" fmla="*/ 19144 w 154051"/>
                <a:gd name="connsiteY41" fmla="*/ 29291 h 122413"/>
                <a:gd name="connsiteX42" fmla="*/ 16586 w 154051"/>
                <a:gd name="connsiteY42" fmla="*/ 34470 h 122413"/>
                <a:gd name="connsiteX43" fmla="*/ 14301 w 154051"/>
                <a:gd name="connsiteY43" fmla="*/ 40956 h 122413"/>
                <a:gd name="connsiteX44" fmla="*/ 10593 w 154051"/>
                <a:gd name="connsiteY44" fmla="*/ 41550 h 122413"/>
                <a:gd name="connsiteX45" fmla="*/ 7636 w 154051"/>
                <a:gd name="connsiteY45" fmla="*/ 43381 h 122413"/>
                <a:gd name="connsiteX46" fmla="*/ 4968 w 154051"/>
                <a:gd name="connsiteY46" fmla="*/ 41480 h 122413"/>
                <a:gd name="connsiteX47" fmla="*/ 3247 w 154051"/>
                <a:gd name="connsiteY47" fmla="*/ 39806 h 122413"/>
                <a:gd name="connsiteX48" fmla="*/ 3207 w 154051"/>
                <a:gd name="connsiteY48" fmla="*/ 37357 h 122413"/>
                <a:gd name="connsiteX49" fmla="*/ 3599 w 154051"/>
                <a:gd name="connsiteY49" fmla="*/ 35878 h 122413"/>
                <a:gd name="connsiteX50" fmla="*/ 6736 w 154051"/>
                <a:gd name="connsiteY50" fmla="*/ 30574 h 122413"/>
                <a:gd name="connsiteX51" fmla="*/ 10945 w 154051"/>
                <a:gd name="connsiteY51" fmla="*/ 25465 h 122413"/>
                <a:gd name="connsiteX52" fmla="*/ 15185 w 154051"/>
                <a:gd name="connsiteY52" fmla="*/ 25512 h 122413"/>
                <a:gd name="connsiteX53" fmla="*/ 18276 w 154051"/>
                <a:gd name="connsiteY53" fmla="*/ 23877 h 122413"/>
                <a:gd name="connsiteX54" fmla="*/ 20122 w 154051"/>
                <a:gd name="connsiteY54" fmla="*/ 23682 h 122413"/>
                <a:gd name="connsiteX55" fmla="*/ 25888 w 154051"/>
                <a:gd name="connsiteY55" fmla="*/ 24034 h 122413"/>
                <a:gd name="connsiteX56" fmla="*/ 28845 w 154051"/>
                <a:gd name="connsiteY56" fmla="*/ 22907 h 122413"/>
                <a:gd name="connsiteX57" fmla="*/ 31497 w 154051"/>
                <a:gd name="connsiteY57" fmla="*/ 20560 h 122413"/>
                <a:gd name="connsiteX58" fmla="*/ 37224 w 154051"/>
                <a:gd name="connsiteY58" fmla="*/ 10570 h 122413"/>
                <a:gd name="connsiteX59" fmla="*/ 40455 w 154051"/>
                <a:gd name="connsiteY59" fmla="*/ 6384 h 122413"/>
                <a:gd name="connsiteX60" fmla="*/ 46972 w 154051"/>
                <a:gd name="connsiteY60" fmla="*/ 4913 h 122413"/>
                <a:gd name="connsiteX61" fmla="*/ 52996 w 154051"/>
                <a:gd name="connsiteY61" fmla="*/ 63 h 122413"/>
                <a:gd name="connsiteX62" fmla="*/ 54678 w 154051"/>
                <a:gd name="connsiteY62" fmla="*/ 0 h 122413"/>
                <a:gd name="connsiteX63" fmla="*/ 51846 w 154051"/>
                <a:gd name="connsiteY63" fmla="*/ 3614 h 122413"/>
                <a:gd name="connsiteX64" fmla="*/ 51392 w 154051"/>
                <a:gd name="connsiteY64" fmla="*/ 5015 h 122413"/>
                <a:gd name="connsiteX65" fmla="*/ 51048 w 154051"/>
                <a:gd name="connsiteY65" fmla="*/ 7151 h 122413"/>
                <a:gd name="connsiteX66" fmla="*/ 53074 w 154051"/>
                <a:gd name="connsiteY66" fmla="*/ 11782 h 122413"/>
                <a:gd name="connsiteX67" fmla="*/ 52644 w 154051"/>
                <a:gd name="connsiteY67" fmla="*/ 14599 h 122413"/>
                <a:gd name="connsiteX68" fmla="*/ 52792 w 154051"/>
                <a:gd name="connsiteY68" fmla="*/ 20122 h 122413"/>
                <a:gd name="connsiteX69" fmla="*/ 50876 w 154051"/>
                <a:gd name="connsiteY69" fmla="*/ 22993 h 122413"/>
                <a:gd name="connsiteX70" fmla="*/ 48716 w 154051"/>
                <a:gd name="connsiteY70" fmla="*/ 29080 h 122413"/>
                <a:gd name="connsiteX71" fmla="*/ 47786 w 154051"/>
                <a:gd name="connsiteY71" fmla="*/ 29972 h 122413"/>
                <a:gd name="connsiteX72" fmla="*/ 47582 w 154051"/>
                <a:gd name="connsiteY72" fmla="*/ 37044 h 122413"/>
                <a:gd name="connsiteX73" fmla="*/ 47793 w 154051"/>
                <a:gd name="connsiteY73" fmla="*/ 38726 h 122413"/>
                <a:gd name="connsiteX74" fmla="*/ 47480 w 154051"/>
                <a:gd name="connsiteY74" fmla="*/ 45126 h 122413"/>
                <a:gd name="connsiteX75" fmla="*/ 49694 w 154051"/>
                <a:gd name="connsiteY75" fmla="*/ 47739 h 122413"/>
                <a:gd name="connsiteX76" fmla="*/ 52034 w 154051"/>
                <a:gd name="connsiteY76" fmla="*/ 49100 h 122413"/>
                <a:gd name="connsiteX77" fmla="*/ 59841 w 154051"/>
                <a:gd name="connsiteY77" fmla="*/ 49053 h 122413"/>
                <a:gd name="connsiteX78" fmla="*/ 60655 w 154051"/>
                <a:gd name="connsiteY78" fmla="*/ 50195 h 122413"/>
                <a:gd name="connsiteX79" fmla="*/ 61610 w 154051"/>
                <a:gd name="connsiteY79" fmla="*/ 52159 h 122413"/>
                <a:gd name="connsiteX80" fmla="*/ 60913 w 154051"/>
                <a:gd name="connsiteY80" fmla="*/ 55492 h 122413"/>
                <a:gd name="connsiteX81" fmla="*/ 60076 w 154051"/>
                <a:gd name="connsiteY81" fmla="*/ 58003 h 122413"/>
                <a:gd name="connsiteX82" fmla="*/ 57815 w 154051"/>
                <a:gd name="connsiteY82" fmla="*/ 60115 h 122413"/>
                <a:gd name="connsiteX83" fmla="*/ 54913 w 154051"/>
                <a:gd name="connsiteY83" fmla="*/ 61688 h 122413"/>
                <a:gd name="connsiteX84" fmla="*/ 53105 w 154051"/>
                <a:gd name="connsiteY84" fmla="*/ 61758 h 122413"/>
                <a:gd name="connsiteX85" fmla="*/ 50649 w 154051"/>
                <a:gd name="connsiteY85" fmla="*/ 58770 h 122413"/>
                <a:gd name="connsiteX86" fmla="*/ 49483 w 154051"/>
                <a:gd name="connsiteY86" fmla="*/ 59740 h 122413"/>
                <a:gd name="connsiteX87" fmla="*/ 48278 w 154051"/>
                <a:gd name="connsiteY87" fmla="*/ 61265 h 122413"/>
                <a:gd name="connsiteX88" fmla="*/ 46252 w 154051"/>
                <a:gd name="connsiteY88" fmla="*/ 69417 h 122413"/>
                <a:gd name="connsiteX89" fmla="*/ 45290 w 154051"/>
                <a:gd name="connsiteY89" fmla="*/ 74902 h 122413"/>
                <a:gd name="connsiteX90" fmla="*/ 44773 w 154051"/>
                <a:gd name="connsiteY90" fmla="*/ 75348 h 122413"/>
                <a:gd name="connsiteX91" fmla="*/ 43631 w 154051"/>
                <a:gd name="connsiteY91" fmla="*/ 74534 h 122413"/>
                <a:gd name="connsiteX92" fmla="*/ 41660 w 154051"/>
                <a:gd name="connsiteY92" fmla="*/ 74471 h 122413"/>
                <a:gd name="connsiteX93" fmla="*/ 39164 w 154051"/>
                <a:gd name="connsiteY93" fmla="*/ 75770 h 122413"/>
                <a:gd name="connsiteX94" fmla="*/ 40447 w 154051"/>
                <a:gd name="connsiteY94" fmla="*/ 76928 h 122413"/>
                <a:gd name="connsiteX95" fmla="*/ 41801 w 154051"/>
                <a:gd name="connsiteY95" fmla="*/ 78938 h 122413"/>
                <a:gd name="connsiteX96" fmla="*/ 41261 w 154051"/>
                <a:gd name="connsiteY96" fmla="*/ 79948 h 122413"/>
                <a:gd name="connsiteX97" fmla="*/ 39062 w 154051"/>
                <a:gd name="connsiteY97" fmla="*/ 81035 h 122413"/>
                <a:gd name="connsiteX98" fmla="*/ 37114 w 154051"/>
                <a:gd name="connsiteY98" fmla="*/ 83234 h 122413"/>
                <a:gd name="connsiteX99" fmla="*/ 36301 w 154051"/>
                <a:gd name="connsiteY99" fmla="*/ 84892 h 122413"/>
                <a:gd name="connsiteX100" fmla="*/ 33852 w 154051"/>
                <a:gd name="connsiteY100" fmla="*/ 86856 h 122413"/>
                <a:gd name="connsiteX101" fmla="*/ 32303 w 154051"/>
                <a:gd name="connsiteY101" fmla="*/ 89344 h 122413"/>
                <a:gd name="connsiteX102" fmla="*/ 33062 w 154051"/>
                <a:gd name="connsiteY102" fmla="*/ 92418 h 122413"/>
                <a:gd name="connsiteX103" fmla="*/ 33383 w 154051"/>
                <a:gd name="connsiteY103" fmla="*/ 95117 h 122413"/>
                <a:gd name="connsiteX104" fmla="*/ 34055 w 154051"/>
                <a:gd name="connsiteY104" fmla="*/ 98090 h 122413"/>
                <a:gd name="connsiteX105" fmla="*/ 33445 w 154051"/>
                <a:gd name="connsiteY105" fmla="*/ 100461 h 122413"/>
                <a:gd name="connsiteX106" fmla="*/ 30402 w 154051"/>
                <a:gd name="connsiteY106" fmla="*/ 103856 h 122413"/>
                <a:gd name="connsiteX107" fmla="*/ 29283 w 154051"/>
                <a:gd name="connsiteY107" fmla="*/ 106790 h 122413"/>
                <a:gd name="connsiteX108" fmla="*/ 31888 w 154051"/>
                <a:gd name="connsiteY108" fmla="*/ 106751 h 122413"/>
                <a:gd name="connsiteX109" fmla="*/ 33492 w 154051"/>
                <a:gd name="connsiteY109" fmla="*/ 107424 h 122413"/>
                <a:gd name="connsiteX110" fmla="*/ 34431 w 154051"/>
                <a:gd name="connsiteY110" fmla="*/ 108292 h 122413"/>
                <a:gd name="connsiteX111" fmla="*/ 35401 w 154051"/>
                <a:gd name="connsiteY111" fmla="*/ 109520 h 122413"/>
                <a:gd name="connsiteX112" fmla="*/ 34806 w 154051"/>
                <a:gd name="connsiteY112" fmla="*/ 111038 h 122413"/>
                <a:gd name="connsiteX113" fmla="*/ 35542 w 154051"/>
                <a:gd name="connsiteY113" fmla="*/ 114950 h 122413"/>
                <a:gd name="connsiteX114" fmla="*/ 64355 w 154051"/>
                <a:gd name="connsiteY114" fmla="*/ 19715 h 122413"/>
                <a:gd name="connsiteX115" fmla="*/ 63464 w 154051"/>
                <a:gd name="connsiteY115" fmla="*/ 20662 h 122413"/>
                <a:gd name="connsiteX116" fmla="*/ 60444 w 154051"/>
                <a:gd name="connsiteY116" fmla="*/ 19324 h 122413"/>
                <a:gd name="connsiteX117" fmla="*/ 61774 w 154051"/>
                <a:gd name="connsiteY117" fmla="*/ 17446 h 122413"/>
                <a:gd name="connsiteX118" fmla="*/ 65091 w 154051"/>
                <a:gd name="connsiteY118" fmla="*/ 16578 h 122413"/>
                <a:gd name="connsiteX119" fmla="*/ 67039 w 154051"/>
                <a:gd name="connsiteY119" fmla="*/ 16867 h 122413"/>
                <a:gd name="connsiteX120" fmla="*/ 64895 w 154051"/>
                <a:gd name="connsiteY120" fmla="*/ 18729 h 122413"/>
                <a:gd name="connsiteX121" fmla="*/ 64355 w 154051"/>
                <a:gd name="connsiteY121" fmla="*/ 19715 h 122413"/>
                <a:gd name="connsiteX122" fmla="*/ 97660 w 154051"/>
                <a:gd name="connsiteY122" fmla="*/ 78015 h 122413"/>
                <a:gd name="connsiteX123" fmla="*/ 97715 w 154051"/>
                <a:gd name="connsiteY123" fmla="*/ 81911 h 122413"/>
                <a:gd name="connsiteX124" fmla="*/ 97144 w 154051"/>
                <a:gd name="connsiteY124" fmla="*/ 83046 h 122413"/>
                <a:gd name="connsiteX125" fmla="*/ 96306 w 154051"/>
                <a:gd name="connsiteY125" fmla="*/ 83797 h 122413"/>
                <a:gd name="connsiteX126" fmla="*/ 94116 w 154051"/>
                <a:gd name="connsiteY126" fmla="*/ 84587 h 122413"/>
                <a:gd name="connsiteX127" fmla="*/ 92215 w 154051"/>
                <a:gd name="connsiteY127" fmla="*/ 85690 h 122413"/>
                <a:gd name="connsiteX128" fmla="*/ 90517 w 154051"/>
                <a:gd name="connsiteY128" fmla="*/ 87623 h 122413"/>
                <a:gd name="connsiteX129" fmla="*/ 89891 w 154051"/>
                <a:gd name="connsiteY129" fmla="*/ 90384 h 122413"/>
                <a:gd name="connsiteX130" fmla="*/ 91213 w 154051"/>
                <a:gd name="connsiteY130" fmla="*/ 92403 h 122413"/>
                <a:gd name="connsiteX131" fmla="*/ 93623 w 154051"/>
                <a:gd name="connsiteY131" fmla="*/ 93506 h 122413"/>
                <a:gd name="connsiteX132" fmla="*/ 94241 w 154051"/>
                <a:gd name="connsiteY132" fmla="*/ 97339 h 122413"/>
                <a:gd name="connsiteX133" fmla="*/ 92254 w 154051"/>
                <a:gd name="connsiteY133" fmla="*/ 99225 h 122413"/>
                <a:gd name="connsiteX134" fmla="*/ 87153 w 154051"/>
                <a:gd name="connsiteY134" fmla="*/ 101102 h 122413"/>
                <a:gd name="connsiteX135" fmla="*/ 86621 w 154051"/>
                <a:gd name="connsiteY135" fmla="*/ 105632 h 122413"/>
                <a:gd name="connsiteX136" fmla="*/ 86785 w 154051"/>
                <a:gd name="connsiteY136" fmla="*/ 109192 h 122413"/>
                <a:gd name="connsiteX137" fmla="*/ 86691 w 154051"/>
                <a:gd name="connsiteY137" fmla="*/ 111774 h 122413"/>
                <a:gd name="connsiteX138" fmla="*/ 86285 w 154051"/>
                <a:gd name="connsiteY138" fmla="*/ 115341 h 122413"/>
                <a:gd name="connsiteX139" fmla="*/ 82162 w 154051"/>
                <a:gd name="connsiteY139" fmla="*/ 116960 h 122413"/>
                <a:gd name="connsiteX140" fmla="*/ 79494 w 154051"/>
                <a:gd name="connsiteY140" fmla="*/ 111531 h 122413"/>
                <a:gd name="connsiteX141" fmla="*/ 79470 w 154051"/>
                <a:gd name="connsiteY141" fmla="*/ 109348 h 122413"/>
                <a:gd name="connsiteX142" fmla="*/ 78672 w 154051"/>
                <a:gd name="connsiteY142" fmla="*/ 106798 h 122413"/>
                <a:gd name="connsiteX143" fmla="*/ 78524 w 154051"/>
                <a:gd name="connsiteY143" fmla="*/ 104623 h 122413"/>
                <a:gd name="connsiteX144" fmla="*/ 77577 w 154051"/>
                <a:gd name="connsiteY144" fmla="*/ 101141 h 122413"/>
                <a:gd name="connsiteX145" fmla="*/ 73673 w 154051"/>
                <a:gd name="connsiteY145" fmla="*/ 100195 h 122413"/>
                <a:gd name="connsiteX146" fmla="*/ 72155 w 154051"/>
                <a:gd name="connsiteY146" fmla="*/ 100070 h 122413"/>
                <a:gd name="connsiteX147" fmla="*/ 70035 w 154051"/>
                <a:gd name="connsiteY147" fmla="*/ 100719 h 122413"/>
                <a:gd name="connsiteX148" fmla="*/ 69511 w 154051"/>
                <a:gd name="connsiteY148" fmla="*/ 100469 h 122413"/>
                <a:gd name="connsiteX149" fmla="*/ 66969 w 154051"/>
                <a:gd name="connsiteY149" fmla="*/ 95696 h 122413"/>
                <a:gd name="connsiteX150" fmla="*/ 67391 w 154051"/>
                <a:gd name="connsiteY150" fmla="*/ 90408 h 122413"/>
                <a:gd name="connsiteX151" fmla="*/ 66037 w 154051"/>
                <a:gd name="connsiteY151" fmla="*/ 87732 h 122413"/>
                <a:gd name="connsiteX152" fmla="*/ 65850 w 154051"/>
                <a:gd name="connsiteY152" fmla="*/ 86520 h 122413"/>
                <a:gd name="connsiteX153" fmla="*/ 65881 w 154051"/>
                <a:gd name="connsiteY153" fmla="*/ 85174 h 122413"/>
                <a:gd name="connsiteX154" fmla="*/ 64762 w 154051"/>
                <a:gd name="connsiteY154" fmla="*/ 84063 h 122413"/>
                <a:gd name="connsiteX155" fmla="*/ 63417 w 154051"/>
                <a:gd name="connsiteY155" fmla="*/ 83476 h 122413"/>
                <a:gd name="connsiteX156" fmla="*/ 62760 w 154051"/>
                <a:gd name="connsiteY156" fmla="*/ 80480 h 122413"/>
                <a:gd name="connsiteX157" fmla="*/ 64309 w 154051"/>
                <a:gd name="connsiteY157" fmla="*/ 79752 h 122413"/>
                <a:gd name="connsiteX158" fmla="*/ 68150 w 154051"/>
                <a:gd name="connsiteY158" fmla="*/ 80104 h 122413"/>
                <a:gd name="connsiteX159" fmla="*/ 69276 w 154051"/>
                <a:gd name="connsiteY159" fmla="*/ 79901 h 122413"/>
                <a:gd name="connsiteX160" fmla="*/ 70301 w 154051"/>
                <a:gd name="connsiteY160" fmla="*/ 79275 h 122413"/>
                <a:gd name="connsiteX161" fmla="*/ 73407 w 154051"/>
                <a:gd name="connsiteY161" fmla="*/ 74331 h 122413"/>
                <a:gd name="connsiteX162" fmla="*/ 73313 w 154051"/>
                <a:gd name="connsiteY162" fmla="*/ 73235 h 122413"/>
                <a:gd name="connsiteX163" fmla="*/ 73642 w 154051"/>
                <a:gd name="connsiteY163" fmla="*/ 71819 h 122413"/>
                <a:gd name="connsiteX164" fmla="*/ 76998 w 154051"/>
                <a:gd name="connsiteY164" fmla="*/ 71295 h 122413"/>
                <a:gd name="connsiteX165" fmla="*/ 78492 w 154051"/>
                <a:gd name="connsiteY165" fmla="*/ 73212 h 122413"/>
                <a:gd name="connsiteX166" fmla="*/ 78187 w 154051"/>
                <a:gd name="connsiteY166" fmla="*/ 76278 h 122413"/>
                <a:gd name="connsiteX167" fmla="*/ 78375 w 154051"/>
                <a:gd name="connsiteY167" fmla="*/ 80190 h 122413"/>
                <a:gd name="connsiteX168" fmla="*/ 80409 w 154051"/>
                <a:gd name="connsiteY168" fmla="*/ 81254 h 122413"/>
                <a:gd name="connsiteX169" fmla="*/ 81199 w 154051"/>
                <a:gd name="connsiteY169" fmla="*/ 81411 h 122413"/>
                <a:gd name="connsiteX170" fmla="*/ 82052 w 154051"/>
                <a:gd name="connsiteY170" fmla="*/ 78524 h 122413"/>
                <a:gd name="connsiteX171" fmla="*/ 82647 w 154051"/>
                <a:gd name="connsiteY171" fmla="*/ 77116 h 122413"/>
                <a:gd name="connsiteX172" fmla="*/ 83453 w 154051"/>
                <a:gd name="connsiteY172" fmla="*/ 76326 h 122413"/>
                <a:gd name="connsiteX173" fmla="*/ 83726 w 154051"/>
                <a:gd name="connsiteY173" fmla="*/ 73681 h 122413"/>
                <a:gd name="connsiteX174" fmla="*/ 83249 w 154051"/>
                <a:gd name="connsiteY174" fmla="*/ 72062 h 122413"/>
                <a:gd name="connsiteX175" fmla="*/ 82232 w 154051"/>
                <a:gd name="connsiteY175" fmla="*/ 70849 h 122413"/>
                <a:gd name="connsiteX176" fmla="*/ 86034 w 154051"/>
                <a:gd name="connsiteY176" fmla="*/ 67563 h 122413"/>
                <a:gd name="connsiteX177" fmla="*/ 89969 w 154051"/>
                <a:gd name="connsiteY177" fmla="*/ 64950 h 122413"/>
                <a:gd name="connsiteX178" fmla="*/ 92262 w 154051"/>
                <a:gd name="connsiteY178" fmla="*/ 64809 h 122413"/>
                <a:gd name="connsiteX179" fmla="*/ 94562 w 154051"/>
                <a:gd name="connsiteY179" fmla="*/ 65451 h 122413"/>
                <a:gd name="connsiteX180" fmla="*/ 96705 w 154051"/>
                <a:gd name="connsiteY180" fmla="*/ 66327 h 122413"/>
                <a:gd name="connsiteX181" fmla="*/ 97863 w 154051"/>
                <a:gd name="connsiteY181" fmla="*/ 67086 h 122413"/>
                <a:gd name="connsiteX182" fmla="*/ 98513 w 154051"/>
                <a:gd name="connsiteY182" fmla="*/ 68307 h 122413"/>
                <a:gd name="connsiteX183" fmla="*/ 97073 w 154051"/>
                <a:gd name="connsiteY183" fmla="*/ 71209 h 122413"/>
                <a:gd name="connsiteX184" fmla="*/ 96674 w 154051"/>
                <a:gd name="connsiteY184" fmla="*/ 72789 h 122413"/>
                <a:gd name="connsiteX185" fmla="*/ 97660 w 154051"/>
                <a:gd name="connsiteY185" fmla="*/ 78015 h 122413"/>
                <a:gd name="connsiteX186" fmla="*/ 54592 w 154051"/>
                <a:gd name="connsiteY186" fmla="*/ 78093 h 122413"/>
                <a:gd name="connsiteX187" fmla="*/ 54216 w 154051"/>
                <a:gd name="connsiteY187" fmla="*/ 78790 h 122413"/>
                <a:gd name="connsiteX188" fmla="*/ 52824 w 154051"/>
                <a:gd name="connsiteY188" fmla="*/ 78062 h 122413"/>
                <a:gd name="connsiteX189" fmla="*/ 52675 w 154051"/>
                <a:gd name="connsiteY189" fmla="*/ 75543 h 122413"/>
                <a:gd name="connsiteX190" fmla="*/ 53199 w 154051"/>
                <a:gd name="connsiteY190" fmla="*/ 73274 h 122413"/>
                <a:gd name="connsiteX191" fmla="*/ 52581 w 154051"/>
                <a:gd name="connsiteY191" fmla="*/ 71240 h 122413"/>
                <a:gd name="connsiteX192" fmla="*/ 53262 w 154051"/>
                <a:gd name="connsiteY192" fmla="*/ 69934 h 122413"/>
                <a:gd name="connsiteX193" fmla="*/ 55218 w 154051"/>
                <a:gd name="connsiteY193" fmla="*/ 72977 h 122413"/>
                <a:gd name="connsiteX194" fmla="*/ 55773 w 154051"/>
                <a:gd name="connsiteY194" fmla="*/ 74409 h 122413"/>
                <a:gd name="connsiteX195" fmla="*/ 55014 w 154051"/>
                <a:gd name="connsiteY195" fmla="*/ 76114 h 122413"/>
                <a:gd name="connsiteX196" fmla="*/ 54592 w 154051"/>
                <a:gd name="connsiteY196" fmla="*/ 78093 h 122413"/>
                <a:gd name="connsiteX197" fmla="*/ 99788 w 154051"/>
                <a:gd name="connsiteY197" fmla="*/ 85338 h 122413"/>
                <a:gd name="connsiteX198" fmla="*/ 97722 w 154051"/>
                <a:gd name="connsiteY198" fmla="*/ 86989 h 122413"/>
                <a:gd name="connsiteX199" fmla="*/ 97269 w 154051"/>
                <a:gd name="connsiteY199" fmla="*/ 86903 h 122413"/>
                <a:gd name="connsiteX200" fmla="*/ 96596 w 154051"/>
                <a:gd name="connsiteY200" fmla="*/ 84642 h 122413"/>
                <a:gd name="connsiteX201" fmla="*/ 97691 w 154051"/>
                <a:gd name="connsiteY201" fmla="*/ 83265 h 122413"/>
                <a:gd name="connsiteX202" fmla="*/ 98333 w 154051"/>
                <a:gd name="connsiteY202" fmla="*/ 82099 h 122413"/>
                <a:gd name="connsiteX203" fmla="*/ 98794 w 154051"/>
                <a:gd name="connsiteY203" fmla="*/ 82131 h 122413"/>
                <a:gd name="connsiteX204" fmla="*/ 99420 w 154051"/>
                <a:gd name="connsiteY204" fmla="*/ 83398 h 122413"/>
                <a:gd name="connsiteX205" fmla="*/ 99788 w 154051"/>
                <a:gd name="connsiteY205" fmla="*/ 85338 h 122413"/>
                <a:gd name="connsiteX206" fmla="*/ 55421 w 154051"/>
                <a:gd name="connsiteY206" fmla="*/ 84830 h 122413"/>
                <a:gd name="connsiteX207" fmla="*/ 56336 w 154051"/>
                <a:gd name="connsiteY207" fmla="*/ 86848 h 122413"/>
                <a:gd name="connsiteX208" fmla="*/ 57463 w 154051"/>
                <a:gd name="connsiteY208" fmla="*/ 91151 h 122413"/>
                <a:gd name="connsiteX209" fmla="*/ 59247 w 154051"/>
                <a:gd name="connsiteY209" fmla="*/ 95955 h 122413"/>
                <a:gd name="connsiteX210" fmla="*/ 58504 w 154051"/>
                <a:gd name="connsiteY210" fmla="*/ 97957 h 122413"/>
                <a:gd name="connsiteX211" fmla="*/ 59012 w 154051"/>
                <a:gd name="connsiteY211" fmla="*/ 100523 h 122413"/>
                <a:gd name="connsiteX212" fmla="*/ 58504 w 154051"/>
                <a:gd name="connsiteY212" fmla="*/ 103191 h 122413"/>
                <a:gd name="connsiteX213" fmla="*/ 54960 w 154051"/>
                <a:gd name="connsiteY213" fmla="*/ 106289 h 122413"/>
                <a:gd name="connsiteX214" fmla="*/ 50985 w 154051"/>
                <a:gd name="connsiteY214" fmla="*/ 106430 h 122413"/>
                <a:gd name="connsiteX215" fmla="*/ 46854 w 154051"/>
                <a:gd name="connsiteY215" fmla="*/ 104936 h 122413"/>
                <a:gd name="connsiteX216" fmla="*/ 41018 w 154051"/>
                <a:gd name="connsiteY216" fmla="*/ 102049 h 122413"/>
                <a:gd name="connsiteX217" fmla="*/ 40549 w 154051"/>
                <a:gd name="connsiteY217" fmla="*/ 100429 h 122413"/>
                <a:gd name="connsiteX218" fmla="*/ 39735 w 154051"/>
                <a:gd name="connsiteY218" fmla="*/ 99530 h 122413"/>
                <a:gd name="connsiteX219" fmla="*/ 38171 w 154051"/>
                <a:gd name="connsiteY219" fmla="*/ 94593 h 122413"/>
                <a:gd name="connsiteX220" fmla="*/ 38202 w 154051"/>
                <a:gd name="connsiteY220" fmla="*/ 88483 h 122413"/>
                <a:gd name="connsiteX221" fmla="*/ 41136 w 154051"/>
                <a:gd name="connsiteY221" fmla="*/ 87709 h 122413"/>
                <a:gd name="connsiteX222" fmla="*/ 47543 w 154051"/>
                <a:gd name="connsiteY222" fmla="*/ 84783 h 122413"/>
                <a:gd name="connsiteX223" fmla="*/ 49022 w 154051"/>
                <a:gd name="connsiteY223" fmla="*/ 85244 h 122413"/>
                <a:gd name="connsiteX224" fmla="*/ 50571 w 154051"/>
                <a:gd name="connsiteY224" fmla="*/ 86738 h 122413"/>
                <a:gd name="connsiteX225" fmla="*/ 52354 w 154051"/>
                <a:gd name="connsiteY225" fmla="*/ 86825 h 122413"/>
                <a:gd name="connsiteX226" fmla="*/ 54936 w 154051"/>
                <a:gd name="connsiteY226" fmla="*/ 84704 h 122413"/>
                <a:gd name="connsiteX227" fmla="*/ 55421 w 154051"/>
                <a:gd name="connsiteY227" fmla="*/ 84830 h 122413"/>
                <a:gd name="connsiteX228" fmla="*/ 152964 w 154051"/>
                <a:gd name="connsiteY228" fmla="*/ 107463 h 122413"/>
                <a:gd name="connsiteX229" fmla="*/ 152150 w 154051"/>
                <a:gd name="connsiteY229" fmla="*/ 108112 h 122413"/>
                <a:gd name="connsiteX230" fmla="*/ 148520 w 154051"/>
                <a:gd name="connsiteY230" fmla="*/ 107040 h 122413"/>
                <a:gd name="connsiteX231" fmla="*/ 144100 w 154051"/>
                <a:gd name="connsiteY231" fmla="*/ 104388 h 122413"/>
                <a:gd name="connsiteX232" fmla="*/ 144749 w 154051"/>
                <a:gd name="connsiteY232" fmla="*/ 99178 h 122413"/>
                <a:gd name="connsiteX233" fmla="*/ 145883 w 154051"/>
                <a:gd name="connsiteY233" fmla="*/ 96917 h 122413"/>
                <a:gd name="connsiteX234" fmla="*/ 153949 w 154051"/>
                <a:gd name="connsiteY234" fmla="*/ 102761 h 122413"/>
                <a:gd name="connsiteX235" fmla="*/ 154051 w 154051"/>
                <a:gd name="connsiteY235" fmla="*/ 104959 h 122413"/>
                <a:gd name="connsiteX236" fmla="*/ 152964 w 154051"/>
                <a:gd name="connsiteY236" fmla="*/ 107463 h 122413"/>
                <a:gd name="connsiteX237" fmla="*/ 57377 w 154051"/>
                <a:gd name="connsiteY237" fmla="*/ 117790 h 122413"/>
                <a:gd name="connsiteX238" fmla="*/ 56399 w 154051"/>
                <a:gd name="connsiteY238" fmla="*/ 118001 h 122413"/>
                <a:gd name="connsiteX239" fmla="*/ 55077 w 154051"/>
                <a:gd name="connsiteY239" fmla="*/ 114926 h 122413"/>
                <a:gd name="connsiteX240" fmla="*/ 54905 w 154051"/>
                <a:gd name="connsiteY240" fmla="*/ 113956 h 122413"/>
                <a:gd name="connsiteX241" fmla="*/ 56462 w 154051"/>
                <a:gd name="connsiteY241" fmla="*/ 111985 h 122413"/>
                <a:gd name="connsiteX242" fmla="*/ 57463 w 154051"/>
                <a:gd name="connsiteY242" fmla="*/ 109747 h 122413"/>
                <a:gd name="connsiteX243" fmla="*/ 60068 w 154051"/>
                <a:gd name="connsiteY243" fmla="*/ 106305 h 122413"/>
                <a:gd name="connsiteX244" fmla="*/ 61563 w 154051"/>
                <a:gd name="connsiteY244" fmla="*/ 102260 h 122413"/>
                <a:gd name="connsiteX245" fmla="*/ 62134 w 154051"/>
                <a:gd name="connsiteY245" fmla="*/ 102323 h 122413"/>
                <a:gd name="connsiteX246" fmla="*/ 61469 w 154051"/>
                <a:gd name="connsiteY246" fmla="*/ 105929 h 122413"/>
                <a:gd name="connsiteX247" fmla="*/ 58050 w 154051"/>
                <a:gd name="connsiteY247" fmla="*/ 115935 h 122413"/>
                <a:gd name="connsiteX248" fmla="*/ 57377 w 154051"/>
                <a:gd name="connsiteY248" fmla="*/ 117790 h 122413"/>
                <a:gd name="connsiteX249" fmla="*/ 42598 w 154051"/>
                <a:gd name="connsiteY249" fmla="*/ 112634 h 122413"/>
                <a:gd name="connsiteX250" fmla="*/ 40314 w 154051"/>
                <a:gd name="connsiteY250" fmla="*/ 113158 h 122413"/>
                <a:gd name="connsiteX251" fmla="*/ 39148 w 154051"/>
                <a:gd name="connsiteY251" fmla="*/ 112235 h 122413"/>
                <a:gd name="connsiteX252" fmla="*/ 37005 w 154051"/>
                <a:gd name="connsiteY252" fmla="*/ 111883 h 122413"/>
                <a:gd name="connsiteX253" fmla="*/ 36238 w 154051"/>
                <a:gd name="connsiteY253" fmla="*/ 106008 h 122413"/>
                <a:gd name="connsiteX254" fmla="*/ 36457 w 154051"/>
                <a:gd name="connsiteY254" fmla="*/ 105656 h 122413"/>
                <a:gd name="connsiteX255" fmla="*/ 37537 w 154051"/>
                <a:gd name="connsiteY255" fmla="*/ 106070 h 122413"/>
                <a:gd name="connsiteX256" fmla="*/ 41237 w 154051"/>
                <a:gd name="connsiteY256" fmla="*/ 108816 h 122413"/>
                <a:gd name="connsiteX257" fmla="*/ 42528 w 154051"/>
                <a:gd name="connsiteY257" fmla="*/ 111813 h 122413"/>
                <a:gd name="connsiteX258" fmla="*/ 42598 w 154051"/>
                <a:gd name="connsiteY258" fmla="*/ 112634 h 122413"/>
                <a:gd name="connsiteX259" fmla="*/ 97229 w 154051"/>
                <a:gd name="connsiteY259" fmla="*/ 109606 h 122413"/>
                <a:gd name="connsiteX260" fmla="*/ 96392 w 154051"/>
                <a:gd name="connsiteY260" fmla="*/ 110178 h 122413"/>
                <a:gd name="connsiteX261" fmla="*/ 93021 w 154051"/>
                <a:gd name="connsiteY261" fmla="*/ 109763 h 122413"/>
                <a:gd name="connsiteX262" fmla="*/ 89218 w 154051"/>
                <a:gd name="connsiteY262" fmla="*/ 112407 h 122413"/>
                <a:gd name="connsiteX263" fmla="*/ 87779 w 154051"/>
                <a:gd name="connsiteY263" fmla="*/ 111570 h 122413"/>
                <a:gd name="connsiteX264" fmla="*/ 88326 w 154051"/>
                <a:gd name="connsiteY264" fmla="*/ 109880 h 122413"/>
                <a:gd name="connsiteX265" fmla="*/ 88726 w 154051"/>
                <a:gd name="connsiteY265" fmla="*/ 109262 h 122413"/>
                <a:gd name="connsiteX266" fmla="*/ 90001 w 154051"/>
                <a:gd name="connsiteY266" fmla="*/ 108542 h 122413"/>
                <a:gd name="connsiteX267" fmla="*/ 90853 w 154051"/>
                <a:gd name="connsiteY267" fmla="*/ 107494 h 122413"/>
                <a:gd name="connsiteX268" fmla="*/ 91190 w 154051"/>
                <a:gd name="connsiteY268" fmla="*/ 105851 h 122413"/>
                <a:gd name="connsiteX269" fmla="*/ 91980 w 154051"/>
                <a:gd name="connsiteY269" fmla="*/ 106735 h 122413"/>
                <a:gd name="connsiteX270" fmla="*/ 94335 w 154051"/>
                <a:gd name="connsiteY270" fmla="*/ 107103 h 122413"/>
                <a:gd name="connsiteX271" fmla="*/ 95485 w 154051"/>
                <a:gd name="connsiteY271" fmla="*/ 107627 h 122413"/>
                <a:gd name="connsiteX272" fmla="*/ 96447 w 154051"/>
                <a:gd name="connsiteY272" fmla="*/ 108402 h 122413"/>
                <a:gd name="connsiteX273" fmla="*/ 97229 w 154051"/>
                <a:gd name="connsiteY273" fmla="*/ 109606 h 122413"/>
                <a:gd name="connsiteX274" fmla="*/ 51893 w 154051"/>
                <a:gd name="connsiteY274" fmla="*/ 114105 h 122413"/>
                <a:gd name="connsiteX275" fmla="*/ 50422 w 154051"/>
                <a:gd name="connsiteY275" fmla="*/ 114504 h 122413"/>
                <a:gd name="connsiteX276" fmla="*/ 48740 w 154051"/>
                <a:gd name="connsiteY276" fmla="*/ 113675 h 122413"/>
                <a:gd name="connsiteX277" fmla="*/ 45994 w 154051"/>
                <a:gd name="connsiteY277" fmla="*/ 110553 h 122413"/>
                <a:gd name="connsiteX278" fmla="*/ 45650 w 154051"/>
                <a:gd name="connsiteY278" fmla="*/ 109724 h 122413"/>
                <a:gd name="connsiteX279" fmla="*/ 47089 w 154051"/>
                <a:gd name="connsiteY279" fmla="*/ 110248 h 122413"/>
                <a:gd name="connsiteX280" fmla="*/ 48881 w 154051"/>
                <a:gd name="connsiteY280" fmla="*/ 111883 h 122413"/>
                <a:gd name="connsiteX281" fmla="*/ 50344 w 154051"/>
                <a:gd name="connsiteY281" fmla="*/ 112235 h 122413"/>
                <a:gd name="connsiteX282" fmla="*/ 52346 w 154051"/>
                <a:gd name="connsiteY282" fmla="*/ 113612 h 122413"/>
                <a:gd name="connsiteX283" fmla="*/ 51893 w 154051"/>
                <a:gd name="connsiteY283" fmla="*/ 114105 h 122413"/>
                <a:gd name="connsiteX284" fmla="*/ 71146 w 154051"/>
                <a:gd name="connsiteY284" fmla="*/ 112431 h 122413"/>
                <a:gd name="connsiteX285" fmla="*/ 75035 w 154051"/>
                <a:gd name="connsiteY285" fmla="*/ 114793 h 122413"/>
                <a:gd name="connsiteX286" fmla="*/ 77663 w 154051"/>
                <a:gd name="connsiteY286" fmla="*/ 114652 h 122413"/>
                <a:gd name="connsiteX287" fmla="*/ 79455 w 154051"/>
                <a:gd name="connsiteY287" fmla="*/ 115630 h 122413"/>
                <a:gd name="connsiteX288" fmla="*/ 79885 w 154051"/>
                <a:gd name="connsiteY288" fmla="*/ 117140 h 122413"/>
                <a:gd name="connsiteX289" fmla="*/ 80041 w 154051"/>
                <a:gd name="connsiteY289" fmla="*/ 120489 h 122413"/>
                <a:gd name="connsiteX290" fmla="*/ 78164 w 154051"/>
                <a:gd name="connsiteY290" fmla="*/ 121467 h 122413"/>
                <a:gd name="connsiteX291" fmla="*/ 76091 w 154051"/>
                <a:gd name="connsiteY291" fmla="*/ 121138 h 122413"/>
                <a:gd name="connsiteX292" fmla="*/ 73266 w 154051"/>
                <a:gd name="connsiteY292" fmla="*/ 122413 h 122413"/>
                <a:gd name="connsiteX293" fmla="*/ 64004 w 154051"/>
                <a:gd name="connsiteY293" fmla="*/ 116945 h 122413"/>
                <a:gd name="connsiteX294" fmla="*/ 64136 w 154051"/>
                <a:gd name="connsiteY294" fmla="*/ 112368 h 122413"/>
                <a:gd name="connsiteX295" fmla="*/ 64504 w 154051"/>
                <a:gd name="connsiteY295" fmla="*/ 110569 h 122413"/>
                <a:gd name="connsiteX296" fmla="*/ 68893 w 154051"/>
                <a:gd name="connsiteY296" fmla="*/ 110138 h 122413"/>
                <a:gd name="connsiteX297" fmla="*/ 71146 w 154051"/>
                <a:gd name="connsiteY297" fmla="*/ 112431 h 122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154051" h="122413">
                  <a:moveTo>
                    <a:pt x="35542" y="114950"/>
                  </a:moveTo>
                  <a:lnTo>
                    <a:pt x="35213" y="114950"/>
                  </a:lnTo>
                  <a:lnTo>
                    <a:pt x="33813" y="114613"/>
                  </a:lnTo>
                  <a:lnTo>
                    <a:pt x="32819" y="113807"/>
                  </a:lnTo>
                  <a:lnTo>
                    <a:pt x="30245" y="114379"/>
                  </a:lnTo>
                  <a:lnTo>
                    <a:pt x="26803" y="115677"/>
                  </a:lnTo>
                  <a:lnTo>
                    <a:pt x="24894" y="115615"/>
                  </a:lnTo>
                  <a:lnTo>
                    <a:pt x="23376" y="114222"/>
                  </a:lnTo>
                  <a:lnTo>
                    <a:pt x="17165" y="112235"/>
                  </a:lnTo>
                  <a:lnTo>
                    <a:pt x="16163" y="112071"/>
                  </a:lnTo>
                  <a:lnTo>
                    <a:pt x="12064" y="111993"/>
                  </a:lnTo>
                  <a:lnTo>
                    <a:pt x="12056" y="111993"/>
                  </a:lnTo>
                  <a:lnTo>
                    <a:pt x="11860" y="108847"/>
                  </a:lnTo>
                  <a:lnTo>
                    <a:pt x="11352" y="106571"/>
                  </a:lnTo>
                  <a:lnTo>
                    <a:pt x="9912" y="103176"/>
                  </a:lnTo>
                  <a:lnTo>
                    <a:pt x="12040" y="102354"/>
                  </a:lnTo>
                  <a:lnTo>
                    <a:pt x="11626" y="95704"/>
                  </a:lnTo>
                  <a:lnTo>
                    <a:pt x="10851" y="92254"/>
                  </a:lnTo>
                  <a:lnTo>
                    <a:pt x="4913" y="88694"/>
                  </a:lnTo>
                  <a:lnTo>
                    <a:pt x="235" y="85229"/>
                  </a:lnTo>
                  <a:lnTo>
                    <a:pt x="1314" y="73493"/>
                  </a:lnTo>
                  <a:lnTo>
                    <a:pt x="1776" y="70317"/>
                  </a:lnTo>
                  <a:lnTo>
                    <a:pt x="0" y="64137"/>
                  </a:lnTo>
                  <a:lnTo>
                    <a:pt x="188" y="56986"/>
                  </a:lnTo>
                  <a:lnTo>
                    <a:pt x="939" y="45658"/>
                  </a:lnTo>
                  <a:lnTo>
                    <a:pt x="2425" y="45212"/>
                  </a:lnTo>
                  <a:lnTo>
                    <a:pt x="3520" y="45266"/>
                  </a:lnTo>
                  <a:lnTo>
                    <a:pt x="7729" y="47308"/>
                  </a:lnTo>
                  <a:lnTo>
                    <a:pt x="9482" y="47512"/>
                  </a:lnTo>
                  <a:lnTo>
                    <a:pt x="10687" y="49335"/>
                  </a:lnTo>
                  <a:lnTo>
                    <a:pt x="12095" y="50086"/>
                  </a:lnTo>
                  <a:lnTo>
                    <a:pt x="13112" y="48153"/>
                  </a:lnTo>
                  <a:lnTo>
                    <a:pt x="13511" y="44844"/>
                  </a:lnTo>
                  <a:lnTo>
                    <a:pt x="16844" y="40549"/>
                  </a:lnTo>
                  <a:lnTo>
                    <a:pt x="19183" y="38961"/>
                  </a:lnTo>
                  <a:lnTo>
                    <a:pt x="20779" y="38202"/>
                  </a:lnTo>
                  <a:lnTo>
                    <a:pt x="22391" y="39939"/>
                  </a:lnTo>
                  <a:lnTo>
                    <a:pt x="23619" y="41887"/>
                  </a:lnTo>
                  <a:lnTo>
                    <a:pt x="23908" y="37623"/>
                  </a:lnTo>
                  <a:lnTo>
                    <a:pt x="24902" y="29463"/>
                  </a:lnTo>
                  <a:lnTo>
                    <a:pt x="21733" y="28180"/>
                  </a:lnTo>
                  <a:lnTo>
                    <a:pt x="19144" y="29291"/>
                  </a:lnTo>
                  <a:lnTo>
                    <a:pt x="16586" y="34470"/>
                  </a:lnTo>
                  <a:lnTo>
                    <a:pt x="14301" y="40956"/>
                  </a:lnTo>
                  <a:lnTo>
                    <a:pt x="10593" y="41550"/>
                  </a:lnTo>
                  <a:lnTo>
                    <a:pt x="7636" y="43381"/>
                  </a:lnTo>
                  <a:lnTo>
                    <a:pt x="4968" y="41480"/>
                  </a:lnTo>
                  <a:lnTo>
                    <a:pt x="3247" y="39806"/>
                  </a:lnTo>
                  <a:lnTo>
                    <a:pt x="3207" y="37357"/>
                  </a:lnTo>
                  <a:lnTo>
                    <a:pt x="3599" y="35878"/>
                  </a:lnTo>
                  <a:lnTo>
                    <a:pt x="6736" y="30574"/>
                  </a:lnTo>
                  <a:lnTo>
                    <a:pt x="10945" y="25465"/>
                  </a:lnTo>
                  <a:lnTo>
                    <a:pt x="15185" y="25512"/>
                  </a:lnTo>
                  <a:lnTo>
                    <a:pt x="18276" y="23877"/>
                  </a:lnTo>
                  <a:lnTo>
                    <a:pt x="20122" y="23682"/>
                  </a:lnTo>
                  <a:lnTo>
                    <a:pt x="25888" y="24034"/>
                  </a:lnTo>
                  <a:lnTo>
                    <a:pt x="28845" y="22907"/>
                  </a:lnTo>
                  <a:lnTo>
                    <a:pt x="31497" y="20560"/>
                  </a:lnTo>
                  <a:lnTo>
                    <a:pt x="37224" y="10570"/>
                  </a:lnTo>
                  <a:lnTo>
                    <a:pt x="40455" y="6384"/>
                  </a:lnTo>
                  <a:lnTo>
                    <a:pt x="46972" y="4913"/>
                  </a:lnTo>
                  <a:lnTo>
                    <a:pt x="52996" y="63"/>
                  </a:lnTo>
                  <a:lnTo>
                    <a:pt x="54678" y="0"/>
                  </a:lnTo>
                  <a:lnTo>
                    <a:pt x="51846" y="3614"/>
                  </a:lnTo>
                  <a:lnTo>
                    <a:pt x="51392" y="5015"/>
                  </a:lnTo>
                  <a:lnTo>
                    <a:pt x="51048" y="7151"/>
                  </a:lnTo>
                  <a:lnTo>
                    <a:pt x="53074" y="11782"/>
                  </a:lnTo>
                  <a:lnTo>
                    <a:pt x="52644" y="14599"/>
                  </a:lnTo>
                  <a:lnTo>
                    <a:pt x="52792" y="20122"/>
                  </a:lnTo>
                  <a:lnTo>
                    <a:pt x="50876" y="22993"/>
                  </a:lnTo>
                  <a:lnTo>
                    <a:pt x="48716" y="29080"/>
                  </a:lnTo>
                  <a:lnTo>
                    <a:pt x="47786" y="29972"/>
                  </a:lnTo>
                  <a:lnTo>
                    <a:pt x="47582" y="37044"/>
                  </a:lnTo>
                  <a:lnTo>
                    <a:pt x="47793" y="38726"/>
                  </a:lnTo>
                  <a:lnTo>
                    <a:pt x="47480" y="45126"/>
                  </a:lnTo>
                  <a:lnTo>
                    <a:pt x="49694" y="47739"/>
                  </a:lnTo>
                  <a:lnTo>
                    <a:pt x="52034" y="49100"/>
                  </a:lnTo>
                  <a:lnTo>
                    <a:pt x="59841" y="49053"/>
                  </a:lnTo>
                  <a:lnTo>
                    <a:pt x="60655" y="50195"/>
                  </a:lnTo>
                  <a:lnTo>
                    <a:pt x="61610" y="52159"/>
                  </a:lnTo>
                  <a:lnTo>
                    <a:pt x="60913" y="55492"/>
                  </a:lnTo>
                  <a:lnTo>
                    <a:pt x="60076" y="58003"/>
                  </a:lnTo>
                  <a:lnTo>
                    <a:pt x="57815" y="60115"/>
                  </a:lnTo>
                  <a:lnTo>
                    <a:pt x="54913" y="61688"/>
                  </a:lnTo>
                  <a:lnTo>
                    <a:pt x="53105" y="61758"/>
                  </a:lnTo>
                  <a:lnTo>
                    <a:pt x="50649" y="58770"/>
                  </a:lnTo>
                  <a:lnTo>
                    <a:pt x="49483" y="59740"/>
                  </a:lnTo>
                  <a:lnTo>
                    <a:pt x="48278" y="61265"/>
                  </a:lnTo>
                  <a:lnTo>
                    <a:pt x="46252" y="69417"/>
                  </a:lnTo>
                  <a:lnTo>
                    <a:pt x="45290" y="74902"/>
                  </a:lnTo>
                  <a:lnTo>
                    <a:pt x="44773" y="75348"/>
                  </a:lnTo>
                  <a:lnTo>
                    <a:pt x="43631" y="74534"/>
                  </a:lnTo>
                  <a:lnTo>
                    <a:pt x="41660" y="74471"/>
                  </a:lnTo>
                  <a:lnTo>
                    <a:pt x="39164" y="75770"/>
                  </a:lnTo>
                  <a:lnTo>
                    <a:pt x="40447" y="76928"/>
                  </a:lnTo>
                  <a:lnTo>
                    <a:pt x="41801" y="78938"/>
                  </a:lnTo>
                  <a:lnTo>
                    <a:pt x="41261" y="79948"/>
                  </a:lnTo>
                  <a:lnTo>
                    <a:pt x="39062" y="81035"/>
                  </a:lnTo>
                  <a:lnTo>
                    <a:pt x="37114" y="83234"/>
                  </a:lnTo>
                  <a:lnTo>
                    <a:pt x="36301" y="84892"/>
                  </a:lnTo>
                  <a:lnTo>
                    <a:pt x="33852" y="86856"/>
                  </a:lnTo>
                  <a:lnTo>
                    <a:pt x="32303" y="89344"/>
                  </a:lnTo>
                  <a:lnTo>
                    <a:pt x="33062" y="92418"/>
                  </a:lnTo>
                  <a:lnTo>
                    <a:pt x="33383" y="95117"/>
                  </a:lnTo>
                  <a:lnTo>
                    <a:pt x="34055" y="98090"/>
                  </a:lnTo>
                  <a:lnTo>
                    <a:pt x="33445" y="100461"/>
                  </a:lnTo>
                  <a:lnTo>
                    <a:pt x="30402" y="103856"/>
                  </a:lnTo>
                  <a:lnTo>
                    <a:pt x="29283" y="106790"/>
                  </a:lnTo>
                  <a:lnTo>
                    <a:pt x="31888" y="106751"/>
                  </a:lnTo>
                  <a:lnTo>
                    <a:pt x="33492" y="107424"/>
                  </a:lnTo>
                  <a:lnTo>
                    <a:pt x="34431" y="108292"/>
                  </a:lnTo>
                  <a:lnTo>
                    <a:pt x="35401" y="109520"/>
                  </a:lnTo>
                  <a:lnTo>
                    <a:pt x="34806" y="111038"/>
                  </a:lnTo>
                  <a:lnTo>
                    <a:pt x="35542" y="114950"/>
                  </a:lnTo>
                  <a:close/>
                  <a:moveTo>
                    <a:pt x="64355" y="19715"/>
                  </a:moveTo>
                  <a:lnTo>
                    <a:pt x="63464" y="20662"/>
                  </a:lnTo>
                  <a:lnTo>
                    <a:pt x="60444" y="19324"/>
                  </a:lnTo>
                  <a:lnTo>
                    <a:pt x="61774" y="17446"/>
                  </a:lnTo>
                  <a:lnTo>
                    <a:pt x="65091" y="16578"/>
                  </a:lnTo>
                  <a:lnTo>
                    <a:pt x="67039" y="16867"/>
                  </a:lnTo>
                  <a:lnTo>
                    <a:pt x="64895" y="18729"/>
                  </a:lnTo>
                  <a:lnTo>
                    <a:pt x="64355" y="19715"/>
                  </a:lnTo>
                  <a:close/>
                  <a:moveTo>
                    <a:pt x="97660" y="78015"/>
                  </a:moveTo>
                  <a:lnTo>
                    <a:pt x="97715" y="81911"/>
                  </a:lnTo>
                  <a:lnTo>
                    <a:pt x="97144" y="83046"/>
                  </a:lnTo>
                  <a:lnTo>
                    <a:pt x="96306" y="83797"/>
                  </a:lnTo>
                  <a:lnTo>
                    <a:pt x="94116" y="84587"/>
                  </a:lnTo>
                  <a:lnTo>
                    <a:pt x="92215" y="85690"/>
                  </a:lnTo>
                  <a:lnTo>
                    <a:pt x="90517" y="87623"/>
                  </a:lnTo>
                  <a:lnTo>
                    <a:pt x="89891" y="90384"/>
                  </a:lnTo>
                  <a:lnTo>
                    <a:pt x="91213" y="92403"/>
                  </a:lnTo>
                  <a:lnTo>
                    <a:pt x="93623" y="93506"/>
                  </a:lnTo>
                  <a:lnTo>
                    <a:pt x="94241" y="97339"/>
                  </a:lnTo>
                  <a:lnTo>
                    <a:pt x="92254" y="99225"/>
                  </a:lnTo>
                  <a:lnTo>
                    <a:pt x="87153" y="101102"/>
                  </a:lnTo>
                  <a:lnTo>
                    <a:pt x="86621" y="105632"/>
                  </a:lnTo>
                  <a:lnTo>
                    <a:pt x="86785" y="109192"/>
                  </a:lnTo>
                  <a:lnTo>
                    <a:pt x="86691" y="111774"/>
                  </a:lnTo>
                  <a:lnTo>
                    <a:pt x="86285" y="115341"/>
                  </a:lnTo>
                  <a:lnTo>
                    <a:pt x="82162" y="116960"/>
                  </a:lnTo>
                  <a:lnTo>
                    <a:pt x="79494" y="111531"/>
                  </a:lnTo>
                  <a:lnTo>
                    <a:pt x="79470" y="109348"/>
                  </a:lnTo>
                  <a:lnTo>
                    <a:pt x="78672" y="106798"/>
                  </a:lnTo>
                  <a:lnTo>
                    <a:pt x="78524" y="104623"/>
                  </a:lnTo>
                  <a:lnTo>
                    <a:pt x="77577" y="101141"/>
                  </a:lnTo>
                  <a:lnTo>
                    <a:pt x="73673" y="100195"/>
                  </a:lnTo>
                  <a:lnTo>
                    <a:pt x="72155" y="100070"/>
                  </a:lnTo>
                  <a:lnTo>
                    <a:pt x="70035" y="100719"/>
                  </a:lnTo>
                  <a:lnTo>
                    <a:pt x="69511" y="100469"/>
                  </a:lnTo>
                  <a:lnTo>
                    <a:pt x="66969" y="95696"/>
                  </a:lnTo>
                  <a:lnTo>
                    <a:pt x="67391" y="90408"/>
                  </a:lnTo>
                  <a:lnTo>
                    <a:pt x="66037" y="87732"/>
                  </a:lnTo>
                  <a:lnTo>
                    <a:pt x="65850" y="86520"/>
                  </a:lnTo>
                  <a:lnTo>
                    <a:pt x="65881" y="85174"/>
                  </a:lnTo>
                  <a:lnTo>
                    <a:pt x="64762" y="84063"/>
                  </a:lnTo>
                  <a:lnTo>
                    <a:pt x="63417" y="83476"/>
                  </a:lnTo>
                  <a:lnTo>
                    <a:pt x="62760" y="80480"/>
                  </a:lnTo>
                  <a:lnTo>
                    <a:pt x="64309" y="79752"/>
                  </a:lnTo>
                  <a:lnTo>
                    <a:pt x="68150" y="80104"/>
                  </a:lnTo>
                  <a:lnTo>
                    <a:pt x="69276" y="79901"/>
                  </a:lnTo>
                  <a:lnTo>
                    <a:pt x="70301" y="79275"/>
                  </a:lnTo>
                  <a:lnTo>
                    <a:pt x="73407" y="74331"/>
                  </a:lnTo>
                  <a:lnTo>
                    <a:pt x="73313" y="73235"/>
                  </a:lnTo>
                  <a:lnTo>
                    <a:pt x="73642" y="71819"/>
                  </a:lnTo>
                  <a:lnTo>
                    <a:pt x="76998" y="71295"/>
                  </a:lnTo>
                  <a:lnTo>
                    <a:pt x="78492" y="73212"/>
                  </a:lnTo>
                  <a:lnTo>
                    <a:pt x="78187" y="76278"/>
                  </a:lnTo>
                  <a:lnTo>
                    <a:pt x="78375" y="80190"/>
                  </a:lnTo>
                  <a:lnTo>
                    <a:pt x="80409" y="81254"/>
                  </a:lnTo>
                  <a:lnTo>
                    <a:pt x="81199" y="81411"/>
                  </a:lnTo>
                  <a:lnTo>
                    <a:pt x="82052" y="78524"/>
                  </a:lnTo>
                  <a:lnTo>
                    <a:pt x="82647" y="77116"/>
                  </a:lnTo>
                  <a:lnTo>
                    <a:pt x="83453" y="76326"/>
                  </a:lnTo>
                  <a:lnTo>
                    <a:pt x="83726" y="73681"/>
                  </a:lnTo>
                  <a:lnTo>
                    <a:pt x="83249" y="72062"/>
                  </a:lnTo>
                  <a:lnTo>
                    <a:pt x="82232" y="70849"/>
                  </a:lnTo>
                  <a:lnTo>
                    <a:pt x="86034" y="67563"/>
                  </a:lnTo>
                  <a:lnTo>
                    <a:pt x="89969" y="64950"/>
                  </a:lnTo>
                  <a:lnTo>
                    <a:pt x="92262" y="64809"/>
                  </a:lnTo>
                  <a:lnTo>
                    <a:pt x="94562" y="65451"/>
                  </a:lnTo>
                  <a:lnTo>
                    <a:pt x="96705" y="66327"/>
                  </a:lnTo>
                  <a:lnTo>
                    <a:pt x="97863" y="67086"/>
                  </a:lnTo>
                  <a:lnTo>
                    <a:pt x="98513" y="68307"/>
                  </a:lnTo>
                  <a:lnTo>
                    <a:pt x="97073" y="71209"/>
                  </a:lnTo>
                  <a:lnTo>
                    <a:pt x="96674" y="72789"/>
                  </a:lnTo>
                  <a:lnTo>
                    <a:pt x="97660" y="78015"/>
                  </a:lnTo>
                  <a:close/>
                  <a:moveTo>
                    <a:pt x="54592" y="78093"/>
                  </a:moveTo>
                  <a:lnTo>
                    <a:pt x="54216" y="78790"/>
                  </a:lnTo>
                  <a:lnTo>
                    <a:pt x="52824" y="78062"/>
                  </a:lnTo>
                  <a:lnTo>
                    <a:pt x="52675" y="75543"/>
                  </a:lnTo>
                  <a:lnTo>
                    <a:pt x="53199" y="73274"/>
                  </a:lnTo>
                  <a:lnTo>
                    <a:pt x="52581" y="71240"/>
                  </a:lnTo>
                  <a:lnTo>
                    <a:pt x="53262" y="69934"/>
                  </a:lnTo>
                  <a:lnTo>
                    <a:pt x="55218" y="72977"/>
                  </a:lnTo>
                  <a:lnTo>
                    <a:pt x="55773" y="74409"/>
                  </a:lnTo>
                  <a:lnTo>
                    <a:pt x="55014" y="76114"/>
                  </a:lnTo>
                  <a:lnTo>
                    <a:pt x="54592" y="78093"/>
                  </a:lnTo>
                  <a:close/>
                  <a:moveTo>
                    <a:pt x="99788" y="85338"/>
                  </a:moveTo>
                  <a:lnTo>
                    <a:pt x="97722" y="86989"/>
                  </a:lnTo>
                  <a:lnTo>
                    <a:pt x="97269" y="86903"/>
                  </a:lnTo>
                  <a:lnTo>
                    <a:pt x="96596" y="84642"/>
                  </a:lnTo>
                  <a:lnTo>
                    <a:pt x="97691" y="83265"/>
                  </a:lnTo>
                  <a:lnTo>
                    <a:pt x="98333" y="82099"/>
                  </a:lnTo>
                  <a:lnTo>
                    <a:pt x="98794" y="82131"/>
                  </a:lnTo>
                  <a:lnTo>
                    <a:pt x="99420" y="83398"/>
                  </a:lnTo>
                  <a:lnTo>
                    <a:pt x="99788" y="85338"/>
                  </a:lnTo>
                  <a:close/>
                  <a:moveTo>
                    <a:pt x="55421" y="84830"/>
                  </a:moveTo>
                  <a:lnTo>
                    <a:pt x="56336" y="86848"/>
                  </a:lnTo>
                  <a:lnTo>
                    <a:pt x="57463" y="91151"/>
                  </a:lnTo>
                  <a:lnTo>
                    <a:pt x="59247" y="95955"/>
                  </a:lnTo>
                  <a:lnTo>
                    <a:pt x="58504" y="97957"/>
                  </a:lnTo>
                  <a:lnTo>
                    <a:pt x="59012" y="100523"/>
                  </a:lnTo>
                  <a:lnTo>
                    <a:pt x="58504" y="103191"/>
                  </a:lnTo>
                  <a:lnTo>
                    <a:pt x="54960" y="106289"/>
                  </a:lnTo>
                  <a:lnTo>
                    <a:pt x="50985" y="106430"/>
                  </a:lnTo>
                  <a:lnTo>
                    <a:pt x="46854" y="104936"/>
                  </a:lnTo>
                  <a:lnTo>
                    <a:pt x="41018" y="102049"/>
                  </a:lnTo>
                  <a:lnTo>
                    <a:pt x="40549" y="100429"/>
                  </a:lnTo>
                  <a:lnTo>
                    <a:pt x="39735" y="99530"/>
                  </a:lnTo>
                  <a:lnTo>
                    <a:pt x="38171" y="94593"/>
                  </a:lnTo>
                  <a:lnTo>
                    <a:pt x="38202" y="88483"/>
                  </a:lnTo>
                  <a:lnTo>
                    <a:pt x="41136" y="87709"/>
                  </a:lnTo>
                  <a:lnTo>
                    <a:pt x="47543" y="84783"/>
                  </a:lnTo>
                  <a:lnTo>
                    <a:pt x="49022" y="85244"/>
                  </a:lnTo>
                  <a:lnTo>
                    <a:pt x="50571" y="86738"/>
                  </a:lnTo>
                  <a:lnTo>
                    <a:pt x="52354" y="86825"/>
                  </a:lnTo>
                  <a:lnTo>
                    <a:pt x="54936" y="84704"/>
                  </a:lnTo>
                  <a:lnTo>
                    <a:pt x="55421" y="84830"/>
                  </a:lnTo>
                  <a:close/>
                  <a:moveTo>
                    <a:pt x="152964" y="107463"/>
                  </a:moveTo>
                  <a:lnTo>
                    <a:pt x="152150" y="108112"/>
                  </a:lnTo>
                  <a:lnTo>
                    <a:pt x="148520" y="107040"/>
                  </a:lnTo>
                  <a:lnTo>
                    <a:pt x="144100" y="104388"/>
                  </a:lnTo>
                  <a:lnTo>
                    <a:pt x="144749" y="99178"/>
                  </a:lnTo>
                  <a:lnTo>
                    <a:pt x="145883" y="96917"/>
                  </a:lnTo>
                  <a:lnTo>
                    <a:pt x="153949" y="102761"/>
                  </a:lnTo>
                  <a:lnTo>
                    <a:pt x="154051" y="104959"/>
                  </a:lnTo>
                  <a:lnTo>
                    <a:pt x="152964" y="107463"/>
                  </a:lnTo>
                  <a:close/>
                  <a:moveTo>
                    <a:pt x="57377" y="117790"/>
                  </a:moveTo>
                  <a:lnTo>
                    <a:pt x="56399" y="118001"/>
                  </a:lnTo>
                  <a:lnTo>
                    <a:pt x="55077" y="114926"/>
                  </a:lnTo>
                  <a:lnTo>
                    <a:pt x="54905" y="113956"/>
                  </a:lnTo>
                  <a:lnTo>
                    <a:pt x="56462" y="111985"/>
                  </a:lnTo>
                  <a:lnTo>
                    <a:pt x="57463" y="109747"/>
                  </a:lnTo>
                  <a:lnTo>
                    <a:pt x="60068" y="106305"/>
                  </a:lnTo>
                  <a:lnTo>
                    <a:pt x="61563" y="102260"/>
                  </a:lnTo>
                  <a:lnTo>
                    <a:pt x="62134" y="102323"/>
                  </a:lnTo>
                  <a:lnTo>
                    <a:pt x="61469" y="105929"/>
                  </a:lnTo>
                  <a:lnTo>
                    <a:pt x="58050" y="115935"/>
                  </a:lnTo>
                  <a:lnTo>
                    <a:pt x="57377" y="117790"/>
                  </a:lnTo>
                  <a:close/>
                  <a:moveTo>
                    <a:pt x="42598" y="112634"/>
                  </a:moveTo>
                  <a:lnTo>
                    <a:pt x="40314" y="113158"/>
                  </a:lnTo>
                  <a:lnTo>
                    <a:pt x="39148" y="112235"/>
                  </a:lnTo>
                  <a:lnTo>
                    <a:pt x="37005" y="111883"/>
                  </a:lnTo>
                  <a:lnTo>
                    <a:pt x="36238" y="106008"/>
                  </a:lnTo>
                  <a:lnTo>
                    <a:pt x="36457" y="105656"/>
                  </a:lnTo>
                  <a:lnTo>
                    <a:pt x="37537" y="106070"/>
                  </a:lnTo>
                  <a:lnTo>
                    <a:pt x="41237" y="108816"/>
                  </a:lnTo>
                  <a:lnTo>
                    <a:pt x="42528" y="111813"/>
                  </a:lnTo>
                  <a:lnTo>
                    <a:pt x="42598" y="112634"/>
                  </a:lnTo>
                  <a:close/>
                  <a:moveTo>
                    <a:pt x="97229" y="109606"/>
                  </a:moveTo>
                  <a:lnTo>
                    <a:pt x="96392" y="110178"/>
                  </a:lnTo>
                  <a:lnTo>
                    <a:pt x="93021" y="109763"/>
                  </a:lnTo>
                  <a:lnTo>
                    <a:pt x="89218" y="112407"/>
                  </a:lnTo>
                  <a:lnTo>
                    <a:pt x="87779" y="111570"/>
                  </a:lnTo>
                  <a:lnTo>
                    <a:pt x="88326" y="109880"/>
                  </a:lnTo>
                  <a:lnTo>
                    <a:pt x="88726" y="109262"/>
                  </a:lnTo>
                  <a:lnTo>
                    <a:pt x="90001" y="108542"/>
                  </a:lnTo>
                  <a:lnTo>
                    <a:pt x="90853" y="107494"/>
                  </a:lnTo>
                  <a:lnTo>
                    <a:pt x="91190" y="105851"/>
                  </a:lnTo>
                  <a:lnTo>
                    <a:pt x="91980" y="106735"/>
                  </a:lnTo>
                  <a:lnTo>
                    <a:pt x="94335" y="107103"/>
                  </a:lnTo>
                  <a:lnTo>
                    <a:pt x="95485" y="107627"/>
                  </a:lnTo>
                  <a:lnTo>
                    <a:pt x="96447" y="108402"/>
                  </a:lnTo>
                  <a:lnTo>
                    <a:pt x="97229" y="109606"/>
                  </a:lnTo>
                  <a:close/>
                  <a:moveTo>
                    <a:pt x="51893" y="114105"/>
                  </a:moveTo>
                  <a:lnTo>
                    <a:pt x="50422" y="114504"/>
                  </a:lnTo>
                  <a:lnTo>
                    <a:pt x="48740" y="113675"/>
                  </a:lnTo>
                  <a:lnTo>
                    <a:pt x="45994" y="110553"/>
                  </a:lnTo>
                  <a:lnTo>
                    <a:pt x="45650" y="109724"/>
                  </a:lnTo>
                  <a:lnTo>
                    <a:pt x="47089" y="110248"/>
                  </a:lnTo>
                  <a:lnTo>
                    <a:pt x="48881" y="111883"/>
                  </a:lnTo>
                  <a:lnTo>
                    <a:pt x="50344" y="112235"/>
                  </a:lnTo>
                  <a:lnTo>
                    <a:pt x="52346" y="113612"/>
                  </a:lnTo>
                  <a:lnTo>
                    <a:pt x="51893" y="114105"/>
                  </a:lnTo>
                  <a:close/>
                  <a:moveTo>
                    <a:pt x="71146" y="112431"/>
                  </a:moveTo>
                  <a:lnTo>
                    <a:pt x="75035" y="114793"/>
                  </a:lnTo>
                  <a:lnTo>
                    <a:pt x="77663" y="114652"/>
                  </a:lnTo>
                  <a:lnTo>
                    <a:pt x="79455" y="115630"/>
                  </a:lnTo>
                  <a:lnTo>
                    <a:pt x="79885" y="117140"/>
                  </a:lnTo>
                  <a:lnTo>
                    <a:pt x="80041" y="120489"/>
                  </a:lnTo>
                  <a:lnTo>
                    <a:pt x="78164" y="121467"/>
                  </a:lnTo>
                  <a:lnTo>
                    <a:pt x="76091" y="121138"/>
                  </a:lnTo>
                  <a:lnTo>
                    <a:pt x="73266" y="122413"/>
                  </a:lnTo>
                  <a:lnTo>
                    <a:pt x="64004" y="116945"/>
                  </a:lnTo>
                  <a:lnTo>
                    <a:pt x="64136" y="112368"/>
                  </a:lnTo>
                  <a:lnTo>
                    <a:pt x="64504" y="110569"/>
                  </a:lnTo>
                  <a:lnTo>
                    <a:pt x="68893" y="110138"/>
                  </a:lnTo>
                  <a:lnTo>
                    <a:pt x="71146" y="11243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2" name="Freeform: Shape 631">
              <a:extLst>
                <a:ext uri="{FF2B5EF4-FFF2-40B4-BE49-F238E27FC236}">
                  <a16:creationId xmlns:a16="http://schemas.microsoft.com/office/drawing/2014/main" id="{3D439FF9-9C4F-BF2D-D202-6E1A5C0F7F64}"/>
                </a:ext>
              </a:extLst>
            </p:cNvPr>
            <p:cNvSpPr>
              <a:spLocks/>
            </p:cNvSpPr>
            <p:nvPr/>
          </p:nvSpPr>
          <p:spPr>
            <a:xfrm>
              <a:off x="5900995" y="4303318"/>
              <a:ext cx="5053" cy="9184"/>
            </a:xfrm>
            <a:custGeom>
              <a:avLst/>
              <a:gdLst>
                <a:gd name="connsiteX0" fmla="*/ 4381 w 5053"/>
                <a:gd name="connsiteY0" fmla="*/ 8692 h 9184"/>
                <a:gd name="connsiteX1" fmla="*/ 2324 w 5053"/>
                <a:gd name="connsiteY1" fmla="*/ 9185 h 9184"/>
                <a:gd name="connsiteX2" fmla="*/ 1439 w 5053"/>
                <a:gd name="connsiteY2" fmla="*/ 5281 h 9184"/>
                <a:gd name="connsiteX3" fmla="*/ 0 w 5053"/>
                <a:gd name="connsiteY3" fmla="*/ 2441 h 9184"/>
                <a:gd name="connsiteX4" fmla="*/ 250 w 5053"/>
                <a:gd name="connsiteY4" fmla="*/ 673 h 9184"/>
                <a:gd name="connsiteX5" fmla="*/ 509 w 5053"/>
                <a:gd name="connsiteY5" fmla="*/ 0 h 9184"/>
                <a:gd name="connsiteX6" fmla="*/ 3536 w 5053"/>
                <a:gd name="connsiteY6" fmla="*/ 1088 h 9184"/>
                <a:gd name="connsiteX7" fmla="*/ 4483 w 5053"/>
                <a:gd name="connsiteY7" fmla="*/ 2410 h 9184"/>
                <a:gd name="connsiteX8" fmla="*/ 5054 w 5053"/>
                <a:gd name="connsiteY8" fmla="*/ 5883 h 9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53" h="9184">
                  <a:moveTo>
                    <a:pt x="4381" y="8692"/>
                  </a:moveTo>
                  <a:lnTo>
                    <a:pt x="2324" y="9185"/>
                  </a:lnTo>
                  <a:lnTo>
                    <a:pt x="1439" y="5281"/>
                  </a:lnTo>
                  <a:lnTo>
                    <a:pt x="0" y="2441"/>
                  </a:lnTo>
                  <a:lnTo>
                    <a:pt x="250" y="673"/>
                  </a:lnTo>
                  <a:lnTo>
                    <a:pt x="509" y="0"/>
                  </a:lnTo>
                  <a:lnTo>
                    <a:pt x="3536" y="1088"/>
                  </a:lnTo>
                  <a:lnTo>
                    <a:pt x="4483" y="2410"/>
                  </a:lnTo>
                  <a:lnTo>
                    <a:pt x="5054" y="588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3" name="Freeform: Shape 632">
              <a:extLst>
                <a:ext uri="{FF2B5EF4-FFF2-40B4-BE49-F238E27FC236}">
                  <a16:creationId xmlns:a16="http://schemas.microsoft.com/office/drawing/2014/main" id="{62B8845E-D1E6-A736-0A0F-9D44F3206032}"/>
                </a:ext>
              </a:extLst>
            </p:cNvPr>
            <p:cNvSpPr>
              <a:spLocks/>
            </p:cNvSpPr>
            <p:nvPr/>
          </p:nvSpPr>
          <p:spPr>
            <a:xfrm>
              <a:off x="5670031" y="4205181"/>
              <a:ext cx="80393" cy="52526"/>
            </a:xfrm>
            <a:custGeom>
              <a:avLst/>
              <a:gdLst>
                <a:gd name="connsiteX0" fmla="*/ 5101 w 80393"/>
                <a:gd name="connsiteY0" fmla="*/ 43279 h 52526"/>
                <a:gd name="connsiteX1" fmla="*/ 5195 w 80393"/>
                <a:gd name="connsiteY1" fmla="*/ 39492 h 52526"/>
                <a:gd name="connsiteX2" fmla="*/ 5782 w 80393"/>
                <a:gd name="connsiteY2" fmla="*/ 37951 h 52526"/>
                <a:gd name="connsiteX3" fmla="*/ 5242 w 80393"/>
                <a:gd name="connsiteY3" fmla="*/ 36332 h 52526"/>
                <a:gd name="connsiteX4" fmla="*/ 2809 w 80393"/>
                <a:gd name="connsiteY4" fmla="*/ 34611 h 52526"/>
                <a:gd name="connsiteX5" fmla="*/ 1322 w 80393"/>
                <a:gd name="connsiteY5" fmla="*/ 32389 h 52526"/>
                <a:gd name="connsiteX6" fmla="*/ 0 w 80393"/>
                <a:gd name="connsiteY6" fmla="*/ 30425 h 52526"/>
                <a:gd name="connsiteX7" fmla="*/ 297 w 80393"/>
                <a:gd name="connsiteY7" fmla="*/ 30144 h 52526"/>
                <a:gd name="connsiteX8" fmla="*/ 2942 w 80393"/>
                <a:gd name="connsiteY8" fmla="*/ 30057 h 52526"/>
                <a:gd name="connsiteX9" fmla="*/ 3873 w 80393"/>
                <a:gd name="connsiteY9" fmla="*/ 29330 h 52526"/>
                <a:gd name="connsiteX10" fmla="*/ 5649 w 80393"/>
                <a:gd name="connsiteY10" fmla="*/ 27319 h 52526"/>
                <a:gd name="connsiteX11" fmla="*/ 6001 w 80393"/>
                <a:gd name="connsiteY11" fmla="*/ 25700 h 52526"/>
                <a:gd name="connsiteX12" fmla="*/ 5860 w 80393"/>
                <a:gd name="connsiteY12" fmla="*/ 24472 h 52526"/>
                <a:gd name="connsiteX13" fmla="*/ 4702 w 80393"/>
                <a:gd name="connsiteY13" fmla="*/ 23009 h 52526"/>
                <a:gd name="connsiteX14" fmla="*/ 4248 w 80393"/>
                <a:gd name="connsiteY14" fmla="*/ 21460 h 52526"/>
                <a:gd name="connsiteX15" fmla="*/ 5672 w 80393"/>
                <a:gd name="connsiteY15" fmla="*/ 20114 h 52526"/>
                <a:gd name="connsiteX16" fmla="*/ 7542 w 80393"/>
                <a:gd name="connsiteY16" fmla="*/ 18143 h 52526"/>
                <a:gd name="connsiteX17" fmla="*/ 7800 w 80393"/>
                <a:gd name="connsiteY17" fmla="*/ 17384 h 52526"/>
                <a:gd name="connsiteX18" fmla="*/ 7761 w 80393"/>
                <a:gd name="connsiteY18" fmla="*/ 16632 h 52526"/>
                <a:gd name="connsiteX19" fmla="*/ 5578 w 80393"/>
                <a:gd name="connsiteY19" fmla="*/ 14559 h 52526"/>
                <a:gd name="connsiteX20" fmla="*/ 5429 w 80393"/>
                <a:gd name="connsiteY20" fmla="*/ 13659 h 52526"/>
                <a:gd name="connsiteX21" fmla="*/ 6447 w 80393"/>
                <a:gd name="connsiteY21" fmla="*/ 11406 h 52526"/>
                <a:gd name="connsiteX22" fmla="*/ 6345 w 80393"/>
                <a:gd name="connsiteY22" fmla="*/ 9912 h 52526"/>
                <a:gd name="connsiteX23" fmla="*/ 5336 w 80393"/>
                <a:gd name="connsiteY23" fmla="*/ 5242 h 52526"/>
                <a:gd name="connsiteX24" fmla="*/ 4858 w 80393"/>
                <a:gd name="connsiteY24" fmla="*/ 4545 h 52526"/>
                <a:gd name="connsiteX25" fmla="*/ 5828 w 80393"/>
                <a:gd name="connsiteY25" fmla="*/ 4154 h 52526"/>
                <a:gd name="connsiteX26" fmla="*/ 6470 w 80393"/>
                <a:gd name="connsiteY26" fmla="*/ 2762 h 52526"/>
                <a:gd name="connsiteX27" fmla="*/ 7315 w 80393"/>
                <a:gd name="connsiteY27" fmla="*/ 1518 h 52526"/>
                <a:gd name="connsiteX28" fmla="*/ 8442 w 80393"/>
                <a:gd name="connsiteY28" fmla="*/ 853 h 52526"/>
                <a:gd name="connsiteX29" fmla="*/ 9725 w 80393"/>
                <a:gd name="connsiteY29" fmla="*/ 430 h 52526"/>
                <a:gd name="connsiteX30" fmla="*/ 12267 w 80393"/>
                <a:gd name="connsiteY30" fmla="*/ 469 h 52526"/>
                <a:gd name="connsiteX31" fmla="*/ 15788 w 80393"/>
                <a:gd name="connsiteY31" fmla="*/ 1549 h 52526"/>
                <a:gd name="connsiteX32" fmla="*/ 16789 w 80393"/>
                <a:gd name="connsiteY32" fmla="*/ 1533 h 52526"/>
                <a:gd name="connsiteX33" fmla="*/ 20169 w 80393"/>
                <a:gd name="connsiteY33" fmla="*/ 547 h 52526"/>
                <a:gd name="connsiteX34" fmla="*/ 22970 w 80393"/>
                <a:gd name="connsiteY34" fmla="*/ 0 h 52526"/>
                <a:gd name="connsiteX35" fmla="*/ 25614 w 80393"/>
                <a:gd name="connsiteY35" fmla="*/ 626 h 52526"/>
                <a:gd name="connsiteX36" fmla="*/ 26686 w 80393"/>
                <a:gd name="connsiteY36" fmla="*/ 1471 h 52526"/>
                <a:gd name="connsiteX37" fmla="*/ 28861 w 80393"/>
                <a:gd name="connsiteY37" fmla="*/ 2808 h 52526"/>
                <a:gd name="connsiteX38" fmla="*/ 29956 w 80393"/>
                <a:gd name="connsiteY38" fmla="*/ 3207 h 52526"/>
                <a:gd name="connsiteX39" fmla="*/ 33398 w 80393"/>
                <a:gd name="connsiteY39" fmla="*/ 3184 h 52526"/>
                <a:gd name="connsiteX40" fmla="*/ 34345 w 80393"/>
                <a:gd name="connsiteY40" fmla="*/ 3317 h 52526"/>
                <a:gd name="connsiteX41" fmla="*/ 37232 w 80393"/>
                <a:gd name="connsiteY41" fmla="*/ 5523 h 52526"/>
                <a:gd name="connsiteX42" fmla="*/ 39665 w 80393"/>
                <a:gd name="connsiteY42" fmla="*/ 6407 h 52526"/>
                <a:gd name="connsiteX43" fmla="*/ 41081 w 80393"/>
                <a:gd name="connsiteY43" fmla="*/ 6446 h 52526"/>
                <a:gd name="connsiteX44" fmla="*/ 43616 w 80393"/>
                <a:gd name="connsiteY44" fmla="*/ 5594 h 52526"/>
                <a:gd name="connsiteX45" fmla="*/ 44875 w 80393"/>
                <a:gd name="connsiteY45" fmla="*/ 5617 h 52526"/>
                <a:gd name="connsiteX46" fmla="*/ 46315 w 80393"/>
                <a:gd name="connsiteY46" fmla="*/ 7518 h 52526"/>
                <a:gd name="connsiteX47" fmla="*/ 46596 w 80393"/>
                <a:gd name="connsiteY47" fmla="*/ 10217 h 52526"/>
                <a:gd name="connsiteX48" fmla="*/ 47801 w 80393"/>
                <a:gd name="connsiteY48" fmla="*/ 12674 h 52526"/>
                <a:gd name="connsiteX49" fmla="*/ 49648 w 80393"/>
                <a:gd name="connsiteY49" fmla="*/ 14246 h 52526"/>
                <a:gd name="connsiteX50" fmla="*/ 58746 w 80393"/>
                <a:gd name="connsiteY50" fmla="*/ 13589 h 52526"/>
                <a:gd name="connsiteX51" fmla="*/ 60772 w 80393"/>
                <a:gd name="connsiteY51" fmla="*/ 14880 h 52526"/>
                <a:gd name="connsiteX52" fmla="*/ 60084 w 80393"/>
                <a:gd name="connsiteY52" fmla="*/ 15944 h 52526"/>
                <a:gd name="connsiteX53" fmla="*/ 58793 w 80393"/>
                <a:gd name="connsiteY53" fmla="*/ 16515 h 52526"/>
                <a:gd name="connsiteX54" fmla="*/ 54467 w 80393"/>
                <a:gd name="connsiteY54" fmla="*/ 16265 h 52526"/>
                <a:gd name="connsiteX55" fmla="*/ 52581 w 80393"/>
                <a:gd name="connsiteY55" fmla="*/ 16390 h 52526"/>
                <a:gd name="connsiteX56" fmla="*/ 52198 w 80393"/>
                <a:gd name="connsiteY56" fmla="*/ 17454 h 52526"/>
                <a:gd name="connsiteX57" fmla="*/ 52190 w 80393"/>
                <a:gd name="connsiteY57" fmla="*/ 18440 h 52526"/>
                <a:gd name="connsiteX58" fmla="*/ 54717 w 80393"/>
                <a:gd name="connsiteY58" fmla="*/ 18674 h 52526"/>
                <a:gd name="connsiteX59" fmla="*/ 57197 w 80393"/>
                <a:gd name="connsiteY59" fmla="*/ 19167 h 52526"/>
                <a:gd name="connsiteX60" fmla="*/ 59732 w 80393"/>
                <a:gd name="connsiteY60" fmla="*/ 19965 h 52526"/>
                <a:gd name="connsiteX61" fmla="*/ 62298 w 80393"/>
                <a:gd name="connsiteY61" fmla="*/ 20505 h 52526"/>
                <a:gd name="connsiteX62" fmla="*/ 65193 w 80393"/>
                <a:gd name="connsiteY62" fmla="*/ 20857 h 52526"/>
                <a:gd name="connsiteX63" fmla="*/ 68048 w 80393"/>
                <a:gd name="connsiteY63" fmla="*/ 21428 h 52526"/>
                <a:gd name="connsiteX64" fmla="*/ 72805 w 80393"/>
                <a:gd name="connsiteY64" fmla="*/ 23361 h 52526"/>
                <a:gd name="connsiteX65" fmla="*/ 78054 w 80393"/>
                <a:gd name="connsiteY65" fmla="*/ 27742 h 52526"/>
                <a:gd name="connsiteX66" fmla="*/ 79463 w 80393"/>
                <a:gd name="connsiteY66" fmla="*/ 28743 h 52526"/>
                <a:gd name="connsiteX67" fmla="*/ 80394 w 80393"/>
                <a:gd name="connsiteY67" fmla="*/ 30112 h 52526"/>
                <a:gd name="connsiteX68" fmla="*/ 79948 w 80393"/>
                <a:gd name="connsiteY68" fmla="*/ 31810 h 52526"/>
                <a:gd name="connsiteX69" fmla="*/ 78070 w 80393"/>
                <a:gd name="connsiteY69" fmla="*/ 34579 h 52526"/>
                <a:gd name="connsiteX70" fmla="*/ 77006 w 80393"/>
                <a:gd name="connsiteY70" fmla="*/ 35464 h 52526"/>
                <a:gd name="connsiteX71" fmla="*/ 75457 w 80393"/>
                <a:gd name="connsiteY71" fmla="*/ 36011 h 52526"/>
                <a:gd name="connsiteX72" fmla="*/ 74393 w 80393"/>
                <a:gd name="connsiteY72" fmla="*/ 37138 h 52526"/>
                <a:gd name="connsiteX73" fmla="*/ 73368 w 80393"/>
                <a:gd name="connsiteY73" fmla="*/ 39070 h 52526"/>
                <a:gd name="connsiteX74" fmla="*/ 72742 w 80393"/>
                <a:gd name="connsiteY74" fmla="*/ 39234 h 52526"/>
                <a:gd name="connsiteX75" fmla="*/ 72007 w 80393"/>
                <a:gd name="connsiteY75" fmla="*/ 39156 h 52526"/>
                <a:gd name="connsiteX76" fmla="*/ 70747 w 80393"/>
                <a:gd name="connsiteY76" fmla="*/ 38061 h 52526"/>
                <a:gd name="connsiteX77" fmla="*/ 69848 w 80393"/>
                <a:gd name="connsiteY77" fmla="*/ 36379 h 52526"/>
                <a:gd name="connsiteX78" fmla="*/ 67305 w 80393"/>
                <a:gd name="connsiteY78" fmla="*/ 34799 h 52526"/>
                <a:gd name="connsiteX79" fmla="*/ 64293 w 80393"/>
                <a:gd name="connsiteY79" fmla="*/ 35002 h 52526"/>
                <a:gd name="connsiteX80" fmla="*/ 59849 w 80393"/>
                <a:gd name="connsiteY80" fmla="*/ 34071 h 52526"/>
                <a:gd name="connsiteX81" fmla="*/ 57166 w 80393"/>
                <a:gd name="connsiteY81" fmla="*/ 34517 h 52526"/>
                <a:gd name="connsiteX82" fmla="*/ 54475 w 80393"/>
                <a:gd name="connsiteY82" fmla="*/ 34626 h 52526"/>
                <a:gd name="connsiteX83" fmla="*/ 51729 w 80393"/>
                <a:gd name="connsiteY83" fmla="*/ 34149 h 52526"/>
                <a:gd name="connsiteX84" fmla="*/ 48959 w 80393"/>
                <a:gd name="connsiteY84" fmla="*/ 33985 h 52526"/>
                <a:gd name="connsiteX85" fmla="*/ 46197 w 80393"/>
                <a:gd name="connsiteY85" fmla="*/ 34579 h 52526"/>
                <a:gd name="connsiteX86" fmla="*/ 43522 w 80393"/>
                <a:gd name="connsiteY86" fmla="*/ 35589 h 52526"/>
                <a:gd name="connsiteX87" fmla="*/ 42536 w 80393"/>
                <a:gd name="connsiteY87" fmla="*/ 36238 h 52526"/>
                <a:gd name="connsiteX88" fmla="*/ 40815 w 80393"/>
                <a:gd name="connsiteY88" fmla="*/ 37810 h 52526"/>
                <a:gd name="connsiteX89" fmla="*/ 39900 w 80393"/>
                <a:gd name="connsiteY89" fmla="*/ 38397 h 52526"/>
                <a:gd name="connsiteX90" fmla="*/ 33383 w 80393"/>
                <a:gd name="connsiteY90" fmla="*/ 39187 h 52526"/>
                <a:gd name="connsiteX91" fmla="*/ 31513 w 80393"/>
                <a:gd name="connsiteY91" fmla="*/ 38030 h 52526"/>
                <a:gd name="connsiteX92" fmla="*/ 29768 w 80393"/>
                <a:gd name="connsiteY92" fmla="*/ 36449 h 52526"/>
                <a:gd name="connsiteX93" fmla="*/ 27265 w 80393"/>
                <a:gd name="connsiteY93" fmla="*/ 36238 h 52526"/>
                <a:gd name="connsiteX94" fmla="*/ 23627 w 80393"/>
                <a:gd name="connsiteY94" fmla="*/ 37459 h 52526"/>
                <a:gd name="connsiteX95" fmla="*/ 21358 w 80393"/>
                <a:gd name="connsiteY95" fmla="*/ 37905 h 52526"/>
                <a:gd name="connsiteX96" fmla="*/ 20435 w 80393"/>
                <a:gd name="connsiteY96" fmla="*/ 38421 h 52526"/>
                <a:gd name="connsiteX97" fmla="*/ 20161 w 80393"/>
                <a:gd name="connsiteY97" fmla="*/ 39023 h 52526"/>
                <a:gd name="connsiteX98" fmla="*/ 20153 w 80393"/>
                <a:gd name="connsiteY98" fmla="*/ 41229 h 52526"/>
                <a:gd name="connsiteX99" fmla="*/ 19645 w 80393"/>
                <a:gd name="connsiteY99" fmla="*/ 42567 h 52526"/>
                <a:gd name="connsiteX100" fmla="*/ 16101 w 80393"/>
                <a:gd name="connsiteY100" fmla="*/ 47621 h 52526"/>
                <a:gd name="connsiteX101" fmla="*/ 14106 w 80393"/>
                <a:gd name="connsiteY101" fmla="*/ 51189 h 52526"/>
                <a:gd name="connsiteX102" fmla="*/ 13284 w 80393"/>
                <a:gd name="connsiteY102" fmla="*/ 52284 h 52526"/>
                <a:gd name="connsiteX103" fmla="*/ 12330 w 80393"/>
                <a:gd name="connsiteY103" fmla="*/ 52526 h 52526"/>
                <a:gd name="connsiteX104" fmla="*/ 10585 w 80393"/>
                <a:gd name="connsiteY104" fmla="*/ 50477 h 52526"/>
                <a:gd name="connsiteX105" fmla="*/ 9474 w 80393"/>
                <a:gd name="connsiteY105" fmla="*/ 49741 h 52526"/>
                <a:gd name="connsiteX106" fmla="*/ 8097 w 80393"/>
                <a:gd name="connsiteY106" fmla="*/ 49366 h 52526"/>
                <a:gd name="connsiteX107" fmla="*/ 7510 w 80393"/>
                <a:gd name="connsiteY107" fmla="*/ 48278 h 52526"/>
                <a:gd name="connsiteX108" fmla="*/ 7534 w 80393"/>
                <a:gd name="connsiteY108" fmla="*/ 46729 h 52526"/>
                <a:gd name="connsiteX109" fmla="*/ 7174 w 80393"/>
                <a:gd name="connsiteY109" fmla="*/ 45227 h 52526"/>
                <a:gd name="connsiteX110" fmla="*/ 6321 w 80393"/>
                <a:gd name="connsiteY110" fmla="*/ 44046 h 5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80393" h="52526">
                  <a:moveTo>
                    <a:pt x="5101" y="43279"/>
                  </a:moveTo>
                  <a:lnTo>
                    <a:pt x="5195" y="39492"/>
                  </a:lnTo>
                  <a:lnTo>
                    <a:pt x="5782" y="37951"/>
                  </a:lnTo>
                  <a:lnTo>
                    <a:pt x="5242" y="36332"/>
                  </a:lnTo>
                  <a:lnTo>
                    <a:pt x="2809" y="34611"/>
                  </a:lnTo>
                  <a:lnTo>
                    <a:pt x="1322" y="32389"/>
                  </a:lnTo>
                  <a:lnTo>
                    <a:pt x="0" y="30425"/>
                  </a:lnTo>
                  <a:lnTo>
                    <a:pt x="297" y="30144"/>
                  </a:lnTo>
                  <a:lnTo>
                    <a:pt x="2942" y="30057"/>
                  </a:lnTo>
                  <a:lnTo>
                    <a:pt x="3873" y="29330"/>
                  </a:lnTo>
                  <a:lnTo>
                    <a:pt x="5649" y="27319"/>
                  </a:lnTo>
                  <a:lnTo>
                    <a:pt x="6001" y="25700"/>
                  </a:lnTo>
                  <a:lnTo>
                    <a:pt x="5860" y="24472"/>
                  </a:lnTo>
                  <a:lnTo>
                    <a:pt x="4702" y="23009"/>
                  </a:lnTo>
                  <a:lnTo>
                    <a:pt x="4248" y="21460"/>
                  </a:lnTo>
                  <a:lnTo>
                    <a:pt x="5672" y="20114"/>
                  </a:lnTo>
                  <a:lnTo>
                    <a:pt x="7542" y="18143"/>
                  </a:lnTo>
                  <a:lnTo>
                    <a:pt x="7800" y="17384"/>
                  </a:lnTo>
                  <a:lnTo>
                    <a:pt x="7761" y="16632"/>
                  </a:lnTo>
                  <a:lnTo>
                    <a:pt x="5578" y="14559"/>
                  </a:lnTo>
                  <a:lnTo>
                    <a:pt x="5429" y="13659"/>
                  </a:lnTo>
                  <a:lnTo>
                    <a:pt x="6447" y="11406"/>
                  </a:lnTo>
                  <a:lnTo>
                    <a:pt x="6345" y="9912"/>
                  </a:lnTo>
                  <a:lnTo>
                    <a:pt x="5336" y="5242"/>
                  </a:lnTo>
                  <a:lnTo>
                    <a:pt x="4858" y="4545"/>
                  </a:lnTo>
                  <a:lnTo>
                    <a:pt x="5828" y="4154"/>
                  </a:lnTo>
                  <a:lnTo>
                    <a:pt x="6470" y="2762"/>
                  </a:lnTo>
                  <a:lnTo>
                    <a:pt x="7315" y="1518"/>
                  </a:lnTo>
                  <a:lnTo>
                    <a:pt x="8442" y="853"/>
                  </a:lnTo>
                  <a:lnTo>
                    <a:pt x="9725" y="430"/>
                  </a:lnTo>
                  <a:lnTo>
                    <a:pt x="12267" y="469"/>
                  </a:lnTo>
                  <a:lnTo>
                    <a:pt x="15788" y="1549"/>
                  </a:lnTo>
                  <a:lnTo>
                    <a:pt x="16789" y="1533"/>
                  </a:lnTo>
                  <a:lnTo>
                    <a:pt x="20169" y="547"/>
                  </a:lnTo>
                  <a:lnTo>
                    <a:pt x="22970" y="0"/>
                  </a:lnTo>
                  <a:lnTo>
                    <a:pt x="25614" y="626"/>
                  </a:lnTo>
                  <a:lnTo>
                    <a:pt x="26686" y="1471"/>
                  </a:lnTo>
                  <a:lnTo>
                    <a:pt x="28861" y="2808"/>
                  </a:lnTo>
                  <a:lnTo>
                    <a:pt x="29956" y="3207"/>
                  </a:lnTo>
                  <a:lnTo>
                    <a:pt x="33398" y="3184"/>
                  </a:lnTo>
                  <a:lnTo>
                    <a:pt x="34345" y="3317"/>
                  </a:lnTo>
                  <a:lnTo>
                    <a:pt x="37232" y="5523"/>
                  </a:lnTo>
                  <a:lnTo>
                    <a:pt x="39665" y="6407"/>
                  </a:lnTo>
                  <a:lnTo>
                    <a:pt x="41081" y="6446"/>
                  </a:lnTo>
                  <a:lnTo>
                    <a:pt x="43616" y="5594"/>
                  </a:lnTo>
                  <a:lnTo>
                    <a:pt x="44875" y="5617"/>
                  </a:lnTo>
                  <a:lnTo>
                    <a:pt x="46315" y="7518"/>
                  </a:lnTo>
                  <a:lnTo>
                    <a:pt x="46596" y="10217"/>
                  </a:lnTo>
                  <a:lnTo>
                    <a:pt x="47801" y="12674"/>
                  </a:lnTo>
                  <a:lnTo>
                    <a:pt x="49648" y="14246"/>
                  </a:lnTo>
                  <a:lnTo>
                    <a:pt x="58746" y="13589"/>
                  </a:lnTo>
                  <a:lnTo>
                    <a:pt x="60772" y="14880"/>
                  </a:lnTo>
                  <a:lnTo>
                    <a:pt x="60084" y="15944"/>
                  </a:lnTo>
                  <a:lnTo>
                    <a:pt x="58793" y="16515"/>
                  </a:lnTo>
                  <a:lnTo>
                    <a:pt x="54467" y="16265"/>
                  </a:lnTo>
                  <a:lnTo>
                    <a:pt x="52581" y="16390"/>
                  </a:lnTo>
                  <a:lnTo>
                    <a:pt x="52198" y="17454"/>
                  </a:lnTo>
                  <a:lnTo>
                    <a:pt x="52190" y="18440"/>
                  </a:lnTo>
                  <a:lnTo>
                    <a:pt x="54717" y="18674"/>
                  </a:lnTo>
                  <a:lnTo>
                    <a:pt x="57197" y="19167"/>
                  </a:lnTo>
                  <a:lnTo>
                    <a:pt x="59732" y="19965"/>
                  </a:lnTo>
                  <a:lnTo>
                    <a:pt x="62298" y="20505"/>
                  </a:lnTo>
                  <a:lnTo>
                    <a:pt x="65193" y="20857"/>
                  </a:lnTo>
                  <a:lnTo>
                    <a:pt x="68048" y="21428"/>
                  </a:lnTo>
                  <a:lnTo>
                    <a:pt x="72805" y="23361"/>
                  </a:lnTo>
                  <a:lnTo>
                    <a:pt x="78054" y="27742"/>
                  </a:lnTo>
                  <a:lnTo>
                    <a:pt x="79463" y="28743"/>
                  </a:lnTo>
                  <a:lnTo>
                    <a:pt x="80394" y="30112"/>
                  </a:lnTo>
                  <a:lnTo>
                    <a:pt x="79948" y="31810"/>
                  </a:lnTo>
                  <a:lnTo>
                    <a:pt x="78070" y="34579"/>
                  </a:lnTo>
                  <a:lnTo>
                    <a:pt x="77006" y="35464"/>
                  </a:lnTo>
                  <a:lnTo>
                    <a:pt x="75457" y="36011"/>
                  </a:lnTo>
                  <a:lnTo>
                    <a:pt x="74393" y="37138"/>
                  </a:lnTo>
                  <a:lnTo>
                    <a:pt x="73368" y="39070"/>
                  </a:lnTo>
                  <a:lnTo>
                    <a:pt x="72742" y="39234"/>
                  </a:lnTo>
                  <a:lnTo>
                    <a:pt x="72007" y="39156"/>
                  </a:lnTo>
                  <a:lnTo>
                    <a:pt x="70747" y="38061"/>
                  </a:lnTo>
                  <a:lnTo>
                    <a:pt x="69848" y="36379"/>
                  </a:lnTo>
                  <a:lnTo>
                    <a:pt x="67305" y="34799"/>
                  </a:lnTo>
                  <a:lnTo>
                    <a:pt x="64293" y="35002"/>
                  </a:lnTo>
                  <a:lnTo>
                    <a:pt x="59849" y="34071"/>
                  </a:lnTo>
                  <a:lnTo>
                    <a:pt x="57166" y="34517"/>
                  </a:lnTo>
                  <a:lnTo>
                    <a:pt x="54475" y="34626"/>
                  </a:lnTo>
                  <a:lnTo>
                    <a:pt x="51729" y="34149"/>
                  </a:lnTo>
                  <a:lnTo>
                    <a:pt x="48959" y="33985"/>
                  </a:lnTo>
                  <a:lnTo>
                    <a:pt x="46197" y="34579"/>
                  </a:lnTo>
                  <a:lnTo>
                    <a:pt x="43522" y="35589"/>
                  </a:lnTo>
                  <a:lnTo>
                    <a:pt x="42536" y="36238"/>
                  </a:lnTo>
                  <a:lnTo>
                    <a:pt x="40815" y="37810"/>
                  </a:lnTo>
                  <a:lnTo>
                    <a:pt x="39900" y="38397"/>
                  </a:lnTo>
                  <a:lnTo>
                    <a:pt x="33383" y="39187"/>
                  </a:lnTo>
                  <a:lnTo>
                    <a:pt x="31513" y="38030"/>
                  </a:lnTo>
                  <a:lnTo>
                    <a:pt x="29768" y="36449"/>
                  </a:lnTo>
                  <a:lnTo>
                    <a:pt x="27265" y="36238"/>
                  </a:lnTo>
                  <a:lnTo>
                    <a:pt x="23627" y="37459"/>
                  </a:lnTo>
                  <a:lnTo>
                    <a:pt x="21358" y="37905"/>
                  </a:lnTo>
                  <a:lnTo>
                    <a:pt x="20435" y="38421"/>
                  </a:lnTo>
                  <a:lnTo>
                    <a:pt x="20161" y="39023"/>
                  </a:lnTo>
                  <a:lnTo>
                    <a:pt x="20153" y="41229"/>
                  </a:lnTo>
                  <a:lnTo>
                    <a:pt x="19645" y="42567"/>
                  </a:lnTo>
                  <a:lnTo>
                    <a:pt x="16101" y="47621"/>
                  </a:lnTo>
                  <a:lnTo>
                    <a:pt x="14106" y="51189"/>
                  </a:lnTo>
                  <a:lnTo>
                    <a:pt x="13284" y="52284"/>
                  </a:lnTo>
                  <a:lnTo>
                    <a:pt x="12330" y="52526"/>
                  </a:lnTo>
                  <a:lnTo>
                    <a:pt x="10585" y="50477"/>
                  </a:lnTo>
                  <a:lnTo>
                    <a:pt x="9474" y="49741"/>
                  </a:lnTo>
                  <a:lnTo>
                    <a:pt x="8097" y="49366"/>
                  </a:lnTo>
                  <a:lnTo>
                    <a:pt x="7510" y="48278"/>
                  </a:lnTo>
                  <a:lnTo>
                    <a:pt x="7534" y="46729"/>
                  </a:lnTo>
                  <a:lnTo>
                    <a:pt x="7174" y="45227"/>
                  </a:lnTo>
                  <a:lnTo>
                    <a:pt x="6321" y="4404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4" name="Freeform: Shape 633">
              <a:extLst>
                <a:ext uri="{FF2B5EF4-FFF2-40B4-BE49-F238E27FC236}">
                  <a16:creationId xmlns:a16="http://schemas.microsoft.com/office/drawing/2014/main" id="{57DA7788-EE46-FA63-2814-52D7E082D581}"/>
                </a:ext>
              </a:extLst>
            </p:cNvPr>
            <p:cNvSpPr>
              <a:spLocks/>
            </p:cNvSpPr>
            <p:nvPr/>
          </p:nvSpPr>
          <p:spPr>
            <a:xfrm>
              <a:off x="7060248" y="3775620"/>
              <a:ext cx="453422" cy="451028"/>
            </a:xfrm>
            <a:custGeom>
              <a:avLst/>
              <a:gdLst>
                <a:gd name="connsiteX0" fmla="*/ 378967 w 453422"/>
                <a:gd name="connsiteY0" fmla="*/ 4248 h 451028"/>
                <a:gd name="connsiteX1" fmla="*/ 379429 w 453422"/>
                <a:gd name="connsiteY1" fmla="*/ 5703 h 451028"/>
                <a:gd name="connsiteX2" fmla="*/ 379507 w 453422"/>
                <a:gd name="connsiteY2" fmla="*/ 7064 h 451028"/>
                <a:gd name="connsiteX3" fmla="*/ 377426 w 453422"/>
                <a:gd name="connsiteY3" fmla="*/ 8332 h 451028"/>
                <a:gd name="connsiteX4" fmla="*/ 376057 w 453422"/>
                <a:gd name="connsiteY4" fmla="*/ 9067 h 451028"/>
                <a:gd name="connsiteX5" fmla="*/ 374414 w 453422"/>
                <a:gd name="connsiteY5" fmla="*/ 12564 h 451028"/>
                <a:gd name="connsiteX6" fmla="*/ 371371 w 453422"/>
                <a:gd name="connsiteY6" fmla="*/ 14935 h 451028"/>
                <a:gd name="connsiteX7" fmla="*/ 370862 w 453422"/>
                <a:gd name="connsiteY7" fmla="*/ 15655 h 451028"/>
                <a:gd name="connsiteX8" fmla="*/ 370886 w 453422"/>
                <a:gd name="connsiteY8" fmla="*/ 16304 h 451028"/>
                <a:gd name="connsiteX9" fmla="*/ 372951 w 453422"/>
                <a:gd name="connsiteY9" fmla="*/ 17376 h 451028"/>
                <a:gd name="connsiteX10" fmla="*/ 373639 w 453422"/>
                <a:gd name="connsiteY10" fmla="*/ 18393 h 451028"/>
                <a:gd name="connsiteX11" fmla="*/ 373960 w 453422"/>
                <a:gd name="connsiteY11" fmla="*/ 19754 h 451028"/>
                <a:gd name="connsiteX12" fmla="*/ 373037 w 453422"/>
                <a:gd name="connsiteY12" fmla="*/ 24620 h 451028"/>
                <a:gd name="connsiteX13" fmla="*/ 372458 w 453422"/>
                <a:gd name="connsiteY13" fmla="*/ 28344 h 451028"/>
                <a:gd name="connsiteX14" fmla="*/ 371699 w 453422"/>
                <a:gd name="connsiteY14" fmla="*/ 33218 h 451028"/>
                <a:gd name="connsiteX15" fmla="*/ 371730 w 453422"/>
                <a:gd name="connsiteY15" fmla="*/ 35072 h 451028"/>
                <a:gd name="connsiteX16" fmla="*/ 372513 w 453422"/>
                <a:gd name="connsiteY16" fmla="*/ 37294 h 451028"/>
                <a:gd name="connsiteX17" fmla="*/ 373287 w 453422"/>
                <a:gd name="connsiteY17" fmla="*/ 39023 h 451028"/>
                <a:gd name="connsiteX18" fmla="*/ 373530 w 453422"/>
                <a:gd name="connsiteY18" fmla="*/ 40979 h 451028"/>
                <a:gd name="connsiteX19" fmla="*/ 373256 w 453422"/>
                <a:gd name="connsiteY19" fmla="*/ 45791 h 451028"/>
                <a:gd name="connsiteX20" fmla="*/ 374203 w 453422"/>
                <a:gd name="connsiteY20" fmla="*/ 48568 h 451028"/>
                <a:gd name="connsiteX21" fmla="*/ 374962 w 453422"/>
                <a:gd name="connsiteY21" fmla="*/ 51126 h 451028"/>
                <a:gd name="connsiteX22" fmla="*/ 373154 w 453422"/>
                <a:gd name="connsiteY22" fmla="*/ 54310 h 451028"/>
                <a:gd name="connsiteX23" fmla="*/ 372380 w 453422"/>
                <a:gd name="connsiteY23" fmla="*/ 57119 h 451028"/>
                <a:gd name="connsiteX24" fmla="*/ 371895 w 453422"/>
                <a:gd name="connsiteY24" fmla="*/ 61132 h 451028"/>
                <a:gd name="connsiteX25" fmla="*/ 371699 w 453422"/>
                <a:gd name="connsiteY25" fmla="*/ 63659 h 451028"/>
                <a:gd name="connsiteX26" fmla="*/ 370533 w 453422"/>
                <a:gd name="connsiteY26" fmla="*/ 65991 h 451028"/>
                <a:gd name="connsiteX27" fmla="*/ 369016 w 453422"/>
                <a:gd name="connsiteY27" fmla="*/ 68173 h 451028"/>
                <a:gd name="connsiteX28" fmla="*/ 367302 w 453422"/>
                <a:gd name="connsiteY28" fmla="*/ 69535 h 451028"/>
                <a:gd name="connsiteX29" fmla="*/ 365190 w 453422"/>
                <a:gd name="connsiteY29" fmla="*/ 70708 h 451028"/>
                <a:gd name="connsiteX30" fmla="*/ 362757 w 453422"/>
                <a:gd name="connsiteY30" fmla="*/ 72249 h 451028"/>
                <a:gd name="connsiteX31" fmla="*/ 360785 w 453422"/>
                <a:gd name="connsiteY31" fmla="*/ 76372 h 451028"/>
                <a:gd name="connsiteX32" fmla="*/ 356522 w 453422"/>
                <a:gd name="connsiteY32" fmla="*/ 79799 h 451028"/>
                <a:gd name="connsiteX33" fmla="*/ 355630 w 453422"/>
                <a:gd name="connsiteY33" fmla="*/ 80973 h 451028"/>
                <a:gd name="connsiteX34" fmla="*/ 355231 w 453422"/>
                <a:gd name="connsiteY34" fmla="*/ 83711 h 451028"/>
                <a:gd name="connsiteX35" fmla="*/ 355333 w 453422"/>
                <a:gd name="connsiteY35" fmla="*/ 87505 h 451028"/>
                <a:gd name="connsiteX36" fmla="*/ 356083 w 453422"/>
                <a:gd name="connsiteY36" fmla="*/ 90517 h 451028"/>
                <a:gd name="connsiteX37" fmla="*/ 358126 w 453422"/>
                <a:gd name="connsiteY37" fmla="*/ 94961 h 451028"/>
                <a:gd name="connsiteX38" fmla="*/ 359917 w 453422"/>
                <a:gd name="connsiteY38" fmla="*/ 99843 h 451028"/>
                <a:gd name="connsiteX39" fmla="*/ 360402 w 453422"/>
                <a:gd name="connsiteY39" fmla="*/ 102292 h 451028"/>
                <a:gd name="connsiteX40" fmla="*/ 361091 w 453422"/>
                <a:gd name="connsiteY40" fmla="*/ 103222 h 451028"/>
                <a:gd name="connsiteX41" fmla="*/ 363610 w 453422"/>
                <a:gd name="connsiteY41" fmla="*/ 104818 h 451028"/>
                <a:gd name="connsiteX42" fmla="*/ 367967 w 453422"/>
                <a:gd name="connsiteY42" fmla="*/ 106978 h 451028"/>
                <a:gd name="connsiteX43" fmla="*/ 368773 w 453422"/>
                <a:gd name="connsiteY43" fmla="*/ 107862 h 451028"/>
                <a:gd name="connsiteX44" fmla="*/ 370932 w 453422"/>
                <a:gd name="connsiteY44" fmla="*/ 111210 h 451028"/>
                <a:gd name="connsiteX45" fmla="*/ 372982 w 453422"/>
                <a:gd name="connsiteY45" fmla="*/ 117203 h 451028"/>
                <a:gd name="connsiteX46" fmla="*/ 373624 w 453422"/>
                <a:gd name="connsiteY46" fmla="*/ 121162 h 451028"/>
                <a:gd name="connsiteX47" fmla="*/ 377614 w 453422"/>
                <a:gd name="connsiteY47" fmla="*/ 124307 h 451028"/>
                <a:gd name="connsiteX48" fmla="*/ 381299 w 453422"/>
                <a:gd name="connsiteY48" fmla="*/ 127201 h 451028"/>
                <a:gd name="connsiteX49" fmla="*/ 384835 w 453422"/>
                <a:gd name="connsiteY49" fmla="*/ 129744 h 451028"/>
                <a:gd name="connsiteX50" fmla="*/ 388676 w 453422"/>
                <a:gd name="connsiteY50" fmla="*/ 132498 h 451028"/>
                <a:gd name="connsiteX51" fmla="*/ 389232 w 453422"/>
                <a:gd name="connsiteY51" fmla="*/ 133343 h 451028"/>
                <a:gd name="connsiteX52" fmla="*/ 390507 w 453422"/>
                <a:gd name="connsiteY52" fmla="*/ 139171 h 451028"/>
                <a:gd name="connsiteX53" fmla="*/ 391782 w 453422"/>
                <a:gd name="connsiteY53" fmla="*/ 144945 h 451028"/>
                <a:gd name="connsiteX54" fmla="*/ 393175 w 453422"/>
                <a:gd name="connsiteY54" fmla="*/ 151290 h 451028"/>
                <a:gd name="connsiteX55" fmla="*/ 394583 w 453422"/>
                <a:gd name="connsiteY55" fmla="*/ 157642 h 451028"/>
                <a:gd name="connsiteX56" fmla="*/ 396241 w 453422"/>
                <a:gd name="connsiteY56" fmla="*/ 165098 h 451028"/>
                <a:gd name="connsiteX57" fmla="*/ 397180 w 453422"/>
                <a:gd name="connsiteY57" fmla="*/ 169315 h 451028"/>
                <a:gd name="connsiteX58" fmla="*/ 398314 w 453422"/>
                <a:gd name="connsiteY58" fmla="*/ 174424 h 451028"/>
                <a:gd name="connsiteX59" fmla="*/ 399652 w 453422"/>
                <a:gd name="connsiteY59" fmla="*/ 180401 h 451028"/>
                <a:gd name="connsiteX60" fmla="*/ 397501 w 453422"/>
                <a:gd name="connsiteY60" fmla="*/ 181668 h 451028"/>
                <a:gd name="connsiteX61" fmla="*/ 395076 w 453422"/>
                <a:gd name="connsiteY61" fmla="*/ 183288 h 451028"/>
                <a:gd name="connsiteX62" fmla="*/ 396844 w 453422"/>
                <a:gd name="connsiteY62" fmla="*/ 186354 h 451028"/>
                <a:gd name="connsiteX63" fmla="*/ 400255 w 453422"/>
                <a:gd name="connsiteY63" fmla="*/ 191338 h 451028"/>
                <a:gd name="connsiteX64" fmla="*/ 402312 w 453422"/>
                <a:gd name="connsiteY64" fmla="*/ 195351 h 451028"/>
                <a:gd name="connsiteX65" fmla="*/ 403032 w 453422"/>
                <a:gd name="connsiteY65" fmla="*/ 197096 h 451028"/>
                <a:gd name="connsiteX66" fmla="*/ 404636 w 453422"/>
                <a:gd name="connsiteY66" fmla="*/ 202064 h 451028"/>
                <a:gd name="connsiteX67" fmla="*/ 405942 w 453422"/>
                <a:gd name="connsiteY67" fmla="*/ 206867 h 451028"/>
                <a:gd name="connsiteX68" fmla="*/ 406279 w 453422"/>
                <a:gd name="connsiteY68" fmla="*/ 208424 h 451028"/>
                <a:gd name="connsiteX69" fmla="*/ 406756 w 453422"/>
                <a:gd name="connsiteY69" fmla="*/ 212117 h 451028"/>
                <a:gd name="connsiteX70" fmla="*/ 406169 w 453422"/>
                <a:gd name="connsiteY70" fmla="*/ 222256 h 451028"/>
                <a:gd name="connsiteX71" fmla="*/ 407108 w 453422"/>
                <a:gd name="connsiteY71" fmla="*/ 235079 h 451028"/>
                <a:gd name="connsiteX72" fmla="*/ 408375 w 453422"/>
                <a:gd name="connsiteY72" fmla="*/ 241447 h 451028"/>
                <a:gd name="connsiteX73" fmla="*/ 406380 w 453422"/>
                <a:gd name="connsiteY73" fmla="*/ 247181 h 451028"/>
                <a:gd name="connsiteX74" fmla="*/ 404675 w 453422"/>
                <a:gd name="connsiteY74" fmla="*/ 252650 h 451028"/>
                <a:gd name="connsiteX75" fmla="*/ 404784 w 453422"/>
                <a:gd name="connsiteY75" fmla="*/ 255396 h 451028"/>
                <a:gd name="connsiteX76" fmla="*/ 405723 w 453422"/>
                <a:gd name="connsiteY76" fmla="*/ 259675 h 451028"/>
                <a:gd name="connsiteX77" fmla="*/ 406646 w 453422"/>
                <a:gd name="connsiteY77" fmla="*/ 262836 h 451028"/>
                <a:gd name="connsiteX78" fmla="*/ 407898 w 453422"/>
                <a:gd name="connsiteY78" fmla="*/ 264495 h 451028"/>
                <a:gd name="connsiteX79" fmla="*/ 407656 w 453422"/>
                <a:gd name="connsiteY79" fmla="*/ 269807 h 451028"/>
                <a:gd name="connsiteX80" fmla="*/ 407132 w 453422"/>
                <a:gd name="connsiteY80" fmla="*/ 271731 h 451028"/>
                <a:gd name="connsiteX81" fmla="*/ 403298 w 453422"/>
                <a:gd name="connsiteY81" fmla="*/ 274509 h 451028"/>
                <a:gd name="connsiteX82" fmla="*/ 399050 w 453422"/>
                <a:gd name="connsiteY82" fmla="*/ 277051 h 451028"/>
                <a:gd name="connsiteX83" fmla="*/ 397876 w 453422"/>
                <a:gd name="connsiteY83" fmla="*/ 279203 h 451028"/>
                <a:gd name="connsiteX84" fmla="*/ 397540 w 453422"/>
                <a:gd name="connsiteY84" fmla="*/ 281597 h 451028"/>
                <a:gd name="connsiteX85" fmla="*/ 398103 w 453422"/>
                <a:gd name="connsiteY85" fmla="*/ 283545 h 451028"/>
                <a:gd name="connsiteX86" fmla="*/ 401021 w 453422"/>
                <a:gd name="connsiteY86" fmla="*/ 287848 h 451028"/>
                <a:gd name="connsiteX87" fmla="*/ 405410 w 453422"/>
                <a:gd name="connsiteY87" fmla="*/ 294286 h 451028"/>
                <a:gd name="connsiteX88" fmla="*/ 410237 w 453422"/>
                <a:gd name="connsiteY88" fmla="*/ 301359 h 451028"/>
                <a:gd name="connsiteX89" fmla="*/ 410636 w 453422"/>
                <a:gd name="connsiteY89" fmla="*/ 303135 h 451028"/>
                <a:gd name="connsiteX90" fmla="*/ 410832 w 453422"/>
                <a:gd name="connsiteY90" fmla="*/ 308142 h 451028"/>
                <a:gd name="connsiteX91" fmla="*/ 412843 w 453422"/>
                <a:gd name="connsiteY91" fmla="*/ 314424 h 451028"/>
                <a:gd name="connsiteX92" fmla="*/ 415018 w 453422"/>
                <a:gd name="connsiteY92" fmla="*/ 317162 h 451028"/>
                <a:gd name="connsiteX93" fmla="*/ 415831 w 453422"/>
                <a:gd name="connsiteY93" fmla="*/ 319204 h 451028"/>
                <a:gd name="connsiteX94" fmla="*/ 417372 w 453422"/>
                <a:gd name="connsiteY94" fmla="*/ 320667 h 451028"/>
                <a:gd name="connsiteX95" fmla="*/ 418906 w 453422"/>
                <a:gd name="connsiteY95" fmla="*/ 321739 h 451028"/>
                <a:gd name="connsiteX96" fmla="*/ 419860 w 453422"/>
                <a:gd name="connsiteY96" fmla="*/ 321864 h 451028"/>
                <a:gd name="connsiteX97" fmla="*/ 425282 w 453422"/>
                <a:gd name="connsiteY97" fmla="*/ 320158 h 451028"/>
                <a:gd name="connsiteX98" fmla="*/ 434553 w 453422"/>
                <a:gd name="connsiteY98" fmla="*/ 322975 h 451028"/>
                <a:gd name="connsiteX99" fmla="*/ 443323 w 453422"/>
                <a:gd name="connsiteY99" fmla="*/ 325838 h 451028"/>
                <a:gd name="connsiteX100" fmla="*/ 443964 w 453422"/>
                <a:gd name="connsiteY100" fmla="*/ 326402 h 451028"/>
                <a:gd name="connsiteX101" fmla="*/ 445881 w 453422"/>
                <a:gd name="connsiteY101" fmla="*/ 330024 h 451028"/>
                <a:gd name="connsiteX102" fmla="*/ 449018 w 453422"/>
                <a:gd name="connsiteY102" fmla="*/ 335930 h 451028"/>
                <a:gd name="connsiteX103" fmla="*/ 451342 w 453422"/>
                <a:gd name="connsiteY103" fmla="*/ 340648 h 451028"/>
                <a:gd name="connsiteX104" fmla="*/ 453423 w 453422"/>
                <a:gd name="connsiteY104" fmla="*/ 344865 h 451028"/>
                <a:gd name="connsiteX105" fmla="*/ 442055 w 453422"/>
                <a:gd name="connsiteY105" fmla="*/ 352125 h 451028"/>
                <a:gd name="connsiteX106" fmla="*/ 430680 w 453422"/>
                <a:gd name="connsiteY106" fmla="*/ 359370 h 451028"/>
                <a:gd name="connsiteX107" fmla="*/ 419312 w 453422"/>
                <a:gd name="connsiteY107" fmla="*/ 366598 h 451028"/>
                <a:gd name="connsiteX108" fmla="*/ 407945 w 453422"/>
                <a:gd name="connsiteY108" fmla="*/ 373804 h 451028"/>
                <a:gd name="connsiteX109" fmla="*/ 396578 w 453422"/>
                <a:gd name="connsiteY109" fmla="*/ 381001 h 451028"/>
                <a:gd name="connsiteX110" fmla="*/ 385202 w 453422"/>
                <a:gd name="connsiteY110" fmla="*/ 388183 h 451028"/>
                <a:gd name="connsiteX111" fmla="*/ 373835 w 453422"/>
                <a:gd name="connsiteY111" fmla="*/ 395349 h 451028"/>
                <a:gd name="connsiteX112" fmla="*/ 362467 w 453422"/>
                <a:gd name="connsiteY112" fmla="*/ 402492 h 451028"/>
                <a:gd name="connsiteX113" fmla="*/ 354926 w 453422"/>
                <a:gd name="connsiteY113" fmla="*/ 407225 h 451028"/>
                <a:gd name="connsiteX114" fmla="*/ 350130 w 453422"/>
                <a:gd name="connsiteY114" fmla="*/ 411403 h 451028"/>
                <a:gd name="connsiteX115" fmla="*/ 344114 w 453422"/>
                <a:gd name="connsiteY115" fmla="*/ 416621 h 451028"/>
                <a:gd name="connsiteX116" fmla="*/ 338434 w 453422"/>
                <a:gd name="connsiteY116" fmla="*/ 421801 h 451028"/>
                <a:gd name="connsiteX117" fmla="*/ 333967 w 453422"/>
                <a:gd name="connsiteY117" fmla="*/ 425877 h 451028"/>
                <a:gd name="connsiteX118" fmla="*/ 328177 w 453422"/>
                <a:gd name="connsiteY118" fmla="*/ 431134 h 451028"/>
                <a:gd name="connsiteX119" fmla="*/ 325259 w 453422"/>
                <a:gd name="connsiteY119" fmla="*/ 433786 h 451028"/>
                <a:gd name="connsiteX120" fmla="*/ 318805 w 453422"/>
                <a:gd name="connsiteY120" fmla="*/ 439646 h 451028"/>
                <a:gd name="connsiteX121" fmla="*/ 316865 w 453422"/>
                <a:gd name="connsiteY121" fmla="*/ 440686 h 451028"/>
                <a:gd name="connsiteX122" fmla="*/ 308314 w 453422"/>
                <a:gd name="connsiteY122" fmla="*/ 442415 h 451028"/>
                <a:gd name="connsiteX123" fmla="*/ 300467 w 453422"/>
                <a:gd name="connsiteY123" fmla="*/ 443996 h 451028"/>
                <a:gd name="connsiteX124" fmla="*/ 293222 w 453422"/>
                <a:gd name="connsiteY124" fmla="*/ 445459 h 451028"/>
                <a:gd name="connsiteX125" fmla="*/ 288270 w 453422"/>
                <a:gd name="connsiteY125" fmla="*/ 446460 h 451028"/>
                <a:gd name="connsiteX126" fmla="*/ 283474 w 453422"/>
                <a:gd name="connsiteY126" fmla="*/ 447422 h 451028"/>
                <a:gd name="connsiteX127" fmla="*/ 276504 w 453422"/>
                <a:gd name="connsiteY127" fmla="*/ 448784 h 451028"/>
                <a:gd name="connsiteX128" fmla="*/ 271528 w 453422"/>
                <a:gd name="connsiteY128" fmla="*/ 449762 h 451028"/>
                <a:gd name="connsiteX129" fmla="*/ 266161 w 453422"/>
                <a:gd name="connsiteY129" fmla="*/ 450810 h 451028"/>
                <a:gd name="connsiteX130" fmla="*/ 265324 w 453422"/>
                <a:gd name="connsiteY130" fmla="*/ 450990 h 451028"/>
                <a:gd name="connsiteX131" fmla="*/ 264354 w 453422"/>
                <a:gd name="connsiteY131" fmla="*/ 451029 h 451028"/>
                <a:gd name="connsiteX132" fmla="*/ 263626 w 453422"/>
                <a:gd name="connsiteY132" fmla="*/ 450990 h 451028"/>
                <a:gd name="connsiteX133" fmla="*/ 262140 w 453422"/>
                <a:gd name="connsiteY133" fmla="*/ 450411 h 451028"/>
                <a:gd name="connsiteX134" fmla="*/ 260348 w 453422"/>
                <a:gd name="connsiteY134" fmla="*/ 449042 h 451028"/>
                <a:gd name="connsiteX135" fmla="*/ 259151 w 453422"/>
                <a:gd name="connsiteY135" fmla="*/ 448338 h 451028"/>
                <a:gd name="connsiteX136" fmla="*/ 258854 w 453422"/>
                <a:gd name="connsiteY136" fmla="*/ 447258 h 451028"/>
                <a:gd name="connsiteX137" fmla="*/ 259550 w 453422"/>
                <a:gd name="connsiteY137" fmla="*/ 445818 h 451028"/>
                <a:gd name="connsiteX138" fmla="*/ 260419 w 453422"/>
                <a:gd name="connsiteY138" fmla="*/ 444528 h 451028"/>
                <a:gd name="connsiteX139" fmla="*/ 260747 w 453422"/>
                <a:gd name="connsiteY139" fmla="*/ 443511 h 451028"/>
                <a:gd name="connsiteX140" fmla="*/ 261342 w 453422"/>
                <a:gd name="connsiteY140" fmla="*/ 442736 h 451028"/>
                <a:gd name="connsiteX141" fmla="*/ 262108 w 453422"/>
                <a:gd name="connsiteY141" fmla="*/ 442110 h 451028"/>
                <a:gd name="connsiteX142" fmla="*/ 262140 w 453422"/>
                <a:gd name="connsiteY142" fmla="*/ 441226 h 451028"/>
                <a:gd name="connsiteX143" fmla="*/ 261506 w 453422"/>
                <a:gd name="connsiteY143" fmla="*/ 439771 h 451028"/>
                <a:gd name="connsiteX144" fmla="*/ 260951 w 453422"/>
                <a:gd name="connsiteY144" fmla="*/ 437760 h 451028"/>
                <a:gd name="connsiteX145" fmla="*/ 260974 w 453422"/>
                <a:gd name="connsiteY145" fmla="*/ 434107 h 451028"/>
                <a:gd name="connsiteX146" fmla="*/ 260990 w 453422"/>
                <a:gd name="connsiteY146" fmla="*/ 432886 h 451028"/>
                <a:gd name="connsiteX147" fmla="*/ 260990 w 453422"/>
                <a:gd name="connsiteY147" fmla="*/ 432448 h 451028"/>
                <a:gd name="connsiteX148" fmla="*/ 259386 w 453422"/>
                <a:gd name="connsiteY148" fmla="*/ 431048 h 451028"/>
                <a:gd name="connsiteX149" fmla="*/ 256358 w 453422"/>
                <a:gd name="connsiteY149" fmla="*/ 429499 h 451028"/>
                <a:gd name="connsiteX150" fmla="*/ 253573 w 453422"/>
                <a:gd name="connsiteY150" fmla="*/ 428591 h 451028"/>
                <a:gd name="connsiteX151" fmla="*/ 252306 w 453422"/>
                <a:gd name="connsiteY151" fmla="*/ 428278 h 451028"/>
                <a:gd name="connsiteX152" fmla="*/ 249231 w 453422"/>
                <a:gd name="connsiteY152" fmla="*/ 427731 h 451028"/>
                <a:gd name="connsiteX153" fmla="*/ 244983 w 453422"/>
                <a:gd name="connsiteY153" fmla="*/ 426753 h 451028"/>
                <a:gd name="connsiteX154" fmla="*/ 243489 w 453422"/>
                <a:gd name="connsiteY154" fmla="*/ 426080 h 451028"/>
                <a:gd name="connsiteX155" fmla="*/ 240735 w 453422"/>
                <a:gd name="connsiteY155" fmla="*/ 422677 h 451028"/>
                <a:gd name="connsiteX156" fmla="*/ 239381 w 453422"/>
                <a:gd name="connsiteY156" fmla="*/ 421808 h 451028"/>
                <a:gd name="connsiteX157" fmla="*/ 233005 w 453422"/>
                <a:gd name="connsiteY157" fmla="*/ 421230 h 451028"/>
                <a:gd name="connsiteX158" fmla="*/ 230885 w 453422"/>
                <a:gd name="connsiteY158" fmla="*/ 420666 h 451028"/>
                <a:gd name="connsiteX159" fmla="*/ 229148 w 453422"/>
                <a:gd name="connsiteY159" fmla="*/ 419860 h 451028"/>
                <a:gd name="connsiteX160" fmla="*/ 227662 w 453422"/>
                <a:gd name="connsiteY160" fmla="*/ 418765 h 451028"/>
                <a:gd name="connsiteX161" fmla="*/ 226825 w 453422"/>
                <a:gd name="connsiteY161" fmla="*/ 416895 h 451028"/>
                <a:gd name="connsiteX162" fmla="*/ 226574 w 453422"/>
                <a:gd name="connsiteY162" fmla="*/ 415370 h 451028"/>
                <a:gd name="connsiteX163" fmla="*/ 226019 w 453422"/>
                <a:gd name="connsiteY163" fmla="*/ 414642 h 451028"/>
                <a:gd name="connsiteX164" fmla="*/ 218986 w 453422"/>
                <a:gd name="connsiteY164" fmla="*/ 410949 h 451028"/>
                <a:gd name="connsiteX165" fmla="*/ 217194 w 453422"/>
                <a:gd name="connsiteY165" fmla="*/ 409698 h 451028"/>
                <a:gd name="connsiteX166" fmla="*/ 216247 w 453422"/>
                <a:gd name="connsiteY166" fmla="*/ 408532 h 451028"/>
                <a:gd name="connsiteX167" fmla="*/ 216216 w 453422"/>
                <a:gd name="connsiteY167" fmla="*/ 406803 h 451028"/>
                <a:gd name="connsiteX168" fmla="*/ 216404 w 453422"/>
                <a:gd name="connsiteY168" fmla="*/ 404683 h 451028"/>
                <a:gd name="connsiteX169" fmla="*/ 216107 w 453422"/>
                <a:gd name="connsiteY169" fmla="*/ 402797 h 451028"/>
                <a:gd name="connsiteX170" fmla="*/ 215809 w 453422"/>
                <a:gd name="connsiteY170" fmla="*/ 401874 h 451028"/>
                <a:gd name="connsiteX171" fmla="*/ 212594 w 453422"/>
                <a:gd name="connsiteY171" fmla="*/ 399637 h 451028"/>
                <a:gd name="connsiteX172" fmla="*/ 205404 w 453422"/>
                <a:gd name="connsiteY172" fmla="*/ 394614 h 451028"/>
                <a:gd name="connsiteX173" fmla="*/ 198215 w 453422"/>
                <a:gd name="connsiteY173" fmla="*/ 389591 h 451028"/>
                <a:gd name="connsiteX174" fmla="*/ 191025 w 453422"/>
                <a:gd name="connsiteY174" fmla="*/ 384561 h 451028"/>
                <a:gd name="connsiteX175" fmla="*/ 183835 w 453422"/>
                <a:gd name="connsiteY175" fmla="*/ 379523 h 451028"/>
                <a:gd name="connsiteX176" fmla="*/ 176645 w 453422"/>
                <a:gd name="connsiteY176" fmla="*/ 374477 h 451028"/>
                <a:gd name="connsiteX177" fmla="*/ 169456 w 453422"/>
                <a:gd name="connsiteY177" fmla="*/ 369423 h 451028"/>
                <a:gd name="connsiteX178" fmla="*/ 162266 w 453422"/>
                <a:gd name="connsiteY178" fmla="*/ 364361 h 451028"/>
                <a:gd name="connsiteX179" fmla="*/ 155076 w 453422"/>
                <a:gd name="connsiteY179" fmla="*/ 359291 h 451028"/>
                <a:gd name="connsiteX180" fmla="*/ 147886 w 453422"/>
                <a:gd name="connsiteY180" fmla="*/ 354206 h 451028"/>
                <a:gd name="connsiteX181" fmla="*/ 140689 w 453422"/>
                <a:gd name="connsiteY181" fmla="*/ 349129 h 451028"/>
                <a:gd name="connsiteX182" fmla="*/ 133507 w 453422"/>
                <a:gd name="connsiteY182" fmla="*/ 344028 h 451028"/>
                <a:gd name="connsiteX183" fmla="*/ 126317 w 453422"/>
                <a:gd name="connsiteY183" fmla="*/ 338927 h 451028"/>
                <a:gd name="connsiteX184" fmla="*/ 119127 w 453422"/>
                <a:gd name="connsiteY184" fmla="*/ 333818 h 451028"/>
                <a:gd name="connsiteX185" fmla="*/ 111930 w 453422"/>
                <a:gd name="connsiteY185" fmla="*/ 328694 h 451028"/>
                <a:gd name="connsiteX186" fmla="*/ 104740 w 453422"/>
                <a:gd name="connsiteY186" fmla="*/ 323562 h 451028"/>
                <a:gd name="connsiteX187" fmla="*/ 97550 w 453422"/>
                <a:gd name="connsiteY187" fmla="*/ 318422 h 451028"/>
                <a:gd name="connsiteX188" fmla="*/ 91471 w 453422"/>
                <a:gd name="connsiteY188" fmla="*/ 314080 h 451028"/>
                <a:gd name="connsiteX189" fmla="*/ 84767 w 453422"/>
                <a:gd name="connsiteY189" fmla="*/ 309480 h 451028"/>
                <a:gd name="connsiteX190" fmla="*/ 79783 w 453422"/>
                <a:gd name="connsiteY190" fmla="*/ 306108 h 451028"/>
                <a:gd name="connsiteX191" fmla="*/ 74839 w 453422"/>
                <a:gd name="connsiteY191" fmla="*/ 302743 h 451028"/>
                <a:gd name="connsiteX192" fmla="*/ 69519 w 453422"/>
                <a:gd name="connsiteY192" fmla="*/ 299137 h 451028"/>
                <a:gd name="connsiteX193" fmla="*/ 66061 w 453422"/>
                <a:gd name="connsiteY193" fmla="*/ 296899 h 451028"/>
                <a:gd name="connsiteX194" fmla="*/ 61938 w 453422"/>
                <a:gd name="connsiteY194" fmla="*/ 294224 h 451028"/>
                <a:gd name="connsiteX195" fmla="*/ 57807 w 453422"/>
                <a:gd name="connsiteY195" fmla="*/ 291540 h 451028"/>
                <a:gd name="connsiteX196" fmla="*/ 53677 w 453422"/>
                <a:gd name="connsiteY196" fmla="*/ 288857 h 451028"/>
                <a:gd name="connsiteX197" fmla="*/ 49546 w 453422"/>
                <a:gd name="connsiteY197" fmla="*/ 286174 h 451028"/>
                <a:gd name="connsiteX198" fmla="*/ 45415 w 453422"/>
                <a:gd name="connsiteY198" fmla="*/ 283490 h 451028"/>
                <a:gd name="connsiteX199" fmla="*/ 41284 w 453422"/>
                <a:gd name="connsiteY199" fmla="*/ 280799 h 451028"/>
                <a:gd name="connsiteX200" fmla="*/ 37161 w 453422"/>
                <a:gd name="connsiteY200" fmla="*/ 278108 h 451028"/>
                <a:gd name="connsiteX201" fmla="*/ 33030 w 453422"/>
                <a:gd name="connsiteY201" fmla="*/ 275408 h 451028"/>
                <a:gd name="connsiteX202" fmla="*/ 28900 w 453422"/>
                <a:gd name="connsiteY202" fmla="*/ 272709 h 451028"/>
                <a:gd name="connsiteX203" fmla="*/ 24777 w 453422"/>
                <a:gd name="connsiteY203" fmla="*/ 270010 h 451028"/>
                <a:gd name="connsiteX204" fmla="*/ 20646 w 453422"/>
                <a:gd name="connsiteY204" fmla="*/ 267311 h 451028"/>
                <a:gd name="connsiteX205" fmla="*/ 16515 w 453422"/>
                <a:gd name="connsiteY205" fmla="*/ 264604 h 451028"/>
                <a:gd name="connsiteX206" fmla="*/ 12385 w 453422"/>
                <a:gd name="connsiteY206" fmla="*/ 261897 h 451028"/>
                <a:gd name="connsiteX207" fmla="*/ 8254 w 453422"/>
                <a:gd name="connsiteY207" fmla="*/ 259183 h 451028"/>
                <a:gd name="connsiteX208" fmla="*/ 4123 w 453422"/>
                <a:gd name="connsiteY208" fmla="*/ 256468 h 451028"/>
                <a:gd name="connsiteX209" fmla="*/ 0 w 453422"/>
                <a:gd name="connsiteY209" fmla="*/ 253753 h 451028"/>
                <a:gd name="connsiteX210" fmla="*/ 0 w 453422"/>
                <a:gd name="connsiteY210" fmla="*/ 248730 h 451028"/>
                <a:gd name="connsiteX211" fmla="*/ 0 w 453422"/>
                <a:gd name="connsiteY211" fmla="*/ 244639 h 451028"/>
                <a:gd name="connsiteX212" fmla="*/ 0 w 453422"/>
                <a:gd name="connsiteY212" fmla="*/ 238615 h 451028"/>
                <a:gd name="connsiteX213" fmla="*/ 0 w 453422"/>
                <a:gd name="connsiteY213" fmla="*/ 233373 h 451028"/>
                <a:gd name="connsiteX214" fmla="*/ 0 w 453422"/>
                <a:gd name="connsiteY214" fmla="*/ 228131 h 451028"/>
                <a:gd name="connsiteX215" fmla="*/ 0 w 453422"/>
                <a:gd name="connsiteY215" fmla="*/ 224517 h 451028"/>
                <a:gd name="connsiteX216" fmla="*/ 0 w 453422"/>
                <a:gd name="connsiteY216" fmla="*/ 220746 h 451028"/>
                <a:gd name="connsiteX217" fmla="*/ 110 w 453422"/>
                <a:gd name="connsiteY217" fmla="*/ 219040 h 451028"/>
                <a:gd name="connsiteX218" fmla="*/ 516 w 453422"/>
                <a:gd name="connsiteY218" fmla="*/ 218313 h 451028"/>
                <a:gd name="connsiteX219" fmla="*/ 2746 w 453422"/>
                <a:gd name="connsiteY219" fmla="*/ 217085 h 451028"/>
                <a:gd name="connsiteX220" fmla="*/ 6235 w 453422"/>
                <a:gd name="connsiteY220" fmla="*/ 214284 h 451028"/>
                <a:gd name="connsiteX221" fmla="*/ 7526 w 453422"/>
                <a:gd name="connsiteY221" fmla="*/ 213040 h 451028"/>
                <a:gd name="connsiteX222" fmla="*/ 9177 w 453422"/>
                <a:gd name="connsiteY222" fmla="*/ 211780 h 451028"/>
                <a:gd name="connsiteX223" fmla="*/ 15021 w 453422"/>
                <a:gd name="connsiteY223" fmla="*/ 207986 h 451028"/>
                <a:gd name="connsiteX224" fmla="*/ 16234 w 453422"/>
                <a:gd name="connsiteY224" fmla="*/ 206922 h 451028"/>
                <a:gd name="connsiteX225" fmla="*/ 21913 w 453422"/>
                <a:gd name="connsiteY225" fmla="*/ 202549 h 451028"/>
                <a:gd name="connsiteX226" fmla="*/ 23243 w 453422"/>
                <a:gd name="connsiteY226" fmla="*/ 201907 h 451028"/>
                <a:gd name="connsiteX227" fmla="*/ 26295 w 453422"/>
                <a:gd name="connsiteY227" fmla="*/ 201477 h 451028"/>
                <a:gd name="connsiteX228" fmla="*/ 27570 w 453422"/>
                <a:gd name="connsiteY228" fmla="*/ 200656 h 451028"/>
                <a:gd name="connsiteX229" fmla="*/ 29283 w 453422"/>
                <a:gd name="connsiteY229" fmla="*/ 198903 h 451028"/>
                <a:gd name="connsiteX230" fmla="*/ 31802 w 453422"/>
                <a:gd name="connsiteY230" fmla="*/ 196900 h 451028"/>
                <a:gd name="connsiteX231" fmla="*/ 33437 w 453422"/>
                <a:gd name="connsiteY231" fmla="*/ 195946 h 451028"/>
                <a:gd name="connsiteX232" fmla="*/ 33829 w 453422"/>
                <a:gd name="connsiteY232" fmla="*/ 195774 h 451028"/>
                <a:gd name="connsiteX233" fmla="*/ 34877 w 453422"/>
                <a:gd name="connsiteY233" fmla="*/ 195633 h 451028"/>
                <a:gd name="connsiteX234" fmla="*/ 40126 w 453422"/>
                <a:gd name="connsiteY234" fmla="*/ 196227 h 451028"/>
                <a:gd name="connsiteX235" fmla="*/ 42333 w 453422"/>
                <a:gd name="connsiteY235" fmla="*/ 196673 h 451028"/>
                <a:gd name="connsiteX236" fmla="*/ 44969 w 453422"/>
                <a:gd name="connsiteY236" fmla="*/ 197049 h 451028"/>
                <a:gd name="connsiteX237" fmla="*/ 45791 w 453422"/>
                <a:gd name="connsiteY237" fmla="*/ 196791 h 451028"/>
                <a:gd name="connsiteX238" fmla="*/ 46495 w 453422"/>
                <a:gd name="connsiteY238" fmla="*/ 196165 h 451028"/>
                <a:gd name="connsiteX239" fmla="*/ 47488 w 453422"/>
                <a:gd name="connsiteY239" fmla="*/ 194764 h 451028"/>
                <a:gd name="connsiteX240" fmla="*/ 47699 w 453422"/>
                <a:gd name="connsiteY240" fmla="*/ 193098 h 451028"/>
                <a:gd name="connsiteX241" fmla="*/ 47762 w 453422"/>
                <a:gd name="connsiteY241" fmla="*/ 191643 h 451028"/>
                <a:gd name="connsiteX242" fmla="*/ 47919 w 453422"/>
                <a:gd name="connsiteY242" fmla="*/ 191009 h 451028"/>
                <a:gd name="connsiteX243" fmla="*/ 48380 w 453422"/>
                <a:gd name="connsiteY243" fmla="*/ 190720 h 451028"/>
                <a:gd name="connsiteX244" fmla="*/ 49530 w 453422"/>
                <a:gd name="connsiteY244" fmla="*/ 190829 h 451028"/>
                <a:gd name="connsiteX245" fmla="*/ 51064 w 453422"/>
                <a:gd name="connsiteY245" fmla="*/ 191025 h 451028"/>
                <a:gd name="connsiteX246" fmla="*/ 54201 w 453422"/>
                <a:gd name="connsiteY246" fmla="*/ 190962 h 451028"/>
                <a:gd name="connsiteX247" fmla="*/ 55265 w 453422"/>
                <a:gd name="connsiteY247" fmla="*/ 190759 h 451028"/>
                <a:gd name="connsiteX248" fmla="*/ 58824 w 453422"/>
                <a:gd name="connsiteY248" fmla="*/ 190446 h 451028"/>
                <a:gd name="connsiteX249" fmla="*/ 63855 w 453422"/>
                <a:gd name="connsiteY249" fmla="*/ 189499 h 451028"/>
                <a:gd name="connsiteX250" fmla="*/ 67845 w 453422"/>
                <a:gd name="connsiteY250" fmla="*/ 188263 h 451028"/>
                <a:gd name="connsiteX251" fmla="*/ 71021 w 453422"/>
                <a:gd name="connsiteY251" fmla="*/ 187285 h 451028"/>
                <a:gd name="connsiteX252" fmla="*/ 74424 w 453422"/>
                <a:gd name="connsiteY252" fmla="*/ 184711 h 451028"/>
                <a:gd name="connsiteX253" fmla="*/ 76920 w 453422"/>
                <a:gd name="connsiteY253" fmla="*/ 181997 h 451028"/>
                <a:gd name="connsiteX254" fmla="*/ 79510 w 453422"/>
                <a:gd name="connsiteY254" fmla="*/ 177944 h 451028"/>
                <a:gd name="connsiteX255" fmla="*/ 81567 w 453422"/>
                <a:gd name="connsiteY255" fmla="*/ 174424 h 451028"/>
                <a:gd name="connsiteX256" fmla="*/ 85737 w 453422"/>
                <a:gd name="connsiteY256" fmla="*/ 172225 h 451028"/>
                <a:gd name="connsiteX257" fmla="*/ 89218 w 453422"/>
                <a:gd name="connsiteY257" fmla="*/ 170887 h 451028"/>
                <a:gd name="connsiteX258" fmla="*/ 91213 w 453422"/>
                <a:gd name="connsiteY258" fmla="*/ 170363 h 451028"/>
                <a:gd name="connsiteX259" fmla="*/ 95735 w 453422"/>
                <a:gd name="connsiteY259" fmla="*/ 168501 h 451028"/>
                <a:gd name="connsiteX260" fmla="*/ 99561 w 453422"/>
                <a:gd name="connsiteY260" fmla="*/ 165685 h 451028"/>
                <a:gd name="connsiteX261" fmla="*/ 103152 w 453422"/>
                <a:gd name="connsiteY261" fmla="*/ 163040 h 451028"/>
                <a:gd name="connsiteX262" fmla="*/ 105898 w 453422"/>
                <a:gd name="connsiteY262" fmla="*/ 162688 h 451028"/>
                <a:gd name="connsiteX263" fmla="*/ 109372 w 453422"/>
                <a:gd name="connsiteY263" fmla="*/ 162250 h 451028"/>
                <a:gd name="connsiteX264" fmla="*/ 110146 w 453422"/>
                <a:gd name="connsiteY264" fmla="*/ 161757 h 451028"/>
                <a:gd name="connsiteX265" fmla="*/ 111022 w 453422"/>
                <a:gd name="connsiteY265" fmla="*/ 160819 h 451028"/>
                <a:gd name="connsiteX266" fmla="*/ 111069 w 453422"/>
                <a:gd name="connsiteY266" fmla="*/ 159160 h 451028"/>
                <a:gd name="connsiteX267" fmla="*/ 110021 w 453422"/>
                <a:gd name="connsiteY267" fmla="*/ 157994 h 451028"/>
                <a:gd name="connsiteX268" fmla="*/ 108754 w 453422"/>
                <a:gd name="connsiteY268" fmla="*/ 157384 h 451028"/>
                <a:gd name="connsiteX269" fmla="*/ 107854 w 453422"/>
                <a:gd name="connsiteY269" fmla="*/ 156711 h 451028"/>
                <a:gd name="connsiteX270" fmla="*/ 106962 w 453422"/>
                <a:gd name="connsiteY270" fmla="*/ 156586 h 451028"/>
                <a:gd name="connsiteX271" fmla="*/ 106485 w 453422"/>
                <a:gd name="connsiteY271" fmla="*/ 155788 h 451028"/>
                <a:gd name="connsiteX272" fmla="*/ 106751 w 453422"/>
                <a:gd name="connsiteY272" fmla="*/ 154317 h 451028"/>
                <a:gd name="connsiteX273" fmla="*/ 106884 w 453422"/>
                <a:gd name="connsiteY273" fmla="*/ 152956 h 451028"/>
                <a:gd name="connsiteX274" fmla="*/ 107455 w 453422"/>
                <a:gd name="connsiteY274" fmla="*/ 151595 h 451028"/>
                <a:gd name="connsiteX275" fmla="*/ 107298 w 453422"/>
                <a:gd name="connsiteY275" fmla="*/ 149670 h 451028"/>
                <a:gd name="connsiteX276" fmla="*/ 106407 w 453422"/>
                <a:gd name="connsiteY276" fmla="*/ 147746 h 451028"/>
                <a:gd name="connsiteX277" fmla="*/ 106133 w 453422"/>
                <a:gd name="connsiteY277" fmla="*/ 146361 h 451028"/>
                <a:gd name="connsiteX278" fmla="*/ 106195 w 453422"/>
                <a:gd name="connsiteY278" fmla="*/ 144984 h 451028"/>
                <a:gd name="connsiteX279" fmla="*/ 106633 w 453422"/>
                <a:gd name="connsiteY279" fmla="*/ 143912 h 451028"/>
                <a:gd name="connsiteX280" fmla="*/ 107916 w 453422"/>
                <a:gd name="connsiteY280" fmla="*/ 143200 h 451028"/>
                <a:gd name="connsiteX281" fmla="*/ 109411 w 453422"/>
                <a:gd name="connsiteY281" fmla="*/ 142926 h 451028"/>
                <a:gd name="connsiteX282" fmla="*/ 111507 w 453422"/>
                <a:gd name="connsiteY282" fmla="*/ 143270 h 451028"/>
                <a:gd name="connsiteX283" fmla="*/ 115130 w 453422"/>
                <a:gd name="connsiteY283" fmla="*/ 142809 h 451028"/>
                <a:gd name="connsiteX284" fmla="*/ 124400 w 453422"/>
                <a:gd name="connsiteY284" fmla="*/ 139476 h 451028"/>
                <a:gd name="connsiteX285" fmla="*/ 125042 w 453422"/>
                <a:gd name="connsiteY285" fmla="*/ 138451 h 451028"/>
                <a:gd name="connsiteX286" fmla="*/ 125636 w 453422"/>
                <a:gd name="connsiteY286" fmla="*/ 136143 h 451028"/>
                <a:gd name="connsiteX287" fmla="*/ 126302 w 453422"/>
                <a:gd name="connsiteY287" fmla="*/ 134117 h 451028"/>
                <a:gd name="connsiteX288" fmla="*/ 127264 w 453422"/>
                <a:gd name="connsiteY288" fmla="*/ 133437 h 451028"/>
                <a:gd name="connsiteX289" fmla="*/ 127788 w 453422"/>
                <a:gd name="connsiteY289" fmla="*/ 133288 h 451028"/>
                <a:gd name="connsiteX290" fmla="*/ 130878 w 453422"/>
                <a:gd name="connsiteY290" fmla="*/ 132740 h 451028"/>
                <a:gd name="connsiteX291" fmla="*/ 135251 w 453422"/>
                <a:gd name="connsiteY291" fmla="*/ 131973 h 451028"/>
                <a:gd name="connsiteX292" fmla="*/ 136894 w 453422"/>
                <a:gd name="connsiteY292" fmla="*/ 131864 h 451028"/>
                <a:gd name="connsiteX293" fmla="*/ 141667 w 453422"/>
                <a:gd name="connsiteY293" fmla="*/ 132083 h 451028"/>
                <a:gd name="connsiteX294" fmla="*/ 145140 w 453422"/>
                <a:gd name="connsiteY294" fmla="*/ 132247 h 451028"/>
                <a:gd name="connsiteX295" fmla="*/ 150757 w 453422"/>
                <a:gd name="connsiteY295" fmla="*/ 132513 h 451028"/>
                <a:gd name="connsiteX296" fmla="*/ 154748 w 453422"/>
                <a:gd name="connsiteY296" fmla="*/ 132646 h 451028"/>
                <a:gd name="connsiteX297" fmla="*/ 158221 w 453422"/>
                <a:gd name="connsiteY297" fmla="*/ 132764 h 451028"/>
                <a:gd name="connsiteX298" fmla="*/ 162649 w 453422"/>
                <a:gd name="connsiteY298" fmla="*/ 132920 h 451028"/>
                <a:gd name="connsiteX299" fmla="*/ 163737 w 453422"/>
                <a:gd name="connsiteY299" fmla="*/ 132451 h 451028"/>
                <a:gd name="connsiteX300" fmla="*/ 163737 w 453422"/>
                <a:gd name="connsiteY300" fmla="*/ 130972 h 451028"/>
                <a:gd name="connsiteX301" fmla="*/ 162939 w 453422"/>
                <a:gd name="connsiteY301" fmla="*/ 128218 h 451028"/>
                <a:gd name="connsiteX302" fmla="*/ 163424 w 453422"/>
                <a:gd name="connsiteY302" fmla="*/ 126497 h 451028"/>
                <a:gd name="connsiteX303" fmla="*/ 165129 w 453422"/>
                <a:gd name="connsiteY303" fmla="*/ 124901 h 451028"/>
                <a:gd name="connsiteX304" fmla="*/ 167257 w 453422"/>
                <a:gd name="connsiteY304" fmla="*/ 123117 h 451028"/>
                <a:gd name="connsiteX305" fmla="*/ 166264 w 453422"/>
                <a:gd name="connsiteY305" fmla="*/ 120942 h 451028"/>
                <a:gd name="connsiteX306" fmla="*/ 164566 w 453422"/>
                <a:gd name="connsiteY306" fmla="*/ 119487 h 451028"/>
                <a:gd name="connsiteX307" fmla="*/ 162195 w 453422"/>
                <a:gd name="connsiteY307" fmla="*/ 117735 h 451028"/>
                <a:gd name="connsiteX308" fmla="*/ 160967 w 453422"/>
                <a:gd name="connsiteY308" fmla="*/ 117023 h 451028"/>
                <a:gd name="connsiteX309" fmla="*/ 158816 w 453422"/>
                <a:gd name="connsiteY309" fmla="*/ 114903 h 451028"/>
                <a:gd name="connsiteX310" fmla="*/ 157501 w 453422"/>
                <a:gd name="connsiteY310" fmla="*/ 112485 h 451028"/>
                <a:gd name="connsiteX311" fmla="*/ 156610 w 453422"/>
                <a:gd name="connsiteY311" fmla="*/ 107385 h 451028"/>
                <a:gd name="connsiteX312" fmla="*/ 154974 w 453422"/>
                <a:gd name="connsiteY312" fmla="*/ 104521 h 451028"/>
                <a:gd name="connsiteX313" fmla="*/ 153785 w 453422"/>
                <a:gd name="connsiteY313" fmla="*/ 100985 h 451028"/>
                <a:gd name="connsiteX314" fmla="*/ 154841 w 453422"/>
                <a:gd name="connsiteY314" fmla="*/ 94484 h 451028"/>
                <a:gd name="connsiteX315" fmla="*/ 153261 w 453422"/>
                <a:gd name="connsiteY315" fmla="*/ 90548 h 451028"/>
                <a:gd name="connsiteX316" fmla="*/ 153018 w 453422"/>
                <a:gd name="connsiteY316" fmla="*/ 88843 h 451028"/>
                <a:gd name="connsiteX317" fmla="*/ 153003 w 453422"/>
                <a:gd name="connsiteY317" fmla="*/ 86832 h 451028"/>
                <a:gd name="connsiteX318" fmla="*/ 153488 w 453422"/>
                <a:gd name="connsiteY318" fmla="*/ 83351 h 451028"/>
                <a:gd name="connsiteX319" fmla="*/ 153175 w 453422"/>
                <a:gd name="connsiteY319" fmla="*/ 78446 h 451028"/>
                <a:gd name="connsiteX320" fmla="*/ 151313 w 453422"/>
                <a:gd name="connsiteY320" fmla="*/ 73376 h 451028"/>
                <a:gd name="connsiteX321" fmla="*/ 152189 w 453422"/>
                <a:gd name="connsiteY321" fmla="*/ 71647 h 451028"/>
                <a:gd name="connsiteX322" fmla="*/ 152596 w 453422"/>
                <a:gd name="connsiteY322" fmla="*/ 70747 h 451028"/>
                <a:gd name="connsiteX323" fmla="*/ 152463 w 453422"/>
                <a:gd name="connsiteY323" fmla="*/ 69973 h 451028"/>
                <a:gd name="connsiteX324" fmla="*/ 150765 w 453422"/>
                <a:gd name="connsiteY324" fmla="*/ 68361 h 451028"/>
                <a:gd name="connsiteX325" fmla="*/ 150046 w 453422"/>
                <a:gd name="connsiteY325" fmla="*/ 67023 h 451028"/>
                <a:gd name="connsiteX326" fmla="*/ 150421 w 453422"/>
                <a:gd name="connsiteY326" fmla="*/ 65772 h 451028"/>
                <a:gd name="connsiteX327" fmla="*/ 151305 w 453422"/>
                <a:gd name="connsiteY327" fmla="*/ 63949 h 451028"/>
                <a:gd name="connsiteX328" fmla="*/ 151227 w 453422"/>
                <a:gd name="connsiteY328" fmla="*/ 63182 h 451028"/>
                <a:gd name="connsiteX329" fmla="*/ 148481 w 453422"/>
                <a:gd name="connsiteY329" fmla="*/ 60960 h 451028"/>
                <a:gd name="connsiteX330" fmla="*/ 143849 w 453422"/>
                <a:gd name="connsiteY330" fmla="*/ 57354 h 451028"/>
                <a:gd name="connsiteX331" fmla="*/ 142551 w 453422"/>
                <a:gd name="connsiteY331" fmla="*/ 55773 h 451028"/>
                <a:gd name="connsiteX332" fmla="*/ 141917 w 453422"/>
                <a:gd name="connsiteY332" fmla="*/ 53794 h 451028"/>
                <a:gd name="connsiteX333" fmla="*/ 146353 w 453422"/>
                <a:gd name="connsiteY333" fmla="*/ 54303 h 451028"/>
                <a:gd name="connsiteX334" fmla="*/ 148645 w 453422"/>
                <a:gd name="connsiteY334" fmla="*/ 54060 h 451028"/>
                <a:gd name="connsiteX335" fmla="*/ 153903 w 453422"/>
                <a:gd name="connsiteY335" fmla="*/ 51682 h 451028"/>
                <a:gd name="connsiteX336" fmla="*/ 158080 w 453422"/>
                <a:gd name="connsiteY336" fmla="*/ 48466 h 451028"/>
                <a:gd name="connsiteX337" fmla="*/ 161327 w 453422"/>
                <a:gd name="connsiteY337" fmla="*/ 46831 h 451028"/>
                <a:gd name="connsiteX338" fmla="*/ 164183 w 453422"/>
                <a:gd name="connsiteY338" fmla="*/ 43303 h 451028"/>
                <a:gd name="connsiteX339" fmla="*/ 166772 w 453422"/>
                <a:gd name="connsiteY339" fmla="*/ 41073 h 451028"/>
                <a:gd name="connsiteX340" fmla="*/ 170512 w 453422"/>
                <a:gd name="connsiteY340" fmla="*/ 38663 h 451028"/>
                <a:gd name="connsiteX341" fmla="*/ 181300 w 453422"/>
                <a:gd name="connsiteY341" fmla="*/ 33461 h 451028"/>
                <a:gd name="connsiteX342" fmla="*/ 182951 w 453422"/>
                <a:gd name="connsiteY342" fmla="*/ 33422 h 451028"/>
                <a:gd name="connsiteX343" fmla="*/ 186503 w 453422"/>
                <a:gd name="connsiteY343" fmla="*/ 34603 h 451028"/>
                <a:gd name="connsiteX344" fmla="*/ 189593 w 453422"/>
                <a:gd name="connsiteY344" fmla="*/ 34235 h 451028"/>
                <a:gd name="connsiteX345" fmla="*/ 191705 w 453422"/>
                <a:gd name="connsiteY345" fmla="*/ 32413 h 451028"/>
                <a:gd name="connsiteX346" fmla="*/ 193982 w 453422"/>
                <a:gd name="connsiteY346" fmla="*/ 28016 h 451028"/>
                <a:gd name="connsiteX347" fmla="*/ 197510 w 453422"/>
                <a:gd name="connsiteY347" fmla="*/ 25332 h 451028"/>
                <a:gd name="connsiteX348" fmla="*/ 201962 w 453422"/>
                <a:gd name="connsiteY348" fmla="*/ 22641 h 451028"/>
                <a:gd name="connsiteX349" fmla="*/ 208017 w 453422"/>
                <a:gd name="connsiteY349" fmla="*/ 20067 h 451028"/>
                <a:gd name="connsiteX350" fmla="*/ 211984 w 453422"/>
                <a:gd name="connsiteY350" fmla="*/ 17697 h 451028"/>
                <a:gd name="connsiteX351" fmla="*/ 218258 w 453422"/>
                <a:gd name="connsiteY351" fmla="*/ 15639 h 451028"/>
                <a:gd name="connsiteX352" fmla="*/ 234007 w 453422"/>
                <a:gd name="connsiteY352" fmla="*/ 14333 h 451028"/>
                <a:gd name="connsiteX353" fmla="*/ 242096 w 453422"/>
                <a:gd name="connsiteY353" fmla="*/ 13167 h 451028"/>
                <a:gd name="connsiteX354" fmla="*/ 247596 w 453422"/>
                <a:gd name="connsiteY354" fmla="*/ 13433 h 451028"/>
                <a:gd name="connsiteX355" fmla="*/ 253151 w 453422"/>
                <a:gd name="connsiteY355" fmla="*/ 9662 h 451028"/>
                <a:gd name="connsiteX356" fmla="*/ 255928 w 453422"/>
                <a:gd name="connsiteY356" fmla="*/ 8418 h 451028"/>
                <a:gd name="connsiteX357" fmla="*/ 267953 w 453422"/>
                <a:gd name="connsiteY357" fmla="*/ 8129 h 451028"/>
                <a:gd name="connsiteX358" fmla="*/ 273625 w 453422"/>
                <a:gd name="connsiteY358" fmla="*/ 5367 h 451028"/>
                <a:gd name="connsiteX359" fmla="*/ 295123 w 453422"/>
                <a:gd name="connsiteY359" fmla="*/ 5367 h 451028"/>
                <a:gd name="connsiteX360" fmla="*/ 297752 w 453422"/>
                <a:gd name="connsiteY360" fmla="*/ 6290 h 451028"/>
                <a:gd name="connsiteX361" fmla="*/ 300334 w 453422"/>
                <a:gd name="connsiteY361" fmla="*/ 7776 h 451028"/>
                <a:gd name="connsiteX362" fmla="*/ 304730 w 453422"/>
                <a:gd name="connsiteY362" fmla="*/ 11352 h 451028"/>
                <a:gd name="connsiteX363" fmla="*/ 306921 w 453422"/>
                <a:gd name="connsiteY363" fmla="*/ 12134 h 451028"/>
                <a:gd name="connsiteX364" fmla="*/ 309761 w 453422"/>
                <a:gd name="connsiteY364" fmla="*/ 11391 h 451028"/>
                <a:gd name="connsiteX365" fmla="*/ 316364 w 453422"/>
                <a:gd name="connsiteY365" fmla="*/ 8003 h 451028"/>
                <a:gd name="connsiteX366" fmla="*/ 323812 w 453422"/>
                <a:gd name="connsiteY366" fmla="*/ 6235 h 451028"/>
                <a:gd name="connsiteX367" fmla="*/ 327864 w 453422"/>
                <a:gd name="connsiteY367" fmla="*/ 4217 h 451028"/>
                <a:gd name="connsiteX368" fmla="*/ 329586 w 453422"/>
                <a:gd name="connsiteY368" fmla="*/ 1267 h 451028"/>
                <a:gd name="connsiteX369" fmla="*/ 333075 w 453422"/>
                <a:gd name="connsiteY369" fmla="*/ 180 h 451028"/>
                <a:gd name="connsiteX370" fmla="*/ 335039 w 453422"/>
                <a:gd name="connsiteY370" fmla="*/ 2449 h 451028"/>
                <a:gd name="connsiteX371" fmla="*/ 342760 w 453422"/>
                <a:gd name="connsiteY371" fmla="*/ 4733 h 451028"/>
                <a:gd name="connsiteX372" fmla="*/ 347501 w 453422"/>
                <a:gd name="connsiteY372" fmla="*/ 4076 h 451028"/>
                <a:gd name="connsiteX373" fmla="*/ 349582 w 453422"/>
                <a:gd name="connsiteY373" fmla="*/ 3388 h 451028"/>
                <a:gd name="connsiteX374" fmla="*/ 348831 w 453422"/>
                <a:gd name="connsiteY374" fmla="*/ 0 h 451028"/>
                <a:gd name="connsiteX375" fmla="*/ 353846 w 453422"/>
                <a:gd name="connsiteY375" fmla="*/ 900 h 451028"/>
                <a:gd name="connsiteX376" fmla="*/ 357695 w 453422"/>
                <a:gd name="connsiteY376" fmla="*/ 2535 h 451028"/>
                <a:gd name="connsiteX377" fmla="*/ 361724 w 453422"/>
                <a:gd name="connsiteY377" fmla="*/ 5805 h 451028"/>
                <a:gd name="connsiteX378" fmla="*/ 364337 w 453422"/>
                <a:gd name="connsiteY378" fmla="*/ 6454 h 451028"/>
                <a:gd name="connsiteX379" fmla="*/ 369094 w 453422"/>
                <a:gd name="connsiteY379" fmla="*/ 4983 h 45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453422" h="451028">
                  <a:moveTo>
                    <a:pt x="378967" y="4248"/>
                  </a:moveTo>
                  <a:lnTo>
                    <a:pt x="379429" y="5703"/>
                  </a:lnTo>
                  <a:lnTo>
                    <a:pt x="379507" y="7064"/>
                  </a:lnTo>
                  <a:lnTo>
                    <a:pt x="377426" y="8332"/>
                  </a:lnTo>
                  <a:lnTo>
                    <a:pt x="376057" y="9067"/>
                  </a:lnTo>
                  <a:lnTo>
                    <a:pt x="374414" y="12564"/>
                  </a:lnTo>
                  <a:lnTo>
                    <a:pt x="371371" y="14935"/>
                  </a:lnTo>
                  <a:lnTo>
                    <a:pt x="370862" y="15655"/>
                  </a:lnTo>
                  <a:lnTo>
                    <a:pt x="370886" y="16304"/>
                  </a:lnTo>
                  <a:lnTo>
                    <a:pt x="372951" y="17376"/>
                  </a:lnTo>
                  <a:lnTo>
                    <a:pt x="373639" y="18393"/>
                  </a:lnTo>
                  <a:lnTo>
                    <a:pt x="373960" y="19754"/>
                  </a:lnTo>
                  <a:lnTo>
                    <a:pt x="373037" y="24620"/>
                  </a:lnTo>
                  <a:lnTo>
                    <a:pt x="372458" y="28344"/>
                  </a:lnTo>
                  <a:lnTo>
                    <a:pt x="371699" y="33218"/>
                  </a:lnTo>
                  <a:lnTo>
                    <a:pt x="371730" y="35072"/>
                  </a:lnTo>
                  <a:lnTo>
                    <a:pt x="372513" y="37294"/>
                  </a:lnTo>
                  <a:lnTo>
                    <a:pt x="373287" y="39023"/>
                  </a:lnTo>
                  <a:lnTo>
                    <a:pt x="373530" y="40979"/>
                  </a:lnTo>
                  <a:lnTo>
                    <a:pt x="373256" y="45791"/>
                  </a:lnTo>
                  <a:lnTo>
                    <a:pt x="374203" y="48568"/>
                  </a:lnTo>
                  <a:lnTo>
                    <a:pt x="374962" y="51126"/>
                  </a:lnTo>
                  <a:lnTo>
                    <a:pt x="373154" y="54310"/>
                  </a:lnTo>
                  <a:lnTo>
                    <a:pt x="372380" y="57119"/>
                  </a:lnTo>
                  <a:lnTo>
                    <a:pt x="371895" y="61132"/>
                  </a:lnTo>
                  <a:lnTo>
                    <a:pt x="371699" y="63659"/>
                  </a:lnTo>
                  <a:lnTo>
                    <a:pt x="370533" y="65991"/>
                  </a:lnTo>
                  <a:lnTo>
                    <a:pt x="369016" y="68173"/>
                  </a:lnTo>
                  <a:lnTo>
                    <a:pt x="367302" y="69535"/>
                  </a:lnTo>
                  <a:lnTo>
                    <a:pt x="365190" y="70708"/>
                  </a:lnTo>
                  <a:lnTo>
                    <a:pt x="362757" y="72249"/>
                  </a:lnTo>
                  <a:lnTo>
                    <a:pt x="360785" y="76372"/>
                  </a:lnTo>
                  <a:lnTo>
                    <a:pt x="356522" y="79799"/>
                  </a:lnTo>
                  <a:lnTo>
                    <a:pt x="355630" y="80973"/>
                  </a:lnTo>
                  <a:lnTo>
                    <a:pt x="355231" y="83711"/>
                  </a:lnTo>
                  <a:lnTo>
                    <a:pt x="355333" y="87505"/>
                  </a:lnTo>
                  <a:lnTo>
                    <a:pt x="356083" y="90517"/>
                  </a:lnTo>
                  <a:lnTo>
                    <a:pt x="358126" y="94961"/>
                  </a:lnTo>
                  <a:lnTo>
                    <a:pt x="359917" y="99843"/>
                  </a:lnTo>
                  <a:lnTo>
                    <a:pt x="360402" y="102292"/>
                  </a:lnTo>
                  <a:lnTo>
                    <a:pt x="361091" y="103222"/>
                  </a:lnTo>
                  <a:lnTo>
                    <a:pt x="363610" y="104818"/>
                  </a:lnTo>
                  <a:lnTo>
                    <a:pt x="367967" y="106978"/>
                  </a:lnTo>
                  <a:lnTo>
                    <a:pt x="368773" y="107862"/>
                  </a:lnTo>
                  <a:lnTo>
                    <a:pt x="370932" y="111210"/>
                  </a:lnTo>
                  <a:lnTo>
                    <a:pt x="372982" y="117203"/>
                  </a:lnTo>
                  <a:lnTo>
                    <a:pt x="373624" y="121162"/>
                  </a:lnTo>
                  <a:lnTo>
                    <a:pt x="377614" y="124307"/>
                  </a:lnTo>
                  <a:lnTo>
                    <a:pt x="381299" y="127201"/>
                  </a:lnTo>
                  <a:lnTo>
                    <a:pt x="384835" y="129744"/>
                  </a:lnTo>
                  <a:lnTo>
                    <a:pt x="388676" y="132498"/>
                  </a:lnTo>
                  <a:lnTo>
                    <a:pt x="389232" y="133343"/>
                  </a:lnTo>
                  <a:lnTo>
                    <a:pt x="390507" y="139171"/>
                  </a:lnTo>
                  <a:lnTo>
                    <a:pt x="391782" y="144945"/>
                  </a:lnTo>
                  <a:lnTo>
                    <a:pt x="393175" y="151290"/>
                  </a:lnTo>
                  <a:lnTo>
                    <a:pt x="394583" y="157642"/>
                  </a:lnTo>
                  <a:lnTo>
                    <a:pt x="396241" y="165098"/>
                  </a:lnTo>
                  <a:lnTo>
                    <a:pt x="397180" y="169315"/>
                  </a:lnTo>
                  <a:lnTo>
                    <a:pt x="398314" y="174424"/>
                  </a:lnTo>
                  <a:lnTo>
                    <a:pt x="399652" y="180401"/>
                  </a:lnTo>
                  <a:lnTo>
                    <a:pt x="397501" y="181668"/>
                  </a:lnTo>
                  <a:lnTo>
                    <a:pt x="395076" y="183288"/>
                  </a:lnTo>
                  <a:lnTo>
                    <a:pt x="396844" y="186354"/>
                  </a:lnTo>
                  <a:lnTo>
                    <a:pt x="400255" y="191338"/>
                  </a:lnTo>
                  <a:lnTo>
                    <a:pt x="402312" y="195351"/>
                  </a:lnTo>
                  <a:lnTo>
                    <a:pt x="403032" y="197096"/>
                  </a:lnTo>
                  <a:lnTo>
                    <a:pt x="404636" y="202064"/>
                  </a:lnTo>
                  <a:lnTo>
                    <a:pt x="405942" y="206867"/>
                  </a:lnTo>
                  <a:lnTo>
                    <a:pt x="406279" y="208424"/>
                  </a:lnTo>
                  <a:lnTo>
                    <a:pt x="406756" y="212117"/>
                  </a:lnTo>
                  <a:lnTo>
                    <a:pt x="406169" y="222256"/>
                  </a:lnTo>
                  <a:lnTo>
                    <a:pt x="407108" y="235079"/>
                  </a:lnTo>
                  <a:lnTo>
                    <a:pt x="408375" y="241447"/>
                  </a:lnTo>
                  <a:lnTo>
                    <a:pt x="406380" y="247181"/>
                  </a:lnTo>
                  <a:lnTo>
                    <a:pt x="404675" y="252650"/>
                  </a:lnTo>
                  <a:lnTo>
                    <a:pt x="404784" y="255396"/>
                  </a:lnTo>
                  <a:lnTo>
                    <a:pt x="405723" y="259675"/>
                  </a:lnTo>
                  <a:lnTo>
                    <a:pt x="406646" y="262836"/>
                  </a:lnTo>
                  <a:lnTo>
                    <a:pt x="407898" y="264495"/>
                  </a:lnTo>
                  <a:lnTo>
                    <a:pt x="407656" y="269807"/>
                  </a:lnTo>
                  <a:lnTo>
                    <a:pt x="407132" y="271731"/>
                  </a:lnTo>
                  <a:lnTo>
                    <a:pt x="403298" y="274509"/>
                  </a:lnTo>
                  <a:lnTo>
                    <a:pt x="399050" y="277051"/>
                  </a:lnTo>
                  <a:lnTo>
                    <a:pt x="397876" y="279203"/>
                  </a:lnTo>
                  <a:lnTo>
                    <a:pt x="397540" y="281597"/>
                  </a:lnTo>
                  <a:lnTo>
                    <a:pt x="398103" y="283545"/>
                  </a:lnTo>
                  <a:lnTo>
                    <a:pt x="401021" y="287848"/>
                  </a:lnTo>
                  <a:lnTo>
                    <a:pt x="405410" y="294286"/>
                  </a:lnTo>
                  <a:lnTo>
                    <a:pt x="410237" y="301359"/>
                  </a:lnTo>
                  <a:lnTo>
                    <a:pt x="410636" y="303135"/>
                  </a:lnTo>
                  <a:lnTo>
                    <a:pt x="410832" y="308142"/>
                  </a:lnTo>
                  <a:lnTo>
                    <a:pt x="412843" y="314424"/>
                  </a:lnTo>
                  <a:lnTo>
                    <a:pt x="415018" y="317162"/>
                  </a:lnTo>
                  <a:lnTo>
                    <a:pt x="415831" y="319204"/>
                  </a:lnTo>
                  <a:lnTo>
                    <a:pt x="417372" y="320667"/>
                  </a:lnTo>
                  <a:lnTo>
                    <a:pt x="418906" y="321739"/>
                  </a:lnTo>
                  <a:lnTo>
                    <a:pt x="419860" y="321864"/>
                  </a:lnTo>
                  <a:lnTo>
                    <a:pt x="425282" y="320158"/>
                  </a:lnTo>
                  <a:lnTo>
                    <a:pt x="434553" y="322975"/>
                  </a:lnTo>
                  <a:lnTo>
                    <a:pt x="443323" y="325838"/>
                  </a:lnTo>
                  <a:lnTo>
                    <a:pt x="443964" y="326402"/>
                  </a:lnTo>
                  <a:lnTo>
                    <a:pt x="445881" y="330024"/>
                  </a:lnTo>
                  <a:lnTo>
                    <a:pt x="449018" y="335930"/>
                  </a:lnTo>
                  <a:lnTo>
                    <a:pt x="451342" y="340648"/>
                  </a:lnTo>
                  <a:lnTo>
                    <a:pt x="453423" y="344865"/>
                  </a:lnTo>
                  <a:lnTo>
                    <a:pt x="442055" y="352125"/>
                  </a:lnTo>
                  <a:lnTo>
                    <a:pt x="430680" y="359370"/>
                  </a:lnTo>
                  <a:lnTo>
                    <a:pt x="419312" y="366598"/>
                  </a:lnTo>
                  <a:lnTo>
                    <a:pt x="407945" y="373804"/>
                  </a:lnTo>
                  <a:lnTo>
                    <a:pt x="396578" y="381001"/>
                  </a:lnTo>
                  <a:lnTo>
                    <a:pt x="385202" y="388183"/>
                  </a:lnTo>
                  <a:lnTo>
                    <a:pt x="373835" y="395349"/>
                  </a:lnTo>
                  <a:lnTo>
                    <a:pt x="362467" y="402492"/>
                  </a:lnTo>
                  <a:lnTo>
                    <a:pt x="354926" y="407225"/>
                  </a:lnTo>
                  <a:lnTo>
                    <a:pt x="350130" y="411403"/>
                  </a:lnTo>
                  <a:lnTo>
                    <a:pt x="344114" y="416621"/>
                  </a:lnTo>
                  <a:lnTo>
                    <a:pt x="338434" y="421801"/>
                  </a:lnTo>
                  <a:lnTo>
                    <a:pt x="333967" y="425877"/>
                  </a:lnTo>
                  <a:lnTo>
                    <a:pt x="328177" y="431134"/>
                  </a:lnTo>
                  <a:lnTo>
                    <a:pt x="325259" y="433786"/>
                  </a:lnTo>
                  <a:lnTo>
                    <a:pt x="318805" y="439646"/>
                  </a:lnTo>
                  <a:lnTo>
                    <a:pt x="316865" y="440686"/>
                  </a:lnTo>
                  <a:lnTo>
                    <a:pt x="308314" y="442415"/>
                  </a:lnTo>
                  <a:lnTo>
                    <a:pt x="300467" y="443996"/>
                  </a:lnTo>
                  <a:lnTo>
                    <a:pt x="293222" y="445459"/>
                  </a:lnTo>
                  <a:lnTo>
                    <a:pt x="288270" y="446460"/>
                  </a:lnTo>
                  <a:lnTo>
                    <a:pt x="283474" y="447422"/>
                  </a:lnTo>
                  <a:lnTo>
                    <a:pt x="276504" y="448784"/>
                  </a:lnTo>
                  <a:lnTo>
                    <a:pt x="271528" y="449762"/>
                  </a:lnTo>
                  <a:lnTo>
                    <a:pt x="266161" y="450810"/>
                  </a:lnTo>
                  <a:lnTo>
                    <a:pt x="265324" y="450990"/>
                  </a:lnTo>
                  <a:lnTo>
                    <a:pt x="264354" y="451029"/>
                  </a:lnTo>
                  <a:lnTo>
                    <a:pt x="263626" y="450990"/>
                  </a:lnTo>
                  <a:lnTo>
                    <a:pt x="262140" y="450411"/>
                  </a:lnTo>
                  <a:lnTo>
                    <a:pt x="260348" y="449042"/>
                  </a:lnTo>
                  <a:lnTo>
                    <a:pt x="259151" y="448338"/>
                  </a:lnTo>
                  <a:lnTo>
                    <a:pt x="258854" y="447258"/>
                  </a:lnTo>
                  <a:lnTo>
                    <a:pt x="259550" y="445818"/>
                  </a:lnTo>
                  <a:lnTo>
                    <a:pt x="260419" y="444528"/>
                  </a:lnTo>
                  <a:lnTo>
                    <a:pt x="260747" y="443511"/>
                  </a:lnTo>
                  <a:lnTo>
                    <a:pt x="261342" y="442736"/>
                  </a:lnTo>
                  <a:lnTo>
                    <a:pt x="262108" y="442110"/>
                  </a:lnTo>
                  <a:lnTo>
                    <a:pt x="262140" y="441226"/>
                  </a:lnTo>
                  <a:lnTo>
                    <a:pt x="261506" y="439771"/>
                  </a:lnTo>
                  <a:lnTo>
                    <a:pt x="260951" y="437760"/>
                  </a:lnTo>
                  <a:lnTo>
                    <a:pt x="260974" y="434107"/>
                  </a:lnTo>
                  <a:lnTo>
                    <a:pt x="260990" y="432886"/>
                  </a:lnTo>
                  <a:lnTo>
                    <a:pt x="260990" y="432448"/>
                  </a:lnTo>
                  <a:lnTo>
                    <a:pt x="259386" y="431048"/>
                  </a:lnTo>
                  <a:lnTo>
                    <a:pt x="256358" y="429499"/>
                  </a:lnTo>
                  <a:lnTo>
                    <a:pt x="253573" y="428591"/>
                  </a:lnTo>
                  <a:lnTo>
                    <a:pt x="252306" y="428278"/>
                  </a:lnTo>
                  <a:lnTo>
                    <a:pt x="249231" y="427731"/>
                  </a:lnTo>
                  <a:lnTo>
                    <a:pt x="244983" y="426753"/>
                  </a:lnTo>
                  <a:lnTo>
                    <a:pt x="243489" y="426080"/>
                  </a:lnTo>
                  <a:lnTo>
                    <a:pt x="240735" y="422677"/>
                  </a:lnTo>
                  <a:lnTo>
                    <a:pt x="239381" y="421808"/>
                  </a:lnTo>
                  <a:lnTo>
                    <a:pt x="233005" y="421230"/>
                  </a:lnTo>
                  <a:lnTo>
                    <a:pt x="230885" y="420666"/>
                  </a:lnTo>
                  <a:lnTo>
                    <a:pt x="229148" y="419860"/>
                  </a:lnTo>
                  <a:lnTo>
                    <a:pt x="227662" y="418765"/>
                  </a:lnTo>
                  <a:lnTo>
                    <a:pt x="226825" y="416895"/>
                  </a:lnTo>
                  <a:lnTo>
                    <a:pt x="226574" y="415370"/>
                  </a:lnTo>
                  <a:lnTo>
                    <a:pt x="226019" y="414642"/>
                  </a:lnTo>
                  <a:lnTo>
                    <a:pt x="218986" y="410949"/>
                  </a:lnTo>
                  <a:lnTo>
                    <a:pt x="217194" y="409698"/>
                  </a:lnTo>
                  <a:lnTo>
                    <a:pt x="216247" y="408532"/>
                  </a:lnTo>
                  <a:lnTo>
                    <a:pt x="216216" y="406803"/>
                  </a:lnTo>
                  <a:lnTo>
                    <a:pt x="216404" y="404683"/>
                  </a:lnTo>
                  <a:lnTo>
                    <a:pt x="216107" y="402797"/>
                  </a:lnTo>
                  <a:lnTo>
                    <a:pt x="215809" y="401874"/>
                  </a:lnTo>
                  <a:lnTo>
                    <a:pt x="212594" y="399637"/>
                  </a:lnTo>
                  <a:lnTo>
                    <a:pt x="205404" y="394614"/>
                  </a:lnTo>
                  <a:lnTo>
                    <a:pt x="198215" y="389591"/>
                  </a:lnTo>
                  <a:lnTo>
                    <a:pt x="191025" y="384561"/>
                  </a:lnTo>
                  <a:lnTo>
                    <a:pt x="183835" y="379523"/>
                  </a:lnTo>
                  <a:lnTo>
                    <a:pt x="176645" y="374477"/>
                  </a:lnTo>
                  <a:lnTo>
                    <a:pt x="169456" y="369423"/>
                  </a:lnTo>
                  <a:lnTo>
                    <a:pt x="162266" y="364361"/>
                  </a:lnTo>
                  <a:lnTo>
                    <a:pt x="155076" y="359291"/>
                  </a:lnTo>
                  <a:lnTo>
                    <a:pt x="147886" y="354206"/>
                  </a:lnTo>
                  <a:lnTo>
                    <a:pt x="140689" y="349129"/>
                  </a:lnTo>
                  <a:lnTo>
                    <a:pt x="133507" y="344028"/>
                  </a:lnTo>
                  <a:lnTo>
                    <a:pt x="126317" y="338927"/>
                  </a:lnTo>
                  <a:lnTo>
                    <a:pt x="119127" y="333818"/>
                  </a:lnTo>
                  <a:lnTo>
                    <a:pt x="111930" y="328694"/>
                  </a:lnTo>
                  <a:lnTo>
                    <a:pt x="104740" y="323562"/>
                  </a:lnTo>
                  <a:lnTo>
                    <a:pt x="97550" y="318422"/>
                  </a:lnTo>
                  <a:lnTo>
                    <a:pt x="91471" y="314080"/>
                  </a:lnTo>
                  <a:lnTo>
                    <a:pt x="84767" y="309480"/>
                  </a:lnTo>
                  <a:lnTo>
                    <a:pt x="79783" y="306108"/>
                  </a:lnTo>
                  <a:lnTo>
                    <a:pt x="74839" y="302743"/>
                  </a:lnTo>
                  <a:lnTo>
                    <a:pt x="69519" y="299137"/>
                  </a:lnTo>
                  <a:lnTo>
                    <a:pt x="66061" y="296899"/>
                  </a:lnTo>
                  <a:lnTo>
                    <a:pt x="61938" y="294224"/>
                  </a:lnTo>
                  <a:lnTo>
                    <a:pt x="57807" y="291540"/>
                  </a:lnTo>
                  <a:lnTo>
                    <a:pt x="53677" y="288857"/>
                  </a:lnTo>
                  <a:lnTo>
                    <a:pt x="49546" y="286174"/>
                  </a:lnTo>
                  <a:lnTo>
                    <a:pt x="45415" y="283490"/>
                  </a:lnTo>
                  <a:lnTo>
                    <a:pt x="41284" y="280799"/>
                  </a:lnTo>
                  <a:lnTo>
                    <a:pt x="37161" y="278108"/>
                  </a:lnTo>
                  <a:lnTo>
                    <a:pt x="33030" y="275408"/>
                  </a:lnTo>
                  <a:lnTo>
                    <a:pt x="28900" y="272709"/>
                  </a:lnTo>
                  <a:lnTo>
                    <a:pt x="24777" y="270010"/>
                  </a:lnTo>
                  <a:lnTo>
                    <a:pt x="20646" y="267311"/>
                  </a:lnTo>
                  <a:lnTo>
                    <a:pt x="16515" y="264604"/>
                  </a:lnTo>
                  <a:lnTo>
                    <a:pt x="12385" y="261897"/>
                  </a:lnTo>
                  <a:lnTo>
                    <a:pt x="8254" y="259183"/>
                  </a:lnTo>
                  <a:lnTo>
                    <a:pt x="4123" y="256468"/>
                  </a:lnTo>
                  <a:lnTo>
                    <a:pt x="0" y="253753"/>
                  </a:lnTo>
                  <a:lnTo>
                    <a:pt x="0" y="248730"/>
                  </a:lnTo>
                  <a:lnTo>
                    <a:pt x="0" y="244639"/>
                  </a:lnTo>
                  <a:lnTo>
                    <a:pt x="0" y="238615"/>
                  </a:lnTo>
                  <a:lnTo>
                    <a:pt x="0" y="233373"/>
                  </a:lnTo>
                  <a:lnTo>
                    <a:pt x="0" y="228131"/>
                  </a:lnTo>
                  <a:lnTo>
                    <a:pt x="0" y="224517"/>
                  </a:lnTo>
                  <a:lnTo>
                    <a:pt x="0" y="220746"/>
                  </a:lnTo>
                  <a:lnTo>
                    <a:pt x="110" y="219040"/>
                  </a:lnTo>
                  <a:lnTo>
                    <a:pt x="516" y="218313"/>
                  </a:lnTo>
                  <a:lnTo>
                    <a:pt x="2746" y="217085"/>
                  </a:lnTo>
                  <a:lnTo>
                    <a:pt x="6235" y="214284"/>
                  </a:lnTo>
                  <a:lnTo>
                    <a:pt x="7526" y="213040"/>
                  </a:lnTo>
                  <a:lnTo>
                    <a:pt x="9177" y="211780"/>
                  </a:lnTo>
                  <a:lnTo>
                    <a:pt x="15021" y="207986"/>
                  </a:lnTo>
                  <a:lnTo>
                    <a:pt x="16234" y="206922"/>
                  </a:lnTo>
                  <a:lnTo>
                    <a:pt x="21913" y="202549"/>
                  </a:lnTo>
                  <a:lnTo>
                    <a:pt x="23243" y="201907"/>
                  </a:lnTo>
                  <a:lnTo>
                    <a:pt x="26295" y="201477"/>
                  </a:lnTo>
                  <a:lnTo>
                    <a:pt x="27570" y="200656"/>
                  </a:lnTo>
                  <a:lnTo>
                    <a:pt x="29283" y="198903"/>
                  </a:lnTo>
                  <a:lnTo>
                    <a:pt x="31802" y="196900"/>
                  </a:lnTo>
                  <a:lnTo>
                    <a:pt x="33437" y="195946"/>
                  </a:lnTo>
                  <a:lnTo>
                    <a:pt x="33829" y="195774"/>
                  </a:lnTo>
                  <a:lnTo>
                    <a:pt x="34877" y="195633"/>
                  </a:lnTo>
                  <a:lnTo>
                    <a:pt x="40126" y="196227"/>
                  </a:lnTo>
                  <a:lnTo>
                    <a:pt x="42333" y="196673"/>
                  </a:lnTo>
                  <a:lnTo>
                    <a:pt x="44969" y="197049"/>
                  </a:lnTo>
                  <a:lnTo>
                    <a:pt x="45791" y="196791"/>
                  </a:lnTo>
                  <a:lnTo>
                    <a:pt x="46495" y="196165"/>
                  </a:lnTo>
                  <a:lnTo>
                    <a:pt x="47488" y="194764"/>
                  </a:lnTo>
                  <a:lnTo>
                    <a:pt x="47699" y="193098"/>
                  </a:lnTo>
                  <a:lnTo>
                    <a:pt x="47762" y="191643"/>
                  </a:lnTo>
                  <a:lnTo>
                    <a:pt x="47919" y="191009"/>
                  </a:lnTo>
                  <a:lnTo>
                    <a:pt x="48380" y="190720"/>
                  </a:lnTo>
                  <a:lnTo>
                    <a:pt x="49530" y="190829"/>
                  </a:lnTo>
                  <a:lnTo>
                    <a:pt x="51064" y="191025"/>
                  </a:lnTo>
                  <a:lnTo>
                    <a:pt x="54201" y="190962"/>
                  </a:lnTo>
                  <a:lnTo>
                    <a:pt x="55265" y="190759"/>
                  </a:lnTo>
                  <a:lnTo>
                    <a:pt x="58824" y="190446"/>
                  </a:lnTo>
                  <a:lnTo>
                    <a:pt x="63855" y="189499"/>
                  </a:lnTo>
                  <a:lnTo>
                    <a:pt x="67845" y="188263"/>
                  </a:lnTo>
                  <a:lnTo>
                    <a:pt x="71021" y="187285"/>
                  </a:lnTo>
                  <a:lnTo>
                    <a:pt x="74424" y="184711"/>
                  </a:lnTo>
                  <a:lnTo>
                    <a:pt x="76920" y="181997"/>
                  </a:lnTo>
                  <a:lnTo>
                    <a:pt x="79510" y="177944"/>
                  </a:lnTo>
                  <a:lnTo>
                    <a:pt x="81567" y="174424"/>
                  </a:lnTo>
                  <a:lnTo>
                    <a:pt x="85737" y="172225"/>
                  </a:lnTo>
                  <a:lnTo>
                    <a:pt x="89218" y="170887"/>
                  </a:lnTo>
                  <a:lnTo>
                    <a:pt x="91213" y="170363"/>
                  </a:lnTo>
                  <a:lnTo>
                    <a:pt x="95735" y="168501"/>
                  </a:lnTo>
                  <a:lnTo>
                    <a:pt x="99561" y="165685"/>
                  </a:lnTo>
                  <a:lnTo>
                    <a:pt x="103152" y="163040"/>
                  </a:lnTo>
                  <a:lnTo>
                    <a:pt x="105898" y="162688"/>
                  </a:lnTo>
                  <a:lnTo>
                    <a:pt x="109372" y="162250"/>
                  </a:lnTo>
                  <a:lnTo>
                    <a:pt x="110146" y="161757"/>
                  </a:lnTo>
                  <a:lnTo>
                    <a:pt x="111022" y="160819"/>
                  </a:lnTo>
                  <a:lnTo>
                    <a:pt x="111069" y="159160"/>
                  </a:lnTo>
                  <a:lnTo>
                    <a:pt x="110021" y="157994"/>
                  </a:lnTo>
                  <a:lnTo>
                    <a:pt x="108754" y="157384"/>
                  </a:lnTo>
                  <a:lnTo>
                    <a:pt x="107854" y="156711"/>
                  </a:lnTo>
                  <a:lnTo>
                    <a:pt x="106962" y="156586"/>
                  </a:lnTo>
                  <a:lnTo>
                    <a:pt x="106485" y="155788"/>
                  </a:lnTo>
                  <a:lnTo>
                    <a:pt x="106751" y="154317"/>
                  </a:lnTo>
                  <a:lnTo>
                    <a:pt x="106884" y="152956"/>
                  </a:lnTo>
                  <a:lnTo>
                    <a:pt x="107455" y="151595"/>
                  </a:lnTo>
                  <a:lnTo>
                    <a:pt x="107298" y="149670"/>
                  </a:lnTo>
                  <a:lnTo>
                    <a:pt x="106407" y="147746"/>
                  </a:lnTo>
                  <a:lnTo>
                    <a:pt x="106133" y="146361"/>
                  </a:lnTo>
                  <a:lnTo>
                    <a:pt x="106195" y="144984"/>
                  </a:lnTo>
                  <a:lnTo>
                    <a:pt x="106633" y="143912"/>
                  </a:lnTo>
                  <a:lnTo>
                    <a:pt x="107916" y="143200"/>
                  </a:lnTo>
                  <a:lnTo>
                    <a:pt x="109411" y="142926"/>
                  </a:lnTo>
                  <a:lnTo>
                    <a:pt x="111507" y="143270"/>
                  </a:lnTo>
                  <a:lnTo>
                    <a:pt x="115130" y="142809"/>
                  </a:lnTo>
                  <a:lnTo>
                    <a:pt x="124400" y="139476"/>
                  </a:lnTo>
                  <a:lnTo>
                    <a:pt x="125042" y="138451"/>
                  </a:lnTo>
                  <a:lnTo>
                    <a:pt x="125636" y="136143"/>
                  </a:lnTo>
                  <a:lnTo>
                    <a:pt x="126302" y="134117"/>
                  </a:lnTo>
                  <a:lnTo>
                    <a:pt x="127264" y="133437"/>
                  </a:lnTo>
                  <a:lnTo>
                    <a:pt x="127788" y="133288"/>
                  </a:lnTo>
                  <a:lnTo>
                    <a:pt x="130878" y="132740"/>
                  </a:lnTo>
                  <a:lnTo>
                    <a:pt x="135251" y="131973"/>
                  </a:lnTo>
                  <a:lnTo>
                    <a:pt x="136894" y="131864"/>
                  </a:lnTo>
                  <a:lnTo>
                    <a:pt x="141667" y="132083"/>
                  </a:lnTo>
                  <a:lnTo>
                    <a:pt x="145140" y="132247"/>
                  </a:lnTo>
                  <a:lnTo>
                    <a:pt x="150757" y="132513"/>
                  </a:lnTo>
                  <a:lnTo>
                    <a:pt x="154748" y="132646"/>
                  </a:lnTo>
                  <a:lnTo>
                    <a:pt x="158221" y="132764"/>
                  </a:lnTo>
                  <a:lnTo>
                    <a:pt x="162649" y="132920"/>
                  </a:lnTo>
                  <a:lnTo>
                    <a:pt x="163737" y="132451"/>
                  </a:lnTo>
                  <a:lnTo>
                    <a:pt x="163737" y="130972"/>
                  </a:lnTo>
                  <a:lnTo>
                    <a:pt x="162939" y="128218"/>
                  </a:lnTo>
                  <a:lnTo>
                    <a:pt x="163424" y="126497"/>
                  </a:lnTo>
                  <a:lnTo>
                    <a:pt x="165129" y="124901"/>
                  </a:lnTo>
                  <a:lnTo>
                    <a:pt x="167257" y="123117"/>
                  </a:lnTo>
                  <a:lnTo>
                    <a:pt x="166264" y="120942"/>
                  </a:lnTo>
                  <a:lnTo>
                    <a:pt x="164566" y="119487"/>
                  </a:lnTo>
                  <a:lnTo>
                    <a:pt x="162195" y="117735"/>
                  </a:lnTo>
                  <a:lnTo>
                    <a:pt x="160967" y="117023"/>
                  </a:lnTo>
                  <a:lnTo>
                    <a:pt x="158816" y="114903"/>
                  </a:lnTo>
                  <a:lnTo>
                    <a:pt x="157501" y="112485"/>
                  </a:lnTo>
                  <a:lnTo>
                    <a:pt x="156610" y="107385"/>
                  </a:lnTo>
                  <a:lnTo>
                    <a:pt x="154974" y="104521"/>
                  </a:lnTo>
                  <a:lnTo>
                    <a:pt x="153785" y="100985"/>
                  </a:lnTo>
                  <a:lnTo>
                    <a:pt x="154841" y="94484"/>
                  </a:lnTo>
                  <a:lnTo>
                    <a:pt x="153261" y="90548"/>
                  </a:lnTo>
                  <a:lnTo>
                    <a:pt x="153018" y="88843"/>
                  </a:lnTo>
                  <a:lnTo>
                    <a:pt x="153003" y="86832"/>
                  </a:lnTo>
                  <a:lnTo>
                    <a:pt x="153488" y="83351"/>
                  </a:lnTo>
                  <a:lnTo>
                    <a:pt x="153175" y="78446"/>
                  </a:lnTo>
                  <a:lnTo>
                    <a:pt x="151313" y="73376"/>
                  </a:lnTo>
                  <a:lnTo>
                    <a:pt x="152189" y="71647"/>
                  </a:lnTo>
                  <a:lnTo>
                    <a:pt x="152596" y="70747"/>
                  </a:lnTo>
                  <a:lnTo>
                    <a:pt x="152463" y="69973"/>
                  </a:lnTo>
                  <a:lnTo>
                    <a:pt x="150765" y="68361"/>
                  </a:lnTo>
                  <a:lnTo>
                    <a:pt x="150046" y="67023"/>
                  </a:lnTo>
                  <a:lnTo>
                    <a:pt x="150421" y="65772"/>
                  </a:lnTo>
                  <a:lnTo>
                    <a:pt x="151305" y="63949"/>
                  </a:lnTo>
                  <a:lnTo>
                    <a:pt x="151227" y="63182"/>
                  </a:lnTo>
                  <a:lnTo>
                    <a:pt x="148481" y="60960"/>
                  </a:lnTo>
                  <a:lnTo>
                    <a:pt x="143849" y="57354"/>
                  </a:lnTo>
                  <a:lnTo>
                    <a:pt x="142551" y="55773"/>
                  </a:lnTo>
                  <a:lnTo>
                    <a:pt x="141917" y="53794"/>
                  </a:lnTo>
                  <a:lnTo>
                    <a:pt x="146353" y="54303"/>
                  </a:lnTo>
                  <a:lnTo>
                    <a:pt x="148645" y="54060"/>
                  </a:lnTo>
                  <a:lnTo>
                    <a:pt x="153903" y="51682"/>
                  </a:lnTo>
                  <a:lnTo>
                    <a:pt x="158080" y="48466"/>
                  </a:lnTo>
                  <a:lnTo>
                    <a:pt x="161327" y="46831"/>
                  </a:lnTo>
                  <a:lnTo>
                    <a:pt x="164183" y="43303"/>
                  </a:lnTo>
                  <a:lnTo>
                    <a:pt x="166772" y="41073"/>
                  </a:lnTo>
                  <a:lnTo>
                    <a:pt x="170512" y="38663"/>
                  </a:lnTo>
                  <a:lnTo>
                    <a:pt x="181300" y="33461"/>
                  </a:lnTo>
                  <a:lnTo>
                    <a:pt x="182951" y="33422"/>
                  </a:lnTo>
                  <a:lnTo>
                    <a:pt x="186503" y="34603"/>
                  </a:lnTo>
                  <a:lnTo>
                    <a:pt x="189593" y="34235"/>
                  </a:lnTo>
                  <a:lnTo>
                    <a:pt x="191705" y="32413"/>
                  </a:lnTo>
                  <a:lnTo>
                    <a:pt x="193982" y="28016"/>
                  </a:lnTo>
                  <a:lnTo>
                    <a:pt x="197510" y="25332"/>
                  </a:lnTo>
                  <a:lnTo>
                    <a:pt x="201962" y="22641"/>
                  </a:lnTo>
                  <a:lnTo>
                    <a:pt x="208017" y="20067"/>
                  </a:lnTo>
                  <a:lnTo>
                    <a:pt x="211984" y="17697"/>
                  </a:lnTo>
                  <a:lnTo>
                    <a:pt x="218258" y="15639"/>
                  </a:lnTo>
                  <a:lnTo>
                    <a:pt x="234007" y="14333"/>
                  </a:lnTo>
                  <a:lnTo>
                    <a:pt x="242096" y="13167"/>
                  </a:lnTo>
                  <a:lnTo>
                    <a:pt x="247596" y="13433"/>
                  </a:lnTo>
                  <a:lnTo>
                    <a:pt x="253151" y="9662"/>
                  </a:lnTo>
                  <a:lnTo>
                    <a:pt x="255928" y="8418"/>
                  </a:lnTo>
                  <a:lnTo>
                    <a:pt x="267953" y="8129"/>
                  </a:lnTo>
                  <a:lnTo>
                    <a:pt x="273625" y="5367"/>
                  </a:lnTo>
                  <a:lnTo>
                    <a:pt x="295123" y="5367"/>
                  </a:lnTo>
                  <a:lnTo>
                    <a:pt x="297752" y="6290"/>
                  </a:lnTo>
                  <a:lnTo>
                    <a:pt x="300334" y="7776"/>
                  </a:lnTo>
                  <a:lnTo>
                    <a:pt x="304730" y="11352"/>
                  </a:lnTo>
                  <a:lnTo>
                    <a:pt x="306921" y="12134"/>
                  </a:lnTo>
                  <a:lnTo>
                    <a:pt x="309761" y="11391"/>
                  </a:lnTo>
                  <a:lnTo>
                    <a:pt x="316364" y="8003"/>
                  </a:lnTo>
                  <a:lnTo>
                    <a:pt x="323812" y="6235"/>
                  </a:lnTo>
                  <a:lnTo>
                    <a:pt x="327864" y="4217"/>
                  </a:lnTo>
                  <a:lnTo>
                    <a:pt x="329586" y="1267"/>
                  </a:lnTo>
                  <a:lnTo>
                    <a:pt x="333075" y="180"/>
                  </a:lnTo>
                  <a:lnTo>
                    <a:pt x="335039" y="2449"/>
                  </a:lnTo>
                  <a:lnTo>
                    <a:pt x="342760" y="4733"/>
                  </a:lnTo>
                  <a:lnTo>
                    <a:pt x="347501" y="4076"/>
                  </a:lnTo>
                  <a:lnTo>
                    <a:pt x="349582" y="3388"/>
                  </a:lnTo>
                  <a:lnTo>
                    <a:pt x="348831" y="0"/>
                  </a:lnTo>
                  <a:lnTo>
                    <a:pt x="353846" y="900"/>
                  </a:lnTo>
                  <a:lnTo>
                    <a:pt x="357695" y="2535"/>
                  </a:lnTo>
                  <a:lnTo>
                    <a:pt x="361724" y="5805"/>
                  </a:lnTo>
                  <a:lnTo>
                    <a:pt x="364337" y="6454"/>
                  </a:lnTo>
                  <a:lnTo>
                    <a:pt x="369094" y="498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5" name="Freeform: Shape 634">
              <a:extLst>
                <a:ext uri="{FF2B5EF4-FFF2-40B4-BE49-F238E27FC236}">
                  <a16:creationId xmlns:a16="http://schemas.microsoft.com/office/drawing/2014/main" id="{84BA6088-5D08-5328-D53D-65808F120861}"/>
                </a:ext>
              </a:extLst>
            </p:cNvPr>
            <p:cNvSpPr>
              <a:spLocks/>
            </p:cNvSpPr>
            <p:nvPr/>
          </p:nvSpPr>
          <p:spPr>
            <a:xfrm>
              <a:off x="5238507" y="4616850"/>
              <a:ext cx="360183" cy="140759"/>
            </a:xfrm>
            <a:custGeom>
              <a:avLst/>
              <a:gdLst>
                <a:gd name="connsiteX0" fmla="*/ 359424 w 360183"/>
                <a:gd name="connsiteY0" fmla="*/ 34102 h 140759"/>
                <a:gd name="connsiteX1" fmla="*/ 358196 w 360183"/>
                <a:gd name="connsiteY1" fmla="*/ 34885 h 140759"/>
                <a:gd name="connsiteX2" fmla="*/ 356921 w 360183"/>
                <a:gd name="connsiteY2" fmla="*/ 34971 h 140759"/>
                <a:gd name="connsiteX3" fmla="*/ 355223 w 360183"/>
                <a:gd name="connsiteY3" fmla="*/ 35213 h 140759"/>
                <a:gd name="connsiteX4" fmla="*/ 352852 w 360183"/>
                <a:gd name="connsiteY4" fmla="*/ 34462 h 140759"/>
                <a:gd name="connsiteX5" fmla="*/ 351922 w 360183"/>
                <a:gd name="connsiteY5" fmla="*/ 34462 h 140759"/>
                <a:gd name="connsiteX6" fmla="*/ 351789 w 360183"/>
                <a:gd name="connsiteY6" fmla="*/ 35221 h 140759"/>
                <a:gd name="connsiteX7" fmla="*/ 353361 w 360183"/>
                <a:gd name="connsiteY7" fmla="*/ 36144 h 140759"/>
                <a:gd name="connsiteX8" fmla="*/ 354887 w 360183"/>
                <a:gd name="connsiteY8" fmla="*/ 37200 h 140759"/>
                <a:gd name="connsiteX9" fmla="*/ 355434 w 360183"/>
                <a:gd name="connsiteY9" fmla="*/ 38804 h 140759"/>
                <a:gd name="connsiteX10" fmla="*/ 356342 w 360183"/>
                <a:gd name="connsiteY10" fmla="*/ 40705 h 140759"/>
                <a:gd name="connsiteX11" fmla="*/ 358524 w 360183"/>
                <a:gd name="connsiteY11" fmla="*/ 42833 h 140759"/>
                <a:gd name="connsiteX12" fmla="*/ 359886 w 360183"/>
                <a:gd name="connsiteY12" fmla="*/ 43897 h 140759"/>
                <a:gd name="connsiteX13" fmla="*/ 359972 w 360183"/>
                <a:gd name="connsiteY13" fmla="*/ 44656 h 140759"/>
                <a:gd name="connsiteX14" fmla="*/ 359542 w 360183"/>
                <a:gd name="connsiteY14" fmla="*/ 46049 h 140759"/>
                <a:gd name="connsiteX15" fmla="*/ 359432 w 360183"/>
                <a:gd name="connsiteY15" fmla="*/ 47207 h 140759"/>
                <a:gd name="connsiteX16" fmla="*/ 360183 w 360183"/>
                <a:gd name="connsiteY16" fmla="*/ 52550 h 140759"/>
                <a:gd name="connsiteX17" fmla="*/ 359682 w 360183"/>
                <a:gd name="connsiteY17" fmla="*/ 52879 h 140759"/>
                <a:gd name="connsiteX18" fmla="*/ 358876 w 360183"/>
                <a:gd name="connsiteY18" fmla="*/ 52902 h 140759"/>
                <a:gd name="connsiteX19" fmla="*/ 358024 w 360183"/>
                <a:gd name="connsiteY19" fmla="*/ 52879 h 140759"/>
                <a:gd name="connsiteX20" fmla="*/ 357320 w 360183"/>
                <a:gd name="connsiteY20" fmla="*/ 52300 h 140759"/>
                <a:gd name="connsiteX21" fmla="*/ 356709 w 360183"/>
                <a:gd name="connsiteY21" fmla="*/ 51955 h 140759"/>
                <a:gd name="connsiteX22" fmla="*/ 356436 w 360183"/>
                <a:gd name="connsiteY22" fmla="*/ 52777 h 140759"/>
                <a:gd name="connsiteX23" fmla="*/ 355802 w 360183"/>
                <a:gd name="connsiteY23" fmla="*/ 55155 h 140759"/>
                <a:gd name="connsiteX24" fmla="*/ 354378 w 360183"/>
                <a:gd name="connsiteY24" fmla="*/ 60506 h 140759"/>
                <a:gd name="connsiteX25" fmla="*/ 353134 w 360183"/>
                <a:gd name="connsiteY25" fmla="*/ 65193 h 140759"/>
                <a:gd name="connsiteX26" fmla="*/ 351569 w 360183"/>
                <a:gd name="connsiteY26" fmla="*/ 66851 h 140759"/>
                <a:gd name="connsiteX27" fmla="*/ 349308 w 360183"/>
                <a:gd name="connsiteY27" fmla="*/ 69488 h 140759"/>
                <a:gd name="connsiteX28" fmla="*/ 346210 w 360183"/>
                <a:gd name="connsiteY28" fmla="*/ 73094 h 140759"/>
                <a:gd name="connsiteX29" fmla="*/ 341720 w 360183"/>
                <a:gd name="connsiteY29" fmla="*/ 78320 h 140759"/>
                <a:gd name="connsiteX30" fmla="*/ 338403 w 360183"/>
                <a:gd name="connsiteY30" fmla="*/ 80746 h 140759"/>
                <a:gd name="connsiteX31" fmla="*/ 335790 w 360183"/>
                <a:gd name="connsiteY31" fmla="*/ 82655 h 140759"/>
                <a:gd name="connsiteX32" fmla="*/ 332731 w 360183"/>
                <a:gd name="connsiteY32" fmla="*/ 84861 h 140759"/>
                <a:gd name="connsiteX33" fmla="*/ 328788 w 360183"/>
                <a:gd name="connsiteY33" fmla="*/ 87709 h 140759"/>
                <a:gd name="connsiteX34" fmla="*/ 324360 w 360183"/>
                <a:gd name="connsiteY34" fmla="*/ 89304 h 140759"/>
                <a:gd name="connsiteX35" fmla="*/ 318195 w 360183"/>
                <a:gd name="connsiteY35" fmla="*/ 91526 h 140759"/>
                <a:gd name="connsiteX36" fmla="*/ 313829 w 360183"/>
                <a:gd name="connsiteY36" fmla="*/ 93099 h 140759"/>
                <a:gd name="connsiteX37" fmla="*/ 310614 w 360183"/>
                <a:gd name="connsiteY37" fmla="*/ 94194 h 140759"/>
                <a:gd name="connsiteX38" fmla="*/ 307265 w 360183"/>
                <a:gd name="connsiteY38" fmla="*/ 95336 h 140759"/>
                <a:gd name="connsiteX39" fmla="*/ 302837 w 360183"/>
                <a:gd name="connsiteY39" fmla="*/ 96846 h 140759"/>
                <a:gd name="connsiteX40" fmla="*/ 301132 w 360183"/>
                <a:gd name="connsiteY40" fmla="*/ 98270 h 140759"/>
                <a:gd name="connsiteX41" fmla="*/ 298292 w 360183"/>
                <a:gd name="connsiteY41" fmla="*/ 101759 h 140759"/>
                <a:gd name="connsiteX42" fmla="*/ 296970 w 360183"/>
                <a:gd name="connsiteY42" fmla="*/ 103441 h 140759"/>
                <a:gd name="connsiteX43" fmla="*/ 295765 w 360183"/>
                <a:gd name="connsiteY43" fmla="*/ 104889 h 140759"/>
                <a:gd name="connsiteX44" fmla="*/ 295515 w 360183"/>
                <a:gd name="connsiteY44" fmla="*/ 105546 h 140759"/>
                <a:gd name="connsiteX45" fmla="*/ 295679 w 360183"/>
                <a:gd name="connsiteY45" fmla="*/ 105968 h 140759"/>
                <a:gd name="connsiteX46" fmla="*/ 296258 w 360183"/>
                <a:gd name="connsiteY46" fmla="*/ 106672 h 140759"/>
                <a:gd name="connsiteX47" fmla="*/ 296313 w 360183"/>
                <a:gd name="connsiteY47" fmla="*/ 107400 h 140759"/>
                <a:gd name="connsiteX48" fmla="*/ 295515 w 360183"/>
                <a:gd name="connsiteY48" fmla="*/ 107854 h 140759"/>
                <a:gd name="connsiteX49" fmla="*/ 294826 w 360183"/>
                <a:gd name="connsiteY49" fmla="*/ 107924 h 140759"/>
                <a:gd name="connsiteX50" fmla="*/ 294521 w 360183"/>
                <a:gd name="connsiteY50" fmla="*/ 107564 h 140759"/>
                <a:gd name="connsiteX51" fmla="*/ 294294 w 360183"/>
                <a:gd name="connsiteY51" fmla="*/ 106766 h 140759"/>
                <a:gd name="connsiteX52" fmla="*/ 293559 w 360183"/>
                <a:gd name="connsiteY52" fmla="*/ 105953 h 140759"/>
                <a:gd name="connsiteX53" fmla="*/ 292706 w 360183"/>
                <a:gd name="connsiteY53" fmla="*/ 105718 h 140759"/>
                <a:gd name="connsiteX54" fmla="*/ 292213 w 360183"/>
                <a:gd name="connsiteY54" fmla="*/ 105914 h 140759"/>
                <a:gd name="connsiteX55" fmla="*/ 292174 w 360183"/>
                <a:gd name="connsiteY55" fmla="*/ 106657 h 140759"/>
                <a:gd name="connsiteX56" fmla="*/ 291055 w 360183"/>
                <a:gd name="connsiteY56" fmla="*/ 110232 h 140759"/>
                <a:gd name="connsiteX57" fmla="*/ 291016 w 360183"/>
                <a:gd name="connsiteY57" fmla="*/ 111969 h 140759"/>
                <a:gd name="connsiteX58" fmla="*/ 290547 w 360183"/>
                <a:gd name="connsiteY58" fmla="*/ 112657 h 140759"/>
                <a:gd name="connsiteX59" fmla="*/ 290578 w 360183"/>
                <a:gd name="connsiteY59" fmla="*/ 114214 h 140759"/>
                <a:gd name="connsiteX60" fmla="*/ 289451 w 360183"/>
                <a:gd name="connsiteY60" fmla="*/ 115662 h 140759"/>
                <a:gd name="connsiteX61" fmla="*/ 288959 w 360183"/>
                <a:gd name="connsiteY61" fmla="*/ 116953 h 140759"/>
                <a:gd name="connsiteX62" fmla="*/ 288614 w 360183"/>
                <a:gd name="connsiteY62" fmla="*/ 118048 h 140759"/>
                <a:gd name="connsiteX63" fmla="*/ 287707 w 360183"/>
                <a:gd name="connsiteY63" fmla="*/ 118807 h 140759"/>
                <a:gd name="connsiteX64" fmla="*/ 287378 w 360183"/>
                <a:gd name="connsiteY64" fmla="*/ 119996 h 140759"/>
                <a:gd name="connsiteX65" fmla="*/ 286541 w 360183"/>
                <a:gd name="connsiteY65" fmla="*/ 122531 h 140759"/>
                <a:gd name="connsiteX66" fmla="*/ 285563 w 360183"/>
                <a:gd name="connsiteY66" fmla="*/ 124518 h 140759"/>
                <a:gd name="connsiteX67" fmla="*/ 284875 w 360183"/>
                <a:gd name="connsiteY67" fmla="*/ 126215 h 140759"/>
                <a:gd name="connsiteX68" fmla="*/ 284749 w 360183"/>
                <a:gd name="connsiteY68" fmla="*/ 127491 h 140759"/>
                <a:gd name="connsiteX69" fmla="*/ 285274 w 360183"/>
                <a:gd name="connsiteY69" fmla="*/ 128390 h 140759"/>
                <a:gd name="connsiteX70" fmla="*/ 285454 w 360183"/>
                <a:gd name="connsiteY70" fmla="*/ 129118 h 140759"/>
                <a:gd name="connsiteX71" fmla="*/ 284984 w 360183"/>
                <a:gd name="connsiteY71" fmla="*/ 130424 h 140759"/>
                <a:gd name="connsiteX72" fmla="*/ 284726 w 360183"/>
                <a:gd name="connsiteY72" fmla="*/ 131402 h 140759"/>
                <a:gd name="connsiteX73" fmla="*/ 283474 w 360183"/>
                <a:gd name="connsiteY73" fmla="*/ 132067 h 140759"/>
                <a:gd name="connsiteX74" fmla="*/ 280877 w 360183"/>
                <a:gd name="connsiteY74" fmla="*/ 133648 h 140759"/>
                <a:gd name="connsiteX75" fmla="*/ 279868 w 360183"/>
                <a:gd name="connsiteY75" fmla="*/ 134735 h 140759"/>
                <a:gd name="connsiteX76" fmla="*/ 279469 w 360183"/>
                <a:gd name="connsiteY76" fmla="*/ 135963 h 140759"/>
                <a:gd name="connsiteX77" fmla="*/ 279727 w 360183"/>
                <a:gd name="connsiteY77" fmla="*/ 137012 h 140759"/>
                <a:gd name="connsiteX78" fmla="*/ 279617 w 360183"/>
                <a:gd name="connsiteY78" fmla="*/ 137880 h 140759"/>
                <a:gd name="connsiteX79" fmla="*/ 278381 w 360183"/>
                <a:gd name="connsiteY79" fmla="*/ 138209 h 140759"/>
                <a:gd name="connsiteX80" fmla="*/ 277943 w 360183"/>
                <a:gd name="connsiteY80" fmla="*/ 138952 h 140759"/>
                <a:gd name="connsiteX81" fmla="*/ 277106 w 360183"/>
                <a:gd name="connsiteY81" fmla="*/ 140290 h 140759"/>
                <a:gd name="connsiteX82" fmla="*/ 276159 w 360183"/>
                <a:gd name="connsiteY82" fmla="*/ 140759 h 140759"/>
                <a:gd name="connsiteX83" fmla="*/ 273734 w 360183"/>
                <a:gd name="connsiteY83" fmla="*/ 140047 h 140759"/>
                <a:gd name="connsiteX84" fmla="*/ 271943 w 360183"/>
                <a:gd name="connsiteY84" fmla="*/ 140039 h 140759"/>
                <a:gd name="connsiteX85" fmla="*/ 270558 w 360183"/>
                <a:gd name="connsiteY85" fmla="*/ 139390 h 140759"/>
                <a:gd name="connsiteX86" fmla="*/ 269056 w 360183"/>
                <a:gd name="connsiteY86" fmla="*/ 137465 h 140759"/>
                <a:gd name="connsiteX87" fmla="*/ 267820 w 360183"/>
                <a:gd name="connsiteY87" fmla="*/ 135846 h 140759"/>
                <a:gd name="connsiteX88" fmla="*/ 266810 w 360183"/>
                <a:gd name="connsiteY88" fmla="*/ 133749 h 140759"/>
                <a:gd name="connsiteX89" fmla="*/ 266497 w 360183"/>
                <a:gd name="connsiteY89" fmla="*/ 130878 h 140759"/>
                <a:gd name="connsiteX90" fmla="*/ 265144 w 360183"/>
                <a:gd name="connsiteY90" fmla="*/ 130033 h 140759"/>
                <a:gd name="connsiteX91" fmla="*/ 263814 w 360183"/>
                <a:gd name="connsiteY91" fmla="*/ 129032 h 140759"/>
                <a:gd name="connsiteX92" fmla="*/ 262218 w 360183"/>
                <a:gd name="connsiteY92" fmla="*/ 129314 h 140759"/>
                <a:gd name="connsiteX93" fmla="*/ 260325 w 360183"/>
                <a:gd name="connsiteY93" fmla="*/ 129501 h 140759"/>
                <a:gd name="connsiteX94" fmla="*/ 259276 w 360183"/>
                <a:gd name="connsiteY94" fmla="*/ 128836 h 140759"/>
                <a:gd name="connsiteX95" fmla="*/ 256687 w 360183"/>
                <a:gd name="connsiteY95" fmla="*/ 127624 h 140759"/>
                <a:gd name="connsiteX96" fmla="*/ 254481 w 360183"/>
                <a:gd name="connsiteY96" fmla="*/ 126247 h 140759"/>
                <a:gd name="connsiteX97" fmla="*/ 252814 w 360183"/>
                <a:gd name="connsiteY97" fmla="*/ 125558 h 140759"/>
                <a:gd name="connsiteX98" fmla="*/ 251539 w 360183"/>
                <a:gd name="connsiteY98" fmla="*/ 125887 h 140759"/>
                <a:gd name="connsiteX99" fmla="*/ 250772 w 360183"/>
                <a:gd name="connsiteY99" fmla="*/ 126716 h 140759"/>
                <a:gd name="connsiteX100" fmla="*/ 249435 w 360183"/>
                <a:gd name="connsiteY100" fmla="*/ 128195 h 140759"/>
                <a:gd name="connsiteX101" fmla="*/ 247455 w 360183"/>
                <a:gd name="connsiteY101" fmla="*/ 129220 h 140759"/>
                <a:gd name="connsiteX102" fmla="*/ 246563 w 360183"/>
                <a:gd name="connsiteY102" fmla="*/ 129173 h 140759"/>
                <a:gd name="connsiteX103" fmla="*/ 245366 w 360183"/>
                <a:gd name="connsiteY103" fmla="*/ 128492 h 140759"/>
                <a:gd name="connsiteX104" fmla="*/ 245147 w 360183"/>
                <a:gd name="connsiteY104" fmla="*/ 127694 h 140759"/>
                <a:gd name="connsiteX105" fmla="*/ 246125 w 360183"/>
                <a:gd name="connsiteY105" fmla="*/ 126427 h 140759"/>
                <a:gd name="connsiteX106" fmla="*/ 248120 w 360183"/>
                <a:gd name="connsiteY106" fmla="*/ 123641 h 140759"/>
                <a:gd name="connsiteX107" fmla="*/ 245906 w 360183"/>
                <a:gd name="connsiteY107" fmla="*/ 123571 h 140759"/>
                <a:gd name="connsiteX108" fmla="*/ 245139 w 360183"/>
                <a:gd name="connsiteY108" fmla="*/ 122703 h 140759"/>
                <a:gd name="connsiteX109" fmla="*/ 245030 w 360183"/>
                <a:gd name="connsiteY109" fmla="*/ 121693 h 140759"/>
                <a:gd name="connsiteX110" fmla="*/ 244670 w 360183"/>
                <a:gd name="connsiteY110" fmla="*/ 120606 h 140759"/>
                <a:gd name="connsiteX111" fmla="*/ 245108 w 360183"/>
                <a:gd name="connsiteY111" fmla="*/ 119300 h 140759"/>
                <a:gd name="connsiteX112" fmla="*/ 246266 w 360183"/>
                <a:gd name="connsiteY112" fmla="*/ 118611 h 140759"/>
                <a:gd name="connsiteX113" fmla="*/ 248011 w 360183"/>
                <a:gd name="connsiteY113" fmla="*/ 119151 h 140759"/>
                <a:gd name="connsiteX114" fmla="*/ 249208 w 360183"/>
                <a:gd name="connsiteY114" fmla="*/ 119190 h 140759"/>
                <a:gd name="connsiteX115" fmla="*/ 250006 w 360183"/>
                <a:gd name="connsiteY115" fmla="*/ 117962 h 140759"/>
                <a:gd name="connsiteX116" fmla="*/ 250804 w 360183"/>
                <a:gd name="connsiteY116" fmla="*/ 117422 h 140759"/>
                <a:gd name="connsiteX117" fmla="*/ 251602 w 360183"/>
                <a:gd name="connsiteY117" fmla="*/ 117023 h 140759"/>
                <a:gd name="connsiteX118" fmla="*/ 251930 w 360183"/>
                <a:gd name="connsiteY118" fmla="*/ 116405 h 140759"/>
                <a:gd name="connsiteX119" fmla="*/ 251085 w 360183"/>
                <a:gd name="connsiteY119" fmla="*/ 114441 h 140759"/>
                <a:gd name="connsiteX120" fmla="*/ 250835 w 360183"/>
                <a:gd name="connsiteY120" fmla="*/ 113369 h 140759"/>
                <a:gd name="connsiteX121" fmla="*/ 251093 w 360183"/>
                <a:gd name="connsiteY121" fmla="*/ 112751 h 140759"/>
                <a:gd name="connsiteX122" fmla="*/ 251054 w 360183"/>
                <a:gd name="connsiteY122" fmla="*/ 111523 h 140759"/>
                <a:gd name="connsiteX123" fmla="*/ 251023 w 360183"/>
                <a:gd name="connsiteY123" fmla="*/ 110615 h 140759"/>
                <a:gd name="connsiteX124" fmla="*/ 250514 w 360183"/>
                <a:gd name="connsiteY124" fmla="*/ 109817 h 140759"/>
                <a:gd name="connsiteX125" fmla="*/ 250475 w 360183"/>
                <a:gd name="connsiteY125" fmla="*/ 108628 h 140759"/>
                <a:gd name="connsiteX126" fmla="*/ 250037 w 360183"/>
                <a:gd name="connsiteY126" fmla="*/ 107979 h 140759"/>
                <a:gd name="connsiteX127" fmla="*/ 249888 w 360183"/>
                <a:gd name="connsiteY127" fmla="*/ 107291 h 140759"/>
                <a:gd name="connsiteX128" fmla="*/ 249857 w 360183"/>
                <a:gd name="connsiteY128" fmla="*/ 106493 h 140759"/>
                <a:gd name="connsiteX129" fmla="*/ 249309 w 360183"/>
                <a:gd name="connsiteY129" fmla="*/ 106094 h 140759"/>
                <a:gd name="connsiteX130" fmla="*/ 248730 w 360183"/>
                <a:gd name="connsiteY130" fmla="*/ 105687 h 140759"/>
                <a:gd name="connsiteX131" fmla="*/ 249208 w 360183"/>
                <a:gd name="connsiteY131" fmla="*/ 105405 h 140759"/>
                <a:gd name="connsiteX132" fmla="*/ 252353 w 360183"/>
                <a:gd name="connsiteY132" fmla="*/ 104302 h 140759"/>
                <a:gd name="connsiteX133" fmla="*/ 253659 w 360183"/>
                <a:gd name="connsiteY133" fmla="*/ 103199 h 140759"/>
                <a:gd name="connsiteX134" fmla="*/ 255279 w 360183"/>
                <a:gd name="connsiteY134" fmla="*/ 102197 h 140759"/>
                <a:gd name="connsiteX135" fmla="*/ 256671 w 360183"/>
                <a:gd name="connsiteY135" fmla="*/ 100656 h 140759"/>
                <a:gd name="connsiteX136" fmla="*/ 257586 w 360183"/>
                <a:gd name="connsiteY136" fmla="*/ 99185 h 140759"/>
                <a:gd name="connsiteX137" fmla="*/ 259754 w 360183"/>
                <a:gd name="connsiteY137" fmla="*/ 92340 h 140759"/>
                <a:gd name="connsiteX138" fmla="*/ 261796 w 360183"/>
                <a:gd name="connsiteY138" fmla="*/ 88021 h 140759"/>
                <a:gd name="connsiteX139" fmla="*/ 261451 w 360183"/>
                <a:gd name="connsiteY139" fmla="*/ 85956 h 140759"/>
                <a:gd name="connsiteX140" fmla="*/ 259761 w 360183"/>
                <a:gd name="connsiteY140" fmla="*/ 83163 h 140759"/>
                <a:gd name="connsiteX141" fmla="*/ 259378 w 360183"/>
                <a:gd name="connsiteY141" fmla="*/ 79048 h 140759"/>
                <a:gd name="connsiteX142" fmla="*/ 259535 w 360183"/>
                <a:gd name="connsiteY142" fmla="*/ 77796 h 140759"/>
                <a:gd name="connsiteX143" fmla="*/ 259323 w 360183"/>
                <a:gd name="connsiteY143" fmla="*/ 76850 h 140759"/>
                <a:gd name="connsiteX144" fmla="*/ 258197 w 360183"/>
                <a:gd name="connsiteY144" fmla="*/ 78555 h 140759"/>
                <a:gd name="connsiteX145" fmla="*/ 258486 w 360183"/>
                <a:gd name="connsiteY145" fmla="*/ 84618 h 140759"/>
                <a:gd name="connsiteX146" fmla="*/ 257493 w 360183"/>
                <a:gd name="connsiteY146" fmla="*/ 87348 h 140759"/>
                <a:gd name="connsiteX147" fmla="*/ 256100 w 360183"/>
                <a:gd name="connsiteY147" fmla="*/ 88006 h 140759"/>
                <a:gd name="connsiteX148" fmla="*/ 255192 w 360183"/>
                <a:gd name="connsiteY148" fmla="*/ 87529 h 140759"/>
                <a:gd name="connsiteX149" fmla="*/ 255709 w 360183"/>
                <a:gd name="connsiteY149" fmla="*/ 83100 h 140759"/>
                <a:gd name="connsiteX150" fmla="*/ 254692 w 360183"/>
                <a:gd name="connsiteY150" fmla="*/ 83906 h 140759"/>
                <a:gd name="connsiteX151" fmla="*/ 253065 w 360183"/>
                <a:gd name="connsiteY151" fmla="*/ 86910 h 140759"/>
                <a:gd name="connsiteX152" fmla="*/ 250397 w 360183"/>
                <a:gd name="connsiteY152" fmla="*/ 89140 h 140759"/>
                <a:gd name="connsiteX153" fmla="*/ 250248 w 360183"/>
                <a:gd name="connsiteY153" fmla="*/ 89883 h 140759"/>
                <a:gd name="connsiteX154" fmla="*/ 249599 w 360183"/>
                <a:gd name="connsiteY154" fmla="*/ 90799 h 140759"/>
                <a:gd name="connsiteX155" fmla="*/ 247541 w 360183"/>
                <a:gd name="connsiteY155" fmla="*/ 89954 h 140759"/>
                <a:gd name="connsiteX156" fmla="*/ 245969 w 360183"/>
                <a:gd name="connsiteY156" fmla="*/ 89038 h 140759"/>
                <a:gd name="connsiteX157" fmla="*/ 240813 w 360183"/>
                <a:gd name="connsiteY157" fmla="*/ 84039 h 140759"/>
                <a:gd name="connsiteX158" fmla="*/ 237426 w 360183"/>
                <a:gd name="connsiteY158" fmla="*/ 82991 h 140759"/>
                <a:gd name="connsiteX159" fmla="*/ 235384 w 360183"/>
                <a:gd name="connsiteY159" fmla="*/ 81246 h 140759"/>
                <a:gd name="connsiteX160" fmla="*/ 234953 w 360183"/>
                <a:gd name="connsiteY160" fmla="*/ 80511 h 140759"/>
                <a:gd name="connsiteX161" fmla="*/ 234711 w 360183"/>
                <a:gd name="connsiteY161" fmla="*/ 79502 h 140759"/>
                <a:gd name="connsiteX162" fmla="*/ 236800 w 360183"/>
                <a:gd name="connsiteY162" fmla="*/ 78453 h 140759"/>
                <a:gd name="connsiteX163" fmla="*/ 238935 w 360183"/>
                <a:gd name="connsiteY163" fmla="*/ 77045 h 140759"/>
                <a:gd name="connsiteX164" fmla="*/ 239147 w 360183"/>
                <a:gd name="connsiteY164" fmla="*/ 73947 h 140759"/>
                <a:gd name="connsiteX165" fmla="*/ 239092 w 360183"/>
                <a:gd name="connsiteY165" fmla="*/ 71514 h 140759"/>
                <a:gd name="connsiteX166" fmla="*/ 237512 w 360183"/>
                <a:gd name="connsiteY166" fmla="*/ 67352 h 140759"/>
                <a:gd name="connsiteX167" fmla="*/ 238255 w 360183"/>
                <a:gd name="connsiteY167" fmla="*/ 61922 h 140759"/>
                <a:gd name="connsiteX168" fmla="*/ 237848 w 360183"/>
                <a:gd name="connsiteY168" fmla="*/ 59795 h 140759"/>
                <a:gd name="connsiteX169" fmla="*/ 236041 w 360183"/>
                <a:gd name="connsiteY169" fmla="*/ 55280 h 140759"/>
                <a:gd name="connsiteX170" fmla="*/ 237379 w 360183"/>
                <a:gd name="connsiteY170" fmla="*/ 53004 h 140759"/>
                <a:gd name="connsiteX171" fmla="*/ 242159 w 360183"/>
                <a:gd name="connsiteY171" fmla="*/ 51345 h 140759"/>
                <a:gd name="connsiteX172" fmla="*/ 243692 w 360183"/>
                <a:gd name="connsiteY172" fmla="*/ 50234 h 140759"/>
                <a:gd name="connsiteX173" fmla="*/ 244764 w 360183"/>
                <a:gd name="connsiteY173" fmla="*/ 46651 h 140759"/>
                <a:gd name="connsiteX174" fmla="*/ 245851 w 360183"/>
                <a:gd name="connsiteY174" fmla="*/ 44507 h 140759"/>
                <a:gd name="connsiteX175" fmla="*/ 247979 w 360183"/>
                <a:gd name="connsiteY175" fmla="*/ 45368 h 140759"/>
                <a:gd name="connsiteX176" fmla="*/ 249646 w 360183"/>
                <a:gd name="connsiteY176" fmla="*/ 45266 h 140759"/>
                <a:gd name="connsiteX177" fmla="*/ 247393 w 360183"/>
                <a:gd name="connsiteY177" fmla="*/ 44468 h 140759"/>
                <a:gd name="connsiteX178" fmla="*/ 245562 w 360183"/>
                <a:gd name="connsiteY178" fmla="*/ 41237 h 140759"/>
                <a:gd name="connsiteX179" fmla="*/ 245257 w 360183"/>
                <a:gd name="connsiteY179" fmla="*/ 39766 h 140759"/>
                <a:gd name="connsiteX180" fmla="*/ 248793 w 360183"/>
                <a:gd name="connsiteY180" fmla="*/ 35354 h 140759"/>
                <a:gd name="connsiteX181" fmla="*/ 250647 w 360183"/>
                <a:gd name="connsiteY181" fmla="*/ 34204 h 140759"/>
                <a:gd name="connsiteX182" fmla="*/ 252924 w 360183"/>
                <a:gd name="connsiteY182" fmla="*/ 31873 h 140759"/>
                <a:gd name="connsiteX183" fmla="*/ 254840 w 360183"/>
                <a:gd name="connsiteY183" fmla="*/ 28352 h 140759"/>
                <a:gd name="connsiteX184" fmla="*/ 255302 w 360183"/>
                <a:gd name="connsiteY184" fmla="*/ 22798 h 140759"/>
                <a:gd name="connsiteX185" fmla="*/ 254512 w 360183"/>
                <a:gd name="connsiteY185" fmla="*/ 18831 h 140759"/>
                <a:gd name="connsiteX186" fmla="*/ 253917 w 360183"/>
                <a:gd name="connsiteY186" fmla="*/ 14630 h 140759"/>
                <a:gd name="connsiteX187" fmla="*/ 255060 w 360183"/>
                <a:gd name="connsiteY187" fmla="*/ 13542 h 140759"/>
                <a:gd name="connsiteX188" fmla="*/ 257970 w 360183"/>
                <a:gd name="connsiteY188" fmla="*/ 12987 h 140759"/>
                <a:gd name="connsiteX189" fmla="*/ 260333 w 360183"/>
                <a:gd name="connsiteY189" fmla="*/ 11633 h 140759"/>
                <a:gd name="connsiteX190" fmla="*/ 261530 w 360183"/>
                <a:gd name="connsiteY190" fmla="*/ 10382 h 140759"/>
                <a:gd name="connsiteX191" fmla="*/ 264338 w 360183"/>
                <a:gd name="connsiteY191" fmla="*/ 10569 h 140759"/>
                <a:gd name="connsiteX192" fmla="*/ 267585 w 360183"/>
                <a:gd name="connsiteY192" fmla="*/ 8629 h 140759"/>
                <a:gd name="connsiteX193" fmla="*/ 272772 w 360183"/>
                <a:gd name="connsiteY193" fmla="*/ 7651 h 140759"/>
                <a:gd name="connsiteX194" fmla="*/ 280001 w 360183"/>
                <a:gd name="connsiteY194" fmla="*/ 5437 h 140759"/>
                <a:gd name="connsiteX195" fmla="*/ 281597 w 360183"/>
                <a:gd name="connsiteY195" fmla="*/ 3481 h 140759"/>
                <a:gd name="connsiteX196" fmla="*/ 280877 w 360183"/>
                <a:gd name="connsiteY196" fmla="*/ 0 h 140759"/>
                <a:gd name="connsiteX197" fmla="*/ 281550 w 360183"/>
                <a:gd name="connsiteY197" fmla="*/ 454 h 140759"/>
                <a:gd name="connsiteX198" fmla="*/ 283560 w 360183"/>
                <a:gd name="connsiteY198" fmla="*/ 2112 h 140759"/>
                <a:gd name="connsiteX199" fmla="*/ 284781 w 360183"/>
                <a:gd name="connsiteY199" fmla="*/ 3755 h 140759"/>
                <a:gd name="connsiteX200" fmla="*/ 286846 w 360183"/>
                <a:gd name="connsiteY200" fmla="*/ 4772 h 140759"/>
                <a:gd name="connsiteX201" fmla="*/ 288513 w 360183"/>
                <a:gd name="connsiteY201" fmla="*/ 5594 h 140759"/>
                <a:gd name="connsiteX202" fmla="*/ 292894 w 360183"/>
                <a:gd name="connsiteY202" fmla="*/ 8926 h 140759"/>
                <a:gd name="connsiteX203" fmla="*/ 295781 w 360183"/>
                <a:gd name="connsiteY203" fmla="*/ 10616 h 140759"/>
                <a:gd name="connsiteX204" fmla="*/ 298933 w 360183"/>
                <a:gd name="connsiteY204" fmla="*/ 12142 h 140759"/>
                <a:gd name="connsiteX205" fmla="*/ 303487 w 360183"/>
                <a:gd name="connsiteY205" fmla="*/ 13746 h 140759"/>
                <a:gd name="connsiteX206" fmla="*/ 306264 w 360183"/>
                <a:gd name="connsiteY206" fmla="*/ 13472 h 140759"/>
                <a:gd name="connsiteX207" fmla="*/ 306913 w 360183"/>
                <a:gd name="connsiteY207" fmla="*/ 14684 h 140759"/>
                <a:gd name="connsiteX208" fmla="*/ 307453 w 360183"/>
                <a:gd name="connsiteY208" fmla="*/ 15968 h 140759"/>
                <a:gd name="connsiteX209" fmla="*/ 308494 w 360183"/>
                <a:gd name="connsiteY209" fmla="*/ 16711 h 140759"/>
                <a:gd name="connsiteX210" fmla="*/ 310144 w 360183"/>
                <a:gd name="connsiteY210" fmla="*/ 17352 h 140759"/>
                <a:gd name="connsiteX211" fmla="*/ 311122 w 360183"/>
                <a:gd name="connsiteY211" fmla="*/ 17548 h 140759"/>
                <a:gd name="connsiteX212" fmla="*/ 311427 w 360183"/>
                <a:gd name="connsiteY212" fmla="*/ 17869 h 140759"/>
                <a:gd name="connsiteX213" fmla="*/ 312413 w 360183"/>
                <a:gd name="connsiteY213" fmla="*/ 22484 h 140759"/>
                <a:gd name="connsiteX214" fmla="*/ 312992 w 360183"/>
                <a:gd name="connsiteY214" fmla="*/ 23157 h 140759"/>
                <a:gd name="connsiteX215" fmla="*/ 315269 w 360183"/>
                <a:gd name="connsiteY215" fmla="*/ 23893 h 140759"/>
                <a:gd name="connsiteX216" fmla="*/ 318054 w 360183"/>
                <a:gd name="connsiteY216" fmla="*/ 24167 h 140759"/>
                <a:gd name="connsiteX217" fmla="*/ 319188 w 360183"/>
                <a:gd name="connsiteY217" fmla="*/ 24002 h 140759"/>
                <a:gd name="connsiteX218" fmla="*/ 321637 w 360183"/>
                <a:gd name="connsiteY218" fmla="*/ 25285 h 140759"/>
                <a:gd name="connsiteX219" fmla="*/ 323444 w 360183"/>
                <a:gd name="connsiteY219" fmla="*/ 25888 h 140759"/>
                <a:gd name="connsiteX220" fmla="*/ 325439 w 360183"/>
                <a:gd name="connsiteY220" fmla="*/ 26342 h 140759"/>
                <a:gd name="connsiteX221" fmla="*/ 326793 w 360183"/>
                <a:gd name="connsiteY221" fmla="*/ 26475 h 140759"/>
                <a:gd name="connsiteX222" fmla="*/ 327418 w 360183"/>
                <a:gd name="connsiteY222" fmla="*/ 26279 h 140759"/>
                <a:gd name="connsiteX223" fmla="*/ 327645 w 360183"/>
                <a:gd name="connsiteY223" fmla="*/ 25809 h 140759"/>
                <a:gd name="connsiteX224" fmla="*/ 328756 w 360183"/>
                <a:gd name="connsiteY224" fmla="*/ 25896 h 140759"/>
                <a:gd name="connsiteX225" fmla="*/ 330407 w 360183"/>
                <a:gd name="connsiteY225" fmla="*/ 26490 h 140759"/>
                <a:gd name="connsiteX226" fmla="*/ 332793 w 360183"/>
                <a:gd name="connsiteY226" fmla="*/ 26615 h 140759"/>
                <a:gd name="connsiteX227" fmla="*/ 334272 w 360183"/>
                <a:gd name="connsiteY227" fmla="*/ 26052 h 140759"/>
                <a:gd name="connsiteX228" fmla="*/ 334475 w 360183"/>
                <a:gd name="connsiteY228" fmla="*/ 25121 h 140759"/>
                <a:gd name="connsiteX229" fmla="*/ 334577 w 360183"/>
                <a:gd name="connsiteY229" fmla="*/ 23486 h 140759"/>
                <a:gd name="connsiteX230" fmla="*/ 335125 w 360183"/>
                <a:gd name="connsiteY230" fmla="*/ 22915 h 140759"/>
                <a:gd name="connsiteX231" fmla="*/ 336822 w 360183"/>
                <a:gd name="connsiteY231" fmla="*/ 21960 h 140759"/>
                <a:gd name="connsiteX232" fmla="*/ 337706 w 360183"/>
                <a:gd name="connsiteY232" fmla="*/ 22156 h 140759"/>
                <a:gd name="connsiteX233" fmla="*/ 342158 w 360183"/>
                <a:gd name="connsiteY233" fmla="*/ 24206 h 140759"/>
                <a:gd name="connsiteX234" fmla="*/ 343073 w 360183"/>
                <a:gd name="connsiteY234" fmla="*/ 24910 h 140759"/>
                <a:gd name="connsiteX235" fmla="*/ 344200 w 360183"/>
                <a:gd name="connsiteY235" fmla="*/ 26342 h 140759"/>
                <a:gd name="connsiteX236" fmla="*/ 346289 w 360183"/>
                <a:gd name="connsiteY236" fmla="*/ 28454 h 140759"/>
                <a:gd name="connsiteX237" fmla="*/ 348550 w 360183"/>
                <a:gd name="connsiteY237" fmla="*/ 29799 h 140759"/>
                <a:gd name="connsiteX238" fmla="*/ 352047 w 360183"/>
                <a:gd name="connsiteY238" fmla="*/ 30370 h 140759"/>
                <a:gd name="connsiteX239" fmla="*/ 355419 w 360183"/>
                <a:gd name="connsiteY239" fmla="*/ 32577 h 140759"/>
                <a:gd name="connsiteX240" fmla="*/ 359424 w 360183"/>
                <a:gd name="connsiteY240" fmla="*/ 34102 h 140759"/>
                <a:gd name="connsiteX241" fmla="*/ 279836 w 360183"/>
                <a:gd name="connsiteY241" fmla="*/ 4459 h 140759"/>
                <a:gd name="connsiteX242" fmla="*/ 278600 w 360183"/>
                <a:gd name="connsiteY242" fmla="*/ 4624 h 140759"/>
                <a:gd name="connsiteX243" fmla="*/ 278029 w 360183"/>
                <a:gd name="connsiteY243" fmla="*/ 3583 h 140759"/>
                <a:gd name="connsiteX244" fmla="*/ 279531 w 360183"/>
                <a:gd name="connsiteY244" fmla="*/ 2370 h 140759"/>
                <a:gd name="connsiteX245" fmla="*/ 280048 w 360183"/>
                <a:gd name="connsiteY245" fmla="*/ 2136 h 140759"/>
                <a:gd name="connsiteX246" fmla="*/ 279836 w 360183"/>
                <a:gd name="connsiteY246" fmla="*/ 4459 h 140759"/>
                <a:gd name="connsiteX247" fmla="*/ 8387 w 360183"/>
                <a:gd name="connsiteY247" fmla="*/ 31231 h 140759"/>
                <a:gd name="connsiteX248" fmla="*/ 9748 w 360183"/>
                <a:gd name="connsiteY248" fmla="*/ 32639 h 140759"/>
                <a:gd name="connsiteX249" fmla="*/ 10491 w 360183"/>
                <a:gd name="connsiteY249" fmla="*/ 36645 h 140759"/>
                <a:gd name="connsiteX250" fmla="*/ 14896 w 360183"/>
                <a:gd name="connsiteY250" fmla="*/ 40870 h 140759"/>
                <a:gd name="connsiteX251" fmla="*/ 15443 w 360183"/>
                <a:gd name="connsiteY251" fmla="*/ 43232 h 140759"/>
                <a:gd name="connsiteX252" fmla="*/ 15052 w 360183"/>
                <a:gd name="connsiteY252" fmla="*/ 44327 h 140759"/>
                <a:gd name="connsiteX253" fmla="*/ 15256 w 360183"/>
                <a:gd name="connsiteY253" fmla="*/ 44758 h 140759"/>
                <a:gd name="connsiteX254" fmla="*/ 17376 w 360183"/>
                <a:gd name="connsiteY254" fmla="*/ 46424 h 140759"/>
                <a:gd name="connsiteX255" fmla="*/ 18761 w 360183"/>
                <a:gd name="connsiteY255" fmla="*/ 48177 h 140759"/>
                <a:gd name="connsiteX256" fmla="*/ 16437 w 360183"/>
                <a:gd name="connsiteY256" fmla="*/ 52284 h 140759"/>
                <a:gd name="connsiteX257" fmla="*/ 11485 w 360183"/>
                <a:gd name="connsiteY257" fmla="*/ 54013 h 140759"/>
                <a:gd name="connsiteX258" fmla="*/ 6204 w 360183"/>
                <a:gd name="connsiteY258" fmla="*/ 53958 h 140759"/>
                <a:gd name="connsiteX259" fmla="*/ 5163 w 360183"/>
                <a:gd name="connsiteY259" fmla="*/ 53512 h 140759"/>
                <a:gd name="connsiteX260" fmla="*/ 3747 w 360183"/>
                <a:gd name="connsiteY260" fmla="*/ 51940 h 140759"/>
                <a:gd name="connsiteX261" fmla="*/ 3489 w 360183"/>
                <a:gd name="connsiteY261" fmla="*/ 50555 h 140759"/>
                <a:gd name="connsiteX262" fmla="*/ 4303 w 360183"/>
                <a:gd name="connsiteY262" fmla="*/ 49217 h 140759"/>
                <a:gd name="connsiteX263" fmla="*/ 7033 w 360183"/>
                <a:gd name="connsiteY263" fmla="*/ 47183 h 140759"/>
                <a:gd name="connsiteX264" fmla="*/ 11195 w 360183"/>
                <a:gd name="connsiteY264" fmla="*/ 45368 h 140759"/>
                <a:gd name="connsiteX265" fmla="*/ 11712 w 360183"/>
                <a:gd name="connsiteY265" fmla="*/ 43976 h 140759"/>
                <a:gd name="connsiteX266" fmla="*/ 10045 w 360183"/>
                <a:gd name="connsiteY266" fmla="*/ 42622 h 140759"/>
                <a:gd name="connsiteX267" fmla="*/ 8895 w 360183"/>
                <a:gd name="connsiteY267" fmla="*/ 39931 h 140759"/>
                <a:gd name="connsiteX268" fmla="*/ 6267 w 360183"/>
                <a:gd name="connsiteY268" fmla="*/ 38045 h 140759"/>
                <a:gd name="connsiteX269" fmla="*/ 4960 w 360183"/>
                <a:gd name="connsiteY269" fmla="*/ 32295 h 140759"/>
                <a:gd name="connsiteX270" fmla="*/ 4084 w 360183"/>
                <a:gd name="connsiteY270" fmla="*/ 32006 h 140759"/>
                <a:gd name="connsiteX271" fmla="*/ 2300 w 360183"/>
                <a:gd name="connsiteY271" fmla="*/ 32796 h 140759"/>
                <a:gd name="connsiteX272" fmla="*/ 1424 w 360183"/>
                <a:gd name="connsiteY272" fmla="*/ 32100 h 140759"/>
                <a:gd name="connsiteX273" fmla="*/ 1275 w 360183"/>
                <a:gd name="connsiteY273" fmla="*/ 31732 h 140759"/>
                <a:gd name="connsiteX274" fmla="*/ 3200 w 360183"/>
                <a:gd name="connsiteY274" fmla="*/ 30425 h 140759"/>
                <a:gd name="connsiteX275" fmla="*/ 3599 w 360183"/>
                <a:gd name="connsiteY275" fmla="*/ 29486 h 140759"/>
                <a:gd name="connsiteX276" fmla="*/ 6446 w 360183"/>
                <a:gd name="connsiteY276" fmla="*/ 29033 h 140759"/>
                <a:gd name="connsiteX277" fmla="*/ 7667 w 360183"/>
                <a:gd name="connsiteY277" fmla="*/ 29784 h 140759"/>
                <a:gd name="connsiteX278" fmla="*/ 8387 w 360183"/>
                <a:gd name="connsiteY278" fmla="*/ 31231 h 140759"/>
                <a:gd name="connsiteX279" fmla="*/ 23721 w 360183"/>
                <a:gd name="connsiteY279" fmla="*/ 39070 h 140759"/>
                <a:gd name="connsiteX280" fmla="*/ 22704 w 360183"/>
                <a:gd name="connsiteY280" fmla="*/ 39727 h 140759"/>
                <a:gd name="connsiteX281" fmla="*/ 18565 w 360183"/>
                <a:gd name="connsiteY281" fmla="*/ 38968 h 140759"/>
                <a:gd name="connsiteX282" fmla="*/ 17274 w 360183"/>
                <a:gd name="connsiteY282" fmla="*/ 37701 h 140759"/>
                <a:gd name="connsiteX283" fmla="*/ 18315 w 360183"/>
                <a:gd name="connsiteY283" fmla="*/ 35972 h 140759"/>
                <a:gd name="connsiteX284" fmla="*/ 19191 w 360183"/>
                <a:gd name="connsiteY284" fmla="*/ 35284 h 140759"/>
                <a:gd name="connsiteX285" fmla="*/ 21663 w 360183"/>
                <a:gd name="connsiteY285" fmla="*/ 35925 h 140759"/>
                <a:gd name="connsiteX286" fmla="*/ 24174 w 360183"/>
                <a:gd name="connsiteY286" fmla="*/ 37858 h 140759"/>
                <a:gd name="connsiteX287" fmla="*/ 23721 w 360183"/>
                <a:gd name="connsiteY287" fmla="*/ 39070 h 140759"/>
                <a:gd name="connsiteX288" fmla="*/ 5015 w 360183"/>
                <a:gd name="connsiteY288" fmla="*/ 41832 h 140759"/>
                <a:gd name="connsiteX289" fmla="*/ 2809 w 360183"/>
                <a:gd name="connsiteY289" fmla="*/ 42215 h 140759"/>
                <a:gd name="connsiteX290" fmla="*/ 954 w 360183"/>
                <a:gd name="connsiteY290" fmla="*/ 41464 h 140759"/>
                <a:gd name="connsiteX291" fmla="*/ 164 w 360183"/>
                <a:gd name="connsiteY291" fmla="*/ 40306 h 140759"/>
                <a:gd name="connsiteX292" fmla="*/ 0 w 360183"/>
                <a:gd name="connsiteY292" fmla="*/ 38562 h 140759"/>
                <a:gd name="connsiteX293" fmla="*/ 164 w 360183"/>
                <a:gd name="connsiteY293" fmla="*/ 37983 h 140759"/>
                <a:gd name="connsiteX294" fmla="*/ 4256 w 360183"/>
                <a:gd name="connsiteY294" fmla="*/ 37349 h 140759"/>
                <a:gd name="connsiteX295" fmla="*/ 5594 w 360183"/>
                <a:gd name="connsiteY295" fmla="*/ 38812 h 140759"/>
                <a:gd name="connsiteX296" fmla="*/ 5578 w 360183"/>
                <a:gd name="connsiteY296" fmla="*/ 40956 h 140759"/>
                <a:gd name="connsiteX297" fmla="*/ 5015 w 360183"/>
                <a:gd name="connsiteY297" fmla="*/ 41832 h 140759"/>
                <a:gd name="connsiteX298" fmla="*/ 28970 w 360183"/>
                <a:gd name="connsiteY298" fmla="*/ 48607 h 140759"/>
                <a:gd name="connsiteX299" fmla="*/ 27828 w 360183"/>
                <a:gd name="connsiteY299" fmla="*/ 48646 h 140759"/>
                <a:gd name="connsiteX300" fmla="*/ 24425 w 360183"/>
                <a:gd name="connsiteY300" fmla="*/ 46534 h 140759"/>
                <a:gd name="connsiteX301" fmla="*/ 24652 w 360183"/>
                <a:gd name="connsiteY301" fmla="*/ 44460 h 140759"/>
                <a:gd name="connsiteX302" fmla="*/ 26013 w 360183"/>
                <a:gd name="connsiteY302" fmla="*/ 43068 h 140759"/>
                <a:gd name="connsiteX303" fmla="*/ 30418 w 360183"/>
                <a:gd name="connsiteY303" fmla="*/ 42356 h 140759"/>
                <a:gd name="connsiteX304" fmla="*/ 32264 w 360183"/>
                <a:gd name="connsiteY304" fmla="*/ 43670 h 140759"/>
                <a:gd name="connsiteX305" fmla="*/ 32100 w 360183"/>
                <a:gd name="connsiteY305" fmla="*/ 46150 h 140759"/>
                <a:gd name="connsiteX306" fmla="*/ 30597 w 360183"/>
                <a:gd name="connsiteY306" fmla="*/ 47965 h 140759"/>
                <a:gd name="connsiteX307" fmla="*/ 29408 w 360183"/>
                <a:gd name="connsiteY307" fmla="*/ 48294 h 140759"/>
                <a:gd name="connsiteX308" fmla="*/ 28970 w 360183"/>
                <a:gd name="connsiteY308" fmla="*/ 48607 h 140759"/>
                <a:gd name="connsiteX309" fmla="*/ 49084 w 360183"/>
                <a:gd name="connsiteY309" fmla="*/ 51650 h 140759"/>
                <a:gd name="connsiteX310" fmla="*/ 46495 w 360183"/>
                <a:gd name="connsiteY310" fmla="*/ 52550 h 140759"/>
                <a:gd name="connsiteX311" fmla="*/ 45603 w 360183"/>
                <a:gd name="connsiteY311" fmla="*/ 52143 h 140759"/>
                <a:gd name="connsiteX312" fmla="*/ 45047 w 360183"/>
                <a:gd name="connsiteY312" fmla="*/ 51697 h 140759"/>
                <a:gd name="connsiteX313" fmla="*/ 44914 w 360183"/>
                <a:gd name="connsiteY313" fmla="*/ 51157 h 140759"/>
                <a:gd name="connsiteX314" fmla="*/ 46346 w 360183"/>
                <a:gd name="connsiteY314" fmla="*/ 49812 h 140759"/>
                <a:gd name="connsiteX315" fmla="*/ 47739 w 360183"/>
                <a:gd name="connsiteY315" fmla="*/ 49084 h 140759"/>
                <a:gd name="connsiteX316" fmla="*/ 48990 w 360183"/>
                <a:gd name="connsiteY316" fmla="*/ 47535 h 140759"/>
                <a:gd name="connsiteX317" fmla="*/ 51283 w 360183"/>
                <a:gd name="connsiteY317" fmla="*/ 46612 h 140759"/>
                <a:gd name="connsiteX318" fmla="*/ 51955 w 360183"/>
                <a:gd name="connsiteY318" fmla="*/ 46823 h 140759"/>
                <a:gd name="connsiteX319" fmla="*/ 52409 w 360183"/>
                <a:gd name="connsiteY319" fmla="*/ 47144 h 140759"/>
                <a:gd name="connsiteX320" fmla="*/ 52581 w 360183"/>
                <a:gd name="connsiteY320" fmla="*/ 47660 h 140759"/>
                <a:gd name="connsiteX321" fmla="*/ 51799 w 360183"/>
                <a:gd name="connsiteY321" fmla="*/ 48912 h 140759"/>
                <a:gd name="connsiteX322" fmla="*/ 50406 w 360183"/>
                <a:gd name="connsiteY322" fmla="*/ 49788 h 140759"/>
                <a:gd name="connsiteX323" fmla="*/ 49084 w 360183"/>
                <a:gd name="connsiteY323" fmla="*/ 51650 h 140759"/>
                <a:gd name="connsiteX324" fmla="*/ 27014 w 360183"/>
                <a:gd name="connsiteY324" fmla="*/ 61007 h 140759"/>
                <a:gd name="connsiteX325" fmla="*/ 26130 w 360183"/>
                <a:gd name="connsiteY325" fmla="*/ 61046 h 140759"/>
                <a:gd name="connsiteX326" fmla="*/ 24918 w 360183"/>
                <a:gd name="connsiteY326" fmla="*/ 60107 h 140759"/>
                <a:gd name="connsiteX327" fmla="*/ 25849 w 360183"/>
                <a:gd name="connsiteY327" fmla="*/ 58402 h 140759"/>
                <a:gd name="connsiteX328" fmla="*/ 26842 w 360183"/>
                <a:gd name="connsiteY328" fmla="*/ 58817 h 140759"/>
                <a:gd name="connsiteX329" fmla="*/ 27570 w 360183"/>
                <a:gd name="connsiteY329" fmla="*/ 59309 h 140759"/>
                <a:gd name="connsiteX330" fmla="*/ 28000 w 360183"/>
                <a:gd name="connsiteY330" fmla="*/ 59966 h 140759"/>
                <a:gd name="connsiteX331" fmla="*/ 27014 w 360183"/>
                <a:gd name="connsiteY331" fmla="*/ 61007 h 140759"/>
                <a:gd name="connsiteX332" fmla="*/ 253002 w 360183"/>
                <a:gd name="connsiteY332" fmla="*/ 96651 h 140759"/>
                <a:gd name="connsiteX333" fmla="*/ 252579 w 360183"/>
                <a:gd name="connsiteY333" fmla="*/ 97496 h 140759"/>
                <a:gd name="connsiteX334" fmla="*/ 250491 w 360183"/>
                <a:gd name="connsiteY334" fmla="*/ 97417 h 140759"/>
                <a:gd name="connsiteX335" fmla="*/ 249888 w 360183"/>
                <a:gd name="connsiteY335" fmla="*/ 97144 h 140759"/>
                <a:gd name="connsiteX336" fmla="*/ 249904 w 360183"/>
                <a:gd name="connsiteY336" fmla="*/ 96181 h 140759"/>
                <a:gd name="connsiteX337" fmla="*/ 250397 w 360183"/>
                <a:gd name="connsiteY337" fmla="*/ 93122 h 140759"/>
                <a:gd name="connsiteX338" fmla="*/ 250968 w 360183"/>
                <a:gd name="connsiteY338" fmla="*/ 91839 h 140759"/>
                <a:gd name="connsiteX339" fmla="*/ 252681 w 360183"/>
                <a:gd name="connsiteY339" fmla="*/ 90595 h 140759"/>
                <a:gd name="connsiteX340" fmla="*/ 254113 w 360183"/>
                <a:gd name="connsiteY340" fmla="*/ 89993 h 140759"/>
                <a:gd name="connsiteX341" fmla="*/ 255944 w 360183"/>
                <a:gd name="connsiteY341" fmla="*/ 90102 h 140759"/>
                <a:gd name="connsiteX342" fmla="*/ 257884 w 360183"/>
                <a:gd name="connsiteY342" fmla="*/ 91237 h 140759"/>
                <a:gd name="connsiteX343" fmla="*/ 255599 w 360183"/>
                <a:gd name="connsiteY343" fmla="*/ 93286 h 140759"/>
                <a:gd name="connsiteX344" fmla="*/ 254324 w 360183"/>
                <a:gd name="connsiteY344" fmla="*/ 93600 h 140759"/>
                <a:gd name="connsiteX345" fmla="*/ 253831 w 360183"/>
                <a:gd name="connsiteY345" fmla="*/ 93865 h 140759"/>
                <a:gd name="connsiteX346" fmla="*/ 253002 w 360183"/>
                <a:gd name="connsiteY346" fmla="*/ 96651 h 1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360183" h="140759">
                  <a:moveTo>
                    <a:pt x="359424" y="34102"/>
                  </a:moveTo>
                  <a:lnTo>
                    <a:pt x="358196" y="34885"/>
                  </a:lnTo>
                  <a:lnTo>
                    <a:pt x="356921" y="34971"/>
                  </a:lnTo>
                  <a:lnTo>
                    <a:pt x="355223" y="35213"/>
                  </a:lnTo>
                  <a:lnTo>
                    <a:pt x="352852" y="34462"/>
                  </a:lnTo>
                  <a:lnTo>
                    <a:pt x="351922" y="34462"/>
                  </a:lnTo>
                  <a:lnTo>
                    <a:pt x="351789" y="35221"/>
                  </a:lnTo>
                  <a:lnTo>
                    <a:pt x="353361" y="36144"/>
                  </a:lnTo>
                  <a:lnTo>
                    <a:pt x="354887" y="37200"/>
                  </a:lnTo>
                  <a:lnTo>
                    <a:pt x="355434" y="38804"/>
                  </a:lnTo>
                  <a:lnTo>
                    <a:pt x="356342" y="40705"/>
                  </a:lnTo>
                  <a:lnTo>
                    <a:pt x="358524" y="42833"/>
                  </a:lnTo>
                  <a:lnTo>
                    <a:pt x="359886" y="43897"/>
                  </a:lnTo>
                  <a:lnTo>
                    <a:pt x="359972" y="44656"/>
                  </a:lnTo>
                  <a:lnTo>
                    <a:pt x="359542" y="46049"/>
                  </a:lnTo>
                  <a:lnTo>
                    <a:pt x="359432" y="47207"/>
                  </a:lnTo>
                  <a:lnTo>
                    <a:pt x="360183" y="52550"/>
                  </a:lnTo>
                  <a:lnTo>
                    <a:pt x="359682" y="52879"/>
                  </a:lnTo>
                  <a:lnTo>
                    <a:pt x="358876" y="52902"/>
                  </a:lnTo>
                  <a:lnTo>
                    <a:pt x="358024" y="52879"/>
                  </a:lnTo>
                  <a:lnTo>
                    <a:pt x="357320" y="52300"/>
                  </a:lnTo>
                  <a:lnTo>
                    <a:pt x="356709" y="51955"/>
                  </a:lnTo>
                  <a:lnTo>
                    <a:pt x="356436" y="52777"/>
                  </a:lnTo>
                  <a:lnTo>
                    <a:pt x="355802" y="55155"/>
                  </a:lnTo>
                  <a:lnTo>
                    <a:pt x="354378" y="60506"/>
                  </a:lnTo>
                  <a:lnTo>
                    <a:pt x="353134" y="65193"/>
                  </a:lnTo>
                  <a:lnTo>
                    <a:pt x="351569" y="66851"/>
                  </a:lnTo>
                  <a:lnTo>
                    <a:pt x="349308" y="69488"/>
                  </a:lnTo>
                  <a:lnTo>
                    <a:pt x="346210" y="73094"/>
                  </a:lnTo>
                  <a:lnTo>
                    <a:pt x="341720" y="78320"/>
                  </a:lnTo>
                  <a:lnTo>
                    <a:pt x="338403" y="80746"/>
                  </a:lnTo>
                  <a:lnTo>
                    <a:pt x="335790" y="82655"/>
                  </a:lnTo>
                  <a:lnTo>
                    <a:pt x="332731" y="84861"/>
                  </a:lnTo>
                  <a:lnTo>
                    <a:pt x="328788" y="87709"/>
                  </a:lnTo>
                  <a:lnTo>
                    <a:pt x="324360" y="89304"/>
                  </a:lnTo>
                  <a:lnTo>
                    <a:pt x="318195" y="91526"/>
                  </a:lnTo>
                  <a:lnTo>
                    <a:pt x="313829" y="93099"/>
                  </a:lnTo>
                  <a:lnTo>
                    <a:pt x="310614" y="94194"/>
                  </a:lnTo>
                  <a:lnTo>
                    <a:pt x="307265" y="95336"/>
                  </a:lnTo>
                  <a:lnTo>
                    <a:pt x="302837" y="96846"/>
                  </a:lnTo>
                  <a:lnTo>
                    <a:pt x="301132" y="98270"/>
                  </a:lnTo>
                  <a:lnTo>
                    <a:pt x="298292" y="101759"/>
                  </a:lnTo>
                  <a:lnTo>
                    <a:pt x="296970" y="103441"/>
                  </a:lnTo>
                  <a:lnTo>
                    <a:pt x="295765" y="104889"/>
                  </a:lnTo>
                  <a:lnTo>
                    <a:pt x="295515" y="105546"/>
                  </a:lnTo>
                  <a:lnTo>
                    <a:pt x="295679" y="105968"/>
                  </a:lnTo>
                  <a:lnTo>
                    <a:pt x="296258" y="106672"/>
                  </a:lnTo>
                  <a:lnTo>
                    <a:pt x="296313" y="107400"/>
                  </a:lnTo>
                  <a:lnTo>
                    <a:pt x="295515" y="107854"/>
                  </a:lnTo>
                  <a:lnTo>
                    <a:pt x="294826" y="107924"/>
                  </a:lnTo>
                  <a:lnTo>
                    <a:pt x="294521" y="107564"/>
                  </a:lnTo>
                  <a:lnTo>
                    <a:pt x="294294" y="106766"/>
                  </a:lnTo>
                  <a:lnTo>
                    <a:pt x="293559" y="105953"/>
                  </a:lnTo>
                  <a:lnTo>
                    <a:pt x="292706" y="105718"/>
                  </a:lnTo>
                  <a:lnTo>
                    <a:pt x="292213" y="105914"/>
                  </a:lnTo>
                  <a:lnTo>
                    <a:pt x="292174" y="106657"/>
                  </a:lnTo>
                  <a:lnTo>
                    <a:pt x="291055" y="110232"/>
                  </a:lnTo>
                  <a:lnTo>
                    <a:pt x="291016" y="111969"/>
                  </a:lnTo>
                  <a:lnTo>
                    <a:pt x="290547" y="112657"/>
                  </a:lnTo>
                  <a:lnTo>
                    <a:pt x="290578" y="114214"/>
                  </a:lnTo>
                  <a:lnTo>
                    <a:pt x="289451" y="115662"/>
                  </a:lnTo>
                  <a:lnTo>
                    <a:pt x="288959" y="116953"/>
                  </a:lnTo>
                  <a:lnTo>
                    <a:pt x="288614" y="118048"/>
                  </a:lnTo>
                  <a:lnTo>
                    <a:pt x="287707" y="118807"/>
                  </a:lnTo>
                  <a:lnTo>
                    <a:pt x="287378" y="119996"/>
                  </a:lnTo>
                  <a:lnTo>
                    <a:pt x="286541" y="122531"/>
                  </a:lnTo>
                  <a:lnTo>
                    <a:pt x="285563" y="124518"/>
                  </a:lnTo>
                  <a:lnTo>
                    <a:pt x="284875" y="126215"/>
                  </a:lnTo>
                  <a:lnTo>
                    <a:pt x="284749" y="127491"/>
                  </a:lnTo>
                  <a:lnTo>
                    <a:pt x="285274" y="128390"/>
                  </a:lnTo>
                  <a:lnTo>
                    <a:pt x="285454" y="129118"/>
                  </a:lnTo>
                  <a:lnTo>
                    <a:pt x="284984" y="130424"/>
                  </a:lnTo>
                  <a:lnTo>
                    <a:pt x="284726" y="131402"/>
                  </a:lnTo>
                  <a:lnTo>
                    <a:pt x="283474" y="132067"/>
                  </a:lnTo>
                  <a:lnTo>
                    <a:pt x="280877" y="133648"/>
                  </a:lnTo>
                  <a:lnTo>
                    <a:pt x="279868" y="134735"/>
                  </a:lnTo>
                  <a:lnTo>
                    <a:pt x="279469" y="135963"/>
                  </a:lnTo>
                  <a:lnTo>
                    <a:pt x="279727" y="137012"/>
                  </a:lnTo>
                  <a:lnTo>
                    <a:pt x="279617" y="137880"/>
                  </a:lnTo>
                  <a:lnTo>
                    <a:pt x="278381" y="138209"/>
                  </a:lnTo>
                  <a:lnTo>
                    <a:pt x="277943" y="138952"/>
                  </a:lnTo>
                  <a:lnTo>
                    <a:pt x="277106" y="140290"/>
                  </a:lnTo>
                  <a:lnTo>
                    <a:pt x="276159" y="140759"/>
                  </a:lnTo>
                  <a:lnTo>
                    <a:pt x="273734" y="140047"/>
                  </a:lnTo>
                  <a:lnTo>
                    <a:pt x="271943" y="140039"/>
                  </a:lnTo>
                  <a:lnTo>
                    <a:pt x="270558" y="139390"/>
                  </a:lnTo>
                  <a:lnTo>
                    <a:pt x="269056" y="137465"/>
                  </a:lnTo>
                  <a:lnTo>
                    <a:pt x="267820" y="135846"/>
                  </a:lnTo>
                  <a:lnTo>
                    <a:pt x="266810" y="133749"/>
                  </a:lnTo>
                  <a:lnTo>
                    <a:pt x="266497" y="130878"/>
                  </a:lnTo>
                  <a:lnTo>
                    <a:pt x="265144" y="130033"/>
                  </a:lnTo>
                  <a:lnTo>
                    <a:pt x="263814" y="129032"/>
                  </a:lnTo>
                  <a:lnTo>
                    <a:pt x="262218" y="129314"/>
                  </a:lnTo>
                  <a:lnTo>
                    <a:pt x="260325" y="129501"/>
                  </a:lnTo>
                  <a:lnTo>
                    <a:pt x="259276" y="128836"/>
                  </a:lnTo>
                  <a:lnTo>
                    <a:pt x="256687" y="127624"/>
                  </a:lnTo>
                  <a:lnTo>
                    <a:pt x="254481" y="126247"/>
                  </a:lnTo>
                  <a:lnTo>
                    <a:pt x="252814" y="125558"/>
                  </a:lnTo>
                  <a:lnTo>
                    <a:pt x="251539" y="125887"/>
                  </a:lnTo>
                  <a:lnTo>
                    <a:pt x="250772" y="126716"/>
                  </a:lnTo>
                  <a:lnTo>
                    <a:pt x="249435" y="128195"/>
                  </a:lnTo>
                  <a:lnTo>
                    <a:pt x="247455" y="129220"/>
                  </a:lnTo>
                  <a:lnTo>
                    <a:pt x="246563" y="129173"/>
                  </a:lnTo>
                  <a:lnTo>
                    <a:pt x="245366" y="128492"/>
                  </a:lnTo>
                  <a:lnTo>
                    <a:pt x="245147" y="127694"/>
                  </a:lnTo>
                  <a:lnTo>
                    <a:pt x="246125" y="126427"/>
                  </a:lnTo>
                  <a:lnTo>
                    <a:pt x="248120" y="123641"/>
                  </a:lnTo>
                  <a:lnTo>
                    <a:pt x="245906" y="123571"/>
                  </a:lnTo>
                  <a:lnTo>
                    <a:pt x="245139" y="122703"/>
                  </a:lnTo>
                  <a:lnTo>
                    <a:pt x="245030" y="121693"/>
                  </a:lnTo>
                  <a:lnTo>
                    <a:pt x="244670" y="120606"/>
                  </a:lnTo>
                  <a:lnTo>
                    <a:pt x="245108" y="119300"/>
                  </a:lnTo>
                  <a:lnTo>
                    <a:pt x="246266" y="118611"/>
                  </a:lnTo>
                  <a:lnTo>
                    <a:pt x="248011" y="119151"/>
                  </a:lnTo>
                  <a:lnTo>
                    <a:pt x="249208" y="119190"/>
                  </a:lnTo>
                  <a:lnTo>
                    <a:pt x="250006" y="117962"/>
                  </a:lnTo>
                  <a:lnTo>
                    <a:pt x="250804" y="117422"/>
                  </a:lnTo>
                  <a:lnTo>
                    <a:pt x="251602" y="117023"/>
                  </a:lnTo>
                  <a:lnTo>
                    <a:pt x="251930" y="116405"/>
                  </a:lnTo>
                  <a:lnTo>
                    <a:pt x="251085" y="114441"/>
                  </a:lnTo>
                  <a:lnTo>
                    <a:pt x="250835" y="113369"/>
                  </a:lnTo>
                  <a:lnTo>
                    <a:pt x="251093" y="112751"/>
                  </a:lnTo>
                  <a:lnTo>
                    <a:pt x="251054" y="111523"/>
                  </a:lnTo>
                  <a:lnTo>
                    <a:pt x="251023" y="110615"/>
                  </a:lnTo>
                  <a:lnTo>
                    <a:pt x="250514" y="109817"/>
                  </a:lnTo>
                  <a:lnTo>
                    <a:pt x="250475" y="108628"/>
                  </a:lnTo>
                  <a:lnTo>
                    <a:pt x="250037" y="107979"/>
                  </a:lnTo>
                  <a:lnTo>
                    <a:pt x="249888" y="107291"/>
                  </a:lnTo>
                  <a:lnTo>
                    <a:pt x="249857" y="106493"/>
                  </a:lnTo>
                  <a:lnTo>
                    <a:pt x="249309" y="106094"/>
                  </a:lnTo>
                  <a:lnTo>
                    <a:pt x="248730" y="105687"/>
                  </a:lnTo>
                  <a:lnTo>
                    <a:pt x="249208" y="105405"/>
                  </a:lnTo>
                  <a:lnTo>
                    <a:pt x="252353" y="104302"/>
                  </a:lnTo>
                  <a:lnTo>
                    <a:pt x="253659" y="103199"/>
                  </a:lnTo>
                  <a:lnTo>
                    <a:pt x="255279" y="102197"/>
                  </a:lnTo>
                  <a:lnTo>
                    <a:pt x="256671" y="100656"/>
                  </a:lnTo>
                  <a:lnTo>
                    <a:pt x="257586" y="99185"/>
                  </a:lnTo>
                  <a:lnTo>
                    <a:pt x="259754" y="92340"/>
                  </a:lnTo>
                  <a:lnTo>
                    <a:pt x="261796" y="88021"/>
                  </a:lnTo>
                  <a:lnTo>
                    <a:pt x="261451" y="85956"/>
                  </a:lnTo>
                  <a:lnTo>
                    <a:pt x="259761" y="83163"/>
                  </a:lnTo>
                  <a:lnTo>
                    <a:pt x="259378" y="79048"/>
                  </a:lnTo>
                  <a:lnTo>
                    <a:pt x="259535" y="77796"/>
                  </a:lnTo>
                  <a:lnTo>
                    <a:pt x="259323" y="76850"/>
                  </a:lnTo>
                  <a:lnTo>
                    <a:pt x="258197" y="78555"/>
                  </a:lnTo>
                  <a:lnTo>
                    <a:pt x="258486" y="84618"/>
                  </a:lnTo>
                  <a:lnTo>
                    <a:pt x="257493" y="87348"/>
                  </a:lnTo>
                  <a:lnTo>
                    <a:pt x="256100" y="88006"/>
                  </a:lnTo>
                  <a:lnTo>
                    <a:pt x="255192" y="87529"/>
                  </a:lnTo>
                  <a:lnTo>
                    <a:pt x="255709" y="83100"/>
                  </a:lnTo>
                  <a:lnTo>
                    <a:pt x="254692" y="83906"/>
                  </a:lnTo>
                  <a:lnTo>
                    <a:pt x="253065" y="86910"/>
                  </a:lnTo>
                  <a:lnTo>
                    <a:pt x="250397" y="89140"/>
                  </a:lnTo>
                  <a:lnTo>
                    <a:pt x="250248" y="89883"/>
                  </a:lnTo>
                  <a:lnTo>
                    <a:pt x="249599" y="90799"/>
                  </a:lnTo>
                  <a:lnTo>
                    <a:pt x="247541" y="89954"/>
                  </a:lnTo>
                  <a:lnTo>
                    <a:pt x="245969" y="89038"/>
                  </a:lnTo>
                  <a:lnTo>
                    <a:pt x="240813" y="84039"/>
                  </a:lnTo>
                  <a:lnTo>
                    <a:pt x="237426" y="82991"/>
                  </a:lnTo>
                  <a:lnTo>
                    <a:pt x="235384" y="81246"/>
                  </a:lnTo>
                  <a:lnTo>
                    <a:pt x="234953" y="80511"/>
                  </a:lnTo>
                  <a:lnTo>
                    <a:pt x="234711" y="79502"/>
                  </a:lnTo>
                  <a:lnTo>
                    <a:pt x="236800" y="78453"/>
                  </a:lnTo>
                  <a:lnTo>
                    <a:pt x="238935" y="77045"/>
                  </a:lnTo>
                  <a:lnTo>
                    <a:pt x="239147" y="73947"/>
                  </a:lnTo>
                  <a:lnTo>
                    <a:pt x="239092" y="71514"/>
                  </a:lnTo>
                  <a:lnTo>
                    <a:pt x="237512" y="67352"/>
                  </a:lnTo>
                  <a:lnTo>
                    <a:pt x="238255" y="61922"/>
                  </a:lnTo>
                  <a:lnTo>
                    <a:pt x="237848" y="59795"/>
                  </a:lnTo>
                  <a:lnTo>
                    <a:pt x="236041" y="55280"/>
                  </a:lnTo>
                  <a:lnTo>
                    <a:pt x="237379" y="53004"/>
                  </a:lnTo>
                  <a:lnTo>
                    <a:pt x="242159" y="51345"/>
                  </a:lnTo>
                  <a:lnTo>
                    <a:pt x="243692" y="50234"/>
                  </a:lnTo>
                  <a:lnTo>
                    <a:pt x="244764" y="46651"/>
                  </a:lnTo>
                  <a:lnTo>
                    <a:pt x="245851" y="44507"/>
                  </a:lnTo>
                  <a:lnTo>
                    <a:pt x="247979" y="45368"/>
                  </a:lnTo>
                  <a:lnTo>
                    <a:pt x="249646" y="45266"/>
                  </a:lnTo>
                  <a:lnTo>
                    <a:pt x="247393" y="44468"/>
                  </a:lnTo>
                  <a:lnTo>
                    <a:pt x="245562" y="41237"/>
                  </a:lnTo>
                  <a:lnTo>
                    <a:pt x="245257" y="39766"/>
                  </a:lnTo>
                  <a:lnTo>
                    <a:pt x="248793" y="35354"/>
                  </a:lnTo>
                  <a:lnTo>
                    <a:pt x="250647" y="34204"/>
                  </a:lnTo>
                  <a:lnTo>
                    <a:pt x="252924" y="31873"/>
                  </a:lnTo>
                  <a:lnTo>
                    <a:pt x="254840" y="28352"/>
                  </a:lnTo>
                  <a:lnTo>
                    <a:pt x="255302" y="22798"/>
                  </a:lnTo>
                  <a:lnTo>
                    <a:pt x="254512" y="18831"/>
                  </a:lnTo>
                  <a:lnTo>
                    <a:pt x="253917" y="14630"/>
                  </a:lnTo>
                  <a:lnTo>
                    <a:pt x="255060" y="13542"/>
                  </a:lnTo>
                  <a:lnTo>
                    <a:pt x="257970" y="12987"/>
                  </a:lnTo>
                  <a:lnTo>
                    <a:pt x="260333" y="11633"/>
                  </a:lnTo>
                  <a:lnTo>
                    <a:pt x="261530" y="10382"/>
                  </a:lnTo>
                  <a:lnTo>
                    <a:pt x="264338" y="10569"/>
                  </a:lnTo>
                  <a:lnTo>
                    <a:pt x="267585" y="8629"/>
                  </a:lnTo>
                  <a:lnTo>
                    <a:pt x="272772" y="7651"/>
                  </a:lnTo>
                  <a:lnTo>
                    <a:pt x="280001" y="5437"/>
                  </a:lnTo>
                  <a:lnTo>
                    <a:pt x="281597" y="3481"/>
                  </a:lnTo>
                  <a:lnTo>
                    <a:pt x="280877" y="0"/>
                  </a:lnTo>
                  <a:lnTo>
                    <a:pt x="281550" y="454"/>
                  </a:lnTo>
                  <a:lnTo>
                    <a:pt x="283560" y="2112"/>
                  </a:lnTo>
                  <a:lnTo>
                    <a:pt x="284781" y="3755"/>
                  </a:lnTo>
                  <a:lnTo>
                    <a:pt x="286846" y="4772"/>
                  </a:lnTo>
                  <a:lnTo>
                    <a:pt x="288513" y="5594"/>
                  </a:lnTo>
                  <a:lnTo>
                    <a:pt x="292894" y="8926"/>
                  </a:lnTo>
                  <a:lnTo>
                    <a:pt x="295781" y="10616"/>
                  </a:lnTo>
                  <a:lnTo>
                    <a:pt x="298933" y="12142"/>
                  </a:lnTo>
                  <a:lnTo>
                    <a:pt x="303487" y="13746"/>
                  </a:lnTo>
                  <a:lnTo>
                    <a:pt x="306264" y="13472"/>
                  </a:lnTo>
                  <a:lnTo>
                    <a:pt x="306913" y="14684"/>
                  </a:lnTo>
                  <a:lnTo>
                    <a:pt x="307453" y="15968"/>
                  </a:lnTo>
                  <a:lnTo>
                    <a:pt x="308494" y="16711"/>
                  </a:lnTo>
                  <a:lnTo>
                    <a:pt x="310144" y="17352"/>
                  </a:lnTo>
                  <a:lnTo>
                    <a:pt x="311122" y="17548"/>
                  </a:lnTo>
                  <a:lnTo>
                    <a:pt x="311427" y="17869"/>
                  </a:lnTo>
                  <a:lnTo>
                    <a:pt x="312413" y="22484"/>
                  </a:lnTo>
                  <a:lnTo>
                    <a:pt x="312992" y="23157"/>
                  </a:lnTo>
                  <a:lnTo>
                    <a:pt x="315269" y="23893"/>
                  </a:lnTo>
                  <a:lnTo>
                    <a:pt x="318054" y="24167"/>
                  </a:lnTo>
                  <a:lnTo>
                    <a:pt x="319188" y="24002"/>
                  </a:lnTo>
                  <a:lnTo>
                    <a:pt x="321637" y="25285"/>
                  </a:lnTo>
                  <a:lnTo>
                    <a:pt x="323444" y="25888"/>
                  </a:lnTo>
                  <a:lnTo>
                    <a:pt x="325439" y="26342"/>
                  </a:lnTo>
                  <a:lnTo>
                    <a:pt x="326793" y="26475"/>
                  </a:lnTo>
                  <a:lnTo>
                    <a:pt x="327418" y="26279"/>
                  </a:lnTo>
                  <a:lnTo>
                    <a:pt x="327645" y="25809"/>
                  </a:lnTo>
                  <a:lnTo>
                    <a:pt x="328756" y="25896"/>
                  </a:lnTo>
                  <a:lnTo>
                    <a:pt x="330407" y="26490"/>
                  </a:lnTo>
                  <a:lnTo>
                    <a:pt x="332793" y="26615"/>
                  </a:lnTo>
                  <a:lnTo>
                    <a:pt x="334272" y="26052"/>
                  </a:lnTo>
                  <a:lnTo>
                    <a:pt x="334475" y="25121"/>
                  </a:lnTo>
                  <a:lnTo>
                    <a:pt x="334577" y="23486"/>
                  </a:lnTo>
                  <a:lnTo>
                    <a:pt x="335125" y="22915"/>
                  </a:lnTo>
                  <a:lnTo>
                    <a:pt x="336822" y="21960"/>
                  </a:lnTo>
                  <a:lnTo>
                    <a:pt x="337706" y="22156"/>
                  </a:lnTo>
                  <a:lnTo>
                    <a:pt x="342158" y="24206"/>
                  </a:lnTo>
                  <a:lnTo>
                    <a:pt x="343073" y="24910"/>
                  </a:lnTo>
                  <a:lnTo>
                    <a:pt x="344200" y="26342"/>
                  </a:lnTo>
                  <a:lnTo>
                    <a:pt x="346289" y="28454"/>
                  </a:lnTo>
                  <a:lnTo>
                    <a:pt x="348550" y="29799"/>
                  </a:lnTo>
                  <a:lnTo>
                    <a:pt x="352047" y="30370"/>
                  </a:lnTo>
                  <a:lnTo>
                    <a:pt x="355419" y="32577"/>
                  </a:lnTo>
                  <a:lnTo>
                    <a:pt x="359424" y="34102"/>
                  </a:lnTo>
                  <a:close/>
                  <a:moveTo>
                    <a:pt x="279836" y="4459"/>
                  </a:moveTo>
                  <a:lnTo>
                    <a:pt x="278600" y="4624"/>
                  </a:lnTo>
                  <a:lnTo>
                    <a:pt x="278029" y="3583"/>
                  </a:lnTo>
                  <a:lnTo>
                    <a:pt x="279531" y="2370"/>
                  </a:lnTo>
                  <a:lnTo>
                    <a:pt x="280048" y="2136"/>
                  </a:lnTo>
                  <a:lnTo>
                    <a:pt x="279836" y="4459"/>
                  </a:lnTo>
                  <a:close/>
                  <a:moveTo>
                    <a:pt x="8387" y="31231"/>
                  </a:moveTo>
                  <a:lnTo>
                    <a:pt x="9748" y="32639"/>
                  </a:lnTo>
                  <a:lnTo>
                    <a:pt x="10491" y="36645"/>
                  </a:lnTo>
                  <a:lnTo>
                    <a:pt x="14896" y="40870"/>
                  </a:lnTo>
                  <a:lnTo>
                    <a:pt x="15443" y="43232"/>
                  </a:lnTo>
                  <a:lnTo>
                    <a:pt x="15052" y="44327"/>
                  </a:lnTo>
                  <a:lnTo>
                    <a:pt x="15256" y="44758"/>
                  </a:lnTo>
                  <a:lnTo>
                    <a:pt x="17376" y="46424"/>
                  </a:lnTo>
                  <a:lnTo>
                    <a:pt x="18761" y="48177"/>
                  </a:lnTo>
                  <a:lnTo>
                    <a:pt x="16437" y="52284"/>
                  </a:lnTo>
                  <a:lnTo>
                    <a:pt x="11485" y="54013"/>
                  </a:lnTo>
                  <a:lnTo>
                    <a:pt x="6204" y="53958"/>
                  </a:lnTo>
                  <a:lnTo>
                    <a:pt x="5163" y="53512"/>
                  </a:lnTo>
                  <a:lnTo>
                    <a:pt x="3747" y="51940"/>
                  </a:lnTo>
                  <a:lnTo>
                    <a:pt x="3489" y="50555"/>
                  </a:lnTo>
                  <a:lnTo>
                    <a:pt x="4303" y="49217"/>
                  </a:lnTo>
                  <a:lnTo>
                    <a:pt x="7033" y="47183"/>
                  </a:lnTo>
                  <a:lnTo>
                    <a:pt x="11195" y="45368"/>
                  </a:lnTo>
                  <a:lnTo>
                    <a:pt x="11712" y="43976"/>
                  </a:lnTo>
                  <a:lnTo>
                    <a:pt x="10045" y="42622"/>
                  </a:lnTo>
                  <a:lnTo>
                    <a:pt x="8895" y="39931"/>
                  </a:lnTo>
                  <a:lnTo>
                    <a:pt x="6267" y="38045"/>
                  </a:lnTo>
                  <a:lnTo>
                    <a:pt x="4960" y="32295"/>
                  </a:lnTo>
                  <a:lnTo>
                    <a:pt x="4084" y="32006"/>
                  </a:lnTo>
                  <a:lnTo>
                    <a:pt x="2300" y="32796"/>
                  </a:lnTo>
                  <a:lnTo>
                    <a:pt x="1424" y="32100"/>
                  </a:lnTo>
                  <a:lnTo>
                    <a:pt x="1275" y="31732"/>
                  </a:lnTo>
                  <a:lnTo>
                    <a:pt x="3200" y="30425"/>
                  </a:lnTo>
                  <a:lnTo>
                    <a:pt x="3599" y="29486"/>
                  </a:lnTo>
                  <a:lnTo>
                    <a:pt x="6446" y="29033"/>
                  </a:lnTo>
                  <a:lnTo>
                    <a:pt x="7667" y="29784"/>
                  </a:lnTo>
                  <a:lnTo>
                    <a:pt x="8387" y="31231"/>
                  </a:lnTo>
                  <a:close/>
                  <a:moveTo>
                    <a:pt x="23721" y="39070"/>
                  </a:moveTo>
                  <a:lnTo>
                    <a:pt x="22704" y="39727"/>
                  </a:lnTo>
                  <a:lnTo>
                    <a:pt x="18565" y="38968"/>
                  </a:lnTo>
                  <a:lnTo>
                    <a:pt x="17274" y="37701"/>
                  </a:lnTo>
                  <a:lnTo>
                    <a:pt x="18315" y="35972"/>
                  </a:lnTo>
                  <a:lnTo>
                    <a:pt x="19191" y="35284"/>
                  </a:lnTo>
                  <a:lnTo>
                    <a:pt x="21663" y="35925"/>
                  </a:lnTo>
                  <a:lnTo>
                    <a:pt x="24174" y="37858"/>
                  </a:lnTo>
                  <a:lnTo>
                    <a:pt x="23721" y="39070"/>
                  </a:lnTo>
                  <a:close/>
                  <a:moveTo>
                    <a:pt x="5015" y="41832"/>
                  </a:moveTo>
                  <a:lnTo>
                    <a:pt x="2809" y="42215"/>
                  </a:lnTo>
                  <a:lnTo>
                    <a:pt x="954" y="41464"/>
                  </a:lnTo>
                  <a:lnTo>
                    <a:pt x="164" y="40306"/>
                  </a:lnTo>
                  <a:lnTo>
                    <a:pt x="0" y="38562"/>
                  </a:lnTo>
                  <a:lnTo>
                    <a:pt x="164" y="37983"/>
                  </a:lnTo>
                  <a:lnTo>
                    <a:pt x="4256" y="37349"/>
                  </a:lnTo>
                  <a:lnTo>
                    <a:pt x="5594" y="38812"/>
                  </a:lnTo>
                  <a:lnTo>
                    <a:pt x="5578" y="40956"/>
                  </a:lnTo>
                  <a:lnTo>
                    <a:pt x="5015" y="41832"/>
                  </a:lnTo>
                  <a:close/>
                  <a:moveTo>
                    <a:pt x="28970" y="48607"/>
                  </a:moveTo>
                  <a:lnTo>
                    <a:pt x="27828" y="48646"/>
                  </a:lnTo>
                  <a:lnTo>
                    <a:pt x="24425" y="46534"/>
                  </a:lnTo>
                  <a:lnTo>
                    <a:pt x="24652" y="44460"/>
                  </a:lnTo>
                  <a:lnTo>
                    <a:pt x="26013" y="43068"/>
                  </a:lnTo>
                  <a:lnTo>
                    <a:pt x="30418" y="42356"/>
                  </a:lnTo>
                  <a:lnTo>
                    <a:pt x="32264" y="43670"/>
                  </a:lnTo>
                  <a:lnTo>
                    <a:pt x="32100" y="46150"/>
                  </a:lnTo>
                  <a:lnTo>
                    <a:pt x="30597" y="47965"/>
                  </a:lnTo>
                  <a:lnTo>
                    <a:pt x="29408" y="48294"/>
                  </a:lnTo>
                  <a:lnTo>
                    <a:pt x="28970" y="48607"/>
                  </a:lnTo>
                  <a:close/>
                  <a:moveTo>
                    <a:pt x="49084" y="51650"/>
                  </a:moveTo>
                  <a:lnTo>
                    <a:pt x="46495" y="52550"/>
                  </a:lnTo>
                  <a:lnTo>
                    <a:pt x="45603" y="52143"/>
                  </a:lnTo>
                  <a:lnTo>
                    <a:pt x="45047" y="51697"/>
                  </a:lnTo>
                  <a:lnTo>
                    <a:pt x="44914" y="51157"/>
                  </a:lnTo>
                  <a:lnTo>
                    <a:pt x="46346" y="49812"/>
                  </a:lnTo>
                  <a:lnTo>
                    <a:pt x="47739" y="49084"/>
                  </a:lnTo>
                  <a:lnTo>
                    <a:pt x="48990" y="47535"/>
                  </a:lnTo>
                  <a:lnTo>
                    <a:pt x="51283" y="46612"/>
                  </a:lnTo>
                  <a:lnTo>
                    <a:pt x="51955" y="46823"/>
                  </a:lnTo>
                  <a:lnTo>
                    <a:pt x="52409" y="47144"/>
                  </a:lnTo>
                  <a:lnTo>
                    <a:pt x="52581" y="47660"/>
                  </a:lnTo>
                  <a:lnTo>
                    <a:pt x="51799" y="48912"/>
                  </a:lnTo>
                  <a:lnTo>
                    <a:pt x="50406" y="49788"/>
                  </a:lnTo>
                  <a:lnTo>
                    <a:pt x="49084" y="51650"/>
                  </a:lnTo>
                  <a:close/>
                  <a:moveTo>
                    <a:pt x="27014" y="61007"/>
                  </a:moveTo>
                  <a:lnTo>
                    <a:pt x="26130" y="61046"/>
                  </a:lnTo>
                  <a:lnTo>
                    <a:pt x="24918" y="60107"/>
                  </a:lnTo>
                  <a:lnTo>
                    <a:pt x="25849" y="58402"/>
                  </a:lnTo>
                  <a:lnTo>
                    <a:pt x="26842" y="58817"/>
                  </a:lnTo>
                  <a:lnTo>
                    <a:pt x="27570" y="59309"/>
                  </a:lnTo>
                  <a:lnTo>
                    <a:pt x="28000" y="59966"/>
                  </a:lnTo>
                  <a:lnTo>
                    <a:pt x="27014" y="61007"/>
                  </a:lnTo>
                  <a:close/>
                  <a:moveTo>
                    <a:pt x="253002" y="96651"/>
                  </a:moveTo>
                  <a:lnTo>
                    <a:pt x="252579" y="97496"/>
                  </a:lnTo>
                  <a:lnTo>
                    <a:pt x="250491" y="97417"/>
                  </a:lnTo>
                  <a:lnTo>
                    <a:pt x="249888" y="97144"/>
                  </a:lnTo>
                  <a:lnTo>
                    <a:pt x="249904" y="96181"/>
                  </a:lnTo>
                  <a:lnTo>
                    <a:pt x="250397" y="93122"/>
                  </a:lnTo>
                  <a:lnTo>
                    <a:pt x="250968" y="91839"/>
                  </a:lnTo>
                  <a:lnTo>
                    <a:pt x="252681" y="90595"/>
                  </a:lnTo>
                  <a:lnTo>
                    <a:pt x="254113" y="89993"/>
                  </a:lnTo>
                  <a:lnTo>
                    <a:pt x="255944" y="90102"/>
                  </a:lnTo>
                  <a:lnTo>
                    <a:pt x="257884" y="91237"/>
                  </a:lnTo>
                  <a:lnTo>
                    <a:pt x="255599" y="93286"/>
                  </a:lnTo>
                  <a:lnTo>
                    <a:pt x="254324" y="93600"/>
                  </a:lnTo>
                  <a:lnTo>
                    <a:pt x="253831" y="93865"/>
                  </a:lnTo>
                  <a:lnTo>
                    <a:pt x="253002" y="9665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6" name="Freeform: Shape 635">
              <a:extLst>
                <a:ext uri="{FF2B5EF4-FFF2-40B4-BE49-F238E27FC236}">
                  <a16:creationId xmlns:a16="http://schemas.microsoft.com/office/drawing/2014/main" id="{283E8973-FA26-4552-8C5D-FE13E9B054F4}"/>
                </a:ext>
              </a:extLst>
            </p:cNvPr>
            <p:cNvSpPr>
              <a:spLocks/>
            </p:cNvSpPr>
            <p:nvPr/>
          </p:nvSpPr>
          <p:spPr>
            <a:xfrm>
              <a:off x="7793295" y="3919704"/>
              <a:ext cx="267170" cy="236838"/>
            </a:xfrm>
            <a:custGeom>
              <a:avLst/>
              <a:gdLst>
                <a:gd name="connsiteX0" fmla="*/ 208471 w 267170"/>
                <a:gd name="connsiteY0" fmla="*/ 8520 h 236838"/>
                <a:gd name="connsiteX1" fmla="*/ 208792 w 267170"/>
                <a:gd name="connsiteY1" fmla="*/ 9294 h 236838"/>
                <a:gd name="connsiteX2" fmla="*/ 209512 w 267170"/>
                <a:gd name="connsiteY2" fmla="*/ 11438 h 236838"/>
                <a:gd name="connsiteX3" fmla="*/ 211334 w 267170"/>
                <a:gd name="connsiteY3" fmla="*/ 16883 h 236838"/>
                <a:gd name="connsiteX4" fmla="*/ 212931 w 267170"/>
                <a:gd name="connsiteY4" fmla="*/ 21139 h 236838"/>
                <a:gd name="connsiteX5" fmla="*/ 214878 w 267170"/>
                <a:gd name="connsiteY5" fmla="*/ 27022 h 236838"/>
                <a:gd name="connsiteX6" fmla="*/ 215489 w 267170"/>
                <a:gd name="connsiteY6" fmla="*/ 29275 h 236838"/>
                <a:gd name="connsiteX7" fmla="*/ 215747 w 267170"/>
                <a:gd name="connsiteY7" fmla="*/ 30832 h 236838"/>
                <a:gd name="connsiteX8" fmla="*/ 218579 w 267170"/>
                <a:gd name="connsiteY8" fmla="*/ 37279 h 236838"/>
                <a:gd name="connsiteX9" fmla="*/ 220261 w 267170"/>
                <a:gd name="connsiteY9" fmla="*/ 42560 h 236838"/>
                <a:gd name="connsiteX10" fmla="*/ 221490 w 267170"/>
                <a:gd name="connsiteY10" fmla="*/ 46847 h 236838"/>
                <a:gd name="connsiteX11" fmla="*/ 223226 w 267170"/>
                <a:gd name="connsiteY11" fmla="*/ 53090 h 236838"/>
                <a:gd name="connsiteX12" fmla="*/ 223977 w 267170"/>
                <a:gd name="connsiteY12" fmla="*/ 55265 h 236838"/>
                <a:gd name="connsiteX13" fmla="*/ 222749 w 267170"/>
                <a:gd name="connsiteY13" fmla="*/ 56399 h 236838"/>
                <a:gd name="connsiteX14" fmla="*/ 220292 w 267170"/>
                <a:gd name="connsiteY14" fmla="*/ 60444 h 236838"/>
                <a:gd name="connsiteX15" fmla="*/ 217671 w 267170"/>
                <a:gd name="connsiteY15" fmla="*/ 73251 h 236838"/>
                <a:gd name="connsiteX16" fmla="*/ 213924 w 267170"/>
                <a:gd name="connsiteY16" fmla="*/ 83210 h 236838"/>
                <a:gd name="connsiteX17" fmla="*/ 213502 w 267170"/>
                <a:gd name="connsiteY17" fmla="*/ 89430 h 236838"/>
                <a:gd name="connsiteX18" fmla="*/ 212899 w 267170"/>
                <a:gd name="connsiteY18" fmla="*/ 91667 h 236838"/>
                <a:gd name="connsiteX19" fmla="*/ 211116 w 267170"/>
                <a:gd name="connsiteY19" fmla="*/ 94812 h 236838"/>
                <a:gd name="connsiteX20" fmla="*/ 208956 w 267170"/>
                <a:gd name="connsiteY20" fmla="*/ 97887 h 236838"/>
                <a:gd name="connsiteX21" fmla="*/ 205115 w 267170"/>
                <a:gd name="connsiteY21" fmla="*/ 96299 h 236838"/>
                <a:gd name="connsiteX22" fmla="*/ 198856 w 267170"/>
                <a:gd name="connsiteY22" fmla="*/ 90885 h 236838"/>
                <a:gd name="connsiteX23" fmla="*/ 195211 w 267170"/>
                <a:gd name="connsiteY23" fmla="*/ 85737 h 236838"/>
                <a:gd name="connsiteX24" fmla="*/ 191299 w 267170"/>
                <a:gd name="connsiteY24" fmla="*/ 82404 h 236838"/>
                <a:gd name="connsiteX25" fmla="*/ 187606 w 267170"/>
                <a:gd name="connsiteY25" fmla="*/ 77984 h 236838"/>
                <a:gd name="connsiteX26" fmla="*/ 186597 w 267170"/>
                <a:gd name="connsiteY26" fmla="*/ 74800 h 236838"/>
                <a:gd name="connsiteX27" fmla="*/ 186636 w 267170"/>
                <a:gd name="connsiteY27" fmla="*/ 72750 h 236838"/>
                <a:gd name="connsiteX28" fmla="*/ 185024 w 267170"/>
                <a:gd name="connsiteY28" fmla="*/ 67751 h 236838"/>
                <a:gd name="connsiteX29" fmla="*/ 183827 w 267170"/>
                <a:gd name="connsiteY29" fmla="*/ 65380 h 236838"/>
                <a:gd name="connsiteX30" fmla="*/ 179321 w 267170"/>
                <a:gd name="connsiteY30" fmla="*/ 60053 h 236838"/>
                <a:gd name="connsiteX31" fmla="*/ 178030 w 267170"/>
                <a:gd name="connsiteY31" fmla="*/ 57205 h 236838"/>
                <a:gd name="connsiteX32" fmla="*/ 177044 w 267170"/>
                <a:gd name="connsiteY32" fmla="*/ 55945 h 236838"/>
                <a:gd name="connsiteX33" fmla="*/ 176051 w 267170"/>
                <a:gd name="connsiteY33" fmla="*/ 54146 h 236838"/>
                <a:gd name="connsiteX34" fmla="*/ 174416 w 267170"/>
                <a:gd name="connsiteY34" fmla="*/ 47191 h 236838"/>
                <a:gd name="connsiteX35" fmla="*/ 172632 w 267170"/>
                <a:gd name="connsiteY35" fmla="*/ 42763 h 236838"/>
                <a:gd name="connsiteX36" fmla="*/ 170598 w 267170"/>
                <a:gd name="connsiteY36" fmla="*/ 43991 h 236838"/>
                <a:gd name="connsiteX37" fmla="*/ 170958 w 267170"/>
                <a:gd name="connsiteY37" fmla="*/ 45853 h 236838"/>
                <a:gd name="connsiteX38" fmla="*/ 169182 w 267170"/>
                <a:gd name="connsiteY38" fmla="*/ 48427 h 236838"/>
                <a:gd name="connsiteX39" fmla="*/ 168110 w 267170"/>
                <a:gd name="connsiteY39" fmla="*/ 51408 h 236838"/>
                <a:gd name="connsiteX40" fmla="*/ 168932 w 267170"/>
                <a:gd name="connsiteY40" fmla="*/ 53841 h 236838"/>
                <a:gd name="connsiteX41" fmla="*/ 172616 w 267170"/>
                <a:gd name="connsiteY41" fmla="*/ 57541 h 236838"/>
                <a:gd name="connsiteX42" fmla="*/ 173359 w 267170"/>
                <a:gd name="connsiteY42" fmla="*/ 59161 h 236838"/>
                <a:gd name="connsiteX43" fmla="*/ 174220 w 267170"/>
                <a:gd name="connsiteY43" fmla="*/ 62658 h 236838"/>
                <a:gd name="connsiteX44" fmla="*/ 174080 w 267170"/>
                <a:gd name="connsiteY44" fmla="*/ 67407 h 236838"/>
                <a:gd name="connsiteX45" fmla="*/ 174674 w 267170"/>
                <a:gd name="connsiteY45" fmla="*/ 69011 h 236838"/>
                <a:gd name="connsiteX46" fmla="*/ 177436 w 267170"/>
                <a:gd name="connsiteY46" fmla="*/ 72531 h 236838"/>
                <a:gd name="connsiteX47" fmla="*/ 178421 w 267170"/>
                <a:gd name="connsiteY47" fmla="*/ 74620 h 236838"/>
                <a:gd name="connsiteX48" fmla="*/ 179016 w 267170"/>
                <a:gd name="connsiteY48" fmla="*/ 76419 h 236838"/>
                <a:gd name="connsiteX49" fmla="*/ 179931 w 267170"/>
                <a:gd name="connsiteY49" fmla="*/ 78047 h 236838"/>
                <a:gd name="connsiteX50" fmla="*/ 182669 w 267170"/>
                <a:gd name="connsiteY50" fmla="*/ 81098 h 236838"/>
                <a:gd name="connsiteX51" fmla="*/ 186605 w 267170"/>
                <a:gd name="connsiteY51" fmla="*/ 86903 h 236838"/>
                <a:gd name="connsiteX52" fmla="*/ 190337 w 267170"/>
                <a:gd name="connsiteY52" fmla="*/ 90814 h 236838"/>
                <a:gd name="connsiteX53" fmla="*/ 193035 w 267170"/>
                <a:gd name="connsiteY53" fmla="*/ 92700 h 236838"/>
                <a:gd name="connsiteX54" fmla="*/ 194178 w 267170"/>
                <a:gd name="connsiteY54" fmla="*/ 94585 h 236838"/>
                <a:gd name="connsiteX55" fmla="*/ 194436 w 267170"/>
                <a:gd name="connsiteY55" fmla="*/ 99444 h 236838"/>
                <a:gd name="connsiteX56" fmla="*/ 194233 w 267170"/>
                <a:gd name="connsiteY56" fmla="*/ 101760 h 236838"/>
                <a:gd name="connsiteX57" fmla="*/ 196603 w 267170"/>
                <a:gd name="connsiteY57" fmla="*/ 106117 h 236838"/>
                <a:gd name="connsiteX58" fmla="*/ 197479 w 267170"/>
                <a:gd name="connsiteY58" fmla="*/ 108315 h 236838"/>
                <a:gd name="connsiteX59" fmla="*/ 199764 w 267170"/>
                <a:gd name="connsiteY59" fmla="*/ 110107 h 236838"/>
                <a:gd name="connsiteX60" fmla="*/ 200812 w 267170"/>
                <a:gd name="connsiteY60" fmla="*/ 112149 h 236838"/>
                <a:gd name="connsiteX61" fmla="*/ 201774 w 267170"/>
                <a:gd name="connsiteY61" fmla="*/ 115474 h 236838"/>
                <a:gd name="connsiteX62" fmla="*/ 203222 w 267170"/>
                <a:gd name="connsiteY62" fmla="*/ 125277 h 236838"/>
                <a:gd name="connsiteX63" fmla="*/ 205209 w 267170"/>
                <a:gd name="connsiteY63" fmla="*/ 127679 h 236838"/>
                <a:gd name="connsiteX64" fmla="*/ 211350 w 267170"/>
                <a:gd name="connsiteY64" fmla="*/ 140501 h 236838"/>
                <a:gd name="connsiteX65" fmla="*/ 216529 w 267170"/>
                <a:gd name="connsiteY65" fmla="*/ 148583 h 236838"/>
                <a:gd name="connsiteX66" fmla="*/ 219033 w 267170"/>
                <a:gd name="connsiteY66" fmla="*/ 154607 h 236838"/>
                <a:gd name="connsiteX67" fmla="*/ 222859 w 267170"/>
                <a:gd name="connsiteY67" fmla="*/ 161914 h 236838"/>
                <a:gd name="connsiteX68" fmla="*/ 230346 w 267170"/>
                <a:gd name="connsiteY68" fmla="*/ 177905 h 236838"/>
                <a:gd name="connsiteX69" fmla="*/ 234797 w 267170"/>
                <a:gd name="connsiteY69" fmla="*/ 182818 h 236838"/>
                <a:gd name="connsiteX70" fmla="*/ 236573 w 267170"/>
                <a:gd name="connsiteY70" fmla="*/ 185580 h 236838"/>
                <a:gd name="connsiteX71" fmla="*/ 239796 w 267170"/>
                <a:gd name="connsiteY71" fmla="*/ 187700 h 236838"/>
                <a:gd name="connsiteX72" fmla="*/ 243286 w 267170"/>
                <a:gd name="connsiteY72" fmla="*/ 190767 h 236838"/>
                <a:gd name="connsiteX73" fmla="*/ 239960 w 267170"/>
                <a:gd name="connsiteY73" fmla="*/ 190469 h 236838"/>
                <a:gd name="connsiteX74" fmla="*/ 239116 w 267170"/>
                <a:gd name="connsiteY74" fmla="*/ 190649 h 236838"/>
                <a:gd name="connsiteX75" fmla="*/ 237950 w 267170"/>
                <a:gd name="connsiteY75" fmla="*/ 191174 h 236838"/>
                <a:gd name="connsiteX76" fmla="*/ 237394 w 267170"/>
                <a:gd name="connsiteY76" fmla="*/ 193036 h 236838"/>
                <a:gd name="connsiteX77" fmla="*/ 237152 w 267170"/>
                <a:gd name="connsiteY77" fmla="*/ 194553 h 236838"/>
                <a:gd name="connsiteX78" fmla="*/ 237559 w 267170"/>
                <a:gd name="connsiteY78" fmla="*/ 202572 h 236838"/>
                <a:gd name="connsiteX79" fmla="*/ 238474 w 267170"/>
                <a:gd name="connsiteY79" fmla="*/ 206656 h 236838"/>
                <a:gd name="connsiteX80" fmla="*/ 241400 w 267170"/>
                <a:gd name="connsiteY80" fmla="*/ 214362 h 236838"/>
                <a:gd name="connsiteX81" fmla="*/ 243583 w 267170"/>
                <a:gd name="connsiteY81" fmla="*/ 216670 h 236838"/>
                <a:gd name="connsiteX82" fmla="*/ 244647 w 267170"/>
                <a:gd name="connsiteY82" fmla="*/ 218164 h 236838"/>
                <a:gd name="connsiteX83" fmla="*/ 246133 w 267170"/>
                <a:gd name="connsiteY83" fmla="*/ 219252 h 236838"/>
                <a:gd name="connsiteX84" fmla="*/ 253073 w 267170"/>
                <a:gd name="connsiteY84" fmla="*/ 221880 h 236838"/>
                <a:gd name="connsiteX85" fmla="*/ 257133 w 267170"/>
                <a:gd name="connsiteY85" fmla="*/ 227419 h 236838"/>
                <a:gd name="connsiteX86" fmla="*/ 266255 w 267170"/>
                <a:gd name="connsiteY86" fmla="*/ 234414 h 236838"/>
                <a:gd name="connsiteX87" fmla="*/ 267147 w 267170"/>
                <a:gd name="connsiteY87" fmla="*/ 236346 h 236838"/>
                <a:gd name="connsiteX88" fmla="*/ 267170 w 267170"/>
                <a:gd name="connsiteY88" fmla="*/ 236792 h 236838"/>
                <a:gd name="connsiteX89" fmla="*/ 259965 w 267170"/>
                <a:gd name="connsiteY89" fmla="*/ 236800 h 236838"/>
                <a:gd name="connsiteX90" fmla="*/ 252760 w 267170"/>
                <a:gd name="connsiteY90" fmla="*/ 236800 h 236838"/>
                <a:gd name="connsiteX91" fmla="*/ 245554 w 267170"/>
                <a:gd name="connsiteY91" fmla="*/ 236800 h 236838"/>
                <a:gd name="connsiteX92" fmla="*/ 238349 w 267170"/>
                <a:gd name="connsiteY92" fmla="*/ 236800 h 236838"/>
                <a:gd name="connsiteX93" fmla="*/ 231151 w 267170"/>
                <a:gd name="connsiteY93" fmla="*/ 236800 h 236838"/>
                <a:gd name="connsiteX94" fmla="*/ 223938 w 267170"/>
                <a:gd name="connsiteY94" fmla="*/ 236808 h 236838"/>
                <a:gd name="connsiteX95" fmla="*/ 216741 w 267170"/>
                <a:gd name="connsiteY95" fmla="*/ 236808 h 236838"/>
                <a:gd name="connsiteX96" fmla="*/ 209535 w 267170"/>
                <a:gd name="connsiteY96" fmla="*/ 236808 h 236838"/>
                <a:gd name="connsiteX97" fmla="*/ 202330 w 267170"/>
                <a:gd name="connsiteY97" fmla="*/ 236808 h 236838"/>
                <a:gd name="connsiteX98" fmla="*/ 195125 w 267170"/>
                <a:gd name="connsiteY98" fmla="*/ 236808 h 236838"/>
                <a:gd name="connsiteX99" fmla="*/ 187919 w 267170"/>
                <a:gd name="connsiteY99" fmla="*/ 236808 h 236838"/>
                <a:gd name="connsiteX100" fmla="*/ 180722 w 267170"/>
                <a:gd name="connsiteY100" fmla="*/ 236808 h 236838"/>
                <a:gd name="connsiteX101" fmla="*/ 173516 w 267170"/>
                <a:gd name="connsiteY101" fmla="*/ 236816 h 236838"/>
                <a:gd name="connsiteX102" fmla="*/ 166311 w 267170"/>
                <a:gd name="connsiteY102" fmla="*/ 236816 h 236838"/>
                <a:gd name="connsiteX103" fmla="*/ 159105 w 267170"/>
                <a:gd name="connsiteY103" fmla="*/ 236816 h 236838"/>
                <a:gd name="connsiteX104" fmla="*/ 151900 w 267170"/>
                <a:gd name="connsiteY104" fmla="*/ 236816 h 236838"/>
                <a:gd name="connsiteX105" fmla="*/ 147793 w 267170"/>
                <a:gd name="connsiteY105" fmla="*/ 236816 h 236838"/>
                <a:gd name="connsiteX106" fmla="*/ 148497 w 267170"/>
                <a:gd name="connsiteY106" fmla="*/ 234719 h 236838"/>
                <a:gd name="connsiteX107" fmla="*/ 148927 w 267170"/>
                <a:gd name="connsiteY107" fmla="*/ 233240 h 236838"/>
                <a:gd name="connsiteX108" fmla="*/ 148442 w 267170"/>
                <a:gd name="connsiteY108" fmla="*/ 232207 h 236838"/>
                <a:gd name="connsiteX109" fmla="*/ 147042 w 267170"/>
                <a:gd name="connsiteY109" fmla="*/ 231949 h 236838"/>
                <a:gd name="connsiteX110" fmla="*/ 146126 w 267170"/>
                <a:gd name="connsiteY110" fmla="*/ 232278 h 236838"/>
                <a:gd name="connsiteX111" fmla="*/ 143975 w 267170"/>
                <a:gd name="connsiteY111" fmla="*/ 236667 h 236838"/>
                <a:gd name="connsiteX112" fmla="*/ 142848 w 267170"/>
                <a:gd name="connsiteY112" fmla="*/ 236839 h 236838"/>
                <a:gd name="connsiteX113" fmla="*/ 140290 w 267170"/>
                <a:gd name="connsiteY113" fmla="*/ 236839 h 236838"/>
                <a:gd name="connsiteX114" fmla="*/ 131903 w 267170"/>
                <a:gd name="connsiteY114" fmla="*/ 236839 h 236838"/>
                <a:gd name="connsiteX115" fmla="*/ 123509 w 267170"/>
                <a:gd name="connsiteY115" fmla="*/ 236839 h 236838"/>
                <a:gd name="connsiteX116" fmla="*/ 115122 w 267170"/>
                <a:gd name="connsiteY116" fmla="*/ 236839 h 236838"/>
                <a:gd name="connsiteX117" fmla="*/ 106735 w 267170"/>
                <a:gd name="connsiteY117" fmla="*/ 236831 h 236838"/>
                <a:gd name="connsiteX118" fmla="*/ 98349 w 267170"/>
                <a:gd name="connsiteY118" fmla="*/ 236831 h 236838"/>
                <a:gd name="connsiteX119" fmla="*/ 89962 w 267170"/>
                <a:gd name="connsiteY119" fmla="*/ 236831 h 236838"/>
                <a:gd name="connsiteX120" fmla="*/ 81575 w 267170"/>
                <a:gd name="connsiteY120" fmla="*/ 236831 h 236838"/>
                <a:gd name="connsiteX121" fmla="*/ 73189 w 267170"/>
                <a:gd name="connsiteY121" fmla="*/ 236831 h 236838"/>
                <a:gd name="connsiteX122" fmla="*/ 64802 w 267170"/>
                <a:gd name="connsiteY122" fmla="*/ 236823 h 236838"/>
                <a:gd name="connsiteX123" fmla="*/ 56407 w 267170"/>
                <a:gd name="connsiteY123" fmla="*/ 236823 h 236838"/>
                <a:gd name="connsiteX124" fmla="*/ 48020 w 267170"/>
                <a:gd name="connsiteY124" fmla="*/ 236823 h 236838"/>
                <a:gd name="connsiteX125" fmla="*/ 39634 w 267170"/>
                <a:gd name="connsiteY125" fmla="*/ 236823 h 236838"/>
                <a:gd name="connsiteX126" fmla="*/ 31247 w 267170"/>
                <a:gd name="connsiteY126" fmla="*/ 236823 h 236838"/>
                <a:gd name="connsiteX127" fmla="*/ 22860 w 267170"/>
                <a:gd name="connsiteY127" fmla="*/ 236823 h 236838"/>
                <a:gd name="connsiteX128" fmla="*/ 14466 w 267170"/>
                <a:gd name="connsiteY128" fmla="*/ 236816 h 236838"/>
                <a:gd name="connsiteX129" fmla="*/ 6079 w 267170"/>
                <a:gd name="connsiteY129" fmla="*/ 236816 h 236838"/>
                <a:gd name="connsiteX130" fmla="*/ 6079 w 267170"/>
                <a:gd name="connsiteY130" fmla="*/ 231527 h 236838"/>
                <a:gd name="connsiteX131" fmla="*/ 6079 w 267170"/>
                <a:gd name="connsiteY131" fmla="*/ 226223 h 236838"/>
                <a:gd name="connsiteX132" fmla="*/ 6079 w 267170"/>
                <a:gd name="connsiteY132" fmla="*/ 220910 h 236838"/>
                <a:gd name="connsiteX133" fmla="*/ 6079 w 267170"/>
                <a:gd name="connsiteY133" fmla="*/ 215598 h 236838"/>
                <a:gd name="connsiteX134" fmla="*/ 6079 w 267170"/>
                <a:gd name="connsiteY134" fmla="*/ 210271 h 236838"/>
                <a:gd name="connsiteX135" fmla="*/ 6079 w 267170"/>
                <a:gd name="connsiteY135" fmla="*/ 204935 h 236838"/>
                <a:gd name="connsiteX136" fmla="*/ 6079 w 267170"/>
                <a:gd name="connsiteY136" fmla="*/ 199591 h 236838"/>
                <a:gd name="connsiteX137" fmla="*/ 6079 w 267170"/>
                <a:gd name="connsiteY137" fmla="*/ 194240 h 236838"/>
                <a:gd name="connsiteX138" fmla="*/ 6079 w 267170"/>
                <a:gd name="connsiteY138" fmla="*/ 188873 h 236838"/>
                <a:gd name="connsiteX139" fmla="*/ 6079 w 267170"/>
                <a:gd name="connsiteY139" fmla="*/ 183506 h 236838"/>
                <a:gd name="connsiteX140" fmla="*/ 6079 w 267170"/>
                <a:gd name="connsiteY140" fmla="*/ 178124 h 236838"/>
                <a:gd name="connsiteX141" fmla="*/ 6079 w 267170"/>
                <a:gd name="connsiteY141" fmla="*/ 172726 h 236838"/>
                <a:gd name="connsiteX142" fmla="*/ 6079 w 267170"/>
                <a:gd name="connsiteY142" fmla="*/ 167328 h 236838"/>
                <a:gd name="connsiteX143" fmla="*/ 6079 w 267170"/>
                <a:gd name="connsiteY143" fmla="*/ 161914 h 236838"/>
                <a:gd name="connsiteX144" fmla="*/ 6079 w 267170"/>
                <a:gd name="connsiteY144" fmla="*/ 156492 h 236838"/>
                <a:gd name="connsiteX145" fmla="*/ 6079 w 267170"/>
                <a:gd name="connsiteY145" fmla="*/ 151063 h 236838"/>
                <a:gd name="connsiteX146" fmla="*/ 6079 w 267170"/>
                <a:gd name="connsiteY146" fmla="*/ 145618 h 236838"/>
                <a:gd name="connsiteX147" fmla="*/ 6079 w 267170"/>
                <a:gd name="connsiteY147" fmla="*/ 140165 h 236838"/>
                <a:gd name="connsiteX148" fmla="*/ 6079 w 267170"/>
                <a:gd name="connsiteY148" fmla="*/ 134704 h 236838"/>
                <a:gd name="connsiteX149" fmla="*/ 6079 w 267170"/>
                <a:gd name="connsiteY149" fmla="*/ 129235 h 236838"/>
                <a:gd name="connsiteX150" fmla="*/ 6079 w 267170"/>
                <a:gd name="connsiteY150" fmla="*/ 123743 h 236838"/>
                <a:gd name="connsiteX151" fmla="*/ 6079 w 267170"/>
                <a:gd name="connsiteY151" fmla="*/ 118251 h 236838"/>
                <a:gd name="connsiteX152" fmla="*/ 6079 w 267170"/>
                <a:gd name="connsiteY152" fmla="*/ 112744 h 236838"/>
                <a:gd name="connsiteX153" fmla="*/ 6079 w 267170"/>
                <a:gd name="connsiteY153" fmla="*/ 107228 h 236838"/>
                <a:gd name="connsiteX154" fmla="*/ 6079 w 267170"/>
                <a:gd name="connsiteY154" fmla="*/ 101697 h 236838"/>
                <a:gd name="connsiteX155" fmla="*/ 6079 w 267170"/>
                <a:gd name="connsiteY155" fmla="*/ 96158 h 236838"/>
                <a:gd name="connsiteX156" fmla="*/ 6079 w 267170"/>
                <a:gd name="connsiteY156" fmla="*/ 90603 h 236838"/>
                <a:gd name="connsiteX157" fmla="*/ 6079 w 267170"/>
                <a:gd name="connsiteY157" fmla="*/ 85041 h 236838"/>
                <a:gd name="connsiteX158" fmla="*/ 6079 w 267170"/>
                <a:gd name="connsiteY158" fmla="*/ 79463 h 236838"/>
                <a:gd name="connsiteX159" fmla="*/ 6079 w 267170"/>
                <a:gd name="connsiteY159" fmla="*/ 73877 h 236838"/>
                <a:gd name="connsiteX160" fmla="*/ 6079 w 267170"/>
                <a:gd name="connsiteY160" fmla="*/ 68275 h 236838"/>
                <a:gd name="connsiteX161" fmla="*/ 6079 w 267170"/>
                <a:gd name="connsiteY161" fmla="*/ 62666 h 236838"/>
                <a:gd name="connsiteX162" fmla="*/ 5891 w 267170"/>
                <a:gd name="connsiteY162" fmla="*/ 61617 h 236838"/>
                <a:gd name="connsiteX163" fmla="*/ 4671 w 267170"/>
                <a:gd name="connsiteY163" fmla="*/ 57792 h 236838"/>
                <a:gd name="connsiteX164" fmla="*/ 3568 w 267170"/>
                <a:gd name="connsiteY164" fmla="*/ 52926 h 236838"/>
                <a:gd name="connsiteX165" fmla="*/ 2363 w 267170"/>
                <a:gd name="connsiteY165" fmla="*/ 46933 h 236838"/>
                <a:gd name="connsiteX166" fmla="*/ 2207 w 267170"/>
                <a:gd name="connsiteY166" fmla="*/ 44985 h 236838"/>
                <a:gd name="connsiteX167" fmla="*/ 188 w 267170"/>
                <a:gd name="connsiteY167" fmla="*/ 38789 h 236838"/>
                <a:gd name="connsiteX168" fmla="*/ 0 w 267170"/>
                <a:gd name="connsiteY168" fmla="*/ 37028 h 236838"/>
                <a:gd name="connsiteX169" fmla="*/ 509 w 267170"/>
                <a:gd name="connsiteY169" fmla="*/ 35777 h 236838"/>
                <a:gd name="connsiteX170" fmla="*/ 3826 w 267170"/>
                <a:gd name="connsiteY170" fmla="*/ 30543 h 236838"/>
                <a:gd name="connsiteX171" fmla="*/ 4827 w 267170"/>
                <a:gd name="connsiteY171" fmla="*/ 27992 h 236838"/>
                <a:gd name="connsiteX172" fmla="*/ 5664 w 267170"/>
                <a:gd name="connsiteY172" fmla="*/ 24933 h 236838"/>
                <a:gd name="connsiteX173" fmla="*/ 5946 w 267170"/>
                <a:gd name="connsiteY173" fmla="*/ 22446 h 236838"/>
                <a:gd name="connsiteX174" fmla="*/ 4968 w 267170"/>
                <a:gd name="connsiteY174" fmla="*/ 18628 h 236838"/>
                <a:gd name="connsiteX175" fmla="*/ 3826 w 267170"/>
                <a:gd name="connsiteY175" fmla="*/ 15193 h 236838"/>
                <a:gd name="connsiteX176" fmla="*/ 3442 w 267170"/>
                <a:gd name="connsiteY176" fmla="*/ 11673 h 236838"/>
                <a:gd name="connsiteX177" fmla="*/ 3278 w 267170"/>
                <a:gd name="connsiteY177" fmla="*/ 8207 h 236838"/>
                <a:gd name="connsiteX178" fmla="*/ 4976 w 267170"/>
                <a:gd name="connsiteY178" fmla="*/ 5836 h 236838"/>
                <a:gd name="connsiteX179" fmla="*/ 7010 w 267170"/>
                <a:gd name="connsiteY179" fmla="*/ 3614 h 236838"/>
                <a:gd name="connsiteX180" fmla="*/ 7769 w 267170"/>
                <a:gd name="connsiteY180" fmla="*/ 2253 h 236838"/>
                <a:gd name="connsiteX181" fmla="*/ 8974 w 267170"/>
                <a:gd name="connsiteY181" fmla="*/ 720 h 236838"/>
                <a:gd name="connsiteX182" fmla="*/ 9818 w 267170"/>
                <a:gd name="connsiteY182" fmla="*/ 0 h 236838"/>
                <a:gd name="connsiteX183" fmla="*/ 11469 w 267170"/>
                <a:gd name="connsiteY183" fmla="*/ 3114 h 236838"/>
                <a:gd name="connsiteX184" fmla="*/ 14912 w 267170"/>
                <a:gd name="connsiteY184" fmla="*/ 3646 h 236838"/>
                <a:gd name="connsiteX185" fmla="*/ 26130 w 267170"/>
                <a:gd name="connsiteY185" fmla="*/ 876 h 236838"/>
                <a:gd name="connsiteX186" fmla="*/ 38515 w 267170"/>
                <a:gd name="connsiteY186" fmla="*/ 3669 h 236838"/>
                <a:gd name="connsiteX187" fmla="*/ 45345 w 267170"/>
                <a:gd name="connsiteY187" fmla="*/ 4733 h 236838"/>
                <a:gd name="connsiteX188" fmla="*/ 55875 w 267170"/>
                <a:gd name="connsiteY188" fmla="*/ 7104 h 236838"/>
                <a:gd name="connsiteX189" fmla="*/ 62282 w 267170"/>
                <a:gd name="connsiteY189" fmla="*/ 11328 h 236838"/>
                <a:gd name="connsiteX190" fmla="*/ 64043 w 267170"/>
                <a:gd name="connsiteY190" fmla="*/ 11860 h 236838"/>
                <a:gd name="connsiteX191" fmla="*/ 68651 w 267170"/>
                <a:gd name="connsiteY191" fmla="*/ 11774 h 236838"/>
                <a:gd name="connsiteX192" fmla="*/ 71671 w 267170"/>
                <a:gd name="connsiteY192" fmla="*/ 14270 h 236838"/>
                <a:gd name="connsiteX193" fmla="*/ 83687 w 267170"/>
                <a:gd name="connsiteY193" fmla="*/ 15467 h 236838"/>
                <a:gd name="connsiteX194" fmla="*/ 90103 w 267170"/>
                <a:gd name="connsiteY194" fmla="*/ 18213 h 236838"/>
                <a:gd name="connsiteX195" fmla="*/ 93740 w 267170"/>
                <a:gd name="connsiteY195" fmla="*/ 20404 h 236838"/>
                <a:gd name="connsiteX196" fmla="*/ 95923 w 267170"/>
                <a:gd name="connsiteY196" fmla="*/ 21076 h 236838"/>
                <a:gd name="connsiteX197" fmla="*/ 97855 w 267170"/>
                <a:gd name="connsiteY197" fmla="*/ 20967 h 236838"/>
                <a:gd name="connsiteX198" fmla="*/ 100461 w 267170"/>
                <a:gd name="connsiteY198" fmla="*/ 20145 h 236838"/>
                <a:gd name="connsiteX199" fmla="*/ 103755 w 267170"/>
                <a:gd name="connsiteY199" fmla="*/ 18604 h 236838"/>
                <a:gd name="connsiteX200" fmla="*/ 107330 w 267170"/>
                <a:gd name="connsiteY200" fmla="*/ 16461 h 236838"/>
                <a:gd name="connsiteX201" fmla="*/ 114754 w 267170"/>
                <a:gd name="connsiteY201" fmla="*/ 10945 h 236838"/>
                <a:gd name="connsiteX202" fmla="*/ 117383 w 267170"/>
                <a:gd name="connsiteY202" fmla="*/ 9975 h 236838"/>
                <a:gd name="connsiteX203" fmla="*/ 119096 w 267170"/>
                <a:gd name="connsiteY203" fmla="*/ 10233 h 236838"/>
                <a:gd name="connsiteX204" fmla="*/ 121185 w 267170"/>
                <a:gd name="connsiteY204" fmla="*/ 10155 h 236838"/>
                <a:gd name="connsiteX205" fmla="*/ 122053 w 267170"/>
                <a:gd name="connsiteY205" fmla="*/ 8661 h 236838"/>
                <a:gd name="connsiteX206" fmla="*/ 123157 w 267170"/>
                <a:gd name="connsiteY206" fmla="*/ 7636 h 236838"/>
                <a:gd name="connsiteX207" fmla="*/ 123845 w 267170"/>
                <a:gd name="connsiteY207" fmla="*/ 6470 h 236838"/>
                <a:gd name="connsiteX208" fmla="*/ 124972 w 267170"/>
                <a:gd name="connsiteY208" fmla="*/ 5062 h 236838"/>
                <a:gd name="connsiteX209" fmla="*/ 128836 w 267170"/>
                <a:gd name="connsiteY209" fmla="*/ 4671 h 236838"/>
                <a:gd name="connsiteX210" fmla="*/ 136574 w 267170"/>
                <a:gd name="connsiteY210" fmla="*/ 2261 h 236838"/>
                <a:gd name="connsiteX211" fmla="*/ 135705 w 267170"/>
                <a:gd name="connsiteY211" fmla="*/ 3403 h 236838"/>
                <a:gd name="connsiteX212" fmla="*/ 128656 w 267170"/>
                <a:gd name="connsiteY212" fmla="*/ 6102 h 236838"/>
                <a:gd name="connsiteX213" fmla="*/ 131677 w 267170"/>
                <a:gd name="connsiteY213" fmla="*/ 6439 h 236838"/>
                <a:gd name="connsiteX214" fmla="*/ 134767 w 267170"/>
                <a:gd name="connsiteY214" fmla="*/ 5516 h 236838"/>
                <a:gd name="connsiteX215" fmla="*/ 138295 w 267170"/>
                <a:gd name="connsiteY215" fmla="*/ 4929 h 236838"/>
                <a:gd name="connsiteX216" fmla="*/ 138937 w 267170"/>
                <a:gd name="connsiteY216" fmla="*/ 3779 h 236838"/>
                <a:gd name="connsiteX217" fmla="*/ 139398 w 267170"/>
                <a:gd name="connsiteY217" fmla="*/ 1627 h 236838"/>
                <a:gd name="connsiteX218" fmla="*/ 140071 w 267170"/>
                <a:gd name="connsiteY218" fmla="*/ 1322 h 236838"/>
                <a:gd name="connsiteX219" fmla="*/ 142512 w 267170"/>
                <a:gd name="connsiteY219" fmla="*/ 1729 h 236838"/>
                <a:gd name="connsiteX220" fmla="*/ 149764 w 267170"/>
                <a:gd name="connsiteY220" fmla="*/ 5046 h 236838"/>
                <a:gd name="connsiteX221" fmla="*/ 151571 w 267170"/>
                <a:gd name="connsiteY221" fmla="*/ 5109 h 236838"/>
                <a:gd name="connsiteX222" fmla="*/ 156680 w 267170"/>
                <a:gd name="connsiteY222" fmla="*/ 3301 h 236838"/>
                <a:gd name="connsiteX223" fmla="*/ 157767 w 267170"/>
                <a:gd name="connsiteY223" fmla="*/ 2918 h 236838"/>
                <a:gd name="connsiteX224" fmla="*/ 159426 w 267170"/>
                <a:gd name="connsiteY224" fmla="*/ 3920 h 236838"/>
                <a:gd name="connsiteX225" fmla="*/ 163197 w 267170"/>
                <a:gd name="connsiteY225" fmla="*/ 8043 h 236838"/>
                <a:gd name="connsiteX226" fmla="*/ 161883 w 267170"/>
                <a:gd name="connsiteY226" fmla="*/ 7956 h 236838"/>
                <a:gd name="connsiteX227" fmla="*/ 157846 w 267170"/>
                <a:gd name="connsiteY227" fmla="*/ 4420 h 236838"/>
                <a:gd name="connsiteX228" fmla="*/ 157486 w 267170"/>
                <a:gd name="connsiteY228" fmla="*/ 6188 h 236838"/>
                <a:gd name="connsiteX229" fmla="*/ 155186 w 267170"/>
                <a:gd name="connsiteY229" fmla="*/ 9287 h 236838"/>
                <a:gd name="connsiteX230" fmla="*/ 158057 w 267170"/>
                <a:gd name="connsiteY230" fmla="*/ 10624 h 236838"/>
                <a:gd name="connsiteX231" fmla="*/ 160396 w 267170"/>
                <a:gd name="connsiteY231" fmla="*/ 11125 h 236838"/>
                <a:gd name="connsiteX232" fmla="*/ 161648 w 267170"/>
                <a:gd name="connsiteY232" fmla="*/ 12854 h 236838"/>
                <a:gd name="connsiteX233" fmla="*/ 162438 w 267170"/>
                <a:gd name="connsiteY233" fmla="*/ 14387 h 236838"/>
                <a:gd name="connsiteX234" fmla="*/ 164746 w 267170"/>
                <a:gd name="connsiteY234" fmla="*/ 13715 h 236838"/>
                <a:gd name="connsiteX235" fmla="*/ 166397 w 267170"/>
                <a:gd name="connsiteY235" fmla="*/ 11626 h 236838"/>
                <a:gd name="connsiteX236" fmla="*/ 165536 w 267170"/>
                <a:gd name="connsiteY236" fmla="*/ 10460 h 236838"/>
                <a:gd name="connsiteX237" fmla="*/ 164957 w 267170"/>
                <a:gd name="connsiteY237" fmla="*/ 9255 h 236838"/>
                <a:gd name="connsiteX238" fmla="*/ 165708 w 267170"/>
                <a:gd name="connsiteY238" fmla="*/ 9224 h 236838"/>
                <a:gd name="connsiteX239" fmla="*/ 167312 w 267170"/>
                <a:gd name="connsiteY239" fmla="*/ 10217 h 236838"/>
                <a:gd name="connsiteX240" fmla="*/ 171904 w 267170"/>
                <a:gd name="connsiteY240" fmla="*/ 14184 h 236838"/>
                <a:gd name="connsiteX241" fmla="*/ 173454 w 267170"/>
                <a:gd name="connsiteY241" fmla="*/ 15005 h 236838"/>
                <a:gd name="connsiteX242" fmla="*/ 175237 w 267170"/>
                <a:gd name="connsiteY242" fmla="*/ 14864 h 236838"/>
                <a:gd name="connsiteX243" fmla="*/ 178969 w 267170"/>
                <a:gd name="connsiteY243" fmla="*/ 13754 h 236838"/>
                <a:gd name="connsiteX244" fmla="*/ 180010 w 267170"/>
                <a:gd name="connsiteY244" fmla="*/ 13926 h 236838"/>
                <a:gd name="connsiteX245" fmla="*/ 185017 w 267170"/>
                <a:gd name="connsiteY245" fmla="*/ 12463 h 236838"/>
                <a:gd name="connsiteX246" fmla="*/ 185603 w 267170"/>
                <a:gd name="connsiteY246" fmla="*/ 13535 h 236838"/>
                <a:gd name="connsiteX247" fmla="*/ 186433 w 267170"/>
                <a:gd name="connsiteY247" fmla="*/ 14599 h 236838"/>
                <a:gd name="connsiteX248" fmla="*/ 190469 w 267170"/>
                <a:gd name="connsiteY248" fmla="*/ 13410 h 236838"/>
                <a:gd name="connsiteX249" fmla="*/ 196799 w 267170"/>
                <a:gd name="connsiteY249" fmla="*/ 13425 h 236838"/>
                <a:gd name="connsiteX250" fmla="*/ 201986 w 267170"/>
                <a:gd name="connsiteY250" fmla="*/ 12134 h 236838"/>
                <a:gd name="connsiteX251" fmla="*/ 207994 w 267170"/>
                <a:gd name="connsiteY251" fmla="*/ 8989 h 2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267170" h="236838">
                  <a:moveTo>
                    <a:pt x="208471" y="8520"/>
                  </a:moveTo>
                  <a:lnTo>
                    <a:pt x="208792" y="9294"/>
                  </a:lnTo>
                  <a:lnTo>
                    <a:pt x="209512" y="11438"/>
                  </a:lnTo>
                  <a:lnTo>
                    <a:pt x="211334" y="16883"/>
                  </a:lnTo>
                  <a:lnTo>
                    <a:pt x="212931" y="21139"/>
                  </a:lnTo>
                  <a:lnTo>
                    <a:pt x="214878" y="27022"/>
                  </a:lnTo>
                  <a:lnTo>
                    <a:pt x="215489" y="29275"/>
                  </a:lnTo>
                  <a:lnTo>
                    <a:pt x="215747" y="30832"/>
                  </a:lnTo>
                  <a:lnTo>
                    <a:pt x="218579" y="37279"/>
                  </a:lnTo>
                  <a:lnTo>
                    <a:pt x="220261" y="42560"/>
                  </a:lnTo>
                  <a:lnTo>
                    <a:pt x="221490" y="46847"/>
                  </a:lnTo>
                  <a:lnTo>
                    <a:pt x="223226" y="53090"/>
                  </a:lnTo>
                  <a:lnTo>
                    <a:pt x="223977" y="55265"/>
                  </a:lnTo>
                  <a:lnTo>
                    <a:pt x="222749" y="56399"/>
                  </a:lnTo>
                  <a:lnTo>
                    <a:pt x="220292" y="60444"/>
                  </a:lnTo>
                  <a:lnTo>
                    <a:pt x="217671" y="73251"/>
                  </a:lnTo>
                  <a:lnTo>
                    <a:pt x="213924" y="83210"/>
                  </a:lnTo>
                  <a:lnTo>
                    <a:pt x="213502" y="89430"/>
                  </a:lnTo>
                  <a:lnTo>
                    <a:pt x="212899" y="91667"/>
                  </a:lnTo>
                  <a:lnTo>
                    <a:pt x="211116" y="94812"/>
                  </a:lnTo>
                  <a:lnTo>
                    <a:pt x="208956" y="97887"/>
                  </a:lnTo>
                  <a:lnTo>
                    <a:pt x="205115" y="96299"/>
                  </a:lnTo>
                  <a:lnTo>
                    <a:pt x="198856" y="90885"/>
                  </a:lnTo>
                  <a:lnTo>
                    <a:pt x="195211" y="85737"/>
                  </a:lnTo>
                  <a:lnTo>
                    <a:pt x="191299" y="82404"/>
                  </a:lnTo>
                  <a:lnTo>
                    <a:pt x="187606" y="77984"/>
                  </a:lnTo>
                  <a:lnTo>
                    <a:pt x="186597" y="74800"/>
                  </a:lnTo>
                  <a:lnTo>
                    <a:pt x="186636" y="72750"/>
                  </a:lnTo>
                  <a:lnTo>
                    <a:pt x="185024" y="67751"/>
                  </a:lnTo>
                  <a:lnTo>
                    <a:pt x="183827" y="65380"/>
                  </a:lnTo>
                  <a:lnTo>
                    <a:pt x="179321" y="60053"/>
                  </a:lnTo>
                  <a:lnTo>
                    <a:pt x="178030" y="57205"/>
                  </a:lnTo>
                  <a:lnTo>
                    <a:pt x="177044" y="55945"/>
                  </a:lnTo>
                  <a:lnTo>
                    <a:pt x="176051" y="54146"/>
                  </a:lnTo>
                  <a:lnTo>
                    <a:pt x="174416" y="47191"/>
                  </a:lnTo>
                  <a:lnTo>
                    <a:pt x="172632" y="42763"/>
                  </a:lnTo>
                  <a:lnTo>
                    <a:pt x="170598" y="43991"/>
                  </a:lnTo>
                  <a:lnTo>
                    <a:pt x="170958" y="45853"/>
                  </a:lnTo>
                  <a:lnTo>
                    <a:pt x="169182" y="48427"/>
                  </a:lnTo>
                  <a:lnTo>
                    <a:pt x="168110" y="51408"/>
                  </a:lnTo>
                  <a:lnTo>
                    <a:pt x="168932" y="53841"/>
                  </a:lnTo>
                  <a:lnTo>
                    <a:pt x="172616" y="57541"/>
                  </a:lnTo>
                  <a:lnTo>
                    <a:pt x="173359" y="59161"/>
                  </a:lnTo>
                  <a:lnTo>
                    <a:pt x="174220" y="62658"/>
                  </a:lnTo>
                  <a:lnTo>
                    <a:pt x="174080" y="67407"/>
                  </a:lnTo>
                  <a:lnTo>
                    <a:pt x="174674" y="69011"/>
                  </a:lnTo>
                  <a:lnTo>
                    <a:pt x="177436" y="72531"/>
                  </a:lnTo>
                  <a:lnTo>
                    <a:pt x="178421" y="74620"/>
                  </a:lnTo>
                  <a:lnTo>
                    <a:pt x="179016" y="76419"/>
                  </a:lnTo>
                  <a:lnTo>
                    <a:pt x="179931" y="78047"/>
                  </a:lnTo>
                  <a:lnTo>
                    <a:pt x="182669" y="81098"/>
                  </a:lnTo>
                  <a:lnTo>
                    <a:pt x="186605" y="86903"/>
                  </a:lnTo>
                  <a:lnTo>
                    <a:pt x="190337" y="90814"/>
                  </a:lnTo>
                  <a:lnTo>
                    <a:pt x="193035" y="92700"/>
                  </a:lnTo>
                  <a:lnTo>
                    <a:pt x="194178" y="94585"/>
                  </a:lnTo>
                  <a:lnTo>
                    <a:pt x="194436" y="99444"/>
                  </a:lnTo>
                  <a:lnTo>
                    <a:pt x="194233" y="101760"/>
                  </a:lnTo>
                  <a:lnTo>
                    <a:pt x="196603" y="106117"/>
                  </a:lnTo>
                  <a:lnTo>
                    <a:pt x="197479" y="108315"/>
                  </a:lnTo>
                  <a:lnTo>
                    <a:pt x="199764" y="110107"/>
                  </a:lnTo>
                  <a:lnTo>
                    <a:pt x="200812" y="112149"/>
                  </a:lnTo>
                  <a:lnTo>
                    <a:pt x="201774" y="115474"/>
                  </a:lnTo>
                  <a:lnTo>
                    <a:pt x="203222" y="125277"/>
                  </a:lnTo>
                  <a:lnTo>
                    <a:pt x="205209" y="127679"/>
                  </a:lnTo>
                  <a:lnTo>
                    <a:pt x="211350" y="140501"/>
                  </a:lnTo>
                  <a:lnTo>
                    <a:pt x="216529" y="148583"/>
                  </a:lnTo>
                  <a:lnTo>
                    <a:pt x="219033" y="154607"/>
                  </a:lnTo>
                  <a:lnTo>
                    <a:pt x="222859" y="161914"/>
                  </a:lnTo>
                  <a:lnTo>
                    <a:pt x="230346" y="177905"/>
                  </a:lnTo>
                  <a:lnTo>
                    <a:pt x="234797" y="182818"/>
                  </a:lnTo>
                  <a:lnTo>
                    <a:pt x="236573" y="185580"/>
                  </a:lnTo>
                  <a:lnTo>
                    <a:pt x="239796" y="187700"/>
                  </a:lnTo>
                  <a:lnTo>
                    <a:pt x="243286" y="190767"/>
                  </a:lnTo>
                  <a:lnTo>
                    <a:pt x="239960" y="190469"/>
                  </a:lnTo>
                  <a:lnTo>
                    <a:pt x="239116" y="190649"/>
                  </a:lnTo>
                  <a:lnTo>
                    <a:pt x="237950" y="191174"/>
                  </a:lnTo>
                  <a:lnTo>
                    <a:pt x="237394" y="193036"/>
                  </a:lnTo>
                  <a:lnTo>
                    <a:pt x="237152" y="194553"/>
                  </a:lnTo>
                  <a:lnTo>
                    <a:pt x="237559" y="202572"/>
                  </a:lnTo>
                  <a:lnTo>
                    <a:pt x="238474" y="206656"/>
                  </a:lnTo>
                  <a:lnTo>
                    <a:pt x="241400" y="214362"/>
                  </a:lnTo>
                  <a:lnTo>
                    <a:pt x="243583" y="216670"/>
                  </a:lnTo>
                  <a:lnTo>
                    <a:pt x="244647" y="218164"/>
                  </a:lnTo>
                  <a:lnTo>
                    <a:pt x="246133" y="219252"/>
                  </a:lnTo>
                  <a:lnTo>
                    <a:pt x="253073" y="221880"/>
                  </a:lnTo>
                  <a:lnTo>
                    <a:pt x="257133" y="227419"/>
                  </a:lnTo>
                  <a:lnTo>
                    <a:pt x="266255" y="234414"/>
                  </a:lnTo>
                  <a:lnTo>
                    <a:pt x="267147" y="236346"/>
                  </a:lnTo>
                  <a:lnTo>
                    <a:pt x="267170" y="236792"/>
                  </a:lnTo>
                  <a:lnTo>
                    <a:pt x="259965" y="236800"/>
                  </a:lnTo>
                  <a:lnTo>
                    <a:pt x="252760" y="236800"/>
                  </a:lnTo>
                  <a:lnTo>
                    <a:pt x="245554" y="236800"/>
                  </a:lnTo>
                  <a:lnTo>
                    <a:pt x="238349" y="236800"/>
                  </a:lnTo>
                  <a:lnTo>
                    <a:pt x="231151" y="236800"/>
                  </a:lnTo>
                  <a:lnTo>
                    <a:pt x="223938" y="236808"/>
                  </a:lnTo>
                  <a:lnTo>
                    <a:pt x="216741" y="236808"/>
                  </a:lnTo>
                  <a:lnTo>
                    <a:pt x="209535" y="236808"/>
                  </a:lnTo>
                  <a:lnTo>
                    <a:pt x="202330" y="236808"/>
                  </a:lnTo>
                  <a:lnTo>
                    <a:pt x="195125" y="236808"/>
                  </a:lnTo>
                  <a:lnTo>
                    <a:pt x="187919" y="236808"/>
                  </a:lnTo>
                  <a:lnTo>
                    <a:pt x="180722" y="236808"/>
                  </a:lnTo>
                  <a:lnTo>
                    <a:pt x="173516" y="236816"/>
                  </a:lnTo>
                  <a:lnTo>
                    <a:pt x="166311" y="236816"/>
                  </a:lnTo>
                  <a:lnTo>
                    <a:pt x="159105" y="236816"/>
                  </a:lnTo>
                  <a:lnTo>
                    <a:pt x="151900" y="236816"/>
                  </a:lnTo>
                  <a:lnTo>
                    <a:pt x="147793" y="236816"/>
                  </a:lnTo>
                  <a:lnTo>
                    <a:pt x="148497" y="234719"/>
                  </a:lnTo>
                  <a:lnTo>
                    <a:pt x="148927" y="233240"/>
                  </a:lnTo>
                  <a:lnTo>
                    <a:pt x="148442" y="232207"/>
                  </a:lnTo>
                  <a:lnTo>
                    <a:pt x="147042" y="231949"/>
                  </a:lnTo>
                  <a:lnTo>
                    <a:pt x="146126" y="232278"/>
                  </a:lnTo>
                  <a:lnTo>
                    <a:pt x="143975" y="236667"/>
                  </a:lnTo>
                  <a:lnTo>
                    <a:pt x="142848" y="236839"/>
                  </a:lnTo>
                  <a:lnTo>
                    <a:pt x="140290" y="236839"/>
                  </a:lnTo>
                  <a:lnTo>
                    <a:pt x="131903" y="236839"/>
                  </a:lnTo>
                  <a:lnTo>
                    <a:pt x="123509" y="236839"/>
                  </a:lnTo>
                  <a:lnTo>
                    <a:pt x="115122" y="236839"/>
                  </a:lnTo>
                  <a:lnTo>
                    <a:pt x="106735" y="236831"/>
                  </a:lnTo>
                  <a:lnTo>
                    <a:pt x="98349" y="236831"/>
                  </a:lnTo>
                  <a:lnTo>
                    <a:pt x="89962" y="236831"/>
                  </a:lnTo>
                  <a:lnTo>
                    <a:pt x="81575" y="236831"/>
                  </a:lnTo>
                  <a:lnTo>
                    <a:pt x="73189" y="236831"/>
                  </a:lnTo>
                  <a:lnTo>
                    <a:pt x="64802" y="236823"/>
                  </a:lnTo>
                  <a:lnTo>
                    <a:pt x="56407" y="236823"/>
                  </a:lnTo>
                  <a:lnTo>
                    <a:pt x="48020" y="236823"/>
                  </a:lnTo>
                  <a:lnTo>
                    <a:pt x="39634" y="236823"/>
                  </a:lnTo>
                  <a:lnTo>
                    <a:pt x="31247" y="236823"/>
                  </a:lnTo>
                  <a:lnTo>
                    <a:pt x="22860" y="236823"/>
                  </a:lnTo>
                  <a:lnTo>
                    <a:pt x="14466" y="236816"/>
                  </a:lnTo>
                  <a:lnTo>
                    <a:pt x="6079" y="236816"/>
                  </a:lnTo>
                  <a:lnTo>
                    <a:pt x="6079" y="231527"/>
                  </a:lnTo>
                  <a:lnTo>
                    <a:pt x="6079" y="226223"/>
                  </a:lnTo>
                  <a:lnTo>
                    <a:pt x="6079" y="220910"/>
                  </a:lnTo>
                  <a:lnTo>
                    <a:pt x="6079" y="215598"/>
                  </a:lnTo>
                  <a:lnTo>
                    <a:pt x="6079" y="210271"/>
                  </a:lnTo>
                  <a:lnTo>
                    <a:pt x="6079" y="204935"/>
                  </a:lnTo>
                  <a:lnTo>
                    <a:pt x="6079" y="199591"/>
                  </a:lnTo>
                  <a:lnTo>
                    <a:pt x="6079" y="194240"/>
                  </a:lnTo>
                  <a:lnTo>
                    <a:pt x="6079" y="188873"/>
                  </a:lnTo>
                  <a:lnTo>
                    <a:pt x="6079" y="183506"/>
                  </a:lnTo>
                  <a:lnTo>
                    <a:pt x="6079" y="178124"/>
                  </a:lnTo>
                  <a:lnTo>
                    <a:pt x="6079" y="172726"/>
                  </a:lnTo>
                  <a:lnTo>
                    <a:pt x="6079" y="167328"/>
                  </a:lnTo>
                  <a:lnTo>
                    <a:pt x="6079" y="161914"/>
                  </a:lnTo>
                  <a:lnTo>
                    <a:pt x="6079" y="156492"/>
                  </a:lnTo>
                  <a:lnTo>
                    <a:pt x="6079" y="151063"/>
                  </a:lnTo>
                  <a:lnTo>
                    <a:pt x="6079" y="145618"/>
                  </a:lnTo>
                  <a:lnTo>
                    <a:pt x="6079" y="140165"/>
                  </a:lnTo>
                  <a:lnTo>
                    <a:pt x="6079" y="134704"/>
                  </a:lnTo>
                  <a:lnTo>
                    <a:pt x="6079" y="129235"/>
                  </a:lnTo>
                  <a:lnTo>
                    <a:pt x="6079" y="123743"/>
                  </a:lnTo>
                  <a:lnTo>
                    <a:pt x="6079" y="118251"/>
                  </a:lnTo>
                  <a:lnTo>
                    <a:pt x="6079" y="112744"/>
                  </a:lnTo>
                  <a:lnTo>
                    <a:pt x="6079" y="107228"/>
                  </a:lnTo>
                  <a:lnTo>
                    <a:pt x="6079" y="101697"/>
                  </a:lnTo>
                  <a:lnTo>
                    <a:pt x="6079" y="96158"/>
                  </a:lnTo>
                  <a:lnTo>
                    <a:pt x="6079" y="90603"/>
                  </a:lnTo>
                  <a:lnTo>
                    <a:pt x="6079" y="85041"/>
                  </a:lnTo>
                  <a:lnTo>
                    <a:pt x="6079" y="79463"/>
                  </a:lnTo>
                  <a:lnTo>
                    <a:pt x="6079" y="73877"/>
                  </a:lnTo>
                  <a:lnTo>
                    <a:pt x="6079" y="68275"/>
                  </a:lnTo>
                  <a:lnTo>
                    <a:pt x="6079" y="62666"/>
                  </a:lnTo>
                  <a:lnTo>
                    <a:pt x="5891" y="61617"/>
                  </a:lnTo>
                  <a:lnTo>
                    <a:pt x="4671" y="57792"/>
                  </a:lnTo>
                  <a:lnTo>
                    <a:pt x="3568" y="52926"/>
                  </a:lnTo>
                  <a:lnTo>
                    <a:pt x="2363" y="46933"/>
                  </a:lnTo>
                  <a:lnTo>
                    <a:pt x="2207" y="44985"/>
                  </a:lnTo>
                  <a:lnTo>
                    <a:pt x="188" y="38789"/>
                  </a:lnTo>
                  <a:lnTo>
                    <a:pt x="0" y="37028"/>
                  </a:lnTo>
                  <a:lnTo>
                    <a:pt x="509" y="35777"/>
                  </a:lnTo>
                  <a:lnTo>
                    <a:pt x="3826" y="30543"/>
                  </a:lnTo>
                  <a:lnTo>
                    <a:pt x="4827" y="27992"/>
                  </a:lnTo>
                  <a:lnTo>
                    <a:pt x="5664" y="24933"/>
                  </a:lnTo>
                  <a:lnTo>
                    <a:pt x="5946" y="22446"/>
                  </a:lnTo>
                  <a:lnTo>
                    <a:pt x="4968" y="18628"/>
                  </a:lnTo>
                  <a:lnTo>
                    <a:pt x="3826" y="15193"/>
                  </a:lnTo>
                  <a:lnTo>
                    <a:pt x="3442" y="11673"/>
                  </a:lnTo>
                  <a:lnTo>
                    <a:pt x="3278" y="8207"/>
                  </a:lnTo>
                  <a:lnTo>
                    <a:pt x="4976" y="5836"/>
                  </a:lnTo>
                  <a:lnTo>
                    <a:pt x="7010" y="3614"/>
                  </a:lnTo>
                  <a:lnTo>
                    <a:pt x="7769" y="2253"/>
                  </a:lnTo>
                  <a:lnTo>
                    <a:pt x="8974" y="720"/>
                  </a:lnTo>
                  <a:lnTo>
                    <a:pt x="9818" y="0"/>
                  </a:lnTo>
                  <a:lnTo>
                    <a:pt x="11469" y="3114"/>
                  </a:lnTo>
                  <a:lnTo>
                    <a:pt x="14912" y="3646"/>
                  </a:lnTo>
                  <a:lnTo>
                    <a:pt x="26130" y="876"/>
                  </a:lnTo>
                  <a:lnTo>
                    <a:pt x="38515" y="3669"/>
                  </a:lnTo>
                  <a:lnTo>
                    <a:pt x="45345" y="4733"/>
                  </a:lnTo>
                  <a:lnTo>
                    <a:pt x="55875" y="7104"/>
                  </a:lnTo>
                  <a:lnTo>
                    <a:pt x="62282" y="11328"/>
                  </a:lnTo>
                  <a:lnTo>
                    <a:pt x="64043" y="11860"/>
                  </a:lnTo>
                  <a:lnTo>
                    <a:pt x="68651" y="11774"/>
                  </a:lnTo>
                  <a:lnTo>
                    <a:pt x="71671" y="14270"/>
                  </a:lnTo>
                  <a:lnTo>
                    <a:pt x="83687" y="15467"/>
                  </a:lnTo>
                  <a:lnTo>
                    <a:pt x="90103" y="18213"/>
                  </a:lnTo>
                  <a:lnTo>
                    <a:pt x="93740" y="20404"/>
                  </a:lnTo>
                  <a:lnTo>
                    <a:pt x="95923" y="21076"/>
                  </a:lnTo>
                  <a:lnTo>
                    <a:pt x="97855" y="20967"/>
                  </a:lnTo>
                  <a:lnTo>
                    <a:pt x="100461" y="20145"/>
                  </a:lnTo>
                  <a:lnTo>
                    <a:pt x="103755" y="18604"/>
                  </a:lnTo>
                  <a:lnTo>
                    <a:pt x="107330" y="16461"/>
                  </a:lnTo>
                  <a:lnTo>
                    <a:pt x="114754" y="10945"/>
                  </a:lnTo>
                  <a:lnTo>
                    <a:pt x="117383" y="9975"/>
                  </a:lnTo>
                  <a:lnTo>
                    <a:pt x="119096" y="10233"/>
                  </a:lnTo>
                  <a:lnTo>
                    <a:pt x="121185" y="10155"/>
                  </a:lnTo>
                  <a:lnTo>
                    <a:pt x="122053" y="8661"/>
                  </a:lnTo>
                  <a:lnTo>
                    <a:pt x="123157" y="7636"/>
                  </a:lnTo>
                  <a:lnTo>
                    <a:pt x="123845" y="6470"/>
                  </a:lnTo>
                  <a:lnTo>
                    <a:pt x="124972" y="5062"/>
                  </a:lnTo>
                  <a:lnTo>
                    <a:pt x="128836" y="4671"/>
                  </a:lnTo>
                  <a:lnTo>
                    <a:pt x="136574" y="2261"/>
                  </a:lnTo>
                  <a:lnTo>
                    <a:pt x="135705" y="3403"/>
                  </a:lnTo>
                  <a:lnTo>
                    <a:pt x="128656" y="6102"/>
                  </a:lnTo>
                  <a:lnTo>
                    <a:pt x="131677" y="6439"/>
                  </a:lnTo>
                  <a:lnTo>
                    <a:pt x="134767" y="5516"/>
                  </a:lnTo>
                  <a:lnTo>
                    <a:pt x="138295" y="4929"/>
                  </a:lnTo>
                  <a:lnTo>
                    <a:pt x="138937" y="3779"/>
                  </a:lnTo>
                  <a:lnTo>
                    <a:pt x="139398" y="1627"/>
                  </a:lnTo>
                  <a:lnTo>
                    <a:pt x="140071" y="1322"/>
                  </a:lnTo>
                  <a:lnTo>
                    <a:pt x="142512" y="1729"/>
                  </a:lnTo>
                  <a:lnTo>
                    <a:pt x="149764" y="5046"/>
                  </a:lnTo>
                  <a:lnTo>
                    <a:pt x="151571" y="5109"/>
                  </a:lnTo>
                  <a:lnTo>
                    <a:pt x="156680" y="3301"/>
                  </a:lnTo>
                  <a:lnTo>
                    <a:pt x="157767" y="2918"/>
                  </a:lnTo>
                  <a:lnTo>
                    <a:pt x="159426" y="3920"/>
                  </a:lnTo>
                  <a:lnTo>
                    <a:pt x="163197" y="8043"/>
                  </a:lnTo>
                  <a:lnTo>
                    <a:pt x="161883" y="7956"/>
                  </a:lnTo>
                  <a:lnTo>
                    <a:pt x="157846" y="4420"/>
                  </a:lnTo>
                  <a:lnTo>
                    <a:pt x="157486" y="6188"/>
                  </a:lnTo>
                  <a:lnTo>
                    <a:pt x="155186" y="9287"/>
                  </a:lnTo>
                  <a:lnTo>
                    <a:pt x="158057" y="10624"/>
                  </a:lnTo>
                  <a:lnTo>
                    <a:pt x="160396" y="11125"/>
                  </a:lnTo>
                  <a:lnTo>
                    <a:pt x="161648" y="12854"/>
                  </a:lnTo>
                  <a:lnTo>
                    <a:pt x="162438" y="14387"/>
                  </a:lnTo>
                  <a:lnTo>
                    <a:pt x="164746" y="13715"/>
                  </a:lnTo>
                  <a:lnTo>
                    <a:pt x="166397" y="11626"/>
                  </a:lnTo>
                  <a:lnTo>
                    <a:pt x="165536" y="10460"/>
                  </a:lnTo>
                  <a:lnTo>
                    <a:pt x="164957" y="9255"/>
                  </a:lnTo>
                  <a:lnTo>
                    <a:pt x="165708" y="9224"/>
                  </a:lnTo>
                  <a:lnTo>
                    <a:pt x="167312" y="10217"/>
                  </a:lnTo>
                  <a:lnTo>
                    <a:pt x="171904" y="14184"/>
                  </a:lnTo>
                  <a:lnTo>
                    <a:pt x="173454" y="15005"/>
                  </a:lnTo>
                  <a:lnTo>
                    <a:pt x="175237" y="14864"/>
                  </a:lnTo>
                  <a:lnTo>
                    <a:pt x="178969" y="13754"/>
                  </a:lnTo>
                  <a:lnTo>
                    <a:pt x="180010" y="13926"/>
                  </a:lnTo>
                  <a:lnTo>
                    <a:pt x="185017" y="12463"/>
                  </a:lnTo>
                  <a:lnTo>
                    <a:pt x="185603" y="13535"/>
                  </a:lnTo>
                  <a:lnTo>
                    <a:pt x="186433" y="14599"/>
                  </a:lnTo>
                  <a:lnTo>
                    <a:pt x="190469" y="13410"/>
                  </a:lnTo>
                  <a:lnTo>
                    <a:pt x="196799" y="13425"/>
                  </a:lnTo>
                  <a:lnTo>
                    <a:pt x="201986" y="12134"/>
                  </a:lnTo>
                  <a:lnTo>
                    <a:pt x="207994" y="898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7" name="Freeform: Shape 636">
              <a:extLst>
                <a:ext uri="{FF2B5EF4-FFF2-40B4-BE49-F238E27FC236}">
                  <a16:creationId xmlns:a16="http://schemas.microsoft.com/office/drawing/2014/main" id="{686EEEA1-4DF8-0382-B7A7-C57F953A02AB}"/>
                </a:ext>
              </a:extLst>
            </p:cNvPr>
            <p:cNvSpPr>
              <a:spLocks/>
            </p:cNvSpPr>
            <p:nvPr/>
          </p:nvSpPr>
          <p:spPr>
            <a:xfrm>
              <a:off x="7730747" y="3014931"/>
              <a:ext cx="138240" cy="88897"/>
            </a:xfrm>
            <a:custGeom>
              <a:avLst/>
              <a:gdLst>
                <a:gd name="connsiteX0" fmla="*/ 135205 w 138240"/>
                <a:gd name="connsiteY0" fmla="*/ 6697 h 88897"/>
                <a:gd name="connsiteX1" fmla="*/ 136371 w 138240"/>
                <a:gd name="connsiteY1" fmla="*/ 8035 h 88897"/>
                <a:gd name="connsiteX2" fmla="*/ 137841 w 138240"/>
                <a:gd name="connsiteY2" fmla="*/ 10194 h 88897"/>
                <a:gd name="connsiteX3" fmla="*/ 138240 w 138240"/>
                <a:gd name="connsiteY3" fmla="*/ 11430 h 88897"/>
                <a:gd name="connsiteX4" fmla="*/ 137740 w 138240"/>
                <a:gd name="connsiteY4" fmla="*/ 12158 h 88897"/>
                <a:gd name="connsiteX5" fmla="*/ 136269 w 138240"/>
                <a:gd name="connsiteY5" fmla="*/ 12776 h 88897"/>
                <a:gd name="connsiteX6" fmla="*/ 135932 w 138240"/>
                <a:gd name="connsiteY6" fmla="*/ 13441 h 88897"/>
                <a:gd name="connsiteX7" fmla="*/ 135283 w 138240"/>
                <a:gd name="connsiteY7" fmla="*/ 14559 h 88897"/>
                <a:gd name="connsiteX8" fmla="*/ 133562 w 138240"/>
                <a:gd name="connsiteY8" fmla="*/ 14763 h 88897"/>
                <a:gd name="connsiteX9" fmla="*/ 132678 w 138240"/>
                <a:gd name="connsiteY9" fmla="*/ 15592 h 88897"/>
                <a:gd name="connsiteX10" fmla="*/ 131622 w 138240"/>
                <a:gd name="connsiteY10" fmla="*/ 19230 h 88897"/>
                <a:gd name="connsiteX11" fmla="*/ 129603 w 138240"/>
                <a:gd name="connsiteY11" fmla="*/ 25238 h 88897"/>
                <a:gd name="connsiteX12" fmla="*/ 126622 w 138240"/>
                <a:gd name="connsiteY12" fmla="*/ 29792 h 88897"/>
                <a:gd name="connsiteX13" fmla="*/ 124236 w 138240"/>
                <a:gd name="connsiteY13" fmla="*/ 32280 h 88897"/>
                <a:gd name="connsiteX14" fmla="*/ 123172 w 138240"/>
                <a:gd name="connsiteY14" fmla="*/ 34188 h 88897"/>
                <a:gd name="connsiteX15" fmla="*/ 122507 w 138240"/>
                <a:gd name="connsiteY15" fmla="*/ 36473 h 88897"/>
                <a:gd name="connsiteX16" fmla="*/ 122351 w 138240"/>
                <a:gd name="connsiteY16" fmla="*/ 38765 h 88897"/>
                <a:gd name="connsiteX17" fmla="*/ 124635 w 138240"/>
                <a:gd name="connsiteY17" fmla="*/ 51283 h 88897"/>
                <a:gd name="connsiteX18" fmla="*/ 124612 w 138240"/>
                <a:gd name="connsiteY18" fmla="*/ 53536 h 88897"/>
                <a:gd name="connsiteX19" fmla="*/ 124072 w 138240"/>
                <a:gd name="connsiteY19" fmla="*/ 55844 h 88897"/>
                <a:gd name="connsiteX20" fmla="*/ 123681 w 138240"/>
                <a:gd name="connsiteY20" fmla="*/ 58183 h 88897"/>
                <a:gd name="connsiteX21" fmla="*/ 124002 w 138240"/>
                <a:gd name="connsiteY21" fmla="*/ 60209 h 88897"/>
                <a:gd name="connsiteX22" fmla="*/ 125512 w 138240"/>
                <a:gd name="connsiteY22" fmla="*/ 63667 h 88897"/>
                <a:gd name="connsiteX23" fmla="*/ 127116 w 138240"/>
                <a:gd name="connsiteY23" fmla="*/ 68815 h 88897"/>
                <a:gd name="connsiteX24" fmla="*/ 127764 w 138240"/>
                <a:gd name="connsiteY24" fmla="*/ 72093 h 88897"/>
                <a:gd name="connsiteX25" fmla="*/ 128829 w 138240"/>
                <a:gd name="connsiteY25" fmla="*/ 73290 h 88897"/>
                <a:gd name="connsiteX26" fmla="*/ 129854 w 138240"/>
                <a:gd name="connsiteY26" fmla="*/ 74174 h 88897"/>
                <a:gd name="connsiteX27" fmla="*/ 130065 w 138240"/>
                <a:gd name="connsiteY27" fmla="*/ 74729 h 88897"/>
                <a:gd name="connsiteX28" fmla="*/ 130034 w 138240"/>
                <a:gd name="connsiteY28" fmla="*/ 75301 h 88897"/>
                <a:gd name="connsiteX29" fmla="*/ 129502 w 138240"/>
                <a:gd name="connsiteY29" fmla="*/ 75950 h 88897"/>
                <a:gd name="connsiteX30" fmla="*/ 124878 w 138240"/>
                <a:gd name="connsiteY30" fmla="*/ 77663 h 88897"/>
                <a:gd name="connsiteX31" fmla="*/ 124275 w 138240"/>
                <a:gd name="connsiteY31" fmla="*/ 79111 h 88897"/>
                <a:gd name="connsiteX32" fmla="*/ 123775 w 138240"/>
                <a:gd name="connsiteY32" fmla="*/ 80730 h 88897"/>
                <a:gd name="connsiteX33" fmla="*/ 121756 w 138240"/>
                <a:gd name="connsiteY33" fmla="*/ 83116 h 88897"/>
                <a:gd name="connsiteX34" fmla="*/ 121138 w 138240"/>
                <a:gd name="connsiteY34" fmla="*/ 85338 h 88897"/>
                <a:gd name="connsiteX35" fmla="*/ 120755 w 138240"/>
                <a:gd name="connsiteY35" fmla="*/ 87881 h 88897"/>
                <a:gd name="connsiteX36" fmla="*/ 120708 w 138240"/>
                <a:gd name="connsiteY36" fmla="*/ 88788 h 88897"/>
                <a:gd name="connsiteX37" fmla="*/ 120153 w 138240"/>
                <a:gd name="connsiteY37" fmla="*/ 88898 h 88897"/>
                <a:gd name="connsiteX38" fmla="*/ 117086 w 138240"/>
                <a:gd name="connsiteY38" fmla="*/ 88373 h 88897"/>
                <a:gd name="connsiteX39" fmla="*/ 113706 w 138240"/>
                <a:gd name="connsiteY39" fmla="*/ 86723 h 88897"/>
                <a:gd name="connsiteX40" fmla="*/ 112227 w 138240"/>
                <a:gd name="connsiteY40" fmla="*/ 85479 h 88897"/>
                <a:gd name="connsiteX41" fmla="*/ 110772 w 138240"/>
                <a:gd name="connsiteY41" fmla="*/ 85495 h 88897"/>
                <a:gd name="connsiteX42" fmla="*/ 109012 w 138240"/>
                <a:gd name="connsiteY42" fmla="*/ 86308 h 88897"/>
                <a:gd name="connsiteX43" fmla="*/ 102706 w 138240"/>
                <a:gd name="connsiteY43" fmla="*/ 88663 h 88897"/>
                <a:gd name="connsiteX44" fmla="*/ 101157 w 138240"/>
                <a:gd name="connsiteY44" fmla="*/ 88115 h 88897"/>
                <a:gd name="connsiteX45" fmla="*/ 97558 w 138240"/>
                <a:gd name="connsiteY45" fmla="*/ 85799 h 88897"/>
                <a:gd name="connsiteX46" fmla="*/ 95735 w 138240"/>
                <a:gd name="connsiteY46" fmla="*/ 83273 h 88897"/>
                <a:gd name="connsiteX47" fmla="*/ 91675 w 138240"/>
                <a:gd name="connsiteY47" fmla="*/ 78234 h 88897"/>
                <a:gd name="connsiteX48" fmla="*/ 91347 w 138240"/>
                <a:gd name="connsiteY48" fmla="*/ 77030 h 88897"/>
                <a:gd name="connsiteX49" fmla="*/ 90815 w 138240"/>
                <a:gd name="connsiteY49" fmla="*/ 76067 h 88897"/>
                <a:gd name="connsiteX50" fmla="*/ 86480 w 138240"/>
                <a:gd name="connsiteY50" fmla="*/ 74815 h 88897"/>
                <a:gd name="connsiteX51" fmla="*/ 84876 w 138240"/>
                <a:gd name="connsiteY51" fmla="*/ 72946 h 88897"/>
                <a:gd name="connsiteX52" fmla="*/ 83547 w 138240"/>
                <a:gd name="connsiteY52" fmla="*/ 72687 h 88897"/>
                <a:gd name="connsiteX53" fmla="*/ 81591 w 138240"/>
                <a:gd name="connsiteY53" fmla="*/ 71749 h 88897"/>
                <a:gd name="connsiteX54" fmla="*/ 76513 w 138240"/>
                <a:gd name="connsiteY54" fmla="*/ 67751 h 88897"/>
                <a:gd name="connsiteX55" fmla="*/ 75254 w 138240"/>
                <a:gd name="connsiteY55" fmla="*/ 67375 h 88897"/>
                <a:gd name="connsiteX56" fmla="*/ 74949 w 138240"/>
                <a:gd name="connsiteY56" fmla="*/ 68048 h 88897"/>
                <a:gd name="connsiteX57" fmla="*/ 75035 w 138240"/>
                <a:gd name="connsiteY57" fmla="*/ 68995 h 88897"/>
                <a:gd name="connsiteX58" fmla="*/ 74714 w 138240"/>
                <a:gd name="connsiteY58" fmla="*/ 69543 h 88897"/>
                <a:gd name="connsiteX59" fmla="*/ 74065 w 138240"/>
                <a:gd name="connsiteY59" fmla="*/ 69527 h 88897"/>
                <a:gd name="connsiteX60" fmla="*/ 72891 w 138240"/>
                <a:gd name="connsiteY60" fmla="*/ 68056 h 88897"/>
                <a:gd name="connsiteX61" fmla="*/ 71483 w 138240"/>
                <a:gd name="connsiteY61" fmla="*/ 66757 h 88897"/>
                <a:gd name="connsiteX62" fmla="*/ 67094 w 138240"/>
                <a:gd name="connsiteY62" fmla="*/ 69198 h 88897"/>
                <a:gd name="connsiteX63" fmla="*/ 65506 w 138240"/>
                <a:gd name="connsiteY63" fmla="*/ 69848 h 88897"/>
                <a:gd name="connsiteX64" fmla="*/ 64113 w 138240"/>
                <a:gd name="connsiteY64" fmla="*/ 69996 h 88897"/>
                <a:gd name="connsiteX65" fmla="*/ 57158 w 138240"/>
                <a:gd name="connsiteY65" fmla="*/ 73188 h 88897"/>
                <a:gd name="connsiteX66" fmla="*/ 55038 w 138240"/>
                <a:gd name="connsiteY66" fmla="*/ 74909 h 88897"/>
                <a:gd name="connsiteX67" fmla="*/ 54162 w 138240"/>
                <a:gd name="connsiteY67" fmla="*/ 74729 h 88897"/>
                <a:gd name="connsiteX68" fmla="*/ 54365 w 138240"/>
                <a:gd name="connsiteY68" fmla="*/ 73110 h 88897"/>
                <a:gd name="connsiteX69" fmla="*/ 57260 w 138240"/>
                <a:gd name="connsiteY69" fmla="*/ 64997 h 88897"/>
                <a:gd name="connsiteX70" fmla="*/ 57776 w 138240"/>
                <a:gd name="connsiteY70" fmla="*/ 58527 h 88897"/>
                <a:gd name="connsiteX71" fmla="*/ 58832 w 138240"/>
                <a:gd name="connsiteY71" fmla="*/ 57635 h 88897"/>
                <a:gd name="connsiteX72" fmla="*/ 59145 w 138240"/>
                <a:gd name="connsiteY72" fmla="*/ 56735 h 88897"/>
                <a:gd name="connsiteX73" fmla="*/ 58692 w 138240"/>
                <a:gd name="connsiteY73" fmla="*/ 54662 h 88897"/>
                <a:gd name="connsiteX74" fmla="*/ 55688 w 138240"/>
                <a:gd name="connsiteY74" fmla="*/ 53332 h 88897"/>
                <a:gd name="connsiteX75" fmla="*/ 54475 w 138240"/>
                <a:gd name="connsiteY75" fmla="*/ 53528 h 88897"/>
                <a:gd name="connsiteX76" fmla="*/ 53379 w 138240"/>
                <a:gd name="connsiteY76" fmla="*/ 55757 h 88897"/>
                <a:gd name="connsiteX77" fmla="*/ 52245 w 138240"/>
                <a:gd name="connsiteY77" fmla="*/ 57361 h 88897"/>
                <a:gd name="connsiteX78" fmla="*/ 49593 w 138240"/>
                <a:gd name="connsiteY78" fmla="*/ 58339 h 88897"/>
                <a:gd name="connsiteX79" fmla="*/ 47308 w 138240"/>
                <a:gd name="connsiteY79" fmla="*/ 56649 h 88897"/>
                <a:gd name="connsiteX80" fmla="*/ 41965 w 138240"/>
                <a:gd name="connsiteY80" fmla="*/ 54388 h 88897"/>
                <a:gd name="connsiteX81" fmla="*/ 40619 w 138240"/>
                <a:gd name="connsiteY81" fmla="*/ 51369 h 88897"/>
                <a:gd name="connsiteX82" fmla="*/ 40299 w 138240"/>
                <a:gd name="connsiteY82" fmla="*/ 48325 h 88897"/>
                <a:gd name="connsiteX83" fmla="*/ 37475 w 138240"/>
                <a:gd name="connsiteY83" fmla="*/ 45384 h 88897"/>
                <a:gd name="connsiteX84" fmla="*/ 36301 w 138240"/>
                <a:gd name="connsiteY84" fmla="*/ 41902 h 88897"/>
                <a:gd name="connsiteX85" fmla="*/ 36770 w 138240"/>
                <a:gd name="connsiteY85" fmla="*/ 39469 h 88897"/>
                <a:gd name="connsiteX86" fmla="*/ 39336 w 138240"/>
                <a:gd name="connsiteY86" fmla="*/ 37865 h 88897"/>
                <a:gd name="connsiteX87" fmla="*/ 40064 w 138240"/>
                <a:gd name="connsiteY87" fmla="*/ 36473 h 88897"/>
                <a:gd name="connsiteX88" fmla="*/ 36833 w 138240"/>
                <a:gd name="connsiteY88" fmla="*/ 36692 h 88897"/>
                <a:gd name="connsiteX89" fmla="*/ 36176 w 138240"/>
                <a:gd name="connsiteY89" fmla="*/ 36356 h 88897"/>
                <a:gd name="connsiteX90" fmla="*/ 36035 w 138240"/>
                <a:gd name="connsiteY90" fmla="*/ 35104 h 88897"/>
                <a:gd name="connsiteX91" fmla="*/ 34603 w 138240"/>
                <a:gd name="connsiteY91" fmla="*/ 30816 h 88897"/>
                <a:gd name="connsiteX92" fmla="*/ 35871 w 138240"/>
                <a:gd name="connsiteY92" fmla="*/ 29127 h 88897"/>
                <a:gd name="connsiteX93" fmla="*/ 36426 w 138240"/>
                <a:gd name="connsiteY93" fmla="*/ 27484 h 88897"/>
                <a:gd name="connsiteX94" fmla="*/ 35385 w 138240"/>
                <a:gd name="connsiteY94" fmla="*/ 26083 h 88897"/>
                <a:gd name="connsiteX95" fmla="*/ 35660 w 138240"/>
                <a:gd name="connsiteY95" fmla="*/ 24480 h 88897"/>
                <a:gd name="connsiteX96" fmla="*/ 36473 w 138240"/>
                <a:gd name="connsiteY96" fmla="*/ 22860 h 88897"/>
                <a:gd name="connsiteX97" fmla="*/ 35980 w 138240"/>
                <a:gd name="connsiteY97" fmla="*/ 19097 h 88897"/>
                <a:gd name="connsiteX98" fmla="*/ 39188 w 138240"/>
                <a:gd name="connsiteY98" fmla="*/ 17102 h 88897"/>
                <a:gd name="connsiteX99" fmla="*/ 42302 w 138240"/>
                <a:gd name="connsiteY99" fmla="*/ 15694 h 88897"/>
                <a:gd name="connsiteX100" fmla="*/ 48912 w 138240"/>
                <a:gd name="connsiteY100" fmla="*/ 14974 h 88897"/>
                <a:gd name="connsiteX101" fmla="*/ 48263 w 138240"/>
                <a:gd name="connsiteY101" fmla="*/ 11516 h 88897"/>
                <a:gd name="connsiteX102" fmla="*/ 50931 w 138240"/>
                <a:gd name="connsiteY102" fmla="*/ 11360 h 88897"/>
                <a:gd name="connsiteX103" fmla="*/ 55429 w 138240"/>
                <a:gd name="connsiteY103" fmla="*/ 7190 h 88897"/>
                <a:gd name="connsiteX104" fmla="*/ 59889 w 138240"/>
                <a:gd name="connsiteY104" fmla="*/ 7925 h 88897"/>
                <a:gd name="connsiteX105" fmla="*/ 66343 w 138240"/>
                <a:gd name="connsiteY105" fmla="*/ 5062 h 88897"/>
                <a:gd name="connsiteX106" fmla="*/ 78774 w 138240"/>
                <a:gd name="connsiteY106" fmla="*/ 5101 h 88897"/>
                <a:gd name="connsiteX107" fmla="*/ 80472 w 138240"/>
                <a:gd name="connsiteY107" fmla="*/ 3442 h 88897"/>
                <a:gd name="connsiteX108" fmla="*/ 80175 w 138240"/>
                <a:gd name="connsiteY108" fmla="*/ 1776 h 88897"/>
                <a:gd name="connsiteX109" fmla="*/ 80214 w 138240"/>
                <a:gd name="connsiteY109" fmla="*/ 0 h 88897"/>
                <a:gd name="connsiteX110" fmla="*/ 82553 w 138240"/>
                <a:gd name="connsiteY110" fmla="*/ 493 h 88897"/>
                <a:gd name="connsiteX111" fmla="*/ 86465 w 138240"/>
                <a:gd name="connsiteY111" fmla="*/ 180 h 88897"/>
                <a:gd name="connsiteX112" fmla="*/ 101110 w 138240"/>
                <a:gd name="connsiteY112" fmla="*/ 3677 h 88897"/>
                <a:gd name="connsiteX113" fmla="*/ 104717 w 138240"/>
                <a:gd name="connsiteY113" fmla="*/ 3677 h 88897"/>
                <a:gd name="connsiteX114" fmla="*/ 109700 w 138240"/>
                <a:gd name="connsiteY114" fmla="*/ 7221 h 88897"/>
                <a:gd name="connsiteX115" fmla="*/ 112392 w 138240"/>
                <a:gd name="connsiteY115" fmla="*/ 8136 h 88897"/>
                <a:gd name="connsiteX116" fmla="*/ 120317 w 138240"/>
                <a:gd name="connsiteY116" fmla="*/ 8136 h 88897"/>
                <a:gd name="connsiteX117" fmla="*/ 132545 w 138240"/>
                <a:gd name="connsiteY117" fmla="*/ 9701 h 88897"/>
                <a:gd name="connsiteX118" fmla="*/ 134947 w 138240"/>
                <a:gd name="connsiteY118" fmla="*/ 7307 h 88897"/>
                <a:gd name="connsiteX119" fmla="*/ 135205 w 138240"/>
                <a:gd name="connsiteY119" fmla="*/ 6697 h 88897"/>
                <a:gd name="connsiteX120" fmla="*/ 23478 w 138240"/>
                <a:gd name="connsiteY120" fmla="*/ 34799 h 88897"/>
                <a:gd name="connsiteX121" fmla="*/ 21679 w 138240"/>
                <a:gd name="connsiteY121" fmla="*/ 36887 h 88897"/>
                <a:gd name="connsiteX122" fmla="*/ 20607 w 138240"/>
                <a:gd name="connsiteY122" fmla="*/ 36058 h 88897"/>
                <a:gd name="connsiteX123" fmla="*/ 20044 w 138240"/>
                <a:gd name="connsiteY123" fmla="*/ 35057 h 88897"/>
                <a:gd name="connsiteX124" fmla="*/ 17720 w 138240"/>
                <a:gd name="connsiteY124" fmla="*/ 39782 h 88897"/>
                <a:gd name="connsiteX125" fmla="*/ 15107 w 138240"/>
                <a:gd name="connsiteY125" fmla="*/ 40588 h 88897"/>
                <a:gd name="connsiteX126" fmla="*/ 13582 w 138240"/>
                <a:gd name="connsiteY126" fmla="*/ 39657 h 88897"/>
                <a:gd name="connsiteX127" fmla="*/ 13723 w 138240"/>
                <a:gd name="connsiteY127" fmla="*/ 37897 h 88897"/>
                <a:gd name="connsiteX128" fmla="*/ 12236 w 138240"/>
                <a:gd name="connsiteY128" fmla="*/ 33257 h 88897"/>
                <a:gd name="connsiteX129" fmla="*/ 9959 w 138240"/>
                <a:gd name="connsiteY129" fmla="*/ 31896 h 88897"/>
                <a:gd name="connsiteX130" fmla="*/ 6760 w 138240"/>
                <a:gd name="connsiteY130" fmla="*/ 31771 h 88897"/>
                <a:gd name="connsiteX131" fmla="*/ 4444 w 138240"/>
                <a:gd name="connsiteY131" fmla="*/ 29854 h 88897"/>
                <a:gd name="connsiteX132" fmla="*/ 13371 w 138240"/>
                <a:gd name="connsiteY132" fmla="*/ 28548 h 88897"/>
                <a:gd name="connsiteX133" fmla="*/ 14294 w 138240"/>
                <a:gd name="connsiteY133" fmla="*/ 26326 h 88897"/>
                <a:gd name="connsiteX134" fmla="*/ 16109 w 138240"/>
                <a:gd name="connsiteY134" fmla="*/ 23994 h 88897"/>
                <a:gd name="connsiteX135" fmla="*/ 17470 w 138240"/>
                <a:gd name="connsiteY135" fmla="*/ 23744 h 88897"/>
                <a:gd name="connsiteX136" fmla="*/ 18628 w 138240"/>
                <a:gd name="connsiteY136" fmla="*/ 24284 h 88897"/>
                <a:gd name="connsiteX137" fmla="*/ 18847 w 138240"/>
                <a:gd name="connsiteY137" fmla="*/ 26091 h 88897"/>
                <a:gd name="connsiteX138" fmla="*/ 19136 w 138240"/>
                <a:gd name="connsiteY138" fmla="*/ 26811 h 88897"/>
                <a:gd name="connsiteX139" fmla="*/ 23181 w 138240"/>
                <a:gd name="connsiteY139" fmla="*/ 27828 h 88897"/>
                <a:gd name="connsiteX140" fmla="*/ 24761 w 138240"/>
                <a:gd name="connsiteY140" fmla="*/ 30864 h 88897"/>
                <a:gd name="connsiteX141" fmla="*/ 25356 w 138240"/>
                <a:gd name="connsiteY141" fmla="*/ 34501 h 88897"/>
                <a:gd name="connsiteX142" fmla="*/ 23478 w 138240"/>
                <a:gd name="connsiteY142" fmla="*/ 34799 h 88897"/>
                <a:gd name="connsiteX143" fmla="*/ 32694 w 138240"/>
                <a:gd name="connsiteY143" fmla="*/ 46463 h 88897"/>
                <a:gd name="connsiteX144" fmla="*/ 30872 w 138240"/>
                <a:gd name="connsiteY144" fmla="*/ 46901 h 88897"/>
                <a:gd name="connsiteX145" fmla="*/ 26545 w 138240"/>
                <a:gd name="connsiteY145" fmla="*/ 43913 h 88897"/>
                <a:gd name="connsiteX146" fmla="*/ 27546 w 138240"/>
                <a:gd name="connsiteY146" fmla="*/ 41887 h 88897"/>
                <a:gd name="connsiteX147" fmla="*/ 28783 w 138240"/>
                <a:gd name="connsiteY147" fmla="*/ 41089 h 88897"/>
                <a:gd name="connsiteX148" fmla="*/ 32460 w 138240"/>
                <a:gd name="connsiteY148" fmla="*/ 42332 h 88897"/>
                <a:gd name="connsiteX149" fmla="*/ 32976 w 138240"/>
                <a:gd name="connsiteY149" fmla="*/ 45407 h 88897"/>
                <a:gd name="connsiteX150" fmla="*/ 32694 w 138240"/>
                <a:gd name="connsiteY150" fmla="*/ 46463 h 88897"/>
                <a:gd name="connsiteX151" fmla="*/ 16750 w 138240"/>
                <a:gd name="connsiteY151" fmla="*/ 43483 h 88897"/>
                <a:gd name="connsiteX152" fmla="*/ 18307 w 138240"/>
                <a:gd name="connsiteY152" fmla="*/ 44500 h 88897"/>
                <a:gd name="connsiteX153" fmla="*/ 19747 w 138240"/>
                <a:gd name="connsiteY153" fmla="*/ 44179 h 88897"/>
                <a:gd name="connsiteX154" fmla="*/ 21209 w 138240"/>
                <a:gd name="connsiteY154" fmla="*/ 43467 h 88897"/>
                <a:gd name="connsiteX155" fmla="*/ 24370 w 138240"/>
                <a:gd name="connsiteY155" fmla="*/ 44132 h 88897"/>
                <a:gd name="connsiteX156" fmla="*/ 31584 w 138240"/>
                <a:gd name="connsiteY156" fmla="*/ 49264 h 88897"/>
                <a:gd name="connsiteX157" fmla="*/ 32248 w 138240"/>
                <a:gd name="connsiteY157" fmla="*/ 50633 h 88897"/>
                <a:gd name="connsiteX158" fmla="*/ 27938 w 138240"/>
                <a:gd name="connsiteY158" fmla="*/ 51259 h 88897"/>
                <a:gd name="connsiteX159" fmla="*/ 26960 w 138240"/>
                <a:gd name="connsiteY159" fmla="*/ 52824 h 88897"/>
                <a:gd name="connsiteX160" fmla="*/ 25927 w 138240"/>
                <a:gd name="connsiteY160" fmla="*/ 53919 h 88897"/>
                <a:gd name="connsiteX161" fmla="*/ 24707 w 138240"/>
                <a:gd name="connsiteY161" fmla="*/ 54271 h 88897"/>
                <a:gd name="connsiteX162" fmla="*/ 22626 w 138240"/>
                <a:gd name="connsiteY162" fmla="*/ 56469 h 88897"/>
                <a:gd name="connsiteX163" fmla="*/ 19817 w 138240"/>
                <a:gd name="connsiteY163" fmla="*/ 58574 h 88897"/>
                <a:gd name="connsiteX164" fmla="*/ 19230 w 138240"/>
                <a:gd name="connsiteY164" fmla="*/ 59833 h 88897"/>
                <a:gd name="connsiteX165" fmla="*/ 14137 w 138240"/>
                <a:gd name="connsiteY165" fmla="*/ 59599 h 88897"/>
                <a:gd name="connsiteX166" fmla="*/ 11360 w 138240"/>
                <a:gd name="connsiteY166" fmla="*/ 60397 h 88897"/>
                <a:gd name="connsiteX167" fmla="*/ 9115 w 138240"/>
                <a:gd name="connsiteY167" fmla="*/ 62744 h 88897"/>
                <a:gd name="connsiteX168" fmla="*/ 8191 w 138240"/>
                <a:gd name="connsiteY168" fmla="*/ 67266 h 88897"/>
                <a:gd name="connsiteX169" fmla="*/ 6548 w 138240"/>
                <a:gd name="connsiteY169" fmla="*/ 70786 h 88897"/>
                <a:gd name="connsiteX170" fmla="*/ 4874 w 138240"/>
                <a:gd name="connsiteY170" fmla="*/ 72054 h 88897"/>
                <a:gd name="connsiteX171" fmla="*/ 3130 w 138240"/>
                <a:gd name="connsiteY171" fmla="*/ 72249 h 88897"/>
                <a:gd name="connsiteX172" fmla="*/ 2715 w 138240"/>
                <a:gd name="connsiteY172" fmla="*/ 70935 h 88897"/>
                <a:gd name="connsiteX173" fmla="*/ 2879 w 138240"/>
                <a:gd name="connsiteY173" fmla="*/ 69621 h 88897"/>
                <a:gd name="connsiteX174" fmla="*/ 6548 w 138240"/>
                <a:gd name="connsiteY174" fmla="*/ 64645 h 88897"/>
                <a:gd name="connsiteX175" fmla="*/ 7315 w 138240"/>
                <a:gd name="connsiteY175" fmla="*/ 63026 h 88897"/>
                <a:gd name="connsiteX176" fmla="*/ 5485 w 138240"/>
                <a:gd name="connsiteY176" fmla="*/ 62306 h 88897"/>
                <a:gd name="connsiteX177" fmla="*/ 3951 w 138240"/>
                <a:gd name="connsiteY177" fmla="*/ 60569 h 88897"/>
                <a:gd name="connsiteX178" fmla="*/ 603 w 138240"/>
                <a:gd name="connsiteY178" fmla="*/ 58535 h 88897"/>
                <a:gd name="connsiteX179" fmla="*/ 0 w 138240"/>
                <a:gd name="connsiteY179" fmla="*/ 56900 h 88897"/>
                <a:gd name="connsiteX180" fmla="*/ 798 w 138240"/>
                <a:gd name="connsiteY180" fmla="*/ 56775 h 88897"/>
                <a:gd name="connsiteX181" fmla="*/ 1534 w 138240"/>
                <a:gd name="connsiteY181" fmla="*/ 56305 h 88897"/>
                <a:gd name="connsiteX182" fmla="*/ 2425 w 138240"/>
                <a:gd name="connsiteY182" fmla="*/ 54928 h 88897"/>
                <a:gd name="connsiteX183" fmla="*/ 2840 w 138240"/>
                <a:gd name="connsiteY183" fmla="*/ 53348 h 88897"/>
                <a:gd name="connsiteX184" fmla="*/ 164 w 138240"/>
                <a:gd name="connsiteY184" fmla="*/ 48716 h 88897"/>
                <a:gd name="connsiteX185" fmla="*/ 1526 w 138240"/>
                <a:gd name="connsiteY185" fmla="*/ 47997 h 88897"/>
                <a:gd name="connsiteX186" fmla="*/ 3231 w 138240"/>
                <a:gd name="connsiteY186" fmla="*/ 48161 h 88897"/>
                <a:gd name="connsiteX187" fmla="*/ 4976 w 138240"/>
                <a:gd name="connsiteY187" fmla="*/ 49507 h 88897"/>
                <a:gd name="connsiteX188" fmla="*/ 6893 w 138240"/>
                <a:gd name="connsiteY188" fmla="*/ 47926 h 88897"/>
                <a:gd name="connsiteX189" fmla="*/ 7706 w 138240"/>
                <a:gd name="connsiteY189" fmla="*/ 47692 h 88897"/>
                <a:gd name="connsiteX190" fmla="*/ 9044 w 138240"/>
                <a:gd name="connsiteY190" fmla="*/ 48255 h 88897"/>
                <a:gd name="connsiteX191" fmla="*/ 10398 w 138240"/>
                <a:gd name="connsiteY191" fmla="*/ 45188 h 88897"/>
                <a:gd name="connsiteX192" fmla="*/ 13613 w 138240"/>
                <a:gd name="connsiteY192" fmla="*/ 44179 h 88897"/>
                <a:gd name="connsiteX193" fmla="*/ 15209 w 138240"/>
                <a:gd name="connsiteY193" fmla="*/ 43232 h 88897"/>
                <a:gd name="connsiteX194" fmla="*/ 16750 w 138240"/>
                <a:gd name="connsiteY194" fmla="*/ 43483 h 88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38240" h="88897">
                  <a:moveTo>
                    <a:pt x="135205" y="6697"/>
                  </a:moveTo>
                  <a:lnTo>
                    <a:pt x="136371" y="8035"/>
                  </a:lnTo>
                  <a:lnTo>
                    <a:pt x="137841" y="10194"/>
                  </a:lnTo>
                  <a:lnTo>
                    <a:pt x="138240" y="11430"/>
                  </a:lnTo>
                  <a:lnTo>
                    <a:pt x="137740" y="12158"/>
                  </a:lnTo>
                  <a:lnTo>
                    <a:pt x="136269" y="12776"/>
                  </a:lnTo>
                  <a:lnTo>
                    <a:pt x="135932" y="13441"/>
                  </a:lnTo>
                  <a:lnTo>
                    <a:pt x="135283" y="14559"/>
                  </a:lnTo>
                  <a:lnTo>
                    <a:pt x="133562" y="14763"/>
                  </a:lnTo>
                  <a:lnTo>
                    <a:pt x="132678" y="15592"/>
                  </a:lnTo>
                  <a:lnTo>
                    <a:pt x="131622" y="19230"/>
                  </a:lnTo>
                  <a:lnTo>
                    <a:pt x="129603" y="25238"/>
                  </a:lnTo>
                  <a:lnTo>
                    <a:pt x="126622" y="29792"/>
                  </a:lnTo>
                  <a:lnTo>
                    <a:pt x="124236" y="32280"/>
                  </a:lnTo>
                  <a:lnTo>
                    <a:pt x="123172" y="34188"/>
                  </a:lnTo>
                  <a:lnTo>
                    <a:pt x="122507" y="36473"/>
                  </a:lnTo>
                  <a:lnTo>
                    <a:pt x="122351" y="38765"/>
                  </a:lnTo>
                  <a:lnTo>
                    <a:pt x="124635" y="51283"/>
                  </a:lnTo>
                  <a:lnTo>
                    <a:pt x="124612" y="53536"/>
                  </a:lnTo>
                  <a:lnTo>
                    <a:pt x="124072" y="55844"/>
                  </a:lnTo>
                  <a:lnTo>
                    <a:pt x="123681" y="58183"/>
                  </a:lnTo>
                  <a:lnTo>
                    <a:pt x="124002" y="60209"/>
                  </a:lnTo>
                  <a:lnTo>
                    <a:pt x="125512" y="63667"/>
                  </a:lnTo>
                  <a:lnTo>
                    <a:pt x="127116" y="68815"/>
                  </a:lnTo>
                  <a:lnTo>
                    <a:pt x="127764" y="72093"/>
                  </a:lnTo>
                  <a:lnTo>
                    <a:pt x="128829" y="73290"/>
                  </a:lnTo>
                  <a:lnTo>
                    <a:pt x="129854" y="74174"/>
                  </a:lnTo>
                  <a:lnTo>
                    <a:pt x="130065" y="74729"/>
                  </a:lnTo>
                  <a:lnTo>
                    <a:pt x="130034" y="75301"/>
                  </a:lnTo>
                  <a:lnTo>
                    <a:pt x="129502" y="75950"/>
                  </a:lnTo>
                  <a:lnTo>
                    <a:pt x="124878" y="77663"/>
                  </a:lnTo>
                  <a:lnTo>
                    <a:pt x="124275" y="79111"/>
                  </a:lnTo>
                  <a:lnTo>
                    <a:pt x="123775" y="80730"/>
                  </a:lnTo>
                  <a:lnTo>
                    <a:pt x="121756" y="83116"/>
                  </a:lnTo>
                  <a:lnTo>
                    <a:pt x="121138" y="85338"/>
                  </a:lnTo>
                  <a:lnTo>
                    <a:pt x="120755" y="87881"/>
                  </a:lnTo>
                  <a:lnTo>
                    <a:pt x="120708" y="88788"/>
                  </a:lnTo>
                  <a:lnTo>
                    <a:pt x="120153" y="88898"/>
                  </a:lnTo>
                  <a:lnTo>
                    <a:pt x="117086" y="88373"/>
                  </a:lnTo>
                  <a:lnTo>
                    <a:pt x="113706" y="86723"/>
                  </a:lnTo>
                  <a:lnTo>
                    <a:pt x="112227" y="85479"/>
                  </a:lnTo>
                  <a:lnTo>
                    <a:pt x="110772" y="85495"/>
                  </a:lnTo>
                  <a:lnTo>
                    <a:pt x="109012" y="86308"/>
                  </a:lnTo>
                  <a:lnTo>
                    <a:pt x="102706" y="88663"/>
                  </a:lnTo>
                  <a:lnTo>
                    <a:pt x="101157" y="88115"/>
                  </a:lnTo>
                  <a:lnTo>
                    <a:pt x="97558" y="85799"/>
                  </a:lnTo>
                  <a:lnTo>
                    <a:pt x="95735" y="83273"/>
                  </a:lnTo>
                  <a:lnTo>
                    <a:pt x="91675" y="78234"/>
                  </a:lnTo>
                  <a:lnTo>
                    <a:pt x="91347" y="77030"/>
                  </a:lnTo>
                  <a:lnTo>
                    <a:pt x="90815" y="76067"/>
                  </a:lnTo>
                  <a:lnTo>
                    <a:pt x="86480" y="74815"/>
                  </a:lnTo>
                  <a:lnTo>
                    <a:pt x="84876" y="72946"/>
                  </a:lnTo>
                  <a:lnTo>
                    <a:pt x="83547" y="72687"/>
                  </a:lnTo>
                  <a:lnTo>
                    <a:pt x="81591" y="71749"/>
                  </a:lnTo>
                  <a:lnTo>
                    <a:pt x="76513" y="67751"/>
                  </a:lnTo>
                  <a:lnTo>
                    <a:pt x="75254" y="67375"/>
                  </a:lnTo>
                  <a:lnTo>
                    <a:pt x="74949" y="68048"/>
                  </a:lnTo>
                  <a:lnTo>
                    <a:pt x="75035" y="68995"/>
                  </a:lnTo>
                  <a:lnTo>
                    <a:pt x="74714" y="69543"/>
                  </a:lnTo>
                  <a:lnTo>
                    <a:pt x="74065" y="69527"/>
                  </a:lnTo>
                  <a:lnTo>
                    <a:pt x="72891" y="68056"/>
                  </a:lnTo>
                  <a:lnTo>
                    <a:pt x="71483" y="66757"/>
                  </a:lnTo>
                  <a:lnTo>
                    <a:pt x="67094" y="69198"/>
                  </a:lnTo>
                  <a:lnTo>
                    <a:pt x="65506" y="69848"/>
                  </a:lnTo>
                  <a:lnTo>
                    <a:pt x="64113" y="69996"/>
                  </a:lnTo>
                  <a:lnTo>
                    <a:pt x="57158" y="73188"/>
                  </a:lnTo>
                  <a:lnTo>
                    <a:pt x="55038" y="74909"/>
                  </a:lnTo>
                  <a:lnTo>
                    <a:pt x="54162" y="74729"/>
                  </a:lnTo>
                  <a:lnTo>
                    <a:pt x="54365" y="73110"/>
                  </a:lnTo>
                  <a:lnTo>
                    <a:pt x="57260" y="64997"/>
                  </a:lnTo>
                  <a:lnTo>
                    <a:pt x="57776" y="58527"/>
                  </a:lnTo>
                  <a:lnTo>
                    <a:pt x="58832" y="57635"/>
                  </a:lnTo>
                  <a:lnTo>
                    <a:pt x="59145" y="56735"/>
                  </a:lnTo>
                  <a:lnTo>
                    <a:pt x="58692" y="54662"/>
                  </a:lnTo>
                  <a:lnTo>
                    <a:pt x="55688" y="53332"/>
                  </a:lnTo>
                  <a:lnTo>
                    <a:pt x="54475" y="53528"/>
                  </a:lnTo>
                  <a:lnTo>
                    <a:pt x="53379" y="55757"/>
                  </a:lnTo>
                  <a:lnTo>
                    <a:pt x="52245" y="57361"/>
                  </a:lnTo>
                  <a:lnTo>
                    <a:pt x="49593" y="58339"/>
                  </a:lnTo>
                  <a:lnTo>
                    <a:pt x="47308" y="56649"/>
                  </a:lnTo>
                  <a:lnTo>
                    <a:pt x="41965" y="54388"/>
                  </a:lnTo>
                  <a:lnTo>
                    <a:pt x="40619" y="51369"/>
                  </a:lnTo>
                  <a:lnTo>
                    <a:pt x="40299" y="48325"/>
                  </a:lnTo>
                  <a:lnTo>
                    <a:pt x="37475" y="45384"/>
                  </a:lnTo>
                  <a:lnTo>
                    <a:pt x="36301" y="41902"/>
                  </a:lnTo>
                  <a:lnTo>
                    <a:pt x="36770" y="39469"/>
                  </a:lnTo>
                  <a:lnTo>
                    <a:pt x="39336" y="37865"/>
                  </a:lnTo>
                  <a:lnTo>
                    <a:pt x="40064" y="36473"/>
                  </a:lnTo>
                  <a:lnTo>
                    <a:pt x="36833" y="36692"/>
                  </a:lnTo>
                  <a:lnTo>
                    <a:pt x="36176" y="36356"/>
                  </a:lnTo>
                  <a:lnTo>
                    <a:pt x="36035" y="35104"/>
                  </a:lnTo>
                  <a:lnTo>
                    <a:pt x="34603" y="30816"/>
                  </a:lnTo>
                  <a:lnTo>
                    <a:pt x="35871" y="29127"/>
                  </a:lnTo>
                  <a:lnTo>
                    <a:pt x="36426" y="27484"/>
                  </a:lnTo>
                  <a:lnTo>
                    <a:pt x="35385" y="26083"/>
                  </a:lnTo>
                  <a:lnTo>
                    <a:pt x="35660" y="24480"/>
                  </a:lnTo>
                  <a:lnTo>
                    <a:pt x="36473" y="22860"/>
                  </a:lnTo>
                  <a:lnTo>
                    <a:pt x="35980" y="19097"/>
                  </a:lnTo>
                  <a:lnTo>
                    <a:pt x="39188" y="17102"/>
                  </a:lnTo>
                  <a:lnTo>
                    <a:pt x="42302" y="15694"/>
                  </a:lnTo>
                  <a:lnTo>
                    <a:pt x="48912" y="14974"/>
                  </a:lnTo>
                  <a:lnTo>
                    <a:pt x="48263" y="11516"/>
                  </a:lnTo>
                  <a:lnTo>
                    <a:pt x="50931" y="11360"/>
                  </a:lnTo>
                  <a:lnTo>
                    <a:pt x="55429" y="7190"/>
                  </a:lnTo>
                  <a:lnTo>
                    <a:pt x="59889" y="7925"/>
                  </a:lnTo>
                  <a:lnTo>
                    <a:pt x="66343" y="5062"/>
                  </a:lnTo>
                  <a:lnTo>
                    <a:pt x="78774" y="5101"/>
                  </a:lnTo>
                  <a:lnTo>
                    <a:pt x="80472" y="3442"/>
                  </a:lnTo>
                  <a:lnTo>
                    <a:pt x="80175" y="1776"/>
                  </a:lnTo>
                  <a:lnTo>
                    <a:pt x="80214" y="0"/>
                  </a:lnTo>
                  <a:lnTo>
                    <a:pt x="82553" y="493"/>
                  </a:lnTo>
                  <a:lnTo>
                    <a:pt x="86465" y="180"/>
                  </a:lnTo>
                  <a:lnTo>
                    <a:pt x="101110" y="3677"/>
                  </a:lnTo>
                  <a:lnTo>
                    <a:pt x="104717" y="3677"/>
                  </a:lnTo>
                  <a:lnTo>
                    <a:pt x="109700" y="7221"/>
                  </a:lnTo>
                  <a:lnTo>
                    <a:pt x="112392" y="8136"/>
                  </a:lnTo>
                  <a:lnTo>
                    <a:pt x="120317" y="8136"/>
                  </a:lnTo>
                  <a:lnTo>
                    <a:pt x="132545" y="9701"/>
                  </a:lnTo>
                  <a:lnTo>
                    <a:pt x="134947" y="7307"/>
                  </a:lnTo>
                  <a:lnTo>
                    <a:pt x="135205" y="6697"/>
                  </a:lnTo>
                  <a:close/>
                  <a:moveTo>
                    <a:pt x="23478" y="34799"/>
                  </a:moveTo>
                  <a:lnTo>
                    <a:pt x="21679" y="36887"/>
                  </a:lnTo>
                  <a:lnTo>
                    <a:pt x="20607" y="36058"/>
                  </a:lnTo>
                  <a:lnTo>
                    <a:pt x="20044" y="35057"/>
                  </a:lnTo>
                  <a:lnTo>
                    <a:pt x="17720" y="39782"/>
                  </a:lnTo>
                  <a:lnTo>
                    <a:pt x="15107" y="40588"/>
                  </a:lnTo>
                  <a:lnTo>
                    <a:pt x="13582" y="39657"/>
                  </a:lnTo>
                  <a:lnTo>
                    <a:pt x="13723" y="37897"/>
                  </a:lnTo>
                  <a:lnTo>
                    <a:pt x="12236" y="33257"/>
                  </a:lnTo>
                  <a:lnTo>
                    <a:pt x="9959" y="31896"/>
                  </a:lnTo>
                  <a:lnTo>
                    <a:pt x="6760" y="31771"/>
                  </a:lnTo>
                  <a:lnTo>
                    <a:pt x="4444" y="29854"/>
                  </a:lnTo>
                  <a:lnTo>
                    <a:pt x="13371" y="28548"/>
                  </a:lnTo>
                  <a:lnTo>
                    <a:pt x="14294" y="26326"/>
                  </a:lnTo>
                  <a:lnTo>
                    <a:pt x="16109" y="23994"/>
                  </a:lnTo>
                  <a:lnTo>
                    <a:pt x="17470" y="23744"/>
                  </a:lnTo>
                  <a:lnTo>
                    <a:pt x="18628" y="24284"/>
                  </a:lnTo>
                  <a:lnTo>
                    <a:pt x="18847" y="26091"/>
                  </a:lnTo>
                  <a:lnTo>
                    <a:pt x="19136" y="26811"/>
                  </a:lnTo>
                  <a:lnTo>
                    <a:pt x="23181" y="27828"/>
                  </a:lnTo>
                  <a:lnTo>
                    <a:pt x="24761" y="30864"/>
                  </a:lnTo>
                  <a:lnTo>
                    <a:pt x="25356" y="34501"/>
                  </a:lnTo>
                  <a:lnTo>
                    <a:pt x="23478" y="34799"/>
                  </a:lnTo>
                  <a:close/>
                  <a:moveTo>
                    <a:pt x="32694" y="46463"/>
                  </a:moveTo>
                  <a:lnTo>
                    <a:pt x="30872" y="46901"/>
                  </a:lnTo>
                  <a:lnTo>
                    <a:pt x="26545" y="43913"/>
                  </a:lnTo>
                  <a:lnTo>
                    <a:pt x="27546" y="41887"/>
                  </a:lnTo>
                  <a:lnTo>
                    <a:pt x="28783" y="41089"/>
                  </a:lnTo>
                  <a:lnTo>
                    <a:pt x="32460" y="42332"/>
                  </a:lnTo>
                  <a:lnTo>
                    <a:pt x="32976" y="45407"/>
                  </a:lnTo>
                  <a:lnTo>
                    <a:pt x="32694" y="46463"/>
                  </a:lnTo>
                  <a:close/>
                  <a:moveTo>
                    <a:pt x="16750" y="43483"/>
                  </a:moveTo>
                  <a:lnTo>
                    <a:pt x="18307" y="44500"/>
                  </a:lnTo>
                  <a:lnTo>
                    <a:pt x="19747" y="44179"/>
                  </a:lnTo>
                  <a:lnTo>
                    <a:pt x="21209" y="43467"/>
                  </a:lnTo>
                  <a:lnTo>
                    <a:pt x="24370" y="44132"/>
                  </a:lnTo>
                  <a:lnTo>
                    <a:pt x="31584" y="49264"/>
                  </a:lnTo>
                  <a:lnTo>
                    <a:pt x="32248" y="50633"/>
                  </a:lnTo>
                  <a:lnTo>
                    <a:pt x="27938" y="51259"/>
                  </a:lnTo>
                  <a:lnTo>
                    <a:pt x="26960" y="52824"/>
                  </a:lnTo>
                  <a:lnTo>
                    <a:pt x="25927" y="53919"/>
                  </a:lnTo>
                  <a:lnTo>
                    <a:pt x="24707" y="54271"/>
                  </a:lnTo>
                  <a:lnTo>
                    <a:pt x="22626" y="56469"/>
                  </a:lnTo>
                  <a:lnTo>
                    <a:pt x="19817" y="58574"/>
                  </a:lnTo>
                  <a:lnTo>
                    <a:pt x="19230" y="59833"/>
                  </a:lnTo>
                  <a:lnTo>
                    <a:pt x="14137" y="59599"/>
                  </a:lnTo>
                  <a:lnTo>
                    <a:pt x="11360" y="60397"/>
                  </a:lnTo>
                  <a:lnTo>
                    <a:pt x="9115" y="62744"/>
                  </a:lnTo>
                  <a:lnTo>
                    <a:pt x="8191" y="67266"/>
                  </a:lnTo>
                  <a:lnTo>
                    <a:pt x="6548" y="70786"/>
                  </a:lnTo>
                  <a:lnTo>
                    <a:pt x="4874" y="72054"/>
                  </a:lnTo>
                  <a:lnTo>
                    <a:pt x="3130" y="72249"/>
                  </a:lnTo>
                  <a:lnTo>
                    <a:pt x="2715" y="70935"/>
                  </a:lnTo>
                  <a:lnTo>
                    <a:pt x="2879" y="69621"/>
                  </a:lnTo>
                  <a:lnTo>
                    <a:pt x="6548" y="64645"/>
                  </a:lnTo>
                  <a:lnTo>
                    <a:pt x="7315" y="63026"/>
                  </a:lnTo>
                  <a:lnTo>
                    <a:pt x="5485" y="62306"/>
                  </a:lnTo>
                  <a:lnTo>
                    <a:pt x="3951" y="60569"/>
                  </a:lnTo>
                  <a:lnTo>
                    <a:pt x="603" y="58535"/>
                  </a:lnTo>
                  <a:lnTo>
                    <a:pt x="0" y="56900"/>
                  </a:lnTo>
                  <a:lnTo>
                    <a:pt x="798" y="56775"/>
                  </a:lnTo>
                  <a:lnTo>
                    <a:pt x="1534" y="56305"/>
                  </a:lnTo>
                  <a:lnTo>
                    <a:pt x="2425" y="54928"/>
                  </a:lnTo>
                  <a:lnTo>
                    <a:pt x="2840" y="53348"/>
                  </a:lnTo>
                  <a:lnTo>
                    <a:pt x="164" y="48716"/>
                  </a:lnTo>
                  <a:lnTo>
                    <a:pt x="1526" y="47997"/>
                  </a:lnTo>
                  <a:lnTo>
                    <a:pt x="3231" y="48161"/>
                  </a:lnTo>
                  <a:lnTo>
                    <a:pt x="4976" y="49507"/>
                  </a:lnTo>
                  <a:lnTo>
                    <a:pt x="6893" y="47926"/>
                  </a:lnTo>
                  <a:lnTo>
                    <a:pt x="7706" y="47692"/>
                  </a:lnTo>
                  <a:lnTo>
                    <a:pt x="9044" y="48255"/>
                  </a:lnTo>
                  <a:lnTo>
                    <a:pt x="10398" y="45188"/>
                  </a:lnTo>
                  <a:lnTo>
                    <a:pt x="13613" y="44179"/>
                  </a:lnTo>
                  <a:lnTo>
                    <a:pt x="15209" y="43232"/>
                  </a:lnTo>
                  <a:lnTo>
                    <a:pt x="16750" y="4348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8" name="Freeform: Shape 637">
              <a:extLst>
                <a:ext uri="{FF2B5EF4-FFF2-40B4-BE49-F238E27FC236}">
                  <a16:creationId xmlns:a16="http://schemas.microsoft.com/office/drawing/2014/main" id="{9868B801-7809-B810-800D-390F7D51729A}"/>
                </a:ext>
              </a:extLst>
            </p:cNvPr>
            <p:cNvSpPr>
              <a:spLocks/>
            </p:cNvSpPr>
            <p:nvPr/>
          </p:nvSpPr>
          <p:spPr>
            <a:xfrm>
              <a:off x="6875474" y="4020258"/>
              <a:ext cx="184797" cy="164151"/>
            </a:xfrm>
            <a:custGeom>
              <a:avLst/>
              <a:gdLst>
                <a:gd name="connsiteX0" fmla="*/ 184774 w 184797"/>
                <a:gd name="connsiteY0" fmla="*/ 9114 h 164151"/>
                <a:gd name="connsiteX1" fmla="*/ 184782 w 184797"/>
                <a:gd name="connsiteY1" fmla="*/ 13206 h 164151"/>
                <a:gd name="connsiteX2" fmla="*/ 184782 w 184797"/>
                <a:gd name="connsiteY2" fmla="*/ 18064 h 164151"/>
                <a:gd name="connsiteX3" fmla="*/ 184790 w 184797"/>
                <a:gd name="connsiteY3" fmla="*/ 22907 h 164151"/>
                <a:gd name="connsiteX4" fmla="*/ 184797 w 184797"/>
                <a:gd name="connsiteY4" fmla="*/ 28415 h 164151"/>
                <a:gd name="connsiteX5" fmla="*/ 184797 w 184797"/>
                <a:gd name="connsiteY5" fmla="*/ 33891 h 164151"/>
                <a:gd name="connsiteX6" fmla="*/ 184797 w 184797"/>
                <a:gd name="connsiteY6" fmla="*/ 37873 h 164151"/>
                <a:gd name="connsiteX7" fmla="*/ 184797 w 184797"/>
                <a:gd name="connsiteY7" fmla="*/ 40643 h 164151"/>
                <a:gd name="connsiteX8" fmla="*/ 180330 w 184797"/>
                <a:gd name="connsiteY8" fmla="*/ 40643 h 164151"/>
                <a:gd name="connsiteX9" fmla="*/ 176239 w 184797"/>
                <a:gd name="connsiteY9" fmla="*/ 40643 h 164151"/>
                <a:gd name="connsiteX10" fmla="*/ 172147 w 184797"/>
                <a:gd name="connsiteY10" fmla="*/ 40643 h 164151"/>
                <a:gd name="connsiteX11" fmla="*/ 168063 w 184797"/>
                <a:gd name="connsiteY11" fmla="*/ 40643 h 164151"/>
                <a:gd name="connsiteX12" fmla="*/ 163971 w 184797"/>
                <a:gd name="connsiteY12" fmla="*/ 40643 h 164151"/>
                <a:gd name="connsiteX13" fmla="*/ 159880 w 184797"/>
                <a:gd name="connsiteY13" fmla="*/ 40643 h 164151"/>
                <a:gd name="connsiteX14" fmla="*/ 155788 w 184797"/>
                <a:gd name="connsiteY14" fmla="*/ 40643 h 164151"/>
                <a:gd name="connsiteX15" fmla="*/ 151697 w 184797"/>
                <a:gd name="connsiteY15" fmla="*/ 40643 h 164151"/>
                <a:gd name="connsiteX16" fmla="*/ 147605 w 184797"/>
                <a:gd name="connsiteY16" fmla="*/ 40643 h 164151"/>
                <a:gd name="connsiteX17" fmla="*/ 143513 w 184797"/>
                <a:gd name="connsiteY17" fmla="*/ 40643 h 164151"/>
                <a:gd name="connsiteX18" fmla="*/ 139422 w 184797"/>
                <a:gd name="connsiteY18" fmla="*/ 40643 h 164151"/>
                <a:gd name="connsiteX19" fmla="*/ 135330 w 184797"/>
                <a:gd name="connsiteY19" fmla="*/ 40643 h 164151"/>
                <a:gd name="connsiteX20" fmla="*/ 131238 w 184797"/>
                <a:gd name="connsiteY20" fmla="*/ 40643 h 164151"/>
                <a:gd name="connsiteX21" fmla="*/ 127147 w 184797"/>
                <a:gd name="connsiteY21" fmla="*/ 40643 h 164151"/>
                <a:gd name="connsiteX22" fmla="*/ 123055 w 184797"/>
                <a:gd name="connsiteY22" fmla="*/ 40643 h 164151"/>
                <a:gd name="connsiteX23" fmla="*/ 118971 w 184797"/>
                <a:gd name="connsiteY23" fmla="*/ 40643 h 164151"/>
                <a:gd name="connsiteX24" fmla="*/ 114879 w 184797"/>
                <a:gd name="connsiteY24" fmla="*/ 40643 h 164151"/>
                <a:gd name="connsiteX25" fmla="*/ 111594 w 184797"/>
                <a:gd name="connsiteY25" fmla="*/ 40643 h 164151"/>
                <a:gd name="connsiteX26" fmla="*/ 111594 w 184797"/>
                <a:gd name="connsiteY26" fmla="*/ 43545 h 164151"/>
                <a:gd name="connsiteX27" fmla="*/ 111594 w 184797"/>
                <a:gd name="connsiteY27" fmla="*/ 46839 h 164151"/>
                <a:gd name="connsiteX28" fmla="*/ 111594 w 184797"/>
                <a:gd name="connsiteY28" fmla="*/ 50140 h 164151"/>
                <a:gd name="connsiteX29" fmla="*/ 111594 w 184797"/>
                <a:gd name="connsiteY29" fmla="*/ 53434 h 164151"/>
                <a:gd name="connsiteX30" fmla="*/ 111594 w 184797"/>
                <a:gd name="connsiteY30" fmla="*/ 56728 h 164151"/>
                <a:gd name="connsiteX31" fmla="*/ 111594 w 184797"/>
                <a:gd name="connsiteY31" fmla="*/ 60014 h 164151"/>
                <a:gd name="connsiteX32" fmla="*/ 111594 w 184797"/>
                <a:gd name="connsiteY32" fmla="*/ 63299 h 164151"/>
                <a:gd name="connsiteX33" fmla="*/ 111594 w 184797"/>
                <a:gd name="connsiteY33" fmla="*/ 66578 h 164151"/>
                <a:gd name="connsiteX34" fmla="*/ 111594 w 184797"/>
                <a:gd name="connsiteY34" fmla="*/ 69856 h 164151"/>
                <a:gd name="connsiteX35" fmla="*/ 111594 w 184797"/>
                <a:gd name="connsiteY35" fmla="*/ 73126 h 164151"/>
                <a:gd name="connsiteX36" fmla="*/ 111594 w 184797"/>
                <a:gd name="connsiteY36" fmla="*/ 76396 h 164151"/>
                <a:gd name="connsiteX37" fmla="*/ 111594 w 184797"/>
                <a:gd name="connsiteY37" fmla="*/ 79666 h 164151"/>
                <a:gd name="connsiteX38" fmla="*/ 111594 w 184797"/>
                <a:gd name="connsiteY38" fmla="*/ 82921 h 164151"/>
                <a:gd name="connsiteX39" fmla="*/ 111594 w 184797"/>
                <a:gd name="connsiteY39" fmla="*/ 86183 h 164151"/>
                <a:gd name="connsiteX40" fmla="*/ 111594 w 184797"/>
                <a:gd name="connsiteY40" fmla="*/ 89438 h 164151"/>
                <a:gd name="connsiteX41" fmla="*/ 111594 w 184797"/>
                <a:gd name="connsiteY41" fmla="*/ 92692 h 164151"/>
                <a:gd name="connsiteX42" fmla="*/ 111594 w 184797"/>
                <a:gd name="connsiteY42" fmla="*/ 95939 h 164151"/>
                <a:gd name="connsiteX43" fmla="*/ 111594 w 184797"/>
                <a:gd name="connsiteY43" fmla="*/ 98833 h 164151"/>
                <a:gd name="connsiteX44" fmla="*/ 111437 w 184797"/>
                <a:gd name="connsiteY44" fmla="*/ 101423 h 164151"/>
                <a:gd name="connsiteX45" fmla="*/ 110123 w 184797"/>
                <a:gd name="connsiteY45" fmla="*/ 102190 h 164151"/>
                <a:gd name="connsiteX46" fmla="*/ 106986 w 184797"/>
                <a:gd name="connsiteY46" fmla="*/ 103567 h 164151"/>
                <a:gd name="connsiteX47" fmla="*/ 103762 w 184797"/>
                <a:gd name="connsiteY47" fmla="*/ 104983 h 164151"/>
                <a:gd name="connsiteX48" fmla="*/ 99671 w 184797"/>
                <a:gd name="connsiteY48" fmla="*/ 105632 h 164151"/>
                <a:gd name="connsiteX49" fmla="*/ 98325 w 184797"/>
                <a:gd name="connsiteY49" fmla="*/ 106094 h 164151"/>
                <a:gd name="connsiteX50" fmla="*/ 95712 w 184797"/>
                <a:gd name="connsiteY50" fmla="*/ 107956 h 164151"/>
                <a:gd name="connsiteX51" fmla="*/ 92278 w 184797"/>
                <a:gd name="connsiteY51" fmla="*/ 110404 h 164151"/>
                <a:gd name="connsiteX52" fmla="*/ 89305 w 184797"/>
                <a:gd name="connsiteY52" fmla="*/ 112524 h 164151"/>
                <a:gd name="connsiteX53" fmla="*/ 87341 w 184797"/>
                <a:gd name="connsiteY53" fmla="*/ 115278 h 164151"/>
                <a:gd name="connsiteX54" fmla="*/ 86629 w 184797"/>
                <a:gd name="connsiteY54" fmla="*/ 116788 h 164151"/>
                <a:gd name="connsiteX55" fmla="*/ 86340 w 184797"/>
                <a:gd name="connsiteY55" fmla="*/ 118376 h 164151"/>
                <a:gd name="connsiteX56" fmla="*/ 86566 w 184797"/>
                <a:gd name="connsiteY56" fmla="*/ 119894 h 164151"/>
                <a:gd name="connsiteX57" fmla="*/ 87638 w 184797"/>
                <a:gd name="connsiteY57" fmla="*/ 122930 h 164151"/>
                <a:gd name="connsiteX58" fmla="*/ 87928 w 184797"/>
                <a:gd name="connsiteY58" fmla="*/ 124463 h 164151"/>
                <a:gd name="connsiteX59" fmla="*/ 88092 w 184797"/>
                <a:gd name="connsiteY59" fmla="*/ 127131 h 164151"/>
                <a:gd name="connsiteX60" fmla="*/ 88272 w 184797"/>
                <a:gd name="connsiteY60" fmla="*/ 130025 h 164151"/>
                <a:gd name="connsiteX61" fmla="*/ 88468 w 184797"/>
                <a:gd name="connsiteY61" fmla="*/ 133147 h 164151"/>
                <a:gd name="connsiteX62" fmla="*/ 88663 w 184797"/>
                <a:gd name="connsiteY62" fmla="*/ 136269 h 164151"/>
                <a:gd name="connsiteX63" fmla="*/ 88866 w 184797"/>
                <a:gd name="connsiteY63" fmla="*/ 139578 h 164151"/>
                <a:gd name="connsiteX64" fmla="*/ 89078 w 184797"/>
                <a:gd name="connsiteY64" fmla="*/ 142895 h 164151"/>
                <a:gd name="connsiteX65" fmla="*/ 89289 w 184797"/>
                <a:gd name="connsiteY65" fmla="*/ 146220 h 164151"/>
                <a:gd name="connsiteX66" fmla="*/ 89445 w 184797"/>
                <a:gd name="connsiteY66" fmla="*/ 148692 h 164151"/>
                <a:gd name="connsiteX67" fmla="*/ 89641 w 184797"/>
                <a:gd name="connsiteY67" fmla="*/ 151806 h 164151"/>
                <a:gd name="connsiteX68" fmla="*/ 86316 w 184797"/>
                <a:gd name="connsiteY68" fmla="*/ 151814 h 164151"/>
                <a:gd name="connsiteX69" fmla="*/ 81286 w 184797"/>
                <a:gd name="connsiteY69" fmla="*/ 151814 h 164151"/>
                <a:gd name="connsiteX70" fmla="*/ 76247 w 184797"/>
                <a:gd name="connsiteY70" fmla="*/ 151822 h 164151"/>
                <a:gd name="connsiteX71" fmla="*/ 71209 w 184797"/>
                <a:gd name="connsiteY71" fmla="*/ 151830 h 164151"/>
                <a:gd name="connsiteX72" fmla="*/ 66179 w 184797"/>
                <a:gd name="connsiteY72" fmla="*/ 151837 h 164151"/>
                <a:gd name="connsiteX73" fmla="*/ 61148 w 184797"/>
                <a:gd name="connsiteY73" fmla="*/ 151845 h 164151"/>
                <a:gd name="connsiteX74" fmla="*/ 56110 w 184797"/>
                <a:gd name="connsiteY74" fmla="*/ 151853 h 164151"/>
                <a:gd name="connsiteX75" fmla="*/ 51071 w 184797"/>
                <a:gd name="connsiteY75" fmla="*/ 151853 h 164151"/>
                <a:gd name="connsiteX76" fmla="*/ 46041 w 184797"/>
                <a:gd name="connsiteY76" fmla="*/ 151861 h 164151"/>
                <a:gd name="connsiteX77" fmla="*/ 41003 w 184797"/>
                <a:gd name="connsiteY77" fmla="*/ 151869 h 164151"/>
                <a:gd name="connsiteX78" fmla="*/ 35972 w 184797"/>
                <a:gd name="connsiteY78" fmla="*/ 151877 h 164151"/>
                <a:gd name="connsiteX79" fmla="*/ 30942 w 184797"/>
                <a:gd name="connsiteY79" fmla="*/ 151884 h 164151"/>
                <a:gd name="connsiteX80" fmla="*/ 25903 w 184797"/>
                <a:gd name="connsiteY80" fmla="*/ 151892 h 164151"/>
                <a:gd name="connsiteX81" fmla="*/ 20865 w 184797"/>
                <a:gd name="connsiteY81" fmla="*/ 151900 h 164151"/>
                <a:gd name="connsiteX82" fmla="*/ 15835 w 184797"/>
                <a:gd name="connsiteY82" fmla="*/ 151900 h 164151"/>
                <a:gd name="connsiteX83" fmla="*/ 10796 w 184797"/>
                <a:gd name="connsiteY83" fmla="*/ 151908 h 164151"/>
                <a:gd name="connsiteX84" fmla="*/ 5766 w 184797"/>
                <a:gd name="connsiteY84" fmla="*/ 151915 h 164151"/>
                <a:gd name="connsiteX85" fmla="*/ 2950 w 184797"/>
                <a:gd name="connsiteY85" fmla="*/ 151923 h 164151"/>
                <a:gd name="connsiteX86" fmla="*/ 2042 w 184797"/>
                <a:gd name="connsiteY86" fmla="*/ 156297 h 164151"/>
                <a:gd name="connsiteX87" fmla="*/ 1236 w 184797"/>
                <a:gd name="connsiteY87" fmla="*/ 159434 h 164151"/>
                <a:gd name="connsiteX88" fmla="*/ 767 w 184797"/>
                <a:gd name="connsiteY88" fmla="*/ 161992 h 164151"/>
                <a:gd name="connsiteX89" fmla="*/ 1111 w 184797"/>
                <a:gd name="connsiteY89" fmla="*/ 164152 h 164151"/>
                <a:gd name="connsiteX90" fmla="*/ 0 w 184797"/>
                <a:gd name="connsiteY90" fmla="*/ 162970 h 164151"/>
                <a:gd name="connsiteX91" fmla="*/ 1956 w 184797"/>
                <a:gd name="connsiteY91" fmla="*/ 150797 h 164151"/>
                <a:gd name="connsiteX92" fmla="*/ 2097 w 184797"/>
                <a:gd name="connsiteY92" fmla="*/ 149772 h 164151"/>
                <a:gd name="connsiteX93" fmla="*/ 3693 w 184797"/>
                <a:gd name="connsiteY93" fmla="*/ 138514 h 164151"/>
                <a:gd name="connsiteX94" fmla="*/ 6705 w 184797"/>
                <a:gd name="connsiteY94" fmla="*/ 132396 h 164151"/>
                <a:gd name="connsiteX95" fmla="*/ 9106 w 184797"/>
                <a:gd name="connsiteY95" fmla="*/ 129697 h 164151"/>
                <a:gd name="connsiteX96" fmla="*/ 12831 w 184797"/>
                <a:gd name="connsiteY96" fmla="*/ 128297 h 164151"/>
                <a:gd name="connsiteX97" fmla="*/ 16249 w 184797"/>
                <a:gd name="connsiteY97" fmla="*/ 122132 h 164151"/>
                <a:gd name="connsiteX98" fmla="*/ 17446 w 184797"/>
                <a:gd name="connsiteY98" fmla="*/ 116444 h 164151"/>
                <a:gd name="connsiteX99" fmla="*/ 19692 w 184797"/>
                <a:gd name="connsiteY99" fmla="*/ 113823 h 164151"/>
                <a:gd name="connsiteX100" fmla="*/ 20396 w 184797"/>
                <a:gd name="connsiteY100" fmla="*/ 111774 h 164151"/>
                <a:gd name="connsiteX101" fmla="*/ 19512 w 184797"/>
                <a:gd name="connsiteY101" fmla="*/ 110209 h 164151"/>
                <a:gd name="connsiteX102" fmla="*/ 21632 w 184797"/>
                <a:gd name="connsiteY102" fmla="*/ 107134 h 164151"/>
                <a:gd name="connsiteX103" fmla="*/ 24198 w 184797"/>
                <a:gd name="connsiteY103" fmla="*/ 102425 h 164151"/>
                <a:gd name="connsiteX104" fmla="*/ 25387 w 184797"/>
                <a:gd name="connsiteY104" fmla="*/ 99397 h 164151"/>
                <a:gd name="connsiteX105" fmla="*/ 28384 w 184797"/>
                <a:gd name="connsiteY105" fmla="*/ 94711 h 164151"/>
                <a:gd name="connsiteX106" fmla="*/ 28751 w 184797"/>
                <a:gd name="connsiteY106" fmla="*/ 93670 h 164151"/>
                <a:gd name="connsiteX107" fmla="*/ 28485 w 184797"/>
                <a:gd name="connsiteY107" fmla="*/ 92496 h 164151"/>
                <a:gd name="connsiteX108" fmla="*/ 27304 w 184797"/>
                <a:gd name="connsiteY108" fmla="*/ 93490 h 164151"/>
                <a:gd name="connsiteX109" fmla="*/ 26044 w 184797"/>
                <a:gd name="connsiteY109" fmla="*/ 95227 h 164151"/>
                <a:gd name="connsiteX110" fmla="*/ 24550 w 184797"/>
                <a:gd name="connsiteY110" fmla="*/ 96596 h 164151"/>
                <a:gd name="connsiteX111" fmla="*/ 25160 w 184797"/>
                <a:gd name="connsiteY111" fmla="*/ 94914 h 164151"/>
                <a:gd name="connsiteX112" fmla="*/ 26334 w 184797"/>
                <a:gd name="connsiteY112" fmla="*/ 92442 h 164151"/>
                <a:gd name="connsiteX113" fmla="*/ 29001 w 184797"/>
                <a:gd name="connsiteY113" fmla="*/ 89844 h 164151"/>
                <a:gd name="connsiteX114" fmla="*/ 33211 w 184797"/>
                <a:gd name="connsiteY114" fmla="*/ 86989 h 164151"/>
                <a:gd name="connsiteX115" fmla="*/ 41942 w 184797"/>
                <a:gd name="connsiteY115" fmla="*/ 77264 h 164151"/>
                <a:gd name="connsiteX116" fmla="*/ 45227 w 184797"/>
                <a:gd name="connsiteY116" fmla="*/ 75582 h 164151"/>
                <a:gd name="connsiteX117" fmla="*/ 48185 w 184797"/>
                <a:gd name="connsiteY117" fmla="*/ 71475 h 164151"/>
                <a:gd name="connsiteX118" fmla="*/ 49241 w 184797"/>
                <a:gd name="connsiteY118" fmla="*/ 67821 h 164151"/>
                <a:gd name="connsiteX119" fmla="*/ 49530 w 184797"/>
                <a:gd name="connsiteY119" fmla="*/ 59419 h 164151"/>
                <a:gd name="connsiteX120" fmla="*/ 50586 w 184797"/>
                <a:gd name="connsiteY120" fmla="*/ 54975 h 164151"/>
                <a:gd name="connsiteX121" fmla="*/ 52511 w 184797"/>
                <a:gd name="connsiteY121" fmla="*/ 51510 h 164151"/>
                <a:gd name="connsiteX122" fmla="*/ 54811 w 184797"/>
                <a:gd name="connsiteY122" fmla="*/ 45181 h 164151"/>
                <a:gd name="connsiteX123" fmla="*/ 56564 w 184797"/>
                <a:gd name="connsiteY123" fmla="*/ 42356 h 164151"/>
                <a:gd name="connsiteX124" fmla="*/ 57706 w 184797"/>
                <a:gd name="connsiteY124" fmla="*/ 36567 h 164151"/>
                <a:gd name="connsiteX125" fmla="*/ 58950 w 184797"/>
                <a:gd name="connsiteY125" fmla="*/ 34368 h 164151"/>
                <a:gd name="connsiteX126" fmla="*/ 61179 w 184797"/>
                <a:gd name="connsiteY126" fmla="*/ 33312 h 164151"/>
                <a:gd name="connsiteX127" fmla="*/ 64340 w 184797"/>
                <a:gd name="connsiteY127" fmla="*/ 30425 h 164151"/>
                <a:gd name="connsiteX128" fmla="*/ 69089 w 184797"/>
                <a:gd name="connsiteY128" fmla="*/ 28634 h 164151"/>
                <a:gd name="connsiteX129" fmla="*/ 74714 w 184797"/>
                <a:gd name="connsiteY129" fmla="*/ 24871 h 164151"/>
                <a:gd name="connsiteX130" fmla="*/ 77350 w 184797"/>
                <a:gd name="connsiteY130" fmla="*/ 22618 h 164151"/>
                <a:gd name="connsiteX131" fmla="*/ 79111 w 184797"/>
                <a:gd name="connsiteY131" fmla="*/ 19253 h 164151"/>
                <a:gd name="connsiteX132" fmla="*/ 80996 w 184797"/>
                <a:gd name="connsiteY132" fmla="*/ 12541 h 164151"/>
                <a:gd name="connsiteX133" fmla="*/ 84368 w 184797"/>
                <a:gd name="connsiteY133" fmla="*/ 5461 h 164151"/>
                <a:gd name="connsiteX134" fmla="*/ 86097 w 184797"/>
                <a:gd name="connsiteY134" fmla="*/ 110 h 164151"/>
                <a:gd name="connsiteX135" fmla="*/ 181809 w 184797"/>
                <a:gd name="connsiteY135" fmla="*/ 0 h 164151"/>
                <a:gd name="connsiteX136" fmla="*/ 181824 w 184797"/>
                <a:gd name="connsiteY136" fmla="*/ 8 h 164151"/>
                <a:gd name="connsiteX137" fmla="*/ 181824 w 184797"/>
                <a:gd name="connsiteY137" fmla="*/ 0 h 164151"/>
                <a:gd name="connsiteX138" fmla="*/ 184774 w 184797"/>
                <a:gd name="connsiteY138" fmla="*/ 0 h 164151"/>
                <a:gd name="connsiteX139" fmla="*/ 184774 w 184797"/>
                <a:gd name="connsiteY139" fmla="*/ 4092 h 16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184797" h="164151">
                  <a:moveTo>
                    <a:pt x="184774" y="9114"/>
                  </a:moveTo>
                  <a:lnTo>
                    <a:pt x="184782" y="13206"/>
                  </a:lnTo>
                  <a:lnTo>
                    <a:pt x="184782" y="18064"/>
                  </a:lnTo>
                  <a:lnTo>
                    <a:pt x="184790" y="22907"/>
                  </a:lnTo>
                  <a:lnTo>
                    <a:pt x="184797" y="28415"/>
                  </a:lnTo>
                  <a:lnTo>
                    <a:pt x="184797" y="33891"/>
                  </a:lnTo>
                  <a:lnTo>
                    <a:pt x="184797" y="37873"/>
                  </a:lnTo>
                  <a:lnTo>
                    <a:pt x="184797" y="40643"/>
                  </a:lnTo>
                  <a:lnTo>
                    <a:pt x="180330" y="40643"/>
                  </a:lnTo>
                  <a:lnTo>
                    <a:pt x="176239" y="40643"/>
                  </a:lnTo>
                  <a:lnTo>
                    <a:pt x="172147" y="40643"/>
                  </a:lnTo>
                  <a:lnTo>
                    <a:pt x="168063" y="40643"/>
                  </a:lnTo>
                  <a:lnTo>
                    <a:pt x="163971" y="40643"/>
                  </a:lnTo>
                  <a:lnTo>
                    <a:pt x="159880" y="40643"/>
                  </a:lnTo>
                  <a:lnTo>
                    <a:pt x="155788" y="40643"/>
                  </a:lnTo>
                  <a:lnTo>
                    <a:pt x="151697" y="40643"/>
                  </a:lnTo>
                  <a:lnTo>
                    <a:pt x="147605" y="40643"/>
                  </a:lnTo>
                  <a:lnTo>
                    <a:pt x="143513" y="40643"/>
                  </a:lnTo>
                  <a:lnTo>
                    <a:pt x="139422" y="40643"/>
                  </a:lnTo>
                  <a:lnTo>
                    <a:pt x="135330" y="40643"/>
                  </a:lnTo>
                  <a:lnTo>
                    <a:pt x="131238" y="40643"/>
                  </a:lnTo>
                  <a:lnTo>
                    <a:pt x="127147" y="40643"/>
                  </a:lnTo>
                  <a:lnTo>
                    <a:pt x="123055" y="40643"/>
                  </a:lnTo>
                  <a:lnTo>
                    <a:pt x="118971" y="40643"/>
                  </a:lnTo>
                  <a:lnTo>
                    <a:pt x="114879" y="40643"/>
                  </a:lnTo>
                  <a:lnTo>
                    <a:pt x="111594" y="40643"/>
                  </a:lnTo>
                  <a:lnTo>
                    <a:pt x="111594" y="43545"/>
                  </a:lnTo>
                  <a:lnTo>
                    <a:pt x="111594" y="46839"/>
                  </a:lnTo>
                  <a:lnTo>
                    <a:pt x="111594" y="50140"/>
                  </a:lnTo>
                  <a:lnTo>
                    <a:pt x="111594" y="53434"/>
                  </a:lnTo>
                  <a:lnTo>
                    <a:pt x="111594" y="56728"/>
                  </a:lnTo>
                  <a:lnTo>
                    <a:pt x="111594" y="60014"/>
                  </a:lnTo>
                  <a:lnTo>
                    <a:pt x="111594" y="63299"/>
                  </a:lnTo>
                  <a:lnTo>
                    <a:pt x="111594" y="66578"/>
                  </a:lnTo>
                  <a:lnTo>
                    <a:pt x="111594" y="69856"/>
                  </a:lnTo>
                  <a:lnTo>
                    <a:pt x="111594" y="73126"/>
                  </a:lnTo>
                  <a:lnTo>
                    <a:pt x="111594" y="76396"/>
                  </a:lnTo>
                  <a:lnTo>
                    <a:pt x="111594" y="79666"/>
                  </a:lnTo>
                  <a:lnTo>
                    <a:pt x="111594" y="82921"/>
                  </a:lnTo>
                  <a:lnTo>
                    <a:pt x="111594" y="86183"/>
                  </a:lnTo>
                  <a:lnTo>
                    <a:pt x="111594" y="89438"/>
                  </a:lnTo>
                  <a:lnTo>
                    <a:pt x="111594" y="92692"/>
                  </a:lnTo>
                  <a:lnTo>
                    <a:pt x="111594" y="95939"/>
                  </a:lnTo>
                  <a:lnTo>
                    <a:pt x="111594" y="98833"/>
                  </a:lnTo>
                  <a:lnTo>
                    <a:pt x="111437" y="101423"/>
                  </a:lnTo>
                  <a:lnTo>
                    <a:pt x="110123" y="102190"/>
                  </a:lnTo>
                  <a:lnTo>
                    <a:pt x="106986" y="103567"/>
                  </a:lnTo>
                  <a:lnTo>
                    <a:pt x="103762" y="104983"/>
                  </a:lnTo>
                  <a:lnTo>
                    <a:pt x="99671" y="105632"/>
                  </a:lnTo>
                  <a:lnTo>
                    <a:pt x="98325" y="106094"/>
                  </a:lnTo>
                  <a:lnTo>
                    <a:pt x="95712" y="107956"/>
                  </a:lnTo>
                  <a:lnTo>
                    <a:pt x="92278" y="110404"/>
                  </a:lnTo>
                  <a:lnTo>
                    <a:pt x="89305" y="112524"/>
                  </a:lnTo>
                  <a:lnTo>
                    <a:pt x="87341" y="115278"/>
                  </a:lnTo>
                  <a:lnTo>
                    <a:pt x="86629" y="116788"/>
                  </a:lnTo>
                  <a:lnTo>
                    <a:pt x="86340" y="118376"/>
                  </a:lnTo>
                  <a:lnTo>
                    <a:pt x="86566" y="119894"/>
                  </a:lnTo>
                  <a:lnTo>
                    <a:pt x="87638" y="122930"/>
                  </a:lnTo>
                  <a:lnTo>
                    <a:pt x="87928" y="124463"/>
                  </a:lnTo>
                  <a:lnTo>
                    <a:pt x="88092" y="127131"/>
                  </a:lnTo>
                  <a:lnTo>
                    <a:pt x="88272" y="130025"/>
                  </a:lnTo>
                  <a:lnTo>
                    <a:pt x="88468" y="133147"/>
                  </a:lnTo>
                  <a:lnTo>
                    <a:pt x="88663" y="136269"/>
                  </a:lnTo>
                  <a:lnTo>
                    <a:pt x="88866" y="139578"/>
                  </a:lnTo>
                  <a:lnTo>
                    <a:pt x="89078" y="142895"/>
                  </a:lnTo>
                  <a:lnTo>
                    <a:pt x="89289" y="146220"/>
                  </a:lnTo>
                  <a:lnTo>
                    <a:pt x="89445" y="148692"/>
                  </a:lnTo>
                  <a:lnTo>
                    <a:pt x="89641" y="151806"/>
                  </a:lnTo>
                  <a:lnTo>
                    <a:pt x="86316" y="151814"/>
                  </a:lnTo>
                  <a:lnTo>
                    <a:pt x="81286" y="151814"/>
                  </a:lnTo>
                  <a:lnTo>
                    <a:pt x="76247" y="151822"/>
                  </a:lnTo>
                  <a:lnTo>
                    <a:pt x="71209" y="151830"/>
                  </a:lnTo>
                  <a:lnTo>
                    <a:pt x="66179" y="151837"/>
                  </a:lnTo>
                  <a:lnTo>
                    <a:pt x="61148" y="151845"/>
                  </a:lnTo>
                  <a:lnTo>
                    <a:pt x="56110" y="151853"/>
                  </a:lnTo>
                  <a:lnTo>
                    <a:pt x="51071" y="151853"/>
                  </a:lnTo>
                  <a:lnTo>
                    <a:pt x="46041" y="151861"/>
                  </a:lnTo>
                  <a:lnTo>
                    <a:pt x="41003" y="151869"/>
                  </a:lnTo>
                  <a:lnTo>
                    <a:pt x="35972" y="151877"/>
                  </a:lnTo>
                  <a:lnTo>
                    <a:pt x="30942" y="151884"/>
                  </a:lnTo>
                  <a:lnTo>
                    <a:pt x="25903" y="151892"/>
                  </a:lnTo>
                  <a:lnTo>
                    <a:pt x="20865" y="151900"/>
                  </a:lnTo>
                  <a:lnTo>
                    <a:pt x="15835" y="151900"/>
                  </a:lnTo>
                  <a:lnTo>
                    <a:pt x="10796" y="151908"/>
                  </a:lnTo>
                  <a:lnTo>
                    <a:pt x="5766" y="151915"/>
                  </a:lnTo>
                  <a:lnTo>
                    <a:pt x="2950" y="151923"/>
                  </a:lnTo>
                  <a:lnTo>
                    <a:pt x="2042" y="156297"/>
                  </a:lnTo>
                  <a:lnTo>
                    <a:pt x="1236" y="159434"/>
                  </a:lnTo>
                  <a:lnTo>
                    <a:pt x="767" y="161992"/>
                  </a:lnTo>
                  <a:lnTo>
                    <a:pt x="1111" y="164152"/>
                  </a:lnTo>
                  <a:lnTo>
                    <a:pt x="0" y="162970"/>
                  </a:lnTo>
                  <a:lnTo>
                    <a:pt x="1956" y="150797"/>
                  </a:lnTo>
                  <a:lnTo>
                    <a:pt x="2097" y="149772"/>
                  </a:lnTo>
                  <a:lnTo>
                    <a:pt x="3693" y="138514"/>
                  </a:lnTo>
                  <a:lnTo>
                    <a:pt x="6705" y="132396"/>
                  </a:lnTo>
                  <a:lnTo>
                    <a:pt x="9106" y="129697"/>
                  </a:lnTo>
                  <a:lnTo>
                    <a:pt x="12831" y="128297"/>
                  </a:lnTo>
                  <a:lnTo>
                    <a:pt x="16249" y="122132"/>
                  </a:lnTo>
                  <a:lnTo>
                    <a:pt x="17446" y="116444"/>
                  </a:lnTo>
                  <a:lnTo>
                    <a:pt x="19692" y="113823"/>
                  </a:lnTo>
                  <a:lnTo>
                    <a:pt x="20396" y="111774"/>
                  </a:lnTo>
                  <a:lnTo>
                    <a:pt x="19512" y="110209"/>
                  </a:lnTo>
                  <a:lnTo>
                    <a:pt x="21632" y="107134"/>
                  </a:lnTo>
                  <a:lnTo>
                    <a:pt x="24198" y="102425"/>
                  </a:lnTo>
                  <a:lnTo>
                    <a:pt x="25387" y="99397"/>
                  </a:lnTo>
                  <a:lnTo>
                    <a:pt x="28384" y="94711"/>
                  </a:lnTo>
                  <a:lnTo>
                    <a:pt x="28751" y="93670"/>
                  </a:lnTo>
                  <a:lnTo>
                    <a:pt x="28485" y="92496"/>
                  </a:lnTo>
                  <a:lnTo>
                    <a:pt x="27304" y="93490"/>
                  </a:lnTo>
                  <a:lnTo>
                    <a:pt x="26044" y="95227"/>
                  </a:lnTo>
                  <a:lnTo>
                    <a:pt x="24550" y="96596"/>
                  </a:lnTo>
                  <a:lnTo>
                    <a:pt x="25160" y="94914"/>
                  </a:lnTo>
                  <a:lnTo>
                    <a:pt x="26334" y="92442"/>
                  </a:lnTo>
                  <a:lnTo>
                    <a:pt x="29001" y="89844"/>
                  </a:lnTo>
                  <a:lnTo>
                    <a:pt x="33211" y="86989"/>
                  </a:lnTo>
                  <a:lnTo>
                    <a:pt x="41942" y="77264"/>
                  </a:lnTo>
                  <a:lnTo>
                    <a:pt x="45227" y="75582"/>
                  </a:lnTo>
                  <a:lnTo>
                    <a:pt x="48185" y="71475"/>
                  </a:lnTo>
                  <a:lnTo>
                    <a:pt x="49241" y="67821"/>
                  </a:lnTo>
                  <a:lnTo>
                    <a:pt x="49530" y="59419"/>
                  </a:lnTo>
                  <a:lnTo>
                    <a:pt x="50586" y="54975"/>
                  </a:lnTo>
                  <a:lnTo>
                    <a:pt x="52511" y="51510"/>
                  </a:lnTo>
                  <a:lnTo>
                    <a:pt x="54811" y="45181"/>
                  </a:lnTo>
                  <a:lnTo>
                    <a:pt x="56564" y="42356"/>
                  </a:lnTo>
                  <a:lnTo>
                    <a:pt x="57706" y="36567"/>
                  </a:lnTo>
                  <a:lnTo>
                    <a:pt x="58950" y="34368"/>
                  </a:lnTo>
                  <a:lnTo>
                    <a:pt x="61179" y="33312"/>
                  </a:lnTo>
                  <a:lnTo>
                    <a:pt x="64340" y="30425"/>
                  </a:lnTo>
                  <a:lnTo>
                    <a:pt x="69089" y="28634"/>
                  </a:lnTo>
                  <a:lnTo>
                    <a:pt x="74714" y="24871"/>
                  </a:lnTo>
                  <a:lnTo>
                    <a:pt x="77350" y="22618"/>
                  </a:lnTo>
                  <a:lnTo>
                    <a:pt x="79111" y="19253"/>
                  </a:lnTo>
                  <a:lnTo>
                    <a:pt x="80996" y="12541"/>
                  </a:lnTo>
                  <a:lnTo>
                    <a:pt x="84368" y="5461"/>
                  </a:lnTo>
                  <a:lnTo>
                    <a:pt x="86097" y="110"/>
                  </a:lnTo>
                  <a:lnTo>
                    <a:pt x="181809" y="0"/>
                  </a:lnTo>
                  <a:lnTo>
                    <a:pt x="181824" y="8"/>
                  </a:lnTo>
                  <a:lnTo>
                    <a:pt x="181824" y="0"/>
                  </a:lnTo>
                  <a:lnTo>
                    <a:pt x="184774" y="0"/>
                  </a:lnTo>
                  <a:lnTo>
                    <a:pt x="184774" y="409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9" name="Freeform: Shape 638">
              <a:extLst>
                <a:ext uri="{FF2B5EF4-FFF2-40B4-BE49-F238E27FC236}">
                  <a16:creationId xmlns:a16="http://schemas.microsoft.com/office/drawing/2014/main" id="{F385E492-376F-ED8D-1653-4A3417125A0C}"/>
                </a:ext>
              </a:extLst>
            </p:cNvPr>
            <p:cNvSpPr>
              <a:spLocks/>
            </p:cNvSpPr>
            <p:nvPr/>
          </p:nvSpPr>
          <p:spPr>
            <a:xfrm>
              <a:off x="8050671" y="4249219"/>
              <a:ext cx="146916" cy="127341"/>
            </a:xfrm>
            <a:custGeom>
              <a:avLst/>
              <a:gdLst>
                <a:gd name="connsiteX0" fmla="*/ 146916 w 146916"/>
                <a:gd name="connsiteY0" fmla="*/ 119910 h 127341"/>
                <a:gd name="connsiteX1" fmla="*/ 144476 w 146916"/>
                <a:gd name="connsiteY1" fmla="*/ 120950 h 127341"/>
                <a:gd name="connsiteX2" fmla="*/ 141784 w 146916"/>
                <a:gd name="connsiteY2" fmla="*/ 121866 h 127341"/>
                <a:gd name="connsiteX3" fmla="*/ 141401 w 146916"/>
                <a:gd name="connsiteY3" fmla="*/ 121834 h 127341"/>
                <a:gd name="connsiteX4" fmla="*/ 140509 w 146916"/>
                <a:gd name="connsiteY4" fmla="*/ 123031 h 127341"/>
                <a:gd name="connsiteX5" fmla="*/ 139234 w 146916"/>
                <a:gd name="connsiteY5" fmla="*/ 126301 h 127341"/>
                <a:gd name="connsiteX6" fmla="*/ 137834 w 146916"/>
                <a:gd name="connsiteY6" fmla="*/ 127256 h 127341"/>
                <a:gd name="connsiteX7" fmla="*/ 137098 w 146916"/>
                <a:gd name="connsiteY7" fmla="*/ 127342 h 127341"/>
                <a:gd name="connsiteX8" fmla="*/ 132912 w 146916"/>
                <a:gd name="connsiteY8" fmla="*/ 124283 h 127341"/>
                <a:gd name="connsiteX9" fmla="*/ 132263 w 146916"/>
                <a:gd name="connsiteY9" fmla="*/ 124111 h 127341"/>
                <a:gd name="connsiteX10" fmla="*/ 131356 w 146916"/>
                <a:gd name="connsiteY10" fmla="*/ 124713 h 127341"/>
                <a:gd name="connsiteX11" fmla="*/ 130698 w 146916"/>
                <a:gd name="connsiteY11" fmla="*/ 125339 h 127341"/>
                <a:gd name="connsiteX12" fmla="*/ 128750 w 146916"/>
                <a:gd name="connsiteY12" fmla="*/ 123016 h 127341"/>
                <a:gd name="connsiteX13" fmla="*/ 127327 w 146916"/>
                <a:gd name="connsiteY13" fmla="*/ 120966 h 127341"/>
                <a:gd name="connsiteX14" fmla="*/ 125339 w 146916"/>
                <a:gd name="connsiteY14" fmla="*/ 118517 h 127341"/>
                <a:gd name="connsiteX15" fmla="*/ 123407 w 146916"/>
                <a:gd name="connsiteY15" fmla="*/ 117414 h 127341"/>
                <a:gd name="connsiteX16" fmla="*/ 121334 w 146916"/>
                <a:gd name="connsiteY16" fmla="*/ 116029 h 127341"/>
                <a:gd name="connsiteX17" fmla="*/ 119300 w 146916"/>
                <a:gd name="connsiteY17" fmla="*/ 112814 h 127341"/>
                <a:gd name="connsiteX18" fmla="*/ 117226 w 146916"/>
                <a:gd name="connsiteY18" fmla="*/ 109270 h 127341"/>
                <a:gd name="connsiteX19" fmla="*/ 114152 w 146916"/>
                <a:gd name="connsiteY19" fmla="*/ 106367 h 127341"/>
                <a:gd name="connsiteX20" fmla="*/ 108402 w 146916"/>
                <a:gd name="connsiteY20" fmla="*/ 102182 h 127341"/>
                <a:gd name="connsiteX21" fmla="*/ 103121 w 146916"/>
                <a:gd name="connsiteY21" fmla="*/ 96878 h 127341"/>
                <a:gd name="connsiteX22" fmla="*/ 99084 w 146916"/>
                <a:gd name="connsiteY22" fmla="*/ 91331 h 127341"/>
                <a:gd name="connsiteX23" fmla="*/ 96479 w 146916"/>
                <a:gd name="connsiteY23" fmla="*/ 88436 h 127341"/>
                <a:gd name="connsiteX24" fmla="*/ 95368 w 146916"/>
                <a:gd name="connsiteY24" fmla="*/ 87701 h 127341"/>
                <a:gd name="connsiteX25" fmla="*/ 89985 w 146916"/>
                <a:gd name="connsiteY25" fmla="*/ 85886 h 127341"/>
                <a:gd name="connsiteX26" fmla="*/ 86230 w 146916"/>
                <a:gd name="connsiteY26" fmla="*/ 83343 h 127341"/>
                <a:gd name="connsiteX27" fmla="*/ 83336 w 146916"/>
                <a:gd name="connsiteY27" fmla="*/ 81246 h 127341"/>
                <a:gd name="connsiteX28" fmla="*/ 81559 w 146916"/>
                <a:gd name="connsiteY28" fmla="*/ 80683 h 127341"/>
                <a:gd name="connsiteX29" fmla="*/ 79838 w 146916"/>
                <a:gd name="connsiteY29" fmla="*/ 80613 h 127341"/>
                <a:gd name="connsiteX30" fmla="*/ 76169 w 146916"/>
                <a:gd name="connsiteY30" fmla="*/ 81027 h 127341"/>
                <a:gd name="connsiteX31" fmla="*/ 73118 w 146916"/>
                <a:gd name="connsiteY31" fmla="*/ 79713 h 127341"/>
                <a:gd name="connsiteX32" fmla="*/ 71835 w 146916"/>
                <a:gd name="connsiteY32" fmla="*/ 79713 h 127341"/>
                <a:gd name="connsiteX33" fmla="*/ 69793 w 146916"/>
                <a:gd name="connsiteY33" fmla="*/ 79330 h 127341"/>
                <a:gd name="connsiteX34" fmla="*/ 68189 w 146916"/>
                <a:gd name="connsiteY34" fmla="*/ 78860 h 127341"/>
                <a:gd name="connsiteX35" fmla="*/ 66304 w 146916"/>
                <a:gd name="connsiteY35" fmla="*/ 79423 h 127341"/>
                <a:gd name="connsiteX36" fmla="*/ 62439 w 146916"/>
                <a:gd name="connsiteY36" fmla="*/ 80362 h 127341"/>
                <a:gd name="connsiteX37" fmla="*/ 60851 w 146916"/>
                <a:gd name="connsiteY37" fmla="*/ 80159 h 127341"/>
                <a:gd name="connsiteX38" fmla="*/ 59990 w 146916"/>
                <a:gd name="connsiteY38" fmla="*/ 78852 h 127341"/>
                <a:gd name="connsiteX39" fmla="*/ 59482 w 146916"/>
                <a:gd name="connsiteY39" fmla="*/ 77851 h 127341"/>
                <a:gd name="connsiteX40" fmla="*/ 58136 w 146916"/>
                <a:gd name="connsiteY40" fmla="*/ 76810 h 127341"/>
                <a:gd name="connsiteX41" fmla="*/ 57025 w 146916"/>
                <a:gd name="connsiteY41" fmla="*/ 76810 h 127341"/>
                <a:gd name="connsiteX42" fmla="*/ 56407 w 146916"/>
                <a:gd name="connsiteY42" fmla="*/ 77741 h 127341"/>
                <a:gd name="connsiteX43" fmla="*/ 52370 w 146916"/>
                <a:gd name="connsiteY43" fmla="*/ 80096 h 127341"/>
                <a:gd name="connsiteX44" fmla="*/ 45618 w 146916"/>
                <a:gd name="connsiteY44" fmla="*/ 81403 h 127341"/>
                <a:gd name="connsiteX45" fmla="*/ 44015 w 146916"/>
                <a:gd name="connsiteY45" fmla="*/ 81309 h 127341"/>
                <a:gd name="connsiteX46" fmla="*/ 42818 w 146916"/>
                <a:gd name="connsiteY46" fmla="*/ 80362 h 127341"/>
                <a:gd name="connsiteX47" fmla="*/ 39407 w 146916"/>
                <a:gd name="connsiteY47" fmla="*/ 76317 h 127341"/>
                <a:gd name="connsiteX48" fmla="*/ 38429 w 146916"/>
                <a:gd name="connsiteY48" fmla="*/ 75660 h 127341"/>
                <a:gd name="connsiteX49" fmla="*/ 37654 w 146916"/>
                <a:gd name="connsiteY49" fmla="*/ 75598 h 127341"/>
                <a:gd name="connsiteX50" fmla="*/ 36074 w 146916"/>
                <a:gd name="connsiteY50" fmla="*/ 75121 h 127341"/>
                <a:gd name="connsiteX51" fmla="*/ 34595 w 146916"/>
                <a:gd name="connsiteY51" fmla="*/ 74346 h 127341"/>
                <a:gd name="connsiteX52" fmla="*/ 33297 w 146916"/>
                <a:gd name="connsiteY52" fmla="*/ 72687 h 127341"/>
                <a:gd name="connsiteX53" fmla="*/ 31990 w 146916"/>
                <a:gd name="connsiteY53" fmla="*/ 71741 h 127341"/>
                <a:gd name="connsiteX54" fmla="*/ 30590 w 146916"/>
                <a:gd name="connsiteY54" fmla="*/ 74988 h 127341"/>
                <a:gd name="connsiteX55" fmla="*/ 28133 w 146916"/>
                <a:gd name="connsiteY55" fmla="*/ 80652 h 127341"/>
                <a:gd name="connsiteX56" fmla="*/ 26819 w 146916"/>
                <a:gd name="connsiteY56" fmla="*/ 83687 h 127341"/>
                <a:gd name="connsiteX57" fmla="*/ 25121 w 146916"/>
                <a:gd name="connsiteY57" fmla="*/ 87591 h 127341"/>
                <a:gd name="connsiteX58" fmla="*/ 24589 w 146916"/>
                <a:gd name="connsiteY58" fmla="*/ 87709 h 127341"/>
                <a:gd name="connsiteX59" fmla="*/ 23721 w 146916"/>
                <a:gd name="connsiteY59" fmla="*/ 87427 h 127341"/>
                <a:gd name="connsiteX60" fmla="*/ 20349 w 146916"/>
                <a:gd name="connsiteY60" fmla="*/ 82561 h 127341"/>
                <a:gd name="connsiteX61" fmla="*/ 18229 w 146916"/>
                <a:gd name="connsiteY61" fmla="*/ 80730 h 127341"/>
                <a:gd name="connsiteX62" fmla="*/ 16648 w 146916"/>
                <a:gd name="connsiteY62" fmla="*/ 80902 h 127341"/>
                <a:gd name="connsiteX63" fmla="*/ 15498 w 146916"/>
                <a:gd name="connsiteY63" fmla="*/ 81802 h 127341"/>
                <a:gd name="connsiteX64" fmla="*/ 14771 w 146916"/>
                <a:gd name="connsiteY64" fmla="*/ 83429 h 127341"/>
                <a:gd name="connsiteX65" fmla="*/ 13980 w 146916"/>
                <a:gd name="connsiteY65" fmla="*/ 84430 h 127341"/>
                <a:gd name="connsiteX66" fmla="*/ 13128 w 146916"/>
                <a:gd name="connsiteY66" fmla="*/ 84822 h 127341"/>
                <a:gd name="connsiteX67" fmla="*/ 11289 w 146916"/>
                <a:gd name="connsiteY67" fmla="*/ 84626 h 127341"/>
                <a:gd name="connsiteX68" fmla="*/ 8465 w 146916"/>
                <a:gd name="connsiteY68" fmla="*/ 83851 h 127341"/>
                <a:gd name="connsiteX69" fmla="*/ 5547 w 146916"/>
                <a:gd name="connsiteY69" fmla="*/ 84016 h 127341"/>
                <a:gd name="connsiteX70" fmla="*/ 2543 w 146916"/>
                <a:gd name="connsiteY70" fmla="*/ 85127 h 127341"/>
                <a:gd name="connsiteX71" fmla="*/ 2144 w 146916"/>
                <a:gd name="connsiteY71" fmla="*/ 85158 h 127341"/>
                <a:gd name="connsiteX72" fmla="*/ 1440 w 146916"/>
                <a:gd name="connsiteY72" fmla="*/ 78680 h 127341"/>
                <a:gd name="connsiteX73" fmla="*/ 970 w 146916"/>
                <a:gd name="connsiteY73" fmla="*/ 74346 h 127341"/>
                <a:gd name="connsiteX74" fmla="*/ 469 w 146916"/>
                <a:gd name="connsiteY74" fmla="*/ 69754 h 127341"/>
                <a:gd name="connsiteX75" fmla="*/ 0 w 146916"/>
                <a:gd name="connsiteY75" fmla="*/ 65412 h 127341"/>
                <a:gd name="connsiteX76" fmla="*/ 2089 w 146916"/>
                <a:gd name="connsiteY76" fmla="*/ 62744 h 127341"/>
                <a:gd name="connsiteX77" fmla="*/ 3059 w 146916"/>
                <a:gd name="connsiteY77" fmla="*/ 60209 h 127341"/>
                <a:gd name="connsiteX78" fmla="*/ 5547 w 146916"/>
                <a:gd name="connsiteY78" fmla="*/ 51963 h 127341"/>
                <a:gd name="connsiteX79" fmla="*/ 6540 w 146916"/>
                <a:gd name="connsiteY79" fmla="*/ 50320 h 127341"/>
                <a:gd name="connsiteX80" fmla="*/ 8496 w 146916"/>
                <a:gd name="connsiteY80" fmla="*/ 45900 h 127341"/>
                <a:gd name="connsiteX81" fmla="*/ 8770 w 146916"/>
                <a:gd name="connsiteY81" fmla="*/ 44617 h 127341"/>
                <a:gd name="connsiteX82" fmla="*/ 10703 w 146916"/>
                <a:gd name="connsiteY82" fmla="*/ 39031 h 127341"/>
                <a:gd name="connsiteX83" fmla="*/ 10523 w 146916"/>
                <a:gd name="connsiteY83" fmla="*/ 35315 h 127341"/>
                <a:gd name="connsiteX84" fmla="*/ 10132 w 146916"/>
                <a:gd name="connsiteY84" fmla="*/ 31560 h 127341"/>
                <a:gd name="connsiteX85" fmla="*/ 11187 w 146916"/>
                <a:gd name="connsiteY85" fmla="*/ 29330 h 127341"/>
                <a:gd name="connsiteX86" fmla="*/ 12126 w 146916"/>
                <a:gd name="connsiteY86" fmla="*/ 27546 h 127341"/>
                <a:gd name="connsiteX87" fmla="*/ 12064 w 146916"/>
                <a:gd name="connsiteY87" fmla="*/ 26044 h 127341"/>
                <a:gd name="connsiteX88" fmla="*/ 12486 w 146916"/>
                <a:gd name="connsiteY88" fmla="*/ 22531 h 127341"/>
                <a:gd name="connsiteX89" fmla="*/ 12791 w 146916"/>
                <a:gd name="connsiteY89" fmla="*/ 21655 h 127341"/>
                <a:gd name="connsiteX90" fmla="*/ 13942 w 146916"/>
                <a:gd name="connsiteY90" fmla="*/ 21600 h 127341"/>
                <a:gd name="connsiteX91" fmla="*/ 16312 w 146916"/>
                <a:gd name="connsiteY91" fmla="*/ 22054 h 127341"/>
                <a:gd name="connsiteX92" fmla="*/ 18057 w 146916"/>
                <a:gd name="connsiteY92" fmla="*/ 21702 h 127341"/>
                <a:gd name="connsiteX93" fmla="*/ 20067 w 146916"/>
                <a:gd name="connsiteY93" fmla="*/ 21702 h 127341"/>
                <a:gd name="connsiteX94" fmla="*/ 21616 w 146916"/>
                <a:gd name="connsiteY94" fmla="*/ 21593 h 127341"/>
                <a:gd name="connsiteX95" fmla="*/ 22532 w 146916"/>
                <a:gd name="connsiteY95" fmla="*/ 20521 h 127341"/>
                <a:gd name="connsiteX96" fmla="*/ 23791 w 146916"/>
                <a:gd name="connsiteY96" fmla="*/ 16421 h 127341"/>
                <a:gd name="connsiteX97" fmla="*/ 24605 w 146916"/>
                <a:gd name="connsiteY97" fmla="*/ 15600 h 127341"/>
                <a:gd name="connsiteX98" fmla="*/ 25239 w 146916"/>
                <a:gd name="connsiteY98" fmla="*/ 15349 h 127341"/>
                <a:gd name="connsiteX99" fmla="*/ 27014 w 146916"/>
                <a:gd name="connsiteY99" fmla="*/ 14591 h 127341"/>
                <a:gd name="connsiteX100" fmla="*/ 28532 w 146916"/>
                <a:gd name="connsiteY100" fmla="*/ 13394 h 127341"/>
                <a:gd name="connsiteX101" fmla="*/ 29768 w 146916"/>
                <a:gd name="connsiteY101" fmla="*/ 12541 h 127341"/>
                <a:gd name="connsiteX102" fmla="*/ 30230 w 146916"/>
                <a:gd name="connsiteY102" fmla="*/ 12369 h 127341"/>
                <a:gd name="connsiteX103" fmla="*/ 31536 w 146916"/>
                <a:gd name="connsiteY103" fmla="*/ 12259 h 127341"/>
                <a:gd name="connsiteX104" fmla="*/ 32843 w 146916"/>
                <a:gd name="connsiteY104" fmla="*/ 11759 h 127341"/>
                <a:gd name="connsiteX105" fmla="*/ 33445 w 146916"/>
                <a:gd name="connsiteY105" fmla="*/ 11180 h 127341"/>
                <a:gd name="connsiteX106" fmla="*/ 35096 w 146916"/>
                <a:gd name="connsiteY106" fmla="*/ 10718 h 127341"/>
                <a:gd name="connsiteX107" fmla="*/ 36715 w 146916"/>
                <a:gd name="connsiteY107" fmla="*/ 10976 h 127341"/>
                <a:gd name="connsiteX108" fmla="*/ 37803 w 146916"/>
                <a:gd name="connsiteY108" fmla="*/ 10468 h 127341"/>
                <a:gd name="connsiteX109" fmla="*/ 38530 w 146916"/>
                <a:gd name="connsiteY109" fmla="*/ 10139 h 127341"/>
                <a:gd name="connsiteX110" fmla="*/ 39352 w 146916"/>
                <a:gd name="connsiteY110" fmla="*/ 10116 h 127341"/>
                <a:gd name="connsiteX111" fmla="*/ 40111 w 146916"/>
                <a:gd name="connsiteY111" fmla="*/ 9638 h 127341"/>
                <a:gd name="connsiteX112" fmla="*/ 40416 w 146916"/>
                <a:gd name="connsiteY112" fmla="*/ 8911 h 127341"/>
                <a:gd name="connsiteX113" fmla="*/ 40909 w 146916"/>
                <a:gd name="connsiteY113" fmla="*/ 8441 h 127341"/>
                <a:gd name="connsiteX114" fmla="*/ 42168 w 146916"/>
                <a:gd name="connsiteY114" fmla="*/ 7377 h 127341"/>
                <a:gd name="connsiteX115" fmla="*/ 42747 w 146916"/>
                <a:gd name="connsiteY115" fmla="*/ 6603 h 127341"/>
                <a:gd name="connsiteX116" fmla="*/ 43005 w 146916"/>
                <a:gd name="connsiteY116" fmla="*/ 5821 h 127341"/>
                <a:gd name="connsiteX117" fmla="*/ 43264 w 146916"/>
                <a:gd name="connsiteY117" fmla="*/ 5202 h 127341"/>
                <a:gd name="connsiteX118" fmla="*/ 43819 w 146916"/>
                <a:gd name="connsiteY118" fmla="*/ 4154 h 127341"/>
                <a:gd name="connsiteX119" fmla="*/ 46025 w 146916"/>
                <a:gd name="connsiteY119" fmla="*/ 1525 h 127341"/>
                <a:gd name="connsiteX120" fmla="*/ 47927 w 146916"/>
                <a:gd name="connsiteY120" fmla="*/ 0 h 127341"/>
                <a:gd name="connsiteX121" fmla="*/ 54561 w 146916"/>
                <a:gd name="connsiteY121" fmla="*/ 13237 h 127341"/>
                <a:gd name="connsiteX122" fmla="*/ 57252 w 146916"/>
                <a:gd name="connsiteY122" fmla="*/ 21045 h 127341"/>
                <a:gd name="connsiteX123" fmla="*/ 59630 w 146916"/>
                <a:gd name="connsiteY123" fmla="*/ 29173 h 127341"/>
                <a:gd name="connsiteX124" fmla="*/ 61390 w 146916"/>
                <a:gd name="connsiteY124" fmla="*/ 41355 h 127341"/>
                <a:gd name="connsiteX125" fmla="*/ 63065 w 146916"/>
                <a:gd name="connsiteY125" fmla="*/ 47551 h 127341"/>
                <a:gd name="connsiteX126" fmla="*/ 65772 w 146916"/>
                <a:gd name="connsiteY126" fmla="*/ 50602 h 127341"/>
                <a:gd name="connsiteX127" fmla="*/ 67626 w 146916"/>
                <a:gd name="connsiteY127" fmla="*/ 56368 h 127341"/>
                <a:gd name="connsiteX128" fmla="*/ 69214 w 146916"/>
                <a:gd name="connsiteY128" fmla="*/ 56587 h 127341"/>
                <a:gd name="connsiteX129" fmla="*/ 70364 w 146916"/>
                <a:gd name="connsiteY129" fmla="*/ 58167 h 127341"/>
                <a:gd name="connsiteX130" fmla="*/ 72336 w 146916"/>
                <a:gd name="connsiteY130" fmla="*/ 63573 h 127341"/>
                <a:gd name="connsiteX131" fmla="*/ 73752 w 146916"/>
                <a:gd name="connsiteY131" fmla="*/ 65584 h 127341"/>
                <a:gd name="connsiteX132" fmla="*/ 74495 w 146916"/>
                <a:gd name="connsiteY132" fmla="*/ 63855 h 127341"/>
                <a:gd name="connsiteX133" fmla="*/ 74409 w 146916"/>
                <a:gd name="connsiteY133" fmla="*/ 62861 h 127341"/>
                <a:gd name="connsiteX134" fmla="*/ 73853 w 146916"/>
                <a:gd name="connsiteY134" fmla="*/ 61195 h 127341"/>
                <a:gd name="connsiteX135" fmla="*/ 74362 w 146916"/>
                <a:gd name="connsiteY135" fmla="*/ 59051 h 127341"/>
                <a:gd name="connsiteX136" fmla="*/ 75465 w 146916"/>
                <a:gd name="connsiteY136" fmla="*/ 57768 h 127341"/>
                <a:gd name="connsiteX137" fmla="*/ 77984 w 146916"/>
                <a:gd name="connsiteY137" fmla="*/ 59521 h 127341"/>
                <a:gd name="connsiteX138" fmla="*/ 79361 w 146916"/>
                <a:gd name="connsiteY138" fmla="*/ 60843 h 127341"/>
                <a:gd name="connsiteX139" fmla="*/ 79729 w 146916"/>
                <a:gd name="connsiteY139" fmla="*/ 63495 h 127341"/>
                <a:gd name="connsiteX140" fmla="*/ 80308 w 146916"/>
                <a:gd name="connsiteY140" fmla="*/ 64966 h 127341"/>
                <a:gd name="connsiteX141" fmla="*/ 82936 w 146916"/>
                <a:gd name="connsiteY141" fmla="*/ 68080 h 127341"/>
                <a:gd name="connsiteX142" fmla="*/ 85158 w 146916"/>
                <a:gd name="connsiteY142" fmla="*/ 68987 h 127341"/>
                <a:gd name="connsiteX143" fmla="*/ 88037 w 146916"/>
                <a:gd name="connsiteY143" fmla="*/ 69214 h 127341"/>
                <a:gd name="connsiteX144" fmla="*/ 90447 w 146916"/>
                <a:gd name="connsiteY144" fmla="*/ 69895 h 127341"/>
                <a:gd name="connsiteX145" fmla="*/ 92379 w 146916"/>
                <a:gd name="connsiteY145" fmla="*/ 71037 h 127341"/>
                <a:gd name="connsiteX146" fmla="*/ 96001 w 146916"/>
                <a:gd name="connsiteY146" fmla="*/ 74197 h 127341"/>
                <a:gd name="connsiteX147" fmla="*/ 104287 w 146916"/>
                <a:gd name="connsiteY147" fmla="*/ 76967 h 127341"/>
                <a:gd name="connsiteX148" fmla="*/ 110944 w 146916"/>
                <a:gd name="connsiteY148" fmla="*/ 85448 h 127341"/>
                <a:gd name="connsiteX149" fmla="*/ 114864 w 146916"/>
                <a:gd name="connsiteY149" fmla="*/ 91315 h 127341"/>
                <a:gd name="connsiteX150" fmla="*/ 127749 w 146916"/>
                <a:gd name="connsiteY150" fmla="*/ 100195 h 127341"/>
                <a:gd name="connsiteX151" fmla="*/ 129979 w 146916"/>
                <a:gd name="connsiteY151" fmla="*/ 104443 h 127341"/>
                <a:gd name="connsiteX152" fmla="*/ 131137 w 146916"/>
                <a:gd name="connsiteY152" fmla="*/ 108605 h 127341"/>
                <a:gd name="connsiteX153" fmla="*/ 133844 w 146916"/>
                <a:gd name="connsiteY153" fmla="*/ 108409 h 127341"/>
                <a:gd name="connsiteX154" fmla="*/ 138491 w 146916"/>
                <a:gd name="connsiteY154" fmla="*/ 112955 h 127341"/>
                <a:gd name="connsiteX155" fmla="*/ 139844 w 146916"/>
                <a:gd name="connsiteY155" fmla="*/ 116405 h 127341"/>
                <a:gd name="connsiteX156" fmla="*/ 143646 w 146916"/>
                <a:gd name="connsiteY156" fmla="*/ 117657 h 127341"/>
                <a:gd name="connsiteX157" fmla="*/ 144296 w 146916"/>
                <a:gd name="connsiteY157" fmla="*/ 115615 h 127341"/>
                <a:gd name="connsiteX158" fmla="*/ 146134 w 146916"/>
                <a:gd name="connsiteY158" fmla="*/ 117289 h 127341"/>
                <a:gd name="connsiteX159" fmla="*/ 146916 w 146916"/>
                <a:gd name="connsiteY159" fmla="*/ 119910 h 127341"/>
                <a:gd name="connsiteX160" fmla="*/ 80167 w 146916"/>
                <a:gd name="connsiteY160" fmla="*/ 43905 h 127341"/>
                <a:gd name="connsiteX161" fmla="*/ 80902 w 146916"/>
                <a:gd name="connsiteY161" fmla="*/ 46096 h 127341"/>
                <a:gd name="connsiteX162" fmla="*/ 78759 w 146916"/>
                <a:gd name="connsiteY162" fmla="*/ 45259 h 127341"/>
                <a:gd name="connsiteX163" fmla="*/ 78407 w 146916"/>
                <a:gd name="connsiteY163" fmla="*/ 44805 h 127341"/>
                <a:gd name="connsiteX164" fmla="*/ 79345 w 146916"/>
                <a:gd name="connsiteY164" fmla="*/ 43936 h 127341"/>
                <a:gd name="connsiteX165" fmla="*/ 79549 w 146916"/>
                <a:gd name="connsiteY165" fmla="*/ 43404 h 127341"/>
                <a:gd name="connsiteX166" fmla="*/ 80167 w 146916"/>
                <a:gd name="connsiteY166" fmla="*/ 43905 h 127341"/>
                <a:gd name="connsiteX167" fmla="*/ 81583 w 146916"/>
                <a:gd name="connsiteY167" fmla="*/ 52667 h 127341"/>
                <a:gd name="connsiteX168" fmla="*/ 82490 w 146916"/>
                <a:gd name="connsiteY168" fmla="*/ 53872 h 127341"/>
                <a:gd name="connsiteX169" fmla="*/ 83124 w 146916"/>
                <a:gd name="connsiteY169" fmla="*/ 53755 h 127341"/>
                <a:gd name="connsiteX170" fmla="*/ 83625 w 146916"/>
                <a:gd name="connsiteY170" fmla="*/ 53356 h 127341"/>
                <a:gd name="connsiteX171" fmla="*/ 83977 w 146916"/>
                <a:gd name="connsiteY171" fmla="*/ 52503 h 127341"/>
                <a:gd name="connsiteX172" fmla="*/ 87443 w 146916"/>
                <a:gd name="connsiteY172" fmla="*/ 54185 h 127341"/>
                <a:gd name="connsiteX173" fmla="*/ 87247 w 146916"/>
                <a:gd name="connsiteY173" fmla="*/ 55304 h 127341"/>
                <a:gd name="connsiteX174" fmla="*/ 85174 w 146916"/>
                <a:gd name="connsiteY174" fmla="*/ 55359 h 127341"/>
                <a:gd name="connsiteX175" fmla="*/ 82788 w 146916"/>
                <a:gd name="connsiteY175" fmla="*/ 54881 h 127341"/>
                <a:gd name="connsiteX176" fmla="*/ 80574 w 146916"/>
                <a:gd name="connsiteY176" fmla="*/ 55046 h 127341"/>
                <a:gd name="connsiteX177" fmla="*/ 77937 w 146916"/>
                <a:gd name="connsiteY177" fmla="*/ 54561 h 127341"/>
                <a:gd name="connsiteX178" fmla="*/ 77327 w 146916"/>
                <a:gd name="connsiteY178" fmla="*/ 52659 h 127341"/>
                <a:gd name="connsiteX179" fmla="*/ 79009 w 146916"/>
                <a:gd name="connsiteY179" fmla="*/ 53575 h 127341"/>
                <a:gd name="connsiteX180" fmla="*/ 79877 w 146916"/>
                <a:gd name="connsiteY180" fmla="*/ 53348 h 127341"/>
                <a:gd name="connsiteX181" fmla="*/ 80034 w 146916"/>
                <a:gd name="connsiteY181" fmla="*/ 53105 h 127341"/>
                <a:gd name="connsiteX182" fmla="*/ 78845 w 146916"/>
                <a:gd name="connsiteY182" fmla="*/ 51822 h 127341"/>
                <a:gd name="connsiteX183" fmla="*/ 77170 w 146916"/>
                <a:gd name="connsiteY183" fmla="*/ 51564 h 127341"/>
                <a:gd name="connsiteX184" fmla="*/ 77288 w 146916"/>
                <a:gd name="connsiteY184" fmla="*/ 50555 h 127341"/>
                <a:gd name="connsiteX185" fmla="*/ 78039 w 146916"/>
                <a:gd name="connsiteY185" fmla="*/ 50156 h 127341"/>
                <a:gd name="connsiteX186" fmla="*/ 78500 w 146916"/>
                <a:gd name="connsiteY186" fmla="*/ 49663 h 127341"/>
                <a:gd name="connsiteX187" fmla="*/ 77538 w 146916"/>
                <a:gd name="connsiteY187" fmla="*/ 48278 h 127341"/>
                <a:gd name="connsiteX188" fmla="*/ 79424 w 146916"/>
                <a:gd name="connsiteY188" fmla="*/ 48591 h 127341"/>
                <a:gd name="connsiteX189" fmla="*/ 80613 w 146916"/>
                <a:gd name="connsiteY189" fmla="*/ 49428 h 127341"/>
                <a:gd name="connsiteX190" fmla="*/ 81395 w 146916"/>
                <a:gd name="connsiteY190" fmla="*/ 50406 h 127341"/>
                <a:gd name="connsiteX191" fmla="*/ 81583 w 146916"/>
                <a:gd name="connsiteY191" fmla="*/ 52667 h 12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46916" h="127341">
                  <a:moveTo>
                    <a:pt x="146916" y="119910"/>
                  </a:moveTo>
                  <a:lnTo>
                    <a:pt x="144476" y="120950"/>
                  </a:lnTo>
                  <a:lnTo>
                    <a:pt x="141784" y="121866"/>
                  </a:lnTo>
                  <a:lnTo>
                    <a:pt x="141401" y="121834"/>
                  </a:lnTo>
                  <a:lnTo>
                    <a:pt x="140509" y="123031"/>
                  </a:lnTo>
                  <a:lnTo>
                    <a:pt x="139234" y="126301"/>
                  </a:lnTo>
                  <a:lnTo>
                    <a:pt x="137834" y="127256"/>
                  </a:lnTo>
                  <a:lnTo>
                    <a:pt x="137098" y="127342"/>
                  </a:lnTo>
                  <a:lnTo>
                    <a:pt x="132912" y="124283"/>
                  </a:lnTo>
                  <a:lnTo>
                    <a:pt x="132263" y="124111"/>
                  </a:lnTo>
                  <a:lnTo>
                    <a:pt x="131356" y="124713"/>
                  </a:lnTo>
                  <a:lnTo>
                    <a:pt x="130698" y="125339"/>
                  </a:lnTo>
                  <a:lnTo>
                    <a:pt x="128750" y="123016"/>
                  </a:lnTo>
                  <a:lnTo>
                    <a:pt x="127327" y="120966"/>
                  </a:lnTo>
                  <a:lnTo>
                    <a:pt x="125339" y="118517"/>
                  </a:lnTo>
                  <a:lnTo>
                    <a:pt x="123407" y="117414"/>
                  </a:lnTo>
                  <a:lnTo>
                    <a:pt x="121334" y="116029"/>
                  </a:lnTo>
                  <a:lnTo>
                    <a:pt x="119300" y="112814"/>
                  </a:lnTo>
                  <a:lnTo>
                    <a:pt x="117226" y="109270"/>
                  </a:lnTo>
                  <a:lnTo>
                    <a:pt x="114152" y="106367"/>
                  </a:lnTo>
                  <a:lnTo>
                    <a:pt x="108402" y="102182"/>
                  </a:lnTo>
                  <a:lnTo>
                    <a:pt x="103121" y="96878"/>
                  </a:lnTo>
                  <a:lnTo>
                    <a:pt x="99084" y="91331"/>
                  </a:lnTo>
                  <a:lnTo>
                    <a:pt x="96479" y="88436"/>
                  </a:lnTo>
                  <a:lnTo>
                    <a:pt x="95368" y="87701"/>
                  </a:lnTo>
                  <a:lnTo>
                    <a:pt x="89985" y="85886"/>
                  </a:lnTo>
                  <a:lnTo>
                    <a:pt x="86230" y="83343"/>
                  </a:lnTo>
                  <a:lnTo>
                    <a:pt x="83336" y="81246"/>
                  </a:lnTo>
                  <a:lnTo>
                    <a:pt x="81559" y="80683"/>
                  </a:lnTo>
                  <a:lnTo>
                    <a:pt x="79838" y="80613"/>
                  </a:lnTo>
                  <a:lnTo>
                    <a:pt x="76169" y="81027"/>
                  </a:lnTo>
                  <a:lnTo>
                    <a:pt x="73118" y="79713"/>
                  </a:lnTo>
                  <a:lnTo>
                    <a:pt x="71835" y="79713"/>
                  </a:lnTo>
                  <a:lnTo>
                    <a:pt x="69793" y="79330"/>
                  </a:lnTo>
                  <a:lnTo>
                    <a:pt x="68189" y="78860"/>
                  </a:lnTo>
                  <a:lnTo>
                    <a:pt x="66304" y="79423"/>
                  </a:lnTo>
                  <a:lnTo>
                    <a:pt x="62439" y="80362"/>
                  </a:lnTo>
                  <a:lnTo>
                    <a:pt x="60851" y="80159"/>
                  </a:lnTo>
                  <a:lnTo>
                    <a:pt x="59990" y="78852"/>
                  </a:lnTo>
                  <a:lnTo>
                    <a:pt x="59482" y="77851"/>
                  </a:lnTo>
                  <a:lnTo>
                    <a:pt x="58136" y="76810"/>
                  </a:lnTo>
                  <a:lnTo>
                    <a:pt x="57025" y="76810"/>
                  </a:lnTo>
                  <a:lnTo>
                    <a:pt x="56407" y="77741"/>
                  </a:lnTo>
                  <a:lnTo>
                    <a:pt x="52370" y="80096"/>
                  </a:lnTo>
                  <a:lnTo>
                    <a:pt x="45618" y="81403"/>
                  </a:lnTo>
                  <a:lnTo>
                    <a:pt x="44015" y="81309"/>
                  </a:lnTo>
                  <a:lnTo>
                    <a:pt x="42818" y="80362"/>
                  </a:lnTo>
                  <a:lnTo>
                    <a:pt x="39407" y="76317"/>
                  </a:lnTo>
                  <a:lnTo>
                    <a:pt x="38429" y="75660"/>
                  </a:lnTo>
                  <a:lnTo>
                    <a:pt x="37654" y="75598"/>
                  </a:lnTo>
                  <a:lnTo>
                    <a:pt x="36074" y="75121"/>
                  </a:lnTo>
                  <a:lnTo>
                    <a:pt x="34595" y="74346"/>
                  </a:lnTo>
                  <a:lnTo>
                    <a:pt x="33297" y="72687"/>
                  </a:lnTo>
                  <a:lnTo>
                    <a:pt x="31990" y="71741"/>
                  </a:lnTo>
                  <a:lnTo>
                    <a:pt x="30590" y="74988"/>
                  </a:lnTo>
                  <a:lnTo>
                    <a:pt x="28133" y="80652"/>
                  </a:lnTo>
                  <a:lnTo>
                    <a:pt x="26819" y="83687"/>
                  </a:lnTo>
                  <a:lnTo>
                    <a:pt x="25121" y="87591"/>
                  </a:lnTo>
                  <a:lnTo>
                    <a:pt x="24589" y="87709"/>
                  </a:lnTo>
                  <a:lnTo>
                    <a:pt x="23721" y="87427"/>
                  </a:lnTo>
                  <a:lnTo>
                    <a:pt x="20349" y="82561"/>
                  </a:lnTo>
                  <a:lnTo>
                    <a:pt x="18229" y="80730"/>
                  </a:lnTo>
                  <a:lnTo>
                    <a:pt x="16648" y="80902"/>
                  </a:lnTo>
                  <a:lnTo>
                    <a:pt x="15498" y="81802"/>
                  </a:lnTo>
                  <a:lnTo>
                    <a:pt x="14771" y="83429"/>
                  </a:lnTo>
                  <a:lnTo>
                    <a:pt x="13980" y="84430"/>
                  </a:lnTo>
                  <a:lnTo>
                    <a:pt x="13128" y="84822"/>
                  </a:lnTo>
                  <a:lnTo>
                    <a:pt x="11289" y="84626"/>
                  </a:lnTo>
                  <a:lnTo>
                    <a:pt x="8465" y="83851"/>
                  </a:lnTo>
                  <a:lnTo>
                    <a:pt x="5547" y="84016"/>
                  </a:lnTo>
                  <a:lnTo>
                    <a:pt x="2543" y="85127"/>
                  </a:lnTo>
                  <a:lnTo>
                    <a:pt x="2144" y="85158"/>
                  </a:lnTo>
                  <a:lnTo>
                    <a:pt x="1440" y="78680"/>
                  </a:lnTo>
                  <a:lnTo>
                    <a:pt x="970" y="74346"/>
                  </a:lnTo>
                  <a:lnTo>
                    <a:pt x="469" y="69754"/>
                  </a:lnTo>
                  <a:lnTo>
                    <a:pt x="0" y="65412"/>
                  </a:lnTo>
                  <a:lnTo>
                    <a:pt x="2089" y="62744"/>
                  </a:lnTo>
                  <a:lnTo>
                    <a:pt x="3059" y="60209"/>
                  </a:lnTo>
                  <a:lnTo>
                    <a:pt x="5547" y="51963"/>
                  </a:lnTo>
                  <a:lnTo>
                    <a:pt x="6540" y="50320"/>
                  </a:lnTo>
                  <a:lnTo>
                    <a:pt x="8496" y="45900"/>
                  </a:lnTo>
                  <a:lnTo>
                    <a:pt x="8770" y="44617"/>
                  </a:lnTo>
                  <a:lnTo>
                    <a:pt x="10703" y="39031"/>
                  </a:lnTo>
                  <a:lnTo>
                    <a:pt x="10523" y="35315"/>
                  </a:lnTo>
                  <a:lnTo>
                    <a:pt x="10132" y="31560"/>
                  </a:lnTo>
                  <a:lnTo>
                    <a:pt x="11187" y="29330"/>
                  </a:lnTo>
                  <a:lnTo>
                    <a:pt x="12126" y="27546"/>
                  </a:lnTo>
                  <a:lnTo>
                    <a:pt x="12064" y="26044"/>
                  </a:lnTo>
                  <a:lnTo>
                    <a:pt x="12486" y="22531"/>
                  </a:lnTo>
                  <a:lnTo>
                    <a:pt x="12791" y="21655"/>
                  </a:lnTo>
                  <a:lnTo>
                    <a:pt x="13942" y="21600"/>
                  </a:lnTo>
                  <a:lnTo>
                    <a:pt x="16312" y="22054"/>
                  </a:lnTo>
                  <a:lnTo>
                    <a:pt x="18057" y="21702"/>
                  </a:lnTo>
                  <a:lnTo>
                    <a:pt x="20067" y="21702"/>
                  </a:lnTo>
                  <a:lnTo>
                    <a:pt x="21616" y="21593"/>
                  </a:lnTo>
                  <a:lnTo>
                    <a:pt x="22532" y="20521"/>
                  </a:lnTo>
                  <a:lnTo>
                    <a:pt x="23791" y="16421"/>
                  </a:lnTo>
                  <a:lnTo>
                    <a:pt x="24605" y="15600"/>
                  </a:lnTo>
                  <a:lnTo>
                    <a:pt x="25239" y="15349"/>
                  </a:lnTo>
                  <a:lnTo>
                    <a:pt x="27014" y="14591"/>
                  </a:lnTo>
                  <a:lnTo>
                    <a:pt x="28532" y="13394"/>
                  </a:lnTo>
                  <a:lnTo>
                    <a:pt x="29768" y="12541"/>
                  </a:lnTo>
                  <a:lnTo>
                    <a:pt x="30230" y="12369"/>
                  </a:lnTo>
                  <a:lnTo>
                    <a:pt x="31536" y="12259"/>
                  </a:lnTo>
                  <a:lnTo>
                    <a:pt x="32843" y="11759"/>
                  </a:lnTo>
                  <a:lnTo>
                    <a:pt x="33445" y="11180"/>
                  </a:lnTo>
                  <a:lnTo>
                    <a:pt x="35096" y="10718"/>
                  </a:lnTo>
                  <a:lnTo>
                    <a:pt x="36715" y="10976"/>
                  </a:lnTo>
                  <a:lnTo>
                    <a:pt x="37803" y="10468"/>
                  </a:lnTo>
                  <a:lnTo>
                    <a:pt x="38530" y="10139"/>
                  </a:lnTo>
                  <a:lnTo>
                    <a:pt x="39352" y="10116"/>
                  </a:lnTo>
                  <a:lnTo>
                    <a:pt x="40111" y="9638"/>
                  </a:lnTo>
                  <a:lnTo>
                    <a:pt x="40416" y="8911"/>
                  </a:lnTo>
                  <a:lnTo>
                    <a:pt x="40909" y="8441"/>
                  </a:lnTo>
                  <a:lnTo>
                    <a:pt x="42168" y="7377"/>
                  </a:lnTo>
                  <a:lnTo>
                    <a:pt x="42747" y="6603"/>
                  </a:lnTo>
                  <a:lnTo>
                    <a:pt x="43005" y="5821"/>
                  </a:lnTo>
                  <a:lnTo>
                    <a:pt x="43264" y="5202"/>
                  </a:lnTo>
                  <a:lnTo>
                    <a:pt x="43819" y="4154"/>
                  </a:lnTo>
                  <a:lnTo>
                    <a:pt x="46025" y="1525"/>
                  </a:lnTo>
                  <a:lnTo>
                    <a:pt x="47927" y="0"/>
                  </a:lnTo>
                  <a:lnTo>
                    <a:pt x="54561" y="13237"/>
                  </a:lnTo>
                  <a:lnTo>
                    <a:pt x="57252" y="21045"/>
                  </a:lnTo>
                  <a:lnTo>
                    <a:pt x="59630" y="29173"/>
                  </a:lnTo>
                  <a:lnTo>
                    <a:pt x="61390" y="41355"/>
                  </a:lnTo>
                  <a:lnTo>
                    <a:pt x="63065" y="47551"/>
                  </a:lnTo>
                  <a:lnTo>
                    <a:pt x="65772" y="50602"/>
                  </a:lnTo>
                  <a:lnTo>
                    <a:pt x="67626" y="56368"/>
                  </a:lnTo>
                  <a:lnTo>
                    <a:pt x="69214" y="56587"/>
                  </a:lnTo>
                  <a:lnTo>
                    <a:pt x="70364" y="58167"/>
                  </a:lnTo>
                  <a:lnTo>
                    <a:pt x="72336" y="63573"/>
                  </a:lnTo>
                  <a:lnTo>
                    <a:pt x="73752" y="65584"/>
                  </a:lnTo>
                  <a:lnTo>
                    <a:pt x="74495" y="63855"/>
                  </a:lnTo>
                  <a:lnTo>
                    <a:pt x="74409" y="62861"/>
                  </a:lnTo>
                  <a:lnTo>
                    <a:pt x="73853" y="61195"/>
                  </a:lnTo>
                  <a:lnTo>
                    <a:pt x="74362" y="59051"/>
                  </a:lnTo>
                  <a:lnTo>
                    <a:pt x="75465" y="57768"/>
                  </a:lnTo>
                  <a:lnTo>
                    <a:pt x="77984" y="59521"/>
                  </a:lnTo>
                  <a:lnTo>
                    <a:pt x="79361" y="60843"/>
                  </a:lnTo>
                  <a:lnTo>
                    <a:pt x="79729" y="63495"/>
                  </a:lnTo>
                  <a:lnTo>
                    <a:pt x="80308" y="64966"/>
                  </a:lnTo>
                  <a:lnTo>
                    <a:pt x="82936" y="68080"/>
                  </a:lnTo>
                  <a:lnTo>
                    <a:pt x="85158" y="68987"/>
                  </a:lnTo>
                  <a:lnTo>
                    <a:pt x="88037" y="69214"/>
                  </a:lnTo>
                  <a:lnTo>
                    <a:pt x="90447" y="69895"/>
                  </a:lnTo>
                  <a:lnTo>
                    <a:pt x="92379" y="71037"/>
                  </a:lnTo>
                  <a:lnTo>
                    <a:pt x="96001" y="74197"/>
                  </a:lnTo>
                  <a:lnTo>
                    <a:pt x="104287" y="76967"/>
                  </a:lnTo>
                  <a:lnTo>
                    <a:pt x="110944" y="85448"/>
                  </a:lnTo>
                  <a:lnTo>
                    <a:pt x="114864" y="91315"/>
                  </a:lnTo>
                  <a:lnTo>
                    <a:pt x="127749" y="100195"/>
                  </a:lnTo>
                  <a:lnTo>
                    <a:pt x="129979" y="104443"/>
                  </a:lnTo>
                  <a:lnTo>
                    <a:pt x="131137" y="108605"/>
                  </a:lnTo>
                  <a:lnTo>
                    <a:pt x="133844" y="108409"/>
                  </a:lnTo>
                  <a:lnTo>
                    <a:pt x="138491" y="112955"/>
                  </a:lnTo>
                  <a:lnTo>
                    <a:pt x="139844" y="116405"/>
                  </a:lnTo>
                  <a:lnTo>
                    <a:pt x="143646" y="117657"/>
                  </a:lnTo>
                  <a:lnTo>
                    <a:pt x="144296" y="115615"/>
                  </a:lnTo>
                  <a:lnTo>
                    <a:pt x="146134" y="117289"/>
                  </a:lnTo>
                  <a:lnTo>
                    <a:pt x="146916" y="119910"/>
                  </a:lnTo>
                  <a:close/>
                  <a:moveTo>
                    <a:pt x="80167" y="43905"/>
                  </a:moveTo>
                  <a:lnTo>
                    <a:pt x="80902" y="46096"/>
                  </a:lnTo>
                  <a:lnTo>
                    <a:pt x="78759" y="45259"/>
                  </a:lnTo>
                  <a:lnTo>
                    <a:pt x="78407" y="44805"/>
                  </a:lnTo>
                  <a:lnTo>
                    <a:pt x="79345" y="43936"/>
                  </a:lnTo>
                  <a:lnTo>
                    <a:pt x="79549" y="43404"/>
                  </a:lnTo>
                  <a:lnTo>
                    <a:pt x="80167" y="43905"/>
                  </a:lnTo>
                  <a:close/>
                  <a:moveTo>
                    <a:pt x="81583" y="52667"/>
                  </a:moveTo>
                  <a:lnTo>
                    <a:pt x="82490" y="53872"/>
                  </a:lnTo>
                  <a:lnTo>
                    <a:pt x="83124" y="53755"/>
                  </a:lnTo>
                  <a:lnTo>
                    <a:pt x="83625" y="53356"/>
                  </a:lnTo>
                  <a:lnTo>
                    <a:pt x="83977" y="52503"/>
                  </a:lnTo>
                  <a:lnTo>
                    <a:pt x="87443" y="54185"/>
                  </a:lnTo>
                  <a:lnTo>
                    <a:pt x="87247" y="55304"/>
                  </a:lnTo>
                  <a:lnTo>
                    <a:pt x="85174" y="55359"/>
                  </a:lnTo>
                  <a:lnTo>
                    <a:pt x="82788" y="54881"/>
                  </a:lnTo>
                  <a:lnTo>
                    <a:pt x="80574" y="55046"/>
                  </a:lnTo>
                  <a:lnTo>
                    <a:pt x="77937" y="54561"/>
                  </a:lnTo>
                  <a:lnTo>
                    <a:pt x="77327" y="52659"/>
                  </a:lnTo>
                  <a:lnTo>
                    <a:pt x="79009" y="53575"/>
                  </a:lnTo>
                  <a:lnTo>
                    <a:pt x="79877" y="53348"/>
                  </a:lnTo>
                  <a:lnTo>
                    <a:pt x="80034" y="53105"/>
                  </a:lnTo>
                  <a:lnTo>
                    <a:pt x="78845" y="51822"/>
                  </a:lnTo>
                  <a:lnTo>
                    <a:pt x="77170" y="51564"/>
                  </a:lnTo>
                  <a:lnTo>
                    <a:pt x="77288" y="50555"/>
                  </a:lnTo>
                  <a:lnTo>
                    <a:pt x="78039" y="50156"/>
                  </a:lnTo>
                  <a:lnTo>
                    <a:pt x="78500" y="49663"/>
                  </a:lnTo>
                  <a:lnTo>
                    <a:pt x="77538" y="48278"/>
                  </a:lnTo>
                  <a:lnTo>
                    <a:pt x="79424" y="48591"/>
                  </a:lnTo>
                  <a:lnTo>
                    <a:pt x="80613" y="49428"/>
                  </a:lnTo>
                  <a:lnTo>
                    <a:pt x="81395" y="50406"/>
                  </a:lnTo>
                  <a:lnTo>
                    <a:pt x="81583" y="5266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0" name="Freeform: Shape 639">
              <a:extLst>
                <a:ext uri="{FF2B5EF4-FFF2-40B4-BE49-F238E27FC236}">
                  <a16:creationId xmlns:a16="http://schemas.microsoft.com/office/drawing/2014/main" id="{4BBF8605-49E0-893B-2A4C-9A5C7FCC598C}"/>
                </a:ext>
              </a:extLst>
            </p:cNvPr>
            <p:cNvSpPr>
              <a:spLocks/>
            </p:cNvSpPr>
            <p:nvPr/>
          </p:nvSpPr>
          <p:spPr>
            <a:xfrm>
              <a:off x="6852160" y="3583726"/>
              <a:ext cx="493642" cy="436774"/>
            </a:xfrm>
            <a:custGeom>
              <a:avLst/>
              <a:gdLst>
                <a:gd name="connsiteX0" fmla="*/ 359354 w 493642"/>
                <a:gd name="connsiteY0" fmla="*/ 10710 h 436774"/>
                <a:gd name="connsiteX1" fmla="*/ 359385 w 493642"/>
                <a:gd name="connsiteY1" fmla="*/ 11759 h 436774"/>
                <a:gd name="connsiteX2" fmla="*/ 360246 w 493642"/>
                <a:gd name="connsiteY2" fmla="*/ 13198 h 436774"/>
                <a:gd name="connsiteX3" fmla="*/ 361137 w 493642"/>
                <a:gd name="connsiteY3" fmla="*/ 13730 h 436774"/>
                <a:gd name="connsiteX4" fmla="*/ 363015 w 493642"/>
                <a:gd name="connsiteY4" fmla="*/ 14466 h 436774"/>
                <a:gd name="connsiteX5" fmla="*/ 364462 w 493642"/>
                <a:gd name="connsiteY5" fmla="*/ 14567 h 436774"/>
                <a:gd name="connsiteX6" fmla="*/ 366434 w 493642"/>
                <a:gd name="connsiteY6" fmla="*/ 14912 h 436774"/>
                <a:gd name="connsiteX7" fmla="*/ 367772 w 493642"/>
                <a:gd name="connsiteY7" fmla="*/ 15741 h 436774"/>
                <a:gd name="connsiteX8" fmla="*/ 367850 w 493642"/>
                <a:gd name="connsiteY8" fmla="*/ 17032 h 436774"/>
                <a:gd name="connsiteX9" fmla="*/ 367513 w 493642"/>
                <a:gd name="connsiteY9" fmla="*/ 18471 h 436774"/>
                <a:gd name="connsiteX10" fmla="*/ 366700 w 493642"/>
                <a:gd name="connsiteY10" fmla="*/ 19794 h 436774"/>
                <a:gd name="connsiteX11" fmla="*/ 366238 w 493642"/>
                <a:gd name="connsiteY11" fmla="*/ 20803 h 436774"/>
                <a:gd name="connsiteX12" fmla="*/ 366669 w 493642"/>
                <a:gd name="connsiteY12" fmla="*/ 21381 h 436774"/>
                <a:gd name="connsiteX13" fmla="*/ 367373 w 493642"/>
                <a:gd name="connsiteY13" fmla="*/ 21835 h 436774"/>
                <a:gd name="connsiteX14" fmla="*/ 368132 w 493642"/>
                <a:gd name="connsiteY14" fmla="*/ 21960 h 436774"/>
                <a:gd name="connsiteX15" fmla="*/ 368648 w 493642"/>
                <a:gd name="connsiteY15" fmla="*/ 21812 h 436774"/>
                <a:gd name="connsiteX16" fmla="*/ 369039 w 493642"/>
                <a:gd name="connsiteY16" fmla="*/ 21014 h 436774"/>
                <a:gd name="connsiteX17" fmla="*/ 369782 w 493642"/>
                <a:gd name="connsiteY17" fmla="*/ 20036 h 436774"/>
                <a:gd name="connsiteX18" fmla="*/ 370197 w 493642"/>
                <a:gd name="connsiteY18" fmla="*/ 19911 h 436774"/>
                <a:gd name="connsiteX19" fmla="*/ 370166 w 493642"/>
                <a:gd name="connsiteY19" fmla="*/ 20466 h 436774"/>
                <a:gd name="connsiteX20" fmla="*/ 370518 w 493642"/>
                <a:gd name="connsiteY20" fmla="*/ 21155 h 436774"/>
                <a:gd name="connsiteX21" fmla="*/ 372935 w 493642"/>
                <a:gd name="connsiteY21" fmla="*/ 22305 h 436774"/>
                <a:gd name="connsiteX22" fmla="*/ 378239 w 493642"/>
                <a:gd name="connsiteY22" fmla="*/ 24448 h 436774"/>
                <a:gd name="connsiteX23" fmla="*/ 380320 w 493642"/>
                <a:gd name="connsiteY23" fmla="*/ 24487 h 436774"/>
                <a:gd name="connsiteX24" fmla="*/ 382003 w 493642"/>
                <a:gd name="connsiteY24" fmla="*/ 24738 h 436774"/>
                <a:gd name="connsiteX25" fmla="*/ 382495 w 493642"/>
                <a:gd name="connsiteY25" fmla="*/ 25637 h 436774"/>
                <a:gd name="connsiteX26" fmla="*/ 385875 w 493642"/>
                <a:gd name="connsiteY26" fmla="*/ 28939 h 436774"/>
                <a:gd name="connsiteX27" fmla="*/ 386681 w 493642"/>
                <a:gd name="connsiteY27" fmla="*/ 28853 h 436774"/>
                <a:gd name="connsiteX28" fmla="*/ 388183 w 493642"/>
                <a:gd name="connsiteY28" fmla="*/ 28931 h 436774"/>
                <a:gd name="connsiteX29" fmla="*/ 389998 w 493642"/>
                <a:gd name="connsiteY29" fmla="*/ 28665 h 436774"/>
                <a:gd name="connsiteX30" fmla="*/ 391313 w 493642"/>
                <a:gd name="connsiteY30" fmla="*/ 28047 h 436774"/>
                <a:gd name="connsiteX31" fmla="*/ 392173 w 493642"/>
                <a:gd name="connsiteY31" fmla="*/ 28149 h 436774"/>
                <a:gd name="connsiteX32" fmla="*/ 393128 w 493642"/>
                <a:gd name="connsiteY32" fmla="*/ 28790 h 436774"/>
                <a:gd name="connsiteX33" fmla="*/ 394238 w 493642"/>
                <a:gd name="connsiteY33" fmla="*/ 29346 h 436774"/>
                <a:gd name="connsiteX34" fmla="*/ 395678 w 493642"/>
                <a:gd name="connsiteY34" fmla="*/ 30433 h 436774"/>
                <a:gd name="connsiteX35" fmla="*/ 396961 w 493642"/>
                <a:gd name="connsiteY35" fmla="*/ 31771 h 436774"/>
                <a:gd name="connsiteX36" fmla="*/ 397845 w 493642"/>
                <a:gd name="connsiteY36" fmla="*/ 32209 h 436774"/>
                <a:gd name="connsiteX37" fmla="*/ 403173 w 493642"/>
                <a:gd name="connsiteY37" fmla="*/ 31310 h 436774"/>
                <a:gd name="connsiteX38" fmla="*/ 404362 w 493642"/>
                <a:gd name="connsiteY38" fmla="*/ 32100 h 436774"/>
                <a:gd name="connsiteX39" fmla="*/ 405621 w 493642"/>
                <a:gd name="connsiteY39" fmla="*/ 32092 h 436774"/>
                <a:gd name="connsiteX40" fmla="*/ 407038 w 493642"/>
                <a:gd name="connsiteY40" fmla="*/ 31888 h 436774"/>
                <a:gd name="connsiteX41" fmla="*/ 410120 w 493642"/>
                <a:gd name="connsiteY41" fmla="*/ 32303 h 436774"/>
                <a:gd name="connsiteX42" fmla="*/ 412624 w 493642"/>
                <a:gd name="connsiteY42" fmla="*/ 32201 h 436774"/>
                <a:gd name="connsiteX43" fmla="*/ 412850 w 493642"/>
                <a:gd name="connsiteY43" fmla="*/ 31873 h 436774"/>
                <a:gd name="connsiteX44" fmla="*/ 413062 w 493642"/>
                <a:gd name="connsiteY44" fmla="*/ 28900 h 436774"/>
                <a:gd name="connsiteX45" fmla="*/ 413461 w 493642"/>
                <a:gd name="connsiteY45" fmla="*/ 27844 h 436774"/>
                <a:gd name="connsiteX46" fmla="*/ 414055 w 493642"/>
                <a:gd name="connsiteY46" fmla="*/ 27562 h 436774"/>
                <a:gd name="connsiteX47" fmla="*/ 415534 w 493642"/>
                <a:gd name="connsiteY47" fmla="*/ 27773 h 436774"/>
                <a:gd name="connsiteX48" fmla="*/ 420924 w 493642"/>
                <a:gd name="connsiteY48" fmla="*/ 29534 h 436774"/>
                <a:gd name="connsiteX49" fmla="*/ 423146 w 493642"/>
                <a:gd name="connsiteY49" fmla="*/ 30637 h 436774"/>
                <a:gd name="connsiteX50" fmla="*/ 425282 w 493642"/>
                <a:gd name="connsiteY50" fmla="*/ 31497 h 436774"/>
                <a:gd name="connsiteX51" fmla="*/ 427144 w 493642"/>
                <a:gd name="connsiteY51" fmla="*/ 31591 h 436774"/>
                <a:gd name="connsiteX52" fmla="*/ 428380 w 493642"/>
                <a:gd name="connsiteY52" fmla="*/ 32170 h 436774"/>
                <a:gd name="connsiteX53" fmla="*/ 430109 w 493642"/>
                <a:gd name="connsiteY53" fmla="*/ 34987 h 436774"/>
                <a:gd name="connsiteX54" fmla="*/ 429812 w 493642"/>
                <a:gd name="connsiteY54" fmla="*/ 36403 h 436774"/>
                <a:gd name="connsiteX55" fmla="*/ 429968 w 493642"/>
                <a:gd name="connsiteY55" fmla="*/ 36927 h 436774"/>
                <a:gd name="connsiteX56" fmla="*/ 430148 w 493642"/>
                <a:gd name="connsiteY56" fmla="*/ 37905 h 436774"/>
                <a:gd name="connsiteX57" fmla="*/ 430101 w 493642"/>
                <a:gd name="connsiteY57" fmla="*/ 38992 h 436774"/>
                <a:gd name="connsiteX58" fmla="*/ 430555 w 493642"/>
                <a:gd name="connsiteY58" fmla="*/ 39704 h 436774"/>
                <a:gd name="connsiteX59" fmla="*/ 431376 w 493642"/>
                <a:gd name="connsiteY59" fmla="*/ 39790 h 436774"/>
                <a:gd name="connsiteX60" fmla="*/ 432425 w 493642"/>
                <a:gd name="connsiteY60" fmla="*/ 39579 h 436774"/>
                <a:gd name="connsiteX61" fmla="*/ 433575 w 493642"/>
                <a:gd name="connsiteY61" fmla="*/ 39156 h 436774"/>
                <a:gd name="connsiteX62" fmla="*/ 435593 w 493642"/>
                <a:gd name="connsiteY62" fmla="*/ 37952 h 436774"/>
                <a:gd name="connsiteX63" fmla="*/ 436196 w 493642"/>
                <a:gd name="connsiteY63" fmla="*/ 37756 h 436774"/>
                <a:gd name="connsiteX64" fmla="*/ 439575 w 493642"/>
                <a:gd name="connsiteY64" fmla="*/ 39125 h 436774"/>
                <a:gd name="connsiteX65" fmla="*/ 441069 w 493642"/>
                <a:gd name="connsiteY65" fmla="*/ 40040 h 436774"/>
                <a:gd name="connsiteX66" fmla="*/ 441586 w 493642"/>
                <a:gd name="connsiteY66" fmla="*/ 41034 h 436774"/>
                <a:gd name="connsiteX67" fmla="*/ 442360 w 493642"/>
                <a:gd name="connsiteY67" fmla="*/ 42051 h 436774"/>
                <a:gd name="connsiteX68" fmla="*/ 443370 w 493642"/>
                <a:gd name="connsiteY68" fmla="*/ 42200 h 436774"/>
                <a:gd name="connsiteX69" fmla="*/ 444809 w 493642"/>
                <a:gd name="connsiteY69" fmla="*/ 41238 h 436774"/>
                <a:gd name="connsiteX70" fmla="*/ 447055 w 493642"/>
                <a:gd name="connsiteY70" fmla="*/ 40205 h 436774"/>
                <a:gd name="connsiteX71" fmla="*/ 450872 w 493642"/>
                <a:gd name="connsiteY71" fmla="*/ 41112 h 436774"/>
                <a:gd name="connsiteX72" fmla="*/ 455120 w 493642"/>
                <a:gd name="connsiteY72" fmla="*/ 42427 h 436774"/>
                <a:gd name="connsiteX73" fmla="*/ 456959 w 493642"/>
                <a:gd name="connsiteY73" fmla="*/ 42583 h 436774"/>
                <a:gd name="connsiteX74" fmla="*/ 457021 w 493642"/>
                <a:gd name="connsiteY74" fmla="*/ 41942 h 436774"/>
                <a:gd name="connsiteX75" fmla="*/ 457358 w 493642"/>
                <a:gd name="connsiteY75" fmla="*/ 41026 h 436774"/>
                <a:gd name="connsiteX76" fmla="*/ 458054 w 493642"/>
                <a:gd name="connsiteY76" fmla="*/ 40565 h 436774"/>
                <a:gd name="connsiteX77" fmla="*/ 459102 w 493642"/>
                <a:gd name="connsiteY77" fmla="*/ 40432 h 436774"/>
                <a:gd name="connsiteX78" fmla="*/ 460558 w 493642"/>
                <a:gd name="connsiteY78" fmla="*/ 39947 h 436774"/>
                <a:gd name="connsiteX79" fmla="*/ 462216 w 493642"/>
                <a:gd name="connsiteY79" fmla="*/ 39149 h 436774"/>
                <a:gd name="connsiteX80" fmla="*/ 463945 w 493642"/>
                <a:gd name="connsiteY80" fmla="*/ 38820 h 436774"/>
                <a:gd name="connsiteX81" fmla="*/ 465752 w 493642"/>
                <a:gd name="connsiteY81" fmla="*/ 39415 h 436774"/>
                <a:gd name="connsiteX82" fmla="*/ 467935 w 493642"/>
                <a:gd name="connsiteY82" fmla="*/ 39900 h 436774"/>
                <a:gd name="connsiteX83" fmla="*/ 469242 w 493642"/>
                <a:gd name="connsiteY83" fmla="*/ 39892 h 436774"/>
                <a:gd name="connsiteX84" fmla="*/ 469868 w 493642"/>
                <a:gd name="connsiteY84" fmla="*/ 41769 h 436774"/>
                <a:gd name="connsiteX85" fmla="*/ 470924 w 493642"/>
                <a:gd name="connsiteY85" fmla="*/ 42481 h 436774"/>
                <a:gd name="connsiteX86" fmla="*/ 471338 w 493642"/>
                <a:gd name="connsiteY86" fmla="*/ 44109 h 436774"/>
                <a:gd name="connsiteX87" fmla="*/ 469398 w 493642"/>
                <a:gd name="connsiteY87" fmla="*/ 44953 h 436774"/>
                <a:gd name="connsiteX88" fmla="*/ 468256 w 493642"/>
                <a:gd name="connsiteY88" fmla="*/ 45071 h 436774"/>
                <a:gd name="connsiteX89" fmla="*/ 467904 w 493642"/>
                <a:gd name="connsiteY89" fmla="*/ 47848 h 436774"/>
                <a:gd name="connsiteX90" fmla="*/ 468452 w 493642"/>
                <a:gd name="connsiteY90" fmla="*/ 48631 h 436774"/>
                <a:gd name="connsiteX91" fmla="*/ 469539 w 493642"/>
                <a:gd name="connsiteY91" fmla="*/ 49366 h 436774"/>
                <a:gd name="connsiteX92" fmla="*/ 469836 w 493642"/>
                <a:gd name="connsiteY92" fmla="*/ 50219 h 436774"/>
                <a:gd name="connsiteX93" fmla="*/ 470055 w 493642"/>
                <a:gd name="connsiteY93" fmla="*/ 54287 h 436774"/>
                <a:gd name="connsiteX94" fmla="*/ 467833 w 493642"/>
                <a:gd name="connsiteY94" fmla="*/ 56736 h 436774"/>
                <a:gd name="connsiteX95" fmla="*/ 464720 w 493642"/>
                <a:gd name="connsiteY95" fmla="*/ 59482 h 436774"/>
                <a:gd name="connsiteX96" fmla="*/ 449480 w 493642"/>
                <a:gd name="connsiteY96" fmla="*/ 68283 h 436774"/>
                <a:gd name="connsiteX97" fmla="*/ 445850 w 493642"/>
                <a:gd name="connsiteY97" fmla="*/ 72531 h 436774"/>
                <a:gd name="connsiteX98" fmla="*/ 444465 w 493642"/>
                <a:gd name="connsiteY98" fmla="*/ 73509 h 436774"/>
                <a:gd name="connsiteX99" fmla="*/ 433136 w 493642"/>
                <a:gd name="connsiteY99" fmla="*/ 76177 h 436774"/>
                <a:gd name="connsiteX100" fmla="*/ 425219 w 493642"/>
                <a:gd name="connsiteY100" fmla="*/ 79025 h 436774"/>
                <a:gd name="connsiteX101" fmla="*/ 421425 w 493642"/>
                <a:gd name="connsiteY101" fmla="*/ 80057 h 436774"/>
                <a:gd name="connsiteX102" fmla="*/ 416684 w 493642"/>
                <a:gd name="connsiteY102" fmla="*/ 84994 h 436774"/>
                <a:gd name="connsiteX103" fmla="*/ 414439 w 493642"/>
                <a:gd name="connsiteY103" fmla="*/ 86981 h 436774"/>
                <a:gd name="connsiteX104" fmla="*/ 416230 w 493642"/>
                <a:gd name="connsiteY104" fmla="*/ 87529 h 436774"/>
                <a:gd name="connsiteX105" fmla="*/ 418319 w 493642"/>
                <a:gd name="connsiteY105" fmla="*/ 89884 h 436774"/>
                <a:gd name="connsiteX106" fmla="*/ 417615 w 493642"/>
                <a:gd name="connsiteY106" fmla="*/ 90924 h 436774"/>
                <a:gd name="connsiteX107" fmla="*/ 414572 w 493642"/>
                <a:gd name="connsiteY107" fmla="*/ 92536 h 436774"/>
                <a:gd name="connsiteX108" fmla="*/ 413241 w 493642"/>
                <a:gd name="connsiteY108" fmla="*/ 93029 h 436774"/>
                <a:gd name="connsiteX109" fmla="*/ 412522 w 493642"/>
                <a:gd name="connsiteY109" fmla="*/ 92770 h 436774"/>
                <a:gd name="connsiteX110" fmla="*/ 411841 w 493642"/>
                <a:gd name="connsiteY110" fmla="*/ 92989 h 436774"/>
                <a:gd name="connsiteX111" fmla="*/ 406740 w 493642"/>
                <a:gd name="connsiteY111" fmla="*/ 101478 h 436774"/>
                <a:gd name="connsiteX112" fmla="*/ 402234 w 493642"/>
                <a:gd name="connsiteY112" fmla="*/ 107565 h 436774"/>
                <a:gd name="connsiteX113" fmla="*/ 399699 w 493642"/>
                <a:gd name="connsiteY113" fmla="*/ 110209 h 436774"/>
                <a:gd name="connsiteX114" fmla="*/ 397102 w 493642"/>
                <a:gd name="connsiteY114" fmla="*/ 114144 h 436774"/>
                <a:gd name="connsiteX115" fmla="*/ 391571 w 493642"/>
                <a:gd name="connsiteY115" fmla="*/ 124260 h 436774"/>
                <a:gd name="connsiteX116" fmla="*/ 391531 w 493642"/>
                <a:gd name="connsiteY116" fmla="*/ 127170 h 436774"/>
                <a:gd name="connsiteX117" fmla="*/ 394254 w 493642"/>
                <a:gd name="connsiteY117" fmla="*/ 137176 h 436774"/>
                <a:gd name="connsiteX118" fmla="*/ 395819 w 493642"/>
                <a:gd name="connsiteY118" fmla="*/ 139797 h 436774"/>
                <a:gd name="connsiteX119" fmla="*/ 398009 w 493642"/>
                <a:gd name="connsiteY119" fmla="*/ 141996 h 436774"/>
                <a:gd name="connsiteX120" fmla="*/ 402156 w 493642"/>
                <a:gd name="connsiteY120" fmla="*/ 143865 h 436774"/>
                <a:gd name="connsiteX121" fmla="*/ 403181 w 493642"/>
                <a:gd name="connsiteY121" fmla="*/ 145704 h 436774"/>
                <a:gd name="connsiteX122" fmla="*/ 401749 w 493642"/>
                <a:gd name="connsiteY122" fmla="*/ 147456 h 436774"/>
                <a:gd name="connsiteX123" fmla="*/ 397602 w 493642"/>
                <a:gd name="connsiteY123" fmla="*/ 150562 h 436774"/>
                <a:gd name="connsiteX124" fmla="*/ 390389 w 493642"/>
                <a:gd name="connsiteY124" fmla="*/ 154755 h 436774"/>
                <a:gd name="connsiteX125" fmla="*/ 387323 w 493642"/>
                <a:gd name="connsiteY125" fmla="*/ 158057 h 436774"/>
                <a:gd name="connsiteX126" fmla="*/ 386673 w 493642"/>
                <a:gd name="connsiteY126" fmla="*/ 161233 h 436774"/>
                <a:gd name="connsiteX127" fmla="*/ 384561 w 493642"/>
                <a:gd name="connsiteY127" fmla="*/ 162665 h 436774"/>
                <a:gd name="connsiteX128" fmla="*/ 383763 w 493642"/>
                <a:gd name="connsiteY128" fmla="*/ 167101 h 436774"/>
                <a:gd name="connsiteX129" fmla="*/ 382480 w 493642"/>
                <a:gd name="connsiteY129" fmla="*/ 170035 h 436774"/>
                <a:gd name="connsiteX130" fmla="*/ 382237 w 493642"/>
                <a:gd name="connsiteY130" fmla="*/ 171028 h 436774"/>
                <a:gd name="connsiteX131" fmla="*/ 380876 w 493642"/>
                <a:gd name="connsiteY131" fmla="*/ 173250 h 436774"/>
                <a:gd name="connsiteX132" fmla="*/ 380696 w 493642"/>
                <a:gd name="connsiteY132" fmla="*/ 174870 h 436774"/>
                <a:gd name="connsiteX133" fmla="*/ 382926 w 493642"/>
                <a:gd name="connsiteY133" fmla="*/ 177091 h 436774"/>
                <a:gd name="connsiteX134" fmla="*/ 381823 w 493642"/>
                <a:gd name="connsiteY134" fmla="*/ 178054 h 436774"/>
                <a:gd name="connsiteX135" fmla="*/ 380720 w 493642"/>
                <a:gd name="connsiteY135" fmla="*/ 178476 h 436774"/>
                <a:gd name="connsiteX136" fmla="*/ 378177 w 493642"/>
                <a:gd name="connsiteY136" fmla="*/ 178734 h 436774"/>
                <a:gd name="connsiteX137" fmla="*/ 369626 w 493642"/>
                <a:gd name="connsiteY137" fmla="*/ 179016 h 436774"/>
                <a:gd name="connsiteX138" fmla="*/ 362749 w 493642"/>
                <a:gd name="connsiteY138" fmla="*/ 183812 h 436774"/>
                <a:gd name="connsiteX139" fmla="*/ 359315 w 493642"/>
                <a:gd name="connsiteY139" fmla="*/ 188052 h 436774"/>
                <a:gd name="connsiteX140" fmla="*/ 356201 w 493642"/>
                <a:gd name="connsiteY140" fmla="*/ 195915 h 436774"/>
                <a:gd name="connsiteX141" fmla="*/ 352422 w 493642"/>
                <a:gd name="connsiteY141" fmla="*/ 200538 h 436774"/>
                <a:gd name="connsiteX142" fmla="*/ 350756 w 493642"/>
                <a:gd name="connsiteY142" fmla="*/ 201391 h 436774"/>
                <a:gd name="connsiteX143" fmla="*/ 348166 w 493642"/>
                <a:gd name="connsiteY143" fmla="*/ 199365 h 436774"/>
                <a:gd name="connsiteX144" fmla="*/ 344927 w 493642"/>
                <a:gd name="connsiteY144" fmla="*/ 199052 h 436774"/>
                <a:gd name="connsiteX145" fmla="*/ 341790 w 493642"/>
                <a:gd name="connsiteY145" fmla="*/ 199725 h 436774"/>
                <a:gd name="connsiteX146" fmla="*/ 340147 w 493642"/>
                <a:gd name="connsiteY146" fmla="*/ 201336 h 436774"/>
                <a:gd name="connsiteX147" fmla="*/ 337581 w 493642"/>
                <a:gd name="connsiteY147" fmla="*/ 202236 h 436774"/>
                <a:gd name="connsiteX148" fmla="*/ 335070 w 493642"/>
                <a:gd name="connsiteY148" fmla="*/ 201461 h 436774"/>
                <a:gd name="connsiteX149" fmla="*/ 329640 w 493642"/>
                <a:gd name="connsiteY149" fmla="*/ 201039 h 436774"/>
                <a:gd name="connsiteX150" fmla="*/ 327223 w 493642"/>
                <a:gd name="connsiteY150" fmla="*/ 201117 h 436774"/>
                <a:gd name="connsiteX151" fmla="*/ 323444 w 493642"/>
                <a:gd name="connsiteY151" fmla="*/ 202424 h 436774"/>
                <a:gd name="connsiteX152" fmla="*/ 320205 w 493642"/>
                <a:gd name="connsiteY152" fmla="*/ 201555 h 436774"/>
                <a:gd name="connsiteX153" fmla="*/ 314737 w 493642"/>
                <a:gd name="connsiteY153" fmla="*/ 201109 h 436774"/>
                <a:gd name="connsiteX154" fmla="*/ 302900 w 493642"/>
                <a:gd name="connsiteY154" fmla="*/ 202150 h 436774"/>
                <a:gd name="connsiteX155" fmla="*/ 301406 w 493642"/>
                <a:gd name="connsiteY155" fmla="*/ 202635 h 436774"/>
                <a:gd name="connsiteX156" fmla="*/ 299927 w 493642"/>
                <a:gd name="connsiteY156" fmla="*/ 204575 h 436774"/>
                <a:gd name="connsiteX157" fmla="*/ 296156 w 493642"/>
                <a:gd name="connsiteY157" fmla="*/ 207916 h 436774"/>
                <a:gd name="connsiteX158" fmla="*/ 290421 w 493642"/>
                <a:gd name="connsiteY158" fmla="*/ 208033 h 436774"/>
                <a:gd name="connsiteX159" fmla="*/ 285234 w 493642"/>
                <a:gd name="connsiteY159" fmla="*/ 210161 h 436774"/>
                <a:gd name="connsiteX160" fmla="*/ 283936 w 493642"/>
                <a:gd name="connsiteY160" fmla="*/ 211522 h 436774"/>
                <a:gd name="connsiteX161" fmla="*/ 281761 w 493642"/>
                <a:gd name="connsiteY161" fmla="*/ 215270 h 436774"/>
                <a:gd name="connsiteX162" fmla="*/ 281080 w 493642"/>
                <a:gd name="connsiteY162" fmla="*/ 218000 h 436774"/>
                <a:gd name="connsiteX163" fmla="*/ 280627 w 493642"/>
                <a:gd name="connsiteY163" fmla="*/ 218024 h 436774"/>
                <a:gd name="connsiteX164" fmla="*/ 280063 w 493642"/>
                <a:gd name="connsiteY164" fmla="*/ 217351 h 436774"/>
                <a:gd name="connsiteX165" fmla="*/ 279265 w 493642"/>
                <a:gd name="connsiteY165" fmla="*/ 217570 h 436774"/>
                <a:gd name="connsiteX166" fmla="*/ 278851 w 493642"/>
                <a:gd name="connsiteY166" fmla="*/ 219651 h 436774"/>
                <a:gd name="connsiteX167" fmla="*/ 276902 w 493642"/>
                <a:gd name="connsiteY167" fmla="*/ 220598 h 436774"/>
                <a:gd name="connsiteX168" fmla="*/ 275275 w 493642"/>
                <a:gd name="connsiteY168" fmla="*/ 220942 h 436774"/>
                <a:gd name="connsiteX169" fmla="*/ 271262 w 493642"/>
                <a:gd name="connsiteY169" fmla="*/ 219260 h 436774"/>
                <a:gd name="connsiteX170" fmla="*/ 267913 w 493642"/>
                <a:gd name="connsiteY170" fmla="*/ 216733 h 436774"/>
                <a:gd name="connsiteX171" fmla="*/ 266161 w 493642"/>
                <a:gd name="connsiteY171" fmla="*/ 216553 h 436774"/>
                <a:gd name="connsiteX172" fmla="*/ 263313 w 493642"/>
                <a:gd name="connsiteY172" fmla="*/ 212610 h 436774"/>
                <a:gd name="connsiteX173" fmla="*/ 262085 w 493642"/>
                <a:gd name="connsiteY173" fmla="*/ 210098 h 436774"/>
                <a:gd name="connsiteX174" fmla="*/ 261216 w 493642"/>
                <a:gd name="connsiteY174" fmla="*/ 207376 h 436774"/>
                <a:gd name="connsiteX175" fmla="*/ 261396 w 493642"/>
                <a:gd name="connsiteY175" fmla="*/ 206335 h 436774"/>
                <a:gd name="connsiteX176" fmla="*/ 261154 w 493642"/>
                <a:gd name="connsiteY176" fmla="*/ 205467 h 436774"/>
                <a:gd name="connsiteX177" fmla="*/ 258627 w 493642"/>
                <a:gd name="connsiteY177" fmla="*/ 204364 h 436774"/>
                <a:gd name="connsiteX178" fmla="*/ 258009 w 493642"/>
                <a:gd name="connsiteY178" fmla="*/ 201860 h 436774"/>
                <a:gd name="connsiteX179" fmla="*/ 259855 w 493642"/>
                <a:gd name="connsiteY179" fmla="*/ 198598 h 436774"/>
                <a:gd name="connsiteX180" fmla="*/ 261365 w 493642"/>
                <a:gd name="connsiteY180" fmla="*/ 197213 h 436774"/>
                <a:gd name="connsiteX181" fmla="*/ 262304 w 493642"/>
                <a:gd name="connsiteY181" fmla="*/ 196814 h 436774"/>
                <a:gd name="connsiteX182" fmla="*/ 260020 w 493642"/>
                <a:gd name="connsiteY182" fmla="*/ 196955 h 436774"/>
                <a:gd name="connsiteX183" fmla="*/ 258369 w 493642"/>
                <a:gd name="connsiteY183" fmla="*/ 199052 h 436774"/>
                <a:gd name="connsiteX184" fmla="*/ 256257 w 493642"/>
                <a:gd name="connsiteY184" fmla="*/ 195688 h 436774"/>
                <a:gd name="connsiteX185" fmla="*/ 247643 w 493642"/>
                <a:gd name="connsiteY185" fmla="*/ 189124 h 436774"/>
                <a:gd name="connsiteX186" fmla="*/ 248198 w 493642"/>
                <a:gd name="connsiteY186" fmla="*/ 187614 h 436774"/>
                <a:gd name="connsiteX187" fmla="*/ 248104 w 493642"/>
                <a:gd name="connsiteY187" fmla="*/ 186800 h 436774"/>
                <a:gd name="connsiteX188" fmla="*/ 246657 w 493642"/>
                <a:gd name="connsiteY188" fmla="*/ 188561 h 436774"/>
                <a:gd name="connsiteX189" fmla="*/ 245671 w 493642"/>
                <a:gd name="connsiteY189" fmla="*/ 189014 h 436774"/>
                <a:gd name="connsiteX190" fmla="*/ 241267 w 493642"/>
                <a:gd name="connsiteY190" fmla="*/ 188733 h 436774"/>
                <a:gd name="connsiteX191" fmla="*/ 236197 w 493642"/>
                <a:gd name="connsiteY191" fmla="*/ 189539 h 436774"/>
                <a:gd name="connsiteX192" fmla="*/ 234859 w 493642"/>
                <a:gd name="connsiteY192" fmla="*/ 182701 h 436774"/>
                <a:gd name="connsiteX193" fmla="*/ 234226 w 493642"/>
                <a:gd name="connsiteY193" fmla="*/ 180072 h 436774"/>
                <a:gd name="connsiteX194" fmla="*/ 234061 w 493642"/>
                <a:gd name="connsiteY194" fmla="*/ 178367 h 436774"/>
                <a:gd name="connsiteX195" fmla="*/ 235368 w 493642"/>
                <a:gd name="connsiteY195" fmla="*/ 174424 h 436774"/>
                <a:gd name="connsiteX196" fmla="*/ 236800 w 493642"/>
                <a:gd name="connsiteY196" fmla="*/ 172812 h 436774"/>
                <a:gd name="connsiteX197" fmla="*/ 238701 w 493642"/>
                <a:gd name="connsiteY197" fmla="*/ 169487 h 436774"/>
                <a:gd name="connsiteX198" fmla="*/ 241048 w 493642"/>
                <a:gd name="connsiteY198" fmla="*/ 166718 h 436774"/>
                <a:gd name="connsiteX199" fmla="*/ 243528 w 493642"/>
                <a:gd name="connsiteY199" fmla="*/ 166060 h 436774"/>
                <a:gd name="connsiteX200" fmla="*/ 244623 w 493642"/>
                <a:gd name="connsiteY200" fmla="*/ 165654 h 436774"/>
                <a:gd name="connsiteX201" fmla="*/ 245538 w 493642"/>
                <a:gd name="connsiteY201" fmla="*/ 163510 h 436774"/>
                <a:gd name="connsiteX202" fmla="*/ 246055 w 493642"/>
                <a:gd name="connsiteY202" fmla="*/ 161679 h 436774"/>
                <a:gd name="connsiteX203" fmla="*/ 245679 w 493642"/>
                <a:gd name="connsiteY203" fmla="*/ 161499 h 436774"/>
                <a:gd name="connsiteX204" fmla="*/ 242785 w 493642"/>
                <a:gd name="connsiteY204" fmla="*/ 161875 h 436774"/>
                <a:gd name="connsiteX205" fmla="*/ 237590 w 493642"/>
                <a:gd name="connsiteY205" fmla="*/ 154169 h 436774"/>
                <a:gd name="connsiteX206" fmla="*/ 237754 w 493642"/>
                <a:gd name="connsiteY206" fmla="*/ 152940 h 436774"/>
                <a:gd name="connsiteX207" fmla="*/ 238403 w 493642"/>
                <a:gd name="connsiteY207" fmla="*/ 151118 h 436774"/>
                <a:gd name="connsiteX208" fmla="*/ 238834 w 493642"/>
                <a:gd name="connsiteY208" fmla="*/ 148810 h 436774"/>
                <a:gd name="connsiteX209" fmla="*/ 238943 w 493642"/>
                <a:gd name="connsiteY209" fmla="*/ 146987 h 436774"/>
                <a:gd name="connsiteX210" fmla="*/ 240297 w 493642"/>
                <a:gd name="connsiteY210" fmla="*/ 145414 h 436774"/>
                <a:gd name="connsiteX211" fmla="*/ 242370 w 493642"/>
                <a:gd name="connsiteY211" fmla="*/ 143834 h 436774"/>
                <a:gd name="connsiteX212" fmla="*/ 244115 w 493642"/>
                <a:gd name="connsiteY212" fmla="*/ 141581 h 436774"/>
                <a:gd name="connsiteX213" fmla="*/ 244991 w 493642"/>
                <a:gd name="connsiteY213" fmla="*/ 139382 h 436774"/>
                <a:gd name="connsiteX214" fmla="*/ 245171 w 493642"/>
                <a:gd name="connsiteY214" fmla="*/ 137380 h 436774"/>
                <a:gd name="connsiteX215" fmla="*/ 244185 w 493642"/>
                <a:gd name="connsiteY215" fmla="*/ 135948 h 436774"/>
                <a:gd name="connsiteX216" fmla="*/ 241345 w 493642"/>
                <a:gd name="connsiteY216" fmla="*/ 135158 h 436774"/>
                <a:gd name="connsiteX217" fmla="*/ 238411 w 493642"/>
                <a:gd name="connsiteY217" fmla="*/ 129431 h 436774"/>
                <a:gd name="connsiteX218" fmla="*/ 237762 w 493642"/>
                <a:gd name="connsiteY218" fmla="*/ 125840 h 436774"/>
                <a:gd name="connsiteX219" fmla="*/ 237160 w 493642"/>
                <a:gd name="connsiteY219" fmla="*/ 125465 h 436774"/>
                <a:gd name="connsiteX220" fmla="*/ 235352 w 493642"/>
                <a:gd name="connsiteY220" fmla="*/ 123829 h 436774"/>
                <a:gd name="connsiteX221" fmla="*/ 233616 w 493642"/>
                <a:gd name="connsiteY221" fmla="*/ 120747 h 436774"/>
                <a:gd name="connsiteX222" fmla="*/ 233365 w 493642"/>
                <a:gd name="connsiteY222" fmla="*/ 120262 h 436774"/>
                <a:gd name="connsiteX223" fmla="*/ 235157 w 493642"/>
                <a:gd name="connsiteY223" fmla="*/ 119722 h 436774"/>
                <a:gd name="connsiteX224" fmla="*/ 242542 w 493642"/>
                <a:gd name="connsiteY224" fmla="*/ 119699 h 436774"/>
                <a:gd name="connsiteX225" fmla="*/ 244083 w 493642"/>
                <a:gd name="connsiteY225" fmla="*/ 119018 h 436774"/>
                <a:gd name="connsiteX226" fmla="*/ 244318 w 493642"/>
                <a:gd name="connsiteY226" fmla="*/ 118783 h 436774"/>
                <a:gd name="connsiteX227" fmla="*/ 245664 w 493642"/>
                <a:gd name="connsiteY227" fmla="*/ 116381 h 436774"/>
                <a:gd name="connsiteX228" fmla="*/ 247072 w 493642"/>
                <a:gd name="connsiteY228" fmla="*/ 112431 h 436774"/>
                <a:gd name="connsiteX229" fmla="*/ 247400 w 493642"/>
                <a:gd name="connsiteY229" fmla="*/ 110013 h 436774"/>
                <a:gd name="connsiteX230" fmla="*/ 246954 w 493642"/>
                <a:gd name="connsiteY230" fmla="*/ 109012 h 436774"/>
                <a:gd name="connsiteX231" fmla="*/ 244506 w 493642"/>
                <a:gd name="connsiteY231" fmla="*/ 106563 h 436774"/>
                <a:gd name="connsiteX232" fmla="*/ 244396 w 493642"/>
                <a:gd name="connsiteY232" fmla="*/ 105843 h 436774"/>
                <a:gd name="connsiteX233" fmla="*/ 244787 w 493642"/>
                <a:gd name="connsiteY233" fmla="*/ 104685 h 436774"/>
                <a:gd name="connsiteX234" fmla="*/ 246243 w 493642"/>
                <a:gd name="connsiteY234" fmla="*/ 103449 h 436774"/>
                <a:gd name="connsiteX235" fmla="*/ 248206 w 493642"/>
                <a:gd name="connsiteY235" fmla="*/ 102041 h 436774"/>
                <a:gd name="connsiteX236" fmla="*/ 249278 w 493642"/>
                <a:gd name="connsiteY236" fmla="*/ 100828 h 436774"/>
                <a:gd name="connsiteX237" fmla="*/ 249020 w 493642"/>
                <a:gd name="connsiteY237" fmla="*/ 99874 h 436774"/>
                <a:gd name="connsiteX238" fmla="*/ 248449 w 493642"/>
                <a:gd name="connsiteY238" fmla="*/ 98880 h 436774"/>
                <a:gd name="connsiteX239" fmla="*/ 248355 w 493642"/>
                <a:gd name="connsiteY239" fmla="*/ 97950 h 436774"/>
                <a:gd name="connsiteX240" fmla="*/ 248715 w 493642"/>
                <a:gd name="connsiteY240" fmla="*/ 96807 h 436774"/>
                <a:gd name="connsiteX241" fmla="*/ 248848 w 493642"/>
                <a:gd name="connsiteY241" fmla="*/ 92896 h 436774"/>
                <a:gd name="connsiteX242" fmla="*/ 249098 w 493642"/>
                <a:gd name="connsiteY242" fmla="*/ 91894 h 436774"/>
                <a:gd name="connsiteX243" fmla="*/ 248715 w 493642"/>
                <a:gd name="connsiteY243" fmla="*/ 88327 h 436774"/>
                <a:gd name="connsiteX244" fmla="*/ 248237 w 493642"/>
                <a:gd name="connsiteY244" fmla="*/ 85409 h 436774"/>
                <a:gd name="connsiteX245" fmla="*/ 246681 w 493642"/>
                <a:gd name="connsiteY245" fmla="*/ 81622 h 436774"/>
                <a:gd name="connsiteX246" fmla="*/ 246962 w 493642"/>
                <a:gd name="connsiteY246" fmla="*/ 80785 h 436774"/>
                <a:gd name="connsiteX247" fmla="*/ 247682 w 493642"/>
                <a:gd name="connsiteY247" fmla="*/ 80081 h 436774"/>
                <a:gd name="connsiteX248" fmla="*/ 250037 w 493642"/>
                <a:gd name="connsiteY248" fmla="*/ 78767 h 436774"/>
                <a:gd name="connsiteX249" fmla="*/ 251914 w 493642"/>
                <a:gd name="connsiteY249" fmla="*/ 75668 h 436774"/>
                <a:gd name="connsiteX250" fmla="*/ 254645 w 493642"/>
                <a:gd name="connsiteY250" fmla="*/ 73071 h 436774"/>
                <a:gd name="connsiteX251" fmla="*/ 258220 w 493642"/>
                <a:gd name="connsiteY251" fmla="*/ 70982 h 436774"/>
                <a:gd name="connsiteX252" fmla="*/ 260724 w 493642"/>
                <a:gd name="connsiteY252" fmla="*/ 68658 h 436774"/>
                <a:gd name="connsiteX253" fmla="*/ 261709 w 493642"/>
                <a:gd name="connsiteY253" fmla="*/ 66875 h 436774"/>
                <a:gd name="connsiteX254" fmla="*/ 262406 w 493642"/>
                <a:gd name="connsiteY254" fmla="*/ 66405 h 436774"/>
                <a:gd name="connsiteX255" fmla="*/ 262202 w 493642"/>
                <a:gd name="connsiteY255" fmla="*/ 65576 h 436774"/>
                <a:gd name="connsiteX256" fmla="*/ 261733 w 493642"/>
                <a:gd name="connsiteY256" fmla="*/ 64371 h 436774"/>
                <a:gd name="connsiteX257" fmla="*/ 260309 w 493642"/>
                <a:gd name="connsiteY257" fmla="*/ 63190 h 436774"/>
                <a:gd name="connsiteX258" fmla="*/ 258471 w 493642"/>
                <a:gd name="connsiteY258" fmla="*/ 62517 h 436774"/>
                <a:gd name="connsiteX259" fmla="*/ 256429 w 493642"/>
                <a:gd name="connsiteY259" fmla="*/ 62549 h 436774"/>
                <a:gd name="connsiteX260" fmla="*/ 255161 w 493642"/>
                <a:gd name="connsiteY260" fmla="*/ 62306 h 436774"/>
                <a:gd name="connsiteX261" fmla="*/ 254794 w 493642"/>
                <a:gd name="connsiteY261" fmla="*/ 61383 h 436774"/>
                <a:gd name="connsiteX262" fmla="*/ 254934 w 493642"/>
                <a:gd name="connsiteY262" fmla="*/ 58879 h 436774"/>
                <a:gd name="connsiteX263" fmla="*/ 254825 w 493642"/>
                <a:gd name="connsiteY263" fmla="*/ 56399 h 436774"/>
                <a:gd name="connsiteX264" fmla="*/ 254434 w 493642"/>
                <a:gd name="connsiteY264" fmla="*/ 55257 h 436774"/>
                <a:gd name="connsiteX265" fmla="*/ 253487 w 493642"/>
                <a:gd name="connsiteY265" fmla="*/ 54396 h 436774"/>
                <a:gd name="connsiteX266" fmla="*/ 251617 w 493642"/>
                <a:gd name="connsiteY266" fmla="*/ 54623 h 436774"/>
                <a:gd name="connsiteX267" fmla="*/ 249998 w 493642"/>
                <a:gd name="connsiteY267" fmla="*/ 53919 h 436774"/>
                <a:gd name="connsiteX268" fmla="*/ 248770 w 493642"/>
                <a:gd name="connsiteY268" fmla="*/ 53755 h 436774"/>
                <a:gd name="connsiteX269" fmla="*/ 248058 w 493642"/>
                <a:gd name="connsiteY269" fmla="*/ 54310 h 436774"/>
                <a:gd name="connsiteX270" fmla="*/ 244435 w 493642"/>
                <a:gd name="connsiteY270" fmla="*/ 54146 h 436774"/>
                <a:gd name="connsiteX271" fmla="*/ 242925 w 493642"/>
                <a:gd name="connsiteY271" fmla="*/ 53747 h 436774"/>
                <a:gd name="connsiteX272" fmla="*/ 241869 w 493642"/>
                <a:gd name="connsiteY272" fmla="*/ 53254 h 436774"/>
                <a:gd name="connsiteX273" fmla="*/ 241196 w 493642"/>
                <a:gd name="connsiteY273" fmla="*/ 53528 h 436774"/>
                <a:gd name="connsiteX274" fmla="*/ 240813 w 493642"/>
                <a:gd name="connsiteY274" fmla="*/ 54013 h 436774"/>
                <a:gd name="connsiteX275" fmla="*/ 240750 w 493642"/>
                <a:gd name="connsiteY275" fmla="*/ 54772 h 436774"/>
                <a:gd name="connsiteX276" fmla="*/ 240500 w 493642"/>
                <a:gd name="connsiteY276" fmla="*/ 55773 h 436774"/>
                <a:gd name="connsiteX277" fmla="*/ 239201 w 493642"/>
                <a:gd name="connsiteY277" fmla="*/ 56681 h 436774"/>
                <a:gd name="connsiteX278" fmla="*/ 236236 w 493642"/>
                <a:gd name="connsiteY278" fmla="*/ 57581 h 436774"/>
                <a:gd name="connsiteX279" fmla="*/ 233842 w 493642"/>
                <a:gd name="connsiteY279" fmla="*/ 57510 h 436774"/>
                <a:gd name="connsiteX280" fmla="*/ 231644 w 493642"/>
                <a:gd name="connsiteY280" fmla="*/ 56869 h 436774"/>
                <a:gd name="connsiteX281" fmla="*/ 230940 w 493642"/>
                <a:gd name="connsiteY281" fmla="*/ 56391 h 436774"/>
                <a:gd name="connsiteX282" fmla="*/ 229884 w 493642"/>
                <a:gd name="connsiteY282" fmla="*/ 55969 h 436774"/>
                <a:gd name="connsiteX283" fmla="*/ 225417 w 493642"/>
                <a:gd name="connsiteY283" fmla="*/ 56493 h 436774"/>
                <a:gd name="connsiteX284" fmla="*/ 224877 w 493642"/>
                <a:gd name="connsiteY284" fmla="*/ 56110 h 436774"/>
                <a:gd name="connsiteX285" fmla="*/ 223336 w 493642"/>
                <a:gd name="connsiteY285" fmla="*/ 57041 h 436774"/>
                <a:gd name="connsiteX286" fmla="*/ 221067 w 493642"/>
                <a:gd name="connsiteY286" fmla="*/ 58152 h 436774"/>
                <a:gd name="connsiteX287" fmla="*/ 219792 w 493642"/>
                <a:gd name="connsiteY287" fmla="*/ 58214 h 436774"/>
                <a:gd name="connsiteX288" fmla="*/ 219330 w 493642"/>
                <a:gd name="connsiteY288" fmla="*/ 57980 h 436774"/>
                <a:gd name="connsiteX289" fmla="*/ 219165 w 493642"/>
                <a:gd name="connsiteY289" fmla="*/ 57487 h 436774"/>
                <a:gd name="connsiteX290" fmla="*/ 218211 w 493642"/>
                <a:gd name="connsiteY290" fmla="*/ 55758 h 436774"/>
                <a:gd name="connsiteX291" fmla="*/ 218461 w 493642"/>
                <a:gd name="connsiteY291" fmla="*/ 54842 h 436774"/>
                <a:gd name="connsiteX292" fmla="*/ 220292 w 493642"/>
                <a:gd name="connsiteY292" fmla="*/ 52159 h 436774"/>
                <a:gd name="connsiteX293" fmla="*/ 220089 w 493642"/>
                <a:gd name="connsiteY293" fmla="*/ 51517 h 436774"/>
                <a:gd name="connsiteX294" fmla="*/ 219338 w 493642"/>
                <a:gd name="connsiteY294" fmla="*/ 50649 h 436774"/>
                <a:gd name="connsiteX295" fmla="*/ 218665 w 493642"/>
                <a:gd name="connsiteY295" fmla="*/ 49397 h 436774"/>
                <a:gd name="connsiteX296" fmla="*/ 218469 w 493642"/>
                <a:gd name="connsiteY296" fmla="*/ 48748 h 436774"/>
                <a:gd name="connsiteX297" fmla="*/ 217304 w 493642"/>
                <a:gd name="connsiteY297" fmla="*/ 48638 h 436774"/>
                <a:gd name="connsiteX298" fmla="*/ 216060 w 493642"/>
                <a:gd name="connsiteY298" fmla="*/ 49296 h 436774"/>
                <a:gd name="connsiteX299" fmla="*/ 211327 w 493642"/>
                <a:gd name="connsiteY299" fmla="*/ 50649 h 436774"/>
                <a:gd name="connsiteX300" fmla="*/ 210192 w 493642"/>
                <a:gd name="connsiteY300" fmla="*/ 51142 h 436774"/>
                <a:gd name="connsiteX301" fmla="*/ 208142 w 493642"/>
                <a:gd name="connsiteY301" fmla="*/ 52441 h 436774"/>
                <a:gd name="connsiteX302" fmla="*/ 206069 w 493642"/>
                <a:gd name="connsiteY302" fmla="*/ 54428 h 436774"/>
                <a:gd name="connsiteX303" fmla="*/ 204418 w 493642"/>
                <a:gd name="connsiteY303" fmla="*/ 54842 h 436774"/>
                <a:gd name="connsiteX304" fmla="*/ 203847 w 493642"/>
                <a:gd name="connsiteY304" fmla="*/ 54256 h 436774"/>
                <a:gd name="connsiteX305" fmla="*/ 203652 w 493642"/>
                <a:gd name="connsiteY305" fmla="*/ 49593 h 436774"/>
                <a:gd name="connsiteX306" fmla="*/ 206171 w 493642"/>
                <a:gd name="connsiteY306" fmla="*/ 46487 h 436774"/>
                <a:gd name="connsiteX307" fmla="*/ 207963 w 493642"/>
                <a:gd name="connsiteY307" fmla="*/ 44609 h 436774"/>
                <a:gd name="connsiteX308" fmla="*/ 207125 w 493642"/>
                <a:gd name="connsiteY308" fmla="*/ 44226 h 436774"/>
                <a:gd name="connsiteX309" fmla="*/ 205224 w 493642"/>
                <a:gd name="connsiteY309" fmla="*/ 44281 h 436774"/>
                <a:gd name="connsiteX310" fmla="*/ 205357 w 493642"/>
                <a:gd name="connsiteY310" fmla="*/ 42826 h 436774"/>
                <a:gd name="connsiteX311" fmla="*/ 206249 w 493642"/>
                <a:gd name="connsiteY311" fmla="*/ 42121 h 436774"/>
                <a:gd name="connsiteX312" fmla="*/ 207110 w 493642"/>
                <a:gd name="connsiteY312" fmla="*/ 40533 h 436774"/>
                <a:gd name="connsiteX313" fmla="*/ 206100 w 493642"/>
                <a:gd name="connsiteY313" fmla="*/ 39853 h 436774"/>
                <a:gd name="connsiteX314" fmla="*/ 205310 w 493642"/>
                <a:gd name="connsiteY314" fmla="*/ 38804 h 436774"/>
                <a:gd name="connsiteX315" fmla="*/ 205357 w 493642"/>
                <a:gd name="connsiteY315" fmla="*/ 36066 h 436774"/>
                <a:gd name="connsiteX316" fmla="*/ 205576 w 493642"/>
                <a:gd name="connsiteY316" fmla="*/ 34955 h 436774"/>
                <a:gd name="connsiteX317" fmla="*/ 205318 w 493642"/>
                <a:gd name="connsiteY317" fmla="*/ 33751 h 436774"/>
                <a:gd name="connsiteX318" fmla="*/ 201446 w 493642"/>
                <a:gd name="connsiteY318" fmla="*/ 35378 h 436774"/>
                <a:gd name="connsiteX319" fmla="*/ 200452 w 493642"/>
                <a:gd name="connsiteY319" fmla="*/ 35135 h 436774"/>
                <a:gd name="connsiteX320" fmla="*/ 200413 w 493642"/>
                <a:gd name="connsiteY320" fmla="*/ 33101 h 436774"/>
                <a:gd name="connsiteX321" fmla="*/ 202556 w 493642"/>
                <a:gd name="connsiteY321" fmla="*/ 29995 h 436774"/>
                <a:gd name="connsiteX322" fmla="*/ 202775 w 493642"/>
                <a:gd name="connsiteY322" fmla="*/ 29041 h 436774"/>
                <a:gd name="connsiteX323" fmla="*/ 200264 w 493642"/>
                <a:gd name="connsiteY323" fmla="*/ 28579 h 436774"/>
                <a:gd name="connsiteX324" fmla="*/ 198387 w 493642"/>
                <a:gd name="connsiteY324" fmla="*/ 27054 h 436774"/>
                <a:gd name="connsiteX325" fmla="*/ 197244 w 493642"/>
                <a:gd name="connsiteY325" fmla="*/ 25684 h 436774"/>
                <a:gd name="connsiteX326" fmla="*/ 196024 w 493642"/>
                <a:gd name="connsiteY326" fmla="*/ 23721 h 436774"/>
                <a:gd name="connsiteX327" fmla="*/ 196016 w 493642"/>
                <a:gd name="connsiteY327" fmla="*/ 21953 h 436774"/>
                <a:gd name="connsiteX328" fmla="*/ 197283 w 493642"/>
                <a:gd name="connsiteY328" fmla="*/ 17814 h 436774"/>
                <a:gd name="connsiteX329" fmla="*/ 199091 w 493642"/>
                <a:gd name="connsiteY329" fmla="*/ 16609 h 436774"/>
                <a:gd name="connsiteX330" fmla="*/ 200655 w 493642"/>
                <a:gd name="connsiteY330" fmla="*/ 15866 h 436774"/>
                <a:gd name="connsiteX331" fmla="*/ 203965 w 493642"/>
                <a:gd name="connsiteY331" fmla="*/ 12995 h 436774"/>
                <a:gd name="connsiteX332" fmla="*/ 208526 w 493642"/>
                <a:gd name="connsiteY332" fmla="*/ 13527 h 436774"/>
                <a:gd name="connsiteX333" fmla="*/ 211350 w 493642"/>
                <a:gd name="connsiteY333" fmla="*/ 12909 h 436774"/>
                <a:gd name="connsiteX334" fmla="*/ 213885 w 493642"/>
                <a:gd name="connsiteY334" fmla="*/ 11438 h 436774"/>
                <a:gd name="connsiteX335" fmla="*/ 215340 w 493642"/>
                <a:gd name="connsiteY335" fmla="*/ 11109 h 436774"/>
                <a:gd name="connsiteX336" fmla="*/ 217679 w 493642"/>
                <a:gd name="connsiteY336" fmla="*/ 9826 h 436774"/>
                <a:gd name="connsiteX337" fmla="*/ 217601 w 493642"/>
                <a:gd name="connsiteY337" fmla="*/ 8090 h 436774"/>
                <a:gd name="connsiteX338" fmla="*/ 216795 w 493642"/>
                <a:gd name="connsiteY338" fmla="*/ 6799 h 436774"/>
                <a:gd name="connsiteX339" fmla="*/ 217499 w 493642"/>
                <a:gd name="connsiteY339" fmla="*/ 5586 h 436774"/>
                <a:gd name="connsiteX340" fmla="*/ 220120 w 493642"/>
                <a:gd name="connsiteY340" fmla="*/ 4100 h 436774"/>
                <a:gd name="connsiteX341" fmla="*/ 223030 w 493642"/>
                <a:gd name="connsiteY341" fmla="*/ 2128 h 436774"/>
                <a:gd name="connsiteX342" fmla="*/ 226371 w 493642"/>
                <a:gd name="connsiteY342" fmla="*/ 1745 h 436774"/>
                <a:gd name="connsiteX343" fmla="*/ 229766 w 493642"/>
                <a:gd name="connsiteY343" fmla="*/ 0 h 436774"/>
                <a:gd name="connsiteX344" fmla="*/ 232043 w 493642"/>
                <a:gd name="connsiteY344" fmla="*/ 1127 h 436774"/>
                <a:gd name="connsiteX345" fmla="*/ 234038 w 493642"/>
                <a:gd name="connsiteY345" fmla="*/ 743 h 436774"/>
                <a:gd name="connsiteX346" fmla="*/ 236330 w 493642"/>
                <a:gd name="connsiteY346" fmla="*/ 2081 h 436774"/>
                <a:gd name="connsiteX347" fmla="*/ 239342 w 493642"/>
                <a:gd name="connsiteY347" fmla="*/ 5140 h 436774"/>
                <a:gd name="connsiteX348" fmla="*/ 243755 w 493642"/>
                <a:gd name="connsiteY348" fmla="*/ 6368 h 436774"/>
                <a:gd name="connsiteX349" fmla="*/ 247275 w 493642"/>
                <a:gd name="connsiteY349" fmla="*/ 5406 h 436774"/>
                <a:gd name="connsiteX350" fmla="*/ 253495 w 493642"/>
                <a:gd name="connsiteY350" fmla="*/ 5203 h 436774"/>
                <a:gd name="connsiteX351" fmla="*/ 256601 w 493642"/>
                <a:gd name="connsiteY351" fmla="*/ 5609 h 436774"/>
                <a:gd name="connsiteX352" fmla="*/ 262124 w 493642"/>
                <a:gd name="connsiteY352" fmla="*/ 4851 h 436774"/>
                <a:gd name="connsiteX353" fmla="*/ 265285 w 493642"/>
                <a:gd name="connsiteY353" fmla="*/ 5125 h 436774"/>
                <a:gd name="connsiteX354" fmla="*/ 270409 w 493642"/>
                <a:gd name="connsiteY354" fmla="*/ 3607 h 436774"/>
                <a:gd name="connsiteX355" fmla="*/ 274376 w 493642"/>
                <a:gd name="connsiteY355" fmla="*/ 5500 h 436774"/>
                <a:gd name="connsiteX356" fmla="*/ 282066 w 493642"/>
                <a:gd name="connsiteY356" fmla="*/ 6384 h 436774"/>
                <a:gd name="connsiteX357" fmla="*/ 286682 w 493642"/>
                <a:gd name="connsiteY357" fmla="*/ 7933 h 436774"/>
                <a:gd name="connsiteX358" fmla="*/ 299465 w 493642"/>
                <a:gd name="connsiteY358" fmla="*/ 10530 h 436774"/>
                <a:gd name="connsiteX359" fmla="*/ 304081 w 493642"/>
                <a:gd name="connsiteY359" fmla="*/ 10562 h 436774"/>
                <a:gd name="connsiteX360" fmla="*/ 310614 w 493642"/>
                <a:gd name="connsiteY360" fmla="*/ 9099 h 436774"/>
                <a:gd name="connsiteX361" fmla="*/ 313383 w 493642"/>
                <a:gd name="connsiteY361" fmla="*/ 8003 h 436774"/>
                <a:gd name="connsiteX362" fmla="*/ 315918 w 493642"/>
                <a:gd name="connsiteY362" fmla="*/ 8653 h 436774"/>
                <a:gd name="connsiteX363" fmla="*/ 319634 w 493642"/>
                <a:gd name="connsiteY363" fmla="*/ 7393 h 436774"/>
                <a:gd name="connsiteX364" fmla="*/ 321418 w 493642"/>
                <a:gd name="connsiteY364" fmla="*/ 7652 h 436774"/>
                <a:gd name="connsiteX365" fmla="*/ 323741 w 493642"/>
                <a:gd name="connsiteY365" fmla="*/ 9443 h 436774"/>
                <a:gd name="connsiteX366" fmla="*/ 331917 w 493642"/>
                <a:gd name="connsiteY366" fmla="*/ 11860 h 436774"/>
                <a:gd name="connsiteX367" fmla="*/ 334060 w 493642"/>
                <a:gd name="connsiteY367" fmla="*/ 9811 h 436774"/>
                <a:gd name="connsiteX368" fmla="*/ 335657 w 493642"/>
                <a:gd name="connsiteY368" fmla="*/ 9365 h 436774"/>
                <a:gd name="connsiteX369" fmla="*/ 341540 w 493642"/>
                <a:gd name="connsiteY369" fmla="*/ 10617 h 436774"/>
                <a:gd name="connsiteX370" fmla="*/ 347470 w 493642"/>
                <a:gd name="connsiteY370" fmla="*/ 13167 h 436774"/>
                <a:gd name="connsiteX371" fmla="*/ 350552 w 493642"/>
                <a:gd name="connsiteY371" fmla="*/ 13347 h 436774"/>
                <a:gd name="connsiteX372" fmla="*/ 355059 w 493642"/>
                <a:gd name="connsiteY372" fmla="*/ 12651 h 436774"/>
                <a:gd name="connsiteX373" fmla="*/ 358634 w 493642"/>
                <a:gd name="connsiteY373" fmla="*/ 10976 h 436774"/>
                <a:gd name="connsiteX374" fmla="*/ 359354 w 493642"/>
                <a:gd name="connsiteY374" fmla="*/ 10710 h 436774"/>
                <a:gd name="connsiteX375" fmla="*/ 493017 w 493642"/>
                <a:gd name="connsiteY375" fmla="*/ 115091 h 436774"/>
                <a:gd name="connsiteX376" fmla="*/ 492618 w 493642"/>
                <a:gd name="connsiteY376" fmla="*/ 115419 h 436774"/>
                <a:gd name="connsiteX377" fmla="*/ 485867 w 493642"/>
                <a:gd name="connsiteY377" fmla="*/ 112125 h 436774"/>
                <a:gd name="connsiteX378" fmla="*/ 483660 w 493642"/>
                <a:gd name="connsiteY378" fmla="*/ 111758 h 436774"/>
                <a:gd name="connsiteX379" fmla="*/ 483120 w 493642"/>
                <a:gd name="connsiteY379" fmla="*/ 111257 h 436774"/>
                <a:gd name="connsiteX380" fmla="*/ 483183 w 493642"/>
                <a:gd name="connsiteY380" fmla="*/ 109544 h 436774"/>
                <a:gd name="connsiteX381" fmla="*/ 483355 w 493642"/>
                <a:gd name="connsiteY381" fmla="*/ 108785 h 436774"/>
                <a:gd name="connsiteX382" fmla="*/ 487877 w 493642"/>
                <a:gd name="connsiteY382" fmla="*/ 108441 h 436774"/>
                <a:gd name="connsiteX383" fmla="*/ 491531 w 493642"/>
                <a:gd name="connsiteY383" fmla="*/ 109661 h 436774"/>
                <a:gd name="connsiteX384" fmla="*/ 493494 w 493642"/>
                <a:gd name="connsiteY384" fmla="*/ 112947 h 436774"/>
                <a:gd name="connsiteX385" fmla="*/ 493643 w 493642"/>
                <a:gd name="connsiteY385" fmla="*/ 113510 h 436774"/>
                <a:gd name="connsiteX386" fmla="*/ 493017 w 493642"/>
                <a:gd name="connsiteY386" fmla="*/ 115091 h 436774"/>
                <a:gd name="connsiteX387" fmla="*/ 467802 w 493642"/>
                <a:gd name="connsiteY387" fmla="*/ 116562 h 436774"/>
                <a:gd name="connsiteX388" fmla="*/ 469907 w 493642"/>
                <a:gd name="connsiteY388" fmla="*/ 117508 h 436774"/>
                <a:gd name="connsiteX389" fmla="*/ 472129 w 493642"/>
                <a:gd name="connsiteY389" fmla="*/ 116655 h 436774"/>
                <a:gd name="connsiteX390" fmla="*/ 473310 w 493642"/>
                <a:gd name="connsiteY390" fmla="*/ 116921 h 436774"/>
                <a:gd name="connsiteX391" fmla="*/ 474475 w 493642"/>
                <a:gd name="connsiteY391" fmla="*/ 117383 h 436774"/>
                <a:gd name="connsiteX392" fmla="*/ 474757 w 493642"/>
                <a:gd name="connsiteY392" fmla="*/ 119182 h 436774"/>
                <a:gd name="connsiteX393" fmla="*/ 473725 w 493642"/>
                <a:gd name="connsiteY393" fmla="*/ 121185 h 436774"/>
                <a:gd name="connsiteX394" fmla="*/ 472277 w 493642"/>
                <a:gd name="connsiteY394" fmla="*/ 123219 h 436774"/>
                <a:gd name="connsiteX395" fmla="*/ 471057 w 493642"/>
                <a:gd name="connsiteY395" fmla="*/ 125449 h 436774"/>
                <a:gd name="connsiteX396" fmla="*/ 469993 w 493642"/>
                <a:gd name="connsiteY396" fmla="*/ 128007 h 436774"/>
                <a:gd name="connsiteX397" fmla="*/ 468013 w 493642"/>
                <a:gd name="connsiteY397" fmla="*/ 129517 h 436774"/>
                <a:gd name="connsiteX398" fmla="*/ 466222 w 493642"/>
                <a:gd name="connsiteY398" fmla="*/ 130425 h 436774"/>
                <a:gd name="connsiteX399" fmla="*/ 462435 w 493642"/>
                <a:gd name="connsiteY399" fmla="*/ 128523 h 436774"/>
                <a:gd name="connsiteX400" fmla="*/ 460229 w 493642"/>
                <a:gd name="connsiteY400" fmla="*/ 128046 h 436774"/>
                <a:gd name="connsiteX401" fmla="*/ 459572 w 493642"/>
                <a:gd name="connsiteY401" fmla="*/ 127334 h 436774"/>
                <a:gd name="connsiteX402" fmla="*/ 459048 w 493642"/>
                <a:gd name="connsiteY402" fmla="*/ 124502 h 436774"/>
                <a:gd name="connsiteX403" fmla="*/ 458054 w 493642"/>
                <a:gd name="connsiteY403" fmla="*/ 123603 h 436774"/>
                <a:gd name="connsiteX404" fmla="*/ 456591 w 493642"/>
                <a:gd name="connsiteY404" fmla="*/ 123204 h 436774"/>
                <a:gd name="connsiteX405" fmla="*/ 455308 w 493642"/>
                <a:gd name="connsiteY405" fmla="*/ 123931 h 436774"/>
                <a:gd name="connsiteX406" fmla="*/ 453634 w 493642"/>
                <a:gd name="connsiteY406" fmla="*/ 125425 h 436774"/>
                <a:gd name="connsiteX407" fmla="*/ 452742 w 493642"/>
                <a:gd name="connsiteY407" fmla="*/ 123931 h 436774"/>
                <a:gd name="connsiteX408" fmla="*/ 451326 w 493642"/>
                <a:gd name="connsiteY408" fmla="*/ 123650 h 436774"/>
                <a:gd name="connsiteX409" fmla="*/ 450794 w 493642"/>
                <a:gd name="connsiteY409" fmla="*/ 122750 h 436774"/>
                <a:gd name="connsiteX410" fmla="*/ 450818 w 493642"/>
                <a:gd name="connsiteY410" fmla="*/ 121592 h 436774"/>
                <a:gd name="connsiteX411" fmla="*/ 459901 w 493642"/>
                <a:gd name="connsiteY411" fmla="*/ 114715 h 436774"/>
                <a:gd name="connsiteX412" fmla="*/ 462529 w 493642"/>
                <a:gd name="connsiteY412" fmla="*/ 113190 h 436774"/>
                <a:gd name="connsiteX413" fmla="*/ 468107 w 493642"/>
                <a:gd name="connsiteY413" fmla="*/ 111414 h 436774"/>
                <a:gd name="connsiteX414" fmla="*/ 468960 w 493642"/>
                <a:gd name="connsiteY414" fmla="*/ 111680 h 436774"/>
                <a:gd name="connsiteX415" fmla="*/ 468233 w 493642"/>
                <a:gd name="connsiteY415" fmla="*/ 112728 h 436774"/>
                <a:gd name="connsiteX416" fmla="*/ 468287 w 493642"/>
                <a:gd name="connsiteY416" fmla="*/ 113205 h 436774"/>
                <a:gd name="connsiteX417" fmla="*/ 468983 w 493642"/>
                <a:gd name="connsiteY417" fmla="*/ 113714 h 436774"/>
                <a:gd name="connsiteX418" fmla="*/ 468819 w 493642"/>
                <a:gd name="connsiteY418" fmla="*/ 114527 h 436774"/>
                <a:gd name="connsiteX419" fmla="*/ 468115 w 493642"/>
                <a:gd name="connsiteY419" fmla="*/ 115231 h 436774"/>
                <a:gd name="connsiteX420" fmla="*/ 467802 w 493642"/>
                <a:gd name="connsiteY420" fmla="*/ 116562 h 436774"/>
                <a:gd name="connsiteX421" fmla="*/ 430469 w 493642"/>
                <a:gd name="connsiteY421" fmla="*/ 141205 h 436774"/>
                <a:gd name="connsiteX422" fmla="*/ 429671 w 493642"/>
                <a:gd name="connsiteY422" fmla="*/ 142934 h 436774"/>
                <a:gd name="connsiteX423" fmla="*/ 426330 w 493642"/>
                <a:gd name="connsiteY423" fmla="*/ 142324 h 436774"/>
                <a:gd name="connsiteX424" fmla="*/ 425595 w 493642"/>
                <a:gd name="connsiteY424" fmla="*/ 141628 h 436774"/>
                <a:gd name="connsiteX425" fmla="*/ 426315 w 493642"/>
                <a:gd name="connsiteY425" fmla="*/ 139672 h 436774"/>
                <a:gd name="connsiteX426" fmla="*/ 427277 w 493642"/>
                <a:gd name="connsiteY426" fmla="*/ 139437 h 436774"/>
                <a:gd name="connsiteX427" fmla="*/ 427339 w 493642"/>
                <a:gd name="connsiteY427" fmla="*/ 138045 h 436774"/>
                <a:gd name="connsiteX428" fmla="*/ 428349 w 493642"/>
                <a:gd name="connsiteY428" fmla="*/ 136644 h 436774"/>
                <a:gd name="connsiteX429" fmla="*/ 433090 w 493642"/>
                <a:gd name="connsiteY429" fmla="*/ 135510 h 436774"/>
                <a:gd name="connsiteX430" fmla="*/ 434161 w 493642"/>
                <a:gd name="connsiteY430" fmla="*/ 136464 h 436774"/>
                <a:gd name="connsiteX431" fmla="*/ 434388 w 493642"/>
                <a:gd name="connsiteY431" fmla="*/ 137833 h 436774"/>
                <a:gd name="connsiteX432" fmla="*/ 431556 w 493642"/>
                <a:gd name="connsiteY432" fmla="*/ 140822 h 436774"/>
                <a:gd name="connsiteX433" fmla="*/ 430469 w 493642"/>
                <a:gd name="connsiteY433" fmla="*/ 141205 h 436774"/>
                <a:gd name="connsiteX434" fmla="*/ 433739 w 493642"/>
                <a:gd name="connsiteY434" fmla="*/ 148129 h 436774"/>
                <a:gd name="connsiteX435" fmla="*/ 433246 w 493642"/>
                <a:gd name="connsiteY435" fmla="*/ 148497 h 436774"/>
                <a:gd name="connsiteX436" fmla="*/ 431791 w 493642"/>
                <a:gd name="connsiteY436" fmla="*/ 148160 h 436774"/>
                <a:gd name="connsiteX437" fmla="*/ 429608 w 493642"/>
                <a:gd name="connsiteY437" fmla="*/ 148160 h 436774"/>
                <a:gd name="connsiteX438" fmla="*/ 429522 w 493642"/>
                <a:gd name="connsiteY438" fmla="*/ 147026 h 436774"/>
                <a:gd name="connsiteX439" fmla="*/ 429858 w 493642"/>
                <a:gd name="connsiteY439" fmla="*/ 146236 h 436774"/>
                <a:gd name="connsiteX440" fmla="*/ 430281 w 493642"/>
                <a:gd name="connsiteY440" fmla="*/ 145430 h 436774"/>
                <a:gd name="connsiteX441" fmla="*/ 431611 w 493642"/>
                <a:gd name="connsiteY441" fmla="*/ 147010 h 436774"/>
                <a:gd name="connsiteX442" fmla="*/ 433715 w 493642"/>
                <a:gd name="connsiteY442" fmla="*/ 147308 h 436774"/>
                <a:gd name="connsiteX443" fmla="*/ 433739 w 493642"/>
                <a:gd name="connsiteY443" fmla="*/ 148129 h 436774"/>
                <a:gd name="connsiteX444" fmla="*/ 97590 w 493642"/>
                <a:gd name="connsiteY444" fmla="*/ 405403 h 436774"/>
                <a:gd name="connsiteX445" fmla="*/ 96095 w 493642"/>
                <a:gd name="connsiteY445" fmla="*/ 407046 h 436774"/>
                <a:gd name="connsiteX446" fmla="*/ 94429 w 493642"/>
                <a:gd name="connsiteY446" fmla="*/ 406451 h 436774"/>
                <a:gd name="connsiteX447" fmla="*/ 95227 w 493642"/>
                <a:gd name="connsiteY447" fmla="*/ 402852 h 436774"/>
                <a:gd name="connsiteX448" fmla="*/ 96001 w 493642"/>
                <a:gd name="connsiteY448" fmla="*/ 401781 h 436774"/>
                <a:gd name="connsiteX449" fmla="*/ 99037 w 493642"/>
                <a:gd name="connsiteY449" fmla="*/ 400208 h 436774"/>
                <a:gd name="connsiteX450" fmla="*/ 101564 w 493642"/>
                <a:gd name="connsiteY450" fmla="*/ 399574 h 436774"/>
                <a:gd name="connsiteX451" fmla="*/ 102307 w 493642"/>
                <a:gd name="connsiteY451" fmla="*/ 397900 h 436774"/>
                <a:gd name="connsiteX452" fmla="*/ 103136 w 493642"/>
                <a:gd name="connsiteY452" fmla="*/ 397251 h 436774"/>
                <a:gd name="connsiteX453" fmla="*/ 104028 w 493642"/>
                <a:gd name="connsiteY453" fmla="*/ 398244 h 436774"/>
                <a:gd name="connsiteX454" fmla="*/ 103355 w 493642"/>
                <a:gd name="connsiteY454" fmla="*/ 399402 h 436774"/>
                <a:gd name="connsiteX455" fmla="*/ 102823 w 493642"/>
                <a:gd name="connsiteY455" fmla="*/ 403017 h 436774"/>
                <a:gd name="connsiteX456" fmla="*/ 101141 w 493642"/>
                <a:gd name="connsiteY456" fmla="*/ 404174 h 436774"/>
                <a:gd name="connsiteX457" fmla="*/ 97590 w 493642"/>
                <a:gd name="connsiteY457" fmla="*/ 405403 h 436774"/>
                <a:gd name="connsiteX458" fmla="*/ 7166 w 493642"/>
                <a:gd name="connsiteY458" fmla="*/ 415816 h 436774"/>
                <a:gd name="connsiteX459" fmla="*/ 6618 w 493642"/>
                <a:gd name="connsiteY459" fmla="*/ 416003 h 436774"/>
                <a:gd name="connsiteX460" fmla="*/ 6118 w 493642"/>
                <a:gd name="connsiteY460" fmla="*/ 414040 h 436774"/>
                <a:gd name="connsiteX461" fmla="*/ 3513 w 493642"/>
                <a:gd name="connsiteY461" fmla="*/ 409221 h 436774"/>
                <a:gd name="connsiteX462" fmla="*/ 5093 w 493642"/>
                <a:gd name="connsiteY462" fmla="*/ 407069 h 436774"/>
                <a:gd name="connsiteX463" fmla="*/ 7972 w 493642"/>
                <a:gd name="connsiteY463" fmla="*/ 407014 h 436774"/>
                <a:gd name="connsiteX464" fmla="*/ 9138 w 493642"/>
                <a:gd name="connsiteY464" fmla="*/ 408516 h 436774"/>
                <a:gd name="connsiteX465" fmla="*/ 9529 w 493642"/>
                <a:gd name="connsiteY465" fmla="*/ 410065 h 436774"/>
                <a:gd name="connsiteX466" fmla="*/ 8981 w 493642"/>
                <a:gd name="connsiteY466" fmla="*/ 410957 h 436774"/>
                <a:gd name="connsiteX467" fmla="*/ 9145 w 493642"/>
                <a:gd name="connsiteY467" fmla="*/ 412765 h 436774"/>
                <a:gd name="connsiteX468" fmla="*/ 8841 w 493642"/>
                <a:gd name="connsiteY468" fmla="*/ 413930 h 436774"/>
                <a:gd name="connsiteX469" fmla="*/ 7166 w 493642"/>
                <a:gd name="connsiteY469" fmla="*/ 415816 h 436774"/>
                <a:gd name="connsiteX470" fmla="*/ 87028 w 493642"/>
                <a:gd name="connsiteY470" fmla="*/ 423850 h 436774"/>
                <a:gd name="connsiteX471" fmla="*/ 84047 w 493642"/>
                <a:gd name="connsiteY471" fmla="*/ 426659 h 436774"/>
                <a:gd name="connsiteX472" fmla="*/ 81066 w 493642"/>
                <a:gd name="connsiteY472" fmla="*/ 426010 h 436774"/>
                <a:gd name="connsiteX473" fmla="*/ 80558 w 493642"/>
                <a:gd name="connsiteY473" fmla="*/ 425548 h 436774"/>
                <a:gd name="connsiteX474" fmla="*/ 83546 w 493642"/>
                <a:gd name="connsiteY474" fmla="*/ 424836 h 436774"/>
                <a:gd name="connsiteX475" fmla="*/ 86261 w 493642"/>
                <a:gd name="connsiteY475" fmla="*/ 422700 h 436774"/>
                <a:gd name="connsiteX476" fmla="*/ 88006 w 493642"/>
                <a:gd name="connsiteY476" fmla="*/ 417967 h 436774"/>
                <a:gd name="connsiteX477" fmla="*/ 90736 w 493642"/>
                <a:gd name="connsiteY477" fmla="*/ 412725 h 436774"/>
                <a:gd name="connsiteX478" fmla="*/ 91284 w 493642"/>
                <a:gd name="connsiteY478" fmla="*/ 410504 h 436774"/>
                <a:gd name="connsiteX479" fmla="*/ 92363 w 493642"/>
                <a:gd name="connsiteY479" fmla="*/ 409635 h 436774"/>
                <a:gd name="connsiteX480" fmla="*/ 93850 w 493642"/>
                <a:gd name="connsiteY480" fmla="*/ 409557 h 436774"/>
                <a:gd name="connsiteX481" fmla="*/ 94491 w 493642"/>
                <a:gd name="connsiteY481" fmla="*/ 409721 h 436774"/>
                <a:gd name="connsiteX482" fmla="*/ 95149 w 493642"/>
                <a:gd name="connsiteY482" fmla="*/ 410887 h 436774"/>
                <a:gd name="connsiteX483" fmla="*/ 95141 w 493642"/>
                <a:gd name="connsiteY483" fmla="*/ 413524 h 436774"/>
                <a:gd name="connsiteX484" fmla="*/ 94366 w 493642"/>
                <a:gd name="connsiteY484" fmla="*/ 417897 h 436774"/>
                <a:gd name="connsiteX485" fmla="*/ 92935 w 493642"/>
                <a:gd name="connsiteY485" fmla="*/ 421761 h 436774"/>
                <a:gd name="connsiteX486" fmla="*/ 87028 w 493642"/>
                <a:gd name="connsiteY486" fmla="*/ 423850 h 436774"/>
                <a:gd name="connsiteX487" fmla="*/ 40095 w 493642"/>
                <a:gd name="connsiteY487" fmla="*/ 418632 h 436774"/>
                <a:gd name="connsiteX488" fmla="*/ 38256 w 493642"/>
                <a:gd name="connsiteY488" fmla="*/ 424296 h 436774"/>
                <a:gd name="connsiteX489" fmla="*/ 36543 w 493642"/>
                <a:gd name="connsiteY489" fmla="*/ 426510 h 436774"/>
                <a:gd name="connsiteX490" fmla="*/ 35526 w 493642"/>
                <a:gd name="connsiteY490" fmla="*/ 427253 h 436774"/>
                <a:gd name="connsiteX491" fmla="*/ 32999 w 493642"/>
                <a:gd name="connsiteY491" fmla="*/ 427872 h 436774"/>
                <a:gd name="connsiteX492" fmla="*/ 29995 w 493642"/>
                <a:gd name="connsiteY492" fmla="*/ 424359 h 436774"/>
                <a:gd name="connsiteX493" fmla="*/ 28430 w 493642"/>
                <a:gd name="connsiteY493" fmla="*/ 420784 h 436774"/>
                <a:gd name="connsiteX494" fmla="*/ 27570 w 493642"/>
                <a:gd name="connsiteY494" fmla="*/ 419633 h 436774"/>
                <a:gd name="connsiteX495" fmla="*/ 28939 w 493642"/>
                <a:gd name="connsiteY495" fmla="*/ 418726 h 436774"/>
                <a:gd name="connsiteX496" fmla="*/ 30934 w 493642"/>
                <a:gd name="connsiteY496" fmla="*/ 418883 h 436774"/>
                <a:gd name="connsiteX497" fmla="*/ 35221 w 493642"/>
                <a:gd name="connsiteY497" fmla="*/ 418124 h 436774"/>
                <a:gd name="connsiteX498" fmla="*/ 36089 w 493642"/>
                <a:gd name="connsiteY498" fmla="*/ 417818 h 436774"/>
                <a:gd name="connsiteX499" fmla="*/ 40447 w 493642"/>
                <a:gd name="connsiteY499" fmla="*/ 414204 h 436774"/>
                <a:gd name="connsiteX500" fmla="*/ 44734 w 493642"/>
                <a:gd name="connsiteY500" fmla="*/ 413758 h 436774"/>
                <a:gd name="connsiteX501" fmla="*/ 44836 w 493642"/>
                <a:gd name="connsiteY501" fmla="*/ 414947 h 436774"/>
                <a:gd name="connsiteX502" fmla="*/ 40095 w 493642"/>
                <a:gd name="connsiteY502" fmla="*/ 418632 h 436774"/>
                <a:gd name="connsiteX503" fmla="*/ 21428 w 493642"/>
                <a:gd name="connsiteY503" fmla="*/ 427496 h 436774"/>
                <a:gd name="connsiteX504" fmla="*/ 20529 w 493642"/>
                <a:gd name="connsiteY504" fmla="*/ 427707 h 436774"/>
                <a:gd name="connsiteX505" fmla="*/ 19465 w 493642"/>
                <a:gd name="connsiteY505" fmla="*/ 427089 h 436774"/>
                <a:gd name="connsiteX506" fmla="*/ 18338 w 493642"/>
                <a:gd name="connsiteY506" fmla="*/ 425126 h 436774"/>
                <a:gd name="connsiteX507" fmla="*/ 19097 w 493642"/>
                <a:gd name="connsiteY507" fmla="*/ 423671 h 436774"/>
                <a:gd name="connsiteX508" fmla="*/ 19793 w 493642"/>
                <a:gd name="connsiteY508" fmla="*/ 423005 h 436774"/>
                <a:gd name="connsiteX509" fmla="*/ 20763 w 493642"/>
                <a:gd name="connsiteY509" fmla="*/ 423107 h 436774"/>
                <a:gd name="connsiteX510" fmla="*/ 22625 w 493642"/>
                <a:gd name="connsiteY510" fmla="*/ 424179 h 436774"/>
                <a:gd name="connsiteX511" fmla="*/ 23196 w 493642"/>
                <a:gd name="connsiteY511" fmla="*/ 425290 h 436774"/>
                <a:gd name="connsiteX512" fmla="*/ 23251 w 493642"/>
                <a:gd name="connsiteY512" fmla="*/ 425978 h 436774"/>
                <a:gd name="connsiteX513" fmla="*/ 21428 w 493642"/>
                <a:gd name="connsiteY513" fmla="*/ 427496 h 436774"/>
                <a:gd name="connsiteX514" fmla="*/ 60600 w 493642"/>
                <a:gd name="connsiteY514" fmla="*/ 424390 h 436774"/>
                <a:gd name="connsiteX515" fmla="*/ 60467 w 493642"/>
                <a:gd name="connsiteY515" fmla="*/ 426299 h 436774"/>
                <a:gd name="connsiteX516" fmla="*/ 60984 w 493642"/>
                <a:gd name="connsiteY516" fmla="*/ 428224 h 436774"/>
                <a:gd name="connsiteX517" fmla="*/ 60851 w 493642"/>
                <a:gd name="connsiteY517" fmla="*/ 431142 h 436774"/>
                <a:gd name="connsiteX518" fmla="*/ 59802 w 493642"/>
                <a:gd name="connsiteY518" fmla="*/ 432722 h 436774"/>
                <a:gd name="connsiteX519" fmla="*/ 57111 w 493642"/>
                <a:gd name="connsiteY519" fmla="*/ 434295 h 436774"/>
                <a:gd name="connsiteX520" fmla="*/ 54991 w 493642"/>
                <a:gd name="connsiteY520" fmla="*/ 434013 h 436774"/>
                <a:gd name="connsiteX521" fmla="*/ 53794 w 493642"/>
                <a:gd name="connsiteY521" fmla="*/ 433379 h 436774"/>
                <a:gd name="connsiteX522" fmla="*/ 51666 w 493642"/>
                <a:gd name="connsiteY522" fmla="*/ 430821 h 436774"/>
                <a:gd name="connsiteX523" fmla="*/ 51619 w 493642"/>
                <a:gd name="connsiteY523" fmla="*/ 428177 h 436774"/>
                <a:gd name="connsiteX524" fmla="*/ 53567 w 493642"/>
                <a:gd name="connsiteY524" fmla="*/ 426456 h 436774"/>
                <a:gd name="connsiteX525" fmla="*/ 54404 w 493642"/>
                <a:gd name="connsiteY525" fmla="*/ 424226 h 436774"/>
                <a:gd name="connsiteX526" fmla="*/ 59458 w 493642"/>
                <a:gd name="connsiteY526" fmla="*/ 424648 h 436774"/>
                <a:gd name="connsiteX527" fmla="*/ 59896 w 493642"/>
                <a:gd name="connsiteY527" fmla="*/ 424218 h 436774"/>
                <a:gd name="connsiteX528" fmla="*/ 60272 w 493642"/>
                <a:gd name="connsiteY528" fmla="*/ 424093 h 436774"/>
                <a:gd name="connsiteX529" fmla="*/ 60600 w 493642"/>
                <a:gd name="connsiteY529" fmla="*/ 424390 h 436774"/>
                <a:gd name="connsiteX530" fmla="*/ 5985 w 493642"/>
                <a:gd name="connsiteY530" fmla="*/ 432746 h 436774"/>
                <a:gd name="connsiteX531" fmla="*/ 3865 w 493642"/>
                <a:gd name="connsiteY531" fmla="*/ 436775 h 436774"/>
                <a:gd name="connsiteX532" fmla="*/ 1189 w 493642"/>
                <a:gd name="connsiteY532" fmla="*/ 435273 h 436774"/>
                <a:gd name="connsiteX533" fmla="*/ 540 w 493642"/>
                <a:gd name="connsiteY533" fmla="*/ 434772 h 436774"/>
                <a:gd name="connsiteX534" fmla="*/ 0 w 493642"/>
                <a:gd name="connsiteY534" fmla="*/ 433943 h 436774"/>
                <a:gd name="connsiteX535" fmla="*/ 2574 w 493642"/>
                <a:gd name="connsiteY535" fmla="*/ 433778 h 436774"/>
                <a:gd name="connsiteX536" fmla="*/ 5179 w 493642"/>
                <a:gd name="connsiteY536" fmla="*/ 431752 h 436774"/>
                <a:gd name="connsiteX537" fmla="*/ 5985 w 493642"/>
                <a:gd name="connsiteY537" fmla="*/ 432746 h 43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Lst>
              <a:rect l="l" t="t" r="r" b="b"/>
              <a:pathLst>
                <a:path w="493642" h="436774">
                  <a:moveTo>
                    <a:pt x="359354" y="10710"/>
                  </a:moveTo>
                  <a:lnTo>
                    <a:pt x="359385" y="11759"/>
                  </a:lnTo>
                  <a:lnTo>
                    <a:pt x="360246" y="13198"/>
                  </a:lnTo>
                  <a:lnTo>
                    <a:pt x="361137" y="13730"/>
                  </a:lnTo>
                  <a:lnTo>
                    <a:pt x="363015" y="14466"/>
                  </a:lnTo>
                  <a:lnTo>
                    <a:pt x="364462" y="14567"/>
                  </a:lnTo>
                  <a:lnTo>
                    <a:pt x="366434" y="14912"/>
                  </a:lnTo>
                  <a:lnTo>
                    <a:pt x="367772" y="15741"/>
                  </a:lnTo>
                  <a:lnTo>
                    <a:pt x="367850" y="17032"/>
                  </a:lnTo>
                  <a:lnTo>
                    <a:pt x="367513" y="18471"/>
                  </a:lnTo>
                  <a:lnTo>
                    <a:pt x="366700" y="19794"/>
                  </a:lnTo>
                  <a:lnTo>
                    <a:pt x="366238" y="20803"/>
                  </a:lnTo>
                  <a:lnTo>
                    <a:pt x="366669" y="21381"/>
                  </a:lnTo>
                  <a:lnTo>
                    <a:pt x="367373" y="21835"/>
                  </a:lnTo>
                  <a:lnTo>
                    <a:pt x="368132" y="21960"/>
                  </a:lnTo>
                  <a:lnTo>
                    <a:pt x="368648" y="21812"/>
                  </a:lnTo>
                  <a:lnTo>
                    <a:pt x="369039" y="21014"/>
                  </a:lnTo>
                  <a:lnTo>
                    <a:pt x="369782" y="20036"/>
                  </a:lnTo>
                  <a:lnTo>
                    <a:pt x="370197" y="19911"/>
                  </a:lnTo>
                  <a:lnTo>
                    <a:pt x="370166" y="20466"/>
                  </a:lnTo>
                  <a:lnTo>
                    <a:pt x="370518" y="21155"/>
                  </a:lnTo>
                  <a:lnTo>
                    <a:pt x="372935" y="22305"/>
                  </a:lnTo>
                  <a:lnTo>
                    <a:pt x="378239" y="24448"/>
                  </a:lnTo>
                  <a:lnTo>
                    <a:pt x="380320" y="24487"/>
                  </a:lnTo>
                  <a:lnTo>
                    <a:pt x="382003" y="24738"/>
                  </a:lnTo>
                  <a:lnTo>
                    <a:pt x="382495" y="25637"/>
                  </a:lnTo>
                  <a:lnTo>
                    <a:pt x="385875" y="28939"/>
                  </a:lnTo>
                  <a:lnTo>
                    <a:pt x="386681" y="28853"/>
                  </a:lnTo>
                  <a:lnTo>
                    <a:pt x="388183" y="28931"/>
                  </a:lnTo>
                  <a:lnTo>
                    <a:pt x="389998" y="28665"/>
                  </a:lnTo>
                  <a:lnTo>
                    <a:pt x="391313" y="28047"/>
                  </a:lnTo>
                  <a:lnTo>
                    <a:pt x="392173" y="28149"/>
                  </a:lnTo>
                  <a:lnTo>
                    <a:pt x="393128" y="28790"/>
                  </a:lnTo>
                  <a:lnTo>
                    <a:pt x="394238" y="29346"/>
                  </a:lnTo>
                  <a:lnTo>
                    <a:pt x="395678" y="30433"/>
                  </a:lnTo>
                  <a:lnTo>
                    <a:pt x="396961" y="31771"/>
                  </a:lnTo>
                  <a:lnTo>
                    <a:pt x="397845" y="32209"/>
                  </a:lnTo>
                  <a:lnTo>
                    <a:pt x="403173" y="31310"/>
                  </a:lnTo>
                  <a:lnTo>
                    <a:pt x="404362" y="32100"/>
                  </a:lnTo>
                  <a:lnTo>
                    <a:pt x="405621" y="32092"/>
                  </a:lnTo>
                  <a:lnTo>
                    <a:pt x="407038" y="31888"/>
                  </a:lnTo>
                  <a:lnTo>
                    <a:pt x="410120" y="32303"/>
                  </a:lnTo>
                  <a:lnTo>
                    <a:pt x="412624" y="32201"/>
                  </a:lnTo>
                  <a:lnTo>
                    <a:pt x="412850" y="31873"/>
                  </a:lnTo>
                  <a:lnTo>
                    <a:pt x="413062" y="28900"/>
                  </a:lnTo>
                  <a:lnTo>
                    <a:pt x="413461" y="27844"/>
                  </a:lnTo>
                  <a:lnTo>
                    <a:pt x="414055" y="27562"/>
                  </a:lnTo>
                  <a:lnTo>
                    <a:pt x="415534" y="27773"/>
                  </a:lnTo>
                  <a:lnTo>
                    <a:pt x="420924" y="29534"/>
                  </a:lnTo>
                  <a:lnTo>
                    <a:pt x="423146" y="30637"/>
                  </a:lnTo>
                  <a:lnTo>
                    <a:pt x="425282" y="31497"/>
                  </a:lnTo>
                  <a:lnTo>
                    <a:pt x="427144" y="31591"/>
                  </a:lnTo>
                  <a:lnTo>
                    <a:pt x="428380" y="32170"/>
                  </a:lnTo>
                  <a:lnTo>
                    <a:pt x="430109" y="34987"/>
                  </a:lnTo>
                  <a:lnTo>
                    <a:pt x="429812" y="36403"/>
                  </a:lnTo>
                  <a:lnTo>
                    <a:pt x="429968" y="36927"/>
                  </a:lnTo>
                  <a:lnTo>
                    <a:pt x="430148" y="37905"/>
                  </a:lnTo>
                  <a:lnTo>
                    <a:pt x="430101" y="38992"/>
                  </a:lnTo>
                  <a:lnTo>
                    <a:pt x="430555" y="39704"/>
                  </a:lnTo>
                  <a:lnTo>
                    <a:pt x="431376" y="39790"/>
                  </a:lnTo>
                  <a:lnTo>
                    <a:pt x="432425" y="39579"/>
                  </a:lnTo>
                  <a:lnTo>
                    <a:pt x="433575" y="39156"/>
                  </a:lnTo>
                  <a:lnTo>
                    <a:pt x="435593" y="37952"/>
                  </a:lnTo>
                  <a:lnTo>
                    <a:pt x="436196" y="37756"/>
                  </a:lnTo>
                  <a:lnTo>
                    <a:pt x="439575" y="39125"/>
                  </a:lnTo>
                  <a:lnTo>
                    <a:pt x="441069" y="40040"/>
                  </a:lnTo>
                  <a:lnTo>
                    <a:pt x="441586" y="41034"/>
                  </a:lnTo>
                  <a:lnTo>
                    <a:pt x="442360" y="42051"/>
                  </a:lnTo>
                  <a:lnTo>
                    <a:pt x="443370" y="42200"/>
                  </a:lnTo>
                  <a:lnTo>
                    <a:pt x="444809" y="41238"/>
                  </a:lnTo>
                  <a:lnTo>
                    <a:pt x="447055" y="40205"/>
                  </a:lnTo>
                  <a:lnTo>
                    <a:pt x="450872" y="41112"/>
                  </a:lnTo>
                  <a:lnTo>
                    <a:pt x="455120" y="42427"/>
                  </a:lnTo>
                  <a:lnTo>
                    <a:pt x="456959" y="42583"/>
                  </a:lnTo>
                  <a:lnTo>
                    <a:pt x="457021" y="41942"/>
                  </a:lnTo>
                  <a:lnTo>
                    <a:pt x="457358" y="41026"/>
                  </a:lnTo>
                  <a:lnTo>
                    <a:pt x="458054" y="40565"/>
                  </a:lnTo>
                  <a:lnTo>
                    <a:pt x="459102" y="40432"/>
                  </a:lnTo>
                  <a:lnTo>
                    <a:pt x="460558" y="39947"/>
                  </a:lnTo>
                  <a:lnTo>
                    <a:pt x="462216" y="39149"/>
                  </a:lnTo>
                  <a:lnTo>
                    <a:pt x="463945" y="38820"/>
                  </a:lnTo>
                  <a:lnTo>
                    <a:pt x="465752" y="39415"/>
                  </a:lnTo>
                  <a:lnTo>
                    <a:pt x="467935" y="39900"/>
                  </a:lnTo>
                  <a:lnTo>
                    <a:pt x="469242" y="39892"/>
                  </a:lnTo>
                  <a:lnTo>
                    <a:pt x="469868" y="41769"/>
                  </a:lnTo>
                  <a:lnTo>
                    <a:pt x="470924" y="42481"/>
                  </a:lnTo>
                  <a:lnTo>
                    <a:pt x="471338" y="44109"/>
                  </a:lnTo>
                  <a:lnTo>
                    <a:pt x="469398" y="44953"/>
                  </a:lnTo>
                  <a:lnTo>
                    <a:pt x="468256" y="45071"/>
                  </a:lnTo>
                  <a:lnTo>
                    <a:pt x="467904" y="47848"/>
                  </a:lnTo>
                  <a:lnTo>
                    <a:pt x="468452" y="48631"/>
                  </a:lnTo>
                  <a:lnTo>
                    <a:pt x="469539" y="49366"/>
                  </a:lnTo>
                  <a:lnTo>
                    <a:pt x="469836" y="50219"/>
                  </a:lnTo>
                  <a:lnTo>
                    <a:pt x="470055" y="54287"/>
                  </a:lnTo>
                  <a:lnTo>
                    <a:pt x="467833" y="56736"/>
                  </a:lnTo>
                  <a:lnTo>
                    <a:pt x="464720" y="59482"/>
                  </a:lnTo>
                  <a:lnTo>
                    <a:pt x="449480" y="68283"/>
                  </a:lnTo>
                  <a:lnTo>
                    <a:pt x="445850" y="72531"/>
                  </a:lnTo>
                  <a:lnTo>
                    <a:pt x="444465" y="73509"/>
                  </a:lnTo>
                  <a:lnTo>
                    <a:pt x="433136" y="76177"/>
                  </a:lnTo>
                  <a:lnTo>
                    <a:pt x="425219" y="79025"/>
                  </a:lnTo>
                  <a:lnTo>
                    <a:pt x="421425" y="80057"/>
                  </a:lnTo>
                  <a:lnTo>
                    <a:pt x="416684" y="84994"/>
                  </a:lnTo>
                  <a:lnTo>
                    <a:pt x="414439" y="86981"/>
                  </a:lnTo>
                  <a:lnTo>
                    <a:pt x="416230" y="87529"/>
                  </a:lnTo>
                  <a:lnTo>
                    <a:pt x="418319" y="89884"/>
                  </a:lnTo>
                  <a:lnTo>
                    <a:pt x="417615" y="90924"/>
                  </a:lnTo>
                  <a:lnTo>
                    <a:pt x="414572" y="92536"/>
                  </a:lnTo>
                  <a:lnTo>
                    <a:pt x="413241" y="93029"/>
                  </a:lnTo>
                  <a:lnTo>
                    <a:pt x="412522" y="92770"/>
                  </a:lnTo>
                  <a:lnTo>
                    <a:pt x="411841" y="92989"/>
                  </a:lnTo>
                  <a:lnTo>
                    <a:pt x="406740" y="101478"/>
                  </a:lnTo>
                  <a:lnTo>
                    <a:pt x="402234" y="107565"/>
                  </a:lnTo>
                  <a:lnTo>
                    <a:pt x="399699" y="110209"/>
                  </a:lnTo>
                  <a:lnTo>
                    <a:pt x="397102" y="114144"/>
                  </a:lnTo>
                  <a:lnTo>
                    <a:pt x="391571" y="124260"/>
                  </a:lnTo>
                  <a:lnTo>
                    <a:pt x="391531" y="127170"/>
                  </a:lnTo>
                  <a:lnTo>
                    <a:pt x="394254" y="137176"/>
                  </a:lnTo>
                  <a:lnTo>
                    <a:pt x="395819" y="139797"/>
                  </a:lnTo>
                  <a:lnTo>
                    <a:pt x="398009" y="141996"/>
                  </a:lnTo>
                  <a:lnTo>
                    <a:pt x="402156" y="143865"/>
                  </a:lnTo>
                  <a:lnTo>
                    <a:pt x="403181" y="145704"/>
                  </a:lnTo>
                  <a:lnTo>
                    <a:pt x="401749" y="147456"/>
                  </a:lnTo>
                  <a:lnTo>
                    <a:pt x="397602" y="150562"/>
                  </a:lnTo>
                  <a:lnTo>
                    <a:pt x="390389" y="154755"/>
                  </a:lnTo>
                  <a:lnTo>
                    <a:pt x="387323" y="158057"/>
                  </a:lnTo>
                  <a:lnTo>
                    <a:pt x="386673" y="161233"/>
                  </a:lnTo>
                  <a:lnTo>
                    <a:pt x="384561" y="162665"/>
                  </a:lnTo>
                  <a:lnTo>
                    <a:pt x="383763" y="167101"/>
                  </a:lnTo>
                  <a:lnTo>
                    <a:pt x="382480" y="170035"/>
                  </a:lnTo>
                  <a:lnTo>
                    <a:pt x="382237" y="171028"/>
                  </a:lnTo>
                  <a:lnTo>
                    <a:pt x="380876" y="173250"/>
                  </a:lnTo>
                  <a:lnTo>
                    <a:pt x="380696" y="174870"/>
                  </a:lnTo>
                  <a:lnTo>
                    <a:pt x="382926" y="177091"/>
                  </a:lnTo>
                  <a:lnTo>
                    <a:pt x="381823" y="178054"/>
                  </a:lnTo>
                  <a:lnTo>
                    <a:pt x="380720" y="178476"/>
                  </a:lnTo>
                  <a:lnTo>
                    <a:pt x="378177" y="178734"/>
                  </a:lnTo>
                  <a:lnTo>
                    <a:pt x="369626" y="179016"/>
                  </a:lnTo>
                  <a:lnTo>
                    <a:pt x="362749" y="183812"/>
                  </a:lnTo>
                  <a:lnTo>
                    <a:pt x="359315" y="188052"/>
                  </a:lnTo>
                  <a:lnTo>
                    <a:pt x="356201" y="195915"/>
                  </a:lnTo>
                  <a:lnTo>
                    <a:pt x="352422" y="200538"/>
                  </a:lnTo>
                  <a:lnTo>
                    <a:pt x="350756" y="201391"/>
                  </a:lnTo>
                  <a:lnTo>
                    <a:pt x="348166" y="199365"/>
                  </a:lnTo>
                  <a:lnTo>
                    <a:pt x="344927" y="199052"/>
                  </a:lnTo>
                  <a:lnTo>
                    <a:pt x="341790" y="199725"/>
                  </a:lnTo>
                  <a:lnTo>
                    <a:pt x="340147" y="201336"/>
                  </a:lnTo>
                  <a:lnTo>
                    <a:pt x="337581" y="202236"/>
                  </a:lnTo>
                  <a:lnTo>
                    <a:pt x="335070" y="201461"/>
                  </a:lnTo>
                  <a:lnTo>
                    <a:pt x="329640" y="201039"/>
                  </a:lnTo>
                  <a:lnTo>
                    <a:pt x="327223" y="201117"/>
                  </a:lnTo>
                  <a:lnTo>
                    <a:pt x="323444" y="202424"/>
                  </a:lnTo>
                  <a:lnTo>
                    <a:pt x="320205" y="201555"/>
                  </a:lnTo>
                  <a:lnTo>
                    <a:pt x="314737" y="201109"/>
                  </a:lnTo>
                  <a:lnTo>
                    <a:pt x="302900" y="202150"/>
                  </a:lnTo>
                  <a:lnTo>
                    <a:pt x="301406" y="202635"/>
                  </a:lnTo>
                  <a:lnTo>
                    <a:pt x="299927" y="204575"/>
                  </a:lnTo>
                  <a:lnTo>
                    <a:pt x="296156" y="207916"/>
                  </a:lnTo>
                  <a:lnTo>
                    <a:pt x="290421" y="208033"/>
                  </a:lnTo>
                  <a:lnTo>
                    <a:pt x="285234" y="210161"/>
                  </a:lnTo>
                  <a:lnTo>
                    <a:pt x="283936" y="211522"/>
                  </a:lnTo>
                  <a:lnTo>
                    <a:pt x="281761" y="215270"/>
                  </a:lnTo>
                  <a:lnTo>
                    <a:pt x="281080" y="218000"/>
                  </a:lnTo>
                  <a:lnTo>
                    <a:pt x="280627" y="218024"/>
                  </a:lnTo>
                  <a:lnTo>
                    <a:pt x="280063" y="217351"/>
                  </a:lnTo>
                  <a:lnTo>
                    <a:pt x="279265" y="217570"/>
                  </a:lnTo>
                  <a:lnTo>
                    <a:pt x="278851" y="219651"/>
                  </a:lnTo>
                  <a:lnTo>
                    <a:pt x="276902" y="220598"/>
                  </a:lnTo>
                  <a:lnTo>
                    <a:pt x="275275" y="220942"/>
                  </a:lnTo>
                  <a:lnTo>
                    <a:pt x="271262" y="219260"/>
                  </a:lnTo>
                  <a:lnTo>
                    <a:pt x="267913" y="216733"/>
                  </a:lnTo>
                  <a:lnTo>
                    <a:pt x="266161" y="216553"/>
                  </a:lnTo>
                  <a:lnTo>
                    <a:pt x="263313" y="212610"/>
                  </a:lnTo>
                  <a:lnTo>
                    <a:pt x="262085" y="210098"/>
                  </a:lnTo>
                  <a:lnTo>
                    <a:pt x="261216" y="207376"/>
                  </a:lnTo>
                  <a:lnTo>
                    <a:pt x="261396" y="206335"/>
                  </a:lnTo>
                  <a:lnTo>
                    <a:pt x="261154" y="205467"/>
                  </a:lnTo>
                  <a:lnTo>
                    <a:pt x="258627" y="204364"/>
                  </a:lnTo>
                  <a:lnTo>
                    <a:pt x="258009" y="201860"/>
                  </a:lnTo>
                  <a:lnTo>
                    <a:pt x="259855" y="198598"/>
                  </a:lnTo>
                  <a:lnTo>
                    <a:pt x="261365" y="197213"/>
                  </a:lnTo>
                  <a:lnTo>
                    <a:pt x="262304" y="196814"/>
                  </a:lnTo>
                  <a:lnTo>
                    <a:pt x="260020" y="196955"/>
                  </a:lnTo>
                  <a:lnTo>
                    <a:pt x="258369" y="199052"/>
                  </a:lnTo>
                  <a:lnTo>
                    <a:pt x="256257" y="195688"/>
                  </a:lnTo>
                  <a:lnTo>
                    <a:pt x="247643" y="189124"/>
                  </a:lnTo>
                  <a:lnTo>
                    <a:pt x="248198" y="187614"/>
                  </a:lnTo>
                  <a:lnTo>
                    <a:pt x="248104" y="186800"/>
                  </a:lnTo>
                  <a:lnTo>
                    <a:pt x="246657" y="188561"/>
                  </a:lnTo>
                  <a:lnTo>
                    <a:pt x="245671" y="189014"/>
                  </a:lnTo>
                  <a:lnTo>
                    <a:pt x="241267" y="188733"/>
                  </a:lnTo>
                  <a:lnTo>
                    <a:pt x="236197" y="189539"/>
                  </a:lnTo>
                  <a:lnTo>
                    <a:pt x="234859" y="182701"/>
                  </a:lnTo>
                  <a:lnTo>
                    <a:pt x="234226" y="180072"/>
                  </a:lnTo>
                  <a:lnTo>
                    <a:pt x="234061" y="178367"/>
                  </a:lnTo>
                  <a:lnTo>
                    <a:pt x="235368" y="174424"/>
                  </a:lnTo>
                  <a:lnTo>
                    <a:pt x="236800" y="172812"/>
                  </a:lnTo>
                  <a:lnTo>
                    <a:pt x="238701" y="169487"/>
                  </a:lnTo>
                  <a:lnTo>
                    <a:pt x="241048" y="166718"/>
                  </a:lnTo>
                  <a:lnTo>
                    <a:pt x="243528" y="166060"/>
                  </a:lnTo>
                  <a:lnTo>
                    <a:pt x="244623" y="165654"/>
                  </a:lnTo>
                  <a:lnTo>
                    <a:pt x="245538" y="163510"/>
                  </a:lnTo>
                  <a:lnTo>
                    <a:pt x="246055" y="161679"/>
                  </a:lnTo>
                  <a:lnTo>
                    <a:pt x="245679" y="161499"/>
                  </a:lnTo>
                  <a:lnTo>
                    <a:pt x="242785" y="161875"/>
                  </a:lnTo>
                  <a:lnTo>
                    <a:pt x="237590" y="154169"/>
                  </a:lnTo>
                  <a:lnTo>
                    <a:pt x="237754" y="152940"/>
                  </a:lnTo>
                  <a:lnTo>
                    <a:pt x="238403" y="151118"/>
                  </a:lnTo>
                  <a:lnTo>
                    <a:pt x="238834" y="148810"/>
                  </a:lnTo>
                  <a:lnTo>
                    <a:pt x="238943" y="146987"/>
                  </a:lnTo>
                  <a:lnTo>
                    <a:pt x="240297" y="145414"/>
                  </a:lnTo>
                  <a:lnTo>
                    <a:pt x="242370" y="143834"/>
                  </a:lnTo>
                  <a:lnTo>
                    <a:pt x="244115" y="141581"/>
                  </a:lnTo>
                  <a:lnTo>
                    <a:pt x="244991" y="139382"/>
                  </a:lnTo>
                  <a:lnTo>
                    <a:pt x="245171" y="137380"/>
                  </a:lnTo>
                  <a:lnTo>
                    <a:pt x="244185" y="135948"/>
                  </a:lnTo>
                  <a:lnTo>
                    <a:pt x="241345" y="135158"/>
                  </a:lnTo>
                  <a:lnTo>
                    <a:pt x="238411" y="129431"/>
                  </a:lnTo>
                  <a:lnTo>
                    <a:pt x="237762" y="125840"/>
                  </a:lnTo>
                  <a:lnTo>
                    <a:pt x="237160" y="125465"/>
                  </a:lnTo>
                  <a:lnTo>
                    <a:pt x="235352" y="123829"/>
                  </a:lnTo>
                  <a:lnTo>
                    <a:pt x="233616" y="120747"/>
                  </a:lnTo>
                  <a:lnTo>
                    <a:pt x="233365" y="120262"/>
                  </a:lnTo>
                  <a:lnTo>
                    <a:pt x="235157" y="119722"/>
                  </a:lnTo>
                  <a:lnTo>
                    <a:pt x="242542" y="119699"/>
                  </a:lnTo>
                  <a:lnTo>
                    <a:pt x="244083" y="119018"/>
                  </a:lnTo>
                  <a:lnTo>
                    <a:pt x="244318" y="118783"/>
                  </a:lnTo>
                  <a:lnTo>
                    <a:pt x="245664" y="116381"/>
                  </a:lnTo>
                  <a:lnTo>
                    <a:pt x="247072" y="112431"/>
                  </a:lnTo>
                  <a:lnTo>
                    <a:pt x="247400" y="110013"/>
                  </a:lnTo>
                  <a:lnTo>
                    <a:pt x="246954" y="109012"/>
                  </a:lnTo>
                  <a:lnTo>
                    <a:pt x="244506" y="106563"/>
                  </a:lnTo>
                  <a:lnTo>
                    <a:pt x="244396" y="105843"/>
                  </a:lnTo>
                  <a:lnTo>
                    <a:pt x="244787" y="104685"/>
                  </a:lnTo>
                  <a:lnTo>
                    <a:pt x="246243" y="103449"/>
                  </a:lnTo>
                  <a:lnTo>
                    <a:pt x="248206" y="102041"/>
                  </a:lnTo>
                  <a:lnTo>
                    <a:pt x="249278" y="100828"/>
                  </a:lnTo>
                  <a:lnTo>
                    <a:pt x="249020" y="99874"/>
                  </a:lnTo>
                  <a:lnTo>
                    <a:pt x="248449" y="98880"/>
                  </a:lnTo>
                  <a:lnTo>
                    <a:pt x="248355" y="97950"/>
                  </a:lnTo>
                  <a:lnTo>
                    <a:pt x="248715" y="96807"/>
                  </a:lnTo>
                  <a:lnTo>
                    <a:pt x="248848" y="92896"/>
                  </a:lnTo>
                  <a:lnTo>
                    <a:pt x="249098" y="91894"/>
                  </a:lnTo>
                  <a:lnTo>
                    <a:pt x="248715" y="88327"/>
                  </a:lnTo>
                  <a:lnTo>
                    <a:pt x="248237" y="85409"/>
                  </a:lnTo>
                  <a:lnTo>
                    <a:pt x="246681" y="81622"/>
                  </a:lnTo>
                  <a:lnTo>
                    <a:pt x="246962" y="80785"/>
                  </a:lnTo>
                  <a:lnTo>
                    <a:pt x="247682" y="80081"/>
                  </a:lnTo>
                  <a:lnTo>
                    <a:pt x="250037" y="78767"/>
                  </a:lnTo>
                  <a:lnTo>
                    <a:pt x="251914" y="75668"/>
                  </a:lnTo>
                  <a:lnTo>
                    <a:pt x="254645" y="73071"/>
                  </a:lnTo>
                  <a:lnTo>
                    <a:pt x="258220" y="70982"/>
                  </a:lnTo>
                  <a:lnTo>
                    <a:pt x="260724" y="68658"/>
                  </a:lnTo>
                  <a:lnTo>
                    <a:pt x="261709" y="66875"/>
                  </a:lnTo>
                  <a:lnTo>
                    <a:pt x="262406" y="66405"/>
                  </a:lnTo>
                  <a:lnTo>
                    <a:pt x="262202" y="65576"/>
                  </a:lnTo>
                  <a:lnTo>
                    <a:pt x="261733" y="64371"/>
                  </a:lnTo>
                  <a:lnTo>
                    <a:pt x="260309" y="63190"/>
                  </a:lnTo>
                  <a:lnTo>
                    <a:pt x="258471" y="62517"/>
                  </a:lnTo>
                  <a:lnTo>
                    <a:pt x="256429" y="62549"/>
                  </a:lnTo>
                  <a:lnTo>
                    <a:pt x="255161" y="62306"/>
                  </a:lnTo>
                  <a:lnTo>
                    <a:pt x="254794" y="61383"/>
                  </a:lnTo>
                  <a:lnTo>
                    <a:pt x="254934" y="58879"/>
                  </a:lnTo>
                  <a:lnTo>
                    <a:pt x="254825" y="56399"/>
                  </a:lnTo>
                  <a:lnTo>
                    <a:pt x="254434" y="55257"/>
                  </a:lnTo>
                  <a:lnTo>
                    <a:pt x="253487" y="54396"/>
                  </a:lnTo>
                  <a:lnTo>
                    <a:pt x="251617" y="54623"/>
                  </a:lnTo>
                  <a:lnTo>
                    <a:pt x="249998" y="53919"/>
                  </a:lnTo>
                  <a:lnTo>
                    <a:pt x="248770" y="53755"/>
                  </a:lnTo>
                  <a:lnTo>
                    <a:pt x="248058" y="54310"/>
                  </a:lnTo>
                  <a:lnTo>
                    <a:pt x="244435" y="54146"/>
                  </a:lnTo>
                  <a:lnTo>
                    <a:pt x="242925" y="53747"/>
                  </a:lnTo>
                  <a:lnTo>
                    <a:pt x="241869" y="53254"/>
                  </a:lnTo>
                  <a:lnTo>
                    <a:pt x="241196" y="53528"/>
                  </a:lnTo>
                  <a:lnTo>
                    <a:pt x="240813" y="54013"/>
                  </a:lnTo>
                  <a:lnTo>
                    <a:pt x="240750" y="54772"/>
                  </a:lnTo>
                  <a:lnTo>
                    <a:pt x="240500" y="55773"/>
                  </a:lnTo>
                  <a:lnTo>
                    <a:pt x="239201" y="56681"/>
                  </a:lnTo>
                  <a:lnTo>
                    <a:pt x="236236" y="57581"/>
                  </a:lnTo>
                  <a:lnTo>
                    <a:pt x="233842" y="57510"/>
                  </a:lnTo>
                  <a:lnTo>
                    <a:pt x="231644" y="56869"/>
                  </a:lnTo>
                  <a:lnTo>
                    <a:pt x="230940" y="56391"/>
                  </a:lnTo>
                  <a:lnTo>
                    <a:pt x="229884" y="55969"/>
                  </a:lnTo>
                  <a:lnTo>
                    <a:pt x="225417" y="56493"/>
                  </a:lnTo>
                  <a:lnTo>
                    <a:pt x="224877" y="56110"/>
                  </a:lnTo>
                  <a:lnTo>
                    <a:pt x="223336" y="57041"/>
                  </a:lnTo>
                  <a:lnTo>
                    <a:pt x="221067" y="58152"/>
                  </a:lnTo>
                  <a:lnTo>
                    <a:pt x="219792" y="58214"/>
                  </a:lnTo>
                  <a:lnTo>
                    <a:pt x="219330" y="57980"/>
                  </a:lnTo>
                  <a:lnTo>
                    <a:pt x="219165" y="57487"/>
                  </a:lnTo>
                  <a:lnTo>
                    <a:pt x="218211" y="55758"/>
                  </a:lnTo>
                  <a:lnTo>
                    <a:pt x="218461" y="54842"/>
                  </a:lnTo>
                  <a:lnTo>
                    <a:pt x="220292" y="52159"/>
                  </a:lnTo>
                  <a:lnTo>
                    <a:pt x="220089" y="51517"/>
                  </a:lnTo>
                  <a:lnTo>
                    <a:pt x="219338" y="50649"/>
                  </a:lnTo>
                  <a:lnTo>
                    <a:pt x="218665" y="49397"/>
                  </a:lnTo>
                  <a:lnTo>
                    <a:pt x="218469" y="48748"/>
                  </a:lnTo>
                  <a:lnTo>
                    <a:pt x="217304" y="48638"/>
                  </a:lnTo>
                  <a:lnTo>
                    <a:pt x="216060" y="49296"/>
                  </a:lnTo>
                  <a:lnTo>
                    <a:pt x="211327" y="50649"/>
                  </a:lnTo>
                  <a:lnTo>
                    <a:pt x="210192" y="51142"/>
                  </a:lnTo>
                  <a:lnTo>
                    <a:pt x="208142" y="52441"/>
                  </a:lnTo>
                  <a:lnTo>
                    <a:pt x="206069" y="54428"/>
                  </a:lnTo>
                  <a:lnTo>
                    <a:pt x="204418" y="54842"/>
                  </a:lnTo>
                  <a:lnTo>
                    <a:pt x="203847" y="54256"/>
                  </a:lnTo>
                  <a:lnTo>
                    <a:pt x="203652" y="49593"/>
                  </a:lnTo>
                  <a:lnTo>
                    <a:pt x="206171" y="46487"/>
                  </a:lnTo>
                  <a:lnTo>
                    <a:pt x="207963" y="44609"/>
                  </a:lnTo>
                  <a:lnTo>
                    <a:pt x="207125" y="44226"/>
                  </a:lnTo>
                  <a:lnTo>
                    <a:pt x="205224" y="44281"/>
                  </a:lnTo>
                  <a:lnTo>
                    <a:pt x="205357" y="42826"/>
                  </a:lnTo>
                  <a:lnTo>
                    <a:pt x="206249" y="42121"/>
                  </a:lnTo>
                  <a:lnTo>
                    <a:pt x="207110" y="40533"/>
                  </a:lnTo>
                  <a:lnTo>
                    <a:pt x="206100" y="39853"/>
                  </a:lnTo>
                  <a:lnTo>
                    <a:pt x="205310" y="38804"/>
                  </a:lnTo>
                  <a:lnTo>
                    <a:pt x="205357" y="36066"/>
                  </a:lnTo>
                  <a:lnTo>
                    <a:pt x="205576" y="34955"/>
                  </a:lnTo>
                  <a:lnTo>
                    <a:pt x="205318" y="33751"/>
                  </a:lnTo>
                  <a:lnTo>
                    <a:pt x="201446" y="35378"/>
                  </a:lnTo>
                  <a:lnTo>
                    <a:pt x="200452" y="35135"/>
                  </a:lnTo>
                  <a:lnTo>
                    <a:pt x="200413" y="33101"/>
                  </a:lnTo>
                  <a:lnTo>
                    <a:pt x="202556" y="29995"/>
                  </a:lnTo>
                  <a:lnTo>
                    <a:pt x="202775" y="29041"/>
                  </a:lnTo>
                  <a:lnTo>
                    <a:pt x="200264" y="28579"/>
                  </a:lnTo>
                  <a:lnTo>
                    <a:pt x="198387" y="27054"/>
                  </a:lnTo>
                  <a:lnTo>
                    <a:pt x="197244" y="25684"/>
                  </a:lnTo>
                  <a:lnTo>
                    <a:pt x="196024" y="23721"/>
                  </a:lnTo>
                  <a:lnTo>
                    <a:pt x="196016" y="21953"/>
                  </a:lnTo>
                  <a:lnTo>
                    <a:pt x="197283" y="17814"/>
                  </a:lnTo>
                  <a:lnTo>
                    <a:pt x="199091" y="16609"/>
                  </a:lnTo>
                  <a:lnTo>
                    <a:pt x="200655" y="15866"/>
                  </a:lnTo>
                  <a:lnTo>
                    <a:pt x="203965" y="12995"/>
                  </a:lnTo>
                  <a:lnTo>
                    <a:pt x="208526" y="13527"/>
                  </a:lnTo>
                  <a:lnTo>
                    <a:pt x="211350" y="12909"/>
                  </a:lnTo>
                  <a:lnTo>
                    <a:pt x="213885" y="11438"/>
                  </a:lnTo>
                  <a:lnTo>
                    <a:pt x="215340" y="11109"/>
                  </a:lnTo>
                  <a:lnTo>
                    <a:pt x="217679" y="9826"/>
                  </a:lnTo>
                  <a:lnTo>
                    <a:pt x="217601" y="8090"/>
                  </a:lnTo>
                  <a:lnTo>
                    <a:pt x="216795" y="6799"/>
                  </a:lnTo>
                  <a:lnTo>
                    <a:pt x="217499" y="5586"/>
                  </a:lnTo>
                  <a:lnTo>
                    <a:pt x="220120" y="4100"/>
                  </a:lnTo>
                  <a:lnTo>
                    <a:pt x="223030" y="2128"/>
                  </a:lnTo>
                  <a:lnTo>
                    <a:pt x="226371" y="1745"/>
                  </a:lnTo>
                  <a:lnTo>
                    <a:pt x="229766" y="0"/>
                  </a:lnTo>
                  <a:lnTo>
                    <a:pt x="232043" y="1127"/>
                  </a:lnTo>
                  <a:lnTo>
                    <a:pt x="234038" y="743"/>
                  </a:lnTo>
                  <a:lnTo>
                    <a:pt x="236330" y="2081"/>
                  </a:lnTo>
                  <a:lnTo>
                    <a:pt x="239342" y="5140"/>
                  </a:lnTo>
                  <a:lnTo>
                    <a:pt x="243755" y="6368"/>
                  </a:lnTo>
                  <a:lnTo>
                    <a:pt x="247275" y="5406"/>
                  </a:lnTo>
                  <a:lnTo>
                    <a:pt x="253495" y="5203"/>
                  </a:lnTo>
                  <a:lnTo>
                    <a:pt x="256601" y="5609"/>
                  </a:lnTo>
                  <a:lnTo>
                    <a:pt x="262124" y="4851"/>
                  </a:lnTo>
                  <a:lnTo>
                    <a:pt x="265285" y="5125"/>
                  </a:lnTo>
                  <a:lnTo>
                    <a:pt x="270409" y="3607"/>
                  </a:lnTo>
                  <a:lnTo>
                    <a:pt x="274376" y="5500"/>
                  </a:lnTo>
                  <a:lnTo>
                    <a:pt x="282066" y="6384"/>
                  </a:lnTo>
                  <a:lnTo>
                    <a:pt x="286682" y="7933"/>
                  </a:lnTo>
                  <a:lnTo>
                    <a:pt x="299465" y="10530"/>
                  </a:lnTo>
                  <a:lnTo>
                    <a:pt x="304081" y="10562"/>
                  </a:lnTo>
                  <a:lnTo>
                    <a:pt x="310614" y="9099"/>
                  </a:lnTo>
                  <a:lnTo>
                    <a:pt x="313383" y="8003"/>
                  </a:lnTo>
                  <a:lnTo>
                    <a:pt x="315918" y="8653"/>
                  </a:lnTo>
                  <a:lnTo>
                    <a:pt x="319634" y="7393"/>
                  </a:lnTo>
                  <a:lnTo>
                    <a:pt x="321418" y="7652"/>
                  </a:lnTo>
                  <a:lnTo>
                    <a:pt x="323741" y="9443"/>
                  </a:lnTo>
                  <a:lnTo>
                    <a:pt x="331917" y="11860"/>
                  </a:lnTo>
                  <a:lnTo>
                    <a:pt x="334060" y="9811"/>
                  </a:lnTo>
                  <a:lnTo>
                    <a:pt x="335657" y="9365"/>
                  </a:lnTo>
                  <a:lnTo>
                    <a:pt x="341540" y="10617"/>
                  </a:lnTo>
                  <a:lnTo>
                    <a:pt x="347470" y="13167"/>
                  </a:lnTo>
                  <a:lnTo>
                    <a:pt x="350552" y="13347"/>
                  </a:lnTo>
                  <a:lnTo>
                    <a:pt x="355059" y="12651"/>
                  </a:lnTo>
                  <a:lnTo>
                    <a:pt x="358634" y="10976"/>
                  </a:lnTo>
                  <a:lnTo>
                    <a:pt x="359354" y="10710"/>
                  </a:lnTo>
                  <a:close/>
                  <a:moveTo>
                    <a:pt x="493017" y="115091"/>
                  </a:moveTo>
                  <a:lnTo>
                    <a:pt x="492618" y="115419"/>
                  </a:lnTo>
                  <a:lnTo>
                    <a:pt x="485867" y="112125"/>
                  </a:lnTo>
                  <a:lnTo>
                    <a:pt x="483660" y="111758"/>
                  </a:lnTo>
                  <a:lnTo>
                    <a:pt x="483120" y="111257"/>
                  </a:lnTo>
                  <a:lnTo>
                    <a:pt x="483183" y="109544"/>
                  </a:lnTo>
                  <a:lnTo>
                    <a:pt x="483355" y="108785"/>
                  </a:lnTo>
                  <a:lnTo>
                    <a:pt x="487877" y="108441"/>
                  </a:lnTo>
                  <a:lnTo>
                    <a:pt x="491531" y="109661"/>
                  </a:lnTo>
                  <a:lnTo>
                    <a:pt x="493494" y="112947"/>
                  </a:lnTo>
                  <a:lnTo>
                    <a:pt x="493643" y="113510"/>
                  </a:lnTo>
                  <a:lnTo>
                    <a:pt x="493017" y="115091"/>
                  </a:lnTo>
                  <a:close/>
                  <a:moveTo>
                    <a:pt x="467802" y="116562"/>
                  </a:moveTo>
                  <a:lnTo>
                    <a:pt x="469907" y="117508"/>
                  </a:lnTo>
                  <a:lnTo>
                    <a:pt x="472129" y="116655"/>
                  </a:lnTo>
                  <a:lnTo>
                    <a:pt x="473310" y="116921"/>
                  </a:lnTo>
                  <a:lnTo>
                    <a:pt x="474475" y="117383"/>
                  </a:lnTo>
                  <a:lnTo>
                    <a:pt x="474757" y="119182"/>
                  </a:lnTo>
                  <a:lnTo>
                    <a:pt x="473725" y="121185"/>
                  </a:lnTo>
                  <a:lnTo>
                    <a:pt x="472277" y="123219"/>
                  </a:lnTo>
                  <a:lnTo>
                    <a:pt x="471057" y="125449"/>
                  </a:lnTo>
                  <a:lnTo>
                    <a:pt x="469993" y="128007"/>
                  </a:lnTo>
                  <a:lnTo>
                    <a:pt x="468013" y="129517"/>
                  </a:lnTo>
                  <a:lnTo>
                    <a:pt x="466222" y="130425"/>
                  </a:lnTo>
                  <a:lnTo>
                    <a:pt x="462435" y="128523"/>
                  </a:lnTo>
                  <a:lnTo>
                    <a:pt x="460229" y="128046"/>
                  </a:lnTo>
                  <a:lnTo>
                    <a:pt x="459572" y="127334"/>
                  </a:lnTo>
                  <a:lnTo>
                    <a:pt x="459048" y="124502"/>
                  </a:lnTo>
                  <a:lnTo>
                    <a:pt x="458054" y="123603"/>
                  </a:lnTo>
                  <a:lnTo>
                    <a:pt x="456591" y="123204"/>
                  </a:lnTo>
                  <a:lnTo>
                    <a:pt x="455308" y="123931"/>
                  </a:lnTo>
                  <a:lnTo>
                    <a:pt x="453634" y="125425"/>
                  </a:lnTo>
                  <a:lnTo>
                    <a:pt x="452742" y="123931"/>
                  </a:lnTo>
                  <a:lnTo>
                    <a:pt x="451326" y="123650"/>
                  </a:lnTo>
                  <a:lnTo>
                    <a:pt x="450794" y="122750"/>
                  </a:lnTo>
                  <a:lnTo>
                    <a:pt x="450818" y="121592"/>
                  </a:lnTo>
                  <a:lnTo>
                    <a:pt x="459901" y="114715"/>
                  </a:lnTo>
                  <a:lnTo>
                    <a:pt x="462529" y="113190"/>
                  </a:lnTo>
                  <a:lnTo>
                    <a:pt x="468107" y="111414"/>
                  </a:lnTo>
                  <a:lnTo>
                    <a:pt x="468960" y="111680"/>
                  </a:lnTo>
                  <a:lnTo>
                    <a:pt x="468233" y="112728"/>
                  </a:lnTo>
                  <a:lnTo>
                    <a:pt x="468287" y="113205"/>
                  </a:lnTo>
                  <a:lnTo>
                    <a:pt x="468983" y="113714"/>
                  </a:lnTo>
                  <a:lnTo>
                    <a:pt x="468819" y="114527"/>
                  </a:lnTo>
                  <a:lnTo>
                    <a:pt x="468115" y="115231"/>
                  </a:lnTo>
                  <a:lnTo>
                    <a:pt x="467802" y="116562"/>
                  </a:lnTo>
                  <a:close/>
                  <a:moveTo>
                    <a:pt x="430469" y="141205"/>
                  </a:moveTo>
                  <a:lnTo>
                    <a:pt x="429671" y="142934"/>
                  </a:lnTo>
                  <a:lnTo>
                    <a:pt x="426330" y="142324"/>
                  </a:lnTo>
                  <a:lnTo>
                    <a:pt x="425595" y="141628"/>
                  </a:lnTo>
                  <a:lnTo>
                    <a:pt x="426315" y="139672"/>
                  </a:lnTo>
                  <a:lnTo>
                    <a:pt x="427277" y="139437"/>
                  </a:lnTo>
                  <a:lnTo>
                    <a:pt x="427339" y="138045"/>
                  </a:lnTo>
                  <a:lnTo>
                    <a:pt x="428349" y="136644"/>
                  </a:lnTo>
                  <a:lnTo>
                    <a:pt x="433090" y="135510"/>
                  </a:lnTo>
                  <a:lnTo>
                    <a:pt x="434161" y="136464"/>
                  </a:lnTo>
                  <a:lnTo>
                    <a:pt x="434388" y="137833"/>
                  </a:lnTo>
                  <a:lnTo>
                    <a:pt x="431556" y="140822"/>
                  </a:lnTo>
                  <a:lnTo>
                    <a:pt x="430469" y="141205"/>
                  </a:lnTo>
                  <a:close/>
                  <a:moveTo>
                    <a:pt x="433739" y="148129"/>
                  </a:moveTo>
                  <a:lnTo>
                    <a:pt x="433246" y="148497"/>
                  </a:lnTo>
                  <a:lnTo>
                    <a:pt x="431791" y="148160"/>
                  </a:lnTo>
                  <a:lnTo>
                    <a:pt x="429608" y="148160"/>
                  </a:lnTo>
                  <a:lnTo>
                    <a:pt x="429522" y="147026"/>
                  </a:lnTo>
                  <a:lnTo>
                    <a:pt x="429858" y="146236"/>
                  </a:lnTo>
                  <a:lnTo>
                    <a:pt x="430281" y="145430"/>
                  </a:lnTo>
                  <a:lnTo>
                    <a:pt x="431611" y="147010"/>
                  </a:lnTo>
                  <a:lnTo>
                    <a:pt x="433715" y="147308"/>
                  </a:lnTo>
                  <a:lnTo>
                    <a:pt x="433739" y="148129"/>
                  </a:lnTo>
                  <a:close/>
                  <a:moveTo>
                    <a:pt x="97590" y="405403"/>
                  </a:moveTo>
                  <a:lnTo>
                    <a:pt x="96095" y="407046"/>
                  </a:lnTo>
                  <a:lnTo>
                    <a:pt x="94429" y="406451"/>
                  </a:lnTo>
                  <a:lnTo>
                    <a:pt x="95227" y="402852"/>
                  </a:lnTo>
                  <a:lnTo>
                    <a:pt x="96001" y="401781"/>
                  </a:lnTo>
                  <a:lnTo>
                    <a:pt x="99037" y="400208"/>
                  </a:lnTo>
                  <a:lnTo>
                    <a:pt x="101564" y="399574"/>
                  </a:lnTo>
                  <a:lnTo>
                    <a:pt x="102307" y="397900"/>
                  </a:lnTo>
                  <a:lnTo>
                    <a:pt x="103136" y="397251"/>
                  </a:lnTo>
                  <a:lnTo>
                    <a:pt x="104028" y="398244"/>
                  </a:lnTo>
                  <a:lnTo>
                    <a:pt x="103355" y="399402"/>
                  </a:lnTo>
                  <a:lnTo>
                    <a:pt x="102823" y="403017"/>
                  </a:lnTo>
                  <a:lnTo>
                    <a:pt x="101141" y="404174"/>
                  </a:lnTo>
                  <a:lnTo>
                    <a:pt x="97590" y="405403"/>
                  </a:lnTo>
                  <a:close/>
                  <a:moveTo>
                    <a:pt x="7166" y="415816"/>
                  </a:moveTo>
                  <a:lnTo>
                    <a:pt x="6618" y="416003"/>
                  </a:lnTo>
                  <a:lnTo>
                    <a:pt x="6118" y="414040"/>
                  </a:lnTo>
                  <a:lnTo>
                    <a:pt x="3513" y="409221"/>
                  </a:lnTo>
                  <a:lnTo>
                    <a:pt x="5093" y="407069"/>
                  </a:lnTo>
                  <a:lnTo>
                    <a:pt x="7972" y="407014"/>
                  </a:lnTo>
                  <a:lnTo>
                    <a:pt x="9138" y="408516"/>
                  </a:lnTo>
                  <a:lnTo>
                    <a:pt x="9529" y="410065"/>
                  </a:lnTo>
                  <a:lnTo>
                    <a:pt x="8981" y="410957"/>
                  </a:lnTo>
                  <a:lnTo>
                    <a:pt x="9145" y="412765"/>
                  </a:lnTo>
                  <a:lnTo>
                    <a:pt x="8841" y="413930"/>
                  </a:lnTo>
                  <a:lnTo>
                    <a:pt x="7166" y="415816"/>
                  </a:lnTo>
                  <a:close/>
                  <a:moveTo>
                    <a:pt x="87028" y="423850"/>
                  </a:moveTo>
                  <a:lnTo>
                    <a:pt x="84047" y="426659"/>
                  </a:lnTo>
                  <a:lnTo>
                    <a:pt x="81066" y="426010"/>
                  </a:lnTo>
                  <a:lnTo>
                    <a:pt x="80558" y="425548"/>
                  </a:lnTo>
                  <a:lnTo>
                    <a:pt x="83546" y="424836"/>
                  </a:lnTo>
                  <a:lnTo>
                    <a:pt x="86261" y="422700"/>
                  </a:lnTo>
                  <a:lnTo>
                    <a:pt x="88006" y="417967"/>
                  </a:lnTo>
                  <a:lnTo>
                    <a:pt x="90736" y="412725"/>
                  </a:lnTo>
                  <a:lnTo>
                    <a:pt x="91284" y="410504"/>
                  </a:lnTo>
                  <a:lnTo>
                    <a:pt x="92363" y="409635"/>
                  </a:lnTo>
                  <a:lnTo>
                    <a:pt x="93850" y="409557"/>
                  </a:lnTo>
                  <a:lnTo>
                    <a:pt x="94491" y="409721"/>
                  </a:lnTo>
                  <a:lnTo>
                    <a:pt x="95149" y="410887"/>
                  </a:lnTo>
                  <a:lnTo>
                    <a:pt x="95141" y="413524"/>
                  </a:lnTo>
                  <a:lnTo>
                    <a:pt x="94366" y="417897"/>
                  </a:lnTo>
                  <a:lnTo>
                    <a:pt x="92935" y="421761"/>
                  </a:lnTo>
                  <a:lnTo>
                    <a:pt x="87028" y="423850"/>
                  </a:lnTo>
                  <a:close/>
                  <a:moveTo>
                    <a:pt x="40095" y="418632"/>
                  </a:moveTo>
                  <a:lnTo>
                    <a:pt x="38256" y="424296"/>
                  </a:lnTo>
                  <a:lnTo>
                    <a:pt x="36543" y="426510"/>
                  </a:lnTo>
                  <a:lnTo>
                    <a:pt x="35526" y="427253"/>
                  </a:lnTo>
                  <a:lnTo>
                    <a:pt x="32999" y="427872"/>
                  </a:lnTo>
                  <a:lnTo>
                    <a:pt x="29995" y="424359"/>
                  </a:lnTo>
                  <a:lnTo>
                    <a:pt x="28430" y="420784"/>
                  </a:lnTo>
                  <a:lnTo>
                    <a:pt x="27570" y="419633"/>
                  </a:lnTo>
                  <a:lnTo>
                    <a:pt x="28939" y="418726"/>
                  </a:lnTo>
                  <a:lnTo>
                    <a:pt x="30934" y="418883"/>
                  </a:lnTo>
                  <a:lnTo>
                    <a:pt x="35221" y="418124"/>
                  </a:lnTo>
                  <a:lnTo>
                    <a:pt x="36089" y="417818"/>
                  </a:lnTo>
                  <a:lnTo>
                    <a:pt x="40447" y="414204"/>
                  </a:lnTo>
                  <a:lnTo>
                    <a:pt x="44734" y="413758"/>
                  </a:lnTo>
                  <a:lnTo>
                    <a:pt x="44836" y="414947"/>
                  </a:lnTo>
                  <a:lnTo>
                    <a:pt x="40095" y="418632"/>
                  </a:lnTo>
                  <a:close/>
                  <a:moveTo>
                    <a:pt x="21428" y="427496"/>
                  </a:moveTo>
                  <a:lnTo>
                    <a:pt x="20529" y="427707"/>
                  </a:lnTo>
                  <a:lnTo>
                    <a:pt x="19465" y="427089"/>
                  </a:lnTo>
                  <a:lnTo>
                    <a:pt x="18338" y="425126"/>
                  </a:lnTo>
                  <a:lnTo>
                    <a:pt x="19097" y="423671"/>
                  </a:lnTo>
                  <a:lnTo>
                    <a:pt x="19793" y="423005"/>
                  </a:lnTo>
                  <a:lnTo>
                    <a:pt x="20763" y="423107"/>
                  </a:lnTo>
                  <a:lnTo>
                    <a:pt x="22625" y="424179"/>
                  </a:lnTo>
                  <a:lnTo>
                    <a:pt x="23196" y="425290"/>
                  </a:lnTo>
                  <a:lnTo>
                    <a:pt x="23251" y="425978"/>
                  </a:lnTo>
                  <a:lnTo>
                    <a:pt x="21428" y="427496"/>
                  </a:lnTo>
                  <a:close/>
                  <a:moveTo>
                    <a:pt x="60600" y="424390"/>
                  </a:moveTo>
                  <a:lnTo>
                    <a:pt x="60467" y="426299"/>
                  </a:lnTo>
                  <a:lnTo>
                    <a:pt x="60984" y="428224"/>
                  </a:lnTo>
                  <a:lnTo>
                    <a:pt x="60851" y="431142"/>
                  </a:lnTo>
                  <a:lnTo>
                    <a:pt x="59802" y="432722"/>
                  </a:lnTo>
                  <a:lnTo>
                    <a:pt x="57111" y="434295"/>
                  </a:lnTo>
                  <a:lnTo>
                    <a:pt x="54991" y="434013"/>
                  </a:lnTo>
                  <a:lnTo>
                    <a:pt x="53794" y="433379"/>
                  </a:lnTo>
                  <a:lnTo>
                    <a:pt x="51666" y="430821"/>
                  </a:lnTo>
                  <a:lnTo>
                    <a:pt x="51619" y="428177"/>
                  </a:lnTo>
                  <a:lnTo>
                    <a:pt x="53567" y="426456"/>
                  </a:lnTo>
                  <a:lnTo>
                    <a:pt x="54404" y="424226"/>
                  </a:lnTo>
                  <a:lnTo>
                    <a:pt x="59458" y="424648"/>
                  </a:lnTo>
                  <a:lnTo>
                    <a:pt x="59896" y="424218"/>
                  </a:lnTo>
                  <a:lnTo>
                    <a:pt x="60272" y="424093"/>
                  </a:lnTo>
                  <a:lnTo>
                    <a:pt x="60600" y="424390"/>
                  </a:lnTo>
                  <a:close/>
                  <a:moveTo>
                    <a:pt x="5985" y="432746"/>
                  </a:moveTo>
                  <a:lnTo>
                    <a:pt x="3865" y="436775"/>
                  </a:lnTo>
                  <a:lnTo>
                    <a:pt x="1189" y="435273"/>
                  </a:lnTo>
                  <a:lnTo>
                    <a:pt x="540" y="434772"/>
                  </a:lnTo>
                  <a:lnTo>
                    <a:pt x="0" y="433943"/>
                  </a:lnTo>
                  <a:lnTo>
                    <a:pt x="2574" y="433778"/>
                  </a:lnTo>
                  <a:lnTo>
                    <a:pt x="5179" y="431752"/>
                  </a:lnTo>
                  <a:lnTo>
                    <a:pt x="5985" y="43274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1" name="Freeform: Shape 640">
              <a:extLst>
                <a:ext uri="{FF2B5EF4-FFF2-40B4-BE49-F238E27FC236}">
                  <a16:creationId xmlns:a16="http://schemas.microsoft.com/office/drawing/2014/main" id="{58599723-5436-7881-2C80-323AA1E12118}"/>
                </a:ext>
              </a:extLst>
            </p:cNvPr>
            <p:cNvSpPr>
              <a:spLocks/>
            </p:cNvSpPr>
            <p:nvPr/>
          </p:nvSpPr>
          <p:spPr>
            <a:xfrm>
              <a:off x="7975441" y="4320976"/>
              <a:ext cx="328889" cy="252235"/>
            </a:xfrm>
            <a:custGeom>
              <a:avLst/>
              <a:gdLst>
                <a:gd name="connsiteX0" fmla="*/ 119276 w 328889"/>
                <a:gd name="connsiteY0" fmla="*/ 9552 h 252235"/>
                <a:gd name="connsiteX1" fmla="*/ 120880 w 328889"/>
                <a:gd name="connsiteY1" fmla="*/ 9646 h 252235"/>
                <a:gd name="connsiteX2" fmla="*/ 127631 w 328889"/>
                <a:gd name="connsiteY2" fmla="*/ 8340 h 252235"/>
                <a:gd name="connsiteX3" fmla="*/ 131668 w 328889"/>
                <a:gd name="connsiteY3" fmla="*/ 5985 h 252235"/>
                <a:gd name="connsiteX4" fmla="*/ 132278 w 328889"/>
                <a:gd name="connsiteY4" fmla="*/ 5054 h 252235"/>
                <a:gd name="connsiteX5" fmla="*/ 133389 w 328889"/>
                <a:gd name="connsiteY5" fmla="*/ 5054 h 252235"/>
                <a:gd name="connsiteX6" fmla="*/ 134735 w 328889"/>
                <a:gd name="connsiteY6" fmla="*/ 6094 h 252235"/>
                <a:gd name="connsiteX7" fmla="*/ 135244 w 328889"/>
                <a:gd name="connsiteY7" fmla="*/ 7096 h 252235"/>
                <a:gd name="connsiteX8" fmla="*/ 136104 w 328889"/>
                <a:gd name="connsiteY8" fmla="*/ 8410 h 252235"/>
                <a:gd name="connsiteX9" fmla="*/ 137692 w 328889"/>
                <a:gd name="connsiteY9" fmla="*/ 8613 h 252235"/>
                <a:gd name="connsiteX10" fmla="*/ 141549 w 328889"/>
                <a:gd name="connsiteY10" fmla="*/ 7683 h 252235"/>
                <a:gd name="connsiteX11" fmla="*/ 143442 w 328889"/>
                <a:gd name="connsiteY11" fmla="*/ 7119 h 252235"/>
                <a:gd name="connsiteX12" fmla="*/ 145039 w 328889"/>
                <a:gd name="connsiteY12" fmla="*/ 7581 h 252235"/>
                <a:gd name="connsiteX13" fmla="*/ 147080 w 328889"/>
                <a:gd name="connsiteY13" fmla="*/ 7964 h 252235"/>
                <a:gd name="connsiteX14" fmla="*/ 148364 w 328889"/>
                <a:gd name="connsiteY14" fmla="*/ 7964 h 252235"/>
                <a:gd name="connsiteX15" fmla="*/ 151415 w 328889"/>
                <a:gd name="connsiteY15" fmla="*/ 9286 h 252235"/>
                <a:gd name="connsiteX16" fmla="*/ 155076 w 328889"/>
                <a:gd name="connsiteY16" fmla="*/ 8864 h 252235"/>
                <a:gd name="connsiteX17" fmla="*/ 156805 w 328889"/>
                <a:gd name="connsiteY17" fmla="*/ 8934 h 252235"/>
                <a:gd name="connsiteX18" fmla="*/ 158581 w 328889"/>
                <a:gd name="connsiteY18" fmla="*/ 9498 h 252235"/>
                <a:gd name="connsiteX19" fmla="*/ 161468 w 328889"/>
                <a:gd name="connsiteY19" fmla="*/ 11594 h 252235"/>
                <a:gd name="connsiteX20" fmla="*/ 165231 w 328889"/>
                <a:gd name="connsiteY20" fmla="*/ 14137 h 252235"/>
                <a:gd name="connsiteX21" fmla="*/ 170613 w 328889"/>
                <a:gd name="connsiteY21" fmla="*/ 15952 h 252235"/>
                <a:gd name="connsiteX22" fmla="*/ 171724 w 328889"/>
                <a:gd name="connsiteY22" fmla="*/ 16687 h 252235"/>
                <a:gd name="connsiteX23" fmla="*/ 174322 w 328889"/>
                <a:gd name="connsiteY23" fmla="*/ 19582 h 252235"/>
                <a:gd name="connsiteX24" fmla="*/ 178358 w 328889"/>
                <a:gd name="connsiteY24" fmla="*/ 25129 h 252235"/>
                <a:gd name="connsiteX25" fmla="*/ 183639 w 328889"/>
                <a:gd name="connsiteY25" fmla="*/ 30433 h 252235"/>
                <a:gd name="connsiteX26" fmla="*/ 189397 w 328889"/>
                <a:gd name="connsiteY26" fmla="*/ 34619 h 252235"/>
                <a:gd name="connsiteX27" fmla="*/ 192472 w 328889"/>
                <a:gd name="connsiteY27" fmla="*/ 37513 h 252235"/>
                <a:gd name="connsiteX28" fmla="*/ 194545 w 328889"/>
                <a:gd name="connsiteY28" fmla="*/ 41057 h 252235"/>
                <a:gd name="connsiteX29" fmla="*/ 196579 w 328889"/>
                <a:gd name="connsiteY29" fmla="*/ 44273 h 252235"/>
                <a:gd name="connsiteX30" fmla="*/ 198652 w 328889"/>
                <a:gd name="connsiteY30" fmla="*/ 45658 h 252235"/>
                <a:gd name="connsiteX31" fmla="*/ 200577 w 328889"/>
                <a:gd name="connsiteY31" fmla="*/ 46753 h 252235"/>
                <a:gd name="connsiteX32" fmla="*/ 202572 w 328889"/>
                <a:gd name="connsiteY32" fmla="*/ 49202 h 252235"/>
                <a:gd name="connsiteX33" fmla="*/ 203996 w 328889"/>
                <a:gd name="connsiteY33" fmla="*/ 51251 h 252235"/>
                <a:gd name="connsiteX34" fmla="*/ 205936 w 328889"/>
                <a:gd name="connsiteY34" fmla="*/ 53575 h 252235"/>
                <a:gd name="connsiteX35" fmla="*/ 203785 w 328889"/>
                <a:gd name="connsiteY35" fmla="*/ 56743 h 252235"/>
                <a:gd name="connsiteX36" fmla="*/ 200898 w 328889"/>
                <a:gd name="connsiteY36" fmla="*/ 60991 h 252235"/>
                <a:gd name="connsiteX37" fmla="*/ 197542 w 328889"/>
                <a:gd name="connsiteY37" fmla="*/ 65936 h 252235"/>
                <a:gd name="connsiteX38" fmla="*/ 196525 w 328889"/>
                <a:gd name="connsiteY38" fmla="*/ 67156 h 252235"/>
                <a:gd name="connsiteX39" fmla="*/ 193583 w 328889"/>
                <a:gd name="connsiteY39" fmla="*/ 70137 h 252235"/>
                <a:gd name="connsiteX40" fmla="*/ 193074 w 328889"/>
                <a:gd name="connsiteY40" fmla="*/ 70982 h 252235"/>
                <a:gd name="connsiteX41" fmla="*/ 192503 w 328889"/>
                <a:gd name="connsiteY41" fmla="*/ 73141 h 252235"/>
                <a:gd name="connsiteX42" fmla="*/ 192464 w 328889"/>
                <a:gd name="connsiteY42" fmla="*/ 77061 h 252235"/>
                <a:gd name="connsiteX43" fmla="*/ 192840 w 328889"/>
                <a:gd name="connsiteY43" fmla="*/ 82068 h 252235"/>
                <a:gd name="connsiteX44" fmla="*/ 193200 w 328889"/>
                <a:gd name="connsiteY44" fmla="*/ 86684 h 252235"/>
                <a:gd name="connsiteX45" fmla="*/ 194819 w 328889"/>
                <a:gd name="connsiteY45" fmla="*/ 87223 h 252235"/>
                <a:gd name="connsiteX46" fmla="*/ 196697 w 328889"/>
                <a:gd name="connsiteY46" fmla="*/ 87552 h 252235"/>
                <a:gd name="connsiteX47" fmla="*/ 198770 w 328889"/>
                <a:gd name="connsiteY47" fmla="*/ 86950 h 252235"/>
                <a:gd name="connsiteX48" fmla="*/ 201281 w 328889"/>
                <a:gd name="connsiteY48" fmla="*/ 86433 h 252235"/>
                <a:gd name="connsiteX49" fmla="*/ 204395 w 328889"/>
                <a:gd name="connsiteY49" fmla="*/ 86128 h 252235"/>
                <a:gd name="connsiteX50" fmla="*/ 207837 w 328889"/>
                <a:gd name="connsiteY50" fmla="*/ 85197 h 252235"/>
                <a:gd name="connsiteX51" fmla="*/ 209871 w 328889"/>
                <a:gd name="connsiteY51" fmla="*/ 84446 h 252235"/>
                <a:gd name="connsiteX52" fmla="*/ 212007 w 328889"/>
                <a:gd name="connsiteY52" fmla="*/ 84501 h 252235"/>
                <a:gd name="connsiteX53" fmla="*/ 213901 w 328889"/>
                <a:gd name="connsiteY53" fmla="*/ 85307 h 252235"/>
                <a:gd name="connsiteX54" fmla="*/ 214824 w 328889"/>
                <a:gd name="connsiteY54" fmla="*/ 86042 h 252235"/>
                <a:gd name="connsiteX55" fmla="*/ 216162 w 328889"/>
                <a:gd name="connsiteY55" fmla="*/ 86292 h 252235"/>
                <a:gd name="connsiteX56" fmla="*/ 217890 w 328889"/>
                <a:gd name="connsiteY56" fmla="*/ 86261 h 252235"/>
                <a:gd name="connsiteX57" fmla="*/ 217522 w 328889"/>
                <a:gd name="connsiteY57" fmla="*/ 87130 h 252235"/>
                <a:gd name="connsiteX58" fmla="*/ 216576 w 328889"/>
                <a:gd name="connsiteY58" fmla="*/ 88397 h 252235"/>
                <a:gd name="connsiteX59" fmla="*/ 215410 w 328889"/>
                <a:gd name="connsiteY59" fmla="*/ 89664 h 252235"/>
                <a:gd name="connsiteX60" fmla="*/ 214385 w 328889"/>
                <a:gd name="connsiteY60" fmla="*/ 90979 h 252235"/>
                <a:gd name="connsiteX61" fmla="*/ 212109 w 328889"/>
                <a:gd name="connsiteY61" fmla="*/ 94656 h 252235"/>
                <a:gd name="connsiteX62" fmla="*/ 212038 w 328889"/>
                <a:gd name="connsiteY62" fmla="*/ 95125 h 252235"/>
                <a:gd name="connsiteX63" fmla="*/ 212320 w 328889"/>
                <a:gd name="connsiteY63" fmla="*/ 95853 h 252235"/>
                <a:gd name="connsiteX64" fmla="*/ 213548 w 328889"/>
                <a:gd name="connsiteY64" fmla="*/ 97527 h 252235"/>
                <a:gd name="connsiteX65" fmla="*/ 214831 w 328889"/>
                <a:gd name="connsiteY65" fmla="*/ 100242 h 252235"/>
                <a:gd name="connsiteX66" fmla="*/ 215551 w 328889"/>
                <a:gd name="connsiteY66" fmla="*/ 102729 h 252235"/>
                <a:gd name="connsiteX67" fmla="*/ 216107 w 328889"/>
                <a:gd name="connsiteY67" fmla="*/ 103934 h 252235"/>
                <a:gd name="connsiteX68" fmla="*/ 217663 w 328889"/>
                <a:gd name="connsiteY68" fmla="*/ 105311 h 252235"/>
                <a:gd name="connsiteX69" fmla="*/ 219909 w 328889"/>
                <a:gd name="connsiteY69" fmla="*/ 108151 h 252235"/>
                <a:gd name="connsiteX70" fmla="*/ 221098 w 328889"/>
                <a:gd name="connsiteY70" fmla="*/ 110068 h 252235"/>
                <a:gd name="connsiteX71" fmla="*/ 223578 w 328889"/>
                <a:gd name="connsiteY71" fmla="*/ 111093 h 252235"/>
                <a:gd name="connsiteX72" fmla="*/ 224384 w 328889"/>
                <a:gd name="connsiteY72" fmla="*/ 113518 h 252235"/>
                <a:gd name="connsiteX73" fmla="*/ 226238 w 328889"/>
                <a:gd name="connsiteY73" fmla="*/ 117086 h 252235"/>
                <a:gd name="connsiteX74" fmla="*/ 228241 w 328889"/>
                <a:gd name="connsiteY74" fmla="*/ 119933 h 252235"/>
                <a:gd name="connsiteX75" fmla="*/ 230181 w 328889"/>
                <a:gd name="connsiteY75" fmla="*/ 122163 h 252235"/>
                <a:gd name="connsiteX76" fmla="*/ 232340 w 328889"/>
                <a:gd name="connsiteY76" fmla="*/ 123024 h 252235"/>
                <a:gd name="connsiteX77" fmla="*/ 233208 w 328889"/>
                <a:gd name="connsiteY77" fmla="*/ 123094 h 252235"/>
                <a:gd name="connsiteX78" fmla="*/ 237739 w 328889"/>
                <a:gd name="connsiteY78" fmla="*/ 127217 h 252235"/>
                <a:gd name="connsiteX79" fmla="*/ 241188 w 328889"/>
                <a:gd name="connsiteY79" fmla="*/ 130354 h 252235"/>
                <a:gd name="connsiteX80" fmla="*/ 242041 w 328889"/>
                <a:gd name="connsiteY80" fmla="*/ 130855 h 252235"/>
                <a:gd name="connsiteX81" fmla="*/ 248261 w 328889"/>
                <a:gd name="connsiteY81" fmla="*/ 132912 h 252235"/>
                <a:gd name="connsiteX82" fmla="*/ 255420 w 328889"/>
                <a:gd name="connsiteY82" fmla="*/ 135275 h 252235"/>
                <a:gd name="connsiteX83" fmla="*/ 261162 w 328889"/>
                <a:gd name="connsiteY83" fmla="*/ 137168 h 252235"/>
                <a:gd name="connsiteX84" fmla="*/ 268476 w 328889"/>
                <a:gd name="connsiteY84" fmla="*/ 139578 h 252235"/>
                <a:gd name="connsiteX85" fmla="*/ 275690 w 328889"/>
                <a:gd name="connsiteY85" fmla="*/ 141964 h 252235"/>
                <a:gd name="connsiteX86" fmla="*/ 282457 w 328889"/>
                <a:gd name="connsiteY86" fmla="*/ 144233 h 252235"/>
                <a:gd name="connsiteX87" fmla="*/ 291955 w 328889"/>
                <a:gd name="connsiteY87" fmla="*/ 147425 h 252235"/>
                <a:gd name="connsiteX88" fmla="*/ 299606 w 328889"/>
                <a:gd name="connsiteY88" fmla="*/ 149999 h 252235"/>
                <a:gd name="connsiteX89" fmla="*/ 305646 w 328889"/>
                <a:gd name="connsiteY89" fmla="*/ 152033 h 252235"/>
                <a:gd name="connsiteX90" fmla="*/ 306929 w 328889"/>
                <a:gd name="connsiteY90" fmla="*/ 152666 h 252235"/>
                <a:gd name="connsiteX91" fmla="*/ 314119 w 328889"/>
                <a:gd name="connsiteY91" fmla="*/ 152666 h 252235"/>
                <a:gd name="connsiteX92" fmla="*/ 321418 w 328889"/>
                <a:gd name="connsiteY92" fmla="*/ 152666 h 252235"/>
                <a:gd name="connsiteX93" fmla="*/ 328889 w 328889"/>
                <a:gd name="connsiteY93" fmla="*/ 152666 h 252235"/>
                <a:gd name="connsiteX94" fmla="*/ 323475 w 328889"/>
                <a:gd name="connsiteY94" fmla="*/ 157900 h 252235"/>
                <a:gd name="connsiteX95" fmla="*/ 317350 w 328889"/>
                <a:gd name="connsiteY95" fmla="*/ 163823 h 252235"/>
                <a:gd name="connsiteX96" fmla="*/ 310919 w 328889"/>
                <a:gd name="connsiteY96" fmla="*/ 170034 h 252235"/>
                <a:gd name="connsiteX97" fmla="*/ 306772 w 328889"/>
                <a:gd name="connsiteY97" fmla="*/ 174032 h 252235"/>
                <a:gd name="connsiteX98" fmla="*/ 300209 w 328889"/>
                <a:gd name="connsiteY98" fmla="*/ 180377 h 252235"/>
                <a:gd name="connsiteX99" fmla="*/ 294740 w 328889"/>
                <a:gd name="connsiteY99" fmla="*/ 185650 h 252235"/>
                <a:gd name="connsiteX100" fmla="*/ 289115 w 328889"/>
                <a:gd name="connsiteY100" fmla="*/ 191408 h 252235"/>
                <a:gd name="connsiteX101" fmla="*/ 284030 w 328889"/>
                <a:gd name="connsiteY101" fmla="*/ 196618 h 252235"/>
                <a:gd name="connsiteX102" fmla="*/ 277411 w 328889"/>
                <a:gd name="connsiteY102" fmla="*/ 203832 h 252235"/>
                <a:gd name="connsiteX103" fmla="*/ 273124 w 328889"/>
                <a:gd name="connsiteY103" fmla="*/ 208495 h 252235"/>
                <a:gd name="connsiteX104" fmla="*/ 266411 w 328889"/>
                <a:gd name="connsiteY104" fmla="*/ 215809 h 252235"/>
                <a:gd name="connsiteX105" fmla="*/ 262194 w 328889"/>
                <a:gd name="connsiteY105" fmla="*/ 220394 h 252235"/>
                <a:gd name="connsiteX106" fmla="*/ 261553 w 328889"/>
                <a:gd name="connsiteY106" fmla="*/ 220660 h 252235"/>
                <a:gd name="connsiteX107" fmla="*/ 255521 w 328889"/>
                <a:gd name="connsiteY107" fmla="*/ 220316 h 252235"/>
                <a:gd name="connsiteX108" fmla="*/ 249654 w 328889"/>
                <a:gd name="connsiteY108" fmla="*/ 219972 h 252235"/>
                <a:gd name="connsiteX109" fmla="*/ 242159 w 328889"/>
                <a:gd name="connsiteY109" fmla="*/ 219541 h 252235"/>
                <a:gd name="connsiteX110" fmla="*/ 241298 w 328889"/>
                <a:gd name="connsiteY110" fmla="*/ 219557 h 252235"/>
                <a:gd name="connsiteX111" fmla="*/ 239115 w 328889"/>
                <a:gd name="connsiteY111" fmla="*/ 219987 h 252235"/>
                <a:gd name="connsiteX112" fmla="*/ 237793 w 328889"/>
                <a:gd name="connsiteY112" fmla="*/ 220410 h 252235"/>
                <a:gd name="connsiteX113" fmla="*/ 232395 w 328889"/>
                <a:gd name="connsiteY113" fmla="*/ 221646 h 252235"/>
                <a:gd name="connsiteX114" fmla="*/ 231402 w 328889"/>
                <a:gd name="connsiteY114" fmla="*/ 221966 h 252235"/>
                <a:gd name="connsiteX115" fmla="*/ 226919 w 328889"/>
                <a:gd name="connsiteY115" fmla="*/ 223930 h 252235"/>
                <a:gd name="connsiteX116" fmla="*/ 222342 w 328889"/>
                <a:gd name="connsiteY116" fmla="*/ 226246 h 252235"/>
                <a:gd name="connsiteX117" fmla="*/ 219932 w 328889"/>
                <a:gd name="connsiteY117" fmla="*/ 228030 h 252235"/>
                <a:gd name="connsiteX118" fmla="*/ 218070 w 328889"/>
                <a:gd name="connsiteY118" fmla="*/ 230611 h 252235"/>
                <a:gd name="connsiteX119" fmla="*/ 217272 w 328889"/>
                <a:gd name="connsiteY119" fmla="*/ 232450 h 252235"/>
                <a:gd name="connsiteX120" fmla="*/ 216435 w 328889"/>
                <a:gd name="connsiteY120" fmla="*/ 233256 h 252235"/>
                <a:gd name="connsiteX121" fmla="*/ 215011 w 328889"/>
                <a:gd name="connsiteY121" fmla="*/ 233960 h 252235"/>
                <a:gd name="connsiteX122" fmla="*/ 205428 w 328889"/>
                <a:gd name="connsiteY122" fmla="*/ 235704 h 252235"/>
                <a:gd name="connsiteX123" fmla="*/ 202642 w 328889"/>
                <a:gd name="connsiteY123" fmla="*/ 235939 h 252235"/>
                <a:gd name="connsiteX124" fmla="*/ 198160 w 328889"/>
                <a:gd name="connsiteY124" fmla="*/ 237332 h 252235"/>
                <a:gd name="connsiteX125" fmla="*/ 195766 w 328889"/>
                <a:gd name="connsiteY125" fmla="*/ 239663 h 252235"/>
                <a:gd name="connsiteX126" fmla="*/ 195085 w 328889"/>
                <a:gd name="connsiteY126" fmla="*/ 240837 h 252235"/>
                <a:gd name="connsiteX127" fmla="*/ 191869 w 328889"/>
                <a:gd name="connsiteY127" fmla="*/ 240805 h 252235"/>
                <a:gd name="connsiteX128" fmla="*/ 186253 w 328889"/>
                <a:gd name="connsiteY128" fmla="*/ 241150 h 252235"/>
                <a:gd name="connsiteX129" fmla="*/ 183851 w 328889"/>
                <a:gd name="connsiteY129" fmla="*/ 241525 h 252235"/>
                <a:gd name="connsiteX130" fmla="*/ 182677 w 328889"/>
                <a:gd name="connsiteY130" fmla="*/ 241588 h 252235"/>
                <a:gd name="connsiteX131" fmla="*/ 180525 w 328889"/>
                <a:gd name="connsiteY131" fmla="*/ 241580 h 252235"/>
                <a:gd name="connsiteX132" fmla="*/ 178758 w 328889"/>
                <a:gd name="connsiteY132" fmla="*/ 241157 h 252235"/>
                <a:gd name="connsiteX133" fmla="*/ 177584 w 328889"/>
                <a:gd name="connsiteY133" fmla="*/ 240524 h 252235"/>
                <a:gd name="connsiteX134" fmla="*/ 176129 w 328889"/>
                <a:gd name="connsiteY134" fmla="*/ 239092 h 252235"/>
                <a:gd name="connsiteX135" fmla="*/ 172874 w 328889"/>
                <a:gd name="connsiteY135" fmla="*/ 236190 h 252235"/>
                <a:gd name="connsiteX136" fmla="*/ 170512 w 328889"/>
                <a:gd name="connsiteY136" fmla="*/ 234374 h 252235"/>
                <a:gd name="connsiteX137" fmla="*/ 165324 w 328889"/>
                <a:gd name="connsiteY137" fmla="*/ 236463 h 252235"/>
                <a:gd name="connsiteX138" fmla="*/ 160654 w 328889"/>
                <a:gd name="connsiteY138" fmla="*/ 238536 h 252235"/>
                <a:gd name="connsiteX139" fmla="*/ 154028 w 328889"/>
                <a:gd name="connsiteY139" fmla="*/ 241486 h 252235"/>
                <a:gd name="connsiteX140" fmla="*/ 150249 w 328889"/>
                <a:gd name="connsiteY140" fmla="*/ 243598 h 252235"/>
                <a:gd name="connsiteX141" fmla="*/ 149115 w 328889"/>
                <a:gd name="connsiteY141" fmla="*/ 245718 h 252235"/>
                <a:gd name="connsiteX142" fmla="*/ 146196 w 328889"/>
                <a:gd name="connsiteY142" fmla="*/ 249575 h 252235"/>
                <a:gd name="connsiteX143" fmla="*/ 143591 w 328889"/>
                <a:gd name="connsiteY143" fmla="*/ 251946 h 252235"/>
                <a:gd name="connsiteX144" fmla="*/ 142613 w 328889"/>
                <a:gd name="connsiteY144" fmla="*/ 252235 h 252235"/>
                <a:gd name="connsiteX145" fmla="*/ 136707 w 328889"/>
                <a:gd name="connsiteY145" fmla="*/ 251742 h 252235"/>
                <a:gd name="connsiteX146" fmla="*/ 134578 w 328889"/>
                <a:gd name="connsiteY146" fmla="*/ 251257 h 252235"/>
                <a:gd name="connsiteX147" fmla="*/ 131058 w 328889"/>
                <a:gd name="connsiteY147" fmla="*/ 250827 h 252235"/>
                <a:gd name="connsiteX148" fmla="*/ 126325 w 328889"/>
                <a:gd name="connsiteY148" fmla="*/ 249990 h 252235"/>
                <a:gd name="connsiteX149" fmla="*/ 123157 w 328889"/>
                <a:gd name="connsiteY149" fmla="*/ 249090 h 252235"/>
                <a:gd name="connsiteX150" fmla="*/ 119714 w 328889"/>
                <a:gd name="connsiteY150" fmla="*/ 248981 h 252235"/>
                <a:gd name="connsiteX151" fmla="*/ 114754 w 328889"/>
                <a:gd name="connsiteY151" fmla="*/ 248676 h 252235"/>
                <a:gd name="connsiteX152" fmla="*/ 111695 w 328889"/>
                <a:gd name="connsiteY152" fmla="*/ 248026 h 252235"/>
                <a:gd name="connsiteX153" fmla="*/ 108589 w 328889"/>
                <a:gd name="connsiteY153" fmla="*/ 245883 h 252235"/>
                <a:gd name="connsiteX154" fmla="*/ 104599 w 328889"/>
                <a:gd name="connsiteY154" fmla="*/ 243309 h 252235"/>
                <a:gd name="connsiteX155" fmla="*/ 100484 w 328889"/>
                <a:gd name="connsiteY155" fmla="*/ 240657 h 252235"/>
                <a:gd name="connsiteX156" fmla="*/ 96244 w 328889"/>
                <a:gd name="connsiteY156" fmla="*/ 237926 h 252235"/>
                <a:gd name="connsiteX157" fmla="*/ 91237 w 328889"/>
                <a:gd name="connsiteY157" fmla="*/ 234781 h 252235"/>
                <a:gd name="connsiteX158" fmla="*/ 85768 w 328889"/>
                <a:gd name="connsiteY158" fmla="*/ 231347 h 252235"/>
                <a:gd name="connsiteX159" fmla="*/ 84516 w 328889"/>
                <a:gd name="connsiteY159" fmla="*/ 231002 h 252235"/>
                <a:gd name="connsiteX160" fmla="*/ 83969 w 328889"/>
                <a:gd name="connsiteY160" fmla="*/ 230940 h 252235"/>
                <a:gd name="connsiteX161" fmla="*/ 78031 w 328889"/>
                <a:gd name="connsiteY161" fmla="*/ 230783 h 252235"/>
                <a:gd name="connsiteX162" fmla="*/ 71858 w 328889"/>
                <a:gd name="connsiteY162" fmla="*/ 230619 h 252235"/>
                <a:gd name="connsiteX163" fmla="*/ 67688 w 328889"/>
                <a:gd name="connsiteY163" fmla="*/ 230510 h 252235"/>
                <a:gd name="connsiteX164" fmla="*/ 66374 w 328889"/>
                <a:gd name="connsiteY164" fmla="*/ 230111 h 252235"/>
                <a:gd name="connsiteX165" fmla="*/ 65420 w 328889"/>
                <a:gd name="connsiteY165" fmla="*/ 229328 h 252235"/>
                <a:gd name="connsiteX166" fmla="*/ 64128 w 328889"/>
                <a:gd name="connsiteY166" fmla="*/ 226786 h 252235"/>
                <a:gd name="connsiteX167" fmla="*/ 62501 w 328889"/>
                <a:gd name="connsiteY167" fmla="*/ 224978 h 252235"/>
                <a:gd name="connsiteX168" fmla="*/ 60686 w 328889"/>
                <a:gd name="connsiteY168" fmla="*/ 222671 h 252235"/>
                <a:gd name="connsiteX169" fmla="*/ 60538 w 328889"/>
                <a:gd name="connsiteY169" fmla="*/ 219557 h 252235"/>
                <a:gd name="connsiteX170" fmla="*/ 61038 w 328889"/>
                <a:gd name="connsiteY170" fmla="*/ 216154 h 252235"/>
                <a:gd name="connsiteX171" fmla="*/ 61508 w 328889"/>
                <a:gd name="connsiteY171" fmla="*/ 215027 h 252235"/>
                <a:gd name="connsiteX172" fmla="*/ 61242 w 328889"/>
                <a:gd name="connsiteY172" fmla="*/ 213908 h 252235"/>
                <a:gd name="connsiteX173" fmla="*/ 61312 w 328889"/>
                <a:gd name="connsiteY173" fmla="*/ 212367 h 252235"/>
                <a:gd name="connsiteX174" fmla="*/ 60295 w 328889"/>
                <a:gd name="connsiteY174" fmla="*/ 210936 h 252235"/>
                <a:gd name="connsiteX175" fmla="*/ 54224 w 328889"/>
                <a:gd name="connsiteY175" fmla="*/ 209292 h 252235"/>
                <a:gd name="connsiteX176" fmla="*/ 53238 w 328889"/>
                <a:gd name="connsiteY176" fmla="*/ 209418 h 252235"/>
                <a:gd name="connsiteX177" fmla="*/ 52229 w 328889"/>
                <a:gd name="connsiteY177" fmla="*/ 210036 h 252235"/>
                <a:gd name="connsiteX178" fmla="*/ 51079 w 328889"/>
                <a:gd name="connsiteY178" fmla="*/ 210474 h 252235"/>
                <a:gd name="connsiteX179" fmla="*/ 50250 w 328889"/>
                <a:gd name="connsiteY179" fmla="*/ 210059 h 252235"/>
                <a:gd name="connsiteX180" fmla="*/ 49741 w 328889"/>
                <a:gd name="connsiteY180" fmla="*/ 209449 h 252235"/>
                <a:gd name="connsiteX181" fmla="*/ 49725 w 328889"/>
                <a:gd name="connsiteY181" fmla="*/ 208440 h 252235"/>
                <a:gd name="connsiteX182" fmla="*/ 49827 w 328889"/>
                <a:gd name="connsiteY182" fmla="*/ 207689 h 252235"/>
                <a:gd name="connsiteX183" fmla="*/ 49475 w 328889"/>
                <a:gd name="connsiteY183" fmla="*/ 207274 h 252235"/>
                <a:gd name="connsiteX184" fmla="*/ 47543 w 328889"/>
                <a:gd name="connsiteY184" fmla="*/ 205741 h 252235"/>
                <a:gd name="connsiteX185" fmla="*/ 45728 w 328889"/>
                <a:gd name="connsiteY185" fmla="*/ 203722 h 252235"/>
                <a:gd name="connsiteX186" fmla="*/ 44632 w 328889"/>
                <a:gd name="connsiteY186" fmla="*/ 201493 h 252235"/>
                <a:gd name="connsiteX187" fmla="*/ 43568 w 328889"/>
                <a:gd name="connsiteY187" fmla="*/ 199662 h 252235"/>
                <a:gd name="connsiteX188" fmla="*/ 43037 w 328889"/>
                <a:gd name="connsiteY188" fmla="*/ 195570 h 252235"/>
                <a:gd name="connsiteX189" fmla="*/ 41691 w 328889"/>
                <a:gd name="connsiteY189" fmla="*/ 193051 h 252235"/>
                <a:gd name="connsiteX190" fmla="*/ 40377 w 328889"/>
                <a:gd name="connsiteY190" fmla="*/ 189969 h 252235"/>
                <a:gd name="connsiteX191" fmla="*/ 38429 w 328889"/>
                <a:gd name="connsiteY191" fmla="*/ 184093 h 252235"/>
                <a:gd name="connsiteX192" fmla="*/ 37583 w 328889"/>
                <a:gd name="connsiteY192" fmla="*/ 182067 h 252235"/>
                <a:gd name="connsiteX193" fmla="*/ 36003 w 328889"/>
                <a:gd name="connsiteY193" fmla="*/ 180706 h 252235"/>
                <a:gd name="connsiteX194" fmla="*/ 34337 w 328889"/>
                <a:gd name="connsiteY194" fmla="*/ 179446 h 252235"/>
                <a:gd name="connsiteX195" fmla="*/ 32608 w 328889"/>
                <a:gd name="connsiteY195" fmla="*/ 176841 h 252235"/>
                <a:gd name="connsiteX196" fmla="*/ 28109 w 328889"/>
                <a:gd name="connsiteY196" fmla="*/ 174541 h 252235"/>
                <a:gd name="connsiteX197" fmla="*/ 26381 w 328889"/>
                <a:gd name="connsiteY197" fmla="*/ 172749 h 252235"/>
                <a:gd name="connsiteX198" fmla="*/ 23384 w 328889"/>
                <a:gd name="connsiteY198" fmla="*/ 169643 h 252235"/>
                <a:gd name="connsiteX199" fmla="*/ 22641 w 328889"/>
                <a:gd name="connsiteY199" fmla="*/ 168071 h 252235"/>
                <a:gd name="connsiteX200" fmla="*/ 22422 w 328889"/>
                <a:gd name="connsiteY200" fmla="*/ 166514 h 252235"/>
                <a:gd name="connsiteX201" fmla="*/ 21491 w 328889"/>
                <a:gd name="connsiteY201" fmla="*/ 165051 h 252235"/>
                <a:gd name="connsiteX202" fmla="*/ 19832 w 328889"/>
                <a:gd name="connsiteY202" fmla="*/ 163400 h 252235"/>
                <a:gd name="connsiteX203" fmla="*/ 14646 w 328889"/>
                <a:gd name="connsiteY203" fmla="*/ 159848 h 252235"/>
                <a:gd name="connsiteX204" fmla="*/ 13214 w 328889"/>
                <a:gd name="connsiteY204" fmla="*/ 159426 h 252235"/>
                <a:gd name="connsiteX205" fmla="*/ 11359 w 328889"/>
                <a:gd name="connsiteY205" fmla="*/ 159042 h 252235"/>
                <a:gd name="connsiteX206" fmla="*/ 8637 w 328889"/>
                <a:gd name="connsiteY206" fmla="*/ 158691 h 252235"/>
                <a:gd name="connsiteX207" fmla="*/ 4983 w 328889"/>
                <a:gd name="connsiteY207" fmla="*/ 157877 h 252235"/>
                <a:gd name="connsiteX208" fmla="*/ 1792 w 328889"/>
                <a:gd name="connsiteY208" fmla="*/ 156484 h 252235"/>
                <a:gd name="connsiteX209" fmla="*/ 344 w 328889"/>
                <a:gd name="connsiteY209" fmla="*/ 155498 h 252235"/>
                <a:gd name="connsiteX210" fmla="*/ 0 w 328889"/>
                <a:gd name="connsiteY210" fmla="*/ 154818 h 252235"/>
                <a:gd name="connsiteX211" fmla="*/ 297 w 328889"/>
                <a:gd name="connsiteY211" fmla="*/ 153676 h 252235"/>
                <a:gd name="connsiteX212" fmla="*/ 1455 w 328889"/>
                <a:gd name="connsiteY212" fmla="*/ 151712 h 252235"/>
                <a:gd name="connsiteX213" fmla="*/ 3646 w 328889"/>
                <a:gd name="connsiteY213" fmla="*/ 147073 h 252235"/>
                <a:gd name="connsiteX214" fmla="*/ 5163 w 328889"/>
                <a:gd name="connsiteY214" fmla="*/ 143873 h 252235"/>
                <a:gd name="connsiteX215" fmla="*/ 6196 w 328889"/>
                <a:gd name="connsiteY215" fmla="*/ 142965 h 252235"/>
                <a:gd name="connsiteX216" fmla="*/ 9005 w 328889"/>
                <a:gd name="connsiteY216" fmla="*/ 142739 h 252235"/>
                <a:gd name="connsiteX217" fmla="*/ 11993 w 328889"/>
                <a:gd name="connsiteY217" fmla="*/ 142832 h 252235"/>
                <a:gd name="connsiteX218" fmla="*/ 14176 w 328889"/>
                <a:gd name="connsiteY218" fmla="*/ 143067 h 252235"/>
                <a:gd name="connsiteX219" fmla="*/ 17258 w 328889"/>
                <a:gd name="connsiteY219" fmla="*/ 143106 h 252235"/>
                <a:gd name="connsiteX220" fmla="*/ 20951 w 328889"/>
                <a:gd name="connsiteY220" fmla="*/ 142832 h 252235"/>
                <a:gd name="connsiteX221" fmla="*/ 22414 w 328889"/>
                <a:gd name="connsiteY221" fmla="*/ 141761 h 252235"/>
                <a:gd name="connsiteX222" fmla="*/ 23572 w 328889"/>
                <a:gd name="connsiteY222" fmla="*/ 140587 h 252235"/>
                <a:gd name="connsiteX223" fmla="*/ 24057 w 328889"/>
                <a:gd name="connsiteY223" fmla="*/ 139766 h 252235"/>
                <a:gd name="connsiteX224" fmla="*/ 24213 w 328889"/>
                <a:gd name="connsiteY224" fmla="*/ 137693 h 252235"/>
                <a:gd name="connsiteX225" fmla="*/ 24206 w 328889"/>
                <a:gd name="connsiteY225" fmla="*/ 136026 h 252235"/>
                <a:gd name="connsiteX226" fmla="*/ 23971 w 328889"/>
                <a:gd name="connsiteY226" fmla="*/ 129634 h 252235"/>
                <a:gd name="connsiteX227" fmla="*/ 23830 w 328889"/>
                <a:gd name="connsiteY227" fmla="*/ 125722 h 252235"/>
                <a:gd name="connsiteX228" fmla="*/ 23666 w 328889"/>
                <a:gd name="connsiteY228" fmla="*/ 121247 h 252235"/>
                <a:gd name="connsiteX229" fmla="*/ 23689 w 328889"/>
                <a:gd name="connsiteY229" fmla="*/ 120348 h 252235"/>
                <a:gd name="connsiteX230" fmla="*/ 23721 w 328889"/>
                <a:gd name="connsiteY230" fmla="*/ 119198 h 252235"/>
                <a:gd name="connsiteX231" fmla="*/ 24620 w 328889"/>
                <a:gd name="connsiteY231" fmla="*/ 114418 h 252235"/>
                <a:gd name="connsiteX232" fmla="*/ 25465 w 328889"/>
                <a:gd name="connsiteY232" fmla="*/ 111679 h 252235"/>
                <a:gd name="connsiteX233" fmla="*/ 26044 w 328889"/>
                <a:gd name="connsiteY233" fmla="*/ 110232 h 252235"/>
                <a:gd name="connsiteX234" fmla="*/ 28375 w 328889"/>
                <a:gd name="connsiteY234" fmla="*/ 105663 h 252235"/>
                <a:gd name="connsiteX235" fmla="*/ 28814 w 328889"/>
                <a:gd name="connsiteY235" fmla="*/ 104200 h 252235"/>
                <a:gd name="connsiteX236" fmla="*/ 28892 w 328889"/>
                <a:gd name="connsiteY236" fmla="*/ 102862 h 252235"/>
                <a:gd name="connsiteX237" fmla="*/ 28031 w 328889"/>
                <a:gd name="connsiteY237" fmla="*/ 96721 h 252235"/>
                <a:gd name="connsiteX238" fmla="*/ 29526 w 328889"/>
                <a:gd name="connsiteY238" fmla="*/ 93826 h 252235"/>
                <a:gd name="connsiteX239" fmla="*/ 31450 w 328889"/>
                <a:gd name="connsiteY239" fmla="*/ 90963 h 252235"/>
                <a:gd name="connsiteX240" fmla="*/ 33132 w 328889"/>
                <a:gd name="connsiteY240" fmla="*/ 89735 h 252235"/>
                <a:gd name="connsiteX241" fmla="*/ 34533 w 328889"/>
                <a:gd name="connsiteY241" fmla="*/ 88905 h 252235"/>
                <a:gd name="connsiteX242" fmla="*/ 35190 w 328889"/>
                <a:gd name="connsiteY242" fmla="*/ 89258 h 252235"/>
                <a:gd name="connsiteX243" fmla="*/ 36801 w 328889"/>
                <a:gd name="connsiteY243" fmla="*/ 90580 h 252235"/>
                <a:gd name="connsiteX244" fmla="*/ 38914 w 328889"/>
                <a:gd name="connsiteY244" fmla="*/ 91886 h 252235"/>
                <a:gd name="connsiteX245" fmla="*/ 39899 w 328889"/>
                <a:gd name="connsiteY245" fmla="*/ 91597 h 252235"/>
                <a:gd name="connsiteX246" fmla="*/ 41347 w 328889"/>
                <a:gd name="connsiteY246" fmla="*/ 90454 h 252235"/>
                <a:gd name="connsiteX247" fmla="*/ 42426 w 328889"/>
                <a:gd name="connsiteY247" fmla="*/ 89250 h 252235"/>
                <a:gd name="connsiteX248" fmla="*/ 42285 w 328889"/>
                <a:gd name="connsiteY248" fmla="*/ 87090 h 252235"/>
                <a:gd name="connsiteX249" fmla="*/ 43256 w 328889"/>
                <a:gd name="connsiteY249" fmla="*/ 82655 h 252235"/>
                <a:gd name="connsiteX250" fmla="*/ 43068 w 328889"/>
                <a:gd name="connsiteY250" fmla="*/ 80089 h 252235"/>
                <a:gd name="connsiteX251" fmla="*/ 44109 w 328889"/>
                <a:gd name="connsiteY251" fmla="*/ 76912 h 252235"/>
                <a:gd name="connsiteX252" fmla="*/ 45243 w 328889"/>
                <a:gd name="connsiteY252" fmla="*/ 72429 h 252235"/>
                <a:gd name="connsiteX253" fmla="*/ 45751 w 328889"/>
                <a:gd name="connsiteY253" fmla="*/ 69597 h 252235"/>
                <a:gd name="connsiteX254" fmla="*/ 46401 w 328889"/>
                <a:gd name="connsiteY254" fmla="*/ 68072 h 252235"/>
                <a:gd name="connsiteX255" fmla="*/ 49475 w 328889"/>
                <a:gd name="connsiteY255" fmla="*/ 64942 h 252235"/>
                <a:gd name="connsiteX256" fmla="*/ 52120 w 328889"/>
                <a:gd name="connsiteY256" fmla="*/ 60514 h 252235"/>
                <a:gd name="connsiteX257" fmla="*/ 53801 w 328889"/>
                <a:gd name="connsiteY257" fmla="*/ 57275 h 252235"/>
                <a:gd name="connsiteX258" fmla="*/ 57025 w 328889"/>
                <a:gd name="connsiteY258" fmla="*/ 51987 h 252235"/>
                <a:gd name="connsiteX259" fmla="*/ 58652 w 328889"/>
                <a:gd name="connsiteY259" fmla="*/ 50054 h 252235"/>
                <a:gd name="connsiteX260" fmla="*/ 59974 w 328889"/>
                <a:gd name="connsiteY260" fmla="*/ 49225 h 252235"/>
                <a:gd name="connsiteX261" fmla="*/ 61946 w 328889"/>
                <a:gd name="connsiteY261" fmla="*/ 48693 h 252235"/>
                <a:gd name="connsiteX262" fmla="*/ 65615 w 328889"/>
                <a:gd name="connsiteY262" fmla="*/ 48208 h 252235"/>
                <a:gd name="connsiteX263" fmla="*/ 68252 w 328889"/>
                <a:gd name="connsiteY263" fmla="*/ 47762 h 252235"/>
                <a:gd name="connsiteX264" fmla="*/ 68635 w 328889"/>
                <a:gd name="connsiteY264" fmla="*/ 47074 h 252235"/>
                <a:gd name="connsiteX265" fmla="*/ 68862 w 328889"/>
                <a:gd name="connsiteY265" fmla="*/ 45994 h 252235"/>
                <a:gd name="connsiteX266" fmla="*/ 68901 w 328889"/>
                <a:gd name="connsiteY266" fmla="*/ 43623 h 252235"/>
                <a:gd name="connsiteX267" fmla="*/ 69410 w 328889"/>
                <a:gd name="connsiteY267" fmla="*/ 39547 h 252235"/>
                <a:gd name="connsiteX268" fmla="*/ 70552 w 328889"/>
                <a:gd name="connsiteY268" fmla="*/ 35565 h 252235"/>
                <a:gd name="connsiteX269" fmla="*/ 71897 w 328889"/>
                <a:gd name="connsiteY269" fmla="*/ 32546 h 252235"/>
                <a:gd name="connsiteX270" fmla="*/ 72625 w 328889"/>
                <a:gd name="connsiteY270" fmla="*/ 31168 h 252235"/>
                <a:gd name="connsiteX271" fmla="*/ 73493 w 328889"/>
                <a:gd name="connsiteY271" fmla="*/ 29846 h 252235"/>
                <a:gd name="connsiteX272" fmla="*/ 74471 w 328889"/>
                <a:gd name="connsiteY272" fmla="*/ 27601 h 252235"/>
                <a:gd name="connsiteX273" fmla="*/ 75707 w 328889"/>
                <a:gd name="connsiteY273" fmla="*/ 22750 h 252235"/>
                <a:gd name="connsiteX274" fmla="*/ 75637 w 328889"/>
                <a:gd name="connsiteY274" fmla="*/ 19457 h 252235"/>
                <a:gd name="connsiteX275" fmla="*/ 77405 w 328889"/>
                <a:gd name="connsiteY275" fmla="*/ 13417 h 252235"/>
                <a:gd name="connsiteX276" fmla="*/ 77796 w 328889"/>
                <a:gd name="connsiteY276" fmla="*/ 13386 h 252235"/>
                <a:gd name="connsiteX277" fmla="*/ 80800 w 328889"/>
                <a:gd name="connsiteY277" fmla="*/ 12275 h 252235"/>
                <a:gd name="connsiteX278" fmla="*/ 83718 w 328889"/>
                <a:gd name="connsiteY278" fmla="*/ 12111 h 252235"/>
                <a:gd name="connsiteX279" fmla="*/ 86542 w 328889"/>
                <a:gd name="connsiteY279" fmla="*/ 12885 h 252235"/>
                <a:gd name="connsiteX280" fmla="*/ 88381 w 328889"/>
                <a:gd name="connsiteY280" fmla="*/ 13081 h 252235"/>
                <a:gd name="connsiteX281" fmla="*/ 89242 w 328889"/>
                <a:gd name="connsiteY281" fmla="*/ 12689 h 252235"/>
                <a:gd name="connsiteX282" fmla="*/ 90032 w 328889"/>
                <a:gd name="connsiteY282" fmla="*/ 11688 h 252235"/>
                <a:gd name="connsiteX283" fmla="*/ 90759 w 328889"/>
                <a:gd name="connsiteY283" fmla="*/ 10061 h 252235"/>
                <a:gd name="connsiteX284" fmla="*/ 91917 w 328889"/>
                <a:gd name="connsiteY284" fmla="*/ 9161 h 252235"/>
                <a:gd name="connsiteX285" fmla="*/ 93498 w 328889"/>
                <a:gd name="connsiteY285" fmla="*/ 8989 h 252235"/>
                <a:gd name="connsiteX286" fmla="*/ 95610 w 328889"/>
                <a:gd name="connsiteY286" fmla="*/ 10820 h 252235"/>
                <a:gd name="connsiteX287" fmla="*/ 98982 w 328889"/>
                <a:gd name="connsiteY287" fmla="*/ 15678 h 252235"/>
                <a:gd name="connsiteX288" fmla="*/ 99850 w 328889"/>
                <a:gd name="connsiteY288" fmla="*/ 15968 h 252235"/>
                <a:gd name="connsiteX289" fmla="*/ 100390 w 328889"/>
                <a:gd name="connsiteY289" fmla="*/ 15842 h 252235"/>
                <a:gd name="connsiteX290" fmla="*/ 102080 w 328889"/>
                <a:gd name="connsiteY290" fmla="*/ 11939 h 252235"/>
                <a:gd name="connsiteX291" fmla="*/ 103402 w 328889"/>
                <a:gd name="connsiteY291" fmla="*/ 8911 h 252235"/>
                <a:gd name="connsiteX292" fmla="*/ 105859 w 328889"/>
                <a:gd name="connsiteY292" fmla="*/ 3247 h 252235"/>
                <a:gd name="connsiteX293" fmla="*/ 107259 w 328889"/>
                <a:gd name="connsiteY293" fmla="*/ 0 h 252235"/>
                <a:gd name="connsiteX294" fmla="*/ 108565 w 328889"/>
                <a:gd name="connsiteY294" fmla="*/ 939 h 252235"/>
                <a:gd name="connsiteX295" fmla="*/ 109864 w 328889"/>
                <a:gd name="connsiteY295" fmla="*/ 2597 h 252235"/>
                <a:gd name="connsiteX296" fmla="*/ 111335 w 328889"/>
                <a:gd name="connsiteY296" fmla="*/ 3372 h 252235"/>
                <a:gd name="connsiteX297" fmla="*/ 112923 w 328889"/>
                <a:gd name="connsiteY297" fmla="*/ 3849 h 252235"/>
                <a:gd name="connsiteX298" fmla="*/ 113690 w 328889"/>
                <a:gd name="connsiteY298" fmla="*/ 3912 h 252235"/>
                <a:gd name="connsiteX299" fmla="*/ 114668 w 328889"/>
                <a:gd name="connsiteY299" fmla="*/ 4569 h 252235"/>
                <a:gd name="connsiteX300" fmla="*/ 118079 w 328889"/>
                <a:gd name="connsiteY300" fmla="*/ 8613 h 252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Lst>
              <a:rect l="l" t="t" r="r" b="b"/>
              <a:pathLst>
                <a:path w="328889" h="252235">
                  <a:moveTo>
                    <a:pt x="119276" y="9552"/>
                  </a:moveTo>
                  <a:lnTo>
                    <a:pt x="120880" y="9646"/>
                  </a:lnTo>
                  <a:lnTo>
                    <a:pt x="127631" y="8340"/>
                  </a:lnTo>
                  <a:lnTo>
                    <a:pt x="131668" y="5985"/>
                  </a:lnTo>
                  <a:lnTo>
                    <a:pt x="132278" y="5054"/>
                  </a:lnTo>
                  <a:lnTo>
                    <a:pt x="133389" y="5054"/>
                  </a:lnTo>
                  <a:lnTo>
                    <a:pt x="134735" y="6094"/>
                  </a:lnTo>
                  <a:lnTo>
                    <a:pt x="135244" y="7096"/>
                  </a:lnTo>
                  <a:lnTo>
                    <a:pt x="136104" y="8410"/>
                  </a:lnTo>
                  <a:lnTo>
                    <a:pt x="137692" y="8613"/>
                  </a:lnTo>
                  <a:lnTo>
                    <a:pt x="141549" y="7683"/>
                  </a:lnTo>
                  <a:lnTo>
                    <a:pt x="143442" y="7119"/>
                  </a:lnTo>
                  <a:lnTo>
                    <a:pt x="145039" y="7581"/>
                  </a:lnTo>
                  <a:lnTo>
                    <a:pt x="147080" y="7964"/>
                  </a:lnTo>
                  <a:lnTo>
                    <a:pt x="148364" y="7964"/>
                  </a:lnTo>
                  <a:lnTo>
                    <a:pt x="151415" y="9286"/>
                  </a:lnTo>
                  <a:lnTo>
                    <a:pt x="155076" y="8864"/>
                  </a:lnTo>
                  <a:lnTo>
                    <a:pt x="156805" y="8934"/>
                  </a:lnTo>
                  <a:lnTo>
                    <a:pt x="158581" y="9498"/>
                  </a:lnTo>
                  <a:lnTo>
                    <a:pt x="161468" y="11594"/>
                  </a:lnTo>
                  <a:lnTo>
                    <a:pt x="165231" y="14137"/>
                  </a:lnTo>
                  <a:lnTo>
                    <a:pt x="170613" y="15952"/>
                  </a:lnTo>
                  <a:lnTo>
                    <a:pt x="171724" y="16687"/>
                  </a:lnTo>
                  <a:lnTo>
                    <a:pt x="174322" y="19582"/>
                  </a:lnTo>
                  <a:lnTo>
                    <a:pt x="178358" y="25129"/>
                  </a:lnTo>
                  <a:lnTo>
                    <a:pt x="183639" y="30433"/>
                  </a:lnTo>
                  <a:lnTo>
                    <a:pt x="189397" y="34619"/>
                  </a:lnTo>
                  <a:lnTo>
                    <a:pt x="192472" y="37513"/>
                  </a:lnTo>
                  <a:lnTo>
                    <a:pt x="194545" y="41057"/>
                  </a:lnTo>
                  <a:lnTo>
                    <a:pt x="196579" y="44273"/>
                  </a:lnTo>
                  <a:lnTo>
                    <a:pt x="198652" y="45658"/>
                  </a:lnTo>
                  <a:lnTo>
                    <a:pt x="200577" y="46753"/>
                  </a:lnTo>
                  <a:lnTo>
                    <a:pt x="202572" y="49202"/>
                  </a:lnTo>
                  <a:lnTo>
                    <a:pt x="203996" y="51251"/>
                  </a:lnTo>
                  <a:lnTo>
                    <a:pt x="205936" y="53575"/>
                  </a:lnTo>
                  <a:lnTo>
                    <a:pt x="203785" y="56743"/>
                  </a:lnTo>
                  <a:lnTo>
                    <a:pt x="200898" y="60991"/>
                  </a:lnTo>
                  <a:lnTo>
                    <a:pt x="197542" y="65936"/>
                  </a:lnTo>
                  <a:lnTo>
                    <a:pt x="196525" y="67156"/>
                  </a:lnTo>
                  <a:lnTo>
                    <a:pt x="193583" y="70137"/>
                  </a:lnTo>
                  <a:lnTo>
                    <a:pt x="193074" y="70982"/>
                  </a:lnTo>
                  <a:lnTo>
                    <a:pt x="192503" y="73141"/>
                  </a:lnTo>
                  <a:lnTo>
                    <a:pt x="192464" y="77061"/>
                  </a:lnTo>
                  <a:lnTo>
                    <a:pt x="192840" y="82068"/>
                  </a:lnTo>
                  <a:lnTo>
                    <a:pt x="193200" y="86684"/>
                  </a:lnTo>
                  <a:lnTo>
                    <a:pt x="194819" y="87223"/>
                  </a:lnTo>
                  <a:lnTo>
                    <a:pt x="196697" y="87552"/>
                  </a:lnTo>
                  <a:lnTo>
                    <a:pt x="198770" y="86950"/>
                  </a:lnTo>
                  <a:lnTo>
                    <a:pt x="201281" y="86433"/>
                  </a:lnTo>
                  <a:lnTo>
                    <a:pt x="204395" y="86128"/>
                  </a:lnTo>
                  <a:lnTo>
                    <a:pt x="207837" y="85197"/>
                  </a:lnTo>
                  <a:lnTo>
                    <a:pt x="209871" y="84446"/>
                  </a:lnTo>
                  <a:lnTo>
                    <a:pt x="212007" y="84501"/>
                  </a:lnTo>
                  <a:lnTo>
                    <a:pt x="213901" y="85307"/>
                  </a:lnTo>
                  <a:lnTo>
                    <a:pt x="214824" y="86042"/>
                  </a:lnTo>
                  <a:lnTo>
                    <a:pt x="216162" y="86292"/>
                  </a:lnTo>
                  <a:lnTo>
                    <a:pt x="217890" y="86261"/>
                  </a:lnTo>
                  <a:lnTo>
                    <a:pt x="217522" y="87130"/>
                  </a:lnTo>
                  <a:lnTo>
                    <a:pt x="216576" y="88397"/>
                  </a:lnTo>
                  <a:lnTo>
                    <a:pt x="215410" y="89664"/>
                  </a:lnTo>
                  <a:lnTo>
                    <a:pt x="214385" y="90979"/>
                  </a:lnTo>
                  <a:lnTo>
                    <a:pt x="212109" y="94656"/>
                  </a:lnTo>
                  <a:lnTo>
                    <a:pt x="212038" y="95125"/>
                  </a:lnTo>
                  <a:lnTo>
                    <a:pt x="212320" y="95853"/>
                  </a:lnTo>
                  <a:lnTo>
                    <a:pt x="213548" y="97527"/>
                  </a:lnTo>
                  <a:lnTo>
                    <a:pt x="214831" y="100242"/>
                  </a:lnTo>
                  <a:lnTo>
                    <a:pt x="215551" y="102729"/>
                  </a:lnTo>
                  <a:lnTo>
                    <a:pt x="216107" y="103934"/>
                  </a:lnTo>
                  <a:lnTo>
                    <a:pt x="217663" y="105311"/>
                  </a:lnTo>
                  <a:lnTo>
                    <a:pt x="219909" y="108151"/>
                  </a:lnTo>
                  <a:lnTo>
                    <a:pt x="221098" y="110068"/>
                  </a:lnTo>
                  <a:lnTo>
                    <a:pt x="223578" y="111093"/>
                  </a:lnTo>
                  <a:lnTo>
                    <a:pt x="224384" y="113518"/>
                  </a:lnTo>
                  <a:lnTo>
                    <a:pt x="226238" y="117086"/>
                  </a:lnTo>
                  <a:lnTo>
                    <a:pt x="228241" y="119933"/>
                  </a:lnTo>
                  <a:lnTo>
                    <a:pt x="230181" y="122163"/>
                  </a:lnTo>
                  <a:lnTo>
                    <a:pt x="232340" y="123024"/>
                  </a:lnTo>
                  <a:lnTo>
                    <a:pt x="233208" y="123094"/>
                  </a:lnTo>
                  <a:lnTo>
                    <a:pt x="237739" y="127217"/>
                  </a:lnTo>
                  <a:lnTo>
                    <a:pt x="241188" y="130354"/>
                  </a:lnTo>
                  <a:lnTo>
                    <a:pt x="242041" y="130855"/>
                  </a:lnTo>
                  <a:lnTo>
                    <a:pt x="248261" y="132912"/>
                  </a:lnTo>
                  <a:lnTo>
                    <a:pt x="255420" y="135275"/>
                  </a:lnTo>
                  <a:lnTo>
                    <a:pt x="261162" y="137168"/>
                  </a:lnTo>
                  <a:lnTo>
                    <a:pt x="268476" y="139578"/>
                  </a:lnTo>
                  <a:lnTo>
                    <a:pt x="275690" y="141964"/>
                  </a:lnTo>
                  <a:lnTo>
                    <a:pt x="282457" y="144233"/>
                  </a:lnTo>
                  <a:lnTo>
                    <a:pt x="291955" y="147425"/>
                  </a:lnTo>
                  <a:lnTo>
                    <a:pt x="299606" y="149999"/>
                  </a:lnTo>
                  <a:lnTo>
                    <a:pt x="305646" y="152033"/>
                  </a:lnTo>
                  <a:lnTo>
                    <a:pt x="306929" y="152666"/>
                  </a:lnTo>
                  <a:lnTo>
                    <a:pt x="314119" y="152666"/>
                  </a:lnTo>
                  <a:lnTo>
                    <a:pt x="321418" y="152666"/>
                  </a:lnTo>
                  <a:lnTo>
                    <a:pt x="328889" y="152666"/>
                  </a:lnTo>
                  <a:lnTo>
                    <a:pt x="323475" y="157900"/>
                  </a:lnTo>
                  <a:lnTo>
                    <a:pt x="317350" y="163823"/>
                  </a:lnTo>
                  <a:lnTo>
                    <a:pt x="310919" y="170034"/>
                  </a:lnTo>
                  <a:lnTo>
                    <a:pt x="306772" y="174032"/>
                  </a:lnTo>
                  <a:lnTo>
                    <a:pt x="300209" y="180377"/>
                  </a:lnTo>
                  <a:lnTo>
                    <a:pt x="294740" y="185650"/>
                  </a:lnTo>
                  <a:lnTo>
                    <a:pt x="289115" y="191408"/>
                  </a:lnTo>
                  <a:lnTo>
                    <a:pt x="284030" y="196618"/>
                  </a:lnTo>
                  <a:lnTo>
                    <a:pt x="277411" y="203832"/>
                  </a:lnTo>
                  <a:lnTo>
                    <a:pt x="273124" y="208495"/>
                  </a:lnTo>
                  <a:lnTo>
                    <a:pt x="266411" y="215809"/>
                  </a:lnTo>
                  <a:lnTo>
                    <a:pt x="262194" y="220394"/>
                  </a:lnTo>
                  <a:lnTo>
                    <a:pt x="261553" y="220660"/>
                  </a:lnTo>
                  <a:lnTo>
                    <a:pt x="255521" y="220316"/>
                  </a:lnTo>
                  <a:lnTo>
                    <a:pt x="249654" y="219972"/>
                  </a:lnTo>
                  <a:lnTo>
                    <a:pt x="242159" y="219541"/>
                  </a:lnTo>
                  <a:lnTo>
                    <a:pt x="241298" y="219557"/>
                  </a:lnTo>
                  <a:lnTo>
                    <a:pt x="239115" y="219987"/>
                  </a:lnTo>
                  <a:lnTo>
                    <a:pt x="237793" y="220410"/>
                  </a:lnTo>
                  <a:lnTo>
                    <a:pt x="232395" y="221646"/>
                  </a:lnTo>
                  <a:lnTo>
                    <a:pt x="231402" y="221966"/>
                  </a:lnTo>
                  <a:lnTo>
                    <a:pt x="226919" y="223930"/>
                  </a:lnTo>
                  <a:lnTo>
                    <a:pt x="222342" y="226246"/>
                  </a:lnTo>
                  <a:lnTo>
                    <a:pt x="219932" y="228030"/>
                  </a:lnTo>
                  <a:lnTo>
                    <a:pt x="218070" y="230611"/>
                  </a:lnTo>
                  <a:lnTo>
                    <a:pt x="217272" y="232450"/>
                  </a:lnTo>
                  <a:lnTo>
                    <a:pt x="216435" y="233256"/>
                  </a:lnTo>
                  <a:lnTo>
                    <a:pt x="215011" y="233960"/>
                  </a:lnTo>
                  <a:lnTo>
                    <a:pt x="205428" y="235704"/>
                  </a:lnTo>
                  <a:lnTo>
                    <a:pt x="202642" y="235939"/>
                  </a:lnTo>
                  <a:lnTo>
                    <a:pt x="198160" y="237332"/>
                  </a:lnTo>
                  <a:lnTo>
                    <a:pt x="195766" y="239663"/>
                  </a:lnTo>
                  <a:lnTo>
                    <a:pt x="195085" y="240837"/>
                  </a:lnTo>
                  <a:lnTo>
                    <a:pt x="191869" y="240805"/>
                  </a:lnTo>
                  <a:lnTo>
                    <a:pt x="186253" y="241150"/>
                  </a:lnTo>
                  <a:lnTo>
                    <a:pt x="183851" y="241525"/>
                  </a:lnTo>
                  <a:lnTo>
                    <a:pt x="182677" y="241588"/>
                  </a:lnTo>
                  <a:lnTo>
                    <a:pt x="180525" y="241580"/>
                  </a:lnTo>
                  <a:lnTo>
                    <a:pt x="178758" y="241157"/>
                  </a:lnTo>
                  <a:lnTo>
                    <a:pt x="177584" y="240524"/>
                  </a:lnTo>
                  <a:lnTo>
                    <a:pt x="176129" y="239092"/>
                  </a:lnTo>
                  <a:lnTo>
                    <a:pt x="172874" y="236190"/>
                  </a:lnTo>
                  <a:lnTo>
                    <a:pt x="170512" y="234374"/>
                  </a:lnTo>
                  <a:lnTo>
                    <a:pt x="165324" y="236463"/>
                  </a:lnTo>
                  <a:lnTo>
                    <a:pt x="160654" y="238536"/>
                  </a:lnTo>
                  <a:lnTo>
                    <a:pt x="154028" y="241486"/>
                  </a:lnTo>
                  <a:lnTo>
                    <a:pt x="150249" y="243598"/>
                  </a:lnTo>
                  <a:lnTo>
                    <a:pt x="149115" y="245718"/>
                  </a:lnTo>
                  <a:lnTo>
                    <a:pt x="146196" y="249575"/>
                  </a:lnTo>
                  <a:lnTo>
                    <a:pt x="143591" y="251946"/>
                  </a:lnTo>
                  <a:lnTo>
                    <a:pt x="142613" y="252235"/>
                  </a:lnTo>
                  <a:lnTo>
                    <a:pt x="136707" y="251742"/>
                  </a:lnTo>
                  <a:lnTo>
                    <a:pt x="134578" y="251257"/>
                  </a:lnTo>
                  <a:lnTo>
                    <a:pt x="131058" y="250827"/>
                  </a:lnTo>
                  <a:lnTo>
                    <a:pt x="126325" y="249990"/>
                  </a:lnTo>
                  <a:lnTo>
                    <a:pt x="123157" y="249090"/>
                  </a:lnTo>
                  <a:lnTo>
                    <a:pt x="119714" y="248981"/>
                  </a:lnTo>
                  <a:lnTo>
                    <a:pt x="114754" y="248676"/>
                  </a:lnTo>
                  <a:lnTo>
                    <a:pt x="111695" y="248026"/>
                  </a:lnTo>
                  <a:lnTo>
                    <a:pt x="108589" y="245883"/>
                  </a:lnTo>
                  <a:lnTo>
                    <a:pt x="104599" y="243309"/>
                  </a:lnTo>
                  <a:lnTo>
                    <a:pt x="100484" y="240657"/>
                  </a:lnTo>
                  <a:lnTo>
                    <a:pt x="96244" y="237926"/>
                  </a:lnTo>
                  <a:lnTo>
                    <a:pt x="91237" y="234781"/>
                  </a:lnTo>
                  <a:lnTo>
                    <a:pt x="85768" y="231347"/>
                  </a:lnTo>
                  <a:lnTo>
                    <a:pt x="84516" y="231002"/>
                  </a:lnTo>
                  <a:lnTo>
                    <a:pt x="83969" y="230940"/>
                  </a:lnTo>
                  <a:lnTo>
                    <a:pt x="78031" y="230783"/>
                  </a:lnTo>
                  <a:lnTo>
                    <a:pt x="71858" y="230619"/>
                  </a:lnTo>
                  <a:lnTo>
                    <a:pt x="67688" y="230510"/>
                  </a:lnTo>
                  <a:lnTo>
                    <a:pt x="66374" y="230111"/>
                  </a:lnTo>
                  <a:lnTo>
                    <a:pt x="65420" y="229328"/>
                  </a:lnTo>
                  <a:lnTo>
                    <a:pt x="64128" y="226786"/>
                  </a:lnTo>
                  <a:lnTo>
                    <a:pt x="62501" y="224978"/>
                  </a:lnTo>
                  <a:lnTo>
                    <a:pt x="60686" y="222671"/>
                  </a:lnTo>
                  <a:lnTo>
                    <a:pt x="60538" y="219557"/>
                  </a:lnTo>
                  <a:lnTo>
                    <a:pt x="61038" y="216154"/>
                  </a:lnTo>
                  <a:lnTo>
                    <a:pt x="61508" y="215027"/>
                  </a:lnTo>
                  <a:lnTo>
                    <a:pt x="61242" y="213908"/>
                  </a:lnTo>
                  <a:lnTo>
                    <a:pt x="61312" y="212367"/>
                  </a:lnTo>
                  <a:lnTo>
                    <a:pt x="60295" y="210936"/>
                  </a:lnTo>
                  <a:lnTo>
                    <a:pt x="54224" y="209292"/>
                  </a:lnTo>
                  <a:lnTo>
                    <a:pt x="53238" y="209418"/>
                  </a:lnTo>
                  <a:lnTo>
                    <a:pt x="52229" y="210036"/>
                  </a:lnTo>
                  <a:lnTo>
                    <a:pt x="51079" y="210474"/>
                  </a:lnTo>
                  <a:lnTo>
                    <a:pt x="50250" y="210059"/>
                  </a:lnTo>
                  <a:lnTo>
                    <a:pt x="49741" y="209449"/>
                  </a:lnTo>
                  <a:lnTo>
                    <a:pt x="49725" y="208440"/>
                  </a:lnTo>
                  <a:lnTo>
                    <a:pt x="49827" y="207689"/>
                  </a:lnTo>
                  <a:lnTo>
                    <a:pt x="49475" y="207274"/>
                  </a:lnTo>
                  <a:lnTo>
                    <a:pt x="47543" y="205741"/>
                  </a:lnTo>
                  <a:lnTo>
                    <a:pt x="45728" y="203722"/>
                  </a:lnTo>
                  <a:lnTo>
                    <a:pt x="44632" y="201493"/>
                  </a:lnTo>
                  <a:lnTo>
                    <a:pt x="43568" y="199662"/>
                  </a:lnTo>
                  <a:lnTo>
                    <a:pt x="43037" y="195570"/>
                  </a:lnTo>
                  <a:lnTo>
                    <a:pt x="41691" y="193051"/>
                  </a:lnTo>
                  <a:lnTo>
                    <a:pt x="40377" y="189969"/>
                  </a:lnTo>
                  <a:lnTo>
                    <a:pt x="38429" y="184093"/>
                  </a:lnTo>
                  <a:lnTo>
                    <a:pt x="37583" y="182067"/>
                  </a:lnTo>
                  <a:lnTo>
                    <a:pt x="36003" y="180706"/>
                  </a:lnTo>
                  <a:lnTo>
                    <a:pt x="34337" y="179446"/>
                  </a:lnTo>
                  <a:lnTo>
                    <a:pt x="32608" y="176841"/>
                  </a:lnTo>
                  <a:lnTo>
                    <a:pt x="28109" y="174541"/>
                  </a:lnTo>
                  <a:lnTo>
                    <a:pt x="26381" y="172749"/>
                  </a:lnTo>
                  <a:lnTo>
                    <a:pt x="23384" y="169643"/>
                  </a:lnTo>
                  <a:lnTo>
                    <a:pt x="22641" y="168071"/>
                  </a:lnTo>
                  <a:lnTo>
                    <a:pt x="22422" y="166514"/>
                  </a:lnTo>
                  <a:lnTo>
                    <a:pt x="21491" y="165051"/>
                  </a:lnTo>
                  <a:lnTo>
                    <a:pt x="19832" y="163400"/>
                  </a:lnTo>
                  <a:lnTo>
                    <a:pt x="14646" y="159848"/>
                  </a:lnTo>
                  <a:lnTo>
                    <a:pt x="13214" y="159426"/>
                  </a:lnTo>
                  <a:lnTo>
                    <a:pt x="11359" y="159042"/>
                  </a:lnTo>
                  <a:lnTo>
                    <a:pt x="8637" y="158691"/>
                  </a:lnTo>
                  <a:lnTo>
                    <a:pt x="4983" y="157877"/>
                  </a:lnTo>
                  <a:lnTo>
                    <a:pt x="1792" y="156484"/>
                  </a:lnTo>
                  <a:lnTo>
                    <a:pt x="344" y="155498"/>
                  </a:lnTo>
                  <a:lnTo>
                    <a:pt x="0" y="154818"/>
                  </a:lnTo>
                  <a:lnTo>
                    <a:pt x="297" y="153676"/>
                  </a:lnTo>
                  <a:lnTo>
                    <a:pt x="1455" y="151712"/>
                  </a:lnTo>
                  <a:lnTo>
                    <a:pt x="3646" y="147073"/>
                  </a:lnTo>
                  <a:lnTo>
                    <a:pt x="5163" y="143873"/>
                  </a:lnTo>
                  <a:lnTo>
                    <a:pt x="6196" y="142965"/>
                  </a:lnTo>
                  <a:lnTo>
                    <a:pt x="9005" y="142739"/>
                  </a:lnTo>
                  <a:lnTo>
                    <a:pt x="11993" y="142832"/>
                  </a:lnTo>
                  <a:lnTo>
                    <a:pt x="14176" y="143067"/>
                  </a:lnTo>
                  <a:lnTo>
                    <a:pt x="17258" y="143106"/>
                  </a:lnTo>
                  <a:lnTo>
                    <a:pt x="20951" y="142832"/>
                  </a:lnTo>
                  <a:lnTo>
                    <a:pt x="22414" y="141761"/>
                  </a:lnTo>
                  <a:lnTo>
                    <a:pt x="23572" y="140587"/>
                  </a:lnTo>
                  <a:lnTo>
                    <a:pt x="24057" y="139766"/>
                  </a:lnTo>
                  <a:lnTo>
                    <a:pt x="24213" y="137693"/>
                  </a:lnTo>
                  <a:lnTo>
                    <a:pt x="24206" y="136026"/>
                  </a:lnTo>
                  <a:lnTo>
                    <a:pt x="23971" y="129634"/>
                  </a:lnTo>
                  <a:lnTo>
                    <a:pt x="23830" y="125722"/>
                  </a:lnTo>
                  <a:lnTo>
                    <a:pt x="23666" y="121247"/>
                  </a:lnTo>
                  <a:lnTo>
                    <a:pt x="23689" y="120348"/>
                  </a:lnTo>
                  <a:lnTo>
                    <a:pt x="23721" y="119198"/>
                  </a:lnTo>
                  <a:lnTo>
                    <a:pt x="24620" y="114418"/>
                  </a:lnTo>
                  <a:lnTo>
                    <a:pt x="25465" y="111679"/>
                  </a:lnTo>
                  <a:lnTo>
                    <a:pt x="26044" y="110232"/>
                  </a:lnTo>
                  <a:lnTo>
                    <a:pt x="28375" y="105663"/>
                  </a:lnTo>
                  <a:lnTo>
                    <a:pt x="28814" y="104200"/>
                  </a:lnTo>
                  <a:lnTo>
                    <a:pt x="28892" y="102862"/>
                  </a:lnTo>
                  <a:lnTo>
                    <a:pt x="28031" y="96721"/>
                  </a:lnTo>
                  <a:lnTo>
                    <a:pt x="29526" y="93826"/>
                  </a:lnTo>
                  <a:lnTo>
                    <a:pt x="31450" y="90963"/>
                  </a:lnTo>
                  <a:lnTo>
                    <a:pt x="33132" y="89735"/>
                  </a:lnTo>
                  <a:lnTo>
                    <a:pt x="34533" y="88905"/>
                  </a:lnTo>
                  <a:lnTo>
                    <a:pt x="35190" y="89258"/>
                  </a:lnTo>
                  <a:lnTo>
                    <a:pt x="36801" y="90580"/>
                  </a:lnTo>
                  <a:lnTo>
                    <a:pt x="38914" y="91886"/>
                  </a:lnTo>
                  <a:lnTo>
                    <a:pt x="39899" y="91597"/>
                  </a:lnTo>
                  <a:lnTo>
                    <a:pt x="41347" y="90454"/>
                  </a:lnTo>
                  <a:lnTo>
                    <a:pt x="42426" y="89250"/>
                  </a:lnTo>
                  <a:lnTo>
                    <a:pt x="42285" y="87090"/>
                  </a:lnTo>
                  <a:lnTo>
                    <a:pt x="43256" y="82655"/>
                  </a:lnTo>
                  <a:lnTo>
                    <a:pt x="43068" y="80089"/>
                  </a:lnTo>
                  <a:lnTo>
                    <a:pt x="44109" y="76912"/>
                  </a:lnTo>
                  <a:lnTo>
                    <a:pt x="45243" y="72429"/>
                  </a:lnTo>
                  <a:lnTo>
                    <a:pt x="45751" y="69597"/>
                  </a:lnTo>
                  <a:lnTo>
                    <a:pt x="46401" y="68072"/>
                  </a:lnTo>
                  <a:lnTo>
                    <a:pt x="49475" y="64942"/>
                  </a:lnTo>
                  <a:lnTo>
                    <a:pt x="52120" y="60514"/>
                  </a:lnTo>
                  <a:lnTo>
                    <a:pt x="53801" y="57275"/>
                  </a:lnTo>
                  <a:lnTo>
                    <a:pt x="57025" y="51987"/>
                  </a:lnTo>
                  <a:lnTo>
                    <a:pt x="58652" y="50054"/>
                  </a:lnTo>
                  <a:lnTo>
                    <a:pt x="59974" y="49225"/>
                  </a:lnTo>
                  <a:lnTo>
                    <a:pt x="61946" y="48693"/>
                  </a:lnTo>
                  <a:lnTo>
                    <a:pt x="65615" y="48208"/>
                  </a:lnTo>
                  <a:lnTo>
                    <a:pt x="68252" y="47762"/>
                  </a:lnTo>
                  <a:lnTo>
                    <a:pt x="68635" y="47074"/>
                  </a:lnTo>
                  <a:lnTo>
                    <a:pt x="68862" y="45994"/>
                  </a:lnTo>
                  <a:lnTo>
                    <a:pt x="68901" y="43623"/>
                  </a:lnTo>
                  <a:lnTo>
                    <a:pt x="69410" y="39547"/>
                  </a:lnTo>
                  <a:lnTo>
                    <a:pt x="70552" y="35565"/>
                  </a:lnTo>
                  <a:lnTo>
                    <a:pt x="71897" y="32546"/>
                  </a:lnTo>
                  <a:lnTo>
                    <a:pt x="72625" y="31168"/>
                  </a:lnTo>
                  <a:lnTo>
                    <a:pt x="73493" y="29846"/>
                  </a:lnTo>
                  <a:lnTo>
                    <a:pt x="74471" y="27601"/>
                  </a:lnTo>
                  <a:lnTo>
                    <a:pt x="75707" y="22750"/>
                  </a:lnTo>
                  <a:lnTo>
                    <a:pt x="75637" y="19457"/>
                  </a:lnTo>
                  <a:lnTo>
                    <a:pt x="77405" y="13417"/>
                  </a:lnTo>
                  <a:lnTo>
                    <a:pt x="77796" y="13386"/>
                  </a:lnTo>
                  <a:lnTo>
                    <a:pt x="80800" y="12275"/>
                  </a:lnTo>
                  <a:lnTo>
                    <a:pt x="83718" y="12111"/>
                  </a:lnTo>
                  <a:lnTo>
                    <a:pt x="86542" y="12885"/>
                  </a:lnTo>
                  <a:lnTo>
                    <a:pt x="88381" y="13081"/>
                  </a:lnTo>
                  <a:lnTo>
                    <a:pt x="89242" y="12689"/>
                  </a:lnTo>
                  <a:lnTo>
                    <a:pt x="90032" y="11688"/>
                  </a:lnTo>
                  <a:lnTo>
                    <a:pt x="90759" y="10061"/>
                  </a:lnTo>
                  <a:lnTo>
                    <a:pt x="91917" y="9161"/>
                  </a:lnTo>
                  <a:lnTo>
                    <a:pt x="93498" y="8989"/>
                  </a:lnTo>
                  <a:lnTo>
                    <a:pt x="95610" y="10820"/>
                  </a:lnTo>
                  <a:lnTo>
                    <a:pt x="98982" y="15678"/>
                  </a:lnTo>
                  <a:lnTo>
                    <a:pt x="99850" y="15968"/>
                  </a:lnTo>
                  <a:lnTo>
                    <a:pt x="100390" y="15842"/>
                  </a:lnTo>
                  <a:lnTo>
                    <a:pt x="102080" y="11939"/>
                  </a:lnTo>
                  <a:lnTo>
                    <a:pt x="103402" y="8911"/>
                  </a:lnTo>
                  <a:lnTo>
                    <a:pt x="105859" y="3247"/>
                  </a:lnTo>
                  <a:lnTo>
                    <a:pt x="107259" y="0"/>
                  </a:lnTo>
                  <a:lnTo>
                    <a:pt x="108565" y="939"/>
                  </a:lnTo>
                  <a:lnTo>
                    <a:pt x="109864" y="2597"/>
                  </a:lnTo>
                  <a:lnTo>
                    <a:pt x="111335" y="3372"/>
                  </a:lnTo>
                  <a:lnTo>
                    <a:pt x="112923" y="3849"/>
                  </a:lnTo>
                  <a:lnTo>
                    <a:pt x="113690" y="3912"/>
                  </a:lnTo>
                  <a:lnTo>
                    <a:pt x="114668" y="4569"/>
                  </a:lnTo>
                  <a:lnTo>
                    <a:pt x="118079" y="861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2" name="Freeform: Shape 641">
              <a:extLst>
                <a:ext uri="{FF2B5EF4-FFF2-40B4-BE49-F238E27FC236}">
                  <a16:creationId xmlns:a16="http://schemas.microsoft.com/office/drawing/2014/main" id="{37387458-449E-6873-FE6E-73611EE70611}"/>
                </a:ext>
              </a:extLst>
            </p:cNvPr>
            <p:cNvSpPr>
              <a:spLocks/>
            </p:cNvSpPr>
            <p:nvPr/>
          </p:nvSpPr>
          <p:spPr>
            <a:xfrm>
              <a:off x="7703655" y="2469286"/>
              <a:ext cx="239655" cy="537986"/>
            </a:xfrm>
            <a:custGeom>
              <a:avLst/>
              <a:gdLst>
                <a:gd name="connsiteX0" fmla="*/ 183232 w 239655"/>
                <a:gd name="connsiteY0" fmla="*/ 65420 h 537986"/>
                <a:gd name="connsiteX1" fmla="*/ 181762 w 239655"/>
                <a:gd name="connsiteY1" fmla="*/ 66178 h 537986"/>
                <a:gd name="connsiteX2" fmla="*/ 177224 w 239655"/>
                <a:gd name="connsiteY2" fmla="*/ 69151 h 537986"/>
                <a:gd name="connsiteX3" fmla="*/ 174454 w 239655"/>
                <a:gd name="connsiteY3" fmla="*/ 71154 h 537986"/>
                <a:gd name="connsiteX4" fmla="*/ 171122 w 239655"/>
                <a:gd name="connsiteY4" fmla="*/ 72625 h 537986"/>
                <a:gd name="connsiteX5" fmla="*/ 171982 w 239655"/>
                <a:gd name="connsiteY5" fmla="*/ 74573 h 537986"/>
                <a:gd name="connsiteX6" fmla="*/ 177521 w 239655"/>
                <a:gd name="connsiteY6" fmla="*/ 74980 h 537986"/>
                <a:gd name="connsiteX7" fmla="*/ 178374 w 239655"/>
                <a:gd name="connsiteY7" fmla="*/ 75535 h 537986"/>
                <a:gd name="connsiteX8" fmla="*/ 178992 w 239655"/>
                <a:gd name="connsiteY8" fmla="*/ 76529 h 537986"/>
                <a:gd name="connsiteX9" fmla="*/ 179094 w 239655"/>
                <a:gd name="connsiteY9" fmla="*/ 78125 h 537986"/>
                <a:gd name="connsiteX10" fmla="*/ 178538 w 239655"/>
                <a:gd name="connsiteY10" fmla="*/ 80699 h 537986"/>
                <a:gd name="connsiteX11" fmla="*/ 172546 w 239655"/>
                <a:gd name="connsiteY11" fmla="*/ 94789 h 537986"/>
                <a:gd name="connsiteX12" fmla="*/ 172358 w 239655"/>
                <a:gd name="connsiteY12" fmla="*/ 97738 h 537986"/>
                <a:gd name="connsiteX13" fmla="*/ 174314 w 239655"/>
                <a:gd name="connsiteY13" fmla="*/ 105906 h 537986"/>
                <a:gd name="connsiteX14" fmla="*/ 177060 w 239655"/>
                <a:gd name="connsiteY14" fmla="*/ 115482 h 537986"/>
                <a:gd name="connsiteX15" fmla="*/ 185361 w 239655"/>
                <a:gd name="connsiteY15" fmla="*/ 119714 h 537986"/>
                <a:gd name="connsiteX16" fmla="*/ 191525 w 239655"/>
                <a:gd name="connsiteY16" fmla="*/ 123008 h 537986"/>
                <a:gd name="connsiteX17" fmla="*/ 195484 w 239655"/>
                <a:gd name="connsiteY17" fmla="*/ 130784 h 537986"/>
                <a:gd name="connsiteX18" fmla="*/ 202016 w 239655"/>
                <a:gd name="connsiteY18" fmla="*/ 140963 h 537986"/>
                <a:gd name="connsiteX19" fmla="*/ 205474 w 239655"/>
                <a:gd name="connsiteY19" fmla="*/ 144749 h 537986"/>
                <a:gd name="connsiteX20" fmla="*/ 205670 w 239655"/>
                <a:gd name="connsiteY20" fmla="*/ 145923 h 537986"/>
                <a:gd name="connsiteX21" fmla="*/ 204645 w 239655"/>
                <a:gd name="connsiteY21" fmla="*/ 152878 h 537986"/>
                <a:gd name="connsiteX22" fmla="*/ 200460 w 239655"/>
                <a:gd name="connsiteY22" fmla="*/ 159809 h 537986"/>
                <a:gd name="connsiteX23" fmla="*/ 196548 w 239655"/>
                <a:gd name="connsiteY23" fmla="*/ 165630 h 537986"/>
                <a:gd name="connsiteX24" fmla="*/ 192495 w 239655"/>
                <a:gd name="connsiteY24" fmla="*/ 172608 h 537986"/>
                <a:gd name="connsiteX25" fmla="*/ 189327 w 239655"/>
                <a:gd name="connsiteY25" fmla="*/ 178531 h 537986"/>
                <a:gd name="connsiteX26" fmla="*/ 185893 w 239655"/>
                <a:gd name="connsiteY26" fmla="*/ 185595 h 537986"/>
                <a:gd name="connsiteX27" fmla="*/ 185493 w 239655"/>
                <a:gd name="connsiteY27" fmla="*/ 187880 h 537986"/>
                <a:gd name="connsiteX28" fmla="*/ 185431 w 239655"/>
                <a:gd name="connsiteY28" fmla="*/ 190031 h 537986"/>
                <a:gd name="connsiteX29" fmla="*/ 186025 w 239655"/>
                <a:gd name="connsiteY29" fmla="*/ 192402 h 537986"/>
                <a:gd name="connsiteX30" fmla="*/ 190422 w 239655"/>
                <a:gd name="connsiteY30" fmla="*/ 200953 h 537986"/>
                <a:gd name="connsiteX31" fmla="*/ 192135 w 239655"/>
                <a:gd name="connsiteY31" fmla="*/ 205295 h 537986"/>
                <a:gd name="connsiteX32" fmla="*/ 194177 w 239655"/>
                <a:gd name="connsiteY32" fmla="*/ 209973 h 537986"/>
                <a:gd name="connsiteX33" fmla="*/ 195938 w 239655"/>
                <a:gd name="connsiteY33" fmla="*/ 215058 h 537986"/>
                <a:gd name="connsiteX34" fmla="*/ 196955 w 239655"/>
                <a:gd name="connsiteY34" fmla="*/ 219604 h 537986"/>
                <a:gd name="connsiteX35" fmla="*/ 198715 w 239655"/>
                <a:gd name="connsiteY35" fmla="*/ 224009 h 537986"/>
                <a:gd name="connsiteX36" fmla="*/ 199810 w 239655"/>
                <a:gd name="connsiteY36" fmla="*/ 226254 h 537986"/>
                <a:gd name="connsiteX37" fmla="*/ 201625 w 239655"/>
                <a:gd name="connsiteY37" fmla="*/ 229399 h 537986"/>
                <a:gd name="connsiteX38" fmla="*/ 203816 w 239655"/>
                <a:gd name="connsiteY38" fmla="*/ 234062 h 537986"/>
                <a:gd name="connsiteX39" fmla="*/ 204543 w 239655"/>
                <a:gd name="connsiteY39" fmla="*/ 237746 h 537986"/>
                <a:gd name="connsiteX40" fmla="*/ 207853 w 239655"/>
                <a:gd name="connsiteY40" fmla="*/ 250452 h 537986"/>
                <a:gd name="connsiteX41" fmla="*/ 208189 w 239655"/>
                <a:gd name="connsiteY41" fmla="*/ 253667 h 537986"/>
                <a:gd name="connsiteX42" fmla="*/ 208025 w 239655"/>
                <a:gd name="connsiteY42" fmla="*/ 256045 h 537986"/>
                <a:gd name="connsiteX43" fmla="*/ 206570 w 239655"/>
                <a:gd name="connsiteY43" fmla="*/ 256624 h 537986"/>
                <a:gd name="connsiteX44" fmla="*/ 203354 w 239655"/>
                <a:gd name="connsiteY44" fmla="*/ 257000 h 537986"/>
                <a:gd name="connsiteX45" fmla="*/ 199865 w 239655"/>
                <a:gd name="connsiteY45" fmla="*/ 258557 h 537986"/>
                <a:gd name="connsiteX46" fmla="*/ 199693 w 239655"/>
                <a:gd name="connsiteY46" fmla="*/ 259081 h 537986"/>
                <a:gd name="connsiteX47" fmla="*/ 201970 w 239655"/>
                <a:gd name="connsiteY47" fmla="*/ 262038 h 537986"/>
                <a:gd name="connsiteX48" fmla="*/ 199959 w 239655"/>
                <a:gd name="connsiteY48" fmla="*/ 267084 h 537986"/>
                <a:gd name="connsiteX49" fmla="*/ 199669 w 239655"/>
                <a:gd name="connsiteY49" fmla="*/ 274274 h 537986"/>
                <a:gd name="connsiteX50" fmla="*/ 197526 w 239655"/>
                <a:gd name="connsiteY50" fmla="*/ 278029 h 537986"/>
                <a:gd name="connsiteX51" fmla="*/ 197323 w 239655"/>
                <a:gd name="connsiteY51" fmla="*/ 278898 h 537986"/>
                <a:gd name="connsiteX52" fmla="*/ 197416 w 239655"/>
                <a:gd name="connsiteY52" fmla="*/ 279625 h 537986"/>
                <a:gd name="connsiteX53" fmla="*/ 197800 w 239655"/>
                <a:gd name="connsiteY53" fmla="*/ 280196 h 537986"/>
                <a:gd name="connsiteX54" fmla="*/ 201766 w 239655"/>
                <a:gd name="connsiteY54" fmla="*/ 281198 h 537986"/>
                <a:gd name="connsiteX55" fmla="*/ 202110 w 239655"/>
                <a:gd name="connsiteY55" fmla="*/ 282215 h 537986"/>
                <a:gd name="connsiteX56" fmla="*/ 202126 w 239655"/>
                <a:gd name="connsiteY56" fmla="*/ 284319 h 537986"/>
                <a:gd name="connsiteX57" fmla="*/ 201774 w 239655"/>
                <a:gd name="connsiteY57" fmla="*/ 286260 h 537986"/>
                <a:gd name="connsiteX58" fmla="*/ 199779 w 239655"/>
                <a:gd name="connsiteY58" fmla="*/ 287699 h 537986"/>
                <a:gd name="connsiteX59" fmla="*/ 197643 w 239655"/>
                <a:gd name="connsiteY59" fmla="*/ 289819 h 537986"/>
                <a:gd name="connsiteX60" fmla="*/ 197166 w 239655"/>
                <a:gd name="connsiteY60" fmla="*/ 291775 h 537986"/>
                <a:gd name="connsiteX61" fmla="*/ 197237 w 239655"/>
                <a:gd name="connsiteY61" fmla="*/ 293512 h 537986"/>
                <a:gd name="connsiteX62" fmla="*/ 197964 w 239655"/>
                <a:gd name="connsiteY62" fmla="*/ 296446 h 537986"/>
                <a:gd name="connsiteX63" fmla="*/ 199380 w 239655"/>
                <a:gd name="connsiteY63" fmla="*/ 299857 h 537986"/>
                <a:gd name="connsiteX64" fmla="*/ 201172 w 239655"/>
                <a:gd name="connsiteY64" fmla="*/ 301992 h 537986"/>
                <a:gd name="connsiteX65" fmla="*/ 207532 w 239655"/>
                <a:gd name="connsiteY65" fmla="*/ 304019 h 537986"/>
                <a:gd name="connsiteX66" fmla="*/ 208353 w 239655"/>
                <a:gd name="connsiteY66" fmla="*/ 305685 h 537986"/>
                <a:gd name="connsiteX67" fmla="*/ 208698 w 239655"/>
                <a:gd name="connsiteY67" fmla="*/ 307970 h 537986"/>
                <a:gd name="connsiteX68" fmla="*/ 208565 w 239655"/>
                <a:gd name="connsiteY68" fmla="*/ 310199 h 537986"/>
                <a:gd name="connsiteX69" fmla="*/ 205607 w 239655"/>
                <a:gd name="connsiteY69" fmla="*/ 314643 h 537986"/>
                <a:gd name="connsiteX70" fmla="*/ 205631 w 239655"/>
                <a:gd name="connsiteY70" fmla="*/ 316348 h 537986"/>
                <a:gd name="connsiteX71" fmla="*/ 206843 w 239655"/>
                <a:gd name="connsiteY71" fmla="*/ 320464 h 537986"/>
                <a:gd name="connsiteX72" fmla="*/ 208299 w 239655"/>
                <a:gd name="connsiteY72" fmla="*/ 324383 h 537986"/>
                <a:gd name="connsiteX73" fmla="*/ 214503 w 239655"/>
                <a:gd name="connsiteY73" fmla="*/ 328623 h 537986"/>
                <a:gd name="connsiteX74" fmla="*/ 216639 w 239655"/>
                <a:gd name="connsiteY74" fmla="*/ 330939 h 537986"/>
                <a:gd name="connsiteX75" fmla="*/ 217202 w 239655"/>
                <a:gd name="connsiteY75" fmla="*/ 332778 h 537986"/>
                <a:gd name="connsiteX76" fmla="*/ 217515 w 239655"/>
                <a:gd name="connsiteY76" fmla="*/ 335743 h 537986"/>
                <a:gd name="connsiteX77" fmla="*/ 217476 w 239655"/>
                <a:gd name="connsiteY77" fmla="*/ 338950 h 537986"/>
                <a:gd name="connsiteX78" fmla="*/ 216990 w 239655"/>
                <a:gd name="connsiteY78" fmla="*/ 341790 h 537986"/>
                <a:gd name="connsiteX79" fmla="*/ 215043 w 239655"/>
                <a:gd name="connsiteY79" fmla="*/ 345444 h 537986"/>
                <a:gd name="connsiteX80" fmla="*/ 210544 w 239655"/>
                <a:gd name="connsiteY80" fmla="*/ 352626 h 537986"/>
                <a:gd name="connsiteX81" fmla="*/ 206014 w 239655"/>
                <a:gd name="connsiteY81" fmla="*/ 355403 h 537986"/>
                <a:gd name="connsiteX82" fmla="*/ 205740 w 239655"/>
                <a:gd name="connsiteY82" fmla="*/ 356005 h 537986"/>
                <a:gd name="connsiteX83" fmla="*/ 207141 w 239655"/>
                <a:gd name="connsiteY83" fmla="*/ 358290 h 537986"/>
                <a:gd name="connsiteX84" fmla="*/ 215113 w 239655"/>
                <a:gd name="connsiteY84" fmla="*/ 367412 h 537986"/>
                <a:gd name="connsiteX85" fmla="*/ 220315 w 239655"/>
                <a:gd name="connsiteY85" fmla="*/ 371660 h 537986"/>
                <a:gd name="connsiteX86" fmla="*/ 227325 w 239655"/>
                <a:gd name="connsiteY86" fmla="*/ 377371 h 537986"/>
                <a:gd name="connsiteX87" fmla="*/ 231847 w 239655"/>
                <a:gd name="connsiteY87" fmla="*/ 381870 h 537986"/>
                <a:gd name="connsiteX88" fmla="*/ 233310 w 239655"/>
                <a:gd name="connsiteY88" fmla="*/ 385093 h 537986"/>
                <a:gd name="connsiteX89" fmla="*/ 235266 w 239655"/>
                <a:gd name="connsiteY89" fmla="*/ 388676 h 537986"/>
                <a:gd name="connsiteX90" fmla="*/ 237464 w 239655"/>
                <a:gd name="connsiteY90" fmla="*/ 391594 h 537986"/>
                <a:gd name="connsiteX91" fmla="*/ 239053 w 239655"/>
                <a:gd name="connsiteY91" fmla="*/ 394121 h 537986"/>
                <a:gd name="connsiteX92" fmla="*/ 239655 w 239655"/>
                <a:gd name="connsiteY92" fmla="*/ 395749 h 537986"/>
                <a:gd name="connsiteX93" fmla="*/ 239600 w 239655"/>
                <a:gd name="connsiteY93" fmla="*/ 397493 h 537986"/>
                <a:gd name="connsiteX94" fmla="*/ 237480 w 239655"/>
                <a:gd name="connsiteY94" fmla="*/ 402743 h 537986"/>
                <a:gd name="connsiteX95" fmla="*/ 236275 w 239655"/>
                <a:gd name="connsiteY95" fmla="*/ 406787 h 537986"/>
                <a:gd name="connsiteX96" fmla="*/ 234155 w 239655"/>
                <a:gd name="connsiteY96" fmla="*/ 412694 h 537986"/>
                <a:gd name="connsiteX97" fmla="*/ 231980 w 239655"/>
                <a:gd name="connsiteY97" fmla="*/ 416794 h 537986"/>
                <a:gd name="connsiteX98" fmla="*/ 226473 w 239655"/>
                <a:gd name="connsiteY98" fmla="*/ 424257 h 537986"/>
                <a:gd name="connsiteX99" fmla="*/ 218344 w 239655"/>
                <a:gd name="connsiteY99" fmla="*/ 433489 h 537986"/>
                <a:gd name="connsiteX100" fmla="*/ 216459 w 239655"/>
                <a:gd name="connsiteY100" fmla="*/ 436266 h 537986"/>
                <a:gd name="connsiteX101" fmla="*/ 212656 w 239655"/>
                <a:gd name="connsiteY101" fmla="*/ 441093 h 537986"/>
                <a:gd name="connsiteX102" fmla="*/ 206140 w 239655"/>
                <a:gd name="connsiteY102" fmla="*/ 450739 h 537986"/>
                <a:gd name="connsiteX103" fmla="*/ 204457 w 239655"/>
                <a:gd name="connsiteY103" fmla="*/ 452860 h 537986"/>
                <a:gd name="connsiteX104" fmla="*/ 199122 w 239655"/>
                <a:gd name="connsiteY104" fmla="*/ 460495 h 537986"/>
                <a:gd name="connsiteX105" fmla="*/ 196689 w 239655"/>
                <a:gd name="connsiteY105" fmla="*/ 462921 h 537986"/>
                <a:gd name="connsiteX106" fmla="*/ 194772 w 239655"/>
                <a:gd name="connsiteY106" fmla="*/ 465182 h 537986"/>
                <a:gd name="connsiteX107" fmla="*/ 189491 w 239655"/>
                <a:gd name="connsiteY107" fmla="*/ 472340 h 537986"/>
                <a:gd name="connsiteX108" fmla="*/ 183812 w 239655"/>
                <a:gd name="connsiteY108" fmla="*/ 477746 h 537986"/>
                <a:gd name="connsiteX109" fmla="*/ 178241 w 239655"/>
                <a:gd name="connsiteY109" fmla="*/ 482753 h 537986"/>
                <a:gd name="connsiteX110" fmla="*/ 176567 w 239655"/>
                <a:gd name="connsiteY110" fmla="*/ 485280 h 537986"/>
                <a:gd name="connsiteX111" fmla="*/ 174486 w 239655"/>
                <a:gd name="connsiteY111" fmla="*/ 487212 h 537986"/>
                <a:gd name="connsiteX112" fmla="*/ 172006 w 239655"/>
                <a:gd name="connsiteY112" fmla="*/ 489043 h 537986"/>
                <a:gd name="connsiteX113" fmla="*/ 170965 w 239655"/>
                <a:gd name="connsiteY113" fmla="*/ 490068 h 537986"/>
                <a:gd name="connsiteX114" fmla="*/ 165356 w 239655"/>
                <a:gd name="connsiteY114" fmla="*/ 496866 h 537986"/>
                <a:gd name="connsiteX115" fmla="*/ 157572 w 239655"/>
                <a:gd name="connsiteY115" fmla="*/ 506239 h 537986"/>
                <a:gd name="connsiteX116" fmla="*/ 156781 w 239655"/>
                <a:gd name="connsiteY116" fmla="*/ 506388 h 537986"/>
                <a:gd name="connsiteX117" fmla="*/ 154755 w 239655"/>
                <a:gd name="connsiteY117" fmla="*/ 507897 h 537986"/>
                <a:gd name="connsiteX118" fmla="*/ 151587 w 239655"/>
                <a:gd name="connsiteY118" fmla="*/ 508265 h 537986"/>
                <a:gd name="connsiteX119" fmla="*/ 150210 w 239655"/>
                <a:gd name="connsiteY119" fmla="*/ 509415 h 537986"/>
                <a:gd name="connsiteX120" fmla="*/ 145367 w 239655"/>
                <a:gd name="connsiteY120" fmla="*/ 506129 h 537986"/>
                <a:gd name="connsiteX121" fmla="*/ 144561 w 239655"/>
                <a:gd name="connsiteY121" fmla="*/ 505918 h 537986"/>
                <a:gd name="connsiteX122" fmla="*/ 141713 w 239655"/>
                <a:gd name="connsiteY122" fmla="*/ 506732 h 537986"/>
                <a:gd name="connsiteX123" fmla="*/ 138983 w 239655"/>
                <a:gd name="connsiteY123" fmla="*/ 509118 h 537986"/>
                <a:gd name="connsiteX124" fmla="*/ 133937 w 239655"/>
                <a:gd name="connsiteY124" fmla="*/ 509846 h 537986"/>
                <a:gd name="connsiteX125" fmla="*/ 131434 w 239655"/>
                <a:gd name="connsiteY125" fmla="*/ 510620 h 537986"/>
                <a:gd name="connsiteX126" fmla="*/ 129837 w 239655"/>
                <a:gd name="connsiteY126" fmla="*/ 511723 h 537986"/>
                <a:gd name="connsiteX127" fmla="*/ 129509 w 239655"/>
                <a:gd name="connsiteY127" fmla="*/ 509118 h 537986"/>
                <a:gd name="connsiteX128" fmla="*/ 130197 w 239655"/>
                <a:gd name="connsiteY128" fmla="*/ 505809 h 537986"/>
                <a:gd name="connsiteX129" fmla="*/ 131308 w 239655"/>
                <a:gd name="connsiteY129" fmla="*/ 503595 h 537986"/>
                <a:gd name="connsiteX130" fmla="*/ 131410 w 239655"/>
                <a:gd name="connsiteY130" fmla="*/ 502155 h 537986"/>
                <a:gd name="connsiteX131" fmla="*/ 130597 w 239655"/>
                <a:gd name="connsiteY131" fmla="*/ 502304 h 537986"/>
                <a:gd name="connsiteX132" fmla="*/ 128977 w 239655"/>
                <a:gd name="connsiteY132" fmla="*/ 505550 h 537986"/>
                <a:gd name="connsiteX133" fmla="*/ 128116 w 239655"/>
                <a:gd name="connsiteY133" fmla="*/ 509337 h 537986"/>
                <a:gd name="connsiteX134" fmla="*/ 126387 w 239655"/>
                <a:gd name="connsiteY134" fmla="*/ 511238 h 537986"/>
                <a:gd name="connsiteX135" fmla="*/ 122585 w 239655"/>
                <a:gd name="connsiteY135" fmla="*/ 512013 h 537986"/>
                <a:gd name="connsiteX136" fmla="*/ 118885 w 239655"/>
                <a:gd name="connsiteY136" fmla="*/ 508977 h 537986"/>
                <a:gd name="connsiteX137" fmla="*/ 117124 w 239655"/>
                <a:gd name="connsiteY137" fmla="*/ 509001 h 537986"/>
                <a:gd name="connsiteX138" fmla="*/ 118228 w 239655"/>
                <a:gd name="connsiteY138" fmla="*/ 511175 h 537986"/>
                <a:gd name="connsiteX139" fmla="*/ 118971 w 239655"/>
                <a:gd name="connsiteY139" fmla="*/ 513562 h 537986"/>
                <a:gd name="connsiteX140" fmla="*/ 118877 w 239655"/>
                <a:gd name="connsiteY140" fmla="*/ 514892 h 537986"/>
                <a:gd name="connsiteX141" fmla="*/ 116906 w 239655"/>
                <a:gd name="connsiteY141" fmla="*/ 514657 h 537986"/>
                <a:gd name="connsiteX142" fmla="*/ 114707 w 239655"/>
                <a:gd name="connsiteY142" fmla="*/ 516081 h 537986"/>
                <a:gd name="connsiteX143" fmla="*/ 112782 w 239655"/>
                <a:gd name="connsiteY143" fmla="*/ 518162 h 537986"/>
                <a:gd name="connsiteX144" fmla="*/ 111843 w 239655"/>
                <a:gd name="connsiteY144" fmla="*/ 518170 h 537986"/>
                <a:gd name="connsiteX145" fmla="*/ 110545 w 239655"/>
                <a:gd name="connsiteY145" fmla="*/ 515259 h 537986"/>
                <a:gd name="connsiteX146" fmla="*/ 108167 w 239655"/>
                <a:gd name="connsiteY146" fmla="*/ 516621 h 537986"/>
                <a:gd name="connsiteX147" fmla="*/ 106133 w 239655"/>
                <a:gd name="connsiteY147" fmla="*/ 518443 h 537986"/>
                <a:gd name="connsiteX148" fmla="*/ 102010 w 239655"/>
                <a:gd name="connsiteY148" fmla="*/ 519007 h 537986"/>
                <a:gd name="connsiteX149" fmla="*/ 99553 w 239655"/>
                <a:gd name="connsiteY149" fmla="*/ 521401 h 537986"/>
                <a:gd name="connsiteX150" fmla="*/ 95203 w 239655"/>
                <a:gd name="connsiteY150" fmla="*/ 523020 h 537986"/>
                <a:gd name="connsiteX151" fmla="*/ 92817 w 239655"/>
                <a:gd name="connsiteY151" fmla="*/ 522981 h 537986"/>
                <a:gd name="connsiteX152" fmla="*/ 87364 w 239655"/>
                <a:gd name="connsiteY152" fmla="*/ 524921 h 537986"/>
                <a:gd name="connsiteX153" fmla="*/ 85549 w 239655"/>
                <a:gd name="connsiteY153" fmla="*/ 527910 h 537986"/>
                <a:gd name="connsiteX154" fmla="*/ 83961 w 239655"/>
                <a:gd name="connsiteY154" fmla="*/ 529005 h 537986"/>
                <a:gd name="connsiteX155" fmla="*/ 81700 w 239655"/>
                <a:gd name="connsiteY155" fmla="*/ 528082 h 537986"/>
                <a:gd name="connsiteX156" fmla="*/ 74729 w 239655"/>
                <a:gd name="connsiteY156" fmla="*/ 529537 h 537986"/>
                <a:gd name="connsiteX157" fmla="*/ 68063 w 239655"/>
                <a:gd name="connsiteY157" fmla="*/ 531446 h 537986"/>
                <a:gd name="connsiteX158" fmla="*/ 65231 w 239655"/>
                <a:gd name="connsiteY158" fmla="*/ 531336 h 537986"/>
                <a:gd name="connsiteX159" fmla="*/ 62399 w 239655"/>
                <a:gd name="connsiteY159" fmla="*/ 530546 h 537986"/>
                <a:gd name="connsiteX160" fmla="*/ 59395 w 239655"/>
                <a:gd name="connsiteY160" fmla="*/ 533191 h 537986"/>
                <a:gd name="connsiteX161" fmla="*/ 56203 w 239655"/>
                <a:gd name="connsiteY161" fmla="*/ 536727 h 537986"/>
                <a:gd name="connsiteX162" fmla="*/ 52691 w 239655"/>
                <a:gd name="connsiteY162" fmla="*/ 537986 h 537986"/>
                <a:gd name="connsiteX163" fmla="*/ 51431 w 239655"/>
                <a:gd name="connsiteY163" fmla="*/ 537533 h 537986"/>
                <a:gd name="connsiteX164" fmla="*/ 52440 w 239655"/>
                <a:gd name="connsiteY164" fmla="*/ 535679 h 537986"/>
                <a:gd name="connsiteX165" fmla="*/ 54764 w 239655"/>
                <a:gd name="connsiteY165" fmla="*/ 533762 h 537986"/>
                <a:gd name="connsiteX166" fmla="*/ 56360 w 239655"/>
                <a:gd name="connsiteY166" fmla="*/ 531157 h 537986"/>
                <a:gd name="connsiteX167" fmla="*/ 56579 w 239655"/>
                <a:gd name="connsiteY167" fmla="*/ 528982 h 537986"/>
                <a:gd name="connsiteX168" fmla="*/ 55484 w 239655"/>
                <a:gd name="connsiteY168" fmla="*/ 528129 h 537986"/>
                <a:gd name="connsiteX169" fmla="*/ 53981 w 239655"/>
                <a:gd name="connsiteY169" fmla="*/ 527863 h 537986"/>
                <a:gd name="connsiteX170" fmla="*/ 52096 w 239655"/>
                <a:gd name="connsiteY170" fmla="*/ 525610 h 537986"/>
                <a:gd name="connsiteX171" fmla="*/ 50289 w 239655"/>
                <a:gd name="connsiteY171" fmla="*/ 520712 h 537986"/>
                <a:gd name="connsiteX172" fmla="*/ 49311 w 239655"/>
                <a:gd name="connsiteY172" fmla="*/ 520438 h 537986"/>
                <a:gd name="connsiteX173" fmla="*/ 48818 w 239655"/>
                <a:gd name="connsiteY173" fmla="*/ 521729 h 537986"/>
                <a:gd name="connsiteX174" fmla="*/ 48262 w 239655"/>
                <a:gd name="connsiteY174" fmla="*/ 525477 h 537986"/>
                <a:gd name="connsiteX175" fmla="*/ 47699 w 239655"/>
                <a:gd name="connsiteY175" fmla="*/ 526556 h 537986"/>
                <a:gd name="connsiteX176" fmla="*/ 46745 w 239655"/>
                <a:gd name="connsiteY176" fmla="*/ 527417 h 537986"/>
                <a:gd name="connsiteX177" fmla="*/ 45595 w 239655"/>
                <a:gd name="connsiteY177" fmla="*/ 528278 h 537986"/>
                <a:gd name="connsiteX178" fmla="*/ 44468 w 239655"/>
                <a:gd name="connsiteY178" fmla="*/ 528700 h 537986"/>
                <a:gd name="connsiteX179" fmla="*/ 40439 w 239655"/>
                <a:gd name="connsiteY179" fmla="*/ 528645 h 537986"/>
                <a:gd name="connsiteX180" fmla="*/ 39907 w 239655"/>
                <a:gd name="connsiteY180" fmla="*/ 526752 h 537986"/>
                <a:gd name="connsiteX181" fmla="*/ 39907 w 239655"/>
                <a:gd name="connsiteY181" fmla="*/ 525962 h 537986"/>
                <a:gd name="connsiteX182" fmla="*/ 40627 w 239655"/>
                <a:gd name="connsiteY182" fmla="*/ 523466 h 537986"/>
                <a:gd name="connsiteX183" fmla="*/ 40001 w 239655"/>
                <a:gd name="connsiteY183" fmla="*/ 523028 h 537986"/>
                <a:gd name="connsiteX184" fmla="*/ 40596 w 239655"/>
                <a:gd name="connsiteY184" fmla="*/ 521072 h 537986"/>
                <a:gd name="connsiteX185" fmla="*/ 41542 w 239655"/>
                <a:gd name="connsiteY185" fmla="*/ 521182 h 537986"/>
                <a:gd name="connsiteX186" fmla="*/ 42669 w 239655"/>
                <a:gd name="connsiteY186" fmla="*/ 520884 h 537986"/>
                <a:gd name="connsiteX187" fmla="*/ 43232 w 239655"/>
                <a:gd name="connsiteY187" fmla="*/ 519883 h 537986"/>
                <a:gd name="connsiteX188" fmla="*/ 43193 w 239655"/>
                <a:gd name="connsiteY188" fmla="*/ 518678 h 537986"/>
                <a:gd name="connsiteX189" fmla="*/ 41628 w 239655"/>
                <a:gd name="connsiteY189" fmla="*/ 518365 h 537986"/>
                <a:gd name="connsiteX190" fmla="*/ 41534 w 239655"/>
                <a:gd name="connsiteY190" fmla="*/ 517544 h 537986"/>
                <a:gd name="connsiteX191" fmla="*/ 42927 w 239655"/>
                <a:gd name="connsiteY191" fmla="*/ 514101 h 537986"/>
                <a:gd name="connsiteX192" fmla="*/ 43122 w 239655"/>
                <a:gd name="connsiteY192" fmla="*/ 513147 h 537986"/>
                <a:gd name="connsiteX193" fmla="*/ 42583 w 239655"/>
                <a:gd name="connsiteY193" fmla="*/ 512951 h 537986"/>
                <a:gd name="connsiteX194" fmla="*/ 41714 w 239655"/>
                <a:gd name="connsiteY194" fmla="*/ 513327 h 537986"/>
                <a:gd name="connsiteX195" fmla="*/ 35948 w 239655"/>
                <a:gd name="connsiteY195" fmla="*/ 512247 h 537986"/>
                <a:gd name="connsiteX196" fmla="*/ 28837 w 239655"/>
                <a:gd name="connsiteY196" fmla="*/ 507835 h 537986"/>
                <a:gd name="connsiteX197" fmla="*/ 27085 w 239655"/>
                <a:gd name="connsiteY197" fmla="*/ 507608 h 537986"/>
                <a:gd name="connsiteX198" fmla="*/ 26013 w 239655"/>
                <a:gd name="connsiteY198" fmla="*/ 503657 h 537986"/>
                <a:gd name="connsiteX199" fmla="*/ 24299 w 239655"/>
                <a:gd name="connsiteY199" fmla="*/ 504158 h 537986"/>
                <a:gd name="connsiteX200" fmla="*/ 21796 w 239655"/>
                <a:gd name="connsiteY200" fmla="*/ 506474 h 537986"/>
                <a:gd name="connsiteX201" fmla="*/ 19918 w 239655"/>
                <a:gd name="connsiteY201" fmla="*/ 504713 h 537986"/>
                <a:gd name="connsiteX202" fmla="*/ 17900 w 239655"/>
                <a:gd name="connsiteY202" fmla="*/ 503555 h 537986"/>
                <a:gd name="connsiteX203" fmla="*/ 17344 w 239655"/>
                <a:gd name="connsiteY203" fmla="*/ 501748 h 537986"/>
                <a:gd name="connsiteX204" fmla="*/ 17375 w 239655"/>
                <a:gd name="connsiteY204" fmla="*/ 499073 h 537986"/>
                <a:gd name="connsiteX205" fmla="*/ 17204 w 239655"/>
                <a:gd name="connsiteY205" fmla="*/ 495904 h 537986"/>
                <a:gd name="connsiteX206" fmla="*/ 16656 w 239655"/>
                <a:gd name="connsiteY206" fmla="*/ 492188 h 537986"/>
                <a:gd name="connsiteX207" fmla="*/ 16257 w 239655"/>
                <a:gd name="connsiteY207" fmla="*/ 486892 h 537986"/>
                <a:gd name="connsiteX208" fmla="*/ 16632 w 239655"/>
                <a:gd name="connsiteY208" fmla="*/ 482737 h 537986"/>
                <a:gd name="connsiteX209" fmla="*/ 18244 w 239655"/>
                <a:gd name="connsiteY209" fmla="*/ 479655 h 537986"/>
                <a:gd name="connsiteX210" fmla="*/ 18862 w 239655"/>
                <a:gd name="connsiteY210" fmla="*/ 477683 h 537986"/>
                <a:gd name="connsiteX211" fmla="*/ 19613 w 239655"/>
                <a:gd name="connsiteY211" fmla="*/ 472637 h 537986"/>
                <a:gd name="connsiteX212" fmla="*/ 19785 w 239655"/>
                <a:gd name="connsiteY212" fmla="*/ 466715 h 537986"/>
                <a:gd name="connsiteX213" fmla="*/ 19355 w 239655"/>
                <a:gd name="connsiteY213" fmla="*/ 464697 h 537986"/>
                <a:gd name="connsiteX214" fmla="*/ 19465 w 239655"/>
                <a:gd name="connsiteY214" fmla="*/ 463351 h 537986"/>
                <a:gd name="connsiteX215" fmla="*/ 20748 w 239655"/>
                <a:gd name="connsiteY215" fmla="*/ 463351 h 537986"/>
                <a:gd name="connsiteX216" fmla="*/ 20466 w 239655"/>
                <a:gd name="connsiteY216" fmla="*/ 462193 h 537986"/>
                <a:gd name="connsiteX217" fmla="*/ 19902 w 239655"/>
                <a:gd name="connsiteY217" fmla="*/ 461559 h 537986"/>
                <a:gd name="connsiteX218" fmla="*/ 19277 w 239655"/>
                <a:gd name="connsiteY218" fmla="*/ 460245 h 537986"/>
                <a:gd name="connsiteX219" fmla="*/ 19809 w 239655"/>
                <a:gd name="connsiteY219" fmla="*/ 459549 h 537986"/>
                <a:gd name="connsiteX220" fmla="*/ 21342 w 239655"/>
                <a:gd name="connsiteY220" fmla="*/ 459502 h 537986"/>
                <a:gd name="connsiteX221" fmla="*/ 21467 w 239655"/>
                <a:gd name="connsiteY221" fmla="*/ 459056 h 537986"/>
                <a:gd name="connsiteX222" fmla="*/ 21640 w 239655"/>
                <a:gd name="connsiteY222" fmla="*/ 458430 h 537986"/>
                <a:gd name="connsiteX223" fmla="*/ 20450 w 239655"/>
                <a:gd name="connsiteY223" fmla="*/ 454956 h 537986"/>
                <a:gd name="connsiteX224" fmla="*/ 20309 w 239655"/>
                <a:gd name="connsiteY224" fmla="*/ 453298 h 537986"/>
                <a:gd name="connsiteX225" fmla="*/ 18667 w 239655"/>
                <a:gd name="connsiteY225" fmla="*/ 448252 h 537986"/>
                <a:gd name="connsiteX226" fmla="*/ 16781 w 239655"/>
                <a:gd name="connsiteY226" fmla="*/ 443448 h 537986"/>
                <a:gd name="connsiteX227" fmla="*/ 13957 w 239655"/>
                <a:gd name="connsiteY227" fmla="*/ 439967 h 537986"/>
                <a:gd name="connsiteX228" fmla="*/ 14958 w 239655"/>
                <a:gd name="connsiteY228" fmla="*/ 434216 h 537986"/>
                <a:gd name="connsiteX229" fmla="*/ 16100 w 239655"/>
                <a:gd name="connsiteY229" fmla="*/ 428998 h 537986"/>
                <a:gd name="connsiteX230" fmla="*/ 15874 w 239655"/>
                <a:gd name="connsiteY230" fmla="*/ 426479 h 537986"/>
                <a:gd name="connsiteX231" fmla="*/ 15435 w 239655"/>
                <a:gd name="connsiteY231" fmla="*/ 423404 h 537986"/>
                <a:gd name="connsiteX232" fmla="*/ 11970 w 239655"/>
                <a:gd name="connsiteY232" fmla="*/ 420025 h 537986"/>
                <a:gd name="connsiteX233" fmla="*/ 11461 w 239655"/>
                <a:gd name="connsiteY233" fmla="*/ 415252 h 537986"/>
                <a:gd name="connsiteX234" fmla="*/ 10616 w 239655"/>
                <a:gd name="connsiteY234" fmla="*/ 410104 h 537986"/>
                <a:gd name="connsiteX235" fmla="*/ 10937 w 239655"/>
                <a:gd name="connsiteY235" fmla="*/ 406944 h 537986"/>
                <a:gd name="connsiteX236" fmla="*/ 11500 w 239655"/>
                <a:gd name="connsiteY236" fmla="*/ 404511 h 537986"/>
                <a:gd name="connsiteX237" fmla="*/ 12642 w 239655"/>
                <a:gd name="connsiteY237" fmla="*/ 402086 h 537986"/>
                <a:gd name="connsiteX238" fmla="*/ 18393 w 239655"/>
                <a:gd name="connsiteY238" fmla="*/ 394419 h 537986"/>
                <a:gd name="connsiteX239" fmla="*/ 18745 w 239655"/>
                <a:gd name="connsiteY239" fmla="*/ 390397 h 537986"/>
                <a:gd name="connsiteX240" fmla="*/ 22641 w 239655"/>
                <a:gd name="connsiteY240" fmla="*/ 390100 h 537986"/>
                <a:gd name="connsiteX241" fmla="*/ 20834 w 239655"/>
                <a:gd name="connsiteY241" fmla="*/ 386501 h 537986"/>
                <a:gd name="connsiteX242" fmla="*/ 20411 w 239655"/>
                <a:gd name="connsiteY242" fmla="*/ 384475 h 537986"/>
                <a:gd name="connsiteX243" fmla="*/ 20317 w 239655"/>
                <a:gd name="connsiteY243" fmla="*/ 382104 h 537986"/>
                <a:gd name="connsiteX244" fmla="*/ 25919 w 239655"/>
                <a:gd name="connsiteY244" fmla="*/ 380477 h 537986"/>
                <a:gd name="connsiteX245" fmla="*/ 28016 w 239655"/>
                <a:gd name="connsiteY245" fmla="*/ 381815 h 537986"/>
                <a:gd name="connsiteX246" fmla="*/ 32944 w 239655"/>
                <a:gd name="connsiteY246" fmla="*/ 380164 h 537986"/>
                <a:gd name="connsiteX247" fmla="*/ 37326 w 239655"/>
                <a:gd name="connsiteY247" fmla="*/ 376933 h 537986"/>
                <a:gd name="connsiteX248" fmla="*/ 37247 w 239655"/>
                <a:gd name="connsiteY248" fmla="*/ 375212 h 537986"/>
                <a:gd name="connsiteX249" fmla="*/ 36574 w 239655"/>
                <a:gd name="connsiteY249" fmla="*/ 373671 h 537986"/>
                <a:gd name="connsiteX250" fmla="*/ 35643 w 239655"/>
                <a:gd name="connsiteY250" fmla="*/ 370698 h 537986"/>
                <a:gd name="connsiteX251" fmla="*/ 36300 w 239655"/>
                <a:gd name="connsiteY251" fmla="*/ 369869 h 537986"/>
                <a:gd name="connsiteX252" fmla="*/ 37897 w 239655"/>
                <a:gd name="connsiteY252" fmla="*/ 370479 h 537986"/>
                <a:gd name="connsiteX253" fmla="*/ 37161 w 239655"/>
                <a:gd name="connsiteY253" fmla="*/ 369000 h 537986"/>
                <a:gd name="connsiteX254" fmla="*/ 37294 w 239655"/>
                <a:gd name="connsiteY254" fmla="*/ 367436 h 537986"/>
                <a:gd name="connsiteX255" fmla="*/ 39039 w 239655"/>
                <a:gd name="connsiteY255" fmla="*/ 368085 h 537986"/>
                <a:gd name="connsiteX256" fmla="*/ 41879 w 239655"/>
                <a:gd name="connsiteY256" fmla="*/ 363712 h 537986"/>
                <a:gd name="connsiteX257" fmla="*/ 41980 w 239655"/>
                <a:gd name="connsiteY257" fmla="*/ 360363 h 537986"/>
                <a:gd name="connsiteX258" fmla="*/ 46893 w 239655"/>
                <a:gd name="connsiteY258" fmla="*/ 358611 h 537986"/>
                <a:gd name="connsiteX259" fmla="*/ 52566 w 239655"/>
                <a:gd name="connsiteY259" fmla="*/ 351742 h 537986"/>
                <a:gd name="connsiteX260" fmla="*/ 55179 w 239655"/>
                <a:gd name="connsiteY260" fmla="*/ 349598 h 537986"/>
                <a:gd name="connsiteX261" fmla="*/ 57705 w 239655"/>
                <a:gd name="connsiteY261" fmla="*/ 348041 h 537986"/>
                <a:gd name="connsiteX262" fmla="*/ 63088 w 239655"/>
                <a:gd name="connsiteY262" fmla="*/ 341133 h 537986"/>
                <a:gd name="connsiteX263" fmla="*/ 65388 w 239655"/>
                <a:gd name="connsiteY263" fmla="*/ 340812 h 537986"/>
                <a:gd name="connsiteX264" fmla="*/ 66569 w 239655"/>
                <a:gd name="connsiteY264" fmla="*/ 336134 h 537986"/>
                <a:gd name="connsiteX265" fmla="*/ 71146 w 239655"/>
                <a:gd name="connsiteY265" fmla="*/ 329883 h 537986"/>
                <a:gd name="connsiteX266" fmla="*/ 72539 w 239655"/>
                <a:gd name="connsiteY266" fmla="*/ 329085 h 537986"/>
                <a:gd name="connsiteX267" fmla="*/ 74675 w 239655"/>
                <a:gd name="connsiteY267" fmla="*/ 323421 h 537986"/>
                <a:gd name="connsiteX268" fmla="*/ 80300 w 239655"/>
                <a:gd name="connsiteY268" fmla="*/ 316849 h 537986"/>
                <a:gd name="connsiteX269" fmla="*/ 83867 w 239655"/>
                <a:gd name="connsiteY269" fmla="*/ 308423 h 537986"/>
                <a:gd name="connsiteX270" fmla="*/ 85830 w 239655"/>
                <a:gd name="connsiteY270" fmla="*/ 305419 h 537986"/>
                <a:gd name="connsiteX271" fmla="*/ 86441 w 239655"/>
                <a:gd name="connsiteY271" fmla="*/ 302211 h 537986"/>
                <a:gd name="connsiteX272" fmla="*/ 88632 w 239655"/>
                <a:gd name="connsiteY272" fmla="*/ 301938 h 537986"/>
                <a:gd name="connsiteX273" fmla="*/ 90603 w 239655"/>
                <a:gd name="connsiteY273" fmla="*/ 299575 h 537986"/>
                <a:gd name="connsiteX274" fmla="*/ 94874 w 239655"/>
                <a:gd name="connsiteY274" fmla="*/ 297932 h 537986"/>
                <a:gd name="connsiteX275" fmla="*/ 99099 w 239655"/>
                <a:gd name="connsiteY275" fmla="*/ 298386 h 537986"/>
                <a:gd name="connsiteX276" fmla="*/ 100859 w 239655"/>
                <a:gd name="connsiteY276" fmla="*/ 299513 h 537986"/>
                <a:gd name="connsiteX277" fmla="*/ 102479 w 239655"/>
                <a:gd name="connsiteY277" fmla="*/ 299160 h 537986"/>
                <a:gd name="connsiteX278" fmla="*/ 102314 w 239655"/>
                <a:gd name="connsiteY278" fmla="*/ 296266 h 537986"/>
                <a:gd name="connsiteX279" fmla="*/ 101157 w 239655"/>
                <a:gd name="connsiteY279" fmla="*/ 294474 h 537986"/>
                <a:gd name="connsiteX280" fmla="*/ 102103 w 239655"/>
                <a:gd name="connsiteY280" fmla="*/ 292745 h 537986"/>
                <a:gd name="connsiteX281" fmla="*/ 104333 w 239655"/>
                <a:gd name="connsiteY281" fmla="*/ 291439 h 537986"/>
                <a:gd name="connsiteX282" fmla="*/ 104106 w 239655"/>
                <a:gd name="connsiteY282" fmla="*/ 288544 h 537986"/>
                <a:gd name="connsiteX283" fmla="*/ 103621 w 239655"/>
                <a:gd name="connsiteY283" fmla="*/ 286799 h 537986"/>
                <a:gd name="connsiteX284" fmla="*/ 101767 w 239655"/>
                <a:gd name="connsiteY284" fmla="*/ 284476 h 537986"/>
                <a:gd name="connsiteX285" fmla="*/ 102690 w 239655"/>
                <a:gd name="connsiteY285" fmla="*/ 279250 h 537986"/>
                <a:gd name="connsiteX286" fmla="*/ 102909 w 239655"/>
                <a:gd name="connsiteY286" fmla="*/ 273499 h 537986"/>
                <a:gd name="connsiteX287" fmla="*/ 103786 w 239655"/>
                <a:gd name="connsiteY287" fmla="*/ 266826 h 537986"/>
                <a:gd name="connsiteX288" fmla="*/ 101462 w 239655"/>
                <a:gd name="connsiteY288" fmla="*/ 263282 h 537986"/>
                <a:gd name="connsiteX289" fmla="*/ 92622 w 239655"/>
                <a:gd name="connsiteY289" fmla="*/ 257227 h 537986"/>
                <a:gd name="connsiteX290" fmla="*/ 90978 w 239655"/>
                <a:gd name="connsiteY290" fmla="*/ 257438 h 537986"/>
                <a:gd name="connsiteX291" fmla="*/ 89015 w 239655"/>
                <a:gd name="connsiteY291" fmla="*/ 256671 h 537986"/>
                <a:gd name="connsiteX292" fmla="*/ 86965 w 239655"/>
                <a:gd name="connsiteY292" fmla="*/ 252063 h 537986"/>
                <a:gd name="connsiteX293" fmla="*/ 87880 w 239655"/>
                <a:gd name="connsiteY293" fmla="*/ 248073 h 537986"/>
                <a:gd name="connsiteX294" fmla="*/ 87990 w 239655"/>
                <a:gd name="connsiteY294" fmla="*/ 246603 h 537986"/>
                <a:gd name="connsiteX295" fmla="*/ 87192 w 239655"/>
                <a:gd name="connsiteY295" fmla="*/ 246650 h 537986"/>
                <a:gd name="connsiteX296" fmla="*/ 85893 w 239655"/>
                <a:gd name="connsiteY296" fmla="*/ 248597 h 537986"/>
                <a:gd name="connsiteX297" fmla="*/ 83077 w 239655"/>
                <a:gd name="connsiteY297" fmla="*/ 250819 h 537986"/>
                <a:gd name="connsiteX298" fmla="*/ 79416 w 239655"/>
                <a:gd name="connsiteY298" fmla="*/ 249114 h 537986"/>
                <a:gd name="connsiteX299" fmla="*/ 77616 w 239655"/>
                <a:gd name="connsiteY299" fmla="*/ 249489 h 537986"/>
                <a:gd name="connsiteX300" fmla="*/ 75277 w 239655"/>
                <a:gd name="connsiteY300" fmla="*/ 239577 h 537986"/>
                <a:gd name="connsiteX301" fmla="*/ 74080 w 239655"/>
                <a:gd name="connsiteY301" fmla="*/ 235767 h 537986"/>
                <a:gd name="connsiteX302" fmla="*/ 72163 w 239655"/>
                <a:gd name="connsiteY302" fmla="*/ 231010 h 537986"/>
                <a:gd name="connsiteX303" fmla="*/ 68744 w 239655"/>
                <a:gd name="connsiteY303" fmla="*/ 228687 h 537986"/>
                <a:gd name="connsiteX304" fmla="*/ 68072 w 239655"/>
                <a:gd name="connsiteY304" fmla="*/ 227365 h 537986"/>
                <a:gd name="connsiteX305" fmla="*/ 67618 w 239655"/>
                <a:gd name="connsiteY305" fmla="*/ 225338 h 537986"/>
                <a:gd name="connsiteX306" fmla="*/ 67469 w 239655"/>
                <a:gd name="connsiteY306" fmla="*/ 222522 h 537986"/>
                <a:gd name="connsiteX307" fmla="*/ 67031 w 239655"/>
                <a:gd name="connsiteY307" fmla="*/ 218344 h 537986"/>
                <a:gd name="connsiteX308" fmla="*/ 67211 w 239655"/>
                <a:gd name="connsiteY308" fmla="*/ 214910 h 537986"/>
                <a:gd name="connsiteX309" fmla="*/ 67633 w 239655"/>
                <a:gd name="connsiteY309" fmla="*/ 212860 h 537986"/>
                <a:gd name="connsiteX310" fmla="*/ 69112 w 239655"/>
                <a:gd name="connsiteY310" fmla="*/ 211483 h 537986"/>
                <a:gd name="connsiteX311" fmla="*/ 71240 w 239655"/>
                <a:gd name="connsiteY311" fmla="*/ 207579 h 537986"/>
                <a:gd name="connsiteX312" fmla="*/ 71686 w 239655"/>
                <a:gd name="connsiteY312" fmla="*/ 204739 h 537986"/>
                <a:gd name="connsiteX313" fmla="*/ 71866 w 239655"/>
                <a:gd name="connsiteY313" fmla="*/ 200374 h 537986"/>
                <a:gd name="connsiteX314" fmla="*/ 72844 w 239655"/>
                <a:gd name="connsiteY314" fmla="*/ 196548 h 537986"/>
                <a:gd name="connsiteX315" fmla="*/ 73931 w 239655"/>
                <a:gd name="connsiteY315" fmla="*/ 194608 h 537986"/>
                <a:gd name="connsiteX316" fmla="*/ 73657 w 239655"/>
                <a:gd name="connsiteY316" fmla="*/ 193059 h 537986"/>
                <a:gd name="connsiteX317" fmla="*/ 72906 w 239655"/>
                <a:gd name="connsiteY317" fmla="*/ 190853 h 537986"/>
                <a:gd name="connsiteX318" fmla="*/ 71311 w 239655"/>
                <a:gd name="connsiteY318" fmla="*/ 187708 h 537986"/>
                <a:gd name="connsiteX319" fmla="*/ 68885 w 239655"/>
                <a:gd name="connsiteY319" fmla="*/ 183866 h 537986"/>
                <a:gd name="connsiteX320" fmla="*/ 67094 w 239655"/>
                <a:gd name="connsiteY320" fmla="*/ 180182 h 537986"/>
                <a:gd name="connsiteX321" fmla="*/ 66303 w 239655"/>
                <a:gd name="connsiteY321" fmla="*/ 176732 h 537986"/>
                <a:gd name="connsiteX322" fmla="*/ 65897 w 239655"/>
                <a:gd name="connsiteY322" fmla="*/ 173633 h 537986"/>
                <a:gd name="connsiteX323" fmla="*/ 65959 w 239655"/>
                <a:gd name="connsiteY323" fmla="*/ 170817 h 537986"/>
                <a:gd name="connsiteX324" fmla="*/ 66632 w 239655"/>
                <a:gd name="connsiteY324" fmla="*/ 168892 h 537986"/>
                <a:gd name="connsiteX325" fmla="*/ 68916 w 239655"/>
                <a:gd name="connsiteY325" fmla="*/ 166467 h 537986"/>
                <a:gd name="connsiteX326" fmla="*/ 69221 w 239655"/>
                <a:gd name="connsiteY326" fmla="*/ 165434 h 537986"/>
                <a:gd name="connsiteX327" fmla="*/ 68314 w 239655"/>
                <a:gd name="connsiteY327" fmla="*/ 160060 h 537986"/>
                <a:gd name="connsiteX328" fmla="*/ 66718 w 239655"/>
                <a:gd name="connsiteY328" fmla="*/ 159082 h 537986"/>
                <a:gd name="connsiteX329" fmla="*/ 64003 w 239655"/>
                <a:gd name="connsiteY329" fmla="*/ 158558 h 537986"/>
                <a:gd name="connsiteX330" fmla="*/ 62486 w 239655"/>
                <a:gd name="connsiteY330" fmla="*/ 158511 h 537986"/>
                <a:gd name="connsiteX331" fmla="*/ 62196 w 239655"/>
                <a:gd name="connsiteY331" fmla="*/ 157916 h 537986"/>
                <a:gd name="connsiteX332" fmla="*/ 62118 w 239655"/>
                <a:gd name="connsiteY332" fmla="*/ 156836 h 537986"/>
                <a:gd name="connsiteX333" fmla="*/ 62431 w 239655"/>
                <a:gd name="connsiteY333" fmla="*/ 154622 h 537986"/>
                <a:gd name="connsiteX334" fmla="*/ 63284 w 239655"/>
                <a:gd name="connsiteY334" fmla="*/ 152080 h 537986"/>
                <a:gd name="connsiteX335" fmla="*/ 63996 w 239655"/>
                <a:gd name="connsiteY335" fmla="*/ 150453 h 537986"/>
                <a:gd name="connsiteX336" fmla="*/ 64089 w 239655"/>
                <a:gd name="connsiteY336" fmla="*/ 149076 h 537986"/>
                <a:gd name="connsiteX337" fmla="*/ 63182 w 239655"/>
                <a:gd name="connsiteY337" fmla="*/ 144350 h 537986"/>
                <a:gd name="connsiteX338" fmla="*/ 62908 w 239655"/>
                <a:gd name="connsiteY338" fmla="*/ 138537 h 537986"/>
                <a:gd name="connsiteX339" fmla="*/ 63221 w 239655"/>
                <a:gd name="connsiteY339" fmla="*/ 133969 h 537986"/>
                <a:gd name="connsiteX340" fmla="*/ 66100 w 239655"/>
                <a:gd name="connsiteY340" fmla="*/ 130589 h 537986"/>
                <a:gd name="connsiteX341" fmla="*/ 66233 w 239655"/>
                <a:gd name="connsiteY341" fmla="*/ 129353 h 537986"/>
                <a:gd name="connsiteX342" fmla="*/ 62619 w 239655"/>
                <a:gd name="connsiteY342" fmla="*/ 125668 h 537986"/>
                <a:gd name="connsiteX343" fmla="*/ 60013 w 239655"/>
                <a:gd name="connsiteY343" fmla="*/ 121482 h 537986"/>
                <a:gd name="connsiteX344" fmla="*/ 59200 w 239655"/>
                <a:gd name="connsiteY344" fmla="*/ 119034 h 537986"/>
                <a:gd name="connsiteX345" fmla="*/ 56219 w 239655"/>
                <a:gd name="connsiteY345" fmla="*/ 118666 h 537986"/>
                <a:gd name="connsiteX346" fmla="*/ 54357 w 239655"/>
                <a:gd name="connsiteY346" fmla="*/ 111515 h 537986"/>
                <a:gd name="connsiteX347" fmla="*/ 51666 w 239655"/>
                <a:gd name="connsiteY347" fmla="*/ 108026 h 537986"/>
                <a:gd name="connsiteX348" fmla="*/ 49006 w 239655"/>
                <a:gd name="connsiteY348" fmla="*/ 104998 h 537986"/>
                <a:gd name="connsiteX349" fmla="*/ 47433 w 239655"/>
                <a:gd name="connsiteY349" fmla="*/ 103590 h 537986"/>
                <a:gd name="connsiteX350" fmla="*/ 38202 w 239655"/>
                <a:gd name="connsiteY350" fmla="*/ 99233 h 537986"/>
                <a:gd name="connsiteX351" fmla="*/ 34540 w 239655"/>
                <a:gd name="connsiteY351" fmla="*/ 98403 h 537986"/>
                <a:gd name="connsiteX352" fmla="*/ 30198 w 239655"/>
                <a:gd name="connsiteY352" fmla="*/ 95853 h 537986"/>
                <a:gd name="connsiteX353" fmla="*/ 26967 w 239655"/>
                <a:gd name="connsiteY353" fmla="*/ 92645 h 537986"/>
                <a:gd name="connsiteX354" fmla="*/ 24198 w 239655"/>
                <a:gd name="connsiteY354" fmla="*/ 90580 h 537986"/>
                <a:gd name="connsiteX355" fmla="*/ 21827 w 239655"/>
                <a:gd name="connsiteY355" fmla="*/ 88022 h 537986"/>
                <a:gd name="connsiteX356" fmla="*/ 18518 w 239655"/>
                <a:gd name="connsiteY356" fmla="*/ 85628 h 537986"/>
                <a:gd name="connsiteX357" fmla="*/ 17571 w 239655"/>
                <a:gd name="connsiteY357" fmla="*/ 83578 h 537986"/>
                <a:gd name="connsiteX358" fmla="*/ 13996 w 239655"/>
                <a:gd name="connsiteY358" fmla="*/ 79776 h 537986"/>
                <a:gd name="connsiteX359" fmla="*/ 12322 w 239655"/>
                <a:gd name="connsiteY359" fmla="*/ 77264 h 537986"/>
                <a:gd name="connsiteX360" fmla="*/ 6509 w 239655"/>
                <a:gd name="connsiteY360" fmla="*/ 72515 h 537986"/>
                <a:gd name="connsiteX361" fmla="*/ 6298 w 239655"/>
                <a:gd name="connsiteY361" fmla="*/ 70638 h 537986"/>
                <a:gd name="connsiteX362" fmla="*/ 6259 w 239655"/>
                <a:gd name="connsiteY362" fmla="*/ 68823 h 537986"/>
                <a:gd name="connsiteX363" fmla="*/ 5993 w 239655"/>
                <a:gd name="connsiteY363" fmla="*/ 68064 h 537986"/>
                <a:gd name="connsiteX364" fmla="*/ 0 w 239655"/>
                <a:gd name="connsiteY364" fmla="*/ 64575 h 537986"/>
                <a:gd name="connsiteX365" fmla="*/ 1181 w 239655"/>
                <a:gd name="connsiteY365" fmla="*/ 62572 h 537986"/>
                <a:gd name="connsiteX366" fmla="*/ 5868 w 239655"/>
                <a:gd name="connsiteY366" fmla="*/ 62447 h 537986"/>
                <a:gd name="connsiteX367" fmla="*/ 9740 w 239655"/>
                <a:gd name="connsiteY367" fmla="*/ 64270 h 537986"/>
                <a:gd name="connsiteX368" fmla="*/ 10592 w 239655"/>
                <a:gd name="connsiteY368" fmla="*/ 63487 h 537986"/>
                <a:gd name="connsiteX369" fmla="*/ 11101 w 239655"/>
                <a:gd name="connsiteY369" fmla="*/ 61868 h 537986"/>
                <a:gd name="connsiteX370" fmla="*/ 9450 w 239655"/>
                <a:gd name="connsiteY370" fmla="*/ 55359 h 537986"/>
                <a:gd name="connsiteX371" fmla="*/ 9748 w 239655"/>
                <a:gd name="connsiteY371" fmla="*/ 53653 h 537986"/>
                <a:gd name="connsiteX372" fmla="*/ 11453 w 239655"/>
                <a:gd name="connsiteY372" fmla="*/ 51603 h 537986"/>
                <a:gd name="connsiteX373" fmla="*/ 14160 w 239655"/>
                <a:gd name="connsiteY373" fmla="*/ 49968 h 537986"/>
                <a:gd name="connsiteX374" fmla="*/ 18424 w 239655"/>
                <a:gd name="connsiteY374" fmla="*/ 49734 h 537986"/>
                <a:gd name="connsiteX375" fmla="*/ 21334 w 239655"/>
                <a:gd name="connsiteY375" fmla="*/ 49976 h 537986"/>
                <a:gd name="connsiteX376" fmla="*/ 21952 w 239655"/>
                <a:gd name="connsiteY376" fmla="*/ 50156 h 537986"/>
                <a:gd name="connsiteX377" fmla="*/ 26294 w 239655"/>
                <a:gd name="connsiteY377" fmla="*/ 57338 h 537986"/>
                <a:gd name="connsiteX378" fmla="*/ 30026 w 239655"/>
                <a:gd name="connsiteY378" fmla="*/ 64309 h 537986"/>
                <a:gd name="connsiteX379" fmla="*/ 32005 w 239655"/>
                <a:gd name="connsiteY379" fmla="*/ 67266 h 537986"/>
                <a:gd name="connsiteX380" fmla="*/ 36848 w 239655"/>
                <a:gd name="connsiteY380" fmla="*/ 75621 h 537986"/>
                <a:gd name="connsiteX381" fmla="*/ 38663 w 239655"/>
                <a:gd name="connsiteY381" fmla="*/ 80433 h 537986"/>
                <a:gd name="connsiteX382" fmla="*/ 39281 w 239655"/>
                <a:gd name="connsiteY382" fmla="*/ 83867 h 537986"/>
                <a:gd name="connsiteX383" fmla="*/ 41253 w 239655"/>
                <a:gd name="connsiteY383" fmla="*/ 83852 h 537986"/>
                <a:gd name="connsiteX384" fmla="*/ 48067 w 239655"/>
                <a:gd name="connsiteY384" fmla="*/ 85354 h 537986"/>
                <a:gd name="connsiteX385" fmla="*/ 53794 w 239655"/>
                <a:gd name="connsiteY385" fmla="*/ 86621 h 537986"/>
                <a:gd name="connsiteX386" fmla="*/ 55390 w 239655"/>
                <a:gd name="connsiteY386" fmla="*/ 88538 h 537986"/>
                <a:gd name="connsiteX387" fmla="*/ 59333 w 239655"/>
                <a:gd name="connsiteY387" fmla="*/ 88155 h 537986"/>
                <a:gd name="connsiteX388" fmla="*/ 62376 w 239655"/>
                <a:gd name="connsiteY388" fmla="*/ 86425 h 537986"/>
                <a:gd name="connsiteX389" fmla="*/ 67743 w 239655"/>
                <a:gd name="connsiteY389" fmla="*/ 84243 h 537986"/>
                <a:gd name="connsiteX390" fmla="*/ 69182 w 239655"/>
                <a:gd name="connsiteY390" fmla="*/ 81552 h 537986"/>
                <a:gd name="connsiteX391" fmla="*/ 70974 w 239655"/>
                <a:gd name="connsiteY391" fmla="*/ 78665 h 537986"/>
                <a:gd name="connsiteX392" fmla="*/ 74119 w 239655"/>
                <a:gd name="connsiteY392" fmla="*/ 79118 h 537986"/>
                <a:gd name="connsiteX393" fmla="*/ 77562 w 239655"/>
                <a:gd name="connsiteY393" fmla="*/ 81395 h 537986"/>
                <a:gd name="connsiteX394" fmla="*/ 81465 w 239655"/>
                <a:gd name="connsiteY394" fmla="*/ 84384 h 537986"/>
                <a:gd name="connsiteX395" fmla="*/ 84947 w 239655"/>
                <a:gd name="connsiteY395" fmla="*/ 85761 h 537986"/>
                <a:gd name="connsiteX396" fmla="*/ 89617 w 239655"/>
                <a:gd name="connsiteY396" fmla="*/ 87920 h 537986"/>
                <a:gd name="connsiteX397" fmla="*/ 91792 w 239655"/>
                <a:gd name="connsiteY397" fmla="*/ 90705 h 537986"/>
                <a:gd name="connsiteX398" fmla="*/ 94843 w 239655"/>
                <a:gd name="connsiteY398" fmla="*/ 91503 h 537986"/>
                <a:gd name="connsiteX399" fmla="*/ 98035 w 239655"/>
                <a:gd name="connsiteY399" fmla="*/ 88718 h 537986"/>
                <a:gd name="connsiteX400" fmla="*/ 99921 w 239655"/>
                <a:gd name="connsiteY400" fmla="*/ 81121 h 537986"/>
                <a:gd name="connsiteX401" fmla="*/ 101595 w 239655"/>
                <a:gd name="connsiteY401" fmla="*/ 77718 h 537986"/>
                <a:gd name="connsiteX402" fmla="*/ 103966 w 239655"/>
                <a:gd name="connsiteY402" fmla="*/ 75222 h 537986"/>
                <a:gd name="connsiteX403" fmla="*/ 106680 w 239655"/>
                <a:gd name="connsiteY403" fmla="*/ 74119 h 537986"/>
                <a:gd name="connsiteX404" fmla="*/ 108754 w 239655"/>
                <a:gd name="connsiteY404" fmla="*/ 73720 h 537986"/>
                <a:gd name="connsiteX405" fmla="*/ 110326 w 239655"/>
                <a:gd name="connsiteY405" fmla="*/ 71772 h 537986"/>
                <a:gd name="connsiteX406" fmla="*/ 112555 w 239655"/>
                <a:gd name="connsiteY406" fmla="*/ 67438 h 537986"/>
                <a:gd name="connsiteX407" fmla="*/ 112994 w 239655"/>
                <a:gd name="connsiteY407" fmla="*/ 62165 h 537986"/>
                <a:gd name="connsiteX408" fmla="*/ 112564 w 239655"/>
                <a:gd name="connsiteY408" fmla="*/ 52589 h 537986"/>
                <a:gd name="connsiteX409" fmla="*/ 112970 w 239655"/>
                <a:gd name="connsiteY409" fmla="*/ 49413 h 537986"/>
                <a:gd name="connsiteX410" fmla="*/ 114793 w 239655"/>
                <a:gd name="connsiteY410" fmla="*/ 44202 h 537986"/>
                <a:gd name="connsiteX411" fmla="*/ 117242 w 239655"/>
                <a:gd name="connsiteY411" fmla="*/ 30308 h 537986"/>
                <a:gd name="connsiteX412" fmla="*/ 118337 w 239655"/>
                <a:gd name="connsiteY412" fmla="*/ 26271 h 537986"/>
                <a:gd name="connsiteX413" fmla="*/ 119675 w 239655"/>
                <a:gd name="connsiteY413" fmla="*/ 23815 h 537986"/>
                <a:gd name="connsiteX414" fmla="*/ 121513 w 239655"/>
                <a:gd name="connsiteY414" fmla="*/ 22352 h 537986"/>
                <a:gd name="connsiteX415" fmla="*/ 124854 w 239655"/>
                <a:gd name="connsiteY415" fmla="*/ 18096 h 537986"/>
                <a:gd name="connsiteX416" fmla="*/ 129626 w 239655"/>
                <a:gd name="connsiteY416" fmla="*/ 9615 h 537986"/>
                <a:gd name="connsiteX417" fmla="*/ 130917 w 239655"/>
                <a:gd name="connsiteY417" fmla="*/ 8895 h 537986"/>
                <a:gd name="connsiteX418" fmla="*/ 134344 w 239655"/>
                <a:gd name="connsiteY418" fmla="*/ 8465 h 537986"/>
                <a:gd name="connsiteX419" fmla="*/ 138600 w 239655"/>
                <a:gd name="connsiteY419" fmla="*/ 8778 h 537986"/>
                <a:gd name="connsiteX420" fmla="*/ 142433 w 239655"/>
                <a:gd name="connsiteY420" fmla="*/ 10272 h 537986"/>
                <a:gd name="connsiteX421" fmla="*/ 142848 w 239655"/>
                <a:gd name="connsiteY421" fmla="*/ 10155 h 537986"/>
                <a:gd name="connsiteX422" fmla="*/ 144569 w 239655"/>
                <a:gd name="connsiteY422" fmla="*/ 9372 h 537986"/>
                <a:gd name="connsiteX423" fmla="*/ 147691 w 239655"/>
                <a:gd name="connsiteY423" fmla="*/ 6728 h 537986"/>
                <a:gd name="connsiteX424" fmla="*/ 153042 w 239655"/>
                <a:gd name="connsiteY424" fmla="*/ 1455 h 537986"/>
                <a:gd name="connsiteX425" fmla="*/ 156469 w 239655"/>
                <a:gd name="connsiteY425" fmla="*/ 0 h 537986"/>
                <a:gd name="connsiteX426" fmla="*/ 159582 w 239655"/>
                <a:gd name="connsiteY426" fmla="*/ 203 h 537986"/>
                <a:gd name="connsiteX427" fmla="*/ 163032 w 239655"/>
                <a:gd name="connsiteY427" fmla="*/ 5977 h 537986"/>
                <a:gd name="connsiteX428" fmla="*/ 167906 w 239655"/>
                <a:gd name="connsiteY428" fmla="*/ 12385 h 537986"/>
                <a:gd name="connsiteX429" fmla="*/ 171036 w 239655"/>
                <a:gd name="connsiteY429" fmla="*/ 15483 h 537986"/>
                <a:gd name="connsiteX430" fmla="*/ 179571 w 239655"/>
                <a:gd name="connsiteY430" fmla="*/ 21280 h 537986"/>
                <a:gd name="connsiteX431" fmla="*/ 187066 w 239655"/>
                <a:gd name="connsiteY431" fmla="*/ 25074 h 537986"/>
                <a:gd name="connsiteX432" fmla="*/ 191275 w 239655"/>
                <a:gd name="connsiteY432" fmla="*/ 37545 h 537986"/>
                <a:gd name="connsiteX433" fmla="*/ 189194 w 239655"/>
                <a:gd name="connsiteY433" fmla="*/ 42481 h 537986"/>
                <a:gd name="connsiteX434" fmla="*/ 188161 w 239655"/>
                <a:gd name="connsiteY434" fmla="*/ 44179 h 537986"/>
                <a:gd name="connsiteX435" fmla="*/ 184492 w 239655"/>
                <a:gd name="connsiteY435" fmla="*/ 49069 h 537986"/>
                <a:gd name="connsiteX436" fmla="*/ 180573 w 239655"/>
                <a:gd name="connsiteY436" fmla="*/ 55938 h 537986"/>
                <a:gd name="connsiteX437" fmla="*/ 180275 w 239655"/>
                <a:gd name="connsiteY437" fmla="*/ 59505 h 537986"/>
                <a:gd name="connsiteX438" fmla="*/ 181574 w 239655"/>
                <a:gd name="connsiteY438" fmla="*/ 63096 h 537986"/>
                <a:gd name="connsiteX439" fmla="*/ 183232 w 239655"/>
                <a:gd name="connsiteY439" fmla="*/ 65420 h 537986"/>
                <a:gd name="connsiteX440" fmla="*/ 92825 w 239655"/>
                <a:gd name="connsiteY440" fmla="*/ 292330 h 537986"/>
                <a:gd name="connsiteX441" fmla="*/ 89547 w 239655"/>
                <a:gd name="connsiteY441" fmla="*/ 294052 h 537986"/>
                <a:gd name="connsiteX442" fmla="*/ 86910 w 239655"/>
                <a:gd name="connsiteY442" fmla="*/ 292980 h 537986"/>
                <a:gd name="connsiteX443" fmla="*/ 86863 w 239655"/>
                <a:gd name="connsiteY443" fmla="*/ 289639 h 537986"/>
                <a:gd name="connsiteX444" fmla="*/ 88498 w 239655"/>
                <a:gd name="connsiteY444" fmla="*/ 288020 h 537986"/>
                <a:gd name="connsiteX445" fmla="*/ 91455 w 239655"/>
                <a:gd name="connsiteY445" fmla="*/ 287371 h 537986"/>
                <a:gd name="connsiteX446" fmla="*/ 95508 w 239655"/>
                <a:gd name="connsiteY446" fmla="*/ 288990 h 537986"/>
                <a:gd name="connsiteX447" fmla="*/ 96103 w 239655"/>
                <a:gd name="connsiteY447" fmla="*/ 289851 h 537986"/>
                <a:gd name="connsiteX448" fmla="*/ 93779 w 239655"/>
                <a:gd name="connsiteY448" fmla="*/ 290500 h 537986"/>
                <a:gd name="connsiteX449" fmla="*/ 92825 w 239655"/>
                <a:gd name="connsiteY449" fmla="*/ 292330 h 537986"/>
                <a:gd name="connsiteX450" fmla="*/ 13112 w 239655"/>
                <a:gd name="connsiteY450" fmla="*/ 380250 h 537986"/>
                <a:gd name="connsiteX451" fmla="*/ 13347 w 239655"/>
                <a:gd name="connsiteY451" fmla="*/ 381158 h 537986"/>
                <a:gd name="connsiteX452" fmla="*/ 14630 w 239655"/>
                <a:gd name="connsiteY452" fmla="*/ 380907 h 537986"/>
                <a:gd name="connsiteX453" fmla="*/ 16366 w 239655"/>
                <a:gd name="connsiteY453" fmla="*/ 379249 h 537986"/>
                <a:gd name="connsiteX454" fmla="*/ 17595 w 239655"/>
                <a:gd name="connsiteY454" fmla="*/ 380023 h 537986"/>
                <a:gd name="connsiteX455" fmla="*/ 17454 w 239655"/>
                <a:gd name="connsiteY455" fmla="*/ 382386 h 537986"/>
                <a:gd name="connsiteX456" fmla="*/ 16625 w 239655"/>
                <a:gd name="connsiteY456" fmla="*/ 382292 h 537986"/>
                <a:gd name="connsiteX457" fmla="*/ 16398 w 239655"/>
                <a:gd name="connsiteY457" fmla="*/ 381901 h 537986"/>
                <a:gd name="connsiteX458" fmla="*/ 15326 w 239655"/>
                <a:gd name="connsiteY458" fmla="*/ 383247 h 537986"/>
                <a:gd name="connsiteX459" fmla="*/ 15138 w 239655"/>
                <a:gd name="connsiteY459" fmla="*/ 384060 h 537986"/>
                <a:gd name="connsiteX460" fmla="*/ 13902 w 239655"/>
                <a:gd name="connsiteY460" fmla="*/ 384577 h 537986"/>
                <a:gd name="connsiteX461" fmla="*/ 11618 w 239655"/>
                <a:gd name="connsiteY461" fmla="*/ 382269 h 537986"/>
                <a:gd name="connsiteX462" fmla="*/ 10178 w 239655"/>
                <a:gd name="connsiteY462" fmla="*/ 378467 h 537986"/>
                <a:gd name="connsiteX463" fmla="*/ 13526 w 239655"/>
                <a:gd name="connsiteY463" fmla="*/ 378459 h 537986"/>
                <a:gd name="connsiteX464" fmla="*/ 13206 w 239655"/>
                <a:gd name="connsiteY464" fmla="*/ 379366 h 537986"/>
                <a:gd name="connsiteX465" fmla="*/ 13112 w 239655"/>
                <a:gd name="connsiteY465" fmla="*/ 380250 h 537986"/>
                <a:gd name="connsiteX466" fmla="*/ 18228 w 239655"/>
                <a:gd name="connsiteY466" fmla="*/ 506505 h 537986"/>
                <a:gd name="connsiteX467" fmla="*/ 17923 w 239655"/>
                <a:gd name="connsiteY467" fmla="*/ 508578 h 537986"/>
                <a:gd name="connsiteX468" fmla="*/ 16429 w 239655"/>
                <a:gd name="connsiteY468" fmla="*/ 508351 h 537986"/>
                <a:gd name="connsiteX469" fmla="*/ 14911 w 239655"/>
                <a:gd name="connsiteY469" fmla="*/ 508727 h 537986"/>
                <a:gd name="connsiteX470" fmla="*/ 13691 w 239655"/>
                <a:gd name="connsiteY470" fmla="*/ 506669 h 537986"/>
                <a:gd name="connsiteX471" fmla="*/ 13042 w 239655"/>
                <a:gd name="connsiteY471" fmla="*/ 503196 h 537986"/>
                <a:gd name="connsiteX472" fmla="*/ 13268 w 239655"/>
                <a:gd name="connsiteY472" fmla="*/ 502445 h 537986"/>
                <a:gd name="connsiteX473" fmla="*/ 14223 w 239655"/>
                <a:gd name="connsiteY473" fmla="*/ 501654 h 537986"/>
                <a:gd name="connsiteX474" fmla="*/ 14950 w 239655"/>
                <a:gd name="connsiteY474" fmla="*/ 503563 h 537986"/>
                <a:gd name="connsiteX475" fmla="*/ 18228 w 239655"/>
                <a:gd name="connsiteY475" fmla="*/ 506505 h 537986"/>
                <a:gd name="connsiteX476" fmla="*/ 30159 w 239655"/>
                <a:gd name="connsiteY476" fmla="*/ 515072 h 537986"/>
                <a:gd name="connsiteX477" fmla="*/ 28555 w 239655"/>
                <a:gd name="connsiteY477" fmla="*/ 515267 h 537986"/>
                <a:gd name="connsiteX478" fmla="*/ 26294 w 239655"/>
                <a:gd name="connsiteY478" fmla="*/ 513069 h 537986"/>
                <a:gd name="connsiteX479" fmla="*/ 26013 w 239655"/>
                <a:gd name="connsiteY479" fmla="*/ 512208 h 537986"/>
                <a:gd name="connsiteX480" fmla="*/ 26897 w 239655"/>
                <a:gd name="connsiteY480" fmla="*/ 511707 h 537986"/>
                <a:gd name="connsiteX481" fmla="*/ 26310 w 239655"/>
                <a:gd name="connsiteY481" fmla="*/ 509939 h 537986"/>
                <a:gd name="connsiteX482" fmla="*/ 26482 w 239655"/>
                <a:gd name="connsiteY482" fmla="*/ 509157 h 537986"/>
                <a:gd name="connsiteX483" fmla="*/ 28227 w 239655"/>
                <a:gd name="connsiteY483" fmla="*/ 510557 h 537986"/>
                <a:gd name="connsiteX484" fmla="*/ 29181 w 239655"/>
                <a:gd name="connsiteY484" fmla="*/ 512185 h 537986"/>
                <a:gd name="connsiteX485" fmla="*/ 28250 w 239655"/>
                <a:gd name="connsiteY485" fmla="*/ 512560 h 537986"/>
                <a:gd name="connsiteX486" fmla="*/ 29831 w 239655"/>
                <a:gd name="connsiteY486" fmla="*/ 514242 h 537986"/>
                <a:gd name="connsiteX487" fmla="*/ 30159 w 239655"/>
                <a:gd name="connsiteY487" fmla="*/ 515072 h 537986"/>
                <a:gd name="connsiteX488" fmla="*/ 34133 w 239655"/>
                <a:gd name="connsiteY488" fmla="*/ 513569 h 537986"/>
                <a:gd name="connsiteX489" fmla="*/ 36911 w 239655"/>
                <a:gd name="connsiteY489" fmla="*/ 514594 h 537986"/>
                <a:gd name="connsiteX490" fmla="*/ 38076 w 239655"/>
                <a:gd name="connsiteY490" fmla="*/ 514227 h 537986"/>
                <a:gd name="connsiteX491" fmla="*/ 39407 w 239655"/>
                <a:gd name="connsiteY491" fmla="*/ 516550 h 537986"/>
                <a:gd name="connsiteX492" fmla="*/ 37153 w 239655"/>
                <a:gd name="connsiteY492" fmla="*/ 518021 h 537986"/>
                <a:gd name="connsiteX493" fmla="*/ 36997 w 239655"/>
                <a:gd name="connsiteY493" fmla="*/ 519852 h 537986"/>
                <a:gd name="connsiteX494" fmla="*/ 37889 w 239655"/>
                <a:gd name="connsiteY494" fmla="*/ 520986 h 537986"/>
                <a:gd name="connsiteX495" fmla="*/ 38202 w 239655"/>
                <a:gd name="connsiteY495" fmla="*/ 522629 h 537986"/>
                <a:gd name="connsiteX496" fmla="*/ 35956 w 239655"/>
                <a:gd name="connsiteY496" fmla="*/ 522629 h 537986"/>
                <a:gd name="connsiteX497" fmla="*/ 34885 w 239655"/>
                <a:gd name="connsiteY497" fmla="*/ 521244 h 537986"/>
                <a:gd name="connsiteX498" fmla="*/ 34415 w 239655"/>
                <a:gd name="connsiteY498" fmla="*/ 519484 h 537986"/>
                <a:gd name="connsiteX499" fmla="*/ 33367 w 239655"/>
                <a:gd name="connsiteY499" fmla="*/ 518240 h 537986"/>
                <a:gd name="connsiteX500" fmla="*/ 31974 w 239655"/>
                <a:gd name="connsiteY500" fmla="*/ 517293 h 537986"/>
                <a:gd name="connsiteX501" fmla="*/ 32655 w 239655"/>
                <a:gd name="connsiteY501" fmla="*/ 516026 h 537986"/>
                <a:gd name="connsiteX502" fmla="*/ 33046 w 239655"/>
                <a:gd name="connsiteY502" fmla="*/ 514211 h 537986"/>
                <a:gd name="connsiteX503" fmla="*/ 34133 w 239655"/>
                <a:gd name="connsiteY503" fmla="*/ 513569 h 537986"/>
                <a:gd name="connsiteX504" fmla="*/ 26623 w 239655"/>
                <a:gd name="connsiteY504" fmla="*/ 523732 h 537986"/>
                <a:gd name="connsiteX505" fmla="*/ 24424 w 239655"/>
                <a:gd name="connsiteY505" fmla="*/ 525242 h 537986"/>
                <a:gd name="connsiteX506" fmla="*/ 23587 w 239655"/>
                <a:gd name="connsiteY506" fmla="*/ 524882 h 537986"/>
                <a:gd name="connsiteX507" fmla="*/ 23799 w 239655"/>
                <a:gd name="connsiteY507" fmla="*/ 522332 h 537986"/>
                <a:gd name="connsiteX508" fmla="*/ 25105 w 239655"/>
                <a:gd name="connsiteY508" fmla="*/ 521166 h 537986"/>
                <a:gd name="connsiteX509" fmla="*/ 27304 w 239655"/>
                <a:gd name="connsiteY509" fmla="*/ 521033 h 537986"/>
                <a:gd name="connsiteX510" fmla="*/ 26623 w 239655"/>
                <a:gd name="connsiteY510" fmla="*/ 523732 h 537986"/>
                <a:gd name="connsiteX511" fmla="*/ 22124 w 239655"/>
                <a:gd name="connsiteY511" fmla="*/ 525172 h 537986"/>
                <a:gd name="connsiteX512" fmla="*/ 20200 w 239655"/>
                <a:gd name="connsiteY512" fmla="*/ 525610 h 537986"/>
                <a:gd name="connsiteX513" fmla="*/ 19003 w 239655"/>
                <a:gd name="connsiteY513" fmla="*/ 524335 h 537986"/>
                <a:gd name="connsiteX514" fmla="*/ 19457 w 239655"/>
                <a:gd name="connsiteY514" fmla="*/ 523388 h 537986"/>
                <a:gd name="connsiteX515" fmla="*/ 20794 w 239655"/>
                <a:gd name="connsiteY515" fmla="*/ 522332 h 537986"/>
                <a:gd name="connsiteX516" fmla="*/ 22250 w 239655"/>
                <a:gd name="connsiteY516" fmla="*/ 522480 h 537986"/>
                <a:gd name="connsiteX517" fmla="*/ 22563 w 239655"/>
                <a:gd name="connsiteY517" fmla="*/ 523716 h 537986"/>
                <a:gd name="connsiteX518" fmla="*/ 22124 w 239655"/>
                <a:gd name="connsiteY518" fmla="*/ 525172 h 537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Lst>
              <a:rect l="l" t="t" r="r" b="b"/>
              <a:pathLst>
                <a:path w="239655" h="537986">
                  <a:moveTo>
                    <a:pt x="183232" y="65420"/>
                  </a:moveTo>
                  <a:lnTo>
                    <a:pt x="181762" y="66178"/>
                  </a:lnTo>
                  <a:lnTo>
                    <a:pt x="177224" y="69151"/>
                  </a:lnTo>
                  <a:lnTo>
                    <a:pt x="174454" y="71154"/>
                  </a:lnTo>
                  <a:lnTo>
                    <a:pt x="171122" y="72625"/>
                  </a:lnTo>
                  <a:lnTo>
                    <a:pt x="171982" y="74573"/>
                  </a:lnTo>
                  <a:lnTo>
                    <a:pt x="177521" y="74980"/>
                  </a:lnTo>
                  <a:lnTo>
                    <a:pt x="178374" y="75535"/>
                  </a:lnTo>
                  <a:lnTo>
                    <a:pt x="178992" y="76529"/>
                  </a:lnTo>
                  <a:lnTo>
                    <a:pt x="179094" y="78125"/>
                  </a:lnTo>
                  <a:lnTo>
                    <a:pt x="178538" y="80699"/>
                  </a:lnTo>
                  <a:lnTo>
                    <a:pt x="172546" y="94789"/>
                  </a:lnTo>
                  <a:lnTo>
                    <a:pt x="172358" y="97738"/>
                  </a:lnTo>
                  <a:lnTo>
                    <a:pt x="174314" y="105906"/>
                  </a:lnTo>
                  <a:lnTo>
                    <a:pt x="177060" y="115482"/>
                  </a:lnTo>
                  <a:lnTo>
                    <a:pt x="185361" y="119714"/>
                  </a:lnTo>
                  <a:lnTo>
                    <a:pt x="191525" y="123008"/>
                  </a:lnTo>
                  <a:lnTo>
                    <a:pt x="195484" y="130784"/>
                  </a:lnTo>
                  <a:lnTo>
                    <a:pt x="202016" y="140963"/>
                  </a:lnTo>
                  <a:lnTo>
                    <a:pt x="205474" y="144749"/>
                  </a:lnTo>
                  <a:lnTo>
                    <a:pt x="205670" y="145923"/>
                  </a:lnTo>
                  <a:lnTo>
                    <a:pt x="204645" y="152878"/>
                  </a:lnTo>
                  <a:lnTo>
                    <a:pt x="200460" y="159809"/>
                  </a:lnTo>
                  <a:lnTo>
                    <a:pt x="196548" y="165630"/>
                  </a:lnTo>
                  <a:lnTo>
                    <a:pt x="192495" y="172608"/>
                  </a:lnTo>
                  <a:lnTo>
                    <a:pt x="189327" y="178531"/>
                  </a:lnTo>
                  <a:lnTo>
                    <a:pt x="185893" y="185595"/>
                  </a:lnTo>
                  <a:lnTo>
                    <a:pt x="185493" y="187880"/>
                  </a:lnTo>
                  <a:lnTo>
                    <a:pt x="185431" y="190031"/>
                  </a:lnTo>
                  <a:lnTo>
                    <a:pt x="186025" y="192402"/>
                  </a:lnTo>
                  <a:lnTo>
                    <a:pt x="190422" y="200953"/>
                  </a:lnTo>
                  <a:lnTo>
                    <a:pt x="192135" y="205295"/>
                  </a:lnTo>
                  <a:lnTo>
                    <a:pt x="194177" y="209973"/>
                  </a:lnTo>
                  <a:lnTo>
                    <a:pt x="195938" y="215058"/>
                  </a:lnTo>
                  <a:lnTo>
                    <a:pt x="196955" y="219604"/>
                  </a:lnTo>
                  <a:lnTo>
                    <a:pt x="198715" y="224009"/>
                  </a:lnTo>
                  <a:lnTo>
                    <a:pt x="199810" y="226254"/>
                  </a:lnTo>
                  <a:lnTo>
                    <a:pt x="201625" y="229399"/>
                  </a:lnTo>
                  <a:lnTo>
                    <a:pt x="203816" y="234062"/>
                  </a:lnTo>
                  <a:lnTo>
                    <a:pt x="204543" y="237746"/>
                  </a:lnTo>
                  <a:lnTo>
                    <a:pt x="207853" y="250452"/>
                  </a:lnTo>
                  <a:lnTo>
                    <a:pt x="208189" y="253667"/>
                  </a:lnTo>
                  <a:lnTo>
                    <a:pt x="208025" y="256045"/>
                  </a:lnTo>
                  <a:lnTo>
                    <a:pt x="206570" y="256624"/>
                  </a:lnTo>
                  <a:lnTo>
                    <a:pt x="203354" y="257000"/>
                  </a:lnTo>
                  <a:lnTo>
                    <a:pt x="199865" y="258557"/>
                  </a:lnTo>
                  <a:lnTo>
                    <a:pt x="199693" y="259081"/>
                  </a:lnTo>
                  <a:lnTo>
                    <a:pt x="201970" y="262038"/>
                  </a:lnTo>
                  <a:lnTo>
                    <a:pt x="199959" y="267084"/>
                  </a:lnTo>
                  <a:lnTo>
                    <a:pt x="199669" y="274274"/>
                  </a:lnTo>
                  <a:lnTo>
                    <a:pt x="197526" y="278029"/>
                  </a:lnTo>
                  <a:lnTo>
                    <a:pt x="197323" y="278898"/>
                  </a:lnTo>
                  <a:lnTo>
                    <a:pt x="197416" y="279625"/>
                  </a:lnTo>
                  <a:lnTo>
                    <a:pt x="197800" y="280196"/>
                  </a:lnTo>
                  <a:lnTo>
                    <a:pt x="201766" y="281198"/>
                  </a:lnTo>
                  <a:lnTo>
                    <a:pt x="202110" y="282215"/>
                  </a:lnTo>
                  <a:lnTo>
                    <a:pt x="202126" y="284319"/>
                  </a:lnTo>
                  <a:lnTo>
                    <a:pt x="201774" y="286260"/>
                  </a:lnTo>
                  <a:lnTo>
                    <a:pt x="199779" y="287699"/>
                  </a:lnTo>
                  <a:lnTo>
                    <a:pt x="197643" y="289819"/>
                  </a:lnTo>
                  <a:lnTo>
                    <a:pt x="197166" y="291775"/>
                  </a:lnTo>
                  <a:lnTo>
                    <a:pt x="197237" y="293512"/>
                  </a:lnTo>
                  <a:lnTo>
                    <a:pt x="197964" y="296446"/>
                  </a:lnTo>
                  <a:lnTo>
                    <a:pt x="199380" y="299857"/>
                  </a:lnTo>
                  <a:lnTo>
                    <a:pt x="201172" y="301992"/>
                  </a:lnTo>
                  <a:lnTo>
                    <a:pt x="207532" y="304019"/>
                  </a:lnTo>
                  <a:lnTo>
                    <a:pt x="208353" y="305685"/>
                  </a:lnTo>
                  <a:lnTo>
                    <a:pt x="208698" y="307970"/>
                  </a:lnTo>
                  <a:lnTo>
                    <a:pt x="208565" y="310199"/>
                  </a:lnTo>
                  <a:lnTo>
                    <a:pt x="205607" y="314643"/>
                  </a:lnTo>
                  <a:lnTo>
                    <a:pt x="205631" y="316348"/>
                  </a:lnTo>
                  <a:lnTo>
                    <a:pt x="206843" y="320464"/>
                  </a:lnTo>
                  <a:lnTo>
                    <a:pt x="208299" y="324383"/>
                  </a:lnTo>
                  <a:lnTo>
                    <a:pt x="214503" y="328623"/>
                  </a:lnTo>
                  <a:lnTo>
                    <a:pt x="216639" y="330939"/>
                  </a:lnTo>
                  <a:lnTo>
                    <a:pt x="217202" y="332778"/>
                  </a:lnTo>
                  <a:lnTo>
                    <a:pt x="217515" y="335743"/>
                  </a:lnTo>
                  <a:lnTo>
                    <a:pt x="217476" y="338950"/>
                  </a:lnTo>
                  <a:lnTo>
                    <a:pt x="216990" y="341790"/>
                  </a:lnTo>
                  <a:lnTo>
                    <a:pt x="215043" y="345444"/>
                  </a:lnTo>
                  <a:lnTo>
                    <a:pt x="210544" y="352626"/>
                  </a:lnTo>
                  <a:lnTo>
                    <a:pt x="206014" y="355403"/>
                  </a:lnTo>
                  <a:lnTo>
                    <a:pt x="205740" y="356005"/>
                  </a:lnTo>
                  <a:lnTo>
                    <a:pt x="207141" y="358290"/>
                  </a:lnTo>
                  <a:lnTo>
                    <a:pt x="215113" y="367412"/>
                  </a:lnTo>
                  <a:lnTo>
                    <a:pt x="220315" y="371660"/>
                  </a:lnTo>
                  <a:lnTo>
                    <a:pt x="227325" y="377371"/>
                  </a:lnTo>
                  <a:lnTo>
                    <a:pt x="231847" y="381870"/>
                  </a:lnTo>
                  <a:lnTo>
                    <a:pt x="233310" y="385093"/>
                  </a:lnTo>
                  <a:lnTo>
                    <a:pt x="235266" y="388676"/>
                  </a:lnTo>
                  <a:lnTo>
                    <a:pt x="237464" y="391594"/>
                  </a:lnTo>
                  <a:lnTo>
                    <a:pt x="239053" y="394121"/>
                  </a:lnTo>
                  <a:lnTo>
                    <a:pt x="239655" y="395749"/>
                  </a:lnTo>
                  <a:lnTo>
                    <a:pt x="239600" y="397493"/>
                  </a:lnTo>
                  <a:lnTo>
                    <a:pt x="237480" y="402743"/>
                  </a:lnTo>
                  <a:lnTo>
                    <a:pt x="236275" y="406787"/>
                  </a:lnTo>
                  <a:lnTo>
                    <a:pt x="234155" y="412694"/>
                  </a:lnTo>
                  <a:lnTo>
                    <a:pt x="231980" y="416794"/>
                  </a:lnTo>
                  <a:lnTo>
                    <a:pt x="226473" y="424257"/>
                  </a:lnTo>
                  <a:lnTo>
                    <a:pt x="218344" y="433489"/>
                  </a:lnTo>
                  <a:lnTo>
                    <a:pt x="216459" y="436266"/>
                  </a:lnTo>
                  <a:lnTo>
                    <a:pt x="212656" y="441093"/>
                  </a:lnTo>
                  <a:lnTo>
                    <a:pt x="206140" y="450739"/>
                  </a:lnTo>
                  <a:lnTo>
                    <a:pt x="204457" y="452860"/>
                  </a:lnTo>
                  <a:lnTo>
                    <a:pt x="199122" y="460495"/>
                  </a:lnTo>
                  <a:lnTo>
                    <a:pt x="196689" y="462921"/>
                  </a:lnTo>
                  <a:lnTo>
                    <a:pt x="194772" y="465182"/>
                  </a:lnTo>
                  <a:lnTo>
                    <a:pt x="189491" y="472340"/>
                  </a:lnTo>
                  <a:lnTo>
                    <a:pt x="183812" y="477746"/>
                  </a:lnTo>
                  <a:lnTo>
                    <a:pt x="178241" y="482753"/>
                  </a:lnTo>
                  <a:lnTo>
                    <a:pt x="176567" y="485280"/>
                  </a:lnTo>
                  <a:lnTo>
                    <a:pt x="174486" y="487212"/>
                  </a:lnTo>
                  <a:lnTo>
                    <a:pt x="172006" y="489043"/>
                  </a:lnTo>
                  <a:lnTo>
                    <a:pt x="170965" y="490068"/>
                  </a:lnTo>
                  <a:lnTo>
                    <a:pt x="165356" y="496866"/>
                  </a:lnTo>
                  <a:lnTo>
                    <a:pt x="157572" y="506239"/>
                  </a:lnTo>
                  <a:lnTo>
                    <a:pt x="156781" y="506388"/>
                  </a:lnTo>
                  <a:lnTo>
                    <a:pt x="154755" y="507897"/>
                  </a:lnTo>
                  <a:lnTo>
                    <a:pt x="151587" y="508265"/>
                  </a:lnTo>
                  <a:lnTo>
                    <a:pt x="150210" y="509415"/>
                  </a:lnTo>
                  <a:lnTo>
                    <a:pt x="145367" y="506129"/>
                  </a:lnTo>
                  <a:lnTo>
                    <a:pt x="144561" y="505918"/>
                  </a:lnTo>
                  <a:lnTo>
                    <a:pt x="141713" y="506732"/>
                  </a:lnTo>
                  <a:lnTo>
                    <a:pt x="138983" y="509118"/>
                  </a:lnTo>
                  <a:lnTo>
                    <a:pt x="133937" y="509846"/>
                  </a:lnTo>
                  <a:lnTo>
                    <a:pt x="131434" y="510620"/>
                  </a:lnTo>
                  <a:lnTo>
                    <a:pt x="129837" y="511723"/>
                  </a:lnTo>
                  <a:lnTo>
                    <a:pt x="129509" y="509118"/>
                  </a:lnTo>
                  <a:lnTo>
                    <a:pt x="130197" y="505809"/>
                  </a:lnTo>
                  <a:lnTo>
                    <a:pt x="131308" y="503595"/>
                  </a:lnTo>
                  <a:lnTo>
                    <a:pt x="131410" y="502155"/>
                  </a:lnTo>
                  <a:lnTo>
                    <a:pt x="130597" y="502304"/>
                  </a:lnTo>
                  <a:lnTo>
                    <a:pt x="128977" y="505550"/>
                  </a:lnTo>
                  <a:lnTo>
                    <a:pt x="128116" y="509337"/>
                  </a:lnTo>
                  <a:lnTo>
                    <a:pt x="126387" y="511238"/>
                  </a:lnTo>
                  <a:lnTo>
                    <a:pt x="122585" y="512013"/>
                  </a:lnTo>
                  <a:lnTo>
                    <a:pt x="118885" y="508977"/>
                  </a:lnTo>
                  <a:lnTo>
                    <a:pt x="117124" y="509001"/>
                  </a:lnTo>
                  <a:lnTo>
                    <a:pt x="118228" y="511175"/>
                  </a:lnTo>
                  <a:lnTo>
                    <a:pt x="118971" y="513562"/>
                  </a:lnTo>
                  <a:lnTo>
                    <a:pt x="118877" y="514892"/>
                  </a:lnTo>
                  <a:lnTo>
                    <a:pt x="116906" y="514657"/>
                  </a:lnTo>
                  <a:lnTo>
                    <a:pt x="114707" y="516081"/>
                  </a:lnTo>
                  <a:lnTo>
                    <a:pt x="112782" y="518162"/>
                  </a:lnTo>
                  <a:lnTo>
                    <a:pt x="111843" y="518170"/>
                  </a:lnTo>
                  <a:lnTo>
                    <a:pt x="110545" y="515259"/>
                  </a:lnTo>
                  <a:lnTo>
                    <a:pt x="108167" y="516621"/>
                  </a:lnTo>
                  <a:lnTo>
                    <a:pt x="106133" y="518443"/>
                  </a:lnTo>
                  <a:lnTo>
                    <a:pt x="102010" y="519007"/>
                  </a:lnTo>
                  <a:lnTo>
                    <a:pt x="99553" y="521401"/>
                  </a:lnTo>
                  <a:lnTo>
                    <a:pt x="95203" y="523020"/>
                  </a:lnTo>
                  <a:lnTo>
                    <a:pt x="92817" y="522981"/>
                  </a:lnTo>
                  <a:lnTo>
                    <a:pt x="87364" y="524921"/>
                  </a:lnTo>
                  <a:lnTo>
                    <a:pt x="85549" y="527910"/>
                  </a:lnTo>
                  <a:lnTo>
                    <a:pt x="83961" y="529005"/>
                  </a:lnTo>
                  <a:lnTo>
                    <a:pt x="81700" y="528082"/>
                  </a:lnTo>
                  <a:lnTo>
                    <a:pt x="74729" y="529537"/>
                  </a:lnTo>
                  <a:lnTo>
                    <a:pt x="68063" y="531446"/>
                  </a:lnTo>
                  <a:lnTo>
                    <a:pt x="65231" y="531336"/>
                  </a:lnTo>
                  <a:lnTo>
                    <a:pt x="62399" y="530546"/>
                  </a:lnTo>
                  <a:lnTo>
                    <a:pt x="59395" y="533191"/>
                  </a:lnTo>
                  <a:lnTo>
                    <a:pt x="56203" y="536727"/>
                  </a:lnTo>
                  <a:lnTo>
                    <a:pt x="52691" y="537986"/>
                  </a:lnTo>
                  <a:lnTo>
                    <a:pt x="51431" y="537533"/>
                  </a:lnTo>
                  <a:lnTo>
                    <a:pt x="52440" y="535679"/>
                  </a:lnTo>
                  <a:lnTo>
                    <a:pt x="54764" y="533762"/>
                  </a:lnTo>
                  <a:lnTo>
                    <a:pt x="56360" y="531157"/>
                  </a:lnTo>
                  <a:lnTo>
                    <a:pt x="56579" y="528982"/>
                  </a:lnTo>
                  <a:lnTo>
                    <a:pt x="55484" y="528129"/>
                  </a:lnTo>
                  <a:lnTo>
                    <a:pt x="53981" y="527863"/>
                  </a:lnTo>
                  <a:lnTo>
                    <a:pt x="52096" y="525610"/>
                  </a:lnTo>
                  <a:lnTo>
                    <a:pt x="50289" y="520712"/>
                  </a:lnTo>
                  <a:lnTo>
                    <a:pt x="49311" y="520438"/>
                  </a:lnTo>
                  <a:lnTo>
                    <a:pt x="48818" y="521729"/>
                  </a:lnTo>
                  <a:lnTo>
                    <a:pt x="48262" y="525477"/>
                  </a:lnTo>
                  <a:lnTo>
                    <a:pt x="47699" y="526556"/>
                  </a:lnTo>
                  <a:lnTo>
                    <a:pt x="46745" y="527417"/>
                  </a:lnTo>
                  <a:lnTo>
                    <a:pt x="45595" y="528278"/>
                  </a:lnTo>
                  <a:lnTo>
                    <a:pt x="44468" y="528700"/>
                  </a:lnTo>
                  <a:lnTo>
                    <a:pt x="40439" y="528645"/>
                  </a:lnTo>
                  <a:lnTo>
                    <a:pt x="39907" y="526752"/>
                  </a:lnTo>
                  <a:lnTo>
                    <a:pt x="39907" y="525962"/>
                  </a:lnTo>
                  <a:lnTo>
                    <a:pt x="40627" y="523466"/>
                  </a:lnTo>
                  <a:lnTo>
                    <a:pt x="40001" y="523028"/>
                  </a:lnTo>
                  <a:lnTo>
                    <a:pt x="40596" y="521072"/>
                  </a:lnTo>
                  <a:lnTo>
                    <a:pt x="41542" y="521182"/>
                  </a:lnTo>
                  <a:lnTo>
                    <a:pt x="42669" y="520884"/>
                  </a:lnTo>
                  <a:lnTo>
                    <a:pt x="43232" y="519883"/>
                  </a:lnTo>
                  <a:lnTo>
                    <a:pt x="43193" y="518678"/>
                  </a:lnTo>
                  <a:lnTo>
                    <a:pt x="41628" y="518365"/>
                  </a:lnTo>
                  <a:lnTo>
                    <a:pt x="41534" y="517544"/>
                  </a:lnTo>
                  <a:lnTo>
                    <a:pt x="42927" y="514101"/>
                  </a:lnTo>
                  <a:lnTo>
                    <a:pt x="43122" y="513147"/>
                  </a:lnTo>
                  <a:lnTo>
                    <a:pt x="42583" y="512951"/>
                  </a:lnTo>
                  <a:lnTo>
                    <a:pt x="41714" y="513327"/>
                  </a:lnTo>
                  <a:lnTo>
                    <a:pt x="35948" y="512247"/>
                  </a:lnTo>
                  <a:lnTo>
                    <a:pt x="28837" y="507835"/>
                  </a:lnTo>
                  <a:lnTo>
                    <a:pt x="27085" y="507608"/>
                  </a:lnTo>
                  <a:lnTo>
                    <a:pt x="26013" y="503657"/>
                  </a:lnTo>
                  <a:lnTo>
                    <a:pt x="24299" y="504158"/>
                  </a:lnTo>
                  <a:lnTo>
                    <a:pt x="21796" y="506474"/>
                  </a:lnTo>
                  <a:lnTo>
                    <a:pt x="19918" y="504713"/>
                  </a:lnTo>
                  <a:lnTo>
                    <a:pt x="17900" y="503555"/>
                  </a:lnTo>
                  <a:lnTo>
                    <a:pt x="17344" y="501748"/>
                  </a:lnTo>
                  <a:lnTo>
                    <a:pt x="17375" y="499073"/>
                  </a:lnTo>
                  <a:lnTo>
                    <a:pt x="17204" y="495904"/>
                  </a:lnTo>
                  <a:lnTo>
                    <a:pt x="16656" y="492188"/>
                  </a:lnTo>
                  <a:lnTo>
                    <a:pt x="16257" y="486892"/>
                  </a:lnTo>
                  <a:lnTo>
                    <a:pt x="16632" y="482737"/>
                  </a:lnTo>
                  <a:lnTo>
                    <a:pt x="18244" y="479655"/>
                  </a:lnTo>
                  <a:lnTo>
                    <a:pt x="18862" y="477683"/>
                  </a:lnTo>
                  <a:lnTo>
                    <a:pt x="19613" y="472637"/>
                  </a:lnTo>
                  <a:lnTo>
                    <a:pt x="19785" y="466715"/>
                  </a:lnTo>
                  <a:lnTo>
                    <a:pt x="19355" y="464697"/>
                  </a:lnTo>
                  <a:lnTo>
                    <a:pt x="19465" y="463351"/>
                  </a:lnTo>
                  <a:lnTo>
                    <a:pt x="20748" y="463351"/>
                  </a:lnTo>
                  <a:lnTo>
                    <a:pt x="20466" y="462193"/>
                  </a:lnTo>
                  <a:lnTo>
                    <a:pt x="19902" y="461559"/>
                  </a:lnTo>
                  <a:lnTo>
                    <a:pt x="19277" y="460245"/>
                  </a:lnTo>
                  <a:lnTo>
                    <a:pt x="19809" y="459549"/>
                  </a:lnTo>
                  <a:lnTo>
                    <a:pt x="21342" y="459502"/>
                  </a:lnTo>
                  <a:lnTo>
                    <a:pt x="21467" y="459056"/>
                  </a:lnTo>
                  <a:lnTo>
                    <a:pt x="21640" y="458430"/>
                  </a:lnTo>
                  <a:lnTo>
                    <a:pt x="20450" y="454956"/>
                  </a:lnTo>
                  <a:lnTo>
                    <a:pt x="20309" y="453298"/>
                  </a:lnTo>
                  <a:lnTo>
                    <a:pt x="18667" y="448252"/>
                  </a:lnTo>
                  <a:lnTo>
                    <a:pt x="16781" y="443448"/>
                  </a:lnTo>
                  <a:lnTo>
                    <a:pt x="13957" y="439967"/>
                  </a:lnTo>
                  <a:lnTo>
                    <a:pt x="14958" y="434216"/>
                  </a:lnTo>
                  <a:lnTo>
                    <a:pt x="16100" y="428998"/>
                  </a:lnTo>
                  <a:lnTo>
                    <a:pt x="15874" y="426479"/>
                  </a:lnTo>
                  <a:lnTo>
                    <a:pt x="15435" y="423404"/>
                  </a:lnTo>
                  <a:lnTo>
                    <a:pt x="11970" y="420025"/>
                  </a:lnTo>
                  <a:lnTo>
                    <a:pt x="11461" y="415252"/>
                  </a:lnTo>
                  <a:lnTo>
                    <a:pt x="10616" y="410104"/>
                  </a:lnTo>
                  <a:lnTo>
                    <a:pt x="10937" y="406944"/>
                  </a:lnTo>
                  <a:lnTo>
                    <a:pt x="11500" y="404511"/>
                  </a:lnTo>
                  <a:lnTo>
                    <a:pt x="12642" y="402086"/>
                  </a:lnTo>
                  <a:lnTo>
                    <a:pt x="18393" y="394419"/>
                  </a:lnTo>
                  <a:lnTo>
                    <a:pt x="18745" y="390397"/>
                  </a:lnTo>
                  <a:lnTo>
                    <a:pt x="22641" y="390100"/>
                  </a:lnTo>
                  <a:lnTo>
                    <a:pt x="20834" y="386501"/>
                  </a:lnTo>
                  <a:lnTo>
                    <a:pt x="20411" y="384475"/>
                  </a:lnTo>
                  <a:lnTo>
                    <a:pt x="20317" y="382104"/>
                  </a:lnTo>
                  <a:lnTo>
                    <a:pt x="25919" y="380477"/>
                  </a:lnTo>
                  <a:lnTo>
                    <a:pt x="28016" y="381815"/>
                  </a:lnTo>
                  <a:lnTo>
                    <a:pt x="32944" y="380164"/>
                  </a:lnTo>
                  <a:lnTo>
                    <a:pt x="37326" y="376933"/>
                  </a:lnTo>
                  <a:lnTo>
                    <a:pt x="37247" y="375212"/>
                  </a:lnTo>
                  <a:lnTo>
                    <a:pt x="36574" y="373671"/>
                  </a:lnTo>
                  <a:lnTo>
                    <a:pt x="35643" y="370698"/>
                  </a:lnTo>
                  <a:lnTo>
                    <a:pt x="36300" y="369869"/>
                  </a:lnTo>
                  <a:lnTo>
                    <a:pt x="37897" y="370479"/>
                  </a:lnTo>
                  <a:lnTo>
                    <a:pt x="37161" y="369000"/>
                  </a:lnTo>
                  <a:lnTo>
                    <a:pt x="37294" y="367436"/>
                  </a:lnTo>
                  <a:lnTo>
                    <a:pt x="39039" y="368085"/>
                  </a:lnTo>
                  <a:lnTo>
                    <a:pt x="41879" y="363712"/>
                  </a:lnTo>
                  <a:lnTo>
                    <a:pt x="41980" y="360363"/>
                  </a:lnTo>
                  <a:lnTo>
                    <a:pt x="46893" y="358611"/>
                  </a:lnTo>
                  <a:lnTo>
                    <a:pt x="52566" y="351742"/>
                  </a:lnTo>
                  <a:lnTo>
                    <a:pt x="55179" y="349598"/>
                  </a:lnTo>
                  <a:lnTo>
                    <a:pt x="57705" y="348041"/>
                  </a:lnTo>
                  <a:lnTo>
                    <a:pt x="63088" y="341133"/>
                  </a:lnTo>
                  <a:lnTo>
                    <a:pt x="65388" y="340812"/>
                  </a:lnTo>
                  <a:lnTo>
                    <a:pt x="66569" y="336134"/>
                  </a:lnTo>
                  <a:lnTo>
                    <a:pt x="71146" y="329883"/>
                  </a:lnTo>
                  <a:lnTo>
                    <a:pt x="72539" y="329085"/>
                  </a:lnTo>
                  <a:lnTo>
                    <a:pt x="74675" y="323421"/>
                  </a:lnTo>
                  <a:lnTo>
                    <a:pt x="80300" y="316849"/>
                  </a:lnTo>
                  <a:lnTo>
                    <a:pt x="83867" y="308423"/>
                  </a:lnTo>
                  <a:lnTo>
                    <a:pt x="85830" y="305419"/>
                  </a:lnTo>
                  <a:lnTo>
                    <a:pt x="86441" y="302211"/>
                  </a:lnTo>
                  <a:lnTo>
                    <a:pt x="88632" y="301938"/>
                  </a:lnTo>
                  <a:lnTo>
                    <a:pt x="90603" y="299575"/>
                  </a:lnTo>
                  <a:lnTo>
                    <a:pt x="94874" y="297932"/>
                  </a:lnTo>
                  <a:lnTo>
                    <a:pt x="99099" y="298386"/>
                  </a:lnTo>
                  <a:lnTo>
                    <a:pt x="100859" y="299513"/>
                  </a:lnTo>
                  <a:lnTo>
                    <a:pt x="102479" y="299160"/>
                  </a:lnTo>
                  <a:lnTo>
                    <a:pt x="102314" y="296266"/>
                  </a:lnTo>
                  <a:lnTo>
                    <a:pt x="101157" y="294474"/>
                  </a:lnTo>
                  <a:lnTo>
                    <a:pt x="102103" y="292745"/>
                  </a:lnTo>
                  <a:lnTo>
                    <a:pt x="104333" y="291439"/>
                  </a:lnTo>
                  <a:lnTo>
                    <a:pt x="104106" y="288544"/>
                  </a:lnTo>
                  <a:lnTo>
                    <a:pt x="103621" y="286799"/>
                  </a:lnTo>
                  <a:lnTo>
                    <a:pt x="101767" y="284476"/>
                  </a:lnTo>
                  <a:lnTo>
                    <a:pt x="102690" y="279250"/>
                  </a:lnTo>
                  <a:lnTo>
                    <a:pt x="102909" y="273499"/>
                  </a:lnTo>
                  <a:lnTo>
                    <a:pt x="103786" y="266826"/>
                  </a:lnTo>
                  <a:lnTo>
                    <a:pt x="101462" y="263282"/>
                  </a:lnTo>
                  <a:lnTo>
                    <a:pt x="92622" y="257227"/>
                  </a:lnTo>
                  <a:lnTo>
                    <a:pt x="90978" y="257438"/>
                  </a:lnTo>
                  <a:lnTo>
                    <a:pt x="89015" y="256671"/>
                  </a:lnTo>
                  <a:lnTo>
                    <a:pt x="86965" y="252063"/>
                  </a:lnTo>
                  <a:lnTo>
                    <a:pt x="87880" y="248073"/>
                  </a:lnTo>
                  <a:lnTo>
                    <a:pt x="87990" y="246603"/>
                  </a:lnTo>
                  <a:lnTo>
                    <a:pt x="87192" y="246650"/>
                  </a:lnTo>
                  <a:lnTo>
                    <a:pt x="85893" y="248597"/>
                  </a:lnTo>
                  <a:lnTo>
                    <a:pt x="83077" y="250819"/>
                  </a:lnTo>
                  <a:lnTo>
                    <a:pt x="79416" y="249114"/>
                  </a:lnTo>
                  <a:lnTo>
                    <a:pt x="77616" y="249489"/>
                  </a:lnTo>
                  <a:lnTo>
                    <a:pt x="75277" y="239577"/>
                  </a:lnTo>
                  <a:lnTo>
                    <a:pt x="74080" y="235767"/>
                  </a:lnTo>
                  <a:lnTo>
                    <a:pt x="72163" y="231010"/>
                  </a:lnTo>
                  <a:lnTo>
                    <a:pt x="68744" y="228687"/>
                  </a:lnTo>
                  <a:lnTo>
                    <a:pt x="68072" y="227365"/>
                  </a:lnTo>
                  <a:lnTo>
                    <a:pt x="67618" y="225338"/>
                  </a:lnTo>
                  <a:lnTo>
                    <a:pt x="67469" y="222522"/>
                  </a:lnTo>
                  <a:lnTo>
                    <a:pt x="67031" y="218344"/>
                  </a:lnTo>
                  <a:lnTo>
                    <a:pt x="67211" y="214910"/>
                  </a:lnTo>
                  <a:lnTo>
                    <a:pt x="67633" y="212860"/>
                  </a:lnTo>
                  <a:lnTo>
                    <a:pt x="69112" y="211483"/>
                  </a:lnTo>
                  <a:lnTo>
                    <a:pt x="71240" y="207579"/>
                  </a:lnTo>
                  <a:lnTo>
                    <a:pt x="71686" y="204739"/>
                  </a:lnTo>
                  <a:lnTo>
                    <a:pt x="71866" y="200374"/>
                  </a:lnTo>
                  <a:lnTo>
                    <a:pt x="72844" y="196548"/>
                  </a:lnTo>
                  <a:lnTo>
                    <a:pt x="73931" y="194608"/>
                  </a:lnTo>
                  <a:lnTo>
                    <a:pt x="73657" y="193059"/>
                  </a:lnTo>
                  <a:lnTo>
                    <a:pt x="72906" y="190853"/>
                  </a:lnTo>
                  <a:lnTo>
                    <a:pt x="71311" y="187708"/>
                  </a:lnTo>
                  <a:lnTo>
                    <a:pt x="68885" y="183866"/>
                  </a:lnTo>
                  <a:lnTo>
                    <a:pt x="67094" y="180182"/>
                  </a:lnTo>
                  <a:lnTo>
                    <a:pt x="66303" y="176732"/>
                  </a:lnTo>
                  <a:lnTo>
                    <a:pt x="65897" y="173633"/>
                  </a:lnTo>
                  <a:lnTo>
                    <a:pt x="65959" y="170817"/>
                  </a:lnTo>
                  <a:lnTo>
                    <a:pt x="66632" y="168892"/>
                  </a:lnTo>
                  <a:lnTo>
                    <a:pt x="68916" y="166467"/>
                  </a:lnTo>
                  <a:lnTo>
                    <a:pt x="69221" y="165434"/>
                  </a:lnTo>
                  <a:lnTo>
                    <a:pt x="68314" y="160060"/>
                  </a:lnTo>
                  <a:lnTo>
                    <a:pt x="66718" y="159082"/>
                  </a:lnTo>
                  <a:lnTo>
                    <a:pt x="64003" y="158558"/>
                  </a:lnTo>
                  <a:lnTo>
                    <a:pt x="62486" y="158511"/>
                  </a:lnTo>
                  <a:lnTo>
                    <a:pt x="62196" y="157916"/>
                  </a:lnTo>
                  <a:lnTo>
                    <a:pt x="62118" y="156836"/>
                  </a:lnTo>
                  <a:lnTo>
                    <a:pt x="62431" y="154622"/>
                  </a:lnTo>
                  <a:lnTo>
                    <a:pt x="63284" y="152080"/>
                  </a:lnTo>
                  <a:lnTo>
                    <a:pt x="63996" y="150453"/>
                  </a:lnTo>
                  <a:lnTo>
                    <a:pt x="64089" y="149076"/>
                  </a:lnTo>
                  <a:lnTo>
                    <a:pt x="63182" y="144350"/>
                  </a:lnTo>
                  <a:lnTo>
                    <a:pt x="62908" y="138537"/>
                  </a:lnTo>
                  <a:lnTo>
                    <a:pt x="63221" y="133969"/>
                  </a:lnTo>
                  <a:lnTo>
                    <a:pt x="66100" y="130589"/>
                  </a:lnTo>
                  <a:lnTo>
                    <a:pt x="66233" y="129353"/>
                  </a:lnTo>
                  <a:lnTo>
                    <a:pt x="62619" y="125668"/>
                  </a:lnTo>
                  <a:lnTo>
                    <a:pt x="60013" y="121482"/>
                  </a:lnTo>
                  <a:lnTo>
                    <a:pt x="59200" y="119034"/>
                  </a:lnTo>
                  <a:lnTo>
                    <a:pt x="56219" y="118666"/>
                  </a:lnTo>
                  <a:lnTo>
                    <a:pt x="54357" y="111515"/>
                  </a:lnTo>
                  <a:lnTo>
                    <a:pt x="51666" y="108026"/>
                  </a:lnTo>
                  <a:lnTo>
                    <a:pt x="49006" y="104998"/>
                  </a:lnTo>
                  <a:lnTo>
                    <a:pt x="47433" y="103590"/>
                  </a:lnTo>
                  <a:lnTo>
                    <a:pt x="38202" y="99233"/>
                  </a:lnTo>
                  <a:lnTo>
                    <a:pt x="34540" y="98403"/>
                  </a:lnTo>
                  <a:lnTo>
                    <a:pt x="30198" y="95853"/>
                  </a:lnTo>
                  <a:lnTo>
                    <a:pt x="26967" y="92645"/>
                  </a:lnTo>
                  <a:lnTo>
                    <a:pt x="24198" y="90580"/>
                  </a:lnTo>
                  <a:lnTo>
                    <a:pt x="21827" y="88022"/>
                  </a:lnTo>
                  <a:lnTo>
                    <a:pt x="18518" y="85628"/>
                  </a:lnTo>
                  <a:lnTo>
                    <a:pt x="17571" y="83578"/>
                  </a:lnTo>
                  <a:lnTo>
                    <a:pt x="13996" y="79776"/>
                  </a:lnTo>
                  <a:lnTo>
                    <a:pt x="12322" y="77264"/>
                  </a:lnTo>
                  <a:lnTo>
                    <a:pt x="6509" y="72515"/>
                  </a:lnTo>
                  <a:lnTo>
                    <a:pt x="6298" y="70638"/>
                  </a:lnTo>
                  <a:lnTo>
                    <a:pt x="6259" y="68823"/>
                  </a:lnTo>
                  <a:lnTo>
                    <a:pt x="5993" y="68064"/>
                  </a:lnTo>
                  <a:lnTo>
                    <a:pt x="0" y="64575"/>
                  </a:lnTo>
                  <a:lnTo>
                    <a:pt x="1181" y="62572"/>
                  </a:lnTo>
                  <a:lnTo>
                    <a:pt x="5868" y="62447"/>
                  </a:lnTo>
                  <a:lnTo>
                    <a:pt x="9740" y="64270"/>
                  </a:lnTo>
                  <a:lnTo>
                    <a:pt x="10592" y="63487"/>
                  </a:lnTo>
                  <a:lnTo>
                    <a:pt x="11101" y="61868"/>
                  </a:lnTo>
                  <a:lnTo>
                    <a:pt x="9450" y="55359"/>
                  </a:lnTo>
                  <a:lnTo>
                    <a:pt x="9748" y="53653"/>
                  </a:lnTo>
                  <a:lnTo>
                    <a:pt x="11453" y="51603"/>
                  </a:lnTo>
                  <a:lnTo>
                    <a:pt x="14160" y="49968"/>
                  </a:lnTo>
                  <a:lnTo>
                    <a:pt x="18424" y="49734"/>
                  </a:lnTo>
                  <a:lnTo>
                    <a:pt x="21334" y="49976"/>
                  </a:lnTo>
                  <a:lnTo>
                    <a:pt x="21952" y="50156"/>
                  </a:lnTo>
                  <a:lnTo>
                    <a:pt x="26294" y="57338"/>
                  </a:lnTo>
                  <a:lnTo>
                    <a:pt x="30026" y="64309"/>
                  </a:lnTo>
                  <a:lnTo>
                    <a:pt x="32005" y="67266"/>
                  </a:lnTo>
                  <a:lnTo>
                    <a:pt x="36848" y="75621"/>
                  </a:lnTo>
                  <a:lnTo>
                    <a:pt x="38663" y="80433"/>
                  </a:lnTo>
                  <a:lnTo>
                    <a:pt x="39281" y="83867"/>
                  </a:lnTo>
                  <a:lnTo>
                    <a:pt x="41253" y="83852"/>
                  </a:lnTo>
                  <a:lnTo>
                    <a:pt x="48067" y="85354"/>
                  </a:lnTo>
                  <a:lnTo>
                    <a:pt x="53794" y="86621"/>
                  </a:lnTo>
                  <a:lnTo>
                    <a:pt x="55390" y="88538"/>
                  </a:lnTo>
                  <a:lnTo>
                    <a:pt x="59333" y="88155"/>
                  </a:lnTo>
                  <a:lnTo>
                    <a:pt x="62376" y="86425"/>
                  </a:lnTo>
                  <a:lnTo>
                    <a:pt x="67743" y="84243"/>
                  </a:lnTo>
                  <a:lnTo>
                    <a:pt x="69182" y="81552"/>
                  </a:lnTo>
                  <a:lnTo>
                    <a:pt x="70974" y="78665"/>
                  </a:lnTo>
                  <a:lnTo>
                    <a:pt x="74119" y="79118"/>
                  </a:lnTo>
                  <a:lnTo>
                    <a:pt x="77562" y="81395"/>
                  </a:lnTo>
                  <a:lnTo>
                    <a:pt x="81465" y="84384"/>
                  </a:lnTo>
                  <a:lnTo>
                    <a:pt x="84947" y="85761"/>
                  </a:lnTo>
                  <a:lnTo>
                    <a:pt x="89617" y="87920"/>
                  </a:lnTo>
                  <a:lnTo>
                    <a:pt x="91792" y="90705"/>
                  </a:lnTo>
                  <a:lnTo>
                    <a:pt x="94843" y="91503"/>
                  </a:lnTo>
                  <a:lnTo>
                    <a:pt x="98035" y="88718"/>
                  </a:lnTo>
                  <a:lnTo>
                    <a:pt x="99921" y="81121"/>
                  </a:lnTo>
                  <a:lnTo>
                    <a:pt x="101595" y="77718"/>
                  </a:lnTo>
                  <a:lnTo>
                    <a:pt x="103966" y="75222"/>
                  </a:lnTo>
                  <a:lnTo>
                    <a:pt x="106680" y="74119"/>
                  </a:lnTo>
                  <a:lnTo>
                    <a:pt x="108754" y="73720"/>
                  </a:lnTo>
                  <a:lnTo>
                    <a:pt x="110326" y="71772"/>
                  </a:lnTo>
                  <a:lnTo>
                    <a:pt x="112555" y="67438"/>
                  </a:lnTo>
                  <a:lnTo>
                    <a:pt x="112994" y="62165"/>
                  </a:lnTo>
                  <a:lnTo>
                    <a:pt x="112564" y="52589"/>
                  </a:lnTo>
                  <a:lnTo>
                    <a:pt x="112970" y="49413"/>
                  </a:lnTo>
                  <a:lnTo>
                    <a:pt x="114793" y="44202"/>
                  </a:lnTo>
                  <a:lnTo>
                    <a:pt x="117242" y="30308"/>
                  </a:lnTo>
                  <a:lnTo>
                    <a:pt x="118337" y="26271"/>
                  </a:lnTo>
                  <a:lnTo>
                    <a:pt x="119675" y="23815"/>
                  </a:lnTo>
                  <a:lnTo>
                    <a:pt x="121513" y="22352"/>
                  </a:lnTo>
                  <a:lnTo>
                    <a:pt x="124854" y="18096"/>
                  </a:lnTo>
                  <a:lnTo>
                    <a:pt x="129626" y="9615"/>
                  </a:lnTo>
                  <a:lnTo>
                    <a:pt x="130917" y="8895"/>
                  </a:lnTo>
                  <a:lnTo>
                    <a:pt x="134344" y="8465"/>
                  </a:lnTo>
                  <a:lnTo>
                    <a:pt x="138600" y="8778"/>
                  </a:lnTo>
                  <a:lnTo>
                    <a:pt x="142433" y="10272"/>
                  </a:lnTo>
                  <a:lnTo>
                    <a:pt x="142848" y="10155"/>
                  </a:lnTo>
                  <a:lnTo>
                    <a:pt x="144569" y="9372"/>
                  </a:lnTo>
                  <a:lnTo>
                    <a:pt x="147691" y="6728"/>
                  </a:lnTo>
                  <a:lnTo>
                    <a:pt x="153042" y="1455"/>
                  </a:lnTo>
                  <a:lnTo>
                    <a:pt x="156469" y="0"/>
                  </a:lnTo>
                  <a:lnTo>
                    <a:pt x="159582" y="203"/>
                  </a:lnTo>
                  <a:lnTo>
                    <a:pt x="163032" y="5977"/>
                  </a:lnTo>
                  <a:lnTo>
                    <a:pt x="167906" y="12385"/>
                  </a:lnTo>
                  <a:lnTo>
                    <a:pt x="171036" y="15483"/>
                  </a:lnTo>
                  <a:lnTo>
                    <a:pt x="179571" y="21280"/>
                  </a:lnTo>
                  <a:lnTo>
                    <a:pt x="187066" y="25074"/>
                  </a:lnTo>
                  <a:lnTo>
                    <a:pt x="191275" y="37545"/>
                  </a:lnTo>
                  <a:lnTo>
                    <a:pt x="189194" y="42481"/>
                  </a:lnTo>
                  <a:lnTo>
                    <a:pt x="188161" y="44179"/>
                  </a:lnTo>
                  <a:lnTo>
                    <a:pt x="184492" y="49069"/>
                  </a:lnTo>
                  <a:lnTo>
                    <a:pt x="180573" y="55938"/>
                  </a:lnTo>
                  <a:lnTo>
                    <a:pt x="180275" y="59505"/>
                  </a:lnTo>
                  <a:lnTo>
                    <a:pt x="181574" y="63096"/>
                  </a:lnTo>
                  <a:lnTo>
                    <a:pt x="183232" y="65420"/>
                  </a:lnTo>
                  <a:close/>
                  <a:moveTo>
                    <a:pt x="92825" y="292330"/>
                  </a:moveTo>
                  <a:lnTo>
                    <a:pt x="89547" y="294052"/>
                  </a:lnTo>
                  <a:lnTo>
                    <a:pt x="86910" y="292980"/>
                  </a:lnTo>
                  <a:lnTo>
                    <a:pt x="86863" y="289639"/>
                  </a:lnTo>
                  <a:lnTo>
                    <a:pt x="88498" y="288020"/>
                  </a:lnTo>
                  <a:lnTo>
                    <a:pt x="91455" y="287371"/>
                  </a:lnTo>
                  <a:lnTo>
                    <a:pt x="95508" y="288990"/>
                  </a:lnTo>
                  <a:lnTo>
                    <a:pt x="96103" y="289851"/>
                  </a:lnTo>
                  <a:lnTo>
                    <a:pt x="93779" y="290500"/>
                  </a:lnTo>
                  <a:lnTo>
                    <a:pt x="92825" y="292330"/>
                  </a:lnTo>
                  <a:close/>
                  <a:moveTo>
                    <a:pt x="13112" y="380250"/>
                  </a:moveTo>
                  <a:lnTo>
                    <a:pt x="13347" y="381158"/>
                  </a:lnTo>
                  <a:lnTo>
                    <a:pt x="14630" y="380907"/>
                  </a:lnTo>
                  <a:lnTo>
                    <a:pt x="16366" y="379249"/>
                  </a:lnTo>
                  <a:lnTo>
                    <a:pt x="17595" y="380023"/>
                  </a:lnTo>
                  <a:lnTo>
                    <a:pt x="17454" y="382386"/>
                  </a:lnTo>
                  <a:lnTo>
                    <a:pt x="16625" y="382292"/>
                  </a:lnTo>
                  <a:lnTo>
                    <a:pt x="16398" y="381901"/>
                  </a:lnTo>
                  <a:lnTo>
                    <a:pt x="15326" y="383247"/>
                  </a:lnTo>
                  <a:lnTo>
                    <a:pt x="15138" y="384060"/>
                  </a:lnTo>
                  <a:lnTo>
                    <a:pt x="13902" y="384577"/>
                  </a:lnTo>
                  <a:lnTo>
                    <a:pt x="11618" y="382269"/>
                  </a:lnTo>
                  <a:lnTo>
                    <a:pt x="10178" y="378467"/>
                  </a:lnTo>
                  <a:lnTo>
                    <a:pt x="13526" y="378459"/>
                  </a:lnTo>
                  <a:lnTo>
                    <a:pt x="13206" y="379366"/>
                  </a:lnTo>
                  <a:lnTo>
                    <a:pt x="13112" y="380250"/>
                  </a:lnTo>
                  <a:close/>
                  <a:moveTo>
                    <a:pt x="18228" y="506505"/>
                  </a:moveTo>
                  <a:lnTo>
                    <a:pt x="17923" y="508578"/>
                  </a:lnTo>
                  <a:lnTo>
                    <a:pt x="16429" y="508351"/>
                  </a:lnTo>
                  <a:lnTo>
                    <a:pt x="14911" y="508727"/>
                  </a:lnTo>
                  <a:lnTo>
                    <a:pt x="13691" y="506669"/>
                  </a:lnTo>
                  <a:lnTo>
                    <a:pt x="13042" y="503196"/>
                  </a:lnTo>
                  <a:lnTo>
                    <a:pt x="13268" y="502445"/>
                  </a:lnTo>
                  <a:lnTo>
                    <a:pt x="14223" y="501654"/>
                  </a:lnTo>
                  <a:lnTo>
                    <a:pt x="14950" y="503563"/>
                  </a:lnTo>
                  <a:lnTo>
                    <a:pt x="18228" y="506505"/>
                  </a:lnTo>
                  <a:close/>
                  <a:moveTo>
                    <a:pt x="30159" y="515072"/>
                  </a:moveTo>
                  <a:lnTo>
                    <a:pt x="28555" y="515267"/>
                  </a:lnTo>
                  <a:lnTo>
                    <a:pt x="26294" y="513069"/>
                  </a:lnTo>
                  <a:lnTo>
                    <a:pt x="26013" y="512208"/>
                  </a:lnTo>
                  <a:lnTo>
                    <a:pt x="26897" y="511707"/>
                  </a:lnTo>
                  <a:lnTo>
                    <a:pt x="26310" y="509939"/>
                  </a:lnTo>
                  <a:lnTo>
                    <a:pt x="26482" y="509157"/>
                  </a:lnTo>
                  <a:lnTo>
                    <a:pt x="28227" y="510557"/>
                  </a:lnTo>
                  <a:lnTo>
                    <a:pt x="29181" y="512185"/>
                  </a:lnTo>
                  <a:lnTo>
                    <a:pt x="28250" y="512560"/>
                  </a:lnTo>
                  <a:lnTo>
                    <a:pt x="29831" y="514242"/>
                  </a:lnTo>
                  <a:lnTo>
                    <a:pt x="30159" y="515072"/>
                  </a:lnTo>
                  <a:close/>
                  <a:moveTo>
                    <a:pt x="34133" y="513569"/>
                  </a:moveTo>
                  <a:lnTo>
                    <a:pt x="36911" y="514594"/>
                  </a:lnTo>
                  <a:lnTo>
                    <a:pt x="38076" y="514227"/>
                  </a:lnTo>
                  <a:lnTo>
                    <a:pt x="39407" y="516550"/>
                  </a:lnTo>
                  <a:lnTo>
                    <a:pt x="37153" y="518021"/>
                  </a:lnTo>
                  <a:lnTo>
                    <a:pt x="36997" y="519852"/>
                  </a:lnTo>
                  <a:lnTo>
                    <a:pt x="37889" y="520986"/>
                  </a:lnTo>
                  <a:lnTo>
                    <a:pt x="38202" y="522629"/>
                  </a:lnTo>
                  <a:lnTo>
                    <a:pt x="35956" y="522629"/>
                  </a:lnTo>
                  <a:lnTo>
                    <a:pt x="34885" y="521244"/>
                  </a:lnTo>
                  <a:lnTo>
                    <a:pt x="34415" y="519484"/>
                  </a:lnTo>
                  <a:lnTo>
                    <a:pt x="33367" y="518240"/>
                  </a:lnTo>
                  <a:lnTo>
                    <a:pt x="31974" y="517293"/>
                  </a:lnTo>
                  <a:lnTo>
                    <a:pt x="32655" y="516026"/>
                  </a:lnTo>
                  <a:lnTo>
                    <a:pt x="33046" y="514211"/>
                  </a:lnTo>
                  <a:lnTo>
                    <a:pt x="34133" y="513569"/>
                  </a:lnTo>
                  <a:close/>
                  <a:moveTo>
                    <a:pt x="26623" y="523732"/>
                  </a:moveTo>
                  <a:lnTo>
                    <a:pt x="24424" y="525242"/>
                  </a:lnTo>
                  <a:lnTo>
                    <a:pt x="23587" y="524882"/>
                  </a:lnTo>
                  <a:lnTo>
                    <a:pt x="23799" y="522332"/>
                  </a:lnTo>
                  <a:lnTo>
                    <a:pt x="25105" y="521166"/>
                  </a:lnTo>
                  <a:lnTo>
                    <a:pt x="27304" y="521033"/>
                  </a:lnTo>
                  <a:lnTo>
                    <a:pt x="26623" y="523732"/>
                  </a:lnTo>
                  <a:close/>
                  <a:moveTo>
                    <a:pt x="22124" y="525172"/>
                  </a:moveTo>
                  <a:lnTo>
                    <a:pt x="20200" y="525610"/>
                  </a:lnTo>
                  <a:lnTo>
                    <a:pt x="19003" y="524335"/>
                  </a:lnTo>
                  <a:lnTo>
                    <a:pt x="19457" y="523388"/>
                  </a:lnTo>
                  <a:lnTo>
                    <a:pt x="20794" y="522332"/>
                  </a:lnTo>
                  <a:lnTo>
                    <a:pt x="22250" y="522480"/>
                  </a:lnTo>
                  <a:lnTo>
                    <a:pt x="22563" y="523716"/>
                  </a:lnTo>
                  <a:lnTo>
                    <a:pt x="22124" y="52517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3" name="Freeform: Shape 642">
              <a:extLst>
                <a:ext uri="{FF2B5EF4-FFF2-40B4-BE49-F238E27FC236}">
                  <a16:creationId xmlns:a16="http://schemas.microsoft.com/office/drawing/2014/main" id="{7E30C719-A88F-8FB7-106C-91F63D471D76}"/>
                </a:ext>
              </a:extLst>
            </p:cNvPr>
            <p:cNvSpPr>
              <a:spLocks/>
            </p:cNvSpPr>
            <p:nvPr/>
          </p:nvSpPr>
          <p:spPr>
            <a:xfrm>
              <a:off x="11084207" y="4922958"/>
              <a:ext cx="157235" cy="210967"/>
            </a:xfrm>
            <a:custGeom>
              <a:avLst/>
              <a:gdLst>
                <a:gd name="connsiteX0" fmla="*/ 55640 w 157235"/>
                <a:gd name="connsiteY0" fmla="*/ 634 h 210967"/>
                <a:gd name="connsiteX1" fmla="*/ 54780 w 157235"/>
                <a:gd name="connsiteY1" fmla="*/ 861 h 210967"/>
                <a:gd name="connsiteX2" fmla="*/ 53395 w 157235"/>
                <a:gd name="connsiteY2" fmla="*/ 673 h 210967"/>
                <a:gd name="connsiteX3" fmla="*/ 53113 w 157235"/>
                <a:gd name="connsiteY3" fmla="*/ 313 h 210967"/>
                <a:gd name="connsiteX4" fmla="*/ 53552 w 157235"/>
                <a:gd name="connsiteY4" fmla="*/ 235 h 210967"/>
                <a:gd name="connsiteX5" fmla="*/ 54459 w 157235"/>
                <a:gd name="connsiteY5" fmla="*/ 0 h 210967"/>
                <a:gd name="connsiteX6" fmla="*/ 55570 w 157235"/>
                <a:gd name="connsiteY6" fmla="*/ 117 h 210967"/>
                <a:gd name="connsiteX7" fmla="*/ 55765 w 157235"/>
                <a:gd name="connsiteY7" fmla="*/ 352 h 210967"/>
                <a:gd name="connsiteX8" fmla="*/ 55640 w 157235"/>
                <a:gd name="connsiteY8" fmla="*/ 634 h 210967"/>
                <a:gd name="connsiteX9" fmla="*/ 119800 w 157235"/>
                <a:gd name="connsiteY9" fmla="*/ 82702 h 210967"/>
                <a:gd name="connsiteX10" fmla="*/ 118838 w 157235"/>
                <a:gd name="connsiteY10" fmla="*/ 83140 h 210967"/>
                <a:gd name="connsiteX11" fmla="*/ 118838 w 157235"/>
                <a:gd name="connsiteY11" fmla="*/ 82858 h 210967"/>
                <a:gd name="connsiteX12" fmla="*/ 118838 w 157235"/>
                <a:gd name="connsiteY12" fmla="*/ 82788 h 210967"/>
                <a:gd name="connsiteX13" fmla="*/ 119511 w 157235"/>
                <a:gd name="connsiteY13" fmla="*/ 82177 h 210967"/>
                <a:gd name="connsiteX14" fmla="*/ 120051 w 157235"/>
                <a:gd name="connsiteY14" fmla="*/ 82177 h 210967"/>
                <a:gd name="connsiteX15" fmla="*/ 119800 w 157235"/>
                <a:gd name="connsiteY15" fmla="*/ 82702 h 210967"/>
                <a:gd name="connsiteX16" fmla="*/ 120387 w 157235"/>
                <a:gd name="connsiteY16" fmla="*/ 90736 h 210967"/>
                <a:gd name="connsiteX17" fmla="*/ 118838 w 157235"/>
                <a:gd name="connsiteY17" fmla="*/ 91581 h 210967"/>
                <a:gd name="connsiteX18" fmla="*/ 118838 w 157235"/>
                <a:gd name="connsiteY18" fmla="*/ 90416 h 210967"/>
                <a:gd name="connsiteX19" fmla="*/ 120074 w 157235"/>
                <a:gd name="connsiteY19" fmla="*/ 89336 h 210967"/>
                <a:gd name="connsiteX20" fmla="*/ 121013 w 157235"/>
                <a:gd name="connsiteY20" fmla="*/ 89109 h 210967"/>
                <a:gd name="connsiteX21" fmla="*/ 120434 w 157235"/>
                <a:gd name="connsiteY21" fmla="*/ 90197 h 210967"/>
                <a:gd name="connsiteX22" fmla="*/ 120387 w 157235"/>
                <a:gd name="connsiteY22" fmla="*/ 90736 h 210967"/>
                <a:gd name="connsiteX23" fmla="*/ 141753 w 157235"/>
                <a:gd name="connsiteY23" fmla="*/ 108300 h 210967"/>
                <a:gd name="connsiteX24" fmla="*/ 141198 w 157235"/>
                <a:gd name="connsiteY24" fmla="*/ 109082 h 210967"/>
                <a:gd name="connsiteX25" fmla="*/ 140712 w 157235"/>
                <a:gd name="connsiteY25" fmla="*/ 108801 h 210967"/>
                <a:gd name="connsiteX26" fmla="*/ 141330 w 157235"/>
                <a:gd name="connsiteY26" fmla="*/ 107486 h 210967"/>
                <a:gd name="connsiteX27" fmla="*/ 141424 w 157235"/>
                <a:gd name="connsiteY27" fmla="*/ 106923 h 210967"/>
                <a:gd name="connsiteX28" fmla="*/ 140470 w 157235"/>
                <a:gd name="connsiteY28" fmla="*/ 106235 h 210967"/>
                <a:gd name="connsiteX29" fmla="*/ 140407 w 157235"/>
                <a:gd name="connsiteY29" fmla="*/ 105749 h 210967"/>
                <a:gd name="connsiteX30" fmla="*/ 140689 w 157235"/>
                <a:gd name="connsiteY30" fmla="*/ 105452 h 210967"/>
                <a:gd name="connsiteX31" fmla="*/ 141831 w 157235"/>
                <a:gd name="connsiteY31" fmla="*/ 106227 h 210967"/>
                <a:gd name="connsiteX32" fmla="*/ 142527 w 157235"/>
                <a:gd name="connsiteY32" fmla="*/ 106829 h 210967"/>
                <a:gd name="connsiteX33" fmla="*/ 142668 w 157235"/>
                <a:gd name="connsiteY33" fmla="*/ 107158 h 210967"/>
                <a:gd name="connsiteX34" fmla="*/ 142457 w 157235"/>
                <a:gd name="connsiteY34" fmla="*/ 107744 h 210967"/>
                <a:gd name="connsiteX35" fmla="*/ 141753 w 157235"/>
                <a:gd name="connsiteY35" fmla="*/ 108300 h 210967"/>
                <a:gd name="connsiteX36" fmla="*/ 157236 w 157235"/>
                <a:gd name="connsiteY36" fmla="*/ 123868 h 210967"/>
                <a:gd name="connsiteX37" fmla="*/ 156015 w 157235"/>
                <a:gd name="connsiteY37" fmla="*/ 124111 h 210967"/>
                <a:gd name="connsiteX38" fmla="*/ 154904 w 157235"/>
                <a:gd name="connsiteY38" fmla="*/ 123133 h 210967"/>
                <a:gd name="connsiteX39" fmla="*/ 155608 w 157235"/>
                <a:gd name="connsiteY39" fmla="*/ 122101 h 210967"/>
                <a:gd name="connsiteX40" fmla="*/ 156594 w 157235"/>
                <a:gd name="connsiteY40" fmla="*/ 122343 h 210967"/>
                <a:gd name="connsiteX41" fmla="*/ 157157 w 157235"/>
                <a:gd name="connsiteY41" fmla="*/ 123344 h 210967"/>
                <a:gd name="connsiteX42" fmla="*/ 157236 w 157235"/>
                <a:gd name="connsiteY42" fmla="*/ 123868 h 210967"/>
                <a:gd name="connsiteX43" fmla="*/ 141057 w 157235"/>
                <a:gd name="connsiteY43" fmla="*/ 124416 h 210967"/>
                <a:gd name="connsiteX44" fmla="*/ 140392 w 157235"/>
                <a:gd name="connsiteY44" fmla="*/ 124760 h 210967"/>
                <a:gd name="connsiteX45" fmla="*/ 139930 w 157235"/>
                <a:gd name="connsiteY45" fmla="*/ 124682 h 210967"/>
                <a:gd name="connsiteX46" fmla="*/ 139390 w 157235"/>
                <a:gd name="connsiteY46" fmla="*/ 124314 h 210967"/>
                <a:gd name="connsiteX47" fmla="*/ 139062 w 157235"/>
                <a:gd name="connsiteY47" fmla="*/ 123665 h 210967"/>
                <a:gd name="connsiteX48" fmla="*/ 139750 w 157235"/>
                <a:gd name="connsiteY48" fmla="*/ 123118 h 210967"/>
                <a:gd name="connsiteX49" fmla="*/ 140814 w 157235"/>
                <a:gd name="connsiteY49" fmla="*/ 123736 h 210967"/>
                <a:gd name="connsiteX50" fmla="*/ 141057 w 157235"/>
                <a:gd name="connsiteY50" fmla="*/ 124416 h 210967"/>
                <a:gd name="connsiteX51" fmla="*/ 146025 w 157235"/>
                <a:gd name="connsiteY51" fmla="*/ 130323 h 210967"/>
                <a:gd name="connsiteX52" fmla="*/ 145766 w 157235"/>
                <a:gd name="connsiteY52" fmla="*/ 130745 h 210967"/>
                <a:gd name="connsiteX53" fmla="*/ 144593 w 157235"/>
                <a:gd name="connsiteY53" fmla="*/ 130057 h 210967"/>
                <a:gd name="connsiteX54" fmla="*/ 144139 w 157235"/>
                <a:gd name="connsiteY54" fmla="*/ 129587 h 210967"/>
                <a:gd name="connsiteX55" fmla="*/ 145391 w 157235"/>
                <a:gd name="connsiteY55" fmla="*/ 129228 h 210967"/>
                <a:gd name="connsiteX56" fmla="*/ 146001 w 157235"/>
                <a:gd name="connsiteY56" fmla="*/ 129345 h 210967"/>
                <a:gd name="connsiteX57" fmla="*/ 146025 w 157235"/>
                <a:gd name="connsiteY57" fmla="*/ 130323 h 210967"/>
                <a:gd name="connsiteX58" fmla="*/ 123235 w 157235"/>
                <a:gd name="connsiteY58" fmla="*/ 146588 h 210967"/>
                <a:gd name="connsiteX59" fmla="*/ 123290 w 157235"/>
                <a:gd name="connsiteY59" fmla="*/ 147268 h 210967"/>
                <a:gd name="connsiteX60" fmla="*/ 122961 w 157235"/>
                <a:gd name="connsiteY60" fmla="*/ 147229 h 210967"/>
                <a:gd name="connsiteX61" fmla="*/ 122570 w 157235"/>
                <a:gd name="connsiteY61" fmla="*/ 146940 h 210967"/>
                <a:gd name="connsiteX62" fmla="*/ 122374 w 157235"/>
                <a:gd name="connsiteY62" fmla="*/ 147081 h 210967"/>
                <a:gd name="connsiteX63" fmla="*/ 122234 w 157235"/>
                <a:gd name="connsiteY63" fmla="*/ 147292 h 210967"/>
                <a:gd name="connsiteX64" fmla="*/ 122163 w 157235"/>
                <a:gd name="connsiteY64" fmla="*/ 147769 h 210967"/>
                <a:gd name="connsiteX65" fmla="*/ 122108 w 157235"/>
                <a:gd name="connsiteY65" fmla="*/ 148035 h 210967"/>
                <a:gd name="connsiteX66" fmla="*/ 121803 w 157235"/>
                <a:gd name="connsiteY66" fmla="*/ 147941 h 210967"/>
                <a:gd name="connsiteX67" fmla="*/ 121748 w 157235"/>
                <a:gd name="connsiteY67" fmla="*/ 147472 h 210967"/>
                <a:gd name="connsiteX68" fmla="*/ 121850 w 157235"/>
                <a:gd name="connsiteY68" fmla="*/ 147143 h 210967"/>
                <a:gd name="connsiteX69" fmla="*/ 121999 w 157235"/>
                <a:gd name="connsiteY69" fmla="*/ 146658 h 210967"/>
                <a:gd name="connsiteX70" fmla="*/ 122546 w 157235"/>
                <a:gd name="connsiteY70" fmla="*/ 146220 h 210967"/>
                <a:gd name="connsiteX71" fmla="*/ 123235 w 157235"/>
                <a:gd name="connsiteY71" fmla="*/ 146588 h 210967"/>
                <a:gd name="connsiteX72" fmla="*/ 151008 w 157235"/>
                <a:gd name="connsiteY72" fmla="*/ 151798 h 210967"/>
                <a:gd name="connsiteX73" fmla="*/ 150765 w 157235"/>
                <a:gd name="connsiteY73" fmla="*/ 152010 h 210967"/>
                <a:gd name="connsiteX74" fmla="*/ 150163 w 157235"/>
                <a:gd name="connsiteY74" fmla="*/ 151775 h 210967"/>
                <a:gd name="connsiteX75" fmla="*/ 149670 w 157235"/>
                <a:gd name="connsiteY75" fmla="*/ 151454 h 210967"/>
                <a:gd name="connsiteX76" fmla="*/ 149607 w 157235"/>
                <a:gd name="connsiteY76" fmla="*/ 151125 h 210967"/>
                <a:gd name="connsiteX77" fmla="*/ 149811 w 157235"/>
                <a:gd name="connsiteY77" fmla="*/ 150703 h 210967"/>
                <a:gd name="connsiteX78" fmla="*/ 150288 w 157235"/>
                <a:gd name="connsiteY78" fmla="*/ 150484 h 210967"/>
                <a:gd name="connsiteX79" fmla="*/ 150531 w 157235"/>
                <a:gd name="connsiteY79" fmla="*/ 150570 h 210967"/>
                <a:gd name="connsiteX80" fmla="*/ 150390 w 157235"/>
                <a:gd name="connsiteY80" fmla="*/ 150711 h 210967"/>
                <a:gd name="connsiteX81" fmla="*/ 150101 w 157235"/>
                <a:gd name="connsiteY81" fmla="*/ 150859 h 210967"/>
                <a:gd name="connsiteX82" fmla="*/ 150147 w 157235"/>
                <a:gd name="connsiteY82" fmla="*/ 151274 h 210967"/>
                <a:gd name="connsiteX83" fmla="*/ 150523 w 157235"/>
                <a:gd name="connsiteY83" fmla="*/ 151524 h 210967"/>
                <a:gd name="connsiteX84" fmla="*/ 150883 w 157235"/>
                <a:gd name="connsiteY84" fmla="*/ 151595 h 210967"/>
                <a:gd name="connsiteX85" fmla="*/ 151008 w 157235"/>
                <a:gd name="connsiteY85" fmla="*/ 151798 h 210967"/>
                <a:gd name="connsiteX86" fmla="*/ 147128 w 157235"/>
                <a:gd name="connsiteY86" fmla="*/ 186667 h 210967"/>
                <a:gd name="connsiteX87" fmla="*/ 147175 w 157235"/>
                <a:gd name="connsiteY87" fmla="*/ 186730 h 210967"/>
                <a:gd name="connsiteX88" fmla="*/ 147049 w 157235"/>
                <a:gd name="connsiteY88" fmla="*/ 186722 h 210967"/>
                <a:gd name="connsiteX89" fmla="*/ 146877 w 157235"/>
                <a:gd name="connsiteY89" fmla="*/ 186644 h 210967"/>
                <a:gd name="connsiteX90" fmla="*/ 146737 w 157235"/>
                <a:gd name="connsiteY90" fmla="*/ 186487 h 210967"/>
                <a:gd name="connsiteX91" fmla="*/ 146705 w 157235"/>
                <a:gd name="connsiteY91" fmla="*/ 186315 h 210967"/>
                <a:gd name="connsiteX92" fmla="*/ 146775 w 157235"/>
                <a:gd name="connsiteY92" fmla="*/ 186143 h 210967"/>
                <a:gd name="connsiteX93" fmla="*/ 146846 w 157235"/>
                <a:gd name="connsiteY93" fmla="*/ 186151 h 210967"/>
                <a:gd name="connsiteX94" fmla="*/ 146963 w 157235"/>
                <a:gd name="connsiteY94" fmla="*/ 186307 h 210967"/>
                <a:gd name="connsiteX95" fmla="*/ 147073 w 157235"/>
                <a:gd name="connsiteY95" fmla="*/ 186480 h 210967"/>
                <a:gd name="connsiteX96" fmla="*/ 147128 w 157235"/>
                <a:gd name="connsiteY96" fmla="*/ 186667 h 210967"/>
                <a:gd name="connsiteX97" fmla="*/ 118822 w 157235"/>
                <a:gd name="connsiteY97" fmla="*/ 83140 h 210967"/>
                <a:gd name="connsiteX98" fmla="*/ 115505 w 157235"/>
                <a:gd name="connsiteY98" fmla="*/ 86167 h 210967"/>
                <a:gd name="connsiteX99" fmla="*/ 114316 w 157235"/>
                <a:gd name="connsiteY99" fmla="*/ 87732 h 210967"/>
                <a:gd name="connsiteX100" fmla="*/ 113307 w 157235"/>
                <a:gd name="connsiteY100" fmla="*/ 89461 h 210967"/>
                <a:gd name="connsiteX101" fmla="*/ 110483 w 157235"/>
                <a:gd name="connsiteY101" fmla="*/ 91315 h 210967"/>
                <a:gd name="connsiteX102" fmla="*/ 109278 w 157235"/>
                <a:gd name="connsiteY102" fmla="*/ 93803 h 210967"/>
                <a:gd name="connsiteX103" fmla="*/ 109364 w 157235"/>
                <a:gd name="connsiteY103" fmla="*/ 96314 h 210967"/>
                <a:gd name="connsiteX104" fmla="*/ 112196 w 157235"/>
                <a:gd name="connsiteY104" fmla="*/ 93686 h 210967"/>
                <a:gd name="connsiteX105" fmla="*/ 115349 w 157235"/>
                <a:gd name="connsiteY105" fmla="*/ 91542 h 210967"/>
                <a:gd name="connsiteX106" fmla="*/ 116319 w 157235"/>
                <a:gd name="connsiteY106" fmla="*/ 91104 h 210967"/>
                <a:gd name="connsiteX107" fmla="*/ 117312 w 157235"/>
                <a:gd name="connsiteY107" fmla="*/ 91127 h 210967"/>
                <a:gd name="connsiteX108" fmla="*/ 117226 w 157235"/>
                <a:gd name="connsiteY108" fmla="*/ 91863 h 210967"/>
                <a:gd name="connsiteX109" fmla="*/ 116773 w 157235"/>
                <a:gd name="connsiteY109" fmla="*/ 92591 h 210967"/>
                <a:gd name="connsiteX110" fmla="*/ 116421 w 157235"/>
                <a:gd name="connsiteY110" fmla="*/ 94491 h 210967"/>
                <a:gd name="connsiteX111" fmla="*/ 117250 w 157235"/>
                <a:gd name="connsiteY111" fmla="*/ 96260 h 210967"/>
                <a:gd name="connsiteX112" fmla="*/ 114895 w 157235"/>
                <a:gd name="connsiteY112" fmla="*/ 96088 h 210967"/>
                <a:gd name="connsiteX113" fmla="*/ 112564 w 157235"/>
                <a:gd name="connsiteY113" fmla="*/ 96236 h 210967"/>
                <a:gd name="connsiteX114" fmla="*/ 109802 w 157235"/>
                <a:gd name="connsiteY114" fmla="*/ 97222 h 210967"/>
                <a:gd name="connsiteX115" fmla="*/ 107087 w 157235"/>
                <a:gd name="connsiteY115" fmla="*/ 97660 h 210967"/>
                <a:gd name="connsiteX116" fmla="*/ 106070 w 157235"/>
                <a:gd name="connsiteY116" fmla="*/ 97668 h 210967"/>
                <a:gd name="connsiteX117" fmla="*/ 105100 w 157235"/>
                <a:gd name="connsiteY117" fmla="*/ 97339 h 210967"/>
                <a:gd name="connsiteX118" fmla="*/ 104467 w 157235"/>
                <a:gd name="connsiteY118" fmla="*/ 96831 h 210967"/>
                <a:gd name="connsiteX119" fmla="*/ 103974 w 157235"/>
                <a:gd name="connsiteY119" fmla="*/ 95657 h 210967"/>
                <a:gd name="connsiteX120" fmla="*/ 103473 w 157235"/>
                <a:gd name="connsiteY120" fmla="*/ 95485 h 210967"/>
                <a:gd name="connsiteX121" fmla="*/ 101321 w 157235"/>
                <a:gd name="connsiteY121" fmla="*/ 95540 h 210967"/>
                <a:gd name="connsiteX122" fmla="*/ 98098 w 157235"/>
                <a:gd name="connsiteY122" fmla="*/ 97840 h 210967"/>
                <a:gd name="connsiteX123" fmla="*/ 97027 w 157235"/>
                <a:gd name="connsiteY123" fmla="*/ 99811 h 210967"/>
                <a:gd name="connsiteX124" fmla="*/ 95790 w 157235"/>
                <a:gd name="connsiteY124" fmla="*/ 99898 h 210967"/>
                <a:gd name="connsiteX125" fmla="*/ 94320 w 157235"/>
                <a:gd name="connsiteY125" fmla="*/ 99491 h 210967"/>
                <a:gd name="connsiteX126" fmla="*/ 92544 w 157235"/>
                <a:gd name="connsiteY126" fmla="*/ 101001 h 210967"/>
                <a:gd name="connsiteX127" fmla="*/ 90424 w 157235"/>
                <a:gd name="connsiteY127" fmla="*/ 101540 h 210967"/>
                <a:gd name="connsiteX128" fmla="*/ 89516 w 157235"/>
                <a:gd name="connsiteY128" fmla="*/ 100257 h 210967"/>
                <a:gd name="connsiteX129" fmla="*/ 88921 w 157235"/>
                <a:gd name="connsiteY129" fmla="*/ 98693 h 210967"/>
                <a:gd name="connsiteX130" fmla="*/ 88163 w 157235"/>
                <a:gd name="connsiteY130" fmla="*/ 97543 h 210967"/>
                <a:gd name="connsiteX131" fmla="*/ 85831 w 157235"/>
                <a:gd name="connsiteY131" fmla="*/ 97253 h 210967"/>
                <a:gd name="connsiteX132" fmla="*/ 86191 w 157235"/>
                <a:gd name="connsiteY132" fmla="*/ 95845 h 210967"/>
                <a:gd name="connsiteX133" fmla="*/ 86809 w 157235"/>
                <a:gd name="connsiteY133" fmla="*/ 95266 h 210967"/>
                <a:gd name="connsiteX134" fmla="*/ 87372 w 157235"/>
                <a:gd name="connsiteY134" fmla="*/ 94429 h 210967"/>
                <a:gd name="connsiteX135" fmla="*/ 87717 w 157235"/>
                <a:gd name="connsiteY135" fmla="*/ 93474 h 210967"/>
                <a:gd name="connsiteX136" fmla="*/ 88835 w 157235"/>
                <a:gd name="connsiteY136" fmla="*/ 94077 h 210967"/>
                <a:gd name="connsiteX137" fmla="*/ 89978 w 157235"/>
                <a:gd name="connsiteY137" fmla="*/ 94468 h 210967"/>
                <a:gd name="connsiteX138" fmla="*/ 91253 w 157235"/>
                <a:gd name="connsiteY138" fmla="*/ 93756 h 210967"/>
                <a:gd name="connsiteX139" fmla="*/ 92582 w 157235"/>
                <a:gd name="connsiteY139" fmla="*/ 93694 h 210967"/>
                <a:gd name="connsiteX140" fmla="*/ 93913 w 157235"/>
                <a:gd name="connsiteY140" fmla="*/ 91613 h 210967"/>
                <a:gd name="connsiteX141" fmla="*/ 96001 w 157235"/>
                <a:gd name="connsiteY141" fmla="*/ 90306 h 210967"/>
                <a:gd name="connsiteX142" fmla="*/ 98873 w 157235"/>
                <a:gd name="connsiteY142" fmla="*/ 89273 h 210967"/>
                <a:gd name="connsiteX143" fmla="*/ 101799 w 157235"/>
                <a:gd name="connsiteY143" fmla="*/ 88538 h 210967"/>
                <a:gd name="connsiteX144" fmla="*/ 103309 w 157235"/>
                <a:gd name="connsiteY144" fmla="*/ 88389 h 210967"/>
                <a:gd name="connsiteX145" fmla="*/ 104756 w 157235"/>
                <a:gd name="connsiteY145" fmla="*/ 87967 h 210967"/>
                <a:gd name="connsiteX146" fmla="*/ 107299 w 157235"/>
                <a:gd name="connsiteY146" fmla="*/ 86011 h 210967"/>
                <a:gd name="connsiteX147" fmla="*/ 108980 w 157235"/>
                <a:gd name="connsiteY147" fmla="*/ 85009 h 210967"/>
                <a:gd name="connsiteX148" fmla="*/ 110811 w 157235"/>
                <a:gd name="connsiteY148" fmla="*/ 84407 h 210967"/>
                <a:gd name="connsiteX149" fmla="*/ 112564 w 157235"/>
                <a:gd name="connsiteY149" fmla="*/ 84055 h 210967"/>
                <a:gd name="connsiteX150" fmla="*/ 114183 w 157235"/>
                <a:gd name="connsiteY150" fmla="*/ 84368 h 210967"/>
                <a:gd name="connsiteX151" fmla="*/ 115490 w 157235"/>
                <a:gd name="connsiteY151" fmla="*/ 84204 h 210967"/>
                <a:gd name="connsiteX152" fmla="*/ 118822 w 157235"/>
                <a:gd name="connsiteY152" fmla="*/ 82811 h 210967"/>
                <a:gd name="connsiteX153" fmla="*/ 118822 w 157235"/>
                <a:gd name="connsiteY153" fmla="*/ 83140 h 210967"/>
                <a:gd name="connsiteX154" fmla="*/ 118838 w 157235"/>
                <a:gd name="connsiteY154" fmla="*/ 91589 h 210967"/>
                <a:gd name="connsiteX155" fmla="*/ 118556 w 157235"/>
                <a:gd name="connsiteY155" fmla="*/ 91613 h 210967"/>
                <a:gd name="connsiteX156" fmla="*/ 118502 w 157235"/>
                <a:gd name="connsiteY156" fmla="*/ 91174 h 210967"/>
                <a:gd name="connsiteX157" fmla="*/ 118838 w 157235"/>
                <a:gd name="connsiteY157" fmla="*/ 90416 h 210967"/>
                <a:gd name="connsiteX158" fmla="*/ 118838 w 157235"/>
                <a:gd name="connsiteY158" fmla="*/ 91589 h 210967"/>
                <a:gd name="connsiteX159" fmla="*/ 121897 w 157235"/>
                <a:gd name="connsiteY159" fmla="*/ 94961 h 210967"/>
                <a:gd name="connsiteX160" fmla="*/ 121177 w 157235"/>
                <a:gd name="connsiteY160" fmla="*/ 95243 h 210967"/>
                <a:gd name="connsiteX161" fmla="*/ 118838 w 157235"/>
                <a:gd name="connsiteY161" fmla="*/ 97183 h 210967"/>
                <a:gd name="connsiteX162" fmla="*/ 118838 w 157235"/>
                <a:gd name="connsiteY162" fmla="*/ 97183 h 210967"/>
                <a:gd name="connsiteX163" fmla="*/ 117328 w 157235"/>
                <a:gd name="connsiteY163" fmla="*/ 99240 h 210967"/>
                <a:gd name="connsiteX164" fmla="*/ 116577 w 157235"/>
                <a:gd name="connsiteY164" fmla="*/ 101243 h 210967"/>
                <a:gd name="connsiteX165" fmla="*/ 117211 w 157235"/>
                <a:gd name="connsiteY165" fmla="*/ 102072 h 210967"/>
                <a:gd name="connsiteX166" fmla="*/ 118838 w 157235"/>
                <a:gd name="connsiteY166" fmla="*/ 101220 h 210967"/>
                <a:gd name="connsiteX167" fmla="*/ 119386 w 157235"/>
                <a:gd name="connsiteY167" fmla="*/ 100351 h 210967"/>
                <a:gd name="connsiteX168" fmla="*/ 121741 w 157235"/>
                <a:gd name="connsiteY168" fmla="*/ 98654 h 210967"/>
                <a:gd name="connsiteX169" fmla="*/ 122742 w 157235"/>
                <a:gd name="connsiteY169" fmla="*/ 96713 h 210967"/>
                <a:gd name="connsiteX170" fmla="*/ 121897 w 157235"/>
                <a:gd name="connsiteY170" fmla="*/ 94961 h 210967"/>
                <a:gd name="connsiteX171" fmla="*/ 58113 w 157235"/>
                <a:gd name="connsiteY171" fmla="*/ 105429 h 210967"/>
                <a:gd name="connsiteX172" fmla="*/ 56978 w 157235"/>
                <a:gd name="connsiteY172" fmla="*/ 105812 h 210967"/>
                <a:gd name="connsiteX173" fmla="*/ 57580 w 157235"/>
                <a:gd name="connsiteY173" fmla="*/ 103997 h 210967"/>
                <a:gd name="connsiteX174" fmla="*/ 58214 w 157235"/>
                <a:gd name="connsiteY174" fmla="*/ 103426 h 210967"/>
                <a:gd name="connsiteX175" fmla="*/ 58621 w 157235"/>
                <a:gd name="connsiteY175" fmla="*/ 103309 h 210967"/>
                <a:gd name="connsiteX176" fmla="*/ 59270 w 157235"/>
                <a:gd name="connsiteY176" fmla="*/ 103183 h 210967"/>
                <a:gd name="connsiteX177" fmla="*/ 59020 w 157235"/>
                <a:gd name="connsiteY177" fmla="*/ 104466 h 210967"/>
                <a:gd name="connsiteX178" fmla="*/ 58113 w 157235"/>
                <a:gd name="connsiteY178" fmla="*/ 105429 h 210967"/>
                <a:gd name="connsiteX179" fmla="*/ 106156 w 157235"/>
                <a:gd name="connsiteY179" fmla="*/ 110451 h 210967"/>
                <a:gd name="connsiteX180" fmla="*/ 105421 w 157235"/>
                <a:gd name="connsiteY180" fmla="*/ 111069 h 210967"/>
                <a:gd name="connsiteX181" fmla="*/ 105077 w 157235"/>
                <a:gd name="connsiteY181" fmla="*/ 107924 h 210967"/>
                <a:gd name="connsiteX182" fmla="*/ 105836 w 157235"/>
                <a:gd name="connsiteY182" fmla="*/ 107948 h 210967"/>
                <a:gd name="connsiteX183" fmla="*/ 106383 w 157235"/>
                <a:gd name="connsiteY183" fmla="*/ 108276 h 210967"/>
                <a:gd name="connsiteX184" fmla="*/ 106696 w 157235"/>
                <a:gd name="connsiteY184" fmla="*/ 109074 h 210967"/>
                <a:gd name="connsiteX185" fmla="*/ 106156 w 157235"/>
                <a:gd name="connsiteY185" fmla="*/ 110451 h 210967"/>
                <a:gd name="connsiteX186" fmla="*/ 81082 w 157235"/>
                <a:gd name="connsiteY186" fmla="*/ 110569 h 210967"/>
                <a:gd name="connsiteX187" fmla="*/ 81082 w 157235"/>
                <a:gd name="connsiteY187" fmla="*/ 111578 h 210967"/>
                <a:gd name="connsiteX188" fmla="*/ 81723 w 157235"/>
                <a:gd name="connsiteY188" fmla="*/ 112016 h 210967"/>
                <a:gd name="connsiteX189" fmla="*/ 82365 w 157235"/>
                <a:gd name="connsiteY189" fmla="*/ 112086 h 210967"/>
                <a:gd name="connsiteX190" fmla="*/ 83946 w 157235"/>
                <a:gd name="connsiteY190" fmla="*/ 114026 h 210967"/>
                <a:gd name="connsiteX191" fmla="*/ 86410 w 157235"/>
                <a:gd name="connsiteY191" fmla="*/ 115693 h 210967"/>
                <a:gd name="connsiteX192" fmla="*/ 87912 w 157235"/>
                <a:gd name="connsiteY192" fmla="*/ 116968 h 210967"/>
                <a:gd name="connsiteX193" fmla="*/ 87998 w 157235"/>
                <a:gd name="connsiteY193" fmla="*/ 118056 h 210967"/>
                <a:gd name="connsiteX194" fmla="*/ 87537 w 157235"/>
                <a:gd name="connsiteY194" fmla="*/ 119206 h 210967"/>
                <a:gd name="connsiteX195" fmla="*/ 88178 w 157235"/>
                <a:gd name="connsiteY195" fmla="*/ 121271 h 210967"/>
                <a:gd name="connsiteX196" fmla="*/ 88483 w 157235"/>
                <a:gd name="connsiteY196" fmla="*/ 123407 h 210967"/>
                <a:gd name="connsiteX197" fmla="*/ 89578 w 157235"/>
                <a:gd name="connsiteY197" fmla="*/ 126802 h 210967"/>
                <a:gd name="connsiteX198" fmla="*/ 88037 w 157235"/>
                <a:gd name="connsiteY198" fmla="*/ 127451 h 210967"/>
                <a:gd name="connsiteX199" fmla="*/ 85604 w 157235"/>
                <a:gd name="connsiteY199" fmla="*/ 127530 h 210967"/>
                <a:gd name="connsiteX200" fmla="*/ 85041 w 157235"/>
                <a:gd name="connsiteY200" fmla="*/ 128140 h 210967"/>
                <a:gd name="connsiteX201" fmla="*/ 84219 w 157235"/>
                <a:gd name="connsiteY201" fmla="*/ 127804 h 210967"/>
                <a:gd name="connsiteX202" fmla="*/ 82201 w 157235"/>
                <a:gd name="connsiteY202" fmla="*/ 128062 h 210967"/>
                <a:gd name="connsiteX203" fmla="*/ 80276 w 157235"/>
                <a:gd name="connsiteY203" fmla="*/ 129181 h 210967"/>
                <a:gd name="connsiteX204" fmla="*/ 78446 w 157235"/>
                <a:gd name="connsiteY204" fmla="*/ 130699 h 210967"/>
                <a:gd name="connsiteX205" fmla="*/ 76326 w 157235"/>
                <a:gd name="connsiteY205" fmla="*/ 130699 h 210967"/>
                <a:gd name="connsiteX206" fmla="*/ 73939 w 157235"/>
                <a:gd name="connsiteY206" fmla="*/ 131011 h 210967"/>
                <a:gd name="connsiteX207" fmla="*/ 71561 w 157235"/>
                <a:gd name="connsiteY207" fmla="*/ 130800 h 210967"/>
                <a:gd name="connsiteX208" fmla="*/ 69887 w 157235"/>
                <a:gd name="connsiteY208" fmla="*/ 129987 h 210967"/>
                <a:gd name="connsiteX209" fmla="*/ 66938 w 157235"/>
                <a:gd name="connsiteY209" fmla="*/ 129102 h 210967"/>
                <a:gd name="connsiteX210" fmla="*/ 63002 w 157235"/>
                <a:gd name="connsiteY210" fmla="*/ 128352 h 210967"/>
                <a:gd name="connsiteX211" fmla="*/ 61375 w 157235"/>
                <a:gd name="connsiteY211" fmla="*/ 127717 h 210967"/>
                <a:gd name="connsiteX212" fmla="*/ 60014 w 157235"/>
                <a:gd name="connsiteY212" fmla="*/ 126732 h 210967"/>
                <a:gd name="connsiteX213" fmla="*/ 58746 w 157235"/>
                <a:gd name="connsiteY213" fmla="*/ 124236 h 210967"/>
                <a:gd name="connsiteX214" fmla="*/ 58558 w 157235"/>
                <a:gd name="connsiteY214" fmla="*/ 123000 h 210967"/>
                <a:gd name="connsiteX215" fmla="*/ 58754 w 157235"/>
                <a:gd name="connsiteY215" fmla="*/ 121819 h 210967"/>
                <a:gd name="connsiteX216" fmla="*/ 59904 w 157235"/>
                <a:gd name="connsiteY216" fmla="*/ 121420 h 210967"/>
                <a:gd name="connsiteX217" fmla="*/ 60867 w 157235"/>
                <a:gd name="connsiteY217" fmla="*/ 120825 h 210967"/>
                <a:gd name="connsiteX218" fmla="*/ 60999 w 157235"/>
                <a:gd name="connsiteY218" fmla="*/ 120043 h 210967"/>
                <a:gd name="connsiteX219" fmla="*/ 61430 w 157235"/>
                <a:gd name="connsiteY219" fmla="*/ 119495 h 210967"/>
                <a:gd name="connsiteX220" fmla="*/ 61977 w 157235"/>
                <a:gd name="connsiteY220" fmla="*/ 119300 h 210967"/>
                <a:gd name="connsiteX221" fmla="*/ 62251 w 157235"/>
                <a:gd name="connsiteY221" fmla="*/ 118924 h 210967"/>
                <a:gd name="connsiteX222" fmla="*/ 61860 w 157235"/>
                <a:gd name="connsiteY222" fmla="*/ 117657 h 210967"/>
                <a:gd name="connsiteX223" fmla="*/ 61750 w 157235"/>
                <a:gd name="connsiteY223" fmla="*/ 116507 h 210967"/>
                <a:gd name="connsiteX224" fmla="*/ 64035 w 157235"/>
                <a:gd name="connsiteY224" fmla="*/ 114394 h 210967"/>
                <a:gd name="connsiteX225" fmla="*/ 66515 w 157235"/>
                <a:gd name="connsiteY225" fmla="*/ 112595 h 210967"/>
                <a:gd name="connsiteX226" fmla="*/ 70912 w 157235"/>
                <a:gd name="connsiteY226" fmla="*/ 110936 h 210967"/>
                <a:gd name="connsiteX227" fmla="*/ 73595 w 157235"/>
                <a:gd name="connsiteY227" fmla="*/ 111093 h 210967"/>
                <a:gd name="connsiteX228" fmla="*/ 77711 w 157235"/>
                <a:gd name="connsiteY228" fmla="*/ 109818 h 210967"/>
                <a:gd name="connsiteX229" fmla="*/ 79032 w 157235"/>
                <a:gd name="connsiteY229" fmla="*/ 109215 h 210967"/>
                <a:gd name="connsiteX230" fmla="*/ 80339 w 157235"/>
                <a:gd name="connsiteY230" fmla="*/ 109583 h 210967"/>
                <a:gd name="connsiteX231" fmla="*/ 81082 w 157235"/>
                <a:gd name="connsiteY231" fmla="*/ 110569 h 210967"/>
                <a:gd name="connsiteX232" fmla="*/ 93099 w 157235"/>
                <a:gd name="connsiteY232" fmla="*/ 118737 h 210967"/>
                <a:gd name="connsiteX233" fmla="*/ 91965 w 157235"/>
                <a:gd name="connsiteY233" fmla="*/ 119143 h 210967"/>
                <a:gd name="connsiteX234" fmla="*/ 91338 w 157235"/>
                <a:gd name="connsiteY234" fmla="*/ 117743 h 210967"/>
                <a:gd name="connsiteX235" fmla="*/ 92199 w 157235"/>
                <a:gd name="connsiteY235" fmla="*/ 116335 h 210967"/>
                <a:gd name="connsiteX236" fmla="*/ 93169 w 157235"/>
                <a:gd name="connsiteY236" fmla="*/ 116210 h 210967"/>
                <a:gd name="connsiteX237" fmla="*/ 93647 w 157235"/>
                <a:gd name="connsiteY237" fmla="*/ 117641 h 210967"/>
                <a:gd name="connsiteX238" fmla="*/ 93099 w 157235"/>
                <a:gd name="connsiteY238" fmla="*/ 118737 h 210967"/>
                <a:gd name="connsiteX239" fmla="*/ 104552 w 157235"/>
                <a:gd name="connsiteY239" fmla="*/ 127303 h 210967"/>
                <a:gd name="connsiteX240" fmla="*/ 104357 w 157235"/>
                <a:gd name="connsiteY240" fmla="*/ 127491 h 210967"/>
                <a:gd name="connsiteX241" fmla="*/ 102456 w 157235"/>
                <a:gd name="connsiteY241" fmla="*/ 125660 h 210967"/>
                <a:gd name="connsiteX242" fmla="*/ 102518 w 157235"/>
                <a:gd name="connsiteY242" fmla="*/ 124933 h 210967"/>
                <a:gd name="connsiteX243" fmla="*/ 102855 w 157235"/>
                <a:gd name="connsiteY243" fmla="*/ 124283 h 210967"/>
                <a:gd name="connsiteX244" fmla="*/ 103621 w 157235"/>
                <a:gd name="connsiteY244" fmla="*/ 123673 h 210967"/>
                <a:gd name="connsiteX245" fmla="*/ 104310 w 157235"/>
                <a:gd name="connsiteY245" fmla="*/ 124713 h 210967"/>
                <a:gd name="connsiteX246" fmla="*/ 104850 w 157235"/>
                <a:gd name="connsiteY246" fmla="*/ 126450 h 210967"/>
                <a:gd name="connsiteX247" fmla="*/ 104552 w 157235"/>
                <a:gd name="connsiteY247" fmla="*/ 127303 h 210967"/>
                <a:gd name="connsiteX248" fmla="*/ 85643 w 157235"/>
                <a:gd name="connsiteY248" fmla="*/ 147370 h 210967"/>
                <a:gd name="connsiteX249" fmla="*/ 85635 w 157235"/>
                <a:gd name="connsiteY249" fmla="*/ 148364 h 210967"/>
                <a:gd name="connsiteX250" fmla="*/ 82811 w 157235"/>
                <a:gd name="connsiteY250" fmla="*/ 149021 h 210967"/>
                <a:gd name="connsiteX251" fmla="*/ 81864 w 157235"/>
                <a:gd name="connsiteY251" fmla="*/ 148207 h 210967"/>
                <a:gd name="connsiteX252" fmla="*/ 81254 w 157235"/>
                <a:gd name="connsiteY252" fmla="*/ 148059 h 210967"/>
                <a:gd name="connsiteX253" fmla="*/ 79572 w 157235"/>
                <a:gd name="connsiteY253" fmla="*/ 149514 h 210967"/>
                <a:gd name="connsiteX254" fmla="*/ 79080 w 157235"/>
                <a:gd name="connsiteY254" fmla="*/ 150108 h 210967"/>
                <a:gd name="connsiteX255" fmla="*/ 78915 w 157235"/>
                <a:gd name="connsiteY255" fmla="*/ 150554 h 210967"/>
                <a:gd name="connsiteX256" fmla="*/ 78477 w 157235"/>
                <a:gd name="connsiteY256" fmla="*/ 150781 h 210967"/>
                <a:gd name="connsiteX257" fmla="*/ 75379 w 157235"/>
                <a:gd name="connsiteY257" fmla="*/ 151478 h 210967"/>
                <a:gd name="connsiteX258" fmla="*/ 74017 w 157235"/>
                <a:gd name="connsiteY258" fmla="*/ 150781 h 210967"/>
                <a:gd name="connsiteX259" fmla="*/ 74933 w 157235"/>
                <a:gd name="connsiteY259" fmla="*/ 150312 h 210967"/>
                <a:gd name="connsiteX260" fmla="*/ 76067 w 157235"/>
                <a:gd name="connsiteY260" fmla="*/ 149365 h 210967"/>
                <a:gd name="connsiteX261" fmla="*/ 77210 w 157235"/>
                <a:gd name="connsiteY261" fmla="*/ 149506 h 210967"/>
                <a:gd name="connsiteX262" fmla="*/ 78352 w 157235"/>
                <a:gd name="connsiteY262" fmla="*/ 148622 h 210967"/>
                <a:gd name="connsiteX263" fmla="*/ 79494 w 157235"/>
                <a:gd name="connsiteY263" fmla="*/ 147276 h 210967"/>
                <a:gd name="connsiteX264" fmla="*/ 81114 w 157235"/>
                <a:gd name="connsiteY264" fmla="*/ 146987 h 210967"/>
                <a:gd name="connsiteX265" fmla="*/ 82256 w 157235"/>
                <a:gd name="connsiteY265" fmla="*/ 146470 h 210967"/>
                <a:gd name="connsiteX266" fmla="*/ 84141 w 157235"/>
                <a:gd name="connsiteY266" fmla="*/ 146846 h 210967"/>
                <a:gd name="connsiteX267" fmla="*/ 85643 w 157235"/>
                <a:gd name="connsiteY267" fmla="*/ 147370 h 210967"/>
                <a:gd name="connsiteX268" fmla="*/ 923 w 157235"/>
                <a:gd name="connsiteY268" fmla="*/ 210709 h 210967"/>
                <a:gd name="connsiteX269" fmla="*/ 759 w 157235"/>
                <a:gd name="connsiteY269" fmla="*/ 210967 h 210967"/>
                <a:gd name="connsiteX270" fmla="*/ 125 w 157235"/>
                <a:gd name="connsiteY270" fmla="*/ 210881 h 210967"/>
                <a:gd name="connsiteX271" fmla="*/ 0 w 157235"/>
                <a:gd name="connsiteY271" fmla="*/ 210357 h 210967"/>
                <a:gd name="connsiteX272" fmla="*/ 368 w 157235"/>
                <a:gd name="connsiteY272" fmla="*/ 210059 h 210967"/>
                <a:gd name="connsiteX273" fmla="*/ 884 w 157235"/>
                <a:gd name="connsiteY273" fmla="*/ 210255 h 210967"/>
                <a:gd name="connsiteX274" fmla="*/ 923 w 157235"/>
                <a:gd name="connsiteY274" fmla="*/ 210709 h 21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57235" h="210967">
                  <a:moveTo>
                    <a:pt x="55640" y="634"/>
                  </a:moveTo>
                  <a:lnTo>
                    <a:pt x="54780" y="861"/>
                  </a:lnTo>
                  <a:lnTo>
                    <a:pt x="53395" y="673"/>
                  </a:lnTo>
                  <a:lnTo>
                    <a:pt x="53113" y="313"/>
                  </a:lnTo>
                  <a:lnTo>
                    <a:pt x="53552" y="235"/>
                  </a:lnTo>
                  <a:lnTo>
                    <a:pt x="54459" y="0"/>
                  </a:lnTo>
                  <a:lnTo>
                    <a:pt x="55570" y="117"/>
                  </a:lnTo>
                  <a:lnTo>
                    <a:pt x="55765" y="352"/>
                  </a:lnTo>
                  <a:lnTo>
                    <a:pt x="55640" y="634"/>
                  </a:lnTo>
                  <a:close/>
                  <a:moveTo>
                    <a:pt x="119800" y="82702"/>
                  </a:moveTo>
                  <a:lnTo>
                    <a:pt x="118838" y="83140"/>
                  </a:lnTo>
                  <a:lnTo>
                    <a:pt x="118838" y="82858"/>
                  </a:lnTo>
                  <a:lnTo>
                    <a:pt x="118838" y="82788"/>
                  </a:lnTo>
                  <a:lnTo>
                    <a:pt x="119511" y="82177"/>
                  </a:lnTo>
                  <a:lnTo>
                    <a:pt x="120051" y="82177"/>
                  </a:lnTo>
                  <a:lnTo>
                    <a:pt x="119800" y="82702"/>
                  </a:lnTo>
                  <a:close/>
                  <a:moveTo>
                    <a:pt x="120387" y="90736"/>
                  </a:moveTo>
                  <a:lnTo>
                    <a:pt x="118838" y="91581"/>
                  </a:lnTo>
                  <a:lnTo>
                    <a:pt x="118838" y="90416"/>
                  </a:lnTo>
                  <a:lnTo>
                    <a:pt x="120074" y="89336"/>
                  </a:lnTo>
                  <a:lnTo>
                    <a:pt x="121013" y="89109"/>
                  </a:lnTo>
                  <a:lnTo>
                    <a:pt x="120434" y="90197"/>
                  </a:lnTo>
                  <a:lnTo>
                    <a:pt x="120387" y="90736"/>
                  </a:lnTo>
                  <a:close/>
                  <a:moveTo>
                    <a:pt x="141753" y="108300"/>
                  </a:moveTo>
                  <a:lnTo>
                    <a:pt x="141198" y="109082"/>
                  </a:lnTo>
                  <a:lnTo>
                    <a:pt x="140712" y="108801"/>
                  </a:lnTo>
                  <a:lnTo>
                    <a:pt x="141330" y="107486"/>
                  </a:lnTo>
                  <a:lnTo>
                    <a:pt x="141424" y="106923"/>
                  </a:lnTo>
                  <a:lnTo>
                    <a:pt x="140470" y="106235"/>
                  </a:lnTo>
                  <a:lnTo>
                    <a:pt x="140407" y="105749"/>
                  </a:lnTo>
                  <a:lnTo>
                    <a:pt x="140689" y="105452"/>
                  </a:lnTo>
                  <a:lnTo>
                    <a:pt x="141831" y="106227"/>
                  </a:lnTo>
                  <a:lnTo>
                    <a:pt x="142527" y="106829"/>
                  </a:lnTo>
                  <a:lnTo>
                    <a:pt x="142668" y="107158"/>
                  </a:lnTo>
                  <a:lnTo>
                    <a:pt x="142457" y="107744"/>
                  </a:lnTo>
                  <a:lnTo>
                    <a:pt x="141753" y="108300"/>
                  </a:lnTo>
                  <a:close/>
                  <a:moveTo>
                    <a:pt x="157236" y="123868"/>
                  </a:moveTo>
                  <a:lnTo>
                    <a:pt x="156015" y="124111"/>
                  </a:lnTo>
                  <a:lnTo>
                    <a:pt x="154904" y="123133"/>
                  </a:lnTo>
                  <a:lnTo>
                    <a:pt x="155608" y="122101"/>
                  </a:lnTo>
                  <a:lnTo>
                    <a:pt x="156594" y="122343"/>
                  </a:lnTo>
                  <a:lnTo>
                    <a:pt x="157157" y="123344"/>
                  </a:lnTo>
                  <a:lnTo>
                    <a:pt x="157236" y="123868"/>
                  </a:lnTo>
                  <a:close/>
                  <a:moveTo>
                    <a:pt x="141057" y="124416"/>
                  </a:moveTo>
                  <a:lnTo>
                    <a:pt x="140392" y="124760"/>
                  </a:lnTo>
                  <a:lnTo>
                    <a:pt x="139930" y="124682"/>
                  </a:lnTo>
                  <a:lnTo>
                    <a:pt x="139390" y="124314"/>
                  </a:lnTo>
                  <a:lnTo>
                    <a:pt x="139062" y="123665"/>
                  </a:lnTo>
                  <a:lnTo>
                    <a:pt x="139750" y="123118"/>
                  </a:lnTo>
                  <a:lnTo>
                    <a:pt x="140814" y="123736"/>
                  </a:lnTo>
                  <a:lnTo>
                    <a:pt x="141057" y="124416"/>
                  </a:lnTo>
                  <a:close/>
                  <a:moveTo>
                    <a:pt x="146025" y="130323"/>
                  </a:moveTo>
                  <a:lnTo>
                    <a:pt x="145766" y="130745"/>
                  </a:lnTo>
                  <a:lnTo>
                    <a:pt x="144593" y="130057"/>
                  </a:lnTo>
                  <a:lnTo>
                    <a:pt x="144139" y="129587"/>
                  </a:lnTo>
                  <a:lnTo>
                    <a:pt x="145391" y="129228"/>
                  </a:lnTo>
                  <a:lnTo>
                    <a:pt x="146001" y="129345"/>
                  </a:lnTo>
                  <a:lnTo>
                    <a:pt x="146025" y="130323"/>
                  </a:lnTo>
                  <a:close/>
                  <a:moveTo>
                    <a:pt x="123235" y="146588"/>
                  </a:moveTo>
                  <a:lnTo>
                    <a:pt x="123290" y="147268"/>
                  </a:lnTo>
                  <a:lnTo>
                    <a:pt x="122961" y="147229"/>
                  </a:lnTo>
                  <a:lnTo>
                    <a:pt x="122570" y="146940"/>
                  </a:lnTo>
                  <a:lnTo>
                    <a:pt x="122374" y="147081"/>
                  </a:lnTo>
                  <a:lnTo>
                    <a:pt x="122234" y="147292"/>
                  </a:lnTo>
                  <a:lnTo>
                    <a:pt x="122163" y="147769"/>
                  </a:lnTo>
                  <a:lnTo>
                    <a:pt x="122108" y="148035"/>
                  </a:lnTo>
                  <a:lnTo>
                    <a:pt x="121803" y="147941"/>
                  </a:lnTo>
                  <a:lnTo>
                    <a:pt x="121748" y="147472"/>
                  </a:lnTo>
                  <a:lnTo>
                    <a:pt x="121850" y="147143"/>
                  </a:lnTo>
                  <a:lnTo>
                    <a:pt x="121999" y="146658"/>
                  </a:lnTo>
                  <a:lnTo>
                    <a:pt x="122546" y="146220"/>
                  </a:lnTo>
                  <a:lnTo>
                    <a:pt x="123235" y="146588"/>
                  </a:lnTo>
                  <a:close/>
                  <a:moveTo>
                    <a:pt x="151008" y="151798"/>
                  </a:moveTo>
                  <a:lnTo>
                    <a:pt x="150765" y="152010"/>
                  </a:lnTo>
                  <a:lnTo>
                    <a:pt x="150163" y="151775"/>
                  </a:lnTo>
                  <a:lnTo>
                    <a:pt x="149670" y="151454"/>
                  </a:lnTo>
                  <a:lnTo>
                    <a:pt x="149607" y="151125"/>
                  </a:lnTo>
                  <a:lnTo>
                    <a:pt x="149811" y="150703"/>
                  </a:lnTo>
                  <a:lnTo>
                    <a:pt x="150288" y="150484"/>
                  </a:lnTo>
                  <a:lnTo>
                    <a:pt x="150531" y="150570"/>
                  </a:lnTo>
                  <a:lnTo>
                    <a:pt x="150390" y="150711"/>
                  </a:lnTo>
                  <a:lnTo>
                    <a:pt x="150101" y="150859"/>
                  </a:lnTo>
                  <a:lnTo>
                    <a:pt x="150147" y="151274"/>
                  </a:lnTo>
                  <a:lnTo>
                    <a:pt x="150523" y="151524"/>
                  </a:lnTo>
                  <a:lnTo>
                    <a:pt x="150883" y="151595"/>
                  </a:lnTo>
                  <a:lnTo>
                    <a:pt x="151008" y="151798"/>
                  </a:lnTo>
                  <a:close/>
                  <a:moveTo>
                    <a:pt x="147128" y="186667"/>
                  </a:moveTo>
                  <a:lnTo>
                    <a:pt x="147175" y="186730"/>
                  </a:lnTo>
                  <a:lnTo>
                    <a:pt x="147049" y="186722"/>
                  </a:lnTo>
                  <a:lnTo>
                    <a:pt x="146877" y="186644"/>
                  </a:lnTo>
                  <a:lnTo>
                    <a:pt x="146737" y="186487"/>
                  </a:lnTo>
                  <a:lnTo>
                    <a:pt x="146705" y="186315"/>
                  </a:lnTo>
                  <a:lnTo>
                    <a:pt x="146775" y="186143"/>
                  </a:lnTo>
                  <a:lnTo>
                    <a:pt x="146846" y="186151"/>
                  </a:lnTo>
                  <a:lnTo>
                    <a:pt x="146963" y="186307"/>
                  </a:lnTo>
                  <a:lnTo>
                    <a:pt x="147073" y="186480"/>
                  </a:lnTo>
                  <a:lnTo>
                    <a:pt x="147128" y="186667"/>
                  </a:lnTo>
                  <a:close/>
                  <a:moveTo>
                    <a:pt x="118822" y="83140"/>
                  </a:moveTo>
                  <a:lnTo>
                    <a:pt x="115505" y="86167"/>
                  </a:lnTo>
                  <a:lnTo>
                    <a:pt x="114316" y="87732"/>
                  </a:lnTo>
                  <a:lnTo>
                    <a:pt x="113307" y="89461"/>
                  </a:lnTo>
                  <a:lnTo>
                    <a:pt x="110483" y="91315"/>
                  </a:lnTo>
                  <a:lnTo>
                    <a:pt x="109278" y="93803"/>
                  </a:lnTo>
                  <a:lnTo>
                    <a:pt x="109364" y="96314"/>
                  </a:lnTo>
                  <a:lnTo>
                    <a:pt x="112196" y="93686"/>
                  </a:lnTo>
                  <a:lnTo>
                    <a:pt x="115349" y="91542"/>
                  </a:lnTo>
                  <a:lnTo>
                    <a:pt x="116319" y="91104"/>
                  </a:lnTo>
                  <a:lnTo>
                    <a:pt x="117312" y="91127"/>
                  </a:lnTo>
                  <a:lnTo>
                    <a:pt x="117226" y="91863"/>
                  </a:lnTo>
                  <a:lnTo>
                    <a:pt x="116773" y="92591"/>
                  </a:lnTo>
                  <a:lnTo>
                    <a:pt x="116421" y="94491"/>
                  </a:lnTo>
                  <a:lnTo>
                    <a:pt x="117250" y="96260"/>
                  </a:lnTo>
                  <a:lnTo>
                    <a:pt x="114895" y="96088"/>
                  </a:lnTo>
                  <a:lnTo>
                    <a:pt x="112564" y="96236"/>
                  </a:lnTo>
                  <a:lnTo>
                    <a:pt x="109802" y="97222"/>
                  </a:lnTo>
                  <a:lnTo>
                    <a:pt x="107087" y="97660"/>
                  </a:lnTo>
                  <a:lnTo>
                    <a:pt x="106070" y="97668"/>
                  </a:lnTo>
                  <a:lnTo>
                    <a:pt x="105100" y="97339"/>
                  </a:lnTo>
                  <a:lnTo>
                    <a:pt x="104467" y="96831"/>
                  </a:lnTo>
                  <a:lnTo>
                    <a:pt x="103974" y="95657"/>
                  </a:lnTo>
                  <a:lnTo>
                    <a:pt x="103473" y="95485"/>
                  </a:lnTo>
                  <a:lnTo>
                    <a:pt x="101321" y="95540"/>
                  </a:lnTo>
                  <a:lnTo>
                    <a:pt x="98098" y="97840"/>
                  </a:lnTo>
                  <a:lnTo>
                    <a:pt x="97027" y="99811"/>
                  </a:lnTo>
                  <a:lnTo>
                    <a:pt x="95790" y="99898"/>
                  </a:lnTo>
                  <a:lnTo>
                    <a:pt x="94320" y="99491"/>
                  </a:lnTo>
                  <a:lnTo>
                    <a:pt x="92544" y="101001"/>
                  </a:lnTo>
                  <a:lnTo>
                    <a:pt x="90424" y="101540"/>
                  </a:lnTo>
                  <a:lnTo>
                    <a:pt x="89516" y="100257"/>
                  </a:lnTo>
                  <a:lnTo>
                    <a:pt x="88921" y="98693"/>
                  </a:lnTo>
                  <a:lnTo>
                    <a:pt x="88163" y="97543"/>
                  </a:lnTo>
                  <a:lnTo>
                    <a:pt x="85831" y="97253"/>
                  </a:lnTo>
                  <a:lnTo>
                    <a:pt x="86191" y="95845"/>
                  </a:lnTo>
                  <a:lnTo>
                    <a:pt x="86809" y="95266"/>
                  </a:lnTo>
                  <a:lnTo>
                    <a:pt x="87372" y="94429"/>
                  </a:lnTo>
                  <a:lnTo>
                    <a:pt x="87717" y="93474"/>
                  </a:lnTo>
                  <a:lnTo>
                    <a:pt x="88835" y="94077"/>
                  </a:lnTo>
                  <a:lnTo>
                    <a:pt x="89978" y="94468"/>
                  </a:lnTo>
                  <a:lnTo>
                    <a:pt x="91253" y="93756"/>
                  </a:lnTo>
                  <a:lnTo>
                    <a:pt x="92582" y="93694"/>
                  </a:lnTo>
                  <a:lnTo>
                    <a:pt x="93913" y="91613"/>
                  </a:lnTo>
                  <a:lnTo>
                    <a:pt x="96001" y="90306"/>
                  </a:lnTo>
                  <a:lnTo>
                    <a:pt x="98873" y="89273"/>
                  </a:lnTo>
                  <a:lnTo>
                    <a:pt x="101799" y="88538"/>
                  </a:lnTo>
                  <a:lnTo>
                    <a:pt x="103309" y="88389"/>
                  </a:lnTo>
                  <a:lnTo>
                    <a:pt x="104756" y="87967"/>
                  </a:lnTo>
                  <a:lnTo>
                    <a:pt x="107299" y="86011"/>
                  </a:lnTo>
                  <a:lnTo>
                    <a:pt x="108980" y="85009"/>
                  </a:lnTo>
                  <a:lnTo>
                    <a:pt x="110811" y="84407"/>
                  </a:lnTo>
                  <a:lnTo>
                    <a:pt x="112564" y="84055"/>
                  </a:lnTo>
                  <a:lnTo>
                    <a:pt x="114183" y="84368"/>
                  </a:lnTo>
                  <a:lnTo>
                    <a:pt x="115490" y="84204"/>
                  </a:lnTo>
                  <a:lnTo>
                    <a:pt x="118822" y="82811"/>
                  </a:lnTo>
                  <a:lnTo>
                    <a:pt x="118822" y="83140"/>
                  </a:lnTo>
                  <a:close/>
                  <a:moveTo>
                    <a:pt x="118838" y="91589"/>
                  </a:moveTo>
                  <a:lnTo>
                    <a:pt x="118556" y="91613"/>
                  </a:lnTo>
                  <a:lnTo>
                    <a:pt x="118502" y="91174"/>
                  </a:lnTo>
                  <a:lnTo>
                    <a:pt x="118838" y="90416"/>
                  </a:lnTo>
                  <a:lnTo>
                    <a:pt x="118838" y="91589"/>
                  </a:lnTo>
                  <a:close/>
                  <a:moveTo>
                    <a:pt x="121897" y="94961"/>
                  </a:moveTo>
                  <a:lnTo>
                    <a:pt x="121177" y="95243"/>
                  </a:lnTo>
                  <a:lnTo>
                    <a:pt x="118838" y="97183"/>
                  </a:lnTo>
                  <a:lnTo>
                    <a:pt x="118838" y="97183"/>
                  </a:lnTo>
                  <a:lnTo>
                    <a:pt x="117328" y="99240"/>
                  </a:lnTo>
                  <a:lnTo>
                    <a:pt x="116577" y="101243"/>
                  </a:lnTo>
                  <a:lnTo>
                    <a:pt x="117211" y="102072"/>
                  </a:lnTo>
                  <a:lnTo>
                    <a:pt x="118838" y="101220"/>
                  </a:lnTo>
                  <a:lnTo>
                    <a:pt x="119386" y="100351"/>
                  </a:lnTo>
                  <a:lnTo>
                    <a:pt x="121741" y="98654"/>
                  </a:lnTo>
                  <a:lnTo>
                    <a:pt x="122742" y="96713"/>
                  </a:lnTo>
                  <a:lnTo>
                    <a:pt x="121897" y="94961"/>
                  </a:lnTo>
                  <a:close/>
                  <a:moveTo>
                    <a:pt x="58113" y="105429"/>
                  </a:moveTo>
                  <a:lnTo>
                    <a:pt x="56978" y="105812"/>
                  </a:lnTo>
                  <a:lnTo>
                    <a:pt x="57580" y="103997"/>
                  </a:lnTo>
                  <a:lnTo>
                    <a:pt x="58214" y="103426"/>
                  </a:lnTo>
                  <a:lnTo>
                    <a:pt x="58621" y="103309"/>
                  </a:lnTo>
                  <a:lnTo>
                    <a:pt x="59270" y="103183"/>
                  </a:lnTo>
                  <a:lnTo>
                    <a:pt x="59020" y="104466"/>
                  </a:lnTo>
                  <a:lnTo>
                    <a:pt x="58113" y="105429"/>
                  </a:lnTo>
                  <a:close/>
                  <a:moveTo>
                    <a:pt x="106156" y="110451"/>
                  </a:moveTo>
                  <a:lnTo>
                    <a:pt x="105421" y="111069"/>
                  </a:lnTo>
                  <a:lnTo>
                    <a:pt x="105077" y="107924"/>
                  </a:lnTo>
                  <a:lnTo>
                    <a:pt x="105836" y="107948"/>
                  </a:lnTo>
                  <a:lnTo>
                    <a:pt x="106383" y="108276"/>
                  </a:lnTo>
                  <a:lnTo>
                    <a:pt x="106696" y="109074"/>
                  </a:lnTo>
                  <a:lnTo>
                    <a:pt x="106156" y="110451"/>
                  </a:lnTo>
                  <a:close/>
                  <a:moveTo>
                    <a:pt x="81082" y="110569"/>
                  </a:moveTo>
                  <a:lnTo>
                    <a:pt x="81082" y="111578"/>
                  </a:lnTo>
                  <a:lnTo>
                    <a:pt x="81723" y="112016"/>
                  </a:lnTo>
                  <a:lnTo>
                    <a:pt x="82365" y="112086"/>
                  </a:lnTo>
                  <a:lnTo>
                    <a:pt x="83946" y="114026"/>
                  </a:lnTo>
                  <a:lnTo>
                    <a:pt x="86410" y="115693"/>
                  </a:lnTo>
                  <a:lnTo>
                    <a:pt x="87912" y="116968"/>
                  </a:lnTo>
                  <a:lnTo>
                    <a:pt x="87998" y="118056"/>
                  </a:lnTo>
                  <a:lnTo>
                    <a:pt x="87537" y="119206"/>
                  </a:lnTo>
                  <a:lnTo>
                    <a:pt x="88178" y="121271"/>
                  </a:lnTo>
                  <a:lnTo>
                    <a:pt x="88483" y="123407"/>
                  </a:lnTo>
                  <a:lnTo>
                    <a:pt x="89578" y="126802"/>
                  </a:lnTo>
                  <a:lnTo>
                    <a:pt x="88037" y="127451"/>
                  </a:lnTo>
                  <a:lnTo>
                    <a:pt x="85604" y="127530"/>
                  </a:lnTo>
                  <a:lnTo>
                    <a:pt x="85041" y="128140"/>
                  </a:lnTo>
                  <a:lnTo>
                    <a:pt x="84219" y="127804"/>
                  </a:lnTo>
                  <a:lnTo>
                    <a:pt x="82201" y="128062"/>
                  </a:lnTo>
                  <a:lnTo>
                    <a:pt x="80276" y="129181"/>
                  </a:lnTo>
                  <a:lnTo>
                    <a:pt x="78446" y="130699"/>
                  </a:lnTo>
                  <a:lnTo>
                    <a:pt x="76326" y="130699"/>
                  </a:lnTo>
                  <a:lnTo>
                    <a:pt x="73939" y="131011"/>
                  </a:lnTo>
                  <a:lnTo>
                    <a:pt x="71561" y="130800"/>
                  </a:lnTo>
                  <a:lnTo>
                    <a:pt x="69887" y="129987"/>
                  </a:lnTo>
                  <a:lnTo>
                    <a:pt x="66938" y="129102"/>
                  </a:lnTo>
                  <a:lnTo>
                    <a:pt x="63002" y="128352"/>
                  </a:lnTo>
                  <a:lnTo>
                    <a:pt x="61375" y="127717"/>
                  </a:lnTo>
                  <a:lnTo>
                    <a:pt x="60014" y="126732"/>
                  </a:lnTo>
                  <a:lnTo>
                    <a:pt x="58746" y="124236"/>
                  </a:lnTo>
                  <a:lnTo>
                    <a:pt x="58558" y="123000"/>
                  </a:lnTo>
                  <a:lnTo>
                    <a:pt x="58754" y="121819"/>
                  </a:lnTo>
                  <a:lnTo>
                    <a:pt x="59904" y="121420"/>
                  </a:lnTo>
                  <a:lnTo>
                    <a:pt x="60867" y="120825"/>
                  </a:lnTo>
                  <a:lnTo>
                    <a:pt x="60999" y="120043"/>
                  </a:lnTo>
                  <a:lnTo>
                    <a:pt x="61430" y="119495"/>
                  </a:lnTo>
                  <a:lnTo>
                    <a:pt x="61977" y="119300"/>
                  </a:lnTo>
                  <a:lnTo>
                    <a:pt x="62251" y="118924"/>
                  </a:lnTo>
                  <a:lnTo>
                    <a:pt x="61860" y="117657"/>
                  </a:lnTo>
                  <a:lnTo>
                    <a:pt x="61750" y="116507"/>
                  </a:lnTo>
                  <a:lnTo>
                    <a:pt x="64035" y="114394"/>
                  </a:lnTo>
                  <a:lnTo>
                    <a:pt x="66515" y="112595"/>
                  </a:lnTo>
                  <a:lnTo>
                    <a:pt x="70912" y="110936"/>
                  </a:lnTo>
                  <a:lnTo>
                    <a:pt x="73595" y="111093"/>
                  </a:lnTo>
                  <a:lnTo>
                    <a:pt x="77711" y="109818"/>
                  </a:lnTo>
                  <a:lnTo>
                    <a:pt x="79032" y="109215"/>
                  </a:lnTo>
                  <a:lnTo>
                    <a:pt x="80339" y="109583"/>
                  </a:lnTo>
                  <a:lnTo>
                    <a:pt x="81082" y="110569"/>
                  </a:lnTo>
                  <a:close/>
                  <a:moveTo>
                    <a:pt x="93099" y="118737"/>
                  </a:moveTo>
                  <a:lnTo>
                    <a:pt x="91965" y="119143"/>
                  </a:lnTo>
                  <a:lnTo>
                    <a:pt x="91338" y="117743"/>
                  </a:lnTo>
                  <a:lnTo>
                    <a:pt x="92199" y="116335"/>
                  </a:lnTo>
                  <a:lnTo>
                    <a:pt x="93169" y="116210"/>
                  </a:lnTo>
                  <a:lnTo>
                    <a:pt x="93647" y="117641"/>
                  </a:lnTo>
                  <a:lnTo>
                    <a:pt x="93099" y="118737"/>
                  </a:lnTo>
                  <a:close/>
                  <a:moveTo>
                    <a:pt x="104552" y="127303"/>
                  </a:moveTo>
                  <a:lnTo>
                    <a:pt x="104357" y="127491"/>
                  </a:lnTo>
                  <a:lnTo>
                    <a:pt x="102456" y="125660"/>
                  </a:lnTo>
                  <a:lnTo>
                    <a:pt x="102518" y="124933"/>
                  </a:lnTo>
                  <a:lnTo>
                    <a:pt x="102855" y="124283"/>
                  </a:lnTo>
                  <a:lnTo>
                    <a:pt x="103621" y="123673"/>
                  </a:lnTo>
                  <a:lnTo>
                    <a:pt x="104310" y="124713"/>
                  </a:lnTo>
                  <a:lnTo>
                    <a:pt x="104850" y="126450"/>
                  </a:lnTo>
                  <a:lnTo>
                    <a:pt x="104552" y="127303"/>
                  </a:lnTo>
                  <a:close/>
                  <a:moveTo>
                    <a:pt x="85643" y="147370"/>
                  </a:moveTo>
                  <a:lnTo>
                    <a:pt x="85635" y="148364"/>
                  </a:lnTo>
                  <a:lnTo>
                    <a:pt x="82811" y="149021"/>
                  </a:lnTo>
                  <a:lnTo>
                    <a:pt x="81864" y="148207"/>
                  </a:lnTo>
                  <a:lnTo>
                    <a:pt x="81254" y="148059"/>
                  </a:lnTo>
                  <a:lnTo>
                    <a:pt x="79572" y="149514"/>
                  </a:lnTo>
                  <a:lnTo>
                    <a:pt x="79080" y="150108"/>
                  </a:lnTo>
                  <a:lnTo>
                    <a:pt x="78915" y="150554"/>
                  </a:lnTo>
                  <a:lnTo>
                    <a:pt x="78477" y="150781"/>
                  </a:lnTo>
                  <a:lnTo>
                    <a:pt x="75379" y="151478"/>
                  </a:lnTo>
                  <a:lnTo>
                    <a:pt x="74017" y="150781"/>
                  </a:lnTo>
                  <a:lnTo>
                    <a:pt x="74933" y="150312"/>
                  </a:lnTo>
                  <a:lnTo>
                    <a:pt x="76067" y="149365"/>
                  </a:lnTo>
                  <a:lnTo>
                    <a:pt x="77210" y="149506"/>
                  </a:lnTo>
                  <a:lnTo>
                    <a:pt x="78352" y="148622"/>
                  </a:lnTo>
                  <a:lnTo>
                    <a:pt x="79494" y="147276"/>
                  </a:lnTo>
                  <a:lnTo>
                    <a:pt x="81114" y="146987"/>
                  </a:lnTo>
                  <a:lnTo>
                    <a:pt x="82256" y="146470"/>
                  </a:lnTo>
                  <a:lnTo>
                    <a:pt x="84141" y="146846"/>
                  </a:lnTo>
                  <a:lnTo>
                    <a:pt x="85643" y="147370"/>
                  </a:lnTo>
                  <a:close/>
                  <a:moveTo>
                    <a:pt x="923" y="210709"/>
                  </a:moveTo>
                  <a:lnTo>
                    <a:pt x="759" y="210967"/>
                  </a:lnTo>
                  <a:lnTo>
                    <a:pt x="125" y="210881"/>
                  </a:lnTo>
                  <a:lnTo>
                    <a:pt x="0" y="210357"/>
                  </a:lnTo>
                  <a:lnTo>
                    <a:pt x="368" y="210059"/>
                  </a:lnTo>
                  <a:lnTo>
                    <a:pt x="884" y="210255"/>
                  </a:lnTo>
                  <a:lnTo>
                    <a:pt x="923" y="21070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4" name="Freeform: Shape 643">
              <a:extLst>
                <a:ext uri="{FF2B5EF4-FFF2-40B4-BE49-F238E27FC236}">
                  <a16:creationId xmlns:a16="http://schemas.microsoft.com/office/drawing/2014/main" id="{AC70FAFA-7F5B-E89B-DED0-034B2E5F8306}"/>
                </a:ext>
              </a:extLst>
            </p:cNvPr>
            <p:cNvSpPr>
              <a:spLocks/>
            </p:cNvSpPr>
            <p:nvPr/>
          </p:nvSpPr>
          <p:spPr>
            <a:xfrm>
              <a:off x="5908380" y="5957466"/>
              <a:ext cx="73610" cy="36785"/>
            </a:xfrm>
            <a:custGeom>
              <a:avLst/>
              <a:gdLst>
                <a:gd name="connsiteX0" fmla="*/ 50383 w 73610"/>
                <a:gd name="connsiteY0" fmla="*/ 0 h 36785"/>
                <a:gd name="connsiteX1" fmla="*/ 53739 w 73610"/>
                <a:gd name="connsiteY1" fmla="*/ 2058 h 36785"/>
                <a:gd name="connsiteX2" fmla="*/ 57940 w 73610"/>
                <a:gd name="connsiteY2" fmla="*/ 1337 h 36785"/>
                <a:gd name="connsiteX3" fmla="*/ 59708 w 73610"/>
                <a:gd name="connsiteY3" fmla="*/ 1901 h 36785"/>
                <a:gd name="connsiteX4" fmla="*/ 60741 w 73610"/>
                <a:gd name="connsiteY4" fmla="*/ 3614 h 36785"/>
                <a:gd name="connsiteX5" fmla="*/ 60123 w 73610"/>
                <a:gd name="connsiteY5" fmla="*/ 5202 h 36785"/>
                <a:gd name="connsiteX6" fmla="*/ 58793 w 73610"/>
                <a:gd name="connsiteY6" fmla="*/ 4976 h 36785"/>
                <a:gd name="connsiteX7" fmla="*/ 57651 w 73610"/>
                <a:gd name="connsiteY7" fmla="*/ 5406 h 36785"/>
                <a:gd name="connsiteX8" fmla="*/ 57878 w 73610"/>
                <a:gd name="connsiteY8" fmla="*/ 7503 h 36785"/>
                <a:gd name="connsiteX9" fmla="*/ 58652 w 73610"/>
                <a:gd name="connsiteY9" fmla="*/ 8402 h 36785"/>
                <a:gd name="connsiteX10" fmla="*/ 63088 w 73610"/>
                <a:gd name="connsiteY10" fmla="*/ 10710 h 36785"/>
                <a:gd name="connsiteX11" fmla="*/ 63902 w 73610"/>
                <a:gd name="connsiteY11" fmla="*/ 10851 h 36785"/>
                <a:gd name="connsiteX12" fmla="*/ 63753 w 73610"/>
                <a:gd name="connsiteY12" fmla="*/ 9881 h 36785"/>
                <a:gd name="connsiteX13" fmla="*/ 62979 w 73610"/>
                <a:gd name="connsiteY13" fmla="*/ 8293 h 36785"/>
                <a:gd name="connsiteX14" fmla="*/ 62689 w 73610"/>
                <a:gd name="connsiteY14" fmla="*/ 6587 h 36785"/>
                <a:gd name="connsiteX15" fmla="*/ 63346 w 73610"/>
                <a:gd name="connsiteY15" fmla="*/ 5171 h 36785"/>
                <a:gd name="connsiteX16" fmla="*/ 64504 w 73610"/>
                <a:gd name="connsiteY16" fmla="*/ 4725 h 36785"/>
                <a:gd name="connsiteX17" fmla="*/ 69558 w 73610"/>
                <a:gd name="connsiteY17" fmla="*/ 4013 h 36785"/>
                <a:gd name="connsiteX18" fmla="*/ 70739 w 73610"/>
                <a:gd name="connsiteY18" fmla="*/ 4686 h 36785"/>
                <a:gd name="connsiteX19" fmla="*/ 73243 w 73610"/>
                <a:gd name="connsiteY19" fmla="*/ 8707 h 36785"/>
                <a:gd name="connsiteX20" fmla="*/ 70896 w 73610"/>
                <a:gd name="connsiteY20" fmla="*/ 9263 h 36785"/>
                <a:gd name="connsiteX21" fmla="*/ 69910 w 73610"/>
                <a:gd name="connsiteY21" fmla="*/ 11007 h 36785"/>
                <a:gd name="connsiteX22" fmla="*/ 71976 w 73610"/>
                <a:gd name="connsiteY22" fmla="*/ 11766 h 36785"/>
                <a:gd name="connsiteX23" fmla="*/ 73611 w 73610"/>
                <a:gd name="connsiteY23" fmla="*/ 12885 h 36785"/>
                <a:gd name="connsiteX24" fmla="*/ 72742 w 73610"/>
                <a:gd name="connsiteY24" fmla="*/ 14598 h 36785"/>
                <a:gd name="connsiteX25" fmla="*/ 72586 w 73610"/>
                <a:gd name="connsiteY25" fmla="*/ 15459 h 36785"/>
                <a:gd name="connsiteX26" fmla="*/ 68948 w 73610"/>
                <a:gd name="connsiteY26" fmla="*/ 16672 h 36785"/>
                <a:gd name="connsiteX27" fmla="*/ 65725 w 73610"/>
                <a:gd name="connsiteY27" fmla="*/ 17454 h 36785"/>
                <a:gd name="connsiteX28" fmla="*/ 64254 w 73610"/>
                <a:gd name="connsiteY28" fmla="*/ 19472 h 36785"/>
                <a:gd name="connsiteX29" fmla="*/ 61657 w 73610"/>
                <a:gd name="connsiteY29" fmla="*/ 20943 h 36785"/>
                <a:gd name="connsiteX30" fmla="*/ 54021 w 73610"/>
                <a:gd name="connsiteY30" fmla="*/ 23509 h 36785"/>
                <a:gd name="connsiteX31" fmla="*/ 54913 w 73610"/>
                <a:gd name="connsiteY31" fmla="*/ 25598 h 36785"/>
                <a:gd name="connsiteX32" fmla="*/ 55030 w 73610"/>
                <a:gd name="connsiteY32" fmla="*/ 26599 h 36785"/>
                <a:gd name="connsiteX33" fmla="*/ 54701 w 73610"/>
                <a:gd name="connsiteY33" fmla="*/ 29314 h 36785"/>
                <a:gd name="connsiteX34" fmla="*/ 44194 w 73610"/>
                <a:gd name="connsiteY34" fmla="*/ 26067 h 36785"/>
                <a:gd name="connsiteX35" fmla="*/ 42771 w 73610"/>
                <a:gd name="connsiteY35" fmla="*/ 26412 h 36785"/>
                <a:gd name="connsiteX36" fmla="*/ 45579 w 73610"/>
                <a:gd name="connsiteY36" fmla="*/ 31951 h 36785"/>
                <a:gd name="connsiteX37" fmla="*/ 43498 w 73610"/>
                <a:gd name="connsiteY37" fmla="*/ 32976 h 36785"/>
                <a:gd name="connsiteX38" fmla="*/ 41441 w 73610"/>
                <a:gd name="connsiteY38" fmla="*/ 32311 h 36785"/>
                <a:gd name="connsiteX39" fmla="*/ 39571 w 73610"/>
                <a:gd name="connsiteY39" fmla="*/ 32772 h 36785"/>
                <a:gd name="connsiteX40" fmla="*/ 38382 w 73610"/>
                <a:gd name="connsiteY40" fmla="*/ 36786 h 36785"/>
                <a:gd name="connsiteX41" fmla="*/ 35385 w 73610"/>
                <a:gd name="connsiteY41" fmla="*/ 34219 h 36785"/>
                <a:gd name="connsiteX42" fmla="*/ 32827 w 73610"/>
                <a:gd name="connsiteY42" fmla="*/ 30574 h 36785"/>
                <a:gd name="connsiteX43" fmla="*/ 32819 w 73610"/>
                <a:gd name="connsiteY43" fmla="*/ 28540 h 36785"/>
                <a:gd name="connsiteX44" fmla="*/ 35291 w 73610"/>
                <a:gd name="connsiteY44" fmla="*/ 24745 h 36785"/>
                <a:gd name="connsiteX45" fmla="*/ 34541 w 73610"/>
                <a:gd name="connsiteY45" fmla="*/ 23142 h 36785"/>
                <a:gd name="connsiteX46" fmla="*/ 40291 w 73610"/>
                <a:gd name="connsiteY46" fmla="*/ 18001 h 36785"/>
                <a:gd name="connsiteX47" fmla="*/ 41323 w 73610"/>
                <a:gd name="connsiteY47" fmla="*/ 16476 h 36785"/>
                <a:gd name="connsiteX48" fmla="*/ 43115 w 73610"/>
                <a:gd name="connsiteY48" fmla="*/ 15608 h 36785"/>
                <a:gd name="connsiteX49" fmla="*/ 44977 w 73610"/>
                <a:gd name="connsiteY49" fmla="*/ 15310 h 36785"/>
                <a:gd name="connsiteX50" fmla="*/ 45767 w 73610"/>
                <a:gd name="connsiteY50" fmla="*/ 14653 h 36785"/>
                <a:gd name="connsiteX51" fmla="*/ 45634 w 73610"/>
                <a:gd name="connsiteY51" fmla="*/ 13402 h 36785"/>
                <a:gd name="connsiteX52" fmla="*/ 44891 w 73610"/>
                <a:gd name="connsiteY52" fmla="*/ 11273 h 36785"/>
                <a:gd name="connsiteX53" fmla="*/ 44953 w 73610"/>
                <a:gd name="connsiteY53" fmla="*/ 7815 h 36785"/>
                <a:gd name="connsiteX54" fmla="*/ 49561 w 73610"/>
                <a:gd name="connsiteY54" fmla="*/ 3129 h 36785"/>
                <a:gd name="connsiteX55" fmla="*/ 48889 w 73610"/>
                <a:gd name="connsiteY55" fmla="*/ 117 h 36785"/>
                <a:gd name="connsiteX56" fmla="*/ 50383 w 73610"/>
                <a:gd name="connsiteY56" fmla="*/ 0 h 36785"/>
                <a:gd name="connsiteX57" fmla="*/ 22688 w 73610"/>
                <a:gd name="connsiteY57" fmla="*/ 4412 h 36785"/>
                <a:gd name="connsiteX58" fmla="*/ 19676 w 73610"/>
                <a:gd name="connsiteY58" fmla="*/ 4412 h 36785"/>
                <a:gd name="connsiteX59" fmla="*/ 19081 w 73610"/>
                <a:gd name="connsiteY59" fmla="*/ 3270 h 36785"/>
                <a:gd name="connsiteX60" fmla="*/ 19089 w 73610"/>
                <a:gd name="connsiteY60" fmla="*/ 375 h 36785"/>
                <a:gd name="connsiteX61" fmla="*/ 21374 w 73610"/>
                <a:gd name="connsiteY61" fmla="*/ 125 h 36785"/>
                <a:gd name="connsiteX62" fmla="*/ 23603 w 73610"/>
                <a:gd name="connsiteY62" fmla="*/ 1330 h 36785"/>
                <a:gd name="connsiteX63" fmla="*/ 23455 w 73610"/>
                <a:gd name="connsiteY63" fmla="*/ 2543 h 36785"/>
                <a:gd name="connsiteX64" fmla="*/ 22688 w 73610"/>
                <a:gd name="connsiteY64" fmla="*/ 4412 h 36785"/>
                <a:gd name="connsiteX65" fmla="*/ 18855 w 73610"/>
                <a:gd name="connsiteY65" fmla="*/ 6736 h 36785"/>
                <a:gd name="connsiteX66" fmla="*/ 22031 w 73610"/>
                <a:gd name="connsiteY66" fmla="*/ 7401 h 36785"/>
                <a:gd name="connsiteX67" fmla="*/ 24949 w 73610"/>
                <a:gd name="connsiteY67" fmla="*/ 4929 h 36785"/>
                <a:gd name="connsiteX68" fmla="*/ 26960 w 73610"/>
                <a:gd name="connsiteY68" fmla="*/ 4139 h 36785"/>
                <a:gd name="connsiteX69" fmla="*/ 28618 w 73610"/>
                <a:gd name="connsiteY69" fmla="*/ 4670 h 36785"/>
                <a:gd name="connsiteX70" fmla="*/ 29784 w 73610"/>
                <a:gd name="connsiteY70" fmla="*/ 6165 h 36785"/>
                <a:gd name="connsiteX71" fmla="*/ 31474 w 73610"/>
                <a:gd name="connsiteY71" fmla="*/ 5930 h 36785"/>
                <a:gd name="connsiteX72" fmla="*/ 36254 w 73610"/>
                <a:gd name="connsiteY72" fmla="*/ 4405 h 36785"/>
                <a:gd name="connsiteX73" fmla="*/ 36880 w 73610"/>
                <a:gd name="connsiteY73" fmla="*/ 4921 h 36785"/>
                <a:gd name="connsiteX74" fmla="*/ 38585 w 73610"/>
                <a:gd name="connsiteY74" fmla="*/ 3145 h 36785"/>
                <a:gd name="connsiteX75" fmla="*/ 40048 w 73610"/>
                <a:gd name="connsiteY75" fmla="*/ 3966 h 36785"/>
                <a:gd name="connsiteX76" fmla="*/ 41206 w 73610"/>
                <a:gd name="connsiteY76" fmla="*/ 5515 h 36785"/>
                <a:gd name="connsiteX77" fmla="*/ 40643 w 73610"/>
                <a:gd name="connsiteY77" fmla="*/ 7307 h 36785"/>
                <a:gd name="connsiteX78" fmla="*/ 39321 w 73610"/>
                <a:gd name="connsiteY78" fmla="*/ 8449 h 36785"/>
                <a:gd name="connsiteX79" fmla="*/ 38484 w 73610"/>
                <a:gd name="connsiteY79" fmla="*/ 10045 h 36785"/>
                <a:gd name="connsiteX80" fmla="*/ 37506 w 73610"/>
                <a:gd name="connsiteY80" fmla="*/ 11328 h 36785"/>
                <a:gd name="connsiteX81" fmla="*/ 35816 w 73610"/>
                <a:gd name="connsiteY81" fmla="*/ 12525 h 36785"/>
                <a:gd name="connsiteX82" fmla="*/ 34517 w 73610"/>
                <a:gd name="connsiteY82" fmla="*/ 14434 h 36785"/>
                <a:gd name="connsiteX83" fmla="*/ 31403 w 73610"/>
                <a:gd name="connsiteY83" fmla="*/ 18917 h 36785"/>
                <a:gd name="connsiteX84" fmla="*/ 26866 w 73610"/>
                <a:gd name="connsiteY84" fmla="*/ 24659 h 36785"/>
                <a:gd name="connsiteX85" fmla="*/ 25364 w 73610"/>
                <a:gd name="connsiteY85" fmla="*/ 25175 h 36785"/>
                <a:gd name="connsiteX86" fmla="*/ 22234 w 73610"/>
                <a:gd name="connsiteY86" fmla="*/ 25520 h 36785"/>
                <a:gd name="connsiteX87" fmla="*/ 20889 w 73610"/>
                <a:gd name="connsiteY87" fmla="*/ 25121 h 36785"/>
                <a:gd name="connsiteX88" fmla="*/ 19739 w 73610"/>
                <a:gd name="connsiteY88" fmla="*/ 25254 h 36785"/>
                <a:gd name="connsiteX89" fmla="*/ 18815 w 73610"/>
                <a:gd name="connsiteY89" fmla="*/ 28368 h 36785"/>
                <a:gd name="connsiteX90" fmla="*/ 17384 w 73610"/>
                <a:gd name="connsiteY90" fmla="*/ 30730 h 36785"/>
                <a:gd name="connsiteX91" fmla="*/ 16711 w 73610"/>
                <a:gd name="connsiteY91" fmla="*/ 31223 h 36785"/>
                <a:gd name="connsiteX92" fmla="*/ 15225 w 73610"/>
                <a:gd name="connsiteY92" fmla="*/ 31442 h 36785"/>
                <a:gd name="connsiteX93" fmla="*/ 14520 w 73610"/>
                <a:gd name="connsiteY93" fmla="*/ 31802 h 36785"/>
                <a:gd name="connsiteX94" fmla="*/ 13988 w 73610"/>
                <a:gd name="connsiteY94" fmla="*/ 32679 h 36785"/>
                <a:gd name="connsiteX95" fmla="*/ 10077 w 73610"/>
                <a:gd name="connsiteY95" fmla="*/ 32452 h 36785"/>
                <a:gd name="connsiteX96" fmla="*/ 7315 w 73610"/>
                <a:gd name="connsiteY96" fmla="*/ 30996 h 36785"/>
                <a:gd name="connsiteX97" fmla="*/ 4045 w 73610"/>
                <a:gd name="connsiteY97" fmla="*/ 27773 h 36785"/>
                <a:gd name="connsiteX98" fmla="*/ 8410 w 73610"/>
                <a:gd name="connsiteY98" fmla="*/ 23830 h 36785"/>
                <a:gd name="connsiteX99" fmla="*/ 12173 w 73610"/>
                <a:gd name="connsiteY99" fmla="*/ 24010 h 36785"/>
                <a:gd name="connsiteX100" fmla="*/ 15279 w 73610"/>
                <a:gd name="connsiteY100" fmla="*/ 21365 h 36785"/>
                <a:gd name="connsiteX101" fmla="*/ 17806 w 73610"/>
                <a:gd name="connsiteY101" fmla="*/ 20028 h 36785"/>
                <a:gd name="connsiteX102" fmla="*/ 18807 w 73610"/>
                <a:gd name="connsiteY102" fmla="*/ 18674 h 36785"/>
                <a:gd name="connsiteX103" fmla="*/ 19911 w 73610"/>
                <a:gd name="connsiteY103" fmla="*/ 17634 h 36785"/>
                <a:gd name="connsiteX104" fmla="*/ 19918 w 73610"/>
                <a:gd name="connsiteY104" fmla="*/ 16281 h 36785"/>
                <a:gd name="connsiteX105" fmla="*/ 19073 w 73610"/>
                <a:gd name="connsiteY105" fmla="*/ 15678 h 36785"/>
                <a:gd name="connsiteX106" fmla="*/ 17931 w 73610"/>
                <a:gd name="connsiteY106" fmla="*/ 15740 h 36785"/>
                <a:gd name="connsiteX107" fmla="*/ 16805 w 73610"/>
                <a:gd name="connsiteY107" fmla="*/ 16327 h 36785"/>
                <a:gd name="connsiteX108" fmla="*/ 14160 w 73610"/>
                <a:gd name="connsiteY108" fmla="*/ 17094 h 36785"/>
                <a:gd name="connsiteX109" fmla="*/ 12353 w 73610"/>
                <a:gd name="connsiteY109" fmla="*/ 15545 h 36785"/>
                <a:gd name="connsiteX110" fmla="*/ 13542 w 73610"/>
                <a:gd name="connsiteY110" fmla="*/ 14966 h 36785"/>
                <a:gd name="connsiteX111" fmla="*/ 14880 w 73610"/>
                <a:gd name="connsiteY111" fmla="*/ 14997 h 36785"/>
                <a:gd name="connsiteX112" fmla="*/ 18972 w 73610"/>
                <a:gd name="connsiteY112" fmla="*/ 13542 h 36785"/>
                <a:gd name="connsiteX113" fmla="*/ 19754 w 73610"/>
                <a:gd name="connsiteY113" fmla="*/ 12932 h 36785"/>
                <a:gd name="connsiteX114" fmla="*/ 18495 w 73610"/>
                <a:gd name="connsiteY114" fmla="*/ 10874 h 36785"/>
                <a:gd name="connsiteX115" fmla="*/ 16030 w 73610"/>
                <a:gd name="connsiteY115" fmla="*/ 9623 h 36785"/>
                <a:gd name="connsiteX116" fmla="*/ 14035 w 73610"/>
                <a:gd name="connsiteY116" fmla="*/ 7526 h 36785"/>
                <a:gd name="connsiteX117" fmla="*/ 13668 w 73610"/>
                <a:gd name="connsiteY117" fmla="*/ 6744 h 36785"/>
                <a:gd name="connsiteX118" fmla="*/ 13769 w 73610"/>
                <a:gd name="connsiteY118" fmla="*/ 5500 h 36785"/>
                <a:gd name="connsiteX119" fmla="*/ 12666 w 73610"/>
                <a:gd name="connsiteY119" fmla="*/ 3043 h 36785"/>
                <a:gd name="connsiteX120" fmla="*/ 13824 w 73610"/>
                <a:gd name="connsiteY120" fmla="*/ 2918 h 36785"/>
                <a:gd name="connsiteX121" fmla="*/ 15365 w 73610"/>
                <a:gd name="connsiteY121" fmla="*/ 4499 h 36785"/>
                <a:gd name="connsiteX122" fmla="*/ 18855 w 73610"/>
                <a:gd name="connsiteY122" fmla="*/ 6736 h 36785"/>
                <a:gd name="connsiteX123" fmla="*/ 2770 w 73610"/>
                <a:gd name="connsiteY123" fmla="*/ 18158 h 36785"/>
                <a:gd name="connsiteX124" fmla="*/ 4342 w 73610"/>
                <a:gd name="connsiteY124" fmla="*/ 18643 h 36785"/>
                <a:gd name="connsiteX125" fmla="*/ 5907 w 73610"/>
                <a:gd name="connsiteY125" fmla="*/ 18463 h 36785"/>
                <a:gd name="connsiteX126" fmla="*/ 5023 w 73610"/>
                <a:gd name="connsiteY126" fmla="*/ 22109 h 36785"/>
                <a:gd name="connsiteX127" fmla="*/ 4334 w 73610"/>
                <a:gd name="connsiteY127" fmla="*/ 23861 h 36785"/>
                <a:gd name="connsiteX128" fmla="*/ 2480 w 73610"/>
                <a:gd name="connsiteY128" fmla="*/ 23721 h 36785"/>
                <a:gd name="connsiteX129" fmla="*/ 642 w 73610"/>
                <a:gd name="connsiteY129" fmla="*/ 21334 h 36785"/>
                <a:gd name="connsiteX130" fmla="*/ 0 w 73610"/>
                <a:gd name="connsiteY130" fmla="*/ 20067 h 36785"/>
                <a:gd name="connsiteX131" fmla="*/ 2050 w 73610"/>
                <a:gd name="connsiteY131" fmla="*/ 19159 h 36785"/>
                <a:gd name="connsiteX132" fmla="*/ 2770 w 73610"/>
                <a:gd name="connsiteY132" fmla="*/ 18158 h 36785"/>
                <a:gd name="connsiteX133" fmla="*/ 59419 w 73610"/>
                <a:gd name="connsiteY133" fmla="*/ 26153 h 36785"/>
                <a:gd name="connsiteX134" fmla="*/ 59552 w 73610"/>
                <a:gd name="connsiteY134" fmla="*/ 29283 h 36785"/>
                <a:gd name="connsiteX135" fmla="*/ 57792 w 73610"/>
                <a:gd name="connsiteY135" fmla="*/ 28289 h 36785"/>
                <a:gd name="connsiteX136" fmla="*/ 57166 w 73610"/>
                <a:gd name="connsiteY136" fmla="*/ 26772 h 36785"/>
                <a:gd name="connsiteX137" fmla="*/ 58144 w 73610"/>
                <a:gd name="connsiteY137" fmla="*/ 25739 h 36785"/>
                <a:gd name="connsiteX138" fmla="*/ 58950 w 73610"/>
                <a:gd name="connsiteY138" fmla="*/ 25817 h 36785"/>
                <a:gd name="connsiteX139" fmla="*/ 59419 w 73610"/>
                <a:gd name="connsiteY139" fmla="*/ 26153 h 36785"/>
                <a:gd name="connsiteX140" fmla="*/ 32107 w 73610"/>
                <a:gd name="connsiteY140" fmla="*/ 34016 h 36785"/>
                <a:gd name="connsiteX141" fmla="*/ 30699 w 73610"/>
                <a:gd name="connsiteY141" fmla="*/ 34705 h 36785"/>
                <a:gd name="connsiteX142" fmla="*/ 30308 w 73610"/>
                <a:gd name="connsiteY142" fmla="*/ 34399 h 36785"/>
                <a:gd name="connsiteX143" fmla="*/ 29862 w 73610"/>
                <a:gd name="connsiteY143" fmla="*/ 33054 h 36785"/>
                <a:gd name="connsiteX144" fmla="*/ 29839 w 73610"/>
                <a:gd name="connsiteY144" fmla="*/ 31317 h 36785"/>
                <a:gd name="connsiteX145" fmla="*/ 29674 w 73610"/>
                <a:gd name="connsiteY145" fmla="*/ 30535 h 36785"/>
                <a:gd name="connsiteX146" fmla="*/ 30550 w 73610"/>
                <a:gd name="connsiteY146" fmla="*/ 30785 h 36785"/>
                <a:gd name="connsiteX147" fmla="*/ 32139 w 73610"/>
                <a:gd name="connsiteY147" fmla="*/ 32170 h 36785"/>
                <a:gd name="connsiteX148" fmla="*/ 32107 w 73610"/>
                <a:gd name="connsiteY148" fmla="*/ 34016 h 36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73610" h="36785">
                  <a:moveTo>
                    <a:pt x="50383" y="0"/>
                  </a:moveTo>
                  <a:lnTo>
                    <a:pt x="53739" y="2058"/>
                  </a:lnTo>
                  <a:lnTo>
                    <a:pt x="57940" y="1337"/>
                  </a:lnTo>
                  <a:lnTo>
                    <a:pt x="59708" y="1901"/>
                  </a:lnTo>
                  <a:lnTo>
                    <a:pt x="60741" y="3614"/>
                  </a:lnTo>
                  <a:lnTo>
                    <a:pt x="60123" y="5202"/>
                  </a:lnTo>
                  <a:lnTo>
                    <a:pt x="58793" y="4976"/>
                  </a:lnTo>
                  <a:lnTo>
                    <a:pt x="57651" y="5406"/>
                  </a:lnTo>
                  <a:lnTo>
                    <a:pt x="57878" y="7503"/>
                  </a:lnTo>
                  <a:lnTo>
                    <a:pt x="58652" y="8402"/>
                  </a:lnTo>
                  <a:lnTo>
                    <a:pt x="63088" y="10710"/>
                  </a:lnTo>
                  <a:lnTo>
                    <a:pt x="63902" y="10851"/>
                  </a:lnTo>
                  <a:lnTo>
                    <a:pt x="63753" y="9881"/>
                  </a:lnTo>
                  <a:lnTo>
                    <a:pt x="62979" y="8293"/>
                  </a:lnTo>
                  <a:lnTo>
                    <a:pt x="62689" y="6587"/>
                  </a:lnTo>
                  <a:lnTo>
                    <a:pt x="63346" y="5171"/>
                  </a:lnTo>
                  <a:lnTo>
                    <a:pt x="64504" y="4725"/>
                  </a:lnTo>
                  <a:lnTo>
                    <a:pt x="69558" y="4013"/>
                  </a:lnTo>
                  <a:lnTo>
                    <a:pt x="70739" y="4686"/>
                  </a:lnTo>
                  <a:lnTo>
                    <a:pt x="73243" y="8707"/>
                  </a:lnTo>
                  <a:lnTo>
                    <a:pt x="70896" y="9263"/>
                  </a:lnTo>
                  <a:lnTo>
                    <a:pt x="69910" y="11007"/>
                  </a:lnTo>
                  <a:lnTo>
                    <a:pt x="71976" y="11766"/>
                  </a:lnTo>
                  <a:lnTo>
                    <a:pt x="73611" y="12885"/>
                  </a:lnTo>
                  <a:lnTo>
                    <a:pt x="72742" y="14598"/>
                  </a:lnTo>
                  <a:lnTo>
                    <a:pt x="72586" y="15459"/>
                  </a:lnTo>
                  <a:lnTo>
                    <a:pt x="68948" y="16672"/>
                  </a:lnTo>
                  <a:lnTo>
                    <a:pt x="65725" y="17454"/>
                  </a:lnTo>
                  <a:lnTo>
                    <a:pt x="64254" y="19472"/>
                  </a:lnTo>
                  <a:lnTo>
                    <a:pt x="61657" y="20943"/>
                  </a:lnTo>
                  <a:lnTo>
                    <a:pt x="54021" y="23509"/>
                  </a:lnTo>
                  <a:lnTo>
                    <a:pt x="54913" y="25598"/>
                  </a:lnTo>
                  <a:lnTo>
                    <a:pt x="55030" y="26599"/>
                  </a:lnTo>
                  <a:lnTo>
                    <a:pt x="54701" y="29314"/>
                  </a:lnTo>
                  <a:lnTo>
                    <a:pt x="44194" y="26067"/>
                  </a:lnTo>
                  <a:lnTo>
                    <a:pt x="42771" y="26412"/>
                  </a:lnTo>
                  <a:lnTo>
                    <a:pt x="45579" y="31951"/>
                  </a:lnTo>
                  <a:lnTo>
                    <a:pt x="43498" y="32976"/>
                  </a:lnTo>
                  <a:lnTo>
                    <a:pt x="41441" y="32311"/>
                  </a:lnTo>
                  <a:lnTo>
                    <a:pt x="39571" y="32772"/>
                  </a:lnTo>
                  <a:lnTo>
                    <a:pt x="38382" y="36786"/>
                  </a:lnTo>
                  <a:lnTo>
                    <a:pt x="35385" y="34219"/>
                  </a:lnTo>
                  <a:lnTo>
                    <a:pt x="32827" y="30574"/>
                  </a:lnTo>
                  <a:lnTo>
                    <a:pt x="32819" y="28540"/>
                  </a:lnTo>
                  <a:lnTo>
                    <a:pt x="35291" y="24745"/>
                  </a:lnTo>
                  <a:lnTo>
                    <a:pt x="34541" y="23142"/>
                  </a:lnTo>
                  <a:lnTo>
                    <a:pt x="40291" y="18001"/>
                  </a:lnTo>
                  <a:lnTo>
                    <a:pt x="41323" y="16476"/>
                  </a:lnTo>
                  <a:lnTo>
                    <a:pt x="43115" y="15608"/>
                  </a:lnTo>
                  <a:lnTo>
                    <a:pt x="44977" y="15310"/>
                  </a:lnTo>
                  <a:lnTo>
                    <a:pt x="45767" y="14653"/>
                  </a:lnTo>
                  <a:lnTo>
                    <a:pt x="45634" y="13402"/>
                  </a:lnTo>
                  <a:lnTo>
                    <a:pt x="44891" y="11273"/>
                  </a:lnTo>
                  <a:lnTo>
                    <a:pt x="44953" y="7815"/>
                  </a:lnTo>
                  <a:lnTo>
                    <a:pt x="49561" y="3129"/>
                  </a:lnTo>
                  <a:lnTo>
                    <a:pt x="48889" y="117"/>
                  </a:lnTo>
                  <a:lnTo>
                    <a:pt x="50383" y="0"/>
                  </a:lnTo>
                  <a:close/>
                  <a:moveTo>
                    <a:pt x="22688" y="4412"/>
                  </a:moveTo>
                  <a:lnTo>
                    <a:pt x="19676" y="4412"/>
                  </a:lnTo>
                  <a:lnTo>
                    <a:pt x="19081" y="3270"/>
                  </a:lnTo>
                  <a:lnTo>
                    <a:pt x="19089" y="375"/>
                  </a:lnTo>
                  <a:lnTo>
                    <a:pt x="21374" y="125"/>
                  </a:lnTo>
                  <a:lnTo>
                    <a:pt x="23603" y="1330"/>
                  </a:lnTo>
                  <a:lnTo>
                    <a:pt x="23455" y="2543"/>
                  </a:lnTo>
                  <a:lnTo>
                    <a:pt x="22688" y="4412"/>
                  </a:lnTo>
                  <a:close/>
                  <a:moveTo>
                    <a:pt x="18855" y="6736"/>
                  </a:moveTo>
                  <a:lnTo>
                    <a:pt x="22031" y="7401"/>
                  </a:lnTo>
                  <a:lnTo>
                    <a:pt x="24949" y="4929"/>
                  </a:lnTo>
                  <a:lnTo>
                    <a:pt x="26960" y="4139"/>
                  </a:lnTo>
                  <a:lnTo>
                    <a:pt x="28618" y="4670"/>
                  </a:lnTo>
                  <a:lnTo>
                    <a:pt x="29784" y="6165"/>
                  </a:lnTo>
                  <a:lnTo>
                    <a:pt x="31474" y="5930"/>
                  </a:lnTo>
                  <a:lnTo>
                    <a:pt x="36254" y="4405"/>
                  </a:lnTo>
                  <a:lnTo>
                    <a:pt x="36880" y="4921"/>
                  </a:lnTo>
                  <a:lnTo>
                    <a:pt x="38585" y="3145"/>
                  </a:lnTo>
                  <a:lnTo>
                    <a:pt x="40048" y="3966"/>
                  </a:lnTo>
                  <a:lnTo>
                    <a:pt x="41206" y="5515"/>
                  </a:lnTo>
                  <a:lnTo>
                    <a:pt x="40643" y="7307"/>
                  </a:lnTo>
                  <a:lnTo>
                    <a:pt x="39321" y="8449"/>
                  </a:lnTo>
                  <a:lnTo>
                    <a:pt x="38484" y="10045"/>
                  </a:lnTo>
                  <a:lnTo>
                    <a:pt x="37506" y="11328"/>
                  </a:lnTo>
                  <a:lnTo>
                    <a:pt x="35816" y="12525"/>
                  </a:lnTo>
                  <a:lnTo>
                    <a:pt x="34517" y="14434"/>
                  </a:lnTo>
                  <a:lnTo>
                    <a:pt x="31403" y="18917"/>
                  </a:lnTo>
                  <a:lnTo>
                    <a:pt x="26866" y="24659"/>
                  </a:lnTo>
                  <a:lnTo>
                    <a:pt x="25364" y="25175"/>
                  </a:lnTo>
                  <a:lnTo>
                    <a:pt x="22234" y="25520"/>
                  </a:lnTo>
                  <a:lnTo>
                    <a:pt x="20889" y="25121"/>
                  </a:lnTo>
                  <a:lnTo>
                    <a:pt x="19739" y="25254"/>
                  </a:lnTo>
                  <a:lnTo>
                    <a:pt x="18815" y="28368"/>
                  </a:lnTo>
                  <a:lnTo>
                    <a:pt x="17384" y="30730"/>
                  </a:lnTo>
                  <a:lnTo>
                    <a:pt x="16711" y="31223"/>
                  </a:lnTo>
                  <a:lnTo>
                    <a:pt x="15225" y="31442"/>
                  </a:lnTo>
                  <a:lnTo>
                    <a:pt x="14520" y="31802"/>
                  </a:lnTo>
                  <a:lnTo>
                    <a:pt x="13988" y="32679"/>
                  </a:lnTo>
                  <a:lnTo>
                    <a:pt x="10077" y="32452"/>
                  </a:lnTo>
                  <a:lnTo>
                    <a:pt x="7315" y="30996"/>
                  </a:lnTo>
                  <a:lnTo>
                    <a:pt x="4045" y="27773"/>
                  </a:lnTo>
                  <a:lnTo>
                    <a:pt x="8410" y="23830"/>
                  </a:lnTo>
                  <a:lnTo>
                    <a:pt x="12173" y="24010"/>
                  </a:lnTo>
                  <a:lnTo>
                    <a:pt x="15279" y="21365"/>
                  </a:lnTo>
                  <a:lnTo>
                    <a:pt x="17806" y="20028"/>
                  </a:lnTo>
                  <a:lnTo>
                    <a:pt x="18807" y="18674"/>
                  </a:lnTo>
                  <a:lnTo>
                    <a:pt x="19911" y="17634"/>
                  </a:lnTo>
                  <a:lnTo>
                    <a:pt x="19918" y="16281"/>
                  </a:lnTo>
                  <a:lnTo>
                    <a:pt x="19073" y="15678"/>
                  </a:lnTo>
                  <a:lnTo>
                    <a:pt x="17931" y="15740"/>
                  </a:lnTo>
                  <a:lnTo>
                    <a:pt x="16805" y="16327"/>
                  </a:lnTo>
                  <a:lnTo>
                    <a:pt x="14160" y="17094"/>
                  </a:lnTo>
                  <a:lnTo>
                    <a:pt x="12353" y="15545"/>
                  </a:lnTo>
                  <a:lnTo>
                    <a:pt x="13542" y="14966"/>
                  </a:lnTo>
                  <a:lnTo>
                    <a:pt x="14880" y="14997"/>
                  </a:lnTo>
                  <a:lnTo>
                    <a:pt x="18972" y="13542"/>
                  </a:lnTo>
                  <a:lnTo>
                    <a:pt x="19754" y="12932"/>
                  </a:lnTo>
                  <a:lnTo>
                    <a:pt x="18495" y="10874"/>
                  </a:lnTo>
                  <a:lnTo>
                    <a:pt x="16030" y="9623"/>
                  </a:lnTo>
                  <a:lnTo>
                    <a:pt x="14035" y="7526"/>
                  </a:lnTo>
                  <a:lnTo>
                    <a:pt x="13668" y="6744"/>
                  </a:lnTo>
                  <a:lnTo>
                    <a:pt x="13769" y="5500"/>
                  </a:lnTo>
                  <a:lnTo>
                    <a:pt x="12666" y="3043"/>
                  </a:lnTo>
                  <a:lnTo>
                    <a:pt x="13824" y="2918"/>
                  </a:lnTo>
                  <a:lnTo>
                    <a:pt x="15365" y="4499"/>
                  </a:lnTo>
                  <a:lnTo>
                    <a:pt x="18855" y="6736"/>
                  </a:lnTo>
                  <a:close/>
                  <a:moveTo>
                    <a:pt x="2770" y="18158"/>
                  </a:moveTo>
                  <a:lnTo>
                    <a:pt x="4342" y="18643"/>
                  </a:lnTo>
                  <a:lnTo>
                    <a:pt x="5907" y="18463"/>
                  </a:lnTo>
                  <a:lnTo>
                    <a:pt x="5023" y="22109"/>
                  </a:lnTo>
                  <a:lnTo>
                    <a:pt x="4334" y="23861"/>
                  </a:lnTo>
                  <a:lnTo>
                    <a:pt x="2480" y="23721"/>
                  </a:lnTo>
                  <a:lnTo>
                    <a:pt x="642" y="21334"/>
                  </a:lnTo>
                  <a:lnTo>
                    <a:pt x="0" y="20067"/>
                  </a:lnTo>
                  <a:lnTo>
                    <a:pt x="2050" y="19159"/>
                  </a:lnTo>
                  <a:lnTo>
                    <a:pt x="2770" y="18158"/>
                  </a:lnTo>
                  <a:close/>
                  <a:moveTo>
                    <a:pt x="59419" y="26153"/>
                  </a:moveTo>
                  <a:lnTo>
                    <a:pt x="59552" y="29283"/>
                  </a:lnTo>
                  <a:lnTo>
                    <a:pt x="57792" y="28289"/>
                  </a:lnTo>
                  <a:lnTo>
                    <a:pt x="57166" y="26772"/>
                  </a:lnTo>
                  <a:lnTo>
                    <a:pt x="58144" y="25739"/>
                  </a:lnTo>
                  <a:lnTo>
                    <a:pt x="58950" y="25817"/>
                  </a:lnTo>
                  <a:lnTo>
                    <a:pt x="59419" y="26153"/>
                  </a:lnTo>
                  <a:close/>
                  <a:moveTo>
                    <a:pt x="32107" y="34016"/>
                  </a:moveTo>
                  <a:lnTo>
                    <a:pt x="30699" y="34705"/>
                  </a:lnTo>
                  <a:lnTo>
                    <a:pt x="30308" y="34399"/>
                  </a:lnTo>
                  <a:lnTo>
                    <a:pt x="29862" y="33054"/>
                  </a:lnTo>
                  <a:lnTo>
                    <a:pt x="29839" y="31317"/>
                  </a:lnTo>
                  <a:lnTo>
                    <a:pt x="29674" y="30535"/>
                  </a:lnTo>
                  <a:lnTo>
                    <a:pt x="30550" y="30785"/>
                  </a:lnTo>
                  <a:lnTo>
                    <a:pt x="32139" y="32170"/>
                  </a:lnTo>
                  <a:lnTo>
                    <a:pt x="32107" y="3401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5" name="Freeform: Shape 644">
              <a:extLst>
                <a:ext uri="{FF2B5EF4-FFF2-40B4-BE49-F238E27FC236}">
                  <a16:creationId xmlns:a16="http://schemas.microsoft.com/office/drawing/2014/main" id="{35E1BB78-320D-883C-993D-88F2DAD314EF}"/>
                </a:ext>
              </a:extLst>
            </p:cNvPr>
            <p:cNvSpPr>
              <a:spLocks/>
            </p:cNvSpPr>
            <p:nvPr/>
          </p:nvSpPr>
          <p:spPr>
            <a:xfrm>
              <a:off x="10282243" y="4438421"/>
              <a:ext cx="547397" cy="94952"/>
            </a:xfrm>
            <a:custGeom>
              <a:avLst/>
              <a:gdLst>
                <a:gd name="connsiteX0" fmla="*/ 1776 w 547397"/>
                <a:gd name="connsiteY0" fmla="*/ 2042 h 94952"/>
                <a:gd name="connsiteX1" fmla="*/ 110 w 547397"/>
                <a:gd name="connsiteY1" fmla="*/ 3841 h 94952"/>
                <a:gd name="connsiteX2" fmla="*/ 0 w 547397"/>
                <a:gd name="connsiteY2" fmla="*/ 3254 h 94952"/>
                <a:gd name="connsiteX3" fmla="*/ 501 w 547397"/>
                <a:gd name="connsiteY3" fmla="*/ 2175 h 94952"/>
                <a:gd name="connsiteX4" fmla="*/ 1205 w 547397"/>
                <a:gd name="connsiteY4" fmla="*/ 947 h 94952"/>
                <a:gd name="connsiteX5" fmla="*/ 1862 w 547397"/>
                <a:gd name="connsiteY5" fmla="*/ 211 h 94952"/>
                <a:gd name="connsiteX6" fmla="*/ 2715 w 547397"/>
                <a:gd name="connsiteY6" fmla="*/ 0 h 94952"/>
                <a:gd name="connsiteX7" fmla="*/ 3325 w 547397"/>
                <a:gd name="connsiteY7" fmla="*/ 1017 h 94952"/>
                <a:gd name="connsiteX8" fmla="*/ 2637 w 547397"/>
                <a:gd name="connsiteY8" fmla="*/ 1901 h 94952"/>
                <a:gd name="connsiteX9" fmla="*/ 1776 w 547397"/>
                <a:gd name="connsiteY9" fmla="*/ 2042 h 94952"/>
                <a:gd name="connsiteX10" fmla="*/ 303424 w 547397"/>
                <a:gd name="connsiteY10" fmla="*/ 47660 h 94952"/>
                <a:gd name="connsiteX11" fmla="*/ 303041 w 547397"/>
                <a:gd name="connsiteY11" fmla="*/ 47778 h 94952"/>
                <a:gd name="connsiteX12" fmla="*/ 302869 w 547397"/>
                <a:gd name="connsiteY12" fmla="*/ 47668 h 94952"/>
                <a:gd name="connsiteX13" fmla="*/ 302955 w 547397"/>
                <a:gd name="connsiteY13" fmla="*/ 47105 h 94952"/>
                <a:gd name="connsiteX14" fmla="*/ 303080 w 547397"/>
                <a:gd name="connsiteY14" fmla="*/ 46909 h 94952"/>
                <a:gd name="connsiteX15" fmla="*/ 303440 w 547397"/>
                <a:gd name="connsiteY15" fmla="*/ 46894 h 94952"/>
                <a:gd name="connsiteX16" fmla="*/ 304066 w 547397"/>
                <a:gd name="connsiteY16" fmla="*/ 47050 h 94952"/>
                <a:gd name="connsiteX17" fmla="*/ 304113 w 547397"/>
                <a:gd name="connsiteY17" fmla="*/ 47191 h 94952"/>
                <a:gd name="connsiteX18" fmla="*/ 303424 w 547397"/>
                <a:gd name="connsiteY18" fmla="*/ 47660 h 94952"/>
                <a:gd name="connsiteX19" fmla="*/ 298292 w 547397"/>
                <a:gd name="connsiteY19" fmla="*/ 49546 h 94952"/>
                <a:gd name="connsiteX20" fmla="*/ 298112 w 547397"/>
                <a:gd name="connsiteY20" fmla="*/ 49835 h 94952"/>
                <a:gd name="connsiteX21" fmla="*/ 296774 w 547397"/>
                <a:gd name="connsiteY21" fmla="*/ 49726 h 94952"/>
                <a:gd name="connsiteX22" fmla="*/ 296587 w 547397"/>
                <a:gd name="connsiteY22" fmla="*/ 49561 h 94952"/>
                <a:gd name="connsiteX23" fmla="*/ 296704 w 547397"/>
                <a:gd name="connsiteY23" fmla="*/ 49436 h 94952"/>
                <a:gd name="connsiteX24" fmla="*/ 297345 w 547397"/>
                <a:gd name="connsiteY24" fmla="*/ 49303 h 94952"/>
                <a:gd name="connsiteX25" fmla="*/ 297424 w 547397"/>
                <a:gd name="connsiteY25" fmla="*/ 48904 h 94952"/>
                <a:gd name="connsiteX26" fmla="*/ 297095 w 547397"/>
                <a:gd name="connsiteY26" fmla="*/ 48818 h 94952"/>
                <a:gd name="connsiteX27" fmla="*/ 297376 w 547397"/>
                <a:gd name="connsiteY27" fmla="*/ 48607 h 94952"/>
                <a:gd name="connsiteX28" fmla="*/ 297901 w 547397"/>
                <a:gd name="connsiteY28" fmla="*/ 48568 h 94952"/>
                <a:gd name="connsiteX29" fmla="*/ 298198 w 547397"/>
                <a:gd name="connsiteY29" fmla="*/ 48818 h 94952"/>
                <a:gd name="connsiteX30" fmla="*/ 298362 w 547397"/>
                <a:gd name="connsiteY30" fmla="*/ 49178 h 94952"/>
                <a:gd name="connsiteX31" fmla="*/ 298292 w 547397"/>
                <a:gd name="connsiteY31" fmla="*/ 49546 h 94952"/>
                <a:gd name="connsiteX32" fmla="*/ 444676 w 547397"/>
                <a:gd name="connsiteY32" fmla="*/ 61250 h 94952"/>
                <a:gd name="connsiteX33" fmla="*/ 443401 w 547397"/>
                <a:gd name="connsiteY33" fmla="*/ 61743 h 94952"/>
                <a:gd name="connsiteX34" fmla="*/ 441797 w 547397"/>
                <a:gd name="connsiteY34" fmla="*/ 61516 h 94952"/>
                <a:gd name="connsiteX35" fmla="*/ 441304 w 547397"/>
                <a:gd name="connsiteY35" fmla="*/ 59724 h 94952"/>
                <a:gd name="connsiteX36" fmla="*/ 440569 w 547397"/>
                <a:gd name="connsiteY36" fmla="*/ 59247 h 94952"/>
                <a:gd name="connsiteX37" fmla="*/ 440733 w 547397"/>
                <a:gd name="connsiteY37" fmla="*/ 58363 h 94952"/>
                <a:gd name="connsiteX38" fmla="*/ 441860 w 547397"/>
                <a:gd name="connsiteY38" fmla="*/ 57643 h 94952"/>
                <a:gd name="connsiteX39" fmla="*/ 444246 w 547397"/>
                <a:gd name="connsiteY39" fmla="*/ 58230 h 94952"/>
                <a:gd name="connsiteX40" fmla="*/ 445130 w 547397"/>
                <a:gd name="connsiteY40" fmla="*/ 59505 h 94952"/>
                <a:gd name="connsiteX41" fmla="*/ 444567 w 547397"/>
                <a:gd name="connsiteY41" fmla="*/ 60350 h 94952"/>
                <a:gd name="connsiteX42" fmla="*/ 444676 w 547397"/>
                <a:gd name="connsiteY42" fmla="*/ 61250 h 94952"/>
                <a:gd name="connsiteX43" fmla="*/ 547171 w 547397"/>
                <a:gd name="connsiteY43" fmla="*/ 93889 h 94952"/>
                <a:gd name="connsiteX44" fmla="*/ 547398 w 547397"/>
                <a:gd name="connsiteY44" fmla="*/ 94953 h 94952"/>
                <a:gd name="connsiteX45" fmla="*/ 545998 w 547397"/>
                <a:gd name="connsiteY45" fmla="*/ 94437 h 94952"/>
                <a:gd name="connsiteX46" fmla="*/ 545810 w 547397"/>
                <a:gd name="connsiteY46" fmla="*/ 94061 h 94952"/>
                <a:gd name="connsiteX47" fmla="*/ 546623 w 547397"/>
                <a:gd name="connsiteY47" fmla="*/ 93686 h 94952"/>
                <a:gd name="connsiteX48" fmla="*/ 547171 w 547397"/>
                <a:gd name="connsiteY48" fmla="*/ 93889 h 9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47397" h="94952">
                  <a:moveTo>
                    <a:pt x="1776" y="2042"/>
                  </a:moveTo>
                  <a:lnTo>
                    <a:pt x="110" y="3841"/>
                  </a:lnTo>
                  <a:lnTo>
                    <a:pt x="0" y="3254"/>
                  </a:lnTo>
                  <a:lnTo>
                    <a:pt x="501" y="2175"/>
                  </a:lnTo>
                  <a:lnTo>
                    <a:pt x="1205" y="947"/>
                  </a:lnTo>
                  <a:lnTo>
                    <a:pt x="1862" y="211"/>
                  </a:lnTo>
                  <a:lnTo>
                    <a:pt x="2715" y="0"/>
                  </a:lnTo>
                  <a:lnTo>
                    <a:pt x="3325" y="1017"/>
                  </a:lnTo>
                  <a:lnTo>
                    <a:pt x="2637" y="1901"/>
                  </a:lnTo>
                  <a:lnTo>
                    <a:pt x="1776" y="2042"/>
                  </a:lnTo>
                  <a:close/>
                  <a:moveTo>
                    <a:pt x="303424" y="47660"/>
                  </a:moveTo>
                  <a:lnTo>
                    <a:pt x="303041" y="47778"/>
                  </a:lnTo>
                  <a:lnTo>
                    <a:pt x="302869" y="47668"/>
                  </a:lnTo>
                  <a:lnTo>
                    <a:pt x="302955" y="47105"/>
                  </a:lnTo>
                  <a:lnTo>
                    <a:pt x="303080" y="46909"/>
                  </a:lnTo>
                  <a:lnTo>
                    <a:pt x="303440" y="46894"/>
                  </a:lnTo>
                  <a:lnTo>
                    <a:pt x="304066" y="47050"/>
                  </a:lnTo>
                  <a:lnTo>
                    <a:pt x="304113" y="47191"/>
                  </a:lnTo>
                  <a:lnTo>
                    <a:pt x="303424" y="47660"/>
                  </a:lnTo>
                  <a:close/>
                  <a:moveTo>
                    <a:pt x="298292" y="49546"/>
                  </a:moveTo>
                  <a:lnTo>
                    <a:pt x="298112" y="49835"/>
                  </a:lnTo>
                  <a:lnTo>
                    <a:pt x="296774" y="49726"/>
                  </a:lnTo>
                  <a:lnTo>
                    <a:pt x="296587" y="49561"/>
                  </a:lnTo>
                  <a:lnTo>
                    <a:pt x="296704" y="49436"/>
                  </a:lnTo>
                  <a:lnTo>
                    <a:pt x="297345" y="49303"/>
                  </a:lnTo>
                  <a:lnTo>
                    <a:pt x="297424" y="48904"/>
                  </a:lnTo>
                  <a:lnTo>
                    <a:pt x="297095" y="48818"/>
                  </a:lnTo>
                  <a:lnTo>
                    <a:pt x="297376" y="48607"/>
                  </a:lnTo>
                  <a:lnTo>
                    <a:pt x="297901" y="48568"/>
                  </a:lnTo>
                  <a:lnTo>
                    <a:pt x="298198" y="48818"/>
                  </a:lnTo>
                  <a:lnTo>
                    <a:pt x="298362" y="49178"/>
                  </a:lnTo>
                  <a:lnTo>
                    <a:pt x="298292" y="49546"/>
                  </a:lnTo>
                  <a:close/>
                  <a:moveTo>
                    <a:pt x="444676" y="61250"/>
                  </a:moveTo>
                  <a:lnTo>
                    <a:pt x="443401" y="61743"/>
                  </a:lnTo>
                  <a:lnTo>
                    <a:pt x="441797" y="61516"/>
                  </a:lnTo>
                  <a:lnTo>
                    <a:pt x="441304" y="59724"/>
                  </a:lnTo>
                  <a:lnTo>
                    <a:pt x="440569" y="59247"/>
                  </a:lnTo>
                  <a:lnTo>
                    <a:pt x="440733" y="58363"/>
                  </a:lnTo>
                  <a:lnTo>
                    <a:pt x="441860" y="57643"/>
                  </a:lnTo>
                  <a:lnTo>
                    <a:pt x="444246" y="58230"/>
                  </a:lnTo>
                  <a:lnTo>
                    <a:pt x="445130" y="59505"/>
                  </a:lnTo>
                  <a:lnTo>
                    <a:pt x="444567" y="60350"/>
                  </a:lnTo>
                  <a:lnTo>
                    <a:pt x="444676" y="61250"/>
                  </a:lnTo>
                  <a:close/>
                  <a:moveTo>
                    <a:pt x="547171" y="93889"/>
                  </a:moveTo>
                  <a:lnTo>
                    <a:pt x="547398" y="94953"/>
                  </a:lnTo>
                  <a:lnTo>
                    <a:pt x="545998" y="94437"/>
                  </a:lnTo>
                  <a:lnTo>
                    <a:pt x="545810" y="94061"/>
                  </a:lnTo>
                  <a:lnTo>
                    <a:pt x="546623" y="93686"/>
                  </a:lnTo>
                  <a:lnTo>
                    <a:pt x="547171" y="9388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6" name="Freeform: Shape 645">
              <a:extLst>
                <a:ext uri="{FF2B5EF4-FFF2-40B4-BE49-F238E27FC236}">
                  <a16:creationId xmlns:a16="http://schemas.microsoft.com/office/drawing/2014/main" id="{79A49B8C-1493-D9BD-D416-487646ADBF73}"/>
                </a:ext>
              </a:extLst>
            </p:cNvPr>
            <p:cNvSpPr>
              <a:spLocks/>
            </p:cNvSpPr>
            <p:nvPr/>
          </p:nvSpPr>
          <p:spPr>
            <a:xfrm>
              <a:off x="7087927" y="2892018"/>
              <a:ext cx="22320" cy="43803"/>
            </a:xfrm>
            <a:custGeom>
              <a:avLst/>
              <a:gdLst>
                <a:gd name="connsiteX0" fmla="*/ 22320 w 22320"/>
                <a:gd name="connsiteY0" fmla="*/ 4577 h 43803"/>
                <a:gd name="connsiteX1" fmla="*/ 21272 w 22320"/>
                <a:gd name="connsiteY1" fmla="*/ 7972 h 43803"/>
                <a:gd name="connsiteX2" fmla="*/ 19715 w 22320"/>
                <a:gd name="connsiteY2" fmla="*/ 7440 h 43803"/>
                <a:gd name="connsiteX3" fmla="*/ 19285 w 22320"/>
                <a:gd name="connsiteY3" fmla="*/ 7072 h 43803"/>
                <a:gd name="connsiteX4" fmla="*/ 18948 w 22320"/>
                <a:gd name="connsiteY4" fmla="*/ 6188 h 43803"/>
                <a:gd name="connsiteX5" fmla="*/ 19113 w 22320"/>
                <a:gd name="connsiteY5" fmla="*/ 3661 h 43803"/>
                <a:gd name="connsiteX6" fmla="*/ 19058 w 22320"/>
                <a:gd name="connsiteY6" fmla="*/ 0 h 43803"/>
                <a:gd name="connsiteX7" fmla="*/ 20850 w 22320"/>
                <a:gd name="connsiteY7" fmla="*/ 3012 h 43803"/>
                <a:gd name="connsiteX8" fmla="*/ 22320 w 22320"/>
                <a:gd name="connsiteY8" fmla="*/ 4577 h 43803"/>
                <a:gd name="connsiteX9" fmla="*/ 17384 w 22320"/>
                <a:gd name="connsiteY9" fmla="*/ 6024 h 43803"/>
                <a:gd name="connsiteX10" fmla="*/ 16836 w 22320"/>
                <a:gd name="connsiteY10" fmla="*/ 12330 h 43803"/>
                <a:gd name="connsiteX11" fmla="*/ 15944 w 22320"/>
                <a:gd name="connsiteY11" fmla="*/ 12298 h 43803"/>
                <a:gd name="connsiteX12" fmla="*/ 14348 w 22320"/>
                <a:gd name="connsiteY12" fmla="*/ 10554 h 43803"/>
                <a:gd name="connsiteX13" fmla="*/ 13151 w 22320"/>
                <a:gd name="connsiteY13" fmla="*/ 10194 h 43803"/>
                <a:gd name="connsiteX14" fmla="*/ 12776 w 22320"/>
                <a:gd name="connsiteY14" fmla="*/ 11125 h 43803"/>
                <a:gd name="connsiteX15" fmla="*/ 12838 w 22320"/>
                <a:gd name="connsiteY15" fmla="*/ 12244 h 43803"/>
                <a:gd name="connsiteX16" fmla="*/ 13456 w 22320"/>
                <a:gd name="connsiteY16" fmla="*/ 12948 h 43803"/>
                <a:gd name="connsiteX17" fmla="*/ 15365 w 22320"/>
                <a:gd name="connsiteY17" fmla="*/ 17157 h 43803"/>
                <a:gd name="connsiteX18" fmla="*/ 15537 w 22320"/>
                <a:gd name="connsiteY18" fmla="*/ 18385 h 43803"/>
                <a:gd name="connsiteX19" fmla="*/ 15303 w 22320"/>
                <a:gd name="connsiteY19" fmla="*/ 18980 h 43803"/>
                <a:gd name="connsiteX20" fmla="*/ 13448 w 22320"/>
                <a:gd name="connsiteY20" fmla="*/ 17767 h 43803"/>
                <a:gd name="connsiteX21" fmla="*/ 8974 w 22320"/>
                <a:gd name="connsiteY21" fmla="*/ 12322 h 43803"/>
                <a:gd name="connsiteX22" fmla="*/ 5492 w 22320"/>
                <a:gd name="connsiteY22" fmla="*/ 3317 h 43803"/>
                <a:gd name="connsiteX23" fmla="*/ 10186 w 22320"/>
                <a:gd name="connsiteY23" fmla="*/ 1870 h 43803"/>
                <a:gd name="connsiteX24" fmla="*/ 13589 w 22320"/>
                <a:gd name="connsiteY24" fmla="*/ 4240 h 43803"/>
                <a:gd name="connsiteX25" fmla="*/ 17384 w 22320"/>
                <a:gd name="connsiteY25" fmla="*/ 6024 h 43803"/>
                <a:gd name="connsiteX26" fmla="*/ 5179 w 22320"/>
                <a:gd name="connsiteY26" fmla="*/ 10186 h 43803"/>
                <a:gd name="connsiteX27" fmla="*/ 7151 w 22320"/>
                <a:gd name="connsiteY27" fmla="*/ 12001 h 43803"/>
                <a:gd name="connsiteX28" fmla="*/ 7847 w 22320"/>
                <a:gd name="connsiteY28" fmla="*/ 13284 h 43803"/>
                <a:gd name="connsiteX29" fmla="*/ 6713 w 22320"/>
                <a:gd name="connsiteY29" fmla="*/ 14520 h 43803"/>
                <a:gd name="connsiteX30" fmla="*/ 5344 w 22320"/>
                <a:gd name="connsiteY30" fmla="*/ 14841 h 43803"/>
                <a:gd name="connsiteX31" fmla="*/ 3685 w 22320"/>
                <a:gd name="connsiteY31" fmla="*/ 14551 h 43803"/>
                <a:gd name="connsiteX32" fmla="*/ 955 w 22320"/>
                <a:gd name="connsiteY32" fmla="*/ 13214 h 43803"/>
                <a:gd name="connsiteX33" fmla="*/ 0 w 22320"/>
                <a:gd name="connsiteY33" fmla="*/ 10147 h 43803"/>
                <a:gd name="connsiteX34" fmla="*/ 1885 w 22320"/>
                <a:gd name="connsiteY34" fmla="*/ 10217 h 43803"/>
                <a:gd name="connsiteX35" fmla="*/ 4115 w 22320"/>
                <a:gd name="connsiteY35" fmla="*/ 9631 h 43803"/>
                <a:gd name="connsiteX36" fmla="*/ 5179 w 22320"/>
                <a:gd name="connsiteY36" fmla="*/ 10186 h 43803"/>
                <a:gd name="connsiteX37" fmla="*/ 17556 w 22320"/>
                <a:gd name="connsiteY37" fmla="*/ 25739 h 43803"/>
                <a:gd name="connsiteX38" fmla="*/ 17125 w 22320"/>
                <a:gd name="connsiteY38" fmla="*/ 27484 h 43803"/>
                <a:gd name="connsiteX39" fmla="*/ 16523 w 22320"/>
                <a:gd name="connsiteY39" fmla="*/ 27468 h 43803"/>
                <a:gd name="connsiteX40" fmla="*/ 14458 w 22320"/>
                <a:gd name="connsiteY40" fmla="*/ 25309 h 43803"/>
                <a:gd name="connsiteX41" fmla="*/ 12815 w 22320"/>
                <a:gd name="connsiteY41" fmla="*/ 24127 h 43803"/>
                <a:gd name="connsiteX42" fmla="*/ 12267 w 22320"/>
                <a:gd name="connsiteY42" fmla="*/ 23126 h 43803"/>
                <a:gd name="connsiteX43" fmla="*/ 11806 w 22320"/>
                <a:gd name="connsiteY43" fmla="*/ 21413 h 43803"/>
                <a:gd name="connsiteX44" fmla="*/ 12752 w 22320"/>
                <a:gd name="connsiteY44" fmla="*/ 21201 h 43803"/>
                <a:gd name="connsiteX45" fmla="*/ 13879 w 22320"/>
                <a:gd name="connsiteY45" fmla="*/ 21593 h 43803"/>
                <a:gd name="connsiteX46" fmla="*/ 16703 w 22320"/>
                <a:gd name="connsiteY46" fmla="*/ 23157 h 43803"/>
                <a:gd name="connsiteX47" fmla="*/ 17501 w 22320"/>
                <a:gd name="connsiteY47" fmla="*/ 24785 h 43803"/>
                <a:gd name="connsiteX48" fmla="*/ 17556 w 22320"/>
                <a:gd name="connsiteY48" fmla="*/ 25739 h 43803"/>
                <a:gd name="connsiteX49" fmla="*/ 15874 w 22320"/>
                <a:gd name="connsiteY49" fmla="*/ 42411 h 43803"/>
                <a:gd name="connsiteX50" fmla="*/ 16312 w 22320"/>
                <a:gd name="connsiteY50" fmla="*/ 43803 h 43803"/>
                <a:gd name="connsiteX51" fmla="*/ 15803 w 22320"/>
                <a:gd name="connsiteY51" fmla="*/ 43647 h 43803"/>
                <a:gd name="connsiteX52" fmla="*/ 14325 w 22320"/>
                <a:gd name="connsiteY52" fmla="*/ 42059 h 43803"/>
                <a:gd name="connsiteX53" fmla="*/ 11743 w 22320"/>
                <a:gd name="connsiteY53" fmla="*/ 38272 h 43803"/>
                <a:gd name="connsiteX54" fmla="*/ 10843 w 22320"/>
                <a:gd name="connsiteY54" fmla="*/ 35135 h 43803"/>
                <a:gd name="connsiteX55" fmla="*/ 10718 w 22320"/>
                <a:gd name="connsiteY55" fmla="*/ 33680 h 43803"/>
                <a:gd name="connsiteX56" fmla="*/ 11360 w 22320"/>
                <a:gd name="connsiteY56" fmla="*/ 33844 h 43803"/>
                <a:gd name="connsiteX57" fmla="*/ 11892 w 22320"/>
                <a:gd name="connsiteY57" fmla="*/ 35135 h 43803"/>
                <a:gd name="connsiteX58" fmla="*/ 14340 w 22320"/>
                <a:gd name="connsiteY58" fmla="*/ 35980 h 43803"/>
                <a:gd name="connsiteX59" fmla="*/ 14990 w 22320"/>
                <a:gd name="connsiteY59" fmla="*/ 36622 h 43803"/>
                <a:gd name="connsiteX60" fmla="*/ 14982 w 22320"/>
                <a:gd name="connsiteY60" fmla="*/ 38194 h 43803"/>
                <a:gd name="connsiteX61" fmla="*/ 15803 w 22320"/>
                <a:gd name="connsiteY61" fmla="*/ 40056 h 43803"/>
                <a:gd name="connsiteX62" fmla="*/ 15874 w 22320"/>
                <a:gd name="connsiteY62" fmla="*/ 42411 h 43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2320" h="43803">
                  <a:moveTo>
                    <a:pt x="22320" y="4577"/>
                  </a:moveTo>
                  <a:lnTo>
                    <a:pt x="21272" y="7972"/>
                  </a:lnTo>
                  <a:lnTo>
                    <a:pt x="19715" y="7440"/>
                  </a:lnTo>
                  <a:lnTo>
                    <a:pt x="19285" y="7072"/>
                  </a:lnTo>
                  <a:lnTo>
                    <a:pt x="18948" y="6188"/>
                  </a:lnTo>
                  <a:lnTo>
                    <a:pt x="19113" y="3661"/>
                  </a:lnTo>
                  <a:lnTo>
                    <a:pt x="19058" y="0"/>
                  </a:lnTo>
                  <a:lnTo>
                    <a:pt x="20850" y="3012"/>
                  </a:lnTo>
                  <a:lnTo>
                    <a:pt x="22320" y="4577"/>
                  </a:lnTo>
                  <a:close/>
                  <a:moveTo>
                    <a:pt x="17384" y="6024"/>
                  </a:moveTo>
                  <a:lnTo>
                    <a:pt x="16836" y="12330"/>
                  </a:lnTo>
                  <a:lnTo>
                    <a:pt x="15944" y="12298"/>
                  </a:lnTo>
                  <a:lnTo>
                    <a:pt x="14348" y="10554"/>
                  </a:lnTo>
                  <a:lnTo>
                    <a:pt x="13151" y="10194"/>
                  </a:lnTo>
                  <a:lnTo>
                    <a:pt x="12776" y="11125"/>
                  </a:lnTo>
                  <a:lnTo>
                    <a:pt x="12838" y="12244"/>
                  </a:lnTo>
                  <a:lnTo>
                    <a:pt x="13456" y="12948"/>
                  </a:lnTo>
                  <a:lnTo>
                    <a:pt x="15365" y="17157"/>
                  </a:lnTo>
                  <a:lnTo>
                    <a:pt x="15537" y="18385"/>
                  </a:lnTo>
                  <a:lnTo>
                    <a:pt x="15303" y="18980"/>
                  </a:lnTo>
                  <a:lnTo>
                    <a:pt x="13448" y="17767"/>
                  </a:lnTo>
                  <a:lnTo>
                    <a:pt x="8974" y="12322"/>
                  </a:lnTo>
                  <a:lnTo>
                    <a:pt x="5492" y="3317"/>
                  </a:lnTo>
                  <a:lnTo>
                    <a:pt x="10186" y="1870"/>
                  </a:lnTo>
                  <a:lnTo>
                    <a:pt x="13589" y="4240"/>
                  </a:lnTo>
                  <a:lnTo>
                    <a:pt x="17384" y="6024"/>
                  </a:lnTo>
                  <a:close/>
                  <a:moveTo>
                    <a:pt x="5179" y="10186"/>
                  </a:moveTo>
                  <a:lnTo>
                    <a:pt x="7151" y="12001"/>
                  </a:lnTo>
                  <a:lnTo>
                    <a:pt x="7847" y="13284"/>
                  </a:lnTo>
                  <a:lnTo>
                    <a:pt x="6713" y="14520"/>
                  </a:lnTo>
                  <a:lnTo>
                    <a:pt x="5344" y="14841"/>
                  </a:lnTo>
                  <a:lnTo>
                    <a:pt x="3685" y="14551"/>
                  </a:lnTo>
                  <a:lnTo>
                    <a:pt x="955" y="13214"/>
                  </a:lnTo>
                  <a:lnTo>
                    <a:pt x="0" y="10147"/>
                  </a:lnTo>
                  <a:lnTo>
                    <a:pt x="1885" y="10217"/>
                  </a:lnTo>
                  <a:lnTo>
                    <a:pt x="4115" y="9631"/>
                  </a:lnTo>
                  <a:lnTo>
                    <a:pt x="5179" y="10186"/>
                  </a:lnTo>
                  <a:close/>
                  <a:moveTo>
                    <a:pt x="17556" y="25739"/>
                  </a:moveTo>
                  <a:lnTo>
                    <a:pt x="17125" y="27484"/>
                  </a:lnTo>
                  <a:lnTo>
                    <a:pt x="16523" y="27468"/>
                  </a:lnTo>
                  <a:lnTo>
                    <a:pt x="14458" y="25309"/>
                  </a:lnTo>
                  <a:lnTo>
                    <a:pt x="12815" y="24127"/>
                  </a:lnTo>
                  <a:lnTo>
                    <a:pt x="12267" y="23126"/>
                  </a:lnTo>
                  <a:lnTo>
                    <a:pt x="11806" y="21413"/>
                  </a:lnTo>
                  <a:lnTo>
                    <a:pt x="12752" y="21201"/>
                  </a:lnTo>
                  <a:lnTo>
                    <a:pt x="13879" y="21593"/>
                  </a:lnTo>
                  <a:lnTo>
                    <a:pt x="16703" y="23157"/>
                  </a:lnTo>
                  <a:lnTo>
                    <a:pt x="17501" y="24785"/>
                  </a:lnTo>
                  <a:lnTo>
                    <a:pt x="17556" y="25739"/>
                  </a:lnTo>
                  <a:close/>
                  <a:moveTo>
                    <a:pt x="15874" y="42411"/>
                  </a:moveTo>
                  <a:lnTo>
                    <a:pt x="16312" y="43803"/>
                  </a:lnTo>
                  <a:lnTo>
                    <a:pt x="15803" y="43647"/>
                  </a:lnTo>
                  <a:lnTo>
                    <a:pt x="14325" y="42059"/>
                  </a:lnTo>
                  <a:lnTo>
                    <a:pt x="11743" y="38272"/>
                  </a:lnTo>
                  <a:lnTo>
                    <a:pt x="10843" y="35135"/>
                  </a:lnTo>
                  <a:lnTo>
                    <a:pt x="10718" y="33680"/>
                  </a:lnTo>
                  <a:lnTo>
                    <a:pt x="11360" y="33844"/>
                  </a:lnTo>
                  <a:lnTo>
                    <a:pt x="11892" y="35135"/>
                  </a:lnTo>
                  <a:lnTo>
                    <a:pt x="14340" y="35980"/>
                  </a:lnTo>
                  <a:lnTo>
                    <a:pt x="14990" y="36622"/>
                  </a:lnTo>
                  <a:lnTo>
                    <a:pt x="14982" y="38194"/>
                  </a:lnTo>
                  <a:lnTo>
                    <a:pt x="15803" y="40056"/>
                  </a:lnTo>
                  <a:lnTo>
                    <a:pt x="15874" y="424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7" name="Freeform: Shape 646">
              <a:extLst>
                <a:ext uri="{FF2B5EF4-FFF2-40B4-BE49-F238E27FC236}">
                  <a16:creationId xmlns:a16="http://schemas.microsoft.com/office/drawing/2014/main" id="{80CB4EE0-3938-57D6-1839-DF86F836B1D6}"/>
                </a:ext>
              </a:extLst>
            </p:cNvPr>
            <p:cNvSpPr>
              <a:spLocks/>
            </p:cNvSpPr>
            <p:nvPr/>
          </p:nvSpPr>
          <p:spPr>
            <a:xfrm>
              <a:off x="7146313" y="3345894"/>
              <a:ext cx="314415" cy="308454"/>
            </a:xfrm>
            <a:custGeom>
              <a:avLst/>
              <a:gdLst>
                <a:gd name="connsiteX0" fmla="*/ 167437 w 314415"/>
                <a:gd name="connsiteY0" fmla="*/ 13175 h 308454"/>
                <a:gd name="connsiteX1" fmla="*/ 168744 w 314415"/>
                <a:gd name="connsiteY1" fmla="*/ 12791 h 308454"/>
                <a:gd name="connsiteX2" fmla="*/ 170958 w 314415"/>
                <a:gd name="connsiteY2" fmla="*/ 11415 h 308454"/>
                <a:gd name="connsiteX3" fmla="*/ 172804 w 314415"/>
                <a:gd name="connsiteY3" fmla="*/ 10976 h 308454"/>
                <a:gd name="connsiteX4" fmla="*/ 173860 w 314415"/>
                <a:gd name="connsiteY4" fmla="*/ 12032 h 308454"/>
                <a:gd name="connsiteX5" fmla="*/ 174455 w 314415"/>
                <a:gd name="connsiteY5" fmla="*/ 12635 h 308454"/>
                <a:gd name="connsiteX6" fmla="*/ 175613 w 314415"/>
                <a:gd name="connsiteY6" fmla="*/ 15013 h 308454"/>
                <a:gd name="connsiteX7" fmla="*/ 175941 w 314415"/>
                <a:gd name="connsiteY7" fmla="*/ 17486 h 308454"/>
                <a:gd name="connsiteX8" fmla="*/ 176457 w 314415"/>
                <a:gd name="connsiteY8" fmla="*/ 19543 h 308454"/>
                <a:gd name="connsiteX9" fmla="*/ 177396 w 314415"/>
                <a:gd name="connsiteY9" fmla="*/ 20372 h 308454"/>
                <a:gd name="connsiteX10" fmla="*/ 180925 w 314415"/>
                <a:gd name="connsiteY10" fmla="*/ 20646 h 308454"/>
                <a:gd name="connsiteX11" fmla="*/ 183530 w 314415"/>
                <a:gd name="connsiteY11" fmla="*/ 21405 h 308454"/>
                <a:gd name="connsiteX12" fmla="*/ 184218 w 314415"/>
                <a:gd name="connsiteY12" fmla="*/ 22093 h 308454"/>
                <a:gd name="connsiteX13" fmla="*/ 185110 w 314415"/>
                <a:gd name="connsiteY13" fmla="*/ 26647 h 308454"/>
                <a:gd name="connsiteX14" fmla="*/ 185595 w 314415"/>
                <a:gd name="connsiteY14" fmla="*/ 27288 h 308454"/>
                <a:gd name="connsiteX15" fmla="*/ 186245 w 314415"/>
                <a:gd name="connsiteY15" fmla="*/ 26756 h 308454"/>
                <a:gd name="connsiteX16" fmla="*/ 186886 w 314415"/>
                <a:gd name="connsiteY16" fmla="*/ 26005 h 308454"/>
                <a:gd name="connsiteX17" fmla="*/ 187778 w 314415"/>
                <a:gd name="connsiteY17" fmla="*/ 25888 h 308454"/>
                <a:gd name="connsiteX18" fmla="*/ 189304 w 314415"/>
                <a:gd name="connsiteY18" fmla="*/ 26177 h 308454"/>
                <a:gd name="connsiteX19" fmla="*/ 191314 w 314415"/>
                <a:gd name="connsiteY19" fmla="*/ 26271 h 308454"/>
                <a:gd name="connsiteX20" fmla="*/ 193387 w 314415"/>
                <a:gd name="connsiteY20" fmla="*/ 26772 h 308454"/>
                <a:gd name="connsiteX21" fmla="*/ 196251 w 314415"/>
                <a:gd name="connsiteY21" fmla="*/ 29338 h 308454"/>
                <a:gd name="connsiteX22" fmla="*/ 196141 w 314415"/>
                <a:gd name="connsiteY22" fmla="*/ 30183 h 308454"/>
                <a:gd name="connsiteX23" fmla="*/ 195586 w 314415"/>
                <a:gd name="connsiteY23" fmla="*/ 31661 h 308454"/>
                <a:gd name="connsiteX24" fmla="*/ 195390 w 314415"/>
                <a:gd name="connsiteY24" fmla="*/ 32843 h 308454"/>
                <a:gd name="connsiteX25" fmla="*/ 195883 w 314415"/>
                <a:gd name="connsiteY25" fmla="*/ 33320 h 308454"/>
                <a:gd name="connsiteX26" fmla="*/ 196642 w 314415"/>
                <a:gd name="connsiteY26" fmla="*/ 34541 h 308454"/>
                <a:gd name="connsiteX27" fmla="*/ 196462 w 314415"/>
                <a:gd name="connsiteY27" fmla="*/ 35949 h 308454"/>
                <a:gd name="connsiteX28" fmla="*/ 195727 w 314415"/>
                <a:gd name="connsiteY28" fmla="*/ 36935 h 308454"/>
                <a:gd name="connsiteX29" fmla="*/ 195429 w 314415"/>
                <a:gd name="connsiteY29" fmla="*/ 37748 h 308454"/>
                <a:gd name="connsiteX30" fmla="*/ 195429 w 314415"/>
                <a:gd name="connsiteY30" fmla="*/ 38272 h 308454"/>
                <a:gd name="connsiteX31" fmla="*/ 195703 w 314415"/>
                <a:gd name="connsiteY31" fmla="*/ 38710 h 308454"/>
                <a:gd name="connsiteX32" fmla="*/ 196290 w 314415"/>
                <a:gd name="connsiteY32" fmla="*/ 39094 h 308454"/>
                <a:gd name="connsiteX33" fmla="*/ 200522 w 314415"/>
                <a:gd name="connsiteY33" fmla="*/ 39610 h 308454"/>
                <a:gd name="connsiteX34" fmla="*/ 204395 w 314415"/>
                <a:gd name="connsiteY34" fmla="*/ 39094 h 308454"/>
                <a:gd name="connsiteX35" fmla="*/ 206836 w 314415"/>
                <a:gd name="connsiteY35" fmla="*/ 37654 h 308454"/>
                <a:gd name="connsiteX36" fmla="*/ 207251 w 314415"/>
                <a:gd name="connsiteY36" fmla="*/ 36137 h 308454"/>
                <a:gd name="connsiteX37" fmla="*/ 207939 w 314415"/>
                <a:gd name="connsiteY37" fmla="*/ 34431 h 308454"/>
                <a:gd name="connsiteX38" fmla="*/ 209394 w 314415"/>
                <a:gd name="connsiteY38" fmla="*/ 32992 h 308454"/>
                <a:gd name="connsiteX39" fmla="*/ 210396 w 314415"/>
                <a:gd name="connsiteY39" fmla="*/ 32506 h 308454"/>
                <a:gd name="connsiteX40" fmla="*/ 211319 w 314415"/>
                <a:gd name="connsiteY40" fmla="*/ 33093 h 308454"/>
                <a:gd name="connsiteX41" fmla="*/ 209770 w 314415"/>
                <a:gd name="connsiteY41" fmla="*/ 39110 h 308454"/>
                <a:gd name="connsiteX42" fmla="*/ 210904 w 314415"/>
                <a:gd name="connsiteY42" fmla="*/ 40643 h 308454"/>
                <a:gd name="connsiteX43" fmla="*/ 211068 w 314415"/>
                <a:gd name="connsiteY43" fmla="*/ 42927 h 308454"/>
                <a:gd name="connsiteX44" fmla="*/ 211475 w 314415"/>
                <a:gd name="connsiteY44" fmla="*/ 44930 h 308454"/>
                <a:gd name="connsiteX45" fmla="*/ 212860 w 314415"/>
                <a:gd name="connsiteY45" fmla="*/ 44891 h 308454"/>
                <a:gd name="connsiteX46" fmla="*/ 214534 w 314415"/>
                <a:gd name="connsiteY46" fmla="*/ 45259 h 308454"/>
                <a:gd name="connsiteX47" fmla="*/ 215723 w 314415"/>
                <a:gd name="connsiteY47" fmla="*/ 45994 h 308454"/>
                <a:gd name="connsiteX48" fmla="*/ 217108 w 314415"/>
                <a:gd name="connsiteY48" fmla="*/ 47183 h 308454"/>
                <a:gd name="connsiteX49" fmla="*/ 219103 w 314415"/>
                <a:gd name="connsiteY49" fmla="*/ 48279 h 308454"/>
                <a:gd name="connsiteX50" fmla="*/ 220503 w 314415"/>
                <a:gd name="connsiteY50" fmla="*/ 48662 h 308454"/>
                <a:gd name="connsiteX51" fmla="*/ 221012 w 314415"/>
                <a:gd name="connsiteY51" fmla="*/ 49569 h 308454"/>
                <a:gd name="connsiteX52" fmla="*/ 222146 w 314415"/>
                <a:gd name="connsiteY52" fmla="*/ 50626 h 308454"/>
                <a:gd name="connsiteX53" fmla="*/ 223930 w 314415"/>
                <a:gd name="connsiteY53" fmla="*/ 52832 h 308454"/>
                <a:gd name="connsiteX54" fmla="*/ 225526 w 314415"/>
                <a:gd name="connsiteY54" fmla="*/ 54303 h 308454"/>
                <a:gd name="connsiteX55" fmla="*/ 226301 w 314415"/>
                <a:gd name="connsiteY55" fmla="*/ 54303 h 308454"/>
                <a:gd name="connsiteX56" fmla="*/ 227787 w 314415"/>
                <a:gd name="connsiteY56" fmla="*/ 53724 h 308454"/>
                <a:gd name="connsiteX57" fmla="*/ 229993 w 314415"/>
                <a:gd name="connsiteY57" fmla="*/ 53356 h 308454"/>
                <a:gd name="connsiteX58" fmla="*/ 231730 w 314415"/>
                <a:gd name="connsiteY58" fmla="*/ 53387 h 308454"/>
                <a:gd name="connsiteX59" fmla="*/ 232473 w 314415"/>
                <a:gd name="connsiteY59" fmla="*/ 54506 h 308454"/>
                <a:gd name="connsiteX60" fmla="*/ 234187 w 314415"/>
                <a:gd name="connsiteY60" fmla="*/ 55022 h 308454"/>
                <a:gd name="connsiteX61" fmla="*/ 234789 w 314415"/>
                <a:gd name="connsiteY61" fmla="*/ 55437 h 308454"/>
                <a:gd name="connsiteX62" fmla="*/ 235462 w 314415"/>
                <a:gd name="connsiteY62" fmla="*/ 56211 h 308454"/>
                <a:gd name="connsiteX63" fmla="*/ 236604 w 314415"/>
                <a:gd name="connsiteY63" fmla="*/ 56524 h 308454"/>
                <a:gd name="connsiteX64" fmla="*/ 237981 w 314415"/>
                <a:gd name="connsiteY64" fmla="*/ 56211 h 308454"/>
                <a:gd name="connsiteX65" fmla="*/ 238982 w 314415"/>
                <a:gd name="connsiteY65" fmla="*/ 55187 h 308454"/>
                <a:gd name="connsiteX66" fmla="*/ 240320 w 314415"/>
                <a:gd name="connsiteY66" fmla="*/ 54717 h 308454"/>
                <a:gd name="connsiteX67" fmla="*/ 241666 w 314415"/>
                <a:gd name="connsiteY67" fmla="*/ 54874 h 308454"/>
                <a:gd name="connsiteX68" fmla="*/ 242440 w 314415"/>
                <a:gd name="connsiteY68" fmla="*/ 55437 h 308454"/>
                <a:gd name="connsiteX69" fmla="*/ 243911 w 314415"/>
                <a:gd name="connsiteY69" fmla="*/ 56274 h 308454"/>
                <a:gd name="connsiteX70" fmla="*/ 244740 w 314415"/>
                <a:gd name="connsiteY70" fmla="*/ 56094 h 308454"/>
                <a:gd name="connsiteX71" fmla="*/ 246407 w 314415"/>
                <a:gd name="connsiteY71" fmla="*/ 56611 h 308454"/>
                <a:gd name="connsiteX72" fmla="*/ 248081 w 314415"/>
                <a:gd name="connsiteY72" fmla="*/ 58238 h 308454"/>
                <a:gd name="connsiteX73" fmla="*/ 248785 w 314415"/>
                <a:gd name="connsiteY73" fmla="*/ 59865 h 308454"/>
                <a:gd name="connsiteX74" fmla="*/ 248965 w 314415"/>
                <a:gd name="connsiteY74" fmla="*/ 60757 h 308454"/>
                <a:gd name="connsiteX75" fmla="*/ 249685 w 314415"/>
                <a:gd name="connsiteY75" fmla="*/ 61727 h 308454"/>
                <a:gd name="connsiteX76" fmla="*/ 252493 w 314415"/>
                <a:gd name="connsiteY76" fmla="*/ 66092 h 308454"/>
                <a:gd name="connsiteX77" fmla="*/ 253385 w 314415"/>
                <a:gd name="connsiteY77" fmla="*/ 66304 h 308454"/>
                <a:gd name="connsiteX78" fmla="*/ 254363 w 314415"/>
                <a:gd name="connsiteY78" fmla="*/ 65647 h 308454"/>
                <a:gd name="connsiteX79" fmla="*/ 254997 w 314415"/>
                <a:gd name="connsiteY79" fmla="*/ 64708 h 308454"/>
                <a:gd name="connsiteX80" fmla="*/ 255912 w 314415"/>
                <a:gd name="connsiteY80" fmla="*/ 64520 h 308454"/>
                <a:gd name="connsiteX81" fmla="*/ 257383 w 314415"/>
                <a:gd name="connsiteY81" fmla="*/ 64958 h 308454"/>
                <a:gd name="connsiteX82" fmla="*/ 258330 w 314415"/>
                <a:gd name="connsiteY82" fmla="*/ 65451 h 308454"/>
                <a:gd name="connsiteX83" fmla="*/ 258784 w 314415"/>
                <a:gd name="connsiteY83" fmla="*/ 67336 h 308454"/>
                <a:gd name="connsiteX84" fmla="*/ 259104 w 314415"/>
                <a:gd name="connsiteY84" fmla="*/ 67696 h 308454"/>
                <a:gd name="connsiteX85" fmla="*/ 259738 w 314415"/>
                <a:gd name="connsiteY85" fmla="*/ 67289 h 308454"/>
                <a:gd name="connsiteX86" fmla="*/ 260872 w 314415"/>
                <a:gd name="connsiteY86" fmla="*/ 67203 h 308454"/>
                <a:gd name="connsiteX87" fmla="*/ 262687 w 314415"/>
                <a:gd name="connsiteY87" fmla="*/ 67665 h 308454"/>
                <a:gd name="connsiteX88" fmla="*/ 265175 w 314415"/>
                <a:gd name="connsiteY88" fmla="*/ 67133 h 308454"/>
                <a:gd name="connsiteX89" fmla="*/ 267170 w 314415"/>
                <a:gd name="connsiteY89" fmla="*/ 66343 h 308454"/>
                <a:gd name="connsiteX90" fmla="*/ 268187 w 314415"/>
                <a:gd name="connsiteY90" fmla="*/ 66374 h 308454"/>
                <a:gd name="connsiteX91" fmla="*/ 269830 w 314415"/>
                <a:gd name="connsiteY91" fmla="*/ 68573 h 308454"/>
                <a:gd name="connsiteX92" fmla="*/ 271708 w 314415"/>
                <a:gd name="connsiteY92" fmla="*/ 69394 h 308454"/>
                <a:gd name="connsiteX93" fmla="*/ 275839 w 314415"/>
                <a:gd name="connsiteY93" fmla="*/ 70059 h 308454"/>
                <a:gd name="connsiteX94" fmla="*/ 280274 w 314415"/>
                <a:gd name="connsiteY94" fmla="*/ 71092 h 308454"/>
                <a:gd name="connsiteX95" fmla="*/ 282019 w 314415"/>
                <a:gd name="connsiteY95" fmla="*/ 71929 h 308454"/>
                <a:gd name="connsiteX96" fmla="*/ 283208 w 314415"/>
                <a:gd name="connsiteY96" fmla="*/ 72343 h 308454"/>
                <a:gd name="connsiteX97" fmla="*/ 283334 w 314415"/>
                <a:gd name="connsiteY97" fmla="*/ 75246 h 308454"/>
                <a:gd name="connsiteX98" fmla="*/ 282973 w 314415"/>
                <a:gd name="connsiteY98" fmla="*/ 75684 h 308454"/>
                <a:gd name="connsiteX99" fmla="*/ 278553 w 314415"/>
                <a:gd name="connsiteY99" fmla="*/ 81489 h 308454"/>
                <a:gd name="connsiteX100" fmla="*/ 276691 w 314415"/>
                <a:gd name="connsiteY100" fmla="*/ 83562 h 308454"/>
                <a:gd name="connsiteX101" fmla="*/ 275745 w 314415"/>
                <a:gd name="connsiteY101" fmla="*/ 86512 h 308454"/>
                <a:gd name="connsiteX102" fmla="*/ 275095 w 314415"/>
                <a:gd name="connsiteY102" fmla="*/ 91034 h 308454"/>
                <a:gd name="connsiteX103" fmla="*/ 273789 w 314415"/>
                <a:gd name="connsiteY103" fmla="*/ 95313 h 308454"/>
                <a:gd name="connsiteX104" fmla="*/ 271833 w 314415"/>
                <a:gd name="connsiteY104" fmla="*/ 99366 h 308454"/>
                <a:gd name="connsiteX105" fmla="*/ 271121 w 314415"/>
                <a:gd name="connsiteY105" fmla="*/ 102401 h 308454"/>
                <a:gd name="connsiteX106" fmla="*/ 271653 w 314415"/>
                <a:gd name="connsiteY106" fmla="*/ 104420 h 308454"/>
                <a:gd name="connsiteX107" fmla="*/ 271317 w 314415"/>
                <a:gd name="connsiteY107" fmla="*/ 107588 h 308454"/>
                <a:gd name="connsiteX108" fmla="*/ 270120 w 314415"/>
                <a:gd name="connsiteY108" fmla="*/ 111899 h 308454"/>
                <a:gd name="connsiteX109" fmla="*/ 269916 w 314415"/>
                <a:gd name="connsiteY109" fmla="*/ 115145 h 308454"/>
                <a:gd name="connsiteX110" fmla="*/ 270714 w 314415"/>
                <a:gd name="connsiteY110" fmla="*/ 117336 h 308454"/>
                <a:gd name="connsiteX111" fmla="*/ 271817 w 314415"/>
                <a:gd name="connsiteY111" fmla="*/ 117782 h 308454"/>
                <a:gd name="connsiteX112" fmla="*/ 269165 w 314415"/>
                <a:gd name="connsiteY112" fmla="*/ 119253 h 308454"/>
                <a:gd name="connsiteX113" fmla="*/ 268563 w 314415"/>
                <a:gd name="connsiteY113" fmla="*/ 120544 h 308454"/>
                <a:gd name="connsiteX114" fmla="*/ 267522 w 314415"/>
                <a:gd name="connsiteY114" fmla="*/ 122241 h 308454"/>
                <a:gd name="connsiteX115" fmla="*/ 265832 w 314415"/>
                <a:gd name="connsiteY115" fmla="*/ 122953 h 308454"/>
                <a:gd name="connsiteX116" fmla="*/ 264135 w 314415"/>
                <a:gd name="connsiteY116" fmla="*/ 123188 h 308454"/>
                <a:gd name="connsiteX117" fmla="*/ 262758 w 314415"/>
                <a:gd name="connsiteY117" fmla="*/ 122969 h 308454"/>
                <a:gd name="connsiteX118" fmla="*/ 261975 w 314415"/>
                <a:gd name="connsiteY118" fmla="*/ 122288 h 308454"/>
                <a:gd name="connsiteX119" fmla="*/ 262015 w 314415"/>
                <a:gd name="connsiteY119" fmla="*/ 121655 h 308454"/>
                <a:gd name="connsiteX120" fmla="*/ 261287 w 314415"/>
                <a:gd name="connsiteY120" fmla="*/ 121115 h 308454"/>
                <a:gd name="connsiteX121" fmla="*/ 259480 w 314415"/>
                <a:gd name="connsiteY121" fmla="*/ 121130 h 308454"/>
                <a:gd name="connsiteX122" fmla="*/ 257610 w 314415"/>
                <a:gd name="connsiteY122" fmla="*/ 122296 h 308454"/>
                <a:gd name="connsiteX123" fmla="*/ 256116 w 314415"/>
                <a:gd name="connsiteY123" fmla="*/ 124205 h 308454"/>
                <a:gd name="connsiteX124" fmla="*/ 256577 w 314415"/>
                <a:gd name="connsiteY124" fmla="*/ 125269 h 308454"/>
                <a:gd name="connsiteX125" fmla="*/ 257954 w 314415"/>
                <a:gd name="connsiteY125" fmla="*/ 125551 h 308454"/>
                <a:gd name="connsiteX126" fmla="*/ 258314 w 314415"/>
                <a:gd name="connsiteY126" fmla="*/ 125973 h 308454"/>
                <a:gd name="connsiteX127" fmla="*/ 258314 w 314415"/>
                <a:gd name="connsiteY127" fmla="*/ 126521 h 308454"/>
                <a:gd name="connsiteX128" fmla="*/ 257829 w 314415"/>
                <a:gd name="connsiteY128" fmla="*/ 127178 h 308454"/>
                <a:gd name="connsiteX129" fmla="*/ 257250 w 314415"/>
                <a:gd name="connsiteY129" fmla="*/ 128304 h 308454"/>
                <a:gd name="connsiteX130" fmla="*/ 254363 w 314415"/>
                <a:gd name="connsiteY130" fmla="*/ 131653 h 308454"/>
                <a:gd name="connsiteX131" fmla="*/ 251453 w 314415"/>
                <a:gd name="connsiteY131" fmla="*/ 135025 h 308454"/>
                <a:gd name="connsiteX132" fmla="*/ 250984 w 314415"/>
                <a:gd name="connsiteY132" fmla="*/ 136042 h 308454"/>
                <a:gd name="connsiteX133" fmla="*/ 250060 w 314415"/>
                <a:gd name="connsiteY133" fmla="*/ 136754 h 308454"/>
                <a:gd name="connsiteX134" fmla="*/ 246360 w 314415"/>
                <a:gd name="connsiteY134" fmla="*/ 138553 h 308454"/>
                <a:gd name="connsiteX135" fmla="*/ 245976 w 314415"/>
                <a:gd name="connsiteY135" fmla="*/ 139273 h 308454"/>
                <a:gd name="connsiteX136" fmla="*/ 245765 w 314415"/>
                <a:gd name="connsiteY136" fmla="*/ 142269 h 308454"/>
                <a:gd name="connsiteX137" fmla="*/ 245351 w 314415"/>
                <a:gd name="connsiteY137" fmla="*/ 144726 h 308454"/>
                <a:gd name="connsiteX138" fmla="*/ 242605 w 314415"/>
                <a:gd name="connsiteY138" fmla="*/ 147034 h 308454"/>
                <a:gd name="connsiteX139" fmla="*/ 239874 w 314415"/>
                <a:gd name="connsiteY139" fmla="*/ 149326 h 308454"/>
                <a:gd name="connsiteX140" fmla="*/ 239194 w 314415"/>
                <a:gd name="connsiteY140" fmla="*/ 150726 h 308454"/>
                <a:gd name="connsiteX141" fmla="*/ 238701 w 314415"/>
                <a:gd name="connsiteY141" fmla="*/ 152346 h 308454"/>
                <a:gd name="connsiteX142" fmla="*/ 237848 w 314415"/>
                <a:gd name="connsiteY142" fmla="*/ 154176 h 308454"/>
                <a:gd name="connsiteX143" fmla="*/ 237676 w 314415"/>
                <a:gd name="connsiteY143" fmla="*/ 155147 h 308454"/>
                <a:gd name="connsiteX144" fmla="*/ 239061 w 314415"/>
                <a:gd name="connsiteY144" fmla="*/ 156719 h 308454"/>
                <a:gd name="connsiteX145" fmla="*/ 238896 w 314415"/>
                <a:gd name="connsiteY145" fmla="*/ 158018 h 308454"/>
                <a:gd name="connsiteX146" fmla="*/ 238458 w 314415"/>
                <a:gd name="connsiteY146" fmla="*/ 159864 h 308454"/>
                <a:gd name="connsiteX147" fmla="*/ 237152 w 314415"/>
                <a:gd name="connsiteY147" fmla="*/ 161171 h 308454"/>
                <a:gd name="connsiteX148" fmla="*/ 235696 w 314415"/>
                <a:gd name="connsiteY148" fmla="*/ 161914 h 308454"/>
                <a:gd name="connsiteX149" fmla="*/ 235728 w 314415"/>
                <a:gd name="connsiteY149" fmla="*/ 163917 h 308454"/>
                <a:gd name="connsiteX150" fmla="*/ 236502 w 314415"/>
                <a:gd name="connsiteY150" fmla="*/ 164198 h 308454"/>
                <a:gd name="connsiteX151" fmla="*/ 238255 w 314415"/>
                <a:gd name="connsiteY151" fmla="*/ 164050 h 308454"/>
                <a:gd name="connsiteX152" fmla="*/ 240735 w 314415"/>
                <a:gd name="connsiteY152" fmla="*/ 162595 h 308454"/>
                <a:gd name="connsiteX153" fmla="*/ 242354 w 314415"/>
                <a:gd name="connsiteY153" fmla="*/ 160717 h 308454"/>
                <a:gd name="connsiteX154" fmla="*/ 241400 w 314415"/>
                <a:gd name="connsiteY154" fmla="*/ 158941 h 308454"/>
                <a:gd name="connsiteX155" fmla="*/ 241283 w 314415"/>
                <a:gd name="connsiteY155" fmla="*/ 158597 h 308454"/>
                <a:gd name="connsiteX156" fmla="*/ 241517 w 314415"/>
                <a:gd name="connsiteY156" fmla="*/ 158174 h 308454"/>
                <a:gd name="connsiteX157" fmla="*/ 243434 w 314415"/>
                <a:gd name="connsiteY157" fmla="*/ 156234 h 308454"/>
                <a:gd name="connsiteX158" fmla="*/ 245781 w 314415"/>
                <a:gd name="connsiteY158" fmla="*/ 155068 h 308454"/>
                <a:gd name="connsiteX159" fmla="*/ 249059 w 314415"/>
                <a:gd name="connsiteY159" fmla="*/ 154849 h 308454"/>
                <a:gd name="connsiteX160" fmla="*/ 253010 w 314415"/>
                <a:gd name="connsiteY160" fmla="*/ 155538 h 308454"/>
                <a:gd name="connsiteX161" fmla="*/ 253401 w 314415"/>
                <a:gd name="connsiteY161" fmla="*/ 155827 h 308454"/>
                <a:gd name="connsiteX162" fmla="*/ 253213 w 314415"/>
                <a:gd name="connsiteY162" fmla="*/ 157016 h 308454"/>
                <a:gd name="connsiteX163" fmla="*/ 253581 w 314415"/>
                <a:gd name="connsiteY163" fmla="*/ 158769 h 308454"/>
                <a:gd name="connsiteX164" fmla="*/ 254293 w 314415"/>
                <a:gd name="connsiteY164" fmla="*/ 159997 h 308454"/>
                <a:gd name="connsiteX165" fmla="*/ 253315 w 314415"/>
                <a:gd name="connsiteY165" fmla="*/ 163478 h 308454"/>
                <a:gd name="connsiteX166" fmla="*/ 254058 w 314415"/>
                <a:gd name="connsiteY166" fmla="*/ 164566 h 308454"/>
                <a:gd name="connsiteX167" fmla="*/ 255208 w 314415"/>
                <a:gd name="connsiteY167" fmla="*/ 165872 h 308454"/>
                <a:gd name="connsiteX168" fmla="*/ 256069 w 314415"/>
                <a:gd name="connsiteY168" fmla="*/ 167062 h 308454"/>
                <a:gd name="connsiteX169" fmla="*/ 257305 w 314415"/>
                <a:gd name="connsiteY169" fmla="*/ 168149 h 308454"/>
                <a:gd name="connsiteX170" fmla="*/ 258408 w 314415"/>
                <a:gd name="connsiteY170" fmla="*/ 169988 h 308454"/>
                <a:gd name="connsiteX171" fmla="*/ 258784 w 314415"/>
                <a:gd name="connsiteY171" fmla="*/ 171028 h 308454"/>
                <a:gd name="connsiteX172" fmla="*/ 257015 w 314415"/>
                <a:gd name="connsiteY172" fmla="*/ 172828 h 308454"/>
                <a:gd name="connsiteX173" fmla="*/ 254027 w 314415"/>
                <a:gd name="connsiteY173" fmla="*/ 174517 h 308454"/>
                <a:gd name="connsiteX174" fmla="*/ 253691 w 314415"/>
                <a:gd name="connsiteY174" fmla="*/ 175605 h 308454"/>
                <a:gd name="connsiteX175" fmla="*/ 253730 w 314415"/>
                <a:gd name="connsiteY175" fmla="*/ 176833 h 308454"/>
                <a:gd name="connsiteX176" fmla="*/ 254066 w 314415"/>
                <a:gd name="connsiteY176" fmla="*/ 177803 h 308454"/>
                <a:gd name="connsiteX177" fmla="*/ 255717 w 314415"/>
                <a:gd name="connsiteY177" fmla="*/ 179047 h 308454"/>
                <a:gd name="connsiteX178" fmla="*/ 257493 w 314415"/>
                <a:gd name="connsiteY178" fmla="*/ 181856 h 308454"/>
                <a:gd name="connsiteX179" fmla="*/ 258619 w 314415"/>
                <a:gd name="connsiteY179" fmla="*/ 184359 h 308454"/>
                <a:gd name="connsiteX180" fmla="*/ 261083 w 314415"/>
                <a:gd name="connsiteY180" fmla="*/ 186753 h 308454"/>
                <a:gd name="connsiteX181" fmla="*/ 261686 w 314415"/>
                <a:gd name="connsiteY181" fmla="*/ 187465 h 308454"/>
                <a:gd name="connsiteX182" fmla="*/ 261529 w 314415"/>
                <a:gd name="connsiteY182" fmla="*/ 188060 h 308454"/>
                <a:gd name="connsiteX183" fmla="*/ 260880 w 314415"/>
                <a:gd name="connsiteY183" fmla="*/ 189077 h 308454"/>
                <a:gd name="connsiteX184" fmla="*/ 260035 w 314415"/>
                <a:gd name="connsiteY184" fmla="*/ 192472 h 308454"/>
                <a:gd name="connsiteX185" fmla="*/ 259026 w 314415"/>
                <a:gd name="connsiteY185" fmla="*/ 193004 h 308454"/>
                <a:gd name="connsiteX186" fmla="*/ 257899 w 314415"/>
                <a:gd name="connsiteY186" fmla="*/ 193223 h 308454"/>
                <a:gd name="connsiteX187" fmla="*/ 254848 w 314415"/>
                <a:gd name="connsiteY187" fmla="*/ 195703 h 308454"/>
                <a:gd name="connsiteX188" fmla="*/ 253487 w 314415"/>
                <a:gd name="connsiteY188" fmla="*/ 195398 h 308454"/>
                <a:gd name="connsiteX189" fmla="*/ 251555 w 314415"/>
                <a:gd name="connsiteY189" fmla="*/ 195430 h 308454"/>
                <a:gd name="connsiteX190" fmla="*/ 250139 w 314415"/>
                <a:gd name="connsiteY190" fmla="*/ 196243 h 308454"/>
                <a:gd name="connsiteX191" fmla="*/ 250295 w 314415"/>
                <a:gd name="connsiteY191" fmla="*/ 197784 h 308454"/>
                <a:gd name="connsiteX192" fmla="*/ 251539 w 314415"/>
                <a:gd name="connsiteY192" fmla="*/ 199192 h 308454"/>
                <a:gd name="connsiteX193" fmla="*/ 252267 w 314415"/>
                <a:gd name="connsiteY193" fmla="*/ 200726 h 308454"/>
                <a:gd name="connsiteX194" fmla="*/ 252564 w 314415"/>
                <a:gd name="connsiteY194" fmla="*/ 202322 h 308454"/>
                <a:gd name="connsiteX195" fmla="*/ 253941 w 314415"/>
                <a:gd name="connsiteY195" fmla="*/ 203503 h 308454"/>
                <a:gd name="connsiteX196" fmla="*/ 255881 w 314415"/>
                <a:gd name="connsiteY196" fmla="*/ 204207 h 308454"/>
                <a:gd name="connsiteX197" fmla="*/ 256992 w 314415"/>
                <a:gd name="connsiteY197" fmla="*/ 204254 h 308454"/>
                <a:gd name="connsiteX198" fmla="*/ 257712 w 314415"/>
                <a:gd name="connsiteY198" fmla="*/ 204677 h 308454"/>
                <a:gd name="connsiteX199" fmla="*/ 258150 w 314415"/>
                <a:gd name="connsiteY199" fmla="*/ 205224 h 308454"/>
                <a:gd name="connsiteX200" fmla="*/ 258987 w 314415"/>
                <a:gd name="connsiteY200" fmla="*/ 208635 h 308454"/>
                <a:gd name="connsiteX201" fmla="*/ 258486 w 314415"/>
                <a:gd name="connsiteY201" fmla="*/ 209488 h 308454"/>
                <a:gd name="connsiteX202" fmla="*/ 257438 w 314415"/>
                <a:gd name="connsiteY202" fmla="*/ 209848 h 308454"/>
                <a:gd name="connsiteX203" fmla="*/ 256812 w 314415"/>
                <a:gd name="connsiteY203" fmla="*/ 211249 h 308454"/>
                <a:gd name="connsiteX204" fmla="*/ 255568 w 314415"/>
                <a:gd name="connsiteY204" fmla="*/ 213306 h 308454"/>
                <a:gd name="connsiteX205" fmla="*/ 254864 w 314415"/>
                <a:gd name="connsiteY205" fmla="*/ 214957 h 308454"/>
                <a:gd name="connsiteX206" fmla="*/ 255646 w 314415"/>
                <a:gd name="connsiteY206" fmla="*/ 216412 h 308454"/>
                <a:gd name="connsiteX207" fmla="*/ 255975 w 314415"/>
                <a:gd name="connsiteY207" fmla="*/ 217492 h 308454"/>
                <a:gd name="connsiteX208" fmla="*/ 255560 w 314415"/>
                <a:gd name="connsiteY208" fmla="*/ 218603 h 308454"/>
                <a:gd name="connsiteX209" fmla="*/ 256116 w 314415"/>
                <a:gd name="connsiteY209" fmla="*/ 220324 h 308454"/>
                <a:gd name="connsiteX210" fmla="*/ 257586 w 314415"/>
                <a:gd name="connsiteY210" fmla="*/ 222029 h 308454"/>
                <a:gd name="connsiteX211" fmla="*/ 261584 w 314415"/>
                <a:gd name="connsiteY211" fmla="*/ 224423 h 308454"/>
                <a:gd name="connsiteX212" fmla="*/ 265300 w 314415"/>
                <a:gd name="connsiteY212" fmla="*/ 226371 h 308454"/>
                <a:gd name="connsiteX213" fmla="*/ 266450 w 314415"/>
                <a:gd name="connsiteY213" fmla="*/ 226692 h 308454"/>
                <a:gd name="connsiteX214" fmla="*/ 271473 w 314415"/>
                <a:gd name="connsiteY214" fmla="*/ 225440 h 308454"/>
                <a:gd name="connsiteX215" fmla="*/ 272302 w 314415"/>
                <a:gd name="connsiteY215" fmla="*/ 225550 h 308454"/>
                <a:gd name="connsiteX216" fmla="*/ 272913 w 314415"/>
                <a:gd name="connsiteY216" fmla="*/ 227036 h 308454"/>
                <a:gd name="connsiteX217" fmla="*/ 273179 w 314415"/>
                <a:gd name="connsiteY217" fmla="*/ 228038 h 308454"/>
                <a:gd name="connsiteX218" fmla="*/ 272615 w 314415"/>
                <a:gd name="connsiteY218" fmla="*/ 229540 h 308454"/>
                <a:gd name="connsiteX219" fmla="*/ 271231 w 314415"/>
                <a:gd name="connsiteY219" fmla="*/ 231660 h 308454"/>
                <a:gd name="connsiteX220" fmla="*/ 269760 w 314415"/>
                <a:gd name="connsiteY220" fmla="*/ 233311 h 308454"/>
                <a:gd name="connsiteX221" fmla="*/ 268868 w 314415"/>
                <a:gd name="connsiteY221" fmla="*/ 234711 h 308454"/>
                <a:gd name="connsiteX222" fmla="*/ 269056 w 314415"/>
                <a:gd name="connsiteY222" fmla="*/ 235986 h 308454"/>
                <a:gd name="connsiteX223" fmla="*/ 269110 w 314415"/>
                <a:gd name="connsiteY223" fmla="*/ 237676 h 308454"/>
                <a:gd name="connsiteX224" fmla="*/ 267913 w 314415"/>
                <a:gd name="connsiteY224" fmla="*/ 238177 h 308454"/>
                <a:gd name="connsiteX225" fmla="*/ 267874 w 314415"/>
                <a:gd name="connsiteY225" fmla="*/ 237848 h 308454"/>
                <a:gd name="connsiteX226" fmla="*/ 267382 w 314415"/>
                <a:gd name="connsiteY226" fmla="*/ 237559 h 308454"/>
                <a:gd name="connsiteX227" fmla="*/ 266959 w 314415"/>
                <a:gd name="connsiteY227" fmla="*/ 237723 h 308454"/>
                <a:gd name="connsiteX228" fmla="*/ 266630 w 314415"/>
                <a:gd name="connsiteY228" fmla="*/ 238091 h 308454"/>
                <a:gd name="connsiteX229" fmla="*/ 266583 w 314415"/>
                <a:gd name="connsiteY229" fmla="*/ 238740 h 308454"/>
                <a:gd name="connsiteX230" fmla="*/ 264033 w 314415"/>
                <a:gd name="connsiteY230" fmla="*/ 239820 h 308454"/>
                <a:gd name="connsiteX231" fmla="*/ 262273 w 314415"/>
                <a:gd name="connsiteY231" fmla="*/ 240938 h 308454"/>
                <a:gd name="connsiteX232" fmla="*/ 255318 w 314415"/>
                <a:gd name="connsiteY232" fmla="*/ 247604 h 308454"/>
                <a:gd name="connsiteX233" fmla="*/ 252063 w 314415"/>
                <a:gd name="connsiteY233" fmla="*/ 249552 h 308454"/>
                <a:gd name="connsiteX234" fmla="*/ 251422 w 314415"/>
                <a:gd name="connsiteY234" fmla="*/ 250725 h 308454"/>
                <a:gd name="connsiteX235" fmla="*/ 250757 w 314415"/>
                <a:gd name="connsiteY235" fmla="*/ 252916 h 308454"/>
                <a:gd name="connsiteX236" fmla="*/ 248848 w 314415"/>
                <a:gd name="connsiteY236" fmla="*/ 254794 h 308454"/>
                <a:gd name="connsiteX237" fmla="*/ 247174 w 314415"/>
                <a:gd name="connsiteY237" fmla="*/ 255686 h 308454"/>
                <a:gd name="connsiteX238" fmla="*/ 243035 w 314415"/>
                <a:gd name="connsiteY238" fmla="*/ 256601 h 308454"/>
                <a:gd name="connsiteX239" fmla="*/ 238873 w 314415"/>
                <a:gd name="connsiteY239" fmla="*/ 258588 h 308454"/>
                <a:gd name="connsiteX240" fmla="*/ 236995 w 314415"/>
                <a:gd name="connsiteY240" fmla="*/ 257727 h 308454"/>
                <a:gd name="connsiteX241" fmla="*/ 232145 w 314415"/>
                <a:gd name="connsiteY241" fmla="*/ 257821 h 308454"/>
                <a:gd name="connsiteX242" fmla="*/ 229117 w 314415"/>
                <a:gd name="connsiteY242" fmla="*/ 255427 h 308454"/>
                <a:gd name="connsiteX243" fmla="*/ 223296 w 314415"/>
                <a:gd name="connsiteY243" fmla="*/ 253910 h 308454"/>
                <a:gd name="connsiteX244" fmla="*/ 221403 w 314415"/>
                <a:gd name="connsiteY244" fmla="*/ 250412 h 308454"/>
                <a:gd name="connsiteX245" fmla="*/ 218751 w 314415"/>
                <a:gd name="connsiteY245" fmla="*/ 250186 h 308454"/>
                <a:gd name="connsiteX246" fmla="*/ 217014 w 314415"/>
                <a:gd name="connsiteY246" fmla="*/ 250295 h 308454"/>
                <a:gd name="connsiteX247" fmla="*/ 215974 w 314415"/>
                <a:gd name="connsiteY247" fmla="*/ 249763 h 308454"/>
                <a:gd name="connsiteX248" fmla="*/ 215708 w 314415"/>
                <a:gd name="connsiteY248" fmla="*/ 248566 h 308454"/>
                <a:gd name="connsiteX249" fmla="*/ 215684 w 314415"/>
                <a:gd name="connsiteY249" fmla="*/ 247416 h 308454"/>
                <a:gd name="connsiteX250" fmla="*/ 213846 w 314415"/>
                <a:gd name="connsiteY250" fmla="*/ 247948 h 308454"/>
                <a:gd name="connsiteX251" fmla="*/ 212437 w 314415"/>
                <a:gd name="connsiteY251" fmla="*/ 247948 h 308454"/>
                <a:gd name="connsiteX252" fmla="*/ 211600 w 314415"/>
                <a:gd name="connsiteY252" fmla="*/ 248410 h 308454"/>
                <a:gd name="connsiteX253" fmla="*/ 210943 w 314415"/>
                <a:gd name="connsiteY253" fmla="*/ 248942 h 308454"/>
                <a:gd name="connsiteX254" fmla="*/ 210161 w 314415"/>
                <a:gd name="connsiteY254" fmla="*/ 248605 h 308454"/>
                <a:gd name="connsiteX255" fmla="*/ 209707 w 314415"/>
                <a:gd name="connsiteY255" fmla="*/ 248723 h 308454"/>
                <a:gd name="connsiteX256" fmla="*/ 209746 w 314415"/>
                <a:gd name="connsiteY256" fmla="*/ 249396 h 308454"/>
                <a:gd name="connsiteX257" fmla="*/ 208056 w 314415"/>
                <a:gd name="connsiteY257" fmla="*/ 249568 h 308454"/>
                <a:gd name="connsiteX258" fmla="*/ 206218 w 314415"/>
                <a:gd name="connsiteY258" fmla="*/ 249153 h 308454"/>
                <a:gd name="connsiteX259" fmla="*/ 201406 w 314415"/>
                <a:gd name="connsiteY259" fmla="*/ 247346 h 308454"/>
                <a:gd name="connsiteX260" fmla="*/ 200671 w 314415"/>
                <a:gd name="connsiteY260" fmla="*/ 247064 h 308454"/>
                <a:gd name="connsiteX261" fmla="*/ 197330 w 314415"/>
                <a:gd name="connsiteY261" fmla="*/ 246368 h 308454"/>
                <a:gd name="connsiteX262" fmla="*/ 195985 w 314415"/>
                <a:gd name="connsiteY262" fmla="*/ 245640 h 308454"/>
                <a:gd name="connsiteX263" fmla="*/ 194889 w 314415"/>
                <a:gd name="connsiteY263" fmla="*/ 243849 h 308454"/>
                <a:gd name="connsiteX264" fmla="*/ 194060 w 314415"/>
                <a:gd name="connsiteY264" fmla="*/ 243285 h 308454"/>
                <a:gd name="connsiteX265" fmla="*/ 193567 w 314415"/>
                <a:gd name="connsiteY265" fmla="*/ 242949 h 308454"/>
                <a:gd name="connsiteX266" fmla="*/ 190454 w 314415"/>
                <a:gd name="connsiteY266" fmla="*/ 243857 h 308454"/>
                <a:gd name="connsiteX267" fmla="*/ 189374 w 314415"/>
                <a:gd name="connsiteY267" fmla="*/ 245265 h 308454"/>
                <a:gd name="connsiteX268" fmla="*/ 187692 w 314415"/>
                <a:gd name="connsiteY268" fmla="*/ 246915 h 308454"/>
                <a:gd name="connsiteX269" fmla="*/ 176144 w 314415"/>
                <a:gd name="connsiteY269" fmla="*/ 254989 h 308454"/>
                <a:gd name="connsiteX270" fmla="*/ 174032 w 314415"/>
                <a:gd name="connsiteY270" fmla="*/ 258361 h 308454"/>
                <a:gd name="connsiteX271" fmla="*/ 171591 w 314415"/>
                <a:gd name="connsiteY271" fmla="*/ 263313 h 308454"/>
                <a:gd name="connsiteX272" fmla="*/ 171404 w 314415"/>
                <a:gd name="connsiteY272" fmla="*/ 265621 h 308454"/>
                <a:gd name="connsiteX273" fmla="*/ 172452 w 314415"/>
                <a:gd name="connsiteY273" fmla="*/ 272975 h 308454"/>
                <a:gd name="connsiteX274" fmla="*/ 174799 w 314415"/>
                <a:gd name="connsiteY274" fmla="*/ 276824 h 308454"/>
                <a:gd name="connsiteX275" fmla="*/ 175096 w 314415"/>
                <a:gd name="connsiteY275" fmla="*/ 277716 h 308454"/>
                <a:gd name="connsiteX276" fmla="*/ 173790 w 314415"/>
                <a:gd name="connsiteY276" fmla="*/ 277724 h 308454"/>
                <a:gd name="connsiteX277" fmla="*/ 171607 w 314415"/>
                <a:gd name="connsiteY277" fmla="*/ 277239 h 308454"/>
                <a:gd name="connsiteX278" fmla="*/ 169800 w 314415"/>
                <a:gd name="connsiteY278" fmla="*/ 276645 h 308454"/>
                <a:gd name="connsiteX279" fmla="*/ 168071 w 314415"/>
                <a:gd name="connsiteY279" fmla="*/ 276973 h 308454"/>
                <a:gd name="connsiteX280" fmla="*/ 166412 w 314415"/>
                <a:gd name="connsiteY280" fmla="*/ 277771 h 308454"/>
                <a:gd name="connsiteX281" fmla="*/ 164957 w 314415"/>
                <a:gd name="connsiteY281" fmla="*/ 278256 h 308454"/>
                <a:gd name="connsiteX282" fmla="*/ 163909 w 314415"/>
                <a:gd name="connsiteY282" fmla="*/ 278389 h 308454"/>
                <a:gd name="connsiteX283" fmla="*/ 163212 w 314415"/>
                <a:gd name="connsiteY283" fmla="*/ 278851 h 308454"/>
                <a:gd name="connsiteX284" fmla="*/ 162876 w 314415"/>
                <a:gd name="connsiteY284" fmla="*/ 279766 h 308454"/>
                <a:gd name="connsiteX285" fmla="*/ 162814 w 314415"/>
                <a:gd name="connsiteY285" fmla="*/ 280408 h 308454"/>
                <a:gd name="connsiteX286" fmla="*/ 160975 w 314415"/>
                <a:gd name="connsiteY286" fmla="*/ 280251 h 308454"/>
                <a:gd name="connsiteX287" fmla="*/ 156727 w 314415"/>
                <a:gd name="connsiteY287" fmla="*/ 278937 h 308454"/>
                <a:gd name="connsiteX288" fmla="*/ 152909 w 314415"/>
                <a:gd name="connsiteY288" fmla="*/ 278029 h 308454"/>
                <a:gd name="connsiteX289" fmla="*/ 150664 w 314415"/>
                <a:gd name="connsiteY289" fmla="*/ 279062 h 308454"/>
                <a:gd name="connsiteX290" fmla="*/ 149224 w 314415"/>
                <a:gd name="connsiteY290" fmla="*/ 280024 h 308454"/>
                <a:gd name="connsiteX291" fmla="*/ 148215 w 314415"/>
                <a:gd name="connsiteY291" fmla="*/ 279876 h 308454"/>
                <a:gd name="connsiteX292" fmla="*/ 147440 w 314415"/>
                <a:gd name="connsiteY292" fmla="*/ 278859 h 308454"/>
                <a:gd name="connsiteX293" fmla="*/ 146924 w 314415"/>
                <a:gd name="connsiteY293" fmla="*/ 277865 h 308454"/>
                <a:gd name="connsiteX294" fmla="*/ 145430 w 314415"/>
                <a:gd name="connsiteY294" fmla="*/ 276950 h 308454"/>
                <a:gd name="connsiteX295" fmla="*/ 142050 w 314415"/>
                <a:gd name="connsiteY295" fmla="*/ 275581 h 308454"/>
                <a:gd name="connsiteX296" fmla="*/ 142222 w 314415"/>
                <a:gd name="connsiteY296" fmla="*/ 274924 h 308454"/>
                <a:gd name="connsiteX297" fmla="*/ 142801 w 314415"/>
                <a:gd name="connsiteY297" fmla="*/ 274000 h 308454"/>
                <a:gd name="connsiteX298" fmla="*/ 142786 w 314415"/>
                <a:gd name="connsiteY298" fmla="*/ 273429 h 308454"/>
                <a:gd name="connsiteX299" fmla="*/ 142136 w 314415"/>
                <a:gd name="connsiteY299" fmla="*/ 272584 h 308454"/>
                <a:gd name="connsiteX300" fmla="*/ 139022 w 314415"/>
                <a:gd name="connsiteY300" fmla="*/ 271677 h 308454"/>
                <a:gd name="connsiteX301" fmla="*/ 137552 w 314415"/>
                <a:gd name="connsiteY301" fmla="*/ 271450 h 308454"/>
                <a:gd name="connsiteX302" fmla="*/ 136620 w 314415"/>
                <a:gd name="connsiteY302" fmla="*/ 272076 h 308454"/>
                <a:gd name="connsiteX303" fmla="*/ 135948 w 314415"/>
                <a:gd name="connsiteY303" fmla="*/ 272842 h 308454"/>
                <a:gd name="connsiteX304" fmla="*/ 134219 w 314415"/>
                <a:gd name="connsiteY304" fmla="*/ 270026 h 308454"/>
                <a:gd name="connsiteX305" fmla="*/ 132983 w 314415"/>
                <a:gd name="connsiteY305" fmla="*/ 269447 h 308454"/>
                <a:gd name="connsiteX306" fmla="*/ 131121 w 314415"/>
                <a:gd name="connsiteY306" fmla="*/ 269353 h 308454"/>
                <a:gd name="connsiteX307" fmla="*/ 128985 w 314415"/>
                <a:gd name="connsiteY307" fmla="*/ 268492 h 308454"/>
                <a:gd name="connsiteX308" fmla="*/ 126763 w 314415"/>
                <a:gd name="connsiteY308" fmla="*/ 267389 h 308454"/>
                <a:gd name="connsiteX309" fmla="*/ 121373 w 314415"/>
                <a:gd name="connsiteY309" fmla="*/ 265629 h 308454"/>
                <a:gd name="connsiteX310" fmla="*/ 119894 w 314415"/>
                <a:gd name="connsiteY310" fmla="*/ 265418 h 308454"/>
                <a:gd name="connsiteX311" fmla="*/ 119299 w 314415"/>
                <a:gd name="connsiteY311" fmla="*/ 265700 h 308454"/>
                <a:gd name="connsiteX312" fmla="*/ 118901 w 314415"/>
                <a:gd name="connsiteY312" fmla="*/ 266756 h 308454"/>
                <a:gd name="connsiteX313" fmla="*/ 118689 w 314415"/>
                <a:gd name="connsiteY313" fmla="*/ 269729 h 308454"/>
                <a:gd name="connsiteX314" fmla="*/ 118462 w 314415"/>
                <a:gd name="connsiteY314" fmla="*/ 270057 h 308454"/>
                <a:gd name="connsiteX315" fmla="*/ 115959 w 314415"/>
                <a:gd name="connsiteY315" fmla="*/ 270159 h 308454"/>
                <a:gd name="connsiteX316" fmla="*/ 112876 w 314415"/>
                <a:gd name="connsiteY316" fmla="*/ 269744 h 308454"/>
                <a:gd name="connsiteX317" fmla="*/ 111460 w 314415"/>
                <a:gd name="connsiteY317" fmla="*/ 269948 h 308454"/>
                <a:gd name="connsiteX318" fmla="*/ 110201 w 314415"/>
                <a:gd name="connsiteY318" fmla="*/ 269956 h 308454"/>
                <a:gd name="connsiteX319" fmla="*/ 109012 w 314415"/>
                <a:gd name="connsiteY319" fmla="*/ 269165 h 308454"/>
                <a:gd name="connsiteX320" fmla="*/ 103684 w 314415"/>
                <a:gd name="connsiteY320" fmla="*/ 270065 h 308454"/>
                <a:gd name="connsiteX321" fmla="*/ 102800 w 314415"/>
                <a:gd name="connsiteY321" fmla="*/ 269627 h 308454"/>
                <a:gd name="connsiteX322" fmla="*/ 101517 w 314415"/>
                <a:gd name="connsiteY322" fmla="*/ 268289 h 308454"/>
                <a:gd name="connsiteX323" fmla="*/ 100077 w 314415"/>
                <a:gd name="connsiteY323" fmla="*/ 267202 h 308454"/>
                <a:gd name="connsiteX324" fmla="*/ 98966 w 314415"/>
                <a:gd name="connsiteY324" fmla="*/ 266646 h 308454"/>
                <a:gd name="connsiteX325" fmla="*/ 98012 w 314415"/>
                <a:gd name="connsiteY325" fmla="*/ 266005 h 308454"/>
                <a:gd name="connsiteX326" fmla="*/ 97151 w 314415"/>
                <a:gd name="connsiteY326" fmla="*/ 265903 h 308454"/>
                <a:gd name="connsiteX327" fmla="*/ 95837 w 314415"/>
                <a:gd name="connsiteY327" fmla="*/ 266521 h 308454"/>
                <a:gd name="connsiteX328" fmla="*/ 94022 w 314415"/>
                <a:gd name="connsiteY328" fmla="*/ 266787 h 308454"/>
                <a:gd name="connsiteX329" fmla="*/ 92520 w 314415"/>
                <a:gd name="connsiteY329" fmla="*/ 266709 h 308454"/>
                <a:gd name="connsiteX330" fmla="*/ 91714 w 314415"/>
                <a:gd name="connsiteY330" fmla="*/ 266795 h 308454"/>
                <a:gd name="connsiteX331" fmla="*/ 88334 w 314415"/>
                <a:gd name="connsiteY331" fmla="*/ 263494 h 308454"/>
                <a:gd name="connsiteX332" fmla="*/ 87841 w 314415"/>
                <a:gd name="connsiteY332" fmla="*/ 262594 h 308454"/>
                <a:gd name="connsiteX333" fmla="*/ 86159 w 314415"/>
                <a:gd name="connsiteY333" fmla="*/ 262343 h 308454"/>
                <a:gd name="connsiteX334" fmla="*/ 84078 w 314415"/>
                <a:gd name="connsiteY334" fmla="*/ 262304 h 308454"/>
                <a:gd name="connsiteX335" fmla="*/ 78774 w 314415"/>
                <a:gd name="connsiteY335" fmla="*/ 260161 h 308454"/>
                <a:gd name="connsiteX336" fmla="*/ 76357 w 314415"/>
                <a:gd name="connsiteY336" fmla="*/ 259010 h 308454"/>
                <a:gd name="connsiteX337" fmla="*/ 76005 w 314415"/>
                <a:gd name="connsiteY337" fmla="*/ 258322 h 308454"/>
                <a:gd name="connsiteX338" fmla="*/ 76036 w 314415"/>
                <a:gd name="connsiteY338" fmla="*/ 257767 h 308454"/>
                <a:gd name="connsiteX339" fmla="*/ 75621 w 314415"/>
                <a:gd name="connsiteY339" fmla="*/ 257892 h 308454"/>
                <a:gd name="connsiteX340" fmla="*/ 74878 w 314415"/>
                <a:gd name="connsiteY340" fmla="*/ 258870 h 308454"/>
                <a:gd name="connsiteX341" fmla="*/ 74487 w 314415"/>
                <a:gd name="connsiteY341" fmla="*/ 259668 h 308454"/>
                <a:gd name="connsiteX342" fmla="*/ 73970 w 314415"/>
                <a:gd name="connsiteY342" fmla="*/ 259816 h 308454"/>
                <a:gd name="connsiteX343" fmla="*/ 73212 w 314415"/>
                <a:gd name="connsiteY343" fmla="*/ 259691 h 308454"/>
                <a:gd name="connsiteX344" fmla="*/ 72508 w 314415"/>
                <a:gd name="connsiteY344" fmla="*/ 259237 h 308454"/>
                <a:gd name="connsiteX345" fmla="*/ 72077 w 314415"/>
                <a:gd name="connsiteY345" fmla="*/ 258659 h 308454"/>
                <a:gd name="connsiteX346" fmla="*/ 72539 w 314415"/>
                <a:gd name="connsiteY346" fmla="*/ 257649 h 308454"/>
                <a:gd name="connsiteX347" fmla="*/ 73353 w 314415"/>
                <a:gd name="connsiteY347" fmla="*/ 256327 h 308454"/>
                <a:gd name="connsiteX348" fmla="*/ 73689 w 314415"/>
                <a:gd name="connsiteY348" fmla="*/ 254888 h 308454"/>
                <a:gd name="connsiteX349" fmla="*/ 73611 w 314415"/>
                <a:gd name="connsiteY349" fmla="*/ 253597 h 308454"/>
                <a:gd name="connsiteX350" fmla="*/ 72273 w 314415"/>
                <a:gd name="connsiteY350" fmla="*/ 252768 h 308454"/>
                <a:gd name="connsiteX351" fmla="*/ 70301 w 314415"/>
                <a:gd name="connsiteY351" fmla="*/ 252423 h 308454"/>
                <a:gd name="connsiteX352" fmla="*/ 68854 w 314415"/>
                <a:gd name="connsiteY352" fmla="*/ 252322 h 308454"/>
                <a:gd name="connsiteX353" fmla="*/ 66976 w 314415"/>
                <a:gd name="connsiteY353" fmla="*/ 251586 h 308454"/>
                <a:gd name="connsiteX354" fmla="*/ 66084 w 314415"/>
                <a:gd name="connsiteY354" fmla="*/ 251054 h 308454"/>
                <a:gd name="connsiteX355" fmla="*/ 65224 w 314415"/>
                <a:gd name="connsiteY355" fmla="*/ 249615 h 308454"/>
                <a:gd name="connsiteX356" fmla="*/ 65192 w 314415"/>
                <a:gd name="connsiteY356" fmla="*/ 248566 h 308454"/>
                <a:gd name="connsiteX357" fmla="*/ 68768 w 314415"/>
                <a:gd name="connsiteY357" fmla="*/ 247643 h 308454"/>
                <a:gd name="connsiteX358" fmla="*/ 71983 w 314415"/>
                <a:gd name="connsiteY358" fmla="*/ 243849 h 308454"/>
                <a:gd name="connsiteX359" fmla="*/ 75035 w 314415"/>
                <a:gd name="connsiteY359" fmla="*/ 230017 h 308454"/>
                <a:gd name="connsiteX360" fmla="*/ 77241 w 314415"/>
                <a:gd name="connsiteY360" fmla="*/ 213517 h 308454"/>
                <a:gd name="connsiteX361" fmla="*/ 78876 w 314415"/>
                <a:gd name="connsiteY361" fmla="*/ 210388 h 308454"/>
                <a:gd name="connsiteX362" fmla="*/ 80941 w 314415"/>
                <a:gd name="connsiteY362" fmla="*/ 209527 h 308454"/>
                <a:gd name="connsiteX363" fmla="*/ 79275 w 314415"/>
                <a:gd name="connsiteY363" fmla="*/ 207243 h 308454"/>
                <a:gd name="connsiteX364" fmla="*/ 78234 w 314415"/>
                <a:gd name="connsiteY364" fmla="*/ 208401 h 308454"/>
                <a:gd name="connsiteX365" fmla="*/ 77796 w 314415"/>
                <a:gd name="connsiteY365" fmla="*/ 209629 h 308454"/>
                <a:gd name="connsiteX366" fmla="*/ 77249 w 314415"/>
                <a:gd name="connsiteY366" fmla="*/ 210247 h 308454"/>
                <a:gd name="connsiteX367" fmla="*/ 78477 w 314415"/>
                <a:gd name="connsiteY367" fmla="*/ 194952 h 308454"/>
                <a:gd name="connsiteX368" fmla="*/ 79353 w 314415"/>
                <a:gd name="connsiteY368" fmla="*/ 189319 h 308454"/>
                <a:gd name="connsiteX369" fmla="*/ 80847 w 314415"/>
                <a:gd name="connsiteY369" fmla="*/ 183405 h 308454"/>
                <a:gd name="connsiteX370" fmla="*/ 83906 w 314415"/>
                <a:gd name="connsiteY370" fmla="*/ 185752 h 308454"/>
                <a:gd name="connsiteX371" fmla="*/ 86441 w 314415"/>
                <a:gd name="connsiteY371" fmla="*/ 188138 h 308454"/>
                <a:gd name="connsiteX372" fmla="*/ 87748 w 314415"/>
                <a:gd name="connsiteY372" fmla="*/ 190203 h 308454"/>
                <a:gd name="connsiteX373" fmla="*/ 89406 w 314415"/>
                <a:gd name="connsiteY373" fmla="*/ 197057 h 308454"/>
                <a:gd name="connsiteX374" fmla="*/ 90666 w 314415"/>
                <a:gd name="connsiteY374" fmla="*/ 198496 h 308454"/>
                <a:gd name="connsiteX375" fmla="*/ 92543 w 314415"/>
                <a:gd name="connsiteY375" fmla="*/ 199936 h 308454"/>
                <a:gd name="connsiteX376" fmla="*/ 91800 w 314415"/>
                <a:gd name="connsiteY376" fmla="*/ 198363 h 308454"/>
                <a:gd name="connsiteX377" fmla="*/ 90509 w 314415"/>
                <a:gd name="connsiteY377" fmla="*/ 197159 h 308454"/>
                <a:gd name="connsiteX378" fmla="*/ 88491 w 314415"/>
                <a:gd name="connsiteY378" fmla="*/ 188013 h 308454"/>
                <a:gd name="connsiteX379" fmla="*/ 87223 w 314415"/>
                <a:gd name="connsiteY379" fmla="*/ 185408 h 308454"/>
                <a:gd name="connsiteX380" fmla="*/ 85252 w 314415"/>
                <a:gd name="connsiteY380" fmla="*/ 183217 h 308454"/>
                <a:gd name="connsiteX381" fmla="*/ 78899 w 314415"/>
                <a:gd name="connsiteY381" fmla="*/ 178593 h 308454"/>
                <a:gd name="connsiteX382" fmla="*/ 78328 w 314415"/>
                <a:gd name="connsiteY382" fmla="*/ 177694 h 308454"/>
                <a:gd name="connsiteX383" fmla="*/ 78015 w 314415"/>
                <a:gd name="connsiteY383" fmla="*/ 175926 h 308454"/>
                <a:gd name="connsiteX384" fmla="*/ 80120 w 314415"/>
                <a:gd name="connsiteY384" fmla="*/ 176004 h 308454"/>
                <a:gd name="connsiteX385" fmla="*/ 81935 w 314415"/>
                <a:gd name="connsiteY385" fmla="*/ 176864 h 308454"/>
                <a:gd name="connsiteX386" fmla="*/ 81723 w 314415"/>
                <a:gd name="connsiteY386" fmla="*/ 175879 h 308454"/>
                <a:gd name="connsiteX387" fmla="*/ 81184 w 314415"/>
                <a:gd name="connsiteY387" fmla="*/ 174846 h 308454"/>
                <a:gd name="connsiteX388" fmla="*/ 80339 w 314415"/>
                <a:gd name="connsiteY388" fmla="*/ 171083 h 308454"/>
                <a:gd name="connsiteX389" fmla="*/ 79635 w 314415"/>
                <a:gd name="connsiteY389" fmla="*/ 162266 h 308454"/>
                <a:gd name="connsiteX390" fmla="*/ 79728 w 314415"/>
                <a:gd name="connsiteY390" fmla="*/ 160756 h 308454"/>
                <a:gd name="connsiteX391" fmla="*/ 79416 w 314415"/>
                <a:gd name="connsiteY391" fmla="*/ 158894 h 308454"/>
                <a:gd name="connsiteX392" fmla="*/ 77382 w 314415"/>
                <a:gd name="connsiteY392" fmla="*/ 158479 h 308454"/>
                <a:gd name="connsiteX393" fmla="*/ 75754 w 314415"/>
                <a:gd name="connsiteY393" fmla="*/ 158409 h 308454"/>
                <a:gd name="connsiteX394" fmla="*/ 74002 w 314415"/>
                <a:gd name="connsiteY394" fmla="*/ 157674 h 308454"/>
                <a:gd name="connsiteX395" fmla="*/ 65349 w 314415"/>
                <a:gd name="connsiteY395" fmla="*/ 152448 h 308454"/>
                <a:gd name="connsiteX396" fmla="*/ 62392 w 314415"/>
                <a:gd name="connsiteY396" fmla="*/ 147034 h 308454"/>
                <a:gd name="connsiteX397" fmla="*/ 59364 w 314415"/>
                <a:gd name="connsiteY397" fmla="*/ 143028 h 308454"/>
                <a:gd name="connsiteX398" fmla="*/ 58637 w 314415"/>
                <a:gd name="connsiteY398" fmla="*/ 141276 h 308454"/>
                <a:gd name="connsiteX399" fmla="*/ 58684 w 314415"/>
                <a:gd name="connsiteY399" fmla="*/ 139500 h 308454"/>
                <a:gd name="connsiteX400" fmla="*/ 60256 w 314415"/>
                <a:gd name="connsiteY400" fmla="*/ 135745 h 308454"/>
                <a:gd name="connsiteX401" fmla="*/ 58871 w 314415"/>
                <a:gd name="connsiteY401" fmla="*/ 133366 h 308454"/>
                <a:gd name="connsiteX402" fmla="*/ 57518 w 314415"/>
                <a:gd name="connsiteY402" fmla="*/ 132897 h 308454"/>
                <a:gd name="connsiteX403" fmla="*/ 56344 w 314415"/>
                <a:gd name="connsiteY403" fmla="*/ 131715 h 308454"/>
                <a:gd name="connsiteX404" fmla="*/ 57408 w 314415"/>
                <a:gd name="connsiteY404" fmla="*/ 129752 h 308454"/>
                <a:gd name="connsiteX405" fmla="*/ 58292 w 314415"/>
                <a:gd name="connsiteY405" fmla="*/ 128492 h 308454"/>
                <a:gd name="connsiteX406" fmla="*/ 60068 w 314415"/>
                <a:gd name="connsiteY406" fmla="*/ 128156 h 308454"/>
                <a:gd name="connsiteX407" fmla="*/ 62392 w 314415"/>
                <a:gd name="connsiteY407" fmla="*/ 128571 h 308454"/>
                <a:gd name="connsiteX408" fmla="*/ 64598 w 314415"/>
                <a:gd name="connsiteY408" fmla="*/ 129713 h 308454"/>
                <a:gd name="connsiteX409" fmla="*/ 66327 w 314415"/>
                <a:gd name="connsiteY409" fmla="*/ 130018 h 308454"/>
                <a:gd name="connsiteX410" fmla="*/ 61218 w 314415"/>
                <a:gd name="connsiteY410" fmla="*/ 126959 h 308454"/>
                <a:gd name="connsiteX411" fmla="*/ 52925 w 314415"/>
                <a:gd name="connsiteY411" fmla="*/ 127992 h 308454"/>
                <a:gd name="connsiteX412" fmla="*/ 51134 w 314415"/>
                <a:gd name="connsiteY412" fmla="*/ 127600 h 308454"/>
                <a:gd name="connsiteX413" fmla="*/ 49632 w 314415"/>
                <a:gd name="connsiteY413" fmla="*/ 126920 h 308454"/>
                <a:gd name="connsiteX414" fmla="*/ 49037 w 314415"/>
                <a:gd name="connsiteY414" fmla="*/ 124666 h 308454"/>
                <a:gd name="connsiteX415" fmla="*/ 50219 w 314415"/>
                <a:gd name="connsiteY415" fmla="*/ 123657 h 308454"/>
                <a:gd name="connsiteX416" fmla="*/ 51283 w 314415"/>
                <a:gd name="connsiteY416" fmla="*/ 121780 h 308454"/>
                <a:gd name="connsiteX417" fmla="*/ 50078 w 314415"/>
                <a:gd name="connsiteY417" fmla="*/ 120465 h 308454"/>
                <a:gd name="connsiteX418" fmla="*/ 48513 w 314415"/>
                <a:gd name="connsiteY418" fmla="*/ 119965 h 308454"/>
                <a:gd name="connsiteX419" fmla="*/ 46057 w 314415"/>
                <a:gd name="connsiteY419" fmla="*/ 119988 h 308454"/>
                <a:gd name="connsiteX420" fmla="*/ 43764 w 314415"/>
                <a:gd name="connsiteY420" fmla="*/ 120387 h 308454"/>
                <a:gd name="connsiteX421" fmla="*/ 43185 w 314415"/>
                <a:gd name="connsiteY421" fmla="*/ 119628 h 308454"/>
                <a:gd name="connsiteX422" fmla="*/ 44586 w 314415"/>
                <a:gd name="connsiteY422" fmla="*/ 117532 h 308454"/>
                <a:gd name="connsiteX423" fmla="*/ 43397 w 314415"/>
                <a:gd name="connsiteY423" fmla="*/ 116765 h 308454"/>
                <a:gd name="connsiteX424" fmla="*/ 41808 w 314415"/>
                <a:gd name="connsiteY424" fmla="*/ 117125 h 308454"/>
                <a:gd name="connsiteX425" fmla="*/ 39508 w 314415"/>
                <a:gd name="connsiteY425" fmla="*/ 117555 h 308454"/>
                <a:gd name="connsiteX426" fmla="*/ 37310 w 314415"/>
                <a:gd name="connsiteY426" fmla="*/ 116898 h 308454"/>
                <a:gd name="connsiteX427" fmla="*/ 35229 w 314415"/>
                <a:gd name="connsiteY427" fmla="*/ 114512 h 308454"/>
                <a:gd name="connsiteX428" fmla="*/ 33852 w 314415"/>
                <a:gd name="connsiteY428" fmla="*/ 114527 h 308454"/>
                <a:gd name="connsiteX429" fmla="*/ 32905 w 314415"/>
                <a:gd name="connsiteY429" fmla="*/ 114825 h 308454"/>
                <a:gd name="connsiteX430" fmla="*/ 31505 w 314415"/>
                <a:gd name="connsiteY430" fmla="*/ 113902 h 308454"/>
                <a:gd name="connsiteX431" fmla="*/ 30026 w 314415"/>
                <a:gd name="connsiteY431" fmla="*/ 113675 h 308454"/>
                <a:gd name="connsiteX432" fmla="*/ 28970 w 314415"/>
                <a:gd name="connsiteY432" fmla="*/ 113980 h 308454"/>
                <a:gd name="connsiteX433" fmla="*/ 27570 w 314415"/>
                <a:gd name="connsiteY433" fmla="*/ 112611 h 308454"/>
                <a:gd name="connsiteX434" fmla="*/ 18933 w 314415"/>
                <a:gd name="connsiteY434" fmla="*/ 109857 h 308454"/>
                <a:gd name="connsiteX435" fmla="*/ 15209 w 314415"/>
                <a:gd name="connsiteY435" fmla="*/ 109520 h 308454"/>
                <a:gd name="connsiteX436" fmla="*/ 11790 w 314415"/>
                <a:gd name="connsiteY436" fmla="*/ 110764 h 308454"/>
                <a:gd name="connsiteX437" fmla="*/ 9904 w 314415"/>
                <a:gd name="connsiteY437" fmla="*/ 110334 h 308454"/>
                <a:gd name="connsiteX438" fmla="*/ 8520 w 314415"/>
                <a:gd name="connsiteY438" fmla="*/ 108550 h 308454"/>
                <a:gd name="connsiteX439" fmla="*/ 7362 w 314415"/>
                <a:gd name="connsiteY439" fmla="*/ 105562 h 308454"/>
                <a:gd name="connsiteX440" fmla="*/ 1854 w 314415"/>
                <a:gd name="connsiteY440" fmla="*/ 103254 h 308454"/>
                <a:gd name="connsiteX441" fmla="*/ 2942 w 314415"/>
                <a:gd name="connsiteY441" fmla="*/ 101736 h 308454"/>
                <a:gd name="connsiteX442" fmla="*/ 5508 w 314415"/>
                <a:gd name="connsiteY442" fmla="*/ 101376 h 308454"/>
                <a:gd name="connsiteX443" fmla="*/ 8457 w 314415"/>
                <a:gd name="connsiteY443" fmla="*/ 100328 h 308454"/>
                <a:gd name="connsiteX444" fmla="*/ 9521 w 314415"/>
                <a:gd name="connsiteY444" fmla="*/ 98974 h 308454"/>
                <a:gd name="connsiteX445" fmla="*/ 7213 w 314415"/>
                <a:gd name="connsiteY445" fmla="*/ 97402 h 308454"/>
                <a:gd name="connsiteX446" fmla="*/ 5508 w 314415"/>
                <a:gd name="connsiteY446" fmla="*/ 97011 h 308454"/>
                <a:gd name="connsiteX447" fmla="*/ 4803 w 314415"/>
                <a:gd name="connsiteY447" fmla="*/ 96447 h 308454"/>
                <a:gd name="connsiteX448" fmla="*/ 4084 w 314415"/>
                <a:gd name="connsiteY448" fmla="*/ 95031 h 308454"/>
                <a:gd name="connsiteX449" fmla="*/ 5101 w 314415"/>
                <a:gd name="connsiteY449" fmla="*/ 94382 h 308454"/>
                <a:gd name="connsiteX450" fmla="*/ 5821 w 314415"/>
                <a:gd name="connsiteY450" fmla="*/ 94726 h 308454"/>
                <a:gd name="connsiteX451" fmla="*/ 7902 w 314415"/>
                <a:gd name="connsiteY451" fmla="*/ 94930 h 308454"/>
                <a:gd name="connsiteX452" fmla="*/ 11453 w 314415"/>
                <a:gd name="connsiteY452" fmla="*/ 94585 h 308454"/>
                <a:gd name="connsiteX453" fmla="*/ 10131 w 314415"/>
                <a:gd name="connsiteY453" fmla="*/ 93154 h 308454"/>
                <a:gd name="connsiteX454" fmla="*/ 8754 w 314415"/>
                <a:gd name="connsiteY454" fmla="*/ 92833 h 308454"/>
                <a:gd name="connsiteX455" fmla="*/ 8121 w 314415"/>
                <a:gd name="connsiteY455" fmla="*/ 92473 h 308454"/>
                <a:gd name="connsiteX456" fmla="*/ 5226 w 314415"/>
                <a:gd name="connsiteY456" fmla="*/ 92317 h 308454"/>
                <a:gd name="connsiteX457" fmla="*/ 3912 w 314415"/>
                <a:gd name="connsiteY457" fmla="*/ 92809 h 308454"/>
                <a:gd name="connsiteX458" fmla="*/ 954 w 314415"/>
                <a:gd name="connsiteY458" fmla="*/ 92622 h 308454"/>
                <a:gd name="connsiteX459" fmla="*/ 313 w 314415"/>
                <a:gd name="connsiteY459" fmla="*/ 91080 h 308454"/>
                <a:gd name="connsiteX460" fmla="*/ 0 w 314415"/>
                <a:gd name="connsiteY460" fmla="*/ 89751 h 308454"/>
                <a:gd name="connsiteX461" fmla="*/ 915 w 314415"/>
                <a:gd name="connsiteY461" fmla="*/ 86793 h 308454"/>
                <a:gd name="connsiteX462" fmla="*/ 5077 w 314415"/>
                <a:gd name="connsiteY462" fmla="*/ 84141 h 308454"/>
                <a:gd name="connsiteX463" fmla="*/ 15451 w 314415"/>
                <a:gd name="connsiteY463" fmla="*/ 81239 h 308454"/>
                <a:gd name="connsiteX464" fmla="*/ 19911 w 314415"/>
                <a:gd name="connsiteY464" fmla="*/ 81661 h 308454"/>
                <a:gd name="connsiteX465" fmla="*/ 23001 w 314415"/>
                <a:gd name="connsiteY465" fmla="*/ 81137 h 308454"/>
                <a:gd name="connsiteX466" fmla="*/ 26709 w 314415"/>
                <a:gd name="connsiteY466" fmla="*/ 79306 h 308454"/>
                <a:gd name="connsiteX467" fmla="*/ 28344 w 314415"/>
                <a:gd name="connsiteY467" fmla="*/ 77734 h 308454"/>
                <a:gd name="connsiteX468" fmla="*/ 33617 w 314415"/>
                <a:gd name="connsiteY468" fmla="*/ 76810 h 308454"/>
                <a:gd name="connsiteX469" fmla="*/ 38624 w 314415"/>
                <a:gd name="connsiteY469" fmla="*/ 78477 h 308454"/>
                <a:gd name="connsiteX470" fmla="*/ 43240 w 314415"/>
                <a:gd name="connsiteY470" fmla="*/ 84767 h 308454"/>
                <a:gd name="connsiteX471" fmla="*/ 45446 w 314415"/>
                <a:gd name="connsiteY471" fmla="*/ 86895 h 308454"/>
                <a:gd name="connsiteX472" fmla="*/ 50852 w 314415"/>
                <a:gd name="connsiteY472" fmla="*/ 83202 h 308454"/>
                <a:gd name="connsiteX473" fmla="*/ 58903 w 314415"/>
                <a:gd name="connsiteY473" fmla="*/ 83312 h 308454"/>
                <a:gd name="connsiteX474" fmla="*/ 60561 w 314415"/>
                <a:gd name="connsiteY474" fmla="*/ 85393 h 308454"/>
                <a:gd name="connsiteX475" fmla="*/ 61234 w 314415"/>
                <a:gd name="connsiteY475" fmla="*/ 83640 h 308454"/>
                <a:gd name="connsiteX476" fmla="*/ 62713 w 314415"/>
                <a:gd name="connsiteY476" fmla="*/ 81583 h 308454"/>
                <a:gd name="connsiteX477" fmla="*/ 63894 w 314415"/>
                <a:gd name="connsiteY477" fmla="*/ 82522 h 308454"/>
                <a:gd name="connsiteX478" fmla="*/ 64496 w 314415"/>
                <a:gd name="connsiteY478" fmla="*/ 83797 h 308454"/>
                <a:gd name="connsiteX479" fmla="*/ 72993 w 314415"/>
                <a:gd name="connsiteY479" fmla="*/ 83437 h 308454"/>
                <a:gd name="connsiteX480" fmla="*/ 74331 w 314415"/>
                <a:gd name="connsiteY480" fmla="*/ 83069 h 308454"/>
                <a:gd name="connsiteX481" fmla="*/ 72046 w 314415"/>
                <a:gd name="connsiteY481" fmla="*/ 81575 h 308454"/>
                <a:gd name="connsiteX482" fmla="*/ 70184 w 314415"/>
                <a:gd name="connsiteY482" fmla="*/ 77992 h 308454"/>
                <a:gd name="connsiteX483" fmla="*/ 69793 w 314415"/>
                <a:gd name="connsiteY483" fmla="*/ 64747 h 308454"/>
                <a:gd name="connsiteX484" fmla="*/ 67438 w 314415"/>
                <a:gd name="connsiteY484" fmla="*/ 61031 h 308454"/>
                <a:gd name="connsiteX485" fmla="*/ 64739 w 314415"/>
                <a:gd name="connsiteY485" fmla="*/ 55077 h 308454"/>
                <a:gd name="connsiteX486" fmla="*/ 63495 w 314415"/>
                <a:gd name="connsiteY486" fmla="*/ 51533 h 308454"/>
                <a:gd name="connsiteX487" fmla="*/ 63378 w 314415"/>
                <a:gd name="connsiteY487" fmla="*/ 50305 h 308454"/>
                <a:gd name="connsiteX488" fmla="*/ 63792 w 314415"/>
                <a:gd name="connsiteY488" fmla="*/ 48529 h 308454"/>
                <a:gd name="connsiteX489" fmla="*/ 67109 w 314415"/>
                <a:gd name="connsiteY489" fmla="*/ 48623 h 308454"/>
                <a:gd name="connsiteX490" fmla="*/ 69676 w 314415"/>
                <a:gd name="connsiteY490" fmla="*/ 49076 h 308454"/>
                <a:gd name="connsiteX491" fmla="*/ 74565 w 314415"/>
                <a:gd name="connsiteY491" fmla="*/ 47739 h 308454"/>
                <a:gd name="connsiteX492" fmla="*/ 76912 w 314415"/>
                <a:gd name="connsiteY492" fmla="*/ 48654 h 308454"/>
                <a:gd name="connsiteX493" fmla="*/ 76771 w 314415"/>
                <a:gd name="connsiteY493" fmla="*/ 51423 h 308454"/>
                <a:gd name="connsiteX494" fmla="*/ 77491 w 314415"/>
                <a:gd name="connsiteY494" fmla="*/ 54913 h 308454"/>
                <a:gd name="connsiteX495" fmla="*/ 78305 w 314415"/>
                <a:gd name="connsiteY495" fmla="*/ 56603 h 308454"/>
                <a:gd name="connsiteX496" fmla="*/ 79549 w 314415"/>
                <a:gd name="connsiteY496" fmla="*/ 58519 h 308454"/>
                <a:gd name="connsiteX497" fmla="*/ 83484 w 314415"/>
                <a:gd name="connsiteY497" fmla="*/ 58347 h 308454"/>
                <a:gd name="connsiteX498" fmla="*/ 87732 w 314415"/>
                <a:gd name="connsiteY498" fmla="*/ 59474 h 308454"/>
                <a:gd name="connsiteX499" fmla="*/ 93107 w 314415"/>
                <a:gd name="connsiteY499" fmla="*/ 59646 h 308454"/>
                <a:gd name="connsiteX500" fmla="*/ 100954 w 314415"/>
                <a:gd name="connsiteY500" fmla="*/ 61586 h 308454"/>
                <a:gd name="connsiteX501" fmla="*/ 104294 w 314415"/>
                <a:gd name="connsiteY501" fmla="*/ 60459 h 308454"/>
                <a:gd name="connsiteX502" fmla="*/ 107533 w 314415"/>
                <a:gd name="connsiteY502" fmla="*/ 58058 h 308454"/>
                <a:gd name="connsiteX503" fmla="*/ 113698 w 314415"/>
                <a:gd name="connsiteY503" fmla="*/ 56477 h 308454"/>
                <a:gd name="connsiteX504" fmla="*/ 114191 w 314415"/>
                <a:gd name="connsiteY504" fmla="*/ 55648 h 308454"/>
                <a:gd name="connsiteX505" fmla="*/ 110639 w 314415"/>
                <a:gd name="connsiteY505" fmla="*/ 55977 h 308454"/>
                <a:gd name="connsiteX506" fmla="*/ 107384 w 314415"/>
                <a:gd name="connsiteY506" fmla="*/ 54451 h 308454"/>
                <a:gd name="connsiteX507" fmla="*/ 106946 w 314415"/>
                <a:gd name="connsiteY507" fmla="*/ 52801 h 308454"/>
                <a:gd name="connsiteX508" fmla="*/ 107322 w 314415"/>
                <a:gd name="connsiteY508" fmla="*/ 51314 h 308454"/>
                <a:gd name="connsiteX509" fmla="*/ 108644 w 314415"/>
                <a:gd name="connsiteY509" fmla="*/ 47887 h 308454"/>
                <a:gd name="connsiteX510" fmla="*/ 118079 w 314415"/>
                <a:gd name="connsiteY510" fmla="*/ 42466 h 308454"/>
                <a:gd name="connsiteX511" fmla="*/ 124839 w 314415"/>
                <a:gd name="connsiteY511" fmla="*/ 40862 h 308454"/>
                <a:gd name="connsiteX512" fmla="*/ 131895 w 314415"/>
                <a:gd name="connsiteY512" fmla="*/ 37865 h 308454"/>
                <a:gd name="connsiteX513" fmla="*/ 135447 w 314415"/>
                <a:gd name="connsiteY513" fmla="*/ 34791 h 308454"/>
                <a:gd name="connsiteX514" fmla="*/ 137794 w 314415"/>
                <a:gd name="connsiteY514" fmla="*/ 30809 h 308454"/>
                <a:gd name="connsiteX515" fmla="*/ 138553 w 314415"/>
                <a:gd name="connsiteY515" fmla="*/ 29933 h 308454"/>
                <a:gd name="connsiteX516" fmla="*/ 139531 w 314415"/>
                <a:gd name="connsiteY516" fmla="*/ 29197 h 308454"/>
                <a:gd name="connsiteX517" fmla="*/ 138623 w 314415"/>
                <a:gd name="connsiteY517" fmla="*/ 27765 h 308454"/>
                <a:gd name="connsiteX518" fmla="*/ 139234 w 314415"/>
                <a:gd name="connsiteY518" fmla="*/ 12432 h 308454"/>
                <a:gd name="connsiteX519" fmla="*/ 139891 w 314415"/>
                <a:gd name="connsiteY519" fmla="*/ 9654 h 308454"/>
                <a:gd name="connsiteX520" fmla="*/ 141268 w 314415"/>
                <a:gd name="connsiteY520" fmla="*/ 7377 h 308454"/>
                <a:gd name="connsiteX521" fmla="*/ 143364 w 314415"/>
                <a:gd name="connsiteY521" fmla="*/ 5617 h 308454"/>
                <a:gd name="connsiteX522" fmla="*/ 146541 w 314415"/>
                <a:gd name="connsiteY522" fmla="*/ 3708 h 308454"/>
                <a:gd name="connsiteX523" fmla="*/ 158252 w 314415"/>
                <a:gd name="connsiteY523" fmla="*/ 1072 h 308454"/>
                <a:gd name="connsiteX524" fmla="*/ 159989 w 314415"/>
                <a:gd name="connsiteY524" fmla="*/ 0 h 308454"/>
                <a:gd name="connsiteX525" fmla="*/ 160232 w 314415"/>
                <a:gd name="connsiteY525" fmla="*/ 1659 h 308454"/>
                <a:gd name="connsiteX526" fmla="*/ 161084 w 314415"/>
                <a:gd name="connsiteY526" fmla="*/ 3779 h 308454"/>
                <a:gd name="connsiteX527" fmla="*/ 161671 w 314415"/>
                <a:gd name="connsiteY527" fmla="*/ 4937 h 308454"/>
                <a:gd name="connsiteX528" fmla="*/ 161178 w 314415"/>
                <a:gd name="connsiteY528" fmla="*/ 6447 h 308454"/>
                <a:gd name="connsiteX529" fmla="*/ 161562 w 314415"/>
                <a:gd name="connsiteY529" fmla="*/ 7690 h 308454"/>
                <a:gd name="connsiteX530" fmla="*/ 163150 w 314415"/>
                <a:gd name="connsiteY530" fmla="*/ 9928 h 308454"/>
                <a:gd name="connsiteX531" fmla="*/ 165129 w 314415"/>
                <a:gd name="connsiteY531" fmla="*/ 12032 h 308454"/>
                <a:gd name="connsiteX532" fmla="*/ 166897 w 314415"/>
                <a:gd name="connsiteY532" fmla="*/ 13378 h 308454"/>
                <a:gd name="connsiteX533" fmla="*/ 167437 w 314415"/>
                <a:gd name="connsiteY533" fmla="*/ 13175 h 308454"/>
                <a:gd name="connsiteX534" fmla="*/ 78719 w 314415"/>
                <a:gd name="connsiteY534" fmla="*/ 171725 h 308454"/>
                <a:gd name="connsiteX535" fmla="*/ 77945 w 314415"/>
                <a:gd name="connsiteY535" fmla="*/ 174478 h 308454"/>
                <a:gd name="connsiteX536" fmla="*/ 76474 w 314415"/>
                <a:gd name="connsiteY536" fmla="*/ 171943 h 308454"/>
                <a:gd name="connsiteX537" fmla="*/ 74534 w 314415"/>
                <a:gd name="connsiteY537" fmla="*/ 169722 h 308454"/>
                <a:gd name="connsiteX538" fmla="*/ 74088 w 314415"/>
                <a:gd name="connsiteY538" fmla="*/ 167664 h 308454"/>
                <a:gd name="connsiteX539" fmla="*/ 74088 w 314415"/>
                <a:gd name="connsiteY539" fmla="*/ 167117 h 308454"/>
                <a:gd name="connsiteX540" fmla="*/ 76364 w 314415"/>
                <a:gd name="connsiteY540" fmla="*/ 168619 h 308454"/>
                <a:gd name="connsiteX541" fmla="*/ 78719 w 314415"/>
                <a:gd name="connsiteY541" fmla="*/ 171725 h 308454"/>
                <a:gd name="connsiteX542" fmla="*/ 312742 w 314415"/>
                <a:gd name="connsiteY542" fmla="*/ 266584 h 308454"/>
                <a:gd name="connsiteX543" fmla="*/ 312170 w 314415"/>
                <a:gd name="connsiteY543" fmla="*/ 270957 h 308454"/>
                <a:gd name="connsiteX544" fmla="*/ 312585 w 314415"/>
                <a:gd name="connsiteY544" fmla="*/ 272232 h 308454"/>
                <a:gd name="connsiteX545" fmla="*/ 313383 w 314415"/>
                <a:gd name="connsiteY545" fmla="*/ 273124 h 308454"/>
                <a:gd name="connsiteX546" fmla="*/ 313751 w 314415"/>
                <a:gd name="connsiteY546" fmla="*/ 274102 h 308454"/>
                <a:gd name="connsiteX547" fmla="*/ 314416 w 314415"/>
                <a:gd name="connsiteY547" fmla="*/ 285696 h 308454"/>
                <a:gd name="connsiteX548" fmla="*/ 314291 w 314415"/>
                <a:gd name="connsiteY548" fmla="*/ 286620 h 308454"/>
                <a:gd name="connsiteX549" fmla="*/ 311607 w 314415"/>
                <a:gd name="connsiteY549" fmla="*/ 291259 h 308454"/>
                <a:gd name="connsiteX550" fmla="*/ 311005 w 314415"/>
                <a:gd name="connsiteY550" fmla="*/ 292612 h 308454"/>
                <a:gd name="connsiteX551" fmla="*/ 310872 w 314415"/>
                <a:gd name="connsiteY551" fmla="*/ 298339 h 308454"/>
                <a:gd name="connsiteX552" fmla="*/ 310418 w 314415"/>
                <a:gd name="connsiteY552" fmla="*/ 299872 h 308454"/>
                <a:gd name="connsiteX553" fmla="*/ 309464 w 314415"/>
                <a:gd name="connsiteY553" fmla="*/ 301382 h 308454"/>
                <a:gd name="connsiteX554" fmla="*/ 307766 w 314415"/>
                <a:gd name="connsiteY554" fmla="*/ 306264 h 308454"/>
                <a:gd name="connsiteX555" fmla="*/ 306295 w 314415"/>
                <a:gd name="connsiteY555" fmla="*/ 308455 h 308454"/>
                <a:gd name="connsiteX556" fmla="*/ 302274 w 314415"/>
                <a:gd name="connsiteY556" fmla="*/ 305779 h 308454"/>
                <a:gd name="connsiteX557" fmla="*/ 299903 w 314415"/>
                <a:gd name="connsiteY557" fmla="*/ 304621 h 308454"/>
                <a:gd name="connsiteX558" fmla="*/ 298746 w 314415"/>
                <a:gd name="connsiteY558" fmla="*/ 303377 h 308454"/>
                <a:gd name="connsiteX559" fmla="*/ 297987 w 314415"/>
                <a:gd name="connsiteY559" fmla="*/ 302517 h 308454"/>
                <a:gd name="connsiteX560" fmla="*/ 298479 w 314415"/>
                <a:gd name="connsiteY560" fmla="*/ 301367 h 308454"/>
                <a:gd name="connsiteX561" fmla="*/ 299559 w 314415"/>
                <a:gd name="connsiteY561" fmla="*/ 300170 h 308454"/>
                <a:gd name="connsiteX562" fmla="*/ 299731 w 314415"/>
                <a:gd name="connsiteY562" fmla="*/ 299223 h 308454"/>
                <a:gd name="connsiteX563" fmla="*/ 297189 w 314415"/>
                <a:gd name="connsiteY563" fmla="*/ 298159 h 308454"/>
                <a:gd name="connsiteX564" fmla="*/ 296023 w 314415"/>
                <a:gd name="connsiteY564" fmla="*/ 297447 h 308454"/>
                <a:gd name="connsiteX565" fmla="*/ 296039 w 314415"/>
                <a:gd name="connsiteY565" fmla="*/ 296195 h 308454"/>
                <a:gd name="connsiteX566" fmla="*/ 296915 w 314415"/>
                <a:gd name="connsiteY566" fmla="*/ 294247 h 308454"/>
                <a:gd name="connsiteX567" fmla="*/ 296516 w 314415"/>
                <a:gd name="connsiteY567" fmla="*/ 292636 h 308454"/>
                <a:gd name="connsiteX568" fmla="*/ 295045 w 314415"/>
                <a:gd name="connsiteY568" fmla="*/ 292714 h 308454"/>
                <a:gd name="connsiteX569" fmla="*/ 293903 w 314415"/>
                <a:gd name="connsiteY569" fmla="*/ 292471 h 308454"/>
                <a:gd name="connsiteX570" fmla="*/ 293754 w 314415"/>
                <a:gd name="connsiteY570" fmla="*/ 291634 h 308454"/>
                <a:gd name="connsiteX571" fmla="*/ 294591 w 314415"/>
                <a:gd name="connsiteY571" fmla="*/ 290563 h 308454"/>
                <a:gd name="connsiteX572" fmla="*/ 295671 w 314415"/>
                <a:gd name="connsiteY572" fmla="*/ 289162 h 308454"/>
                <a:gd name="connsiteX573" fmla="*/ 295640 w 314415"/>
                <a:gd name="connsiteY573" fmla="*/ 287613 h 308454"/>
                <a:gd name="connsiteX574" fmla="*/ 294333 w 314415"/>
                <a:gd name="connsiteY574" fmla="*/ 286948 h 308454"/>
                <a:gd name="connsiteX575" fmla="*/ 293152 w 314415"/>
                <a:gd name="connsiteY575" fmla="*/ 285688 h 308454"/>
                <a:gd name="connsiteX576" fmla="*/ 292675 w 314415"/>
                <a:gd name="connsiteY576" fmla="*/ 283975 h 308454"/>
                <a:gd name="connsiteX577" fmla="*/ 293590 w 314415"/>
                <a:gd name="connsiteY577" fmla="*/ 282802 h 308454"/>
                <a:gd name="connsiteX578" fmla="*/ 295076 w 314415"/>
                <a:gd name="connsiteY578" fmla="*/ 282051 h 308454"/>
                <a:gd name="connsiteX579" fmla="*/ 293981 w 314415"/>
                <a:gd name="connsiteY579" fmla="*/ 280290 h 308454"/>
                <a:gd name="connsiteX580" fmla="*/ 293246 w 314415"/>
                <a:gd name="connsiteY580" fmla="*/ 280251 h 308454"/>
                <a:gd name="connsiteX581" fmla="*/ 292659 w 314415"/>
                <a:gd name="connsiteY581" fmla="*/ 279868 h 308454"/>
                <a:gd name="connsiteX582" fmla="*/ 293144 w 314415"/>
                <a:gd name="connsiteY582" fmla="*/ 279054 h 308454"/>
                <a:gd name="connsiteX583" fmla="*/ 294294 w 314415"/>
                <a:gd name="connsiteY583" fmla="*/ 277834 h 308454"/>
                <a:gd name="connsiteX584" fmla="*/ 295898 w 314415"/>
                <a:gd name="connsiteY584" fmla="*/ 274180 h 308454"/>
                <a:gd name="connsiteX585" fmla="*/ 298128 w 314415"/>
                <a:gd name="connsiteY585" fmla="*/ 272451 h 308454"/>
                <a:gd name="connsiteX586" fmla="*/ 302086 w 314415"/>
                <a:gd name="connsiteY586" fmla="*/ 271340 h 308454"/>
                <a:gd name="connsiteX587" fmla="*/ 303158 w 314415"/>
                <a:gd name="connsiteY587" fmla="*/ 270847 h 308454"/>
                <a:gd name="connsiteX588" fmla="*/ 304136 w 314415"/>
                <a:gd name="connsiteY588" fmla="*/ 269557 h 308454"/>
                <a:gd name="connsiteX589" fmla="*/ 305223 w 314415"/>
                <a:gd name="connsiteY589" fmla="*/ 268727 h 308454"/>
                <a:gd name="connsiteX590" fmla="*/ 306545 w 314415"/>
                <a:gd name="connsiteY590" fmla="*/ 268837 h 308454"/>
                <a:gd name="connsiteX591" fmla="*/ 307766 w 314415"/>
                <a:gd name="connsiteY591" fmla="*/ 269330 h 308454"/>
                <a:gd name="connsiteX592" fmla="*/ 308517 w 314415"/>
                <a:gd name="connsiteY592" fmla="*/ 269862 h 308454"/>
                <a:gd name="connsiteX593" fmla="*/ 309080 w 314415"/>
                <a:gd name="connsiteY593" fmla="*/ 269306 h 308454"/>
                <a:gd name="connsiteX594" fmla="*/ 309628 w 314415"/>
                <a:gd name="connsiteY594" fmla="*/ 267702 h 308454"/>
                <a:gd name="connsiteX595" fmla="*/ 309292 w 314415"/>
                <a:gd name="connsiteY595" fmla="*/ 266294 h 308454"/>
                <a:gd name="connsiteX596" fmla="*/ 309464 w 314415"/>
                <a:gd name="connsiteY596" fmla="*/ 262422 h 308454"/>
                <a:gd name="connsiteX597" fmla="*/ 310168 w 314415"/>
                <a:gd name="connsiteY597" fmla="*/ 260223 h 308454"/>
                <a:gd name="connsiteX598" fmla="*/ 311310 w 314415"/>
                <a:gd name="connsiteY598" fmla="*/ 260098 h 308454"/>
                <a:gd name="connsiteX599" fmla="*/ 312358 w 314415"/>
                <a:gd name="connsiteY599" fmla="*/ 261311 h 308454"/>
                <a:gd name="connsiteX600" fmla="*/ 312311 w 314415"/>
                <a:gd name="connsiteY600" fmla="*/ 262382 h 308454"/>
                <a:gd name="connsiteX601" fmla="*/ 312703 w 314415"/>
                <a:gd name="connsiteY601" fmla="*/ 264917 h 308454"/>
                <a:gd name="connsiteX602" fmla="*/ 312742 w 314415"/>
                <a:gd name="connsiteY602" fmla="*/ 266584 h 30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Lst>
              <a:rect l="l" t="t" r="r" b="b"/>
              <a:pathLst>
                <a:path w="314415" h="308454">
                  <a:moveTo>
                    <a:pt x="167437" y="13175"/>
                  </a:moveTo>
                  <a:lnTo>
                    <a:pt x="168744" y="12791"/>
                  </a:lnTo>
                  <a:lnTo>
                    <a:pt x="170958" y="11415"/>
                  </a:lnTo>
                  <a:lnTo>
                    <a:pt x="172804" y="10976"/>
                  </a:lnTo>
                  <a:lnTo>
                    <a:pt x="173860" y="12032"/>
                  </a:lnTo>
                  <a:lnTo>
                    <a:pt x="174455" y="12635"/>
                  </a:lnTo>
                  <a:lnTo>
                    <a:pt x="175613" y="15013"/>
                  </a:lnTo>
                  <a:lnTo>
                    <a:pt x="175941" y="17486"/>
                  </a:lnTo>
                  <a:lnTo>
                    <a:pt x="176457" y="19543"/>
                  </a:lnTo>
                  <a:lnTo>
                    <a:pt x="177396" y="20372"/>
                  </a:lnTo>
                  <a:lnTo>
                    <a:pt x="180925" y="20646"/>
                  </a:lnTo>
                  <a:lnTo>
                    <a:pt x="183530" y="21405"/>
                  </a:lnTo>
                  <a:lnTo>
                    <a:pt x="184218" y="22093"/>
                  </a:lnTo>
                  <a:lnTo>
                    <a:pt x="185110" y="26647"/>
                  </a:lnTo>
                  <a:lnTo>
                    <a:pt x="185595" y="27288"/>
                  </a:lnTo>
                  <a:lnTo>
                    <a:pt x="186245" y="26756"/>
                  </a:lnTo>
                  <a:lnTo>
                    <a:pt x="186886" y="26005"/>
                  </a:lnTo>
                  <a:lnTo>
                    <a:pt x="187778" y="25888"/>
                  </a:lnTo>
                  <a:lnTo>
                    <a:pt x="189304" y="26177"/>
                  </a:lnTo>
                  <a:lnTo>
                    <a:pt x="191314" y="26271"/>
                  </a:lnTo>
                  <a:lnTo>
                    <a:pt x="193387" y="26772"/>
                  </a:lnTo>
                  <a:lnTo>
                    <a:pt x="196251" y="29338"/>
                  </a:lnTo>
                  <a:lnTo>
                    <a:pt x="196141" y="30183"/>
                  </a:lnTo>
                  <a:lnTo>
                    <a:pt x="195586" y="31661"/>
                  </a:lnTo>
                  <a:lnTo>
                    <a:pt x="195390" y="32843"/>
                  </a:lnTo>
                  <a:lnTo>
                    <a:pt x="195883" y="33320"/>
                  </a:lnTo>
                  <a:lnTo>
                    <a:pt x="196642" y="34541"/>
                  </a:lnTo>
                  <a:lnTo>
                    <a:pt x="196462" y="35949"/>
                  </a:lnTo>
                  <a:lnTo>
                    <a:pt x="195727" y="36935"/>
                  </a:lnTo>
                  <a:lnTo>
                    <a:pt x="195429" y="37748"/>
                  </a:lnTo>
                  <a:lnTo>
                    <a:pt x="195429" y="38272"/>
                  </a:lnTo>
                  <a:lnTo>
                    <a:pt x="195703" y="38710"/>
                  </a:lnTo>
                  <a:lnTo>
                    <a:pt x="196290" y="39094"/>
                  </a:lnTo>
                  <a:lnTo>
                    <a:pt x="200522" y="39610"/>
                  </a:lnTo>
                  <a:lnTo>
                    <a:pt x="204395" y="39094"/>
                  </a:lnTo>
                  <a:lnTo>
                    <a:pt x="206836" y="37654"/>
                  </a:lnTo>
                  <a:lnTo>
                    <a:pt x="207251" y="36137"/>
                  </a:lnTo>
                  <a:lnTo>
                    <a:pt x="207939" y="34431"/>
                  </a:lnTo>
                  <a:lnTo>
                    <a:pt x="209394" y="32992"/>
                  </a:lnTo>
                  <a:lnTo>
                    <a:pt x="210396" y="32506"/>
                  </a:lnTo>
                  <a:lnTo>
                    <a:pt x="211319" y="33093"/>
                  </a:lnTo>
                  <a:lnTo>
                    <a:pt x="209770" y="39110"/>
                  </a:lnTo>
                  <a:lnTo>
                    <a:pt x="210904" y="40643"/>
                  </a:lnTo>
                  <a:lnTo>
                    <a:pt x="211068" y="42927"/>
                  </a:lnTo>
                  <a:lnTo>
                    <a:pt x="211475" y="44930"/>
                  </a:lnTo>
                  <a:lnTo>
                    <a:pt x="212860" y="44891"/>
                  </a:lnTo>
                  <a:lnTo>
                    <a:pt x="214534" y="45259"/>
                  </a:lnTo>
                  <a:lnTo>
                    <a:pt x="215723" y="45994"/>
                  </a:lnTo>
                  <a:lnTo>
                    <a:pt x="217108" y="47183"/>
                  </a:lnTo>
                  <a:lnTo>
                    <a:pt x="219103" y="48279"/>
                  </a:lnTo>
                  <a:lnTo>
                    <a:pt x="220503" y="48662"/>
                  </a:lnTo>
                  <a:lnTo>
                    <a:pt x="221012" y="49569"/>
                  </a:lnTo>
                  <a:lnTo>
                    <a:pt x="222146" y="50626"/>
                  </a:lnTo>
                  <a:lnTo>
                    <a:pt x="223930" y="52832"/>
                  </a:lnTo>
                  <a:lnTo>
                    <a:pt x="225526" y="54303"/>
                  </a:lnTo>
                  <a:lnTo>
                    <a:pt x="226301" y="54303"/>
                  </a:lnTo>
                  <a:lnTo>
                    <a:pt x="227787" y="53724"/>
                  </a:lnTo>
                  <a:lnTo>
                    <a:pt x="229993" y="53356"/>
                  </a:lnTo>
                  <a:lnTo>
                    <a:pt x="231730" y="53387"/>
                  </a:lnTo>
                  <a:lnTo>
                    <a:pt x="232473" y="54506"/>
                  </a:lnTo>
                  <a:lnTo>
                    <a:pt x="234187" y="55022"/>
                  </a:lnTo>
                  <a:lnTo>
                    <a:pt x="234789" y="55437"/>
                  </a:lnTo>
                  <a:lnTo>
                    <a:pt x="235462" y="56211"/>
                  </a:lnTo>
                  <a:lnTo>
                    <a:pt x="236604" y="56524"/>
                  </a:lnTo>
                  <a:lnTo>
                    <a:pt x="237981" y="56211"/>
                  </a:lnTo>
                  <a:lnTo>
                    <a:pt x="238982" y="55187"/>
                  </a:lnTo>
                  <a:lnTo>
                    <a:pt x="240320" y="54717"/>
                  </a:lnTo>
                  <a:lnTo>
                    <a:pt x="241666" y="54874"/>
                  </a:lnTo>
                  <a:lnTo>
                    <a:pt x="242440" y="55437"/>
                  </a:lnTo>
                  <a:lnTo>
                    <a:pt x="243911" y="56274"/>
                  </a:lnTo>
                  <a:lnTo>
                    <a:pt x="244740" y="56094"/>
                  </a:lnTo>
                  <a:lnTo>
                    <a:pt x="246407" y="56611"/>
                  </a:lnTo>
                  <a:lnTo>
                    <a:pt x="248081" y="58238"/>
                  </a:lnTo>
                  <a:lnTo>
                    <a:pt x="248785" y="59865"/>
                  </a:lnTo>
                  <a:lnTo>
                    <a:pt x="248965" y="60757"/>
                  </a:lnTo>
                  <a:lnTo>
                    <a:pt x="249685" y="61727"/>
                  </a:lnTo>
                  <a:lnTo>
                    <a:pt x="252493" y="66092"/>
                  </a:lnTo>
                  <a:lnTo>
                    <a:pt x="253385" y="66304"/>
                  </a:lnTo>
                  <a:lnTo>
                    <a:pt x="254363" y="65647"/>
                  </a:lnTo>
                  <a:lnTo>
                    <a:pt x="254997" y="64708"/>
                  </a:lnTo>
                  <a:lnTo>
                    <a:pt x="255912" y="64520"/>
                  </a:lnTo>
                  <a:lnTo>
                    <a:pt x="257383" y="64958"/>
                  </a:lnTo>
                  <a:lnTo>
                    <a:pt x="258330" y="65451"/>
                  </a:lnTo>
                  <a:lnTo>
                    <a:pt x="258784" y="67336"/>
                  </a:lnTo>
                  <a:lnTo>
                    <a:pt x="259104" y="67696"/>
                  </a:lnTo>
                  <a:lnTo>
                    <a:pt x="259738" y="67289"/>
                  </a:lnTo>
                  <a:lnTo>
                    <a:pt x="260872" y="67203"/>
                  </a:lnTo>
                  <a:lnTo>
                    <a:pt x="262687" y="67665"/>
                  </a:lnTo>
                  <a:lnTo>
                    <a:pt x="265175" y="67133"/>
                  </a:lnTo>
                  <a:lnTo>
                    <a:pt x="267170" y="66343"/>
                  </a:lnTo>
                  <a:lnTo>
                    <a:pt x="268187" y="66374"/>
                  </a:lnTo>
                  <a:lnTo>
                    <a:pt x="269830" y="68573"/>
                  </a:lnTo>
                  <a:lnTo>
                    <a:pt x="271708" y="69394"/>
                  </a:lnTo>
                  <a:lnTo>
                    <a:pt x="275839" y="70059"/>
                  </a:lnTo>
                  <a:lnTo>
                    <a:pt x="280274" y="71092"/>
                  </a:lnTo>
                  <a:lnTo>
                    <a:pt x="282019" y="71929"/>
                  </a:lnTo>
                  <a:lnTo>
                    <a:pt x="283208" y="72343"/>
                  </a:lnTo>
                  <a:lnTo>
                    <a:pt x="283334" y="75246"/>
                  </a:lnTo>
                  <a:lnTo>
                    <a:pt x="282973" y="75684"/>
                  </a:lnTo>
                  <a:lnTo>
                    <a:pt x="278553" y="81489"/>
                  </a:lnTo>
                  <a:lnTo>
                    <a:pt x="276691" y="83562"/>
                  </a:lnTo>
                  <a:lnTo>
                    <a:pt x="275745" y="86512"/>
                  </a:lnTo>
                  <a:lnTo>
                    <a:pt x="275095" y="91034"/>
                  </a:lnTo>
                  <a:lnTo>
                    <a:pt x="273789" y="95313"/>
                  </a:lnTo>
                  <a:lnTo>
                    <a:pt x="271833" y="99366"/>
                  </a:lnTo>
                  <a:lnTo>
                    <a:pt x="271121" y="102401"/>
                  </a:lnTo>
                  <a:lnTo>
                    <a:pt x="271653" y="104420"/>
                  </a:lnTo>
                  <a:lnTo>
                    <a:pt x="271317" y="107588"/>
                  </a:lnTo>
                  <a:lnTo>
                    <a:pt x="270120" y="111899"/>
                  </a:lnTo>
                  <a:lnTo>
                    <a:pt x="269916" y="115145"/>
                  </a:lnTo>
                  <a:lnTo>
                    <a:pt x="270714" y="117336"/>
                  </a:lnTo>
                  <a:lnTo>
                    <a:pt x="271817" y="117782"/>
                  </a:lnTo>
                  <a:lnTo>
                    <a:pt x="269165" y="119253"/>
                  </a:lnTo>
                  <a:lnTo>
                    <a:pt x="268563" y="120544"/>
                  </a:lnTo>
                  <a:lnTo>
                    <a:pt x="267522" y="122241"/>
                  </a:lnTo>
                  <a:lnTo>
                    <a:pt x="265832" y="122953"/>
                  </a:lnTo>
                  <a:lnTo>
                    <a:pt x="264135" y="123188"/>
                  </a:lnTo>
                  <a:lnTo>
                    <a:pt x="262758" y="122969"/>
                  </a:lnTo>
                  <a:lnTo>
                    <a:pt x="261975" y="122288"/>
                  </a:lnTo>
                  <a:lnTo>
                    <a:pt x="262015" y="121655"/>
                  </a:lnTo>
                  <a:lnTo>
                    <a:pt x="261287" y="121115"/>
                  </a:lnTo>
                  <a:lnTo>
                    <a:pt x="259480" y="121130"/>
                  </a:lnTo>
                  <a:lnTo>
                    <a:pt x="257610" y="122296"/>
                  </a:lnTo>
                  <a:lnTo>
                    <a:pt x="256116" y="124205"/>
                  </a:lnTo>
                  <a:lnTo>
                    <a:pt x="256577" y="125269"/>
                  </a:lnTo>
                  <a:lnTo>
                    <a:pt x="257954" y="125551"/>
                  </a:lnTo>
                  <a:lnTo>
                    <a:pt x="258314" y="125973"/>
                  </a:lnTo>
                  <a:lnTo>
                    <a:pt x="258314" y="126521"/>
                  </a:lnTo>
                  <a:lnTo>
                    <a:pt x="257829" y="127178"/>
                  </a:lnTo>
                  <a:lnTo>
                    <a:pt x="257250" y="128304"/>
                  </a:lnTo>
                  <a:lnTo>
                    <a:pt x="254363" y="131653"/>
                  </a:lnTo>
                  <a:lnTo>
                    <a:pt x="251453" y="135025"/>
                  </a:lnTo>
                  <a:lnTo>
                    <a:pt x="250984" y="136042"/>
                  </a:lnTo>
                  <a:lnTo>
                    <a:pt x="250060" y="136754"/>
                  </a:lnTo>
                  <a:lnTo>
                    <a:pt x="246360" y="138553"/>
                  </a:lnTo>
                  <a:lnTo>
                    <a:pt x="245976" y="139273"/>
                  </a:lnTo>
                  <a:lnTo>
                    <a:pt x="245765" y="142269"/>
                  </a:lnTo>
                  <a:lnTo>
                    <a:pt x="245351" y="144726"/>
                  </a:lnTo>
                  <a:lnTo>
                    <a:pt x="242605" y="147034"/>
                  </a:lnTo>
                  <a:lnTo>
                    <a:pt x="239874" y="149326"/>
                  </a:lnTo>
                  <a:lnTo>
                    <a:pt x="239194" y="150726"/>
                  </a:lnTo>
                  <a:lnTo>
                    <a:pt x="238701" y="152346"/>
                  </a:lnTo>
                  <a:lnTo>
                    <a:pt x="237848" y="154176"/>
                  </a:lnTo>
                  <a:lnTo>
                    <a:pt x="237676" y="155147"/>
                  </a:lnTo>
                  <a:lnTo>
                    <a:pt x="239061" y="156719"/>
                  </a:lnTo>
                  <a:lnTo>
                    <a:pt x="238896" y="158018"/>
                  </a:lnTo>
                  <a:lnTo>
                    <a:pt x="238458" y="159864"/>
                  </a:lnTo>
                  <a:lnTo>
                    <a:pt x="237152" y="161171"/>
                  </a:lnTo>
                  <a:lnTo>
                    <a:pt x="235696" y="161914"/>
                  </a:lnTo>
                  <a:lnTo>
                    <a:pt x="235728" y="163917"/>
                  </a:lnTo>
                  <a:lnTo>
                    <a:pt x="236502" y="164198"/>
                  </a:lnTo>
                  <a:lnTo>
                    <a:pt x="238255" y="164050"/>
                  </a:lnTo>
                  <a:lnTo>
                    <a:pt x="240735" y="162595"/>
                  </a:lnTo>
                  <a:lnTo>
                    <a:pt x="242354" y="160717"/>
                  </a:lnTo>
                  <a:lnTo>
                    <a:pt x="241400" y="158941"/>
                  </a:lnTo>
                  <a:lnTo>
                    <a:pt x="241283" y="158597"/>
                  </a:lnTo>
                  <a:lnTo>
                    <a:pt x="241517" y="158174"/>
                  </a:lnTo>
                  <a:lnTo>
                    <a:pt x="243434" y="156234"/>
                  </a:lnTo>
                  <a:lnTo>
                    <a:pt x="245781" y="155068"/>
                  </a:lnTo>
                  <a:lnTo>
                    <a:pt x="249059" y="154849"/>
                  </a:lnTo>
                  <a:lnTo>
                    <a:pt x="253010" y="155538"/>
                  </a:lnTo>
                  <a:lnTo>
                    <a:pt x="253401" y="155827"/>
                  </a:lnTo>
                  <a:lnTo>
                    <a:pt x="253213" y="157016"/>
                  </a:lnTo>
                  <a:lnTo>
                    <a:pt x="253581" y="158769"/>
                  </a:lnTo>
                  <a:lnTo>
                    <a:pt x="254293" y="159997"/>
                  </a:lnTo>
                  <a:lnTo>
                    <a:pt x="253315" y="163478"/>
                  </a:lnTo>
                  <a:lnTo>
                    <a:pt x="254058" y="164566"/>
                  </a:lnTo>
                  <a:lnTo>
                    <a:pt x="255208" y="165872"/>
                  </a:lnTo>
                  <a:lnTo>
                    <a:pt x="256069" y="167062"/>
                  </a:lnTo>
                  <a:lnTo>
                    <a:pt x="257305" y="168149"/>
                  </a:lnTo>
                  <a:lnTo>
                    <a:pt x="258408" y="169988"/>
                  </a:lnTo>
                  <a:lnTo>
                    <a:pt x="258784" y="171028"/>
                  </a:lnTo>
                  <a:lnTo>
                    <a:pt x="257015" y="172828"/>
                  </a:lnTo>
                  <a:lnTo>
                    <a:pt x="254027" y="174517"/>
                  </a:lnTo>
                  <a:lnTo>
                    <a:pt x="253691" y="175605"/>
                  </a:lnTo>
                  <a:lnTo>
                    <a:pt x="253730" y="176833"/>
                  </a:lnTo>
                  <a:lnTo>
                    <a:pt x="254066" y="177803"/>
                  </a:lnTo>
                  <a:lnTo>
                    <a:pt x="255717" y="179047"/>
                  </a:lnTo>
                  <a:lnTo>
                    <a:pt x="257493" y="181856"/>
                  </a:lnTo>
                  <a:lnTo>
                    <a:pt x="258619" y="184359"/>
                  </a:lnTo>
                  <a:lnTo>
                    <a:pt x="261083" y="186753"/>
                  </a:lnTo>
                  <a:lnTo>
                    <a:pt x="261686" y="187465"/>
                  </a:lnTo>
                  <a:lnTo>
                    <a:pt x="261529" y="188060"/>
                  </a:lnTo>
                  <a:lnTo>
                    <a:pt x="260880" y="189077"/>
                  </a:lnTo>
                  <a:lnTo>
                    <a:pt x="260035" y="192472"/>
                  </a:lnTo>
                  <a:lnTo>
                    <a:pt x="259026" y="193004"/>
                  </a:lnTo>
                  <a:lnTo>
                    <a:pt x="257899" y="193223"/>
                  </a:lnTo>
                  <a:lnTo>
                    <a:pt x="254848" y="195703"/>
                  </a:lnTo>
                  <a:lnTo>
                    <a:pt x="253487" y="195398"/>
                  </a:lnTo>
                  <a:lnTo>
                    <a:pt x="251555" y="195430"/>
                  </a:lnTo>
                  <a:lnTo>
                    <a:pt x="250139" y="196243"/>
                  </a:lnTo>
                  <a:lnTo>
                    <a:pt x="250295" y="197784"/>
                  </a:lnTo>
                  <a:lnTo>
                    <a:pt x="251539" y="199192"/>
                  </a:lnTo>
                  <a:lnTo>
                    <a:pt x="252267" y="200726"/>
                  </a:lnTo>
                  <a:lnTo>
                    <a:pt x="252564" y="202322"/>
                  </a:lnTo>
                  <a:lnTo>
                    <a:pt x="253941" y="203503"/>
                  </a:lnTo>
                  <a:lnTo>
                    <a:pt x="255881" y="204207"/>
                  </a:lnTo>
                  <a:lnTo>
                    <a:pt x="256992" y="204254"/>
                  </a:lnTo>
                  <a:lnTo>
                    <a:pt x="257712" y="204677"/>
                  </a:lnTo>
                  <a:lnTo>
                    <a:pt x="258150" y="205224"/>
                  </a:lnTo>
                  <a:lnTo>
                    <a:pt x="258987" y="208635"/>
                  </a:lnTo>
                  <a:lnTo>
                    <a:pt x="258486" y="209488"/>
                  </a:lnTo>
                  <a:lnTo>
                    <a:pt x="257438" y="209848"/>
                  </a:lnTo>
                  <a:lnTo>
                    <a:pt x="256812" y="211249"/>
                  </a:lnTo>
                  <a:lnTo>
                    <a:pt x="255568" y="213306"/>
                  </a:lnTo>
                  <a:lnTo>
                    <a:pt x="254864" y="214957"/>
                  </a:lnTo>
                  <a:lnTo>
                    <a:pt x="255646" y="216412"/>
                  </a:lnTo>
                  <a:lnTo>
                    <a:pt x="255975" y="217492"/>
                  </a:lnTo>
                  <a:lnTo>
                    <a:pt x="255560" y="218603"/>
                  </a:lnTo>
                  <a:lnTo>
                    <a:pt x="256116" y="220324"/>
                  </a:lnTo>
                  <a:lnTo>
                    <a:pt x="257586" y="222029"/>
                  </a:lnTo>
                  <a:lnTo>
                    <a:pt x="261584" y="224423"/>
                  </a:lnTo>
                  <a:lnTo>
                    <a:pt x="265300" y="226371"/>
                  </a:lnTo>
                  <a:lnTo>
                    <a:pt x="266450" y="226692"/>
                  </a:lnTo>
                  <a:lnTo>
                    <a:pt x="271473" y="225440"/>
                  </a:lnTo>
                  <a:lnTo>
                    <a:pt x="272302" y="225550"/>
                  </a:lnTo>
                  <a:lnTo>
                    <a:pt x="272913" y="227036"/>
                  </a:lnTo>
                  <a:lnTo>
                    <a:pt x="273179" y="228038"/>
                  </a:lnTo>
                  <a:lnTo>
                    <a:pt x="272615" y="229540"/>
                  </a:lnTo>
                  <a:lnTo>
                    <a:pt x="271231" y="231660"/>
                  </a:lnTo>
                  <a:lnTo>
                    <a:pt x="269760" y="233311"/>
                  </a:lnTo>
                  <a:lnTo>
                    <a:pt x="268868" y="234711"/>
                  </a:lnTo>
                  <a:lnTo>
                    <a:pt x="269056" y="235986"/>
                  </a:lnTo>
                  <a:lnTo>
                    <a:pt x="269110" y="237676"/>
                  </a:lnTo>
                  <a:lnTo>
                    <a:pt x="267913" y="238177"/>
                  </a:lnTo>
                  <a:lnTo>
                    <a:pt x="267874" y="237848"/>
                  </a:lnTo>
                  <a:lnTo>
                    <a:pt x="267382" y="237559"/>
                  </a:lnTo>
                  <a:lnTo>
                    <a:pt x="266959" y="237723"/>
                  </a:lnTo>
                  <a:lnTo>
                    <a:pt x="266630" y="238091"/>
                  </a:lnTo>
                  <a:lnTo>
                    <a:pt x="266583" y="238740"/>
                  </a:lnTo>
                  <a:lnTo>
                    <a:pt x="264033" y="239820"/>
                  </a:lnTo>
                  <a:lnTo>
                    <a:pt x="262273" y="240938"/>
                  </a:lnTo>
                  <a:lnTo>
                    <a:pt x="255318" y="247604"/>
                  </a:lnTo>
                  <a:lnTo>
                    <a:pt x="252063" y="249552"/>
                  </a:lnTo>
                  <a:lnTo>
                    <a:pt x="251422" y="250725"/>
                  </a:lnTo>
                  <a:lnTo>
                    <a:pt x="250757" y="252916"/>
                  </a:lnTo>
                  <a:lnTo>
                    <a:pt x="248848" y="254794"/>
                  </a:lnTo>
                  <a:lnTo>
                    <a:pt x="247174" y="255686"/>
                  </a:lnTo>
                  <a:lnTo>
                    <a:pt x="243035" y="256601"/>
                  </a:lnTo>
                  <a:lnTo>
                    <a:pt x="238873" y="258588"/>
                  </a:lnTo>
                  <a:lnTo>
                    <a:pt x="236995" y="257727"/>
                  </a:lnTo>
                  <a:lnTo>
                    <a:pt x="232145" y="257821"/>
                  </a:lnTo>
                  <a:lnTo>
                    <a:pt x="229117" y="255427"/>
                  </a:lnTo>
                  <a:lnTo>
                    <a:pt x="223296" y="253910"/>
                  </a:lnTo>
                  <a:lnTo>
                    <a:pt x="221403" y="250412"/>
                  </a:lnTo>
                  <a:lnTo>
                    <a:pt x="218751" y="250186"/>
                  </a:lnTo>
                  <a:lnTo>
                    <a:pt x="217014" y="250295"/>
                  </a:lnTo>
                  <a:lnTo>
                    <a:pt x="215974" y="249763"/>
                  </a:lnTo>
                  <a:lnTo>
                    <a:pt x="215708" y="248566"/>
                  </a:lnTo>
                  <a:lnTo>
                    <a:pt x="215684" y="247416"/>
                  </a:lnTo>
                  <a:lnTo>
                    <a:pt x="213846" y="247948"/>
                  </a:lnTo>
                  <a:lnTo>
                    <a:pt x="212437" y="247948"/>
                  </a:lnTo>
                  <a:lnTo>
                    <a:pt x="211600" y="248410"/>
                  </a:lnTo>
                  <a:lnTo>
                    <a:pt x="210943" y="248942"/>
                  </a:lnTo>
                  <a:lnTo>
                    <a:pt x="210161" y="248605"/>
                  </a:lnTo>
                  <a:lnTo>
                    <a:pt x="209707" y="248723"/>
                  </a:lnTo>
                  <a:lnTo>
                    <a:pt x="209746" y="249396"/>
                  </a:lnTo>
                  <a:lnTo>
                    <a:pt x="208056" y="249568"/>
                  </a:lnTo>
                  <a:lnTo>
                    <a:pt x="206218" y="249153"/>
                  </a:lnTo>
                  <a:lnTo>
                    <a:pt x="201406" y="247346"/>
                  </a:lnTo>
                  <a:lnTo>
                    <a:pt x="200671" y="247064"/>
                  </a:lnTo>
                  <a:lnTo>
                    <a:pt x="197330" y="246368"/>
                  </a:lnTo>
                  <a:lnTo>
                    <a:pt x="195985" y="245640"/>
                  </a:lnTo>
                  <a:lnTo>
                    <a:pt x="194889" y="243849"/>
                  </a:lnTo>
                  <a:lnTo>
                    <a:pt x="194060" y="243285"/>
                  </a:lnTo>
                  <a:lnTo>
                    <a:pt x="193567" y="242949"/>
                  </a:lnTo>
                  <a:lnTo>
                    <a:pt x="190454" y="243857"/>
                  </a:lnTo>
                  <a:lnTo>
                    <a:pt x="189374" y="245265"/>
                  </a:lnTo>
                  <a:lnTo>
                    <a:pt x="187692" y="246915"/>
                  </a:lnTo>
                  <a:lnTo>
                    <a:pt x="176144" y="254989"/>
                  </a:lnTo>
                  <a:lnTo>
                    <a:pt x="174032" y="258361"/>
                  </a:lnTo>
                  <a:lnTo>
                    <a:pt x="171591" y="263313"/>
                  </a:lnTo>
                  <a:lnTo>
                    <a:pt x="171404" y="265621"/>
                  </a:lnTo>
                  <a:lnTo>
                    <a:pt x="172452" y="272975"/>
                  </a:lnTo>
                  <a:lnTo>
                    <a:pt x="174799" y="276824"/>
                  </a:lnTo>
                  <a:lnTo>
                    <a:pt x="175096" y="277716"/>
                  </a:lnTo>
                  <a:lnTo>
                    <a:pt x="173790" y="277724"/>
                  </a:lnTo>
                  <a:lnTo>
                    <a:pt x="171607" y="277239"/>
                  </a:lnTo>
                  <a:lnTo>
                    <a:pt x="169800" y="276645"/>
                  </a:lnTo>
                  <a:lnTo>
                    <a:pt x="168071" y="276973"/>
                  </a:lnTo>
                  <a:lnTo>
                    <a:pt x="166412" y="277771"/>
                  </a:lnTo>
                  <a:lnTo>
                    <a:pt x="164957" y="278256"/>
                  </a:lnTo>
                  <a:lnTo>
                    <a:pt x="163909" y="278389"/>
                  </a:lnTo>
                  <a:lnTo>
                    <a:pt x="163212" y="278851"/>
                  </a:lnTo>
                  <a:lnTo>
                    <a:pt x="162876" y="279766"/>
                  </a:lnTo>
                  <a:lnTo>
                    <a:pt x="162814" y="280408"/>
                  </a:lnTo>
                  <a:lnTo>
                    <a:pt x="160975" y="280251"/>
                  </a:lnTo>
                  <a:lnTo>
                    <a:pt x="156727" y="278937"/>
                  </a:lnTo>
                  <a:lnTo>
                    <a:pt x="152909" y="278029"/>
                  </a:lnTo>
                  <a:lnTo>
                    <a:pt x="150664" y="279062"/>
                  </a:lnTo>
                  <a:lnTo>
                    <a:pt x="149224" y="280024"/>
                  </a:lnTo>
                  <a:lnTo>
                    <a:pt x="148215" y="279876"/>
                  </a:lnTo>
                  <a:lnTo>
                    <a:pt x="147440" y="278859"/>
                  </a:lnTo>
                  <a:lnTo>
                    <a:pt x="146924" y="277865"/>
                  </a:lnTo>
                  <a:lnTo>
                    <a:pt x="145430" y="276950"/>
                  </a:lnTo>
                  <a:lnTo>
                    <a:pt x="142050" y="275581"/>
                  </a:lnTo>
                  <a:lnTo>
                    <a:pt x="142222" y="274924"/>
                  </a:lnTo>
                  <a:lnTo>
                    <a:pt x="142801" y="274000"/>
                  </a:lnTo>
                  <a:lnTo>
                    <a:pt x="142786" y="273429"/>
                  </a:lnTo>
                  <a:lnTo>
                    <a:pt x="142136" y="272584"/>
                  </a:lnTo>
                  <a:lnTo>
                    <a:pt x="139022" y="271677"/>
                  </a:lnTo>
                  <a:lnTo>
                    <a:pt x="137552" y="271450"/>
                  </a:lnTo>
                  <a:lnTo>
                    <a:pt x="136620" y="272076"/>
                  </a:lnTo>
                  <a:lnTo>
                    <a:pt x="135948" y="272842"/>
                  </a:lnTo>
                  <a:lnTo>
                    <a:pt x="134219" y="270026"/>
                  </a:lnTo>
                  <a:lnTo>
                    <a:pt x="132983" y="269447"/>
                  </a:lnTo>
                  <a:lnTo>
                    <a:pt x="131121" y="269353"/>
                  </a:lnTo>
                  <a:lnTo>
                    <a:pt x="128985" y="268492"/>
                  </a:lnTo>
                  <a:lnTo>
                    <a:pt x="126763" y="267389"/>
                  </a:lnTo>
                  <a:lnTo>
                    <a:pt x="121373" y="265629"/>
                  </a:lnTo>
                  <a:lnTo>
                    <a:pt x="119894" y="265418"/>
                  </a:lnTo>
                  <a:lnTo>
                    <a:pt x="119299" y="265700"/>
                  </a:lnTo>
                  <a:lnTo>
                    <a:pt x="118901" y="266756"/>
                  </a:lnTo>
                  <a:lnTo>
                    <a:pt x="118689" y="269729"/>
                  </a:lnTo>
                  <a:lnTo>
                    <a:pt x="118462" y="270057"/>
                  </a:lnTo>
                  <a:lnTo>
                    <a:pt x="115959" y="270159"/>
                  </a:lnTo>
                  <a:lnTo>
                    <a:pt x="112876" y="269744"/>
                  </a:lnTo>
                  <a:lnTo>
                    <a:pt x="111460" y="269948"/>
                  </a:lnTo>
                  <a:lnTo>
                    <a:pt x="110201" y="269956"/>
                  </a:lnTo>
                  <a:lnTo>
                    <a:pt x="109012" y="269165"/>
                  </a:lnTo>
                  <a:lnTo>
                    <a:pt x="103684" y="270065"/>
                  </a:lnTo>
                  <a:lnTo>
                    <a:pt x="102800" y="269627"/>
                  </a:lnTo>
                  <a:lnTo>
                    <a:pt x="101517" y="268289"/>
                  </a:lnTo>
                  <a:lnTo>
                    <a:pt x="100077" y="267202"/>
                  </a:lnTo>
                  <a:lnTo>
                    <a:pt x="98966" y="266646"/>
                  </a:lnTo>
                  <a:lnTo>
                    <a:pt x="98012" y="266005"/>
                  </a:lnTo>
                  <a:lnTo>
                    <a:pt x="97151" y="265903"/>
                  </a:lnTo>
                  <a:lnTo>
                    <a:pt x="95837" y="266521"/>
                  </a:lnTo>
                  <a:lnTo>
                    <a:pt x="94022" y="266787"/>
                  </a:lnTo>
                  <a:lnTo>
                    <a:pt x="92520" y="266709"/>
                  </a:lnTo>
                  <a:lnTo>
                    <a:pt x="91714" y="266795"/>
                  </a:lnTo>
                  <a:lnTo>
                    <a:pt x="88334" y="263494"/>
                  </a:lnTo>
                  <a:lnTo>
                    <a:pt x="87841" y="262594"/>
                  </a:lnTo>
                  <a:lnTo>
                    <a:pt x="86159" y="262343"/>
                  </a:lnTo>
                  <a:lnTo>
                    <a:pt x="84078" y="262304"/>
                  </a:lnTo>
                  <a:lnTo>
                    <a:pt x="78774" y="260161"/>
                  </a:lnTo>
                  <a:lnTo>
                    <a:pt x="76357" y="259010"/>
                  </a:lnTo>
                  <a:lnTo>
                    <a:pt x="76005" y="258322"/>
                  </a:lnTo>
                  <a:lnTo>
                    <a:pt x="76036" y="257767"/>
                  </a:lnTo>
                  <a:lnTo>
                    <a:pt x="75621" y="257892"/>
                  </a:lnTo>
                  <a:lnTo>
                    <a:pt x="74878" y="258870"/>
                  </a:lnTo>
                  <a:lnTo>
                    <a:pt x="74487" y="259668"/>
                  </a:lnTo>
                  <a:lnTo>
                    <a:pt x="73970" y="259816"/>
                  </a:lnTo>
                  <a:lnTo>
                    <a:pt x="73212" y="259691"/>
                  </a:lnTo>
                  <a:lnTo>
                    <a:pt x="72508" y="259237"/>
                  </a:lnTo>
                  <a:lnTo>
                    <a:pt x="72077" y="258659"/>
                  </a:lnTo>
                  <a:lnTo>
                    <a:pt x="72539" y="257649"/>
                  </a:lnTo>
                  <a:lnTo>
                    <a:pt x="73353" y="256327"/>
                  </a:lnTo>
                  <a:lnTo>
                    <a:pt x="73689" y="254888"/>
                  </a:lnTo>
                  <a:lnTo>
                    <a:pt x="73611" y="253597"/>
                  </a:lnTo>
                  <a:lnTo>
                    <a:pt x="72273" y="252768"/>
                  </a:lnTo>
                  <a:lnTo>
                    <a:pt x="70301" y="252423"/>
                  </a:lnTo>
                  <a:lnTo>
                    <a:pt x="68854" y="252322"/>
                  </a:lnTo>
                  <a:lnTo>
                    <a:pt x="66976" y="251586"/>
                  </a:lnTo>
                  <a:lnTo>
                    <a:pt x="66084" y="251054"/>
                  </a:lnTo>
                  <a:lnTo>
                    <a:pt x="65224" y="249615"/>
                  </a:lnTo>
                  <a:lnTo>
                    <a:pt x="65192" y="248566"/>
                  </a:lnTo>
                  <a:lnTo>
                    <a:pt x="68768" y="247643"/>
                  </a:lnTo>
                  <a:lnTo>
                    <a:pt x="71983" y="243849"/>
                  </a:lnTo>
                  <a:lnTo>
                    <a:pt x="75035" y="230017"/>
                  </a:lnTo>
                  <a:lnTo>
                    <a:pt x="77241" y="213517"/>
                  </a:lnTo>
                  <a:lnTo>
                    <a:pt x="78876" y="210388"/>
                  </a:lnTo>
                  <a:lnTo>
                    <a:pt x="80941" y="209527"/>
                  </a:lnTo>
                  <a:lnTo>
                    <a:pt x="79275" y="207243"/>
                  </a:lnTo>
                  <a:lnTo>
                    <a:pt x="78234" y="208401"/>
                  </a:lnTo>
                  <a:lnTo>
                    <a:pt x="77796" y="209629"/>
                  </a:lnTo>
                  <a:lnTo>
                    <a:pt x="77249" y="210247"/>
                  </a:lnTo>
                  <a:lnTo>
                    <a:pt x="78477" y="194952"/>
                  </a:lnTo>
                  <a:lnTo>
                    <a:pt x="79353" y="189319"/>
                  </a:lnTo>
                  <a:lnTo>
                    <a:pt x="80847" y="183405"/>
                  </a:lnTo>
                  <a:lnTo>
                    <a:pt x="83906" y="185752"/>
                  </a:lnTo>
                  <a:lnTo>
                    <a:pt x="86441" y="188138"/>
                  </a:lnTo>
                  <a:lnTo>
                    <a:pt x="87748" y="190203"/>
                  </a:lnTo>
                  <a:lnTo>
                    <a:pt x="89406" y="197057"/>
                  </a:lnTo>
                  <a:lnTo>
                    <a:pt x="90666" y="198496"/>
                  </a:lnTo>
                  <a:lnTo>
                    <a:pt x="92543" y="199936"/>
                  </a:lnTo>
                  <a:lnTo>
                    <a:pt x="91800" y="198363"/>
                  </a:lnTo>
                  <a:lnTo>
                    <a:pt x="90509" y="197159"/>
                  </a:lnTo>
                  <a:lnTo>
                    <a:pt x="88491" y="188013"/>
                  </a:lnTo>
                  <a:lnTo>
                    <a:pt x="87223" y="185408"/>
                  </a:lnTo>
                  <a:lnTo>
                    <a:pt x="85252" y="183217"/>
                  </a:lnTo>
                  <a:lnTo>
                    <a:pt x="78899" y="178593"/>
                  </a:lnTo>
                  <a:lnTo>
                    <a:pt x="78328" y="177694"/>
                  </a:lnTo>
                  <a:lnTo>
                    <a:pt x="78015" y="175926"/>
                  </a:lnTo>
                  <a:lnTo>
                    <a:pt x="80120" y="176004"/>
                  </a:lnTo>
                  <a:lnTo>
                    <a:pt x="81935" y="176864"/>
                  </a:lnTo>
                  <a:lnTo>
                    <a:pt x="81723" y="175879"/>
                  </a:lnTo>
                  <a:lnTo>
                    <a:pt x="81184" y="174846"/>
                  </a:lnTo>
                  <a:lnTo>
                    <a:pt x="80339" y="171083"/>
                  </a:lnTo>
                  <a:lnTo>
                    <a:pt x="79635" y="162266"/>
                  </a:lnTo>
                  <a:lnTo>
                    <a:pt x="79728" y="160756"/>
                  </a:lnTo>
                  <a:lnTo>
                    <a:pt x="79416" y="158894"/>
                  </a:lnTo>
                  <a:lnTo>
                    <a:pt x="77382" y="158479"/>
                  </a:lnTo>
                  <a:lnTo>
                    <a:pt x="75754" y="158409"/>
                  </a:lnTo>
                  <a:lnTo>
                    <a:pt x="74002" y="157674"/>
                  </a:lnTo>
                  <a:lnTo>
                    <a:pt x="65349" y="152448"/>
                  </a:lnTo>
                  <a:lnTo>
                    <a:pt x="62392" y="147034"/>
                  </a:lnTo>
                  <a:lnTo>
                    <a:pt x="59364" y="143028"/>
                  </a:lnTo>
                  <a:lnTo>
                    <a:pt x="58637" y="141276"/>
                  </a:lnTo>
                  <a:lnTo>
                    <a:pt x="58684" y="139500"/>
                  </a:lnTo>
                  <a:lnTo>
                    <a:pt x="60256" y="135745"/>
                  </a:lnTo>
                  <a:lnTo>
                    <a:pt x="58871" y="133366"/>
                  </a:lnTo>
                  <a:lnTo>
                    <a:pt x="57518" y="132897"/>
                  </a:lnTo>
                  <a:lnTo>
                    <a:pt x="56344" y="131715"/>
                  </a:lnTo>
                  <a:lnTo>
                    <a:pt x="57408" y="129752"/>
                  </a:lnTo>
                  <a:lnTo>
                    <a:pt x="58292" y="128492"/>
                  </a:lnTo>
                  <a:lnTo>
                    <a:pt x="60068" y="128156"/>
                  </a:lnTo>
                  <a:lnTo>
                    <a:pt x="62392" y="128571"/>
                  </a:lnTo>
                  <a:lnTo>
                    <a:pt x="64598" y="129713"/>
                  </a:lnTo>
                  <a:lnTo>
                    <a:pt x="66327" y="130018"/>
                  </a:lnTo>
                  <a:lnTo>
                    <a:pt x="61218" y="126959"/>
                  </a:lnTo>
                  <a:lnTo>
                    <a:pt x="52925" y="127992"/>
                  </a:lnTo>
                  <a:lnTo>
                    <a:pt x="51134" y="127600"/>
                  </a:lnTo>
                  <a:lnTo>
                    <a:pt x="49632" y="126920"/>
                  </a:lnTo>
                  <a:lnTo>
                    <a:pt x="49037" y="124666"/>
                  </a:lnTo>
                  <a:lnTo>
                    <a:pt x="50219" y="123657"/>
                  </a:lnTo>
                  <a:lnTo>
                    <a:pt x="51283" y="121780"/>
                  </a:lnTo>
                  <a:lnTo>
                    <a:pt x="50078" y="120465"/>
                  </a:lnTo>
                  <a:lnTo>
                    <a:pt x="48513" y="119965"/>
                  </a:lnTo>
                  <a:lnTo>
                    <a:pt x="46057" y="119988"/>
                  </a:lnTo>
                  <a:lnTo>
                    <a:pt x="43764" y="120387"/>
                  </a:lnTo>
                  <a:lnTo>
                    <a:pt x="43185" y="119628"/>
                  </a:lnTo>
                  <a:lnTo>
                    <a:pt x="44586" y="117532"/>
                  </a:lnTo>
                  <a:lnTo>
                    <a:pt x="43397" y="116765"/>
                  </a:lnTo>
                  <a:lnTo>
                    <a:pt x="41808" y="117125"/>
                  </a:lnTo>
                  <a:lnTo>
                    <a:pt x="39508" y="117555"/>
                  </a:lnTo>
                  <a:lnTo>
                    <a:pt x="37310" y="116898"/>
                  </a:lnTo>
                  <a:lnTo>
                    <a:pt x="35229" y="114512"/>
                  </a:lnTo>
                  <a:lnTo>
                    <a:pt x="33852" y="114527"/>
                  </a:lnTo>
                  <a:lnTo>
                    <a:pt x="32905" y="114825"/>
                  </a:lnTo>
                  <a:lnTo>
                    <a:pt x="31505" y="113902"/>
                  </a:lnTo>
                  <a:lnTo>
                    <a:pt x="30026" y="113675"/>
                  </a:lnTo>
                  <a:lnTo>
                    <a:pt x="28970" y="113980"/>
                  </a:lnTo>
                  <a:lnTo>
                    <a:pt x="27570" y="112611"/>
                  </a:lnTo>
                  <a:lnTo>
                    <a:pt x="18933" y="109857"/>
                  </a:lnTo>
                  <a:lnTo>
                    <a:pt x="15209" y="109520"/>
                  </a:lnTo>
                  <a:lnTo>
                    <a:pt x="11790" y="110764"/>
                  </a:lnTo>
                  <a:lnTo>
                    <a:pt x="9904" y="110334"/>
                  </a:lnTo>
                  <a:lnTo>
                    <a:pt x="8520" y="108550"/>
                  </a:lnTo>
                  <a:lnTo>
                    <a:pt x="7362" y="105562"/>
                  </a:lnTo>
                  <a:lnTo>
                    <a:pt x="1854" y="103254"/>
                  </a:lnTo>
                  <a:lnTo>
                    <a:pt x="2942" y="101736"/>
                  </a:lnTo>
                  <a:lnTo>
                    <a:pt x="5508" y="101376"/>
                  </a:lnTo>
                  <a:lnTo>
                    <a:pt x="8457" y="100328"/>
                  </a:lnTo>
                  <a:lnTo>
                    <a:pt x="9521" y="98974"/>
                  </a:lnTo>
                  <a:lnTo>
                    <a:pt x="7213" y="97402"/>
                  </a:lnTo>
                  <a:lnTo>
                    <a:pt x="5508" y="97011"/>
                  </a:lnTo>
                  <a:lnTo>
                    <a:pt x="4803" y="96447"/>
                  </a:lnTo>
                  <a:lnTo>
                    <a:pt x="4084" y="95031"/>
                  </a:lnTo>
                  <a:lnTo>
                    <a:pt x="5101" y="94382"/>
                  </a:lnTo>
                  <a:lnTo>
                    <a:pt x="5821" y="94726"/>
                  </a:lnTo>
                  <a:lnTo>
                    <a:pt x="7902" y="94930"/>
                  </a:lnTo>
                  <a:lnTo>
                    <a:pt x="11453" y="94585"/>
                  </a:lnTo>
                  <a:lnTo>
                    <a:pt x="10131" y="93154"/>
                  </a:lnTo>
                  <a:lnTo>
                    <a:pt x="8754" y="92833"/>
                  </a:lnTo>
                  <a:lnTo>
                    <a:pt x="8121" y="92473"/>
                  </a:lnTo>
                  <a:lnTo>
                    <a:pt x="5226" y="92317"/>
                  </a:lnTo>
                  <a:lnTo>
                    <a:pt x="3912" y="92809"/>
                  </a:lnTo>
                  <a:lnTo>
                    <a:pt x="954" y="92622"/>
                  </a:lnTo>
                  <a:lnTo>
                    <a:pt x="313" y="91080"/>
                  </a:lnTo>
                  <a:lnTo>
                    <a:pt x="0" y="89751"/>
                  </a:lnTo>
                  <a:lnTo>
                    <a:pt x="915" y="86793"/>
                  </a:lnTo>
                  <a:lnTo>
                    <a:pt x="5077" y="84141"/>
                  </a:lnTo>
                  <a:lnTo>
                    <a:pt x="15451" y="81239"/>
                  </a:lnTo>
                  <a:lnTo>
                    <a:pt x="19911" y="81661"/>
                  </a:lnTo>
                  <a:lnTo>
                    <a:pt x="23001" y="81137"/>
                  </a:lnTo>
                  <a:lnTo>
                    <a:pt x="26709" y="79306"/>
                  </a:lnTo>
                  <a:lnTo>
                    <a:pt x="28344" y="77734"/>
                  </a:lnTo>
                  <a:lnTo>
                    <a:pt x="33617" y="76810"/>
                  </a:lnTo>
                  <a:lnTo>
                    <a:pt x="38624" y="78477"/>
                  </a:lnTo>
                  <a:lnTo>
                    <a:pt x="43240" y="84767"/>
                  </a:lnTo>
                  <a:lnTo>
                    <a:pt x="45446" y="86895"/>
                  </a:lnTo>
                  <a:lnTo>
                    <a:pt x="50852" y="83202"/>
                  </a:lnTo>
                  <a:lnTo>
                    <a:pt x="58903" y="83312"/>
                  </a:lnTo>
                  <a:lnTo>
                    <a:pt x="60561" y="85393"/>
                  </a:lnTo>
                  <a:lnTo>
                    <a:pt x="61234" y="83640"/>
                  </a:lnTo>
                  <a:lnTo>
                    <a:pt x="62713" y="81583"/>
                  </a:lnTo>
                  <a:lnTo>
                    <a:pt x="63894" y="82522"/>
                  </a:lnTo>
                  <a:lnTo>
                    <a:pt x="64496" y="83797"/>
                  </a:lnTo>
                  <a:lnTo>
                    <a:pt x="72993" y="83437"/>
                  </a:lnTo>
                  <a:lnTo>
                    <a:pt x="74331" y="83069"/>
                  </a:lnTo>
                  <a:lnTo>
                    <a:pt x="72046" y="81575"/>
                  </a:lnTo>
                  <a:lnTo>
                    <a:pt x="70184" y="77992"/>
                  </a:lnTo>
                  <a:lnTo>
                    <a:pt x="69793" y="64747"/>
                  </a:lnTo>
                  <a:lnTo>
                    <a:pt x="67438" y="61031"/>
                  </a:lnTo>
                  <a:lnTo>
                    <a:pt x="64739" y="55077"/>
                  </a:lnTo>
                  <a:lnTo>
                    <a:pt x="63495" y="51533"/>
                  </a:lnTo>
                  <a:lnTo>
                    <a:pt x="63378" y="50305"/>
                  </a:lnTo>
                  <a:lnTo>
                    <a:pt x="63792" y="48529"/>
                  </a:lnTo>
                  <a:lnTo>
                    <a:pt x="67109" y="48623"/>
                  </a:lnTo>
                  <a:lnTo>
                    <a:pt x="69676" y="49076"/>
                  </a:lnTo>
                  <a:lnTo>
                    <a:pt x="74565" y="47739"/>
                  </a:lnTo>
                  <a:lnTo>
                    <a:pt x="76912" y="48654"/>
                  </a:lnTo>
                  <a:lnTo>
                    <a:pt x="76771" y="51423"/>
                  </a:lnTo>
                  <a:lnTo>
                    <a:pt x="77491" y="54913"/>
                  </a:lnTo>
                  <a:lnTo>
                    <a:pt x="78305" y="56603"/>
                  </a:lnTo>
                  <a:lnTo>
                    <a:pt x="79549" y="58519"/>
                  </a:lnTo>
                  <a:lnTo>
                    <a:pt x="83484" y="58347"/>
                  </a:lnTo>
                  <a:lnTo>
                    <a:pt x="87732" y="59474"/>
                  </a:lnTo>
                  <a:lnTo>
                    <a:pt x="93107" y="59646"/>
                  </a:lnTo>
                  <a:lnTo>
                    <a:pt x="100954" y="61586"/>
                  </a:lnTo>
                  <a:lnTo>
                    <a:pt x="104294" y="60459"/>
                  </a:lnTo>
                  <a:lnTo>
                    <a:pt x="107533" y="58058"/>
                  </a:lnTo>
                  <a:lnTo>
                    <a:pt x="113698" y="56477"/>
                  </a:lnTo>
                  <a:lnTo>
                    <a:pt x="114191" y="55648"/>
                  </a:lnTo>
                  <a:lnTo>
                    <a:pt x="110639" y="55977"/>
                  </a:lnTo>
                  <a:lnTo>
                    <a:pt x="107384" y="54451"/>
                  </a:lnTo>
                  <a:lnTo>
                    <a:pt x="106946" y="52801"/>
                  </a:lnTo>
                  <a:lnTo>
                    <a:pt x="107322" y="51314"/>
                  </a:lnTo>
                  <a:lnTo>
                    <a:pt x="108644" y="47887"/>
                  </a:lnTo>
                  <a:lnTo>
                    <a:pt x="118079" y="42466"/>
                  </a:lnTo>
                  <a:lnTo>
                    <a:pt x="124839" y="40862"/>
                  </a:lnTo>
                  <a:lnTo>
                    <a:pt x="131895" y="37865"/>
                  </a:lnTo>
                  <a:lnTo>
                    <a:pt x="135447" y="34791"/>
                  </a:lnTo>
                  <a:lnTo>
                    <a:pt x="137794" y="30809"/>
                  </a:lnTo>
                  <a:lnTo>
                    <a:pt x="138553" y="29933"/>
                  </a:lnTo>
                  <a:lnTo>
                    <a:pt x="139531" y="29197"/>
                  </a:lnTo>
                  <a:lnTo>
                    <a:pt x="138623" y="27765"/>
                  </a:lnTo>
                  <a:lnTo>
                    <a:pt x="139234" y="12432"/>
                  </a:lnTo>
                  <a:lnTo>
                    <a:pt x="139891" y="9654"/>
                  </a:lnTo>
                  <a:lnTo>
                    <a:pt x="141268" y="7377"/>
                  </a:lnTo>
                  <a:lnTo>
                    <a:pt x="143364" y="5617"/>
                  </a:lnTo>
                  <a:lnTo>
                    <a:pt x="146541" y="3708"/>
                  </a:lnTo>
                  <a:lnTo>
                    <a:pt x="158252" y="1072"/>
                  </a:lnTo>
                  <a:lnTo>
                    <a:pt x="159989" y="0"/>
                  </a:lnTo>
                  <a:lnTo>
                    <a:pt x="160232" y="1659"/>
                  </a:lnTo>
                  <a:lnTo>
                    <a:pt x="161084" y="3779"/>
                  </a:lnTo>
                  <a:lnTo>
                    <a:pt x="161671" y="4937"/>
                  </a:lnTo>
                  <a:lnTo>
                    <a:pt x="161178" y="6447"/>
                  </a:lnTo>
                  <a:lnTo>
                    <a:pt x="161562" y="7690"/>
                  </a:lnTo>
                  <a:lnTo>
                    <a:pt x="163150" y="9928"/>
                  </a:lnTo>
                  <a:lnTo>
                    <a:pt x="165129" y="12032"/>
                  </a:lnTo>
                  <a:lnTo>
                    <a:pt x="166897" y="13378"/>
                  </a:lnTo>
                  <a:lnTo>
                    <a:pt x="167437" y="13175"/>
                  </a:lnTo>
                  <a:close/>
                  <a:moveTo>
                    <a:pt x="78719" y="171725"/>
                  </a:moveTo>
                  <a:lnTo>
                    <a:pt x="77945" y="174478"/>
                  </a:lnTo>
                  <a:lnTo>
                    <a:pt x="76474" y="171943"/>
                  </a:lnTo>
                  <a:lnTo>
                    <a:pt x="74534" y="169722"/>
                  </a:lnTo>
                  <a:lnTo>
                    <a:pt x="74088" y="167664"/>
                  </a:lnTo>
                  <a:lnTo>
                    <a:pt x="74088" y="167117"/>
                  </a:lnTo>
                  <a:lnTo>
                    <a:pt x="76364" y="168619"/>
                  </a:lnTo>
                  <a:lnTo>
                    <a:pt x="78719" y="171725"/>
                  </a:lnTo>
                  <a:close/>
                  <a:moveTo>
                    <a:pt x="312742" y="266584"/>
                  </a:moveTo>
                  <a:lnTo>
                    <a:pt x="312170" y="270957"/>
                  </a:lnTo>
                  <a:lnTo>
                    <a:pt x="312585" y="272232"/>
                  </a:lnTo>
                  <a:lnTo>
                    <a:pt x="313383" y="273124"/>
                  </a:lnTo>
                  <a:lnTo>
                    <a:pt x="313751" y="274102"/>
                  </a:lnTo>
                  <a:lnTo>
                    <a:pt x="314416" y="285696"/>
                  </a:lnTo>
                  <a:lnTo>
                    <a:pt x="314291" y="286620"/>
                  </a:lnTo>
                  <a:lnTo>
                    <a:pt x="311607" y="291259"/>
                  </a:lnTo>
                  <a:lnTo>
                    <a:pt x="311005" y="292612"/>
                  </a:lnTo>
                  <a:lnTo>
                    <a:pt x="310872" y="298339"/>
                  </a:lnTo>
                  <a:lnTo>
                    <a:pt x="310418" y="299872"/>
                  </a:lnTo>
                  <a:lnTo>
                    <a:pt x="309464" y="301382"/>
                  </a:lnTo>
                  <a:lnTo>
                    <a:pt x="307766" y="306264"/>
                  </a:lnTo>
                  <a:lnTo>
                    <a:pt x="306295" y="308455"/>
                  </a:lnTo>
                  <a:lnTo>
                    <a:pt x="302274" y="305779"/>
                  </a:lnTo>
                  <a:lnTo>
                    <a:pt x="299903" y="304621"/>
                  </a:lnTo>
                  <a:lnTo>
                    <a:pt x="298746" y="303377"/>
                  </a:lnTo>
                  <a:lnTo>
                    <a:pt x="297987" y="302517"/>
                  </a:lnTo>
                  <a:lnTo>
                    <a:pt x="298479" y="301367"/>
                  </a:lnTo>
                  <a:lnTo>
                    <a:pt x="299559" y="300170"/>
                  </a:lnTo>
                  <a:lnTo>
                    <a:pt x="299731" y="299223"/>
                  </a:lnTo>
                  <a:lnTo>
                    <a:pt x="297189" y="298159"/>
                  </a:lnTo>
                  <a:lnTo>
                    <a:pt x="296023" y="297447"/>
                  </a:lnTo>
                  <a:lnTo>
                    <a:pt x="296039" y="296195"/>
                  </a:lnTo>
                  <a:lnTo>
                    <a:pt x="296915" y="294247"/>
                  </a:lnTo>
                  <a:lnTo>
                    <a:pt x="296516" y="292636"/>
                  </a:lnTo>
                  <a:lnTo>
                    <a:pt x="295045" y="292714"/>
                  </a:lnTo>
                  <a:lnTo>
                    <a:pt x="293903" y="292471"/>
                  </a:lnTo>
                  <a:lnTo>
                    <a:pt x="293754" y="291634"/>
                  </a:lnTo>
                  <a:lnTo>
                    <a:pt x="294591" y="290563"/>
                  </a:lnTo>
                  <a:lnTo>
                    <a:pt x="295671" y="289162"/>
                  </a:lnTo>
                  <a:lnTo>
                    <a:pt x="295640" y="287613"/>
                  </a:lnTo>
                  <a:lnTo>
                    <a:pt x="294333" y="286948"/>
                  </a:lnTo>
                  <a:lnTo>
                    <a:pt x="293152" y="285688"/>
                  </a:lnTo>
                  <a:lnTo>
                    <a:pt x="292675" y="283975"/>
                  </a:lnTo>
                  <a:lnTo>
                    <a:pt x="293590" y="282802"/>
                  </a:lnTo>
                  <a:lnTo>
                    <a:pt x="295076" y="282051"/>
                  </a:lnTo>
                  <a:lnTo>
                    <a:pt x="293981" y="280290"/>
                  </a:lnTo>
                  <a:lnTo>
                    <a:pt x="293246" y="280251"/>
                  </a:lnTo>
                  <a:lnTo>
                    <a:pt x="292659" y="279868"/>
                  </a:lnTo>
                  <a:lnTo>
                    <a:pt x="293144" y="279054"/>
                  </a:lnTo>
                  <a:lnTo>
                    <a:pt x="294294" y="277834"/>
                  </a:lnTo>
                  <a:lnTo>
                    <a:pt x="295898" y="274180"/>
                  </a:lnTo>
                  <a:lnTo>
                    <a:pt x="298128" y="272451"/>
                  </a:lnTo>
                  <a:lnTo>
                    <a:pt x="302086" y="271340"/>
                  </a:lnTo>
                  <a:lnTo>
                    <a:pt x="303158" y="270847"/>
                  </a:lnTo>
                  <a:lnTo>
                    <a:pt x="304136" y="269557"/>
                  </a:lnTo>
                  <a:lnTo>
                    <a:pt x="305223" y="268727"/>
                  </a:lnTo>
                  <a:lnTo>
                    <a:pt x="306545" y="268837"/>
                  </a:lnTo>
                  <a:lnTo>
                    <a:pt x="307766" y="269330"/>
                  </a:lnTo>
                  <a:lnTo>
                    <a:pt x="308517" y="269862"/>
                  </a:lnTo>
                  <a:lnTo>
                    <a:pt x="309080" y="269306"/>
                  </a:lnTo>
                  <a:lnTo>
                    <a:pt x="309628" y="267702"/>
                  </a:lnTo>
                  <a:lnTo>
                    <a:pt x="309292" y="266294"/>
                  </a:lnTo>
                  <a:lnTo>
                    <a:pt x="309464" y="262422"/>
                  </a:lnTo>
                  <a:lnTo>
                    <a:pt x="310168" y="260223"/>
                  </a:lnTo>
                  <a:lnTo>
                    <a:pt x="311310" y="260098"/>
                  </a:lnTo>
                  <a:lnTo>
                    <a:pt x="312358" y="261311"/>
                  </a:lnTo>
                  <a:lnTo>
                    <a:pt x="312311" y="262382"/>
                  </a:lnTo>
                  <a:lnTo>
                    <a:pt x="312703" y="264917"/>
                  </a:lnTo>
                  <a:lnTo>
                    <a:pt x="312742" y="26658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8" name="Freeform: Shape 647">
              <a:extLst>
                <a:ext uri="{FF2B5EF4-FFF2-40B4-BE49-F238E27FC236}">
                  <a16:creationId xmlns:a16="http://schemas.microsoft.com/office/drawing/2014/main" id="{5F2BB584-45C4-A842-FE25-B89668DF6315}"/>
                </a:ext>
              </a:extLst>
            </p:cNvPr>
            <p:cNvSpPr>
              <a:spLocks/>
            </p:cNvSpPr>
            <p:nvPr/>
          </p:nvSpPr>
          <p:spPr>
            <a:xfrm>
              <a:off x="7441992" y="4598411"/>
              <a:ext cx="126848" cy="135705"/>
            </a:xfrm>
            <a:custGeom>
              <a:avLst/>
              <a:gdLst>
                <a:gd name="connsiteX0" fmla="*/ 100789 w 126848"/>
                <a:gd name="connsiteY0" fmla="*/ 3067 h 135705"/>
                <a:gd name="connsiteX1" fmla="*/ 100680 w 126848"/>
                <a:gd name="connsiteY1" fmla="*/ 4592 h 135705"/>
                <a:gd name="connsiteX2" fmla="*/ 98935 w 126848"/>
                <a:gd name="connsiteY2" fmla="*/ 8332 h 135705"/>
                <a:gd name="connsiteX3" fmla="*/ 98121 w 126848"/>
                <a:gd name="connsiteY3" fmla="*/ 11211 h 135705"/>
                <a:gd name="connsiteX4" fmla="*/ 97918 w 126848"/>
                <a:gd name="connsiteY4" fmla="*/ 14270 h 135705"/>
                <a:gd name="connsiteX5" fmla="*/ 98395 w 126848"/>
                <a:gd name="connsiteY5" fmla="*/ 16742 h 135705"/>
                <a:gd name="connsiteX6" fmla="*/ 99232 w 126848"/>
                <a:gd name="connsiteY6" fmla="*/ 18494 h 135705"/>
                <a:gd name="connsiteX7" fmla="*/ 99772 w 126848"/>
                <a:gd name="connsiteY7" fmla="*/ 20411 h 135705"/>
                <a:gd name="connsiteX8" fmla="*/ 99357 w 126848"/>
                <a:gd name="connsiteY8" fmla="*/ 21749 h 135705"/>
                <a:gd name="connsiteX9" fmla="*/ 98513 w 126848"/>
                <a:gd name="connsiteY9" fmla="*/ 22320 h 135705"/>
                <a:gd name="connsiteX10" fmla="*/ 99091 w 126848"/>
                <a:gd name="connsiteY10" fmla="*/ 22993 h 135705"/>
                <a:gd name="connsiteX11" fmla="*/ 100359 w 126848"/>
                <a:gd name="connsiteY11" fmla="*/ 23149 h 135705"/>
                <a:gd name="connsiteX12" fmla="*/ 102518 w 126848"/>
                <a:gd name="connsiteY12" fmla="*/ 22570 h 135705"/>
                <a:gd name="connsiteX13" fmla="*/ 105835 w 126848"/>
                <a:gd name="connsiteY13" fmla="*/ 21546 h 135705"/>
                <a:gd name="connsiteX14" fmla="*/ 110177 w 126848"/>
                <a:gd name="connsiteY14" fmla="*/ 20067 h 135705"/>
                <a:gd name="connsiteX15" fmla="*/ 113033 w 126848"/>
                <a:gd name="connsiteY15" fmla="*/ 19277 h 135705"/>
                <a:gd name="connsiteX16" fmla="*/ 117750 w 126848"/>
                <a:gd name="connsiteY16" fmla="*/ 19778 h 135705"/>
                <a:gd name="connsiteX17" fmla="*/ 120269 w 126848"/>
                <a:gd name="connsiteY17" fmla="*/ 20341 h 135705"/>
                <a:gd name="connsiteX18" fmla="*/ 121560 w 126848"/>
                <a:gd name="connsiteY18" fmla="*/ 21374 h 135705"/>
                <a:gd name="connsiteX19" fmla="*/ 122953 w 126848"/>
                <a:gd name="connsiteY19" fmla="*/ 25770 h 135705"/>
                <a:gd name="connsiteX20" fmla="*/ 123641 w 126848"/>
                <a:gd name="connsiteY20" fmla="*/ 26443 h 135705"/>
                <a:gd name="connsiteX21" fmla="*/ 124784 w 126848"/>
                <a:gd name="connsiteY21" fmla="*/ 28313 h 135705"/>
                <a:gd name="connsiteX22" fmla="*/ 125738 w 126848"/>
                <a:gd name="connsiteY22" fmla="*/ 30558 h 135705"/>
                <a:gd name="connsiteX23" fmla="*/ 125942 w 126848"/>
                <a:gd name="connsiteY23" fmla="*/ 31700 h 135705"/>
                <a:gd name="connsiteX24" fmla="*/ 125832 w 126848"/>
                <a:gd name="connsiteY24" fmla="*/ 32522 h 135705"/>
                <a:gd name="connsiteX25" fmla="*/ 124878 w 126848"/>
                <a:gd name="connsiteY25" fmla="*/ 33735 h 135705"/>
                <a:gd name="connsiteX26" fmla="*/ 123798 w 126848"/>
                <a:gd name="connsiteY26" fmla="*/ 35526 h 135705"/>
                <a:gd name="connsiteX27" fmla="*/ 123415 w 126848"/>
                <a:gd name="connsiteY27" fmla="*/ 36606 h 135705"/>
                <a:gd name="connsiteX28" fmla="*/ 122515 w 126848"/>
                <a:gd name="connsiteY28" fmla="*/ 37412 h 135705"/>
                <a:gd name="connsiteX29" fmla="*/ 121373 w 126848"/>
                <a:gd name="connsiteY29" fmla="*/ 38202 h 135705"/>
                <a:gd name="connsiteX30" fmla="*/ 118220 w 126848"/>
                <a:gd name="connsiteY30" fmla="*/ 38522 h 135705"/>
                <a:gd name="connsiteX31" fmla="*/ 117735 w 126848"/>
                <a:gd name="connsiteY31" fmla="*/ 38992 h 135705"/>
                <a:gd name="connsiteX32" fmla="*/ 116858 w 126848"/>
                <a:gd name="connsiteY32" fmla="*/ 40893 h 135705"/>
                <a:gd name="connsiteX33" fmla="*/ 115192 w 126848"/>
                <a:gd name="connsiteY33" fmla="*/ 42505 h 135705"/>
                <a:gd name="connsiteX34" fmla="*/ 114433 w 126848"/>
                <a:gd name="connsiteY34" fmla="*/ 44030 h 135705"/>
                <a:gd name="connsiteX35" fmla="*/ 113768 w 126848"/>
                <a:gd name="connsiteY35" fmla="*/ 46064 h 135705"/>
                <a:gd name="connsiteX36" fmla="*/ 113901 w 126848"/>
                <a:gd name="connsiteY36" fmla="*/ 48576 h 135705"/>
                <a:gd name="connsiteX37" fmla="*/ 113565 w 126848"/>
                <a:gd name="connsiteY37" fmla="*/ 52198 h 135705"/>
                <a:gd name="connsiteX38" fmla="*/ 113228 w 126848"/>
                <a:gd name="connsiteY38" fmla="*/ 54654 h 135705"/>
                <a:gd name="connsiteX39" fmla="*/ 114058 w 126848"/>
                <a:gd name="connsiteY39" fmla="*/ 55515 h 135705"/>
                <a:gd name="connsiteX40" fmla="*/ 117829 w 126848"/>
                <a:gd name="connsiteY40" fmla="*/ 56110 h 135705"/>
                <a:gd name="connsiteX41" fmla="*/ 118556 w 126848"/>
                <a:gd name="connsiteY41" fmla="*/ 56595 h 135705"/>
                <a:gd name="connsiteX42" fmla="*/ 119558 w 126848"/>
                <a:gd name="connsiteY42" fmla="*/ 58112 h 135705"/>
                <a:gd name="connsiteX43" fmla="*/ 120841 w 126848"/>
                <a:gd name="connsiteY43" fmla="*/ 59544 h 135705"/>
                <a:gd name="connsiteX44" fmla="*/ 124283 w 126848"/>
                <a:gd name="connsiteY44" fmla="*/ 60444 h 135705"/>
                <a:gd name="connsiteX45" fmla="*/ 125621 w 126848"/>
                <a:gd name="connsiteY45" fmla="*/ 61531 h 135705"/>
                <a:gd name="connsiteX46" fmla="*/ 126708 w 126848"/>
                <a:gd name="connsiteY46" fmla="*/ 62728 h 135705"/>
                <a:gd name="connsiteX47" fmla="*/ 126849 w 126848"/>
                <a:gd name="connsiteY47" fmla="*/ 63706 h 135705"/>
                <a:gd name="connsiteX48" fmla="*/ 126067 w 126848"/>
                <a:gd name="connsiteY48" fmla="*/ 67641 h 135705"/>
                <a:gd name="connsiteX49" fmla="*/ 125316 w 126848"/>
                <a:gd name="connsiteY49" fmla="*/ 71420 h 135705"/>
                <a:gd name="connsiteX50" fmla="*/ 125613 w 126848"/>
                <a:gd name="connsiteY50" fmla="*/ 74299 h 135705"/>
                <a:gd name="connsiteX51" fmla="*/ 125887 w 126848"/>
                <a:gd name="connsiteY51" fmla="*/ 77045 h 135705"/>
                <a:gd name="connsiteX52" fmla="*/ 126302 w 126848"/>
                <a:gd name="connsiteY52" fmla="*/ 81043 h 135705"/>
                <a:gd name="connsiteX53" fmla="*/ 126122 w 126848"/>
                <a:gd name="connsiteY53" fmla="*/ 83484 h 135705"/>
                <a:gd name="connsiteX54" fmla="*/ 125144 w 126848"/>
                <a:gd name="connsiteY54" fmla="*/ 84978 h 135705"/>
                <a:gd name="connsiteX55" fmla="*/ 125144 w 126848"/>
                <a:gd name="connsiteY55" fmla="*/ 86144 h 135705"/>
                <a:gd name="connsiteX56" fmla="*/ 125590 w 126848"/>
                <a:gd name="connsiteY56" fmla="*/ 87552 h 135705"/>
                <a:gd name="connsiteX57" fmla="*/ 124729 w 126848"/>
                <a:gd name="connsiteY57" fmla="*/ 91448 h 135705"/>
                <a:gd name="connsiteX58" fmla="*/ 124173 w 126848"/>
                <a:gd name="connsiteY58" fmla="*/ 92105 h 135705"/>
                <a:gd name="connsiteX59" fmla="*/ 122632 w 126848"/>
                <a:gd name="connsiteY59" fmla="*/ 92833 h 135705"/>
                <a:gd name="connsiteX60" fmla="*/ 121819 w 126848"/>
                <a:gd name="connsiteY60" fmla="*/ 93881 h 135705"/>
                <a:gd name="connsiteX61" fmla="*/ 121560 w 126848"/>
                <a:gd name="connsiteY61" fmla="*/ 95524 h 135705"/>
                <a:gd name="connsiteX62" fmla="*/ 120731 w 126848"/>
                <a:gd name="connsiteY62" fmla="*/ 97777 h 135705"/>
                <a:gd name="connsiteX63" fmla="*/ 119871 w 126848"/>
                <a:gd name="connsiteY63" fmla="*/ 98599 h 135705"/>
                <a:gd name="connsiteX64" fmla="*/ 119871 w 126848"/>
                <a:gd name="connsiteY64" fmla="*/ 99647 h 135705"/>
                <a:gd name="connsiteX65" fmla="*/ 120700 w 126848"/>
                <a:gd name="connsiteY65" fmla="*/ 100406 h 135705"/>
                <a:gd name="connsiteX66" fmla="*/ 120684 w 126848"/>
                <a:gd name="connsiteY66" fmla="*/ 101579 h 135705"/>
                <a:gd name="connsiteX67" fmla="*/ 119143 w 126848"/>
                <a:gd name="connsiteY67" fmla="*/ 102972 h 135705"/>
                <a:gd name="connsiteX68" fmla="*/ 118220 w 126848"/>
                <a:gd name="connsiteY68" fmla="*/ 104036 h 135705"/>
                <a:gd name="connsiteX69" fmla="*/ 116162 w 126848"/>
                <a:gd name="connsiteY69" fmla="*/ 104560 h 135705"/>
                <a:gd name="connsiteX70" fmla="*/ 113815 w 126848"/>
                <a:gd name="connsiteY70" fmla="*/ 104005 h 135705"/>
                <a:gd name="connsiteX71" fmla="*/ 113268 w 126848"/>
                <a:gd name="connsiteY71" fmla="*/ 103230 h 135705"/>
                <a:gd name="connsiteX72" fmla="*/ 113831 w 126848"/>
                <a:gd name="connsiteY72" fmla="*/ 102025 h 135705"/>
                <a:gd name="connsiteX73" fmla="*/ 113627 w 126848"/>
                <a:gd name="connsiteY73" fmla="*/ 101055 h 135705"/>
                <a:gd name="connsiteX74" fmla="*/ 112822 w 126848"/>
                <a:gd name="connsiteY74" fmla="*/ 100038 h 135705"/>
                <a:gd name="connsiteX75" fmla="*/ 111562 w 126848"/>
                <a:gd name="connsiteY75" fmla="*/ 97425 h 135705"/>
                <a:gd name="connsiteX76" fmla="*/ 110451 w 126848"/>
                <a:gd name="connsiteY76" fmla="*/ 96870 h 135705"/>
                <a:gd name="connsiteX77" fmla="*/ 109833 w 126848"/>
                <a:gd name="connsiteY77" fmla="*/ 97941 h 135705"/>
                <a:gd name="connsiteX78" fmla="*/ 107924 w 126848"/>
                <a:gd name="connsiteY78" fmla="*/ 99929 h 135705"/>
                <a:gd name="connsiteX79" fmla="*/ 104552 w 126848"/>
                <a:gd name="connsiteY79" fmla="*/ 102479 h 135705"/>
                <a:gd name="connsiteX80" fmla="*/ 102190 w 126848"/>
                <a:gd name="connsiteY80" fmla="*/ 102683 h 135705"/>
                <a:gd name="connsiteX81" fmla="*/ 97824 w 126848"/>
                <a:gd name="connsiteY81" fmla="*/ 101908 h 135705"/>
                <a:gd name="connsiteX82" fmla="*/ 94171 w 126848"/>
                <a:gd name="connsiteY82" fmla="*/ 100688 h 135705"/>
                <a:gd name="connsiteX83" fmla="*/ 92442 w 126848"/>
                <a:gd name="connsiteY83" fmla="*/ 97699 h 135705"/>
                <a:gd name="connsiteX84" fmla="*/ 91370 w 126848"/>
                <a:gd name="connsiteY84" fmla="*/ 95227 h 135705"/>
                <a:gd name="connsiteX85" fmla="*/ 89805 w 126848"/>
                <a:gd name="connsiteY85" fmla="*/ 92363 h 135705"/>
                <a:gd name="connsiteX86" fmla="*/ 88053 w 126848"/>
                <a:gd name="connsiteY86" fmla="*/ 91002 h 135705"/>
                <a:gd name="connsiteX87" fmla="*/ 86183 w 126848"/>
                <a:gd name="connsiteY87" fmla="*/ 90126 h 135705"/>
                <a:gd name="connsiteX88" fmla="*/ 85353 w 126848"/>
                <a:gd name="connsiteY88" fmla="*/ 90071 h 135705"/>
                <a:gd name="connsiteX89" fmla="*/ 82678 w 126848"/>
                <a:gd name="connsiteY89" fmla="*/ 91667 h 135705"/>
                <a:gd name="connsiteX90" fmla="*/ 81872 w 126848"/>
                <a:gd name="connsiteY90" fmla="*/ 92301 h 135705"/>
                <a:gd name="connsiteX91" fmla="*/ 81880 w 126848"/>
                <a:gd name="connsiteY91" fmla="*/ 93639 h 135705"/>
                <a:gd name="connsiteX92" fmla="*/ 82130 w 126848"/>
                <a:gd name="connsiteY92" fmla="*/ 94890 h 135705"/>
                <a:gd name="connsiteX93" fmla="*/ 82545 w 126848"/>
                <a:gd name="connsiteY93" fmla="*/ 95493 h 135705"/>
                <a:gd name="connsiteX94" fmla="*/ 82889 w 126848"/>
                <a:gd name="connsiteY94" fmla="*/ 96299 h 135705"/>
                <a:gd name="connsiteX95" fmla="*/ 82827 w 126848"/>
                <a:gd name="connsiteY95" fmla="*/ 97542 h 135705"/>
                <a:gd name="connsiteX96" fmla="*/ 82349 w 126848"/>
                <a:gd name="connsiteY96" fmla="*/ 99209 h 135705"/>
                <a:gd name="connsiteX97" fmla="*/ 82185 w 126848"/>
                <a:gd name="connsiteY97" fmla="*/ 101047 h 135705"/>
                <a:gd name="connsiteX98" fmla="*/ 73798 w 126848"/>
                <a:gd name="connsiteY98" fmla="*/ 102854 h 135705"/>
                <a:gd name="connsiteX99" fmla="*/ 72351 w 126848"/>
                <a:gd name="connsiteY99" fmla="*/ 102205 h 135705"/>
                <a:gd name="connsiteX100" fmla="*/ 71295 w 126848"/>
                <a:gd name="connsiteY100" fmla="*/ 101376 h 135705"/>
                <a:gd name="connsiteX101" fmla="*/ 70027 w 126848"/>
                <a:gd name="connsiteY101" fmla="*/ 101525 h 135705"/>
                <a:gd name="connsiteX102" fmla="*/ 66382 w 126848"/>
                <a:gd name="connsiteY102" fmla="*/ 102463 h 135705"/>
                <a:gd name="connsiteX103" fmla="*/ 65044 w 126848"/>
                <a:gd name="connsiteY103" fmla="*/ 101806 h 135705"/>
                <a:gd name="connsiteX104" fmla="*/ 63722 w 126848"/>
                <a:gd name="connsiteY104" fmla="*/ 101329 h 135705"/>
                <a:gd name="connsiteX105" fmla="*/ 63112 w 126848"/>
                <a:gd name="connsiteY105" fmla="*/ 101728 h 135705"/>
                <a:gd name="connsiteX106" fmla="*/ 63064 w 126848"/>
                <a:gd name="connsiteY106" fmla="*/ 102510 h 135705"/>
                <a:gd name="connsiteX107" fmla="*/ 63683 w 126848"/>
                <a:gd name="connsiteY107" fmla="*/ 106845 h 135705"/>
                <a:gd name="connsiteX108" fmla="*/ 63479 w 126848"/>
                <a:gd name="connsiteY108" fmla="*/ 108495 h 135705"/>
                <a:gd name="connsiteX109" fmla="*/ 62666 w 126848"/>
                <a:gd name="connsiteY109" fmla="*/ 110655 h 135705"/>
                <a:gd name="connsiteX110" fmla="*/ 62235 w 126848"/>
                <a:gd name="connsiteY110" fmla="*/ 112118 h 135705"/>
                <a:gd name="connsiteX111" fmla="*/ 64465 w 126848"/>
                <a:gd name="connsiteY111" fmla="*/ 112524 h 135705"/>
                <a:gd name="connsiteX112" fmla="*/ 65263 w 126848"/>
                <a:gd name="connsiteY112" fmla="*/ 113205 h 135705"/>
                <a:gd name="connsiteX113" fmla="*/ 66045 w 126848"/>
                <a:gd name="connsiteY113" fmla="*/ 114292 h 135705"/>
                <a:gd name="connsiteX114" fmla="*/ 67117 w 126848"/>
                <a:gd name="connsiteY114" fmla="*/ 115309 h 135705"/>
                <a:gd name="connsiteX115" fmla="*/ 67188 w 126848"/>
                <a:gd name="connsiteY115" fmla="*/ 115928 h 135705"/>
                <a:gd name="connsiteX116" fmla="*/ 65975 w 126848"/>
                <a:gd name="connsiteY116" fmla="*/ 117062 h 135705"/>
                <a:gd name="connsiteX117" fmla="*/ 65560 w 126848"/>
                <a:gd name="connsiteY117" fmla="*/ 118455 h 135705"/>
                <a:gd name="connsiteX118" fmla="*/ 66139 w 126848"/>
                <a:gd name="connsiteY118" fmla="*/ 119542 h 135705"/>
                <a:gd name="connsiteX119" fmla="*/ 67649 w 126848"/>
                <a:gd name="connsiteY119" fmla="*/ 120684 h 135705"/>
                <a:gd name="connsiteX120" fmla="*/ 69863 w 126848"/>
                <a:gd name="connsiteY120" fmla="*/ 121866 h 135705"/>
                <a:gd name="connsiteX121" fmla="*/ 70943 w 126848"/>
                <a:gd name="connsiteY121" fmla="*/ 122640 h 135705"/>
                <a:gd name="connsiteX122" fmla="*/ 70833 w 126848"/>
                <a:gd name="connsiteY122" fmla="*/ 123352 h 135705"/>
                <a:gd name="connsiteX123" fmla="*/ 69808 w 126848"/>
                <a:gd name="connsiteY123" fmla="*/ 124854 h 135705"/>
                <a:gd name="connsiteX124" fmla="*/ 69417 w 126848"/>
                <a:gd name="connsiteY124" fmla="*/ 126137 h 135705"/>
                <a:gd name="connsiteX125" fmla="*/ 68713 w 126848"/>
                <a:gd name="connsiteY125" fmla="*/ 127287 h 135705"/>
                <a:gd name="connsiteX126" fmla="*/ 68862 w 126848"/>
                <a:gd name="connsiteY126" fmla="*/ 128351 h 135705"/>
                <a:gd name="connsiteX127" fmla="*/ 69855 w 126848"/>
                <a:gd name="connsiteY127" fmla="*/ 129345 h 135705"/>
                <a:gd name="connsiteX128" fmla="*/ 69754 w 126848"/>
                <a:gd name="connsiteY128" fmla="*/ 130229 h 135705"/>
                <a:gd name="connsiteX129" fmla="*/ 69073 w 126848"/>
                <a:gd name="connsiteY129" fmla="*/ 130902 h 135705"/>
                <a:gd name="connsiteX130" fmla="*/ 67696 w 126848"/>
                <a:gd name="connsiteY130" fmla="*/ 130761 h 135705"/>
                <a:gd name="connsiteX131" fmla="*/ 66530 w 126848"/>
                <a:gd name="connsiteY131" fmla="*/ 130855 h 135705"/>
                <a:gd name="connsiteX132" fmla="*/ 65490 w 126848"/>
                <a:gd name="connsiteY132" fmla="*/ 130581 h 135705"/>
                <a:gd name="connsiteX133" fmla="*/ 62220 w 126848"/>
                <a:gd name="connsiteY133" fmla="*/ 127146 h 135705"/>
                <a:gd name="connsiteX134" fmla="*/ 61500 w 126848"/>
                <a:gd name="connsiteY134" fmla="*/ 127045 h 135705"/>
                <a:gd name="connsiteX135" fmla="*/ 56759 w 126848"/>
                <a:gd name="connsiteY135" fmla="*/ 129689 h 135705"/>
                <a:gd name="connsiteX136" fmla="*/ 55577 w 126848"/>
                <a:gd name="connsiteY136" fmla="*/ 130769 h 135705"/>
                <a:gd name="connsiteX137" fmla="*/ 54600 w 126848"/>
                <a:gd name="connsiteY137" fmla="*/ 132333 h 135705"/>
                <a:gd name="connsiteX138" fmla="*/ 53285 w 126848"/>
                <a:gd name="connsiteY138" fmla="*/ 135705 h 135705"/>
                <a:gd name="connsiteX139" fmla="*/ 51134 w 126848"/>
                <a:gd name="connsiteY139" fmla="*/ 133741 h 135705"/>
                <a:gd name="connsiteX140" fmla="*/ 49272 w 126848"/>
                <a:gd name="connsiteY140" fmla="*/ 130151 h 135705"/>
                <a:gd name="connsiteX141" fmla="*/ 47105 w 126848"/>
                <a:gd name="connsiteY141" fmla="*/ 127937 h 135705"/>
                <a:gd name="connsiteX142" fmla="*/ 42544 w 126848"/>
                <a:gd name="connsiteY142" fmla="*/ 124377 h 135705"/>
                <a:gd name="connsiteX143" fmla="*/ 41323 w 126848"/>
                <a:gd name="connsiteY143" fmla="*/ 121748 h 135705"/>
                <a:gd name="connsiteX144" fmla="*/ 36105 w 126848"/>
                <a:gd name="connsiteY144" fmla="*/ 115967 h 135705"/>
                <a:gd name="connsiteX145" fmla="*/ 28610 w 126848"/>
                <a:gd name="connsiteY145" fmla="*/ 110185 h 135705"/>
                <a:gd name="connsiteX146" fmla="*/ 23189 w 126848"/>
                <a:gd name="connsiteY146" fmla="*/ 105170 h 135705"/>
                <a:gd name="connsiteX147" fmla="*/ 22367 w 126848"/>
                <a:gd name="connsiteY147" fmla="*/ 104059 h 135705"/>
                <a:gd name="connsiteX148" fmla="*/ 23282 w 126848"/>
                <a:gd name="connsiteY148" fmla="*/ 104192 h 135705"/>
                <a:gd name="connsiteX149" fmla="*/ 28516 w 126848"/>
                <a:gd name="connsiteY149" fmla="*/ 106696 h 135705"/>
                <a:gd name="connsiteX150" fmla="*/ 29228 w 126848"/>
                <a:gd name="connsiteY150" fmla="*/ 106414 h 135705"/>
                <a:gd name="connsiteX151" fmla="*/ 29831 w 126848"/>
                <a:gd name="connsiteY151" fmla="*/ 105851 h 135705"/>
                <a:gd name="connsiteX152" fmla="*/ 27578 w 126848"/>
                <a:gd name="connsiteY152" fmla="*/ 104537 h 135705"/>
                <a:gd name="connsiteX153" fmla="*/ 25418 w 126848"/>
                <a:gd name="connsiteY153" fmla="*/ 103504 h 135705"/>
                <a:gd name="connsiteX154" fmla="*/ 23392 w 126848"/>
                <a:gd name="connsiteY154" fmla="*/ 102862 h 135705"/>
                <a:gd name="connsiteX155" fmla="*/ 21366 w 126848"/>
                <a:gd name="connsiteY155" fmla="*/ 102917 h 135705"/>
                <a:gd name="connsiteX156" fmla="*/ 20231 w 126848"/>
                <a:gd name="connsiteY156" fmla="*/ 101861 h 135705"/>
                <a:gd name="connsiteX157" fmla="*/ 19496 w 126848"/>
                <a:gd name="connsiteY157" fmla="*/ 100249 h 135705"/>
                <a:gd name="connsiteX158" fmla="*/ 19120 w 126848"/>
                <a:gd name="connsiteY158" fmla="*/ 98873 h 135705"/>
                <a:gd name="connsiteX159" fmla="*/ 18221 w 126848"/>
                <a:gd name="connsiteY159" fmla="*/ 97425 h 135705"/>
                <a:gd name="connsiteX160" fmla="*/ 15349 w 126848"/>
                <a:gd name="connsiteY160" fmla="*/ 94452 h 135705"/>
                <a:gd name="connsiteX161" fmla="*/ 14653 w 126848"/>
                <a:gd name="connsiteY161" fmla="*/ 93302 h 135705"/>
                <a:gd name="connsiteX162" fmla="*/ 13081 w 126848"/>
                <a:gd name="connsiteY162" fmla="*/ 91737 h 135705"/>
                <a:gd name="connsiteX163" fmla="*/ 14035 w 126848"/>
                <a:gd name="connsiteY163" fmla="*/ 91526 h 135705"/>
                <a:gd name="connsiteX164" fmla="*/ 17118 w 126848"/>
                <a:gd name="connsiteY164" fmla="*/ 93028 h 135705"/>
                <a:gd name="connsiteX165" fmla="*/ 17391 w 126848"/>
                <a:gd name="connsiteY165" fmla="*/ 92426 h 135705"/>
                <a:gd name="connsiteX166" fmla="*/ 17125 w 126848"/>
                <a:gd name="connsiteY166" fmla="*/ 91550 h 135705"/>
                <a:gd name="connsiteX167" fmla="*/ 14027 w 126848"/>
                <a:gd name="connsiteY167" fmla="*/ 90126 h 135705"/>
                <a:gd name="connsiteX168" fmla="*/ 12353 w 126848"/>
                <a:gd name="connsiteY168" fmla="*/ 90032 h 135705"/>
                <a:gd name="connsiteX169" fmla="*/ 11962 w 126848"/>
                <a:gd name="connsiteY169" fmla="*/ 89030 h 135705"/>
                <a:gd name="connsiteX170" fmla="*/ 12189 w 126848"/>
                <a:gd name="connsiteY170" fmla="*/ 87873 h 135705"/>
                <a:gd name="connsiteX171" fmla="*/ 9975 w 126848"/>
                <a:gd name="connsiteY171" fmla="*/ 83546 h 135705"/>
                <a:gd name="connsiteX172" fmla="*/ 7675 w 126848"/>
                <a:gd name="connsiteY172" fmla="*/ 80300 h 135705"/>
                <a:gd name="connsiteX173" fmla="*/ 7315 w 126848"/>
                <a:gd name="connsiteY173" fmla="*/ 78766 h 135705"/>
                <a:gd name="connsiteX174" fmla="*/ 13519 w 126848"/>
                <a:gd name="connsiteY174" fmla="*/ 85823 h 135705"/>
                <a:gd name="connsiteX175" fmla="*/ 14348 w 126848"/>
                <a:gd name="connsiteY175" fmla="*/ 85940 h 135705"/>
                <a:gd name="connsiteX176" fmla="*/ 15443 w 126848"/>
                <a:gd name="connsiteY176" fmla="*/ 85878 h 135705"/>
                <a:gd name="connsiteX177" fmla="*/ 18009 w 126848"/>
                <a:gd name="connsiteY177" fmla="*/ 85088 h 135705"/>
                <a:gd name="connsiteX178" fmla="*/ 17517 w 126848"/>
                <a:gd name="connsiteY178" fmla="*/ 84141 h 135705"/>
                <a:gd name="connsiteX179" fmla="*/ 16359 w 126848"/>
                <a:gd name="connsiteY179" fmla="*/ 83132 h 135705"/>
                <a:gd name="connsiteX180" fmla="*/ 15240 w 126848"/>
                <a:gd name="connsiteY180" fmla="*/ 83601 h 135705"/>
                <a:gd name="connsiteX181" fmla="*/ 13777 w 126848"/>
                <a:gd name="connsiteY181" fmla="*/ 83695 h 135705"/>
                <a:gd name="connsiteX182" fmla="*/ 13010 w 126848"/>
                <a:gd name="connsiteY182" fmla="*/ 83273 h 135705"/>
                <a:gd name="connsiteX183" fmla="*/ 12666 w 126848"/>
                <a:gd name="connsiteY183" fmla="*/ 82545 h 135705"/>
                <a:gd name="connsiteX184" fmla="*/ 14129 w 126848"/>
                <a:gd name="connsiteY184" fmla="*/ 79118 h 135705"/>
                <a:gd name="connsiteX185" fmla="*/ 13495 w 126848"/>
                <a:gd name="connsiteY185" fmla="*/ 79298 h 135705"/>
                <a:gd name="connsiteX186" fmla="*/ 13034 w 126848"/>
                <a:gd name="connsiteY186" fmla="*/ 79901 h 135705"/>
                <a:gd name="connsiteX187" fmla="*/ 12228 w 126848"/>
                <a:gd name="connsiteY187" fmla="*/ 80198 h 135705"/>
                <a:gd name="connsiteX188" fmla="*/ 10992 w 126848"/>
                <a:gd name="connsiteY188" fmla="*/ 80370 h 135705"/>
                <a:gd name="connsiteX189" fmla="*/ 7933 w 126848"/>
                <a:gd name="connsiteY189" fmla="*/ 78539 h 135705"/>
                <a:gd name="connsiteX190" fmla="*/ 5242 w 126848"/>
                <a:gd name="connsiteY190" fmla="*/ 73595 h 135705"/>
                <a:gd name="connsiteX191" fmla="*/ 4530 w 126848"/>
                <a:gd name="connsiteY191" fmla="*/ 72578 h 135705"/>
                <a:gd name="connsiteX192" fmla="*/ 3810 w 126848"/>
                <a:gd name="connsiteY192" fmla="*/ 70857 h 135705"/>
                <a:gd name="connsiteX193" fmla="*/ 3098 w 126848"/>
                <a:gd name="connsiteY193" fmla="*/ 70145 h 135705"/>
                <a:gd name="connsiteX194" fmla="*/ 0 w 126848"/>
                <a:gd name="connsiteY194" fmla="*/ 63112 h 135705"/>
                <a:gd name="connsiteX195" fmla="*/ 1181 w 126848"/>
                <a:gd name="connsiteY195" fmla="*/ 63636 h 135705"/>
                <a:gd name="connsiteX196" fmla="*/ 2597 w 126848"/>
                <a:gd name="connsiteY196" fmla="*/ 65670 h 135705"/>
                <a:gd name="connsiteX197" fmla="*/ 5343 w 126848"/>
                <a:gd name="connsiteY197" fmla="*/ 65240 h 135705"/>
                <a:gd name="connsiteX198" fmla="*/ 6415 w 126848"/>
                <a:gd name="connsiteY198" fmla="*/ 64066 h 135705"/>
                <a:gd name="connsiteX199" fmla="*/ 7346 w 126848"/>
                <a:gd name="connsiteY199" fmla="*/ 64105 h 135705"/>
                <a:gd name="connsiteX200" fmla="*/ 8308 w 126848"/>
                <a:gd name="connsiteY200" fmla="*/ 63839 h 135705"/>
                <a:gd name="connsiteX201" fmla="*/ 9513 w 126848"/>
                <a:gd name="connsiteY201" fmla="*/ 62728 h 135705"/>
                <a:gd name="connsiteX202" fmla="*/ 13034 w 126848"/>
                <a:gd name="connsiteY202" fmla="*/ 57878 h 135705"/>
                <a:gd name="connsiteX203" fmla="*/ 13965 w 126848"/>
                <a:gd name="connsiteY203" fmla="*/ 51494 h 135705"/>
                <a:gd name="connsiteX204" fmla="*/ 13659 w 126848"/>
                <a:gd name="connsiteY204" fmla="*/ 47699 h 135705"/>
                <a:gd name="connsiteX205" fmla="*/ 13143 w 126848"/>
                <a:gd name="connsiteY205" fmla="*/ 43929 h 135705"/>
                <a:gd name="connsiteX206" fmla="*/ 14309 w 126848"/>
                <a:gd name="connsiteY206" fmla="*/ 42724 h 135705"/>
                <a:gd name="connsiteX207" fmla="*/ 14771 w 126848"/>
                <a:gd name="connsiteY207" fmla="*/ 43522 h 135705"/>
                <a:gd name="connsiteX208" fmla="*/ 14997 w 126848"/>
                <a:gd name="connsiteY208" fmla="*/ 44859 h 135705"/>
                <a:gd name="connsiteX209" fmla="*/ 15545 w 126848"/>
                <a:gd name="connsiteY209" fmla="*/ 45853 h 135705"/>
                <a:gd name="connsiteX210" fmla="*/ 16797 w 126848"/>
                <a:gd name="connsiteY210" fmla="*/ 46737 h 135705"/>
                <a:gd name="connsiteX211" fmla="*/ 19128 w 126848"/>
                <a:gd name="connsiteY211" fmla="*/ 46972 h 135705"/>
                <a:gd name="connsiteX212" fmla="*/ 22727 w 126848"/>
                <a:gd name="connsiteY212" fmla="*/ 48372 h 135705"/>
                <a:gd name="connsiteX213" fmla="*/ 24010 w 126848"/>
                <a:gd name="connsiteY213" fmla="*/ 49256 h 135705"/>
                <a:gd name="connsiteX214" fmla="*/ 24362 w 126848"/>
                <a:gd name="connsiteY214" fmla="*/ 47480 h 135705"/>
                <a:gd name="connsiteX215" fmla="*/ 28508 w 126848"/>
                <a:gd name="connsiteY215" fmla="*/ 45970 h 135705"/>
                <a:gd name="connsiteX216" fmla="*/ 27249 w 126848"/>
                <a:gd name="connsiteY216" fmla="*/ 45431 h 135705"/>
                <a:gd name="connsiteX217" fmla="*/ 23572 w 126848"/>
                <a:gd name="connsiteY217" fmla="*/ 46025 h 135705"/>
                <a:gd name="connsiteX218" fmla="*/ 18518 w 126848"/>
                <a:gd name="connsiteY218" fmla="*/ 43764 h 135705"/>
                <a:gd name="connsiteX219" fmla="*/ 16836 w 126848"/>
                <a:gd name="connsiteY219" fmla="*/ 42332 h 135705"/>
                <a:gd name="connsiteX220" fmla="*/ 15271 w 126848"/>
                <a:gd name="connsiteY220" fmla="*/ 39602 h 135705"/>
                <a:gd name="connsiteX221" fmla="*/ 13652 w 126848"/>
                <a:gd name="connsiteY221" fmla="*/ 38178 h 135705"/>
                <a:gd name="connsiteX222" fmla="*/ 13761 w 126848"/>
                <a:gd name="connsiteY222" fmla="*/ 36903 h 135705"/>
                <a:gd name="connsiteX223" fmla="*/ 17391 w 126848"/>
                <a:gd name="connsiteY223" fmla="*/ 35722 h 135705"/>
                <a:gd name="connsiteX224" fmla="*/ 18354 w 126848"/>
                <a:gd name="connsiteY224" fmla="*/ 35855 h 135705"/>
                <a:gd name="connsiteX225" fmla="*/ 18737 w 126848"/>
                <a:gd name="connsiteY225" fmla="*/ 37263 h 135705"/>
                <a:gd name="connsiteX226" fmla="*/ 19715 w 126848"/>
                <a:gd name="connsiteY226" fmla="*/ 37842 h 135705"/>
                <a:gd name="connsiteX227" fmla="*/ 20083 w 126848"/>
                <a:gd name="connsiteY227" fmla="*/ 37646 h 135705"/>
                <a:gd name="connsiteX228" fmla="*/ 20247 w 126848"/>
                <a:gd name="connsiteY228" fmla="*/ 36449 h 135705"/>
                <a:gd name="connsiteX229" fmla="*/ 20255 w 126848"/>
                <a:gd name="connsiteY229" fmla="*/ 33226 h 135705"/>
                <a:gd name="connsiteX230" fmla="*/ 19152 w 126848"/>
                <a:gd name="connsiteY230" fmla="*/ 28602 h 135705"/>
                <a:gd name="connsiteX231" fmla="*/ 19488 w 126848"/>
                <a:gd name="connsiteY231" fmla="*/ 27711 h 135705"/>
                <a:gd name="connsiteX232" fmla="*/ 20482 w 126848"/>
                <a:gd name="connsiteY232" fmla="*/ 27390 h 135705"/>
                <a:gd name="connsiteX233" fmla="*/ 21366 w 126848"/>
                <a:gd name="connsiteY233" fmla="*/ 26779 h 135705"/>
                <a:gd name="connsiteX234" fmla="*/ 21984 w 126848"/>
                <a:gd name="connsiteY234" fmla="*/ 26670 h 135705"/>
                <a:gd name="connsiteX235" fmla="*/ 23212 w 126848"/>
                <a:gd name="connsiteY235" fmla="*/ 26779 h 135705"/>
                <a:gd name="connsiteX236" fmla="*/ 23830 w 126848"/>
                <a:gd name="connsiteY236" fmla="*/ 27851 h 135705"/>
                <a:gd name="connsiteX237" fmla="*/ 24167 w 126848"/>
                <a:gd name="connsiteY237" fmla="*/ 28438 h 135705"/>
                <a:gd name="connsiteX238" fmla="*/ 25410 w 126848"/>
                <a:gd name="connsiteY238" fmla="*/ 28712 h 135705"/>
                <a:gd name="connsiteX239" fmla="*/ 26427 w 126848"/>
                <a:gd name="connsiteY239" fmla="*/ 29283 h 135705"/>
                <a:gd name="connsiteX240" fmla="*/ 27304 w 126848"/>
                <a:gd name="connsiteY240" fmla="*/ 29127 h 135705"/>
                <a:gd name="connsiteX241" fmla="*/ 28031 w 126848"/>
                <a:gd name="connsiteY241" fmla="*/ 28462 h 135705"/>
                <a:gd name="connsiteX242" fmla="*/ 29095 w 126848"/>
                <a:gd name="connsiteY242" fmla="*/ 28321 h 135705"/>
                <a:gd name="connsiteX243" fmla="*/ 32405 w 126848"/>
                <a:gd name="connsiteY243" fmla="*/ 28336 h 135705"/>
                <a:gd name="connsiteX244" fmla="*/ 35401 w 126848"/>
                <a:gd name="connsiteY244" fmla="*/ 28344 h 135705"/>
                <a:gd name="connsiteX245" fmla="*/ 41362 w 126848"/>
                <a:gd name="connsiteY245" fmla="*/ 28360 h 135705"/>
                <a:gd name="connsiteX246" fmla="*/ 47332 w 126848"/>
                <a:gd name="connsiteY246" fmla="*/ 28383 h 135705"/>
                <a:gd name="connsiteX247" fmla="*/ 53301 w 126848"/>
                <a:gd name="connsiteY247" fmla="*/ 28399 h 135705"/>
                <a:gd name="connsiteX248" fmla="*/ 57792 w 126848"/>
                <a:gd name="connsiteY248" fmla="*/ 28415 h 135705"/>
                <a:gd name="connsiteX249" fmla="*/ 57776 w 126848"/>
                <a:gd name="connsiteY249" fmla="*/ 25778 h 135705"/>
                <a:gd name="connsiteX250" fmla="*/ 57752 w 126848"/>
                <a:gd name="connsiteY250" fmla="*/ 21702 h 135705"/>
                <a:gd name="connsiteX251" fmla="*/ 57729 w 126848"/>
                <a:gd name="connsiteY251" fmla="*/ 16883 h 135705"/>
                <a:gd name="connsiteX252" fmla="*/ 57698 w 126848"/>
                <a:gd name="connsiteY252" fmla="*/ 12259 h 135705"/>
                <a:gd name="connsiteX253" fmla="*/ 57674 w 126848"/>
                <a:gd name="connsiteY253" fmla="*/ 7988 h 135705"/>
                <a:gd name="connsiteX254" fmla="*/ 57651 w 126848"/>
                <a:gd name="connsiteY254" fmla="*/ 2941 h 135705"/>
                <a:gd name="connsiteX255" fmla="*/ 57893 w 126848"/>
                <a:gd name="connsiteY255" fmla="*/ 1486 h 135705"/>
                <a:gd name="connsiteX256" fmla="*/ 58191 w 126848"/>
                <a:gd name="connsiteY256" fmla="*/ 892 h 135705"/>
                <a:gd name="connsiteX257" fmla="*/ 58081 w 126848"/>
                <a:gd name="connsiteY257" fmla="*/ 55 h 135705"/>
                <a:gd name="connsiteX258" fmla="*/ 62705 w 126848"/>
                <a:gd name="connsiteY258" fmla="*/ 0 h 135705"/>
                <a:gd name="connsiteX259" fmla="*/ 71060 w 126848"/>
                <a:gd name="connsiteY259" fmla="*/ 368 h 135705"/>
                <a:gd name="connsiteX260" fmla="*/ 74714 w 126848"/>
                <a:gd name="connsiteY260" fmla="*/ 321 h 135705"/>
                <a:gd name="connsiteX261" fmla="*/ 75754 w 126848"/>
                <a:gd name="connsiteY261" fmla="*/ 391 h 135705"/>
                <a:gd name="connsiteX262" fmla="*/ 80323 w 126848"/>
                <a:gd name="connsiteY262" fmla="*/ 133 h 135705"/>
                <a:gd name="connsiteX263" fmla="*/ 84016 w 126848"/>
                <a:gd name="connsiteY263" fmla="*/ 454 h 135705"/>
                <a:gd name="connsiteX264" fmla="*/ 85588 w 126848"/>
                <a:gd name="connsiteY264" fmla="*/ 806 h 135705"/>
                <a:gd name="connsiteX265" fmla="*/ 87004 w 126848"/>
                <a:gd name="connsiteY265" fmla="*/ 986 h 135705"/>
                <a:gd name="connsiteX266" fmla="*/ 91432 w 126848"/>
                <a:gd name="connsiteY266" fmla="*/ 1205 h 135705"/>
                <a:gd name="connsiteX267" fmla="*/ 97214 w 126848"/>
                <a:gd name="connsiteY267" fmla="*/ 931 h 135705"/>
                <a:gd name="connsiteX268" fmla="*/ 99177 w 126848"/>
                <a:gd name="connsiteY268" fmla="*/ 993 h 135705"/>
                <a:gd name="connsiteX269" fmla="*/ 100265 w 126848"/>
                <a:gd name="connsiteY269" fmla="*/ 1698 h 13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Lst>
              <a:rect l="l" t="t" r="r" b="b"/>
              <a:pathLst>
                <a:path w="126848" h="135705">
                  <a:moveTo>
                    <a:pt x="100789" y="3067"/>
                  </a:moveTo>
                  <a:lnTo>
                    <a:pt x="100680" y="4592"/>
                  </a:lnTo>
                  <a:lnTo>
                    <a:pt x="98935" y="8332"/>
                  </a:lnTo>
                  <a:lnTo>
                    <a:pt x="98121" y="11211"/>
                  </a:lnTo>
                  <a:lnTo>
                    <a:pt x="97918" y="14270"/>
                  </a:lnTo>
                  <a:lnTo>
                    <a:pt x="98395" y="16742"/>
                  </a:lnTo>
                  <a:lnTo>
                    <a:pt x="99232" y="18494"/>
                  </a:lnTo>
                  <a:lnTo>
                    <a:pt x="99772" y="20411"/>
                  </a:lnTo>
                  <a:lnTo>
                    <a:pt x="99357" y="21749"/>
                  </a:lnTo>
                  <a:lnTo>
                    <a:pt x="98513" y="22320"/>
                  </a:lnTo>
                  <a:lnTo>
                    <a:pt x="99091" y="22993"/>
                  </a:lnTo>
                  <a:lnTo>
                    <a:pt x="100359" y="23149"/>
                  </a:lnTo>
                  <a:lnTo>
                    <a:pt x="102518" y="22570"/>
                  </a:lnTo>
                  <a:lnTo>
                    <a:pt x="105835" y="21546"/>
                  </a:lnTo>
                  <a:lnTo>
                    <a:pt x="110177" y="20067"/>
                  </a:lnTo>
                  <a:lnTo>
                    <a:pt x="113033" y="19277"/>
                  </a:lnTo>
                  <a:lnTo>
                    <a:pt x="117750" y="19778"/>
                  </a:lnTo>
                  <a:lnTo>
                    <a:pt x="120269" y="20341"/>
                  </a:lnTo>
                  <a:lnTo>
                    <a:pt x="121560" y="21374"/>
                  </a:lnTo>
                  <a:lnTo>
                    <a:pt x="122953" y="25770"/>
                  </a:lnTo>
                  <a:lnTo>
                    <a:pt x="123641" y="26443"/>
                  </a:lnTo>
                  <a:lnTo>
                    <a:pt x="124784" y="28313"/>
                  </a:lnTo>
                  <a:lnTo>
                    <a:pt x="125738" y="30558"/>
                  </a:lnTo>
                  <a:lnTo>
                    <a:pt x="125942" y="31700"/>
                  </a:lnTo>
                  <a:lnTo>
                    <a:pt x="125832" y="32522"/>
                  </a:lnTo>
                  <a:lnTo>
                    <a:pt x="124878" y="33735"/>
                  </a:lnTo>
                  <a:lnTo>
                    <a:pt x="123798" y="35526"/>
                  </a:lnTo>
                  <a:lnTo>
                    <a:pt x="123415" y="36606"/>
                  </a:lnTo>
                  <a:lnTo>
                    <a:pt x="122515" y="37412"/>
                  </a:lnTo>
                  <a:lnTo>
                    <a:pt x="121373" y="38202"/>
                  </a:lnTo>
                  <a:lnTo>
                    <a:pt x="118220" y="38522"/>
                  </a:lnTo>
                  <a:lnTo>
                    <a:pt x="117735" y="38992"/>
                  </a:lnTo>
                  <a:lnTo>
                    <a:pt x="116858" y="40893"/>
                  </a:lnTo>
                  <a:lnTo>
                    <a:pt x="115192" y="42505"/>
                  </a:lnTo>
                  <a:lnTo>
                    <a:pt x="114433" y="44030"/>
                  </a:lnTo>
                  <a:lnTo>
                    <a:pt x="113768" y="46064"/>
                  </a:lnTo>
                  <a:lnTo>
                    <a:pt x="113901" y="48576"/>
                  </a:lnTo>
                  <a:lnTo>
                    <a:pt x="113565" y="52198"/>
                  </a:lnTo>
                  <a:lnTo>
                    <a:pt x="113228" y="54654"/>
                  </a:lnTo>
                  <a:lnTo>
                    <a:pt x="114058" y="55515"/>
                  </a:lnTo>
                  <a:lnTo>
                    <a:pt x="117829" y="56110"/>
                  </a:lnTo>
                  <a:lnTo>
                    <a:pt x="118556" y="56595"/>
                  </a:lnTo>
                  <a:lnTo>
                    <a:pt x="119558" y="58112"/>
                  </a:lnTo>
                  <a:lnTo>
                    <a:pt x="120841" y="59544"/>
                  </a:lnTo>
                  <a:lnTo>
                    <a:pt x="124283" y="60444"/>
                  </a:lnTo>
                  <a:lnTo>
                    <a:pt x="125621" y="61531"/>
                  </a:lnTo>
                  <a:lnTo>
                    <a:pt x="126708" y="62728"/>
                  </a:lnTo>
                  <a:lnTo>
                    <a:pt x="126849" y="63706"/>
                  </a:lnTo>
                  <a:lnTo>
                    <a:pt x="126067" y="67641"/>
                  </a:lnTo>
                  <a:lnTo>
                    <a:pt x="125316" y="71420"/>
                  </a:lnTo>
                  <a:lnTo>
                    <a:pt x="125613" y="74299"/>
                  </a:lnTo>
                  <a:lnTo>
                    <a:pt x="125887" y="77045"/>
                  </a:lnTo>
                  <a:lnTo>
                    <a:pt x="126302" y="81043"/>
                  </a:lnTo>
                  <a:lnTo>
                    <a:pt x="126122" y="83484"/>
                  </a:lnTo>
                  <a:lnTo>
                    <a:pt x="125144" y="84978"/>
                  </a:lnTo>
                  <a:lnTo>
                    <a:pt x="125144" y="86144"/>
                  </a:lnTo>
                  <a:lnTo>
                    <a:pt x="125590" y="87552"/>
                  </a:lnTo>
                  <a:lnTo>
                    <a:pt x="124729" y="91448"/>
                  </a:lnTo>
                  <a:lnTo>
                    <a:pt x="124173" y="92105"/>
                  </a:lnTo>
                  <a:lnTo>
                    <a:pt x="122632" y="92833"/>
                  </a:lnTo>
                  <a:lnTo>
                    <a:pt x="121819" y="93881"/>
                  </a:lnTo>
                  <a:lnTo>
                    <a:pt x="121560" y="95524"/>
                  </a:lnTo>
                  <a:lnTo>
                    <a:pt x="120731" y="97777"/>
                  </a:lnTo>
                  <a:lnTo>
                    <a:pt x="119871" y="98599"/>
                  </a:lnTo>
                  <a:lnTo>
                    <a:pt x="119871" y="99647"/>
                  </a:lnTo>
                  <a:lnTo>
                    <a:pt x="120700" y="100406"/>
                  </a:lnTo>
                  <a:lnTo>
                    <a:pt x="120684" y="101579"/>
                  </a:lnTo>
                  <a:lnTo>
                    <a:pt x="119143" y="102972"/>
                  </a:lnTo>
                  <a:lnTo>
                    <a:pt x="118220" y="104036"/>
                  </a:lnTo>
                  <a:lnTo>
                    <a:pt x="116162" y="104560"/>
                  </a:lnTo>
                  <a:lnTo>
                    <a:pt x="113815" y="104005"/>
                  </a:lnTo>
                  <a:lnTo>
                    <a:pt x="113268" y="103230"/>
                  </a:lnTo>
                  <a:lnTo>
                    <a:pt x="113831" y="102025"/>
                  </a:lnTo>
                  <a:lnTo>
                    <a:pt x="113627" y="101055"/>
                  </a:lnTo>
                  <a:lnTo>
                    <a:pt x="112822" y="100038"/>
                  </a:lnTo>
                  <a:lnTo>
                    <a:pt x="111562" y="97425"/>
                  </a:lnTo>
                  <a:lnTo>
                    <a:pt x="110451" y="96870"/>
                  </a:lnTo>
                  <a:lnTo>
                    <a:pt x="109833" y="97941"/>
                  </a:lnTo>
                  <a:lnTo>
                    <a:pt x="107924" y="99929"/>
                  </a:lnTo>
                  <a:lnTo>
                    <a:pt x="104552" y="102479"/>
                  </a:lnTo>
                  <a:lnTo>
                    <a:pt x="102190" y="102683"/>
                  </a:lnTo>
                  <a:lnTo>
                    <a:pt x="97824" y="101908"/>
                  </a:lnTo>
                  <a:lnTo>
                    <a:pt x="94171" y="100688"/>
                  </a:lnTo>
                  <a:lnTo>
                    <a:pt x="92442" y="97699"/>
                  </a:lnTo>
                  <a:lnTo>
                    <a:pt x="91370" y="95227"/>
                  </a:lnTo>
                  <a:lnTo>
                    <a:pt x="89805" y="92363"/>
                  </a:lnTo>
                  <a:lnTo>
                    <a:pt x="88053" y="91002"/>
                  </a:lnTo>
                  <a:lnTo>
                    <a:pt x="86183" y="90126"/>
                  </a:lnTo>
                  <a:lnTo>
                    <a:pt x="85353" y="90071"/>
                  </a:lnTo>
                  <a:lnTo>
                    <a:pt x="82678" y="91667"/>
                  </a:lnTo>
                  <a:lnTo>
                    <a:pt x="81872" y="92301"/>
                  </a:lnTo>
                  <a:lnTo>
                    <a:pt x="81880" y="93639"/>
                  </a:lnTo>
                  <a:lnTo>
                    <a:pt x="82130" y="94890"/>
                  </a:lnTo>
                  <a:lnTo>
                    <a:pt x="82545" y="95493"/>
                  </a:lnTo>
                  <a:lnTo>
                    <a:pt x="82889" y="96299"/>
                  </a:lnTo>
                  <a:lnTo>
                    <a:pt x="82827" y="97542"/>
                  </a:lnTo>
                  <a:lnTo>
                    <a:pt x="82349" y="99209"/>
                  </a:lnTo>
                  <a:lnTo>
                    <a:pt x="82185" y="101047"/>
                  </a:lnTo>
                  <a:lnTo>
                    <a:pt x="73798" y="102854"/>
                  </a:lnTo>
                  <a:lnTo>
                    <a:pt x="72351" y="102205"/>
                  </a:lnTo>
                  <a:lnTo>
                    <a:pt x="71295" y="101376"/>
                  </a:lnTo>
                  <a:lnTo>
                    <a:pt x="70027" y="101525"/>
                  </a:lnTo>
                  <a:lnTo>
                    <a:pt x="66382" y="102463"/>
                  </a:lnTo>
                  <a:lnTo>
                    <a:pt x="65044" y="101806"/>
                  </a:lnTo>
                  <a:lnTo>
                    <a:pt x="63722" y="101329"/>
                  </a:lnTo>
                  <a:lnTo>
                    <a:pt x="63112" y="101728"/>
                  </a:lnTo>
                  <a:lnTo>
                    <a:pt x="63064" y="102510"/>
                  </a:lnTo>
                  <a:lnTo>
                    <a:pt x="63683" y="106845"/>
                  </a:lnTo>
                  <a:lnTo>
                    <a:pt x="63479" y="108495"/>
                  </a:lnTo>
                  <a:lnTo>
                    <a:pt x="62666" y="110655"/>
                  </a:lnTo>
                  <a:lnTo>
                    <a:pt x="62235" y="112118"/>
                  </a:lnTo>
                  <a:lnTo>
                    <a:pt x="64465" y="112524"/>
                  </a:lnTo>
                  <a:lnTo>
                    <a:pt x="65263" y="113205"/>
                  </a:lnTo>
                  <a:lnTo>
                    <a:pt x="66045" y="114292"/>
                  </a:lnTo>
                  <a:lnTo>
                    <a:pt x="67117" y="115309"/>
                  </a:lnTo>
                  <a:lnTo>
                    <a:pt x="67188" y="115928"/>
                  </a:lnTo>
                  <a:lnTo>
                    <a:pt x="65975" y="117062"/>
                  </a:lnTo>
                  <a:lnTo>
                    <a:pt x="65560" y="118455"/>
                  </a:lnTo>
                  <a:lnTo>
                    <a:pt x="66139" y="119542"/>
                  </a:lnTo>
                  <a:lnTo>
                    <a:pt x="67649" y="120684"/>
                  </a:lnTo>
                  <a:lnTo>
                    <a:pt x="69863" y="121866"/>
                  </a:lnTo>
                  <a:lnTo>
                    <a:pt x="70943" y="122640"/>
                  </a:lnTo>
                  <a:lnTo>
                    <a:pt x="70833" y="123352"/>
                  </a:lnTo>
                  <a:lnTo>
                    <a:pt x="69808" y="124854"/>
                  </a:lnTo>
                  <a:lnTo>
                    <a:pt x="69417" y="126137"/>
                  </a:lnTo>
                  <a:lnTo>
                    <a:pt x="68713" y="127287"/>
                  </a:lnTo>
                  <a:lnTo>
                    <a:pt x="68862" y="128351"/>
                  </a:lnTo>
                  <a:lnTo>
                    <a:pt x="69855" y="129345"/>
                  </a:lnTo>
                  <a:lnTo>
                    <a:pt x="69754" y="130229"/>
                  </a:lnTo>
                  <a:lnTo>
                    <a:pt x="69073" y="130902"/>
                  </a:lnTo>
                  <a:lnTo>
                    <a:pt x="67696" y="130761"/>
                  </a:lnTo>
                  <a:lnTo>
                    <a:pt x="66530" y="130855"/>
                  </a:lnTo>
                  <a:lnTo>
                    <a:pt x="65490" y="130581"/>
                  </a:lnTo>
                  <a:lnTo>
                    <a:pt x="62220" y="127146"/>
                  </a:lnTo>
                  <a:lnTo>
                    <a:pt x="61500" y="127045"/>
                  </a:lnTo>
                  <a:lnTo>
                    <a:pt x="56759" y="129689"/>
                  </a:lnTo>
                  <a:lnTo>
                    <a:pt x="55577" y="130769"/>
                  </a:lnTo>
                  <a:lnTo>
                    <a:pt x="54600" y="132333"/>
                  </a:lnTo>
                  <a:lnTo>
                    <a:pt x="53285" y="135705"/>
                  </a:lnTo>
                  <a:lnTo>
                    <a:pt x="51134" y="133741"/>
                  </a:lnTo>
                  <a:lnTo>
                    <a:pt x="49272" y="130151"/>
                  </a:lnTo>
                  <a:lnTo>
                    <a:pt x="47105" y="127937"/>
                  </a:lnTo>
                  <a:lnTo>
                    <a:pt x="42544" y="124377"/>
                  </a:lnTo>
                  <a:lnTo>
                    <a:pt x="41323" y="121748"/>
                  </a:lnTo>
                  <a:lnTo>
                    <a:pt x="36105" y="115967"/>
                  </a:lnTo>
                  <a:lnTo>
                    <a:pt x="28610" y="110185"/>
                  </a:lnTo>
                  <a:lnTo>
                    <a:pt x="23189" y="105170"/>
                  </a:lnTo>
                  <a:lnTo>
                    <a:pt x="22367" y="104059"/>
                  </a:lnTo>
                  <a:lnTo>
                    <a:pt x="23282" y="104192"/>
                  </a:lnTo>
                  <a:lnTo>
                    <a:pt x="28516" y="106696"/>
                  </a:lnTo>
                  <a:lnTo>
                    <a:pt x="29228" y="106414"/>
                  </a:lnTo>
                  <a:lnTo>
                    <a:pt x="29831" y="105851"/>
                  </a:lnTo>
                  <a:lnTo>
                    <a:pt x="27578" y="104537"/>
                  </a:lnTo>
                  <a:lnTo>
                    <a:pt x="25418" y="103504"/>
                  </a:lnTo>
                  <a:lnTo>
                    <a:pt x="23392" y="102862"/>
                  </a:lnTo>
                  <a:lnTo>
                    <a:pt x="21366" y="102917"/>
                  </a:lnTo>
                  <a:lnTo>
                    <a:pt x="20231" y="101861"/>
                  </a:lnTo>
                  <a:lnTo>
                    <a:pt x="19496" y="100249"/>
                  </a:lnTo>
                  <a:lnTo>
                    <a:pt x="19120" y="98873"/>
                  </a:lnTo>
                  <a:lnTo>
                    <a:pt x="18221" y="97425"/>
                  </a:lnTo>
                  <a:lnTo>
                    <a:pt x="15349" y="94452"/>
                  </a:lnTo>
                  <a:lnTo>
                    <a:pt x="14653" y="93302"/>
                  </a:lnTo>
                  <a:lnTo>
                    <a:pt x="13081" y="91737"/>
                  </a:lnTo>
                  <a:lnTo>
                    <a:pt x="14035" y="91526"/>
                  </a:lnTo>
                  <a:lnTo>
                    <a:pt x="17118" y="93028"/>
                  </a:lnTo>
                  <a:lnTo>
                    <a:pt x="17391" y="92426"/>
                  </a:lnTo>
                  <a:lnTo>
                    <a:pt x="17125" y="91550"/>
                  </a:lnTo>
                  <a:lnTo>
                    <a:pt x="14027" y="90126"/>
                  </a:lnTo>
                  <a:lnTo>
                    <a:pt x="12353" y="90032"/>
                  </a:lnTo>
                  <a:lnTo>
                    <a:pt x="11962" y="89030"/>
                  </a:lnTo>
                  <a:lnTo>
                    <a:pt x="12189" y="87873"/>
                  </a:lnTo>
                  <a:lnTo>
                    <a:pt x="9975" y="83546"/>
                  </a:lnTo>
                  <a:lnTo>
                    <a:pt x="7675" y="80300"/>
                  </a:lnTo>
                  <a:lnTo>
                    <a:pt x="7315" y="78766"/>
                  </a:lnTo>
                  <a:lnTo>
                    <a:pt x="13519" y="85823"/>
                  </a:lnTo>
                  <a:lnTo>
                    <a:pt x="14348" y="85940"/>
                  </a:lnTo>
                  <a:lnTo>
                    <a:pt x="15443" y="85878"/>
                  </a:lnTo>
                  <a:lnTo>
                    <a:pt x="18009" y="85088"/>
                  </a:lnTo>
                  <a:lnTo>
                    <a:pt x="17517" y="84141"/>
                  </a:lnTo>
                  <a:lnTo>
                    <a:pt x="16359" y="83132"/>
                  </a:lnTo>
                  <a:lnTo>
                    <a:pt x="15240" y="83601"/>
                  </a:lnTo>
                  <a:lnTo>
                    <a:pt x="13777" y="83695"/>
                  </a:lnTo>
                  <a:lnTo>
                    <a:pt x="13010" y="83273"/>
                  </a:lnTo>
                  <a:lnTo>
                    <a:pt x="12666" y="82545"/>
                  </a:lnTo>
                  <a:lnTo>
                    <a:pt x="14129" y="79118"/>
                  </a:lnTo>
                  <a:lnTo>
                    <a:pt x="13495" y="79298"/>
                  </a:lnTo>
                  <a:lnTo>
                    <a:pt x="13034" y="79901"/>
                  </a:lnTo>
                  <a:lnTo>
                    <a:pt x="12228" y="80198"/>
                  </a:lnTo>
                  <a:lnTo>
                    <a:pt x="10992" y="80370"/>
                  </a:lnTo>
                  <a:lnTo>
                    <a:pt x="7933" y="78539"/>
                  </a:lnTo>
                  <a:lnTo>
                    <a:pt x="5242" y="73595"/>
                  </a:lnTo>
                  <a:lnTo>
                    <a:pt x="4530" y="72578"/>
                  </a:lnTo>
                  <a:lnTo>
                    <a:pt x="3810" y="70857"/>
                  </a:lnTo>
                  <a:lnTo>
                    <a:pt x="3098" y="70145"/>
                  </a:lnTo>
                  <a:lnTo>
                    <a:pt x="0" y="63112"/>
                  </a:lnTo>
                  <a:lnTo>
                    <a:pt x="1181" y="63636"/>
                  </a:lnTo>
                  <a:lnTo>
                    <a:pt x="2597" y="65670"/>
                  </a:lnTo>
                  <a:lnTo>
                    <a:pt x="5343" y="65240"/>
                  </a:lnTo>
                  <a:lnTo>
                    <a:pt x="6415" y="64066"/>
                  </a:lnTo>
                  <a:lnTo>
                    <a:pt x="7346" y="64105"/>
                  </a:lnTo>
                  <a:lnTo>
                    <a:pt x="8308" y="63839"/>
                  </a:lnTo>
                  <a:lnTo>
                    <a:pt x="9513" y="62728"/>
                  </a:lnTo>
                  <a:lnTo>
                    <a:pt x="13034" y="57878"/>
                  </a:lnTo>
                  <a:lnTo>
                    <a:pt x="13965" y="51494"/>
                  </a:lnTo>
                  <a:lnTo>
                    <a:pt x="13659" y="47699"/>
                  </a:lnTo>
                  <a:lnTo>
                    <a:pt x="13143" y="43929"/>
                  </a:lnTo>
                  <a:lnTo>
                    <a:pt x="14309" y="42724"/>
                  </a:lnTo>
                  <a:lnTo>
                    <a:pt x="14771" y="43522"/>
                  </a:lnTo>
                  <a:lnTo>
                    <a:pt x="14997" y="44859"/>
                  </a:lnTo>
                  <a:lnTo>
                    <a:pt x="15545" y="45853"/>
                  </a:lnTo>
                  <a:lnTo>
                    <a:pt x="16797" y="46737"/>
                  </a:lnTo>
                  <a:lnTo>
                    <a:pt x="19128" y="46972"/>
                  </a:lnTo>
                  <a:lnTo>
                    <a:pt x="22727" y="48372"/>
                  </a:lnTo>
                  <a:lnTo>
                    <a:pt x="24010" y="49256"/>
                  </a:lnTo>
                  <a:lnTo>
                    <a:pt x="24362" y="47480"/>
                  </a:lnTo>
                  <a:lnTo>
                    <a:pt x="28508" y="45970"/>
                  </a:lnTo>
                  <a:lnTo>
                    <a:pt x="27249" y="45431"/>
                  </a:lnTo>
                  <a:lnTo>
                    <a:pt x="23572" y="46025"/>
                  </a:lnTo>
                  <a:lnTo>
                    <a:pt x="18518" y="43764"/>
                  </a:lnTo>
                  <a:lnTo>
                    <a:pt x="16836" y="42332"/>
                  </a:lnTo>
                  <a:lnTo>
                    <a:pt x="15271" y="39602"/>
                  </a:lnTo>
                  <a:lnTo>
                    <a:pt x="13652" y="38178"/>
                  </a:lnTo>
                  <a:lnTo>
                    <a:pt x="13761" y="36903"/>
                  </a:lnTo>
                  <a:lnTo>
                    <a:pt x="17391" y="35722"/>
                  </a:lnTo>
                  <a:lnTo>
                    <a:pt x="18354" y="35855"/>
                  </a:lnTo>
                  <a:lnTo>
                    <a:pt x="18737" y="37263"/>
                  </a:lnTo>
                  <a:lnTo>
                    <a:pt x="19715" y="37842"/>
                  </a:lnTo>
                  <a:lnTo>
                    <a:pt x="20083" y="37646"/>
                  </a:lnTo>
                  <a:lnTo>
                    <a:pt x="20247" y="36449"/>
                  </a:lnTo>
                  <a:lnTo>
                    <a:pt x="20255" y="33226"/>
                  </a:lnTo>
                  <a:lnTo>
                    <a:pt x="19152" y="28602"/>
                  </a:lnTo>
                  <a:lnTo>
                    <a:pt x="19488" y="27711"/>
                  </a:lnTo>
                  <a:lnTo>
                    <a:pt x="20482" y="27390"/>
                  </a:lnTo>
                  <a:lnTo>
                    <a:pt x="21366" y="26779"/>
                  </a:lnTo>
                  <a:lnTo>
                    <a:pt x="21984" y="26670"/>
                  </a:lnTo>
                  <a:lnTo>
                    <a:pt x="23212" y="26779"/>
                  </a:lnTo>
                  <a:lnTo>
                    <a:pt x="23830" y="27851"/>
                  </a:lnTo>
                  <a:lnTo>
                    <a:pt x="24167" y="28438"/>
                  </a:lnTo>
                  <a:lnTo>
                    <a:pt x="25410" y="28712"/>
                  </a:lnTo>
                  <a:lnTo>
                    <a:pt x="26427" y="29283"/>
                  </a:lnTo>
                  <a:lnTo>
                    <a:pt x="27304" y="29127"/>
                  </a:lnTo>
                  <a:lnTo>
                    <a:pt x="28031" y="28462"/>
                  </a:lnTo>
                  <a:lnTo>
                    <a:pt x="29095" y="28321"/>
                  </a:lnTo>
                  <a:lnTo>
                    <a:pt x="32405" y="28336"/>
                  </a:lnTo>
                  <a:lnTo>
                    <a:pt x="35401" y="28344"/>
                  </a:lnTo>
                  <a:lnTo>
                    <a:pt x="41362" y="28360"/>
                  </a:lnTo>
                  <a:lnTo>
                    <a:pt x="47332" y="28383"/>
                  </a:lnTo>
                  <a:lnTo>
                    <a:pt x="53301" y="28399"/>
                  </a:lnTo>
                  <a:lnTo>
                    <a:pt x="57792" y="28415"/>
                  </a:lnTo>
                  <a:lnTo>
                    <a:pt x="57776" y="25778"/>
                  </a:lnTo>
                  <a:lnTo>
                    <a:pt x="57752" y="21702"/>
                  </a:lnTo>
                  <a:lnTo>
                    <a:pt x="57729" y="16883"/>
                  </a:lnTo>
                  <a:lnTo>
                    <a:pt x="57698" y="12259"/>
                  </a:lnTo>
                  <a:lnTo>
                    <a:pt x="57674" y="7988"/>
                  </a:lnTo>
                  <a:lnTo>
                    <a:pt x="57651" y="2941"/>
                  </a:lnTo>
                  <a:lnTo>
                    <a:pt x="57893" y="1486"/>
                  </a:lnTo>
                  <a:lnTo>
                    <a:pt x="58191" y="892"/>
                  </a:lnTo>
                  <a:lnTo>
                    <a:pt x="58081" y="55"/>
                  </a:lnTo>
                  <a:lnTo>
                    <a:pt x="62705" y="0"/>
                  </a:lnTo>
                  <a:lnTo>
                    <a:pt x="71060" y="368"/>
                  </a:lnTo>
                  <a:lnTo>
                    <a:pt x="74714" y="321"/>
                  </a:lnTo>
                  <a:lnTo>
                    <a:pt x="75754" y="391"/>
                  </a:lnTo>
                  <a:lnTo>
                    <a:pt x="80323" y="133"/>
                  </a:lnTo>
                  <a:lnTo>
                    <a:pt x="84016" y="454"/>
                  </a:lnTo>
                  <a:lnTo>
                    <a:pt x="85588" y="806"/>
                  </a:lnTo>
                  <a:lnTo>
                    <a:pt x="87004" y="986"/>
                  </a:lnTo>
                  <a:lnTo>
                    <a:pt x="91432" y="1205"/>
                  </a:lnTo>
                  <a:lnTo>
                    <a:pt x="97214" y="931"/>
                  </a:lnTo>
                  <a:lnTo>
                    <a:pt x="99177" y="993"/>
                  </a:lnTo>
                  <a:lnTo>
                    <a:pt x="100265" y="169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9" name="Freeform: Shape 648">
              <a:extLst>
                <a:ext uri="{FF2B5EF4-FFF2-40B4-BE49-F238E27FC236}">
                  <a16:creationId xmlns:a16="http://schemas.microsoft.com/office/drawing/2014/main" id="{6CAFDC6C-D6F9-BF2B-456C-7CA09BEC57D8}"/>
                </a:ext>
              </a:extLst>
            </p:cNvPr>
            <p:cNvSpPr>
              <a:spLocks/>
            </p:cNvSpPr>
            <p:nvPr/>
          </p:nvSpPr>
          <p:spPr>
            <a:xfrm>
              <a:off x="7072045" y="2962256"/>
              <a:ext cx="217217" cy="420666"/>
            </a:xfrm>
            <a:custGeom>
              <a:avLst/>
              <a:gdLst>
                <a:gd name="connsiteX0" fmla="*/ 155459 w 217217"/>
                <a:gd name="connsiteY0" fmla="*/ 397704 h 420666"/>
                <a:gd name="connsiteX1" fmla="*/ 153621 w 217217"/>
                <a:gd name="connsiteY1" fmla="*/ 398894 h 420666"/>
                <a:gd name="connsiteX2" fmla="*/ 153042 w 217217"/>
                <a:gd name="connsiteY2" fmla="*/ 400294 h 420666"/>
                <a:gd name="connsiteX3" fmla="*/ 152596 w 217217"/>
                <a:gd name="connsiteY3" fmla="*/ 400841 h 420666"/>
                <a:gd name="connsiteX4" fmla="*/ 151383 w 217217"/>
                <a:gd name="connsiteY4" fmla="*/ 401201 h 420666"/>
                <a:gd name="connsiteX5" fmla="*/ 150179 w 217217"/>
                <a:gd name="connsiteY5" fmla="*/ 401209 h 420666"/>
                <a:gd name="connsiteX6" fmla="*/ 145594 w 217217"/>
                <a:gd name="connsiteY6" fmla="*/ 398408 h 420666"/>
                <a:gd name="connsiteX7" fmla="*/ 144538 w 217217"/>
                <a:gd name="connsiteY7" fmla="*/ 398534 h 420666"/>
                <a:gd name="connsiteX8" fmla="*/ 145586 w 217217"/>
                <a:gd name="connsiteY8" fmla="*/ 397251 h 420666"/>
                <a:gd name="connsiteX9" fmla="*/ 148434 w 217217"/>
                <a:gd name="connsiteY9" fmla="*/ 396202 h 420666"/>
                <a:gd name="connsiteX10" fmla="*/ 150038 w 217217"/>
                <a:gd name="connsiteY10" fmla="*/ 394818 h 420666"/>
                <a:gd name="connsiteX11" fmla="*/ 153738 w 217217"/>
                <a:gd name="connsiteY11" fmla="*/ 396155 h 420666"/>
                <a:gd name="connsiteX12" fmla="*/ 155459 w 217217"/>
                <a:gd name="connsiteY12" fmla="*/ 397704 h 420666"/>
                <a:gd name="connsiteX13" fmla="*/ 86707 w 217217"/>
                <a:gd name="connsiteY13" fmla="*/ 304058 h 420666"/>
                <a:gd name="connsiteX14" fmla="*/ 87630 w 217217"/>
                <a:gd name="connsiteY14" fmla="*/ 304738 h 420666"/>
                <a:gd name="connsiteX15" fmla="*/ 89946 w 217217"/>
                <a:gd name="connsiteY15" fmla="*/ 304629 h 420666"/>
                <a:gd name="connsiteX16" fmla="*/ 89179 w 217217"/>
                <a:gd name="connsiteY16" fmla="*/ 306147 h 420666"/>
                <a:gd name="connsiteX17" fmla="*/ 86629 w 217217"/>
                <a:gd name="connsiteY17" fmla="*/ 307836 h 420666"/>
                <a:gd name="connsiteX18" fmla="*/ 84916 w 217217"/>
                <a:gd name="connsiteY18" fmla="*/ 309503 h 420666"/>
                <a:gd name="connsiteX19" fmla="*/ 82842 w 217217"/>
                <a:gd name="connsiteY19" fmla="*/ 310895 h 420666"/>
                <a:gd name="connsiteX20" fmla="*/ 81841 w 217217"/>
                <a:gd name="connsiteY20" fmla="*/ 309292 h 420666"/>
                <a:gd name="connsiteX21" fmla="*/ 80675 w 217217"/>
                <a:gd name="connsiteY21" fmla="*/ 309354 h 420666"/>
                <a:gd name="connsiteX22" fmla="*/ 78892 w 217217"/>
                <a:gd name="connsiteY22" fmla="*/ 306272 h 420666"/>
                <a:gd name="connsiteX23" fmla="*/ 78571 w 217217"/>
                <a:gd name="connsiteY23" fmla="*/ 301656 h 420666"/>
                <a:gd name="connsiteX24" fmla="*/ 80902 w 217217"/>
                <a:gd name="connsiteY24" fmla="*/ 300451 h 420666"/>
                <a:gd name="connsiteX25" fmla="*/ 84125 w 217217"/>
                <a:gd name="connsiteY25" fmla="*/ 300522 h 420666"/>
                <a:gd name="connsiteX26" fmla="*/ 86707 w 217217"/>
                <a:gd name="connsiteY26" fmla="*/ 304058 h 420666"/>
                <a:gd name="connsiteX27" fmla="*/ 38882 w 217217"/>
                <a:gd name="connsiteY27" fmla="*/ 231988 h 420666"/>
                <a:gd name="connsiteX28" fmla="*/ 41981 w 217217"/>
                <a:gd name="connsiteY28" fmla="*/ 232951 h 420666"/>
                <a:gd name="connsiteX29" fmla="*/ 44289 w 217217"/>
                <a:gd name="connsiteY29" fmla="*/ 232935 h 420666"/>
                <a:gd name="connsiteX30" fmla="*/ 46338 w 217217"/>
                <a:gd name="connsiteY30" fmla="*/ 235728 h 420666"/>
                <a:gd name="connsiteX31" fmla="*/ 47433 w 217217"/>
                <a:gd name="connsiteY31" fmla="*/ 240125 h 420666"/>
                <a:gd name="connsiteX32" fmla="*/ 49992 w 217217"/>
                <a:gd name="connsiteY32" fmla="*/ 244459 h 420666"/>
                <a:gd name="connsiteX33" fmla="*/ 53340 w 217217"/>
                <a:gd name="connsiteY33" fmla="*/ 248214 h 420666"/>
                <a:gd name="connsiteX34" fmla="*/ 53473 w 217217"/>
                <a:gd name="connsiteY34" fmla="*/ 250506 h 420666"/>
                <a:gd name="connsiteX35" fmla="*/ 52276 w 217217"/>
                <a:gd name="connsiteY35" fmla="*/ 251735 h 420666"/>
                <a:gd name="connsiteX36" fmla="*/ 49781 w 217217"/>
                <a:gd name="connsiteY36" fmla="*/ 253260 h 420666"/>
                <a:gd name="connsiteX37" fmla="*/ 49788 w 217217"/>
                <a:gd name="connsiteY37" fmla="*/ 254895 h 420666"/>
                <a:gd name="connsiteX38" fmla="*/ 51439 w 217217"/>
                <a:gd name="connsiteY38" fmla="*/ 254074 h 420666"/>
                <a:gd name="connsiteX39" fmla="*/ 52863 w 217217"/>
                <a:gd name="connsiteY39" fmla="*/ 253698 h 420666"/>
                <a:gd name="connsiteX40" fmla="*/ 56290 w 217217"/>
                <a:gd name="connsiteY40" fmla="*/ 254058 h 420666"/>
                <a:gd name="connsiteX41" fmla="*/ 57487 w 217217"/>
                <a:gd name="connsiteY41" fmla="*/ 255717 h 420666"/>
                <a:gd name="connsiteX42" fmla="*/ 58316 w 217217"/>
                <a:gd name="connsiteY42" fmla="*/ 258197 h 420666"/>
                <a:gd name="connsiteX43" fmla="*/ 58754 w 217217"/>
                <a:gd name="connsiteY43" fmla="*/ 260231 h 420666"/>
                <a:gd name="connsiteX44" fmla="*/ 58457 w 217217"/>
                <a:gd name="connsiteY44" fmla="*/ 262437 h 420666"/>
                <a:gd name="connsiteX45" fmla="*/ 57534 w 217217"/>
                <a:gd name="connsiteY45" fmla="*/ 261733 h 420666"/>
                <a:gd name="connsiteX46" fmla="*/ 56595 w 217217"/>
                <a:gd name="connsiteY46" fmla="*/ 259762 h 420666"/>
                <a:gd name="connsiteX47" fmla="*/ 55554 w 217217"/>
                <a:gd name="connsiteY47" fmla="*/ 258854 h 420666"/>
                <a:gd name="connsiteX48" fmla="*/ 54342 w 217217"/>
                <a:gd name="connsiteY48" fmla="*/ 258361 h 420666"/>
                <a:gd name="connsiteX49" fmla="*/ 54889 w 217217"/>
                <a:gd name="connsiteY49" fmla="*/ 261076 h 420666"/>
                <a:gd name="connsiteX50" fmla="*/ 54670 w 217217"/>
                <a:gd name="connsiteY50" fmla="*/ 264698 h 420666"/>
                <a:gd name="connsiteX51" fmla="*/ 55194 w 217217"/>
                <a:gd name="connsiteY51" fmla="*/ 265034 h 420666"/>
                <a:gd name="connsiteX52" fmla="*/ 56822 w 217217"/>
                <a:gd name="connsiteY52" fmla="*/ 265097 h 420666"/>
                <a:gd name="connsiteX53" fmla="*/ 55750 w 217217"/>
                <a:gd name="connsiteY53" fmla="*/ 268790 h 420666"/>
                <a:gd name="connsiteX54" fmla="*/ 53520 w 217217"/>
                <a:gd name="connsiteY54" fmla="*/ 269791 h 420666"/>
                <a:gd name="connsiteX55" fmla="*/ 50931 w 217217"/>
                <a:gd name="connsiteY55" fmla="*/ 270167 h 420666"/>
                <a:gd name="connsiteX56" fmla="*/ 50305 w 217217"/>
                <a:gd name="connsiteY56" fmla="*/ 271473 h 420666"/>
                <a:gd name="connsiteX57" fmla="*/ 49835 w 217217"/>
                <a:gd name="connsiteY57" fmla="*/ 273155 h 420666"/>
                <a:gd name="connsiteX58" fmla="*/ 48482 w 217217"/>
                <a:gd name="connsiteY58" fmla="*/ 275659 h 420666"/>
                <a:gd name="connsiteX59" fmla="*/ 46698 w 217217"/>
                <a:gd name="connsiteY59" fmla="*/ 277075 h 420666"/>
                <a:gd name="connsiteX60" fmla="*/ 44492 w 217217"/>
                <a:gd name="connsiteY60" fmla="*/ 276785 h 420666"/>
                <a:gd name="connsiteX61" fmla="*/ 42333 w 217217"/>
                <a:gd name="connsiteY61" fmla="*/ 275667 h 420666"/>
                <a:gd name="connsiteX62" fmla="*/ 40447 w 217217"/>
                <a:gd name="connsiteY62" fmla="*/ 275440 h 420666"/>
                <a:gd name="connsiteX63" fmla="*/ 39133 w 217217"/>
                <a:gd name="connsiteY63" fmla="*/ 276105 h 420666"/>
                <a:gd name="connsiteX64" fmla="*/ 38280 w 217217"/>
                <a:gd name="connsiteY64" fmla="*/ 276723 h 420666"/>
                <a:gd name="connsiteX65" fmla="*/ 37451 w 217217"/>
                <a:gd name="connsiteY65" fmla="*/ 276613 h 420666"/>
                <a:gd name="connsiteX66" fmla="*/ 35080 w 217217"/>
                <a:gd name="connsiteY66" fmla="*/ 276848 h 420666"/>
                <a:gd name="connsiteX67" fmla="*/ 32851 w 217217"/>
                <a:gd name="connsiteY67" fmla="*/ 276801 h 420666"/>
                <a:gd name="connsiteX68" fmla="*/ 32530 w 217217"/>
                <a:gd name="connsiteY68" fmla="*/ 275823 h 420666"/>
                <a:gd name="connsiteX69" fmla="*/ 32913 w 217217"/>
                <a:gd name="connsiteY69" fmla="*/ 272881 h 420666"/>
                <a:gd name="connsiteX70" fmla="*/ 32413 w 217217"/>
                <a:gd name="connsiteY70" fmla="*/ 272083 h 420666"/>
                <a:gd name="connsiteX71" fmla="*/ 30285 w 217217"/>
                <a:gd name="connsiteY71" fmla="*/ 271676 h 420666"/>
                <a:gd name="connsiteX72" fmla="*/ 29494 w 217217"/>
                <a:gd name="connsiteY72" fmla="*/ 270972 h 420666"/>
                <a:gd name="connsiteX73" fmla="*/ 28266 w 217217"/>
                <a:gd name="connsiteY73" fmla="*/ 268938 h 420666"/>
                <a:gd name="connsiteX74" fmla="*/ 28024 w 217217"/>
                <a:gd name="connsiteY74" fmla="*/ 267984 h 420666"/>
                <a:gd name="connsiteX75" fmla="*/ 27851 w 217217"/>
                <a:gd name="connsiteY75" fmla="*/ 266670 h 420666"/>
                <a:gd name="connsiteX76" fmla="*/ 26553 w 217217"/>
                <a:gd name="connsiteY76" fmla="*/ 264972 h 420666"/>
                <a:gd name="connsiteX77" fmla="*/ 24980 w 217217"/>
                <a:gd name="connsiteY77" fmla="*/ 263751 h 420666"/>
                <a:gd name="connsiteX78" fmla="*/ 24057 w 217217"/>
                <a:gd name="connsiteY78" fmla="*/ 263689 h 420666"/>
                <a:gd name="connsiteX79" fmla="*/ 22219 w 217217"/>
                <a:gd name="connsiteY79" fmla="*/ 265676 h 420666"/>
                <a:gd name="connsiteX80" fmla="*/ 20701 w 217217"/>
                <a:gd name="connsiteY80" fmla="*/ 267687 h 420666"/>
                <a:gd name="connsiteX81" fmla="*/ 21233 w 217217"/>
                <a:gd name="connsiteY81" fmla="*/ 268696 h 420666"/>
                <a:gd name="connsiteX82" fmla="*/ 21726 w 217217"/>
                <a:gd name="connsiteY82" fmla="*/ 270018 h 420666"/>
                <a:gd name="connsiteX83" fmla="*/ 20904 w 217217"/>
                <a:gd name="connsiteY83" fmla="*/ 270972 h 420666"/>
                <a:gd name="connsiteX84" fmla="*/ 18409 w 217217"/>
                <a:gd name="connsiteY84" fmla="*/ 273147 h 420666"/>
                <a:gd name="connsiteX85" fmla="*/ 18017 w 217217"/>
                <a:gd name="connsiteY85" fmla="*/ 273992 h 420666"/>
                <a:gd name="connsiteX86" fmla="*/ 17345 w 217217"/>
                <a:gd name="connsiteY86" fmla="*/ 274454 h 420666"/>
                <a:gd name="connsiteX87" fmla="*/ 16155 w 217217"/>
                <a:gd name="connsiteY87" fmla="*/ 273852 h 420666"/>
                <a:gd name="connsiteX88" fmla="*/ 13190 w 217217"/>
                <a:gd name="connsiteY88" fmla="*/ 273992 h 420666"/>
                <a:gd name="connsiteX89" fmla="*/ 11829 w 217217"/>
                <a:gd name="connsiteY89" fmla="*/ 273609 h 420666"/>
                <a:gd name="connsiteX90" fmla="*/ 10241 w 217217"/>
                <a:gd name="connsiteY90" fmla="*/ 272005 h 420666"/>
                <a:gd name="connsiteX91" fmla="*/ 6368 w 217217"/>
                <a:gd name="connsiteY91" fmla="*/ 270933 h 420666"/>
                <a:gd name="connsiteX92" fmla="*/ 5719 w 217217"/>
                <a:gd name="connsiteY92" fmla="*/ 268360 h 420666"/>
                <a:gd name="connsiteX93" fmla="*/ 4976 w 217217"/>
                <a:gd name="connsiteY93" fmla="*/ 267874 h 420666"/>
                <a:gd name="connsiteX94" fmla="*/ 587 w 217217"/>
                <a:gd name="connsiteY94" fmla="*/ 263454 h 420666"/>
                <a:gd name="connsiteX95" fmla="*/ 0 w 217217"/>
                <a:gd name="connsiteY95" fmla="*/ 261976 h 420666"/>
                <a:gd name="connsiteX96" fmla="*/ 571 w 217217"/>
                <a:gd name="connsiteY96" fmla="*/ 261091 h 420666"/>
                <a:gd name="connsiteX97" fmla="*/ 2206 w 217217"/>
                <a:gd name="connsiteY97" fmla="*/ 259754 h 420666"/>
                <a:gd name="connsiteX98" fmla="*/ 7706 w 217217"/>
                <a:gd name="connsiteY98" fmla="*/ 257532 h 420666"/>
                <a:gd name="connsiteX99" fmla="*/ 8575 w 217217"/>
                <a:gd name="connsiteY99" fmla="*/ 256640 h 420666"/>
                <a:gd name="connsiteX100" fmla="*/ 8755 w 217217"/>
                <a:gd name="connsiteY100" fmla="*/ 255850 h 420666"/>
                <a:gd name="connsiteX101" fmla="*/ 7135 w 217217"/>
                <a:gd name="connsiteY101" fmla="*/ 254950 h 420666"/>
                <a:gd name="connsiteX102" fmla="*/ 5680 w 217217"/>
                <a:gd name="connsiteY102" fmla="*/ 253949 h 420666"/>
                <a:gd name="connsiteX103" fmla="*/ 5187 w 217217"/>
                <a:gd name="connsiteY103" fmla="*/ 253299 h 420666"/>
                <a:gd name="connsiteX104" fmla="*/ 5148 w 217217"/>
                <a:gd name="connsiteY104" fmla="*/ 252728 h 420666"/>
                <a:gd name="connsiteX105" fmla="*/ 5977 w 217217"/>
                <a:gd name="connsiteY105" fmla="*/ 251985 h 420666"/>
                <a:gd name="connsiteX106" fmla="*/ 7636 w 217217"/>
                <a:gd name="connsiteY106" fmla="*/ 251930 h 420666"/>
                <a:gd name="connsiteX107" fmla="*/ 8950 w 217217"/>
                <a:gd name="connsiteY107" fmla="*/ 252267 h 420666"/>
                <a:gd name="connsiteX108" fmla="*/ 9991 w 217217"/>
                <a:gd name="connsiteY108" fmla="*/ 251602 h 420666"/>
                <a:gd name="connsiteX109" fmla="*/ 11821 w 217217"/>
                <a:gd name="connsiteY109" fmla="*/ 250929 h 420666"/>
                <a:gd name="connsiteX110" fmla="*/ 13049 w 217217"/>
                <a:gd name="connsiteY110" fmla="*/ 250084 h 420666"/>
                <a:gd name="connsiteX111" fmla="*/ 14106 w 217217"/>
                <a:gd name="connsiteY111" fmla="*/ 247901 h 420666"/>
                <a:gd name="connsiteX112" fmla="*/ 15225 w 217217"/>
                <a:gd name="connsiteY112" fmla="*/ 245938 h 420666"/>
                <a:gd name="connsiteX113" fmla="*/ 15342 w 217217"/>
                <a:gd name="connsiteY113" fmla="*/ 244873 h 420666"/>
                <a:gd name="connsiteX114" fmla="*/ 16320 w 217217"/>
                <a:gd name="connsiteY114" fmla="*/ 241126 h 420666"/>
                <a:gd name="connsiteX115" fmla="*/ 16859 w 217217"/>
                <a:gd name="connsiteY115" fmla="*/ 240195 h 420666"/>
                <a:gd name="connsiteX116" fmla="*/ 20333 w 217217"/>
                <a:gd name="connsiteY116" fmla="*/ 237739 h 420666"/>
                <a:gd name="connsiteX117" fmla="*/ 21209 w 217217"/>
                <a:gd name="connsiteY117" fmla="*/ 239084 h 420666"/>
                <a:gd name="connsiteX118" fmla="*/ 22923 w 217217"/>
                <a:gd name="connsiteY118" fmla="*/ 239413 h 420666"/>
                <a:gd name="connsiteX119" fmla="*/ 24456 w 217217"/>
                <a:gd name="connsiteY119" fmla="*/ 238177 h 420666"/>
                <a:gd name="connsiteX120" fmla="*/ 26295 w 217217"/>
                <a:gd name="connsiteY120" fmla="*/ 234273 h 420666"/>
                <a:gd name="connsiteX121" fmla="*/ 27570 w 217217"/>
                <a:gd name="connsiteY121" fmla="*/ 234030 h 420666"/>
                <a:gd name="connsiteX122" fmla="*/ 28978 w 217217"/>
                <a:gd name="connsiteY122" fmla="*/ 234351 h 420666"/>
                <a:gd name="connsiteX123" fmla="*/ 31748 w 217217"/>
                <a:gd name="connsiteY123" fmla="*/ 233858 h 420666"/>
                <a:gd name="connsiteX124" fmla="*/ 36661 w 217217"/>
                <a:gd name="connsiteY124" fmla="*/ 232035 h 420666"/>
                <a:gd name="connsiteX125" fmla="*/ 38882 w 217217"/>
                <a:gd name="connsiteY125" fmla="*/ 231988 h 420666"/>
                <a:gd name="connsiteX126" fmla="*/ 66757 w 217217"/>
                <a:gd name="connsiteY126" fmla="*/ 224008 h 420666"/>
                <a:gd name="connsiteX127" fmla="*/ 63988 w 217217"/>
                <a:gd name="connsiteY127" fmla="*/ 224040 h 420666"/>
                <a:gd name="connsiteX128" fmla="*/ 62986 w 217217"/>
                <a:gd name="connsiteY128" fmla="*/ 223703 h 420666"/>
                <a:gd name="connsiteX129" fmla="*/ 61790 w 217217"/>
                <a:gd name="connsiteY129" fmla="*/ 222765 h 420666"/>
                <a:gd name="connsiteX130" fmla="*/ 60444 w 217217"/>
                <a:gd name="connsiteY130" fmla="*/ 217445 h 420666"/>
                <a:gd name="connsiteX131" fmla="*/ 60929 w 217217"/>
                <a:gd name="connsiteY131" fmla="*/ 215559 h 420666"/>
                <a:gd name="connsiteX132" fmla="*/ 61477 w 217217"/>
                <a:gd name="connsiteY132" fmla="*/ 214636 h 420666"/>
                <a:gd name="connsiteX133" fmla="*/ 62087 w 217217"/>
                <a:gd name="connsiteY133" fmla="*/ 213916 h 420666"/>
                <a:gd name="connsiteX134" fmla="*/ 63550 w 217217"/>
                <a:gd name="connsiteY134" fmla="*/ 213619 h 420666"/>
                <a:gd name="connsiteX135" fmla="*/ 65005 w 217217"/>
                <a:gd name="connsiteY135" fmla="*/ 214628 h 420666"/>
                <a:gd name="connsiteX136" fmla="*/ 65553 w 217217"/>
                <a:gd name="connsiteY136" fmla="*/ 215567 h 420666"/>
                <a:gd name="connsiteX137" fmla="*/ 66773 w 217217"/>
                <a:gd name="connsiteY137" fmla="*/ 219166 h 420666"/>
                <a:gd name="connsiteX138" fmla="*/ 67000 w 217217"/>
                <a:gd name="connsiteY138" fmla="*/ 222248 h 420666"/>
                <a:gd name="connsiteX139" fmla="*/ 66757 w 217217"/>
                <a:gd name="connsiteY139" fmla="*/ 224008 h 420666"/>
                <a:gd name="connsiteX140" fmla="*/ 44289 w 217217"/>
                <a:gd name="connsiteY140" fmla="*/ 205279 h 420666"/>
                <a:gd name="connsiteX141" fmla="*/ 45079 w 217217"/>
                <a:gd name="connsiteY141" fmla="*/ 210294 h 420666"/>
                <a:gd name="connsiteX142" fmla="*/ 45853 w 217217"/>
                <a:gd name="connsiteY142" fmla="*/ 213392 h 420666"/>
                <a:gd name="connsiteX143" fmla="*/ 45908 w 217217"/>
                <a:gd name="connsiteY143" fmla="*/ 214448 h 420666"/>
                <a:gd name="connsiteX144" fmla="*/ 45180 w 217217"/>
                <a:gd name="connsiteY144" fmla="*/ 215919 h 420666"/>
                <a:gd name="connsiteX145" fmla="*/ 41558 w 217217"/>
                <a:gd name="connsiteY145" fmla="*/ 217875 h 420666"/>
                <a:gd name="connsiteX146" fmla="*/ 40416 w 217217"/>
                <a:gd name="connsiteY146" fmla="*/ 217883 h 420666"/>
                <a:gd name="connsiteX147" fmla="*/ 40369 w 217217"/>
                <a:gd name="connsiteY147" fmla="*/ 217405 h 420666"/>
                <a:gd name="connsiteX148" fmla="*/ 41183 w 217217"/>
                <a:gd name="connsiteY148" fmla="*/ 215418 h 420666"/>
                <a:gd name="connsiteX149" fmla="*/ 40479 w 217217"/>
                <a:gd name="connsiteY149" fmla="*/ 213157 h 420666"/>
                <a:gd name="connsiteX150" fmla="*/ 40823 w 217217"/>
                <a:gd name="connsiteY150" fmla="*/ 211436 h 420666"/>
                <a:gd name="connsiteX151" fmla="*/ 40486 w 217217"/>
                <a:gd name="connsiteY151" fmla="*/ 211123 h 420666"/>
                <a:gd name="connsiteX152" fmla="*/ 39782 w 217217"/>
                <a:gd name="connsiteY152" fmla="*/ 211366 h 420666"/>
                <a:gd name="connsiteX153" fmla="*/ 37185 w 217217"/>
                <a:gd name="connsiteY153" fmla="*/ 214096 h 420666"/>
                <a:gd name="connsiteX154" fmla="*/ 36316 w 217217"/>
                <a:gd name="connsiteY154" fmla="*/ 214362 h 420666"/>
                <a:gd name="connsiteX155" fmla="*/ 36223 w 217217"/>
                <a:gd name="connsiteY155" fmla="*/ 213807 h 420666"/>
                <a:gd name="connsiteX156" fmla="*/ 36864 w 217217"/>
                <a:gd name="connsiteY156" fmla="*/ 211569 h 420666"/>
                <a:gd name="connsiteX157" fmla="*/ 36942 w 217217"/>
                <a:gd name="connsiteY157" fmla="*/ 210036 h 420666"/>
                <a:gd name="connsiteX158" fmla="*/ 37326 w 217217"/>
                <a:gd name="connsiteY158" fmla="*/ 209097 h 420666"/>
                <a:gd name="connsiteX159" fmla="*/ 38030 w 217217"/>
                <a:gd name="connsiteY159" fmla="*/ 208229 h 420666"/>
                <a:gd name="connsiteX160" fmla="*/ 38867 w 217217"/>
                <a:gd name="connsiteY160" fmla="*/ 207579 h 420666"/>
                <a:gd name="connsiteX161" fmla="*/ 39547 w 217217"/>
                <a:gd name="connsiteY161" fmla="*/ 207485 h 420666"/>
                <a:gd name="connsiteX162" fmla="*/ 40267 w 217217"/>
                <a:gd name="connsiteY162" fmla="*/ 208158 h 420666"/>
                <a:gd name="connsiteX163" fmla="*/ 42364 w 217217"/>
                <a:gd name="connsiteY163" fmla="*/ 206281 h 420666"/>
                <a:gd name="connsiteX164" fmla="*/ 44289 w 217217"/>
                <a:gd name="connsiteY164" fmla="*/ 205279 h 420666"/>
                <a:gd name="connsiteX165" fmla="*/ 47778 w 217217"/>
                <a:gd name="connsiteY165" fmla="*/ 209817 h 420666"/>
                <a:gd name="connsiteX166" fmla="*/ 47316 w 217217"/>
                <a:gd name="connsiteY166" fmla="*/ 210231 h 420666"/>
                <a:gd name="connsiteX167" fmla="*/ 46205 w 217217"/>
                <a:gd name="connsiteY167" fmla="*/ 210114 h 420666"/>
                <a:gd name="connsiteX168" fmla="*/ 45791 w 217217"/>
                <a:gd name="connsiteY168" fmla="*/ 209480 h 420666"/>
                <a:gd name="connsiteX169" fmla="*/ 45564 w 217217"/>
                <a:gd name="connsiteY169" fmla="*/ 208510 h 420666"/>
                <a:gd name="connsiteX170" fmla="*/ 45540 w 217217"/>
                <a:gd name="connsiteY170" fmla="*/ 206734 h 420666"/>
                <a:gd name="connsiteX171" fmla="*/ 46213 w 217217"/>
                <a:gd name="connsiteY171" fmla="*/ 205459 h 420666"/>
                <a:gd name="connsiteX172" fmla="*/ 49061 w 217217"/>
                <a:gd name="connsiteY172" fmla="*/ 203534 h 420666"/>
                <a:gd name="connsiteX173" fmla="*/ 47770 w 217217"/>
                <a:gd name="connsiteY173" fmla="*/ 202854 h 420666"/>
                <a:gd name="connsiteX174" fmla="*/ 47723 w 217217"/>
                <a:gd name="connsiteY174" fmla="*/ 202369 h 420666"/>
                <a:gd name="connsiteX175" fmla="*/ 48458 w 217217"/>
                <a:gd name="connsiteY175" fmla="*/ 200765 h 420666"/>
                <a:gd name="connsiteX176" fmla="*/ 51517 w 217217"/>
                <a:gd name="connsiteY176" fmla="*/ 198269 h 420666"/>
                <a:gd name="connsiteX177" fmla="*/ 52339 w 217217"/>
                <a:gd name="connsiteY177" fmla="*/ 197816 h 420666"/>
                <a:gd name="connsiteX178" fmla="*/ 53152 w 217217"/>
                <a:gd name="connsiteY178" fmla="*/ 197886 h 420666"/>
                <a:gd name="connsiteX179" fmla="*/ 51572 w 217217"/>
                <a:gd name="connsiteY179" fmla="*/ 202314 h 420666"/>
                <a:gd name="connsiteX180" fmla="*/ 47778 w 217217"/>
                <a:gd name="connsiteY180" fmla="*/ 209817 h 420666"/>
                <a:gd name="connsiteX181" fmla="*/ 51995 w 217217"/>
                <a:gd name="connsiteY181" fmla="*/ 189014 h 420666"/>
                <a:gd name="connsiteX182" fmla="*/ 43248 w 217217"/>
                <a:gd name="connsiteY182" fmla="*/ 191213 h 420666"/>
                <a:gd name="connsiteX183" fmla="*/ 40236 w 217217"/>
                <a:gd name="connsiteY183" fmla="*/ 191017 h 420666"/>
                <a:gd name="connsiteX184" fmla="*/ 39962 w 217217"/>
                <a:gd name="connsiteY184" fmla="*/ 189937 h 420666"/>
                <a:gd name="connsiteX185" fmla="*/ 40564 w 217217"/>
                <a:gd name="connsiteY185" fmla="*/ 189218 h 420666"/>
                <a:gd name="connsiteX186" fmla="*/ 43060 w 217217"/>
                <a:gd name="connsiteY186" fmla="*/ 188521 h 420666"/>
                <a:gd name="connsiteX187" fmla="*/ 44069 w 217217"/>
                <a:gd name="connsiteY187" fmla="*/ 183225 h 420666"/>
                <a:gd name="connsiteX188" fmla="*/ 40299 w 217217"/>
                <a:gd name="connsiteY188" fmla="*/ 180776 h 420666"/>
                <a:gd name="connsiteX189" fmla="*/ 40103 w 217217"/>
                <a:gd name="connsiteY189" fmla="*/ 180095 h 420666"/>
                <a:gd name="connsiteX190" fmla="*/ 40400 w 217217"/>
                <a:gd name="connsiteY190" fmla="*/ 178930 h 420666"/>
                <a:gd name="connsiteX191" fmla="*/ 40838 w 217217"/>
                <a:gd name="connsiteY191" fmla="*/ 178406 h 420666"/>
                <a:gd name="connsiteX192" fmla="*/ 43123 w 217217"/>
                <a:gd name="connsiteY192" fmla="*/ 177169 h 420666"/>
                <a:gd name="connsiteX193" fmla="*/ 44085 w 217217"/>
                <a:gd name="connsiteY193" fmla="*/ 176896 h 420666"/>
                <a:gd name="connsiteX194" fmla="*/ 44868 w 217217"/>
                <a:gd name="connsiteY194" fmla="*/ 177060 h 420666"/>
                <a:gd name="connsiteX195" fmla="*/ 46479 w 217217"/>
                <a:gd name="connsiteY195" fmla="*/ 178492 h 420666"/>
                <a:gd name="connsiteX196" fmla="*/ 48294 w 217217"/>
                <a:gd name="connsiteY196" fmla="*/ 181488 h 420666"/>
                <a:gd name="connsiteX197" fmla="*/ 50727 w 217217"/>
                <a:gd name="connsiteY197" fmla="*/ 181965 h 420666"/>
                <a:gd name="connsiteX198" fmla="*/ 52378 w 217217"/>
                <a:gd name="connsiteY198" fmla="*/ 183233 h 420666"/>
                <a:gd name="connsiteX199" fmla="*/ 51995 w 217217"/>
                <a:gd name="connsiteY199" fmla="*/ 189014 h 420666"/>
                <a:gd name="connsiteX200" fmla="*/ 33774 w 217217"/>
                <a:gd name="connsiteY200" fmla="*/ 179470 h 420666"/>
                <a:gd name="connsiteX201" fmla="*/ 32530 w 217217"/>
                <a:gd name="connsiteY201" fmla="*/ 179689 h 420666"/>
                <a:gd name="connsiteX202" fmla="*/ 32436 w 217217"/>
                <a:gd name="connsiteY202" fmla="*/ 179125 h 420666"/>
                <a:gd name="connsiteX203" fmla="*/ 34603 w 217217"/>
                <a:gd name="connsiteY203" fmla="*/ 176434 h 420666"/>
                <a:gd name="connsiteX204" fmla="*/ 36003 w 217217"/>
                <a:gd name="connsiteY204" fmla="*/ 175988 h 420666"/>
                <a:gd name="connsiteX205" fmla="*/ 36496 w 217217"/>
                <a:gd name="connsiteY205" fmla="*/ 176254 h 420666"/>
                <a:gd name="connsiteX206" fmla="*/ 35479 w 217217"/>
                <a:gd name="connsiteY206" fmla="*/ 177819 h 420666"/>
                <a:gd name="connsiteX207" fmla="*/ 33774 w 217217"/>
                <a:gd name="connsiteY207" fmla="*/ 179470 h 420666"/>
                <a:gd name="connsiteX208" fmla="*/ 16007 w 217217"/>
                <a:gd name="connsiteY208" fmla="*/ 164253 h 420666"/>
                <a:gd name="connsiteX209" fmla="*/ 14074 w 217217"/>
                <a:gd name="connsiteY209" fmla="*/ 164801 h 420666"/>
                <a:gd name="connsiteX210" fmla="*/ 13362 w 217217"/>
                <a:gd name="connsiteY210" fmla="*/ 164480 h 420666"/>
                <a:gd name="connsiteX211" fmla="*/ 13237 w 217217"/>
                <a:gd name="connsiteY211" fmla="*/ 163971 h 420666"/>
                <a:gd name="connsiteX212" fmla="*/ 13675 w 217217"/>
                <a:gd name="connsiteY212" fmla="*/ 162587 h 420666"/>
                <a:gd name="connsiteX213" fmla="*/ 15154 w 217217"/>
                <a:gd name="connsiteY213" fmla="*/ 162094 h 420666"/>
                <a:gd name="connsiteX214" fmla="*/ 16226 w 217217"/>
                <a:gd name="connsiteY214" fmla="*/ 162845 h 420666"/>
                <a:gd name="connsiteX215" fmla="*/ 16398 w 217217"/>
                <a:gd name="connsiteY215" fmla="*/ 163526 h 420666"/>
                <a:gd name="connsiteX216" fmla="*/ 16007 w 217217"/>
                <a:gd name="connsiteY216" fmla="*/ 164253 h 420666"/>
                <a:gd name="connsiteX217" fmla="*/ 40995 w 217217"/>
                <a:gd name="connsiteY217" fmla="*/ 164284 h 420666"/>
                <a:gd name="connsiteX218" fmla="*/ 40346 w 217217"/>
                <a:gd name="connsiteY218" fmla="*/ 164801 h 420666"/>
                <a:gd name="connsiteX219" fmla="*/ 39524 w 217217"/>
                <a:gd name="connsiteY219" fmla="*/ 164699 h 420666"/>
                <a:gd name="connsiteX220" fmla="*/ 38710 w 217217"/>
                <a:gd name="connsiteY220" fmla="*/ 164034 h 420666"/>
                <a:gd name="connsiteX221" fmla="*/ 37631 w 217217"/>
                <a:gd name="connsiteY221" fmla="*/ 162141 h 420666"/>
                <a:gd name="connsiteX222" fmla="*/ 40056 w 217217"/>
                <a:gd name="connsiteY222" fmla="*/ 160826 h 420666"/>
                <a:gd name="connsiteX223" fmla="*/ 41026 w 217217"/>
                <a:gd name="connsiteY223" fmla="*/ 161601 h 420666"/>
                <a:gd name="connsiteX224" fmla="*/ 41394 w 217217"/>
                <a:gd name="connsiteY224" fmla="*/ 162485 h 420666"/>
                <a:gd name="connsiteX225" fmla="*/ 41409 w 217217"/>
                <a:gd name="connsiteY225" fmla="*/ 163463 h 420666"/>
                <a:gd name="connsiteX226" fmla="*/ 40995 w 217217"/>
                <a:gd name="connsiteY226" fmla="*/ 164284 h 420666"/>
                <a:gd name="connsiteX227" fmla="*/ 19676 w 217217"/>
                <a:gd name="connsiteY227" fmla="*/ 158213 h 420666"/>
                <a:gd name="connsiteX228" fmla="*/ 18745 w 217217"/>
                <a:gd name="connsiteY228" fmla="*/ 158440 h 420666"/>
                <a:gd name="connsiteX229" fmla="*/ 17532 w 217217"/>
                <a:gd name="connsiteY229" fmla="*/ 158221 h 420666"/>
                <a:gd name="connsiteX230" fmla="*/ 16781 w 217217"/>
                <a:gd name="connsiteY230" fmla="*/ 157595 h 420666"/>
                <a:gd name="connsiteX231" fmla="*/ 16022 w 217217"/>
                <a:gd name="connsiteY231" fmla="*/ 155115 h 420666"/>
                <a:gd name="connsiteX232" fmla="*/ 15882 w 217217"/>
                <a:gd name="connsiteY232" fmla="*/ 153613 h 420666"/>
                <a:gd name="connsiteX233" fmla="*/ 16218 w 217217"/>
                <a:gd name="connsiteY233" fmla="*/ 150812 h 420666"/>
                <a:gd name="connsiteX234" fmla="*/ 16140 w 217217"/>
                <a:gd name="connsiteY234" fmla="*/ 147456 h 420666"/>
                <a:gd name="connsiteX235" fmla="*/ 18643 w 217217"/>
                <a:gd name="connsiteY235" fmla="*/ 147354 h 420666"/>
                <a:gd name="connsiteX236" fmla="*/ 19293 w 217217"/>
                <a:gd name="connsiteY236" fmla="*/ 147839 h 420666"/>
                <a:gd name="connsiteX237" fmla="*/ 19723 w 217217"/>
                <a:gd name="connsiteY237" fmla="*/ 157783 h 420666"/>
                <a:gd name="connsiteX238" fmla="*/ 19676 w 217217"/>
                <a:gd name="connsiteY238" fmla="*/ 158213 h 420666"/>
                <a:gd name="connsiteX239" fmla="*/ 43944 w 217217"/>
                <a:gd name="connsiteY239" fmla="*/ 142410 h 420666"/>
                <a:gd name="connsiteX240" fmla="*/ 43913 w 217217"/>
                <a:gd name="connsiteY240" fmla="*/ 144209 h 420666"/>
                <a:gd name="connsiteX241" fmla="*/ 43522 w 217217"/>
                <a:gd name="connsiteY241" fmla="*/ 146330 h 420666"/>
                <a:gd name="connsiteX242" fmla="*/ 44023 w 217217"/>
                <a:gd name="connsiteY242" fmla="*/ 148575 h 420666"/>
                <a:gd name="connsiteX243" fmla="*/ 44140 w 217217"/>
                <a:gd name="connsiteY243" fmla="*/ 150179 h 420666"/>
                <a:gd name="connsiteX244" fmla="*/ 45063 w 217217"/>
                <a:gd name="connsiteY244" fmla="*/ 150687 h 420666"/>
                <a:gd name="connsiteX245" fmla="*/ 45626 w 217217"/>
                <a:gd name="connsiteY245" fmla="*/ 151422 h 420666"/>
                <a:gd name="connsiteX246" fmla="*/ 49741 w 217217"/>
                <a:gd name="connsiteY246" fmla="*/ 152244 h 420666"/>
                <a:gd name="connsiteX247" fmla="*/ 53567 w 217217"/>
                <a:gd name="connsiteY247" fmla="*/ 152009 h 420666"/>
                <a:gd name="connsiteX248" fmla="*/ 54303 w 217217"/>
                <a:gd name="connsiteY248" fmla="*/ 152667 h 420666"/>
                <a:gd name="connsiteX249" fmla="*/ 54388 w 217217"/>
                <a:gd name="connsiteY249" fmla="*/ 153715 h 420666"/>
                <a:gd name="connsiteX250" fmla="*/ 53786 w 217217"/>
                <a:gd name="connsiteY250" fmla="*/ 154865 h 420666"/>
                <a:gd name="connsiteX251" fmla="*/ 51603 w 217217"/>
                <a:gd name="connsiteY251" fmla="*/ 156962 h 420666"/>
                <a:gd name="connsiteX252" fmla="*/ 49006 w 217217"/>
                <a:gd name="connsiteY252" fmla="*/ 160349 h 420666"/>
                <a:gd name="connsiteX253" fmla="*/ 48232 w 217217"/>
                <a:gd name="connsiteY253" fmla="*/ 161053 h 420666"/>
                <a:gd name="connsiteX254" fmla="*/ 47394 w 217217"/>
                <a:gd name="connsiteY254" fmla="*/ 161085 h 420666"/>
                <a:gd name="connsiteX255" fmla="*/ 46792 w 217217"/>
                <a:gd name="connsiteY255" fmla="*/ 160779 h 420666"/>
                <a:gd name="connsiteX256" fmla="*/ 46362 w 217217"/>
                <a:gd name="connsiteY256" fmla="*/ 154755 h 420666"/>
                <a:gd name="connsiteX257" fmla="*/ 43545 w 217217"/>
                <a:gd name="connsiteY257" fmla="*/ 155530 h 420666"/>
                <a:gd name="connsiteX258" fmla="*/ 41276 w 217217"/>
                <a:gd name="connsiteY258" fmla="*/ 155444 h 420666"/>
                <a:gd name="connsiteX259" fmla="*/ 40033 w 217217"/>
                <a:gd name="connsiteY259" fmla="*/ 154708 h 420666"/>
                <a:gd name="connsiteX260" fmla="*/ 39164 w 217217"/>
                <a:gd name="connsiteY260" fmla="*/ 153292 h 420666"/>
                <a:gd name="connsiteX261" fmla="*/ 37404 w 217217"/>
                <a:gd name="connsiteY261" fmla="*/ 149647 h 420666"/>
                <a:gd name="connsiteX262" fmla="*/ 32287 w 217217"/>
                <a:gd name="connsiteY262" fmla="*/ 148207 h 420666"/>
                <a:gd name="connsiteX263" fmla="*/ 30840 w 217217"/>
                <a:gd name="connsiteY263" fmla="*/ 146189 h 420666"/>
                <a:gd name="connsiteX264" fmla="*/ 30402 w 217217"/>
                <a:gd name="connsiteY264" fmla="*/ 144968 h 420666"/>
                <a:gd name="connsiteX265" fmla="*/ 30582 w 217217"/>
                <a:gd name="connsiteY265" fmla="*/ 144295 h 420666"/>
                <a:gd name="connsiteX266" fmla="*/ 31646 w 217217"/>
                <a:gd name="connsiteY266" fmla="*/ 142793 h 420666"/>
                <a:gd name="connsiteX267" fmla="*/ 32976 w 217217"/>
                <a:gd name="connsiteY267" fmla="*/ 143325 h 420666"/>
                <a:gd name="connsiteX268" fmla="*/ 33797 w 217217"/>
                <a:gd name="connsiteY268" fmla="*/ 142997 h 420666"/>
                <a:gd name="connsiteX269" fmla="*/ 34298 w 217217"/>
                <a:gd name="connsiteY269" fmla="*/ 142324 h 420666"/>
                <a:gd name="connsiteX270" fmla="*/ 34290 w 217217"/>
                <a:gd name="connsiteY270" fmla="*/ 141768 h 420666"/>
                <a:gd name="connsiteX271" fmla="*/ 33594 w 217217"/>
                <a:gd name="connsiteY271" fmla="*/ 140462 h 420666"/>
                <a:gd name="connsiteX272" fmla="*/ 33563 w 217217"/>
                <a:gd name="connsiteY272" fmla="*/ 140055 h 420666"/>
                <a:gd name="connsiteX273" fmla="*/ 38797 w 217217"/>
                <a:gd name="connsiteY273" fmla="*/ 138397 h 420666"/>
                <a:gd name="connsiteX274" fmla="*/ 39258 w 217217"/>
                <a:gd name="connsiteY274" fmla="*/ 135799 h 420666"/>
                <a:gd name="connsiteX275" fmla="*/ 40392 w 217217"/>
                <a:gd name="connsiteY275" fmla="*/ 135588 h 420666"/>
                <a:gd name="connsiteX276" fmla="*/ 41691 w 217217"/>
                <a:gd name="connsiteY276" fmla="*/ 136441 h 420666"/>
                <a:gd name="connsiteX277" fmla="*/ 43467 w 217217"/>
                <a:gd name="connsiteY277" fmla="*/ 139140 h 420666"/>
                <a:gd name="connsiteX278" fmla="*/ 43944 w 217217"/>
                <a:gd name="connsiteY278" fmla="*/ 142410 h 420666"/>
                <a:gd name="connsiteX279" fmla="*/ 20646 w 217217"/>
                <a:gd name="connsiteY279" fmla="*/ 135134 h 420666"/>
                <a:gd name="connsiteX280" fmla="*/ 23126 w 217217"/>
                <a:gd name="connsiteY280" fmla="*/ 137434 h 420666"/>
                <a:gd name="connsiteX281" fmla="*/ 21155 w 217217"/>
                <a:gd name="connsiteY281" fmla="*/ 141252 h 420666"/>
                <a:gd name="connsiteX282" fmla="*/ 18127 w 217217"/>
                <a:gd name="connsiteY282" fmla="*/ 141237 h 420666"/>
                <a:gd name="connsiteX283" fmla="*/ 13863 w 217217"/>
                <a:gd name="connsiteY283" fmla="*/ 138451 h 420666"/>
                <a:gd name="connsiteX284" fmla="*/ 13847 w 217217"/>
                <a:gd name="connsiteY284" fmla="*/ 137880 h 420666"/>
                <a:gd name="connsiteX285" fmla="*/ 14200 w 217217"/>
                <a:gd name="connsiteY285" fmla="*/ 137043 h 420666"/>
                <a:gd name="connsiteX286" fmla="*/ 14841 w 217217"/>
                <a:gd name="connsiteY286" fmla="*/ 136378 h 420666"/>
                <a:gd name="connsiteX287" fmla="*/ 15506 w 217217"/>
                <a:gd name="connsiteY287" fmla="*/ 136222 h 420666"/>
                <a:gd name="connsiteX288" fmla="*/ 16562 w 217217"/>
                <a:gd name="connsiteY288" fmla="*/ 136675 h 420666"/>
                <a:gd name="connsiteX289" fmla="*/ 18033 w 217217"/>
                <a:gd name="connsiteY289" fmla="*/ 135940 h 420666"/>
                <a:gd name="connsiteX290" fmla="*/ 19207 w 217217"/>
                <a:gd name="connsiteY290" fmla="*/ 136175 h 420666"/>
                <a:gd name="connsiteX291" fmla="*/ 20646 w 217217"/>
                <a:gd name="connsiteY291" fmla="*/ 135134 h 420666"/>
                <a:gd name="connsiteX292" fmla="*/ 42755 w 217217"/>
                <a:gd name="connsiteY292" fmla="*/ 106978 h 420666"/>
                <a:gd name="connsiteX293" fmla="*/ 39962 w 217217"/>
                <a:gd name="connsiteY293" fmla="*/ 114246 h 420666"/>
                <a:gd name="connsiteX294" fmla="*/ 38867 w 217217"/>
                <a:gd name="connsiteY294" fmla="*/ 114426 h 420666"/>
                <a:gd name="connsiteX295" fmla="*/ 37905 w 217217"/>
                <a:gd name="connsiteY295" fmla="*/ 116241 h 420666"/>
                <a:gd name="connsiteX296" fmla="*/ 34932 w 217217"/>
                <a:gd name="connsiteY296" fmla="*/ 118236 h 420666"/>
                <a:gd name="connsiteX297" fmla="*/ 37529 w 217217"/>
                <a:gd name="connsiteY297" fmla="*/ 118275 h 420666"/>
                <a:gd name="connsiteX298" fmla="*/ 38257 w 217217"/>
                <a:gd name="connsiteY298" fmla="*/ 118940 h 420666"/>
                <a:gd name="connsiteX299" fmla="*/ 38272 w 217217"/>
                <a:gd name="connsiteY299" fmla="*/ 120371 h 420666"/>
                <a:gd name="connsiteX300" fmla="*/ 37779 w 217217"/>
                <a:gd name="connsiteY300" fmla="*/ 121201 h 420666"/>
                <a:gd name="connsiteX301" fmla="*/ 34423 w 217217"/>
                <a:gd name="connsiteY301" fmla="*/ 124502 h 420666"/>
                <a:gd name="connsiteX302" fmla="*/ 32115 w 217217"/>
                <a:gd name="connsiteY302" fmla="*/ 125754 h 420666"/>
                <a:gd name="connsiteX303" fmla="*/ 29627 w 217217"/>
                <a:gd name="connsiteY303" fmla="*/ 129196 h 420666"/>
                <a:gd name="connsiteX304" fmla="*/ 28368 w 217217"/>
                <a:gd name="connsiteY304" fmla="*/ 129235 h 420666"/>
                <a:gd name="connsiteX305" fmla="*/ 27124 w 217217"/>
                <a:gd name="connsiteY305" fmla="*/ 131418 h 420666"/>
                <a:gd name="connsiteX306" fmla="*/ 26107 w 217217"/>
                <a:gd name="connsiteY306" fmla="*/ 132380 h 420666"/>
                <a:gd name="connsiteX307" fmla="*/ 25528 w 217217"/>
                <a:gd name="connsiteY307" fmla="*/ 132380 h 420666"/>
                <a:gd name="connsiteX308" fmla="*/ 24871 w 217217"/>
                <a:gd name="connsiteY308" fmla="*/ 131895 h 420666"/>
                <a:gd name="connsiteX309" fmla="*/ 23329 w 217217"/>
                <a:gd name="connsiteY309" fmla="*/ 129759 h 420666"/>
                <a:gd name="connsiteX310" fmla="*/ 26130 w 217217"/>
                <a:gd name="connsiteY310" fmla="*/ 127655 h 420666"/>
                <a:gd name="connsiteX311" fmla="*/ 26389 w 217217"/>
                <a:gd name="connsiteY311" fmla="*/ 126474 h 420666"/>
                <a:gd name="connsiteX312" fmla="*/ 28305 w 217217"/>
                <a:gd name="connsiteY312" fmla="*/ 125238 h 420666"/>
                <a:gd name="connsiteX313" fmla="*/ 28141 w 217217"/>
                <a:gd name="connsiteY313" fmla="*/ 124854 h 420666"/>
                <a:gd name="connsiteX314" fmla="*/ 25098 w 217217"/>
                <a:gd name="connsiteY314" fmla="*/ 123117 h 420666"/>
                <a:gd name="connsiteX315" fmla="*/ 23901 w 217217"/>
                <a:gd name="connsiteY315" fmla="*/ 121952 h 420666"/>
                <a:gd name="connsiteX316" fmla="*/ 24010 w 217217"/>
                <a:gd name="connsiteY316" fmla="*/ 121342 h 420666"/>
                <a:gd name="connsiteX317" fmla="*/ 25473 w 217217"/>
                <a:gd name="connsiteY317" fmla="*/ 119996 h 420666"/>
                <a:gd name="connsiteX318" fmla="*/ 24785 w 217217"/>
                <a:gd name="connsiteY318" fmla="*/ 119824 h 420666"/>
                <a:gd name="connsiteX319" fmla="*/ 24315 w 217217"/>
                <a:gd name="connsiteY319" fmla="*/ 119096 h 420666"/>
                <a:gd name="connsiteX320" fmla="*/ 23470 w 217217"/>
                <a:gd name="connsiteY320" fmla="*/ 118814 h 420666"/>
                <a:gd name="connsiteX321" fmla="*/ 23212 w 217217"/>
                <a:gd name="connsiteY321" fmla="*/ 118142 h 420666"/>
                <a:gd name="connsiteX322" fmla="*/ 23056 w 217217"/>
                <a:gd name="connsiteY322" fmla="*/ 116358 h 420666"/>
                <a:gd name="connsiteX323" fmla="*/ 23283 w 217217"/>
                <a:gd name="connsiteY323" fmla="*/ 114535 h 420666"/>
                <a:gd name="connsiteX324" fmla="*/ 24167 w 217217"/>
                <a:gd name="connsiteY324" fmla="*/ 113729 h 420666"/>
                <a:gd name="connsiteX325" fmla="*/ 24527 w 217217"/>
                <a:gd name="connsiteY325" fmla="*/ 112869 h 420666"/>
                <a:gd name="connsiteX326" fmla="*/ 24886 w 217217"/>
                <a:gd name="connsiteY326" fmla="*/ 112603 h 420666"/>
                <a:gd name="connsiteX327" fmla="*/ 26256 w 217217"/>
                <a:gd name="connsiteY327" fmla="*/ 113064 h 420666"/>
                <a:gd name="connsiteX328" fmla="*/ 27648 w 217217"/>
                <a:gd name="connsiteY328" fmla="*/ 114527 h 420666"/>
                <a:gd name="connsiteX329" fmla="*/ 29275 w 217217"/>
                <a:gd name="connsiteY329" fmla="*/ 113964 h 420666"/>
                <a:gd name="connsiteX330" fmla="*/ 31161 w 217217"/>
                <a:gd name="connsiteY330" fmla="*/ 114238 h 420666"/>
                <a:gd name="connsiteX331" fmla="*/ 31200 w 217217"/>
                <a:gd name="connsiteY331" fmla="*/ 113901 h 420666"/>
                <a:gd name="connsiteX332" fmla="*/ 29815 w 217217"/>
                <a:gd name="connsiteY332" fmla="*/ 110310 h 420666"/>
                <a:gd name="connsiteX333" fmla="*/ 30066 w 217217"/>
                <a:gd name="connsiteY333" fmla="*/ 109575 h 420666"/>
                <a:gd name="connsiteX334" fmla="*/ 30816 w 217217"/>
                <a:gd name="connsiteY334" fmla="*/ 108738 h 420666"/>
                <a:gd name="connsiteX335" fmla="*/ 35166 w 217217"/>
                <a:gd name="connsiteY335" fmla="*/ 106164 h 420666"/>
                <a:gd name="connsiteX336" fmla="*/ 40588 w 217217"/>
                <a:gd name="connsiteY336" fmla="*/ 101830 h 420666"/>
                <a:gd name="connsiteX337" fmla="*/ 41902 w 217217"/>
                <a:gd name="connsiteY337" fmla="*/ 101149 h 420666"/>
                <a:gd name="connsiteX338" fmla="*/ 42301 w 217217"/>
                <a:gd name="connsiteY338" fmla="*/ 101744 h 420666"/>
                <a:gd name="connsiteX339" fmla="*/ 42849 w 217217"/>
                <a:gd name="connsiteY339" fmla="*/ 103989 h 420666"/>
                <a:gd name="connsiteX340" fmla="*/ 42755 w 217217"/>
                <a:gd name="connsiteY340" fmla="*/ 106978 h 420666"/>
                <a:gd name="connsiteX341" fmla="*/ 110576 w 217217"/>
                <a:gd name="connsiteY341" fmla="*/ 100602 h 420666"/>
                <a:gd name="connsiteX342" fmla="*/ 110764 w 217217"/>
                <a:gd name="connsiteY342" fmla="*/ 104028 h 420666"/>
                <a:gd name="connsiteX343" fmla="*/ 110506 w 217217"/>
                <a:gd name="connsiteY343" fmla="*/ 105069 h 420666"/>
                <a:gd name="connsiteX344" fmla="*/ 109982 w 217217"/>
                <a:gd name="connsiteY344" fmla="*/ 106352 h 420666"/>
                <a:gd name="connsiteX345" fmla="*/ 108323 w 217217"/>
                <a:gd name="connsiteY345" fmla="*/ 108738 h 420666"/>
                <a:gd name="connsiteX346" fmla="*/ 103958 w 217217"/>
                <a:gd name="connsiteY346" fmla="*/ 112141 h 420666"/>
                <a:gd name="connsiteX347" fmla="*/ 95970 w 217217"/>
                <a:gd name="connsiteY347" fmla="*/ 119933 h 420666"/>
                <a:gd name="connsiteX348" fmla="*/ 91245 w 217217"/>
                <a:gd name="connsiteY348" fmla="*/ 123782 h 420666"/>
                <a:gd name="connsiteX349" fmla="*/ 90595 w 217217"/>
                <a:gd name="connsiteY349" fmla="*/ 125629 h 420666"/>
                <a:gd name="connsiteX350" fmla="*/ 90243 w 217217"/>
                <a:gd name="connsiteY350" fmla="*/ 128195 h 420666"/>
                <a:gd name="connsiteX351" fmla="*/ 93068 w 217217"/>
                <a:gd name="connsiteY351" fmla="*/ 128703 h 420666"/>
                <a:gd name="connsiteX352" fmla="*/ 94163 w 217217"/>
                <a:gd name="connsiteY352" fmla="*/ 129572 h 420666"/>
                <a:gd name="connsiteX353" fmla="*/ 93490 w 217217"/>
                <a:gd name="connsiteY353" fmla="*/ 130870 h 420666"/>
                <a:gd name="connsiteX354" fmla="*/ 89305 w 217217"/>
                <a:gd name="connsiteY354" fmla="*/ 135385 h 420666"/>
                <a:gd name="connsiteX355" fmla="*/ 88076 w 217217"/>
                <a:gd name="connsiteY355" fmla="*/ 139453 h 420666"/>
                <a:gd name="connsiteX356" fmla="*/ 91284 w 217217"/>
                <a:gd name="connsiteY356" fmla="*/ 139304 h 420666"/>
                <a:gd name="connsiteX357" fmla="*/ 93928 w 217217"/>
                <a:gd name="connsiteY357" fmla="*/ 138522 h 420666"/>
                <a:gd name="connsiteX358" fmla="*/ 99193 w 217217"/>
                <a:gd name="connsiteY358" fmla="*/ 135987 h 420666"/>
                <a:gd name="connsiteX359" fmla="*/ 104146 w 217217"/>
                <a:gd name="connsiteY359" fmla="*/ 134101 h 420666"/>
                <a:gd name="connsiteX360" fmla="*/ 106524 w 217217"/>
                <a:gd name="connsiteY360" fmla="*/ 134023 h 420666"/>
                <a:gd name="connsiteX361" fmla="*/ 111148 w 217217"/>
                <a:gd name="connsiteY361" fmla="*/ 135525 h 420666"/>
                <a:gd name="connsiteX362" fmla="*/ 112196 w 217217"/>
                <a:gd name="connsiteY362" fmla="*/ 135572 h 420666"/>
                <a:gd name="connsiteX363" fmla="*/ 114160 w 217217"/>
                <a:gd name="connsiteY363" fmla="*/ 134876 h 420666"/>
                <a:gd name="connsiteX364" fmla="*/ 116147 w 217217"/>
                <a:gd name="connsiteY364" fmla="*/ 134751 h 420666"/>
                <a:gd name="connsiteX365" fmla="*/ 129587 w 217217"/>
                <a:gd name="connsiteY365" fmla="*/ 135220 h 420666"/>
                <a:gd name="connsiteX366" fmla="*/ 133327 w 217217"/>
                <a:gd name="connsiteY366" fmla="*/ 134336 h 420666"/>
                <a:gd name="connsiteX367" fmla="*/ 135799 w 217217"/>
                <a:gd name="connsiteY367" fmla="*/ 135392 h 420666"/>
                <a:gd name="connsiteX368" fmla="*/ 137865 w 217217"/>
                <a:gd name="connsiteY368" fmla="*/ 138021 h 420666"/>
                <a:gd name="connsiteX369" fmla="*/ 139828 w 217217"/>
                <a:gd name="connsiteY369" fmla="*/ 142864 h 420666"/>
                <a:gd name="connsiteX370" fmla="*/ 139766 w 217217"/>
                <a:gd name="connsiteY370" fmla="*/ 143669 h 420666"/>
                <a:gd name="connsiteX371" fmla="*/ 138577 w 217217"/>
                <a:gd name="connsiteY371" fmla="*/ 145868 h 420666"/>
                <a:gd name="connsiteX372" fmla="*/ 136386 w 217217"/>
                <a:gd name="connsiteY372" fmla="*/ 148622 h 420666"/>
                <a:gd name="connsiteX373" fmla="*/ 134501 w 217217"/>
                <a:gd name="connsiteY373" fmla="*/ 152408 h 420666"/>
                <a:gd name="connsiteX374" fmla="*/ 133953 w 217217"/>
                <a:gd name="connsiteY374" fmla="*/ 154442 h 420666"/>
                <a:gd name="connsiteX375" fmla="*/ 133585 w 217217"/>
                <a:gd name="connsiteY375" fmla="*/ 156672 h 420666"/>
                <a:gd name="connsiteX376" fmla="*/ 132991 w 217217"/>
                <a:gd name="connsiteY376" fmla="*/ 158730 h 420666"/>
                <a:gd name="connsiteX377" fmla="*/ 129243 w 217217"/>
                <a:gd name="connsiteY377" fmla="*/ 168352 h 420666"/>
                <a:gd name="connsiteX378" fmla="*/ 125590 w 217217"/>
                <a:gd name="connsiteY378" fmla="*/ 173657 h 420666"/>
                <a:gd name="connsiteX379" fmla="*/ 123962 w 217217"/>
                <a:gd name="connsiteY379" fmla="*/ 177412 h 420666"/>
                <a:gd name="connsiteX380" fmla="*/ 121952 w 217217"/>
                <a:gd name="connsiteY380" fmla="*/ 180393 h 420666"/>
                <a:gd name="connsiteX381" fmla="*/ 120011 w 217217"/>
                <a:gd name="connsiteY381" fmla="*/ 182270 h 420666"/>
                <a:gd name="connsiteX382" fmla="*/ 117946 w 217217"/>
                <a:gd name="connsiteY382" fmla="*/ 183522 h 420666"/>
                <a:gd name="connsiteX383" fmla="*/ 111969 w 217217"/>
                <a:gd name="connsiteY383" fmla="*/ 184852 h 420666"/>
                <a:gd name="connsiteX384" fmla="*/ 110295 w 217217"/>
                <a:gd name="connsiteY384" fmla="*/ 185807 h 420666"/>
                <a:gd name="connsiteX385" fmla="*/ 108300 w 217217"/>
                <a:gd name="connsiteY385" fmla="*/ 187442 h 420666"/>
                <a:gd name="connsiteX386" fmla="*/ 106203 w 217217"/>
                <a:gd name="connsiteY386" fmla="*/ 188255 h 420666"/>
                <a:gd name="connsiteX387" fmla="*/ 108660 w 217217"/>
                <a:gd name="connsiteY387" fmla="*/ 188154 h 420666"/>
                <a:gd name="connsiteX388" fmla="*/ 111093 w 217217"/>
                <a:gd name="connsiteY388" fmla="*/ 187246 h 420666"/>
                <a:gd name="connsiteX389" fmla="*/ 115529 w 217217"/>
                <a:gd name="connsiteY389" fmla="*/ 186918 h 420666"/>
                <a:gd name="connsiteX390" fmla="*/ 120630 w 217217"/>
                <a:gd name="connsiteY390" fmla="*/ 190047 h 420666"/>
                <a:gd name="connsiteX391" fmla="*/ 120152 w 217217"/>
                <a:gd name="connsiteY391" fmla="*/ 192605 h 420666"/>
                <a:gd name="connsiteX392" fmla="*/ 118103 w 217217"/>
                <a:gd name="connsiteY392" fmla="*/ 194623 h 420666"/>
                <a:gd name="connsiteX393" fmla="*/ 113440 w 217217"/>
                <a:gd name="connsiteY393" fmla="*/ 194944 h 420666"/>
                <a:gd name="connsiteX394" fmla="*/ 109082 w 217217"/>
                <a:gd name="connsiteY394" fmla="*/ 199427 h 420666"/>
                <a:gd name="connsiteX395" fmla="*/ 107119 w 217217"/>
                <a:gd name="connsiteY395" fmla="*/ 200804 h 420666"/>
                <a:gd name="connsiteX396" fmla="*/ 105037 w 217217"/>
                <a:gd name="connsiteY396" fmla="*/ 201485 h 420666"/>
                <a:gd name="connsiteX397" fmla="*/ 102440 w 217217"/>
                <a:gd name="connsiteY397" fmla="*/ 201281 h 420666"/>
                <a:gd name="connsiteX398" fmla="*/ 97722 w 217217"/>
                <a:gd name="connsiteY398" fmla="*/ 200084 h 420666"/>
                <a:gd name="connsiteX399" fmla="*/ 95657 w 217217"/>
                <a:gd name="connsiteY399" fmla="*/ 198833 h 420666"/>
                <a:gd name="connsiteX400" fmla="*/ 97519 w 217217"/>
                <a:gd name="connsiteY400" fmla="*/ 200874 h 420666"/>
                <a:gd name="connsiteX401" fmla="*/ 99639 w 217217"/>
                <a:gd name="connsiteY401" fmla="*/ 201938 h 420666"/>
                <a:gd name="connsiteX402" fmla="*/ 111914 w 217217"/>
                <a:gd name="connsiteY402" fmla="*/ 204450 h 420666"/>
                <a:gd name="connsiteX403" fmla="*/ 112657 w 217217"/>
                <a:gd name="connsiteY403" fmla="*/ 204184 h 420666"/>
                <a:gd name="connsiteX404" fmla="*/ 116569 w 217217"/>
                <a:gd name="connsiteY404" fmla="*/ 201539 h 420666"/>
                <a:gd name="connsiteX405" fmla="*/ 121788 w 217217"/>
                <a:gd name="connsiteY405" fmla="*/ 201500 h 420666"/>
                <a:gd name="connsiteX406" fmla="*/ 131715 w 217217"/>
                <a:gd name="connsiteY406" fmla="*/ 206367 h 420666"/>
                <a:gd name="connsiteX407" fmla="*/ 134571 w 217217"/>
                <a:gd name="connsiteY407" fmla="*/ 210083 h 420666"/>
                <a:gd name="connsiteX408" fmla="*/ 138670 w 217217"/>
                <a:gd name="connsiteY408" fmla="*/ 215379 h 420666"/>
                <a:gd name="connsiteX409" fmla="*/ 140900 w 217217"/>
                <a:gd name="connsiteY409" fmla="*/ 217445 h 420666"/>
                <a:gd name="connsiteX410" fmla="*/ 142512 w 217217"/>
                <a:gd name="connsiteY410" fmla="*/ 219314 h 420666"/>
                <a:gd name="connsiteX411" fmla="*/ 143505 w 217217"/>
                <a:gd name="connsiteY411" fmla="*/ 222107 h 420666"/>
                <a:gd name="connsiteX412" fmla="*/ 145430 w 217217"/>
                <a:gd name="connsiteY412" fmla="*/ 231308 h 420666"/>
                <a:gd name="connsiteX413" fmla="*/ 147628 w 217217"/>
                <a:gd name="connsiteY413" fmla="*/ 240242 h 420666"/>
                <a:gd name="connsiteX414" fmla="*/ 150499 w 217217"/>
                <a:gd name="connsiteY414" fmla="*/ 249865 h 420666"/>
                <a:gd name="connsiteX415" fmla="*/ 151806 w 217217"/>
                <a:gd name="connsiteY415" fmla="*/ 252525 h 420666"/>
                <a:gd name="connsiteX416" fmla="*/ 153519 w 217217"/>
                <a:gd name="connsiteY416" fmla="*/ 254387 h 420666"/>
                <a:gd name="connsiteX417" fmla="*/ 162188 w 217217"/>
                <a:gd name="connsiteY417" fmla="*/ 258658 h 420666"/>
                <a:gd name="connsiteX418" fmla="*/ 164120 w 217217"/>
                <a:gd name="connsiteY418" fmla="*/ 260074 h 420666"/>
                <a:gd name="connsiteX419" fmla="*/ 167484 w 217217"/>
                <a:gd name="connsiteY419" fmla="*/ 264174 h 420666"/>
                <a:gd name="connsiteX420" fmla="*/ 170731 w 217217"/>
                <a:gd name="connsiteY420" fmla="*/ 268532 h 420666"/>
                <a:gd name="connsiteX421" fmla="*/ 173751 w 217217"/>
                <a:gd name="connsiteY421" fmla="*/ 271872 h 420666"/>
                <a:gd name="connsiteX422" fmla="*/ 177013 w 217217"/>
                <a:gd name="connsiteY422" fmla="*/ 274571 h 420666"/>
                <a:gd name="connsiteX423" fmla="*/ 175433 w 217217"/>
                <a:gd name="connsiteY423" fmla="*/ 275972 h 420666"/>
                <a:gd name="connsiteX424" fmla="*/ 174353 w 217217"/>
                <a:gd name="connsiteY424" fmla="*/ 278170 h 420666"/>
                <a:gd name="connsiteX425" fmla="*/ 175167 w 217217"/>
                <a:gd name="connsiteY425" fmla="*/ 281151 h 420666"/>
                <a:gd name="connsiteX426" fmla="*/ 176489 w 217217"/>
                <a:gd name="connsiteY426" fmla="*/ 283991 h 420666"/>
                <a:gd name="connsiteX427" fmla="*/ 179094 w 217217"/>
                <a:gd name="connsiteY427" fmla="*/ 288528 h 420666"/>
                <a:gd name="connsiteX428" fmla="*/ 181394 w 217217"/>
                <a:gd name="connsiteY428" fmla="*/ 293465 h 420666"/>
                <a:gd name="connsiteX429" fmla="*/ 180549 w 217217"/>
                <a:gd name="connsiteY429" fmla="*/ 292722 h 420666"/>
                <a:gd name="connsiteX430" fmla="*/ 179657 w 217217"/>
                <a:gd name="connsiteY430" fmla="*/ 292315 h 420666"/>
                <a:gd name="connsiteX431" fmla="*/ 178437 w 217217"/>
                <a:gd name="connsiteY431" fmla="*/ 292440 h 420666"/>
                <a:gd name="connsiteX432" fmla="*/ 177248 w 217217"/>
                <a:gd name="connsiteY432" fmla="*/ 292205 h 420666"/>
                <a:gd name="connsiteX433" fmla="*/ 175049 w 217217"/>
                <a:gd name="connsiteY433" fmla="*/ 290656 h 420666"/>
                <a:gd name="connsiteX434" fmla="*/ 172937 w 217217"/>
                <a:gd name="connsiteY434" fmla="*/ 288755 h 420666"/>
                <a:gd name="connsiteX435" fmla="*/ 168736 w 217217"/>
                <a:gd name="connsiteY435" fmla="*/ 289522 h 420666"/>
                <a:gd name="connsiteX436" fmla="*/ 166404 w 217217"/>
                <a:gd name="connsiteY436" fmla="*/ 289178 h 420666"/>
                <a:gd name="connsiteX437" fmla="*/ 164378 w 217217"/>
                <a:gd name="connsiteY437" fmla="*/ 289232 h 420666"/>
                <a:gd name="connsiteX438" fmla="*/ 168220 w 217217"/>
                <a:gd name="connsiteY438" fmla="*/ 290328 h 420666"/>
                <a:gd name="connsiteX439" fmla="*/ 172421 w 217217"/>
                <a:gd name="connsiteY439" fmla="*/ 290406 h 420666"/>
                <a:gd name="connsiteX440" fmla="*/ 181684 w 217217"/>
                <a:gd name="connsiteY440" fmla="*/ 298675 h 420666"/>
                <a:gd name="connsiteX441" fmla="*/ 184813 w 217217"/>
                <a:gd name="connsiteY441" fmla="*/ 303557 h 420666"/>
                <a:gd name="connsiteX442" fmla="*/ 186675 w 217217"/>
                <a:gd name="connsiteY442" fmla="*/ 309980 h 420666"/>
                <a:gd name="connsiteX443" fmla="*/ 185408 w 217217"/>
                <a:gd name="connsiteY443" fmla="*/ 312859 h 420666"/>
                <a:gd name="connsiteX444" fmla="*/ 183436 w 217217"/>
                <a:gd name="connsiteY444" fmla="*/ 314721 h 420666"/>
                <a:gd name="connsiteX445" fmla="*/ 181598 w 217217"/>
                <a:gd name="connsiteY445" fmla="*/ 316841 h 420666"/>
                <a:gd name="connsiteX446" fmla="*/ 179869 w 217217"/>
                <a:gd name="connsiteY446" fmla="*/ 319243 h 420666"/>
                <a:gd name="connsiteX447" fmla="*/ 185009 w 217217"/>
                <a:gd name="connsiteY447" fmla="*/ 322756 h 420666"/>
                <a:gd name="connsiteX448" fmla="*/ 186120 w 217217"/>
                <a:gd name="connsiteY448" fmla="*/ 322654 h 420666"/>
                <a:gd name="connsiteX449" fmla="*/ 187254 w 217217"/>
                <a:gd name="connsiteY449" fmla="*/ 322161 h 420666"/>
                <a:gd name="connsiteX450" fmla="*/ 188349 w 217217"/>
                <a:gd name="connsiteY450" fmla="*/ 320964 h 420666"/>
                <a:gd name="connsiteX451" fmla="*/ 190188 w 217217"/>
                <a:gd name="connsiteY451" fmla="*/ 318046 h 420666"/>
                <a:gd name="connsiteX452" fmla="*/ 191134 w 217217"/>
                <a:gd name="connsiteY452" fmla="*/ 317013 h 420666"/>
                <a:gd name="connsiteX453" fmla="*/ 194334 w 217217"/>
                <a:gd name="connsiteY453" fmla="*/ 316638 h 420666"/>
                <a:gd name="connsiteX454" fmla="*/ 197018 w 217217"/>
                <a:gd name="connsiteY454" fmla="*/ 316865 h 420666"/>
                <a:gd name="connsiteX455" fmla="*/ 199685 w 217217"/>
                <a:gd name="connsiteY455" fmla="*/ 317514 h 420666"/>
                <a:gd name="connsiteX456" fmla="*/ 202040 w 217217"/>
                <a:gd name="connsiteY456" fmla="*/ 317311 h 420666"/>
                <a:gd name="connsiteX457" fmla="*/ 206773 w 217217"/>
                <a:gd name="connsiteY457" fmla="*/ 318562 h 420666"/>
                <a:gd name="connsiteX458" fmla="*/ 209206 w 217217"/>
                <a:gd name="connsiteY458" fmla="*/ 319689 h 420666"/>
                <a:gd name="connsiteX459" fmla="*/ 215238 w 217217"/>
                <a:gd name="connsiteY459" fmla="*/ 324751 h 420666"/>
                <a:gd name="connsiteX460" fmla="*/ 216545 w 217217"/>
                <a:gd name="connsiteY460" fmla="*/ 327520 h 420666"/>
                <a:gd name="connsiteX461" fmla="*/ 217147 w 217217"/>
                <a:gd name="connsiteY461" fmla="*/ 331088 h 420666"/>
                <a:gd name="connsiteX462" fmla="*/ 217218 w 217217"/>
                <a:gd name="connsiteY462" fmla="*/ 335031 h 420666"/>
                <a:gd name="connsiteX463" fmla="*/ 216201 w 217217"/>
                <a:gd name="connsiteY463" fmla="*/ 338622 h 420666"/>
                <a:gd name="connsiteX464" fmla="*/ 215035 w 217217"/>
                <a:gd name="connsiteY464" fmla="*/ 341861 h 420666"/>
                <a:gd name="connsiteX465" fmla="*/ 214315 w 217217"/>
                <a:gd name="connsiteY465" fmla="*/ 346030 h 420666"/>
                <a:gd name="connsiteX466" fmla="*/ 213807 w 217217"/>
                <a:gd name="connsiteY466" fmla="*/ 347533 h 420666"/>
                <a:gd name="connsiteX467" fmla="*/ 213095 w 217217"/>
                <a:gd name="connsiteY467" fmla="*/ 348706 h 420666"/>
                <a:gd name="connsiteX468" fmla="*/ 209903 w 217217"/>
                <a:gd name="connsiteY468" fmla="*/ 351984 h 420666"/>
                <a:gd name="connsiteX469" fmla="*/ 207783 w 217217"/>
                <a:gd name="connsiteY469" fmla="*/ 353330 h 420666"/>
                <a:gd name="connsiteX470" fmla="*/ 206891 w 217217"/>
                <a:gd name="connsiteY470" fmla="*/ 352743 h 420666"/>
                <a:gd name="connsiteX471" fmla="*/ 205928 w 217217"/>
                <a:gd name="connsiteY471" fmla="*/ 352821 h 420666"/>
                <a:gd name="connsiteX472" fmla="*/ 205827 w 217217"/>
                <a:gd name="connsiteY472" fmla="*/ 353612 h 420666"/>
                <a:gd name="connsiteX473" fmla="*/ 206836 w 217217"/>
                <a:gd name="connsiteY473" fmla="*/ 355278 h 420666"/>
                <a:gd name="connsiteX474" fmla="*/ 206844 w 217217"/>
                <a:gd name="connsiteY474" fmla="*/ 357289 h 420666"/>
                <a:gd name="connsiteX475" fmla="*/ 204958 w 217217"/>
                <a:gd name="connsiteY475" fmla="*/ 358775 h 420666"/>
                <a:gd name="connsiteX476" fmla="*/ 203042 w 217217"/>
                <a:gd name="connsiteY476" fmla="*/ 359409 h 420666"/>
                <a:gd name="connsiteX477" fmla="*/ 199834 w 217217"/>
                <a:gd name="connsiteY477" fmla="*/ 358618 h 420666"/>
                <a:gd name="connsiteX478" fmla="*/ 195382 w 217217"/>
                <a:gd name="connsiteY478" fmla="*/ 361388 h 420666"/>
                <a:gd name="connsiteX479" fmla="*/ 198582 w 217217"/>
                <a:gd name="connsiteY479" fmla="*/ 362812 h 420666"/>
                <a:gd name="connsiteX480" fmla="*/ 199232 w 217217"/>
                <a:gd name="connsiteY480" fmla="*/ 364322 h 420666"/>
                <a:gd name="connsiteX481" fmla="*/ 198434 w 217217"/>
                <a:gd name="connsiteY481" fmla="*/ 366974 h 420666"/>
                <a:gd name="connsiteX482" fmla="*/ 196423 w 217217"/>
                <a:gd name="connsiteY482" fmla="*/ 368155 h 420666"/>
                <a:gd name="connsiteX483" fmla="*/ 194186 w 217217"/>
                <a:gd name="connsiteY483" fmla="*/ 368679 h 420666"/>
                <a:gd name="connsiteX484" fmla="*/ 191901 w 217217"/>
                <a:gd name="connsiteY484" fmla="*/ 368805 h 420666"/>
                <a:gd name="connsiteX485" fmla="*/ 190008 w 217217"/>
                <a:gd name="connsiteY485" fmla="*/ 369454 h 420666"/>
                <a:gd name="connsiteX486" fmla="*/ 188193 w 217217"/>
                <a:gd name="connsiteY486" fmla="*/ 370706 h 420666"/>
                <a:gd name="connsiteX487" fmla="*/ 190469 w 217217"/>
                <a:gd name="connsiteY487" fmla="*/ 370048 h 420666"/>
                <a:gd name="connsiteX488" fmla="*/ 192050 w 217217"/>
                <a:gd name="connsiteY488" fmla="*/ 370627 h 420666"/>
                <a:gd name="connsiteX489" fmla="*/ 193043 w 217217"/>
                <a:gd name="connsiteY489" fmla="*/ 372849 h 420666"/>
                <a:gd name="connsiteX490" fmla="*/ 193943 w 217217"/>
                <a:gd name="connsiteY490" fmla="*/ 373491 h 420666"/>
                <a:gd name="connsiteX491" fmla="*/ 198402 w 217217"/>
                <a:gd name="connsiteY491" fmla="*/ 374437 h 420666"/>
                <a:gd name="connsiteX492" fmla="*/ 201156 w 217217"/>
                <a:gd name="connsiteY492" fmla="*/ 374430 h 420666"/>
                <a:gd name="connsiteX493" fmla="*/ 206476 w 217217"/>
                <a:gd name="connsiteY493" fmla="*/ 373890 h 420666"/>
                <a:gd name="connsiteX494" fmla="*/ 209034 w 217217"/>
                <a:gd name="connsiteY494" fmla="*/ 373898 h 420666"/>
                <a:gd name="connsiteX495" fmla="*/ 209942 w 217217"/>
                <a:gd name="connsiteY495" fmla="*/ 374304 h 420666"/>
                <a:gd name="connsiteX496" fmla="*/ 209958 w 217217"/>
                <a:gd name="connsiteY496" fmla="*/ 376143 h 420666"/>
                <a:gd name="connsiteX497" fmla="*/ 209566 w 217217"/>
                <a:gd name="connsiteY497" fmla="*/ 380649 h 420666"/>
                <a:gd name="connsiteX498" fmla="*/ 208862 w 217217"/>
                <a:gd name="connsiteY498" fmla="*/ 381580 h 420666"/>
                <a:gd name="connsiteX499" fmla="*/ 201813 w 217217"/>
                <a:gd name="connsiteY499" fmla="*/ 385351 h 420666"/>
                <a:gd name="connsiteX500" fmla="*/ 200366 w 217217"/>
                <a:gd name="connsiteY500" fmla="*/ 387980 h 420666"/>
                <a:gd name="connsiteX501" fmla="*/ 199967 w 217217"/>
                <a:gd name="connsiteY501" fmla="*/ 389568 h 420666"/>
                <a:gd name="connsiteX502" fmla="*/ 195844 w 217217"/>
                <a:gd name="connsiteY502" fmla="*/ 389286 h 420666"/>
                <a:gd name="connsiteX503" fmla="*/ 193912 w 217217"/>
                <a:gd name="connsiteY503" fmla="*/ 390968 h 420666"/>
                <a:gd name="connsiteX504" fmla="*/ 190571 w 217217"/>
                <a:gd name="connsiteY504" fmla="*/ 392087 h 420666"/>
                <a:gd name="connsiteX505" fmla="*/ 187989 w 217217"/>
                <a:gd name="connsiteY505" fmla="*/ 393269 h 420666"/>
                <a:gd name="connsiteX506" fmla="*/ 185462 w 217217"/>
                <a:gd name="connsiteY506" fmla="*/ 394763 h 420666"/>
                <a:gd name="connsiteX507" fmla="*/ 183381 w 217217"/>
                <a:gd name="connsiteY507" fmla="*/ 395209 h 420666"/>
                <a:gd name="connsiteX508" fmla="*/ 174408 w 217217"/>
                <a:gd name="connsiteY508" fmla="*/ 393433 h 420666"/>
                <a:gd name="connsiteX509" fmla="*/ 168986 w 217217"/>
                <a:gd name="connsiteY509" fmla="*/ 393581 h 420666"/>
                <a:gd name="connsiteX510" fmla="*/ 161640 w 217217"/>
                <a:gd name="connsiteY510" fmla="*/ 395130 h 420666"/>
                <a:gd name="connsiteX511" fmla="*/ 159747 w 217217"/>
                <a:gd name="connsiteY511" fmla="*/ 394872 h 420666"/>
                <a:gd name="connsiteX512" fmla="*/ 156915 w 217217"/>
                <a:gd name="connsiteY512" fmla="*/ 393394 h 420666"/>
                <a:gd name="connsiteX513" fmla="*/ 154004 w 217217"/>
                <a:gd name="connsiteY513" fmla="*/ 392392 h 420666"/>
                <a:gd name="connsiteX514" fmla="*/ 150664 w 217217"/>
                <a:gd name="connsiteY514" fmla="*/ 391954 h 420666"/>
                <a:gd name="connsiteX515" fmla="*/ 147777 w 217217"/>
                <a:gd name="connsiteY515" fmla="*/ 390577 h 420666"/>
                <a:gd name="connsiteX516" fmla="*/ 149576 w 217217"/>
                <a:gd name="connsiteY516" fmla="*/ 393214 h 420666"/>
                <a:gd name="connsiteX517" fmla="*/ 145578 w 217217"/>
                <a:gd name="connsiteY517" fmla="*/ 395756 h 420666"/>
                <a:gd name="connsiteX518" fmla="*/ 143732 w 217217"/>
                <a:gd name="connsiteY518" fmla="*/ 396257 h 420666"/>
                <a:gd name="connsiteX519" fmla="*/ 141816 w 217217"/>
                <a:gd name="connsiteY519" fmla="*/ 396179 h 420666"/>
                <a:gd name="connsiteX520" fmla="*/ 137904 w 217217"/>
                <a:gd name="connsiteY520" fmla="*/ 396867 h 420666"/>
                <a:gd name="connsiteX521" fmla="*/ 134266 w 217217"/>
                <a:gd name="connsiteY521" fmla="*/ 396492 h 420666"/>
                <a:gd name="connsiteX522" fmla="*/ 134813 w 217217"/>
                <a:gd name="connsiteY522" fmla="*/ 398291 h 420666"/>
                <a:gd name="connsiteX523" fmla="*/ 135784 w 217217"/>
                <a:gd name="connsiteY523" fmla="*/ 399864 h 420666"/>
                <a:gd name="connsiteX524" fmla="*/ 134993 w 217217"/>
                <a:gd name="connsiteY524" fmla="*/ 400544 h 420666"/>
                <a:gd name="connsiteX525" fmla="*/ 134164 w 217217"/>
                <a:gd name="connsiteY525" fmla="*/ 400716 h 420666"/>
                <a:gd name="connsiteX526" fmla="*/ 127264 w 217217"/>
                <a:gd name="connsiteY526" fmla="*/ 399535 h 420666"/>
                <a:gd name="connsiteX527" fmla="*/ 126286 w 217217"/>
                <a:gd name="connsiteY527" fmla="*/ 399754 h 420666"/>
                <a:gd name="connsiteX528" fmla="*/ 125433 w 217217"/>
                <a:gd name="connsiteY528" fmla="*/ 400849 h 420666"/>
                <a:gd name="connsiteX529" fmla="*/ 122922 w 217217"/>
                <a:gd name="connsiteY529" fmla="*/ 400263 h 420666"/>
                <a:gd name="connsiteX530" fmla="*/ 120481 w 217217"/>
                <a:gd name="connsiteY530" fmla="*/ 398424 h 420666"/>
                <a:gd name="connsiteX531" fmla="*/ 117891 w 217217"/>
                <a:gd name="connsiteY531" fmla="*/ 397180 h 420666"/>
                <a:gd name="connsiteX532" fmla="*/ 115169 w 217217"/>
                <a:gd name="connsiteY532" fmla="*/ 396593 h 420666"/>
                <a:gd name="connsiteX533" fmla="*/ 113010 w 217217"/>
                <a:gd name="connsiteY533" fmla="*/ 396797 h 420666"/>
                <a:gd name="connsiteX534" fmla="*/ 104114 w 217217"/>
                <a:gd name="connsiteY534" fmla="*/ 399707 h 420666"/>
                <a:gd name="connsiteX535" fmla="*/ 102338 w 217217"/>
                <a:gd name="connsiteY535" fmla="*/ 402617 h 420666"/>
                <a:gd name="connsiteX536" fmla="*/ 101447 w 217217"/>
                <a:gd name="connsiteY536" fmla="*/ 406740 h 420666"/>
                <a:gd name="connsiteX537" fmla="*/ 100163 w 217217"/>
                <a:gd name="connsiteY537" fmla="*/ 410394 h 420666"/>
                <a:gd name="connsiteX538" fmla="*/ 98067 w 217217"/>
                <a:gd name="connsiteY538" fmla="*/ 413203 h 420666"/>
                <a:gd name="connsiteX539" fmla="*/ 95571 w 217217"/>
                <a:gd name="connsiteY539" fmla="*/ 413570 h 420666"/>
                <a:gd name="connsiteX540" fmla="*/ 93224 w 217217"/>
                <a:gd name="connsiteY540" fmla="*/ 411622 h 420666"/>
                <a:gd name="connsiteX541" fmla="*/ 88765 w 217217"/>
                <a:gd name="connsiteY541" fmla="*/ 409479 h 420666"/>
                <a:gd name="connsiteX542" fmla="*/ 87247 w 217217"/>
                <a:gd name="connsiteY542" fmla="*/ 408023 h 420666"/>
                <a:gd name="connsiteX543" fmla="*/ 86762 w 217217"/>
                <a:gd name="connsiteY543" fmla="*/ 407937 h 420666"/>
                <a:gd name="connsiteX544" fmla="*/ 86261 w 217217"/>
                <a:gd name="connsiteY544" fmla="*/ 408454 h 420666"/>
                <a:gd name="connsiteX545" fmla="*/ 84509 w 217217"/>
                <a:gd name="connsiteY545" fmla="*/ 409111 h 420666"/>
                <a:gd name="connsiteX546" fmla="*/ 82702 w 217217"/>
                <a:gd name="connsiteY546" fmla="*/ 409142 h 420666"/>
                <a:gd name="connsiteX547" fmla="*/ 79908 w 217217"/>
                <a:gd name="connsiteY547" fmla="*/ 409721 h 420666"/>
                <a:gd name="connsiteX548" fmla="*/ 75050 w 217217"/>
                <a:gd name="connsiteY548" fmla="*/ 411466 h 420666"/>
                <a:gd name="connsiteX549" fmla="*/ 73087 w 217217"/>
                <a:gd name="connsiteY549" fmla="*/ 412647 h 420666"/>
                <a:gd name="connsiteX550" fmla="*/ 68870 w 217217"/>
                <a:gd name="connsiteY550" fmla="*/ 415909 h 420666"/>
                <a:gd name="connsiteX551" fmla="*/ 68009 w 217217"/>
                <a:gd name="connsiteY551" fmla="*/ 416809 h 420666"/>
                <a:gd name="connsiteX552" fmla="*/ 66476 w 217217"/>
                <a:gd name="connsiteY552" fmla="*/ 420087 h 420666"/>
                <a:gd name="connsiteX553" fmla="*/ 64136 w 217217"/>
                <a:gd name="connsiteY553" fmla="*/ 420666 h 420666"/>
                <a:gd name="connsiteX554" fmla="*/ 61993 w 217217"/>
                <a:gd name="connsiteY554" fmla="*/ 418569 h 420666"/>
                <a:gd name="connsiteX555" fmla="*/ 59552 w 217217"/>
                <a:gd name="connsiteY555" fmla="*/ 417834 h 420666"/>
                <a:gd name="connsiteX556" fmla="*/ 56978 w 217217"/>
                <a:gd name="connsiteY556" fmla="*/ 418546 h 420666"/>
                <a:gd name="connsiteX557" fmla="*/ 55421 w 217217"/>
                <a:gd name="connsiteY557" fmla="*/ 419665 h 420666"/>
                <a:gd name="connsiteX558" fmla="*/ 54694 w 217217"/>
                <a:gd name="connsiteY558" fmla="*/ 418757 h 420666"/>
                <a:gd name="connsiteX559" fmla="*/ 54670 w 217217"/>
                <a:gd name="connsiteY559" fmla="*/ 416895 h 420666"/>
                <a:gd name="connsiteX560" fmla="*/ 56548 w 217217"/>
                <a:gd name="connsiteY560" fmla="*/ 414673 h 420666"/>
                <a:gd name="connsiteX561" fmla="*/ 61563 w 217217"/>
                <a:gd name="connsiteY561" fmla="*/ 412991 h 420666"/>
                <a:gd name="connsiteX562" fmla="*/ 65967 w 217217"/>
                <a:gd name="connsiteY562" fmla="*/ 408618 h 420666"/>
                <a:gd name="connsiteX563" fmla="*/ 68127 w 217217"/>
                <a:gd name="connsiteY563" fmla="*/ 405950 h 420666"/>
                <a:gd name="connsiteX564" fmla="*/ 68987 w 217217"/>
                <a:gd name="connsiteY564" fmla="*/ 404440 h 420666"/>
                <a:gd name="connsiteX565" fmla="*/ 70043 w 217217"/>
                <a:gd name="connsiteY565" fmla="*/ 403478 h 420666"/>
                <a:gd name="connsiteX566" fmla="*/ 71420 w 217217"/>
                <a:gd name="connsiteY566" fmla="*/ 403118 h 420666"/>
                <a:gd name="connsiteX567" fmla="*/ 72132 w 217217"/>
                <a:gd name="connsiteY567" fmla="*/ 401452 h 420666"/>
                <a:gd name="connsiteX568" fmla="*/ 78242 w 217217"/>
                <a:gd name="connsiteY568" fmla="*/ 394739 h 420666"/>
                <a:gd name="connsiteX569" fmla="*/ 78743 w 217217"/>
                <a:gd name="connsiteY569" fmla="*/ 393198 h 420666"/>
                <a:gd name="connsiteX570" fmla="*/ 79048 w 217217"/>
                <a:gd name="connsiteY570" fmla="*/ 390429 h 420666"/>
                <a:gd name="connsiteX571" fmla="*/ 79549 w 217217"/>
                <a:gd name="connsiteY571" fmla="*/ 387761 h 420666"/>
                <a:gd name="connsiteX572" fmla="*/ 84525 w 217217"/>
                <a:gd name="connsiteY572" fmla="*/ 386032 h 420666"/>
                <a:gd name="connsiteX573" fmla="*/ 86903 w 217217"/>
                <a:gd name="connsiteY573" fmla="*/ 380407 h 420666"/>
                <a:gd name="connsiteX574" fmla="*/ 87560 w 217217"/>
                <a:gd name="connsiteY574" fmla="*/ 379961 h 420666"/>
                <a:gd name="connsiteX575" fmla="*/ 94499 w 217217"/>
                <a:gd name="connsiteY575" fmla="*/ 378928 h 420666"/>
                <a:gd name="connsiteX576" fmla="*/ 99647 w 217217"/>
                <a:gd name="connsiteY576" fmla="*/ 379014 h 420666"/>
                <a:gd name="connsiteX577" fmla="*/ 104764 w 217217"/>
                <a:gd name="connsiteY577" fmla="*/ 380117 h 420666"/>
                <a:gd name="connsiteX578" fmla="*/ 107385 w 217217"/>
                <a:gd name="connsiteY578" fmla="*/ 380219 h 420666"/>
                <a:gd name="connsiteX579" fmla="*/ 110013 w 217217"/>
                <a:gd name="connsiteY579" fmla="*/ 379836 h 420666"/>
                <a:gd name="connsiteX580" fmla="*/ 112078 w 217217"/>
                <a:gd name="connsiteY580" fmla="*/ 378310 h 420666"/>
                <a:gd name="connsiteX581" fmla="*/ 115607 w 217217"/>
                <a:gd name="connsiteY581" fmla="*/ 372802 h 420666"/>
                <a:gd name="connsiteX582" fmla="*/ 117594 w 217217"/>
                <a:gd name="connsiteY582" fmla="*/ 370369 h 420666"/>
                <a:gd name="connsiteX583" fmla="*/ 119871 w 217217"/>
                <a:gd name="connsiteY583" fmla="*/ 368171 h 420666"/>
                <a:gd name="connsiteX584" fmla="*/ 121999 w 217217"/>
                <a:gd name="connsiteY584" fmla="*/ 365659 h 420666"/>
                <a:gd name="connsiteX585" fmla="*/ 125449 w 217217"/>
                <a:gd name="connsiteY585" fmla="*/ 360997 h 420666"/>
                <a:gd name="connsiteX586" fmla="*/ 123117 w 217217"/>
                <a:gd name="connsiteY586" fmla="*/ 362608 h 420666"/>
                <a:gd name="connsiteX587" fmla="*/ 120301 w 217217"/>
                <a:gd name="connsiteY587" fmla="*/ 365159 h 420666"/>
                <a:gd name="connsiteX588" fmla="*/ 118666 w 217217"/>
                <a:gd name="connsiteY588" fmla="*/ 366637 h 420666"/>
                <a:gd name="connsiteX589" fmla="*/ 113471 w 217217"/>
                <a:gd name="connsiteY589" fmla="*/ 368124 h 420666"/>
                <a:gd name="connsiteX590" fmla="*/ 111234 w 217217"/>
                <a:gd name="connsiteY590" fmla="*/ 369642 h 420666"/>
                <a:gd name="connsiteX591" fmla="*/ 107314 w 217217"/>
                <a:gd name="connsiteY591" fmla="*/ 373061 h 420666"/>
                <a:gd name="connsiteX592" fmla="*/ 106563 w 217217"/>
                <a:gd name="connsiteY592" fmla="*/ 373342 h 420666"/>
                <a:gd name="connsiteX593" fmla="*/ 100648 w 217217"/>
                <a:gd name="connsiteY593" fmla="*/ 372521 h 420666"/>
                <a:gd name="connsiteX594" fmla="*/ 96252 w 217217"/>
                <a:gd name="connsiteY594" fmla="*/ 368085 h 420666"/>
                <a:gd name="connsiteX595" fmla="*/ 93443 w 217217"/>
                <a:gd name="connsiteY595" fmla="*/ 366270 h 420666"/>
                <a:gd name="connsiteX596" fmla="*/ 92285 w 217217"/>
                <a:gd name="connsiteY596" fmla="*/ 366059 h 420666"/>
                <a:gd name="connsiteX597" fmla="*/ 91080 w 217217"/>
                <a:gd name="connsiteY597" fmla="*/ 366598 h 420666"/>
                <a:gd name="connsiteX598" fmla="*/ 88514 w 217217"/>
                <a:gd name="connsiteY598" fmla="*/ 367154 h 420666"/>
                <a:gd name="connsiteX599" fmla="*/ 85901 w 217217"/>
                <a:gd name="connsiteY599" fmla="*/ 367060 h 420666"/>
                <a:gd name="connsiteX600" fmla="*/ 87239 w 217217"/>
                <a:gd name="connsiteY600" fmla="*/ 365002 h 420666"/>
                <a:gd name="connsiteX601" fmla="*/ 89054 w 217217"/>
                <a:gd name="connsiteY601" fmla="*/ 363852 h 420666"/>
                <a:gd name="connsiteX602" fmla="*/ 84986 w 217217"/>
                <a:gd name="connsiteY602" fmla="*/ 363054 h 420666"/>
                <a:gd name="connsiteX603" fmla="*/ 83852 w 217217"/>
                <a:gd name="connsiteY603" fmla="*/ 362428 h 420666"/>
                <a:gd name="connsiteX604" fmla="*/ 82561 w 217217"/>
                <a:gd name="connsiteY604" fmla="*/ 360981 h 420666"/>
                <a:gd name="connsiteX605" fmla="*/ 79369 w 217217"/>
                <a:gd name="connsiteY605" fmla="*/ 360739 h 420666"/>
                <a:gd name="connsiteX606" fmla="*/ 77851 w 217217"/>
                <a:gd name="connsiteY606" fmla="*/ 361106 h 420666"/>
                <a:gd name="connsiteX607" fmla="*/ 75285 w 217217"/>
                <a:gd name="connsiteY607" fmla="*/ 363015 h 420666"/>
                <a:gd name="connsiteX608" fmla="*/ 71232 w 217217"/>
                <a:gd name="connsiteY608" fmla="*/ 365042 h 420666"/>
                <a:gd name="connsiteX609" fmla="*/ 66343 w 217217"/>
                <a:gd name="connsiteY609" fmla="*/ 362233 h 420666"/>
                <a:gd name="connsiteX610" fmla="*/ 65388 w 217217"/>
                <a:gd name="connsiteY610" fmla="*/ 361004 h 420666"/>
                <a:gd name="connsiteX611" fmla="*/ 65412 w 217217"/>
                <a:gd name="connsiteY611" fmla="*/ 358618 h 420666"/>
                <a:gd name="connsiteX612" fmla="*/ 64676 w 217217"/>
                <a:gd name="connsiteY612" fmla="*/ 356725 h 420666"/>
                <a:gd name="connsiteX613" fmla="*/ 63323 w 217217"/>
                <a:gd name="connsiteY613" fmla="*/ 356060 h 420666"/>
                <a:gd name="connsiteX614" fmla="*/ 65052 w 217217"/>
                <a:gd name="connsiteY614" fmla="*/ 353596 h 420666"/>
                <a:gd name="connsiteX615" fmla="*/ 67149 w 217217"/>
                <a:gd name="connsiteY615" fmla="*/ 351953 h 420666"/>
                <a:gd name="connsiteX616" fmla="*/ 71749 w 217217"/>
                <a:gd name="connsiteY616" fmla="*/ 350318 h 420666"/>
                <a:gd name="connsiteX617" fmla="*/ 78719 w 217217"/>
                <a:gd name="connsiteY617" fmla="*/ 346430 h 420666"/>
                <a:gd name="connsiteX618" fmla="*/ 82631 w 217217"/>
                <a:gd name="connsiteY618" fmla="*/ 344771 h 420666"/>
                <a:gd name="connsiteX619" fmla="*/ 86261 w 217217"/>
                <a:gd name="connsiteY619" fmla="*/ 341908 h 420666"/>
                <a:gd name="connsiteX620" fmla="*/ 87763 w 217217"/>
                <a:gd name="connsiteY620" fmla="*/ 340155 h 420666"/>
                <a:gd name="connsiteX621" fmla="*/ 88851 w 217217"/>
                <a:gd name="connsiteY621" fmla="*/ 337753 h 420666"/>
                <a:gd name="connsiteX622" fmla="*/ 89930 w 217217"/>
                <a:gd name="connsiteY622" fmla="*/ 334812 h 420666"/>
                <a:gd name="connsiteX623" fmla="*/ 91472 w 217217"/>
                <a:gd name="connsiteY623" fmla="*/ 332410 h 420666"/>
                <a:gd name="connsiteX624" fmla="*/ 89977 w 217217"/>
                <a:gd name="connsiteY624" fmla="*/ 331839 h 420666"/>
                <a:gd name="connsiteX625" fmla="*/ 89305 w 217217"/>
                <a:gd name="connsiteY625" fmla="*/ 330032 h 420666"/>
                <a:gd name="connsiteX626" fmla="*/ 89484 w 217217"/>
                <a:gd name="connsiteY626" fmla="*/ 328193 h 420666"/>
                <a:gd name="connsiteX627" fmla="*/ 90173 w 217217"/>
                <a:gd name="connsiteY627" fmla="*/ 326558 h 420666"/>
                <a:gd name="connsiteX628" fmla="*/ 89555 w 217217"/>
                <a:gd name="connsiteY628" fmla="*/ 324508 h 420666"/>
                <a:gd name="connsiteX629" fmla="*/ 88452 w 217217"/>
                <a:gd name="connsiteY629" fmla="*/ 322365 h 420666"/>
                <a:gd name="connsiteX630" fmla="*/ 88514 w 217217"/>
                <a:gd name="connsiteY630" fmla="*/ 320690 h 420666"/>
                <a:gd name="connsiteX631" fmla="*/ 88812 w 217217"/>
                <a:gd name="connsiteY631" fmla="*/ 318899 h 420666"/>
                <a:gd name="connsiteX632" fmla="*/ 86011 w 217217"/>
                <a:gd name="connsiteY632" fmla="*/ 318993 h 420666"/>
                <a:gd name="connsiteX633" fmla="*/ 83218 w 217217"/>
                <a:gd name="connsiteY633" fmla="*/ 319556 h 420666"/>
                <a:gd name="connsiteX634" fmla="*/ 80683 w 217217"/>
                <a:gd name="connsiteY634" fmla="*/ 320823 h 420666"/>
                <a:gd name="connsiteX635" fmla="*/ 78226 w 217217"/>
                <a:gd name="connsiteY635" fmla="*/ 322545 h 420666"/>
                <a:gd name="connsiteX636" fmla="*/ 76044 w 217217"/>
                <a:gd name="connsiteY636" fmla="*/ 322865 h 420666"/>
                <a:gd name="connsiteX637" fmla="*/ 76075 w 217217"/>
                <a:gd name="connsiteY637" fmla="*/ 321488 h 420666"/>
                <a:gd name="connsiteX638" fmla="*/ 77022 w 217217"/>
                <a:gd name="connsiteY638" fmla="*/ 319783 h 420666"/>
                <a:gd name="connsiteX639" fmla="*/ 79494 w 217217"/>
                <a:gd name="connsiteY639" fmla="*/ 317342 h 420666"/>
                <a:gd name="connsiteX640" fmla="*/ 82138 w 217217"/>
                <a:gd name="connsiteY640" fmla="*/ 315316 h 420666"/>
                <a:gd name="connsiteX641" fmla="*/ 83077 w 217217"/>
                <a:gd name="connsiteY641" fmla="*/ 313774 h 420666"/>
                <a:gd name="connsiteX642" fmla="*/ 83820 w 217217"/>
                <a:gd name="connsiteY642" fmla="*/ 311983 h 420666"/>
                <a:gd name="connsiteX643" fmla="*/ 85135 w 217217"/>
                <a:gd name="connsiteY643" fmla="*/ 310543 h 420666"/>
                <a:gd name="connsiteX644" fmla="*/ 88593 w 217217"/>
                <a:gd name="connsiteY644" fmla="*/ 307821 h 420666"/>
                <a:gd name="connsiteX645" fmla="*/ 95219 w 217217"/>
                <a:gd name="connsiteY645" fmla="*/ 304754 h 420666"/>
                <a:gd name="connsiteX646" fmla="*/ 96205 w 217217"/>
                <a:gd name="connsiteY646" fmla="*/ 304574 h 420666"/>
                <a:gd name="connsiteX647" fmla="*/ 98802 w 217217"/>
                <a:gd name="connsiteY647" fmla="*/ 304934 h 420666"/>
                <a:gd name="connsiteX648" fmla="*/ 101360 w 217217"/>
                <a:gd name="connsiteY648" fmla="*/ 304465 h 420666"/>
                <a:gd name="connsiteX649" fmla="*/ 103598 w 217217"/>
                <a:gd name="connsiteY649" fmla="*/ 303362 h 420666"/>
                <a:gd name="connsiteX650" fmla="*/ 105828 w 217217"/>
                <a:gd name="connsiteY650" fmla="*/ 303127 h 420666"/>
                <a:gd name="connsiteX651" fmla="*/ 110850 w 217217"/>
                <a:gd name="connsiteY651" fmla="*/ 306311 h 420666"/>
                <a:gd name="connsiteX652" fmla="*/ 109356 w 217217"/>
                <a:gd name="connsiteY652" fmla="*/ 301382 h 420666"/>
                <a:gd name="connsiteX653" fmla="*/ 111570 w 217217"/>
                <a:gd name="connsiteY653" fmla="*/ 300201 h 420666"/>
                <a:gd name="connsiteX654" fmla="*/ 114778 w 217217"/>
                <a:gd name="connsiteY654" fmla="*/ 304660 h 420666"/>
                <a:gd name="connsiteX655" fmla="*/ 115967 w 217217"/>
                <a:gd name="connsiteY655" fmla="*/ 305130 h 420666"/>
                <a:gd name="connsiteX656" fmla="*/ 118486 w 217217"/>
                <a:gd name="connsiteY656" fmla="*/ 304480 h 420666"/>
                <a:gd name="connsiteX657" fmla="*/ 117516 w 217217"/>
                <a:gd name="connsiteY657" fmla="*/ 303729 h 420666"/>
                <a:gd name="connsiteX658" fmla="*/ 116381 w 217217"/>
                <a:gd name="connsiteY658" fmla="*/ 303682 h 420666"/>
                <a:gd name="connsiteX659" fmla="*/ 114895 w 217217"/>
                <a:gd name="connsiteY659" fmla="*/ 303009 h 420666"/>
                <a:gd name="connsiteX660" fmla="*/ 113643 w 217217"/>
                <a:gd name="connsiteY660" fmla="*/ 301578 h 420666"/>
                <a:gd name="connsiteX661" fmla="*/ 111562 w 217217"/>
                <a:gd name="connsiteY661" fmla="*/ 297025 h 420666"/>
                <a:gd name="connsiteX662" fmla="*/ 111679 w 217217"/>
                <a:gd name="connsiteY662" fmla="*/ 294318 h 420666"/>
                <a:gd name="connsiteX663" fmla="*/ 113080 w 217217"/>
                <a:gd name="connsiteY663" fmla="*/ 291501 h 420666"/>
                <a:gd name="connsiteX664" fmla="*/ 114629 w 217217"/>
                <a:gd name="connsiteY664" fmla="*/ 288904 h 420666"/>
                <a:gd name="connsiteX665" fmla="*/ 113330 w 217217"/>
                <a:gd name="connsiteY665" fmla="*/ 288387 h 420666"/>
                <a:gd name="connsiteX666" fmla="*/ 112290 w 217217"/>
                <a:gd name="connsiteY666" fmla="*/ 287394 h 420666"/>
                <a:gd name="connsiteX667" fmla="*/ 111992 w 217217"/>
                <a:gd name="connsiteY667" fmla="*/ 284789 h 420666"/>
                <a:gd name="connsiteX668" fmla="*/ 112399 w 217217"/>
                <a:gd name="connsiteY668" fmla="*/ 282481 h 420666"/>
                <a:gd name="connsiteX669" fmla="*/ 115184 w 217217"/>
                <a:gd name="connsiteY669" fmla="*/ 280447 h 420666"/>
                <a:gd name="connsiteX670" fmla="*/ 116006 w 217217"/>
                <a:gd name="connsiteY670" fmla="*/ 277349 h 420666"/>
                <a:gd name="connsiteX671" fmla="*/ 116350 w 217217"/>
                <a:gd name="connsiteY671" fmla="*/ 273930 h 420666"/>
                <a:gd name="connsiteX672" fmla="*/ 115888 w 217217"/>
                <a:gd name="connsiteY672" fmla="*/ 272357 h 420666"/>
                <a:gd name="connsiteX673" fmla="*/ 113119 w 217217"/>
                <a:gd name="connsiteY673" fmla="*/ 272608 h 420666"/>
                <a:gd name="connsiteX674" fmla="*/ 111774 w 217217"/>
                <a:gd name="connsiteY674" fmla="*/ 273249 h 420666"/>
                <a:gd name="connsiteX675" fmla="*/ 110569 w 217217"/>
                <a:gd name="connsiteY675" fmla="*/ 274258 h 420666"/>
                <a:gd name="connsiteX676" fmla="*/ 109333 w 217217"/>
                <a:gd name="connsiteY676" fmla="*/ 274196 h 420666"/>
                <a:gd name="connsiteX677" fmla="*/ 105914 w 217217"/>
                <a:gd name="connsiteY677" fmla="*/ 270409 h 420666"/>
                <a:gd name="connsiteX678" fmla="*/ 103966 w 217217"/>
                <a:gd name="connsiteY678" fmla="*/ 267538 h 420666"/>
                <a:gd name="connsiteX679" fmla="*/ 100469 w 217217"/>
                <a:gd name="connsiteY679" fmla="*/ 261451 h 420666"/>
                <a:gd name="connsiteX680" fmla="*/ 99976 w 217217"/>
                <a:gd name="connsiteY680" fmla="*/ 257798 h 420666"/>
                <a:gd name="connsiteX681" fmla="*/ 102769 w 217217"/>
                <a:gd name="connsiteY681" fmla="*/ 249896 h 420666"/>
                <a:gd name="connsiteX682" fmla="*/ 107087 w 217217"/>
                <a:gd name="connsiteY682" fmla="*/ 244819 h 420666"/>
                <a:gd name="connsiteX683" fmla="*/ 112172 w 217217"/>
                <a:gd name="connsiteY683" fmla="*/ 243043 h 420666"/>
                <a:gd name="connsiteX684" fmla="*/ 111187 w 217217"/>
                <a:gd name="connsiteY684" fmla="*/ 242707 h 420666"/>
                <a:gd name="connsiteX685" fmla="*/ 103434 w 217217"/>
                <a:gd name="connsiteY685" fmla="*/ 242636 h 420666"/>
                <a:gd name="connsiteX686" fmla="*/ 100875 w 217217"/>
                <a:gd name="connsiteY686" fmla="*/ 243262 h 420666"/>
                <a:gd name="connsiteX687" fmla="*/ 98505 w 217217"/>
                <a:gd name="connsiteY687" fmla="*/ 245343 h 420666"/>
                <a:gd name="connsiteX688" fmla="*/ 97167 w 217217"/>
                <a:gd name="connsiteY688" fmla="*/ 245984 h 420666"/>
                <a:gd name="connsiteX689" fmla="*/ 95759 w 217217"/>
                <a:gd name="connsiteY689" fmla="*/ 246219 h 420666"/>
                <a:gd name="connsiteX690" fmla="*/ 94476 w 217217"/>
                <a:gd name="connsiteY690" fmla="*/ 247252 h 420666"/>
                <a:gd name="connsiteX691" fmla="*/ 93224 w 217217"/>
                <a:gd name="connsiteY691" fmla="*/ 248683 h 420666"/>
                <a:gd name="connsiteX692" fmla="*/ 91917 w 217217"/>
                <a:gd name="connsiteY692" fmla="*/ 249607 h 420666"/>
                <a:gd name="connsiteX693" fmla="*/ 89328 w 217217"/>
                <a:gd name="connsiteY693" fmla="*/ 249364 h 420666"/>
                <a:gd name="connsiteX694" fmla="*/ 88076 w 217217"/>
                <a:gd name="connsiteY694" fmla="*/ 249669 h 420666"/>
                <a:gd name="connsiteX695" fmla="*/ 87177 w 217217"/>
                <a:gd name="connsiteY695" fmla="*/ 248840 h 420666"/>
                <a:gd name="connsiteX696" fmla="*/ 86418 w 217217"/>
                <a:gd name="connsiteY696" fmla="*/ 247471 h 420666"/>
                <a:gd name="connsiteX697" fmla="*/ 85432 w 217217"/>
                <a:gd name="connsiteY697" fmla="*/ 247103 h 420666"/>
                <a:gd name="connsiteX698" fmla="*/ 84329 w 217217"/>
                <a:gd name="connsiteY698" fmla="*/ 247526 h 420666"/>
                <a:gd name="connsiteX699" fmla="*/ 81998 w 217217"/>
                <a:gd name="connsiteY699" fmla="*/ 249372 h 420666"/>
                <a:gd name="connsiteX700" fmla="*/ 79635 w 217217"/>
                <a:gd name="connsiteY700" fmla="*/ 250460 h 420666"/>
                <a:gd name="connsiteX701" fmla="*/ 76779 w 217217"/>
                <a:gd name="connsiteY701" fmla="*/ 249294 h 420666"/>
                <a:gd name="connsiteX702" fmla="*/ 73032 w 217217"/>
                <a:gd name="connsiteY702" fmla="*/ 247119 h 420666"/>
                <a:gd name="connsiteX703" fmla="*/ 72296 w 217217"/>
                <a:gd name="connsiteY703" fmla="*/ 247917 h 420666"/>
                <a:gd name="connsiteX704" fmla="*/ 71467 w 217217"/>
                <a:gd name="connsiteY704" fmla="*/ 249935 h 420666"/>
                <a:gd name="connsiteX705" fmla="*/ 70990 w 217217"/>
                <a:gd name="connsiteY705" fmla="*/ 253072 h 420666"/>
                <a:gd name="connsiteX706" fmla="*/ 68330 w 217217"/>
                <a:gd name="connsiteY706" fmla="*/ 250342 h 420666"/>
                <a:gd name="connsiteX707" fmla="*/ 66069 w 217217"/>
                <a:gd name="connsiteY707" fmla="*/ 246688 h 420666"/>
                <a:gd name="connsiteX708" fmla="*/ 65302 w 217217"/>
                <a:gd name="connsiteY708" fmla="*/ 244389 h 420666"/>
                <a:gd name="connsiteX709" fmla="*/ 65247 w 217217"/>
                <a:gd name="connsiteY709" fmla="*/ 241791 h 420666"/>
                <a:gd name="connsiteX710" fmla="*/ 66476 w 217217"/>
                <a:gd name="connsiteY710" fmla="*/ 240782 h 420666"/>
                <a:gd name="connsiteX711" fmla="*/ 67814 w 217217"/>
                <a:gd name="connsiteY711" fmla="*/ 241705 h 420666"/>
                <a:gd name="connsiteX712" fmla="*/ 69801 w 217217"/>
                <a:gd name="connsiteY712" fmla="*/ 235532 h 420666"/>
                <a:gd name="connsiteX713" fmla="*/ 73759 w 217217"/>
                <a:gd name="connsiteY713" fmla="*/ 227459 h 420666"/>
                <a:gd name="connsiteX714" fmla="*/ 75160 w 217217"/>
                <a:gd name="connsiteY714" fmla="*/ 225088 h 420666"/>
                <a:gd name="connsiteX715" fmla="*/ 76138 w 217217"/>
                <a:gd name="connsiteY715" fmla="*/ 221982 h 420666"/>
                <a:gd name="connsiteX716" fmla="*/ 75973 w 217217"/>
                <a:gd name="connsiteY716" fmla="*/ 219948 h 420666"/>
                <a:gd name="connsiteX717" fmla="*/ 75105 w 217217"/>
                <a:gd name="connsiteY717" fmla="*/ 218227 h 420666"/>
                <a:gd name="connsiteX718" fmla="*/ 71420 w 217217"/>
                <a:gd name="connsiteY718" fmla="*/ 214315 h 420666"/>
                <a:gd name="connsiteX719" fmla="*/ 71467 w 217217"/>
                <a:gd name="connsiteY719" fmla="*/ 211115 h 420666"/>
                <a:gd name="connsiteX720" fmla="*/ 71858 w 217217"/>
                <a:gd name="connsiteY720" fmla="*/ 207501 h 420666"/>
                <a:gd name="connsiteX721" fmla="*/ 72860 w 217217"/>
                <a:gd name="connsiteY721" fmla="*/ 205326 h 420666"/>
                <a:gd name="connsiteX722" fmla="*/ 73282 w 217217"/>
                <a:gd name="connsiteY722" fmla="*/ 204911 h 420666"/>
                <a:gd name="connsiteX723" fmla="*/ 78172 w 217217"/>
                <a:gd name="connsiteY723" fmla="*/ 204966 h 420666"/>
                <a:gd name="connsiteX724" fmla="*/ 76263 w 217217"/>
                <a:gd name="connsiteY724" fmla="*/ 203840 h 420666"/>
                <a:gd name="connsiteX725" fmla="*/ 72461 w 217217"/>
                <a:gd name="connsiteY725" fmla="*/ 200561 h 420666"/>
                <a:gd name="connsiteX726" fmla="*/ 72531 w 217217"/>
                <a:gd name="connsiteY726" fmla="*/ 199396 h 420666"/>
                <a:gd name="connsiteX727" fmla="*/ 73423 w 217217"/>
                <a:gd name="connsiteY727" fmla="*/ 196353 h 420666"/>
                <a:gd name="connsiteX728" fmla="*/ 73008 w 217217"/>
                <a:gd name="connsiteY728" fmla="*/ 196658 h 420666"/>
                <a:gd name="connsiteX729" fmla="*/ 72195 w 217217"/>
                <a:gd name="connsiteY729" fmla="*/ 198066 h 420666"/>
                <a:gd name="connsiteX730" fmla="*/ 70638 w 217217"/>
                <a:gd name="connsiteY730" fmla="*/ 201469 h 420666"/>
                <a:gd name="connsiteX731" fmla="*/ 69691 w 217217"/>
                <a:gd name="connsiteY731" fmla="*/ 202259 h 420666"/>
                <a:gd name="connsiteX732" fmla="*/ 67000 w 217217"/>
                <a:gd name="connsiteY732" fmla="*/ 203065 h 420666"/>
                <a:gd name="connsiteX733" fmla="*/ 66507 w 217217"/>
                <a:gd name="connsiteY733" fmla="*/ 204732 h 420666"/>
                <a:gd name="connsiteX734" fmla="*/ 66077 w 217217"/>
                <a:gd name="connsiteY734" fmla="*/ 205170 h 420666"/>
                <a:gd name="connsiteX735" fmla="*/ 64739 w 217217"/>
                <a:gd name="connsiteY735" fmla="*/ 205357 h 420666"/>
                <a:gd name="connsiteX736" fmla="*/ 64324 w 217217"/>
                <a:gd name="connsiteY736" fmla="*/ 206914 h 420666"/>
                <a:gd name="connsiteX737" fmla="*/ 64027 w 217217"/>
                <a:gd name="connsiteY737" fmla="*/ 207016 h 420666"/>
                <a:gd name="connsiteX738" fmla="*/ 63644 w 217217"/>
                <a:gd name="connsiteY738" fmla="*/ 205342 h 420666"/>
                <a:gd name="connsiteX739" fmla="*/ 63605 w 217217"/>
                <a:gd name="connsiteY739" fmla="*/ 202557 h 420666"/>
                <a:gd name="connsiteX740" fmla="*/ 64136 w 217217"/>
                <a:gd name="connsiteY740" fmla="*/ 199990 h 420666"/>
                <a:gd name="connsiteX741" fmla="*/ 65154 w 217217"/>
                <a:gd name="connsiteY741" fmla="*/ 197980 h 420666"/>
                <a:gd name="connsiteX742" fmla="*/ 69097 w 217217"/>
                <a:gd name="connsiteY742" fmla="*/ 193403 h 420666"/>
                <a:gd name="connsiteX743" fmla="*/ 67180 w 217217"/>
                <a:gd name="connsiteY743" fmla="*/ 194819 h 420666"/>
                <a:gd name="connsiteX744" fmla="*/ 62830 w 217217"/>
                <a:gd name="connsiteY744" fmla="*/ 199052 h 420666"/>
                <a:gd name="connsiteX745" fmla="*/ 60608 w 217217"/>
                <a:gd name="connsiteY745" fmla="*/ 201829 h 420666"/>
                <a:gd name="connsiteX746" fmla="*/ 60013 w 217217"/>
                <a:gd name="connsiteY746" fmla="*/ 202768 h 420666"/>
                <a:gd name="connsiteX747" fmla="*/ 59834 w 217217"/>
                <a:gd name="connsiteY747" fmla="*/ 203558 h 420666"/>
                <a:gd name="connsiteX748" fmla="*/ 59842 w 217217"/>
                <a:gd name="connsiteY748" fmla="*/ 204466 h 420666"/>
                <a:gd name="connsiteX749" fmla="*/ 60835 w 217217"/>
                <a:gd name="connsiteY749" fmla="*/ 209324 h 420666"/>
                <a:gd name="connsiteX750" fmla="*/ 60546 w 217217"/>
                <a:gd name="connsiteY750" fmla="*/ 211569 h 420666"/>
                <a:gd name="connsiteX751" fmla="*/ 56798 w 217217"/>
                <a:gd name="connsiteY751" fmla="*/ 226316 h 420666"/>
                <a:gd name="connsiteX752" fmla="*/ 56086 w 217217"/>
                <a:gd name="connsiteY752" fmla="*/ 227787 h 420666"/>
                <a:gd name="connsiteX753" fmla="*/ 55437 w 217217"/>
                <a:gd name="connsiteY753" fmla="*/ 228554 h 420666"/>
                <a:gd name="connsiteX754" fmla="*/ 54819 w 217217"/>
                <a:gd name="connsiteY754" fmla="*/ 228734 h 420666"/>
                <a:gd name="connsiteX755" fmla="*/ 52972 w 217217"/>
                <a:gd name="connsiteY755" fmla="*/ 228452 h 420666"/>
                <a:gd name="connsiteX756" fmla="*/ 52151 w 217217"/>
                <a:gd name="connsiteY756" fmla="*/ 227349 h 420666"/>
                <a:gd name="connsiteX757" fmla="*/ 52159 w 217217"/>
                <a:gd name="connsiteY757" fmla="*/ 226105 h 420666"/>
                <a:gd name="connsiteX758" fmla="*/ 52503 w 217217"/>
                <a:gd name="connsiteY758" fmla="*/ 224235 h 420666"/>
                <a:gd name="connsiteX759" fmla="*/ 54060 w 217217"/>
                <a:gd name="connsiteY759" fmla="*/ 217249 h 420666"/>
                <a:gd name="connsiteX760" fmla="*/ 54733 w 217217"/>
                <a:gd name="connsiteY760" fmla="*/ 215301 h 420666"/>
                <a:gd name="connsiteX761" fmla="*/ 55734 w 217217"/>
                <a:gd name="connsiteY761" fmla="*/ 213486 h 420666"/>
                <a:gd name="connsiteX762" fmla="*/ 57940 w 217217"/>
                <a:gd name="connsiteY762" fmla="*/ 210310 h 420666"/>
                <a:gd name="connsiteX763" fmla="*/ 57886 w 217217"/>
                <a:gd name="connsiteY763" fmla="*/ 210098 h 420666"/>
                <a:gd name="connsiteX764" fmla="*/ 56415 w 217217"/>
                <a:gd name="connsiteY764" fmla="*/ 210724 h 420666"/>
                <a:gd name="connsiteX765" fmla="*/ 55789 w 217217"/>
                <a:gd name="connsiteY765" fmla="*/ 210521 h 420666"/>
                <a:gd name="connsiteX766" fmla="*/ 55335 w 217217"/>
                <a:gd name="connsiteY766" fmla="*/ 209887 h 420666"/>
                <a:gd name="connsiteX767" fmla="*/ 55625 w 217217"/>
                <a:gd name="connsiteY767" fmla="*/ 200413 h 420666"/>
                <a:gd name="connsiteX768" fmla="*/ 56822 w 217217"/>
                <a:gd name="connsiteY768" fmla="*/ 197284 h 420666"/>
                <a:gd name="connsiteX769" fmla="*/ 57268 w 217217"/>
                <a:gd name="connsiteY769" fmla="*/ 192723 h 420666"/>
                <a:gd name="connsiteX770" fmla="*/ 58300 w 217217"/>
                <a:gd name="connsiteY770" fmla="*/ 188803 h 420666"/>
                <a:gd name="connsiteX771" fmla="*/ 59497 w 217217"/>
                <a:gd name="connsiteY771" fmla="*/ 185940 h 420666"/>
                <a:gd name="connsiteX772" fmla="*/ 60413 w 217217"/>
                <a:gd name="connsiteY772" fmla="*/ 182270 h 420666"/>
                <a:gd name="connsiteX773" fmla="*/ 61782 w 217217"/>
                <a:gd name="connsiteY773" fmla="*/ 180635 h 420666"/>
                <a:gd name="connsiteX774" fmla="*/ 62149 w 217217"/>
                <a:gd name="connsiteY774" fmla="*/ 178132 h 420666"/>
                <a:gd name="connsiteX775" fmla="*/ 63691 w 217217"/>
                <a:gd name="connsiteY775" fmla="*/ 175417 h 420666"/>
                <a:gd name="connsiteX776" fmla="*/ 64880 w 217217"/>
                <a:gd name="connsiteY776" fmla="*/ 172577 h 420666"/>
                <a:gd name="connsiteX777" fmla="*/ 64238 w 217217"/>
                <a:gd name="connsiteY777" fmla="*/ 172859 h 420666"/>
                <a:gd name="connsiteX778" fmla="*/ 56626 w 217217"/>
                <a:gd name="connsiteY778" fmla="*/ 180244 h 420666"/>
                <a:gd name="connsiteX779" fmla="*/ 54686 w 217217"/>
                <a:gd name="connsiteY779" fmla="*/ 181582 h 420666"/>
                <a:gd name="connsiteX780" fmla="*/ 52042 w 217217"/>
                <a:gd name="connsiteY780" fmla="*/ 181222 h 420666"/>
                <a:gd name="connsiteX781" fmla="*/ 50023 w 217217"/>
                <a:gd name="connsiteY781" fmla="*/ 180393 h 420666"/>
                <a:gd name="connsiteX782" fmla="*/ 48443 w 217217"/>
                <a:gd name="connsiteY782" fmla="*/ 178648 h 420666"/>
                <a:gd name="connsiteX783" fmla="*/ 47739 w 217217"/>
                <a:gd name="connsiteY783" fmla="*/ 175292 h 420666"/>
                <a:gd name="connsiteX784" fmla="*/ 45791 w 217217"/>
                <a:gd name="connsiteY784" fmla="*/ 175206 h 420666"/>
                <a:gd name="connsiteX785" fmla="*/ 44124 w 217217"/>
                <a:gd name="connsiteY785" fmla="*/ 174627 h 420666"/>
                <a:gd name="connsiteX786" fmla="*/ 44140 w 217217"/>
                <a:gd name="connsiteY786" fmla="*/ 174173 h 420666"/>
                <a:gd name="connsiteX787" fmla="*/ 46291 w 217217"/>
                <a:gd name="connsiteY787" fmla="*/ 172342 h 420666"/>
                <a:gd name="connsiteX788" fmla="*/ 49741 w 217217"/>
                <a:gd name="connsiteY788" fmla="*/ 171717 h 420666"/>
                <a:gd name="connsiteX789" fmla="*/ 52972 w 217217"/>
                <a:gd name="connsiteY789" fmla="*/ 168775 h 420666"/>
                <a:gd name="connsiteX790" fmla="*/ 50101 w 217217"/>
                <a:gd name="connsiteY790" fmla="*/ 166788 h 420666"/>
                <a:gd name="connsiteX791" fmla="*/ 50344 w 217217"/>
                <a:gd name="connsiteY791" fmla="*/ 166154 h 420666"/>
                <a:gd name="connsiteX792" fmla="*/ 52847 w 217217"/>
                <a:gd name="connsiteY792" fmla="*/ 164456 h 420666"/>
                <a:gd name="connsiteX793" fmla="*/ 56032 w 217217"/>
                <a:gd name="connsiteY793" fmla="*/ 158753 h 420666"/>
                <a:gd name="connsiteX794" fmla="*/ 56673 w 217217"/>
                <a:gd name="connsiteY794" fmla="*/ 153488 h 420666"/>
                <a:gd name="connsiteX795" fmla="*/ 55155 w 217217"/>
                <a:gd name="connsiteY795" fmla="*/ 151008 h 420666"/>
                <a:gd name="connsiteX796" fmla="*/ 54608 w 217217"/>
                <a:gd name="connsiteY796" fmla="*/ 149381 h 420666"/>
                <a:gd name="connsiteX797" fmla="*/ 51564 w 217217"/>
                <a:gd name="connsiteY797" fmla="*/ 147566 h 420666"/>
                <a:gd name="connsiteX798" fmla="*/ 51056 w 217217"/>
                <a:gd name="connsiteY798" fmla="*/ 145242 h 420666"/>
                <a:gd name="connsiteX799" fmla="*/ 51408 w 217217"/>
                <a:gd name="connsiteY799" fmla="*/ 143936 h 420666"/>
                <a:gd name="connsiteX800" fmla="*/ 52401 w 217217"/>
                <a:gd name="connsiteY800" fmla="*/ 142660 h 420666"/>
                <a:gd name="connsiteX801" fmla="*/ 53896 w 217217"/>
                <a:gd name="connsiteY801" fmla="*/ 141675 h 420666"/>
                <a:gd name="connsiteX802" fmla="*/ 56243 w 217217"/>
                <a:gd name="connsiteY802" fmla="*/ 140720 h 420666"/>
                <a:gd name="connsiteX803" fmla="*/ 54115 w 217217"/>
                <a:gd name="connsiteY803" fmla="*/ 139703 h 420666"/>
                <a:gd name="connsiteX804" fmla="*/ 53317 w 217217"/>
                <a:gd name="connsiteY804" fmla="*/ 138498 h 420666"/>
                <a:gd name="connsiteX805" fmla="*/ 52714 w 217217"/>
                <a:gd name="connsiteY805" fmla="*/ 136754 h 420666"/>
                <a:gd name="connsiteX806" fmla="*/ 52660 w 217217"/>
                <a:gd name="connsiteY806" fmla="*/ 135744 h 420666"/>
                <a:gd name="connsiteX807" fmla="*/ 53763 w 217217"/>
                <a:gd name="connsiteY807" fmla="*/ 131238 h 420666"/>
                <a:gd name="connsiteX808" fmla="*/ 54404 w 217217"/>
                <a:gd name="connsiteY808" fmla="*/ 129376 h 420666"/>
                <a:gd name="connsiteX809" fmla="*/ 55664 w 217217"/>
                <a:gd name="connsiteY809" fmla="*/ 126998 h 420666"/>
                <a:gd name="connsiteX810" fmla="*/ 61359 w 217217"/>
                <a:gd name="connsiteY810" fmla="*/ 127131 h 420666"/>
                <a:gd name="connsiteX811" fmla="*/ 62016 w 217217"/>
                <a:gd name="connsiteY811" fmla="*/ 126082 h 420666"/>
                <a:gd name="connsiteX812" fmla="*/ 62666 w 217217"/>
                <a:gd name="connsiteY812" fmla="*/ 126043 h 420666"/>
                <a:gd name="connsiteX813" fmla="*/ 65576 w 217217"/>
                <a:gd name="connsiteY813" fmla="*/ 127006 h 420666"/>
                <a:gd name="connsiteX814" fmla="*/ 65146 w 217217"/>
                <a:gd name="connsiteY814" fmla="*/ 125973 h 420666"/>
                <a:gd name="connsiteX815" fmla="*/ 60381 w 217217"/>
                <a:gd name="connsiteY815" fmla="*/ 120301 h 420666"/>
                <a:gd name="connsiteX816" fmla="*/ 59951 w 217217"/>
                <a:gd name="connsiteY816" fmla="*/ 119221 h 420666"/>
                <a:gd name="connsiteX817" fmla="*/ 61312 w 217217"/>
                <a:gd name="connsiteY817" fmla="*/ 116154 h 420666"/>
                <a:gd name="connsiteX818" fmla="*/ 61406 w 217217"/>
                <a:gd name="connsiteY818" fmla="*/ 114785 h 420666"/>
                <a:gd name="connsiteX819" fmla="*/ 61211 w 217217"/>
                <a:gd name="connsiteY819" fmla="*/ 113322 h 420666"/>
                <a:gd name="connsiteX820" fmla="*/ 61602 w 217217"/>
                <a:gd name="connsiteY820" fmla="*/ 112204 h 420666"/>
                <a:gd name="connsiteX821" fmla="*/ 63112 w 217217"/>
                <a:gd name="connsiteY821" fmla="*/ 111679 h 420666"/>
                <a:gd name="connsiteX822" fmla="*/ 67712 w 217217"/>
                <a:gd name="connsiteY822" fmla="*/ 111727 h 420666"/>
                <a:gd name="connsiteX823" fmla="*/ 68846 w 217217"/>
                <a:gd name="connsiteY823" fmla="*/ 111210 h 420666"/>
                <a:gd name="connsiteX824" fmla="*/ 68330 w 217217"/>
                <a:gd name="connsiteY824" fmla="*/ 109724 h 420666"/>
                <a:gd name="connsiteX825" fmla="*/ 67258 w 217217"/>
                <a:gd name="connsiteY825" fmla="*/ 107768 h 420666"/>
                <a:gd name="connsiteX826" fmla="*/ 67047 w 217217"/>
                <a:gd name="connsiteY826" fmla="*/ 106125 h 420666"/>
                <a:gd name="connsiteX827" fmla="*/ 67297 w 217217"/>
                <a:gd name="connsiteY827" fmla="*/ 104670 h 420666"/>
                <a:gd name="connsiteX828" fmla="*/ 67352 w 217217"/>
                <a:gd name="connsiteY828" fmla="*/ 101736 h 420666"/>
                <a:gd name="connsiteX829" fmla="*/ 67563 w 217217"/>
                <a:gd name="connsiteY829" fmla="*/ 100437 h 420666"/>
                <a:gd name="connsiteX830" fmla="*/ 68658 w 217217"/>
                <a:gd name="connsiteY830" fmla="*/ 98489 h 420666"/>
                <a:gd name="connsiteX831" fmla="*/ 69558 w 217217"/>
                <a:gd name="connsiteY831" fmla="*/ 97910 h 420666"/>
                <a:gd name="connsiteX832" fmla="*/ 70677 w 217217"/>
                <a:gd name="connsiteY832" fmla="*/ 97574 h 420666"/>
                <a:gd name="connsiteX833" fmla="*/ 73204 w 217217"/>
                <a:gd name="connsiteY833" fmla="*/ 98223 h 420666"/>
                <a:gd name="connsiteX834" fmla="*/ 74166 w 217217"/>
                <a:gd name="connsiteY834" fmla="*/ 99006 h 420666"/>
                <a:gd name="connsiteX835" fmla="*/ 75277 w 217217"/>
                <a:gd name="connsiteY835" fmla="*/ 100860 h 420666"/>
                <a:gd name="connsiteX836" fmla="*/ 76091 w 217217"/>
                <a:gd name="connsiteY836" fmla="*/ 100711 h 420666"/>
                <a:gd name="connsiteX837" fmla="*/ 79236 w 217217"/>
                <a:gd name="connsiteY837" fmla="*/ 98693 h 420666"/>
                <a:gd name="connsiteX838" fmla="*/ 80182 w 217217"/>
                <a:gd name="connsiteY838" fmla="*/ 98403 h 420666"/>
                <a:gd name="connsiteX839" fmla="*/ 81473 w 217217"/>
                <a:gd name="connsiteY839" fmla="*/ 100742 h 420666"/>
                <a:gd name="connsiteX840" fmla="*/ 86848 w 217217"/>
                <a:gd name="connsiteY840" fmla="*/ 98880 h 420666"/>
                <a:gd name="connsiteX841" fmla="*/ 94069 w 217217"/>
                <a:gd name="connsiteY841" fmla="*/ 98051 h 420666"/>
                <a:gd name="connsiteX842" fmla="*/ 98411 w 217217"/>
                <a:gd name="connsiteY842" fmla="*/ 96823 h 420666"/>
                <a:gd name="connsiteX843" fmla="*/ 102980 w 217217"/>
                <a:gd name="connsiteY843" fmla="*/ 96377 h 420666"/>
                <a:gd name="connsiteX844" fmla="*/ 107244 w 217217"/>
                <a:gd name="connsiteY844" fmla="*/ 94976 h 420666"/>
                <a:gd name="connsiteX845" fmla="*/ 111766 w 217217"/>
                <a:gd name="connsiteY845" fmla="*/ 95618 h 420666"/>
                <a:gd name="connsiteX846" fmla="*/ 111922 w 217217"/>
                <a:gd name="connsiteY846" fmla="*/ 96432 h 420666"/>
                <a:gd name="connsiteX847" fmla="*/ 111687 w 217217"/>
                <a:gd name="connsiteY847" fmla="*/ 97558 h 420666"/>
                <a:gd name="connsiteX848" fmla="*/ 110576 w 217217"/>
                <a:gd name="connsiteY848" fmla="*/ 100602 h 420666"/>
                <a:gd name="connsiteX849" fmla="*/ 114543 w 217217"/>
                <a:gd name="connsiteY849" fmla="*/ 91080 h 420666"/>
                <a:gd name="connsiteX850" fmla="*/ 114332 w 217217"/>
                <a:gd name="connsiteY850" fmla="*/ 91206 h 420666"/>
                <a:gd name="connsiteX851" fmla="*/ 113526 w 217217"/>
                <a:gd name="connsiteY851" fmla="*/ 90431 h 420666"/>
                <a:gd name="connsiteX852" fmla="*/ 112212 w 217217"/>
                <a:gd name="connsiteY852" fmla="*/ 87654 h 420666"/>
                <a:gd name="connsiteX853" fmla="*/ 114285 w 217217"/>
                <a:gd name="connsiteY853" fmla="*/ 87098 h 420666"/>
                <a:gd name="connsiteX854" fmla="*/ 115263 w 217217"/>
                <a:gd name="connsiteY854" fmla="*/ 87443 h 420666"/>
                <a:gd name="connsiteX855" fmla="*/ 114895 w 217217"/>
                <a:gd name="connsiteY855" fmla="*/ 88624 h 420666"/>
                <a:gd name="connsiteX856" fmla="*/ 114543 w 217217"/>
                <a:gd name="connsiteY856" fmla="*/ 91080 h 420666"/>
                <a:gd name="connsiteX857" fmla="*/ 109364 w 217217"/>
                <a:gd name="connsiteY857" fmla="*/ 88859 h 420666"/>
                <a:gd name="connsiteX858" fmla="*/ 108104 w 217217"/>
                <a:gd name="connsiteY858" fmla="*/ 89422 h 420666"/>
                <a:gd name="connsiteX859" fmla="*/ 106860 w 217217"/>
                <a:gd name="connsiteY859" fmla="*/ 89383 h 420666"/>
                <a:gd name="connsiteX860" fmla="*/ 104920 w 217217"/>
                <a:gd name="connsiteY860" fmla="*/ 86934 h 420666"/>
                <a:gd name="connsiteX861" fmla="*/ 104185 w 217217"/>
                <a:gd name="connsiteY861" fmla="*/ 85150 h 420666"/>
                <a:gd name="connsiteX862" fmla="*/ 104318 w 217217"/>
                <a:gd name="connsiteY862" fmla="*/ 83969 h 420666"/>
                <a:gd name="connsiteX863" fmla="*/ 105131 w 217217"/>
                <a:gd name="connsiteY863" fmla="*/ 83570 h 420666"/>
                <a:gd name="connsiteX864" fmla="*/ 107009 w 217217"/>
                <a:gd name="connsiteY864" fmla="*/ 84149 h 420666"/>
                <a:gd name="connsiteX865" fmla="*/ 107979 w 217217"/>
                <a:gd name="connsiteY865" fmla="*/ 86191 h 420666"/>
                <a:gd name="connsiteX866" fmla="*/ 108104 w 217217"/>
                <a:gd name="connsiteY866" fmla="*/ 87513 h 420666"/>
                <a:gd name="connsiteX867" fmla="*/ 108331 w 217217"/>
                <a:gd name="connsiteY867" fmla="*/ 88029 h 420666"/>
                <a:gd name="connsiteX868" fmla="*/ 109497 w 217217"/>
                <a:gd name="connsiteY868" fmla="*/ 88553 h 420666"/>
                <a:gd name="connsiteX869" fmla="*/ 109364 w 217217"/>
                <a:gd name="connsiteY869" fmla="*/ 88859 h 420666"/>
                <a:gd name="connsiteX870" fmla="*/ 111727 w 217217"/>
                <a:gd name="connsiteY870" fmla="*/ 78868 h 420666"/>
                <a:gd name="connsiteX871" fmla="*/ 111429 w 217217"/>
                <a:gd name="connsiteY871" fmla="*/ 79916 h 420666"/>
                <a:gd name="connsiteX872" fmla="*/ 113096 w 217217"/>
                <a:gd name="connsiteY872" fmla="*/ 79893 h 420666"/>
                <a:gd name="connsiteX873" fmla="*/ 115513 w 217217"/>
                <a:gd name="connsiteY873" fmla="*/ 80785 h 420666"/>
                <a:gd name="connsiteX874" fmla="*/ 116976 w 217217"/>
                <a:gd name="connsiteY874" fmla="*/ 80894 h 420666"/>
                <a:gd name="connsiteX875" fmla="*/ 118196 w 217217"/>
                <a:gd name="connsiteY875" fmla="*/ 82005 h 420666"/>
                <a:gd name="connsiteX876" fmla="*/ 117524 w 217217"/>
                <a:gd name="connsiteY876" fmla="*/ 84079 h 420666"/>
                <a:gd name="connsiteX877" fmla="*/ 116796 w 217217"/>
                <a:gd name="connsiteY877" fmla="*/ 84665 h 420666"/>
                <a:gd name="connsiteX878" fmla="*/ 115975 w 217217"/>
                <a:gd name="connsiteY878" fmla="*/ 84783 h 420666"/>
                <a:gd name="connsiteX879" fmla="*/ 113096 w 217217"/>
                <a:gd name="connsiteY879" fmla="*/ 82709 h 420666"/>
                <a:gd name="connsiteX880" fmla="*/ 109325 w 217217"/>
                <a:gd name="connsiteY880" fmla="*/ 83570 h 420666"/>
                <a:gd name="connsiteX881" fmla="*/ 108574 w 217217"/>
                <a:gd name="connsiteY881" fmla="*/ 83304 h 420666"/>
                <a:gd name="connsiteX882" fmla="*/ 108081 w 217217"/>
                <a:gd name="connsiteY882" fmla="*/ 82733 h 420666"/>
                <a:gd name="connsiteX883" fmla="*/ 107877 w 217217"/>
                <a:gd name="connsiteY883" fmla="*/ 82021 h 420666"/>
                <a:gd name="connsiteX884" fmla="*/ 107877 w 217217"/>
                <a:gd name="connsiteY884" fmla="*/ 80566 h 420666"/>
                <a:gd name="connsiteX885" fmla="*/ 107674 w 217217"/>
                <a:gd name="connsiteY885" fmla="*/ 80135 h 420666"/>
                <a:gd name="connsiteX886" fmla="*/ 106305 w 217217"/>
                <a:gd name="connsiteY886" fmla="*/ 81512 h 420666"/>
                <a:gd name="connsiteX887" fmla="*/ 105710 w 217217"/>
                <a:gd name="connsiteY887" fmla="*/ 81348 h 420666"/>
                <a:gd name="connsiteX888" fmla="*/ 105374 w 217217"/>
                <a:gd name="connsiteY888" fmla="*/ 80691 h 420666"/>
                <a:gd name="connsiteX889" fmla="*/ 105225 w 217217"/>
                <a:gd name="connsiteY889" fmla="*/ 79330 h 420666"/>
                <a:gd name="connsiteX890" fmla="*/ 105374 w 217217"/>
                <a:gd name="connsiteY890" fmla="*/ 77366 h 420666"/>
                <a:gd name="connsiteX891" fmla="*/ 106180 w 217217"/>
                <a:gd name="connsiteY891" fmla="*/ 74557 h 420666"/>
                <a:gd name="connsiteX892" fmla="*/ 107533 w 217217"/>
                <a:gd name="connsiteY892" fmla="*/ 73994 h 420666"/>
                <a:gd name="connsiteX893" fmla="*/ 109551 w 217217"/>
                <a:gd name="connsiteY893" fmla="*/ 74323 h 420666"/>
                <a:gd name="connsiteX894" fmla="*/ 111867 w 217217"/>
                <a:gd name="connsiteY894" fmla="*/ 75911 h 420666"/>
                <a:gd name="connsiteX895" fmla="*/ 112564 w 217217"/>
                <a:gd name="connsiteY895" fmla="*/ 76889 h 420666"/>
                <a:gd name="connsiteX896" fmla="*/ 112548 w 217217"/>
                <a:gd name="connsiteY896" fmla="*/ 77671 h 420666"/>
                <a:gd name="connsiteX897" fmla="*/ 111727 w 217217"/>
                <a:gd name="connsiteY897" fmla="*/ 78868 h 420666"/>
                <a:gd name="connsiteX898" fmla="*/ 122891 w 217217"/>
                <a:gd name="connsiteY898" fmla="*/ 70247 h 420666"/>
                <a:gd name="connsiteX899" fmla="*/ 120410 w 217217"/>
                <a:gd name="connsiteY899" fmla="*/ 70293 h 420666"/>
                <a:gd name="connsiteX900" fmla="*/ 121693 w 217217"/>
                <a:gd name="connsiteY900" fmla="*/ 67759 h 420666"/>
                <a:gd name="connsiteX901" fmla="*/ 123188 w 217217"/>
                <a:gd name="connsiteY901" fmla="*/ 67117 h 420666"/>
                <a:gd name="connsiteX902" fmla="*/ 126012 w 217217"/>
                <a:gd name="connsiteY902" fmla="*/ 67399 h 420666"/>
                <a:gd name="connsiteX903" fmla="*/ 125511 w 217217"/>
                <a:gd name="connsiteY903" fmla="*/ 68541 h 420666"/>
                <a:gd name="connsiteX904" fmla="*/ 122891 w 217217"/>
                <a:gd name="connsiteY904" fmla="*/ 70247 h 420666"/>
                <a:gd name="connsiteX905" fmla="*/ 118932 w 217217"/>
                <a:gd name="connsiteY905" fmla="*/ 72155 h 420666"/>
                <a:gd name="connsiteX906" fmla="*/ 117046 w 217217"/>
                <a:gd name="connsiteY906" fmla="*/ 73220 h 420666"/>
                <a:gd name="connsiteX907" fmla="*/ 116241 w 217217"/>
                <a:gd name="connsiteY907" fmla="*/ 72343 h 420666"/>
                <a:gd name="connsiteX908" fmla="*/ 116029 w 217217"/>
                <a:gd name="connsiteY908" fmla="*/ 69589 h 420666"/>
                <a:gd name="connsiteX909" fmla="*/ 113784 w 217217"/>
                <a:gd name="connsiteY909" fmla="*/ 68408 h 420666"/>
                <a:gd name="connsiteX910" fmla="*/ 112689 w 217217"/>
                <a:gd name="connsiteY910" fmla="*/ 67673 h 420666"/>
                <a:gd name="connsiteX911" fmla="*/ 111844 w 217217"/>
                <a:gd name="connsiteY911" fmla="*/ 66280 h 420666"/>
                <a:gd name="connsiteX912" fmla="*/ 112055 w 217217"/>
                <a:gd name="connsiteY912" fmla="*/ 65850 h 420666"/>
                <a:gd name="connsiteX913" fmla="*/ 113518 w 217217"/>
                <a:gd name="connsiteY913" fmla="*/ 65279 h 420666"/>
                <a:gd name="connsiteX914" fmla="*/ 116022 w 217217"/>
                <a:gd name="connsiteY914" fmla="*/ 67806 h 420666"/>
                <a:gd name="connsiteX915" fmla="*/ 117046 w 217217"/>
                <a:gd name="connsiteY915" fmla="*/ 69840 h 420666"/>
                <a:gd name="connsiteX916" fmla="*/ 118901 w 217217"/>
                <a:gd name="connsiteY916" fmla="*/ 70442 h 420666"/>
                <a:gd name="connsiteX917" fmla="*/ 119135 w 217217"/>
                <a:gd name="connsiteY917" fmla="*/ 70755 h 420666"/>
                <a:gd name="connsiteX918" fmla="*/ 118932 w 217217"/>
                <a:gd name="connsiteY918" fmla="*/ 72155 h 420666"/>
                <a:gd name="connsiteX919" fmla="*/ 150132 w 217217"/>
                <a:gd name="connsiteY919" fmla="*/ 13182 h 420666"/>
                <a:gd name="connsiteX920" fmla="*/ 150586 w 217217"/>
                <a:gd name="connsiteY920" fmla="*/ 16320 h 420666"/>
                <a:gd name="connsiteX921" fmla="*/ 151720 w 217217"/>
                <a:gd name="connsiteY921" fmla="*/ 15506 h 420666"/>
                <a:gd name="connsiteX922" fmla="*/ 153433 w 217217"/>
                <a:gd name="connsiteY922" fmla="*/ 18510 h 420666"/>
                <a:gd name="connsiteX923" fmla="*/ 154309 w 217217"/>
                <a:gd name="connsiteY923" fmla="*/ 18510 h 420666"/>
                <a:gd name="connsiteX924" fmla="*/ 155749 w 217217"/>
                <a:gd name="connsiteY924" fmla="*/ 17321 h 420666"/>
                <a:gd name="connsiteX925" fmla="*/ 155459 w 217217"/>
                <a:gd name="connsiteY925" fmla="*/ 20114 h 420666"/>
                <a:gd name="connsiteX926" fmla="*/ 153965 w 217217"/>
                <a:gd name="connsiteY926" fmla="*/ 27836 h 420666"/>
                <a:gd name="connsiteX927" fmla="*/ 153543 w 217217"/>
                <a:gd name="connsiteY927" fmla="*/ 29142 h 420666"/>
                <a:gd name="connsiteX928" fmla="*/ 153261 w 217217"/>
                <a:gd name="connsiteY928" fmla="*/ 31482 h 420666"/>
                <a:gd name="connsiteX929" fmla="*/ 152964 w 217217"/>
                <a:gd name="connsiteY929" fmla="*/ 31943 h 420666"/>
                <a:gd name="connsiteX930" fmla="*/ 152526 w 217217"/>
                <a:gd name="connsiteY930" fmla="*/ 36661 h 420666"/>
                <a:gd name="connsiteX931" fmla="*/ 151516 w 217217"/>
                <a:gd name="connsiteY931" fmla="*/ 38210 h 420666"/>
                <a:gd name="connsiteX932" fmla="*/ 150672 w 217217"/>
                <a:gd name="connsiteY932" fmla="*/ 41902 h 420666"/>
                <a:gd name="connsiteX933" fmla="*/ 150327 w 217217"/>
                <a:gd name="connsiteY933" fmla="*/ 42262 h 420666"/>
                <a:gd name="connsiteX934" fmla="*/ 149091 w 217217"/>
                <a:gd name="connsiteY934" fmla="*/ 40846 h 420666"/>
                <a:gd name="connsiteX935" fmla="*/ 150327 w 217217"/>
                <a:gd name="connsiteY935" fmla="*/ 35205 h 420666"/>
                <a:gd name="connsiteX936" fmla="*/ 150836 w 217217"/>
                <a:gd name="connsiteY936" fmla="*/ 31920 h 420666"/>
                <a:gd name="connsiteX937" fmla="*/ 150507 w 217217"/>
                <a:gd name="connsiteY937" fmla="*/ 30214 h 420666"/>
                <a:gd name="connsiteX938" fmla="*/ 149811 w 217217"/>
                <a:gd name="connsiteY938" fmla="*/ 28673 h 420666"/>
                <a:gd name="connsiteX939" fmla="*/ 147918 w 217217"/>
                <a:gd name="connsiteY939" fmla="*/ 28626 h 420666"/>
                <a:gd name="connsiteX940" fmla="*/ 146322 w 217217"/>
                <a:gd name="connsiteY940" fmla="*/ 29338 h 420666"/>
                <a:gd name="connsiteX941" fmla="*/ 145985 w 217217"/>
                <a:gd name="connsiteY941" fmla="*/ 28430 h 420666"/>
                <a:gd name="connsiteX942" fmla="*/ 145938 w 217217"/>
                <a:gd name="connsiteY942" fmla="*/ 27210 h 420666"/>
                <a:gd name="connsiteX943" fmla="*/ 145555 w 217217"/>
                <a:gd name="connsiteY943" fmla="*/ 26803 h 420666"/>
                <a:gd name="connsiteX944" fmla="*/ 143435 w 217217"/>
                <a:gd name="connsiteY944" fmla="*/ 26889 h 420666"/>
                <a:gd name="connsiteX945" fmla="*/ 142809 w 217217"/>
                <a:gd name="connsiteY945" fmla="*/ 26553 h 420666"/>
                <a:gd name="connsiteX946" fmla="*/ 142394 w 217217"/>
                <a:gd name="connsiteY946" fmla="*/ 25426 h 420666"/>
                <a:gd name="connsiteX947" fmla="*/ 142316 w 217217"/>
                <a:gd name="connsiteY947" fmla="*/ 24526 h 420666"/>
                <a:gd name="connsiteX948" fmla="*/ 144233 w 217217"/>
                <a:gd name="connsiteY948" fmla="*/ 23822 h 420666"/>
                <a:gd name="connsiteX949" fmla="*/ 146032 w 217217"/>
                <a:gd name="connsiteY949" fmla="*/ 24088 h 420666"/>
                <a:gd name="connsiteX950" fmla="*/ 148661 w 217217"/>
                <a:gd name="connsiteY950" fmla="*/ 22297 h 420666"/>
                <a:gd name="connsiteX951" fmla="*/ 147018 w 217217"/>
                <a:gd name="connsiteY951" fmla="*/ 16281 h 420666"/>
                <a:gd name="connsiteX952" fmla="*/ 144835 w 217217"/>
                <a:gd name="connsiteY952" fmla="*/ 15709 h 420666"/>
                <a:gd name="connsiteX953" fmla="*/ 144335 w 217217"/>
                <a:gd name="connsiteY953" fmla="*/ 15123 h 420666"/>
                <a:gd name="connsiteX954" fmla="*/ 144757 w 217217"/>
                <a:gd name="connsiteY954" fmla="*/ 14098 h 420666"/>
                <a:gd name="connsiteX955" fmla="*/ 145954 w 217217"/>
                <a:gd name="connsiteY955" fmla="*/ 13542 h 420666"/>
                <a:gd name="connsiteX956" fmla="*/ 147792 w 217217"/>
                <a:gd name="connsiteY956" fmla="*/ 10468 h 420666"/>
                <a:gd name="connsiteX957" fmla="*/ 148896 w 217217"/>
                <a:gd name="connsiteY957" fmla="*/ 9983 h 420666"/>
                <a:gd name="connsiteX958" fmla="*/ 150265 w 217217"/>
                <a:gd name="connsiteY958" fmla="*/ 10069 h 420666"/>
                <a:gd name="connsiteX959" fmla="*/ 150132 w 217217"/>
                <a:gd name="connsiteY959" fmla="*/ 13182 h 420666"/>
                <a:gd name="connsiteX960" fmla="*/ 155968 w 217217"/>
                <a:gd name="connsiteY960" fmla="*/ 14239 h 420666"/>
                <a:gd name="connsiteX961" fmla="*/ 155412 w 217217"/>
                <a:gd name="connsiteY961" fmla="*/ 14747 h 420666"/>
                <a:gd name="connsiteX962" fmla="*/ 153269 w 217217"/>
                <a:gd name="connsiteY962" fmla="*/ 10217 h 420666"/>
                <a:gd name="connsiteX963" fmla="*/ 154857 w 217217"/>
                <a:gd name="connsiteY963" fmla="*/ 5015 h 420666"/>
                <a:gd name="connsiteX964" fmla="*/ 156782 w 217217"/>
                <a:gd name="connsiteY964" fmla="*/ 5179 h 420666"/>
                <a:gd name="connsiteX965" fmla="*/ 157087 w 217217"/>
                <a:gd name="connsiteY965" fmla="*/ 6540 h 420666"/>
                <a:gd name="connsiteX966" fmla="*/ 156899 w 217217"/>
                <a:gd name="connsiteY966" fmla="*/ 7800 h 420666"/>
                <a:gd name="connsiteX967" fmla="*/ 155921 w 217217"/>
                <a:gd name="connsiteY967" fmla="*/ 7910 h 420666"/>
                <a:gd name="connsiteX968" fmla="*/ 155835 w 217217"/>
                <a:gd name="connsiteY968" fmla="*/ 8293 h 420666"/>
                <a:gd name="connsiteX969" fmla="*/ 156140 w 217217"/>
                <a:gd name="connsiteY969" fmla="*/ 10710 h 420666"/>
                <a:gd name="connsiteX970" fmla="*/ 156156 w 217217"/>
                <a:gd name="connsiteY970" fmla="*/ 13511 h 420666"/>
                <a:gd name="connsiteX971" fmla="*/ 155968 w 217217"/>
                <a:gd name="connsiteY971" fmla="*/ 14239 h 420666"/>
                <a:gd name="connsiteX972" fmla="*/ 161851 w 217217"/>
                <a:gd name="connsiteY972" fmla="*/ 892 h 420666"/>
                <a:gd name="connsiteX973" fmla="*/ 161851 w 217217"/>
                <a:gd name="connsiteY973" fmla="*/ 1408 h 420666"/>
                <a:gd name="connsiteX974" fmla="*/ 160709 w 217217"/>
                <a:gd name="connsiteY974" fmla="*/ 5195 h 420666"/>
                <a:gd name="connsiteX975" fmla="*/ 160725 w 217217"/>
                <a:gd name="connsiteY975" fmla="*/ 6642 h 420666"/>
                <a:gd name="connsiteX976" fmla="*/ 158886 w 217217"/>
                <a:gd name="connsiteY976" fmla="*/ 6501 h 420666"/>
                <a:gd name="connsiteX977" fmla="*/ 158597 w 217217"/>
                <a:gd name="connsiteY977" fmla="*/ 6040 h 420666"/>
                <a:gd name="connsiteX978" fmla="*/ 158252 w 217217"/>
                <a:gd name="connsiteY978" fmla="*/ 3873 h 420666"/>
                <a:gd name="connsiteX979" fmla="*/ 158487 w 217217"/>
                <a:gd name="connsiteY979" fmla="*/ 1565 h 420666"/>
                <a:gd name="connsiteX980" fmla="*/ 158745 w 217217"/>
                <a:gd name="connsiteY980" fmla="*/ 962 h 420666"/>
                <a:gd name="connsiteX981" fmla="*/ 159277 w 217217"/>
                <a:gd name="connsiteY981" fmla="*/ 720 h 420666"/>
                <a:gd name="connsiteX982" fmla="*/ 159856 w 217217"/>
                <a:gd name="connsiteY982" fmla="*/ 1173 h 420666"/>
                <a:gd name="connsiteX983" fmla="*/ 160772 w 217217"/>
                <a:gd name="connsiteY983" fmla="*/ 0 h 420666"/>
                <a:gd name="connsiteX984" fmla="*/ 161249 w 217217"/>
                <a:gd name="connsiteY984" fmla="*/ 23 h 420666"/>
                <a:gd name="connsiteX985" fmla="*/ 161851 w 217217"/>
                <a:gd name="connsiteY985" fmla="*/ 892 h 42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Lst>
              <a:rect l="l" t="t" r="r" b="b"/>
              <a:pathLst>
                <a:path w="217217" h="420666">
                  <a:moveTo>
                    <a:pt x="155459" y="397704"/>
                  </a:moveTo>
                  <a:lnTo>
                    <a:pt x="153621" y="398894"/>
                  </a:lnTo>
                  <a:lnTo>
                    <a:pt x="153042" y="400294"/>
                  </a:lnTo>
                  <a:lnTo>
                    <a:pt x="152596" y="400841"/>
                  </a:lnTo>
                  <a:lnTo>
                    <a:pt x="151383" y="401201"/>
                  </a:lnTo>
                  <a:lnTo>
                    <a:pt x="150179" y="401209"/>
                  </a:lnTo>
                  <a:lnTo>
                    <a:pt x="145594" y="398408"/>
                  </a:lnTo>
                  <a:lnTo>
                    <a:pt x="144538" y="398534"/>
                  </a:lnTo>
                  <a:lnTo>
                    <a:pt x="145586" y="397251"/>
                  </a:lnTo>
                  <a:lnTo>
                    <a:pt x="148434" y="396202"/>
                  </a:lnTo>
                  <a:lnTo>
                    <a:pt x="150038" y="394818"/>
                  </a:lnTo>
                  <a:lnTo>
                    <a:pt x="153738" y="396155"/>
                  </a:lnTo>
                  <a:lnTo>
                    <a:pt x="155459" y="397704"/>
                  </a:lnTo>
                  <a:close/>
                  <a:moveTo>
                    <a:pt x="86707" y="304058"/>
                  </a:moveTo>
                  <a:lnTo>
                    <a:pt x="87630" y="304738"/>
                  </a:lnTo>
                  <a:lnTo>
                    <a:pt x="89946" y="304629"/>
                  </a:lnTo>
                  <a:lnTo>
                    <a:pt x="89179" y="306147"/>
                  </a:lnTo>
                  <a:lnTo>
                    <a:pt x="86629" y="307836"/>
                  </a:lnTo>
                  <a:lnTo>
                    <a:pt x="84916" y="309503"/>
                  </a:lnTo>
                  <a:lnTo>
                    <a:pt x="82842" y="310895"/>
                  </a:lnTo>
                  <a:lnTo>
                    <a:pt x="81841" y="309292"/>
                  </a:lnTo>
                  <a:lnTo>
                    <a:pt x="80675" y="309354"/>
                  </a:lnTo>
                  <a:lnTo>
                    <a:pt x="78892" y="306272"/>
                  </a:lnTo>
                  <a:lnTo>
                    <a:pt x="78571" y="301656"/>
                  </a:lnTo>
                  <a:lnTo>
                    <a:pt x="80902" y="300451"/>
                  </a:lnTo>
                  <a:lnTo>
                    <a:pt x="84125" y="300522"/>
                  </a:lnTo>
                  <a:lnTo>
                    <a:pt x="86707" y="304058"/>
                  </a:lnTo>
                  <a:close/>
                  <a:moveTo>
                    <a:pt x="38882" y="231988"/>
                  </a:moveTo>
                  <a:lnTo>
                    <a:pt x="41981" y="232951"/>
                  </a:lnTo>
                  <a:lnTo>
                    <a:pt x="44289" y="232935"/>
                  </a:lnTo>
                  <a:lnTo>
                    <a:pt x="46338" y="235728"/>
                  </a:lnTo>
                  <a:lnTo>
                    <a:pt x="47433" y="240125"/>
                  </a:lnTo>
                  <a:lnTo>
                    <a:pt x="49992" y="244459"/>
                  </a:lnTo>
                  <a:lnTo>
                    <a:pt x="53340" y="248214"/>
                  </a:lnTo>
                  <a:lnTo>
                    <a:pt x="53473" y="250506"/>
                  </a:lnTo>
                  <a:lnTo>
                    <a:pt x="52276" y="251735"/>
                  </a:lnTo>
                  <a:lnTo>
                    <a:pt x="49781" y="253260"/>
                  </a:lnTo>
                  <a:lnTo>
                    <a:pt x="49788" y="254895"/>
                  </a:lnTo>
                  <a:lnTo>
                    <a:pt x="51439" y="254074"/>
                  </a:lnTo>
                  <a:lnTo>
                    <a:pt x="52863" y="253698"/>
                  </a:lnTo>
                  <a:lnTo>
                    <a:pt x="56290" y="254058"/>
                  </a:lnTo>
                  <a:lnTo>
                    <a:pt x="57487" y="255717"/>
                  </a:lnTo>
                  <a:lnTo>
                    <a:pt x="58316" y="258197"/>
                  </a:lnTo>
                  <a:lnTo>
                    <a:pt x="58754" y="260231"/>
                  </a:lnTo>
                  <a:lnTo>
                    <a:pt x="58457" y="262437"/>
                  </a:lnTo>
                  <a:lnTo>
                    <a:pt x="57534" y="261733"/>
                  </a:lnTo>
                  <a:lnTo>
                    <a:pt x="56595" y="259762"/>
                  </a:lnTo>
                  <a:lnTo>
                    <a:pt x="55554" y="258854"/>
                  </a:lnTo>
                  <a:lnTo>
                    <a:pt x="54342" y="258361"/>
                  </a:lnTo>
                  <a:lnTo>
                    <a:pt x="54889" y="261076"/>
                  </a:lnTo>
                  <a:lnTo>
                    <a:pt x="54670" y="264698"/>
                  </a:lnTo>
                  <a:lnTo>
                    <a:pt x="55194" y="265034"/>
                  </a:lnTo>
                  <a:lnTo>
                    <a:pt x="56822" y="265097"/>
                  </a:lnTo>
                  <a:lnTo>
                    <a:pt x="55750" y="268790"/>
                  </a:lnTo>
                  <a:lnTo>
                    <a:pt x="53520" y="269791"/>
                  </a:lnTo>
                  <a:lnTo>
                    <a:pt x="50931" y="270167"/>
                  </a:lnTo>
                  <a:lnTo>
                    <a:pt x="50305" y="271473"/>
                  </a:lnTo>
                  <a:lnTo>
                    <a:pt x="49835" y="273155"/>
                  </a:lnTo>
                  <a:lnTo>
                    <a:pt x="48482" y="275659"/>
                  </a:lnTo>
                  <a:lnTo>
                    <a:pt x="46698" y="277075"/>
                  </a:lnTo>
                  <a:lnTo>
                    <a:pt x="44492" y="276785"/>
                  </a:lnTo>
                  <a:lnTo>
                    <a:pt x="42333" y="275667"/>
                  </a:lnTo>
                  <a:lnTo>
                    <a:pt x="40447" y="275440"/>
                  </a:lnTo>
                  <a:lnTo>
                    <a:pt x="39133" y="276105"/>
                  </a:lnTo>
                  <a:lnTo>
                    <a:pt x="38280" y="276723"/>
                  </a:lnTo>
                  <a:lnTo>
                    <a:pt x="37451" y="276613"/>
                  </a:lnTo>
                  <a:lnTo>
                    <a:pt x="35080" y="276848"/>
                  </a:lnTo>
                  <a:lnTo>
                    <a:pt x="32851" y="276801"/>
                  </a:lnTo>
                  <a:lnTo>
                    <a:pt x="32530" y="275823"/>
                  </a:lnTo>
                  <a:lnTo>
                    <a:pt x="32913" y="272881"/>
                  </a:lnTo>
                  <a:lnTo>
                    <a:pt x="32413" y="272083"/>
                  </a:lnTo>
                  <a:lnTo>
                    <a:pt x="30285" y="271676"/>
                  </a:lnTo>
                  <a:lnTo>
                    <a:pt x="29494" y="270972"/>
                  </a:lnTo>
                  <a:lnTo>
                    <a:pt x="28266" y="268938"/>
                  </a:lnTo>
                  <a:lnTo>
                    <a:pt x="28024" y="267984"/>
                  </a:lnTo>
                  <a:lnTo>
                    <a:pt x="27851" y="266670"/>
                  </a:lnTo>
                  <a:lnTo>
                    <a:pt x="26553" y="264972"/>
                  </a:lnTo>
                  <a:lnTo>
                    <a:pt x="24980" y="263751"/>
                  </a:lnTo>
                  <a:lnTo>
                    <a:pt x="24057" y="263689"/>
                  </a:lnTo>
                  <a:lnTo>
                    <a:pt x="22219" y="265676"/>
                  </a:lnTo>
                  <a:lnTo>
                    <a:pt x="20701" y="267687"/>
                  </a:lnTo>
                  <a:lnTo>
                    <a:pt x="21233" y="268696"/>
                  </a:lnTo>
                  <a:lnTo>
                    <a:pt x="21726" y="270018"/>
                  </a:lnTo>
                  <a:lnTo>
                    <a:pt x="20904" y="270972"/>
                  </a:lnTo>
                  <a:lnTo>
                    <a:pt x="18409" y="273147"/>
                  </a:lnTo>
                  <a:lnTo>
                    <a:pt x="18017" y="273992"/>
                  </a:lnTo>
                  <a:lnTo>
                    <a:pt x="17345" y="274454"/>
                  </a:lnTo>
                  <a:lnTo>
                    <a:pt x="16155" y="273852"/>
                  </a:lnTo>
                  <a:lnTo>
                    <a:pt x="13190" y="273992"/>
                  </a:lnTo>
                  <a:lnTo>
                    <a:pt x="11829" y="273609"/>
                  </a:lnTo>
                  <a:lnTo>
                    <a:pt x="10241" y="272005"/>
                  </a:lnTo>
                  <a:lnTo>
                    <a:pt x="6368" y="270933"/>
                  </a:lnTo>
                  <a:lnTo>
                    <a:pt x="5719" y="268360"/>
                  </a:lnTo>
                  <a:lnTo>
                    <a:pt x="4976" y="267874"/>
                  </a:lnTo>
                  <a:lnTo>
                    <a:pt x="587" y="263454"/>
                  </a:lnTo>
                  <a:lnTo>
                    <a:pt x="0" y="261976"/>
                  </a:lnTo>
                  <a:lnTo>
                    <a:pt x="571" y="261091"/>
                  </a:lnTo>
                  <a:lnTo>
                    <a:pt x="2206" y="259754"/>
                  </a:lnTo>
                  <a:lnTo>
                    <a:pt x="7706" y="257532"/>
                  </a:lnTo>
                  <a:lnTo>
                    <a:pt x="8575" y="256640"/>
                  </a:lnTo>
                  <a:lnTo>
                    <a:pt x="8755" y="255850"/>
                  </a:lnTo>
                  <a:lnTo>
                    <a:pt x="7135" y="254950"/>
                  </a:lnTo>
                  <a:lnTo>
                    <a:pt x="5680" y="253949"/>
                  </a:lnTo>
                  <a:lnTo>
                    <a:pt x="5187" y="253299"/>
                  </a:lnTo>
                  <a:lnTo>
                    <a:pt x="5148" y="252728"/>
                  </a:lnTo>
                  <a:lnTo>
                    <a:pt x="5977" y="251985"/>
                  </a:lnTo>
                  <a:lnTo>
                    <a:pt x="7636" y="251930"/>
                  </a:lnTo>
                  <a:lnTo>
                    <a:pt x="8950" y="252267"/>
                  </a:lnTo>
                  <a:lnTo>
                    <a:pt x="9991" y="251602"/>
                  </a:lnTo>
                  <a:lnTo>
                    <a:pt x="11821" y="250929"/>
                  </a:lnTo>
                  <a:lnTo>
                    <a:pt x="13049" y="250084"/>
                  </a:lnTo>
                  <a:lnTo>
                    <a:pt x="14106" y="247901"/>
                  </a:lnTo>
                  <a:lnTo>
                    <a:pt x="15225" y="245938"/>
                  </a:lnTo>
                  <a:lnTo>
                    <a:pt x="15342" y="244873"/>
                  </a:lnTo>
                  <a:lnTo>
                    <a:pt x="16320" y="241126"/>
                  </a:lnTo>
                  <a:lnTo>
                    <a:pt x="16859" y="240195"/>
                  </a:lnTo>
                  <a:lnTo>
                    <a:pt x="20333" y="237739"/>
                  </a:lnTo>
                  <a:lnTo>
                    <a:pt x="21209" y="239084"/>
                  </a:lnTo>
                  <a:lnTo>
                    <a:pt x="22923" y="239413"/>
                  </a:lnTo>
                  <a:lnTo>
                    <a:pt x="24456" y="238177"/>
                  </a:lnTo>
                  <a:lnTo>
                    <a:pt x="26295" y="234273"/>
                  </a:lnTo>
                  <a:lnTo>
                    <a:pt x="27570" y="234030"/>
                  </a:lnTo>
                  <a:lnTo>
                    <a:pt x="28978" y="234351"/>
                  </a:lnTo>
                  <a:lnTo>
                    <a:pt x="31748" y="233858"/>
                  </a:lnTo>
                  <a:lnTo>
                    <a:pt x="36661" y="232035"/>
                  </a:lnTo>
                  <a:lnTo>
                    <a:pt x="38882" y="231988"/>
                  </a:lnTo>
                  <a:close/>
                  <a:moveTo>
                    <a:pt x="66757" y="224008"/>
                  </a:moveTo>
                  <a:lnTo>
                    <a:pt x="63988" y="224040"/>
                  </a:lnTo>
                  <a:lnTo>
                    <a:pt x="62986" y="223703"/>
                  </a:lnTo>
                  <a:lnTo>
                    <a:pt x="61790" y="222765"/>
                  </a:lnTo>
                  <a:lnTo>
                    <a:pt x="60444" y="217445"/>
                  </a:lnTo>
                  <a:lnTo>
                    <a:pt x="60929" y="215559"/>
                  </a:lnTo>
                  <a:lnTo>
                    <a:pt x="61477" y="214636"/>
                  </a:lnTo>
                  <a:lnTo>
                    <a:pt x="62087" y="213916"/>
                  </a:lnTo>
                  <a:lnTo>
                    <a:pt x="63550" y="213619"/>
                  </a:lnTo>
                  <a:lnTo>
                    <a:pt x="65005" y="214628"/>
                  </a:lnTo>
                  <a:lnTo>
                    <a:pt x="65553" y="215567"/>
                  </a:lnTo>
                  <a:lnTo>
                    <a:pt x="66773" y="219166"/>
                  </a:lnTo>
                  <a:lnTo>
                    <a:pt x="67000" y="222248"/>
                  </a:lnTo>
                  <a:lnTo>
                    <a:pt x="66757" y="224008"/>
                  </a:lnTo>
                  <a:close/>
                  <a:moveTo>
                    <a:pt x="44289" y="205279"/>
                  </a:moveTo>
                  <a:lnTo>
                    <a:pt x="45079" y="210294"/>
                  </a:lnTo>
                  <a:lnTo>
                    <a:pt x="45853" y="213392"/>
                  </a:lnTo>
                  <a:lnTo>
                    <a:pt x="45908" y="214448"/>
                  </a:lnTo>
                  <a:lnTo>
                    <a:pt x="45180" y="215919"/>
                  </a:lnTo>
                  <a:lnTo>
                    <a:pt x="41558" y="217875"/>
                  </a:lnTo>
                  <a:lnTo>
                    <a:pt x="40416" y="217883"/>
                  </a:lnTo>
                  <a:lnTo>
                    <a:pt x="40369" y="217405"/>
                  </a:lnTo>
                  <a:lnTo>
                    <a:pt x="41183" y="215418"/>
                  </a:lnTo>
                  <a:lnTo>
                    <a:pt x="40479" y="213157"/>
                  </a:lnTo>
                  <a:lnTo>
                    <a:pt x="40823" y="211436"/>
                  </a:lnTo>
                  <a:lnTo>
                    <a:pt x="40486" y="211123"/>
                  </a:lnTo>
                  <a:lnTo>
                    <a:pt x="39782" y="211366"/>
                  </a:lnTo>
                  <a:lnTo>
                    <a:pt x="37185" y="214096"/>
                  </a:lnTo>
                  <a:lnTo>
                    <a:pt x="36316" y="214362"/>
                  </a:lnTo>
                  <a:lnTo>
                    <a:pt x="36223" y="213807"/>
                  </a:lnTo>
                  <a:lnTo>
                    <a:pt x="36864" y="211569"/>
                  </a:lnTo>
                  <a:lnTo>
                    <a:pt x="36942" y="210036"/>
                  </a:lnTo>
                  <a:lnTo>
                    <a:pt x="37326" y="209097"/>
                  </a:lnTo>
                  <a:lnTo>
                    <a:pt x="38030" y="208229"/>
                  </a:lnTo>
                  <a:lnTo>
                    <a:pt x="38867" y="207579"/>
                  </a:lnTo>
                  <a:lnTo>
                    <a:pt x="39547" y="207485"/>
                  </a:lnTo>
                  <a:lnTo>
                    <a:pt x="40267" y="208158"/>
                  </a:lnTo>
                  <a:lnTo>
                    <a:pt x="42364" y="206281"/>
                  </a:lnTo>
                  <a:lnTo>
                    <a:pt x="44289" y="205279"/>
                  </a:lnTo>
                  <a:close/>
                  <a:moveTo>
                    <a:pt x="47778" y="209817"/>
                  </a:moveTo>
                  <a:lnTo>
                    <a:pt x="47316" y="210231"/>
                  </a:lnTo>
                  <a:lnTo>
                    <a:pt x="46205" y="210114"/>
                  </a:lnTo>
                  <a:lnTo>
                    <a:pt x="45791" y="209480"/>
                  </a:lnTo>
                  <a:lnTo>
                    <a:pt x="45564" y="208510"/>
                  </a:lnTo>
                  <a:lnTo>
                    <a:pt x="45540" y="206734"/>
                  </a:lnTo>
                  <a:lnTo>
                    <a:pt x="46213" y="205459"/>
                  </a:lnTo>
                  <a:lnTo>
                    <a:pt x="49061" y="203534"/>
                  </a:lnTo>
                  <a:lnTo>
                    <a:pt x="47770" y="202854"/>
                  </a:lnTo>
                  <a:lnTo>
                    <a:pt x="47723" y="202369"/>
                  </a:lnTo>
                  <a:lnTo>
                    <a:pt x="48458" y="200765"/>
                  </a:lnTo>
                  <a:lnTo>
                    <a:pt x="51517" y="198269"/>
                  </a:lnTo>
                  <a:lnTo>
                    <a:pt x="52339" y="197816"/>
                  </a:lnTo>
                  <a:lnTo>
                    <a:pt x="53152" y="197886"/>
                  </a:lnTo>
                  <a:lnTo>
                    <a:pt x="51572" y="202314"/>
                  </a:lnTo>
                  <a:lnTo>
                    <a:pt x="47778" y="209817"/>
                  </a:lnTo>
                  <a:close/>
                  <a:moveTo>
                    <a:pt x="51995" y="189014"/>
                  </a:moveTo>
                  <a:lnTo>
                    <a:pt x="43248" y="191213"/>
                  </a:lnTo>
                  <a:lnTo>
                    <a:pt x="40236" y="191017"/>
                  </a:lnTo>
                  <a:lnTo>
                    <a:pt x="39962" y="189937"/>
                  </a:lnTo>
                  <a:lnTo>
                    <a:pt x="40564" y="189218"/>
                  </a:lnTo>
                  <a:lnTo>
                    <a:pt x="43060" y="188521"/>
                  </a:lnTo>
                  <a:lnTo>
                    <a:pt x="44069" y="183225"/>
                  </a:lnTo>
                  <a:lnTo>
                    <a:pt x="40299" y="180776"/>
                  </a:lnTo>
                  <a:lnTo>
                    <a:pt x="40103" y="180095"/>
                  </a:lnTo>
                  <a:lnTo>
                    <a:pt x="40400" y="178930"/>
                  </a:lnTo>
                  <a:lnTo>
                    <a:pt x="40838" y="178406"/>
                  </a:lnTo>
                  <a:lnTo>
                    <a:pt x="43123" y="177169"/>
                  </a:lnTo>
                  <a:lnTo>
                    <a:pt x="44085" y="176896"/>
                  </a:lnTo>
                  <a:lnTo>
                    <a:pt x="44868" y="177060"/>
                  </a:lnTo>
                  <a:lnTo>
                    <a:pt x="46479" y="178492"/>
                  </a:lnTo>
                  <a:lnTo>
                    <a:pt x="48294" y="181488"/>
                  </a:lnTo>
                  <a:lnTo>
                    <a:pt x="50727" y="181965"/>
                  </a:lnTo>
                  <a:lnTo>
                    <a:pt x="52378" y="183233"/>
                  </a:lnTo>
                  <a:lnTo>
                    <a:pt x="51995" y="189014"/>
                  </a:lnTo>
                  <a:close/>
                  <a:moveTo>
                    <a:pt x="33774" y="179470"/>
                  </a:moveTo>
                  <a:lnTo>
                    <a:pt x="32530" y="179689"/>
                  </a:lnTo>
                  <a:lnTo>
                    <a:pt x="32436" y="179125"/>
                  </a:lnTo>
                  <a:lnTo>
                    <a:pt x="34603" y="176434"/>
                  </a:lnTo>
                  <a:lnTo>
                    <a:pt x="36003" y="175988"/>
                  </a:lnTo>
                  <a:lnTo>
                    <a:pt x="36496" y="176254"/>
                  </a:lnTo>
                  <a:lnTo>
                    <a:pt x="35479" y="177819"/>
                  </a:lnTo>
                  <a:lnTo>
                    <a:pt x="33774" y="179470"/>
                  </a:lnTo>
                  <a:close/>
                  <a:moveTo>
                    <a:pt x="16007" y="164253"/>
                  </a:moveTo>
                  <a:lnTo>
                    <a:pt x="14074" y="164801"/>
                  </a:lnTo>
                  <a:lnTo>
                    <a:pt x="13362" y="164480"/>
                  </a:lnTo>
                  <a:lnTo>
                    <a:pt x="13237" y="163971"/>
                  </a:lnTo>
                  <a:lnTo>
                    <a:pt x="13675" y="162587"/>
                  </a:lnTo>
                  <a:lnTo>
                    <a:pt x="15154" y="162094"/>
                  </a:lnTo>
                  <a:lnTo>
                    <a:pt x="16226" y="162845"/>
                  </a:lnTo>
                  <a:lnTo>
                    <a:pt x="16398" y="163526"/>
                  </a:lnTo>
                  <a:lnTo>
                    <a:pt x="16007" y="164253"/>
                  </a:lnTo>
                  <a:close/>
                  <a:moveTo>
                    <a:pt x="40995" y="164284"/>
                  </a:moveTo>
                  <a:lnTo>
                    <a:pt x="40346" y="164801"/>
                  </a:lnTo>
                  <a:lnTo>
                    <a:pt x="39524" y="164699"/>
                  </a:lnTo>
                  <a:lnTo>
                    <a:pt x="38710" y="164034"/>
                  </a:lnTo>
                  <a:lnTo>
                    <a:pt x="37631" y="162141"/>
                  </a:lnTo>
                  <a:lnTo>
                    <a:pt x="40056" y="160826"/>
                  </a:lnTo>
                  <a:lnTo>
                    <a:pt x="41026" y="161601"/>
                  </a:lnTo>
                  <a:lnTo>
                    <a:pt x="41394" y="162485"/>
                  </a:lnTo>
                  <a:lnTo>
                    <a:pt x="41409" y="163463"/>
                  </a:lnTo>
                  <a:lnTo>
                    <a:pt x="40995" y="164284"/>
                  </a:lnTo>
                  <a:close/>
                  <a:moveTo>
                    <a:pt x="19676" y="158213"/>
                  </a:moveTo>
                  <a:lnTo>
                    <a:pt x="18745" y="158440"/>
                  </a:lnTo>
                  <a:lnTo>
                    <a:pt x="17532" y="158221"/>
                  </a:lnTo>
                  <a:lnTo>
                    <a:pt x="16781" y="157595"/>
                  </a:lnTo>
                  <a:lnTo>
                    <a:pt x="16022" y="155115"/>
                  </a:lnTo>
                  <a:lnTo>
                    <a:pt x="15882" y="153613"/>
                  </a:lnTo>
                  <a:lnTo>
                    <a:pt x="16218" y="150812"/>
                  </a:lnTo>
                  <a:lnTo>
                    <a:pt x="16140" y="147456"/>
                  </a:lnTo>
                  <a:lnTo>
                    <a:pt x="18643" y="147354"/>
                  </a:lnTo>
                  <a:lnTo>
                    <a:pt x="19293" y="147839"/>
                  </a:lnTo>
                  <a:lnTo>
                    <a:pt x="19723" y="157783"/>
                  </a:lnTo>
                  <a:lnTo>
                    <a:pt x="19676" y="158213"/>
                  </a:lnTo>
                  <a:close/>
                  <a:moveTo>
                    <a:pt x="43944" y="142410"/>
                  </a:moveTo>
                  <a:lnTo>
                    <a:pt x="43913" y="144209"/>
                  </a:lnTo>
                  <a:lnTo>
                    <a:pt x="43522" y="146330"/>
                  </a:lnTo>
                  <a:lnTo>
                    <a:pt x="44023" y="148575"/>
                  </a:lnTo>
                  <a:lnTo>
                    <a:pt x="44140" y="150179"/>
                  </a:lnTo>
                  <a:lnTo>
                    <a:pt x="45063" y="150687"/>
                  </a:lnTo>
                  <a:lnTo>
                    <a:pt x="45626" y="151422"/>
                  </a:lnTo>
                  <a:lnTo>
                    <a:pt x="49741" y="152244"/>
                  </a:lnTo>
                  <a:lnTo>
                    <a:pt x="53567" y="152009"/>
                  </a:lnTo>
                  <a:lnTo>
                    <a:pt x="54303" y="152667"/>
                  </a:lnTo>
                  <a:lnTo>
                    <a:pt x="54388" y="153715"/>
                  </a:lnTo>
                  <a:lnTo>
                    <a:pt x="53786" y="154865"/>
                  </a:lnTo>
                  <a:lnTo>
                    <a:pt x="51603" y="156962"/>
                  </a:lnTo>
                  <a:lnTo>
                    <a:pt x="49006" y="160349"/>
                  </a:lnTo>
                  <a:lnTo>
                    <a:pt x="48232" y="161053"/>
                  </a:lnTo>
                  <a:lnTo>
                    <a:pt x="47394" y="161085"/>
                  </a:lnTo>
                  <a:lnTo>
                    <a:pt x="46792" y="160779"/>
                  </a:lnTo>
                  <a:lnTo>
                    <a:pt x="46362" y="154755"/>
                  </a:lnTo>
                  <a:lnTo>
                    <a:pt x="43545" y="155530"/>
                  </a:lnTo>
                  <a:lnTo>
                    <a:pt x="41276" y="155444"/>
                  </a:lnTo>
                  <a:lnTo>
                    <a:pt x="40033" y="154708"/>
                  </a:lnTo>
                  <a:lnTo>
                    <a:pt x="39164" y="153292"/>
                  </a:lnTo>
                  <a:lnTo>
                    <a:pt x="37404" y="149647"/>
                  </a:lnTo>
                  <a:lnTo>
                    <a:pt x="32287" y="148207"/>
                  </a:lnTo>
                  <a:lnTo>
                    <a:pt x="30840" y="146189"/>
                  </a:lnTo>
                  <a:lnTo>
                    <a:pt x="30402" y="144968"/>
                  </a:lnTo>
                  <a:lnTo>
                    <a:pt x="30582" y="144295"/>
                  </a:lnTo>
                  <a:lnTo>
                    <a:pt x="31646" y="142793"/>
                  </a:lnTo>
                  <a:lnTo>
                    <a:pt x="32976" y="143325"/>
                  </a:lnTo>
                  <a:lnTo>
                    <a:pt x="33797" y="142997"/>
                  </a:lnTo>
                  <a:lnTo>
                    <a:pt x="34298" y="142324"/>
                  </a:lnTo>
                  <a:lnTo>
                    <a:pt x="34290" y="141768"/>
                  </a:lnTo>
                  <a:lnTo>
                    <a:pt x="33594" y="140462"/>
                  </a:lnTo>
                  <a:lnTo>
                    <a:pt x="33563" y="140055"/>
                  </a:lnTo>
                  <a:lnTo>
                    <a:pt x="38797" y="138397"/>
                  </a:lnTo>
                  <a:lnTo>
                    <a:pt x="39258" y="135799"/>
                  </a:lnTo>
                  <a:lnTo>
                    <a:pt x="40392" y="135588"/>
                  </a:lnTo>
                  <a:lnTo>
                    <a:pt x="41691" y="136441"/>
                  </a:lnTo>
                  <a:lnTo>
                    <a:pt x="43467" y="139140"/>
                  </a:lnTo>
                  <a:lnTo>
                    <a:pt x="43944" y="142410"/>
                  </a:lnTo>
                  <a:close/>
                  <a:moveTo>
                    <a:pt x="20646" y="135134"/>
                  </a:moveTo>
                  <a:lnTo>
                    <a:pt x="23126" y="137434"/>
                  </a:lnTo>
                  <a:lnTo>
                    <a:pt x="21155" y="141252"/>
                  </a:lnTo>
                  <a:lnTo>
                    <a:pt x="18127" y="141237"/>
                  </a:lnTo>
                  <a:lnTo>
                    <a:pt x="13863" y="138451"/>
                  </a:lnTo>
                  <a:lnTo>
                    <a:pt x="13847" y="137880"/>
                  </a:lnTo>
                  <a:lnTo>
                    <a:pt x="14200" y="137043"/>
                  </a:lnTo>
                  <a:lnTo>
                    <a:pt x="14841" y="136378"/>
                  </a:lnTo>
                  <a:lnTo>
                    <a:pt x="15506" y="136222"/>
                  </a:lnTo>
                  <a:lnTo>
                    <a:pt x="16562" y="136675"/>
                  </a:lnTo>
                  <a:lnTo>
                    <a:pt x="18033" y="135940"/>
                  </a:lnTo>
                  <a:lnTo>
                    <a:pt x="19207" y="136175"/>
                  </a:lnTo>
                  <a:lnTo>
                    <a:pt x="20646" y="135134"/>
                  </a:lnTo>
                  <a:close/>
                  <a:moveTo>
                    <a:pt x="42755" y="106978"/>
                  </a:moveTo>
                  <a:lnTo>
                    <a:pt x="39962" y="114246"/>
                  </a:lnTo>
                  <a:lnTo>
                    <a:pt x="38867" y="114426"/>
                  </a:lnTo>
                  <a:lnTo>
                    <a:pt x="37905" y="116241"/>
                  </a:lnTo>
                  <a:lnTo>
                    <a:pt x="34932" y="118236"/>
                  </a:lnTo>
                  <a:lnTo>
                    <a:pt x="37529" y="118275"/>
                  </a:lnTo>
                  <a:lnTo>
                    <a:pt x="38257" y="118940"/>
                  </a:lnTo>
                  <a:lnTo>
                    <a:pt x="38272" y="120371"/>
                  </a:lnTo>
                  <a:lnTo>
                    <a:pt x="37779" y="121201"/>
                  </a:lnTo>
                  <a:lnTo>
                    <a:pt x="34423" y="124502"/>
                  </a:lnTo>
                  <a:lnTo>
                    <a:pt x="32115" y="125754"/>
                  </a:lnTo>
                  <a:lnTo>
                    <a:pt x="29627" y="129196"/>
                  </a:lnTo>
                  <a:lnTo>
                    <a:pt x="28368" y="129235"/>
                  </a:lnTo>
                  <a:lnTo>
                    <a:pt x="27124" y="131418"/>
                  </a:lnTo>
                  <a:lnTo>
                    <a:pt x="26107" y="132380"/>
                  </a:lnTo>
                  <a:lnTo>
                    <a:pt x="25528" y="132380"/>
                  </a:lnTo>
                  <a:lnTo>
                    <a:pt x="24871" y="131895"/>
                  </a:lnTo>
                  <a:lnTo>
                    <a:pt x="23329" y="129759"/>
                  </a:lnTo>
                  <a:lnTo>
                    <a:pt x="26130" y="127655"/>
                  </a:lnTo>
                  <a:lnTo>
                    <a:pt x="26389" y="126474"/>
                  </a:lnTo>
                  <a:lnTo>
                    <a:pt x="28305" y="125238"/>
                  </a:lnTo>
                  <a:lnTo>
                    <a:pt x="28141" y="124854"/>
                  </a:lnTo>
                  <a:lnTo>
                    <a:pt x="25098" y="123117"/>
                  </a:lnTo>
                  <a:lnTo>
                    <a:pt x="23901" y="121952"/>
                  </a:lnTo>
                  <a:lnTo>
                    <a:pt x="24010" y="121342"/>
                  </a:lnTo>
                  <a:lnTo>
                    <a:pt x="25473" y="119996"/>
                  </a:lnTo>
                  <a:lnTo>
                    <a:pt x="24785" y="119824"/>
                  </a:lnTo>
                  <a:lnTo>
                    <a:pt x="24315" y="119096"/>
                  </a:lnTo>
                  <a:lnTo>
                    <a:pt x="23470" y="118814"/>
                  </a:lnTo>
                  <a:lnTo>
                    <a:pt x="23212" y="118142"/>
                  </a:lnTo>
                  <a:lnTo>
                    <a:pt x="23056" y="116358"/>
                  </a:lnTo>
                  <a:lnTo>
                    <a:pt x="23283" y="114535"/>
                  </a:lnTo>
                  <a:lnTo>
                    <a:pt x="24167" y="113729"/>
                  </a:lnTo>
                  <a:lnTo>
                    <a:pt x="24527" y="112869"/>
                  </a:lnTo>
                  <a:lnTo>
                    <a:pt x="24886" y="112603"/>
                  </a:lnTo>
                  <a:lnTo>
                    <a:pt x="26256" y="113064"/>
                  </a:lnTo>
                  <a:lnTo>
                    <a:pt x="27648" y="114527"/>
                  </a:lnTo>
                  <a:lnTo>
                    <a:pt x="29275" y="113964"/>
                  </a:lnTo>
                  <a:lnTo>
                    <a:pt x="31161" y="114238"/>
                  </a:lnTo>
                  <a:lnTo>
                    <a:pt x="31200" y="113901"/>
                  </a:lnTo>
                  <a:lnTo>
                    <a:pt x="29815" y="110310"/>
                  </a:lnTo>
                  <a:lnTo>
                    <a:pt x="30066" y="109575"/>
                  </a:lnTo>
                  <a:lnTo>
                    <a:pt x="30816" y="108738"/>
                  </a:lnTo>
                  <a:lnTo>
                    <a:pt x="35166" y="106164"/>
                  </a:lnTo>
                  <a:lnTo>
                    <a:pt x="40588" y="101830"/>
                  </a:lnTo>
                  <a:lnTo>
                    <a:pt x="41902" y="101149"/>
                  </a:lnTo>
                  <a:lnTo>
                    <a:pt x="42301" y="101744"/>
                  </a:lnTo>
                  <a:lnTo>
                    <a:pt x="42849" y="103989"/>
                  </a:lnTo>
                  <a:lnTo>
                    <a:pt x="42755" y="106978"/>
                  </a:lnTo>
                  <a:close/>
                  <a:moveTo>
                    <a:pt x="110576" y="100602"/>
                  </a:moveTo>
                  <a:lnTo>
                    <a:pt x="110764" y="104028"/>
                  </a:lnTo>
                  <a:lnTo>
                    <a:pt x="110506" y="105069"/>
                  </a:lnTo>
                  <a:lnTo>
                    <a:pt x="109982" y="106352"/>
                  </a:lnTo>
                  <a:lnTo>
                    <a:pt x="108323" y="108738"/>
                  </a:lnTo>
                  <a:lnTo>
                    <a:pt x="103958" y="112141"/>
                  </a:lnTo>
                  <a:lnTo>
                    <a:pt x="95970" y="119933"/>
                  </a:lnTo>
                  <a:lnTo>
                    <a:pt x="91245" y="123782"/>
                  </a:lnTo>
                  <a:lnTo>
                    <a:pt x="90595" y="125629"/>
                  </a:lnTo>
                  <a:lnTo>
                    <a:pt x="90243" y="128195"/>
                  </a:lnTo>
                  <a:lnTo>
                    <a:pt x="93068" y="128703"/>
                  </a:lnTo>
                  <a:lnTo>
                    <a:pt x="94163" y="129572"/>
                  </a:lnTo>
                  <a:lnTo>
                    <a:pt x="93490" y="130870"/>
                  </a:lnTo>
                  <a:lnTo>
                    <a:pt x="89305" y="135385"/>
                  </a:lnTo>
                  <a:lnTo>
                    <a:pt x="88076" y="139453"/>
                  </a:lnTo>
                  <a:lnTo>
                    <a:pt x="91284" y="139304"/>
                  </a:lnTo>
                  <a:lnTo>
                    <a:pt x="93928" y="138522"/>
                  </a:lnTo>
                  <a:lnTo>
                    <a:pt x="99193" y="135987"/>
                  </a:lnTo>
                  <a:lnTo>
                    <a:pt x="104146" y="134101"/>
                  </a:lnTo>
                  <a:lnTo>
                    <a:pt x="106524" y="134023"/>
                  </a:lnTo>
                  <a:lnTo>
                    <a:pt x="111148" y="135525"/>
                  </a:lnTo>
                  <a:lnTo>
                    <a:pt x="112196" y="135572"/>
                  </a:lnTo>
                  <a:lnTo>
                    <a:pt x="114160" y="134876"/>
                  </a:lnTo>
                  <a:lnTo>
                    <a:pt x="116147" y="134751"/>
                  </a:lnTo>
                  <a:lnTo>
                    <a:pt x="129587" y="135220"/>
                  </a:lnTo>
                  <a:lnTo>
                    <a:pt x="133327" y="134336"/>
                  </a:lnTo>
                  <a:lnTo>
                    <a:pt x="135799" y="135392"/>
                  </a:lnTo>
                  <a:lnTo>
                    <a:pt x="137865" y="138021"/>
                  </a:lnTo>
                  <a:lnTo>
                    <a:pt x="139828" y="142864"/>
                  </a:lnTo>
                  <a:lnTo>
                    <a:pt x="139766" y="143669"/>
                  </a:lnTo>
                  <a:lnTo>
                    <a:pt x="138577" y="145868"/>
                  </a:lnTo>
                  <a:lnTo>
                    <a:pt x="136386" y="148622"/>
                  </a:lnTo>
                  <a:lnTo>
                    <a:pt x="134501" y="152408"/>
                  </a:lnTo>
                  <a:lnTo>
                    <a:pt x="133953" y="154442"/>
                  </a:lnTo>
                  <a:lnTo>
                    <a:pt x="133585" y="156672"/>
                  </a:lnTo>
                  <a:lnTo>
                    <a:pt x="132991" y="158730"/>
                  </a:lnTo>
                  <a:lnTo>
                    <a:pt x="129243" y="168352"/>
                  </a:lnTo>
                  <a:lnTo>
                    <a:pt x="125590" y="173657"/>
                  </a:lnTo>
                  <a:lnTo>
                    <a:pt x="123962" y="177412"/>
                  </a:lnTo>
                  <a:lnTo>
                    <a:pt x="121952" y="180393"/>
                  </a:lnTo>
                  <a:lnTo>
                    <a:pt x="120011" y="182270"/>
                  </a:lnTo>
                  <a:lnTo>
                    <a:pt x="117946" y="183522"/>
                  </a:lnTo>
                  <a:lnTo>
                    <a:pt x="111969" y="184852"/>
                  </a:lnTo>
                  <a:lnTo>
                    <a:pt x="110295" y="185807"/>
                  </a:lnTo>
                  <a:lnTo>
                    <a:pt x="108300" y="187442"/>
                  </a:lnTo>
                  <a:lnTo>
                    <a:pt x="106203" y="188255"/>
                  </a:lnTo>
                  <a:lnTo>
                    <a:pt x="108660" y="188154"/>
                  </a:lnTo>
                  <a:lnTo>
                    <a:pt x="111093" y="187246"/>
                  </a:lnTo>
                  <a:lnTo>
                    <a:pt x="115529" y="186918"/>
                  </a:lnTo>
                  <a:lnTo>
                    <a:pt x="120630" y="190047"/>
                  </a:lnTo>
                  <a:lnTo>
                    <a:pt x="120152" y="192605"/>
                  </a:lnTo>
                  <a:lnTo>
                    <a:pt x="118103" y="194623"/>
                  </a:lnTo>
                  <a:lnTo>
                    <a:pt x="113440" y="194944"/>
                  </a:lnTo>
                  <a:lnTo>
                    <a:pt x="109082" y="199427"/>
                  </a:lnTo>
                  <a:lnTo>
                    <a:pt x="107119" y="200804"/>
                  </a:lnTo>
                  <a:lnTo>
                    <a:pt x="105037" y="201485"/>
                  </a:lnTo>
                  <a:lnTo>
                    <a:pt x="102440" y="201281"/>
                  </a:lnTo>
                  <a:lnTo>
                    <a:pt x="97722" y="200084"/>
                  </a:lnTo>
                  <a:lnTo>
                    <a:pt x="95657" y="198833"/>
                  </a:lnTo>
                  <a:lnTo>
                    <a:pt x="97519" y="200874"/>
                  </a:lnTo>
                  <a:lnTo>
                    <a:pt x="99639" y="201938"/>
                  </a:lnTo>
                  <a:lnTo>
                    <a:pt x="111914" y="204450"/>
                  </a:lnTo>
                  <a:lnTo>
                    <a:pt x="112657" y="204184"/>
                  </a:lnTo>
                  <a:lnTo>
                    <a:pt x="116569" y="201539"/>
                  </a:lnTo>
                  <a:lnTo>
                    <a:pt x="121788" y="201500"/>
                  </a:lnTo>
                  <a:lnTo>
                    <a:pt x="131715" y="206367"/>
                  </a:lnTo>
                  <a:lnTo>
                    <a:pt x="134571" y="210083"/>
                  </a:lnTo>
                  <a:lnTo>
                    <a:pt x="138670" y="215379"/>
                  </a:lnTo>
                  <a:lnTo>
                    <a:pt x="140900" y="217445"/>
                  </a:lnTo>
                  <a:lnTo>
                    <a:pt x="142512" y="219314"/>
                  </a:lnTo>
                  <a:lnTo>
                    <a:pt x="143505" y="222107"/>
                  </a:lnTo>
                  <a:lnTo>
                    <a:pt x="145430" y="231308"/>
                  </a:lnTo>
                  <a:lnTo>
                    <a:pt x="147628" y="240242"/>
                  </a:lnTo>
                  <a:lnTo>
                    <a:pt x="150499" y="249865"/>
                  </a:lnTo>
                  <a:lnTo>
                    <a:pt x="151806" y="252525"/>
                  </a:lnTo>
                  <a:lnTo>
                    <a:pt x="153519" y="254387"/>
                  </a:lnTo>
                  <a:lnTo>
                    <a:pt x="162188" y="258658"/>
                  </a:lnTo>
                  <a:lnTo>
                    <a:pt x="164120" y="260074"/>
                  </a:lnTo>
                  <a:lnTo>
                    <a:pt x="167484" y="264174"/>
                  </a:lnTo>
                  <a:lnTo>
                    <a:pt x="170731" y="268532"/>
                  </a:lnTo>
                  <a:lnTo>
                    <a:pt x="173751" y="271872"/>
                  </a:lnTo>
                  <a:lnTo>
                    <a:pt x="177013" y="274571"/>
                  </a:lnTo>
                  <a:lnTo>
                    <a:pt x="175433" y="275972"/>
                  </a:lnTo>
                  <a:lnTo>
                    <a:pt x="174353" y="278170"/>
                  </a:lnTo>
                  <a:lnTo>
                    <a:pt x="175167" y="281151"/>
                  </a:lnTo>
                  <a:lnTo>
                    <a:pt x="176489" y="283991"/>
                  </a:lnTo>
                  <a:lnTo>
                    <a:pt x="179094" y="288528"/>
                  </a:lnTo>
                  <a:lnTo>
                    <a:pt x="181394" y="293465"/>
                  </a:lnTo>
                  <a:lnTo>
                    <a:pt x="180549" y="292722"/>
                  </a:lnTo>
                  <a:lnTo>
                    <a:pt x="179657" y="292315"/>
                  </a:lnTo>
                  <a:lnTo>
                    <a:pt x="178437" y="292440"/>
                  </a:lnTo>
                  <a:lnTo>
                    <a:pt x="177248" y="292205"/>
                  </a:lnTo>
                  <a:lnTo>
                    <a:pt x="175049" y="290656"/>
                  </a:lnTo>
                  <a:lnTo>
                    <a:pt x="172937" y="288755"/>
                  </a:lnTo>
                  <a:lnTo>
                    <a:pt x="168736" y="289522"/>
                  </a:lnTo>
                  <a:lnTo>
                    <a:pt x="166404" y="289178"/>
                  </a:lnTo>
                  <a:lnTo>
                    <a:pt x="164378" y="289232"/>
                  </a:lnTo>
                  <a:lnTo>
                    <a:pt x="168220" y="290328"/>
                  </a:lnTo>
                  <a:lnTo>
                    <a:pt x="172421" y="290406"/>
                  </a:lnTo>
                  <a:lnTo>
                    <a:pt x="181684" y="298675"/>
                  </a:lnTo>
                  <a:lnTo>
                    <a:pt x="184813" y="303557"/>
                  </a:lnTo>
                  <a:lnTo>
                    <a:pt x="186675" y="309980"/>
                  </a:lnTo>
                  <a:lnTo>
                    <a:pt x="185408" y="312859"/>
                  </a:lnTo>
                  <a:lnTo>
                    <a:pt x="183436" y="314721"/>
                  </a:lnTo>
                  <a:lnTo>
                    <a:pt x="181598" y="316841"/>
                  </a:lnTo>
                  <a:lnTo>
                    <a:pt x="179869" y="319243"/>
                  </a:lnTo>
                  <a:lnTo>
                    <a:pt x="185009" y="322756"/>
                  </a:lnTo>
                  <a:lnTo>
                    <a:pt x="186120" y="322654"/>
                  </a:lnTo>
                  <a:lnTo>
                    <a:pt x="187254" y="322161"/>
                  </a:lnTo>
                  <a:lnTo>
                    <a:pt x="188349" y="320964"/>
                  </a:lnTo>
                  <a:lnTo>
                    <a:pt x="190188" y="318046"/>
                  </a:lnTo>
                  <a:lnTo>
                    <a:pt x="191134" y="317013"/>
                  </a:lnTo>
                  <a:lnTo>
                    <a:pt x="194334" y="316638"/>
                  </a:lnTo>
                  <a:lnTo>
                    <a:pt x="197018" y="316865"/>
                  </a:lnTo>
                  <a:lnTo>
                    <a:pt x="199685" y="317514"/>
                  </a:lnTo>
                  <a:lnTo>
                    <a:pt x="202040" y="317311"/>
                  </a:lnTo>
                  <a:lnTo>
                    <a:pt x="206773" y="318562"/>
                  </a:lnTo>
                  <a:lnTo>
                    <a:pt x="209206" y="319689"/>
                  </a:lnTo>
                  <a:lnTo>
                    <a:pt x="215238" y="324751"/>
                  </a:lnTo>
                  <a:lnTo>
                    <a:pt x="216545" y="327520"/>
                  </a:lnTo>
                  <a:lnTo>
                    <a:pt x="217147" y="331088"/>
                  </a:lnTo>
                  <a:lnTo>
                    <a:pt x="217218" y="335031"/>
                  </a:lnTo>
                  <a:lnTo>
                    <a:pt x="216201" y="338622"/>
                  </a:lnTo>
                  <a:lnTo>
                    <a:pt x="215035" y="341861"/>
                  </a:lnTo>
                  <a:lnTo>
                    <a:pt x="214315" y="346030"/>
                  </a:lnTo>
                  <a:lnTo>
                    <a:pt x="213807" y="347533"/>
                  </a:lnTo>
                  <a:lnTo>
                    <a:pt x="213095" y="348706"/>
                  </a:lnTo>
                  <a:lnTo>
                    <a:pt x="209903" y="351984"/>
                  </a:lnTo>
                  <a:lnTo>
                    <a:pt x="207783" y="353330"/>
                  </a:lnTo>
                  <a:lnTo>
                    <a:pt x="206891" y="352743"/>
                  </a:lnTo>
                  <a:lnTo>
                    <a:pt x="205928" y="352821"/>
                  </a:lnTo>
                  <a:lnTo>
                    <a:pt x="205827" y="353612"/>
                  </a:lnTo>
                  <a:lnTo>
                    <a:pt x="206836" y="355278"/>
                  </a:lnTo>
                  <a:lnTo>
                    <a:pt x="206844" y="357289"/>
                  </a:lnTo>
                  <a:lnTo>
                    <a:pt x="204958" y="358775"/>
                  </a:lnTo>
                  <a:lnTo>
                    <a:pt x="203042" y="359409"/>
                  </a:lnTo>
                  <a:lnTo>
                    <a:pt x="199834" y="358618"/>
                  </a:lnTo>
                  <a:lnTo>
                    <a:pt x="195382" y="361388"/>
                  </a:lnTo>
                  <a:lnTo>
                    <a:pt x="198582" y="362812"/>
                  </a:lnTo>
                  <a:lnTo>
                    <a:pt x="199232" y="364322"/>
                  </a:lnTo>
                  <a:lnTo>
                    <a:pt x="198434" y="366974"/>
                  </a:lnTo>
                  <a:lnTo>
                    <a:pt x="196423" y="368155"/>
                  </a:lnTo>
                  <a:lnTo>
                    <a:pt x="194186" y="368679"/>
                  </a:lnTo>
                  <a:lnTo>
                    <a:pt x="191901" y="368805"/>
                  </a:lnTo>
                  <a:lnTo>
                    <a:pt x="190008" y="369454"/>
                  </a:lnTo>
                  <a:lnTo>
                    <a:pt x="188193" y="370706"/>
                  </a:lnTo>
                  <a:lnTo>
                    <a:pt x="190469" y="370048"/>
                  </a:lnTo>
                  <a:lnTo>
                    <a:pt x="192050" y="370627"/>
                  </a:lnTo>
                  <a:lnTo>
                    <a:pt x="193043" y="372849"/>
                  </a:lnTo>
                  <a:lnTo>
                    <a:pt x="193943" y="373491"/>
                  </a:lnTo>
                  <a:lnTo>
                    <a:pt x="198402" y="374437"/>
                  </a:lnTo>
                  <a:lnTo>
                    <a:pt x="201156" y="374430"/>
                  </a:lnTo>
                  <a:lnTo>
                    <a:pt x="206476" y="373890"/>
                  </a:lnTo>
                  <a:lnTo>
                    <a:pt x="209034" y="373898"/>
                  </a:lnTo>
                  <a:lnTo>
                    <a:pt x="209942" y="374304"/>
                  </a:lnTo>
                  <a:lnTo>
                    <a:pt x="209958" y="376143"/>
                  </a:lnTo>
                  <a:lnTo>
                    <a:pt x="209566" y="380649"/>
                  </a:lnTo>
                  <a:lnTo>
                    <a:pt x="208862" y="381580"/>
                  </a:lnTo>
                  <a:lnTo>
                    <a:pt x="201813" y="385351"/>
                  </a:lnTo>
                  <a:lnTo>
                    <a:pt x="200366" y="387980"/>
                  </a:lnTo>
                  <a:lnTo>
                    <a:pt x="199967" y="389568"/>
                  </a:lnTo>
                  <a:lnTo>
                    <a:pt x="195844" y="389286"/>
                  </a:lnTo>
                  <a:lnTo>
                    <a:pt x="193912" y="390968"/>
                  </a:lnTo>
                  <a:lnTo>
                    <a:pt x="190571" y="392087"/>
                  </a:lnTo>
                  <a:lnTo>
                    <a:pt x="187989" y="393269"/>
                  </a:lnTo>
                  <a:lnTo>
                    <a:pt x="185462" y="394763"/>
                  </a:lnTo>
                  <a:lnTo>
                    <a:pt x="183381" y="395209"/>
                  </a:lnTo>
                  <a:lnTo>
                    <a:pt x="174408" y="393433"/>
                  </a:lnTo>
                  <a:lnTo>
                    <a:pt x="168986" y="393581"/>
                  </a:lnTo>
                  <a:lnTo>
                    <a:pt x="161640" y="395130"/>
                  </a:lnTo>
                  <a:lnTo>
                    <a:pt x="159747" y="394872"/>
                  </a:lnTo>
                  <a:lnTo>
                    <a:pt x="156915" y="393394"/>
                  </a:lnTo>
                  <a:lnTo>
                    <a:pt x="154004" y="392392"/>
                  </a:lnTo>
                  <a:lnTo>
                    <a:pt x="150664" y="391954"/>
                  </a:lnTo>
                  <a:lnTo>
                    <a:pt x="147777" y="390577"/>
                  </a:lnTo>
                  <a:lnTo>
                    <a:pt x="149576" y="393214"/>
                  </a:lnTo>
                  <a:lnTo>
                    <a:pt x="145578" y="395756"/>
                  </a:lnTo>
                  <a:lnTo>
                    <a:pt x="143732" y="396257"/>
                  </a:lnTo>
                  <a:lnTo>
                    <a:pt x="141816" y="396179"/>
                  </a:lnTo>
                  <a:lnTo>
                    <a:pt x="137904" y="396867"/>
                  </a:lnTo>
                  <a:lnTo>
                    <a:pt x="134266" y="396492"/>
                  </a:lnTo>
                  <a:lnTo>
                    <a:pt x="134813" y="398291"/>
                  </a:lnTo>
                  <a:lnTo>
                    <a:pt x="135784" y="399864"/>
                  </a:lnTo>
                  <a:lnTo>
                    <a:pt x="134993" y="400544"/>
                  </a:lnTo>
                  <a:lnTo>
                    <a:pt x="134164" y="400716"/>
                  </a:lnTo>
                  <a:lnTo>
                    <a:pt x="127264" y="399535"/>
                  </a:lnTo>
                  <a:lnTo>
                    <a:pt x="126286" y="399754"/>
                  </a:lnTo>
                  <a:lnTo>
                    <a:pt x="125433" y="400849"/>
                  </a:lnTo>
                  <a:lnTo>
                    <a:pt x="122922" y="400263"/>
                  </a:lnTo>
                  <a:lnTo>
                    <a:pt x="120481" y="398424"/>
                  </a:lnTo>
                  <a:lnTo>
                    <a:pt x="117891" y="397180"/>
                  </a:lnTo>
                  <a:lnTo>
                    <a:pt x="115169" y="396593"/>
                  </a:lnTo>
                  <a:lnTo>
                    <a:pt x="113010" y="396797"/>
                  </a:lnTo>
                  <a:lnTo>
                    <a:pt x="104114" y="399707"/>
                  </a:lnTo>
                  <a:lnTo>
                    <a:pt x="102338" y="402617"/>
                  </a:lnTo>
                  <a:lnTo>
                    <a:pt x="101447" y="406740"/>
                  </a:lnTo>
                  <a:lnTo>
                    <a:pt x="100163" y="410394"/>
                  </a:lnTo>
                  <a:lnTo>
                    <a:pt x="98067" y="413203"/>
                  </a:lnTo>
                  <a:lnTo>
                    <a:pt x="95571" y="413570"/>
                  </a:lnTo>
                  <a:lnTo>
                    <a:pt x="93224" y="411622"/>
                  </a:lnTo>
                  <a:lnTo>
                    <a:pt x="88765" y="409479"/>
                  </a:lnTo>
                  <a:lnTo>
                    <a:pt x="87247" y="408023"/>
                  </a:lnTo>
                  <a:lnTo>
                    <a:pt x="86762" y="407937"/>
                  </a:lnTo>
                  <a:lnTo>
                    <a:pt x="86261" y="408454"/>
                  </a:lnTo>
                  <a:lnTo>
                    <a:pt x="84509" y="409111"/>
                  </a:lnTo>
                  <a:lnTo>
                    <a:pt x="82702" y="409142"/>
                  </a:lnTo>
                  <a:lnTo>
                    <a:pt x="79908" y="409721"/>
                  </a:lnTo>
                  <a:lnTo>
                    <a:pt x="75050" y="411466"/>
                  </a:lnTo>
                  <a:lnTo>
                    <a:pt x="73087" y="412647"/>
                  </a:lnTo>
                  <a:lnTo>
                    <a:pt x="68870" y="415909"/>
                  </a:lnTo>
                  <a:lnTo>
                    <a:pt x="68009" y="416809"/>
                  </a:lnTo>
                  <a:lnTo>
                    <a:pt x="66476" y="420087"/>
                  </a:lnTo>
                  <a:lnTo>
                    <a:pt x="64136" y="420666"/>
                  </a:lnTo>
                  <a:lnTo>
                    <a:pt x="61993" y="418569"/>
                  </a:lnTo>
                  <a:lnTo>
                    <a:pt x="59552" y="417834"/>
                  </a:lnTo>
                  <a:lnTo>
                    <a:pt x="56978" y="418546"/>
                  </a:lnTo>
                  <a:lnTo>
                    <a:pt x="55421" y="419665"/>
                  </a:lnTo>
                  <a:lnTo>
                    <a:pt x="54694" y="418757"/>
                  </a:lnTo>
                  <a:lnTo>
                    <a:pt x="54670" y="416895"/>
                  </a:lnTo>
                  <a:lnTo>
                    <a:pt x="56548" y="414673"/>
                  </a:lnTo>
                  <a:lnTo>
                    <a:pt x="61563" y="412991"/>
                  </a:lnTo>
                  <a:lnTo>
                    <a:pt x="65967" y="408618"/>
                  </a:lnTo>
                  <a:lnTo>
                    <a:pt x="68127" y="405950"/>
                  </a:lnTo>
                  <a:lnTo>
                    <a:pt x="68987" y="404440"/>
                  </a:lnTo>
                  <a:lnTo>
                    <a:pt x="70043" y="403478"/>
                  </a:lnTo>
                  <a:lnTo>
                    <a:pt x="71420" y="403118"/>
                  </a:lnTo>
                  <a:lnTo>
                    <a:pt x="72132" y="401452"/>
                  </a:lnTo>
                  <a:lnTo>
                    <a:pt x="78242" y="394739"/>
                  </a:lnTo>
                  <a:lnTo>
                    <a:pt x="78743" y="393198"/>
                  </a:lnTo>
                  <a:lnTo>
                    <a:pt x="79048" y="390429"/>
                  </a:lnTo>
                  <a:lnTo>
                    <a:pt x="79549" y="387761"/>
                  </a:lnTo>
                  <a:lnTo>
                    <a:pt x="84525" y="386032"/>
                  </a:lnTo>
                  <a:lnTo>
                    <a:pt x="86903" y="380407"/>
                  </a:lnTo>
                  <a:lnTo>
                    <a:pt x="87560" y="379961"/>
                  </a:lnTo>
                  <a:lnTo>
                    <a:pt x="94499" y="378928"/>
                  </a:lnTo>
                  <a:lnTo>
                    <a:pt x="99647" y="379014"/>
                  </a:lnTo>
                  <a:lnTo>
                    <a:pt x="104764" y="380117"/>
                  </a:lnTo>
                  <a:lnTo>
                    <a:pt x="107385" y="380219"/>
                  </a:lnTo>
                  <a:lnTo>
                    <a:pt x="110013" y="379836"/>
                  </a:lnTo>
                  <a:lnTo>
                    <a:pt x="112078" y="378310"/>
                  </a:lnTo>
                  <a:lnTo>
                    <a:pt x="115607" y="372802"/>
                  </a:lnTo>
                  <a:lnTo>
                    <a:pt x="117594" y="370369"/>
                  </a:lnTo>
                  <a:lnTo>
                    <a:pt x="119871" y="368171"/>
                  </a:lnTo>
                  <a:lnTo>
                    <a:pt x="121999" y="365659"/>
                  </a:lnTo>
                  <a:lnTo>
                    <a:pt x="125449" y="360997"/>
                  </a:lnTo>
                  <a:lnTo>
                    <a:pt x="123117" y="362608"/>
                  </a:lnTo>
                  <a:lnTo>
                    <a:pt x="120301" y="365159"/>
                  </a:lnTo>
                  <a:lnTo>
                    <a:pt x="118666" y="366637"/>
                  </a:lnTo>
                  <a:lnTo>
                    <a:pt x="113471" y="368124"/>
                  </a:lnTo>
                  <a:lnTo>
                    <a:pt x="111234" y="369642"/>
                  </a:lnTo>
                  <a:lnTo>
                    <a:pt x="107314" y="373061"/>
                  </a:lnTo>
                  <a:lnTo>
                    <a:pt x="106563" y="373342"/>
                  </a:lnTo>
                  <a:lnTo>
                    <a:pt x="100648" y="372521"/>
                  </a:lnTo>
                  <a:lnTo>
                    <a:pt x="96252" y="368085"/>
                  </a:lnTo>
                  <a:lnTo>
                    <a:pt x="93443" y="366270"/>
                  </a:lnTo>
                  <a:lnTo>
                    <a:pt x="92285" y="366059"/>
                  </a:lnTo>
                  <a:lnTo>
                    <a:pt x="91080" y="366598"/>
                  </a:lnTo>
                  <a:lnTo>
                    <a:pt x="88514" y="367154"/>
                  </a:lnTo>
                  <a:lnTo>
                    <a:pt x="85901" y="367060"/>
                  </a:lnTo>
                  <a:lnTo>
                    <a:pt x="87239" y="365002"/>
                  </a:lnTo>
                  <a:lnTo>
                    <a:pt x="89054" y="363852"/>
                  </a:lnTo>
                  <a:lnTo>
                    <a:pt x="84986" y="363054"/>
                  </a:lnTo>
                  <a:lnTo>
                    <a:pt x="83852" y="362428"/>
                  </a:lnTo>
                  <a:lnTo>
                    <a:pt x="82561" y="360981"/>
                  </a:lnTo>
                  <a:lnTo>
                    <a:pt x="79369" y="360739"/>
                  </a:lnTo>
                  <a:lnTo>
                    <a:pt x="77851" y="361106"/>
                  </a:lnTo>
                  <a:lnTo>
                    <a:pt x="75285" y="363015"/>
                  </a:lnTo>
                  <a:lnTo>
                    <a:pt x="71232" y="365042"/>
                  </a:lnTo>
                  <a:lnTo>
                    <a:pt x="66343" y="362233"/>
                  </a:lnTo>
                  <a:lnTo>
                    <a:pt x="65388" y="361004"/>
                  </a:lnTo>
                  <a:lnTo>
                    <a:pt x="65412" y="358618"/>
                  </a:lnTo>
                  <a:lnTo>
                    <a:pt x="64676" y="356725"/>
                  </a:lnTo>
                  <a:lnTo>
                    <a:pt x="63323" y="356060"/>
                  </a:lnTo>
                  <a:lnTo>
                    <a:pt x="65052" y="353596"/>
                  </a:lnTo>
                  <a:lnTo>
                    <a:pt x="67149" y="351953"/>
                  </a:lnTo>
                  <a:lnTo>
                    <a:pt x="71749" y="350318"/>
                  </a:lnTo>
                  <a:lnTo>
                    <a:pt x="78719" y="346430"/>
                  </a:lnTo>
                  <a:lnTo>
                    <a:pt x="82631" y="344771"/>
                  </a:lnTo>
                  <a:lnTo>
                    <a:pt x="86261" y="341908"/>
                  </a:lnTo>
                  <a:lnTo>
                    <a:pt x="87763" y="340155"/>
                  </a:lnTo>
                  <a:lnTo>
                    <a:pt x="88851" y="337753"/>
                  </a:lnTo>
                  <a:lnTo>
                    <a:pt x="89930" y="334812"/>
                  </a:lnTo>
                  <a:lnTo>
                    <a:pt x="91472" y="332410"/>
                  </a:lnTo>
                  <a:lnTo>
                    <a:pt x="89977" y="331839"/>
                  </a:lnTo>
                  <a:lnTo>
                    <a:pt x="89305" y="330032"/>
                  </a:lnTo>
                  <a:lnTo>
                    <a:pt x="89484" y="328193"/>
                  </a:lnTo>
                  <a:lnTo>
                    <a:pt x="90173" y="326558"/>
                  </a:lnTo>
                  <a:lnTo>
                    <a:pt x="89555" y="324508"/>
                  </a:lnTo>
                  <a:lnTo>
                    <a:pt x="88452" y="322365"/>
                  </a:lnTo>
                  <a:lnTo>
                    <a:pt x="88514" y="320690"/>
                  </a:lnTo>
                  <a:lnTo>
                    <a:pt x="88812" y="318899"/>
                  </a:lnTo>
                  <a:lnTo>
                    <a:pt x="86011" y="318993"/>
                  </a:lnTo>
                  <a:lnTo>
                    <a:pt x="83218" y="319556"/>
                  </a:lnTo>
                  <a:lnTo>
                    <a:pt x="80683" y="320823"/>
                  </a:lnTo>
                  <a:lnTo>
                    <a:pt x="78226" y="322545"/>
                  </a:lnTo>
                  <a:lnTo>
                    <a:pt x="76044" y="322865"/>
                  </a:lnTo>
                  <a:lnTo>
                    <a:pt x="76075" y="321488"/>
                  </a:lnTo>
                  <a:lnTo>
                    <a:pt x="77022" y="319783"/>
                  </a:lnTo>
                  <a:lnTo>
                    <a:pt x="79494" y="317342"/>
                  </a:lnTo>
                  <a:lnTo>
                    <a:pt x="82138" y="315316"/>
                  </a:lnTo>
                  <a:lnTo>
                    <a:pt x="83077" y="313774"/>
                  </a:lnTo>
                  <a:lnTo>
                    <a:pt x="83820" y="311983"/>
                  </a:lnTo>
                  <a:lnTo>
                    <a:pt x="85135" y="310543"/>
                  </a:lnTo>
                  <a:lnTo>
                    <a:pt x="88593" y="307821"/>
                  </a:lnTo>
                  <a:lnTo>
                    <a:pt x="95219" y="304754"/>
                  </a:lnTo>
                  <a:lnTo>
                    <a:pt x="96205" y="304574"/>
                  </a:lnTo>
                  <a:lnTo>
                    <a:pt x="98802" y="304934"/>
                  </a:lnTo>
                  <a:lnTo>
                    <a:pt x="101360" y="304465"/>
                  </a:lnTo>
                  <a:lnTo>
                    <a:pt x="103598" y="303362"/>
                  </a:lnTo>
                  <a:lnTo>
                    <a:pt x="105828" y="303127"/>
                  </a:lnTo>
                  <a:lnTo>
                    <a:pt x="110850" y="306311"/>
                  </a:lnTo>
                  <a:lnTo>
                    <a:pt x="109356" y="301382"/>
                  </a:lnTo>
                  <a:lnTo>
                    <a:pt x="111570" y="300201"/>
                  </a:lnTo>
                  <a:lnTo>
                    <a:pt x="114778" y="304660"/>
                  </a:lnTo>
                  <a:lnTo>
                    <a:pt x="115967" y="305130"/>
                  </a:lnTo>
                  <a:lnTo>
                    <a:pt x="118486" y="304480"/>
                  </a:lnTo>
                  <a:lnTo>
                    <a:pt x="117516" y="303729"/>
                  </a:lnTo>
                  <a:lnTo>
                    <a:pt x="116381" y="303682"/>
                  </a:lnTo>
                  <a:lnTo>
                    <a:pt x="114895" y="303009"/>
                  </a:lnTo>
                  <a:lnTo>
                    <a:pt x="113643" y="301578"/>
                  </a:lnTo>
                  <a:lnTo>
                    <a:pt x="111562" y="297025"/>
                  </a:lnTo>
                  <a:lnTo>
                    <a:pt x="111679" y="294318"/>
                  </a:lnTo>
                  <a:lnTo>
                    <a:pt x="113080" y="291501"/>
                  </a:lnTo>
                  <a:lnTo>
                    <a:pt x="114629" y="288904"/>
                  </a:lnTo>
                  <a:lnTo>
                    <a:pt x="113330" y="288387"/>
                  </a:lnTo>
                  <a:lnTo>
                    <a:pt x="112290" y="287394"/>
                  </a:lnTo>
                  <a:lnTo>
                    <a:pt x="111992" y="284789"/>
                  </a:lnTo>
                  <a:lnTo>
                    <a:pt x="112399" y="282481"/>
                  </a:lnTo>
                  <a:lnTo>
                    <a:pt x="115184" y="280447"/>
                  </a:lnTo>
                  <a:lnTo>
                    <a:pt x="116006" y="277349"/>
                  </a:lnTo>
                  <a:lnTo>
                    <a:pt x="116350" y="273930"/>
                  </a:lnTo>
                  <a:lnTo>
                    <a:pt x="115888" y="272357"/>
                  </a:lnTo>
                  <a:lnTo>
                    <a:pt x="113119" y="272608"/>
                  </a:lnTo>
                  <a:lnTo>
                    <a:pt x="111774" y="273249"/>
                  </a:lnTo>
                  <a:lnTo>
                    <a:pt x="110569" y="274258"/>
                  </a:lnTo>
                  <a:lnTo>
                    <a:pt x="109333" y="274196"/>
                  </a:lnTo>
                  <a:lnTo>
                    <a:pt x="105914" y="270409"/>
                  </a:lnTo>
                  <a:lnTo>
                    <a:pt x="103966" y="267538"/>
                  </a:lnTo>
                  <a:lnTo>
                    <a:pt x="100469" y="261451"/>
                  </a:lnTo>
                  <a:lnTo>
                    <a:pt x="99976" y="257798"/>
                  </a:lnTo>
                  <a:lnTo>
                    <a:pt x="102769" y="249896"/>
                  </a:lnTo>
                  <a:lnTo>
                    <a:pt x="107087" y="244819"/>
                  </a:lnTo>
                  <a:lnTo>
                    <a:pt x="112172" y="243043"/>
                  </a:lnTo>
                  <a:lnTo>
                    <a:pt x="111187" y="242707"/>
                  </a:lnTo>
                  <a:lnTo>
                    <a:pt x="103434" y="242636"/>
                  </a:lnTo>
                  <a:lnTo>
                    <a:pt x="100875" y="243262"/>
                  </a:lnTo>
                  <a:lnTo>
                    <a:pt x="98505" y="245343"/>
                  </a:lnTo>
                  <a:lnTo>
                    <a:pt x="97167" y="245984"/>
                  </a:lnTo>
                  <a:lnTo>
                    <a:pt x="95759" y="246219"/>
                  </a:lnTo>
                  <a:lnTo>
                    <a:pt x="94476" y="247252"/>
                  </a:lnTo>
                  <a:lnTo>
                    <a:pt x="93224" y="248683"/>
                  </a:lnTo>
                  <a:lnTo>
                    <a:pt x="91917" y="249607"/>
                  </a:lnTo>
                  <a:lnTo>
                    <a:pt x="89328" y="249364"/>
                  </a:lnTo>
                  <a:lnTo>
                    <a:pt x="88076" y="249669"/>
                  </a:lnTo>
                  <a:lnTo>
                    <a:pt x="87177" y="248840"/>
                  </a:lnTo>
                  <a:lnTo>
                    <a:pt x="86418" y="247471"/>
                  </a:lnTo>
                  <a:lnTo>
                    <a:pt x="85432" y="247103"/>
                  </a:lnTo>
                  <a:lnTo>
                    <a:pt x="84329" y="247526"/>
                  </a:lnTo>
                  <a:lnTo>
                    <a:pt x="81998" y="249372"/>
                  </a:lnTo>
                  <a:lnTo>
                    <a:pt x="79635" y="250460"/>
                  </a:lnTo>
                  <a:lnTo>
                    <a:pt x="76779" y="249294"/>
                  </a:lnTo>
                  <a:lnTo>
                    <a:pt x="73032" y="247119"/>
                  </a:lnTo>
                  <a:lnTo>
                    <a:pt x="72296" y="247917"/>
                  </a:lnTo>
                  <a:lnTo>
                    <a:pt x="71467" y="249935"/>
                  </a:lnTo>
                  <a:lnTo>
                    <a:pt x="70990" y="253072"/>
                  </a:lnTo>
                  <a:lnTo>
                    <a:pt x="68330" y="250342"/>
                  </a:lnTo>
                  <a:lnTo>
                    <a:pt x="66069" y="246688"/>
                  </a:lnTo>
                  <a:lnTo>
                    <a:pt x="65302" y="244389"/>
                  </a:lnTo>
                  <a:lnTo>
                    <a:pt x="65247" y="241791"/>
                  </a:lnTo>
                  <a:lnTo>
                    <a:pt x="66476" y="240782"/>
                  </a:lnTo>
                  <a:lnTo>
                    <a:pt x="67814" y="241705"/>
                  </a:lnTo>
                  <a:lnTo>
                    <a:pt x="69801" y="235532"/>
                  </a:lnTo>
                  <a:lnTo>
                    <a:pt x="73759" y="227459"/>
                  </a:lnTo>
                  <a:lnTo>
                    <a:pt x="75160" y="225088"/>
                  </a:lnTo>
                  <a:lnTo>
                    <a:pt x="76138" y="221982"/>
                  </a:lnTo>
                  <a:lnTo>
                    <a:pt x="75973" y="219948"/>
                  </a:lnTo>
                  <a:lnTo>
                    <a:pt x="75105" y="218227"/>
                  </a:lnTo>
                  <a:lnTo>
                    <a:pt x="71420" y="214315"/>
                  </a:lnTo>
                  <a:lnTo>
                    <a:pt x="71467" y="211115"/>
                  </a:lnTo>
                  <a:lnTo>
                    <a:pt x="71858" y="207501"/>
                  </a:lnTo>
                  <a:lnTo>
                    <a:pt x="72860" y="205326"/>
                  </a:lnTo>
                  <a:lnTo>
                    <a:pt x="73282" y="204911"/>
                  </a:lnTo>
                  <a:lnTo>
                    <a:pt x="78172" y="204966"/>
                  </a:lnTo>
                  <a:lnTo>
                    <a:pt x="76263" y="203840"/>
                  </a:lnTo>
                  <a:lnTo>
                    <a:pt x="72461" y="200561"/>
                  </a:lnTo>
                  <a:lnTo>
                    <a:pt x="72531" y="199396"/>
                  </a:lnTo>
                  <a:lnTo>
                    <a:pt x="73423" y="196353"/>
                  </a:lnTo>
                  <a:lnTo>
                    <a:pt x="73008" y="196658"/>
                  </a:lnTo>
                  <a:lnTo>
                    <a:pt x="72195" y="198066"/>
                  </a:lnTo>
                  <a:lnTo>
                    <a:pt x="70638" y="201469"/>
                  </a:lnTo>
                  <a:lnTo>
                    <a:pt x="69691" y="202259"/>
                  </a:lnTo>
                  <a:lnTo>
                    <a:pt x="67000" y="203065"/>
                  </a:lnTo>
                  <a:lnTo>
                    <a:pt x="66507" y="204732"/>
                  </a:lnTo>
                  <a:lnTo>
                    <a:pt x="66077" y="205170"/>
                  </a:lnTo>
                  <a:lnTo>
                    <a:pt x="64739" y="205357"/>
                  </a:lnTo>
                  <a:lnTo>
                    <a:pt x="64324" y="206914"/>
                  </a:lnTo>
                  <a:lnTo>
                    <a:pt x="64027" y="207016"/>
                  </a:lnTo>
                  <a:lnTo>
                    <a:pt x="63644" y="205342"/>
                  </a:lnTo>
                  <a:lnTo>
                    <a:pt x="63605" y="202557"/>
                  </a:lnTo>
                  <a:lnTo>
                    <a:pt x="64136" y="199990"/>
                  </a:lnTo>
                  <a:lnTo>
                    <a:pt x="65154" y="197980"/>
                  </a:lnTo>
                  <a:lnTo>
                    <a:pt x="69097" y="193403"/>
                  </a:lnTo>
                  <a:lnTo>
                    <a:pt x="67180" y="194819"/>
                  </a:lnTo>
                  <a:lnTo>
                    <a:pt x="62830" y="199052"/>
                  </a:lnTo>
                  <a:lnTo>
                    <a:pt x="60608" y="201829"/>
                  </a:lnTo>
                  <a:lnTo>
                    <a:pt x="60013" y="202768"/>
                  </a:lnTo>
                  <a:lnTo>
                    <a:pt x="59834" y="203558"/>
                  </a:lnTo>
                  <a:lnTo>
                    <a:pt x="59842" y="204466"/>
                  </a:lnTo>
                  <a:lnTo>
                    <a:pt x="60835" y="209324"/>
                  </a:lnTo>
                  <a:lnTo>
                    <a:pt x="60546" y="211569"/>
                  </a:lnTo>
                  <a:lnTo>
                    <a:pt x="56798" y="226316"/>
                  </a:lnTo>
                  <a:lnTo>
                    <a:pt x="56086" y="227787"/>
                  </a:lnTo>
                  <a:lnTo>
                    <a:pt x="55437" y="228554"/>
                  </a:lnTo>
                  <a:lnTo>
                    <a:pt x="54819" y="228734"/>
                  </a:lnTo>
                  <a:lnTo>
                    <a:pt x="52972" y="228452"/>
                  </a:lnTo>
                  <a:lnTo>
                    <a:pt x="52151" y="227349"/>
                  </a:lnTo>
                  <a:lnTo>
                    <a:pt x="52159" y="226105"/>
                  </a:lnTo>
                  <a:lnTo>
                    <a:pt x="52503" y="224235"/>
                  </a:lnTo>
                  <a:lnTo>
                    <a:pt x="54060" y="217249"/>
                  </a:lnTo>
                  <a:lnTo>
                    <a:pt x="54733" y="215301"/>
                  </a:lnTo>
                  <a:lnTo>
                    <a:pt x="55734" y="213486"/>
                  </a:lnTo>
                  <a:lnTo>
                    <a:pt x="57940" y="210310"/>
                  </a:lnTo>
                  <a:lnTo>
                    <a:pt x="57886" y="210098"/>
                  </a:lnTo>
                  <a:lnTo>
                    <a:pt x="56415" y="210724"/>
                  </a:lnTo>
                  <a:lnTo>
                    <a:pt x="55789" y="210521"/>
                  </a:lnTo>
                  <a:lnTo>
                    <a:pt x="55335" y="209887"/>
                  </a:lnTo>
                  <a:lnTo>
                    <a:pt x="55625" y="200413"/>
                  </a:lnTo>
                  <a:lnTo>
                    <a:pt x="56822" y="197284"/>
                  </a:lnTo>
                  <a:lnTo>
                    <a:pt x="57268" y="192723"/>
                  </a:lnTo>
                  <a:lnTo>
                    <a:pt x="58300" y="188803"/>
                  </a:lnTo>
                  <a:lnTo>
                    <a:pt x="59497" y="185940"/>
                  </a:lnTo>
                  <a:lnTo>
                    <a:pt x="60413" y="182270"/>
                  </a:lnTo>
                  <a:lnTo>
                    <a:pt x="61782" y="180635"/>
                  </a:lnTo>
                  <a:lnTo>
                    <a:pt x="62149" y="178132"/>
                  </a:lnTo>
                  <a:lnTo>
                    <a:pt x="63691" y="175417"/>
                  </a:lnTo>
                  <a:lnTo>
                    <a:pt x="64880" y="172577"/>
                  </a:lnTo>
                  <a:lnTo>
                    <a:pt x="64238" y="172859"/>
                  </a:lnTo>
                  <a:lnTo>
                    <a:pt x="56626" y="180244"/>
                  </a:lnTo>
                  <a:lnTo>
                    <a:pt x="54686" y="181582"/>
                  </a:lnTo>
                  <a:lnTo>
                    <a:pt x="52042" y="181222"/>
                  </a:lnTo>
                  <a:lnTo>
                    <a:pt x="50023" y="180393"/>
                  </a:lnTo>
                  <a:lnTo>
                    <a:pt x="48443" y="178648"/>
                  </a:lnTo>
                  <a:lnTo>
                    <a:pt x="47739" y="175292"/>
                  </a:lnTo>
                  <a:lnTo>
                    <a:pt x="45791" y="175206"/>
                  </a:lnTo>
                  <a:lnTo>
                    <a:pt x="44124" y="174627"/>
                  </a:lnTo>
                  <a:lnTo>
                    <a:pt x="44140" y="174173"/>
                  </a:lnTo>
                  <a:lnTo>
                    <a:pt x="46291" y="172342"/>
                  </a:lnTo>
                  <a:lnTo>
                    <a:pt x="49741" y="171717"/>
                  </a:lnTo>
                  <a:lnTo>
                    <a:pt x="52972" y="168775"/>
                  </a:lnTo>
                  <a:lnTo>
                    <a:pt x="50101" y="166788"/>
                  </a:lnTo>
                  <a:lnTo>
                    <a:pt x="50344" y="166154"/>
                  </a:lnTo>
                  <a:lnTo>
                    <a:pt x="52847" y="164456"/>
                  </a:lnTo>
                  <a:lnTo>
                    <a:pt x="56032" y="158753"/>
                  </a:lnTo>
                  <a:lnTo>
                    <a:pt x="56673" y="153488"/>
                  </a:lnTo>
                  <a:lnTo>
                    <a:pt x="55155" y="151008"/>
                  </a:lnTo>
                  <a:lnTo>
                    <a:pt x="54608" y="149381"/>
                  </a:lnTo>
                  <a:lnTo>
                    <a:pt x="51564" y="147566"/>
                  </a:lnTo>
                  <a:lnTo>
                    <a:pt x="51056" y="145242"/>
                  </a:lnTo>
                  <a:lnTo>
                    <a:pt x="51408" y="143936"/>
                  </a:lnTo>
                  <a:lnTo>
                    <a:pt x="52401" y="142660"/>
                  </a:lnTo>
                  <a:lnTo>
                    <a:pt x="53896" y="141675"/>
                  </a:lnTo>
                  <a:lnTo>
                    <a:pt x="56243" y="140720"/>
                  </a:lnTo>
                  <a:lnTo>
                    <a:pt x="54115" y="139703"/>
                  </a:lnTo>
                  <a:lnTo>
                    <a:pt x="53317" y="138498"/>
                  </a:lnTo>
                  <a:lnTo>
                    <a:pt x="52714" y="136754"/>
                  </a:lnTo>
                  <a:lnTo>
                    <a:pt x="52660" y="135744"/>
                  </a:lnTo>
                  <a:lnTo>
                    <a:pt x="53763" y="131238"/>
                  </a:lnTo>
                  <a:lnTo>
                    <a:pt x="54404" y="129376"/>
                  </a:lnTo>
                  <a:lnTo>
                    <a:pt x="55664" y="126998"/>
                  </a:lnTo>
                  <a:lnTo>
                    <a:pt x="61359" y="127131"/>
                  </a:lnTo>
                  <a:lnTo>
                    <a:pt x="62016" y="126082"/>
                  </a:lnTo>
                  <a:lnTo>
                    <a:pt x="62666" y="126043"/>
                  </a:lnTo>
                  <a:lnTo>
                    <a:pt x="65576" y="127006"/>
                  </a:lnTo>
                  <a:lnTo>
                    <a:pt x="65146" y="125973"/>
                  </a:lnTo>
                  <a:lnTo>
                    <a:pt x="60381" y="120301"/>
                  </a:lnTo>
                  <a:lnTo>
                    <a:pt x="59951" y="119221"/>
                  </a:lnTo>
                  <a:lnTo>
                    <a:pt x="61312" y="116154"/>
                  </a:lnTo>
                  <a:lnTo>
                    <a:pt x="61406" y="114785"/>
                  </a:lnTo>
                  <a:lnTo>
                    <a:pt x="61211" y="113322"/>
                  </a:lnTo>
                  <a:lnTo>
                    <a:pt x="61602" y="112204"/>
                  </a:lnTo>
                  <a:lnTo>
                    <a:pt x="63112" y="111679"/>
                  </a:lnTo>
                  <a:lnTo>
                    <a:pt x="67712" y="111727"/>
                  </a:lnTo>
                  <a:lnTo>
                    <a:pt x="68846" y="111210"/>
                  </a:lnTo>
                  <a:lnTo>
                    <a:pt x="68330" y="109724"/>
                  </a:lnTo>
                  <a:lnTo>
                    <a:pt x="67258" y="107768"/>
                  </a:lnTo>
                  <a:lnTo>
                    <a:pt x="67047" y="106125"/>
                  </a:lnTo>
                  <a:lnTo>
                    <a:pt x="67297" y="104670"/>
                  </a:lnTo>
                  <a:lnTo>
                    <a:pt x="67352" y="101736"/>
                  </a:lnTo>
                  <a:lnTo>
                    <a:pt x="67563" y="100437"/>
                  </a:lnTo>
                  <a:lnTo>
                    <a:pt x="68658" y="98489"/>
                  </a:lnTo>
                  <a:lnTo>
                    <a:pt x="69558" y="97910"/>
                  </a:lnTo>
                  <a:lnTo>
                    <a:pt x="70677" y="97574"/>
                  </a:lnTo>
                  <a:lnTo>
                    <a:pt x="73204" y="98223"/>
                  </a:lnTo>
                  <a:lnTo>
                    <a:pt x="74166" y="99006"/>
                  </a:lnTo>
                  <a:lnTo>
                    <a:pt x="75277" y="100860"/>
                  </a:lnTo>
                  <a:lnTo>
                    <a:pt x="76091" y="100711"/>
                  </a:lnTo>
                  <a:lnTo>
                    <a:pt x="79236" y="98693"/>
                  </a:lnTo>
                  <a:lnTo>
                    <a:pt x="80182" y="98403"/>
                  </a:lnTo>
                  <a:lnTo>
                    <a:pt x="81473" y="100742"/>
                  </a:lnTo>
                  <a:lnTo>
                    <a:pt x="86848" y="98880"/>
                  </a:lnTo>
                  <a:lnTo>
                    <a:pt x="94069" y="98051"/>
                  </a:lnTo>
                  <a:lnTo>
                    <a:pt x="98411" y="96823"/>
                  </a:lnTo>
                  <a:lnTo>
                    <a:pt x="102980" y="96377"/>
                  </a:lnTo>
                  <a:lnTo>
                    <a:pt x="107244" y="94976"/>
                  </a:lnTo>
                  <a:lnTo>
                    <a:pt x="111766" y="95618"/>
                  </a:lnTo>
                  <a:lnTo>
                    <a:pt x="111922" y="96432"/>
                  </a:lnTo>
                  <a:lnTo>
                    <a:pt x="111687" y="97558"/>
                  </a:lnTo>
                  <a:lnTo>
                    <a:pt x="110576" y="100602"/>
                  </a:lnTo>
                  <a:close/>
                  <a:moveTo>
                    <a:pt x="114543" y="91080"/>
                  </a:moveTo>
                  <a:lnTo>
                    <a:pt x="114332" y="91206"/>
                  </a:lnTo>
                  <a:lnTo>
                    <a:pt x="113526" y="90431"/>
                  </a:lnTo>
                  <a:lnTo>
                    <a:pt x="112212" y="87654"/>
                  </a:lnTo>
                  <a:lnTo>
                    <a:pt x="114285" y="87098"/>
                  </a:lnTo>
                  <a:lnTo>
                    <a:pt x="115263" y="87443"/>
                  </a:lnTo>
                  <a:lnTo>
                    <a:pt x="114895" y="88624"/>
                  </a:lnTo>
                  <a:lnTo>
                    <a:pt x="114543" y="91080"/>
                  </a:lnTo>
                  <a:close/>
                  <a:moveTo>
                    <a:pt x="109364" y="88859"/>
                  </a:moveTo>
                  <a:lnTo>
                    <a:pt x="108104" y="89422"/>
                  </a:lnTo>
                  <a:lnTo>
                    <a:pt x="106860" y="89383"/>
                  </a:lnTo>
                  <a:lnTo>
                    <a:pt x="104920" y="86934"/>
                  </a:lnTo>
                  <a:lnTo>
                    <a:pt x="104185" y="85150"/>
                  </a:lnTo>
                  <a:lnTo>
                    <a:pt x="104318" y="83969"/>
                  </a:lnTo>
                  <a:lnTo>
                    <a:pt x="105131" y="83570"/>
                  </a:lnTo>
                  <a:lnTo>
                    <a:pt x="107009" y="84149"/>
                  </a:lnTo>
                  <a:lnTo>
                    <a:pt x="107979" y="86191"/>
                  </a:lnTo>
                  <a:lnTo>
                    <a:pt x="108104" y="87513"/>
                  </a:lnTo>
                  <a:lnTo>
                    <a:pt x="108331" y="88029"/>
                  </a:lnTo>
                  <a:lnTo>
                    <a:pt x="109497" y="88553"/>
                  </a:lnTo>
                  <a:lnTo>
                    <a:pt x="109364" y="88859"/>
                  </a:lnTo>
                  <a:close/>
                  <a:moveTo>
                    <a:pt x="111727" y="78868"/>
                  </a:moveTo>
                  <a:lnTo>
                    <a:pt x="111429" y="79916"/>
                  </a:lnTo>
                  <a:lnTo>
                    <a:pt x="113096" y="79893"/>
                  </a:lnTo>
                  <a:lnTo>
                    <a:pt x="115513" y="80785"/>
                  </a:lnTo>
                  <a:lnTo>
                    <a:pt x="116976" y="80894"/>
                  </a:lnTo>
                  <a:lnTo>
                    <a:pt x="118196" y="82005"/>
                  </a:lnTo>
                  <a:lnTo>
                    <a:pt x="117524" y="84079"/>
                  </a:lnTo>
                  <a:lnTo>
                    <a:pt x="116796" y="84665"/>
                  </a:lnTo>
                  <a:lnTo>
                    <a:pt x="115975" y="84783"/>
                  </a:lnTo>
                  <a:lnTo>
                    <a:pt x="113096" y="82709"/>
                  </a:lnTo>
                  <a:lnTo>
                    <a:pt x="109325" y="83570"/>
                  </a:lnTo>
                  <a:lnTo>
                    <a:pt x="108574" y="83304"/>
                  </a:lnTo>
                  <a:lnTo>
                    <a:pt x="108081" y="82733"/>
                  </a:lnTo>
                  <a:lnTo>
                    <a:pt x="107877" y="82021"/>
                  </a:lnTo>
                  <a:lnTo>
                    <a:pt x="107877" y="80566"/>
                  </a:lnTo>
                  <a:lnTo>
                    <a:pt x="107674" y="80135"/>
                  </a:lnTo>
                  <a:lnTo>
                    <a:pt x="106305" y="81512"/>
                  </a:lnTo>
                  <a:lnTo>
                    <a:pt x="105710" y="81348"/>
                  </a:lnTo>
                  <a:lnTo>
                    <a:pt x="105374" y="80691"/>
                  </a:lnTo>
                  <a:lnTo>
                    <a:pt x="105225" y="79330"/>
                  </a:lnTo>
                  <a:lnTo>
                    <a:pt x="105374" y="77366"/>
                  </a:lnTo>
                  <a:lnTo>
                    <a:pt x="106180" y="74557"/>
                  </a:lnTo>
                  <a:lnTo>
                    <a:pt x="107533" y="73994"/>
                  </a:lnTo>
                  <a:lnTo>
                    <a:pt x="109551" y="74323"/>
                  </a:lnTo>
                  <a:lnTo>
                    <a:pt x="111867" y="75911"/>
                  </a:lnTo>
                  <a:lnTo>
                    <a:pt x="112564" y="76889"/>
                  </a:lnTo>
                  <a:lnTo>
                    <a:pt x="112548" y="77671"/>
                  </a:lnTo>
                  <a:lnTo>
                    <a:pt x="111727" y="78868"/>
                  </a:lnTo>
                  <a:close/>
                  <a:moveTo>
                    <a:pt x="122891" y="70247"/>
                  </a:moveTo>
                  <a:lnTo>
                    <a:pt x="120410" y="70293"/>
                  </a:lnTo>
                  <a:lnTo>
                    <a:pt x="121693" y="67759"/>
                  </a:lnTo>
                  <a:lnTo>
                    <a:pt x="123188" y="67117"/>
                  </a:lnTo>
                  <a:lnTo>
                    <a:pt x="126012" y="67399"/>
                  </a:lnTo>
                  <a:lnTo>
                    <a:pt x="125511" y="68541"/>
                  </a:lnTo>
                  <a:lnTo>
                    <a:pt x="122891" y="70247"/>
                  </a:lnTo>
                  <a:close/>
                  <a:moveTo>
                    <a:pt x="118932" y="72155"/>
                  </a:moveTo>
                  <a:lnTo>
                    <a:pt x="117046" y="73220"/>
                  </a:lnTo>
                  <a:lnTo>
                    <a:pt x="116241" y="72343"/>
                  </a:lnTo>
                  <a:lnTo>
                    <a:pt x="116029" y="69589"/>
                  </a:lnTo>
                  <a:lnTo>
                    <a:pt x="113784" y="68408"/>
                  </a:lnTo>
                  <a:lnTo>
                    <a:pt x="112689" y="67673"/>
                  </a:lnTo>
                  <a:lnTo>
                    <a:pt x="111844" y="66280"/>
                  </a:lnTo>
                  <a:lnTo>
                    <a:pt x="112055" y="65850"/>
                  </a:lnTo>
                  <a:lnTo>
                    <a:pt x="113518" y="65279"/>
                  </a:lnTo>
                  <a:lnTo>
                    <a:pt x="116022" y="67806"/>
                  </a:lnTo>
                  <a:lnTo>
                    <a:pt x="117046" y="69840"/>
                  </a:lnTo>
                  <a:lnTo>
                    <a:pt x="118901" y="70442"/>
                  </a:lnTo>
                  <a:lnTo>
                    <a:pt x="119135" y="70755"/>
                  </a:lnTo>
                  <a:lnTo>
                    <a:pt x="118932" y="72155"/>
                  </a:lnTo>
                  <a:close/>
                  <a:moveTo>
                    <a:pt x="150132" y="13182"/>
                  </a:moveTo>
                  <a:lnTo>
                    <a:pt x="150586" y="16320"/>
                  </a:lnTo>
                  <a:lnTo>
                    <a:pt x="151720" y="15506"/>
                  </a:lnTo>
                  <a:lnTo>
                    <a:pt x="153433" y="18510"/>
                  </a:lnTo>
                  <a:lnTo>
                    <a:pt x="154309" y="18510"/>
                  </a:lnTo>
                  <a:lnTo>
                    <a:pt x="155749" y="17321"/>
                  </a:lnTo>
                  <a:lnTo>
                    <a:pt x="155459" y="20114"/>
                  </a:lnTo>
                  <a:lnTo>
                    <a:pt x="153965" y="27836"/>
                  </a:lnTo>
                  <a:lnTo>
                    <a:pt x="153543" y="29142"/>
                  </a:lnTo>
                  <a:lnTo>
                    <a:pt x="153261" y="31482"/>
                  </a:lnTo>
                  <a:lnTo>
                    <a:pt x="152964" y="31943"/>
                  </a:lnTo>
                  <a:lnTo>
                    <a:pt x="152526" y="36661"/>
                  </a:lnTo>
                  <a:lnTo>
                    <a:pt x="151516" y="38210"/>
                  </a:lnTo>
                  <a:lnTo>
                    <a:pt x="150672" y="41902"/>
                  </a:lnTo>
                  <a:lnTo>
                    <a:pt x="150327" y="42262"/>
                  </a:lnTo>
                  <a:lnTo>
                    <a:pt x="149091" y="40846"/>
                  </a:lnTo>
                  <a:lnTo>
                    <a:pt x="150327" y="35205"/>
                  </a:lnTo>
                  <a:lnTo>
                    <a:pt x="150836" y="31920"/>
                  </a:lnTo>
                  <a:lnTo>
                    <a:pt x="150507" y="30214"/>
                  </a:lnTo>
                  <a:lnTo>
                    <a:pt x="149811" y="28673"/>
                  </a:lnTo>
                  <a:lnTo>
                    <a:pt x="147918" y="28626"/>
                  </a:lnTo>
                  <a:lnTo>
                    <a:pt x="146322" y="29338"/>
                  </a:lnTo>
                  <a:lnTo>
                    <a:pt x="145985" y="28430"/>
                  </a:lnTo>
                  <a:lnTo>
                    <a:pt x="145938" y="27210"/>
                  </a:lnTo>
                  <a:lnTo>
                    <a:pt x="145555" y="26803"/>
                  </a:lnTo>
                  <a:lnTo>
                    <a:pt x="143435" y="26889"/>
                  </a:lnTo>
                  <a:lnTo>
                    <a:pt x="142809" y="26553"/>
                  </a:lnTo>
                  <a:lnTo>
                    <a:pt x="142394" y="25426"/>
                  </a:lnTo>
                  <a:lnTo>
                    <a:pt x="142316" y="24526"/>
                  </a:lnTo>
                  <a:lnTo>
                    <a:pt x="144233" y="23822"/>
                  </a:lnTo>
                  <a:lnTo>
                    <a:pt x="146032" y="24088"/>
                  </a:lnTo>
                  <a:lnTo>
                    <a:pt x="148661" y="22297"/>
                  </a:lnTo>
                  <a:lnTo>
                    <a:pt x="147018" y="16281"/>
                  </a:lnTo>
                  <a:lnTo>
                    <a:pt x="144835" y="15709"/>
                  </a:lnTo>
                  <a:lnTo>
                    <a:pt x="144335" y="15123"/>
                  </a:lnTo>
                  <a:lnTo>
                    <a:pt x="144757" y="14098"/>
                  </a:lnTo>
                  <a:lnTo>
                    <a:pt x="145954" y="13542"/>
                  </a:lnTo>
                  <a:lnTo>
                    <a:pt x="147792" y="10468"/>
                  </a:lnTo>
                  <a:lnTo>
                    <a:pt x="148896" y="9983"/>
                  </a:lnTo>
                  <a:lnTo>
                    <a:pt x="150265" y="10069"/>
                  </a:lnTo>
                  <a:lnTo>
                    <a:pt x="150132" y="13182"/>
                  </a:lnTo>
                  <a:close/>
                  <a:moveTo>
                    <a:pt x="155968" y="14239"/>
                  </a:moveTo>
                  <a:lnTo>
                    <a:pt x="155412" y="14747"/>
                  </a:lnTo>
                  <a:lnTo>
                    <a:pt x="153269" y="10217"/>
                  </a:lnTo>
                  <a:lnTo>
                    <a:pt x="154857" y="5015"/>
                  </a:lnTo>
                  <a:lnTo>
                    <a:pt x="156782" y="5179"/>
                  </a:lnTo>
                  <a:lnTo>
                    <a:pt x="157087" y="6540"/>
                  </a:lnTo>
                  <a:lnTo>
                    <a:pt x="156899" y="7800"/>
                  </a:lnTo>
                  <a:lnTo>
                    <a:pt x="155921" y="7910"/>
                  </a:lnTo>
                  <a:lnTo>
                    <a:pt x="155835" y="8293"/>
                  </a:lnTo>
                  <a:lnTo>
                    <a:pt x="156140" y="10710"/>
                  </a:lnTo>
                  <a:lnTo>
                    <a:pt x="156156" y="13511"/>
                  </a:lnTo>
                  <a:lnTo>
                    <a:pt x="155968" y="14239"/>
                  </a:lnTo>
                  <a:close/>
                  <a:moveTo>
                    <a:pt x="161851" y="892"/>
                  </a:moveTo>
                  <a:lnTo>
                    <a:pt x="161851" y="1408"/>
                  </a:lnTo>
                  <a:lnTo>
                    <a:pt x="160709" y="5195"/>
                  </a:lnTo>
                  <a:lnTo>
                    <a:pt x="160725" y="6642"/>
                  </a:lnTo>
                  <a:lnTo>
                    <a:pt x="158886" y="6501"/>
                  </a:lnTo>
                  <a:lnTo>
                    <a:pt x="158597" y="6040"/>
                  </a:lnTo>
                  <a:lnTo>
                    <a:pt x="158252" y="3873"/>
                  </a:lnTo>
                  <a:lnTo>
                    <a:pt x="158487" y="1565"/>
                  </a:lnTo>
                  <a:lnTo>
                    <a:pt x="158745" y="962"/>
                  </a:lnTo>
                  <a:lnTo>
                    <a:pt x="159277" y="720"/>
                  </a:lnTo>
                  <a:lnTo>
                    <a:pt x="159856" y="1173"/>
                  </a:lnTo>
                  <a:lnTo>
                    <a:pt x="160772" y="0"/>
                  </a:lnTo>
                  <a:lnTo>
                    <a:pt x="161249" y="23"/>
                  </a:lnTo>
                  <a:lnTo>
                    <a:pt x="161851" y="89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0" name="Freeform: Shape 649">
              <a:extLst>
                <a:ext uri="{FF2B5EF4-FFF2-40B4-BE49-F238E27FC236}">
                  <a16:creationId xmlns:a16="http://schemas.microsoft.com/office/drawing/2014/main" id="{E597B36B-3400-106F-DCA3-12C2187C8441}"/>
                </a:ext>
              </a:extLst>
            </p:cNvPr>
            <p:cNvSpPr>
              <a:spLocks/>
            </p:cNvSpPr>
            <p:nvPr/>
          </p:nvSpPr>
          <p:spPr>
            <a:xfrm>
              <a:off x="8128678" y="3589539"/>
              <a:ext cx="146986" cy="73962"/>
            </a:xfrm>
            <a:custGeom>
              <a:avLst/>
              <a:gdLst>
                <a:gd name="connsiteX0" fmla="*/ 141651 w 146986"/>
                <a:gd name="connsiteY0" fmla="*/ 50007 h 73962"/>
                <a:gd name="connsiteX1" fmla="*/ 141119 w 146986"/>
                <a:gd name="connsiteY1" fmla="*/ 51056 h 73962"/>
                <a:gd name="connsiteX2" fmla="*/ 139860 w 146986"/>
                <a:gd name="connsiteY2" fmla="*/ 52957 h 73962"/>
                <a:gd name="connsiteX3" fmla="*/ 138858 w 146986"/>
                <a:gd name="connsiteY3" fmla="*/ 53927 h 73962"/>
                <a:gd name="connsiteX4" fmla="*/ 137747 w 146986"/>
                <a:gd name="connsiteY4" fmla="*/ 54083 h 73962"/>
                <a:gd name="connsiteX5" fmla="*/ 136644 w 146986"/>
                <a:gd name="connsiteY5" fmla="*/ 54529 h 73962"/>
                <a:gd name="connsiteX6" fmla="*/ 136261 w 146986"/>
                <a:gd name="connsiteY6" fmla="*/ 55546 h 73962"/>
                <a:gd name="connsiteX7" fmla="*/ 136214 w 146986"/>
                <a:gd name="connsiteY7" fmla="*/ 56861 h 73962"/>
                <a:gd name="connsiteX8" fmla="*/ 136402 w 146986"/>
                <a:gd name="connsiteY8" fmla="*/ 57807 h 73962"/>
                <a:gd name="connsiteX9" fmla="*/ 136683 w 146986"/>
                <a:gd name="connsiteY9" fmla="*/ 58159 h 73962"/>
                <a:gd name="connsiteX10" fmla="*/ 137810 w 146986"/>
                <a:gd name="connsiteY10" fmla="*/ 58472 h 73962"/>
                <a:gd name="connsiteX11" fmla="*/ 138921 w 146986"/>
                <a:gd name="connsiteY11" fmla="*/ 61234 h 73962"/>
                <a:gd name="connsiteX12" fmla="*/ 140665 w 146986"/>
                <a:gd name="connsiteY12" fmla="*/ 62627 h 73962"/>
                <a:gd name="connsiteX13" fmla="*/ 143388 w 146986"/>
                <a:gd name="connsiteY13" fmla="*/ 64207 h 73962"/>
                <a:gd name="connsiteX14" fmla="*/ 145806 w 146986"/>
                <a:gd name="connsiteY14" fmla="*/ 66014 h 73962"/>
                <a:gd name="connsiteX15" fmla="*/ 146987 w 146986"/>
                <a:gd name="connsiteY15" fmla="*/ 67673 h 73962"/>
                <a:gd name="connsiteX16" fmla="*/ 146760 w 146986"/>
                <a:gd name="connsiteY16" fmla="*/ 68878 h 73962"/>
                <a:gd name="connsiteX17" fmla="*/ 145970 w 146986"/>
                <a:gd name="connsiteY17" fmla="*/ 71365 h 73962"/>
                <a:gd name="connsiteX18" fmla="*/ 143951 w 146986"/>
                <a:gd name="connsiteY18" fmla="*/ 73439 h 73962"/>
                <a:gd name="connsiteX19" fmla="*/ 142269 w 146986"/>
                <a:gd name="connsiteY19" fmla="*/ 73963 h 73962"/>
                <a:gd name="connsiteX20" fmla="*/ 141675 w 146986"/>
                <a:gd name="connsiteY20" fmla="*/ 73767 h 73962"/>
                <a:gd name="connsiteX21" fmla="*/ 140579 w 146986"/>
                <a:gd name="connsiteY21" fmla="*/ 73126 h 73962"/>
                <a:gd name="connsiteX22" fmla="*/ 138366 w 146986"/>
                <a:gd name="connsiteY22" fmla="*/ 71522 h 73962"/>
                <a:gd name="connsiteX23" fmla="*/ 135964 w 146986"/>
                <a:gd name="connsiteY23" fmla="*/ 70255 h 73962"/>
                <a:gd name="connsiteX24" fmla="*/ 134117 w 146986"/>
                <a:gd name="connsiteY24" fmla="*/ 70669 h 73962"/>
                <a:gd name="connsiteX25" fmla="*/ 132904 w 146986"/>
                <a:gd name="connsiteY25" fmla="*/ 71146 h 73962"/>
                <a:gd name="connsiteX26" fmla="*/ 130503 w 146986"/>
                <a:gd name="connsiteY26" fmla="*/ 70583 h 73962"/>
                <a:gd name="connsiteX27" fmla="*/ 127663 w 146986"/>
                <a:gd name="connsiteY27" fmla="*/ 69488 h 73962"/>
                <a:gd name="connsiteX28" fmla="*/ 126184 w 146986"/>
                <a:gd name="connsiteY28" fmla="*/ 68408 h 73962"/>
                <a:gd name="connsiteX29" fmla="*/ 125535 w 146986"/>
                <a:gd name="connsiteY29" fmla="*/ 67610 h 73962"/>
                <a:gd name="connsiteX30" fmla="*/ 125973 w 146986"/>
                <a:gd name="connsiteY30" fmla="*/ 66194 h 73962"/>
                <a:gd name="connsiteX31" fmla="*/ 119534 w 146986"/>
                <a:gd name="connsiteY31" fmla="*/ 63636 h 73962"/>
                <a:gd name="connsiteX32" fmla="*/ 116428 w 146986"/>
                <a:gd name="connsiteY32" fmla="*/ 62924 h 73962"/>
                <a:gd name="connsiteX33" fmla="*/ 115028 w 146986"/>
                <a:gd name="connsiteY33" fmla="*/ 63698 h 73962"/>
                <a:gd name="connsiteX34" fmla="*/ 110295 w 146986"/>
                <a:gd name="connsiteY34" fmla="*/ 67548 h 73962"/>
                <a:gd name="connsiteX35" fmla="*/ 109731 w 146986"/>
                <a:gd name="connsiteY35" fmla="*/ 67939 h 73962"/>
                <a:gd name="connsiteX36" fmla="*/ 106117 w 146986"/>
                <a:gd name="connsiteY36" fmla="*/ 68471 h 73962"/>
                <a:gd name="connsiteX37" fmla="*/ 106109 w 146986"/>
                <a:gd name="connsiteY37" fmla="*/ 68784 h 73962"/>
                <a:gd name="connsiteX38" fmla="*/ 106931 w 146986"/>
                <a:gd name="connsiteY38" fmla="*/ 69613 h 73962"/>
                <a:gd name="connsiteX39" fmla="*/ 106774 w 146986"/>
                <a:gd name="connsiteY39" fmla="*/ 69871 h 73962"/>
                <a:gd name="connsiteX40" fmla="*/ 100711 w 146986"/>
                <a:gd name="connsiteY40" fmla="*/ 69957 h 73962"/>
                <a:gd name="connsiteX41" fmla="*/ 98693 w 146986"/>
                <a:gd name="connsiteY41" fmla="*/ 70458 h 73962"/>
                <a:gd name="connsiteX42" fmla="*/ 93294 w 146986"/>
                <a:gd name="connsiteY42" fmla="*/ 69809 h 73962"/>
                <a:gd name="connsiteX43" fmla="*/ 91519 w 146986"/>
                <a:gd name="connsiteY43" fmla="*/ 70098 h 73962"/>
                <a:gd name="connsiteX44" fmla="*/ 90001 w 146986"/>
                <a:gd name="connsiteY44" fmla="*/ 70701 h 73962"/>
                <a:gd name="connsiteX45" fmla="*/ 86308 w 146986"/>
                <a:gd name="connsiteY45" fmla="*/ 71389 h 73962"/>
                <a:gd name="connsiteX46" fmla="*/ 83758 w 146986"/>
                <a:gd name="connsiteY46" fmla="*/ 72195 h 73962"/>
                <a:gd name="connsiteX47" fmla="*/ 80503 w 146986"/>
                <a:gd name="connsiteY47" fmla="*/ 72617 h 73962"/>
                <a:gd name="connsiteX48" fmla="*/ 77147 w 146986"/>
                <a:gd name="connsiteY48" fmla="*/ 72656 h 73962"/>
                <a:gd name="connsiteX49" fmla="*/ 75997 w 146986"/>
                <a:gd name="connsiteY49" fmla="*/ 72899 h 73962"/>
                <a:gd name="connsiteX50" fmla="*/ 76044 w 146986"/>
                <a:gd name="connsiteY50" fmla="*/ 72343 h 73962"/>
                <a:gd name="connsiteX51" fmla="*/ 75864 w 146986"/>
                <a:gd name="connsiteY51" fmla="*/ 71491 h 73962"/>
                <a:gd name="connsiteX52" fmla="*/ 75183 w 146986"/>
                <a:gd name="connsiteY52" fmla="*/ 70872 h 73962"/>
                <a:gd name="connsiteX53" fmla="*/ 74229 w 146986"/>
                <a:gd name="connsiteY53" fmla="*/ 70481 h 73962"/>
                <a:gd name="connsiteX54" fmla="*/ 72476 w 146986"/>
                <a:gd name="connsiteY54" fmla="*/ 70630 h 73962"/>
                <a:gd name="connsiteX55" fmla="*/ 70857 w 146986"/>
                <a:gd name="connsiteY55" fmla="*/ 70215 h 73962"/>
                <a:gd name="connsiteX56" fmla="*/ 69707 w 146986"/>
                <a:gd name="connsiteY56" fmla="*/ 69136 h 73962"/>
                <a:gd name="connsiteX57" fmla="*/ 69441 w 146986"/>
                <a:gd name="connsiteY57" fmla="*/ 68307 h 73962"/>
                <a:gd name="connsiteX58" fmla="*/ 70106 w 146986"/>
                <a:gd name="connsiteY58" fmla="*/ 67634 h 73962"/>
                <a:gd name="connsiteX59" fmla="*/ 69621 w 146986"/>
                <a:gd name="connsiteY59" fmla="*/ 67078 h 73962"/>
                <a:gd name="connsiteX60" fmla="*/ 67602 w 146986"/>
                <a:gd name="connsiteY60" fmla="*/ 65748 h 73962"/>
                <a:gd name="connsiteX61" fmla="*/ 64301 w 146986"/>
                <a:gd name="connsiteY61" fmla="*/ 62423 h 73962"/>
                <a:gd name="connsiteX62" fmla="*/ 62431 w 146986"/>
                <a:gd name="connsiteY62" fmla="*/ 61680 h 73962"/>
                <a:gd name="connsiteX63" fmla="*/ 61688 w 146986"/>
                <a:gd name="connsiteY63" fmla="*/ 59591 h 73962"/>
                <a:gd name="connsiteX64" fmla="*/ 60944 w 146986"/>
                <a:gd name="connsiteY64" fmla="*/ 59145 h 73962"/>
                <a:gd name="connsiteX65" fmla="*/ 59372 w 146986"/>
                <a:gd name="connsiteY65" fmla="*/ 58950 h 73962"/>
                <a:gd name="connsiteX66" fmla="*/ 57714 w 146986"/>
                <a:gd name="connsiteY66" fmla="*/ 59153 h 73962"/>
                <a:gd name="connsiteX67" fmla="*/ 57354 w 146986"/>
                <a:gd name="connsiteY67" fmla="*/ 59388 h 73962"/>
                <a:gd name="connsiteX68" fmla="*/ 56845 w 146986"/>
                <a:gd name="connsiteY68" fmla="*/ 59724 h 73962"/>
                <a:gd name="connsiteX69" fmla="*/ 55546 w 146986"/>
                <a:gd name="connsiteY69" fmla="*/ 62329 h 73962"/>
                <a:gd name="connsiteX70" fmla="*/ 54631 w 146986"/>
                <a:gd name="connsiteY70" fmla="*/ 63213 h 73962"/>
                <a:gd name="connsiteX71" fmla="*/ 52394 w 146986"/>
                <a:gd name="connsiteY71" fmla="*/ 62799 h 73962"/>
                <a:gd name="connsiteX72" fmla="*/ 50540 w 146986"/>
                <a:gd name="connsiteY72" fmla="*/ 62189 h 73962"/>
                <a:gd name="connsiteX73" fmla="*/ 49030 w 146986"/>
                <a:gd name="connsiteY73" fmla="*/ 61844 h 73962"/>
                <a:gd name="connsiteX74" fmla="*/ 46096 w 146986"/>
                <a:gd name="connsiteY74" fmla="*/ 61625 h 73962"/>
                <a:gd name="connsiteX75" fmla="*/ 42763 w 146986"/>
                <a:gd name="connsiteY75" fmla="*/ 61578 h 73962"/>
                <a:gd name="connsiteX76" fmla="*/ 40518 w 146986"/>
                <a:gd name="connsiteY76" fmla="*/ 63432 h 73962"/>
                <a:gd name="connsiteX77" fmla="*/ 39547 w 146986"/>
                <a:gd name="connsiteY77" fmla="*/ 63190 h 73962"/>
                <a:gd name="connsiteX78" fmla="*/ 37842 w 146986"/>
                <a:gd name="connsiteY78" fmla="*/ 62282 h 73962"/>
                <a:gd name="connsiteX79" fmla="*/ 35088 w 146986"/>
                <a:gd name="connsiteY79" fmla="*/ 61531 h 73962"/>
                <a:gd name="connsiteX80" fmla="*/ 33633 w 146986"/>
                <a:gd name="connsiteY80" fmla="*/ 60945 h 73962"/>
                <a:gd name="connsiteX81" fmla="*/ 37842 w 146986"/>
                <a:gd name="connsiteY81" fmla="*/ 55445 h 73962"/>
                <a:gd name="connsiteX82" fmla="*/ 39094 w 146986"/>
                <a:gd name="connsiteY82" fmla="*/ 52167 h 73962"/>
                <a:gd name="connsiteX83" fmla="*/ 39133 w 146986"/>
                <a:gd name="connsiteY83" fmla="*/ 50180 h 73962"/>
                <a:gd name="connsiteX84" fmla="*/ 39188 w 146986"/>
                <a:gd name="connsiteY84" fmla="*/ 47676 h 73962"/>
                <a:gd name="connsiteX85" fmla="*/ 36997 w 146986"/>
                <a:gd name="connsiteY85" fmla="*/ 42466 h 73962"/>
                <a:gd name="connsiteX86" fmla="*/ 35120 w 146986"/>
                <a:gd name="connsiteY86" fmla="*/ 35049 h 73962"/>
                <a:gd name="connsiteX87" fmla="*/ 33164 w 146986"/>
                <a:gd name="connsiteY87" fmla="*/ 27288 h 73962"/>
                <a:gd name="connsiteX88" fmla="*/ 31638 w 146986"/>
                <a:gd name="connsiteY88" fmla="*/ 24957 h 73962"/>
                <a:gd name="connsiteX89" fmla="*/ 25262 w 146986"/>
                <a:gd name="connsiteY89" fmla="*/ 22258 h 73962"/>
                <a:gd name="connsiteX90" fmla="*/ 23783 w 146986"/>
                <a:gd name="connsiteY90" fmla="*/ 19191 h 73962"/>
                <a:gd name="connsiteX91" fmla="*/ 18847 w 146986"/>
                <a:gd name="connsiteY91" fmla="*/ 15225 h 73962"/>
                <a:gd name="connsiteX92" fmla="*/ 11985 w 146986"/>
                <a:gd name="connsiteY92" fmla="*/ 13495 h 73962"/>
                <a:gd name="connsiteX93" fmla="*/ 10624 w 146986"/>
                <a:gd name="connsiteY93" fmla="*/ 12760 h 73962"/>
                <a:gd name="connsiteX94" fmla="*/ 4663 w 146986"/>
                <a:gd name="connsiteY94" fmla="*/ 7753 h 73962"/>
                <a:gd name="connsiteX95" fmla="*/ 0 w 146986"/>
                <a:gd name="connsiteY95" fmla="*/ 4522 h 73962"/>
                <a:gd name="connsiteX96" fmla="*/ 1001 w 146986"/>
                <a:gd name="connsiteY96" fmla="*/ 2566 h 73962"/>
                <a:gd name="connsiteX97" fmla="*/ 2332 w 146986"/>
                <a:gd name="connsiteY97" fmla="*/ 501 h 73962"/>
                <a:gd name="connsiteX98" fmla="*/ 3771 w 146986"/>
                <a:gd name="connsiteY98" fmla="*/ 0 h 73962"/>
                <a:gd name="connsiteX99" fmla="*/ 7988 w 146986"/>
                <a:gd name="connsiteY99" fmla="*/ 814 h 73962"/>
                <a:gd name="connsiteX100" fmla="*/ 11876 w 146986"/>
                <a:gd name="connsiteY100" fmla="*/ 1745 h 73962"/>
                <a:gd name="connsiteX101" fmla="*/ 14708 w 146986"/>
                <a:gd name="connsiteY101" fmla="*/ 1080 h 73962"/>
                <a:gd name="connsiteX102" fmla="*/ 18080 w 146986"/>
                <a:gd name="connsiteY102" fmla="*/ 2707 h 73962"/>
                <a:gd name="connsiteX103" fmla="*/ 21163 w 146986"/>
                <a:gd name="connsiteY103" fmla="*/ 4569 h 73962"/>
                <a:gd name="connsiteX104" fmla="*/ 24261 w 146986"/>
                <a:gd name="connsiteY104" fmla="*/ 5883 h 73962"/>
                <a:gd name="connsiteX105" fmla="*/ 30300 w 146986"/>
                <a:gd name="connsiteY105" fmla="*/ 7127 h 73962"/>
                <a:gd name="connsiteX106" fmla="*/ 32553 w 146986"/>
                <a:gd name="connsiteY106" fmla="*/ 8841 h 73962"/>
                <a:gd name="connsiteX107" fmla="*/ 35182 w 146986"/>
                <a:gd name="connsiteY107" fmla="*/ 10554 h 73962"/>
                <a:gd name="connsiteX108" fmla="*/ 45486 w 146986"/>
                <a:gd name="connsiteY108" fmla="*/ 11422 h 73962"/>
                <a:gd name="connsiteX109" fmla="*/ 46315 w 146986"/>
                <a:gd name="connsiteY109" fmla="*/ 11156 h 73962"/>
                <a:gd name="connsiteX110" fmla="*/ 47074 w 146986"/>
                <a:gd name="connsiteY110" fmla="*/ 10906 h 73962"/>
                <a:gd name="connsiteX111" fmla="*/ 50531 w 146986"/>
                <a:gd name="connsiteY111" fmla="*/ 10288 h 73962"/>
                <a:gd name="connsiteX112" fmla="*/ 53590 w 146986"/>
                <a:gd name="connsiteY112" fmla="*/ 10397 h 73962"/>
                <a:gd name="connsiteX113" fmla="*/ 56822 w 146986"/>
                <a:gd name="connsiteY113" fmla="*/ 12478 h 73962"/>
                <a:gd name="connsiteX114" fmla="*/ 58887 w 146986"/>
                <a:gd name="connsiteY114" fmla="*/ 12353 h 73962"/>
                <a:gd name="connsiteX115" fmla="*/ 61093 w 146986"/>
                <a:gd name="connsiteY115" fmla="*/ 12040 h 73962"/>
                <a:gd name="connsiteX116" fmla="*/ 63933 w 146986"/>
                <a:gd name="connsiteY116" fmla="*/ 13151 h 73962"/>
                <a:gd name="connsiteX117" fmla="*/ 66163 w 146986"/>
                <a:gd name="connsiteY117" fmla="*/ 14387 h 73962"/>
                <a:gd name="connsiteX118" fmla="*/ 66351 w 146986"/>
                <a:gd name="connsiteY118" fmla="*/ 15631 h 73962"/>
                <a:gd name="connsiteX119" fmla="*/ 68307 w 146986"/>
                <a:gd name="connsiteY119" fmla="*/ 17446 h 73962"/>
                <a:gd name="connsiteX120" fmla="*/ 73986 w 146986"/>
                <a:gd name="connsiteY120" fmla="*/ 20208 h 73962"/>
                <a:gd name="connsiteX121" fmla="*/ 78594 w 146986"/>
                <a:gd name="connsiteY121" fmla="*/ 21773 h 73962"/>
                <a:gd name="connsiteX122" fmla="*/ 80026 w 146986"/>
                <a:gd name="connsiteY122" fmla="*/ 22868 h 73962"/>
                <a:gd name="connsiteX123" fmla="*/ 83531 w 146986"/>
                <a:gd name="connsiteY123" fmla="*/ 24675 h 73962"/>
                <a:gd name="connsiteX124" fmla="*/ 83883 w 146986"/>
                <a:gd name="connsiteY124" fmla="*/ 25246 h 73962"/>
                <a:gd name="connsiteX125" fmla="*/ 83813 w 146986"/>
                <a:gd name="connsiteY125" fmla="*/ 25989 h 73962"/>
                <a:gd name="connsiteX126" fmla="*/ 82811 w 146986"/>
                <a:gd name="connsiteY126" fmla="*/ 27343 h 73962"/>
                <a:gd name="connsiteX127" fmla="*/ 82561 w 146986"/>
                <a:gd name="connsiteY127" fmla="*/ 28540 h 73962"/>
                <a:gd name="connsiteX128" fmla="*/ 83030 w 146986"/>
                <a:gd name="connsiteY128" fmla="*/ 29236 h 73962"/>
                <a:gd name="connsiteX129" fmla="*/ 84485 w 146986"/>
                <a:gd name="connsiteY129" fmla="*/ 29893 h 73962"/>
                <a:gd name="connsiteX130" fmla="*/ 87364 w 146986"/>
                <a:gd name="connsiteY130" fmla="*/ 30042 h 73962"/>
                <a:gd name="connsiteX131" fmla="*/ 88405 w 146986"/>
                <a:gd name="connsiteY131" fmla="*/ 29182 h 73962"/>
                <a:gd name="connsiteX132" fmla="*/ 90556 w 146986"/>
                <a:gd name="connsiteY132" fmla="*/ 28563 h 73962"/>
                <a:gd name="connsiteX133" fmla="*/ 92692 w 146986"/>
                <a:gd name="connsiteY133" fmla="*/ 27452 h 73962"/>
                <a:gd name="connsiteX134" fmla="*/ 95540 w 146986"/>
                <a:gd name="connsiteY134" fmla="*/ 25974 h 73962"/>
                <a:gd name="connsiteX135" fmla="*/ 99413 w 146986"/>
                <a:gd name="connsiteY135" fmla="*/ 24628 h 73962"/>
                <a:gd name="connsiteX136" fmla="*/ 100962 w 146986"/>
                <a:gd name="connsiteY136" fmla="*/ 24628 h 73962"/>
                <a:gd name="connsiteX137" fmla="*/ 102448 w 146986"/>
                <a:gd name="connsiteY137" fmla="*/ 25043 h 73962"/>
                <a:gd name="connsiteX138" fmla="*/ 103489 w 146986"/>
                <a:gd name="connsiteY138" fmla="*/ 25786 h 73962"/>
                <a:gd name="connsiteX139" fmla="*/ 105233 w 146986"/>
                <a:gd name="connsiteY139" fmla="*/ 28548 h 73962"/>
                <a:gd name="connsiteX140" fmla="*/ 106978 w 146986"/>
                <a:gd name="connsiteY140" fmla="*/ 24683 h 73962"/>
                <a:gd name="connsiteX141" fmla="*/ 107424 w 146986"/>
                <a:gd name="connsiteY141" fmla="*/ 24394 h 73962"/>
                <a:gd name="connsiteX142" fmla="*/ 109020 w 146986"/>
                <a:gd name="connsiteY142" fmla="*/ 25176 h 73962"/>
                <a:gd name="connsiteX143" fmla="*/ 111828 w 146986"/>
                <a:gd name="connsiteY143" fmla="*/ 26248 h 73962"/>
                <a:gd name="connsiteX144" fmla="*/ 113776 w 146986"/>
                <a:gd name="connsiteY144" fmla="*/ 26819 h 73962"/>
                <a:gd name="connsiteX145" fmla="*/ 114832 w 146986"/>
                <a:gd name="connsiteY145" fmla="*/ 27617 h 73962"/>
                <a:gd name="connsiteX146" fmla="*/ 117805 w 146986"/>
                <a:gd name="connsiteY146" fmla="*/ 31137 h 73962"/>
                <a:gd name="connsiteX147" fmla="*/ 122617 w 146986"/>
                <a:gd name="connsiteY147" fmla="*/ 30957 h 73962"/>
                <a:gd name="connsiteX148" fmla="*/ 124651 w 146986"/>
                <a:gd name="connsiteY148" fmla="*/ 31497 h 73962"/>
                <a:gd name="connsiteX149" fmla="*/ 125746 w 146986"/>
                <a:gd name="connsiteY149" fmla="*/ 32076 h 73962"/>
                <a:gd name="connsiteX150" fmla="*/ 126231 w 146986"/>
                <a:gd name="connsiteY150" fmla="*/ 32757 h 73962"/>
                <a:gd name="connsiteX151" fmla="*/ 125371 w 146986"/>
                <a:gd name="connsiteY151" fmla="*/ 36246 h 73962"/>
                <a:gd name="connsiteX152" fmla="*/ 124181 w 146986"/>
                <a:gd name="connsiteY152" fmla="*/ 39876 h 73962"/>
                <a:gd name="connsiteX153" fmla="*/ 124283 w 146986"/>
                <a:gd name="connsiteY153" fmla="*/ 40745 h 73962"/>
                <a:gd name="connsiteX154" fmla="*/ 126208 w 146986"/>
                <a:gd name="connsiteY154" fmla="*/ 42114 h 73962"/>
                <a:gd name="connsiteX155" fmla="*/ 128836 w 146986"/>
                <a:gd name="connsiteY155" fmla="*/ 43553 h 73962"/>
                <a:gd name="connsiteX156" fmla="*/ 130245 w 146986"/>
                <a:gd name="connsiteY156" fmla="*/ 44711 h 73962"/>
                <a:gd name="connsiteX157" fmla="*/ 131207 w 146986"/>
                <a:gd name="connsiteY157" fmla="*/ 45751 h 73962"/>
                <a:gd name="connsiteX158" fmla="*/ 133280 w 146986"/>
                <a:gd name="connsiteY158" fmla="*/ 46542 h 73962"/>
                <a:gd name="connsiteX159" fmla="*/ 135729 w 146986"/>
                <a:gd name="connsiteY159" fmla="*/ 47027 h 73962"/>
                <a:gd name="connsiteX160" fmla="*/ 136887 w 146986"/>
                <a:gd name="connsiteY160" fmla="*/ 47089 h 73962"/>
                <a:gd name="connsiteX161" fmla="*/ 138099 w 146986"/>
                <a:gd name="connsiteY161" fmla="*/ 47966 h 73962"/>
                <a:gd name="connsiteX162" fmla="*/ 141252 w 146986"/>
                <a:gd name="connsiteY162" fmla="*/ 49601 h 73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46986" h="73962">
                  <a:moveTo>
                    <a:pt x="141651" y="50007"/>
                  </a:moveTo>
                  <a:lnTo>
                    <a:pt x="141119" y="51056"/>
                  </a:lnTo>
                  <a:lnTo>
                    <a:pt x="139860" y="52957"/>
                  </a:lnTo>
                  <a:lnTo>
                    <a:pt x="138858" y="53927"/>
                  </a:lnTo>
                  <a:lnTo>
                    <a:pt x="137747" y="54083"/>
                  </a:lnTo>
                  <a:lnTo>
                    <a:pt x="136644" y="54529"/>
                  </a:lnTo>
                  <a:lnTo>
                    <a:pt x="136261" y="55546"/>
                  </a:lnTo>
                  <a:lnTo>
                    <a:pt x="136214" y="56861"/>
                  </a:lnTo>
                  <a:lnTo>
                    <a:pt x="136402" y="57807"/>
                  </a:lnTo>
                  <a:lnTo>
                    <a:pt x="136683" y="58159"/>
                  </a:lnTo>
                  <a:lnTo>
                    <a:pt x="137810" y="58472"/>
                  </a:lnTo>
                  <a:lnTo>
                    <a:pt x="138921" y="61234"/>
                  </a:lnTo>
                  <a:lnTo>
                    <a:pt x="140665" y="62627"/>
                  </a:lnTo>
                  <a:lnTo>
                    <a:pt x="143388" y="64207"/>
                  </a:lnTo>
                  <a:lnTo>
                    <a:pt x="145806" y="66014"/>
                  </a:lnTo>
                  <a:lnTo>
                    <a:pt x="146987" y="67673"/>
                  </a:lnTo>
                  <a:lnTo>
                    <a:pt x="146760" y="68878"/>
                  </a:lnTo>
                  <a:lnTo>
                    <a:pt x="145970" y="71365"/>
                  </a:lnTo>
                  <a:lnTo>
                    <a:pt x="143951" y="73439"/>
                  </a:lnTo>
                  <a:lnTo>
                    <a:pt x="142269" y="73963"/>
                  </a:lnTo>
                  <a:lnTo>
                    <a:pt x="141675" y="73767"/>
                  </a:lnTo>
                  <a:lnTo>
                    <a:pt x="140579" y="73126"/>
                  </a:lnTo>
                  <a:lnTo>
                    <a:pt x="138366" y="71522"/>
                  </a:lnTo>
                  <a:lnTo>
                    <a:pt x="135964" y="70255"/>
                  </a:lnTo>
                  <a:lnTo>
                    <a:pt x="134117" y="70669"/>
                  </a:lnTo>
                  <a:lnTo>
                    <a:pt x="132904" y="71146"/>
                  </a:lnTo>
                  <a:lnTo>
                    <a:pt x="130503" y="70583"/>
                  </a:lnTo>
                  <a:lnTo>
                    <a:pt x="127663" y="69488"/>
                  </a:lnTo>
                  <a:lnTo>
                    <a:pt x="126184" y="68408"/>
                  </a:lnTo>
                  <a:lnTo>
                    <a:pt x="125535" y="67610"/>
                  </a:lnTo>
                  <a:lnTo>
                    <a:pt x="125973" y="66194"/>
                  </a:lnTo>
                  <a:lnTo>
                    <a:pt x="119534" y="63636"/>
                  </a:lnTo>
                  <a:lnTo>
                    <a:pt x="116428" y="62924"/>
                  </a:lnTo>
                  <a:lnTo>
                    <a:pt x="115028" y="63698"/>
                  </a:lnTo>
                  <a:lnTo>
                    <a:pt x="110295" y="67548"/>
                  </a:lnTo>
                  <a:lnTo>
                    <a:pt x="109731" y="67939"/>
                  </a:lnTo>
                  <a:lnTo>
                    <a:pt x="106117" y="68471"/>
                  </a:lnTo>
                  <a:lnTo>
                    <a:pt x="106109" y="68784"/>
                  </a:lnTo>
                  <a:lnTo>
                    <a:pt x="106931" y="69613"/>
                  </a:lnTo>
                  <a:lnTo>
                    <a:pt x="106774" y="69871"/>
                  </a:lnTo>
                  <a:lnTo>
                    <a:pt x="100711" y="69957"/>
                  </a:lnTo>
                  <a:lnTo>
                    <a:pt x="98693" y="70458"/>
                  </a:lnTo>
                  <a:lnTo>
                    <a:pt x="93294" y="69809"/>
                  </a:lnTo>
                  <a:lnTo>
                    <a:pt x="91519" y="70098"/>
                  </a:lnTo>
                  <a:lnTo>
                    <a:pt x="90001" y="70701"/>
                  </a:lnTo>
                  <a:lnTo>
                    <a:pt x="86308" y="71389"/>
                  </a:lnTo>
                  <a:lnTo>
                    <a:pt x="83758" y="72195"/>
                  </a:lnTo>
                  <a:lnTo>
                    <a:pt x="80503" y="72617"/>
                  </a:lnTo>
                  <a:lnTo>
                    <a:pt x="77147" y="72656"/>
                  </a:lnTo>
                  <a:lnTo>
                    <a:pt x="75997" y="72899"/>
                  </a:lnTo>
                  <a:lnTo>
                    <a:pt x="76044" y="72343"/>
                  </a:lnTo>
                  <a:lnTo>
                    <a:pt x="75864" y="71491"/>
                  </a:lnTo>
                  <a:lnTo>
                    <a:pt x="75183" y="70872"/>
                  </a:lnTo>
                  <a:lnTo>
                    <a:pt x="74229" y="70481"/>
                  </a:lnTo>
                  <a:lnTo>
                    <a:pt x="72476" y="70630"/>
                  </a:lnTo>
                  <a:lnTo>
                    <a:pt x="70857" y="70215"/>
                  </a:lnTo>
                  <a:lnTo>
                    <a:pt x="69707" y="69136"/>
                  </a:lnTo>
                  <a:lnTo>
                    <a:pt x="69441" y="68307"/>
                  </a:lnTo>
                  <a:lnTo>
                    <a:pt x="70106" y="67634"/>
                  </a:lnTo>
                  <a:lnTo>
                    <a:pt x="69621" y="67078"/>
                  </a:lnTo>
                  <a:lnTo>
                    <a:pt x="67602" y="65748"/>
                  </a:lnTo>
                  <a:lnTo>
                    <a:pt x="64301" y="62423"/>
                  </a:lnTo>
                  <a:lnTo>
                    <a:pt x="62431" y="61680"/>
                  </a:lnTo>
                  <a:lnTo>
                    <a:pt x="61688" y="59591"/>
                  </a:lnTo>
                  <a:lnTo>
                    <a:pt x="60944" y="59145"/>
                  </a:lnTo>
                  <a:lnTo>
                    <a:pt x="59372" y="58950"/>
                  </a:lnTo>
                  <a:lnTo>
                    <a:pt x="57714" y="59153"/>
                  </a:lnTo>
                  <a:lnTo>
                    <a:pt x="57354" y="59388"/>
                  </a:lnTo>
                  <a:lnTo>
                    <a:pt x="56845" y="59724"/>
                  </a:lnTo>
                  <a:lnTo>
                    <a:pt x="55546" y="62329"/>
                  </a:lnTo>
                  <a:lnTo>
                    <a:pt x="54631" y="63213"/>
                  </a:lnTo>
                  <a:lnTo>
                    <a:pt x="52394" y="62799"/>
                  </a:lnTo>
                  <a:lnTo>
                    <a:pt x="50540" y="62189"/>
                  </a:lnTo>
                  <a:lnTo>
                    <a:pt x="49030" y="61844"/>
                  </a:lnTo>
                  <a:lnTo>
                    <a:pt x="46096" y="61625"/>
                  </a:lnTo>
                  <a:lnTo>
                    <a:pt x="42763" y="61578"/>
                  </a:lnTo>
                  <a:lnTo>
                    <a:pt x="40518" y="63432"/>
                  </a:lnTo>
                  <a:lnTo>
                    <a:pt x="39547" y="63190"/>
                  </a:lnTo>
                  <a:lnTo>
                    <a:pt x="37842" y="62282"/>
                  </a:lnTo>
                  <a:lnTo>
                    <a:pt x="35088" y="61531"/>
                  </a:lnTo>
                  <a:lnTo>
                    <a:pt x="33633" y="60945"/>
                  </a:lnTo>
                  <a:lnTo>
                    <a:pt x="37842" y="55445"/>
                  </a:lnTo>
                  <a:lnTo>
                    <a:pt x="39094" y="52167"/>
                  </a:lnTo>
                  <a:lnTo>
                    <a:pt x="39133" y="50180"/>
                  </a:lnTo>
                  <a:lnTo>
                    <a:pt x="39188" y="47676"/>
                  </a:lnTo>
                  <a:lnTo>
                    <a:pt x="36997" y="42466"/>
                  </a:lnTo>
                  <a:lnTo>
                    <a:pt x="35120" y="35049"/>
                  </a:lnTo>
                  <a:lnTo>
                    <a:pt x="33164" y="27288"/>
                  </a:lnTo>
                  <a:lnTo>
                    <a:pt x="31638" y="24957"/>
                  </a:lnTo>
                  <a:lnTo>
                    <a:pt x="25262" y="22258"/>
                  </a:lnTo>
                  <a:lnTo>
                    <a:pt x="23783" y="19191"/>
                  </a:lnTo>
                  <a:lnTo>
                    <a:pt x="18847" y="15225"/>
                  </a:lnTo>
                  <a:lnTo>
                    <a:pt x="11985" y="13495"/>
                  </a:lnTo>
                  <a:lnTo>
                    <a:pt x="10624" y="12760"/>
                  </a:lnTo>
                  <a:lnTo>
                    <a:pt x="4663" y="7753"/>
                  </a:lnTo>
                  <a:lnTo>
                    <a:pt x="0" y="4522"/>
                  </a:lnTo>
                  <a:lnTo>
                    <a:pt x="1001" y="2566"/>
                  </a:lnTo>
                  <a:lnTo>
                    <a:pt x="2332" y="501"/>
                  </a:lnTo>
                  <a:lnTo>
                    <a:pt x="3771" y="0"/>
                  </a:lnTo>
                  <a:lnTo>
                    <a:pt x="7988" y="814"/>
                  </a:lnTo>
                  <a:lnTo>
                    <a:pt x="11876" y="1745"/>
                  </a:lnTo>
                  <a:lnTo>
                    <a:pt x="14708" y="1080"/>
                  </a:lnTo>
                  <a:lnTo>
                    <a:pt x="18080" y="2707"/>
                  </a:lnTo>
                  <a:lnTo>
                    <a:pt x="21163" y="4569"/>
                  </a:lnTo>
                  <a:lnTo>
                    <a:pt x="24261" y="5883"/>
                  </a:lnTo>
                  <a:lnTo>
                    <a:pt x="30300" y="7127"/>
                  </a:lnTo>
                  <a:lnTo>
                    <a:pt x="32553" y="8841"/>
                  </a:lnTo>
                  <a:lnTo>
                    <a:pt x="35182" y="10554"/>
                  </a:lnTo>
                  <a:lnTo>
                    <a:pt x="45486" y="11422"/>
                  </a:lnTo>
                  <a:lnTo>
                    <a:pt x="46315" y="11156"/>
                  </a:lnTo>
                  <a:lnTo>
                    <a:pt x="47074" y="10906"/>
                  </a:lnTo>
                  <a:lnTo>
                    <a:pt x="50531" y="10288"/>
                  </a:lnTo>
                  <a:lnTo>
                    <a:pt x="53590" y="10397"/>
                  </a:lnTo>
                  <a:lnTo>
                    <a:pt x="56822" y="12478"/>
                  </a:lnTo>
                  <a:lnTo>
                    <a:pt x="58887" y="12353"/>
                  </a:lnTo>
                  <a:lnTo>
                    <a:pt x="61093" y="12040"/>
                  </a:lnTo>
                  <a:lnTo>
                    <a:pt x="63933" y="13151"/>
                  </a:lnTo>
                  <a:lnTo>
                    <a:pt x="66163" y="14387"/>
                  </a:lnTo>
                  <a:lnTo>
                    <a:pt x="66351" y="15631"/>
                  </a:lnTo>
                  <a:lnTo>
                    <a:pt x="68307" y="17446"/>
                  </a:lnTo>
                  <a:lnTo>
                    <a:pt x="73986" y="20208"/>
                  </a:lnTo>
                  <a:lnTo>
                    <a:pt x="78594" y="21773"/>
                  </a:lnTo>
                  <a:lnTo>
                    <a:pt x="80026" y="22868"/>
                  </a:lnTo>
                  <a:lnTo>
                    <a:pt x="83531" y="24675"/>
                  </a:lnTo>
                  <a:lnTo>
                    <a:pt x="83883" y="25246"/>
                  </a:lnTo>
                  <a:lnTo>
                    <a:pt x="83813" y="25989"/>
                  </a:lnTo>
                  <a:lnTo>
                    <a:pt x="82811" y="27343"/>
                  </a:lnTo>
                  <a:lnTo>
                    <a:pt x="82561" y="28540"/>
                  </a:lnTo>
                  <a:lnTo>
                    <a:pt x="83030" y="29236"/>
                  </a:lnTo>
                  <a:lnTo>
                    <a:pt x="84485" y="29893"/>
                  </a:lnTo>
                  <a:lnTo>
                    <a:pt x="87364" y="30042"/>
                  </a:lnTo>
                  <a:lnTo>
                    <a:pt x="88405" y="29182"/>
                  </a:lnTo>
                  <a:lnTo>
                    <a:pt x="90556" y="28563"/>
                  </a:lnTo>
                  <a:lnTo>
                    <a:pt x="92692" y="27452"/>
                  </a:lnTo>
                  <a:lnTo>
                    <a:pt x="95540" y="25974"/>
                  </a:lnTo>
                  <a:lnTo>
                    <a:pt x="99413" y="24628"/>
                  </a:lnTo>
                  <a:lnTo>
                    <a:pt x="100962" y="24628"/>
                  </a:lnTo>
                  <a:lnTo>
                    <a:pt x="102448" y="25043"/>
                  </a:lnTo>
                  <a:lnTo>
                    <a:pt x="103489" y="25786"/>
                  </a:lnTo>
                  <a:lnTo>
                    <a:pt x="105233" y="28548"/>
                  </a:lnTo>
                  <a:lnTo>
                    <a:pt x="106978" y="24683"/>
                  </a:lnTo>
                  <a:lnTo>
                    <a:pt x="107424" y="24394"/>
                  </a:lnTo>
                  <a:lnTo>
                    <a:pt x="109020" y="25176"/>
                  </a:lnTo>
                  <a:lnTo>
                    <a:pt x="111828" y="26248"/>
                  </a:lnTo>
                  <a:lnTo>
                    <a:pt x="113776" y="26819"/>
                  </a:lnTo>
                  <a:lnTo>
                    <a:pt x="114832" y="27617"/>
                  </a:lnTo>
                  <a:lnTo>
                    <a:pt x="117805" y="31137"/>
                  </a:lnTo>
                  <a:lnTo>
                    <a:pt x="122617" y="30957"/>
                  </a:lnTo>
                  <a:lnTo>
                    <a:pt x="124651" y="31497"/>
                  </a:lnTo>
                  <a:lnTo>
                    <a:pt x="125746" y="32076"/>
                  </a:lnTo>
                  <a:lnTo>
                    <a:pt x="126231" y="32757"/>
                  </a:lnTo>
                  <a:lnTo>
                    <a:pt x="125371" y="36246"/>
                  </a:lnTo>
                  <a:lnTo>
                    <a:pt x="124181" y="39876"/>
                  </a:lnTo>
                  <a:lnTo>
                    <a:pt x="124283" y="40745"/>
                  </a:lnTo>
                  <a:lnTo>
                    <a:pt x="126208" y="42114"/>
                  </a:lnTo>
                  <a:lnTo>
                    <a:pt x="128836" y="43553"/>
                  </a:lnTo>
                  <a:lnTo>
                    <a:pt x="130245" y="44711"/>
                  </a:lnTo>
                  <a:lnTo>
                    <a:pt x="131207" y="45751"/>
                  </a:lnTo>
                  <a:lnTo>
                    <a:pt x="133280" y="46542"/>
                  </a:lnTo>
                  <a:lnTo>
                    <a:pt x="135729" y="47027"/>
                  </a:lnTo>
                  <a:lnTo>
                    <a:pt x="136887" y="47089"/>
                  </a:lnTo>
                  <a:lnTo>
                    <a:pt x="138099" y="47966"/>
                  </a:lnTo>
                  <a:lnTo>
                    <a:pt x="141252" y="4960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1" name="Freeform: Shape 650">
              <a:extLst>
                <a:ext uri="{FF2B5EF4-FFF2-40B4-BE49-F238E27FC236}">
                  <a16:creationId xmlns:a16="http://schemas.microsoft.com/office/drawing/2014/main" id="{C13A344A-242C-9806-0248-4CC8A9D18FE0}"/>
                </a:ext>
              </a:extLst>
            </p:cNvPr>
            <p:cNvSpPr>
              <a:spLocks/>
            </p:cNvSpPr>
            <p:nvPr/>
          </p:nvSpPr>
          <p:spPr>
            <a:xfrm>
              <a:off x="5894392" y="4379675"/>
              <a:ext cx="3841" cy="5093"/>
            </a:xfrm>
            <a:custGeom>
              <a:avLst/>
              <a:gdLst>
                <a:gd name="connsiteX0" fmla="*/ 1463 w 3841"/>
                <a:gd name="connsiteY0" fmla="*/ 5007 h 5093"/>
                <a:gd name="connsiteX1" fmla="*/ 0 w 3841"/>
                <a:gd name="connsiteY1" fmla="*/ 5093 h 5093"/>
                <a:gd name="connsiteX2" fmla="*/ 579 w 3841"/>
                <a:gd name="connsiteY2" fmla="*/ 4272 h 5093"/>
                <a:gd name="connsiteX3" fmla="*/ 704 w 3841"/>
                <a:gd name="connsiteY3" fmla="*/ 2863 h 5093"/>
                <a:gd name="connsiteX4" fmla="*/ 1471 w 3841"/>
                <a:gd name="connsiteY4" fmla="*/ 1150 h 5093"/>
                <a:gd name="connsiteX5" fmla="*/ 2668 w 3841"/>
                <a:gd name="connsiteY5" fmla="*/ 0 h 5093"/>
                <a:gd name="connsiteX6" fmla="*/ 3841 w 3841"/>
                <a:gd name="connsiteY6" fmla="*/ 305 h 5093"/>
                <a:gd name="connsiteX7" fmla="*/ 3403 w 3841"/>
                <a:gd name="connsiteY7" fmla="*/ 4076 h 5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1" h="5093">
                  <a:moveTo>
                    <a:pt x="1463" y="5007"/>
                  </a:moveTo>
                  <a:lnTo>
                    <a:pt x="0" y="5093"/>
                  </a:lnTo>
                  <a:lnTo>
                    <a:pt x="579" y="4272"/>
                  </a:lnTo>
                  <a:lnTo>
                    <a:pt x="704" y="2863"/>
                  </a:lnTo>
                  <a:lnTo>
                    <a:pt x="1471" y="1150"/>
                  </a:lnTo>
                  <a:lnTo>
                    <a:pt x="2668" y="0"/>
                  </a:lnTo>
                  <a:lnTo>
                    <a:pt x="3841" y="305"/>
                  </a:lnTo>
                  <a:lnTo>
                    <a:pt x="3403" y="407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2" name="Freeform: Shape 651">
              <a:extLst>
                <a:ext uri="{FF2B5EF4-FFF2-40B4-BE49-F238E27FC236}">
                  <a16:creationId xmlns:a16="http://schemas.microsoft.com/office/drawing/2014/main" id="{6AD36DC3-2A79-B858-9162-D7A9287C6FCB}"/>
                </a:ext>
              </a:extLst>
            </p:cNvPr>
            <p:cNvSpPr>
              <a:spLocks/>
            </p:cNvSpPr>
            <p:nvPr/>
          </p:nvSpPr>
          <p:spPr>
            <a:xfrm>
              <a:off x="6051729" y="4522304"/>
              <a:ext cx="65067" cy="80057"/>
            </a:xfrm>
            <a:custGeom>
              <a:avLst/>
              <a:gdLst>
                <a:gd name="connsiteX0" fmla="*/ 65068 w 65067"/>
                <a:gd name="connsiteY0" fmla="*/ 37678 h 80057"/>
                <a:gd name="connsiteX1" fmla="*/ 64387 w 65067"/>
                <a:gd name="connsiteY1" fmla="*/ 38147 h 80057"/>
                <a:gd name="connsiteX2" fmla="*/ 62556 w 65067"/>
                <a:gd name="connsiteY2" fmla="*/ 39180 h 80057"/>
                <a:gd name="connsiteX3" fmla="*/ 61719 w 65067"/>
                <a:gd name="connsiteY3" fmla="*/ 40549 h 80057"/>
                <a:gd name="connsiteX4" fmla="*/ 61226 w 65067"/>
                <a:gd name="connsiteY4" fmla="*/ 41871 h 80057"/>
                <a:gd name="connsiteX5" fmla="*/ 60092 w 65067"/>
                <a:gd name="connsiteY5" fmla="*/ 42763 h 80057"/>
                <a:gd name="connsiteX6" fmla="*/ 59004 w 65067"/>
                <a:gd name="connsiteY6" fmla="*/ 43897 h 80057"/>
                <a:gd name="connsiteX7" fmla="*/ 58660 w 65067"/>
                <a:gd name="connsiteY7" fmla="*/ 44805 h 80057"/>
                <a:gd name="connsiteX8" fmla="*/ 57651 w 65067"/>
                <a:gd name="connsiteY8" fmla="*/ 45532 h 80057"/>
                <a:gd name="connsiteX9" fmla="*/ 57455 w 65067"/>
                <a:gd name="connsiteY9" fmla="*/ 46737 h 80057"/>
                <a:gd name="connsiteX10" fmla="*/ 54897 w 65067"/>
                <a:gd name="connsiteY10" fmla="*/ 50993 h 80057"/>
                <a:gd name="connsiteX11" fmla="*/ 53872 w 65067"/>
                <a:gd name="connsiteY11" fmla="*/ 52902 h 80057"/>
                <a:gd name="connsiteX12" fmla="*/ 52401 w 65067"/>
                <a:gd name="connsiteY12" fmla="*/ 54936 h 80057"/>
                <a:gd name="connsiteX13" fmla="*/ 51486 w 65067"/>
                <a:gd name="connsiteY13" fmla="*/ 55695 h 80057"/>
                <a:gd name="connsiteX14" fmla="*/ 50242 w 65067"/>
                <a:gd name="connsiteY14" fmla="*/ 56900 h 80057"/>
                <a:gd name="connsiteX15" fmla="*/ 49608 w 65067"/>
                <a:gd name="connsiteY15" fmla="*/ 58300 h 80057"/>
                <a:gd name="connsiteX16" fmla="*/ 49608 w 65067"/>
                <a:gd name="connsiteY16" fmla="*/ 59748 h 80057"/>
                <a:gd name="connsiteX17" fmla="*/ 48740 w 65067"/>
                <a:gd name="connsiteY17" fmla="*/ 61477 h 80057"/>
                <a:gd name="connsiteX18" fmla="*/ 48255 w 65067"/>
                <a:gd name="connsiteY18" fmla="*/ 62971 h 80057"/>
                <a:gd name="connsiteX19" fmla="*/ 47433 w 65067"/>
                <a:gd name="connsiteY19" fmla="*/ 63839 h 80057"/>
                <a:gd name="connsiteX20" fmla="*/ 45266 w 65067"/>
                <a:gd name="connsiteY20" fmla="*/ 68565 h 80057"/>
                <a:gd name="connsiteX21" fmla="*/ 45157 w 65067"/>
                <a:gd name="connsiteY21" fmla="*/ 70192 h 80057"/>
                <a:gd name="connsiteX22" fmla="*/ 44640 w 65067"/>
                <a:gd name="connsiteY22" fmla="*/ 71154 h 80057"/>
                <a:gd name="connsiteX23" fmla="*/ 43099 w 65067"/>
                <a:gd name="connsiteY23" fmla="*/ 73408 h 80057"/>
                <a:gd name="connsiteX24" fmla="*/ 42059 w 65067"/>
                <a:gd name="connsiteY24" fmla="*/ 74761 h 80057"/>
                <a:gd name="connsiteX25" fmla="*/ 40236 w 65067"/>
                <a:gd name="connsiteY25" fmla="*/ 75778 h 80057"/>
                <a:gd name="connsiteX26" fmla="*/ 38327 w 65067"/>
                <a:gd name="connsiteY26" fmla="*/ 76881 h 80057"/>
                <a:gd name="connsiteX27" fmla="*/ 37607 w 65067"/>
                <a:gd name="connsiteY27" fmla="*/ 78086 h 80057"/>
                <a:gd name="connsiteX28" fmla="*/ 36254 w 65067"/>
                <a:gd name="connsiteY28" fmla="*/ 78696 h 80057"/>
                <a:gd name="connsiteX29" fmla="*/ 35268 w 65067"/>
                <a:gd name="connsiteY29" fmla="*/ 78735 h 80057"/>
                <a:gd name="connsiteX30" fmla="*/ 33680 w 65067"/>
                <a:gd name="connsiteY30" fmla="*/ 78297 h 80057"/>
                <a:gd name="connsiteX31" fmla="*/ 31528 w 65067"/>
                <a:gd name="connsiteY31" fmla="*/ 78086 h 80057"/>
                <a:gd name="connsiteX32" fmla="*/ 30441 w 65067"/>
                <a:gd name="connsiteY32" fmla="*/ 78227 h 80057"/>
                <a:gd name="connsiteX33" fmla="*/ 29948 w 65067"/>
                <a:gd name="connsiteY33" fmla="*/ 77632 h 80057"/>
                <a:gd name="connsiteX34" fmla="*/ 29213 w 65067"/>
                <a:gd name="connsiteY34" fmla="*/ 76263 h 80057"/>
                <a:gd name="connsiteX35" fmla="*/ 28141 w 65067"/>
                <a:gd name="connsiteY35" fmla="*/ 75285 h 80057"/>
                <a:gd name="connsiteX36" fmla="*/ 27452 w 65067"/>
                <a:gd name="connsiteY36" fmla="*/ 75621 h 80057"/>
                <a:gd name="connsiteX37" fmla="*/ 26005 w 65067"/>
                <a:gd name="connsiteY37" fmla="*/ 76599 h 80057"/>
                <a:gd name="connsiteX38" fmla="*/ 24307 w 65067"/>
                <a:gd name="connsiteY38" fmla="*/ 77178 h 80057"/>
                <a:gd name="connsiteX39" fmla="*/ 23103 w 65067"/>
                <a:gd name="connsiteY39" fmla="*/ 76983 h 80057"/>
                <a:gd name="connsiteX40" fmla="*/ 20474 w 65067"/>
                <a:gd name="connsiteY40" fmla="*/ 76310 h 80057"/>
                <a:gd name="connsiteX41" fmla="*/ 19355 w 65067"/>
                <a:gd name="connsiteY41" fmla="*/ 75966 h 80057"/>
                <a:gd name="connsiteX42" fmla="*/ 19019 w 65067"/>
                <a:gd name="connsiteY42" fmla="*/ 75387 h 80057"/>
                <a:gd name="connsiteX43" fmla="*/ 18628 w 65067"/>
                <a:gd name="connsiteY43" fmla="*/ 74957 h 80057"/>
                <a:gd name="connsiteX44" fmla="*/ 18049 w 65067"/>
                <a:gd name="connsiteY44" fmla="*/ 75144 h 80057"/>
                <a:gd name="connsiteX45" fmla="*/ 17274 w 65067"/>
                <a:gd name="connsiteY45" fmla="*/ 75872 h 80057"/>
                <a:gd name="connsiteX46" fmla="*/ 16241 w 65067"/>
                <a:gd name="connsiteY46" fmla="*/ 76623 h 80057"/>
                <a:gd name="connsiteX47" fmla="*/ 14708 w 65067"/>
                <a:gd name="connsiteY47" fmla="*/ 77624 h 80057"/>
                <a:gd name="connsiteX48" fmla="*/ 11555 w 65067"/>
                <a:gd name="connsiteY48" fmla="*/ 79416 h 80057"/>
                <a:gd name="connsiteX49" fmla="*/ 10671 w 65067"/>
                <a:gd name="connsiteY49" fmla="*/ 80057 h 80057"/>
                <a:gd name="connsiteX50" fmla="*/ 9858 w 65067"/>
                <a:gd name="connsiteY50" fmla="*/ 79705 h 80057"/>
                <a:gd name="connsiteX51" fmla="*/ 8520 w 65067"/>
                <a:gd name="connsiteY51" fmla="*/ 79353 h 80057"/>
                <a:gd name="connsiteX52" fmla="*/ 7096 w 65067"/>
                <a:gd name="connsiteY52" fmla="*/ 79338 h 80057"/>
                <a:gd name="connsiteX53" fmla="*/ 4021 w 65067"/>
                <a:gd name="connsiteY53" fmla="*/ 78172 h 80057"/>
                <a:gd name="connsiteX54" fmla="*/ 2222 w 65067"/>
                <a:gd name="connsiteY54" fmla="*/ 77343 h 80057"/>
                <a:gd name="connsiteX55" fmla="*/ 1439 w 65067"/>
                <a:gd name="connsiteY55" fmla="*/ 76302 h 80057"/>
                <a:gd name="connsiteX56" fmla="*/ 532 w 65067"/>
                <a:gd name="connsiteY56" fmla="*/ 75856 h 80057"/>
                <a:gd name="connsiteX57" fmla="*/ 0 w 65067"/>
                <a:gd name="connsiteY57" fmla="*/ 75567 h 80057"/>
                <a:gd name="connsiteX58" fmla="*/ 250 w 65067"/>
                <a:gd name="connsiteY58" fmla="*/ 75371 h 80057"/>
                <a:gd name="connsiteX59" fmla="*/ 1048 w 65067"/>
                <a:gd name="connsiteY59" fmla="*/ 75222 h 80057"/>
                <a:gd name="connsiteX60" fmla="*/ 1760 w 65067"/>
                <a:gd name="connsiteY60" fmla="*/ 75207 h 80057"/>
                <a:gd name="connsiteX61" fmla="*/ 2871 w 65067"/>
                <a:gd name="connsiteY61" fmla="*/ 73619 h 80057"/>
                <a:gd name="connsiteX62" fmla="*/ 4702 w 65067"/>
                <a:gd name="connsiteY62" fmla="*/ 72625 h 80057"/>
                <a:gd name="connsiteX63" fmla="*/ 7894 w 65067"/>
                <a:gd name="connsiteY63" fmla="*/ 67125 h 80057"/>
                <a:gd name="connsiteX64" fmla="*/ 9239 w 65067"/>
                <a:gd name="connsiteY64" fmla="*/ 64848 h 80057"/>
                <a:gd name="connsiteX65" fmla="*/ 9404 w 65067"/>
                <a:gd name="connsiteY65" fmla="*/ 63605 h 80057"/>
                <a:gd name="connsiteX66" fmla="*/ 9779 w 65067"/>
                <a:gd name="connsiteY66" fmla="*/ 61007 h 80057"/>
                <a:gd name="connsiteX67" fmla="*/ 9067 w 65067"/>
                <a:gd name="connsiteY67" fmla="*/ 57847 h 80057"/>
                <a:gd name="connsiteX68" fmla="*/ 9404 w 65067"/>
                <a:gd name="connsiteY68" fmla="*/ 56962 h 80057"/>
                <a:gd name="connsiteX69" fmla="*/ 12142 w 65067"/>
                <a:gd name="connsiteY69" fmla="*/ 53152 h 80057"/>
                <a:gd name="connsiteX70" fmla="*/ 13323 w 65067"/>
                <a:gd name="connsiteY70" fmla="*/ 51072 h 80057"/>
                <a:gd name="connsiteX71" fmla="*/ 13394 w 65067"/>
                <a:gd name="connsiteY71" fmla="*/ 49280 h 80057"/>
                <a:gd name="connsiteX72" fmla="*/ 13738 w 65067"/>
                <a:gd name="connsiteY72" fmla="*/ 47989 h 80057"/>
                <a:gd name="connsiteX73" fmla="*/ 13402 w 65067"/>
                <a:gd name="connsiteY73" fmla="*/ 47316 h 80057"/>
                <a:gd name="connsiteX74" fmla="*/ 12776 w 65067"/>
                <a:gd name="connsiteY74" fmla="*/ 47121 h 80057"/>
                <a:gd name="connsiteX75" fmla="*/ 11727 w 65067"/>
                <a:gd name="connsiteY75" fmla="*/ 45447 h 80057"/>
                <a:gd name="connsiteX76" fmla="*/ 11054 w 65067"/>
                <a:gd name="connsiteY76" fmla="*/ 44062 h 80057"/>
                <a:gd name="connsiteX77" fmla="*/ 9192 w 65067"/>
                <a:gd name="connsiteY77" fmla="*/ 42638 h 80057"/>
                <a:gd name="connsiteX78" fmla="*/ 7917 w 65067"/>
                <a:gd name="connsiteY78" fmla="*/ 41183 h 80057"/>
                <a:gd name="connsiteX79" fmla="*/ 5828 w 65067"/>
                <a:gd name="connsiteY79" fmla="*/ 37834 h 80057"/>
                <a:gd name="connsiteX80" fmla="*/ 6016 w 65067"/>
                <a:gd name="connsiteY80" fmla="*/ 35957 h 80057"/>
                <a:gd name="connsiteX81" fmla="*/ 5422 w 65067"/>
                <a:gd name="connsiteY81" fmla="*/ 35284 h 80057"/>
                <a:gd name="connsiteX82" fmla="*/ 4780 w 65067"/>
                <a:gd name="connsiteY82" fmla="*/ 34588 h 80057"/>
                <a:gd name="connsiteX83" fmla="*/ 4827 w 65067"/>
                <a:gd name="connsiteY83" fmla="*/ 33743 h 80057"/>
                <a:gd name="connsiteX84" fmla="*/ 4389 w 65067"/>
                <a:gd name="connsiteY84" fmla="*/ 31630 h 80057"/>
                <a:gd name="connsiteX85" fmla="*/ 3857 w 65067"/>
                <a:gd name="connsiteY85" fmla="*/ 29659 h 80057"/>
                <a:gd name="connsiteX86" fmla="*/ 3654 w 65067"/>
                <a:gd name="connsiteY86" fmla="*/ 28407 h 80057"/>
                <a:gd name="connsiteX87" fmla="*/ 4178 w 65067"/>
                <a:gd name="connsiteY87" fmla="*/ 26263 h 80057"/>
                <a:gd name="connsiteX88" fmla="*/ 3865 w 65067"/>
                <a:gd name="connsiteY88" fmla="*/ 23885 h 80057"/>
                <a:gd name="connsiteX89" fmla="*/ 3184 w 65067"/>
                <a:gd name="connsiteY89" fmla="*/ 22633 h 80057"/>
                <a:gd name="connsiteX90" fmla="*/ 2996 w 65067"/>
                <a:gd name="connsiteY90" fmla="*/ 20717 h 80057"/>
                <a:gd name="connsiteX91" fmla="*/ 3137 w 65067"/>
                <a:gd name="connsiteY91" fmla="*/ 19011 h 80057"/>
                <a:gd name="connsiteX92" fmla="*/ 3716 w 65067"/>
                <a:gd name="connsiteY92" fmla="*/ 18041 h 80057"/>
                <a:gd name="connsiteX93" fmla="*/ 3599 w 65067"/>
                <a:gd name="connsiteY93" fmla="*/ 16844 h 80057"/>
                <a:gd name="connsiteX94" fmla="*/ 6243 w 65067"/>
                <a:gd name="connsiteY94" fmla="*/ 13034 h 80057"/>
                <a:gd name="connsiteX95" fmla="*/ 8254 w 65067"/>
                <a:gd name="connsiteY95" fmla="*/ 10828 h 80057"/>
                <a:gd name="connsiteX96" fmla="*/ 10100 w 65067"/>
                <a:gd name="connsiteY96" fmla="*/ 9279 h 80057"/>
                <a:gd name="connsiteX97" fmla="*/ 11657 w 65067"/>
                <a:gd name="connsiteY97" fmla="*/ 8121 h 80057"/>
                <a:gd name="connsiteX98" fmla="*/ 13761 w 65067"/>
                <a:gd name="connsiteY98" fmla="*/ 2331 h 80057"/>
                <a:gd name="connsiteX99" fmla="*/ 15287 w 65067"/>
                <a:gd name="connsiteY99" fmla="*/ 297 h 80057"/>
                <a:gd name="connsiteX100" fmla="*/ 16883 w 65067"/>
                <a:gd name="connsiteY100" fmla="*/ 0 h 80057"/>
                <a:gd name="connsiteX101" fmla="*/ 25504 w 65067"/>
                <a:gd name="connsiteY101" fmla="*/ 4796 h 80057"/>
                <a:gd name="connsiteX102" fmla="*/ 29549 w 65067"/>
                <a:gd name="connsiteY102" fmla="*/ 5242 h 80057"/>
                <a:gd name="connsiteX103" fmla="*/ 37693 w 65067"/>
                <a:gd name="connsiteY103" fmla="*/ 7831 h 80057"/>
                <a:gd name="connsiteX104" fmla="*/ 40643 w 65067"/>
                <a:gd name="connsiteY104" fmla="*/ 11149 h 80057"/>
                <a:gd name="connsiteX105" fmla="*/ 47473 w 65067"/>
                <a:gd name="connsiteY105" fmla="*/ 16672 h 80057"/>
                <a:gd name="connsiteX106" fmla="*/ 51064 w 65067"/>
                <a:gd name="connsiteY106" fmla="*/ 18409 h 80057"/>
                <a:gd name="connsiteX107" fmla="*/ 51095 w 65067"/>
                <a:gd name="connsiteY107" fmla="*/ 19856 h 80057"/>
                <a:gd name="connsiteX108" fmla="*/ 50313 w 65067"/>
                <a:gd name="connsiteY108" fmla="*/ 22156 h 80057"/>
                <a:gd name="connsiteX109" fmla="*/ 52613 w 65067"/>
                <a:gd name="connsiteY109" fmla="*/ 20145 h 80057"/>
                <a:gd name="connsiteX110" fmla="*/ 56165 w 65067"/>
                <a:gd name="connsiteY110" fmla="*/ 23330 h 80057"/>
                <a:gd name="connsiteX111" fmla="*/ 57174 w 65067"/>
                <a:gd name="connsiteY111" fmla="*/ 24886 h 80057"/>
                <a:gd name="connsiteX112" fmla="*/ 58277 w 65067"/>
                <a:gd name="connsiteY112" fmla="*/ 27765 h 80057"/>
                <a:gd name="connsiteX113" fmla="*/ 57893 w 65067"/>
                <a:gd name="connsiteY113" fmla="*/ 29620 h 80057"/>
                <a:gd name="connsiteX114" fmla="*/ 57401 w 65067"/>
                <a:gd name="connsiteY114" fmla="*/ 30574 h 80057"/>
                <a:gd name="connsiteX115" fmla="*/ 57377 w 65067"/>
                <a:gd name="connsiteY115" fmla="*/ 31317 h 80057"/>
                <a:gd name="connsiteX116" fmla="*/ 58433 w 65067"/>
                <a:gd name="connsiteY116" fmla="*/ 30292 h 80057"/>
                <a:gd name="connsiteX117" fmla="*/ 59028 w 65067"/>
                <a:gd name="connsiteY117" fmla="*/ 29487 h 80057"/>
                <a:gd name="connsiteX118" fmla="*/ 59208 w 65067"/>
                <a:gd name="connsiteY118" fmla="*/ 27554 h 80057"/>
                <a:gd name="connsiteX119" fmla="*/ 60068 w 65067"/>
                <a:gd name="connsiteY119" fmla="*/ 25160 h 80057"/>
                <a:gd name="connsiteX120" fmla="*/ 61226 w 65067"/>
                <a:gd name="connsiteY120" fmla="*/ 25113 h 80057"/>
                <a:gd name="connsiteX121" fmla="*/ 62149 w 65067"/>
                <a:gd name="connsiteY121" fmla="*/ 26545 h 80057"/>
                <a:gd name="connsiteX122" fmla="*/ 64058 w 65067"/>
                <a:gd name="connsiteY122" fmla="*/ 32749 h 80057"/>
                <a:gd name="connsiteX123" fmla="*/ 64778 w 65067"/>
                <a:gd name="connsiteY123" fmla="*/ 34016 h 80057"/>
                <a:gd name="connsiteX124" fmla="*/ 65052 w 65067"/>
                <a:gd name="connsiteY124" fmla="*/ 35988 h 80057"/>
                <a:gd name="connsiteX125" fmla="*/ 64950 w 65067"/>
                <a:gd name="connsiteY125" fmla="*/ 36864 h 80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65067" h="80057">
                  <a:moveTo>
                    <a:pt x="65068" y="37678"/>
                  </a:moveTo>
                  <a:lnTo>
                    <a:pt x="64387" y="38147"/>
                  </a:lnTo>
                  <a:lnTo>
                    <a:pt x="62556" y="39180"/>
                  </a:lnTo>
                  <a:lnTo>
                    <a:pt x="61719" y="40549"/>
                  </a:lnTo>
                  <a:lnTo>
                    <a:pt x="61226" y="41871"/>
                  </a:lnTo>
                  <a:lnTo>
                    <a:pt x="60092" y="42763"/>
                  </a:lnTo>
                  <a:lnTo>
                    <a:pt x="59004" y="43897"/>
                  </a:lnTo>
                  <a:lnTo>
                    <a:pt x="58660" y="44805"/>
                  </a:lnTo>
                  <a:lnTo>
                    <a:pt x="57651" y="45532"/>
                  </a:lnTo>
                  <a:lnTo>
                    <a:pt x="57455" y="46737"/>
                  </a:lnTo>
                  <a:lnTo>
                    <a:pt x="54897" y="50993"/>
                  </a:lnTo>
                  <a:lnTo>
                    <a:pt x="53872" y="52902"/>
                  </a:lnTo>
                  <a:lnTo>
                    <a:pt x="52401" y="54936"/>
                  </a:lnTo>
                  <a:lnTo>
                    <a:pt x="51486" y="55695"/>
                  </a:lnTo>
                  <a:lnTo>
                    <a:pt x="50242" y="56900"/>
                  </a:lnTo>
                  <a:lnTo>
                    <a:pt x="49608" y="58300"/>
                  </a:lnTo>
                  <a:lnTo>
                    <a:pt x="49608" y="59748"/>
                  </a:lnTo>
                  <a:lnTo>
                    <a:pt x="48740" y="61477"/>
                  </a:lnTo>
                  <a:lnTo>
                    <a:pt x="48255" y="62971"/>
                  </a:lnTo>
                  <a:lnTo>
                    <a:pt x="47433" y="63839"/>
                  </a:lnTo>
                  <a:lnTo>
                    <a:pt x="45266" y="68565"/>
                  </a:lnTo>
                  <a:lnTo>
                    <a:pt x="45157" y="70192"/>
                  </a:lnTo>
                  <a:lnTo>
                    <a:pt x="44640" y="71154"/>
                  </a:lnTo>
                  <a:lnTo>
                    <a:pt x="43099" y="73408"/>
                  </a:lnTo>
                  <a:lnTo>
                    <a:pt x="42059" y="74761"/>
                  </a:lnTo>
                  <a:lnTo>
                    <a:pt x="40236" y="75778"/>
                  </a:lnTo>
                  <a:lnTo>
                    <a:pt x="38327" y="76881"/>
                  </a:lnTo>
                  <a:lnTo>
                    <a:pt x="37607" y="78086"/>
                  </a:lnTo>
                  <a:lnTo>
                    <a:pt x="36254" y="78696"/>
                  </a:lnTo>
                  <a:lnTo>
                    <a:pt x="35268" y="78735"/>
                  </a:lnTo>
                  <a:lnTo>
                    <a:pt x="33680" y="78297"/>
                  </a:lnTo>
                  <a:lnTo>
                    <a:pt x="31528" y="78086"/>
                  </a:lnTo>
                  <a:lnTo>
                    <a:pt x="30441" y="78227"/>
                  </a:lnTo>
                  <a:lnTo>
                    <a:pt x="29948" y="77632"/>
                  </a:lnTo>
                  <a:lnTo>
                    <a:pt x="29213" y="76263"/>
                  </a:lnTo>
                  <a:lnTo>
                    <a:pt x="28141" y="75285"/>
                  </a:lnTo>
                  <a:lnTo>
                    <a:pt x="27452" y="75621"/>
                  </a:lnTo>
                  <a:lnTo>
                    <a:pt x="26005" y="76599"/>
                  </a:lnTo>
                  <a:lnTo>
                    <a:pt x="24307" y="77178"/>
                  </a:lnTo>
                  <a:lnTo>
                    <a:pt x="23103" y="76983"/>
                  </a:lnTo>
                  <a:lnTo>
                    <a:pt x="20474" y="76310"/>
                  </a:lnTo>
                  <a:lnTo>
                    <a:pt x="19355" y="75966"/>
                  </a:lnTo>
                  <a:lnTo>
                    <a:pt x="19019" y="75387"/>
                  </a:lnTo>
                  <a:lnTo>
                    <a:pt x="18628" y="74957"/>
                  </a:lnTo>
                  <a:lnTo>
                    <a:pt x="18049" y="75144"/>
                  </a:lnTo>
                  <a:lnTo>
                    <a:pt x="17274" y="75872"/>
                  </a:lnTo>
                  <a:lnTo>
                    <a:pt x="16241" y="76623"/>
                  </a:lnTo>
                  <a:lnTo>
                    <a:pt x="14708" y="77624"/>
                  </a:lnTo>
                  <a:lnTo>
                    <a:pt x="11555" y="79416"/>
                  </a:lnTo>
                  <a:lnTo>
                    <a:pt x="10671" y="80057"/>
                  </a:lnTo>
                  <a:lnTo>
                    <a:pt x="9858" y="79705"/>
                  </a:lnTo>
                  <a:lnTo>
                    <a:pt x="8520" y="79353"/>
                  </a:lnTo>
                  <a:lnTo>
                    <a:pt x="7096" y="79338"/>
                  </a:lnTo>
                  <a:lnTo>
                    <a:pt x="4021" y="78172"/>
                  </a:lnTo>
                  <a:lnTo>
                    <a:pt x="2222" y="77343"/>
                  </a:lnTo>
                  <a:lnTo>
                    <a:pt x="1439" y="76302"/>
                  </a:lnTo>
                  <a:lnTo>
                    <a:pt x="532" y="75856"/>
                  </a:lnTo>
                  <a:lnTo>
                    <a:pt x="0" y="75567"/>
                  </a:lnTo>
                  <a:lnTo>
                    <a:pt x="250" y="75371"/>
                  </a:lnTo>
                  <a:lnTo>
                    <a:pt x="1048" y="75222"/>
                  </a:lnTo>
                  <a:lnTo>
                    <a:pt x="1760" y="75207"/>
                  </a:lnTo>
                  <a:lnTo>
                    <a:pt x="2871" y="73619"/>
                  </a:lnTo>
                  <a:lnTo>
                    <a:pt x="4702" y="72625"/>
                  </a:lnTo>
                  <a:lnTo>
                    <a:pt x="7894" y="67125"/>
                  </a:lnTo>
                  <a:lnTo>
                    <a:pt x="9239" y="64848"/>
                  </a:lnTo>
                  <a:lnTo>
                    <a:pt x="9404" y="63605"/>
                  </a:lnTo>
                  <a:lnTo>
                    <a:pt x="9779" y="61007"/>
                  </a:lnTo>
                  <a:lnTo>
                    <a:pt x="9067" y="57847"/>
                  </a:lnTo>
                  <a:lnTo>
                    <a:pt x="9404" y="56962"/>
                  </a:lnTo>
                  <a:lnTo>
                    <a:pt x="12142" y="53152"/>
                  </a:lnTo>
                  <a:lnTo>
                    <a:pt x="13323" y="51072"/>
                  </a:lnTo>
                  <a:lnTo>
                    <a:pt x="13394" y="49280"/>
                  </a:lnTo>
                  <a:lnTo>
                    <a:pt x="13738" y="47989"/>
                  </a:lnTo>
                  <a:lnTo>
                    <a:pt x="13402" y="47316"/>
                  </a:lnTo>
                  <a:lnTo>
                    <a:pt x="12776" y="47121"/>
                  </a:lnTo>
                  <a:lnTo>
                    <a:pt x="11727" y="45447"/>
                  </a:lnTo>
                  <a:lnTo>
                    <a:pt x="11054" y="44062"/>
                  </a:lnTo>
                  <a:lnTo>
                    <a:pt x="9192" y="42638"/>
                  </a:lnTo>
                  <a:lnTo>
                    <a:pt x="7917" y="41183"/>
                  </a:lnTo>
                  <a:lnTo>
                    <a:pt x="5828" y="37834"/>
                  </a:lnTo>
                  <a:lnTo>
                    <a:pt x="6016" y="35957"/>
                  </a:lnTo>
                  <a:lnTo>
                    <a:pt x="5422" y="35284"/>
                  </a:lnTo>
                  <a:lnTo>
                    <a:pt x="4780" y="34588"/>
                  </a:lnTo>
                  <a:lnTo>
                    <a:pt x="4827" y="33743"/>
                  </a:lnTo>
                  <a:lnTo>
                    <a:pt x="4389" y="31630"/>
                  </a:lnTo>
                  <a:lnTo>
                    <a:pt x="3857" y="29659"/>
                  </a:lnTo>
                  <a:lnTo>
                    <a:pt x="3654" y="28407"/>
                  </a:lnTo>
                  <a:lnTo>
                    <a:pt x="4178" y="26263"/>
                  </a:lnTo>
                  <a:lnTo>
                    <a:pt x="3865" y="23885"/>
                  </a:lnTo>
                  <a:lnTo>
                    <a:pt x="3184" y="22633"/>
                  </a:lnTo>
                  <a:lnTo>
                    <a:pt x="2996" y="20717"/>
                  </a:lnTo>
                  <a:lnTo>
                    <a:pt x="3137" y="19011"/>
                  </a:lnTo>
                  <a:lnTo>
                    <a:pt x="3716" y="18041"/>
                  </a:lnTo>
                  <a:lnTo>
                    <a:pt x="3599" y="16844"/>
                  </a:lnTo>
                  <a:lnTo>
                    <a:pt x="6243" y="13034"/>
                  </a:lnTo>
                  <a:lnTo>
                    <a:pt x="8254" y="10828"/>
                  </a:lnTo>
                  <a:lnTo>
                    <a:pt x="10100" y="9279"/>
                  </a:lnTo>
                  <a:lnTo>
                    <a:pt x="11657" y="8121"/>
                  </a:lnTo>
                  <a:lnTo>
                    <a:pt x="13761" y="2331"/>
                  </a:lnTo>
                  <a:lnTo>
                    <a:pt x="15287" y="297"/>
                  </a:lnTo>
                  <a:lnTo>
                    <a:pt x="16883" y="0"/>
                  </a:lnTo>
                  <a:lnTo>
                    <a:pt x="25504" y="4796"/>
                  </a:lnTo>
                  <a:lnTo>
                    <a:pt x="29549" y="5242"/>
                  </a:lnTo>
                  <a:lnTo>
                    <a:pt x="37693" y="7831"/>
                  </a:lnTo>
                  <a:lnTo>
                    <a:pt x="40643" y="11149"/>
                  </a:lnTo>
                  <a:lnTo>
                    <a:pt x="47473" y="16672"/>
                  </a:lnTo>
                  <a:lnTo>
                    <a:pt x="51064" y="18409"/>
                  </a:lnTo>
                  <a:lnTo>
                    <a:pt x="51095" y="19856"/>
                  </a:lnTo>
                  <a:lnTo>
                    <a:pt x="50313" y="22156"/>
                  </a:lnTo>
                  <a:lnTo>
                    <a:pt x="52613" y="20145"/>
                  </a:lnTo>
                  <a:lnTo>
                    <a:pt x="56165" y="23330"/>
                  </a:lnTo>
                  <a:lnTo>
                    <a:pt x="57174" y="24886"/>
                  </a:lnTo>
                  <a:lnTo>
                    <a:pt x="58277" y="27765"/>
                  </a:lnTo>
                  <a:lnTo>
                    <a:pt x="57893" y="29620"/>
                  </a:lnTo>
                  <a:lnTo>
                    <a:pt x="57401" y="30574"/>
                  </a:lnTo>
                  <a:lnTo>
                    <a:pt x="57377" y="31317"/>
                  </a:lnTo>
                  <a:lnTo>
                    <a:pt x="58433" y="30292"/>
                  </a:lnTo>
                  <a:lnTo>
                    <a:pt x="59028" y="29487"/>
                  </a:lnTo>
                  <a:lnTo>
                    <a:pt x="59208" y="27554"/>
                  </a:lnTo>
                  <a:lnTo>
                    <a:pt x="60068" y="25160"/>
                  </a:lnTo>
                  <a:lnTo>
                    <a:pt x="61226" y="25113"/>
                  </a:lnTo>
                  <a:lnTo>
                    <a:pt x="62149" y="26545"/>
                  </a:lnTo>
                  <a:lnTo>
                    <a:pt x="64058" y="32749"/>
                  </a:lnTo>
                  <a:lnTo>
                    <a:pt x="64778" y="34016"/>
                  </a:lnTo>
                  <a:lnTo>
                    <a:pt x="65052" y="35988"/>
                  </a:lnTo>
                  <a:lnTo>
                    <a:pt x="64950" y="3686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3" name="Freeform: Shape 652">
              <a:extLst>
                <a:ext uri="{FF2B5EF4-FFF2-40B4-BE49-F238E27FC236}">
                  <a16:creationId xmlns:a16="http://schemas.microsoft.com/office/drawing/2014/main" id="{C3705613-0ABE-74F4-E820-46664585E3D8}"/>
                </a:ext>
              </a:extLst>
            </p:cNvPr>
            <p:cNvSpPr>
              <a:spLocks/>
            </p:cNvSpPr>
            <p:nvPr/>
          </p:nvSpPr>
          <p:spPr>
            <a:xfrm>
              <a:off x="7192800" y="3400369"/>
              <a:ext cx="2941" cy="2620"/>
            </a:xfrm>
            <a:custGeom>
              <a:avLst/>
              <a:gdLst>
                <a:gd name="connsiteX0" fmla="*/ 2942 w 2941"/>
                <a:gd name="connsiteY0" fmla="*/ 399 h 2620"/>
                <a:gd name="connsiteX1" fmla="*/ 2167 w 2941"/>
                <a:gd name="connsiteY1" fmla="*/ 2621 h 2620"/>
                <a:gd name="connsiteX2" fmla="*/ 157 w 2941"/>
                <a:gd name="connsiteY2" fmla="*/ 1870 h 2620"/>
                <a:gd name="connsiteX3" fmla="*/ 0 w 2941"/>
                <a:gd name="connsiteY3" fmla="*/ 1291 h 2620"/>
                <a:gd name="connsiteX4" fmla="*/ 2284 w 2941"/>
                <a:gd name="connsiteY4" fmla="*/ 0 h 2620"/>
                <a:gd name="connsiteX5" fmla="*/ 2754 w 2941"/>
                <a:gd name="connsiteY5" fmla="*/ 8 h 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1" h="2620">
                  <a:moveTo>
                    <a:pt x="2942" y="399"/>
                  </a:moveTo>
                  <a:lnTo>
                    <a:pt x="2167" y="2621"/>
                  </a:lnTo>
                  <a:lnTo>
                    <a:pt x="157" y="1870"/>
                  </a:lnTo>
                  <a:lnTo>
                    <a:pt x="0" y="1291"/>
                  </a:lnTo>
                  <a:lnTo>
                    <a:pt x="2284" y="0"/>
                  </a:lnTo>
                  <a:lnTo>
                    <a:pt x="2754" y="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4" name="Freeform: Shape 653">
              <a:extLst>
                <a:ext uri="{FF2B5EF4-FFF2-40B4-BE49-F238E27FC236}">
                  <a16:creationId xmlns:a16="http://schemas.microsoft.com/office/drawing/2014/main" id="{3D801D0A-75DC-EA04-3774-E635C2C50B41}"/>
                </a:ext>
              </a:extLst>
            </p:cNvPr>
            <p:cNvSpPr>
              <a:spLocks/>
            </p:cNvSpPr>
            <p:nvPr/>
          </p:nvSpPr>
          <p:spPr>
            <a:xfrm>
              <a:off x="7179680" y="4403513"/>
              <a:ext cx="97292" cy="141126"/>
            </a:xfrm>
            <a:custGeom>
              <a:avLst/>
              <a:gdLst>
                <a:gd name="connsiteX0" fmla="*/ 69715 w 97292"/>
                <a:gd name="connsiteY0" fmla="*/ 1134 h 141126"/>
                <a:gd name="connsiteX1" fmla="*/ 71115 w 97292"/>
                <a:gd name="connsiteY1" fmla="*/ 2472 h 141126"/>
                <a:gd name="connsiteX2" fmla="*/ 71428 w 97292"/>
                <a:gd name="connsiteY2" fmla="*/ 3239 h 141126"/>
                <a:gd name="connsiteX3" fmla="*/ 70919 w 97292"/>
                <a:gd name="connsiteY3" fmla="*/ 6126 h 141126"/>
                <a:gd name="connsiteX4" fmla="*/ 69887 w 97292"/>
                <a:gd name="connsiteY4" fmla="*/ 8136 h 141126"/>
                <a:gd name="connsiteX5" fmla="*/ 69237 w 97292"/>
                <a:gd name="connsiteY5" fmla="*/ 10030 h 141126"/>
                <a:gd name="connsiteX6" fmla="*/ 69331 w 97292"/>
                <a:gd name="connsiteY6" fmla="*/ 10969 h 141126"/>
                <a:gd name="connsiteX7" fmla="*/ 69957 w 97292"/>
                <a:gd name="connsiteY7" fmla="*/ 11915 h 141126"/>
                <a:gd name="connsiteX8" fmla="*/ 72093 w 97292"/>
                <a:gd name="connsiteY8" fmla="*/ 13394 h 141126"/>
                <a:gd name="connsiteX9" fmla="*/ 73180 w 97292"/>
                <a:gd name="connsiteY9" fmla="*/ 14356 h 141126"/>
                <a:gd name="connsiteX10" fmla="*/ 74479 w 97292"/>
                <a:gd name="connsiteY10" fmla="*/ 15811 h 141126"/>
                <a:gd name="connsiteX11" fmla="*/ 75966 w 97292"/>
                <a:gd name="connsiteY11" fmla="*/ 17235 h 141126"/>
                <a:gd name="connsiteX12" fmla="*/ 78508 w 97292"/>
                <a:gd name="connsiteY12" fmla="*/ 19089 h 141126"/>
                <a:gd name="connsiteX13" fmla="*/ 79588 w 97292"/>
                <a:gd name="connsiteY13" fmla="*/ 19426 h 141126"/>
                <a:gd name="connsiteX14" fmla="*/ 79533 w 97292"/>
                <a:gd name="connsiteY14" fmla="*/ 19942 h 141126"/>
                <a:gd name="connsiteX15" fmla="*/ 79181 w 97292"/>
                <a:gd name="connsiteY15" fmla="*/ 20654 h 141126"/>
                <a:gd name="connsiteX16" fmla="*/ 78946 w 97292"/>
                <a:gd name="connsiteY16" fmla="*/ 27554 h 141126"/>
                <a:gd name="connsiteX17" fmla="*/ 78751 w 97292"/>
                <a:gd name="connsiteY17" fmla="*/ 29338 h 141126"/>
                <a:gd name="connsiteX18" fmla="*/ 78571 w 97292"/>
                <a:gd name="connsiteY18" fmla="*/ 30238 h 141126"/>
                <a:gd name="connsiteX19" fmla="*/ 78328 w 97292"/>
                <a:gd name="connsiteY19" fmla="*/ 32811 h 141126"/>
                <a:gd name="connsiteX20" fmla="*/ 78062 w 97292"/>
                <a:gd name="connsiteY20" fmla="*/ 33179 h 141126"/>
                <a:gd name="connsiteX21" fmla="*/ 77585 w 97292"/>
                <a:gd name="connsiteY21" fmla="*/ 33148 h 141126"/>
                <a:gd name="connsiteX22" fmla="*/ 77139 w 97292"/>
                <a:gd name="connsiteY22" fmla="*/ 33250 h 141126"/>
                <a:gd name="connsiteX23" fmla="*/ 77030 w 97292"/>
                <a:gd name="connsiteY23" fmla="*/ 33758 h 141126"/>
                <a:gd name="connsiteX24" fmla="*/ 77210 w 97292"/>
                <a:gd name="connsiteY24" fmla="*/ 34290 h 141126"/>
                <a:gd name="connsiteX25" fmla="*/ 78743 w 97292"/>
                <a:gd name="connsiteY25" fmla="*/ 34658 h 141126"/>
                <a:gd name="connsiteX26" fmla="*/ 78406 w 97292"/>
                <a:gd name="connsiteY26" fmla="*/ 35049 h 141126"/>
                <a:gd name="connsiteX27" fmla="*/ 77272 w 97292"/>
                <a:gd name="connsiteY27" fmla="*/ 35401 h 141126"/>
                <a:gd name="connsiteX28" fmla="*/ 76740 w 97292"/>
                <a:gd name="connsiteY28" fmla="*/ 36176 h 141126"/>
                <a:gd name="connsiteX29" fmla="*/ 76975 w 97292"/>
                <a:gd name="connsiteY29" fmla="*/ 37060 h 141126"/>
                <a:gd name="connsiteX30" fmla="*/ 76341 w 97292"/>
                <a:gd name="connsiteY30" fmla="*/ 37772 h 141126"/>
                <a:gd name="connsiteX31" fmla="*/ 76521 w 97292"/>
                <a:gd name="connsiteY31" fmla="*/ 38249 h 141126"/>
                <a:gd name="connsiteX32" fmla="*/ 76928 w 97292"/>
                <a:gd name="connsiteY32" fmla="*/ 38593 h 141126"/>
                <a:gd name="connsiteX33" fmla="*/ 77577 w 97292"/>
                <a:gd name="connsiteY33" fmla="*/ 38468 h 141126"/>
                <a:gd name="connsiteX34" fmla="*/ 79369 w 97292"/>
                <a:gd name="connsiteY34" fmla="*/ 37279 h 141126"/>
                <a:gd name="connsiteX35" fmla="*/ 80120 w 97292"/>
                <a:gd name="connsiteY35" fmla="*/ 37153 h 141126"/>
                <a:gd name="connsiteX36" fmla="*/ 81051 w 97292"/>
                <a:gd name="connsiteY36" fmla="*/ 37396 h 141126"/>
                <a:gd name="connsiteX37" fmla="*/ 82764 w 97292"/>
                <a:gd name="connsiteY37" fmla="*/ 39211 h 141126"/>
                <a:gd name="connsiteX38" fmla="*/ 82835 w 97292"/>
                <a:gd name="connsiteY38" fmla="*/ 40095 h 141126"/>
                <a:gd name="connsiteX39" fmla="*/ 82138 w 97292"/>
                <a:gd name="connsiteY39" fmla="*/ 43123 h 141126"/>
                <a:gd name="connsiteX40" fmla="*/ 81458 w 97292"/>
                <a:gd name="connsiteY40" fmla="*/ 45462 h 141126"/>
                <a:gd name="connsiteX41" fmla="*/ 81332 w 97292"/>
                <a:gd name="connsiteY41" fmla="*/ 48583 h 141126"/>
                <a:gd name="connsiteX42" fmla="*/ 82052 w 97292"/>
                <a:gd name="connsiteY42" fmla="*/ 50328 h 141126"/>
                <a:gd name="connsiteX43" fmla="*/ 81951 w 97292"/>
                <a:gd name="connsiteY43" fmla="*/ 51290 h 141126"/>
                <a:gd name="connsiteX44" fmla="*/ 81168 w 97292"/>
                <a:gd name="connsiteY44" fmla="*/ 52120 h 141126"/>
                <a:gd name="connsiteX45" fmla="*/ 79400 w 97292"/>
                <a:gd name="connsiteY45" fmla="*/ 53325 h 141126"/>
                <a:gd name="connsiteX46" fmla="*/ 79533 w 97292"/>
                <a:gd name="connsiteY46" fmla="*/ 54146 h 141126"/>
                <a:gd name="connsiteX47" fmla="*/ 80339 w 97292"/>
                <a:gd name="connsiteY47" fmla="*/ 55679 h 141126"/>
                <a:gd name="connsiteX48" fmla="*/ 81833 w 97292"/>
                <a:gd name="connsiteY48" fmla="*/ 57385 h 141126"/>
                <a:gd name="connsiteX49" fmla="*/ 84751 w 97292"/>
                <a:gd name="connsiteY49" fmla="*/ 59497 h 141126"/>
                <a:gd name="connsiteX50" fmla="*/ 86285 w 97292"/>
                <a:gd name="connsiteY50" fmla="*/ 62243 h 141126"/>
                <a:gd name="connsiteX51" fmla="*/ 86324 w 97292"/>
                <a:gd name="connsiteY51" fmla="*/ 63362 h 141126"/>
                <a:gd name="connsiteX52" fmla="*/ 85432 w 97292"/>
                <a:gd name="connsiteY52" fmla="*/ 64481 h 141126"/>
                <a:gd name="connsiteX53" fmla="*/ 84376 w 97292"/>
                <a:gd name="connsiteY53" fmla="*/ 65451 h 141126"/>
                <a:gd name="connsiteX54" fmla="*/ 84031 w 97292"/>
                <a:gd name="connsiteY54" fmla="*/ 66851 h 141126"/>
                <a:gd name="connsiteX55" fmla="*/ 84509 w 97292"/>
                <a:gd name="connsiteY55" fmla="*/ 76052 h 141126"/>
                <a:gd name="connsiteX56" fmla="*/ 82201 w 97292"/>
                <a:gd name="connsiteY56" fmla="*/ 80042 h 141126"/>
                <a:gd name="connsiteX57" fmla="*/ 82177 w 97292"/>
                <a:gd name="connsiteY57" fmla="*/ 81184 h 141126"/>
                <a:gd name="connsiteX58" fmla="*/ 82412 w 97292"/>
                <a:gd name="connsiteY58" fmla="*/ 82498 h 141126"/>
                <a:gd name="connsiteX59" fmla="*/ 83022 w 97292"/>
                <a:gd name="connsiteY59" fmla="*/ 83304 h 141126"/>
                <a:gd name="connsiteX60" fmla="*/ 84196 w 97292"/>
                <a:gd name="connsiteY60" fmla="*/ 83523 h 141126"/>
                <a:gd name="connsiteX61" fmla="*/ 85158 w 97292"/>
                <a:gd name="connsiteY61" fmla="*/ 84290 h 141126"/>
                <a:gd name="connsiteX62" fmla="*/ 84822 w 97292"/>
                <a:gd name="connsiteY62" fmla="*/ 87090 h 141126"/>
                <a:gd name="connsiteX63" fmla="*/ 84313 w 97292"/>
                <a:gd name="connsiteY63" fmla="*/ 89938 h 141126"/>
                <a:gd name="connsiteX64" fmla="*/ 84227 w 97292"/>
                <a:gd name="connsiteY64" fmla="*/ 91323 h 141126"/>
                <a:gd name="connsiteX65" fmla="*/ 83946 w 97292"/>
                <a:gd name="connsiteY65" fmla="*/ 91980 h 141126"/>
                <a:gd name="connsiteX66" fmla="*/ 83030 w 97292"/>
                <a:gd name="connsiteY66" fmla="*/ 92512 h 141126"/>
                <a:gd name="connsiteX67" fmla="*/ 82702 w 97292"/>
                <a:gd name="connsiteY67" fmla="*/ 93412 h 141126"/>
                <a:gd name="connsiteX68" fmla="*/ 82936 w 97292"/>
                <a:gd name="connsiteY68" fmla="*/ 94523 h 141126"/>
                <a:gd name="connsiteX69" fmla="*/ 82764 w 97292"/>
                <a:gd name="connsiteY69" fmla="*/ 95344 h 141126"/>
                <a:gd name="connsiteX70" fmla="*/ 83249 w 97292"/>
                <a:gd name="connsiteY70" fmla="*/ 96408 h 141126"/>
                <a:gd name="connsiteX71" fmla="*/ 84305 w 97292"/>
                <a:gd name="connsiteY71" fmla="*/ 97730 h 141126"/>
                <a:gd name="connsiteX72" fmla="*/ 85995 w 97292"/>
                <a:gd name="connsiteY72" fmla="*/ 101016 h 141126"/>
                <a:gd name="connsiteX73" fmla="*/ 86637 w 97292"/>
                <a:gd name="connsiteY73" fmla="*/ 101274 h 141126"/>
                <a:gd name="connsiteX74" fmla="*/ 86934 w 97292"/>
                <a:gd name="connsiteY74" fmla="*/ 101971 h 141126"/>
                <a:gd name="connsiteX75" fmla="*/ 86746 w 97292"/>
                <a:gd name="connsiteY75" fmla="*/ 102636 h 141126"/>
                <a:gd name="connsiteX76" fmla="*/ 87403 w 97292"/>
                <a:gd name="connsiteY76" fmla="*/ 104091 h 141126"/>
                <a:gd name="connsiteX77" fmla="*/ 89281 w 97292"/>
                <a:gd name="connsiteY77" fmla="*/ 105546 h 141126"/>
                <a:gd name="connsiteX78" fmla="*/ 91253 w 97292"/>
                <a:gd name="connsiteY78" fmla="*/ 106813 h 141126"/>
                <a:gd name="connsiteX79" fmla="*/ 92849 w 97292"/>
                <a:gd name="connsiteY79" fmla="*/ 106993 h 141126"/>
                <a:gd name="connsiteX80" fmla="*/ 93224 w 97292"/>
                <a:gd name="connsiteY80" fmla="*/ 108128 h 141126"/>
                <a:gd name="connsiteX81" fmla="*/ 94273 w 97292"/>
                <a:gd name="connsiteY81" fmla="*/ 109575 h 141126"/>
                <a:gd name="connsiteX82" fmla="*/ 95031 w 97292"/>
                <a:gd name="connsiteY82" fmla="*/ 110209 h 141126"/>
                <a:gd name="connsiteX83" fmla="*/ 96244 w 97292"/>
                <a:gd name="connsiteY83" fmla="*/ 110623 h 141126"/>
                <a:gd name="connsiteX84" fmla="*/ 97238 w 97292"/>
                <a:gd name="connsiteY84" fmla="*/ 110842 h 141126"/>
                <a:gd name="connsiteX85" fmla="*/ 97292 w 97292"/>
                <a:gd name="connsiteY85" fmla="*/ 112063 h 141126"/>
                <a:gd name="connsiteX86" fmla="*/ 95493 w 97292"/>
                <a:gd name="connsiteY86" fmla="*/ 112892 h 141126"/>
                <a:gd name="connsiteX87" fmla="*/ 94280 w 97292"/>
                <a:gd name="connsiteY87" fmla="*/ 114152 h 141126"/>
                <a:gd name="connsiteX88" fmla="*/ 93357 w 97292"/>
                <a:gd name="connsiteY88" fmla="*/ 116068 h 141126"/>
                <a:gd name="connsiteX89" fmla="*/ 92074 w 97292"/>
                <a:gd name="connsiteY89" fmla="*/ 118181 h 141126"/>
                <a:gd name="connsiteX90" fmla="*/ 87662 w 97292"/>
                <a:gd name="connsiteY90" fmla="*/ 119276 h 141126"/>
                <a:gd name="connsiteX91" fmla="*/ 85972 w 97292"/>
                <a:gd name="connsiteY91" fmla="*/ 119284 h 141126"/>
                <a:gd name="connsiteX92" fmla="*/ 76920 w 97292"/>
                <a:gd name="connsiteY92" fmla="*/ 119339 h 141126"/>
                <a:gd name="connsiteX93" fmla="*/ 68447 w 97292"/>
                <a:gd name="connsiteY93" fmla="*/ 123485 h 141126"/>
                <a:gd name="connsiteX94" fmla="*/ 63565 w 97292"/>
                <a:gd name="connsiteY94" fmla="*/ 124964 h 141126"/>
                <a:gd name="connsiteX95" fmla="*/ 60561 w 97292"/>
                <a:gd name="connsiteY95" fmla="*/ 127295 h 141126"/>
                <a:gd name="connsiteX96" fmla="*/ 56524 w 97292"/>
                <a:gd name="connsiteY96" fmla="*/ 128954 h 141126"/>
                <a:gd name="connsiteX97" fmla="*/ 53708 w 97292"/>
                <a:gd name="connsiteY97" fmla="*/ 130972 h 141126"/>
                <a:gd name="connsiteX98" fmla="*/ 47848 w 97292"/>
                <a:gd name="connsiteY98" fmla="*/ 131935 h 141126"/>
                <a:gd name="connsiteX99" fmla="*/ 38249 w 97292"/>
                <a:gd name="connsiteY99" fmla="*/ 135095 h 141126"/>
                <a:gd name="connsiteX100" fmla="*/ 35245 w 97292"/>
                <a:gd name="connsiteY100" fmla="*/ 136355 h 141126"/>
                <a:gd name="connsiteX101" fmla="*/ 32209 w 97292"/>
                <a:gd name="connsiteY101" fmla="*/ 138553 h 141126"/>
                <a:gd name="connsiteX102" fmla="*/ 27273 w 97292"/>
                <a:gd name="connsiteY102" fmla="*/ 141127 h 141126"/>
                <a:gd name="connsiteX103" fmla="*/ 25324 w 97292"/>
                <a:gd name="connsiteY103" fmla="*/ 141096 h 141126"/>
                <a:gd name="connsiteX104" fmla="*/ 21460 w 97292"/>
                <a:gd name="connsiteY104" fmla="*/ 138686 h 141126"/>
                <a:gd name="connsiteX105" fmla="*/ 18549 w 97292"/>
                <a:gd name="connsiteY105" fmla="*/ 137481 h 141126"/>
                <a:gd name="connsiteX106" fmla="*/ 11430 w 97292"/>
                <a:gd name="connsiteY106" fmla="*/ 135635 h 141126"/>
                <a:gd name="connsiteX107" fmla="*/ 6118 w 97292"/>
                <a:gd name="connsiteY107" fmla="*/ 134915 h 141126"/>
                <a:gd name="connsiteX108" fmla="*/ 3552 w 97292"/>
                <a:gd name="connsiteY108" fmla="*/ 134125 h 141126"/>
                <a:gd name="connsiteX109" fmla="*/ 2848 w 97292"/>
                <a:gd name="connsiteY109" fmla="*/ 133992 h 141126"/>
                <a:gd name="connsiteX110" fmla="*/ 3450 w 97292"/>
                <a:gd name="connsiteY110" fmla="*/ 133124 h 141126"/>
                <a:gd name="connsiteX111" fmla="*/ 4937 w 97292"/>
                <a:gd name="connsiteY111" fmla="*/ 133069 h 141126"/>
                <a:gd name="connsiteX112" fmla="*/ 6486 w 97292"/>
                <a:gd name="connsiteY112" fmla="*/ 133327 h 141126"/>
                <a:gd name="connsiteX113" fmla="*/ 7667 w 97292"/>
                <a:gd name="connsiteY113" fmla="*/ 132670 h 141126"/>
                <a:gd name="connsiteX114" fmla="*/ 9396 w 97292"/>
                <a:gd name="connsiteY114" fmla="*/ 132584 h 141126"/>
                <a:gd name="connsiteX115" fmla="*/ 9850 w 97292"/>
                <a:gd name="connsiteY115" fmla="*/ 131887 h 141126"/>
                <a:gd name="connsiteX116" fmla="*/ 9991 w 97292"/>
                <a:gd name="connsiteY116" fmla="*/ 130151 h 141126"/>
                <a:gd name="connsiteX117" fmla="*/ 9975 w 97292"/>
                <a:gd name="connsiteY117" fmla="*/ 128742 h 141126"/>
                <a:gd name="connsiteX118" fmla="*/ 10577 w 97292"/>
                <a:gd name="connsiteY118" fmla="*/ 128117 h 141126"/>
                <a:gd name="connsiteX119" fmla="*/ 10734 w 97292"/>
                <a:gd name="connsiteY119" fmla="*/ 126458 h 141126"/>
                <a:gd name="connsiteX120" fmla="*/ 9881 w 97292"/>
                <a:gd name="connsiteY120" fmla="*/ 122789 h 141126"/>
                <a:gd name="connsiteX121" fmla="*/ 9279 w 97292"/>
                <a:gd name="connsiteY121" fmla="*/ 122366 h 141126"/>
                <a:gd name="connsiteX122" fmla="*/ 6181 w 97292"/>
                <a:gd name="connsiteY122" fmla="*/ 121850 h 141126"/>
                <a:gd name="connsiteX123" fmla="*/ 5946 w 97292"/>
                <a:gd name="connsiteY123" fmla="*/ 121115 h 141126"/>
                <a:gd name="connsiteX124" fmla="*/ 5390 w 97292"/>
                <a:gd name="connsiteY124" fmla="*/ 120348 h 141126"/>
                <a:gd name="connsiteX125" fmla="*/ 4796 w 97292"/>
                <a:gd name="connsiteY125" fmla="*/ 118455 h 141126"/>
                <a:gd name="connsiteX126" fmla="*/ 4123 w 97292"/>
                <a:gd name="connsiteY126" fmla="*/ 115638 h 141126"/>
                <a:gd name="connsiteX127" fmla="*/ 3035 w 97292"/>
                <a:gd name="connsiteY127" fmla="*/ 112141 h 141126"/>
                <a:gd name="connsiteX128" fmla="*/ 947 w 97292"/>
                <a:gd name="connsiteY128" fmla="*/ 106383 h 141126"/>
                <a:gd name="connsiteX129" fmla="*/ 430 w 97292"/>
                <a:gd name="connsiteY129" fmla="*/ 104341 h 141126"/>
                <a:gd name="connsiteX130" fmla="*/ 78 w 97292"/>
                <a:gd name="connsiteY130" fmla="*/ 102268 h 141126"/>
                <a:gd name="connsiteX131" fmla="*/ 0 w 97292"/>
                <a:gd name="connsiteY131" fmla="*/ 99788 h 141126"/>
                <a:gd name="connsiteX132" fmla="*/ 430 w 97292"/>
                <a:gd name="connsiteY132" fmla="*/ 98865 h 141126"/>
                <a:gd name="connsiteX133" fmla="*/ 368 w 97292"/>
                <a:gd name="connsiteY133" fmla="*/ 97582 h 141126"/>
                <a:gd name="connsiteX134" fmla="*/ 172 w 97292"/>
                <a:gd name="connsiteY134" fmla="*/ 96299 h 141126"/>
                <a:gd name="connsiteX135" fmla="*/ 1643 w 97292"/>
                <a:gd name="connsiteY135" fmla="*/ 93365 h 141126"/>
                <a:gd name="connsiteX136" fmla="*/ 4522 w 97292"/>
                <a:gd name="connsiteY136" fmla="*/ 89766 h 141126"/>
                <a:gd name="connsiteX137" fmla="*/ 5124 w 97292"/>
                <a:gd name="connsiteY137" fmla="*/ 88468 h 141126"/>
                <a:gd name="connsiteX138" fmla="*/ 5664 w 97292"/>
                <a:gd name="connsiteY138" fmla="*/ 87568 h 141126"/>
                <a:gd name="connsiteX139" fmla="*/ 5742 w 97292"/>
                <a:gd name="connsiteY139" fmla="*/ 86269 h 141126"/>
                <a:gd name="connsiteX140" fmla="*/ 6251 w 97292"/>
                <a:gd name="connsiteY140" fmla="*/ 82076 h 141126"/>
                <a:gd name="connsiteX141" fmla="*/ 7628 w 97292"/>
                <a:gd name="connsiteY141" fmla="*/ 77006 h 141126"/>
                <a:gd name="connsiteX142" fmla="*/ 8496 w 97292"/>
                <a:gd name="connsiteY142" fmla="*/ 75089 h 141126"/>
                <a:gd name="connsiteX143" fmla="*/ 9083 w 97292"/>
                <a:gd name="connsiteY143" fmla="*/ 74049 h 141126"/>
                <a:gd name="connsiteX144" fmla="*/ 9787 w 97292"/>
                <a:gd name="connsiteY144" fmla="*/ 72359 h 141126"/>
                <a:gd name="connsiteX145" fmla="*/ 9967 w 97292"/>
                <a:gd name="connsiteY145" fmla="*/ 71569 h 141126"/>
                <a:gd name="connsiteX146" fmla="*/ 12619 w 97292"/>
                <a:gd name="connsiteY146" fmla="*/ 69574 h 141126"/>
                <a:gd name="connsiteX147" fmla="*/ 13840 w 97292"/>
                <a:gd name="connsiteY147" fmla="*/ 69042 h 141126"/>
                <a:gd name="connsiteX148" fmla="*/ 14114 w 97292"/>
                <a:gd name="connsiteY148" fmla="*/ 68252 h 141126"/>
                <a:gd name="connsiteX149" fmla="*/ 13699 w 97292"/>
                <a:gd name="connsiteY149" fmla="*/ 67399 h 141126"/>
                <a:gd name="connsiteX150" fmla="*/ 13879 w 97292"/>
                <a:gd name="connsiteY150" fmla="*/ 66812 h 141126"/>
                <a:gd name="connsiteX151" fmla="*/ 14513 w 97292"/>
                <a:gd name="connsiteY151" fmla="*/ 66523 h 141126"/>
                <a:gd name="connsiteX152" fmla="*/ 15490 w 97292"/>
                <a:gd name="connsiteY152" fmla="*/ 66288 h 141126"/>
                <a:gd name="connsiteX153" fmla="*/ 16202 w 97292"/>
                <a:gd name="connsiteY153" fmla="*/ 65467 h 141126"/>
                <a:gd name="connsiteX154" fmla="*/ 15084 w 97292"/>
                <a:gd name="connsiteY154" fmla="*/ 59200 h 141126"/>
                <a:gd name="connsiteX155" fmla="*/ 14176 w 97292"/>
                <a:gd name="connsiteY155" fmla="*/ 52949 h 141126"/>
                <a:gd name="connsiteX156" fmla="*/ 14121 w 97292"/>
                <a:gd name="connsiteY156" fmla="*/ 52417 h 141126"/>
                <a:gd name="connsiteX157" fmla="*/ 13589 w 97292"/>
                <a:gd name="connsiteY157" fmla="*/ 51556 h 141126"/>
                <a:gd name="connsiteX158" fmla="*/ 13057 w 97292"/>
                <a:gd name="connsiteY158" fmla="*/ 48975 h 141126"/>
                <a:gd name="connsiteX159" fmla="*/ 12158 w 97292"/>
                <a:gd name="connsiteY159" fmla="*/ 47457 h 141126"/>
                <a:gd name="connsiteX160" fmla="*/ 10906 w 97292"/>
                <a:gd name="connsiteY160" fmla="*/ 47019 h 141126"/>
                <a:gd name="connsiteX161" fmla="*/ 10914 w 97292"/>
                <a:gd name="connsiteY161" fmla="*/ 45595 h 141126"/>
                <a:gd name="connsiteX162" fmla="*/ 12173 w 97292"/>
                <a:gd name="connsiteY162" fmla="*/ 43178 h 141126"/>
                <a:gd name="connsiteX163" fmla="*/ 12502 w 97292"/>
                <a:gd name="connsiteY163" fmla="*/ 41769 h 141126"/>
                <a:gd name="connsiteX164" fmla="*/ 11899 w 97292"/>
                <a:gd name="connsiteY164" fmla="*/ 41347 h 141126"/>
                <a:gd name="connsiteX165" fmla="*/ 11813 w 97292"/>
                <a:gd name="connsiteY165" fmla="*/ 40244 h 141126"/>
                <a:gd name="connsiteX166" fmla="*/ 12244 w 97292"/>
                <a:gd name="connsiteY166" fmla="*/ 38468 h 141126"/>
                <a:gd name="connsiteX167" fmla="*/ 12032 w 97292"/>
                <a:gd name="connsiteY167" fmla="*/ 37373 h 141126"/>
                <a:gd name="connsiteX168" fmla="*/ 11798 w 97292"/>
                <a:gd name="connsiteY168" fmla="*/ 36215 h 141126"/>
                <a:gd name="connsiteX169" fmla="*/ 10491 w 97292"/>
                <a:gd name="connsiteY169" fmla="*/ 33469 h 141126"/>
                <a:gd name="connsiteX170" fmla="*/ 10171 w 97292"/>
                <a:gd name="connsiteY170" fmla="*/ 31521 h 141126"/>
                <a:gd name="connsiteX171" fmla="*/ 10843 w 97292"/>
                <a:gd name="connsiteY171" fmla="*/ 30386 h 141126"/>
                <a:gd name="connsiteX172" fmla="*/ 10820 w 97292"/>
                <a:gd name="connsiteY172" fmla="*/ 27898 h 141126"/>
                <a:gd name="connsiteX173" fmla="*/ 10116 w 97292"/>
                <a:gd name="connsiteY173" fmla="*/ 24057 h 141126"/>
                <a:gd name="connsiteX174" fmla="*/ 9998 w 97292"/>
                <a:gd name="connsiteY174" fmla="*/ 21632 h 141126"/>
                <a:gd name="connsiteX175" fmla="*/ 10483 w 97292"/>
                <a:gd name="connsiteY175" fmla="*/ 20623 h 141126"/>
                <a:gd name="connsiteX176" fmla="*/ 10249 w 97292"/>
                <a:gd name="connsiteY176" fmla="*/ 19652 h 141126"/>
                <a:gd name="connsiteX177" fmla="*/ 9294 w 97292"/>
                <a:gd name="connsiteY177" fmla="*/ 18737 h 141126"/>
                <a:gd name="connsiteX178" fmla="*/ 9224 w 97292"/>
                <a:gd name="connsiteY178" fmla="*/ 17853 h 141126"/>
                <a:gd name="connsiteX179" fmla="*/ 10038 w 97292"/>
                <a:gd name="connsiteY179" fmla="*/ 16985 h 141126"/>
                <a:gd name="connsiteX180" fmla="*/ 9936 w 97292"/>
                <a:gd name="connsiteY180" fmla="*/ 16312 h 141126"/>
                <a:gd name="connsiteX181" fmla="*/ 8927 w 97292"/>
                <a:gd name="connsiteY181" fmla="*/ 15819 h 141126"/>
                <a:gd name="connsiteX182" fmla="*/ 8027 w 97292"/>
                <a:gd name="connsiteY182" fmla="*/ 14630 h 141126"/>
                <a:gd name="connsiteX183" fmla="*/ 7221 w 97292"/>
                <a:gd name="connsiteY183" fmla="*/ 12760 h 141126"/>
                <a:gd name="connsiteX184" fmla="*/ 7385 w 97292"/>
                <a:gd name="connsiteY184" fmla="*/ 9748 h 141126"/>
                <a:gd name="connsiteX185" fmla="*/ 8895 w 97292"/>
                <a:gd name="connsiteY185" fmla="*/ 4209 h 141126"/>
                <a:gd name="connsiteX186" fmla="*/ 9083 w 97292"/>
                <a:gd name="connsiteY186" fmla="*/ 3747 h 141126"/>
                <a:gd name="connsiteX187" fmla="*/ 10796 w 97292"/>
                <a:gd name="connsiteY187" fmla="*/ 3779 h 141126"/>
                <a:gd name="connsiteX188" fmla="*/ 10804 w 97292"/>
                <a:gd name="connsiteY188" fmla="*/ 4013 h 141126"/>
                <a:gd name="connsiteX189" fmla="*/ 16132 w 97292"/>
                <a:gd name="connsiteY189" fmla="*/ 3959 h 141126"/>
                <a:gd name="connsiteX190" fmla="*/ 22219 w 97292"/>
                <a:gd name="connsiteY190" fmla="*/ 3896 h 141126"/>
                <a:gd name="connsiteX191" fmla="*/ 29487 w 97292"/>
                <a:gd name="connsiteY191" fmla="*/ 3826 h 141126"/>
                <a:gd name="connsiteX192" fmla="*/ 36097 w 97292"/>
                <a:gd name="connsiteY192" fmla="*/ 3763 h 141126"/>
                <a:gd name="connsiteX193" fmla="*/ 36387 w 97292"/>
                <a:gd name="connsiteY193" fmla="*/ 3513 h 141126"/>
                <a:gd name="connsiteX194" fmla="*/ 37482 w 97292"/>
                <a:gd name="connsiteY194" fmla="*/ 3208 h 141126"/>
                <a:gd name="connsiteX195" fmla="*/ 44156 w 97292"/>
                <a:gd name="connsiteY195" fmla="*/ 3771 h 141126"/>
                <a:gd name="connsiteX196" fmla="*/ 48333 w 97292"/>
                <a:gd name="connsiteY196" fmla="*/ 3489 h 141126"/>
                <a:gd name="connsiteX197" fmla="*/ 50101 w 97292"/>
                <a:gd name="connsiteY197" fmla="*/ 3669 h 141126"/>
                <a:gd name="connsiteX198" fmla="*/ 51400 w 97292"/>
                <a:gd name="connsiteY198" fmla="*/ 4045 h 141126"/>
                <a:gd name="connsiteX199" fmla="*/ 54279 w 97292"/>
                <a:gd name="connsiteY199" fmla="*/ 3818 h 141126"/>
                <a:gd name="connsiteX200" fmla="*/ 55820 w 97292"/>
                <a:gd name="connsiteY200" fmla="*/ 3959 h 141126"/>
                <a:gd name="connsiteX201" fmla="*/ 56978 w 97292"/>
                <a:gd name="connsiteY201" fmla="*/ 5336 h 141126"/>
                <a:gd name="connsiteX202" fmla="*/ 57448 w 97292"/>
                <a:gd name="connsiteY202" fmla="*/ 5328 h 141126"/>
                <a:gd name="connsiteX203" fmla="*/ 58097 w 97292"/>
                <a:gd name="connsiteY203" fmla="*/ 4741 h 141126"/>
                <a:gd name="connsiteX204" fmla="*/ 59247 w 97292"/>
                <a:gd name="connsiteY204" fmla="*/ 4068 h 141126"/>
                <a:gd name="connsiteX205" fmla="*/ 60421 w 97292"/>
                <a:gd name="connsiteY205" fmla="*/ 3544 h 141126"/>
                <a:gd name="connsiteX206" fmla="*/ 61265 w 97292"/>
                <a:gd name="connsiteY206" fmla="*/ 2457 h 141126"/>
                <a:gd name="connsiteX207" fmla="*/ 61774 w 97292"/>
                <a:gd name="connsiteY207" fmla="*/ 1635 h 141126"/>
                <a:gd name="connsiteX208" fmla="*/ 62533 w 97292"/>
                <a:gd name="connsiteY208" fmla="*/ 1799 h 141126"/>
                <a:gd name="connsiteX209" fmla="*/ 63628 w 97292"/>
                <a:gd name="connsiteY209" fmla="*/ 1752 h 141126"/>
                <a:gd name="connsiteX210" fmla="*/ 64356 w 97292"/>
                <a:gd name="connsiteY210" fmla="*/ 1064 h 141126"/>
                <a:gd name="connsiteX211" fmla="*/ 64645 w 97292"/>
                <a:gd name="connsiteY211" fmla="*/ 0 h 14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97292" h="141126">
                  <a:moveTo>
                    <a:pt x="69715" y="1134"/>
                  </a:moveTo>
                  <a:lnTo>
                    <a:pt x="71115" y="2472"/>
                  </a:lnTo>
                  <a:lnTo>
                    <a:pt x="71428" y="3239"/>
                  </a:lnTo>
                  <a:lnTo>
                    <a:pt x="70919" y="6126"/>
                  </a:lnTo>
                  <a:lnTo>
                    <a:pt x="69887" y="8136"/>
                  </a:lnTo>
                  <a:lnTo>
                    <a:pt x="69237" y="10030"/>
                  </a:lnTo>
                  <a:lnTo>
                    <a:pt x="69331" y="10969"/>
                  </a:lnTo>
                  <a:lnTo>
                    <a:pt x="69957" y="11915"/>
                  </a:lnTo>
                  <a:lnTo>
                    <a:pt x="72093" y="13394"/>
                  </a:lnTo>
                  <a:lnTo>
                    <a:pt x="73180" y="14356"/>
                  </a:lnTo>
                  <a:lnTo>
                    <a:pt x="74479" y="15811"/>
                  </a:lnTo>
                  <a:lnTo>
                    <a:pt x="75966" y="17235"/>
                  </a:lnTo>
                  <a:lnTo>
                    <a:pt x="78508" y="19089"/>
                  </a:lnTo>
                  <a:lnTo>
                    <a:pt x="79588" y="19426"/>
                  </a:lnTo>
                  <a:lnTo>
                    <a:pt x="79533" y="19942"/>
                  </a:lnTo>
                  <a:lnTo>
                    <a:pt x="79181" y="20654"/>
                  </a:lnTo>
                  <a:lnTo>
                    <a:pt x="78946" y="27554"/>
                  </a:lnTo>
                  <a:lnTo>
                    <a:pt x="78751" y="29338"/>
                  </a:lnTo>
                  <a:lnTo>
                    <a:pt x="78571" y="30238"/>
                  </a:lnTo>
                  <a:lnTo>
                    <a:pt x="78328" y="32811"/>
                  </a:lnTo>
                  <a:lnTo>
                    <a:pt x="78062" y="33179"/>
                  </a:lnTo>
                  <a:lnTo>
                    <a:pt x="77585" y="33148"/>
                  </a:lnTo>
                  <a:lnTo>
                    <a:pt x="77139" y="33250"/>
                  </a:lnTo>
                  <a:lnTo>
                    <a:pt x="77030" y="33758"/>
                  </a:lnTo>
                  <a:lnTo>
                    <a:pt x="77210" y="34290"/>
                  </a:lnTo>
                  <a:lnTo>
                    <a:pt x="78743" y="34658"/>
                  </a:lnTo>
                  <a:lnTo>
                    <a:pt x="78406" y="35049"/>
                  </a:lnTo>
                  <a:lnTo>
                    <a:pt x="77272" y="35401"/>
                  </a:lnTo>
                  <a:lnTo>
                    <a:pt x="76740" y="36176"/>
                  </a:lnTo>
                  <a:lnTo>
                    <a:pt x="76975" y="37060"/>
                  </a:lnTo>
                  <a:lnTo>
                    <a:pt x="76341" y="37772"/>
                  </a:lnTo>
                  <a:lnTo>
                    <a:pt x="76521" y="38249"/>
                  </a:lnTo>
                  <a:lnTo>
                    <a:pt x="76928" y="38593"/>
                  </a:lnTo>
                  <a:lnTo>
                    <a:pt x="77577" y="38468"/>
                  </a:lnTo>
                  <a:lnTo>
                    <a:pt x="79369" y="37279"/>
                  </a:lnTo>
                  <a:lnTo>
                    <a:pt x="80120" y="37153"/>
                  </a:lnTo>
                  <a:lnTo>
                    <a:pt x="81051" y="37396"/>
                  </a:lnTo>
                  <a:lnTo>
                    <a:pt x="82764" y="39211"/>
                  </a:lnTo>
                  <a:lnTo>
                    <a:pt x="82835" y="40095"/>
                  </a:lnTo>
                  <a:lnTo>
                    <a:pt x="82138" y="43123"/>
                  </a:lnTo>
                  <a:lnTo>
                    <a:pt x="81458" y="45462"/>
                  </a:lnTo>
                  <a:lnTo>
                    <a:pt x="81332" y="48583"/>
                  </a:lnTo>
                  <a:lnTo>
                    <a:pt x="82052" y="50328"/>
                  </a:lnTo>
                  <a:lnTo>
                    <a:pt x="81951" y="51290"/>
                  </a:lnTo>
                  <a:lnTo>
                    <a:pt x="81168" y="52120"/>
                  </a:lnTo>
                  <a:lnTo>
                    <a:pt x="79400" y="53325"/>
                  </a:lnTo>
                  <a:lnTo>
                    <a:pt x="79533" y="54146"/>
                  </a:lnTo>
                  <a:lnTo>
                    <a:pt x="80339" y="55679"/>
                  </a:lnTo>
                  <a:lnTo>
                    <a:pt x="81833" y="57385"/>
                  </a:lnTo>
                  <a:lnTo>
                    <a:pt x="84751" y="59497"/>
                  </a:lnTo>
                  <a:lnTo>
                    <a:pt x="86285" y="62243"/>
                  </a:lnTo>
                  <a:lnTo>
                    <a:pt x="86324" y="63362"/>
                  </a:lnTo>
                  <a:lnTo>
                    <a:pt x="85432" y="64481"/>
                  </a:lnTo>
                  <a:lnTo>
                    <a:pt x="84376" y="65451"/>
                  </a:lnTo>
                  <a:lnTo>
                    <a:pt x="84031" y="66851"/>
                  </a:lnTo>
                  <a:lnTo>
                    <a:pt x="84509" y="76052"/>
                  </a:lnTo>
                  <a:lnTo>
                    <a:pt x="82201" y="80042"/>
                  </a:lnTo>
                  <a:lnTo>
                    <a:pt x="82177" y="81184"/>
                  </a:lnTo>
                  <a:lnTo>
                    <a:pt x="82412" y="82498"/>
                  </a:lnTo>
                  <a:lnTo>
                    <a:pt x="83022" y="83304"/>
                  </a:lnTo>
                  <a:lnTo>
                    <a:pt x="84196" y="83523"/>
                  </a:lnTo>
                  <a:lnTo>
                    <a:pt x="85158" y="84290"/>
                  </a:lnTo>
                  <a:lnTo>
                    <a:pt x="84822" y="87090"/>
                  </a:lnTo>
                  <a:lnTo>
                    <a:pt x="84313" y="89938"/>
                  </a:lnTo>
                  <a:lnTo>
                    <a:pt x="84227" y="91323"/>
                  </a:lnTo>
                  <a:lnTo>
                    <a:pt x="83946" y="91980"/>
                  </a:lnTo>
                  <a:lnTo>
                    <a:pt x="83030" y="92512"/>
                  </a:lnTo>
                  <a:lnTo>
                    <a:pt x="82702" y="93412"/>
                  </a:lnTo>
                  <a:lnTo>
                    <a:pt x="82936" y="94523"/>
                  </a:lnTo>
                  <a:lnTo>
                    <a:pt x="82764" y="95344"/>
                  </a:lnTo>
                  <a:lnTo>
                    <a:pt x="83249" y="96408"/>
                  </a:lnTo>
                  <a:lnTo>
                    <a:pt x="84305" y="97730"/>
                  </a:lnTo>
                  <a:lnTo>
                    <a:pt x="85995" y="101016"/>
                  </a:lnTo>
                  <a:lnTo>
                    <a:pt x="86637" y="101274"/>
                  </a:lnTo>
                  <a:lnTo>
                    <a:pt x="86934" y="101971"/>
                  </a:lnTo>
                  <a:lnTo>
                    <a:pt x="86746" y="102636"/>
                  </a:lnTo>
                  <a:lnTo>
                    <a:pt x="87403" y="104091"/>
                  </a:lnTo>
                  <a:lnTo>
                    <a:pt x="89281" y="105546"/>
                  </a:lnTo>
                  <a:lnTo>
                    <a:pt x="91253" y="106813"/>
                  </a:lnTo>
                  <a:lnTo>
                    <a:pt x="92849" y="106993"/>
                  </a:lnTo>
                  <a:lnTo>
                    <a:pt x="93224" y="108128"/>
                  </a:lnTo>
                  <a:lnTo>
                    <a:pt x="94273" y="109575"/>
                  </a:lnTo>
                  <a:lnTo>
                    <a:pt x="95031" y="110209"/>
                  </a:lnTo>
                  <a:lnTo>
                    <a:pt x="96244" y="110623"/>
                  </a:lnTo>
                  <a:lnTo>
                    <a:pt x="97238" y="110842"/>
                  </a:lnTo>
                  <a:lnTo>
                    <a:pt x="97292" y="112063"/>
                  </a:lnTo>
                  <a:lnTo>
                    <a:pt x="95493" y="112892"/>
                  </a:lnTo>
                  <a:lnTo>
                    <a:pt x="94280" y="114152"/>
                  </a:lnTo>
                  <a:lnTo>
                    <a:pt x="93357" y="116068"/>
                  </a:lnTo>
                  <a:lnTo>
                    <a:pt x="92074" y="118181"/>
                  </a:lnTo>
                  <a:lnTo>
                    <a:pt x="87662" y="119276"/>
                  </a:lnTo>
                  <a:lnTo>
                    <a:pt x="85972" y="119284"/>
                  </a:lnTo>
                  <a:lnTo>
                    <a:pt x="76920" y="119339"/>
                  </a:lnTo>
                  <a:lnTo>
                    <a:pt x="68447" y="123485"/>
                  </a:lnTo>
                  <a:lnTo>
                    <a:pt x="63565" y="124964"/>
                  </a:lnTo>
                  <a:lnTo>
                    <a:pt x="60561" y="127295"/>
                  </a:lnTo>
                  <a:lnTo>
                    <a:pt x="56524" y="128954"/>
                  </a:lnTo>
                  <a:lnTo>
                    <a:pt x="53708" y="130972"/>
                  </a:lnTo>
                  <a:lnTo>
                    <a:pt x="47848" y="131935"/>
                  </a:lnTo>
                  <a:lnTo>
                    <a:pt x="38249" y="135095"/>
                  </a:lnTo>
                  <a:lnTo>
                    <a:pt x="35245" y="136355"/>
                  </a:lnTo>
                  <a:lnTo>
                    <a:pt x="32209" y="138553"/>
                  </a:lnTo>
                  <a:lnTo>
                    <a:pt x="27273" y="141127"/>
                  </a:lnTo>
                  <a:lnTo>
                    <a:pt x="25324" y="141096"/>
                  </a:lnTo>
                  <a:lnTo>
                    <a:pt x="21460" y="138686"/>
                  </a:lnTo>
                  <a:lnTo>
                    <a:pt x="18549" y="137481"/>
                  </a:lnTo>
                  <a:lnTo>
                    <a:pt x="11430" y="135635"/>
                  </a:lnTo>
                  <a:lnTo>
                    <a:pt x="6118" y="134915"/>
                  </a:lnTo>
                  <a:lnTo>
                    <a:pt x="3552" y="134125"/>
                  </a:lnTo>
                  <a:lnTo>
                    <a:pt x="2848" y="133992"/>
                  </a:lnTo>
                  <a:lnTo>
                    <a:pt x="3450" y="133124"/>
                  </a:lnTo>
                  <a:lnTo>
                    <a:pt x="4937" y="133069"/>
                  </a:lnTo>
                  <a:lnTo>
                    <a:pt x="6486" y="133327"/>
                  </a:lnTo>
                  <a:lnTo>
                    <a:pt x="7667" y="132670"/>
                  </a:lnTo>
                  <a:lnTo>
                    <a:pt x="9396" y="132584"/>
                  </a:lnTo>
                  <a:lnTo>
                    <a:pt x="9850" y="131887"/>
                  </a:lnTo>
                  <a:lnTo>
                    <a:pt x="9991" y="130151"/>
                  </a:lnTo>
                  <a:lnTo>
                    <a:pt x="9975" y="128742"/>
                  </a:lnTo>
                  <a:lnTo>
                    <a:pt x="10577" y="128117"/>
                  </a:lnTo>
                  <a:lnTo>
                    <a:pt x="10734" y="126458"/>
                  </a:lnTo>
                  <a:lnTo>
                    <a:pt x="9881" y="122789"/>
                  </a:lnTo>
                  <a:lnTo>
                    <a:pt x="9279" y="122366"/>
                  </a:lnTo>
                  <a:lnTo>
                    <a:pt x="6181" y="121850"/>
                  </a:lnTo>
                  <a:lnTo>
                    <a:pt x="5946" y="121115"/>
                  </a:lnTo>
                  <a:lnTo>
                    <a:pt x="5390" y="120348"/>
                  </a:lnTo>
                  <a:lnTo>
                    <a:pt x="4796" y="118455"/>
                  </a:lnTo>
                  <a:lnTo>
                    <a:pt x="4123" y="115638"/>
                  </a:lnTo>
                  <a:lnTo>
                    <a:pt x="3035" y="112141"/>
                  </a:lnTo>
                  <a:lnTo>
                    <a:pt x="947" y="106383"/>
                  </a:lnTo>
                  <a:lnTo>
                    <a:pt x="430" y="104341"/>
                  </a:lnTo>
                  <a:lnTo>
                    <a:pt x="78" y="102268"/>
                  </a:lnTo>
                  <a:lnTo>
                    <a:pt x="0" y="99788"/>
                  </a:lnTo>
                  <a:lnTo>
                    <a:pt x="430" y="98865"/>
                  </a:lnTo>
                  <a:lnTo>
                    <a:pt x="368" y="97582"/>
                  </a:lnTo>
                  <a:lnTo>
                    <a:pt x="172" y="96299"/>
                  </a:lnTo>
                  <a:lnTo>
                    <a:pt x="1643" y="93365"/>
                  </a:lnTo>
                  <a:lnTo>
                    <a:pt x="4522" y="89766"/>
                  </a:lnTo>
                  <a:lnTo>
                    <a:pt x="5124" y="88468"/>
                  </a:lnTo>
                  <a:lnTo>
                    <a:pt x="5664" y="87568"/>
                  </a:lnTo>
                  <a:lnTo>
                    <a:pt x="5742" y="86269"/>
                  </a:lnTo>
                  <a:lnTo>
                    <a:pt x="6251" y="82076"/>
                  </a:lnTo>
                  <a:lnTo>
                    <a:pt x="7628" y="77006"/>
                  </a:lnTo>
                  <a:lnTo>
                    <a:pt x="8496" y="75089"/>
                  </a:lnTo>
                  <a:lnTo>
                    <a:pt x="9083" y="74049"/>
                  </a:lnTo>
                  <a:lnTo>
                    <a:pt x="9787" y="72359"/>
                  </a:lnTo>
                  <a:lnTo>
                    <a:pt x="9967" y="71569"/>
                  </a:lnTo>
                  <a:lnTo>
                    <a:pt x="12619" y="69574"/>
                  </a:lnTo>
                  <a:lnTo>
                    <a:pt x="13840" y="69042"/>
                  </a:lnTo>
                  <a:lnTo>
                    <a:pt x="14114" y="68252"/>
                  </a:lnTo>
                  <a:lnTo>
                    <a:pt x="13699" y="67399"/>
                  </a:lnTo>
                  <a:lnTo>
                    <a:pt x="13879" y="66812"/>
                  </a:lnTo>
                  <a:lnTo>
                    <a:pt x="14513" y="66523"/>
                  </a:lnTo>
                  <a:lnTo>
                    <a:pt x="15490" y="66288"/>
                  </a:lnTo>
                  <a:lnTo>
                    <a:pt x="16202" y="65467"/>
                  </a:lnTo>
                  <a:lnTo>
                    <a:pt x="15084" y="59200"/>
                  </a:lnTo>
                  <a:lnTo>
                    <a:pt x="14176" y="52949"/>
                  </a:lnTo>
                  <a:lnTo>
                    <a:pt x="14121" y="52417"/>
                  </a:lnTo>
                  <a:lnTo>
                    <a:pt x="13589" y="51556"/>
                  </a:lnTo>
                  <a:lnTo>
                    <a:pt x="13057" y="48975"/>
                  </a:lnTo>
                  <a:lnTo>
                    <a:pt x="12158" y="47457"/>
                  </a:lnTo>
                  <a:lnTo>
                    <a:pt x="10906" y="47019"/>
                  </a:lnTo>
                  <a:lnTo>
                    <a:pt x="10914" y="45595"/>
                  </a:lnTo>
                  <a:lnTo>
                    <a:pt x="12173" y="43178"/>
                  </a:lnTo>
                  <a:lnTo>
                    <a:pt x="12502" y="41769"/>
                  </a:lnTo>
                  <a:lnTo>
                    <a:pt x="11899" y="41347"/>
                  </a:lnTo>
                  <a:lnTo>
                    <a:pt x="11813" y="40244"/>
                  </a:lnTo>
                  <a:lnTo>
                    <a:pt x="12244" y="38468"/>
                  </a:lnTo>
                  <a:lnTo>
                    <a:pt x="12032" y="37373"/>
                  </a:lnTo>
                  <a:lnTo>
                    <a:pt x="11798" y="36215"/>
                  </a:lnTo>
                  <a:lnTo>
                    <a:pt x="10491" y="33469"/>
                  </a:lnTo>
                  <a:lnTo>
                    <a:pt x="10171" y="31521"/>
                  </a:lnTo>
                  <a:lnTo>
                    <a:pt x="10843" y="30386"/>
                  </a:lnTo>
                  <a:lnTo>
                    <a:pt x="10820" y="27898"/>
                  </a:lnTo>
                  <a:lnTo>
                    <a:pt x="10116" y="24057"/>
                  </a:lnTo>
                  <a:lnTo>
                    <a:pt x="9998" y="21632"/>
                  </a:lnTo>
                  <a:lnTo>
                    <a:pt x="10483" y="20623"/>
                  </a:lnTo>
                  <a:lnTo>
                    <a:pt x="10249" y="19652"/>
                  </a:lnTo>
                  <a:lnTo>
                    <a:pt x="9294" y="18737"/>
                  </a:lnTo>
                  <a:lnTo>
                    <a:pt x="9224" y="17853"/>
                  </a:lnTo>
                  <a:lnTo>
                    <a:pt x="10038" y="16985"/>
                  </a:lnTo>
                  <a:lnTo>
                    <a:pt x="9936" y="16312"/>
                  </a:lnTo>
                  <a:lnTo>
                    <a:pt x="8927" y="15819"/>
                  </a:lnTo>
                  <a:lnTo>
                    <a:pt x="8027" y="14630"/>
                  </a:lnTo>
                  <a:lnTo>
                    <a:pt x="7221" y="12760"/>
                  </a:lnTo>
                  <a:lnTo>
                    <a:pt x="7385" y="9748"/>
                  </a:lnTo>
                  <a:lnTo>
                    <a:pt x="8895" y="4209"/>
                  </a:lnTo>
                  <a:lnTo>
                    <a:pt x="9083" y="3747"/>
                  </a:lnTo>
                  <a:lnTo>
                    <a:pt x="10796" y="3779"/>
                  </a:lnTo>
                  <a:lnTo>
                    <a:pt x="10804" y="4013"/>
                  </a:lnTo>
                  <a:lnTo>
                    <a:pt x="16132" y="3959"/>
                  </a:lnTo>
                  <a:lnTo>
                    <a:pt x="22219" y="3896"/>
                  </a:lnTo>
                  <a:lnTo>
                    <a:pt x="29487" y="3826"/>
                  </a:lnTo>
                  <a:lnTo>
                    <a:pt x="36097" y="3763"/>
                  </a:lnTo>
                  <a:lnTo>
                    <a:pt x="36387" y="3513"/>
                  </a:lnTo>
                  <a:lnTo>
                    <a:pt x="37482" y="3208"/>
                  </a:lnTo>
                  <a:lnTo>
                    <a:pt x="44156" y="3771"/>
                  </a:lnTo>
                  <a:lnTo>
                    <a:pt x="48333" y="3489"/>
                  </a:lnTo>
                  <a:lnTo>
                    <a:pt x="50101" y="3669"/>
                  </a:lnTo>
                  <a:lnTo>
                    <a:pt x="51400" y="4045"/>
                  </a:lnTo>
                  <a:lnTo>
                    <a:pt x="54279" y="3818"/>
                  </a:lnTo>
                  <a:lnTo>
                    <a:pt x="55820" y="3959"/>
                  </a:lnTo>
                  <a:lnTo>
                    <a:pt x="56978" y="5336"/>
                  </a:lnTo>
                  <a:lnTo>
                    <a:pt x="57448" y="5328"/>
                  </a:lnTo>
                  <a:lnTo>
                    <a:pt x="58097" y="4741"/>
                  </a:lnTo>
                  <a:lnTo>
                    <a:pt x="59247" y="4068"/>
                  </a:lnTo>
                  <a:lnTo>
                    <a:pt x="60421" y="3544"/>
                  </a:lnTo>
                  <a:lnTo>
                    <a:pt x="61265" y="2457"/>
                  </a:lnTo>
                  <a:lnTo>
                    <a:pt x="61774" y="1635"/>
                  </a:lnTo>
                  <a:lnTo>
                    <a:pt x="62533" y="1799"/>
                  </a:lnTo>
                  <a:lnTo>
                    <a:pt x="63628" y="1752"/>
                  </a:lnTo>
                  <a:lnTo>
                    <a:pt x="64356" y="1064"/>
                  </a:lnTo>
                  <a:lnTo>
                    <a:pt x="64645"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5" name="Freeform: Shape 654">
              <a:extLst>
                <a:ext uri="{FF2B5EF4-FFF2-40B4-BE49-F238E27FC236}">
                  <a16:creationId xmlns:a16="http://schemas.microsoft.com/office/drawing/2014/main" id="{13C082DB-AF96-7885-710D-B068308B06E3}"/>
                </a:ext>
              </a:extLst>
            </p:cNvPr>
            <p:cNvSpPr>
              <a:spLocks/>
            </p:cNvSpPr>
            <p:nvPr/>
          </p:nvSpPr>
          <p:spPr>
            <a:xfrm>
              <a:off x="7133295" y="3800944"/>
              <a:ext cx="484" cy="1369"/>
            </a:xfrm>
            <a:custGeom>
              <a:avLst/>
              <a:gdLst>
                <a:gd name="connsiteX0" fmla="*/ 485 w 484"/>
                <a:gd name="connsiteY0" fmla="*/ 0 h 1369"/>
                <a:gd name="connsiteX1" fmla="*/ 414 w 484"/>
                <a:gd name="connsiteY1" fmla="*/ 368 h 1369"/>
                <a:gd name="connsiteX2" fmla="*/ 454 w 484"/>
                <a:gd name="connsiteY2" fmla="*/ 634 h 1369"/>
                <a:gd name="connsiteX3" fmla="*/ 399 w 484"/>
                <a:gd name="connsiteY3" fmla="*/ 1369 h 1369"/>
                <a:gd name="connsiteX4" fmla="*/ 250 w 484"/>
                <a:gd name="connsiteY4" fmla="*/ 1353 h 1369"/>
                <a:gd name="connsiteX5" fmla="*/ 0 w 484"/>
                <a:gd name="connsiteY5" fmla="*/ 978 h 1369"/>
                <a:gd name="connsiteX6" fmla="*/ 23 w 484"/>
                <a:gd name="connsiteY6" fmla="*/ 469 h 1369"/>
                <a:gd name="connsiteX7" fmla="*/ 266 w 484"/>
                <a:gd name="connsiteY7" fmla="*/ 336 h 1369"/>
                <a:gd name="connsiteX8" fmla="*/ 102 w 484"/>
                <a:gd name="connsiteY8" fmla="*/ 23 h 1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4" h="1369">
                  <a:moveTo>
                    <a:pt x="485" y="0"/>
                  </a:moveTo>
                  <a:lnTo>
                    <a:pt x="414" y="368"/>
                  </a:lnTo>
                  <a:lnTo>
                    <a:pt x="454" y="634"/>
                  </a:lnTo>
                  <a:lnTo>
                    <a:pt x="399" y="1369"/>
                  </a:lnTo>
                  <a:lnTo>
                    <a:pt x="250" y="1353"/>
                  </a:lnTo>
                  <a:lnTo>
                    <a:pt x="0" y="978"/>
                  </a:lnTo>
                  <a:lnTo>
                    <a:pt x="23" y="469"/>
                  </a:lnTo>
                  <a:lnTo>
                    <a:pt x="266" y="336"/>
                  </a:lnTo>
                  <a:lnTo>
                    <a:pt x="102" y="2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6" name="Freeform: Shape 655">
              <a:extLst>
                <a:ext uri="{FF2B5EF4-FFF2-40B4-BE49-F238E27FC236}">
                  <a16:creationId xmlns:a16="http://schemas.microsoft.com/office/drawing/2014/main" id="{B2CC8FDB-1B06-5650-CD1D-B5C1F4973AA2}"/>
                </a:ext>
              </a:extLst>
            </p:cNvPr>
            <p:cNvSpPr>
              <a:spLocks/>
            </p:cNvSpPr>
            <p:nvPr/>
          </p:nvSpPr>
          <p:spPr>
            <a:xfrm>
              <a:off x="5652084" y="1028963"/>
              <a:ext cx="1347946" cy="1978277"/>
            </a:xfrm>
            <a:custGeom>
              <a:avLst/>
              <a:gdLst>
                <a:gd name="connsiteX0" fmla="*/ 941159 w 1347946"/>
                <a:gd name="connsiteY0" fmla="*/ 6830 h 1978277"/>
                <a:gd name="connsiteX1" fmla="*/ 962259 w 1347946"/>
                <a:gd name="connsiteY1" fmla="*/ 18542 h 1978277"/>
                <a:gd name="connsiteX2" fmla="*/ 973415 w 1347946"/>
                <a:gd name="connsiteY2" fmla="*/ 32029 h 1978277"/>
                <a:gd name="connsiteX3" fmla="*/ 975754 w 1347946"/>
                <a:gd name="connsiteY3" fmla="*/ 31583 h 1978277"/>
                <a:gd name="connsiteX4" fmla="*/ 990877 w 1347946"/>
                <a:gd name="connsiteY4" fmla="*/ 36723 h 1978277"/>
                <a:gd name="connsiteX5" fmla="*/ 1005233 w 1347946"/>
                <a:gd name="connsiteY5" fmla="*/ 43115 h 1978277"/>
                <a:gd name="connsiteX6" fmla="*/ 1029102 w 1347946"/>
                <a:gd name="connsiteY6" fmla="*/ 59622 h 1978277"/>
                <a:gd name="connsiteX7" fmla="*/ 1032451 w 1347946"/>
                <a:gd name="connsiteY7" fmla="*/ 64997 h 1978277"/>
                <a:gd name="connsiteX8" fmla="*/ 1029869 w 1347946"/>
                <a:gd name="connsiteY8" fmla="*/ 69378 h 1978277"/>
                <a:gd name="connsiteX9" fmla="*/ 1023939 w 1347946"/>
                <a:gd name="connsiteY9" fmla="*/ 72382 h 1978277"/>
                <a:gd name="connsiteX10" fmla="*/ 993435 w 1347946"/>
                <a:gd name="connsiteY10" fmla="*/ 77718 h 1978277"/>
                <a:gd name="connsiteX11" fmla="*/ 938100 w 1347946"/>
                <a:gd name="connsiteY11" fmla="*/ 84235 h 1978277"/>
                <a:gd name="connsiteX12" fmla="*/ 906439 w 1347946"/>
                <a:gd name="connsiteY12" fmla="*/ 96792 h 1978277"/>
                <a:gd name="connsiteX13" fmla="*/ 896370 w 1347946"/>
                <a:gd name="connsiteY13" fmla="*/ 97433 h 1978277"/>
                <a:gd name="connsiteX14" fmla="*/ 895494 w 1347946"/>
                <a:gd name="connsiteY14" fmla="*/ 115881 h 1978277"/>
                <a:gd name="connsiteX15" fmla="*/ 899797 w 1347946"/>
                <a:gd name="connsiteY15" fmla="*/ 116882 h 1978277"/>
                <a:gd name="connsiteX16" fmla="*/ 906846 w 1347946"/>
                <a:gd name="connsiteY16" fmla="*/ 114418 h 1978277"/>
                <a:gd name="connsiteX17" fmla="*/ 931646 w 1347946"/>
                <a:gd name="connsiteY17" fmla="*/ 95915 h 1978277"/>
                <a:gd name="connsiteX18" fmla="*/ 940925 w 1347946"/>
                <a:gd name="connsiteY18" fmla="*/ 92849 h 1978277"/>
                <a:gd name="connsiteX19" fmla="*/ 958238 w 1347946"/>
                <a:gd name="connsiteY19" fmla="*/ 94398 h 1978277"/>
                <a:gd name="connsiteX20" fmla="*/ 980715 w 1347946"/>
                <a:gd name="connsiteY20" fmla="*/ 101376 h 1978277"/>
                <a:gd name="connsiteX21" fmla="*/ 989782 w 1347946"/>
                <a:gd name="connsiteY21" fmla="*/ 98927 h 1978277"/>
                <a:gd name="connsiteX22" fmla="*/ 1005953 w 1347946"/>
                <a:gd name="connsiteY22" fmla="*/ 100750 h 1978277"/>
                <a:gd name="connsiteX23" fmla="*/ 1024862 w 1347946"/>
                <a:gd name="connsiteY23" fmla="*/ 95415 h 1978277"/>
                <a:gd name="connsiteX24" fmla="*/ 1047198 w 1347946"/>
                <a:gd name="connsiteY24" fmla="*/ 83828 h 1978277"/>
                <a:gd name="connsiteX25" fmla="*/ 1053308 w 1347946"/>
                <a:gd name="connsiteY25" fmla="*/ 109567 h 1978277"/>
                <a:gd name="connsiteX26" fmla="*/ 1061538 w 1347946"/>
                <a:gd name="connsiteY26" fmla="*/ 134813 h 1978277"/>
                <a:gd name="connsiteX27" fmla="*/ 1068055 w 1347946"/>
                <a:gd name="connsiteY27" fmla="*/ 132044 h 1978277"/>
                <a:gd name="connsiteX28" fmla="*/ 1073633 w 1347946"/>
                <a:gd name="connsiteY28" fmla="*/ 133452 h 1978277"/>
                <a:gd name="connsiteX29" fmla="*/ 1075519 w 1347946"/>
                <a:gd name="connsiteY29" fmla="*/ 141635 h 1978277"/>
                <a:gd name="connsiteX30" fmla="*/ 1078570 w 1347946"/>
                <a:gd name="connsiteY30" fmla="*/ 145086 h 1978277"/>
                <a:gd name="connsiteX31" fmla="*/ 1084891 w 1347946"/>
                <a:gd name="connsiteY31" fmla="*/ 143239 h 1978277"/>
                <a:gd name="connsiteX32" fmla="*/ 1104254 w 1347946"/>
                <a:gd name="connsiteY32" fmla="*/ 150335 h 1978277"/>
                <a:gd name="connsiteX33" fmla="*/ 1117546 w 1347946"/>
                <a:gd name="connsiteY33" fmla="*/ 163001 h 1978277"/>
                <a:gd name="connsiteX34" fmla="*/ 1122553 w 1347946"/>
                <a:gd name="connsiteY34" fmla="*/ 168861 h 1978277"/>
                <a:gd name="connsiteX35" fmla="*/ 1124955 w 1347946"/>
                <a:gd name="connsiteY35" fmla="*/ 177170 h 1978277"/>
                <a:gd name="connsiteX36" fmla="*/ 1126316 w 1347946"/>
                <a:gd name="connsiteY36" fmla="*/ 183788 h 1978277"/>
                <a:gd name="connsiteX37" fmla="*/ 1124228 w 1347946"/>
                <a:gd name="connsiteY37" fmla="*/ 191885 h 1978277"/>
                <a:gd name="connsiteX38" fmla="*/ 1115919 w 1347946"/>
                <a:gd name="connsiteY38" fmla="*/ 206187 h 1978277"/>
                <a:gd name="connsiteX39" fmla="*/ 1105412 w 1347946"/>
                <a:gd name="connsiteY39" fmla="*/ 219181 h 1978277"/>
                <a:gd name="connsiteX40" fmla="*/ 1091236 w 1347946"/>
                <a:gd name="connsiteY40" fmla="*/ 229094 h 1978277"/>
                <a:gd name="connsiteX41" fmla="*/ 1074901 w 1347946"/>
                <a:gd name="connsiteY41" fmla="*/ 235266 h 1978277"/>
                <a:gd name="connsiteX42" fmla="*/ 949374 w 1347946"/>
                <a:gd name="connsiteY42" fmla="*/ 255693 h 1978277"/>
                <a:gd name="connsiteX43" fmla="*/ 945126 w 1347946"/>
                <a:gd name="connsiteY43" fmla="*/ 260505 h 1978277"/>
                <a:gd name="connsiteX44" fmla="*/ 942607 w 1347946"/>
                <a:gd name="connsiteY44" fmla="*/ 272701 h 1978277"/>
                <a:gd name="connsiteX45" fmla="*/ 944281 w 1347946"/>
                <a:gd name="connsiteY45" fmla="*/ 288380 h 1978277"/>
                <a:gd name="connsiteX46" fmla="*/ 950148 w 1347946"/>
                <a:gd name="connsiteY46" fmla="*/ 290813 h 1978277"/>
                <a:gd name="connsiteX47" fmla="*/ 963855 w 1347946"/>
                <a:gd name="connsiteY47" fmla="*/ 282027 h 1978277"/>
                <a:gd name="connsiteX48" fmla="*/ 987568 w 1347946"/>
                <a:gd name="connsiteY48" fmla="*/ 273640 h 1978277"/>
                <a:gd name="connsiteX49" fmla="*/ 1004991 w 1347946"/>
                <a:gd name="connsiteY49" fmla="*/ 274039 h 1978277"/>
                <a:gd name="connsiteX50" fmla="*/ 1046643 w 1347946"/>
                <a:gd name="connsiteY50" fmla="*/ 281198 h 1978277"/>
                <a:gd name="connsiteX51" fmla="*/ 1058933 w 1347946"/>
                <a:gd name="connsiteY51" fmla="*/ 299731 h 1978277"/>
                <a:gd name="connsiteX52" fmla="*/ 1065434 w 1347946"/>
                <a:gd name="connsiteY52" fmla="*/ 327692 h 1978277"/>
                <a:gd name="connsiteX53" fmla="*/ 1079845 w 1347946"/>
                <a:gd name="connsiteY53" fmla="*/ 321465 h 1978277"/>
                <a:gd name="connsiteX54" fmla="*/ 1082928 w 1347946"/>
                <a:gd name="connsiteY54" fmla="*/ 316685 h 1978277"/>
                <a:gd name="connsiteX55" fmla="*/ 1085196 w 1347946"/>
                <a:gd name="connsiteY55" fmla="*/ 308353 h 1978277"/>
                <a:gd name="connsiteX56" fmla="*/ 1087004 w 1347946"/>
                <a:gd name="connsiteY56" fmla="*/ 299348 h 1978277"/>
                <a:gd name="connsiteX57" fmla="*/ 1088357 w 1347946"/>
                <a:gd name="connsiteY57" fmla="*/ 289678 h 1978277"/>
                <a:gd name="connsiteX58" fmla="*/ 1089867 w 1347946"/>
                <a:gd name="connsiteY58" fmla="*/ 283052 h 1978277"/>
                <a:gd name="connsiteX59" fmla="*/ 1091541 w 1347946"/>
                <a:gd name="connsiteY59" fmla="*/ 279524 h 1978277"/>
                <a:gd name="connsiteX60" fmla="*/ 1095132 w 1347946"/>
                <a:gd name="connsiteY60" fmla="*/ 276566 h 1978277"/>
                <a:gd name="connsiteX61" fmla="*/ 1103402 w 1347946"/>
                <a:gd name="connsiteY61" fmla="*/ 272991 h 1978277"/>
                <a:gd name="connsiteX62" fmla="*/ 1125088 w 1347946"/>
                <a:gd name="connsiteY62" fmla="*/ 269510 h 1978277"/>
                <a:gd name="connsiteX63" fmla="*/ 1130306 w 1347946"/>
                <a:gd name="connsiteY63" fmla="*/ 270503 h 1978277"/>
                <a:gd name="connsiteX64" fmla="*/ 1134054 w 1347946"/>
                <a:gd name="connsiteY64" fmla="*/ 283936 h 1978277"/>
                <a:gd name="connsiteX65" fmla="*/ 1134867 w 1347946"/>
                <a:gd name="connsiteY65" fmla="*/ 291720 h 1978277"/>
                <a:gd name="connsiteX66" fmla="*/ 1135141 w 1347946"/>
                <a:gd name="connsiteY66" fmla="*/ 301789 h 1978277"/>
                <a:gd name="connsiteX67" fmla="*/ 1135024 w 1347946"/>
                <a:gd name="connsiteY67" fmla="*/ 314103 h 1978277"/>
                <a:gd name="connsiteX68" fmla="*/ 1134515 w 1347946"/>
                <a:gd name="connsiteY68" fmla="*/ 328592 h 1978277"/>
                <a:gd name="connsiteX69" fmla="*/ 1132669 w 1347946"/>
                <a:gd name="connsiteY69" fmla="*/ 342768 h 1978277"/>
                <a:gd name="connsiteX70" fmla="*/ 1126669 w 1347946"/>
                <a:gd name="connsiteY70" fmla="*/ 367162 h 1978277"/>
                <a:gd name="connsiteX71" fmla="*/ 1121841 w 1347946"/>
                <a:gd name="connsiteY71" fmla="*/ 380250 h 1978277"/>
                <a:gd name="connsiteX72" fmla="*/ 1116631 w 1347946"/>
                <a:gd name="connsiteY72" fmla="*/ 389607 h 1978277"/>
                <a:gd name="connsiteX73" fmla="*/ 1106656 w 1347946"/>
                <a:gd name="connsiteY73" fmla="*/ 410699 h 1978277"/>
                <a:gd name="connsiteX74" fmla="*/ 1103198 w 1347946"/>
                <a:gd name="connsiteY74" fmla="*/ 416277 h 1978277"/>
                <a:gd name="connsiteX75" fmla="*/ 1092230 w 1347946"/>
                <a:gd name="connsiteY75" fmla="*/ 440334 h 1978277"/>
                <a:gd name="connsiteX76" fmla="*/ 1089507 w 1347946"/>
                <a:gd name="connsiteY76" fmla="*/ 451334 h 1978277"/>
                <a:gd name="connsiteX77" fmla="*/ 1089343 w 1347946"/>
                <a:gd name="connsiteY77" fmla="*/ 459322 h 1978277"/>
                <a:gd name="connsiteX78" fmla="*/ 1091228 w 1347946"/>
                <a:gd name="connsiteY78" fmla="*/ 460839 h 1978277"/>
                <a:gd name="connsiteX79" fmla="*/ 1094412 w 1347946"/>
                <a:gd name="connsiteY79" fmla="*/ 453337 h 1978277"/>
                <a:gd name="connsiteX80" fmla="*/ 1095594 w 1347946"/>
                <a:gd name="connsiteY80" fmla="*/ 447954 h 1978277"/>
                <a:gd name="connsiteX81" fmla="*/ 1097643 w 1347946"/>
                <a:gd name="connsiteY81" fmla="*/ 442290 h 1978277"/>
                <a:gd name="connsiteX82" fmla="*/ 1113807 w 1347946"/>
                <a:gd name="connsiteY82" fmla="*/ 427246 h 1978277"/>
                <a:gd name="connsiteX83" fmla="*/ 1117272 w 1347946"/>
                <a:gd name="connsiteY83" fmla="*/ 423021 h 1978277"/>
                <a:gd name="connsiteX84" fmla="*/ 1127850 w 1347946"/>
                <a:gd name="connsiteY84" fmla="*/ 404824 h 1978277"/>
                <a:gd name="connsiteX85" fmla="*/ 1134601 w 1347946"/>
                <a:gd name="connsiteY85" fmla="*/ 397947 h 1978277"/>
                <a:gd name="connsiteX86" fmla="*/ 1140148 w 1347946"/>
                <a:gd name="connsiteY86" fmla="*/ 390695 h 1978277"/>
                <a:gd name="connsiteX87" fmla="*/ 1143090 w 1347946"/>
                <a:gd name="connsiteY87" fmla="*/ 385531 h 1978277"/>
                <a:gd name="connsiteX88" fmla="*/ 1159339 w 1347946"/>
                <a:gd name="connsiteY88" fmla="*/ 348315 h 1978277"/>
                <a:gd name="connsiteX89" fmla="*/ 1167812 w 1347946"/>
                <a:gd name="connsiteY89" fmla="*/ 336963 h 1978277"/>
                <a:gd name="connsiteX90" fmla="*/ 1176707 w 1347946"/>
                <a:gd name="connsiteY90" fmla="*/ 336940 h 1978277"/>
                <a:gd name="connsiteX91" fmla="*/ 1178280 w 1347946"/>
                <a:gd name="connsiteY91" fmla="*/ 356099 h 1978277"/>
                <a:gd name="connsiteX92" fmla="*/ 1188943 w 1347946"/>
                <a:gd name="connsiteY92" fmla="*/ 359033 h 1978277"/>
                <a:gd name="connsiteX93" fmla="*/ 1193574 w 1347946"/>
                <a:gd name="connsiteY93" fmla="*/ 358212 h 1978277"/>
                <a:gd name="connsiteX94" fmla="*/ 1201015 w 1347946"/>
                <a:gd name="connsiteY94" fmla="*/ 362827 h 1978277"/>
                <a:gd name="connsiteX95" fmla="*/ 1204277 w 1347946"/>
                <a:gd name="connsiteY95" fmla="*/ 366614 h 1978277"/>
                <a:gd name="connsiteX96" fmla="*/ 1209824 w 1347946"/>
                <a:gd name="connsiteY96" fmla="*/ 368539 h 1978277"/>
                <a:gd name="connsiteX97" fmla="*/ 1215543 w 1347946"/>
                <a:gd name="connsiteY97" fmla="*/ 373014 h 1978277"/>
                <a:gd name="connsiteX98" fmla="*/ 1220589 w 1347946"/>
                <a:gd name="connsiteY98" fmla="*/ 368202 h 1978277"/>
                <a:gd name="connsiteX99" fmla="*/ 1222060 w 1347946"/>
                <a:gd name="connsiteY99" fmla="*/ 365174 h 1978277"/>
                <a:gd name="connsiteX100" fmla="*/ 1226934 w 1347946"/>
                <a:gd name="connsiteY100" fmla="*/ 351366 h 1978277"/>
                <a:gd name="connsiteX101" fmla="*/ 1233521 w 1347946"/>
                <a:gd name="connsiteY101" fmla="*/ 339013 h 1978277"/>
                <a:gd name="connsiteX102" fmla="*/ 1239623 w 1347946"/>
                <a:gd name="connsiteY102" fmla="*/ 323421 h 1978277"/>
                <a:gd name="connsiteX103" fmla="*/ 1241650 w 1347946"/>
                <a:gd name="connsiteY103" fmla="*/ 319611 h 1978277"/>
                <a:gd name="connsiteX104" fmla="*/ 1244857 w 1347946"/>
                <a:gd name="connsiteY104" fmla="*/ 316145 h 1978277"/>
                <a:gd name="connsiteX105" fmla="*/ 1248190 w 1347946"/>
                <a:gd name="connsiteY105" fmla="*/ 314776 h 1978277"/>
                <a:gd name="connsiteX106" fmla="*/ 1257265 w 1347946"/>
                <a:gd name="connsiteY106" fmla="*/ 307367 h 1978277"/>
                <a:gd name="connsiteX107" fmla="*/ 1259565 w 1347946"/>
                <a:gd name="connsiteY107" fmla="*/ 306851 h 1978277"/>
                <a:gd name="connsiteX108" fmla="*/ 1264463 w 1347946"/>
                <a:gd name="connsiteY108" fmla="*/ 309198 h 1978277"/>
                <a:gd name="connsiteX109" fmla="*/ 1286102 w 1347946"/>
                <a:gd name="connsiteY109" fmla="*/ 310418 h 1978277"/>
                <a:gd name="connsiteX110" fmla="*/ 1297908 w 1347946"/>
                <a:gd name="connsiteY110" fmla="*/ 314236 h 1978277"/>
                <a:gd name="connsiteX111" fmla="*/ 1314345 w 1347946"/>
                <a:gd name="connsiteY111" fmla="*/ 324774 h 1978277"/>
                <a:gd name="connsiteX112" fmla="*/ 1325798 w 1347946"/>
                <a:gd name="connsiteY112" fmla="*/ 330509 h 1978277"/>
                <a:gd name="connsiteX113" fmla="*/ 1331103 w 1347946"/>
                <a:gd name="connsiteY113" fmla="*/ 335563 h 1978277"/>
                <a:gd name="connsiteX114" fmla="*/ 1338824 w 1347946"/>
                <a:gd name="connsiteY114" fmla="*/ 346336 h 1978277"/>
                <a:gd name="connsiteX115" fmla="*/ 1345052 w 1347946"/>
                <a:gd name="connsiteY115" fmla="*/ 357515 h 1978277"/>
                <a:gd name="connsiteX116" fmla="*/ 1347947 w 1347946"/>
                <a:gd name="connsiteY116" fmla="*/ 360778 h 1978277"/>
                <a:gd name="connsiteX117" fmla="*/ 1347837 w 1347946"/>
                <a:gd name="connsiteY117" fmla="*/ 364298 h 1978277"/>
                <a:gd name="connsiteX118" fmla="*/ 1345686 w 1347946"/>
                <a:gd name="connsiteY118" fmla="*/ 369141 h 1978277"/>
                <a:gd name="connsiteX119" fmla="*/ 1330258 w 1347946"/>
                <a:gd name="connsiteY119" fmla="*/ 385930 h 1978277"/>
                <a:gd name="connsiteX120" fmla="*/ 1325204 w 1347946"/>
                <a:gd name="connsiteY120" fmla="*/ 397032 h 1978277"/>
                <a:gd name="connsiteX121" fmla="*/ 1310605 w 1347946"/>
                <a:gd name="connsiteY121" fmla="*/ 417701 h 1978277"/>
                <a:gd name="connsiteX122" fmla="*/ 1303470 w 1347946"/>
                <a:gd name="connsiteY122" fmla="*/ 424726 h 1978277"/>
                <a:gd name="connsiteX123" fmla="*/ 1295717 w 1347946"/>
                <a:gd name="connsiteY123" fmla="*/ 427473 h 1978277"/>
                <a:gd name="connsiteX124" fmla="*/ 1287088 w 1347946"/>
                <a:gd name="connsiteY124" fmla="*/ 428130 h 1978277"/>
                <a:gd name="connsiteX125" fmla="*/ 1281487 w 1347946"/>
                <a:gd name="connsiteY125" fmla="*/ 431056 h 1978277"/>
                <a:gd name="connsiteX126" fmla="*/ 1280657 w 1347946"/>
                <a:gd name="connsiteY126" fmla="*/ 433833 h 1978277"/>
                <a:gd name="connsiteX127" fmla="*/ 1284647 w 1347946"/>
                <a:gd name="connsiteY127" fmla="*/ 442204 h 1978277"/>
                <a:gd name="connsiteX128" fmla="*/ 1286400 w 1347946"/>
                <a:gd name="connsiteY128" fmla="*/ 448134 h 1978277"/>
                <a:gd name="connsiteX129" fmla="*/ 1286149 w 1347946"/>
                <a:gd name="connsiteY129" fmla="*/ 453384 h 1978277"/>
                <a:gd name="connsiteX130" fmla="*/ 1281948 w 1347946"/>
                <a:gd name="connsiteY130" fmla="*/ 461129 h 1978277"/>
                <a:gd name="connsiteX131" fmla="*/ 1280360 w 1347946"/>
                <a:gd name="connsiteY131" fmla="*/ 462874 h 1978277"/>
                <a:gd name="connsiteX132" fmla="*/ 1265198 w 1347946"/>
                <a:gd name="connsiteY132" fmla="*/ 468585 h 1978277"/>
                <a:gd name="connsiteX133" fmla="*/ 1257547 w 1347946"/>
                <a:gd name="connsiteY133" fmla="*/ 478223 h 1978277"/>
                <a:gd name="connsiteX134" fmla="*/ 1247564 w 1347946"/>
                <a:gd name="connsiteY134" fmla="*/ 479389 h 1978277"/>
                <a:gd name="connsiteX135" fmla="*/ 1240507 w 1347946"/>
                <a:gd name="connsiteY135" fmla="*/ 478294 h 1978277"/>
                <a:gd name="connsiteX136" fmla="*/ 1230806 w 1347946"/>
                <a:gd name="connsiteY136" fmla="*/ 488581 h 1978277"/>
                <a:gd name="connsiteX137" fmla="*/ 1234601 w 1347946"/>
                <a:gd name="connsiteY137" fmla="*/ 496890 h 1978277"/>
                <a:gd name="connsiteX138" fmla="*/ 1238074 w 1347946"/>
                <a:gd name="connsiteY138" fmla="*/ 500473 h 1978277"/>
                <a:gd name="connsiteX139" fmla="*/ 1248878 w 1347946"/>
                <a:gd name="connsiteY139" fmla="*/ 507968 h 1978277"/>
                <a:gd name="connsiteX140" fmla="*/ 1248980 w 1347946"/>
                <a:gd name="connsiteY140" fmla="*/ 512255 h 1978277"/>
                <a:gd name="connsiteX141" fmla="*/ 1243817 w 1347946"/>
                <a:gd name="connsiteY141" fmla="*/ 520869 h 1978277"/>
                <a:gd name="connsiteX142" fmla="*/ 1236768 w 1347946"/>
                <a:gd name="connsiteY142" fmla="*/ 530953 h 1978277"/>
                <a:gd name="connsiteX143" fmla="*/ 1228436 w 1347946"/>
                <a:gd name="connsiteY143" fmla="*/ 537900 h 1978277"/>
                <a:gd name="connsiteX144" fmla="*/ 1225306 w 1347946"/>
                <a:gd name="connsiteY144" fmla="*/ 538933 h 1978277"/>
                <a:gd name="connsiteX145" fmla="*/ 1221356 w 1347946"/>
                <a:gd name="connsiteY145" fmla="*/ 537188 h 1978277"/>
                <a:gd name="connsiteX146" fmla="*/ 1217710 w 1347946"/>
                <a:gd name="connsiteY146" fmla="*/ 537564 h 1978277"/>
                <a:gd name="connsiteX147" fmla="*/ 1209683 w 1347946"/>
                <a:gd name="connsiteY147" fmla="*/ 540756 h 1978277"/>
                <a:gd name="connsiteX148" fmla="*/ 1202039 w 1347946"/>
                <a:gd name="connsiteY148" fmla="*/ 541264 h 1978277"/>
                <a:gd name="connsiteX149" fmla="*/ 1188387 w 1347946"/>
                <a:gd name="connsiteY149" fmla="*/ 536750 h 1978277"/>
                <a:gd name="connsiteX150" fmla="*/ 1181002 w 1347946"/>
                <a:gd name="connsiteY150" fmla="*/ 531509 h 1978277"/>
                <a:gd name="connsiteX151" fmla="*/ 1177114 w 1347946"/>
                <a:gd name="connsiteY151" fmla="*/ 529694 h 1978277"/>
                <a:gd name="connsiteX152" fmla="*/ 1172217 w 1347946"/>
                <a:gd name="connsiteY152" fmla="*/ 530194 h 1978277"/>
                <a:gd name="connsiteX153" fmla="*/ 1170331 w 1347946"/>
                <a:gd name="connsiteY153" fmla="*/ 532314 h 1978277"/>
                <a:gd name="connsiteX154" fmla="*/ 1162609 w 1347946"/>
                <a:gd name="connsiteY154" fmla="*/ 544777 h 1978277"/>
                <a:gd name="connsiteX155" fmla="*/ 1158823 w 1347946"/>
                <a:gd name="connsiteY155" fmla="*/ 553211 h 1978277"/>
                <a:gd name="connsiteX156" fmla="*/ 1156390 w 1347946"/>
                <a:gd name="connsiteY156" fmla="*/ 561785 h 1978277"/>
                <a:gd name="connsiteX157" fmla="*/ 1155349 w 1347946"/>
                <a:gd name="connsiteY157" fmla="*/ 571064 h 1978277"/>
                <a:gd name="connsiteX158" fmla="*/ 1155701 w 1347946"/>
                <a:gd name="connsiteY158" fmla="*/ 581031 h 1978277"/>
                <a:gd name="connsiteX159" fmla="*/ 1156640 w 1347946"/>
                <a:gd name="connsiteY159" fmla="*/ 587822 h 1978277"/>
                <a:gd name="connsiteX160" fmla="*/ 1158166 w 1347946"/>
                <a:gd name="connsiteY160" fmla="*/ 591483 h 1978277"/>
                <a:gd name="connsiteX161" fmla="*/ 1159996 w 1347946"/>
                <a:gd name="connsiteY161" fmla="*/ 593697 h 1978277"/>
                <a:gd name="connsiteX162" fmla="*/ 1163204 w 1347946"/>
                <a:gd name="connsiteY162" fmla="*/ 594855 h 1978277"/>
                <a:gd name="connsiteX163" fmla="*/ 1170261 w 1347946"/>
                <a:gd name="connsiteY163" fmla="*/ 593760 h 1978277"/>
                <a:gd name="connsiteX164" fmla="*/ 1173030 w 1347946"/>
                <a:gd name="connsiteY164" fmla="*/ 594386 h 1978277"/>
                <a:gd name="connsiteX165" fmla="*/ 1173875 w 1347946"/>
                <a:gd name="connsiteY165" fmla="*/ 596373 h 1978277"/>
                <a:gd name="connsiteX166" fmla="*/ 1175401 w 1347946"/>
                <a:gd name="connsiteY166" fmla="*/ 602647 h 1978277"/>
                <a:gd name="connsiteX167" fmla="*/ 1175135 w 1347946"/>
                <a:gd name="connsiteY167" fmla="*/ 608530 h 1978277"/>
                <a:gd name="connsiteX168" fmla="*/ 1173852 w 1347946"/>
                <a:gd name="connsiteY168" fmla="*/ 616761 h 1978277"/>
                <a:gd name="connsiteX169" fmla="*/ 1172866 w 1347946"/>
                <a:gd name="connsiteY169" fmla="*/ 626297 h 1978277"/>
                <a:gd name="connsiteX170" fmla="*/ 1172162 w 1347946"/>
                <a:gd name="connsiteY170" fmla="*/ 637109 h 1978277"/>
                <a:gd name="connsiteX171" fmla="*/ 1172537 w 1347946"/>
                <a:gd name="connsiteY171" fmla="*/ 642977 h 1978277"/>
                <a:gd name="connsiteX172" fmla="*/ 1175393 w 1347946"/>
                <a:gd name="connsiteY172" fmla="*/ 644260 h 1978277"/>
                <a:gd name="connsiteX173" fmla="*/ 1176731 w 1347946"/>
                <a:gd name="connsiteY173" fmla="*/ 643837 h 1978277"/>
                <a:gd name="connsiteX174" fmla="*/ 1178288 w 1347946"/>
                <a:gd name="connsiteY174" fmla="*/ 645762 h 1978277"/>
                <a:gd name="connsiteX175" fmla="*/ 1180055 w 1347946"/>
                <a:gd name="connsiteY175" fmla="*/ 650010 h 1978277"/>
                <a:gd name="connsiteX176" fmla="*/ 1181386 w 1347946"/>
                <a:gd name="connsiteY176" fmla="*/ 654493 h 1978277"/>
                <a:gd name="connsiteX177" fmla="*/ 1182270 w 1347946"/>
                <a:gd name="connsiteY177" fmla="*/ 659203 h 1978277"/>
                <a:gd name="connsiteX178" fmla="*/ 1181808 w 1347946"/>
                <a:gd name="connsiteY178" fmla="*/ 663075 h 1978277"/>
                <a:gd name="connsiteX179" fmla="*/ 1179985 w 1347946"/>
                <a:gd name="connsiteY179" fmla="*/ 666111 h 1978277"/>
                <a:gd name="connsiteX180" fmla="*/ 1175878 w 1347946"/>
                <a:gd name="connsiteY180" fmla="*/ 669530 h 1978277"/>
                <a:gd name="connsiteX181" fmla="*/ 1165762 w 1347946"/>
                <a:gd name="connsiteY181" fmla="*/ 676250 h 1978277"/>
                <a:gd name="connsiteX182" fmla="*/ 1164737 w 1347946"/>
                <a:gd name="connsiteY182" fmla="*/ 678292 h 1978277"/>
                <a:gd name="connsiteX183" fmla="*/ 1163939 w 1347946"/>
                <a:gd name="connsiteY183" fmla="*/ 682360 h 1978277"/>
                <a:gd name="connsiteX184" fmla="*/ 1163376 w 1347946"/>
                <a:gd name="connsiteY184" fmla="*/ 688447 h 1978277"/>
                <a:gd name="connsiteX185" fmla="*/ 1162156 w 1347946"/>
                <a:gd name="connsiteY185" fmla="*/ 693962 h 1978277"/>
                <a:gd name="connsiteX186" fmla="*/ 1160278 w 1347946"/>
                <a:gd name="connsiteY186" fmla="*/ 698891 h 1978277"/>
                <a:gd name="connsiteX187" fmla="*/ 1158572 w 1347946"/>
                <a:gd name="connsiteY187" fmla="*/ 701825 h 1978277"/>
                <a:gd name="connsiteX188" fmla="*/ 1155294 w 1347946"/>
                <a:gd name="connsiteY188" fmla="*/ 703123 h 1978277"/>
                <a:gd name="connsiteX189" fmla="*/ 1150999 w 1347946"/>
                <a:gd name="connsiteY189" fmla="*/ 703296 h 1978277"/>
                <a:gd name="connsiteX190" fmla="*/ 1146172 w 1347946"/>
                <a:gd name="connsiteY190" fmla="*/ 706112 h 1978277"/>
                <a:gd name="connsiteX191" fmla="*/ 1134797 w 1347946"/>
                <a:gd name="connsiteY191" fmla="*/ 722424 h 1978277"/>
                <a:gd name="connsiteX192" fmla="*/ 1134625 w 1347946"/>
                <a:gd name="connsiteY192" fmla="*/ 724223 h 1978277"/>
                <a:gd name="connsiteX193" fmla="*/ 1138881 w 1347946"/>
                <a:gd name="connsiteY193" fmla="*/ 729410 h 1978277"/>
                <a:gd name="connsiteX194" fmla="*/ 1138701 w 1347946"/>
                <a:gd name="connsiteY194" fmla="*/ 733932 h 1978277"/>
                <a:gd name="connsiteX195" fmla="*/ 1133451 w 1347946"/>
                <a:gd name="connsiteY195" fmla="*/ 753170 h 1978277"/>
                <a:gd name="connsiteX196" fmla="*/ 1132012 w 1347946"/>
                <a:gd name="connsiteY196" fmla="*/ 762597 h 1978277"/>
                <a:gd name="connsiteX197" fmla="*/ 1130870 w 1347946"/>
                <a:gd name="connsiteY197" fmla="*/ 775412 h 1978277"/>
                <a:gd name="connsiteX198" fmla="*/ 1129000 w 1347946"/>
                <a:gd name="connsiteY198" fmla="*/ 786119 h 1978277"/>
                <a:gd name="connsiteX199" fmla="*/ 1126395 w 1347946"/>
                <a:gd name="connsiteY199" fmla="*/ 794772 h 1978277"/>
                <a:gd name="connsiteX200" fmla="*/ 1123829 w 1347946"/>
                <a:gd name="connsiteY200" fmla="*/ 804692 h 1978277"/>
                <a:gd name="connsiteX201" fmla="*/ 1121309 w 1347946"/>
                <a:gd name="connsiteY201" fmla="*/ 815833 h 1978277"/>
                <a:gd name="connsiteX202" fmla="*/ 1121701 w 1347946"/>
                <a:gd name="connsiteY202" fmla="*/ 824321 h 1978277"/>
                <a:gd name="connsiteX203" fmla="*/ 1125010 w 1347946"/>
                <a:gd name="connsiteY203" fmla="*/ 830196 h 1978277"/>
                <a:gd name="connsiteX204" fmla="*/ 1129383 w 1347946"/>
                <a:gd name="connsiteY204" fmla="*/ 825448 h 1978277"/>
                <a:gd name="connsiteX205" fmla="*/ 1134821 w 1347946"/>
                <a:gd name="connsiteY205" fmla="*/ 809942 h 1978277"/>
                <a:gd name="connsiteX206" fmla="*/ 1140735 w 1347946"/>
                <a:gd name="connsiteY206" fmla="*/ 803182 h 1978277"/>
                <a:gd name="connsiteX207" fmla="*/ 1147119 w 1347946"/>
                <a:gd name="connsiteY207" fmla="*/ 805302 h 1978277"/>
                <a:gd name="connsiteX208" fmla="*/ 1152681 w 1347946"/>
                <a:gd name="connsiteY208" fmla="*/ 808400 h 1978277"/>
                <a:gd name="connsiteX209" fmla="*/ 1159785 w 1347946"/>
                <a:gd name="connsiteY209" fmla="*/ 814495 h 1978277"/>
                <a:gd name="connsiteX210" fmla="*/ 1165731 w 1347946"/>
                <a:gd name="connsiteY210" fmla="*/ 818281 h 1978277"/>
                <a:gd name="connsiteX211" fmla="*/ 1170863 w 1347946"/>
                <a:gd name="connsiteY211" fmla="*/ 823249 h 1978277"/>
                <a:gd name="connsiteX212" fmla="*/ 1172983 w 1347946"/>
                <a:gd name="connsiteY212" fmla="*/ 827419 h 1978277"/>
                <a:gd name="connsiteX213" fmla="*/ 1175111 w 1347946"/>
                <a:gd name="connsiteY213" fmla="*/ 833279 h 1978277"/>
                <a:gd name="connsiteX214" fmla="*/ 1175127 w 1347946"/>
                <a:gd name="connsiteY214" fmla="*/ 836964 h 1978277"/>
                <a:gd name="connsiteX215" fmla="*/ 1171364 w 1347946"/>
                <a:gd name="connsiteY215" fmla="*/ 838943 h 1978277"/>
                <a:gd name="connsiteX216" fmla="*/ 1170120 w 1347946"/>
                <a:gd name="connsiteY216" fmla="*/ 838309 h 1978277"/>
                <a:gd name="connsiteX217" fmla="*/ 1160700 w 1347946"/>
                <a:gd name="connsiteY217" fmla="*/ 828647 h 1978277"/>
                <a:gd name="connsiteX218" fmla="*/ 1156116 w 1347946"/>
                <a:gd name="connsiteY218" fmla="*/ 826230 h 1978277"/>
                <a:gd name="connsiteX219" fmla="*/ 1150029 w 1347946"/>
                <a:gd name="connsiteY219" fmla="*/ 829140 h 1978277"/>
                <a:gd name="connsiteX220" fmla="*/ 1144725 w 1347946"/>
                <a:gd name="connsiteY220" fmla="*/ 833514 h 1978277"/>
                <a:gd name="connsiteX221" fmla="*/ 1149489 w 1347946"/>
                <a:gd name="connsiteY221" fmla="*/ 850968 h 1978277"/>
                <a:gd name="connsiteX222" fmla="*/ 1154583 w 1347946"/>
                <a:gd name="connsiteY222" fmla="*/ 858916 h 1978277"/>
                <a:gd name="connsiteX223" fmla="*/ 1163877 w 1347946"/>
                <a:gd name="connsiteY223" fmla="*/ 862523 h 1978277"/>
                <a:gd name="connsiteX224" fmla="*/ 1168727 w 1347946"/>
                <a:gd name="connsiteY224" fmla="*/ 866309 h 1978277"/>
                <a:gd name="connsiteX225" fmla="*/ 1172271 w 1347946"/>
                <a:gd name="connsiteY225" fmla="*/ 871136 h 1978277"/>
                <a:gd name="connsiteX226" fmla="*/ 1175041 w 1347946"/>
                <a:gd name="connsiteY226" fmla="*/ 873483 h 1978277"/>
                <a:gd name="connsiteX227" fmla="*/ 1178757 w 1347946"/>
                <a:gd name="connsiteY227" fmla="*/ 872451 h 1978277"/>
                <a:gd name="connsiteX228" fmla="*/ 1183756 w 1347946"/>
                <a:gd name="connsiteY228" fmla="*/ 867710 h 1978277"/>
                <a:gd name="connsiteX229" fmla="*/ 1190727 w 1347946"/>
                <a:gd name="connsiteY229" fmla="*/ 867452 h 1978277"/>
                <a:gd name="connsiteX230" fmla="*/ 1193872 w 1347946"/>
                <a:gd name="connsiteY230" fmla="*/ 869806 h 1978277"/>
                <a:gd name="connsiteX231" fmla="*/ 1196148 w 1347946"/>
                <a:gd name="connsiteY231" fmla="*/ 874188 h 1978277"/>
                <a:gd name="connsiteX232" fmla="*/ 1197173 w 1347946"/>
                <a:gd name="connsiteY232" fmla="*/ 882340 h 1978277"/>
                <a:gd name="connsiteX233" fmla="*/ 1196946 w 1347946"/>
                <a:gd name="connsiteY233" fmla="*/ 894184 h 1978277"/>
                <a:gd name="connsiteX234" fmla="*/ 1196188 w 1347946"/>
                <a:gd name="connsiteY234" fmla="*/ 903033 h 1978277"/>
                <a:gd name="connsiteX235" fmla="*/ 1194897 w 1347946"/>
                <a:gd name="connsiteY235" fmla="*/ 908947 h 1978277"/>
                <a:gd name="connsiteX236" fmla="*/ 1192385 w 1347946"/>
                <a:gd name="connsiteY236" fmla="*/ 916833 h 1978277"/>
                <a:gd name="connsiteX237" fmla="*/ 1190289 w 1347946"/>
                <a:gd name="connsiteY237" fmla="*/ 918265 h 1978277"/>
                <a:gd name="connsiteX238" fmla="*/ 1187339 w 1347946"/>
                <a:gd name="connsiteY238" fmla="*/ 917835 h 1978277"/>
                <a:gd name="connsiteX239" fmla="*/ 1184593 w 1347946"/>
                <a:gd name="connsiteY239" fmla="*/ 916223 h 1978277"/>
                <a:gd name="connsiteX240" fmla="*/ 1182051 w 1347946"/>
                <a:gd name="connsiteY240" fmla="*/ 913414 h 1978277"/>
                <a:gd name="connsiteX241" fmla="*/ 1178201 w 1347946"/>
                <a:gd name="connsiteY241" fmla="*/ 911224 h 1978277"/>
                <a:gd name="connsiteX242" fmla="*/ 1170464 w 1347946"/>
                <a:gd name="connsiteY242" fmla="*/ 908853 h 1978277"/>
                <a:gd name="connsiteX243" fmla="*/ 1162641 w 1347946"/>
                <a:gd name="connsiteY243" fmla="*/ 903690 h 1978277"/>
                <a:gd name="connsiteX244" fmla="*/ 1158260 w 1347946"/>
                <a:gd name="connsiteY244" fmla="*/ 902415 h 1978277"/>
                <a:gd name="connsiteX245" fmla="*/ 1148989 w 1347946"/>
                <a:gd name="connsiteY245" fmla="*/ 903072 h 1978277"/>
                <a:gd name="connsiteX246" fmla="*/ 1138990 w 1347946"/>
                <a:gd name="connsiteY246" fmla="*/ 906342 h 1978277"/>
                <a:gd name="connsiteX247" fmla="*/ 1138599 w 1347946"/>
                <a:gd name="connsiteY247" fmla="*/ 910621 h 1978277"/>
                <a:gd name="connsiteX248" fmla="*/ 1124220 w 1347946"/>
                <a:gd name="connsiteY248" fmla="*/ 925462 h 1978277"/>
                <a:gd name="connsiteX249" fmla="*/ 1121270 w 1347946"/>
                <a:gd name="connsiteY249" fmla="*/ 925259 h 1978277"/>
                <a:gd name="connsiteX250" fmla="*/ 1117280 w 1347946"/>
                <a:gd name="connsiteY250" fmla="*/ 920182 h 1978277"/>
                <a:gd name="connsiteX251" fmla="*/ 1111695 w 1347946"/>
                <a:gd name="connsiteY251" fmla="*/ 915300 h 1978277"/>
                <a:gd name="connsiteX252" fmla="*/ 1108424 w 1347946"/>
                <a:gd name="connsiteY252" fmla="*/ 915331 h 1978277"/>
                <a:gd name="connsiteX253" fmla="*/ 1103589 w 1347946"/>
                <a:gd name="connsiteY253" fmla="*/ 921512 h 1978277"/>
                <a:gd name="connsiteX254" fmla="*/ 1102385 w 1347946"/>
                <a:gd name="connsiteY254" fmla="*/ 923898 h 1978277"/>
                <a:gd name="connsiteX255" fmla="*/ 1102447 w 1347946"/>
                <a:gd name="connsiteY255" fmla="*/ 926143 h 1978277"/>
                <a:gd name="connsiteX256" fmla="*/ 1106007 w 1347946"/>
                <a:gd name="connsiteY256" fmla="*/ 931439 h 1978277"/>
                <a:gd name="connsiteX257" fmla="*/ 1107454 w 1347946"/>
                <a:gd name="connsiteY257" fmla="*/ 932652 h 1978277"/>
                <a:gd name="connsiteX258" fmla="*/ 1109293 w 1347946"/>
                <a:gd name="connsiteY258" fmla="*/ 933669 h 1978277"/>
                <a:gd name="connsiteX259" fmla="*/ 1115684 w 1347946"/>
                <a:gd name="connsiteY259" fmla="*/ 934937 h 1978277"/>
                <a:gd name="connsiteX260" fmla="*/ 1118462 w 1347946"/>
                <a:gd name="connsiteY260" fmla="*/ 936321 h 1978277"/>
                <a:gd name="connsiteX261" fmla="*/ 1121075 w 1347946"/>
                <a:gd name="connsiteY261" fmla="*/ 952563 h 1978277"/>
                <a:gd name="connsiteX262" fmla="*/ 1125221 w 1347946"/>
                <a:gd name="connsiteY262" fmla="*/ 962498 h 1978277"/>
                <a:gd name="connsiteX263" fmla="*/ 1126997 w 1347946"/>
                <a:gd name="connsiteY263" fmla="*/ 964517 h 1978277"/>
                <a:gd name="connsiteX264" fmla="*/ 1128562 w 1347946"/>
                <a:gd name="connsiteY264" fmla="*/ 965245 h 1978277"/>
                <a:gd name="connsiteX265" fmla="*/ 1133647 w 1347946"/>
                <a:gd name="connsiteY265" fmla="*/ 964885 h 1978277"/>
                <a:gd name="connsiteX266" fmla="*/ 1140187 w 1347946"/>
                <a:gd name="connsiteY266" fmla="*/ 961544 h 1978277"/>
                <a:gd name="connsiteX267" fmla="*/ 1142472 w 1347946"/>
                <a:gd name="connsiteY267" fmla="*/ 964220 h 1978277"/>
                <a:gd name="connsiteX268" fmla="*/ 1147291 w 1347946"/>
                <a:gd name="connsiteY268" fmla="*/ 967482 h 1978277"/>
                <a:gd name="connsiteX269" fmla="*/ 1150107 w 1347946"/>
                <a:gd name="connsiteY269" fmla="*/ 968296 h 1978277"/>
                <a:gd name="connsiteX270" fmla="*/ 1153534 w 1347946"/>
                <a:gd name="connsiteY270" fmla="*/ 968163 h 1978277"/>
                <a:gd name="connsiteX271" fmla="*/ 1157391 w 1347946"/>
                <a:gd name="connsiteY271" fmla="*/ 969399 h 1978277"/>
                <a:gd name="connsiteX272" fmla="*/ 1162680 w 1347946"/>
                <a:gd name="connsiteY272" fmla="*/ 978435 h 1978277"/>
                <a:gd name="connsiteX273" fmla="*/ 1160599 w 1347946"/>
                <a:gd name="connsiteY273" fmla="*/ 989732 h 1978277"/>
                <a:gd name="connsiteX274" fmla="*/ 1163908 w 1347946"/>
                <a:gd name="connsiteY274" fmla="*/ 998705 h 1978277"/>
                <a:gd name="connsiteX275" fmla="*/ 1169197 w 1347946"/>
                <a:gd name="connsiteY275" fmla="*/ 1007898 h 1978277"/>
                <a:gd name="connsiteX276" fmla="*/ 1170448 w 1347946"/>
                <a:gd name="connsiteY276" fmla="*/ 1011246 h 1978277"/>
                <a:gd name="connsiteX277" fmla="*/ 1170957 w 1347946"/>
                <a:gd name="connsiteY277" fmla="*/ 1017286 h 1978277"/>
                <a:gd name="connsiteX278" fmla="*/ 1171074 w 1347946"/>
                <a:gd name="connsiteY278" fmla="*/ 1021253 h 1978277"/>
                <a:gd name="connsiteX279" fmla="*/ 1171473 w 1347946"/>
                <a:gd name="connsiteY279" fmla="*/ 1024875 h 1978277"/>
                <a:gd name="connsiteX280" fmla="*/ 1172146 w 1347946"/>
                <a:gd name="connsiteY280" fmla="*/ 1028129 h 1978277"/>
                <a:gd name="connsiteX281" fmla="*/ 1172842 w 1347946"/>
                <a:gd name="connsiteY281" fmla="*/ 1034498 h 1978277"/>
                <a:gd name="connsiteX282" fmla="*/ 1173570 w 1347946"/>
                <a:gd name="connsiteY282" fmla="*/ 1043933 h 1978277"/>
                <a:gd name="connsiteX283" fmla="*/ 1173382 w 1347946"/>
                <a:gd name="connsiteY283" fmla="*/ 1051584 h 1978277"/>
                <a:gd name="connsiteX284" fmla="*/ 1172263 w 1347946"/>
                <a:gd name="connsiteY284" fmla="*/ 1057483 h 1978277"/>
                <a:gd name="connsiteX285" fmla="*/ 1170057 w 1347946"/>
                <a:gd name="connsiteY285" fmla="*/ 1061747 h 1978277"/>
                <a:gd name="connsiteX286" fmla="*/ 1166771 w 1347946"/>
                <a:gd name="connsiteY286" fmla="*/ 1064391 h 1978277"/>
                <a:gd name="connsiteX287" fmla="*/ 1164088 w 1347946"/>
                <a:gd name="connsiteY287" fmla="*/ 1063695 h 1978277"/>
                <a:gd name="connsiteX288" fmla="*/ 1162007 w 1347946"/>
                <a:gd name="connsiteY288" fmla="*/ 1059658 h 1978277"/>
                <a:gd name="connsiteX289" fmla="*/ 1159073 w 1347946"/>
                <a:gd name="connsiteY289" fmla="*/ 1055339 h 1978277"/>
                <a:gd name="connsiteX290" fmla="*/ 1155294 w 1347946"/>
                <a:gd name="connsiteY290" fmla="*/ 1050739 h 1978277"/>
                <a:gd name="connsiteX291" fmla="*/ 1149012 w 1347946"/>
                <a:gd name="connsiteY291" fmla="*/ 1050199 h 1978277"/>
                <a:gd name="connsiteX292" fmla="*/ 1139765 w 1347946"/>
                <a:gd name="connsiteY292" fmla="*/ 1063749 h 1978277"/>
                <a:gd name="connsiteX293" fmla="*/ 1135642 w 1347946"/>
                <a:gd name="connsiteY293" fmla="*/ 1064422 h 1978277"/>
                <a:gd name="connsiteX294" fmla="*/ 1132286 w 1347946"/>
                <a:gd name="connsiteY294" fmla="*/ 1065760 h 1978277"/>
                <a:gd name="connsiteX295" fmla="*/ 1128710 w 1347946"/>
                <a:gd name="connsiteY295" fmla="*/ 1071620 h 1978277"/>
                <a:gd name="connsiteX296" fmla="*/ 1123445 w 1347946"/>
                <a:gd name="connsiteY296" fmla="*/ 1075132 h 1978277"/>
                <a:gd name="connsiteX297" fmla="*/ 1118798 w 1347946"/>
                <a:gd name="connsiteY297" fmla="*/ 1073740 h 1978277"/>
                <a:gd name="connsiteX298" fmla="*/ 1110638 w 1347946"/>
                <a:gd name="connsiteY298" fmla="*/ 1066934 h 1978277"/>
                <a:gd name="connsiteX299" fmla="*/ 1113603 w 1347946"/>
                <a:gd name="connsiteY299" fmla="*/ 1071487 h 1978277"/>
                <a:gd name="connsiteX300" fmla="*/ 1117844 w 1347946"/>
                <a:gd name="connsiteY300" fmla="*/ 1076799 h 1978277"/>
                <a:gd name="connsiteX301" fmla="*/ 1120488 w 1347946"/>
                <a:gd name="connsiteY301" fmla="*/ 1079545 h 1978277"/>
                <a:gd name="connsiteX302" fmla="*/ 1122436 w 1347946"/>
                <a:gd name="connsiteY302" fmla="*/ 1080139 h 1978277"/>
                <a:gd name="connsiteX303" fmla="*/ 1124572 w 1347946"/>
                <a:gd name="connsiteY303" fmla="*/ 1079506 h 1978277"/>
                <a:gd name="connsiteX304" fmla="*/ 1127654 w 1347946"/>
                <a:gd name="connsiteY304" fmla="*/ 1077339 h 1978277"/>
                <a:gd name="connsiteX305" fmla="*/ 1134609 w 1347946"/>
                <a:gd name="connsiteY305" fmla="*/ 1071307 h 1978277"/>
                <a:gd name="connsiteX306" fmla="*/ 1136448 w 1347946"/>
                <a:gd name="connsiteY306" fmla="*/ 1070384 h 1978277"/>
                <a:gd name="connsiteX307" fmla="*/ 1138005 w 1347946"/>
                <a:gd name="connsiteY307" fmla="*/ 1070814 h 1978277"/>
                <a:gd name="connsiteX308" fmla="*/ 1139280 w 1347946"/>
                <a:gd name="connsiteY308" fmla="*/ 1072598 h 1978277"/>
                <a:gd name="connsiteX309" fmla="*/ 1140751 w 1347946"/>
                <a:gd name="connsiteY309" fmla="*/ 1077769 h 1978277"/>
                <a:gd name="connsiteX310" fmla="*/ 1142401 w 1347946"/>
                <a:gd name="connsiteY310" fmla="*/ 1086281 h 1978277"/>
                <a:gd name="connsiteX311" fmla="*/ 1142190 w 1347946"/>
                <a:gd name="connsiteY311" fmla="*/ 1093486 h 1978277"/>
                <a:gd name="connsiteX312" fmla="*/ 1140109 w 1347946"/>
                <a:gd name="connsiteY312" fmla="*/ 1099393 h 1978277"/>
                <a:gd name="connsiteX313" fmla="*/ 1138325 w 1347946"/>
                <a:gd name="connsiteY313" fmla="*/ 1103172 h 1978277"/>
                <a:gd name="connsiteX314" fmla="*/ 1136847 w 1347946"/>
                <a:gd name="connsiteY314" fmla="*/ 1104830 h 1978277"/>
                <a:gd name="connsiteX315" fmla="*/ 1136847 w 1347946"/>
                <a:gd name="connsiteY315" fmla="*/ 1106137 h 1978277"/>
                <a:gd name="connsiteX316" fmla="*/ 1140735 w 1347946"/>
                <a:gd name="connsiteY316" fmla="*/ 1107639 h 1978277"/>
                <a:gd name="connsiteX317" fmla="*/ 1146235 w 1347946"/>
                <a:gd name="connsiteY317" fmla="*/ 1099980 h 1978277"/>
                <a:gd name="connsiteX318" fmla="*/ 1147980 w 1347946"/>
                <a:gd name="connsiteY318" fmla="*/ 1090388 h 1978277"/>
                <a:gd name="connsiteX319" fmla="*/ 1150499 w 1347946"/>
                <a:gd name="connsiteY319" fmla="*/ 1079240 h 1978277"/>
                <a:gd name="connsiteX320" fmla="*/ 1154950 w 1347946"/>
                <a:gd name="connsiteY320" fmla="*/ 1075508 h 1978277"/>
                <a:gd name="connsiteX321" fmla="*/ 1159988 w 1347946"/>
                <a:gd name="connsiteY321" fmla="*/ 1079240 h 1978277"/>
                <a:gd name="connsiteX322" fmla="*/ 1164057 w 1347946"/>
                <a:gd name="connsiteY322" fmla="*/ 1089653 h 1978277"/>
                <a:gd name="connsiteX323" fmla="*/ 1169807 w 1347946"/>
                <a:gd name="connsiteY323" fmla="*/ 1108593 h 1978277"/>
                <a:gd name="connsiteX324" fmla="*/ 1172232 w 1347946"/>
                <a:gd name="connsiteY324" fmla="*/ 1110549 h 1978277"/>
                <a:gd name="connsiteX325" fmla="*/ 1175315 w 1347946"/>
                <a:gd name="connsiteY325" fmla="*/ 1115048 h 1978277"/>
                <a:gd name="connsiteX326" fmla="*/ 1176676 w 1347946"/>
                <a:gd name="connsiteY326" fmla="*/ 1120548 h 1978277"/>
                <a:gd name="connsiteX327" fmla="*/ 1176316 w 1347946"/>
                <a:gd name="connsiteY327" fmla="*/ 1127033 h 1978277"/>
                <a:gd name="connsiteX328" fmla="*/ 1175659 w 1347946"/>
                <a:gd name="connsiteY328" fmla="*/ 1131727 h 1978277"/>
                <a:gd name="connsiteX329" fmla="*/ 1174704 w 1347946"/>
                <a:gd name="connsiteY329" fmla="*/ 1134638 h 1978277"/>
                <a:gd name="connsiteX330" fmla="*/ 1173515 w 1347946"/>
                <a:gd name="connsiteY330" fmla="*/ 1136484 h 1978277"/>
                <a:gd name="connsiteX331" fmla="*/ 1171372 w 1347946"/>
                <a:gd name="connsiteY331" fmla="*/ 1137657 h 1978277"/>
                <a:gd name="connsiteX332" fmla="*/ 1167429 w 1347946"/>
                <a:gd name="connsiteY332" fmla="*/ 1138596 h 1978277"/>
                <a:gd name="connsiteX333" fmla="*/ 1158619 w 1347946"/>
                <a:gd name="connsiteY333" fmla="*/ 1136633 h 1978277"/>
                <a:gd name="connsiteX334" fmla="*/ 1154035 w 1347946"/>
                <a:gd name="connsiteY334" fmla="*/ 1136586 h 1978277"/>
                <a:gd name="connsiteX335" fmla="*/ 1154606 w 1347946"/>
                <a:gd name="connsiteY335" fmla="*/ 1142907 h 1978277"/>
                <a:gd name="connsiteX336" fmla="*/ 1145327 w 1347946"/>
                <a:gd name="connsiteY336" fmla="*/ 1148321 h 1978277"/>
                <a:gd name="connsiteX337" fmla="*/ 1134867 w 1347946"/>
                <a:gd name="connsiteY337" fmla="*/ 1150441 h 1978277"/>
                <a:gd name="connsiteX338" fmla="*/ 1124963 w 1347946"/>
                <a:gd name="connsiteY338" fmla="*/ 1146216 h 1978277"/>
                <a:gd name="connsiteX339" fmla="*/ 1116741 w 1347946"/>
                <a:gd name="connsiteY339" fmla="*/ 1139699 h 1978277"/>
                <a:gd name="connsiteX340" fmla="*/ 1119440 w 1347946"/>
                <a:gd name="connsiteY340" fmla="*/ 1130538 h 1978277"/>
                <a:gd name="connsiteX341" fmla="*/ 1120981 w 1347946"/>
                <a:gd name="connsiteY341" fmla="*/ 1120289 h 1978277"/>
                <a:gd name="connsiteX342" fmla="*/ 1117007 w 1347946"/>
                <a:gd name="connsiteY342" fmla="*/ 1113460 h 1978277"/>
                <a:gd name="connsiteX343" fmla="*/ 1116138 w 1347946"/>
                <a:gd name="connsiteY343" fmla="*/ 1113311 h 1978277"/>
                <a:gd name="connsiteX344" fmla="*/ 1117507 w 1347946"/>
                <a:gd name="connsiteY344" fmla="*/ 1123849 h 1978277"/>
                <a:gd name="connsiteX345" fmla="*/ 1116357 w 1347946"/>
                <a:gd name="connsiteY345" fmla="*/ 1127862 h 1978277"/>
                <a:gd name="connsiteX346" fmla="*/ 1111867 w 1347946"/>
                <a:gd name="connsiteY346" fmla="*/ 1132736 h 1978277"/>
                <a:gd name="connsiteX347" fmla="*/ 1108698 w 1347946"/>
                <a:gd name="connsiteY347" fmla="*/ 1134982 h 1978277"/>
                <a:gd name="connsiteX348" fmla="*/ 1108416 w 1347946"/>
                <a:gd name="connsiteY348" fmla="*/ 1136288 h 1978277"/>
                <a:gd name="connsiteX349" fmla="*/ 1109973 w 1347946"/>
                <a:gd name="connsiteY349" fmla="*/ 1137423 h 1978277"/>
                <a:gd name="connsiteX350" fmla="*/ 1110983 w 1347946"/>
                <a:gd name="connsiteY350" fmla="*/ 1139598 h 1978277"/>
                <a:gd name="connsiteX351" fmla="*/ 1111460 w 1347946"/>
                <a:gd name="connsiteY351" fmla="*/ 1142813 h 1978277"/>
                <a:gd name="connsiteX352" fmla="*/ 1110928 w 1347946"/>
                <a:gd name="connsiteY352" fmla="*/ 1146052 h 1978277"/>
                <a:gd name="connsiteX353" fmla="*/ 1109379 w 1347946"/>
                <a:gd name="connsiteY353" fmla="*/ 1149314 h 1978277"/>
                <a:gd name="connsiteX354" fmla="*/ 1108534 w 1347946"/>
                <a:gd name="connsiteY354" fmla="*/ 1152045 h 1978277"/>
                <a:gd name="connsiteX355" fmla="*/ 1108393 w 1347946"/>
                <a:gd name="connsiteY355" fmla="*/ 1154251 h 1978277"/>
                <a:gd name="connsiteX356" fmla="*/ 1109809 w 1347946"/>
                <a:gd name="connsiteY356" fmla="*/ 1156927 h 1978277"/>
                <a:gd name="connsiteX357" fmla="*/ 1112790 w 1347946"/>
                <a:gd name="connsiteY357" fmla="*/ 1160064 h 1978277"/>
                <a:gd name="connsiteX358" fmla="*/ 1116021 w 1347946"/>
                <a:gd name="connsiteY358" fmla="*/ 1161613 h 1978277"/>
                <a:gd name="connsiteX359" fmla="*/ 1131159 w 1347946"/>
                <a:gd name="connsiteY359" fmla="*/ 1162286 h 1978277"/>
                <a:gd name="connsiteX360" fmla="*/ 1137222 w 1347946"/>
                <a:gd name="connsiteY360" fmla="*/ 1163968 h 1978277"/>
                <a:gd name="connsiteX361" fmla="*/ 1151602 w 1347946"/>
                <a:gd name="connsiteY361" fmla="*/ 1171329 h 1978277"/>
                <a:gd name="connsiteX362" fmla="*/ 1152243 w 1347946"/>
                <a:gd name="connsiteY362" fmla="*/ 1173583 h 1978277"/>
                <a:gd name="connsiteX363" fmla="*/ 1149810 w 1347946"/>
                <a:gd name="connsiteY363" fmla="*/ 1186640 h 1978277"/>
                <a:gd name="connsiteX364" fmla="*/ 1148480 w 1347946"/>
                <a:gd name="connsiteY364" fmla="*/ 1199064 h 1978277"/>
                <a:gd name="connsiteX365" fmla="*/ 1145687 w 1347946"/>
                <a:gd name="connsiteY365" fmla="*/ 1201325 h 1978277"/>
                <a:gd name="connsiteX366" fmla="*/ 1130557 w 1347946"/>
                <a:gd name="connsiteY366" fmla="*/ 1201856 h 1978277"/>
                <a:gd name="connsiteX367" fmla="*/ 1125683 w 1347946"/>
                <a:gd name="connsiteY367" fmla="*/ 1203781 h 1978277"/>
                <a:gd name="connsiteX368" fmla="*/ 1118548 w 1347946"/>
                <a:gd name="connsiteY368" fmla="*/ 1209430 h 1978277"/>
                <a:gd name="connsiteX369" fmla="*/ 1111695 w 1347946"/>
                <a:gd name="connsiteY369" fmla="*/ 1216173 h 1978277"/>
                <a:gd name="connsiteX370" fmla="*/ 1108143 w 1347946"/>
                <a:gd name="connsiteY370" fmla="*/ 1216220 h 1978277"/>
                <a:gd name="connsiteX371" fmla="*/ 1094076 w 1347946"/>
                <a:gd name="connsiteY371" fmla="*/ 1210337 h 1978277"/>
                <a:gd name="connsiteX372" fmla="*/ 1088686 w 1347946"/>
                <a:gd name="connsiteY372" fmla="*/ 1206394 h 1978277"/>
                <a:gd name="connsiteX373" fmla="*/ 1077107 w 1347946"/>
                <a:gd name="connsiteY373" fmla="*/ 1195175 h 1978277"/>
                <a:gd name="connsiteX374" fmla="*/ 1068392 w 1347946"/>
                <a:gd name="connsiteY374" fmla="*/ 1177917 h 1978277"/>
                <a:gd name="connsiteX375" fmla="*/ 1064394 w 1347946"/>
                <a:gd name="connsiteY375" fmla="*/ 1185122 h 1978277"/>
                <a:gd name="connsiteX376" fmla="*/ 1061945 w 1347946"/>
                <a:gd name="connsiteY376" fmla="*/ 1188549 h 1978277"/>
                <a:gd name="connsiteX377" fmla="*/ 1059418 w 1347946"/>
                <a:gd name="connsiteY377" fmla="*/ 1190325 h 1978277"/>
                <a:gd name="connsiteX378" fmla="*/ 1056985 w 1347946"/>
                <a:gd name="connsiteY378" fmla="*/ 1190599 h 1978277"/>
                <a:gd name="connsiteX379" fmla="*/ 1054638 w 1347946"/>
                <a:gd name="connsiteY379" fmla="*/ 1189370 h 1978277"/>
                <a:gd name="connsiteX380" fmla="*/ 1051978 w 1347946"/>
                <a:gd name="connsiteY380" fmla="*/ 1186656 h 1978277"/>
                <a:gd name="connsiteX381" fmla="*/ 1047511 w 1347946"/>
                <a:gd name="connsiteY381" fmla="*/ 1180334 h 1978277"/>
                <a:gd name="connsiteX382" fmla="*/ 1042183 w 1347946"/>
                <a:gd name="connsiteY382" fmla="*/ 1174052 h 1978277"/>
                <a:gd name="connsiteX383" fmla="*/ 1038452 w 1347946"/>
                <a:gd name="connsiteY383" fmla="*/ 1171056 h 1978277"/>
                <a:gd name="connsiteX384" fmla="*/ 1038311 w 1347946"/>
                <a:gd name="connsiteY384" fmla="*/ 1171908 h 1978277"/>
                <a:gd name="connsiteX385" fmla="*/ 1040517 w 1347946"/>
                <a:gd name="connsiteY385" fmla="*/ 1175609 h 1978277"/>
                <a:gd name="connsiteX386" fmla="*/ 1043740 w 1347946"/>
                <a:gd name="connsiteY386" fmla="*/ 1179865 h 1978277"/>
                <a:gd name="connsiteX387" fmla="*/ 1051900 w 1347946"/>
                <a:gd name="connsiteY387" fmla="*/ 1192296 h 1978277"/>
                <a:gd name="connsiteX388" fmla="*/ 1054771 w 1347946"/>
                <a:gd name="connsiteY388" fmla="*/ 1195418 h 1978277"/>
                <a:gd name="connsiteX389" fmla="*/ 1054482 w 1347946"/>
                <a:gd name="connsiteY389" fmla="*/ 1197632 h 1978277"/>
                <a:gd name="connsiteX390" fmla="*/ 1049334 w 1347946"/>
                <a:gd name="connsiteY390" fmla="*/ 1199596 h 1978277"/>
                <a:gd name="connsiteX391" fmla="*/ 1043075 w 1347946"/>
                <a:gd name="connsiteY391" fmla="*/ 1203820 h 1978277"/>
                <a:gd name="connsiteX392" fmla="*/ 1040016 w 1347946"/>
                <a:gd name="connsiteY392" fmla="*/ 1206918 h 1978277"/>
                <a:gd name="connsiteX393" fmla="*/ 1035291 w 1347946"/>
                <a:gd name="connsiteY393" fmla="*/ 1214413 h 1978277"/>
                <a:gd name="connsiteX394" fmla="*/ 1033648 w 1347946"/>
                <a:gd name="connsiteY394" fmla="*/ 1215571 h 1978277"/>
                <a:gd name="connsiteX395" fmla="*/ 1026575 w 1347946"/>
                <a:gd name="connsiteY395" fmla="*/ 1217449 h 1978277"/>
                <a:gd name="connsiteX396" fmla="*/ 1024244 w 1347946"/>
                <a:gd name="connsiteY396" fmla="*/ 1216995 h 1978277"/>
                <a:gd name="connsiteX397" fmla="*/ 1019018 w 1347946"/>
                <a:gd name="connsiteY397" fmla="*/ 1212880 h 1978277"/>
                <a:gd name="connsiteX398" fmla="*/ 1011140 w 1347946"/>
                <a:gd name="connsiteY398" fmla="*/ 1210181 h 1978277"/>
                <a:gd name="connsiteX399" fmla="*/ 1006500 w 1347946"/>
                <a:gd name="connsiteY399" fmla="*/ 1207779 h 1978277"/>
                <a:gd name="connsiteX400" fmla="*/ 1000054 w 1347946"/>
                <a:gd name="connsiteY400" fmla="*/ 1203413 h 1978277"/>
                <a:gd name="connsiteX401" fmla="*/ 1002276 w 1347946"/>
                <a:gd name="connsiteY401" fmla="*/ 1208186 h 1978277"/>
                <a:gd name="connsiteX402" fmla="*/ 1014692 w 1347946"/>
                <a:gd name="connsiteY402" fmla="*/ 1215422 h 1978277"/>
                <a:gd name="connsiteX403" fmla="*/ 1016053 w 1347946"/>
                <a:gd name="connsiteY403" fmla="*/ 1217746 h 1978277"/>
                <a:gd name="connsiteX404" fmla="*/ 1013510 w 1347946"/>
                <a:gd name="connsiteY404" fmla="*/ 1222064 h 1978277"/>
                <a:gd name="connsiteX405" fmla="*/ 1011953 w 1347946"/>
                <a:gd name="connsiteY405" fmla="*/ 1223637 h 1978277"/>
                <a:gd name="connsiteX406" fmla="*/ 1008996 w 1347946"/>
                <a:gd name="connsiteY406" fmla="*/ 1223966 h 1978277"/>
                <a:gd name="connsiteX407" fmla="*/ 1004638 w 1347946"/>
                <a:gd name="connsiteY407" fmla="*/ 1223066 h 1978277"/>
                <a:gd name="connsiteX408" fmla="*/ 1000179 w 1347946"/>
                <a:gd name="connsiteY408" fmla="*/ 1223246 h 1978277"/>
                <a:gd name="connsiteX409" fmla="*/ 995618 w 1347946"/>
                <a:gd name="connsiteY409" fmla="*/ 1224513 h 1978277"/>
                <a:gd name="connsiteX410" fmla="*/ 993662 w 1347946"/>
                <a:gd name="connsiteY410" fmla="*/ 1226125 h 1978277"/>
                <a:gd name="connsiteX411" fmla="*/ 994304 w 1347946"/>
                <a:gd name="connsiteY411" fmla="*/ 1228089 h 1978277"/>
                <a:gd name="connsiteX412" fmla="*/ 995391 w 1347946"/>
                <a:gd name="connsiteY412" fmla="*/ 1229872 h 1978277"/>
                <a:gd name="connsiteX413" fmla="*/ 996925 w 1347946"/>
                <a:gd name="connsiteY413" fmla="*/ 1231484 h 1978277"/>
                <a:gd name="connsiteX414" fmla="*/ 998364 w 1347946"/>
                <a:gd name="connsiteY414" fmla="*/ 1231468 h 1978277"/>
                <a:gd name="connsiteX415" fmla="*/ 1001838 w 1347946"/>
                <a:gd name="connsiteY415" fmla="*/ 1226594 h 1978277"/>
                <a:gd name="connsiteX416" fmla="*/ 1004466 w 1347946"/>
                <a:gd name="connsiteY416" fmla="*/ 1226250 h 1978277"/>
                <a:gd name="connsiteX417" fmla="*/ 1011421 w 1347946"/>
                <a:gd name="connsiteY417" fmla="*/ 1227455 h 1978277"/>
                <a:gd name="connsiteX418" fmla="*/ 1018455 w 1347946"/>
                <a:gd name="connsiteY418" fmla="*/ 1223645 h 1978277"/>
                <a:gd name="connsiteX419" fmla="*/ 1023524 w 1347946"/>
                <a:gd name="connsiteY419" fmla="*/ 1221994 h 1978277"/>
                <a:gd name="connsiteX420" fmla="*/ 1027326 w 1347946"/>
                <a:gd name="connsiteY420" fmla="*/ 1221572 h 1978277"/>
                <a:gd name="connsiteX421" fmla="*/ 1041151 w 1347946"/>
                <a:gd name="connsiteY421" fmla="*/ 1215712 h 1978277"/>
                <a:gd name="connsiteX422" fmla="*/ 1044022 w 1347946"/>
                <a:gd name="connsiteY422" fmla="*/ 1209124 h 1978277"/>
                <a:gd name="connsiteX423" fmla="*/ 1048661 w 1347946"/>
                <a:gd name="connsiteY423" fmla="*/ 1206472 h 1978277"/>
                <a:gd name="connsiteX424" fmla="*/ 1058972 w 1347946"/>
                <a:gd name="connsiteY424" fmla="*/ 1204438 h 1978277"/>
                <a:gd name="connsiteX425" fmla="*/ 1068955 w 1347946"/>
                <a:gd name="connsiteY425" fmla="*/ 1205479 h 1978277"/>
                <a:gd name="connsiteX426" fmla="*/ 1074087 w 1347946"/>
                <a:gd name="connsiteY426" fmla="*/ 1206332 h 1978277"/>
                <a:gd name="connsiteX427" fmla="*/ 1078242 w 1347946"/>
                <a:gd name="connsiteY427" fmla="*/ 1212575 h 1978277"/>
                <a:gd name="connsiteX428" fmla="*/ 1083812 w 1347946"/>
                <a:gd name="connsiteY428" fmla="*/ 1216979 h 1978277"/>
                <a:gd name="connsiteX429" fmla="*/ 1088459 w 1347946"/>
                <a:gd name="connsiteY429" fmla="*/ 1221986 h 1978277"/>
                <a:gd name="connsiteX430" fmla="*/ 1093904 w 1347946"/>
                <a:gd name="connsiteY430" fmla="*/ 1223629 h 1978277"/>
                <a:gd name="connsiteX431" fmla="*/ 1097057 w 1347946"/>
                <a:gd name="connsiteY431" fmla="*/ 1230256 h 1978277"/>
                <a:gd name="connsiteX432" fmla="*/ 1105882 w 1347946"/>
                <a:gd name="connsiteY432" fmla="*/ 1237618 h 1978277"/>
                <a:gd name="connsiteX433" fmla="*/ 1111499 w 1347946"/>
                <a:gd name="connsiteY433" fmla="*/ 1239198 h 1978277"/>
                <a:gd name="connsiteX434" fmla="*/ 1114965 w 1347946"/>
                <a:gd name="connsiteY434" fmla="*/ 1242687 h 1978277"/>
                <a:gd name="connsiteX435" fmla="*/ 1115246 w 1347946"/>
                <a:gd name="connsiteY435" fmla="*/ 1257372 h 1978277"/>
                <a:gd name="connsiteX436" fmla="*/ 1115614 w 1347946"/>
                <a:gd name="connsiteY436" fmla="*/ 1263662 h 1978277"/>
                <a:gd name="connsiteX437" fmla="*/ 1114120 w 1347946"/>
                <a:gd name="connsiteY437" fmla="*/ 1280920 h 1978277"/>
                <a:gd name="connsiteX438" fmla="*/ 1109606 w 1347946"/>
                <a:gd name="connsiteY438" fmla="*/ 1284863 h 1978277"/>
                <a:gd name="connsiteX439" fmla="*/ 1110505 w 1347946"/>
                <a:gd name="connsiteY439" fmla="*/ 1293845 h 1978277"/>
                <a:gd name="connsiteX440" fmla="*/ 1109324 w 1347946"/>
                <a:gd name="connsiteY440" fmla="*/ 1301058 h 1978277"/>
                <a:gd name="connsiteX441" fmla="*/ 1104841 w 1347946"/>
                <a:gd name="connsiteY441" fmla="*/ 1298327 h 1978277"/>
                <a:gd name="connsiteX442" fmla="*/ 1100249 w 1347946"/>
                <a:gd name="connsiteY442" fmla="*/ 1293579 h 1978277"/>
                <a:gd name="connsiteX443" fmla="*/ 1089241 w 1347946"/>
                <a:gd name="connsiteY443" fmla="*/ 1286177 h 1978277"/>
                <a:gd name="connsiteX444" fmla="*/ 1079000 w 1347946"/>
                <a:gd name="connsiteY444" fmla="*/ 1281397 h 1978277"/>
                <a:gd name="connsiteX445" fmla="*/ 1075018 w 1347946"/>
                <a:gd name="connsiteY445" fmla="*/ 1277048 h 1978277"/>
                <a:gd name="connsiteX446" fmla="*/ 1070332 w 1347946"/>
                <a:gd name="connsiteY446" fmla="*/ 1273668 h 1978277"/>
                <a:gd name="connsiteX447" fmla="*/ 1063972 w 1347946"/>
                <a:gd name="connsiteY447" fmla="*/ 1259836 h 1978277"/>
                <a:gd name="connsiteX448" fmla="*/ 1059833 w 1347946"/>
                <a:gd name="connsiteY448" fmla="*/ 1242429 h 1978277"/>
                <a:gd name="connsiteX449" fmla="*/ 1058018 w 1347946"/>
                <a:gd name="connsiteY449" fmla="*/ 1233737 h 1978277"/>
                <a:gd name="connsiteX450" fmla="*/ 1054537 w 1347946"/>
                <a:gd name="connsiteY450" fmla="*/ 1233252 h 1978277"/>
                <a:gd name="connsiteX451" fmla="*/ 1050061 w 1347946"/>
                <a:gd name="connsiteY451" fmla="*/ 1235583 h 1978277"/>
                <a:gd name="connsiteX452" fmla="*/ 1046150 w 1347946"/>
                <a:gd name="connsiteY452" fmla="*/ 1238048 h 1978277"/>
                <a:gd name="connsiteX453" fmla="*/ 1044280 w 1347946"/>
                <a:gd name="connsiteY453" fmla="*/ 1242249 h 1978277"/>
                <a:gd name="connsiteX454" fmla="*/ 1030996 w 1347946"/>
                <a:gd name="connsiteY454" fmla="*/ 1248007 h 1978277"/>
                <a:gd name="connsiteX455" fmla="*/ 1026169 w 1347946"/>
                <a:gd name="connsiteY455" fmla="*/ 1251934 h 1978277"/>
                <a:gd name="connsiteX456" fmla="*/ 1023415 w 1347946"/>
                <a:gd name="connsiteY456" fmla="*/ 1251817 h 1978277"/>
                <a:gd name="connsiteX457" fmla="*/ 1013495 w 1347946"/>
                <a:gd name="connsiteY457" fmla="*/ 1257716 h 1978277"/>
                <a:gd name="connsiteX458" fmla="*/ 1017469 w 1347946"/>
                <a:gd name="connsiteY458" fmla="*/ 1260532 h 1978277"/>
                <a:gd name="connsiteX459" fmla="*/ 1019323 w 1347946"/>
                <a:gd name="connsiteY459" fmla="*/ 1260884 h 1978277"/>
                <a:gd name="connsiteX460" fmla="*/ 1023337 w 1347946"/>
                <a:gd name="connsiteY460" fmla="*/ 1259296 h 1978277"/>
                <a:gd name="connsiteX461" fmla="*/ 1025746 w 1347946"/>
                <a:gd name="connsiteY461" fmla="*/ 1257262 h 1978277"/>
                <a:gd name="connsiteX462" fmla="*/ 1034790 w 1347946"/>
                <a:gd name="connsiteY462" fmla="*/ 1251676 h 1978277"/>
                <a:gd name="connsiteX463" fmla="*/ 1042050 w 1347946"/>
                <a:gd name="connsiteY463" fmla="*/ 1250714 h 1978277"/>
                <a:gd name="connsiteX464" fmla="*/ 1044687 w 1347946"/>
                <a:gd name="connsiteY464" fmla="*/ 1248296 h 1978277"/>
                <a:gd name="connsiteX465" fmla="*/ 1050233 w 1347946"/>
                <a:gd name="connsiteY465" fmla="*/ 1244838 h 1978277"/>
                <a:gd name="connsiteX466" fmla="*/ 1053997 w 1347946"/>
                <a:gd name="connsiteY466" fmla="*/ 1243923 h 1978277"/>
                <a:gd name="connsiteX467" fmla="*/ 1054521 w 1347946"/>
                <a:gd name="connsiteY467" fmla="*/ 1244799 h 1978277"/>
                <a:gd name="connsiteX468" fmla="*/ 1054928 w 1347946"/>
                <a:gd name="connsiteY468" fmla="*/ 1246380 h 1978277"/>
                <a:gd name="connsiteX469" fmla="*/ 1057580 w 1347946"/>
                <a:gd name="connsiteY469" fmla="*/ 1267526 h 1978277"/>
                <a:gd name="connsiteX470" fmla="*/ 1056469 w 1347946"/>
                <a:gd name="connsiteY470" fmla="*/ 1273097 h 1978277"/>
                <a:gd name="connsiteX471" fmla="*/ 1053480 w 1347946"/>
                <a:gd name="connsiteY471" fmla="*/ 1275506 h 1978277"/>
                <a:gd name="connsiteX472" fmla="*/ 1047088 w 1347946"/>
                <a:gd name="connsiteY472" fmla="*/ 1279442 h 1978277"/>
                <a:gd name="connsiteX473" fmla="*/ 1045430 w 1347946"/>
                <a:gd name="connsiteY473" fmla="*/ 1281350 h 1978277"/>
                <a:gd name="connsiteX474" fmla="*/ 1047315 w 1347946"/>
                <a:gd name="connsiteY474" fmla="*/ 1284683 h 1978277"/>
                <a:gd name="connsiteX475" fmla="*/ 1053324 w 1347946"/>
                <a:gd name="connsiteY475" fmla="*/ 1281546 h 1978277"/>
                <a:gd name="connsiteX476" fmla="*/ 1057220 w 1347946"/>
                <a:gd name="connsiteY476" fmla="*/ 1278127 h 1978277"/>
                <a:gd name="connsiteX477" fmla="*/ 1059301 w 1347946"/>
                <a:gd name="connsiteY477" fmla="*/ 1279371 h 1978277"/>
                <a:gd name="connsiteX478" fmla="*/ 1062704 w 1347946"/>
                <a:gd name="connsiteY478" fmla="*/ 1284589 h 1978277"/>
                <a:gd name="connsiteX479" fmla="*/ 1066545 w 1347946"/>
                <a:gd name="connsiteY479" fmla="*/ 1287257 h 1978277"/>
                <a:gd name="connsiteX480" fmla="*/ 1076309 w 1347946"/>
                <a:gd name="connsiteY480" fmla="*/ 1295221 h 1978277"/>
                <a:gd name="connsiteX481" fmla="*/ 1080933 w 1347946"/>
                <a:gd name="connsiteY481" fmla="*/ 1299587 h 1978277"/>
                <a:gd name="connsiteX482" fmla="*/ 1087442 w 1347946"/>
                <a:gd name="connsiteY482" fmla="*/ 1303788 h 1978277"/>
                <a:gd name="connsiteX483" fmla="*/ 1094796 w 1347946"/>
                <a:gd name="connsiteY483" fmla="*/ 1309593 h 1978277"/>
                <a:gd name="connsiteX484" fmla="*/ 1096713 w 1347946"/>
                <a:gd name="connsiteY484" fmla="*/ 1311635 h 1978277"/>
                <a:gd name="connsiteX485" fmla="*/ 1103433 w 1347946"/>
                <a:gd name="connsiteY485" fmla="*/ 1314631 h 1978277"/>
                <a:gd name="connsiteX486" fmla="*/ 1104872 w 1347946"/>
                <a:gd name="connsiteY486" fmla="*/ 1315656 h 1978277"/>
                <a:gd name="connsiteX487" fmla="*/ 1107650 w 1347946"/>
                <a:gd name="connsiteY487" fmla="*/ 1325795 h 1978277"/>
                <a:gd name="connsiteX488" fmla="*/ 1109965 w 1347946"/>
                <a:gd name="connsiteY488" fmla="*/ 1326922 h 1978277"/>
                <a:gd name="connsiteX489" fmla="*/ 1116655 w 1347946"/>
                <a:gd name="connsiteY489" fmla="*/ 1327564 h 1978277"/>
                <a:gd name="connsiteX490" fmla="*/ 1115481 w 1347946"/>
                <a:gd name="connsiteY490" fmla="*/ 1331475 h 1978277"/>
                <a:gd name="connsiteX491" fmla="*/ 1108948 w 1347946"/>
                <a:gd name="connsiteY491" fmla="*/ 1340120 h 1978277"/>
                <a:gd name="connsiteX492" fmla="*/ 1105569 w 1347946"/>
                <a:gd name="connsiteY492" fmla="*/ 1342874 h 1978277"/>
                <a:gd name="connsiteX493" fmla="*/ 1104732 w 1347946"/>
                <a:gd name="connsiteY493" fmla="*/ 1344564 h 1978277"/>
                <a:gd name="connsiteX494" fmla="*/ 1105052 w 1347946"/>
                <a:gd name="connsiteY494" fmla="*/ 1347584 h 1978277"/>
                <a:gd name="connsiteX495" fmla="*/ 1105248 w 1347946"/>
                <a:gd name="connsiteY495" fmla="*/ 1352630 h 1978277"/>
                <a:gd name="connsiteX496" fmla="*/ 1106609 w 1347946"/>
                <a:gd name="connsiteY496" fmla="*/ 1361861 h 1978277"/>
                <a:gd name="connsiteX497" fmla="*/ 1108143 w 1347946"/>
                <a:gd name="connsiteY497" fmla="*/ 1353318 h 1978277"/>
                <a:gd name="connsiteX498" fmla="*/ 1109214 w 1347946"/>
                <a:gd name="connsiteY498" fmla="*/ 1349266 h 1978277"/>
                <a:gd name="connsiteX499" fmla="*/ 1110646 w 1347946"/>
                <a:gd name="connsiteY499" fmla="*/ 1348053 h 1978277"/>
                <a:gd name="connsiteX500" fmla="*/ 1112054 w 1347946"/>
                <a:gd name="connsiteY500" fmla="*/ 1347873 h 1978277"/>
                <a:gd name="connsiteX501" fmla="*/ 1116623 w 1347946"/>
                <a:gd name="connsiteY501" fmla="*/ 1344024 h 1978277"/>
                <a:gd name="connsiteX502" fmla="*/ 1121215 w 1347946"/>
                <a:gd name="connsiteY502" fmla="*/ 1346089 h 1978277"/>
                <a:gd name="connsiteX503" fmla="*/ 1122405 w 1347946"/>
                <a:gd name="connsiteY503" fmla="*/ 1355783 h 1978277"/>
                <a:gd name="connsiteX504" fmla="*/ 1122992 w 1347946"/>
                <a:gd name="connsiteY504" fmla="*/ 1364764 h 1978277"/>
                <a:gd name="connsiteX505" fmla="*/ 1122592 w 1347946"/>
                <a:gd name="connsiteY505" fmla="*/ 1372478 h 1978277"/>
                <a:gd name="connsiteX506" fmla="*/ 1123093 w 1347946"/>
                <a:gd name="connsiteY506" fmla="*/ 1384377 h 1978277"/>
                <a:gd name="connsiteX507" fmla="*/ 1122921 w 1347946"/>
                <a:gd name="connsiteY507" fmla="*/ 1388375 h 1978277"/>
                <a:gd name="connsiteX508" fmla="*/ 1124008 w 1347946"/>
                <a:gd name="connsiteY508" fmla="*/ 1391825 h 1978277"/>
                <a:gd name="connsiteX509" fmla="*/ 1125135 w 1347946"/>
                <a:gd name="connsiteY509" fmla="*/ 1406033 h 1978277"/>
                <a:gd name="connsiteX510" fmla="*/ 1126262 w 1347946"/>
                <a:gd name="connsiteY510" fmla="*/ 1410273 h 1978277"/>
                <a:gd name="connsiteX511" fmla="*/ 1124001 w 1347946"/>
                <a:gd name="connsiteY511" fmla="*/ 1414059 h 1978277"/>
                <a:gd name="connsiteX512" fmla="*/ 1117014 w 1347946"/>
                <a:gd name="connsiteY512" fmla="*/ 1415702 h 1978277"/>
                <a:gd name="connsiteX513" fmla="*/ 1114253 w 1347946"/>
                <a:gd name="connsiteY513" fmla="*/ 1413840 h 1978277"/>
                <a:gd name="connsiteX514" fmla="*/ 1107345 w 1347946"/>
                <a:gd name="connsiteY514" fmla="*/ 1414466 h 1978277"/>
                <a:gd name="connsiteX515" fmla="*/ 1107337 w 1347946"/>
                <a:gd name="connsiteY515" fmla="*/ 1411133 h 1978277"/>
                <a:gd name="connsiteX516" fmla="*/ 1107000 w 1347946"/>
                <a:gd name="connsiteY516" fmla="*/ 1407300 h 1978277"/>
                <a:gd name="connsiteX517" fmla="*/ 1106977 w 1347946"/>
                <a:gd name="connsiteY517" fmla="*/ 1404617 h 1978277"/>
                <a:gd name="connsiteX518" fmla="*/ 1106515 w 1347946"/>
                <a:gd name="connsiteY518" fmla="*/ 1402183 h 1978277"/>
                <a:gd name="connsiteX519" fmla="*/ 1106187 w 1347946"/>
                <a:gd name="connsiteY519" fmla="*/ 1388117 h 1978277"/>
                <a:gd name="connsiteX520" fmla="*/ 1104231 w 1347946"/>
                <a:gd name="connsiteY520" fmla="*/ 1391606 h 1978277"/>
                <a:gd name="connsiteX521" fmla="*/ 1104113 w 1347946"/>
                <a:gd name="connsiteY521" fmla="*/ 1394462 h 1978277"/>
                <a:gd name="connsiteX522" fmla="*/ 1103597 w 1347946"/>
                <a:gd name="connsiteY522" fmla="*/ 1397364 h 1978277"/>
                <a:gd name="connsiteX523" fmla="*/ 1102400 w 1347946"/>
                <a:gd name="connsiteY523" fmla="*/ 1412440 h 1978277"/>
                <a:gd name="connsiteX524" fmla="*/ 1100616 w 1347946"/>
                <a:gd name="connsiteY524" fmla="*/ 1416117 h 1978277"/>
                <a:gd name="connsiteX525" fmla="*/ 1095085 w 1347946"/>
                <a:gd name="connsiteY525" fmla="*/ 1415233 h 1978277"/>
                <a:gd name="connsiteX526" fmla="*/ 1089640 w 1347946"/>
                <a:gd name="connsiteY526" fmla="*/ 1415773 h 1978277"/>
                <a:gd name="connsiteX527" fmla="*/ 1086628 w 1347946"/>
                <a:gd name="connsiteY527" fmla="*/ 1415217 h 1978277"/>
                <a:gd name="connsiteX528" fmla="*/ 1076442 w 1347946"/>
                <a:gd name="connsiteY528" fmla="*/ 1408372 h 1978277"/>
                <a:gd name="connsiteX529" fmla="*/ 1072499 w 1347946"/>
                <a:gd name="connsiteY529" fmla="*/ 1402144 h 1978277"/>
                <a:gd name="connsiteX530" fmla="*/ 1069010 w 1347946"/>
                <a:gd name="connsiteY530" fmla="*/ 1392733 h 1978277"/>
                <a:gd name="connsiteX531" fmla="*/ 1066858 w 1347946"/>
                <a:gd name="connsiteY531" fmla="*/ 1383884 h 1978277"/>
                <a:gd name="connsiteX532" fmla="*/ 1066045 w 1347946"/>
                <a:gd name="connsiteY532" fmla="*/ 1375599 h 1978277"/>
                <a:gd name="connsiteX533" fmla="*/ 1063596 w 1347946"/>
                <a:gd name="connsiteY533" fmla="*/ 1368824 h 1978277"/>
                <a:gd name="connsiteX534" fmla="*/ 1059528 w 1347946"/>
                <a:gd name="connsiteY534" fmla="*/ 1363575 h 1978277"/>
                <a:gd name="connsiteX535" fmla="*/ 1054724 w 1347946"/>
                <a:gd name="connsiteY535" fmla="*/ 1359311 h 1978277"/>
                <a:gd name="connsiteX536" fmla="*/ 1049185 w 1347946"/>
                <a:gd name="connsiteY536" fmla="*/ 1356033 h 1978277"/>
                <a:gd name="connsiteX537" fmla="*/ 1044319 w 1347946"/>
                <a:gd name="connsiteY537" fmla="*/ 1351793 h 1978277"/>
                <a:gd name="connsiteX538" fmla="*/ 1040126 w 1347946"/>
                <a:gd name="connsiteY538" fmla="*/ 1346582 h 1978277"/>
                <a:gd name="connsiteX539" fmla="*/ 1035518 w 1347946"/>
                <a:gd name="connsiteY539" fmla="*/ 1342514 h 1978277"/>
                <a:gd name="connsiteX540" fmla="*/ 1030479 w 1347946"/>
                <a:gd name="connsiteY540" fmla="*/ 1339604 h 1978277"/>
                <a:gd name="connsiteX541" fmla="*/ 1023313 w 1347946"/>
                <a:gd name="connsiteY541" fmla="*/ 1338352 h 1978277"/>
                <a:gd name="connsiteX542" fmla="*/ 1012837 w 1347946"/>
                <a:gd name="connsiteY542" fmla="*/ 1338814 h 1978277"/>
                <a:gd name="connsiteX543" fmla="*/ 1005765 w 1347946"/>
                <a:gd name="connsiteY543" fmla="*/ 1335528 h 1978277"/>
                <a:gd name="connsiteX544" fmla="*/ 1004083 w 1347946"/>
                <a:gd name="connsiteY544" fmla="*/ 1335809 h 1978277"/>
                <a:gd name="connsiteX545" fmla="*/ 1002432 w 1347946"/>
                <a:gd name="connsiteY545" fmla="*/ 1337507 h 1978277"/>
                <a:gd name="connsiteX546" fmla="*/ 1003645 w 1347946"/>
                <a:gd name="connsiteY546" fmla="*/ 1342334 h 1978277"/>
                <a:gd name="connsiteX547" fmla="*/ 1011766 w 1347946"/>
                <a:gd name="connsiteY547" fmla="*/ 1344540 h 1978277"/>
                <a:gd name="connsiteX548" fmla="*/ 1018024 w 1347946"/>
                <a:gd name="connsiteY548" fmla="*/ 1345041 h 1978277"/>
                <a:gd name="connsiteX549" fmla="*/ 1026325 w 1347946"/>
                <a:gd name="connsiteY549" fmla="*/ 1344728 h 1978277"/>
                <a:gd name="connsiteX550" fmla="*/ 1031403 w 1347946"/>
                <a:gd name="connsiteY550" fmla="*/ 1345964 h 1978277"/>
                <a:gd name="connsiteX551" fmla="*/ 1033264 w 1347946"/>
                <a:gd name="connsiteY551" fmla="*/ 1348742 h 1978277"/>
                <a:gd name="connsiteX552" fmla="*/ 1034547 w 1347946"/>
                <a:gd name="connsiteY552" fmla="*/ 1353670 h 1978277"/>
                <a:gd name="connsiteX553" fmla="*/ 1035252 w 1347946"/>
                <a:gd name="connsiteY553" fmla="*/ 1360727 h 1978277"/>
                <a:gd name="connsiteX554" fmla="*/ 1033609 w 1347946"/>
                <a:gd name="connsiteY554" fmla="*/ 1366297 h 1978277"/>
                <a:gd name="connsiteX555" fmla="*/ 1027639 w 1347946"/>
                <a:gd name="connsiteY555" fmla="*/ 1372454 h 1978277"/>
                <a:gd name="connsiteX556" fmla="*/ 1024494 w 1347946"/>
                <a:gd name="connsiteY556" fmla="*/ 1375333 h 1978277"/>
                <a:gd name="connsiteX557" fmla="*/ 1015302 w 1347946"/>
                <a:gd name="connsiteY557" fmla="*/ 1380841 h 1978277"/>
                <a:gd name="connsiteX558" fmla="*/ 1012188 w 1347946"/>
                <a:gd name="connsiteY558" fmla="*/ 1382062 h 1978277"/>
                <a:gd name="connsiteX559" fmla="*/ 1004521 w 1347946"/>
                <a:gd name="connsiteY559" fmla="*/ 1382437 h 1978277"/>
                <a:gd name="connsiteX560" fmla="*/ 998630 w 1347946"/>
                <a:gd name="connsiteY560" fmla="*/ 1381913 h 1978277"/>
                <a:gd name="connsiteX561" fmla="*/ 990877 w 1347946"/>
                <a:gd name="connsiteY561" fmla="*/ 1379175 h 1978277"/>
                <a:gd name="connsiteX562" fmla="*/ 986480 w 1347946"/>
                <a:gd name="connsiteY562" fmla="*/ 1378619 h 1978277"/>
                <a:gd name="connsiteX563" fmla="*/ 977382 w 1347946"/>
                <a:gd name="connsiteY563" fmla="*/ 1378252 h 1978277"/>
                <a:gd name="connsiteX564" fmla="*/ 975293 w 1347946"/>
                <a:gd name="connsiteY564" fmla="*/ 1379167 h 1978277"/>
                <a:gd name="connsiteX565" fmla="*/ 977640 w 1347946"/>
                <a:gd name="connsiteY565" fmla="*/ 1382101 h 1978277"/>
                <a:gd name="connsiteX566" fmla="*/ 981497 w 1347946"/>
                <a:gd name="connsiteY566" fmla="*/ 1383759 h 1978277"/>
                <a:gd name="connsiteX567" fmla="*/ 984212 w 1347946"/>
                <a:gd name="connsiteY567" fmla="*/ 1385731 h 1978277"/>
                <a:gd name="connsiteX568" fmla="*/ 984493 w 1347946"/>
                <a:gd name="connsiteY568" fmla="*/ 1389463 h 1978277"/>
                <a:gd name="connsiteX569" fmla="*/ 983515 w 1347946"/>
                <a:gd name="connsiteY569" fmla="*/ 1394978 h 1978277"/>
                <a:gd name="connsiteX570" fmla="*/ 982506 w 1347946"/>
                <a:gd name="connsiteY570" fmla="*/ 1398819 h 1978277"/>
                <a:gd name="connsiteX571" fmla="*/ 980840 w 1347946"/>
                <a:gd name="connsiteY571" fmla="*/ 1401698 h 1978277"/>
                <a:gd name="connsiteX572" fmla="*/ 974870 w 1347946"/>
                <a:gd name="connsiteY572" fmla="*/ 1407128 h 1978277"/>
                <a:gd name="connsiteX573" fmla="*/ 972398 w 1347946"/>
                <a:gd name="connsiteY573" fmla="*/ 1408841 h 1978277"/>
                <a:gd name="connsiteX574" fmla="*/ 961273 w 1347946"/>
                <a:gd name="connsiteY574" fmla="*/ 1414498 h 1978277"/>
                <a:gd name="connsiteX575" fmla="*/ 960499 w 1347946"/>
                <a:gd name="connsiteY575" fmla="*/ 1415585 h 1978277"/>
                <a:gd name="connsiteX576" fmla="*/ 963104 w 1347946"/>
                <a:gd name="connsiteY576" fmla="*/ 1415436 h 1978277"/>
                <a:gd name="connsiteX577" fmla="*/ 970137 w 1347946"/>
                <a:gd name="connsiteY577" fmla="*/ 1413434 h 1978277"/>
                <a:gd name="connsiteX578" fmla="*/ 972163 w 1347946"/>
                <a:gd name="connsiteY578" fmla="*/ 1413488 h 1978277"/>
                <a:gd name="connsiteX579" fmla="*/ 983711 w 1347946"/>
                <a:gd name="connsiteY579" fmla="*/ 1418378 h 1978277"/>
                <a:gd name="connsiteX580" fmla="*/ 992911 w 1347946"/>
                <a:gd name="connsiteY580" fmla="*/ 1418088 h 1978277"/>
                <a:gd name="connsiteX581" fmla="*/ 1011547 w 1347946"/>
                <a:gd name="connsiteY581" fmla="*/ 1413574 h 1978277"/>
                <a:gd name="connsiteX582" fmla="*/ 1013080 w 1347946"/>
                <a:gd name="connsiteY582" fmla="*/ 1413660 h 1978277"/>
                <a:gd name="connsiteX583" fmla="*/ 1014301 w 1347946"/>
                <a:gd name="connsiteY583" fmla="*/ 1414372 h 1978277"/>
                <a:gd name="connsiteX584" fmla="*/ 1015537 w 1347946"/>
                <a:gd name="connsiteY584" fmla="*/ 1416062 h 1978277"/>
                <a:gd name="connsiteX585" fmla="*/ 1016788 w 1347946"/>
                <a:gd name="connsiteY585" fmla="*/ 1418738 h 1978277"/>
                <a:gd name="connsiteX586" fmla="*/ 1015286 w 1347946"/>
                <a:gd name="connsiteY586" fmla="*/ 1421327 h 1978277"/>
                <a:gd name="connsiteX587" fmla="*/ 1011030 w 1347946"/>
                <a:gd name="connsiteY587" fmla="*/ 1423815 h 1978277"/>
                <a:gd name="connsiteX588" fmla="*/ 1004404 w 1347946"/>
                <a:gd name="connsiteY588" fmla="*/ 1426264 h 1978277"/>
                <a:gd name="connsiteX589" fmla="*/ 1001533 w 1347946"/>
                <a:gd name="connsiteY589" fmla="*/ 1427915 h 1978277"/>
                <a:gd name="connsiteX590" fmla="*/ 998787 w 1347946"/>
                <a:gd name="connsiteY590" fmla="*/ 1430418 h 1978277"/>
                <a:gd name="connsiteX591" fmla="*/ 993678 w 1347946"/>
                <a:gd name="connsiteY591" fmla="*/ 1436419 h 1978277"/>
                <a:gd name="connsiteX592" fmla="*/ 992184 w 1347946"/>
                <a:gd name="connsiteY592" fmla="*/ 1442615 h 1978277"/>
                <a:gd name="connsiteX593" fmla="*/ 997558 w 1347946"/>
                <a:gd name="connsiteY593" fmla="*/ 1444962 h 1978277"/>
                <a:gd name="connsiteX594" fmla="*/ 999976 w 1347946"/>
                <a:gd name="connsiteY594" fmla="*/ 1441989 h 1978277"/>
                <a:gd name="connsiteX595" fmla="*/ 1002823 w 1347946"/>
                <a:gd name="connsiteY595" fmla="*/ 1435363 h 1978277"/>
                <a:gd name="connsiteX596" fmla="*/ 1005390 w 1347946"/>
                <a:gd name="connsiteY596" fmla="*/ 1431459 h 1978277"/>
                <a:gd name="connsiteX597" fmla="*/ 1011437 w 1347946"/>
                <a:gd name="connsiteY597" fmla="*/ 1428807 h 1978277"/>
                <a:gd name="connsiteX598" fmla="*/ 1018822 w 1347946"/>
                <a:gd name="connsiteY598" fmla="*/ 1430152 h 1978277"/>
                <a:gd name="connsiteX599" fmla="*/ 1024526 w 1347946"/>
                <a:gd name="connsiteY599" fmla="*/ 1428580 h 1978277"/>
                <a:gd name="connsiteX600" fmla="*/ 1036183 w 1347946"/>
                <a:gd name="connsiteY600" fmla="*/ 1421985 h 1978277"/>
                <a:gd name="connsiteX601" fmla="*/ 1038271 w 1347946"/>
                <a:gd name="connsiteY601" fmla="*/ 1421578 h 1978277"/>
                <a:gd name="connsiteX602" fmla="*/ 1055420 w 1347946"/>
                <a:gd name="connsiteY602" fmla="*/ 1425356 h 1978277"/>
                <a:gd name="connsiteX603" fmla="*/ 1070966 w 1347946"/>
                <a:gd name="connsiteY603" fmla="*/ 1432750 h 1978277"/>
                <a:gd name="connsiteX604" fmla="*/ 1079165 w 1347946"/>
                <a:gd name="connsiteY604" fmla="*/ 1435457 h 1978277"/>
                <a:gd name="connsiteX605" fmla="*/ 1090016 w 1347946"/>
                <a:gd name="connsiteY605" fmla="*/ 1437052 h 1978277"/>
                <a:gd name="connsiteX606" fmla="*/ 1109527 w 1347946"/>
                <a:gd name="connsiteY606" fmla="*/ 1436325 h 1978277"/>
                <a:gd name="connsiteX607" fmla="*/ 1111241 w 1347946"/>
                <a:gd name="connsiteY607" fmla="*/ 1437483 h 1978277"/>
                <a:gd name="connsiteX608" fmla="*/ 1110607 w 1347946"/>
                <a:gd name="connsiteY608" fmla="*/ 1440088 h 1978277"/>
                <a:gd name="connsiteX609" fmla="*/ 1109472 w 1347946"/>
                <a:gd name="connsiteY609" fmla="*/ 1442286 h 1978277"/>
                <a:gd name="connsiteX610" fmla="*/ 1106218 w 1347946"/>
                <a:gd name="connsiteY610" fmla="*/ 1445345 h 1978277"/>
                <a:gd name="connsiteX611" fmla="*/ 1102267 w 1347946"/>
                <a:gd name="connsiteY611" fmla="*/ 1447364 h 1978277"/>
                <a:gd name="connsiteX612" fmla="*/ 1099826 w 1347946"/>
                <a:gd name="connsiteY612" fmla="*/ 1447935 h 1978277"/>
                <a:gd name="connsiteX613" fmla="*/ 1097745 w 1347946"/>
                <a:gd name="connsiteY613" fmla="*/ 1449374 h 1978277"/>
                <a:gd name="connsiteX614" fmla="*/ 1093075 w 1347946"/>
                <a:gd name="connsiteY614" fmla="*/ 1450783 h 1978277"/>
                <a:gd name="connsiteX615" fmla="*/ 1091878 w 1347946"/>
                <a:gd name="connsiteY615" fmla="*/ 1451925 h 1978277"/>
                <a:gd name="connsiteX616" fmla="*/ 1093497 w 1347946"/>
                <a:gd name="connsiteY616" fmla="*/ 1456901 h 1978277"/>
                <a:gd name="connsiteX617" fmla="*/ 1092730 w 1347946"/>
                <a:gd name="connsiteY617" fmla="*/ 1457667 h 1978277"/>
                <a:gd name="connsiteX618" fmla="*/ 1088615 w 1347946"/>
                <a:gd name="connsiteY618" fmla="*/ 1457753 h 1978277"/>
                <a:gd name="connsiteX619" fmla="*/ 1081684 w 1347946"/>
                <a:gd name="connsiteY619" fmla="*/ 1460984 h 1978277"/>
                <a:gd name="connsiteX620" fmla="*/ 1075996 w 1347946"/>
                <a:gd name="connsiteY620" fmla="*/ 1460757 h 1978277"/>
                <a:gd name="connsiteX621" fmla="*/ 1074807 w 1347946"/>
                <a:gd name="connsiteY621" fmla="*/ 1461227 h 1978277"/>
                <a:gd name="connsiteX622" fmla="*/ 1075886 w 1347946"/>
                <a:gd name="connsiteY622" fmla="*/ 1462424 h 1978277"/>
                <a:gd name="connsiteX623" fmla="*/ 1077029 w 1347946"/>
                <a:gd name="connsiteY623" fmla="*/ 1464732 h 1978277"/>
                <a:gd name="connsiteX624" fmla="*/ 1078242 w 1347946"/>
                <a:gd name="connsiteY624" fmla="*/ 1468143 h 1978277"/>
                <a:gd name="connsiteX625" fmla="*/ 1077576 w 1347946"/>
                <a:gd name="connsiteY625" fmla="*/ 1470576 h 1978277"/>
                <a:gd name="connsiteX626" fmla="*/ 1075026 w 1347946"/>
                <a:gd name="connsiteY626" fmla="*/ 1472023 h 1978277"/>
                <a:gd name="connsiteX627" fmla="*/ 1073094 w 1347946"/>
                <a:gd name="connsiteY627" fmla="*/ 1472493 h 1978277"/>
                <a:gd name="connsiteX628" fmla="*/ 1066420 w 1347946"/>
                <a:gd name="connsiteY628" fmla="*/ 1470466 h 1978277"/>
                <a:gd name="connsiteX629" fmla="*/ 1065341 w 1347946"/>
                <a:gd name="connsiteY629" fmla="*/ 1470771 h 1978277"/>
                <a:gd name="connsiteX630" fmla="*/ 1066318 w 1347946"/>
                <a:gd name="connsiteY630" fmla="*/ 1472235 h 1978277"/>
                <a:gd name="connsiteX631" fmla="*/ 1066874 w 1347946"/>
                <a:gd name="connsiteY631" fmla="*/ 1474456 h 1978277"/>
                <a:gd name="connsiteX632" fmla="*/ 1067007 w 1347946"/>
                <a:gd name="connsiteY632" fmla="*/ 1477445 h 1978277"/>
                <a:gd name="connsiteX633" fmla="*/ 1065372 w 1347946"/>
                <a:gd name="connsiteY633" fmla="*/ 1479941 h 1978277"/>
                <a:gd name="connsiteX634" fmla="*/ 1061961 w 1347946"/>
                <a:gd name="connsiteY634" fmla="*/ 1481951 h 1978277"/>
                <a:gd name="connsiteX635" fmla="*/ 1055600 w 1347946"/>
                <a:gd name="connsiteY635" fmla="*/ 1487475 h 1978277"/>
                <a:gd name="connsiteX636" fmla="*/ 1052831 w 1347946"/>
                <a:gd name="connsiteY636" fmla="*/ 1489047 h 1978277"/>
                <a:gd name="connsiteX637" fmla="*/ 1046995 w 1347946"/>
                <a:gd name="connsiteY637" fmla="*/ 1490346 h 1978277"/>
                <a:gd name="connsiteX638" fmla="*/ 1045766 w 1347946"/>
                <a:gd name="connsiteY638" fmla="*/ 1491066 h 1978277"/>
                <a:gd name="connsiteX639" fmla="*/ 1048137 w 1347946"/>
                <a:gd name="connsiteY639" fmla="*/ 1495274 h 1978277"/>
                <a:gd name="connsiteX640" fmla="*/ 1047871 w 1347946"/>
                <a:gd name="connsiteY640" fmla="*/ 1496956 h 1978277"/>
                <a:gd name="connsiteX641" fmla="*/ 1043928 w 1347946"/>
                <a:gd name="connsiteY641" fmla="*/ 1501486 h 1978277"/>
                <a:gd name="connsiteX642" fmla="*/ 1037958 w 1347946"/>
                <a:gd name="connsiteY642" fmla="*/ 1504303 h 1978277"/>
                <a:gd name="connsiteX643" fmla="*/ 1037145 w 1347946"/>
                <a:gd name="connsiteY643" fmla="*/ 1505821 h 1978277"/>
                <a:gd name="connsiteX644" fmla="*/ 1036597 w 1347946"/>
                <a:gd name="connsiteY644" fmla="*/ 1509889 h 1978277"/>
                <a:gd name="connsiteX645" fmla="*/ 1036159 w 1347946"/>
                <a:gd name="connsiteY645" fmla="*/ 1511508 h 1978277"/>
                <a:gd name="connsiteX646" fmla="*/ 1034579 w 1347946"/>
                <a:gd name="connsiteY646" fmla="*/ 1513832 h 1978277"/>
                <a:gd name="connsiteX647" fmla="*/ 1028915 w 1347946"/>
                <a:gd name="connsiteY647" fmla="*/ 1518244 h 1978277"/>
                <a:gd name="connsiteX648" fmla="*/ 1024901 w 1347946"/>
                <a:gd name="connsiteY648" fmla="*/ 1520435 h 1978277"/>
                <a:gd name="connsiteX649" fmla="*/ 1022914 w 1347946"/>
                <a:gd name="connsiteY649" fmla="*/ 1522226 h 1978277"/>
                <a:gd name="connsiteX650" fmla="*/ 1020450 w 1347946"/>
                <a:gd name="connsiteY650" fmla="*/ 1525215 h 1978277"/>
                <a:gd name="connsiteX651" fmla="*/ 1017344 w 1347946"/>
                <a:gd name="connsiteY651" fmla="*/ 1526795 h 1978277"/>
                <a:gd name="connsiteX652" fmla="*/ 1013596 w 1347946"/>
                <a:gd name="connsiteY652" fmla="*/ 1526975 h 1978277"/>
                <a:gd name="connsiteX653" fmla="*/ 1010045 w 1347946"/>
                <a:gd name="connsiteY653" fmla="*/ 1528094 h 1978277"/>
                <a:gd name="connsiteX654" fmla="*/ 1004208 w 1347946"/>
                <a:gd name="connsiteY654" fmla="*/ 1531262 h 1978277"/>
                <a:gd name="connsiteX655" fmla="*/ 1000140 w 1347946"/>
                <a:gd name="connsiteY655" fmla="*/ 1532311 h 1978277"/>
                <a:gd name="connsiteX656" fmla="*/ 987294 w 1347946"/>
                <a:gd name="connsiteY656" fmla="*/ 1537756 h 1978277"/>
                <a:gd name="connsiteX657" fmla="*/ 981254 w 1347946"/>
                <a:gd name="connsiteY657" fmla="*/ 1538624 h 1978277"/>
                <a:gd name="connsiteX658" fmla="*/ 976028 w 1347946"/>
                <a:gd name="connsiteY658" fmla="*/ 1540564 h 1978277"/>
                <a:gd name="connsiteX659" fmla="*/ 965271 w 1347946"/>
                <a:gd name="connsiteY659" fmla="*/ 1545736 h 1978277"/>
                <a:gd name="connsiteX660" fmla="*/ 960147 w 1347946"/>
                <a:gd name="connsiteY660" fmla="*/ 1547394 h 1978277"/>
                <a:gd name="connsiteX661" fmla="*/ 956595 w 1347946"/>
                <a:gd name="connsiteY661" fmla="*/ 1549358 h 1978277"/>
                <a:gd name="connsiteX662" fmla="*/ 952714 w 1347946"/>
                <a:gd name="connsiteY662" fmla="*/ 1549921 h 1978277"/>
                <a:gd name="connsiteX663" fmla="*/ 946401 w 1347946"/>
                <a:gd name="connsiteY663" fmla="*/ 1548646 h 1978277"/>
                <a:gd name="connsiteX664" fmla="*/ 942998 w 1347946"/>
                <a:gd name="connsiteY664" fmla="*/ 1548599 h 1978277"/>
                <a:gd name="connsiteX665" fmla="*/ 940901 w 1347946"/>
                <a:gd name="connsiteY665" fmla="*/ 1549374 h 1978277"/>
                <a:gd name="connsiteX666" fmla="*/ 938984 w 1347946"/>
                <a:gd name="connsiteY666" fmla="*/ 1550954 h 1978277"/>
                <a:gd name="connsiteX667" fmla="*/ 935816 w 1347946"/>
                <a:gd name="connsiteY667" fmla="*/ 1555272 h 1978277"/>
                <a:gd name="connsiteX668" fmla="*/ 933125 w 1347946"/>
                <a:gd name="connsiteY668" fmla="*/ 1555601 h 1978277"/>
                <a:gd name="connsiteX669" fmla="*/ 924300 w 1347946"/>
                <a:gd name="connsiteY669" fmla="*/ 1552182 h 1978277"/>
                <a:gd name="connsiteX670" fmla="*/ 924480 w 1347946"/>
                <a:gd name="connsiteY670" fmla="*/ 1553731 h 1978277"/>
                <a:gd name="connsiteX671" fmla="*/ 926811 w 1347946"/>
                <a:gd name="connsiteY671" fmla="*/ 1557432 h 1978277"/>
                <a:gd name="connsiteX672" fmla="*/ 926701 w 1347946"/>
                <a:gd name="connsiteY672" fmla="*/ 1560045 h 1978277"/>
                <a:gd name="connsiteX673" fmla="*/ 921452 w 1347946"/>
                <a:gd name="connsiteY673" fmla="*/ 1562697 h 1978277"/>
                <a:gd name="connsiteX674" fmla="*/ 918628 w 1347946"/>
                <a:gd name="connsiteY674" fmla="*/ 1563370 h 1978277"/>
                <a:gd name="connsiteX675" fmla="*/ 914458 w 1347946"/>
                <a:gd name="connsiteY675" fmla="*/ 1562282 h 1978277"/>
                <a:gd name="connsiteX676" fmla="*/ 908942 w 1347946"/>
                <a:gd name="connsiteY676" fmla="*/ 1559419 h 1978277"/>
                <a:gd name="connsiteX677" fmla="*/ 901862 w 1347946"/>
                <a:gd name="connsiteY677" fmla="*/ 1553426 h 1978277"/>
                <a:gd name="connsiteX678" fmla="*/ 893186 w 1347946"/>
                <a:gd name="connsiteY678" fmla="*/ 1544233 h 1978277"/>
                <a:gd name="connsiteX679" fmla="*/ 889008 w 1347946"/>
                <a:gd name="connsiteY679" fmla="*/ 1541112 h 1978277"/>
                <a:gd name="connsiteX680" fmla="*/ 889313 w 1347946"/>
                <a:gd name="connsiteY680" fmla="*/ 1544077 h 1978277"/>
                <a:gd name="connsiteX681" fmla="*/ 890283 w 1347946"/>
                <a:gd name="connsiteY681" fmla="*/ 1546972 h 1978277"/>
                <a:gd name="connsiteX682" fmla="*/ 891919 w 1347946"/>
                <a:gd name="connsiteY682" fmla="*/ 1549780 h 1978277"/>
                <a:gd name="connsiteX683" fmla="*/ 892247 w 1347946"/>
                <a:gd name="connsiteY683" fmla="*/ 1551814 h 1978277"/>
                <a:gd name="connsiteX684" fmla="*/ 891277 w 1347946"/>
                <a:gd name="connsiteY684" fmla="*/ 1553074 h 1978277"/>
                <a:gd name="connsiteX685" fmla="*/ 890002 w 1347946"/>
                <a:gd name="connsiteY685" fmla="*/ 1553708 h 1978277"/>
                <a:gd name="connsiteX686" fmla="*/ 888414 w 1347946"/>
                <a:gd name="connsiteY686" fmla="*/ 1553716 h 1978277"/>
                <a:gd name="connsiteX687" fmla="*/ 888140 w 1347946"/>
                <a:gd name="connsiteY687" fmla="*/ 1554427 h 1978277"/>
                <a:gd name="connsiteX688" fmla="*/ 890729 w 1347946"/>
                <a:gd name="connsiteY688" fmla="*/ 1558793 h 1978277"/>
                <a:gd name="connsiteX689" fmla="*/ 892771 w 1347946"/>
                <a:gd name="connsiteY689" fmla="*/ 1563260 h 1978277"/>
                <a:gd name="connsiteX690" fmla="*/ 892583 w 1347946"/>
                <a:gd name="connsiteY690" fmla="*/ 1567485 h 1978277"/>
                <a:gd name="connsiteX691" fmla="*/ 890158 w 1347946"/>
                <a:gd name="connsiteY691" fmla="*/ 1571475 h 1978277"/>
                <a:gd name="connsiteX692" fmla="*/ 888077 w 1347946"/>
                <a:gd name="connsiteY692" fmla="*/ 1573806 h 1978277"/>
                <a:gd name="connsiteX693" fmla="*/ 886340 w 1347946"/>
                <a:gd name="connsiteY693" fmla="*/ 1574495 h 1978277"/>
                <a:gd name="connsiteX694" fmla="*/ 876037 w 1347946"/>
                <a:gd name="connsiteY694" fmla="*/ 1584368 h 1978277"/>
                <a:gd name="connsiteX695" fmla="*/ 873166 w 1347946"/>
                <a:gd name="connsiteY695" fmla="*/ 1585612 h 1978277"/>
                <a:gd name="connsiteX696" fmla="*/ 871859 w 1347946"/>
                <a:gd name="connsiteY696" fmla="*/ 1586824 h 1978277"/>
                <a:gd name="connsiteX697" fmla="*/ 870787 w 1347946"/>
                <a:gd name="connsiteY697" fmla="*/ 1588639 h 1978277"/>
                <a:gd name="connsiteX698" fmla="*/ 867791 w 1347946"/>
                <a:gd name="connsiteY698" fmla="*/ 1596737 h 1978277"/>
                <a:gd name="connsiteX699" fmla="*/ 866578 w 1347946"/>
                <a:gd name="connsiteY699" fmla="*/ 1599201 h 1978277"/>
                <a:gd name="connsiteX700" fmla="*/ 864169 w 1347946"/>
                <a:gd name="connsiteY700" fmla="*/ 1602401 h 1978277"/>
                <a:gd name="connsiteX701" fmla="*/ 863160 w 1347946"/>
                <a:gd name="connsiteY701" fmla="*/ 1602956 h 1978277"/>
                <a:gd name="connsiteX702" fmla="*/ 862870 w 1347946"/>
                <a:gd name="connsiteY702" fmla="*/ 1604263 h 1978277"/>
                <a:gd name="connsiteX703" fmla="*/ 863308 w 1347946"/>
                <a:gd name="connsiteY703" fmla="*/ 1606313 h 1978277"/>
                <a:gd name="connsiteX704" fmla="*/ 862643 w 1347946"/>
                <a:gd name="connsiteY704" fmla="*/ 1609723 h 1978277"/>
                <a:gd name="connsiteX705" fmla="*/ 860883 w 1347946"/>
                <a:gd name="connsiteY705" fmla="*/ 1614480 h 1978277"/>
                <a:gd name="connsiteX706" fmla="*/ 854882 w 1347946"/>
                <a:gd name="connsiteY706" fmla="*/ 1627530 h 1978277"/>
                <a:gd name="connsiteX707" fmla="*/ 850048 w 1347946"/>
                <a:gd name="connsiteY707" fmla="*/ 1639593 h 1978277"/>
                <a:gd name="connsiteX708" fmla="*/ 847927 w 1347946"/>
                <a:gd name="connsiteY708" fmla="*/ 1643521 h 1978277"/>
                <a:gd name="connsiteX709" fmla="*/ 846378 w 1347946"/>
                <a:gd name="connsiteY709" fmla="*/ 1645179 h 1978277"/>
                <a:gd name="connsiteX710" fmla="*/ 845400 w 1347946"/>
                <a:gd name="connsiteY710" fmla="*/ 1644585 h 1978277"/>
                <a:gd name="connsiteX711" fmla="*/ 842999 w 1347946"/>
                <a:gd name="connsiteY711" fmla="*/ 1644890 h 1978277"/>
                <a:gd name="connsiteX712" fmla="*/ 841833 w 1347946"/>
                <a:gd name="connsiteY712" fmla="*/ 1646994 h 1978277"/>
                <a:gd name="connsiteX713" fmla="*/ 840777 w 1347946"/>
                <a:gd name="connsiteY713" fmla="*/ 1650789 h 1978277"/>
                <a:gd name="connsiteX714" fmla="*/ 839627 w 1347946"/>
                <a:gd name="connsiteY714" fmla="*/ 1653676 h 1978277"/>
                <a:gd name="connsiteX715" fmla="*/ 838383 w 1347946"/>
                <a:gd name="connsiteY715" fmla="*/ 1655655 h 1978277"/>
                <a:gd name="connsiteX716" fmla="*/ 828682 w 1347946"/>
                <a:gd name="connsiteY716" fmla="*/ 1664167 h 1978277"/>
                <a:gd name="connsiteX717" fmla="*/ 826186 w 1347946"/>
                <a:gd name="connsiteY717" fmla="*/ 1665739 h 1978277"/>
                <a:gd name="connsiteX718" fmla="*/ 823941 w 1347946"/>
                <a:gd name="connsiteY718" fmla="*/ 1664746 h 1978277"/>
                <a:gd name="connsiteX719" fmla="*/ 821288 w 1347946"/>
                <a:gd name="connsiteY719" fmla="*/ 1665129 h 1978277"/>
                <a:gd name="connsiteX720" fmla="*/ 815789 w 1347946"/>
                <a:gd name="connsiteY720" fmla="*/ 1660646 h 1978277"/>
                <a:gd name="connsiteX721" fmla="*/ 814834 w 1347946"/>
                <a:gd name="connsiteY721" fmla="*/ 1658996 h 1978277"/>
                <a:gd name="connsiteX722" fmla="*/ 811282 w 1347946"/>
                <a:gd name="connsiteY722" fmla="*/ 1655295 h 1978277"/>
                <a:gd name="connsiteX723" fmla="*/ 811400 w 1347946"/>
                <a:gd name="connsiteY723" fmla="*/ 1657227 h 1978277"/>
                <a:gd name="connsiteX724" fmla="*/ 811994 w 1347946"/>
                <a:gd name="connsiteY724" fmla="*/ 1658291 h 1978277"/>
                <a:gd name="connsiteX725" fmla="*/ 812487 w 1347946"/>
                <a:gd name="connsiteY725" fmla="*/ 1659848 h 1978277"/>
                <a:gd name="connsiteX726" fmla="*/ 813731 w 1347946"/>
                <a:gd name="connsiteY726" fmla="*/ 1661757 h 1978277"/>
                <a:gd name="connsiteX727" fmla="*/ 816485 w 1347946"/>
                <a:gd name="connsiteY727" fmla="*/ 1671748 h 1978277"/>
                <a:gd name="connsiteX728" fmla="*/ 814310 w 1347946"/>
                <a:gd name="connsiteY728" fmla="*/ 1673790 h 1978277"/>
                <a:gd name="connsiteX729" fmla="*/ 812362 w 1347946"/>
                <a:gd name="connsiteY729" fmla="*/ 1676113 h 1978277"/>
                <a:gd name="connsiteX730" fmla="*/ 807394 w 1347946"/>
                <a:gd name="connsiteY730" fmla="*/ 1680033 h 1978277"/>
                <a:gd name="connsiteX731" fmla="*/ 802019 w 1347946"/>
                <a:gd name="connsiteY731" fmla="*/ 1686573 h 1978277"/>
                <a:gd name="connsiteX732" fmla="*/ 800040 w 1347946"/>
                <a:gd name="connsiteY732" fmla="*/ 1688396 h 1978277"/>
                <a:gd name="connsiteX733" fmla="*/ 799594 w 1347946"/>
                <a:gd name="connsiteY733" fmla="*/ 1683068 h 1978277"/>
                <a:gd name="connsiteX734" fmla="*/ 799821 w 1347946"/>
                <a:gd name="connsiteY734" fmla="*/ 1681472 h 1978277"/>
                <a:gd name="connsiteX735" fmla="*/ 796786 w 1347946"/>
                <a:gd name="connsiteY735" fmla="*/ 1678883 h 1978277"/>
                <a:gd name="connsiteX736" fmla="*/ 796879 w 1347946"/>
                <a:gd name="connsiteY736" fmla="*/ 1680745 h 1978277"/>
                <a:gd name="connsiteX737" fmla="*/ 796567 w 1347946"/>
                <a:gd name="connsiteY737" fmla="*/ 1682481 h 1978277"/>
                <a:gd name="connsiteX738" fmla="*/ 794368 w 1347946"/>
                <a:gd name="connsiteY738" fmla="*/ 1689382 h 1978277"/>
                <a:gd name="connsiteX739" fmla="*/ 793758 w 1347946"/>
                <a:gd name="connsiteY739" fmla="*/ 1690571 h 1978277"/>
                <a:gd name="connsiteX740" fmla="*/ 792670 w 1347946"/>
                <a:gd name="connsiteY740" fmla="*/ 1690305 h 1978277"/>
                <a:gd name="connsiteX741" fmla="*/ 790308 w 1347946"/>
                <a:gd name="connsiteY741" fmla="*/ 1691572 h 1978277"/>
                <a:gd name="connsiteX742" fmla="*/ 787890 w 1347946"/>
                <a:gd name="connsiteY742" fmla="*/ 1690970 h 1978277"/>
                <a:gd name="connsiteX743" fmla="*/ 785833 w 1347946"/>
                <a:gd name="connsiteY743" fmla="*/ 1687840 h 1978277"/>
                <a:gd name="connsiteX744" fmla="*/ 785019 w 1347946"/>
                <a:gd name="connsiteY744" fmla="*/ 1686213 h 1978277"/>
                <a:gd name="connsiteX745" fmla="*/ 781280 w 1347946"/>
                <a:gd name="connsiteY745" fmla="*/ 1690680 h 1978277"/>
                <a:gd name="connsiteX746" fmla="*/ 779465 w 1347946"/>
                <a:gd name="connsiteY746" fmla="*/ 1690563 h 1978277"/>
                <a:gd name="connsiteX747" fmla="*/ 779159 w 1347946"/>
                <a:gd name="connsiteY747" fmla="*/ 1694303 h 1978277"/>
                <a:gd name="connsiteX748" fmla="*/ 777399 w 1347946"/>
                <a:gd name="connsiteY748" fmla="*/ 1697706 h 1978277"/>
                <a:gd name="connsiteX749" fmla="*/ 775076 w 1347946"/>
                <a:gd name="connsiteY749" fmla="*/ 1699177 h 1978277"/>
                <a:gd name="connsiteX750" fmla="*/ 771829 w 1347946"/>
                <a:gd name="connsiteY750" fmla="*/ 1699059 h 1978277"/>
                <a:gd name="connsiteX751" fmla="*/ 769842 w 1347946"/>
                <a:gd name="connsiteY751" fmla="*/ 1701070 h 1978277"/>
                <a:gd name="connsiteX752" fmla="*/ 765437 w 1347946"/>
                <a:gd name="connsiteY752" fmla="*/ 1698918 h 1978277"/>
                <a:gd name="connsiteX753" fmla="*/ 764420 w 1347946"/>
                <a:gd name="connsiteY753" fmla="*/ 1694874 h 1978277"/>
                <a:gd name="connsiteX754" fmla="*/ 767909 w 1347946"/>
                <a:gd name="connsiteY754" fmla="*/ 1689311 h 1978277"/>
                <a:gd name="connsiteX755" fmla="*/ 768895 w 1347946"/>
                <a:gd name="connsiteY755" fmla="*/ 1687011 h 1978277"/>
                <a:gd name="connsiteX756" fmla="*/ 768253 w 1347946"/>
                <a:gd name="connsiteY756" fmla="*/ 1684171 h 1978277"/>
                <a:gd name="connsiteX757" fmla="*/ 769098 w 1347946"/>
                <a:gd name="connsiteY757" fmla="*/ 1680494 h 1978277"/>
                <a:gd name="connsiteX758" fmla="*/ 775764 w 1347946"/>
                <a:gd name="connsiteY758" fmla="*/ 1668767 h 1978277"/>
                <a:gd name="connsiteX759" fmla="*/ 780278 w 1347946"/>
                <a:gd name="connsiteY759" fmla="*/ 1662790 h 1978277"/>
                <a:gd name="connsiteX760" fmla="*/ 780020 w 1347946"/>
                <a:gd name="connsiteY760" fmla="*/ 1661718 h 1978277"/>
                <a:gd name="connsiteX761" fmla="*/ 773886 w 1347946"/>
                <a:gd name="connsiteY761" fmla="*/ 1660412 h 1978277"/>
                <a:gd name="connsiteX762" fmla="*/ 768527 w 1347946"/>
                <a:gd name="connsiteY762" fmla="*/ 1658354 h 1978277"/>
                <a:gd name="connsiteX763" fmla="*/ 763309 w 1347946"/>
                <a:gd name="connsiteY763" fmla="*/ 1657650 h 1978277"/>
                <a:gd name="connsiteX764" fmla="*/ 761001 w 1347946"/>
                <a:gd name="connsiteY764" fmla="*/ 1658346 h 1978277"/>
                <a:gd name="connsiteX765" fmla="*/ 764678 w 1347946"/>
                <a:gd name="connsiteY765" fmla="*/ 1661788 h 1978277"/>
                <a:gd name="connsiteX766" fmla="*/ 769881 w 1347946"/>
                <a:gd name="connsiteY766" fmla="*/ 1665121 h 1978277"/>
                <a:gd name="connsiteX767" fmla="*/ 767323 w 1347946"/>
                <a:gd name="connsiteY767" fmla="*/ 1668298 h 1978277"/>
                <a:gd name="connsiteX768" fmla="*/ 765116 w 1347946"/>
                <a:gd name="connsiteY768" fmla="*/ 1671662 h 1978277"/>
                <a:gd name="connsiteX769" fmla="*/ 762832 w 1347946"/>
                <a:gd name="connsiteY769" fmla="*/ 1680776 h 1978277"/>
                <a:gd name="connsiteX770" fmla="*/ 761369 w 1347946"/>
                <a:gd name="connsiteY770" fmla="*/ 1684492 h 1978277"/>
                <a:gd name="connsiteX771" fmla="*/ 755697 w 1347946"/>
                <a:gd name="connsiteY771" fmla="*/ 1680228 h 1978277"/>
                <a:gd name="connsiteX772" fmla="*/ 753013 w 1347946"/>
                <a:gd name="connsiteY772" fmla="*/ 1678781 h 1978277"/>
                <a:gd name="connsiteX773" fmla="*/ 754719 w 1347946"/>
                <a:gd name="connsiteY773" fmla="*/ 1683514 h 1978277"/>
                <a:gd name="connsiteX774" fmla="*/ 759687 w 1347946"/>
                <a:gd name="connsiteY774" fmla="*/ 1687989 h 1978277"/>
                <a:gd name="connsiteX775" fmla="*/ 760008 w 1347946"/>
                <a:gd name="connsiteY775" fmla="*/ 1689460 h 1978277"/>
                <a:gd name="connsiteX776" fmla="*/ 759976 w 1347946"/>
                <a:gd name="connsiteY776" fmla="*/ 1694756 h 1978277"/>
                <a:gd name="connsiteX777" fmla="*/ 750463 w 1347946"/>
                <a:gd name="connsiteY777" fmla="*/ 1699411 h 1978277"/>
                <a:gd name="connsiteX778" fmla="*/ 740535 w 1347946"/>
                <a:gd name="connsiteY778" fmla="*/ 1700115 h 1978277"/>
                <a:gd name="connsiteX779" fmla="*/ 733408 w 1347946"/>
                <a:gd name="connsiteY779" fmla="*/ 1701430 h 1978277"/>
                <a:gd name="connsiteX780" fmla="*/ 721383 w 1347946"/>
                <a:gd name="connsiteY780" fmla="*/ 1703026 h 1978277"/>
                <a:gd name="connsiteX781" fmla="*/ 716713 w 1347946"/>
                <a:gd name="connsiteY781" fmla="*/ 1703026 h 1978277"/>
                <a:gd name="connsiteX782" fmla="*/ 716314 w 1347946"/>
                <a:gd name="connsiteY782" fmla="*/ 1704810 h 1978277"/>
                <a:gd name="connsiteX783" fmla="*/ 728072 w 1347946"/>
                <a:gd name="connsiteY783" fmla="*/ 1712915 h 1978277"/>
                <a:gd name="connsiteX784" fmla="*/ 729786 w 1347946"/>
                <a:gd name="connsiteY784" fmla="*/ 1714393 h 1978277"/>
                <a:gd name="connsiteX785" fmla="*/ 728150 w 1347946"/>
                <a:gd name="connsiteY785" fmla="*/ 1717171 h 1978277"/>
                <a:gd name="connsiteX786" fmla="*/ 725718 w 1347946"/>
                <a:gd name="connsiteY786" fmla="*/ 1718892 h 1978277"/>
                <a:gd name="connsiteX787" fmla="*/ 721900 w 1347946"/>
                <a:gd name="connsiteY787" fmla="*/ 1724814 h 1978277"/>
                <a:gd name="connsiteX788" fmla="*/ 719905 w 1347946"/>
                <a:gd name="connsiteY788" fmla="*/ 1726848 h 1978277"/>
                <a:gd name="connsiteX789" fmla="*/ 714960 w 1347946"/>
                <a:gd name="connsiteY789" fmla="*/ 1729641 h 1978277"/>
                <a:gd name="connsiteX790" fmla="*/ 705862 w 1347946"/>
                <a:gd name="connsiteY790" fmla="*/ 1726527 h 1978277"/>
                <a:gd name="connsiteX791" fmla="*/ 701183 w 1347946"/>
                <a:gd name="connsiteY791" fmla="*/ 1727920 h 1978277"/>
                <a:gd name="connsiteX792" fmla="*/ 696708 w 1347946"/>
                <a:gd name="connsiteY792" fmla="*/ 1726942 h 1978277"/>
                <a:gd name="connsiteX793" fmla="*/ 696614 w 1347946"/>
                <a:gd name="connsiteY793" fmla="*/ 1730345 h 1978277"/>
                <a:gd name="connsiteX794" fmla="*/ 697952 w 1347946"/>
                <a:gd name="connsiteY794" fmla="*/ 1732825 h 1978277"/>
                <a:gd name="connsiteX795" fmla="*/ 699306 w 1347946"/>
                <a:gd name="connsiteY795" fmla="*/ 1738967 h 1978277"/>
                <a:gd name="connsiteX796" fmla="*/ 702310 w 1347946"/>
                <a:gd name="connsiteY796" fmla="*/ 1738489 h 1978277"/>
                <a:gd name="connsiteX797" fmla="*/ 706127 w 1347946"/>
                <a:gd name="connsiteY797" fmla="*/ 1736557 h 1978277"/>
                <a:gd name="connsiteX798" fmla="*/ 709077 w 1347946"/>
                <a:gd name="connsiteY798" fmla="*/ 1741196 h 1978277"/>
                <a:gd name="connsiteX799" fmla="*/ 711017 w 1347946"/>
                <a:gd name="connsiteY799" fmla="*/ 1749020 h 1978277"/>
                <a:gd name="connsiteX800" fmla="*/ 714405 w 1347946"/>
                <a:gd name="connsiteY800" fmla="*/ 1752971 h 1978277"/>
                <a:gd name="connsiteX801" fmla="*/ 715907 w 1347946"/>
                <a:gd name="connsiteY801" fmla="*/ 1756022 h 1978277"/>
                <a:gd name="connsiteX802" fmla="*/ 716517 w 1347946"/>
                <a:gd name="connsiteY802" fmla="*/ 1758893 h 1978277"/>
                <a:gd name="connsiteX803" fmla="*/ 714405 w 1347946"/>
                <a:gd name="connsiteY803" fmla="*/ 1761749 h 1978277"/>
                <a:gd name="connsiteX804" fmla="*/ 710032 w 1347946"/>
                <a:gd name="connsiteY804" fmla="*/ 1765770 h 1978277"/>
                <a:gd name="connsiteX805" fmla="*/ 705181 w 1347946"/>
                <a:gd name="connsiteY805" fmla="*/ 1766521 h 1978277"/>
                <a:gd name="connsiteX806" fmla="*/ 705447 w 1347946"/>
                <a:gd name="connsiteY806" fmla="*/ 1769697 h 1978277"/>
                <a:gd name="connsiteX807" fmla="*/ 703350 w 1347946"/>
                <a:gd name="connsiteY807" fmla="*/ 1771974 h 1978277"/>
                <a:gd name="connsiteX808" fmla="*/ 698899 w 1347946"/>
                <a:gd name="connsiteY808" fmla="*/ 1771309 h 1978277"/>
                <a:gd name="connsiteX809" fmla="*/ 696818 w 1347946"/>
                <a:gd name="connsiteY809" fmla="*/ 1769713 h 1978277"/>
                <a:gd name="connsiteX810" fmla="*/ 694659 w 1347946"/>
                <a:gd name="connsiteY810" fmla="*/ 1768962 h 1978277"/>
                <a:gd name="connsiteX811" fmla="*/ 685802 w 1347946"/>
                <a:gd name="connsiteY811" fmla="*/ 1768109 h 1978277"/>
                <a:gd name="connsiteX812" fmla="*/ 694721 w 1347946"/>
                <a:gd name="connsiteY812" fmla="*/ 1774211 h 1978277"/>
                <a:gd name="connsiteX813" fmla="*/ 697890 w 1347946"/>
                <a:gd name="connsiteY813" fmla="*/ 1777043 h 1978277"/>
                <a:gd name="connsiteX814" fmla="*/ 699298 w 1347946"/>
                <a:gd name="connsiteY814" fmla="*/ 1775369 h 1978277"/>
                <a:gd name="connsiteX815" fmla="*/ 702388 w 1347946"/>
                <a:gd name="connsiteY815" fmla="*/ 1774962 h 1978277"/>
                <a:gd name="connsiteX816" fmla="*/ 706949 w 1347946"/>
                <a:gd name="connsiteY816" fmla="*/ 1776511 h 1978277"/>
                <a:gd name="connsiteX817" fmla="*/ 706190 w 1347946"/>
                <a:gd name="connsiteY817" fmla="*/ 1786729 h 1978277"/>
                <a:gd name="connsiteX818" fmla="*/ 708185 w 1347946"/>
                <a:gd name="connsiteY818" fmla="*/ 1794951 h 1978277"/>
                <a:gd name="connsiteX819" fmla="*/ 708428 w 1347946"/>
                <a:gd name="connsiteY819" fmla="*/ 1796790 h 1978277"/>
                <a:gd name="connsiteX820" fmla="*/ 703569 w 1347946"/>
                <a:gd name="connsiteY820" fmla="*/ 1801687 h 1978277"/>
                <a:gd name="connsiteX821" fmla="*/ 703491 w 1347946"/>
                <a:gd name="connsiteY821" fmla="*/ 1806248 h 1978277"/>
                <a:gd name="connsiteX822" fmla="*/ 700597 w 1347946"/>
                <a:gd name="connsiteY822" fmla="*/ 1807516 h 1978277"/>
                <a:gd name="connsiteX823" fmla="*/ 697483 w 1347946"/>
                <a:gd name="connsiteY823" fmla="*/ 1807226 h 1978277"/>
                <a:gd name="connsiteX824" fmla="*/ 697318 w 1347946"/>
                <a:gd name="connsiteY824" fmla="*/ 1812210 h 1978277"/>
                <a:gd name="connsiteX825" fmla="*/ 695206 w 1347946"/>
                <a:gd name="connsiteY825" fmla="*/ 1815308 h 1978277"/>
                <a:gd name="connsiteX826" fmla="*/ 695582 w 1347946"/>
                <a:gd name="connsiteY826" fmla="*/ 1817248 h 1978277"/>
                <a:gd name="connsiteX827" fmla="*/ 696184 w 1347946"/>
                <a:gd name="connsiteY827" fmla="*/ 1818977 h 1978277"/>
                <a:gd name="connsiteX828" fmla="*/ 694259 w 1347946"/>
                <a:gd name="connsiteY828" fmla="*/ 1822122 h 1978277"/>
                <a:gd name="connsiteX829" fmla="*/ 692523 w 1347946"/>
                <a:gd name="connsiteY829" fmla="*/ 1825940 h 1978277"/>
                <a:gd name="connsiteX830" fmla="*/ 690035 w 1347946"/>
                <a:gd name="connsiteY830" fmla="*/ 1829273 h 1978277"/>
                <a:gd name="connsiteX831" fmla="*/ 688721 w 1347946"/>
                <a:gd name="connsiteY831" fmla="*/ 1828928 h 1978277"/>
                <a:gd name="connsiteX832" fmla="*/ 684770 w 1347946"/>
                <a:gd name="connsiteY832" fmla="*/ 1829147 h 1978277"/>
                <a:gd name="connsiteX833" fmla="*/ 680021 w 1347946"/>
                <a:gd name="connsiteY833" fmla="*/ 1828866 h 1978277"/>
                <a:gd name="connsiteX834" fmla="*/ 676172 w 1347946"/>
                <a:gd name="connsiteY834" fmla="*/ 1824532 h 1978277"/>
                <a:gd name="connsiteX835" fmla="*/ 674576 w 1347946"/>
                <a:gd name="connsiteY835" fmla="*/ 1823084 h 1978277"/>
                <a:gd name="connsiteX836" fmla="*/ 672776 w 1347946"/>
                <a:gd name="connsiteY836" fmla="*/ 1822138 h 1978277"/>
                <a:gd name="connsiteX837" fmla="*/ 673465 w 1347946"/>
                <a:gd name="connsiteY837" fmla="*/ 1824931 h 1978277"/>
                <a:gd name="connsiteX838" fmla="*/ 674544 w 1347946"/>
                <a:gd name="connsiteY838" fmla="*/ 1826605 h 1978277"/>
                <a:gd name="connsiteX839" fmla="*/ 678096 w 1347946"/>
                <a:gd name="connsiteY839" fmla="*/ 1829734 h 1978277"/>
                <a:gd name="connsiteX840" fmla="*/ 684637 w 1347946"/>
                <a:gd name="connsiteY840" fmla="*/ 1833591 h 1978277"/>
                <a:gd name="connsiteX841" fmla="*/ 684433 w 1347946"/>
                <a:gd name="connsiteY841" fmla="*/ 1836322 h 1978277"/>
                <a:gd name="connsiteX842" fmla="*/ 682689 w 1347946"/>
                <a:gd name="connsiteY842" fmla="*/ 1837503 h 1978277"/>
                <a:gd name="connsiteX843" fmla="*/ 678612 w 1347946"/>
                <a:gd name="connsiteY843" fmla="*/ 1844896 h 1978277"/>
                <a:gd name="connsiteX844" fmla="*/ 677165 w 1347946"/>
                <a:gd name="connsiteY844" fmla="*/ 1845060 h 1978277"/>
                <a:gd name="connsiteX845" fmla="*/ 675335 w 1347946"/>
                <a:gd name="connsiteY845" fmla="*/ 1846961 h 1978277"/>
                <a:gd name="connsiteX846" fmla="*/ 669686 w 1347946"/>
                <a:gd name="connsiteY846" fmla="*/ 1846320 h 1978277"/>
                <a:gd name="connsiteX847" fmla="*/ 667315 w 1347946"/>
                <a:gd name="connsiteY847" fmla="*/ 1845561 h 1978277"/>
                <a:gd name="connsiteX848" fmla="*/ 660345 w 1347946"/>
                <a:gd name="connsiteY848" fmla="*/ 1846046 h 1978277"/>
                <a:gd name="connsiteX849" fmla="*/ 657974 w 1347946"/>
                <a:gd name="connsiteY849" fmla="*/ 1845397 h 1978277"/>
                <a:gd name="connsiteX850" fmla="*/ 655940 w 1347946"/>
                <a:gd name="connsiteY850" fmla="*/ 1845710 h 1978277"/>
                <a:gd name="connsiteX851" fmla="*/ 657834 w 1347946"/>
                <a:gd name="connsiteY851" fmla="*/ 1847791 h 1978277"/>
                <a:gd name="connsiteX852" fmla="*/ 661823 w 1347946"/>
                <a:gd name="connsiteY852" fmla="*/ 1849660 h 1978277"/>
                <a:gd name="connsiteX853" fmla="*/ 666361 w 1347946"/>
                <a:gd name="connsiteY853" fmla="*/ 1851538 h 1978277"/>
                <a:gd name="connsiteX854" fmla="*/ 673261 w 1347946"/>
                <a:gd name="connsiteY854" fmla="*/ 1852954 h 1978277"/>
                <a:gd name="connsiteX855" fmla="*/ 673011 w 1347946"/>
                <a:gd name="connsiteY855" fmla="*/ 1855630 h 1978277"/>
                <a:gd name="connsiteX856" fmla="*/ 671282 w 1347946"/>
                <a:gd name="connsiteY856" fmla="*/ 1857820 h 1978277"/>
                <a:gd name="connsiteX857" fmla="*/ 672276 w 1347946"/>
                <a:gd name="connsiteY857" fmla="*/ 1861083 h 1978277"/>
                <a:gd name="connsiteX858" fmla="*/ 671501 w 1347946"/>
                <a:gd name="connsiteY858" fmla="*/ 1863414 h 1978277"/>
                <a:gd name="connsiteX859" fmla="*/ 671172 w 1347946"/>
                <a:gd name="connsiteY859" fmla="*/ 1866184 h 1978277"/>
                <a:gd name="connsiteX860" fmla="*/ 669561 w 1347946"/>
                <a:gd name="connsiteY860" fmla="*/ 1872599 h 1978277"/>
                <a:gd name="connsiteX861" fmla="*/ 671438 w 1347946"/>
                <a:gd name="connsiteY861" fmla="*/ 1876980 h 1978277"/>
                <a:gd name="connsiteX862" fmla="*/ 673480 w 1347946"/>
                <a:gd name="connsiteY862" fmla="*/ 1879116 h 1978277"/>
                <a:gd name="connsiteX863" fmla="*/ 673246 w 1347946"/>
                <a:gd name="connsiteY863" fmla="*/ 1881924 h 1978277"/>
                <a:gd name="connsiteX864" fmla="*/ 674208 w 1347946"/>
                <a:gd name="connsiteY864" fmla="*/ 1886399 h 1978277"/>
                <a:gd name="connsiteX865" fmla="*/ 671141 w 1347946"/>
                <a:gd name="connsiteY865" fmla="*/ 1890381 h 1978277"/>
                <a:gd name="connsiteX866" fmla="*/ 668598 w 1347946"/>
                <a:gd name="connsiteY866" fmla="*/ 1890233 h 1978277"/>
                <a:gd name="connsiteX867" fmla="*/ 664976 w 1347946"/>
                <a:gd name="connsiteY867" fmla="*/ 1891125 h 1978277"/>
                <a:gd name="connsiteX868" fmla="*/ 663772 w 1347946"/>
                <a:gd name="connsiteY868" fmla="*/ 1892877 h 1978277"/>
                <a:gd name="connsiteX869" fmla="*/ 669514 w 1347946"/>
                <a:gd name="connsiteY869" fmla="*/ 1894528 h 1978277"/>
                <a:gd name="connsiteX870" fmla="*/ 668990 w 1347946"/>
                <a:gd name="connsiteY870" fmla="*/ 1897493 h 1978277"/>
                <a:gd name="connsiteX871" fmla="*/ 667425 w 1347946"/>
                <a:gd name="connsiteY871" fmla="*/ 1901201 h 1978277"/>
                <a:gd name="connsiteX872" fmla="*/ 665782 w 1347946"/>
                <a:gd name="connsiteY872" fmla="*/ 1909189 h 1978277"/>
                <a:gd name="connsiteX873" fmla="*/ 662442 w 1347946"/>
                <a:gd name="connsiteY873" fmla="*/ 1922786 h 1978277"/>
                <a:gd name="connsiteX874" fmla="*/ 660877 w 1347946"/>
                <a:gd name="connsiteY874" fmla="*/ 1936164 h 1978277"/>
                <a:gd name="connsiteX875" fmla="*/ 653703 w 1347946"/>
                <a:gd name="connsiteY875" fmla="*/ 1947070 h 1978277"/>
                <a:gd name="connsiteX876" fmla="*/ 651160 w 1347946"/>
                <a:gd name="connsiteY876" fmla="*/ 1947375 h 1978277"/>
                <a:gd name="connsiteX877" fmla="*/ 650519 w 1347946"/>
                <a:gd name="connsiteY877" fmla="*/ 1947805 h 1978277"/>
                <a:gd name="connsiteX878" fmla="*/ 647021 w 1347946"/>
                <a:gd name="connsiteY878" fmla="*/ 1947250 h 1978277"/>
                <a:gd name="connsiteX879" fmla="*/ 641529 w 1347946"/>
                <a:gd name="connsiteY879" fmla="*/ 1944739 h 1978277"/>
                <a:gd name="connsiteX880" fmla="*/ 637281 w 1347946"/>
                <a:gd name="connsiteY880" fmla="*/ 1943909 h 1978277"/>
                <a:gd name="connsiteX881" fmla="*/ 634410 w 1347946"/>
                <a:gd name="connsiteY881" fmla="*/ 1943878 h 1978277"/>
                <a:gd name="connsiteX882" fmla="*/ 634042 w 1347946"/>
                <a:gd name="connsiteY882" fmla="*/ 1945130 h 1978277"/>
                <a:gd name="connsiteX883" fmla="*/ 636421 w 1347946"/>
                <a:gd name="connsiteY883" fmla="*/ 1947148 h 1978277"/>
                <a:gd name="connsiteX884" fmla="*/ 640059 w 1347946"/>
                <a:gd name="connsiteY884" fmla="*/ 1947993 h 1978277"/>
                <a:gd name="connsiteX885" fmla="*/ 642969 w 1347946"/>
                <a:gd name="connsiteY885" fmla="*/ 1949331 h 1978277"/>
                <a:gd name="connsiteX886" fmla="*/ 648187 w 1347946"/>
                <a:gd name="connsiteY886" fmla="*/ 1950575 h 1978277"/>
                <a:gd name="connsiteX887" fmla="*/ 650002 w 1347946"/>
                <a:gd name="connsiteY887" fmla="*/ 1952985 h 1978277"/>
                <a:gd name="connsiteX888" fmla="*/ 651246 w 1347946"/>
                <a:gd name="connsiteY888" fmla="*/ 1955551 h 1978277"/>
                <a:gd name="connsiteX889" fmla="*/ 651066 w 1347946"/>
                <a:gd name="connsiteY889" fmla="*/ 1956959 h 1978277"/>
                <a:gd name="connsiteX890" fmla="*/ 651059 w 1347946"/>
                <a:gd name="connsiteY890" fmla="*/ 1958617 h 1978277"/>
                <a:gd name="connsiteX891" fmla="*/ 651989 w 1347946"/>
                <a:gd name="connsiteY891" fmla="*/ 1967528 h 1978277"/>
                <a:gd name="connsiteX892" fmla="*/ 649533 w 1347946"/>
                <a:gd name="connsiteY892" fmla="*/ 1970595 h 1978277"/>
                <a:gd name="connsiteX893" fmla="*/ 647655 w 1347946"/>
                <a:gd name="connsiteY893" fmla="*/ 1973365 h 1978277"/>
                <a:gd name="connsiteX894" fmla="*/ 641138 w 1347946"/>
                <a:gd name="connsiteY894" fmla="*/ 1972981 h 1978277"/>
                <a:gd name="connsiteX895" fmla="*/ 640004 w 1347946"/>
                <a:gd name="connsiteY895" fmla="*/ 1972011 h 1978277"/>
                <a:gd name="connsiteX896" fmla="*/ 633714 w 1347946"/>
                <a:gd name="connsiteY896" fmla="*/ 1969093 h 1978277"/>
                <a:gd name="connsiteX897" fmla="*/ 634097 w 1347946"/>
                <a:gd name="connsiteY897" fmla="*/ 1970462 h 1978277"/>
                <a:gd name="connsiteX898" fmla="*/ 638650 w 1347946"/>
                <a:gd name="connsiteY898" fmla="*/ 1974421 h 1978277"/>
                <a:gd name="connsiteX899" fmla="*/ 640239 w 1347946"/>
                <a:gd name="connsiteY899" fmla="*/ 1976392 h 1978277"/>
                <a:gd name="connsiteX900" fmla="*/ 639175 w 1347946"/>
                <a:gd name="connsiteY900" fmla="*/ 1976799 h 1978277"/>
                <a:gd name="connsiteX901" fmla="*/ 637336 w 1347946"/>
                <a:gd name="connsiteY901" fmla="*/ 1976948 h 1978277"/>
                <a:gd name="connsiteX902" fmla="*/ 634778 w 1347946"/>
                <a:gd name="connsiteY902" fmla="*/ 1978278 h 1978277"/>
                <a:gd name="connsiteX903" fmla="*/ 630154 w 1347946"/>
                <a:gd name="connsiteY903" fmla="*/ 1977558 h 1978277"/>
                <a:gd name="connsiteX904" fmla="*/ 630412 w 1347946"/>
                <a:gd name="connsiteY904" fmla="*/ 1975563 h 1978277"/>
                <a:gd name="connsiteX905" fmla="*/ 631289 w 1347946"/>
                <a:gd name="connsiteY905" fmla="*/ 1973505 h 1978277"/>
                <a:gd name="connsiteX906" fmla="*/ 629176 w 1347946"/>
                <a:gd name="connsiteY906" fmla="*/ 1973858 h 1978277"/>
                <a:gd name="connsiteX907" fmla="*/ 626821 w 1347946"/>
                <a:gd name="connsiteY907" fmla="*/ 1974898 h 1978277"/>
                <a:gd name="connsiteX908" fmla="*/ 625452 w 1347946"/>
                <a:gd name="connsiteY908" fmla="*/ 1974515 h 1978277"/>
                <a:gd name="connsiteX909" fmla="*/ 624310 w 1347946"/>
                <a:gd name="connsiteY909" fmla="*/ 1974632 h 1978277"/>
                <a:gd name="connsiteX910" fmla="*/ 623661 w 1347946"/>
                <a:gd name="connsiteY910" fmla="*/ 1973599 h 1978277"/>
                <a:gd name="connsiteX911" fmla="*/ 622769 w 1347946"/>
                <a:gd name="connsiteY911" fmla="*/ 1969570 h 1978277"/>
                <a:gd name="connsiteX912" fmla="*/ 623833 w 1347946"/>
                <a:gd name="connsiteY912" fmla="*/ 1967544 h 1978277"/>
                <a:gd name="connsiteX913" fmla="*/ 627643 w 1347946"/>
                <a:gd name="connsiteY913" fmla="*/ 1962287 h 1978277"/>
                <a:gd name="connsiteX914" fmla="*/ 628856 w 1347946"/>
                <a:gd name="connsiteY914" fmla="*/ 1959455 h 1978277"/>
                <a:gd name="connsiteX915" fmla="*/ 627799 w 1347946"/>
                <a:gd name="connsiteY915" fmla="*/ 1958164 h 1978277"/>
                <a:gd name="connsiteX916" fmla="*/ 625077 w 1347946"/>
                <a:gd name="connsiteY916" fmla="*/ 1961199 h 1978277"/>
                <a:gd name="connsiteX917" fmla="*/ 622268 w 1347946"/>
                <a:gd name="connsiteY917" fmla="*/ 1966011 h 1978277"/>
                <a:gd name="connsiteX918" fmla="*/ 621016 w 1347946"/>
                <a:gd name="connsiteY918" fmla="*/ 1968913 h 1978277"/>
                <a:gd name="connsiteX919" fmla="*/ 619256 w 1347946"/>
                <a:gd name="connsiteY919" fmla="*/ 1969476 h 1978277"/>
                <a:gd name="connsiteX920" fmla="*/ 614883 w 1347946"/>
                <a:gd name="connsiteY920" fmla="*/ 1968013 h 1978277"/>
                <a:gd name="connsiteX921" fmla="*/ 602436 w 1347946"/>
                <a:gd name="connsiteY921" fmla="*/ 1961277 h 1978277"/>
                <a:gd name="connsiteX922" fmla="*/ 602804 w 1347946"/>
                <a:gd name="connsiteY922" fmla="*/ 1957170 h 1978277"/>
                <a:gd name="connsiteX923" fmla="*/ 602686 w 1347946"/>
                <a:gd name="connsiteY923" fmla="*/ 1953759 h 1978277"/>
                <a:gd name="connsiteX924" fmla="*/ 606316 w 1347946"/>
                <a:gd name="connsiteY924" fmla="*/ 1953329 h 1978277"/>
                <a:gd name="connsiteX925" fmla="*/ 608953 w 1347946"/>
                <a:gd name="connsiteY925" fmla="*/ 1951842 h 1978277"/>
                <a:gd name="connsiteX926" fmla="*/ 611315 w 1347946"/>
                <a:gd name="connsiteY926" fmla="*/ 1950020 h 1978277"/>
                <a:gd name="connsiteX927" fmla="*/ 613975 w 1347946"/>
                <a:gd name="connsiteY927" fmla="*/ 1946695 h 1978277"/>
                <a:gd name="connsiteX928" fmla="*/ 616416 w 1347946"/>
                <a:gd name="connsiteY928" fmla="*/ 1941187 h 1978277"/>
                <a:gd name="connsiteX929" fmla="*/ 616103 w 1347946"/>
                <a:gd name="connsiteY929" fmla="*/ 1940764 h 1978277"/>
                <a:gd name="connsiteX930" fmla="*/ 608945 w 1347946"/>
                <a:gd name="connsiteY930" fmla="*/ 1947790 h 1978277"/>
                <a:gd name="connsiteX931" fmla="*/ 604540 w 1347946"/>
                <a:gd name="connsiteY931" fmla="*/ 1950129 h 1978277"/>
                <a:gd name="connsiteX932" fmla="*/ 602412 w 1347946"/>
                <a:gd name="connsiteY932" fmla="*/ 1950559 h 1978277"/>
                <a:gd name="connsiteX933" fmla="*/ 601348 w 1347946"/>
                <a:gd name="connsiteY933" fmla="*/ 1949527 h 1978277"/>
                <a:gd name="connsiteX934" fmla="*/ 597804 w 1347946"/>
                <a:gd name="connsiteY934" fmla="*/ 1947274 h 1978277"/>
                <a:gd name="connsiteX935" fmla="*/ 595504 w 1347946"/>
                <a:gd name="connsiteY935" fmla="*/ 1946249 h 1978277"/>
                <a:gd name="connsiteX936" fmla="*/ 590255 w 1347946"/>
                <a:gd name="connsiteY936" fmla="*/ 1944574 h 1978277"/>
                <a:gd name="connsiteX937" fmla="*/ 589324 w 1347946"/>
                <a:gd name="connsiteY937" fmla="*/ 1943675 h 1978277"/>
                <a:gd name="connsiteX938" fmla="*/ 587783 w 1347946"/>
                <a:gd name="connsiteY938" fmla="*/ 1942955 h 1978277"/>
                <a:gd name="connsiteX939" fmla="*/ 585686 w 1347946"/>
                <a:gd name="connsiteY939" fmla="*/ 1935757 h 1978277"/>
                <a:gd name="connsiteX940" fmla="*/ 588393 w 1347946"/>
                <a:gd name="connsiteY940" fmla="*/ 1926964 h 1978277"/>
                <a:gd name="connsiteX941" fmla="*/ 590255 w 1347946"/>
                <a:gd name="connsiteY941" fmla="*/ 1924398 h 1978277"/>
                <a:gd name="connsiteX942" fmla="*/ 591436 w 1347946"/>
                <a:gd name="connsiteY942" fmla="*/ 1921425 h 1978277"/>
                <a:gd name="connsiteX943" fmla="*/ 592101 w 1347946"/>
                <a:gd name="connsiteY943" fmla="*/ 1917474 h 1978277"/>
                <a:gd name="connsiteX944" fmla="*/ 591640 w 1347946"/>
                <a:gd name="connsiteY944" fmla="*/ 1915784 h 1978277"/>
                <a:gd name="connsiteX945" fmla="*/ 590059 w 1347946"/>
                <a:gd name="connsiteY945" fmla="*/ 1916363 h 1978277"/>
                <a:gd name="connsiteX946" fmla="*/ 589324 w 1347946"/>
                <a:gd name="connsiteY946" fmla="*/ 1917717 h 1978277"/>
                <a:gd name="connsiteX947" fmla="*/ 589441 w 1347946"/>
                <a:gd name="connsiteY947" fmla="*/ 1919837 h 1978277"/>
                <a:gd name="connsiteX948" fmla="*/ 588534 w 1347946"/>
                <a:gd name="connsiteY948" fmla="*/ 1921308 h 1978277"/>
                <a:gd name="connsiteX949" fmla="*/ 582275 w 1347946"/>
                <a:gd name="connsiteY949" fmla="*/ 1924679 h 1978277"/>
                <a:gd name="connsiteX950" fmla="*/ 576000 w 1347946"/>
                <a:gd name="connsiteY950" fmla="*/ 1927410 h 1978277"/>
                <a:gd name="connsiteX951" fmla="*/ 573028 w 1347946"/>
                <a:gd name="connsiteY951" fmla="*/ 1929992 h 1978277"/>
                <a:gd name="connsiteX952" fmla="*/ 571095 w 1347946"/>
                <a:gd name="connsiteY952" fmla="*/ 1932002 h 1978277"/>
                <a:gd name="connsiteX953" fmla="*/ 569585 w 1347946"/>
                <a:gd name="connsiteY953" fmla="*/ 1933974 h 1978277"/>
                <a:gd name="connsiteX954" fmla="*/ 567277 w 1347946"/>
                <a:gd name="connsiteY954" fmla="*/ 1933802 h 1978277"/>
                <a:gd name="connsiteX955" fmla="*/ 564093 w 1347946"/>
                <a:gd name="connsiteY955" fmla="*/ 1934201 h 1978277"/>
                <a:gd name="connsiteX956" fmla="*/ 561910 w 1347946"/>
                <a:gd name="connsiteY956" fmla="*/ 1935484 h 1978277"/>
                <a:gd name="connsiteX957" fmla="*/ 558718 w 1347946"/>
                <a:gd name="connsiteY957" fmla="*/ 1934693 h 1978277"/>
                <a:gd name="connsiteX958" fmla="*/ 556638 w 1347946"/>
                <a:gd name="connsiteY958" fmla="*/ 1932792 h 1978277"/>
                <a:gd name="connsiteX959" fmla="*/ 554126 w 1347946"/>
                <a:gd name="connsiteY959" fmla="*/ 1932573 h 1978277"/>
                <a:gd name="connsiteX960" fmla="*/ 551310 w 1347946"/>
                <a:gd name="connsiteY960" fmla="*/ 1933489 h 1978277"/>
                <a:gd name="connsiteX961" fmla="*/ 549362 w 1347946"/>
                <a:gd name="connsiteY961" fmla="*/ 1933410 h 1978277"/>
                <a:gd name="connsiteX962" fmla="*/ 549526 w 1347946"/>
                <a:gd name="connsiteY962" fmla="*/ 1934701 h 1978277"/>
                <a:gd name="connsiteX963" fmla="*/ 550825 w 1347946"/>
                <a:gd name="connsiteY963" fmla="*/ 1937870 h 1978277"/>
                <a:gd name="connsiteX964" fmla="*/ 548673 w 1347946"/>
                <a:gd name="connsiteY964" fmla="*/ 1938081 h 1978277"/>
                <a:gd name="connsiteX965" fmla="*/ 544589 w 1347946"/>
                <a:gd name="connsiteY965" fmla="*/ 1938206 h 1978277"/>
                <a:gd name="connsiteX966" fmla="*/ 542532 w 1347946"/>
                <a:gd name="connsiteY966" fmla="*/ 1937283 h 1978277"/>
                <a:gd name="connsiteX967" fmla="*/ 540920 w 1347946"/>
                <a:gd name="connsiteY967" fmla="*/ 1936078 h 1978277"/>
                <a:gd name="connsiteX968" fmla="*/ 539582 w 1347946"/>
                <a:gd name="connsiteY968" fmla="*/ 1934396 h 1978277"/>
                <a:gd name="connsiteX969" fmla="*/ 540388 w 1347946"/>
                <a:gd name="connsiteY969" fmla="*/ 1932190 h 1978277"/>
                <a:gd name="connsiteX970" fmla="*/ 546960 w 1347946"/>
                <a:gd name="connsiteY970" fmla="*/ 1928137 h 1978277"/>
                <a:gd name="connsiteX971" fmla="*/ 549941 w 1347946"/>
                <a:gd name="connsiteY971" fmla="*/ 1925782 h 1978277"/>
                <a:gd name="connsiteX972" fmla="*/ 547993 w 1347946"/>
                <a:gd name="connsiteY972" fmla="*/ 1924977 h 1978277"/>
                <a:gd name="connsiteX973" fmla="*/ 541687 w 1347946"/>
                <a:gd name="connsiteY973" fmla="*/ 1925704 h 1978277"/>
                <a:gd name="connsiteX974" fmla="*/ 540639 w 1347946"/>
                <a:gd name="connsiteY974" fmla="*/ 1925094 h 1978277"/>
                <a:gd name="connsiteX975" fmla="*/ 536414 w 1347946"/>
                <a:gd name="connsiteY975" fmla="*/ 1925462 h 1978277"/>
                <a:gd name="connsiteX976" fmla="*/ 536594 w 1347946"/>
                <a:gd name="connsiteY976" fmla="*/ 1919399 h 1978277"/>
                <a:gd name="connsiteX977" fmla="*/ 535569 w 1347946"/>
                <a:gd name="connsiteY977" fmla="*/ 1917889 h 1978277"/>
                <a:gd name="connsiteX978" fmla="*/ 535498 w 1347946"/>
                <a:gd name="connsiteY978" fmla="*/ 1917177 h 1978277"/>
                <a:gd name="connsiteX979" fmla="*/ 534036 w 1347946"/>
                <a:gd name="connsiteY979" fmla="*/ 1915479 h 1978277"/>
                <a:gd name="connsiteX980" fmla="*/ 532651 w 1347946"/>
                <a:gd name="connsiteY980" fmla="*/ 1915057 h 1978277"/>
                <a:gd name="connsiteX981" fmla="*/ 531790 w 1347946"/>
                <a:gd name="connsiteY981" fmla="*/ 1914446 h 1978277"/>
                <a:gd name="connsiteX982" fmla="*/ 524655 w 1347946"/>
                <a:gd name="connsiteY982" fmla="*/ 1913077 h 1978277"/>
                <a:gd name="connsiteX983" fmla="*/ 523724 w 1347946"/>
                <a:gd name="connsiteY983" fmla="*/ 1909674 h 1978277"/>
                <a:gd name="connsiteX984" fmla="*/ 523231 w 1347946"/>
                <a:gd name="connsiteY984" fmla="*/ 1906161 h 1978277"/>
                <a:gd name="connsiteX985" fmla="*/ 521870 w 1347946"/>
                <a:gd name="connsiteY985" fmla="*/ 1901788 h 1978277"/>
                <a:gd name="connsiteX986" fmla="*/ 518451 w 1347946"/>
                <a:gd name="connsiteY986" fmla="*/ 1900646 h 1978277"/>
                <a:gd name="connsiteX987" fmla="*/ 516605 w 1347946"/>
                <a:gd name="connsiteY987" fmla="*/ 1898745 h 1978277"/>
                <a:gd name="connsiteX988" fmla="*/ 518076 w 1347946"/>
                <a:gd name="connsiteY988" fmla="*/ 1896797 h 1978277"/>
                <a:gd name="connsiteX989" fmla="*/ 518717 w 1347946"/>
                <a:gd name="connsiteY989" fmla="*/ 1894324 h 1978277"/>
                <a:gd name="connsiteX990" fmla="*/ 517137 w 1347946"/>
                <a:gd name="connsiteY990" fmla="*/ 1893190 h 1978277"/>
                <a:gd name="connsiteX991" fmla="*/ 516128 w 1347946"/>
                <a:gd name="connsiteY991" fmla="*/ 1891445 h 1978277"/>
                <a:gd name="connsiteX992" fmla="*/ 516276 w 1347946"/>
                <a:gd name="connsiteY992" fmla="*/ 1890311 h 1978277"/>
                <a:gd name="connsiteX993" fmla="*/ 514993 w 1347946"/>
                <a:gd name="connsiteY993" fmla="*/ 1887236 h 1978277"/>
                <a:gd name="connsiteX994" fmla="*/ 514610 w 1347946"/>
                <a:gd name="connsiteY994" fmla="*/ 1884835 h 1978277"/>
                <a:gd name="connsiteX995" fmla="*/ 516081 w 1347946"/>
                <a:gd name="connsiteY995" fmla="*/ 1882574 h 1978277"/>
                <a:gd name="connsiteX996" fmla="*/ 520118 w 1347946"/>
                <a:gd name="connsiteY996" fmla="*/ 1880015 h 1978277"/>
                <a:gd name="connsiteX997" fmla="*/ 521424 w 1347946"/>
                <a:gd name="connsiteY997" fmla="*/ 1878983 h 1978277"/>
                <a:gd name="connsiteX998" fmla="*/ 522097 w 1347946"/>
                <a:gd name="connsiteY998" fmla="*/ 1877864 h 1978277"/>
                <a:gd name="connsiteX999" fmla="*/ 526728 w 1347946"/>
                <a:gd name="connsiteY999" fmla="*/ 1875979 h 1978277"/>
                <a:gd name="connsiteX1000" fmla="*/ 522785 w 1347946"/>
                <a:gd name="connsiteY1000" fmla="*/ 1874649 h 1978277"/>
                <a:gd name="connsiteX1001" fmla="*/ 520321 w 1347946"/>
                <a:gd name="connsiteY1001" fmla="*/ 1874445 h 1978277"/>
                <a:gd name="connsiteX1002" fmla="*/ 518522 w 1347946"/>
                <a:gd name="connsiteY1002" fmla="*/ 1875071 h 1978277"/>
                <a:gd name="connsiteX1003" fmla="*/ 516863 w 1347946"/>
                <a:gd name="connsiteY1003" fmla="*/ 1877574 h 1978277"/>
                <a:gd name="connsiteX1004" fmla="*/ 515314 w 1347946"/>
                <a:gd name="connsiteY1004" fmla="*/ 1879233 h 1978277"/>
                <a:gd name="connsiteX1005" fmla="*/ 509274 w 1347946"/>
                <a:gd name="connsiteY1005" fmla="*/ 1879773 h 1978277"/>
                <a:gd name="connsiteX1006" fmla="*/ 508383 w 1347946"/>
                <a:gd name="connsiteY1006" fmla="*/ 1878912 h 1978277"/>
                <a:gd name="connsiteX1007" fmla="*/ 507960 w 1347946"/>
                <a:gd name="connsiteY1007" fmla="*/ 1875376 h 1978277"/>
                <a:gd name="connsiteX1008" fmla="*/ 508304 w 1347946"/>
                <a:gd name="connsiteY1008" fmla="*/ 1872646 h 1978277"/>
                <a:gd name="connsiteX1009" fmla="*/ 510815 w 1347946"/>
                <a:gd name="connsiteY1009" fmla="*/ 1868797 h 1978277"/>
                <a:gd name="connsiteX1010" fmla="*/ 507921 w 1347946"/>
                <a:gd name="connsiteY1010" fmla="*/ 1866888 h 1978277"/>
                <a:gd name="connsiteX1011" fmla="*/ 505269 w 1347946"/>
                <a:gd name="connsiteY1011" fmla="*/ 1866262 h 1978277"/>
                <a:gd name="connsiteX1012" fmla="*/ 502257 w 1347946"/>
                <a:gd name="connsiteY1012" fmla="*/ 1864470 h 1978277"/>
                <a:gd name="connsiteX1013" fmla="*/ 499472 w 1347946"/>
                <a:gd name="connsiteY1013" fmla="*/ 1862577 h 1978277"/>
                <a:gd name="connsiteX1014" fmla="*/ 497078 w 1347946"/>
                <a:gd name="connsiteY1014" fmla="*/ 1860371 h 1978277"/>
                <a:gd name="connsiteX1015" fmla="*/ 494746 w 1347946"/>
                <a:gd name="connsiteY1015" fmla="*/ 1857766 h 1978277"/>
                <a:gd name="connsiteX1016" fmla="*/ 494003 w 1347946"/>
                <a:gd name="connsiteY1016" fmla="*/ 1857437 h 1978277"/>
                <a:gd name="connsiteX1017" fmla="*/ 494840 w 1347946"/>
                <a:gd name="connsiteY1017" fmla="*/ 1854707 h 1978277"/>
                <a:gd name="connsiteX1018" fmla="*/ 495317 w 1347946"/>
                <a:gd name="connsiteY1018" fmla="*/ 1852453 h 1978277"/>
                <a:gd name="connsiteX1019" fmla="*/ 495388 w 1347946"/>
                <a:gd name="connsiteY1019" fmla="*/ 1847603 h 1978277"/>
                <a:gd name="connsiteX1020" fmla="*/ 494449 w 1347946"/>
                <a:gd name="connsiteY1020" fmla="*/ 1845584 h 1978277"/>
                <a:gd name="connsiteX1021" fmla="*/ 496538 w 1347946"/>
                <a:gd name="connsiteY1021" fmla="*/ 1841422 h 1978277"/>
                <a:gd name="connsiteX1022" fmla="*/ 499346 w 1347946"/>
                <a:gd name="connsiteY1022" fmla="*/ 1836861 h 1978277"/>
                <a:gd name="connsiteX1023" fmla="*/ 505558 w 1347946"/>
                <a:gd name="connsiteY1023" fmla="*/ 1830063 h 1978277"/>
                <a:gd name="connsiteX1024" fmla="*/ 498986 w 1347946"/>
                <a:gd name="connsiteY1024" fmla="*/ 1833341 h 1978277"/>
                <a:gd name="connsiteX1025" fmla="*/ 493588 w 1347946"/>
                <a:gd name="connsiteY1025" fmla="*/ 1840468 h 1978277"/>
                <a:gd name="connsiteX1026" fmla="*/ 492446 w 1347946"/>
                <a:gd name="connsiteY1026" fmla="*/ 1840797 h 1978277"/>
                <a:gd name="connsiteX1027" fmla="*/ 492047 w 1347946"/>
                <a:gd name="connsiteY1027" fmla="*/ 1839506 h 1978277"/>
                <a:gd name="connsiteX1028" fmla="*/ 489997 w 1347946"/>
                <a:gd name="connsiteY1028" fmla="*/ 1834882 h 1978277"/>
                <a:gd name="connsiteX1029" fmla="*/ 488456 w 1347946"/>
                <a:gd name="connsiteY1029" fmla="*/ 1833615 h 1978277"/>
                <a:gd name="connsiteX1030" fmla="*/ 487768 w 1347946"/>
                <a:gd name="connsiteY1030" fmla="*/ 1832222 h 1978277"/>
                <a:gd name="connsiteX1031" fmla="*/ 484693 w 1347946"/>
                <a:gd name="connsiteY1031" fmla="*/ 1829742 h 1978277"/>
                <a:gd name="connsiteX1032" fmla="*/ 483363 w 1347946"/>
                <a:gd name="connsiteY1032" fmla="*/ 1827833 h 1978277"/>
                <a:gd name="connsiteX1033" fmla="*/ 481470 w 1347946"/>
                <a:gd name="connsiteY1033" fmla="*/ 1824140 h 1978277"/>
                <a:gd name="connsiteX1034" fmla="*/ 478778 w 1347946"/>
                <a:gd name="connsiteY1034" fmla="*/ 1819728 h 1978277"/>
                <a:gd name="connsiteX1035" fmla="*/ 474953 w 1347946"/>
                <a:gd name="connsiteY1035" fmla="*/ 1810989 h 1978277"/>
                <a:gd name="connsiteX1036" fmla="*/ 468772 w 1347946"/>
                <a:gd name="connsiteY1036" fmla="*/ 1800858 h 1978277"/>
                <a:gd name="connsiteX1037" fmla="*/ 467247 w 1347946"/>
                <a:gd name="connsiteY1037" fmla="*/ 1795131 h 1978277"/>
                <a:gd name="connsiteX1038" fmla="*/ 469164 w 1347946"/>
                <a:gd name="connsiteY1038" fmla="*/ 1787832 h 1978277"/>
                <a:gd name="connsiteX1039" fmla="*/ 467043 w 1347946"/>
                <a:gd name="connsiteY1039" fmla="*/ 1782778 h 1978277"/>
                <a:gd name="connsiteX1040" fmla="*/ 472911 w 1347946"/>
                <a:gd name="connsiteY1040" fmla="*/ 1780431 h 1978277"/>
                <a:gd name="connsiteX1041" fmla="*/ 481305 w 1347946"/>
                <a:gd name="connsiteY1041" fmla="*/ 1777794 h 1978277"/>
                <a:gd name="connsiteX1042" fmla="*/ 485663 w 1347946"/>
                <a:gd name="connsiteY1042" fmla="*/ 1775596 h 1978277"/>
                <a:gd name="connsiteX1043" fmla="*/ 488175 w 1347946"/>
                <a:gd name="connsiteY1043" fmla="*/ 1774939 h 1978277"/>
                <a:gd name="connsiteX1044" fmla="*/ 493510 w 1347946"/>
                <a:gd name="connsiteY1044" fmla="*/ 1774532 h 1978277"/>
                <a:gd name="connsiteX1045" fmla="*/ 495294 w 1347946"/>
                <a:gd name="connsiteY1045" fmla="*/ 1772318 h 1978277"/>
                <a:gd name="connsiteX1046" fmla="*/ 492329 w 1347946"/>
                <a:gd name="connsiteY1046" fmla="*/ 1772881 h 1978277"/>
                <a:gd name="connsiteX1047" fmla="*/ 490334 w 1347946"/>
                <a:gd name="connsiteY1047" fmla="*/ 1772592 h 1978277"/>
                <a:gd name="connsiteX1048" fmla="*/ 490209 w 1347946"/>
                <a:gd name="connsiteY1048" fmla="*/ 1771559 h 1978277"/>
                <a:gd name="connsiteX1049" fmla="*/ 490944 w 1347946"/>
                <a:gd name="connsiteY1049" fmla="*/ 1769721 h 1978277"/>
                <a:gd name="connsiteX1050" fmla="*/ 491421 w 1347946"/>
                <a:gd name="connsiteY1050" fmla="*/ 1767342 h 1978277"/>
                <a:gd name="connsiteX1051" fmla="*/ 490404 w 1347946"/>
                <a:gd name="connsiteY1051" fmla="*/ 1767773 h 1978277"/>
                <a:gd name="connsiteX1052" fmla="*/ 485186 w 1347946"/>
                <a:gd name="connsiteY1052" fmla="*/ 1771864 h 1978277"/>
                <a:gd name="connsiteX1053" fmla="*/ 477472 w 1347946"/>
                <a:gd name="connsiteY1053" fmla="*/ 1775103 h 1978277"/>
                <a:gd name="connsiteX1054" fmla="*/ 471448 w 1347946"/>
                <a:gd name="connsiteY1054" fmla="*/ 1776903 h 1978277"/>
                <a:gd name="connsiteX1055" fmla="*/ 470470 w 1347946"/>
                <a:gd name="connsiteY1055" fmla="*/ 1776809 h 1978277"/>
                <a:gd name="connsiteX1056" fmla="*/ 468358 w 1347946"/>
                <a:gd name="connsiteY1056" fmla="*/ 1777896 h 1978277"/>
                <a:gd name="connsiteX1057" fmla="*/ 467145 w 1347946"/>
                <a:gd name="connsiteY1057" fmla="*/ 1778209 h 1978277"/>
                <a:gd name="connsiteX1058" fmla="*/ 466206 w 1347946"/>
                <a:gd name="connsiteY1058" fmla="*/ 1777896 h 1978277"/>
                <a:gd name="connsiteX1059" fmla="*/ 464078 w 1347946"/>
                <a:gd name="connsiteY1059" fmla="*/ 1774798 h 1978277"/>
                <a:gd name="connsiteX1060" fmla="*/ 463507 w 1347946"/>
                <a:gd name="connsiteY1060" fmla="*/ 1772772 h 1978277"/>
                <a:gd name="connsiteX1061" fmla="*/ 467333 w 1347946"/>
                <a:gd name="connsiteY1061" fmla="*/ 1767256 h 1978277"/>
                <a:gd name="connsiteX1062" fmla="*/ 470188 w 1347946"/>
                <a:gd name="connsiteY1062" fmla="*/ 1759699 h 1978277"/>
                <a:gd name="connsiteX1063" fmla="*/ 473967 w 1347946"/>
                <a:gd name="connsiteY1063" fmla="*/ 1754731 h 1978277"/>
                <a:gd name="connsiteX1064" fmla="*/ 476635 w 1347946"/>
                <a:gd name="connsiteY1064" fmla="*/ 1754105 h 1978277"/>
                <a:gd name="connsiteX1065" fmla="*/ 481102 w 1347946"/>
                <a:gd name="connsiteY1065" fmla="*/ 1754371 h 1978277"/>
                <a:gd name="connsiteX1066" fmla="*/ 482675 w 1347946"/>
                <a:gd name="connsiteY1066" fmla="*/ 1754809 h 1978277"/>
                <a:gd name="connsiteX1067" fmla="*/ 482174 w 1347946"/>
                <a:gd name="connsiteY1067" fmla="*/ 1751860 h 1978277"/>
                <a:gd name="connsiteX1068" fmla="*/ 482362 w 1347946"/>
                <a:gd name="connsiteY1068" fmla="*/ 1750428 h 1978277"/>
                <a:gd name="connsiteX1069" fmla="*/ 485984 w 1347946"/>
                <a:gd name="connsiteY1069" fmla="*/ 1748707 h 1978277"/>
                <a:gd name="connsiteX1070" fmla="*/ 490209 w 1347946"/>
                <a:gd name="connsiteY1070" fmla="*/ 1747940 h 1978277"/>
                <a:gd name="connsiteX1071" fmla="*/ 493213 w 1347946"/>
                <a:gd name="connsiteY1071" fmla="*/ 1748480 h 1978277"/>
                <a:gd name="connsiteX1072" fmla="*/ 495106 w 1347946"/>
                <a:gd name="connsiteY1072" fmla="*/ 1751954 h 1978277"/>
                <a:gd name="connsiteX1073" fmla="*/ 497539 w 1347946"/>
                <a:gd name="connsiteY1073" fmla="*/ 1758337 h 1978277"/>
                <a:gd name="connsiteX1074" fmla="*/ 500817 w 1347946"/>
                <a:gd name="connsiteY1074" fmla="*/ 1760489 h 1978277"/>
                <a:gd name="connsiteX1075" fmla="*/ 500668 w 1347946"/>
                <a:gd name="connsiteY1075" fmla="*/ 1757430 h 1978277"/>
                <a:gd name="connsiteX1076" fmla="*/ 498971 w 1347946"/>
                <a:gd name="connsiteY1076" fmla="*/ 1753479 h 1978277"/>
                <a:gd name="connsiteX1077" fmla="*/ 498337 w 1347946"/>
                <a:gd name="connsiteY1077" fmla="*/ 1747392 h 1978277"/>
                <a:gd name="connsiteX1078" fmla="*/ 496178 w 1347946"/>
                <a:gd name="connsiteY1078" fmla="*/ 1744819 h 1978277"/>
                <a:gd name="connsiteX1079" fmla="*/ 494449 w 1347946"/>
                <a:gd name="connsiteY1079" fmla="*/ 1743551 h 1978277"/>
                <a:gd name="connsiteX1080" fmla="*/ 489661 w 1347946"/>
                <a:gd name="connsiteY1080" fmla="*/ 1744169 h 1978277"/>
                <a:gd name="connsiteX1081" fmla="*/ 486782 w 1347946"/>
                <a:gd name="connsiteY1081" fmla="*/ 1739694 h 1978277"/>
                <a:gd name="connsiteX1082" fmla="*/ 486133 w 1347946"/>
                <a:gd name="connsiteY1082" fmla="*/ 1738051 h 1978277"/>
                <a:gd name="connsiteX1083" fmla="*/ 486062 w 1347946"/>
                <a:gd name="connsiteY1083" fmla="*/ 1735861 h 1978277"/>
                <a:gd name="connsiteX1084" fmla="*/ 483183 w 1347946"/>
                <a:gd name="connsiteY1084" fmla="*/ 1729414 h 1978277"/>
                <a:gd name="connsiteX1085" fmla="*/ 482260 w 1347946"/>
                <a:gd name="connsiteY1085" fmla="*/ 1726175 h 1978277"/>
                <a:gd name="connsiteX1086" fmla="*/ 480734 w 1347946"/>
                <a:gd name="connsiteY1086" fmla="*/ 1721857 h 1978277"/>
                <a:gd name="connsiteX1087" fmla="*/ 479921 w 1347946"/>
                <a:gd name="connsiteY1087" fmla="*/ 1721622 h 1978277"/>
                <a:gd name="connsiteX1088" fmla="*/ 480954 w 1347946"/>
                <a:gd name="connsiteY1088" fmla="*/ 1727059 h 1978277"/>
                <a:gd name="connsiteX1089" fmla="*/ 482299 w 1347946"/>
                <a:gd name="connsiteY1089" fmla="*/ 1730869 h 1978277"/>
                <a:gd name="connsiteX1090" fmla="*/ 484224 w 1347946"/>
                <a:gd name="connsiteY1090" fmla="*/ 1739209 h 1978277"/>
                <a:gd name="connsiteX1091" fmla="*/ 485178 w 1347946"/>
                <a:gd name="connsiteY1091" fmla="*/ 1742558 h 1978277"/>
                <a:gd name="connsiteX1092" fmla="*/ 483887 w 1347946"/>
                <a:gd name="connsiteY1092" fmla="*/ 1745202 h 1978277"/>
                <a:gd name="connsiteX1093" fmla="*/ 481454 w 1347946"/>
                <a:gd name="connsiteY1093" fmla="*/ 1747815 h 1978277"/>
                <a:gd name="connsiteX1094" fmla="*/ 479303 w 1347946"/>
                <a:gd name="connsiteY1094" fmla="*/ 1749372 h 1978277"/>
                <a:gd name="connsiteX1095" fmla="*/ 474218 w 1347946"/>
                <a:gd name="connsiteY1095" fmla="*/ 1751234 h 1978277"/>
                <a:gd name="connsiteX1096" fmla="*/ 475313 w 1347946"/>
                <a:gd name="connsiteY1096" fmla="*/ 1747166 h 1978277"/>
                <a:gd name="connsiteX1097" fmla="*/ 476009 w 1347946"/>
                <a:gd name="connsiteY1097" fmla="*/ 1743160 h 1978277"/>
                <a:gd name="connsiteX1098" fmla="*/ 473451 w 1347946"/>
                <a:gd name="connsiteY1098" fmla="*/ 1744584 h 1978277"/>
                <a:gd name="connsiteX1099" fmla="*/ 471073 w 1347946"/>
                <a:gd name="connsiteY1099" fmla="*/ 1747494 h 1978277"/>
                <a:gd name="connsiteX1100" fmla="*/ 470251 w 1347946"/>
                <a:gd name="connsiteY1100" fmla="*/ 1751515 h 1978277"/>
                <a:gd name="connsiteX1101" fmla="*/ 468726 w 1347946"/>
                <a:gd name="connsiteY1101" fmla="*/ 1755153 h 1978277"/>
                <a:gd name="connsiteX1102" fmla="*/ 464196 w 1347946"/>
                <a:gd name="connsiteY1102" fmla="*/ 1764049 h 1978277"/>
                <a:gd name="connsiteX1103" fmla="*/ 462412 w 1347946"/>
                <a:gd name="connsiteY1103" fmla="*/ 1768962 h 1978277"/>
                <a:gd name="connsiteX1104" fmla="*/ 460722 w 1347946"/>
                <a:gd name="connsiteY1104" fmla="*/ 1771379 h 1978277"/>
                <a:gd name="connsiteX1105" fmla="*/ 458798 w 1347946"/>
                <a:gd name="connsiteY1105" fmla="*/ 1772044 h 1978277"/>
                <a:gd name="connsiteX1106" fmla="*/ 457131 w 1347946"/>
                <a:gd name="connsiteY1106" fmla="*/ 1770127 h 1978277"/>
                <a:gd name="connsiteX1107" fmla="*/ 455715 w 1347946"/>
                <a:gd name="connsiteY1107" fmla="*/ 1765613 h 1978277"/>
                <a:gd name="connsiteX1108" fmla="*/ 455050 w 1347946"/>
                <a:gd name="connsiteY1108" fmla="*/ 1762069 h 1978277"/>
                <a:gd name="connsiteX1109" fmla="*/ 454972 w 1347946"/>
                <a:gd name="connsiteY1109" fmla="*/ 1752838 h 1978277"/>
                <a:gd name="connsiteX1110" fmla="*/ 455152 w 1347946"/>
                <a:gd name="connsiteY1110" fmla="*/ 1748511 h 1978277"/>
                <a:gd name="connsiteX1111" fmla="*/ 454377 w 1347946"/>
                <a:gd name="connsiteY1111" fmla="*/ 1742659 h 1978277"/>
                <a:gd name="connsiteX1112" fmla="*/ 451929 w 1347946"/>
                <a:gd name="connsiteY1112" fmla="*/ 1728945 h 1978277"/>
                <a:gd name="connsiteX1113" fmla="*/ 451412 w 1347946"/>
                <a:gd name="connsiteY1113" fmla="*/ 1724024 h 1978277"/>
                <a:gd name="connsiteX1114" fmla="*/ 447274 w 1347946"/>
                <a:gd name="connsiteY1114" fmla="*/ 1721403 h 1978277"/>
                <a:gd name="connsiteX1115" fmla="*/ 447211 w 1347946"/>
                <a:gd name="connsiteY1115" fmla="*/ 1720558 h 1978277"/>
                <a:gd name="connsiteX1116" fmla="*/ 446132 w 1347946"/>
                <a:gd name="connsiteY1116" fmla="*/ 1717742 h 1978277"/>
                <a:gd name="connsiteX1117" fmla="*/ 445294 w 1347946"/>
                <a:gd name="connsiteY1117" fmla="*/ 1714917 h 1978277"/>
                <a:gd name="connsiteX1118" fmla="*/ 445983 w 1347946"/>
                <a:gd name="connsiteY1118" fmla="*/ 1713885 h 1978277"/>
                <a:gd name="connsiteX1119" fmla="*/ 446969 w 1347946"/>
                <a:gd name="connsiteY1119" fmla="*/ 1713142 h 1978277"/>
                <a:gd name="connsiteX1120" fmla="*/ 453157 w 1347946"/>
                <a:gd name="connsiteY1120" fmla="*/ 1708964 h 1978277"/>
                <a:gd name="connsiteX1121" fmla="*/ 457741 w 1347946"/>
                <a:gd name="connsiteY1121" fmla="*/ 1704270 h 1978277"/>
                <a:gd name="connsiteX1122" fmla="*/ 463226 w 1347946"/>
                <a:gd name="connsiteY1122" fmla="*/ 1696877 h 1978277"/>
                <a:gd name="connsiteX1123" fmla="*/ 465463 w 1347946"/>
                <a:gd name="connsiteY1123" fmla="*/ 1694577 h 1978277"/>
                <a:gd name="connsiteX1124" fmla="*/ 473506 w 1347946"/>
                <a:gd name="connsiteY1124" fmla="*/ 1692801 h 1978277"/>
                <a:gd name="connsiteX1125" fmla="*/ 477073 w 1347946"/>
                <a:gd name="connsiteY1125" fmla="*/ 1692558 h 1978277"/>
                <a:gd name="connsiteX1126" fmla="*/ 477042 w 1347946"/>
                <a:gd name="connsiteY1126" fmla="*/ 1691236 h 1978277"/>
                <a:gd name="connsiteX1127" fmla="*/ 475845 w 1347946"/>
                <a:gd name="connsiteY1127" fmla="*/ 1690712 h 1978277"/>
                <a:gd name="connsiteX1128" fmla="*/ 470415 w 1347946"/>
                <a:gd name="connsiteY1128" fmla="*/ 1691056 h 1978277"/>
                <a:gd name="connsiteX1129" fmla="*/ 463179 w 1347946"/>
                <a:gd name="connsiteY1129" fmla="*/ 1694029 h 1978277"/>
                <a:gd name="connsiteX1130" fmla="*/ 461935 w 1347946"/>
                <a:gd name="connsiteY1130" fmla="*/ 1695101 h 1978277"/>
                <a:gd name="connsiteX1131" fmla="*/ 458766 w 1347946"/>
                <a:gd name="connsiteY1131" fmla="*/ 1699709 h 1978277"/>
                <a:gd name="connsiteX1132" fmla="*/ 456325 w 1347946"/>
                <a:gd name="connsiteY1132" fmla="*/ 1702220 h 1978277"/>
                <a:gd name="connsiteX1133" fmla="*/ 449456 w 1347946"/>
                <a:gd name="connsiteY1133" fmla="*/ 1707939 h 1978277"/>
                <a:gd name="connsiteX1134" fmla="*/ 444997 w 1347946"/>
                <a:gd name="connsiteY1134" fmla="*/ 1707939 h 1978277"/>
                <a:gd name="connsiteX1135" fmla="*/ 440397 w 1347946"/>
                <a:gd name="connsiteY1135" fmla="*/ 1701086 h 1978277"/>
                <a:gd name="connsiteX1136" fmla="*/ 435257 w 1347946"/>
                <a:gd name="connsiteY1136" fmla="*/ 1702400 h 1978277"/>
                <a:gd name="connsiteX1137" fmla="*/ 431791 w 1347946"/>
                <a:gd name="connsiteY1137" fmla="*/ 1701946 h 1978277"/>
                <a:gd name="connsiteX1138" fmla="*/ 430782 w 1347946"/>
                <a:gd name="connsiteY1138" fmla="*/ 1700913 h 1978277"/>
                <a:gd name="connsiteX1139" fmla="*/ 430015 w 1347946"/>
                <a:gd name="connsiteY1139" fmla="*/ 1691494 h 1978277"/>
                <a:gd name="connsiteX1140" fmla="*/ 432808 w 1347946"/>
                <a:gd name="connsiteY1140" fmla="*/ 1680424 h 1978277"/>
                <a:gd name="connsiteX1141" fmla="*/ 429788 w 1347946"/>
                <a:gd name="connsiteY1141" fmla="*/ 1680314 h 1978277"/>
                <a:gd name="connsiteX1142" fmla="*/ 429162 w 1347946"/>
                <a:gd name="connsiteY1142" fmla="*/ 1679868 h 1978277"/>
                <a:gd name="connsiteX1143" fmla="*/ 427566 w 1347946"/>
                <a:gd name="connsiteY1143" fmla="*/ 1677334 h 1978277"/>
                <a:gd name="connsiteX1144" fmla="*/ 426526 w 1347946"/>
                <a:gd name="connsiteY1144" fmla="*/ 1676575 h 1978277"/>
                <a:gd name="connsiteX1145" fmla="*/ 427300 w 1347946"/>
                <a:gd name="connsiteY1145" fmla="*/ 1675229 h 1978277"/>
                <a:gd name="connsiteX1146" fmla="*/ 434740 w 1347946"/>
                <a:gd name="connsiteY1146" fmla="*/ 1669941 h 1978277"/>
                <a:gd name="connsiteX1147" fmla="*/ 445873 w 1347946"/>
                <a:gd name="connsiteY1147" fmla="*/ 1659504 h 1978277"/>
                <a:gd name="connsiteX1148" fmla="*/ 450661 w 1347946"/>
                <a:gd name="connsiteY1148" fmla="*/ 1655381 h 1978277"/>
                <a:gd name="connsiteX1149" fmla="*/ 453619 w 1347946"/>
                <a:gd name="connsiteY1149" fmla="*/ 1653597 h 1978277"/>
                <a:gd name="connsiteX1150" fmla="*/ 455856 w 1347946"/>
                <a:gd name="connsiteY1150" fmla="*/ 1651555 h 1978277"/>
                <a:gd name="connsiteX1151" fmla="*/ 458578 w 1347946"/>
                <a:gd name="connsiteY1151" fmla="*/ 1647112 h 1978277"/>
                <a:gd name="connsiteX1152" fmla="*/ 459478 w 1347946"/>
                <a:gd name="connsiteY1152" fmla="*/ 1645164 h 1978277"/>
                <a:gd name="connsiteX1153" fmla="*/ 460996 w 1347946"/>
                <a:gd name="connsiteY1153" fmla="*/ 1643591 h 1978277"/>
                <a:gd name="connsiteX1154" fmla="*/ 464196 w 1347946"/>
                <a:gd name="connsiteY1154" fmla="*/ 1641815 h 1978277"/>
                <a:gd name="connsiteX1155" fmla="*/ 467693 w 1347946"/>
                <a:gd name="connsiteY1155" fmla="*/ 1639124 h 1978277"/>
                <a:gd name="connsiteX1156" fmla="*/ 473365 w 1347946"/>
                <a:gd name="connsiteY1156" fmla="*/ 1633053 h 1978277"/>
                <a:gd name="connsiteX1157" fmla="*/ 474108 w 1347946"/>
                <a:gd name="connsiteY1157" fmla="*/ 1630800 h 1978277"/>
                <a:gd name="connsiteX1158" fmla="*/ 472872 w 1347946"/>
                <a:gd name="connsiteY1158" fmla="*/ 1630276 h 1978277"/>
                <a:gd name="connsiteX1159" fmla="*/ 470220 w 1347946"/>
                <a:gd name="connsiteY1159" fmla="*/ 1632357 h 1978277"/>
                <a:gd name="connsiteX1160" fmla="*/ 464829 w 1347946"/>
                <a:gd name="connsiteY1160" fmla="*/ 1637911 h 1978277"/>
                <a:gd name="connsiteX1161" fmla="*/ 460980 w 1347946"/>
                <a:gd name="connsiteY1161" fmla="*/ 1641025 h 1978277"/>
                <a:gd name="connsiteX1162" fmla="*/ 447845 w 1347946"/>
                <a:gd name="connsiteY1162" fmla="*/ 1654880 h 1978277"/>
                <a:gd name="connsiteX1163" fmla="*/ 442251 w 1347946"/>
                <a:gd name="connsiteY1163" fmla="*/ 1659887 h 1978277"/>
                <a:gd name="connsiteX1164" fmla="*/ 439208 w 1347946"/>
                <a:gd name="connsiteY1164" fmla="*/ 1663079 h 1978277"/>
                <a:gd name="connsiteX1165" fmla="*/ 436845 w 1347946"/>
                <a:gd name="connsiteY1165" fmla="*/ 1666115 h 1978277"/>
                <a:gd name="connsiteX1166" fmla="*/ 434349 w 1347946"/>
                <a:gd name="connsiteY1166" fmla="*/ 1668274 h 1978277"/>
                <a:gd name="connsiteX1167" fmla="*/ 431705 w 1347946"/>
                <a:gd name="connsiteY1167" fmla="*/ 1669565 h 1978277"/>
                <a:gd name="connsiteX1168" fmla="*/ 426072 w 1347946"/>
                <a:gd name="connsiteY1168" fmla="*/ 1670527 h 1978277"/>
                <a:gd name="connsiteX1169" fmla="*/ 423303 w 1347946"/>
                <a:gd name="connsiteY1169" fmla="*/ 1671646 h 1978277"/>
                <a:gd name="connsiteX1170" fmla="*/ 421636 w 1347946"/>
                <a:gd name="connsiteY1170" fmla="*/ 1670832 h 1978277"/>
                <a:gd name="connsiteX1171" fmla="*/ 420901 w 1347946"/>
                <a:gd name="connsiteY1171" fmla="*/ 1664355 h 1978277"/>
                <a:gd name="connsiteX1172" fmla="*/ 421464 w 1347946"/>
                <a:gd name="connsiteY1172" fmla="*/ 1660505 h 1978277"/>
                <a:gd name="connsiteX1173" fmla="*/ 421198 w 1347946"/>
                <a:gd name="connsiteY1173" fmla="*/ 1656695 h 1978277"/>
                <a:gd name="connsiteX1174" fmla="*/ 422606 w 1347946"/>
                <a:gd name="connsiteY1174" fmla="*/ 1651219 h 1978277"/>
                <a:gd name="connsiteX1175" fmla="*/ 424695 w 1347946"/>
                <a:gd name="connsiteY1175" fmla="*/ 1647331 h 1978277"/>
                <a:gd name="connsiteX1176" fmla="*/ 425571 w 1347946"/>
                <a:gd name="connsiteY1176" fmla="*/ 1645211 h 1978277"/>
                <a:gd name="connsiteX1177" fmla="*/ 425939 w 1347946"/>
                <a:gd name="connsiteY1177" fmla="*/ 1643755 h 1978277"/>
                <a:gd name="connsiteX1178" fmla="*/ 430242 w 1347946"/>
                <a:gd name="connsiteY1178" fmla="*/ 1639711 h 1978277"/>
                <a:gd name="connsiteX1179" fmla="*/ 432612 w 1347946"/>
                <a:gd name="connsiteY1179" fmla="*/ 1637919 h 1978277"/>
                <a:gd name="connsiteX1180" fmla="*/ 434287 w 1347946"/>
                <a:gd name="connsiteY1180" fmla="*/ 1633851 h 1978277"/>
                <a:gd name="connsiteX1181" fmla="*/ 443839 w 1347946"/>
                <a:gd name="connsiteY1181" fmla="*/ 1632404 h 1978277"/>
                <a:gd name="connsiteX1182" fmla="*/ 446303 w 1347946"/>
                <a:gd name="connsiteY1182" fmla="*/ 1632552 h 1978277"/>
                <a:gd name="connsiteX1183" fmla="*/ 447610 w 1347946"/>
                <a:gd name="connsiteY1183" fmla="*/ 1632005 h 1978277"/>
                <a:gd name="connsiteX1184" fmla="*/ 448588 w 1347946"/>
                <a:gd name="connsiteY1184" fmla="*/ 1630823 h 1978277"/>
                <a:gd name="connsiteX1185" fmla="*/ 447641 w 1347946"/>
                <a:gd name="connsiteY1185" fmla="*/ 1629908 h 1978277"/>
                <a:gd name="connsiteX1186" fmla="*/ 444778 w 1347946"/>
                <a:gd name="connsiteY1186" fmla="*/ 1629259 h 1978277"/>
                <a:gd name="connsiteX1187" fmla="*/ 437166 w 1347946"/>
                <a:gd name="connsiteY1187" fmla="*/ 1629384 h 1978277"/>
                <a:gd name="connsiteX1188" fmla="*/ 430132 w 1347946"/>
                <a:gd name="connsiteY1188" fmla="*/ 1628688 h 1978277"/>
                <a:gd name="connsiteX1189" fmla="*/ 426925 w 1347946"/>
                <a:gd name="connsiteY1189" fmla="*/ 1627983 h 1978277"/>
                <a:gd name="connsiteX1190" fmla="*/ 425376 w 1347946"/>
                <a:gd name="connsiteY1190" fmla="*/ 1628390 h 1978277"/>
                <a:gd name="connsiteX1191" fmla="*/ 422818 w 1347946"/>
                <a:gd name="connsiteY1191" fmla="*/ 1627201 h 1978277"/>
                <a:gd name="connsiteX1192" fmla="*/ 420025 w 1347946"/>
                <a:gd name="connsiteY1192" fmla="*/ 1624924 h 1978277"/>
                <a:gd name="connsiteX1193" fmla="*/ 415690 w 1347946"/>
                <a:gd name="connsiteY1193" fmla="*/ 1616538 h 1978277"/>
                <a:gd name="connsiteX1194" fmla="*/ 417427 w 1347946"/>
                <a:gd name="connsiteY1194" fmla="*/ 1605694 h 1978277"/>
                <a:gd name="connsiteX1195" fmla="*/ 417576 w 1347946"/>
                <a:gd name="connsiteY1195" fmla="*/ 1600484 h 1978277"/>
                <a:gd name="connsiteX1196" fmla="*/ 423084 w 1347946"/>
                <a:gd name="connsiteY1196" fmla="*/ 1595907 h 1978277"/>
                <a:gd name="connsiteX1197" fmla="*/ 426025 w 1347946"/>
                <a:gd name="connsiteY1197" fmla="*/ 1594390 h 1978277"/>
                <a:gd name="connsiteX1198" fmla="*/ 430203 w 1347946"/>
                <a:gd name="connsiteY1198" fmla="*/ 1590932 h 1978277"/>
                <a:gd name="connsiteX1199" fmla="*/ 435781 w 1347946"/>
                <a:gd name="connsiteY1199" fmla="*/ 1585033 h 1978277"/>
                <a:gd name="connsiteX1200" fmla="*/ 442439 w 1347946"/>
                <a:gd name="connsiteY1200" fmla="*/ 1581418 h 1978277"/>
                <a:gd name="connsiteX1201" fmla="*/ 445834 w 1347946"/>
                <a:gd name="connsiteY1201" fmla="*/ 1580746 h 1978277"/>
                <a:gd name="connsiteX1202" fmla="*/ 448651 w 1347946"/>
                <a:gd name="connsiteY1202" fmla="*/ 1581262 h 1978277"/>
                <a:gd name="connsiteX1203" fmla="*/ 459071 w 1347946"/>
                <a:gd name="connsiteY1203" fmla="*/ 1586386 h 1978277"/>
                <a:gd name="connsiteX1204" fmla="*/ 464430 w 1347946"/>
                <a:gd name="connsiteY1204" fmla="*/ 1587388 h 1978277"/>
                <a:gd name="connsiteX1205" fmla="*/ 469140 w 1347946"/>
                <a:gd name="connsiteY1205" fmla="*/ 1586159 h 1978277"/>
                <a:gd name="connsiteX1206" fmla="*/ 475047 w 1347946"/>
                <a:gd name="connsiteY1206" fmla="*/ 1587951 h 1978277"/>
                <a:gd name="connsiteX1207" fmla="*/ 485499 w 1347946"/>
                <a:gd name="connsiteY1207" fmla="*/ 1595289 h 1978277"/>
                <a:gd name="connsiteX1208" fmla="*/ 487517 w 1347946"/>
                <a:gd name="connsiteY1208" fmla="*/ 1594202 h 1978277"/>
                <a:gd name="connsiteX1209" fmla="*/ 486931 w 1347946"/>
                <a:gd name="connsiteY1209" fmla="*/ 1592426 h 1978277"/>
                <a:gd name="connsiteX1210" fmla="*/ 475274 w 1347946"/>
                <a:gd name="connsiteY1210" fmla="*/ 1584657 h 1978277"/>
                <a:gd name="connsiteX1211" fmla="*/ 475336 w 1347946"/>
                <a:gd name="connsiteY1211" fmla="*/ 1582326 h 1978277"/>
                <a:gd name="connsiteX1212" fmla="*/ 478317 w 1347946"/>
                <a:gd name="connsiteY1212" fmla="*/ 1581716 h 1978277"/>
                <a:gd name="connsiteX1213" fmla="*/ 481501 w 1347946"/>
                <a:gd name="connsiteY1213" fmla="*/ 1579447 h 1978277"/>
                <a:gd name="connsiteX1214" fmla="*/ 479710 w 1347946"/>
                <a:gd name="connsiteY1214" fmla="*/ 1578101 h 1978277"/>
                <a:gd name="connsiteX1215" fmla="*/ 471964 w 1347946"/>
                <a:gd name="connsiteY1215" fmla="*/ 1579267 h 1978277"/>
                <a:gd name="connsiteX1216" fmla="*/ 469727 w 1347946"/>
                <a:gd name="connsiteY1216" fmla="*/ 1581129 h 1978277"/>
                <a:gd name="connsiteX1217" fmla="*/ 462216 w 1347946"/>
                <a:gd name="connsiteY1217" fmla="*/ 1582091 h 1978277"/>
                <a:gd name="connsiteX1218" fmla="*/ 458297 w 1347946"/>
                <a:gd name="connsiteY1218" fmla="*/ 1580511 h 1978277"/>
                <a:gd name="connsiteX1219" fmla="*/ 454776 w 1347946"/>
                <a:gd name="connsiteY1219" fmla="*/ 1579721 h 1978277"/>
                <a:gd name="connsiteX1220" fmla="*/ 449496 w 1347946"/>
                <a:gd name="connsiteY1220" fmla="*/ 1576341 h 1978277"/>
                <a:gd name="connsiteX1221" fmla="*/ 445075 w 1347946"/>
                <a:gd name="connsiteY1221" fmla="*/ 1577444 h 1978277"/>
                <a:gd name="connsiteX1222" fmla="*/ 442282 w 1347946"/>
                <a:gd name="connsiteY1222" fmla="*/ 1578774 h 1978277"/>
                <a:gd name="connsiteX1223" fmla="*/ 437346 w 1347946"/>
                <a:gd name="connsiteY1223" fmla="*/ 1580034 h 1978277"/>
                <a:gd name="connsiteX1224" fmla="*/ 435562 w 1347946"/>
                <a:gd name="connsiteY1224" fmla="*/ 1580933 h 1978277"/>
                <a:gd name="connsiteX1225" fmla="*/ 425916 w 1347946"/>
                <a:gd name="connsiteY1225" fmla="*/ 1591511 h 1978277"/>
                <a:gd name="connsiteX1226" fmla="*/ 421855 w 1347946"/>
                <a:gd name="connsiteY1226" fmla="*/ 1593701 h 1978277"/>
                <a:gd name="connsiteX1227" fmla="*/ 418968 w 1347946"/>
                <a:gd name="connsiteY1227" fmla="*/ 1592981 h 1978277"/>
                <a:gd name="connsiteX1228" fmla="*/ 420995 w 1347946"/>
                <a:gd name="connsiteY1228" fmla="*/ 1586112 h 1978277"/>
                <a:gd name="connsiteX1229" fmla="*/ 421582 w 1347946"/>
                <a:gd name="connsiteY1229" fmla="*/ 1583390 h 1978277"/>
                <a:gd name="connsiteX1230" fmla="*/ 421582 w 1347946"/>
                <a:gd name="connsiteY1230" fmla="*/ 1580425 h 1978277"/>
                <a:gd name="connsiteX1231" fmla="*/ 422419 w 1347946"/>
                <a:gd name="connsiteY1231" fmla="*/ 1576349 h 1978277"/>
                <a:gd name="connsiteX1232" fmla="*/ 427363 w 1347946"/>
                <a:gd name="connsiteY1232" fmla="*/ 1568549 h 1978277"/>
                <a:gd name="connsiteX1233" fmla="*/ 430469 w 1347946"/>
                <a:gd name="connsiteY1233" fmla="*/ 1559959 h 1978277"/>
                <a:gd name="connsiteX1234" fmla="*/ 431783 w 1347946"/>
                <a:gd name="connsiteY1234" fmla="*/ 1554600 h 1978277"/>
                <a:gd name="connsiteX1235" fmla="*/ 434216 w 1347946"/>
                <a:gd name="connsiteY1235" fmla="*/ 1553997 h 1978277"/>
                <a:gd name="connsiteX1236" fmla="*/ 437534 w 1347946"/>
                <a:gd name="connsiteY1236" fmla="*/ 1554787 h 1978277"/>
                <a:gd name="connsiteX1237" fmla="*/ 447501 w 1347946"/>
                <a:gd name="connsiteY1237" fmla="*/ 1558261 h 1978277"/>
                <a:gd name="connsiteX1238" fmla="*/ 455793 w 1347946"/>
                <a:gd name="connsiteY1238" fmla="*/ 1562392 h 1978277"/>
                <a:gd name="connsiteX1239" fmla="*/ 461911 w 1347946"/>
                <a:gd name="connsiteY1239" fmla="*/ 1563495 h 1978277"/>
                <a:gd name="connsiteX1240" fmla="*/ 465932 w 1347946"/>
                <a:gd name="connsiteY1240" fmla="*/ 1563612 h 1978277"/>
                <a:gd name="connsiteX1241" fmla="*/ 467654 w 1347946"/>
                <a:gd name="connsiteY1241" fmla="*/ 1562298 h 1978277"/>
                <a:gd name="connsiteX1242" fmla="*/ 469015 w 1347946"/>
                <a:gd name="connsiteY1242" fmla="*/ 1560006 h 1978277"/>
                <a:gd name="connsiteX1243" fmla="*/ 469539 w 1347946"/>
                <a:gd name="connsiteY1243" fmla="*/ 1558417 h 1978277"/>
                <a:gd name="connsiteX1244" fmla="*/ 469930 w 1347946"/>
                <a:gd name="connsiteY1244" fmla="*/ 1555163 h 1978277"/>
                <a:gd name="connsiteX1245" fmla="*/ 470392 w 1347946"/>
                <a:gd name="connsiteY1245" fmla="*/ 1554005 h 1978277"/>
                <a:gd name="connsiteX1246" fmla="*/ 471737 w 1347946"/>
                <a:gd name="connsiteY1246" fmla="*/ 1552581 h 1978277"/>
                <a:gd name="connsiteX1247" fmla="*/ 474484 w 1347946"/>
                <a:gd name="connsiteY1247" fmla="*/ 1547613 h 1978277"/>
                <a:gd name="connsiteX1248" fmla="*/ 475321 w 1347946"/>
                <a:gd name="connsiteY1248" fmla="*/ 1544069 h 1978277"/>
                <a:gd name="connsiteX1249" fmla="*/ 474421 w 1347946"/>
                <a:gd name="connsiteY1249" fmla="*/ 1541996 h 1978277"/>
                <a:gd name="connsiteX1250" fmla="*/ 472590 w 1347946"/>
                <a:gd name="connsiteY1250" fmla="*/ 1542207 h 1978277"/>
                <a:gd name="connsiteX1251" fmla="*/ 469015 w 1347946"/>
                <a:gd name="connsiteY1251" fmla="*/ 1543569 h 1978277"/>
                <a:gd name="connsiteX1252" fmla="*/ 468530 w 1347946"/>
                <a:gd name="connsiteY1252" fmla="*/ 1544132 h 1978277"/>
                <a:gd name="connsiteX1253" fmla="*/ 468592 w 1347946"/>
                <a:gd name="connsiteY1253" fmla="*/ 1545243 h 1978277"/>
                <a:gd name="connsiteX1254" fmla="*/ 465142 w 1347946"/>
                <a:gd name="connsiteY1254" fmla="*/ 1550727 h 1978277"/>
                <a:gd name="connsiteX1255" fmla="*/ 461379 w 1347946"/>
                <a:gd name="connsiteY1255" fmla="*/ 1551987 h 1978277"/>
                <a:gd name="connsiteX1256" fmla="*/ 452719 w 1347946"/>
                <a:gd name="connsiteY1256" fmla="*/ 1553817 h 1978277"/>
                <a:gd name="connsiteX1257" fmla="*/ 448768 w 1347946"/>
                <a:gd name="connsiteY1257" fmla="*/ 1553950 h 1978277"/>
                <a:gd name="connsiteX1258" fmla="*/ 441743 w 1347946"/>
                <a:gd name="connsiteY1258" fmla="*/ 1551408 h 1978277"/>
                <a:gd name="connsiteX1259" fmla="*/ 440678 w 1347946"/>
                <a:gd name="connsiteY1259" fmla="*/ 1550414 h 1978277"/>
                <a:gd name="connsiteX1260" fmla="*/ 439951 w 1347946"/>
                <a:gd name="connsiteY1260" fmla="*/ 1548544 h 1978277"/>
                <a:gd name="connsiteX1261" fmla="*/ 431329 w 1347946"/>
                <a:gd name="connsiteY1261" fmla="*/ 1548967 h 1978277"/>
                <a:gd name="connsiteX1262" fmla="*/ 428756 w 1347946"/>
                <a:gd name="connsiteY1262" fmla="*/ 1549530 h 1978277"/>
                <a:gd name="connsiteX1263" fmla="*/ 426706 w 1347946"/>
                <a:gd name="connsiteY1263" fmla="*/ 1549288 h 1978277"/>
                <a:gd name="connsiteX1264" fmla="*/ 427707 w 1347946"/>
                <a:gd name="connsiteY1264" fmla="*/ 1546033 h 1978277"/>
                <a:gd name="connsiteX1265" fmla="*/ 430430 w 1347946"/>
                <a:gd name="connsiteY1265" fmla="*/ 1542411 h 1978277"/>
                <a:gd name="connsiteX1266" fmla="*/ 434248 w 1347946"/>
                <a:gd name="connsiteY1266" fmla="*/ 1530558 h 1978277"/>
                <a:gd name="connsiteX1267" fmla="*/ 437447 w 1347946"/>
                <a:gd name="connsiteY1267" fmla="*/ 1527507 h 1978277"/>
                <a:gd name="connsiteX1268" fmla="*/ 443800 w 1347946"/>
                <a:gd name="connsiteY1268" fmla="*/ 1524659 h 1978277"/>
                <a:gd name="connsiteX1269" fmla="*/ 450426 w 1347946"/>
                <a:gd name="connsiteY1269" fmla="*/ 1525121 h 1978277"/>
                <a:gd name="connsiteX1270" fmla="*/ 461888 w 1347946"/>
                <a:gd name="connsiteY1270" fmla="*/ 1534329 h 1978277"/>
                <a:gd name="connsiteX1271" fmla="*/ 465346 w 1347946"/>
                <a:gd name="connsiteY1271" fmla="*/ 1535127 h 1978277"/>
                <a:gd name="connsiteX1272" fmla="*/ 468514 w 1347946"/>
                <a:gd name="connsiteY1272" fmla="*/ 1534384 h 1978277"/>
                <a:gd name="connsiteX1273" fmla="*/ 476095 w 1347946"/>
                <a:gd name="connsiteY1273" fmla="*/ 1531309 h 1978277"/>
                <a:gd name="connsiteX1274" fmla="*/ 477488 w 1347946"/>
                <a:gd name="connsiteY1274" fmla="*/ 1530057 h 1978277"/>
                <a:gd name="connsiteX1275" fmla="*/ 480218 w 1347946"/>
                <a:gd name="connsiteY1275" fmla="*/ 1526232 h 1978277"/>
                <a:gd name="connsiteX1276" fmla="*/ 483402 w 1347946"/>
                <a:gd name="connsiteY1276" fmla="*/ 1519660 h 1978277"/>
                <a:gd name="connsiteX1277" fmla="*/ 483246 w 1347946"/>
                <a:gd name="connsiteY1277" fmla="*/ 1518103 h 1978277"/>
                <a:gd name="connsiteX1278" fmla="*/ 478356 w 1347946"/>
                <a:gd name="connsiteY1278" fmla="*/ 1521780 h 1978277"/>
                <a:gd name="connsiteX1279" fmla="*/ 475751 w 1347946"/>
                <a:gd name="connsiteY1279" fmla="*/ 1522766 h 1978277"/>
                <a:gd name="connsiteX1280" fmla="*/ 473545 w 1347946"/>
                <a:gd name="connsiteY1280" fmla="*/ 1522766 h 1978277"/>
                <a:gd name="connsiteX1281" fmla="*/ 475594 w 1347946"/>
                <a:gd name="connsiteY1281" fmla="*/ 1510702 h 1978277"/>
                <a:gd name="connsiteX1282" fmla="*/ 476392 w 1347946"/>
                <a:gd name="connsiteY1282" fmla="*/ 1501392 h 1978277"/>
                <a:gd name="connsiteX1283" fmla="*/ 477159 w 1347946"/>
                <a:gd name="connsiteY1283" fmla="*/ 1499069 h 1978277"/>
                <a:gd name="connsiteX1284" fmla="*/ 483582 w 1347946"/>
                <a:gd name="connsiteY1284" fmla="*/ 1499765 h 1978277"/>
                <a:gd name="connsiteX1285" fmla="*/ 492360 w 1347946"/>
                <a:gd name="connsiteY1285" fmla="*/ 1498498 h 1978277"/>
                <a:gd name="connsiteX1286" fmla="*/ 494449 w 1347946"/>
                <a:gd name="connsiteY1286" fmla="*/ 1496448 h 1978277"/>
                <a:gd name="connsiteX1287" fmla="*/ 494418 w 1347946"/>
                <a:gd name="connsiteY1287" fmla="*/ 1495540 h 1978277"/>
                <a:gd name="connsiteX1288" fmla="*/ 490897 w 1347946"/>
                <a:gd name="connsiteY1288" fmla="*/ 1494297 h 1978277"/>
                <a:gd name="connsiteX1289" fmla="*/ 489199 w 1347946"/>
                <a:gd name="connsiteY1289" fmla="*/ 1491676 h 1978277"/>
                <a:gd name="connsiteX1290" fmla="*/ 486250 w 1347946"/>
                <a:gd name="connsiteY1290" fmla="*/ 1492505 h 1978277"/>
                <a:gd name="connsiteX1291" fmla="*/ 482299 w 1347946"/>
                <a:gd name="connsiteY1291" fmla="*/ 1494250 h 1978277"/>
                <a:gd name="connsiteX1292" fmla="*/ 477339 w 1347946"/>
                <a:gd name="connsiteY1292" fmla="*/ 1494054 h 1978277"/>
                <a:gd name="connsiteX1293" fmla="*/ 477754 w 1347946"/>
                <a:gd name="connsiteY1293" fmla="*/ 1490009 h 1978277"/>
                <a:gd name="connsiteX1294" fmla="*/ 481392 w 1347946"/>
                <a:gd name="connsiteY1294" fmla="*/ 1481490 h 1978277"/>
                <a:gd name="connsiteX1295" fmla="*/ 481767 w 1347946"/>
                <a:gd name="connsiteY1295" fmla="*/ 1477586 h 1978277"/>
                <a:gd name="connsiteX1296" fmla="*/ 483183 w 1347946"/>
                <a:gd name="connsiteY1296" fmla="*/ 1469754 h 1978277"/>
                <a:gd name="connsiteX1297" fmla="*/ 483332 w 1347946"/>
                <a:gd name="connsiteY1297" fmla="*/ 1465718 h 1978277"/>
                <a:gd name="connsiteX1298" fmla="*/ 485170 w 1347946"/>
                <a:gd name="connsiteY1298" fmla="*/ 1461782 h 1978277"/>
                <a:gd name="connsiteX1299" fmla="*/ 490905 w 1347946"/>
                <a:gd name="connsiteY1299" fmla="*/ 1458974 h 1978277"/>
                <a:gd name="connsiteX1300" fmla="*/ 493314 w 1347946"/>
                <a:gd name="connsiteY1300" fmla="*/ 1457292 h 1978277"/>
                <a:gd name="connsiteX1301" fmla="*/ 493447 w 1347946"/>
                <a:gd name="connsiteY1301" fmla="*/ 1455445 h 1978277"/>
                <a:gd name="connsiteX1302" fmla="*/ 490013 w 1347946"/>
                <a:gd name="connsiteY1302" fmla="*/ 1448396 h 1978277"/>
                <a:gd name="connsiteX1303" fmla="*/ 490882 w 1347946"/>
                <a:gd name="connsiteY1303" fmla="*/ 1446441 h 1978277"/>
                <a:gd name="connsiteX1304" fmla="*/ 493580 w 1347946"/>
                <a:gd name="connsiteY1304" fmla="*/ 1444657 h 1978277"/>
                <a:gd name="connsiteX1305" fmla="*/ 494582 w 1347946"/>
                <a:gd name="connsiteY1305" fmla="*/ 1443350 h 1978277"/>
                <a:gd name="connsiteX1306" fmla="*/ 493893 w 1347946"/>
                <a:gd name="connsiteY1306" fmla="*/ 1442537 h 1978277"/>
                <a:gd name="connsiteX1307" fmla="*/ 491414 w 1347946"/>
                <a:gd name="connsiteY1307" fmla="*/ 1441754 h 1978277"/>
                <a:gd name="connsiteX1308" fmla="*/ 487596 w 1347946"/>
                <a:gd name="connsiteY1308" fmla="*/ 1443319 h 1978277"/>
                <a:gd name="connsiteX1309" fmla="*/ 483371 w 1347946"/>
                <a:gd name="connsiteY1309" fmla="*/ 1444070 h 1978277"/>
                <a:gd name="connsiteX1310" fmla="*/ 479631 w 1347946"/>
                <a:gd name="connsiteY1310" fmla="*/ 1441715 h 1978277"/>
                <a:gd name="connsiteX1311" fmla="*/ 476705 w 1347946"/>
                <a:gd name="connsiteY1311" fmla="*/ 1440581 h 1978277"/>
                <a:gd name="connsiteX1312" fmla="*/ 474859 w 1347946"/>
                <a:gd name="connsiteY1312" fmla="*/ 1440933 h 1978277"/>
                <a:gd name="connsiteX1313" fmla="*/ 469829 w 1347946"/>
                <a:gd name="connsiteY1313" fmla="*/ 1444962 h 1978277"/>
                <a:gd name="connsiteX1314" fmla="*/ 468068 w 1347946"/>
                <a:gd name="connsiteY1314" fmla="*/ 1445095 h 1978277"/>
                <a:gd name="connsiteX1315" fmla="*/ 465894 w 1347946"/>
                <a:gd name="connsiteY1315" fmla="*/ 1443976 h 1978277"/>
                <a:gd name="connsiteX1316" fmla="*/ 451483 w 1347946"/>
                <a:gd name="connsiteY1316" fmla="*/ 1440487 h 1978277"/>
                <a:gd name="connsiteX1317" fmla="*/ 449691 w 1347946"/>
                <a:gd name="connsiteY1317" fmla="*/ 1439251 h 1978277"/>
                <a:gd name="connsiteX1318" fmla="*/ 444528 w 1347946"/>
                <a:gd name="connsiteY1318" fmla="*/ 1433188 h 1978277"/>
                <a:gd name="connsiteX1319" fmla="*/ 440272 w 1347946"/>
                <a:gd name="connsiteY1319" fmla="*/ 1429166 h 1978277"/>
                <a:gd name="connsiteX1320" fmla="*/ 434607 w 1347946"/>
                <a:gd name="connsiteY1320" fmla="*/ 1424762 h 1978277"/>
                <a:gd name="connsiteX1321" fmla="*/ 427261 w 1347946"/>
                <a:gd name="connsiteY1321" fmla="*/ 1421406 h 1978277"/>
                <a:gd name="connsiteX1322" fmla="*/ 418241 w 1347946"/>
                <a:gd name="connsiteY1322" fmla="*/ 1419106 h 1978277"/>
                <a:gd name="connsiteX1323" fmla="*/ 412843 w 1347946"/>
                <a:gd name="connsiteY1323" fmla="*/ 1416938 h 1978277"/>
                <a:gd name="connsiteX1324" fmla="*/ 410183 w 1347946"/>
                <a:gd name="connsiteY1324" fmla="*/ 1413872 h 1978277"/>
                <a:gd name="connsiteX1325" fmla="*/ 405622 w 1347946"/>
                <a:gd name="connsiteY1325" fmla="*/ 1407104 h 1978277"/>
                <a:gd name="connsiteX1326" fmla="*/ 402156 w 1347946"/>
                <a:gd name="connsiteY1326" fmla="*/ 1401440 h 1978277"/>
                <a:gd name="connsiteX1327" fmla="*/ 401507 w 1347946"/>
                <a:gd name="connsiteY1327" fmla="*/ 1398632 h 1978277"/>
                <a:gd name="connsiteX1328" fmla="*/ 403541 w 1347946"/>
                <a:gd name="connsiteY1328" fmla="*/ 1395150 h 1978277"/>
                <a:gd name="connsiteX1329" fmla="*/ 405614 w 1347946"/>
                <a:gd name="connsiteY1329" fmla="*/ 1392647 h 1978277"/>
                <a:gd name="connsiteX1330" fmla="*/ 409518 w 1347946"/>
                <a:gd name="connsiteY1330" fmla="*/ 1390589 h 1978277"/>
                <a:gd name="connsiteX1331" fmla="*/ 416254 w 1347946"/>
                <a:gd name="connsiteY1331" fmla="*/ 1391270 h 1978277"/>
                <a:gd name="connsiteX1332" fmla="*/ 419868 w 1347946"/>
                <a:gd name="connsiteY1332" fmla="*/ 1392185 h 1978277"/>
                <a:gd name="connsiteX1333" fmla="*/ 423850 w 1347946"/>
                <a:gd name="connsiteY1333" fmla="*/ 1394149 h 1978277"/>
                <a:gd name="connsiteX1334" fmla="*/ 426862 w 1347946"/>
                <a:gd name="connsiteY1334" fmla="*/ 1394516 h 1978277"/>
                <a:gd name="connsiteX1335" fmla="*/ 433113 w 1347946"/>
                <a:gd name="connsiteY1335" fmla="*/ 1393961 h 1978277"/>
                <a:gd name="connsiteX1336" fmla="*/ 439474 w 1347946"/>
                <a:gd name="connsiteY1336" fmla="*/ 1395213 h 1978277"/>
                <a:gd name="connsiteX1337" fmla="*/ 443237 w 1347946"/>
                <a:gd name="connsiteY1337" fmla="*/ 1396590 h 1978277"/>
                <a:gd name="connsiteX1338" fmla="*/ 448181 w 1347946"/>
                <a:gd name="connsiteY1338" fmla="*/ 1399453 h 1978277"/>
                <a:gd name="connsiteX1339" fmla="*/ 461825 w 1347946"/>
                <a:gd name="connsiteY1339" fmla="*/ 1411571 h 1978277"/>
                <a:gd name="connsiteX1340" fmla="*/ 467521 w 1347946"/>
                <a:gd name="connsiteY1340" fmla="*/ 1415757 h 1978277"/>
                <a:gd name="connsiteX1341" fmla="*/ 469993 w 1347946"/>
                <a:gd name="connsiteY1341" fmla="*/ 1416258 h 1978277"/>
                <a:gd name="connsiteX1342" fmla="*/ 480202 w 1347946"/>
                <a:gd name="connsiteY1342" fmla="*/ 1420717 h 1978277"/>
                <a:gd name="connsiteX1343" fmla="*/ 481838 w 1347946"/>
                <a:gd name="connsiteY1343" fmla="*/ 1420631 h 1978277"/>
                <a:gd name="connsiteX1344" fmla="*/ 486015 w 1347946"/>
                <a:gd name="connsiteY1344" fmla="*/ 1418542 h 1978277"/>
                <a:gd name="connsiteX1345" fmla="*/ 486430 w 1347946"/>
                <a:gd name="connsiteY1345" fmla="*/ 1417189 h 1978277"/>
                <a:gd name="connsiteX1346" fmla="*/ 485022 w 1347946"/>
                <a:gd name="connsiteY1346" fmla="*/ 1415851 h 1978277"/>
                <a:gd name="connsiteX1347" fmla="*/ 480515 w 1347946"/>
                <a:gd name="connsiteY1347" fmla="*/ 1414810 h 1978277"/>
                <a:gd name="connsiteX1348" fmla="*/ 475227 w 1347946"/>
                <a:gd name="connsiteY1348" fmla="*/ 1409866 h 1978277"/>
                <a:gd name="connsiteX1349" fmla="*/ 471949 w 1347946"/>
                <a:gd name="connsiteY1349" fmla="*/ 1405931 h 1978277"/>
                <a:gd name="connsiteX1350" fmla="*/ 471573 w 1347946"/>
                <a:gd name="connsiteY1350" fmla="*/ 1399398 h 1978277"/>
                <a:gd name="connsiteX1351" fmla="*/ 472003 w 1347946"/>
                <a:gd name="connsiteY1351" fmla="*/ 1395721 h 1978277"/>
                <a:gd name="connsiteX1352" fmla="*/ 472825 w 1347946"/>
                <a:gd name="connsiteY1352" fmla="*/ 1394047 h 1978277"/>
                <a:gd name="connsiteX1353" fmla="*/ 473404 w 1347946"/>
                <a:gd name="connsiteY1353" fmla="*/ 1388391 h 1978277"/>
                <a:gd name="connsiteX1354" fmla="*/ 470337 w 1347946"/>
                <a:gd name="connsiteY1354" fmla="*/ 1385019 h 1978277"/>
                <a:gd name="connsiteX1355" fmla="*/ 468201 w 1347946"/>
                <a:gd name="connsiteY1355" fmla="*/ 1383955 h 1978277"/>
                <a:gd name="connsiteX1356" fmla="*/ 462514 w 1347946"/>
                <a:gd name="connsiteY1356" fmla="*/ 1379018 h 1978277"/>
                <a:gd name="connsiteX1357" fmla="*/ 462036 w 1347946"/>
                <a:gd name="connsiteY1357" fmla="*/ 1377790 h 1978277"/>
                <a:gd name="connsiteX1358" fmla="*/ 464767 w 1347946"/>
                <a:gd name="connsiteY1358" fmla="*/ 1377211 h 1978277"/>
                <a:gd name="connsiteX1359" fmla="*/ 467443 w 1347946"/>
                <a:gd name="connsiteY1359" fmla="*/ 1377547 h 1978277"/>
                <a:gd name="connsiteX1360" fmla="*/ 473177 w 1347946"/>
                <a:gd name="connsiteY1360" fmla="*/ 1380051 h 1978277"/>
                <a:gd name="connsiteX1361" fmla="*/ 476181 w 1347946"/>
                <a:gd name="connsiteY1361" fmla="*/ 1380395 h 1978277"/>
                <a:gd name="connsiteX1362" fmla="*/ 478372 w 1347946"/>
                <a:gd name="connsiteY1362" fmla="*/ 1379417 h 1978277"/>
                <a:gd name="connsiteX1363" fmla="*/ 478622 w 1347946"/>
                <a:gd name="connsiteY1363" fmla="*/ 1378408 h 1978277"/>
                <a:gd name="connsiteX1364" fmla="*/ 475133 w 1347946"/>
                <a:gd name="connsiteY1364" fmla="*/ 1375560 h 1978277"/>
                <a:gd name="connsiteX1365" fmla="*/ 470767 w 1347946"/>
                <a:gd name="connsiteY1365" fmla="*/ 1370452 h 1978277"/>
                <a:gd name="connsiteX1366" fmla="*/ 461645 w 1347946"/>
                <a:gd name="connsiteY1366" fmla="*/ 1369693 h 1978277"/>
                <a:gd name="connsiteX1367" fmla="*/ 455731 w 1347946"/>
                <a:gd name="connsiteY1367" fmla="*/ 1370272 h 1978277"/>
                <a:gd name="connsiteX1368" fmla="*/ 451952 w 1347946"/>
                <a:gd name="connsiteY1368" fmla="*/ 1368511 h 1978277"/>
                <a:gd name="connsiteX1369" fmla="*/ 447931 w 1347946"/>
                <a:gd name="connsiteY1369" fmla="*/ 1365648 h 1978277"/>
                <a:gd name="connsiteX1370" fmla="*/ 445341 w 1347946"/>
                <a:gd name="connsiteY1370" fmla="*/ 1364913 h 1978277"/>
                <a:gd name="connsiteX1371" fmla="*/ 440061 w 1347946"/>
                <a:gd name="connsiteY1371" fmla="*/ 1366712 h 1978277"/>
                <a:gd name="connsiteX1372" fmla="*/ 437393 w 1347946"/>
                <a:gd name="connsiteY1372" fmla="*/ 1366939 h 1978277"/>
                <a:gd name="connsiteX1373" fmla="*/ 434960 w 1347946"/>
                <a:gd name="connsiteY1373" fmla="*/ 1366305 h 1978277"/>
                <a:gd name="connsiteX1374" fmla="*/ 432558 w 1347946"/>
                <a:gd name="connsiteY1374" fmla="*/ 1357230 h 1978277"/>
                <a:gd name="connsiteX1375" fmla="*/ 433199 w 1347946"/>
                <a:gd name="connsiteY1375" fmla="*/ 1354500 h 1978277"/>
                <a:gd name="connsiteX1376" fmla="*/ 435085 w 1347946"/>
                <a:gd name="connsiteY1376" fmla="*/ 1353318 h 1978277"/>
                <a:gd name="connsiteX1377" fmla="*/ 436509 w 1347946"/>
                <a:gd name="connsiteY1377" fmla="*/ 1350369 h 1978277"/>
                <a:gd name="connsiteX1378" fmla="*/ 437502 w 1347946"/>
                <a:gd name="connsiteY1378" fmla="*/ 1347279 h 1978277"/>
                <a:gd name="connsiteX1379" fmla="*/ 440632 w 1347946"/>
                <a:gd name="connsiteY1379" fmla="*/ 1344251 h 1978277"/>
                <a:gd name="connsiteX1380" fmla="*/ 457804 w 1347946"/>
                <a:gd name="connsiteY1380" fmla="*/ 1337484 h 1978277"/>
                <a:gd name="connsiteX1381" fmla="*/ 462138 w 1347946"/>
                <a:gd name="connsiteY1381" fmla="*/ 1332430 h 1978277"/>
                <a:gd name="connsiteX1382" fmla="*/ 461950 w 1347946"/>
                <a:gd name="connsiteY1382" fmla="*/ 1331647 h 1978277"/>
                <a:gd name="connsiteX1383" fmla="*/ 459024 w 1347946"/>
                <a:gd name="connsiteY1383" fmla="*/ 1332586 h 1978277"/>
                <a:gd name="connsiteX1384" fmla="*/ 455285 w 1347946"/>
                <a:gd name="connsiteY1384" fmla="*/ 1334871 h 1978277"/>
                <a:gd name="connsiteX1385" fmla="*/ 452789 w 1347946"/>
                <a:gd name="connsiteY1385" fmla="*/ 1335340 h 1978277"/>
                <a:gd name="connsiteX1386" fmla="*/ 442681 w 1347946"/>
                <a:gd name="connsiteY1386" fmla="*/ 1332391 h 1978277"/>
                <a:gd name="connsiteX1387" fmla="*/ 441101 w 1347946"/>
                <a:gd name="connsiteY1387" fmla="*/ 1333063 h 1978277"/>
                <a:gd name="connsiteX1388" fmla="*/ 437009 w 1347946"/>
                <a:gd name="connsiteY1388" fmla="*/ 1337296 h 1978277"/>
                <a:gd name="connsiteX1389" fmla="*/ 431455 w 1347946"/>
                <a:gd name="connsiteY1389" fmla="*/ 1341873 h 1978277"/>
                <a:gd name="connsiteX1390" fmla="*/ 428896 w 1347946"/>
                <a:gd name="connsiteY1390" fmla="*/ 1341591 h 1978277"/>
                <a:gd name="connsiteX1391" fmla="*/ 425470 w 1347946"/>
                <a:gd name="connsiteY1391" fmla="*/ 1338884 h 1978277"/>
                <a:gd name="connsiteX1392" fmla="*/ 424930 w 1347946"/>
                <a:gd name="connsiteY1392" fmla="*/ 1336952 h 1978277"/>
                <a:gd name="connsiteX1393" fmla="*/ 424680 w 1347946"/>
                <a:gd name="connsiteY1393" fmla="*/ 1334628 h 1978277"/>
                <a:gd name="connsiteX1394" fmla="*/ 428443 w 1347946"/>
                <a:gd name="connsiteY1394" fmla="*/ 1331436 h 1978277"/>
                <a:gd name="connsiteX1395" fmla="*/ 429647 w 1347946"/>
                <a:gd name="connsiteY1395" fmla="*/ 1329746 h 1978277"/>
                <a:gd name="connsiteX1396" fmla="*/ 432080 w 1347946"/>
                <a:gd name="connsiteY1396" fmla="*/ 1325185 h 1978277"/>
                <a:gd name="connsiteX1397" fmla="*/ 431955 w 1347946"/>
                <a:gd name="connsiteY1397" fmla="*/ 1322924 h 1978277"/>
                <a:gd name="connsiteX1398" fmla="*/ 427801 w 1347946"/>
                <a:gd name="connsiteY1398" fmla="*/ 1324168 h 1978277"/>
                <a:gd name="connsiteX1399" fmla="*/ 427261 w 1347946"/>
                <a:gd name="connsiteY1399" fmla="*/ 1322064 h 1978277"/>
                <a:gd name="connsiteX1400" fmla="*/ 427324 w 1347946"/>
                <a:gd name="connsiteY1400" fmla="*/ 1318457 h 1978277"/>
                <a:gd name="connsiteX1401" fmla="*/ 426925 w 1347946"/>
                <a:gd name="connsiteY1401" fmla="*/ 1313880 h 1978277"/>
                <a:gd name="connsiteX1402" fmla="*/ 425908 w 1347946"/>
                <a:gd name="connsiteY1402" fmla="*/ 1309343 h 1978277"/>
                <a:gd name="connsiteX1403" fmla="*/ 422497 w 1347946"/>
                <a:gd name="connsiteY1403" fmla="*/ 1302341 h 1978277"/>
                <a:gd name="connsiteX1404" fmla="*/ 421081 w 1347946"/>
                <a:gd name="connsiteY1404" fmla="*/ 1300541 h 1978277"/>
                <a:gd name="connsiteX1405" fmla="*/ 419915 w 1347946"/>
                <a:gd name="connsiteY1405" fmla="*/ 1297936 h 1978277"/>
                <a:gd name="connsiteX1406" fmla="*/ 417341 w 1347946"/>
                <a:gd name="connsiteY1406" fmla="*/ 1288384 h 1978277"/>
                <a:gd name="connsiteX1407" fmla="*/ 418084 w 1347946"/>
                <a:gd name="connsiteY1407" fmla="*/ 1285982 h 1978277"/>
                <a:gd name="connsiteX1408" fmla="*/ 420369 w 1347946"/>
                <a:gd name="connsiteY1408" fmla="*/ 1284159 h 1978277"/>
                <a:gd name="connsiteX1409" fmla="*/ 420807 w 1347946"/>
                <a:gd name="connsiteY1409" fmla="*/ 1283322 h 1978277"/>
                <a:gd name="connsiteX1410" fmla="*/ 415354 w 1347946"/>
                <a:gd name="connsiteY1410" fmla="*/ 1284832 h 1978277"/>
                <a:gd name="connsiteX1411" fmla="*/ 414759 w 1347946"/>
                <a:gd name="connsiteY1411" fmla="*/ 1286490 h 1978277"/>
                <a:gd name="connsiteX1412" fmla="*/ 415784 w 1347946"/>
                <a:gd name="connsiteY1412" fmla="*/ 1288939 h 1978277"/>
                <a:gd name="connsiteX1413" fmla="*/ 416520 w 1347946"/>
                <a:gd name="connsiteY1413" fmla="*/ 1292194 h 1978277"/>
                <a:gd name="connsiteX1414" fmla="*/ 416958 w 1347946"/>
                <a:gd name="connsiteY1414" fmla="*/ 1296246 h 1978277"/>
                <a:gd name="connsiteX1415" fmla="*/ 417717 w 1347946"/>
                <a:gd name="connsiteY1415" fmla="*/ 1299783 h 1978277"/>
                <a:gd name="connsiteX1416" fmla="*/ 419688 w 1347946"/>
                <a:gd name="connsiteY1416" fmla="*/ 1303647 h 1978277"/>
                <a:gd name="connsiteX1417" fmla="*/ 421269 w 1347946"/>
                <a:gd name="connsiteY1417" fmla="*/ 1305674 h 1978277"/>
                <a:gd name="connsiteX1418" fmla="*/ 423843 w 1347946"/>
                <a:gd name="connsiteY1418" fmla="*/ 1311025 h 1978277"/>
                <a:gd name="connsiteX1419" fmla="*/ 424969 w 1347946"/>
                <a:gd name="connsiteY1419" fmla="*/ 1316884 h 1978277"/>
                <a:gd name="connsiteX1420" fmla="*/ 424640 w 1347946"/>
                <a:gd name="connsiteY1420" fmla="*/ 1319959 h 1978277"/>
                <a:gd name="connsiteX1421" fmla="*/ 422645 w 1347946"/>
                <a:gd name="connsiteY1421" fmla="*/ 1323081 h 1978277"/>
                <a:gd name="connsiteX1422" fmla="*/ 419422 w 1347946"/>
                <a:gd name="connsiteY1422" fmla="*/ 1326437 h 1978277"/>
                <a:gd name="connsiteX1423" fmla="*/ 418444 w 1347946"/>
                <a:gd name="connsiteY1423" fmla="*/ 1329214 h 1978277"/>
                <a:gd name="connsiteX1424" fmla="*/ 418006 w 1347946"/>
                <a:gd name="connsiteY1424" fmla="*/ 1331976 h 1978277"/>
                <a:gd name="connsiteX1425" fmla="*/ 415495 w 1347946"/>
                <a:gd name="connsiteY1425" fmla="*/ 1334526 h 1978277"/>
                <a:gd name="connsiteX1426" fmla="*/ 413954 w 1347946"/>
                <a:gd name="connsiteY1426" fmla="*/ 1333572 h 1978277"/>
                <a:gd name="connsiteX1427" fmla="*/ 412733 w 1347946"/>
                <a:gd name="connsiteY1427" fmla="*/ 1333423 h 1978277"/>
                <a:gd name="connsiteX1428" fmla="*/ 414173 w 1347946"/>
                <a:gd name="connsiteY1428" fmla="*/ 1337961 h 1978277"/>
                <a:gd name="connsiteX1429" fmla="*/ 415104 w 1347946"/>
                <a:gd name="connsiteY1429" fmla="*/ 1342592 h 1978277"/>
                <a:gd name="connsiteX1430" fmla="*/ 413985 w 1347946"/>
                <a:gd name="connsiteY1430" fmla="*/ 1347216 h 1978277"/>
                <a:gd name="connsiteX1431" fmla="*/ 411004 w 1347946"/>
                <a:gd name="connsiteY1431" fmla="*/ 1350009 h 1978277"/>
                <a:gd name="connsiteX1432" fmla="*/ 409385 w 1347946"/>
                <a:gd name="connsiteY1432" fmla="*/ 1350095 h 1978277"/>
                <a:gd name="connsiteX1433" fmla="*/ 406201 w 1347946"/>
                <a:gd name="connsiteY1433" fmla="*/ 1352356 h 1978277"/>
                <a:gd name="connsiteX1434" fmla="*/ 398048 w 1347946"/>
                <a:gd name="connsiteY1434" fmla="*/ 1353537 h 1978277"/>
                <a:gd name="connsiteX1435" fmla="*/ 395209 w 1347946"/>
                <a:gd name="connsiteY1435" fmla="*/ 1352982 h 1978277"/>
                <a:gd name="connsiteX1436" fmla="*/ 390006 w 1347946"/>
                <a:gd name="connsiteY1436" fmla="*/ 1350690 h 1978277"/>
                <a:gd name="connsiteX1437" fmla="*/ 383833 w 1347946"/>
                <a:gd name="connsiteY1437" fmla="*/ 1349438 h 1978277"/>
                <a:gd name="connsiteX1438" fmla="*/ 381385 w 1347946"/>
                <a:gd name="connsiteY1438" fmla="*/ 1346340 h 1978277"/>
                <a:gd name="connsiteX1439" fmla="*/ 378177 w 1347946"/>
                <a:gd name="connsiteY1439" fmla="*/ 1340683 h 1978277"/>
                <a:gd name="connsiteX1440" fmla="*/ 376558 w 1347946"/>
                <a:gd name="connsiteY1440" fmla="*/ 1335598 h 1978277"/>
                <a:gd name="connsiteX1441" fmla="*/ 376526 w 1347946"/>
                <a:gd name="connsiteY1441" fmla="*/ 1331084 h 1978277"/>
                <a:gd name="connsiteX1442" fmla="*/ 377395 w 1347946"/>
                <a:gd name="connsiteY1442" fmla="*/ 1327790 h 1978277"/>
                <a:gd name="connsiteX1443" fmla="*/ 379163 w 1347946"/>
                <a:gd name="connsiteY1443" fmla="*/ 1325709 h 1978277"/>
                <a:gd name="connsiteX1444" fmla="*/ 381291 w 1347946"/>
                <a:gd name="connsiteY1444" fmla="*/ 1312355 h 1978277"/>
                <a:gd name="connsiteX1445" fmla="*/ 384295 w 1347946"/>
                <a:gd name="connsiteY1445" fmla="*/ 1301472 h 1978277"/>
                <a:gd name="connsiteX1446" fmla="*/ 391860 w 1347946"/>
                <a:gd name="connsiteY1446" fmla="*/ 1290160 h 1978277"/>
                <a:gd name="connsiteX1447" fmla="*/ 394020 w 1347946"/>
                <a:gd name="connsiteY1447" fmla="*/ 1286044 h 1978277"/>
                <a:gd name="connsiteX1448" fmla="*/ 394731 w 1347946"/>
                <a:gd name="connsiteY1448" fmla="*/ 1283831 h 1978277"/>
                <a:gd name="connsiteX1449" fmla="*/ 394724 w 1347946"/>
                <a:gd name="connsiteY1449" fmla="*/ 1282141 h 1978277"/>
                <a:gd name="connsiteX1450" fmla="*/ 393503 w 1347946"/>
                <a:gd name="connsiteY1450" fmla="*/ 1281069 h 1978277"/>
                <a:gd name="connsiteX1451" fmla="*/ 384201 w 1347946"/>
                <a:gd name="connsiteY1451" fmla="*/ 1295112 h 1978277"/>
                <a:gd name="connsiteX1452" fmla="*/ 378466 w 1347946"/>
                <a:gd name="connsiteY1452" fmla="*/ 1296598 h 1978277"/>
                <a:gd name="connsiteX1453" fmla="*/ 376753 w 1347946"/>
                <a:gd name="connsiteY1453" fmla="*/ 1293453 h 1978277"/>
                <a:gd name="connsiteX1454" fmla="*/ 377270 w 1347946"/>
                <a:gd name="connsiteY1454" fmla="*/ 1287852 h 1978277"/>
                <a:gd name="connsiteX1455" fmla="*/ 378294 w 1347946"/>
                <a:gd name="connsiteY1455" fmla="*/ 1286545 h 1978277"/>
                <a:gd name="connsiteX1456" fmla="*/ 382934 w 1347946"/>
                <a:gd name="connsiteY1456" fmla="*/ 1287077 h 1978277"/>
                <a:gd name="connsiteX1457" fmla="*/ 384733 w 1347946"/>
                <a:gd name="connsiteY1457" fmla="*/ 1283948 h 1978277"/>
                <a:gd name="connsiteX1458" fmla="*/ 381831 w 1347946"/>
                <a:gd name="connsiteY1458" fmla="*/ 1279207 h 1978277"/>
                <a:gd name="connsiteX1459" fmla="*/ 378740 w 1347946"/>
                <a:gd name="connsiteY1459" fmla="*/ 1277955 h 1978277"/>
                <a:gd name="connsiteX1460" fmla="*/ 378021 w 1347946"/>
                <a:gd name="connsiteY1460" fmla="*/ 1276758 h 1978277"/>
                <a:gd name="connsiteX1461" fmla="*/ 381197 w 1347946"/>
                <a:gd name="connsiteY1461" fmla="*/ 1273128 h 1978277"/>
                <a:gd name="connsiteX1462" fmla="*/ 388551 w 1347946"/>
                <a:gd name="connsiteY1462" fmla="*/ 1273394 h 1978277"/>
                <a:gd name="connsiteX1463" fmla="*/ 390210 w 1347946"/>
                <a:gd name="connsiteY1463" fmla="*/ 1270851 h 1978277"/>
                <a:gd name="connsiteX1464" fmla="*/ 392869 w 1347946"/>
                <a:gd name="connsiteY1464" fmla="*/ 1268105 h 1978277"/>
                <a:gd name="connsiteX1465" fmla="*/ 395827 w 1347946"/>
                <a:gd name="connsiteY1465" fmla="*/ 1262989 h 1978277"/>
                <a:gd name="connsiteX1466" fmla="*/ 396930 w 1347946"/>
                <a:gd name="connsiteY1466" fmla="*/ 1258670 h 1978277"/>
                <a:gd name="connsiteX1467" fmla="*/ 397180 w 1347946"/>
                <a:gd name="connsiteY1467" fmla="*/ 1254954 h 1978277"/>
                <a:gd name="connsiteX1468" fmla="*/ 396539 w 1347946"/>
                <a:gd name="connsiteY1468" fmla="*/ 1251950 h 1978277"/>
                <a:gd name="connsiteX1469" fmla="*/ 396476 w 1347946"/>
                <a:gd name="connsiteY1469" fmla="*/ 1248930 h 1978277"/>
                <a:gd name="connsiteX1470" fmla="*/ 396977 w 1347946"/>
                <a:gd name="connsiteY1470" fmla="*/ 1245895 h 1978277"/>
                <a:gd name="connsiteX1471" fmla="*/ 396202 w 1347946"/>
                <a:gd name="connsiteY1471" fmla="*/ 1242531 h 1978277"/>
                <a:gd name="connsiteX1472" fmla="*/ 394160 w 1347946"/>
                <a:gd name="connsiteY1472" fmla="*/ 1238838 h 1978277"/>
                <a:gd name="connsiteX1473" fmla="*/ 389615 w 1347946"/>
                <a:gd name="connsiteY1473" fmla="*/ 1235224 h 1978277"/>
                <a:gd name="connsiteX1474" fmla="*/ 388277 w 1347946"/>
                <a:gd name="connsiteY1474" fmla="*/ 1239307 h 1978277"/>
                <a:gd name="connsiteX1475" fmla="*/ 386861 w 1347946"/>
                <a:gd name="connsiteY1475" fmla="*/ 1240982 h 1978277"/>
                <a:gd name="connsiteX1476" fmla="*/ 384874 w 1347946"/>
                <a:gd name="connsiteY1476" fmla="*/ 1241357 h 1978277"/>
                <a:gd name="connsiteX1477" fmla="*/ 383043 w 1347946"/>
                <a:gd name="connsiteY1477" fmla="*/ 1239636 h 1978277"/>
                <a:gd name="connsiteX1478" fmla="*/ 381126 w 1347946"/>
                <a:gd name="connsiteY1478" fmla="*/ 1239018 h 1978277"/>
                <a:gd name="connsiteX1479" fmla="*/ 379249 w 1347946"/>
                <a:gd name="connsiteY1479" fmla="*/ 1237484 h 1978277"/>
                <a:gd name="connsiteX1480" fmla="*/ 377293 w 1347946"/>
                <a:gd name="connsiteY1480" fmla="*/ 1236992 h 1978277"/>
                <a:gd name="connsiteX1481" fmla="*/ 376534 w 1347946"/>
                <a:gd name="connsiteY1481" fmla="*/ 1235755 h 1978277"/>
                <a:gd name="connsiteX1482" fmla="*/ 376041 w 1347946"/>
                <a:gd name="connsiteY1482" fmla="*/ 1232282 h 1978277"/>
                <a:gd name="connsiteX1483" fmla="*/ 376002 w 1347946"/>
                <a:gd name="connsiteY1483" fmla="*/ 1227854 h 1978277"/>
                <a:gd name="connsiteX1484" fmla="*/ 378208 w 1347946"/>
                <a:gd name="connsiteY1484" fmla="*/ 1225773 h 1978277"/>
                <a:gd name="connsiteX1485" fmla="*/ 381283 w 1347946"/>
                <a:gd name="connsiteY1485" fmla="*/ 1224138 h 1978277"/>
                <a:gd name="connsiteX1486" fmla="*/ 383341 w 1347946"/>
                <a:gd name="connsiteY1486" fmla="*/ 1221032 h 1978277"/>
                <a:gd name="connsiteX1487" fmla="*/ 384694 w 1347946"/>
                <a:gd name="connsiteY1487" fmla="*/ 1216518 h 1978277"/>
                <a:gd name="connsiteX1488" fmla="*/ 384890 w 1347946"/>
                <a:gd name="connsiteY1488" fmla="*/ 1211565 h 1978277"/>
                <a:gd name="connsiteX1489" fmla="*/ 383927 w 1347946"/>
                <a:gd name="connsiteY1489" fmla="*/ 1206183 h 1978277"/>
                <a:gd name="connsiteX1490" fmla="*/ 381432 w 1347946"/>
                <a:gd name="connsiteY1490" fmla="*/ 1201325 h 1978277"/>
                <a:gd name="connsiteX1491" fmla="*/ 376808 w 1347946"/>
                <a:gd name="connsiteY1491" fmla="*/ 1206050 h 1978277"/>
                <a:gd name="connsiteX1492" fmla="*/ 374993 w 1347946"/>
                <a:gd name="connsiteY1492" fmla="*/ 1207208 h 1978277"/>
                <a:gd name="connsiteX1493" fmla="*/ 374578 w 1347946"/>
                <a:gd name="connsiteY1493" fmla="*/ 1203828 h 1978277"/>
                <a:gd name="connsiteX1494" fmla="*/ 373937 w 1347946"/>
                <a:gd name="connsiteY1494" fmla="*/ 1201325 h 1978277"/>
                <a:gd name="connsiteX1495" fmla="*/ 371997 w 1347946"/>
                <a:gd name="connsiteY1495" fmla="*/ 1197913 h 1978277"/>
                <a:gd name="connsiteX1496" fmla="*/ 369438 w 1347946"/>
                <a:gd name="connsiteY1496" fmla="*/ 1195426 h 1978277"/>
                <a:gd name="connsiteX1497" fmla="*/ 366982 w 1347946"/>
                <a:gd name="connsiteY1497" fmla="*/ 1193767 h 1978277"/>
                <a:gd name="connsiteX1498" fmla="*/ 366872 w 1347946"/>
                <a:gd name="connsiteY1498" fmla="*/ 1191240 h 1978277"/>
                <a:gd name="connsiteX1499" fmla="*/ 367451 w 1347946"/>
                <a:gd name="connsiteY1499" fmla="*/ 1188385 h 1978277"/>
                <a:gd name="connsiteX1500" fmla="*/ 368546 w 1347946"/>
                <a:gd name="connsiteY1500" fmla="*/ 1185052 h 1978277"/>
                <a:gd name="connsiteX1501" fmla="*/ 369962 w 1347946"/>
                <a:gd name="connsiteY1501" fmla="*/ 1178065 h 1978277"/>
                <a:gd name="connsiteX1502" fmla="*/ 371519 w 1347946"/>
                <a:gd name="connsiteY1502" fmla="*/ 1178691 h 1978277"/>
                <a:gd name="connsiteX1503" fmla="*/ 372818 w 1347946"/>
                <a:gd name="connsiteY1503" fmla="*/ 1178050 h 1978277"/>
                <a:gd name="connsiteX1504" fmla="*/ 372067 w 1347946"/>
                <a:gd name="connsiteY1504" fmla="*/ 1172253 h 1978277"/>
                <a:gd name="connsiteX1505" fmla="*/ 370815 w 1347946"/>
                <a:gd name="connsiteY1505" fmla="*/ 1167363 h 1978277"/>
                <a:gd name="connsiteX1506" fmla="*/ 369344 w 1347946"/>
                <a:gd name="connsiteY1506" fmla="*/ 1164570 h 1978277"/>
                <a:gd name="connsiteX1507" fmla="*/ 369290 w 1347946"/>
                <a:gd name="connsiteY1507" fmla="*/ 1163357 h 1978277"/>
                <a:gd name="connsiteX1508" fmla="*/ 368953 w 1347946"/>
                <a:gd name="connsiteY1508" fmla="*/ 1161934 h 1978277"/>
                <a:gd name="connsiteX1509" fmla="*/ 367819 w 1347946"/>
                <a:gd name="connsiteY1509" fmla="*/ 1158483 h 1978277"/>
                <a:gd name="connsiteX1510" fmla="*/ 366544 w 1347946"/>
                <a:gd name="connsiteY1510" fmla="*/ 1155949 h 1978277"/>
                <a:gd name="connsiteX1511" fmla="*/ 364322 w 1347946"/>
                <a:gd name="connsiteY1511" fmla="*/ 1148743 h 1978277"/>
                <a:gd name="connsiteX1512" fmla="*/ 362718 w 1347946"/>
                <a:gd name="connsiteY1512" fmla="*/ 1145982 h 1978277"/>
                <a:gd name="connsiteX1513" fmla="*/ 360660 w 1347946"/>
                <a:gd name="connsiteY1513" fmla="*/ 1144550 h 1978277"/>
                <a:gd name="connsiteX1514" fmla="*/ 358446 w 1347946"/>
                <a:gd name="connsiteY1514" fmla="*/ 1144472 h 1978277"/>
                <a:gd name="connsiteX1515" fmla="*/ 354887 w 1347946"/>
                <a:gd name="connsiteY1515" fmla="*/ 1146381 h 1978277"/>
                <a:gd name="connsiteX1516" fmla="*/ 348323 w 1347946"/>
                <a:gd name="connsiteY1516" fmla="*/ 1148571 h 1978277"/>
                <a:gd name="connsiteX1517" fmla="*/ 343120 w 1347946"/>
                <a:gd name="connsiteY1517" fmla="*/ 1149612 h 1978277"/>
                <a:gd name="connsiteX1518" fmla="*/ 342252 w 1347946"/>
                <a:gd name="connsiteY1518" fmla="*/ 1149041 h 1978277"/>
                <a:gd name="connsiteX1519" fmla="*/ 344857 w 1347946"/>
                <a:gd name="connsiteY1519" fmla="*/ 1146295 h 1978277"/>
                <a:gd name="connsiteX1520" fmla="*/ 348691 w 1347946"/>
                <a:gd name="connsiteY1520" fmla="*/ 1143431 h 1978277"/>
                <a:gd name="connsiteX1521" fmla="*/ 353760 w 1347946"/>
                <a:gd name="connsiteY1521" fmla="*/ 1141483 h 1978277"/>
                <a:gd name="connsiteX1522" fmla="*/ 355239 w 1347946"/>
                <a:gd name="connsiteY1522" fmla="*/ 1136695 h 1978277"/>
                <a:gd name="connsiteX1523" fmla="*/ 354691 w 1347946"/>
                <a:gd name="connsiteY1523" fmla="*/ 1132541 h 1978277"/>
                <a:gd name="connsiteX1524" fmla="*/ 354902 w 1347946"/>
                <a:gd name="connsiteY1524" fmla="*/ 1128590 h 1978277"/>
                <a:gd name="connsiteX1525" fmla="*/ 353510 w 1347946"/>
                <a:gd name="connsiteY1525" fmla="*/ 1124420 h 1978277"/>
                <a:gd name="connsiteX1526" fmla="*/ 354863 w 1347946"/>
                <a:gd name="connsiteY1526" fmla="*/ 1122104 h 1978277"/>
                <a:gd name="connsiteX1527" fmla="*/ 359479 w 1347946"/>
                <a:gd name="connsiteY1527" fmla="*/ 1119765 h 1978277"/>
                <a:gd name="connsiteX1528" fmla="*/ 361576 w 1347946"/>
                <a:gd name="connsiteY1528" fmla="*/ 1119405 h 1978277"/>
                <a:gd name="connsiteX1529" fmla="*/ 363657 w 1347946"/>
                <a:gd name="connsiteY1529" fmla="*/ 1116425 h 1978277"/>
                <a:gd name="connsiteX1530" fmla="*/ 357805 w 1347946"/>
                <a:gd name="connsiteY1530" fmla="*/ 1109204 h 1978277"/>
                <a:gd name="connsiteX1531" fmla="*/ 351671 w 1347946"/>
                <a:gd name="connsiteY1531" fmla="*/ 1104455 h 1978277"/>
                <a:gd name="connsiteX1532" fmla="*/ 350138 w 1347946"/>
                <a:gd name="connsiteY1532" fmla="*/ 1102515 h 1978277"/>
                <a:gd name="connsiteX1533" fmla="*/ 348792 w 1347946"/>
                <a:gd name="connsiteY1533" fmla="*/ 1099323 h 1978277"/>
                <a:gd name="connsiteX1534" fmla="*/ 347634 w 1347946"/>
                <a:gd name="connsiteY1534" fmla="*/ 1094863 h 1978277"/>
                <a:gd name="connsiteX1535" fmla="*/ 345741 w 1347946"/>
                <a:gd name="connsiteY1535" fmla="*/ 1090388 h 1978277"/>
                <a:gd name="connsiteX1536" fmla="*/ 343128 w 1347946"/>
                <a:gd name="connsiteY1536" fmla="*/ 1085882 h 1978277"/>
                <a:gd name="connsiteX1537" fmla="*/ 339310 w 1347946"/>
                <a:gd name="connsiteY1537" fmla="*/ 1081524 h 1978277"/>
                <a:gd name="connsiteX1538" fmla="*/ 329468 w 1347946"/>
                <a:gd name="connsiteY1538" fmla="*/ 1073513 h 1978277"/>
                <a:gd name="connsiteX1539" fmla="*/ 326089 w 1347946"/>
                <a:gd name="connsiteY1539" fmla="*/ 1067958 h 1978277"/>
                <a:gd name="connsiteX1540" fmla="*/ 322975 w 1347946"/>
                <a:gd name="connsiteY1540" fmla="*/ 1059415 h 1978277"/>
                <a:gd name="connsiteX1541" fmla="*/ 321418 w 1347946"/>
                <a:gd name="connsiteY1541" fmla="*/ 1055754 h 1978277"/>
                <a:gd name="connsiteX1542" fmla="*/ 319799 w 1347946"/>
                <a:gd name="connsiteY1542" fmla="*/ 1053039 h 1978277"/>
                <a:gd name="connsiteX1543" fmla="*/ 312945 w 1347946"/>
                <a:gd name="connsiteY1543" fmla="*/ 1046655 h 1978277"/>
                <a:gd name="connsiteX1544" fmla="*/ 312116 w 1347946"/>
                <a:gd name="connsiteY1544" fmla="*/ 1043823 h 1978277"/>
                <a:gd name="connsiteX1545" fmla="*/ 319196 w 1347946"/>
                <a:gd name="connsiteY1545" fmla="*/ 1036250 h 1978277"/>
                <a:gd name="connsiteX1546" fmla="*/ 319885 w 1347946"/>
                <a:gd name="connsiteY1546" fmla="*/ 1033214 h 1978277"/>
                <a:gd name="connsiteX1547" fmla="*/ 316990 w 1347946"/>
                <a:gd name="connsiteY1547" fmla="*/ 1023944 h 1978277"/>
                <a:gd name="connsiteX1548" fmla="*/ 314033 w 1347946"/>
                <a:gd name="connsiteY1548" fmla="*/ 1017122 h 1978277"/>
                <a:gd name="connsiteX1549" fmla="*/ 310809 w 1347946"/>
                <a:gd name="connsiteY1549" fmla="*/ 1014689 h 1978277"/>
                <a:gd name="connsiteX1550" fmla="*/ 306014 w 1347946"/>
                <a:gd name="connsiteY1550" fmla="*/ 1013437 h 1978277"/>
                <a:gd name="connsiteX1551" fmla="*/ 301617 w 1347946"/>
                <a:gd name="connsiteY1551" fmla="*/ 1010386 h 1978277"/>
                <a:gd name="connsiteX1552" fmla="*/ 297619 w 1347946"/>
                <a:gd name="connsiteY1552" fmla="*/ 1005535 h 1978277"/>
                <a:gd name="connsiteX1553" fmla="*/ 293629 w 1347946"/>
                <a:gd name="connsiteY1553" fmla="*/ 1001976 h 1978277"/>
                <a:gd name="connsiteX1554" fmla="*/ 287652 w 1347946"/>
                <a:gd name="connsiteY1554" fmla="*/ 998580 h 1978277"/>
                <a:gd name="connsiteX1555" fmla="*/ 277654 w 1347946"/>
                <a:gd name="connsiteY1555" fmla="*/ 989810 h 1978277"/>
                <a:gd name="connsiteX1556" fmla="*/ 262242 w 1347946"/>
                <a:gd name="connsiteY1556" fmla="*/ 980359 h 1978277"/>
                <a:gd name="connsiteX1557" fmla="*/ 255357 w 1347946"/>
                <a:gd name="connsiteY1557" fmla="*/ 974805 h 1978277"/>
                <a:gd name="connsiteX1558" fmla="*/ 251257 w 1347946"/>
                <a:gd name="connsiteY1558" fmla="*/ 972779 h 1978277"/>
                <a:gd name="connsiteX1559" fmla="*/ 245859 w 1347946"/>
                <a:gd name="connsiteY1559" fmla="*/ 972262 h 1978277"/>
                <a:gd name="connsiteX1560" fmla="*/ 235415 w 1347946"/>
                <a:gd name="connsiteY1560" fmla="*/ 967044 h 1978277"/>
                <a:gd name="connsiteX1561" fmla="*/ 226637 w 1347946"/>
                <a:gd name="connsiteY1561" fmla="*/ 965370 h 1978277"/>
                <a:gd name="connsiteX1562" fmla="*/ 221223 w 1347946"/>
                <a:gd name="connsiteY1562" fmla="*/ 966136 h 1978277"/>
                <a:gd name="connsiteX1563" fmla="*/ 219455 w 1347946"/>
                <a:gd name="connsiteY1563" fmla="*/ 965268 h 1978277"/>
                <a:gd name="connsiteX1564" fmla="*/ 215450 w 1347946"/>
                <a:gd name="connsiteY1564" fmla="*/ 959940 h 1978277"/>
                <a:gd name="connsiteX1565" fmla="*/ 209183 w 1347946"/>
                <a:gd name="connsiteY1565" fmla="*/ 956873 h 1978277"/>
                <a:gd name="connsiteX1566" fmla="*/ 205944 w 1347946"/>
                <a:gd name="connsiteY1566" fmla="*/ 958039 h 1978277"/>
                <a:gd name="connsiteX1567" fmla="*/ 201923 w 1347946"/>
                <a:gd name="connsiteY1567" fmla="*/ 963750 h 1978277"/>
                <a:gd name="connsiteX1568" fmla="*/ 197072 w 1347946"/>
                <a:gd name="connsiteY1568" fmla="*/ 969360 h 1978277"/>
                <a:gd name="connsiteX1569" fmla="*/ 194491 w 1347946"/>
                <a:gd name="connsiteY1569" fmla="*/ 970119 h 1978277"/>
                <a:gd name="connsiteX1570" fmla="*/ 190657 w 1347946"/>
                <a:gd name="connsiteY1570" fmla="*/ 964994 h 1978277"/>
                <a:gd name="connsiteX1571" fmla="*/ 188725 w 1347946"/>
                <a:gd name="connsiteY1571" fmla="*/ 961403 h 1978277"/>
                <a:gd name="connsiteX1572" fmla="*/ 186879 w 1347946"/>
                <a:gd name="connsiteY1572" fmla="*/ 960175 h 1978277"/>
                <a:gd name="connsiteX1573" fmla="*/ 185118 w 1347946"/>
                <a:gd name="connsiteY1573" fmla="*/ 961333 h 1978277"/>
                <a:gd name="connsiteX1574" fmla="*/ 181691 w 1347946"/>
                <a:gd name="connsiteY1574" fmla="*/ 966050 h 1978277"/>
                <a:gd name="connsiteX1575" fmla="*/ 178429 w 1347946"/>
                <a:gd name="connsiteY1575" fmla="*/ 969446 h 1978277"/>
                <a:gd name="connsiteX1576" fmla="*/ 173602 w 1347946"/>
                <a:gd name="connsiteY1576" fmla="*/ 973467 h 1978277"/>
                <a:gd name="connsiteX1577" fmla="*/ 169745 w 1347946"/>
                <a:gd name="connsiteY1577" fmla="*/ 975392 h 1978277"/>
                <a:gd name="connsiteX1578" fmla="*/ 164793 w 1347946"/>
                <a:gd name="connsiteY1578" fmla="*/ 975861 h 1978277"/>
                <a:gd name="connsiteX1579" fmla="*/ 163549 w 1347946"/>
                <a:gd name="connsiteY1579" fmla="*/ 977316 h 1978277"/>
                <a:gd name="connsiteX1580" fmla="*/ 161640 w 1347946"/>
                <a:gd name="connsiteY1580" fmla="*/ 977379 h 1978277"/>
                <a:gd name="connsiteX1581" fmla="*/ 159074 w 1347946"/>
                <a:gd name="connsiteY1581" fmla="*/ 976064 h 1978277"/>
                <a:gd name="connsiteX1582" fmla="*/ 156664 w 1347946"/>
                <a:gd name="connsiteY1582" fmla="*/ 973451 h 1978277"/>
                <a:gd name="connsiteX1583" fmla="*/ 154419 w 1347946"/>
                <a:gd name="connsiteY1583" fmla="*/ 969532 h 1978277"/>
                <a:gd name="connsiteX1584" fmla="*/ 152440 w 1347946"/>
                <a:gd name="connsiteY1584" fmla="*/ 967412 h 1978277"/>
                <a:gd name="connsiteX1585" fmla="*/ 150719 w 1347946"/>
                <a:gd name="connsiteY1585" fmla="*/ 967099 h 1978277"/>
                <a:gd name="connsiteX1586" fmla="*/ 146768 w 1347946"/>
                <a:gd name="connsiteY1586" fmla="*/ 969133 h 1978277"/>
                <a:gd name="connsiteX1587" fmla="*/ 141768 w 1347946"/>
                <a:gd name="connsiteY1587" fmla="*/ 975094 h 1978277"/>
                <a:gd name="connsiteX1588" fmla="*/ 139484 w 1347946"/>
                <a:gd name="connsiteY1588" fmla="*/ 976526 h 1978277"/>
                <a:gd name="connsiteX1589" fmla="*/ 137567 w 1347946"/>
                <a:gd name="connsiteY1589" fmla="*/ 975908 h 1978277"/>
                <a:gd name="connsiteX1590" fmla="*/ 135220 w 1347946"/>
                <a:gd name="connsiteY1590" fmla="*/ 974054 h 1978277"/>
                <a:gd name="connsiteX1591" fmla="*/ 130518 w 1347946"/>
                <a:gd name="connsiteY1591" fmla="*/ 969297 h 1978277"/>
                <a:gd name="connsiteX1592" fmla="*/ 127913 w 1347946"/>
                <a:gd name="connsiteY1592" fmla="*/ 969759 h 1978277"/>
                <a:gd name="connsiteX1593" fmla="*/ 126020 w 1347946"/>
                <a:gd name="connsiteY1593" fmla="*/ 971425 h 1978277"/>
                <a:gd name="connsiteX1594" fmla="*/ 126544 w 1347946"/>
                <a:gd name="connsiteY1594" fmla="*/ 975368 h 1978277"/>
                <a:gd name="connsiteX1595" fmla="*/ 130949 w 1347946"/>
                <a:gd name="connsiteY1595" fmla="*/ 984678 h 1978277"/>
                <a:gd name="connsiteX1596" fmla="*/ 134884 w 1347946"/>
                <a:gd name="connsiteY1596" fmla="*/ 991273 h 1978277"/>
                <a:gd name="connsiteX1597" fmla="*/ 131559 w 1347946"/>
                <a:gd name="connsiteY1597" fmla="*/ 992048 h 1978277"/>
                <a:gd name="connsiteX1598" fmla="*/ 102518 w 1347946"/>
                <a:gd name="connsiteY1598" fmla="*/ 983121 h 1978277"/>
                <a:gd name="connsiteX1599" fmla="*/ 98818 w 1347946"/>
                <a:gd name="connsiteY1599" fmla="*/ 980962 h 1978277"/>
                <a:gd name="connsiteX1600" fmla="*/ 93474 w 1347946"/>
                <a:gd name="connsiteY1600" fmla="*/ 975525 h 1978277"/>
                <a:gd name="connsiteX1601" fmla="*/ 89031 w 1347946"/>
                <a:gd name="connsiteY1601" fmla="*/ 972176 h 1978277"/>
                <a:gd name="connsiteX1602" fmla="*/ 81466 w 1347946"/>
                <a:gd name="connsiteY1602" fmla="*/ 963484 h 1978277"/>
                <a:gd name="connsiteX1603" fmla="*/ 75637 w 1347946"/>
                <a:gd name="connsiteY1603" fmla="*/ 958759 h 1978277"/>
                <a:gd name="connsiteX1604" fmla="*/ 73705 w 1347946"/>
                <a:gd name="connsiteY1604" fmla="*/ 955051 h 1978277"/>
                <a:gd name="connsiteX1605" fmla="*/ 73196 w 1347946"/>
                <a:gd name="connsiteY1605" fmla="*/ 952492 h 1978277"/>
                <a:gd name="connsiteX1606" fmla="*/ 75050 w 1347946"/>
                <a:gd name="connsiteY1606" fmla="*/ 949027 h 1978277"/>
                <a:gd name="connsiteX1607" fmla="*/ 86785 w 1347946"/>
                <a:gd name="connsiteY1607" fmla="*/ 937268 h 1978277"/>
                <a:gd name="connsiteX1608" fmla="*/ 91268 w 1347946"/>
                <a:gd name="connsiteY1608" fmla="*/ 934882 h 1978277"/>
                <a:gd name="connsiteX1609" fmla="*/ 100390 w 1347946"/>
                <a:gd name="connsiteY1609" fmla="*/ 932026 h 1978277"/>
                <a:gd name="connsiteX1610" fmla="*/ 102542 w 1347946"/>
                <a:gd name="connsiteY1610" fmla="*/ 930235 h 1978277"/>
                <a:gd name="connsiteX1611" fmla="*/ 103262 w 1347946"/>
                <a:gd name="connsiteY1611" fmla="*/ 928811 h 1978277"/>
                <a:gd name="connsiteX1612" fmla="*/ 100868 w 1347946"/>
                <a:gd name="connsiteY1612" fmla="*/ 926237 h 1978277"/>
                <a:gd name="connsiteX1613" fmla="*/ 88921 w 1347946"/>
                <a:gd name="connsiteY1613" fmla="*/ 927160 h 1978277"/>
                <a:gd name="connsiteX1614" fmla="*/ 78281 w 1347946"/>
                <a:gd name="connsiteY1614" fmla="*/ 925439 h 1978277"/>
                <a:gd name="connsiteX1615" fmla="*/ 69019 w 1347946"/>
                <a:gd name="connsiteY1615" fmla="*/ 920690 h 1978277"/>
                <a:gd name="connsiteX1616" fmla="*/ 67407 w 1347946"/>
                <a:gd name="connsiteY1616" fmla="*/ 919110 h 1978277"/>
                <a:gd name="connsiteX1617" fmla="*/ 65834 w 1347946"/>
                <a:gd name="connsiteY1617" fmla="*/ 916192 h 1978277"/>
                <a:gd name="connsiteX1618" fmla="*/ 64309 w 1347946"/>
                <a:gd name="connsiteY1618" fmla="*/ 911936 h 1978277"/>
                <a:gd name="connsiteX1619" fmla="*/ 64653 w 1347946"/>
                <a:gd name="connsiteY1619" fmla="*/ 907156 h 1978277"/>
                <a:gd name="connsiteX1620" fmla="*/ 66875 w 1347946"/>
                <a:gd name="connsiteY1620" fmla="*/ 901843 h 1978277"/>
                <a:gd name="connsiteX1621" fmla="*/ 68181 w 1347946"/>
                <a:gd name="connsiteY1621" fmla="*/ 898182 h 1978277"/>
                <a:gd name="connsiteX1622" fmla="*/ 68565 w 1347946"/>
                <a:gd name="connsiteY1622" fmla="*/ 896195 h 1978277"/>
                <a:gd name="connsiteX1623" fmla="*/ 56923 w 1347946"/>
                <a:gd name="connsiteY1623" fmla="*/ 909276 h 1978277"/>
                <a:gd name="connsiteX1624" fmla="*/ 52167 w 1347946"/>
                <a:gd name="connsiteY1624" fmla="*/ 913829 h 1978277"/>
                <a:gd name="connsiteX1625" fmla="*/ 48396 w 1347946"/>
                <a:gd name="connsiteY1625" fmla="*/ 912436 h 1978277"/>
                <a:gd name="connsiteX1626" fmla="*/ 45752 w 1347946"/>
                <a:gd name="connsiteY1626" fmla="*/ 910285 h 1978277"/>
                <a:gd name="connsiteX1627" fmla="*/ 44453 w 1347946"/>
                <a:gd name="connsiteY1627" fmla="*/ 907883 h 1978277"/>
                <a:gd name="connsiteX1628" fmla="*/ 44500 w 1347946"/>
                <a:gd name="connsiteY1628" fmla="*/ 905231 h 1978277"/>
                <a:gd name="connsiteX1629" fmla="*/ 44930 w 1347946"/>
                <a:gd name="connsiteY1629" fmla="*/ 903291 h 1978277"/>
                <a:gd name="connsiteX1630" fmla="*/ 45736 w 1347946"/>
                <a:gd name="connsiteY1630" fmla="*/ 902078 h 1978277"/>
                <a:gd name="connsiteX1631" fmla="*/ 39579 w 1347946"/>
                <a:gd name="connsiteY1631" fmla="*/ 896649 h 1978277"/>
                <a:gd name="connsiteX1632" fmla="*/ 36809 w 1347946"/>
                <a:gd name="connsiteY1632" fmla="*/ 892369 h 1978277"/>
                <a:gd name="connsiteX1633" fmla="*/ 36512 w 1347946"/>
                <a:gd name="connsiteY1633" fmla="*/ 887941 h 1978277"/>
                <a:gd name="connsiteX1634" fmla="*/ 38695 w 1347946"/>
                <a:gd name="connsiteY1634" fmla="*/ 883357 h 1978277"/>
                <a:gd name="connsiteX1635" fmla="*/ 40831 w 1347946"/>
                <a:gd name="connsiteY1635" fmla="*/ 880024 h 1978277"/>
                <a:gd name="connsiteX1636" fmla="*/ 42920 w 1347946"/>
                <a:gd name="connsiteY1636" fmla="*/ 877935 h 1978277"/>
                <a:gd name="connsiteX1637" fmla="*/ 48615 w 1347946"/>
                <a:gd name="connsiteY1637" fmla="*/ 876120 h 1978277"/>
                <a:gd name="connsiteX1638" fmla="*/ 69410 w 1347946"/>
                <a:gd name="connsiteY1638" fmla="*/ 872639 h 1978277"/>
                <a:gd name="connsiteX1639" fmla="*/ 84298 w 1347946"/>
                <a:gd name="connsiteY1639" fmla="*/ 875979 h 1978277"/>
                <a:gd name="connsiteX1640" fmla="*/ 89367 w 1347946"/>
                <a:gd name="connsiteY1640" fmla="*/ 864878 h 1978277"/>
                <a:gd name="connsiteX1641" fmla="*/ 92794 w 1347946"/>
                <a:gd name="connsiteY1641" fmla="*/ 861318 h 1978277"/>
                <a:gd name="connsiteX1642" fmla="*/ 102808 w 1347946"/>
                <a:gd name="connsiteY1642" fmla="*/ 857602 h 1978277"/>
                <a:gd name="connsiteX1643" fmla="*/ 118220 w 1347946"/>
                <a:gd name="connsiteY1643" fmla="*/ 857086 h 1978277"/>
                <a:gd name="connsiteX1644" fmla="*/ 129102 w 1347946"/>
                <a:gd name="connsiteY1644" fmla="*/ 859143 h 1978277"/>
                <a:gd name="connsiteX1645" fmla="*/ 134203 w 1347946"/>
                <a:gd name="connsiteY1645" fmla="*/ 861764 h 1978277"/>
                <a:gd name="connsiteX1646" fmla="*/ 141151 w 1347946"/>
                <a:gd name="connsiteY1646" fmla="*/ 867530 h 1978277"/>
                <a:gd name="connsiteX1647" fmla="*/ 141550 w 1347946"/>
                <a:gd name="connsiteY1647" fmla="*/ 865793 h 1978277"/>
                <a:gd name="connsiteX1648" fmla="*/ 139875 w 1347946"/>
                <a:gd name="connsiteY1648" fmla="*/ 860583 h 1978277"/>
                <a:gd name="connsiteX1649" fmla="*/ 139758 w 1347946"/>
                <a:gd name="connsiteY1649" fmla="*/ 856241 h 1978277"/>
                <a:gd name="connsiteX1650" fmla="*/ 142567 w 1347946"/>
                <a:gd name="connsiteY1650" fmla="*/ 848660 h 1978277"/>
                <a:gd name="connsiteX1651" fmla="*/ 143857 w 1347946"/>
                <a:gd name="connsiteY1651" fmla="*/ 843880 h 1978277"/>
                <a:gd name="connsiteX1652" fmla="*/ 142981 w 1347946"/>
                <a:gd name="connsiteY1652" fmla="*/ 838880 h 1978277"/>
                <a:gd name="connsiteX1653" fmla="*/ 139930 w 1347946"/>
                <a:gd name="connsiteY1653" fmla="*/ 833662 h 1978277"/>
                <a:gd name="connsiteX1654" fmla="*/ 134532 w 1347946"/>
                <a:gd name="connsiteY1654" fmla="*/ 826934 h 1978277"/>
                <a:gd name="connsiteX1655" fmla="*/ 131621 w 1347946"/>
                <a:gd name="connsiteY1655" fmla="*/ 826379 h 1978277"/>
                <a:gd name="connsiteX1656" fmla="*/ 128390 w 1347946"/>
                <a:gd name="connsiteY1656" fmla="*/ 828006 h 1978277"/>
                <a:gd name="connsiteX1657" fmla="*/ 124510 w 1347946"/>
                <a:gd name="connsiteY1657" fmla="*/ 831738 h 1978277"/>
                <a:gd name="connsiteX1658" fmla="*/ 116444 w 1347946"/>
                <a:gd name="connsiteY1658" fmla="*/ 841094 h 1978277"/>
                <a:gd name="connsiteX1659" fmla="*/ 112634 w 1347946"/>
                <a:gd name="connsiteY1659" fmla="*/ 843042 h 1978277"/>
                <a:gd name="connsiteX1660" fmla="*/ 106282 w 1347946"/>
                <a:gd name="connsiteY1660" fmla="*/ 843535 h 1978277"/>
                <a:gd name="connsiteX1661" fmla="*/ 102769 w 1347946"/>
                <a:gd name="connsiteY1661" fmla="*/ 842362 h 1978277"/>
                <a:gd name="connsiteX1662" fmla="*/ 99373 w 1347946"/>
                <a:gd name="connsiteY1662" fmla="*/ 840961 h 1978277"/>
                <a:gd name="connsiteX1663" fmla="*/ 94069 w 1347946"/>
                <a:gd name="connsiteY1663" fmla="*/ 836009 h 1978277"/>
                <a:gd name="connsiteX1664" fmla="*/ 92137 w 1347946"/>
                <a:gd name="connsiteY1664" fmla="*/ 835078 h 1978277"/>
                <a:gd name="connsiteX1665" fmla="*/ 89790 w 1347946"/>
                <a:gd name="connsiteY1665" fmla="*/ 837253 h 1978277"/>
                <a:gd name="connsiteX1666" fmla="*/ 87036 w 1347946"/>
                <a:gd name="connsiteY1666" fmla="*/ 842518 h 1978277"/>
                <a:gd name="connsiteX1667" fmla="*/ 84384 w 1347946"/>
                <a:gd name="connsiteY1667" fmla="*/ 846195 h 1978277"/>
                <a:gd name="connsiteX1668" fmla="*/ 81825 w 1347946"/>
                <a:gd name="connsiteY1668" fmla="*/ 848292 h 1978277"/>
                <a:gd name="connsiteX1669" fmla="*/ 79439 w 1347946"/>
                <a:gd name="connsiteY1669" fmla="*/ 849199 h 1978277"/>
                <a:gd name="connsiteX1670" fmla="*/ 76106 w 1347946"/>
                <a:gd name="connsiteY1670" fmla="*/ 848769 h 1978277"/>
                <a:gd name="connsiteX1671" fmla="*/ 62376 w 1347946"/>
                <a:gd name="connsiteY1671" fmla="*/ 840602 h 1978277"/>
                <a:gd name="connsiteX1672" fmla="*/ 59278 w 1347946"/>
                <a:gd name="connsiteY1672" fmla="*/ 836948 h 1978277"/>
                <a:gd name="connsiteX1673" fmla="*/ 59098 w 1347946"/>
                <a:gd name="connsiteY1673" fmla="*/ 831393 h 1978277"/>
                <a:gd name="connsiteX1674" fmla="*/ 54882 w 1347946"/>
                <a:gd name="connsiteY1674" fmla="*/ 825987 h 1978277"/>
                <a:gd name="connsiteX1675" fmla="*/ 50117 w 1347946"/>
                <a:gd name="connsiteY1675" fmla="*/ 825041 h 1978277"/>
                <a:gd name="connsiteX1676" fmla="*/ 49538 w 1347946"/>
                <a:gd name="connsiteY1676" fmla="*/ 823226 h 1978277"/>
                <a:gd name="connsiteX1677" fmla="*/ 55578 w 1347946"/>
                <a:gd name="connsiteY1677" fmla="*/ 814831 h 1978277"/>
                <a:gd name="connsiteX1678" fmla="*/ 60084 w 1347946"/>
                <a:gd name="connsiteY1678" fmla="*/ 811389 h 1978277"/>
                <a:gd name="connsiteX1679" fmla="*/ 59364 w 1347946"/>
                <a:gd name="connsiteY1679" fmla="*/ 810348 h 1978277"/>
                <a:gd name="connsiteX1680" fmla="*/ 52824 w 1347946"/>
                <a:gd name="connsiteY1680" fmla="*/ 810168 h 1978277"/>
                <a:gd name="connsiteX1681" fmla="*/ 48412 w 1347946"/>
                <a:gd name="connsiteY1681" fmla="*/ 814651 h 1978277"/>
                <a:gd name="connsiteX1682" fmla="*/ 45885 w 1347946"/>
                <a:gd name="connsiteY1682" fmla="*/ 815410 h 1978277"/>
                <a:gd name="connsiteX1683" fmla="*/ 40072 w 1347946"/>
                <a:gd name="connsiteY1683" fmla="*/ 815535 h 1978277"/>
                <a:gd name="connsiteX1684" fmla="*/ 33969 w 1347946"/>
                <a:gd name="connsiteY1684" fmla="*/ 813290 h 1978277"/>
                <a:gd name="connsiteX1685" fmla="*/ 31372 w 1347946"/>
                <a:gd name="connsiteY1685" fmla="*/ 811326 h 1978277"/>
                <a:gd name="connsiteX1686" fmla="*/ 28681 w 1347946"/>
                <a:gd name="connsiteY1686" fmla="*/ 806804 h 1978277"/>
                <a:gd name="connsiteX1687" fmla="*/ 25661 w 1347946"/>
                <a:gd name="connsiteY1687" fmla="*/ 804254 h 1978277"/>
                <a:gd name="connsiteX1688" fmla="*/ 16547 w 1347946"/>
                <a:gd name="connsiteY1688" fmla="*/ 800373 h 1978277"/>
                <a:gd name="connsiteX1689" fmla="*/ 14489 w 1347946"/>
                <a:gd name="connsiteY1689" fmla="*/ 798253 h 1978277"/>
                <a:gd name="connsiteX1690" fmla="*/ 12541 w 1347946"/>
                <a:gd name="connsiteY1690" fmla="*/ 794725 h 1978277"/>
                <a:gd name="connsiteX1691" fmla="*/ 5093 w 1347946"/>
                <a:gd name="connsiteY1691" fmla="*/ 784687 h 1978277"/>
                <a:gd name="connsiteX1692" fmla="*/ 587 w 1347946"/>
                <a:gd name="connsiteY1692" fmla="*/ 777266 h 1978277"/>
                <a:gd name="connsiteX1693" fmla="*/ 0 w 1347946"/>
                <a:gd name="connsiteY1693" fmla="*/ 773034 h 1978277"/>
                <a:gd name="connsiteX1694" fmla="*/ 5203 w 1347946"/>
                <a:gd name="connsiteY1694" fmla="*/ 763904 h 1978277"/>
                <a:gd name="connsiteX1695" fmla="*/ 5429 w 1347946"/>
                <a:gd name="connsiteY1695" fmla="*/ 761784 h 1978277"/>
                <a:gd name="connsiteX1696" fmla="*/ 3200 w 1347946"/>
                <a:gd name="connsiteY1696" fmla="*/ 757817 h 1978277"/>
                <a:gd name="connsiteX1697" fmla="*/ 2269 w 1347946"/>
                <a:gd name="connsiteY1697" fmla="*/ 754883 h 1978277"/>
                <a:gd name="connsiteX1698" fmla="*/ 3035 w 1347946"/>
                <a:gd name="connsiteY1698" fmla="*/ 750823 h 1978277"/>
                <a:gd name="connsiteX1699" fmla="*/ 7589 w 1347946"/>
                <a:gd name="connsiteY1699" fmla="*/ 741787 h 1978277"/>
                <a:gd name="connsiteX1700" fmla="*/ 9279 w 1347946"/>
                <a:gd name="connsiteY1700" fmla="*/ 739330 h 1978277"/>
                <a:gd name="connsiteX1701" fmla="*/ 17438 w 1347946"/>
                <a:gd name="connsiteY1701" fmla="*/ 733987 h 1978277"/>
                <a:gd name="connsiteX1702" fmla="*/ 25614 w 1347946"/>
                <a:gd name="connsiteY1702" fmla="*/ 726179 h 1978277"/>
                <a:gd name="connsiteX1703" fmla="*/ 28587 w 1347946"/>
                <a:gd name="connsiteY1703" fmla="*/ 724419 h 1978277"/>
                <a:gd name="connsiteX1704" fmla="*/ 31239 w 1347946"/>
                <a:gd name="connsiteY1704" fmla="*/ 724012 h 1978277"/>
                <a:gd name="connsiteX1705" fmla="*/ 41981 w 1347946"/>
                <a:gd name="connsiteY1705" fmla="*/ 724481 h 1978277"/>
                <a:gd name="connsiteX1706" fmla="*/ 45306 w 1347946"/>
                <a:gd name="connsiteY1706" fmla="*/ 722549 h 1978277"/>
                <a:gd name="connsiteX1707" fmla="*/ 48130 w 1347946"/>
                <a:gd name="connsiteY1707" fmla="*/ 718716 h 1978277"/>
                <a:gd name="connsiteX1708" fmla="*/ 52769 w 1347946"/>
                <a:gd name="connsiteY1708" fmla="*/ 714819 h 1978277"/>
                <a:gd name="connsiteX1709" fmla="*/ 62447 w 1347946"/>
                <a:gd name="connsiteY1709" fmla="*/ 708881 h 1978277"/>
                <a:gd name="connsiteX1710" fmla="*/ 83961 w 1347946"/>
                <a:gd name="connsiteY1710" fmla="*/ 699853 h 1978277"/>
                <a:gd name="connsiteX1711" fmla="*/ 85362 w 1347946"/>
                <a:gd name="connsiteY1711" fmla="*/ 698781 h 1978277"/>
                <a:gd name="connsiteX1712" fmla="*/ 85487 w 1347946"/>
                <a:gd name="connsiteY1712" fmla="*/ 697060 h 1978277"/>
                <a:gd name="connsiteX1713" fmla="*/ 83554 w 1347946"/>
                <a:gd name="connsiteY1713" fmla="*/ 692374 h 1978277"/>
                <a:gd name="connsiteX1714" fmla="*/ 83148 w 1347946"/>
                <a:gd name="connsiteY1714" fmla="*/ 690105 h 1978277"/>
                <a:gd name="connsiteX1715" fmla="*/ 87552 w 1347946"/>
                <a:gd name="connsiteY1715" fmla="*/ 685881 h 1978277"/>
                <a:gd name="connsiteX1716" fmla="*/ 97496 w 1347946"/>
                <a:gd name="connsiteY1716" fmla="*/ 679192 h 1978277"/>
                <a:gd name="connsiteX1717" fmla="*/ 104294 w 1347946"/>
                <a:gd name="connsiteY1717" fmla="*/ 675960 h 1978277"/>
                <a:gd name="connsiteX1718" fmla="*/ 108668 w 1347946"/>
                <a:gd name="connsiteY1718" fmla="*/ 675726 h 1978277"/>
                <a:gd name="connsiteX1719" fmla="*/ 112196 w 1347946"/>
                <a:gd name="connsiteY1719" fmla="*/ 674278 h 1978277"/>
                <a:gd name="connsiteX1720" fmla="*/ 117148 w 1347946"/>
                <a:gd name="connsiteY1720" fmla="*/ 670038 h 1978277"/>
                <a:gd name="connsiteX1721" fmla="*/ 119949 w 1347946"/>
                <a:gd name="connsiteY1721" fmla="*/ 669287 h 1978277"/>
                <a:gd name="connsiteX1722" fmla="*/ 136871 w 1347946"/>
                <a:gd name="connsiteY1722" fmla="*/ 667621 h 1978277"/>
                <a:gd name="connsiteX1723" fmla="*/ 144358 w 1347946"/>
                <a:gd name="connsiteY1723" fmla="*/ 669936 h 1978277"/>
                <a:gd name="connsiteX1724" fmla="*/ 148035 w 1347946"/>
                <a:gd name="connsiteY1724" fmla="*/ 669890 h 1978277"/>
                <a:gd name="connsiteX1725" fmla="*/ 150398 w 1347946"/>
                <a:gd name="connsiteY1725" fmla="*/ 668247 h 1978277"/>
                <a:gd name="connsiteX1726" fmla="*/ 153519 w 1347946"/>
                <a:gd name="connsiteY1726" fmla="*/ 663420 h 1978277"/>
                <a:gd name="connsiteX1727" fmla="*/ 159356 w 1347946"/>
                <a:gd name="connsiteY1727" fmla="*/ 651356 h 1978277"/>
                <a:gd name="connsiteX1728" fmla="*/ 162430 w 1347946"/>
                <a:gd name="connsiteY1728" fmla="*/ 643806 h 1978277"/>
                <a:gd name="connsiteX1729" fmla="*/ 165333 w 1347946"/>
                <a:gd name="connsiteY1729" fmla="*/ 632235 h 1978277"/>
                <a:gd name="connsiteX1730" fmla="*/ 169080 w 1347946"/>
                <a:gd name="connsiteY1730" fmla="*/ 613944 h 1978277"/>
                <a:gd name="connsiteX1731" fmla="*/ 171881 w 1347946"/>
                <a:gd name="connsiteY1731" fmla="*/ 595848 h 1978277"/>
                <a:gd name="connsiteX1732" fmla="*/ 173735 w 1347946"/>
                <a:gd name="connsiteY1732" fmla="*/ 577941 h 1978277"/>
                <a:gd name="connsiteX1733" fmla="*/ 175182 w 1347946"/>
                <a:gd name="connsiteY1733" fmla="*/ 566910 h 1978277"/>
                <a:gd name="connsiteX1734" fmla="*/ 176207 w 1347946"/>
                <a:gd name="connsiteY1734" fmla="*/ 562935 h 1978277"/>
                <a:gd name="connsiteX1735" fmla="*/ 179720 w 1347946"/>
                <a:gd name="connsiteY1735" fmla="*/ 557881 h 1978277"/>
                <a:gd name="connsiteX1736" fmla="*/ 183381 w 1347946"/>
                <a:gd name="connsiteY1736" fmla="*/ 553923 h 1978277"/>
                <a:gd name="connsiteX1737" fmla="*/ 189671 w 1347946"/>
                <a:gd name="connsiteY1737" fmla="*/ 550410 h 1978277"/>
                <a:gd name="connsiteX1738" fmla="*/ 189100 w 1347946"/>
                <a:gd name="connsiteY1738" fmla="*/ 548767 h 1978277"/>
                <a:gd name="connsiteX1739" fmla="*/ 186433 w 1347946"/>
                <a:gd name="connsiteY1739" fmla="*/ 546013 h 1978277"/>
                <a:gd name="connsiteX1740" fmla="*/ 183952 w 1347946"/>
                <a:gd name="connsiteY1740" fmla="*/ 544957 h 1978277"/>
                <a:gd name="connsiteX1741" fmla="*/ 181660 w 1347946"/>
                <a:gd name="connsiteY1741" fmla="*/ 545591 h 1978277"/>
                <a:gd name="connsiteX1742" fmla="*/ 177475 w 1347946"/>
                <a:gd name="connsiteY1742" fmla="*/ 549745 h 1978277"/>
                <a:gd name="connsiteX1743" fmla="*/ 172053 w 1347946"/>
                <a:gd name="connsiteY1743" fmla="*/ 552554 h 1978277"/>
                <a:gd name="connsiteX1744" fmla="*/ 166788 w 1347946"/>
                <a:gd name="connsiteY1744" fmla="*/ 552116 h 1978277"/>
                <a:gd name="connsiteX1745" fmla="*/ 162994 w 1347946"/>
                <a:gd name="connsiteY1745" fmla="*/ 553156 h 1978277"/>
                <a:gd name="connsiteX1746" fmla="*/ 159512 w 1347946"/>
                <a:gd name="connsiteY1746" fmla="*/ 556943 h 1978277"/>
                <a:gd name="connsiteX1747" fmla="*/ 153871 w 1347946"/>
                <a:gd name="connsiteY1747" fmla="*/ 559978 h 1978277"/>
                <a:gd name="connsiteX1748" fmla="*/ 150108 w 1347946"/>
                <a:gd name="connsiteY1748" fmla="*/ 559290 h 1978277"/>
                <a:gd name="connsiteX1749" fmla="*/ 143310 w 1347946"/>
                <a:gd name="connsiteY1749" fmla="*/ 553852 h 1978277"/>
                <a:gd name="connsiteX1750" fmla="*/ 139883 w 1347946"/>
                <a:gd name="connsiteY1750" fmla="*/ 552835 h 1978277"/>
                <a:gd name="connsiteX1751" fmla="*/ 131191 w 1347946"/>
                <a:gd name="connsiteY1751" fmla="*/ 553352 h 1978277"/>
                <a:gd name="connsiteX1752" fmla="*/ 128649 w 1347946"/>
                <a:gd name="connsiteY1752" fmla="*/ 551325 h 1978277"/>
                <a:gd name="connsiteX1753" fmla="*/ 126427 w 1347946"/>
                <a:gd name="connsiteY1753" fmla="*/ 547359 h 1978277"/>
                <a:gd name="connsiteX1754" fmla="*/ 124659 w 1347946"/>
                <a:gd name="connsiteY1754" fmla="*/ 541804 h 1978277"/>
                <a:gd name="connsiteX1755" fmla="*/ 123337 w 1347946"/>
                <a:gd name="connsiteY1755" fmla="*/ 534622 h 1978277"/>
                <a:gd name="connsiteX1756" fmla="*/ 123517 w 1347946"/>
                <a:gd name="connsiteY1756" fmla="*/ 527120 h 1978277"/>
                <a:gd name="connsiteX1757" fmla="*/ 126646 w 1347946"/>
                <a:gd name="connsiteY1757" fmla="*/ 513460 h 1978277"/>
                <a:gd name="connsiteX1758" fmla="*/ 127843 w 1347946"/>
                <a:gd name="connsiteY1758" fmla="*/ 509712 h 1978277"/>
                <a:gd name="connsiteX1759" fmla="*/ 136316 w 1347946"/>
                <a:gd name="connsiteY1759" fmla="*/ 494246 h 1978277"/>
                <a:gd name="connsiteX1760" fmla="*/ 141534 w 1347946"/>
                <a:gd name="connsiteY1760" fmla="*/ 486946 h 1978277"/>
                <a:gd name="connsiteX1761" fmla="*/ 146729 w 1347946"/>
                <a:gd name="connsiteY1761" fmla="*/ 481454 h 1978277"/>
                <a:gd name="connsiteX1762" fmla="*/ 150507 w 1347946"/>
                <a:gd name="connsiteY1762" fmla="*/ 478215 h 1978277"/>
                <a:gd name="connsiteX1763" fmla="*/ 154075 w 1347946"/>
                <a:gd name="connsiteY1763" fmla="*/ 476760 h 1978277"/>
                <a:gd name="connsiteX1764" fmla="*/ 157502 w 1347946"/>
                <a:gd name="connsiteY1764" fmla="*/ 473333 h 1978277"/>
                <a:gd name="connsiteX1765" fmla="*/ 163799 w 1347946"/>
                <a:gd name="connsiteY1765" fmla="*/ 462240 h 1978277"/>
                <a:gd name="connsiteX1766" fmla="*/ 170301 w 1347946"/>
                <a:gd name="connsiteY1766" fmla="*/ 452656 h 1978277"/>
                <a:gd name="connsiteX1767" fmla="*/ 178390 w 1347946"/>
                <a:gd name="connsiteY1767" fmla="*/ 434654 h 1978277"/>
                <a:gd name="connsiteX1768" fmla="*/ 182302 w 1347946"/>
                <a:gd name="connsiteY1768" fmla="*/ 429890 h 1978277"/>
                <a:gd name="connsiteX1769" fmla="*/ 196001 w 1347946"/>
                <a:gd name="connsiteY1769" fmla="*/ 421941 h 1978277"/>
                <a:gd name="connsiteX1770" fmla="*/ 199725 w 1347946"/>
                <a:gd name="connsiteY1770" fmla="*/ 421816 h 1978277"/>
                <a:gd name="connsiteX1771" fmla="*/ 202885 w 1347946"/>
                <a:gd name="connsiteY1771" fmla="*/ 423795 h 1978277"/>
                <a:gd name="connsiteX1772" fmla="*/ 205882 w 1347946"/>
                <a:gd name="connsiteY1772" fmla="*/ 427934 h 1978277"/>
                <a:gd name="connsiteX1773" fmla="*/ 214292 w 1347946"/>
                <a:gd name="connsiteY1773" fmla="*/ 445834 h 1978277"/>
                <a:gd name="connsiteX1774" fmla="*/ 214949 w 1347946"/>
                <a:gd name="connsiteY1774" fmla="*/ 445286 h 1978277"/>
                <a:gd name="connsiteX1775" fmla="*/ 213478 w 1347946"/>
                <a:gd name="connsiteY1775" fmla="*/ 438535 h 1978277"/>
                <a:gd name="connsiteX1776" fmla="*/ 210411 w 1347946"/>
                <a:gd name="connsiteY1776" fmla="*/ 418124 h 1978277"/>
                <a:gd name="connsiteX1777" fmla="*/ 210904 w 1347946"/>
                <a:gd name="connsiteY1777" fmla="*/ 409635 h 1978277"/>
                <a:gd name="connsiteX1778" fmla="*/ 215716 w 1347946"/>
                <a:gd name="connsiteY1778" fmla="*/ 400497 h 1978277"/>
                <a:gd name="connsiteX1779" fmla="*/ 217687 w 1347946"/>
                <a:gd name="connsiteY1779" fmla="*/ 398862 h 1978277"/>
                <a:gd name="connsiteX1780" fmla="*/ 222764 w 1347946"/>
                <a:gd name="connsiteY1780" fmla="*/ 399472 h 1978277"/>
                <a:gd name="connsiteX1781" fmla="*/ 230956 w 1347946"/>
                <a:gd name="connsiteY1781" fmla="*/ 402305 h 1978277"/>
                <a:gd name="connsiteX1782" fmla="*/ 236432 w 1347946"/>
                <a:gd name="connsiteY1782" fmla="*/ 405403 h 1978277"/>
                <a:gd name="connsiteX1783" fmla="*/ 240586 w 1347946"/>
                <a:gd name="connsiteY1783" fmla="*/ 410425 h 1978277"/>
                <a:gd name="connsiteX1784" fmla="*/ 245523 w 1347946"/>
                <a:gd name="connsiteY1784" fmla="*/ 413531 h 1978277"/>
                <a:gd name="connsiteX1785" fmla="*/ 248081 w 1347946"/>
                <a:gd name="connsiteY1785" fmla="*/ 413375 h 1978277"/>
                <a:gd name="connsiteX1786" fmla="*/ 249904 w 1347946"/>
                <a:gd name="connsiteY1786" fmla="*/ 410981 h 1978277"/>
                <a:gd name="connsiteX1787" fmla="*/ 252517 w 1347946"/>
                <a:gd name="connsiteY1787" fmla="*/ 403142 h 1978277"/>
                <a:gd name="connsiteX1788" fmla="*/ 255920 w 1347946"/>
                <a:gd name="connsiteY1788" fmla="*/ 389740 h 1978277"/>
                <a:gd name="connsiteX1789" fmla="*/ 257282 w 1347946"/>
                <a:gd name="connsiteY1789" fmla="*/ 373029 h 1978277"/>
                <a:gd name="connsiteX1790" fmla="*/ 256609 w 1347946"/>
                <a:gd name="connsiteY1790" fmla="*/ 352876 h 1978277"/>
                <a:gd name="connsiteX1791" fmla="*/ 255623 w 1347946"/>
                <a:gd name="connsiteY1791" fmla="*/ 337949 h 1978277"/>
                <a:gd name="connsiteX1792" fmla="*/ 254309 w 1347946"/>
                <a:gd name="connsiteY1792" fmla="*/ 328451 h 1978277"/>
                <a:gd name="connsiteX1793" fmla="*/ 255028 w 1347946"/>
                <a:gd name="connsiteY1793" fmla="*/ 320479 h 1978277"/>
                <a:gd name="connsiteX1794" fmla="*/ 259151 w 1347946"/>
                <a:gd name="connsiteY1794" fmla="*/ 310849 h 1978277"/>
                <a:gd name="connsiteX1795" fmla="*/ 262930 w 1347946"/>
                <a:gd name="connsiteY1795" fmla="*/ 303768 h 1978277"/>
                <a:gd name="connsiteX1796" fmla="*/ 271943 w 1347946"/>
                <a:gd name="connsiteY1796" fmla="*/ 293692 h 1978277"/>
                <a:gd name="connsiteX1797" fmla="*/ 279258 w 1347946"/>
                <a:gd name="connsiteY1797" fmla="*/ 291000 h 1978277"/>
                <a:gd name="connsiteX1798" fmla="*/ 283592 w 1347946"/>
                <a:gd name="connsiteY1798" fmla="*/ 291681 h 1978277"/>
                <a:gd name="connsiteX1799" fmla="*/ 289295 w 1347946"/>
                <a:gd name="connsiteY1799" fmla="*/ 296422 h 1978277"/>
                <a:gd name="connsiteX1800" fmla="*/ 297205 w 1347946"/>
                <a:gd name="connsiteY1800" fmla="*/ 299325 h 1978277"/>
                <a:gd name="connsiteX1801" fmla="*/ 304347 w 1347946"/>
                <a:gd name="connsiteY1801" fmla="*/ 308439 h 1978277"/>
                <a:gd name="connsiteX1802" fmla="*/ 315918 w 1347946"/>
                <a:gd name="connsiteY1802" fmla="*/ 329132 h 1978277"/>
                <a:gd name="connsiteX1803" fmla="*/ 323593 w 1347946"/>
                <a:gd name="connsiteY1803" fmla="*/ 339396 h 1978277"/>
                <a:gd name="connsiteX1804" fmla="*/ 329953 w 1347946"/>
                <a:gd name="connsiteY1804" fmla="*/ 343981 h 1978277"/>
                <a:gd name="connsiteX1805" fmla="*/ 336220 w 1347946"/>
                <a:gd name="connsiteY1805" fmla="*/ 351749 h 1978277"/>
                <a:gd name="connsiteX1806" fmla="*/ 345483 w 1347946"/>
                <a:gd name="connsiteY1806" fmla="*/ 368054 h 1978277"/>
                <a:gd name="connsiteX1807" fmla="*/ 350333 w 1347946"/>
                <a:gd name="connsiteY1807" fmla="*/ 374985 h 1978277"/>
                <a:gd name="connsiteX1808" fmla="*/ 353212 w 1347946"/>
                <a:gd name="connsiteY1808" fmla="*/ 377489 h 1978277"/>
                <a:gd name="connsiteX1809" fmla="*/ 355755 w 1347946"/>
                <a:gd name="connsiteY1809" fmla="*/ 377888 h 1978277"/>
                <a:gd name="connsiteX1810" fmla="*/ 354809 w 1347946"/>
                <a:gd name="connsiteY1810" fmla="*/ 373287 h 1978277"/>
                <a:gd name="connsiteX1811" fmla="*/ 350380 w 1347946"/>
                <a:gd name="connsiteY1811" fmla="*/ 363625 h 1978277"/>
                <a:gd name="connsiteX1812" fmla="*/ 343605 w 1347946"/>
                <a:gd name="connsiteY1812" fmla="*/ 352900 h 1978277"/>
                <a:gd name="connsiteX1813" fmla="*/ 328577 w 1347946"/>
                <a:gd name="connsiteY1813" fmla="*/ 333396 h 1978277"/>
                <a:gd name="connsiteX1814" fmla="*/ 320291 w 1347946"/>
                <a:gd name="connsiteY1814" fmla="*/ 319439 h 1978277"/>
                <a:gd name="connsiteX1815" fmla="*/ 312867 w 1347946"/>
                <a:gd name="connsiteY1815" fmla="*/ 303338 h 1978277"/>
                <a:gd name="connsiteX1816" fmla="*/ 307406 w 1347946"/>
                <a:gd name="connsiteY1816" fmla="*/ 293660 h 1978277"/>
                <a:gd name="connsiteX1817" fmla="*/ 297502 w 1347946"/>
                <a:gd name="connsiteY1817" fmla="*/ 283991 h 1978277"/>
                <a:gd name="connsiteX1818" fmla="*/ 297635 w 1347946"/>
                <a:gd name="connsiteY1818" fmla="*/ 280118 h 1978277"/>
                <a:gd name="connsiteX1819" fmla="*/ 309589 w 1347946"/>
                <a:gd name="connsiteY1819" fmla="*/ 266396 h 1978277"/>
                <a:gd name="connsiteX1820" fmla="*/ 331557 w 1347946"/>
                <a:gd name="connsiteY1820" fmla="*/ 254332 h 1978277"/>
                <a:gd name="connsiteX1821" fmla="*/ 356318 w 1347946"/>
                <a:gd name="connsiteY1821" fmla="*/ 244819 h 1978277"/>
                <a:gd name="connsiteX1822" fmla="*/ 364603 w 1347946"/>
                <a:gd name="connsiteY1822" fmla="*/ 245797 h 1978277"/>
                <a:gd name="connsiteX1823" fmla="*/ 379163 w 1347946"/>
                <a:gd name="connsiteY1823" fmla="*/ 241799 h 1978277"/>
                <a:gd name="connsiteX1824" fmla="*/ 380532 w 1347946"/>
                <a:gd name="connsiteY1824" fmla="*/ 235736 h 1978277"/>
                <a:gd name="connsiteX1825" fmla="*/ 383661 w 1347946"/>
                <a:gd name="connsiteY1825" fmla="*/ 233005 h 1978277"/>
                <a:gd name="connsiteX1826" fmla="*/ 397219 w 1347946"/>
                <a:gd name="connsiteY1826" fmla="*/ 224493 h 1978277"/>
                <a:gd name="connsiteX1827" fmla="*/ 401108 w 1347946"/>
                <a:gd name="connsiteY1827" fmla="*/ 224611 h 1978277"/>
                <a:gd name="connsiteX1828" fmla="*/ 407077 w 1347946"/>
                <a:gd name="connsiteY1828" fmla="*/ 228656 h 1978277"/>
                <a:gd name="connsiteX1829" fmla="*/ 413437 w 1347946"/>
                <a:gd name="connsiteY1829" fmla="*/ 236330 h 1978277"/>
                <a:gd name="connsiteX1830" fmla="*/ 416379 w 1347946"/>
                <a:gd name="connsiteY1830" fmla="*/ 243238 h 1978277"/>
                <a:gd name="connsiteX1831" fmla="*/ 420377 w 1347946"/>
                <a:gd name="connsiteY1831" fmla="*/ 255013 h 1978277"/>
                <a:gd name="connsiteX1832" fmla="*/ 422332 w 1347946"/>
                <a:gd name="connsiteY1832" fmla="*/ 271411 h 1978277"/>
                <a:gd name="connsiteX1833" fmla="*/ 422035 w 1347946"/>
                <a:gd name="connsiteY1833" fmla="*/ 321825 h 1978277"/>
                <a:gd name="connsiteX1834" fmla="*/ 422145 w 1347946"/>
                <a:gd name="connsiteY1834" fmla="*/ 331135 h 1978277"/>
                <a:gd name="connsiteX1835" fmla="*/ 422911 w 1347946"/>
                <a:gd name="connsiteY1835" fmla="*/ 334710 h 1978277"/>
                <a:gd name="connsiteX1836" fmla="*/ 425673 w 1347946"/>
                <a:gd name="connsiteY1836" fmla="*/ 329382 h 1978277"/>
                <a:gd name="connsiteX1837" fmla="*/ 428967 w 1347946"/>
                <a:gd name="connsiteY1837" fmla="*/ 319439 h 1978277"/>
                <a:gd name="connsiteX1838" fmla="*/ 431932 w 1347946"/>
                <a:gd name="connsiteY1838" fmla="*/ 312358 h 1978277"/>
                <a:gd name="connsiteX1839" fmla="*/ 434208 w 1347946"/>
                <a:gd name="connsiteY1839" fmla="*/ 301351 h 1978277"/>
                <a:gd name="connsiteX1840" fmla="*/ 435805 w 1347946"/>
                <a:gd name="connsiteY1840" fmla="*/ 286330 h 1978277"/>
                <a:gd name="connsiteX1841" fmla="*/ 436751 w 1347946"/>
                <a:gd name="connsiteY1841" fmla="*/ 275080 h 1978277"/>
                <a:gd name="connsiteX1842" fmla="*/ 432879 w 1347946"/>
                <a:gd name="connsiteY1842" fmla="*/ 262249 h 1978277"/>
                <a:gd name="connsiteX1843" fmla="*/ 432691 w 1347946"/>
                <a:gd name="connsiteY1843" fmla="*/ 240891 h 1978277"/>
                <a:gd name="connsiteX1844" fmla="*/ 434631 w 1347946"/>
                <a:gd name="connsiteY1844" fmla="*/ 229360 h 1978277"/>
                <a:gd name="connsiteX1845" fmla="*/ 440053 w 1347946"/>
                <a:gd name="connsiteY1845" fmla="*/ 229360 h 1978277"/>
                <a:gd name="connsiteX1846" fmla="*/ 462482 w 1347946"/>
                <a:gd name="connsiteY1846" fmla="*/ 268751 h 1978277"/>
                <a:gd name="connsiteX1847" fmla="*/ 471307 w 1347946"/>
                <a:gd name="connsiteY1847" fmla="*/ 277098 h 1978277"/>
                <a:gd name="connsiteX1848" fmla="*/ 481352 w 1347946"/>
                <a:gd name="connsiteY1848" fmla="*/ 297572 h 1978277"/>
                <a:gd name="connsiteX1849" fmla="*/ 493088 w 1347946"/>
                <a:gd name="connsiteY1849" fmla="*/ 295413 h 1978277"/>
                <a:gd name="connsiteX1850" fmla="*/ 503915 w 1347946"/>
                <a:gd name="connsiteY1850" fmla="*/ 297909 h 1978277"/>
                <a:gd name="connsiteX1851" fmla="*/ 508703 w 1347946"/>
                <a:gd name="connsiteY1851" fmla="*/ 297165 h 1978277"/>
                <a:gd name="connsiteX1852" fmla="*/ 511066 w 1347946"/>
                <a:gd name="connsiteY1852" fmla="*/ 294005 h 1978277"/>
                <a:gd name="connsiteX1853" fmla="*/ 507702 w 1347946"/>
                <a:gd name="connsiteY1853" fmla="*/ 285532 h 1978277"/>
                <a:gd name="connsiteX1854" fmla="*/ 492321 w 1347946"/>
                <a:gd name="connsiteY1854" fmla="*/ 261952 h 1978277"/>
                <a:gd name="connsiteX1855" fmla="*/ 485335 w 1347946"/>
                <a:gd name="connsiteY1855" fmla="*/ 243137 h 1978277"/>
                <a:gd name="connsiteX1856" fmla="*/ 480445 w 1347946"/>
                <a:gd name="connsiteY1856" fmla="*/ 219267 h 1978277"/>
                <a:gd name="connsiteX1857" fmla="*/ 479256 w 1347946"/>
                <a:gd name="connsiteY1857" fmla="*/ 206398 h 1978277"/>
                <a:gd name="connsiteX1858" fmla="*/ 482995 w 1347946"/>
                <a:gd name="connsiteY1858" fmla="*/ 204066 h 1978277"/>
                <a:gd name="connsiteX1859" fmla="*/ 500176 w 1347946"/>
                <a:gd name="connsiteY1859" fmla="*/ 204340 h 1978277"/>
                <a:gd name="connsiteX1860" fmla="*/ 525993 w 1347946"/>
                <a:gd name="connsiteY1860" fmla="*/ 215520 h 1978277"/>
                <a:gd name="connsiteX1861" fmla="*/ 559008 w 1347946"/>
                <a:gd name="connsiteY1861" fmla="*/ 253448 h 1978277"/>
                <a:gd name="connsiteX1862" fmla="*/ 575257 w 1347946"/>
                <a:gd name="connsiteY1862" fmla="*/ 265754 h 1978277"/>
                <a:gd name="connsiteX1863" fmla="*/ 604376 w 1347946"/>
                <a:gd name="connsiteY1863" fmla="*/ 307860 h 1978277"/>
                <a:gd name="connsiteX1864" fmla="*/ 613162 w 1347946"/>
                <a:gd name="connsiteY1864" fmla="*/ 314103 h 1978277"/>
                <a:gd name="connsiteX1865" fmla="*/ 616706 w 1347946"/>
                <a:gd name="connsiteY1865" fmla="*/ 315410 h 1978277"/>
                <a:gd name="connsiteX1866" fmla="*/ 619381 w 1347946"/>
                <a:gd name="connsiteY1866" fmla="*/ 310317 h 1978277"/>
                <a:gd name="connsiteX1867" fmla="*/ 621032 w 1347946"/>
                <a:gd name="connsiteY1867" fmla="*/ 304762 h 1978277"/>
                <a:gd name="connsiteX1868" fmla="*/ 621157 w 1347946"/>
                <a:gd name="connsiteY1868" fmla="*/ 297322 h 1978277"/>
                <a:gd name="connsiteX1869" fmla="*/ 619749 w 1347946"/>
                <a:gd name="connsiteY1869" fmla="*/ 287965 h 1978277"/>
                <a:gd name="connsiteX1870" fmla="*/ 618935 w 1347946"/>
                <a:gd name="connsiteY1870" fmla="*/ 277059 h 1978277"/>
                <a:gd name="connsiteX1871" fmla="*/ 618732 w 1347946"/>
                <a:gd name="connsiteY1871" fmla="*/ 264565 h 1978277"/>
                <a:gd name="connsiteX1872" fmla="*/ 620704 w 1347946"/>
                <a:gd name="connsiteY1872" fmla="*/ 239452 h 1978277"/>
                <a:gd name="connsiteX1873" fmla="*/ 625397 w 1347946"/>
                <a:gd name="connsiteY1873" fmla="*/ 231151 h 1978277"/>
                <a:gd name="connsiteX1874" fmla="*/ 627471 w 1347946"/>
                <a:gd name="connsiteY1874" fmla="*/ 221701 h 1978277"/>
                <a:gd name="connsiteX1875" fmla="*/ 625538 w 1347946"/>
                <a:gd name="connsiteY1875" fmla="*/ 204465 h 1978277"/>
                <a:gd name="connsiteX1876" fmla="*/ 620038 w 1347946"/>
                <a:gd name="connsiteY1876" fmla="*/ 192527 h 1978277"/>
                <a:gd name="connsiteX1877" fmla="*/ 598626 w 1347946"/>
                <a:gd name="connsiteY1877" fmla="*/ 161257 h 1978277"/>
                <a:gd name="connsiteX1878" fmla="*/ 598540 w 1347946"/>
                <a:gd name="connsiteY1878" fmla="*/ 157478 h 1978277"/>
                <a:gd name="connsiteX1879" fmla="*/ 602866 w 1347946"/>
                <a:gd name="connsiteY1879" fmla="*/ 153308 h 1978277"/>
                <a:gd name="connsiteX1880" fmla="*/ 609281 w 1347946"/>
                <a:gd name="connsiteY1880" fmla="*/ 150859 h 1978277"/>
                <a:gd name="connsiteX1881" fmla="*/ 662348 w 1347946"/>
                <a:gd name="connsiteY1881" fmla="*/ 158440 h 1978277"/>
                <a:gd name="connsiteX1882" fmla="*/ 671517 w 1347946"/>
                <a:gd name="connsiteY1882" fmla="*/ 161210 h 1978277"/>
                <a:gd name="connsiteX1883" fmla="*/ 675428 w 1347946"/>
                <a:gd name="connsiteY1883" fmla="*/ 163924 h 1978277"/>
                <a:gd name="connsiteX1884" fmla="*/ 677142 w 1347946"/>
                <a:gd name="connsiteY1884" fmla="*/ 167500 h 1978277"/>
                <a:gd name="connsiteX1885" fmla="*/ 679340 w 1347946"/>
                <a:gd name="connsiteY1885" fmla="*/ 169025 h 1978277"/>
                <a:gd name="connsiteX1886" fmla="*/ 690739 w 1347946"/>
                <a:gd name="connsiteY1886" fmla="*/ 164769 h 1978277"/>
                <a:gd name="connsiteX1887" fmla="*/ 690465 w 1347946"/>
                <a:gd name="connsiteY1887" fmla="*/ 156962 h 1978277"/>
                <a:gd name="connsiteX1888" fmla="*/ 689041 w 1347946"/>
                <a:gd name="connsiteY1888" fmla="*/ 151970 h 1978277"/>
                <a:gd name="connsiteX1889" fmla="*/ 627455 w 1347946"/>
                <a:gd name="connsiteY1889" fmla="*/ 138240 h 1978277"/>
                <a:gd name="connsiteX1890" fmla="*/ 615978 w 1347946"/>
                <a:gd name="connsiteY1890" fmla="*/ 133515 h 1978277"/>
                <a:gd name="connsiteX1891" fmla="*/ 610134 w 1347946"/>
                <a:gd name="connsiteY1891" fmla="*/ 133155 h 1978277"/>
                <a:gd name="connsiteX1892" fmla="*/ 604094 w 1347946"/>
                <a:gd name="connsiteY1892" fmla="*/ 136785 h 1978277"/>
                <a:gd name="connsiteX1893" fmla="*/ 591569 w 1347946"/>
                <a:gd name="connsiteY1893" fmla="*/ 138576 h 1978277"/>
                <a:gd name="connsiteX1894" fmla="*/ 585788 w 1347946"/>
                <a:gd name="connsiteY1894" fmla="*/ 137888 h 1978277"/>
                <a:gd name="connsiteX1895" fmla="*/ 578293 w 1347946"/>
                <a:gd name="connsiteY1895" fmla="*/ 121341 h 1978277"/>
                <a:gd name="connsiteX1896" fmla="*/ 585076 w 1347946"/>
                <a:gd name="connsiteY1896" fmla="*/ 101141 h 1978277"/>
                <a:gd name="connsiteX1897" fmla="*/ 590787 w 1347946"/>
                <a:gd name="connsiteY1897" fmla="*/ 101603 h 1978277"/>
                <a:gd name="connsiteX1898" fmla="*/ 601638 w 1347946"/>
                <a:gd name="connsiteY1898" fmla="*/ 109512 h 1978277"/>
                <a:gd name="connsiteX1899" fmla="*/ 608069 w 1347946"/>
                <a:gd name="connsiteY1899" fmla="*/ 98450 h 1978277"/>
                <a:gd name="connsiteX1900" fmla="*/ 618270 w 1347946"/>
                <a:gd name="connsiteY1900" fmla="*/ 89234 h 1978277"/>
                <a:gd name="connsiteX1901" fmla="*/ 628363 w 1347946"/>
                <a:gd name="connsiteY1901" fmla="*/ 85972 h 1978277"/>
                <a:gd name="connsiteX1902" fmla="*/ 650378 w 1347946"/>
                <a:gd name="connsiteY1902" fmla="*/ 65889 h 1978277"/>
                <a:gd name="connsiteX1903" fmla="*/ 654446 w 1347946"/>
                <a:gd name="connsiteY1903" fmla="*/ 64121 h 1978277"/>
                <a:gd name="connsiteX1904" fmla="*/ 659578 w 1347946"/>
                <a:gd name="connsiteY1904" fmla="*/ 65200 h 1978277"/>
                <a:gd name="connsiteX1905" fmla="*/ 670954 w 1347946"/>
                <a:gd name="connsiteY1905" fmla="*/ 70411 h 1978277"/>
                <a:gd name="connsiteX1906" fmla="*/ 675452 w 1347946"/>
                <a:gd name="connsiteY1906" fmla="*/ 75394 h 1978277"/>
                <a:gd name="connsiteX1907" fmla="*/ 680607 w 1347946"/>
                <a:gd name="connsiteY1907" fmla="*/ 85995 h 1978277"/>
                <a:gd name="connsiteX1908" fmla="*/ 683596 w 1347946"/>
                <a:gd name="connsiteY1908" fmla="*/ 89258 h 1978277"/>
                <a:gd name="connsiteX1909" fmla="*/ 687148 w 1347946"/>
                <a:gd name="connsiteY1909" fmla="*/ 89860 h 1978277"/>
                <a:gd name="connsiteX1910" fmla="*/ 692014 w 1347946"/>
                <a:gd name="connsiteY1910" fmla="*/ 94617 h 1978277"/>
                <a:gd name="connsiteX1911" fmla="*/ 699055 w 1347946"/>
                <a:gd name="connsiteY1911" fmla="*/ 79150 h 1978277"/>
                <a:gd name="connsiteX1912" fmla="*/ 705416 w 1347946"/>
                <a:gd name="connsiteY1912" fmla="*/ 62337 h 1978277"/>
                <a:gd name="connsiteX1913" fmla="*/ 712723 w 1347946"/>
                <a:gd name="connsiteY1913" fmla="*/ 51596 h 1978277"/>
                <a:gd name="connsiteX1914" fmla="*/ 723057 w 1347946"/>
                <a:gd name="connsiteY1914" fmla="*/ 57870 h 1978277"/>
                <a:gd name="connsiteX1915" fmla="*/ 729598 w 1347946"/>
                <a:gd name="connsiteY1915" fmla="*/ 65998 h 1978277"/>
                <a:gd name="connsiteX1916" fmla="*/ 735575 w 1347946"/>
                <a:gd name="connsiteY1916" fmla="*/ 75621 h 1978277"/>
                <a:gd name="connsiteX1917" fmla="*/ 744032 w 1347946"/>
                <a:gd name="connsiteY1917" fmla="*/ 80910 h 1978277"/>
                <a:gd name="connsiteX1918" fmla="*/ 758365 w 1347946"/>
                <a:gd name="connsiteY1918" fmla="*/ 113103 h 1978277"/>
                <a:gd name="connsiteX1919" fmla="*/ 761040 w 1347946"/>
                <a:gd name="connsiteY1919" fmla="*/ 113135 h 1978277"/>
                <a:gd name="connsiteX1920" fmla="*/ 762308 w 1347946"/>
                <a:gd name="connsiteY1920" fmla="*/ 110443 h 1978277"/>
                <a:gd name="connsiteX1921" fmla="*/ 763661 w 1347946"/>
                <a:gd name="connsiteY1921" fmla="*/ 104529 h 1978277"/>
                <a:gd name="connsiteX1922" fmla="*/ 764146 w 1347946"/>
                <a:gd name="connsiteY1922" fmla="*/ 95696 h 1978277"/>
                <a:gd name="connsiteX1923" fmla="*/ 765906 w 1347946"/>
                <a:gd name="connsiteY1923" fmla="*/ 83601 h 1978277"/>
                <a:gd name="connsiteX1924" fmla="*/ 764631 w 1347946"/>
                <a:gd name="connsiteY1924" fmla="*/ 79103 h 1978277"/>
                <a:gd name="connsiteX1925" fmla="*/ 752622 w 1347946"/>
                <a:gd name="connsiteY1925" fmla="*/ 65513 h 1978277"/>
                <a:gd name="connsiteX1926" fmla="*/ 750353 w 1347946"/>
                <a:gd name="connsiteY1926" fmla="*/ 60248 h 1978277"/>
                <a:gd name="connsiteX1927" fmla="*/ 748053 w 1347946"/>
                <a:gd name="connsiteY1927" fmla="*/ 51525 h 1978277"/>
                <a:gd name="connsiteX1928" fmla="*/ 748014 w 1347946"/>
                <a:gd name="connsiteY1928" fmla="*/ 44273 h 1978277"/>
                <a:gd name="connsiteX1929" fmla="*/ 750244 w 1347946"/>
                <a:gd name="connsiteY1929" fmla="*/ 38523 h 1978277"/>
                <a:gd name="connsiteX1930" fmla="*/ 752591 w 1347946"/>
                <a:gd name="connsiteY1930" fmla="*/ 35886 h 1978277"/>
                <a:gd name="connsiteX1931" fmla="*/ 760352 w 1347946"/>
                <a:gd name="connsiteY1931" fmla="*/ 38280 h 1978277"/>
                <a:gd name="connsiteX1932" fmla="*/ 762918 w 1347946"/>
                <a:gd name="connsiteY1932" fmla="*/ 36402 h 1978277"/>
                <a:gd name="connsiteX1933" fmla="*/ 765343 w 1347946"/>
                <a:gd name="connsiteY1933" fmla="*/ 31505 h 1978277"/>
                <a:gd name="connsiteX1934" fmla="*/ 768261 w 1347946"/>
                <a:gd name="connsiteY1934" fmla="*/ 22265 h 1978277"/>
                <a:gd name="connsiteX1935" fmla="*/ 770561 w 1347946"/>
                <a:gd name="connsiteY1935" fmla="*/ 19903 h 1978277"/>
                <a:gd name="connsiteX1936" fmla="*/ 775756 w 1347946"/>
                <a:gd name="connsiteY1936" fmla="*/ 19629 h 1978277"/>
                <a:gd name="connsiteX1937" fmla="*/ 783744 w 1347946"/>
                <a:gd name="connsiteY1937" fmla="*/ 25575 h 1978277"/>
                <a:gd name="connsiteX1938" fmla="*/ 790738 w 1347946"/>
                <a:gd name="connsiteY1938" fmla="*/ 26075 h 1978277"/>
                <a:gd name="connsiteX1939" fmla="*/ 793257 w 1347946"/>
                <a:gd name="connsiteY1939" fmla="*/ 23345 h 1978277"/>
                <a:gd name="connsiteX1940" fmla="*/ 793640 w 1347946"/>
                <a:gd name="connsiteY1940" fmla="*/ 17540 h 1978277"/>
                <a:gd name="connsiteX1941" fmla="*/ 794251 w 1347946"/>
                <a:gd name="connsiteY1941" fmla="*/ 13832 h 1978277"/>
                <a:gd name="connsiteX1942" fmla="*/ 795080 w 1347946"/>
                <a:gd name="connsiteY1942" fmla="*/ 12267 h 1978277"/>
                <a:gd name="connsiteX1943" fmla="*/ 820428 w 1347946"/>
                <a:gd name="connsiteY1943" fmla="*/ 11946 h 1978277"/>
                <a:gd name="connsiteX1944" fmla="*/ 826718 w 1347946"/>
                <a:gd name="connsiteY1944" fmla="*/ 10554 h 1978277"/>
                <a:gd name="connsiteX1945" fmla="*/ 831631 w 1347946"/>
                <a:gd name="connsiteY1945" fmla="*/ 6118 h 1978277"/>
                <a:gd name="connsiteX1946" fmla="*/ 837647 w 1347946"/>
                <a:gd name="connsiteY1946" fmla="*/ 5594 h 1978277"/>
                <a:gd name="connsiteX1947" fmla="*/ 842905 w 1347946"/>
                <a:gd name="connsiteY1947" fmla="*/ 8246 h 1978277"/>
                <a:gd name="connsiteX1948" fmla="*/ 849414 w 1347946"/>
                <a:gd name="connsiteY1948" fmla="*/ 13894 h 1978277"/>
                <a:gd name="connsiteX1949" fmla="*/ 855884 w 1347946"/>
                <a:gd name="connsiteY1949" fmla="*/ 13628 h 1978277"/>
                <a:gd name="connsiteX1950" fmla="*/ 865522 w 1347946"/>
                <a:gd name="connsiteY1950" fmla="*/ 4397 h 1978277"/>
                <a:gd name="connsiteX1951" fmla="*/ 874598 w 1347946"/>
                <a:gd name="connsiteY1951" fmla="*/ 0 h 1978277"/>
                <a:gd name="connsiteX1952" fmla="*/ 924691 w 1347946"/>
                <a:gd name="connsiteY1952" fmla="*/ 1220 h 1978277"/>
                <a:gd name="connsiteX1953" fmla="*/ 941159 w 1347946"/>
                <a:gd name="connsiteY1953" fmla="*/ 6830 h 1978277"/>
                <a:gd name="connsiteX1954" fmla="*/ 613756 w 1347946"/>
                <a:gd name="connsiteY1954" fmla="*/ 268086 h 1978277"/>
                <a:gd name="connsiteX1955" fmla="*/ 609305 w 1347946"/>
                <a:gd name="connsiteY1955" fmla="*/ 270886 h 1978277"/>
                <a:gd name="connsiteX1956" fmla="*/ 600010 w 1347946"/>
                <a:gd name="connsiteY1956" fmla="*/ 253941 h 1978277"/>
                <a:gd name="connsiteX1957" fmla="*/ 585295 w 1347946"/>
                <a:gd name="connsiteY1957" fmla="*/ 236768 h 1978277"/>
                <a:gd name="connsiteX1958" fmla="*/ 572316 w 1347946"/>
                <a:gd name="connsiteY1958" fmla="*/ 225190 h 1978277"/>
                <a:gd name="connsiteX1959" fmla="*/ 560119 w 1347946"/>
                <a:gd name="connsiteY1959" fmla="*/ 194279 h 1978277"/>
                <a:gd name="connsiteX1960" fmla="*/ 559157 w 1347946"/>
                <a:gd name="connsiteY1960" fmla="*/ 183115 h 1978277"/>
                <a:gd name="connsiteX1961" fmla="*/ 560886 w 1347946"/>
                <a:gd name="connsiteY1961" fmla="*/ 173242 h 1978277"/>
                <a:gd name="connsiteX1962" fmla="*/ 571533 w 1347946"/>
                <a:gd name="connsiteY1962" fmla="*/ 171732 h 1978277"/>
                <a:gd name="connsiteX1963" fmla="*/ 580053 w 1347946"/>
                <a:gd name="connsiteY1963" fmla="*/ 167171 h 1978277"/>
                <a:gd name="connsiteX1964" fmla="*/ 601739 w 1347946"/>
                <a:gd name="connsiteY1964" fmla="*/ 186800 h 1978277"/>
                <a:gd name="connsiteX1965" fmla="*/ 612583 w 1347946"/>
                <a:gd name="connsiteY1965" fmla="*/ 203190 h 1978277"/>
                <a:gd name="connsiteX1966" fmla="*/ 616260 w 1347946"/>
                <a:gd name="connsiteY1966" fmla="*/ 216435 h 1978277"/>
                <a:gd name="connsiteX1967" fmla="*/ 615689 w 1347946"/>
                <a:gd name="connsiteY1967" fmla="*/ 242526 h 1978277"/>
                <a:gd name="connsiteX1968" fmla="*/ 613756 w 1347946"/>
                <a:gd name="connsiteY1968" fmla="*/ 268086 h 1978277"/>
                <a:gd name="connsiteX1969" fmla="*/ 1189006 w 1347946"/>
                <a:gd name="connsiteY1969" fmla="*/ 305333 h 1978277"/>
                <a:gd name="connsiteX1970" fmla="*/ 1186745 w 1347946"/>
                <a:gd name="connsiteY1970" fmla="*/ 310301 h 1978277"/>
                <a:gd name="connsiteX1971" fmla="*/ 1180955 w 1347946"/>
                <a:gd name="connsiteY1971" fmla="*/ 308314 h 1978277"/>
                <a:gd name="connsiteX1972" fmla="*/ 1173539 w 1347946"/>
                <a:gd name="connsiteY1972" fmla="*/ 294318 h 1978277"/>
                <a:gd name="connsiteX1973" fmla="*/ 1168594 w 1347946"/>
                <a:gd name="connsiteY1973" fmla="*/ 282715 h 1978277"/>
                <a:gd name="connsiteX1974" fmla="*/ 1168242 w 1347946"/>
                <a:gd name="connsiteY1974" fmla="*/ 268954 h 1978277"/>
                <a:gd name="connsiteX1975" fmla="*/ 1170785 w 1347946"/>
                <a:gd name="connsiteY1975" fmla="*/ 262789 h 1978277"/>
                <a:gd name="connsiteX1976" fmla="*/ 1174743 w 1347946"/>
                <a:gd name="connsiteY1976" fmla="*/ 261756 h 1978277"/>
                <a:gd name="connsiteX1977" fmla="*/ 1180181 w 1347946"/>
                <a:gd name="connsiteY1977" fmla="*/ 273554 h 1978277"/>
                <a:gd name="connsiteX1978" fmla="*/ 1185759 w 1347946"/>
                <a:gd name="connsiteY1978" fmla="*/ 289287 h 1978277"/>
                <a:gd name="connsiteX1979" fmla="*/ 1189006 w 1347946"/>
                <a:gd name="connsiteY1979" fmla="*/ 305333 h 1978277"/>
                <a:gd name="connsiteX1980" fmla="*/ 1212116 w 1347946"/>
                <a:gd name="connsiteY1980" fmla="*/ 584990 h 1978277"/>
                <a:gd name="connsiteX1981" fmla="*/ 1202822 w 1347946"/>
                <a:gd name="connsiteY1981" fmla="*/ 599158 h 1978277"/>
                <a:gd name="connsiteX1982" fmla="*/ 1189076 w 1347946"/>
                <a:gd name="connsiteY1982" fmla="*/ 598070 h 1978277"/>
                <a:gd name="connsiteX1983" fmla="*/ 1180940 w 1347946"/>
                <a:gd name="connsiteY1983" fmla="*/ 591546 h 1978277"/>
                <a:gd name="connsiteX1984" fmla="*/ 1178616 w 1347946"/>
                <a:gd name="connsiteY1984" fmla="*/ 581696 h 1978277"/>
                <a:gd name="connsiteX1985" fmla="*/ 1181714 w 1347946"/>
                <a:gd name="connsiteY1985" fmla="*/ 570665 h 1978277"/>
                <a:gd name="connsiteX1986" fmla="*/ 1191587 w 1347946"/>
                <a:gd name="connsiteY1986" fmla="*/ 561762 h 1978277"/>
                <a:gd name="connsiteX1987" fmla="*/ 1203980 w 1347946"/>
                <a:gd name="connsiteY1987" fmla="*/ 556168 h 1978277"/>
                <a:gd name="connsiteX1988" fmla="*/ 1215214 w 1347946"/>
                <a:gd name="connsiteY1988" fmla="*/ 559532 h 1978277"/>
                <a:gd name="connsiteX1989" fmla="*/ 1216763 w 1347946"/>
                <a:gd name="connsiteY1989" fmla="*/ 570665 h 1978277"/>
                <a:gd name="connsiteX1990" fmla="*/ 1212116 w 1347946"/>
                <a:gd name="connsiteY1990" fmla="*/ 584990 h 1978277"/>
                <a:gd name="connsiteX1991" fmla="*/ 1181706 w 1347946"/>
                <a:gd name="connsiteY1991" fmla="*/ 796650 h 1978277"/>
                <a:gd name="connsiteX1992" fmla="*/ 1178796 w 1347946"/>
                <a:gd name="connsiteY1992" fmla="*/ 800358 h 1978277"/>
                <a:gd name="connsiteX1993" fmla="*/ 1176864 w 1347946"/>
                <a:gd name="connsiteY1993" fmla="*/ 789194 h 1978277"/>
                <a:gd name="connsiteX1994" fmla="*/ 1175119 w 1347946"/>
                <a:gd name="connsiteY1994" fmla="*/ 774160 h 1978277"/>
                <a:gd name="connsiteX1995" fmla="*/ 1174728 w 1347946"/>
                <a:gd name="connsiteY1995" fmla="*/ 757027 h 1978277"/>
                <a:gd name="connsiteX1996" fmla="*/ 1179179 w 1347946"/>
                <a:gd name="connsiteY1996" fmla="*/ 748374 h 1978277"/>
                <a:gd name="connsiteX1997" fmla="*/ 1181503 w 1347946"/>
                <a:gd name="connsiteY1997" fmla="*/ 746442 h 1978277"/>
                <a:gd name="connsiteX1998" fmla="*/ 1183052 w 1347946"/>
                <a:gd name="connsiteY1998" fmla="*/ 748374 h 1978277"/>
                <a:gd name="connsiteX1999" fmla="*/ 1182661 w 1347946"/>
                <a:gd name="connsiteY1999" fmla="*/ 756072 h 1978277"/>
                <a:gd name="connsiteX2000" fmla="*/ 1182661 w 1347946"/>
                <a:gd name="connsiteY2000" fmla="*/ 771320 h 1978277"/>
                <a:gd name="connsiteX2001" fmla="*/ 1184210 w 1347946"/>
                <a:gd name="connsiteY2001" fmla="*/ 781707 h 1978277"/>
                <a:gd name="connsiteX2002" fmla="*/ 1181706 w 1347946"/>
                <a:gd name="connsiteY2002" fmla="*/ 796650 h 1978277"/>
                <a:gd name="connsiteX2003" fmla="*/ 1204621 w 1347946"/>
                <a:gd name="connsiteY2003" fmla="*/ 831096 h 1978277"/>
                <a:gd name="connsiteX2004" fmla="*/ 1200357 w 1347946"/>
                <a:gd name="connsiteY2004" fmla="*/ 831096 h 1978277"/>
                <a:gd name="connsiteX2005" fmla="*/ 1198777 w 1347946"/>
                <a:gd name="connsiteY2005" fmla="*/ 828428 h 1978277"/>
                <a:gd name="connsiteX2006" fmla="*/ 1199786 w 1347946"/>
                <a:gd name="connsiteY2006" fmla="*/ 823695 h 1978277"/>
                <a:gd name="connsiteX2007" fmla="*/ 1205724 w 1347946"/>
                <a:gd name="connsiteY2007" fmla="*/ 808314 h 1978277"/>
                <a:gd name="connsiteX2008" fmla="*/ 1207704 w 1347946"/>
                <a:gd name="connsiteY2008" fmla="*/ 807055 h 1978277"/>
                <a:gd name="connsiteX2009" fmla="*/ 1210606 w 1347946"/>
                <a:gd name="connsiteY2009" fmla="*/ 808729 h 1978277"/>
                <a:gd name="connsiteX2010" fmla="*/ 1211490 w 1347946"/>
                <a:gd name="connsiteY2010" fmla="*/ 816646 h 1978277"/>
                <a:gd name="connsiteX2011" fmla="*/ 1209550 w 1347946"/>
                <a:gd name="connsiteY2011" fmla="*/ 824509 h 1978277"/>
                <a:gd name="connsiteX2012" fmla="*/ 1204621 w 1347946"/>
                <a:gd name="connsiteY2012" fmla="*/ 831096 h 1978277"/>
                <a:gd name="connsiteX2013" fmla="*/ 25262 w 1347946"/>
                <a:gd name="connsiteY2013" fmla="*/ 863211 h 1978277"/>
                <a:gd name="connsiteX2014" fmla="*/ 17438 w 1347946"/>
                <a:gd name="connsiteY2014" fmla="*/ 864095 h 1978277"/>
                <a:gd name="connsiteX2015" fmla="*/ 9732 w 1347946"/>
                <a:gd name="connsiteY2015" fmla="*/ 860191 h 1978277"/>
                <a:gd name="connsiteX2016" fmla="*/ 7088 w 1347946"/>
                <a:gd name="connsiteY2016" fmla="*/ 857164 h 1978277"/>
                <a:gd name="connsiteX2017" fmla="*/ 7206 w 1347946"/>
                <a:gd name="connsiteY2017" fmla="*/ 852524 h 1978277"/>
                <a:gd name="connsiteX2018" fmla="*/ 8371 w 1347946"/>
                <a:gd name="connsiteY2018" fmla="*/ 850913 h 1978277"/>
                <a:gd name="connsiteX2019" fmla="*/ 12533 w 1347946"/>
                <a:gd name="connsiteY2019" fmla="*/ 849301 h 1978277"/>
                <a:gd name="connsiteX2020" fmla="*/ 15991 w 1347946"/>
                <a:gd name="connsiteY2020" fmla="*/ 848941 h 1978277"/>
                <a:gd name="connsiteX2021" fmla="*/ 18323 w 1347946"/>
                <a:gd name="connsiteY2021" fmla="*/ 849661 h 1978277"/>
                <a:gd name="connsiteX2022" fmla="*/ 23807 w 1347946"/>
                <a:gd name="connsiteY2022" fmla="*/ 852524 h 1978277"/>
                <a:gd name="connsiteX2023" fmla="*/ 27773 w 1347946"/>
                <a:gd name="connsiteY2023" fmla="*/ 855380 h 1978277"/>
                <a:gd name="connsiteX2024" fmla="*/ 30378 w 1347946"/>
                <a:gd name="connsiteY2024" fmla="*/ 856272 h 1978277"/>
                <a:gd name="connsiteX2025" fmla="*/ 29635 w 1347946"/>
                <a:gd name="connsiteY2025" fmla="*/ 860364 h 1978277"/>
                <a:gd name="connsiteX2026" fmla="*/ 25262 w 1347946"/>
                <a:gd name="connsiteY2026" fmla="*/ 863211 h 1978277"/>
                <a:gd name="connsiteX2027" fmla="*/ 1190813 w 1347946"/>
                <a:gd name="connsiteY2027" fmla="*/ 985562 h 1978277"/>
                <a:gd name="connsiteX2028" fmla="*/ 1188294 w 1347946"/>
                <a:gd name="connsiteY2028" fmla="*/ 987964 h 1978277"/>
                <a:gd name="connsiteX2029" fmla="*/ 1179774 w 1347946"/>
                <a:gd name="connsiteY2029" fmla="*/ 949762 h 1978277"/>
                <a:gd name="connsiteX2030" fmla="*/ 1179774 w 1347946"/>
                <a:gd name="connsiteY2030" fmla="*/ 935656 h 1978277"/>
                <a:gd name="connsiteX2031" fmla="*/ 1180353 w 1347946"/>
                <a:gd name="connsiteY2031" fmla="*/ 924766 h 1978277"/>
                <a:gd name="connsiteX2032" fmla="*/ 1184226 w 1347946"/>
                <a:gd name="connsiteY2032" fmla="*/ 923921 h 1978277"/>
                <a:gd name="connsiteX2033" fmla="*/ 1187519 w 1347946"/>
                <a:gd name="connsiteY2033" fmla="*/ 929797 h 1978277"/>
                <a:gd name="connsiteX2034" fmla="*/ 1189068 w 1347946"/>
                <a:gd name="connsiteY2034" fmla="*/ 952226 h 1978277"/>
                <a:gd name="connsiteX2035" fmla="*/ 1190813 w 1347946"/>
                <a:gd name="connsiteY2035" fmla="*/ 985562 h 1978277"/>
                <a:gd name="connsiteX2036" fmla="*/ 1203589 w 1347946"/>
                <a:gd name="connsiteY2036" fmla="*/ 1042094 h 1978277"/>
                <a:gd name="connsiteX2037" fmla="*/ 1205333 w 1347946"/>
                <a:gd name="connsiteY2037" fmla="*/ 1051279 h 1978277"/>
                <a:gd name="connsiteX2038" fmla="*/ 1206108 w 1347946"/>
                <a:gd name="connsiteY2038" fmla="*/ 1059642 h 1978277"/>
                <a:gd name="connsiteX2039" fmla="*/ 1208822 w 1347946"/>
                <a:gd name="connsiteY2039" fmla="*/ 1064931 h 1978277"/>
                <a:gd name="connsiteX2040" fmla="*/ 1214635 w 1347946"/>
                <a:gd name="connsiteY2040" fmla="*/ 1064180 h 1978277"/>
                <a:gd name="connsiteX2041" fmla="*/ 1216959 w 1347946"/>
                <a:gd name="connsiteY2041" fmla="*/ 1073959 h 1978277"/>
                <a:gd name="connsiteX2042" fmla="*/ 1212703 w 1347946"/>
                <a:gd name="connsiteY2042" fmla="*/ 1077706 h 1978277"/>
                <a:gd name="connsiteX2043" fmla="*/ 1195859 w 1347946"/>
                <a:gd name="connsiteY2043" fmla="*/ 1076212 h 1978277"/>
                <a:gd name="connsiteX2044" fmla="*/ 1188888 w 1347946"/>
                <a:gd name="connsiteY2044" fmla="*/ 1076955 h 1978277"/>
                <a:gd name="connsiteX2045" fmla="*/ 1184046 w 1347946"/>
                <a:gd name="connsiteY2045" fmla="*/ 1070963 h 1978277"/>
                <a:gd name="connsiteX2046" fmla="*/ 1184241 w 1347946"/>
                <a:gd name="connsiteY2046" fmla="*/ 1060401 h 1978277"/>
                <a:gd name="connsiteX2047" fmla="*/ 1184820 w 1347946"/>
                <a:gd name="connsiteY2047" fmla="*/ 1049753 h 1978277"/>
                <a:gd name="connsiteX2048" fmla="*/ 1189663 w 1347946"/>
                <a:gd name="connsiteY2048" fmla="*/ 1043635 h 1978277"/>
                <a:gd name="connsiteX2049" fmla="*/ 1193731 w 1347946"/>
                <a:gd name="connsiteY2049" fmla="*/ 1048994 h 1978277"/>
                <a:gd name="connsiteX2050" fmla="*/ 1198574 w 1347946"/>
                <a:gd name="connsiteY2050" fmla="*/ 1045169 h 1978277"/>
                <a:gd name="connsiteX2051" fmla="*/ 1203589 w 1347946"/>
                <a:gd name="connsiteY2051" fmla="*/ 1042094 h 1978277"/>
                <a:gd name="connsiteX2052" fmla="*/ 390843 w 1347946"/>
                <a:gd name="connsiteY2052" fmla="*/ 1252122 h 1978277"/>
                <a:gd name="connsiteX2053" fmla="*/ 387737 w 1347946"/>
                <a:gd name="connsiteY2053" fmla="*/ 1257145 h 1978277"/>
                <a:gd name="connsiteX2054" fmla="*/ 385210 w 1347946"/>
                <a:gd name="connsiteY2054" fmla="*/ 1260016 h 1978277"/>
                <a:gd name="connsiteX2055" fmla="*/ 379718 w 1347946"/>
                <a:gd name="connsiteY2055" fmla="*/ 1268536 h 1978277"/>
                <a:gd name="connsiteX2056" fmla="*/ 378772 w 1347946"/>
                <a:gd name="connsiteY2056" fmla="*/ 1268833 h 1978277"/>
                <a:gd name="connsiteX2057" fmla="*/ 377293 w 1347946"/>
                <a:gd name="connsiteY2057" fmla="*/ 1267730 h 1978277"/>
                <a:gd name="connsiteX2058" fmla="*/ 376143 w 1347946"/>
                <a:gd name="connsiteY2058" fmla="*/ 1265492 h 1978277"/>
                <a:gd name="connsiteX2059" fmla="*/ 374070 w 1347946"/>
                <a:gd name="connsiteY2059" fmla="*/ 1264953 h 1978277"/>
                <a:gd name="connsiteX2060" fmla="*/ 373350 w 1347946"/>
                <a:gd name="connsiteY2060" fmla="*/ 1263536 h 1978277"/>
                <a:gd name="connsiteX2061" fmla="*/ 373060 w 1347946"/>
                <a:gd name="connsiteY2061" fmla="*/ 1262386 h 1978277"/>
                <a:gd name="connsiteX2062" fmla="*/ 372137 w 1347946"/>
                <a:gd name="connsiteY2062" fmla="*/ 1261651 h 1978277"/>
                <a:gd name="connsiteX2063" fmla="*/ 370674 w 1347946"/>
                <a:gd name="connsiteY2063" fmla="*/ 1261189 h 1978277"/>
                <a:gd name="connsiteX2064" fmla="*/ 368327 w 1347946"/>
                <a:gd name="connsiteY2064" fmla="*/ 1262066 h 1978277"/>
                <a:gd name="connsiteX2065" fmla="*/ 366176 w 1347946"/>
                <a:gd name="connsiteY2065" fmla="*/ 1261189 h 1978277"/>
                <a:gd name="connsiteX2066" fmla="*/ 364549 w 1347946"/>
                <a:gd name="connsiteY2066" fmla="*/ 1257442 h 1978277"/>
                <a:gd name="connsiteX2067" fmla="*/ 367553 w 1347946"/>
                <a:gd name="connsiteY2067" fmla="*/ 1254923 h 1978277"/>
                <a:gd name="connsiteX2068" fmla="*/ 369407 w 1347946"/>
                <a:gd name="connsiteY2068" fmla="*/ 1252771 h 1978277"/>
                <a:gd name="connsiteX2069" fmla="*/ 376581 w 1347946"/>
                <a:gd name="connsiteY2069" fmla="*/ 1251927 h 1978277"/>
                <a:gd name="connsiteX2070" fmla="*/ 378607 w 1347946"/>
                <a:gd name="connsiteY2070" fmla="*/ 1252912 h 1978277"/>
                <a:gd name="connsiteX2071" fmla="*/ 379883 w 1347946"/>
                <a:gd name="connsiteY2071" fmla="*/ 1252889 h 1978277"/>
                <a:gd name="connsiteX2072" fmla="*/ 381823 w 1347946"/>
                <a:gd name="connsiteY2072" fmla="*/ 1252302 h 1978277"/>
                <a:gd name="connsiteX2073" fmla="*/ 386063 w 1347946"/>
                <a:gd name="connsiteY2073" fmla="*/ 1249619 h 1978277"/>
                <a:gd name="connsiteX2074" fmla="*/ 386697 w 1347946"/>
                <a:gd name="connsiteY2074" fmla="*/ 1248367 h 1978277"/>
                <a:gd name="connsiteX2075" fmla="*/ 390491 w 1347946"/>
                <a:gd name="connsiteY2075" fmla="*/ 1249939 h 1978277"/>
                <a:gd name="connsiteX2076" fmla="*/ 390843 w 1347946"/>
                <a:gd name="connsiteY2076" fmla="*/ 1252122 h 1978277"/>
                <a:gd name="connsiteX2077" fmla="*/ 423381 w 1347946"/>
                <a:gd name="connsiteY2077" fmla="*/ 1375936 h 1978277"/>
                <a:gd name="connsiteX2078" fmla="*/ 421323 w 1347946"/>
                <a:gd name="connsiteY2078" fmla="*/ 1376382 h 1978277"/>
                <a:gd name="connsiteX2079" fmla="*/ 415424 w 1347946"/>
                <a:gd name="connsiteY2079" fmla="*/ 1372947 h 1978277"/>
                <a:gd name="connsiteX2080" fmla="*/ 414462 w 1347946"/>
                <a:gd name="connsiteY2080" fmla="*/ 1371649 h 1978277"/>
                <a:gd name="connsiteX2081" fmla="*/ 414095 w 1347946"/>
                <a:gd name="connsiteY2081" fmla="*/ 1370060 h 1978277"/>
                <a:gd name="connsiteX2082" fmla="*/ 414321 w 1347946"/>
                <a:gd name="connsiteY2082" fmla="*/ 1368175 h 1978277"/>
                <a:gd name="connsiteX2083" fmla="*/ 416199 w 1347946"/>
                <a:gd name="connsiteY2083" fmla="*/ 1364654 h 1978277"/>
                <a:gd name="connsiteX2084" fmla="*/ 419727 w 1347946"/>
                <a:gd name="connsiteY2084" fmla="*/ 1359483 h 1978277"/>
                <a:gd name="connsiteX2085" fmla="*/ 422286 w 1347946"/>
                <a:gd name="connsiteY2085" fmla="*/ 1358513 h 1978277"/>
                <a:gd name="connsiteX2086" fmla="*/ 423874 w 1347946"/>
                <a:gd name="connsiteY2086" fmla="*/ 1361760 h 1978277"/>
                <a:gd name="connsiteX2087" fmla="*/ 425430 w 1347946"/>
                <a:gd name="connsiteY2087" fmla="*/ 1366110 h 1978277"/>
                <a:gd name="connsiteX2088" fmla="*/ 425634 w 1347946"/>
                <a:gd name="connsiteY2088" fmla="*/ 1368308 h 1978277"/>
                <a:gd name="connsiteX2089" fmla="*/ 425532 w 1347946"/>
                <a:gd name="connsiteY2089" fmla="*/ 1370898 h 1978277"/>
                <a:gd name="connsiteX2090" fmla="*/ 425125 w 1347946"/>
                <a:gd name="connsiteY2090" fmla="*/ 1373088 h 1978277"/>
                <a:gd name="connsiteX2091" fmla="*/ 424414 w 1347946"/>
                <a:gd name="connsiteY2091" fmla="*/ 1374887 h 1978277"/>
                <a:gd name="connsiteX2092" fmla="*/ 423381 w 1347946"/>
                <a:gd name="connsiteY2092" fmla="*/ 1375936 h 1978277"/>
                <a:gd name="connsiteX2093" fmla="*/ 1040415 w 1347946"/>
                <a:gd name="connsiteY2093" fmla="*/ 1383978 h 1978277"/>
                <a:gd name="connsiteX2094" fmla="*/ 1041190 w 1347946"/>
                <a:gd name="connsiteY2094" fmla="*/ 1387929 h 1978277"/>
                <a:gd name="connsiteX2095" fmla="*/ 1041268 w 1347946"/>
                <a:gd name="connsiteY2095" fmla="*/ 1389791 h 1978277"/>
                <a:gd name="connsiteX2096" fmla="*/ 1041104 w 1347946"/>
                <a:gd name="connsiteY2096" fmla="*/ 1391348 h 1978277"/>
                <a:gd name="connsiteX2097" fmla="*/ 1040673 w 1347946"/>
                <a:gd name="connsiteY2097" fmla="*/ 1392467 h 1978277"/>
                <a:gd name="connsiteX2098" fmla="*/ 1039640 w 1347946"/>
                <a:gd name="connsiteY2098" fmla="*/ 1393452 h 1978277"/>
                <a:gd name="connsiteX2099" fmla="*/ 1041565 w 1347946"/>
                <a:gd name="connsiteY2099" fmla="*/ 1396058 h 1978277"/>
                <a:gd name="connsiteX2100" fmla="*/ 1042191 w 1347946"/>
                <a:gd name="connsiteY2100" fmla="*/ 1397810 h 1978277"/>
                <a:gd name="connsiteX2101" fmla="*/ 1042308 w 1347946"/>
                <a:gd name="connsiteY2101" fmla="*/ 1399203 h 1978277"/>
                <a:gd name="connsiteX2102" fmla="*/ 1041080 w 1347946"/>
                <a:gd name="connsiteY2102" fmla="*/ 1401894 h 1978277"/>
                <a:gd name="connsiteX2103" fmla="*/ 1032333 w 1347946"/>
                <a:gd name="connsiteY2103" fmla="*/ 1405446 h 1978277"/>
                <a:gd name="connsiteX2104" fmla="*/ 1029900 w 1347946"/>
                <a:gd name="connsiteY2104" fmla="*/ 1407151 h 1978277"/>
                <a:gd name="connsiteX2105" fmla="*/ 1026865 w 1347946"/>
                <a:gd name="connsiteY2105" fmla="*/ 1411368 h 1978277"/>
                <a:gd name="connsiteX2106" fmla="*/ 1023172 w 1347946"/>
                <a:gd name="connsiteY2106" fmla="*/ 1414983 h 1978277"/>
                <a:gd name="connsiteX2107" fmla="*/ 1021944 w 1347946"/>
                <a:gd name="connsiteY2107" fmla="*/ 1414967 h 1978277"/>
                <a:gd name="connsiteX2108" fmla="*/ 1020512 w 1347946"/>
                <a:gd name="connsiteY2108" fmla="*/ 1411219 h 1978277"/>
                <a:gd name="connsiteX2109" fmla="*/ 1014676 w 1347946"/>
                <a:gd name="connsiteY2109" fmla="*/ 1408458 h 1978277"/>
                <a:gd name="connsiteX2110" fmla="*/ 1003700 w 1347946"/>
                <a:gd name="connsiteY2110" fmla="*/ 1409897 h 1978277"/>
                <a:gd name="connsiteX2111" fmla="*/ 990846 w 1347946"/>
                <a:gd name="connsiteY2111" fmla="*/ 1413371 h 1978277"/>
                <a:gd name="connsiteX2112" fmla="*/ 986285 w 1347946"/>
                <a:gd name="connsiteY2112" fmla="*/ 1414990 h 1978277"/>
                <a:gd name="connsiteX2113" fmla="*/ 983977 w 1347946"/>
                <a:gd name="connsiteY2113" fmla="*/ 1414130 h 1978277"/>
                <a:gd name="connsiteX2114" fmla="*/ 983273 w 1347946"/>
                <a:gd name="connsiteY2114" fmla="*/ 1412831 h 1978277"/>
                <a:gd name="connsiteX2115" fmla="*/ 983241 w 1347946"/>
                <a:gd name="connsiteY2115" fmla="*/ 1411024 h 1978277"/>
                <a:gd name="connsiteX2116" fmla="*/ 984759 w 1347946"/>
                <a:gd name="connsiteY2116" fmla="*/ 1405720 h 1978277"/>
                <a:gd name="connsiteX2117" fmla="*/ 985377 w 1347946"/>
                <a:gd name="connsiteY2117" fmla="*/ 1404366 h 1978277"/>
                <a:gd name="connsiteX2118" fmla="*/ 988327 w 1347946"/>
                <a:gd name="connsiteY2118" fmla="*/ 1402598 h 1978277"/>
                <a:gd name="connsiteX2119" fmla="*/ 990322 w 1347946"/>
                <a:gd name="connsiteY2119" fmla="*/ 1397904 h 1978277"/>
                <a:gd name="connsiteX2120" fmla="*/ 989672 w 1347946"/>
                <a:gd name="connsiteY2120" fmla="*/ 1392780 h 1978277"/>
                <a:gd name="connsiteX2121" fmla="*/ 990439 w 1347946"/>
                <a:gd name="connsiteY2121" fmla="*/ 1385606 h 1978277"/>
                <a:gd name="connsiteX2122" fmla="*/ 992458 w 1347946"/>
                <a:gd name="connsiteY2122" fmla="*/ 1384487 h 1978277"/>
                <a:gd name="connsiteX2123" fmla="*/ 997504 w 1347946"/>
                <a:gd name="connsiteY2123" fmla="*/ 1387045 h 1978277"/>
                <a:gd name="connsiteX2124" fmla="*/ 1000766 w 1347946"/>
                <a:gd name="connsiteY2124" fmla="*/ 1387585 h 1978277"/>
                <a:gd name="connsiteX2125" fmla="*/ 1006548 w 1347946"/>
                <a:gd name="connsiteY2125" fmla="*/ 1387914 h 1978277"/>
                <a:gd name="connsiteX2126" fmla="*/ 1014316 w 1347946"/>
                <a:gd name="connsiteY2126" fmla="*/ 1387053 h 1978277"/>
                <a:gd name="connsiteX2127" fmla="*/ 1020559 w 1347946"/>
                <a:gd name="connsiteY2127" fmla="*/ 1384127 h 1978277"/>
                <a:gd name="connsiteX2128" fmla="*/ 1031950 w 1347946"/>
                <a:gd name="connsiteY2128" fmla="*/ 1375756 h 1978277"/>
                <a:gd name="connsiteX2129" fmla="*/ 1033969 w 1347946"/>
                <a:gd name="connsiteY2129" fmla="*/ 1375865 h 1978277"/>
                <a:gd name="connsiteX2130" fmla="*/ 1035416 w 1347946"/>
                <a:gd name="connsiteY2130" fmla="*/ 1378838 h 1978277"/>
                <a:gd name="connsiteX2131" fmla="*/ 1036480 w 1347946"/>
                <a:gd name="connsiteY2131" fmla="*/ 1380294 h 1978277"/>
                <a:gd name="connsiteX2132" fmla="*/ 1039868 w 1347946"/>
                <a:gd name="connsiteY2132" fmla="*/ 1382570 h 1978277"/>
                <a:gd name="connsiteX2133" fmla="*/ 1040415 w 1347946"/>
                <a:gd name="connsiteY2133" fmla="*/ 1383978 h 1978277"/>
                <a:gd name="connsiteX2134" fmla="*/ 464219 w 1347946"/>
                <a:gd name="connsiteY2134" fmla="*/ 1388414 h 1978277"/>
                <a:gd name="connsiteX2135" fmla="*/ 461285 w 1347946"/>
                <a:gd name="connsiteY2135" fmla="*/ 1388594 h 1978277"/>
                <a:gd name="connsiteX2136" fmla="*/ 454463 w 1347946"/>
                <a:gd name="connsiteY2136" fmla="*/ 1387381 h 1978277"/>
                <a:gd name="connsiteX2137" fmla="*/ 453916 w 1347946"/>
                <a:gd name="connsiteY2137" fmla="*/ 1386599 h 1978277"/>
                <a:gd name="connsiteX2138" fmla="*/ 453830 w 1347946"/>
                <a:gd name="connsiteY2138" fmla="*/ 1385120 h 1978277"/>
                <a:gd name="connsiteX2139" fmla="*/ 454737 w 1347946"/>
                <a:gd name="connsiteY2139" fmla="*/ 1380849 h 1978277"/>
                <a:gd name="connsiteX2140" fmla="*/ 457741 w 1347946"/>
                <a:gd name="connsiteY2140" fmla="*/ 1380278 h 1978277"/>
                <a:gd name="connsiteX2141" fmla="*/ 461317 w 1347946"/>
                <a:gd name="connsiteY2141" fmla="*/ 1382617 h 1978277"/>
                <a:gd name="connsiteX2142" fmla="*/ 465174 w 1347946"/>
                <a:gd name="connsiteY2142" fmla="*/ 1385942 h 1978277"/>
                <a:gd name="connsiteX2143" fmla="*/ 465706 w 1347946"/>
                <a:gd name="connsiteY2143" fmla="*/ 1387507 h 1978277"/>
                <a:gd name="connsiteX2144" fmla="*/ 464219 w 1347946"/>
                <a:gd name="connsiteY2144" fmla="*/ 1388414 h 1978277"/>
                <a:gd name="connsiteX2145" fmla="*/ 441031 w 1347946"/>
                <a:gd name="connsiteY2145" fmla="*/ 1447974 h 1978277"/>
                <a:gd name="connsiteX2146" fmla="*/ 448345 w 1347946"/>
                <a:gd name="connsiteY2146" fmla="*/ 1453169 h 1978277"/>
                <a:gd name="connsiteX2147" fmla="*/ 456098 w 1347946"/>
                <a:gd name="connsiteY2147" fmla="*/ 1456744 h 1978277"/>
                <a:gd name="connsiteX2148" fmla="*/ 456857 w 1347946"/>
                <a:gd name="connsiteY2148" fmla="*/ 1458371 h 1978277"/>
                <a:gd name="connsiteX2149" fmla="*/ 457460 w 1347946"/>
                <a:gd name="connsiteY2149" fmla="*/ 1460836 h 1978277"/>
                <a:gd name="connsiteX2150" fmla="*/ 457600 w 1347946"/>
                <a:gd name="connsiteY2150" fmla="*/ 1462119 h 1978277"/>
                <a:gd name="connsiteX2151" fmla="*/ 457429 w 1347946"/>
                <a:gd name="connsiteY2151" fmla="*/ 1463308 h 1978277"/>
                <a:gd name="connsiteX2152" fmla="*/ 456936 w 1347946"/>
                <a:gd name="connsiteY2152" fmla="*/ 1464403 h 1978277"/>
                <a:gd name="connsiteX2153" fmla="*/ 457499 w 1347946"/>
                <a:gd name="connsiteY2153" fmla="*/ 1465811 h 1978277"/>
                <a:gd name="connsiteX2154" fmla="*/ 459126 w 1347946"/>
                <a:gd name="connsiteY2154" fmla="*/ 1467533 h 1978277"/>
                <a:gd name="connsiteX2155" fmla="*/ 459290 w 1347946"/>
                <a:gd name="connsiteY2155" fmla="*/ 1469543 h 1978277"/>
                <a:gd name="connsiteX2156" fmla="*/ 457350 w 1347946"/>
                <a:gd name="connsiteY2156" fmla="*/ 1472986 h 1978277"/>
                <a:gd name="connsiteX2157" fmla="*/ 454620 w 1347946"/>
                <a:gd name="connsiteY2157" fmla="*/ 1476803 h 1978277"/>
                <a:gd name="connsiteX2158" fmla="*/ 440178 w 1347946"/>
                <a:gd name="connsiteY2158" fmla="*/ 1484619 h 1978277"/>
                <a:gd name="connsiteX2159" fmla="*/ 435069 w 1347946"/>
                <a:gd name="connsiteY2159" fmla="*/ 1485941 h 1978277"/>
                <a:gd name="connsiteX2160" fmla="*/ 422442 w 1347946"/>
                <a:gd name="connsiteY2160" fmla="*/ 1491277 h 1978277"/>
                <a:gd name="connsiteX2161" fmla="*/ 418577 w 1347946"/>
                <a:gd name="connsiteY2161" fmla="*/ 1491058 h 1978277"/>
                <a:gd name="connsiteX2162" fmla="*/ 417725 w 1347946"/>
                <a:gd name="connsiteY2162" fmla="*/ 1490807 h 1978277"/>
                <a:gd name="connsiteX2163" fmla="*/ 415338 w 1347946"/>
                <a:gd name="connsiteY2163" fmla="*/ 1488460 h 1978277"/>
                <a:gd name="connsiteX2164" fmla="*/ 412068 w 1347946"/>
                <a:gd name="connsiteY2164" fmla="*/ 1486278 h 1978277"/>
                <a:gd name="connsiteX2165" fmla="*/ 410535 w 1347946"/>
                <a:gd name="connsiteY2165" fmla="*/ 1484580 h 1978277"/>
                <a:gd name="connsiteX2166" fmla="*/ 409181 w 1347946"/>
                <a:gd name="connsiteY2166" fmla="*/ 1482139 h 1978277"/>
                <a:gd name="connsiteX2167" fmla="*/ 409721 w 1347946"/>
                <a:gd name="connsiteY2167" fmla="*/ 1480629 h 1978277"/>
                <a:gd name="connsiteX2168" fmla="*/ 412154 w 1347946"/>
                <a:gd name="connsiteY2168" fmla="*/ 1480034 h 1978277"/>
                <a:gd name="connsiteX2169" fmla="*/ 415612 w 1347946"/>
                <a:gd name="connsiteY2169" fmla="*/ 1480074 h 1978277"/>
                <a:gd name="connsiteX2170" fmla="*/ 420690 w 1347946"/>
                <a:gd name="connsiteY2170" fmla="*/ 1478298 h 1978277"/>
                <a:gd name="connsiteX2171" fmla="*/ 419281 w 1347946"/>
                <a:gd name="connsiteY2171" fmla="*/ 1476694 h 1978277"/>
                <a:gd name="connsiteX2172" fmla="*/ 417951 w 1347946"/>
                <a:gd name="connsiteY2172" fmla="*/ 1475716 h 1978277"/>
                <a:gd name="connsiteX2173" fmla="*/ 417028 w 1347946"/>
                <a:gd name="connsiteY2173" fmla="*/ 1473588 h 1978277"/>
                <a:gd name="connsiteX2174" fmla="*/ 414908 w 1347946"/>
                <a:gd name="connsiteY2174" fmla="*/ 1474003 h 1978277"/>
                <a:gd name="connsiteX2175" fmla="*/ 413320 w 1347946"/>
                <a:gd name="connsiteY2175" fmla="*/ 1472782 h 1978277"/>
                <a:gd name="connsiteX2176" fmla="*/ 410261 w 1347946"/>
                <a:gd name="connsiteY2176" fmla="*/ 1472008 h 1978277"/>
                <a:gd name="connsiteX2177" fmla="*/ 402273 w 1347946"/>
                <a:gd name="connsiteY2177" fmla="*/ 1471272 h 1978277"/>
                <a:gd name="connsiteX2178" fmla="*/ 397063 w 1347946"/>
                <a:gd name="connsiteY2178" fmla="*/ 1469175 h 1978277"/>
                <a:gd name="connsiteX2179" fmla="*/ 395529 w 1347946"/>
                <a:gd name="connsiteY2179" fmla="*/ 1467916 h 1978277"/>
                <a:gd name="connsiteX2180" fmla="*/ 394176 w 1347946"/>
                <a:gd name="connsiteY2180" fmla="*/ 1465741 h 1978277"/>
                <a:gd name="connsiteX2181" fmla="*/ 393002 w 1347946"/>
                <a:gd name="connsiteY2181" fmla="*/ 1462674 h 1978277"/>
                <a:gd name="connsiteX2182" fmla="*/ 394708 w 1347946"/>
                <a:gd name="connsiteY2182" fmla="*/ 1450704 h 1978277"/>
                <a:gd name="connsiteX2183" fmla="*/ 395882 w 1347946"/>
                <a:gd name="connsiteY2183" fmla="*/ 1447638 h 1978277"/>
                <a:gd name="connsiteX2184" fmla="*/ 398588 w 1347946"/>
                <a:gd name="connsiteY2184" fmla="*/ 1446628 h 1978277"/>
                <a:gd name="connsiteX2185" fmla="*/ 405207 w 1347946"/>
                <a:gd name="connsiteY2185" fmla="*/ 1449304 h 1978277"/>
                <a:gd name="connsiteX2186" fmla="*/ 406099 w 1347946"/>
                <a:gd name="connsiteY2186" fmla="*/ 1448154 h 1978277"/>
                <a:gd name="connsiteX2187" fmla="*/ 398855 w 1347946"/>
                <a:gd name="connsiteY2187" fmla="*/ 1443710 h 1978277"/>
                <a:gd name="connsiteX2188" fmla="*/ 396194 w 1347946"/>
                <a:gd name="connsiteY2188" fmla="*/ 1441058 h 1978277"/>
                <a:gd name="connsiteX2189" fmla="*/ 395412 w 1347946"/>
                <a:gd name="connsiteY2189" fmla="*/ 1438961 h 1978277"/>
                <a:gd name="connsiteX2190" fmla="*/ 394943 w 1347946"/>
                <a:gd name="connsiteY2190" fmla="*/ 1435871 h 1978277"/>
                <a:gd name="connsiteX2191" fmla="*/ 394943 w 1347946"/>
                <a:gd name="connsiteY2191" fmla="*/ 1434056 h 1978277"/>
                <a:gd name="connsiteX2192" fmla="*/ 395271 w 1347946"/>
                <a:gd name="connsiteY2192" fmla="*/ 1432225 h 1978277"/>
                <a:gd name="connsiteX2193" fmla="*/ 395921 w 1347946"/>
                <a:gd name="connsiteY2193" fmla="*/ 1430387 h 1978277"/>
                <a:gd name="connsiteX2194" fmla="*/ 397681 w 1347946"/>
                <a:gd name="connsiteY2194" fmla="*/ 1427899 h 1978277"/>
                <a:gd name="connsiteX2195" fmla="*/ 405019 w 1347946"/>
                <a:gd name="connsiteY2195" fmla="*/ 1423925 h 1978277"/>
                <a:gd name="connsiteX2196" fmla="*/ 413015 w 1347946"/>
                <a:gd name="connsiteY2196" fmla="*/ 1425286 h 1978277"/>
                <a:gd name="connsiteX2197" fmla="*/ 426894 w 1347946"/>
                <a:gd name="connsiteY2197" fmla="*/ 1430168 h 1978277"/>
                <a:gd name="connsiteX2198" fmla="*/ 428615 w 1347946"/>
                <a:gd name="connsiteY2198" fmla="*/ 1431201 h 1978277"/>
                <a:gd name="connsiteX2199" fmla="*/ 432871 w 1347946"/>
                <a:gd name="connsiteY2199" fmla="*/ 1435370 h 1978277"/>
                <a:gd name="connsiteX2200" fmla="*/ 441031 w 1347946"/>
                <a:gd name="connsiteY2200" fmla="*/ 1447974 h 1978277"/>
                <a:gd name="connsiteX2201" fmla="*/ 478740 w 1347946"/>
                <a:gd name="connsiteY2201" fmla="*/ 1472837 h 1978277"/>
                <a:gd name="connsiteX2202" fmla="*/ 475297 w 1347946"/>
                <a:gd name="connsiteY2202" fmla="*/ 1475051 h 1978277"/>
                <a:gd name="connsiteX2203" fmla="*/ 474601 w 1347946"/>
                <a:gd name="connsiteY2203" fmla="*/ 1474558 h 1978277"/>
                <a:gd name="connsiteX2204" fmla="*/ 473905 w 1347946"/>
                <a:gd name="connsiteY2204" fmla="*/ 1472868 h 1978277"/>
                <a:gd name="connsiteX2205" fmla="*/ 472129 w 1347946"/>
                <a:gd name="connsiteY2205" fmla="*/ 1465170 h 1978277"/>
                <a:gd name="connsiteX2206" fmla="*/ 471604 w 1347946"/>
                <a:gd name="connsiteY2206" fmla="*/ 1461509 h 1978277"/>
                <a:gd name="connsiteX2207" fmla="*/ 472043 w 1347946"/>
                <a:gd name="connsiteY2207" fmla="*/ 1456940 h 1978277"/>
                <a:gd name="connsiteX2208" fmla="*/ 471354 w 1347946"/>
                <a:gd name="connsiteY2208" fmla="*/ 1453709 h 1978277"/>
                <a:gd name="connsiteX2209" fmla="*/ 474460 w 1347946"/>
                <a:gd name="connsiteY2209" fmla="*/ 1449938 h 1978277"/>
                <a:gd name="connsiteX2210" fmla="*/ 476971 w 1347946"/>
                <a:gd name="connsiteY2210" fmla="*/ 1449288 h 1978277"/>
                <a:gd name="connsiteX2211" fmla="*/ 480359 w 1347946"/>
                <a:gd name="connsiteY2211" fmla="*/ 1450274 h 1978277"/>
                <a:gd name="connsiteX2212" fmla="*/ 486093 w 1347946"/>
                <a:gd name="connsiteY2212" fmla="*/ 1454108 h 1978277"/>
                <a:gd name="connsiteX2213" fmla="*/ 485679 w 1347946"/>
                <a:gd name="connsiteY2213" fmla="*/ 1455352 h 1978277"/>
                <a:gd name="connsiteX2214" fmla="*/ 484435 w 1347946"/>
                <a:gd name="connsiteY2214" fmla="*/ 1457347 h 1978277"/>
                <a:gd name="connsiteX2215" fmla="*/ 480985 w 1347946"/>
                <a:gd name="connsiteY2215" fmla="*/ 1459952 h 1978277"/>
                <a:gd name="connsiteX2216" fmla="*/ 479764 w 1347946"/>
                <a:gd name="connsiteY2216" fmla="*/ 1465804 h 1978277"/>
                <a:gd name="connsiteX2217" fmla="*/ 479530 w 1347946"/>
                <a:gd name="connsiteY2217" fmla="*/ 1468730 h 1978277"/>
                <a:gd name="connsiteX2218" fmla="*/ 479694 w 1347946"/>
                <a:gd name="connsiteY2218" fmla="*/ 1470920 h 1978277"/>
                <a:gd name="connsiteX2219" fmla="*/ 478740 w 1347946"/>
                <a:gd name="connsiteY2219" fmla="*/ 1472837 h 1978277"/>
                <a:gd name="connsiteX2220" fmla="*/ 785747 w 1347946"/>
                <a:gd name="connsiteY2220" fmla="*/ 1704301 h 1978277"/>
                <a:gd name="connsiteX2221" fmla="*/ 782328 w 1347946"/>
                <a:gd name="connsiteY2221" fmla="*/ 1704332 h 1978277"/>
                <a:gd name="connsiteX2222" fmla="*/ 781193 w 1347946"/>
                <a:gd name="connsiteY2222" fmla="*/ 1700170 h 1978277"/>
                <a:gd name="connsiteX2223" fmla="*/ 781530 w 1347946"/>
                <a:gd name="connsiteY2223" fmla="*/ 1695617 h 1978277"/>
                <a:gd name="connsiteX2224" fmla="*/ 785379 w 1347946"/>
                <a:gd name="connsiteY2224" fmla="*/ 1694185 h 1978277"/>
                <a:gd name="connsiteX2225" fmla="*/ 787452 w 1347946"/>
                <a:gd name="connsiteY2225" fmla="*/ 1697323 h 1978277"/>
                <a:gd name="connsiteX2226" fmla="*/ 786709 w 1347946"/>
                <a:gd name="connsiteY2226" fmla="*/ 1701985 h 1978277"/>
                <a:gd name="connsiteX2227" fmla="*/ 785747 w 1347946"/>
                <a:gd name="connsiteY2227" fmla="*/ 1704301 h 1978277"/>
                <a:gd name="connsiteX2228" fmla="*/ 582971 w 1347946"/>
                <a:gd name="connsiteY2228" fmla="*/ 1935562 h 1978277"/>
                <a:gd name="connsiteX2229" fmla="*/ 580452 w 1347946"/>
                <a:gd name="connsiteY2229" fmla="*/ 1940991 h 1978277"/>
                <a:gd name="connsiteX2230" fmla="*/ 577933 w 1347946"/>
                <a:gd name="connsiteY2230" fmla="*/ 1939810 h 1978277"/>
                <a:gd name="connsiteX2231" fmla="*/ 576689 w 1347946"/>
                <a:gd name="connsiteY2231" fmla="*/ 1937385 h 1978277"/>
                <a:gd name="connsiteX2232" fmla="*/ 574209 w 1347946"/>
                <a:gd name="connsiteY2232" fmla="*/ 1936258 h 1978277"/>
                <a:gd name="connsiteX2233" fmla="*/ 571533 w 1347946"/>
                <a:gd name="connsiteY2233" fmla="*/ 1936594 h 1978277"/>
                <a:gd name="connsiteX2234" fmla="*/ 571494 w 1347946"/>
                <a:gd name="connsiteY2234" fmla="*/ 1935632 h 1978277"/>
                <a:gd name="connsiteX2235" fmla="*/ 580186 w 1347946"/>
                <a:gd name="connsiteY2235" fmla="*/ 1929827 h 1978277"/>
                <a:gd name="connsiteX2236" fmla="*/ 584332 w 1347946"/>
                <a:gd name="connsiteY2236" fmla="*/ 1928263 h 1978277"/>
                <a:gd name="connsiteX2237" fmla="*/ 584035 w 1347946"/>
                <a:gd name="connsiteY2237" fmla="*/ 1930711 h 1978277"/>
                <a:gd name="connsiteX2238" fmla="*/ 583245 w 1347946"/>
                <a:gd name="connsiteY2238" fmla="*/ 1932855 h 1978277"/>
                <a:gd name="connsiteX2239" fmla="*/ 582971 w 1347946"/>
                <a:gd name="connsiteY2239" fmla="*/ 1935562 h 197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Lst>
              <a:rect l="l" t="t" r="r" b="b"/>
              <a:pathLst>
                <a:path w="1347946" h="1978277">
                  <a:moveTo>
                    <a:pt x="941159" y="6830"/>
                  </a:moveTo>
                  <a:lnTo>
                    <a:pt x="962259" y="18542"/>
                  </a:lnTo>
                  <a:lnTo>
                    <a:pt x="973415" y="32029"/>
                  </a:lnTo>
                  <a:lnTo>
                    <a:pt x="975754" y="31583"/>
                  </a:lnTo>
                  <a:lnTo>
                    <a:pt x="990877" y="36723"/>
                  </a:lnTo>
                  <a:lnTo>
                    <a:pt x="1005233" y="43115"/>
                  </a:lnTo>
                  <a:lnTo>
                    <a:pt x="1029102" y="59622"/>
                  </a:lnTo>
                  <a:lnTo>
                    <a:pt x="1032451" y="64997"/>
                  </a:lnTo>
                  <a:lnTo>
                    <a:pt x="1029869" y="69378"/>
                  </a:lnTo>
                  <a:lnTo>
                    <a:pt x="1023939" y="72382"/>
                  </a:lnTo>
                  <a:lnTo>
                    <a:pt x="993435" y="77718"/>
                  </a:lnTo>
                  <a:lnTo>
                    <a:pt x="938100" y="84235"/>
                  </a:lnTo>
                  <a:lnTo>
                    <a:pt x="906439" y="96792"/>
                  </a:lnTo>
                  <a:lnTo>
                    <a:pt x="896370" y="97433"/>
                  </a:lnTo>
                  <a:lnTo>
                    <a:pt x="895494" y="115881"/>
                  </a:lnTo>
                  <a:lnTo>
                    <a:pt x="899797" y="116882"/>
                  </a:lnTo>
                  <a:lnTo>
                    <a:pt x="906846" y="114418"/>
                  </a:lnTo>
                  <a:lnTo>
                    <a:pt x="931646" y="95915"/>
                  </a:lnTo>
                  <a:lnTo>
                    <a:pt x="940925" y="92849"/>
                  </a:lnTo>
                  <a:lnTo>
                    <a:pt x="958238" y="94398"/>
                  </a:lnTo>
                  <a:lnTo>
                    <a:pt x="980715" y="101376"/>
                  </a:lnTo>
                  <a:lnTo>
                    <a:pt x="989782" y="98927"/>
                  </a:lnTo>
                  <a:lnTo>
                    <a:pt x="1005953" y="100750"/>
                  </a:lnTo>
                  <a:lnTo>
                    <a:pt x="1024862" y="95415"/>
                  </a:lnTo>
                  <a:lnTo>
                    <a:pt x="1047198" y="83828"/>
                  </a:lnTo>
                  <a:lnTo>
                    <a:pt x="1053308" y="109567"/>
                  </a:lnTo>
                  <a:lnTo>
                    <a:pt x="1061538" y="134813"/>
                  </a:lnTo>
                  <a:lnTo>
                    <a:pt x="1068055" y="132044"/>
                  </a:lnTo>
                  <a:lnTo>
                    <a:pt x="1073633" y="133452"/>
                  </a:lnTo>
                  <a:lnTo>
                    <a:pt x="1075519" y="141635"/>
                  </a:lnTo>
                  <a:lnTo>
                    <a:pt x="1078570" y="145086"/>
                  </a:lnTo>
                  <a:lnTo>
                    <a:pt x="1084891" y="143239"/>
                  </a:lnTo>
                  <a:lnTo>
                    <a:pt x="1104254" y="150335"/>
                  </a:lnTo>
                  <a:lnTo>
                    <a:pt x="1117546" y="163001"/>
                  </a:lnTo>
                  <a:lnTo>
                    <a:pt x="1122553" y="168861"/>
                  </a:lnTo>
                  <a:lnTo>
                    <a:pt x="1124955" y="177170"/>
                  </a:lnTo>
                  <a:lnTo>
                    <a:pt x="1126316" y="183788"/>
                  </a:lnTo>
                  <a:lnTo>
                    <a:pt x="1124228" y="191885"/>
                  </a:lnTo>
                  <a:lnTo>
                    <a:pt x="1115919" y="206187"/>
                  </a:lnTo>
                  <a:lnTo>
                    <a:pt x="1105412" y="219181"/>
                  </a:lnTo>
                  <a:lnTo>
                    <a:pt x="1091236" y="229094"/>
                  </a:lnTo>
                  <a:lnTo>
                    <a:pt x="1074901" y="235266"/>
                  </a:lnTo>
                  <a:lnTo>
                    <a:pt x="949374" y="255693"/>
                  </a:lnTo>
                  <a:lnTo>
                    <a:pt x="945126" y="260505"/>
                  </a:lnTo>
                  <a:lnTo>
                    <a:pt x="942607" y="272701"/>
                  </a:lnTo>
                  <a:lnTo>
                    <a:pt x="944281" y="288380"/>
                  </a:lnTo>
                  <a:lnTo>
                    <a:pt x="950148" y="290813"/>
                  </a:lnTo>
                  <a:lnTo>
                    <a:pt x="963855" y="282027"/>
                  </a:lnTo>
                  <a:lnTo>
                    <a:pt x="987568" y="273640"/>
                  </a:lnTo>
                  <a:lnTo>
                    <a:pt x="1004991" y="274039"/>
                  </a:lnTo>
                  <a:lnTo>
                    <a:pt x="1046643" y="281198"/>
                  </a:lnTo>
                  <a:lnTo>
                    <a:pt x="1058933" y="299731"/>
                  </a:lnTo>
                  <a:lnTo>
                    <a:pt x="1065434" y="327692"/>
                  </a:lnTo>
                  <a:lnTo>
                    <a:pt x="1079845" y="321465"/>
                  </a:lnTo>
                  <a:lnTo>
                    <a:pt x="1082928" y="316685"/>
                  </a:lnTo>
                  <a:lnTo>
                    <a:pt x="1085196" y="308353"/>
                  </a:lnTo>
                  <a:lnTo>
                    <a:pt x="1087004" y="299348"/>
                  </a:lnTo>
                  <a:lnTo>
                    <a:pt x="1088357" y="289678"/>
                  </a:lnTo>
                  <a:lnTo>
                    <a:pt x="1089867" y="283052"/>
                  </a:lnTo>
                  <a:lnTo>
                    <a:pt x="1091541" y="279524"/>
                  </a:lnTo>
                  <a:lnTo>
                    <a:pt x="1095132" y="276566"/>
                  </a:lnTo>
                  <a:lnTo>
                    <a:pt x="1103402" y="272991"/>
                  </a:lnTo>
                  <a:lnTo>
                    <a:pt x="1125088" y="269510"/>
                  </a:lnTo>
                  <a:lnTo>
                    <a:pt x="1130306" y="270503"/>
                  </a:lnTo>
                  <a:lnTo>
                    <a:pt x="1134054" y="283936"/>
                  </a:lnTo>
                  <a:lnTo>
                    <a:pt x="1134867" y="291720"/>
                  </a:lnTo>
                  <a:lnTo>
                    <a:pt x="1135141" y="301789"/>
                  </a:lnTo>
                  <a:lnTo>
                    <a:pt x="1135024" y="314103"/>
                  </a:lnTo>
                  <a:lnTo>
                    <a:pt x="1134515" y="328592"/>
                  </a:lnTo>
                  <a:lnTo>
                    <a:pt x="1132669" y="342768"/>
                  </a:lnTo>
                  <a:lnTo>
                    <a:pt x="1126669" y="367162"/>
                  </a:lnTo>
                  <a:lnTo>
                    <a:pt x="1121841" y="380250"/>
                  </a:lnTo>
                  <a:lnTo>
                    <a:pt x="1116631" y="389607"/>
                  </a:lnTo>
                  <a:lnTo>
                    <a:pt x="1106656" y="410699"/>
                  </a:lnTo>
                  <a:lnTo>
                    <a:pt x="1103198" y="416277"/>
                  </a:lnTo>
                  <a:lnTo>
                    <a:pt x="1092230" y="440334"/>
                  </a:lnTo>
                  <a:lnTo>
                    <a:pt x="1089507" y="451334"/>
                  </a:lnTo>
                  <a:lnTo>
                    <a:pt x="1089343" y="459322"/>
                  </a:lnTo>
                  <a:lnTo>
                    <a:pt x="1091228" y="460839"/>
                  </a:lnTo>
                  <a:lnTo>
                    <a:pt x="1094412" y="453337"/>
                  </a:lnTo>
                  <a:lnTo>
                    <a:pt x="1095594" y="447954"/>
                  </a:lnTo>
                  <a:lnTo>
                    <a:pt x="1097643" y="442290"/>
                  </a:lnTo>
                  <a:lnTo>
                    <a:pt x="1113807" y="427246"/>
                  </a:lnTo>
                  <a:lnTo>
                    <a:pt x="1117272" y="423021"/>
                  </a:lnTo>
                  <a:lnTo>
                    <a:pt x="1127850" y="404824"/>
                  </a:lnTo>
                  <a:lnTo>
                    <a:pt x="1134601" y="397947"/>
                  </a:lnTo>
                  <a:lnTo>
                    <a:pt x="1140148" y="390695"/>
                  </a:lnTo>
                  <a:lnTo>
                    <a:pt x="1143090" y="385531"/>
                  </a:lnTo>
                  <a:lnTo>
                    <a:pt x="1159339" y="348315"/>
                  </a:lnTo>
                  <a:lnTo>
                    <a:pt x="1167812" y="336963"/>
                  </a:lnTo>
                  <a:lnTo>
                    <a:pt x="1176707" y="336940"/>
                  </a:lnTo>
                  <a:lnTo>
                    <a:pt x="1178280" y="356099"/>
                  </a:lnTo>
                  <a:lnTo>
                    <a:pt x="1188943" y="359033"/>
                  </a:lnTo>
                  <a:lnTo>
                    <a:pt x="1193574" y="358212"/>
                  </a:lnTo>
                  <a:lnTo>
                    <a:pt x="1201015" y="362827"/>
                  </a:lnTo>
                  <a:lnTo>
                    <a:pt x="1204277" y="366614"/>
                  </a:lnTo>
                  <a:lnTo>
                    <a:pt x="1209824" y="368539"/>
                  </a:lnTo>
                  <a:lnTo>
                    <a:pt x="1215543" y="373014"/>
                  </a:lnTo>
                  <a:lnTo>
                    <a:pt x="1220589" y="368202"/>
                  </a:lnTo>
                  <a:lnTo>
                    <a:pt x="1222060" y="365174"/>
                  </a:lnTo>
                  <a:lnTo>
                    <a:pt x="1226934" y="351366"/>
                  </a:lnTo>
                  <a:lnTo>
                    <a:pt x="1233521" y="339013"/>
                  </a:lnTo>
                  <a:lnTo>
                    <a:pt x="1239623" y="323421"/>
                  </a:lnTo>
                  <a:lnTo>
                    <a:pt x="1241650" y="319611"/>
                  </a:lnTo>
                  <a:lnTo>
                    <a:pt x="1244857" y="316145"/>
                  </a:lnTo>
                  <a:lnTo>
                    <a:pt x="1248190" y="314776"/>
                  </a:lnTo>
                  <a:lnTo>
                    <a:pt x="1257265" y="307367"/>
                  </a:lnTo>
                  <a:lnTo>
                    <a:pt x="1259565" y="306851"/>
                  </a:lnTo>
                  <a:lnTo>
                    <a:pt x="1264463" y="309198"/>
                  </a:lnTo>
                  <a:lnTo>
                    <a:pt x="1286102" y="310418"/>
                  </a:lnTo>
                  <a:lnTo>
                    <a:pt x="1297908" y="314236"/>
                  </a:lnTo>
                  <a:lnTo>
                    <a:pt x="1314345" y="324774"/>
                  </a:lnTo>
                  <a:lnTo>
                    <a:pt x="1325798" y="330509"/>
                  </a:lnTo>
                  <a:lnTo>
                    <a:pt x="1331103" y="335563"/>
                  </a:lnTo>
                  <a:lnTo>
                    <a:pt x="1338824" y="346336"/>
                  </a:lnTo>
                  <a:lnTo>
                    <a:pt x="1345052" y="357515"/>
                  </a:lnTo>
                  <a:lnTo>
                    <a:pt x="1347947" y="360778"/>
                  </a:lnTo>
                  <a:lnTo>
                    <a:pt x="1347837" y="364298"/>
                  </a:lnTo>
                  <a:lnTo>
                    <a:pt x="1345686" y="369141"/>
                  </a:lnTo>
                  <a:lnTo>
                    <a:pt x="1330258" y="385930"/>
                  </a:lnTo>
                  <a:lnTo>
                    <a:pt x="1325204" y="397032"/>
                  </a:lnTo>
                  <a:lnTo>
                    <a:pt x="1310605" y="417701"/>
                  </a:lnTo>
                  <a:lnTo>
                    <a:pt x="1303470" y="424726"/>
                  </a:lnTo>
                  <a:lnTo>
                    <a:pt x="1295717" y="427473"/>
                  </a:lnTo>
                  <a:lnTo>
                    <a:pt x="1287088" y="428130"/>
                  </a:lnTo>
                  <a:lnTo>
                    <a:pt x="1281487" y="431056"/>
                  </a:lnTo>
                  <a:lnTo>
                    <a:pt x="1280657" y="433833"/>
                  </a:lnTo>
                  <a:lnTo>
                    <a:pt x="1284647" y="442204"/>
                  </a:lnTo>
                  <a:lnTo>
                    <a:pt x="1286400" y="448134"/>
                  </a:lnTo>
                  <a:lnTo>
                    <a:pt x="1286149" y="453384"/>
                  </a:lnTo>
                  <a:lnTo>
                    <a:pt x="1281948" y="461129"/>
                  </a:lnTo>
                  <a:lnTo>
                    <a:pt x="1280360" y="462874"/>
                  </a:lnTo>
                  <a:lnTo>
                    <a:pt x="1265198" y="468585"/>
                  </a:lnTo>
                  <a:lnTo>
                    <a:pt x="1257547" y="478223"/>
                  </a:lnTo>
                  <a:lnTo>
                    <a:pt x="1247564" y="479389"/>
                  </a:lnTo>
                  <a:lnTo>
                    <a:pt x="1240507" y="478294"/>
                  </a:lnTo>
                  <a:lnTo>
                    <a:pt x="1230806" y="488581"/>
                  </a:lnTo>
                  <a:lnTo>
                    <a:pt x="1234601" y="496890"/>
                  </a:lnTo>
                  <a:lnTo>
                    <a:pt x="1238074" y="500473"/>
                  </a:lnTo>
                  <a:lnTo>
                    <a:pt x="1248878" y="507968"/>
                  </a:lnTo>
                  <a:lnTo>
                    <a:pt x="1248980" y="512255"/>
                  </a:lnTo>
                  <a:lnTo>
                    <a:pt x="1243817" y="520869"/>
                  </a:lnTo>
                  <a:lnTo>
                    <a:pt x="1236768" y="530953"/>
                  </a:lnTo>
                  <a:lnTo>
                    <a:pt x="1228436" y="537900"/>
                  </a:lnTo>
                  <a:lnTo>
                    <a:pt x="1225306" y="538933"/>
                  </a:lnTo>
                  <a:lnTo>
                    <a:pt x="1221356" y="537188"/>
                  </a:lnTo>
                  <a:lnTo>
                    <a:pt x="1217710" y="537564"/>
                  </a:lnTo>
                  <a:lnTo>
                    <a:pt x="1209683" y="540756"/>
                  </a:lnTo>
                  <a:lnTo>
                    <a:pt x="1202039" y="541264"/>
                  </a:lnTo>
                  <a:lnTo>
                    <a:pt x="1188387" y="536750"/>
                  </a:lnTo>
                  <a:lnTo>
                    <a:pt x="1181002" y="531509"/>
                  </a:lnTo>
                  <a:lnTo>
                    <a:pt x="1177114" y="529694"/>
                  </a:lnTo>
                  <a:lnTo>
                    <a:pt x="1172217" y="530194"/>
                  </a:lnTo>
                  <a:lnTo>
                    <a:pt x="1170331" y="532314"/>
                  </a:lnTo>
                  <a:lnTo>
                    <a:pt x="1162609" y="544777"/>
                  </a:lnTo>
                  <a:lnTo>
                    <a:pt x="1158823" y="553211"/>
                  </a:lnTo>
                  <a:lnTo>
                    <a:pt x="1156390" y="561785"/>
                  </a:lnTo>
                  <a:lnTo>
                    <a:pt x="1155349" y="571064"/>
                  </a:lnTo>
                  <a:lnTo>
                    <a:pt x="1155701" y="581031"/>
                  </a:lnTo>
                  <a:lnTo>
                    <a:pt x="1156640" y="587822"/>
                  </a:lnTo>
                  <a:lnTo>
                    <a:pt x="1158166" y="591483"/>
                  </a:lnTo>
                  <a:lnTo>
                    <a:pt x="1159996" y="593697"/>
                  </a:lnTo>
                  <a:lnTo>
                    <a:pt x="1163204" y="594855"/>
                  </a:lnTo>
                  <a:lnTo>
                    <a:pt x="1170261" y="593760"/>
                  </a:lnTo>
                  <a:lnTo>
                    <a:pt x="1173030" y="594386"/>
                  </a:lnTo>
                  <a:lnTo>
                    <a:pt x="1173875" y="596373"/>
                  </a:lnTo>
                  <a:lnTo>
                    <a:pt x="1175401" y="602647"/>
                  </a:lnTo>
                  <a:lnTo>
                    <a:pt x="1175135" y="608530"/>
                  </a:lnTo>
                  <a:lnTo>
                    <a:pt x="1173852" y="616761"/>
                  </a:lnTo>
                  <a:lnTo>
                    <a:pt x="1172866" y="626297"/>
                  </a:lnTo>
                  <a:lnTo>
                    <a:pt x="1172162" y="637109"/>
                  </a:lnTo>
                  <a:lnTo>
                    <a:pt x="1172537" y="642977"/>
                  </a:lnTo>
                  <a:lnTo>
                    <a:pt x="1175393" y="644260"/>
                  </a:lnTo>
                  <a:lnTo>
                    <a:pt x="1176731" y="643837"/>
                  </a:lnTo>
                  <a:lnTo>
                    <a:pt x="1178288" y="645762"/>
                  </a:lnTo>
                  <a:lnTo>
                    <a:pt x="1180055" y="650010"/>
                  </a:lnTo>
                  <a:lnTo>
                    <a:pt x="1181386" y="654493"/>
                  </a:lnTo>
                  <a:lnTo>
                    <a:pt x="1182270" y="659203"/>
                  </a:lnTo>
                  <a:lnTo>
                    <a:pt x="1181808" y="663075"/>
                  </a:lnTo>
                  <a:lnTo>
                    <a:pt x="1179985" y="666111"/>
                  </a:lnTo>
                  <a:lnTo>
                    <a:pt x="1175878" y="669530"/>
                  </a:lnTo>
                  <a:lnTo>
                    <a:pt x="1165762" y="676250"/>
                  </a:lnTo>
                  <a:lnTo>
                    <a:pt x="1164737" y="678292"/>
                  </a:lnTo>
                  <a:lnTo>
                    <a:pt x="1163939" y="682360"/>
                  </a:lnTo>
                  <a:lnTo>
                    <a:pt x="1163376" y="688447"/>
                  </a:lnTo>
                  <a:lnTo>
                    <a:pt x="1162156" y="693962"/>
                  </a:lnTo>
                  <a:lnTo>
                    <a:pt x="1160278" y="698891"/>
                  </a:lnTo>
                  <a:lnTo>
                    <a:pt x="1158572" y="701825"/>
                  </a:lnTo>
                  <a:lnTo>
                    <a:pt x="1155294" y="703123"/>
                  </a:lnTo>
                  <a:lnTo>
                    <a:pt x="1150999" y="703296"/>
                  </a:lnTo>
                  <a:lnTo>
                    <a:pt x="1146172" y="706112"/>
                  </a:lnTo>
                  <a:lnTo>
                    <a:pt x="1134797" y="722424"/>
                  </a:lnTo>
                  <a:lnTo>
                    <a:pt x="1134625" y="724223"/>
                  </a:lnTo>
                  <a:lnTo>
                    <a:pt x="1138881" y="729410"/>
                  </a:lnTo>
                  <a:lnTo>
                    <a:pt x="1138701" y="733932"/>
                  </a:lnTo>
                  <a:lnTo>
                    <a:pt x="1133451" y="753170"/>
                  </a:lnTo>
                  <a:lnTo>
                    <a:pt x="1132012" y="762597"/>
                  </a:lnTo>
                  <a:lnTo>
                    <a:pt x="1130870" y="775412"/>
                  </a:lnTo>
                  <a:lnTo>
                    <a:pt x="1129000" y="786119"/>
                  </a:lnTo>
                  <a:lnTo>
                    <a:pt x="1126395" y="794772"/>
                  </a:lnTo>
                  <a:lnTo>
                    <a:pt x="1123829" y="804692"/>
                  </a:lnTo>
                  <a:lnTo>
                    <a:pt x="1121309" y="815833"/>
                  </a:lnTo>
                  <a:lnTo>
                    <a:pt x="1121701" y="824321"/>
                  </a:lnTo>
                  <a:lnTo>
                    <a:pt x="1125010" y="830196"/>
                  </a:lnTo>
                  <a:lnTo>
                    <a:pt x="1129383" y="825448"/>
                  </a:lnTo>
                  <a:lnTo>
                    <a:pt x="1134821" y="809942"/>
                  </a:lnTo>
                  <a:lnTo>
                    <a:pt x="1140735" y="803182"/>
                  </a:lnTo>
                  <a:lnTo>
                    <a:pt x="1147119" y="805302"/>
                  </a:lnTo>
                  <a:lnTo>
                    <a:pt x="1152681" y="808400"/>
                  </a:lnTo>
                  <a:lnTo>
                    <a:pt x="1159785" y="814495"/>
                  </a:lnTo>
                  <a:lnTo>
                    <a:pt x="1165731" y="818281"/>
                  </a:lnTo>
                  <a:lnTo>
                    <a:pt x="1170863" y="823249"/>
                  </a:lnTo>
                  <a:lnTo>
                    <a:pt x="1172983" y="827419"/>
                  </a:lnTo>
                  <a:lnTo>
                    <a:pt x="1175111" y="833279"/>
                  </a:lnTo>
                  <a:lnTo>
                    <a:pt x="1175127" y="836964"/>
                  </a:lnTo>
                  <a:lnTo>
                    <a:pt x="1171364" y="838943"/>
                  </a:lnTo>
                  <a:lnTo>
                    <a:pt x="1170120" y="838309"/>
                  </a:lnTo>
                  <a:lnTo>
                    <a:pt x="1160700" y="828647"/>
                  </a:lnTo>
                  <a:lnTo>
                    <a:pt x="1156116" y="826230"/>
                  </a:lnTo>
                  <a:lnTo>
                    <a:pt x="1150029" y="829140"/>
                  </a:lnTo>
                  <a:lnTo>
                    <a:pt x="1144725" y="833514"/>
                  </a:lnTo>
                  <a:lnTo>
                    <a:pt x="1149489" y="850968"/>
                  </a:lnTo>
                  <a:lnTo>
                    <a:pt x="1154583" y="858916"/>
                  </a:lnTo>
                  <a:lnTo>
                    <a:pt x="1163877" y="862523"/>
                  </a:lnTo>
                  <a:lnTo>
                    <a:pt x="1168727" y="866309"/>
                  </a:lnTo>
                  <a:lnTo>
                    <a:pt x="1172271" y="871136"/>
                  </a:lnTo>
                  <a:lnTo>
                    <a:pt x="1175041" y="873483"/>
                  </a:lnTo>
                  <a:lnTo>
                    <a:pt x="1178757" y="872451"/>
                  </a:lnTo>
                  <a:lnTo>
                    <a:pt x="1183756" y="867710"/>
                  </a:lnTo>
                  <a:lnTo>
                    <a:pt x="1190727" y="867452"/>
                  </a:lnTo>
                  <a:lnTo>
                    <a:pt x="1193872" y="869806"/>
                  </a:lnTo>
                  <a:lnTo>
                    <a:pt x="1196148" y="874188"/>
                  </a:lnTo>
                  <a:lnTo>
                    <a:pt x="1197173" y="882340"/>
                  </a:lnTo>
                  <a:lnTo>
                    <a:pt x="1196946" y="894184"/>
                  </a:lnTo>
                  <a:lnTo>
                    <a:pt x="1196188" y="903033"/>
                  </a:lnTo>
                  <a:lnTo>
                    <a:pt x="1194897" y="908947"/>
                  </a:lnTo>
                  <a:lnTo>
                    <a:pt x="1192385" y="916833"/>
                  </a:lnTo>
                  <a:lnTo>
                    <a:pt x="1190289" y="918265"/>
                  </a:lnTo>
                  <a:lnTo>
                    <a:pt x="1187339" y="917835"/>
                  </a:lnTo>
                  <a:lnTo>
                    <a:pt x="1184593" y="916223"/>
                  </a:lnTo>
                  <a:lnTo>
                    <a:pt x="1182051" y="913414"/>
                  </a:lnTo>
                  <a:lnTo>
                    <a:pt x="1178201" y="911224"/>
                  </a:lnTo>
                  <a:lnTo>
                    <a:pt x="1170464" y="908853"/>
                  </a:lnTo>
                  <a:lnTo>
                    <a:pt x="1162641" y="903690"/>
                  </a:lnTo>
                  <a:lnTo>
                    <a:pt x="1158260" y="902415"/>
                  </a:lnTo>
                  <a:lnTo>
                    <a:pt x="1148989" y="903072"/>
                  </a:lnTo>
                  <a:lnTo>
                    <a:pt x="1138990" y="906342"/>
                  </a:lnTo>
                  <a:lnTo>
                    <a:pt x="1138599" y="910621"/>
                  </a:lnTo>
                  <a:lnTo>
                    <a:pt x="1124220" y="925462"/>
                  </a:lnTo>
                  <a:lnTo>
                    <a:pt x="1121270" y="925259"/>
                  </a:lnTo>
                  <a:lnTo>
                    <a:pt x="1117280" y="920182"/>
                  </a:lnTo>
                  <a:lnTo>
                    <a:pt x="1111695" y="915300"/>
                  </a:lnTo>
                  <a:lnTo>
                    <a:pt x="1108424" y="915331"/>
                  </a:lnTo>
                  <a:lnTo>
                    <a:pt x="1103589" y="921512"/>
                  </a:lnTo>
                  <a:lnTo>
                    <a:pt x="1102385" y="923898"/>
                  </a:lnTo>
                  <a:lnTo>
                    <a:pt x="1102447" y="926143"/>
                  </a:lnTo>
                  <a:lnTo>
                    <a:pt x="1106007" y="931439"/>
                  </a:lnTo>
                  <a:lnTo>
                    <a:pt x="1107454" y="932652"/>
                  </a:lnTo>
                  <a:lnTo>
                    <a:pt x="1109293" y="933669"/>
                  </a:lnTo>
                  <a:lnTo>
                    <a:pt x="1115684" y="934937"/>
                  </a:lnTo>
                  <a:lnTo>
                    <a:pt x="1118462" y="936321"/>
                  </a:lnTo>
                  <a:lnTo>
                    <a:pt x="1121075" y="952563"/>
                  </a:lnTo>
                  <a:lnTo>
                    <a:pt x="1125221" y="962498"/>
                  </a:lnTo>
                  <a:lnTo>
                    <a:pt x="1126997" y="964517"/>
                  </a:lnTo>
                  <a:lnTo>
                    <a:pt x="1128562" y="965245"/>
                  </a:lnTo>
                  <a:lnTo>
                    <a:pt x="1133647" y="964885"/>
                  </a:lnTo>
                  <a:lnTo>
                    <a:pt x="1140187" y="961544"/>
                  </a:lnTo>
                  <a:lnTo>
                    <a:pt x="1142472" y="964220"/>
                  </a:lnTo>
                  <a:lnTo>
                    <a:pt x="1147291" y="967482"/>
                  </a:lnTo>
                  <a:lnTo>
                    <a:pt x="1150107" y="968296"/>
                  </a:lnTo>
                  <a:lnTo>
                    <a:pt x="1153534" y="968163"/>
                  </a:lnTo>
                  <a:lnTo>
                    <a:pt x="1157391" y="969399"/>
                  </a:lnTo>
                  <a:lnTo>
                    <a:pt x="1162680" y="978435"/>
                  </a:lnTo>
                  <a:lnTo>
                    <a:pt x="1160599" y="989732"/>
                  </a:lnTo>
                  <a:lnTo>
                    <a:pt x="1163908" y="998705"/>
                  </a:lnTo>
                  <a:lnTo>
                    <a:pt x="1169197" y="1007898"/>
                  </a:lnTo>
                  <a:lnTo>
                    <a:pt x="1170448" y="1011246"/>
                  </a:lnTo>
                  <a:lnTo>
                    <a:pt x="1170957" y="1017286"/>
                  </a:lnTo>
                  <a:lnTo>
                    <a:pt x="1171074" y="1021253"/>
                  </a:lnTo>
                  <a:lnTo>
                    <a:pt x="1171473" y="1024875"/>
                  </a:lnTo>
                  <a:lnTo>
                    <a:pt x="1172146" y="1028129"/>
                  </a:lnTo>
                  <a:lnTo>
                    <a:pt x="1172842" y="1034498"/>
                  </a:lnTo>
                  <a:lnTo>
                    <a:pt x="1173570" y="1043933"/>
                  </a:lnTo>
                  <a:lnTo>
                    <a:pt x="1173382" y="1051584"/>
                  </a:lnTo>
                  <a:lnTo>
                    <a:pt x="1172263" y="1057483"/>
                  </a:lnTo>
                  <a:lnTo>
                    <a:pt x="1170057" y="1061747"/>
                  </a:lnTo>
                  <a:lnTo>
                    <a:pt x="1166771" y="1064391"/>
                  </a:lnTo>
                  <a:lnTo>
                    <a:pt x="1164088" y="1063695"/>
                  </a:lnTo>
                  <a:lnTo>
                    <a:pt x="1162007" y="1059658"/>
                  </a:lnTo>
                  <a:lnTo>
                    <a:pt x="1159073" y="1055339"/>
                  </a:lnTo>
                  <a:lnTo>
                    <a:pt x="1155294" y="1050739"/>
                  </a:lnTo>
                  <a:lnTo>
                    <a:pt x="1149012" y="1050199"/>
                  </a:lnTo>
                  <a:lnTo>
                    <a:pt x="1139765" y="1063749"/>
                  </a:lnTo>
                  <a:lnTo>
                    <a:pt x="1135642" y="1064422"/>
                  </a:lnTo>
                  <a:lnTo>
                    <a:pt x="1132286" y="1065760"/>
                  </a:lnTo>
                  <a:lnTo>
                    <a:pt x="1128710" y="1071620"/>
                  </a:lnTo>
                  <a:lnTo>
                    <a:pt x="1123445" y="1075132"/>
                  </a:lnTo>
                  <a:lnTo>
                    <a:pt x="1118798" y="1073740"/>
                  </a:lnTo>
                  <a:lnTo>
                    <a:pt x="1110638" y="1066934"/>
                  </a:lnTo>
                  <a:lnTo>
                    <a:pt x="1113603" y="1071487"/>
                  </a:lnTo>
                  <a:lnTo>
                    <a:pt x="1117844" y="1076799"/>
                  </a:lnTo>
                  <a:lnTo>
                    <a:pt x="1120488" y="1079545"/>
                  </a:lnTo>
                  <a:lnTo>
                    <a:pt x="1122436" y="1080139"/>
                  </a:lnTo>
                  <a:lnTo>
                    <a:pt x="1124572" y="1079506"/>
                  </a:lnTo>
                  <a:lnTo>
                    <a:pt x="1127654" y="1077339"/>
                  </a:lnTo>
                  <a:lnTo>
                    <a:pt x="1134609" y="1071307"/>
                  </a:lnTo>
                  <a:lnTo>
                    <a:pt x="1136448" y="1070384"/>
                  </a:lnTo>
                  <a:lnTo>
                    <a:pt x="1138005" y="1070814"/>
                  </a:lnTo>
                  <a:lnTo>
                    <a:pt x="1139280" y="1072598"/>
                  </a:lnTo>
                  <a:lnTo>
                    <a:pt x="1140751" y="1077769"/>
                  </a:lnTo>
                  <a:lnTo>
                    <a:pt x="1142401" y="1086281"/>
                  </a:lnTo>
                  <a:lnTo>
                    <a:pt x="1142190" y="1093486"/>
                  </a:lnTo>
                  <a:lnTo>
                    <a:pt x="1140109" y="1099393"/>
                  </a:lnTo>
                  <a:lnTo>
                    <a:pt x="1138325" y="1103172"/>
                  </a:lnTo>
                  <a:lnTo>
                    <a:pt x="1136847" y="1104830"/>
                  </a:lnTo>
                  <a:lnTo>
                    <a:pt x="1136847" y="1106137"/>
                  </a:lnTo>
                  <a:lnTo>
                    <a:pt x="1140735" y="1107639"/>
                  </a:lnTo>
                  <a:lnTo>
                    <a:pt x="1146235" y="1099980"/>
                  </a:lnTo>
                  <a:lnTo>
                    <a:pt x="1147980" y="1090388"/>
                  </a:lnTo>
                  <a:lnTo>
                    <a:pt x="1150499" y="1079240"/>
                  </a:lnTo>
                  <a:lnTo>
                    <a:pt x="1154950" y="1075508"/>
                  </a:lnTo>
                  <a:lnTo>
                    <a:pt x="1159988" y="1079240"/>
                  </a:lnTo>
                  <a:lnTo>
                    <a:pt x="1164057" y="1089653"/>
                  </a:lnTo>
                  <a:lnTo>
                    <a:pt x="1169807" y="1108593"/>
                  </a:lnTo>
                  <a:lnTo>
                    <a:pt x="1172232" y="1110549"/>
                  </a:lnTo>
                  <a:lnTo>
                    <a:pt x="1175315" y="1115048"/>
                  </a:lnTo>
                  <a:lnTo>
                    <a:pt x="1176676" y="1120548"/>
                  </a:lnTo>
                  <a:lnTo>
                    <a:pt x="1176316" y="1127033"/>
                  </a:lnTo>
                  <a:lnTo>
                    <a:pt x="1175659" y="1131727"/>
                  </a:lnTo>
                  <a:lnTo>
                    <a:pt x="1174704" y="1134638"/>
                  </a:lnTo>
                  <a:lnTo>
                    <a:pt x="1173515" y="1136484"/>
                  </a:lnTo>
                  <a:lnTo>
                    <a:pt x="1171372" y="1137657"/>
                  </a:lnTo>
                  <a:lnTo>
                    <a:pt x="1167429" y="1138596"/>
                  </a:lnTo>
                  <a:lnTo>
                    <a:pt x="1158619" y="1136633"/>
                  </a:lnTo>
                  <a:lnTo>
                    <a:pt x="1154035" y="1136586"/>
                  </a:lnTo>
                  <a:lnTo>
                    <a:pt x="1154606" y="1142907"/>
                  </a:lnTo>
                  <a:lnTo>
                    <a:pt x="1145327" y="1148321"/>
                  </a:lnTo>
                  <a:lnTo>
                    <a:pt x="1134867" y="1150441"/>
                  </a:lnTo>
                  <a:lnTo>
                    <a:pt x="1124963" y="1146216"/>
                  </a:lnTo>
                  <a:lnTo>
                    <a:pt x="1116741" y="1139699"/>
                  </a:lnTo>
                  <a:lnTo>
                    <a:pt x="1119440" y="1130538"/>
                  </a:lnTo>
                  <a:lnTo>
                    <a:pt x="1120981" y="1120289"/>
                  </a:lnTo>
                  <a:lnTo>
                    <a:pt x="1117007" y="1113460"/>
                  </a:lnTo>
                  <a:lnTo>
                    <a:pt x="1116138" y="1113311"/>
                  </a:lnTo>
                  <a:lnTo>
                    <a:pt x="1117507" y="1123849"/>
                  </a:lnTo>
                  <a:lnTo>
                    <a:pt x="1116357" y="1127862"/>
                  </a:lnTo>
                  <a:lnTo>
                    <a:pt x="1111867" y="1132736"/>
                  </a:lnTo>
                  <a:lnTo>
                    <a:pt x="1108698" y="1134982"/>
                  </a:lnTo>
                  <a:lnTo>
                    <a:pt x="1108416" y="1136288"/>
                  </a:lnTo>
                  <a:lnTo>
                    <a:pt x="1109973" y="1137423"/>
                  </a:lnTo>
                  <a:lnTo>
                    <a:pt x="1110983" y="1139598"/>
                  </a:lnTo>
                  <a:lnTo>
                    <a:pt x="1111460" y="1142813"/>
                  </a:lnTo>
                  <a:lnTo>
                    <a:pt x="1110928" y="1146052"/>
                  </a:lnTo>
                  <a:lnTo>
                    <a:pt x="1109379" y="1149314"/>
                  </a:lnTo>
                  <a:lnTo>
                    <a:pt x="1108534" y="1152045"/>
                  </a:lnTo>
                  <a:lnTo>
                    <a:pt x="1108393" y="1154251"/>
                  </a:lnTo>
                  <a:lnTo>
                    <a:pt x="1109809" y="1156927"/>
                  </a:lnTo>
                  <a:lnTo>
                    <a:pt x="1112790" y="1160064"/>
                  </a:lnTo>
                  <a:lnTo>
                    <a:pt x="1116021" y="1161613"/>
                  </a:lnTo>
                  <a:lnTo>
                    <a:pt x="1131159" y="1162286"/>
                  </a:lnTo>
                  <a:lnTo>
                    <a:pt x="1137222" y="1163968"/>
                  </a:lnTo>
                  <a:lnTo>
                    <a:pt x="1151602" y="1171329"/>
                  </a:lnTo>
                  <a:lnTo>
                    <a:pt x="1152243" y="1173583"/>
                  </a:lnTo>
                  <a:lnTo>
                    <a:pt x="1149810" y="1186640"/>
                  </a:lnTo>
                  <a:lnTo>
                    <a:pt x="1148480" y="1199064"/>
                  </a:lnTo>
                  <a:lnTo>
                    <a:pt x="1145687" y="1201325"/>
                  </a:lnTo>
                  <a:lnTo>
                    <a:pt x="1130557" y="1201856"/>
                  </a:lnTo>
                  <a:lnTo>
                    <a:pt x="1125683" y="1203781"/>
                  </a:lnTo>
                  <a:lnTo>
                    <a:pt x="1118548" y="1209430"/>
                  </a:lnTo>
                  <a:lnTo>
                    <a:pt x="1111695" y="1216173"/>
                  </a:lnTo>
                  <a:lnTo>
                    <a:pt x="1108143" y="1216220"/>
                  </a:lnTo>
                  <a:lnTo>
                    <a:pt x="1094076" y="1210337"/>
                  </a:lnTo>
                  <a:lnTo>
                    <a:pt x="1088686" y="1206394"/>
                  </a:lnTo>
                  <a:lnTo>
                    <a:pt x="1077107" y="1195175"/>
                  </a:lnTo>
                  <a:lnTo>
                    <a:pt x="1068392" y="1177917"/>
                  </a:lnTo>
                  <a:lnTo>
                    <a:pt x="1064394" y="1185122"/>
                  </a:lnTo>
                  <a:lnTo>
                    <a:pt x="1061945" y="1188549"/>
                  </a:lnTo>
                  <a:lnTo>
                    <a:pt x="1059418" y="1190325"/>
                  </a:lnTo>
                  <a:lnTo>
                    <a:pt x="1056985" y="1190599"/>
                  </a:lnTo>
                  <a:lnTo>
                    <a:pt x="1054638" y="1189370"/>
                  </a:lnTo>
                  <a:lnTo>
                    <a:pt x="1051978" y="1186656"/>
                  </a:lnTo>
                  <a:lnTo>
                    <a:pt x="1047511" y="1180334"/>
                  </a:lnTo>
                  <a:lnTo>
                    <a:pt x="1042183" y="1174052"/>
                  </a:lnTo>
                  <a:lnTo>
                    <a:pt x="1038452" y="1171056"/>
                  </a:lnTo>
                  <a:lnTo>
                    <a:pt x="1038311" y="1171908"/>
                  </a:lnTo>
                  <a:lnTo>
                    <a:pt x="1040517" y="1175609"/>
                  </a:lnTo>
                  <a:lnTo>
                    <a:pt x="1043740" y="1179865"/>
                  </a:lnTo>
                  <a:lnTo>
                    <a:pt x="1051900" y="1192296"/>
                  </a:lnTo>
                  <a:lnTo>
                    <a:pt x="1054771" y="1195418"/>
                  </a:lnTo>
                  <a:lnTo>
                    <a:pt x="1054482" y="1197632"/>
                  </a:lnTo>
                  <a:lnTo>
                    <a:pt x="1049334" y="1199596"/>
                  </a:lnTo>
                  <a:lnTo>
                    <a:pt x="1043075" y="1203820"/>
                  </a:lnTo>
                  <a:lnTo>
                    <a:pt x="1040016" y="1206918"/>
                  </a:lnTo>
                  <a:lnTo>
                    <a:pt x="1035291" y="1214413"/>
                  </a:lnTo>
                  <a:lnTo>
                    <a:pt x="1033648" y="1215571"/>
                  </a:lnTo>
                  <a:lnTo>
                    <a:pt x="1026575" y="1217449"/>
                  </a:lnTo>
                  <a:lnTo>
                    <a:pt x="1024244" y="1216995"/>
                  </a:lnTo>
                  <a:lnTo>
                    <a:pt x="1019018" y="1212880"/>
                  </a:lnTo>
                  <a:lnTo>
                    <a:pt x="1011140" y="1210181"/>
                  </a:lnTo>
                  <a:lnTo>
                    <a:pt x="1006500" y="1207779"/>
                  </a:lnTo>
                  <a:lnTo>
                    <a:pt x="1000054" y="1203413"/>
                  </a:lnTo>
                  <a:lnTo>
                    <a:pt x="1002276" y="1208186"/>
                  </a:lnTo>
                  <a:lnTo>
                    <a:pt x="1014692" y="1215422"/>
                  </a:lnTo>
                  <a:lnTo>
                    <a:pt x="1016053" y="1217746"/>
                  </a:lnTo>
                  <a:lnTo>
                    <a:pt x="1013510" y="1222064"/>
                  </a:lnTo>
                  <a:lnTo>
                    <a:pt x="1011953" y="1223637"/>
                  </a:lnTo>
                  <a:lnTo>
                    <a:pt x="1008996" y="1223966"/>
                  </a:lnTo>
                  <a:lnTo>
                    <a:pt x="1004638" y="1223066"/>
                  </a:lnTo>
                  <a:lnTo>
                    <a:pt x="1000179" y="1223246"/>
                  </a:lnTo>
                  <a:lnTo>
                    <a:pt x="995618" y="1224513"/>
                  </a:lnTo>
                  <a:lnTo>
                    <a:pt x="993662" y="1226125"/>
                  </a:lnTo>
                  <a:lnTo>
                    <a:pt x="994304" y="1228089"/>
                  </a:lnTo>
                  <a:lnTo>
                    <a:pt x="995391" y="1229872"/>
                  </a:lnTo>
                  <a:lnTo>
                    <a:pt x="996925" y="1231484"/>
                  </a:lnTo>
                  <a:lnTo>
                    <a:pt x="998364" y="1231468"/>
                  </a:lnTo>
                  <a:lnTo>
                    <a:pt x="1001838" y="1226594"/>
                  </a:lnTo>
                  <a:lnTo>
                    <a:pt x="1004466" y="1226250"/>
                  </a:lnTo>
                  <a:lnTo>
                    <a:pt x="1011421" y="1227455"/>
                  </a:lnTo>
                  <a:lnTo>
                    <a:pt x="1018455" y="1223645"/>
                  </a:lnTo>
                  <a:lnTo>
                    <a:pt x="1023524" y="1221994"/>
                  </a:lnTo>
                  <a:lnTo>
                    <a:pt x="1027326" y="1221572"/>
                  </a:lnTo>
                  <a:lnTo>
                    <a:pt x="1041151" y="1215712"/>
                  </a:lnTo>
                  <a:lnTo>
                    <a:pt x="1044022" y="1209124"/>
                  </a:lnTo>
                  <a:lnTo>
                    <a:pt x="1048661" y="1206472"/>
                  </a:lnTo>
                  <a:lnTo>
                    <a:pt x="1058972" y="1204438"/>
                  </a:lnTo>
                  <a:lnTo>
                    <a:pt x="1068955" y="1205479"/>
                  </a:lnTo>
                  <a:lnTo>
                    <a:pt x="1074087" y="1206332"/>
                  </a:lnTo>
                  <a:lnTo>
                    <a:pt x="1078242" y="1212575"/>
                  </a:lnTo>
                  <a:lnTo>
                    <a:pt x="1083812" y="1216979"/>
                  </a:lnTo>
                  <a:lnTo>
                    <a:pt x="1088459" y="1221986"/>
                  </a:lnTo>
                  <a:lnTo>
                    <a:pt x="1093904" y="1223629"/>
                  </a:lnTo>
                  <a:lnTo>
                    <a:pt x="1097057" y="1230256"/>
                  </a:lnTo>
                  <a:lnTo>
                    <a:pt x="1105882" y="1237618"/>
                  </a:lnTo>
                  <a:lnTo>
                    <a:pt x="1111499" y="1239198"/>
                  </a:lnTo>
                  <a:lnTo>
                    <a:pt x="1114965" y="1242687"/>
                  </a:lnTo>
                  <a:lnTo>
                    <a:pt x="1115246" y="1257372"/>
                  </a:lnTo>
                  <a:lnTo>
                    <a:pt x="1115614" y="1263662"/>
                  </a:lnTo>
                  <a:lnTo>
                    <a:pt x="1114120" y="1280920"/>
                  </a:lnTo>
                  <a:lnTo>
                    <a:pt x="1109606" y="1284863"/>
                  </a:lnTo>
                  <a:lnTo>
                    <a:pt x="1110505" y="1293845"/>
                  </a:lnTo>
                  <a:lnTo>
                    <a:pt x="1109324" y="1301058"/>
                  </a:lnTo>
                  <a:lnTo>
                    <a:pt x="1104841" y="1298327"/>
                  </a:lnTo>
                  <a:lnTo>
                    <a:pt x="1100249" y="1293579"/>
                  </a:lnTo>
                  <a:lnTo>
                    <a:pt x="1089241" y="1286177"/>
                  </a:lnTo>
                  <a:lnTo>
                    <a:pt x="1079000" y="1281397"/>
                  </a:lnTo>
                  <a:lnTo>
                    <a:pt x="1075018" y="1277048"/>
                  </a:lnTo>
                  <a:lnTo>
                    <a:pt x="1070332" y="1273668"/>
                  </a:lnTo>
                  <a:lnTo>
                    <a:pt x="1063972" y="1259836"/>
                  </a:lnTo>
                  <a:lnTo>
                    <a:pt x="1059833" y="1242429"/>
                  </a:lnTo>
                  <a:lnTo>
                    <a:pt x="1058018" y="1233737"/>
                  </a:lnTo>
                  <a:lnTo>
                    <a:pt x="1054537" y="1233252"/>
                  </a:lnTo>
                  <a:lnTo>
                    <a:pt x="1050061" y="1235583"/>
                  </a:lnTo>
                  <a:lnTo>
                    <a:pt x="1046150" y="1238048"/>
                  </a:lnTo>
                  <a:lnTo>
                    <a:pt x="1044280" y="1242249"/>
                  </a:lnTo>
                  <a:lnTo>
                    <a:pt x="1030996" y="1248007"/>
                  </a:lnTo>
                  <a:lnTo>
                    <a:pt x="1026169" y="1251934"/>
                  </a:lnTo>
                  <a:lnTo>
                    <a:pt x="1023415" y="1251817"/>
                  </a:lnTo>
                  <a:lnTo>
                    <a:pt x="1013495" y="1257716"/>
                  </a:lnTo>
                  <a:lnTo>
                    <a:pt x="1017469" y="1260532"/>
                  </a:lnTo>
                  <a:lnTo>
                    <a:pt x="1019323" y="1260884"/>
                  </a:lnTo>
                  <a:lnTo>
                    <a:pt x="1023337" y="1259296"/>
                  </a:lnTo>
                  <a:lnTo>
                    <a:pt x="1025746" y="1257262"/>
                  </a:lnTo>
                  <a:lnTo>
                    <a:pt x="1034790" y="1251676"/>
                  </a:lnTo>
                  <a:lnTo>
                    <a:pt x="1042050" y="1250714"/>
                  </a:lnTo>
                  <a:lnTo>
                    <a:pt x="1044687" y="1248296"/>
                  </a:lnTo>
                  <a:lnTo>
                    <a:pt x="1050233" y="1244838"/>
                  </a:lnTo>
                  <a:lnTo>
                    <a:pt x="1053997" y="1243923"/>
                  </a:lnTo>
                  <a:lnTo>
                    <a:pt x="1054521" y="1244799"/>
                  </a:lnTo>
                  <a:lnTo>
                    <a:pt x="1054928" y="1246380"/>
                  </a:lnTo>
                  <a:lnTo>
                    <a:pt x="1057580" y="1267526"/>
                  </a:lnTo>
                  <a:lnTo>
                    <a:pt x="1056469" y="1273097"/>
                  </a:lnTo>
                  <a:lnTo>
                    <a:pt x="1053480" y="1275506"/>
                  </a:lnTo>
                  <a:lnTo>
                    <a:pt x="1047088" y="1279442"/>
                  </a:lnTo>
                  <a:lnTo>
                    <a:pt x="1045430" y="1281350"/>
                  </a:lnTo>
                  <a:lnTo>
                    <a:pt x="1047315" y="1284683"/>
                  </a:lnTo>
                  <a:lnTo>
                    <a:pt x="1053324" y="1281546"/>
                  </a:lnTo>
                  <a:lnTo>
                    <a:pt x="1057220" y="1278127"/>
                  </a:lnTo>
                  <a:lnTo>
                    <a:pt x="1059301" y="1279371"/>
                  </a:lnTo>
                  <a:lnTo>
                    <a:pt x="1062704" y="1284589"/>
                  </a:lnTo>
                  <a:lnTo>
                    <a:pt x="1066545" y="1287257"/>
                  </a:lnTo>
                  <a:lnTo>
                    <a:pt x="1076309" y="1295221"/>
                  </a:lnTo>
                  <a:lnTo>
                    <a:pt x="1080933" y="1299587"/>
                  </a:lnTo>
                  <a:lnTo>
                    <a:pt x="1087442" y="1303788"/>
                  </a:lnTo>
                  <a:lnTo>
                    <a:pt x="1094796" y="1309593"/>
                  </a:lnTo>
                  <a:lnTo>
                    <a:pt x="1096713" y="1311635"/>
                  </a:lnTo>
                  <a:lnTo>
                    <a:pt x="1103433" y="1314631"/>
                  </a:lnTo>
                  <a:lnTo>
                    <a:pt x="1104872" y="1315656"/>
                  </a:lnTo>
                  <a:lnTo>
                    <a:pt x="1107650" y="1325795"/>
                  </a:lnTo>
                  <a:lnTo>
                    <a:pt x="1109965" y="1326922"/>
                  </a:lnTo>
                  <a:lnTo>
                    <a:pt x="1116655" y="1327564"/>
                  </a:lnTo>
                  <a:lnTo>
                    <a:pt x="1115481" y="1331475"/>
                  </a:lnTo>
                  <a:lnTo>
                    <a:pt x="1108948" y="1340120"/>
                  </a:lnTo>
                  <a:lnTo>
                    <a:pt x="1105569" y="1342874"/>
                  </a:lnTo>
                  <a:lnTo>
                    <a:pt x="1104732" y="1344564"/>
                  </a:lnTo>
                  <a:lnTo>
                    <a:pt x="1105052" y="1347584"/>
                  </a:lnTo>
                  <a:lnTo>
                    <a:pt x="1105248" y="1352630"/>
                  </a:lnTo>
                  <a:lnTo>
                    <a:pt x="1106609" y="1361861"/>
                  </a:lnTo>
                  <a:lnTo>
                    <a:pt x="1108143" y="1353318"/>
                  </a:lnTo>
                  <a:lnTo>
                    <a:pt x="1109214" y="1349266"/>
                  </a:lnTo>
                  <a:lnTo>
                    <a:pt x="1110646" y="1348053"/>
                  </a:lnTo>
                  <a:lnTo>
                    <a:pt x="1112054" y="1347873"/>
                  </a:lnTo>
                  <a:lnTo>
                    <a:pt x="1116623" y="1344024"/>
                  </a:lnTo>
                  <a:lnTo>
                    <a:pt x="1121215" y="1346089"/>
                  </a:lnTo>
                  <a:lnTo>
                    <a:pt x="1122405" y="1355783"/>
                  </a:lnTo>
                  <a:lnTo>
                    <a:pt x="1122992" y="1364764"/>
                  </a:lnTo>
                  <a:lnTo>
                    <a:pt x="1122592" y="1372478"/>
                  </a:lnTo>
                  <a:lnTo>
                    <a:pt x="1123093" y="1384377"/>
                  </a:lnTo>
                  <a:lnTo>
                    <a:pt x="1122921" y="1388375"/>
                  </a:lnTo>
                  <a:lnTo>
                    <a:pt x="1124008" y="1391825"/>
                  </a:lnTo>
                  <a:lnTo>
                    <a:pt x="1125135" y="1406033"/>
                  </a:lnTo>
                  <a:lnTo>
                    <a:pt x="1126262" y="1410273"/>
                  </a:lnTo>
                  <a:lnTo>
                    <a:pt x="1124001" y="1414059"/>
                  </a:lnTo>
                  <a:lnTo>
                    <a:pt x="1117014" y="1415702"/>
                  </a:lnTo>
                  <a:lnTo>
                    <a:pt x="1114253" y="1413840"/>
                  </a:lnTo>
                  <a:lnTo>
                    <a:pt x="1107345" y="1414466"/>
                  </a:lnTo>
                  <a:lnTo>
                    <a:pt x="1107337" y="1411133"/>
                  </a:lnTo>
                  <a:lnTo>
                    <a:pt x="1107000" y="1407300"/>
                  </a:lnTo>
                  <a:lnTo>
                    <a:pt x="1106977" y="1404617"/>
                  </a:lnTo>
                  <a:lnTo>
                    <a:pt x="1106515" y="1402183"/>
                  </a:lnTo>
                  <a:lnTo>
                    <a:pt x="1106187" y="1388117"/>
                  </a:lnTo>
                  <a:lnTo>
                    <a:pt x="1104231" y="1391606"/>
                  </a:lnTo>
                  <a:lnTo>
                    <a:pt x="1104113" y="1394462"/>
                  </a:lnTo>
                  <a:lnTo>
                    <a:pt x="1103597" y="1397364"/>
                  </a:lnTo>
                  <a:lnTo>
                    <a:pt x="1102400" y="1412440"/>
                  </a:lnTo>
                  <a:lnTo>
                    <a:pt x="1100616" y="1416117"/>
                  </a:lnTo>
                  <a:lnTo>
                    <a:pt x="1095085" y="1415233"/>
                  </a:lnTo>
                  <a:lnTo>
                    <a:pt x="1089640" y="1415773"/>
                  </a:lnTo>
                  <a:lnTo>
                    <a:pt x="1086628" y="1415217"/>
                  </a:lnTo>
                  <a:lnTo>
                    <a:pt x="1076442" y="1408372"/>
                  </a:lnTo>
                  <a:lnTo>
                    <a:pt x="1072499" y="1402144"/>
                  </a:lnTo>
                  <a:lnTo>
                    <a:pt x="1069010" y="1392733"/>
                  </a:lnTo>
                  <a:lnTo>
                    <a:pt x="1066858" y="1383884"/>
                  </a:lnTo>
                  <a:lnTo>
                    <a:pt x="1066045" y="1375599"/>
                  </a:lnTo>
                  <a:lnTo>
                    <a:pt x="1063596" y="1368824"/>
                  </a:lnTo>
                  <a:lnTo>
                    <a:pt x="1059528" y="1363575"/>
                  </a:lnTo>
                  <a:lnTo>
                    <a:pt x="1054724" y="1359311"/>
                  </a:lnTo>
                  <a:lnTo>
                    <a:pt x="1049185" y="1356033"/>
                  </a:lnTo>
                  <a:lnTo>
                    <a:pt x="1044319" y="1351793"/>
                  </a:lnTo>
                  <a:lnTo>
                    <a:pt x="1040126" y="1346582"/>
                  </a:lnTo>
                  <a:lnTo>
                    <a:pt x="1035518" y="1342514"/>
                  </a:lnTo>
                  <a:lnTo>
                    <a:pt x="1030479" y="1339604"/>
                  </a:lnTo>
                  <a:lnTo>
                    <a:pt x="1023313" y="1338352"/>
                  </a:lnTo>
                  <a:lnTo>
                    <a:pt x="1012837" y="1338814"/>
                  </a:lnTo>
                  <a:lnTo>
                    <a:pt x="1005765" y="1335528"/>
                  </a:lnTo>
                  <a:lnTo>
                    <a:pt x="1004083" y="1335809"/>
                  </a:lnTo>
                  <a:lnTo>
                    <a:pt x="1002432" y="1337507"/>
                  </a:lnTo>
                  <a:lnTo>
                    <a:pt x="1003645" y="1342334"/>
                  </a:lnTo>
                  <a:lnTo>
                    <a:pt x="1011766" y="1344540"/>
                  </a:lnTo>
                  <a:lnTo>
                    <a:pt x="1018024" y="1345041"/>
                  </a:lnTo>
                  <a:lnTo>
                    <a:pt x="1026325" y="1344728"/>
                  </a:lnTo>
                  <a:lnTo>
                    <a:pt x="1031403" y="1345964"/>
                  </a:lnTo>
                  <a:lnTo>
                    <a:pt x="1033264" y="1348742"/>
                  </a:lnTo>
                  <a:lnTo>
                    <a:pt x="1034547" y="1353670"/>
                  </a:lnTo>
                  <a:lnTo>
                    <a:pt x="1035252" y="1360727"/>
                  </a:lnTo>
                  <a:lnTo>
                    <a:pt x="1033609" y="1366297"/>
                  </a:lnTo>
                  <a:lnTo>
                    <a:pt x="1027639" y="1372454"/>
                  </a:lnTo>
                  <a:lnTo>
                    <a:pt x="1024494" y="1375333"/>
                  </a:lnTo>
                  <a:lnTo>
                    <a:pt x="1015302" y="1380841"/>
                  </a:lnTo>
                  <a:lnTo>
                    <a:pt x="1012188" y="1382062"/>
                  </a:lnTo>
                  <a:lnTo>
                    <a:pt x="1004521" y="1382437"/>
                  </a:lnTo>
                  <a:lnTo>
                    <a:pt x="998630" y="1381913"/>
                  </a:lnTo>
                  <a:lnTo>
                    <a:pt x="990877" y="1379175"/>
                  </a:lnTo>
                  <a:lnTo>
                    <a:pt x="986480" y="1378619"/>
                  </a:lnTo>
                  <a:lnTo>
                    <a:pt x="977382" y="1378252"/>
                  </a:lnTo>
                  <a:lnTo>
                    <a:pt x="975293" y="1379167"/>
                  </a:lnTo>
                  <a:lnTo>
                    <a:pt x="977640" y="1382101"/>
                  </a:lnTo>
                  <a:lnTo>
                    <a:pt x="981497" y="1383759"/>
                  </a:lnTo>
                  <a:lnTo>
                    <a:pt x="984212" y="1385731"/>
                  </a:lnTo>
                  <a:lnTo>
                    <a:pt x="984493" y="1389463"/>
                  </a:lnTo>
                  <a:lnTo>
                    <a:pt x="983515" y="1394978"/>
                  </a:lnTo>
                  <a:lnTo>
                    <a:pt x="982506" y="1398819"/>
                  </a:lnTo>
                  <a:lnTo>
                    <a:pt x="980840" y="1401698"/>
                  </a:lnTo>
                  <a:lnTo>
                    <a:pt x="974870" y="1407128"/>
                  </a:lnTo>
                  <a:lnTo>
                    <a:pt x="972398" y="1408841"/>
                  </a:lnTo>
                  <a:lnTo>
                    <a:pt x="961273" y="1414498"/>
                  </a:lnTo>
                  <a:lnTo>
                    <a:pt x="960499" y="1415585"/>
                  </a:lnTo>
                  <a:lnTo>
                    <a:pt x="963104" y="1415436"/>
                  </a:lnTo>
                  <a:lnTo>
                    <a:pt x="970137" y="1413434"/>
                  </a:lnTo>
                  <a:lnTo>
                    <a:pt x="972163" y="1413488"/>
                  </a:lnTo>
                  <a:lnTo>
                    <a:pt x="983711" y="1418378"/>
                  </a:lnTo>
                  <a:lnTo>
                    <a:pt x="992911" y="1418088"/>
                  </a:lnTo>
                  <a:lnTo>
                    <a:pt x="1011547" y="1413574"/>
                  </a:lnTo>
                  <a:lnTo>
                    <a:pt x="1013080" y="1413660"/>
                  </a:lnTo>
                  <a:lnTo>
                    <a:pt x="1014301" y="1414372"/>
                  </a:lnTo>
                  <a:lnTo>
                    <a:pt x="1015537" y="1416062"/>
                  </a:lnTo>
                  <a:lnTo>
                    <a:pt x="1016788" y="1418738"/>
                  </a:lnTo>
                  <a:lnTo>
                    <a:pt x="1015286" y="1421327"/>
                  </a:lnTo>
                  <a:lnTo>
                    <a:pt x="1011030" y="1423815"/>
                  </a:lnTo>
                  <a:lnTo>
                    <a:pt x="1004404" y="1426264"/>
                  </a:lnTo>
                  <a:lnTo>
                    <a:pt x="1001533" y="1427915"/>
                  </a:lnTo>
                  <a:lnTo>
                    <a:pt x="998787" y="1430418"/>
                  </a:lnTo>
                  <a:lnTo>
                    <a:pt x="993678" y="1436419"/>
                  </a:lnTo>
                  <a:lnTo>
                    <a:pt x="992184" y="1442615"/>
                  </a:lnTo>
                  <a:lnTo>
                    <a:pt x="997558" y="1444962"/>
                  </a:lnTo>
                  <a:lnTo>
                    <a:pt x="999976" y="1441989"/>
                  </a:lnTo>
                  <a:lnTo>
                    <a:pt x="1002823" y="1435363"/>
                  </a:lnTo>
                  <a:lnTo>
                    <a:pt x="1005390" y="1431459"/>
                  </a:lnTo>
                  <a:lnTo>
                    <a:pt x="1011437" y="1428807"/>
                  </a:lnTo>
                  <a:lnTo>
                    <a:pt x="1018822" y="1430152"/>
                  </a:lnTo>
                  <a:lnTo>
                    <a:pt x="1024526" y="1428580"/>
                  </a:lnTo>
                  <a:lnTo>
                    <a:pt x="1036183" y="1421985"/>
                  </a:lnTo>
                  <a:lnTo>
                    <a:pt x="1038271" y="1421578"/>
                  </a:lnTo>
                  <a:lnTo>
                    <a:pt x="1055420" y="1425356"/>
                  </a:lnTo>
                  <a:lnTo>
                    <a:pt x="1070966" y="1432750"/>
                  </a:lnTo>
                  <a:lnTo>
                    <a:pt x="1079165" y="1435457"/>
                  </a:lnTo>
                  <a:lnTo>
                    <a:pt x="1090016" y="1437052"/>
                  </a:lnTo>
                  <a:lnTo>
                    <a:pt x="1109527" y="1436325"/>
                  </a:lnTo>
                  <a:lnTo>
                    <a:pt x="1111241" y="1437483"/>
                  </a:lnTo>
                  <a:lnTo>
                    <a:pt x="1110607" y="1440088"/>
                  </a:lnTo>
                  <a:lnTo>
                    <a:pt x="1109472" y="1442286"/>
                  </a:lnTo>
                  <a:lnTo>
                    <a:pt x="1106218" y="1445345"/>
                  </a:lnTo>
                  <a:lnTo>
                    <a:pt x="1102267" y="1447364"/>
                  </a:lnTo>
                  <a:lnTo>
                    <a:pt x="1099826" y="1447935"/>
                  </a:lnTo>
                  <a:lnTo>
                    <a:pt x="1097745" y="1449374"/>
                  </a:lnTo>
                  <a:lnTo>
                    <a:pt x="1093075" y="1450783"/>
                  </a:lnTo>
                  <a:lnTo>
                    <a:pt x="1091878" y="1451925"/>
                  </a:lnTo>
                  <a:lnTo>
                    <a:pt x="1093497" y="1456901"/>
                  </a:lnTo>
                  <a:lnTo>
                    <a:pt x="1092730" y="1457667"/>
                  </a:lnTo>
                  <a:lnTo>
                    <a:pt x="1088615" y="1457753"/>
                  </a:lnTo>
                  <a:lnTo>
                    <a:pt x="1081684" y="1460984"/>
                  </a:lnTo>
                  <a:lnTo>
                    <a:pt x="1075996" y="1460757"/>
                  </a:lnTo>
                  <a:lnTo>
                    <a:pt x="1074807" y="1461227"/>
                  </a:lnTo>
                  <a:lnTo>
                    <a:pt x="1075886" y="1462424"/>
                  </a:lnTo>
                  <a:lnTo>
                    <a:pt x="1077029" y="1464732"/>
                  </a:lnTo>
                  <a:lnTo>
                    <a:pt x="1078242" y="1468143"/>
                  </a:lnTo>
                  <a:lnTo>
                    <a:pt x="1077576" y="1470576"/>
                  </a:lnTo>
                  <a:lnTo>
                    <a:pt x="1075026" y="1472023"/>
                  </a:lnTo>
                  <a:lnTo>
                    <a:pt x="1073094" y="1472493"/>
                  </a:lnTo>
                  <a:lnTo>
                    <a:pt x="1066420" y="1470466"/>
                  </a:lnTo>
                  <a:lnTo>
                    <a:pt x="1065341" y="1470771"/>
                  </a:lnTo>
                  <a:lnTo>
                    <a:pt x="1066318" y="1472235"/>
                  </a:lnTo>
                  <a:lnTo>
                    <a:pt x="1066874" y="1474456"/>
                  </a:lnTo>
                  <a:lnTo>
                    <a:pt x="1067007" y="1477445"/>
                  </a:lnTo>
                  <a:lnTo>
                    <a:pt x="1065372" y="1479941"/>
                  </a:lnTo>
                  <a:lnTo>
                    <a:pt x="1061961" y="1481951"/>
                  </a:lnTo>
                  <a:lnTo>
                    <a:pt x="1055600" y="1487475"/>
                  </a:lnTo>
                  <a:lnTo>
                    <a:pt x="1052831" y="1489047"/>
                  </a:lnTo>
                  <a:lnTo>
                    <a:pt x="1046995" y="1490346"/>
                  </a:lnTo>
                  <a:lnTo>
                    <a:pt x="1045766" y="1491066"/>
                  </a:lnTo>
                  <a:lnTo>
                    <a:pt x="1048137" y="1495274"/>
                  </a:lnTo>
                  <a:lnTo>
                    <a:pt x="1047871" y="1496956"/>
                  </a:lnTo>
                  <a:lnTo>
                    <a:pt x="1043928" y="1501486"/>
                  </a:lnTo>
                  <a:lnTo>
                    <a:pt x="1037958" y="1504303"/>
                  </a:lnTo>
                  <a:lnTo>
                    <a:pt x="1037145" y="1505821"/>
                  </a:lnTo>
                  <a:lnTo>
                    <a:pt x="1036597" y="1509889"/>
                  </a:lnTo>
                  <a:lnTo>
                    <a:pt x="1036159" y="1511508"/>
                  </a:lnTo>
                  <a:lnTo>
                    <a:pt x="1034579" y="1513832"/>
                  </a:lnTo>
                  <a:lnTo>
                    <a:pt x="1028915" y="1518244"/>
                  </a:lnTo>
                  <a:lnTo>
                    <a:pt x="1024901" y="1520435"/>
                  </a:lnTo>
                  <a:lnTo>
                    <a:pt x="1022914" y="1522226"/>
                  </a:lnTo>
                  <a:lnTo>
                    <a:pt x="1020450" y="1525215"/>
                  </a:lnTo>
                  <a:lnTo>
                    <a:pt x="1017344" y="1526795"/>
                  </a:lnTo>
                  <a:lnTo>
                    <a:pt x="1013596" y="1526975"/>
                  </a:lnTo>
                  <a:lnTo>
                    <a:pt x="1010045" y="1528094"/>
                  </a:lnTo>
                  <a:lnTo>
                    <a:pt x="1004208" y="1531262"/>
                  </a:lnTo>
                  <a:lnTo>
                    <a:pt x="1000140" y="1532311"/>
                  </a:lnTo>
                  <a:lnTo>
                    <a:pt x="987294" y="1537756"/>
                  </a:lnTo>
                  <a:lnTo>
                    <a:pt x="981254" y="1538624"/>
                  </a:lnTo>
                  <a:lnTo>
                    <a:pt x="976028" y="1540564"/>
                  </a:lnTo>
                  <a:lnTo>
                    <a:pt x="965271" y="1545736"/>
                  </a:lnTo>
                  <a:lnTo>
                    <a:pt x="960147" y="1547394"/>
                  </a:lnTo>
                  <a:lnTo>
                    <a:pt x="956595" y="1549358"/>
                  </a:lnTo>
                  <a:lnTo>
                    <a:pt x="952714" y="1549921"/>
                  </a:lnTo>
                  <a:lnTo>
                    <a:pt x="946401" y="1548646"/>
                  </a:lnTo>
                  <a:lnTo>
                    <a:pt x="942998" y="1548599"/>
                  </a:lnTo>
                  <a:lnTo>
                    <a:pt x="940901" y="1549374"/>
                  </a:lnTo>
                  <a:lnTo>
                    <a:pt x="938984" y="1550954"/>
                  </a:lnTo>
                  <a:lnTo>
                    <a:pt x="935816" y="1555272"/>
                  </a:lnTo>
                  <a:lnTo>
                    <a:pt x="933125" y="1555601"/>
                  </a:lnTo>
                  <a:lnTo>
                    <a:pt x="924300" y="1552182"/>
                  </a:lnTo>
                  <a:lnTo>
                    <a:pt x="924480" y="1553731"/>
                  </a:lnTo>
                  <a:lnTo>
                    <a:pt x="926811" y="1557432"/>
                  </a:lnTo>
                  <a:lnTo>
                    <a:pt x="926701" y="1560045"/>
                  </a:lnTo>
                  <a:lnTo>
                    <a:pt x="921452" y="1562697"/>
                  </a:lnTo>
                  <a:lnTo>
                    <a:pt x="918628" y="1563370"/>
                  </a:lnTo>
                  <a:lnTo>
                    <a:pt x="914458" y="1562282"/>
                  </a:lnTo>
                  <a:lnTo>
                    <a:pt x="908942" y="1559419"/>
                  </a:lnTo>
                  <a:lnTo>
                    <a:pt x="901862" y="1553426"/>
                  </a:lnTo>
                  <a:lnTo>
                    <a:pt x="893186" y="1544233"/>
                  </a:lnTo>
                  <a:lnTo>
                    <a:pt x="889008" y="1541112"/>
                  </a:lnTo>
                  <a:lnTo>
                    <a:pt x="889313" y="1544077"/>
                  </a:lnTo>
                  <a:lnTo>
                    <a:pt x="890283" y="1546972"/>
                  </a:lnTo>
                  <a:lnTo>
                    <a:pt x="891919" y="1549780"/>
                  </a:lnTo>
                  <a:lnTo>
                    <a:pt x="892247" y="1551814"/>
                  </a:lnTo>
                  <a:lnTo>
                    <a:pt x="891277" y="1553074"/>
                  </a:lnTo>
                  <a:lnTo>
                    <a:pt x="890002" y="1553708"/>
                  </a:lnTo>
                  <a:lnTo>
                    <a:pt x="888414" y="1553716"/>
                  </a:lnTo>
                  <a:lnTo>
                    <a:pt x="888140" y="1554427"/>
                  </a:lnTo>
                  <a:lnTo>
                    <a:pt x="890729" y="1558793"/>
                  </a:lnTo>
                  <a:lnTo>
                    <a:pt x="892771" y="1563260"/>
                  </a:lnTo>
                  <a:lnTo>
                    <a:pt x="892583" y="1567485"/>
                  </a:lnTo>
                  <a:lnTo>
                    <a:pt x="890158" y="1571475"/>
                  </a:lnTo>
                  <a:lnTo>
                    <a:pt x="888077" y="1573806"/>
                  </a:lnTo>
                  <a:lnTo>
                    <a:pt x="886340" y="1574495"/>
                  </a:lnTo>
                  <a:lnTo>
                    <a:pt x="876037" y="1584368"/>
                  </a:lnTo>
                  <a:lnTo>
                    <a:pt x="873166" y="1585612"/>
                  </a:lnTo>
                  <a:lnTo>
                    <a:pt x="871859" y="1586824"/>
                  </a:lnTo>
                  <a:lnTo>
                    <a:pt x="870787" y="1588639"/>
                  </a:lnTo>
                  <a:lnTo>
                    <a:pt x="867791" y="1596737"/>
                  </a:lnTo>
                  <a:lnTo>
                    <a:pt x="866578" y="1599201"/>
                  </a:lnTo>
                  <a:lnTo>
                    <a:pt x="864169" y="1602401"/>
                  </a:lnTo>
                  <a:lnTo>
                    <a:pt x="863160" y="1602956"/>
                  </a:lnTo>
                  <a:lnTo>
                    <a:pt x="862870" y="1604263"/>
                  </a:lnTo>
                  <a:lnTo>
                    <a:pt x="863308" y="1606313"/>
                  </a:lnTo>
                  <a:lnTo>
                    <a:pt x="862643" y="1609723"/>
                  </a:lnTo>
                  <a:lnTo>
                    <a:pt x="860883" y="1614480"/>
                  </a:lnTo>
                  <a:lnTo>
                    <a:pt x="854882" y="1627530"/>
                  </a:lnTo>
                  <a:lnTo>
                    <a:pt x="850048" y="1639593"/>
                  </a:lnTo>
                  <a:lnTo>
                    <a:pt x="847927" y="1643521"/>
                  </a:lnTo>
                  <a:lnTo>
                    <a:pt x="846378" y="1645179"/>
                  </a:lnTo>
                  <a:lnTo>
                    <a:pt x="845400" y="1644585"/>
                  </a:lnTo>
                  <a:lnTo>
                    <a:pt x="842999" y="1644890"/>
                  </a:lnTo>
                  <a:lnTo>
                    <a:pt x="841833" y="1646994"/>
                  </a:lnTo>
                  <a:lnTo>
                    <a:pt x="840777" y="1650789"/>
                  </a:lnTo>
                  <a:lnTo>
                    <a:pt x="839627" y="1653676"/>
                  </a:lnTo>
                  <a:lnTo>
                    <a:pt x="838383" y="1655655"/>
                  </a:lnTo>
                  <a:lnTo>
                    <a:pt x="828682" y="1664167"/>
                  </a:lnTo>
                  <a:lnTo>
                    <a:pt x="826186" y="1665739"/>
                  </a:lnTo>
                  <a:lnTo>
                    <a:pt x="823941" y="1664746"/>
                  </a:lnTo>
                  <a:lnTo>
                    <a:pt x="821288" y="1665129"/>
                  </a:lnTo>
                  <a:lnTo>
                    <a:pt x="815789" y="1660646"/>
                  </a:lnTo>
                  <a:lnTo>
                    <a:pt x="814834" y="1658996"/>
                  </a:lnTo>
                  <a:lnTo>
                    <a:pt x="811282" y="1655295"/>
                  </a:lnTo>
                  <a:lnTo>
                    <a:pt x="811400" y="1657227"/>
                  </a:lnTo>
                  <a:lnTo>
                    <a:pt x="811994" y="1658291"/>
                  </a:lnTo>
                  <a:lnTo>
                    <a:pt x="812487" y="1659848"/>
                  </a:lnTo>
                  <a:lnTo>
                    <a:pt x="813731" y="1661757"/>
                  </a:lnTo>
                  <a:lnTo>
                    <a:pt x="816485" y="1671748"/>
                  </a:lnTo>
                  <a:lnTo>
                    <a:pt x="814310" y="1673790"/>
                  </a:lnTo>
                  <a:lnTo>
                    <a:pt x="812362" y="1676113"/>
                  </a:lnTo>
                  <a:lnTo>
                    <a:pt x="807394" y="1680033"/>
                  </a:lnTo>
                  <a:lnTo>
                    <a:pt x="802019" y="1686573"/>
                  </a:lnTo>
                  <a:lnTo>
                    <a:pt x="800040" y="1688396"/>
                  </a:lnTo>
                  <a:lnTo>
                    <a:pt x="799594" y="1683068"/>
                  </a:lnTo>
                  <a:lnTo>
                    <a:pt x="799821" y="1681472"/>
                  </a:lnTo>
                  <a:lnTo>
                    <a:pt x="796786" y="1678883"/>
                  </a:lnTo>
                  <a:lnTo>
                    <a:pt x="796879" y="1680745"/>
                  </a:lnTo>
                  <a:lnTo>
                    <a:pt x="796567" y="1682481"/>
                  </a:lnTo>
                  <a:lnTo>
                    <a:pt x="794368" y="1689382"/>
                  </a:lnTo>
                  <a:lnTo>
                    <a:pt x="793758" y="1690571"/>
                  </a:lnTo>
                  <a:lnTo>
                    <a:pt x="792670" y="1690305"/>
                  </a:lnTo>
                  <a:lnTo>
                    <a:pt x="790308" y="1691572"/>
                  </a:lnTo>
                  <a:lnTo>
                    <a:pt x="787890" y="1690970"/>
                  </a:lnTo>
                  <a:lnTo>
                    <a:pt x="785833" y="1687840"/>
                  </a:lnTo>
                  <a:lnTo>
                    <a:pt x="785019" y="1686213"/>
                  </a:lnTo>
                  <a:lnTo>
                    <a:pt x="781280" y="1690680"/>
                  </a:lnTo>
                  <a:lnTo>
                    <a:pt x="779465" y="1690563"/>
                  </a:lnTo>
                  <a:lnTo>
                    <a:pt x="779159" y="1694303"/>
                  </a:lnTo>
                  <a:lnTo>
                    <a:pt x="777399" y="1697706"/>
                  </a:lnTo>
                  <a:lnTo>
                    <a:pt x="775076" y="1699177"/>
                  </a:lnTo>
                  <a:lnTo>
                    <a:pt x="771829" y="1699059"/>
                  </a:lnTo>
                  <a:lnTo>
                    <a:pt x="769842" y="1701070"/>
                  </a:lnTo>
                  <a:lnTo>
                    <a:pt x="765437" y="1698918"/>
                  </a:lnTo>
                  <a:lnTo>
                    <a:pt x="764420" y="1694874"/>
                  </a:lnTo>
                  <a:lnTo>
                    <a:pt x="767909" y="1689311"/>
                  </a:lnTo>
                  <a:lnTo>
                    <a:pt x="768895" y="1687011"/>
                  </a:lnTo>
                  <a:lnTo>
                    <a:pt x="768253" y="1684171"/>
                  </a:lnTo>
                  <a:lnTo>
                    <a:pt x="769098" y="1680494"/>
                  </a:lnTo>
                  <a:lnTo>
                    <a:pt x="775764" y="1668767"/>
                  </a:lnTo>
                  <a:lnTo>
                    <a:pt x="780278" y="1662790"/>
                  </a:lnTo>
                  <a:lnTo>
                    <a:pt x="780020" y="1661718"/>
                  </a:lnTo>
                  <a:lnTo>
                    <a:pt x="773886" y="1660412"/>
                  </a:lnTo>
                  <a:lnTo>
                    <a:pt x="768527" y="1658354"/>
                  </a:lnTo>
                  <a:lnTo>
                    <a:pt x="763309" y="1657650"/>
                  </a:lnTo>
                  <a:lnTo>
                    <a:pt x="761001" y="1658346"/>
                  </a:lnTo>
                  <a:lnTo>
                    <a:pt x="764678" y="1661788"/>
                  </a:lnTo>
                  <a:lnTo>
                    <a:pt x="769881" y="1665121"/>
                  </a:lnTo>
                  <a:lnTo>
                    <a:pt x="767323" y="1668298"/>
                  </a:lnTo>
                  <a:lnTo>
                    <a:pt x="765116" y="1671662"/>
                  </a:lnTo>
                  <a:lnTo>
                    <a:pt x="762832" y="1680776"/>
                  </a:lnTo>
                  <a:lnTo>
                    <a:pt x="761369" y="1684492"/>
                  </a:lnTo>
                  <a:lnTo>
                    <a:pt x="755697" y="1680228"/>
                  </a:lnTo>
                  <a:lnTo>
                    <a:pt x="753013" y="1678781"/>
                  </a:lnTo>
                  <a:lnTo>
                    <a:pt x="754719" y="1683514"/>
                  </a:lnTo>
                  <a:lnTo>
                    <a:pt x="759687" y="1687989"/>
                  </a:lnTo>
                  <a:lnTo>
                    <a:pt x="760008" y="1689460"/>
                  </a:lnTo>
                  <a:lnTo>
                    <a:pt x="759976" y="1694756"/>
                  </a:lnTo>
                  <a:lnTo>
                    <a:pt x="750463" y="1699411"/>
                  </a:lnTo>
                  <a:lnTo>
                    <a:pt x="740535" y="1700115"/>
                  </a:lnTo>
                  <a:lnTo>
                    <a:pt x="733408" y="1701430"/>
                  </a:lnTo>
                  <a:lnTo>
                    <a:pt x="721383" y="1703026"/>
                  </a:lnTo>
                  <a:lnTo>
                    <a:pt x="716713" y="1703026"/>
                  </a:lnTo>
                  <a:lnTo>
                    <a:pt x="716314" y="1704810"/>
                  </a:lnTo>
                  <a:lnTo>
                    <a:pt x="728072" y="1712915"/>
                  </a:lnTo>
                  <a:lnTo>
                    <a:pt x="729786" y="1714393"/>
                  </a:lnTo>
                  <a:lnTo>
                    <a:pt x="728150" y="1717171"/>
                  </a:lnTo>
                  <a:lnTo>
                    <a:pt x="725718" y="1718892"/>
                  </a:lnTo>
                  <a:lnTo>
                    <a:pt x="721900" y="1724814"/>
                  </a:lnTo>
                  <a:lnTo>
                    <a:pt x="719905" y="1726848"/>
                  </a:lnTo>
                  <a:lnTo>
                    <a:pt x="714960" y="1729641"/>
                  </a:lnTo>
                  <a:lnTo>
                    <a:pt x="705862" y="1726527"/>
                  </a:lnTo>
                  <a:lnTo>
                    <a:pt x="701183" y="1727920"/>
                  </a:lnTo>
                  <a:lnTo>
                    <a:pt x="696708" y="1726942"/>
                  </a:lnTo>
                  <a:lnTo>
                    <a:pt x="696614" y="1730345"/>
                  </a:lnTo>
                  <a:lnTo>
                    <a:pt x="697952" y="1732825"/>
                  </a:lnTo>
                  <a:lnTo>
                    <a:pt x="699306" y="1738967"/>
                  </a:lnTo>
                  <a:lnTo>
                    <a:pt x="702310" y="1738489"/>
                  </a:lnTo>
                  <a:lnTo>
                    <a:pt x="706127" y="1736557"/>
                  </a:lnTo>
                  <a:lnTo>
                    <a:pt x="709077" y="1741196"/>
                  </a:lnTo>
                  <a:lnTo>
                    <a:pt x="711017" y="1749020"/>
                  </a:lnTo>
                  <a:lnTo>
                    <a:pt x="714405" y="1752971"/>
                  </a:lnTo>
                  <a:lnTo>
                    <a:pt x="715907" y="1756022"/>
                  </a:lnTo>
                  <a:lnTo>
                    <a:pt x="716517" y="1758893"/>
                  </a:lnTo>
                  <a:lnTo>
                    <a:pt x="714405" y="1761749"/>
                  </a:lnTo>
                  <a:lnTo>
                    <a:pt x="710032" y="1765770"/>
                  </a:lnTo>
                  <a:lnTo>
                    <a:pt x="705181" y="1766521"/>
                  </a:lnTo>
                  <a:lnTo>
                    <a:pt x="705447" y="1769697"/>
                  </a:lnTo>
                  <a:lnTo>
                    <a:pt x="703350" y="1771974"/>
                  </a:lnTo>
                  <a:lnTo>
                    <a:pt x="698899" y="1771309"/>
                  </a:lnTo>
                  <a:lnTo>
                    <a:pt x="696818" y="1769713"/>
                  </a:lnTo>
                  <a:lnTo>
                    <a:pt x="694659" y="1768962"/>
                  </a:lnTo>
                  <a:lnTo>
                    <a:pt x="685802" y="1768109"/>
                  </a:lnTo>
                  <a:lnTo>
                    <a:pt x="694721" y="1774211"/>
                  </a:lnTo>
                  <a:lnTo>
                    <a:pt x="697890" y="1777043"/>
                  </a:lnTo>
                  <a:lnTo>
                    <a:pt x="699298" y="1775369"/>
                  </a:lnTo>
                  <a:lnTo>
                    <a:pt x="702388" y="1774962"/>
                  </a:lnTo>
                  <a:lnTo>
                    <a:pt x="706949" y="1776511"/>
                  </a:lnTo>
                  <a:lnTo>
                    <a:pt x="706190" y="1786729"/>
                  </a:lnTo>
                  <a:lnTo>
                    <a:pt x="708185" y="1794951"/>
                  </a:lnTo>
                  <a:lnTo>
                    <a:pt x="708428" y="1796790"/>
                  </a:lnTo>
                  <a:lnTo>
                    <a:pt x="703569" y="1801687"/>
                  </a:lnTo>
                  <a:lnTo>
                    <a:pt x="703491" y="1806248"/>
                  </a:lnTo>
                  <a:lnTo>
                    <a:pt x="700597" y="1807516"/>
                  </a:lnTo>
                  <a:lnTo>
                    <a:pt x="697483" y="1807226"/>
                  </a:lnTo>
                  <a:lnTo>
                    <a:pt x="697318" y="1812210"/>
                  </a:lnTo>
                  <a:lnTo>
                    <a:pt x="695206" y="1815308"/>
                  </a:lnTo>
                  <a:lnTo>
                    <a:pt x="695582" y="1817248"/>
                  </a:lnTo>
                  <a:lnTo>
                    <a:pt x="696184" y="1818977"/>
                  </a:lnTo>
                  <a:lnTo>
                    <a:pt x="694259" y="1822122"/>
                  </a:lnTo>
                  <a:lnTo>
                    <a:pt x="692523" y="1825940"/>
                  </a:lnTo>
                  <a:lnTo>
                    <a:pt x="690035" y="1829273"/>
                  </a:lnTo>
                  <a:lnTo>
                    <a:pt x="688721" y="1828928"/>
                  </a:lnTo>
                  <a:lnTo>
                    <a:pt x="684770" y="1829147"/>
                  </a:lnTo>
                  <a:lnTo>
                    <a:pt x="680021" y="1828866"/>
                  </a:lnTo>
                  <a:lnTo>
                    <a:pt x="676172" y="1824532"/>
                  </a:lnTo>
                  <a:lnTo>
                    <a:pt x="674576" y="1823084"/>
                  </a:lnTo>
                  <a:lnTo>
                    <a:pt x="672776" y="1822138"/>
                  </a:lnTo>
                  <a:lnTo>
                    <a:pt x="673465" y="1824931"/>
                  </a:lnTo>
                  <a:lnTo>
                    <a:pt x="674544" y="1826605"/>
                  </a:lnTo>
                  <a:lnTo>
                    <a:pt x="678096" y="1829734"/>
                  </a:lnTo>
                  <a:lnTo>
                    <a:pt x="684637" y="1833591"/>
                  </a:lnTo>
                  <a:lnTo>
                    <a:pt x="684433" y="1836322"/>
                  </a:lnTo>
                  <a:lnTo>
                    <a:pt x="682689" y="1837503"/>
                  </a:lnTo>
                  <a:lnTo>
                    <a:pt x="678612" y="1844896"/>
                  </a:lnTo>
                  <a:lnTo>
                    <a:pt x="677165" y="1845060"/>
                  </a:lnTo>
                  <a:lnTo>
                    <a:pt x="675335" y="1846961"/>
                  </a:lnTo>
                  <a:lnTo>
                    <a:pt x="669686" y="1846320"/>
                  </a:lnTo>
                  <a:lnTo>
                    <a:pt x="667315" y="1845561"/>
                  </a:lnTo>
                  <a:lnTo>
                    <a:pt x="660345" y="1846046"/>
                  </a:lnTo>
                  <a:lnTo>
                    <a:pt x="657974" y="1845397"/>
                  </a:lnTo>
                  <a:lnTo>
                    <a:pt x="655940" y="1845710"/>
                  </a:lnTo>
                  <a:lnTo>
                    <a:pt x="657834" y="1847791"/>
                  </a:lnTo>
                  <a:lnTo>
                    <a:pt x="661823" y="1849660"/>
                  </a:lnTo>
                  <a:lnTo>
                    <a:pt x="666361" y="1851538"/>
                  </a:lnTo>
                  <a:lnTo>
                    <a:pt x="673261" y="1852954"/>
                  </a:lnTo>
                  <a:lnTo>
                    <a:pt x="673011" y="1855630"/>
                  </a:lnTo>
                  <a:lnTo>
                    <a:pt x="671282" y="1857820"/>
                  </a:lnTo>
                  <a:lnTo>
                    <a:pt x="672276" y="1861083"/>
                  </a:lnTo>
                  <a:lnTo>
                    <a:pt x="671501" y="1863414"/>
                  </a:lnTo>
                  <a:lnTo>
                    <a:pt x="671172" y="1866184"/>
                  </a:lnTo>
                  <a:lnTo>
                    <a:pt x="669561" y="1872599"/>
                  </a:lnTo>
                  <a:lnTo>
                    <a:pt x="671438" y="1876980"/>
                  </a:lnTo>
                  <a:lnTo>
                    <a:pt x="673480" y="1879116"/>
                  </a:lnTo>
                  <a:lnTo>
                    <a:pt x="673246" y="1881924"/>
                  </a:lnTo>
                  <a:lnTo>
                    <a:pt x="674208" y="1886399"/>
                  </a:lnTo>
                  <a:lnTo>
                    <a:pt x="671141" y="1890381"/>
                  </a:lnTo>
                  <a:lnTo>
                    <a:pt x="668598" y="1890233"/>
                  </a:lnTo>
                  <a:lnTo>
                    <a:pt x="664976" y="1891125"/>
                  </a:lnTo>
                  <a:lnTo>
                    <a:pt x="663772" y="1892877"/>
                  </a:lnTo>
                  <a:lnTo>
                    <a:pt x="669514" y="1894528"/>
                  </a:lnTo>
                  <a:lnTo>
                    <a:pt x="668990" y="1897493"/>
                  </a:lnTo>
                  <a:lnTo>
                    <a:pt x="667425" y="1901201"/>
                  </a:lnTo>
                  <a:lnTo>
                    <a:pt x="665782" y="1909189"/>
                  </a:lnTo>
                  <a:lnTo>
                    <a:pt x="662442" y="1922786"/>
                  </a:lnTo>
                  <a:lnTo>
                    <a:pt x="660877" y="1936164"/>
                  </a:lnTo>
                  <a:lnTo>
                    <a:pt x="653703" y="1947070"/>
                  </a:lnTo>
                  <a:lnTo>
                    <a:pt x="651160" y="1947375"/>
                  </a:lnTo>
                  <a:lnTo>
                    <a:pt x="650519" y="1947805"/>
                  </a:lnTo>
                  <a:lnTo>
                    <a:pt x="647021" y="1947250"/>
                  </a:lnTo>
                  <a:lnTo>
                    <a:pt x="641529" y="1944739"/>
                  </a:lnTo>
                  <a:lnTo>
                    <a:pt x="637281" y="1943909"/>
                  </a:lnTo>
                  <a:lnTo>
                    <a:pt x="634410" y="1943878"/>
                  </a:lnTo>
                  <a:lnTo>
                    <a:pt x="634042" y="1945130"/>
                  </a:lnTo>
                  <a:lnTo>
                    <a:pt x="636421" y="1947148"/>
                  </a:lnTo>
                  <a:lnTo>
                    <a:pt x="640059" y="1947993"/>
                  </a:lnTo>
                  <a:lnTo>
                    <a:pt x="642969" y="1949331"/>
                  </a:lnTo>
                  <a:lnTo>
                    <a:pt x="648187" y="1950575"/>
                  </a:lnTo>
                  <a:lnTo>
                    <a:pt x="650002" y="1952985"/>
                  </a:lnTo>
                  <a:lnTo>
                    <a:pt x="651246" y="1955551"/>
                  </a:lnTo>
                  <a:lnTo>
                    <a:pt x="651066" y="1956959"/>
                  </a:lnTo>
                  <a:lnTo>
                    <a:pt x="651059" y="1958617"/>
                  </a:lnTo>
                  <a:lnTo>
                    <a:pt x="651989" y="1967528"/>
                  </a:lnTo>
                  <a:lnTo>
                    <a:pt x="649533" y="1970595"/>
                  </a:lnTo>
                  <a:lnTo>
                    <a:pt x="647655" y="1973365"/>
                  </a:lnTo>
                  <a:lnTo>
                    <a:pt x="641138" y="1972981"/>
                  </a:lnTo>
                  <a:lnTo>
                    <a:pt x="640004" y="1972011"/>
                  </a:lnTo>
                  <a:lnTo>
                    <a:pt x="633714" y="1969093"/>
                  </a:lnTo>
                  <a:lnTo>
                    <a:pt x="634097" y="1970462"/>
                  </a:lnTo>
                  <a:lnTo>
                    <a:pt x="638650" y="1974421"/>
                  </a:lnTo>
                  <a:lnTo>
                    <a:pt x="640239" y="1976392"/>
                  </a:lnTo>
                  <a:lnTo>
                    <a:pt x="639175" y="1976799"/>
                  </a:lnTo>
                  <a:lnTo>
                    <a:pt x="637336" y="1976948"/>
                  </a:lnTo>
                  <a:lnTo>
                    <a:pt x="634778" y="1978278"/>
                  </a:lnTo>
                  <a:lnTo>
                    <a:pt x="630154" y="1977558"/>
                  </a:lnTo>
                  <a:lnTo>
                    <a:pt x="630412" y="1975563"/>
                  </a:lnTo>
                  <a:lnTo>
                    <a:pt x="631289" y="1973505"/>
                  </a:lnTo>
                  <a:lnTo>
                    <a:pt x="629176" y="1973858"/>
                  </a:lnTo>
                  <a:lnTo>
                    <a:pt x="626821" y="1974898"/>
                  </a:lnTo>
                  <a:lnTo>
                    <a:pt x="625452" y="1974515"/>
                  </a:lnTo>
                  <a:lnTo>
                    <a:pt x="624310" y="1974632"/>
                  </a:lnTo>
                  <a:lnTo>
                    <a:pt x="623661" y="1973599"/>
                  </a:lnTo>
                  <a:lnTo>
                    <a:pt x="622769" y="1969570"/>
                  </a:lnTo>
                  <a:lnTo>
                    <a:pt x="623833" y="1967544"/>
                  </a:lnTo>
                  <a:lnTo>
                    <a:pt x="627643" y="1962287"/>
                  </a:lnTo>
                  <a:lnTo>
                    <a:pt x="628856" y="1959455"/>
                  </a:lnTo>
                  <a:lnTo>
                    <a:pt x="627799" y="1958164"/>
                  </a:lnTo>
                  <a:lnTo>
                    <a:pt x="625077" y="1961199"/>
                  </a:lnTo>
                  <a:lnTo>
                    <a:pt x="622268" y="1966011"/>
                  </a:lnTo>
                  <a:lnTo>
                    <a:pt x="621016" y="1968913"/>
                  </a:lnTo>
                  <a:lnTo>
                    <a:pt x="619256" y="1969476"/>
                  </a:lnTo>
                  <a:lnTo>
                    <a:pt x="614883" y="1968013"/>
                  </a:lnTo>
                  <a:lnTo>
                    <a:pt x="602436" y="1961277"/>
                  </a:lnTo>
                  <a:lnTo>
                    <a:pt x="602804" y="1957170"/>
                  </a:lnTo>
                  <a:lnTo>
                    <a:pt x="602686" y="1953759"/>
                  </a:lnTo>
                  <a:lnTo>
                    <a:pt x="606316" y="1953329"/>
                  </a:lnTo>
                  <a:lnTo>
                    <a:pt x="608953" y="1951842"/>
                  </a:lnTo>
                  <a:lnTo>
                    <a:pt x="611315" y="1950020"/>
                  </a:lnTo>
                  <a:lnTo>
                    <a:pt x="613975" y="1946695"/>
                  </a:lnTo>
                  <a:lnTo>
                    <a:pt x="616416" y="1941187"/>
                  </a:lnTo>
                  <a:lnTo>
                    <a:pt x="616103" y="1940764"/>
                  </a:lnTo>
                  <a:lnTo>
                    <a:pt x="608945" y="1947790"/>
                  </a:lnTo>
                  <a:lnTo>
                    <a:pt x="604540" y="1950129"/>
                  </a:lnTo>
                  <a:lnTo>
                    <a:pt x="602412" y="1950559"/>
                  </a:lnTo>
                  <a:lnTo>
                    <a:pt x="601348" y="1949527"/>
                  </a:lnTo>
                  <a:lnTo>
                    <a:pt x="597804" y="1947274"/>
                  </a:lnTo>
                  <a:lnTo>
                    <a:pt x="595504" y="1946249"/>
                  </a:lnTo>
                  <a:lnTo>
                    <a:pt x="590255" y="1944574"/>
                  </a:lnTo>
                  <a:lnTo>
                    <a:pt x="589324" y="1943675"/>
                  </a:lnTo>
                  <a:lnTo>
                    <a:pt x="587783" y="1942955"/>
                  </a:lnTo>
                  <a:lnTo>
                    <a:pt x="585686" y="1935757"/>
                  </a:lnTo>
                  <a:lnTo>
                    <a:pt x="588393" y="1926964"/>
                  </a:lnTo>
                  <a:lnTo>
                    <a:pt x="590255" y="1924398"/>
                  </a:lnTo>
                  <a:lnTo>
                    <a:pt x="591436" y="1921425"/>
                  </a:lnTo>
                  <a:lnTo>
                    <a:pt x="592101" y="1917474"/>
                  </a:lnTo>
                  <a:lnTo>
                    <a:pt x="591640" y="1915784"/>
                  </a:lnTo>
                  <a:lnTo>
                    <a:pt x="590059" y="1916363"/>
                  </a:lnTo>
                  <a:lnTo>
                    <a:pt x="589324" y="1917717"/>
                  </a:lnTo>
                  <a:lnTo>
                    <a:pt x="589441" y="1919837"/>
                  </a:lnTo>
                  <a:lnTo>
                    <a:pt x="588534" y="1921308"/>
                  </a:lnTo>
                  <a:lnTo>
                    <a:pt x="582275" y="1924679"/>
                  </a:lnTo>
                  <a:lnTo>
                    <a:pt x="576000" y="1927410"/>
                  </a:lnTo>
                  <a:lnTo>
                    <a:pt x="573028" y="1929992"/>
                  </a:lnTo>
                  <a:lnTo>
                    <a:pt x="571095" y="1932002"/>
                  </a:lnTo>
                  <a:lnTo>
                    <a:pt x="569585" y="1933974"/>
                  </a:lnTo>
                  <a:lnTo>
                    <a:pt x="567277" y="1933802"/>
                  </a:lnTo>
                  <a:lnTo>
                    <a:pt x="564093" y="1934201"/>
                  </a:lnTo>
                  <a:lnTo>
                    <a:pt x="561910" y="1935484"/>
                  </a:lnTo>
                  <a:lnTo>
                    <a:pt x="558718" y="1934693"/>
                  </a:lnTo>
                  <a:lnTo>
                    <a:pt x="556638" y="1932792"/>
                  </a:lnTo>
                  <a:lnTo>
                    <a:pt x="554126" y="1932573"/>
                  </a:lnTo>
                  <a:lnTo>
                    <a:pt x="551310" y="1933489"/>
                  </a:lnTo>
                  <a:lnTo>
                    <a:pt x="549362" y="1933410"/>
                  </a:lnTo>
                  <a:lnTo>
                    <a:pt x="549526" y="1934701"/>
                  </a:lnTo>
                  <a:lnTo>
                    <a:pt x="550825" y="1937870"/>
                  </a:lnTo>
                  <a:lnTo>
                    <a:pt x="548673" y="1938081"/>
                  </a:lnTo>
                  <a:lnTo>
                    <a:pt x="544589" y="1938206"/>
                  </a:lnTo>
                  <a:lnTo>
                    <a:pt x="542532" y="1937283"/>
                  </a:lnTo>
                  <a:lnTo>
                    <a:pt x="540920" y="1936078"/>
                  </a:lnTo>
                  <a:lnTo>
                    <a:pt x="539582" y="1934396"/>
                  </a:lnTo>
                  <a:lnTo>
                    <a:pt x="540388" y="1932190"/>
                  </a:lnTo>
                  <a:lnTo>
                    <a:pt x="546960" y="1928137"/>
                  </a:lnTo>
                  <a:lnTo>
                    <a:pt x="549941" y="1925782"/>
                  </a:lnTo>
                  <a:lnTo>
                    <a:pt x="547993" y="1924977"/>
                  </a:lnTo>
                  <a:lnTo>
                    <a:pt x="541687" y="1925704"/>
                  </a:lnTo>
                  <a:lnTo>
                    <a:pt x="540639" y="1925094"/>
                  </a:lnTo>
                  <a:lnTo>
                    <a:pt x="536414" y="1925462"/>
                  </a:lnTo>
                  <a:lnTo>
                    <a:pt x="536594" y="1919399"/>
                  </a:lnTo>
                  <a:lnTo>
                    <a:pt x="535569" y="1917889"/>
                  </a:lnTo>
                  <a:lnTo>
                    <a:pt x="535498" y="1917177"/>
                  </a:lnTo>
                  <a:lnTo>
                    <a:pt x="534036" y="1915479"/>
                  </a:lnTo>
                  <a:lnTo>
                    <a:pt x="532651" y="1915057"/>
                  </a:lnTo>
                  <a:lnTo>
                    <a:pt x="531790" y="1914446"/>
                  </a:lnTo>
                  <a:lnTo>
                    <a:pt x="524655" y="1913077"/>
                  </a:lnTo>
                  <a:lnTo>
                    <a:pt x="523724" y="1909674"/>
                  </a:lnTo>
                  <a:lnTo>
                    <a:pt x="523231" y="1906161"/>
                  </a:lnTo>
                  <a:lnTo>
                    <a:pt x="521870" y="1901788"/>
                  </a:lnTo>
                  <a:lnTo>
                    <a:pt x="518451" y="1900646"/>
                  </a:lnTo>
                  <a:lnTo>
                    <a:pt x="516605" y="1898745"/>
                  </a:lnTo>
                  <a:lnTo>
                    <a:pt x="518076" y="1896797"/>
                  </a:lnTo>
                  <a:lnTo>
                    <a:pt x="518717" y="1894324"/>
                  </a:lnTo>
                  <a:lnTo>
                    <a:pt x="517137" y="1893190"/>
                  </a:lnTo>
                  <a:lnTo>
                    <a:pt x="516128" y="1891445"/>
                  </a:lnTo>
                  <a:lnTo>
                    <a:pt x="516276" y="1890311"/>
                  </a:lnTo>
                  <a:lnTo>
                    <a:pt x="514993" y="1887236"/>
                  </a:lnTo>
                  <a:lnTo>
                    <a:pt x="514610" y="1884835"/>
                  </a:lnTo>
                  <a:lnTo>
                    <a:pt x="516081" y="1882574"/>
                  </a:lnTo>
                  <a:lnTo>
                    <a:pt x="520118" y="1880015"/>
                  </a:lnTo>
                  <a:lnTo>
                    <a:pt x="521424" y="1878983"/>
                  </a:lnTo>
                  <a:lnTo>
                    <a:pt x="522097" y="1877864"/>
                  </a:lnTo>
                  <a:lnTo>
                    <a:pt x="526728" y="1875979"/>
                  </a:lnTo>
                  <a:lnTo>
                    <a:pt x="522785" y="1874649"/>
                  </a:lnTo>
                  <a:lnTo>
                    <a:pt x="520321" y="1874445"/>
                  </a:lnTo>
                  <a:lnTo>
                    <a:pt x="518522" y="1875071"/>
                  </a:lnTo>
                  <a:lnTo>
                    <a:pt x="516863" y="1877574"/>
                  </a:lnTo>
                  <a:lnTo>
                    <a:pt x="515314" y="1879233"/>
                  </a:lnTo>
                  <a:lnTo>
                    <a:pt x="509274" y="1879773"/>
                  </a:lnTo>
                  <a:lnTo>
                    <a:pt x="508383" y="1878912"/>
                  </a:lnTo>
                  <a:lnTo>
                    <a:pt x="507960" y="1875376"/>
                  </a:lnTo>
                  <a:lnTo>
                    <a:pt x="508304" y="1872646"/>
                  </a:lnTo>
                  <a:lnTo>
                    <a:pt x="510815" y="1868797"/>
                  </a:lnTo>
                  <a:lnTo>
                    <a:pt x="507921" y="1866888"/>
                  </a:lnTo>
                  <a:lnTo>
                    <a:pt x="505269" y="1866262"/>
                  </a:lnTo>
                  <a:lnTo>
                    <a:pt x="502257" y="1864470"/>
                  </a:lnTo>
                  <a:lnTo>
                    <a:pt x="499472" y="1862577"/>
                  </a:lnTo>
                  <a:lnTo>
                    <a:pt x="497078" y="1860371"/>
                  </a:lnTo>
                  <a:lnTo>
                    <a:pt x="494746" y="1857766"/>
                  </a:lnTo>
                  <a:lnTo>
                    <a:pt x="494003" y="1857437"/>
                  </a:lnTo>
                  <a:lnTo>
                    <a:pt x="494840" y="1854707"/>
                  </a:lnTo>
                  <a:lnTo>
                    <a:pt x="495317" y="1852453"/>
                  </a:lnTo>
                  <a:lnTo>
                    <a:pt x="495388" y="1847603"/>
                  </a:lnTo>
                  <a:lnTo>
                    <a:pt x="494449" y="1845584"/>
                  </a:lnTo>
                  <a:lnTo>
                    <a:pt x="496538" y="1841422"/>
                  </a:lnTo>
                  <a:lnTo>
                    <a:pt x="499346" y="1836861"/>
                  </a:lnTo>
                  <a:lnTo>
                    <a:pt x="505558" y="1830063"/>
                  </a:lnTo>
                  <a:lnTo>
                    <a:pt x="498986" y="1833341"/>
                  </a:lnTo>
                  <a:lnTo>
                    <a:pt x="493588" y="1840468"/>
                  </a:lnTo>
                  <a:lnTo>
                    <a:pt x="492446" y="1840797"/>
                  </a:lnTo>
                  <a:lnTo>
                    <a:pt x="492047" y="1839506"/>
                  </a:lnTo>
                  <a:lnTo>
                    <a:pt x="489997" y="1834882"/>
                  </a:lnTo>
                  <a:lnTo>
                    <a:pt x="488456" y="1833615"/>
                  </a:lnTo>
                  <a:lnTo>
                    <a:pt x="487768" y="1832222"/>
                  </a:lnTo>
                  <a:lnTo>
                    <a:pt x="484693" y="1829742"/>
                  </a:lnTo>
                  <a:lnTo>
                    <a:pt x="483363" y="1827833"/>
                  </a:lnTo>
                  <a:lnTo>
                    <a:pt x="481470" y="1824140"/>
                  </a:lnTo>
                  <a:lnTo>
                    <a:pt x="478778" y="1819728"/>
                  </a:lnTo>
                  <a:lnTo>
                    <a:pt x="474953" y="1810989"/>
                  </a:lnTo>
                  <a:lnTo>
                    <a:pt x="468772" y="1800858"/>
                  </a:lnTo>
                  <a:lnTo>
                    <a:pt x="467247" y="1795131"/>
                  </a:lnTo>
                  <a:lnTo>
                    <a:pt x="469164" y="1787832"/>
                  </a:lnTo>
                  <a:lnTo>
                    <a:pt x="467043" y="1782778"/>
                  </a:lnTo>
                  <a:lnTo>
                    <a:pt x="472911" y="1780431"/>
                  </a:lnTo>
                  <a:lnTo>
                    <a:pt x="481305" y="1777794"/>
                  </a:lnTo>
                  <a:lnTo>
                    <a:pt x="485663" y="1775596"/>
                  </a:lnTo>
                  <a:lnTo>
                    <a:pt x="488175" y="1774939"/>
                  </a:lnTo>
                  <a:lnTo>
                    <a:pt x="493510" y="1774532"/>
                  </a:lnTo>
                  <a:lnTo>
                    <a:pt x="495294" y="1772318"/>
                  </a:lnTo>
                  <a:lnTo>
                    <a:pt x="492329" y="1772881"/>
                  </a:lnTo>
                  <a:lnTo>
                    <a:pt x="490334" y="1772592"/>
                  </a:lnTo>
                  <a:lnTo>
                    <a:pt x="490209" y="1771559"/>
                  </a:lnTo>
                  <a:lnTo>
                    <a:pt x="490944" y="1769721"/>
                  </a:lnTo>
                  <a:lnTo>
                    <a:pt x="491421" y="1767342"/>
                  </a:lnTo>
                  <a:lnTo>
                    <a:pt x="490404" y="1767773"/>
                  </a:lnTo>
                  <a:lnTo>
                    <a:pt x="485186" y="1771864"/>
                  </a:lnTo>
                  <a:lnTo>
                    <a:pt x="477472" y="1775103"/>
                  </a:lnTo>
                  <a:lnTo>
                    <a:pt x="471448" y="1776903"/>
                  </a:lnTo>
                  <a:lnTo>
                    <a:pt x="470470" y="1776809"/>
                  </a:lnTo>
                  <a:lnTo>
                    <a:pt x="468358" y="1777896"/>
                  </a:lnTo>
                  <a:lnTo>
                    <a:pt x="467145" y="1778209"/>
                  </a:lnTo>
                  <a:lnTo>
                    <a:pt x="466206" y="1777896"/>
                  </a:lnTo>
                  <a:lnTo>
                    <a:pt x="464078" y="1774798"/>
                  </a:lnTo>
                  <a:lnTo>
                    <a:pt x="463507" y="1772772"/>
                  </a:lnTo>
                  <a:lnTo>
                    <a:pt x="467333" y="1767256"/>
                  </a:lnTo>
                  <a:lnTo>
                    <a:pt x="470188" y="1759699"/>
                  </a:lnTo>
                  <a:lnTo>
                    <a:pt x="473967" y="1754731"/>
                  </a:lnTo>
                  <a:lnTo>
                    <a:pt x="476635" y="1754105"/>
                  </a:lnTo>
                  <a:lnTo>
                    <a:pt x="481102" y="1754371"/>
                  </a:lnTo>
                  <a:lnTo>
                    <a:pt x="482675" y="1754809"/>
                  </a:lnTo>
                  <a:lnTo>
                    <a:pt x="482174" y="1751860"/>
                  </a:lnTo>
                  <a:lnTo>
                    <a:pt x="482362" y="1750428"/>
                  </a:lnTo>
                  <a:lnTo>
                    <a:pt x="485984" y="1748707"/>
                  </a:lnTo>
                  <a:lnTo>
                    <a:pt x="490209" y="1747940"/>
                  </a:lnTo>
                  <a:lnTo>
                    <a:pt x="493213" y="1748480"/>
                  </a:lnTo>
                  <a:lnTo>
                    <a:pt x="495106" y="1751954"/>
                  </a:lnTo>
                  <a:lnTo>
                    <a:pt x="497539" y="1758337"/>
                  </a:lnTo>
                  <a:lnTo>
                    <a:pt x="500817" y="1760489"/>
                  </a:lnTo>
                  <a:lnTo>
                    <a:pt x="500668" y="1757430"/>
                  </a:lnTo>
                  <a:lnTo>
                    <a:pt x="498971" y="1753479"/>
                  </a:lnTo>
                  <a:lnTo>
                    <a:pt x="498337" y="1747392"/>
                  </a:lnTo>
                  <a:lnTo>
                    <a:pt x="496178" y="1744819"/>
                  </a:lnTo>
                  <a:lnTo>
                    <a:pt x="494449" y="1743551"/>
                  </a:lnTo>
                  <a:lnTo>
                    <a:pt x="489661" y="1744169"/>
                  </a:lnTo>
                  <a:lnTo>
                    <a:pt x="486782" y="1739694"/>
                  </a:lnTo>
                  <a:lnTo>
                    <a:pt x="486133" y="1738051"/>
                  </a:lnTo>
                  <a:lnTo>
                    <a:pt x="486062" y="1735861"/>
                  </a:lnTo>
                  <a:lnTo>
                    <a:pt x="483183" y="1729414"/>
                  </a:lnTo>
                  <a:lnTo>
                    <a:pt x="482260" y="1726175"/>
                  </a:lnTo>
                  <a:lnTo>
                    <a:pt x="480734" y="1721857"/>
                  </a:lnTo>
                  <a:lnTo>
                    <a:pt x="479921" y="1721622"/>
                  </a:lnTo>
                  <a:lnTo>
                    <a:pt x="480954" y="1727059"/>
                  </a:lnTo>
                  <a:lnTo>
                    <a:pt x="482299" y="1730869"/>
                  </a:lnTo>
                  <a:lnTo>
                    <a:pt x="484224" y="1739209"/>
                  </a:lnTo>
                  <a:lnTo>
                    <a:pt x="485178" y="1742558"/>
                  </a:lnTo>
                  <a:lnTo>
                    <a:pt x="483887" y="1745202"/>
                  </a:lnTo>
                  <a:lnTo>
                    <a:pt x="481454" y="1747815"/>
                  </a:lnTo>
                  <a:lnTo>
                    <a:pt x="479303" y="1749372"/>
                  </a:lnTo>
                  <a:lnTo>
                    <a:pt x="474218" y="1751234"/>
                  </a:lnTo>
                  <a:lnTo>
                    <a:pt x="475313" y="1747166"/>
                  </a:lnTo>
                  <a:lnTo>
                    <a:pt x="476009" y="1743160"/>
                  </a:lnTo>
                  <a:lnTo>
                    <a:pt x="473451" y="1744584"/>
                  </a:lnTo>
                  <a:lnTo>
                    <a:pt x="471073" y="1747494"/>
                  </a:lnTo>
                  <a:lnTo>
                    <a:pt x="470251" y="1751515"/>
                  </a:lnTo>
                  <a:lnTo>
                    <a:pt x="468726" y="1755153"/>
                  </a:lnTo>
                  <a:lnTo>
                    <a:pt x="464196" y="1764049"/>
                  </a:lnTo>
                  <a:lnTo>
                    <a:pt x="462412" y="1768962"/>
                  </a:lnTo>
                  <a:lnTo>
                    <a:pt x="460722" y="1771379"/>
                  </a:lnTo>
                  <a:lnTo>
                    <a:pt x="458798" y="1772044"/>
                  </a:lnTo>
                  <a:lnTo>
                    <a:pt x="457131" y="1770127"/>
                  </a:lnTo>
                  <a:lnTo>
                    <a:pt x="455715" y="1765613"/>
                  </a:lnTo>
                  <a:lnTo>
                    <a:pt x="455050" y="1762069"/>
                  </a:lnTo>
                  <a:lnTo>
                    <a:pt x="454972" y="1752838"/>
                  </a:lnTo>
                  <a:lnTo>
                    <a:pt x="455152" y="1748511"/>
                  </a:lnTo>
                  <a:lnTo>
                    <a:pt x="454377" y="1742659"/>
                  </a:lnTo>
                  <a:lnTo>
                    <a:pt x="451929" y="1728945"/>
                  </a:lnTo>
                  <a:lnTo>
                    <a:pt x="451412" y="1724024"/>
                  </a:lnTo>
                  <a:lnTo>
                    <a:pt x="447274" y="1721403"/>
                  </a:lnTo>
                  <a:lnTo>
                    <a:pt x="447211" y="1720558"/>
                  </a:lnTo>
                  <a:lnTo>
                    <a:pt x="446132" y="1717742"/>
                  </a:lnTo>
                  <a:lnTo>
                    <a:pt x="445294" y="1714917"/>
                  </a:lnTo>
                  <a:lnTo>
                    <a:pt x="445983" y="1713885"/>
                  </a:lnTo>
                  <a:lnTo>
                    <a:pt x="446969" y="1713142"/>
                  </a:lnTo>
                  <a:lnTo>
                    <a:pt x="453157" y="1708964"/>
                  </a:lnTo>
                  <a:lnTo>
                    <a:pt x="457741" y="1704270"/>
                  </a:lnTo>
                  <a:lnTo>
                    <a:pt x="463226" y="1696877"/>
                  </a:lnTo>
                  <a:lnTo>
                    <a:pt x="465463" y="1694577"/>
                  </a:lnTo>
                  <a:lnTo>
                    <a:pt x="473506" y="1692801"/>
                  </a:lnTo>
                  <a:lnTo>
                    <a:pt x="477073" y="1692558"/>
                  </a:lnTo>
                  <a:lnTo>
                    <a:pt x="477042" y="1691236"/>
                  </a:lnTo>
                  <a:lnTo>
                    <a:pt x="475845" y="1690712"/>
                  </a:lnTo>
                  <a:lnTo>
                    <a:pt x="470415" y="1691056"/>
                  </a:lnTo>
                  <a:lnTo>
                    <a:pt x="463179" y="1694029"/>
                  </a:lnTo>
                  <a:lnTo>
                    <a:pt x="461935" y="1695101"/>
                  </a:lnTo>
                  <a:lnTo>
                    <a:pt x="458766" y="1699709"/>
                  </a:lnTo>
                  <a:lnTo>
                    <a:pt x="456325" y="1702220"/>
                  </a:lnTo>
                  <a:lnTo>
                    <a:pt x="449456" y="1707939"/>
                  </a:lnTo>
                  <a:lnTo>
                    <a:pt x="444997" y="1707939"/>
                  </a:lnTo>
                  <a:lnTo>
                    <a:pt x="440397" y="1701086"/>
                  </a:lnTo>
                  <a:lnTo>
                    <a:pt x="435257" y="1702400"/>
                  </a:lnTo>
                  <a:lnTo>
                    <a:pt x="431791" y="1701946"/>
                  </a:lnTo>
                  <a:lnTo>
                    <a:pt x="430782" y="1700913"/>
                  </a:lnTo>
                  <a:lnTo>
                    <a:pt x="430015" y="1691494"/>
                  </a:lnTo>
                  <a:lnTo>
                    <a:pt x="432808" y="1680424"/>
                  </a:lnTo>
                  <a:lnTo>
                    <a:pt x="429788" y="1680314"/>
                  </a:lnTo>
                  <a:lnTo>
                    <a:pt x="429162" y="1679868"/>
                  </a:lnTo>
                  <a:lnTo>
                    <a:pt x="427566" y="1677334"/>
                  </a:lnTo>
                  <a:lnTo>
                    <a:pt x="426526" y="1676575"/>
                  </a:lnTo>
                  <a:lnTo>
                    <a:pt x="427300" y="1675229"/>
                  </a:lnTo>
                  <a:lnTo>
                    <a:pt x="434740" y="1669941"/>
                  </a:lnTo>
                  <a:lnTo>
                    <a:pt x="445873" y="1659504"/>
                  </a:lnTo>
                  <a:lnTo>
                    <a:pt x="450661" y="1655381"/>
                  </a:lnTo>
                  <a:lnTo>
                    <a:pt x="453619" y="1653597"/>
                  </a:lnTo>
                  <a:lnTo>
                    <a:pt x="455856" y="1651555"/>
                  </a:lnTo>
                  <a:lnTo>
                    <a:pt x="458578" y="1647112"/>
                  </a:lnTo>
                  <a:lnTo>
                    <a:pt x="459478" y="1645164"/>
                  </a:lnTo>
                  <a:lnTo>
                    <a:pt x="460996" y="1643591"/>
                  </a:lnTo>
                  <a:lnTo>
                    <a:pt x="464196" y="1641815"/>
                  </a:lnTo>
                  <a:lnTo>
                    <a:pt x="467693" y="1639124"/>
                  </a:lnTo>
                  <a:lnTo>
                    <a:pt x="473365" y="1633053"/>
                  </a:lnTo>
                  <a:lnTo>
                    <a:pt x="474108" y="1630800"/>
                  </a:lnTo>
                  <a:lnTo>
                    <a:pt x="472872" y="1630276"/>
                  </a:lnTo>
                  <a:lnTo>
                    <a:pt x="470220" y="1632357"/>
                  </a:lnTo>
                  <a:lnTo>
                    <a:pt x="464829" y="1637911"/>
                  </a:lnTo>
                  <a:lnTo>
                    <a:pt x="460980" y="1641025"/>
                  </a:lnTo>
                  <a:lnTo>
                    <a:pt x="447845" y="1654880"/>
                  </a:lnTo>
                  <a:lnTo>
                    <a:pt x="442251" y="1659887"/>
                  </a:lnTo>
                  <a:lnTo>
                    <a:pt x="439208" y="1663079"/>
                  </a:lnTo>
                  <a:lnTo>
                    <a:pt x="436845" y="1666115"/>
                  </a:lnTo>
                  <a:lnTo>
                    <a:pt x="434349" y="1668274"/>
                  </a:lnTo>
                  <a:lnTo>
                    <a:pt x="431705" y="1669565"/>
                  </a:lnTo>
                  <a:lnTo>
                    <a:pt x="426072" y="1670527"/>
                  </a:lnTo>
                  <a:lnTo>
                    <a:pt x="423303" y="1671646"/>
                  </a:lnTo>
                  <a:lnTo>
                    <a:pt x="421636" y="1670832"/>
                  </a:lnTo>
                  <a:lnTo>
                    <a:pt x="420901" y="1664355"/>
                  </a:lnTo>
                  <a:lnTo>
                    <a:pt x="421464" y="1660505"/>
                  </a:lnTo>
                  <a:lnTo>
                    <a:pt x="421198" y="1656695"/>
                  </a:lnTo>
                  <a:lnTo>
                    <a:pt x="422606" y="1651219"/>
                  </a:lnTo>
                  <a:lnTo>
                    <a:pt x="424695" y="1647331"/>
                  </a:lnTo>
                  <a:lnTo>
                    <a:pt x="425571" y="1645211"/>
                  </a:lnTo>
                  <a:lnTo>
                    <a:pt x="425939" y="1643755"/>
                  </a:lnTo>
                  <a:lnTo>
                    <a:pt x="430242" y="1639711"/>
                  </a:lnTo>
                  <a:lnTo>
                    <a:pt x="432612" y="1637919"/>
                  </a:lnTo>
                  <a:lnTo>
                    <a:pt x="434287" y="1633851"/>
                  </a:lnTo>
                  <a:lnTo>
                    <a:pt x="443839" y="1632404"/>
                  </a:lnTo>
                  <a:lnTo>
                    <a:pt x="446303" y="1632552"/>
                  </a:lnTo>
                  <a:lnTo>
                    <a:pt x="447610" y="1632005"/>
                  </a:lnTo>
                  <a:lnTo>
                    <a:pt x="448588" y="1630823"/>
                  </a:lnTo>
                  <a:lnTo>
                    <a:pt x="447641" y="1629908"/>
                  </a:lnTo>
                  <a:lnTo>
                    <a:pt x="444778" y="1629259"/>
                  </a:lnTo>
                  <a:lnTo>
                    <a:pt x="437166" y="1629384"/>
                  </a:lnTo>
                  <a:lnTo>
                    <a:pt x="430132" y="1628688"/>
                  </a:lnTo>
                  <a:lnTo>
                    <a:pt x="426925" y="1627983"/>
                  </a:lnTo>
                  <a:lnTo>
                    <a:pt x="425376" y="1628390"/>
                  </a:lnTo>
                  <a:lnTo>
                    <a:pt x="422818" y="1627201"/>
                  </a:lnTo>
                  <a:lnTo>
                    <a:pt x="420025" y="1624924"/>
                  </a:lnTo>
                  <a:lnTo>
                    <a:pt x="415690" y="1616538"/>
                  </a:lnTo>
                  <a:lnTo>
                    <a:pt x="417427" y="1605694"/>
                  </a:lnTo>
                  <a:lnTo>
                    <a:pt x="417576" y="1600484"/>
                  </a:lnTo>
                  <a:lnTo>
                    <a:pt x="423084" y="1595907"/>
                  </a:lnTo>
                  <a:lnTo>
                    <a:pt x="426025" y="1594390"/>
                  </a:lnTo>
                  <a:lnTo>
                    <a:pt x="430203" y="1590932"/>
                  </a:lnTo>
                  <a:lnTo>
                    <a:pt x="435781" y="1585033"/>
                  </a:lnTo>
                  <a:lnTo>
                    <a:pt x="442439" y="1581418"/>
                  </a:lnTo>
                  <a:lnTo>
                    <a:pt x="445834" y="1580746"/>
                  </a:lnTo>
                  <a:lnTo>
                    <a:pt x="448651" y="1581262"/>
                  </a:lnTo>
                  <a:lnTo>
                    <a:pt x="459071" y="1586386"/>
                  </a:lnTo>
                  <a:lnTo>
                    <a:pt x="464430" y="1587388"/>
                  </a:lnTo>
                  <a:lnTo>
                    <a:pt x="469140" y="1586159"/>
                  </a:lnTo>
                  <a:lnTo>
                    <a:pt x="475047" y="1587951"/>
                  </a:lnTo>
                  <a:lnTo>
                    <a:pt x="485499" y="1595289"/>
                  </a:lnTo>
                  <a:lnTo>
                    <a:pt x="487517" y="1594202"/>
                  </a:lnTo>
                  <a:lnTo>
                    <a:pt x="486931" y="1592426"/>
                  </a:lnTo>
                  <a:lnTo>
                    <a:pt x="475274" y="1584657"/>
                  </a:lnTo>
                  <a:lnTo>
                    <a:pt x="475336" y="1582326"/>
                  </a:lnTo>
                  <a:lnTo>
                    <a:pt x="478317" y="1581716"/>
                  </a:lnTo>
                  <a:lnTo>
                    <a:pt x="481501" y="1579447"/>
                  </a:lnTo>
                  <a:lnTo>
                    <a:pt x="479710" y="1578101"/>
                  </a:lnTo>
                  <a:lnTo>
                    <a:pt x="471964" y="1579267"/>
                  </a:lnTo>
                  <a:lnTo>
                    <a:pt x="469727" y="1581129"/>
                  </a:lnTo>
                  <a:lnTo>
                    <a:pt x="462216" y="1582091"/>
                  </a:lnTo>
                  <a:lnTo>
                    <a:pt x="458297" y="1580511"/>
                  </a:lnTo>
                  <a:lnTo>
                    <a:pt x="454776" y="1579721"/>
                  </a:lnTo>
                  <a:lnTo>
                    <a:pt x="449496" y="1576341"/>
                  </a:lnTo>
                  <a:lnTo>
                    <a:pt x="445075" y="1577444"/>
                  </a:lnTo>
                  <a:lnTo>
                    <a:pt x="442282" y="1578774"/>
                  </a:lnTo>
                  <a:lnTo>
                    <a:pt x="437346" y="1580034"/>
                  </a:lnTo>
                  <a:lnTo>
                    <a:pt x="435562" y="1580933"/>
                  </a:lnTo>
                  <a:lnTo>
                    <a:pt x="425916" y="1591511"/>
                  </a:lnTo>
                  <a:lnTo>
                    <a:pt x="421855" y="1593701"/>
                  </a:lnTo>
                  <a:lnTo>
                    <a:pt x="418968" y="1592981"/>
                  </a:lnTo>
                  <a:lnTo>
                    <a:pt x="420995" y="1586112"/>
                  </a:lnTo>
                  <a:lnTo>
                    <a:pt x="421582" y="1583390"/>
                  </a:lnTo>
                  <a:lnTo>
                    <a:pt x="421582" y="1580425"/>
                  </a:lnTo>
                  <a:lnTo>
                    <a:pt x="422419" y="1576349"/>
                  </a:lnTo>
                  <a:lnTo>
                    <a:pt x="427363" y="1568549"/>
                  </a:lnTo>
                  <a:lnTo>
                    <a:pt x="430469" y="1559959"/>
                  </a:lnTo>
                  <a:lnTo>
                    <a:pt x="431783" y="1554600"/>
                  </a:lnTo>
                  <a:lnTo>
                    <a:pt x="434216" y="1553997"/>
                  </a:lnTo>
                  <a:lnTo>
                    <a:pt x="437534" y="1554787"/>
                  </a:lnTo>
                  <a:lnTo>
                    <a:pt x="447501" y="1558261"/>
                  </a:lnTo>
                  <a:lnTo>
                    <a:pt x="455793" y="1562392"/>
                  </a:lnTo>
                  <a:lnTo>
                    <a:pt x="461911" y="1563495"/>
                  </a:lnTo>
                  <a:lnTo>
                    <a:pt x="465932" y="1563612"/>
                  </a:lnTo>
                  <a:lnTo>
                    <a:pt x="467654" y="1562298"/>
                  </a:lnTo>
                  <a:lnTo>
                    <a:pt x="469015" y="1560006"/>
                  </a:lnTo>
                  <a:lnTo>
                    <a:pt x="469539" y="1558417"/>
                  </a:lnTo>
                  <a:lnTo>
                    <a:pt x="469930" y="1555163"/>
                  </a:lnTo>
                  <a:lnTo>
                    <a:pt x="470392" y="1554005"/>
                  </a:lnTo>
                  <a:lnTo>
                    <a:pt x="471737" y="1552581"/>
                  </a:lnTo>
                  <a:lnTo>
                    <a:pt x="474484" y="1547613"/>
                  </a:lnTo>
                  <a:lnTo>
                    <a:pt x="475321" y="1544069"/>
                  </a:lnTo>
                  <a:lnTo>
                    <a:pt x="474421" y="1541996"/>
                  </a:lnTo>
                  <a:lnTo>
                    <a:pt x="472590" y="1542207"/>
                  </a:lnTo>
                  <a:lnTo>
                    <a:pt x="469015" y="1543569"/>
                  </a:lnTo>
                  <a:lnTo>
                    <a:pt x="468530" y="1544132"/>
                  </a:lnTo>
                  <a:lnTo>
                    <a:pt x="468592" y="1545243"/>
                  </a:lnTo>
                  <a:lnTo>
                    <a:pt x="465142" y="1550727"/>
                  </a:lnTo>
                  <a:lnTo>
                    <a:pt x="461379" y="1551987"/>
                  </a:lnTo>
                  <a:lnTo>
                    <a:pt x="452719" y="1553817"/>
                  </a:lnTo>
                  <a:lnTo>
                    <a:pt x="448768" y="1553950"/>
                  </a:lnTo>
                  <a:lnTo>
                    <a:pt x="441743" y="1551408"/>
                  </a:lnTo>
                  <a:lnTo>
                    <a:pt x="440678" y="1550414"/>
                  </a:lnTo>
                  <a:lnTo>
                    <a:pt x="439951" y="1548544"/>
                  </a:lnTo>
                  <a:lnTo>
                    <a:pt x="431329" y="1548967"/>
                  </a:lnTo>
                  <a:lnTo>
                    <a:pt x="428756" y="1549530"/>
                  </a:lnTo>
                  <a:lnTo>
                    <a:pt x="426706" y="1549288"/>
                  </a:lnTo>
                  <a:lnTo>
                    <a:pt x="427707" y="1546033"/>
                  </a:lnTo>
                  <a:lnTo>
                    <a:pt x="430430" y="1542411"/>
                  </a:lnTo>
                  <a:lnTo>
                    <a:pt x="434248" y="1530558"/>
                  </a:lnTo>
                  <a:lnTo>
                    <a:pt x="437447" y="1527507"/>
                  </a:lnTo>
                  <a:lnTo>
                    <a:pt x="443800" y="1524659"/>
                  </a:lnTo>
                  <a:lnTo>
                    <a:pt x="450426" y="1525121"/>
                  </a:lnTo>
                  <a:lnTo>
                    <a:pt x="461888" y="1534329"/>
                  </a:lnTo>
                  <a:lnTo>
                    <a:pt x="465346" y="1535127"/>
                  </a:lnTo>
                  <a:lnTo>
                    <a:pt x="468514" y="1534384"/>
                  </a:lnTo>
                  <a:lnTo>
                    <a:pt x="476095" y="1531309"/>
                  </a:lnTo>
                  <a:lnTo>
                    <a:pt x="477488" y="1530057"/>
                  </a:lnTo>
                  <a:lnTo>
                    <a:pt x="480218" y="1526232"/>
                  </a:lnTo>
                  <a:lnTo>
                    <a:pt x="483402" y="1519660"/>
                  </a:lnTo>
                  <a:lnTo>
                    <a:pt x="483246" y="1518103"/>
                  </a:lnTo>
                  <a:lnTo>
                    <a:pt x="478356" y="1521780"/>
                  </a:lnTo>
                  <a:lnTo>
                    <a:pt x="475751" y="1522766"/>
                  </a:lnTo>
                  <a:lnTo>
                    <a:pt x="473545" y="1522766"/>
                  </a:lnTo>
                  <a:lnTo>
                    <a:pt x="475594" y="1510702"/>
                  </a:lnTo>
                  <a:lnTo>
                    <a:pt x="476392" y="1501392"/>
                  </a:lnTo>
                  <a:lnTo>
                    <a:pt x="477159" y="1499069"/>
                  </a:lnTo>
                  <a:lnTo>
                    <a:pt x="483582" y="1499765"/>
                  </a:lnTo>
                  <a:lnTo>
                    <a:pt x="492360" y="1498498"/>
                  </a:lnTo>
                  <a:lnTo>
                    <a:pt x="494449" y="1496448"/>
                  </a:lnTo>
                  <a:lnTo>
                    <a:pt x="494418" y="1495540"/>
                  </a:lnTo>
                  <a:lnTo>
                    <a:pt x="490897" y="1494297"/>
                  </a:lnTo>
                  <a:lnTo>
                    <a:pt x="489199" y="1491676"/>
                  </a:lnTo>
                  <a:lnTo>
                    <a:pt x="486250" y="1492505"/>
                  </a:lnTo>
                  <a:lnTo>
                    <a:pt x="482299" y="1494250"/>
                  </a:lnTo>
                  <a:lnTo>
                    <a:pt x="477339" y="1494054"/>
                  </a:lnTo>
                  <a:lnTo>
                    <a:pt x="477754" y="1490009"/>
                  </a:lnTo>
                  <a:lnTo>
                    <a:pt x="481392" y="1481490"/>
                  </a:lnTo>
                  <a:lnTo>
                    <a:pt x="481767" y="1477586"/>
                  </a:lnTo>
                  <a:lnTo>
                    <a:pt x="483183" y="1469754"/>
                  </a:lnTo>
                  <a:lnTo>
                    <a:pt x="483332" y="1465718"/>
                  </a:lnTo>
                  <a:lnTo>
                    <a:pt x="485170" y="1461782"/>
                  </a:lnTo>
                  <a:lnTo>
                    <a:pt x="490905" y="1458974"/>
                  </a:lnTo>
                  <a:lnTo>
                    <a:pt x="493314" y="1457292"/>
                  </a:lnTo>
                  <a:lnTo>
                    <a:pt x="493447" y="1455445"/>
                  </a:lnTo>
                  <a:lnTo>
                    <a:pt x="490013" y="1448396"/>
                  </a:lnTo>
                  <a:lnTo>
                    <a:pt x="490882" y="1446441"/>
                  </a:lnTo>
                  <a:lnTo>
                    <a:pt x="493580" y="1444657"/>
                  </a:lnTo>
                  <a:lnTo>
                    <a:pt x="494582" y="1443350"/>
                  </a:lnTo>
                  <a:lnTo>
                    <a:pt x="493893" y="1442537"/>
                  </a:lnTo>
                  <a:lnTo>
                    <a:pt x="491414" y="1441754"/>
                  </a:lnTo>
                  <a:lnTo>
                    <a:pt x="487596" y="1443319"/>
                  </a:lnTo>
                  <a:lnTo>
                    <a:pt x="483371" y="1444070"/>
                  </a:lnTo>
                  <a:lnTo>
                    <a:pt x="479631" y="1441715"/>
                  </a:lnTo>
                  <a:lnTo>
                    <a:pt x="476705" y="1440581"/>
                  </a:lnTo>
                  <a:lnTo>
                    <a:pt x="474859" y="1440933"/>
                  </a:lnTo>
                  <a:lnTo>
                    <a:pt x="469829" y="1444962"/>
                  </a:lnTo>
                  <a:lnTo>
                    <a:pt x="468068" y="1445095"/>
                  </a:lnTo>
                  <a:lnTo>
                    <a:pt x="465894" y="1443976"/>
                  </a:lnTo>
                  <a:lnTo>
                    <a:pt x="451483" y="1440487"/>
                  </a:lnTo>
                  <a:lnTo>
                    <a:pt x="449691" y="1439251"/>
                  </a:lnTo>
                  <a:lnTo>
                    <a:pt x="444528" y="1433188"/>
                  </a:lnTo>
                  <a:lnTo>
                    <a:pt x="440272" y="1429166"/>
                  </a:lnTo>
                  <a:lnTo>
                    <a:pt x="434607" y="1424762"/>
                  </a:lnTo>
                  <a:lnTo>
                    <a:pt x="427261" y="1421406"/>
                  </a:lnTo>
                  <a:lnTo>
                    <a:pt x="418241" y="1419106"/>
                  </a:lnTo>
                  <a:lnTo>
                    <a:pt x="412843" y="1416938"/>
                  </a:lnTo>
                  <a:lnTo>
                    <a:pt x="410183" y="1413872"/>
                  </a:lnTo>
                  <a:lnTo>
                    <a:pt x="405622" y="1407104"/>
                  </a:lnTo>
                  <a:lnTo>
                    <a:pt x="402156" y="1401440"/>
                  </a:lnTo>
                  <a:lnTo>
                    <a:pt x="401507" y="1398632"/>
                  </a:lnTo>
                  <a:lnTo>
                    <a:pt x="403541" y="1395150"/>
                  </a:lnTo>
                  <a:lnTo>
                    <a:pt x="405614" y="1392647"/>
                  </a:lnTo>
                  <a:lnTo>
                    <a:pt x="409518" y="1390589"/>
                  </a:lnTo>
                  <a:lnTo>
                    <a:pt x="416254" y="1391270"/>
                  </a:lnTo>
                  <a:lnTo>
                    <a:pt x="419868" y="1392185"/>
                  </a:lnTo>
                  <a:lnTo>
                    <a:pt x="423850" y="1394149"/>
                  </a:lnTo>
                  <a:lnTo>
                    <a:pt x="426862" y="1394516"/>
                  </a:lnTo>
                  <a:lnTo>
                    <a:pt x="433113" y="1393961"/>
                  </a:lnTo>
                  <a:lnTo>
                    <a:pt x="439474" y="1395213"/>
                  </a:lnTo>
                  <a:lnTo>
                    <a:pt x="443237" y="1396590"/>
                  </a:lnTo>
                  <a:lnTo>
                    <a:pt x="448181" y="1399453"/>
                  </a:lnTo>
                  <a:lnTo>
                    <a:pt x="461825" y="1411571"/>
                  </a:lnTo>
                  <a:lnTo>
                    <a:pt x="467521" y="1415757"/>
                  </a:lnTo>
                  <a:lnTo>
                    <a:pt x="469993" y="1416258"/>
                  </a:lnTo>
                  <a:lnTo>
                    <a:pt x="480202" y="1420717"/>
                  </a:lnTo>
                  <a:lnTo>
                    <a:pt x="481838" y="1420631"/>
                  </a:lnTo>
                  <a:lnTo>
                    <a:pt x="486015" y="1418542"/>
                  </a:lnTo>
                  <a:lnTo>
                    <a:pt x="486430" y="1417189"/>
                  </a:lnTo>
                  <a:lnTo>
                    <a:pt x="485022" y="1415851"/>
                  </a:lnTo>
                  <a:lnTo>
                    <a:pt x="480515" y="1414810"/>
                  </a:lnTo>
                  <a:lnTo>
                    <a:pt x="475227" y="1409866"/>
                  </a:lnTo>
                  <a:lnTo>
                    <a:pt x="471949" y="1405931"/>
                  </a:lnTo>
                  <a:lnTo>
                    <a:pt x="471573" y="1399398"/>
                  </a:lnTo>
                  <a:lnTo>
                    <a:pt x="472003" y="1395721"/>
                  </a:lnTo>
                  <a:lnTo>
                    <a:pt x="472825" y="1394047"/>
                  </a:lnTo>
                  <a:lnTo>
                    <a:pt x="473404" y="1388391"/>
                  </a:lnTo>
                  <a:lnTo>
                    <a:pt x="470337" y="1385019"/>
                  </a:lnTo>
                  <a:lnTo>
                    <a:pt x="468201" y="1383955"/>
                  </a:lnTo>
                  <a:lnTo>
                    <a:pt x="462514" y="1379018"/>
                  </a:lnTo>
                  <a:lnTo>
                    <a:pt x="462036" y="1377790"/>
                  </a:lnTo>
                  <a:lnTo>
                    <a:pt x="464767" y="1377211"/>
                  </a:lnTo>
                  <a:lnTo>
                    <a:pt x="467443" y="1377547"/>
                  </a:lnTo>
                  <a:lnTo>
                    <a:pt x="473177" y="1380051"/>
                  </a:lnTo>
                  <a:lnTo>
                    <a:pt x="476181" y="1380395"/>
                  </a:lnTo>
                  <a:lnTo>
                    <a:pt x="478372" y="1379417"/>
                  </a:lnTo>
                  <a:lnTo>
                    <a:pt x="478622" y="1378408"/>
                  </a:lnTo>
                  <a:lnTo>
                    <a:pt x="475133" y="1375560"/>
                  </a:lnTo>
                  <a:lnTo>
                    <a:pt x="470767" y="1370452"/>
                  </a:lnTo>
                  <a:lnTo>
                    <a:pt x="461645" y="1369693"/>
                  </a:lnTo>
                  <a:lnTo>
                    <a:pt x="455731" y="1370272"/>
                  </a:lnTo>
                  <a:lnTo>
                    <a:pt x="451952" y="1368511"/>
                  </a:lnTo>
                  <a:lnTo>
                    <a:pt x="447931" y="1365648"/>
                  </a:lnTo>
                  <a:lnTo>
                    <a:pt x="445341" y="1364913"/>
                  </a:lnTo>
                  <a:lnTo>
                    <a:pt x="440061" y="1366712"/>
                  </a:lnTo>
                  <a:lnTo>
                    <a:pt x="437393" y="1366939"/>
                  </a:lnTo>
                  <a:lnTo>
                    <a:pt x="434960" y="1366305"/>
                  </a:lnTo>
                  <a:lnTo>
                    <a:pt x="432558" y="1357230"/>
                  </a:lnTo>
                  <a:lnTo>
                    <a:pt x="433199" y="1354500"/>
                  </a:lnTo>
                  <a:lnTo>
                    <a:pt x="435085" y="1353318"/>
                  </a:lnTo>
                  <a:lnTo>
                    <a:pt x="436509" y="1350369"/>
                  </a:lnTo>
                  <a:lnTo>
                    <a:pt x="437502" y="1347279"/>
                  </a:lnTo>
                  <a:lnTo>
                    <a:pt x="440632" y="1344251"/>
                  </a:lnTo>
                  <a:lnTo>
                    <a:pt x="457804" y="1337484"/>
                  </a:lnTo>
                  <a:lnTo>
                    <a:pt x="462138" y="1332430"/>
                  </a:lnTo>
                  <a:lnTo>
                    <a:pt x="461950" y="1331647"/>
                  </a:lnTo>
                  <a:lnTo>
                    <a:pt x="459024" y="1332586"/>
                  </a:lnTo>
                  <a:lnTo>
                    <a:pt x="455285" y="1334871"/>
                  </a:lnTo>
                  <a:lnTo>
                    <a:pt x="452789" y="1335340"/>
                  </a:lnTo>
                  <a:lnTo>
                    <a:pt x="442681" y="1332391"/>
                  </a:lnTo>
                  <a:lnTo>
                    <a:pt x="441101" y="1333063"/>
                  </a:lnTo>
                  <a:lnTo>
                    <a:pt x="437009" y="1337296"/>
                  </a:lnTo>
                  <a:lnTo>
                    <a:pt x="431455" y="1341873"/>
                  </a:lnTo>
                  <a:lnTo>
                    <a:pt x="428896" y="1341591"/>
                  </a:lnTo>
                  <a:lnTo>
                    <a:pt x="425470" y="1338884"/>
                  </a:lnTo>
                  <a:lnTo>
                    <a:pt x="424930" y="1336952"/>
                  </a:lnTo>
                  <a:lnTo>
                    <a:pt x="424680" y="1334628"/>
                  </a:lnTo>
                  <a:lnTo>
                    <a:pt x="428443" y="1331436"/>
                  </a:lnTo>
                  <a:lnTo>
                    <a:pt x="429647" y="1329746"/>
                  </a:lnTo>
                  <a:lnTo>
                    <a:pt x="432080" y="1325185"/>
                  </a:lnTo>
                  <a:lnTo>
                    <a:pt x="431955" y="1322924"/>
                  </a:lnTo>
                  <a:lnTo>
                    <a:pt x="427801" y="1324168"/>
                  </a:lnTo>
                  <a:lnTo>
                    <a:pt x="427261" y="1322064"/>
                  </a:lnTo>
                  <a:lnTo>
                    <a:pt x="427324" y="1318457"/>
                  </a:lnTo>
                  <a:lnTo>
                    <a:pt x="426925" y="1313880"/>
                  </a:lnTo>
                  <a:lnTo>
                    <a:pt x="425908" y="1309343"/>
                  </a:lnTo>
                  <a:lnTo>
                    <a:pt x="422497" y="1302341"/>
                  </a:lnTo>
                  <a:lnTo>
                    <a:pt x="421081" y="1300541"/>
                  </a:lnTo>
                  <a:lnTo>
                    <a:pt x="419915" y="1297936"/>
                  </a:lnTo>
                  <a:lnTo>
                    <a:pt x="417341" y="1288384"/>
                  </a:lnTo>
                  <a:lnTo>
                    <a:pt x="418084" y="1285982"/>
                  </a:lnTo>
                  <a:lnTo>
                    <a:pt x="420369" y="1284159"/>
                  </a:lnTo>
                  <a:lnTo>
                    <a:pt x="420807" y="1283322"/>
                  </a:lnTo>
                  <a:lnTo>
                    <a:pt x="415354" y="1284832"/>
                  </a:lnTo>
                  <a:lnTo>
                    <a:pt x="414759" y="1286490"/>
                  </a:lnTo>
                  <a:lnTo>
                    <a:pt x="415784" y="1288939"/>
                  </a:lnTo>
                  <a:lnTo>
                    <a:pt x="416520" y="1292194"/>
                  </a:lnTo>
                  <a:lnTo>
                    <a:pt x="416958" y="1296246"/>
                  </a:lnTo>
                  <a:lnTo>
                    <a:pt x="417717" y="1299783"/>
                  </a:lnTo>
                  <a:lnTo>
                    <a:pt x="419688" y="1303647"/>
                  </a:lnTo>
                  <a:lnTo>
                    <a:pt x="421269" y="1305674"/>
                  </a:lnTo>
                  <a:lnTo>
                    <a:pt x="423843" y="1311025"/>
                  </a:lnTo>
                  <a:lnTo>
                    <a:pt x="424969" y="1316884"/>
                  </a:lnTo>
                  <a:lnTo>
                    <a:pt x="424640" y="1319959"/>
                  </a:lnTo>
                  <a:lnTo>
                    <a:pt x="422645" y="1323081"/>
                  </a:lnTo>
                  <a:lnTo>
                    <a:pt x="419422" y="1326437"/>
                  </a:lnTo>
                  <a:lnTo>
                    <a:pt x="418444" y="1329214"/>
                  </a:lnTo>
                  <a:lnTo>
                    <a:pt x="418006" y="1331976"/>
                  </a:lnTo>
                  <a:lnTo>
                    <a:pt x="415495" y="1334526"/>
                  </a:lnTo>
                  <a:lnTo>
                    <a:pt x="413954" y="1333572"/>
                  </a:lnTo>
                  <a:lnTo>
                    <a:pt x="412733" y="1333423"/>
                  </a:lnTo>
                  <a:lnTo>
                    <a:pt x="414173" y="1337961"/>
                  </a:lnTo>
                  <a:lnTo>
                    <a:pt x="415104" y="1342592"/>
                  </a:lnTo>
                  <a:lnTo>
                    <a:pt x="413985" y="1347216"/>
                  </a:lnTo>
                  <a:lnTo>
                    <a:pt x="411004" y="1350009"/>
                  </a:lnTo>
                  <a:lnTo>
                    <a:pt x="409385" y="1350095"/>
                  </a:lnTo>
                  <a:lnTo>
                    <a:pt x="406201" y="1352356"/>
                  </a:lnTo>
                  <a:lnTo>
                    <a:pt x="398048" y="1353537"/>
                  </a:lnTo>
                  <a:lnTo>
                    <a:pt x="395209" y="1352982"/>
                  </a:lnTo>
                  <a:lnTo>
                    <a:pt x="390006" y="1350690"/>
                  </a:lnTo>
                  <a:lnTo>
                    <a:pt x="383833" y="1349438"/>
                  </a:lnTo>
                  <a:lnTo>
                    <a:pt x="381385" y="1346340"/>
                  </a:lnTo>
                  <a:lnTo>
                    <a:pt x="378177" y="1340683"/>
                  </a:lnTo>
                  <a:lnTo>
                    <a:pt x="376558" y="1335598"/>
                  </a:lnTo>
                  <a:lnTo>
                    <a:pt x="376526" y="1331084"/>
                  </a:lnTo>
                  <a:lnTo>
                    <a:pt x="377395" y="1327790"/>
                  </a:lnTo>
                  <a:lnTo>
                    <a:pt x="379163" y="1325709"/>
                  </a:lnTo>
                  <a:lnTo>
                    <a:pt x="381291" y="1312355"/>
                  </a:lnTo>
                  <a:lnTo>
                    <a:pt x="384295" y="1301472"/>
                  </a:lnTo>
                  <a:lnTo>
                    <a:pt x="391860" y="1290160"/>
                  </a:lnTo>
                  <a:lnTo>
                    <a:pt x="394020" y="1286044"/>
                  </a:lnTo>
                  <a:lnTo>
                    <a:pt x="394731" y="1283831"/>
                  </a:lnTo>
                  <a:lnTo>
                    <a:pt x="394724" y="1282141"/>
                  </a:lnTo>
                  <a:lnTo>
                    <a:pt x="393503" y="1281069"/>
                  </a:lnTo>
                  <a:lnTo>
                    <a:pt x="384201" y="1295112"/>
                  </a:lnTo>
                  <a:lnTo>
                    <a:pt x="378466" y="1296598"/>
                  </a:lnTo>
                  <a:lnTo>
                    <a:pt x="376753" y="1293453"/>
                  </a:lnTo>
                  <a:lnTo>
                    <a:pt x="377270" y="1287852"/>
                  </a:lnTo>
                  <a:lnTo>
                    <a:pt x="378294" y="1286545"/>
                  </a:lnTo>
                  <a:lnTo>
                    <a:pt x="382934" y="1287077"/>
                  </a:lnTo>
                  <a:lnTo>
                    <a:pt x="384733" y="1283948"/>
                  </a:lnTo>
                  <a:lnTo>
                    <a:pt x="381831" y="1279207"/>
                  </a:lnTo>
                  <a:lnTo>
                    <a:pt x="378740" y="1277955"/>
                  </a:lnTo>
                  <a:lnTo>
                    <a:pt x="378021" y="1276758"/>
                  </a:lnTo>
                  <a:lnTo>
                    <a:pt x="381197" y="1273128"/>
                  </a:lnTo>
                  <a:lnTo>
                    <a:pt x="388551" y="1273394"/>
                  </a:lnTo>
                  <a:lnTo>
                    <a:pt x="390210" y="1270851"/>
                  </a:lnTo>
                  <a:lnTo>
                    <a:pt x="392869" y="1268105"/>
                  </a:lnTo>
                  <a:lnTo>
                    <a:pt x="395827" y="1262989"/>
                  </a:lnTo>
                  <a:lnTo>
                    <a:pt x="396930" y="1258670"/>
                  </a:lnTo>
                  <a:lnTo>
                    <a:pt x="397180" y="1254954"/>
                  </a:lnTo>
                  <a:lnTo>
                    <a:pt x="396539" y="1251950"/>
                  </a:lnTo>
                  <a:lnTo>
                    <a:pt x="396476" y="1248930"/>
                  </a:lnTo>
                  <a:lnTo>
                    <a:pt x="396977" y="1245895"/>
                  </a:lnTo>
                  <a:lnTo>
                    <a:pt x="396202" y="1242531"/>
                  </a:lnTo>
                  <a:lnTo>
                    <a:pt x="394160" y="1238838"/>
                  </a:lnTo>
                  <a:lnTo>
                    <a:pt x="389615" y="1235224"/>
                  </a:lnTo>
                  <a:lnTo>
                    <a:pt x="388277" y="1239307"/>
                  </a:lnTo>
                  <a:lnTo>
                    <a:pt x="386861" y="1240982"/>
                  </a:lnTo>
                  <a:lnTo>
                    <a:pt x="384874" y="1241357"/>
                  </a:lnTo>
                  <a:lnTo>
                    <a:pt x="383043" y="1239636"/>
                  </a:lnTo>
                  <a:lnTo>
                    <a:pt x="381126" y="1239018"/>
                  </a:lnTo>
                  <a:lnTo>
                    <a:pt x="379249" y="1237484"/>
                  </a:lnTo>
                  <a:lnTo>
                    <a:pt x="377293" y="1236992"/>
                  </a:lnTo>
                  <a:lnTo>
                    <a:pt x="376534" y="1235755"/>
                  </a:lnTo>
                  <a:lnTo>
                    <a:pt x="376041" y="1232282"/>
                  </a:lnTo>
                  <a:lnTo>
                    <a:pt x="376002" y="1227854"/>
                  </a:lnTo>
                  <a:lnTo>
                    <a:pt x="378208" y="1225773"/>
                  </a:lnTo>
                  <a:lnTo>
                    <a:pt x="381283" y="1224138"/>
                  </a:lnTo>
                  <a:lnTo>
                    <a:pt x="383341" y="1221032"/>
                  </a:lnTo>
                  <a:lnTo>
                    <a:pt x="384694" y="1216518"/>
                  </a:lnTo>
                  <a:lnTo>
                    <a:pt x="384890" y="1211565"/>
                  </a:lnTo>
                  <a:lnTo>
                    <a:pt x="383927" y="1206183"/>
                  </a:lnTo>
                  <a:lnTo>
                    <a:pt x="381432" y="1201325"/>
                  </a:lnTo>
                  <a:lnTo>
                    <a:pt x="376808" y="1206050"/>
                  </a:lnTo>
                  <a:lnTo>
                    <a:pt x="374993" y="1207208"/>
                  </a:lnTo>
                  <a:lnTo>
                    <a:pt x="374578" y="1203828"/>
                  </a:lnTo>
                  <a:lnTo>
                    <a:pt x="373937" y="1201325"/>
                  </a:lnTo>
                  <a:lnTo>
                    <a:pt x="371997" y="1197913"/>
                  </a:lnTo>
                  <a:lnTo>
                    <a:pt x="369438" y="1195426"/>
                  </a:lnTo>
                  <a:lnTo>
                    <a:pt x="366982" y="1193767"/>
                  </a:lnTo>
                  <a:lnTo>
                    <a:pt x="366872" y="1191240"/>
                  </a:lnTo>
                  <a:lnTo>
                    <a:pt x="367451" y="1188385"/>
                  </a:lnTo>
                  <a:lnTo>
                    <a:pt x="368546" y="1185052"/>
                  </a:lnTo>
                  <a:lnTo>
                    <a:pt x="369962" y="1178065"/>
                  </a:lnTo>
                  <a:lnTo>
                    <a:pt x="371519" y="1178691"/>
                  </a:lnTo>
                  <a:lnTo>
                    <a:pt x="372818" y="1178050"/>
                  </a:lnTo>
                  <a:lnTo>
                    <a:pt x="372067" y="1172253"/>
                  </a:lnTo>
                  <a:lnTo>
                    <a:pt x="370815" y="1167363"/>
                  </a:lnTo>
                  <a:lnTo>
                    <a:pt x="369344" y="1164570"/>
                  </a:lnTo>
                  <a:lnTo>
                    <a:pt x="369290" y="1163357"/>
                  </a:lnTo>
                  <a:lnTo>
                    <a:pt x="368953" y="1161934"/>
                  </a:lnTo>
                  <a:lnTo>
                    <a:pt x="367819" y="1158483"/>
                  </a:lnTo>
                  <a:lnTo>
                    <a:pt x="366544" y="1155949"/>
                  </a:lnTo>
                  <a:lnTo>
                    <a:pt x="364322" y="1148743"/>
                  </a:lnTo>
                  <a:lnTo>
                    <a:pt x="362718" y="1145982"/>
                  </a:lnTo>
                  <a:lnTo>
                    <a:pt x="360660" y="1144550"/>
                  </a:lnTo>
                  <a:lnTo>
                    <a:pt x="358446" y="1144472"/>
                  </a:lnTo>
                  <a:lnTo>
                    <a:pt x="354887" y="1146381"/>
                  </a:lnTo>
                  <a:lnTo>
                    <a:pt x="348323" y="1148571"/>
                  </a:lnTo>
                  <a:lnTo>
                    <a:pt x="343120" y="1149612"/>
                  </a:lnTo>
                  <a:lnTo>
                    <a:pt x="342252" y="1149041"/>
                  </a:lnTo>
                  <a:lnTo>
                    <a:pt x="344857" y="1146295"/>
                  </a:lnTo>
                  <a:lnTo>
                    <a:pt x="348691" y="1143431"/>
                  </a:lnTo>
                  <a:lnTo>
                    <a:pt x="353760" y="1141483"/>
                  </a:lnTo>
                  <a:lnTo>
                    <a:pt x="355239" y="1136695"/>
                  </a:lnTo>
                  <a:lnTo>
                    <a:pt x="354691" y="1132541"/>
                  </a:lnTo>
                  <a:lnTo>
                    <a:pt x="354902" y="1128590"/>
                  </a:lnTo>
                  <a:lnTo>
                    <a:pt x="353510" y="1124420"/>
                  </a:lnTo>
                  <a:lnTo>
                    <a:pt x="354863" y="1122104"/>
                  </a:lnTo>
                  <a:lnTo>
                    <a:pt x="359479" y="1119765"/>
                  </a:lnTo>
                  <a:lnTo>
                    <a:pt x="361576" y="1119405"/>
                  </a:lnTo>
                  <a:lnTo>
                    <a:pt x="363657" y="1116425"/>
                  </a:lnTo>
                  <a:lnTo>
                    <a:pt x="357805" y="1109204"/>
                  </a:lnTo>
                  <a:lnTo>
                    <a:pt x="351671" y="1104455"/>
                  </a:lnTo>
                  <a:lnTo>
                    <a:pt x="350138" y="1102515"/>
                  </a:lnTo>
                  <a:lnTo>
                    <a:pt x="348792" y="1099323"/>
                  </a:lnTo>
                  <a:lnTo>
                    <a:pt x="347634" y="1094863"/>
                  </a:lnTo>
                  <a:lnTo>
                    <a:pt x="345741" y="1090388"/>
                  </a:lnTo>
                  <a:lnTo>
                    <a:pt x="343128" y="1085882"/>
                  </a:lnTo>
                  <a:lnTo>
                    <a:pt x="339310" y="1081524"/>
                  </a:lnTo>
                  <a:lnTo>
                    <a:pt x="329468" y="1073513"/>
                  </a:lnTo>
                  <a:lnTo>
                    <a:pt x="326089" y="1067958"/>
                  </a:lnTo>
                  <a:lnTo>
                    <a:pt x="322975" y="1059415"/>
                  </a:lnTo>
                  <a:lnTo>
                    <a:pt x="321418" y="1055754"/>
                  </a:lnTo>
                  <a:lnTo>
                    <a:pt x="319799" y="1053039"/>
                  </a:lnTo>
                  <a:lnTo>
                    <a:pt x="312945" y="1046655"/>
                  </a:lnTo>
                  <a:lnTo>
                    <a:pt x="312116" y="1043823"/>
                  </a:lnTo>
                  <a:lnTo>
                    <a:pt x="319196" y="1036250"/>
                  </a:lnTo>
                  <a:lnTo>
                    <a:pt x="319885" y="1033214"/>
                  </a:lnTo>
                  <a:lnTo>
                    <a:pt x="316990" y="1023944"/>
                  </a:lnTo>
                  <a:lnTo>
                    <a:pt x="314033" y="1017122"/>
                  </a:lnTo>
                  <a:lnTo>
                    <a:pt x="310809" y="1014689"/>
                  </a:lnTo>
                  <a:lnTo>
                    <a:pt x="306014" y="1013437"/>
                  </a:lnTo>
                  <a:lnTo>
                    <a:pt x="301617" y="1010386"/>
                  </a:lnTo>
                  <a:lnTo>
                    <a:pt x="297619" y="1005535"/>
                  </a:lnTo>
                  <a:lnTo>
                    <a:pt x="293629" y="1001976"/>
                  </a:lnTo>
                  <a:lnTo>
                    <a:pt x="287652" y="998580"/>
                  </a:lnTo>
                  <a:lnTo>
                    <a:pt x="277654" y="989810"/>
                  </a:lnTo>
                  <a:lnTo>
                    <a:pt x="262242" y="980359"/>
                  </a:lnTo>
                  <a:lnTo>
                    <a:pt x="255357" y="974805"/>
                  </a:lnTo>
                  <a:lnTo>
                    <a:pt x="251257" y="972779"/>
                  </a:lnTo>
                  <a:lnTo>
                    <a:pt x="245859" y="972262"/>
                  </a:lnTo>
                  <a:lnTo>
                    <a:pt x="235415" y="967044"/>
                  </a:lnTo>
                  <a:lnTo>
                    <a:pt x="226637" y="965370"/>
                  </a:lnTo>
                  <a:lnTo>
                    <a:pt x="221223" y="966136"/>
                  </a:lnTo>
                  <a:lnTo>
                    <a:pt x="219455" y="965268"/>
                  </a:lnTo>
                  <a:lnTo>
                    <a:pt x="215450" y="959940"/>
                  </a:lnTo>
                  <a:lnTo>
                    <a:pt x="209183" y="956873"/>
                  </a:lnTo>
                  <a:lnTo>
                    <a:pt x="205944" y="958039"/>
                  </a:lnTo>
                  <a:lnTo>
                    <a:pt x="201923" y="963750"/>
                  </a:lnTo>
                  <a:lnTo>
                    <a:pt x="197072" y="969360"/>
                  </a:lnTo>
                  <a:lnTo>
                    <a:pt x="194491" y="970119"/>
                  </a:lnTo>
                  <a:lnTo>
                    <a:pt x="190657" y="964994"/>
                  </a:lnTo>
                  <a:lnTo>
                    <a:pt x="188725" y="961403"/>
                  </a:lnTo>
                  <a:lnTo>
                    <a:pt x="186879" y="960175"/>
                  </a:lnTo>
                  <a:lnTo>
                    <a:pt x="185118" y="961333"/>
                  </a:lnTo>
                  <a:lnTo>
                    <a:pt x="181691" y="966050"/>
                  </a:lnTo>
                  <a:lnTo>
                    <a:pt x="178429" y="969446"/>
                  </a:lnTo>
                  <a:lnTo>
                    <a:pt x="173602" y="973467"/>
                  </a:lnTo>
                  <a:lnTo>
                    <a:pt x="169745" y="975392"/>
                  </a:lnTo>
                  <a:lnTo>
                    <a:pt x="164793" y="975861"/>
                  </a:lnTo>
                  <a:lnTo>
                    <a:pt x="163549" y="977316"/>
                  </a:lnTo>
                  <a:lnTo>
                    <a:pt x="161640" y="977379"/>
                  </a:lnTo>
                  <a:lnTo>
                    <a:pt x="159074" y="976064"/>
                  </a:lnTo>
                  <a:lnTo>
                    <a:pt x="156664" y="973451"/>
                  </a:lnTo>
                  <a:lnTo>
                    <a:pt x="154419" y="969532"/>
                  </a:lnTo>
                  <a:lnTo>
                    <a:pt x="152440" y="967412"/>
                  </a:lnTo>
                  <a:lnTo>
                    <a:pt x="150719" y="967099"/>
                  </a:lnTo>
                  <a:lnTo>
                    <a:pt x="146768" y="969133"/>
                  </a:lnTo>
                  <a:lnTo>
                    <a:pt x="141768" y="975094"/>
                  </a:lnTo>
                  <a:lnTo>
                    <a:pt x="139484" y="976526"/>
                  </a:lnTo>
                  <a:lnTo>
                    <a:pt x="137567" y="975908"/>
                  </a:lnTo>
                  <a:lnTo>
                    <a:pt x="135220" y="974054"/>
                  </a:lnTo>
                  <a:lnTo>
                    <a:pt x="130518" y="969297"/>
                  </a:lnTo>
                  <a:lnTo>
                    <a:pt x="127913" y="969759"/>
                  </a:lnTo>
                  <a:lnTo>
                    <a:pt x="126020" y="971425"/>
                  </a:lnTo>
                  <a:lnTo>
                    <a:pt x="126544" y="975368"/>
                  </a:lnTo>
                  <a:lnTo>
                    <a:pt x="130949" y="984678"/>
                  </a:lnTo>
                  <a:lnTo>
                    <a:pt x="134884" y="991273"/>
                  </a:lnTo>
                  <a:lnTo>
                    <a:pt x="131559" y="992048"/>
                  </a:lnTo>
                  <a:lnTo>
                    <a:pt x="102518" y="983121"/>
                  </a:lnTo>
                  <a:lnTo>
                    <a:pt x="98818" y="980962"/>
                  </a:lnTo>
                  <a:lnTo>
                    <a:pt x="93474" y="975525"/>
                  </a:lnTo>
                  <a:lnTo>
                    <a:pt x="89031" y="972176"/>
                  </a:lnTo>
                  <a:lnTo>
                    <a:pt x="81466" y="963484"/>
                  </a:lnTo>
                  <a:lnTo>
                    <a:pt x="75637" y="958759"/>
                  </a:lnTo>
                  <a:lnTo>
                    <a:pt x="73705" y="955051"/>
                  </a:lnTo>
                  <a:lnTo>
                    <a:pt x="73196" y="952492"/>
                  </a:lnTo>
                  <a:lnTo>
                    <a:pt x="75050" y="949027"/>
                  </a:lnTo>
                  <a:lnTo>
                    <a:pt x="86785" y="937268"/>
                  </a:lnTo>
                  <a:lnTo>
                    <a:pt x="91268" y="934882"/>
                  </a:lnTo>
                  <a:lnTo>
                    <a:pt x="100390" y="932026"/>
                  </a:lnTo>
                  <a:lnTo>
                    <a:pt x="102542" y="930235"/>
                  </a:lnTo>
                  <a:lnTo>
                    <a:pt x="103262" y="928811"/>
                  </a:lnTo>
                  <a:lnTo>
                    <a:pt x="100868" y="926237"/>
                  </a:lnTo>
                  <a:lnTo>
                    <a:pt x="88921" y="927160"/>
                  </a:lnTo>
                  <a:lnTo>
                    <a:pt x="78281" y="925439"/>
                  </a:lnTo>
                  <a:lnTo>
                    <a:pt x="69019" y="920690"/>
                  </a:lnTo>
                  <a:lnTo>
                    <a:pt x="67407" y="919110"/>
                  </a:lnTo>
                  <a:lnTo>
                    <a:pt x="65834" y="916192"/>
                  </a:lnTo>
                  <a:lnTo>
                    <a:pt x="64309" y="911936"/>
                  </a:lnTo>
                  <a:lnTo>
                    <a:pt x="64653" y="907156"/>
                  </a:lnTo>
                  <a:lnTo>
                    <a:pt x="66875" y="901843"/>
                  </a:lnTo>
                  <a:lnTo>
                    <a:pt x="68181" y="898182"/>
                  </a:lnTo>
                  <a:lnTo>
                    <a:pt x="68565" y="896195"/>
                  </a:lnTo>
                  <a:lnTo>
                    <a:pt x="56923" y="909276"/>
                  </a:lnTo>
                  <a:lnTo>
                    <a:pt x="52167" y="913829"/>
                  </a:lnTo>
                  <a:lnTo>
                    <a:pt x="48396" y="912436"/>
                  </a:lnTo>
                  <a:lnTo>
                    <a:pt x="45752" y="910285"/>
                  </a:lnTo>
                  <a:lnTo>
                    <a:pt x="44453" y="907883"/>
                  </a:lnTo>
                  <a:lnTo>
                    <a:pt x="44500" y="905231"/>
                  </a:lnTo>
                  <a:lnTo>
                    <a:pt x="44930" y="903291"/>
                  </a:lnTo>
                  <a:lnTo>
                    <a:pt x="45736" y="902078"/>
                  </a:lnTo>
                  <a:lnTo>
                    <a:pt x="39579" y="896649"/>
                  </a:lnTo>
                  <a:lnTo>
                    <a:pt x="36809" y="892369"/>
                  </a:lnTo>
                  <a:lnTo>
                    <a:pt x="36512" y="887941"/>
                  </a:lnTo>
                  <a:lnTo>
                    <a:pt x="38695" y="883357"/>
                  </a:lnTo>
                  <a:lnTo>
                    <a:pt x="40831" y="880024"/>
                  </a:lnTo>
                  <a:lnTo>
                    <a:pt x="42920" y="877935"/>
                  </a:lnTo>
                  <a:lnTo>
                    <a:pt x="48615" y="876120"/>
                  </a:lnTo>
                  <a:lnTo>
                    <a:pt x="69410" y="872639"/>
                  </a:lnTo>
                  <a:lnTo>
                    <a:pt x="84298" y="875979"/>
                  </a:lnTo>
                  <a:lnTo>
                    <a:pt x="89367" y="864878"/>
                  </a:lnTo>
                  <a:lnTo>
                    <a:pt x="92794" y="861318"/>
                  </a:lnTo>
                  <a:lnTo>
                    <a:pt x="102808" y="857602"/>
                  </a:lnTo>
                  <a:lnTo>
                    <a:pt x="118220" y="857086"/>
                  </a:lnTo>
                  <a:lnTo>
                    <a:pt x="129102" y="859143"/>
                  </a:lnTo>
                  <a:lnTo>
                    <a:pt x="134203" y="861764"/>
                  </a:lnTo>
                  <a:lnTo>
                    <a:pt x="141151" y="867530"/>
                  </a:lnTo>
                  <a:lnTo>
                    <a:pt x="141550" y="865793"/>
                  </a:lnTo>
                  <a:lnTo>
                    <a:pt x="139875" y="860583"/>
                  </a:lnTo>
                  <a:lnTo>
                    <a:pt x="139758" y="856241"/>
                  </a:lnTo>
                  <a:lnTo>
                    <a:pt x="142567" y="848660"/>
                  </a:lnTo>
                  <a:lnTo>
                    <a:pt x="143857" y="843880"/>
                  </a:lnTo>
                  <a:lnTo>
                    <a:pt x="142981" y="838880"/>
                  </a:lnTo>
                  <a:lnTo>
                    <a:pt x="139930" y="833662"/>
                  </a:lnTo>
                  <a:lnTo>
                    <a:pt x="134532" y="826934"/>
                  </a:lnTo>
                  <a:lnTo>
                    <a:pt x="131621" y="826379"/>
                  </a:lnTo>
                  <a:lnTo>
                    <a:pt x="128390" y="828006"/>
                  </a:lnTo>
                  <a:lnTo>
                    <a:pt x="124510" y="831738"/>
                  </a:lnTo>
                  <a:lnTo>
                    <a:pt x="116444" y="841094"/>
                  </a:lnTo>
                  <a:lnTo>
                    <a:pt x="112634" y="843042"/>
                  </a:lnTo>
                  <a:lnTo>
                    <a:pt x="106282" y="843535"/>
                  </a:lnTo>
                  <a:lnTo>
                    <a:pt x="102769" y="842362"/>
                  </a:lnTo>
                  <a:lnTo>
                    <a:pt x="99373" y="840961"/>
                  </a:lnTo>
                  <a:lnTo>
                    <a:pt x="94069" y="836009"/>
                  </a:lnTo>
                  <a:lnTo>
                    <a:pt x="92137" y="835078"/>
                  </a:lnTo>
                  <a:lnTo>
                    <a:pt x="89790" y="837253"/>
                  </a:lnTo>
                  <a:lnTo>
                    <a:pt x="87036" y="842518"/>
                  </a:lnTo>
                  <a:lnTo>
                    <a:pt x="84384" y="846195"/>
                  </a:lnTo>
                  <a:lnTo>
                    <a:pt x="81825" y="848292"/>
                  </a:lnTo>
                  <a:lnTo>
                    <a:pt x="79439" y="849199"/>
                  </a:lnTo>
                  <a:lnTo>
                    <a:pt x="76106" y="848769"/>
                  </a:lnTo>
                  <a:lnTo>
                    <a:pt x="62376" y="840602"/>
                  </a:lnTo>
                  <a:lnTo>
                    <a:pt x="59278" y="836948"/>
                  </a:lnTo>
                  <a:lnTo>
                    <a:pt x="59098" y="831393"/>
                  </a:lnTo>
                  <a:lnTo>
                    <a:pt x="54882" y="825987"/>
                  </a:lnTo>
                  <a:lnTo>
                    <a:pt x="50117" y="825041"/>
                  </a:lnTo>
                  <a:lnTo>
                    <a:pt x="49538" y="823226"/>
                  </a:lnTo>
                  <a:lnTo>
                    <a:pt x="55578" y="814831"/>
                  </a:lnTo>
                  <a:lnTo>
                    <a:pt x="60084" y="811389"/>
                  </a:lnTo>
                  <a:lnTo>
                    <a:pt x="59364" y="810348"/>
                  </a:lnTo>
                  <a:lnTo>
                    <a:pt x="52824" y="810168"/>
                  </a:lnTo>
                  <a:lnTo>
                    <a:pt x="48412" y="814651"/>
                  </a:lnTo>
                  <a:lnTo>
                    <a:pt x="45885" y="815410"/>
                  </a:lnTo>
                  <a:lnTo>
                    <a:pt x="40072" y="815535"/>
                  </a:lnTo>
                  <a:lnTo>
                    <a:pt x="33969" y="813290"/>
                  </a:lnTo>
                  <a:lnTo>
                    <a:pt x="31372" y="811326"/>
                  </a:lnTo>
                  <a:lnTo>
                    <a:pt x="28681" y="806804"/>
                  </a:lnTo>
                  <a:lnTo>
                    <a:pt x="25661" y="804254"/>
                  </a:lnTo>
                  <a:lnTo>
                    <a:pt x="16547" y="800373"/>
                  </a:lnTo>
                  <a:lnTo>
                    <a:pt x="14489" y="798253"/>
                  </a:lnTo>
                  <a:lnTo>
                    <a:pt x="12541" y="794725"/>
                  </a:lnTo>
                  <a:lnTo>
                    <a:pt x="5093" y="784687"/>
                  </a:lnTo>
                  <a:lnTo>
                    <a:pt x="587" y="777266"/>
                  </a:lnTo>
                  <a:lnTo>
                    <a:pt x="0" y="773034"/>
                  </a:lnTo>
                  <a:lnTo>
                    <a:pt x="5203" y="763904"/>
                  </a:lnTo>
                  <a:lnTo>
                    <a:pt x="5429" y="761784"/>
                  </a:lnTo>
                  <a:lnTo>
                    <a:pt x="3200" y="757817"/>
                  </a:lnTo>
                  <a:lnTo>
                    <a:pt x="2269" y="754883"/>
                  </a:lnTo>
                  <a:lnTo>
                    <a:pt x="3035" y="750823"/>
                  </a:lnTo>
                  <a:lnTo>
                    <a:pt x="7589" y="741787"/>
                  </a:lnTo>
                  <a:lnTo>
                    <a:pt x="9279" y="739330"/>
                  </a:lnTo>
                  <a:lnTo>
                    <a:pt x="17438" y="733987"/>
                  </a:lnTo>
                  <a:lnTo>
                    <a:pt x="25614" y="726179"/>
                  </a:lnTo>
                  <a:lnTo>
                    <a:pt x="28587" y="724419"/>
                  </a:lnTo>
                  <a:lnTo>
                    <a:pt x="31239" y="724012"/>
                  </a:lnTo>
                  <a:lnTo>
                    <a:pt x="41981" y="724481"/>
                  </a:lnTo>
                  <a:lnTo>
                    <a:pt x="45306" y="722549"/>
                  </a:lnTo>
                  <a:lnTo>
                    <a:pt x="48130" y="718716"/>
                  </a:lnTo>
                  <a:lnTo>
                    <a:pt x="52769" y="714819"/>
                  </a:lnTo>
                  <a:lnTo>
                    <a:pt x="62447" y="708881"/>
                  </a:lnTo>
                  <a:lnTo>
                    <a:pt x="83961" y="699853"/>
                  </a:lnTo>
                  <a:lnTo>
                    <a:pt x="85362" y="698781"/>
                  </a:lnTo>
                  <a:lnTo>
                    <a:pt x="85487" y="697060"/>
                  </a:lnTo>
                  <a:lnTo>
                    <a:pt x="83554" y="692374"/>
                  </a:lnTo>
                  <a:lnTo>
                    <a:pt x="83148" y="690105"/>
                  </a:lnTo>
                  <a:lnTo>
                    <a:pt x="87552" y="685881"/>
                  </a:lnTo>
                  <a:lnTo>
                    <a:pt x="97496" y="679192"/>
                  </a:lnTo>
                  <a:lnTo>
                    <a:pt x="104294" y="675960"/>
                  </a:lnTo>
                  <a:lnTo>
                    <a:pt x="108668" y="675726"/>
                  </a:lnTo>
                  <a:lnTo>
                    <a:pt x="112196" y="674278"/>
                  </a:lnTo>
                  <a:lnTo>
                    <a:pt x="117148" y="670038"/>
                  </a:lnTo>
                  <a:lnTo>
                    <a:pt x="119949" y="669287"/>
                  </a:lnTo>
                  <a:lnTo>
                    <a:pt x="136871" y="667621"/>
                  </a:lnTo>
                  <a:lnTo>
                    <a:pt x="144358" y="669936"/>
                  </a:lnTo>
                  <a:lnTo>
                    <a:pt x="148035" y="669890"/>
                  </a:lnTo>
                  <a:lnTo>
                    <a:pt x="150398" y="668247"/>
                  </a:lnTo>
                  <a:lnTo>
                    <a:pt x="153519" y="663420"/>
                  </a:lnTo>
                  <a:lnTo>
                    <a:pt x="159356" y="651356"/>
                  </a:lnTo>
                  <a:lnTo>
                    <a:pt x="162430" y="643806"/>
                  </a:lnTo>
                  <a:lnTo>
                    <a:pt x="165333" y="632235"/>
                  </a:lnTo>
                  <a:lnTo>
                    <a:pt x="169080" y="613944"/>
                  </a:lnTo>
                  <a:lnTo>
                    <a:pt x="171881" y="595848"/>
                  </a:lnTo>
                  <a:lnTo>
                    <a:pt x="173735" y="577941"/>
                  </a:lnTo>
                  <a:lnTo>
                    <a:pt x="175182" y="566910"/>
                  </a:lnTo>
                  <a:lnTo>
                    <a:pt x="176207" y="562935"/>
                  </a:lnTo>
                  <a:lnTo>
                    <a:pt x="179720" y="557881"/>
                  </a:lnTo>
                  <a:lnTo>
                    <a:pt x="183381" y="553923"/>
                  </a:lnTo>
                  <a:lnTo>
                    <a:pt x="189671" y="550410"/>
                  </a:lnTo>
                  <a:lnTo>
                    <a:pt x="189100" y="548767"/>
                  </a:lnTo>
                  <a:lnTo>
                    <a:pt x="186433" y="546013"/>
                  </a:lnTo>
                  <a:lnTo>
                    <a:pt x="183952" y="544957"/>
                  </a:lnTo>
                  <a:lnTo>
                    <a:pt x="181660" y="545591"/>
                  </a:lnTo>
                  <a:lnTo>
                    <a:pt x="177475" y="549745"/>
                  </a:lnTo>
                  <a:lnTo>
                    <a:pt x="172053" y="552554"/>
                  </a:lnTo>
                  <a:lnTo>
                    <a:pt x="166788" y="552116"/>
                  </a:lnTo>
                  <a:lnTo>
                    <a:pt x="162994" y="553156"/>
                  </a:lnTo>
                  <a:lnTo>
                    <a:pt x="159512" y="556943"/>
                  </a:lnTo>
                  <a:lnTo>
                    <a:pt x="153871" y="559978"/>
                  </a:lnTo>
                  <a:lnTo>
                    <a:pt x="150108" y="559290"/>
                  </a:lnTo>
                  <a:lnTo>
                    <a:pt x="143310" y="553852"/>
                  </a:lnTo>
                  <a:lnTo>
                    <a:pt x="139883" y="552835"/>
                  </a:lnTo>
                  <a:lnTo>
                    <a:pt x="131191" y="553352"/>
                  </a:lnTo>
                  <a:lnTo>
                    <a:pt x="128649" y="551325"/>
                  </a:lnTo>
                  <a:lnTo>
                    <a:pt x="126427" y="547359"/>
                  </a:lnTo>
                  <a:lnTo>
                    <a:pt x="124659" y="541804"/>
                  </a:lnTo>
                  <a:lnTo>
                    <a:pt x="123337" y="534622"/>
                  </a:lnTo>
                  <a:lnTo>
                    <a:pt x="123517" y="527120"/>
                  </a:lnTo>
                  <a:lnTo>
                    <a:pt x="126646" y="513460"/>
                  </a:lnTo>
                  <a:lnTo>
                    <a:pt x="127843" y="509712"/>
                  </a:lnTo>
                  <a:lnTo>
                    <a:pt x="136316" y="494246"/>
                  </a:lnTo>
                  <a:lnTo>
                    <a:pt x="141534" y="486946"/>
                  </a:lnTo>
                  <a:lnTo>
                    <a:pt x="146729" y="481454"/>
                  </a:lnTo>
                  <a:lnTo>
                    <a:pt x="150507" y="478215"/>
                  </a:lnTo>
                  <a:lnTo>
                    <a:pt x="154075" y="476760"/>
                  </a:lnTo>
                  <a:lnTo>
                    <a:pt x="157502" y="473333"/>
                  </a:lnTo>
                  <a:lnTo>
                    <a:pt x="163799" y="462240"/>
                  </a:lnTo>
                  <a:lnTo>
                    <a:pt x="170301" y="452656"/>
                  </a:lnTo>
                  <a:lnTo>
                    <a:pt x="178390" y="434654"/>
                  </a:lnTo>
                  <a:lnTo>
                    <a:pt x="182302" y="429890"/>
                  </a:lnTo>
                  <a:lnTo>
                    <a:pt x="196001" y="421941"/>
                  </a:lnTo>
                  <a:lnTo>
                    <a:pt x="199725" y="421816"/>
                  </a:lnTo>
                  <a:lnTo>
                    <a:pt x="202885" y="423795"/>
                  </a:lnTo>
                  <a:lnTo>
                    <a:pt x="205882" y="427934"/>
                  </a:lnTo>
                  <a:lnTo>
                    <a:pt x="214292" y="445834"/>
                  </a:lnTo>
                  <a:lnTo>
                    <a:pt x="214949" y="445286"/>
                  </a:lnTo>
                  <a:lnTo>
                    <a:pt x="213478" y="438535"/>
                  </a:lnTo>
                  <a:lnTo>
                    <a:pt x="210411" y="418124"/>
                  </a:lnTo>
                  <a:lnTo>
                    <a:pt x="210904" y="409635"/>
                  </a:lnTo>
                  <a:lnTo>
                    <a:pt x="215716" y="400497"/>
                  </a:lnTo>
                  <a:lnTo>
                    <a:pt x="217687" y="398862"/>
                  </a:lnTo>
                  <a:lnTo>
                    <a:pt x="222764" y="399472"/>
                  </a:lnTo>
                  <a:lnTo>
                    <a:pt x="230956" y="402305"/>
                  </a:lnTo>
                  <a:lnTo>
                    <a:pt x="236432" y="405403"/>
                  </a:lnTo>
                  <a:lnTo>
                    <a:pt x="240586" y="410425"/>
                  </a:lnTo>
                  <a:lnTo>
                    <a:pt x="245523" y="413531"/>
                  </a:lnTo>
                  <a:lnTo>
                    <a:pt x="248081" y="413375"/>
                  </a:lnTo>
                  <a:lnTo>
                    <a:pt x="249904" y="410981"/>
                  </a:lnTo>
                  <a:lnTo>
                    <a:pt x="252517" y="403142"/>
                  </a:lnTo>
                  <a:lnTo>
                    <a:pt x="255920" y="389740"/>
                  </a:lnTo>
                  <a:lnTo>
                    <a:pt x="257282" y="373029"/>
                  </a:lnTo>
                  <a:lnTo>
                    <a:pt x="256609" y="352876"/>
                  </a:lnTo>
                  <a:lnTo>
                    <a:pt x="255623" y="337949"/>
                  </a:lnTo>
                  <a:lnTo>
                    <a:pt x="254309" y="328451"/>
                  </a:lnTo>
                  <a:lnTo>
                    <a:pt x="255028" y="320479"/>
                  </a:lnTo>
                  <a:lnTo>
                    <a:pt x="259151" y="310849"/>
                  </a:lnTo>
                  <a:lnTo>
                    <a:pt x="262930" y="303768"/>
                  </a:lnTo>
                  <a:lnTo>
                    <a:pt x="271943" y="293692"/>
                  </a:lnTo>
                  <a:lnTo>
                    <a:pt x="279258" y="291000"/>
                  </a:lnTo>
                  <a:lnTo>
                    <a:pt x="283592" y="291681"/>
                  </a:lnTo>
                  <a:lnTo>
                    <a:pt x="289295" y="296422"/>
                  </a:lnTo>
                  <a:lnTo>
                    <a:pt x="297205" y="299325"/>
                  </a:lnTo>
                  <a:lnTo>
                    <a:pt x="304347" y="308439"/>
                  </a:lnTo>
                  <a:lnTo>
                    <a:pt x="315918" y="329132"/>
                  </a:lnTo>
                  <a:lnTo>
                    <a:pt x="323593" y="339396"/>
                  </a:lnTo>
                  <a:lnTo>
                    <a:pt x="329953" y="343981"/>
                  </a:lnTo>
                  <a:lnTo>
                    <a:pt x="336220" y="351749"/>
                  </a:lnTo>
                  <a:lnTo>
                    <a:pt x="345483" y="368054"/>
                  </a:lnTo>
                  <a:lnTo>
                    <a:pt x="350333" y="374985"/>
                  </a:lnTo>
                  <a:lnTo>
                    <a:pt x="353212" y="377489"/>
                  </a:lnTo>
                  <a:lnTo>
                    <a:pt x="355755" y="377888"/>
                  </a:lnTo>
                  <a:lnTo>
                    <a:pt x="354809" y="373287"/>
                  </a:lnTo>
                  <a:lnTo>
                    <a:pt x="350380" y="363625"/>
                  </a:lnTo>
                  <a:lnTo>
                    <a:pt x="343605" y="352900"/>
                  </a:lnTo>
                  <a:lnTo>
                    <a:pt x="328577" y="333396"/>
                  </a:lnTo>
                  <a:lnTo>
                    <a:pt x="320291" y="319439"/>
                  </a:lnTo>
                  <a:lnTo>
                    <a:pt x="312867" y="303338"/>
                  </a:lnTo>
                  <a:lnTo>
                    <a:pt x="307406" y="293660"/>
                  </a:lnTo>
                  <a:lnTo>
                    <a:pt x="297502" y="283991"/>
                  </a:lnTo>
                  <a:lnTo>
                    <a:pt x="297635" y="280118"/>
                  </a:lnTo>
                  <a:lnTo>
                    <a:pt x="309589" y="266396"/>
                  </a:lnTo>
                  <a:lnTo>
                    <a:pt x="331557" y="254332"/>
                  </a:lnTo>
                  <a:lnTo>
                    <a:pt x="356318" y="244819"/>
                  </a:lnTo>
                  <a:lnTo>
                    <a:pt x="364603" y="245797"/>
                  </a:lnTo>
                  <a:lnTo>
                    <a:pt x="379163" y="241799"/>
                  </a:lnTo>
                  <a:lnTo>
                    <a:pt x="380532" y="235736"/>
                  </a:lnTo>
                  <a:lnTo>
                    <a:pt x="383661" y="233005"/>
                  </a:lnTo>
                  <a:lnTo>
                    <a:pt x="397219" y="224493"/>
                  </a:lnTo>
                  <a:lnTo>
                    <a:pt x="401108" y="224611"/>
                  </a:lnTo>
                  <a:lnTo>
                    <a:pt x="407077" y="228656"/>
                  </a:lnTo>
                  <a:lnTo>
                    <a:pt x="413437" y="236330"/>
                  </a:lnTo>
                  <a:lnTo>
                    <a:pt x="416379" y="243238"/>
                  </a:lnTo>
                  <a:lnTo>
                    <a:pt x="420377" y="255013"/>
                  </a:lnTo>
                  <a:lnTo>
                    <a:pt x="422332" y="271411"/>
                  </a:lnTo>
                  <a:lnTo>
                    <a:pt x="422035" y="321825"/>
                  </a:lnTo>
                  <a:lnTo>
                    <a:pt x="422145" y="331135"/>
                  </a:lnTo>
                  <a:lnTo>
                    <a:pt x="422911" y="334710"/>
                  </a:lnTo>
                  <a:lnTo>
                    <a:pt x="425673" y="329382"/>
                  </a:lnTo>
                  <a:lnTo>
                    <a:pt x="428967" y="319439"/>
                  </a:lnTo>
                  <a:lnTo>
                    <a:pt x="431932" y="312358"/>
                  </a:lnTo>
                  <a:lnTo>
                    <a:pt x="434208" y="301351"/>
                  </a:lnTo>
                  <a:lnTo>
                    <a:pt x="435805" y="286330"/>
                  </a:lnTo>
                  <a:lnTo>
                    <a:pt x="436751" y="275080"/>
                  </a:lnTo>
                  <a:lnTo>
                    <a:pt x="432879" y="262249"/>
                  </a:lnTo>
                  <a:lnTo>
                    <a:pt x="432691" y="240891"/>
                  </a:lnTo>
                  <a:lnTo>
                    <a:pt x="434631" y="229360"/>
                  </a:lnTo>
                  <a:lnTo>
                    <a:pt x="440053" y="229360"/>
                  </a:lnTo>
                  <a:lnTo>
                    <a:pt x="462482" y="268751"/>
                  </a:lnTo>
                  <a:lnTo>
                    <a:pt x="471307" y="277098"/>
                  </a:lnTo>
                  <a:lnTo>
                    <a:pt x="481352" y="297572"/>
                  </a:lnTo>
                  <a:lnTo>
                    <a:pt x="493088" y="295413"/>
                  </a:lnTo>
                  <a:lnTo>
                    <a:pt x="503915" y="297909"/>
                  </a:lnTo>
                  <a:lnTo>
                    <a:pt x="508703" y="297165"/>
                  </a:lnTo>
                  <a:lnTo>
                    <a:pt x="511066" y="294005"/>
                  </a:lnTo>
                  <a:lnTo>
                    <a:pt x="507702" y="285532"/>
                  </a:lnTo>
                  <a:lnTo>
                    <a:pt x="492321" y="261952"/>
                  </a:lnTo>
                  <a:lnTo>
                    <a:pt x="485335" y="243137"/>
                  </a:lnTo>
                  <a:lnTo>
                    <a:pt x="480445" y="219267"/>
                  </a:lnTo>
                  <a:lnTo>
                    <a:pt x="479256" y="206398"/>
                  </a:lnTo>
                  <a:lnTo>
                    <a:pt x="482995" y="204066"/>
                  </a:lnTo>
                  <a:lnTo>
                    <a:pt x="500176" y="204340"/>
                  </a:lnTo>
                  <a:lnTo>
                    <a:pt x="525993" y="215520"/>
                  </a:lnTo>
                  <a:lnTo>
                    <a:pt x="559008" y="253448"/>
                  </a:lnTo>
                  <a:lnTo>
                    <a:pt x="575257" y="265754"/>
                  </a:lnTo>
                  <a:lnTo>
                    <a:pt x="604376" y="307860"/>
                  </a:lnTo>
                  <a:lnTo>
                    <a:pt x="613162" y="314103"/>
                  </a:lnTo>
                  <a:lnTo>
                    <a:pt x="616706" y="315410"/>
                  </a:lnTo>
                  <a:lnTo>
                    <a:pt x="619381" y="310317"/>
                  </a:lnTo>
                  <a:lnTo>
                    <a:pt x="621032" y="304762"/>
                  </a:lnTo>
                  <a:lnTo>
                    <a:pt x="621157" y="297322"/>
                  </a:lnTo>
                  <a:lnTo>
                    <a:pt x="619749" y="287965"/>
                  </a:lnTo>
                  <a:lnTo>
                    <a:pt x="618935" y="277059"/>
                  </a:lnTo>
                  <a:lnTo>
                    <a:pt x="618732" y="264565"/>
                  </a:lnTo>
                  <a:lnTo>
                    <a:pt x="620704" y="239452"/>
                  </a:lnTo>
                  <a:lnTo>
                    <a:pt x="625397" y="231151"/>
                  </a:lnTo>
                  <a:lnTo>
                    <a:pt x="627471" y="221701"/>
                  </a:lnTo>
                  <a:lnTo>
                    <a:pt x="625538" y="204465"/>
                  </a:lnTo>
                  <a:lnTo>
                    <a:pt x="620038" y="192527"/>
                  </a:lnTo>
                  <a:lnTo>
                    <a:pt x="598626" y="161257"/>
                  </a:lnTo>
                  <a:lnTo>
                    <a:pt x="598540" y="157478"/>
                  </a:lnTo>
                  <a:lnTo>
                    <a:pt x="602866" y="153308"/>
                  </a:lnTo>
                  <a:lnTo>
                    <a:pt x="609281" y="150859"/>
                  </a:lnTo>
                  <a:lnTo>
                    <a:pt x="662348" y="158440"/>
                  </a:lnTo>
                  <a:lnTo>
                    <a:pt x="671517" y="161210"/>
                  </a:lnTo>
                  <a:lnTo>
                    <a:pt x="675428" y="163924"/>
                  </a:lnTo>
                  <a:lnTo>
                    <a:pt x="677142" y="167500"/>
                  </a:lnTo>
                  <a:lnTo>
                    <a:pt x="679340" y="169025"/>
                  </a:lnTo>
                  <a:lnTo>
                    <a:pt x="690739" y="164769"/>
                  </a:lnTo>
                  <a:lnTo>
                    <a:pt x="690465" y="156962"/>
                  </a:lnTo>
                  <a:lnTo>
                    <a:pt x="689041" y="151970"/>
                  </a:lnTo>
                  <a:lnTo>
                    <a:pt x="627455" y="138240"/>
                  </a:lnTo>
                  <a:lnTo>
                    <a:pt x="615978" y="133515"/>
                  </a:lnTo>
                  <a:lnTo>
                    <a:pt x="610134" y="133155"/>
                  </a:lnTo>
                  <a:lnTo>
                    <a:pt x="604094" y="136785"/>
                  </a:lnTo>
                  <a:lnTo>
                    <a:pt x="591569" y="138576"/>
                  </a:lnTo>
                  <a:lnTo>
                    <a:pt x="585788" y="137888"/>
                  </a:lnTo>
                  <a:lnTo>
                    <a:pt x="578293" y="121341"/>
                  </a:lnTo>
                  <a:lnTo>
                    <a:pt x="585076" y="101141"/>
                  </a:lnTo>
                  <a:lnTo>
                    <a:pt x="590787" y="101603"/>
                  </a:lnTo>
                  <a:lnTo>
                    <a:pt x="601638" y="109512"/>
                  </a:lnTo>
                  <a:lnTo>
                    <a:pt x="608069" y="98450"/>
                  </a:lnTo>
                  <a:lnTo>
                    <a:pt x="618270" y="89234"/>
                  </a:lnTo>
                  <a:lnTo>
                    <a:pt x="628363" y="85972"/>
                  </a:lnTo>
                  <a:lnTo>
                    <a:pt x="650378" y="65889"/>
                  </a:lnTo>
                  <a:lnTo>
                    <a:pt x="654446" y="64121"/>
                  </a:lnTo>
                  <a:lnTo>
                    <a:pt x="659578" y="65200"/>
                  </a:lnTo>
                  <a:lnTo>
                    <a:pt x="670954" y="70411"/>
                  </a:lnTo>
                  <a:lnTo>
                    <a:pt x="675452" y="75394"/>
                  </a:lnTo>
                  <a:lnTo>
                    <a:pt x="680607" y="85995"/>
                  </a:lnTo>
                  <a:lnTo>
                    <a:pt x="683596" y="89258"/>
                  </a:lnTo>
                  <a:lnTo>
                    <a:pt x="687148" y="89860"/>
                  </a:lnTo>
                  <a:lnTo>
                    <a:pt x="692014" y="94617"/>
                  </a:lnTo>
                  <a:lnTo>
                    <a:pt x="699055" y="79150"/>
                  </a:lnTo>
                  <a:lnTo>
                    <a:pt x="705416" y="62337"/>
                  </a:lnTo>
                  <a:lnTo>
                    <a:pt x="712723" y="51596"/>
                  </a:lnTo>
                  <a:lnTo>
                    <a:pt x="723057" y="57870"/>
                  </a:lnTo>
                  <a:lnTo>
                    <a:pt x="729598" y="65998"/>
                  </a:lnTo>
                  <a:lnTo>
                    <a:pt x="735575" y="75621"/>
                  </a:lnTo>
                  <a:lnTo>
                    <a:pt x="744032" y="80910"/>
                  </a:lnTo>
                  <a:lnTo>
                    <a:pt x="758365" y="113103"/>
                  </a:lnTo>
                  <a:lnTo>
                    <a:pt x="761040" y="113135"/>
                  </a:lnTo>
                  <a:lnTo>
                    <a:pt x="762308" y="110443"/>
                  </a:lnTo>
                  <a:lnTo>
                    <a:pt x="763661" y="104529"/>
                  </a:lnTo>
                  <a:lnTo>
                    <a:pt x="764146" y="95696"/>
                  </a:lnTo>
                  <a:lnTo>
                    <a:pt x="765906" y="83601"/>
                  </a:lnTo>
                  <a:lnTo>
                    <a:pt x="764631" y="79103"/>
                  </a:lnTo>
                  <a:lnTo>
                    <a:pt x="752622" y="65513"/>
                  </a:lnTo>
                  <a:lnTo>
                    <a:pt x="750353" y="60248"/>
                  </a:lnTo>
                  <a:lnTo>
                    <a:pt x="748053" y="51525"/>
                  </a:lnTo>
                  <a:lnTo>
                    <a:pt x="748014" y="44273"/>
                  </a:lnTo>
                  <a:lnTo>
                    <a:pt x="750244" y="38523"/>
                  </a:lnTo>
                  <a:lnTo>
                    <a:pt x="752591" y="35886"/>
                  </a:lnTo>
                  <a:lnTo>
                    <a:pt x="760352" y="38280"/>
                  </a:lnTo>
                  <a:lnTo>
                    <a:pt x="762918" y="36402"/>
                  </a:lnTo>
                  <a:lnTo>
                    <a:pt x="765343" y="31505"/>
                  </a:lnTo>
                  <a:lnTo>
                    <a:pt x="768261" y="22265"/>
                  </a:lnTo>
                  <a:lnTo>
                    <a:pt x="770561" y="19903"/>
                  </a:lnTo>
                  <a:lnTo>
                    <a:pt x="775756" y="19629"/>
                  </a:lnTo>
                  <a:lnTo>
                    <a:pt x="783744" y="25575"/>
                  </a:lnTo>
                  <a:lnTo>
                    <a:pt x="790738" y="26075"/>
                  </a:lnTo>
                  <a:lnTo>
                    <a:pt x="793257" y="23345"/>
                  </a:lnTo>
                  <a:lnTo>
                    <a:pt x="793640" y="17540"/>
                  </a:lnTo>
                  <a:lnTo>
                    <a:pt x="794251" y="13832"/>
                  </a:lnTo>
                  <a:lnTo>
                    <a:pt x="795080" y="12267"/>
                  </a:lnTo>
                  <a:lnTo>
                    <a:pt x="820428" y="11946"/>
                  </a:lnTo>
                  <a:lnTo>
                    <a:pt x="826718" y="10554"/>
                  </a:lnTo>
                  <a:lnTo>
                    <a:pt x="831631" y="6118"/>
                  </a:lnTo>
                  <a:lnTo>
                    <a:pt x="837647" y="5594"/>
                  </a:lnTo>
                  <a:lnTo>
                    <a:pt x="842905" y="8246"/>
                  </a:lnTo>
                  <a:lnTo>
                    <a:pt x="849414" y="13894"/>
                  </a:lnTo>
                  <a:lnTo>
                    <a:pt x="855884" y="13628"/>
                  </a:lnTo>
                  <a:lnTo>
                    <a:pt x="865522" y="4397"/>
                  </a:lnTo>
                  <a:lnTo>
                    <a:pt x="874598" y="0"/>
                  </a:lnTo>
                  <a:lnTo>
                    <a:pt x="924691" y="1220"/>
                  </a:lnTo>
                  <a:lnTo>
                    <a:pt x="941159" y="6830"/>
                  </a:lnTo>
                  <a:close/>
                  <a:moveTo>
                    <a:pt x="613756" y="268086"/>
                  </a:moveTo>
                  <a:lnTo>
                    <a:pt x="609305" y="270886"/>
                  </a:lnTo>
                  <a:lnTo>
                    <a:pt x="600010" y="253941"/>
                  </a:lnTo>
                  <a:lnTo>
                    <a:pt x="585295" y="236768"/>
                  </a:lnTo>
                  <a:lnTo>
                    <a:pt x="572316" y="225190"/>
                  </a:lnTo>
                  <a:lnTo>
                    <a:pt x="560119" y="194279"/>
                  </a:lnTo>
                  <a:lnTo>
                    <a:pt x="559157" y="183115"/>
                  </a:lnTo>
                  <a:lnTo>
                    <a:pt x="560886" y="173242"/>
                  </a:lnTo>
                  <a:lnTo>
                    <a:pt x="571533" y="171732"/>
                  </a:lnTo>
                  <a:lnTo>
                    <a:pt x="580053" y="167171"/>
                  </a:lnTo>
                  <a:lnTo>
                    <a:pt x="601739" y="186800"/>
                  </a:lnTo>
                  <a:lnTo>
                    <a:pt x="612583" y="203190"/>
                  </a:lnTo>
                  <a:lnTo>
                    <a:pt x="616260" y="216435"/>
                  </a:lnTo>
                  <a:lnTo>
                    <a:pt x="615689" y="242526"/>
                  </a:lnTo>
                  <a:lnTo>
                    <a:pt x="613756" y="268086"/>
                  </a:lnTo>
                  <a:close/>
                  <a:moveTo>
                    <a:pt x="1189006" y="305333"/>
                  </a:moveTo>
                  <a:lnTo>
                    <a:pt x="1186745" y="310301"/>
                  </a:lnTo>
                  <a:lnTo>
                    <a:pt x="1180955" y="308314"/>
                  </a:lnTo>
                  <a:lnTo>
                    <a:pt x="1173539" y="294318"/>
                  </a:lnTo>
                  <a:lnTo>
                    <a:pt x="1168594" y="282715"/>
                  </a:lnTo>
                  <a:lnTo>
                    <a:pt x="1168242" y="268954"/>
                  </a:lnTo>
                  <a:lnTo>
                    <a:pt x="1170785" y="262789"/>
                  </a:lnTo>
                  <a:lnTo>
                    <a:pt x="1174743" y="261756"/>
                  </a:lnTo>
                  <a:lnTo>
                    <a:pt x="1180181" y="273554"/>
                  </a:lnTo>
                  <a:lnTo>
                    <a:pt x="1185759" y="289287"/>
                  </a:lnTo>
                  <a:lnTo>
                    <a:pt x="1189006" y="305333"/>
                  </a:lnTo>
                  <a:close/>
                  <a:moveTo>
                    <a:pt x="1212116" y="584990"/>
                  </a:moveTo>
                  <a:lnTo>
                    <a:pt x="1202822" y="599158"/>
                  </a:lnTo>
                  <a:lnTo>
                    <a:pt x="1189076" y="598070"/>
                  </a:lnTo>
                  <a:lnTo>
                    <a:pt x="1180940" y="591546"/>
                  </a:lnTo>
                  <a:lnTo>
                    <a:pt x="1178616" y="581696"/>
                  </a:lnTo>
                  <a:lnTo>
                    <a:pt x="1181714" y="570665"/>
                  </a:lnTo>
                  <a:lnTo>
                    <a:pt x="1191587" y="561762"/>
                  </a:lnTo>
                  <a:lnTo>
                    <a:pt x="1203980" y="556168"/>
                  </a:lnTo>
                  <a:lnTo>
                    <a:pt x="1215214" y="559532"/>
                  </a:lnTo>
                  <a:lnTo>
                    <a:pt x="1216763" y="570665"/>
                  </a:lnTo>
                  <a:lnTo>
                    <a:pt x="1212116" y="584990"/>
                  </a:lnTo>
                  <a:close/>
                  <a:moveTo>
                    <a:pt x="1181706" y="796650"/>
                  </a:moveTo>
                  <a:lnTo>
                    <a:pt x="1178796" y="800358"/>
                  </a:lnTo>
                  <a:lnTo>
                    <a:pt x="1176864" y="789194"/>
                  </a:lnTo>
                  <a:lnTo>
                    <a:pt x="1175119" y="774160"/>
                  </a:lnTo>
                  <a:lnTo>
                    <a:pt x="1174728" y="757027"/>
                  </a:lnTo>
                  <a:lnTo>
                    <a:pt x="1179179" y="748374"/>
                  </a:lnTo>
                  <a:lnTo>
                    <a:pt x="1181503" y="746442"/>
                  </a:lnTo>
                  <a:lnTo>
                    <a:pt x="1183052" y="748374"/>
                  </a:lnTo>
                  <a:lnTo>
                    <a:pt x="1182661" y="756072"/>
                  </a:lnTo>
                  <a:lnTo>
                    <a:pt x="1182661" y="771320"/>
                  </a:lnTo>
                  <a:lnTo>
                    <a:pt x="1184210" y="781707"/>
                  </a:lnTo>
                  <a:lnTo>
                    <a:pt x="1181706" y="796650"/>
                  </a:lnTo>
                  <a:close/>
                  <a:moveTo>
                    <a:pt x="1204621" y="831096"/>
                  </a:moveTo>
                  <a:lnTo>
                    <a:pt x="1200357" y="831096"/>
                  </a:lnTo>
                  <a:lnTo>
                    <a:pt x="1198777" y="828428"/>
                  </a:lnTo>
                  <a:lnTo>
                    <a:pt x="1199786" y="823695"/>
                  </a:lnTo>
                  <a:lnTo>
                    <a:pt x="1205724" y="808314"/>
                  </a:lnTo>
                  <a:lnTo>
                    <a:pt x="1207704" y="807055"/>
                  </a:lnTo>
                  <a:lnTo>
                    <a:pt x="1210606" y="808729"/>
                  </a:lnTo>
                  <a:lnTo>
                    <a:pt x="1211490" y="816646"/>
                  </a:lnTo>
                  <a:lnTo>
                    <a:pt x="1209550" y="824509"/>
                  </a:lnTo>
                  <a:lnTo>
                    <a:pt x="1204621" y="831096"/>
                  </a:lnTo>
                  <a:close/>
                  <a:moveTo>
                    <a:pt x="25262" y="863211"/>
                  </a:moveTo>
                  <a:lnTo>
                    <a:pt x="17438" y="864095"/>
                  </a:lnTo>
                  <a:lnTo>
                    <a:pt x="9732" y="860191"/>
                  </a:lnTo>
                  <a:lnTo>
                    <a:pt x="7088" y="857164"/>
                  </a:lnTo>
                  <a:lnTo>
                    <a:pt x="7206" y="852524"/>
                  </a:lnTo>
                  <a:lnTo>
                    <a:pt x="8371" y="850913"/>
                  </a:lnTo>
                  <a:lnTo>
                    <a:pt x="12533" y="849301"/>
                  </a:lnTo>
                  <a:lnTo>
                    <a:pt x="15991" y="848941"/>
                  </a:lnTo>
                  <a:lnTo>
                    <a:pt x="18323" y="849661"/>
                  </a:lnTo>
                  <a:lnTo>
                    <a:pt x="23807" y="852524"/>
                  </a:lnTo>
                  <a:lnTo>
                    <a:pt x="27773" y="855380"/>
                  </a:lnTo>
                  <a:lnTo>
                    <a:pt x="30378" y="856272"/>
                  </a:lnTo>
                  <a:lnTo>
                    <a:pt x="29635" y="860364"/>
                  </a:lnTo>
                  <a:lnTo>
                    <a:pt x="25262" y="863211"/>
                  </a:lnTo>
                  <a:close/>
                  <a:moveTo>
                    <a:pt x="1190813" y="985562"/>
                  </a:moveTo>
                  <a:lnTo>
                    <a:pt x="1188294" y="987964"/>
                  </a:lnTo>
                  <a:lnTo>
                    <a:pt x="1179774" y="949762"/>
                  </a:lnTo>
                  <a:lnTo>
                    <a:pt x="1179774" y="935656"/>
                  </a:lnTo>
                  <a:lnTo>
                    <a:pt x="1180353" y="924766"/>
                  </a:lnTo>
                  <a:lnTo>
                    <a:pt x="1184226" y="923921"/>
                  </a:lnTo>
                  <a:lnTo>
                    <a:pt x="1187519" y="929797"/>
                  </a:lnTo>
                  <a:lnTo>
                    <a:pt x="1189068" y="952226"/>
                  </a:lnTo>
                  <a:lnTo>
                    <a:pt x="1190813" y="985562"/>
                  </a:lnTo>
                  <a:close/>
                  <a:moveTo>
                    <a:pt x="1203589" y="1042094"/>
                  </a:moveTo>
                  <a:lnTo>
                    <a:pt x="1205333" y="1051279"/>
                  </a:lnTo>
                  <a:lnTo>
                    <a:pt x="1206108" y="1059642"/>
                  </a:lnTo>
                  <a:lnTo>
                    <a:pt x="1208822" y="1064931"/>
                  </a:lnTo>
                  <a:lnTo>
                    <a:pt x="1214635" y="1064180"/>
                  </a:lnTo>
                  <a:lnTo>
                    <a:pt x="1216959" y="1073959"/>
                  </a:lnTo>
                  <a:lnTo>
                    <a:pt x="1212703" y="1077706"/>
                  </a:lnTo>
                  <a:lnTo>
                    <a:pt x="1195859" y="1076212"/>
                  </a:lnTo>
                  <a:lnTo>
                    <a:pt x="1188888" y="1076955"/>
                  </a:lnTo>
                  <a:lnTo>
                    <a:pt x="1184046" y="1070963"/>
                  </a:lnTo>
                  <a:lnTo>
                    <a:pt x="1184241" y="1060401"/>
                  </a:lnTo>
                  <a:lnTo>
                    <a:pt x="1184820" y="1049753"/>
                  </a:lnTo>
                  <a:lnTo>
                    <a:pt x="1189663" y="1043635"/>
                  </a:lnTo>
                  <a:lnTo>
                    <a:pt x="1193731" y="1048994"/>
                  </a:lnTo>
                  <a:lnTo>
                    <a:pt x="1198574" y="1045169"/>
                  </a:lnTo>
                  <a:lnTo>
                    <a:pt x="1203589" y="1042094"/>
                  </a:lnTo>
                  <a:close/>
                  <a:moveTo>
                    <a:pt x="390843" y="1252122"/>
                  </a:moveTo>
                  <a:lnTo>
                    <a:pt x="387737" y="1257145"/>
                  </a:lnTo>
                  <a:lnTo>
                    <a:pt x="385210" y="1260016"/>
                  </a:lnTo>
                  <a:lnTo>
                    <a:pt x="379718" y="1268536"/>
                  </a:lnTo>
                  <a:lnTo>
                    <a:pt x="378772" y="1268833"/>
                  </a:lnTo>
                  <a:lnTo>
                    <a:pt x="377293" y="1267730"/>
                  </a:lnTo>
                  <a:lnTo>
                    <a:pt x="376143" y="1265492"/>
                  </a:lnTo>
                  <a:lnTo>
                    <a:pt x="374070" y="1264953"/>
                  </a:lnTo>
                  <a:lnTo>
                    <a:pt x="373350" y="1263536"/>
                  </a:lnTo>
                  <a:lnTo>
                    <a:pt x="373060" y="1262386"/>
                  </a:lnTo>
                  <a:lnTo>
                    <a:pt x="372137" y="1261651"/>
                  </a:lnTo>
                  <a:lnTo>
                    <a:pt x="370674" y="1261189"/>
                  </a:lnTo>
                  <a:lnTo>
                    <a:pt x="368327" y="1262066"/>
                  </a:lnTo>
                  <a:lnTo>
                    <a:pt x="366176" y="1261189"/>
                  </a:lnTo>
                  <a:lnTo>
                    <a:pt x="364549" y="1257442"/>
                  </a:lnTo>
                  <a:lnTo>
                    <a:pt x="367553" y="1254923"/>
                  </a:lnTo>
                  <a:lnTo>
                    <a:pt x="369407" y="1252771"/>
                  </a:lnTo>
                  <a:lnTo>
                    <a:pt x="376581" y="1251927"/>
                  </a:lnTo>
                  <a:lnTo>
                    <a:pt x="378607" y="1252912"/>
                  </a:lnTo>
                  <a:lnTo>
                    <a:pt x="379883" y="1252889"/>
                  </a:lnTo>
                  <a:lnTo>
                    <a:pt x="381823" y="1252302"/>
                  </a:lnTo>
                  <a:lnTo>
                    <a:pt x="386063" y="1249619"/>
                  </a:lnTo>
                  <a:lnTo>
                    <a:pt x="386697" y="1248367"/>
                  </a:lnTo>
                  <a:lnTo>
                    <a:pt x="390491" y="1249939"/>
                  </a:lnTo>
                  <a:lnTo>
                    <a:pt x="390843" y="1252122"/>
                  </a:lnTo>
                  <a:close/>
                  <a:moveTo>
                    <a:pt x="423381" y="1375936"/>
                  </a:moveTo>
                  <a:lnTo>
                    <a:pt x="421323" y="1376382"/>
                  </a:lnTo>
                  <a:lnTo>
                    <a:pt x="415424" y="1372947"/>
                  </a:lnTo>
                  <a:lnTo>
                    <a:pt x="414462" y="1371649"/>
                  </a:lnTo>
                  <a:lnTo>
                    <a:pt x="414095" y="1370060"/>
                  </a:lnTo>
                  <a:lnTo>
                    <a:pt x="414321" y="1368175"/>
                  </a:lnTo>
                  <a:lnTo>
                    <a:pt x="416199" y="1364654"/>
                  </a:lnTo>
                  <a:lnTo>
                    <a:pt x="419727" y="1359483"/>
                  </a:lnTo>
                  <a:lnTo>
                    <a:pt x="422286" y="1358513"/>
                  </a:lnTo>
                  <a:lnTo>
                    <a:pt x="423874" y="1361760"/>
                  </a:lnTo>
                  <a:lnTo>
                    <a:pt x="425430" y="1366110"/>
                  </a:lnTo>
                  <a:lnTo>
                    <a:pt x="425634" y="1368308"/>
                  </a:lnTo>
                  <a:lnTo>
                    <a:pt x="425532" y="1370898"/>
                  </a:lnTo>
                  <a:lnTo>
                    <a:pt x="425125" y="1373088"/>
                  </a:lnTo>
                  <a:lnTo>
                    <a:pt x="424414" y="1374887"/>
                  </a:lnTo>
                  <a:lnTo>
                    <a:pt x="423381" y="1375936"/>
                  </a:lnTo>
                  <a:close/>
                  <a:moveTo>
                    <a:pt x="1040415" y="1383978"/>
                  </a:moveTo>
                  <a:lnTo>
                    <a:pt x="1041190" y="1387929"/>
                  </a:lnTo>
                  <a:lnTo>
                    <a:pt x="1041268" y="1389791"/>
                  </a:lnTo>
                  <a:lnTo>
                    <a:pt x="1041104" y="1391348"/>
                  </a:lnTo>
                  <a:lnTo>
                    <a:pt x="1040673" y="1392467"/>
                  </a:lnTo>
                  <a:lnTo>
                    <a:pt x="1039640" y="1393452"/>
                  </a:lnTo>
                  <a:lnTo>
                    <a:pt x="1041565" y="1396058"/>
                  </a:lnTo>
                  <a:lnTo>
                    <a:pt x="1042191" y="1397810"/>
                  </a:lnTo>
                  <a:lnTo>
                    <a:pt x="1042308" y="1399203"/>
                  </a:lnTo>
                  <a:lnTo>
                    <a:pt x="1041080" y="1401894"/>
                  </a:lnTo>
                  <a:lnTo>
                    <a:pt x="1032333" y="1405446"/>
                  </a:lnTo>
                  <a:lnTo>
                    <a:pt x="1029900" y="1407151"/>
                  </a:lnTo>
                  <a:lnTo>
                    <a:pt x="1026865" y="1411368"/>
                  </a:lnTo>
                  <a:lnTo>
                    <a:pt x="1023172" y="1414983"/>
                  </a:lnTo>
                  <a:lnTo>
                    <a:pt x="1021944" y="1414967"/>
                  </a:lnTo>
                  <a:lnTo>
                    <a:pt x="1020512" y="1411219"/>
                  </a:lnTo>
                  <a:lnTo>
                    <a:pt x="1014676" y="1408458"/>
                  </a:lnTo>
                  <a:lnTo>
                    <a:pt x="1003700" y="1409897"/>
                  </a:lnTo>
                  <a:lnTo>
                    <a:pt x="990846" y="1413371"/>
                  </a:lnTo>
                  <a:lnTo>
                    <a:pt x="986285" y="1414990"/>
                  </a:lnTo>
                  <a:lnTo>
                    <a:pt x="983977" y="1414130"/>
                  </a:lnTo>
                  <a:lnTo>
                    <a:pt x="983273" y="1412831"/>
                  </a:lnTo>
                  <a:lnTo>
                    <a:pt x="983241" y="1411024"/>
                  </a:lnTo>
                  <a:lnTo>
                    <a:pt x="984759" y="1405720"/>
                  </a:lnTo>
                  <a:lnTo>
                    <a:pt x="985377" y="1404366"/>
                  </a:lnTo>
                  <a:lnTo>
                    <a:pt x="988327" y="1402598"/>
                  </a:lnTo>
                  <a:lnTo>
                    <a:pt x="990322" y="1397904"/>
                  </a:lnTo>
                  <a:lnTo>
                    <a:pt x="989672" y="1392780"/>
                  </a:lnTo>
                  <a:lnTo>
                    <a:pt x="990439" y="1385606"/>
                  </a:lnTo>
                  <a:lnTo>
                    <a:pt x="992458" y="1384487"/>
                  </a:lnTo>
                  <a:lnTo>
                    <a:pt x="997504" y="1387045"/>
                  </a:lnTo>
                  <a:lnTo>
                    <a:pt x="1000766" y="1387585"/>
                  </a:lnTo>
                  <a:lnTo>
                    <a:pt x="1006548" y="1387914"/>
                  </a:lnTo>
                  <a:lnTo>
                    <a:pt x="1014316" y="1387053"/>
                  </a:lnTo>
                  <a:lnTo>
                    <a:pt x="1020559" y="1384127"/>
                  </a:lnTo>
                  <a:lnTo>
                    <a:pt x="1031950" y="1375756"/>
                  </a:lnTo>
                  <a:lnTo>
                    <a:pt x="1033969" y="1375865"/>
                  </a:lnTo>
                  <a:lnTo>
                    <a:pt x="1035416" y="1378838"/>
                  </a:lnTo>
                  <a:lnTo>
                    <a:pt x="1036480" y="1380294"/>
                  </a:lnTo>
                  <a:lnTo>
                    <a:pt x="1039868" y="1382570"/>
                  </a:lnTo>
                  <a:lnTo>
                    <a:pt x="1040415" y="1383978"/>
                  </a:lnTo>
                  <a:close/>
                  <a:moveTo>
                    <a:pt x="464219" y="1388414"/>
                  </a:moveTo>
                  <a:lnTo>
                    <a:pt x="461285" y="1388594"/>
                  </a:lnTo>
                  <a:lnTo>
                    <a:pt x="454463" y="1387381"/>
                  </a:lnTo>
                  <a:lnTo>
                    <a:pt x="453916" y="1386599"/>
                  </a:lnTo>
                  <a:lnTo>
                    <a:pt x="453830" y="1385120"/>
                  </a:lnTo>
                  <a:lnTo>
                    <a:pt x="454737" y="1380849"/>
                  </a:lnTo>
                  <a:lnTo>
                    <a:pt x="457741" y="1380278"/>
                  </a:lnTo>
                  <a:lnTo>
                    <a:pt x="461317" y="1382617"/>
                  </a:lnTo>
                  <a:lnTo>
                    <a:pt x="465174" y="1385942"/>
                  </a:lnTo>
                  <a:lnTo>
                    <a:pt x="465706" y="1387507"/>
                  </a:lnTo>
                  <a:lnTo>
                    <a:pt x="464219" y="1388414"/>
                  </a:lnTo>
                  <a:close/>
                  <a:moveTo>
                    <a:pt x="441031" y="1447974"/>
                  </a:moveTo>
                  <a:lnTo>
                    <a:pt x="448345" y="1453169"/>
                  </a:lnTo>
                  <a:lnTo>
                    <a:pt x="456098" y="1456744"/>
                  </a:lnTo>
                  <a:lnTo>
                    <a:pt x="456857" y="1458371"/>
                  </a:lnTo>
                  <a:lnTo>
                    <a:pt x="457460" y="1460836"/>
                  </a:lnTo>
                  <a:lnTo>
                    <a:pt x="457600" y="1462119"/>
                  </a:lnTo>
                  <a:lnTo>
                    <a:pt x="457429" y="1463308"/>
                  </a:lnTo>
                  <a:lnTo>
                    <a:pt x="456936" y="1464403"/>
                  </a:lnTo>
                  <a:lnTo>
                    <a:pt x="457499" y="1465811"/>
                  </a:lnTo>
                  <a:lnTo>
                    <a:pt x="459126" y="1467533"/>
                  </a:lnTo>
                  <a:lnTo>
                    <a:pt x="459290" y="1469543"/>
                  </a:lnTo>
                  <a:lnTo>
                    <a:pt x="457350" y="1472986"/>
                  </a:lnTo>
                  <a:lnTo>
                    <a:pt x="454620" y="1476803"/>
                  </a:lnTo>
                  <a:lnTo>
                    <a:pt x="440178" y="1484619"/>
                  </a:lnTo>
                  <a:lnTo>
                    <a:pt x="435069" y="1485941"/>
                  </a:lnTo>
                  <a:lnTo>
                    <a:pt x="422442" y="1491277"/>
                  </a:lnTo>
                  <a:lnTo>
                    <a:pt x="418577" y="1491058"/>
                  </a:lnTo>
                  <a:lnTo>
                    <a:pt x="417725" y="1490807"/>
                  </a:lnTo>
                  <a:lnTo>
                    <a:pt x="415338" y="1488460"/>
                  </a:lnTo>
                  <a:lnTo>
                    <a:pt x="412068" y="1486278"/>
                  </a:lnTo>
                  <a:lnTo>
                    <a:pt x="410535" y="1484580"/>
                  </a:lnTo>
                  <a:lnTo>
                    <a:pt x="409181" y="1482139"/>
                  </a:lnTo>
                  <a:lnTo>
                    <a:pt x="409721" y="1480629"/>
                  </a:lnTo>
                  <a:lnTo>
                    <a:pt x="412154" y="1480034"/>
                  </a:lnTo>
                  <a:lnTo>
                    <a:pt x="415612" y="1480074"/>
                  </a:lnTo>
                  <a:lnTo>
                    <a:pt x="420690" y="1478298"/>
                  </a:lnTo>
                  <a:lnTo>
                    <a:pt x="419281" y="1476694"/>
                  </a:lnTo>
                  <a:lnTo>
                    <a:pt x="417951" y="1475716"/>
                  </a:lnTo>
                  <a:lnTo>
                    <a:pt x="417028" y="1473588"/>
                  </a:lnTo>
                  <a:lnTo>
                    <a:pt x="414908" y="1474003"/>
                  </a:lnTo>
                  <a:lnTo>
                    <a:pt x="413320" y="1472782"/>
                  </a:lnTo>
                  <a:lnTo>
                    <a:pt x="410261" y="1472008"/>
                  </a:lnTo>
                  <a:lnTo>
                    <a:pt x="402273" y="1471272"/>
                  </a:lnTo>
                  <a:lnTo>
                    <a:pt x="397063" y="1469175"/>
                  </a:lnTo>
                  <a:lnTo>
                    <a:pt x="395529" y="1467916"/>
                  </a:lnTo>
                  <a:lnTo>
                    <a:pt x="394176" y="1465741"/>
                  </a:lnTo>
                  <a:lnTo>
                    <a:pt x="393002" y="1462674"/>
                  </a:lnTo>
                  <a:lnTo>
                    <a:pt x="394708" y="1450704"/>
                  </a:lnTo>
                  <a:lnTo>
                    <a:pt x="395882" y="1447638"/>
                  </a:lnTo>
                  <a:lnTo>
                    <a:pt x="398588" y="1446628"/>
                  </a:lnTo>
                  <a:lnTo>
                    <a:pt x="405207" y="1449304"/>
                  </a:lnTo>
                  <a:lnTo>
                    <a:pt x="406099" y="1448154"/>
                  </a:lnTo>
                  <a:lnTo>
                    <a:pt x="398855" y="1443710"/>
                  </a:lnTo>
                  <a:lnTo>
                    <a:pt x="396194" y="1441058"/>
                  </a:lnTo>
                  <a:lnTo>
                    <a:pt x="395412" y="1438961"/>
                  </a:lnTo>
                  <a:lnTo>
                    <a:pt x="394943" y="1435871"/>
                  </a:lnTo>
                  <a:lnTo>
                    <a:pt x="394943" y="1434056"/>
                  </a:lnTo>
                  <a:lnTo>
                    <a:pt x="395271" y="1432225"/>
                  </a:lnTo>
                  <a:lnTo>
                    <a:pt x="395921" y="1430387"/>
                  </a:lnTo>
                  <a:lnTo>
                    <a:pt x="397681" y="1427899"/>
                  </a:lnTo>
                  <a:lnTo>
                    <a:pt x="405019" y="1423925"/>
                  </a:lnTo>
                  <a:lnTo>
                    <a:pt x="413015" y="1425286"/>
                  </a:lnTo>
                  <a:lnTo>
                    <a:pt x="426894" y="1430168"/>
                  </a:lnTo>
                  <a:lnTo>
                    <a:pt x="428615" y="1431201"/>
                  </a:lnTo>
                  <a:lnTo>
                    <a:pt x="432871" y="1435370"/>
                  </a:lnTo>
                  <a:lnTo>
                    <a:pt x="441031" y="1447974"/>
                  </a:lnTo>
                  <a:close/>
                  <a:moveTo>
                    <a:pt x="478740" y="1472837"/>
                  </a:moveTo>
                  <a:lnTo>
                    <a:pt x="475297" y="1475051"/>
                  </a:lnTo>
                  <a:lnTo>
                    <a:pt x="474601" y="1474558"/>
                  </a:lnTo>
                  <a:lnTo>
                    <a:pt x="473905" y="1472868"/>
                  </a:lnTo>
                  <a:lnTo>
                    <a:pt x="472129" y="1465170"/>
                  </a:lnTo>
                  <a:lnTo>
                    <a:pt x="471604" y="1461509"/>
                  </a:lnTo>
                  <a:lnTo>
                    <a:pt x="472043" y="1456940"/>
                  </a:lnTo>
                  <a:lnTo>
                    <a:pt x="471354" y="1453709"/>
                  </a:lnTo>
                  <a:lnTo>
                    <a:pt x="474460" y="1449938"/>
                  </a:lnTo>
                  <a:lnTo>
                    <a:pt x="476971" y="1449288"/>
                  </a:lnTo>
                  <a:lnTo>
                    <a:pt x="480359" y="1450274"/>
                  </a:lnTo>
                  <a:lnTo>
                    <a:pt x="486093" y="1454108"/>
                  </a:lnTo>
                  <a:lnTo>
                    <a:pt x="485679" y="1455352"/>
                  </a:lnTo>
                  <a:lnTo>
                    <a:pt x="484435" y="1457347"/>
                  </a:lnTo>
                  <a:lnTo>
                    <a:pt x="480985" y="1459952"/>
                  </a:lnTo>
                  <a:lnTo>
                    <a:pt x="479764" y="1465804"/>
                  </a:lnTo>
                  <a:lnTo>
                    <a:pt x="479530" y="1468730"/>
                  </a:lnTo>
                  <a:lnTo>
                    <a:pt x="479694" y="1470920"/>
                  </a:lnTo>
                  <a:lnTo>
                    <a:pt x="478740" y="1472837"/>
                  </a:lnTo>
                  <a:close/>
                  <a:moveTo>
                    <a:pt x="785747" y="1704301"/>
                  </a:moveTo>
                  <a:lnTo>
                    <a:pt x="782328" y="1704332"/>
                  </a:lnTo>
                  <a:lnTo>
                    <a:pt x="781193" y="1700170"/>
                  </a:lnTo>
                  <a:lnTo>
                    <a:pt x="781530" y="1695617"/>
                  </a:lnTo>
                  <a:lnTo>
                    <a:pt x="785379" y="1694185"/>
                  </a:lnTo>
                  <a:lnTo>
                    <a:pt x="787452" y="1697323"/>
                  </a:lnTo>
                  <a:lnTo>
                    <a:pt x="786709" y="1701985"/>
                  </a:lnTo>
                  <a:lnTo>
                    <a:pt x="785747" y="1704301"/>
                  </a:lnTo>
                  <a:close/>
                  <a:moveTo>
                    <a:pt x="582971" y="1935562"/>
                  </a:moveTo>
                  <a:lnTo>
                    <a:pt x="580452" y="1940991"/>
                  </a:lnTo>
                  <a:lnTo>
                    <a:pt x="577933" y="1939810"/>
                  </a:lnTo>
                  <a:lnTo>
                    <a:pt x="576689" y="1937385"/>
                  </a:lnTo>
                  <a:lnTo>
                    <a:pt x="574209" y="1936258"/>
                  </a:lnTo>
                  <a:lnTo>
                    <a:pt x="571533" y="1936594"/>
                  </a:lnTo>
                  <a:lnTo>
                    <a:pt x="571494" y="1935632"/>
                  </a:lnTo>
                  <a:lnTo>
                    <a:pt x="580186" y="1929827"/>
                  </a:lnTo>
                  <a:lnTo>
                    <a:pt x="584332" y="1928263"/>
                  </a:lnTo>
                  <a:lnTo>
                    <a:pt x="584035" y="1930711"/>
                  </a:lnTo>
                  <a:lnTo>
                    <a:pt x="583245" y="1932855"/>
                  </a:lnTo>
                  <a:lnTo>
                    <a:pt x="582971" y="193556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7" name="Freeform: Shape 656">
              <a:extLst>
                <a:ext uri="{FF2B5EF4-FFF2-40B4-BE49-F238E27FC236}">
                  <a16:creationId xmlns:a16="http://schemas.microsoft.com/office/drawing/2014/main" id="{6BEE81F5-7757-3B43-1C4D-B94547C88E9C}"/>
                </a:ext>
              </a:extLst>
            </p:cNvPr>
            <p:cNvSpPr>
              <a:spLocks/>
            </p:cNvSpPr>
            <p:nvPr/>
          </p:nvSpPr>
          <p:spPr>
            <a:xfrm>
              <a:off x="6881490" y="4344399"/>
              <a:ext cx="65826" cy="16781"/>
            </a:xfrm>
            <a:custGeom>
              <a:avLst/>
              <a:gdLst>
                <a:gd name="connsiteX0" fmla="*/ 1346 w 65826"/>
                <a:gd name="connsiteY0" fmla="*/ 16781 h 16781"/>
                <a:gd name="connsiteX1" fmla="*/ 1221 w 65826"/>
                <a:gd name="connsiteY1" fmla="*/ 14888 h 16781"/>
                <a:gd name="connsiteX2" fmla="*/ 0 w 65826"/>
                <a:gd name="connsiteY2" fmla="*/ 10570 h 16781"/>
                <a:gd name="connsiteX3" fmla="*/ 1635 w 65826"/>
                <a:gd name="connsiteY3" fmla="*/ 8684 h 16781"/>
                <a:gd name="connsiteX4" fmla="*/ 3411 w 65826"/>
                <a:gd name="connsiteY4" fmla="*/ 7565 h 16781"/>
                <a:gd name="connsiteX5" fmla="*/ 4608 w 65826"/>
                <a:gd name="connsiteY5" fmla="*/ 8457 h 16781"/>
                <a:gd name="connsiteX6" fmla="*/ 4968 w 65826"/>
                <a:gd name="connsiteY6" fmla="*/ 10217 h 16781"/>
                <a:gd name="connsiteX7" fmla="*/ 5891 w 65826"/>
                <a:gd name="connsiteY7" fmla="*/ 11422 h 16781"/>
                <a:gd name="connsiteX8" fmla="*/ 9036 w 65826"/>
                <a:gd name="connsiteY8" fmla="*/ 12173 h 16781"/>
                <a:gd name="connsiteX9" fmla="*/ 12142 w 65826"/>
                <a:gd name="connsiteY9" fmla="*/ 11633 h 16781"/>
                <a:gd name="connsiteX10" fmla="*/ 14043 w 65826"/>
                <a:gd name="connsiteY10" fmla="*/ 11884 h 16781"/>
                <a:gd name="connsiteX11" fmla="*/ 13988 w 65826"/>
                <a:gd name="connsiteY11" fmla="*/ 10906 h 16781"/>
                <a:gd name="connsiteX12" fmla="*/ 14630 w 65826"/>
                <a:gd name="connsiteY12" fmla="*/ 9607 h 16781"/>
                <a:gd name="connsiteX13" fmla="*/ 18409 w 65826"/>
                <a:gd name="connsiteY13" fmla="*/ 9052 h 16781"/>
                <a:gd name="connsiteX14" fmla="*/ 22399 w 65826"/>
                <a:gd name="connsiteY14" fmla="*/ 8684 h 16781"/>
                <a:gd name="connsiteX15" fmla="*/ 26506 w 65826"/>
                <a:gd name="connsiteY15" fmla="*/ 7902 h 16781"/>
                <a:gd name="connsiteX16" fmla="*/ 29721 w 65826"/>
                <a:gd name="connsiteY16" fmla="*/ 7933 h 16781"/>
                <a:gd name="connsiteX17" fmla="*/ 30676 w 65826"/>
                <a:gd name="connsiteY17" fmla="*/ 7722 h 16781"/>
                <a:gd name="connsiteX18" fmla="*/ 30449 w 65826"/>
                <a:gd name="connsiteY18" fmla="*/ 7385 h 16781"/>
                <a:gd name="connsiteX19" fmla="*/ 27562 w 65826"/>
                <a:gd name="connsiteY19" fmla="*/ 7010 h 16781"/>
                <a:gd name="connsiteX20" fmla="*/ 21405 w 65826"/>
                <a:gd name="connsiteY20" fmla="*/ 7902 h 16781"/>
                <a:gd name="connsiteX21" fmla="*/ 15138 w 65826"/>
                <a:gd name="connsiteY21" fmla="*/ 8168 h 16781"/>
                <a:gd name="connsiteX22" fmla="*/ 10390 w 65826"/>
                <a:gd name="connsiteY22" fmla="*/ 10523 h 16781"/>
                <a:gd name="connsiteX23" fmla="*/ 8442 w 65826"/>
                <a:gd name="connsiteY23" fmla="*/ 10304 h 16781"/>
                <a:gd name="connsiteX24" fmla="*/ 6470 w 65826"/>
                <a:gd name="connsiteY24" fmla="*/ 7949 h 16781"/>
                <a:gd name="connsiteX25" fmla="*/ 5766 w 65826"/>
                <a:gd name="connsiteY25" fmla="*/ 5046 h 16781"/>
                <a:gd name="connsiteX26" fmla="*/ 11328 w 65826"/>
                <a:gd name="connsiteY26" fmla="*/ 4835 h 16781"/>
                <a:gd name="connsiteX27" fmla="*/ 18072 w 65826"/>
                <a:gd name="connsiteY27" fmla="*/ 4929 h 16781"/>
                <a:gd name="connsiteX28" fmla="*/ 25418 w 65826"/>
                <a:gd name="connsiteY28" fmla="*/ 5023 h 16781"/>
                <a:gd name="connsiteX29" fmla="*/ 28876 w 65826"/>
                <a:gd name="connsiteY29" fmla="*/ 5070 h 16781"/>
                <a:gd name="connsiteX30" fmla="*/ 30691 w 65826"/>
                <a:gd name="connsiteY30" fmla="*/ 1909 h 16781"/>
                <a:gd name="connsiteX31" fmla="*/ 34149 w 65826"/>
                <a:gd name="connsiteY31" fmla="*/ 516 h 16781"/>
                <a:gd name="connsiteX32" fmla="*/ 37685 w 65826"/>
                <a:gd name="connsiteY32" fmla="*/ 0 h 16781"/>
                <a:gd name="connsiteX33" fmla="*/ 39532 w 65826"/>
                <a:gd name="connsiteY33" fmla="*/ 133 h 16781"/>
                <a:gd name="connsiteX34" fmla="*/ 41472 w 65826"/>
                <a:gd name="connsiteY34" fmla="*/ 602 h 16781"/>
                <a:gd name="connsiteX35" fmla="*/ 45204 w 65826"/>
                <a:gd name="connsiteY35" fmla="*/ 3208 h 16781"/>
                <a:gd name="connsiteX36" fmla="*/ 47527 w 65826"/>
                <a:gd name="connsiteY36" fmla="*/ 3810 h 16781"/>
                <a:gd name="connsiteX37" fmla="*/ 49491 w 65826"/>
                <a:gd name="connsiteY37" fmla="*/ 4397 h 16781"/>
                <a:gd name="connsiteX38" fmla="*/ 50891 w 65826"/>
                <a:gd name="connsiteY38" fmla="*/ 5664 h 16781"/>
                <a:gd name="connsiteX39" fmla="*/ 53121 w 65826"/>
                <a:gd name="connsiteY39" fmla="*/ 6924 h 16781"/>
                <a:gd name="connsiteX40" fmla="*/ 54874 w 65826"/>
                <a:gd name="connsiteY40" fmla="*/ 7260 h 16781"/>
                <a:gd name="connsiteX41" fmla="*/ 55914 w 65826"/>
                <a:gd name="connsiteY41" fmla="*/ 7072 h 16781"/>
                <a:gd name="connsiteX42" fmla="*/ 57651 w 65826"/>
                <a:gd name="connsiteY42" fmla="*/ 6587 h 16781"/>
                <a:gd name="connsiteX43" fmla="*/ 58793 w 65826"/>
                <a:gd name="connsiteY43" fmla="*/ 6196 h 16781"/>
                <a:gd name="connsiteX44" fmla="*/ 62517 w 65826"/>
                <a:gd name="connsiteY44" fmla="*/ 6032 h 16781"/>
                <a:gd name="connsiteX45" fmla="*/ 65255 w 65826"/>
                <a:gd name="connsiteY45" fmla="*/ 7487 h 16781"/>
                <a:gd name="connsiteX46" fmla="*/ 65826 w 65826"/>
                <a:gd name="connsiteY46" fmla="*/ 9075 h 16781"/>
                <a:gd name="connsiteX47" fmla="*/ 65373 w 65826"/>
                <a:gd name="connsiteY47" fmla="*/ 10703 h 16781"/>
                <a:gd name="connsiteX48" fmla="*/ 61695 w 65826"/>
                <a:gd name="connsiteY48" fmla="*/ 11571 h 16781"/>
                <a:gd name="connsiteX49" fmla="*/ 56602 w 65826"/>
                <a:gd name="connsiteY49" fmla="*/ 12932 h 16781"/>
                <a:gd name="connsiteX50" fmla="*/ 52393 w 65826"/>
                <a:gd name="connsiteY50" fmla="*/ 12189 h 16781"/>
                <a:gd name="connsiteX51" fmla="*/ 47269 w 65826"/>
                <a:gd name="connsiteY51" fmla="*/ 10335 h 16781"/>
                <a:gd name="connsiteX52" fmla="*/ 44273 w 65826"/>
                <a:gd name="connsiteY52" fmla="*/ 9005 h 16781"/>
                <a:gd name="connsiteX53" fmla="*/ 43029 w 65826"/>
                <a:gd name="connsiteY53" fmla="*/ 8465 h 16781"/>
                <a:gd name="connsiteX54" fmla="*/ 41159 w 65826"/>
                <a:gd name="connsiteY54" fmla="*/ 7620 h 16781"/>
                <a:gd name="connsiteX55" fmla="*/ 39524 w 65826"/>
                <a:gd name="connsiteY55" fmla="*/ 6713 h 16781"/>
                <a:gd name="connsiteX56" fmla="*/ 37952 w 65826"/>
                <a:gd name="connsiteY56" fmla="*/ 6118 h 16781"/>
                <a:gd name="connsiteX57" fmla="*/ 36747 w 65826"/>
                <a:gd name="connsiteY57" fmla="*/ 5742 h 16781"/>
                <a:gd name="connsiteX58" fmla="*/ 35855 w 65826"/>
                <a:gd name="connsiteY58" fmla="*/ 6220 h 16781"/>
                <a:gd name="connsiteX59" fmla="*/ 35409 w 65826"/>
                <a:gd name="connsiteY59" fmla="*/ 7346 h 16781"/>
                <a:gd name="connsiteX60" fmla="*/ 34697 w 65826"/>
                <a:gd name="connsiteY60" fmla="*/ 8598 h 16781"/>
                <a:gd name="connsiteX61" fmla="*/ 33782 w 65826"/>
                <a:gd name="connsiteY61" fmla="*/ 9341 h 16781"/>
                <a:gd name="connsiteX62" fmla="*/ 29487 w 65826"/>
                <a:gd name="connsiteY62" fmla="*/ 9779 h 16781"/>
                <a:gd name="connsiteX63" fmla="*/ 25630 w 65826"/>
                <a:gd name="connsiteY63" fmla="*/ 10241 h 16781"/>
                <a:gd name="connsiteX64" fmla="*/ 23564 w 65826"/>
                <a:gd name="connsiteY64" fmla="*/ 10632 h 16781"/>
                <a:gd name="connsiteX65" fmla="*/ 22179 w 65826"/>
                <a:gd name="connsiteY65" fmla="*/ 10929 h 16781"/>
                <a:gd name="connsiteX66" fmla="*/ 21749 w 65826"/>
                <a:gd name="connsiteY66" fmla="*/ 14708 h 16781"/>
                <a:gd name="connsiteX67" fmla="*/ 17384 w 65826"/>
                <a:gd name="connsiteY67" fmla="*/ 14669 h 16781"/>
                <a:gd name="connsiteX68" fmla="*/ 13097 w 65826"/>
                <a:gd name="connsiteY68" fmla="*/ 14622 h 16781"/>
                <a:gd name="connsiteX69" fmla="*/ 8645 w 65826"/>
                <a:gd name="connsiteY69" fmla="*/ 14692 h 16781"/>
                <a:gd name="connsiteX70" fmla="*/ 3865 w 65826"/>
                <a:gd name="connsiteY70" fmla="*/ 14763 h 16781"/>
                <a:gd name="connsiteX71" fmla="*/ 2637 w 65826"/>
                <a:gd name="connsiteY71" fmla="*/ 15537 h 1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65826" h="16781">
                  <a:moveTo>
                    <a:pt x="1346" y="16781"/>
                  </a:moveTo>
                  <a:lnTo>
                    <a:pt x="1221" y="14888"/>
                  </a:lnTo>
                  <a:lnTo>
                    <a:pt x="0" y="10570"/>
                  </a:lnTo>
                  <a:lnTo>
                    <a:pt x="1635" y="8684"/>
                  </a:lnTo>
                  <a:lnTo>
                    <a:pt x="3411" y="7565"/>
                  </a:lnTo>
                  <a:lnTo>
                    <a:pt x="4608" y="8457"/>
                  </a:lnTo>
                  <a:lnTo>
                    <a:pt x="4968" y="10217"/>
                  </a:lnTo>
                  <a:lnTo>
                    <a:pt x="5891" y="11422"/>
                  </a:lnTo>
                  <a:lnTo>
                    <a:pt x="9036" y="12173"/>
                  </a:lnTo>
                  <a:lnTo>
                    <a:pt x="12142" y="11633"/>
                  </a:lnTo>
                  <a:lnTo>
                    <a:pt x="14043" y="11884"/>
                  </a:lnTo>
                  <a:lnTo>
                    <a:pt x="13988" y="10906"/>
                  </a:lnTo>
                  <a:lnTo>
                    <a:pt x="14630" y="9607"/>
                  </a:lnTo>
                  <a:lnTo>
                    <a:pt x="18409" y="9052"/>
                  </a:lnTo>
                  <a:lnTo>
                    <a:pt x="22399" y="8684"/>
                  </a:lnTo>
                  <a:lnTo>
                    <a:pt x="26506" y="7902"/>
                  </a:lnTo>
                  <a:lnTo>
                    <a:pt x="29721" y="7933"/>
                  </a:lnTo>
                  <a:lnTo>
                    <a:pt x="30676" y="7722"/>
                  </a:lnTo>
                  <a:lnTo>
                    <a:pt x="30449" y="7385"/>
                  </a:lnTo>
                  <a:lnTo>
                    <a:pt x="27562" y="7010"/>
                  </a:lnTo>
                  <a:lnTo>
                    <a:pt x="21405" y="7902"/>
                  </a:lnTo>
                  <a:lnTo>
                    <a:pt x="15138" y="8168"/>
                  </a:lnTo>
                  <a:lnTo>
                    <a:pt x="10390" y="10523"/>
                  </a:lnTo>
                  <a:lnTo>
                    <a:pt x="8442" y="10304"/>
                  </a:lnTo>
                  <a:lnTo>
                    <a:pt x="6470" y="7949"/>
                  </a:lnTo>
                  <a:lnTo>
                    <a:pt x="5766" y="5046"/>
                  </a:lnTo>
                  <a:lnTo>
                    <a:pt x="11328" y="4835"/>
                  </a:lnTo>
                  <a:lnTo>
                    <a:pt x="18072" y="4929"/>
                  </a:lnTo>
                  <a:lnTo>
                    <a:pt x="25418" y="5023"/>
                  </a:lnTo>
                  <a:lnTo>
                    <a:pt x="28876" y="5070"/>
                  </a:lnTo>
                  <a:lnTo>
                    <a:pt x="30691" y="1909"/>
                  </a:lnTo>
                  <a:lnTo>
                    <a:pt x="34149" y="516"/>
                  </a:lnTo>
                  <a:lnTo>
                    <a:pt x="37685" y="0"/>
                  </a:lnTo>
                  <a:lnTo>
                    <a:pt x="39532" y="133"/>
                  </a:lnTo>
                  <a:lnTo>
                    <a:pt x="41472" y="602"/>
                  </a:lnTo>
                  <a:lnTo>
                    <a:pt x="45204" y="3208"/>
                  </a:lnTo>
                  <a:lnTo>
                    <a:pt x="47527" y="3810"/>
                  </a:lnTo>
                  <a:lnTo>
                    <a:pt x="49491" y="4397"/>
                  </a:lnTo>
                  <a:lnTo>
                    <a:pt x="50891" y="5664"/>
                  </a:lnTo>
                  <a:lnTo>
                    <a:pt x="53121" y="6924"/>
                  </a:lnTo>
                  <a:lnTo>
                    <a:pt x="54874" y="7260"/>
                  </a:lnTo>
                  <a:lnTo>
                    <a:pt x="55914" y="7072"/>
                  </a:lnTo>
                  <a:lnTo>
                    <a:pt x="57651" y="6587"/>
                  </a:lnTo>
                  <a:lnTo>
                    <a:pt x="58793" y="6196"/>
                  </a:lnTo>
                  <a:lnTo>
                    <a:pt x="62517" y="6032"/>
                  </a:lnTo>
                  <a:lnTo>
                    <a:pt x="65255" y="7487"/>
                  </a:lnTo>
                  <a:lnTo>
                    <a:pt x="65826" y="9075"/>
                  </a:lnTo>
                  <a:lnTo>
                    <a:pt x="65373" y="10703"/>
                  </a:lnTo>
                  <a:lnTo>
                    <a:pt x="61695" y="11571"/>
                  </a:lnTo>
                  <a:lnTo>
                    <a:pt x="56602" y="12932"/>
                  </a:lnTo>
                  <a:lnTo>
                    <a:pt x="52393" y="12189"/>
                  </a:lnTo>
                  <a:lnTo>
                    <a:pt x="47269" y="10335"/>
                  </a:lnTo>
                  <a:lnTo>
                    <a:pt x="44273" y="9005"/>
                  </a:lnTo>
                  <a:lnTo>
                    <a:pt x="43029" y="8465"/>
                  </a:lnTo>
                  <a:lnTo>
                    <a:pt x="41159" y="7620"/>
                  </a:lnTo>
                  <a:lnTo>
                    <a:pt x="39524" y="6713"/>
                  </a:lnTo>
                  <a:lnTo>
                    <a:pt x="37952" y="6118"/>
                  </a:lnTo>
                  <a:lnTo>
                    <a:pt x="36747" y="5742"/>
                  </a:lnTo>
                  <a:lnTo>
                    <a:pt x="35855" y="6220"/>
                  </a:lnTo>
                  <a:lnTo>
                    <a:pt x="35409" y="7346"/>
                  </a:lnTo>
                  <a:lnTo>
                    <a:pt x="34697" y="8598"/>
                  </a:lnTo>
                  <a:lnTo>
                    <a:pt x="33782" y="9341"/>
                  </a:lnTo>
                  <a:lnTo>
                    <a:pt x="29487" y="9779"/>
                  </a:lnTo>
                  <a:lnTo>
                    <a:pt x="25630" y="10241"/>
                  </a:lnTo>
                  <a:lnTo>
                    <a:pt x="23564" y="10632"/>
                  </a:lnTo>
                  <a:lnTo>
                    <a:pt x="22179" y="10929"/>
                  </a:lnTo>
                  <a:lnTo>
                    <a:pt x="21749" y="14708"/>
                  </a:lnTo>
                  <a:lnTo>
                    <a:pt x="17384" y="14669"/>
                  </a:lnTo>
                  <a:lnTo>
                    <a:pt x="13097" y="14622"/>
                  </a:lnTo>
                  <a:lnTo>
                    <a:pt x="8645" y="14692"/>
                  </a:lnTo>
                  <a:lnTo>
                    <a:pt x="3865" y="14763"/>
                  </a:lnTo>
                  <a:lnTo>
                    <a:pt x="2637" y="1553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8" name="Freeform: Shape 657">
              <a:extLst>
                <a:ext uri="{FF2B5EF4-FFF2-40B4-BE49-F238E27FC236}">
                  <a16:creationId xmlns:a16="http://schemas.microsoft.com/office/drawing/2014/main" id="{5951C106-76B9-6E10-AF89-026E2FA3316F}"/>
                </a:ext>
              </a:extLst>
            </p:cNvPr>
            <p:cNvSpPr>
              <a:spLocks/>
            </p:cNvSpPr>
            <p:nvPr/>
          </p:nvSpPr>
          <p:spPr>
            <a:xfrm>
              <a:off x="6920427" y="4369911"/>
              <a:ext cx="161827" cy="120918"/>
            </a:xfrm>
            <a:custGeom>
              <a:avLst/>
              <a:gdLst>
                <a:gd name="connsiteX0" fmla="*/ 80401 w 161827"/>
                <a:gd name="connsiteY0" fmla="*/ 6016 h 120918"/>
                <a:gd name="connsiteX1" fmla="*/ 79776 w 161827"/>
                <a:gd name="connsiteY1" fmla="*/ 6618 h 120918"/>
                <a:gd name="connsiteX2" fmla="*/ 79126 w 161827"/>
                <a:gd name="connsiteY2" fmla="*/ 7925 h 120918"/>
                <a:gd name="connsiteX3" fmla="*/ 78532 w 161827"/>
                <a:gd name="connsiteY3" fmla="*/ 9537 h 120918"/>
                <a:gd name="connsiteX4" fmla="*/ 77929 w 161827"/>
                <a:gd name="connsiteY4" fmla="*/ 10616 h 120918"/>
                <a:gd name="connsiteX5" fmla="*/ 78141 w 161827"/>
                <a:gd name="connsiteY5" fmla="*/ 11320 h 120918"/>
                <a:gd name="connsiteX6" fmla="*/ 79854 w 161827"/>
                <a:gd name="connsiteY6" fmla="*/ 12729 h 120918"/>
                <a:gd name="connsiteX7" fmla="*/ 82256 w 161827"/>
                <a:gd name="connsiteY7" fmla="*/ 14700 h 120918"/>
                <a:gd name="connsiteX8" fmla="*/ 83234 w 161827"/>
                <a:gd name="connsiteY8" fmla="*/ 14958 h 120918"/>
                <a:gd name="connsiteX9" fmla="*/ 84352 w 161827"/>
                <a:gd name="connsiteY9" fmla="*/ 14489 h 120918"/>
                <a:gd name="connsiteX10" fmla="*/ 86113 w 161827"/>
                <a:gd name="connsiteY10" fmla="*/ 12924 h 120918"/>
                <a:gd name="connsiteX11" fmla="*/ 87513 w 161827"/>
                <a:gd name="connsiteY11" fmla="*/ 11234 h 120918"/>
                <a:gd name="connsiteX12" fmla="*/ 88851 w 161827"/>
                <a:gd name="connsiteY12" fmla="*/ 10413 h 120918"/>
                <a:gd name="connsiteX13" fmla="*/ 90423 w 161827"/>
                <a:gd name="connsiteY13" fmla="*/ 10468 h 120918"/>
                <a:gd name="connsiteX14" fmla="*/ 91675 w 161827"/>
                <a:gd name="connsiteY14" fmla="*/ 11657 h 120918"/>
                <a:gd name="connsiteX15" fmla="*/ 93201 w 161827"/>
                <a:gd name="connsiteY15" fmla="*/ 14286 h 120918"/>
                <a:gd name="connsiteX16" fmla="*/ 94593 w 161827"/>
                <a:gd name="connsiteY16" fmla="*/ 16672 h 120918"/>
                <a:gd name="connsiteX17" fmla="*/ 94773 w 161827"/>
                <a:gd name="connsiteY17" fmla="*/ 16914 h 120918"/>
                <a:gd name="connsiteX18" fmla="*/ 95336 w 161827"/>
                <a:gd name="connsiteY18" fmla="*/ 17305 h 120918"/>
                <a:gd name="connsiteX19" fmla="*/ 96040 w 161827"/>
                <a:gd name="connsiteY19" fmla="*/ 17290 h 120918"/>
                <a:gd name="connsiteX20" fmla="*/ 96776 w 161827"/>
                <a:gd name="connsiteY20" fmla="*/ 16711 h 120918"/>
                <a:gd name="connsiteX21" fmla="*/ 97316 w 161827"/>
                <a:gd name="connsiteY21" fmla="*/ 16359 h 120918"/>
                <a:gd name="connsiteX22" fmla="*/ 97965 w 161827"/>
                <a:gd name="connsiteY22" fmla="*/ 15263 h 120918"/>
                <a:gd name="connsiteX23" fmla="*/ 100680 w 161827"/>
                <a:gd name="connsiteY23" fmla="*/ 11954 h 120918"/>
                <a:gd name="connsiteX24" fmla="*/ 102722 w 161827"/>
                <a:gd name="connsiteY24" fmla="*/ 11047 h 120918"/>
                <a:gd name="connsiteX25" fmla="*/ 103449 w 161827"/>
                <a:gd name="connsiteY25" fmla="*/ 10804 h 120918"/>
                <a:gd name="connsiteX26" fmla="*/ 104873 w 161827"/>
                <a:gd name="connsiteY26" fmla="*/ 10303 h 120918"/>
                <a:gd name="connsiteX27" fmla="*/ 107244 w 161827"/>
                <a:gd name="connsiteY27" fmla="*/ 11086 h 120918"/>
                <a:gd name="connsiteX28" fmla="*/ 110678 w 161827"/>
                <a:gd name="connsiteY28" fmla="*/ 12447 h 120918"/>
                <a:gd name="connsiteX29" fmla="*/ 114848 w 161827"/>
                <a:gd name="connsiteY29" fmla="*/ 14098 h 120918"/>
                <a:gd name="connsiteX30" fmla="*/ 116311 w 161827"/>
                <a:gd name="connsiteY30" fmla="*/ 14379 h 120918"/>
                <a:gd name="connsiteX31" fmla="*/ 117172 w 161827"/>
                <a:gd name="connsiteY31" fmla="*/ 14098 h 120918"/>
                <a:gd name="connsiteX32" fmla="*/ 118416 w 161827"/>
                <a:gd name="connsiteY32" fmla="*/ 11860 h 120918"/>
                <a:gd name="connsiteX33" fmla="*/ 119965 w 161827"/>
                <a:gd name="connsiteY33" fmla="*/ 10976 h 120918"/>
                <a:gd name="connsiteX34" fmla="*/ 122179 w 161827"/>
                <a:gd name="connsiteY34" fmla="*/ 9944 h 120918"/>
                <a:gd name="connsiteX35" fmla="*/ 123978 w 161827"/>
                <a:gd name="connsiteY35" fmla="*/ 9419 h 120918"/>
                <a:gd name="connsiteX36" fmla="*/ 125003 w 161827"/>
                <a:gd name="connsiteY36" fmla="*/ 9349 h 120918"/>
                <a:gd name="connsiteX37" fmla="*/ 125394 w 161827"/>
                <a:gd name="connsiteY37" fmla="*/ 8739 h 120918"/>
                <a:gd name="connsiteX38" fmla="*/ 125590 w 161827"/>
                <a:gd name="connsiteY38" fmla="*/ 7823 h 120918"/>
                <a:gd name="connsiteX39" fmla="*/ 125378 w 161827"/>
                <a:gd name="connsiteY39" fmla="*/ 6877 h 120918"/>
                <a:gd name="connsiteX40" fmla="*/ 124221 w 161827"/>
                <a:gd name="connsiteY40" fmla="*/ 5179 h 120918"/>
                <a:gd name="connsiteX41" fmla="*/ 124189 w 161827"/>
                <a:gd name="connsiteY41" fmla="*/ 4678 h 120918"/>
                <a:gd name="connsiteX42" fmla="*/ 124854 w 161827"/>
                <a:gd name="connsiteY42" fmla="*/ 4350 h 120918"/>
                <a:gd name="connsiteX43" fmla="*/ 126278 w 161827"/>
                <a:gd name="connsiteY43" fmla="*/ 4099 h 120918"/>
                <a:gd name="connsiteX44" fmla="*/ 128132 w 161827"/>
                <a:gd name="connsiteY44" fmla="*/ 4272 h 120918"/>
                <a:gd name="connsiteX45" fmla="*/ 130221 w 161827"/>
                <a:gd name="connsiteY45" fmla="*/ 5007 h 120918"/>
                <a:gd name="connsiteX46" fmla="*/ 131919 w 161827"/>
                <a:gd name="connsiteY46" fmla="*/ 6063 h 120918"/>
                <a:gd name="connsiteX47" fmla="*/ 132889 w 161827"/>
                <a:gd name="connsiteY47" fmla="*/ 7323 h 120918"/>
                <a:gd name="connsiteX48" fmla="*/ 133945 w 161827"/>
                <a:gd name="connsiteY48" fmla="*/ 10014 h 120918"/>
                <a:gd name="connsiteX49" fmla="*/ 134759 w 161827"/>
                <a:gd name="connsiteY49" fmla="*/ 12627 h 120918"/>
                <a:gd name="connsiteX50" fmla="*/ 136855 w 161827"/>
                <a:gd name="connsiteY50" fmla="*/ 16773 h 120918"/>
                <a:gd name="connsiteX51" fmla="*/ 136816 w 161827"/>
                <a:gd name="connsiteY51" fmla="*/ 19347 h 120918"/>
                <a:gd name="connsiteX52" fmla="*/ 136769 w 161827"/>
                <a:gd name="connsiteY52" fmla="*/ 22328 h 120918"/>
                <a:gd name="connsiteX53" fmla="*/ 137708 w 161827"/>
                <a:gd name="connsiteY53" fmla="*/ 22891 h 120918"/>
                <a:gd name="connsiteX54" fmla="*/ 138725 w 161827"/>
                <a:gd name="connsiteY54" fmla="*/ 23126 h 120918"/>
                <a:gd name="connsiteX55" fmla="*/ 139202 w 161827"/>
                <a:gd name="connsiteY55" fmla="*/ 23564 h 120918"/>
                <a:gd name="connsiteX56" fmla="*/ 140219 w 161827"/>
                <a:gd name="connsiteY56" fmla="*/ 25856 h 120918"/>
                <a:gd name="connsiteX57" fmla="*/ 141182 w 161827"/>
                <a:gd name="connsiteY57" fmla="*/ 26521 h 120918"/>
                <a:gd name="connsiteX58" fmla="*/ 142332 w 161827"/>
                <a:gd name="connsiteY58" fmla="*/ 26678 h 120918"/>
                <a:gd name="connsiteX59" fmla="*/ 144491 w 161827"/>
                <a:gd name="connsiteY59" fmla="*/ 28141 h 120918"/>
                <a:gd name="connsiteX60" fmla="*/ 145876 w 161827"/>
                <a:gd name="connsiteY60" fmla="*/ 28720 h 120918"/>
                <a:gd name="connsiteX61" fmla="*/ 146071 w 161827"/>
                <a:gd name="connsiteY61" fmla="*/ 29158 h 120918"/>
                <a:gd name="connsiteX62" fmla="*/ 146024 w 161827"/>
                <a:gd name="connsiteY62" fmla="*/ 29768 h 120918"/>
                <a:gd name="connsiteX63" fmla="*/ 145485 w 161827"/>
                <a:gd name="connsiteY63" fmla="*/ 30535 h 120918"/>
                <a:gd name="connsiteX64" fmla="*/ 144648 w 161827"/>
                <a:gd name="connsiteY64" fmla="*/ 31067 h 120918"/>
                <a:gd name="connsiteX65" fmla="*/ 143404 w 161827"/>
                <a:gd name="connsiteY65" fmla="*/ 32068 h 120918"/>
                <a:gd name="connsiteX66" fmla="*/ 142371 w 161827"/>
                <a:gd name="connsiteY66" fmla="*/ 33375 h 120918"/>
                <a:gd name="connsiteX67" fmla="*/ 140243 w 161827"/>
                <a:gd name="connsiteY67" fmla="*/ 36512 h 120918"/>
                <a:gd name="connsiteX68" fmla="*/ 140180 w 161827"/>
                <a:gd name="connsiteY68" fmla="*/ 37099 h 120918"/>
                <a:gd name="connsiteX69" fmla="*/ 140634 w 161827"/>
                <a:gd name="connsiteY69" fmla="*/ 37521 h 120918"/>
                <a:gd name="connsiteX70" fmla="*/ 141510 w 161827"/>
                <a:gd name="connsiteY70" fmla="*/ 37599 h 120918"/>
                <a:gd name="connsiteX71" fmla="*/ 142449 w 161827"/>
                <a:gd name="connsiteY71" fmla="*/ 37380 h 120918"/>
                <a:gd name="connsiteX72" fmla="*/ 144405 w 161827"/>
                <a:gd name="connsiteY72" fmla="*/ 36238 h 120918"/>
                <a:gd name="connsiteX73" fmla="*/ 145939 w 161827"/>
                <a:gd name="connsiteY73" fmla="*/ 36645 h 120918"/>
                <a:gd name="connsiteX74" fmla="*/ 147417 w 161827"/>
                <a:gd name="connsiteY74" fmla="*/ 37521 h 120918"/>
                <a:gd name="connsiteX75" fmla="*/ 147957 w 161827"/>
                <a:gd name="connsiteY75" fmla="*/ 38429 h 120918"/>
                <a:gd name="connsiteX76" fmla="*/ 148098 w 161827"/>
                <a:gd name="connsiteY76" fmla="*/ 39618 h 120918"/>
                <a:gd name="connsiteX77" fmla="*/ 147761 w 161827"/>
                <a:gd name="connsiteY77" fmla="*/ 41159 h 120918"/>
                <a:gd name="connsiteX78" fmla="*/ 147706 w 161827"/>
                <a:gd name="connsiteY78" fmla="*/ 42872 h 120918"/>
                <a:gd name="connsiteX79" fmla="*/ 148199 w 161827"/>
                <a:gd name="connsiteY79" fmla="*/ 45798 h 120918"/>
                <a:gd name="connsiteX80" fmla="*/ 148974 w 161827"/>
                <a:gd name="connsiteY80" fmla="*/ 48724 h 120918"/>
                <a:gd name="connsiteX81" fmla="*/ 149741 w 161827"/>
                <a:gd name="connsiteY81" fmla="*/ 49788 h 120918"/>
                <a:gd name="connsiteX82" fmla="*/ 154662 w 161827"/>
                <a:gd name="connsiteY82" fmla="*/ 52362 h 120918"/>
                <a:gd name="connsiteX83" fmla="*/ 155139 w 161827"/>
                <a:gd name="connsiteY83" fmla="*/ 53324 h 120918"/>
                <a:gd name="connsiteX84" fmla="*/ 155381 w 161827"/>
                <a:gd name="connsiteY84" fmla="*/ 54412 h 120918"/>
                <a:gd name="connsiteX85" fmla="*/ 155029 w 161827"/>
                <a:gd name="connsiteY85" fmla="*/ 55890 h 120918"/>
                <a:gd name="connsiteX86" fmla="*/ 154521 w 161827"/>
                <a:gd name="connsiteY86" fmla="*/ 56720 h 120918"/>
                <a:gd name="connsiteX87" fmla="*/ 153113 w 161827"/>
                <a:gd name="connsiteY87" fmla="*/ 58011 h 120918"/>
                <a:gd name="connsiteX88" fmla="*/ 151822 w 161827"/>
                <a:gd name="connsiteY88" fmla="*/ 59004 h 120918"/>
                <a:gd name="connsiteX89" fmla="*/ 151415 w 161827"/>
                <a:gd name="connsiteY89" fmla="*/ 60092 h 120918"/>
                <a:gd name="connsiteX90" fmla="*/ 151618 w 161827"/>
                <a:gd name="connsiteY90" fmla="*/ 62118 h 120918"/>
                <a:gd name="connsiteX91" fmla="*/ 151618 w 161827"/>
                <a:gd name="connsiteY91" fmla="*/ 66695 h 120918"/>
                <a:gd name="connsiteX92" fmla="*/ 151814 w 161827"/>
                <a:gd name="connsiteY92" fmla="*/ 70661 h 120918"/>
                <a:gd name="connsiteX93" fmla="*/ 152878 w 161827"/>
                <a:gd name="connsiteY93" fmla="*/ 72093 h 120918"/>
                <a:gd name="connsiteX94" fmla="*/ 154145 w 161827"/>
                <a:gd name="connsiteY94" fmla="*/ 72828 h 120918"/>
                <a:gd name="connsiteX95" fmla="*/ 155647 w 161827"/>
                <a:gd name="connsiteY95" fmla="*/ 72687 h 120918"/>
                <a:gd name="connsiteX96" fmla="*/ 157102 w 161827"/>
                <a:gd name="connsiteY96" fmla="*/ 72421 h 120918"/>
                <a:gd name="connsiteX97" fmla="*/ 157016 w 161827"/>
                <a:gd name="connsiteY97" fmla="*/ 74792 h 120918"/>
                <a:gd name="connsiteX98" fmla="*/ 156625 w 161827"/>
                <a:gd name="connsiteY98" fmla="*/ 77444 h 120918"/>
                <a:gd name="connsiteX99" fmla="*/ 158346 w 161827"/>
                <a:gd name="connsiteY99" fmla="*/ 78266 h 120918"/>
                <a:gd name="connsiteX100" fmla="*/ 159223 w 161827"/>
                <a:gd name="connsiteY100" fmla="*/ 79071 h 120918"/>
                <a:gd name="connsiteX101" fmla="*/ 159700 w 161827"/>
                <a:gd name="connsiteY101" fmla="*/ 79830 h 120918"/>
                <a:gd name="connsiteX102" fmla="*/ 156969 w 161827"/>
                <a:gd name="connsiteY102" fmla="*/ 81238 h 120918"/>
                <a:gd name="connsiteX103" fmla="*/ 156179 w 161827"/>
                <a:gd name="connsiteY103" fmla="*/ 82060 h 120918"/>
                <a:gd name="connsiteX104" fmla="*/ 155812 w 161827"/>
                <a:gd name="connsiteY104" fmla="*/ 84274 h 120918"/>
                <a:gd name="connsiteX105" fmla="*/ 155898 w 161827"/>
                <a:gd name="connsiteY105" fmla="*/ 86324 h 120918"/>
                <a:gd name="connsiteX106" fmla="*/ 159567 w 161827"/>
                <a:gd name="connsiteY106" fmla="*/ 87779 h 120918"/>
                <a:gd name="connsiteX107" fmla="*/ 160983 w 161827"/>
                <a:gd name="connsiteY107" fmla="*/ 89492 h 120918"/>
                <a:gd name="connsiteX108" fmla="*/ 161609 w 161827"/>
                <a:gd name="connsiteY108" fmla="*/ 91268 h 120918"/>
                <a:gd name="connsiteX109" fmla="*/ 161828 w 161827"/>
                <a:gd name="connsiteY109" fmla="*/ 94624 h 120918"/>
                <a:gd name="connsiteX110" fmla="*/ 161499 w 161827"/>
                <a:gd name="connsiteY110" fmla="*/ 95391 h 120918"/>
                <a:gd name="connsiteX111" fmla="*/ 160553 w 161827"/>
                <a:gd name="connsiteY111" fmla="*/ 95399 h 120918"/>
                <a:gd name="connsiteX112" fmla="*/ 159489 w 161827"/>
                <a:gd name="connsiteY112" fmla="*/ 94366 h 120918"/>
                <a:gd name="connsiteX113" fmla="*/ 158698 w 161827"/>
                <a:gd name="connsiteY113" fmla="*/ 93365 h 120918"/>
                <a:gd name="connsiteX114" fmla="*/ 157705 w 161827"/>
                <a:gd name="connsiteY114" fmla="*/ 93365 h 120918"/>
                <a:gd name="connsiteX115" fmla="*/ 155851 w 161827"/>
                <a:gd name="connsiteY115" fmla="*/ 93138 h 120918"/>
                <a:gd name="connsiteX116" fmla="*/ 153746 w 161827"/>
                <a:gd name="connsiteY116" fmla="*/ 92747 h 120918"/>
                <a:gd name="connsiteX117" fmla="*/ 151141 w 161827"/>
                <a:gd name="connsiteY117" fmla="*/ 92856 h 120918"/>
                <a:gd name="connsiteX118" fmla="*/ 150218 w 161827"/>
                <a:gd name="connsiteY118" fmla="*/ 93021 h 120918"/>
                <a:gd name="connsiteX119" fmla="*/ 149623 w 161827"/>
                <a:gd name="connsiteY119" fmla="*/ 93623 h 120918"/>
                <a:gd name="connsiteX120" fmla="*/ 149467 w 161827"/>
                <a:gd name="connsiteY120" fmla="*/ 94679 h 120918"/>
                <a:gd name="connsiteX121" fmla="*/ 149201 w 161827"/>
                <a:gd name="connsiteY121" fmla="*/ 98082 h 120918"/>
                <a:gd name="connsiteX122" fmla="*/ 150054 w 161827"/>
                <a:gd name="connsiteY122" fmla="*/ 98826 h 120918"/>
                <a:gd name="connsiteX123" fmla="*/ 151736 w 161827"/>
                <a:gd name="connsiteY123" fmla="*/ 99670 h 120918"/>
                <a:gd name="connsiteX124" fmla="*/ 152839 w 161827"/>
                <a:gd name="connsiteY124" fmla="*/ 100030 h 120918"/>
                <a:gd name="connsiteX125" fmla="*/ 153754 w 161827"/>
                <a:gd name="connsiteY125" fmla="*/ 99929 h 120918"/>
                <a:gd name="connsiteX126" fmla="*/ 154458 w 161827"/>
                <a:gd name="connsiteY126" fmla="*/ 100476 h 120918"/>
                <a:gd name="connsiteX127" fmla="*/ 154607 w 161827"/>
                <a:gd name="connsiteY127" fmla="*/ 101939 h 120918"/>
                <a:gd name="connsiteX128" fmla="*/ 154130 w 161827"/>
                <a:gd name="connsiteY128" fmla="*/ 103011 h 120918"/>
                <a:gd name="connsiteX129" fmla="*/ 153206 w 161827"/>
                <a:gd name="connsiteY129" fmla="*/ 104012 h 120918"/>
                <a:gd name="connsiteX130" fmla="*/ 152041 w 161827"/>
                <a:gd name="connsiteY130" fmla="*/ 106579 h 120918"/>
                <a:gd name="connsiteX131" fmla="*/ 152236 w 161827"/>
                <a:gd name="connsiteY131" fmla="*/ 107549 h 120918"/>
                <a:gd name="connsiteX132" fmla="*/ 152291 w 161827"/>
                <a:gd name="connsiteY132" fmla="*/ 108933 h 120918"/>
                <a:gd name="connsiteX133" fmla="*/ 150296 w 161827"/>
                <a:gd name="connsiteY133" fmla="*/ 112689 h 120918"/>
                <a:gd name="connsiteX134" fmla="*/ 149733 w 161827"/>
                <a:gd name="connsiteY134" fmla="*/ 113424 h 120918"/>
                <a:gd name="connsiteX135" fmla="*/ 147096 w 161827"/>
                <a:gd name="connsiteY135" fmla="*/ 112681 h 120918"/>
                <a:gd name="connsiteX136" fmla="*/ 145383 w 161827"/>
                <a:gd name="connsiteY136" fmla="*/ 112438 h 120918"/>
                <a:gd name="connsiteX137" fmla="*/ 144139 w 161827"/>
                <a:gd name="connsiteY137" fmla="*/ 113385 h 120918"/>
                <a:gd name="connsiteX138" fmla="*/ 143357 w 161827"/>
                <a:gd name="connsiteY138" fmla="*/ 112790 h 120918"/>
                <a:gd name="connsiteX139" fmla="*/ 142433 w 161827"/>
                <a:gd name="connsiteY139" fmla="*/ 111922 h 120918"/>
                <a:gd name="connsiteX140" fmla="*/ 142113 w 161827"/>
                <a:gd name="connsiteY140" fmla="*/ 110780 h 120918"/>
                <a:gd name="connsiteX141" fmla="*/ 141487 w 161827"/>
                <a:gd name="connsiteY141" fmla="*/ 110537 h 120918"/>
                <a:gd name="connsiteX142" fmla="*/ 140337 w 161827"/>
                <a:gd name="connsiteY142" fmla="*/ 110529 h 120918"/>
                <a:gd name="connsiteX143" fmla="*/ 139273 w 161827"/>
                <a:gd name="connsiteY143" fmla="*/ 111179 h 120918"/>
                <a:gd name="connsiteX144" fmla="*/ 138803 w 161827"/>
                <a:gd name="connsiteY144" fmla="*/ 112360 h 120918"/>
                <a:gd name="connsiteX145" fmla="*/ 138733 w 161827"/>
                <a:gd name="connsiteY145" fmla="*/ 113721 h 120918"/>
                <a:gd name="connsiteX146" fmla="*/ 138569 w 161827"/>
                <a:gd name="connsiteY146" fmla="*/ 114770 h 120918"/>
                <a:gd name="connsiteX147" fmla="*/ 137935 w 161827"/>
                <a:gd name="connsiteY147" fmla="*/ 115403 h 120918"/>
                <a:gd name="connsiteX148" fmla="*/ 136644 w 161827"/>
                <a:gd name="connsiteY148" fmla="*/ 117054 h 120918"/>
                <a:gd name="connsiteX149" fmla="*/ 136042 w 161827"/>
                <a:gd name="connsiteY149" fmla="*/ 118572 h 120918"/>
                <a:gd name="connsiteX150" fmla="*/ 135291 w 161827"/>
                <a:gd name="connsiteY150" fmla="*/ 119894 h 120918"/>
                <a:gd name="connsiteX151" fmla="*/ 134219 w 161827"/>
                <a:gd name="connsiteY151" fmla="*/ 119816 h 120918"/>
                <a:gd name="connsiteX152" fmla="*/ 133726 w 161827"/>
                <a:gd name="connsiteY152" fmla="*/ 119628 h 120918"/>
                <a:gd name="connsiteX153" fmla="*/ 133382 w 161827"/>
                <a:gd name="connsiteY153" fmla="*/ 119980 h 120918"/>
                <a:gd name="connsiteX154" fmla="*/ 131715 w 161827"/>
                <a:gd name="connsiteY154" fmla="*/ 120716 h 120918"/>
                <a:gd name="connsiteX155" fmla="*/ 130284 w 161827"/>
                <a:gd name="connsiteY155" fmla="*/ 120919 h 120918"/>
                <a:gd name="connsiteX156" fmla="*/ 129908 w 161827"/>
                <a:gd name="connsiteY156" fmla="*/ 120160 h 120918"/>
                <a:gd name="connsiteX157" fmla="*/ 129071 w 161827"/>
                <a:gd name="connsiteY157" fmla="*/ 119550 h 120918"/>
                <a:gd name="connsiteX158" fmla="*/ 128140 w 161827"/>
                <a:gd name="connsiteY158" fmla="*/ 118337 h 120918"/>
                <a:gd name="connsiteX159" fmla="*/ 127084 w 161827"/>
                <a:gd name="connsiteY159" fmla="*/ 117367 h 120918"/>
                <a:gd name="connsiteX160" fmla="*/ 125066 w 161827"/>
                <a:gd name="connsiteY160" fmla="*/ 116679 h 120918"/>
                <a:gd name="connsiteX161" fmla="*/ 124267 w 161827"/>
                <a:gd name="connsiteY161" fmla="*/ 116991 h 120918"/>
                <a:gd name="connsiteX162" fmla="*/ 123313 w 161827"/>
                <a:gd name="connsiteY162" fmla="*/ 116906 h 120918"/>
                <a:gd name="connsiteX163" fmla="*/ 122687 w 161827"/>
                <a:gd name="connsiteY163" fmla="*/ 116522 h 120918"/>
                <a:gd name="connsiteX164" fmla="*/ 122773 w 161827"/>
                <a:gd name="connsiteY164" fmla="*/ 115935 h 120918"/>
                <a:gd name="connsiteX165" fmla="*/ 123829 w 161827"/>
                <a:gd name="connsiteY165" fmla="*/ 114457 h 120918"/>
                <a:gd name="connsiteX166" fmla="*/ 124432 w 161827"/>
                <a:gd name="connsiteY166" fmla="*/ 113096 h 120918"/>
                <a:gd name="connsiteX167" fmla="*/ 124768 w 161827"/>
                <a:gd name="connsiteY167" fmla="*/ 111609 h 120918"/>
                <a:gd name="connsiteX168" fmla="*/ 124760 w 161827"/>
                <a:gd name="connsiteY168" fmla="*/ 110185 h 120918"/>
                <a:gd name="connsiteX169" fmla="*/ 124197 w 161827"/>
                <a:gd name="connsiteY169" fmla="*/ 108190 h 120918"/>
                <a:gd name="connsiteX170" fmla="*/ 123290 w 161827"/>
                <a:gd name="connsiteY170" fmla="*/ 106602 h 120918"/>
                <a:gd name="connsiteX171" fmla="*/ 123063 w 161827"/>
                <a:gd name="connsiteY171" fmla="*/ 105687 h 120918"/>
                <a:gd name="connsiteX172" fmla="*/ 123172 w 161827"/>
                <a:gd name="connsiteY172" fmla="*/ 104372 h 120918"/>
                <a:gd name="connsiteX173" fmla="*/ 122961 w 161827"/>
                <a:gd name="connsiteY173" fmla="*/ 103152 h 120918"/>
                <a:gd name="connsiteX174" fmla="*/ 122664 w 161827"/>
                <a:gd name="connsiteY174" fmla="*/ 102518 h 120918"/>
                <a:gd name="connsiteX175" fmla="*/ 122523 w 161827"/>
                <a:gd name="connsiteY175" fmla="*/ 101313 h 120918"/>
                <a:gd name="connsiteX176" fmla="*/ 122241 w 161827"/>
                <a:gd name="connsiteY176" fmla="*/ 100210 h 120918"/>
                <a:gd name="connsiteX177" fmla="*/ 121701 w 161827"/>
                <a:gd name="connsiteY177" fmla="*/ 99788 h 120918"/>
                <a:gd name="connsiteX178" fmla="*/ 121404 w 161827"/>
                <a:gd name="connsiteY178" fmla="*/ 97941 h 120918"/>
                <a:gd name="connsiteX179" fmla="*/ 121490 w 161827"/>
                <a:gd name="connsiteY179" fmla="*/ 96041 h 120918"/>
                <a:gd name="connsiteX180" fmla="*/ 120708 w 161827"/>
                <a:gd name="connsiteY180" fmla="*/ 95329 h 120918"/>
                <a:gd name="connsiteX181" fmla="*/ 119472 w 161827"/>
                <a:gd name="connsiteY181" fmla="*/ 94804 h 120918"/>
                <a:gd name="connsiteX182" fmla="*/ 118744 w 161827"/>
                <a:gd name="connsiteY182" fmla="*/ 94053 h 120918"/>
                <a:gd name="connsiteX183" fmla="*/ 118298 w 161827"/>
                <a:gd name="connsiteY183" fmla="*/ 93232 h 120918"/>
                <a:gd name="connsiteX184" fmla="*/ 117852 w 161827"/>
                <a:gd name="connsiteY184" fmla="*/ 92989 h 120918"/>
                <a:gd name="connsiteX185" fmla="*/ 117469 w 161827"/>
                <a:gd name="connsiteY185" fmla="*/ 93044 h 120918"/>
                <a:gd name="connsiteX186" fmla="*/ 117125 w 161827"/>
                <a:gd name="connsiteY186" fmla="*/ 93552 h 120918"/>
                <a:gd name="connsiteX187" fmla="*/ 116718 w 161827"/>
                <a:gd name="connsiteY187" fmla="*/ 93662 h 120918"/>
                <a:gd name="connsiteX188" fmla="*/ 115998 w 161827"/>
                <a:gd name="connsiteY188" fmla="*/ 91886 h 120918"/>
                <a:gd name="connsiteX189" fmla="*/ 115701 w 161827"/>
                <a:gd name="connsiteY189" fmla="*/ 91816 h 120918"/>
                <a:gd name="connsiteX190" fmla="*/ 115200 w 161827"/>
                <a:gd name="connsiteY190" fmla="*/ 92223 h 120918"/>
                <a:gd name="connsiteX191" fmla="*/ 109497 w 161827"/>
                <a:gd name="connsiteY191" fmla="*/ 94194 h 120918"/>
                <a:gd name="connsiteX192" fmla="*/ 109247 w 161827"/>
                <a:gd name="connsiteY192" fmla="*/ 93427 h 120918"/>
                <a:gd name="connsiteX193" fmla="*/ 108769 w 161827"/>
                <a:gd name="connsiteY193" fmla="*/ 92520 h 120918"/>
                <a:gd name="connsiteX194" fmla="*/ 107674 w 161827"/>
                <a:gd name="connsiteY194" fmla="*/ 92215 h 120918"/>
                <a:gd name="connsiteX195" fmla="*/ 105788 w 161827"/>
                <a:gd name="connsiteY195" fmla="*/ 92895 h 120918"/>
                <a:gd name="connsiteX196" fmla="*/ 104693 w 161827"/>
                <a:gd name="connsiteY196" fmla="*/ 92973 h 120918"/>
                <a:gd name="connsiteX197" fmla="*/ 103003 w 161827"/>
                <a:gd name="connsiteY197" fmla="*/ 92747 h 120918"/>
                <a:gd name="connsiteX198" fmla="*/ 102252 w 161827"/>
                <a:gd name="connsiteY198" fmla="*/ 93068 h 120918"/>
                <a:gd name="connsiteX199" fmla="*/ 100007 w 161827"/>
                <a:gd name="connsiteY199" fmla="*/ 95688 h 120918"/>
                <a:gd name="connsiteX200" fmla="*/ 98662 w 161827"/>
                <a:gd name="connsiteY200" fmla="*/ 96713 h 120918"/>
                <a:gd name="connsiteX201" fmla="*/ 97644 w 161827"/>
                <a:gd name="connsiteY201" fmla="*/ 96627 h 120918"/>
                <a:gd name="connsiteX202" fmla="*/ 96580 w 161827"/>
                <a:gd name="connsiteY202" fmla="*/ 96392 h 120918"/>
                <a:gd name="connsiteX203" fmla="*/ 95829 w 161827"/>
                <a:gd name="connsiteY203" fmla="*/ 96580 h 120918"/>
                <a:gd name="connsiteX204" fmla="*/ 95274 w 161827"/>
                <a:gd name="connsiteY204" fmla="*/ 96283 h 120918"/>
                <a:gd name="connsiteX205" fmla="*/ 95493 w 161827"/>
                <a:gd name="connsiteY205" fmla="*/ 95641 h 120918"/>
                <a:gd name="connsiteX206" fmla="*/ 96040 w 161827"/>
                <a:gd name="connsiteY206" fmla="*/ 94843 h 120918"/>
                <a:gd name="connsiteX207" fmla="*/ 97112 w 161827"/>
                <a:gd name="connsiteY207" fmla="*/ 91988 h 120918"/>
                <a:gd name="connsiteX208" fmla="*/ 99866 w 161827"/>
                <a:gd name="connsiteY208" fmla="*/ 89117 h 120918"/>
                <a:gd name="connsiteX209" fmla="*/ 99921 w 161827"/>
                <a:gd name="connsiteY209" fmla="*/ 88506 h 120918"/>
                <a:gd name="connsiteX210" fmla="*/ 98794 w 161827"/>
                <a:gd name="connsiteY210" fmla="*/ 86832 h 120918"/>
                <a:gd name="connsiteX211" fmla="*/ 97613 w 161827"/>
                <a:gd name="connsiteY211" fmla="*/ 84540 h 120918"/>
                <a:gd name="connsiteX212" fmla="*/ 97613 w 161827"/>
                <a:gd name="connsiteY212" fmla="*/ 82083 h 120918"/>
                <a:gd name="connsiteX213" fmla="*/ 97386 w 161827"/>
                <a:gd name="connsiteY213" fmla="*/ 80307 h 120918"/>
                <a:gd name="connsiteX214" fmla="*/ 94953 w 161827"/>
                <a:gd name="connsiteY214" fmla="*/ 79807 h 120918"/>
                <a:gd name="connsiteX215" fmla="*/ 94507 w 161827"/>
                <a:gd name="connsiteY215" fmla="*/ 79510 h 120918"/>
                <a:gd name="connsiteX216" fmla="*/ 94445 w 161827"/>
                <a:gd name="connsiteY216" fmla="*/ 78907 h 120918"/>
                <a:gd name="connsiteX217" fmla="*/ 95070 w 161827"/>
                <a:gd name="connsiteY217" fmla="*/ 77319 h 120918"/>
                <a:gd name="connsiteX218" fmla="*/ 95814 w 161827"/>
                <a:gd name="connsiteY218" fmla="*/ 75840 h 120918"/>
                <a:gd name="connsiteX219" fmla="*/ 95923 w 161827"/>
                <a:gd name="connsiteY219" fmla="*/ 75222 h 120918"/>
                <a:gd name="connsiteX220" fmla="*/ 95751 w 161827"/>
                <a:gd name="connsiteY220" fmla="*/ 74667 h 120918"/>
                <a:gd name="connsiteX221" fmla="*/ 94257 w 161827"/>
                <a:gd name="connsiteY221" fmla="*/ 73102 h 120918"/>
                <a:gd name="connsiteX222" fmla="*/ 91925 w 161827"/>
                <a:gd name="connsiteY222" fmla="*/ 70200 h 120918"/>
                <a:gd name="connsiteX223" fmla="*/ 89766 w 161827"/>
                <a:gd name="connsiteY223" fmla="*/ 66984 h 120918"/>
                <a:gd name="connsiteX224" fmla="*/ 87912 w 161827"/>
                <a:gd name="connsiteY224" fmla="*/ 64230 h 120918"/>
                <a:gd name="connsiteX225" fmla="*/ 86410 w 161827"/>
                <a:gd name="connsiteY225" fmla="*/ 62971 h 120918"/>
                <a:gd name="connsiteX226" fmla="*/ 84978 w 161827"/>
                <a:gd name="connsiteY226" fmla="*/ 61148 h 120918"/>
                <a:gd name="connsiteX227" fmla="*/ 84438 w 161827"/>
                <a:gd name="connsiteY227" fmla="*/ 59990 h 120918"/>
                <a:gd name="connsiteX228" fmla="*/ 82944 w 161827"/>
                <a:gd name="connsiteY228" fmla="*/ 59575 h 120918"/>
                <a:gd name="connsiteX229" fmla="*/ 78594 w 161827"/>
                <a:gd name="connsiteY229" fmla="*/ 59599 h 120918"/>
                <a:gd name="connsiteX230" fmla="*/ 73360 w 161827"/>
                <a:gd name="connsiteY230" fmla="*/ 59630 h 120918"/>
                <a:gd name="connsiteX231" fmla="*/ 68948 w 161827"/>
                <a:gd name="connsiteY231" fmla="*/ 59646 h 120918"/>
                <a:gd name="connsiteX232" fmla="*/ 68690 w 161827"/>
                <a:gd name="connsiteY232" fmla="*/ 61210 h 120918"/>
                <a:gd name="connsiteX233" fmla="*/ 63871 w 161827"/>
                <a:gd name="connsiteY233" fmla="*/ 62251 h 120918"/>
                <a:gd name="connsiteX234" fmla="*/ 60898 w 161827"/>
                <a:gd name="connsiteY234" fmla="*/ 61054 h 120918"/>
                <a:gd name="connsiteX235" fmla="*/ 57596 w 161827"/>
                <a:gd name="connsiteY235" fmla="*/ 61758 h 120918"/>
                <a:gd name="connsiteX236" fmla="*/ 55985 w 161827"/>
                <a:gd name="connsiteY236" fmla="*/ 62548 h 120918"/>
                <a:gd name="connsiteX237" fmla="*/ 55484 w 161827"/>
                <a:gd name="connsiteY237" fmla="*/ 64207 h 120918"/>
                <a:gd name="connsiteX238" fmla="*/ 54749 w 161827"/>
                <a:gd name="connsiteY238" fmla="*/ 66030 h 120918"/>
                <a:gd name="connsiteX239" fmla="*/ 54044 w 161827"/>
                <a:gd name="connsiteY239" fmla="*/ 66781 h 120918"/>
                <a:gd name="connsiteX240" fmla="*/ 53747 w 161827"/>
                <a:gd name="connsiteY240" fmla="*/ 67594 h 120918"/>
                <a:gd name="connsiteX241" fmla="*/ 53340 w 161827"/>
                <a:gd name="connsiteY241" fmla="*/ 68338 h 120918"/>
                <a:gd name="connsiteX242" fmla="*/ 52691 w 161827"/>
                <a:gd name="connsiteY242" fmla="*/ 69198 h 120918"/>
                <a:gd name="connsiteX243" fmla="*/ 51971 w 161827"/>
                <a:gd name="connsiteY243" fmla="*/ 70912 h 120918"/>
                <a:gd name="connsiteX244" fmla="*/ 50399 w 161827"/>
                <a:gd name="connsiteY244" fmla="*/ 73360 h 120918"/>
                <a:gd name="connsiteX245" fmla="*/ 48748 w 161827"/>
                <a:gd name="connsiteY245" fmla="*/ 74941 h 120918"/>
                <a:gd name="connsiteX246" fmla="*/ 45947 w 161827"/>
                <a:gd name="connsiteY246" fmla="*/ 75793 h 120918"/>
                <a:gd name="connsiteX247" fmla="*/ 45071 w 161827"/>
                <a:gd name="connsiteY247" fmla="*/ 78367 h 120918"/>
                <a:gd name="connsiteX248" fmla="*/ 44429 w 161827"/>
                <a:gd name="connsiteY248" fmla="*/ 79330 h 120918"/>
                <a:gd name="connsiteX249" fmla="*/ 43350 w 161827"/>
                <a:gd name="connsiteY249" fmla="*/ 80073 h 120918"/>
                <a:gd name="connsiteX250" fmla="*/ 42192 w 161827"/>
                <a:gd name="connsiteY250" fmla="*/ 80566 h 120918"/>
                <a:gd name="connsiteX251" fmla="*/ 41128 w 161827"/>
                <a:gd name="connsiteY251" fmla="*/ 80268 h 120918"/>
                <a:gd name="connsiteX252" fmla="*/ 39900 w 161827"/>
                <a:gd name="connsiteY252" fmla="*/ 80065 h 120918"/>
                <a:gd name="connsiteX253" fmla="*/ 38617 w 161827"/>
                <a:gd name="connsiteY253" fmla="*/ 80527 h 120918"/>
                <a:gd name="connsiteX254" fmla="*/ 38398 w 161827"/>
                <a:gd name="connsiteY254" fmla="*/ 79885 h 120918"/>
                <a:gd name="connsiteX255" fmla="*/ 39125 w 161827"/>
                <a:gd name="connsiteY255" fmla="*/ 77843 h 120918"/>
                <a:gd name="connsiteX256" fmla="*/ 38546 w 161827"/>
                <a:gd name="connsiteY256" fmla="*/ 76787 h 120918"/>
                <a:gd name="connsiteX257" fmla="*/ 36348 w 161827"/>
                <a:gd name="connsiteY257" fmla="*/ 74667 h 120918"/>
                <a:gd name="connsiteX258" fmla="*/ 36137 w 161827"/>
                <a:gd name="connsiteY258" fmla="*/ 73650 h 120918"/>
                <a:gd name="connsiteX259" fmla="*/ 35464 w 161827"/>
                <a:gd name="connsiteY259" fmla="*/ 72328 h 120918"/>
                <a:gd name="connsiteX260" fmla="*/ 32561 w 161827"/>
                <a:gd name="connsiteY260" fmla="*/ 69597 h 120918"/>
                <a:gd name="connsiteX261" fmla="*/ 29862 w 161827"/>
                <a:gd name="connsiteY261" fmla="*/ 69769 h 120918"/>
                <a:gd name="connsiteX262" fmla="*/ 30613 w 161827"/>
                <a:gd name="connsiteY262" fmla="*/ 67485 h 120918"/>
                <a:gd name="connsiteX263" fmla="*/ 30582 w 161827"/>
                <a:gd name="connsiteY263" fmla="*/ 64449 h 120918"/>
                <a:gd name="connsiteX264" fmla="*/ 29659 w 161827"/>
                <a:gd name="connsiteY264" fmla="*/ 62791 h 120918"/>
                <a:gd name="connsiteX265" fmla="*/ 29893 w 161827"/>
                <a:gd name="connsiteY265" fmla="*/ 61101 h 120918"/>
                <a:gd name="connsiteX266" fmla="*/ 29393 w 161827"/>
                <a:gd name="connsiteY266" fmla="*/ 61203 h 120918"/>
                <a:gd name="connsiteX267" fmla="*/ 28493 w 161827"/>
                <a:gd name="connsiteY267" fmla="*/ 62368 h 120918"/>
                <a:gd name="connsiteX268" fmla="*/ 27038 w 161827"/>
                <a:gd name="connsiteY268" fmla="*/ 61993 h 120918"/>
                <a:gd name="connsiteX269" fmla="*/ 24081 w 161827"/>
                <a:gd name="connsiteY269" fmla="*/ 60186 h 120918"/>
                <a:gd name="connsiteX270" fmla="*/ 22602 w 161827"/>
                <a:gd name="connsiteY270" fmla="*/ 58441 h 120918"/>
                <a:gd name="connsiteX271" fmla="*/ 22430 w 161827"/>
                <a:gd name="connsiteY271" fmla="*/ 56947 h 120918"/>
                <a:gd name="connsiteX272" fmla="*/ 22093 w 161827"/>
                <a:gd name="connsiteY272" fmla="*/ 56368 h 120918"/>
                <a:gd name="connsiteX273" fmla="*/ 21194 w 161827"/>
                <a:gd name="connsiteY273" fmla="*/ 56681 h 120918"/>
                <a:gd name="connsiteX274" fmla="*/ 19348 w 161827"/>
                <a:gd name="connsiteY274" fmla="*/ 56649 h 120918"/>
                <a:gd name="connsiteX275" fmla="*/ 13707 w 161827"/>
                <a:gd name="connsiteY275" fmla="*/ 53990 h 120918"/>
                <a:gd name="connsiteX276" fmla="*/ 9701 w 161827"/>
                <a:gd name="connsiteY276" fmla="*/ 47308 h 120918"/>
                <a:gd name="connsiteX277" fmla="*/ 9615 w 161827"/>
                <a:gd name="connsiteY277" fmla="*/ 45798 h 120918"/>
                <a:gd name="connsiteX278" fmla="*/ 10186 w 161827"/>
                <a:gd name="connsiteY278" fmla="*/ 43201 h 120918"/>
                <a:gd name="connsiteX279" fmla="*/ 10053 w 161827"/>
                <a:gd name="connsiteY279" fmla="*/ 42497 h 120918"/>
                <a:gd name="connsiteX280" fmla="*/ 8215 w 161827"/>
                <a:gd name="connsiteY280" fmla="*/ 44218 h 120918"/>
                <a:gd name="connsiteX281" fmla="*/ 7863 w 161827"/>
                <a:gd name="connsiteY281" fmla="*/ 43060 h 120918"/>
                <a:gd name="connsiteX282" fmla="*/ 6454 w 161827"/>
                <a:gd name="connsiteY282" fmla="*/ 40377 h 120918"/>
                <a:gd name="connsiteX283" fmla="*/ 6048 w 161827"/>
                <a:gd name="connsiteY283" fmla="*/ 38828 h 120918"/>
                <a:gd name="connsiteX284" fmla="*/ 4702 w 161827"/>
                <a:gd name="connsiteY284" fmla="*/ 38139 h 120918"/>
                <a:gd name="connsiteX285" fmla="*/ 3614 w 161827"/>
                <a:gd name="connsiteY285" fmla="*/ 38022 h 120918"/>
                <a:gd name="connsiteX286" fmla="*/ 2777 w 161827"/>
                <a:gd name="connsiteY286" fmla="*/ 38538 h 120918"/>
                <a:gd name="connsiteX287" fmla="*/ 1674 w 161827"/>
                <a:gd name="connsiteY287" fmla="*/ 41675 h 120918"/>
                <a:gd name="connsiteX288" fmla="*/ 853 w 161827"/>
                <a:gd name="connsiteY288" fmla="*/ 41660 h 120918"/>
                <a:gd name="connsiteX289" fmla="*/ 0 w 161827"/>
                <a:gd name="connsiteY289" fmla="*/ 40987 h 120918"/>
                <a:gd name="connsiteX290" fmla="*/ 180 w 161827"/>
                <a:gd name="connsiteY290" fmla="*/ 38640 h 120918"/>
                <a:gd name="connsiteX291" fmla="*/ 1150 w 161827"/>
                <a:gd name="connsiteY291" fmla="*/ 37482 h 120918"/>
                <a:gd name="connsiteX292" fmla="*/ 2347 w 161827"/>
                <a:gd name="connsiteY292" fmla="*/ 35706 h 120918"/>
                <a:gd name="connsiteX293" fmla="*/ 5977 w 161827"/>
                <a:gd name="connsiteY293" fmla="*/ 28290 h 120918"/>
                <a:gd name="connsiteX294" fmla="*/ 7268 w 161827"/>
                <a:gd name="connsiteY294" fmla="*/ 26592 h 120918"/>
                <a:gd name="connsiteX295" fmla="*/ 8089 w 161827"/>
                <a:gd name="connsiteY295" fmla="*/ 25997 h 120918"/>
                <a:gd name="connsiteX296" fmla="*/ 9803 w 161827"/>
                <a:gd name="connsiteY296" fmla="*/ 25927 h 120918"/>
                <a:gd name="connsiteX297" fmla="*/ 13151 w 161827"/>
                <a:gd name="connsiteY297" fmla="*/ 24933 h 120918"/>
                <a:gd name="connsiteX298" fmla="*/ 15889 w 161827"/>
                <a:gd name="connsiteY298" fmla="*/ 23298 h 120918"/>
                <a:gd name="connsiteX299" fmla="*/ 17258 w 161827"/>
                <a:gd name="connsiteY299" fmla="*/ 22633 h 120918"/>
                <a:gd name="connsiteX300" fmla="*/ 20396 w 161827"/>
                <a:gd name="connsiteY300" fmla="*/ 22805 h 120918"/>
                <a:gd name="connsiteX301" fmla="*/ 24112 w 161827"/>
                <a:gd name="connsiteY301" fmla="*/ 22524 h 120918"/>
                <a:gd name="connsiteX302" fmla="*/ 28955 w 161827"/>
                <a:gd name="connsiteY302" fmla="*/ 20935 h 120918"/>
                <a:gd name="connsiteX303" fmla="*/ 29041 w 161827"/>
                <a:gd name="connsiteY303" fmla="*/ 18745 h 120918"/>
                <a:gd name="connsiteX304" fmla="*/ 29001 w 161827"/>
                <a:gd name="connsiteY304" fmla="*/ 15944 h 120918"/>
                <a:gd name="connsiteX305" fmla="*/ 28837 w 161827"/>
                <a:gd name="connsiteY305" fmla="*/ 14833 h 120918"/>
                <a:gd name="connsiteX306" fmla="*/ 27116 w 161827"/>
                <a:gd name="connsiteY306" fmla="*/ 13832 h 120918"/>
                <a:gd name="connsiteX307" fmla="*/ 26115 w 161827"/>
                <a:gd name="connsiteY307" fmla="*/ 12963 h 120918"/>
                <a:gd name="connsiteX308" fmla="*/ 25254 w 161827"/>
                <a:gd name="connsiteY308" fmla="*/ 11860 h 120918"/>
                <a:gd name="connsiteX309" fmla="*/ 24206 w 161827"/>
                <a:gd name="connsiteY309" fmla="*/ 11070 h 120918"/>
                <a:gd name="connsiteX310" fmla="*/ 24245 w 161827"/>
                <a:gd name="connsiteY310" fmla="*/ 10249 h 120918"/>
                <a:gd name="connsiteX311" fmla="*/ 25559 w 161827"/>
                <a:gd name="connsiteY311" fmla="*/ 9537 h 120918"/>
                <a:gd name="connsiteX312" fmla="*/ 26389 w 161827"/>
                <a:gd name="connsiteY312" fmla="*/ 9177 h 120918"/>
                <a:gd name="connsiteX313" fmla="*/ 28360 w 161827"/>
                <a:gd name="connsiteY313" fmla="*/ 9192 h 120918"/>
                <a:gd name="connsiteX314" fmla="*/ 29009 w 161827"/>
                <a:gd name="connsiteY314" fmla="*/ 8786 h 120918"/>
                <a:gd name="connsiteX315" fmla="*/ 29502 w 161827"/>
                <a:gd name="connsiteY315" fmla="*/ 8074 h 120918"/>
                <a:gd name="connsiteX316" fmla="*/ 30058 w 161827"/>
                <a:gd name="connsiteY316" fmla="*/ 6267 h 120918"/>
                <a:gd name="connsiteX317" fmla="*/ 30253 w 161827"/>
                <a:gd name="connsiteY317" fmla="*/ 4365 h 120918"/>
                <a:gd name="connsiteX318" fmla="*/ 28955 w 161827"/>
                <a:gd name="connsiteY318" fmla="*/ 1807 h 120918"/>
                <a:gd name="connsiteX319" fmla="*/ 29025 w 161827"/>
                <a:gd name="connsiteY319" fmla="*/ 0 h 120918"/>
                <a:gd name="connsiteX320" fmla="*/ 36137 w 161827"/>
                <a:gd name="connsiteY320" fmla="*/ 258 h 120918"/>
                <a:gd name="connsiteX321" fmla="*/ 36856 w 161827"/>
                <a:gd name="connsiteY321" fmla="*/ 454 h 120918"/>
                <a:gd name="connsiteX322" fmla="*/ 40033 w 161827"/>
                <a:gd name="connsiteY322" fmla="*/ 767 h 120918"/>
                <a:gd name="connsiteX323" fmla="*/ 42004 w 161827"/>
                <a:gd name="connsiteY323" fmla="*/ 767 h 120918"/>
                <a:gd name="connsiteX324" fmla="*/ 43217 w 161827"/>
                <a:gd name="connsiteY324" fmla="*/ 900 h 120918"/>
                <a:gd name="connsiteX325" fmla="*/ 43725 w 161827"/>
                <a:gd name="connsiteY325" fmla="*/ 1314 h 120918"/>
                <a:gd name="connsiteX326" fmla="*/ 43631 w 161827"/>
                <a:gd name="connsiteY326" fmla="*/ 2073 h 120918"/>
                <a:gd name="connsiteX327" fmla="*/ 43287 w 161827"/>
                <a:gd name="connsiteY327" fmla="*/ 3074 h 120918"/>
                <a:gd name="connsiteX328" fmla="*/ 43694 w 161827"/>
                <a:gd name="connsiteY328" fmla="*/ 4107 h 120918"/>
                <a:gd name="connsiteX329" fmla="*/ 44781 w 161827"/>
                <a:gd name="connsiteY329" fmla="*/ 4381 h 120918"/>
                <a:gd name="connsiteX330" fmla="*/ 45352 w 161827"/>
                <a:gd name="connsiteY330" fmla="*/ 4068 h 120918"/>
                <a:gd name="connsiteX331" fmla="*/ 45908 w 161827"/>
                <a:gd name="connsiteY331" fmla="*/ 3567 h 120918"/>
                <a:gd name="connsiteX332" fmla="*/ 46565 w 161827"/>
                <a:gd name="connsiteY332" fmla="*/ 3168 h 120918"/>
                <a:gd name="connsiteX333" fmla="*/ 47496 w 161827"/>
                <a:gd name="connsiteY333" fmla="*/ 3434 h 120918"/>
                <a:gd name="connsiteX334" fmla="*/ 49491 w 161827"/>
                <a:gd name="connsiteY334" fmla="*/ 4960 h 120918"/>
                <a:gd name="connsiteX335" fmla="*/ 51345 w 161827"/>
                <a:gd name="connsiteY335" fmla="*/ 5375 h 120918"/>
                <a:gd name="connsiteX336" fmla="*/ 53364 w 161827"/>
                <a:gd name="connsiteY336" fmla="*/ 6204 h 120918"/>
                <a:gd name="connsiteX337" fmla="*/ 55265 w 161827"/>
                <a:gd name="connsiteY337" fmla="*/ 6665 h 120918"/>
                <a:gd name="connsiteX338" fmla="*/ 56955 w 161827"/>
                <a:gd name="connsiteY338" fmla="*/ 6603 h 120918"/>
                <a:gd name="connsiteX339" fmla="*/ 58238 w 161827"/>
                <a:gd name="connsiteY339" fmla="*/ 7456 h 120918"/>
                <a:gd name="connsiteX340" fmla="*/ 60608 w 161827"/>
                <a:gd name="connsiteY340" fmla="*/ 7729 h 120918"/>
                <a:gd name="connsiteX341" fmla="*/ 63659 w 161827"/>
                <a:gd name="connsiteY341" fmla="*/ 6642 h 120918"/>
                <a:gd name="connsiteX342" fmla="*/ 66069 w 161827"/>
                <a:gd name="connsiteY342" fmla="*/ 6165 h 120918"/>
                <a:gd name="connsiteX343" fmla="*/ 69441 w 161827"/>
                <a:gd name="connsiteY343" fmla="*/ 6047 h 120918"/>
                <a:gd name="connsiteX344" fmla="*/ 71217 w 161827"/>
                <a:gd name="connsiteY344" fmla="*/ 6400 h 120918"/>
                <a:gd name="connsiteX345" fmla="*/ 76357 w 161827"/>
                <a:gd name="connsiteY345" fmla="*/ 5531 h 120918"/>
                <a:gd name="connsiteX346" fmla="*/ 78923 w 161827"/>
                <a:gd name="connsiteY346" fmla="*/ 5727 h 12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161827" h="120918">
                  <a:moveTo>
                    <a:pt x="80401" y="6016"/>
                  </a:moveTo>
                  <a:lnTo>
                    <a:pt x="79776" y="6618"/>
                  </a:lnTo>
                  <a:lnTo>
                    <a:pt x="79126" y="7925"/>
                  </a:lnTo>
                  <a:lnTo>
                    <a:pt x="78532" y="9537"/>
                  </a:lnTo>
                  <a:lnTo>
                    <a:pt x="77929" y="10616"/>
                  </a:lnTo>
                  <a:lnTo>
                    <a:pt x="78141" y="11320"/>
                  </a:lnTo>
                  <a:lnTo>
                    <a:pt x="79854" y="12729"/>
                  </a:lnTo>
                  <a:lnTo>
                    <a:pt x="82256" y="14700"/>
                  </a:lnTo>
                  <a:lnTo>
                    <a:pt x="83234" y="14958"/>
                  </a:lnTo>
                  <a:lnTo>
                    <a:pt x="84352" y="14489"/>
                  </a:lnTo>
                  <a:lnTo>
                    <a:pt x="86113" y="12924"/>
                  </a:lnTo>
                  <a:lnTo>
                    <a:pt x="87513" y="11234"/>
                  </a:lnTo>
                  <a:lnTo>
                    <a:pt x="88851" y="10413"/>
                  </a:lnTo>
                  <a:lnTo>
                    <a:pt x="90423" y="10468"/>
                  </a:lnTo>
                  <a:lnTo>
                    <a:pt x="91675" y="11657"/>
                  </a:lnTo>
                  <a:lnTo>
                    <a:pt x="93201" y="14286"/>
                  </a:lnTo>
                  <a:lnTo>
                    <a:pt x="94593" y="16672"/>
                  </a:lnTo>
                  <a:lnTo>
                    <a:pt x="94773" y="16914"/>
                  </a:lnTo>
                  <a:lnTo>
                    <a:pt x="95336" y="17305"/>
                  </a:lnTo>
                  <a:lnTo>
                    <a:pt x="96040" y="17290"/>
                  </a:lnTo>
                  <a:lnTo>
                    <a:pt x="96776" y="16711"/>
                  </a:lnTo>
                  <a:lnTo>
                    <a:pt x="97316" y="16359"/>
                  </a:lnTo>
                  <a:lnTo>
                    <a:pt x="97965" y="15263"/>
                  </a:lnTo>
                  <a:lnTo>
                    <a:pt x="100680" y="11954"/>
                  </a:lnTo>
                  <a:lnTo>
                    <a:pt x="102722" y="11047"/>
                  </a:lnTo>
                  <a:lnTo>
                    <a:pt x="103449" y="10804"/>
                  </a:lnTo>
                  <a:lnTo>
                    <a:pt x="104873" y="10303"/>
                  </a:lnTo>
                  <a:lnTo>
                    <a:pt x="107244" y="11086"/>
                  </a:lnTo>
                  <a:lnTo>
                    <a:pt x="110678" y="12447"/>
                  </a:lnTo>
                  <a:lnTo>
                    <a:pt x="114848" y="14098"/>
                  </a:lnTo>
                  <a:lnTo>
                    <a:pt x="116311" y="14379"/>
                  </a:lnTo>
                  <a:lnTo>
                    <a:pt x="117172" y="14098"/>
                  </a:lnTo>
                  <a:lnTo>
                    <a:pt x="118416" y="11860"/>
                  </a:lnTo>
                  <a:lnTo>
                    <a:pt x="119965" y="10976"/>
                  </a:lnTo>
                  <a:lnTo>
                    <a:pt x="122179" y="9944"/>
                  </a:lnTo>
                  <a:lnTo>
                    <a:pt x="123978" y="9419"/>
                  </a:lnTo>
                  <a:lnTo>
                    <a:pt x="125003" y="9349"/>
                  </a:lnTo>
                  <a:lnTo>
                    <a:pt x="125394" y="8739"/>
                  </a:lnTo>
                  <a:lnTo>
                    <a:pt x="125590" y="7823"/>
                  </a:lnTo>
                  <a:lnTo>
                    <a:pt x="125378" y="6877"/>
                  </a:lnTo>
                  <a:lnTo>
                    <a:pt x="124221" y="5179"/>
                  </a:lnTo>
                  <a:lnTo>
                    <a:pt x="124189" y="4678"/>
                  </a:lnTo>
                  <a:lnTo>
                    <a:pt x="124854" y="4350"/>
                  </a:lnTo>
                  <a:lnTo>
                    <a:pt x="126278" y="4099"/>
                  </a:lnTo>
                  <a:lnTo>
                    <a:pt x="128132" y="4272"/>
                  </a:lnTo>
                  <a:lnTo>
                    <a:pt x="130221" y="5007"/>
                  </a:lnTo>
                  <a:lnTo>
                    <a:pt x="131919" y="6063"/>
                  </a:lnTo>
                  <a:lnTo>
                    <a:pt x="132889" y="7323"/>
                  </a:lnTo>
                  <a:lnTo>
                    <a:pt x="133945" y="10014"/>
                  </a:lnTo>
                  <a:lnTo>
                    <a:pt x="134759" y="12627"/>
                  </a:lnTo>
                  <a:lnTo>
                    <a:pt x="136855" y="16773"/>
                  </a:lnTo>
                  <a:lnTo>
                    <a:pt x="136816" y="19347"/>
                  </a:lnTo>
                  <a:lnTo>
                    <a:pt x="136769" y="22328"/>
                  </a:lnTo>
                  <a:lnTo>
                    <a:pt x="137708" y="22891"/>
                  </a:lnTo>
                  <a:lnTo>
                    <a:pt x="138725" y="23126"/>
                  </a:lnTo>
                  <a:lnTo>
                    <a:pt x="139202" y="23564"/>
                  </a:lnTo>
                  <a:lnTo>
                    <a:pt x="140219" y="25856"/>
                  </a:lnTo>
                  <a:lnTo>
                    <a:pt x="141182" y="26521"/>
                  </a:lnTo>
                  <a:lnTo>
                    <a:pt x="142332" y="26678"/>
                  </a:lnTo>
                  <a:lnTo>
                    <a:pt x="144491" y="28141"/>
                  </a:lnTo>
                  <a:lnTo>
                    <a:pt x="145876" y="28720"/>
                  </a:lnTo>
                  <a:lnTo>
                    <a:pt x="146071" y="29158"/>
                  </a:lnTo>
                  <a:lnTo>
                    <a:pt x="146024" y="29768"/>
                  </a:lnTo>
                  <a:lnTo>
                    <a:pt x="145485" y="30535"/>
                  </a:lnTo>
                  <a:lnTo>
                    <a:pt x="144648" y="31067"/>
                  </a:lnTo>
                  <a:lnTo>
                    <a:pt x="143404" y="32068"/>
                  </a:lnTo>
                  <a:lnTo>
                    <a:pt x="142371" y="33375"/>
                  </a:lnTo>
                  <a:lnTo>
                    <a:pt x="140243" y="36512"/>
                  </a:lnTo>
                  <a:lnTo>
                    <a:pt x="140180" y="37099"/>
                  </a:lnTo>
                  <a:lnTo>
                    <a:pt x="140634" y="37521"/>
                  </a:lnTo>
                  <a:lnTo>
                    <a:pt x="141510" y="37599"/>
                  </a:lnTo>
                  <a:lnTo>
                    <a:pt x="142449" y="37380"/>
                  </a:lnTo>
                  <a:lnTo>
                    <a:pt x="144405" y="36238"/>
                  </a:lnTo>
                  <a:lnTo>
                    <a:pt x="145939" y="36645"/>
                  </a:lnTo>
                  <a:lnTo>
                    <a:pt x="147417" y="37521"/>
                  </a:lnTo>
                  <a:lnTo>
                    <a:pt x="147957" y="38429"/>
                  </a:lnTo>
                  <a:lnTo>
                    <a:pt x="148098" y="39618"/>
                  </a:lnTo>
                  <a:lnTo>
                    <a:pt x="147761" y="41159"/>
                  </a:lnTo>
                  <a:lnTo>
                    <a:pt x="147706" y="42872"/>
                  </a:lnTo>
                  <a:lnTo>
                    <a:pt x="148199" y="45798"/>
                  </a:lnTo>
                  <a:lnTo>
                    <a:pt x="148974" y="48724"/>
                  </a:lnTo>
                  <a:lnTo>
                    <a:pt x="149741" y="49788"/>
                  </a:lnTo>
                  <a:lnTo>
                    <a:pt x="154662" y="52362"/>
                  </a:lnTo>
                  <a:lnTo>
                    <a:pt x="155139" y="53324"/>
                  </a:lnTo>
                  <a:lnTo>
                    <a:pt x="155381" y="54412"/>
                  </a:lnTo>
                  <a:lnTo>
                    <a:pt x="155029" y="55890"/>
                  </a:lnTo>
                  <a:lnTo>
                    <a:pt x="154521" y="56720"/>
                  </a:lnTo>
                  <a:lnTo>
                    <a:pt x="153113" y="58011"/>
                  </a:lnTo>
                  <a:lnTo>
                    <a:pt x="151822" y="59004"/>
                  </a:lnTo>
                  <a:lnTo>
                    <a:pt x="151415" y="60092"/>
                  </a:lnTo>
                  <a:lnTo>
                    <a:pt x="151618" y="62118"/>
                  </a:lnTo>
                  <a:lnTo>
                    <a:pt x="151618" y="66695"/>
                  </a:lnTo>
                  <a:lnTo>
                    <a:pt x="151814" y="70661"/>
                  </a:lnTo>
                  <a:lnTo>
                    <a:pt x="152878" y="72093"/>
                  </a:lnTo>
                  <a:lnTo>
                    <a:pt x="154145" y="72828"/>
                  </a:lnTo>
                  <a:lnTo>
                    <a:pt x="155647" y="72687"/>
                  </a:lnTo>
                  <a:lnTo>
                    <a:pt x="157102" y="72421"/>
                  </a:lnTo>
                  <a:lnTo>
                    <a:pt x="157016" y="74792"/>
                  </a:lnTo>
                  <a:lnTo>
                    <a:pt x="156625" y="77444"/>
                  </a:lnTo>
                  <a:lnTo>
                    <a:pt x="158346" y="78266"/>
                  </a:lnTo>
                  <a:lnTo>
                    <a:pt x="159223" y="79071"/>
                  </a:lnTo>
                  <a:lnTo>
                    <a:pt x="159700" y="79830"/>
                  </a:lnTo>
                  <a:lnTo>
                    <a:pt x="156969" y="81238"/>
                  </a:lnTo>
                  <a:lnTo>
                    <a:pt x="156179" y="82060"/>
                  </a:lnTo>
                  <a:lnTo>
                    <a:pt x="155812" y="84274"/>
                  </a:lnTo>
                  <a:lnTo>
                    <a:pt x="155898" y="86324"/>
                  </a:lnTo>
                  <a:lnTo>
                    <a:pt x="159567" y="87779"/>
                  </a:lnTo>
                  <a:lnTo>
                    <a:pt x="160983" y="89492"/>
                  </a:lnTo>
                  <a:lnTo>
                    <a:pt x="161609" y="91268"/>
                  </a:lnTo>
                  <a:lnTo>
                    <a:pt x="161828" y="94624"/>
                  </a:lnTo>
                  <a:lnTo>
                    <a:pt x="161499" y="95391"/>
                  </a:lnTo>
                  <a:lnTo>
                    <a:pt x="160553" y="95399"/>
                  </a:lnTo>
                  <a:lnTo>
                    <a:pt x="159489" y="94366"/>
                  </a:lnTo>
                  <a:lnTo>
                    <a:pt x="158698" y="93365"/>
                  </a:lnTo>
                  <a:lnTo>
                    <a:pt x="157705" y="93365"/>
                  </a:lnTo>
                  <a:lnTo>
                    <a:pt x="155851" y="93138"/>
                  </a:lnTo>
                  <a:lnTo>
                    <a:pt x="153746" y="92747"/>
                  </a:lnTo>
                  <a:lnTo>
                    <a:pt x="151141" y="92856"/>
                  </a:lnTo>
                  <a:lnTo>
                    <a:pt x="150218" y="93021"/>
                  </a:lnTo>
                  <a:lnTo>
                    <a:pt x="149623" y="93623"/>
                  </a:lnTo>
                  <a:lnTo>
                    <a:pt x="149467" y="94679"/>
                  </a:lnTo>
                  <a:lnTo>
                    <a:pt x="149201" y="98082"/>
                  </a:lnTo>
                  <a:lnTo>
                    <a:pt x="150054" y="98826"/>
                  </a:lnTo>
                  <a:lnTo>
                    <a:pt x="151736" y="99670"/>
                  </a:lnTo>
                  <a:lnTo>
                    <a:pt x="152839" y="100030"/>
                  </a:lnTo>
                  <a:lnTo>
                    <a:pt x="153754" y="99929"/>
                  </a:lnTo>
                  <a:lnTo>
                    <a:pt x="154458" y="100476"/>
                  </a:lnTo>
                  <a:lnTo>
                    <a:pt x="154607" y="101939"/>
                  </a:lnTo>
                  <a:lnTo>
                    <a:pt x="154130" y="103011"/>
                  </a:lnTo>
                  <a:lnTo>
                    <a:pt x="153206" y="104012"/>
                  </a:lnTo>
                  <a:lnTo>
                    <a:pt x="152041" y="106579"/>
                  </a:lnTo>
                  <a:lnTo>
                    <a:pt x="152236" y="107549"/>
                  </a:lnTo>
                  <a:lnTo>
                    <a:pt x="152291" y="108933"/>
                  </a:lnTo>
                  <a:lnTo>
                    <a:pt x="150296" y="112689"/>
                  </a:lnTo>
                  <a:lnTo>
                    <a:pt x="149733" y="113424"/>
                  </a:lnTo>
                  <a:lnTo>
                    <a:pt x="147096" y="112681"/>
                  </a:lnTo>
                  <a:lnTo>
                    <a:pt x="145383" y="112438"/>
                  </a:lnTo>
                  <a:lnTo>
                    <a:pt x="144139" y="113385"/>
                  </a:lnTo>
                  <a:lnTo>
                    <a:pt x="143357" y="112790"/>
                  </a:lnTo>
                  <a:lnTo>
                    <a:pt x="142433" y="111922"/>
                  </a:lnTo>
                  <a:lnTo>
                    <a:pt x="142113" y="110780"/>
                  </a:lnTo>
                  <a:lnTo>
                    <a:pt x="141487" y="110537"/>
                  </a:lnTo>
                  <a:lnTo>
                    <a:pt x="140337" y="110529"/>
                  </a:lnTo>
                  <a:lnTo>
                    <a:pt x="139273" y="111179"/>
                  </a:lnTo>
                  <a:lnTo>
                    <a:pt x="138803" y="112360"/>
                  </a:lnTo>
                  <a:lnTo>
                    <a:pt x="138733" y="113721"/>
                  </a:lnTo>
                  <a:lnTo>
                    <a:pt x="138569" y="114770"/>
                  </a:lnTo>
                  <a:lnTo>
                    <a:pt x="137935" y="115403"/>
                  </a:lnTo>
                  <a:lnTo>
                    <a:pt x="136644" y="117054"/>
                  </a:lnTo>
                  <a:lnTo>
                    <a:pt x="136042" y="118572"/>
                  </a:lnTo>
                  <a:lnTo>
                    <a:pt x="135291" y="119894"/>
                  </a:lnTo>
                  <a:lnTo>
                    <a:pt x="134219" y="119816"/>
                  </a:lnTo>
                  <a:lnTo>
                    <a:pt x="133726" y="119628"/>
                  </a:lnTo>
                  <a:lnTo>
                    <a:pt x="133382" y="119980"/>
                  </a:lnTo>
                  <a:lnTo>
                    <a:pt x="131715" y="120716"/>
                  </a:lnTo>
                  <a:lnTo>
                    <a:pt x="130284" y="120919"/>
                  </a:lnTo>
                  <a:lnTo>
                    <a:pt x="129908" y="120160"/>
                  </a:lnTo>
                  <a:lnTo>
                    <a:pt x="129071" y="119550"/>
                  </a:lnTo>
                  <a:lnTo>
                    <a:pt x="128140" y="118337"/>
                  </a:lnTo>
                  <a:lnTo>
                    <a:pt x="127084" y="117367"/>
                  </a:lnTo>
                  <a:lnTo>
                    <a:pt x="125066" y="116679"/>
                  </a:lnTo>
                  <a:lnTo>
                    <a:pt x="124267" y="116991"/>
                  </a:lnTo>
                  <a:lnTo>
                    <a:pt x="123313" y="116906"/>
                  </a:lnTo>
                  <a:lnTo>
                    <a:pt x="122687" y="116522"/>
                  </a:lnTo>
                  <a:lnTo>
                    <a:pt x="122773" y="115935"/>
                  </a:lnTo>
                  <a:lnTo>
                    <a:pt x="123829" y="114457"/>
                  </a:lnTo>
                  <a:lnTo>
                    <a:pt x="124432" y="113096"/>
                  </a:lnTo>
                  <a:lnTo>
                    <a:pt x="124768" y="111609"/>
                  </a:lnTo>
                  <a:lnTo>
                    <a:pt x="124760" y="110185"/>
                  </a:lnTo>
                  <a:lnTo>
                    <a:pt x="124197" y="108190"/>
                  </a:lnTo>
                  <a:lnTo>
                    <a:pt x="123290" y="106602"/>
                  </a:lnTo>
                  <a:lnTo>
                    <a:pt x="123063" y="105687"/>
                  </a:lnTo>
                  <a:lnTo>
                    <a:pt x="123172" y="104372"/>
                  </a:lnTo>
                  <a:lnTo>
                    <a:pt x="122961" y="103152"/>
                  </a:lnTo>
                  <a:lnTo>
                    <a:pt x="122664" y="102518"/>
                  </a:lnTo>
                  <a:lnTo>
                    <a:pt x="122523" y="101313"/>
                  </a:lnTo>
                  <a:lnTo>
                    <a:pt x="122241" y="100210"/>
                  </a:lnTo>
                  <a:lnTo>
                    <a:pt x="121701" y="99788"/>
                  </a:lnTo>
                  <a:lnTo>
                    <a:pt x="121404" y="97941"/>
                  </a:lnTo>
                  <a:lnTo>
                    <a:pt x="121490" y="96041"/>
                  </a:lnTo>
                  <a:lnTo>
                    <a:pt x="120708" y="95329"/>
                  </a:lnTo>
                  <a:lnTo>
                    <a:pt x="119472" y="94804"/>
                  </a:lnTo>
                  <a:lnTo>
                    <a:pt x="118744" y="94053"/>
                  </a:lnTo>
                  <a:lnTo>
                    <a:pt x="118298" y="93232"/>
                  </a:lnTo>
                  <a:lnTo>
                    <a:pt x="117852" y="92989"/>
                  </a:lnTo>
                  <a:lnTo>
                    <a:pt x="117469" y="93044"/>
                  </a:lnTo>
                  <a:lnTo>
                    <a:pt x="117125" y="93552"/>
                  </a:lnTo>
                  <a:lnTo>
                    <a:pt x="116718" y="93662"/>
                  </a:lnTo>
                  <a:lnTo>
                    <a:pt x="115998" y="91886"/>
                  </a:lnTo>
                  <a:lnTo>
                    <a:pt x="115701" y="91816"/>
                  </a:lnTo>
                  <a:lnTo>
                    <a:pt x="115200" y="92223"/>
                  </a:lnTo>
                  <a:lnTo>
                    <a:pt x="109497" y="94194"/>
                  </a:lnTo>
                  <a:lnTo>
                    <a:pt x="109247" y="93427"/>
                  </a:lnTo>
                  <a:lnTo>
                    <a:pt x="108769" y="92520"/>
                  </a:lnTo>
                  <a:lnTo>
                    <a:pt x="107674" y="92215"/>
                  </a:lnTo>
                  <a:lnTo>
                    <a:pt x="105788" y="92895"/>
                  </a:lnTo>
                  <a:lnTo>
                    <a:pt x="104693" y="92973"/>
                  </a:lnTo>
                  <a:lnTo>
                    <a:pt x="103003" y="92747"/>
                  </a:lnTo>
                  <a:lnTo>
                    <a:pt x="102252" y="93068"/>
                  </a:lnTo>
                  <a:lnTo>
                    <a:pt x="100007" y="95688"/>
                  </a:lnTo>
                  <a:lnTo>
                    <a:pt x="98662" y="96713"/>
                  </a:lnTo>
                  <a:lnTo>
                    <a:pt x="97644" y="96627"/>
                  </a:lnTo>
                  <a:lnTo>
                    <a:pt x="96580" y="96392"/>
                  </a:lnTo>
                  <a:lnTo>
                    <a:pt x="95829" y="96580"/>
                  </a:lnTo>
                  <a:lnTo>
                    <a:pt x="95274" y="96283"/>
                  </a:lnTo>
                  <a:lnTo>
                    <a:pt x="95493" y="95641"/>
                  </a:lnTo>
                  <a:lnTo>
                    <a:pt x="96040" y="94843"/>
                  </a:lnTo>
                  <a:lnTo>
                    <a:pt x="97112" y="91988"/>
                  </a:lnTo>
                  <a:lnTo>
                    <a:pt x="99866" y="89117"/>
                  </a:lnTo>
                  <a:lnTo>
                    <a:pt x="99921" y="88506"/>
                  </a:lnTo>
                  <a:lnTo>
                    <a:pt x="98794" y="86832"/>
                  </a:lnTo>
                  <a:lnTo>
                    <a:pt x="97613" y="84540"/>
                  </a:lnTo>
                  <a:lnTo>
                    <a:pt x="97613" y="82083"/>
                  </a:lnTo>
                  <a:lnTo>
                    <a:pt x="97386" y="80307"/>
                  </a:lnTo>
                  <a:lnTo>
                    <a:pt x="94953" y="79807"/>
                  </a:lnTo>
                  <a:lnTo>
                    <a:pt x="94507" y="79510"/>
                  </a:lnTo>
                  <a:lnTo>
                    <a:pt x="94445" y="78907"/>
                  </a:lnTo>
                  <a:lnTo>
                    <a:pt x="95070" y="77319"/>
                  </a:lnTo>
                  <a:lnTo>
                    <a:pt x="95814" y="75840"/>
                  </a:lnTo>
                  <a:lnTo>
                    <a:pt x="95923" y="75222"/>
                  </a:lnTo>
                  <a:lnTo>
                    <a:pt x="95751" y="74667"/>
                  </a:lnTo>
                  <a:lnTo>
                    <a:pt x="94257" y="73102"/>
                  </a:lnTo>
                  <a:lnTo>
                    <a:pt x="91925" y="70200"/>
                  </a:lnTo>
                  <a:lnTo>
                    <a:pt x="89766" y="66984"/>
                  </a:lnTo>
                  <a:lnTo>
                    <a:pt x="87912" y="64230"/>
                  </a:lnTo>
                  <a:lnTo>
                    <a:pt x="86410" y="62971"/>
                  </a:lnTo>
                  <a:lnTo>
                    <a:pt x="84978" y="61148"/>
                  </a:lnTo>
                  <a:lnTo>
                    <a:pt x="84438" y="59990"/>
                  </a:lnTo>
                  <a:lnTo>
                    <a:pt x="82944" y="59575"/>
                  </a:lnTo>
                  <a:lnTo>
                    <a:pt x="78594" y="59599"/>
                  </a:lnTo>
                  <a:lnTo>
                    <a:pt x="73360" y="59630"/>
                  </a:lnTo>
                  <a:lnTo>
                    <a:pt x="68948" y="59646"/>
                  </a:lnTo>
                  <a:lnTo>
                    <a:pt x="68690" y="61210"/>
                  </a:lnTo>
                  <a:lnTo>
                    <a:pt x="63871" y="62251"/>
                  </a:lnTo>
                  <a:lnTo>
                    <a:pt x="60898" y="61054"/>
                  </a:lnTo>
                  <a:lnTo>
                    <a:pt x="57596" y="61758"/>
                  </a:lnTo>
                  <a:lnTo>
                    <a:pt x="55985" y="62548"/>
                  </a:lnTo>
                  <a:lnTo>
                    <a:pt x="55484" y="64207"/>
                  </a:lnTo>
                  <a:lnTo>
                    <a:pt x="54749" y="66030"/>
                  </a:lnTo>
                  <a:lnTo>
                    <a:pt x="54044" y="66781"/>
                  </a:lnTo>
                  <a:lnTo>
                    <a:pt x="53747" y="67594"/>
                  </a:lnTo>
                  <a:lnTo>
                    <a:pt x="53340" y="68338"/>
                  </a:lnTo>
                  <a:lnTo>
                    <a:pt x="52691" y="69198"/>
                  </a:lnTo>
                  <a:lnTo>
                    <a:pt x="51971" y="70912"/>
                  </a:lnTo>
                  <a:lnTo>
                    <a:pt x="50399" y="73360"/>
                  </a:lnTo>
                  <a:lnTo>
                    <a:pt x="48748" y="74941"/>
                  </a:lnTo>
                  <a:lnTo>
                    <a:pt x="45947" y="75793"/>
                  </a:lnTo>
                  <a:lnTo>
                    <a:pt x="45071" y="78367"/>
                  </a:lnTo>
                  <a:lnTo>
                    <a:pt x="44429" y="79330"/>
                  </a:lnTo>
                  <a:lnTo>
                    <a:pt x="43350" y="80073"/>
                  </a:lnTo>
                  <a:lnTo>
                    <a:pt x="42192" y="80566"/>
                  </a:lnTo>
                  <a:lnTo>
                    <a:pt x="41128" y="80268"/>
                  </a:lnTo>
                  <a:lnTo>
                    <a:pt x="39900" y="80065"/>
                  </a:lnTo>
                  <a:lnTo>
                    <a:pt x="38617" y="80527"/>
                  </a:lnTo>
                  <a:lnTo>
                    <a:pt x="38398" y="79885"/>
                  </a:lnTo>
                  <a:lnTo>
                    <a:pt x="39125" y="77843"/>
                  </a:lnTo>
                  <a:lnTo>
                    <a:pt x="38546" y="76787"/>
                  </a:lnTo>
                  <a:lnTo>
                    <a:pt x="36348" y="74667"/>
                  </a:lnTo>
                  <a:lnTo>
                    <a:pt x="36137" y="73650"/>
                  </a:lnTo>
                  <a:lnTo>
                    <a:pt x="35464" y="72328"/>
                  </a:lnTo>
                  <a:lnTo>
                    <a:pt x="32561" y="69597"/>
                  </a:lnTo>
                  <a:lnTo>
                    <a:pt x="29862" y="69769"/>
                  </a:lnTo>
                  <a:lnTo>
                    <a:pt x="30613" y="67485"/>
                  </a:lnTo>
                  <a:lnTo>
                    <a:pt x="30582" y="64449"/>
                  </a:lnTo>
                  <a:lnTo>
                    <a:pt x="29659" y="62791"/>
                  </a:lnTo>
                  <a:lnTo>
                    <a:pt x="29893" y="61101"/>
                  </a:lnTo>
                  <a:lnTo>
                    <a:pt x="29393" y="61203"/>
                  </a:lnTo>
                  <a:lnTo>
                    <a:pt x="28493" y="62368"/>
                  </a:lnTo>
                  <a:lnTo>
                    <a:pt x="27038" y="61993"/>
                  </a:lnTo>
                  <a:lnTo>
                    <a:pt x="24081" y="60186"/>
                  </a:lnTo>
                  <a:lnTo>
                    <a:pt x="22602" y="58441"/>
                  </a:lnTo>
                  <a:lnTo>
                    <a:pt x="22430" y="56947"/>
                  </a:lnTo>
                  <a:lnTo>
                    <a:pt x="22093" y="56368"/>
                  </a:lnTo>
                  <a:lnTo>
                    <a:pt x="21194" y="56681"/>
                  </a:lnTo>
                  <a:lnTo>
                    <a:pt x="19348" y="56649"/>
                  </a:lnTo>
                  <a:lnTo>
                    <a:pt x="13707" y="53990"/>
                  </a:lnTo>
                  <a:lnTo>
                    <a:pt x="9701" y="47308"/>
                  </a:lnTo>
                  <a:lnTo>
                    <a:pt x="9615" y="45798"/>
                  </a:lnTo>
                  <a:lnTo>
                    <a:pt x="10186" y="43201"/>
                  </a:lnTo>
                  <a:lnTo>
                    <a:pt x="10053" y="42497"/>
                  </a:lnTo>
                  <a:lnTo>
                    <a:pt x="8215" y="44218"/>
                  </a:lnTo>
                  <a:lnTo>
                    <a:pt x="7863" y="43060"/>
                  </a:lnTo>
                  <a:lnTo>
                    <a:pt x="6454" y="40377"/>
                  </a:lnTo>
                  <a:lnTo>
                    <a:pt x="6048" y="38828"/>
                  </a:lnTo>
                  <a:lnTo>
                    <a:pt x="4702" y="38139"/>
                  </a:lnTo>
                  <a:lnTo>
                    <a:pt x="3614" y="38022"/>
                  </a:lnTo>
                  <a:lnTo>
                    <a:pt x="2777" y="38538"/>
                  </a:lnTo>
                  <a:lnTo>
                    <a:pt x="1674" y="41675"/>
                  </a:lnTo>
                  <a:lnTo>
                    <a:pt x="853" y="41660"/>
                  </a:lnTo>
                  <a:lnTo>
                    <a:pt x="0" y="40987"/>
                  </a:lnTo>
                  <a:lnTo>
                    <a:pt x="180" y="38640"/>
                  </a:lnTo>
                  <a:lnTo>
                    <a:pt x="1150" y="37482"/>
                  </a:lnTo>
                  <a:lnTo>
                    <a:pt x="2347" y="35706"/>
                  </a:lnTo>
                  <a:lnTo>
                    <a:pt x="5977" y="28290"/>
                  </a:lnTo>
                  <a:lnTo>
                    <a:pt x="7268" y="26592"/>
                  </a:lnTo>
                  <a:lnTo>
                    <a:pt x="8089" y="25997"/>
                  </a:lnTo>
                  <a:lnTo>
                    <a:pt x="9803" y="25927"/>
                  </a:lnTo>
                  <a:lnTo>
                    <a:pt x="13151" y="24933"/>
                  </a:lnTo>
                  <a:lnTo>
                    <a:pt x="15889" y="23298"/>
                  </a:lnTo>
                  <a:lnTo>
                    <a:pt x="17258" y="22633"/>
                  </a:lnTo>
                  <a:lnTo>
                    <a:pt x="20396" y="22805"/>
                  </a:lnTo>
                  <a:lnTo>
                    <a:pt x="24112" y="22524"/>
                  </a:lnTo>
                  <a:lnTo>
                    <a:pt x="28955" y="20935"/>
                  </a:lnTo>
                  <a:lnTo>
                    <a:pt x="29041" y="18745"/>
                  </a:lnTo>
                  <a:lnTo>
                    <a:pt x="29001" y="15944"/>
                  </a:lnTo>
                  <a:lnTo>
                    <a:pt x="28837" y="14833"/>
                  </a:lnTo>
                  <a:lnTo>
                    <a:pt x="27116" y="13832"/>
                  </a:lnTo>
                  <a:lnTo>
                    <a:pt x="26115" y="12963"/>
                  </a:lnTo>
                  <a:lnTo>
                    <a:pt x="25254" y="11860"/>
                  </a:lnTo>
                  <a:lnTo>
                    <a:pt x="24206" y="11070"/>
                  </a:lnTo>
                  <a:lnTo>
                    <a:pt x="24245" y="10249"/>
                  </a:lnTo>
                  <a:lnTo>
                    <a:pt x="25559" y="9537"/>
                  </a:lnTo>
                  <a:lnTo>
                    <a:pt x="26389" y="9177"/>
                  </a:lnTo>
                  <a:lnTo>
                    <a:pt x="28360" y="9192"/>
                  </a:lnTo>
                  <a:lnTo>
                    <a:pt x="29009" y="8786"/>
                  </a:lnTo>
                  <a:lnTo>
                    <a:pt x="29502" y="8074"/>
                  </a:lnTo>
                  <a:lnTo>
                    <a:pt x="30058" y="6267"/>
                  </a:lnTo>
                  <a:lnTo>
                    <a:pt x="30253" y="4365"/>
                  </a:lnTo>
                  <a:lnTo>
                    <a:pt x="28955" y="1807"/>
                  </a:lnTo>
                  <a:lnTo>
                    <a:pt x="29025" y="0"/>
                  </a:lnTo>
                  <a:lnTo>
                    <a:pt x="36137" y="258"/>
                  </a:lnTo>
                  <a:lnTo>
                    <a:pt x="36856" y="454"/>
                  </a:lnTo>
                  <a:lnTo>
                    <a:pt x="40033" y="767"/>
                  </a:lnTo>
                  <a:lnTo>
                    <a:pt x="42004" y="767"/>
                  </a:lnTo>
                  <a:lnTo>
                    <a:pt x="43217" y="900"/>
                  </a:lnTo>
                  <a:lnTo>
                    <a:pt x="43725" y="1314"/>
                  </a:lnTo>
                  <a:lnTo>
                    <a:pt x="43631" y="2073"/>
                  </a:lnTo>
                  <a:lnTo>
                    <a:pt x="43287" y="3074"/>
                  </a:lnTo>
                  <a:lnTo>
                    <a:pt x="43694" y="4107"/>
                  </a:lnTo>
                  <a:lnTo>
                    <a:pt x="44781" y="4381"/>
                  </a:lnTo>
                  <a:lnTo>
                    <a:pt x="45352" y="4068"/>
                  </a:lnTo>
                  <a:lnTo>
                    <a:pt x="45908" y="3567"/>
                  </a:lnTo>
                  <a:lnTo>
                    <a:pt x="46565" y="3168"/>
                  </a:lnTo>
                  <a:lnTo>
                    <a:pt x="47496" y="3434"/>
                  </a:lnTo>
                  <a:lnTo>
                    <a:pt x="49491" y="4960"/>
                  </a:lnTo>
                  <a:lnTo>
                    <a:pt x="51345" y="5375"/>
                  </a:lnTo>
                  <a:lnTo>
                    <a:pt x="53364" y="6204"/>
                  </a:lnTo>
                  <a:lnTo>
                    <a:pt x="55265" y="6665"/>
                  </a:lnTo>
                  <a:lnTo>
                    <a:pt x="56955" y="6603"/>
                  </a:lnTo>
                  <a:lnTo>
                    <a:pt x="58238" y="7456"/>
                  </a:lnTo>
                  <a:lnTo>
                    <a:pt x="60608" y="7729"/>
                  </a:lnTo>
                  <a:lnTo>
                    <a:pt x="63659" y="6642"/>
                  </a:lnTo>
                  <a:lnTo>
                    <a:pt x="66069" y="6165"/>
                  </a:lnTo>
                  <a:lnTo>
                    <a:pt x="69441" y="6047"/>
                  </a:lnTo>
                  <a:lnTo>
                    <a:pt x="71217" y="6400"/>
                  </a:lnTo>
                  <a:lnTo>
                    <a:pt x="76357" y="5531"/>
                  </a:lnTo>
                  <a:lnTo>
                    <a:pt x="78923" y="572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9" name="Freeform: Shape 658">
              <a:extLst>
                <a:ext uri="{FF2B5EF4-FFF2-40B4-BE49-F238E27FC236}">
                  <a16:creationId xmlns:a16="http://schemas.microsoft.com/office/drawing/2014/main" id="{997502A8-68DF-CD23-BBD8-9790B9914C30}"/>
                </a:ext>
              </a:extLst>
            </p:cNvPr>
            <p:cNvSpPr>
              <a:spLocks/>
            </p:cNvSpPr>
            <p:nvPr/>
          </p:nvSpPr>
          <p:spPr>
            <a:xfrm>
              <a:off x="8288980" y="4902374"/>
              <a:ext cx="524" cy="524"/>
            </a:xfrm>
            <a:custGeom>
              <a:avLst/>
              <a:gdLst>
                <a:gd name="connsiteX0" fmla="*/ 524 w 524"/>
                <a:gd name="connsiteY0" fmla="*/ 462 h 524"/>
                <a:gd name="connsiteX1" fmla="*/ 368 w 524"/>
                <a:gd name="connsiteY1" fmla="*/ 524 h 524"/>
                <a:gd name="connsiteX2" fmla="*/ 63 w 524"/>
                <a:gd name="connsiteY2" fmla="*/ 454 h 524"/>
                <a:gd name="connsiteX3" fmla="*/ 0 w 524"/>
                <a:gd name="connsiteY3" fmla="*/ 70 h 524"/>
                <a:gd name="connsiteX4" fmla="*/ 391 w 524"/>
                <a:gd name="connsiteY4" fmla="*/ 0 h 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 h="524">
                  <a:moveTo>
                    <a:pt x="524" y="462"/>
                  </a:moveTo>
                  <a:lnTo>
                    <a:pt x="368" y="524"/>
                  </a:lnTo>
                  <a:lnTo>
                    <a:pt x="63" y="454"/>
                  </a:lnTo>
                  <a:lnTo>
                    <a:pt x="0" y="70"/>
                  </a:lnTo>
                  <a:lnTo>
                    <a:pt x="391"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0" name="Freeform: Shape 659">
              <a:extLst>
                <a:ext uri="{FF2B5EF4-FFF2-40B4-BE49-F238E27FC236}">
                  <a16:creationId xmlns:a16="http://schemas.microsoft.com/office/drawing/2014/main" id="{189B7230-3349-FFFD-BDCC-EFD6A2659BEC}"/>
                </a:ext>
              </a:extLst>
            </p:cNvPr>
            <p:cNvSpPr>
              <a:spLocks/>
            </p:cNvSpPr>
            <p:nvPr/>
          </p:nvSpPr>
          <p:spPr>
            <a:xfrm>
              <a:off x="5894134" y="4283486"/>
              <a:ext cx="13636" cy="14097"/>
            </a:xfrm>
            <a:custGeom>
              <a:avLst/>
              <a:gdLst>
                <a:gd name="connsiteX0" fmla="*/ 10241 w 13636"/>
                <a:gd name="connsiteY0" fmla="*/ 6274 h 14097"/>
                <a:gd name="connsiteX1" fmla="*/ 7659 w 13636"/>
                <a:gd name="connsiteY1" fmla="*/ 6525 h 14097"/>
                <a:gd name="connsiteX2" fmla="*/ 5962 w 13636"/>
                <a:gd name="connsiteY2" fmla="*/ 6329 h 14097"/>
                <a:gd name="connsiteX3" fmla="*/ 5570 w 13636"/>
                <a:gd name="connsiteY3" fmla="*/ 4702 h 14097"/>
                <a:gd name="connsiteX4" fmla="*/ 6439 w 13636"/>
                <a:gd name="connsiteY4" fmla="*/ 3325 h 14097"/>
                <a:gd name="connsiteX5" fmla="*/ 5813 w 13636"/>
                <a:gd name="connsiteY5" fmla="*/ 1651 h 14097"/>
                <a:gd name="connsiteX6" fmla="*/ 6212 w 13636"/>
                <a:gd name="connsiteY6" fmla="*/ 657 h 14097"/>
                <a:gd name="connsiteX7" fmla="*/ 7080 w 13636"/>
                <a:gd name="connsiteY7" fmla="*/ 0 h 14097"/>
                <a:gd name="connsiteX8" fmla="*/ 8504 w 13636"/>
                <a:gd name="connsiteY8" fmla="*/ 876 h 14097"/>
                <a:gd name="connsiteX9" fmla="*/ 8731 w 13636"/>
                <a:gd name="connsiteY9" fmla="*/ 2128 h 14097"/>
                <a:gd name="connsiteX10" fmla="*/ 9623 w 13636"/>
                <a:gd name="connsiteY10" fmla="*/ 3270 h 14097"/>
                <a:gd name="connsiteX11" fmla="*/ 13636 w 13636"/>
                <a:gd name="connsiteY11" fmla="*/ 5711 h 14097"/>
                <a:gd name="connsiteX12" fmla="*/ 10241 w 13636"/>
                <a:gd name="connsiteY12" fmla="*/ 6274 h 14097"/>
                <a:gd name="connsiteX13" fmla="*/ 4483 w 13636"/>
                <a:gd name="connsiteY13" fmla="*/ 11352 h 14097"/>
                <a:gd name="connsiteX14" fmla="*/ 2707 w 13636"/>
                <a:gd name="connsiteY14" fmla="*/ 12369 h 14097"/>
                <a:gd name="connsiteX15" fmla="*/ 1839 w 13636"/>
                <a:gd name="connsiteY15" fmla="*/ 12056 h 14097"/>
                <a:gd name="connsiteX16" fmla="*/ 759 w 13636"/>
                <a:gd name="connsiteY16" fmla="*/ 10100 h 14097"/>
                <a:gd name="connsiteX17" fmla="*/ 0 w 13636"/>
                <a:gd name="connsiteY17" fmla="*/ 4671 h 14097"/>
                <a:gd name="connsiteX18" fmla="*/ 587 w 13636"/>
                <a:gd name="connsiteY18" fmla="*/ 3771 h 14097"/>
                <a:gd name="connsiteX19" fmla="*/ 1009 w 13636"/>
                <a:gd name="connsiteY19" fmla="*/ 3435 h 14097"/>
                <a:gd name="connsiteX20" fmla="*/ 3349 w 13636"/>
                <a:gd name="connsiteY20" fmla="*/ 4100 h 14097"/>
                <a:gd name="connsiteX21" fmla="*/ 4326 w 13636"/>
                <a:gd name="connsiteY21" fmla="*/ 4866 h 14097"/>
                <a:gd name="connsiteX22" fmla="*/ 5304 w 13636"/>
                <a:gd name="connsiteY22" fmla="*/ 5351 h 14097"/>
                <a:gd name="connsiteX23" fmla="*/ 4812 w 13636"/>
                <a:gd name="connsiteY23" fmla="*/ 6345 h 14097"/>
                <a:gd name="connsiteX24" fmla="*/ 5054 w 13636"/>
                <a:gd name="connsiteY24" fmla="*/ 10421 h 14097"/>
                <a:gd name="connsiteX25" fmla="*/ 4483 w 13636"/>
                <a:gd name="connsiteY25" fmla="*/ 11352 h 14097"/>
                <a:gd name="connsiteX26" fmla="*/ 12369 w 13636"/>
                <a:gd name="connsiteY26" fmla="*/ 14012 h 14097"/>
                <a:gd name="connsiteX27" fmla="*/ 11149 w 13636"/>
                <a:gd name="connsiteY27" fmla="*/ 14098 h 14097"/>
                <a:gd name="connsiteX28" fmla="*/ 10609 w 13636"/>
                <a:gd name="connsiteY28" fmla="*/ 13902 h 14097"/>
                <a:gd name="connsiteX29" fmla="*/ 10444 w 13636"/>
                <a:gd name="connsiteY29" fmla="*/ 12541 h 14097"/>
                <a:gd name="connsiteX30" fmla="*/ 11391 w 13636"/>
                <a:gd name="connsiteY30" fmla="*/ 11602 h 14097"/>
                <a:gd name="connsiteX31" fmla="*/ 11946 w 13636"/>
                <a:gd name="connsiteY31" fmla="*/ 11375 h 14097"/>
                <a:gd name="connsiteX32" fmla="*/ 12768 w 13636"/>
                <a:gd name="connsiteY32" fmla="*/ 12432 h 14097"/>
                <a:gd name="connsiteX33" fmla="*/ 12964 w 13636"/>
                <a:gd name="connsiteY33" fmla="*/ 13308 h 14097"/>
                <a:gd name="connsiteX34" fmla="*/ 12369 w 13636"/>
                <a:gd name="connsiteY34" fmla="*/ 14012 h 14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636" h="14097">
                  <a:moveTo>
                    <a:pt x="10241" y="6274"/>
                  </a:moveTo>
                  <a:lnTo>
                    <a:pt x="7659" y="6525"/>
                  </a:lnTo>
                  <a:lnTo>
                    <a:pt x="5962" y="6329"/>
                  </a:lnTo>
                  <a:lnTo>
                    <a:pt x="5570" y="4702"/>
                  </a:lnTo>
                  <a:lnTo>
                    <a:pt x="6439" y="3325"/>
                  </a:lnTo>
                  <a:lnTo>
                    <a:pt x="5813" y="1651"/>
                  </a:lnTo>
                  <a:lnTo>
                    <a:pt x="6212" y="657"/>
                  </a:lnTo>
                  <a:lnTo>
                    <a:pt x="7080" y="0"/>
                  </a:lnTo>
                  <a:lnTo>
                    <a:pt x="8504" y="876"/>
                  </a:lnTo>
                  <a:lnTo>
                    <a:pt x="8731" y="2128"/>
                  </a:lnTo>
                  <a:lnTo>
                    <a:pt x="9623" y="3270"/>
                  </a:lnTo>
                  <a:lnTo>
                    <a:pt x="13636" y="5711"/>
                  </a:lnTo>
                  <a:lnTo>
                    <a:pt x="10241" y="6274"/>
                  </a:lnTo>
                  <a:close/>
                  <a:moveTo>
                    <a:pt x="4483" y="11352"/>
                  </a:moveTo>
                  <a:lnTo>
                    <a:pt x="2707" y="12369"/>
                  </a:lnTo>
                  <a:lnTo>
                    <a:pt x="1839" y="12056"/>
                  </a:lnTo>
                  <a:lnTo>
                    <a:pt x="759" y="10100"/>
                  </a:lnTo>
                  <a:lnTo>
                    <a:pt x="0" y="4671"/>
                  </a:lnTo>
                  <a:lnTo>
                    <a:pt x="587" y="3771"/>
                  </a:lnTo>
                  <a:lnTo>
                    <a:pt x="1009" y="3435"/>
                  </a:lnTo>
                  <a:lnTo>
                    <a:pt x="3349" y="4100"/>
                  </a:lnTo>
                  <a:lnTo>
                    <a:pt x="4326" y="4866"/>
                  </a:lnTo>
                  <a:lnTo>
                    <a:pt x="5304" y="5351"/>
                  </a:lnTo>
                  <a:lnTo>
                    <a:pt x="4812" y="6345"/>
                  </a:lnTo>
                  <a:lnTo>
                    <a:pt x="5054" y="10421"/>
                  </a:lnTo>
                  <a:lnTo>
                    <a:pt x="4483" y="11352"/>
                  </a:lnTo>
                  <a:close/>
                  <a:moveTo>
                    <a:pt x="12369" y="14012"/>
                  </a:moveTo>
                  <a:lnTo>
                    <a:pt x="11149" y="14098"/>
                  </a:lnTo>
                  <a:lnTo>
                    <a:pt x="10609" y="13902"/>
                  </a:lnTo>
                  <a:lnTo>
                    <a:pt x="10444" y="12541"/>
                  </a:lnTo>
                  <a:lnTo>
                    <a:pt x="11391" y="11602"/>
                  </a:lnTo>
                  <a:lnTo>
                    <a:pt x="11946" y="11375"/>
                  </a:lnTo>
                  <a:lnTo>
                    <a:pt x="12768" y="12432"/>
                  </a:lnTo>
                  <a:lnTo>
                    <a:pt x="12964" y="13308"/>
                  </a:lnTo>
                  <a:lnTo>
                    <a:pt x="12369" y="1401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1" name="Freeform: Shape 660">
              <a:extLst>
                <a:ext uri="{FF2B5EF4-FFF2-40B4-BE49-F238E27FC236}">
                  <a16:creationId xmlns:a16="http://schemas.microsoft.com/office/drawing/2014/main" id="{9562944F-9892-AAC5-16B8-F7CE9913F1B5}"/>
                </a:ext>
              </a:extLst>
            </p:cNvPr>
            <p:cNvSpPr>
              <a:spLocks/>
            </p:cNvSpPr>
            <p:nvPr/>
          </p:nvSpPr>
          <p:spPr>
            <a:xfrm>
              <a:off x="7436078" y="4566608"/>
              <a:ext cx="63698" cy="61108"/>
            </a:xfrm>
            <a:custGeom>
              <a:avLst/>
              <a:gdLst>
                <a:gd name="connsiteX0" fmla="*/ 6626 w 63698"/>
                <a:gd name="connsiteY0" fmla="*/ 0 h 61108"/>
                <a:gd name="connsiteX1" fmla="*/ 7166 w 63698"/>
                <a:gd name="connsiteY1" fmla="*/ 86 h 61108"/>
                <a:gd name="connsiteX2" fmla="*/ 10452 w 63698"/>
                <a:gd name="connsiteY2" fmla="*/ 0 h 61108"/>
                <a:gd name="connsiteX3" fmla="*/ 11344 w 63698"/>
                <a:gd name="connsiteY3" fmla="*/ 1158 h 61108"/>
                <a:gd name="connsiteX4" fmla="*/ 11242 w 63698"/>
                <a:gd name="connsiteY4" fmla="*/ 2855 h 61108"/>
                <a:gd name="connsiteX5" fmla="*/ 7863 w 63698"/>
                <a:gd name="connsiteY5" fmla="*/ 7816 h 61108"/>
                <a:gd name="connsiteX6" fmla="*/ 7229 w 63698"/>
                <a:gd name="connsiteY6" fmla="*/ 9904 h 61108"/>
                <a:gd name="connsiteX7" fmla="*/ 5922 w 63698"/>
                <a:gd name="connsiteY7" fmla="*/ 11680 h 61108"/>
                <a:gd name="connsiteX8" fmla="*/ 4788 w 63698"/>
                <a:gd name="connsiteY8" fmla="*/ 11821 h 61108"/>
                <a:gd name="connsiteX9" fmla="*/ 892 w 63698"/>
                <a:gd name="connsiteY9" fmla="*/ 10781 h 61108"/>
                <a:gd name="connsiteX10" fmla="*/ 235 w 63698"/>
                <a:gd name="connsiteY10" fmla="*/ 10147 h 61108"/>
                <a:gd name="connsiteX11" fmla="*/ 0 w 63698"/>
                <a:gd name="connsiteY11" fmla="*/ 9302 h 61108"/>
                <a:gd name="connsiteX12" fmla="*/ 383 w 63698"/>
                <a:gd name="connsiteY12" fmla="*/ 7323 h 61108"/>
                <a:gd name="connsiteX13" fmla="*/ 673 w 63698"/>
                <a:gd name="connsiteY13" fmla="*/ 6720 h 61108"/>
                <a:gd name="connsiteX14" fmla="*/ 2543 w 63698"/>
                <a:gd name="connsiteY14" fmla="*/ 6345 h 61108"/>
                <a:gd name="connsiteX15" fmla="*/ 3145 w 63698"/>
                <a:gd name="connsiteY15" fmla="*/ 6024 h 61108"/>
                <a:gd name="connsiteX16" fmla="*/ 4146 w 63698"/>
                <a:gd name="connsiteY16" fmla="*/ 3896 h 61108"/>
                <a:gd name="connsiteX17" fmla="*/ 4475 w 63698"/>
                <a:gd name="connsiteY17" fmla="*/ 1948 h 61108"/>
                <a:gd name="connsiteX18" fmla="*/ 5312 w 63698"/>
                <a:gd name="connsiteY18" fmla="*/ 477 h 61108"/>
                <a:gd name="connsiteX19" fmla="*/ 6626 w 63698"/>
                <a:gd name="connsiteY19" fmla="*/ 0 h 61108"/>
                <a:gd name="connsiteX20" fmla="*/ 63565 w 63698"/>
                <a:gd name="connsiteY20" fmla="*/ 34744 h 61108"/>
                <a:gd name="connsiteX21" fmla="*/ 63589 w 63698"/>
                <a:gd name="connsiteY21" fmla="*/ 39798 h 61108"/>
                <a:gd name="connsiteX22" fmla="*/ 63612 w 63698"/>
                <a:gd name="connsiteY22" fmla="*/ 44069 h 61108"/>
                <a:gd name="connsiteX23" fmla="*/ 63636 w 63698"/>
                <a:gd name="connsiteY23" fmla="*/ 48693 h 61108"/>
                <a:gd name="connsiteX24" fmla="*/ 63659 w 63698"/>
                <a:gd name="connsiteY24" fmla="*/ 53512 h 61108"/>
                <a:gd name="connsiteX25" fmla="*/ 63683 w 63698"/>
                <a:gd name="connsiteY25" fmla="*/ 57588 h 61108"/>
                <a:gd name="connsiteX26" fmla="*/ 63698 w 63698"/>
                <a:gd name="connsiteY26" fmla="*/ 60225 h 61108"/>
                <a:gd name="connsiteX27" fmla="*/ 59200 w 63698"/>
                <a:gd name="connsiteY27" fmla="*/ 60209 h 61108"/>
                <a:gd name="connsiteX28" fmla="*/ 53231 w 63698"/>
                <a:gd name="connsiteY28" fmla="*/ 60194 h 61108"/>
                <a:gd name="connsiteX29" fmla="*/ 47261 w 63698"/>
                <a:gd name="connsiteY29" fmla="*/ 60178 h 61108"/>
                <a:gd name="connsiteX30" fmla="*/ 41300 w 63698"/>
                <a:gd name="connsiteY30" fmla="*/ 60162 h 61108"/>
                <a:gd name="connsiteX31" fmla="*/ 38304 w 63698"/>
                <a:gd name="connsiteY31" fmla="*/ 60154 h 61108"/>
                <a:gd name="connsiteX32" fmla="*/ 35002 w 63698"/>
                <a:gd name="connsiteY32" fmla="*/ 60146 h 61108"/>
                <a:gd name="connsiteX33" fmla="*/ 33930 w 63698"/>
                <a:gd name="connsiteY33" fmla="*/ 60287 h 61108"/>
                <a:gd name="connsiteX34" fmla="*/ 33203 w 63698"/>
                <a:gd name="connsiteY34" fmla="*/ 60952 h 61108"/>
                <a:gd name="connsiteX35" fmla="*/ 32326 w 63698"/>
                <a:gd name="connsiteY35" fmla="*/ 61109 h 61108"/>
                <a:gd name="connsiteX36" fmla="*/ 31309 w 63698"/>
                <a:gd name="connsiteY36" fmla="*/ 60538 h 61108"/>
                <a:gd name="connsiteX37" fmla="*/ 30065 w 63698"/>
                <a:gd name="connsiteY37" fmla="*/ 60264 h 61108"/>
                <a:gd name="connsiteX38" fmla="*/ 29737 w 63698"/>
                <a:gd name="connsiteY38" fmla="*/ 59677 h 61108"/>
                <a:gd name="connsiteX39" fmla="*/ 29119 w 63698"/>
                <a:gd name="connsiteY39" fmla="*/ 58605 h 61108"/>
                <a:gd name="connsiteX40" fmla="*/ 27891 w 63698"/>
                <a:gd name="connsiteY40" fmla="*/ 58488 h 61108"/>
                <a:gd name="connsiteX41" fmla="*/ 27272 w 63698"/>
                <a:gd name="connsiteY41" fmla="*/ 58605 h 61108"/>
                <a:gd name="connsiteX42" fmla="*/ 26388 w 63698"/>
                <a:gd name="connsiteY42" fmla="*/ 59216 h 61108"/>
                <a:gd name="connsiteX43" fmla="*/ 25395 w 63698"/>
                <a:gd name="connsiteY43" fmla="*/ 59536 h 61108"/>
                <a:gd name="connsiteX44" fmla="*/ 25583 w 63698"/>
                <a:gd name="connsiteY44" fmla="*/ 59043 h 61108"/>
                <a:gd name="connsiteX45" fmla="*/ 23619 w 63698"/>
                <a:gd name="connsiteY45" fmla="*/ 57729 h 61108"/>
                <a:gd name="connsiteX46" fmla="*/ 22203 w 63698"/>
                <a:gd name="connsiteY46" fmla="*/ 57596 h 61108"/>
                <a:gd name="connsiteX47" fmla="*/ 20896 w 63698"/>
                <a:gd name="connsiteY47" fmla="*/ 57189 h 61108"/>
                <a:gd name="connsiteX48" fmla="*/ 21953 w 63698"/>
                <a:gd name="connsiteY48" fmla="*/ 53762 h 61108"/>
                <a:gd name="connsiteX49" fmla="*/ 23275 w 63698"/>
                <a:gd name="connsiteY49" fmla="*/ 50735 h 61108"/>
                <a:gd name="connsiteX50" fmla="*/ 25246 w 63698"/>
                <a:gd name="connsiteY50" fmla="*/ 48443 h 61108"/>
                <a:gd name="connsiteX51" fmla="*/ 26295 w 63698"/>
                <a:gd name="connsiteY51" fmla="*/ 47895 h 61108"/>
                <a:gd name="connsiteX52" fmla="*/ 26631 w 63698"/>
                <a:gd name="connsiteY52" fmla="*/ 46761 h 61108"/>
                <a:gd name="connsiteX53" fmla="*/ 28196 w 63698"/>
                <a:gd name="connsiteY53" fmla="*/ 43021 h 61108"/>
                <a:gd name="connsiteX54" fmla="*/ 30136 w 63698"/>
                <a:gd name="connsiteY54" fmla="*/ 39993 h 61108"/>
                <a:gd name="connsiteX55" fmla="*/ 29533 w 63698"/>
                <a:gd name="connsiteY55" fmla="*/ 36927 h 61108"/>
                <a:gd name="connsiteX56" fmla="*/ 29995 w 63698"/>
                <a:gd name="connsiteY56" fmla="*/ 31771 h 61108"/>
                <a:gd name="connsiteX57" fmla="*/ 30558 w 63698"/>
                <a:gd name="connsiteY57" fmla="*/ 31920 h 61108"/>
                <a:gd name="connsiteX58" fmla="*/ 30644 w 63698"/>
                <a:gd name="connsiteY58" fmla="*/ 32405 h 61108"/>
                <a:gd name="connsiteX59" fmla="*/ 30793 w 63698"/>
                <a:gd name="connsiteY59" fmla="*/ 33124 h 61108"/>
                <a:gd name="connsiteX60" fmla="*/ 31521 w 63698"/>
                <a:gd name="connsiteY60" fmla="*/ 33766 h 61108"/>
                <a:gd name="connsiteX61" fmla="*/ 33930 w 63698"/>
                <a:gd name="connsiteY61" fmla="*/ 34759 h 61108"/>
                <a:gd name="connsiteX62" fmla="*/ 41112 w 63698"/>
                <a:gd name="connsiteY62" fmla="*/ 34759 h 61108"/>
                <a:gd name="connsiteX63" fmla="*/ 45399 w 63698"/>
                <a:gd name="connsiteY63" fmla="*/ 34759 h 61108"/>
                <a:gd name="connsiteX64" fmla="*/ 51744 w 63698"/>
                <a:gd name="connsiteY64" fmla="*/ 34759 h 61108"/>
                <a:gd name="connsiteX65" fmla="*/ 58457 w 63698"/>
                <a:gd name="connsiteY65" fmla="*/ 34759 h 61108"/>
                <a:gd name="connsiteX66" fmla="*/ 63565 w 63698"/>
                <a:gd name="connsiteY66" fmla="*/ 34744 h 6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3698" h="61108">
                  <a:moveTo>
                    <a:pt x="6626" y="0"/>
                  </a:moveTo>
                  <a:lnTo>
                    <a:pt x="7166" y="86"/>
                  </a:lnTo>
                  <a:lnTo>
                    <a:pt x="10452" y="0"/>
                  </a:lnTo>
                  <a:lnTo>
                    <a:pt x="11344" y="1158"/>
                  </a:lnTo>
                  <a:lnTo>
                    <a:pt x="11242" y="2855"/>
                  </a:lnTo>
                  <a:lnTo>
                    <a:pt x="7863" y="7816"/>
                  </a:lnTo>
                  <a:lnTo>
                    <a:pt x="7229" y="9904"/>
                  </a:lnTo>
                  <a:lnTo>
                    <a:pt x="5922" y="11680"/>
                  </a:lnTo>
                  <a:lnTo>
                    <a:pt x="4788" y="11821"/>
                  </a:lnTo>
                  <a:lnTo>
                    <a:pt x="892" y="10781"/>
                  </a:lnTo>
                  <a:lnTo>
                    <a:pt x="235" y="10147"/>
                  </a:lnTo>
                  <a:lnTo>
                    <a:pt x="0" y="9302"/>
                  </a:lnTo>
                  <a:lnTo>
                    <a:pt x="383" y="7323"/>
                  </a:lnTo>
                  <a:lnTo>
                    <a:pt x="673" y="6720"/>
                  </a:lnTo>
                  <a:lnTo>
                    <a:pt x="2543" y="6345"/>
                  </a:lnTo>
                  <a:lnTo>
                    <a:pt x="3145" y="6024"/>
                  </a:lnTo>
                  <a:lnTo>
                    <a:pt x="4146" y="3896"/>
                  </a:lnTo>
                  <a:lnTo>
                    <a:pt x="4475" y="1948"/>
                  </a:lnTo>
                  <a:lnTo>
                    <a:pt x="5312" y="477"/>
                  </a:lnTo>
                  <a:lnTo>
                    <a:pt x="6626" y="0"/>
                  </a:lnTo>
                  <a:close/>
                  <a:moveTo>
                    <a:pt x="63565" y="34744"/>
                  </a:moveTo>
                  <a:lnTo>
                    <a:pt x="63589" y="39798"/>
                  </a:lnTo>
                  <a:lnTo>
                    <a:pt x="63612" y="44069"/>
                  </a:lnTo>
                  <a:lnTo>
                    <a:pt x="63636" y="48693"/>
                  </a:lnTo>
                  <a:lnTo>
                    <a:pt x="63659" y="53512"/>
                  </a:lnTo>
                  <a:lnTo>
                    <a:pt x="63683" y="57588"/>
                  </a:lnTo>
                  <a:lnTo>
                    <a:pt x="63698" y="60225"/>
                  </a:lnTo>
                  <a:lnTo>
                    <a:pt x="59200" y="60209"/>
                  </a:lnTo>
                  <a:lnTo>
                    <a:pt x="53231" y="60194"/>
                  </a:lnTo>
                  <a:lnTo>
                    <a:pt x="47261" y="60178"/>
                  </a:lnTo>
                  <a:lnTo>
                    <a:pt x="41300" y="60162"/>
                  </a:lnTo>
                  <a:lnTo>
                    <a:pt x="38304" y="60154"/>
                  </a:lnTo>
                  <a:lnTo>
                    <a:pt x="35002" y="60146"/>
                  </a:lnTo>
                  <a:lnTo>
                    <a:pt x="33930" y="60287"/>
                  </a:lnTo>
                  <a:lnTo>
                    <a:pt x="33203" y="60952"/>
                  </a:lnTo>
                  <a:lnTo>
                    <a:pt x="32326" y="61109"/>
                  </a:lnTo>
                  <a:lnTo>
                    <a:pt x="31309" y="60538"/>
                  </a:lnTo>
                  <a:lnTo>
                    <a:pt x="30065" y="60264"/>
                  </a:lnTo>
                  <a:lnTo>
                    <a:pt x="29737" y="59677"/>
                  </a:lnTo>
                  <a:lnTo>
                    <a:pt x="29119" y="58605"/>
                  </a:lnTo>
                  <a:lnTo>
                    <a:pt x="27891" y="58488"/>
                  </a:lnTo>
                  <a:lnTo>
                    <a:pt x="27272" y="58605"/>
                  </a:lnTo>
                  <a:lnTo>
                    <a:pt x="26388" y="59216"/>
                  </a:lnTo>
                  <a:lnTo>
                    <a:pt x="25395" y="59536"/>
                  </a:lnTo>
                  <a:lnTo>
                    <a:pt x="25583" y="59043"/>
                  </a:lnTo>
                  <a:lnTo>
                    <a:pt x="23619" y="57729"/>
                  </a:lnTo>
                  <a:lnTo>
                    <a:pt x="22203" y="57596"/>
                  </a:lnTo>
                  <a:lnTo>
                    <a:pt x="20896" y="57189"/>
                  </a:lnTo>
                  <a:lnTo>
                    <a:pt x="21953" y="53762"/>
                  </a:lnTo>
                  <a:lnTo>
                    <a:pt x="23275" y="50735"/>
                  </a:lnTo>
                  <a:lnTo>
                    <a:pt x="25246" y="48443"/>
                  </a:lnTo>
                  <a:lnTo>
                    <a:pt x="26295" y="47895"/>
                  </a:lnTo>
                  <a:lnTo>
                    <a:pt x="26631" y="46761"/>
                  </a:lnTo>
                  <a:lnTo>
                    <a:pt x="28196" y="43021"/>
                  </a:lnTo>
                  <a:lnTo>
                    <a:pt x="30136" y="39993"/>
                  </a:lnTo>
                  <a:lnTo>
                    <a:pt x="29533" y="36927"/>
                  </a:lnTo>
                  <a:lnTo>
                    <a:pt x="29995" y="31771"/>
                  </a:lnTo>
                  <a:lnTo>
                    <a:pt x="30558" y="31920"/>
                  </a:lnTo>
                  <a:lnTo>
                    <a:pt x="30644" y="32405"/>
                  </a:lnTo>
                  <a:lnTo>
                    <a:pt x="30793" y="33124"/>
                  </a:lnTo>
                  <a:lnTo>
                    <a:pt x="31521" y="33766"/>
                  </a:lnTo>
                  <a:lnTo>
                    <a:pt x="33930" y="34759"/>
                  </a:lnTo>
                  <a:lnTo>
                    <a:pt x="41112" y="34759"/>
                  </a:lnTo>
                  <a:lnTo>
                    <a:pt x="45399" y="34759"/>
                  </a:lnTo>
                  <a:lnTo>
                    <a:pt x="51744" y="34759"/>
                  </a:lnTo>
                  <a:lnTo>
                    <a:pt x="58457" y="34759"/>
                  </a:lnTo>
                  <a:lnTo>
                    <a:pt x="63565" y="3474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2" name="Freeform: Shape 661">
              <a:extLst>
                <a:ext uri="{FF2B5EF4-FFF2-40B4-BE49-F238E27FC236}">
                  <a16:creationId xmlns:a16="http://schemas.microsoft.com/office/drawing/2014/main" id="{C8964CD0-F271-1B3C-BB52-FA47946B0C28}"/>
                </a:ext>
              </a:extLst>
            </p:cNvPr>
            <p:cNvSpPr>
              <a:spLocks/>
            </p:cNvSpPr>
            <p:nvPr/>
          </p:nvSpPr>
          <p:spPr>
            <a:xfrm>
              <a:off x="7682266" y="3643764"/>
              <a:ext cx="188505" cy="190179"/>
            </a:xfrm>
            <a:custGeom>
              <a:avLst/>
              <a:gdLst>
                <a:gd name="connsiteX0" fmla="*/ 146549 w 188505"/>
                <a:gd name="connsiteY0" fmla="*/ 892 h 190179"/>
                <a:gd name="connsiteX1" fmla="*/ 148512 w 188505"/>
                <a:gd name="connsiteY1" fmla="*/ 1486 h 190179"/>
                <a:gd name="connsiteX2" fmla="*/ 149654 w 188505"/>
                <a:gd name="connsiteY2" fmla="*/ 2449 h 190179"/>
                <a:gd name="connsiteX3" fmla="*/ 150366 w 188505"/>
                <a:gd name="connsiteY3" fmla="*/ 3333 h 190179"/>
                <a:gd name="connsiteX4" fmla="*/ 151454 w 188505"/>
                <a:gd name="connsiteY4" fmla="*/ 4092 h 190179"/>
                <a:gd name="connsiteX5" fmla="*/ 152267 w 188505"/>
                <a:gd name="connsiteY5" fmla="*/ 4264 h 190179"/>
                <a:gd name="connsiteX6" fmla="*/ 152893 w 188505"/>
                <a:gd name="connsiteY6" fmla="*/ 6869 h 190179"/>
                <a:gd name="connsiteX7" fmla="*/ 153222 w 188505"/>
                <a:gd name="connsiteY7" fmla="*/ 10092 h 190179"/>
                <a:gd name="connsiteX8" fmla="*/ 152729 w 188505"/>
                <a:gd name="connsiteY8" fmla="*/ 11485 h 190179"/>
                <a:gd name="connsiteX9" fmla="*/ 151282 w 188505"/>
                <a:gd name="connsiteY9" fmla="*/ 11806 h 190179"/>
                <a:gd name="connsiteX10" fmla="*/ 146760 w 188505"/>
                <a:gd name="connsiteY10" fmla="*/ 14841 h 190179"/>
                <a:gd name="connsiteX11" fmla="*/ 146650 w 188505"/>
                <a:gd name="connsiteY11" fmla="*/ 17618 h 190179"/>
                <a:gd name="connsiteX12" fmla="*/ 146713 w 188505"/>
                <a:gd name="connsiteY12" fmla="*/ 18956 h 190179"/>
                <a:gd name="connsiteX13" fmla="*/ 146806 w 188505"/>
                <a:gd name="connsiteY13" fmla="*/ 19911 h 190179"/>
                <a:gd name="connsiteX14" fmla="*/ 147284 w 188505"/>
                <a:gd name="connsiteY14" fmla="*/ 20709 h 190179"/>
                <a:gd name="connsiteX15" fmla="*/ 147284 w 188505"/>
                <a:gd name="connsiteY15" fmla="*/ 21859 h 190179"/>
                <a:gd name="connsiteX16" fmla="*/ 146783 w 188505"/>
                <a:gd name="connsiteY16" fmla="*/ 23095 h 190179"/>
                <a:gd name="connsiteX17" fmla="*/ 144812 w 188505"/>
                <a:gd name="connsiteY17" fmla="*/ 25160 h 190179"/>
                <a:gd name="connsiteX18" fmla="*/ 143442 w 188505"/>
                <a:gd name="connsiteY18" fmla="*/ 26795 h 190179"/>
                <a:gd name="connsiteX19" fmla="*/ 141909 w 188505"/>
                <a:gd name="connsiteY19" fmla="*/ 29017 h 190179"/>
                <a:gd name="connsiteX20" fmla="*/ 141049 w 188505"/>
                <a:gd name="connsiteY20" fmla="*/ 29291 h 190179"/>
                <a:gd name="connsiteX21" fmla="*/ 140368 w 188505"/>
                <a:gd name="connsiteY21" fmla="*/ 29682 h 190179"/>
                <a:gd name="connsiteX22" fmla="*/ 139750 w 188505"/>
                <a:gd name="connsiteY22" fmla="*/ 28462 h 190179"/>
                <a:gd name="connsiteX23" fmla="*/ 136347 w 188505"/>
                <a:gd name="connsiteY23" fmla="*/ 26295 h 190179"/>
                <a:gd name="connsiteX24" fmla="*/ 128468 w 188505"/>
                <a:gd name="connsiteY24" fmla="*/ 25027 h 190179"/>
                <a:gd name="connsiteX25" fmla="*/ 124706 w 188505"/>
                <a:gd name="connsiteY25" fmla="*/ 23423 h 190179"/>
                <a:gd name="connsiteX26" fmla="*/ 123055 w 188505"/>
                <a:gd name="connsiteY26" fmla="*/ 23721 h 190179"/>
                <a:gd name="connsiteX27" fmla="*/ 119855 w 188505"/>
                <a:gd name="connsiteY27" fmla="*/ 21929 h 190179"/>
                <a:gd name="connsiteX28" fmla="*/ 117664 w 188505"/>
                <a:gd name="connsiteY28" fmla="*/ 22719 h 190179"/>
                <a:gd name="connsiteX29" fmla="*/ 113017 w 188505"/>
                <a:gd name="connsiteY29" fmla="*/ 25903 h 190179"/>
                <a:gd name="connsiteX30" fmla="*/ 110506 w 188505"/>
                <a:gd name="connsiteY30" fmla="*/ 25559 h 190179"/>
                <a:gd name="connsiteX31" fmla="*/ 107822 w 188505"/>
                <a:gd name="connsiteY31" fmla="*/ 23642 h 190179"/>
                <a:gd name="connsiteX32" fmla="*/ 106078 w 188505"/>
                <a:gd name="connsiteY32" fmla="*/ 23290 h 190179"/>
                <a:gd name="connsiteX33" fmla="*/ 104028 w 188505"/>
                <a:gd name="connsiteY33" fmla="*/ 24300 h 190179"/>
                <a:gd name="connsiteX34" fmla="*/ 100750 w 188505"/>
                <a:gd name="connsiteY34" fmla="*/ 27961 h 190179"/>
                <a:gd name="connsiteX35" fmla="*/ 97409 w 188505"/>
                <a:gd name="connsiteY35" fmla="*/ 29753 h 190179"/>
                <a:gd name="connsiteX36" fmla="*/ 94421 w 188505"/>
                <a:gd name="connsiteY36" fmla="*/ 29056 h 190179"/>
                <a:gd name="connsiteX37" fmla="*/ 90400 w 188505"/>
                <a:gd name="connsiteY37" fmla="*/ 29072 h 190179"/>
                <a:gd name="connsiteX38" fmla="*/ 89969 w 188505"/>
                <a:gd name="connsiteY38" fmla="*/ 31114 h 190179"/>
                <a:gd name="connsiteX39" fmla="*/ 90744 w 188505"/>
                <a:gd name="connsiteY39" fmla="*/ 32530 h 190179"/>
                <a:gd name="connsiteX40" fmla="*/ 92942 w 188505"/>
                <a:gd name="connsiteY40" fmla="*/ 34939 h 190179"/>
                <a:gd name="connsiteX41" fmla="*/ 91910 w 188505"/>
                <a:gd name="connsiteY41" fmla="*/ 36747 h 190179"/>
                <a:gd name="connsiteX42" fmla="*/ 92676 w 188505"/>
                <a:gd name="connsiteY42" fmla="*/ 38554 h 190179"/>
                <a:gd name="connsiteX43" fmla="*/ 94108 w 188505"/>
                <a:gd name="connsiteY43" fmla="*/ 38922 h 190179"/>
                <a:gd name="connsiteX44" fmla="*/ 96275 w 188505"/>
                <a:gd name="connsiteY44" fmla="*/ 38820 h 190179"/>
                <a:gd name="connsiteX45" fmla="*/ 100273 w 188505"/>
                <a:gd name="connsiteY45" fmla="*/ 41159 h 190179"/>
                <a:gd name="connsiteX46" fmla="*/ 102025 w 188505"/>
                <a:gd name="connsiteY46" fmla="*/ 43623 h 190179"/>
                <a:gd name="connsiteX47" fmla="*/ 103144 w 188505"/>
                <a:gd name="connsiteY47" fmla="*/ 46315 h 190179"/>
                <a:gd name="connsiteX48" fmla="*/ 100703 w 188505"/>
                <a:gd name="connsiteY48" fmla="*/ 44382 h 190179"/>
                <a:gd name="connsiteX49" fmla="*/ 99084 w 188505"/>
                <a:gd name="connsiteY49" fmla="*/ 42520 h 190179"/>
                <a:gd name="connsiteX50" fmla="*/ 96823 w 188505"/>
                <a:gd name="connsiteY50" fmla="*/ 41848 h 190179"/>
                <a:gd name="connsiteX51" fmla="*/ 93685 w 188505"/>
                <a:gd name="connsiteY51" fmla="*/ 40259 h 190179"/>
                <a:gd name="connsiteX52" fmla="*/ 91714 w 188505"/>
                <a:gd name="connsiteY52" fmla="*/ 39993 h 190179"/>
                <a:gd name="connsiteX53" fmla="*/ 89617 w 188505"/>
                <a:gd name="connsiteY53" fmla="*/ 41096 h 190179"/>
                <a:gd name="connsiteX54" fmla="*/ 89453 w 188505"/>
                <a:gd name="connsiteY54" fmla="*/ 42341 h 190179"/>
                <a:gd name="connsiteX55" fmla="*/ 91714 w 188505"/>
                <a:gd name="connsiteY55" fmla="*/ 44664 h 190179"/>
                <a:gd name="connsiteX56" fmla="*/ 93779 w 188505"/>
                <a:gd name="connsiteY56" fmla="*/ 46096 h 190179"/>
                <a:gd name="connsiteX57" fmla="*/ 94874 w 188505"/>
                <a:gd name="connsiteY57" fmla="*/ 47254 h 190179"/>
                <a:gd name="connsiteX58" fmla="*/ 95602 w 188505"/>
                <a:gd name="connsiteY58" fmla="*/ 49827 h 190179"/>
                <a:gd name="connsiteX59" fmla="*/ 95188 w 188505"/>
                <a:gd name="connsiteY59" fmla="*/ 50696 h 190179"/>
                <a:gd name="connsiteX60" fmla="*/ 94421 w 188505"/>
                <a:gd name="connsiteY60" fmla="*/ 51510 h 190179"/>
                <a:gd name="connsiteX61" fmla="*/ 91972 w 188505"/>
                <a:gd name="connsiteY61" fmla="*/ 49890 h 190179"/>
                <a:gd name="connsiteX62" fmla="*/ 88225 w 188505"/>
                <a:gd name="connsiteY62" fmla="*/ 44124 h 190179"/>
                <a:gd name="connsiteX63" fmla="*/ 82999 w 188505"/>
                <a:gd name="connsiteY63" fmla="*/ 42974 h 190179"/>
                <a:gd name="connsiteX64" fmla="*/ 82123 w 188505"/>
                <a:gd name="connsiteY64" fmla="*/ 44179 h 190179"/>
                <a:gd name="connsiteX65" fmla="*/ 83155 w 188505"/>
                <a:gd name="connsiteY65" fmla="*/ 47230 h 190179"/>
                <a:gd name="connsiteX66" fmla="*/ 83898 w 188505"/>
                <a:gd name="connsiteY66" fmla="*/ 48411 h 190179"/>
                <a:gd name="connsiteX67" fmla="*/ 88444 w 188505"/>
                <a:gd name="connsiteY67" fmla="*/ 51697 h 190179"/>
                <a:gd name="connsiteX68" fmla="*/ 88084 w 188505"/>
                <a:gd name="connsiteY68" fmla="*/ 52393 h 190179"/>
                <a:gd name="connsiteX69" fmla="*/ 87419 w 188505"/>
                <a:gd name="connsiteY69" fmla="*/ 52691 h 190179"/>
                <a:gd name="connsiteX70" fmla="*/ 82334 w 188505"/>
                <a:gd name="connsiteY70" fmla="*/ 50813 h 190179"/>
                <a:gd name="connsiteX71" fmla="*/ 80855 w 188505"/>
                <a:gd name="connsiteY71" fmla="*/ 47958 h 190179"/>
                <a:gd name="connsiteX72" fmla="*/ 80503 w 188505"/>
                <a:gd name="connsiteY72" fmla="*/ 44335 h 190179"/>
                <a:gd name="connsiteX73" fmla="*/ 75809 w 188505"/>
                <a:gd name="connsiteY73" fmla="*/ 41816 h 190179"/>
                <a:gd name="connsiteX74" fmla="*/ 71381 w 188505"/>
                <a:gd name="connsiteY74" fmla="*/ 39070 h 190179"/>
                <a:gd name="connsiteX75" fmla="*/ 70388 w 188505"/>
                <a:gd name="connsiteY75" fmla="*/ 36465 h 190179"/>
                <a:gd name="connsiteX76" fmla="*/ 71302 w 188505"/>
                <a:gd name="connsiteY76" fmla="*/ 35495 h 190179"/>
                <a:gd name="connsiteX77" fmla="*/ 71952 w 188505"/>
                <a:gd name="connsiteY77" fmla="*/ 33578 h 190179"/>
                <a:gd name="connsiteX78" fmla="*/ 69519 w 188505"/>
                <a:gd name="connsiteY78" fmla="*/ 33930 h 190179"/>
                <a:gd name="connsiteX79" fmla="*/ 67993 w 188505"/>
                <a:gd name="connsiteY79" fmla="*/ 35143 h 190179"/>
                <a:gd name="connsiteX80" fmla="*/ 65529 w 188505"/>
                <a:gd name="connsiteY80" fmla="*/ 36316 h 190179"/>
                <a:gd name="connsiteX81" fmla="*/ 65427 w 188505"/>
                <a:gd name="connsiteY81" fmla="*/ 38241 h 190179"/>
                <a:gd name="connsiteX82" fmla="*/ 65818 w 188505"/>
                <a:gd name="connsiteY82" fmla="*/ 40025 h 190179"/>
                <a:gd name="connsiteX83" fmla="*/ 65005 w 188505"/>
                <a:gd name="connsiteY83" fmla="*/ 42614 h 190179"/>
                <a:gd name="connsiteX84" fmla="*/ 64207 w 188505"/>
                <a:gd name="connsiteY84" fmla="*/ 47113 h 190179"/>
                <a:gd name="connsiteX85" fmla="*/ 64708 w 188505"/>
                <a:gd name="connsiteY85" fmla="*/ 49468 h 190179"/>
                <a:gd name="connsiteX86" fmla="*/ 70059 w 188505"/>
                <a:gd name="connsiteY86" fmla="*/ 56203 h 190179"/>
                <a:gd name="connsiteX87" fmla="*/ 71889 w 188505"/>
                <a:gd name="connsiteY87" fmla="*/ 61085 h 190179"/>
                <a:gd name="connsiteX88" fmla="*/ 73204 w 188505"/>
                <a:gd name="connsiteY88" fmla="*/ 62932 h 190179"/>
                <a:gd name="connsiteX89" fmla="*/ 75942 w 188505"/>
                <a:gd name="connsiteY89" fmla="*/ 64966 h 190179"/>
                <a:gd name="connsiteX90" fmla="*/ 78797 w 188505"/>
                <a:gd name="connsiteY90" fmla="*/ 68745 h 190179"/>
                <a:gd name="connsiteX91" fmla="*/ 80002 w 188505"/>
                <a:gd name="connsiteY91" fmla="*/ 70708 h 190179"/>
                <a:gd name="connsiteX92" fmla="*/ 80863 w 188505"/>
                <a:gd name="connsiteY92" fmla="*/ 73924 h 190179"/>
                <a:gd name="connsiteX93" fmla="*/ 78461 w 188505"/>
                <a:gd name="connsiteY93" fmla="*/ 75911 h 190179"/>
                <a:gd name="connsiteX94" fmla="*/ 77068 w 188505"/>
                <a:gd name="connsiteY94" fmla="*/ 75989 h 190179"/>
                <a:gd name="connsiteX95" fmla="*/ 76294 w 188505"/>
                <a:gd name="connsiteY95" fmla="*/ 75113 h 190179"/>
                <a:gd name="connsiteX96" fmla="*/ 77373 w 188505"/>
                <a:gd name="connsiteY96" fmla="*/ 72922 h 190179"/>
                <a:gd name="connsiteX97" fmla="*/ 77217 w 188505"/>
                <a:gd name="connsiteY97" fmla="*/ 71584 h 190179"/>
                <a:gd name="connsiteX98" fmla="*/ 73509 w 188505"/>
                <a:gd name="connsiteY98" fmla="*/ 69511 h 190179"/>
                <a:gd name="connsiteX99" fmla="*/ 71944 w 188505"/>
                <a:gd name="connsiteY99" fmla="*/ 70208 h 190179"/>
                <a:gd name="connsiteX100" fmla="*/ 70137 w 188505"/>
                <a:gd name="connsiteY100" fmla="*/ 71553 h 190179"/>
                <a:gd name="connsiteX101" fmla="*/ 71170 w 188505"/>
                <a:gd name="connsiteY101" fmla="*/ 74057 h 190179"/>
                <a:gd name="connsiteX102" fmla="*/ 72328 w 188505"/>
                <a:gd name="connsiteY102" fmla="*/ 75707 h 190179"/>
                <a:gd name="connsiteX103" fmla="*/ 72914 w 188505"/>
                <a:gd name="connsiteY103" fmla="*/ 77976 h 190179"/>
                <a:gd name="connsiteX104" fmla="*/ 75136 w 188505"/>
                <a:gd name="connsiteY104" fmla="*/ 77781 h 190179"/>
                <a:gd name="connsiteX105" fmla="*/ 72148 w 188505"/>
                <a:gd name="connsiteY105" fmla="*/ 80323 h 190179"/>
                <a:gd name="connsiteX106" fmla="*/ 69339 w 188505"/>
                <a:gd name="connsiteY106" fmla="*/ 81622 h 190179"/>
                <a:gd name="connsiteX107" fmla="*/ 66578 w 188505"/>
                <a:gd name="connsiteY107" fmla="*/ 81700 h 190179"/>
                <a:gd name="connsiteX108" fmla="*/ 64817 w 188505"/>
                <a:gd name="connsiteY108" fmla="*/ 81935 h 190179"/>
                <a:gd name="connsiteX109" fmla="*/ 64207 w 188505"/>
                <a:gd name="connsiteY109" fmla="*/ 82584 h 190179"/>
                <a:gd name="connsiteX110" fmla="*/ 65638 w 188505"/>
                <a:gd name="connsiteY110" fmla="*/ 83054 h 190179"/>
                <a:gd name="connsiteX111" fmla="*/ 66804 w 188505"/>
                <a:gd name="connsiteY111" fmla="*/ 83101 h 190179"/>
                <a:gd name="connsiteX112" fmla="*/ 68705 w 188505"/>
                <a:gd name="connsiteY112" fmla="*/ 84470 h 190179"/>
                <a:gd name="connsiteX113" fmla="*/ 74111 w 188505"/>
                <a:gd name="connsiteY113" fmla="*/ 86105 h 190179"/>
                <a:gd name="connsiteX114" fmla="*/ 76693 w 188505"/>
                <a:gd name="connsiteY114" fmla="*/ 88178 h 190179"/>
                <a:gd name="connsiteX115" fmla="*/ 79228 w 188505"/>
                <a:gd name="connsiteY115" fmla="*/ 88366 h 190179"/>
                <a:gd name="connsiteX116" fmla="*/ 81770 w 188505"/>
                <a:gd name="connsiteY116" fmla="*/ 92160 h 190179"/>
                <a:gd name="connsiteX117" fmla="*/ 86175 w 188505"/>
                <a:gd name="connsiteY117" fmla="*/ 93169 h 190179"/>
                <a:gd name="connsiteX118" fmla="*/ 88686 w 188505"/>
                <a:gd name="connsiteY118" fmla="*/ 96995 h 190179"/>
                <a:gd name="connsiteX119" fmla="*/ 92019 w 188505"/>
                <a:gd name="connsiteY119" fmla="*/ 97746 h 190179"/>
                <a:gd name="connsiteX120" fmla="*/ 94898 w 188505"/>
                <a:gd name="connsiteY120" fmla="*/ 99154 h 190179"/>
                <a:gd name="connsiteX121" fmla="*/ 95735 w 188505"/>
                <a:gd name="connsiteY121" fmla="*/ 100492 h 190179"/>
                <a:gd name="connsiteX122" fmla="*/ 96157 w 188505"/>
                <a:gd name="connsiteY122" fmla="*/ 102917 h 190179"/>
                <a:gd name="connsiteX123" fmla="*/ 96346 w 188505"/>
                <a:gd name="connsiteY123" fmla="*/ 108042 h 190179"/>
                <a:gd name="connsiteX124" fmla="*/ 96971 w 188505"/>
                <a:gd name="connsiteY124" fmla="*/ 111844 h 190179"/>
                <a:gd name="connsiteX125" fmla="*/ 96995 w 188505"/>
                <a:gd name="connsiteY125" fmla="*/ 113041 h 190179"/>
                <a:gd name="connsiteX126" fmla="*/ 96838 w 188505"/>
                <a:gd name="connsiteY126" fmla="*/ 114832 h 190179"/>
                <a:gd name="connsiteX127" fmla="*/ 96056 w 188505"/>
                <a:gd name="connsiteY127" fmla="*/ 115709 h 190179"/>
                <a:gd name="connsiteX128" fmla="*/ 95000 w 188505"/>
                <a:gd name="connsiteY128" fmla="*/ 115740 h 190179"/>
                <a:gd name="connsiteX129" fmla="*/ 92927 w 188505"/>
                <a:gd name="connsiteY129" fmla="*/ 112947 h 190179"/>
                <a:gd name="connsiteX130" fmla="*/ 89758 w 188505"/>
                <a:gd name="connsiteY130" fmla="*/ 110005 h 190179"/>
                <a:gd name="connsiteX131" fmla="*/ 86410 w 188505"/>
                <a:gd name="connsiteY131" fmla="*/ 106500 h 190179"/>
                <a:gd name="connsiteX132" fmla="*/ 85455 w 188505"/>
                <a:gd name="connsiteY132" fmla="*/ 105882 h 190179"/>
                <a:gd name="connsiteX133" fmla="*/ 84673 w 188505"/>
                <a:gd name="connsiteY133" fmla="*/ 105828 h 190179"/>
                <a:gd name="connsiteX134" fmla="*/ 82881 w 188505"/>
                <a:gd name="connsiteY134" fmla="*/ 107009 h 190179"/>
                <a:gd name="connsiteX135" fmla="*/ 77906 w 188505"/>
                <a:gd name="connsiteY135" fmla="*/ 107924 h 190179"/>
                <a:gd name="connsiteX136" fmla="*/ 75574 w 188505"/>
                <a:gd name="connsiteY136" fmla="*/ 109207 h 190179"/>
                <a:gd name="connsiteX137" fmla="*/ 74698 w 188505"/>
                <a:gd name="connsiteY137" fmla="*/ 109489 h 190179"/>
                <a:gd name="connsiteX138" fmla="*/ 74455 w 188505"/>
                <a:gd name="connsiteY138" fmla="*/ 110162 h 190179"/>
                <a:gd name="connsiteX139" fmla="*/ 75551 w 188505"/>
                <a:gd name="connsiteY139" fmla="*/ 110858 h 190179"/>
                <a:gd name="connsiteX140" fmla="*/ 76889 w 188505"/>
                <a:gd name="connsiteY140" fmla="*/ 112462 h 190179"/>
                <a:gd name="connsiteX141" fmla="*/ 76889 w 188505"/>
                <a:gd name="connsiteY141" fmla="*/ 114645 h 190179"/>
                <a:gd name="connsiteX142" fmla="*/ 77999 w 188505"/>
                <a:gd name="connsiteY142" fmla="*/ 117297 h 190179"/>
                <a:gd name="connsiteX143" fmla="*/ 79431 w 188505"/>
                <a:gd name="connsiteY143" fmla="*/ 117978 h 190179"/>
                <a:gd name="connsiteX144" fmla="*/ 81293 w 188505"/>
                <a:gd name="connsiteY144" fmla="*/ 117923 h 190179"/>
                <a:gd name="connsiteX145" fmla="*/ 82365 w 188505"/>
                <a:gd name="connsiteY145" fmla="*/ 118416 h 190179"/>
                <a:gd name="connsiteX146" fmla="*/ 82639 w 188505"/>
                <a:gd name="connsiteY146" fmla="*/ 119472 h 190179"/>
                <a:gd name="connsiteX147" fmla="*/ 83726 w 188505"/>
                <a:gd name="connsiteY147" fmla="*/ 120700 h 190179"/>
                <a:gd name="connsiteX148" fmla="*/ 84438 w 188505"/>
                <a:gd name="connsiteY148" fmla="*/ 121615 h 190179"/>
                <a:gd name="connsiteX149" fmla="*/ 84415 w 188505"/>
                <a:gd name="connsiteY149" fmla="*/ 122265 h 190179"/>
                <a:gd name="connsiteX150" fmla="*/ 79212 w 188505"/>
                <a:gd name="connsiteY150" fmla="*/ 123994 h 190179"/>
                <a:gd name="connsiteX151" fmla="*/ 78125 w 188505"/>
                <a:gd name="connsiteY151" fmla="*/ 124784 h 190179"/>
                <a:gd name="connsiteX152" fmla="*/ 77209 w 188505"/>
                <a:gd name="connsiteY152" fmla="*/ 125191 h 190179"/>
                <a:gd name="connsiteX153" fmla="*/ 75856 w 188505"/>
                <a:gd name="connsiteY153" fmla="*/ 124369 h 190179"/>
                <a:gd name="connsiteX154" fmla="*/ 75778 w 188505"/>
                <a:gd name="connsiteY154" fmla="*/ 122257 h 190179"/>
                <a:gd name="connsiteX155" fmla="*/ 73994 w 188505"/>
                <a:gd name="connsiteY155" fmla="*/ 121122 h 190179"/>
                <a:gd name="connsiteX156" fmla="*/ 72359 w 188505"/>
                <a:gd name="connsiteY156" fmla="*/ 120144 h 190179"/>
                <a:gd name="connsiteX157" fmla="*/ 70395 w 188505"/>
                <a:gd name="connsiteY157" fmla="*/ 119730 h 190179"/>
                <a:gd name="connsiteX158" fmla="*/ 68729 w 188505"/>
                <a:gd name="connsiteY158" fmla="*/ 118267 h 190179"/>
                <a:gd name="connsiteX159" fmla="*/ 67641 w 188505"/>
                <a:gd name="connsiteY159" fmla="*/ 119448 h 190179"/>
                <a:gd name="connsiteX160" fmla="*/ 68509 w 188505"/>
                <a:gd name="connsiteY160" fmla="*/ 123548 h 190179"/>
                <a:gd name="connsiteX161" fmla="*/ 70395 w 188505"/>
                <a:gd name="connsiteY161" fmla="*/ 126364 h 190179"/>
                <a:gd name="connsiteX162" fmla="*/ 73556 w 188505"/>
                <a:gd name="connsiteY162" fmla="*/ 133906 h 190179"/>
                <a:gd name="connsiteX163" fmla="*/ 74987 w 188505"/>
                <a:gd name="connsiteY163" fmla="*/ 138342 h 190179"/>
                <a:gd name="connsiteX164" fmla="*/ 75277 w 188505"/>
                <a:gd name="connsiteY164" fmla="*/ 140485 h 190179"/>
                <a:gd name="connsiteX165" fmla="*/ 74565 w 188505"/>
                <a:gd name="connsiteY165" fmla="*/ 144045 h 190179"/>
                <a:gd name="connsiteX166" fmla="*/ 76122 w 188505"/>
                <a:gd name="connsiteY166" fmla="*/ 146682 h 190179"/>
                <a:gd name="connsiteX167" fmla="*/ 77186 w 188505"/>
                <a:gd name="connsiteY167" fmla="*/ 149389 h 190179"/>
                <a:gd name="connsiteX168" fmla="*/ 76020 w 188505"/>
                <a:gd name="connsiteY168" fmla="*/ 149287 h 190179"/>
                <a:gd name="connsiteX169" fmla="*/ 75003 w 188505"/>
                <a:gd name="connsiteY169" fmla="*/ 148332 h 190179"/>
                <a:gd name="connsiteX170" fmla="*/ 73297 w 188505"/>
                <a:gd name="connsiteY170" fmla="*/ 147206 h 190179"/>
                <a:gd name="connsiteX171" fmla="*/ 69996 w 188505"/>
                <a:gd name="connsiteY171" fmla="*/ 142879 h 190179"/>
                <a:gd name="connsiteX172" fmla="*/ 68846 w 188505"/>
                <a:gd name="connsiteY172" fmla="*/ 140180 h 190179"/>
                <a:gd name="connsiteX173" fmla="*/ 67469 w 188505"/>
                <a:gd name="connsiteY173" fmla="*/ 139969 h 190179"/>
                <a:gd name="connsiteX174" fmla="*/ 65075 w 188505"/>
                <a:gd name="connsiteY174" fmla="*/ 140360 h 190179"/>
                <a:gd name="connsiteX175" fmla="*/ 62462 w 188505"/>
                <a:gd name="connsiteY175" fmla="*/ 146126 h 190179"/>
                <a:gd name="connsiteX176" fmla="*/ 62470 w 188505"/>
                <a:gd name="connsiteY176" fmla="*/ 149420 h 190179"/>
                <a:gd name="connsiteX177" fmla="*/ 61116 w 188505"/>
                <a:gd name="connsiteY177" fmla="*/ 148637 h 190179"/>
                <a:gd name="connsiteX178" fmla="*/ 59959 w 188505"/>
                <a:gd name="connsiteY178" fmla="*/ 147613 h 190179"/>
                <a:gd name="connsiteX179" fmla="*/ 60100 w 188505"/>
                <a:gd name="connsiteY179" fmla="*/ 144006 h 190179"/>
                <a:gd name="connsiteX180" fmla="*/ 59982 w 188505"/>
                <a:gd name="connsiteY180" fmla="*/ 142488 h 190179"/>
                <a:gd name="connsiteX181" fmla="*/ 56806 w 188505"/>
                <a:gd name="connsiteY181" fmla="*/ 137560 h 190179"/>
                <a:gd name="connsiteX182" fmla="*/ 55350 w 188505"/>
                <a:gd name="connsiteY182" fmla="*/ 137004 h 190179"/>
                <a:gd name="connsiteX183" fmla="*/ 54670 w 188505"/>
                <a:gd name="connsiteY183" fmla="*/ 135338 h 190179"/>
                <a:gd name="connsiteX184" fmla="*/ 53496 w 188505"/>
                <a:gd name="connsiteY184" fmla="*/ 133554 h 190179"/>
                <a:gd name="connsiteX185" fmla="*/ 51986 w 188505"/>
                <a:gd name="connsiteY185" fmla="*/ 133890 h 190179"/>
                <a:gd name="connsiteX186" fmla="*/ 50751 w 188505"/>
                <a:gd name="connsiteY186" fmla="*/ 134610 h 190179"/>
                <a:gd name="connsiteX187" fmla="*/ 50414 w 188505"/>
                <a:gd name="connsiteY187" fmla="*/ 137301 h 190179"/>
                <a:gd name="connsiteX188" fmla="*/ 50289 w 188505"/>
                <a:gd name="connsiteY188" fmla="*/ 139711 h 190179"/>
                <a:gd name="connsiteX189" fmla="*/ 49366 w 188505"/>
                <a:gd name="connsiteY189" fmla="*/ 141518 h 190179"/>
                <a:gd name="connsiteX190" fmla="*/ 45978 w 188505"/>
                <a:gd name="connsiteY190" fmla="*/ 138084 h 190179"/>
                <a:gd name="connsiteX191" fmla="*/ 42567 w 188505"/>
                <a:gd name="connsiteY191" fmla="*/ 132122 h 190179"/>
                <a:gd name="connsiteX192" fmla="*/ 42481 w 188505"/>
                <a:gd name="connsiteY192" fmla="*/ 128852 h 190179"/>
                <a:gd name="connsiteX193" fmla="*/ 44977 w 188505"/>
                <a:gd name="connsiteY193" fmla="*/ 125856 h 190179"/>
                <a:gd name="connsiteX194" fmla="*/ 44680 w 188505"/>
                <a:gd name="connsiteY194" fmla="*/ 123712 h 190179"/>
                <a:gd name="connsiteX195" fmla="*/ 42317 w 188505"/>
                <a:gd name="connsiteY195" fmla="*/ 119472 h 190179"/>
                <a:gd name="connsiteX196" fmla="*/ 38906 w 188505"/>
                <a:gd name="connsiteY196" fmla="*/ 116741 h 190179"/>
                <a:gd name="connsiteX197" fmla="*/ 36997 w 188505"/>
                <a:gd name="connsiteY197" fmla="*/ 115928 h 190179"/>
                <a:gd name="connsiteX198" fmla="*/ 36097 w 188505"/>
                <a:gd name="connsiteY198" fmla="*/ 113017 h 190179"/>
                <a:gd name="connsiteX199" fmla="*/ 34274 w 188505"/>
                <a:gd name="connsiteY199" fmla="*/ 111515 h 190179"/>
                <a:gd name="connsiteX200" fmla="*/ 32795 w 188505"/>
                <a:gd name="connsiteY200" fmla="*/ 110811 h 190179"/>
                <a:gd name="connsiteX201" fmla="*/ 32506 w 188505"/>
                <a:gd name="connsiteY201" fmla="*/ 109779 h 190179"/>
                <a:gd name="connsiteX202" fmla="*/ 32952 w 188505"/>
                <a:gd name="connsiteY202" fmla="*/ 109012 h 190179"/>
                <a:gd name="connsiteX203" fmla="*/ 36535 w 188505"/>
                <a:gd name="connsiteY203" fmla="*/ 106015 h 190179"/>
                <a:gd name="connsiteX204" fmla="*/ 38632 w 188505"/>
                <a:gd name="connsiteY204" fmla="*/ 101306 h 190179"/>
                <a:gd name="connsiteX205" fmla="*/ 39673 w 188505"/>
                <a:gd name="connsiteY205" fmla="*/ 101087 h 190179"/>
                <a:gd name="connsiteX206" fmla="*/ 41816 w 188505"/>
                <a:gd name="connsiteY206" fmla="*/ 102205 h 190179"/>
                <a:gd name="connsiteX207" fmla="*/ 44226 w 188505"/>
                <a:gd name="connsiteY207" fmla="*/ 101916 h 190179"/>
                <a:gd name="connsiteX208" fmla="*/ 46197 w 188505"/>
                <a:gd name="connsiteY208" fmla="*/ 99154 h 190179"/>
                <a:gd name="connsiteX209" fmla="*/ 47871 w 188505"/>
                <a:gd name="connsiteY209" fmla="*/ 97652 h 190179"/>
                <a:gd name="connsiteX210" fmla="*/ 50696 w 188505"/>
                <a:gd name="connsiteY210" fmla="*/ 97848 h 190179"/>
                <a:gd name="connsiteX211" fmla="*/ 57072 w 188505"/>
                <a:gd name="connsiteY211" fmla="*/ 101533 h 190179"/>
                <a:gd name="connsiteX212" fmla="*/ 63925 w 188505"/>
                <a:gd name="connsiteY212" fmla="*/ 103637 h 190179"/>
                <a:gd name="connsiteX213" fmla="*/ 67344 w 188505"/>
                <a:gd name="connsiteY213" fmla="*/ 105476 h 190179"/>
                <a:gd name="connsiteX214" fmla="*/ 69284 w 188505"/>
                <a:gd name="connsiteY214" fmla="*/ 107298 h 190179"/>
                <a:gd name="connsiteX215" fmla="*/ 70309 w 188505"/>
                <a:gd name="connsiteY215" fmla="*/ 107674 h 190179"/>
                <a:gd name="connsiteX216" fmla="*/ 71937 w 188505"/>
                <a:gd name="connsiteY216" fmla="*/ 107932 h 190179"/>
                <a:gd name="connsiteX217" fmla="*/ 71866 w 188505"/>
                <a:gd name="connsiteY217" fmla="*/ 106571 h 190179"/>
                <a:gd name="connsiteX218" fmla="*/ 71350 w 188505"/>
                <a:gd name="connsiteY218" fmla="*/ 105366 h 190179"/>
                <a:gd name="connsiteX219" fmla="*/ 72703 w 188505"/>
                <a:gd name="connsiteY219" fmla="*/ 104709 h 190179"/>
                <a:gd name="connsiteX220" fmla="*/ 76372 w 188505"/>
                <a:gd name="connsiteY220" fmla="*/ 104740 h 190179"/>
                <a:gd name="connsiteX221" fmla="*/ 77037 w 188505"/>
                <a:gd name="connsiteY221" fmla="*/ 104099 h 190179"/>
                <a:gd name="connsiteX222" fmla="*/ 77718 w 188505"/>
                <a:gd name="connsiteY222" fmla="*/ 103066 h 190179"/>
                <a:gd name="connsiteX223" fmla="*/ 76959 w 188505"/>
                <a:gd name="connsiteY223" fmla="*/ 101885 h 190179"/>
                <a:gd name="connsiteX224" fmla="*/ 75747 w 188505"/>
                <a:gd name="connsiteY224" fmla="*/ 101321 h 190179"/>
                <a:gd name="connsiteX225" fmla="*/ 74448 w 188505"/>
                <a:gd name="connsiteY225" fmla="*/ 101165 h 190179"/>
                <a:gd name="connsiteX226" fmla="*/ 73595 w 188505"/>
                <a:gd name="connsiteY226" fmla="*/ 100789 h 190179"/>
                <a:gd name="connsiteX227" fmla="*/ 72210 w 188505"/>
                <a:gd name="connsiteY227" fmla="*/ 101165 h 190179"/>
                <a:gd name="connsiteX228" fmla="*/ 70059 w 188505"/>
                <a:gd name="connsiteY228" fmla="*/ 100249 h 190179"/>
                <a:gd name="connsiteX229" fmla="*/ 68940 w 188505"/>
                <a:gd name="connsiteY229" fmla="*/ 99499 h 190179"/>
                <a:gd name="connsiteX230" fmla="*/ 68291 w 188505"/>
                <a:gd name="connsiteY230" fmla="*/ 98724 h 190179"/>
                <a:gd name="connsiteX231" fmla="*/ 64543 w 188505"/>
                <a:gd name="connsiteY231" fmla="*/ 97183 h 190179"/>
                <a:gd name="connsiteX232" fmla="*/ 60991 w 188505"/>
                <a:gd name="connsiteY232" fmla="*/ 94570 h 190179"/>
                <a:gd name="connsiteX233" fmla="*/ 60186 w 188505"/>
                <a:gd name="connsiteY233" fmla="*/ 96048 h 190179"/>
                <a:gd name="connsiteX234" fmla="*/ 58746 w 188505"/>
                <a:gd name="connsiteY234" fmla="*/ 96846 h 190179"/>
                <a:gd name="connsiteX235" fmla="*/ 56704 w 188505"/>
                <a:gd name="connsiteY235" fmla="*/ 96964 h 190179"/>
                <a:gd name="connsiteX236" fmla="*/ 50962 w 188505"/>
                <a:gd name="connsiteY236" fmla="*/ 95305 h 190179"/>
                <a:gd name="connsiteX237" fmla="*/ 47433 w 188505"/>
                <a:gd name="connsiteY237" fmla="*/ 96572 h 190179"/>
                <a:gd name="connsiteX238" fmla="*/ 45509 w 188505"/>
                <a:gd name="connsiteY238" fmla="*/ 96901 h 190179"/>
                <a:gd name="connsiteX239" fmla="*/ 44038 w 188505"/>
                <a:gd name="connsiteY239" fmla="*/ 96932 h 190179"/>
                <a:gd name="connsiteX240" fmla="*/ 42231 w 188505"/>
                <a:gd name="connsiteY240" fmla="*/ 97496 h 190179"/>
                <a:gd name="connsiteX241" fmla="*/ 40142 w 188505"/>
                <a:gd name="connsiteY241" fmla="*/ 97832 h 190179"/>
                <a:gd name="connsiteX242" fmla="*/ 38335 w 188505"/>
                <a:gd name="connsiteY242" fmla="*/ 95422 h 190179"/>
                <a:gd name="connsiteX243" fmla="*/ 37576 w 188505"/>
                <a:gd name="connsiteY243" fmla="*/ 93553 h 190179"/>
                <a:gd name="connsiteX244" fmla="*/ 37044 w 188505"/>
                <a:gd name="connsiteY244" fmla="*/ 93201 h 190179"/>
                <a:gd name="connsiteX245" fmla="*/ 37020 w 188505"/>
                <a:gd name="connsiteY245" fmla="*/ 94961 h 190179"/>
                <a:gd name="connsiteX246" fmla="*/ 36441 w 188505"/>
                <a:gd name="connsiteY246" fmla="*/ 96369 h 190179"/>
                <a:gd name="connsiteX247" fmla="*/ 33789 w 188505"/>
                <a:gd name="connsiteY247" fmla="*/ 97159 h 190179"/>
                <a:gd name="connsiteX248" fmla="*/ 32264 w 188505"/>
                <a:gd name="connsiteY248" fmla="*/ 96064 h 190179"/>
                <a:gd name="connsiteX249" fmla="*/ 31090 w 188505"/>
                <a:gd name="connsiteY249" fmla="*/ 92755 h 190179"/>
                <a:gd name="connsiteX250" fmla="*/ 29611 w 188505"/>
                <a:gd name="connsiteY250" fmla="*/ 88538 h 190179"/>
                <a:gd name="connsiteX251" fmla="*/ 27006 w 188505"/>
                <a:gd name="connsiteY251" fmla="*/ 85127 h 190179"/>
                <a:gd name="connsiteX252" fmla="*/ 24886 w 188505"/>
                <a:gd name="connsiteY252" fmla="*/ 84235 h 190179"/>
                <a:gd name="connsiteX253" fmla="*/ 24706 w 188505"/>
                <a:gd name="connsiteY253" fmla="*/ 82357 h 190179"/>
                <a:gd name="connsiteX254" fmla="*/ 24894 w 188505"/>
                <a:gd name="connsiteY254" fmla="*/ 80855 h 190179"/>
                <a:gd name="connsiteX255" fmla="*/ 27436 w 188505"/>
                <a:gd name="connsiteY255" fmla="*/ 80480 h 190179"/>
                <a:gd name="connsiteX256" fmla="*/ 31411 w 188505"/>
                <a:gd name="connsiteY256" fmla="*/ 82052 h 190179"/>
                <a:gd name="connsiteX257" fmla="*/ 32233 w 188505"/>
                <a:gd name="connsiteY257" fmla="*/ 81739 h 190179"/>
                <a:gd name="connsiteX258" fmla="*/ 33124 w 188505"/>
                <a:gd name="connsiteY258" fmla="*/ 81012 h 190179"/>
                <a:gd name="connsiteX259" fmla="*/ 32952 w 188505"/>
                <a:gd name="connsiteY259" fmla="*/ 79408 h 190179"/>
                <a:gd name="connsiteX260" fmla="*/ 32373 w 188505"/>
                <a:gd name="connsiteY260" fmla="*/ 77976 h 190179"/>
                <a:gd name="connsiteX261" fmla="*/ 31278 w 188505"/>
                <a:gd name="connsiteY261" fmla="*/ 77914 h 190179"/>
                <a:gd name="connsiteX262" fmla="*/ 30519 w 188505"/>
                <a:gd name="connsiteY262" fmla="*/ 78078 h 190179"/>
                <a:gd name="connsiteX263" fmla="*/ 28070 w 188505"/>
                <a:gd name="connsiteY263" fmla="*/ 77781 h 190179"/>
                <a:gd name="connsiteX264" fmla="*/ 24933 w 188505"/>
                <a:gd name="connsiteY264" fmla="*/ 78579 h 190179"/>
                <a:gd name="connsiteX265" fmla="*/ 23478 w 188505"/>
                <a:gd name="connsiteY265" fmla="*/ 77828 h 190179"/>
                <a:gd name="connsiteX266" fmla="*/ 22993 w 188505"/>
                <a:gd name="connsiteY266" fmla="*/ 76912 h 190179"/>
                <a:gd name="connsiteX267" fmla="*/ 20364 w 188505"/>
                <a:gd name="connsiteY267" fmla="*/ 74651 h 190179"/>
                <a:gd name="connsiteX268" fmla="*/ 18096 w 188505"/>
                <a:gd name="connsiteY268" fmla="*/ 71616 h 190179"/>
                <a:gd name="connsiteX269" fmla="*/ 14418 w 188505"/>
                <a:gd name="connsiteY269" fmla="*/ 69589 h 190179"/>
                <a:gd name="connsiteX270" fmla="*/ 12016 w 188505"/>
                <a:gd name="connsiteY270" fmla="*/ 63393 h 190179"/>
                <a:gd name="connsiteX271" fmla="*/ 9998 w 188505"/>
                <a:gd name="connsiteY271" fmla="*/ 60686 h 190179"/>
                <a:gd name="connsiteX272" fmla="*/ 7847 w 188505"/>
                <a:gd name="connsiteY272" fmla="*/ 58746 h 190179"/>
                <a:gd name="connsiteX273" fmla="*/ 8316 w 188505"/>
                <a:gd name="connsiteY273" fmla="*/ 58715 h 190179"/>
                <a:gd name="connsiteX274" fmla="*/ 9130 w 188505"/>
                <a:gd name="connsiteY274" fmla="*/ 59043 h 190179"/>
                <a:gd name="connsiteX275" fmla="*/ 10695 w 188505"/>
                <a:gd name="connsiteY275" fmla="*/ 60108 h 190179"/>
                <a:gd name="connsiteX276" fmla="*/ 12353 w 188505"/>
                <a:gd name="connsiteY276" fmla="*/ 60334 h 190179"/>
                <a:gd name="connsiteX277" fmla="*/ 13261 w 188505"/>
                <a:gd name="connsiteY277" fmla="*/ 59630 h 190179"/>
                <a:gd name="connsiteX278" fmla="*/ 13785 w 188505"/>
                <a:gd name="connsiteY278" fmla="*/ 58981 h 190179"/>
                <a:gd name="connsiteX279" fmla="*/ 14121 w 188505"/>
                <a:gd name="connsiteY279" fmla="*/ 57917 h 190179"/>
                <a:gd name="connsiteX280" fmla="*/ 14262 w 188505"/>
                <a:gd name="connsiteY280" fmla="*/ 56673 h 190179"/>
                <a:gd name="connsiteX281" fmla="*/ 14536 w 188505"/>
                <a:gd name="connsiteY281" fmla="*/ 56258 h 190179"/>
                <a:gd name="connsiteX282" fmla="*/ 15811 w 188505"/>
                <a:gd name="connsiteY282" fmla="*/ 56407 h 190179"/>
                <a:gd name="connsiteX283" fmla="*/ 16218 w 188505"/>
                <a:gd name="connsiteY283" fmla="*/ 56094 h 190179"/>
                <a:gd name="connsiteX284" fmla="*/ 16202 w 188505"/>
                <a:gd name="connsiteY284" fmla="*/ 54975 h 190179"/>
                <a:gd name="connsiteX285" fmla="*/ 15381 w 188505"/>
                <a:gd name="connsiteY285" fmla="*/ 53583 h 190179"/>
                <a:gd name="connsiteX286" fmla="*/ 14661 w 188505"/>
                <a:gd name="connsiteY286" fmla="*/ 51869 h 190179"/>
                <a:gd name="connsiteX287" fmla="*/ 14661 w 188505"/>
                <a:gd name="connsiteY287" fmla="*/ 51056 h 190179"/>
                <a:gd name="connsiteX288" fmla="*/ 15263 w 188505"/>
                <a:gd name="connsiteY288" fmla="*/ 50727 h 190179"/>
                <a:gd name="connsiteX289" fmla="*/ 16257 w 188505"/>
                <a:gd name="connsiteY289" fmla="*/ 49984 h 190179"/>
                <a:gd name="connsiteX290" fmla="*/ 16789 w 188505"/>
                <a:gd name="connsiteY290" fmla="*/ 49061 h 190179"/>
                <a:gd name="connsiteX291" fmla="*/ 17845 w 188505"/>
                <a:gd name="connsiteY291" fmla="*/ 48599 h 190179"/>
                <a:gd name="connsiteX292" fmla="*/ 19402 w 188505"/>
                <a:gd name="connsiteY292" fmla="*/ 48513 h 190179"/>
                <a:gd name="connsiteX293" fmla="*/ 21139 w 188505"/>
                <a:gd name="connsiteY293" fmla="*/ 48106 h 190179"/>
                <a:gd name="connsiteX294" fmla="*/ 22266 w 188505"/>
                <a:gd name="connsiteY294" fmla="*/ 47113 h 190179"/>
                <a:gd name="connsiteX295" fmla="*/ 22430 w 188505"/>
                <a:gd name="connsiteY295" fmla="*/ 46135 h 190179"/>
                <a:gd name="connsiteX296" fmla="*/ 23134 w 188505"/>
                <a:gd name="connsiteY296" fmla="*/ 43428 h 190179"/>
                <a:gd name="connsiteX297" fmla="*/ 23595 w 188505"/>
                <a:gd name="connsiteY297" fmla="*/ 42098 h 190179"/>
                <a:gd name="connsiteX298" fmla="*/ 24338 w 188505"/>
                <a:gd name="connsiteY298" fmla="*/ 40885 h 190179"/>
                <a:gd name="connsiteX299" fmla="*/ 24738 w 188505"/>
                <a:gd name="connsiteY299" fmla="*/ 39250 h 190179"/>
                <a:gd name="connsiteX300" fmla="*/ 25536 w 188505"/>
                <a:gd name="connsiteY300" fmla="*/ 37709 h 190179"/>
                <a:gd name="connsiteX301" fmla="*/ 27194 w 188505"/>
                <a:gd name="connsiteY301" fmla="*/ 37060 h 190179"/>
                <a:gd name="connsiteX302" fmla="*/ 28696 w 188505"/>
                <a:gd name="connsiteY302" fmla="*/ 36301 h 190179"/>
                <a:gd name="connsiteX303" fmla="*/ 29831 w 188505"/>
                <a:gd name="connsiteY303" fmla="*/ 34314 h 190179"/>
                <a:gd name="connsiteX304" fmla="*/ 30472 w 188505"/>
                <a:gd name="connsiteY304" fmla="*/ 32616 h 190179"/>
                <a:gd name="connsiteX305" fmla="*/ 30472 w 188505"/>
                <a:gd name="connsiteY305" fmla="*/ 31575 h 190179"/>
                <a:gd name="connsiteX306" fmla="*/ 29518 w 188505"/>
                <a:gd name="connsiteY306" fmla="*/ 29870 h 190179"/>
                <a:gd name="connsiteX307" fmla="*/ 28814 w 188505"/>
                <a:gd name="connsiteY307" fmla="*/ 28211 h 190179"/>
                <a:gd name="connsiteX308" fmla="*/ 29001 w 188505"/>
                <a:gd name="connsiteY308" fmla="*/ 26052 h 190179"/>
                <a:gd name="connsiteX309" fmla="*/ 31982 w 188505"/>
                <a:gd name="connsiteY309" fmla="*/ 25872 h 190179"/>
                <a:gd name="connsiteX310" fmla="*/ 33023 w 188505"/>
                <a:gd name="connsiteY310" fmla="*/ 25669 h 190179"/>
                <a:gd name="connsiteX311" fmla="*/ 36895 w 188505"/>
                <a:gd name="connsiteY311" fmla="*/ 25551 h 190179"/>
                <a:gd name="connsiteX312" fmla="*/ 38663 w 188505"/>
                <a:gd name="connsiteY312" fmla="*/ 24394 h 190179"/>
                <a:gd name="connsiteX313" fmla="*/ 39884 w 188505"/>
                <a:gd name="connsiteY313" fmla="*/ 24503 h 190179"/>
                <a:gd name="connsiteX314" fmla="*/ 42434 w 188505"/>
                <a:gd name="connsiteY314" fmla="*/ 25504 h 190179"/>
                <a:gd name="connsiteX315" fmla="*/ 43577 w 188505"/>
                <a:gd name="connsiteY315" fmla="*/ 24714 h 190179"/>
                <a:gd name="connsiteX316" fmla="*/ 46909 w 188505"/>
                <a:gd name="connsiteY316" fmla="*/ 23150 h 190179"/>
                <a:gd name="connsiteX317" fmla="*/ 50203 w 188505"/>
                <a:gd name="connsiteY317" fmla="*/ 18596 h 190179"/>
                <a:gd name="connsiteX318" fmla="*/ 51603 w 188505"/>
                <a:gd name="connsiteY318" fmla="*/ 17916 h 190179"/>
                <a:gd name="connsiteX319" fmla="*/ 54803 w 188505"/>
                <a:gd name="connsiteY319" fmla="*/ 17634 h 190179"/>
                <a:gd name="connsiteX320" fmla="*/ 55805 w 188505"/>
                <a:gd name="connsiteY320" fmla="*/ 17110 h 190179"/>
                <a:gd name="connsiteX321" fmla="*/ 56970 w 188505"/>
                <a:gd name="connsiteY321" fmla="*/ 17212 h 190179"/>
                <a:gd name="connsiteX322" fmla="*/ 60553 w 188505"/>
                <a:gd name="connsiteY322" fmla="*/ 18135 h 190179"/>
                <a:gd name="connsiteX323" fmla="*/ 62587 w 188505"/>
                <a:gd name="connsiteY323" fmla="*/ 18276 h 190179"/>
                <a:gd name="connsiteX324" fmla="*/ 65005 w 188505"/>
                <a:gd name="connsiteY324" fmla="*/ 17642 h 190179"/>
                <a:gd name="connsiteX325" fmla="*/ 67665 w 188505"/>
                <a:gd name="connsiteY325" fmla="*/ 16531 h 190179"/>
                <a:gd name="connsiteX326" fmla="*/ 68330 w 188505"/>
                <a:gd name="connsiteY326" fmla="*/ 12627 h 190179"/>
                <a:gd name="connsiteX327" fmla="*/ 68964 w 188505"/>
                <a:gd name="connsiteY327" fmla="*/ 12064 h 190179"/>
                <a:gd name="connsiteX328" fmla="*/ 70614 w 188505"/>
                <a:gd name="connsiteY328" fmla="*/ 11907 h 190179"/>
                <a:gd name="connsiteX329" fmla="*/ 71866 w 188505"/>
                <a:gd name="connsiteY329" fmla="*/ 11939 h 190179"/>
                <a:gd name="connsiteX330" fmla="*/ 74275 w 188505"/>
                <a:gd name="connsiteY330" fmla="*/ 12252 h 190179"/>
                <a:gd name="connsiteX331" fmla="*/ 77139 w 188505"/>
                <a:gd name="connsiteY331" fmla="*/ 12353 h 190179"/>
                <a:gd name="connsiteX332" fmla="*/ 78977 w 188505"/>
                <a:gd name="connsiteY332" fmla="*/ 10523 h 190179"/>
                <a:gd name="connsiteX333" fmla="*/ 81880 w 188505"/>
                <a:gd name="connsiteY333" fmla="*/ 10390 h 190179"/>
                <a:gd name="connsiteX334" fmla="*/ 83226 w 188505"/>
                <a:gd name="connsiteY334" fmla="*/ 10124 h 190179"/>
                <a:gd name="connsiteX335" fmla="*/ 85471 w 188505"/>
                <a:gd name="connsiteY335" fmla="*/ 10491 h 190179"/>
                <a:gd name="connsiteX336" fmla="*/ 87654 w 188505"/>
                <a:gd name="connsiteY336" fmla="*/ 10475 h 190179"/>
                <a:gd name="connsiteX337" fmla="*/ 90447 w 188505"/>
                <a:gd name="connsiteY337" fmla="*/ 9709 h 190179"/>
                <a:gd name="connsiteX338" fmla="*/ 93052 w 188505"/>
                <a:gd name="connsiteY338" fmla="*/ 8449 h 190179"/>
                <a:gd name="connsiteX339" fmla="*/ 95086 w 188505"/>
                <a:gd name="connsiteY339" fmla="*/ 8559 h 190179"/>
                <a:gd name="connsiteX340" fmla="*/ 95915 w 188505"/>
                <a:gd name="connsiteY340" fmla="*/ 8332 h 190179"/>
                <a:gd name="connsiteX341" fmla="*/ 96385 w 188505"/>
                <a:gd name="connsiteY341" fmla="*/ 8066 h 190179"/>
                <a:gd name="connsiteX342" fmla="*/ 96893 w 188505"/>
                <a:gd name="connsiteY342" fmla="*/ 6368 h 190179"/>
                <a:gd name="connsiteX343" fmla="*/ 100719 w 188505"/>
                <a:gd name="connsiteY343" fmla="*/ 6259 h 190179"/>
                <a:gd name="connsiteX344" fmla="*/ 102017 w 188505"/>
                <a:gd name="connsiteY344" fmla="*/ 6423 h 190179"/>
                <a:gd name="connsiteX345" fmla="*/ 104153 w 188505"/>
                <a:gd name="connsiteY345" fmla="*/ 6470 h 190179"/>
                <a:gd name="connsiteX346" fmla="*/ 106375 w 188505"/>
                <a:gd name="connsiteY346" fmla="*/ 5539 h 190179"/>
                <a:gd name="connsiteX347" fmla="*/ 107040 w 188505"/>
                <a:gd name="connsiteY347" fmla="*/ 5617 h 190179"/>
                <a:gd name="connsiteX348" fmla="*/ 108159 w 188505"/>
                <a:gd name="connsiteY348" fmla="*/ 8105 h 190179"/>
                <a:gd name="connsiteX349" fmla="*/ 108745 w 188505"/>
                <a:gd name="connsiteY349" fmla="*/ 8825 h 190179"/>
                <a:gd name="connsiteX350" fmla="*/ 109950 w 188505"/>
                <a:gd name="connsiteY350" fmla="*/ 9490 h 190179"/>
                <a:gd name="connsiteX351" fmla="*/ 112642 w 188505"/>
                <a:gd name="connsiteY351" fmla="*/ 11352 h 190179"/>
                <a:gd name="connsiteX352" fmla="*/ 113127 w 188505"/>
                <a:gd name="connsiteY352" fmla="*/ 10859 h 190179"/>
                <a:gd name="connsiteX353" fmla="*/ 114253 w 188505"/>
                <a:gd name="connsiteY353" fmla="*/ 10233 h 190179"/>
                <a:gd name="connsiteX354" fmla="*/ 117477 w 188505"/>
                <a:gd name="connsiteY354" fmla="*/ 11086 h 190179"/>
                <a:gd name="connsiteX355" fmla="*/ 120551 w 188505"/>
                <a:gd name="connsiteY355" fmla="*/ 12518 h 190179"/>
                <a:gd name="connsiteX356" fmla="*/ 123133 w 188505"/>
                <a:gd name="connsiteY356" fmla="*/ 14622 h 190179"/>
                <a:gd name="connsiteX357" fmla="*/ 126004 w 188505"/>
                <a:gd name="connsiteY357" fmla="*/ 14012 h 190179"/>
                <a:gd name="connsiteX358" fmla="*/ 129188 w 188505"/>
                <a:gd name="connsiteY358" fmla="*/ 12979 h 190179"/>
                <a:gd name="connsiteX359" fmla="*/ 131261 w 188505"/>
                <a:gd name="connsiteY359" fmla="*/ 12682 h 190179"/>
                <a:gd name="connsiteX360" fmla="*/ 133515 w 188505"/>
                <a:gd name="connsiteY360" fmla="*/ 12533 h 190179"/>
                <a:gd name="connsiteX361" fmla="*/ 134853 w 188505"/>
                <a:gd name="connsiteY361" fmla="*/ 12087 h 190179"/>
                <a:gd name="connsiteX362" fmla="*/ 137896 w 188505"/>
                <a:gd name="connsiteY362" fmla="*/ 12627 h 190179"/>
                <a:gd name="connsiteX363" fmla="*/ 141033 w 188505"/>
                <a:gd name="connsiteY363" fmla="*/ 11493 h 190179"/>
                <a:gd name="connsiteX364" fmla="*/ 142543 w 188505"/>
                <a:gd name="connsiteY364" fmla="*/ 10475 h 190179"/>
                <a:gd name="connsiteX365" fmla="*/ 142981 w 188505"/>
                <a:gd name="connsiteY365" fmla="*/ 9036 h 190179"/>
                <a:gd name="connsiteX366" fmla="*/ 142730 w 188505"/>
                <a:gd name="connsiteY366" fmla="*/ 6509 h 190179"/>
                <a:gd name="connsiteX367" fmla="*/ 142018 w 188505"/>
                <a:gd name="connsiteY367" fmla="*/ 3974 h 190179"/>
                <a:gd name="connsiteX368" fmla="*/ 141268 w 188505"/>
                <a:gd name="connsiteY368" fmla="*/ 3035 h 190179"/>
                <a:gd name="connsiteX369" fmla="*/ 141025 w 188505"/>
                <a:gd name="connsiteY369" fmla="*/ 2065 h 190179"/>
                <a:gd name="connsiteX370" fmla="*/ 141455 w 188505"/>
                <a:gd name="connsiteY370" fmla="*/ 1158 h 190179"/>
                <a:gd name="connsiteX371" fmla="*/ 141941 w 188505"/>
                <a:gd name="connsiteY371" fmla="*/ 532 h 190179"/>
                <a:gd name="connsiteX372" fmla="*/ 143990 w 188505"/>
                <a:gd name="connsiteY372" fmla="*/ 0 h 190179"/>
                <a:gd name="connsiteX373" fmla="*/ 146549 w 188505"/>
                <a:gd name="connsiteY373" fmla="*/ 892 h 190179"/>
                <a:gd name="connsiteX374" fmla="*/ 112587 w 188505"/>
                <a:gd name="connsiteY374" fmla="*/ 32898 h 190179"/>
                <a:gd name="connsiteX375" fmla="*/ 109771 w 188505"/>
                <a:gd name="connsiteY375" fmla="*/ 33922 h 190179"/>
                <a:gd name="connsiteX376" fmla="*/ 106907 w 188505"/>
                <a:gd name="connsiteY376" fmla="*/ 31974 h 190179"/>
                <a:gd name="connsiteX377" fmla="*/ 106930 w 188505"/>
                <a:gd name="connsiteY377" fmla="*/ 30816 h 190179"/>
                <a:gd name="connsiteX378" fmla="*/ 108440 w 188505"/>
                <a:gd name="connsiteY378" fmla="*/ 28462 h 190179"/>
                <a:gd name="connsiteX379" fmla="*/ 109270 w 188505"/>
                <a:gd name="connsiteY379" fmla="*/ 27765 h 190179"/>
                <a:gd name="connsiteX380" fmla="*/ 111374 w 188505"/>
                <a:gd name="connsiteY380" fmla="*/ 27953 h 190179"/>
                <a:gd name="connsiteX381" fmla="*/ 112571 w 188505"/>
                <a:gd name="connsiteY381" fmla="*/ 29573 h 190179"/>
                <a:gd name="connsiteX382" fmla="*/ 112853 w 188505"/>
                <a:gd name="connsiteY382" fmla="*/ 30339 h 190179"/>
                <a:gd name="connsiteX383" fmla="*/ 112462 w 188505"/>
                <a:gd name="connsiteY383" fmla="*/ 31638 h 190179"/>
                <a:gd name="connsiteX384" fmla="*/ 112587 w 188505"/>
                <a:gd name="connsiteY384" fmla="*/ 32898 h 190179"/>
                <a:gd name="connsiteX385" fmla="*/ 132607 w 188505"/>
                <a:gd name="connsiteY385" fmla="*/ 38327 h 190179"/>
                <a:gd name="connsiteX386" fmla="*/ 130119 w 188505"/>
                <a:gd name="connsiteY386" fmla="*/ 39078 h 190179"/>
                <a:gd name="connsiteX387" fmla="*/ 127381 w 188505"/>
                <a:gd name="connsiteY387" fmla="*/ 36708 h 190179"/>
                <a:gd name="connsiteX388" fmla="*/ 130025 w 188505"/>
                <a:gd name="connsiteY388" fmla="*/ 35753 h 190179"/>
                <a:gd name="connsiteX389" fmla="*/ 131254 w 188505"/>
                <a:gd name="connsiteY389" fmla="*/ 36441 h 190179"/>
                <a:gd name="connsiteX390" fmla="*/ 132130 w 188505"/>
                <a:gd name="connsiteY390" fmla="*/ 37255 h 190179"/>
                <a:gd name="connsiteX391" fmla="*/ 132607 w 188505"/>
                <a:gd name="connsiteY391" fmla="*/ 38327 h 190179"/>
                <a:gd name="connsiteX392" fmla="*/ 127154 w 188505"/>
                <a:gd name="connsiteY392" fmla="*/ 51017 h 190179"/>
                <a:gd name="connsiteX393" fmla="*/ 126325 w 188505"/>
                <a:gd name="connsiteY393" fmla="*/ 51979 h 190179"/>
                <a:gd name="connsiteX394" fmla="*/ 125707 w 188505"/>
                <a:gd name="connsiteY394" fmla="*/ 53638 h 190179"/>
                <a:gd name="connsiteX395" fmla="*/ 125378 w 188505"/>
                <a:gd name="connsiteY395" fmla="*/ 56008 h 190179"/>
                <a:gd name="connsiteX396" fmla="*/ 124095 w 188505"/>
                <a:gd name="connsiteY396" fmla="*/ 56063 h 190179"/>
                <a:gd name="connsiteX397" fmla="*/ 123321 w 188505"/>
                <a:gd name="connsiteY397" fmla="*/ 55586 h 190179"/>
                <a:gd name="connsiteX398" fmla="*/ 123062 w 188505"/>
                <a:gd name="connsiteY398" fmla="*/ 54686 h 190179"/>
                <a:gd name="connsiteX399" fmla="*/ 123016 w 188505"/>
                <a:gd name="connsiteY399" fmla="*/ 53551 h 190179"/>
                <a:gd name="connsiteX400" fmla="*/ 122452 w 188505"/>
                <a:gd name="connsiteY400" fmla="*/ 53598 h 190179"/>
                <a:gd name="connsiteX401" fmla="*/ 121999 w 188505"/>
                <a:gd name="connsiteY401" fmla="*/ 54827 h 190179"/>
                <a:gd name="connsiteX402" fmla="*/ 121599 w 188505"/>
                <a:gd name="connsiteY402" fmla="*/ 55382 h 190179"/>
                <a:gd name="connsiteX403" fmla="*/ 120309 w 188505"/>
                <a:gd name="connsiteY403" fmla="*/ 55499 h 190179"/>
                <a:gd name="connsiteX404" fmla="*/ 118892 w 188505"/>
                <a:gd name="connsiteY404" fmla="*/ 54741 h 190179"/>
                <a:gd name="connsiteX405" fmla="*/ 118963 w 188505"/>
                <a:gd name="connsiteY405" fmla="*/ 53105 h 190179"/>
                <a:gd name="connsiteX406" fmla="*/ 118681 w 188505"/>
                <a:gd name="connsiteY406" fmla="*/ 51204 h 190179"/>
                <a:gd name="connsiteX407" fmla="*/ 118806 w 188505"/>
                <a:gd name="connsiteY407" fmla="*/ 50539 h 190179"/>
                <a:gd name="connsiteX408" fmla="*/ 122679 w 188505"/>
                <a:gd name="connsiteY408" fmla="*/ 50375 h 190179"/>
                <a:gd name="connsiteX409" fmla="*/ 123814 w 188505"/>
                <a:gd name="connsiteY409" fmla="*/ 51776 h 190179"/>
                <a:gd name="connsiteX410" fmla="*/ 125183 w 188505"/>
                <a:gd name="connsiteY410" fmla="*/ 50962 h 190179"/>
                <a:gd name="connsiteX411" fmla="*/ 125746 w 188505"/>
                <a:gd name="connsiteY411" fmla="*/ 50086 h 190179"/>
                <a:gd name="connsiteX412" fmla="*/ 127404 w 188505"/>
                <a:gd name="connsiteY412" fmla="*/ 49538 h 190179"/>
                <a:gd name="connsiteX413" fmla="*/ 127154 w 188505"/>
                <a:gd name="connsiteY413" fmla="*/ 51017 h 190179"/>
                <a:gd name="connsiteX414" fmla="*/ 9474 w 188505"/>
                <a:gd name="connsiteY414" fmla="*/ 66671 h 190179"/>
                <a:gd name="connsiteX415" fmla="*/ 9951 w 188505"/>
                <a:gd name="connsiteY415" fmla="*/ 68260 h 190179"/>
                <a:gd name="connsiteX416" fmla="*/ 7213 w 188505"/>
                <a:gd name="connsiteY416" fmla="*/ 67274 h 190179"/>
                <a:gd name="connsiteX417" fmla="*/ 5218 w 188505"/>
                <a:gd name="connsiteY417" fmla="*/ 65858 h 190179"/>
                <a:gd name="connsiteX418" fmla="*/ 3567 w 188505"/>
                <a:gd name="connsiteY418" fmla="*/ 62345 h 190179"/>
                <a:gd name="connsiteX419" fmla="*/ 54 w 188505"/>
                <a:gd name="connsiteY419" fmla="*/ 58347 h 190179"/>
                <a:gd name="connsiteX420" fmla="*/ 0 w 188505"/>
                <a:gd name="connsiteY420" fmla="*/ 57181 h 190179"/>
                <a:gd name="connsiteX421" fmla="*/ 1337 w 188505"/>
                <a:gd name="connsiteY421" fmla="*/ 56298 h 190179"/>
                <a:gd name="connsiteX422" fmla="*/ 4224 w 188505"/>
                <a:gd name="connsiteY422" fmla="*/ 55672 h 190179"/>
                <a:gd name="connsiteX423" fmla="*/ 5390 w 188505"/>
                <a:gd name="connsiteY423" fmla="*/ 56321 h 190179"/>
                <a:gd name="connsiteX424" fmla="*/ 6141 w 188505"/>
                <a:gd name="connsiteY424" fmla="*/ 56994 h 190179"/>
                <a:gd name="connsiteX425" fmla="*/ 6376 w 188505"/>
                <a:gd name="connsiteY425" fmla="*/ 57760 h 190179"/>
                <a:gd name="connsiteX426" fmla="*/ 4741 w 188505"/>
                <a:gd name="connsiteY426" fmla="*/ 59294 h 190179"/>
                <a:gd name="connsiteX427" fmla="*/ 4405 w 188505"/>
                <a:gd name="connsiteY427" fmla="*/ 59990 h 190179"/>
                <a:gd name="connsiteX428" fmla="*/ 5664 w 188505"/>
                <a:gd name="connsiteY428" fmla="*/ 61367 h 190179"/>
                <a:gd name="connsiteX429" fmla="*/ 5648 w 188505"/>
                <a:gd name="connsiteY429" fmla="*/ 61923 h 190179"/>
                <a:gd name="connsiteX430" fmla="*/ 6173 w 188505"/>
                <a:gd name="connsiteY430" fmla="*/ 64590 h 190179"/>
                <a:gd name="connsiteX431" fmla="*/ 6791 w 188505"/>
                <a:gd name="connsiteY431" fmla="*/ 65592 h 190179"/>
                <a:gd name="connsiteX432" fmla="*/ 8379 w 188505"/>
                <a:gd name="connsiteY432" fmla="*/ 66397 h 190179"/>
                <a:gd name="connsiteX433" fmla="*/ 9474 w 188505"/>
                <a:gd name="connsiteY433" fmla="*/ 66671 h 190179"/>
                <a:gd name="connsiteX434" fmla="*/ 148504 w 188505"/>
                <a:gd name="connsiteY434" fmla="*/ 69589 h 190179"/>
                <a:gd name="connsiteX435" fmla="*/ 148121 w 188505"/>
                <a:gd name="connsiteY435" fmla="*/ 71264 h 190179"/>
                <a:gd name="connsiteX436" fmla="*/ 151156 w 188505"/>
                <a:gd name="connsiteY436" fmla="*/ 74041 h 190179"/>
                <a:gd name="connsiteX437" fmla="*/ 152189 w 188505"/>
                <a:gd name="connsiteY437" fmla="*/ 75801 h 190179"/>
                <a:gd name="connsiteX438" fmla="*/ 152572 w 188505"/>
                <a:gd name="connsiteY438" fmla="*/ 77507 h 190179"/>
                <a:gd name="connsiteX439" fmla="*/ 152314 w 188505"/>
                <a:gd name="connsiteY439" fmla="*/ 78000 h 190179"/>
                <a:gd name="connsiteX440" fmla="*/ 151164 w 188505"/>
                <a:gd name="connsiteY440" fmla="*/ 77076 h 190179"/>
                <a:gd name="connsiteX441" fmla="*/ 150218 w 188505"/>
                <a:gd name="connsiteY441" fmla="*/ 76779 h 190179"/>
                <a:gd name="connsiteX442" fmla="*/ 150539 w 188505"/>
                <a:gd name="connsiteY442" fmla="*/ 78000 h 190179"/>
                <a:gd name="connsiteX443" fmla="*/ 151508 w 188505"/>
                <a:gd name="connsiteY443" fmla="*/ 79048 h 190179"/>
                <a:gd name="connsiteX444" fmla="*/ 149787 w 188505"/>
                <a:gd name="connsiteY444" fmla="*/ 79650 h 190179"/>
                <a:gd name="connsiteX445" fmla="*/ 148066 w 188505"/>
                <a:gd name="connsiteY445" fmla="*/ 79619 h 190179"/>
                <a:gd name="connsiteX446" fmla="*/ 143028 w 188505"/>
                <a:gd name="connsiteY446" fmla="*/ 78156 h 190179"/>
                <a:gd name="connsiteX447" fmla="*/ 141870 w 188505"/>
                <a:gd name="connsiteY447" fmla="*/ 76599 h 190179"/>
                <a:gd name="connsiteX448" fmla="*/ 144882 w 188505"/>
                <a:gd name="connsiteY448" fmla="*/ 74260 h 190179"/>
                <a:gd name="connsiteX449" fmla="*/ 145492 w 188505"/>
                <a:gd name="connsiteY449" fmla="*/ 73313 h 190179"/>
                <a:gd name="connsiteX450" fmla="*/ 143364 w 188505"/>
                <a:gd name="connsiteY450" fmla="*/ 73407 h 190179"/>
                <a:gd name="connsiteX451" fmla="*/ 141088 w 188505"/>
                <a:gd name="connsiteY451" fmla="*/ 76185 h 190179"/>
                <a:gd name="connsiteX452" fmla="*/ 137442 w 188505"/>
                <a:gd name="connsiteY452" fmla="*/ 74964 h 190179"/>
                <a:gd name="connsiteX453" fmla="*/ 136323 w 188505"/>
                <a:gd name="connsiteY453" fmla="*/ 73845 h 190179"/>
                <a:gd name="connsiteX454" fmla="*/ 136073 w 188505"/>
                <a:gd name="connsiteY454" fmla="*/ 73243 h 190179"/>
                <a:gd name="connsiteX455" fmla="*/ 137512 w 188505"/>
                <a:gd name="connsiteY455" fmla="*/ 70771 h 190179"/>
                <a:gd name="connsiteX456" fmla="*/ 140078 w 188505"/>
                <a:gd name="connsiteY456" fmla="*/ 70857 h 190179"/>
                <a:gd name="connsiteX457" fmla="*/ 141432 w 188505"/>
                <a:gd name="connsiteY457" fmla="*/ 70301 h 190179"/>
                <a:gd name="connsiteX458" fmla="*/ 143114 w 188505"/>
                <a:gd name="connsiteY458" fmla="*/ 69519 h 190179"/>
                <a:gd name="connsiteX459" fmla="*/ 143130 w 188505"/>
                <a:gd name="connsiteY459" fmla="*/ 68345 h 190179"/>
                <a:gd name="connsiteX460" fmla="*/ 147135 w 188505"/>
                <a:gd name="connsiteY460" fmla="*/ 68080 h 190179"/>
                <a:gd name="connsiteX461" fmla="*/ 148504 w 188505"/>
                <a:gd name="connsiteY461" fmla="*/ 69589 h 190179"/>
                <a:gd name="connsiteX462" fmla="*/ 93130 w 188505"/>
                <a:gd name="connsiteY462" fmla="*/ 74424 h 190179"/>
                <a:gd name="connsiteX463" fmla="*/ 92105 w 188505"/>
                <a:gd name="connsiteY463" fmla="*/ 74753 h 190179"/>
                <a:gd name="connsiteX464" fmla="*/ 93130 w 188505"/>
                <a:gd name="connsiteY464" fmla="*/ 72500 h 190179"/>
                <a:gd name="connsiteX465" fmla="*/ 94945 w 188505"/>
                <a:gd name="connsiteY465" fmla="*/ 71334 h 190179"/>
                <a:gd name="connsiteX466" fmla="*/ 94264 w 188505"/>
                <a:gd name="connsiteY466" fmla="*/ 73227 h 190179"/>
                <a:gd name="connsiteX467" fmla="*/ 93130 w 188505"/>
                <a:gd name="connsiteY467" fmla="*/ 74424 h 190179"/>
                <a:gd name="connsiteX468" fmla="*/ 90752 w 188505"/>
                <a:gd name="connsiteY468" fmla="*/ 75660 h 190179"/>
                <a:gd name="connsiteX469" fmla="*/ 89774 w 188505"/>
                <a:gd name="connsiteY469" fmla="*/ 76615 h 190179"/>
                <a:gd name="connsiteX470" fmla="*/ 88256 w 188505"/>
                <a:gd name="connsiteY470" fmla="*/ 76200 h 190179"/>
                <a:gd name="connsiteX471" fmla="*/ 86668 w 188505"/>
                <a:gd name="connsiteY471" fmla="*/ 73008 h 190179"/>
                <a:gd name="connsiteX472" fmla="*/ 90752 w 188505"/>
                <a:gd name="connsiteY472" fmla="*/ 75660 h 190179"/>
                <a:gd name="connsiteX473" fmla="*/ 82756 w 188505"/>
                <a:gd name="connsiteY473" fmla="*/ 80042 h 190179"/>
                <a:gd name="connsiteX474" fmla="*/ 84000 w 188505"/>
                <a:gd name="connsiteY474" fmla="*/ 83093 h 190179"/>
                <a:gd name="connsiteX475" fmla="*/ 85166 w 188505"/>
                <a:gd name="connsiteY475" fmla="*/ 84118 h 190179"/>
                <a:gd name="connsiteX476" fmla="*/ 87607 w 188505"/>
                <a:gd name="connsiteY476" fmla="*/ 85330 h 190179"/>
                <a:gd name="connsiteX477" fmla="*/ 88757 w 188505"/>
                <a:gd name="connsiteY477" fmla="*/ 85487 h 190179"/>
                <a:gd name="connsiteX478" fmla="*/ 92927 w 188505"/>
                <a:gd name="connsiteY478" fmla="*/ 87677 h 190179"/>
                <a:gd name="connsiteX479" fmla="*/ 97770 w 188505"/>
                <a:gd name="connsiteY479" fmla="*/ 88115 h 190179"/>
                <a:gd name="connsiteX480" fmla="*/ 98395 w 188505"/>
                <a:gd name="connsiteY480" fmla="*/ 88749 h 190179"/>
                <a:gd name="connsiteX481" fmla="*/ 98990 w 188505"/>
                <a:gd name="connsiteY481" fmla="*/ 90431 h 190179"/>
                <a:gd name="connsiteX482" fmla="*/ 99976 w 188505"/>
                <a:gd name="connsiteY482" fmla="*/ 91753 h 190179"/>
                <a:gd name="connsiteX483" fmla="*/ 100226 w 188505"/>
                <a:gd name="connsiteY483" fmla="*/ 92778 h 190179"/>
                <a:gd name="connsiteX484" fmla="*/ 99710 w 188505"/>
                <a:gd name="connsiteY484" fmla="*/ 93920 h 190179"/>
                <a:gd name="connsiteX485" fmla="*/ 100422 w 188505"/>
                <a:gd name="connsiteY485" fmla="*/ 97402 h 190179"/>
                <a:gd name="connsiteX486" fmla="*/ 101642 w 188505"/>
                <a:gd name="connsiteY486" fmla="*/ 100703 h 190179"/>
                <a:gd name="connsiteX487" fmla="*/ 103480 w 188505"/>
                <a:gd name="connsiteY487" fmla="*/ 102299 h 190179"/>
                <a:gd name="connsiteX488" fmla="*/ 105773 w 188505"/>
                <a:gd name="connsiteY488" fmla="*/ 102784 h 190179"/>
                <a:gd name="connsiteX489" fmla="*/ 107955 w 188505"/>
                <a:gd name="connsiteY489" fmla="*/ 102714 h 190179"/>
                <a:gd name="connsiteX490" fmla="*/ 108503 w 188505"/>
                <a:gd name="connsiteY490" fmla="*/ 103371 h 190179"/>
                <a:gd name="connsiteX491" fmla="*/ 108284 w 188505"/>
                <a:gd name="connsiteY491" fmla="*/ 106250 h 190179"/>
                <a:gd name="connsiteX492" fmla="*/ 107361 w 188505"/>
                <a:gd name="connsiteY492" fmla="*/ 107377 h 190179"/>
                <a:gd name="connsiteX493" fmla="*/ 106610 w 188505"/>
                <a:gd name="connsiteY493" fmla="*/ 107651 h 190179"/>
                <a:gd name="connsiteX494" fmla="*/ 105961 w 188505"/>
                <a:gd name="connsiteY494" fmla="*/ 107353 h 190179"/>
                <a:gd name="connsiteX495" fmla="*/ 105366 w 188505"/>
                <a:gd name="connsiteY495" fmla="*/ 106681 h 190179"/>
                <a:gd name="connsiteX496" fmla="*/ 104724 w 188505"/>
                <a:gd name="connsiteY496" fmla="*/ 106360 h 190179"/>
                <a:gd name="connsiteX497" fmla="*/ 103472 w 188505"/>
                <a:gd name="connsiteY497" fmla="*/ 106305 h 190179"/>
                <a:gd name="connsiteX498" fmla="*/ 102557 w 188505"/>
                <a:gd name="connsiteY498" fmla="*/ 105147 h 190179"/>
                <a:gd name="connsiteX499" fmla="*/ 100233 w 188505"/>
                <a:gd name="connsiteY499" fmla="*/ 103559 h 190179"/>
                <a:gd name="connsiteX500" fmla="*/ 99803 w 188505"/>
                <a:gd name="connsiteY500" fmla="*/ 102604 h 190179"/>
                <a:gd name="connsiteX501" fmla="*/ 99725 w 188505"/>
                <a:gd name="connsiteY501" fmla="*/ 101141 h 190179"/>
                <a:gd name="connsiteX502" fmla="*/ 98739 w 188505"/>
                <a:gd name="connsiteY502" fmla="*/ 100062 h 190179"/>
                <a:gd name="connsiteX503" fmla="*/ 97832 w 188505"/>
                <a:gd name="connsiteY503" fmla="*/ 98012 h 190179"/>
                <a:gd name="connsiteX504" fmla="*/ 96971 w 188505"/>
                <a:gd name="connsiteY504" fmla="*/ 97441 h 190179"/>
                <a:gd name="connsiteX505" fmla="*/ 96494 w 188505"/>
                <a:gd name="connsiteY505" fmla="*/ 96408 h 190179"/>
                <a:gd name="connsiteX506" fmla="*/ 96455 w 188505"/>
                <a:gd name="connsiteY506" fmla="*/ 95970 h 190179"/>
                <a:gd name="connsiteX507" fmla="*/ 93075 w 188505"/>
                <a:gd name="connsiteY507" fmla="*/ 95665 h 190179"/>
                <a:gd name="connsiteX508" fmla="*/ 90282 w 188505"/>
                <a:gd name="connsiteY508" fmla="*/ 95657 h 190179"/>
                <a:gd name="connsiteX509" fmla="*/ 87912 w 188505"/>
                <a:gd name="connsiteY509" fmla="*/ 94491 h 190179"/>
                <a:gd name="connsiteX510" fmla="*/ 87177 w 188505"/>
                <a:gd name="connsiteY510" fmla="*/ 91433 h 190179"/>
                <a:gd name="connsiteX511" fmla="*/ 85768 w 188505"/>
                <a:gd name="connsiteY511" fmla="*/ 90611 h 190179"/>
                <a:gd name="connsiteX512" fmla="*/ 84712 w 188505"/>
                <a:gd name="connsiteY512" fmla="*/ 89743 h 190179"/>
                <a:gd name="connsiteX513" fmla="*/ 83836 w 188505"/>
                <a:gd name="connsiteY513" fmla="*/ 88538 h 190179"/>
                <a:gd name="connsiteX514" fmla="*/ 81614 w 188505"/>
                <a:gd name="connsiteY514" fmla="*/ 86324 h 190179"/>
                <a:gd name="connsiteX515" fmla="*/ 79157 w 188505"/>
                <a:gd name="connsiteY515" fmla="*/ 84470 h 190179"/>
                <a:gd name="connsiteX516" fmla="*/ 76779 w 188505"/>
                <a:gd name="connsiteY516" fmla="*/ 83241 h 190179"/>
                <a:gd name="connsiteX517" fmla="*/ 74260 w 188505"/>
                <a:gd name="connsiteY517" fmla="*/ 82436 h 190179"/>
                <a:gd name="connsiteX518" fmla="*/ 72210 w 188505"/>
                <a:gd name="connsiteY518" fmla="*/ 83382 h 190179"/>
                <a:gd name="connsiteX519" fmla="*/ 71013 w 188505"/>
                <a:gd name="connsiteY519" fmla="*/ 83163 h 190179"/>
                <a:gd name="connsiteX520" fmla="*/ 70770 w 188505"/>
                <a:gd name="connsiteY520" fmla="*/ 82522 h 190179"/>
                <a:gd name="connsiteX521" fmla="*/ 73321 w 188505"/>
                <a:gd name="connsiteY521" fmla="*/ 81246 h 190179"/>
                <a:gd name="connsiteX522" fmla="*/ 76826 w 188505"/>
                <a:gd name="connsiteY522" fmla="*/ 78805 h 190179"/>
                <a:gd name="connsiteX523" fmla="*/ 79291 w 188505"/>
                <a:gd name="connsiteY523" fmla="*/ 78000 h 190179"/>
                <a:gd name="connsiteX524" fmla="*/ 80487 w 188505"/>
                <a:gd name="connsiteY524" fmla="*/ 77898 h 190179"/>
                <a:gd name="connsiteX525" fmla="*/ 82756 w 188505"/>
                <a:gd name="connsiteY525" fmla="*/ 80042 h 190179"/>
                <a:gd name="connsiteX526" fmla="*/ 110404 w 188505"/>
                <a:gd name="connsiteY526" fmla="*/ 84243 h 190179"/>
                <a:gd name="connsiteX527" fmla="*/ 108088 w 188505"/>
                <a:gd name="connsiteY527" fmla="*/ 84923 h 190179"/>
                <a:gd name="connsiteX528" fmla="*/ 107471 w 188505"/>
                <a:gd name="connsiteY528" fmla="*/ 84814 h 190179"/>
                <a:gd name="connsiteX529" fmla="*/ 107987 w 188505"/>
                <a:gd name="connsiteY529" fmla="*/ 83953 h 190179"/>
                <a:gd name="connsiteX530" fmla="*/ 108026 w 188505"/>
                <a:gd name="connsiteY530" fmla="*/ 83593 h 190179"/>
                <a:gd name="connsiteX531" fmla="*/ 105710 w 188505"/>
                <a:gd name="connsiteY531" fmla="*/ 82013 h 190179"/>
                <a:gd name="connsiteX532" fmla="*/ 105984 w 188505"/>
                <a:gd name="connsiteY532" fmla="*/ 79963 h 190179"/>
                <a:gd name="connsiteX533" fmla="*/ 106258 w 188505"/>
                <a:gd name="connsiteY533" fmla="*/ 79439 h 190179"/>
                <a:gd name="connsiteX534" fmla="*/ 107979 w 188505"/>
                <a:gd name="connsiteY534" fmla="*/ 80511 h 190179"/>
                <a:gd name="connsiteX535" fmla="*/ 108354 w 188505"/>
                <a:gd name="connsiteY535" fmla="*/ 82295 h 190179"/>
                <a:gd name="connsiteX536" fmla="*/ 110404 w 188505"/>
                <a:gd name="connsiteY536" fmla="*/ 84243 h 190179"/>
                <a:gd name="connsiteX537" fmla="*/ 22844 w 188505"/>
                <a:gd name="connsiteY537" fmla="*/ 89860 h 190179"/>
                <a:gd name="connsiteX538" fmla="*/ 21991 w 188505"/>
                <a:gd name="connsiteY538" fmla="*/ 90079 h 190179"/>
                <a:gd name="connsiteX539" fmla="*/ 21256 w 188505"/>
                <a:gd name="connsiteY539" fmla="*/ 89930 h 190179"/>
                <a:gd name="connsiteX540" fmla="*/ 20591 w 188505"/>
                <a:gd name="connsiteY540" fmla="*/ 90056 h 190179"/>
                <a:gd name="connsiteX541" fmla="*/ 19942 w 188505"/>
                <a:gd name="connsiteY541" fmla="*/ 90588 h 190179"/>
                <a:gd name="connsiteX542" fmla="*/ 20012 w 188505"/>
                <a:gd name="connsiteY542" fmla="*/ 88373 h 190179"/>
                <a:gd name="connsiteX543" fmla="*/ 20771 w 188505"/>
                <a:gd name="connsiteY543" fmla="*/ 85612 h 190179"/>
                <a:gd name="connsiteX544" fmla="*/ 21694 w 188505"/>
                <a:gd name="connsiteY544" fmla="*/ 84000 h 190179"/>
                <a:gd name="connsiteX545" fmla="*/ 23001 w 188505"/>
                <a:gd name="connsiteY545" fmla="*/ 83249 h 190179"/>
                <a:gd name="connsiteX546" fmla="*/ 23556 w 188505"/>
                <a:gd name="connsiteY546" fmla="*/ 84517 h 190179"/>
                <a:gd name="connsiteX547" fmla="*/ 23455 w 188505"/>
                <a:gd name="connsiteY547" fmla="*/ 89023 h 190179"/>
                <a:gd name="connsiteX548" fmla="*/ 22844 w 188505"/>
                <a:gd name="connsiteY548" fmla="*/ 89860 h 190179"/>
                <a:gd name="connsiteX549" fmla="*/ 141565 w 188505"/>
                <a:gd name="connsiteY549" fmla="*/ 100758 h 190179"/>
                <a:gd name="connsiteX550" fmla="*/ 139468 w 188505"/>
                <a:gd name="connsiteY550" fmla="*/ 102331 h 190179"/>
                <a:gd name="connsiteX551" fmla="*/ 137129 w 188505"/>
                <a:gd name="connsiteY551" fmla="*/ 100054 h 190179"/>
                <a:gd name="connsiteX552" fmla="*/ 136746 w 188505"/>
                <a:gd name="connsiteY552" fmla="*/ 99319 h 190179"/>
                <a:gd name="connsiteX553" fmla="*/ 138467 w 188505"/>
                <a:gd name="connsiteY553" fmla="*/ 98395 h 190179"/>
                <a:gd name="connsiteX554" fmla="*/ 139320 w 188505"/>
                <a:gd name="connsiteY554" fmla="*/ 96979 h 190179"/>
                <a:gd name="connsiteX555" fmla="*/ 138631 w 188505"/>
                <a:gd name="connsiteY555" fmla="*/ 95235 h 190179"/>
                <a:gd name="connsiteX556" fmla="*/ 136245 w 188505"/>
                <a:gd name="connsiteY556" fmla="*/ 92653 h 190179"/>
                <a:gd name="connsiteX557" fmla="*/ 136127 w 188505"/>
                <a:gd name="connsiteY557" fmla="*/ 90822 h 190179"/>
                <a:gd name="connsiteX558" fmla="*/ 139781 w 188505"/>
                <a:gd name="connsiteY558" fmla="*/ 90048 h 190179"/>
                <a:gd name="connsiteX559" fmla="*/ 141932 w 188505"/>
                <a:gd name="connsiteY559" fmla="*/ 91644 h 190179"/>
                <a:gd name="connsiteX560" fmla="*/ 143028 w 188505"/>
                <a:gd name="connsiteY560" fmla="*/ 91753 h 190179"/>
                <a:gd name="connsiteX561" fmla="*/ 142605 w 188505"/>
                <a:gd name="connsiteY561" fmla="*/ 93279 h 190179"/>
                <a:gd name="connsiteX562" fmla="*/ 142793 w 188505"/>
                <a:gd name="connsiteY562" fmla="*/ 93772 h 190179"/>
                <a:gd name="connsiteX563" fmla="*/ 142958 w 188505"/>
                <a:gd name="connsiteY563" fmla="*/ 98387 h 190179"/>
                <a:gd name="connsiteX564" fmla="*/ 141941 w 188505"/>
                <a:gd name="connsiteY564" fmla="*/ 99037 h 190179"/>
                <a:gd name="connsiteX565" fmla="*/ 141776 w 188505"/>
                <a:gd name="connsiteY565" fmla="*/ 100304 h 190179"/>
                <a:gd name="connsiteX566" fmla="*/ 141565 w 188505"/>
                <a:gd name="connsiteY566" fmla="*/ 100758 h 190179"/>
                <a:gd name="connsiteX567" fmla="*/ 24417 w 188505"/>
                <a:gd name="connsiteY567" fmla="*/ 97660 h 190179"/>
                <a:gd name="connsiteX568" fmla="*/ 23329 w 188505"/>
                <a:gd name="connsiteY568" fmla="*/ 97965 h 190179"/>
                <a:gd name="connsiteX569" fmla="*/ 21952 w 188505"/>
                <a:gd name="connsiteY569" fmla="*/ 95297 h 190179"/>
                <a:gd name="connsiteX570" fmla="*/ 21452 w 188505"/>
                <a:gd name="connsiteY570" fmla="*/ 93451 h 190179"/>
                <a:gd name="connsiteX571" fmla="*/ 22031 w 188505"/>
                <a:gd name="connsiteY571" fmla="*/ 93349 h 190179"/>
                <a:gd name="connsiteX572" fmla="*/ 22578 w 188505"/>
                <a:gd name="connsiteY572" fmla="*/ 93561 h 190179"/>
                <a:gd name="connsiteX573" fmla="*/ 23157 w 188505"/>
                <a:gd name="connsiteY573" fmla="*/ 94257 h 190179"/>
                <a:gd name="connsiteX574" fmla="*/ 23157 w 188505"/>
                <a:gd name="connsiteY574" fmla="*/ 94969 h 190179"/>
                <a:gd name="connsiteX575" fmla="*/ 23392 w 188505"/>
                <a:gd name="connsiteY575" fmla="*/ 95735 h 190179"/>
                <a:gd name="connsiteX576" fmla="*/ 23994 w 188505"/>
                <a:gd name="connsiteY576" fmla="*/ 96651 h 190179"/>
                <a:gd name="connsiteX577" fmla="*/ 24417 w 188505"/>
                <a:gd name="connsiteY577" fmla="*/ 97660 h 190179"/>
                <a:gd name="connsiteX578" fmla="*/ 21209 w 188505"/>
                <a:gd name="connsiteY578" fmla="*/ 96158 h 190179"/>
                <a:gd name="connsiteX579" fmla="*/ 21483 w 188505"/>
                <a:gd name="connsiteY579" fmla="*/ 99381 h 190179"/>
                <a:gd name="connsiteX580" fmla="*/ 23032 w 188505"/>
                <a:gd name="connsiteY580" fmla="*/ 99983 h 190179"/>
                <a:gd name="connsiteX581" fmla="*/ 25090 w 188505"/>
                <a:gd name="connsiteY581" fmla="*/ 102878 h 190179"/>
                <a:gd name="connsiteX582" fmla="*/ 24918 w 188505"/>
                <a:gd name="connsiteY582" fmla="*/ 104357 h 190179"/>
                <a:gd name="connsiteX583" fmla="*/ 24487 w 188505"/>
                <a:gd name="connsiteY583" fmla="*/ 104865 h 190179"/>
                <a:gd name="connsiteX584" fmla="*/ 21076 w 188505"/>
                <a:gd name="connsiteY584" fmla="*/ 103496 h 190179"/>
                <a:gd name="connsiteX585" fmla="*/ 20262 w 188505"/>
                <a:gd name="connsiteY585" fmla="*/ 104114 h 190179"/>
                <a:gd name="connsiteX586" fmla="*/ 19269 w 188505"/>
                <a:gd name="connsiteY586" fmla="*/ 103864 h 190179"/>
                <a:gd name="connsiteX587" fmla="*/ 18651 w 188505"/>
                <a:gd name="connsiteY587" fmla="*/ 102260 h 190179"/>
                <a:gd name="connsiteX588" fmla="*/ 18722 w 188505"/>
                <a:gd name="connsiteY588" fmla="*/ 101697 h 190179"/>
                <a:gd name="connsiteX589" fmla="*/ 18166 w 188505"/>
                <a:gd name="connsiteY589" fmla="*/ 100735 h 190179"/>
                <a:gd name="connsiteX590" fmla="*/ 17696 w 188505"/>
                <a:gd name="connsiteY590" fmla="*/ 100304 h 190179"/>
                <a:gd name="connsiteX591" fmla="*/ 16359 w 188505"/>
                <a:gd name="connsiteY591" fmla="*/ 101580 h 190179"/>
                <a:gd name="connsiteX592" fmla="*/ 15514 w 188505"/>
                <a:gd name="connsiteY592" fmla="*/ 101814 h 190179"/>
                <a:gd name="connsiteX593" fmla="*/ 15514 w 188505"/>
                <a:gd name="connsiteY593" fmla="*/ 100648 h 190179"/>
                <a:gd name="connsiteX594" fmla="*/ 16758 w 188505"/>
                <a:gd name="connsiteY594" fmla="*/ 97441 h 190179"/>
                <a:gd name="connsiteX595" fmla="*/ 17337 w 188505"/>
                <a:gd name="connsiteY595" fmla="*/ 96901 h 190179"/>
                <a:gd name="connsiteX596" fmla="*/ 18354 w 188505"/>
                <a:gd name="connsiteY596" fmla="*/ 97957 h 190179"/>
                <a:gd name="connsiteX597" fmla="*/ 19191 w 188505"/>
                <a:gd name="connsiteY597" fmla="*/ 97566 h 190179"/>
                <a:gd name="connsiteX598" fmla="*/ 19825 w 188505"/>
                <a:gd name="connsiteY598" fmla="*/ 95829 h 190179"/>
                <a:gd name="connsiteX599" fmla="*/ 19864 w 188505"/>
                <a:gd name="connsiteY599" fmla="*/ 94100 h 190179"/>
                <a:gd name="connsiteX600" fmla="*/ 20153 w 188505"/>
                <a:gd name="connsiteY600" fmla="*/ 93592 h 190179"/>
                <a:gd name="connsiteX601" fmla="*/ 21209 w 188505"/>
                <a:gd name="connsiteY601" fmla="*/ 96158 h 190179"/>
                <a:gd name="connsiteX602" fmla="*/ 85729 w 188505"/>
                <a:gd name="connsiteY602" fmla="*/ 108879 h 190179"/>
                <a:gd name="connsiteX603" fmla="*/ 84861 w 188505"/>
                <a:gd name="connsiteY603" fmla="*/ 109559 h 190179"/>
                <a:gd name="connsiteX604" fmla="*/ 83883 w 188505"/>
                <a:gd name="connsiteY604" fmla="*/ 109528 h 190179"/>
                <a:gd name="connsiteX605" fmla="*/ 83187 w 188505"/>
                <a:gd name="connsiteY605" fmla="*/ 109278 h 190179"/>
                <a:gd name="connsiteX606" fmla="*/ 82842 w 188505"/>
                <a:gd name="connsiteY606" fmla="*/ 108730 h 190179"/>
                <a:gd name="connsiteX607" fmla="*/ 83272 w 188505"/>
                <a:gd name="connsiteY607" fmla="*/ 108472 h 190179"/>
                <a:gd name="connsiteX608" fmla="*/ 83781 w 188505"/>
                <a:gd name="connsiteY608" fmla="*/ 107369 h 190179"/>
                <a:gd name="connsiteX609" fmla="*/ 84250 w 188505"/>
                <a:gd name="connsiteY609" fmla="*/ 107072 h 190179"/>
                <a:gd name="connsiteX610" fmla="*/ 84947 w 188505"/>
                <a:gd name="connsiteY610" fmla="*/ 107212 h 190179"/>
                <a:gd name="connsiteX611" fmla="*/ 85377 w 188505"/>
                <a:gd name="connsiteY611" fmla="*/ 107658 h 190179"/>
                <a:gd name="connsiteX612" fmla="*/ 85729 w 188505"/>
                <a:gd name="connsiteY612" fmla="*/ 108879 h 190179"/>
                <a:gd name="connsiteX613" fmla="*/ 117359 w 188505"/>
                <a:gd name="connsiteY613" fmla="*/ 113479 h 190179"/>
                <a:gd name="connsiteX614" fmla="*/ 116710 w 188505"/>
                <a:gd name="connsiteY614" fmla="*/ 115333 h 190179"/>
                <a:gd name="connsiteX615" fmla="*/ 114996 w 188505"/>
                <a:gd name="connsiteY615" fmla="*/ 113174 h 190179"/>
                <a:gd name="connsiteX616" fmla="*/ 113119 w 188505"/>
                <a:gd name="connsiteY616" fmla="*/ 111695 h 190179"/>
                <a:gd name="connsiteX617" fmla="*/ 112415 w 188505"/>
                <a:gd name="connsiteY617" fmla="*/ 110396 h 190179"/>
                <a:gd name="connsiteX618" fmla="*/ 111272 w 188505"/>
                <a:gd name="connsiteY618" fmla="*/ 109614 h 190179"/>
                <a:gd name="connsiteX619" fmla="*/ 110960 w 188505"/>
                <a:gd name="connsiteY619" fmla="*/ 107869 h 190179"/>
                <a:gd name="connsiteX620" fmla="*/ 112344 w 188505"/>
                <a:gd name="connsiteY620" fmla="*/ 107158 h 190179"/>
                <a:gd name="connsiteX621" fmla="*/ 112939 w 188505"/>
                <a:gd name="connsiteY621" fmla="*/ 107087 h 190179"/>
                <a:gd name="connsiteX622" fmla="*/ 114363 w 188505"/>
                <a:gd name="connsiteY622" fmla="*/ 109207 h 190179"/>
                <a:gd name="connsiteX623" fmla="*/ 116585 w 188505"/>
                <a:gd name="connsiteY623" fmla="*/ 109450 h 190179"/>
                <a:gd name="connsiteX624" fmla="*/ 116413 w 188505"/>
                <a:gd name="connsiteY624" fmla="*/ 110756 h 190179"/>
                <a:gd name="connsiteX625" fmla="*/ 117117 w 188505"/>
                <a:gd name="connsiteY625" fmla="*/ 112438 h 190179"/>
                <a:gd name="connsiteX626" fmla="*/ 117359 w 188505"/>
                <a:gd name="connsiteY626" fmla="*/ 113479 h 190179"/>
                <a:gd name="connsiteX627" fmla="*/ 27272 w 188505"/>
                <a:gd name="connsiteY627" fmla="*/ 112219 h 190179"/>
                <a:gd name="connsiteX628" fmla="*/ 29588 w 188505"/>
                <a:gd name="connsiteY628" fmla="*/ 114911 h 190179"/>
                <a:gd name="connsiteX629" fmla="*/ 27718 w 188505"/>
                <a:gd name="connsiteY629" fmla="*/ 114246 h 190179"/>
                <a:gd name="connsiteX630" fmla="*/ 25731 w 188505"/>
                <a:gd name="connsiteY630" fmla="*/ 116108 h 190179"/>
                <a:gd name="connsiteX631" fmla="*/ 23212 w 188505"/>
                <a:gd name="connsiteY631" fmla="*/ 113933 h 190179"/>
                <a:gd name="connsiteX632" fmla="*/ 21702 w 188505"/>
                <a:gd name="connsiteY632" fmla="*/ 111727 h 190179"/>
                <a:gd name="connsiteX633" fmla="*/ 21365 w 188505"/>
                <a:gd name="connsiteY633" fmla="*/ 110842 h 190179"/>
                <a:gd name="connsiteX634" fmla="*/ 22946 w 188505"/>
                <a:gd name="connsiteY634" fmla="*/ 108777 h 190179"/>
                <a:gd name="connsiteX635" fmla="*/ 24417 w 188505"/>
                <a:gd name="connsiteY635" fmla="*/ 110897 h 190179"/>
                <a:gd name="connsiteX636" fmla="*/ 26201 w 188505"/>
                <a:gd name="connsiteY636" fmla="*/ 111234 h 190179"/>
                <a:gd name="connsiteX637" fmla="*/ 27272 w 188505"/>
                <a:gd name="connsiteY637" fmla="*/ 112219 h 190179"/>
                <a:gd name="connsiteX638" fmla="*/ 157603 w 188505"/>
                <a:gd name="connsiteY638" fmla="*/ 112047 h 190179"/>
                <a:gd name="connsiteX639" fmla="*/ 160302 w 188505"/>
                <a:gd name="connsiteY639" fmla="*/ 112963 h 190179"/>
                <a:gd name="connsiteX640" fmla="*/ 161053 w 188505"/>
                <a:gd name="connsiteY640" fmla="*/ 112861 h 190179"/>
                <a:gd name="connsiteX641" fmla="*/ 162328 w 188505"/>
                <a:gd name="connsiteY641" fmla="*/ 113190 h 190179"/>
                <a:gd name="connsiteX642" fmla="*/ 162665 w 188505"/>
                <a:gd name="connsiteY642" fmla="*/ 114864 h 190179"/>
                <a:gd name="connsiteX643" fmla="*/ 160975 w 188505"/>
                <a:gd name="connsiteY643" fmla="*/ 115106 h 190179"/>
                <a:gd name="connsiteX644" fmla="*/ 158049 w 188505"/>
                <a:gd name="connsiteY644" fmla="*/ 116647 h 190179"/>
                <a:gd name="connsiteX645" fmla="*/ 156805 w 188505"/>
                <a:gd name="connsiteY645" fmla="*/ 116311 h 190179"/>
                <a:gd name="connsiteX646" fmla="*/ 155318 w 188505"/>
                <a:gd name="connsiteY646" fmla="*/ 114973 h 190179"/>
                <a:gd name="connsiteX647" fmla="*/ 152956 w 188505"/>
                <a:gd name="connsiteY647" fmla="*/ 114832 h 190179"/>
                <a:gd name="connsiteX648" fmla="*/ 152259 w 188505"/>
                <a:gd name="connsiteY648" fmla="*/ 114465 h 190179"/>
                <a:gd name="connsiteX649" fmla="*/ 153527 w 188505"/>
                <a:gd name="connsiteY649" fmla="*/ 112884 h 190179"/>
                <a:gd name="connsiteX650" fmla="*/ 155827 w 188505"/>
                <a:gd name="connsiteY650" fmla="*/ 112086 h 190179"/>
                <a:gd name="connsiteX651" fmla="*/ 157603 w 188505"/>
                <a:gd name="connsiteY651" fmla="*/ 112047 h 190179"/>
                <a:gd name="connsiteX652" fmla="*/ 103402 w 188505"/>
                <a:gd name="connsiteY652" fmla="*/ 118525 h 190179"/>
                <a:gd name="connsiteX653" fmla="*/ 101931 w 188505"/>
                <a:gd name="connsiteY653" fmla="*/ 119863 h 190179"/>
                <a:gd name="connsiteX654" fmla="*/ 101681 w 188505"/>
                <a:gd name="connsiteY654" fmla="*/ 117852 h 190179"/>
                <a:gd name="connsiteX655" fmla="*/ 102628 w 188505"/>
                <a:gd name="connsiteY655" fmla="*/ 115732 h 190179"/>
                <a:gd name="connsiteX656" fmla="*/ 103918 w 188505"/>
                <a:gd name="connsiteY656" fmla="*/ 115599 h 190179"/>
                <a:gd name="connsiteX657" fmla="*/ 104396 w 188505"/>
                <a:gd name="connsiteY657" fmla="*/ 116530 h 190179"/>
                <a:gd name="connsiteX658" fmla="*/ 103402 w 188505"/>
                <a:gd name="connsiteY658" fmla="*/ 118525 h 190179"/>
                <a:gd name="connsiteX659" fmla="*/ 123164 w 188505"/>
                <a:gd name="connsiteY659" fmla="*/ 117899 h 190179"/>
                <a:gd name="connsiteX660" fmla="*/ 122351 w 188505"/>
                <a:gd name="connsiteY660" fmla="*/ 119683 h 190179"/>
                <a:gd name="connsiteX661" fmla="*/ 120981 w 188505"/>
                <a:gd name="connsiteY661" fmla="*/ 119409 h 190179"/>
                <a:gd name="connsiteX662" fmla="*/ 118689 w 188505"/>
                <a:gd name="connsiteY662" fmla="*/ 117492 h 190179"/>
                <a:gd name="connsiteX663" fmla="*/ 117907 w 188505"/>
                <a:gd name="connsiteY663" fmla="*/ 116624 h 190179"/>
                <a:gd name="connsiteX664" fmla="*/ 117477 w 188505"/>
                <a:gd name="connsiteY664" fmla="*/ 115771 h 190179"/>
                <a:gd name="connsiteX665" fmla="*/ 118415 w 188505"/>
                <a:gd name="connsiteY665" fmla="*/ 115670 h 190179"/>
                <a:gd name="connsiteX666" fmla="*/ 119565 w 188505"/>
                <a:gd name="connsiteY666" fmla="*/ 116577 h 190179"/>
                <a:gd name="connsiteX667" fmla="*/ 122499 w 188505"/>
                <a:gd name="connsiteY667" fmla="*/ 117054 h 190179"/>
                <a:gd name="connsiteX668" fmla="*/ 123164 w 188505"/>
                <a:gd name="connsiteY668" fmla="*/ 117899 h 190179"/>
                <a:gd name="connsiteX669" fmla="*/ 140141 w 188505"/>
                <a:gd name="connsiteY669" fmla="*/ 119839 h 190179"/>
                <a:gd name="connsiteX670" fmla="*/ 139116 w 188505"/>
                <a:gd name="connsiteY670" fmla="*/ 119949 h 190179"/>
                <a:gd name="connsiteX671" fmla="*/ 139429 w 188505"/>
                <a:gd name="connsiteY671" fmla="*/ 118846 h 190179"/>
                <a:gd name="connsiteX672" fmla="*/ 141393 w 188505"/>
                <a:gd name="connsiteY672" fmla="*/ 116929 h 190179"/>
                <a:gd name="connsiteX673" fmla="*/ 144147 w 188505"/>
                <a:gd name="connsiteY673" fmla="*/ 116835 h 190179"/>
                <a:gd name="connsiteX674" fmla="*/ 146650 w 188505"/>
                <a:gd name="connsiteY674" fmla="*/ 115873 h 190179"/>
                <a:gd name="connsiteX675" fmla="*/ 147213 w 188505"/>
                <a:gd name="connsiteY675" fmla="*/ 115842 h 190179"/>
                <a:gd name="connsiteX676" fmla="*/ 146017 w 188505"/>
                <a:gd name="connsiteY676" fmla="*/ 117352 h 190179"/>
                <a:gd name="connsiteX677" fmla="*/ 143998 w 188505"/>
                <a:gd name="connsiteY677" fmla="*/ 118760 h 190179"/>
                <a:gd name="connsiteX678" fmla="*/ 140141 w 188505"/>
                <a:gd name="connsiteY678" fmla="*/ 119839 h 190179"/>
                <a:gd name="connsiteX679" fmla="*/ 126387 w 188505"/>
                <a:gd name="connsiteY679" fmla="*/ 122875 h 190179"/>
                <a:gd name="connsiteX680" fmla="*/ 124283 w 188505"/>
                <a:gd name="connsiteY680" fmla="*/ 123047 h 190179"/>
                <a:gd name="connsiteX681" fmla="*/ 124408 w 188505"/>
                <a:gd name="connsiteY681" fmla="*/ 120943 h 190179"/>
                <a:gd name="connsiteX682" fmla="*/ 125190 w 188505"/>
                <a:gd name="connsiteY682" fmla="*/ 120395 h 190179"/>
                <a:gd name="connsiteX683" fmla="*/ 127710 w 188505"/>
                <a:gd name="connsiteY683" fmla="*/ 121443 h 190179"/>
                <a:gd name="connsiteX684" fmla="*/ 127584 w 188505"/>
                <a:gd name="connsiteY684" fmla="*/ 122100 h 190179"/>
                <a:gd name="connsiteX685" fmla="*/ 126387 w 188505"/>
                <a:gd name="connsiteY685" fmla="*/ 122875 h 190179"/>
                <a:gd name="connsiteX686" fmla="*/ 116295 w 188505"/>
                <a:gd name="connsiteY686" fmla="*/ 120825 h 190179"/>
                <a:gd name="connsiteX687" fmla="*/ 116185 w 188505"/>
                <a:gd name="connsiteY687" fmla="*/ 123681 h 190179"/>
                <a:gd name="connsiteX688" fmla="*/ 115607 w 188505"/>
                <a:gd name="connsiteY688" fmla="*/ 123657 h 190179"/>
                <a:gd name="connsiteX689" fmla="*/ 115271 w 188505"/>
                <a:gd name="connsiteY689" fmla="*/ 123219 h 190179"/>
                <a:gd name="connsiteX690" fmla="*/ 115255 w 188505"/>
                <a:gd name="connsiteY690" fmla="*/ 122124 h 190179"/>
                <a:gd name="connsiteX691" fmla="*/ 115505 w 188505"/>
                <a:gd name="connsiteY691" fmla="*/ 120403 h 190179"/>
                <a:gd name="connsiteX692" fmla="*/ 116295 w 188505"/>
                <a:gd name="connsiteY692" fmla="*/ 120825 h 190179"/>
                <a:gd name="connsiteX693" fmla="*/ 105155 w 188505"/>
                <a:gd name="connsiteY693" fmla="*/ 124932 h 190179"/>
                <a:gd name="connsiteX694" fmla="*/ 103903 w 188505"/>
                <a:gd name="connsiteY694" fmla="*/ 125769 h 190179"/>
                <a:gd name="connsiteX695" fmla="*/ 104318 w 188505"/>
                <a:gd name="connsiteY695" fmla="*/ 123861 h 190179"/>
                <a:gd name="connsiteX696" fmla="*/ 103700 w 188505"/>
                <a:gd name="connsiteY696" fmla="*/ 122867 h 190179"/>
                <a:gd name="connsiteX697" fmla="*/ 104247 w 188505"/>
                <a:gd name="connsiteY697" fmla="*/ 122022 h 190179"/>
                <a:gd name="connsiteX698" fmla="*/ 105053 w 188505"/>
                <a:gd name="connsiteY698" fmla="*/ 121342 h 190179"/>
                <a:gd name="connsiteX699" fmla="*/ 105428 w 188505"/>
                <a:gd name="connsiteY699" fmla="*/ 122046 h 190179"/>
                <a:gd name="connsiteX700" fmla="*/ 106148 w 188505"/>
                <a:gd name="connsiteY700" fmla="*/ 123188 h 190179"/>
                <a:gd name="connsiteX701" fmla="*/ 105155 w 188505"/>
                <a:gd name="connsiteY701" fmla="*/ 124932 h 190179"/>
                <a:gd name="connsiteX702" fmla="*/ 107079 w 188505"/>
                <a:gd name="connsiteY702" fmla="*/ 130957 h 190179"/>
                <a:gd name="connsiteX703" fmla="*/ 106266 w 188505"/>
                <a:gd name="connsiteY703" fmla="*/ 131371 h 190179"/>
                <a:gd name="connsiteX704" fmla="*/ 104912 w 188505"/>
                <a:gd name="connsiteY704" fmla="*/ 130769 h 190179"/>
                <a:gd name="connsiteX705" fmla="*/ 105272 w 188505"/>
                <a:gd name="connsiteY705" fmla="*/ 129267 h 190179"/>
                <a:gd name="connsiteX706" fmla="*/ 106211 w 188505"/>
                <a:gd name="connsiteY706" fmla="*/ 128625 h 190179"/>
                <a:gd name="connsiteX707" fmla="*/ 107205 w 188505"/>
                <a:gd name="connsiteY707" fmla="*/ 129118 h 190179"/>
                <a:gd name="connsiteX708" fmla="*/ 107353 w 188505"/>
                <a:gd name="connsiteY708" fmla="*/ 129799 h 190179"/>
                <a:gd name="connsiteX709" fmla="*/ 107079 w 188505"/>
                <a:gd name="connsiteY709" fmla="*/ 130957 h 190179"/>
                <a:gd name="connsiteX710" fmla="*/ 129533 w 188505"/>
                <a:gd name="connsiteY710" fmla="*/ 135275 h 190179"/>
                <a:gd name="connsiteX711" fmla="*/ 127577 w 188505"/>
                <a:gd name="connsiteY711" fmla="*/ 136308 h 190179"/>
                <a:gd name="connsiteX712" fmla="*/ 126239 w 188505"/>
                <a:gd name="connsiteY712" fmla="*/ 134813 h 190179"/>
                <a:gd name="connsiteX713" fmla="*/ 125495 w 188505"/>
                <a:gd name="connsiteY713" fmla="*/ 132459 h 190179"/>
                <a:gd name="connsiteX714" fmla="*/ 129079 w 188505"/>
                <a:gd name="connsiteY714" fmla="*/ 129001 h 190179"/>
                <a:gd name="connsiteX715" fmla="*/ 129939 w 188505"/>
                <a:gd name="connsiteY715" fmla="*/ 129314 h 190179"/>
                <a:gd name="connsiteX716" fmla="*/ 130456 w 188505"/>
                <a:gd name="connsiteY716" fmla="*/ 130205 h 190179"/>
                <a:gd name="connsiteX717" fmla="*/ 130377 w 188505"/>
                <a:gd name="connsiteY717" fmla="*/ 133311 h 190179"/>
                <a:gd name="connsiteX718" fmla="*/ 129533 w 188505"/>
                <a:gd name="connsiteY718" fmla="*/ 135275 h 190179"/>
                <a:gd name="connsiteX719" fmla="*/ 123673 w 188505"/>
                <a:gd name="connsiteY719" fmla="*/ 132513 h 190179"/>
                <a:gd name="connsiteX720" fmla="*/ 121928 w 188505"/>
                <a:gd name="connsiteY720" fmla="*/ 134626 h 190179"/>
                <a:gd name="connsiteX721" fmla="*/ 120473 w 188505"/>
                <a:gd name="connsiteY721" fmla="*/ 134399 h 190179"/>
                <a:gd name="connsiteX722" fmla="*/ 119863 w 188505"/>
                <a:gd name="connsiteY722" fmla="*/ 133429 h 190179"/>
                <a:gd name="connsiteX723" fmla="*/ 120762 w 188505"/>
                <a:gd name="connsiteY723" fmla="*/ 131442 h 190179"/>
                <a:gd name="connsiteX724" fmla="*/ 122711 w 188505"/>
                <a:gd name="connsiteY724" fmla="*/ 130315 h 190179"/>
                <a:gd name="connsiteX725" fmla="*/ 123594 w 188505"/>
                <a:gd name="connsiteY725" fmla="*/ 130612 h 190179"/>
                <a:gd name="connsiteX726" fmla="*/ 123508 w 188505"/>
                <a:gd name="connsiteY726" fmla="*/ 132083 h 190179"/>
                <a:gd name="connsiteX727" fmla="*/ 123673 w 188505"/>
                <a:gd name="connsiteY727" fmla="*/ 132513 h 190179"/>
                <a:gd name="connsiteX728" fmla="*/ 161890 w 188505"/>
                <a:gd name="connsiteY728" fmla="*/ 135502 h 190179"/>
                <a:gd name="connsiteX729" fmla="*/ 159699 w 188505"/>
                <a:gd name="connsiteY729" fmla="*/ 135878 h 190179"/>
                <a:gd name="connsiteX730" fmla="*/ 160091 w 188505"/>
                <a:gd name="connsiteY730" fmla="*/ 133702 h 190179"/>
                <a:gd name="connsiteX731" fmla="*/ 159019 w 188505"/>
                <a:gd name="connsiteY731" fmla="*/ 131989 h 190179"/>
                <a:gd name="connsiteX732" fmla="*/ 160725 w 188505"/>
                <a:gd name="connsiteY732" fmla="*/ 132951 h 190179"/>
                <a:gd name="connsiteX733" fmla="*/ 161812 w 188505"/>
                <a:gd name="connsiteY733" fmla="*/ 134109 h 190179"/>
                <a:gd name="connsiteX734" fmla="*/ 162344 w 188505"/>
                <a:gd name="connsiteY734" fmla="*/ 134328 h 190179"/>
                <a:gd name="connsiteX735" fmla="*/ 162219 w 188505"/>
                <a:gd name="connsiteY735" fmla="*/ 135025 h 190179"/>
                <a:gd name="connsiteX736" fmla="*/ 161890 w 188505"/>
                <a:gd name="connsiteY736" fmla="*/ 135502 h 190179"/>
                <a:gd name="connsiteX737" fmla="*/ 111421 w 188505"/>
                <a:gd name="connsiteY737" fmla="*/ 136535 h 190179"/>
                <a:gd name="connsiteX738" fmla="*/ 111022 w 188505"/>
                <a:gd name="connsiteY738" fmla="*/ 136652 h 190179"/>
                <a:gd name="connsiteX739" fmla="*/ 110443 w 188505"/>
                <a:gd name="connsiteY739" fmla="*/ 135502 h 190179"/>
                <a:gd name="connsiteX740" fmla="*/ 110326 w 188505"/>
                <a:gd name="connsiteY740" fmla="*/ 134430 h 190179"/>
                <a:gd name="connsiteX741" fmla="*/ 110553 w 188505"/>
                <a:gd name="connsiteY741" fmla="*/ 133796 h 190179"/>
                <a:gd name="connsiteX742" fmla="*/ 111312 w 188505"/>
                <a:gd name="connsiteY742" fmla="*/ 133734 h 190179"/>
                <a:gd name="connsiteX743" fmla="*/ 112344 w 188505"/>
                <a:gd name="connsiteY743" fmla="*/ 135776 h 190179"/>
                <a:gd name="connsiteX744" fmla="*/ 111421 w 188505"/>
                <a:gd name="connsiteY744" fmla="*/ 136535 h 190179"/>
                <a:gd name="connsiteX745" fmla="*/ 136409 w 188505"/>
                <a:gd name="connsiteY745" fmla="*/ 140110 h 190179"/>
                <a:gd name="connsiteX746" fmla="*/ 134469 w 188505"/>
                <a:gd name="connsiteY746" fmla="*/ 140337 h 190179"/>
                <a:gd name="connsiteX747" fmla="*/ 133851 w 188505"/>
                <a:gd name="connsiteY747" fmla="*/ 140134 h 190179"/>
                <a:gd name="connsiteX748" fmla="*/ 135033 w 188505"/>
                <a:gd name="connsiteY748" fmla="*/ 139664 h 190179"/>
                <a:gd name="connsiteX749" fmla="*/ 135854 w 188505"/>
                <a:gd name="connsiteY749" fmla="*/ 139163 h 190179"/>
                <a:gd name="connsiteX750" fmla="*/ 136253 w 188505"/>
                <a:gd name="connsiteY750" fmla="*/ 138561 h 190179"/>
                <a:gd name="connsiteX751" fmla="*/ 138217 w 188505"/>
                <a:gd name="connsiteY751" fmla="*/ 137497 h 190179"/>
                <a:gd name="connsiteX752" fmla="*/ 139507 w 188505"/>
                <a:gd name="connsiteY752" fmla="*/ 136104 h 190179"/>
                <a:gd name="connsiteX753" fmla="*/ 140908 w 188505"/>
                <a:gd name="connsiteY753" fmla="*/ 137051 h 190179"/>
                <a:gd name="connsiteX754" fmla="*/ 139155 w 188505"/>
                <a:gd name="connsiteY754" fmla="*/ 137685 h 190179"/>
                <a:gd name="connsiteX755" fmla="*/ 136409 w 188505"/>
                <a:gd name="connsiteY755" fmla="*/ 140110 h 190179"/>
                <a:gd name="connsiteX756" fmla="*/ 160349 w 188505"/>
                <a:gd name="connsiteY756" fmla="*/ 141839 h 190179"/>
                <a:gd name="connsiteX757" fmla="*/ 159668 w 188505"/>
                <a:gd name="connsiteY757" fmla="*/ 141870 h 190179"/>
                <a:gd name="connsiteX758" fmla="*/ 160482 w 188505"/>
                <a:gd name="connsiteY758" fmla="*/ 140556 h 190179"/>
                <a:gd name="connsiteX759" fmla="*/ 162798 w 188505"/>
                <a:gd name="connsiteY759" fmla="*/ 138749 h 190179"/>
                <a:gd name="connsiteX760" fmla="*/ 166170 w 188505"/>
                <a:gd name="connsiteY760" fmla="*/ 137153 h 190179"/>
                <a:gd name="connsiteX761" fmla="*/ 167288 w 188505"/>
                <a:gd name="connsiteY761" fmla="*/ 136981 h 190179"/>
                <a:gd name="connsiteX762" fmla="*/ 169189 w 188505"/>
                <a:gd name="connsiteY762" fmla="*/ 137966 h 190179"/>
                <a:gd name="connsiteX763" fmla="*/ 165700 w 188505"/>
                <a:gd name="connsiteY763" fmla="*/ 139601 h 190179"/>
                <a:gd name="connsiteX764" fmla="*/ 164769 w 188505"/>
                <a:gd name="connsiteY764" fmla="*/ 140462 h 190179"/>
                <a:gd name="connsiteX765" fmla="*/ 162195 w 188505"/>
                <a:gd name="connsiteY765" fmla="*/ 140650 h 190179"/>
                <a:gd name="connsiteX766" fmla="*/ 160349 w 188505"/>
                <a:gd name="connsiteY766" fmla="*/ 141839 h 190179"/>
                <a:gd name="connsiteX767" fmla="*/ 125926 w 188505"/>
                <a:gd name="connsiteY767" fmla="*/ 143286 h 190179"/>
                <a:gd name="connsiteX768" fmla="*/ 125543 w 188505"/>
                <a:gd name="connsiteY768" fmla="*/ 143716 h 190179"/>
                <a:gd name="connsiteX769" fmla="*/ 123884 w 188505"/>
                <a:gd name="connsiteY769" fmla="*/ 141995 h 190179"/>
                <a:gd name="connsiteX770" fmla="*/ 123250 w 188505"/>
                <a:gd name="connsiteY770" fmla="*/ 140994 h 190179"/>
                <a:gd name="connsiteX771" fmla="*/ 124040 w 188505"/>
                <a:gd name="connsiteY771" fmla="*/ 140157 h 190179"/>
                <a:gd name="connsiteX772" fmla="*/ 126481 w 188505"/>
                <a:gd name="connsiteY772" fmla="*/ 142113 h 190179"/>
                <a:gd name="connsiteX773" fmla="*/ 125926 w 188505"/>
                <a:gd name="connsiteY773" fmla="*/ 143286 h 190179"/>
                <a:gd name="connsiteX774" fmla="*/ 107353 w 188505"/>
                <a:gd name="connsiteY774" fmla="*/ 140838 h 190179"/>
                <a:gd name="connsiteX775" fmla="*/ 107392 w 188505"/>
                <a:gd name="connsiteY775" fmla="*/ 142441 h 190179"/>
                <a:gd name="connsiteX776" fmla="*/ 107236 w 188505"/>
                <a:gd name="connsiteY776" fmla="*/ 143012 h 190179"/>
                <a:gd name="connsiteX777" fmla="*/ 102745 w 188505"/>
                <a:gd name="connsiteY777" fmla="*/ 143787 h 190179"/>
                <a:gd name="connsiteX778" fmla="*/ 103160 w 188505"/>
                <a:gd name="connsiteY778" fmla="*/ 141949 h 190179"/>
                <a:gd name="connsiteX779" fmla="*/ 103434 w 188505"/>
                <a:gd name="connsiteY779" fmla="*/ 141370 h 190179"/>
                <a:gd name="connsiteX780" fmla="*/ 104920 w 188505"/>
                <a:gd name="connsiteY780" fmla="*/ 142222 h 190179"/>
                <a:gd name="connsiteX781" fmla="*/ 105467 w 188505"/>
                <a:gd name="connsiteY781" fmla="*/ 141784 h 190179"/>
                <a:gd name="connsiteX782" fmla="*/ 105687 w 188505"/>
                <a:gd name="connsiteY782" fmla="*/ 141283 h 190179"/>
                <a:gd name="connsiteX783" fmla="*/ 107353 w 188505"/>
                <a:gd name="connsiteY783" fmla="*/ 140838 h 190179"/>
                <a:gd name="connsiteX784" fmla="*/ 180346 w 188505"/>
                <a:gd name="connsiteY784" fmla="*/ 146556 h 190179"/>
                <a:gd name="connsiteX785" fmla="*/ 179868 w 188505"/>
                <a:gd name="connsiteY785" fmla="*/ 146987 h 190179"/>
                <a:gd name="connsiteX786" fmla="*/ 178765 w 188505"/>
                <a:gd name="connsiteY786" fmla="*/ 145743 h 190179"/>
                <a:gd name="connsiteX787" fmla="*/ 178710 w 188505"/>
                <a:gd name="connsiteY787" fmla="*/ 145093 h 190179"/>
                <a:gd name="connsiteX788" fmla="*/ 179837 w 188505"/>
                <a:gd name="connsiteY788" fmla="*/ 144350 h 190179"/>
                <a:gd name="connsiteX789" fmla="*/ 180400 w 188505"/>
                <a:gd name="connsiteY789" fmla="*/ 144178 h 190179"/>
                <a:gd name="connsiteX790" fmla="*/ 180565 w 188505"/>
                <a:gd name="connsiteY790" fmla="*/ 144687 h 190179"/>
                <a:gd name="connsiteX791" fmla="*/ 180549 w 188505"/>
                <a:gd name="connsiteY791" fmla="*/ 145774 h 190179"/>
                <a:gd name="connsiteX792" fmla="*/ 180346 w 188505"/>
                <a:gd name="connsiteY792" fmla="*/ 146556 h 190179"/>
                <a:gd name="connsiteX793" fmla="*/ 149615 w 188505"/>
                <a:gd name="connsiteY793" fmla="*/ 145704 h 190179"/>
                <a:gd name="connsiteX794" fmla="*/ 147878 w 188505"/>
                <a:gd name="connsiteY794" fmla="*/ 146353 h 190179"/>
                <a:gd name="connsiteX795" fmla="*/ 146775 w 188505"/>
                <a:gd name="connsiteY795" fmla="*/ 147722 h 190179"/>
                <a:gd name="connsiteX796" fmla="*/ 145430 w 188505"/>
                <a:gd name="connsiteY796" fmla="*/ 146752 h 190179"/>
                <a:gd name="connsiteX797" fmla="*/ 145430 w 188505"/>
                <a:gd name="connsiteY797" fmla="*/ 145438 h 190179"/>
                <a:gd name="connsiteX798" fmla="*/ 146900 w 188505"/>
                <a:gd name="connsiteY798" fmla="*/ 145844 h 190179"/>
                <a:gd name="connsiteX799" fmla="*/ 147933 w 188505"/>
                <a:gd name="connsiteY799" fmla="*/ 145101 h 190179"/>
                <a:gd name="connsiteX800" fmla="*/ 147620 w 188505"/>
                <a:gd name="connsiteY800" fmla="*/ 144264 h 190179"/>
                <a:gd name="connsiteX801" fmla="*/ 148747 w 188505"/>
                <a:gd name="connsiteY801" fmla="*/ 144655 h 190179"/>
                <a:gd name="connsiteX802" fmla="*/ 149615 w 188505"/>
                <a:gd name="connsiteY802" fmla="*/ 145704 h 190179"/>
                <a:gd name="connsiteX803" fmla="*/ 128140 w 188505"/>
                <a:gd name="connsiteY803" fmla="*/ 150945 h 190179"/>
                <a:gd name="connsiteX804" fmla="*/ 127123 w 188505"/>
                <a:gd name="connsiteY804" fmla="*/ 152377 h 190179"/>
                <a:gd name="connsiteX805" fmla="*/ 125683 w 188505"/>
                <a:gd name="connsiteY805" fmla="*/ 151869 h 190179"/>
                <a:gd name="connsiteX806" fmla="*/ 126270 w 188505"/>
                <a:gd name="connsiteY806" fmla="*/ 151329 h 190179"/>
                <a:gd name="connsiteX807" fmla="*/ 126614 w 188505"/>
                <a:gd name="connsiteY807" fmla="*/ 150625 h 190179"/>
                <a:gd name="connsiteX808" fmla="*/ 126653 w 188505"/>
                <a:gd name="connsiteY808" fmla="*/ 149608 h 190179"/>
                <a:gd name="connsiteX809" fmla="*/ 126262 w 188505"/>
                <a:gd name="connsiteY809" fmla="*/ 148982 h 190179"/>
                <a:gd name="connsiteX810" fmla="*/ 126528 w 188505"/>
                <a:gd name="connsiteY810" fmla="*/ 148755 h 190179"/>
                <a:gd name="connsiteX811" fmla="*/ 127811 w 188505"/>
                <a:gd name="connsiteY811" fmla="*/ 149803 h 190179"/>
                <a:gd name="connsiteX812" fmla="*/ 128140 w 188505"/>
                <a:gd name="connsiteY812" fmla="*/ 150945 h 190179"/>
                <a:gd name="connsiteX813" fmla="*/ 179962 w 188505"/>
                <a:gd name="connsiteY813" fmla="*/ 163486 h 190179"/>
                <a:gd name="connsiteX814" fmla="*/ 178382 w 188505"/>
                <a:gd name="connsiteY814" fmla="*/ 164057 h 190179"/>
                <a:gd name="connsiteX815" fmla="*/ 177834 w 188505"/>
                <a:gd name="connsiteY815" fmla="*/ 163987 h 190179"/>
                <a:gd name="connsiteX816" fmla="*/ 177177 w 188505"/>
                <a:gd name="connsiteY816" fmla="*/ 162735 h 190179"/>
                <a:gd name="connsiteX817" fmla="*/ 178092 w 188505"/>
                <a:gd name="connsiteY817" fmla="*/ 159716 h 190179"/>
                <a:gd name="connsiteX818" fmla="*/ 177248 w 188505"/>
                <a:gd name="connsiteY818" fmla="*/ 157768 h 190179"/>
                <a:gd name="connsiteX819" fmla="*/ 177193 w 188505"/>
                <a:gd name="connsiteY819" fmla="*/ 156946 h 190179"/>
                <a:gd name="connsiteX820" fmla="*/ 178476 w 188505"/>
                <a:gd name="connsiteY820" fmla="*/ 155804 h 190179"/>
                <a:gd name="connsiteX821" fmla="*/ 179368 w 188505"/>
                <a:gd name="connsiteY821" fmla="*/ 154091 h 190179"/>
                <a:gd name="connsiteX822" fmla="*/ 181542 w 188505"/>
                <a:gd name="connsiteY822" fmla="*/ 152236 h 190179"/>
                <a:gd name="connsiteX823" fmla="*/ 187183 w 188505"/>
                <a:gd name="connsiteY823" fmla="*/ 150038 h 190179"/>
                <a:gd name="connsiteX824" fmla="*/ 188505 w 188505"/>
                <a:gd name="connsiteY824" fmla="*/ 149835 h 190179"/>
                <a:gd name="connsiteX825" fmla="*/ 188466 w 188505"/>
                <a:gd name="connsiteY825" fmla="*/ 151556 h 190179"/>
                <a:gd name="connsiteX826" fmla="*/ 186581 w 188505"/>
                <a:gd name="connsiteY826" fmla="*/ 155905 h 190179"/>
                <a:gd name="connsiteX827" fmla="*/ 184907 w 188505"/>
                <a:gd name="connsiteY827" fmla="*/ 158080 h 190179"/>
                <a:gd name="connsiteX828" fmla="*/ 185352 w 188505"/>
                <a:gd name="connsiteY828" fmla="*/ 159817 h 190179"/>
                <a:gd name="connsiteX829" fmla="*/ 182669 w 188505"/>
                <a:gd name="connsiteY829" fmla="*/ 160302 h 190179"/>
                <a:gd name="connsiteX830" fmla="*/ 179962 w 188505"/>
                <a:gd name="connsiteY830" fmla="*/ 163486 h 190179"/>
                <a:gd name="connsiteX831" fmla="*/ 74815 w 188505"/>
                <a:gd name="connsiteY831" fmla="*/ 156445 h 190179"/>
                <a:gd name="connsiteX832" fmla="*/ 74557 w 188505"/>
                <a:gd name="connsiteY832" fmla="*/ 157619 h 190179"/>
                <a:gd name="connsiteX833" fmla="*/ 72296 w 188505"/>
                <a:gd name="connsiteY833" fmla="*/ 156813 h 190179"/>
                <a:gd name="connsiteX834" fmla="*/ 71670 w 188505"/>
                <a:gd name="connsiteY834" fmla="*/ 155600 h 190179"/>
                <a:gd name="connsiteX835" fmla="*/ 71553 w 188505"/>
                <a:gd name="connsiteY835" fmla="*/ 152909 h 190179"/>
                <a:gd name="connsiteX836" fmla="*/ 72148 w 188505"/>
                <a:gd name="connsiteY836" fmla="*/ 151595 h 190179"/>
                <a:gd name="connsiteX837" fmla="*/ 72539 w 188505"/>
                <a:gd name="connsiteY837" fmla="*/ 151180 h 190179"/>
                <a:gd name="connsiteX838" fmla="*/ 73579 w 188505"/>
                <a:gd name="connsiteY838" fmla="*/ 152698 h 190179"/>
                <a:gd name="connsiteX839" fmla="*/ 75762 w 188505"/>
                <a:gd name="connsiteY839" fmla="*/ 154912 h 190179"/>
                <a:gd name="connsiteX840" fmla="*/ 74815 w 188505"/>
                <a:gd name="connsiteY840" fmla="*/ 156445 h 190179"/>
                <a:gd name="connsiteX841" fmla="*/ 165324 w 188505"/>
                <a:gd name="connsiteY841" fmla="*/ 175980 h 190179"/>
                <a:gd name="connsiteX842" fmla="*/ 164487 w 188505"/>
                <a:gd name="connsiteY842" fmla="*/ 177490 h 190179"/>
                <a:gd name="connsiteX843" fmla="*/ 163635 w 188505"/>
                <a:gd name="connsiteY843" fmla="*/ 176215 h 190179"/>
                <a:gd name="connsiteX844" fmla="*/ 164002 w 188505"/>
                <a:gd name="connsiteY844" fmla="*/ 174744 h 190179"/>
                <a:gd name="connsiteX845" fmla="*/ 163017 w 188505"/>
                <a:gd name="connsiteY845" fmla="*/ 172421 h 190179"/>
                <a:gd name="connsiteX846" fmla="*/ 164887 w 188505"/>
                <a:gd name="connsiteY846" fmla="*/ 168963 h 190179"/>
                <a:gd name="connsiteX847" fmla="*/ 164926 w 188505"/>
                <a:gd name="connsiteY847" fmla="*/ 167281 h 190179"/>
                <a:gd name="connsiteX848" fmla="*/ 166357 w 188505"/>
                <a:gd name="connsiteY848" fmla="*/ 166420 h 190179"/>
                <a:gd name="connsiteX849" fmla="*/ 166005 w 188505"/>
                <a:gd name="connsiteY849" fmla="*/ 169276 h 190179"/>
                <a:gd name="connsiteX850" fmla="*/ 164910 w 188505"/>
                <a:gd name="connsiteY850" fmla="*/ 171560 h 190179"/>
                <a:gd name="connsiteX851" fmla="*/ 166045 w 188505"/>
                <a:gd name="connsiteY851" fmla="*/ 173461 h 190179"/>
                <a:gd name="connsiteX852" fmla="*/ 166584 w 188505"/>
                <a:gd name="connsiteY852" fmla="*/ 175620 h 190179"/>
                <a:gd name="connsiteX853" fmla="*/ 165324 w 188505"/>
                <a:gd name="connsiteY853" fmla="*/ 175980 h 190179"/>
                <a:gd name="connsiteX854" fmla="*/ 92347 w 188505"/>
                <a:gd name="connsiteY854" fmla="*/ 174095 h 190179"/>
                <a:gd name="connsiteX855" fmla="*/ 93850 w 188505"/>
                <a:gd name="connsiteY855" fmla="*/ 174291 h 190179"/>
                <a:gd name="connsiteX856" fmla="*/ 95884 w 188505"/>
                <a:gd name="connsiteY856" fmla="*/ 174259 h 190179"/>
                <a:gd name="connsiteX857" fmla="*/ 96346 w 188505"/>
                <a:gd name="connsiteY857" fmla="*/ 174095 h 190179"/>
                <a:gd name="connsiteX858" fmla="*/ 97644 w 188505"/>
                <a:gd name="connsiteY858" fmla="*/ 172522 h 190179"/>
                <a:gd name="connsiteX859" fmla="*/ 99240 w 188505"/>
                <a:gd name="connsiteY859" fmla="*/ 172491 h 190179"/>
                <a:gd name="connsiteX860" fmla="*/ 99936 w 188505"/>
                <a:gd name="connsiteY860" fmla="*/ 174040 h 190179"/>
                <a:gd name="connsiteX861" fmla="*/ 98317 w 188505"/>
                <a:gd name="connsiteY861" fmla="*/ 174752 h 190179"/>
                <a:gd name="connsiteX862" fmla="*/ 97988 w 188505"/>
                <a:gd name="connsiteY862" fmla="*/ 175159 h 190179"/>
                <a:gd name="connsiteX863" fmla="*/ 98301 w 188505"/>
                <a:gd name="connsiteY863" fmla="*/ 175487 h 190179"/>
                <a:gd name="connsiteX864" fmla="*/ 99514 w 188505"/>
                <a:gd name="connsiteY864" fmla="*/ 176137 h 190179"/>
                <a:gd name="connsiteX865" fmla="*/ 101204 w 188505"/>
                <a:gd name="connsiteY865" fmla="*/ 175894 h 190179"/>
                <a:gd name="connsiteX866" fmla="*/ 101251 w 188505"/>
                <a:gd name="connsiteY866" fmla="*/ 177115 h 190179"/>
                <a:gd name="connsiteX867" fmla="*/ 101626 w 188505"/>
                <a:gd name="connsiteY867" fmla="*/ 178108 h 190179"/>
                <a:gd name="connsiteX868" fmla="*/ 102456 w 188505"/>
                <a:gd name="connsiteY868" fmla="*/ 178703 h 190179"/>
                <a:gd name="connsiteX869" fmla="*/ 103363 w 188505"/>
                <a:gd name="connsiteY869" fmla="*/ 178820 h 190179"/>
                <a:gd name="connsiteX870" fmla="*/ 105358 w 188505"/>
                <a:gd name="connsiteY870" fmla="*/ 178648 h 190179"/>
                <a:gd name="connsiteX871" fmla="*/ 107322 w 188505"/>
                <a:gd name="connsiteY871" fmla="*/ 178257 h 190179"/>
                <a:gd name="connsiteX872" fmla="*/ 109348 w 188505"/>
                <a:gd name="connsiteY872" fmla="*/ 177475 h 190179"/>
                <a:gd name="connsiteX873" fmla="*/ 111421 w 188505"/>
                <a:gd name="connsiteY873" fmla="*/ 177076 h 190179"/>
                <a:gd name="connsiteX874" fmla="*/ 117609 w 188505"/>
                <a:gd name="connsiteY874" fmla="*/ 177475 h 190179"/>
                <a:gd name="connsiteX875" fmla="*/ 119831 w 188505"/>
                <a:gd name="connsiteY875" fmla="*/ 179165 h 190179"/>
                <a:gd name="connsiteX876" fmla="*/ 124064 w 188505"/>
                <a:gd name="connsiteY876" fmla="*/ 179368 h 190179"/>
                <a:gd name="connsiteX877" fmla="*/ 127991 w 188505"/>
                <a:gd name="connsiteY877" fmla="*/ 180260 h 190179"/>
                <a:gd name="connsiteX878" fmla="*/ 130056 w 188505"/>
                <a:gd name="connsiteY878" fmla="*/ 179673 h 190179"/>
                <a:gd name="connsiteX879" fmla="*/ 133585 w 188505"/>
                <a:gd name="connsiteY879" fmla="*/ 179125 h 190179"/>
                <a:gd name="connsiteX880" fmla="*/ 134148 w 188505"/>
                <a:gd name="connsiteY880" fmla="*/ 179720 h 190179"/>
                <a:gd name="connsiteX881" fmla="*/ 133695 w 188505"/>
                <a:gd name="connsiteY881" fmla="*/ 183530 h 190179"/>
                <a:gd name="connsiteX882" fmla="*/ 133914 w 188505"/>
                <a:gd name="connsiteY882" fmla="*/ 184641 h 190179"/>
                <a:gd name="connsiteX883" fmla="*/ 134931 w 188505"/>
                <a:gd name="connsiteY883" fmla="*/ 185173 h 190179"/>
                <a:gd name="connsiteX884" fmla="*/ 135932 w 188505"/>
                <a:gd name="connsiteY884" fmla="*/ 184915 h 190179"/>
                <a:gd name="connsiteX885" fmla="*/ 137168 w 188505"/>
                <a:gd name="connsiteY885" fmla="*/ 183663 h 190179"/>
                <a:gd name="connsiteX886" fmla="*/ 140125 w 188505"/>
                <a:gd name="connsiteY886" fmla="*/ 182701 h 190179"/>
                <a:gd name="connsiteX887" fmla="*/ 143192 w 188505"/>
                <a:gd name="connsiteY887" fmla="*/ 182701 h 190179"/>
                <a:gd name="connsiteX888" fmla="*/ 145782 w 188505"/>
                <a:gd name="connsiteY888" fmla="*/ 180166 h 190179"/>
                <a:gd name="connsiteX889" fmla="*/ 146540 w 188505"/>
                <a:gd name="connsiteY889" fmla="*/ 180017 h 190179"/>
                <a:gd name="connsiteX890" fmla="*/ 146063 w 188505"/>
                <a:gd name="connsiteY890" fmla="*/ 181261 h 190179"/>
                <a:gd name="connsiteX891" fmla="*/ 145672 w 188505"/>
                <a:gd name="connsiteY891" fmla="*/ 184187 h 190179"/>
                <a:gd name="connsiteX892" fmla="*/ 145125 w 188505"/>
                <a:gd name="connsiteY892" fmla="*/ 185900 h 190179"/>
                <a:gd name="connsiteX893" fmla="*/ 144874 w 188505"/>
                <a:gd name="connsiteY893" fmla="*/ 187246 h 190179"/>
                <a:gd name="connsiteX894" fmla="*/ 143145 w 188505"/>
                <a:gd name="connsiteY894" fmla="*/ 187942 h 190179"/>
                <a:gd name="connsiteX895" fmla="*/ 140540 w 188505"/>
                <a:gd name="connsiteY895" fmla="*/ 188060 h 190179"/>
                <a:gd name="connsiteX896" fmla="*/ 135776 w 188505"/>
                <a:gd name="connsiteY896" fmla="*/ 187762 h 190179"/>
                <a:gd name="connsiteX897" fmla="*/ 130972 w 188505"/>
                <a:gd name="connsiteY897" fmla="*/ 188240 h 190179"/>
                <a:gd name="connsiteX898" fmla="*/ 122077 w 188505"/>
                <a:gd name="connsiteY898" fmla="*/ 189523 h 190179"/>
                <a:gd name="connsiteX899" fmla="*/ 113166 w 188505"/>
                <a:gd name="connsiteY899" fmla="*/ 190180 h 190179"/>
                <a:gd name="connsiteX900" fmla="*/ 111969 w 188505"/>
                <a:gd name="connsiteY900" fmla="*/ 189750 h 190179"/>
                <a:gd name="connsiteX901" fmla="*/ 111945 w 188505"/>
                <a:gd name="connsiteY901" fmla="*/ 188052 h 190179"/>
                <a:gd name="connsiteX902" fmla="*/ 111758 w 188505"/>
                <a:gd name="connsiteY902" fmla="*/ 186878 h 190179"/>
                <a:gd name="connsiteX903" fmla="*/ 111179 w 188505"/>
                <a:gd name="connsiteY903" fmla="*/ 186057 h 190179"/>
                <a:gd name="connsiteX904" fmla="*/ 108425 w 188505"/>
                <a:gd name="connsiteY904" fmla="*/ 185353 h 190179"/>
                <a:gd name="connsiteX905" fmla="*/ 105796 w 188505"/>
                <a:gd name="connsiteY905" fmla="*/ 184148 h 190179"/>
                <a:gd name="connsiteX906" fmla="*/ 95493 w 188505"/>
                <a:gd name="connsiteY906" fmla="*/ 182505 h 190179"/>
                <a:gd name="connsiteX907" fmla="*/ 93059 w 188505"/>
                <a:gd name="connsiteY907" fmla="*/ 181856 h 190179"/>
                <a:gd name="connsiteX908" fmla="*/ 89117 w 188505"/>
                <a:gd name="connsiteY908" fmla="*/ 182192 h 190179"/>
                <a:gd name="connsiteX909" fmla="*/ 87669 w 188505"/>
                <a:gd name="connsiteY909" fmla="*/ 182145 h 190179"/>
                <a:gd name="connsiteX910" fmla="*/ 86676 w 188505"/>
                <a:gd name="connsiteY910" fmla="*/ 181558 h 190179"/>
                <a:gd name="connsiteX911" fmla="*/ 85987 w 188505"/>
                <a:gd name="connsiteY911" fmla="*/ 180541 h 190179"/>
                <a:gd name="connsiteX912" fmla="*/ 85674 w 188505"/>
                <a:gd name="connsiteY912" fmla="*/ 177310 h 190179"/>
                <a:gd name="connsiteX913" fmla="*/ 86167 w 188505"/>
                <a:gd name="connsiteY913" fmla="*/ 174111 h 190179"/>
                <a:gd name="connsiteX914" fmla="*/ 87020 w 188505"/>
                <a:gd name="connsiteY914" fmla="*/ 173266 h 190179"/>
                <a:gd name="connsiteX915" fmla="*/ 87411 w 188505"/>
                <a:gd name="connsiteY915" fmla="*/ 174228 h 190179"/>
                <a:gd name="connsiteX916" fmla="*/ 88420 w 188505"/>
                <a:gd name="connsiteY916" fmla="*/ 174674 h 190179"/>
                <a:gd name="connsiteX917" fmla="*/ 89359 w 188505"/>
                <a:gd name="connsiteY917" fmla="*/ 173704 h 190179"/>
                <a:gd name="connsiteX918" fmla="*/ 89351 w 188505"/>
                <a:gd name="connsiteY918" fmla="*/ 172233 h 190179"/>
                <a:gd name="connsiteX919" fmla="*/ 89829 w 188505"/>
                <a:gd name="connsiteY919" fmla="*/ 170872 h 190179"/>
                <a:gd name="connsiteX920" fmla="*/ 90572 w 188505"/>
                <a:gd name="connsiteY920" fmla="*/ 171443 h 190179"/>
                <a:gd name="connsiteX921" fmla="*/ 91064 w 188505"/>
                <a:gd name="connsiteY921" fmla="*/ 173540 h 190179"/>
                <a:gd name="connsiteX922" fmla="*/ 92347 w 188505"/>
                <a:gd name="connsiteY922" fmla="*/ 174095 h 190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Lst>
              <a:rect l="l" t="t" r="r" b="b"/>
              <a:pathLst>
                <a:path w="188505" h="190179">
                  <a:moveTo>
                    <a:pt x="146549" y="892"/>
                  </a:moveTo>
                  <a:lnTo>
                    <a:pt x="148512" y="1486"/>
                  </a:lnTo>
                  <a:lnTo>
                    <a:pt x="149654" y="2449"/>
                  </a:lnTo>
                  <a:lnTo>
                    <a:pt x="150366" y="3333"/>
                  </a:lnTo>
                  <a:lnTo>
                    <a:pt x="151454" y="4092"/>
                  </a:lnTo>
                  <a:lnTo>
                    <a:pt x="152267" y="4264"/>
                  </a:lnTo>
                  <a:lnTo>
                    <a:pt x="152893" y="6869"/>
                  </a:lnTo>
                  <a:lnTo>
                    <a:pt x="153222" y="10092"/>
                  </a:lnTo>
                  <a:lnTo>
                    <a:pt x="152729" y="11485"/>
                  </a:lnTo>
                  <a:lnTo>
                    <a:pt x="151282" y="11806"/>
                  </a:lnTo>
                  <a:lnTo>
                    <a:pt x="146760" y="14841"/>
                  </a:lnTo>
                  <a:lnTo>
                    <a:pt x="146650" y="17618"/>
                  </a:lnTo>
                  <a:lnTo>
                    <a:pt x="146713" y="18956"/>
                  </a:lnTo>
                  <a:lnTo>
                    <a:pt x="146806" y="19911"/>
                  </a:lnTo>
                  <a:lnTo>
                    <a:pt x="147284" y="20709"/>
                  </a:lnTo>
                  <a:lnTo>
                    <a:pt x="147284" y="21859"/>
                  </a:lnTo>
                  <a:lnTo>
                    <a:pt x="146783" y="23095"/>
                  </a:lnTo>
                  <a:lnTo>
                    <a:pt x="144812" y="25160"/>
                  </a:lnTo>
                  <a:lnTo>
                    <a:pt x="143442" y="26795"/>
                  </a:lnTo>
                  <a:lnTo>
                    <a:pt x="141909" y="29017"/>
                  </a:lnTo>
                  <a:lnTo>
                    <a:pt x="141049" y="29291"/>
                  </a:lnTo>
                  <a:lnTo>
                    <a:pt x="140368" y="29682"/>
                  </a:lnTo>
                  <a:lnTo>
                    <a:pt x="139750" y="28462"/>
                  </a:lnTo>
                  <a:lnTo>
                    <a:pt x="136347" y="26295"/>
                  </a:lnTo>
                  <a:lnTo>
                    <a:pt x="128468" y="25027"/>
                  </a:lnTo>
                  <a:lnTo>
                    <a:pt x="124706" y="23423"/>
                  </a:lnTo>
                  <a:lnTo>
                    <a:pt x="123055" y="23721"/>
                  </a:lnTo>
                  <a:lnTo>
                    <a:pt x="119855" y="21929"/>
                  </a:lnTo>
                  <a:lnTo>
                    <a:pt x="117664" y="22719"/>
                  </a:lnTo>
                  <a:lnTo>
                    <a:pt x="113017" y="25903"/>
                  </a:lnTo>
                  <a:lnTo>
                    <a:pt x="110506" y="25559"/>
                  </a:lnTo>
                  <a:lnTo>
                    <a:pt x="107822" y="23642"/>
                  </a:lnTo>
                  <a:lnTo>
                    <a:pt x="106078" y="23290"/>
                  </a:lnTo>
                  <a:lnTo>
                    <a:pt x="104028" y="24300"/>
                  </a:lnTo>
                  <a:lnTo>
                    <a:pt x="100750" y="27961"/>
                  </a:lnTo>
                  <a:lnTo>
                    <a:pt x="97409" y="29753"/>
                  </a:lnTo>
                  <a:lnTo>
                    <a:pt x="94421" y="29056"/>
                  </a:lnTo>
                  <a:lnTo>
                    <a:pt x="90400" y="29072"/>
                  </a:lnTo>
                  <a:lnTo>
                    <a:pt x="89969" y="31114"/>
                  </a:lnTo>
                  <a:lnTo>
                    <a:pt x="90744" y="32530"/>
                  </a:lnTo>
                  <a:lnTo>
                    <a:pt x="92942" y="34939"/>
                  </a:lnTo>
                  <a:lnTo>
                    <a:pt x="91910" y="36747"/>
                  </a:lnTo>
                  <a:lnTo>
                    <a:pt x="92676" y="38554"/>
                  </a:lnTo>
                  <a:lnTo>
                    <a:pt x="94108" y="38922"/>
                  </a:lnTo>
                  <a:lnTo>
                    <a:pt x="96275" y="38820"/>
                  </a:lnTo>
                  <a:lnTo>
                    <a:pt x="100273" y="41159"/>
                  </a:lnTo>
                  <a:lnTo>
                    <a:pt x="102025" y="43623"/>
                  </a:lnTo>
                  <a:lnTo>
                    <a:pt x="103144" y="46315"/>
                  </a:lnTo>
                  <a:lnTo>
                    <a:pt x="100703" y="44382"/>
                  </a:lnTo>
                  <a:lnTo>
                    <a:pt x="99084" y="42520"/>
                  </a:lnTo>
                  <a:lnTo>
                    <a:pt x="96823" y="41848"/>
                  </a:lnTo>
                  <a:lnTo>
                    <a:pt x="93685" y="40259"/>
                  </a:lnTo>
                  <a:lnTo>
                    <a:pt x="91714" y="39993"/>
                  </a:lnTo>
                  <a:lnTo>
                    <a:pt x="89617" y="41096"/>
                  </a:lnTo>
                  <a:lnTo>
                    <a:pt x="89453" y="42341"/>
                  </a:lnTo>
                  <a:lnTo>
                    <a:pt x="91714" y="44664"/>
                  </a:lnTo>
                  <a:lnTo>
                    <a:pt x="93779" y="46096"/>
                  </a:lnTo>
                  <a:lnTo>
                    <a:pt x="94874" y="47254"/>
                  </a:lnTo>
                  <a:lnTo>
                    <a:pt x="95602" y="49827"/>
                  </a:lnTo>
                  <a:lnTo>
                    <a:pt x="95188" y="50696"/>
                  </a:lnTo>
                  <a:lnTo>
                    <a:pt x="94421" y="51510"/>
                  </a:lnTo>
                  <a:lnTo>
                    <a:pt x="91972" y="49890"/>
                  </a:lnTo>
                  <a:lnTo>
                    <a:pt x="88225" y="44124"/>
                  </a:lnTo>
                  <a:lnTo>
                    <a:pt x="82999" y="42974"/>
                  </a:lnTo>
                  <a:lnTo>
                    <a:pt x="82123" y="44179"/>
                  </a:lnTo>
                  <a:lnTo>
                    <a:pt x="83155" y="47230"/>
                  </a:lnTo>
                  <a:lnTo>
                    <a:pt x="83898" y="48411"/>
                  </a:lnTo>
                  <a:lnTo>
                    <a:pt x="88444" y="51697"/>
                  </a:lnTo>
                  <a:lnTo>
                    <a:pt x="88084" y="52393"/>
                  </a:lnTo>
                  <a:lnTo>
                    <a:pt x="87419" y="52691"/>
                  </a:lnTo>
                  <a:lnTo>
                    <a:pt x="82334" y="50813"/>
                  </a:lnTo>
                  <a:lnTo>
                    <a:pt x="80855" y="47958"/>
                  </a:lnTo>
                  <a:lnTo>
                    <a:pt x="80503" y="44335"/>
                  </a:lnTo>
                  <a:lnTo>
                    <a:pt x="75809" y="41816"/>
                  </a:lnTo>
                  <a:lnTo>
                    <a:pt x="71381" y="39070"/>
                  </a:lnTo>
                  <a:lnTo>
                    <a:pt x="70388" y="36465"/>
                  </a:lnTo>
                  <a:lnTo>
                    <a:pt x="71302" y="35495"/>
                  </a:lnTo>
                  <a:lnTo>
                    <a:pt x="71952" y="33578"/>
                  </a:lnTo>
                  <a:lnTo>
                    <a:pt x="69519" y="33930"/>
                  </a:lnTo>
                  <a:lnTo>
                    <a:pt x="67993" y="35143"/>
                  </a:lnTo>
                  <a:lnTo>
                    <a:pt x="65529" y="36316"/>
                  </a:lnTo>
                  <a:lnTo>
                    <a:pt x="65427" y="38241"/>
                  </a:lnTo>
                  <a:lnTo>
                    <a:pt x="65818" y="40025"/>
                  </a:lnTo>
                  <a:lnTo>
                    <a:pt x="65005" y="42614"/>
                  </a:lnTo>
                  <a:lnTo>
                    <a:pt x="64207" y="47113"/>
                  </a:lnTo>
                  <a:lnTo>
                    <a:pt x="64708" y="49468"/>
                  </a:lnTo>
                  <a:lnTo>
                    <a:pt x="70059" y="56203"/>
                  </a:lnTo>
                  <a:lnTo>
                    <a:pt x="71889" y="61085"/>
                  </a:lnTo>
                  <a:lnTo>
                    <a:pt x="73204" y="62932"/>
                  </a:lnTo>
                  <a:lnTo>
                    <a:pt x="75942" y="64966"/>
                  </a:lnTo>
                  <a:lnTo>
                    <a:pt x="78797" y="68745"/>
                  </a:lnTo>
                  <a:lnTo>
                    <a:pt x="80002" y="70708"/>
                  </a:lnTo>
                  <a:lnTo>
                    <a:pt x="80863" y="73924"/>
                  </a:lnTo>
                  <a:lnTo>
                    <a:pt x="78461" y="75911"/>
                  </a:lnTo>
                  <a:lnTo>
                    <a:pt x="77068" y="75989"/>
                  </a:lnTo>
                  <a:lnTo>
                    <a:pt x="76294" y="75113"/>
                  </a:lnTo>
                  <a:lnTo>
                    <a:pt x="77373" y="72922"/>
                  </a:lnTo>
                  <a:lnTo>
                    <a:pt x="77217" y="71584"/>
                  </a:lnTo>
                  <a:lnTo>
                    <a:pt x="73509" y="69511"/>
                  </a:lnTo>
                  <a:lnTo>
                    <a:pt x="71944" y="70208"/>
                  </a:lnTo>
                  <a:lnTo>
                    <a:pt x="70137" y="71553"/>
                  </a:lnTo>
                  <a:lnTo>
                    <a:pt x="71170" y="74057"/>
                  </a:lnTo>
                  <a:lnTo>
                    <a:pt x="72328" y="75707"/>
                  </a:lnTo>
                  <a:lnTo>
                    <a:pt x="72914" y="77976"/>
                  </a:lnTo>
                  <a:lnTo>
                    <a:pt x="75136" y="77781"/>
                  </a:lnTo>
                  <a:lnTo>
                    <a:pt x="72148" y="80323"/>
                  </a:lnTo>
                  <a:lnTo>
                    <a:pt x="69339" y="81622"/>
                  </a:lnTo>
                  <a:lnTo>
                    <a:pt x="66578" y="81700"/>
                  </a:lnTo>
                  <a:lnTo>
                    <a:pt x="64817" y="81935"/>
                  </a:lnTo>
                  <a:lnTo>
                    <a:pt x="64207" y="82584"/>
                  </a:lnTo>
                  <a:lnTo>
                    <a:pt x="65638" y="83054"/>
                  </a:lnTo>
                  <a:lnTo>
                    <a:pt x="66804" y="83101"/>
                  </a:lnTo>
                  <a:lnTo>
                    <a:pt x="68705" y="84470"/>
                  </a:lnTo>
                  <a:lnTo>
                    <a:pt x="74111" y="86105"/>
                  </a:lnTo>
                  <a:lnTo>
                    <a:pt x="76693" y="88178"/>
                  </a:lnTo>
                  <a:lnTo>
                    <a:pt x="79228" y="88366"/>
                  </a:lnTo>
                  <a:lnTo>
                    <a:pt x="81770" y="92160"/>
                  </a:lnTo>
                  <a:lnTo>
                    <a:pt x="86175" y="93169"/>
                  </a:lnTo>
                  <a:lnTo>
                    <a:pt x="88686" y="96995"/>
                  </a:lnTo>
                  <a:lnTo>
                    <a:pt x="92019" y="97746"/>
                  </a:lnTo>
                  <a:lnTo>
                    <a:pt x="94898" y="99154"/>
                  </a:lnTo>
                  <a:lnTo>
                    <a:pt x="95735" y="100492"/>
                  </a:lnTo>
                  <a:lnTo>
                    <a:pt x="96157" y="102917"/>
                  </a:lnTo>
                  <a:lnTo>
                    <a:pt x="96346" y="108042"/>
                  </a:lnTo>
                  <a:lnTo>
                    <a:pt x="96971" y="111844"/>
                  </a:lnTo>
                  <a:lnTo>
                    <a:pt x="96995" y="113041"/>
                  </a:lnTo>
                  <a:lnTo>
                    <a:pt x="96838" y="114832"/>
                  </a:lnTo>
                  <a:lnTo>
                    <a:pt x="96056" y="115709"/>
                  </a:lnTo>
                  <a:lnTo>
                    <a:pt x="95000" y="115740"/>
                  </a:lnTo>
                  <a:lnTo>
                    <a:pt x="92927" y="112947"/>
                  </a:lnTo>
                  <a:lnTo>
                    <a:pt x="89758" y="110005"/>
                  </a:lnTo>
                  <a:lnTo>
                    <a:pt x="86410" y="106500"/>
                  </a:lnTo>
                  <a:lnTo>
                    <a:pt x="85455" y="105882"/>
                  </a:lnTo>
                  <a:lnTo>
                    <a:pt x="84673" y="105828"/>
                  </a:lnTo>
                  <a:lnTo>
                    <a:pt x="82881" y="107009"/>
                  </a:lnTo>
                  <a:lnTo>
                    <a:pt x="77906" y="107924"/>
                  </a:lnTo>
                  <a:lnTo>
                    <a:pt x="75574" y="109207"/>
                  </a:lnTo>
                  <a:lnTo>
                    <a:pt x="74698" y="109489"/>
                  </a:lnTo>
                  <a:lnTo>
                    <a:pt x="74455" y="110162"/>
                  </a:lnTo>
                  <a:lnTo>
                    <a:pt x="75551" y="110858"/>
                  </a:lnTo>
                  <a:lnTo>
                    <a:pt x="76889" y="112462"/>
                  </a:lnTo>
                  <a:lnTo>
                    <a:pt x="76889" y="114645"/>
                  </a:lnTo>
                  <a:lnTo>
                    <a:pt x="77999" y="117297"/>
                  </a:lnTo>
                  <a:lnTo>
                    <a:pt x="79431" y="117978"/>
                  </a:lnTo>
                  <a:lnTo>
                    <a:pt x="81293" y="117923"/>
                  </a:lnTo>
                  <a:lnTo>
                    <a:pt x="82365" y="118416"/>
                  </a:lnTo>
                  <a:lnTo>
                    <a:pt x="82639" y="119472"/>
                  </a:lnTo>
                  <a:lnTo>
                    <a:pt x="83726" y="120700"/>
                  </a:lnTo>
                  <a:lnTo>
                    <a:pt x="84438" y="121615"/>
                  </a:lnTo>
                  <a:lnTo>
                    <a:pt x="84415" y="122265"/>
                  </a:lnTo>
                  <a:lnTo>
                    <a:pt x="79212" y="123994"/>
                  </a:lnTo>
                  <a:lnTo>
                    <a:pt x="78125" y="124784"/>
                  </a:lnTo>
                  <a:lnTo>
                    <a:pt x="77209" y="125191"/>
                  </a:lnTo>
                  <a:lnTo>
                    <a:pt x="75856" y="124369"/>
                  </a:lnTo>
                  <a:lnTo>
                    <a:pt x="75778" y="122257"/>
                  </a:lnTo>
                  <a:lnTo>
                    <a:pt x="73994" y="121122"/>
                  </a:lnTo>
                  <a:lnTo>
                    <a:pt x="72359" y="120144"/>
                  </a:lnTo>
                  <a:lnTo>
                    <a:pt x="70395" y="119730"/>
                  </a:lnTo>
                  <a:lnTo>
                    <a:pt x="68729" y="118267"/>
                  </a:lnTo>
                  <a:lnTo>
                    <a:pt x="67641" y="119448"/>
                  </a:lnTo>
                  <a:lnTo>
                    <a:pt x="68509" y="123548"/>
                  </a:lnTo>
                  <a:lnTo>
                    <a:pt x="70395" y="126364"/>
                  </a:lnTo>
                  <a:lnTo>
                    <a:pt x="73556" y="133906"/>
                  </a:lnTo>
                  <a:lnTo>
                    <a:pt x="74987" y="138342"/>
                  </a:lnTo>
                  <a:lnTo>
                    <a:pt x="75277" y="140485"/>
                  </a:lnTo>
                  <a:lnTo>
                    <a:pt x="74565" y="144045"/>
                  </a:lnTo>
                  <a:lnTo>
                    <a:pt x="76122" y="146682"/>
                  </a:lnTo>
                  <a:lnTo>
                    <a:pt x="77186" y="149389"/>
                  </a:lnTo>
                  <a:lnTo>
                    <a:pt x="76020" y="149287"/>
                  </a:lnTo>
                  <a:lnTo>
                    <a:pt x="75003" y="148332"/>
                  </a:lnTo>
                  <a:lnTo>
                    <a:pt x="73297" y="147206"/>
                  </a:lnTo>
                  <a:lnTo>
                    <a:pt x="69996" y="142879"/>
                  </a:lnTo>
                  <a:lnTo>
                    <a:pt x="68846" y="140180"/>
                  </a:lnTo>
                  <a:lnTo>
                    <a:pt x="67469" y="139969"/>
                  </a:lnTo>
                  <a:lnTo>
                    <a:pt x="65075" y="140360"/>
                  </a:lnTo>
                  <a:lnTo>
                    <a:pt x="62462" y="146126"/>
                  </a:lnTo>
                  <a:lnTo>
                    <a:pt x="62470" y="149420"/>
                  </a:lnTo>
                  <a:lnTo>
                    <a:pt x="61116" y="148637"/>
                  </a:lnTo>
                  <a:lnTo>
                    <a:pt x="59959" y="147613"/>
                  </a:lnTo>
                  <a:lnTo>
                    <a:pt x="60100" y="144006"/>
                  </a:lnTo>
                  <a:lnTo>
                    <a:pt x="59982" y="142488"/>
                  </a:lnTo>
                  <a:lnTo>
                    <a:pt x="56806" y="137560"/>
                  </a:lnTo>
                  <a:lnTo>
                    <a:pt x="55350" y="137004"/>
                  </a:lnTo>
                  <a:lnTo>
                    <a:pt x="54670" y="135338"/>
                  </a:lnTo>
                  <a:lnTo>
                    <a:pt x="53496" y="133554"/>
                  </a:lnTo>
                  <a:lnTo>
                    <a:pt x="51986" y="133890"/>
                  </a:lnTo>
                  <a:lnTo>
                    <a:pt x="50751" y="134610"/>
                  </a:lnTo>
                  <a:lnTo>
                    <a:pt x="50414" y="137301"/>
                  </a:lnTo>
                  <a:lnTo>
                    <a:pt x="50289" y="139711"/>
                  </a:lnTo>
                  <a:lnTo>
                    <a:pt x="49366" y="141518"/>
                  </a:lnTo>
                  <a:lnTo>
                    <a:pt x="45978" y="138084"/>
                  </a:lnTo>
                  <a:lnTo>
                    <a:pt x="42567" y="132122"/>
                  </a:lnTo>
                  <a:lnTo>
                    <a:pt x="42481" y="128852"/>
                  </a:lnTo>
                  <a:lnTo>
                    <a:pt x="44977" y="125856"/>
                  </a:lnTo>
                  <a:lnTo>
                    <a:pt x="44680" y="123712"/>
                  </a:lnTo>
                  <a:lnTo>
                    <a:pt x="42317" y="119472"/>
                  </a:lnTo>
                  <a:lnTo>
                    <a:pt x="38906" y="116741"/>
                  </a:lnTo>
                  <a:lnTo>
                    <a:pt x="36997" y="115928"/>
                  </a:lnTo>
                  <a:lnTo>
                    <a:pt x="36097" y="113017"/>
                  </a:lnTo>
                  <a:lnTo>
                    <a:pt x="34274" y="111515"/>
                  </a:lnTo>
                  <a:lnTo>
                    <a:pt x="32795" y="110811"/>
                  </a:lnTo>
                  <a:lnTo>
                    <a:pt x="32506" y="109779"/>
                  </a:lnTo>
                  <a:lnTo>
                    <a:pt x="32952" y="109012"/>
                  </a:lnTo>
                  <a:lnTo>
                    <a:pt x="36535" y="106015"/>
                  </a:lnTo>
                  <a:lnTo>
                    <a:pt x="38632" y="101306"/>
                  </a:lnTo>
                  <a:lnTo>
                    <a:pt x="39673" y="101087"/>
                  </a:lnTo>
                  <a:lnTo>
                    <a:pt x="41816" y="102205"/>
                  </a:lnTo>
                  <a:lnTo>
                    <a:pt x="44226" y="101916"/>
                  </a:lnTo>
                  <a:lnTo>
                    <a:pt x="46197" y="99154"/>
                  </a:lnTo>
                  <a:lnTo>
                    <a:pt x="47871" y="97652"/>
                  </a:lnTo>
                  <a:lnTo>
                    <a:pt x="50696" y="97848"/>
                  </a:lnTo>
                  <a:lnTo>
                    <a:pt x="57072" y="101533"/>
                  </a:lnTo>
                  <a:lnTo>
                    <a:pt x="63925" y="103637"/>
                  </a:lnTo>
                  <a:lnTo>
                    <a:pt x="67344" y="105476"/>
                  </a:lnTo>
                  <a:lnTo>
                    <a:pt x="69284" y="107298"/>
                  </a:lnTo>
                  <a:lnTo>
                    <a:pt x="70309" y="107674"/>
                  </a:lnTo>
                  <a:lnTo>
                    <a:pt x="71937" y="107932"/>
                  </a:lnTo>
                  <a:lnTo>
                    <a:pt x="71866" y="106571"/>
                  </a:lnTo>
                  <a:lnTo>
                    <a:pt x="71350" y="105366"/>
                  </a:lnTo>
                  <a:lnTo>
                    <a:pt x="72703" y="104709"/>
                  </a:lnTo>
                  <a:lnTo>
                    <a:pt x="76372" y="104740"/>
                  </a:lnTo>
                  <a:lnTo>
                    <a:pt x="77037" y="104099"/>
                  </a:lnTo>
                  <a:lnTo>
                    <a:pt x="77718" y="103066"/>
                  </a:lnTo>
                  <a:lnTo>
                    <a:pt x="76959" y="101885"/>
                  </a:lnTo>
                  <a:lnTo>
                    <a:pt x="75747" y="101321"/>
                  </a:lnTo>
                  <a:lnTo>
                    <a:pt x="74448" y="101165"/>
                  </a:lnTo>
                  <a:lnTo>
                    <a:pt x="73595" y="100789"/>
                  </a:lnTo>
                  <a:lnTo>
                    <a:pt x="72210" y="101165"/>
                  </a:lnTo>
                  <a:lnTo>
                    <a:pt x="70059" y="100249"/>
                  </a:lnTo>
                  <a:lnTo>
                    <a:pt x="68940" y="99499"/>
                  </a:lnTo>
                  <a:lnTo>
                    <a:pt x="68291" y="98724"/>
                  </a:lnTo>
                  <a:lnTo>
                    <a:pt x="64543" y="97183"/>
                  </a:lnTo>
                  <a:lnTo>
                    <a:pt x="60991" y="94570"/>
                  </a:lnTo>
                  <a:lnTo>
                    <a:pt x="60186" y="96048"/>
                  </a:lnTo>
                  <a:lnTo>
                    <a:pt x="58746" y="96846"/>
                  </a:lnTo>
                  <a:lnTo>
                    <a:pt x="56704" y="96964"/>
                  </a:lnTo>
                  <a:lnTo>
                    <a:pt x="50962" y="95305"/>
                  </a:lnTo>
                  <a:lnTo>
                    <a:pt x="47433" y="96572"/>
                  </a:lnTo>
                  <a:lnTo>
                    <a:pt x="45509" y="96901"/>
                  </a:lnTo>
                  <a:lnTo>
                    <a:pt x="44038" y="96932"/>
                  </a:lnTo>
                  <a:lnTo>
                    <a:pt x="42231" y="97496"/>
                  </a:lnTo>
                  <a:lnTo>
                    <a:pt x="40142" y="97832"/>
                  </a:lnTo>
                  <a:lnTo>
                    <a:pt x="38335" y="95422"/>
                  </a:lnTo>
                  <a:lnTo>
                    <a:pt x="37576" y="93553"/>
                  </a:lnTo>
                  <a:lnTo>
                    <a:pt x="37044" y="93201"/>
                  </a:lnTo>
                  <a:lnTo>
                    <a:pt x="37020" y="94961"/>
                  </a:lnTo>
                  <a:lnTo>
                    <a:pt x="36441" y="96369"/>
                  </a:lnTo>
                  <a:lnTo>
                    <a:pt x="33789" y="97159"/>
                  </a:lnTo>
                  <a:lnTo>
                    <a:pt x="32264" y="96064"/>
                  </a:lnTo>
                  <a:lnTo>
                    <a:pt x="31090" y="92755"/>
                  </a:lnTo>
                  <a:lnTo>
                    <a:pt x="29611" y="88538"/>
                  </a:lnTo>
                  <a:lnTo>
                    <a:pt x="27006" y="85127"/>
                  </a:lnTo>
                  <a:lnTo>
                    <a:pt x="24886" y="84235"/>
                  </a:lnTo>
                  <a:lnTo>
                    <a:pt x="24706" y="82357"/>
                  </a:lnTo>
                  <a:lnTo>
                    <a:pt x="24894" y="80855"/>
                  </a:lnTo>
                  <a:lnTo>
                    <a:pt x="27436" y="80480"/>
                  </a:lnTo>
                  <a:lnTo>
                    <a:pt x="31411" y="82052"/>
                  </a:lnTo>
                  <a:lnTo>
                    <a:pt x="32233" y="81739"/>
                  </a:lnTo>
                  <a:lnTo>
                    <a:pt x="33124" y="81012"/>
                  </a:lnTo>
                  <a:lnTo>
                    <a:pt x="32952" y="79408"/>
                  </a:lnTo>
                  <a:lnTo>
                    <a:pt x="32373" y="77976"/>
                  </a:lnTo>
                  <a:lnTo>
                    <a:pt x="31278" y="77914"/>
                  </a:lnTo>
                  <a:lnTo>
                    <a:pt x="30519" y="78078"/>
                  </a:lnTo>
                  <a:lnTo>
                    <a:pt x="28070" y="77781"/>
                  </a:lnTo>
                  <a:lnTo>
                    <a:pt x="24933" y="78579"/>
                  </a:lnTo>
                  <a:lnTo>
                    <a:pt x="23478" y="77828"/>
                  </a:lnTo>
                  <a:lnTo>
                    <a:pt x="22993" y="76912"/>
                  </a:lnTo>
                  <a:lnTo>
                    <a:pt x="20364" y="74651"/>
                  </a:lnTo>
                  <a:lnTo>
                    <a:pt x="18096" y="71616"/>
                  </a:lnTo>
                  <a:lnTo>
                    <a:pt x="14418" y="69589"/>
                  </a:lnTo>
                  <a:lnTo>
                    <a:pt x="12016" y="63393"/>
                  </a:lnTo>
                  <a:lnTo>
                    <a:pt x="9998" y="60686"/>
                  </a:lnTo>
                  <a:lnTo>
                    <a:pt x="7847" y="58746"/>
                  </a:lnTo>
                  <a:lnTo>
                    <a:pt x="8316" y="58715"/>
                  </a:lnTo>
                  <a:lnTo>
                    <a:pt x="9130" y="59043"/>
                  </a:lnTo>
                  <a:lnTo>
                    <a:pt x="10695" y="60108"/>
                  </a:lnTo>
                  <a:lnTo>
                    <a:pt x="12353" y="60334"/>
                  </a:lnTo>
                  <a:lnTo>
                    <a:pt x="13261" y="59630"/>
                  </a:lnTo>
                  <a:lnTo>
                    <a:pt x="13785" y="58981"/>
                  </a:lnTo>
                  <a:lnTo>
                    <a:pt x="14121" y="57917"/>
                  </a:lnTo>
                  <a:lnTo>
                    <a:pt x="14262" y="56673"/>
                  </a:lnTo>
                  <a:lnTo>
                    <a:pt x="14536" y="56258"/>
                  </a:lnTo>
                  <a:lnTo>
                    <a:pt x="15811" y="56407"/>
                  </a:lnTo>
                  <a:lnTo>
                    <a:pt x="16218" y="56094"/>
                  </a:lnTo>
                  <a:lnTo>
                    <a:pt x="16202" y="54975"/>
                  </a:lnTo>
                  <a:lnTo>
                    <a:pt x="15381" y="53583"/>
                  </a:lnTo>
                  <a:lnTo>
                    <a:pt x="14661" y="51869"/>
                  </a:lnTo>
                  <a:lnTo>
                    <a:pt x="14661" y="51056"/>
                  </a:lnTo>
                  <a:lnTo>
                    <a:pt x="15263" y="50727"/>
                  </a:lnTo>
                  <a:lnTo>
                    <a:pt x="16257" y="49984"/>
                  </a:lnTo>
                  <a:lnTo>
                    <a:pt x="16789" y="49061"/>
                  </a:lnTo>
                  <a:lnTo>
                    <a:pt x="17845" y="48599"/>
                  </a:lnTo>
                  <a:lnTo>
                    <a:pt x="19402" y="48513"/>
                  </a:lnTo>
                  <a:lnTo>
                    <a:pt x="21139" y="48106"/>
                  </a:lnTo>
                  <a:lnTo>
                    <a:pt x="22266" y="47113"/>
                  </a:lnTo>
                  <a:lnTo>
                    <a:pt x="22430" y="46135"/>
                  </a:lnTo>
                  <a:lnTo>
                    <a:pt x="23134" y="43428"/>
                  </a:lnTo>
                  <a:lnTo>
                    <a:pt x="23595" y="42098"/>
                  </a:lnTo>
                  <a:lnTo>
                    <a:pt x="24338" y="40885"/>
                  </a:lnTo>
                  <a:lnTo>
                    <a:pt x="24738" y="39250"/>
                  </a:lnTo>
                  <a:lnTo>
                    <a:pt x="25536" y="37709"/>
                  </a:lnTo>
                  <a:lnTo>
                    <a:pt x="27194" y="37060"/>
                  </a:lnTo>
                  <a:lnTo>
                    <a:pt x="28696" y="36301"/>
                  </a:lnTo>
                  <a:lnTo>
                    <a:pt x="29831" y="34314"/>
                  </a:lnTo>
                  <a:lnTo>
                    <a:pt x="30472" y="32616"/>
                  </a:lnTo>
                  <a:lnTo>
                    <a:pt x="30472" y="31575"/>
                  </a:lnTo>
                  <a:lnTo>
                    <a:pt x="29518" y="29870"/>
                  </a:lnTo>
                  <a:lnTo>
                    <a:pt x="28814" y="28211"/>
                  </a:lnTo>
                  <a:lnTo>
                    <a:pt x="29001" y="26052"/>
                  </a:lnTo>
                  <a:lnTo>
                    <a:pt x="31982" y="25872"/>
                  </a:lnTo>
                  <a:lnTo>
                    <a:pt x="33023" y="25669"/>
                  </a:lnTo>
                  <a:lnTo>
                    <a:pt x="36895" y="25551"/>
                  </a:lnTo>
                  <a:lnTo>
                    <a:pt x="38663" y="24394"/>
                  </a:lnTo>
                  <a:lnTo>
                    <a:pt x="39884" y="24503"/>
                  </a:lnTo>
                  <a:lnTo>
                    <a:pt x="42434" y="25504"/>
                  </a:lnTo>
                  <a:lnTo>
                    <a:pt x="43577" y="24714"/>
                  </a:lnTo>
                  <a:lnTo>
                    <a:pt x="46909" y="23150"/>
                  </a:lnTo>
                  <a:lnTo>
                    <a:pt x="50203" y="18596"/>
                  </a:lnTo>
                  <a:lnTo>
                    <a:pt x="51603" y="17916"/>
                  </a:lnTo>
                  <a:lnTo>
                    <a:pt x="54803" y="17634"/>
                  </a:lnTo>
                  <a:lnTo>
                    <a:pt x="55805" y="17110"/>
                  </a:lnTo>
                  <a:lnTo>
                    <a:pt x="56970" y="17212"/>
                  </a:lnTo>
                  <a:lnTo>
                    <a:pt x="60553" y="18135"/>
                  </a:lnTo>
                  <a:lnTo>
                    <a:pt x="62587" y="18276"/>
                  </a:lnTo>
                  <a:lnTo>
                    <a:pt x="65005" y="17642"/>
                  </a:lnTo>
                  <a:lnTo>
                    <a:pt x="67665" y="16531"/>
                  </a:lnTo>
                  <a:lnTo>
                    <a:pt x="68330" y="12627"/>
                  </a:lnTo>
                  <a:lnTo>
                    <a:pt x="68964" y="12064"/>
                  </a:lnTo>
                  <a:lnTo>
                    <a:pt x="70614" y="11907"/>
                  </a:lnTo>
                  <a:lnTo>
                    <a:pt x="71866" y="11939"/>
                  </a:lnTo>
                  <a:lnTo>
                    <a:pt x="74275" y="12252"/>
                  </a:lnTo>
                  <a:lnTo>
                    <a:pt x="77139" y="12353"/>
                  </a:lnTo>
                  <a:lnTo>
                    <a:pt x="78977" y="10523"/>
                  </a:lnTo>
                  <a:lnTo>
                    <a:pt x="81880" y="10390"/>
                  </a:lnTo>
                  <a:lnTo>
                    <a:pt x="83226" y="10124"/>
                  </a:lnTo>
                  <a:lnTo>
                    <a:pt x="85471" y="10491"/>
                  </a:lnTo>
                  <a:lnTo>
                    <a:pt x="87654" y="10475"/>
                  </a:lnTo>
                  <a:lnTo>
                    <a:pt x="90447" y="9709"/>
                  </a:lnTo>
                  <a:lnTo>
                    <a:pt x="93052" y="8449"/>
                  </a:lnTo>
                  <a:lnTo>
                    <a:pt x="95086" y="8559"/>
                  </a:lnTo>
                  <a:lnTo>
                    <a:pt x="95915" y="8332"/>
                  </a:lnTo>
                  <a:lnTo>
                    <a:pt x="96385" y="8066"/>
                  </a:lnTo>
                  <a:lnTo>
                    <a:pt x="96893" y="6368"/>
                  </a:lnTo>
                  <a:lnTo>
                    <a:pt x="100719" y="6259"/>
                  </a:lnTo>
                  <a:lnTo>
                    <a:pt x="102017" y="6423"/>
                  </a:lnTo>
                  <a:lnTo>
                    <a:pt x="104153" y="6470"/>
                  </a:lnTo>
                  <a:lnTo>
                    <a:pt x="106375" y="5539"/>
                  </a:lnTo>
                  <a:lnTo>
                    <a:pt x="107040" y="5617"/>
                  </a:lnTo>
                  <a:lnTo>
                    <a:pt x="108159" y="8105"/>
                  </a:lnTo>
                  <a:lnTo>
                    <a:pt x="108745" y="8825"/>
                  </a:lnTo>
                  <a:lnTo>
                    <a:pt x="109950" y="9490"/>
                  </a:lnTo>
                  <a:lnTo>
                    <a:pt x="112642" y="11352"/>
                  </a:lnTo>
                  <a:lnTo>
                    <a:pt x="113127" y="10859"/>
                  </a:lnTo>
                  <a:lnTo>
                    <a:pt x="114253" y="10233"/>
                  </a:lnTo>
                  <a:lnTo>
                    <a:pt x="117477" y="11086"/>
                  </a:lnTo>
                  <a:lnTo>
                    <a:pt x="120551" y="12518"/>
                  </a:lnTo>
                  <a:lnTo>
                    <a:pt x="123133" y="14622"/>
                  </a:lnTo>
                  <a:lnTo>
                    <a:pt x="126004" y="14012"/>
                  </a:lnTo>
                  <a:lnTo>
                    <a:pt x="129188" y="12979"/>
                  </a:lnTo>
                  <a:lnTo>
                    <a:pt x="131261" y="12682"/>
                  </a:lnTo>
                  <a:lnTo>
                    <a:pt x="133515" y="12533"/>
                  </a:lnTo>
                  <a:lnTo>
                    <a:pt x="134853" y="12087"/>
                  </a:lnTo>
                  <a:lnTo>
                    <a:pt x="137896" y="12627"/>
                  </a:lnTo>
                  <a:lnTo>
                    <a:pt x="141033" y="11493"/>
                  </a:lnTo>
                  <a:lnTo>
                    <a:pt x="142543" y="10475"/>
                  </a:lnTo>
                  <a:lnTo>
                    <a:pt x="142981" y="9036"/>
                  </a:lnTo>
                  <a:lnTo>
                    <a:pt x="142730" y="6509"/>
                  </a:lnTo>
                  <a:lnTo>
                    <a:pt x="142018" y="3974"/>
                  </a:lnTo>
                  <a:lnTo>
                    <a:pt x="141268" y="3035"/>
                  </a:lnTo>
                  <a:lnTo>
                    <a:pt x="141025" y="2065"/>
                  </a:lnTo>
                  <a:lnTo>
                    <a:pt x="141455" y="1158"/>
                  </a:lnTo>
                  <a:lnTo>
                    <a:pt x="141941" y="532"/>
                  </a:lnTo>
                  <a:lnTo>
                    <a:pt x="143990" y="0"/>
                  </a:lnTo>
                  <a:lnTo>
                    <a:pt x="146549" y="892"/>
                  </a:lnTo>
                  <a:close/>
                  <a:moveTo>
                    <a:pt x="112587" y="32898"/>
                  </a:moveTo>
                  <a:lnTo>
                    <a:pt x="109771" y="33922"/>
                  </a:lnTo>
                  <a:lnTo>
                    <a:pt x="106907" y="31974"/>
                  </a:lnTo>
                  <a:lnTo>
                    <a:pt x="106930" y="30816"/>
                  </a:lnTo>
                  <a:lnTo>
                    <a:pt x="108440" y="28462"/>
                  </a:lnTo>
                  <a:lnTo>
                    <a:pt x="109270" y="27765"/>
                  </a:lnTo>
                  <a:lnTo>
                    <a:pt x="111374" y="27953"/>
                  </a:lnTo>
                  <a:lnTo>
                    <a:pt x="112571" y="29573"/>
                  </a:lnTo>
                  <a:lnTo>
                    <a:pt x="112853" y="30339"/>
                  </a:lnTo>
                  <a:lnTo>
                    <a:pt x="112462" y="31638"/>
                  </a:lnTo>
                  <a:lnTo>
                    <a:pt x="112587" y="32898"/>
                  </a:lnTo>
                  <a:close/>
                  <a:moveTo>
                    <a:pt x="132607" y="38327"/>
                  </a:moveTo>
                  <a:lnTo>
                    <a:pt x="130119" y="39078"/>
                  </a:lnTo>
                  <a:lnTo>
                    <a:pt x="127381" y="36708"/>
                  </a:lnTo>
                  <a:lnTo>
                    <a:pt x="130025" y="35753"/>
                  </a:lnTo>
                  <a:lnTo>
                    <a:pt x="131254" y="36441"/>
                  </a:lnTo>
                  <a:lnTo>
                    <a:pt x="132130" y="37255"/>
                  </a:lnTo>
                  <a:lnTo>
                    <a:pt x="132607" y="38327"/>
                  </a:lnTo>
                  <a:close/>
                  <a:moveTo>
                    <a:pt x="127154" y="51017"/>
                  </a:moveTo>
                  <a:lnTo>
                    <a:pt x="126325" y="51979"/>
                  </a:lnTo>
                  <a:lnTo>
                    <a:pt x="125707" y="53638"/>
                  </a:lnTo>
                  <a:lnTo>
                    <a:pt x="125378" y="56008"/>
                  </a:lnTo>
                  <a:lnTo>
                    <a:pt x="124095" y="56063"/>
                  </a:lnTo>
                  <a:lnTo>
                    <a:pt x="123321" y="55586"/>
                  </a:lnTo>
                  <a:lnTo>
                    <a:pt x="123062" y="54686"/>
                  </a:lnTo>
                  <a:lnTo>
                    <a:pt x="123016" y="53551"/>
                  </a:lnTo>
                  <a:lnTo>
                    <a:pt x="122452" y="53598"/>
                  </a:lnTo>
                  <a:lnTo>
                    <a:pt x="121999" y="54827"/>
                  </a:lnTo>
                  <a:lnTo>
                    <a:pt x="121599" y="55382"/>
                  </a:lnTo>
                  <a:lnTo>
                    <a:pt x="120309" y="55499"/>
                  </a:lnTo>
                  <a:lnTo>
                    <a:pt x="118892" y="54741"/>
                  </a:lnTo>
                  <a:lnTo>
                    <a:pt x="118963" y="53105"/>
                  </a:lnTo>
                  <a:lnTo>
                    <a:pt x="118681" y="51204"/>
                  </a:lnTo>
                  <a:lnTo>
                    <a:pt x="118806" y="50539"/>
                  </a:lnTo>
                  <a:lnTo>
                    <a:pt x="122679" y="50375"/>
                  </a:lnTo>
                  <a:lnTo>
                    <a:pt x="123814" y="51776"/>
                  </a:lnTo>
                  <a:lnTo>
                    <a:pt x="125183" y="50962"/>
                  </a:lnTo>
                  <a:lnTo>
                    <a:pt x="125746" y="50086"/>
                  </a:lnTo>
                  <a:lnTo>
                    <a:pt x="127404" y="49538"/>
                  </a:lnTo>
                  <a:lnTo>
                    <a:pt x="127154" y="51017"/>
                  </a:lnTo>
                  <a:close/>
                  <a:moveTo>
                    <a:pt x="9474" y="66671"/>
                  </a:moveTo>
                  <a:lnTo>
                    <a:pt x="9951" y="68260"/>
                  </a:lnTo>
                  <a:lnTo>
                    <a:pt x="7213" y="67274"/>
                  </a:lnTo>
                  <a:lnTo>
                    <a:pt x="5218" y="65858"/>
                  </a:lnTo>
                  <a:lnTo>
                    <a:pt x="3567" y="62345"/>
                  </a:lnTo>
                  <a:lnTo>
                    <a:pt x="54" y="58347"/>
                  </a:lnTo>
                  <a:lnTo>
                    <a:pt x="0" y="57181"/>
                  </a:lnTo>
                  <a:lnTo>
                    <a:pt x="1337" y="56298"/>
                  </a:lnTo>
                  <a:lnTo>
                    <a:pt x="4224" y="55672"/>
                  </a:lnTo>
                  <a:lnTo>
                    <a:pt x="5390" y="56321"/>
                  </a:lnTo>
                  <a:lnTo>
                    <a:pt x="6141" y="56994"/>
                  </a:lnTo>
                  <a:lnTo>
                    <a:pt x="6376" y="57760"/>
                  </a:lnTo>
                  <a:lnTo>
                    <a:pt x="4741" y="59294"/>
                  </a:lnTo>
                  <a:lnTo>
                    <a:pt x="4405" y="59990"/>
                  </a:lnTo>
                  <a:lnTo>
                    <a:pt x="5664" y="61367"/>
                  </a:lnTo>
                  <a:lnTo>
                    <a:pt x="5648" y="61923"/>
                  </a:lnTo>
                  <a:lnTo>
                    <a:pt x="6173" y="64590"/>
                  </a:lnTo>
                  <a:lnTo>
                    <a:pt x="6791" y="65592"/>
                  </a:lnTo>
                  <a:lnTo>
                    <a:pt x="8379" y="66397"/>
                  </a:lnTo>
                  <a:lnTo>
                    <a:pt x="9474" y="66671"/>
                  </a:lnTo>
                  <a:close/>
                  <a:moveTo>
                    <a:pt x="148504" y="69589"/>
                  </a:moveTo>
                  <a:lnTo>
                    <a:pt x="148121" y="71264"/>
                  </a:lnTo>
                  <a:lnTo>
                    <a:pt x="151156" y="74041"/>
                  </a:lnTo>
                  <a:lnTo>
                    <a:pt x="152189" y="75801"/>
                  </a:lnTo>
                  <a:lnTo>
                    <a:pt x="152572" y="77507"/>
                  </a:lnTo>
                  <a:lnTo>
                    <a:pt x="152314" y="78000"/>
                  </a:lnTo>
                  <a:lnTo>
                    <a:pt x="151164" y="77076"/>
                  </a:lnTo>
                  <a:lnTo>
                    <a:pt x="150218" y="76779"/>
                  </a:lnTo>
                  <a:lnTo>
                    <a:pt x="150539" y="78000"/>
                  </a:lnTo>
                  <a:lnTo>
                    <a:pt x="151508" y="79048"/>
                  </a:lnTo>
                  <a:lnTo>
                    <a:pt x="149787" y="79650"/>
                  </a:lnTo>
                  <a:lnTo>
                    <a:pt x="148066" y="79619"/>
                  </a:lnTo>
                  <a:lnTo>
                    <a:pt x="143028" y="78156"/>
                  </a:lnTo>
                  <a:lnTo>
                    <a:pt x="141870" y="76599"/>
                  </a:lnTo>
                  <a:lnTo>
                    <a:pt x="144882" y="74260"/>
                  </a:lnTo>
                  <a:lnTo>
                    <a:pt x="145492" y="73313"/>
                  </a:lnTo>
                  <a:lnTo>
                    <a:pt x="143364" y="73407"/>
                  </a:lnTo>
                  <a:lnTo>
                    <a:pt x="141088" y="76185"/>
                  </a:lnTo>
                  <a:lnTo>
                    <a:pt x="137442" y="74964"/>
                  </a:lnTo>
                  <a:lnTo>
                    <a:pt x="136323" y="73845"/>
                  </a:lnTo>
                  <a:lnTo>
                    <a:pt x="136073" y="73243"/>
                  </a:lnTo>
                  <a:lnTo>
                    <a:pt x="137512" y="70771"/>
                  </a:lnTo>
                  <a:lnTo>
                    <a:pt x="140078" y="70857"/>
                  </a:lnTo>
                  <a:lnTo>
                    <a:pt x="141432" y="70301"/>
                  </a:lnTo>
                  <a:lnTo>
                    <a:pt x="143114" y="69519"/>
                  </a:lnTo>
                  <a:lnTo>
                    <a:pt x="143130" y="68345"/>
                  </a:lnTo>
                  <a:lnTo>
                    <a:pt x="147135" y="68080"/>
                  </a:lnTo>
                  <a:lnTo>
                    <a:pt x="148504" y="69589"/>
                  </a:lnTo>
                  <a:close/>
                  <a:moveTo>
                    <a:pt x="93130" y="74424"/>
                  </a:moveTo>
                  <a:lnTo>
                    <a:pt x="92105" y="74753"/>
                  </a:lnTo>
                  <a:lnTo>
                    <a:pt x="93130" y="72500"/>
                  </a:lnTo>
                  <a:lnTo>
                    <a:pt x="94945" y="71334"/>
                  </a:lnTo>
                  <a:lnTo>
                    <a:pt x="94264" y="73227"/>
                  </a:lnTo>
                  <a:lnTo>
                    <a:pt x="93130" y="74424"/>
                  </a:lnTo>
                  <a:close/>
                  <a:moveTo>
                    <a:pt x="90752" y="75660"/>
                  </a:moveTo>
                  <a:lnTo>
                    <a:pt x="89774" y="76615"/>
                  </a:lnTo>
                  <a:lnTo>
                    <a:pt x="88256" y="76200"/>
                  </a:lnTo>
                  <a:lnTo>
                    <a:pt x="86668" y="73008"/>
                  </a:lnTo>
                  <a:lnTo>
                    <a:pt x="90752" y="75660"/>
                  </a:lnTo>
                  <a:close/>
                  <a:moveTo>
                    <a:pt x="82756" y="80042"/>
                  </a:moveTo>
                  <a:lnTo>
                    <a:pt x="84000" y="83093"/>
                  </a:lnTo>
                  <a:lnTo>
                    <a:pt x="85166" y="84118"/>
                  </a:lnTo>
                  <a:lnTo>
                    <a:pt x="87607" y="85330"/>
                  </a:lnTo>
                  <a:lnTo>
                    <a:pt x="88757" y="85487"/>
                  </a:lnTo>
                  <a:lnTo>
                    <a:pt x="92927" y="87677"/>
                  </a:lnTo>
                  <a:lnTo>
                    <a:pt x="97770" y="88115"/>
                  </a:lnTo>
                  <a:lnTo>
                    <a:pt x="98395" y="88749"/>
                  </a:lnTo>
                  <a:lnTo>
                    <a:pt x="98990" y="90431"/>
                  </a:lnTo>
                  <a:lnTo>
                    <a:pt x="99976" y="91753"/>
                  </a:lnTo>
                  <a:lnTo>
                    <a:pt x="100226" y="92778"/>
                  </a:lnTo>
                  <a:lnTo>
                    <a:pt x="99710" y="93920"/>
                  </a:lnTo>
                  <a:lnTo>
                    <a:pt x="100422" y="97402"/>
                  </a:lnTo>
                  <a:lnTo>
                    <a:pt x="101642" y="100703"/>
                  </a:lnTo>
                  <a:lnTo>
                    <a:pt x="103480" y="102299"/>
                  </a:lnTo>
                  <a:lnTo>
                    <a:pt x="105773" y="102784"/>
                  </a:lnTo>
                  <a:lnTo>
                    <a:pt x="107955" y="102714"/>
                  </a:lnTo>
                  <a:lnTo>
                    <a:pt x="108503" y="103371"/>
                  </a:lnTo>
                  <a:lnTo>
                    <a:pt x="108284" y="106250"/>
                  </a:lnTo>
                  <a:lnTo>
                    <a:pt x="107361" y="107377"/>
                  </a:lnTo>
                  <a:lnTo>
                    <a:pt x="106610" y="107651"/>
                  </a:lnTo>
                  <a:lnTo>
                    <a:pt x="105961" y="107353"/>
                  </a:lnTo>
                  <a:lnTo>
                    <a:pt x="105366" y="106681"/>
                  </a:lnTo>
                  <a:lnTo>
                    <a:pt x="104724" y="106360"/>
                  </a:lnTo>
                  <a:lnTo>
                    <a:pt x="103472" y="106305"/>
                  </a:lnTo>
                  <a:lnTo>
                    <a:pt x="102557" y="105147"/>
                  </a:lnTo>
                  <a:lnTo>
                    <a:pt x="100233" y="103559"/>
                  </a:lnTo>
                  <a:lnTo>
                    <a:pt x="99803" y="102604"/>
                  </a:lnTo>
                  <a:lnTo>
                    <a:pt x="99725" y="101141"/>
                  </a:lnTo>
                  <a:lnTo>
                    <a:pt x="98739" y="100062"/>
                  </a:lnTo>
                  <a:lnTo>
                    <a:pt x="97832" y="98012"/>
                  </a:lnTo>
                  <a:lnTo>
                    <a:pt x="96971" y="97441"/>
                  </a:lnTo>
                  <a:lnTo>
                    <a:pt x="96494" y="96408"/>
                  </a:lnTo>
                  <a:lnTo>
                    <a:pt x="96455" y="95970"/>
                  </a:lnTo>
                  <a:lnTo>
                    <a:pt x="93075" y="95665"/>
                  </a:lnTo>
                  <a:lnTo>
                    <a:pt x="90282" y="95657"/>
                  </a:lnTo>
                  <a:lnTo>
                    <a:pt x="87912" y="94491"/>
                  </a:lnTo>
                  <a:lnTo>
                    <a:pt x="87177" y="91433"/>
                  </a:lnTo>
                  <a:lnTo>
                    <a:pt x="85768" y="90611"/>
                  </a:lnTo>
                  <a:lnTo>
                    <a:pt x="84712" y="89743"/>
                  </a:lnTo>
                  <a:lnTo>
                    <a:pt x="83836" y="88538"/>
                  </a:lnTo>
                  <a:lnTo>
                    <a:pt x="81614" y="86324"/>
                  </a:lnTo>
                  <a:lnTo>
                    <a:pt x="79157" y="84470"/>
                  </a:lnTo>
                  <a:lnTo>
                    <a:pt x="76779" y="83241"/>
                  </a:lnTo>
                  <a:lnTo>
                    <a:pt x="74260" y="82436"/>
                  </a:lnTo>
                  <a:lnTo>
                    <a:pt x="72210" y="83382"/>
                  </a:lnTo>
                  <a:lnTo>
                    <a:pt x="71013" y="83163"/>
                  </a:lnTo>
                  <a:lnTo>
                    <a:pt x="70770" y="82522"/>
                  </a:lnTo>
                  <a:lnTo>
                    <a:pt x="73321" y="81246"/>
                  </a:lnTo>
                  <a:lnTo>
                    <a:pt x="76826" y="78805"/>
                  </a:lnTo>
                  <a:lnTo>
                    <a:pt x="79291" y="78000"/>
                  </a:lnTo>
                  <a:lnTo>
                    <a:pt x="80487" y="77898"/>
                  </a:lnTo>
                  <a:lnTo>
                    <a:pt x="82756" y="80042"/>
                  </a:lnTo>
                  <a:close/>
                  <a:moveTo>
                    <a:pt x="110404" y="84243"/>
                  </a:moveTo>
                  <a:lnTo>
                    <a:pt x="108088" y="84923"/>
                  </a:lnTo>
                  <a:lnTo>
                    <a:pt x="107471" y="84814"/>
                  </a:lnTo>
                  <a:lnTo>
                    <a:pt x="107987" y="83953"/>
                  </a:lnTo>
                  <a:lnTo>
                    <a:pt x="108026" y="83593"/>
                  </a:lnTo>
                  <a:lnTo>
                    <a:pt x="105710" y="82013"/>
                  </a:lnTo>
                  <a:lnTo>
                    <a:pt x="105984" y="79963"/>
                  </a:lnTo>
                  <a:lnTo>
                    <a:pt x="106258" y="79439"/>
                  </a:lnTo>
                  <a:lnTo>
                    <a:pt x="107979" y="80511"/>
                  </a:lnTo>
                  <a:lnTo>
                    <a:pt x="108354" y="82295"/>
                  </a:lnTo>
                  <a:lnTo>
                    <a:pt x="110404" y="84243"/>
                  </a:lnTo>
                  <a:close/>
                  <a:moveTo>
                    <a:pt x="22844" y="89860"/>
                  </a:moveTo>
                  <a:lnTo>
                    <a:pt x="21991" y="90079"/>
                  </a:lnTo>
                  <a:lnTo>
                    <a:pt x="21256" y="89930"/>
                  </a:lnTo>
                  <a:lnTo>
                    <a:pt x="20591" y="90056"/>
                  </a:lnTo>
                  <a:lnTo>
                    <a:pt x="19942" y="90588"/>
                  </a:lnTo>
                  <a:lnTo>
                    <a:pt x="20012" y="88373"/>
                  </a:lnTo>
                  <a:lnTo>
                    <a:pt x="20771" y="85612"/>
                  </a:lnTo>
                  <a:lnTo>
                    <a:pt x="21694" y="84000"/>
                  </a:lnTo>
                  <a:lnTo>
                    <a:pt x="23001" y="83249"/>
                  </a:lnTo>
                  <a:lnTo>
                    <a:pt x="23556" y="84517"/>
                  </a:lnTo>
                  <a:lnTo>
                    <a:pt x="23455" y="89023"/>
                  </a:lnTo>
                  <a:lnTo>
                    <a:pt x="22844" y="89860"/>
                  </a:lnTo>
                  <a:close/>
                  <a:moveTo>
                    <a:pt x="141565" y="100758"/>
                  </a:moveTo>
                  <a:lnTo>
                    <a:pt x="139468" y="102331"/>
                  </a:lnTo>
                  <a:lnTo>
                    <a:pt x="137129" y="100054"/>
                  </a:lnTo>
                  <a:lnTo>
                    <a:pt x="136746" y="99319"/>
                  </a:lnTo>
                  <a:lnTo>
                    <a:pt x="138467" y="98395"/>
                  </a:lnTo>
                  <a:lnTo>
                    <a:pt x="139320" y="96979"/>
                  </a:lnTo>
                  <a:lnTo>
                    <a:pt x="138631" y="95235"/>
                  </a:lnTo>
                  <a:lnTo>
                    <a:pt x="136245" y="92653"/>
                  </a:lnTo>
                  <a:lnTo>
                    <a:pt x="136127" y="90822"/>
                  </a:lnTo>
                  <a:lnTo>
                    <a:pt x="139781" y="90048"/>
                  </a:lnTo>
                  <a:lnTo>
                    <a:pt x="141932" y="91644"/>
                  </a:lnTo>
                  <a:lnTo>
                    <a:pt x="143028" y="91753"/>
                  </a:lnTo>
                  <a:lnTo>
                    <a:pt x="142605" y="93279"/>
                  </a:lnTo>
                  <a:lnTo>
                    <a:pt x="142793" y="93772"/>
                  </a:lnTo>
                  <a:lnTo>
                    <a:pt x="142958" y="98387"/>
                  </a:lnTo>
                  <a:lnTo>
                    <a:pt x="141941" y="99037"/>
                  </a:lnTo>
                  <a:lnTo>
                    <a:pt x="141776" y="100304"/>
                  </a:lnTo>
                  <a:lnTo>
                    <a:pt x="141565" y="100758"/>
                  </a:lnTo>
                  <a:close/>
                  <a:moveTo>
                    <a:pt x="24417" y="97660"/>
                  </a:moveTo>
                  <a:lnTo>
                    <a:pt x="23329" y="97965"/>
                  </a:lnTo>
                  <a:lnTo>
                    <a:pt x="21952" y="95297"/>
                  </a:lnTo>
                  <a:lnTo>
                    <a:pt x="21452" y="93451"/>
                  </a:lnTo>
                  <a:lnTo>
                    <a:pt x="22031" y="93349"/>
                  </a:lnTo>
                  <a:lnTo>
                    <a:pt x="22578" y="93561"/>
                  </a:lnTo>
                  <a:lnTo>
                    <a:pt x="23157" y="94257"/>
                  </a:lnTo>
                  <a:lnTo>
                    <a:pt x="23157" y="94969"/>
                  </a:lnTo>
                  <a:lnTo>
                    <a:pt x="23392" y="95735"/>
                  </a:lnTo>
                  <a:lnTo>
                    <a:pt x="23994" y="96651"/>
                  </a:lnTo>
                  <a:lnTo>
                    <a:pt x="24417" y="97660"/>
                  </a:lnTo>
                  <a:close/>
                  <a:moveTo>
                    <a:pt x="21209" y="96158"/>
                  </a:moveTo>
                  <a:lnTo>
                    <a:pt x="21483" y="99381"/>
                  </a:lnTo>
                  <a:lnTo>
                    <a:pt x="23032" y="99983"/>
                  </a:lnTo>
                  <a:lnTo>
                    <a:pt x="25090" y="102878"/>
                  </a:lnTo>
                  <a:lnTo>
                    <a:pt x="24918" y="104357"/>
                  </a:lnTo>
                  <a:lnTo>
                    <a:pt x="24487" y="104865"/>
                  </a:lnTo>
                  <a:lnTo>
                    <a:pt x="21076" y="103496"/>
                  </a:lnTo>
                  <a:lnTo>
                    <a:pt x="20262" y="104114"/>
                  </a:lnTo>
                  <a:lnTo>
                    <a:pt x="19269" y="103864"/>
                  </a:lnTo>
                  <a:lnTo>
                    <a:pt x="18651" y="102260"/>
                  </a:lnTo>
                  <a:lnTo>
                    <a:pt x="18722" y="101697"/>
                  </a:lnTo>
                  <a:lnTo>
                    <a:pt x="18166" y="100735"/>
                  </a:lnTo>
                  <a:lnTo>
                    <a:pt x="17696" y="100304"/>
                  </a:lnTo>
                  <a:lnTo>
                    <a:pt x="16359" y="101580"/>
                  </a:lnTo>
                  <a:lnTo>
                    <a:pt x="15514" y="101814"/>
                  </a:lnTo>
                  <a:lnTo>
                    <a:pt x="15514" y="100648"/>
                  </a:lnTo>
                  <a:lnTo>
                    <a:pt x="16758" y="97441"/>
                  </a:lnTo>
                  <a:lnTo>
                    <a:pt x="17337" y="96901"/>
                  </a:lnTo>
                  <a:lnTo>
                    <a:pt x="18354" y="97957"/>
                  </a:lnTo>
                  <a:lnTo>
                    <a:pt x="19191" y="97566"/>
                  </a:lnTo>
                  <a:lnTo>
                    <a:pt x="19825" y="95829"/>
                  </a:lnTo>
                  <a:lnTo>
                    <a:pt x="19864" y="94100"/>
                  </a:lnTo>
                  <a:lnTo>
                    <a:pt x="20153" y="93592"/>
                  </a:lnTo>
                  <a:lnTo>
                    <a:pt x="21209" y="96158"/>
                  </a:lnTo>
                  <a:close/>
                  <a:moveTo>
                    <a:pt x="85729" y="108879"/>
                  </a:moveTo>
                  <a:lnTo>
                    <a:pt x="84861" y="109559"/>
                  </a:lnTo>
                  <a:lnTo>
                    <a:pt x="83883" y="109528"/>
                  </a:lnTo>
                  <a:lnTo>
                    <a:pt x="83187" y="109278"/>
                  </a:lnTo>
                  <a:lnTo>
                    <a:pt x="82842" y="108730"/>
                  </a:lnTo>
                  <a:lnTo>
                    <a:pt x="83272" y="108472"/>
                  </a:lnTo>
                  <a:lnTo>
                    <a:pt x="83781" y="107369"/>
                  </a:lnTo>
                  <a:lnTo>
                    <a:pt x="84250" y="107072"/>
                  </a:lnTo>
                  <a:lnTo>
                    <a:pt x="84947" y="107212"/>
                  </a:lnTo>
                  <a:lnTo>
                    <a:pt x="85377" y="107658"/>
                  </a:lnTo>
                  <a:lnTo>
                    <a:pt x="85729" y="108879"/>
                  </a:lnTo>
                  <a:close/>
                  <a:moveTo>
                    <a:pt x="117359" y="113479"/>
                  </a:moveTo>
                  <a:lnTo>
                    <a:pt x="116710" y="115333"/>
                  </a:lnTo>
                  <a:lnTo>
                    <a:pt x="114996" y="113174"/>
                  </a:lnTo>
                  <a:lnTo>
                    <a:pt x="113119" y="111695"/>
                  </a:lnTo>
                  <a:lnTo>
                    <a:pt x="112415" y="110396"/>
                  </a:lnTo>
                  <a:lnTo>
                    <a:pt x="111272" y="109614"/>
                  </a:lnTo>
                  <a:lnTo>
                    <a:pt x="110960" y="107869"/>
                  </a:lnTo>
                  <a:lnTo>
                    <a:pt x="112344" y="107158"/>
                  </a:lnTo>
                  <a:lnTo>
                    <a:pt x="112939" y="107087"/>
                  </a:lnTo>
                  <a:lnTo>
                    <a:pt x="114363" y="109207"/>
                  </a:lnTo>
                  <a:lnTo>
                    <a:pt x="116585" y="109450"/>
                  </a:lnTo>
                  <a:lnTo>
                    <a:pt x="116413" y="110756"/>
                  </a:lnTo>
                  <a:lnTo>
                    <a:pt x="117117" y="112438"/>
                  </a:lnTo>
                  <a:lnTo>
                    <a:pt x="117359" y="113479"/>
                  </a:lnTo>
                  <a:close/>
                  <a:moveTo>
                    <a:pt x="27272" y="112219"/>
                  </a:moveTo>
                  <a:lnTo>
                    <a:pt x="29588" y="114911"/>
                  </a:lnTo>
                  <a:lnTo>
                    <a:pt x="27718" y="114246"/>
                  </a:lnTo>
                  <a:lnTo>
                    <a:pt x="25731" y="116108"/>
                  </a:lnTo>
                  <a:lnTo>
                    <a:pt x="23212" y="113933"/>
                  </a:lnTo>
                  <a:lnTo>
                    <a:pt x="21702" y="111727"/>
                  </a:lnTo>
                  <a:lnTo>
                    <a:pt x="21365" y="110842"/>
                  </a:lnTo>
                  <a:lnTo>
                    <a:pt x="22946" y="108777"/>
                  </a:lnTo>
                  <a:lnTo>
                    <a:pt x="24417" y="110897"/>
                  </a:lnTo>
                  <a:lnTo>
                    <a:pt x="26201" y="111234"/>
                  </a:lnTo>
                  <a:lnTo>
                    <a:pt x="27272" y="112219"/>
                  </a:lnTo>
                  <a:close/>
                  <a:moveTo>
                    <a:pt x="157603" y="112047"/>
                  </a:moveTo>
                  <a:lnTo>
                    <a:pt x="160302" y="112963"/>
                  </a:lnTo>
                  <a:lnTo>
                    <a:pt x="161053" y="112861"/>
                  </a:lnTo>
                  <a:lnTo>
                    <a:pt x="162328" y="113190"/>
                  </a:lnTo>
                  <a:lnTo>
                    <a:pt x="162665" y="114864"/>
                  </a:lnTo>
                  <a:lnTo>
                    <a:pt x="160975" y="115106"/>
                  </a:lnTo>
                  <a:lnTo>
                    <a:pt x="158049" y="116647"/>
                  </a:lnTo>
                  <a:lnTo>
                    <a:pt x="156805" y="116311"/>
                  </a:lnTo>
                  <a:lnTo>
                    <a:pt x="155318" y="114973"/>
                  </a:lnTo>
                  <a:lnTo>
                    <a:pt x="152956" y="114832"/>
                  </a:lnTo>
                  <a:lnTo>
                    <a:pt x="152259" y="114465"/>
                  </a:lnTo>
                  <a:lnTo>
                    <a:pt x="153527" y="112884"/>
                  </a:lnTo>
                  <a:lnTo>
                    <a:pt x="155827" y="112086"/>
                  </a:lnTo>
                  <a:lnTo>
                    <a:pt x="157603" y="112047"/>
                  </a:lnTo>
                  <a:close/>
                  <a:moveTo>
                    <a:pt x="103402" y="118525"/>
                  </a:moveTo>
                  <a:lnTo>
                    <a:pt x="101931" y="119863"/>
                  </a:lnTo>
                  <a:lnTo>
                    <a:pt x="101681" y="117852"/>
                  </a:lnTo>
                  <a:lnTo>
                    <a:pt x="102628" y="115732"/>
                  </a:lnTo>
                  <a:lnTo>
                    <a:pt x="103918" y="115599"/>
                  </a:lnTo>
                  <a:lnTo>
                    <a:pt x="104396" y="116530"/>
                  </a:lnTo>
                  <a:lnTo>
                    <a:pt x="103402" y="118525"/>
                  </a:lnTo>
                  <a:close/>
                  <a:moveTo>
                    <a:pt x="123164" y="117899"/>
                  </a:moveTo>
                  <a:lnTo>
                    <a:pt x="122351" y="119683"/>
                  </a:lnTo>
                  <a:lnTo>
                    <a:pt x="120981" y="119409"/>
                  </a:lnTo>
                  <a:lnTo>
                    <a:pt x="118689" y="117492"/>
                  </a:lnTo>
                  <a:lnTo>
                    <a:pt x="117907" y="116624"/>
                  </a:lnTo>
                  <a:lnTo>
                    <a:pt x="117477" y="115771"/>
                  </a:lnTo>
                  <a:lnTo>
                    <a:pt x="118415" y="115670"/>
                  </a:lnTo>
                  <a:lnTo>
                    <a:pt x="119565" y="116577"/>
                  </a:lnTo>
                  <a:lnTo>
                    <a:pt x="122499" y="117054"/>
                  </a:lnTo>
                  <a:lnTo>
                    <a:pt x="123164" y="117899"/>
                  </a:lnTo>
                  <a:close/>
                  <a:moveTo>
                    <a:pt x="140141" y="119839"/>
                  </a:moveTo>
                  <a:lnTo>
                    <a:pt x="139116" y="119949"/>
                  </a:lnTo>
                  <a:lnTo>
                    <a:pt x="139429" y="118846"/>
                  </a:lnTo>
                  <a:lnTo>
                    <a:pt x="141393" y="116929"/>
                  </a:lnTo>
                  <a:lnTo>
                    <a:pt x="144147" y="116835"/>
                  </a:lnTo>
                  <a:lnTo>
                    <a:pt x="146650" y="115873"/>
                  </a:lnTo>
                  <a:lnTo>
                    <a:pt x="147213" y="115842"/>
                  </a:lnTo>
                  <a:lnTo>
                    <a:pt x="146017" y="117352"/>
                  </a:lnTo>
                  <a:lnTo>
                    <a:pt x="143998" y="118760"/>
                  </a:lnTo>
                  <a:lnTo>
                    <a:pt x="140141" y="119839"/>
                  </a:lnTo>
                  <a:close/>
                  <a:moveTo>
                    <a:pt x="126387" y="122875"/>
                  </a:moveTo>
                  <a:lnTo>
                    <a:pt x="124283" y="123047"/>
                  </a:lnTo>
                  <a:lnTo>
                    <a:pt x="124408" y="120943"/>
                  </a:lnTo>
                  <a:lnTo>
                    <a:pt x="125190" y="120395"/>
                  </a:lnTo>
                  <a:lnTo>
                    <a:pt x="127710" y="121443"/>
                  </a:lnTo>
                  <a:lnTo>
                    <a:pt x="127584" y="122100"/>
                  </a:lnTo>
                  <a:lnTo>
                    <a:pt x="126387" y="122875"/>
                  </a:lnTo>
                  <a:close/>
                  <a:moveTo>
                    <a:pt x="116295" y="120825"/>
                  </a:moveTo>
                  <a:lnTo>
                    <a:pt x="116185" y="123681"/>
                  </a:lnTo>
                  <a:lnTo>
                    <a:pt x="115607" y="123657"/>
                  </a:lnTo>
                  <a:lnTo>
                    <a:pt x="115271" y="123219"/>
                  </a:lnTo>
                  <a:lnTo>
                    <a:pt x="115255" y="122124"/>
                  </a:lnTo>
                  <a:lnTo>
                    <a:pt x="115505" y="120403"/>
                  </a:lnTo>
                  <a:lnTo>
                    <a:pt x="116295" y="120825"/>
                  </a:lnTo>
                  <a:close/>
                  <a:moveTo>
                    <a:pt x="105155" y="124932"/>
                  </a:moveTo>
                  <a:lnTo>
                    <a:pt x="103903" y="125769"/>
                  </a:lnTo>
                  <a:lnTo>
                    <a:pt x="104318" y="123861"/>
                  </a:lnTo>
                  <a:lnTo>
                    <a:pt x="103700" y="122867"/>
                  </a:lnTo>
                  <a:lnTo>
                    <a:pt x="104247" y="122022"/>
                  </a:lnTo>
                  <a:lnTo>
                    <a:pt x="105053" y="121342"/>
                  </a:lnTo>
                  <a:lnTo>
                    <a:pt x="105428" y="122046"/>
                  </a:lnTo>
                  <a:lnTo>
                    <a:pt x="106148" y="123188"/>
                  </a:lnTo>
                  <a:lnTo>
                    <a:pt x="105155" y="124932"/>
                  </a:lnTo>
                  <a:close/>
                  <a:moveTo>
                    <a:pt x="107079" y="130957"/>
                  </a:moveTo>
                  <a:lnTo>
                    <a:pt x="106266" y="131371"/>
                  </a:lnTo>
                  <a:lnTo>
                    <a:pt x="104912" y="130769"/>
                  </a:lnTo>
                  <a:lnTo>
                    <a:pt x="105272" y="129267"/>
                  </a:lnTo>
                  <a:lnTo>
                    <a:pt x="106211" y="128625"/>
                  </a:lnTo>
                  <a:lnTo>
                    <a:pt x="107205" y="129118"/>
                  </a:lnTo>
                  <a:lnTo>
                    <a:pt x="107353" y="129799"/>
                  </a:lnTo>
                  <a:lnTo>
                    <a:pt x="107079" y="130957"/>
                  </a:lnTo>
                  <a:close/>
                  <a:moveTo>
                    <a:pt x="129533" y="135275"/>
                  </a:moveTo>
                  <a:lnTo>
                    <a:pt x="127577" y="136308"/>
                  </a:lnTo>
                  <a:lnTo>
                    <a:pt x="126239" y="134813"/>
                  </a:lnTo>
                  <a:lnTo>
                    <a:pt x="125495" y="132459"/>
                  </a:lnTo>
                  <a:lnTo>
                    <a:pt x="129079" y="129001"/>
                  </a:lnTo>
                  <a:lnTo>
                    <a:pt x="129939" y="129314"/>
                  </a:lnTo>
                  <a:lnTo>
                    <a:pt x="130456" y="130205"/>
                  </a:lnTo>
                  <a:lnTo>
                    <a:pt x="130377" y="133311"/>
                  </a:lnTo>
                  <a:lnTo>
                    <a:pt x="129533" y="135275"/>
                  </a:lnTo>
                  <a:close/>
                  <a:moveTo>
                    <a:pt x="123673" y="132513"/>
                  </a:moveTo>
                  <a:lnTo>
                    <a:pt x="121928" y="134626"/>
                  </a:lnTo>
                  <a:lnTo>
                    <a:pt x="120473" y="134399"/>
                  </a:lnTo>
                  <a:lnTo>
                    <a:pt x="119863" y="133429"/>
                  </a:lnTo>
                  <a:lnTo>
                    <a:pt x="120762" y="131442"/>
                  </a:lnTo>
                  <a:lnTo>
                    <a:pt x="122711" y="130315"/>
                  </a:lnTo>
                  <a:lnTo>
                    <a:pt x="123594" y="130612"/>
                  </a:lnTo>
                  <a:lnTo>
                    <a:pt x="123508" y="132083"/>
                  </a:lnTo>
                  <a:lnTo>
                    <a:pt x="123673" y="132513"/>
                  </a:lnTo>
                  <a:close/>
                  <a:moveTo>
                    <a:pt x="161890" y="135502"/>
                  </a:moveTo>
                  <a:lnTo>
                    <a:pt x="159699" y="135878"/>
                  </a:lnTo>
                  <a:lnTo>
                    <a:pt x="160091" y="133702"/>
                  </a:lnTo>
                  <a:lnTo>
                    <a:pt x="159019" y="131989"/>
                  </a:lnTo>
                  <a:lnTo>
                    <a:pt x="160725" y="132951"/>
                  </a:lnTo>
                  <a:lnTo>
                    <a:pt x="161812" y="134109"/>
                  </a:lnTo>
                  <a:lnTo>
                    <a:pt x="162344" y="134328"/>
                  </a:lnTo>
                  <a:lnTo>
                    <a:pt x="162219" y="135025"/>
                  </a:lnTo>
                  <a:lnTo>
                    <a:pt x="161890" y="135502"/>
                  </a:lnTo>
                  <a:close/>
                  <a:moveTo>
                    <a:pt x="111421" y="136535"/>
                  </a:moveTo>
                  <a:lnTo>
                    <a:pt x="111022" y="136652"/>
                  </a:lnTo>
                  <a:lnTo>
                    <a:pt x="110443" y="135502"/>
                  </a:lnTo>
                  <a:lnTo>
                    <a:pt x="110326" y="134430"/>
                  </a:lnTo>
                  <a:lnTo>
                    <a:pt x="110553" y="133796"/>
                  </a:lnTo>
                  <a:lnTo>
                    <a:pt x="111312" y="133734"/>
                  </a:lnTo>
                  <a:lnTo>
                    <a:pt x="112344" y="135776"/>
                  </a:lnTo>
                  <a:lnTo>
                    <a:pt x="111421" y="136535"/>
                  </a:lnTo>
                  <a:close/>
                  <a:moveTo>
                    <a:pt x="136409" y="140110"/>
                  </a:moveTo>
                  <a:lnTo>
                    <a:pt x="134469" y="140337"/>
                  </a:lnTo>
                  <a:lnTo>
                    <a:pt x="133851" y="140134"/>
                  </a:lnTo>
                  <a:lnTo>
                    <a:pt x="135033" y="139664"/>
                  </a:lnTo>
                  <a:lnTo>
                    <a:pt x="135854" y="139163"/>
                  </a:lnTo>
                  <a:lnTo>
                    <a:pt x="136253" y="138561"/>
                  </a:lnTo>
                  <a:lnTo>
                    <a:pt x="138217" y="137497"/>
                  </a:lnTo>
                  <a:lnTo>
                    <a:pt x="139507" y="136104"/>
                  </a:lnTo>
                  <a:lnTo>
                    <a:pt x="140908" y="137051"/>
                  </a:lnTo>
                  <a:lnTo>
                    <a:pt x="139155" y="137685"/>
                  </a:lnTo>
                  <a:lnTo>
                    <a:pt x="136409" y="140110"/>
                  </a:lnTo>
                  <a:close/>
                  <a:moveTo>
                    <a:pt x="160349" y="141839"/>
                  </a:moveTo>
                  <a:lnTo>
                    <a:pt x="159668" y="141870"/>
                  </a:lnTo>
                  <a:lnTo>
                    <a:pt x="160482" y="140556"/>
                  </a:lnTo>
                  <a:lnTo>
                    <a:pt x="162798" y="138749"/>
                  </a:lnTo>
                  <a:lnTo>
                    <a:pt x="166170" y="137153"/>
                  </a:lnTo>
                  <a:lnTo>
                    <a:pt x="167288" y="136981"/>
                  </a:lnTo>
                  <a:lnTo>
                    <a:pt x="169189" y="137966"/>
                  </a:lnTo>
                  <a:lnTo>
                    <a:pt x="165700" y="139601"/>
                  </a:lnTo>
                  <a:lnTo>
                    <a:pt x="164769" y="140462"/>
                  </a:lnTo>
                  <a:lnTo>
                    <a:pt x="162195" y="140650"/>
                  </a:lnTo>
                  <a:lnTo>
                    <a:pt x="160349" y="141839"/>
                  </a:lnTo>
                  <a:close/>
                  <a:moveTo>
                    <a:pt x="125926" y="143286"/>
                  </a:moveTo>
                  <a:lnTo>
                    <a:pt x="125543" y="143716"/>
                  </a:lnTo>
                  <a:lnTo>
                    <a:pt x="123884" y="141995"/>
                  </a:lnTo>
                  <a:lnTo>
                    <a:pt x="123250" y="140994"/>
                  </a:lnTo>
                  <a:lnTo>
                    <a:pt x="124040" y="140157"/>
                  </a:lnTo>
                  <a:lnTo>
                    <a:pt x="126481" y="142113"/>
                  </a:lnTo>
                  <a:lnTo>
                    <a:pt x="125926" y="143286"/>
                  </a:lnTo>
                  <a:close/>
                  <a:moveTo>
                    <a:pt x="107353" y="140838"/>
                  </a:moveTo>
                  <a:lnTo>
                    <a:pt x="107392" y="142441"/>
                  </a:lnTo>
                  <a:lnTo>
                    <a:pt x="107236" y="143012"/>
                  </a:lnTo>
                  <a:lnTo>
                    <a:pt x="102745" y="143787"/>
                  </a:lnTo>
                  <a:lnTo>
                    <a:pt x="103160" y="141949"/>
                  </a:lnTo>
                  <a:lnTo>
                    <a:pt x="103434" y="141370"/>
                  </a:lnTo>
                  <a:lnTo>
                    <a:pt x="104920" y="142222"/>
                  </a:lnTo>
                  <a:lnTo>
                    <a:pt x="105467" y="141784"/>
                  </a:lnTo>
                  <a:lnTo>
                    <a:pt x="105687" y="141283"/>
                  </a:lnTo>
                  <a:lnTo>
                    <a:pt x="107353" y="140838"/>
                  </a:lnTo>
                  <a:close/>
                  <a:moveTo>
                    <a:pt x="180346" y="146556"/>
                  </a:moveTo>
                  <a:lnTo>
                    <a:pt x="179868" y="146987"/>
                  </a:lnTo>
                  <a:lnTo>
                    <a:pt x="178765" y="145743"/>
                  </a:lnTo>
                  <a:lnTo>
                    <a:pt x="178710" y="145093"/>
                  </a:lnTo>
                  <a:lnTo>
                    <a:pt x="179837" y="144350"/>
                  </a:lnTo>
                  <a:lnTo>
                    <a:pt x="180400" y="144178"/>
                  </a:lnTo>
                  <a:lnTo>
                    <a:pt x="180565" y="144687"/>
                  </a:lnTo>
                  <a:lnTo>
                    <a:pt x="180549" y="145774"/>
                  </a:lnTo>
                  <a:lnTo>
                    <a:pt x="180346" y="146556"/>
                  </a:lnTo>
                  <a:close/>
                  <a:moveTo>
                    <a:pt x="149615" y="145704"/>
                  </a:moveTo>
                  <a:lnTo>
                    <a:pt x="147878" y="146353"/>
                  </a:lnTo>
                  <a:lnTo>
                    <a:pt x="146775" y="147722"/>
                  </a:lnTo>
                  <a:lnTo>
                    <a:pt x="145430" y="146752"/>
                  </a:lnTo>
                  <a:lnTo>
                    <a:pt x="145430" y="145438"/>
                  </a:lnTo>
                  <a:lnTo>
                    <a:pt x="146900" y="145844"/>
                  </a:lnTo>
                  <a:lnTo>
                    <a:pt x="147933" y="145101"/>
                  </a:lnTo>
                  <a:lnTo>
                    <a:pt x="147620" y="144264"/>
                  </a:lnTo>
                  <a:lnTo>
                    <a:pt x="148747" y="144655"/>
                  </a:lnTo>
                  <a:lnTo>
                    <a:pt x="149615" y="145704"/>
                  </a:lnTo>
                  <a:close/>
                  <a:moveTo>
                    <a:pt x="128140" y="150945"/>
                  </a:moveTo>
                  <a:lnTo>
                    <a:pt x="127123" y="152377"/>
                  </a:lnTo>
                  <a:lnTo>
                    <a:pt x="125683" y="151869"/>
                  </a:lnTo>
                  <a:lnTo>
                    <a:pt x="126270" y="151329"/>
                  </a:lnTo>
                  <a:lnTo>
                    <a:pt x="126614" y="150625"/>
                  </a:lnTo>
                  <a:lnTo>
                    <a:pt x="126653" y="149608"/>
                  </a:lnTo>
                  <a:lnTo>
                    <a:pt x="126262" y="148982"/>
                  </a:lnTo>
                  <a:lnTo>
                    <a:pt x="126528" y="148755"/>
                  </a:lnTo>
                  <a:lnTo>
                    <a:pt x="127811" y="149803"/>
                  </a:lnTo>
                  <a:lnTo>
                    <a:pt x="128140" y="150945"/>
                  </a:lnTo>
                  <a:close/>
                  <a:moveTo>
                    <a:pt x="179962" y="163486"/>
                  </a:moveTo>
                  <a:lnTo>
                    <a:pt x="178382" y="164057"/>
                  </a:lnTo>
                  <a:lnTo>
                    <a:pt x="177834" y="163987"/>
                  </a:lnTo>
                  <a:lnTo>
                    <a:pt x="177177" y="162735"/>
                  </a:lnTo>
                  <a:lnTo>
                    <a:pt x="178092" y="159716"/>
                  </a:lnTo>
                  <a:lnTo>
                    <a:pt x="177248" y="157768"/>
                  </a:lnTo>
                  <a:lnTo>
                    <a:pt x="177193" y="156946"/>
                  </a:lnTo>
                  <a:lnTo>
                    <a:pt x="178476" y="155804"/>
                  </a:lnTo>
                  <a:lnTo>
                    <a:pt x="179368" y="154091"/>
                  </a:lnTo>
                  <a:lnTo>
                    <a:pt x="181542" y="152236"/>
                  </a:lnTo>
                  <a:lnTo>
                    <a:pt x="187183" y="150038"/>
                  </a:lnTo>
                  <a:lnTo>
                    <a:pt x="188505" y="149835"/>
                  </a:lnTo>
                  <a:lnTo>
                    <a:pt x="188466" y="151556"/>
                  </a:lnTo>
                  <a:lnTo>
                    <a:pt x="186581" y="155905"/>
                  </a:lnTo>
                  <a:lnTo>
                    <a:pt x="184907" y="158080"/>
                  </a:lnTo>
                  <a:lnTo>
                    <a:pt x="185352" y="159817"/>
                  </a:lnTo>
                  <a:lnTo>
                    <a:pt x="182669" y="160302"/>
                  </a:lnTo>
                  <a:lnTo>
                    <a:pt x="179962" y="163486"/>
                  </a:lnTo>
                  <a:close/>
                  <a:moveTo>
                    <a:pt x="74815" y="156445"/>
                  </a:moveTo>
                  <a:lnTo>
                    <a:pt x="74557" y="157619"/>
                  </a:lnTo>
                  <a:lnTo>
                    <a:pt x="72296" y="156813"/>
                  </a:lnTo>
                  <a:lnTo>
                    <a:pt x="71670" y="155600"/>
                  </a:lnTo>
                  <a:lnTo>
                    <a:pt x="71553" y="152909"/>
                  </a:lnTo>
                  <a:lnTo>
                    <a:pt x="72148" y="151595"/>
                  </a:lnTo>
                  <a:lnTo>
                    <a:pt x="72539" y="151180"/>
                  </a:lnTo>
                  <a:lnTo>
                    <a:pt x="73579" y="152698"/>
                  </a:lnTo>
                  <a:lnTo>
                    <a:pt x="75762" y="154912"/>
                  </a:lnTo>
                  <a:lnTo>
                    <a:pt x="74815" y="156445"/>
                  </a:lnTo>
                  <a:close/>
                  <a:moveTo>
                    <a:pt x="165324" y="175980"/>
                  </a:moveTo>
                  <a:lnTo>
                    <a:pt x="164487" y="177490"/>
                  </a:lnTo>
                  <a:lnTo>
                    <a:pt x="163635" y="176215"/>
                  </a:lnTo>
                  <a:lnTo>
                    <a:pt x="164002" y="174744"/>
                  </a:lnTo>
                  <a:lnTo>
                    <a:pt x="163017" y="172421"/>
                  </a:lnTo>
                  <a:lnTo>
                    <a:pt x="164887" y="168963"/>
                  </a:lnTo>
                  <a:lnTo>
                    <a:pt x="164926" y="167281"/>
                  </a:lnTo>
                  <a:lnTo>
                    <a:pt x="166357" y="166420"/>
                  </a:lnTo>
                  <a:lnTo>
                    <a:pt x="166005" y="169276"/>
                  </a:lnTo>
                  <a:lnTo>
                    <a:pt x="164910" y="171560"/>
                  </a:lnTo>
                  <a:lnTo>
                    <a:pt x="166045" y="173461"/>
                  </a:lnTo>
                  <a:lnTo>
                    <a:pt x="166584" y="175620"/>
                  </a:lnTo>
                  <a:lnTo>
                    <a:pt x="165324" y="175980"/>
                  </a:lnTo>
                  <a:close/>
                  <a:moveTo>
                    <a:pt x="92347" y="174095"/>
                  </a:moveTo>
                  <a:lnTo>
                    <a:pt x="93850" y="174291"/>
                  </a:lnTo>
                  <a:lnTo>
                    <a:pt x="95884" y="174259"/>
                  </a:lnTo>
                  <a:lnTo>
                    <a:pt x="96346" y="174095"/>
                  </a:lnTo>
                  <a:lnTo>
                    <a:pt x="97644" y="172522"/>
                  </a:lnTo>
                  <a:lnTo>
                    <a:pt x="99240" y="172491"/>
                  </a:lnTo>
                  <a:lnTo>
                    <a:pt x="99936" y="174040"/>
                  </a:lnTo>
                  <a:lnTo>
                    <a:pt x="98317" y="174752"/>
                  </a:lnTo>
                  <a:lnTo>
                    <a:pt x="97988" y="175159"/>
                  </a:lnTo>
                  <a:lnTo>
                    <a:pt x="98301" y="175487"/>
                  </a:lnTo>
                  <a:lnTo>
                    <a:pt x="99514" y="176137"/>
                  </a:lnTo>
                  <a:lnTo>
                    <a:pt x="101204" y="175894"/>
                  </a:lnTo>
                  <a:lnTo>
                    <a:pt x="101251" y="177115"/>
                  </a:lnTo>
                  <a:lnTo>
                    <a:pt x="101626" y="178108"/>
                  </a:lnTo>
                  <a:lnTo>
                    <a:pt x="102456" y="178703"/>
                  </a:lnTo>
                  <a:lnTo>
                    <a:pt x="103363" y="178820"/>
                  </a:lnTo>
                  <a:lnTo>
                    <a:pt x="105358" y="178648"/>
                  </a:lnTo>
                  <a:lnTo>
                    <a:pt x="107322" y="178257"/>
                  </a:lnTo>
                  <a:lnTo>
                    <a:pt x="109348" y="177475"/>
                  </a:lnTo>
                  <a:lnTo>
                    <a:pt x="111421" y="177076"/>
                  </a:lnTo>
                  <a:lnTo>
                    <a:pt x="117609" y="177475"/>
                  </a:lnTo>
                  <a:lnTo>
                    <a:pt x="119831" y="179165"/>
                  </a:lnTo>
                  <a:lnTo>
                    <a:pt x="124064" y="179368"/>
                  </a:lnTo>
                  <a:lnTo>
                    <a:pt x="127991" y="180260"/>
                  </a:lnTo>
                  <a:lnTo>
                    <a:pt x="130056" y="179673"/>
                  </a:lnTo>
                  <a:lnTo>
                    <a:pt x="133585" y="179125"/>
                  </a:lnTo>
                  <a:lnTo>
                    <a:pt x="134148" y="179720"/>
                  </a:lnTo>
                  <a:lnTo>
                    <a:pt x="133695" y="183530"/>
                  </a:lnTo>
                  <a:lnTo>
                    <a:pt x="133914" y="184641"/>
                  </a:lnTo>
                  <a:lnTo>
                    <a:pt x="134931" y="185173"/>
                  </a:lnTo>
                  <a:lnTo>
                    <a:pt x="135932" y="184915"/>
                  </a:lnTo>
                  <a:lnTo>
                    <a:pt x="137168" y="183663"/>
                  </a:lnTo>
                  <a:lnTo>
                    <a:pt x="140125" y="182701"/>
                  </a:lnTo>
                  <a:lnTo>
                    <a:pt x="143192" y="182701"/>
                  </a:lnTo>
                  <a:lnTo>
                    <a:pt x="145782" y="180166"/>
                  </a:lnTo>
                  <a:lnTo>
                    <a:pt x="146540" y="180017"/>
                  </a:lnTo>
                  <a:lnTo>
                    <a:pt x="146063" y="181261"/>
                  </a:lnTo>
                  <a:lnTo>
                    <a:pt x="145672" y="184187"/>
                  </a:lnTo>
                  <a:lnTo>
                    <a:pt x="145125" y="185900"/>
                  </a:lnTo>
                  <a:lnTo>
                    <a:pt x="144874" y="187246"/>
                  </a:lnTo>
                  <a:lnTo>
                    <a:pt x="143145" y="187942"/>
                  </a:lnTo>
                  <a:lnTo>
                    <a:pt x="140540" y="188060"/>
                  </a:lnTo>
                  <a:lnTo>
                    <a:pt x="135776" y="187762"/>
                  </a:lnTo>
                  <a:lnTo>
                    <a:pt x="130972" y="188240"/>
                  </a:lnTo>
                  <a:lnTo>
                    <a:pt x="122077" y="189523"/>
                  </a:lnTo>
                  <a:lnTo>
                    <a:pt x="113166" y="190180"/>
                  </a:lnTo>
                  <a:lnTo>
                    <a:pt x="111969" y="189750"/>
                  </a:lnTo>
                  <a:lnTo>
                    <a:pt x="111945" y="188052"/>
                  </a:lnTo>
                  <a:lnTo>
                    <a:pt x="111758" y="186878"/>
                  </a:lnTo>
                  <a:lnTo>
                    <a:pt x="111179" y="186057"/>
                  </a:lnTo>
                  <a:lnTo>
                    <a:pt x="108425" y="185353"/>
                  </a:lnTo>
                  <a:lnTo>
                    <a:pt x="105796" y="184148"/>
                  </a:lnTo>
                  <a:lnTo>
                    <a:pt x="95493" y="182505"/>
                  </a:lnTo>
                  <a:lnTo>
                    <a:pt x="93059" y="181856"/>
                  </a:lnTo>
                  <a:lnTo>
                    <a:pt x="89117" y="182192"/>
                  </a:lnTo>
                  <a:lnTo>
                    <a:pt x="87669" y="182145"/>
                  </a:lnTo>
                  <a:lnTo>
                    <a:pt x="86676" y="181558"/>
                  </a:lnTo>
                  <a:lnTo>
                    <a:pt x="85987" y="180541"/>
                  </a:lnTo>
                  <a:lnTo>
                    <a:pt x="85674" y="177310"/>
                  </a:lnTo>
                  <a:lnTo>
                    <a:pt x="86167" y="174111"/>
                  </a:lnTo>
                  <a:lnTo>
                    <a:pt x="87020" y="173266"/>
                  </a:lnTo>
                  <a:lnTo>
                    <a:pt x="87411" y="174228"/>
                  </a:lnTo>
                  <a:lnTo>
                    <a:pt x="88420" y="174674"/>
                  </a:lnTo>
                  <a:lnTo>
                    <a:pt x="89359" y="173704"/>
                  </a:lnTo>
                  <a:lnTo>
                    <a:pt x="89351" y="172233"/>
                  </a:lnTo>
                  <a:lnTo>
                    <a:pt x="89829" y="170872"/>
                  </a:lnTo>
                  <a:lnTo>
                    <a:pt x="90572" y="171443"/>
                  </a:lnTo>
                  <a:lnTo>
                    <a:pt x="91064" y="173540"/>
                  </a:lnTo>
                  <a:lnTo>
                    <a:pt x="92347" y="17409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3" name="Freeform: Shape 662">
              <a:extLst>
                <a:ext uri="{FF2B5EF4-FFF2-40B4-BE49-F238E27FC236}">
                  <a16:creationId xmlns:a16="http://schemas.microsoft.com/office/drawing/2014/main" id="{7C0A48E3-BA31-C3B4-87E6-F3C521C12365}"/>
                </a:ext>
              </a:extLst>
            </p:cNvPr>
            <p:cNvSpPr>
              <a:spLocks/>
            </p:cNvSpPr>
            <p:nvPr/>
          </p:nvSpPr>
          <p:spPr>
            <a:xfrm>
              <a:off x="6416184" y="6055447"/>
              <a:ext cx="258149" cy="177990"/>
            </a:xfrm>
            <a:custGeom>
              <a:avLst/>
              <a:gdLst>
                <a:gd name="connsiteX0" fmla="*/ 20059 w 258149"/>
                <a:gd name="connsiteY0" fmla="*/ 3035 h 177990"/>
                <a:gd name="connsiteX1" fmla="*/ 22195 w 258149"/>
                <a:gd name="connsiteY1" fmla="*/ 4850 h 177990"/>
                <a:gd name="connsiteX2" fmla="*/ 23893 w 258149"/>
                <a:gd name="connsiteY2" fmla="*/ 3614 h 177990"/>
                <a:gd name="connsiteX3" fmla="*/ 25653 w 258149"/>
                <a:gd name="connsiteY3" fmla="*/ 3763 h 177990"/>
                <a:gd name="connsiteX4" fmla="*/ 26615 w 258149"/>
                <a:gd name="connsiteY4" fmla="*/ 4373 h 177990"/>
                <a:gd name="connsiteX5" fmla="*/ 27601 w 258149"/>
                <a:gd name="connsiteY5" fmla="*/ 4608 h 177990"/>
                <a:gd name="connsiteX6" fmla="*/ 28837 w 258149"/>
                <a:gd name="connsiteY6" fmla="*/ 4616 h 177990"/>
                <a:gd name="connsiteX7" fmla="*/ 30965 w 258149"/>
                <a:gd name="connsiteY7" fmla="*/ 7683 h 177990"/>
                <a:gd name="connsiteX8" fmla="*/ 30073 w 258149"/>
                <a:gd name="connsiteY8" fmla="*/ 10397 h 177990"/>
                <a:gd name="connsiteX9" fmla="*/ 32405 w 258149"/>
                <a:gd name="connsiteY9" fmla="*/ 9865 h 177990"/>
                <a:gd name="connsiteX10" fmla="*/ 34431 w 258149"/>
                <a:gd name="connsiteY10" fmla="*/ 12126 h 177990"/>
                <a:gd name="connsiteX11" fmla="*/ 35354 w 258149"/>
                <a:gd name="connsiteY11" fmla="*/ 11946 h 177990"/>
                <a:gd name="connsiteX12" fmla="*/ 35816 w 258149"/>
                <a:gd name="connsiteY12" fmla="*/ 11031 h 177990"/>
                <a:gd name="connsiteX13" fmla="*/ 37122 w 258149"/>
                <a:gd name="connsiteY13" fmla="*/ 9983 h 177990"/>
                <a:gd name="connsiteX14" fmla="*/ 38022 w 258149"/>
                <a:gd name="connsiteY14" fmla="*/ 11391 h 177990"/>
                <a:gd name="connsiteX15" fmla="*/ 39117 w 258149"/>
                <a:gd name="connsiteY15" fmla="*/ 14090 h 177990"/>
                <a:gd name="connsiteX16" fmla="*/ 40502 w 258149"/>
                <a:gd name="connsiteY16" fmla="*/ 14912 h 177990"/>
                <a:gd name="connsiteX17" fmla="*/ 41722 w 258149"/>
                <a:gd name="connsiteY17" fmla="*/ 17767 h 177990"/>
                <a:gd name="connsiteX18" fmla="*/ 42685 w 258149"/>
                <a:gd name="connsiteY18" fmla="*/ 21381 h 177990"/>
                <a:gd name="connsiteX19" fmla="*/ 43561 w 258149"/>
                <a:gd name="connsiteY19" fmla="*/ 21898 h 177990"/>
                <a:gd name="connsiteX20" fmla="*/ 45063 w 258149"/>
                <a:gd name="connsiteY20" fmla="*/ 21906 h 177990"/>
                <a:gd name="connsiteX21" fmla="*/ 46589 w 258149"/>
                <a:gd name="connsiteY21" fmla="*/ 21413 h 177990"/>
                <a:gd name="connsiteX22" fmla="*/ 46010 w 258149"/>
                <a:gd name="connsiteY22" fmla="*/ 24542 h 177990"/>
                <a:gd name="connsiteX23" fmla="*/ 46190 w 258149"/>
                <a:gd name="connsiteY23" fmla="*/ 27311 h 177990"/>
                <a:gd name="connsiteX24" fmla="*/ 48709 w 258149"/>
                <a:gd name="connsiteY24" fmla="*/ 29306 h 177990"/>
                <a:gd name="connsiteX25" fmla="*/ 47207 w 258149"/>
                <a:gd name="connsiteY25" fmla="*/ 30410 h 177990"/>
                <a:gd name="connsiteX26" fmla="*/ 45626 w 258149"/>
                <a:gd name="connsiteY26" fmla="*/ 32006 h 177990"/>
                <a:gd name="connsiteX27" fmla="*/ 42411 w 258149"/>
                <a:gd name="connsiteY27" fmla="*/ 33234 h 177990"/>
                <a:gd name="connsiteX28" fmla="*/ 41574 w 258149"/>
                <a:gd name="connsiteY28" fmla="*/ 32718 h 177990"/>
                <a:gd name="connsiteX29" fmla="*/ 38765 w 258149"/>
                <a:gd name="connsiteY29" fmla="*/ 29940 h 177990"/>
                <a:gd name="connsiteX30" fmla="*/ 37459 w 258149"/>
                <a:gd name="connsiteY30" fmla="*/ 26670 h 177990"/>
                <a:gd name="connsiteX31" fmla="*/ 34509 w 258149"/>
                <a:gd name="connsiteY31" fmla="*/ 22007 h 177990"/>
                <a:gd name="connsiteX32" fmla="*/ 33930 w 258149"/>
                <a:gd name="connsiteY32" fmla="*/ 20638 h 177990"/>
                <a:gd name="connsiteX33" fmla="*/ 33172 w 258149"/>
                <a:gd name="connsiteY33" fmla="*/ 19762 h 177990"/>
                <a:gd name="connsiteX34" fmla="*/ 30504 w 258149"/>
                <a:gd name="connsiteY34" fmla="*/ 19199 h 177990"/>
                <a:gd name="connsiteX35" fmla="*/ 28157 w 258149"/>
                <a:gd name="connsiteY35" fmla="*/ 18080 h 177990"/>
                <a:gd name="connsiteX36" fmla="*/ 26201 w 258149"/>
                <a:gd name="connsiteY36" fmla="*/ 15733 h 177990"/>
                <a:gd name="connsiteX37" fmla="*/ 25590 w 258149"/>
                <a:gd name="connsiteY37" fmla="*/ 14293 h 177990"/>
                <a:gd name="connsiteX38" fmla="*/ 24840 w 258149"/>
                <a:gd name="connsiteY38" fmla="*/ 13292 h 177990"/>
                <a:gd name="connsiteX39" fmla="*/ 22187 w 258149"/>
                <a:gd name="connsiteY39" fmla="*/ 13347 h 177990"/>
                <a:gd name="connsiteX40" fmla="*/ 20513 w 258149"/>
                <a:gd name="connsiteY40" fmla="*/ 12244 h 177990"/>
                <a:gd name="connsiteX41" fmla="*/ 18862 w 258149"/>
                <a:gd name="connsiteY41" fmla="*/ 10741 h 177990"/>
                <a:gd name="connsiteX42" fmla="*/ 11407 w 258149"/>
                <a:gd name="connsiteY42" fmla="*/ 6407 h 177990"/>
                <a:gd name="connsiteX43" fmla="*/ 8481 w 258149"/>
                <a:gd name="connsiteY43" fmla="*/ 6846 h 177990"/>
                <a:gd name="connsiteX44" fmla="*/ 7135 w 258149"/>
                <a:gd name="connsiteY44" fmla="*/ 5625 h 177990"/>
                <a:gd name="connsiteX45" fmla="*/ 7206 w 258149"/>
                <a:gd name="connsiteY45" fmla="*/ 3458 h 177990"/>
                <a:gd name="connsiteX46" fmla="*/ 8747 w 258149"/>
                <a:gd name="connsiteY46" fmla="*/ 2167 h 177990"/>
                <a:gd name="connsiteX47" fmla="*/ 2292 w 258149"/>
                <a:gd name="connsiteY47" fmla="*/ 1674 h 177990"/>
                <a:gd name="connsiteX48" fmla="*/ 0 w 258149"/>
                <a:gd name="connsiteY48" fmla="*/ 900 h 177990"/>
                <a:gd name="connsiteX49" fmla="*/ 1581 w 258149"/>
                <a:gd name="connsiteY49" fmla="*/ 430 h 177990"/>
                <a:gd name="connsiteX50" fmla="*/ 10577 w 258149"/>
                <a:gd name="connsiteY50" fmla="*/ 360 h 177990"/>
                <a:gd name="connsiteX51" fmla="*/ 13949 w 258149"/>
                <a:gd name="connsiteY51" fmla="*/ 0 h 177990"/>
                <a:gd name="connsiteX52" fmla="*/ 14247 w 258149"/>
                <a:gd name="connsiteY52" fmla="*/ 931 h 177990"/>
                <a:gd name="connsiteX53" fmla="*/ 17227 w 258149"/>
                <a:gd name="connsiteY53" fmla="*/ 2848 h 177990"/>
                <a:gd name="connsiteX54" fmla="*/ 20059 w 258149"/>
                <a:gd name="connsiteY54" fmla="*/ 3035 h 177990"/>
                <a:gd name="connsiteX55" fmla="*/ 258056 w 258149"/>
                <a:gd name="connsiteY55" fmla="*/ 175597 h 177990"/>
                <a:gd name="connsiteX56" fmla="*/ 258150 w 258149"/>
                <a:gd name="connsiteY56" fmla="*/ 177991 h 177990"/>
                <a:gd name="connsiteX57" fmla="*/ 254739 w 258149"/>
                <a:gd name="connsiteY57" fmla="*/ 175800 h 177990"/>
                <a:gd name="connsiteX58" fmla="*/ 253949 w 258149"/>
                <a:gd name="connsiteY58" fmla="*/ 174768 h 177990"/>
                <a:gd name="connsiteX59" fmla="*/ 255044 w 258149"/>
                <a:gd name="connsiteY59" fmla="*/ 173430 h 177990"/>
                <a:gd name="connsiteX60" fmla="*/ 257188 w 258149"/>
                <a:gd name="connsiteY60" fmla="*/ 173383 h 177990"/>
                <a:gd name="connsiteX61" fmla="*/ 257712 w 258149"/>
                <a:gd name="connsiteY61" fmla="*/ 174197 h 177990"/>
                <a:gd name="connsiteX62" fmla="*/ 258056 w 258149"/>
                <a:gd name="connsiteY62" fmla="*/ 175597 h 1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58149" h="177990">
                  <a:moveTo>
                    <a:pt x="20059" y="3035"/>
                  </a:moveTo>
                  <a:lnTo>
                    <a:pt x="22195" y="4850"/>
                  </a:lnTo>
                  <a:lnTo>
                    <a:pt x="23893" y="3614"/>
                  </a:lnTo>
                  <a:lnTo>
                    <a:pt x="25653" y="3763"/>
                  </a:lnTo>
                  <a:lnTo>
                    <a:pt x="26615" y="4373"/>
                  </a:lnTo>
                  <a:lnTo>
                    <a:pt x="27601" y="4608"/>
                  </a:lnTo>
                  <a:lnTo>
                    <a:pt x="28837" y="4616"/>
                  </a:lnTo>
                  <a:lnTo>
                    <a:pt x="30965" y="7683"/>
                  </a:lnTo>
                  <a:lnTo>
                    <a:pt x="30073" y="10397"/>
                  </a:lnTo>
                  <a:lnTo>
                    <a:pt x="32405" y="9865"/>
                  </a:lnTo>
                  <a:lnTo>
                    <a:pt x="34431" y="12126"/>
                  </a:lnTo>
                  <a:lnTo>
                    <a:pt x="35354" y="11946"/>
                  </a:lnTo>
                  <a:lnTo>
                    <a:pt x="35816" y="11031"/>
                  </a:lnTo>
                  <a:lnTo>
                    <a:pt x="37122" y="9983"/>
                  </a:lnTo>
                  <a:lnTo>
                    <a:pt x="38022" y="11391"/>
                  </a:lnTo>
                  <a:lnTo>
                    <a:pt x="39117" y="14090"/>
                  </a:lnTo>
                  <a:lnTo>
                    <a:pt x="40502" y="14912"/>
                  </a:lnTo>
                  <a:lnTo>
                    <a:pt x="41722" y="17767"/>
                  </a:lnTo>
                  <a:lnTo>
                    <a:pt x="42685" y="21381"/>
                  </a:lnTo>
                  <a:lnTo>
                    <a:pt x="43561" y="21898"/>
                  </a:lnTo>
                  <a:lnTo>
                    <a:pt x="45063" y="21906"/>
                  </a:lnTo>
                  <a:lnTo>
                    <a:pt x="46589" y="21413"/>
                  </a:lnTo>
                  <a:lnTo>
                    <a:pt x="46010" y="24542"/>
                  </a:lnTo>
                  <a:lnTo>
                    <a:pt x="46190" y="27311"/>
                  </a:lnTo>
                  <a:lnTo>
                    <a:pt x="48709" y="29306"/>
                  </a:lnTo>
                  <a:lnTo>
                    <a:pt x="47207" y="30410"/>
                  </a:lnTo>
                  <a:lnTo>
                    <a:pt x="45626" y="32006"/>
                  </a:lnTo>
                  <a:lnTo>
                    <a:pt x="42411" y="33234"/>
                  </a:lnTo>
                  <a:lnTo>
                    <a:pt x="41574" y="32718"/>
                  </a:lnTo>
                  <a:lnTo>
                    <a:pt x="38765" y="29940"/>
                  </a:lnTo>
                  <a:lnTo>
                    <a:pt x="37459" y="26670"/>
                  </a:lnTo>
                  <a:lnTo>
                    <a:pt x="34509" y="22007"/>
                  </a:lnTo>
                  <a:lnTo>
                    <a:pt x="33930" y="20638"/>
                  </a:lnTo>
                  <a:lnTo>
                    <a:pt x="33172" y="19762"/>
                  </a:lnTo>
                  <a:lnTo>
                    <a:pt x="30504" y="19199"/>
                  </a:lnTo>
                  <a:lnTo>
                    <a:pt x="28157" y="18080"/>
                  </a:lnTo>
                  <a:lnTo>
                    <a:pt x="26201" y="15733"/>
                  </a:lnTo>
                  <a:lnTo>
                    <a:pt x="25590" y="14293"/>
                  </a:lnTo>
                  <a:lnTo>
                    <a:pt x="24840" y="13292"/>
                  </a:lnTo>
                  <a:lnTo>
                    <a:pt x="22187" y="13347"/>
                  </a:lnTo>
                  <a:lnTo>
                    <a:pt x="20513" y="12244"/>
                  </a:lnTo>
                  <a:lnTo>
                    <a:pt x="18862" y="10741"/>
                  </a:lnTo>
                  <a:lnTo>
                    <a:pt x="11407" y="6407"/>
                  </a:lnTo>
                  <a:lnTo>
                    <a:pt x="8481" y="6846"/>
                  </a:lnTo>
                  <a:lnTo>
                    <a:pt x="7135" y="5625"/>
                  </a:lnTo>
                  <a:lnTo>
                    <a:pt x="7206" y="3458"/>
                  </a:lnTo>
                  <a:lnTo>
                    <a:pt x="8747" y="2167"/>
                  </a:lnTo>
                  <a:lnTo>
                    <a:pt x="2292" y="1674"/>
                  </a:lnTo>
                  <a:lnTo>
                    <a:pt x="0" y="900"/>
                  </a:lnTo>
                  <a:lnTo>
                    <a:pt x="1581" y="430"/>
                  </a:lnTo>
                  <a:lnTo>
                    <a:pt x="10577" y="360"/>
                  </a:lnTo>
                  <a:lnTo>
                    <a:pt x="13949" y="0"/>
                  </a:lnTo>
                  <a:lnTo>
                    <a:pt x="14247" y="931"/>
                  </a:lnTo>
                  <a:lnTo>
                    <a:pt x="17227" y="2848"/>
                  </a:lnTo>
                  <a:lnTo>
                    <a:pt x="20059" y="3035"/>
                  </a:lnTo>
                  <a:close/>
                  <a:moveTo>
                    <a:pt x="258056" y="175597"/>
                  </a:moveTo>
                  <a:lnTo>
                    <a:pt x="258150" y="177991"/>
                  </a:lnTo>
                  <a:lnTo>
                    <a:pt x="254739" y="175800"/>
                  </a:lnTo>
                  <a:lnTo>
                    <a:pt x="253949" y="174768"/>
                  </a:lnTo>
                  <a:lnTo>
                    <a:pt x="255044" y="173430"/>
                  </a:lnTo>
                  <a:lnTo>
                    <a:pt x="257188" y="173383"/>
                  </a:lnTo>
                  <a:lnTo>
                    <a:pt x="257712" y="174197"/>
                  </a:lnTo>
                  <a:lnTo>
                    <a:pt x="258056" y="17559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4" name="Freeform: Shape 663">
              <a:extLst>
                <a:ext uri="{FF2B5EF4-FFF2-40B4-BE49-F238E27FC236}">
                  <a16:creationId xmlns:a16="http://schemas.microsoft.com/office/drawing/2014/main" id="{0210A93C-F822-C935-D06A-1787D6459862}"/>
                </a:ext>
              </a:extLst>
            </p:cNvPr>
            <p:cNvSpPr>
              <a:spLocks/>
            </p:cNvSpPr>
            <p:nvPr/>
          </p:nvSpPr>
          <p:spPr>
            <a:xfrm>
              <a:off x="5225754" y="4253561"/>
              <a:ext cx="87974" cy="92535"/>
            </a:xfrm>
            <a:custGeom>
              <a:avLst/>
              <a:gdLst>
                <a:gd name="connsiteX0" fmla="*/ 67485 w 87974"/>
                <a:gd name="connsiteY0" fmla="*/ 39 h 92535"/>
                <a:gd name="connsiteX1" fmla="*/ 67274 w 87974"/>
                <a:gd name="connsiteY1" fmla="*/ 5594 h 92535"/>
                <a:gd name="connsiteX2" fmla="*/ 67031 w 87974"/>
                <a:gd name="connsiteY2" fmla="*/ 12025 h 92535"/>
                <a:gd name="connsiteX3" fmla="*/ 66851 w 87974"/>
                <a:gd name="connsiteY3" fmla="*/ 16742 h 92535"/>
                <a:gd name="connsiteX4" fmla="*/ 66609 w 87974"/>
                <a:gd name="connsiteY4" fmla="*/ 23032 h 92535"/>
                <a:gd name="connsiteX5" fmla="*/ 66366 w 87974"/>
                <a:gd name="connsiteY5" fmla="*/ 29455 h 92535"/>
                <a:gd name="connsiteX6" fmla="*/ 66030 w 87974"/>
                <a:gd name="connsiteY6" fmla="*/ 38194 h 92535"/>
                <a:gd name="connsiteX7" fmla="*/ 65819 w 87974"/>
                <a:gd name="connsiteY7" fmla="*/ 43827 h 92535"/>
                <a:gd name="connsiteX8" fmla="*/ 65920 w 87974"/>
                <a:gd name="connsiteY8" fmla="*/ 43960 h 92535"/>
                <a:gd name="connsiteX9" fmla="*/ 68541 w 87974"/>
                <a:gd name="connsiteY9" fmla="*/ 43686 h 92535"/>
                <a:gd name="connsiteX10" fmla="*/ 72414 w 87974"/>
                <a:gd name="connsiteY10" fmla="*/ 43936 h 92535"/>
                <a:gd name="connsiteX11" fmla="*/ 73360 w 87974"/>
                <a:gd name="connsiteY11" fmla="*/ 43921 h 92535"/>
                <a:gd name="connsiteX12" fmla="*/ 74542 w 87974"/>
                <a:gd name="connsiteY12" fmla="*/ 44406 h 92535"/>
                <a:gd name="connsiteX13" fmla="*/ 75457 w 87974"/>
                <a:gd name="connsiteY13" fmla="*/ 44555 h 92535"/>
                <a:gd name="connsiteX14" fmla="*/ 77429 w 87974"/>
                <a:gd name="connsiteY14" fmla="*/ 45822 h 92535"/>
                <a:gd name="connsiteX15" fmla="*/ 79736 w 87974"/>
                <a:gd name="connsiteY15" fmla="*/ 46784 h 92535"/>
                <a:gd name="connsiteX16" fmla="*/ 81215 w 87974"/>
                <a:gd name="connsiteY16" fmla="*/ 44844 h 92535"/>
                <a:gd name="connsiteX17" fmla="*/ 80441 w 87974"/>
                <a:gd name="connsiteY17" fmla="*/ 43678 h 92535"/>
                <a:gd name="connsiteX18" fmla="*/ 79854 w 87974"/>
                <a:gd name="connsiteY18" fmla="*/ 43084 h 92535"/>
                <a:gd name="connsiteX19" fmla="*/ 79948 w 87974"/>
                <a:gd name="connsiteY19" fmla="*/ 42560 h 92535"/>
                <a:gd name="connsiteX20" fmla="*/ 87974 w 87974"/>
                <a:gd name="connsiteY20" fmla="*/ 47582 h 92535"/>
                <a:gd name="connsiteX21" fmla="*/ 87028 w 87974"/>
                <a:gd name="connsiteY21" fmla="*/ 48357 h 92535"/>
                <a:gd name="connsiteX22" fmla="*/ 84986 w 87974"/>
                <a:gd name="connsiteY22" fmla="*/ 50140 h 92535"/>
                <a:gd name="connsiteX23" fmla="*/ 81278 w 87974"/>
                <a:gd name="connsiteY23" fmla="*/ 53199 h 92535"/>
                <a:gd name="connsiteX24" fmla="*/ 77960 w 87974"/>
                <a:gd name="connsiteY24" fmla="*/ 55930 h 92535"/>
                <a:gd name="connsiteX25" fmla="*/ 74761 w 87974"/>
                <a:gd name="connsiteY25" fmla="*/ 58402 h 92535"/>
                <a:gd name="connsiteX26" fmla="*/ 71889 w 87974"/>
                <a:gd name="connsiteY26" fmla="*/ 60632 h 92535"/>
                <a:gd name="connsiteX27" fmla="*/ 71545 w 87974"/>
                <a:gd name="connsiteY27" fmla="*/ 60851 h 92535"/>
                <a:gd name="connsiteX28" fmla="*/ 67900 w 87974"/>
                <a:gd name="connsiteY28" fmla="*/ 62447 h 92535"/>
                <a:gd name="connsiteX29" fmla="*/ 67289 w 87974"/>
                <a:gd name="connsiteY29" fmla="*/ 63174 h 92535"/>
                <a:gd name="connsiteX30" fmla="*/ 66507 w 87974"/>
                <a:gd name="connsiteY30" fmla="*/ 66319 h 92535"/>
                <a:gd name="connsiteX31" fmla="*/ 66147 w 87974"/>
                <a:gd name="connsiteY31" fmla="*/ 67102 h 92535"/>
                <a:gd name="connsiteX32" fmla="*/ 66812 w 87974"/>
                <a:gd name="connsiteY32" fmla="*/ 68846 h 92535"/>
                <a:gd name="connsiteX33" fmla="*/ 67469 w 87974"/>
                <a:gd name="connsiteY33" fmla="*/ 71537 h 92535"/>
                <a:gd name="connsiteX34" fmla="*/ 67258 w 87974"/>
                <a:gd name="connsiteY34" fmla="*/ 72953 h 92535"/>
                <a:gd name="connsiteX35" fmla="*/ 64739 w 87974"/>
                <a:gd name="connsiteY35" fmla="*/ 74682 h 92535"/>
                <a:gd name="connsiteX36" fmla="*/ 63581 w 87974"/>
                <a:gd name="connsiteY36" fmla="*/ 76239 h 92535"/>
                <a:gd name="connsiteX37" fmla="*/ 63072 w 87974"/>
                <a:gd name="connsiteY37" fmla="*/ 77249 h 92535"/>
                <a:gd name="connsiteX38" fmla="*/ 62619 w 87974"/>
                <a:gd name="connsiteY38" fmla="*/ 76990 h 92535"/>
                <a:gd name="connsiteX39" fmla="*/ 61836 w 87974"/>
                <a:gd name="connsiteY39" fmla="*/ 76912 h 92535"/>
                <a:gd name="connsiteX40" fmla="*/ 60037 w 87974"/>
                <a:gd name="connsiteY40" fmla="*/ 77303 h 92535"/>
                <a:gd name="connsiteX41" fmla="*/ 59161 w 87974"/>
                <a:gd name="connsiteY41" fmla="*/ 77389 h 92535"/>
                <a:gd name="connsiteX42" fmla="*/ 58441 w 87974"/>
                <a:gd name="connsiteY42" fmla="*/ 77835 h 92535"/>
                <a:gd name="connsiteX43" fmla="*/ 58363 w 87974"/>
                <a:gd name="connsiteY43" fmla="*/ 78805 h 92535"/>
                <a:gd name="connsiteX44" fmla="*/ 58848 w 87974"/>
                <a:gd name="connsiteY44" fmla="*/ 80378 h 92535"/>
                <a:gd name="connsiteX45" fmla="*/ 59020 w 87974"/>
                <a:gd name="connsiteY45" fmla="*/ 81184 h 92535"/>
                <a:gd name="connsiteX46" fmla="*/ 58511 w 87974"/>
                <a:gd name="connsiteY46" fmla="*/ 81559 h 92535"/>
                <a:gd name="connsiteX47" fmla="*/ 56290 w 87974"/>
                <a:gd name="connsiteY47" fmla="*/ 82506 h 92535"/>
                <a:gd name="connsiteX48" fmla="*/ 55413 w 87974"/>
                <a:gd name="connsiteY48" fmla="*/ 83437 h 92535"/>
                <a:gd name="connsiteX49" fmla="*/ 54576 w 87974"/>
                <a:gd name="connsiteY49" fmla="*/ 84876 h 92535"/>
                <a:gd name="connsiteX50" fmla="*/ 53606 w 87974"/>
                <a:gd name="connsiteY50" fmla="*/ 85487 h 92535"/>
                <a:gd name="connsiteX51" fmla="*/ 52589 w 87974"/>
                <a:gd name="connsiteY51" fmla="*/ 85377 h 92535"/>
                <a:gd name="connsiteX52" fmla="*/ 51869 w 87974"/>
                <a:gd name="connsiteY52" fmla="*/ 85588 h 92535"/>
                <a:gd name="connsiteX53" fmla="*/ 50328 w 87974"/>
                <a:gd name="connsiteY53" fmla="*/ 86676 h 92535"/>
                <a:gd name="connsiteX54" fmla="*/ 48012 w 87974"/>
                <a:gd name="connsiteY54" fmla="*/ 88772 h 92535"/>
                <a:gd name="connsiteX55" fmla="*/ 46776 w 87974"/>
                <a:gd name="connsiteY55" fmla="*/ 90329 h 92535"/>
                <a:gd name="connsiteX56" fmla="*/ 46745 w 87974"/>
                <a:gd name="connsiteY56" fmla="*/ 91487 h 92535"/>
                <a:gd name="connsiteX57" fmla="*/ 46988 w 87974"/>
                <a:gd name="connsiteY57" fmla="*/ 92536 h 92535"/>
                <a:gd name="connsiteX58" fmla="*/ 38554 w 87974"/>
                <a:gd name="connsiteY58" fmla="*/ 88843 h 92535"/>
                <a:gd name="connsiteX59" fmla="*/ 35753 w 87974"/>
                <a:gd name="connsiteY59" fmla="*/ 88209 h 92535"/>
                <a:gd name="connsiteX60" fmla="*/ 23908 w 87974"/>
                <a:gd name="connsiteY60" fmla="*/ 88288 h 92535"/>
                <a:gd name="connsiteX61" fmla="*/ 18831 w 87974"/>
                <a:gd name="connsiteY61" fmla="*/ 86832 h 92535"/>
                <a:gd name="connsiteX62" fmla="*/ 13049 w 87974"/>
                <a:gd name="connsiteY62" fmla="*/ 84032 h 92535"/>
                <a:gd name="connsiteX63" fmla="*/ 9130 w 87974"/>
                <a:gd name="connsiteY63" fmla="*/ 81481 h 92535"/>
                <a:gd name="connsiteX64" fmla="*/ 0 w 87974"/>
                <a:gd name="connsiteY64" fmla="*/ 74338 h 92535"/>
                <a:gd name="connsiteX65" fmla="*/ 571 w 87974"/>
                <a:gd name="connsiteY65" fmla="*/ 73759 h 92535"/>
                <a:gd name="connsiteX66" fmla="*/ 1056 w 87974"/>
                <a:gd name="connsiteY66" fmla="*/ 72429 h 92535"/>
                <a:gd name="connsiteX67" fmla="*/ 1651 w 87974"/>
                <a:gd name="connsiteY67" fmla="*/ 71052 h 92535"/>
                <a:gd name="connsiteX68" fmla="*/ 1283 w 87974"/>
                <a:gd name="connsiteY68" fmla="*/ 69464 h 92535"/>
                <a:gd name="connsiteX69" fmla="*/ 1064 w 87974"/>
                <a:gd name="connsiteY69" fmla="*/ 68181 h 92535"/>
                <a:gd name="connsiteX70" fmla="*/ 1745 w 87974"/>
                <a:gd name="connsiteY70" fmla="*/ 66304 h 92535"/>
                <a:gd name="connsiteX71" fmla="*/ 1682 w 87974"/>
                <a:gd name="connsiteY71" fmla="*/ 64903 h 92535"/>
                <a:gd name="connsiteX72" fmla="*/ 1995 w 87974"/>
                <a:gd name="connsiteY72" fmla="*/ 64035 h 92535"/>
                <a:gd name="connsiteX73" fmla="*/ 2996 w 87974"/>
                <a:gd name="connsiteY73" fmla="*/ 63472 h 92535"/>
                <a:gd name="connsiteX74" fmla="*/ 3521 w 87974"/>
                <a:gd name="connsiteY74" fmla="*/ 62400 h 92535"/>
                <a:gd name="connsiteX75" fmla="*/ 673 w 87974"/>
                <a:gd name="connsiteY75" fmla="*/ 58707 h 92535"/>
                <a:gd name="connsiteX76" fmla="*/ 681 w 87974"/>
                <a:gd name="connsiteY76" fmla="*/ 57862 h 92535"/>
                <a:gd name="connsiteX77" fmla="*/ 1056 w 87974"/>
                <a:gd name="connsiteY77" fmla="*/ 56822 h 92535"/>
                <a:gd name="connsiteX78" fmla="*/ 3356 w 87974"/>
                <a:gd name="connsiteY78" fmla="*/ 52871 h 92535"/>
                <a:gd name="connsiteX79" fmla="*/ 6102 w 87974"/>
                <a:gd name="connsiteY79" fmla="*/ 48169 h 92535"/>
                <a:gd name="connsiteX80" fmla="*/ 9122 w 87974"/>
                <a:gd name="connsiteY80" fmla="*/ 42974 h 92535"/>
                <a:gd name="connsiteX81" fmla="*/ 10945 w 87974"/>
                <a:gd name="connsiteY81" fmla="*/ 39845 h 92535"/>
                <a:gd name="connsiteX82" fmla="*/ 17587 w 87974"/>
                <a:gd name="connsiteY82" fmla="*/ 39837 h 92535"/>
                <a:gd name="connsiteX83" fmla="*/ 21984 w 87974"/>
                <a:gd name="connsiteY83" fmla="*/ 39829 h 92535"/>
                <a:gd name="connsiteX84" fmla="*/ 27570 w 87974"/>
                <a:gd name="connsiteY84" fmla="*/ 39829 h 92535"/>
                <a:gd name="connsiteX85" fmla="*/ 33633 w 87974"/>
                <a:gd name="connsiteY85" fmla="*/ 39821 h 92535"/>
                <a:gd name="connsiteX86" fmla="*/ 37615 w 87974"/>
                <a:gd name="connsiteY86" fmla="*/ 39821 h 92535"/>
                <a:gd name="connsiteX87" fmla="*/ 39258 w 87974"/>
                <a:gd name="connsiteY87" fmla="*/ 39782 h 92535"/>
                <a:gd name="connsiteX88" fmla="*/ 38976 w 87974"/>
                <a:gd name="connsiteY88" fmla="*/ 37748 h 92535"/>
                <a:gd name="connsiteX89" fmla="*/ 39195 w 87974"/>
                <a:gd name="connsiteY89" fmla="*/ 35495 h 92535"/>
                <a:gd name="connsiteX90" fmla="*/ 39915 w 87974"/>
                <a:gd name="connsiteY90" fmla="*/ 33453 h 92535"/>
                <a:gd name="connsiteX91" fmla="*/ 39915 w 87974"/>
                <a:gd name="connsiteY91" fmla="*/ 32553 h 92535"/>
                <a:gd name="connsiteX92" fmla="*/ 38726 w 87974"/>
                <a:gd name="connsiteY92" fmla="*/ 31442 h 92535"/>
                <a:gd name="connsiteX93" fmla="*/ 36434 w 87974"/>
                <a:gd name="connsiteY93" fmla="*/ 30801 h 92535"/>
                <a:gd name="connsiteX94" fmla="*/ 35151 w 87974"/>
                <a:gd name="connsiteY94" fmla="*/ 29823 h 92535"/>
                <a:gd name="connsiteX95" fmla="*/ 35143 w 87974"/>
                <a:gd name="connsiteY95" fmla="*/ 28587 h 92535"/>
                <a:gd name="connsiteX96" fmla="*/ 34587 w 87974"/>
                <a:gd name="connsiteY96" fmla="*/ 27092 h 92535"/>
                <a:gd name="connsiteX97" fmla="*/ 33469 w 87974"/>
                <a:gd name="connsiteY97" fmla="*/ 25332 h 92535"/>
                <a:gd name="connsiteX98" fmla="*/ 31161 w 87974"/>
                <a:gd name="connsiteY98" fmla="*/ 23533 h 92535"/>
                <a:gd name="connsiteX99" fmla="*/ 27648 w 87974"/>
                <a:gd name="connsiteY99" fmla="*/ 21687 h 92535"/>
                <a:gd name="connsiteX100" fmla="*/ 24659 w 87974"/>
                <a:gd name="connsiteY100" fmla="*/ 19214 h 92535"/>
                <a:gd name="connsiteX101" fmla="*/ 22195 w 87974"/>
                <a:gd name="connsiteY101" fmla="*/ 16108 h 92535"/>
                <a:gd name="connsiteX102" fmla="*/ 20114 w 87974"/>
                <a:gd name="connsiteY102" fmla="*/ 14113 h 92535"/>
                <a:gd name="connsiteX103" fmla="*/ 18502 w 87974"/>
                <a:gd name="connsiteY103" fmla="*/ 13276 h 92535"/>
                <a:gd name="connsiteX104" fmla="*/ 18127 w 87974"/>
                <a:gd name="connsiteY104" fmla="*/ 12838 h 92535"/>
                <a:gd name="connsiteX105" fmla="*/ 22829 w 87974"/>
                <a:gd name="connsiteY105" fmla="*/ 12869 h 92535"/>
                <a:gd name="connsiteX106" fmla="*/ 27272 w 87974"/>
                <a:gd name="connsiteY106" fmla="*/ 12909 h 92535"/>
                <a:gd name="connsiteX107" fmla="*/ 27304 w 87974"/>
                <a:gd name="connsiteY107" fmla="*/ 8449 h 92535"/>
                <a:gd name="connsiteX108" fmla="*/ 27327 w 87974"/>
                <a:gd name="connsiteY108" fmla="*/ 4491 h 92535"/>
                <a:gd name="connsiteX109" fmla="*/ 27359 w 87974"/>
                <a:gd name="connsiteY109" fmla="*/ 0 h 92535"/>
                <a:gd name="connsiteX110" fmla="*/ 35417 w 87974"/>
                <a:gd name="connsiteY110" fmla="*/ 8 h 92535"/>
                <a:gd name="connsiteX111" fmla="*/ 45047 w 87974"/>
                <a:gd name="connsiteY111" fmla="*/ 16 h 92535"/>
                <a:gd name="connsiteX112" fmla="*/ 55030 w 87974"/>
                <a:gd name="connsiteY112" fmla="*/ 31 h 92535"/>
                <a:gd name="connsiteX113" fmla="*/ 62869 w 87974"/>
                <a:gd name="connsiteY113" fmla="*/ 39 h 92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87974" h="92535">
                  <a:moveTo>
                    <a:pt x="67485" y="39"/>
                  </a:moveTo>
                  <a:lnTo>
                    <a:pt x="67274" y="5594"/>
                  </a:lnTo>
                  <a:lnTo>
                    <a:pt x="67031" y="12025"/>
                  </a:lnTo>
                  <a:lnTo>
                    <a:pt x="66851" y="16742"/>
                  </a:lnTo>
                  <a:lnTo>
                    <a:pt x="66609" y="23032"/>
                  </a:lnTo>
                  <a:lnTo>
                    <a:pt x="66366" y="29455"/>
                  </a:lnTo>
                  <a:lnTo>
                    <a:pt x="66030" y="38194"/>
                  </a:lnTo>
                  <a:lnTo>
                    <a:pt x="65819" y="43827"/>
                  </a:lnTo>
                  <a:lnTo>
                    <a:pt x="65920" y="43960"/>
                  </a:lnTo>
                  <a:lnTo>
                    <a:pt x="68541" y="43686"/>
                  </a:lnTo>
                  <a:lnTo>
                    <a:pt x="72414" y="43936"/>
                  </a:lnTo>
                  <a:lnTo>
                    <a:pt x="73360" y="43921"/>
                  </a:lnTo>
                  <a:lnTo>
                    <a:pt x="74542" y="44406"/>
                  </a:lnTo>
                  <a:lnTo>
                    <a:pt x="75457" y="44555"/>
                  </a:lnTo>
                  <a:lnTo>
                    <a:pt x="77429" y="45822"/>
                  </a:lnTo>
                  <a:lnTo>
                    <a:pt x="79736" y="46784"/>
                  </a:lnTo>
                  <a:lnTo>
                    <a:pt x="81215" y="44844"/>
                  </a:lnTo>
                  <a:lnTo>
                    <a:pt x="80441" y="43678"/>
                  </a:lnTo>
                  <a:lnTo>
                    <a:pt x="79854" y="43084"/>
                  </a:lnTo>
                  <a:lnTo>
                    <a:pt x="79948" y="42560"/>
                  </a:lnTo>
                  <a:lnTo>
                    <a:pt x="87974" y="47582"/>
                  </a:lnTo>
                  <a:lnTo>
                    <a:pt x="87028" y="48357"/>
                  </a:lnTo>
                  <a:lnTo>
                    <a:pt x="84986" y="50140"/>
                  </a:lnTo>
                  <a:lnTo>
                    <a:pt x="81278" y="53199"/>
                  </a:lnTo>
                  <a:lnTo>
                    <a:pt x="77960" y="55930"/>
                  </a:lnTo>
                  <a:lnTo>
                    <a:pt x="74761" y="58402"/>
                  </a:lnTo>
                  <a:lnTo>
                    <a:pt x="71889" y="60632"/>
                  </a:lnTo>
                  <a:lnTo>
                    <a:pt x="71545" y="60851"/>
                  </a:lnTo>
                  <a:lnTo>
                    <a:pt x="67900" y="62447"/>
                  </a:lnTo>
                  <a:lnTo>
                    <a:pt x="67289" y="63174"/>
                  </a:lnTo>
                  <a:lnTo>
                    <a:pt x="66507" y="66319"/>
                  </a:lnTo>
                  <a:lnTo>
                    <a:pt x="66147" y="67102"/>
                  </a:lnTo>
                  <a:lnTo>
                    <a:pt x="66812" y="68846"/>
                  </a:lnTo>
                  <a:lnTo>
                    <a:pt x="67469" y="71537"/>
                  </a:lnTo>
                  <a:lnTo>
                    <a:pt x="67258" y="72953"/>
                  </a:lnTo>
                  <a:lnTo>
                    <a:pt x="64739" y="74682"/>
                  </a:lnTo>
                  <a:lnTo>
                    <a:pt x="63581" y="76239"/>
                  </a:lnTo>
                  <a:lnTo>
                    <a:pt x="63072" y="77249"/>
                  </a:lnTo>
                  <a:lnTo>
                    <a:pt x="62619" y="76990"/>
                  </a:lnTo>
                  <a:lnTo>
                    <a:pt x="61836" y="76912"/>
                  </a:lnTo>
                  <a:lnTo>
                    <a:pt x="60037" y="77303"/>
                  </a:lnTo>
                  <a:lnTo>
                    <a:pt x="59161" y="77389"/>
                  </a:lnTo>
                  <a:lnTo>
                    <a:pt x="58441" y="77835"/>
                  </a:lnTo>
                  <a:lnTo>
                    <a:pt x="58363" y="78805"/>
                  </a:lnTo>
                  <a:lnTo>
                    <a:pt x="58848" y="80378"/>
                  </a:lnTo>
                  <a:lnTo>
                    <a:pt x="59020" y="81184"/>
                  </a:lnTo>
                  <a:lnTo>
                    <a:pt x="58511" y="81559"/>
                  </a:lnTo>
                  <a:lnTo>
                    <a:pt x="56290" y="82506"/>
                  </a:lnTo>
                  <a:lnTo>
                    <a:pt x="55413" y="83437"/>
                  </a:lnTo>
                  <a:lnTo>
                    <a:pt x="54576" y="84876"/>
                  </a:lnTo>
                  <a:lnTo>
                    <a:pt x="53606" y="85487"/>
                  </a:lnTo>
                  <a:lnTo>
                    <a:pt x="52589" y="85377"/>
                  </a:lnTo>
                  <a:lnTo>
                    <a:pt x="51869" y="85588"/>
                  </a:lnTo>
                  <a:lnTo>
                    <a:pt x="50328" y="86676"/>
                  </a:lnTo>
                  <a:lnTo>
                    <a:pt x="48012" y="88772"/>
                  </a:lnTo>
                  <a:lnTo>
                    <a:pt x="46776" y="90329"/>
                  </a:lnTo>
                  <a:lnTo>
                    <a:pt x="46745" y="91487"/>
                  </a:lnTo>
                  <a:lnTo>
                    <a:pt x="46988" y="92536"/>
                  </a:lnTo>
                  <a:lnTo>
                    <a:pt x="38554" y="88843"/>
                  </a:lnTo>
                  <a:lnTo>
                    <a:pt x="35753" y="88209"/>
                  </a:lnTo>
                  <a:lnTo>
                    <a:pt x="23908" y="88288"/>
                  </a:lnTo>
                  <a:lnTo>
                    <a:pt x="18831" y="86832"/>
                  </a:lnTo>
                  <a:lnTo>
                    <a:pt x="13049" y="84032"/>
                  </a:lnTo>
                  <a:lnTo>
                    <a:pt x="9130" y="81481"/>
                  </a:lnTo>
                  <a:lnTo>
                    <a:pt x="0" y="74338"/>
                  </a:lnTo>
                  <a:lnTo>
                    <a:pt x="571" y="73759"/>
                  </a:lnTo>
                  <a:lnTo>
                    <a:pt x="1056" y="72429"/>
                  </a:lnTo>
                  <a:lnTo>
                    <a:pt x="1651" y="71052"/>
                  </a:lnTo>
                  <a:lnTo>
                    <a:pt x="1283" y="69464"/>
                  </a:lnTo>
                  <a:lnTo>
                    <a:pt x="1064" y="68181"/>
                  </a:lnTo>
                  <a:lnTo>
                    <a:pt x="1745" y="66304"/>
                  </a:lnTo>
                  <a:lnTo>
                    <a:pt x="1682" y="64903"/>
                  </a:lnTo>
                  <a:lnTo>
                    <a:pt x="1995" y="64035"/>
                  </a:lnTo>
                  <a:lnTo>
                    <a:pt x="2996" y="63472"/>
                  </a:lnTo>
                  <a:lnTo>
                    <a:pt x="3521" y="62400"/>
                  </a:lnTo>
                  <a:lnTo>
                    <a:pt x="673" y="58707"/>
                  </a:lnTo>
                  <a:lnTo>
                    <a:pt x="681" y="57862"/>
                  </a:lnTo>
                  <a:lnTo>
                    <a:pt x="1056" y="56822"/>
                  </a:lnTo>
                  <a:lnTo>
                    <a:pt x="3356" y="52871"/>
                  </a:lnTo>
                  <a:lnTo>
                    <a:pt x="6102" y="48169"/>
                  </a:lnTo>
                  <a:lnTo>
                    <a:pt x="9122" y="42974"/>
                  </a:lnTo>
                  <a:lnTo>
                    <a:pt x="10945" y="39845"/>
                  </a:lnTo>
                  <a:lnTo>
                    <a:pt x="17587" y="39837"/>
                  </a:lnTo>
                  <a:lnTo>
                    <a:pt x="21984" y="39829"/>
                  </a:lnTo>
                  <a:lnTo>
                    <a:pt x="27570" y="39829"/>
                  </a:lnTo>
                  <a:lnTo>
                    <a:pt x="33633" y="39821"/>
                  </a:lnTo>
                  <a:lnTo>
                    <a:pt x="37615" y="39821"/>
                  </a:lnTo>
                  <a:lnTo>
                    <a:pt x="39258" y="39782"/>
                  </a:lnTo>
                  <a:lnTo>
                    <a:pt x="38976" y="37748"/>
                  </a:lnTo>
                  <a:lnTo>
                    <a:pt x="39195" y="35495"/>
                  </a:lnTo>
                  <a:lnTo>
                    <a:pt x="39915" y="33453"/>
                  </a:lnTo>
                  <a:lnTo>
                    <a:pt x="39915" y="32553"/>
                  </a:lnTo>
                  <a:lnTo>
                    <a:pt x="38726" y="31442"/>
                  </a:lnTo>
                  <a:lnTo>
                    <a:pt x="36434" y="30801"/>
                  </a:lnTo>
                  <a:lnTo>
                    <a:pt x="35151" y="29823"/>
                  </a:lnTo>
                  <a:lnTo>
                    <a:pt x="35143" y="28587"/>
                  </a:lnTo>
                  <a:lnTo>
                    <a:pt x="34587" y="27092"/>
                  </a:lnTo>
                  <a:lnTo>
                    <a:pt x="33469" y="25332"/>
                  </a:lnTo>
                  <a:lnTo>
                    <a:pt x="31161" y="23533"/>
                  </a:lnTo>
                  <a:lnTo>
                    <a:pt x="27648" y="21687"/>
                  </a:lnTo>
                  <a:lnTo>
                    <a:pt x="24659" y="19214"/>
                  </a:lnTo>
                  <a:lnTo>
                    <a:pt x="22195" y="16108"/>
                  </a:lnTo>
                  <a:lnTo>
                    <a:pt x="20114" y="14113"/>
                  </a:lnTo>
                  <a:lnTo>
                    <a:pt x="18502" y="13276"/>
                  </a:lnTo>
                  <a:lnTo>
                    <a:pt x="18127" y="12838"/>
                  </a:lnTo>
                  <a:lnTo>
                    <a:pt x="22829" y="12869"/>
                  </a:lnTo>
                  <a:lnTo>
                    <a:pt x="27272" y="12909"/>
                  </a:lnTo>
                  <a:lnTo>
                    <a:pt x="27304" y="8449"/>
                  </a:lnTo>
                  <a:lnTo>
                    <a:pt x="27327" y="4491"/>
                  </a:lnTo>
                  <a:lnTo>
                    <a:pt x="27359" y="0"/>
                  </a:lnTo>
                  <a:lnTo>
                    <a:pt x="35417" y="8"/>
                  </a:lnTo>
                  <a:lnTo>
                    <a:pt x="45047" y="16"/>
                  </a:lnTo>
                  <a:lnTo>
                    <a:pt x="55030" y="31"/>
                  </a:lnTo>
                  <a:lnTo>
                    <a:pt x="62869" y="3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5" name="Freeform: Shape 664">
              <a:extLst>
                <a:ext uri="{FF2B5EF4-FFF2-40B4-BE49-F238E27FC236}">
                  <a16:creationId xmlns:a16="http://schemas.microsoft.com/office/drawing/2014/main" id="{89904212-88C6-0A45-265A-3E6C959C9203}"/>
                </a:ext>
              </a:extLst>
            </p:cNvPr>
            <p:cNvSpPr>
              <a:spLocks/>
            </p:cNvSpPr>
            <p:nvPr/>
          </p:nvSpPr>
          <p:spPr>
            <a:xfrm>
              <a:off x="10426875" y="4348663"/>
              <a:ext cx="6407" cy="8183"/>
            </a:xfrm>
            <a:custGeom>
              <a:avLst/>
              <a:gdLst>
                <a:gd name="connsiteX0" fmla="*/ 2034 w 6407"/>
                <a:gd name="connsiteY0" fmla="*/ 8144 h 8183"/>
                <a:gd name="connsiteX1" fmla="*/ 1103 w 6407"/>
                <a:gd name="connsiteY1" fmla="*/ 8183 h 8183"/>
                <a:gd name="connsiteX2" fmla="*/ 297 w 6407"/>
                <a:gd name="connsiteY2" fmla="*/ 7432 h 8183"/>
                <a:gd name="connsiteX3" fmla="*/ 16 w 6407"/>
                <a:gd name="connsiteY3" fmla="*/ 6924 h 8183"/>
                <a:gd name="connsiteX4" fmla="*/ 0 w 6407"/>
                <a:gd name="connsiteY4" fmla="*/ 4342 h 8183"/>
                <a:gd name="connsiteX5" fmla="*/ 3098 w 6407"/>
                <a:gd name="connsiteY5" fmla="*/ 2144 h 8183"/>
                <a:gd name="connsiteX6" fmla="*/ 4115 w 6407"/>
                <a:gd name="connsiteY6" fmla="*/ 0 h 8183"/>
                <a:gd name="connsiteX7" fmla="*/ 4968 w 6407"/>
                <a:gd name="connsiteY7" fmla="*/ 172 h 8183"/>
                <a:gd name="connsiteX8" fmla="*/ 5719 w 6407"/>
                <a:gd name="connsiteY8" fmla="*/ 524 h 8183"/>
                <a:gd name="connsiteX9" fmla="*/ 6408 w 6407"/>
                <a:gd name="connsiteY9" fmla="*/ 1166 h 8183"/>
                <a:gd name="connsiteX10" fmla="*/ 2864 w 6407"/>
                <a:gd name="connsiteY10" fmla="*/ 4741 h 8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07" h="8183">
                  <a:moveTo>
                    <a:pt x="2034" y="8144"/>
                  </a:moveTo>
                  <a:lnTo>
                    <a:pt x="1103" y="8183"/>
                  </a:lnTo>
                  <a:lnTo>
                    <a:pt x="297" y="7432"/>
                  </a:lnTo>
                  <a:lnTo>
                    <a:pt x="16" y="6924"/>
                  </a:lnTo>
                  <a:lnTo>
                    <a:pt x="0" y="4342"/>
                  </a:lnTo>
                  <a:lnTo>
                    <a:pt x="3098" y="2144"/>
                  </a:lnTo>
                  <a:lnTo>
                    <a:pt x="4115" y="0"/>
                  </a:lnTo>
                  <a:lnTo>
                    <a:pt x="4968" y="172"/>
                  </a:lnTo>
                  <a:lnTo>
                    <a:pt x="5719" y="524"/>
                  </a:lnTo>
                  <a:lnTo>
                    <a:pt x="6408" y="1166"/>
                  </a:lnTo>
                  <a:lnTo>
                    <a:pt x="2864" y="474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6" name="Freeform: Shape 665">
              <a:extLst>
                <a:ext uri="{FF2B5EF4-FFF2-40B4-BE49-F238E27FC236}">
                  <a16:creationId xmlns:a16="http://schemas.microsoft.com/office/drawing/2014/main" id="{29C561F9-1C11-3EAA-59BA-AB7C186442D6}"/>
                </a:ext>
              </a:extLst>
            </p:cNvPr>
            <p:cNvSpPr>
              <a:spLocks/>
            </p:cNvSpPr>
            <p:nvPr/>
          </p:nvSpPr>
          <p:spPr>
            <a:xfrm>
              <a:off x="6883962" y="4369755"/>
              <a:ext cx="66718" cy="38796"/>
            </a:xfrm>
            <a:custGeom>
              <a:avLst/>
              <a:gdLst>
                <a:gd name="connsiteX0" fmla="*/ 65490 w 66718"/>
                <a:gd name="connsiteY0" fmla="*/ 157 h 38796"/>
                <a:gd name="connsiteX1" fmla="*/ 65420 w 66718"/>
                <a:gd name="connsiteY1" fmla="*/ 1964 h 38796"/>
                <a:gd name="connsiteX2" fmla="*/ 66718 w 66718"/>
                <a:gd name="connsiteY2" fmla="*/ 4522 h 38796"/>
                <a:gd name="connsiteX3" fmla="*/ 66530 w 66718"/>
                <a:gd name="connsiteY3" fmla="*/ 6423 h 38796"/>
                <a:gd name="connsiteX4" fmla="*/ 65967 w 66718"/>
                <a:gd name="connsiteY4" fmla="*/ 8222 h 38796"/>
                <a:gd name="connsiteX5" fmla="*/ 65474 w 66718"/>
                <a:gd name="connsiteY5" fmla="*/ 8934 h 38796"/>
                <a:gd name="connsiteX6" fmla="*/ 64825 w 66718"/>
                <a:gd name="connsiteY6" fmla="*/ 9349 h 38796"/>
                <a:gd name="connsiteX7" fmla="*/ 62853 w 66718"/>
                <a:gd name="connsiteY7" fmla="*/ 9333 h 38796"/>
                <a:gd name="connsiteX8" fmla="*/ 62024 w 66718"/>
                <a:gd name="connsiteY8" fmla="*/ 9693 h 38796"/>
                <a:gd name="connsiteX9" fmla="*/ 60710 w 66718"/>
                <a:gd name="connsiteY9" fmla="*/ 10397 h 38796"/>
                <a:gd name="connsiteX10" fmla="*/ 60678 w 66718"/>
                <a:gd name="connsiteY10" fmla="*/ 11227 h 38796"/>
                <a:gd name="connsiteX11" fmla="*/ 61727 w 66718"/>
                <a:gd name="connsiteY11" fmla="*/ 12017 h 38796"/>
                <a:gd name="connsiteX12" fmla="*/ 62587 w 66718"/>
                <a:gd name="connsiteY12" fmla="*/ 13120 h 38796"/>
                <a:gd name="connsiteX13" fmla="*/ 63589 w 66718"/>
                <a:gd name="connsiteY13" fmla="*/ 13988 h 38796"/>
                <a:gd name="connsiteX14" fmla="*/ 65310 w 66718"/>
                <a:gd name="connsiteY14" fmla="*/ 14990 h 38796"/>
                <a:gd name="connsiteX15" fmla="*/ 65474 w 66718"/>
                <a:gd name="connsiteY15" fmla="*/ 16101 h 38796"/>
                <a:gd name="connsiteX16" fmla="*/ 65521 w 66718"/>
                <a:gd name="connsiteY16" fmla="*/ 18902 h 38796"/>
                <a:gd name="connsiteX17" fmla="*/ 65427 w 66718"/>
                <a:gd name="connsiteY17" fmla="*/ 21092 h 38796"/>
                <a:gd name="connsiteX18" fmla="*/ 60585 w 66718"/>
                <a:gd name="connsiteY18" fmla="*/ 22680 h 38796"/>
                <a:gd name="connsiteX19" fmla="*/ 56868 w 66718"/>
                <a:gd name="connsiteY19" fmla="*/ 22962 h 38796"/>
                <a:gd name="connsiteX20" fmla="*/ 53723 w 66718"/>
                <a:gd name="connsiteY20" fmla="*/ 22790 h 38796"/>
                <a:gd name="connsiteX21" fmla="*/ 52354 w 66718"/>
                <a:gd name="connsiteY21" fmla="*/ 23455 h 38796"/>
                <a:gd name="connsiteX22" fmla="*/ 49616 w 66718"/>
                <a:gd name="connsiteY22" fmla="*/ 25090 h 38796"/>
                <a:gd name="connsiteX23" fmla="*/ 46275 w 66718"/>
                <a:gd name="connsiteY23" fmla="*/ 26083 h 38796"/>
                <a:gd name="connsiteX24" fmla="*/ 44562 w 66718"/>
                <a:gd name="connsiteY24" fmla="*/ 26154 h 38796"/>
                <a:gd name="connsiteX25" fmla="*/ 43741 w 66718"/>
                <a:gd name="connsiteY25" fmla="*/ 26748 h 38796"/>
                <a:gd name="connsiteX26" fmla="*/ 42442 w 66718"/>
                <a:gd name="connsiteY26" fmla="*/ 28446 h 38796"/>
                <a:gd name="connsiteX27" fmla="*/ 38820 w 66718"/>
                <a:gd name="connsiteY27" fmla="*/ 35863 h 38796"/>
                <a:gd name="connsiteX28" fmla="*/ 37623 w 66718"/>
                <a:gd name="connsiteY28" fmla="*/ 37639 h 38796"/>
                <a:gd name="connsiteX29" fmla="*/ 36653 w 66718"/>
                <a:gd name="connsiteY29" fmla="*/ 38797 h 38796"/>
                <a:gd name="connsiteX30" fmla="*/ 35542 w 66718"/>
                <a:gd name="connsiteY30" fmla="*/ 37224 h 38796"/>
                <a:gd name="connsiteX31" fmla="*/ 36402 w 66718"/>
                <a:gd name="connsiteY31" fmla="*/ 34314 h 38796"/>
                <a:gd name="connsiteX32" fmla="*/ 35471 w 66718"/>
                <a:gd name="connsiteY32" fmla="*/ 34353 h 38796"/>
                <a:gd name="connsiteX33" fmla="*/ 33625 w 66718"/>
                <a:gd name="connsiteY33" fmla="*/ 36708 h 38796"/>
                <a:gd name="connsiteX34" fmla="*/ 32725 w 66718"/>
                <a:gd name="connsiteY34" fmla="*/ 36778 h 38796"/>
                <a:gd name="connsiteX35" fmla="*/ 32843 w 66718"/>
                <a:gd name="connsiteY35" fmla="*/ 33993 h 38796"/>
                <a:gd name="connsiteX36" fmla="*/ 31818 w 66718"/>
                <a:gd name="connsiteY36" fmla="*/ 33891 h 38796"/>
                <a:gd name="connsiteX37" fmla="*/ 30629 w 66718"/>
                <a:gd name="connsiteY37" fmla="*/ 34087 h 38796"/>
                <a:gd name="connsiteX38" fmla="*/ 28970 w 66718"/>
                <a:gd name="connsiteY38" fmla="*/ 32632 h 38796"/>
                <a:gd name="connsiteX39" fmla="*/ 28806 w 66718"/>
                <a:gd name="connsiteY39" fmla="*/ 31544 h 38796"/>
                <a:gd name="connsiteX40" fmla="*/ 28939 w 66718"/>
                <a:gd name="connsiteY40" fmla="*/ 30026 h 38796"/>
                <a:gd name="connsiteX41" fmla="*/ 29948 w 66718"/>
                <a:gd name="connsiteY41" fmla="*/ 29056 h 38796"/>
                <a:gd name="connsiteX42" fmla="*/ 29807 w 66718"/>
                <a:gd name="connsiteY42" fmla="*/ 28650 h 38796"/>
                <a:gd name="connsiteX43" fmla="*/ 28829 w 66718"/>
                <a:gd name="connsiteY43" fmla="*/ 28532 h 38796"/>
                <a:gd name="connsiteX44" fmla="*/ 27734 w 66718"/>
                <a:gd name="connsiteY44" fmla="*/ 28790 h 38796"/>
                <a:gd name="connsiteX45" fmla="*/ 27061 w 66718"/>
                <a:gd name="connsiteY45" fmla="*/ 28329 h 38796"/>
                <a:gd name="connsiteX46" fmla="*/ 28172 w 66718"/>
                <a:gd name="connsiteY46" fmla="*/ 26357 h 38796"/>
                <a:gd name="connsiteX47" fmla="*/ 32052 w 66718"/>
                <a:gd name="connsiteY47" fmla="*/ 24707 h 38796"/>
                <a:gd name="connsiteX48" fmla="*/ 34000 w 66718"/>
                <a:gd name="connsiteY48" fmla="*/ 24534 h 38796"/>
                <a:gd name="connsiteX49" fmla="*/ 36003 w 66718"/>
                <a:gd name="connsiteY49" fmla="*/ 24159 h 38796"/>
                <a:gd name="connsiteX50" fmla="*/ 34908 w 66718"/>
                <a:gd name="connsiteY50" fmla="*/ 22735 h 38796"/>
                <a:gd name="connsiteX51" fmla="*/ 32538 w 66718"/>
                <a:gd name="connsiteY51" fmla="*/ 22172 h 38796"/>
                <a:gd name="connsiteX52" fmla="*/ 30644 w 66718"/>
                <a:gd name="connsiteY52" fmla="*/ 22563 h 38796"/>
                <a:gd name="connsiteX53" fmla="*/ 29698 w 66718"/>
                <a:gd name="connsiteY53" fmla="*/ 23588 h 38796"/>
                <a:gd name="connsiteX54" fmla="*/ 28532 w 66718"/>
                <a:gd name="connsiteY54" fmla="*/ 23760 h 38796"/>
                <a:gd name="connsiteX55" fmla="*/ 26576 w 66718"/>
                <a:gd name="connsiteY55" fmla="*/ 21342 h 38796"/>
                <a:gd name="connsiteX56" fmla="*/ 26608 w 66718"/>
                <a:gd name="connsiteY56" fmla="*/ 20130 h 38796"/>
                <a:gd name="connsiteX57" fmla="*/ 27335 w 66718"/>
                <a:gd name="connsiteY57" fmla="*/ 18690 h 38796"/>
                <a:gd name="connsiteX58" fmla="*/ 28469 w 66718"/>
                <a:gd name="connsiteY58" fmla="*/ 18041 h 38796"/>
                <a:gd name="connsiteX59" fmla="*/ 32968 w 66718"/>
                <a:gd name="connsiteY59" fmla="*/ 18057 h 38796"/>
                <a:gd name="connsiteX60" fmla="*/ 34673 w 66718"/>
                <a:gd name="connsiteY60" fmla="*/ 17243 h 38796"/>
                <a:gd name="connsiteX61" fmla="*/ 35362 w 66718"/>
                <a:gd name="connsiteY61" fmla="*/ 17094 h 38796"/>
                <a:gd name="connsiteX62" fmla="*/ 36011 w 66718"/>
                <a:gd name="connsiteY62" fmla="*/ 16359 h 38796"/>
                <a:gd name="connsiteX63" fmla="*/ 35870 w 66718"/>
                <a:gd name="connsiteY63" fmla="*/ 15866 h 38796"/>
                <a:gd name="connsiteX64" fmla="*/ 35135 w 66718"/>
                <a:gd name="connsiteY64" fmla="*/ 15842 h 38796"/>
                <a:gd name="connsiteX65" fmla="*/ 33453 w 66718"/>
                <a:gd name="connsiteY65" fmla="*/ 16805 h 38796"/>
                <a:gd name="connsiteX66" fmla="*/ 28039 w 66718"/>
                <a:gd name="connsiteY66" fmla="*/ 16445 h 38796"/>
                <a:gd name="connsiteX67" fmla="*/ 26310 w 66718"/>
                <a:gd name="connsiteY67" fmla="*/ 17024 h 38796"/>
                <a:gd name="connsiteX68" fmla="*/ 23298 w 66718"/>
                <a:gd name="connsiteY68" fmla="*/ 19238 h 38796"/>
                <a:gd name="connsiteX69" fmla="*/ 19590 w 66718"/>
                <a:gd name="connsiteY69" fmla="*/ 20458 h 38796"/>
                <a:gd name="connsiteX70" fmla="*/ 16899 w 66718"/>
                <a:gd name="connsiteY70" fmla="*/ 19942 h 38796"/>
                <a:gd name="connsiteX71" fmla="*/ 17759 w 66718"/>
                <a:gd name="connsiteY71" fmla="*/ 16977 h 38796"/>
                <a:gd name="connsiteX72" fmla="*/ 17376 w 66718"/>
                <a:gd name="connsiteY72" fmla="*/ 16578 h 38796"/>
                <a:gd name="connsiteX73" fmla="*/ 16531 w 66718"/>
                <a:gd name="connsiteY73" fmla="*/ 16085 h 38796"/>
                <a:gd name="connsiteX74" fmla="*/ 12588 w 66718"/>
                <a:gd name="connsiteY74" fmla="*/ 17032 h 38796"/>
                <a:gd name="connsiteX75" fmla="*/ 9607 w 66718"/>
                <a:gd name="connsiteY75" fmla="*/ 15678 h 38796"/>
                <a:gd name="connsiteX76" fmla="*/ 8426 w 66718"/>
                <a:gd name="connsiteY76" fmla="*/ 14043 h 38796"/>
                <a:gd name="connsiteX77" fmla="*/ 8629 w 66718"/>
                <a:gd name="connsiteY77" fmla="*/ 11986 h 38796"/>
                <a:gd name="connsiteX78" fmla="*/ 10037 w 66718"/>
                <a:gd name="connsiteY78" fmla="*/ 10593 h 38796"/>
                <a:gd name="connsiteX79" fmla="*/ 10256 w 66718"/>
                <a:gd name="connsiteY79" fmla="*/ 9897 h 38796"/>
                <a:gd name="connsiteX80" fmla="*/ 8770 w 66718"/>
                <a:gd name="connsiteY80" fmla="*/ 9764 h 38796"/>
                <a:gd name="connsiteX81" fmla="*/ 6032 w 66718"/>
                <a:gd name="connsiteY81" fmla="*/ 10632 h 38796"/>
                <a:gd name="connsiteX82" fmla="*/ 0 w 66718"/>
                <a:gd name="connsiteY82" fmla="*/ 7268 h 38796"/>
                <a:gd name="connsiteX83" fmla="*/ 1205 w 66718"/>
                <a:gd name="connsiteY83" fmla="*/ 7057 h 38796"/>
                <a:gd name="connsiteX84" fmla="*/ 4178 w 66718"/>
                <a:gd name="connsiteY84" fmla="*/ 7409 h 38796"/>
                <a:gd name="connsiteX85" fmla="*/ 6485 w 66718"/>
                <a:gd name="connsiteY85" fmla="*/ 6986 h 38796"/>
                <a:gd name="connsiteX86" fmla="*/ 8113 w 66718"/>
                <a:gd name="connsiteY86" fmla="*/ 6274 h 38796"/>
                <a:gd name="connsiteX87" fmla="*/ 10327 w 66718"/>
                <a:gd name="connsiteY87" fmla="*/ 5296 h 38796"/>
                <a:gd name="connsiteX88" fmla="*/ 12463 w 66718"/>
                <a:gd name="connsiteY88" fmla="*/ 4976 h 38796"/>
                <a:gd name="connsiteX89" fmla="*/ 19152 w 66718"/>
                <a:gd name="connsiteY89" fmla="*/ 5414 h 38796"/>
                <a:gd name="connsiteX90" fmla="*/ 24964 w 66718"/>
                <a:gd name="connsiteY90" fmla="*/ 4240 h 38796"/>
                <a:gd name="connsiteX91" fmla="*/ 29283 w 66718"/>
                <a:gd name="connsiteY91" fmla="*/ 2034 h 38796"/>
                <a:gd name="connsiteX92" fmla="*/ 33273 w 66718"/>
                <a:gd name="connsiteY92" fmla="*/ 0 h 38796"/>
                <a:gd name="connsiteX93" fmla="*/ 38444 w 66718"/>
                <a:gd name="connsiteY93" fmla="*/ 24 h 38796"/>
                <a:gd name="connsiteX94" fmla="*/ 43983 w 66718"/>
                <a:gd name="connsiteY94" fmla="*/ 47 h 38796"/>
                <a:gd name="connsiteX95" fmla="*/ 51862 w 66718"/>
                <a:gd name="connsiteY95" fmla="*/ 78 h 38796"/>
                <a:gd name="connsiteX96" fmla="*/ 58105 w 66718"/>
                <a:gd name="connsiteY96" fmla="*/ 102 h 38796"/>
                <a:gd name="connsiteX97" fmla="*/ 65490 w 66718"/>
                <a:gd name="connsiteY97" fmla="*/ 157 h 38796"/>
                <a:gd name="connsiteX98" fmla="*/ 15936 w 66718"/>
                <a:gd name="connsiteY98" fmla="*/ 17837 h 38796"/>
                <a:gd name="connsiteX99" fmla="*/ 14794 w 66718"/>
                <a:gd name="connsiteY99" fmla="*/ 20568 h 38796"/>
                <a:gd name="connsiteX100" fmla="*/ 13386 w 66718"/>
                <a:gd name="connsiteY100" fmla="*/ 20263 h 38796"/>
                <a:gd name="connsiteX101" fmla="*/ 12400 w 66718"/>
                <a:gd name="connsiteY101" fmla="*/ 18636 h 38796"/>
                <a:gd name="connsiteX102" fmla="*/ 12290 w 66718"/>
                <a:gd name="connsiteY102" fmla="*/ 17947 h 38796"/>
                <a:gd name="connsiteX103" fmla="*/ 15154 w 66718"/>
                <a:gd name="connsiteY103" fmla="*/ 17728 h 38796"/>
                <a:gd name="connsiteX104" fmla="*/ 15936 w 66718"/>
                <a:gd name="connsiteY104" fmla="*/ 17837 h 38796"/>
                <a:gd name="connsiteX105" fmla="*/ 25442 w 66718"/>
                <a:gd name="connsiteY105" fmla="*/ 25520 h 38796"/>
                <a:gd name="connsiteX106" fmla="*/ 25238 w 66718"/>
                <a:gd name="connsiteY106" fmla="*/ 26036 h 38796"/>
                <a:gd name="connsiteX107" fmla="*/ 23986 w 66718"/>
                <a:gd name="connsiteY107" fmla="*/ 25598 h 38796"/>
                <a:gd name="connsiteX108" fmla="*/ 25809 w 66718"/>
                <a:gd name="connsiteY108" fmla="*/ 23721 h 38796"/>
                <a:gd name="connsiteX109" fmla="*/ 26999 w 66718"/>
                <a:gd name="connsiteY109" fmla="*/ 23392 h 38796"/>
                <a:gd name="connsiteX110" fmla="*/ 26959 w 66718"/>
                <a:gd name="connsiteY110" fmla="*/ 24832 h 38796"/>
                <a:gd name="connsiteX111" fmla="*/ 26044 w 66718"/>
                <a:gd name="connsiteY111" fmla="*/ 25137 h 38796"/>
                <a:gd name="connsiteX112" fmla="*/ 25442 w 66718"/>
                <a:gd name="connsiteY112" fmla="*/ 25520 h 38796"/>
                <a:gd name="connsiteX113" fmla="*/ 17790 w 66718"/>
                <a:gd name="connsiteY113" fmla="*/ 27108 h 38796"/>
                <a:gd name="connsiteX114" fmla="*/ 16758 w 66718"/>
                <a:gd name="connsiteY114" fmla="*/ 27805 h 38796"/>
                <a:gd name="connsiteX115" fmla="*/ 15694 w 66718"/>
                <a:gd name="connsiteY115" fmla="*/ 27476 h 38796"/>
                <a:gd name="connsiteX116" fmla="*/ 15123 w 66718"/>
                <a:gd name="connsiteY116" fmla="*/ 26850 h 38796"/>
                <a:gd name="connsiteX117" fmla="*/ 15209 w 66718"/>
                <a:gd name="connsiteY117" fmla="*/ 25731 h 38796"/>
                <a:gd name="connsiteX118" fmla="*/ 16414 w 66718"/>
                <a:gd name="connsiteY118" fmla="*/ 24151 h 38796"/>
                <a:gd name="connsiteX119" fmla="*/ 17493 w 66718"/>
                <a:gd name="connsiteY119" fmla="*/ 24354 h 38796"/>
                <a:gd name="connsiteX120" fmla="*/ 17790 w 66718"/>
                <a:gd name="connsiteY120" fmla="*/ 27108 h 38796"/>
                <a:gd name="connsiteX121" fmla="*/ 21671 w 66718"/>
                <a:gd name="connsiteY121" fmla="*/ 32679 h 38796"/>
                <a:gd name="connsiteX122" fmla="*/ 21671 w 66718"/>
                <a:gd name="connsiteY122" fmla="*/ 33594 h 38796"/>
                <a:gd name="connsiteX123" fmla="*/ 20740 w 66718"/>
                <a:gd name="connsiteY123" fmla="*/ 33422 h 38796"/>
                <a:gd name="connsiteX124" fmla="*/ 20466 w 66718"/>
                <a:gd name="connsiteY124" fmla="*/ 33148 h 38796"/>
                <a:gd name="connsiteX125" fmla="*/ 21021 w 66718"/>
                <a:gd name="connsiteY125" fmla="*/ 31497 h 38796"/>
                <a:gd name="connsiteX126" fmla="*/ 21835 w 66718"/>
                <a:gd name="connsiteY126" fmla="*/ 30762 h 38796"/>
                <a:gd name="connsiteX127" fmla="*/ 22836 w 66718"/>
                <a:gd name="connsiteY127" fmla="*/ 30879 h 38796"/>
                <a:gd name="connsiteX128" fmla="*/ 23134 w 66718"/>
                <a:gd name="connsiteY128" fmla="*/ 31098 h 38796"/>
                <a:gd name="connsiteX129" fmla="*/ 22938 w 66718"/>
                <a:gd name="connsiteY129" fmla="*/ 31732 h 38796"/>
                <a:gd name="connsiteX130" fmla="*/ 22500 w 66718"/>
                <a:gd name="connsiteY130" fmla="*/ 32256 h 38796"/>
                <a:gd name="connsiteX131" fmla="*/ 21671 w 66718"/>
                <a:gd name="connsiteY131" fmla="*/ 32679 h 38796"/>
                <a:gd name="connsiteX132" fmla="*/ 13128 w 66718"/>
                <a:gd name="connsiteY132" fmla="*/ 36152 h 38796"/>
                <a:gd name="connsiteX133" fmla="*/ 11367 w 66718"/>
                <a:gd name="connsiteY133" fmla="*/ 36481 h 38796"/>
                <a:gd name="connsiteX134" fmla="*/ 10569 w 66718"/>
                <a:gd name="connsiteY134" fmla="*/ 35378 h 38796"/>
                <a:gd name="connsiteX135" fmla="*/ 10452 w 66718"/>
                <a:gd name="connsiteY135" fmla="*/ 34947 h 38796"/>
                <a:gd name="connsiteX136" fmla="*/ 11367 w 66718"/>
                <a:gd name="connsiteY136" fmla="*/ 34580 h 38796"/>
                <a:gd name="connsiteX137" fmla="*/ 11782 w 66718"/>
                <a:gd name="connsiteY137" fmla="*/ 34564 h 38796"/>
                <a:gd name="connsiteX138" fmla="*/ 12478 w 66718"/>
                <a:gd name="connsiteY138" fmla="*/ 33758 h 38796"/>
                <a:gd name="connsiteX139" fmla="*/ 13339 w 66718"/>
                <a:gd name="connsiteY139" fmla="*/ 33226 h 38796"/>
                <a:gd name="connsiteX140" fmla="*/ 13722 w 66718"/>
                <a:gd name="connsiteY140" fmla="*/ 33054 h 38796"/>
                <a:gd name="connsiteX141" fmla="*/ 14168 w 66718"/>
                <a:gd name="connsiteY141" fmla="*/ 33093 h 38796"/>
                <a:gd name="connsiteX142" fmla="*/ 14489 w 66718"/>
                <a:gd name="connsiteY142" fmla="*/ 34861 h 38796"/>
                <a:gd name="connsiteX143" fmla="*/ 14066 w 66718"/>
                <a:gd name="connsiteY143" fmla="*/ 35604 h 38796"/>
                <a:gd name="connsiteX144" fmla="*/ 13128 w 66718"/>
                <a:gd name="connsiteY144" fmla="*/ 36152 h 38796"/>
                <a:gd name="connsiteX145" fmla="*/ 17923 w 66718"/>
                <a:gd name="connsiteY145" fmla="*/ 35636 h 38796"/>
                <a:gd name="connsiteX146" fmla="*/ 17720 w 66718"/>
                <a:gd name="connsiteY146" fmla="*/ 36254 h 38796"/>
                <a:gd name="connsiteX147" fmla="*/ 16429 w 66718"/>
                <a:gd name="connsiteY147" fmla="*/ 36160 h 38796"/>
                <a:gd name="connsiteX148" fmla="*/ 16719 w 66718"/>
                <a:gd name="connsiteY148" fmla="*/ 35534 h 38796"/>
                <a:gd name="connsiteX149" fmla="*/ 16437 w 66718"/>
                <a:gd name="connsiteY149" fmla="*/ 35354 h 38796"/>
                <a:gd name="connsiteX150" fmla="*/ 16805 w 66718"/>
                <a:gd name="connsiteY150" fmla="*/ 33476 h 38796"/>
                <a:gd name="connsiteX151" fmla="*/ 17000 w 66718"/>
                <a:gd name="connsiteY151" fmla="*/ 33187 h 38796"/>
                <a:gd name="connsiteX152" fmla="*/ 17626 w 66718"/>
                <a:gd name="connsiteY152" fmla="*/ 33883 h 38796"/>
                <a:gd name="connsiteX153" fmla="*/ 17712 w 66718"/>
                <a:gd name="connsiteY153" fmla="*/ 34173 h 38796"/>
                <a:gd name="connsiteX154" fmla="*/ 17923 w 66718"/>
                <a:gd name="connsiteY154" fmla="*/ 35636 h 3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66718" h="38796">
                  <a:moveTo>
                    <a:pt x="65490" y="157"/>
                  </a:moveTo>
                  <a:lnTo>
                    <a:pt x="65420" y="1964"/>
                  </a:lnTo>
                  <a:lnTo>
                    <a:pt x="66718" y="4522"/>
                  </a:lnTo>
                  <a:lnTo>
                    <a:pt x="66530" y="6423"/>
                  </a:lnTo>
                  <a:lnTo>
                    <a:pt x="65967" y="8222"/>
                  </a:lnTo>
                  <a:lnTo>
                    <a:pt x="65474" y="8934"/>
                  </a:lnTo>
                  <a:lnTo>
                    <a:pt x="64825" y="9349"/>
                  </a:lnTo>
                  <a:lnTo>
                    <a:pt x="62853" y="9333"/>
                  </a:lnTo>
                  <a:lnTo>
                    <a:pt x="62024" y="9693"/>
                  </a:lnTo>
                  <a:lnTo>
                    <a:pt x="60710" y="10397"/>
                  </a:lnTo>
                  <a:lnTo>
                    <a:pt x="60678" y="11227"/>
                  </a:lnTo>
                  <a:lnTo>
                    <a:pt x="61727" y="12017"/>
                  </a:lnTo>
                  <a:lnTo>
                    <a:pt x="62587" y="13120"/>
                  </a:lnTo>
                  <a:lnTo>
                    <a:pt x="63589" y="13988"/>
                  </a:lnTo>
                  <a:lnTo>
                    <a:pt x="65310" y="14990"/>
                  </a:lnTo>
                  <a:lnTo>
                    <a:pt x="65474" y="16101"/>
                  </a:lnTo>
                  <a:lnTo>
                    <a:pt x="65521" y="18902"/>
                  </a:lnTo>
                  <a:lnTo>
                    <a:pt x="65427" y="21092"/>
                  </a:lnTo>
                  <a:lnTo>
                    <a:pt x="60585" y="22680"/>
                  </a:lnTo>
                  <a:lnTo>
                    <a:pt x="56868" y="22962"/>
                  </a:lnTo>
                  <a:lnTo>
                    <a:pt x="53723" y="22790"/>
                  </a:lnTo>
                  <a:lnTo>
                    <a:pt x="52354" y="23455"/>
                  </a:lnTo>
                  <a:lnTo>
                    <a:pt x="49616" y="25090"/>
                  </a:lnTo>
                  <a:lnTo>
                    <a:pt x="46275" y="26083"/>
                  </a:lnTo>
                  <a:lnTo>
                    <a:pt x="44562" y="26154"/>
                  </a:lnTo>
                  <a:lnTo>
                    <a:pt x="43741" y="26748"/>
                  </a:lnTo>
                  <a:lnTo>
                    <a:pt x="42442" y="28446"/>
                  </a:lnTo>
                  <a:lnTo>
                    <a:pt x="38820" y="35863"/>
                  </a:lnTo>
                  <a:lnTo>
                    <a:pt x="37623" y="37639"/>
                  </a:lnTo>
                  <a:lnTo>
                    <a:pt x="36653" y="38797"/>
                  </a:lnTo>
                  <a:lnTo>
                    <a:pt x="35542" y="37224"/>
                  </a:lnTo>
                  <a:lnTo>
                    <a:pt x="36402" y="34314"/>
                  </a:lnTo>
                  <a:lnTo>
                    <a:pt x="35471" y="34353"/>
                  </a:lnTo>
                  <a:lnTo>
                    <a:pt x="33625" y="36708"/>
                  </a:lnTo>
                  <a:lnTo>
                    <a:pt x="32725" y="36778"/>
                  </a:lnTo>
                  <a:lnTo>
                    <a:pt x="32843" y="33993"/>
                  </a:lnTo>
                  <a:lnTo>
                    <a:pt x="31818" y="33891"/>
                  </a:lnTo>
                  <a:lnTo>
                    <a:pt x="30629" y="34087"/>
                  </a:lnTo>
                  <a:lnTo>
                    <a:pt x="28970" y="32632"/>
                  </a:lnTo>
                  <a:lnTo>
                    <a:pt x="28806" y="31544"/>
                  </a:lnTo>
                  <a:lnTo>
                    <a:pt x="28939" y="30026"/>
                  </a:lnTo>
                  <a:lnTo>
                    <a:pt x="29948" y="29056"/>
                  </a:lnTo>
                  <a:lnTo>
                    <a:pt x="29807" y="28650"/>
                  </a:lnTo>
                  <a:lnTo>
                    <a:pt x="28829" y="28532"/>
                  </a:lnTo>
                  <a:lnTo>
                    <a:pt x="27734" y="28790"/>
                  </a:lnTo>
                  <a:lnTo>
                    <a:pt x="27061" y="28329"/>
                  </a:lnTo>
                  <a:lnTo>
                    <a:pt x="28172" y="26357"/>
                  </a:lnTo>
                  <a:lnTo>
                    <a:pt x="32052" y="24707"/>
                  </a:lnTo>
                  <a:lnTo>
                    <a:pt x="34000" y="24534"/>
                  </a:lnTo>
                  <a:lnTo>
                    <a:pt x="36003" y="24159"/>
                  </a:lnTo>
                  <a:lnTo>
                    <a:pt x="34908" y="22735"/>
                  </a:lnTo>
                  <a:lnTo>
                    <a:pt x="32538" y="22172"/>
                  </a:lnTo>
                  <a:lnTo>
                    <a:pt x="30644" y="22563"/>
                  </a:lnTo>
                  <a:lnTo>
                    <a:pt x="29698" y="23588"/>
                  </a:lnTo>
                  <a:lnTo>
                    <a:pt x="28532" y="23760"/>
                  </a:lnTo>
                  <a:lnTo>
                    <a:pt x="26576" y="21342"/>
                  </a:lnTo>
                  <a:lnTo>
                    <a:pt x="26608" y="20130"/>
                  </a:lnTo>
                  <a:lnTo>
                    <a:pt x="27335" y="18690"/>
                  </a:lnTo>
                  <a:lnTo>
                    <a:pt x="28469" y="18041"/>
                  </a:lnTo>
                  <a:lnTo>
                    <a:pt x="32968" y="18057"/>
                  </a:lnTo>
                  <a:lnTo>
                    <a:pt x="34673" y="17243"/>
                  </a:lnTo>
                  <a:lnTo>
                    <a:pt x="35362" y="17094"/>
                  </a:lnTo>
                  <a:lnTo>
                    <a:pt x="36011" y="16359"/>
                  </a:lnTo>
                  <a:lnTo>
                    <a:pt x="35870" y="15866"/>
                  </a:lnTo>
                  <a:lnTo>
                    <a:pt x="35135" y="15842"/>
                  </a:lnTo>
                  <a:lnTo>
                    <a:pt x="33453" y="16805"/>
                  </a:lnTo>
                  <a:lnTo>
                    <a:pt x="28039" y="16445"/>
                  </a:lnTo>
                  <a:lnTo>
                    <a:pt x="26310" y="17024"/>
                  </a:lnTo>
                  <a:lnTo>
                    <a:pt x="23298" y="19238"/>
                  </a:lnTo>
                  <a:lnTo>
                    <a:pt x="19590" y="20458"/>
                  </a:lnTo>
                  <a:lnTo>
                    <a:pt x="16899" y="19942"/>
                  </a:lnTo>
                  <a:lnTo>
                    <a:pt x="17759" y="16977"/>
                  </a:lnTo>
                  <a:lnTo>
                    <a:pt x="17376" y="16578"/>
                  </a:lnTo>
                  <a:lnTo>
                    <a:pt x="16531" y="16085"/>
                  </a:lnTo>
                  <a:lnTo>
                    <a:pt x="12588" y="17032"/>
                  </a:lnTo>
                  <a:lnTo>
                    <a:pt x="9607" y="15678"/>
                  </a:lnTo>
                  <a:lnTo>
                    <a:pt x="8426" y="14043"/>
                  </a:lnTo>
                  <a:lnTo>
                    <a:pt x="8629" y="11986"/>
                  </a:lnTo>
                  <a:lnTo>
                    <a:pt x="10037" y="10593"/>
                  </a:lnTo>
                  <a:lnTo>
                    <a:pt x="10256" y="9897"/>
                  </a:lnTo>
                  <a:lnTo>
                    <a:pt x="8770" y="9764"/>
                  </a:lnTo>
                  <a:lnTo>
                    <a:pt x="6032" y="10632"/>
                  </a:lnTo>
                  <a:lnTo>
                    <a:pt x="0" y="7268"/>
                  </a:lnTo>
                  <a:lnTo>
                    <a:pt x="1205" y="7057"/>
                  </a:lnTo>
                  <a:lnTo>
                    <a:pt x="4178" y="7409"/>
                  </a:lnTo>
                  <a:lnTo>
                    <a:pt x="6485" y="6986"/>
                  </a:lnTo>
                  <a:lnTo>
                    <a:pt x="8113" y="6274"/>
                  </a:lnTo>
                  <a:lnTo>
                    <a:pt x="10327" y="5296"/>
                  </a:lnTo>
                  <a:lnTo>
                    <a:pt x="12463" y="4976"/>
                  </a:lnTo>
                  <a:lnTo>
                    <a:pt x="19152" y="5414"/>
                  </a:lnTo>
                  <a:lnTo>
                    <a:pt x="24964" y="4240"/>
                  </a:lnTo>
                  <a:lnTo>
                    <a:pt x="29283" y="2034"/>
                  </a:lnTo>
                  <a:lnTo>
                    <a:pt x="33273" y="0"/>
                  </a:lnTo>
                  <a:lnTo>
                    <a:pt x="38444" y="24"/>
                  </a:lnTo>
                  <a:lnTo>
                    <a:pt x="43983" y="47"/>
                  </a:lnTo>
                  <a:lnTo>
                    <a:pt x="51862" y="78"/>
                  </a:lnTo>
                  <a:lnTo>
                    <a:pt x="58105" y="102"/>
                  </a:lnTo>
                  <a:lnTo>
                    <a:pt x="65490" y="157"/>
                  </a:lnTo>
                  <a:close/>
                  <a:moveTo>
                    <a:pt x="15936" y="17837"/>
                  </a:moveTo>
                  <a:lnTo>
                    <a:pt x="14794" y="20568"/>
                  </a:lnTo>
                  <a:lnTo>
                    <a:pt x="13386" y="20263"/>
                  </a:lnTo>
                  <a:lnTo>
                    <a:pt x="12400" y="18636"/>
                  </a:lnTo>
                  <a:lnTo>
                    <a:pt x="12290" y="17947"/>
                  </a:lnTo>
                  <a:lnTo>
                    <a:pt x="15154" y="17728"/>
                  </a:lnTo>
                  <a:lnTo>
                    <a:pt x="15936" y="17837"/>
                  </a:lnTo>
                  <a:close/>
                  <a:moveTo>
                    <a:pt x="25442" y="25520"/>
                  </a:moveTo>
                  <a:lnTo>
                    <a:pt x="25238" y="26036"/>
                  </a:lnTo>
                  <a:lnTo>
                    <a:pt x="23986" y="25598"/>
                  </a:lnTo>
                  <a:lnTo>
                    <a:pt x="25809" y="23721"/>
                  </a:lnTo>
                  <a:lnTo>
                    <a:pt x="26999" y="23392"/>
                  </a:lnTo>
                  <a:lnTo>
                    <a:pt x="26959" y="24832"/>
                  </a:lnTo>
                  <a:lnTo>
                    <a:pt x="26044" y="25137"/>
                  </a:lnTo>
                  <a:lnTo>
                    <a:pt x="25442" y="25520"/>
                  </a:lnTo>
                  <a:close/>
                  <a:moveTo>
                    <a:pt x="17790" y="27108"/>
                  </a:moveTo>
                  <a:lnTo>
                    <a:pt x="16758" y="27805"/>
                  </a:lnTo>
                  <a:lnTo>
                    <a:pt x="15694" y="27476"/>
                  </a:lnTo>
                  <a:lnTo>
                    <a:pt x="15123" y="26850"/>
                  </a:lnTo>
                  <a:lnTo>
                    <a:pt x="15209" y="25731"/>
                  </a:lnTo>
                  <a:lnTo>
                    <a:pt x="16414" y="24151"/>
                  </a:lnTo>
                  <a:lnTo>
                    <a:pt x="17493" y="24354"/>
                  </a:lnTo>
                  <a:lnTo>
                    <a:pt x="17790" y="27108"/>
                  </a:lnTo>
                  <a:close/>
                  <a:moveTo>
                    <a:pt x="21671" y="32679"/>
                  </a:moveTo>
                  <a:lnTo>
                    <a:pt x="21671" y="33594"/>
                  </a:lnTo>
                  <a:lnTo>
                    <a:pt x="20740" y="33422"/>
                  </a:lnTo>
                  <a:lnTo>
                    <a:pt x="20466" y="33148"/>
                  </a:lnTo>
                  <a:lnTo>
                    <a:pt x="21021" y="31497"/>
                  </a:lnTo>
                  <a:lnTo>
                    <a:pt x="21835" y="30762"/>
                  </a:lnTo>
                  <a:lnTo>
                    <a:pt x="22836" y="30879"/>
                  </a:lnTo>
                  <a:lnTo>
                    <a:pt x="23134" y="31098"/>
                  </a:lnTo>
                  <a:lnTo>
                    <a:pt x="22938" y="31732"/>
                  </a:lnTo>
                  <a:lnTo>
                    <a:pt x="22500" y="32256"/>
                  </a:lnTo>
                  <a:lnTo>
                    <a:pt x="21671" y="32679"/>
                  </a:lnTo>
                  <a:close/>
                  <a:moveTo>
                    <a:pt x="13128" y="36152"/>
                  </a:moveTo>
                  <a:lnTo>
                    <a:pt x="11367" y="36481"/>
                  </a:lnTo>
                  <a:lnTo>
                    <a:pt x="10569" y="35378"/>
                  </a:lnTo>
                  <a:lnTo>
                    <a:pt x="10452" y="34947"/>
                  </a:lnTo>
                  <a:lnTo>
                    <a:pt x="11367" y="34580"/>
                  </a:lnTo>
                  <a:lnTo>
                    <a:pt x="11782" y="34564"/>
                  </a:lnTo>
                  <a:lnTo>
                    <a:pt x="12478" y="33758"/>
                  </a:lnTo>
                  <a:lnTo>
                    <a:pt x="13339" y="33226"/>
                  </a:lnTo>
                  <a:lnTo>
                    <a:pt x="13722" y="33054"/>
                  </a:lnTo>
                  <a:lnTo>
                    <a:pt x="14168" y="33093"/>
                  </a:lnTo>
                  <a:lnTo>
                    <a:pt x="14489" y="34861"/>
                  </a:lnTo>
                  <a:lnTo>
                    <a:pt x="14066" y="35604"/>
                  </a:lnTo>
                  <a:lnTo>
                    <a:pt x="13128" y="36152"/>
                  </a:lnTo>
                  <a:close/>
                  <a:moveTo>
                    <a:pt x="17923" y="35636"/>
                  </a:moveTo>
                  <a:lnTo>
                    <a:pt x="17720" y="36254"/>
                  </a:lnTo>
                  <a:lnTo>
                    <a:pt x="16429" y="36160"/>
                  </a:lnTo>
                  <a:lnTo>
                    <a:pt x="16719" y="35534"/>
                  </a:lnTo>
                  <a:lnTo>
                    <a:pt x="16437" y="35354"/>
                  </a:lnTo>
                  <a:lnTo>
                    <a:pt x="16805" y="33476"/>
                  </a:lnTo>
                  <a:lnTo>
                    <a:pt x="17000" y="33187"/>
                  </a:lnTo>
                  <a:lnTo>
                    <a:pt x="17626" y="33883"/>
                  </a:lnTo>
                  <a:lnTo>
                    <a:pt x="17712" y="34173"/>
                  </a:lnTo>
                  <a:lnTo>
                    <a:pt x="17923" y="3563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7" name="Freeform: Shape 666">
              <a:extLst>
                <a:ext uri="{FF2B5EF4-FFF2-40B4-BE49-F238E27FC236}">
                  <a16:creationId xmlns:a16="http://schemas.microsoft.com/office/drawing/2014/main" id="{61BA1C41-C2F4-DF97-114C-7304210D7872}"/>
                </a:ext>
              </a:extLst>
            </p:cNvPr>
            <p:cNvSpPr>
              <a:spLocks/>
            </p:cNvSpPr>
            <p:nvPr/>
          </p:nvSpPr>
          <p:spPr>
            <a:xfrm>
              <a:off x="5902982" y="4461477"/>
              <a:ext cx="107760" cy="160951"/>
            </a:xfrm>
            <a:custGeom>
              <a:avLst/>
              <a:gdLst>
                <a:gd name="connsiteX0" fmla="*/ 92129 w 107760"/>
                <a:gd name="connsiteY0" fmla="*/ 65959 h 160951"/>
                <a:gd name="connsiteX1" fmla="*/ 90963 w 107760"/>
                <a:gd name="connsiteY1" fmla="*/ 67336 h 160951"/>
                <a:gd name="connsiteX2" fmla="*/ 90752 w 107760"/>
                <a:gd name="connsiteY2" fmla="*/ 68220 h 160951"/>
                <a:gd name="connsiteX3" fmla="*/ 90001 w 107760"/>
                <a:gd name="connsiteY3" fmla="*/ 69777 h 160951"/>
                <a:gd name="connsiteX4" fmla="*/ 89414 w 107760"/>
                <a:gd name="connsiteY4" fmla="*/ 70622 h 160951"/>
                <a:gd name="connsiteX5" fmla="*/ 90267 w 107760"/>
                <a:gd name="connsiteY5" fmla="*/ 72562 h 160951"/>
                <a:gd name="connsiteX6" fmla="*/ 91237 w 107760"/>
                <a:gd name="connsiteY6" fmla="*/ 72649 h 160951"/>
                <a:gd name="connsiteX7" fmla="*/ 91612 w 107760"/>
                <a:gd name="connsiteY7" fmla="*/ 72899 h 160951"/>
                <a:gd name="connsiteX8" fmla="*/ 91855 w 107760"/>
                <a:gd name="connsiteY8" fmla="*/ 73274 h 160951"/>
                <a:gd name="connsiteX9" fmla="*/ 91800 w 107760"/>
                <a:gd name="connsiteY9" fmla="*/ 73689 h 160951"/>
                <a:gd name="connsiteX10" fmla="*/ 91425 w 107760"/>
                <a:gd name="connsiteY10" fmla="*/ 74057 h 160951"/>
                <a:gd name="connsiteX11" fmla="*/ 90494 w 107760"/>
                <a:gd name="connsiteY11" fmla="*/ 74526 h 160951"/>
                <a:gd name="connsiteX12" fmla="*/ 89610 w 107760"/>
                <a:gd name="connsiteY12" fmla="*/ 75645 h 160951"/>
                <a:gd name="connsiteX13" fmla="*/ 89696 w 107760"/>
                <a:gd name="connsiteY13" fmla="*/ 76881 h 160951"/>
                <a:gd name="connsiteX14" fmla="*/ 89140 w 107760"/>
                <a:gd name="connsiteY14" fmla="*/ 77522 h 160951"/>
                <a:gd name="connsiteX15" fmla="*/ 87357 w 107760"/>
                <a:gd name="connsiteY15" fmla="*/ 77867 h 160951"/>
                <a:gd name="connsiteX16" fmla="*/ 83867 w 107760"/>
                <a:gd name="connsiteY16" fmla="*/ 77867 h 160951"/>
                <a:gd name="connsiteX17" fmla="*/ 82162 w 107760"/>
                <a:gd name="connsiteY17" fmla="*/ 77953 h 160951"/>
                <a:gd name="connsiteX18" fmla="*/ 80793 w 107760"/>
                <a:gd name="connsiteY18" fmla="*/ 78164 h 160951"/>
                <a:gd name="connsiteX19" fmla="*/ 79893 w 107760"/>
                <a:gd name="connsiteY19" fmla="*/ 78962 h 160951"/>
                <a:gd name="connsiteX20" fmla="*/ 78751 w 107760"/>
                <a:gd name="connsiteY20" fmla="*/ 79525 h 160951"/>
                <a:gd name="connsiteX21" fmla="*/ 77851 w 107760"/>
                <a:gd name="connsiteY21" fmla="*/ 79650 h 160951"/>
                <a:gd name="connsiteX22" fmla="*/ 77061 w 107760"/>
                <a:gd name="connsiteY22" fmla="*/ 80582 h 160951"/>
                <a:gd name="connsiteX23" fmla="*/ 76271 w 107760"/>
                <a:gd name="connsiteY23" fmla="*/ 81896 h 160951"/>
                <a:gd name="connsiteX24" fmla="*/ 76537 w 107760"/>
                <a:gd name="connsiteY24" fmla="*/ 82803 h 160951"/>
                <a:gd name="connsiteX25" fmla="*/ 77350 w 107760"/>
                <a:gd name="connsiteY25" fmla="*/ 84000 h 160951"/>
                <a:gd name="connsiteX26" fmla="*/ 77828 w 107760"/>
                <a:gd name="connsiteY26" fmla="*/ 85229 h 160951"/>
                <a:gd name="connsiteX27" fmla="*/ 77202 w 107760"/>
                <a:gd name="connsiteY27" fmla="*/ 87224 h 160951"/>
                <a:gd name="connsiteX28" fmla="*/ 76513 w 107760"/>
                <a:gd name="connsiteY28" fmla="*/ 88765 h 160951"/>
                <a:gd name="connsiteX29" fmla="*/ 76106 w 107760"/>
                <a:gd name="connsiteY29" fmla="*/ 89938 h 160951"/>
                <a:gd name="connsiteX30" fmla="*/ 75551 w 107760"/>
                <a:gd name="connsiteY30" fmla="*/ 92191 h 160951"/>
                <a:gd name="connsiteX31" fmla="*/ 74213 w 107760"/>
                <a:gd name="connsiteY31" fmla="*/ 94679 h 160951"/>
                <a:gd name="connsiteX32" fmla="*/ 73259 w 107760"/>
                <a:gd name="connsiteY32" fmla="*/ 96088 h 160951"/>
                <a:gd name="connsiteX33" fmla="*/ 73259 w 107760"/>
                <a:gd name="connsiteY33" fmla="*/ 97629 h 160951"/>
                <a:gd name="connsiteX34" fmla="*/ 73744 w 107760"/>
                <a:gd name="connsiteY34" fmla="*/ 99804 h 160951"/>
                <a:gd name="connsiteX35" fmla="*/ 76474 w 107760"/>
                <a:gd name="connsiteY35" fmla="*/ 102980 h 160951"/>
                <a:gd name="connsiteX36" fmla="*/ 77382 w 107760"/>
                <a:gd name="connsiteY36" fmla="*/ 104498 h 160951"/>
                <a:gd name="connsiteX37" fmla="*/ 78125 w 107760"/>
                <a:gd name="connsiteY37" fmla="*/ 106931 h 160951"/>
                <a:gd name="connsiteX38" fmla="*/ 80589 w 107760"/>
                <a:gd name="connsiteY38" fmla="*/ 108847 h 160951"/>
                <a:gd name="connsiteX39" fmla="*/ 82146 w 107760"/>
                <a:gd name="connsiteY39" fmla="*/ 110396 h 160951"/>
                <a:gd name="connsiteX40" fmla="*/ 81998 w 107760"/>
                <a:gd name="connsiteY40" fmla="*/ 112438 h 160951"/>
                <a:gd name="connsiteX41" fmla="*/ 82209 w 107760"/>
                <a:gd name="connsiteY41" fmla="*/ 113080 h 160951"/>
                <a:gd name="connsiteX42" fmla="*/ 83171 w 107760"/>
                <a:gd name="connsiteY42" fmla="*/ 113596 h 160951"/>
                <a:gd name="connsiteX43" fmla="*/ 84344 w 107760"/>
                <a:gd name="connsiteY43" fmla="*/ 113988 h 160951"/>
                <a:gd name="connsiteX44" fmla="*/ 85635 w 107760"/>
                <a:gd name="connsiteY44" fmla="*/ 113956 h 160951"/>
                <a:gd name="connsiteX45" fmla="*/ 86793 w 107760"/>
                <a:gd name="connsiteY45" fmla="*/ 113784 h 160951"/>
                <a:gd name="connsiteX46" fmla="*/ 87059 w 107760"/>
                <a:gd name="connsiteY46" fmla="*/ 113495 h 160951"/>
                <a:gd name="connsiteX47" fmla="*/ 89735 w 107760"/>
                <a:gd name="connsiteY47" fmla="*/ 113456 h 160951"/>
                <a:gd name="connsiteX48" fmla="*/ 90040 w 107760"/>
                <a:gd name="connsiteY48" fmla="*/ 113972 h 160951"/>
                <a:gd name="connsiteX49" fmla="*/ 90196 w 107760"/>
                <a:gd name="connsiteY49" fmla="*/ 116913 h 160951"/>
                <a:gd name="connsiteX50" fmla="*/ 90306 w 107760"/>
                <a:gd name="connsiteY50" fmla="*/ 118111 h 160951"/>
                <a:gd name="connsiteX51" fmla="*/ 90940 w 107760"/>
                <a:gd name="connsiteY51" fmla="*/ 118588 h 160951"/>
                <a:gd name="connsiteX52" fmla="*/ 91323 w 107760"/>
                <a:gd name="connsiteY52" fmla="*/ 119323 h 160951"/>
                <a:gd name="connsiteX53" fmla="*/ 91346 w 107760"/>
                <a:gd name="connsiteY53" fmla="*/ 119980 h 160951"/>
                <a:gd name="connsiteX54" fmla="*/ 91464 w 107760"/>
                <a:gd name="connsiteY54" fmla="*/ 121631 h 160951"/>
                <a:gd name="connsiteX55" fmla="*/ 91863 w 107760"/>
                <a:gd name="connsiteY55" fmla="*/ 122500 h 160951"/>
                <a:gd name="connsiteX56" fmla="*/ 91800 w 107760"/>
                <a:gd name="connsiteY56" fmla="*/ 124252 h 160951"/>
                <a:gd name="connsiteX57" fmla="*/ 92074 w 107760"/>
                <a:gd name="connsiteY57" fmla="*/ 124901 h 160951"/>
                <a:gd name="connsiteX58" fmla="*/ 92817 w 107760"/>
                <a:gd name="connsiteY58" fmla="*/ 125339 h 160951"/>
                <a:gd name="connsiteX59" fmla="*/ 93748 w 107760"/>
                <a:gd name="connsiteY59" fmla="*/ 126599 h 160951"/>
                <a:gd name="connsiteX60" fmla="*/ 94100 w 107760"/>
                <a:gd name="connsiteY60" fmla="*/ 126755 h 160951"/>
                <a:gd name="connsiteX61" fmla="*/ 94280 w 107760"/>
                <a:gd name="connsiteY61" fmla="*/ 127201 h 160951"/>
                <a:gd name="connsiteX62" fmla="*/ 95078 w 107760"/>
                <a:gd name="connsiteY62" fmla="*/ 128993 h 160951"/>
                <a:gd name="connsiteX63" fmla="*/ 95485 w 107760"/>
                <a:gd name="connsiteY63" fmla="*/ 129533 h 160951"/>
                <a:gd name="connsiteX64" fmla="*/ 95767 w 107760"/>
                <a:gd name="connsiteY64" fmla="*/ 129611 h 160951"/>
                <a:gd name="connsiteX65" fmla="*/ 95892 w 107760"/>
                <a:gd name="connsiteY65" fmla="*/ 130237 h 160951"/>
                <a:gd name="connsiteX66" fmla="*/ 96471 w 107760"/>
                <a:gd name="connsiteY66" fmla="*/ 131911 h 160951"/>
                <a:gd name="connsiteX67" fmla="*/ 96862 w 107760"/>
                <a:gd name="connsiteY67" fmla="*/ 132326 h 160951"/>
                <a:gd name="connsiteX68" fmla="*/ 97605 w 107760"/>
                <a:gd name="connsiteY68" fmla="*/ 133554 h 160951"/>
                <a:gd name="connsiteX69" fmla="*/ 97910 w 107760"/>
                <a:gd name="connsiteY69" fmla="*/ 134900 h 160951"/>
                <a:gd name="connsiteX70" fmla="*/ 98896 w 107760"/>
                <a:gd name="connsiteY70" fmla="*/ 136417 h 160951"/>
                <a:gd name="connsiteX71" fmla="*/ 99905 w 107760"/>
                <a:gd name="connsiteY71" fmla="*/ 137481 h 160951"/>
                <a:gd name="connsiteX72" fmla="*/ 100359 w 107760"/>
                <a:gd name="connsiteY72" fmla="*/ 138584 h 160951"/>
                <a:gd name="connsiteX73" fmla="*/ 101650 w 107760"/>
                <a:gd name="connsiteY73" fmla="*/ 141017 h 160951"/>
                <a:gd name="connsiteX74" fmla="*/ 102902 w 107760"/>
                <a:gd name="connsiteY74" fmla="*/ 142731 h 160951"/>
                <a:gd name="connsiteX75" fmla="*/ 104591 w 107760"/>
                <a:gd name="connsiteY75" fmla="*/ 143177 h 160951"/>
                <a:gd name="connsiteX76" fmla="*/ 106008 w 107760"/>
                <a:gd name="connsiteY76" fmla="*/ 143419 h 160951"/>
                <a:gd name="connsiteX77" fmla="*/ 106892 w 107760"/>
                <a:gd name="connsiteY77" fmla="*/ 144077 h 160951"/>
                <a:gd name="connsiteX78" fmla="*/ 107760 w 107760"/>
                <a:gd name="connsiteY78" fmla="*/ 144788 h 160951"/>
                <a:gd name="connsiteX79" fmla="*/ 106829 w 107760"/>
                <a:gd name="connsiteY79" fmla="*/ 145117 h 160951"/>
                <a:gd name="connsiteX80" fmla="*/ 105992 w 107760"/>
                <a:gd name="connsiteY80" fmla="*/ 145555 h 160951"/>
                <a:gd name="connsiteX81" fmla="*/ 104826 w 107760"/>
                <a:gd name="connsiteY81" fmla="*/ 145219 h 160951"/>
                <a:gd name="connsiteX82" fmla="*/ 103215 w 107760"/>
                <a:gd name="connsiteY82" fmla="*/ 145399 h 160951"/>
                <a:gd name="connsiteX83" fmla="*/ 101540 w 107760"/>
                <a:gd name="connsiteY83" fmla="*/ 145884 h 160951"/>
                <a:gd name="connsiteX84" fmla="*/ 99991 w 107760"/>
                <a:gd name="connsiteY84" fmla="*/ 146118 h 160951"/>
                <a:gd name="connsiteX85" fmla="*/ 97073 w 107760"/>
                <a:gd name="connsiteY85" fmla="*/ 145352 h 160951"/>
                <a:gd name="connsiteX86" fmla="*/ 96189 w 107760"/>
                <a:gd name="connsiteY86" fmla="*/ 145242 h 160951"/>
                <a:gd name="connsiteX87" fmla="*/ 95579 w 107760"/>
                <a:gd name="connsiteY87" fmla="*/ 144914 h 160951"/>
                <a:gd name="connsiteX88" fmla="*/ 94374 w 107760"/>
                <a:gd name="connsiteY88" fmla="*/ 143404 h 160951"/>
                <a:gd name="connsiteX89" fmla="*/ 93795 w 107760"/>
                <a:gd name="connsiteY89" fmla="*/ 143224 h 160951"/>
                <a:gd name="connsiteX90" fmla="*/ 92246 w 107760"/>
                <a:gd name="connsiteY90" fmla="*/ 143928 h 160951"/>
                <a:gd name="connsiteX91" fmla="*/ 90361 w 107760"/>
                <a:gd name="connsiteY91" fmla="*/ 144421 h 160951"/>
                <a:gd name="connsiteX92" fmla="*/ 89438 w 107760"/>
                <a:gd name="connsiteY92" fmla="*/ 144327 h 160951"/>
                <a:gd name="connsiteX93" fmla="*/ 88350 w 107760"/>
                <a:gd name="connsiteY93" fmla="*/ 144835 h 160951"/>
                <a:gd name="connsiteX94" fmla="*/ 87341 w 107760"/>
                <a:gd name="connsiteY94" fmla="*/ 145516 h 160951"/>
                <a:gd name="connsiteX95" fmla="*/ 85416 w 107760"/>
                <a:gd name="connsiteY95" fmla="*/ 148466 h 160951"/>
                <a:gd name="connsiteX96" fmla="*/ 84423 w 107760"/>
                <a:gd name="connsiteY96" fmla="*/ 149506 h 160951"/>
                <a:gd name="connsiteX97" fmla="*/ 83359 w 107760"/>
                <a:gd name="connsiteY97" fmla="*/ 149983 h 160951"/>
                <a:gd name="connsiteX98" fmla="*/ 81223 w 107760"/>
                <a:gd name="connsiteY98" fmla="*/ 149967 h 160951"/>
                <a:gd name="connsiteX99" fmla="*/ 78938 w 107760"/>
                <a:gd name="connsiteY99" fmla="*/ 150077 h 160951"/>
                <a:gd name="connsiteX100" fmla="*/ 77225 w 107760"/>
                <a:gd name="connsiteY100" fmla="*/ 150789 h 160951"/>
                <a:gd name="connsiteX101" fmla="*/ 75629 w 107760"/>
                <a:gd name="connsiteY101" fmla="*/ 151149 h 160951"/>
                <a:gd name="connsiteX102" fmla="*/ 74831 w 107760"/>
                <a:gd name="connsiteY102" fmla="*/ 151196 h 160951"/>
                <a:gd name="connsiteX103" fmla="*/ 74557 w 107760"/>
                <a:gd name="connsiteY103" fmla="*/ 152815 h 160951"/>
                <a:gd name="connsiteX104" fmla="*/ 74190 w 107760"/>
                <a:gd name="connsiteY104" fmla="*/ 153566 h 160951"/>
                <a:gd name="connsiteX105" fmla="*/ 73689 w 107760"/>
                <a:gd name="connsiteY105" fmla="*/ 153997 h 160951"/>
                <a:gd name="connsiteX106" fmla="*/ 72445 w 107760"/>
                <a:gd name="connsiteY106" fmla="*/ 154122 h 160951"/>
                <a:gd name="connsiteX107" fmla="*/ 71326 w 107760"/>
                <a:gd name="connsiteY107" fmla="*/ 154067 h 160951"/>
                <a:gd name="connsiteX108" fmla="*/ 70653 w 107760"/>
                <a:gd name="connsiteY108" fmla="*/ 153394 h 160951"/>
                <a:gd name="connsiteX109" fmla="*/ 69394 w 107760"/>
                <a:gd name="connsiteY109" fmla="*/ 153058 h 160951"/>
                <a:gd name="connsiteX110" fmla="*/ 68275 w 107760"/>
                <a:gd name="connsiteY110" fmla="*/ 152815 h 160951"/>
                <a:gd name="connsiteX111" fmla="*/ 67555 w 107760"/>
                <a:gd name="connsiteY111" fmla="*/ 152432 h 160951"/>
                <a:gd name="connsiteX112" fmla="*/ 66969 w 107760"/>
                <a:gd name="connsiteY112" fmla="*/ 152526 h 160951"/>
                <a:gd name="connsiteX113" fmla="*/ 66484 w 107760"/>
                <a:gd name="connsiteY113" fmla="*/ 153199 h 160951"/>
                <a:gd name="connsiteX114" fmla="*/ 66100 w 107760"/>
                <a:gd name="connsiteY114" fmla="*/ 153778 h 160951"/>
                <a:gd name="connsiteX115" fmla="*/ 65764 w 107760"/>
                <a:gd name="connsiteY115" fmla="*/ 154841 h 160951"/>
                <a:gd name="connsiteX116" fmla="*/ 64066 w 107760"/>
                <a:gd name="connsiteY116" fmla="*/ 155178 h 160951"/>
                <a:gd name="connsiteX117" fmla="*/ 63339 w 107760"/>
                <a:gd name="connsiteY117" fmla="*/ 155780 h 160951"/>
                <a:gd name="connsiteX118" fmla="*/ 63761 w 107760"/>
                <a:gd name="connsiteY118" fmla="*/ 157760 h 160951"/>
                <a:gd name="connsiteX119" fmla="*/ 63565 w 107760"/>
                <a:gd name="connsiteY119" fmla="*/ 158534 h 160951"/>
                <a:gd name="connsiteX120" fmla="*/ 63213 w 107760"/>
                <a:gd name="connsiteY120" fmla="*/ 159137 h 160951"/>
                <a:gd name="connsiteX121" fmla="*/ 61164 w 107760"/>
                <a:gd name="connsiteY121" fmla="*/ 159254 h 160951"/>
                <a:gd name="connsiteX122" fmla="*/ 59419 w 107760"/>
                <a:gd name="connsiteY122" fmla="*/ 159215 h 160951"/>
                <a:gd name="connsiteX123" fmla="*/ 58418 w 107760"/>
                <a:gd name="connsiteY123" fmla="*/ 159942 h 160951"/>
                <a:gd name="connsiteX124" fmla="*/ 57166 w 107760"/>
                <a:gd name="connsiteY124" fmla="*/ 160795 h 160951"/>
                <a:gd name="connsiteX125" fmla="*/ 56407 w 107760"/>
                <a:gd name="connsiteY125" fmla="*/ 160952 h 160951"/>
                <a:gd name="connsiteX126" fmla="*/ 55507 w 107760"/>
                <a:gd name="connsiteY126" fmla="*/ 160905 h 160951"/>
                <a:gd name="connsiteX127" fmla="*/ 54326 w 107760"/>
                <a:gd name="connsiteY127" fmla="*/ 159911 h 160951"/>
                <a:gd name="connsiteX128" fmla="*/ 53184 w 107760"/>
                <a:gd name="connsiteY128" fmla="*/ 158698 h 160951"/>
                <a:gd name="connsiteX129" fmla="*/ 50289 w 107760"/>
                <a:gd name="connsiteY129" fmla="*/ 157846 h 160951"/>
                <a:gd name="connsiteX130" fmla="*/ 47418 w 107760"/>
                <a:gd name="connsiteY130" fmla="*/ 157142 h 160951"/>
                <a:gd name="connsiteX131" fmla="*/ 45532 w 107760"/>
                <a:gd name="connsiteY131" fmla="*/ 155209 h 160951"/>
                <a:gd name="connsiteX132" fmla="*/ 45086 w 107760"/>
                <a:gd name="connsiteY132" fmla="*/ 154263 h 160951"/>
                <a:gd name="connsiteX133" fmla="*/ 44202 w 107760"/>
                <a:gd name="connsiteY133" fmla="*/ 153840 h 160951"/>
                <a:gd name="connsiteX134" fmla="*/ 41965 w 107760"/>
                <a:gd name="connsiteY134" fmla="*/ 151548 h 160951"/>
                <a:gd name="connsiteX135" fmla="*/ 40729 w 107760"/>
                <a:gd name="connsiteY135" fmla="*/ 150077 h 160951"/>
                <a:gd name="connsiteX136" fmla="*/ 39391 w 107760"/>
                <a:gd name="connsiteY136" fmla="*/ 149678 h 160951"/>
                <a:gd name="connsiteX137" fmla="*/ 37858 w 107760"/>
                <a:gd name="connsiteY137" fmla="*/ 149068 h 160951"/>
                <a:gd name="connsiteX138" fmla="*/ 37920 w 107760"/>
                <a:gd name="connsiteY138" fmla="*/ 147996 h 160951"/>
                <a:gd name="connsiteX139" fmla="*/ 37819 w 107760"/>
                <a:gd name="connsiteY139" fmla="*/ 146971 h 160951"/>
                <a:gd name="connsiteX140" fmla="*/ 37153 w 107760"/>
                <a:gd name="connsiteY140" fmla="*/ 146549 h 160951"/>
                <a:gd name="connsiteX141" fmla="*/ 36230 w 107760"/>
                <a:gd name="connsiteY141" fmla="*/ 146275 h 160951"/>
                <a:gd name="connsiteX142" fmla="*/ 35894 w 107760"/>
                <a:gd name="connsiteY142" fmla="*/ 145696 h 160951"/>
                <a:gd name="connsiteX143" fmla="*/ 35988 w 107760"/>
                <a:gd name="connsiteY143" fmla="*/ 144350 h 160951"/>
                <a:gd name="connsiteX144" fmla="*/ 36168 w 107760"/>
                <a:gd name="connsiteY144" fmla="*/ 140869 h 160951"/>
                <a:gd name="connsiteX145" fmla="*/ 35910 w 107760"/>
                <a:gd name="connsiteY145" fmla="*/ 137544 h 160951"/>
                <a:gd name="connsiteX146" fmla="*/ 33852 w 107760"/>
                <a:gd name="connsiteY146" fmla="*/ 136394 h 160951"/>
                <a:gd name="connsiteX147" fmla="*/ 32960 w 107760"/>
                <a:gd name="connsiteY147" fmla="*/ 135604 h 160951"/>
                <a:gd name="connsiteX148" fmla="*/ 31395 w 107760"/>
                <a:gd name="connsiteY148" fmla="*/ 130683 h 160951"/>
                <a:gd name="connsiteX149" fmla="*/ 30660 w 107760"/>
                <a:gd name="connsiteY149" fmla="*/ 128469 h 160951"/>
                <a:gd name="connsiteX150" fmla="*/ 30629 w 107760"/>
                <a:gd name="connsiteY150" fmla="*/ 126818 h 160951"/>
                <a:gd name="connsiteX151" fmla="*/ 31145 w 107760"/>
                <a:gd name="connsiteY151" fmla="*/ 121905 h 160951"/>
                <a:gd name="connsiteX152" fmla="*/ 31732 w 107760"/>
                <a:gd name="connsiteY152" fmla="*/ 119777 h 160951"/>
                <a:gd name="connsiteX153" fmla="*/ 33328 w 107760"/>
                <a:gd name="connsiteY153" fmla="*/ 115513 h 160951"/>
                <a:gd name="connsiteX154" fmla="*/ 34243 w 107760"/>
                <a:gd name="connsiteY154" fmla="*/ 114066 h 160951"/>
                <a:gd name="connsiteX155" fmla="*/ 34298 w 107760"/>
                <a:gd name="connsiteY155" fmla="*/ 112986 h 160951"/>
                <a:gd name="connsiteX156" fmla="*/ 34204 w 107760"/>
                <a:gd name="connsiteY156" fmla="*/ 111601 h 160951"/>
                <a:gd name="connsiteX157" fmla="*/ 33735 w 107760"/>
                <a:gd name="connsiteY157" fmla="*/ 108863 h 160951"/>
                <a:gd name="connsiteX158" fmla="*/ 36426 w 107760"/>
                <a:gd name="connsiteY158" fmla="*/ 107134 h 160951"/>
                <a:gd name="connsiteX159" fmla="*/ 37584 w 107760"/>
                <a:gd name="connsiteY159" fmla="*/ 106407 h 160951"/>
                <a:gd name="connsiteX160" fmla="*/ 37779 w 107760"/>
                <a:gd name="connsiteY160" fmla="*/ 105249 h 160951"/>
                <a:gd name="connsiteX161" fmla="*/ 39219 w 107760"/>
                <a:gd name="connsiteY161" fmla="*/ 103786 h 160951"/>
                <a:gd name="connsiteX162" fmla="*/ 39860 w 107760"/>
                <a:gd name="connsiteY162" fmla="*/ 102393 h 160951"/>
                <a:gd name="connsiteX163" fmla="*/ 40392 w 107760"/>
                <a:gd name="connsiteY163" fmla="*/ 101298 h 160951"/>
                <a:gd name="connsiteX164" fmla="*/ 40244 w 107760"/>
                <a:gd name="connsiteY164" fmla="*/ 100719 h 160951"/>
                <a:gd name="connsiteX165" fmla="*/ 39618 w 107760"/>
                <a:gd name="connsiteY165" fmla="*/ 100382 h 160951"/>
                <a:gd name="connsiteX166" fmla="*/ 38875 w 107760"/>
                <a:gd name="connsiteY166" fmla="*/ 99342 h 160951"/>
                <a:gd name="connsiteX167" fmla="*/ 37318 w 107760"/>
                <a:gd name="connsiteY167" fmla="*/ 96338 h 160951"/>
                <a:gd name="connsiteX168" fmla="*/ 36754 w 107760"/>
                <a:gd name="connsiteY168" fmla="*/ 95728 h 160951"/>
                <a:gd name="connsiteX169" fmla="*/ 36277 w 107760"/>
                <a:gd name="connsiteY169" fmla="*/ 94883 h 160951"/>
                <a:gd name="connsiteX170" fmla="*/ 36520 w 107760"/>
                <a:gd name="connsiteY170" fmla="*/ 93561 h 160951"/>
                <a:gd name="connsiteX171" fmla="*/ 37130 w 107760"/>
                <a:gd name="connsiteY171" fmla="*/ 92113 h 160951"/>
                <a:gd name="connsiteX172" fmla="*/ 37052 w 107760"/>
                <a:gd name="connsiteY172" fmla="*/ 91511 h 160951"/>
                <a:gd name="connsiteX173" fmla="*/ 36121 w 107760"/>
                <a:gd name="connsiteY173" fmla="*/ 90736 h 160951"/>
                <a:gd name="connsiteX174" fmla="*/ 34196 w 107760"/>
                <a:gd name="connsiteY174" fmla="*/ 89438 h 160951"/>
                <a:gd name="connsiteX175" fmla="*/ 32600 w 107760"/>
                <a:gd name="connsiteY175" fmla="*/ 89344 h 160951"/>
                <a:gd name="connsiteX176" fmla="*/ 31364 w 107760"/>
                <a:gd name="connsiteY176" fmla="*/ 88874 h 160951"/>
                <a:gd name="connsiteX177" fmla="*/ 29549 w 107760"/>
                <a:gd name="connsiteY177" fmla="*/ 88812 h 160951"/>
                <a:gd name="connsiteX178" fmla="*/ 28102 w 107760"/>
                <a:gd name="connsiteY178" fmla="*/ 88671 h 160951"/>
                <a:gd name="connsiteX179" fmla="*/ 27272 w 107760"/>
                <a:gd name="connsiteY179" fmla="*/ 88186 h 160951"/>
                <a:gd name="connsiteX180" fmla="*/ 27445 w 107760"/>
                <a:gd name="connsiteY180" fmla="*/ 87388 h 160951"/>
                <a:gd name="connsiteX181" fmla="*/ 27805 w 107760"/>
                <a:gd name="connsiteY181" fmla="*/ 86778 h 160951"/>
                <a:gd name="connsiteX182" fmla="*/ 29025 w 107760"/>
                <a:gd name="connsiteY182" fmla="*/ 85260 h 160951"/>
                <a:gd name="connsiteX183" fmla="*/ 29839 w 107760"/>
                <a:gd name="connsiteY183" fmla="*/ 83648 h 160951"/>
                <a:gd name="connsiteX184" fmla="*/ 29948 w 107760"/>
                <a:gd name="connsiteY184" fmla="*/ 82068 h 160951"/>
                <a:gd name="connsiteX185" fmla="*/ 30199 w 107760"/>
                <a:gd name="connsiteY185" fmla="*/ 79995 h 160951"/>
                <a:gd name="connsiteX186" fmla="*/ 30550 w 107760"/>
                <a:gd name="connsiteY186" fmla="*/ 78188 h 160951"/>
                <a:gd name="connsiteX187" fmla="*/ 30738 w 107760"/>
                <a:gd name="connsiteY187" fmla="*/ 76153 h 160951"/>
                <a:gd name="connsiteX188" fmla="*/ 28821 w 107760"/>
                <a:gd name="connsiteY188" fmla="*/ 74816 h 160951"/>
                <a:gd name="connsiteX189" fmla="*/ 28211 w 107760"/>
                <a:gd name="connsiteY189" fmla="*/ 73712 h 160951"/>
                <a:gd name="connsiteX190" fmla="*/ 27421 w 107760"/>
                <a:gd name="connsiteY190" fmla="*/ 72734 h 160951"/>
                <a:gd name="connsiteX191" fmla="*/ 26545 w 107760"/>
                <a:gd name="connsiteY191" fmla="*/ 72734 h 160951"/>
                <a:gd name="connsiteX192" fmla="*/ 25231 w 107760"/>
                <a:gd name="connsiteY192" fmla="*/ 72320 h 160951"/>
                <a:gd name="connsiteX193" fmla="*/ 23181 w 107760"/>
                <a:gd name="connsiteY193" fmla="*/ 73603 h 160951"/>
                <a:gd name="connsiteX194" fmla="*/ 21561 w 107760"/>
                <a:gd name="connsiteY194" fmla="*/ 73368 h 160951"/>
                <a:gd name="connsiteX195" fmla="*/ 20451 w 107760"/>
                <a:gd name="connsiteY195" fmla="*/ 73853 h 160951"/>
                <a:gd name="connsiteX196" fmla="*/ 17884 w 107760"/>
                <a:gd name="connsiteY196" fmla="*/ 73752 h 160951"/>
                <a:gd name="connsiteX197" fmla="*/ 16234 w 107760"/>
                <a:gd name="connsiteY197" fmla="*/ 73126 h 160951"/>
                <a:gd name="connsiteX198" fmla="*/ 14247 w 107760"/>
                <a:gd name="connsiteY198" fmla="*/ 73540 h 160951"/>
                <a:gd name="connsiteX199" fmla="*/ 9592 w 107760"/>
                <a:gd name="connsiteY199" fmla="*/ 68385 h 160951"/>
                <a:gd name="connsiteX200" fmla="*/ 4913 w 107760"/>
                <a:gd name="connsiteY200" fmla="*/ 63198 h 160951"/>
                <a:gd name="connsiteX201" fmla="*/ 305 w 107760"/>
                <a:gd name="connsiteY201" fmla="*/ 58097 h 160951"/>
                <a:gd name="connsiteX202" fmla="*/ 0 w 107760"/>
                <a:gd name="connsiteY202" fmla="*/ 57401 h 160951"/>
                <a:gd name="connsiteX203" fmla="*/ 1925 w 107760"/>
                <a:gd name="connsiteY203" fmla="*/ 54967 h 160951"/>
                <a:gd name="connsiteX204" fmla="*/ 3646 w 107760"/>
                <a:gd name="connsiteY204" fmla="*/ 53223 h 160951"/>
                <a:gd name="connsiteX205" fmla="*/ 5078 w 107760"/>
                <a:gd name="connsiteY205" fmla="*/ 52229 h 160951"/>
                <a:gd name="connsiteX206" fmla="*/ 5758 w 107760"/>
                <a:gd name="connsiteY206" fmla="*/ 51361 h 160951"/>
                <a:gd name="connsiteX207" fmla="*/ 5234 w 107760"/>
                <a:gd name="connsiteY207" fmla="*/ 47606 h 160951"/>
                <a:gd name="connsiteX208" fmla="*/ 5265 w 107760"/>
                <a:gd name="connsiteY208" fmla="*/ 46260 h 160951"/>
                <a:gd name="connsiteX209" fmla="*/ 4592 w 107760"/>
                <a:gd name="connsiteY209" fmla="*/ 44789 h 160951"/>
                <a:gd name="connsiteX210" fmla="*/ 4115 w 107760"/>
                <a:gd name="connsiteY210" fmla="*/ 43146 h 160951"/>
                <a:gd name="connsiteX211" fmla="*/ 4686 w 107760"/>
                <a:gd name="connsiteY211" fmla="*/ 41769 h 160951"/>
                <a:gd name="connsiteX212" fmla="*/ 5382 w 107760"/>
                <a:gd name="connsiteY212" fmla="*/ 40815 h 160951"/>
                <a:gd name="connsiteX213" fmla="*/ 6282 w 107760"/>
                <a:gd name="connsiteY213" fmla="*/ 40439 h 160951"/>
                <a:gd name="connsiteX214" fmla="*/ 8426 w 107760"/>
                <a:gd name="connsiteY214" fmla="*/ 40111 h 160951"/>
                <a:gd name="connsiteX215" fmla="*/ 9944 w 107760"/>
                <a:gd name="connsiteY215" fmla="*/ 39970 h 160951"/>
                <a:gd name="connsiteX216" fmla="*/ 10483 w 107760"/>
                <a:gd name="connsiteY216" fmla="*/ 39422 h 160951"/>
                <a:gd name="connsiteX217" fmla="*/ 11360 w 107760"/>
                <a:gd name="connsiteY217" fmla="*/ 38789 h 160951"/>
                <a:gd name="connsiteX218" fmla="*/ 12518 w 107760"/>
                <a:gd name="connsiteY218" fmla="*/ 38750 h 160951"/>
                <a:gd name="connsiteX219" fmla="*/ 14771 w 107760"/>
                <a:gd name="connsiteY219" fmla="*/ 39195 h 160951"/>
                <a:gd name="connsiteX220" fmla="*/ 15803 w 107760"/>
                <a:gd name="connsiteY220" fmla="*/ 38366 h 160951"/>
                <a:gd name="connsiteX221" fmla="*/ 17673 w 107760"/>
                <a:gd name="connsiteY221" fmla="*/ 37240 h 160951"/>
                <a:gd name="connsiteX222" fmla="*/ 21867 w 107760"/>
                <a:gd name="connsiteY222" fmla="*/ 35307 h 160951"/>
                <a:gd name="connsiteX223" fmla="*/ 22805 w 107760"/>
                <a:gd name="connsiteY223" fmla="*/ 34040 h 160951"/>
                <a:gd name="connsiteX224" fmla="*/ 23462 w 107760"/>
                <a:gd name="connsiteY224" fmla="*/ 32084 h 160951"/>
                <a:gd name="connsiteX225" fmla="*/ 23392 w 107760"/>
                <a:gd name="connsiteY225" fmla="*/ 31153 h 160951"/>
                <a:gd name="connsiteX226" fmla="*/ 22962 w 107760"/>
                <a:gd name="connsiteY226" fmla="*/ 30809 h 160951"/>
                <a:gd name="connsiteX227" fmla="*/ 21921 w 107760"/>
                <a:gd name="connsiteY227" fmla="*/ 30488 h 160951"/>
                <a:gd name="connsiteX228" fmla="*/ 20325 w 107760"/>
                <a:gd name="connsiteY228" fmla="*/ 30441 h 160951"/>
                <a:gd name="connsiteX229" fmla="*/ 19050 w 107760"/>
                <a:gd name="connsiteY229" fmla="*/ 30949 h 160951"/>
                <a:gd name="connsiteX230" fmla="*/ 17728 w 107760"/>
                <a:gd name="connsiteY230" fmla="*/ 30668 h 160951"/>
                <a:gd name="connsiteX231" fmla="*/ 16633 w 107760"/>
                <a:gd name="connsiteY231" fmla="*/ 29463 h 160951"/>
                <a:gd name="connsiteX232" fmla="*/ 16570 w 107760"/>
                <a:gd name="connsiteY232" fmla="*/ 28462 h 160951"/>
                <a:gd name="connsiteX233" fmla="*/ 17219 w 107760"/>
                <a:gd name="connsiteY233" fmla="*/ 27054 h 160951"/>
                <a:gd name="connsiteX234" fmla="*/ 16844 w 107760"/>
                <a:gd name="connsiteY234" fmla="*/ 26115 h 160951"/>
                <a:gd name="connsiteX235" fmla="*/ 14747 w 107760"/>
                <a:gd name="connsiteY235" fmla="*/ 23142 h 160951"/>
                <a:gd name="connsiteX236" fmla="*/ 14755 w 107760"/>
                <a:gd name="connsiteY236" fmla="*/ 22320 h 160951"/>
                <a:gd name="connsiteX237" fmla="*/ 16281 w 107760"/>
                <a:gd name="connsiteY237" fmla="*/ 20983 h 160951"/>
                <a:gd name="connsiteX238" fmla="*/ 17141 w 107760"/>
                <a:gd name="connsiteY238" fmla="*/ 19848 h 160951"/>
                <a:gd name="connsiteX239" fmla="*/ 18323 w 107760"/>
                <a:gd name="connsiteY239" fmla="*/ 17125 h 160951"/>
                <a:gd name="connsiteX240" fmla="*/ 19261 w 107760"/>
                <a:gd name="connsiteY240" fmla="*/ 16218 h 160951"/>
                <a:gd name="connsiteX241" fmla="*/ 22179 w 107760"/>
                <a:gd name="connsiteY241" fmla="*/ 15897 h 160951"/>
                <a:gd name="connsiteX242" fmla="*/ 22923 w 107760"/>
                <a:gd name="connsiteY242" fmla="*/ 15318 h 160951"/>
                <a:gd name="connsiteX243" fmla="*/ 24409 w 107760"/>
                <a:gd name="connsiteY243" fmla="*/ 13879 h 160951"/>
                <a:gd name="connsiteX244" fmla="*/ 26631 w 107760"/>
                <a:gd name="connsiteY244" fmla="*/ 12236 h 160951"/>
                <a:gd name="connsiteX245" fmla="*/ 29823 w 107760"/>
                <a:gd name="connsiteY245" fmla="*/ 10921 h 160951"/>
                <a:gd name="connsiteX246" fmla="*/ 30738 w 107760"/>
                <a:gd name="connsiteY246" fmla="*/ 8535 h 160951"/>
                <a:gd name="connsiteX247" fmla="*/ 31309 w 107760"/>
                <a:gd name="connsiteY247" fmla="*/ 7878 h 160951"/>
                <a:gd name="connsiteX248" fmla="*/ 33852 w 107760"/>
                <a:gd name="connsiteY248" fmla="*/ 6627 h 160951"/>
                <a:gd name="connsiteX249" fmla="*/ 34298 w 107760"/>
                <a:gd name="connsiteY249" fmla="*/ 5954 h 160951"/>
                <a:gd name="connsiteX250" fmla="*/ 34235 w 107760"/>
                <a:gd name="connsiteY250" fmla="*/ 5359 h 160951"/>
                <a:gd name="connsiteX251" fmla="*/ 30152 w 107760"/>
                <a:gd name="connsiteY251" fmla="*/ 0 h 160951"/>
                <a:gd name="connsiteX252" fmla="*/ 30965 w 107760"/>
                <a:gd name="connsiteY252" fmla="*/ 360 h 160951"/>
                <a:gd name="connsiteX253" fmla="*/ 34126 w 107760"/>
                <a:gd name="connsiteY253" fmla="*/ 3865 h 160951"/>
                <a:gd name="connsiteX254" fmla="*/ 35878 w 107760"/>
                <a:gd name="connsiteY254" fmla="*/ 4624 h 160951"/>
                <a:gd name="connsiteX255" fmla="*/ 36246 w 107760"/>
                <a:gd name="connsiteY255" fmla="*/ 4639 h 160951"/>
                <a:gd name="connsiteX256" fmla="*/ 36262 w 107760"/>
                <a:gd name="connsiteY256" fmla="*/ 3732 h 160951"/>
                <a:gd name="connsiteX257" fmla="*/ 37873 w 107760"/>
                <a:gd name="connsiteY257" fmla="*/ 4107 h 160951"/>
                <a:gd name="connsiteX258" fmla="*/ 42020 w 107760"/>
                <a:gd name="connsiteY258" fmla="*/ 6509 h 160951"/>
                <a:gd name="connsiteX259" fmla="*/ 48099 w 107760"/>
                <a:gd name="connsiteY259" fmla="*/ 10460 h 160951"/>
                <a:gd name="connsiteX260" fmla="*/ 56634 w 107760"/>
                <a:gd name="connsiteY260" fmla="*/ 17924 h 160951"/>
                <a:gd name="connsiteX261" fmla="*/ 59059 w 107760"/>
                <a:gd name="connsiteY261" fmla="*/ 20764 h 160951"/>
                <a:gd name="connsiteX262" fmla="*/ 60694 w 107760"/>
                <a:gd name="connsiteY262" fmla="*/ 22101 h 160951"/>
                <a:gd name="connsiteX263" fmla="*/ 63229 w 107760"/>
                <a:gd name="connsiteY263" fmla="*/ 25356 h 160951"/>
                <a:gd name="connsiteX264" fmla="*/ 63972 w 107760"/>
                <a:gd name="connsiteY264" fmla="*/ 26936 h 160951"/>
                <a:gd name="connsiteX265" fmla="*/ 63902 w 107760"/>
                <a:gd name="connsiteY265" fmla="*/ 33265 h 160951"/>
                <a:gd name="connsiteX266" fmla="*/ 61649 w 107760"/>
                <a:gd name="connsiteY266" fmla="*/ 37537 h 160951"/>
                <a:gd name="connsiteX267" fmla="*/ 61101 w 107760"/>
                <a:gd name="connsiteY267" fmla="*/ 40752 h 160951"/>
                <a:gd name="connsiteX268" fmla="*/ 60984 w 107760"/>
                <a:gd name="connsiteY268" fmla="*/ 45032 h 160951"/>
                <a:gd name="connsiteX269" fmla="*/ 59677 w 107760"/>
                <a:gd name="connsiteY269" fmla="*/ 47480 h 160951"/>
                <a:gd name="connsiteX270" fmla="*/ 61406 w 107760"/>
                <a:gd name="connsiteY270" fmla="*/ 46151 h 160951"/>
                <a:gd name="connsiteX271" fmla="*/ 61946 w 107760"/>
                <a:gd name="connsiteY271" fmla="*/ 42294 h 160951"/>
                <a:gd name="connsiteX272" fmla="*/ 63425 w 107760"/>
                <a:gd name="connsiteY272" fmla="*/ 39947 h 160951"/>
                <a:gd name="connsiteX273" fmla="*/ 65341 w 107760"/>
                <a:gd name="connsiteY273" fmla="*/ 37373 h 160951"/>
                <a:gd name="connsiteX274" fmla="*/ 67900 w 107760"/>
                <a:gd name="connsiteY274" fmla="*/ 36754 h 160951"/>
                <a:gd name="connsiteX275" fmla="*/ 70653 w 107760"/>
                <a:gd name="connsiteY275" fmla="*/ 37850 h 160951"/>
                <a:gd name="connsiteX276" fmla="*/ 72875 w 107760"/>
                <a:gd name="connsiteY276" fmla="*/ 38045 h 160951"/>
                <a:gd name="connsiteX277" fmla="*/ 74831 w 107760"/>
                <a:gd name="connsiteY277" fmla="*/ 38804 h 160951"/>
                <a:gd name="connsiteX278" fmla="*/ 78993 w 107760"/>
                <a:gd name="connsiteY278" fmla="*/ 42919 h 160951"/>
                <a:gd name="connsiteX279" fmla="*/ 83061 w 107760"/>
                <a:gd name="connsiteY279" fmla="*/ 46174 h 160951"/>
                <a:gd name="connsiteX280" fmla="*/ 84548 w 107760"/>
                <a:gd name="connsiteY280" fmla="*/ 48779 h 160951"/>
                <a:gd name="connsiteX281" fmla="*/ 88859 w 107760"/>
                <a:gd name="connsiteY281" fmla="*/ 50086 h 160951"/>
                <a:gd name="connsiteX282" fmla="*/ 91409 w 107760"/>
                <a:gd name="connsiteY282" fmla="*/ 52143 h 160951"/>
                <a:gd name="connsiteX283" fmla="*/ 92230 w 107760"/>
                <a:gd name="connsiteY283" fmla="*/ 53927 h 160951"/>
                <a:gd name="connsiteX284" fmla="*/ 92731 w 107760"/>
                <a:gd name="connsiteY284" fmla="*/ 58574 h 160951"/>
                <a:gd name="connsiteX285" fmla="*/ 91902 w 107760"/>
                <a:gd name="connsiteY285" fmla="*/ 65600 h 160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Lst>
              <a:rect l="l" t="t" r="r" b="b"/>
              <a:pathLst>
                <a:path w="107760" h="160951">
                  <a:moveTo>
                    <a:pt x="92129" y="65959"/>
                  </a:moveTo>
                  <a:lnTo>
                    <a:pt x="90963" y="67336"/>
                  </a:lnTo>
                  <a:lnTo>
                    <a:pt x="90752" y="68220"/>
                  </a:lnTo>
                  <a:lnTo>
                    <a:pt x="90001" y="69777"/>
                  </a:lnTo>
                  <a:lnTo>
                    <a:pt x="89414" y="70622"/>
                  </a:lnTo>
                  <a:lnTo>
                    <a:pt x="90267" y="72562"/>
                  </a:lnTo>
                  <a:lnTo>
                    <a:pt x="91237" y="72649"/>
                  </a:lnTo>
                  <a:lnTo>
                    <a:pt x="91612" y="72899"/>
                  </a:lnTo>
                  <a:lnTo>
                    <a:pt x="91855" y="73274"/>
                  </a:lnTo>
                  <a:lnTo>
                    <a:pt x="91800" y="73689"/>
                  </a:lnTo>
                  <a:lnTo>
                    <a:pt x="91425" y="74057"/>
                  </a:lnTo>
                  <a:lnTo>
                    <a:pt x="90494" y="74526"/>
                  </a:lnTo>
                  <a:lnTo>
                    <a:pt x="89610" y="75645"/>
                  </a:lnTo>
                  <a:lnTo>
                    <a:pt x="89696" y="76881"/>
                  </a:lnTo>
                  <a:lnTo>
                    <a:pt x="89140" y="77522"/>
                  </a:lnTo>
                  <a:lnTo>
                    <a:pt x="87357" y="77867"/>
                  </a:lnTo>
                  <a:lnTo>
                    <a:pt x="83867" y="77867"/>
                  </a:lnTo>
                  <a:lnTo>
                    <a:pt x="82162" y="77953"/>
                  </a:lnTo>
                  <a:lnTo>
                    <a:pt x="80793" y="78164"/>
                  </a:lnTo>
                  <a:lnTo>
                    <a:pt x="79893" y="78962"/>
                  </a:lnTo>
                  <a:lnTo>
                    <a:pt x="78751" y="79525"/>
                  </a:lnTo>
                  <a:lnTo>
                    <a:pt x="77851" y="79650"/>
                  </a:lnTo>
                  <a:lnTo>
                    <a:pt x="77061" y="80582"/>
                  </a:lnTo>
                  <a:lnTo>
                    <a:pt x="76271" y="81896"/>
                  </a:lnTo>
                  <a:lnTo>
                    <a:pt x="76537" y="82803"/>
                  </a:lnTo>
                  <a:lnTo>
                    <a:pt x="77350" y="84000"/>
                  </a:lnTo>
                  <a:lnTo>
                    <a:pt x="77828" y="85229"/>
                  </a:lnTo>
                  <a:lnTo>
                    <a:pt x="77202" y="87224"/>
                  </a:lnTo>
                  <a:lnTo>
                    <a:pt x="76513" y="88765"/>
                  </a:lnTo>
                  <a:lnTo>
                    <a:pt x="76106" y="89938"/>
                  </a:lnTo>
                  <a:lnTo>
                    <a:pt x="75551" y="92191"/>
                  </a:lnTo>
                  <a:lnTo>
                    <a:pt x="74213" y="94679"/>
                  </a:lnTo>
                  <a:lnTo>
                    <a:pt x="73259" y="96088"/>
                  </a:lnTo>
                  <a:lnTo>
                    <a:pt x="73259" y="97629"/>
                  </a:lnTo>
                  <a:lnTo>
                    <a:pt x="73744" y="99804"/>
                  </a:lnTo>
                  <a:lnTo>
                    <a:pt x="76474" y="102980"/>
                  </a:lnTo>
                  <a:lnTo>
                    <a:pt x="77382" y="104498"/>
                  </a:lnTo>
                  <a:lnTo>
                    <a:pt x="78125" y="106931"/>
                  </a:lnTo>
                  <a:lnTo>
                    <a:pt x="80589" y="108847"/>
                  </a:lnTo>
                  <a:lnTo>
                    <a:pt x="82146" y="110396"/>
                  </a:lnTo>
                  <a:lnTo>
                    <a:pt x="81998" y="112438"/>
                  </a:lnTo>
                  <a:lnTo>
                    <a:pt x="82209" y="113080"/>
                  </a:lnTo>
                  <a:lnTo>
                    <a:pt x="83171" y="113596"/>
                  </a:lnTo>
                  <a:lnTo>
                    <a:pt x="84344" y="113988"/>
                  </a:lnTo>
                  <a:lnTo>
                    <a:pt x="85635" y="113956"/>
                  </a:lnTo>
                  <a:lnTo>
                    <a:pt x="86793" y="113784"/>
                  </a:lnTo>
                  <a:lnTo>
                    <a:pt x="87059" y="113495"/>
                  </a:lnTo>
                  <a:lnTo>
                    <a:pt x="89735" y="113456"/>
                  </a:lnTo>
                  <a:lnTo>
                    <a:pt x="90040" y="113972"/>
                  </a:lnTo>
                  <a:lnTo>
                    <a:pt x="90196" y="116913"/>
                  </a:lnTo>
                  <a:lnTo>
                    <a:pt x="90306" y="118111"/>
                  </a:lnTo>
                  <a:lnTo>
                    <a:pt x="90940" y="118588"/>
                  </a:lnTo>
                  <a:lnTo>
                    <a:pt x="91323" y="119323"/>
                  </a:lnTo>
                  <a:lnTo>
                    <a:pt x="91346" y="119980"/>
                  </a:lnTo>
                  <a:lnTo>
                    <a:pt x="91464" y="121631"/>
                  </a:lnTo>
                  <a:lnTo>
                    <a:pt x="91863" y="122500"/>
                  </a:lnTo>
                  <a:lnTo>
                    <a:pt x="91800" y="124252"/>
                  </a:lnTo>
                  <a:lnTo>
                    <a:pt x="92074" y="124901"/>
                  </a:lnTo>
                  <a:lnTo>
                    <a:pt x="92817" y="125339"/>
                  </a:lnTo>
                  <a:lnTo>
                    <a:pt x="93748" y="126599"/>
                  </a:lnTo>
                  <a:lnTo>
                    <a:pt x="94100" y="126755"/>
                  </a:lnTo>
                  <a:lnTo>
                    <a:pt x="94280" y="127201"/>
                  </a:lnTo>
                  <a:lnTo>
                    <a:pt x="95078" y="128993"/>
                  </a:lnTo>
                  <a:lnTo>
                    <a:pt x="95485" y="129533"/>
                  </a:lnTo>
                  <a:lnTo>
                    <a:pt x="95767" y="129611"/>
                  </a:lnTo>
                  <a:lnTo>
                    <a:pt x="95892" y="130237"/>
                  </a:lnTo>
                  <a:lnTo>
                    <a:pt x="96471" y="131911"/>
                  </a:lnTo>
                  <a:lnTo>
                    <a:pt x="96862" y="132326"/>
                  </a:lnTo>
                  <a:lnTo>
                    <a:pt x="97605" y="133554"/>
                  </a:lnTo>
                  <a:lnTo>
                    <a:pt x="97910" y="134900"/>
                  </a:lnTo>
                  <a:lnTo>
                    <a:pt x="98896" y="136417"/>
                  </a:lnTo>
                  <a:lnTo>
                    <a:pt x="99905" y="137481"/>
                  </a:lnTo>
                  <a:lnTo>
                    <a:pt x="100359" y="138584"/>
                  </a:lnTo>
                  <a:lnTo>
                    <a:pt x="101650" y="141017"/>
                  </a:lnTo>
                  <a:lnTo>
                    <a:pt x="102902" y="142731"/>
                  </a:lnTo>
                  <a:lnTo>
                    <a:pt x="104591" y="143177"/>
                  </a:lnTo>
                  <a:lnTo>
                    <a:pt x="106008" y="143419"/>
                  </a:lnTo>
                  <a:lnTo>
                    <a:pt x="106892" y="144077"/>
                  </a:lnTo>
                  <a:lnTo>
                    <a:pt x="107760" y="144788"/>
                  </a:lnTo>
                  <a:lnTo>
                    <a:pt x="106829" y="145117"/>
                  </a:lnTo>
                  <a:lnTo>
                    <a:pt x="105992" y="145555"/>
                  </a:lnTo>
                  <a:lnTo>
                    <a:pt x="104826" y="145219"/>
                  </a:lnTo>
                  <a:lnTo>
                    <a:pt x="103215" y="145399"/>
                  </a:lnTo>
                  <a:lnTo>
                    <a:pt x="101540" y="145884"/>
                  </a:lnTo>
                  <a:lnTo>
                    <a:pt x="99991" y="146118"/>
                  </a:lnTo>
                  <a:lnTo>
                    <a:pt x="97073" y="145352"/>
                  </a:lnTo>
                  <a:lnTo>
                    <a:pt x="96189" y="145242"/>
                  </a:lnTo>
                  <a:lnTo>
                    <a:pt x="95579" y="144914"/>
                  </a:lnTo>
                  <a:lnTo>
                    <a:pt x="94374" y="143404"/>
                  </a:lnTo>
                  <a:lnTo>
                    <a:pt x="93795" y="143224"/>
                  </a:lnTo>
                  <a:lnTo>
                    <a:pt x="92246" y="143928"/>
                  </a:lnTo>
                  <a:lnTo>
                    <a:pt x="90361" y="144421"/>
                  </a:lnTo>
                  <a:lnTo>
                    <a:pt x="89438" y="144327"/>
                  </a:lnTo>
                  <a:lnTo>
                    <a:pt x="88350" y="144835"/>
                  </a:lnTo>
                  <a:lnTo>
                    <a:pt x="87341" y="145516"/>
                  </a:lnTo>
                  <a:lnTo>
                    <a:pt x="85416" y="148466"/>
                  </a:lnTo>
                  <a:lnTo>
                    <a:pt x="84423" y="149506"/>
                  </a:lnTo>
                  <a:lnTo>
                    <a:pt x="83359" y="149983"/>
                  </a:lnTo>
                  <a:lnTo>
                    <a:pt x="81223" y="149967"/>
                  </a:lnTo>
                  <a:lnTo>
                    <a:pt x="78938" y="150077"/>
                  </a:lnTo>
                  <a:lnTo>
                    <a:pt x="77225" y="150789"/>
                  </a:lnTo>
                  <a:lnTo>
                    <a:pt x="75629" y="151149"/>
                  </a:lnTo>
                  <a:lnTo>
                    <a:pt x="74831" y="151196"/>
                  </a:lnTo>
                  <a:lnTo>
                    <a:pt x="74557" y="152815"/>
                  </a:lnTo>
                  <a:lnTo>
                    <a:pt x="74190" y="153566"/>
                  </a:lnTo>
                  <a:lnTo>
                    <a:pt x="73689" y="153997"/>
                  </a:lnTo>
                  <a:lnTo>
                    <a:pt x="72445" y="154122"/>
                  </a:lnTo>
                  <a:lnTo>
                    <a:pt x="71326" y="154067"/>
                  </a:lnTo>
                  <a:lnTo>
                    <a:pt x="70653" y="153394"/>
                  </a:lnTo>
                  <a:lnTo>
                    <a:pt x="69394" y="153058"/>
                  </a:lnTo>
                  <a:lnTo>
                    <a:pt x="68275" y="152815"/>
                  </a:lnTo>
                  <a:lnTo>
                    <a:pt x="67555" y="152432"/>
                  </a:lnTo>
                  <a:lnTo>
                    <a:pt x="66969" y="152526"/>
                  </a:lnTo>
                  <a:lnTo>
                    <a:pt x="66484" y="153199"/>
                  </a:lnTo>
                  <a:lnTo>
                    <a:pt x="66100" y="153778"/>
                  </a:lnTo>
                  <a:lnTo>
                    <a:pt x="65764" y="154841"/>
                  </a:lnTo>
                  <a:lnTo>
                    <a:pt x="64066" y="155178"/>
                  </a:lnTo>
                  <a:lnTo>
                    <a:pt x="63339" y="155780"/>
                  </a:lnTo>
                  <a:lnTo>
                    <a:pt x="63761" y="157760"/>
                  </a:lnTo>
                  <a:lnTo>
                    <a:pt x="63565" y="158534"/>
                  </a:lnTo>
                  <a:lnTo>
                    <a:pt x="63213" y="159137"/>
                  </a:lnTo>
                  <a:lnTo>
                    <a:pt x="61164" y="159254"/>
                  </a:lnTo>
                  <a:lnTo>
                    <a:pt x="59419" y="159215"/>
                  </a:lnTo>
                  <a:lnTo>
                    <a:pt x="58418" y="159942"/>
                  </a:lnTo>
                  <a:lnTo>
                    <a:pt x="57166" y="160795"/>
                  </a:lnTo>
                  <a:lnTo>
                    <a:pt x="56407" y="160952"/>
                  </a:lnTo>
                  <a:lnTo>
                    <a:pt x="55507" y="160905"/>
                  </a:lnTo>
                  <a:lnTo>
                    <a:pt x="54326" y="159911"/>
                  </a:lnTo>
                  <a:lnTo>
                    <a:pt x="53184" y="158698"/>
                  </a:lnTo>
                  <a:lnTo>
                    <a:pt x="50289" y="157846"/>
                  </a:lnTo>
                  <a:lnTo>
                    <a:pt x="47418" y="157142"/>
                  </a:lnTo>
                  <a:lnTo>
                    <a:pt x="45532" y="155209"/>
                  </a:lnTo>
                  <a:lnTo>
                    <a:pt x="45086" y="154263"/>
                  </a:lnTo>
                  <a:lnTo>
                    <a:pt x="44202" y="153840"/>
                  </a:lnTo>
                  <a:lnTo>
                    <a:pt x="41965" y="151548"/>
                  </a:lnTo>
                  <a:lnTo>
                    <a:pt x="40729" y="150077"/>
                  </a:lnTo>
                  <a:lnTo>
                    <a:pt x="39391" y="149678"/>
                  </a:lnTo>
                  <a:lnTo>
                    <a:pt x="37858" y="149068"/>
                  </a:lnTo>
                  <a:lnTo>
                    <a:pt x="37920" y="147996"/>
                  </a:lnTo>
                  <a:lnTo>
                    <a:pt x="37819" y="146971"/>
                  </a:lnTo>
                  <a:lnTo>
                    <a:pt x="37153" y="146549"/>
                  </a:lnTo>
                  <a:lnTo>
                    <a:pt x="36230" y="146275"/>
                  </a:lnTo>
                  <a:lnTo>
                    <a:pt x="35894" y="145696"/>
                  </a:lnTo>
                  <a:lnTo>
                    <a:pt x="35988" y="144350"/>
                  </a:lnTo>
                  <a:lnTo>
                    <a:pt x="36168" y="140869"/>
                  </a:lnTo>
                  <a:lnTo>
                    <a:pt x="35910" y="137544"/>
                  </a:lnTo>
                  <a:lnTo>
                    <a:pt x="33852" y="136394"/>
                  </a:lnTo>
                  <a:lnTo>
                    <a:pt x="32960" y="135604"/>
                  </a:lnTo>
                  <a:lnTo>
                    <a:pt x="31395" y="130683"/>
                  </a:lnTo>
                  <a:lnTo>
                    <a:pt x="30660" y="128469"/>
                  </a:lnTo>
                  <a:lnTo>
                    <a:pt x="30629" y="126818"/>
                  </a:lnTo>
                  <a:lnTo>
                    <a:pt x="31145" y="121905"/>
                  </a:lnTo>
                  <a:lnTo>
                    <a:pt x="31732" y="119777"/>
                  </a:lnTo>
                  <a:lnTo>
                    <a:pt x="33328" y="115513"/>
                  </a:lnTo>
                  <a:lnTo>
                    <a:pt x="34243" y="114066"/>
                  </a:lnTo>
                  <a:lnTo>
                    <a:pt x="34298" y="112986"/>
                  </a:lnTo>
                  <a:lnTo>
                    <a:pt x="34204" y="111601"/>
                  </a:lnTo>
                  <a:lnTo>
                    <a:pt x="33735" y="108863"/>
                  </a:lnTo>
                  <a:lnTo>
                    <a:pt x="36426" y="107134"/>
                  </a:lnTo>
                  <a:lnTo>
                    <a:pt x="37584" y="106407"/>
                  </a:lnTo>
                  <a:lnTo>
                    <a:pt x="37779" y="105249"/>
                  </a:lnTo>
                  <a:lnTo>
                    <a:pt x="39219" y="103786"/>
                  </a:lnTo>
                  <a:lnTo>
                    <a:pt x="39860" y="102393"/>
                  </a:lnTo>
                  <a:lnTo>
                    <a:pt x="40392" y="101298"/>
                  </a:lnTo>
                  <a:lnTo>
                    <a:pt x="40244" y="100719"/>
                  </a:lnTo>
                  <a:lnTo>
                    <a:pt x="39618" y="100382"/>
                  </a:lnTo>
                  <a:lnTo>
                    <a:pt x="38875" y="99342"/>
                  </a:lnTo>
                  <a:lnTo>
                    <a:pt x="37318" y="96338"/>
                  </a:lnTo>
                  <a:lnTo>
                    <a:pt x="36754" y="95728"/>
                  </a:lnTo>
                  <a:lnTo>
                    <a:pt x="36277" y="94883"/>
                  </a:lnTo>
                  <a:lnTo>
                    <a:pt x="36520" y="93561"/>
                  </a:lnTo>
                  <a:lnTo>
                    <a:pt x="37130" y="92113"/>
                  </a:lnTo>
                  <a:lnTo>
                    <a:pt x="37052" y="91511"/>
                  </a:lnTo>
                  <a:lnTo>
                    <a:pt x="36121" y="90736"/>
                  </a:lnTo>
                  <a:lnTo>
                    <a:pt x="34196" y="89438"/>
                  </a:lnTo>
                  <a:lnTo>
                    <a:pt x="32600" y="89344"/>
                  </a:lnTo>
                  <a:lnTo>
                    <a:pt x="31364" y="88874"/>
                  </a:lnTo>
                  <a:lnTo>
                    <a:pt x="29549" y="88812"/>
                  </a:lnTo>
                  <a:lnTo>
                    <a:pt x="28102" y="88671"/>
                  </a:lnTo>
                  <a:lnTo>
                    <a:pt x="27272" y="88186"/>
                  </a:lnTo>
                  <a:lnTo>
                    <a:pt x="27445" y="87388"/>
                  </a:lnTo>
                  <a:lnTo>
                    <a:pt x="27805" y="86778"/>
                  </a:lnTo>
                  <a:lnTo>
                    <a:pt x="29025" y="85260"/>
                  </a:lnTo>
                  <a:lnTo>
                    <a:pt x="29839" y="83648"/>
                  </a:lnTo>
                  <a:lnTo>
                    <a:pt x="29948" y="82068"/>
                  </a:lnTo>
                  <a:lnTo>
                    <a:pt x="30199" y="79995"/>
                  </a:lnTo>
                  <a:lnTo>
                    <a:pt x="30550" y="78188"/>
                  </a:lnTo>
                  <a:lnTo>
                    <a:pt x="30738" y="76153"/>
                  </a:lnTo>
                  <a:lnTo>
                    <a:pt x="28821" y="74816"/>
                  </a:lnTo>
                  <a:lnTo>
                    <a:pt x="28211" y="73712"/>
                  </a:lnTo>
                  <a:lnTo>
                    <a:pt x="27421" y="72734"/>
                  </a:lnTo>
                  <a:lnTo>
                    <a:pt x="26545" y="72734"/>
                  </a:lnTo>
                  <a:lnTo>
                    <a:pt x="25231" y="72320"/>
                  </a:lnTo>
                  <a:lnTo>
                    <a:pt x="23181" y="73603"/>
                  </a:lnTo>
                  <a:lnTo>
                    <a:pt x="21561" y="73368"/>
                  </a:lnTo>
                  <a:lnTo>
                    <a:pt x="20451" y="73853"/>
                  </a:lnTo>
                  <a:lnTo>
                    <a:pt x="17884" y="73752"/>
                  </a:lnTo>
                  <a:lnTo>
                    <a:pt x="16234" y="73126"/>
                  </a:lnTo>
                  <a:lnTo>
                    <a:pt x="14247" y="73540"/>
                  </a:lnTo>
                  <a:lnTo>
                    <a:pt x="9592" y="68385"/>
                  </a:lnTo>
                  <a:lnTo>
                    <a:pt x="4913" y="63198"/>
                  </a:lnTo>
                  <a:lnTo>
                    <a:pt x="305" y="58097"/>
                  </a:lnTo>
                  <a:lnTo>
                    <a:pt x="0" y="57401"/>
                  </a:lnTo>
                  <a:lnTo>
                    <a:pt x="1925" y="54967"/>
                  </a:lnTo>
                  <a:lnTo>
                    <a:pt x="3646" y="53223"/>
                  </a:lnTo>
                  <a:lnTo>
                    <a:pt x="5078" y="52229"/>
                  </a:lnTo>
                  <a:lnTo>
                    <a:pt x="5758" y="51361"/>
                  </a:lnTo>
                  <a:lnTo>
                    <a:pt x="5234" y="47606"/>
                  </a:lnTo>
                  <a:lnTo>
                    <a:pt x="5265" y="46260"/>
                  </a:lnTo>
                  <a:lnTo>
                    <a:pt x="4592" y="44789"/>
                  </a:lnTo>
                  <a:lnTo>
                    <a:pt x="4115" y="43146"/>
                  </a:lnTo>
                  <a:lnTo>
                    <a:pt x="4686" y="41769"/>
                  </a:lnTo>
                  <a:lnTo>
                    <a:pt x="5382" y="40815"/>
                  </a:lnTo>
                  <a:lnTo>
                    <a:pt x="6282" y="40439"/>
                  </a:lnTo>
                  <a:lnTo>
                    <a:pt x="8426" y="40111"/>
                  </a:lnTo>
                  <a:lnTo>
                    <a:pt x="9944" y="39970"/>
                  </a:lnTo>
                  <a:lnTo>
                    <a:pt x="10483" y="39422"/>
                  </a:lnTo>
                  <a:lnTo>
                    <a:pt x="11360" y="38789"/>
                  </a:lnTo>
                  <a:lnTo>
                    <a:pt x="12518" y="38750"/>
                  </a:lnTo>
                  <a:lnTo>
                    <a:pt x="14771" y="39195"/>
                  </a:lnTo>
                  <a:lnTo>
                    <a:pt x="15803" y="38366"/>
                  </a:lnTo>
                  <a:lnTo>
                    <a:pt x="17673" y="37240"/>
                  </a:lnTo>
                  <a:lnTo>
                    <a:pt x="21867" y="35307"/>
                  </a:lnTo>
                  <a:lnTo>
                    <a:pt x="22805" y="34040"/>
                  </a:lnTo>
                  <a:lnTo>
                    <a:pt x="23462" y="32084"/>
                  </a:lnTo>
                  <a:lnTo>
                    <a:pt x="23392" y="31153"/>
                  </a:lnTo>
                  <a:lnTo>
                    <a:pt x="22962" y="30809"/>
                  </a:lnTo>
                  <a:lnTo>
                    <a:pt x="21921" y="30488"/>
                  </a:lnTo>
                  <a:lnTo>
                    <a:pt x="20325" y="30441"/>
                  </a:lnTo>
                  <a:lnTo>
                    <a:pt x="19050" y="30949"/>
                  </a:lnTo>
                  <a:lnTo>
                    <a:pt x="17728" y="30668"/>
                  </a:lnTo>
                  <a:lnTo>
                    <a:pt x="16633" y="29463"/>
                  </a:lnTo>
                  <a:lnTo>
                    <a:pt x="16570" y="28462"/>
                  </a:lnTo>
                  <a:lnTo>
                    <a:pt x="17219" y="27054"/>
                  </a:lnTo>
                  <a:lnTo>
                    <a:pt x="16844" y="26115"/>
                  </a:lnTo>
                  <a:lnTo>
                    <a:pt x="14747" y="23142"/>
                  </a:lnTo>
                  <a:lnTo>
                    <a:pt x="14755" y="22320"/>
                  </a:lnTo>
                  <a:lnTo>
                    <a:pt x="16281" y="20983"/>
                  </a:lnTo>
                  <a:lnTo>
                    <a:pt x="17141" y="19848"/>
                  </a:lnTo>
                  <a:lnTo>
                    <a:pt x="18323" y="17125"/>
                  </a:lnTo>
                  <a:lnTo>
                    <a:pt x="19261" y="16218"/>
                  </a:lnTo>
                  <a:lnTo>
                    <a:pt x="22179" y="15897"/>
                  </a:lnTo>
                  <a:lnTo>
                    <a:pt x="22923" y="15318"/>
                  </a:lnTo>
                  <a:lnTo>
                    <a:pt x="24409" y="13879"/>
                  </a:lnTo>
                  <a:lnTo>
                    <a:pt x="26631" y="12236"/>
                  </a:lnTo>
                  <a:lnTo>
                    <a:pt x="29823" y="10921"/>
                  </a:lnTo>
                  <a:lnTo>
                    <a:pt x="30738" y="8535"/>
                  </a:lnTo>
                  <a:lnTo>
                    <a:pt x="31309" y="7878"/>
                  </a:lnTo>
                  <a:lnTo>
                    <a:pt x="33852" y="6627"/>
                  </a:lnTo>
                  <a:lnTo>
                    <a:pt x="34298" y="5954"/>
                  </a:lnTo>
                  <a:lnTo>
                    <a:pt x="34235" y="5359"/>
                  </a:lnTo>
                  <a:lnTo>
                    <a:pt x="30152" y="0"/>
                  </a:lnTo>
                  <a:lnTo>
                    <a:pt x="30965" y="360"/>
                  </a:lnTo>
                  <a:lnTo>
                    <a:pt x="34126" y="3865"/>
                  </a:lnTo>
                  <a:lnTo>
                    <a:pt x="35878" y="4624"/>
                  </a:lnTo>
                  <a:lnTo>
                    <a:pt x="36246" y="4639"/>
                  </a:lnTo>
                  <a:lnTo>
                    <a:pt x="36262" y="3732"/>
                  </a:lnTo>
                  <a:lnTo>
                    <a:pt x="37873" y="4107"/>
                  </a:lnTo>
                  <a:lnTo>
                    <a:pt x="42020" y="6509"/>
                  </a:lnTo>
                  <a:lnTo>
                    <a:pt x="48099" y="10460"/>
                  </a:lnTo>
                  <a:lnTo>
                    <a:pt x="56634" y="17924"/>
                  </a:lnTo>
                  <a:lnTo>
                    <a:pt x="59059" y="20764"/>
                  </a:lnTo>
                  <a:lnTo>
                    <a:pt x="60694" y="22101"/>
                  </a:lnTo>
                  <a:lnTo>
                    <a:pt x="63229" y="25356"/>
                  </a:lnTo>
                  <a:lnTo>
                    <a:pt x="63972" y="26936"/>
                  </a:lnTo>
                  <a:lnTo>
                    <a:pt x="63902" y="33265"/>
                  </a:lnTo>
                  <a:lnTo>
                    <a:pt x="61649" y="37537"/>
                  </a:lnTo>
                  <a:lnTo>
                    <a:pt x="61101" y="40752"/>
                  </a:lnTo>
                  <a:lnTo>
                    <a:pt x="60984" y="45032"/>
                  </a:lnTo>
                  <a:lnTo>
                    <a:pt x="59677" y="47480"/>
                  </a:lnTo>
                  <a:lnTo>
                    <a:pt x="61406" y="46151"/>
                  </a:lnTo>
                  <a:lnTo>
                    <a:pt x="61946" y="42294"/>
                  </a:lnTo>
                  <a:lnTo>
                    <a:pt x="63425" y="39947"/>
                  </a:lnTo>
                  <a:lnTo>
                    <a:pt x="65341" y="37373"/>
                  </a:lnTo>
                  <a:lnTo>
                    <a:pt x="67900" y="36754"/>
                  </a:lnTo>
                  <a:lnTo>
                    <a:pt x="70653" y="37850"/>
                  </a:lnTo>
                  <a:lnTo>
                    <a:pt x="72875" y="38045"/>
                  </a:lnTo>
                  <a:lnTo>
                    <a:pt x="74831" y="38804"/>
                  </a:lnTo>
                  <a:lnTo>
                    <a:pt x="78993" y="42919"/>
                  </a:lnTo>
                  <a:lnTo>
                    <a:pt x="83061" y="46174"/>
                  </a:lnTo>
                  <a:lnTo>
                    <a:pt x="84548" y="48779"/>
                  </a:lnTo>
                  <a:lnTo>
                    <a:pt x="88859" y="50086"/>
                  </a:lnTo>
                  <a:lnTo>
                    <a:pt x="91409" y="52143"/>
                  </a:lnTo>
                  <a:lnTo>
                    <a:pt x="92230" y="53927"/>
                  </a:lnTo>
                  <a:lnTo>
                    <a:pt x="92731" y="58574"/>
                  </a:lnTo>
                  <a:lnTo>
                    <a:pt x="91902" y="6560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8" name="Freeform: Shape 667">
              <a:extLst>
                <a:ext uri="{FF2B5EF4-FFF2-40B4-BE49-F238E27FC236}">
                  <a16:creationId xmlns:a16="http://schemas.microsoft.com/office/drawing/2014/main" id="{BECCF135-0064-5709-BE62-B3E99778C96B}"/>
                </a:ext>
              </a:extLst>
            </p:cNvPr>
            <p:cNvSpPr>
              <a:spLocks/>
            </p:cNvSpPr>
            <p:nvPr/>
          </p:nvSpPr>
          <p:spPr>
            <a:xfrm>
              <a:off x="9750390" y="4143094"/>
              <a:ext cx="10898" cy="8730"/>
            </a:xfrm>
            <a:custGeom>
              <a:avLst/>
              <a:gdLst>
                <a:gd name="connsiteX0" fmla="*/ 9380 w 10898"/>
                <a:gd name="connsiteY0" fmla="*/ 563 h 8730"/>
                <a:gd name="connsiteX1" fmla="*/ 9458 w 10898"/>
                <a:gd name="connsiteY1" fmla="*/ 665 h 8730"/>
                <a:gd name="connsiteX2" fmla="*/ 9936 w 10898"/>
                <a:gd name="connsiteY2" fmla="*/ 1549 h 8730"/>
                <a:gd name="connsiteX3" fmla="*/ 9787 w 10898"/>
                <a:gd name="connsiteY3" fmla="*/ 2535 h 8730"/>
                <a:gd name="connsiteX4" fmla="*/ 10679 w 10898"/>
                <a:gd name="connsiteY4" fmla="*/ 3012 h 8730"/>
                <a:gd name="connsiteX5" fmla="*/ 10898 w 10898"/>
                <a:gd name="connsiteY5" fmla="*/ 3990 h 8730"/>
                <a:gd name="connsiteX6" fmla="*/ 9913 w 10898"/>
                <a:gd name="connsiteY6" fmla="*/ 4514 h 8730"/>
                <a:gd name="connsiteX7" fmla="*/ 9858 w 10898"/>
                <a:gd name="connsiteY7" fmla="*/ 5656 h 8730"/>
                <a:gd name="connsiteX8" fmla="*/ 9419 w 10898"/>
                <a:gd name="connsiteY8" fmla="*/ 6360 h 8730"/>
                <a:gd name="connsiteX9" fmla="*/ 6587 w 10898"/>
                <a:gd name="connsiteY9" fmla="*/ 5109 h 8730"/>
                <a:gd name="connsiteX10" fmla="*/ 4256 w 10898"/>
                <a:gd name="connsiteY10" fmla="*/ 4459 h 8730"/>
                <a:gd name="connsiteX11" fmla="*/ 2152 w 10898"/>
                <a:gd name="connsiteY11" fmla="*/ 4718 h 8730"/>
                <a:gd name="connsiteX12" fmla="*/ 1385 w 10898"/>
                <a:gd name="connsiteY12" fmla="*/ 3982 h 8730"/>
                <a:gd name="connsiteX13" fmla="*/ 1252 w 10898"/>
                <a:gd name="connsiteY13" fmla="*/ 3223 h 8730"/>
                <a:gd name="connsiteX14" fmla="*/ 3677 w 10898"/>
                <a:gd name="connsiteY14" fmla="*/ 1909 h 8730"/>
                <a:gd name="connsiteX15" fmla="*/ 3865 w 10898"/>
                <a:gd name="connsiteY15" fmla="*/ 1252 h 8730"/>
                <a:gd name="connsiteX16" fmla="*/ 3927 w 10898"/>
                <a:gd name="connsiteY16" fmla="*/ 1197 h 8730"/>
                <a:gd name="connsiteX17" fmla="*/ 4631 w 10898"/>
                <a:gd name="connsiteY17" fmla="*/ 524 h 8730"/>
                <a:gd name="connsiteX18" fmla="*/ 5680 w 10898"/>
                <a:gd name="connsiteY18" fmla="*/ 329 h 8730"/>
                <a:gd name="connsiteX19" fmla="*/ 6228 w 10898"/>
                <a:gd name="connsiteY19" fmla="*/ 0 h 8730"/>
                <a:gd name="connsiteX20" fmla="*/ 7659 w 10898"/>
                <a:gd name="connsiteY20" fmla="*/ 0 h 8730"/>
                <a:gd name="connsiteX21" fmla="*/ 8535 w 10898"/>
                <a:gd name="connsiteY21" fmla="*/ 258 h 8730"/>
                <a:gd name="connsiteX22" fmla="*/ 9380 w 10898"/>
                <a:gd name="connsiteY22" fmla="*/ 563 h 8730"/>
                <a:gd name="connsiteX23" fmla="*/ 3489 w 10898"/>
                <a:gd name="connsiteY23" fmla="*/ 8371 h 8730"/>
                <a:gd name="connsiteX24" fmla="*/ 845 w 10898"/>
                <a:gd name="connsiteY24" fmla="*/ 8371 h 8730"/>
                <a:gd name="connsiteX25" fmla="*/ 282 w 10898"/>
                <a:gd name="connsiteY25" fmla="*/ 8136 h 8730"/>
                <a:gd name="connsiteX26" fmla="*/ 0 w 10898"/>
                <a:gd name="connsiteY26" fmla="*/ 7636 h 8730"/>
                <a:gd name="connsiteX27" fmla="*/ 939 w 10898"/>
                <a:gd name="connsiteY27" fmla="*/ 6728 h 8730"/>
                <a:gd name="connsiteX28" fmla="*/ 4506 w 10898"/>
                <a:gd name="connsiteY28" fmla="*/ 5476 h 8730"/>
                <a:gd name="connsiteX29" fmla="*/ 3614 w 10898"/>
                <a:gd name="connsiteY29" fmla="*/ 6791 h 8730"/>
                <a:gd name="connsiteX30" fmla="*/ 3489 w 10898"/>
                <a:gd name="connsiteY30" fmla="*/ 8371 h 8730"/>
                <a:gd name="connsiteX31" fmla="*/ 8629 w 10898"/>
                <a:gd name="connsiteY31" fmla="*/ 8371 h 8730"/>
                <a:gd name="connsiteX32" fmla="*/ 8089 w 10898"/>
                <a:gd name="connsiteY32" fmla="*/ 8731 h 8730"/>
                <a:gd name="connsiteX33" fmla="*/ 6587 w 10898"/>
                <a:gd name="connsiteY33" fmla="*/ 7010 h 8730"/>
                <a:gd name="connsiteX34" fmla="*/ 6494 w 10898"/>
                <a:gd name="connsiteY34" fmla="*/ 6447 h 8730"/>
                <a:gd name="connsiteX35" fmla="*/ 7652 w 10898"/>
                <a:gd name="connsiteY35" fmla="*/ 6345 h 8730"/>
                <a:gd name="connsiteX36" fmla="*/ 8958 w 10898"/>
                <a:gd name="connsiteY36" fmla="*/ 7127 h 8730"/>
                <a:gd name="connsiteX37" fmla="*/ 8880 w 10898"/>
                <a:gd name="connsiteY37" fmla="*/ 7839 h 8730"/>
                <a:gd name="connsiteX38" fmla="*/ 8629 w 10898"/>
                <a:gd name="connsiteY38" fmla="*/ 8371 h 8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898" h="8730">
                  <a:moveTo>
                    <a:pt x="9380" y="563"/>
                  </a:moveTo>
                  <a:lnTo>
                    <a:pt x="9458" y="665"/>
                  </a:lnTo>
                  <a:lnTo>
                    <a:pt x="9936" y="1549"/>
                  </a:lnTo>
                  <a:lnTo>
                    <a:pt x="9787" y="2535"/>
                  </a:lnTo>
                  <a:lnTo>
                    <a:pt x="10679" y="3012"/>
                  </a:lnTo>
                  <a:lnTo>
                    <a:pt x="10898" y="3990"/>
                  </a:lnTo>
                  <a:lnTo>
                    <a:pt x="9913" y="4514"/>
                  </a:lnTo>
                  <a:lnTo>
                    <a:pt x="9858" y="5656"/>
                  </a:lnTo>
                  <a:lnTo>
                    <a:pt x="9419" y="6360"/>
                  </a:lnTo>
                  <a:lnTo>
                    <a:pt x="6587" y="5109"/>
                  </a:lnTo>
                  <a:lnTo>
                    <a:pt x="4256" y="4459"/>
                  </a:lnTo>
                  <a:lnTo>
                    <a:pt x="2152" y="4718"/>
                  </a:lnTo>
                  <a:lnTo>
                    <a:pt x="1385" y="3982"/>
                  </a:lnTo>
                  <a:lnTo>
                    <a:pt x="1252" y="3223"/>
                  </a:lnTo>
                  <a:lnTo>
                    <a:pt x="3677" y="1909"/>
                  </a:lnTo>
                  <a:lnTo>
                    <a:pt x="3865" y="1252"/>
                  </a:lnTo>
                  <a:lnTo>
                    <a:pt x="3927" y="1197"/>
                  </a:lnTo>
                  <a:lnTo>
                    <a:pt x="4631" y="524"/>
                  </a:lnTo>
                  <a:lnTo>
                    <a:pt x="5680" y="329"/>
                  </a:lnTo>
                  <a:lnTo>
                    <a:pt x="6228" y="0"/>
                  </a:lnTo>
                  <a:lnTo>
                    <a:pt x="7659" y="0"/>
                  </a:lnTo>
                  <a:lnTo>
                    <a:pt x="8535" y="258"/>
                  </a:lnTo>
                  <a:lnTo>
                    <a:pt x="9380" y="563"/>
                  </a:lnTo>
                  <a:close/>
                  <a:moveTo>
                    <a:pt x="3489" y="8371"/>
                  </a:moveTo>
                  <a:lnTo>
                    <a:pt x="845" y="8371"/>
                  </a:lnTo>
                  <a:lnTo>
                    <a:pt x="282" y="8136"/>
                  </a:lnTo>
                  <a:lnTo>
                    <a:pt x="0" y="7636"/>
                  </a:lnTo>
                  <a:lnTo>
                    <a:pt x="939" y="6728"/>
                  </a:lnTo>
                  <a:lnTo>
                    <a:pt x="4506" y="5476"/>
                  </a:lnTo>
                  <a:lnTo>
                    <a:pt x="3614" y="6791"/>
                  </a:lnTo>
                  <a:lnTo>
                    <a:pt x="3489" y="8371"/>
                  </a:lnTo>
                  <a:close/>
                  <a:moveTo>
                    <a:pt x="8629" y="8371"/>
                  </a:moveTo>
                  <a:lnTo>
                    <a:pt x="8089" y="8731"/>
                  </a:lnTo>
                  <a:lnTo>
                    <a:pt x="6587" y="7010"/>
                  </a:lnTo>
                  <a:lnTo>
                    <a:pt x="6494" y="6447"/>
                  </a:lnTo>
                  <a:lnTo>
                    <a:pt x="7652" y="6345"/>
                  </a:lnTo>
                  <a:lnTo>
                    <a:pt x="8958" y="7127"/>
                  </a:lnTo>
                  <a:lnTo>
                    <a:pt x="8880" y="7839"/>
                  </a:lnTo>
                  <a:lnTo>
                    <a:pt x="8629" y="837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9" name="Freeform: Shape 668">
              <a:extLst>
                <a:ext uri="{FF2B5EF4-FFF2-40B4-BE49-F238E27FC236}">
                  <a16:creationId xmlns:a16="http://schemas.microsoft.com/office/drawing/2014/main" id="{753A47D3-E910-7B84-8996-B80DC1359CAA}"/>
                </a:ext>
              </a:extLst>
            </p:cNvPr>
            <p:cNvSpPr>
              <a:spLocks/>
            </p:cNvSpPr>
            <p:nvPr/>
          </p:nvSpPr>
          <p:spPr>
            <a:xfrm>
              <a:off x="8859231" y="6017981"/>
              <a:ext cx="12884" cy="7956"/>
            </a:xfrm>
            <a:custGeom>
              <a:avLst/>
              <a:gdLst>
                <a:gd name="connsiteX0" fmla="*/ 10022 w 12884"/>
                <a:gd name="connsiteY0" fmla="*/ 6219 h 7956"/>
                <a:gd name="connsiteX1" fmla="*/ 7401 w 12884"/>
                <a:gd name="connsiteY1" fmla="*/ 7956 h 7956"/>
                <a:gd name="connsiteX2" fmla="*/ 4702 w 12884"/>
                <a:gd name="connsiteY2" fmla="*/ 7941 h 7956"/>
                <a:gd name="connsiteX3" fmla="*/ 3552 w 12884"/>
                <a:gd name="connsiteY3" fmla="*/ 6580 h 7956"/>
                <a:gd name="connsiteX4" fmla="*/ 1870 w 12884"/>
                <a:gd name="connsiteY4" fmla="*/ 2316 h 7956"/>
                <a:gd name="connsiteX5" fmla="*/ 751 w 12884"/>
                <a:gd name="connsiteY5" fmla="*/ 2011 h 7956"/>
                <a:gd name="connsiteX6" fmla="*/ 55 w 12884"/>
                <a:gd name="connsiteY6" fmla="*/ 837 h 7956"/>
                <a:gd name="connsiteX7" fmla="*/ 0 w 12884"/>
                <a:gd name="connsiteY7" fmla="*/ 344 h 7956"/>
                <a:gd name="connsiteX8" fmla="*/ 1189 w 12884"/>
                <a:gd name="connsiteY8" fmla="*/ 0 h 7956"/>
                <a:gd name="connsiteX9" fmla="*/ 3004 w 12884"/>
                <a:gd name="connsiteY9" fmla="*/ 1221 h 7956"/>
                <a:gd name="connsiteX10" fmla="*/ 7346 w 12884"/>
                <a:gd name="connsiteY10" fmla="*/ 2206 h 7956"/>
                <a:gd name="connsiteX11" fmla="*/ 10538 w 12884"/>
                <a:gd name="connsiteY11" fmla="*/ 4545 h 7956"/>
                <a:gd name="connsiteX12" fmla="*/ 12885 w 12884"/>
                <a:gd name="connsiteY12" fmla="*/ 5336 h 7956"/>
                <a:gd name="connsiteX13" fmla="*/ 11946 w 12884"/>
                <a:gd name="connsiteY13" fmla="*/ 5962 h 7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84" h="7956">
                  <a:moveTo>
                    <a:pt x="10022" y="6219"/>
                  </a:moveTo>
                  <a:lnTo>
                    <a:pt x="7401" y="7956"/>
                  </a:lnTo>
                  <a:lnTo>
                    <a:pt x="4702" y="7941"/>
                  </a:lnTo>
                  <a:lnTo>
                    <a:pt x="3552" y="6580"/>
                  </a:lnTo>
                  <a:lnTo>
                    <a:pt x="1870" y="2316"/>
                  </a:lnTo>
                  <a:lnTo>
                    <a:pt x="751" y="2011"/>
                  </a:lnTo>
                  <a:lnTo>
                    <a:pt x="55" y="837"/>
                  </a:lnTo>
                  <a:lnTo>
                    <a:pt x="0" y="344"/>
                  </a:lnTo>
                  <a:lnTo>
                    <a:pt x="1189" y="0"/>
                  </a:lnTo>
                  <a:lnTo>
                    <a:pt x="3004" y="1221"/>
                  </a:lnTo>
                  <a:lnTo>
                    <a:pt x="7346" y="2206"/>
                  </a:lnTo>
                  <a:lnTo>
                    <a:pt x="10538" y="4545"/>
                  </a:lnTo>
                  <a:lnTo>
                    <a:pt x="12885" y="5336"/>
                  </a:lnTo>
                  <a:lnTo>
                    <a:pt x="11946" y="596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0" name="Freeform: Shape 669">
              <a:extLst>
                <a:ext uri="{FF2B5EF4-FFF2-40B4-BE49-F238E27FC236}">
                  <a16:creationId xmlns:a16="http://schemas.microsoft.com/office/drawing/2014/main" id="{18B5503E-5B11-6326-5C0C-41DCC149E5B3}"/>
                </a:ext>
              </a:extLst>
            </p:cNvPr>
            <p:cNvSpPr>
              <a:spLocks/>
            </p:cNvSpPr>
            <p:nvPr/>
          </p:nvSpPr>
          <p:spPr>
            <a:xfrm>
              <a:off x="5288850" y="4283306"/>
              <a:ext cx="136213" cy="79752"/>
            </a:xfrm>
            <a:custGeom>
              <a:avLst/>
              <a:gdLst>
                <a:gd name="connsiteX0" fmla="*/ 76638 w 136213"/>
                <a:gd name="connsiteY0" fmla="*/ 1197 h 79752"/>
                <a:gd name="connsiteX1" fmla="*/ 74964 w 136213"/>
                <a:gd name="connsiteY1" fmla="*/ 2511 h 79752"/>
                <a:gd name="connsiteX2" fmla="*/ 74659 w 136213"/>
                <a:gd name="connsiteY2" fmla="*/ 1917 h 79752"/>
                <a:gd name="connsiteX3" fmla="*/ 75465 w 136213"/>
                <a:gd name="connsiteY3" fmla="*/ 696 h 79752"/>
                <a:gd name="connsiteX4" fmla="*/ 76474 w 136213"/>
                <a:gd name="connsiteY4" fmla="*/ 0 h 79752"/>
                <a:gd name="connsiteX5" fmla="*/ 77452 w 136213"/>
                <a:gd name="connsiteY5" fmla="*/ 70 h 79752"/>
                <a:gd name="connsiteX6" fmla="*/ 77217 w 136213"/>
                <a:gd name="connsiteY6" fmla="*/ 594 h 79752"/>
                <a:gd name="connsiteX7" fmla="*/ 76638 w 136213"/>
                <a:gd name="connsiteY7" fmla="*/ 1197 h 79752"/>
                <a:gd name="connsiteX8" fmla="*/ 64582 w 136213"/>
                <a:gd name="connsiteY8" fmla="*/ 3090 h 79752"/>
                <a:gd name="connsiteX9" fmla="*/ 61062 w 136213"/>
                <a:gd name="connsiteY9" fmla="*/ 4866 h 79752"/>
                <a:gd name="connsiteX10" fmla="*/ 59959 w 136213"/>
                <a:gd name="connsiteY10" fmla="*/ 4835 h 79752"/>
                <a:gd name="connsiteX11" fmla="*/ 61570 w 136213"/>
                <a:gd name="connsiteY11" fmla="*/ 3466 h 79752"/>
                <a:gd name="connsiteX12" fmla="*/ 64176 w 136213"/>
                <a:gd name="connsiteY12" fmla="*/ 2292 h 79752"/>
                <a:gd name="connsiteX13" fmla="*/ 66382 w 136213"/>
                <a:gd name="connsiteY13" fmla="*/ 1713 h 79752"/>
                <a:gd name="connsiteX14" fmla="*/ 68189 w 136213"/>
                <a:gd name="connsiteY14" fmla="*/ 1964 h 79752"/>
                <a:gd name="connsiteX15" fmla="*/ 64582 w 136213"/>
                <a:gd name="connsiteY15" fmla="*/ 3090 h 79752"/>
                <a:gd name="connsiteX16" fmla="*/ 136214 w 136213"/>
                <a:gd name="connsiteY16" fmla="*/ 34486 h 79752"/>
                <a:gd name="connsiteX17" fmla="*/ 130557 w 136213"/>
                <a:gd name="connsiteY17" fmla="*/ 34149 h 79752"/>
                <a:gd name="connsiteX18" fmla="*/ 127890 w 136213"/>
                <a:gd name="connsiteY18" fmla="*/ 34845 h 79752"/>
                <a:gd name="connsiteX19" fmla="*/ 126724 w 136213"/>
                <a:gd name="connsiteY19" fmla="*/ 36418 h 79752"/>
                <a:gd name="connsiteX20" fmla="*/ 125723 w 136213"/>
                <a:gd name="connsiteY20" fmla="*/ 37122 h 79752"/>
                <a:gd name="connsiteX21" fmla="*/ 124885 w 136213"/>
                <a:gd name="connsiteY21" fmla="*/ 36958 h 79752"/>
                <a:gd name="connsiteX22" fmla="*/ 123188 w 136213"/>
                <a:gd name="connsiteY22" fmla="*/ 37576 h 79752"/>
                <a:gd name="connsiteX23" fmla="*/ 120629 w 136213"/>
                <a:gd name="connsiteY23" fmla="*/ 38968 h 79752"/>
                <a:gd name="connsiteX24" fmla="*/ 118329 w 136213"/>
                <a:gd name="connsiteY24" fmla="*/ 39493 h 79752"/>
                <a:gd name="connsiteX25" fmla="*/ 116272 w 136213"/>
                <a:gd name="connsiteY25" fmla="*/ 39156 h 79752"/>
                <a:gd name="connsiteX26" fmla="*/ 115677 w 136213"/>
                <a:gd name="connsiteY26" fmla="*/ 39493 h 79752"/>
                <a:gd name="connsiteX27" fmla="*/ 115513 w 136213"/>
                <a:gd name="connsiteY27" fmla="*/ 39954 h 79752"/>
                <a:gd name="connsiteX28" fmla="*/ 115200 w 136213"/>
                <a:gd name="connsiteY28" fmla="*/ 40400 h 79752"/>
                <a:gd name="connsiteX29" fmla="*/ 114402 w 136213"/>
                <a:gd name="connsiteY29" fmla="*/ 40635 h 79752"/>
                <a:gd name="connsiteX30" fmla="*/ 113487 w 136213"/>
                <a:gd name="connsiteY30" fmla="*/ 40510 h 79752"/>
                <a:gd name="connsiteX31" fmla="*/ 112462 w 136213"/>
                <a:gd name="connsiteY31" fmla="*/ 40017 h 79752"/>
                <a:gd name="connsiteX32" fmla="*/ 111922 w 136213"/>
                <a:gd name="connsiteY32" fmla="*/ 40228 h 79752"/>
                <a:gd name="connsiteX33" fmla="*/ 111859 w 136213"/>
                <a:gd name="connsiteY33" fmla="*/ 41136 h 79752"/>
                <a:gd name="connsiteX34" fmla="*/ 111304 w 136213"/>
                <a:gd name="connsiteY34" fmla="*/ 41378 h 79752"/>
                <a:gd name="connsiteX35" fmla="*/ 110256 w 136213"/>
                <a:gd name="connsiteY35" fmla="*/ 40948 h 79752"/>
                <a:gd name="connsiteX36" fmla="*/ 109074 w 136213"/>
                <a:gd name="connsiteY36" fmla="*/ 41276 h 79752"/>
                <a:gd name="connsiteX37" fmla="*/ 107760 w 136213"/>
                <a:gd name="connsiteY37" fmla="*/ 42364 h 79752"/>
                <a:gd name="connsiteX38" fmla="*/ 105914 w 136213"/>
                <a:gd name="connsiteY38" fmla="*/ 42591 h 79752"/>
                <a:gd name="connsiteX39" fmla="*/ 103535 w 136213"/>
                <a:gd name="connsiteY39" fmla="*/ 41965 h 79752"/>
                <a:gd name="connsiteX40" fmla="*/ 101697 w 136213"/>
                <a:gd name="connsiteY40" fmla="*/ 40783 h 79752"/>
                <a:gd name="connsiteX41" fmla="*/ 100390 w 136213"/>
                <a:gd name="connsiteY41" fmla="*/ 39047 h 79752"/>
                <a:gd name="connsiteX42" fmla="*/ 98826 w 136213"/>
                <a:gd name="connsiteY42" fmla="*/ 38609 h 79752"/>
                <a:gd name="connsiteX43" fmla="*/ 96087 w 136213"/>
                <a:gd name="connsiteY43" fmla="*/ 39900 h 79752"/>
                <a:gd name="connsiteX44" fmla="*/ 94945 w 136213"/>
                <a:gd name="connsiteY44" fmla="*/ 41409 h 79752"/>
                <a:gd name="connsiteX45" fmla="*/ 94695 w 136213"/>
                <a:gd name="connsiteY45" fmla="*/ 42332 h 79752"/>
                <a:gd name="connsiteX46" fmla="*/ 94961 w 136213"/>
                <a:gd name="connsiteY46" fmla="*/ 43170 h 79752"/>
                <a:gd name="connsiteX47" fmla="*/ 94460 w 136213"/>
                <a:gd name="connsiteY47" fmla="*/ 43725 h 79752"/>
                <a:gd name="connsiteX48" fmla="*/ 93185 w 136213"/>
                <a:gd name="connsiteY48" fmla="*/ 44007 h 79752"/>
                <a:gd name="connsiteX49" fmla="*/ 92215 w 136213"/>
                <a:gd name="connsiteY49" fmla="*/ 45032 h 79752"/>
                <a:gd name="connsiteX50" fmla="*/ 91558 w 136213"/>
                <a:gd name="connsiteY50" fmla="*/ 46800 h 79752"/>
                <a:gd name="connsiteX51" fmla="*/ 91425 w 136213"/>
                <a:gd name="connsiteY51" fmla="*/ 48169 h 79752"/>
                <a:gd name="connsiteX52" fmla="*/ 91824 w 136213"/>
                <a:gd name="connsiteY52" fmla="*/ 49131 h 79752"/>
                <a:gd name="connsiteX53" fmla="*/ 91190 w 136213"/>
                <a:gd name="connsiteY53" fmla="*/ 49835 h 79752"/>
                <a:gd name="connsiteX54" fmla="*/ 89524 w 136213"/>
                <a:gd name="connsiteY54" fmla="*/ 50289 h 79752"/>
                <a:gd name="connsiteX55" fmla="*/ 87560 w 136213"/>
                <a:gd name="connsiteY55" fmla="*/ 51815 h 79752"/>
                <a:gd name="connsiteX56" fmla="*/ 85291 w 136213"/>
                <a:gd name="connsiteY56" fmla="*/ 54412 h 79752"/>
                <a:gd name="connsiteX57" fmla="*/ 83038 w 136213"/>
                <a:gd name="connsiteY57" fmla="*/ 56219 h 79752"/>
                <a:gd name="connsiteX58" fmla="*/ 80793 w 136213"/>
                <a:gd name="connsiteY58" fmla="*/ 57244 h 79752"/>
                <a:gd name="connsiteX59" fmla="*/ 79713 w 136213"/>
                <a:gd name="connsiteY59" fmla="*/ 58386 h 79752"/>
                <a:gd name="connsiteX60" fmla="*/ 79791 w 136213"/>
                <a:gd name="connsiteY60" fmla="*/ 59638 h 79752"/>
                <a:gd name="connsiteX61" fmla="*/ 79650 w 136213"/>
                <a:gd name="connsiteY61" fmla="*/ 60029 h 79752"/>
                <a:gd name="connsiteX62" fmla="*/ 79220 w 136213"/>
                <a:gd name="connsiteY62" fmla="*/ 60178 h 79752"/>
                <a:gd name="connsiteX63" fmla="*/ 78492 w 136213"/>
                <a:gd name="connsiteY63" fmla="*/ 60350 h 79752"/>
                <a:gd name="connsiteX64" fmla="*/ 74166 w 136213"/>
                <a:gd name="connsiteY64" fmla="*/ 57627 h 79752"/>
                <a:gd name="connsiteX65" fmla="*/ 72922 w 136213"/>
                <a:gd name="connsiteY65" fmla="*/ 55726 h 79752"/>
                <a:gd name="connsiteX66" fmla="*/ 71850 w 136213"/>
                <a:gd name="connsiteY66" fmla="*/ 56016 h 79752"/>
                <a:gd name="connsiteX67" fmla="*/ 70489 w 136213"/>
                <a:gd name="connsiteY67" fmla="*/ 56978 h 79752"/>
                <a:gd name="connsiteX68" fmla="*/ 68572 w 136213"/>
                <a:gd name="connsiteY68" fmla="*/ 59114 h 79752"/>
                <a:gd name="connsiteX69" fmla="*/ 66523 w 136213"/>
                <a:gd name="connsiteY69" fmla="*/ 62024 h 79752"/>
                <a:gd name="connsiteX70" fmla="*/ 65529 w 136213"/>
                <a:gd name="connsiteY70" fmla="*/ 62353 h 79752"/>
                <a:gd name="connsiteX71" fmla="*/ 60405 w 136213"/>
                <a:gd name="connsiteY71" fmla="*/ 61915 h 79752"/>
                <a:gd name="connsiteX72" fmla="*/ 57698 w 136213"/>
                <a:gd name="connsiteY72" fmla="*/ 62173 h 79752"/>
                <a:gd name="connsiteX73" fmla="*/ 57142 w 136213"/>
                <a:gd name="connsiteY73" fmla="*/ 62556 h 79752"/>
                <a:gd name="connsiteX74" fmla="*/ 56892 w 136213"/>
                <a:gd name="connsiteY74" fmla="*/ 63620 h 79752"/>
                <a:gd name="connsiteX75" fmla="*/ 57048 w 136213"/>
                <a:gd name="connsiteY75" fmla="*/ 65044 h 79752"/>
                <a:gd name="connsiteX76" fmla="*/ 57792 w 136213"/>
                <a:gd name="connsiteY76" fmla="*/ 70160 h 79752"/>
                <a:gd name="connsiteX77" fmla="*/ 58206 w 136213"/>
                <a:gd name="connsiteY77" fmla="*/ 72265 h 79752"/>
                <a:gd name="connsiteX78" fmla="*/ 57800 w 136213"/>
                <a:gd name="connsiteY78" fmla="*/ 72914 h 79752"/>
                <a:gd name="connsiteX79" fmla="*/ 56423 w 136213"/>
                <a:gd name="connsiteY79" fmla="*/ 73016 h 79752"/>
                <a:gd name="connsiteX80" fmla="*/ 54631 w 136213"/>
                <a:gd name="connsiteY80" fmla="*/ 73313 h 79752"/>
                <a:gd name="connsiteX81" fmla="*/ 53653 w 136213"/>
                <a:gd name="connsiteY81" fmla="*/ 74276 h 79752"/>
                <a:gd name="connsiteX82" fmla="*/ 53418 w 136213"/>
                <a:gd name="connsiteY82" fmla="*/ 75269 h 79752"/>
                <a:gd name="connsiteX83" fmla="*/ 53324 w 136213"/>
                <a:gd name="connsiteY83" fmla="*/ 76654 h 79752"/>
                <a:gd name="connsiteX84" fmla="*/ 52761 w 136213"/>
                <a:gd name="connsiteY84" fmla="*/ 78086 h 79752"/>
                <a:gd name="connsiteX85" fmla="*/ 51658 w 136213"/>
                <a:gd name="connsiteY85" fmla="*/ 79111 h 79752"/>
                <a:gd name="connsiteX86" fmla="*/ 50563 w 136213"/>
                <a:gd name="connsiteY86" fmla="*/ 79478 h 79752"/>
                <a:gd name="connsiteX87" fmla="*/ 44453 w 136213"/>
                <a:gd name="connsiteY87" fmla="*/ 79752 h 79752"/>
                <a:gd name="connsiteX88" fmla="*/ 44562 w 136213"/>
                <a:gd name="connsiteY88" fmla="*/ 77389 h 79752"/>
                <a:gd name="connsiteX89" fmla="*/ 42802 w 136213"/>
                <a:gd name="connsiteY89" fmla="*/ 76427 h 79752"/>
                <a:gd name="connsiteX90" fmla="*/ 41801 w 136213"/>
                <a:gd name="connsiteY90" fmla="*/ 74456 h 79752"/>
                <a:gd name="connsiteX91" fmla="*/ 40924 w 136213"/>
                <a:gd name="connsiteY91" fmla="*/ 73126 h 79752"/>
                <a:gd name="connsiteX92" fmla="*/ 41214 w 136213"/>
                <a:gd name="connsiteY92" fmla="*/ 72328 h 79752"/>
                <a:gd name="connsiteX93" fmla="*/ 41128 w 136213"/>
                <a:gd name="connsiteY93" fmla="*/ 71381 h 79752"/>
                <a:gd name="connsiteX94" fmla="*/ 38640 w 136213"/>
                <a:gd name="connsiteY94" fmla="*/ 70646 h 79752"/>
                <a:gd name="connsiteX95" fmla="*/ 36316 w 136213"/>
                <a:gd name="connsiteY95" fmla="*/ 71217 h 79752"/>
                <a:gd name="connsiteX96" fmla="*/ 34979 w 136213"/>
                <a:gd name="connsiteY96" fmla="*/ 70841 h 79752"/>
                <a:gd name="connsiteX97" fmla="*/ 33993 w 136213"/>
                <a:gd name="connsiteY97" fmla="*/ 70340 h 79752"/>
                <a:gd name="connsiteX98" fmla="*/ 35690 w 136213"/>
                <a:gd name="connsiteY98" fmla="*/ 69175 h 79752"/>
                <a:gd name="connsiteX99" fmla="*/ 35808 w 136213"/>
                <a:gd name="connsiteY99" fmla="*/ 68463 h 79752"/>
                <a:gd name="connsiteX100" fmla="*/ 35260 w 136213"/>
                <a:gd name="connsiteY100" fmla="*/ 67954 h 79752"/>
                <a:gd name="connsiteX101" fmla="*/ 34705 w 136213"/>
                <a:gd name="connsiteY101" fmla="*/ 67610 h 79752"/>
                <a:gd name="connsiteX102" fmla="*/ 34869 w 136213"/>
                <a:gd name="connsiteY102" fmla="*/ 66288 h 79752"/>
                <a:gd name="connsiteX103" fmla="*/ 35213 w 136213"/>
                <a:gd name="connsiteY103" fmla="*/ 64723 h 79752"/>
                <a:gd name="connsiteX104" fmla="*/ 36168 w 136213"/>
                <a:gd name="connsiteY104" fmla="*/ 61070 h 79752"/>
                <a:gd name="connsiteX105" fmla="*/ 35816 w 136213"/>
                <a:gd name="connsiteY105" fmla="*/ 60428 h 79752"/>
                <a:gd name="connsiteX106" fmla="*/ 34259 w 136213"/>
                <a:gd name="connsiteY106" fmla="*/ 59325 h 79752"/>
                <a:gd name="connsiteX107" fmla="*/ 32287 w 136213"/>
                <a:gd name="connsiteY107" fmla="*/ 59216 h 79752"/>
                <a:gd name="connsiteX108" fmla="*/ 30112 w 136213"/>
                <a:gd name="connsiteY108" fmla="*/ 59560 h 79752"/>
                <a:gd name="connsiteX109" fmla="*/ 29064 w 136213"/>
                <a:gd name="connsiteY109" fmla="*/ 58996 h 79752"/>
                <a:gd name="connsiteX110" fmla="*/ 28149 w 136213"/>
                <a:gd name="connsiteY110" fmla="*/ 57737 h 79752"/>
                <a:gd name="connsiteX111" fmla="*/ 26600 w 136213"/>
                <a:gd name="connsiteY111" fmla="*/ 57135 h 79752"/>
                <a:gd name="connsiteX112" fmla="*/ 23854 w 136213"/>
                <a:gd name="connsiteY112" fmla="*/ 58136 h 79752"/>
                <a:gd name="connsiteX113" fmla="*/ 20943 w 136213"/>
                <a:gd name="connsiteY113" fmla="*/ 59646 h 79752"/>
                <a:gd name="connsiteX114" fmla="*/ 20051 w 136213"/>
                <a:gd name="connsiteY114" fmla="*/ 60194 h 79752"/>
                <a:gd name="connsiteX115" fmla="*/ 19316 w 136213"/>
                <a:gd name="connsiteY115" fmla="*/ 60123 h 79752"/>
                <a:gd name="connsiteX116" fmla="*/ 18987 w 136213"/>
                <a:gd name="connsiteY116" fmla="*/ 58989 h 79752"/>
                <a:gd name="connsiteX117" fmla="*/ 18839 w 136213"/>
                <a:gd name="connsiteY117" fmla="*/ 57651 h 79752"/>
                <a:gd name="connsiteX118" fmla="*/ 18659 w 136213"/>
                <a:gd name="connsiteY118" fmla="*/ 57322 h 79752"/>
                <a:gd name="connsiteX119" fmla="*/ 17110 w 136213"/>
                <a:gd name="connsiteY119" fmla="*/ 56845 h 79752"/>
                <a:gd name="connsiteX120" fmla="*/ 15303 w 136213"/>
                <a:gd name="connsiteY120" fmla="*/ 56501 h 79752"/>
                <a:gd name="connsiteX121" fmla="*/ 14379 w 136213"/>
                <a:gd name="connsiteY121" fmla="*/ 56133 h 79752"/>
                <a:gd name="connsiteX122" fmla="*/ 13511 w 136213"/>
                <a:gd name="connsiteY122" fmla="*/ 55226 h 79752"/>
                <a:gd name="connsiteX123" fmla="*/ 11344 w 136213"/>
                <a:gd name="connsiteY123" fmla="*/ 54044 h 79752"/>
                <a:gd name="connsiteX124" fmla="*/ 10851 w 136213"/>
                <a:gd name="connsiteY124" fmla="*/ 53168 h 79752"/>
                <a:gd name="connsiteX125" fmla="*/ 7956 w 136213"/>
                <a:gd name="connsiteY125" fmla="*/ 51165 h 79752"/>
                <a:gd name="connsiteX126" fmla="*/ 7370 w 136213"/>
                <a:gd name="connsiteY126" fmla="*/ 50172 h 79752"/>
                <a:gd name="connsiteX127" fmla="*/ 6705 w 136213"/>
                <a:gd name="connsiteY127" fmla="*/ 49444 h 79752"/>
                <a:gd name="connsiteX128" fmla="*/ 5312 w 136213"/>
                <a:gd name="connsiteY128" fmla="*/ 48521 h 79752"/>
                <a:gd name="connsiteX129" fmla="*/ 4225 w 136213"/>
                <a:gd name="connsiteY129" fmla="*/ 48740 h 79752"/>
                <a:gd name="connsiteX130" fmla="*/ 555 w 136213"/>
                <a:gd name="connsiteY130" fmla="*/ 47590 h 79752"/>
                <a:gd name="connsiteX131" fmla="*/ 0 w 136213"/>
                <a:gd name="connsiteY131" fmla="*/ 47488 h 79752"/>
                <a:gd name="connsiteX132" fmla="*/ 509 w 136213"/>
                <a:gd name="connsiteY132" fmla="*/ 46479 h 79752"/>
                <a:gd name="connsiteX133" fmla="*/ 1666 w 136213"/>
                <a:gd name="connsiteY133" fmla="*/ 44922 h 79752"/>
                <a:gd name="connsiteX134" fmla="*/ 4186 w 136213"/>
                <a:gd name="connsiteY134" fmla="*/ 43185 h 79752"/>
                <a:gd name="connsiteX135" fmla="*/ 4397 w 136213"/>
                <a:gd name="connsiteY135" fmla="*/ 41777 h 79752"/>
                <a:gd name="connsiteX136" fmla="*/ 3740 w 136213"/>
                <a:gd name="connsiteY136" fmla="*/ 39086 h 79752"/>
                <a:gd name="connsiteX137" fmla="*/ 3075 w 136213"/>
                <a:gd name="connsiteY137" fmla="*/ 37341 h 79752"/>
                <a:gd name="connsiteX138" fmla="*/ 3434 w 136213"/>
                <a:gd name="connsiteY138" fmla="*/ 36559 h 79752"/>
                <a:gd name="connsiteX139" fmla="*/ 4225 w 136213"/>
                <a:gd name="connsiteY139" fmla="*/ 33414 h 79752"/>
                <a:gd name="connsiteX140" fmla="*/ 4835 w 136213"/>
                <a:gd name="connsiteY140" fmla="*/ 32686 h 79752"/>
                <a:gd name="connsiteX141" fmla="*/ 8481 w 136213"/>
                <a:gd name="connsiteY141" fmla="*/ 31090 h 79752"/>
                <a:gd name="connsiteX142" fmla="*/ 8817 w 136213"/>
                <a:gd name="connsiteY142" fmla="*/ 30871 h 79752"/>
                <a:gd name="connsiteX143" fmla="*/ 11696 w 136213"/>
                <a:gd name="connsiteY143" fmla="*/ 28641 h 79752"/>
                <a:gd name="connsiteX144" fmla="*/ 14888 w 136213"/>
                <a:gd name="connsiteY144" fmla="*/ 26169 h 79752"/>
                <a:gd name="connsiteX145" fmla="*/ 18205 w 136213"/>
                <a:gd name="connsiteY145" fmla="*/ 23439 h 79752"/>
                <a:gd name="connsiteX146" fmla="*/ 21913 w 136213"/>
                <a:gd name="connsiteY146" fmla="*/ 20380 h 79752"/>
                <a:gd name="connsiteX147" fmla="*/ 23955 w 136213"/>
                <a:gd name="connsiteY147" fmla="*/ 18589 h 79752"/>
                <a:gd name="connsiteX148" fmla="*/ 24902 w 136213"/>
                <a:gd name="connsiteY148" fmla="*/ 17814 h 79752"/>
                <a:gd name="connsiteX149" fmla="*/ 27038 w 136213"/>
                <a:gd name="connsiteY149" fmla="*/ 18448 h 79752"/>
                <a:gd name="connsiteX150" fmla="*/ 28720 w 136213"/>
                <a:gd name="connsiteY150" fmla="*/ 17000 h 79752"/>
                <a:gd name="connsiteX151" fmla="*/ 29690 w 136213"/>
                <a:gd name="connsiteY151" fmla="*/ 16515 h 79752"/>
                <a:gd name="connsiteX152" fmla="*/ 31967 w 136213"/>
                <a:gd name="connsiteY152" fmla="*/ 14786 h 79752"/>
                <a:gd name="connsiteX153" fmla="*/ 32671 w 136213"/>
                <a:gd name="connsiteY153" fmla="*/ 14411 h 79752"/>
                <a:gd name="connsiteX154" fmla="*/ 36473 w 136213"/>
                <a:gd name="connsiteY154" fmla="*/ 13699 h 79752"/>
                <a:gd name="connsiteX155" fmla="*/ 38311 w 136213"/>
                <a:gd name="connsiteY155" fmla="*/ 13714 h 79752"/>
                <a:gd name="connsiteX156" fmla="*/ 39923 w 136213"/>
                <a:gd name="connsiteY156" fmla="*/ 15475 h 79752"/>
                <a:gd name="connsiteX157" fmla="*/ 41198 w 136213"/>
                <a:gd name="connsiteY157" fmla="*/ 16437 h 79752"/>
                <a:gd name="connsiteX158" fmla="*/ 43600 w 136213"/>
                <a:gd name="connsiteY158" fmla="*/ 15616 h 79752"/>
                <a:gd name="connsiteX159" fmla="*/ 45611 w 136213"/>
                <a:gd name="connsiteY159" fmla="*/ 15436 h 79752"/>
                <a:gd name="connsiteX160" fmla="*/ 53927 w 136213"/>
                <a:gd name="connsiteY160" fmla="*/ 17071 h 79752"/>
                <a:gd name="connsiteX161" fmla="*/ 57228 w 136213"/>
                <a:gd name="connsiteY161" fmla="*/ 16351 h 79752"/>
                <a:gd name="connsiteX162" fmla="*/ 63292 w 136213"/>
                <a:gd name="connsiteY162" fmla="*/ 16195 h 79752"/>
                <a:gd name="connsiteX163" fmla="*/ 66022 w 136213"/>
                <a:gd name="connsiteY163" fmla="*/ 16601 h 79752"/>
                <a:gd name="connsiteX164" fmla="*/ 69871 w 136213"/>
                <a:gd name="connsiteY164" fmla="*/ 14293 h 79752"/>
                <a:gd name="connsiteX165" fmla="*/ 72343 w 136213"/>
                <a:gd name="connsiteY165" fmla="*/ 13824 h 79752"/>
                <a:gd name="connsiteX166" fmla="*/ 75246 w 136213"/>
                <a:gd name="connsiteY166" fmla="*/ 12744 h 79752"/>
                <a:gd name="connsiteX167" fmla="*/ 74862 w 136213"/>
                <a:gd name="connsiteY167" fmla="*/ 11633 h 79752"/>
                <a:gd name="connsiteX168" fmla="*/ 74166 w 136213"/>
                <a:gd name="connsiteY168" fmla="*/ 11133 h 79752"/>
                <a:gd name="connsiteX169" fmla="*/ 78594 w 136213"/>
                <a:gd name="connsiteY169" fmla="*/ 11618 h 79752"/>
                <a:gd name="connsiteX170" fmla="*/ 85189 w 136213"/>
                <a:gd name="connsiteY170" fmla="*/ 13965 h 79752"/>
                <a:gd name="connsiteX171" fmla="*/ 92215 w 136213"/>
                <a:gd name="connsiteY171" fmla="*/ 13542 h 79752"/>
                <a:gd name="connsiteX172" fmla="*/ 94750 w 136213"/>
                <a:gd name="connsiteY172" fmla="*/ 12275 h 79752"/>
                <a:gd name="connsiteX173" fmla="*/ 96385 w 136213"/>
                <a:gd name="connsiteY173" fmla="*/ 11915 h 79752"/>
                <a:gd name="connsiteX174" fmla="*/ 103582 w 136213"/>
                <a:gd name="connsiteY174" fmla="*/ 14325 h 79752"/>
                <a:gd name="connsiteX175" fmla="*/ 105475 w 136213"/>
                <a:gd name="connsiteY175" fmla="*/ 16179 h 79752"/>
                <a:gd name="connsiteX176" fmla="*/ 106954 w 136213"/>
                <a:gd name="connsiteY176" fmla="*/ 16359 h 79752"/>
                <a:gd name="connsiteX177" fmla="*/ 108104 w 136213"/>
                <a:gd name="connsiteY177" fmla="*/ 15936 h 79752"/>
                <a:gd name="connsiteX178" fmla="*/ 108417 w 136213"/>
                <a:gd name="connsiteY178" fmla="*/ 15553 h 79752"/>
                <a:gd name="connsiteX179" fmla="*/ 107001 w 136213"/>
                <a:gd name="connsiteY179" fmla="*/ 15146 h 79752"/>
                <a:gd name="connsiteX180" fmla="*/ 106352 w 136213"/>
                <a:gd name="connsiteY180" fmla="*/ 14567 h 79752"/>
                <a:gd name="connsiteX181" fmla="*/ 112024 w 136213"/>
                <a:gd name="connsiteY181" fmla="*/ 15709 h 79752"/>
                <a:gd name="connsiteX182" fmla="*/ 122695 w 136213"/>
                <a:gd name="connsiteY182" fmla="*/ 24448 h 79752"/>
                <a:gd name="connsiteX183" fmla="*/ 122914 w 136213"/>
                <a:gd name="connsiteY183" fmla="*/ 25160 h 79752"/>
                <a:gd name="connsiteX184" fmla="*/ 118353 w 136213"/>
                <a:gd name="connsiteY184" fmla="*/ 22578 h 79752"/>
                <a:gd name="connsiteX185" fmla="*/ 115943 w 136213"/>
                <a:gd name="connsiteY185" fmla="*/ 22774 h 79752"/>
                <a:gd name="connsiteX186" fmla="*/ 115310 w 136213"/>
                <a:gd name="connsiteY186" fmla="*/ 23189 h 79752"/>
                <a:gd name="connsiteX187" fmla="*/ 115450 w 136213"/>
                <a:gd name="connsiteY187" fmla="*/ 24597 h 79752"/>
                <a:gd name="connsiteX188" fmla="*/ 115669 w 136213"/>
                <a:gd name="connsiteY188" fmla="*/ 25254 h 79752"/>
                <a:gd name="connsiteX189" fmla="*/ 116702 w 136213"/>
                <a:gd name="connsiteY189" fmla="*/ 25332 h 79752"/>
                <a:gd name="connsiteX190" fmla="*/ 117469 w 136213"/>
                <a:gd name="connsiteY190" fmla="*/ 24949 h 79752"/>
                <a:gd name="connsiteX191" fmla="*/ 119354 w 136213"/>
                <a:gd name="connsiteY191" fmla="*/ 25410 h 79752"/>
                <a:gd name="connsiteX192" fmla="*/ 120606 w 136213"/>
                <a:gd name="connsiteY192" fmla="*/ 26349 h 79752"/>
                <a:gd name="connsiteX193" fmla="*/ 122116 w 136213"/>
                <a:gd name="connsiteY193" fmla="*/ 27789 h 79752"/>
                <a:gd name="connsiteX194" fmla="*/ 123023 w 136213"/>
                <a:gd name="connsiteY194" fmla="*/ 29346 h 79752"/>
                <a:gd name="connsiteX195" fmla="*/ 124001 w 136213"/>
                <a:gd name="connsiteY195" fmla="*/ 29369 h 79752"/>
                <a:gd name="connsiteX196" fmla="*/ 124964 w 136213"/>
                <a:gd name="connsiteY196" fmla="*/ 28430 h 79752"/>
                <a:gd name="connsiteX197" fmla="*/ 126779 w 136213"/>
                <a:gd name="connsiteY197" fmla="*/ 28313 h 79752"/>
                <a:gd name="connsiteX198" fmla="*/ 127952 w 136213"/>
                <a:gd name="connsiteY198" fmla="*/ 29361 h 79752"/>
                <a:gd name="connsiteX199" fmla="*/ 128789 w 136213"/>
                <a:gd name="connsiteY199" fmla="*/ 29299 h 79752"/>
                <a:gd name="connsiteX200" fmla="*/ 127624 w 136213"/>
                <a:gd name="connsiteY200" fmla="*/ 27671 h 79752"/>
                <a:gd name="connsiteX201" fmla="*/ 124878 w 136213"/>
                <a:gd name="connsiteY201" fmla="*/ 26052 h 79752"/>
                <a:gd name="connsiteX202" fmla="*/ 125527 w 136213"/>
                <a:gd name="connsiteY202" fmla="*/ 25982 h 79752"/>
                <a:gd name="connsiteX203" fmla="*/ 131614 w 136213"/>
                <a:gd name="connsiteY203" fmla="*/ 28884 h 79752"/>
                <a:gd name="connsiteX204" fmla="*/ 133335 w 136213"/>
                <a:gd name="connsiteY204" fmla="*/ 32530 h 79752"/>
                <a:gd name="connsiteX205" fmla="*/ 134766 w 136213"/>
                <a:gd name="connsiteY205" fmla="*/ 33351 h 79752"/>
                <a:gd name="connsiteX206" fmla="*/ 136214 w 136213"/>
                <a:gd name="connsiteY206" fmla="*/ 34486 h 79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36213" h="79752">
                  <a:moveTo>
                    <a:pt x="76638" y="1197"/>
                  </a:moveTo>
                  <a:lnTo>
                    <a:pt x="74964" y="2511"/>
                  </a:lnTo>
                  <a:lnTo>
                    <a:pt x="74659" y="1917"/>
                  </a:lnTo>
                  <a:lnTo>
                    <a:pt x="75465" y="696"/>
                  </a:lnTo>
                  <a:lnTo>
                    <a:pt x="76474" y="0"/>
                  </a:lnTo>
                  <a:lnTo>
                    <a:pt x="77452" y="70"/>
                  </a:lnTo>
                  <a:lnTo>
                    <a:pt x="77217" y="594"/>
                  </a:lnTo>
                  <a:lnTo>
                    <a:pt x="76638" y="1197"/>
                  </a:lnTo>
                  <a:close/>
                  <a:moveTo>
                    <a:pt x="64582" y="3090"/>
                  </a:moveTo>
                  <a:lnTo>
                    <a:pt x="61062" y="4866"/>
                  </a:lnTo>
                  <a:lnTo>
                    <a:pt x="59959" y="4835"/>
                  </a:lnTo>
                  <a:lnTo>
                    <a:pt x="61570" y="3466"/>
                  </a:lnTo>
                  <a:lnTo>
                    <a:pt x="64176" y="2292"/>
                  </a:lnTo>
                  <a:lnTo>
                    <a:pt x="66382" y="1713"/>
                  </a:lnTo>
                  <a:lnTo>
                    <a:pt x="68189" y="1964"/>
                  </a:lnTo>
                  <a:lnTo>
                    <a:pt x="64582" y="3090"/>
                  </a:lnTo>
                  <a:close/>
                  <a:moveTo>
                    <a:pt x="136214" y="34486"/>
                  </a:moveTo>
                  <a:lnTo>
                    <a:pt x="130557" y="34149"/>
                  </a:lnTo>
                  <a:lnTo>
                    <a:pt x="127890" y="34845"/>
                  </a:lnTo>
                  <a:lnTo>
                    <a:pt x="126724" y="36418"/>
                  </a:lnTo>
                  <a:lnTo>
                    <a:pt x="125723" y="37122"/>
                  </a:lnTo>
                  <a:lnTo>
                    <a:pt x="124885" y="36958"/>
                  </a:lnTo>
                  <a:lnTo>
                    <a:pt x="123188" y="37576"/>
                  </a:lnTo>
                  <a:lnTo>
                    <a:pt x="120629" y="38968"/>
                  </a:lnTo>
                  <a:lnTo>
                    <a:pt x="118329" y="39493"/>
                  </a:lnTo>
                  <a:lnTo>
                    <a:pt x="116272" y="39156"/>
                  </a:lnTo>
                  <a:lnTo>
                    <a:pt x="115677" y="39493"/>
                  </a:lnTo>
                  <a:lnTo>
                    <a:pt x="115513" y="39954"/>
                  </a:lnTo>
                  <a:lnTo>
                    <a:pt x="115200" y="40400"/>
                  </a:lnTo>
                  <a:lnTo>
                    <a:pt x="114402" y="40635"/>
                  </a:lnTo>
                  <a:lnTo>
                    <a:pt x="113487" y="40510"/>
                  </a:lnTo>
                  <a:lnTo>
                    <a:pt x="112462" y="40017"/>
                  </a:lnTo>
                  <a:lnTo>
                    <a:pt x="111922" y="40228"/>
                  </a:lnTo>
                  <a:lnTo>
                    <a:pt x="111859" y="41136"/>
                  </a:lnTo>
                  <a:lnTo>
                    <a:pt x="111304" y="41378"/>
                  </a:lnTo>
                  <a:lnTo>
                    <a:pt x="110256" y="40948"/>
                  </a:lnTo>
                  <a:lnTo>
                    <a:pt x="109074" y="41276"/>
                  </a:lnTo>
                  <a:lnTo>
                    <a:pt x="107760" y="42364"/>
                  </a:lnTo>
                  <a:lnTo>
                    <a:pt x="105914" y="42591"/>
                  </a:lnTo>
                  <a:lnTo>
                    <a:pt x="103535" y="41965"/>
                  </a:lnTo>
                  <a:lnTo>
                    <a:pt x="101697" y="40783"/>
                  </a:lnTo>
                  <a:lnTo>
                    <a:pt x="100390" y="39047"/>
                  </a:lnTo>
                  <a:lnTo>
                    <a:pt x="98826" y="38609"/>
                  </a:lnTo>
                  <a:lnTo>
                    <a:pt x="96087" y="39900"/>
                  </a:lnTo>
                  <a:lnTo>
                    <a:pt x="94945" y="41409"/>
                  </a:lnTo>
                  <a:lnTo>
                    <a:pt x="94695" y="42332"/>
                  </a:lnTo>
                  <a:lnTo>
                    <a:pt x="94961" y="43170"/>
                  </a:lnTo>
                  <a:lnTo>
                    <a:pt x="94460" y="43725"/>
                  </a:lnTo>
                  <a:lnTo>
                    <a:pt x="93185" y="44007"/>
                  </a:lnTo>
                  <a:lnTo>
                    <a:pt x="92215" y="45032"/>
                  </a:lnTo>
                  <a:lnTo>
                    <a:pt x="91558" y="46800"/>
                  </a:lnTo>
                  <a:lnTo>
                    <a:pt x="91425" y="48169"/>
                  </a:lnTo>
                  <a:lnTo>
                    <a:pt x="91824" y="49131"/>
                  </a:lnTo>
                  <a:lnTo>
                    <a:pt x="91190" y="49835"/>
                  </a:lnTo>
                  <a:lnTo>
                    <a:pt x="89524" y="50289"/>
                  </a:lnTo>
                  <a:lnTo>
                    <a:pt x="87560" y="51815"/>
                  </a:lnTo>
                  <a:lnTo>
                    <a:pt x="85291" y="54412"/>
                  </a:lnTo>
                  <a:lnTo>
                    <a:pt x="83038" y="56219"/>
                  </a:lnTo>
                  <a:lnTo>
                    <a:pt x="80793" y="57244"/>
                  </a:lnTo>
                  <a:lnTo>
                    <a:pt x="79713" y="58386"/>
                  </a:lnTo>
                  <a:lnTo>
                    <a:pt x="79791" y="59638"/>
                  </a:lnTo>
                  <a:lnTo>
                    <a:pt x="79650" y="60029"/>
                  </a:lnTo>
                  <a:lnTo>
                    <a:pt x="79220" y="60178"/>
                  </a:lnTo>
                  <a:lnTo>
                    <a:pt x="78492" y="60350"/>
                  </a:lnTo>
                  <a:lnTo>
                    <a:pt x="74166" y="57627"/>
                  </a:lnTo>
                  <a:lnTo>
                    <a:pt x="72922" y="55726"/>
                  </a:lnTo>
                  <a:lnTo>
                    <a:pt x="71850" y="56016"/>
                  </a:lnTo>
                  <a:lnTo>
                    <a:pt x="70489" y="56978"/>
                  </a:lnTo>
                  <a:lnTo>
                    <a:pt x="68572" y="59114"/>
                  </a:lnTo>
                  <a:lnTo>
                    <a:pt x="66523" y="62024"/>
                  </a:lnTo>
                  <a:lnTo>
                    <a:pt x="65529" y="62353"/>
                  </a:lnTo>
                  <a:lnTo>
                    <a:pt x="60405" y="61915"/>
                  </a:lnTo>
                  <a:lnTo>
                    <a:pt x="57698" y="62173"/>
                  </a:lnTo>
                  <a:lnTo>
                    <a:pt x="57142" y="62556"/>
                  </a:lnTo>
                  <a:lnTo>
                    <a:pt x="56892" y="63620"/>
                  </a:lnTo>
                  <a:lnTo>
                    <a:pt x="57048" y="65044"/>
                  </a:lnTo>
                  <a:lnTo>
                    <a:pt x="57792" y="70160"/>
                  </a:lnTo>
                  <a:lnTo>
                    <a:pt x="58206" y="72265"/>
                  </a:lnTo>
                  <a:lnTo>
                    <a:pt x="57800" y="72914"/>
                  </a:lnTo>
                  <a:lnTo>
                    <a:pt x="56423" y="73016"/>
                  </a:lnTo>
                  <a:lnTo>
                    <a:pt x="54631" y="73313"/>
                  </a:lnTo>
                  <a:lnTo>
                    <a:pt x="53653" y="74276"/>
                  </a:lnTo>
                  <a:lnTo>
                    <a:pt x="53418" y="75269"/>
                  </a:lnTo>
                  <a:lnTo>
                    <a:pt x="53324" y="76654"/>
                  </a:lnTo>
                  <a:lnTo>
                    <a:pt x="52761" y="78086"/>
                  </a:lnTo>
                  <a:lnTo>
                    <a:pt x="51658" y="79111"/>
                  </a:lnTo>
                  <a:lnTo>
                    <a:pt x="50563" y="79478"/>
                  </a:lnTo>
                  <a:lnTo>
                    <a:pt x="44453" y="79752"/>
                  </a:lnTo>
                  <a:lnTo>
                    <a:pt x="44562" y="77389"/>
                  </a:lnTo>
                  <a:lnTo>
                    <a:pt x="42802" y="76427"/>
                  </a:lnTo>
                  <a:lnTo>
                    <a:pt x="41801" y="74456"/>
                  </a:lnTo>
                  <a:lnTo>
                    <a:pt x="40924" y="73126"/>
                  </a:lnTo>
                  <a:lnTo>
                    <a:pt x="41214" y="72328"/>
                  </a:lnTo>
                  <a:lnTo>
                    <a:pt x="41128" y="71381"/>
                  </a:lnTo>
                  <a:lnTo>
                    <a:pt x="38640" y="70646"/>
                  </a:lnTo>
                  <a:lnTo>
                    <a:pt x="36316" y="71217"/>
                  </a:lnTo>
                  <a:lnTo>
                    <a:pt x="34979" y="70841"/>
                  </a:lnTo>
                  <a:lnTo>
                    <a:pt x="33993" y="70340"/>
                  </a:lnTo>
                  <a:lnTo>
                    <a:pt x="35690" y="69175"/>
                  </a:lnTo>
                  <a:lnTo>
                    <a:pt x="35808" y="68463"/>
                  </a:lnTo>
                  <a:lnTo>
                    <a:pt x="35260" y="67954"/>
                  </a:lnTo>
                  <a:lnTo>
                    <a:pt x="34705" y="67610"/>
                  </a:lnTo>
                  <a:lnTo>
                    <a:pt x="34869" y="66288"/>
                  </a:lnTo>
                  <a:lnTo>
                    <a:pt x="35213" y="64723"/>
                  </a:lnTo>
                  <a:lnTo>
                    <a:pt x="36168" y="61070"/>
                  </a:lnTo>
                  <a:lnTo>
                    <a:pt x="35816" y="60428"/>
                  </a:lnTo>
                  <a:lnTo>
                    <a:pt x="34259" y="59325"/>
                  </a:lnTo>
                  <a:lnTo>
                    <a:pt x="32287" y="59216"/>
                  </a:lnTo>
                  <a:lnTo>
                    <a:pt x="30112" y="59560"/>
                  </a:lnTo>
                  <a:lnTo>
                    <a:pt x="29064" y="58996"/>
                  </a:lnTo>
                  <a:lnTo>
                    <a:pt x="28149" y="57737"/>
                  </a:lnTo>
                  <a:lnTo>
                    <a:pt x="26600" y="57135"/>
                  </a:lnTo>
                  <a:lnTo>
                    <a:pt x="23854" y="58136"/>
                  </a:lnTo>
                  <a:lnTo>
                    <a:pt x="20943" y="59646"/>
                  </a:lnTo>
                  <a:lnTo>
                    <a:pt x="20051" y="60194"/>
                  </a:lnTo>
                  <a:lnTo>
                    <a:pt x="19316" y="60123"/>
                  </a:lnTo>
                  <a:lnTo>
                    <a:pt x="18987" y="58989"/>
                  </a:lnTo>
                  <a:lnTo>
                    <a:pt x="18839" y="57651"/>
                  </a:lnTo>
                  <a:lnTo>
                    <a:pt x="18659" y="57322"/>
                  </a:lnTo>
                  <a:lnTo>
                    <a:pt x="17110" y="56845"/>
                  </a:lnTo>
                  <a:lnTo>
                    <a:pt x="15303" y="56501"/>
                  </a:lnTo>
                  <a:lnTo>
                    <a:pt x="14379" y="56133"/>
                  </a:lnTo>
                  <a:lnTo>
                    <a:pt x="13511" y="55226"/>
                  </a:lnTo>
                  <a:lnTo>
                    <a:pt x="11344" y="54044"/>
                  </a:lnTo>
                  <a:lnTo>
                    <a:pt x="10851" y="53168"/>
                  </a:lnTo>
                  <a:lnTo>
                    <a:pt x="7956" y="51165"/>
                  </a:lnTo>
                  <a:lnTo>
                    <a:pt x="7370" y="50172"/>
                  </a:lnTo>
                  <a:lnTo>
                    <a:pt x="6705" y="49444"/>
                  </a:lnTo>
                  <a:lnTo>
                    <a:pt x="5312" y="48521"/>
                  </a:lnTo>
                  <a:lnTo>
                    <a:pt x="4225" y="48740"/>
                  </a:lnTo>
                  <a:lnTo>
                    <a:pt x="555" y="47590"/>
                  </a:lnTo>
                  <a:lnTo>
                    <a:pt x="0" y="47488"/>
                  </a:lnTo>
                  <a:lnTo>
                    <a:pt x="509" y="46479"/>
                  </a:lnTo>
                  <a:lnTo>
                    <a:pt x="1666" y="44922"/>
                  </a:lnTo>
                  <a:lnTo>
                    <a:pt x="4186" y="43185"/>
                  </a:lnTo>
                  <a:lnTo>
                    <a:pt x="4397" y="41777"/>
                  </a:lnTo>
                  <a:lnTo>
                    <a:pt x="3740" y="39086"/>
                  </a:lnTo>
                  <a:lnTo>
                    <a:pt x="3075" y="37341"/>
                  </a:lnTo>
                  <a:lnTo>
                    <a:pt x="3434" y="36559"/>
                  </a:lnTo>
                  <a:lnTo>
                    <a:pt x="4225" y="33414"/>
                  </a:lnTo>
                  <a:lnTo>
                    <a:pt x="4835" y="32686"/>
                  </a:lnTo>
                  <a:lnTo>
                    <a:pt x="8481" y="31090"/>
                  </a:lnTo>
                  <a:lnTo>
                    <a:pt x="8817" y="30871"/>
                  </a:lnTo>
                  <a:lnTo>
                    <a:pt x="11696" y="28641"/>
                  </a:lnTo>
                  <a:lnTo>
                    <a:pt x="14888" y="26169"/>
                  </a:lnTo>
                  <a:lnTo>
                    <a:pt x="18205" y="23439"/>
                  </a:lnTo>
                  <a:lnTo>
                    <a:pt x="21913" y="20380"/>
                  </a:lnTo>
                  <a:lnTo>
                    <a:pt x="23955" y="18589"/>
                  </a:lnTo>
                  <a:lnTo>
                    <a:pt x="24902" y="17814"/>
                  </a:lnTo>
                  <a:lnTo>
                    <a:pt x="27038" y="18448"/>
                  </a:lnTo>
                  <a:lnTo>
                    <a:pt x="28720" y="17000"/>
                  </a:lnTo>
                  <a:lnTo>
                    <a:pt x="29690" y="16515"/>
                  </a:lnTo>
                  <a:lnTo>
                    <a:pt x="31967" y="14786"/>
                  </a:lnTo>
                  <a:lnTo>
                    <a:pt x="32671" y="14411"/>
                  </a:lnTo>
                  <a:lnTo>
                    <a:pt x="36473" y="13699"/>
                  </a:lnTo>
                  <a:lnTo>
                    <a:pt x="38311" y="13714"/>
                  </a:lnTo>
                  <a:lnTo>
                    <a:pt x="39923" y="15475"/>
                  </a:lnTo>
                  <a:lnTo>
                    <a:pt x="41198" y="16437"/>
                  </a:lnTo>
                  <a:lnTo>
                    <a:pt x="43600" y="15616"/>
                  </a:lnTo>
                  <a:lnTo>
                    <a:pt x="45611" y="15436"/>
                  </a:lnTo>
                  <a:lnTo>
                    <a:pt x="53927" y="17071"/>
                  </a:lnTo>
                  <a:lnTo>
                    <a:pt x="57228" y="16351"/>
                  </a:lnTo>
                  <a:lnTo>
                    <a:pt x="63292" y="16195"/>
                  </a:lnTo>
                  <a:lnTo>
                    <a:pt x="66022" y="16601"/>
                  </a:lnTo>
                  <a:lnTo>
                    <a:pt x="69871" y="14293"/>
                  </a:lnTo>
                  <a:lnTo>
                    <a:pt x="72343" y="13824"/>
                  </a:lnTo>
                  <a:lnTo>
                    <a:pt x="75246" y="12744"/>
                  </a:lnTo>
                  <a:lnTo>
                    <a:pt x="74862" y="11633"/>
                  </a:lnTo>
                  <a:lnTo>
                    <a:pt x="74166" y="11133"/>
                  </a:lnTo>
                  <a:lnTo>
                    <a:pt x="78594" y="11618"/>
                  </a:lnTo>
                  <a:lnTo>
                    <a:pt x="85189" y="13965"/>
                  </a:lnTo>
                  <a:lnTo>
                    <a:pt x="92215" y="13542"/>
                  </a:lnTo>
                  <a:lnTo>
                    <a:pt x="94750" y="12275"/>
                  </a:lnTo>
                  <a:lnTo>
                    <a:pt x="96385" y="11915"/>
                  </a:lnTo>
                  <a:lnTo>
                    <a:pt x="103582" y="14325"/>
                  </a:lnTo>
                  <a:lnTo>
                    <a:pt x="105475" y="16179"/>
                  </a:lnTo>
                  <a:lnTo>
                    <a:pt x="106954" y="16359"/>
                  </a:lnTo>
                  <a:lnTo>
                    <a:pt x="108104" y="15936"/>
                  </a:lnTo>
                  <a:lnTo>
                    <a:pt x="108417" y="15553"/>
                  </a:lnTo>
                  <a:lnTo>
                    <a:pt x="107001" y="15146"/>
                  </a:lnTo>
                  <a:lnTo>
                    <a:pt x="106352" y="14567"/>
                  </a:lnTo>
                  <a:lnTo>
                    <a:pt x="112024" y="15709"/>
                  </a:lnTo>
                  <a:lnTo>
                    <a:pt x="122695" y="24448"/>
                  </a:lnTo>
                  <a:lnTo>
                    <a:pt x="122914" y="25160"/>
                  </a:lnTo>
                  <a:lnTo>
                    <a:pt x="118353" y="22578"/>
                  </a:lnTo>
                  <a:lnTo>
                    <a:pt x="115943" y="22774"/>
                  </a:lnTo>
                  <a:lnTo>
                    <a:pt x="115310" y="23189"/>
                  </a:lnTo>
                  <a:lnTo>
                    <a:pt x="115450" y="24597"/>
                  </a:lnTo>
                  <a:lnTo>
                    <a:pt x="115669" y="25254"/>
                  </a:lnTo>
                  <a:lnTo>
                    <a:pt x="116702" y="25332"/>
                  </a:lnTo>
                  <a:lnTo>
                    <a:pt x="117469" y="24949"/>
                  </a:lnTo>
                  <a:lnTo>
                    <a:pt x="119354" y="25410"/>
                  </a:lnTo>
                  <a:lnTo>
                    <a:pt x="120606" y="26349"/>
                  </a:lnTo>
                  <a:lnTo>
                    <a:pt x="122116" y="27789"/>
                  </a:lnTo>
                  <a:lnTo>
                    <a:pt x="123023" y="29346"/>
                  </a:lnTo>
                  <a:lnTo>
                    <a:pt x="124001" y="29369"/>
                  </a:lnTo>
                  <a:lnTo>
                    <a:pt x="124964" y="28430"/>
                  </a:lnTo>
                  <a:lnTo>
                    <a:pt x="126779" y="28313"/>
                  </a:lnTo>
                  <a:lnTo>
                    <a:pt x="127952" y="29361"/>
                  </a:lnTo>
                  <a:lnTo>
                    <a:pt x="128789" y="29299"/>
                  </a:lnTo>
                  <a:lnTo>
                    <a:pt x="127624" y="27671"/>
                  </a:lnTo>
                  <a:lnTo>
                    <a:pt x="124878" y="26052"/>
                  </a:lnTo>
                  <a:lnTo>
                    <a:pt x="125527" y="25982"/>
                  </a:lnTo>
                  <a:lnTo>
                    <a:pt x="131614" y="28884"/>
                  </a:lnTo>
                  <a:lnTo>
                    <a:pt x="133335" y="32530"/>
                  </a:lnTo>
                  <a:lnTo>
                    <a:pt x="134766" y="33351"/>
                  </a:lnTo>
                  <a:lnTo>
                    <a:pt x="136214" y="3448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1" name="Freeform: Shape 670">
              <a:extLst>
                <a:ext uri="{FF2B5EF4-FFF2-40B4-BE49-F238E27FC236}">
                  <a16:creationId xmlns:a16="http://schemas.microsoft.com/office/drawing/2014/main" id="{12FBFF50-4316-81CD-5FA3-C8198DE46C1D}"/>
                </a:ext>
              </a:extLst>
            </p:cNvPr>
            <p:cNvSpPr>
              <a:spLocks/>
            </p:cNvSpPr>
            <p:nvPr/>
          </p:nvSpPr>
          <p:spPr>
            <a:xfrm>
              <a:off x="7547632" y="3497700"/>
              <a:ext cx="129243" cy="125863"/>
            </a:xfrm>
            <a:custGeom>
              <a:avLst/>
              <a:gdLst>
                <a:gd name="connsiteX0" fmla="*/ 65905 w 129243"/>
                <a:gd name="connsiteY0" fmla="*/ 1072 h 125863"/>
                <a:gd name="connsiteX1" fmla="*/ 67086 w 129243"/>
                <a:gd name="connsiteY1" fmla="*/ 1549 h 125863"/>
                <a:gd name="connsiteX2" fmla="*/ 70998 w 129243"/>
                <a:gd name="connsiteY2" fmla="*/ 3724 h 125863"/>
                <a:gd name="connsiteX3" fmla="*/ 73705 w 129243"/>
                <a:gd name="connsiteY3" fmla="*/ 6172 h 125863"/>
                <a:gd name="connsiteX4" fmla="*/ 75207 w 129243"/>
                <a:gd name="connsiteY4" fmla="*/ 8887 h 125863"/>
                <a:gd name="connsiteX5" fmla="*/ 77241 w 129243"/>
                <a:gd name="connsiteY5" fmla="*/ 10984 h 125863"/>
                <a:gd name="connsiteX6" fmla="*/ 79807 w 129243"/>
                <a:gd name="connsiteY6" fmla="*/ 12471 h 125863"/>
                <a:gd name="connsiteX7" fmla="*/ 81841 w 129243"/>
                <a:gd name="connsiteY7" fmla="*/ 14481 h 125863"/>
                <a:gd name="connsiteX8" fmla="*/ 83343 w 129243"/>
                <a:gd name="connsiteY8" fmla="*/ 17016 h 125863"/>
                <a:gd name="connsiteX9" fmla="*/ 85448 w 129243"/>
                <a:gd name="connsiteY9" fmla="*/ 18440 h 125863"/>
                <a:gd name="connsiteX10" fmla="*/ 88147 w 129243"/>
                <a:gd name="connsiteY10" fmla="*/ 18745 h 125863"/>
                <a:gd name="connsiteX11" fmla="*/ 89853 w 129243"/>
                <a:gd name="connsiteY11" fmla="*/ 19613 h 125863"/>
                <a:gd name="connsiteX12" fmla="*/ 90572 w 129243"/>
                <a:gd name="connsiteY12" fmla="*/ 21045 h 125863"/>
                <a:gd name="connsiteX13" fmla="*/ 92043 w 129243"/>
                <a:gd name="connsiteY13" fmla="*/ 22336 h 125863"/>
                <a:gd name="connsiteX14" fmla="*/ 94257 w 129243"/>
                <a:gd name="connsiteY14" fmla="*/ 23494 h 125863"/>
                <a:gd name="connsiteX15" fmla="*/ 97691 w 129243"/>
                <a:gd name="connsiteY15" fmla="*/ 24127 h 125863"/>
                <a:gd name="connsiteX16" fmla="*/ 104279 w 129243"/>
                <a:gd name="connsiteY16" fmla="*/ 24284 h 125863"/>
                <a:gd name="connsiteX17" fmla="*/ 104866 w 129243"/>
                <a:gd name="connsiteY17" fmla="*/ 24315 h 125863"/>
                <a:gd name="connsiteX18" fmla="*/ 106352 w 129243"/>
                <a:gd name="connsiteY18" fmla="*/ 24675 h 125863"/>
                <a:gd name="connsiteX19" fmla="*/ 108089 w 129243"/>
                <a:gd name="connsiteY19" fmla="*/ 24221 h 125863"/>
                <a:gd name="connsiteX20" fmla="*/ 110209 w 129243"/>
                <a:gd name="connsiteY20" fmla="*/ 23322 h 125863"/>
                <a:gd name="connsiteX21" fmla="*/ 110889 w 129243"/>
                <a:gd name="connsiteY21" fmla="*/ 22782 h 125863"/>
                <a:gd name="connsiteX22" fmla="*/ 113111 w 129243"/>
                <a:gd name="connsiteY22" fmla="*/ 19825 h 125863"/>
                <a:gd name="connsiteX23" fmla="*/ 114340 w 129243"/>
                <a:gd name="connsiteY23" fmla="*/ 20083 h 125863"/>
                <a:gd name="connsiteX24" fmla="*/ 116780 w 129243"/>
                <a:gd name="connsiteY24" fmla="*/ 19723 h 125863"/>
                <a:gd name="connsiteX25" fmla="*/ 118259 w 129243"/>
                <a:gd name="connsiteY25" fmla="*/ 19066 h 125863"/>
                <a:gd name="connsiteX26" fmla="*/ 118369 w 129243"/>
                <a:gd name="connsiteY26" fmla="*/ 19066 h 125863"/>
                <a:gd name="connsiteX27" fmla="*/ 118275 w 129243"/>
                <a:gd name="connsiteY27" fmla="*/ 19825 h 125863"/>
                <a:gd name="connsiteX28" fmla="*/ 118111 w 129243"/>
                <a:gd name="connsiteY28" fmla="*/ 21147 h 125863"/>
                <a:gd name="connsiteX29" fmla="*/ 116914 w 129243"/>
                <a:gd name="connsiteY29" fmla="*/ 22078 h 125863"/>
                <a:gd name="connsiteX30" fmla="*/ 118126 w 129243"/>
                <a:gd name="connsiteY30" fmla="*/ 24229 h 125863"/>
                <a:gd name="connsiteX31" fmla="*/ 119284 w 129243"/>
                <a:gd name="connsiteY31" fmla="*/ 27718 h 125863"/>
                <a:gd name="connsiteX32" fmla="*/ 118635 w 129243"/>
                <a:gd name="connsiteY32" fmla="*/ 29440 h 125863"/>
                <a:gd name="connsiteX33" fmla="*/ 119425 w 129243"/>
                <a:gd name="connsiteY33" fmla="*/ 30777 h 125863"/>
                <a:gd name="connsiteX34" fmla="*/ 121647 w 129243"/>
                <a:gd name="connsiteY34" fmla="*/ 31739 h 125863"/>
                <a:gd name="connsiteX35" fmla="*/ 121850 w 129243"/>
                <a:gd name="connsiteY35" fmla="*/ 32123 h 125863"/>
                <a:gd name="connsiteX36" fmla="*/ 121170 w 129243"/>
                <a:gd name="connsiteY36" fmla="*/ 32522 h 125863"/>
                <a:gd name="connsiteX37" fmla="*/ 120606 w 129243"/>
                <a:gd name="connsiteY37" fmla="*/ 33656 h 125863"/>
                <a:gd name="connsiteX38" fmla="*/ 120544 w 129243"/>
                <a:gd name="connsiteY38" fmla="*/ 35722 h 125863"/>
                <a:gd name="connsiteX39" fmla="*/ 122484 w 129243"/>
                <a:gd name="connsiteY39" fmla="*/ 37678 h 125863"/>
                <a:gd name="connsiteX40" fmla="*/ 126427 w 129243"/>
                <a:gd name="connsiteY40" fmla="*/ 39508 h 125863"/>
                <a:gd name="connsiteX41" fmla="*/ 127687 w 129243"/>
                <a:gd name="connsiteY41" fmla="*/ 39813 h 125863"/>
                <a:gd name="connsiteX42" fmla="*/ 128171 w 129243"/>
                <a:gd name="connsiteY42" fmla="*/ 40517 h 125863"/>
                <a:gd name="connsiteX43" fmla="*/ 128829 w 129243"/>
                <a:gd name="connsiteY43" fmla="*/ 40979 h 125863"/>
                <a:gd name="connsiteX44" fmla="*/ 129220 w 129243"/>
                <a:gd name="connsiteY44" fmla="*/ 41542 h 125863"/>
                <a:gd name="connsiteX45" fmla="*/ 129243 w 129243"/>
                <a:gd name="connsiteY45" fmla="*/ 42270 h 125863"/>
                <a:gd name="connsiteX46" fmla="*/ 128954 w 129243"/>
                <a:gd name="connsiteY46" fmla="*/ 42771 h 125863"/>
                <a:gd name="connsiteX47" fmla="*/ 127084 w 129243"/>
                <a:gd name="connsiteY47" fmla="*/ 42943 h 125863"/>
                <a:gd name="connsiteX48" fmla="*/ 124956 w 129243"/>
                <a:gd name="connsiteY48" fmla="*/ 42927 h 125863"/>
                <a:gd name="connsiteX49" fmla="*/ 123438 w 129243"/>
                <a:gd name="connsiteY49" fmla="*/ 42043 h 125863"/>
                <a:gd name="connsiteX50" fmla="*/ 123297 w 129243"/>
                <a:gd name="connsiteY50" fmla="*/ 42692 h 125863"/>
                <a:gd name="connsiteX51" fmla="*/ 123274 w 129243"/>
                <a:gd name="connsiteY51" fmla="*/ 43428 h 125863"/>
                <a:gd name="connsiteX52" fmla="*/ 121803 w 129243"/>
                <a:gd name="connsiteY52" fmla="*/ 43874 h 125863"/>
                <a:gd name="connsiteX53" fmla="*/ 122617 w 129243"/>
                <a:gd name="connsiteY53" fmla="*/ 48935 h 125863"/>
                <a:gd name="connsiteX54" fmla="*/ 122288 w 129243"/>
                <a:gd name="connsiteY54" fmla="*/ 50391 h 125863"/>
                <a:gd name="connsiteX55" fmla="*/ 121748 w 129243"/>
                <a:gd name="connsiteY55" fmla="*/ 50884 h 125863"/>
                <a:gd name="connsiteX56" fmla="*/ 121248 w 129243"/>
                <a:gd name="connsiteY56" fmla="*/ 50680 h 125863"/>
                <a:gd name="connsiteX57" fmla="*/ 120630 w 129243"/>
                <a:gd name="connsiteY57" fmla="*/ 50625 h 125863"/>
                <a:gd name="connsiteX58" fmla="*/ 120324 w 129243"/>
                <a:gd name="connsiteY58" fmla="*/ 51103 h 125863"/>
                <a:gd name="connsiteX59" fmla="*/ 120583 w 129243"/>
                <a:gd name="connsiteY59" fmla="*/ 52182 h 125863"/>
                <a:gd name="connsiteX60" fmla="*/ 119135 w 129243"/>
                <a:gd name="connsiteY60" fmla="*/ 52307 h 125863"/>
                <a:gd name="connsiteX61" fmla="*/ 116835 w 129243"/>
                <a:gd name="connsiteY61" fmla="*/ 51752 h 125863"/>
                <a:gd name="connsiteX62" fmla="*/ 115779 w 129243"/>
                <a:gd name="connsiteY62" fmla="*/ 50774 h 125863"/>
                <a:gd name="connsiteX63" fmla="*/ 115599 w 129243"/>
                <a:gd name="connsiteY63" fmla="*/ 49780 h 125863"/>
                <a:gd name="connsiteX64" fmla="*/ 115584 w 129243"/>
                <a:gd name="connsiteY64" fmla="*/ 48849 h 125863"/>
                <a:gd name="connsiteX65" fmla="*/ 114848 w 129243"/>
                <a:gd name="connsiteY65" fmla="*/ 47324 h 125863"/>
                <a:gd name="connsiteX66" fmla="*/ 113018 w 129243"/>
                <a:gd name="connsiteY66" fmla="*/ 45744 h 125863"/>
                <a:gd name="connsiteX67" fmla="*/ 109192 w 129243"/>
                <a:gd name="connsiteY67" fmla="*/ 45485 h 125863"/>
                <a:gd name="connsiteX68" fmla="*/ 107776 w 129243"/>
                <a:gd name="connsiteY68" fmla="*/ 44985 h 125863"/>
                <a:gd name="connsiteX69" fmla="*/ 106313 w 129243"/>
                <a:gd name="connsiteY69" fmla="*/ 44413 h 125863"/>
                <a:gd name="connsiteX70" fmla="*/ 104717 w 129243"/>
                <a:gd name="connsiteY70" fmla="*/ 43983 h 125863"/>
                <a:gd name="connsiteX71" fmla="*/ 103246 w 129243"/>
                <a:gd name="connsiteY71" fmla="*/ 44022 h 125863"/>
                <a:gd name="connsiteX72" fmla="*/ 101470 w 129243"/>
                <a:gd name="connsiteY72" fmla="*/ 44445 h 125863"/>
                <a:gd name="connsiteX73" fmla="*/ 98372 w 129243"/>
                <a:gd name="connsiteY73" fmla="*/ 43748 h 125863"/>
                <a:gd name="connsiteX74" fmla="*/ 97324 w 129243"/>
                <a:gd name="connsiteY74" fmla="*/ 44680 h 125863"/>
                <a:gd name="connsiteX75" fmla="*/ 95697 w 129243"/>
                <a:gd name="connsiteY75" fmla="*/ 45751 h 125863"/>
                <a:gd name="connsiteX76" fmla="*/ 94343 w 129243"/>
                <a:gd name="connsiteY76" fmla="*/ 45728 h 125863"/>
                <a:gd name="connsiteX77" fmla="*/ 91652 w 129243"/>
                <a:gd name="connsiteY77" fmla="*/ 43240 h 125863"/>
                <a:gd name="connsiteX78" fmla="*/ 90846 w 129243"/>
                <a:gd name="connsiteY78" fmla="*/ 43084 h 125863"/>
                <a:gd name="connsiteX79" fmla="*/ 88491 w 129243"/>
                <a:gd name="connsiteY79" fmla="*/ 44351 h 125863"/>
                <a:gd name="connsiteX80" fmla="*/ 87529 w 129243"/>
                <a:gd name="connsiteY80" fmla="*/ 44421 h 125863"/>
                <a:gd name="connsiteX81" fmla="*/ 86794 w 129243"/>
                <a:gd name="connsiteY81" fmla="*/ 44022 h 125863"/>
                <a:gd name="connsiteX82" fmla="*/ 83609 w 129243"/>
                <a:gd name="connsiteY82" fmla="*/ 43068 h 125863"/>
                <a:gd name="connsiteX83" fmla="*/ 82170 w 129243"/>
                <a:gd name="connsiteY83" fmla="*/ 42864 h 125863"/>
                <a:gd name="connsiteX84" fmla="*/ 81114 w 129243"/>
                <a:gd name="connsiteY84" fmla="*/ 43318 h 125863"/>
                <a:gd name="connsiteX85" fmla="*/ 79244 w 129243"/>
                <a:gd name="connsiteY85" fmla="*/ 42833 h 125863"/>
                <a:gd name="connsiteX86" fmla="*/ 74706 w 129243"/>
                <a:gd name="connsiteY86" fmla="*/ 39571 h 125863"/>
                <a:gd name="connsiteX87" fmla="*/ 71897 w 129243"/>
                <a:gd name="connsiteY87" fmla="*/ 42051 h 125863"/>
                <a:gd name="connsiteX88" fmla="*/ 66186 w 129243"/>
                <a:gd name="connsiteY88" fmla="*/ 41433 h 125863"/>
                <a:gd name="connsiteX89" fmla="*/ 64489 w 129243"/>
                <a:gd name="connsiteY89" fmla="*/ 43131 h 125863"/>
                <a:gd name="connsiteX90" fmla="*/ 62548 w 129243"/>
                <a:gd name="connsiteY90" fmla="*/ 46346 h 125863"/>
                <a:gd name="connsiteX91" fmla="*/ 60976 w 129243"/>
                <a:gd name="connsiteY91" fmla="*/ 47879 h 125863"/>
                <a:gd name="connsiteX92" fmla="*/ 59607 w 129243"/>
                <a:gd name="connsiteY92" fmla="*/ 47332 h 125863"/>
                <a:gd name="connsiteX93" fmla="*/ 57988 w 129243"/>
                <a:gd name="connsiteY93" fmla="*/ 45916 h 125863"/>
                <a:gd name="connsiteX94" fmla="*/ 55156 w 129243"/>
                <a:gd name="connsiteY94" fmla="*/ 42278 h 125863"/>
                <a:gd name="connsiteX95" fmla="*/ 53724 w 129243"/>
                <a:gd name="connsiteY95" fmla="*/ 41620 h 125863"/>
                <a:gd name="connsiteX96" fmla="*/ 52081 w 129243"/>
                <a:gd name="connsiteY96" fmla="*/ 41464 h 125863"/>
                <a:gd name="connsiteX97" fmla="*/ 50649 w 129243"/>
                <a:gd name="connsiteY97" fmla="*/ 41871 h 125863"/>
                <a:gd name="connsiteX98" fmla="*/ 49883 w 129243"/>
                <a:gd name="connsiteY98" fmla="*/ 42606 h 125863"/>
                <a:gd name="connsiteX99" fmla="*/ 49296 w 129243"/>
                <a:gd name="connsiteY99" fmla="*/ 47919 h 125863"/>
                <a:gd name="connsiteX100" fmla="*/ 48779 w 129243"/>
                <a:gd name="connsiteY100" fmla="*/ 52589 h 125863"/>
                <a:gd name="connsiteX101" fmla="*/ 48748 w 129243"/>
                <a:gd name="connsiteY101" fmla="*/ 55382 h 125863"/>
                <a:gd name="connsiteX102" fmla="*/ 51893 w 129243"/>
                <a:gd name="connsiteY102" fmla="*/ 57964 h 125863"/>
                <a:gd name="connsiteX103" fmla="*/ 55609 w 129243"/>
                <a:gd name="connsiteY103" fmla="*/ 62400 h 125863"/>
                <a:gd name="connsiteX104" fmla="*/ 56798 w 129243"/>
                <a:gd name="connsiteY104" fmla="*/ 62908 h 125863"/>
                <a:gd name="connsiteX105" fmla="*/ 57393 w 129243"/>
                <a:gd name="connsiteY105" fmla="*/ 64355 h 125863"/>
                <a:gd name="connsiteX106" fmla="*/ 58261 w 129243"/>
                <a:gd name="connsiteY106" fmla="*/ 68087 h 125863"/>
                <a:gd name="connsiteX107" fmla="*/ 59239 w 129243"/>
                <a:gd name="connsiteY107" fmla="*/ 72273 h 125863"/>
                <a:gd name="connsiteX108" fmla="*/ 61125 w 129243"/>
                <a:gd name="connsiteY108" fmla="*/ 75042 h 125863"/>
                <a:gd name="connsiteX109" fmla="*/ 62822 w 129243"/>
                <a:gd name="connsiteY109" fmla="*/ 77014 h 125863"/>
                <a:gd name="connsiteX110" fmla="*/ 64896 w 129243"/>
                <a:gd name="connsiteY110" fmla="*/ 78751 h 125863"/>
                <a:gd name="connsiteX111" fmla="*/ 67501 w 129243"/>
                <a:gd name="connsiteY111" fmla="*/ 81465 h 125863"/>
                <a:gd name="connsiteX112" fmla="*/ 69629 w 129243"/>
                <a:gd name="connsiteY112" fmla="*/ 84446 h 125863"/>
                <a:gd name="connsiteX113" fmla="*/ 70192 w 129243"/>
                <a:gd name="connsiteY113" fmla="*/ 85541 h 125863"/>
                <a:gd name="connsiteX114" fmla="*/ 74331 w 129243"/>
                <a:gd name="connsiteY114" fmla="*/ 89469 h 125863"/>
                <a:gd name="connsiteX115" fmla="*/ 78344 w 129243"/>
                <a:gd name="connsiteY115" fmla="*/ 93467 h 125863"/>
                <a:gd name="connsiteX116" fmla="*/ 81927 w 129243"/>
                <a:gd name="connsiteY116" fmla="*/ 94867 h 125863"/>
                <a:gd name="connsiteX117" fmla="*/ 82490 w 129243"/>
                <a:gd name="connsiteY117" fmla="*/ 95602 h 125863"/>
                <a:gd name="connsiteX118" fmla="*/ 82522 w 129243"/>
                <a:gd name="connsiteY118" fmla="*/ 98669 h 125863"/>
                <a:gd name="connsiteX119" fmla="*/ 82913 w 129243"/>
                <a:gd name="connsiteY119" fmla="*/ 99819 h 125863"/>
                <a:gd name="connsiteX120" fmla="*/ 85307 w 129243"/>
                <a:gd name="connsiteY120" fmla="*/ 103027 h 125863"/>
                <a:gd name="connsiteX121" fmla="*/ 90197 w 129243"/>
                <a:gd name="connsiteY121" fmla="*/ 107713 h 125863"/>
                <a:gd name="connsiteX122" fmla="*/ 90760 w 129243"/>
                <a:gd name="connsiteY122" fmla="*/ 108793 h 125863"/>
                <a:gd name="connsiteX123" fmla="*/ 90924 w 129243"/>
                <a:gd name="connsiteY123" fmla="*/ 109591 h 125863"/>
                <a:gd name="connsiteX124" fmla="*/ 90611 w 129243"/>
                <a:gd name="connsiteY124" fmla="*/ 110201 h 125863"/>
                <a:gd name="connsiteX125" fmla="*/ 89328 w 129243"/>
                <a:gd name="connsiteY125" fmla="*/ 110842 h 125863"/>
                <a:gd name="connsiteX126" fmla="*/ 88280 w 129243"/>
                <a:gd name="connsiteY126" fmla="*/ 110130 h 125863"/>
                <a:gd name="connsiteX127" fmla="*/ 83727 w 129243"/>
                <a:gd name="connsiteY127" fmla="*/ 105561 h 125863"/>
                <a:gd name="connsiteX128" fmla="*/ 79322 w 129243"/>
                <a:gd name="connsiteY128" fmla="*/ 102675 h 125863"/>
                <a:gd name="connsiteX129" fmla="*/ 74354 w 129243"/>
                <a:gd name="connsiteY129" fmla="*/ 97229 h 125863"/>
                <a:gd name="connsiteX130" fmla="*/ 67704 w 129243"/>
                <a:gd name="connsiteY130" fmla="*/ 95070 h 125863"/>
                <a:gd name="connsiteX131" fmla="*/ 63174 w 129243"/>
                <a:gd name="connsiteY131" fmla="*/ 92676 h 125863"/>
                <a:gd name="connsiteX132" fmla="*/ 60428 w 129243"/>
                <a:gd name="connsiteY132" fmla="*/ 93036 h 125863"/>
                <a:gd name="connsiteX133" fmla="*/ 57401 w 129243"/>
                <a:gd name="connsiteY133" fmla="*/ 93787 h 125863"/>
                <a:gd name="connsiteX134" fmla="*/ 55531 w 129243"/>
                <a:gd name="connsiteY134" fmla="*/ 93811 h 125863"/>
                <a:gd name="connsiteX135" fmla="*/ 54201 w 129243"/>
                <a:gd name="connsiteY135" fmla="*/ 93380 h 125863"/>
                <a:gd name="connsiteX136" fmla="*/ 53262 w 129243"/>
                <a:gd name="connsiteY136" fmla="*/ 91894 h 125863"/>
                <a:gd name="connsiteX137" fmla="*/ 53403 w 129243"/>
                <a:gd name="connsiteY137" fmla="*/ 90744 h 125863"/>
                <a:gd name="connsiteX138" fmla="*/ 53239 w 129243"/>
                <a:gd name="connsiteY138" fmla="*/ 89250 h 125863"/>
                <a:gd name="connsiteX139" fmla="*/ 50586 w 129243"/>
                <a:gd name="connsiteY139" fmla="*/ 86848 h 125863"/>
                <a:gd name="connsiteX140" fmla="*/ 46964 w 129243"/>
                <a:gd name="connsiteY140" fmla="*/ 84563 h 125863"/>
                <a:gd name="connsiteX141" fmla="*/ 43537 w 129243"/>
                <a:gd name="connsiteY141" fmla="*/ 81606 h 125863"/>
                <a:gd name="connsiteX142" fmla="*/ 36653 w 129243"/>
                <a:gd name="connsiteY142" fmla="*/ 73595 h 125863"/>
                <a:gd name="connsiteX143" fmla="*/ 35268 w 129243"/>
                <a:gd name="connsiteY143" fmla="*/ 71005 h 125863"/>
                <a:gd name="connsiteX144" fmla="*/ 36622 w 129243"/>
                <a:gd name="connsiteY144" fmla="*/ 70513 h 125863"/>
                <a:gd name="connsiteX145" fmla="*/ 37646 w 129243"/>
                <a:gd name="connsiteY145" fmla="*/ 70559 h 125863"/>
                <a:gd name="connsiteX146" fmla="*/ 38804 w 129243"/>
                <a:gd name="connsiteY146" fmla="*/ 70027 h 125863"/>
                <a:gd name="connsiteX147" fmla="*/ 40682 w 129243"/>
                <a:gd name="connsiteY147" fmla="*/ 70020 h 125863"/>
                <a:gd name="connsiteX148" fmla="*/ 42904 w 129243"/>
                <a:gd name="connsiteY148" fmla="*/ 70544 h 125863"/>
                <a:gd name="connsiteX149" fmla="*/ 40940 w 129243"/>
                <a:gd name="connsiteY149" fmla="*/ 68823 h 125863"/>
                <a:gd name="connsiteX150" fmla="*/ 38492 w 129243"/>
                <a:gd name="connsiteY150" fmla="*/ 67133 h 125863"/>
                <a:gd name="connsiteX151" fmla="*/ 32155 w 129243"/>
                <a:gd name="connsiteY151" fmla="*/ 60405 h 125863"/>
                <a:gd name="connsiteX152" fmla="*/ 30261 w 129243"/>
                <a:gd name="connsiteY152" fmla="*/ 57213 h 125863"/>
                <a:gd name="connsiteX153" fmla="*/ 30042 w 129243"/>
                <a:gd name="connsiteY153" fmla="*/ 53770 h 125863"/>
                <a:gd name="connsiteX154" fmla="*/ 30512 w 129243"/>
                <a:gd name="connsiteY154" fmla="*/ 49045 h 125863"/>
                <a:gd name="connsiteX155" fmla="*/ 29369 w 129243"/>
                <a:gd name="connsiteY155" fmla="*/ 45650 h 125863"/>
                <a:gd name="connsiteX156" fmla="*/ 24480 w 129243"/>
                <a:gd name="connsiteY156" fmla="*/ 41245 h 125863"/>
                <a:gd name="connsiteX157" fmla="*/ 22688 w 129243"/>
                <a:gd name="connsiteY157" fmla="*/ 38921 h 125863"/>
                <a:gd name="connsiteX158" fmla="*/ 19082 w 129243"/>
                <a:gd name="connsiteY158" fmla="*/ 37537 h 125863"/>
                <a:gd name="connsiteX159" fmla="*/ 17462 w 129243"/>
                <a:gd name="connsiteY159" fmla="*/ 37670 h 125863"/>
                <a:gd name="connsiteX160" fmla="*/ 16492 w 129243"/>
                <a:gd name="connsiteY160" fmla="*/ 39391 h 125863"/>
                <a:gd name="connsiteX161" fmla="*/ 15788 w 129243"/>
                <a:gd name="connsiteY161" fmla="*/ 43209 h 125863"/>
                <a:gd name="connsiteX162" fmla="*/ 12588 w 129243"/>
                <a:gd name="connsiteY162" fmla="*/ 48231 h 125863"/>
                <a:gd name="connsiteX163" fmla="*/ 11524 w 129243"/>
                <a:gd name="connsiteY163" fmla="*/ 50406 h 125863"/>
                <a:gd name="connsiteX164" fmla="*/ 9850 w 129243"/>
                <a:gd name="connsiteY164" fmla="*/ 53231 h 125863"/>
                <a:gd name="connsiteX165" fmla="*/ 8395 w 129243"/>
                <a:gd name="connsiteY165" fmla="*/ 53426 h 125863"/>
                <a:gd name="connsiteX166" fmla="*/ 7542 w 129243"/>
                <a:gd name="connsiteY166" fmla="*/ 53176 h 125863"/>
                <a:gd name="connsiteX167" fmla="*/ 4945 w 129243"/>
                <a:gd name="connsiteY167" fmla="*/ 48419 h 125863"/>
                <a:gd name="connsiteX168" fmla="*/ 2464 w 129243"/>
                <a:gd name="connsiteY168" fmla="*/ 44805 h 125863"/>
                <a:gd name="connsiteX169" fmla="*/ 2120 w 129243"/>
                <a:gd name="connsiteY169" fmla="*/ 43091 h 125863"/>
                <a:gd name="connsiteX170" fmla="*/ 1893 w 129243"/>
                <a:gd name="connsiteY170" fmla="*/ 40979 h 125863"/>
                <a:gd name="connsiteX171" fmla="*/ 0 w 129243"/>
                <a:gd name="connsiteY171" fmla="*/ 33179 h 125863"/>
                <a:gd name="connsiteX172" fmla="*/ 1330 w 129243"/>
                <a:gd name="connsiteY172" fmla="*/ 32084 h 125863"/>
                <a:gd name="connsiteX173" fmla="*/ 2152 w 129243"/>
                <a:gd name="connsiteY173" fmla="*/ 33336 h 125863"/>
                <a:gd name="connsiteX174" fmla="*/ 7933 w 129243"/>
                <a:gd name="connsiteY174" fmla="*/ 34845 h 125863"/>
                <a:gd name="connsiteX175" fmla="*/ 9185 w 129243"/>
                <a:gd name="connsiteY175" fmla="*/ 34180 h 125863"/>
                <a:gd name="connsiteX176" fmla="*/ 9944 w 129243"/>
                <a:gd name="connsiteY176" fmla="*/ 33156 h 125863"/>
                <a:gd name="connsiteX177" fmla="*/ 9944 w 129243"/>
                <a:gd name="connsiteY177" fmla="*/ 32506 h 125863"/>
                <a:gd name="connsiteX178" fmla="*/ 10437 w 129243"/>
                <a:gd name="connsiteY178" fmla="*/ 32318 h 125863"/>
                <a:gd name="connsiteX179" fmla="*/ 12471 w 129243"/>
                <a:gd name="connsiteY179" fmla="*/ 33304 h 125863"/>
                <a:gd name="connsiteX180" fmla="*/ 14129 w 129243"/>
                <a:gd name="connsiteY180" fmla="*/ 33077 h 125863"/>
                <a:gd name="connsiteX181" fmla="*/ 16805 w 129243"/>
                <a:gd name="connsiteY181" fmla="*/ 33030 h 125863"/>
                <a:gd name="connsiteX182" fmla="*/ 18714 w 129243"/>
                <a:gd name="connsiteY182" fmla="*/ 33195 h 125863"/>
                <a:gd name="connsiteX183" fmla="*/ 19981 w 129243"/>
                <a:gd name="connsiteY183" fmla="*/ 32436 h 125863"/>
                <a:gd name="connsiteX184" fmla="*/ 21687 w 129243"/>
                <a:gd name="connsiteY184" fmla="*/ 29643 h 125863"/>
                <a:gd name="connsiteX185" fmla="*/ 22320 w 129243"/>
                <a:gd name="connsiteY185" fmla="*/ 28078 h 125863"/>
                <a:gd name="connsiteX186" fmla="*/ 23087 w 129243"/>
                <a:gd name="connsiteY186" fmla="*/ 27703 h 125863"/>
                <a:gd name="connsiteX187" fmla="*/ 23588 w 129243"/>
                <a:gd name="connsiteY187" fmla="*/ 27890 h 125863"/>
                <a:gd name="connsiteX188" fmla="*/ 23955 w 129243"/>
                <a:gd name="connsiteY188" fmla="*/ 29181 h 125863"/>
                <a:gd name="connsiteX189" fmla="*/ 24855 w 129243"/>
                <a:gd name="connsiteY189" fmla="*/ 30386 h 125863"/>
                <a:gd name="connsiteX190" fmla="*/ 26702 w 129243"/>
                <a:gd name="connsiteY190" fmla="*/ 32350 h 125863"/>
                <a:gd name="connsiteX191" fmla="*/ 28008 w 129243"/>
                <a:gd name="connsiteY191" fmla="*/ 33296 h 125863"/>
                <a:gd name="connsiteX192" fmla="*/ 29189 w 129243"/>
                <a:gd name="connsiteY192" fmla="*/ 33633 h 125863"/>
                <a:gd name="connsiteX193" fmla="*/ 30347 w 129243"/>
                <a:gd name="connsiteY193" fmla="*/ 32843 h 125863"/>
                <a:gd name="connsiteX194" fmla="*/ 31544 w 129243"/>
                <a:gd name="connsiteY194" fmla="*/ 32616 h 125863"/>
                <a:gd name="connsiteX195" fmla="*/ 34971 w 129243"/>
                <a:gd name="connsiteY195" fmla="*/ 34149 h 125863"/>
                <a:gd name="connsiteX196" fmla="*/ 37866 w 129243"/>
                <a:gd name="connsiteY196" fmla="*/ 34439 h 125863"/>
                <a:gd name="connsiteX197" fmla="*/ 40002 w 129243"/>
                <a:gd name="connsiteY197" fmla="*/ 33641 h 125863"/>
                <a:gd name="connsiteX198" fmla="*/ 39720 w 129243"/>
                <a:gd name="connsiteY198" fmla="*/ 32538 h 125863"/>
                <a:gd name="connsiteX199" fmla="*/ 38938 w 129243"/>
                <a:gd name="connsiteY199" fmla="*/ 31309 h 125863"/>
                <a:gd name="connsiteX200" fmla="*/ 38773 w 129243"/>
                <a:gd name="connsiteY200" fmla="*/ 30120 h 125863"/>
                <a:gd name="connsiteX201" fmla="*/ 38914 w 129243"/>
                <a:gd name="connsiteY201" fmla="*/ 29087 h 125863"/>
                <a:gd name="connsiteX202" fmla="*/ 40385 w 129243"/>
                <a:gd name="connsiteY202" fmla="*/ 28062 h 125863"/>
                <a:gd name="connsiteX203" fmla="*/ 40314 w 129243"/>
                <a:gd name="connsiteY203" fmla="*/ 27609 h 125863"/>
                <a:gd name="connsiteX204" fmla="*/ 38538 w 129243"/>
                <a:gd name="connsiteY204" fmla="*/ 25801 h 125863"/>
                <a:gd name="connsiteX205" fmla="*/ 38624 w 129243"/>
                <a:gd name="connsiteY205" fmla="*/ 25332 h 125863"/>
                <a:gd name="connsiteX206" fmla="*/ 42513 w 129243"/>
                <a:gd name="connsiteY206" fmla="*/ 23290 h 125863"/>
                <a:gd name="connsiteX207" fmla="*/ 46260 w 129243"/>
                <a:gd name="connsiteY207" fmla="*/ 22148 h 125863"/>
                <a:gd name="connsiteX208" fmla="*/ 46863 w 129243"/>
                <a:gd name="connsiteY208" fmla="*/ 21264 h 125863"/>
                <a:gd name="connsiteX209" fmla="*/ 47207 w 129243"/>
                <a:gd name="connsiteY209" fmla="*/ 19934 h 125863"/>
                <a:gd name="connsiteX210" fmla="*/ 47371 w 129243"/>
                <a:gd name="connsiteY210" fmla="*/ 17438 h 125863"/>
                <a:gd name="connsiteX211" fmla="*/ 47168 w 129243"/>
                <a:gd name="connsiteY211" fmla="*/ 15396 h 125863"/>
                <a:gd name="connsiteX212" fmla="*/ 45650 w 129243"/>
                <a:gd name="connsiteY212" fmla="*/ 13480 h 125863"/>
                <a:gd name="connsiteX213" fmla="*/ 45556 w 129243"/>
                <a:gd name="connsiteY213" fmla="*/ 12510 h 125863"/>
                <a:gd name="connsiteX214" fmla="*/ 45916 w 129243"/>
                <a:gd name="connsiteY214" fmla="*/ 11500 h 125863"/>
                <a:gd name="connsiteX215" fmla="*/ 46510 w 129243"/>
                <a:gd name="connsiteY215" fmla="*/ 10585 h 125863"/>
                <a:gd name="connsiteX216" fmla="*/ 48013 w 129243"/>
                <a:gd name="connsiteY216" fmla="*/ 10194 h 125863"/>
                <a:gd name="connsiteX217" fmla="*/ 49773 w 129243"/>
                <a:gd name="connsiteY217" fmla="*/ 9537 h 125863"/>
                <a:gd name="connsiteX218" fmla="*/ 51166 w 129243"/>
                <a:gd name="connsiteY218" fmla="*/ 8778 h 125863"/>
                <a:gd name="connsiteX219" fmla="*/ 53043 w 129243"/>
                <a:gd name="connsiteY219" fmla="*/ 8152 h 125863"/>
                <a:gd name="connsiteX220" fmla="*/ 54522 w 129243"/>
                <a:gd name="connsiteY220" fmla="*/ 7276 h 125863"/>
                <a:gd name="connsiteX221" fmla="*/ 55969 w 129243"/>
                <a:gd name="connsiteY221" fmla="*/ 5187 h 125863"/>
                <a:gd name="connsiteX222" fmla="*/ 56845 w 129243"/>
                <a:gd name="connsiteY222" fmla="*/ 4843 h 125863"/>
                <a:gd name="connsiteX223" fmla="*/ 59498 w 129243"/>
                <a:gd name="connsiteY223" fmla="*/ 5140 h 125863"/>
                <a:gd name="connsiteX224" fmla="*/ 60069 w 129243"/>
                <a:gd name="connsiteY224" fmla="*/ 4623 h 125863"/>
                <a:gd name="connsiteX225" fmla="*/ 59701 w 129243"/>
                <a:gd name="connsiteY225" fmla="*/ 1619 h 125863"/>
                <a:gd name="connsiteX226" fmla="*/ 60178 w 129243"/>
                <a:gd name="connsiteY226" fmla="*/ 853 h 125863"/>
                <a:gd name="connsiteX227" fmla="*/ 61117 w 129243"/>
                <a:gd name="connsiteY227" fmla="*/ 422 h 125863"/>
                <a:gd name="connsiteX228" fmla="*/ 61555 w 129243"/>
                <a:gd name="connsiteY228" fmla="*/ 0 h 125863"/>
                <a:gd name="connsiteX229" fmla="*/ 63894 w 129243"/>
                <a:gd name="connsiteY229" fmla="*/ 329 h 125863"/>
                <a:gd name="connsiteX230" fmla="*/ 65905 w 129243"/>
                <a:gd name="connsiteY230" fmla="*/ 1072 h 125863"/>
                <a:gd name="connsiteX231" fmla="*/ 28454 w 129243"/>
                <a:gd name="connsiteY231" fmla="*/ 48826 h 125863"/>
                <a:gd name="connsiteX232" fmla="*/ 25747 w 129243"/>
                <a:gd name="connsiteY232" fmla="*/ 49491 h 125863"/>
                <a:gd name="connsiteX233" fmla="*/ 24456 w 129243"/>
                <a:gd name="connsiteY233" fmla="*/ 48302 h 125863"/>
                <a:gd name="connsiteX234" fmla="*/ 24120 w 129243"/>
                <a:gd name="connsiteY234" fmla="*/ 47324 h 125863"/>
                <a:gd name="connsiteX235" fmla="*/ 21890 w 129243"/>
                <a:gd name="connsiteY235" fmla="*/ 47011 h 125863"/>
                <a:gd name="connsiteX236" fmla="*/ 20545 w 129243"/>
                <a:gd name="connsiteY236" fmla="*/ 45658 h 125863"/>
                <a:gd name="connsiteX237" fmla="*/ 20271 w 129243"/>
                <a:gd name="connsiteY237" fmla="*/ 45055 h 125863"/>
                <a:gd name="connsiteX238" fmla="*/ 22180 w 129243"/>
                <a:gd name="connsiteY238" fmla="*/ 43561 h 125863"/>
                <a:gd name="connsiteX239" fmla="*/ 23197 w 129243"/>
                <a:gd name="connsiteY239" fmla="*/ 41143 h 125863"/>
                <a:gd name="connsiteX240" fmla="*/ 24487 w 129243"/>
                <a:gd name="connsiteY240" fmla="*/ 42598 h 125863"/>
                <a:gd name="connsiteX241" fmla="*/ 26052 w 129243"/>
                <a:gd name="connsiteY241" fmla="*/ 45329 h 125863"/>
                <a:gd name="connsiteX242" fmla="*/ 26889 w 129243"/>
                <a:gd name="connsiteY242" fmla="*/ 46088 h 125863"/>
                <a:gd name="connsiteX243" fmla="*/ 28454 w 129243"/>
                <a:gd name="connsiteY243" fmla="*/ 48826 h 125863"/>
                <a:gd name="connsiteX244" fmla="*/ 21374 w 129243"/>
                <a:gd name="connsiteY244" fmla="*/ 58605 h 125863"/>
                <a:gd name="connsiteX245" fmla="*/ 21202 w 129243"/>
                <a:gd name="connsiteY245" fmla="*/ 59794 h 125863"/>
                <a:gd name="connsiteX246" fmla="*/ 19872 w 129243"/>
                <a:gd name="connsiteY246" fmla="*/ 58284 h 125863"/>
                <a:gd name="connsiteX247" fmla="*/ 19199 w 129243"/>
                <a:gd name="connsiteY247" fmla="*/ 55577 h 125863"/>
                <a:gd name="connsiteX248" fmla="*/ 17517 w 129243"/>
                <a:gd name="connsiteY248" fmla="*/ 51189 h 125863"/>
                <a:gd name="connsiteX249" fmla="*/ 17298 w 129243"/>
                <a:gd name="connsiteY249" fmla="*/ 49952 h 125863"/>
                <a:gd name="connsiteX250" fmla="*/ 18166 w 129243"/>
                <a:gd name="connsiteY250" fmla="*/ 48732 h 125863"/>
                <a:gd name="connsiteX251" fmla="*/ 18119 w 129243"/>
                <a:gd name="connsiteY251" fmla="*/ 47488 h 125863"/>
                <a:gd name="connsiteX252" fmla="*/ 16930 w 129243"/>
                <a:gd name="connsiteY252" fmla="*/ 43623 h 125863"/>
                <a:gd name="connsiteX253" fmla="*/ 17924 w 129243"/>
                <a:gd name="connsiteY253" fmla="*/ 42990 h 125863"/>
                <a:gd name="connsiteX254" fmla="*/ 18518 w 129243"/>
                <a:gd name="connsiteY254" fmla="*/ 42911 h 125863"/>
                <a:gd name="connsiteX255" fmla="*/ 18761 w 129243"/>
                <a:gd name="connsiteY255" fmla="*/ 45595 h 125863"/>
                <a:gd name="connsiteX256" fmla="*/ 19301 w 129243"/>
                <a:gd name="connsiteY256" fmla="*/ 47136 h 125863"/>
                <a:gd name="connsiteX257" fmla="*/ 20920 w 129243"/>
                <a:gd name="connsiteY257" fmla="*/ 49029 h 125863"/>
                <a:gd name="connsiteX258" fmla="*/ 20591 w 129243"/>
                <a:gd name="connsiteY258" fmla="*/ 52151 h 125863"/>
                <a:gd name="connsiteX259" fmla="*/ 20920 w 129243"/>
                <a:gd name="connsiteY259" fmla="*/ 56587 h 125863"/>
                <a:gd name="connsiteX260" fmla="*/ 21248 w 129243"/>
                <a:gd name="connsiteY260" fmla="*/ 57572 h 125863"/>
                <a:gd name="connsiteX261" fmla="*/ 21374 w 129243"/>
                <a:gd name="connsiteY261" fmla="*/ 58605 h 125863"/>
                <a:gd name="connsiteX262" fmla="*/ 28916 w 129243"/>
                <a:gd name="connsiteY262" fmla="*/ 55562 h 125863"/>
                <a:gd name="connsiteX263" fmla="*/ 29471 w 129243"/>
                <a:gd name="connsiteY263" fmla="*/ 56923 h 125863"/>
                <a:gd name="connsiteX264" fmla="*/ 27406 w 129243"/>
                <a:gd name="connsiteY264" fmla="*/ 55695 h 125863"/>
                <a:gd name="connsiteX265" fmla="*/ 25552 w 129243"/>
                <a:gd name="connsiteY265" fmla="*/ 55226 h 125863"/>
                <a:gd name="connsiteX266" fmla="*/ 25160 w 129243"/>
                <a:gd name="connsiteY266" fmla="*/ 54302 h 125863"/>
                <a:gd name="connsiteX267" fmla="*/ 25426 w 129243"/>
                <a:gd name="connsiteY267" fmla="*/ 53544 h 125863"/>
                <a:gd name="connsiteX268" fmla="*/ 25825 w 129243"/>
                <a:gd name="connsiteY268" fmla="*/ 52808 h 125863"/>
                <a:gd name="connsiteX269" fmla="*/ 27226 w 129243"/>
                <a:gd name="connsiteY269" fmla="*/ 52910 h 125863"/>
                <a:gd name="connsiteX270" fmla="*/ 27437 w 129243"/>
                <a:gd name="connsiteY270" fmla="*/ 53629 h 125863"/>
                <a:gd name="connsiteX271" fmla="*/ 28916 w 129243"/>
                <a:gd name="connsiteY271" fmla="*/ 55562 h 125863"/>
                <a:gd name="connsiteX272" fmla="*/ 36754 w 129243"/>
                <a:gd name="connsiteY272" fmla="*/ 68557 h 125863"/>
                <a:gd name="connsiteX273" fmla="*/ 36192 w 129243"/>
                <a:gd name="connsiteY273" fmla="*/ 69370 h 125863"/>
                <a:gd name="connsiteX274" fmla="*/ 34768 w 129243"/>
                <a:gd name="connsiteY274" fmla="*/ 67876 h 125863"/>
                <a:gd name="connsiteX275" fmla="*/ 33461 w 129243"/>
                <a:gd name="connsiteY275" fmla="*/ 66812 h 125863"/>
                <a:gd name="connsiteX276" fmla="*/ 32530 w 129243"/>
                <a:gd name="connsiteY276" fmla="*/ 65545 h 125863"/>
                <a:gd name="connsiteX277" fmla="*/ 30699 w 129243"/>
                <a:gd name="connsiteY277" fmla="*/ 63964 h 125863"/>
                <a:gd name="connsiteX278" fmla="*/ 30081 w 129243"/>
                <a:gd name="connsiteY278" fmla="*/ 62157 h 125863"/>
                <a:gd name="connsiteX279" fmla="*/ 27351 w 129243"/>
                <a:gd name="connsiteY279" fmla="*/ 58464 h 125863"/>
                <a:gd name="connsiteX280" fmla="*/ 26944 w 129243"/>
                <a:gd name="connsiteY280" fmla="*/ 57463 h 125863"/>
                <a:gd name="connsiteX281" fmla="*/ 28306 w 129243"/>
                <a:gd name="connsiteY281" fmla="*/ 58957 h 125863"/>
                <a:gd name="connsiteX282" fmla="*/ 29440 w 129243"/>
                <a:gd name="connsiteY282" fmla="*/ 59896 h 125863"/>
                <a:gd name="connsiteX283" fmla="*/ 30378 w 129243"/>
                <a:gd name="connsiteY283" fmla="*/ 60123 h 125863"/>
                <a:gd name="connsiteX284" fmla="*/ 32757 w 129243"/>
                <a:gd name="connsiteY284" fmla="*/ 62478 h 125863"/>
                <a:gd name="connsiteX285" fmla="*/ 35096 w 129243"/>
                <a:gd name="connsiteY285" fmla="*/ 65498 h 125863"/>
                <a:gd name="connsiteX286" fmla="*/ 37881 w 129243"/>
                <a:gd name="connsiteY286" fmla="*/ 68119 h 125863"/>
                <a:gd name="connsiteX287" fmla="*/ 37302 w 129243"/>
                <a:gd name="connsiteY287" fmla="*/ 68197 h 125863"/>
                <a:gd name="connsiteX288" fmla="*/ 36754 w 129243"/>
                <a:gd name="connsiteY288" fmla="*/ 68557 h 125863"/>
                <a:gd name="connsiteX289" fmla="*/ 36763 w 129243"/>
                <a:gd name="connsiteY289" fmla="*/ 81160 h 125863"/>
                <a:gd name="connsiteX290" fmla="*/ 37075 w 129243"/>
                <a:gd name="connsiteY290" fmla="*/ 81606 h 125863"/>
                <a:gd name="connsiteX291" fmla="*/ 37044 w 129243"/>
                <a:gd name="connsiteY291" fmla="*/ 81911 h 125863"/>
                <a:gd name="connsiteX292" fmla="*/ 35902 w 129243"/>
                <a:gd name="connsiteY292" fmla="*/ 81481 h 125863"/>
                <a:gd name="connsiteX293" fmla="*/ 35597 w 129243"/>
                <a:gd name="connsiteY293" fmla="*/ 81622 h 125863"/>
                <a:gd name="connsiteX294" fmla="*/ 30222 w 129243"/>
                <a:gd name="connsiteY294" fmla="*/ 74980 h 125863"/>
                <a:gd name="connsiteX295" fmla="*/ 29643 w 129243"/>
                <a:gd name="connsiteY295" fmla="*/ 73681 h 125863"/>
                <a:gd name="connsiteX296" fmla="*/ 31568 w 129243"/>
                <a:gd name="connsiteY296" fmla="*/ 75230 h 125863"/>
                <a:gd name="connsiteX297" fmla="*/ 36763 w 129243"/>
                <a:gd name="connsiteY297" fmla="*/ 81160 h 125863"/>
                <a:gd name="connsiteX298" fmla="*/ 37686 w 129243"/>
                <a:gd name="connsiteY298" fmla="*/ 76904 h 125863"/>
                <a:gd name="connsiteX299" fmla="*/ 38030 w 129243"/>
                <a:gd name="connsiteY299" fmla="*/ 77976 h 125863"/>
                <a:gd name="connsiteX300" fmla="*/ 35292 w 129243"/>
                <a:gd name="connsiteY300" fmla="*/ 75958 h 125863"/>
                <a:gd name="connsiteX301" fmla="*/ 34251 w 129243"/>
                <a:gd name="connsiteY301" fmla="*/ 74604 h 125863"/>
                <a:gd name="connsiteX302" fmla="*/ 34063 w 129243"/>
                <a:gd name="connsiteY302" fmla="*/ 73994 h 125863"/>
                <a:gd name="connsiteX303" fmla="*/ 37686 w 129243"/>
                <a:gd name="connsiteY303" fmla="*/ 76904 h 125863"/>
                <a:gd name="connsiteX304" fmla="*/ 40768 w 129243"/>
                <a:gd name="connsiteY304" fmla="*/ 79595 h 125863"/>
                <a:gd name="connsiteX305" fmla="*/ 42215 w 129243"/>
                <a:gd name="connsiteY305" fmla="*/ 81856 h 125863"/>
                <a:gd name="connsiteX306" fmla="*/ 40831 w 129243"/>
                <a:gd name="connsiteY306" fmla="*/ 81387 h 125863"/>
                <a:gd name="connsiteX307" fmla="*/ 39391 w 129243"/>
                <a:gd name="connsiteY307" fmla="*/ 79994 h 125863"/>
                <a:gd name="connsiteX308" fmla="*/ 38546 w 129243"/>
                <a:gd name="connsiteY308" fmla="*/ 78477 h 125863"/>
                <a:gd name="connsiteX309" fmla="*/ 40768 w 129243"/>
                <a:gd name="connsiteY309" fmla="*/ 79595 h 125863"/>
                <a:gd name="connsiteX310" fmla="*/ 71811 w 129243"/>
                <a:gd name="connsiteY310" fmla="*/ 100844 h 125863"/>
                <a:gd name="connsiteX311" fmla="*/ 68346 w 129243"/>
                <a:gd name="connsiteY311" fmla="*/ 100922 h 125863"/>
                <a:gd name="connsiteX312" fmla="*/ 65334 w 129243"/>
                <a:gd name="connsiteY312" fmla="*/ 100375 h 125863"/>
                <a:gd name="connsiteX313" fmla="*/ 63863 w 129243"/>
                <a:gd name="connsiteY313" fmla="*/ 99444 h 125863"/>
                <a:gd name="connsiteX314" fmla="*/ 63972 w 129243"/>
                <a:gd name="connsiteY314" fmla="*/ 98653 h 125863"/>
                <a:gd name="connsiteX315" fmla="*/ 64426 w 129243"/>
                <a:gd name="connsiteY315" fmla="*/ 97339 h 125863"/>
                <a:gd name="connsiteX316" fmla="*/ 67782 w 129243"/>
                <a:gd name="connsiteY316" fmla="*/ 97495 h 125863"/>
                <a:gd name="connsiteX317" fmla="*/ 72891 w 129243"/>
                <a:gd name="connsiteY317" fmla="*/ 98427 h 125863"/>
                <a:gd name="connsiteX318" fmla="*/ 74143 w 129243"/>
                <a:gd name="connsiteY318" fmla="*/ 99514 h 125863"/>
                <a:gd name="connsiteX319" fmla="*/ 73752 w 129243"/>
                <a:gd name="connsiteY319" fmla="*/ 100015 h 125863"/>
                <a:gd name="connsiteX320" fmla="*/ 71811 w 129243"/>
                <a:gd name="connsiteY320" fmla="*/ 100844 h 125863"/>
                <a:gd name="connsiteX321" fmla="*/ 80785 w 129243"/>
                <a:gd name="connsiteY321" fmla="*/ 105194 h 125863"/>
                <a:gd name="connsiteX322" fmla="*/ 79251 w 129243"/>
                <a:gd name="connsiteY322" fmla="*/ 105507 h 125863"/>
                <a:gd name="connsiteX323" fmla="*/ 69480 w 129243"/>
                <a:gd name="connsiteY323" fmla="*/ 105272 h 125863"/>
                <a:gd name="connsiteX324" fmla="*/ 66640 w 129243"/>
                <a:gd name="connsiteY324" fmla="*/ 104646 h 125863"/>
                <a:gd name="connsiteX325" fmla="*/ 63479 w 129243"/>
                <a:gd name="connsiteY325" fmla="*/ 103042 h 125863"/>
                <a:gd name="connsiteX326" fmla="*/ 62838 w 129243"/>
                <a:gd name="connsiteY326" fmla="*/ 102549 h 125863"/>
                <a:gd name="connsiteX327" fmla="*/ 66015 w 129243"/>
                <a:gd name="connsiteY327" fmla="*/ 102080 h 125863"/>
                <a:gd name="connsiteX328" fmla="*/ 68972 w 129243"/>
                <a:gd name="connsiteY328" fmla="*/ 102549 h 125863"/>
                <a:gd name="connsiteX329" fmla="*/ 69879 w 129243"/>
                <a:gd name="connsiteY329" fmla="*/ 103715 h 125863"/>
                <a:gd name="connsiteX330" fmla="*/ 77867 w 129243"/>
                <a:gd name="connsiteY330" fmla="*/ 104646 h 125863"/>
                <a:gd name="connsiteX331" fmla="*/ 80785 w 129243"/>
                <a:gd name="connsiteY331" fmla="*/ 105194 h 125863"/>
                <a:gd name="connsiteX332" fmla="*/ 91182 w 129243"/>
                <a:gd name="connsiteY332" fmla="*/ 112039 h 125863"/>
                <a:gd name="connsiteX333" fmla="*/ 92778 w 129243"/>
                <a:gd name="connsiteY333" fmla="*/ 111492 h 125863"/>
                <a:gd name="connsiteX334" fmla="*/ 94132 w 129243"/>
                <a:gd name="connsiteY334" fmla="*/ 111891 h 125863"/>
                <a:gd name="connsiteX335" fmla="*/ 94992 w 129243"/>
                <a:gd name="connsiteY335" fmla="*/ 113596 h 125863"/>
                <a:gd name="connsiteX336" fmla="*/ 96690 w 129243"/>
                <a:gd name="connsiteY336" fmla="*/ 114723 h 125863"/>
                <a:gd name="connsiteX337" fmla="*/ 99452 w 129243"/>
                <a:gd name="connsiteY337" fmla="*/ 116694 h 125863"/>
                <a:gd name="connsiteX338" fmla="*/ 101196 w 129243"/>
                <a:gd name="connsiteY338" fmla="*/ 118204 h 125863"/>
                <a:gd name="connsiteX339" fmla="*/ 105147 w 129243"/>
                <a:gd name="connsiteY339" fmla="*/ 120911 h 125863"/>
                <a:gd name="connsiteX340" fmla="*/ 106086 w 129243"/>
                <a:gd name="connsiteY340" fmla="*/ 121287 h 125863"/>
                <a:gd name="connsiteX341" fmla="*/ 108057 w 129243"/>
                <a:gd name="connsiteY341" fmla="*/ 122092 h 125863"/>
                <a:gd name="connsiteX342" fmla="*/ 108097 w 129243"/>
                <a:gd name="connsiteY342" fmla="*/ 123188 h 125863"/>
                <a:gd name="connsiteX343" fmla="*/ 108942 w 129243"/>
                <a:gd name="connsiteY343" fmla="*/ 124432 h 125863"/>
                <a:gd name="connsiteX344" fmla="*/ 109833 w 129243"/>
                <a:gd name="connsiteY344" fmla="*/ 125863 h 125863"/>
                <a:gd name="connsiteX345" fmla="*/ 105781 w 129243"/>
                <a:gd name="connsiteY345" fmla="*/ 123047 h 125863"/>
                <a:gd name="connsiteX346" fmla="*/ 102002 w 129243"/>
                <a:gd name="connsiteY346" fmla="*/ 119894 h 125863"/>
                <a:gd name="connsiteX347" fmla="*/ 94609 w 129243"/>
                <a:gd name="connsiteY347" fmla="*/ 115028 h 125863"/>
                <a:gd name="connsiteX348" fmla="*/ 89367 w 129243"/>
                <a:gd name="connsiteY348" fmla="*/ 113846 h 125863"/>
                <a:gd name="connsiteX349" fmla="*/ 82193 w 129243"/>
                <a:gd name="connsiteY349" fmla="*/ 109927 h 125863"/>
                <a:gd name="connsiteX350" fmla="*/ 77522 w 129243"/>
                <a:gd name="connsiteY350" fmla="*/ 108534 h 125863"/>
                <a:gd name="connsiteX351" fmla="*/ 79306 w 129243"/>
                <a:gd name="connsiteY351" fmla="*/ 108214 h 125863"/>
                <a:gd name="connsiteX352" fmla="*/ 81356 w 129243"/>
                <a:gd name="connsiteY352" fmla="*/ 108206 h 125863"/>
                <a:gd name="connsiteX353" fmla="*/ 92419 w 129243"/>
                <a:gd name="connsiteY353" fmla="*/ 113440 h 125863"/>
                <a:gd name="connsiteX354" fmla="*/ 91182 w 129243"/>
                <a:gd name="connsiteY354" fmla="*/ 112039 h 125863"/>
                <a:gd name="connsiteX355" fmla="*/ 68862 w 129243"/>
                <a:gd name="connsiteY355" fmla="*/ 109066 h 125863"/>
                <a:gd name="connsiteX356" fmla="*/ 72923 w 129243"/>
                <a:gd name="connsiteY356" fmla="*/ 109903 h 125863"/>
                <a:gd name="connsiteX357" fmla="*/ 75896 w 129243"/>
                <a:gd name="connsiteY357" fmla="*/ 109520 h 125863"/>
                <a:gd name="connsiteX358" fmla="*/ 78587 w 129243"/>
                <a:gd name="connsiteY358" fmla="*/ 110036 h 125863"/>
                <a:gd name="connsiteX359" fmla="*/ 80261 w 129243"/>
                <a:gd name="connsiteY359" fmla="*/ 110983 h 125863"/>
                <a:gd name="connsiteX360" fmla="*/ 80660 w 129243"/>
                <a:gd name="connsiteY360" fmla="*/ 111452 h 125863"/>
                <a:gd name="connsiteX361" fmla="*/ 78493 w 129243"/>
                <a:gd name="connsiteY361" fmla="*/ 111515 h 125863"/>
                <a:gd name="connsiteX362" fmla="*/ 76036 w 129243"/>
                <a:gd name="connsiteY362" fmla="*/ 111132 h 125863"/>
                <a:gd name="connsiteX363" fmla="*/ 73251 w 129243"/>
                <a:gd name="connsiteY363" fmla="*/ 112094 h 125863"/>
                <a:gd name="connsiteX364" fmla="*/ 70794 w 129243"/>
                <a:gd name="connsiteY364" fmla="*/ 111586 h 125863"/>
                <a:gd name="connsiteX365" fmla="*/ 69864 w 129243"/>
                <a:gd name="connsiteY365" fmla="*/ 110952 h 125863"/>
                <a:gd name="connsiteX366" fmla="*/ 69206 w 129243"/>
                <a:gd name="connsiteY366" fmla="*/ 110170 h 125863"/>
                <a:gd name="connsiteX367" fmla="*/ 68862 w 129243"/>
                <a:gd name="connsiteY367" fmla="*/ 109066 h 125863"/>
                <a:gd name="connsiteX368" fmla="*/ 89876 w 129243"/>
                <a:gd name="connsiteY368" fmla="*/ 115857 h 125863"/>
                <a:gd name="connsiteX369" fmla="*/ 92872 w 129243"/>
                <a:gd name="connsiteY369" fmla="*/ 117899 h 125863"/>
                <a:gd name="connsiteX370" fmla="*/ 84087 w 129243"/>
                <a:gd name="connsiteY370" fmla="*/ 115216 h 125863"/>
                <a:gd name="connsiteX371" fmla="*/ 85080 w 129243"/>
                <a:gd name="connsiteY371" fmla="*/ 114973 h 125863"/>
                <a:gd name="connsiteX372" fmla="*/ 86011 w 129243"/>
                <a:gd name="connsiteY372" fmla="*/ 114918 h 125863"/>
                <a:gd name="connsiteX373" fmla="*/ 89876 w 129243"/>
                <a:gd name="connsiteY373" fmla="*/ 115857 h 125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Lst>
              <a:rect l="l" t="t" r="r" b="b"/>
              <a:pathLst>
                <a:path w="129243" h="125863">
                  <a:moveTo>
                    <a:pt x="65905" y="1072"/>
                  </a:moveTo>
                  <a:lnTo>
                    <a:pt x="67086" y="1549"/>
                  </a:lnTo>
                  <a:lnTo>
                    <a:pt x="70998" y="3724"/>
                  </a:lnTo>
                  <a:lnTo>
                    <a:pt x="73705" y="6172"/>
                  </a:lnTo>
                  <a:lnTo>
                    <a:pt x="75207" y="8887"/>
                  </a:lnTo>
                  <a:lnTo>
                    <a:pt x="77241" y="10984"/>
                  </a:lnTo>
                  <a:lnTo>
                    <a:pt x="79807" y="12471"/>
                  </a:lnTo>
                  <a:lnTo>
                    <a:pt x="81841" y="14481"/>
                  </a:lnTo>
                  <a:lnTo>
                    <a:pt x="83343" y="17016"/>
                  </a:lnTo>
                  <a:lnTo>
                    <a:pt x="85448" y="18440"/>
                  </a:lnTo>
                  <a:lnTo>
                    <a:pt x="88147" y="18745"/>
                  </a:lnTo>
                  <a:lnTo>
                    <a:pt x="89853" y="19613"/>
                  </a:lnTo>
                  <a:lnTo>
                    <a:pt x="90572" y="21045"/>
                  </a:lnTo>
                  <a:lnTo>
                    <a:pt x="92043" y="22336"/>
                  </a:lnTo>
                  <a:lnTo>
                    <a:pt x="94257" y="23494"/>
                  </a:lnTo>
                  <a:lnTo>
                    <a:pt x="97691" y="24127"/>
                  </a:lnTo>
                  <a:lnTo>
                    <a:pt x="104279" y="24284"/>
                  </a:lnTo>
                  <a:lnTo>
                    <a:pt x="104866" y="24315"/>
                  </a:lnTo>
                  <a:lnTo>
                    <a:pt x="106352" y="24675"/>
                  </a:lnTo>
                  <a:lnTo>
                    <a:pt x="108089" y="24221"/>
                  </a:lnTo>
                  <a:lnTo>
                    <a:pt x="110209" y="23322"/>
                  </a:lnTo>
                  <a:lnTo>
                    <a:pt x="110889" y="22782"/>
                  </a:lnTo>
                  <a:lnTo>
                    <a:pt x="113111" y="19825"/>
                  </a:lnTo>
                  <a:lnTo>
                    <a:pt x="114340" y="20083"/>
                  </a:lnTo>
                  <a:lnTo>
                    <a:pt x="116780" y="19723"/>
                  </a:lnTo>
                  <a:lnTo>
                    <a:pt x="118259" y="19066"/>
                  </a:lnTo>
                  <a:lnTo>
                    <a:pt x="118369" y="19066"/>
                  </a:lnTo>
                  <a:lnTo>
                    <a:pt x="118275" y="19825"/>
                  </a:lnTo>
                  <a:lnTo>
                    <a:pt x="118111" y="21147"/>
                  </a:lnTo>
                  <a:lnTo>
                    <a:pt x="116914" y="22078"/>
                  </a:lnTo>
                  <a:lnTo>
                    <a:pt x="118126" y="24229"/>
                  </a:lnTo>
                  <a:lnTo>
                    <a:pt x="119284" y="27718"/>
                  </a:lnTo>
                  <a:lnTo>
                    <a:pt x="118635" y="29440"/>
                  </a:lnTo>
                  <a:lnTo>
                    <a:pt x="119425" y="30777"/>
                  </a:lnTo>
                  <a:lnTo>
                    <a:pt x="121647" y="31739"/>
                  </a:lnTo>
                  <a:lnTo>
                    <a:pt x="121850" y="32123"/>
                  </a:lnTo>
                  <a:lnTo>
                    <a:pt x="121170" y="32522"/>
                  </a:lnTo>
                  <a:lnTo>
                    <a:pt x="120606" y="33656"/>
                  </a:lnTo>
                  <a:lnTo>
                    <a:pt x="120544" y="35722"/>
                  </a:lnTo>
                  <a:lnTo>
                    <a:pt x="122484" y="37678"/>
                  </a:lnTo>
                  <a:lnTo>
                    <a:pt x="126427" y="39508"/>
                  </a:lnTo>
                  <a:lnTo>
                    <a:pt x="127687" y="39813"/>
                  </a:lnTo>
                  <a:lnTo>
                    <a:pt x="128171" y="40517"/>
                  </a:lnTo>
                  <a:lnTo>
                    <a:pt x="128829" y="40979"/>
                  </a:lnTo>
                  <a:lnTo>
                    <a:pt x="129220" y="41542"/>
                  </a:lnTo>
                  <a:lnTo>
                    <a:pt x="129243" y="42270"/>
                  </a:lnTo>
                  <a:lnTo>
                    <a:pt x="128954" y="42771"/>
                  </a:lnTo>
                  <a:lnTo>
                    <a:pt x="127084" y="42943"/>
                  </a:lnTo>
                  <a:lnTo>
                    <a:pt x="124956" y="42927"/>
                  </a:lnTo>
                  <a:lnTo>
                    <a:pt x="123438" y="42043"/>
                  </a:lnTo>
                  <a:lnTo>
                    <a:pt x="123297" y="42692"/>
                  </a:lnTo>
                  <a:lnTo>
                    <a:pt x="123274" y="43428"/>
                  </a:lnTo>
                  <a:lnTo>
                    <a:pt x="121803" y="43874"/>
                  </a:lnTo>
                  <a:lnTo>
                    <a:pt x="122617" y="48935"/>
                  </a:lnTo>
                  <a:lnTo>
                    <a:pt x="122288" y="50391"/>
                  </a:lnTo>
                  <a:lnTo>
                    <a:pt x="121748" y="50884"/>
                  </a:lnTo>
                  <a:lnTo>
                    <a:pt x="121248" y="50680"/>
                  </a:lnTo>
                  <a:lnTo>
                    <a:pt x="120630" y="50625"/>
                  </a:lnTo>
                  <a:lnTo>
                    <a:pt x="120324" y="51103"/>
                  </a:lnTo>
                  <a:lnTo>
                    <a:pt x="120583" y="52182"/>
                  </a:lnTo>
                  <a:lnTo>
                    <a:pt x="119135" y="52307"/>
                  </a:lnTo>
                  <a:lnTo>
                    <a:pt x="116835" y="51752"/>
                  </a:lnTo>
                  <a:lnTo>
                    <a:pt x="115779" y="50774"/>
                  </a:lnTo>
                  <a:lnTo>
                    <a:pt x="115599" y="49780"/>
                  </a:lnTo>
                  <a:lnTo>
                    <a:pt x="115584" y="48849"/>
                  </a:lnTo>
                  <a:lnTo>
                    <a:pt x="114848" y="47324"/>
                  </a:lnTo>
                  <a:lnTo>
                    <a:pt x="113018" y="45744"/>
                  </a:lnTo>
                  <a:lnTo>
                    <a:pt x="109192" y="45485"/>
                  </a:lnTo>
                  <a:lnTo>
                    <a:pt x="107776" y="44985"/>
                  </a:lnTo>
                  <a:lnTo>
                    <a:pt x="106313" y="44413"/>
                  </a:lnTo>
                  <a:lnTo>
                    <a:pt x="104717" y="43983"/>
                  </a:lnTo>
                  <a:lnTo>
                    <a:pt x="103246" y="44022"/>
                  </a:lnTo>
                  <a:lnTo>
                    <a:pt x="101470" y="44445"/>
                  </a:lnTo>
                  <a:lnTo>
                    <a:pt x="98372" y="43748"/>
                  </a:lnTo>
                  <a:lnTo>
                    <a:pt x="97324" y="44680"/>
                  </a:lnTo>
                  <a:lnTo>
                    <a:pt x="95697" y="45751"/>
                  </a:lnTo>
                  <a:lnTo>
                    <a:pt x="94343" y="45728"/>
                  </a:lnTo>
                  <a:lnTo>
                    <a:pt x="91652" y="43240"/>
                  </a:lnTo>
                  <a:lnTo>
                    <a:pt x="90846" y="43084"/>
                  </a:lnTo>
                  <a:lnTo>
                    <a:pt x="88491" y="44351"/>
                  </a:lnTo>
                  <a:lnTo>
                    <a:pt x="87529" y="44421"/>
                  </a:lnTo>
                  <a:lnTo>
                    <a:pt x="86794" y="44022"/>
                  </a:lnTo>
                  <a:lnTo>
                    <a:pt x="83609" y="43068"/>
                  </a:lnTo>
                  <a:lnTo>
                    <a:pt x="82170" y="42864"/>
                  </a:lnTo>
                  <a:lnTo>
                    <a:pt x="81114" y="43318"/>
                  </a:lnTo>
                  <a:lnTo>
                    <a:pt x="79244" y="42833"/>
                  </a:lnTo>
                  <a:lnTo>
                    <a:pt x="74706" y="39571"/>
                  </a:lnTo>
                  <a:lnTo>
                    <a:pt x="71897" y="42051"/>
                  </a:lnTo>
                  <a:lnTo>
                    <a:pt x="66186" y="41433"/>
                  </a:lnTo>
                  <a:lnTo>
                    <a:pt x="64489" y="43131"/>
                  </a:lnTo>
                  <a:lnTo>
                    <a:pt x="62548" y="46346"/>
                  </a:lnTo>
                  <a:lnTo>
                    <a:pt x="60976" y="47879"/>
                  </a:lnTo>
                  <a:lnTo>
                    <a:pt x="59607" y="47332"/>
                  </a:lnTo>
                  <a:lnTo>
                    <a:pt x="57988" y="45916"/>
                  </a:lnTo>
                  <a:lnTo>
                    <a:pt x="55156" y="42278"/>
                  </a:lnTo>
                  <a:lnTo>
                    <a:pt x="53724" y="41620"/>
                  </a:lnTo>
                  <a:lnTo>
                    <a:pt x="52081" y="41464"/>
                  </a:lnTo>
                  <a:lnTo>
                    <a:pt x="50649" y="41871"/>
                  </a:lnTo>
                  <a:lnTo>
                    <a:pt x="49883" y="42606"/>
                  </a:lnTo>
                  <a:lnTo>
                    <a:pt x="49296" y="47919"/>
                  </a:lnTo>
                  <a:lnTo>
                    <a:pt x="48779" y="52589"/>
                  </a:lnTo>
                  <a:lnTo>
                    <a:pt x="48748" y="55382"/>
                  </a:lnTo>
                  <a:lnTo>
                    <a:pt x="51893" y="57964"/>
                  </a:lnTo>
                  <a:lnTo>
                    <a:pt x="55609" y="62400"/>
                  </a:lnTo>
                  <a:lnTo>
                    <a:pt x="56798" y="62908"/>
                  </a:lnTo>
                  <a:lnTo>
                    <a:pt x="57393" y="64355"/>
                  </a:lnTo>
                  <a:lnTo>
                    <a:pt x="58261" y="68087"/>
                  </a:lnTo>
                  <a:lnTo>
                    <a:pt x="59239" y="72273"/>
                  </a:lnTo>
                  <a:lnTo>
                    <a:pt x="61125" y="75042"/>
                  </a:lnTo>
                  <a:lnTo>
                    <a:pt x="62822" y="77014"/>
                  </a:lnTo>
                  <a:lnTo>
                    <a:pt x="64896" y="78751"/>
                  </a:lnTo>
                  <a:lnTo>
                    <a:pt x="67501" y="81465"/>
                  </a:lnTo>
                  <a:lnTo>
                    <a:pt x="69629" y="84446"/>
                  </a:lnTo>
                  <a:lnTo>
                    <a:pt x="70192" y="85541"/>
                  </a:lnTo>
                  <a:lnTo>
                    <a:pt x="74331" y="89469"/>
                  </a:lnTo>
                  <a:lnTo>
                    <a:pt x="78344" y="93467"/>
                  </a:lnTo>
                  <a:lnTo>
                    <a:pt x="81927" y="94867"/>
                  </a:lnTo>
                  <a:lnTo>
                    <a:pt x="82490" y="95602"/>
                  </a:lnTo>
                  <a:lnTo>
                    <a:pt x="82522" y="98669"/>
                  </a:lnTo>
                  <a:lnTo>
                    <a:pt x="82913" y="99819"/>
                  </a:lnTo>
                  <a:lnTo>
                    <a:pt x="85307" y="103027"/>
                  </a:lnTo>
                  <a:lnTo>
                    <a:pt x="90197" y="107713"/>
                  </a:lnTo>
                  <a:lnTo>
                    <a:pt x="90760" y="108793"/>
                  </a:lnTo>
                  <a:lnTo>
                    <a:pt x="90924" y="109591"/>
                  </a:lnTo>
                  <a:lnTo>
                    <a:pt x="90611" y="110201"/>
                  </a:lnTo>
                  <a:lnTo>
                    <a:pt x="89328" y="110842"/>
                  </a:lnTo>
                  <a:lnTo>
                    <a:pt x="88280" y="110130"/>
                  </a:lnTo>
                  <a:lnTo>
                    <a:pt x="83727" y="105561"/>
                  </a:lnTo>
                  <a:lnTo>
                    <a:pt x="79322" y="102675"/>
                  </a:lnTo>
                  <a:lnTo>
                    <a:pt x="74354" y="97229"/>
                  </a:lnTo>
                  <a:lnTo>
                    <a:pt x="67704" y="95070"/>
                  </a:lnTo>
                  <a:lnTo>
                    <a:pt x="63174" y="92676"/>
                  </a:lnTo>
                  <a:lnTo>
                    <a:pt x="60428" y="93036"/>
                  </a:lnTo>
                  <a:lnTo>
                    <a:pt x="57401" y="93787"/>
                  </a:lnTo>
                  <a:lnTo>
                    <a:pt x="55531" y="93811"/>
                  </a:lnTo>
                  <a:lnTo>
                    <a:pt x="54201" y="93380"/>
                  </a:lnTo>
                  <a:lnTo>
                    <a:pt x="53262" y="91894"/>
                  </a:lnTo>
                  <a:lnTo>
                    <a:pt x="53403" y="90744"/>
                  </a:lnTo>
                  <a:lnTo>
                    <a:pt x="53239" y="89250"/>
                  </a:lnTo>
                  <a:lnTo>
                    <a:pt x="50586" y="86848"/>
                  </a:lnTo>
                  <a:lnTo>
                    <a:pt x="46964" y="84563"/>
                  </a:lnTo>
                  <a:lnTo>
                    <a:pt x="43537" y="81606"/>
                  </a:lnTo>
                  <a:lnTo>
                    <a:pt x="36653" y="73595"/>
                  </a:lnTo>
                  <a:lnTo>
                    <a:pt x="35268" y="71005"/>
                  </a:lnTo>
                  <a:lnTo>
                    <a:pt x="36622" y="70513"/>
                  </a:lnTo>
                  <a:lnTo>
                    <a:pt x="37646" y="70559"/>
                  </a:lnTo>
                  <a:lnTo>
                    <a:pt x="38804" y="70027"/>
                  </a:lnTo>
                  <a:lnTo>
                    <a:pt x="40682" y="70020"/>
                  </a:lnTo>
                  <a:lnTo>
                    <a:pt x="42904" y="70544"/>
                  </a:lnTo>
                  <a:lnTo>
                    <a:pt x="40940" y="68823"/>
                  </a:lnTo>
                  <a:lnTo>
                    <a:pt x="38492" y="67133"/>
                  </a:lnTo>
                  <a:lnTo>
                    <a:pt x="32155" y="60405"/>
                  </a:lnTo>
                  <a:lnTo>
                    <a:pt x="30261" y="57213"/>
                  </a:lnTo>
                  <a:lnTo>
                    <a:pt x="30042" y="53770"/>
                  </a:lnTo>
                  <a:lnTo>
                    <a:pt x="30512" y="49045"/>
                  </a:lnTo>
                  <a:lnTo>
                    <a:pt x="29369" y="45650"/>
                  </a:lnTo>
                  <a:lnTo>
                    <a:pt x="24480" y="41245"/>
                  </a:lnTo>
                  <a:lnTo>
                    <a:pt x="22688" y="38921"/>
                  </a:lnTo>
                  <a:lnTo>
                    <a:pt x="19082" y="37537"/>
                  </a:lnTo>
                  <a:lnTo>
                    <a:pt x="17462" y="37670"/>
                  </a:lnTo>
                  <a:lnTo>
                    <a:pt x="16492" y="39391"/>
                  </a:lnTo>
                  <a:lnTo>
                    <a:pt x="15788" y="43209"/>
                  </a:lnTo>
                  <a:lnTo>
                    <a:pt x="12588" y="48231"/>
                  </a:lnTo>
                  <a:lnTo>
                    <a:pt x="11524" y="50406"/>
                  </a:lnTo>
                  <a:lnTo>
                    <a:pt x="9850" y="53231"/>
                  </a:lnTo>
                  <a:lnTo>
                    <a:pt x="8395" y="53426"/>
                  </a:lnTo>
                  <a:lnTo>
                    <a:pt x="7542" y="53176"/>
                  </a:lnTo>
                  <a:lnTo>
                    <a:pt x="4945" y="48419"/>
                  </a:lnTo>
                  <a:lnTo>
                    <a:pt x="2464" y="44805"/>
                  </a:lnTo>
                  <a:lnTo>
                    <a:pt x="2120" y="43091"/>
                  </a:lnTo>
                  <a:lnTo>
                    <a:pt x="1893" y="40979"/>
                  </a:lnTo>
                  <a:lnTo>
                    <a:pt x="0" y="33179"/>
                  </a:lnTo>
                  <a:lnTo>
                    <a:pt x="1330" y="32084"/>
                  </a:lnTo>
                  <a:lnTo>
                    <a:pt x="2152" y="33336"/>
                  </a:lnTo>
                  <a:lnTo>
                    <a:pt x="7933" y="34845"/>
                  </a:lnTo>
                  <a:lnTo>
                    <a:pt x="9185" y="34180"/>
                  </a:lnTo>
                  <a:lnTo>
                    <a:pt x="9944" y="33156"/>
                  </a:lnTo>
                  <a:lnTo>
                    <a:pt x="9944" y="32506"/>
                  </a:lnTo>
                  <a:lnTo>
                    <a:pt x="10437" y="32318"/>
                  </a:lnTo>
                  <a:lnTo>
                    <a:pt x="12471" y="33304"/>
                  </a:lnTo>
                  <a:lnTo>
                    <a:pt x="14129" y="33077"/>
                  </a:lnTo>
                  <a:lnTo>
                    <a:pt x="16805" y="33030"/>
                  </a:lnTo>
                  <a:lnTo>
                    <a:pt x="18714" y="33195"/>
                  </a:lnTo>
                  <a:lnTo>
                    <a:pt x="19981" y="32436"/>
                  </a:lnTo>
                  <a:lnTo>
                    <a:pt x="21687" y="29643"/>
                  </a:lnTo>
                  <a:lnTo>
                    <a:pt x="22320" y="28078"/>
                  </a:lnTo>
                  <a:lnTo>
                    <a:pt x="23087" y="27703"/>
                  </a:lnTo>
                  <a:lnTo>
                    <a:pt x="23588" y="27890"/>
                  </a:lnTo>
                  <a:lnTo>
                    <a:pt x="23955" y="29181"/>
                  </a:lnTo>
                  <a:lnTo>
                    <a:pt x="24855" y="30386"/>
                  </a:lnTo>
                  <a:lnTo>
                    <a:pt x="26702" y="32350"/>
                  </a:lnTo>
                  <a:lnTo>
                    <a:pt x="28008" y="33296"/>
                  </a:lnTo>
                  <a:lnTo>
                    <a:pt x="29189" y="33633"/>
                  </a:lnTo>
                  <a:lnTo>
                    <a:pt x="30347" y="32843"/>
                  </a:lnTo>
                  <a:lnTo>
                    <a:pt x="31544" y="32616"/>
                  </a:lnTo>
                  <a:lnTo>
                    <a:pt x="34971" y="34149"/>
                  </a:lnTo>
                  <a:lnTo>
                    <a:pt x="37866" y="34439"/>
                  </a:lnTo>
                  <a:lnTo>
                    <a:pt x="40002" y="33641"/>
                  </a:lnTo>
                  <a:lnTo>
                    <a:pt x="39720" y="32538"/>
                  </a:lnTo>
                  <a:lnTo>
                    <a:pt x="38938" y="31309"/>
                  </a:lnTo>
                  <a:lnTo>
                    <a:pt x="38773" y="30120"/>
                  </a:lnTo>
                  <a:lnTo>
                    <a:pt x="38914" y="29087"/>
                  </a:lnTo>
                  <a:lnTo>
                    <a:pt x="40385" y="28062"/>
                  </a:lnTo>
                  <a:lnTo>
                    <a:pt x="40314" y="27609"/>
                  </a:lnTo>
                  <a:lnTo>
                    <a:pt x="38538" y="25801"/>
                  </a:lnTo>
                  <a:lnTo>
                    <a:pt x="38624" y="25332"/>
                  </a:lnTo>
                  <a:lnTo>
                    <a:pt x="42513" y="23290"/>
                  </a:lnTo>
                  <a:lnTo>
                    <a:pt x="46260" y="22148"/>
                  </a:lnTo>
                  <a:lnTo>
                    <a:pt x="46863" y="21264"/>
                  </a:lnTo>
                  <a:lnTo>
                    <a:pt x="47207" y="19934"/>
                  </a:lnTo>
                  <a:lnTo>
                    <a:pt x="47371" y="17438"/>
                  </a:lnTo>
                  <a:lnTo>
                    <a:pt x="47168" y="15396"/>
                  </a:lnTo>
                  <a:lnTo>
                    <a:pt x="45650" y="13480"/>
                  </a:lnTo>
                  <a:lnTo>
                    <a:pt x="45556" y="12510"/>
                  </a:lnTo>
                  <a:lnTo>
                    <a:pt x="45916" y="11500"/>
                  </a:lnTo>
                  <a:lnTo>
                    <a:pt x="46510" y="10585"/>
                  </a:lnTo>
                  <a:lnTo>
                    <a:pt x="48013" y="10194"/>
                  </a:lnTo>
                  <a:lnTo>
                    <a:pt x="49773" y="9537"/>
                  </a:lnTo>
                  <a:lnTo>
                    <a:pt x="51166" y="8778"/>
                  </a:lnTo>
                  <a:lnTo>
                    <a:pt x="53043" y="8152"/>
                  </a:lnTo>
                  <a:lnTo>
                    <a:pt x="54522" y="7276"/>
                  </a:lnTo>
                  <a:lnTo>
                    <a:pt x="55969" y="5187"/>
                  </a:lnTo>
                  <a:lnTo>
                    <a:pt x="56845" y="4843"/>
                  </a:lnTo>
                  <a:lnTo>
                    <a:pt x="59498" y="5140"/>
                  </a:lnTo>
                  <a:lnTo>
                    <a:pt x="60069" y="4623"/>
                  </a:lnTo>
                  <a:lnTo>
                    <a:pt x="59701" y="1619"/>
                  </a:lnTo>
                  <a:lnTo>
                    <a:pt x="60178" y="853"/>
                  </a:lnTo>
                  <a:lnTo>
                    <a:pt x="61117" y="422"/>
                  </a:lnTo>
                  <a:lnTo>
                    <a:pt x="61555" y="0"/>
                  </a:lnTo>
                  <a:lnTo>
                    <a:pt x="63894" y="329"/>
                  </a:lnTo>
                  <a:lnTo>
                    <a:pt x="65905" y="1072"/>
                  </a:lnTo>
                  <a:close/>
                  <a:moveTo>
                    <a:pt x="28454" y="48826"/>
                  </a:moveTo>
                  <a:lnTo>
                    <a:pt x="25747" y="49491"/>
                  </a:lnTo>
                  <a:lnTo>
                    <a:pt x="24456" y="48302"/>
                  </a:lnTo>
                  <a:lnTo>
                    <a:pt x="24120" y="47324"/>
                  </a:lnTo>
                  <a:lnTo>
                    <a:pt x="21890" y="47011"/>
                  </a:lnTo>
                  <a:lnTo>
                    <a:pt x="20545" y="45658"/>
                  </a:lnTo>
                  <a:lnTo>
                    <a:pt x="20271" y="45055"/>
                  </a:lnTo>
                  <a:lnTo>
                    <a:pt x="22180" y="43561"/>
                  </a:lnTo>
                  <a:lnTo>
                    <a:pt x="23197" y="41143"/>
                  </a:lnTo>
                  <a:lnTo>
                    <a:pt x="24487" y="42598"/>
                  </a:lnTo>
                  <a:lnTo>
                    <a:pt x="26052" y="45329"/>
                  </a:lnTo>
                  <a:lnTo>
                    <a:pt x="26889" y="46088"/>
                  </a:lnTo>
                  <a:lnTo>
                    <a:pt x="28454" y="48826"/>
                  </a:lnTo>
                  <a:close/>
                  <a:moveTo>
                    <a:pt x="21374" y="58605"/>
                  </a:moveTo>
                  <a:lnTo>
                    <a:pt x="21202" y="59794"/>
                  </a:lnTo>
                  <a:lnTo>
                    <a:pt x="19872" y="58284"/>
                  </a:lnTo>
                  <a:lnTo>
                    <a:pt x="19199" y="55577"/>
                  </a:lnTo>
                  <a:lnTo>
                    <a:pt x="17517" y="51189"/>
                  </a:lnTo>
                  <a:lnTo>
                    <a:pt x="17298" y="49952"/>
                  </a:lnTo>
                  <a:lnTo>
                    <a:pt x="18166" y="48732"/>
                  </a:lnTo>
                  <a:lnTo>
                    <a:pt x="18119" y="47488"/>
                  </a:lnTo>
                  <a:lnTo>
                    <a:pt x="16930" y="43623"/>
                  </a:lnTo>
                  <a:lnTo>
                    <a:pt x="17924" y="42990"/>
                  </a:lnTo>
                  <a:lnTo>
                    <a:pt x="18518" y="42911"/>
                  </a:lnTo>
                  <a:lnTo>
                    <a:pt x="18761" y="45595"/>
                  </a:lnTo>
                  <a:lnTo>
                    <a:pt x="19301" y="47136"/>
                  </a:lnTo>
                  <a:lnTo>
                    <a:pt x="20920" y="49029"/>
                  </a:lnTo>
                  <a:lnTo>
                    <a:pt x="20591" y="52151"/>
                  </a:lnTo>
                  <a:lnTo>
                    <a:pt x="20920" y="56587"/>
                  </a:lnTo>
                  <a:lnTo>
                    <a:pt x="21248" y="57572"/>
                  </a:lnTo>
                  <a:lnTo>
                    <a:pt x="21374" y="58605"/>
                  </a:lnTo>
                  <a:close/>
                  <a:moveTo>
                    <a:pt x="28916" y="55562"/>
                  </a:moveTo>
                  <a:lnTo>
                    <a:pt x="29471" y="56923"/>
                  </a:lnTo>
                  <a:lnTo>
                    <a:pt x="27406" y="55695"/>
                  </a:lnTo>
                  <a:lnTo>
                    <a:pt x="25552" y="55226"/>
                  </a:lnTo>
                  <a:lnTo>
                    <a:pt x="25160" y="54302"/>
                  </a:lnTo>
                  <a:lnTo>
                    <a:pt x="25426" y="53544"/>
                  </a:lnTo>
                  <a:lnTo>
                    <a:pt x="25825" y="52808"/>
                  </a:lnTo>
                  <a:lnTo>
                    <a:pt x="27226" y="52910"/>
                  </a:lnTo>
                  <a:lnTo>
                    <a:pt x="27437" y="53629"/>
                  </a:lnTo>
                  <a:lnTo>
                    <a:pt x="28916" y="55562"/>
                  </a:lnTo>
                  <a:close/>
                  <a:moveTo>
                    <a:pt x="36754" y="68557"/>
                  </a:moveTo>
                  <a:lnTo>
                    <a:pt x="36192" y="69370"/>
                  </a:lnTo>
                  <a:lnTo>
                    <a:pt x="34768" y="67876"/>
                  </a:lnTo>
                  <a:lnTo>
                    <a:pt x="33461" y="66812"/>
                  </a:lnTo>
                  <a:lnTo>
                    <a:pt x="32530" y="65545"/>
                  </a:lnTo>
                  <a:lnTo>
                    <a:pt x="30699" y="63964"/>
                  </a:lnTo>
                  <a:lnTo>
                    <a:pt x="30081" y="62157"/>
                  </a:lnTo>
                  <a:lnTo>
                    <a:pt x="27351" y="58464"/>
                  </a:lnTo>
                  <a:lnTo>
                    <a:pt x="26944" y="57463"/>
                  </a:lnTo>
                  <a:lnTo>
                    <a:pt x="28306" y="58957"/>
                  </a:lnTo>
                  <a:lnTo>
                    <a:pt x="29440" y="59896"/>
                  </a:lnTo>
                  <a:lnTo>
                    <a:pt x="30378" y="60123"/>
                  </a:lnTo>
                  <a:lnTo>
                    <a:pt x="32757" y="62478"/>
                  </a:lnTo>
                  <a:lnTo>
                    <a:pt x="35096" y="65498"/>
                  </a:lnTo>
                  <a:lnTo>
                    <a:pt x="37881" y="68119"/>
                  </a:lnTo>
                  <a:lnTo>
                    <a:pt x="37302" y="68197"/>
                  </a:lnTo>
                  <a:lnTo>
                    <a:pt x="36754" y="68557"/>
                  </a:lnTo>
                  <a:close/>
                  <a:moveTo>
                    <a:pt x="36763" y="81160"/>
                  </a:moveTo>
                  <a:lnTo>
                    <a:pt x="37075" y="81606"/>
                  </a:lnTo>
                  <a:lnTo>
                    <a:pt x="37044" y="81911"/>
                  </a:lnTo>
                  <a:lnTo>
                    <a:pt x="35902" y="81481"/>
                  </a:lnTo>
                  <a:lnTo>
                    <a:pt x="35597" y="81622"/>
                  </a:lnTo>
                  <a:lnTo>
                    <a:pt x="30222" y="74980"/>
                  </a:lnTo>
                  <a:lnTo>
                    <a:pt x="29643" y="73681"/>
                  </a:lnTo>
                  <a:lnTo>
                    <a:pt x="31568" y="75230"/>
                  </a:lnTo>
                  <a:lnTo>
                    <a:pt x="36763" y="81160"/>
                  </a:lnTo>
                  <a:close/>
                  <a:moveTo>
                    <a:pt x="37686" y="76904"/>
                  </a:moveTo>
                  <a:lnTo>
                    <a:pt x="38030" y="77976"/>
                  </a:lnTo>
                  <a:lnTo>
                    <a:pt x="35292" y="75958"/>
                  </a:lnTo>
                  <a:lnTo>
                    <a:pt x="34251" y="74604"/>
                  </a:lnTo>
                  <a:lnTo>
                    <a:pt x="34063" y="73994"/>
                  </a:lnTo>
                  <a:lnTo>
                    <a:pt x="37686" y="76904"/>
                  </a:lnTo>
                  <a:close/>
                  <a:moveTo>
                    <a:pt x="40768" y="79595"/>
                  </a:moveTo>
                  <a:lnTo>
                    <a:pt x="42215" y="81856"/>
                  </a:lnTo>
                  <a:lnTo>
                    <a:pt x="40831" y="81387"/>
                  </a:lnTo>
                  <a:lnTo>
                    <a:pt x="39391" y="79994"/>
                  </a:lnTo>
                  <a:lnTo>
                    <a:pt x="38546" y="78477"/>
                  </a:lnTo>
                  <a:lnTo>
                    <a:pt x="40768" y="79595"/>
                  </a:lnTo>
                  <a:close/>
                  <a:moveTo>
                    <a:pt x="71811" y="100844"/>
                  </a:moveTo>
                  <a:lnTo>
                    <a:pt x="68346" y="100922"/>
                  </a:lnTo>
                  <a:lnTo>
                    <a:pt x="65334" y="100375"/>
                  </a:lnTo>
                  <a:lnTo>
                    <a:pt x="63863" y="99444"/>
                  </a:lnTo>
                  <a:lnTo>
                    <a:pt x="63972" y="98653"/>
                  </a:lnTo>
                  <a:lnTo>
                    <a:pt x="64426" y="97339"/>
                  </a:lnTo>
                  <a:lnTo>
                    <a:pt x="67782" y="97495"/>
                  </a:lnTo>
                  <a:lnTo>
                    <a:pt x="72891" y="98427"/>
                  </a:lnTo>
                  <a:lnTo>
                    <a:pt x="74143" y="99514"/>
                  </a:lnTo>
                  <a:lnTo>
                    <a:pt x="73752" y="100015"/>
                  </a:lnTo>
                  <a:lnTo>
                    <a:pt x="71811" y="100844"/>
                  </a:lnTo>
                  <a:close/>
                  <a:moveTo>
                    <a:pt x="80785" y="105194"/>
                  </a:moveTo>
                  <a:lnTo>
                    <a:pt x="79251" y="105507"/>
                  </a:lnTo>
                  <a:lnTo>
                    <a:pt x="69480" y="105272"/>
                  </a:lnTo>
                  <a:lnTo>
                    <a:pt x="66640" y="104646"/>
                  </a:lnTo>
                  <a:lnTo>
                    <a:pt x="63479" y="103042"/>
                  </a:lnTo>
                  <a:lnTo>
                    <a:pt x="62838" y="102549"/>
                  </a:lnTo>
                  <a:lnTo>
                    <a:pt x="66015" y="102080"/>
                  </a:lnTo>
                  <a:lnTo>
                    <a:pt x="68972" y="102549"/>
                  </a:lnTo>
                  <a:lnTo>
                    <a:pt x="69879" y="103715"/>
                  </a:lnTo>
                  <a:lnTo>
                    <a:pt x="77867" y="104646"/>
                  </a:lnTo>
                  <a:lnTo>
                    <a:pt x="80785" y="105194"/>
                  </a:lnTo>
                  <a:close/>
                  <a:moveTo>
                    <a:pt x="91182" y="112039"/>
                  </a:moveTo>
                  <a:lnTo>
                    <a:pt x="92778" y="111492"/>
                  </a:lnTo>
                  <a:lnTo>
                    <a:pt x="94132" y="111891"/>
                  </a:lnTo>
                  <a:lnTo>
                    <a:pt x="94992" y="113596"/>
                  </a:lnTo>
                  <a:lnTo>
                    <a:pt x="96690" y="114723"/>
                  </a:lnTo>
                  <a:lnTo>
                    <a:pt x="99452" y="116694"/>
                  </a:lnTo>
                  <a:lnTo>
                    <a:pt x="101196" y="118204"/>
                  </a:lnTo>
                  <a:lnTo>
                    <a:pt x="105147" y="120911"/>
                  </a:lnTo>
                  <a:lnTo>
                    <a:pt x="106086" y="121287"/>
                  </a:lnTo>
                  <a:lnTo>
                    <a:pt x="108057" y="122092"/>
                  </a:lnTo>
                  <a:lnTo>
                    <a:pt x="108097" y="123188"/>
                  </a:lnTo>
                  <a:lnTo>
                    <a:pt x="108942" y="124432"/>
                  </a:lnTo>
                  <a:lnTo>
                    <a:pt x="109833" y="125863"/>
                  </a:lnTo>
                  <a:lnTo>
                    <a:pt x="105781" y="123047"/>
                  </a:lnTo>
                  <a:lnTo>
                    <a:pt x="102002" y="119894"/>
                  </a:lnTo>
                  <a:lnTo>
                    <a:pt x="94609" y="115028"/>
                  </a:lnTo>
                  <a:lnTo>
                    <a:pt x="89367" y="113846"/>
                  </a:lnTo>
                  <a:lnTo>
                    <a:pt x="82193" y="109927"/>
                  </a:lnTo>
                  <a:lnTo>
                    <a:pt x="77522" y="108534"/>
                  </a:lnTo>
                  <a:lnTo>
                    <a:pt x="79306" y="108214"/>
                  </a:lnTo>
                  <a:lnTo>
                    <a:pt x="81356" y="108206"/>
                  </a:lnTo>
                  <a:lnTo>
                    <a:pt x="92419" y="113440"/>
                  </a:lnTo>
                  <a:lnTo>
                    <a:pt x="91182" y="112039"/>
                  </a:lnTo>
                  <a:close/>
                  <a:moveTo>
                    <a:pt x="68862" y="109066"/>
                  </a:moveTo>
                  <a:lnTo>
                    <a:pt x="72923" y="109903"/>
                  </a:lnTo>
                  <a:lnTo>
                    <a:pt x="75896" y="109520"/>
                  </a:lnTo>
                  <a:lnTo>
                    <a:pt x="78587" y="110036"/>
                  </a:lnTo>
                  <a:lnTo>
                    <a:pt x="80261" y="110983"/>
                  </a:lnTo>
                  <a:lnTo>
                    <a:pt x="80660" y="111452"/>
                  </a:lnTo>
                  <a:lnTo>
                    <a:pt x="78493" y="111515"/>
                  </a:lnTo>
                  <a:lnTo>
                    <a:pt x="76036" y="111132"/>
                  </a:lnTo>
                  <a:lnTo>
                    <a:pt x="73251" y="112094"/>
                  </a:lnTo>
                  <a:lnTo>
                    <a:pt x="70794" y="111586"/>
                  </a:lnTo>
                  <a:lnTo>
                    <a:pt x="69864" y="110952"/>
                  </a:lnTo>
                  <a:lnTo>
                    <a:pt x="69206" y="110170"/>
                  </a:lnTo>
                  <a:lnTo>
                    <a:pt x="68862" y="109066"/>
                  </a:lnTo>
                  <a:close/>
                  <a:moveTo>
                    <a:pt x="89876" y="115857"/>
                  </a:moveTo>
                  <a:lnTo>
                    <a:pt x="92872" y="117899"/>
                  </a:lnTo>
                  <a:lnTo>
                    <a:pt x="84087" y="115216"/>
                  </a:lnTo>
                  <a:lnTo>
                    <a:pt x="85080" y="114973"/>
                  </a:lnTo>
                  <a:lnTo>
                    <a:pt x="86011" y="114918"/>
                  </a:lnTo>
                  <a:lnTo>
                    <a:pt x="89876" y="11585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2" name="Freeform: Shape 671">
              <a:extLst>
                <a:ext uri="{FF2B5EF4-FFF2-40B4-BE49-F238E27FC236}">
                  <a16:creationId xmlns:a16="http://schemas.microsoft.com/office/drawing/2014/main" id="{2942DCC5-C421-09DD-6BD6-336292BDF3B5}"/>
                </a:ext>
              </a:extLst>
            </p:cNvPr>
            <p:cNvSpPr>
              <a:spLocks/>
            </p:cNvSpPr>
            <p:nvPr/>
          </p:nvSpPr>
          <p:spPr>
            <a:xfrm>
              <a:off x="5615643" y="4201011"/>
              <a:ext cx="62196" cy="47441"/>
            </a:xfrm>
            <a:custGeom>
              <a:avLst/>
              <a:gdLst>
                <a:gd name="connsiteX0" fmla="*/ 39821 w 62196"/>
                <a:gd name="connsiteY0" fmla="*/ 1306 h 47441"/>
                <a:gd name="connsiteX1" fmla="*/ 40713 w 62196"/>
                <a:gd name="connsiteY1" fmla="*/ 1846 h 47441"/>
                <a:gd name="connsiteX2" fmla="*/ 40377 w 62196"/>
                <a:gd name="connsiteY2" fmla="*/ 2504 h 47441"/>
                <a:gd name="connsiteX3" fmla="*/ 38163 w 62196"/>
                <a:gd name="connsiteY3" fmla="*/ 2097 h 47441"/>
                <a:gd name="connsiteX4" fmla="*/ 35870 w 62196"/>
                <a:gd name="connsiteY4" fmla="*/ 1353 h 47441"/>
                <a:gd name="connsiteX5" fmla="*/ 35120 w 62196"/>
                <a:gd name="connsiteY5" fmla="*/ 1534 h 47441"/>
                <a:gd name="connsiteX6" fmla="*/ 34658 w 62196"/>
                <a:gd name="connsiteY6" fmla="*/ 1440 h 47441"/>
                <a:gd name="connsiteX7" fmla="*/ 33320 w 62196"/>
                <a:gd name="connsiteY7" fmla="*/ 728 h 47441"/>
                <a:gd name="connsiteX8" fmla="*/ 34493 w 62196"/>
                <a:gd name="connsiteY8" fmla="*/ 180 h 47441"/>
                <a:gd name="connsiteX9" fmla="*/ 35706 w 62196"/>
                <a:gd name="connsiteY9" fmla="*/ 0 h 47441"/>
                <a:gd name="connsiteX10" fmla="*/ 37036 w 62196"/>
                <a:gd name="connsiteY10" fmla="*/ 39 h 47441"/>
                <a:gd name="connsiteX11" fmla="*/ 39821 w 62196"/>
                <a:gd name="connsiteY11" fmla="*/ 1306 h 47441"/>
                <a:gd name="connsiteX12" fmla="*/ 59247 w 62196"/>
                <a:gd name="connsiteY12" fmla="*/ 8715 h 47441"/>
                <a:gd name="connsiteX13" fmla="*/ 59732 w 62196"/>
                <a:gd name="connsiteY13" fmla="*/ 9404 h 47441"/>
                <a:gd name="connsiteX14" fmla="*/ 60741 w 62196"/>
                <a:gd name="connsiteY14" fmla="*/ 14074 h 47441"/>
                <a:gd name="connsiteX15" fmla="*/ 60843 w 62196"/>
                <a:gd name="connsiteY15" fmla="*/ 15569 h 47441"/>
                <a:gd name="connsiteX16" fmla="*/ 59826 w 62196"/>
                <a:gd name="connsiteY16" fmla="*/ 17822 h 47441"/>
                <a:gd name="connsiteX17" fmla="*/ 59974 w 62196"/>
                <a:gd name="connsiteY17" fmla="*/ 18714 h 47441"/>
                <a:gd name="connsiteX18" fmla="*/ 62157 w 62196"/>
                <a:gd name="connsiteY18" fmla="*/ 20795 h 47441"/>
                <a:gd name="connsiteX19" fmla="*/ 62196 w 62196"/>
                <a:gd name="connsiteY19" fmla="*/ 21546 h 47441"/>
                <a:gd name="connsiteX20" fmla="*/ 61938 w 62196"/>
                <a:gd name="connsiteY20" fmla="*/ 22305 h 47441"/>
                <a:gd name="connsiteX21" fmla="*/ 60076 w 62196"/>
                <a:gd name="connsiteY21" fmla="*/ 24276 h 47441"/>
                <a:gd name="connsiteX22" fmla="*/ 58644 w 62196"/>
                <a:gd name="connsiteY22" fmla="*/ 25622 h 47441"/>
                <a:gd name="connsiteX23" fmla="*/ 59098 w 62196"/>
                <a:gd name="connsiteY23" fmla="*/ 27171 h 47441"/>
                <a:gd name="connsiteX24" fmla="*/ 60256 w 62196"/>
                <a:gd name="connsiteY24" fmla="*/ 28642 h 47441"/>
                <a:gd name="connsiteX25" fmla="*/ 60405 w 62196"/>
                <a:gd name="connsiteY25" fmla="*/ 29870 h 47441"/>
                <a:gd name="connsiteX26" fmla="*/ 60053 w 62196"/>
                <a:gd name="connsiteY26" fmla="*/ 31489 h 47441"/>
                <a:gd name="connsiteX27" fmla="*/ 58277 w 62196"/>
                <a:gd name="connsiteY27" fmla="*/ 33500 h 47441"/>
                <a:gd name="connsiteX28" fmla="*/ 57346 w 62196"/>
                <a:gd name="connsiteY28" fmla="*/ 34220 h 47441"/>
                <a:gd name="connsiteX29" fmla="*/ 54701 w 62196"/>
                <a:gd name="connsiteY29" fmla="*/ 34306 h 47441"/>
                <a:gd name="connsiteX30" fmla="*/ 54404 w 62196"/>
                <a:gd name="connsiteY30" fmla="*/ 34595 h 47441"/>
                <a:gd name="connsiteX31" fmla="*/ 55719 w 62196"/>
                <a:gd name="connsiteY31" fmla="*/ 36559 h 47441"/>
                <a:gd name="connsiteX32" fmla="*/ 57205 w 62196"/>
                <a:gd name="connsiteY32" fmla="*/ 38781 h 47441"/>
                <a:gd name="connsiteX33" fmla="*/ 59638 w 62196"/>
                <a:gd name="connsiteY33" fmla="*/ 40502 h 47441"/>
                <a:gd name="connsiteX34" fmla="*/ 60178 w 62196"/>
                <a:gd name="connsiteY34" fmla="*/ 42121 h 47441"/>
                <a:gd name="connsiteX35" fmla="*/ 59591 w 62196"/>
                <a:gd name="connsiteY35" fmla="*/ 43655 h 47441"/>
                <a:gd name="connsiteX36" fmla="*/ 59489 w 62196"/>
                <a:gd name="connsiteY36" fmla="*/ 47441 h 47441"/>
                <a:gd name="connsiteX37" fmla="*/ 57627 w 62196"/>
                <a:gd name="connsiteY37" fmla="*/ 45603 h 47441"/>
                <a:gd name="connsiteX38" fmla="*/ 55586 w 62196"/>
                <a:gd name="connsiteY38" fmla="*/ 44069 h 47441"/>
                <a:gd name="connsiteX39" fmla="*/ 54357 w 62196"/>
                <a:gd name="connsiteY39" fmla="*/ 43475 h 47441"/>
                <a:gd name="connsiteX40" fmla="*/ 53082 w 62196"/>
                <a:gd name="connsiteY40" fmla="*/ 43091 h 47441"/>
                <a:gd name="connsiteX41" fmla="*/ 43342 w 62196"/>
                <a:gd name="connsiteY41" fmla="*/ 43287 h 47441"/>
                <a:gd name="connsiteX42" fmla="*/ 42246 w 62196"/>
                <a:gd name="connsiteY42" fmla="*/ 43553 h 47441"/>
                <a:gd name="connsiteX43" fmla="*/ 41402 w 62196"/>
                <a:gd name="connsiteY43" fmla="*/ 44046 h 47441"/>
                <a:gd name="connsiteX44" fmla="*/ 40494 w 62196"/>
                <a:gd name="connsiteY44" fmla="*/ 44289 h 47441"/>
                <a:gd name="connsiteX45" fmla="*/ 37819 w 62196"/>
                <a:gd name="connsiteY45" fmla="*/ 44750 h 47441"/>
                <a:gd name="connsiteX46" fmla="*/ 35158 w 62196"/>
                <a:gd name="connsiteY46" fmla="*/ 44852 h 47441"/>
                <a:gd name="connsiteX47" fmla="*/ 28939 w 62196"/>
                <a:gd name="connsiteY47" fmla="*/ 43616 h 47441"/>
                <a:gd name="connsiteX48" fmla="*/ 26475 w 62196"/>
                <a:gd name="connsiteY48" fmla="*/ 42974 h 47441"/>
                <a:gd name="connsiteX49" fmla="*/ 23994 w 62196"/>
                <a:gd name="connsiteY49" fmla="*/ 42567 h 47441"/>
                <a:gd name="connsiteX50" fmla="*/ 21147 w 62196"/>
                <a:gd name="connsiteY50" fmla="*/ 42700 h 47441"/>
                <a:gd name="connsiteX51" fmla="*/ 18315 w 62196"/>
                <a:gd name="connsiteY51" fmla="*/ 43076 h 47441"/>
                <a:gd name="connsiteX52" fmla="*/ 16046 w 62196"/>
                <a:gd name="connsiteY52" fmla="*/ 43968 h 47441"/>
                <a:gd name="connsiteX53" fmla="*/ 14348 w 62196"/>
                <a:gd name="connsiteY53" fmla="*/ 45540 h 47441"/>
                <a:gd name="connsiteX54" fmla="*/ 14027 w 62196"/>
                <a:gd name="connsiteY54" fmla="*/ 47003 h 47441"/>
                <a:gd name="connsiteX55" fmla="*/ 13026 w 62196"/>
                <a:gd name="connsiteY55" fmla="*/ 47379 h 47441"/>
                <a:gd name="connsiteX56" fmla="*/ 10734 w 62196"/>
                <a:gd name="connsiteY56" fmla="*/ 45055 h 47441"/>
                <a:gd name="connsiteX57" fmla="*/ 8621 w 62196"/>
                <a:gd name="connsiteY57" fmla="*/ 43404 h 47441"/>
                <a:gd name="connsiteX58" fmla="*/ 6220 w 62196"/>
                <a:gd name="connsiteY58" fmla="*/ 42161 h 47441"/>
                <a:gd name="connsiteX59" fmla="*/ 1299 w 62196"/>
                <a:gd name="connsiteY59" fmla="*/ 40385 h 47441"/>
                <a:gd name="connsiteX60" fmla="*/ 399 w 62196"/>
                <a:gd name="connsiteY60" fmla="*/ 39305 h 47441"/>
                <a:gd name="connsiteX61" fmla="*/ 0 w 62196"/>
                <a:gd name="connsiteY61" fmla="*/ 37998 h 47441"/>
                <a:gd name="connsiteX62" fmla="*/ 1987 w 62196"/>
                <a:gd name="connsiteY62" fmla="*/ 33977 h 47441"/>
                <a:gd name="connsiteX63" fmla="*/ 4248 w 62196"/>
                <a:gd name="connsiteY63" fmla="*/ 33242 h 47441"/>
                <a:gd name="connsiteX64" fmla="*/ 5492 w 62196"/>
                <a:gd name="connsiteY64" fmla="*/ 33101 h 47441"/>
                <a:gd name="connsiteX65" fmla="*/ 8285 w 62196"/>
                <a:gd name="connsiteY65" fmla="*/ 33594 h 47441"/>
                <a:gd name="connsiteX66" fmla="*/ 11015 w 62196"/>
                <a:gd name="connsiteY66" fmla="*/ 34509 h 47441"/>
                <a:gd name="connsiteX67" fmla="*/ 13503 w 62196"/>
                <a:gd name="connsiteY67" fmla="*/ 35104 h 47441"/>
                <a:gd name="connsiteX68" fmla="*/ 17360 w 62196"/>
                <a:gd name="connsiteY68" fmla="*/ 35338 h 47441"/>
                <a:gd name="connsiteX69" fmla="*/ 19457 w 62196"/>
                <a:gd name="connsiteY69" fmla="*/ 36324 h 47441"/>
                <a:gd name="connsiteX70" fmla="*/ 34267 w 62196"/>
                <a:gd name="connsiteY70" fmla="*/ 37858 h 47441"/>
                <a:gd name="connsiteX71" fmla="*/ 37075 w 62196"/>
                <a:gd name="connsiteY71" fmla="*/ 38343 h 47441"/>
                <a:gd name="connsiteX72" fmla="*/ 38171 w 62196"/>
                <a:gd name="connsiteY72" fmla="*/ 38178 h 47441"/>
                <a:gd name="connsiteX73" fmla="*/ 39125 w 62196"/>
                <a:gd name="connsiteY73" fmla="*/ 37576 h 47441"/>
                <a:gd name="connsiteX74" fmla="*/ 39923 w 62196"/>
                <a:gd name="connsiteY74" fmla="*/ 36489 h 47441"/>
                <a:gd name="connsiteX75" fmla="*/ 40838 w 62196"/>
                <a:gd name="connsiteY75" fmla="*/ 35675 h 47441"/>
                <a:gd name="connsiteX76" fmla="*/ 45227 w 62196"/>
                <a:gd name="connsiteY76" fmla="*/ 35495 h 47441"/>
                <a:gd name="connsiteX77" fmla="*/ 46150 w 62196"/>
                <a:gd name="connsiteY77" fmla="*/ 35127 h 47441"/>
                <a:gd name="connsiteX78" fmla="*/ 46792 w 62196"/>
                <a:gd name="connsiteY78" fmla="*/ 33993 h 47441"/>
                <a:gd name="connsiteX79" fmla="*/ 46776 w 62196"/>
                <a:gd name="connsiteY79" fmla="*/ 32811 h 47441"/>
                <a:gd name="connsiteX80" fmla="*/ 44194 w 62196"/>
                <a:gd name="connsiteY80" fmla="*/ 31231 h 47441"/>
                <a:gd name="connsiteX81" fmla="*/ 40158 w 62196"/>
                <a:gd name="connsiteY81" fmla="*/ 27758 h 47441"/>
                <a:gd name="connsiteX82" fmla="*/ 36606 w 62196"/>
                <a:gd name="connsiteY82" fmla="*/ 23666 h 47441"/>
                <a:gd name="connsiteX83" fmla="*/ 38139 w 62196"/>
                <a:gd name="connsiteY83" fmla="*/ 22281 h 47441"/>
                <a:gd name="connsiteX84" fmla="*/ 37552 w 62196"/>
                <a:gd name="connsiteY84" fmla="*/ 19754 h 47441"/>
                <a:gd name="connsiteX85" fmla="*/ 38131 w 62196"/>
                <a:gd name="connsiteY85" fmla="*/ 17415 h 47441"/>
                <a:gd name="connsiteX86" fmla="*/ 38976 w 62196"/>
                <a:gd name="connsiteY86" fmla="*/ 15123 h 47441"/>
                <a:gd name="connsiteX87" fmla="*/ 35456 w 62196"/>
                <a:gd name="connsiteY87" fmla="*/ 13159 h 47441"/>
                <a:gd name="connsiteX88" fmla="*/ 31294 w 62196"/>
                <a:gd name="connsiteY88" fmla="*/ 11195 h 47441"/>
                <a:gd name="connsiteX89" fmla="*/ 25528 w 62196"/>
                <a:gd name="connsiteY89" fmla="*/ 10577 h 47441"/>
                <a:gd name="connsiteX90" fmla="*/ 23752 w 62196"/>
                <a:gd name="connsiteY90" fmla="*/ 10084 h 47441"/>
                <a:gd name="connsiteX91" fmla="*/ 22829 w 62196"/>
                <a:gd name="connsiteY91" fmla="*/ 8614 h 47441"/>
                <a:gd name="connsiteX92" fmla="*/ 23658 w 62196"/>
                <a:gd name="connsiteY92" fmla="*/ 6642 h 47441"/>
                <a:gd name="connsiteX93" fmla="*/ 25528 w 62196"/>
                <a:gd name="connsiteY93" fmla="*/ 5547 h 47441"/>
                <a:gd name="connsiteX94" fmla="*/ 27671 w 62196"/>
                <a:gd name="connsiteY94" fmla="*/ 4874 h 47441"/>
                <a:gd name="connsiteX95" fmla="*/ 29870 w 62196"/>
                <a:gd name="connsiteY95" fmla="*/ 4405 h 47441"/>
                <a:gd name="connsiteX96" fmla="*/ 35166 w 62196"/>
                <a:gd name="connsiteY96" fmla="*/ 3841 h 47441"/>
                <a:gd name="connsiteX97" fmla="*/ 40424 w 62196"/>
                <a:gd name="connsiteY97" fmla="*/ 4475 h 47441"/>
                <a:gd name="connsiteX98" fmla="*/ 44969 w 62196"/>
                <a:gd name="connsiteY98" fmla="*/ 6509 h 47441"/>
                <a:gd name="connsiteX99" fmla="*/ 49585 w 62196"/>
                <a:gd name="connsiteY99" fmla="*/ 8105 h 47441"/>
                <a:gd name="connsiteX100" fmla="*/ 55413 w 62196"/>
                <a:gd name="connsiteY100" fmla="*/ 8637 h 47441"/>
                <a:gd name="connsiteX101" fmla="*/ 58034 w 62196"/>
                <a:gd name="connsiteY101" fmla="*/ 9216 h 47441"/>
                <a:gd name="connsiteX102" fmla="*/ 59247 w 62196"/>
                <a:gd name="connsiteY102" fmla="*/ 8715 h 47441"/>
                <a:gd name="connsiteX103" fmla="*/ 36739 w 62196"/>
                <a:gd name="connsiteY103" fmla="*/ 30457 h 47441"/>
                <a:gd name="connsiteX104" fmla="*/ 36356 w 62196"/>
                <a:gd name="connsiteY104" fmla="*/ 32084 h 47441"/>
                <a:gd name="connsiteX105" fmla="*/ 30738 w 62196"/>
                <a:gd name="connsiteY105" fmla="*/ 30152 h 47441"/>
                <a:gd name="connsiteX106" fmla="*/ 26185 w 62196"/>
                <a:gd name="connsiteY106" fmla="*/ 27711 h 47441"/>
                <a:gd name="connsiteX107" fmla="*/ 26381 w 62196"/>
                <a:gd name="connsiteY107" fmla="*/ 26389 h 47441"/>
                <a:gd name="connsiteX108" fmla="*/ 28704 w 62196"/>
                <a:gd name="connsiteY108" fmla="*/ 26083 h 47441"/>
                <a:gd name="connsiteX109" fmla="*/ 30934 w 62196"/>
                <a:gd name="connsiteY109" fmla="*/ 26897 h 47441"/>
                <a:gd name="connsiteX110" fmla="*/ 34228 w 62196"/>
                <a:gd name="connsiteY110" fmla="*/ 28524 h 47441"/>
                <a:gd name="connsiteX111" fmla="*/ 36739 w 62196"/>
                <a:gd name="connsiteY111" fmla="*/ 30457 h 47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2196" h="47441">
                  <a:moveTo>
                    <a:pt x="39821" y="1306"/>
                  </a:moveTo>
                  <a:lnTo>
                    <a:pt x="40713" y="1846"/>
                  </a:lnTo>
                  <a:lnTo>
                    <a:pt x="40377" y="2504"/>
                  </a:lnTo>
                  <a:lnTo>
                    <a:pt x="38163" y="2097"/>
                  </a:lnTo>
                  <a:lnTo>
                    <a:pt x="35870" y="1353"/>
                  </a:lnTo>
                  <a:lnTo>
                    <a:pt x="35120" y="1534"/>
                  </a:lnTo>
                  <a:lnTo>
                    <a:pt x="34658" y="1440"/>
                  </a:lnTo>
                  <a:lnTo>
                    <a:pt x="33320" y="728"/>
                  </a:lnTo>
                  <a:lnTo>
                    <a:pt x="34493" y="180"/>
                  </a:lnTo>
                  <a:lnTo>
                    <a:pt x="35706" y="0"/>
                  </a:lnTo>
                  <a:lnTo>
                    <a:pt x="37036" y="39"/>
                  </a:lnTo>
                  <a:lnTo>
                    <a:pt x="39821" y="1306"/>
                  </a:lnTo>
                  <a:close/>
                  <a:moveTo>
                    <a:pt x="59247" y="8715"/>
                  </a:moveTo>
                  <a:lnTo>
                    <a:pt x="59732" y="9404"/>
                  </a:lnTo>
                  <a:lnTo>
                    <a:pt x="60741" y="14074"/>
                  </a:lnTo>
                  <a:lnTo>
                    <a:pt x="60843" y="15569"/>
                  </a:lnTo>
                  <a:lnTo>
                    <a:pt x="59826" y="17822"/>
                  </a:lnTo>
                  <a:lnTo>
                    <a:pt x="59974" y="18714"/>
                  </a:lnTo>
                  <a:lnTo>
                    <a:pt x="62157" y="20795"/>
                  </a:lnTo>
                  <a:lnTo>
                    <a:pt x="62196" y="21546"/>
                  </a:lnTo>
                  <a:lnTo>
                    <a:pt x="61938" y="22305"/>
                  </a:lnTo>
                  <a:lnTo>
                    <a:pt x="60076" y="24276"/>
                  </a:lnTo>
                  <a:lnTo>
                    <a:pt x="58644" y="25622"/>
                  </a:lnTo>
                  <a:lnTo>
                    <a:pt x="59098" y="27171"/>
                  </a:lnTo>
                  <a:lnTo>
                    <a:pt x="60256" y="28642"/>
                  </a:lnTo>
                  <a:lnTo>
                    <a:pt x="60405" y="29870"/>
                  </a:lnTo>
                  <a:lnTo>
                    <a:pt x="60053" y="31489"/>
                  </a:lnTo>
                  <a:lnTo>
                    <a:pt x="58277" y="33500"/>
                  </a:lnTo>
                  <a:lnTo>
                    <a:pt x="57346" y="34220"/>
                  </a:lnTo>
                  <a:lnTo>
                    <a:pt x="54701" y="34306"/>
                  </a:lnTo>
                  <a:lnTo>
                    <a:pt x="54404" y="34595"/>
                  </a:lnTo>
                  <a:lnTo>
                    <a:pt x="55719" y="36559"/>
                  </a:lnTo>
                  <a:lnTo>
                    <a:pt x="57205" y="38781"/>
                  </a:lnTo>
                  <a:lnTo>
                    <a:pt x="59638" y="40502"/>
                  </a:lnTo>
                  <a:lnTo>
                    <a:pt x="60178" y="42121"/>
                  </a:lnTo>
                  <a:lnTo>
                    <a:pt x="59591" y="43655"/>
                  </a:lnTo>
                  <a:lnTo>
                    <a:pt x="59489" y="47441"/>
                  </a:lnTo>
                  <a:lnTo>
                    <a:pt x="57627" y="45603"/>
                  </a:lnTo>
                  <a:lnTo>
                    <a:pt x="55586" y="44069"/>
                  </a:lnTo>
                  <a:lnTo>
                    <a:pt x="54357" y="43475"/>
                  </a:lnTo>
                  <a:lnTo>
                    <a:pt x="53082" y="43091"/>
                  </a:lnTo>
                  <a:lnTo>
                    <a:pt x="43342" y="43287"/>
                  </a:lnTo>
                  <a:lnTo>
                    <a:pt x="42246" y="43553"/>
                  </a:lnTo>
                  <a:lnTo>
                    <a:pt x="41402" y="44046"/>
                  </a:lnTo>
                  <a:lnTo>
                    <a:pt x="40494" y="44289"/>
                  </a:lnTo>
                  <a:lnTo>
                    <a:pt x="37819" y="44750"/>
                  </a:lnTo>
                  <a:lnTo>
                    <a:pt x="35158" y="44852"/>
                  </a:lnTo>
                  <a:lnTo>
                    <a:pt x="28939" y="43616"/>
                  </a:lnTo>
                  <a:lnTo>
                    <a:pt x="26475" y="42974"/>
                  </a:lnTo>
                  <a:lnTo>
                    <a:pt x="23994" y="42567"/>
                  </a:lnTo>
                  <a:lnTo>
                    <a:pt x="21147" y="42700"/>
                  </a:lnTo>
                  <a:lnTo>
                    <a:pt x="18315" y="43076"/>
                  </a:lnTo>
                  <a:lnTo>
                    <a:pt x="16046" y="43968"/>
                  </a:lnTo>
                  <a:lnTo>
                    <a:pt x="14348" y="45540"/>
                  </a:lnTo>
                  <a:lnTo>
                    <a:pt x="14027" y="47003"/>
                  </a:lnTo>
                  <a:lnTo>
                    <a:pt x="13026" y="47379"/>
                  </a:lnTo>
                  <a:lnTo>
                    <a:pt x="10734" y="45055"/>
                  </a:lnTo>
                  <a:lnTo>
                    <a:pt x="8621" y="43404"/>
                  </a:lnTo>
                  <a:lnTo>
                    <a:pt x="6220" y="42161"/>
                  </a:lnTo>
                  <a:lnTo>
                    <a:pt x="1299" y="40385"/>
                  </a:lnTo>
                  <a:lnTo>
                    <a:pt x="399" y="39305"/>
                  </a:lnTo>
                  <a:lnTo>
                    <a:pt x="0" y="37998"/>
                  </a:lnTo>
                  <a:lnTo>
                    <a:pt x="1987" y="33977"/>
                  </a:lnTo>
                  <a:lnTo>
                    <a:pt x="4248" y="33242"/>
                  </a:lnTo>
                  <a:lnTo>
                    <a:pt x="5492" y="33101"/>
                  </a:lnTo>
                  <a:lnTo>
                    <a:pt x="8285" y="33594"/>
                  </a:lnTo>
                  <a:lnTo>
                    <a:pt x="11015" y="34509"/>
                  </a:lnTo>
                  <a:lnTo>
                    <a:pt x="13503" y="35104"/>
                  </a:lnTo>
                  <a:lnTo>
                    <a:pt x="17360" y="35338"/>
                  </a:lnTo>
                  <a:lnTo>
                    <a:pt x="19457" y="36324"/>
                  </a:lnTo>
                  <a:lnTo>
                    <a:pt x="34267" y="37858"/>
                  </a:lnTo>
                  <a:lnTo>
                    <a:pt x="37075" y="38343"/>
                  </a:lnTo>
                  <a:lnTo>
                    <a:pt x="38171" y="38178"/>
                  </a:lnTo>
                  <a:lnTo>
                    <a:pt x="39125" y="37576"/>
                  </a:lnTo>
                  <a:lnTo>
                    <a:pt x="39923" y="36489"/>
                  </a:lnTo>
                  <a:lnTo>
                    <a:pt x="40838" y="35675"/>
                  </a:lnTo>
                  <a:lnTo>
                    <a:pt x="45227" y="35495"/>
                  </a:lnTo>
                  <a:lnTo>
                    <a:pt x="46150" y="35127"/>
                  </a:lnTo>
                  <a:lnTo>
                    <a:pt x="46792" y="33993"/>
                  </a:lnTo>
                  <a:lnTo>
                    <a:pt x="46776" y="32811"/>
                  </a:lnTo>
                  <a:lnTo>
                    <a:pt x="44194" y="31231"/>
                  </a:lnTo>
                  <a:lnTo>
                    <a:pt x="40158" y="27758"/>
                  </a:lnTo>
                  <a:lnTo>
                    <a:pt x="36606" y="23666"/>
                  </a:lnTo>
                  <a:lnTo>
                    <a:pt x="38139" y="22281"/>
                  </a:lnTo>
                  <a:lnTo>
                    <a:pt x="37552" y="19754"/>
                  </a:lnTo>
                  <a:lnTo>
                    <a:pt x="38131" y="17415"/>
                  </a:lnTo>
                  <a:lnTo>
                    <a:pt x="38976" y="15123"/>
                  </a:lnTo>
                  <a:lnTo>
                    <a:pt x="35456" y="13159"/>
                  </a:lnTo>
                  <a:lnTo>
                    <a:pt x="31294" y="11195"/>
                  </a:lnTo>
                  <a:lnTo>
                    <a:pt x="25528" y="10577"/>
                  </a:lnTo>
                  <a:lnTo>
                    <a:pt x="23752" y="10084"/>
                  </a:lnTo>
                  <a:lnTo>
                    <a:pt x="22829" y="8614"/>
                  </a:lnTo>
                  <a:lnTo>
                    <a:pt x="23658" y="6642"/>
                  </a:lnTo>
                  <a:lnTo>
                    <a:pt x="25528" y="5547"/>
                  </a:lnTo>
                  <a:lnTo>
                    <a:pt x="27671" y="4874"/>
                  </a:lnTo>
                  <a:lnTo>
                    <a:pt x="29870" y="4405"/>
                  </a:lnTo>
                  <a:lnTo>
                    <a:pt x="35166" y="3841"/>
                  </a:lnTo>
                  <a:lnTo>
                    <a:pt x="40424" y="4475"/>
                  </a:lnTo>
                  <a:lnTo>
                    <a:pt x="44969" y="6509"/>
                  </a:lnTo>
                  <a:lnTo>
                    <a:pt x="49585" y="8105"/>
                  </a:lnTo>
                  <a:lnTo>
                    <a:pt x="55413" y="8637"/>
                  </a:lnTo>
                  <a:lnTo>
                    <a:pt x="58034" y="9216"/>
                  </a:lnTo>
                  <a:lnTo>
                    <a:pt x="59247" y="8715"/>
                  </a:lnTo>
                  <a:close/>
                  <a:moveTo>
                    <a:pt x="36739" y="30457"/>
                  </a:moveTo>
                  <a:lnTo>
                    <a:pt x="36356" y="32084"/>
                  </a:lnTo>
                  <a:lnTo>
                    <a:pt x="30738" y="30152"/>
                  </a:lnTo>
                  <a:lnTo>
                    <a:pt x="26185" y="27711"/>
                  </a:lnTo>
                  <a:lnTo>
                    <a:pt x="26381" y="26389"/>
                  </a:lnTo>
                  <a:lnTo>
                    <a:pt x="28704" y="26083"/>
                  </a:lnTo>
                  <a:lnTo>
                    <a:pt x="30934" y="26897"/>
                  </a:lnTo>
                  <a:lnTo>
                    <a:pt x="34228" y="28524"/>
                  </a:lnTo>
                  <a:lnTo>
                    <a:pt x="36739" y="3045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3" name="Freeform: Shape 672">
              <a:extLst>
                <a:ext uri="{FF2B5EF4-FFF2-40B4-BE49-F238E27FC236}">
                  <a16:creationId xmlns:a16="http://schemas.microsoft.com/office/drawing/2014/main" id="{90D441F3-06A0-8571-EC43-D907B85D8C4C}"/>
                </a:ext>
              </a:extLst>
            </p:cNvPr>
            <p:cNvSpPr>
              <a:spLocks/>
            </p:cNvSpPr>
            <p:nvPr/>
          </p:nvSpPr>
          <p:spPr>
            <a:xfrm>
              <a:off x="7604242" y="3432194"/>
              <a:ext cx="148942" cy="90165"/>
            </a:xfrm>
            <a:custGeom>
              <a:avLst/>
              <a:gdLst>
                <a:gd name="connsiteX0" fmla="*/ 132599 w 148942"/>
                <a:gd name="connsiteY0" fmla="*/ 4890 h 90165"/>
                <a:gd name="connsiteX1" fmla="*/ 134688 w 148942"/>
                <a:gd name="connsiteY1" fmla="*/ 4624 h 90165"/>
                <a:gd name="connsiteX2" fmla="*/ 134774 w 148942"/>
                <a:gd name="connsiteY2" fmla="*/ 4663 h 90165"/>
                <a:gd name="connsiteX3" fmla="*/ 135267 w 148942"/>
                <a:gd name="connsiteY3" fmla="*/ 4819 h 90165"/>
                <a:gd name="connsiteX4" fmla="*/ 135619 w 148942"/>
                <a:gd name="connsiteY4" fmla="*/ 6353 h 90165"/>
                <a:gd name="connsiteX5" fmla="*/ 135674 w 148942"/>
                <a:gd name="connsiteY5" fmla="*/ 6454 h 90165"/>
                <a:gd name="connsiteX6" fmla="*/ 136182 w 148942"/>
                <a:gd name="connsiteY6" fmla="*/ 7464 h 90165"/>
                <a:gd name="connsiteX7" fmla="*/ 136652 w 148942"/>
                <a:gd name="connsiteY7" fmla="*/ 8801 h 90165"/>
                <a:gd name="connsiteX8" fmla="*/ 137387 w 148942"/>
                <a:gd name="connsiteY8" fmla="*/ 9811 h 90165"/>
                <a:gd name="connsiteX9" fmla="*/ 139007 w 148942"/>
                <a:gd name="connsiteY9" fmla="*/ 10225 h 90165"/>
                <a:gd name="connsiteX10" fmla="*/ 141119 w 148942"/>
                <a:gd name="connsiteY10" fmla="*/ 11469 h 90165"/>
                <a:gd name="connsiteX11" fmla="*/ 142488 w 148942"/>
                <a:gd name="connsiteY11" fmla="*/ 13816 h 90165"/>
                <a:gd name="connsiteX12" fmla="*/ 144546 w 148942"/>
                <a:gd name="connsiteY12" fmla="*/ 14786 h 90165"/>
                <a:gd name="connsiteX13" fmla="*/ 144694 w 148942"/>
                <a:gd name="connsiteY13" fmla="*/ 14810 h 90165"/>
                <a:gd name="connsiteX14" fmla="*/ 145101 w 148942"/>
                <a:gd name="connsiteY14" fmla="*/ 14700 h 90165"/>
                <a:gd name="connsiteX15" fmla="*/ 146588 w 148942"/>
                <a:gd name="connsiteY15" fmla="*/ 14614 h 90165"/>
                <a:gd name="connsiteX16" fmla="*/ 146877 w 148942"/>
                <a:gd name="connsiteY16" fmla="*/ 15084 h 90165"/>
                <a:gd name="connsiteX17" fmla="*/ 148058 w 148942"/>
                <a:gd name="connsiteY17" fmla="*/ 16234 h 90165"/>
                <a:gd name="connsiteX18" fmla="*/ 148520 w 148942"/>
                <a:gd name="connsiteY18" fmla="*/ 17235 h 90165"/>
                <a:gd name="connsiteX19" fmla="*/ 148285 w 148942"/>
                <a:gd name="connsiteY19" fmla="*/ 18299 h 90165"/>
                <a:gd name="connsiteX20" fmla="*/ 148497 w 148942"/>
                <a:gd name="connsiteY20" fmla="*/ 19504 h 90165"/>
                <a:gd name="connsiteX21" fmla="*/ 148943 w 148942"/>
                <a:gd name="connsiteY21" fmla="*/ 19926 h 90165"/>
                <a:gd name="connsiteX22" fmla="*/ 148403 w 148942"/>
                <a:gd name="connsiteY22" fmla="*/ 20732 h 90165"/>
                <a:gd name="connsiteX23" fmla="*/ 144562 w 148942"/>
                <a:gd name="connsiteY23" fmla="*/ 24769 h 90165"/>
                <a:gd name="connsiteX24" fmla="*/ 143051 w 148942"/>
                <a:gd name="connsiteY24" fmla="*/ 25833 h 90165"/>
                <a:gd name="connsiteX25" fmla="*/ 142058 w 148942"/>
                <a:gd name="connsiteY25" fmla="*/ 26052 h 90165"/>
                <a:gd name="connsiteX26" fmla="*/ 140486 w 148942"/>
                <a:gd name="connsiteY26" fmla="*/ 25630 h 90165"/>
                <a:gd name="connsiteX27" fmla="*/ 138866 w 148942"/>
                <a:gd name="connsiteY27" fmla="*/ 25950 h 90165"/>
                <a:gd name="connsiteX28" fmla="*/ 137419 w 148942"/>
                <a:gd name="connsiteY28" fmla="*/ 26811 h 90165"/>
                <a:gd name="connsiteX29" fmla="*/ 136081 w 148942"/>
                <a:gd name="connsiteY29" fmla="*/ 27085 h 90165"/>
                <a:gd name="connsiteX30" fmla="*/ 135072 w 148942"/>
                <a:gd name="connsiteY30" fmla="*/ 28110 h 90165"/>
                <a:gd name="connsiteX31" fmla="*/ 133765 w 148942"/>
                <a:gd name="connsiteY31" fmla="*/ 30300 h 90165"/>
                <a:gd name="connsiteX32" fmla="*/ 132154 w 148942"/>
                <a:gd name="connsiteY32" fmla="*/ 32147 h 90165"/>
                <a:gd name="connsiteX33" fmla="*/ 130534 w 148942"/>
                <a:gd name="connsiteY33" fmla="*/ 33297 h 90165"/>
                <a:gd name="connsiteX34" fmla="*/ 129689 w 148942"/>
                <a:gd name="connsiteY34" fmla="*/ 34321 h 90165"/>
                <a:gd name="connsiteX35" fmla="*/ 129595 w 148942"/>
                <a:gd name="connsiteY35" fmla="*/ 37858 h 90165"/>
                <a:gd name="connsiteX36" fmla="*/ 128696 w 148942"/>
                <a:gd name="connsiteY36" fmla="*/ 38875 h 90165"/>
                <a:gd name="connsiteX37" fmla="*/ 127491 w 148942"/>
                <a:gd name="connsiteY37" fmla="*/ 39900 h 90165"/>
                <a:gd name="connsiteX38" fmla="*/ 126826 w 148942"/>
                <a:gd name="connsiteY38" fmla="*/ 40799 h 90165"/>
                <a:gd name="connsiteX39" fmla="*/ 124987 w 148942"/>
                <a:gd name="connsiteY39" fmla="*/ 46166 h 90165"/>
                <a:gd name="connsiteX40" fmla="*/ 123594 w 148942"/>
                <a:gd name="connsiteY40" fmla="*/ 47879 h 90165"/>
                <a:gd name="connsiteX41" fmla="*/ 122265 w 148942"/>
                <a:gd name="connsiteY41" fmla="*/ 49194 h 90165"/>
                <a:gd name="connsiteX42" fmla="*/ 122045 w 148942"/>
                <a:gd name="connsiteY42" fmla="*/ 50391 h 90165"/>
                <a:gd name="connsiteX43" fmla="*/ 122069 w 148942"/>
                <a:gd name="connsiteY43" fmla="*/ 51768 h 90165"/>
                <a:gd name="connsiteX44" fmla="*/ 120567 w 148942"/>
                <a:gd name="connsiteY44" fmla="*/ 54506 h 90165"/>
                <a:gd name="connsiteX45" fmla="*/ 118595 w 148942"/>
                <a:gd name="connsiteY45" fmla="*/ 57338 h 90165"/>
                <a:gd name="connsiteX46" fmla="*/ 118220 w 148942"/>
                <a:gd name="connsiteY46" fmla="*/ 58504 h 90165"/>
                <a:gd name="connsiteX47" fmla="*/ 118658 w 148942"/>
                <a:gd name="connsiteY47" fmla="*/ 60068 h 90165"/>
                <a:gd name="connsiteX48" fmla="*/ 116765 w 148942"/>
                <a:gd name="connsiteY48" fmla="*/ 61868 h 90165"/>
                <a:gd name="connsiteX49" fmla="*/ 115677 w 148942"/>
                <a:gd name="connsiteY49" fmla="*/ 62736 h 90165"/>
                <a:gd name="connsiteX50" fmla="*/ 114770 w 148942"/>
                <a:gd name="connsiteY50" fmla="*/ 63143 h 90165"/>
                <a:gd name="connsiteX51" fmla="*/ 114207 w 148942"/>
                <a:gd name="connsiteY51" fmla="*/ 64269 h 90165"/>
                <a:gd name="connsiteX52" fmla="*/ 113283 w 148942"/>
                <a:gd name="connsiteY52" fmla="*/ 67016 h 90165"/>
                <a:gd name="connsiteX53" fmla="*/ 113526 w 148942"/>
                <a:gd name="connsiteY53" fmla="*/ 68236 h 90165"/>
                <a:gd name="connsiteX54" fmla="*/ 113549 w 148942"/>
                <a:gd name="connsiteY54" fmla="*/ 69363 h 90165"/>
                <a:gd name="connsiteX55" fmla="*/ 111953 w 148942"/>
                <a:gd name="connsiteY55" fmla="*/ 70020 h 90165"/>
                <a:gd name="connsiteX56" fmla="*/ 111484 w 148942"/>
                <a:gd name="connsiteY56" fmla="*/ 71256 h 90165"/>
                <a:gd name="connsiteX57" fmla="*/ 111077 w 148942"/>
                <a:gd name="connsiteY57" fmla="*/ 72789 h 90165"/>
                <a:gd name="connsiteX58" fmla="*/ 110412 w 148942"/>
                <a:gd name="connsiteY58" fmla="*/ 73478 h 90165"/>
                <a:gd name="connsiteX59" fmla="*/ 108620 w 148942"/>
                <a:gd name="connsiteY59" fmla="*/ 74753 h 90165"/>
                <a:gd name="connsiteX60" fmla="*/ 104161 w 148942"/>
                <a:gd name="connsiteY60" fmla="*/ 74198 h 90165"/>
                <a:gd name="connsiteX61" fmla="*/ 102479 w 148942"/>
                <a:gd name="connsiteY61" fmla="*/ 74628 h 90165"/>
                <a:gd name="connsiteX62" fmla="*/ 101978 w 148942"/>
                <a:gd name="connsiteY62" fmla="*/ 75535 h 90165"/>
                <a:gd name="connsiteX63" fmla="*/ 101877 w 148942"/>
                <a:gd name="connsiteY63" fmla="*/ 76263 h 90165"/>
                <a:gd name="connsiteX64" fmla="*/ 101314 w 148942"/>
                <a:gd name="connsiteY64" fmla="*/ 76951 h 90165"/>
                <a:gd name="connsiteX65" fmla="*/ 100304 w 148942"/>
                <a:gd name="connsiteY65" fmla="*/ 77804 h 90165"/>
                <a:gd name="connsiteX66" fmla="*/ 99264 w 148942"/>
                <a:gd name="connsiteY66" fmla="*/ 78187 h 90165"/>
                <a:gd name="connsiteX67" fmla="*/ 96940 w 148942"/>
                <a:gd name="connsiteY67" fmla="*/ 77131 h 90165"/>
                <a:gd name="connsiteX68" fmla="*/ 91957 w 148942"/>
                <a:gd name="connsiteY68" fmla="*/ 78211 h 90165"/>
                <a:gd name="connsiteX69" fmla="*/ 91096 w 148942"/>
                <a:gd name="connsiteY69" fmla="*/ 78978 h 90165"/>
                <a:gd name="connsiteX70" fmla="*/ 90400 w 148942"/>
                <a:gd name="connsiteY70" fmla="*/ 78422 h 90165"/>
                <a:gd name="connsiteX71" fmla="*/ 89328 w 148942"/>
                <a:gd name="connsiteY71" fmla="*/ 77929 h 90165"/>
                <a:gd name="connsiteX72" fmla="*/ 84344 w 148942"/>
                <a:gd name="connsiteY72" fmla="*/ 77303 h 90165"/>
                <a:gd name="connsiteX73" fmla="*/ 82373 w 148942"/>
                <a:gd name="connsiteY73" fmla="*/ 77796 h 90165"/>
                <a:gd name="connsiteX74" fmla="*/ 79737 w 148942"/>
                <a:gd name="connsiteY74" fmla="*/ 77609 h 90165"/>
                <a:gd name="connsiteX75" fmla="*/ 77303 w 148942"/>
                <a:gd name="connsiteY75" fmla="*/ 77061 h 90165"/>
                <a:gd name="connsiteX76" fmla="*/ 75481 w 148942"/>
                <a:gd name="connsiteY76" fmla="*/ 77507 h 90165"/>
                <a:gd name="connsiteX77" fmla="*/ 73877 w 148942"/>
                <a:gd name="connsiteY77" fmla="*/ 79650 h 90165"/>
                <a:gd name="connsiteX78" fmla="*/ 73079 w 148942"/>
                <a:gd name="connsiteY78" fmla="*/ 80370 h 90165"/>
                <a:gd name="connsiteX79" fmla="*/ 72453 w 148942"/>
                <a:gd name="connsiteY79" fmla="*/ 80832 h 90165"/>
                <a:gd name="connsiteX80" fmla="*/ 71084 w 148942"/>
                <a:gd name="connsiteY80" fmla="*/ 81505 h 90165"/>
                <a:gd name="connsiteX81" fmla="*/ 69934 w 148942"/>
                <a:gd name="connsiteY81" fmla="*/ 82310 h 90165"/>
                <a:gd name="connsiteX82" fmla="*/ 68408 w 148942"/>
                <a:gd name="connsiteY82" fmla="*/ 82889 h 90165"/>
                <a:gd name="connsiteX83" fmla="*/ 67039 w 148942"/>
                <a:gd name="connsiteY83" fmla="*/ 82811 h 90165"/>
                <a:gd name="connsiteX84" fmla="*/ 65748 w 148942"/>
                <a:gd name="connsiteY84" fmla="*/ 81888 h 90165"/>
                <a:gd name="connsiteX85" fmla="*/ 65287 w 148942"/>
                <a:gd name="connsiteY85" fmla="*/ 82099 h 90165"/>
                <a:gd name="connsiteX86" fmla="*/ 64880 w 148942"/>
                <a:gd name="connsiteY86" fmla="*/ 82952 h 90165"/>
                <a:gd name="connsiteX87" fmla="*/ 64176 w 148942"/>
                <a:gd name="connsiteY87" fmla="*/ 83672 h 90165"/>
                <a:gd name="connsiteX88" fmla="*/ 62243 w 148942"/>
                <a:gd name="connsiteY88" fmla="*/ 84563 h 90165"/>
                <a:gd name="connsiteX89" fmla="*/ 61750 w 148942"/>
                <a:gd name="connsiteY89" fmla="*/ 84548 h 90165"/>
                <a:gd name="connsiteX90" fmla="*/ 61641 w 148942"/>
                <a:gd name="connsiteY90" fmla="*/ 84548 h 90165"/>
                <a:gd name="connsiteX91" fmla="*/ 60162 w 148942"/>
                <a:gd name="connsiteY91" fmla="*/ 85205 h 90165"/>
                <a:gd name="connsiteX92" fmla="*/ 57721 w 148942"/>
                <a:gd name="connsiteY92" fmla="*/ 85573 h 90165"/>
                <a:gd name="connsiteX93" fmla="*/ 56493 w 148942"/>
                <a:gd name="connsiteY93" fmla="*/ 85315 h 90165"/>
                <a:gd name="connsiteX94" fmla="*/ 54271 w 148942"/>
                <a:gd name="connsiteY94" fmla="*/ 88272 h 90165"/>
                <a:gd name="connsiteX95" fmla="*/ 53590 w 148942"/>
                <a:gd name="connsiteY95" fmla="*/ 88812 h 90165"/>
                <a:gd name="connsiteX96" fmla="*/ 51470 w 148942"/>
                <a:gd name="connsiteY96" fmla="*/ 89711 h 90165"/>
                <a:gd name="connsiteX97" fmla="*/ 49742 w 148942"/>
                <a:gd name="connsiteY97" fmla="*/ 90165 h 90165"/>
                <a:gd name="connsiteX98" fmla="*/ 48255 w 148942"/>
                <a:gd name="connsiteY98" fmla="*/ 89805 h 90165"/>
                <a:gd name="connsiteX99" fmla="*/ 47668 w 148942"/>
                <a:gd name="connsiteY99" fmla="*/ 89774 h 90165"/>
                <a:gd name="connsiteX100" fmla="*/ 41081 w 148942"/>
                <a:gd name="connsiteY100" fmla="*/ 89625 h 90165"/>
                <a:gd name="connsiteX101" fmla="*/ 37638 w 148942"/>
                <a:gd name="connsiteY101" fmla="*/ 88992 h 90165"/>
                <a:gd name="connsiteX102" fmla="*/ 35432 w 148942"/>
                <a:gd name="connsiteY102" fmla="*/ 87834 h 90165"/>
                <a:gd name="connsiteX103" fmla="*/ 33962 w 148942"/>
                <a:gd name="connsiteY103" fmla="*/ 86543 h 90165"/>
                <a:gd name="connsiteX104" fmla="*/ 33242 w 148942"/>
                <a:gd name="connsiteY104" fmla="*/ 85111 h 90165"/>
                <a:gd name="connsiteX105" fmla="*/ 31536 w 148942"/>
                <a:gd name="connsiteY105" fmla="*/ 84251 h 90165"/>
                <a:gd name="connsiteX106" fmla="*/ 28837 w 148942"/>
                <a:gd name="connsiteY106" fmla="*/ 83946 h 90165"/>
                <a:gd name="connsiteX107" fmla="*/ 26741 w 148942"/>
                <a:gd name="connsiteY107" fmla="*/ 82522 h 90165"/>
                <a:gd name="connsiteX108" fmla="*/ 25230 w 148942"/>
                <a:gd name="connsiteY108" fmla="*/ 79987 h 90165"/>
                <a:gd name="connsiteX109" fmla="*/ 23204 w 148942"/>
                <a:gd name="connsiteY109" fmla="*/ 77976 h 90165"/>
                <a:gd name="connsiteX110" fmla="*/ 20631 w 148942"/>
                <a:gd name="connsiteY110" fmla="*/ 76490 h 90165"/>
                <a:gd name="connsiteX111" fmla="*/ 18596 w 148942"/>
                <a:gd name="connsiteY111" fmla="*/ 74393 h 90165"/>
                <a:gd name="connsiteX112" fmla="*/ 17094 w 148942"/>
                <a:gd name="connsiteY112" fmla="*/ 71678 h 90165"/>
                <a:gd name="connsiteX113" fmla="*/ 14387 w 148942"/>
                <a:gd name="connsiteY113" fmla="*/ 69230 h 90165"/>
                <a:gd name="connsiteX114" fmla="*/ 10475 w 148942"/>
                <a:gd name="connsiteY114" fmla="*/ 67055 h 90165"/>
                <a:gd name="connsiteX115" fmla="*/ 9294 w 148942"/>
                <a:gd name="connsiteY115" fmla="*/ 66578 h 90165"/>
                <a:gd name="connsiteX116" fmla="*/ 9060 w 148942"/>
                <a:gd name="connsiteY116" fmla="*/ 65873 h 90165"/>
                <a:gd name="connsiteX117" fmla="*/ 7151 w 148942"/>
                <a:gd name="connsiteY117" fmla="*/ 63166 h 90165"/>
                <a:gd name="connsiteX118" fmla="*/ 6329 w 148942"/>
                <a:gd name="connsiteY118" fmla="*/ 62165 h 90165"/>
                <a:gd name="connsiteX119" fmla="*/ 6408 w 148942"/>
                <a:gd name="connsiteY119" fmla="*/ 60820 h 90165"/>
                <a:gd name="connsiteX120" fmla="*/ 6024 w 148942"/>
                <a:gd name="connsiteY120" fmla="*/ 60053 h 90165"/>
                <a:gd name="connsiteX121" fmla="*/ 5328 w 148942"/>
                <a:gd name="connsiteY121" fmla="*/ 59521 h 90165"/>
                <a:gd name="connsiteX122" fmla="*/ 4952 w 148942"/>
                <a:gd name="connsiteY122" fmla="*/ 57573 h 90165"/>
                <a:gd name="connsiteX123" fmla="*/ 4733 w 148942"/>
                <a:gd name="connsiteY123" fmla="*/ 56118 h 90165"/>
                <a:gd name="connsiteX124" fmla="*/ 4185 w 148942"/>
                <a:gd name="connsiteY124" fmla="*/ 55179 h 90165"/>
                <a:gd name="connsiteX125" fmla="*/ 0 w 148942"/>
                <a:gd name="connsiteY125" fmla="*/ 54983 h 90165"/>
                <a:gd name="connsiteX126" fmla="*/ 3505 w 148942"/>
                <a:gd name="connsiteY126" fmla="*/ 51510 h 90165"/>
                <a:gd name="connsiteX127" fmla="*/ 5250 w 148942"/>
                <a:gd name="connsiteY127" fmla="*/ 50539 h 90165"/>
                <a:gd name="connsiteX128" fmla="*/ 7268 w 148942"/>
                <a:gd name="connsiteY128" fmla="*/ 50704 h 90165"/>
                <a:gd name="connsiteX129" fmla="*/ 7918 w 148942"/>
                <a:gd name="connsiteY129" fmla="*/ 50391 h 90165"/>
                <a:gd name="connsiteX130" fmla="*/ 8089 w 148942"/>
                <a:gd name="connsiteY130" fmla="*/ 49882 h 90165"/>
                <a:gd name="connsiteX131" fmla="*/ 8434 w 148942"/>
                <a:gd name="connsiteY131" fmla="*/ 48748 h 90165"/>
                <a:gd name="connsiteX132" fmla="*/ 8606 w 148942"/>
                <a:gd name="connsiteY132" fmla="*/ 47676 h 90165"/>
                <a:gd name="connsiteX133" fmla="*/ 8778 w 148942"/>
                <a:gd name="connsiteY133" fmla="*/ 46659 h 90165"/>
                <a:gd name="connsiteX134" fmla="*/ 8559 w 148942"/>
                <a:gd name="connsiteY134" fmla="*/ 46096 h 90165"/>
                <a:gd name="connsiteX135" fmla="*/ 7581 w 148942"/>
                <a:gd name="connsiteY135" fmla="*/ 45916 h 90165"/>
                <a:gd name="connsiteX136" fmla="*/ 7111 w 148942"/>
                <a:gd name="connsiteY136" fmla="*/ 43420 h 90165"/>
                <a:gd name="connsiteX137" fmla="*/ 7612 w 148942"/>
                <a:gd name="connsiteY137" fmla="*/ 42474 h 90165"/>
                <a:gd name="connsiteX138" fmla="*/ 8113 w 148942"/>
                <a:gd name="connsiteY138" fmla="*/ 41816 h 90165"/>
                <a:gd name="connsiteX139" fmla="*/ 7495 w 148942"/>
                <a:gd name="connsiteY139" fmla="*/ 38773 h 90165"/>
                <a:gd name="connsiteX140" fmla="*/ 7683 w 148942"/>
                <a:gd name="connsiteY140" fmla="*/ 37732 h 90165"/>
                <a:gd name="connsiteX141" fmla="*/ 9263 w 148942"/>
                <a:gd name="connsiteY141" fmla="*/ 37568 h 90165"/>
                <a:gd name="connsiteX142" fmla="*/ 10570 w 148942"/>
                <a:gd name="connsiteY142" fmla="*/ 36919 h 90165"/>
                <a:gd name="connsiteX143" fmla="*/ 11641 w 148942"/>
                <a:gd name="connsiteY143" fmla="*/ 36183 h 90165"/>
                <a:gd name="connsiteX144" fmla="*/ 11939 w 148942"/>
                <a:gd name="connsiteY144" fmla="*/ 35237 h 90165"/>
                <a:gd name="connsiteX145" fmla="*/ 12815 w 148942"/>
                <a:gd name="connsiteY145" fmla="*/ 33312 h 90165"/>
                <a:gd name="connsiteX146" fmla="*/ 12009 w 148942"/>
                <a:gd name="connsiteY146" fmla="*/ 30949 h 90165"/>
                <a:gd name="connsiteX147" fmla="*/ 7448 w 148942"/>
                <a:gd name="connsiteY147" fmla="*/ 29408 h 90165"/>
                <a:gd name="connsiteX148" fmla="*/ 7213 w 148942"/>
                <a:gd name="connsiteY148" fmla="*/ 28821 h 90165"/>
                <a:gd name="connsiteX149" fmla="*/ 8269 w 148942"/>
                <a:gd name="connsiteY149" fmla="*/ 28149 h 90165"/>
                <a:gd name="connsiteX150" fmla="*/ 9404 w 148942"/>
                <a:gd name="connsiteY150" fmla="*/ 27194 h 90165"/>
                <a:gd name="connsiteX151" fmla="*/ 10061 w 148942"/>
                <a:gd name="connsiteY151" fmla="*/ 26443 h 90165"/>
                <a:gd name="connsiteX152" fmla="*/ 10937 w 148942"/>
                <a:gd name="connsiteY152" fmla="*/ 26342 h 90165"/>
                <a:gd name="connsiteX153" fmla="*/ 12174 w 148942"/>
                <a:gd name="connsiteY153" fmla="*/ 26725 h 90165"/>
                <a:gd name="connsiteX154" fmla="*/ 14380 w 148942"/>
                <a:gd name="connsiteY154" fmla="*/ 28438 h 90165"/>
                <a:gd name="connsiteX155" fmla="*/ 15217 w 148942"/>
                <a:gd name="connsiteY155" fmla="*/ 28688 h 90165"/>
                <a:gd name="connsiteX156" fmla="*/ 16030 w 148942"/>
                <a:gd name="connsiteY156" fmla="*/ 28188 h 90165"/>
                <a:gd name="connsiteX157" fmla="*/ 16898 w 148942"/>
                <a:gd name="connsiteY157" fmla="*/ 28078 h 90165"/>
                <a:gd name="connsiteX158" fmla="*/ 19332 w 148942"/>
                <a:gd name="connsiteY158" fmla="*/ 28141 h 90165"/>
                <a:gd name="connsiteX159" fmla="*/ 21382 w 148942"/>
                <a:gd name="connsiteY159" fmla="*/ 27742 h 90165"/>
                <a:gd name="connsiteX160" fmla="*/ 20920 w 148942"/>
                <a:gd name="connsiteY160" fmla="*/ 25919 h 90165"/>
                <a:gd name="connsiteX161" fmla="*/ 20928 w 148942"/>
                <a:gd name="connsiteY161" fmla="*/ 24589 h 90165"/>
                <a:gd name="connsiteX162" fmla="*/ 20576 w 148942"/>
                <a:gd name="connsiteY162" fmla="*/ 23525 h 90165"/>
                <a:gd name="connsiteX163" fmla="*/ 20795 w 148942"/>
                <a:gd name="connsiteY163" fmla="*/ 22359 h 90165"/>
                <a:gd name="connsiteX164" fmla="*/ 21624 w 148942"/>
                <a:gd name="connsiteY164" fmla="*/ 21444 h 90165"/>
                <a:gd name="connsiteX165" fmla="*/ 21874 w 148942"/>
                <a:gd name="connsiteY165" fmla="*/ 19394 h 90165"/>
                <a:gd name="connsiteX166" fmla="*/ 23149 w 148942"/>
                <a:gd name="connsiteY166" fmla="*/ 18010 h 90165"/>
                <a:gd name="connsiteX167" fmla="*/ 23752 w 148942"/>
                <a:gd name="connsiteY167" fmla="*/ 17806 h 90165"/>
                <a:gd name="connsiteX168" fmla="*/ 26005 w 148942"/>
                <a:gd name="connsiteY168" fmla="*/ 18064 h 90165"/>
                <a:gd name="connsiteX169" fmla="*/ 26537 w 148942"/>
                <a:gd name="connsiteY169" fmla="*/ 18424 h 90165"/>
                <a:gd name="connsiteX170" fmla="*/ 26881 w 148942"/>
                <a:gd name="connsiteY170" fmla="*/ 18502 h 90165"/>
                <a:gd name="connsiteX171" fmla="*/ 30472 w 148942"/>
                <a:gd name="connsiteY171" fmla="*/ 21874 h 90165"/>
                <a:gd name="connsiteX172" fmla="*/ 33867 w 148942"/>
                <a:gd name="connsiteY172" fmla="*/ 24409 h 90165"/>
                <a:gd name="connsiteX173" fmla="*/ 36645 w 148942"/>
                <a:gd name="connsiteY173" fmla="*/ 25708 h 90165"/>
                <a:gd name="connsiteX174" fmla="*/ 40729 w 148942"/>
                <a:gd name="connsiteY174" fmla="*/ 25810 h 90165"/>
                <a:gd name="connsiteX175" fmla="*/ 45071 w 148942"/>
                <a:gd name="connsiteY175" fmla="*/ 25927 h 90165"/>
                <a:gd name="connsiteX176" fmla="*/ 52331 w 148942"/>
                <a:gd name="connsiteY176" fmla="*/ 25481 h 90165"/>
                <a:gd name="connsiteX177" fmla="*/ 57776 w 148942"/>
                <a:gd name="connsiteY177" fmla="*/ 25152 h 90165"/>
                <a:gd name="connsiteX178" fmla="*/ 58136 w 148942"/>
                <a:gd name="connsiteY178" fmla="*/ 24519 h 90165"/>
                <a:gd name="connsiteX179" fmla="*/ 58957 w 148942"/>
                <a:gd name="connsiteY179" fmla="*/ 23009 h 90165"/>
                <a:gd name="connsiteX180" fmla="*/ 58300 w 148942"/>
                <a:gd name="connsiteY180" fmla="*/ 21710 h 90165"/>
                <a:gd name="connsiteX181" fmla="*/ 58340 w 148942"/>
                <a:gd name="connsiteY181" fmla="*/ 20185 h 90165"/>
                <a:gd name="connsiteX182" fmla="*/ 59254 w 148942"/>
                <a:gd name="connsiteY182" fmla="*/ 18197 h 90165"/>
                <a:gd name="connsiteX183" fmla="*/ 61946 w 148942"/>
                <a:gd name="connsiteY183" fmla="*/ 16539 h 90165"/>
                <a:gd name="connsiteX184" fmla="*/ 69652 w 148942"/>
                <a:gd name="connsiteY184" fmla="*/ 15811 h 90165"/>
                <a:gd name="connsiteX185" fmla="*/ 74080 w 148942"/>
                <a:gd name="connsiteY185" fmla="*/ 14575 h 90165"/>
                <a:gd name="connsiteX186" fmla="*/ 74753 w 148942"/>
                <a:gd name="connsiteY186" fmla="*/ 12893 h 90165"/>
                <a:gd name="connsiteX187" fmla="*/ 76216 w 148942"/>
                <a:gd name="connsiteY187" fmla="*/ 11227 h 90165"/>
                <a:gd name="connsiteX188" fmla="*/ 77562 w 148942"/>
                <a:gd name="connsiteY188" fmla="*/ 10890 h 90165"/>
                <a:gd name="connsiteX189" fmla="*/ 79400 w 148942"/>
                <a:gd name="connsiteY189" fmla="*/ 11657 h 90165"/>
                <a:gd name="connsiteX190" fmla="*/ 81614 w 148942"/>
                <a:gd name="connsiteY190" fmla="*/ 13120 h 90165"/>
                <a:gd name="connsiteX191" fmla="*/ 83562 w 148942"/>
                <a:gd name="connsiteY191" fmla="*/ 13902 h 90165"/>
                <a:gd name="connsiteX192" fmla="*/ 84696 w 148942"/>
                <a:gd name="connsiteY192" fmla="*/ 13402 h 90165"/>
                <a:gd name="connsiteX193" fmla="*/ 88608 w 148942"/>
                <a:gd name="connsiteY193" fmla="*/ 10929 h 90165"/>
                <a:gd name="connsiteX194" fmla="*/ 93114 w 148942"/>
                <a:gd name="connsiteY194" fmla="*/ 8504 h 90165"/>
                <a:gd name="connsiteX195" fmla="*/ 96212 w 148942"/>
                <a:gd name="connsiteY195" fmla="*/ 1932 h 90165"/>
                <a:gd name="connsiteX196" fmla="*/ 96549 w 148942"/>
                <a:gd name="connsiteY196" fmla="*/ 876 h 90165"/>
                <a:gd name="connsiteX197" fmla="*/ 99905 w 148942"/>
                <a:gd name="connsiteY197" fmla="*/ 125 h 90165"/>
                <a:gd name="connsiteX198" fmla="*/ 104810 w 148942"/>
                <a:gd name="connsiteY198" fmla="*/ 258 h 90165"/>
                <a:gd name="connsiteX199" fmla="*/ 107330 w 148942"/>
                <a:gd name="connsiteY199" fmla="*/ 1119 h 90165"/>
                <a:gd name="connsiteX200" fmla="*/ 109223 w 148942"/>
                <a:gd name="connsiteY200" fmla="*/ 1572 h 90165"/>
                <a:gd name="connsiteX201" fmla="*/ 112055 w 148942"/>
                <a:gd name="connsiteY201" fmla="*/ 1416 h 90165"/>
                <a:gd name="connsiteX202" fmla="*/ 116139 w 148942"/>
                <a:gd name="connsiteY202" fmla="*/ 0 h 90165"/>
                <a:gd name="connsiteX203" fmla="*/ 117649 w 148942"/>
                <a:gd name="connsiteY203" fmla="*/ 39 h 90165"/>
                <a:gd name="connsiteX204" fmla="*/ 118822 w 148942"/>
                <a:gd name="connsiteY204" fmla="*/ 1040 h 90165"/>
                <a:gd name="connsiteX205" fmla="*/ 120105 w 148942"/>
                <a:gd name="connsiteY205" fmla="*/ 1909 h 90165"/>
                <a:gd name="connsiteX206" fmla="*/ 120974 w 148942"/>
                <a:gd name="connsiteY206" fmla="*/ 2965 h 90165"/>
                <a:gd name="connsiteX207" fmla="*/ 121631 w 148942"/>
                <a:gd name="connsiteY207" fmla="*/ 4459 h 90165"/>
                <a:gd name="connsiteX208" fmla="*/ 121983 w 148942"/>
                <a:gd name="connsiteY208" fmla="*/ 5015 h 90165"/>
                <a:gd name="connsiteX209" fmla="*/ 122554 w 148942"/>
                <a:gd name="connsiteY209" fmla="*/ 5782 h 90165"/>
                <a:gd name="connsiteX210" fmla="*/ 123587 w 148942"/>
                <a:gd name="connsiteY210" fmla="*/ 6830 h 90165"/>
                <a:gd name="connsiteX211" fmla="*/ 124580 w 148942"/>
                <a:gd name="connsiteY211" fmla="*/ 7104 h 90165"/>
                <a:gd name="connsiteX212" fmla="*/ 132146 w 148942"/>
                <a:gd name="connsiteY212" fmla="*/ 5281 h 90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48942" h="90165">
                  <a:moveTo>
                    <a:pt x="132599" y="4890"/>
                  </a:moveTo>
                  <a:lnTo>
                    <a:pt x="134688" y="4624"/>
                  </a:lnTo>
                  <a:lnTo>
                    <a:pt x="134774" y="4663"/>
                  </a:lnTo>
                  <a:lnTo>
                    <a:pt x="135267" y="4819"/>
                  </a:lnTo>
                  <a:lnTo>
                    <a:pt x="135619" y="6353"/>
                  </a:lnTo>
                  <a:lnTo>
                    <a:pt x="135674" y="6454"/>
                  </a:lnTo>
                  <a:lnTo>
                    <a:pt x="136182" y="7464"/>
                  </a:lnTo>
                  <a:lnTo>
                    <a:pt x="136652" y="8801"/>
                  </a:lnTo>
                  <a:lnTo>
                    <a:pt x="137387" y="9811"/>
                  </a:lnTo>
                  <a:lnTo>
                    <a:pt x="139007" y="10225"/>
                  </a:lnTo>
                  <a:lnTo>
                    <a:pt x="141119" y="11469"/>
                  </a:lnTo>
                  <a:lnTo>
                    <a:pt x="142488" y="13816"/>
                  </a:lnTo>
                  <a:lnTo>
                    <a:pt x="144546" y="14786"/>
                  </a:lnTo>
                  <a:lnTo>
                    <a:pt x="144694" y="14810"/>
                  </a:lnTo>
                  <a:lnTo>
                    <a:pt x="145101" y="14700"/>
                  </a:lnTo>
                  <a:lnTo>
                    <a:pt x="146588" y="14614"/>
                  </a:lnTo>
                  <a:lnTo>
                    <a:pt x="146877" y="15084"/>
                  </a:lnTo>
                  <a:lnTo>
                    <a:pt x="148058" y="16234"/>
                  </a:lnTo>
                  <a:lnTo>
                    <a:pt x="148520" y="17235"/>
                  </a:lnTo>
                  <a:lnTo>
                    <a:pt x="148285" y="18299"/>
                  </a:lnTo>
                  <a:lnTo>
                    <a:pt x="148497" y="19504"/>
                  </a:lnTo>
                  <a:lnTo>
                    <a:pt x="148943" y="19926"/>
                  </a:lnTo>
                  <a:lnTo>
                    <a:pt x="148403" y="20732"/>
                  </a:lnTo>
                  <a:lnTo>
                    <a:pt x="144562" y="24769"/>
                  </a:lnTo>
                  <a:lnTo>
                    <a:pt x="143051" y="25833"/>
                  </a:lnTo>
                  <a:lnTo>
                    <a:pt x="142058" y="26052"/>
                  </a:lnTo>
                  <a:lnTo>
                    <a:pt x="140486" y="25630"/>
                  </a:lnTo>
                  <a:lnTo>
                    <a:pt x="138866" y="25950"/>
                  </a:lnTo>
                  <a:lnTo>
                    <a:pt x="137419" y="26811"/>
                  </a:lnTo>
                  <a:lnTo>
                    <a:pt x="136081" y="27085"/>
                  </a:lnTo>
                  <a:lnTo>
                    <a:pt x="135072" y="28110"/>
                  </a:lnTo>
                  <a:lnTo>
                    <a:pt x="133765" y="30300"/>
                  </a:lnTo>
                  <a:lnTo>
                    <a:pt x="132154" y="32147"/>
                  </a:lnTo>
                  <a:lnTo>
                    <a:pt x="130534" y="33297"/>
                  </a:lnTo>
                  <a:lnTo>
                    <a:pt x="129689" y="34321"/>
                  </a:lnTo>
                  <a:lnTo>
                    <a:pt x="129595" y="37858"/>
                  </a:lnTo>
                  <a:lnTo>
                    <a:pt x="128696" y="38875"/>
                  </a:lnTo>
                  <a:lnTo>
                    <a:pt x="127491" y="39900"/>
                  </a:lnTo>
                  <a:lnTo>
                    <a:pt x="126826" y="40799"/>
                  </a:lnTo>
                  <a:lnTo>
                    <a:pt x="124987" y="46166"/>
                  </a:lnTo>
                  <a:lnTo>
                    <a:pt x="123594" y="47879"/>
                  </a:lnTo>
                  <a:lnTo>
                    <a:pt x="122265" y="49194"/>
                  </a:lnTo>
                  <a:lnTo>
                    <a:pt x="122045" y="50391"/>
                  </a:lnTo>
                  <a:lnTo>
                    <a:pt x="122069" y="51768"/>
                  </a:lnTo>
                  <a:lnTo>
                    <a:pt x="120567" y="54506"/>
                  </a:lnTo>
                  <a:lnTo>
                    <a:pt x="118595" y="57338"/>
                  </a:lnTo>
                  <a:lnTo>
                    <a:pt x="118220" y="58504"/>
                  </a:lnTo>
                  <a:lnTo>
                    <a:pt x="118658" y="60068"/>
                  </a:lnTo>
                  <a:lnTo>
                    <a:pt x="116765" y="61868"/>
                  </a:lnTo>
                  <a:lnTo>
                    <a:pt x="115677" y="62736"/>
                  </a:lnTo>
                  <a:lnTo>
                    <a:pt x="114770" y="63143"/>
                  </a:lnTo>
                  <a:lnTo>
                    <a:pt x="114207" y="64269"/>
                  </a:lnTo>
                  <a:lnTo>
                    <a:pt x="113283" y="67016"/>
                  </a:lnTo>
                  <a:lnTo>
                    <a:pt x="113526" y="68236"/>
                  </a:lnTo>
                  <a:lnTo>
                    <a:pt x="113549" y="69363"/>
                  </a:lnTo>
                  <a:lnTo>
                    <a:pt x="111953" y="70020"/>
                  </a:lnTo>
                  <a:lnTo>
                    <a:pt x="111484" y="71256"/>
                  </a:lnTo>
                  <a:lnTo>
                    <a:pt x="111077" y="72789"/>
                  </a:lnTo>
                  <a:lnTo>
                    <a:pt x="110412" y="73478"/>
                  </a:lnTo>
                  <a:lnTo>
                    <a:pt x="108620" y="74753"/>
                  </a:lnTo>
                  <a:lnTo>
                    <a:pt x="104161" y="74198"/>
                  </a:lnTo>
                  <a:lnTo>
                    <a:pt x="102479" y="74628"/>
                  </a:lnTo>
                  <a:lnTo>
                    <a:pt x="101978" y="75535"/>
                  </a:lnTo>
                  <a:lnTo>
                    <a:pt x="101877" y="76263"/>
                  </a:lnTo>
                  <a:lnTo>
                    <a:pt x="101314" y="76951"/>
                  </a:lnTo>
                  <a:lnTo>
                    <a:pt x="100304" y="77804"/>
                  </a:lnTo>
                  <a:lnTo>
                    <a:pt x="99264" y="78187"/>
                  </a:lnTo>
                  <a:lnTo>
                    <a:pt x="96940" y="77131"/>
                  </a:lnTo>
                  <a:lnTo>
                    <a:pt x="91957" y="78211"/>
                  </a:lnTo>
                  <a:lnTo>
                    <a:pt x="91096" y="78978"/>
                  </a:lnTo>
                  <a:lnTo>
                    <a:pt x="90400" y="78422"/>
                  </a:lnTo>
                  <a:lnTo>
                    <a:pt x="89328" y="77929"/>
                  </a:lnTo>
                  <a:lnTo>
                    <a:pt x="84344" y="77303"/>
                  </a:lnTo>
                  <a:lnTo>
                    <a:pt x="82373" y="77796"/>
                  </a:lnTo>
                  <a:lnTo>
                    <a:pt x="79737" y="77609"/>
                  </a:lnTo>
                  <a:lnTo>
                    <a:pt x="77303" y="77061"/>
                  </a:lnTo>
                  <a:lnTo>
                    <a:pt x="75481" y="77507"/>
                  </a:lnTo>
                  <a:lnTo>
                    <a:pt x="73877" y="79650"/>
                  </a:lnTo>
                  <a:lnTo>
                    <a:pt x="73079" y="80370"/>
                  </a:lnTo>
                  <a:lnTo>
                    <a:pt x="72453" y="80832"/>
                  </a:lnTo>
                  <a:lnTo>
                    <a:pt x="71084" y="81505"/>
                  </a:lnTo>
                  <a:lnTo>
                    <a:pt x="69934" y="82310"/>
                  </a:lnTo>
                  <a:lnTo>
                    <a:pt x="68408" y="82889"/>
                  </a:lnTo>
                  <a:lnTo>
                    <a:pt x="67039" y="82811"/>
                  </a:lnTo>
                  <a:lnTo>
                    <a:pt x="65748" y="81888"/>
                  </a:lnTo>
                  <a:lnTo>
                    <a:pt x="65287" y="82099"/>
                  </a:lnTo>
                  <a:lnTo>
                    <a:pt x="64880" y="82952"/>
                  </a:lnTo>
                  <a:lnTo>
                    <a:pt x="64176" y="83672"/>
                  </a:lnTo>
                  <a:lnTo>
                    <a:pt x="62243" y="84563"/>
                  </a:lnTo>
                  <a:lnTo>
                    <a:pt x="61750" y="84548"/>
                  </a:lnTo>
                  <a:lnTo>
                    <a:pt x="61641" y="84548"/>
                  </a:lnTo>
                  <a:lnTo>
                    <a:pt x="60162" y="85205"/>
                  </a:lnTo>
                  <a:lnTo>
                    <a:pt x="57721" y="85573"/>
                  </a:lnTo>
                  <a:lnTo>
                    <a:pt x="56493" y="85315"/>
                  </a:lnTo>
                  <a:lnTo>
                    <a:pt x="54271" y="88272"/>
                  </a:lnTo>
                  <a:lnTo>
                    <a:pt x="53590" y="88812"/>
                  </a:lnTo>
                  <a:lnTo>
                    <a:pt x="51470" y="89711"/>
                  </a:lnTo>
                  <a:lnTo>
                    <a:pt x="49742" y="90165"/>
                  </a:lnTo>
                  <a:lnTo>
                    <a:pt x="48255" y="89805"/>
                  </a:lnTo>
                  <a:lnTo>
                    <a:pt x="47668" y="89774"/>
                  </a:lnTo>
                  <a:lnTo>
                    <a:pt x="41081" y="89625"/>
                  </a:lnTo>
                  <a:lnTo>
                    <a:pt x="37638" y="88992"/>
                  </a:lnTo>
                  <a:lnTo>
                    <a:pt x="35432" y="87834"/>
                  </a:lnTo>
                  <a:lnTo>
                    <a:pt x="33962" y="86543"/>
                  </a:lnTo>
                  <a:lnTo>
                    <a:pt x="33242" y="85111"/>
                  </a:lnTo>
                  <a:lnTo>
                    <a:pt x="31536" y="84251"/>
                  </a:lnTo>
                  <a:lnTo>
                    <a:pt x="28837" y="83946"/>
                  </a:lnTo>
                  <a:lnTo>
                    <a:pt x="26741" y="82522"/>
                  </a:lnTo>
                  <a:lnTo>
                    <a:pt x="25230" y="79987"/>
                  </a:lnTo>
                  <a:lnTo>
                    <a:pt x="23204" y="77976"/>
                  </a:lnTo>
                  <a:lnTo>
                    <a:pt x="20631" y="76490"/>
                  </a:lnTo>
                  <a:lnTo>
                    <a:pt x="18596" y="74393"/>
                  </a:lnTo>
                  <a:lnTo>
                    <a:pt x="17094" y="71678"/>
                  </a:lnTo>
                  <a:lnTo>
                    <a:pt x="14387" y="69230"/>
                  </a:lnTo>
                  <a:lnTo>
                    <a:pt x="10475" y="67055"/>
                  </a:lnTo>
                  <a:lnTo>
                    <a:pt x="9294" y="66578"/>
                  </a:lnTo>
                  <a:lnTo>
                    <a:pt x="9060" y="65873"/>
                  </a:lnTo>
                  <a:lnTo>
                    <a:pt x="7151" y="63166"/>
                  </a:lnTo>
                  <a:lnTo>
                    <a:pt x="6329" y="62165"/>
                  </a:lnTo>
                  <a:lnTo>
                    <a:pt x="6408" y="60820"/>
                  </a:lnTo>
                  <a:lnTo>
                    <a:pt x="6024" y="60053"/>
                  </a:lnTo>
                  <a:lnTo>
                    <a:pt x="5328" y="59521"/>
                  </a:lnTo>
                  <a:lnTo>
                    <a:pt x="4952" y="57573"/>
                  </a:lnTo>
                  <a:lnTo>
                    <a:pt x="4733" y="56118"/>
                  </a:lnTo>
                  <a:lnTo>
                    <a:pt x="4185" y="55179"/>
                  </a:lnTo>
                  <a:lnTo>
                    <a:pt x="0" y="54983"/>
                  </a:lnTo>
                  <a:lnTo>
                    <a:pt x="3505" y="51510"/>
                  </a:lnTo>
                  <a:lnTo>
                    <a:pt x="5250" y="50539"/>
                  </a:lnTo>
                  <a:lnTo>
                    <a:pt x="7268" y="50704"/>
                  </a:lnTo>
                  <a:lnTo>
                    <a:pt x="7918" y="50391"/>
                  </a:lnTo>
                  <a:lnTo>
                    <a:pt x="8089" y="49882"/>
                  </a:lnTo>
                  <a:lnTo>
                    <a:pt x="8434" y="48748"/>
                  </a:lnTo>
                  <a:lnTo>
                    <a:pt x="8606" y="47676"/>
                  </a:lnTo>
                  <a:lnTo>
                    <a:pt x="8778" y="46659"/>
                  </a:lnTo>
                  <a:lnTo>
                    <a:pt x="8559" y="46096"/>
                  </a:lnTo>
                  <a:lnTo>
                    <a:pt x="7581" y="45916"/>
                  </a:lnTo>
                  <a:lnTo>
                    <a:pt x="7111" y="43420"/>
                  </a:lnTo>
                  <a:lnTo>
                    <a:pt x="7612" y="42474"/>
                  </a:lnTo>
                  <a:lnTo>
                    <a:pt x="8113" y="41816"/>
                  </a:lnTo>
                  <a:lnTo>
                    <a:pt x="7495" y="38773"/>
                  </a:lnTo>
                  <a:lnTo>
                    <a:pt x="7683" y="37732"/>
                  </a:lnTo>
                  <a:lnTo>
                    <a:pt x="9263" y="37568"/>
                  </a:lnTo>
                  <a:lnTo>
                    <a:pt x="10570" y="36919"/>
                  </a:lnTo>
                  <a:lnTo>
                    <a:pt x="11641" y="36183"/>
                  </a:lnTo>
                  <a:lnTo>
                    <a:pt x="11939" y="35237"/>
                  </a:lnTo>
                  <a:lnTo>
                    <a:pt x="12815" y="33312"/>
                  </a:lnTo>
                  <a:lnTo>
                    <a:pt x="12009" y="30949"/>
                  </a:lnTo>
                  <a:lnTo>
                    <a:pt x="7448" y="29408"/>
                  </a:lnTo>
                  <a:lnTo>
                    <a:pt x="7213" y="28821"/>
                  </a:lnTo>
                  <a:lnTo>
                    <a:pt x="8269" y="28149"/>
                  </a:lnTo>
                  <a:lnTo>
                    <a:pt x="9404" y="27194"/>
                  </a:lnTo>
                  <a:lnTo>
                    <a:pt x="10061" y="26443"/>
                  </a:lnTo>
                  <a:lnTo>
                    <a:pt x="10937" y="26342"/>
                  </a:lnTo>
                  <a:lnTo>
                    <a:pt x="12174" y="26725"/>
                  </a:lnTo>
                  <a:lnTo>
                    <a:pt x="14380" y="28438"/>
                  </a:lnTo>
                  <a:lnTo>
                    <a:pt x="15217" y="28688"/>
                  </a:lnTo>
                  <a:lnTo>
                    <a:pt x="16030" y="28188"/>
                  </a:lnTo>
                  <a:lnTo>
                    <a:pt x="16898" y="28078"/>
                  </a:lnTo>
                  <a:lnTo>
                    <a:pt x="19332" y="28141"/>
                  </a:lnTo>
                  <a:lnTo>
                    <a:pt x="21382" y="27742"/>
                  </a:lnTo>
                  <a:lnTo>
                    <a:pt x="20920" y="25919"/>
                  </a:lnTo>
                  <a:lnTo>
                    <a:pt x="20928" y="24589"/>
                  </a:lnTo>
                  <a:lnTo>
                    <a:pt x="20576" y="23525"/>
                  </a:lnTo>
                  <a:lnTo>
                    <a:pt x="20795" y="22359"/>
                  </a:lnTo>
                  <a:lnTo>
                    <a:pt x="21624" y="21444"/>
                  </a:lnTo>
                  <a:lnTo>
                    <a:pt x="21874" y="19394"/>
                  </a:lnTo>
                  <a:lnTo>
                    <a:pt x="23149" y="18010"/>
                  </a:lnTo>
                  <a:lnTo>
                    <a:pt x="23752" y="17806"/>
                  </a:lnTo>
                  <a:lnTo>
                    <a:pt x="26005" y="18064"/>
                  </a:lnTo>
                  <a:lnTo>
                    <a:pt x="26537" y="18424"/>
                  </a:lnTo>
                  <a:lnTo>
                    <a:pt x="26881" y="18502"/>
                  </a:lnTo>
                  <a:lnTo>
                    <a:pt x="30472" y="21874"/>
                  </a:lnTo>
                  <a:lnTo>
                    <a:pt x="33867" y="24409"/>
                  </a:lnTo>
                  <a:lnTo>
                    <a:pt x="36645" y="25708"/>
                  </a:lnTo>
                  <a:lnTo>
                    <a:pt x="40729" y="25810"/>
                  </a:lnTo>
                  <a:lnTo>
                    <a:pt x="45071" y="25927"/>
                  </a:lnTo>
                  <a:lnTo>
                    <a:pt x="52331" y="25481"/>
                  </a:lnTo>
                  <a:lnTo>
                    <a:pt x="57776" y="25152"/>
                  </a:lnTo>
                  <a:lnTo>
                    <a:pt x="58136" y="24519"/>
                  </a:lnTo>
                  <a:lnTo>
                    <a:pt x="58957" y="23009"/>
                  </a:lnTo>
                  <a:lnTo>
                    <a:pt x="58300" y="21710"/>
                  </a:lnTo>
                  <a:lnTo>
                    <a:pt x="58340" y="20185"/>
                  </a:lnTo>
                  <a:lnTo>
                    <a:pt x="59254" y="18197"/>
                  </a:lnTo>
                  <a:lnTo>
                    <a:pt x="61946" y="16539"/>
                  </a:lnTo>
                  <a:lnTo>
                    <a:pt x="69652" y="15811"/>
                  </a:lnTo>
                  <a:lnTo>
                    <a:pt x="74080" y="14575"/>
                  </a:lnTo>
                  <a:lnTo>
                    <a:pt x="74753" y="12893"/>
                  </a:lnTo>
                  <a:lnTo>
                    <a:pt x="76216" y="11227"/>
                  </a:lnTo>
                  <a:lnTo>
                    <a:pt x="77562" y="10890"/>
                  </a:lnTo>
                  <a:lnTo>
                    <a:pt x="79400" y="11657"/>
                  </a:lnTo>
                  <a:lnTo>
                    <a:pt x="81614" y="13120"/>
                  </a:lnTo>
                  <a:lnTo>
                    <a:pt x="83562" y="13902"/>
                  </a:lnTo>
                  <a:lnTo>
                    <a:pt x="84696" y="13402"/>
                  </a:lnTo>
                  <a:lnTo>
                    <a:pt x="88608" y="10929"/>
                  </a:lnTo>
                  <a:lnTo>
                    <a:pt x="93114" y="8504"/>
                  </a:lnTo>
                  <a:lnTo>
                    <a:pt x="96212" y="1932"/>
                  </a:lnTo>
                  <a:lnTo>
                    <a:pt x="96549" y="876"/>
                  </a:lnTo>
                  <a:lnTo>
                    <a:pt x="99905" y="125"/>
                  </a:lnTo>
                  <a:lnTo>
                    <a:pt x="104810" y="258"/>
                  </a:lnTo>
                  <a:lnTo>
                    <a:pt x="107330" y="1119"/>
                  </a:lnTo>
                  <a:lnTo>
                    <a:pt x="109223" y="1572"/>
                  </a:lnTo>
                  <a:lnTo>
                    <a:pt x="112055" y="1416"/>
                  </a:lnTo>
                  <a:lnTo>
                    <a:pt x="116139" y="0"/>
                  </a:lnTo>
                  <a:lnTo>
                    <a:pt x="117649" y="39"/>
                  </a:lnTo>
                  <a:lnTo>
                    <a:pt x="118822" y="1040"/>
                  </a:lnTo>
                  <a:lnTo>
                    <a:pt x="120105" y="1909"/>
                  </a:lnTo>
                  <a:lnTo>
                    <a:pt x="120974" y="2965"/>
                  </a:lnTo>
                  <a:lnTo>
                    <a:pt x="121631" y="4459"/>
                  </a:lnTo>
                  <a:lnTo>
                    <a:pt x="121983" y="5015"/>
                  </a:lnTo>
                  <a:lnTo>
                    <a:pt x="122554" y="5782"/>
                  </a:lnTo>
                  <a:lnTo>
                    <a:pt x="123587" y="6830"/>
                  </a:lnTo>
                  <a:lnTo>
                    <a:pt x="124580" y="7104"/>
                  </a:lnTo>
                  <a:lnTo>
                    <a:pt x="132146" y="528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4" name="Freeform: Shape 673">
              <a:extLst>
                <a:ext uri="{FF2B5EF4-FFF2-40B4-BE49-F238E27FC236}">
                  <a16:creationId xmlns:a16="http://schemas.microsoft.com/office/drawing/2014/main" id="{C1FE1994-9DC8-8521-64F2-867BBBA13FA6}"/>
                </a:ext>
              </a:extLst>
            </p:cNvPr>
            <p:cNvSpPr>
              <a:spLocks/>
            </p:cNvSpPr>
            <p:nvPr/>
          </p:nvSpPr>
          <p:spPr>
            <a:xfrm>
              <a:off x="9341303" y="4519566"/>
              <a:ext cx="1004920" cy="368468"/>
            </a:xfrm>
            <a:custGeom>
              <a:avLst/>
              <a:gdLst>
                <a:gd name="connsiteX0" fmla="*/ 609109 w 1004920"/>
                <a:gd name="connsiteY0" fmla="*/ 368460 h 368468"/>
                <a:gd name="connsiteX1" fmla="*/ 607067 w 1004920"/>
                <a:gd name="connsiteY1" fmla="*/ 368468 h 368468"/>
                <a:gd name="connsiteX2" fmla="*/ 606410 w 1004920"/>
                <a:gd name="connsiteY2" fmla="*/ 368233 h 368468"/>
                <a:gd name="connsiteX3" fmla="*/ 606245 w 1004920"/>
                <a:gd name="connsiteY3" fmla="*/ 366278 h 368468"/>
                <a:gd name="connsiteX4" fmla="*/ 606848 w 1004920"/>
                <a:gd name="connsiteY4" fmla="*/ 365182 h 368468"/>
                <a:gd name="connsiteX5" fmla="*/ 611581 w 1004920"/>
                <a:gd name="connsiteY5" fmla="*/ 363774 h 368468"/>
                <a:gd name="connsiteX6" fmla="*/ 613428 w 1004920"/>
                <a:gd name="connsiteY6" fmla="*/ 362475 h 368468"/>
                <a:gd name="connsiteX7" fmla="*/ 616056 w 1004920"/>
                <a:gd name="connsiteY7" fmla="*/ 359776 h 368468"/>
                <a:gd name="connsiteX8" fmla="*/ 617684 w 1004920"/>
                <a:gd name="connsiteY8" fmla="*/ 359072 h 368468"/>
                <a:gd name="connsiteX9" fmla="*/ 618098 w 1004920"/>
                <a:gd name="connsiteY9" fmla="*/ 358767 h 368468"/>
                <a:gd name="connsiteX10" fmla="*/ 618380 w 1004920"/>
                <a:gd name="connsiteY10" fmla="*/ 358822 h 368468"/>
                <a:gd name="connsiteX11" fmla="*/ 618638 w 1004920"/>
                <a:gd name="connsiteY11" fmla="*/ 360879 h 368468"/>
                <a:gd name="connsiteX12" fmla="*/ 619295 w 1004920"/>
                <a:gd name="connsiteY12" fmla="*/ 362100 h 368468"/>
                <a:gd name="connsiteX13" fmla="*/ 619413 w 1004920"/>
                <a:gd name="connsiteY13" fmla="*/ 362741 h 368468"/>
                <a:gd name="connsiteX14" fmla="*/ 617050 w 1004920"/>
                <a:gd name="connsiteY14" fmla="*/ 363782 h 368468"/>
                <a:gd name="connsiteX15" fmla="*/ 614937 w 1004920"/>
                <a:gd name="connsiteY15" fmla="*/ 366176 h 368468"/>
                <a:gd name="connsiteX16" fmla="*/ 610337 w 1004920"/>
                <a:gd name="connsiteY16" fmla="*/ 367740 h 368468"/>
                <a:gd name="connsiteX17" fmla="*/ 609109 w 1004920"/>
                <a:gd name="connsiteY17" fmla="*/ 368460 h 368468"/>
                <a:gd name="connsiteX18" fmla="*/ 585709 w 1004920"/>
                <a:gd name="connsiteY18" fmla="*/ 361380 h 368468"/>
                <a:gd name="connsiteX19" fmla="*/ 584614 w 1004920"/>
                <a:gd name="connsiteY19" fmla="*/ 361646 h 368468"/>
                <a:gd name="connsiteX20" fmla="*/ 582259 w 1004920"/>
                <a:gd name="connsiteY20" fmla="*/ 361004 h 368468"/>
                <a:gd name="connsiteX21" fmla="*/ 581781 w 1004920"/>
                <a:gd name="connsiteY21" fmla="*/ 360613 h 368468"/>
                <a:gd name="connsiteX22" fmla="*/ 583800 w 1004920"/>
                <a:gd name="connsiteY22" fmla="*/ 359542 h 368468"/>
                <a:gd name="connsiteX23" fmla="*/ 585349 w 1004920"/>
                <a:gd name="connsiteY23" fmla="*/ 358024 h 368468"/>
                <a:gd name="connsiteX24" fmla="*/ 587156 w 1004920"/>
                <a:gd name="connsiteY24" fmla="*/ 357891 h 368468"/>
                <a:gd name="connsiteX25" fmla="*/ 588228 w 1004920"/>
                <a:gd name="connsiteY25" fmla="*/ 358204 h 368468"/>
                <a:gd name="connsiteX26" fmla="*/ 587861 w 1004920"/>
                <a:gd name="connsiteY26" fmla="*/ 360011 h 368468"/>
                <a:gd name="connsiteX27" fmla="*/ 585709 w 1004920"/>
                <a:gd name="connsiteY27" fmla="*/ 361380 h 368468"/>
                <a:gd name="connsiteX28" fmla="*/ 619365 w 1004920"/>
                <a:gd name="connsiteY28" fmla="*/ 354996 h 368468"/>
                <a:gd name="connsiteX29" fmla="*/ 617386 w 1004920"/>
                <a:gd name="connsiteY29" fmla="*/ 355771 h 368468"/>
                <a:gd name="connsiteX30" fmla="*/ 617378 w 1004920"/>
                <a:gd name="connsiteY30" fmla="*/ 354143 h 368468"/>
                <a:gd name="connsiteX31" fmla="*/ 618904 w 1004920"/>
                <a:gd name="connsiteY31" fmla="*/ 352086 h 368468"/>
                <a:gd name="connsiteX32" fmla="*/ 620297 w 1004920"/>
                <a:gd name="connsiteY32" fmla="*/ 351389 h 368468"/>
                <a:gd name="connsiteX33" fmla="*/ 621071 w 1004920"/>
                <a:gd name="connsiteY33" fmla="*/ 352211 h 368468"/>
                <a:gd name="connsiteX34" fmla="*/ 621141 w 1004920"/>
                <a:gd name="connsiteY34" fmla="*/ 352587 h 368468"/>
                <a:gd name="connsiteX35" fmla="*/ 619123 w 1004920"/>
                <a:gd name="connsiteY35" fmla="*/ 353322 h 368468"/>
                <a:gd name="connsiteX36" fmla="*/ 619365 w 1004920"/>
                <a:gd name="connsiteY36" fmla="*/ 354996 h 368468"/>
                <a:gd name="connsiteX37" fmla="*/ 544636 w 1004920"/>
                <a:gd name="connsiteY37" fmla="*/ 334452 h 368468"/>
                <a:gd name="connsiteX38" fmla="*/ 545630 w 1004920"/>
                <a:gd name="connsiteY38" fmla="*/ 335445 h 368468"/>
                <a:gd name="connsiteX39" fmla="*/ 549220 w 1004920"/>
                <a:gd name="connsiteY39" fmla="*/ 337362 h 368468"/>
                <a:gd name="connsiteX40" fmla="*/ 549807 w 1004920"/>
                <a:gd name="connsiteY40" fmla="*/ 338168 h 368468"/>
                <a:gd name="connsiteX41" fmla="*/ 550034 w 1004920"/>
                <a:gd name="connsiteY41" fmla="*/ 339498 h 368468"/>
                <a:gd name="connsiteX42" fmla="*/ 550754 w 1004920"/>
                <a:gd name="connsiteY42" fmla="*/ 340484 h 368468"/>
                <a:gd name="connsiteX43" fmla="*/ 552373 w 1004920"/>
                <a:gd name="connsiteY43" fmla="*/ 340640 h 368468"/>
                <a:gd name="connsiteX44" fmla="*/ 554102 w 1004920"/>
                <a:gd name="connsiteY44" fmla="*/ 340437 h 368468"/>
                <a:gd name="connsiteX45" fmla="*/ 555425 w 1004920"/>
                <a:gd name="connsiteY45" fmla="*/ 341070 h 368468"/>
                <a:gd name="connsiteX46" fmla="*/ 556567 w 1004920"/>
                <a:gd name="connsiteY46" fmla="*/ 342064 h 368468"/>
                <a:gd name="connsiteX47" fmla="*/ 558257 w 1004920"/>
                <a:gd name="connsiteY47" fmla="*/ 343996 h 368468"/>
                <a:gd name="connsiteX48" fmla="*/ 559743 w 1004920"/>
                <a:gd name="connsiteY48" fmla="*/ 346132 h 368468"/>
                <a:gd name="connsiteX49" fmla="*/ 561589 w 1004920"/>
                <a:gd name="connsiteY49" fmla="*/ 347329 h 368468"/>
                <a:gd name="connsiteX50" fmla="*/ 562645 w 1004920"/>
                <a:gd name="connsiteY50" fmla="*/ 349113 h 368468"/>
                <a:gd name="connsiteX51" fmla="*/ 562028 w 1004920"/>
                <a:gd name="connsiteY51" fmla="*/ 350685 h 368468"/>
                <a:gd name="connsiteX52" fmla="*/ 559688 w 1004920"/>
                <a:gd name="connsiteY52" fmla="*/ 352860 h 368468"/>
                <a:gd name="connsiteX53" fmla="*/ 558429 w 1004920"/>
                <a:gd name="connsiteY53" fmla="*/ 353330 h 368468"/>
                <a:gd name="connsiteX54" fmla="*/ 556700 w 1004920"/>
                <a:gd name="connsiteY54" fmla="*/ 353502 h 368468"/>
                <a:gd name="connsiteX55" fmla="*/ 554008 w 1004920"/>
                <a:gd name="connsiteY55" fmla="*/ 354801 h 368468"/>
                <a:gd name="connsiteX56" fmla="*/ 553023 w 1004920"/>
                <a:gd name="connsiteY56" fmla="*/ 354128 h 368468"/>
                <a:gd name="connsiteX57" fmla="*/ 549972 w 1004920"/>
                <a:gd name="connsiteY57" fmla="*/ 353658 h 368468"/>
                <a:gd name="connsiteX58" fmla="*/ 547539 w 1004920"/>
                <a:gd name="connsiteY58" fmla="*/ 352720 h 368468"/>
                <a:gd name="connsiteX59" fmla="*/ 545496 w 1004920"/>
                <a:gd name="connsiteY59" fmla="*/ 351006 h 368468"/>
                <a:gd name="connsiteX60" fmla="*/ 544323 w 1004920"/>
                <a:gd name="connsiteY60" fmla="*/ 349168 h 368468"/>
                <a:gd name="connsiteX61" fmla="*/ 542837 w 1004920"/>
                <a:gd name="connsiteY61" fmla="*/ 347540 h 368468"/>
                <a:gd name="connsiteX62" fmla="*/ 540247 w 1004920"/>
                <a:gd name="connsiteY62" fmla="*/ 346453 h 368468"/>
                <a:gd name="connsiteX63" fmla="*/ 535600 w 1004920"/>
                <a:gd name="connsiteY63" fmla="*/ 343261 h 368468"/>
                <a:gd name="connsiteX64" fmla="*/ 532729 w 1004920"/>
                <a:gd name="connsiteY64" fmla="*/ 342972 h 368468"/>
                <a:gd name="connsiteX65" fmla="*/ 531555 w 1004920"/>
                <a:gd name="connsiteY65" fmla="*/ 343206 h 368468"/>
                <a:gd name="connsiteX66" fmla="*/ 530374 w 1004920"/>
                <a:gd name="connsiteY66" fmla="*/ 343222 h 368468"/>
                <a:gd name="connsiteX67" fmla="*/ 524287 w 1004920"/>
                <a:gd name="connsiteY67" fmla="*/ 341790 h 368468"/>
                <a:gd name="connsiteX68" fmla="*/ 523341 w 1004920"/>
                <a:gd name="connsiteY68" fmla="*/ 340953 h 368468"/>
                <a:gd name="connsiteX69" fmla="*/ 522598 w 1004920"/>
                <a:gd name="connsiteY69" fmla="*/ 339881 h 368468"/>
                <a:gd name="connsiteX70" fmla="*/ 521917 w 1004920"/>
                <a:gd name="connsiteY70" fmla="*/ 338825 h 368468"/>
                <a:gd name="connsiteX71" fmla="*/ 521502 w 1004920"/>
                <a:gd name="connsiteY71" fmla="*/ 337644 h 368468"/>
                <a:gd name="connsiteX72" fmla="*/ 522284 w 1004920"/>
                <a:gd name="connsiteY72" fmla="*/ 336595 h 368468"/>
                <a:gd name="connsiteX73" fmla="*/ 523098 w 1004920"/>
                <a:gd name="connsiteY73" fmla="*/ 335891 h 368468"/>
                <a:gd name="connsiteX74" fmla="*/ 526486 w 1004920"/>
                <a:gd name="connsiteY74" fmla="*/ 334655 h 368468"/>
                <a:gd name="connsiteX75" fmla="*/ 528911 w 1004920"/>
                <a:gd name="connsiteY75" fmla="*/ 334280 h 368468"/>
                <a:gd name="connsiteX76" fmla="*/ 531719 w 1004920"/>
                <a:gd name="connsiteY76" fmla="*/ 334334 h 368468"/>
                <a:gd name="connsiteX77" fmla="*/ 535905 w 1004920"/>
                <a:gd name="connsiteY77" fmla="*/ 333951 h 368468"/>
                <a:gd name="connsiteX78" fmla="*/ 539871 w 1004920"/>
                <a:gd name="connsiteY78" fmla="*/ 334569 h 368468"/>
                <a:gd name="connsiteX79" fmla="*/ 541092 w 1004920"/>
                <a:gd name="connsiteY79" fmla="*/ 334108 h 368468"/>
                <a:gd name="connsiteX80" fmla="*/ 543095 w 1004920"/>
                <a:gd name="connsiteY80" fmla="*/ 332825 h 368468"/>
                <a:gd name="connsiteX81" fmla="*/ 543791 w 1004920"/>
                <a:gd name="connsiteY81" fmla="*/ 333271 h 368468"/>
                <a:gd name="connsiteX82" fmla="*/ 544636 w 1004920"/>
                <a:gd name="connsiteY82" fmla="*/ 334452 h 368468"/>
                <a:gd name="connsiteX83" fmla="*/ 652756 w 1004920"/>
                <a:gd name="connsiteY83" fmla="*/ 327356 h 368468"/>
                <a:gd name="connsiteX84" fmla="*/ 653562 w 1004920"/>
                <a:gd name="connsiteY84" fmla="*/ 327598 h 368468"/>
                <a:gd name="connsiteX85" fmla="*/ 656347 w 1004920"/>
                <a:gd name="connsiteY85" fmla="*/ 326268 h 368468"/>
                <a:gd name="connsiteX86" fmla="*/ 656871 w 1004920"/>
                <a:gd name="connsiteY86" fmla="*/ 326519 h 368468"/>
                <a:gd name="connsiteX87" fmla="*/ 657411 w 1004920"/>
                <a:gd name="connsiteY87" fmla="*/ 327121 h 368468"/>
                <a:gd name="connsiteX88" fmla="*/ 657419 w 1004920"/>
                <a:gd name="connsiteY88" fmla="*/ 328897 h 368468"/>
                <a:gd name="connsiteX89" fmla="*/ 656347 w 1004920"/>
                <a:gd name="connsiteY89" fmla="*/ 330376 h 368468"/>
                <a:gd name="connsiteX90" fmla="*/ 653640 w 1004920"/>
                <a:gd name="connsiteY90" fmla="*/ 330493 h 368468"/>
                <a:gd name="connsiteX91" fmla="*/ 653257 w 1004920"/>
                <a:gd name="connsiteY91" fmla="*/ 330908 h 368468"/>
                <a:gd name="connsiteX92" fmla="*/ 653225 w 1004920"/>
                <a:gd name="connsiteY92" fmla="*/ 331807 h 368468"/>
                <a:gd name="connsiteX93" fmla="*/ 653437 w 1004920"/>
                <a:gd name="connsiteY93" fmla="*/ 332684 h 368468"/>
                <a:gd name="connsiteX94" fmla="*/ 654062 w 1004920"/>
                <a:gd name="connsiteY94" fmla="*/ 333388 h 368468"/>
                <a:gd name="connsiteX95" fmla="*/ 654868 w 1004920"/>
                <a:gd name="connsiteY95" fmla="*/ 334624 h 368468"/>
                <a:gd name="connsiteX96" fmla="*/ 655627 w 1004920"/>
                <a:gd name="connsiteY96" fmla="*/ 337503 h 368468"/>
                <a:gd name="connsiteX97" fmla="*/ 654094 w 1004920"/>
                <a:gd name="connsiteY97" fmla="*/ 338684 h 368468"/>
                <a:gd name="connsiteX98" fmla="*/ 653319 w 1004920"/>
                <a:gd name="connsiteY98" fmla="*/ 340906 h 368468"/>
                <a:gd name="connsiteX99" fmla="*/ 650659 w 1004920"/>
                <a:gd name="connsiteY99" fmla="*/ 342995 h 368468"/>
                <a:gd name="connsiteX100" fmla="*/ 647733 w 1004920"/>
                <a:gd name="connsiteY100" fmla="*/ 346414 h 368468"/>
                <a:gd name="connsiteX101" fmla="*/ 645386 w 1004920"/>
                <a:gd name="connsiteY101" fmla="*/ 348158 h 368468"/>
                <a:gd name="connsiteX102" fmla="*/ 643328 w 1004920"/>
                <a:gd name="connsiteY102" fmla="*/ 350224 h 368468"/>
                <a:gd name="connsiteX103" fmla="*/ 641561 w 1004920"/>
                <a:gd name="connsiteY103" fmla="*/ 351609 h 368468"/>
                <a:gd name="connsiteX104" fmla="*/ 639347 w 1004920"/>
                <a:gd name="connsiteY104" fmla="*/ 352078 h 368468"/>
                <a:gd name="connsiteX105" fmla="*/ 636037 w 1004920"/>
                <a:gd name="connsiteY105" fmla="*/ 352375 h 368468"/>
                <a:gd name="connsiteX106" fmla="*/ 631539 w 1004920"/>
                <a:gd name="connsiteY106" fmla="*/ 354848 h 368468"/>
                <a:gd name="connsiteX107" fmla="*/ 629051 w 1004920"/>
                <a:gd name="connsiteY107" fmla="*/ 355927 h 368468"/>
                <a:gd name="connsiteX108" fmla="*/ 626626 w 1004920"/>
                <a:gd name="connsiteY108" fmla="*/ 356005 h 368468"/>
                <a:gd name="connsiteX109" fmla="*/ 624357 w 1004920"/>
                <a:gd name="connsiteY109" fmla="*/ 355199 h 368468"/>
                <a:gd name="connsiteX110" fmla="*/ 623496 w 1004920"/>
                <a:gd name="connsiteY110" fmla="*/ 354292 h 368468"/>
                <a:gd name="connsiteX111" fmla="*/ 623700 w 1004920"/>
                <a:gd name="connsiteY111" fmla="*/ 353071 h 368468"/>
                <a:gd name="connsiteX112" fmla="*/ 624451 w 1004920"/>
                <a:gd name="connsiteY112" fmla="*/ 352023 h 368468"/>
                <a:gd name="connsiteX113" fmla="*/ 625366 w 1004920"/>
                <a:gd name="connsiteY113" fmla="*/ 351163 h 368468"/>
                <a:gd name="connsiteX114" fmla="*/ 625945 w 1004920"/>
                <a:gd name="connsiteY114" fmla="*/ 350052 h 368468"/>
                <a:gd name="connsiteX115" fmla="*/ 623379 w 1004920"/>
                <a:gd name="connsiteY115" fmla="*/ 348644 h 368468"/>
                <a:gd name="connsiteX116" fmla="*/ 623160 w 1004920"/>
                <a:gd name="connsiteY116" fmla="*/ 347572 h 368468"/>
                <a:gd name="connsiteX117" fmla="*/ 624177 w 1004920"/>
                <a:gd name="connsiteY117" fmla="*/ 344716 h 368468"/>
                <a:gd name="connsiteX118" fmla="*/ 624842 w 1004920"/>
                <a:gd name="connsiteY118" fmla="*/ 341782 h 368468"/>
                <a:gd name="connsiteX119" fmla="*/ 625796 w 1004920"/>
                <a:gd name="connsiteY119" fmla="*/ 339780 h 368468"/>
                <a:gd name="connsiteX120" fmla="*/ 629473 w 1004920"/>
                <a:gd name="connsiteY120" fmla="*/ 336204 h 368468"/>
                <a:gd name="connsiteX121" fmla="*/ 631672 w 1004920"/>
                <a:gd name="connsiteY121" fmla="*/ 334428 h 368468"/>
                <a:gd name="connsiteX122" fmla="*/ 632970 w 1004920"/>
                <a:gd name="connsiteY122" fmla="*/ 333740 h 368468"/>
                <a:gd name="connsiteX123" fmla="*/ 633330 w 1004920"/>
                <a:gd name="connsiteY123" fmla="*/ 334491 h 368468"/>
                <a:gd name="connsiteX124" fmla="*/ 634152 w 1004920"/>
                <a:gd name="connsiteY124" fmla="*/ 335399 h 368468"/>
                <a:gd name="connsiteX125" fmla="*/ 634707 w 1004920"/>
                <a:gd name="connsiteY125" fmla="*/ 335547 h 368468"/>
                <a:gd name="connsiteX126" fmla="*/ 635130 w 1004920"/>
                <a:gd name="connsiteY126" fmla="*/ 335344 h 368468"/>
                <a:gd name="connsiteX127" fmla="*/ 638369 w 1004920"/>
                <a:gd name="connsiteY127" fmla="*/ 335657 h 368468"/>
                <a:gd name="connsiteX128" fmla="*/ 639182 w 1004920"/>
                <a:gd name="connsiteY128" fmla="*/ 335344 h 368468"/>
                <a:gd name="connsiteX129" fmla="*/ 640419 w 1004920"/>
                <a:gd name="connsiteY129" fmla="*/ 333928 h 368468"/>
                <a:gd name="connsiteX130" fmla="*/ 641232 w 1004920"/>
                <a:gd name="connsiteY130" fmla="*/ 333138 h 368468"/>
                <a:gd name="connsiteX131" fmla="*/ 641779 w 1004920"/>
                <a:gd name="connsiteY131" fmla="*/ 331463 h 368468"/>
                <a:gd name="connsiteX132" fmla="*/ 641920 w 1004920"/>
                <a:gd name="connsiteY132" fmla="*/ 330399 h 368468"/>
                <a:gd name="connsiteX133" fmla="*/ 644800 w 1004920"/>
                <a:gd name="connsiteY133" fmla="*/ 329625 h 368468"/>
                <a:gd name="connsiteX134" fmla="*/ 646341 w 1004920"/>
                <a:gd name="connsiteY134" fmla="*/ 328772 h 368468"/>
                <a:gd name="connsiteX135" fmla="*/ 647710 w 1004920"/>
                <a:gd name="connsiteY135" fmla="*/ 327559 h 368468"/>
                <a:gd name="connsiteX136" fmla="*/ 651700 w 1004920"/>
                <a:gd name="connsiteY136" fmla="*/ 325494 h 368468"/>
                <a:gd name="connsiteX137" fmla="*/ 652412 w 1004920"/>
                <a:gd name="connsiteY137" fmla="*/ 324923 h 368468"/>
                <a:gd name="connsiteX138" fmla="*/ 652255 w 1004920"/>
                <a:gd name="connsiteY138" fmla="*/ 326887 h 368468"/>
                <a:gd name="connsiteX139" fmla="*/ 652756 w 1004920"/>
                <a:gd name="connsiteY139" fmla="*/ 327356 h 368468"/>
                <a:gd name="connsiteX140" fmla="*/ 447970 w 1004920"/>
                <a:gd name="connsiteY140" fmla="*/ 321089 h 368468"/>
                <a:gd name="connsiteX141" fmla="*/ 447360 w 1004920"/>
                <a:gd name="connsiteY141" fmla="*/ 321848 h 368468"/>
                <a:gd name="connsiteX142" fmla="*/ 445576 w 1004920"/>
                <a:gd name="connsiteY142" fmla="*/ 320495 h 368468"/>
                <a:gd name="connsiteX143" fmla="*/ 445122 w 1004920"/>
                <a:gd name="connsiteY143" fmla="*/ 319885 h 368468"/>
                <a:gd name="connsiteX144" fmla="*/ 446444 w 1004920"/>
                <a:gd name="connsiteY144" fmla="*/ 319008 h 368468"/>
                <a:gd name="connsiteX145" fmla="*/ 446906 w 1004920"/>
                <a:gd name="connsiteY145" fmla="*/ 318883 h 368468"/>
                <a:gd name="connsiteX146" fmla="*/ 448048 w 1004920"/>
                <a:gd name="connsiteY146" fmla="*/ 319838 h 368468"/>
                <a:gd name="connsiteX147" fmla="*/ 447970 w 1004920"/>
                <a:gd name="connsiteY147" fmla="*/ 321089 h 368468"/>
                <a:gd name="connsiteX148" fmla="*/ 609735 w 1004920"/>
                <a:gd name="connsiteY148" fmla="*/ 316137 h 368468"/>
                <a:gd name="connsiteX149" fmla="*/ 609031 w 1004920"/>
                <a:gd name="connsiteY149" fmla="*/ 317436 h 368468"/>
                <a:gd name="connsiteX150" fmla="*/ 607771 w 1004920"/>
                <a:gd name="connsiteY150" fmla="*/ 317068 h 368468"/>
                <a:gd name="connsiteX151" fmla="*/ 608115 w 1004920"/>
                <a:gd name="connsiteY151" fmla="*/ 315816 h 368468"/>
                <a:gd name="connsiteX152" fmla="*/ 608757 w 1004920"/>
                <a:gd name="connsiteY152" fmla="*/ 315073 h 368468"/>
                <a:gd name="connsiteX153" fmla="*/ 610462 w 1004920"/>
                <a:gd name="connsiteY153" fmla="*/ 313993 h 368468"/>
                <a:gd name="connsiteX154" fmla="*/ 612199 w 1004920"/>
                <a:gd name="connsiteY154" fmla="*/ 313806 h 368468"/>
                <a:gd name="connsiteX155" fmla="*/ 613263 w 1004920"/>
                <a:gd name="connsiteY155" fmla="*/ 314181 h 368468"/>
                <a:gd name="connsiteX156" fmla="*/ 613600 w 1004920"/>
                <a:gd name="connsiteY156" fmla="*/ 314596 h 368468"/>
                <a:gd name="connsiteX157" fmla="*/ 610893 w 1004920"/>
                <a:gd name="connsiteY157" fmla="*/ 315018 h 368468"/>
                <a:gd name="connsiteX158" fmla="*/ 609735 w 1004920"/>
                <a:gd name="connsiteY158" fmla="*/ 316137 h 368468"/>
                <a:gd name="connsiteX159" fmla="*/ 532596 w 1004920"/>
                <a:gd name="connsiteY159" fmla="*/ 320456 h 368468"/>
                <a:gd name="connsiteX160" fmla="*/ 531743 w 1004920"/>
                <a:gd name="connsiteY160" fmla="*/ 320667 h 368468"/>
                <a:gd name="connsiteX161" fmla="*/ 530882 w 1004920"/>
                <a:gd name="connsiteY161" fmla="*/ 320346 h 368468"/>
                <a:gd name="connsiteX162" fmla="*/ 531234 w 1004920"/>
                <a:gd name="connsiteY162" fmla="*/ 318382 h 368468"/>
                <a:gd name="connsiteX163" fmla="*/ 530742 w 1004920"/>
                <a:gd name="connsiteY163" fmla="*/ 317045 h 368468"/>
                <a:gd name="connsiteX164" fmla="*/ 531633 w 1004920"/>
                <a:gd name="connsiteY164" fmla="*/ 315996 h 368468"/>
                <a:gd name="connsiteX165" fmla="*/ 531860 w 1004920"/>
                <a:gd name="connsiteY165" fmla="*/ 314142 h 368468"/>
                <a:gd name="connsiteX166" fmla="*/ 532220 w 1004920"/>
                <a:gd name="connsiteY166" fmla="*/ 313579 h 368468"/>
                <a:gd name="connsiteX167" fmla="*/ 532745 w 1004920"/>
                <a:gd name="connsiteY167" fmla="*/ 314166 h 368468"/>
                <a:gd name="connsiteX168" fmla="*/ 532987 w 1004920"/>
                <a:gd name="connsiteY168" fmla="*/ 314549 h 368468"/>
                <a:gd name="connsiteX169" fmla="*/ 533441 w 1004920"/>
                <a:gd name="connsiteY169" fmla="*/ 314729 h 368468"/>
                <a:gd name="connsiteX170" fmla="*/ 534426 w 1004920"/>
                <a:gd name="connsiteY170" fmla="*/ 314760 h 368468"/>
                <a:gd name="connsiteX171" fmla="*/ 534646 w 1004920"/>
                <a:gd name="connsiteY171" fmla="*/ 315566 h 368468"/>
                <a:gd name="connsiteX172" fmla="*/ 534606 w 1004920"/>
                <a:gd name="connsiteY172" fmla="*/ 316325 h 368468"/>
                <a:gd name="connsiteX173" fmla="*/ 534184 w 1004920"/>
                <a:gd name="connsiteY173" fmla="*/ 317123 h 368468"/>
                <a:gd name="connsiteX174" fmla="*/ 533011 w 1004920"/>
                <a:gd name="connsiteY174" fmla="*/ 317976 h 368468"/>
                <a:gd name="connsiteX175" fmla="*/ 532165 w 1004920"/>
                <a:gd name="connsiteY175" fmla="*/ 318938 h 368468"/>
                <a:gd name="connsiteX176" fmla="*/ 532596 w 1004920"/>
                <a:gd name="connsiteY176" fmla="*/ 320456 h 368468"/>
                <a:gd name="connsiteX177" fmla="*/ 617198 w 1004920"/>
                <a:gd name="connsiteY177" fmla="*/ 311936 h 368468"/>
                <a:gd name="connsiteX178" fmla="*/ 616752 w 1004920"/>
                <a:gd name="connsiteY178" fmla="*/ 312906 h 368468"/>
                <a:gd name="connsiteX179" fmla="*/ 610776 w 1004920"/>
                <a:gd name="connsiteY179" fmla="*/ 312843 h 368468"/>
                <a:gd name="connsiteX180" fmla="*/ 610940 w 1004920"/>
                <a:gd name="connsiteY180" fmla="*/ 311568 h 368468"/>
                <a:gd name="connsiteX181" fmla="*/ 612598 w 1004920"/>
                <a:gd name="connsiteY181" fmla="*/ 310176 h 368468"/>
                <a:gd name="connsiteX182" fmla="*/ 613154 w 1004920"/>
                <a:gd name="connsiteY182" fmla="*/ 309714 h 368468"/>
                <a:gd name="connsiteX183" fmla="*/ 614984 w 1004920"/>
                <a:gd name="connsiteY183" fmla="*/ 309307 h 368468"/>
                <a:gd name="connsiteX184" fmla="*/ 617597 w 1004920"/>
                <a:gd name="connsiteY184" fmla="*/ 310043 h 368468"/>
                <a:gd name="connsiteX185" fmla="*/ 617198 w 1004920"/>
                <a:gd name="connsiteY185" fmla="*/ 311936 h 368468"/>
                <a:gd name="connsiteX186" fmla="*/ 470611 w 1004920"/>
                <a:gd name="connsiteY186" fmla="*/ 317647 h 368468"/>
                <a:gd name="connsiteX187" fmla="*/ 467834 w 1004920"/>
                <a:gd name="connsiteY187" fmla="*/ 322216 h 368468"/>
                <a:gd name="connsiteX188" fmla="*/ 468827 w 1004920"/>
                <a:gd name="connsiteY188" fmla="*/ 322951 h 368468"/>
                <a:gd name="connsiteX189" fmla="*/ 469421 w 1004920"/>
                <a:gd name="connsiteY189" fmla="*/ 323648 h 368468"/>
                <a:gd name="connsiteX190" fmla="*/ 464822 w 1004920"/>
                <a:gd name="connsiteY190" fmla="*/ 324594 h 368468"/>
                <a:gd name="connsiteX191" fmla="*/ 462905 w 1004920"/>
                <a:gd name="connsiteY191" fmla="*/ 324094 h 368468"/>
                <a:gd name="connsiteX192" fmla="*/ 461794 w 1004920"/>
                <a:gd name="connsiteY192" fmla="*/ 324227 h 368468"/>
                <a:gd name="connsiteX193" fmla="*/ 457123 w 1004920"/>
                <a:gd name="connsiteY193" fmla="*/ 323366 h 368468"/>
                <a:gd name="connsiteX194" fmla="*/ 453783 w 1004920"/>
                <a:gd name="connsiteY194" fmla="*/ 322318 h 368468"/>
                <a:gd name="connsiteX195" fmla="*/ 453399 w 1004920"/>
                <a:gd name="connsiteY195" fmla="*/ 321488 h 368468"/>
                <a:gd name="connsiteX196" fmla="*/ 453665 w 1004920"/>
                <a:gd name="connsiteY196" fmla="*/ 320495 h 368468"/>
                <a:gd name="connsiteX197" fmla="*/ 454651 w 1004920"/>
                <a:gd name="connsiteY197" fmla="*/ 320831 h 368468"/>
                <a:gd name="connsiteX198" fmla="*/ 457225 w 1004920"/>
                <a:gd name="connsiteY198" fmla="*/ 320988 h 368468"/>
                <a:gd name="connsiteX199" fmla="*/ 458210 w 1004920"/>
                <a:gd name="connsiteY199" fmla="*/ 320542 h 368468"/>
                <a:gd name="connsiteX200" fmla="*/ 458234 w 1004920"/>
                <a:gd name="connsiteY200" fmla="*/ 317600 h 368468"/>
                <a:gd name="connsiteX201" fmla="*/ 457874 w 1004920"/>
                <a:gd name="connsiteY201" fmla="*/ 313759 h 368468"/>
                <a:gd name="connsiteX202" fmla="*/ 461356 w 1004920"/>
                <a:gd name="connsiteY202" fmla="*/ 310629 h 368468"/>
                <a:gd name="connsiteX203" fmla="*/ 463210 w 1004920"/>
                <a:gd name="connsiteY203" fmla="*/ 309362 h 368468"/>
                <a:gd name="connsiteX204" fmla="*/ 465338 w 1004920"/>
                <a:gd name="connsiteY204" fmla="*/ 308619 h 368468"/>
                <a:gd name="connsiteX205" fmla="*/ 470720 w 1004920"/>
                <a:gd name="connsiteY205" fmla="*/ 310348 h 368468"/>
                <a:gd name="connsiteX206" fmla="*/ 471612 w 1004920"/>
                <a:gd name="connsiteY206" fmla="*/ 310817 h 368468"/>
                <a:gd name="connsiteX207" fmla="*/ 472301 w 1004920"/>
                <a:gd name="connsiteY207" fmla="*/ 311521 h 368468"/>
                <a:gd name="connsiteX208" fmla="*/ 472637 w 1004920"/>
                <a:gd name="connsiteY208" fmla="*/ 312648 h 368468"/>
                <a:gd name="connsiteX209" fmla="*/ 470611 w 1004920"/>
                <a:gd name="connsiteY209" fmla="*/ 317647 h 368468"/>
                <a:gd name="connsiteX210" fmla="*/ 638486 w 1004920"/>
                <a:gd name="connsiteY210" fmla="*/ 311381 h 368468"/>
                <a:gd name="connsiteX211" fmla="*/ 637148 w 1004920"/>
                <a:gd name="connsiteY211" fmla="*/ 312742 h 368468"/>
                <a:gd name="connsiteX212" fmla="*/ 636241 w 1004920"/>
                <a:gd name="connsiteY212" fmla="*/ 315112 h 368468"/>
                <a:gd name="connsiteX213" fmla="*/ 635411 w 1004920"/>
                <a:gd name="connsiteY213" fmla="*/ 315832 h 368468"/>
                <a:gd name="connsiteX214" fmla="*/ 633636 w 1004920"/>
                <a:gd name="connsiteY214" fmla="*/ 316278 h 368468"/>
                <a:gd name="connsiteX215" fmla="*/ 632564 w 1004920"/>
                <a:gd name="connsiteY215" fmla="*/ 313900 h 368468"/>
                <a:gd name="connsiteX216" fmla="*/ 630600 w 1004920"/>
                <a:gd name="connsiteY216" fmla="*/ 314009 h 368468"/>
                <a:gd name="connsiteX217" fmla="*/ 631562 w 1004920"/>
                <a:gd name="connsiteY217" fmla="*/ 311912 h 368468"/>
                <a:gd name="connsiteX218" fmla="*/ 632485 w 1004920"/>
                <a:gd name="connsiteY218" fmla="*/ 311130 h 368468"/>
                <a:gd name="connsiteX219" fmla="*/ 633690 w 1004920"/>
                <a:gd name="connsiteY219" fmla="*/ 311115 h 368468"/>
                <a:gd name="connsiteX220" fmla="*/ 634285 w 1004920"/>
                <a:gd name="connsiteY220" fmla="*/ 311960 h 368468"/>
                <a:gd name="connsiteX221" fmla="*/ 634605 w 1004920"/>
                <a:gd name="connsiteY221" fmla="*/ 312139 h 368468"/>
                <a:gd name="connsiteX222" fmla="*/ 637437 w 1004920"/>
                <a:gd name="connsiteY222" fmla="*/ 308595 h 368468"/>
                <a:gd name="connsiteX223" fmla="*/ 638009 w 1004920"/>
                <a:gd name="connsiteY223" fmla="*/ 308556 h 368468"/>
                <a:gd name="connsiteX224" fmla="*/ 638486 w 1004920"/>
                <a:gd name="connsiteY224" fmla="*/ 308713 h 368468"/>
                <a:gd name="connsiteX225" fmla="*/ 638870 w 1004920"/>
                <a:gd name="connsiteY225" fmla="*/ 309159 h 368468"/>
                <a:gd name="connsiteX226" fmla="*/ 638486 w 1004920"/>
                <a:gd name="connsiteY226" fmla="*/ 311381 h 368468"/>
                <a:gd name="connsiteX227" fmla="*/ 630538 w 1004920"/>
                <a:gd name="connsiteY227" fmla="*/ 310121 h 368468"/>
                <a:gd name="connsiteX228" fmla="*/ 627440 w 1004920"/>
                <a:gd name="connsiteY228" fmla="*/ 310723 h 368468"/>
                <a:gd name="connsiteX229" fmla="*/ 625546 w 1004920"/>
                <a:gd name="connsiteY229" fmla="*/ 313477 h 368468"/>
                <a:gd name="connsiteX230" fmla="*/ 624044 w 1004920"/>
                <a:gd name="connsiteY230" fmla="*/ 313438 h 368468"/>
                <a:gd name="connsiteX231" fmla="*/ 623223 w 1004920"/>
                <a:gd name="connsiteY231" fmla="*/ 314659 h 368468"/>
                <a:gd name="connsiteX232" fmla="*/ 623035 w 1004920"/>
                <a:gd name="connsiteY232" fmla="*/ 315183 h 368468"/>
                <a:gd name="connsiteX233" fmla="*/ 623144 w 1004920"/>
                <a:gd name="connsiteY233" fmla="*/ 315675 h 368468"/>
                <a:gd name="connsiteX234" fmla="*/ 622980 w 1004920"/>
                <a:gd name="connsiteY234" fmla="*/ 316145 h 368468"/>
                <a:gd name="connsiteX235" fmla="*/ 622385 w 1004920"/>
                <a:gd name="connsiteY235" fmla="*/ 316630 h 368468"/>
                <a:gd name="connsiteX236" fmla="*/ 620977 w 1004920"/>
                <a:gd name="connsiteY236" fmla="*/ 315871 h 368468"/>
                <a:gd name="connsiteX237" fmla="*/ 619772 w 1004920"/>
                <a:gd name="connsiteY237" fmla="*/ 316841 h 368468"/>
                <a:gd name="connsiteX238" fmla="*/ 619264 w 1004920"/>
                <a:gd name="connsiteY238" fmla="*/ 317076 h 368468"/>
                <a:gd name="connsiteX239" fmla="*/ 617488 w 1004920"/>
                <a:gd name="connsiteY239" fmla="*/ 315949 h 368468"/>
                <a:gd name="connsiteX240" fmla="*/ 615806 w 1004920"/>
                <a:gd name="connsiteY240" fmla="*/ 316020 h 368468"/>
                <a:gd name="connsiteX241" fmla="*/ 615298 w 1004920"/>
                <a:gd name="connsiteY241" fmla="*/ 315848 h 368468"/>
                <a:gd name="connsiteX242" fmla="*/ 617386 w 1004920"/>
                <a:gd name="connsiteY242" fmla="*/ 313829 h 368468"/>
                <a:gd name="connsiteX243" fmla="*/ 620234 w 1004920"/>
                <a:gd name="connsiteY243" fmla="*/ 311944 h 368468"/>
                <a:gd name="connsiteX244" fmla="*/ 620703 w 1004920"/>
                <a:gd name="connsiteY244" fmla="*/ 311248 h 368468"/>
                <a:gd name="connsiteX245" fmla="*/ 619585 w 1004920"/>
                <a:gd name="connsiteY245" fmla="*/ 311060 h 368468"/>
                <a:gd name="connsiteX246" fmla="*/ 618919 w 1004920"/>
                <a:gd name="connsiteY246" fmla="*/ 310778 h 368468"/>
                <a:gd name="connsiteX247" fmla="*/ 618833 w 1004920"/>
                <a:gd name="connsiteY247" fmla="*/ 310332 h 368468"/>
                <a:gd name="connsiteX248" fmla="*/ 620633 w 1004920"/>
                <a:gd name="connsiteY248" fmla="*/ 310035 h 368468"/>
                <a:gd name="connsiteX249" fmla="*/ 621877 w 1004920"/>
                <a:gd name="connsiteY249" fmla="*/ 309996 h 368468"/>
                <a:gd name="connsiteX250" fmla="*/ 622823 w 1004920"/>
                <a:gd name="connsiteY250" fmla="*/ 310575 h 368468"/>
                <a:gd name="connsiteX251" fmla="*/ 623426 w 1004920"/>
                <a:gd name="connsiteY251" fmla="*/ 310575 h 368468"/>
                <a:gd name="connsiteX252" fmla="*/ 627275 w 1004920"/>
                <a:gd name="connsiteY252" fmla="*/ 308353 h 368468"/>
                <a:gd name="connsiteX253" fmla="*/ 628800 w 1004920"/>
                <a:gd name="connsiteY253" fmla="*/ 308854 h 368468"/>
                <a:gd name="connsiteX254" fmla="*/ 629912 w 1004920"/>
                <a:gd name="connsiteY254" fmla="*/ 309425 h 368468"/>
                <a:gd name="connsiteX255" fmla="*/ 630538 w 1004920"/>
                <a:gd name="connsiteY255" fmla="*/ 310121 h 368468"/>
                <a:gd name="connsiteX256" fmla="*/ 959231 w 1004920"/>
                <a:gd name="connsiteY256" fmla="*/ 312687 h 368468"/>
                <a:gd name="connsiteX257" fmla="*/ 958144 w 1004920"/>
                <a:gd name="connsiteY257" fmla="*/ 312976 h 368468"/>
                <a:gd name="connsiteX258" fmla="*/ 952620 w 1004920"/>
                <a:gd name="connsiteY258" fmla="*/ 312311 h 368468"/>
                <a:gd name="connsiteX259" fmla="*/ 952034 w 1004920"/>
                <a:gd name="connsiteY259" fmla="*/ 311404 h 368468"/>
                <a:gd name="connsiteX260" fmla="*/ 951947 w 1004920"/>
                <a:gd name="connsiteY260" fmla="*/ 310935 h 368468"/>
                <a:gd name="connsiteX261" fmla="*/ 953207 w 1004920"/>
                <a:gd name="connsiteY261" fmla="*/ 310035 h 368468"/>
                <a:gd name="connsiteX262" fmla="*/ 954427 w 1004920"/>
                <a:gd name="connsiteY262" fmla="*/ 308509 h 368468"/>
                <a:gd name="connsiteX263" fmla="*/ 956321 w 1004920"/>
                <a:gd name="connsiteY263" fmla="*/ 307938 h 368468"/>
                <a:gd name="connsiteX264" fmla="*/ 957056 w 1004920"/>
                <a:gd name="connsiteY264" fmla="*/ 307938 h 368468"/>
                <a:gd name="connsiteX265" fmla="*/ 959278 w 1004920"/>
                <a:gd name="connsiteY265" fmla="*/ 311553 h 368468"/>
                <a:gd name="connsiteX266" fmla="*/ 959231 w 1004920"/>
                <a:gd name="connsiteY266" fmla="*/ 312687 h 368468"/>
                <a:gd name="connsiteX267" fmla="*/ 490709 w 1004920"/>
                <a:gd name="connsiteY267" fmla="*/ 312218 h 368468"/>
                <a:gd name="connsiteX268" fmla="*/ 490216 w 1004920"/>
                <a:gd name="connsiteY268" fmla="*/ 312233 h 368468"/>
                <a:gd name="connsiteX269" fmla="*/ 489262 w 1004920"/>
                <a:gd name="connsiteY269" fmla="*/ 311803 h 368468"/>
                <a:gd name="connsiteX270" fmla="*/ 489606 w 1004920"/>
                <a:gd name="connsiteY270" fmla="*/ 310888 h 368468"/>
                <a:gd name="connsiteX271" fmla="*/ 489090 w 1004920"/>
                <a:gd name="connsiteY271" fmla="*/ 309393 h 368468"/>
                <a:gd name="connsiteX272" fmla="*/ 489270 w 1004920"/>
                <a:gd name="connsiteY272" fmla="*/ 308165 h 368468"/>
                <a:gd name="connsiteX273" fmla="*/ 490490 w 1004920"/>
                <a:gd name="connsiteY273" fmla="*/ 307469 h 368468"/>
                <a:gd name="connsiteX274" fmla="*/ 493095 w 1004920"/>
                <a:gd name="connsiteY274" fmla="*/ 307391 h 368468"/>
                <a:gd name="connsiteX275" fmla="*/ 493189 w 1004920"/>
                <a:gd name="connsiteY275" fmla="*/ 308290 h 368468"/>
                <a:gd name="connsiteX276" fmla="*/ 490709 w 1004920"/>
                <a:gd name="connsiteY276" fmla="*/ 312218 h 368468"/>
                <a:gd name="connsiteX277" fmla="*/ 524029 w 1004920"/>
                <a:gd name="connsiteY277" fmla="*/ 309378 h 368468"/>
                <a:gd name="connsiteX278" fmla="*/ 523067 w 1004920"/>
                <a:gd name="connsiteY278" fmla="*/ 309401 h 368468"/>
                <a:gd name="connsiteX279" fmla="*/ 522871 w 1004920"/>
                <a:gd name="connsiteY279" fmla="*/ 308517 h 368468"/>
                <a:gd name="connsiteX280" fmla="*/ 523216 w 1004920"/>
                <a:gd name="connsiteY280" fmla="*/ 307594 h 368468"/>
                <a:gd name="connsiteX281" fmla="*/ 524139 w 1004920"/>
                <a:gd name="connsiteY281" fmla="*/ 307203 h 368468"/>
                <a:gd name="connsiteX282" fmla="*/ 524561 w 1004920"/>
                <a:gd name="connsiteY282" fmla="*/ 307179 h 368468"/>
                <a:gd name="connsiteX283" fmla="*/ 525226 w 1004920"/>
                <a:gd name="connsiteY283" fmla="*/ 308017 h 368468"/>
                <a:gd name="connsiteX284" fmla="*/ 525375 w 1004920"/>
                <a:gd name="connsiteY284" fmla="*/ 308455 h 368468"/>
                <a:gd name="connsiteX285" fmla="*/ 524757 w 1004920"/>
                <a:gd name="connsiteY285" fmla="*/ 309033 h 368468"/>
                <a:gd name="connsiteX286" fmla="*/ 524029 w 1004920"/>
                <a:gd name="connsiteY286" fmla="*/ 309378 h 368468"/>
                <a:gd name="connsiteX287" fmla="*/ 644823 w 1004920"/>
                <a:gd name="connsiteY287" fmla="*/ 307218 h 368468"/>
                <a:gd name="connsiteX288" fmla="*/ 645347 w 1004920"/>
                <a:gd name="connsiteY288" fmla="*/ 308556 h 368468"/>
                <a:gd name="connsiteX289" fmla="*/ 647045 w 1004920"/>
                <a:gd name="connsiteY289" fmla="*/ 307813 h 368468"/>
                <a:gd name="connsiteX290" fmla="*/ 648703 w 1004920"/>
                <a:gd name="connsiteY290" fmla="*/ 307625 h 368468"/>
                <a:gd name="connsiteX291" fmla="*/ 652474 w 1004920"/>
                <a:gd name="connsiteY291" fmla="*/ 307766 h 368468"/>
                <a:gd name="connsiteX292" fmla="*/ 655244 w 1004920"/>
                <a:gd name="connsiteY292" fmla="*/ 308063 h 368468"/>
                <a:gd name="connsiteX293" fmla="*/ 656879 w 1004920"/>
                <a:gd name="connsiteY293" fmla="*/ 308619 h 368468"/>
                <a:gd name="connsiteX294" fmla="*/ 657035 w 1004920"/>
                <a:gd name="connsiteY294" fmla="*/ 311302 h 368468"/>
                <a:gd name="connsiteX295" fmla="*/ 656269 w 1004920"/>
                <a:gd name="connsiteY295" fmla="*/ 311881 h 368468"/>
                <a:gd name="connsiteX296" fmla="*/ 641944 w 1004920"/>
                <a:gd name="connsiteY296" fmla="*/ 313907 h 368468"/>
                <a:gd name="connsiteX297" fmla="*/ 640544 w 1004920"/>
                <a:gd name="connsiteY297" fmla="*/ 313258 h 368468"/>
                <a:gd name="connsiteX298" fmla="*/ 639996 w 1004920"/>
                <a:gd name="connsiteY298" fmla="*/ 312617 h 368468"/>
                <a:gd name="connsiteX299" fmla="*/ 641537 w 1004920"/>
                <a:gd name="connsiteY299" fmla="*/ 310629 h 368468"/>
                <a:gd name="connsiteX300" fmla="*/ 640825 w 1004920"/>
                <a:gd name="connsiteY300" fmla="*/ 309683 h 368468"/>
                <a:gd name="connsiteX301" fmla="*/ 641639 w 1004920"/>
                <a:gd name="connsiteY301" fmla="*/ 308142 h 368468"/>
                <a:gd name="connsiteX302" fmla="*/ 643352 w 1004920"/>
                <a:gd name="connsiteY302" fmla="*/ 307093 h 368468"/>
                <a:gd name="connsiteX303" fmla="*/ 644823 w 1004920"/>
                <a:gd name="connsiteY303" fmla="*/ 307218 h 368468"/>
                <a:gd name="connsiteX304" fmla="*/ 716141 w 1004920"/>
                <a:gd name="connsiteY304" fmla="*/ 306295 h 368468"/>
                <a:gd name="connsiteX305" fmla="*/ 719983 w 1004920"/>
                <a:gd name="connsiteY305" fmla="*/ 307179 h 368468"/>
                <a:gd name="connsiteX306" fmla="*/ 722181 w 1004920"/>
                <a:gd name="connsiteY306" fmla="*/ 307085 h 368468"/>
                <a:gd name="connsiteX307" fmla="*/ 722635 w 1004920"/>
                <a:gd name="connsiteY307" fmla="*/ 307876 h 368468"/>
                <a:gd name="connsiteX308" fmla="*/ 720530 w 1004920"/>
                <a:gd name="connsiteY308" fmla="*/ 309745 h 368468"/>
                <a:gd name="connsiteX309" fmla="*/ 716079 w 1004920"/>
                <a:gd name="connsiteY309" fmla="*/ 308306 h 368468"/>
                <a:gd name="connsiteX310" fmla="*/ 715320 w 1004920"/>
                <a:gd name="connsiteY310" fmla="*/ 306765 h 368468"/>
                <a:gd name="connsiteX311" fmla="*/ 716141 w 1004920"/>
                <a:gd name="connsiteY311" fmla="*/ 306295 h 368468"/>
                <a:gd name="connsiteX312" fmla="*/ 605463 w 1004920"/>
                <a:gd name="connsiteY312" fmla="*/ 317608 h 368468"/>
                <a:gd name="connsiteX313" fmla="*/ 602365 w 1004920"/>
                <a:gd name="connsiteY313" fmla="*/ 318390 h 368468"/>
                <a:gd name="connsiteX314" fmla="*/ 600440 w 1004920"/>
                <a:gd name="connsiteY314" fmla="*/ 319134 h 368468"/>
                <a:gd name="connsiteX315" fmla="*/ 598602 w 1004920"/>
                <a:gd name="connsiteY315" fmla="*/ 320119 h 368468"/>
                <a:gd name="connsiteX316" fmla="*/ 597444 w 1004920"/>
                <a:gd name="connsiteY316" fmla="*/ 320323 h 368468"/>
                <a:gd name="connsiteX317" fmla="*/ 595340 w 1004920"/>
                <a:gd name="connsiteY317" fmla="*/ 320401 h 368468"/>
                <a:gd name="connsiteX318" fmla="*/ 592359 w 1004920"/>
                <a:gd name="connsiteY318" fmla="*/ 320221 h 368468"/>
                <a:gd name="connsiteX319" fmla="*/ 590348 w 1004920"/>
                <a:gd name="connsiteY319" fmla="*/ 320542 h 368468"/>
                <a:gd name="connsiteX320" fmla="*/ 584739 w 1004920"/>
                <a:gd name="connsiteY320" fmla="*/ 323092 h 368468"/>
                <a:gd name="connsiteX321" fmla="*/ 582533 w 1004920"/>
                <a:gd name="connsiteY321" fmla="*/ 323311 h 368468"/>
                <a:gd name="connsiteX322" fmla="*/ 580624 w 1004920"/>
                <a:gd name="connsiteY322" fmla="*/ 323937 h 368468"/>
                <a:gd name="connsiteX323" fmla="*/ 579966 w 1004920"/>
                <a:gd name="connsiteY323" fmla="*/ 322944 h 368468"/>
                <a:gd name="connsiteX324" fmla="*/ 579153 w 1004920"/>
                <a:gd name="connsiteY324" fmla="*/ 322208 h 368468"/>
                <a:gd name="connsiteX325" fmla="*/ 577291 w 1004920"/>
                <a:gd name="connsiteY325" fmla="*/ 322028 h 368468"/>
                <a:gd name="connsiteX326" fmla="*/ 575429 w 1004920"/>
                <a:gd name="connsiteY326" fmla="*/ 322083 h 368468"/>
                <a:gd name="connsiteX327" fmla="*/ 573536 w 1004920"/>
                <a:gd name="connsiteY327" fmla="*/ 324336 h 368468"/>
                <a:gd name="connsiteX328" fmla="*/ 570516 w 1004920"/>
                <a:gd name="connsiteY328" fmla="*/ 323859 h 368468"/>
                <a:gd name="connsiteX329" fmla="*/ 569350 w 1004920"/>
                <a:gd name="connsiteY329" fmla="*/ 324054 h 368468"/>
                <a:gd name="connsiteX330" fmla="*/ 568216 w 1004920"/>
                <a:gd name="connsiteY330" fmla="*/ 324532 h 368468"/>
                <a:gd name="connsiteX331" fmla="*/ 567097 w 1004920"/>
                <a:gd name="connsiteY331" fmla="*/ 324743 h 368468"/>
                <a:gd name="connsiteX332" fmla="*/ 565924 w 1004920"/>
                <a:gd name="connsiteY332" fmla="*/ 324586 h 368468"/>
                <a:gd name="connsiteX333" fmla="*/ 561519 w 1004920"/>
                <a:gd name="connsiteY333" fmla="*/ 322834 h 368468"/>
                <a:gd name="connsiteX334" fmla="*/ 556465 w 1004920"/>
                <a:gd name="connsiteY334" fmla="*/ 321793 h 368468"/>
                <a:gd name="connsiteX335" fmla="*/ 551395 w 1004920"/>
                <a:gd name="connsiteY335" fmla="*/ 322200 h 368468"/>
                <a:gd name="connsiteX336" fmla="*/ 547030 w 1004920"/>
                <a:gd name="connsiteY336" fmla="*/ 321238 h 368468"/>
                <a:gd name="connsiteX337" fmla="*/ 544636 w 1004920"/>
                <a:gd name="connsiteY337" fmla="*/ 321973 h 368468"/>
                <a:gd name="connsiteX338" fmla="*/ 542383 w 1004920"/>
                <a:gd name="connsiteY338" fmla="*/ 323022 h 368468"/>
                <a:gd name="connsiteX339" fmla="*/ 541718 w 1004920"/>
                <a:gd name="connsiteY339" fmla="*/ 321919 h 368468"/>
                <a:gd name="connsiteX340" fmla="*/ 540897 w 1004920"/>
                <a:gd name="connsiteY340" fmla="*/ 320949 h 368468"/>
                <a:gd name="connsiteX341" fmla="*/ 540161 w 1004920"/>
                <a:gd name="connsiteY341" fmla="*/ 319493 h 368468"/>
                <a:gd name="connsiteX342" fmla="*/ 540137 w 1004920"/>
                <a:gd name="connsiteY342" fmla="*/ 317843 h 368468"/>
                <a:gd name="connsiteX343" fmla="*/ 540380 w 1004920"/>
                <a:gd name="connsiteY343" fmla="*/ 316693 h 368468"/>
                <a:gd name="connsiteX344" fmla="*/ 541029 w 1004920"/>
                <a:gd name="connsiteY344" fmla="*/ 315637 h 368468"/>
                <a:gd name="connsiteX345" fmla="*/ 541436 w 1004920"/>
                <a:gd name="connsiteY345" fmla="*/ 314541 h 368468"/>
                <a:gd name="connsiteX346" fmla="*/ 541624 w 1004920"/>
                <a:gd name="connsiteY346" fmla="*/ 313368 h 368468"/>
                <a:gd name="connsiteX347" fmla="*/ 542578 w 1004920"/>
                <a:gd name="connsiteY347" fmla="*/ 313923 h 368468"/>
                <a:gd name="connsiteX348" fmla="*/ 543572 w 1004920"/>
                <a:gd name="connsiteY348" fmla="*/ 313712 h 368468"/>
                <a:gd name="connsiteX349" fmla="*/ 546545 w 1004920"/>
                <a:gd name="connsiteY349" fmla="*/ 312437 h 368468"/>
                <a:gd name="connsiteX350" fmla="*/ 549447 w 1004920"/>
                <a:gd name="connsiteY350" fmla="*/ 310504 h 368468"/>
                <a:gd name="connsiteX351" fmla="*/ 552147 w 1004920"/>
                <a:gd name="connsiteY351" fmla="*/ 309800 h 368468"/>
                <a:gd name="connsiteX352" fmla="*/ 553703 w 1004920"/>
                <a:gd name="connsiteY352" fmla="*/ 309604 h 368468"/>
                <a:gd name="connsiteX353" fmla="*/ 555034 w 1004920"/>
                <a:gd name="connsiteY353" fmla="*/ 309988 h 368468"/>
                <a:gd name="connsiteX354" fmla="*/ 556387 w 1004920"/>
                <a:gd name="connsiteY354" fmla="*/ 309847 h 368468"/>
                <a:gd name="connsiteX355" fmla="*/ 557772 w 1004920"/>
                <a:gd name="connsiteY355" fmla="*/ 309417 h 368468"/>
                <a:gd name="connsiteX356" fmla="*/ 559954 w 1004920"/>
                <a:gd name="connsiteY356" fmla="*/ 310895 h 368468"/>
                <a:gd name="connsiteX357" fmla="*/ 560870 w 1004920"/>
                <a:gd name="connsiteY357" fmla="*/ 311201 h 368468"/>
                <a:gd name="connsiteX358" fmla="*/ 563827 w 1004920"/>
                <a:gd name="connsiteY358" fmla="*/ 311318 h 368468"/>
                <a:gd name="connsiteX359" fmla="*/ 566518 w 1004920"/>
                <a:gd name="connsiteY359" fmla="*/ 312171 h 368468"/>
                <a:gd name="connsiteX360" fmla="*/ 568928 w 1004920"/>
                <a:gd name="connsiteY360" fmla="*/ 313454 h 368468"/>
                <a:gd name="connsiteX361" fmla="*/ 572401 w 1004920"/>
                <a:gd name="connsiteY361" fmla="*/ 314651 h 368468"/>
                <a:gd name="connsiteX362" fmla="*/ 574498 w 1004920"/>
                <a:gd name="connsiteY362" fmla="*/ 316262 h 368468"/>
                <a:gd name="connsiteX363" fmla="*/ 576094 w 1004920"/>
                <a:gd name="connsiteY363" fmla="*/ 316857 h 368468"/>
                <a:gd name="connsiteX364" fmla="*/ 577275 w 1004920"/>
                <a:gd name="connsiteY364" fmla="*/ 317021 h 368468"/>
                <a:gd name="connsiteX365" fmla="*/ 578363 w 1004920"/>
                <a:gd name="connsiteY365" fmla="*/ 316802 h 368468"/>
                <a:gd name="connsiteX366" fmla="*/ 579740 w 1004920"/>
                <a:gd name="connsiteY366" fmla="*/ 315722 h 368468"/>
                <a:gd name="connsiteX367" fmla="*/ 581344 w 1004920"/>
                <a:gd name="connsiteY367" fmla="*/ 315276 h 368468"/>
                <a:gd name="connsiteX368" fmla="*/ 582736 w 1004920"/>
                <a:gd name="connsiteY368" fmla="*/ 315292 h 368468"/>
                <a:gd name="connsiteX369" fmla="*/ 585279 w 1004920"/>
                <a:gd name="connsiteY369" fmla="*/ 315011 h 368468"/>
                <a:gd name="connsiteX370" fmla="*/ 586358 w 1004920"/>
                <a:gd name="connsiteY370" fmla="*/ 314752 h 368468"/>
                <a:gd name="connsiteX371" fmla="*/ 587555 w 1004920"/>
                <a:gd name="connsiteY371" fmla="*/ 314158 h 368468"/>
                <a:gd name="connsiteX372" fmla="*/ 588729 w 1004920"/>
                <a:gd name="connsiteY372" fmla="*/ 314526 h 368468"/>
                <a:gd name="connsiteX373" fmla="*/ 589762 w 1004920"/>
                <a:gd name="connsiteY373" fmla="*/ 315073 h 368468"/>
                <a:gd name="connsiteX374" fmla="*/ 594064 w 1004920"/>
                <a:gd name="connsiteY374" fmla="*/ 317898 h 368468"/>
                <a:gd name="connsiteX375" fmla="*/ 595387 w 1004920"/>
                <a:gd name="connsiteY375" fmla="*/ 317976 h 368468"/>
                <a:gd name="connsiteX376" fmla="*/ 597812 w 1004920"/>
                <a:gd name="connsiteY376" fmla="*/ 317365 h 368468"/>
                <a:gd name="connsiteX377" fmla="*/ 598540 w 1004920"/>
                <a:gd name="connsiteY377" fmla="*/ 316607 h 368468"/>
                <a:gd name="connsiteX378" fmla="*/ 598915 w 1004920"/>
                <a:gd name="connsiteY378" fmla="*/ 315441 h 368468"/>
                <a:gd name="connsiteX379" fmla="*/ 599580 w 1004920"/>
                <a:gd name="connsiteY379" fmla="*/ 314471 h 368468"/>
                <a:gd name="connsiteX380" fmla="*/ 600503 w 1004920"/>
                <a:gd name="connsiteY380" fmla="*/ 313634 h 368468"/>
                <a:gd name="connsiteX381" fmla="*/ 601552 w 1004920"/>
                <a:gd name="connsiteY381" fmla="*/ 312992 h 368468"/>
                <a:gd name="connsiteX382" fmla="*/ 604767 w 1004920"/>
                <a:gd name="connsiteY382" fmla="*/ 311905 h 368468"/>
                <a:gd name="connsiteX383" fmla="*/ 606966 w 1004920"/>
                <a:gd name="connsiteY383" fmla="*/ 310833 h 368468"/>
                <a:gd name="connsiteX384" fmla="*/ 608475 w 1004920"/>
                <a:gd name="connsiteY384" fmla="*/ 309018 h 368468"/>
                <a:gd name="connsiteX385" fmla="*/ 604947 w 1004920"/>
                <a:gd name="connsiteY385" fmla="*/ 308220 h 368468"/>
                <a:gd name="connsiteX386" fmla="*/ 605690 w 1004920"/>
                <a:gd name="connsiteY386" fmla="*/ 306913 h 368468"/>
                <a:gd name="connsiteX387" fmla="*/ 606864 w 1004920"/>
                <a:gd name="connsiteY387" fmla="*/ 306178 h 368468"/>
                <a:gd name="connsiteX388" fmla="*/ 608421 w 1004920"/>
                <a:gd name="connsiteY388" fmla="*/ 306452 h 368468"/>
                <a:gd name="connsiteX389" fmla="*/ 609774 w 1004920"/>
                <a:gd name="connsiteY389" fmla="*/ 307469 h 368468"/>
                <a:gd name="connsiteX390" fmla="*/ 610376 w 1004920"/>
                <a:gd name="connsiteY390" fmla="*/ 311373 h 368468"/>
                <a:gd name="connsiteX391" fmla="*/ 609265 w 1004920"/>
                <a:gd name="connsiteY391" fmla="*/ 311920 h 368468"/>
                <a:gd name="connsiteX392" fmla="*/ 608561 w 1004920"/>
                <a:gd name="connsiteY392" fmla="*/ 312515 h 368468"/>
                <a:gd name="connsiteX393" fmla="*/ 608092 w 1004920"/>
                <a:gd name="connsiteY393" fmla="*/ 313297 h 368468"/>
                <a:gd name="connsiteX394" fmla="*/ 606089 w 1004920"/>
                <a:gd name="connsiteY394" fmla="*/ 314729 h 368468"/>
                <a:gd name="connsiteX395" fmla="*/ 606879 w 1004920"/>
                <a:gd name="connsiteY395" fmla="*/ 316520 h 368468"/>
                <a:gd name="connsiteX396" fmla="*/ 606293 w 1004920"/>
                <a:gd name="connsiteY396" fmla="*/ 317264 h 368468"/>
                <a:gd name="connsiteX397" fmla="*/ 605463 w 1004920"/>
                <a:gd name="connsiteY397" fmla="*/ 317608 h 368468"/>
                <a:gd name="connsiteX398" fmla="*/ 782860 w 1004920"/>
                <a:gd name="connsiteY398" fmla="*/ 311138 h 368468"/>
                <a:gd name="connsiteX399" fmla="*/ 780951 w 1004920"/>
                <a:gd name="connsiteY399" fmla="*/ 311827 h 368468"/>
                <a:gd name="connsiteX400" fmla="*/ 782226 w 1004920"/>
                <a:gd name="connsiteY400" fmla="*/ 310082 h 368468"/>
                <a:gd name="connsiteX401" fmla="*/ 786325 w 1004920"/>
                <a:gd name="connsiteY401" fmla="*/ 306123 h 368468"/>
                <a:gd name="connsiteX402" fmla="*/ 787796 w 1004920"/>
                <a:gd name="connsiteY402" fmla="*/ 306859 h 368468"/>
                <a:gd name="connsiteX403" fmla="*/ 789752 w 1004920"/>
                <a:gd name="connsiteY403" fmla="*/ 306999 h 368468"/>
                <a:gd name="connsiteX404" fmla="*/ 786834 w 1004920"/>
                <a:gd name="connsiteY404" fmla="*/ 308791 h 368468"/>
                <a:gd name="connsiteX405" fmla="*/ 783861 w 1004920"/>
                <a:gd name="connsiteY405" fmla="*/ 309534 h 368468"/>
                <a:gd name="connsiteX406" fmla="*/ 782860 w 1004920"/>
                <a:gd name="connsiteY406" fmla="*/ 311138 h 368468"/>
                <a:gd name="connsiteX407" fmla="*/ 505769 w 1004920"/>
                <a:gd name="connsiteY407" fmla="*/ 311122 h 368468"/>
                <a:gd name="connsiteX408" fmla="*/ 506872 w 1004920"/>
                <a:gd name="connsiteY408" fmla="*/ 311991 h 368468"/>
                <a:gd name="connsiteX409" fmla="*/ 507874 w 1004920"/>
                <a:gd name="connsiteY409" fmla="*/ 311912 h 368468"/>
                <a:gd name="connsiteX410" fmla="*/ 509971 w 1004920"/>
                <a:gd name="connsiteY410" fmla="*/ 310582 h 368468"/>
                <a:gd name="connsiteX411" fmla="*/ 511230 w 1004920"/>
                <a:gd name="connsiteY411" fmla="*/ 310097 h 368468"/>
                <a:gd name="connsiteX412" fmla="*/ 512583 w 1004920"/>
                <a:gd name="connsiteY412" fmla="*/ 310082 h 368468"/>
                <a:gd name="connsiteX413" fmla="*/ 513890 w 1004920"/>
                <a:gd name="connsiteY413" fmla="*/ 310301 h 368468"/>
                <a:gd name="connsiteX414" fmla="*/ 515181 w 1004920"/>
                <a:gd name="connsiteY414" fmla="*/ 311248 h 368468"/>
                <a:gd name="connsiteX415" fmla="*/ 515650 w 1004920"/>
                <a:gd name="connsiteY415" fmla="*/ 312789 h 368468"/>
                <a:gd name="connsiteX416" fmla="*/ 516135 w 1004920"/>
                <a:gd name="connsiteY416" fmla="*/ 313266 h 368468"/>
                <a:gd name="connsiteX417" fmla="*/ 516894 w 1004920"/>
                <a:gd name="connsiteY417" fmla="*/ 311420 h 368468"/>
                <a:gd name="connsiteX418" fmla="*/ 517903 w 1004920"/>
                <a:gd name="connsiteY418" fmla="*/ 310864 h 368468"/>
                <a:gd name="connsiteX419" fmla="*/ 519038 w 1004920"/>
                <a:gd name="connsiteY419" fmla="*/ 310582 h 368468"/>
                <a:gd name="connsiteX420" fmla="*/ 520814 w 1004920"/>
                <a:gd name="connsiteY420" fmla="*/ 310684 h 368468"/>
                <a:gd name="connsiteX421" fmla="*/ 522167 w 1004920"/>
                <a:gd name="connsiteY421" fmla="*/ 311568 h 368468"/>
                <a:gd name="connsiteX422" fmla="*/ 523396 w 1004920"/>
                <a:gd name="connsiteY422" fmla="*/ 314189 h 368468"/>
                <a:gd name="connsiteX423" fmla="*/ 523356 w 1004920"/>
                <a:gd name="connsiteY423" fmla="*/ 316481 h 368468"/>
                <a:gd name="connsiteX424" fmla="*/ 523802 w 1004920"/>
                <a:gd name="connsiteY424" fmla="*/ 317342 h 368468"/>
                <a:gd name="connsiteX425" fmla="*/ 524647 w 1004920"/>
                <a:gd name="connsiteY425" fmla="*/ 317968 h 368468"/>
                <a:gd name="connsiteX426" fmla="*/ 525273 w 1004920"/>
                <a:gd name="connsiteY426" fmla="*/ 318852 h 368468"/>
                <a:gd name="connsiteX427" fmla="*/ 524718 w 1004920"/>
                <a:gd name="connsiteY427" fmla="*/ 319775 h 368468"/>
                <a:gd name="connsiteX428" fmla="*/ 524162 w 1004920"/>
                <a:gd name="connsiteY428" fmla="*/ 320221 h 368468"/>
                <a:gd name="connsiteX429" fmla="*/ 522574 w 1004920"/>
                <a:gd name="connsiteY429" fmla="*/ 320643 h 368468"/>
                <a:gd name="connsiteX430" fmla="*/ 521807 w 1004920"/>
                <a:gd name="connsiteY430" fmla="*/ 320463 h 368468"/>
                <a:gd name="connsiteX431" fmla="*/ 521095 w 1004920"/>
                <a:gd name="connsiteY431" fmla="*/ 319838 h 368468"/>
                <a:gd name="connsiteX432" fmla="*/ 520305 w 1004920"/>
                <a:gd name="connsiteY432" fmla="*/ 319611 h 368468"/>
                <a:gd name="connsiteX433" fmla="*/ 518506 w 1004920"/>
                <a:gd name="connsiteY433" fmla="*/ 319822 h 368468"/>
                <a:gd name="connsiteX434" fmla="*/ 516847 w 1004920"/>
                <a:gd name="connsiteY434" fmla="*/ 320338 h 368468"/>
                <a:gd name="connsiteX435" fmla="*/ 517074 w 1004920"/>
                <a:gd name="connsiteY435" fmla="*/ 321175 h 368468"/>
                <a:gd name="connsiteX436" fmla="*/ 518435 w 1004920"/>
                <a:gd name="connsiteY436" fmla="*/ 321551 h 368468"/>
                <a:gd name="connsiteX437" fmla="*/ 518842 w 1004920"/>
                <a:gd name="connsiteY437" fmla="*/ 321950 h 368468"/>
                <a:gd name="connsiteX438" fmla="*/ 518756 w 1004920"/>
                <a:gd name="connsiteY438" fmla="*/ 322490 h 368468"/>
                <a:gd name="connsiteX439" fmla="*/ 518224 w 1004920"/>
                <a:gd name="connsiteY439" fmla="*/ 322599 h 368468"/>
                <a:gd name="connsiteX440" fmla="*/ 516456 w 1004920"/>
                <a:gd name="connsiteY440" fmla="*/ 321872 h 368468"/>
                <a:gd name="connsiteX441" fmla="*/ 515267 w 1004920"/>
                <a:gd name="connsiteY441" fmla="*/ 322020 h 368468"/>
                <a:gd name="connsiteX442" fmla="*/ 510979 w 1004920"/>
                <a:gd name="connsiteY442" fmla="*/ 323006 h 368468"/>
                <a:gd name="connsiteX443" fmla="*/ 509845 w 1004920"/>
                <a:gd name="connsiteY443" fmla="*/ 322983 h 368468"/>
                <a:gd name="connsiteX444" fmla="*/ 509204 w 1004920"/>
                <a:gd name="connsiteY444" fmla="*/ 322052 h 368468"/>
                <a:gd name="connsiteX445" fmla="*/ 509250 w 1004920"/>
                <a:gd name="connsiteY445" fmla="*/ 319626 h 368468"/>
                <a:gd name="connsiteX446" fmla="*/ 508789 w 1004920"/>
                <a:gd name="connsiteY446" fmla="*/ 318985 h 368468"/>
                <a:gd name="connsiteX447" fmla="*/ 505605 w 1004920"/>
                <a:gd name="connsiteY447" fmla="*/ 321926 h 368468"/>
                <a:gd name="connsiteX448" fmla="*/ 504643 w 1004920"/>
                <a:gd name="connsiteY448" fmla="*/ 322646 h 368468"/>
                <a:gd name="connsiteX449" fmla="*/ 503359 w 1004920"/>
                <a:gd name="connsiteY449" fmla="*/ 322983 h 368468"/>
                <a:gd name="connsiteX450" fmla="*/ 502022 w 1004920"/>
                <a:gd name="connsiteY450" fmla="*/ 322865 h 368468"/>
                <a:gd name="connsiteX451" fmla="*/ 497422 w 1004920"/>
                <a:gd name="connsiteY451" fmla="*/ 324649 h 368468"/>
                <a:gd name="connsiteX452" fmla="*/ 495974 w 1004920"/>
                <a:gd name="connsiteY452" fmla="*/ 324399 h 368468"/>
                <a:gd name="connsiteX453" fmla="*/ 494574 w 1004920"/>
                <a:gd name="connsiteY453" fmla="*/ 324399 h 368468"/>
                <a:gd name="connsiteX454" fmla="*/ 489661 w 1004920"/>
                <a:gd name="connsiteY454" fmla="*/ 326331 h 368468"/>
                <a:gd name="connsiteX455" fmla="*/ 487024 w 1004920"/>
                <a:gd name="connsiteY455" fmla="*/ 326871 h 368468"/>
                <a:gd name="connsiteX456" fmla="*/ 485671 w 1004920"/>
                <a:gd name="connsiteY456" fmla="*/ 326910 h 368468"/>
                <a:gd name="connsiteX457" fmla="*/ 484325 w 1004920"/>
                <a:gd name="connsiteY457" fmla="*/ 326746 h 368468"/>
                <a:gd name="connsiteX458" fmla="*/ 483120 w 1004920"/>
                <a:gd name="connsiteY458" fmla="*/ 326918 h 368468"/>
                <a:gd name="connsiteX459" fmla="*/ 482041 w 1004920"/>
                <a:gd name="connsiteY459" fmla="*/ 327700 h 368468"/>
                <a:gd name="connsiteX460" fmla="*/ 479850 w 1004920"/>
                <a:gd name="connsiteY460" fmla="*/ 328357 h 368468"/>
                <a:gd name="connsiteX461" fmla="*/ 477589 w 1004920"/>
                <a:gd name="connsiteY461" fmla="*/ 327857 h 368468"/>
                <a:gd name="connsiteX462" fmla="*/ 475680 w 1004920"/>
                <a:gd name="connsiteY462" fmla="*/ 327192 h 368468"/>
                <a:gd name="connsiteX463" fmla="*/ 473865 w 1004920"/>
                <a:gd name="connsiteY463" fmla="*/ 326315 h 368468"/>
                <a:gd name="connsiteX464" fmla="*/ 473411 w 1004920"/>
                <a:gd name="connsiteY464" fmla="*/ 325189 h 368468"/>
                <a:gd name="connsiteX465" fmla="*/ 473505 w 1004920"/>
                <a:gd name="connsiteY465" fmla="*/ 323843 h 368468"/>
                <a:gd name="connsiteX466" fmla="*/ 474272 w 1004920"/>
                <a:gd name="connsiteY466" fmla="*/ 322005 h 368468"/>
                <a:gd name="connsiteX467" fmla="*/ 473756 w 1004920"/>
                <a:gd name="connsiteY467" fmla="*/ 318774 h 368468"/>
                <a:gd name="connsiteX468" fmla="*/ 474155 w 1004920"/>
                <a:gd name="connsiteY468" fmla="*/ 317303 h 368468"/>
                <a:gd name="connsiteX469" fmla="*/ 474898 w 1004920"/>
                <a:gd name="connsiteY469" fmla="*/ 315855 h 368468"/>
                <a:gd name="connsiteX470" fmla="*/ 476025 w 1004920"/>
                <a:gd name="connsiteY470" fmla="*/ 315324 h 368468"/>
                <a:gd name="connsiteX471" fmla="*/ 477495 w 1004920"/>
                <a:gd name="connsiteY471" fmla="*/ 315214 h 368468"/>
                <a:gd name="connsiteX472" fmla="*/ 479928 w 1004920"/>
                <a:gd name="connsiteY472" fmla="*/ 313915 h 368468"/>
                <a:gd name="connsiteX473" fmla="*/ 482150 w 1004920"/>
                <a:gd name="connsiteY473" fmla="*/ 312210 h 368468"/>
                <a:gd name="connsiteX474" fmla="*/ 483433 w 1004920"/>
                <a:gd name="connsiteY474" fmla="*/ 312374 h 368468"/>
                <a:gd name="connsiteX475" fmla="*/ 486359 w 1004920"/>
                <a:gd name="connsiteY475" fmla="*/ 313563 h 368468"/>
                <a:gd name="connsiteX476" fmla="*/ 488073 w 1004920"/>
                <a:gd name="connsiteY476" fmla="*/ 313704 h 368468"/>
                <a:gd name="connsiteX477" fmla="*/ 490983 w 1004920"/>
                <a:gd name="connsiteY477" fmla="*/ 313516 h 368468"/>
                <a:gd name="connsiteX478" fmla="*/ 492180 w 1004920"/>
                <a:gd name="connsiteY478" fmla="*/ 314244 h 368468"/>
                <a:gd name="connsiteX479" fmla="*/ 492657 w 1004920"/>
                <a:gd name="connsiteY479" fmla="*/ 315918 h 368468"/>
                <a:gd name="connsiteX480" fmla="*/ 493307 w 1004920"/>
                <a:gd name="connsiteY480" fmla="*/ 316528 h 368468"/>
                <a:gd name="connsiteX481" fmla="*/ 494159 w 1004920"/>
                <a:gd name="connsiteY481" fmla="*/ 316958 h 368468"/>
                <a:gd name="connsiteX482" fmla="*/ 496225 w 1004920"/>
                <a:gd name="connsiteY482" fmla="*/ 319791 h 368468"/>
                <a:gd name="connsiteX483" fmla="*/ 498141 w 1004920"/>
                <a:gd name="connsiteY483" fmla="*/ 319642 h 368468"/>
                <a:gd name="connsiteX484" fmla="*/ 499815 w 1004920"/>
                <a:gd name="connsiteY484" fmla="*/ 320158 h 368468"/>
                <a:gd name="connsiteX485" fmla="*/ 502773 w 1004920"/>
                <a:gd name="connsiteY485" fmla="*/ 318445 h 368468"/>
                <a:gd name="connsiteX486" fmla="*/ 505010 w 1004920"/>
                <a:gd name="connsiteY486" fmla="*/ 318492 h 368468"/>
                <a:gd name="connsiteX487" fmla="*/ 505644 w 1004920"/>
                <a:gd name="connsiteY487" fmla="*/ 317162 h 368468"/>
                <a:gd name="connsiteX488" fmla="*/ 504306 w 1004920"/>
                <a:gd name="connsiteY488" fmla="*/ 315738 h 368468"/>
                <a:gd name="connsiteX489" fmla="*/ 502695 w 1004920"/>
                <a:gd name="connsiteY489" fmla="*/ 314588 h 368468"/>
                <a:gd name="connsiteX490" fmla="*/ 501826 w 1004920"/>
                <a:gd name="connsiteY490" fmla="*/ 314346 h 368468"/>
                <a:gd name="connsiteX491" fmla="*/ 500880 w 1004920"/>
                <a:gd name="connsiteY491" fmla="*/ 314416 h 368468"/>
                <a:gd name="connsiteX492" fmla="*/ 500035 w 1004920"/>
                <a:gd name="connsiteY492" fmla="*/ 314236 h 368468"/>
                <a:gd name="connsiteX493" fmla="*/ 496428 w 1004920"/>
                <a:gd name="connsiteY493" fmla="*/ 311654 h 368468"/>
                <a:gd name="connsiteX494" fmla="*/ 495356 w 1004920"/>
                <a:gd name="connsiteY494" fmla="*/ 310262 h 368468"/>
                <a:gd name="connsiteX495" fmla="*/ 494746 w 1004920"/>
                <a:gd name="connsiteY495" fmla="*/ 308627 h 368468"/>
                <a:gd name="connsiteX496" fmla="*/ 495114 w 1004920"/>
                <a:gd name="connsiteY496" fmla="*/ 307414 h 368468"/>
                <a:gd name="connsiteX497" fmla="*/ 497594 w 1004920"/>
                <a:gd name="connsiteY497" fmla="*/ 306342 h 368468"/>
                <a:gd name="connsiteX498" fmla="*/ 498752 w 1004920"/>
                <a:gd name="connsiteY498" fmla="*/ 306084 h 368468"/>
                <a:gd name="connsiteX499" fmla="*/ 503062 w 1004920"/>
                <a:gd name="connsiteY499" fmla="*/ 306819 h 368468"/>
                <a:gd name="connsiteX500" fmla="*/ 503798 w 1004920"/>
                <a:gd name="connsiteY500" fmla="*/ 307430 h 368468"/>
                <a:gd name="connsiteX501" fmla="*/ 504940 w 1004920"/>
                <a:gd name="connsiteY501" fmla="*/ 310011 h 368468"/>
                <a:gd name="connsiteX502" fmla="*/ 505769 w 1004920"/>
                <a:gd name="connsiteY502" fmla="*/ 311122 h 368468"/>
                <a:gd name="connsiteX503" fmla="*/ 444410 w 1004920"/>
                <a:gd name="connsiteY503" fmla="*/ 307539 h 368468"/>
                <a:gd name="connsiteX504" fmla="*/ 446640 w 1004920"/>
                <a:gd name="connsiteY504" fmla="*/ 308705 h 368468"/>
                <a:gd name="connsiteX505" fmla="*/ 449746 w 1004920"/>
                <a:gd name="connsiteY505" fmla="*/ 312132 h 368468"/>
                <a:gd name="connsiteX506" fmla="*/ 450035 w 1004920"/>
                <a:gd name="connsiteY506" fmla="*/ 313094 h 368468"/>
                <a:gd name="connsiteX507" fmla="*/ 449096 w 1004920"/>
                <a:gd name="connsiteY507" fmla="*/ 314001 h 368468"/>
                <a:gd name="connsiteX508" fmla="*/ 446875 w 1004920"/>
                <a:gd name="connsiteY508" fmla="*/ 315457 h 368468"/>
                <a:gd name="connsiteX509" fmla="*/ 441907 w 1004920"/>
                <a:gd name="connsiteY509" fmla="*/ 317702 h 368468"/>
                <a:gd name="connsiteX510" fmla="*/ 441054 w 1004920"/>
                <a:gd name="connsiteY510" fmla="*/ 318758 h 368468"/>
                <a:gd name="connsiteX511" fmla="*/ 440006 w 1004920"/>
                <a:gd name="connsiteY511" fmla="*/ 320831 h 368468"/>
                <a:gd name="connsiteX512" fmla="*/ 439763 w 1004920"/>
                <a:gd name="connsiteY512" fmla="*/ 321715 h 368468"/>
                <a:gd name="connsiteX513" fmla="*/ 439411 w 1004920"/>
                <a:gd name="connsiteY513" fmla="*/ 322200 h 368468"/>
                <a:gd name="connsiteX514" fmla="*/ 438840 w 1004920"/>
                <a:gd name="connsiteY514" fmla="*/ 322552 h 368468"/>
                <a:gd name="connsiteX515" fmla="*/ 437760 w 1004920"/>
                <a:gd name="connsiteY515" fmla="*/ 322857 h 368468"/>
                <a:gd name="connsiteX516" fmla="*/ 436587 w 1004920"/>
                <a:gd name="connsiteY516" fmla="*/ 322419 h 368468"/>
                <a:gd name="connsiteX517" fmla="*/ 437651 w 1004920"/>
                <a:gd name="connsiteY517" fmla="*/ 321089 h 368468"/>
                <a:gd name="connsiteX518" fmla="*/ 437690 w 1004920"/>
                <a:gd name="connsiteY518" fmla="*/ 319501 h 368468"/>
                <a:gd name="connsiteX519" fmla="*/ 436899 w 1004920"/>
                <a:gd name="connsiteY519" fmla="*/ 318015 h 368468"/>
                <a:gd name="connsiteX520" fmla="*/ 435781 w 1004920"/>
                <a:gd name="connsiteY520" fmla="*/ 316771 h 368468"/>
                <a:gd name="connsiteX521" fmla="*/ 433528 w 1004920"/>
                <a:gd name="connsiteY521" fmla="*/ 315081 h 368468"/>
                <a:gd name="connsiteX522" fmla="*/ 431110 w 1004920"/>
                <a:gd name="connsiteY522" fmla="*/ 313587 h 368468"/>
                <a:gd name="connsiteX523" fmla="*/ 428669 w 1004920"/>
                <a:gd name="connsiteY523" fmla="*/ 312820 h 368468"/>
                <a:gd name="connsiteX524" fmla="*/ 426080 w 1004920"/>
                <a:gd name="connsiteY524" fmla="*/ 312476 h 368468"/>
                <a:gd name="connsiteX525" fmla="*/ 425149 w 1004920"/>
                <a:gd name="connsiteY525" fmla="*/ 311748 h 368468"/>
                <a:gd name="connsiteX526" fmla="*/ 423631 w 1004920"/>
                <a:gd name="connsiteY526" fmla="*/ 309886 h 368468"/>
                <a:gd name="connsiteX527" fmla="*/ 423138 w 1004920"/>
                <a:gd name="connsiteY527" fmla="*/ 308869 h 368468"/>
                <a:gd name="connsiteX528" fmla="*/ 422888 w 1004920"/>
                <a:gd name="connsiteY528" fmla="*/ 307805 h 368468"/>
                <a:gd name="connsiteX529" fmla="*/ 423052 w 1004920"/>
                <a:gd name="connsiteY529" fmla="*/ 306772 h 368468"/>
                <a:gd name="connsiteX530" fmla="*/ 423694 w 1004920"/>
                <a:gd name="connsiteY530" fmla="*/ 306710 h 368468"/>
                <a:gd name="connsiteX531" fmla="*/ 426228 w 1004920"/>
                <a:gd name="connsiteY531" fmla="*/ 306952 h 368468"/>
                <a:gd name="connsiteX532" fmla="*/ 430907 w 1004920"/>
                <a:gd name="connsiteY532" fmla="*/ 308165 h 368468"/>
                <a:gd name="connsiteX533" fmla="*/ 433223 w 1004920"/>
                <a:gd name="connsiteY533" fmla="*/ 308267 h 368468"/>
                <a:gd name="connsiteX534" fmla="*/ 434537 w 1004920"/>
                <a:gd name="connsiteY534" fmla="*/ 307985 h 368468"/>
                <a:gd name="connsiteX535" fmla="*/ 437963 w 1004920"/>
                <a:gd name="connsiteY535" fmla="*/ 305591 h 368468"/>
                <a:gd name="connsiteX536" fmla="*/ 438777 w 1004920"/>
                <a:gd name="connsiteY536" fmla="*/ 305630 h 368468"/>
                <a:gd name="connsiteX537" fmla="*/ 442055 w 1004920"/>
                <a:gd name="connsiteY537" fmla="*/ 306686 h 368468"/>
                <a:gd name="connsiteX538" fmla="*/ 444410 w 1004920"/>
                <a:gd name="connsiteY538" fmla="*/ 307539 h 368468"/>
                <a:gd name="connsiteX539" fmla="*/ 760391 w 1004920"/>
                <a:gd name="connsiteY539" fmla="*/ 303119 h 368468"/>
                <a:gd name="connsiteX540" fmla="*/ 759092 w 1004920"/>
                <a:gd name="connsiteY540" fmla="*/ 305145 h 368468"/>
                <a:gd name="connsiteX541" fmla="*/ 757629 w 1004920"/>
                <a:gd name="connsiteY541" fmla="*/ 305012 h 368468"/>
                <a:gd name="connsiteX542" fmla="*/ 754961 w 1004920"/>
                <a:gd name="connsiteY542" fmla="*/ 302297 h 368468"/>
                <a:gd name="connsiteX543" fmla="*/ 755118 w 1004920"/>
                <a:gd name="connsiteY543" fmla="*/ 300404 h 368468"/>
                <a:gd name="connsiteX544" fmla="*/ 755337 w 1004920"/>
                <a:gd name="connsiteY544" fmla="*/ 299786 h 368468"/>
                <a:gd name="connsiteX545" fmla="*/ 756361 w 1004920"/>
                <a:gd name="connsiteY545" fmla="*/ 299598 h 368468"/>
                <a:gd name="connsiteX546" fmla="*/ 759812 w 1004920"/>
                <a:gd name="connsiteY546" fmla="*/ 300146 h 368468"/>
                <a:gd name="connsiteX547" fmla="*/ 760485 w 1004920"/>
                <a:gd name="connsiteY547" fmla="*/ 301679 h 368468"/>
                <a:gd name="connsiteX548" fmla="*/ 760391 w 1004920"/>
                <a:gd name="connsiteY548" fmla="*/ 303119 h 368468"/>
                <a:gd name="connsiteX549" fmla="*/ 693680 w 1004920"/>
                <a:gd name="connsiteY549" fmla="*/ 296805 h 368468"/>
                <a:gd name="connsiteX550" fmla="*/ 693977 w 1004920"/>
                <a:gd name="connsiteY550" fmla="*/ 297877 h 368468"/>
                <a:gd name="connsiteX551" fmla="*/ 693939 w 1004920"/>
                <a:gd name="connsiteY551" fmla="*/ 298347 h 368468"/>
                <a:gd name="connsiteX552" fmla="*/ 691310 w 1004920"/>
                <a:gd name="connsiteY552" fmla="*/ 298691 h 368468"/>
                <a:gd name="connsiteX553" fmla="*/ 688775 w 1004920"/>
                <a:gd name="connsiteY553" fmla="*/ 299880 h 368468"/>
                <a:gd name="connsiteX554" fmla="*/ 687476 w 1004920"/>
                <a:gd name="connsiteY554" fmla="*/ 301249 h 368468"/>
                <a:gd name="connsiteX555" fmla="*/ 686459 w 1004920"/>
                <a:gd name="connsiteY555" fmla="*/ 303025 h 368468"/>
                <a:gd name="connsiteX556" fmla="*/ 682970 w 1004920"/>
                <a:gd name="connsiteY556" fmla="*/ 302305 h 368468"/>
                <a:gd name="connsiteX557" fmla="*/ 679856 w 1004920"/>
                <a:gd name="connsiteY557" fmla="*/ 302188 h 368468"/>
                <a:gd name="connsiteX558" fmla="*/ 678479 w 1004920"/>
                <a:gd name="connsiteY558" fmla="*/ 301562 h 368468"/>
                <a:gd name="connsiteX559" fmla="*/ 676985 w 1004920"/>
                <a:gd name="connsiteY559" fmla="*/ 301601 h 368468"/>
                <a:gd name="connsiteX560" fmla="*/ 675045 w 1004920"/>
                <a:gd name="connsiteY560" fmla="*/ 302149 h 368468"/>
                <a:gd name="connsiteX561" fmla="*/ 672283 w 1004920"/>
                <a:gd name="connsiteY561" fmla="*/ 303651 h 368468"/>
                <a:gd name="connsiteX562" fmla="*/ 671673 w 1004920"/>
                <a:gd name="connsiteY562" fmla="*/ 303768 h 368468"/>
                <a:gd name="connsiteX563" fmla="*/ 671892 w 1004920"/>
                <a:gd name="connsiteY563" fmla="*/ 301484 h 368468"/>
                <a:gd name="connsiteX564" fmla="*/ 672659 w 1004920"/>
                <a:gd name="connsiteY564" fmla="*/ 300076 h 368468"/>
                <a:gd name="connsiteX565" fmla="*/ 675561 w 1004920"/>
                <a:gd name="connsiteY565" fmla="*/ 296704 h 368468"/>
                <a:gd name="connsiteX566" fmla="*/ 677979 w 1004920"/>
                <a:gd name="connsiteY566" fmla="*/ 297447 h 368468"/>
                <a:gd name="connsiteX567" fmla="*/ 680787 w 1004920"/>
                <a:gd name="connsiteY567" fmla="*/ 297658 h 368468"/>
                <a:gd name="connsiteX568" fmla="*/ 683987 w 1004920"/>
                <a:gd name="connsiteY568" fmla="*/ 297001 h 368468"/>
                <a:gd name="connsiteX569" fmla="*/ 686264 w 1004920"/>
                <a:gd name="connsiteY569" fmla="*/ 295483 h 368468"/>
                <a:gd name="connsiteX570" fmla="*/ 689479 w 1004920"/>
                <a:gd name="connsiteY570" fmla="*/ 294685 h 368468"/>
                <a:gd name="connsiteX571" fmla="*/ 692045 w 1004920"/>
                <a:gd name="connsiteY571" fmla="*/ 296672 h 368468"/>
                <a:gd name="connsiteX572" fmla="*/ 693680 w 1004920"/>
                <a:gd name="connsiteY572" fmla="*/ 296805 h 368468"/>
                <a:gd name="connsiteX573" fmla="*/ 707270 w 1004920"/>
                <a:gd name="connsiteY573" fmla="*/ 295820 h 368468"/>
                <a:gd name="connsiteX574" fmla="*/ 705853 w 1004920"/>
                <a:gd name="connsiteY574" fmla="*/ 296336 h 368468"/>
                <a:gd name="connsiteX575" fmla="*/ 706292 w 1004920"/>
                <a:gd name="connsiteY575" fmla="*/ 294709 h 368468"/>
                <a:gd name="connsiteX576" fmla="*/ 706198 w 1004920"/>
                <a:gd name="connsiteY576" fmla="*/ 293394 h 368468"/>
                <a:gd name="connsiteX577" fmla="*/ 708490 w 1004920"/>
                <a:gd name="connsiteY577" fmla="*/ 293793 h 368468"/>
                <a:gd name="connsiteX578" fmla="*/ 708467 w 1004920"/>
                <a:gd name="connsiteY578" fmla="*/ 294842 h 368468"/>
                <a:gd name="connsiteX579" fmla="*/ 708248 w 1004920"/>
                <a:gd name="connsiteY579" fmla="*/ 295249 h 368468"/>
                <a:gd name="connsiteX580" fmla="*/ 707270 w 1004920"/>
                <a:gd name="connsiteY580" fmla="*/ 295820 h 368468"/>
                <a:gd name="connsiteX581" fmla="*/ 951329 w 1004920"/>
                <a:gd name="connsiteY581" fmla="*/ 310144 h 368468"/>
                <a:gd name="connsiteX582" fmla="*/ 946080 w 1004920"/>
                <a:gd name="connsiteY582" fmla="*/ 313047 h 368468"/>
                <a:gd name="connsiteX583" fmla="*/ 939196 w 1004920"/>
                <a:gd name="connsiteY583" fmla="*/ 312538 h 368468"/>
                <a:gd name="connsiteX584" fmla="*/ 936755 w 1004920"/>
                <a:gd name="connsiteY584" fmla="*/ 312491 h 368468"/>
                <a:gd name="connsiteX585" fmla="*/ 932710 w 1004920"/>
                <a:gd name="connsiteY585" fmla="*/ 313196 h 368468"/>
                <a:gd name="connsiteX586" fmla="*/ 931896 w 1004920"/>
                <a:gd name="connsiteY586" fmla="*/ 312632 h 368468"/>
                <a:gd name="connsiteX587" fmla="*/ 932663 w 1004920"/>
                <a:gd name="connsiteY587" fmla="*/ 309902 h 368468"/>
                <a:gd name="connsiteX588" fmla="*/ 935894 w 1004920"/>
                <a:gd name="connsiteY588" fmla="*/ 302634 h 368468"/>
                <a:gd name="connsiteX589" fmla="*/ 939735 w 1004920"/>
                <a:gd name="connsiteY589" fmla="*/ 296234 h 368468"/>
                <a:gd name="connsiteX590" fmla="*/ 941370 w 1004920"/>
                <a:gd name="connsiteY590" fmla="*/ 294576 h 368468"/>
                <a:gd name="connsiteX591" fmla="*/ 943647 w 1004920"/>
                <a:gd name="connsiteY591" fmla="*/ 293019 h 368468"/>
                <a:gd name="connsiteX592" fmla="*/ 946064 w 1004920"/>
                <a:gd name="connsiteY592" fmla="*/ 291767 h 368468"/>
                <a:gd name="connsiteX593" fmla="*/ 951517 w 1004920"/>
                <a:gd name="connsiteY593" fmla="*/ 290468 h 368468"/>
                <a:gd name="connsiteX594" fmla="*/ 956477 w 1004920"/>
                <a:gd name="connsiteY594" fmla="*/ 290703 h 368468"/>
                <a:gd name="connsiteX595" fmla="*/ 957189 w 1004920"/>
                <a:gd name="connsiteY595" fmla="*/ 291235 h 368468"/>
                <a:gd name="connsiteX596" fmla="*/ 959325 w 1004920"/>
                <a:gd name="connsiteY596" fmla="*/ 293363 h 368468"/>
                <a:gd name="connsiteX597" fmla="*/ 960710 w 1004920"/>
                <a:gd name="connsiteY597" fmla="*/ 295045 h 368468"/>
                <a:gd name="connsiteX598" fmla="*/ 961289 w 1004920"/>
                <a:gd name="connsiteY598" fmla="*/ 297424 h 368468"/>
                <a:gd name="connsiteX599" fmla="*/ 959176 w 1004920"/>
                <a:gd name="connsiteY599" fmla="*/ 301515 h 368468"/>
                <a:gd name="connsiteX600" fmla="*/ 956822 w 1004920"/>
                <a:gd name="connsiteY600" fmla="*/ 305419 h 368468"/>
                <a:gd name="connsiteX601" fmla="*/ 953004 w 1004920"/>
                <a:gd name="connsiteY601" fmla="*/ 308486 h 368468"/>
                <a:gd name="connsiteX602" fmla="*/ 951329 w 1004920"/>
                <a:gd name="connsiteY602" fmla="*/ 310144 h 368468"/>
                <a:gd name="connsiteX603" fmla="*/ 793030 w 1004920"/>
                <a:gd name="connsiteY603" fmla="*/ 304105 h 368468"/>
                <a:gd name="connsiteX604" fmla="*/ 792670 w 1004920"/>
                <a:gd name="connsiteY604" fmla="*/ 304355 h 368468"/>
                <a:gd name="connsiteX605" fmla="*/ 789940 w 1004920"/>
                <a:gd name="connsiteY605" fmla="*/ 304073 h 368468"/>
                <a:gd name="connsiteX606" fmla="*/ 788383 w 1004920"/>
                <a:gd name="connsiteY606" fmla="*/ 304066 h 368468"/>
                <a:gd name="connsiteX607" fmla="*/ 788586 w 1004920"/>
                <a:gd name="connsiteY607" fmla="*/ 302399 h 368468"/>
                <a:gd name="connsiteX608" fmla="*/ 787781 w 1004920"/>
                <a:gd name="connsiteY608" fmla="*/ 301147 h 368468"/>
                <a:gd name="connsiteX609" fmla="*/ 788884 w 1004920"/>
                <a:gd name="connsiteY609" fmla="*/ 299309 h 368468"/>
                <a:gd name="connsiteX610" fmla="*/ 788907 w 1004920"/>
                <a:gd name="connsiteY610" fmla="*/ 297181 h 368468"/>
                <a:gd name="connsiteX611" fmla="*/ 790049 w 1004920"/>
                <a:gd name="connsiteY611" fmla="*/ 296891 h 368468"/>
                <a:gd name="connsiteX612" fmla="*/ 790214 w 1004920"/>
                <a:gd name="connsiteY612" fmla="*/ 295679 h 368468"/>
                <a:gd name="connsiteX613" fmla="*/ 791591 w 1004920"/>
                <a:gd name="connsiteY613" fmla="*/ 292463 h 368468"/>
                <a:gd name="connsiteX614" fmla="*/ 792404 w 1004920"/>
                <a:gd name="connsiteY614" fmla="*/ 291752 h 368468"/>
                <a:gd name="connsiteX615" fmla="*/ 793547 w 1004920"/>
                <a:gd name="connsiteY615" fmla="*/ 291470 h 368468"/>
                <a:gd name="connsiteX616" fmla="*/ 794907 w 1004920"/>
                <a:gd name="connsiteY616" fmla="*/ 289592 h 368468"/>
                <a:gd name="connsiteX617" fmla="*/ 795682 w 1004920"/>
                <a:gd name="connsiteY617" fmla="*/ 289045 h 368468"/>
                <a:gd name="connsiteX618" fmla="*/ 796488 w 1004920"/>
                <a:gd name="connsiteY618" fmla="*/ 287621 h 368468"/>
                <a:gd name="connsiteX619" fmla="*/ 797638 w 1004920"/>
                <a:gd name="connsiteY619" fmla="*/ 286964 h 368468"/>
                <a:gd name="connsiteX620" fmla="*/ 797544 w 1004920"/>
                <a:gd name="connsiteY620" fmla="*/ 285743 h 368468"/>
                <a:gd name="connsiteX621" fmla="*/ 798194 w 1004920"/>
                <a:gd name="connsiteY621" fmla="*/ 285102 h 368468"/>
                <a:gd name="connsiteX622" fmla="*/ 800009 w 1004920"/>
                <a:gd name="connsiteY622" fmla="*/ 284601 h 368468"/>
                <a:gd name="connsiteX623" fmla="*/ 801268 w 1004920"/>
                <a:gd name="connsiteY623" fmla="*/ 285203 h 368468"/>
                <a:gd name="connsiteX624" fmla="*/ 802043 w 1004920"/>
                <a:gd name="connsiteY624" fmla="*/ 286447 h 368468"/>
                <a:gd name="connsiteX625" fmla="*/ 800016 w 1004920"/>
                <a:gd name="connsiteY625" fmla="*/ 287981 h 368468"/>
                <a:gd name="connsiteX626" fmla="*/ 801057 w 1004920"/>
                <a:gd name="connsiteY626" fmla="*/ 291759 h 368468"/>
                <a:gd name="connsiteX627" fmla="*/ 799586 w 1004920"/>
                <a:gd name="connsiteY627" fmla="*/ 295882 h 368468"/>
                <a:gd name="connsiteX628" fmla="*/ 798624 w 1004920"/>
                <a:gd name="connsiteY628" fmla="*/ 297118 h 368468"/>
                <a:gd name="connsiteX629" fmla="*/ 796824 w 1004920"/>
                <a:gd name="connsiteY629" fmla="*/ 298182 h 368468"/>
                <a:gd name="connsiteX630" fmla="*/ 796285 w 1004920"/>
                <a:gd name="connsiteY630" fmla="*/ 299192 h 368468"/>
                <a:gd name="connsiteX631" fmla="*/ 794164 w 1004920"/>
                <a:gd name="connsiteY631" fmla="*/ 301226 h 368468"/>
                <a:gd name="connsiteX632" fmla="*/ 793523 w 1004920"/>
                <a:gd name="connsiteY632" fmla="*/ 302962 h 368468"/>
                <a:gd name="connsiteX633" fmla="*/ 793429 w 1004920"/>
                <a:gd name="connsiteY633" fmla="*/ 303698 h 368468"/>
                <a:gd name="connsiteX634" fmla="*/ 793030 w 1004920"/>
                <a:gd name="connsiteY634" fmla="*/ 304105 h 368468"/>
                <a:gd name="connsiteX635" fmla="*/ 807441 w 1004920"/>
                <a:gd name="connsiteY635" fmla="*/ 286557 h 368468"/>
                <a:gd name="connsiteX636" fmla="*/ 807167 w 1004920"/>
                <a:gd name="connsiteY636" fmla="*/ 287644 h 368468"/>
                <a:gd name="connsiteX637" fmla="*/ 806228 w 1004920"/>
                <a:gd name="connsiteY637" fmla="*/ 287065 h 368468"/>
                <a:gd name="connsiteX638" fmla="*/ 805305 w 1004920"/>
                <a:gd name="connsiteY638" fmla="*/ 285798 h 368468"/>
                <a:gd name="connsiteX639" fmla="*/ 803951 w 1004920"/>
                <a:gd name="connsiteY639" fmla="*/ 285618 h 368468"/>
                <a:gd name="connsiteX640" fmla="*/ 802950 w 1004920"/>
                <a:gd name="connsiteY640" fmla="*/ 285282 h 368468"/>
                <a:gd name="connsiteX641" fmla="*/ 802363 w 1004920"/>
                <a:gd name="connsiteY641" fmla="*/ 284687 h 368468"/>
                <a:gd name="connsiteX642" fmla="*/ 806126 w 1004920"/>
                <a:gd name="connsiteY642" fmla="*/ 284413 h 368468"/>
                <a:gd name="connsiteX643" fmla="*/ 807441 w 1004920"/>
                <a:gd name="connsiteY643" fmla="*/ 286557 h 368468"/>
                <a:gd name="connsiteX644" fmla="*/ 421683 w 1004920"/>
                <a:gd name="connsiteY644" fmla="*/ 285047 h 368468"/>
                <a:gd name="connsiteX645" fmla="*/ 421354 w 1004920"/>
                <a:gd name="connsiteY645" fmla="*/ 285923 h 368468"/>
                <a:gd name="connsiteX646" fmla="*/ 420235 w 1004920"/>
                <a:gd name="connsiteY646" fmla="*/ 285704 h 368468"/>
                <a:gd name="connsiteX647" fmla="*/ 419179 w 1004920"/>
                <a:gd name="connsiteY647" fmla="*/ 284257 h 368468"/>
                <a:gd name="connsiteX648" fmla="*/ 419688 w 1004920"/>
                <a:gd name="connsiteY648" fmla="*/ 283881 h 368468"/>
                <a:gd name="connsiteX649" fmla="*/ 420275 w 1004920"/>
                <a:gd name="connsiteY649" fmla="*/ 283725 h 368468"/>
                <a:gd name="connsiteX650" fmla="*/ 421042 w 1004920"/>
                <a:gd name="connsiteY650" fmla="*/ 283889 h 368468"/>
                <a:gd name="connsiteX651" fmla="*/ 421683 w 1004920"/>
                <a:gd name="connsiteY651" fmla="*/ 285047 h 368468"/>
                <a:gd name="connsiteX652" fmla="*/ 734730 w 1004920"/>
                <a:gd name="connsiteY652" fmla="*/ 286150 h 368468"/>
                <a:gd name="connsiteX653" fmla="*/ 733744 w 1004920"/>
                <a:gd name="connsiteY653" fmla="*/ 286705 h 368468"/>
                <a:gd name="connsiteX654" fmla="*/ 732101 w 1004920"/>
                <a:gd name="connsiteY654" fmla="*/ 285555 h 368468"/>
                <a:gd name="connsiteX655" fmla="*/ 731647 w 1004920"/>
                <a:gd name="connsiteY655" fmla="*/ 285078 h 368468"/>
                <a:gd name="connsiteX656" fmla="*/ 732688 w 1004920"/>
                <a:gd name="connsiteY656" fmla="*/ 283951 h 368468"/>
                <a:gd name="connsiteX657" fmla="*/ 733799 w 1004920"/>
                <a:gd name="connsiteY657" fmla="*/ 283631 h 368468"/>
                <a:gd name="connsiteX658" fmla="*/ 734472 w 1004920"/>
                <a:gd name="connsiteY658" fmla="*/ 284124 h 368468"/>
                <a:gd name="connsiteX659" fmla="*/ 734800 w 1004920"/>
                <a:gd name="connsiteY659" fmla="*/ 284616 h 368468"/>
                <a:gd name="connsiteX660" fmla="*/ 734659 w 1004920"/>
                <a:gd name="connsiteY660" fmla="*/ 285156 h 368468"/>
                <a:gd name="connsiteX661" fmla="*/ 734730 w 1004920"/>
                <a:gd name="connsiteY661" fmla="*/ 286150 h 368468"/>
                <a:gd name="connsiteX662" fmla="*/ 561362 w 1004920"/>
                <a:gd name="connsiteY662" fmla="*/ 284734 h 368468"/>
                <a:gd name="connsiteX663" fmla="*/ 559125 w 1004920"/>
                <a:gd name="connsiteY663" fmla="*/ 284859 h 368468"/>
                <a:gd name="connsiteX664" fmla="*/ 558429 w 1004920"/>
                <a:gd name="connsiteY664" fmla="*/ 284663 h 368468"/>
                <a:gd name="connsiteX665" fmla="*/ 558264 w 1004920"/>
                <a:gd name="connsiteY665" fmla="*/ 282520 h 368468"/>
                <a:gd name="connsiteX666" fmla="*/ 560721 w 1004920"/>
                <a:gd name="connsiteY666" fmla="*/ 283443 h 368468"/>
                <a:gd name="connsiteX667" fmla="*/ 561519 w 1004920"/>
                <a:gd name="connsiteY667" fmla="*/ 283505 h 368468"/>
                <a:gd name="connsiteX668" fmla="*/ 561362 w 1004920"/>
                <a:gd name="connsiteY668" fmla="*/ 284734 h 368468"/>
                <a:gd name="connsiteX669" fmla="*/ 409212 w 1004920"/>
                <a:gd name="connsiteY669" fmla="*/ 284437 h 368468"/>
                <a:gd name="connsiteX670" fmla="*/ 408790 w 1004920"/>
                <a:gd name="connsiteY670" fmla="*/ 284757 h 368468"/>
                <a:gd name="connsiteX671" fmla="*/ 405058 w 1004920"/>
                <a:gd name="connsiteY671" fmla="*/ 284577 h 368468"/>
                <a:gd name="connsiteX672" fmla="*/ 402656 w 1004920"/>
                <a:gd name="connsiteY672" fmla="*/ 286369 h 368468"/>
                <a:gd name="connsiteX673" fmla="*/ 400990 w 1004920"/>
                <a:gd name="connsiteY673" fmla="*/ 286917 h 368468"/>
                <a:gd name="connsiteX674" fmla="*/ 395013 w 1004920"/>
                <a:gd name="connsiteY674" fmla="*/ 286917 h 368468"/>
                <a:gd name="connsiteX675" fmla="*/ 394301 w 1004920"/>
                <a:gd name="connsiteY675" fmla="*/ 286674 h 368468"/>
                <a:gd name="connsiteX676" fmla="*/ 393769 w 1004920"/>
                <a:gd name="connsiteY676" fmla="*/ 286674 h 368468"/>
                <a:gd name="connsiteX677" fmla="*/ 393448 w 1004920"/>
                <a:gd name="connsiteY677" fmla="*/ 287034 h 368468"/>
                <a:gd name="connsiteX678" fmla="*/ 391547 w 1004920"/>
                <a:gd name="connsiteY678" fmla="*/ 286760 h 368468"/>
                <a:gd name="connsiteX679" fmla="*/ 385476 w 1004920"/>
                <a:gd name="connsiteY679" fmla="*/ 285172 h 368468"/>
                <a:gd name="connsiteX680" fmla="*/ 384647 w 1004920"/>
                <a:gd name="connsiteY680" fmla="*/ 283701 h 368468"/>
                <a:gd name="connsiteX681" fmla="*/ 385586 w 1004920"/>
                <a:gd name="connsiteY681" fmla="*/ 282129 h 368468"/>
                <a:gd name="connsiteX682" fmla="*/ 387769 w 1004920"/>
                <a:gd name="connsiteY682" fmla="*/ 279899 h 368468"/>
                <a:gd name="connsiteX683" fmla="*/ 392142 w 1004920"/>
                <a:gd name="connsiteY683" fmla="*/ 279461 h 368468"/>
                <a:gd name="connsiteX684" fmla="*/ 412068 w 1004920"/>
                <a:gd name="connsiteY684" fmla="*/ 279304 h 368468"/>
                <a:gd name="connsiteX685" fmla="*/ 414235 w 1004920"/>
                <a:gd name="connsiteY685" fmla="*/ 281221 h 368468"/>
                <a:gd name="connsiteX686" fmla="*/ 414439 w 1004920"/>
                <a:gd name="connsiteY686" fmla="*/ 281871 h 368468"/>
                <a:gd name="connsiteX687" fmla="*/ 410097 w 1004920"/>
                <a:gd name="connsiteY687" fmla="*/ 283177 h 368468"/>
                <a:gd name="connsiteX688" fmla="*/ 409212 w 1004920"/>
                <a:gd name="connsiteY688" fmla="*/ 284437 h 368468"/>
                <a:gd name="connsiteX689" fmla="*/ 442861 w 1004920"/>
                <a:gd name="connsiteY689" fmla="*/ 281472 h 368468"/>
                <a:gd name="connsiteX690" fmla="*/ 441069 w 1004920"/>
                <a:gd name="connsiteY690" fmla="*/ 281847 h 368468"/>
                <a:gd name="connsiteX691" fmla="*/ 439411 w 1004920"/>
                <a:gd name="connsiteY691" fmla="*/ 281073 h 368468"/>
                <a:gd name="connsiteX692" fmla="*/ 439458 w 1004920"/>
                <a:gd name="connsiteY692" fmla="*/ 280032 h 368468"/>
                <a:gd name="connsiteX693" fmla="*/ 439865 w 1004920"/>
                <a:gd name="connsiteY693" fmla="*/ 279062 h 368468"/>
                <a:gd name="connsiteX694" fmla="*/ 442344 w 1004920"/>
                <a:gd name="connsiteY694" fmla="*/ 278561 h 368468"/>
                <a:gd name="connsiteX695" fmla="*/ 443675 w 1004920"/>
                <a:gd name="connsiteY695" fmla="*/ 278592 h 368468"/>
                <a:gd name="connsiteX696" fmla="*/ 445099 w 1004920"/>
                <a:gd name="connsiteY696" fmla="*/ 279257 h 368468"/>
                <a:gd name="connsiteX697" fmla="*/ 446092 w 1004920"/>
                <a:gd name="connsiteY697" fmla="*/ 279954 h 368468"/>
                <a:gd name="connsiteX698" fmla="*/ 446577 w 1004920"/>
                <a:gd name="connsiteY698" fmla="*/ 280767 h 368468"/>
                <a:gd name="connsiteX699" fmla="*/ 443893 w 1004920"/>
                <a:gd name="connsiteY699" fmla="*/ 280806 h 368468"/>
                <a:gd name="connsiteX700" fmla="*/ 442861 w 1004920"/>
                <a:gd name="connsiteY700" fmla="*/ 281472 h 368468"/>
                <a:gd name="connsiteX701" fmla="*/ 866555 w 1004920"/>
                <a:gd name="connsiteY701" fmla="*/ 276621 h 368468"/>
                <a:gd name="connsiteX702" fmla="*/ 866187 w 1004920"/>
                <a:gd name="connsiteY702" fmla="*/ 276957 h 368468"/>
                <a:gd name="connsiteX703" fmla="*/ 865616 w 1004920"/>
                <a:gd name="connsiteY703" fmla="*/ 276246 h 368468"/>
                <a:gd name="connsiteX704" fmla="*/ 865561 w 1004920"/>
                <a:gd name="connsiteY704" fmla="*/ 275800 h 368468"/>
                <a:gd name="connsiteX705" fmla="*/ 866320 w 1004920"/>
                <a:gd name="connsiteY705" fmla="*/ 274587 h 368468"/>
                <a:gd name="connsiteX706" fmla="*/ 867071 w 1004920"/>
                <a:gd name="connsiteY706" fmla="*/ 273883 h 368468"/>
                <a:gd name="connsiteX707" fmla="*/ 867908 w 1004920"/>
                <a:gd name="connsiteY707" fmla="*/ 273828 h 368468"/>
                <a:gd name="connsiteX708" fmla="*/ 867697 w 1004920"/>
                <a:gd name="connsiteY708" fmla="*/ 274822 h 368468"/>
                <a:gd name="connsiteX709" fmla="*/ 866555 w 1004920"/>
                <a:gd name="connsiteY709" fmla="*/ 276621 h 368468"/>
                <a:gd name="connsiteX710" fmla="*/ 220566 w 1004920"/>
                <a:gd name="connsiteY710" fmla="*/ 274219 h 368468"/>
                <a:gd name="connsiteX711" fmla="*/ 219197 w 1004920"/>
                <a:gd name="connsiteY711" fmla="*/ 274704 h 368468"/>
                <a:gd name="connsiteX712" fmla="*/ 218148 w 1004920"/>
                <a:gd name="connsiteY712" fmla="*/ 274274 h 368468"/>
                <a:gd name="connsiteX713" fmla="*/ 217679 w 1004920"/>
                <a:gd name="connsiteY713" fmla="*/ 273656 h 368468"/>
                <a:gd name="connsiteX714" fmla="*/ 219228 w 1004920"/>
                <a:gd name="connsiteY714" fmla="*/ 272138 h 368468"/>
                <a:gd name="connsiteX715" fmla="*/ 219963 w 1004920"/>
                <a:gd name="connsiteY715" fmla="*/ 271778 h 368468"/>
                <a:gd name="connsiteX716" fmla="*/ 220738 w 1004920"/>
                <a:gd name="connsiteY716" fmla="*/ 271661 h 368468"/>
                <a:gd name="connsiteX717" fmla="*/ 221106 w 1004920"/>
                <a:gd name="connsiteY717" fmla="*/ 272482 h 368468"/>
                <a:gd name="connsiteX718" fmla="*/ 220566 w 1004920"/>
                <a:gd name="connsiteY718" fmla="*/ 274219 h 368468"/>
                <a:gd name="connsiteX719" fmla="*/ 867470 w 1004920"/>
                <a:gd name="connsiteY719" fmla="*/ 272224 h 368468"/>
                <a:gd name="connsiteX720" fmla="*/ 866257 w 1004920"/>
                <a:gd name="connsiteY720" fmla="*/ 272428 h 368468"/>
                <a:gd name="connsiteX721" fmla="*/ 865663 w 1004920"/>
                <a:gd name="connsiteY721" fmla="*/ 270636 h 368468"/>
                <a:gd name="connsiteX722" fmla="*/ 866664 w 1004920"/>
                <a:gd name="connsiteY722" fmla="*/ 270175 h 368468"/>
                <a:gd name="connsiteX723" fmla="*/ 867752 w 1004920"/>
                <a:gd name="connsiteY723" fmla="*/ 271270 h 368468"/>
                <a:gd name="connsiteX724" fmla="*/ 867470 w 1004920"/>
                <a:gd name="connsiteY724" fmla="*/ 272224 h 368468"/>
                <a:gd name="connsiteX725" fmla="*/ 869739 w 1004920"/>
                <a:gd name="connsiteY725" fmla="*/ 269689 h 368468"/>
                <a:gd name="connsiteX726" fmla="*/ 869207 w 1004920"/>
                <a:gd name="connsiteY726" fmla="*/ 269869 h 368468"/>
                <a:gd name="connsiteX727" fmla="*/ 869215 w 1004920"/>
                <a:gd name="connsiteY727" fmla="*/ 268790 h 368468"/>
                <a:gd name="connsiteX728" fmla="*/ 869817 w 1004920"/>
                <a:gd name="connsiteY728" fmla="*/ 267835 h 368468"/>
                <a:gd name="connsiteX729" fmla="*/ 870451 w 1004920"/>
                <a:gd name="connsiteY729" fmla="*/ 267288 h 368468"/>
                <a:gd name="connsiteX730" fmla="*/ 871202 w 1004920"/>
                <a:gd name="connsiteY730" fmla="*/ 267264 h 368468"/>
                <a:gd name="connsiteX731" fmla="*/ 869739 w 1004920"/>
                <a:gd name="connsiteY731" fmla="*/ 269689 h 368468"/>
                <a:gd name="connsiteX732" fmla="*/ 863535 w 1004920"/>
                <a:gd name="connsiteY732" fmla="*/ 269869 h 368468"/>
                <a:gd name="connsiteX733" fmla="*/ 863175 w 1004920"/>
                <a:gd name="connsiteY733" fmla="*/ 271418 h 368468"/>
                <a:gd name="connsiteX734" fmla="*/ 862815 w 1004920"/>
                <a:gd name="connsiteY734" fmla="*/ 273147 h 368468"/>
                <a:gd name="connsiteX735" fmla="*/ 860805 w 1004920"/>
                <a:gd name="connsiteY735" fmla="*/ 275088 h 368468"/>
                <a:gd name="connsiteX736" fmla="*/ 859561 w 1004920"/>
                <a:gd name="connsiteY736" fmla="*/ 278053 h 368468"/>
                <a:gd name="connsiteX737" fmla="*/ 858833 w 1004920"/>
                <a:gd name="connsiteY737" fmla="*/ 278796 h 368468"/>
                <a:gd name="connsiteX738" fmla="*/ 856134 w 1004920"/>
                <a:gd name="connsiteY738" fmla="*/ 280118 h 368468"/>
                <a:gd name="connsiteX739" fmla="*/ 853732 w 1004920"/>
                <a:gd name="connsiteY739" fmla="*/ 278467 h 368468"/>
                <a:gd name="connsiteX740" fmla="*/ 853036 w 1004920"/>
                <a:gd name="connsiteY740" fmla="*/ 277051 h 368468"/>
                <a:gd name="connsiteX741" fmla="*/ 854092 w 1004920"/>
                <a:gd name="connsiteY741" fmla="*/ 270511 h 368468"/>
                <a:gd name="connsiteX742" fmla="*/ 855125 w 1004920"/>
                <a:gd name="connsiteY742" fmla="*/ 270730 h 368468"/>
                <a:gd name="connsiteX743" fmla="*/ 855797 w 1004920"/>
                <a:gd name="connsiteY743" fmla="*/ 270683 h 368468"/>
                <a:gd name="connsiteX744" fmla="*/ 856017 w 1004920"/>
                <a:gd name="connsiteY744" fmla="*/ 270253 h 368468"/>
                <a:gd name="connsiteX745" fmla="*/ 854475 w 1004920"/>
                <a:gd name="connsiteY745" fmla="*/ 269517 h 368468"/>
                <a:gd name="connsiteX746" fmla="*/ 854186 w 1004920"/>
                <a:gd name="connsiteY746" fmla="*/ 265762 h 368468"/>
                <a:gd name="connsiteX747" fmla="*/ 854264 w 1004920"/>
                <a:gd name="connsiteY747" fmla="*/ 264346 h 368468"/>
                <a:gd name="connsiteX748" fmla="*/ 855430 w 1004920"/>
                <a:gd name="connsiteY748" fmla="*/ 264025 h 368468"/>
                <a:gd name="connsiteX749" fmla="*/ 856885 w 1004920"/>
                <a:gd name="connsiteY749" fmla="*/ 265128 h 368468"/>
                <a:gd name="connsiteX750" fmla="*/ 858715 w 1004920"/>
                <a:gd name="connsiteY750" fmla="*/ 267092 h 368468"/>
                <a:gd name="connsiteX751" fmla="*/ 860851 w 1004920"/>
                <a:gd name="connsiteY751" fmla="*/ 268641 h 368468"/>
                <a:gd name="connsiteX752" fmla="*/ 863535 w 1004920"/>
                <a:gd name="connsiteY752" fmla="*/ 269869 h 368468"/>
                <a:gd name="connsiteX753" fmla="*/ 267139 w 1004920"/>
                <a:gd name="connsiteY753" fmla="*/ 260333 h 368468"/>
                <a:gd name="connsiteX754" fmla="*/ 269353 w 1004920"/>
                <a:gd name="connsiteY754" fmla="*/ 262836 h 368468"/>
                <a:gd name="connsiteX755" fmla="*/ 271285 w 1004920"/>
                <a:gd name="connsiteY755" fmla="*/ 264174 h 368468"/>
                <a:gd name="connsiteX756" fmla="*/ 273570 w 1004920"/>
                <a:gd name="connsiteY756" fmla="*/ 264901 h 368468"/>
                <a:gd name="connsiteX757" fmla="*/ 275971 w 1004920"/>
                <a:gd name="connsiteY757" fmla="*/ 264972 h 368468"/>
                <a:gd name="connsiteX758" fmla="*/ 278334 w 1004920"/>
                <a:gd name="connsiteY758" fmla="*/ 265293 h 368468"/>
                <a:gd name="connsiteX759" fmla="*/ 281088 w 1004920"/>
                <a:gd name="connsiteY759" fmla="*/ 266247 h 368468"/>
                <a:gd name="connsiteX760" fmla="*/ 283912 w 1004920"/>
                <a:gd name="connsiteY760" fmla="*/ 266685 h 368468"/>
                <a:gd name="connsiteX761" fmla="*/ 285227 w 1004920"/>
                <a:gd name="connsiteY761" fmla="*/ 266521 h 368468"/>
                <a:gd name="connsiteX762" fmla="*/ 286478 w 1004920"/>
                <a:gd name="connsiteY762" fmla="*/ 266028 h 368468"/>
                <a:gd name="connsiteX763" fmla="*/ 287362 w 1004920"/>
                <a:gd name="connsiteY763" fmla="*/ 265997 h 368468"/>
                <a:gd name="connsiteX764" fmla="*/ 288137 w 1004920"/>
                <a:gd name="connsiteY764" fmla="*/ 266458 h 368468"/>
                <a:gd name="connsiteX765" fmla="*/ 290093 w 1004920"/>
                <a:gd name="connsiteY765" fmla="*/ 268578 h 368468"/>
                <a:gd name="connsiteX766" fmla="*/ 292213 w 1004920"/>
                <a:gd name="connsiteY766" fmla="*/ 270519 h 368468"/>
                <a:gd name="connsiteX767" fmla="*/ 292706 w 1004920"/>
                <a:gd name="connsiteY767" fmla="*/ 271504 h 368468"/>
                <a:gd name="connsiteX768" fmla="*/ 294145 w 1004920"/>
                <a:gd name="connsiteY768" fmla="*/ 276183 h 368468"/>
                <a:gd name="connsiteX769" fmla="*/ 295773 w 1004920"/>
                <a:gd name="connsiteY769" fmla="*/ 277529 h 368468"/>
                <a:gd name="connsiteX770" fmla="*/ 298010 w 1004920"/>
                <a:gd name="connsiteY770" fmla="*/ 277920 h 368468"/>
                <a:gd name="connsiteX771" fmla="*/ 300639 w 1004920"/>
                <a:gd name="connsiteY771" fmla="*/ 277920 h 368468"/>
                <a:gd name="connsiteX772" fmla="*/ 303252 w 1004920"/>
                <a:gd name="connsiteY772" fmla="*/ 278115 h 368468"/>
                <a:gd name="connsiteX773" fmla="*/ 309307 w 1004920"/>
                <a:gd name="connsiteY773" fmla="*/ 279211 h 368468"/>
                <a:gd name="connsiteX774" fmla="*/ 311709 w 1004920"/>
                <a:gd name="connsiteY774" fmla="*/ 279054 h 368468"/>
                <a:gd name="connsiteX775" fmla="*/ 313837 w 1004920"/>
                <a:gd name="connsiteY775" fmla="*/ 277959 h 368468"/>
                <a:gd name="connsiteX776" fmla="*/ 315730 w 1004920"/>
                <a:gd name="connsiteY776" fmla="*/ 278671 h 368468"/>
                <a:gd name="connsiteX777" fmla="*/ 320870 w 1004920"/>
                <a:gd name="connsiteY777" fmla="*/ 279985 h 368468"/>
                <a:gd name="connsiteX778" fmla="*/ 323397 w 1004920"/>
                <a:gd name="connsiteY778" fmla="*/ 280282 h 368468"/>
                <a:gd name="connsiteX779" fmla="*/ 326268 w 1004920"/>
                <a:gd name="connsiteY779" fmla="*/ 279907 h 368468"/>
                <a:gd name="connsiteX780" fmla="*/ 329147 w 1004920"/>
                <a:gd name="connsiteY780" fmla="*/ 279828 h 368468"/>
                <a:gd name="connsiteX781" fmla="*/ 330524 w 1004920"/>
                <a:gd name="connsiteY781" fmla="*/ 280212 h 368468"/>
                <a:gd name="connsiteX782" fmla="*/ 331847 w 1004920"/>
                <a:gd name="connsiteY782" fmla="*/ 280783 h 368468"/>
                <a:gd name="connsiteX783" fmla="*/ 332981 w 1004920"/>
                <a:gd name="connsiteY783" fmla="*/ 280986 h 368468"/>
                <a:gd name="connsiteX784" fmla="*/ 334154 w 1004920"/>
                <a:gd name="connsiteY784" fmla="*/ 280979 h 368468"/>
                <a:gd name="connsiteX785" fmla="*/ 336235 w 1004920"/>
                <a:gd name="connsiteY785" fmla="*/ 279883 h 368468"/>
                <a:gd name="connsiteX786" fmla="*/ 337612 w 1004920"/>
                <a:gd name="connsiteY786" fmla="*/ 277873 h 368468"/>
                <a:gd name="connsiteX787" fmla="*/ 338731 w 1004920"/>
                <a:gd name="connsiteY787" fmla="*/ 275338 h 368468"/>
                <a:gd name="connsiteX788" fmla="*/ 339599 w 1004920"/>
                <a:gd name="connsiteY788" fmla="*/ 272694 h 368468"/>
                <a:gd name="connsiteX789" fmla="*/ 340186 w 1004920"/>
                <a:gd name="connsiteY789" fmla="*/ 271559 h 368468"/>
                <a:gd name="connsiteX790" fmla="*/ 340984 w 1004920"/>
                <a:gd name="connsiteY790" fmla="*/ 270558 h 368468"/>
                <a:gd name="connsiteX791" fmla="*/ 342025 w 1004920"/>
                <a:gd name="connsiteY791" fmla="*/ 269909 h 368468"/>
                <a:gd name="connsiteX792" fmla="*/ 343136 w 1004920"/>
                <a:gd name="connsiteY792" fmla="*/ 269502 h 368468"/>
                <a:gd name="connsiteX793" fmla="*/ 346155 w 1004920"/>
                <a:gd name="connsiteY793" fmla="*/ 269752 h 368468"/>
                <a:gd name="connsiteX794" fmla="*/ 346781 w 1004920"/>
                <a:gd name="connsiteY794" fmla="*/ 270393 h 368468"/>
                <a:gd name="connsiteX795" fmla="*/ 350161 w 1004920"/>
                <a:gd name="connsiteY795" fmla="*/ 274876 h 368468"/>
                <a:gd name="connsiteX796" fmla="*/ 350756 w 1004920"/>
                <a:gd name="connsiteY796" fmla="*/ 275268 h 368468"/>
                <a:gd name="connsiteX797" fmla="*/ 354276 w 1004920"/>
                <a:gd name="connsiteY797" fmla="*/ 275549 h 368468"/>
                <a:gd name="connsiteX798" fmla="*/ 355254 w 1004920"/>
                <a:gd name="connsiteY798" fmla="*/ 275401 h 368468"/>
                <a:gd name="connsiteX799" fmla="*/ 357398 w 1004920"/>
                <a:gd name="connsiteY799" fmla="*/ 274501 h 368468"/>
                <a:gd name="connsiteX800" fmla="*/ 358626 w 1004920"/>
                <a:gd name="connsiteY800" fmla="*/ 274423 h 368468"/>
                <a:gd name="connsiteX801" fmla="*/ 360887 w 1004920"/>
                <a:gd name="connsiteY801" fmla="*/ 275534 h 368468"/>
                <a:gd name="connsiteX802" fmla="*/ 361865 w 1004920"/>
                <a:gd name="connsiteY802" fmla="*/ 276480 h 368468"/>
                <a:gd name="connsiteX803" fmla="*/ 362960 w 1004920"/>
                <a:gd name="connsiteY803" fmla="*/ 277176 h 368468"/>
                <a:gd name="connsiteX804" fmla="*/ 368499 w 1004920"/>
                <a:gd name="connsiteY804" fmla="*/ 277888 h 368468"/>
                <a:gd name="connsiteX805" fmla="*/ 370635 w 1004920"/>
                <a:gd name="connsiteY805" fmla="*/ 279813 h 368468"/>
                <a:gd name="connsiteX806" fmla="*/ 371722 w 1004920"/>
                <a:gd name="connsiteY806" fmla="*/ 280071 h 368468"/>
                <a:gd name="connsiteX807" fmla="*/ 375572 w 1004920"/>
                <a:gd name="connsiteY807" fmla="*/ 279836 h 368468"/>
                <a:gd name="connsiteX808" fmla="*/ 378239 w 1004920"/>
                <a:gd name="connsiteY808" fmla="*/ 280024 h 368468"/>
                <a:gd name="connsiteX809" fmla="*/ 380555 w 1004920"/>
                <a:gd name="connsiteY809" fmla="*/ 280540 h 368468"/>
                <a:gd name="connsiteX810" fmla="*/ 381611 w 1004920"/>
                <a:gd name="connsiteY810" fmla="*/ 283271 h 368468"/>
                <a:gd name="connsiteX811" fmla="*/ 382464 w 1004920"/>
                <a:gd name="connsiteY811" fmla="*/ 286072 h 368468"/>
                <a:gd name="connsiteX812" fmla="*/ 382957 w 1004920"/>
                <a:gd name="connsiteY812" fmla="*/ 287026 h 368468"/>
                <a:gd name="connsiteX813" fmla="*/ 385226 w 1004920"/>
                <a:gd name="connsiteY813" fmla="*/ 287988 h 368468"/>
                <a:gd name="connsiteX814" fmla="*/ 386149 w 1004920"/>
                <a:gd name="connsiteY814" fmla="*/ 288857 h 368468"/>
                <a:gd name="connsiteX815" fmla="*/ 385906 w 1004920"/>
                <a:gd name="connsiteY815" fmla="*/ 291650 h 368468"/>
                <a:gd name="connsiteX816" fmla="*/ 386157 w 1004920"/>
                <a:gd name="connsiteY816" fmla="*/ 294310 h 368468"/>
                <a:gd name="connsiteX817" fmla="*/ 390968 w 1004920"/>
                <a:gd name="connsiteY817" fmla="*/ 296625 h 368468"/>
                <a:gd name="connsiteX818" fmla="*/ 396116 w 1004920"/>
                <a:gd name="connsiteY818" fmla="*/ 297955 h 368468"/>
                <a:gd name="connsiteX819" fmla="*/ 401592 w 1004920"/>
                <a:gd name="connsiteY819" fmla="*/ 298081 h 368468"/>
                <a:gd name="connsiteX820" fmla="*/ 407076 w 1004920"/>
                <a:gd name="connsiteY820" fmla="*/ 297619 h 368468"/>
                <a:gd name="connsiteX821" fmla="*/ 409901 w 1004920"/>
                <a:gd name="connsiteY821" fmla="*/ 297048 h 368468"/>
                <a:gd name="connsiteX822" fmla="*/ 413437 w 1004920"/>
                <a:gd name="connsiteY822" fmla="*/ 296062 h 368468"/>
                <a:gd name="connsiteX823" fmla="*/ 414173 w 1004920"/>
                <a:gd name="connsiteY823" fmla="*/ 296078 h 368468"/>
                <a:gd name="connsiteX824" fmla="*/ 421018 w 1004920"/>
                <a:gd name="connsiteY824" fmla="*/ 299121 h 368468"/>
                <a:gd name="connsiteX825" fmla="*/ 421604 w 1004920"/>
                <a:gd name="connsiteY825" fmla="*/ 299590 h 368468"/>
                <a:gd name="connsiteX826" fmla="*/ 422371 w 1004920"/>
                <a:gd name="connsiteY826" fmla="*/ 301867 h 368468"/>
                <a:gd name="connsiteX827" fmla="*/ 422348 w 1004920"/>
                <a:gd name="connsiteY827" fmla="*/ 304269 h 368468"/>
                <a:gd name="connsiteX828" fmla="*/ 421073 w 1004920"/>
                <a:gd name="connsiteY828" fmla="*/ 309972 h 368468"/>
                <a:gd name="connsiteX829" fmla="*/ 420987 w 1004920"/>
                <a:gd name="connsiteY829" fmla="*/ 311537 h 368468"/>
                <a:gd name="connsiteX830" fmla="*/ 421112 w 1004920"/>
                <a:gd name="connsiteY830" fmla="*/ 313102 h 368468"/>
                <a:gd name="connsiteX831" fmla="*/ 422473 w 1004920"/>
                <a:gd name="connsiteY831" fmla="*/ 316505 h 368468"/>
                <a:gd name="connsiteX832" fmla="*/ 423201 w 1004920"/>
                <a:gd name="connsiteY832" fmla="*/ 317483 h 368468"/>
                <a:gd name="connsiteX833" fmla="*/ 425681 w 1004920"/>
                <a:gd name="connsiteY833" fmla="*/ 319274 h 368468"/>
                <a:gd name="connsiteX834" fmla="*/ 425783 w 1004920"/>
                <a:gd name="connsiteY834" fmla="*/ 320213 h 368468"/>
                <a:gd name="connsiteX835" fmla="*/ 425438 w 1004920"/>
                <a:gd name="connsiteY835" fmla="*/ 321152 h 368468"/>
                <a:gd name="connsiteX836" fmla="*/ 422700 w 1004920"/>
                <a:gd name="connsiteY836" fmla="*/ 320510 h 368468"/>
                <a:gd name="connsiteX837" fmla="*/ 421033 w 1004920"/>
                <a:gd name="connsiteY837" fmla="*/ 319736 h 368468"/>
                <a:gd name="connsiteX838" fmla="*/ 420071 w 1004920"/>
                <a:gd name="connsiteY838" fmla="*/ 318453 h 368468"/>
                <a:gd name="connsiteX839" fmla="*/ 418695 w 1004920"/>
                <a:gd name="connsiteY839" fmla="*/ 317725 h 368468"/>
                <a:gd name="connsiteX840" fmla="*/ 416120 w 1004920"/>
                <a:gd name="connsiteY840" fmla="*/ 317991 h 368468"/>
                <a:gd name="connsiteX841" fmla="*/ 411309 w 1004920"/>
                <a:gd name="connsiteY841" fmla="*/ 316708 h 368468"/>
                <a:gd name="connsiteX842" fmla="*/ 405872 w 1004920"/>
                <a:gd name="connsiteY842" fmla="*/ 314721 h 368468"/>
                <a:gd name="connsiteX843" fmla="*/ 396233 w 1004920"/>
                <a:gd name="connsiteY843" fmla="*/ 310504 h 368468"/>
                <a:gd name="connsiteX844" fmla="*/ 393605 w 1004920"/>
                <a:gd name="connsiteY844" fmla="*/ 310536 h 368468"/>
                <a:gd name="connsiteX845" fmla="*/ 391085 w 1004920"/>
                <a:gd name="connsiteY845" fmla="*/ 311075 h 368468"/>
                <a:gd name="connsiteX846" fmla="*/ 388426 w 1004920"/>
                <a:gd name="connsiteY846" fmla="*/ 312147 h 368468"/>
                <a:gd name="connsiteX847" fmla="*/ 385656 w 1004920"/>
                <a:gd name="connsiteY847" fmla="*/ 312914 h 368468"/>
                <a:gd name="connsiteX848" fmla="*/ 383622 w 1004920"/>
                <a:gd name="connsiteY848" fmla="*/ 313203 h 368468"/>
                <a:gd name="connsiteX849" fmla="*/ 381580 w 1004920"/>
                <a:gd name="connsiteY849" fmla="*/ 312992 h 368468"/>
                <a:gd name="connsiteX850" fmla="*/ 376432 w 1004920"/>
                <a:gd name="connsiteY850" fmla="*/ 311983 h 368468"/>
                <a:gd name="connsiteX851" fmla="*/ 371245 w 1004920"/>
                <a:gd name="connsiteY851" fmla="*/ 311326 h 368468"/>
                <a:gd name="connsiteX852" fmla="*/ 357953 w 1004920"/>
                <a:gd name="connsiteY852" fmla="*/ 310911 h 368468"/>
                <a:gd name="connsiteX853" fmla="*/ 354198 w 1004920"/>
                <a:gd name="connsiteY853" fmla="*/ 309949 h 368468"/>
                <a:gd name="connsiteX854" fmla="*/ 347979 w 1004920"/>
                <a:gd name="connsiteY854" fmla="*/ 309464 h 368468"/>
                <a:gd name="connsiteX855" fmla="*/ 343034 w 1004920"/>
                <a:gd name="connsiteY855" fmla="*/ 308634 h 368468"/>
                <a:gd name="connsiteX856" fmla="*/ 338137 w 1004920"/>
                <a:gd name="connsiteY856" fmla="*/ 307477 h 368468"/>
                <a:gd name="connsiteX857" fmla="*/ 325650 w 1004920"/>
                <a:gd name="connsiteY857" fmla="*/ 301773 h 368468"/>
                <a:gd name="connsiteX858" fmla="*/ 321566 w 1004920"/>
                <a:gd name="connsiteY858" fmla="*/ 300342 h 368468"/>
                <a:gd name="connsiteX859" fmla="*/ 309026 w 1004920"/>
                <a:gd name="connsiteY859" fmla="*/ 297619 h 368468"/>
                <a:gd name="connsiteX860" fmla="*/ 307093 w 1004920"/>
                <a:gd name="connsiteY860" fmla="*/ 297400 h 368468"/>
                <a:gd name="connsiteX861" fmla="*/ 302548 w 1004920"/>
                <a:gd name="connsiteY861" fmla="*/ 297603 h 368468"/>
                <a:gd name="connsiteX862" fmla="*/ 299684 w 1004920"/>
                <a:gd name="connsiteY862" fmla="*/ 296805 h 368468"/>
                <a:gd name="connsiteX863" fmla="*/ 297165 w 1004920"/>
                <a:gd name="connsiteY863" fmla="*/ 296790 h 368468"/>
                <a:gd name="connsiteX864" fmla="*/ 293418 w 1004920"/>
                <a:gd name="connsiteY864" fmla="*/ 297674 h 368468"/>
                <a:gd name="connsiteX865" fmla="*/ 292268 w 1004920"/>
                <a:gd name="connsiteY865" fmla="*/ 298307 h 368468"/>
                <a:gd name="connsiteX866" fmla="*/ 290813 w 1004920"/>
                <a:gd name="connsiteY866" fmla="*/ 299645 h 368468"/>
                <a:gd name="connsiteX867" fmla="*/ 288262 w 1004920"/>
                <a:gd name="connsiteY867" fmla="*/ 299583 h 368468"/>
                <a:gd name="connsiteX868" fmla="*/ 285735 w 1004920"/>
                <a:gd name="connsiteY868" fmla="*/ 299324 h 368468"/>
                <a:gd name="connsiteX869" fmla="*/ 279078 w 1004920"/>
                <a:gd name="connsiteY869" fmla="*/ 298041 h 368468"/>
                <a:gd name="connsiteX870" fmla="*/ 276597 w 1004920"/>
                <a:gd name="connsiteY870" fmla="*/ 297251 h 368468"/>
                <a:gd name="connsiteX871" fmla="*/ 274211 w 1004920"/>
                <a:gd name="connsiteY871" fmla="*/ 296086 h 368468"/>
                <a:gd name="connsiteX872" fmla="*/ 272068 w 1004920"/>
                <a:gd name="connsiteY872" fmla="*/ 294568 h 368468"/>
                <a:gd name="connsiteX873" fmla="*/ 270941 w 1004920"/>
                <a:gd name="connsiteY873" fmla="*/ 294028 h 368468"/>
                <a:gd name="connsiteX874" fmla="*/ 265191 w 1004920"/>
                <a:gd name="connsiteY874" fmla="*/ 292479 h 368468"/>
                <a:gd name="connsiteX875" fmla="*/ 260497 w 1004920"/>
                <a:gd name="connsiteY875" fmla="*/ 291947 h 368468"/>
                <a:gd name="connsiteX876" fmla="*/ 250843 w 1004920"/>
                <a:gd name="connsiteY876" fmla="*/ 291243 h 368468"/>
                <a:gd name="connsiteX877" fmla="*/ 248730 w 1004920"/>
                <a:gd name="connsiteY877" fmla="*/ 290774 h 368468"/>
                <a:gd name="connsiteX878" fmla="*/ 246970 w 1004920"/>
                <a:gd name="connsiteY878" fmla="*/ 290210 h 368468"/>
                <a:gd name="connsiteX879" fmla="*/ 246008 w 1004920"/>
                <a:gd name="connsiteY879" fmla="*/ 288959 h 368468"/>
                <a:gd name="connsiteX880" fmla="*/ 246133 w 1004920"/>
                <a:gd name="connsiteY880" fmla="*/ 287363 h 368468"/>
                <a:gd name="connsiteX881" fmla="*/ 246822 w 1004920"/>
                <a:gd name="connsiteY881" fmla="*/ 285986 h 368468"/>
                <a:gd name="connsiteX882" fmla="*/ 247768 w 1004920"/>
                <a:gd name="connsiteY882" fmla="*/ 284601 h 368468"/>
                <a:gd name="connsiteX883" fmla="*/ 248386 w 1004920"/>
                <a:gd name="connsiteY883" fmla="*/ 283279 h 368468"/>
                <a:gd name="connsiteX884" fmla="*/ 241329 w 1004920"/>
                <a:gd name="connsiteY884" fmla="*/ 280509 h 368468"/>
                <a:gd name="connsiteX885" fmla="*/ 235759 w 1004920"/>
                <a:gd name="connsiteY885" fmla="*/ 278999 h 368468"/>
                <a:gd name="connsiteX886" fmla="*/ 233349 w 1004920"/>
                <a:gd name="connsiteY886" fmla="*/ 278710 h 368468"/>
                <a:gd name="connsiteX887" fmla="*/ 230932 w 1004920"/>
                <a:gd name="connsiteY887" fmla="*/ 278710 h 368468"/>
                <a:gd name="connsiteX888" fmla="*/ 228209 w 1004920"/>
                <a:gd name="connsiteY888" fmla="*/ 279023 h 368468"/>
                <a:gd name="connsiteX889" fmla="*/ 225518 w 1004920"/>
                <a:gd name="connsiteY889" fmla="*/ 278874 h 368468"/>
                <a:gd name="connsiteX890" fmla="*/ 224251 w 1004920"/>
                <a:gd name="connsiteY890" fmla="*/ 278420 h 368468"/>
                <a:gd name="connsiteX891" fmla="*/ 222960 w 1004920"/>
                <a:gd name="connsiteY891" fmla="*/ 278264 h 368468"/>
                <a:gd name="connsiteX892" fmla="*/ 221661 w 1004920"/>
                <a:gd name="connsiteY892" fmla="*/ 278592 h 368468"/>
                <a:gd name="connsiteX893" fmla="*/ 220621 w 1004920"/>
                <a:gd name="connsiteY893" fmla="*/ 278467 h 368468"/>
                <a:gd name="connsiteX894" fmla="*/ 220354 w 1004920"/>
                <a:gd name="connsiteY894" fmla="*/ 277208 h 368468"/>
                <a:gd name="connsiteX895" fmla="*/ 221020 w 1004920"/>
                <a:gd name="connsiteY895" fmla="*/ 276136 h 368468"/>
                <a:gd name="connsiteX896" fmla="*/ 222381 w 1004920"/>
                <a:gd name="connsiteY896" fmla="*/ 274923 h 368468"/>
                <a:gd name="connsiteX897" fmla="*/ 223163 w 1004920"/>
                <a:gd name="connsiteY897" fmla="*/ 274712 h 368468"/>
                <a:gd name="connsiteX898" fmla="*/ 223516 w 1004920"/>
                <a:gd name="connsiteY898" fmla="*/ 276613 h 368468"/>
                <a:gd name="connsiteX899" fmla="*/ 223907 w 1004920"/>
                <a:gd name="connsiteY899" fmla="*/ 276989 h 368468"/>
                <a:gd name="connsiteX900" fmla="*/ 225111 w 1004920"/>
                <a:gd name="connsiteY900" fmla="*/ 277403 h 368468"/>
                <a:gd name="connsiteX901" fmla="*/ 225636 w 1004920"/>
                <a:gd name="connsiteY901" fmla="*/ 277286 h 368468"/>
                <a:gd name="connsiteX902" fmla="*/ 227763 w 1004920"/>
                <a:gd name="connsiteY902" fmla="*/ 274861 h 368468"/>
                <a:gd name="connsiteX903" fmla="*/ 228358 w 1004920"/>
                <a:gd name="connsiteY903" fmla="*/ 273664 h 368468"/>
                <a:gd name="connsiteX904" fmla="*/ 229391 w 1004920"/>
                <a:gd name="connsiteY904" fmla="*/ 270433 h 368468"/>
                <a:gd name="connsiteX905" fmla="*/ 230517 w 1004920"/>
                <a:gd name="connsiteY905" fmla="*/ 271059 h 368468"/>
                <a:gd name="connsiteX906" fmla="*/ 231644 w 1004920"/>
                <a:gd name="connsiteY906" fmla="*/ 270675 h 368468"/>
                <a:gd name="connsiteX907" fmla="*/ 232293 w 1004920"/>
                <a:gd name="connsiteY907" fmla="*/ 270159 h 368468"/>
                <a:gd name="connsiteX908" fmla="*/ 234085 w 1004920"/>
                <a:gd name="connsiteY908" fmla="*/ 262687 h 368468"/>
                <a:gd name="connsiteX909" fmla="*/ 235571 w 1004920"/>
                <a:gd name="connsiteY909" fmla="*/ 260505 h 368468"/>
                <a:gd name="connsiteX910" fmla="*/ 237605 w 1004920"/>
                <a:gd name="connsiteY910" fmla="*/ 258697 h 368468"/>
                <a:gd name="connsiteX911" fmla="*/ 238622 w 1004920"/>
                <a:gd name="connsiteY911" fmla="*/ 258251 h 368468"/>
                <a:gd name="connsiteX912" fmla="*/ 240617 w 1004920"/>
                <a:gd name="connsiteY912" fmla="*/ 259362 h 368468"/>
                <a:gd name="connsiteX913" fmla="*/ 244662 w 1004920"/>
                <a:gd name="connsiteY913" fmla="*/ 259785 h 368468"/>
                <a:gd name="connsiteX914" fmla="*/ 247064 w 1004920"/>
                <a:gd name="connsiteY914" fmla="*/ 260520 h 368468"/>
                <a:gd name="connsiteX915" fmla="*/ 249474 w 1004920"/>
                <a:gd name="connsiteY915" fmla="*/ 260614 h 368468"/>
                <a:gd name="connsiteX916" fmla="*/ 251828 w 1004920"/>
                <a:gd name="connsiteY916" fmla="*/ 260974 h 368468"/>
                <a:gd name="connsiteX917" fmla="*/ 255106 w 1004920"/>
                <a:gd name="connsiteY917" fmla="*/ 262289 h 368468"/>
                <a:gd name="connsiteX918" fmla="*/ 256264 w 1004920"/>
                <a:gd name="connsiteY918" fmla="*/ 262148 h 368468"/>
                <a:gd name="connsiteX919" fmla="*/ 257438 w 1004920"/>
                <a:gd name="connsiteY919" fmla="*/ 261741 h 368468"/>
                <a:gd name="connsiteX920" fmla="*/ 259198 w 1004920"/>
                <a:gd name="connsiteY920" fmla="*/ 260309 h 368468"/>
                <a:gd name="connsiteX921" fmla="*/ 259965 w 1004920"/>
                <a:gd name="connsiteY921" fmla="*/ 258025 h 368468"/>
                <a:gd name="connsiteX922" fmla="*/ 262500 w 1004920"/>
                <a:gd name="connsiteY922" fmla="*/ 259183 h 368468"/>
                <a:gd name="connsiteX923" fmla="*/ 266231 w 1004920"/>
                <a:gd name="connsiteY923" fmla="*/ 259644 h 368468"/>
                <a:gd name="connsiteX924" fmla="*/ 267139 w 1004920"/>
                <a:gd name="connsiteY924" fmla="*/ 260333 h 368468"/>
                <a:gd name="connsiteX925" fmla="*/ 633315 w 1004920"/>
                <a:gd name="connsiteY925" fmla="*/ 259589 h 368468"/>
                <a:gd name="connsiteX926" fmla="*/ 633119 w 1004920"/>
                <a:gd name="connsiteY926" fmla="*/ 260638 h 368468"/>
                <a:gd name="connsiteX927" fmla="*/ 632313 w 1004920"/>
                <a:gd name="connsiteY927" fmla="*/ 259433 h 368468"/>
                <a:gd name="connsiteX928" fmla="*/ 631578 w 1004920"/>
                <a:gd name="connsiteY928" fmla="*/ 258838 h 368468"/>
                <a:gd name="connsiteX929" fmla="*/ 631656 w 1004920"/>
                <a:gd name="connsiteY929" fmla="*/ 257539 h 368468"/>
                <a:gd name="connsiteX930" fmla="*/ 632697 w 1004920"/>
                <a:gd name="connsiteY930" fmla="*/ 258025 h 368468"/>
                <a:gd name="connsiteX931" fmla="*/ 633315 w 1004920"/>
                <a:gd name="connsiteY931" fmla="*/ 259589 h 368468"/>
                <a:gd name="connsiteX932" fmla="*/ 555964 w 1004920"/>
                <a:gd name="connsiteY932" fmla="*/ 266716 h 368468"/>
                <a:gd name="connsiteX933" fmla="*/ 555065 w 1004920"/>
                <a:gd name="connsiteY933" fmla="*/ 270370 h 368468"/>
                <a:gd name="connsiteX934" fmla="*/ 554642 w 1004920"/>
                <a:gd name="connsiteY934" fmla="*/ 269079 h 368468"/>
                <a:gd name="connsiteX935" fmla="*/ 554478 w 1004920"/>
                <a:gd name="connsiteY935" fmla="*/ 265738 h 368468"/>
                <a:gd name="connsiteX936" fmla="*/ 553922 w 1004920"/>
                <a:gd name="connsiteY936" fmla="*/ 264111 h 368468"/>
                <a:gd name="connsiteX937" fmla="*/ 554274 w 1004920"/>
                <a:gd name="connsiteY937" fmla="*/ 262241 h 368468"/>
                <a:gd name="connsiteX938" fmla="*/ 554157 w 1004920"/>
                <a:gd name="connsiteY938" fmla="*/ 257446 h 368468"/>
                <a:gd name="connsiteX939" fmla="*/ 554838 w 1004920"/>
                <a:gd name="connsiteY939" fmla="*/ 255232 h 368468"/>
                <a:gd name="connsiteX940" fmla="*/ 556089 w 1004920"/>
                <a:gd name="connsiteY940" fmla="*/ 258048 h 368468"/>
                <a:gd name="connsiteX941" fmla="*/ 556418 w 1004920"/>
                <a:gd name="connsiteY941" fmla="*/ 259480 h 368468"/>
                <a:gd name="connsiteX942" fmla="*/ 555964 w 1004920"/>
                <a:gd name="connsiteY942" fmla="*/ 266716 h 368468"/>
                <a:gd name="connsiteX943" fmla="*/ 384506 w 1004920"/>
                <a:gd name="connsiteY943" fmla="*/ 256022 h 368468"/>
                <a:gd name="connsiteX944" fmla="*/ 384037 w 1004920"/>
                <a:gd name="connsiteY944" fmla="*/ 256804 h 368468"/>
                <a:gd name="connsiteX945" fmla="*/ 381924 w 1004920"/>
                <a:gd name="connsiteY945" fmla="*/ 256742 h 368468"/>
                <a:gd name="connsiteX946" fmla="*/ 381572 w 1004920"/>
                <a:gd name="connsiteY946" fmla="*/ 255865 h 368468"/>
                <a:gd name="connsiteX947" fmla="*/ 382949 w 1004920"/>
                <a:gd name="connsiteY947" fmla="*/ 254269 h 368468"/>
                <a:gd name="connsiteX948" fmla="*/ 383857 w 1004920"/>
                <a:gd name="connsiteY948" fmla="*/ 254168 h 368468"/>
                <a:gd name="connsiteX949" fmla="*/ 384670 w 1004920"/>
                <a:gd name="connsiteY949" fmla="*/ 254754 h 368468"/>
                <a:gd name="connsiteX950" fmla="*/ 384506 w 1004920"/>
                <a:gd name="connsiteY950" fmla="*/ 256022 h 368468"/>
                <a:gd name="connsiteX951" fmla="*/ 825560 w 1004920"/>
                <a:gd name="connsiteY951" fmla="*/ 256890 h 368468"/>
                <a:gd name="connsiteX952" fmla="*/ 824222 w 1004920"/>
                <a:gd name="connsiteY952" fmla="*/ 259003 h 368468"/>
                <a:gd name="connsiteX953" fmla="*/ 823315 w 1004920"/>
                <a:gd name="connsiteY953" fmla="*/ 258259 h 368468"/>
                <a:gd name="connsiteX954" fmla="*/ 822806 w 1004920"/>
                <a:gd name="connsiteY954" fmla="*/ 258251 h 368468"/>
                <a:gd name="connsiteX955" fmla="*/ 822493 w 1004920"/>
                <a:gd name="connsiteY955" fmla="*/ 257008 h 368468"/>
                <a:gd name="connsiteX956" fmla="*/ 822806 w 1004920"/>
                <a:gd name="connsiteY956" fmla="*/ 254441 h 368468"/>
                <a:gd name="connsiteX957" fmla="*/ 821679 w 1004920"/>
                <a:gd name="connsiteY957" fmla="*/ 251555 h 368468"/>
                <a:gd name="connsiteX958" fmla="*/ 823158 w 1004920"/>
                <a:gd name="connsiteY958" fmla="*/ 251594 h 368468"/>
                <a:gd name="connsiteX959" fmla="*/ 823573 w 1004920"/>
                <a:gd name="connsiteY959" fmla="*/ 252454 h 368468"/>
                <a:gd name="connsiteX960" fmla="*/ 824042 w 1004920"/>
                <a:gd name="connsiteY960" fmla="*/ 252744 h 368468"/>
                <a:gd name="connsiteX961" fmla="*/ 825505 w 1004920"/>
                <a:gd name="connsiteY961" fmla="*/ 255529 h 368468"/>
                <a:gd name="connsiteX962" fmla="*/ 825560 w 1004920"/>
                <a:gd name="connsiteY962" fmla="*/ 256890 h 368468"/>
                <a:gd name="connsiteX963" fmla="*/ 868150 w 1004920"/>
                <a:gd name="connsiteY963" fmla="*/ 253737 h 368468"/>
                <a:gd name="connsiteX964" fmla="*/ 867979 w 1004920"/>
                <a:gd name="connsiteY964" fmla="*/ 254582 h 368468"/>
                <a:gd name="connsiteX965" fmla="*/ 867963 w 1004920"/>
                <a:gd name="connsiteY965" fmla="*/ 256139 h 368468"/>
                <a:gd name="connsiteX966" fmla="*/ 868330 w 1004920"/>
                <a:gd name="connsiteY966" fmla="*/ 257587 h 368468"/>
                <a:gd name="connsiteX967" fmla="*/ 867392 w 1004920"/>
                <a:gd name="connsiteY967" fmla="*/ 259057 h 368468"/>
                <a:gd name="connsiteX968" fmla="*/ 868268 w 1004920"/>
                <a:gd name="connsiteY968" fmla="*/ 261256 h 368468"/>
                <a:gd name="connsiteX969" fmla="*/ 868401 w 1004920"/>
                <a:gd name="connsiteY969" fmla="*/ 262351 h 368468"/>
                <a:gd name="connsiteX970" fmla="*/ 868346 w 1004920"/>
                <a:gd name="connsiteY970" fmla="*/ 263900 h 368468"/>
                <a:gd name="connsiteX971" fmla="*/ 868104 w 1004920"/>
                <a:gd name="connsiteY971" fmla="*/ 264596 h 368468"/>
                <a:gd name="connsiteX972" fmla="*/ 867439 w 1004920"/>
                <a:gd name="connsiteY972" fmla="*/ 266630 h 368468"/>
                <a:gd name="connsiteX973" fmla="*/ 866774 w 1004920"/>
                <a:gd name="connsiteY973" fmla="*/ 267358 h 368468"/>
                <a:gd name="connsiteX974" fmla="*/ 866273 w 1004920"/>
                <a:gd name="connsiteY974" fmla="*/ 267561 h 368468"/>
                <a:gd name="connsiteX975" fmla="*/ 865764 w 1004920"/>
                <a:gd name="connsiteY975" fmla="*/ 268179 h 368468"/>
                <a:gd name="connsiteX976" fmla="*/ 861446 w 1004920"/>
                <a:gd name="connsiteY976" fmla="*/ 267515 h 368468"/>
                <a:gd name="connsiteX977" fmla="*/ 859584 w 1004920"/>
                <a:gd name="connsiteY977" fmla="*/ 266099 h 368468"/>
                <a:gd name="connsiteX978" fmla="*/ 857918 w 1004920"/>
                <a:gd name="connsiteY978" fmla="*/ 264573 h 368468"/>
                <a:gd name="connsiteX979" fmla="*/ 857566 w 1004920"/>
                <a:gd name="connsiteY979" fmla="*/ 263931 h 368468"/>
                <a:gd name="connsiteX980" fmla="*/ 855610 w 1004920"/>
                <a:gd name="connsiteY980" fmla="*/ 262148 h 368468"/>
                <a:gd name="connsiteX981" fmla="*/ 855156 w 1004920"/>
                <a:gd name="connsiteY981" fmla="*/ 261545 h 368468"/>
                <a:gd name="connsiteX982" fmla="*/ 855117 w 1004920"/>
                <a:gd name="connsiteY982" fmla="*/ 260591 h 368468"/>
                <a:gd name="connsiteX983" fmla="*/ 856697 w 1004920"/>
                <a:gd name="connsiteY983" fmla="*/ 260348 h 368468"/>
                <a:gd name="connsiteX984" fmla="*/ 858387 w 1004920"/>
                <a:gd name="connsiteY984" fmla="*/ 260379 h 368468"/>
                <a:gd name="connsiteX985" fmla="*/ 858309 w 1004920"/>
                <a:gd name="connsiteY985" fmla="*/ 259527 h 368468"/>
                <a:gd name="connsiteX986" fmla="*/ 859287 w 1004920"/>
                <a:gd name="connsiteY986" fmla="*/ 256507 h 368468"/>
                <a:gd name="connsiteX987" fmla="*/ 856720 w 1004920"/>
                <a:gd name="connsiteY987" fmla="*/ 254567 h 368468"/>
                <a:gd name="connsiteX988" fmla="*/ 856267 w 1004920"/>
                <a:gd name="connsiteY988" fmla="*/ 253753 h 368468"/>
                <a:gd name="connsiteX989" fmla="*/ 857182 w 1004920"/>
                <a:gd name="connsiteY989" fmla="*/ 253205 h 368468"/>
                <a:gd name="connsiteX990" fmla="*/ 859247 w 1004920"/>
                <a:gd name="connsiteY990" fmla="*/ 253878 h 368468"/>
                <a:gd name="connsiteX991" fmla="*/ 861774 w 1004920"/>
                <a:gd name="connsiteY991" fmla="*/ 250475 h 368468"/>
                <a:gd name="connsiteX992" fmla="*/ 862518 w 1004920"/>
                <a:gd name="connsiteY992" fmla="*/ 249763 h 368468"/>
                <a:gd name="connsiteX993" fmla="*/ 862878 w 1004920"/>
                <a:gd name="connsiteY993" fmla="*/ 247870 h 368468"/>
                <a:gd name="connsiteX994" fmla="*/ 864294 w 1004920"/>
                <a:gd name="connsiteY994" fmla="*/ 247627 h 368468"/>
                <a:gd name="connsiteX995" fmla="*/ 865295 w 1004920"/>
                <a:gd name="connsiteY995" fmla="*/ 247870 h 368468"/>
                <a:gd name="connsiteX996" fmla="*/ 865944 w 1004920"/>
                <a:gd name="connsiteY996" fmla="*/ 249051 h 368468"/>
                <a:gd name="connsiteX997" fmla="*/ 866203 w 1004920"/>
                <a:gd name="connsiteY997" fmla="*/ 250076 h 368468"/>
                <a:gd name="connsiteX998" fmla="*/ 865929 w 1004920"/>
                <a:gd name="connsiteY998" fmla="*/ 250999 h 368468"/>
                <a:gd name="connsiteX999" fmla="*/ 867142 w 1004920"/>
                <a:gd name="connsiteY999" fmla="*/ 251476 h 368468"/>
                <a:gd name="connsiteX1000" fmla="*/ 868150 w 1004920"/>
                <a:gd name="connsiteY1000" fmla="*/ 253737 h 368468"/>
                <a:gd name="connsiteX1001" fmla="*/ 828181 w 1004920"/>
                <a:gd name="connsiteY1001" fmla="*/ 258017 h 368468"/>
                <a:gd name="connsiteX1002" fmla="*/ 826389 w 1004920"/>
                <a:gd name="connsiteY1002" fmla="*/ 259902 h 368468"/>
                <a:gd name="connsiteX1003" fmla="*/ 828071 w 1004920"/>
                <a:gd name="connsiteY1003" fmla="*/ 255459 h 368468"/>
                <a:gd name="connsiteX1004" fmla="*/ 828423 w 1004920"/>
                <a:gd name="connsiteY1004" fmla="*/ 253205 h 368468"/>
                <a:gd name="connsiteX1005" fmla="*/ 829988 w 1004920"/>
                <a:gd name="connsiteY1005" fmla="*/ 251868 h 368468"/>
                <a:gd name="connsiteX1006" fmla="*/ 832311 w 1004920"/>
                <a:gd name="connsiteY1006" fmla="*/ 245061 h 368468"/>
                <a:gd name="connsiteX1007" fmla="*/ 832828 w 1004920"/>
                <a:gd name="connsiteY1007" fmla="*/ 245218 h 368468"/>
                <a:gd name="connsiteX1008" fmla="*/ 833587 w 1004920"/>
                <a:gd name="connsiteY1008" fmla="*/ 245883 h 368468"/>
                <a:gd name="connsiteX1009" fmla="*/ 832421 w 1004920"/>
                <a:gd name="connsiteY1009" fmla="*/ 250874 h 368468"/>
                <a:gd name="connsiteX1010" fmla="*/ 829159 w 1004920"/>
                <a:gd name="connsiteY1010" fmla="*/ 254379 h 368468"/>
                <a:gd name="connsiteX1011" fmla="*/ 828181 w 1004920"/>
                <a:gd name="connsiteY1011" fmla="*/ 258017 h 368468"/>
                <a:gd name="connsiteX1012" fmla="*/ 157212 w 1004920"/>
                <a:gd name="connsiteY1012" fmla="*/ 248738 h 368468"/>
                <a:gd name="connsiteX1013" fmla="*/ 155420 w 1004920"/>
                <a:gd name="connsiteY1013" fmla="*/ 248848 h 368468"/>
                <a:gd name="connsiteX1014" fmla="*/ 152119 w 1004920"/>
                <a:gd name="connsiteY1014" fmla="*/ 246156 h 368468"/>
                <a:gd name="connsiteX1015" fmla="*/ 151579 w 1004920"/>
                <a:gd name="connsiteY1015" fmla="*/ 245327 h 368468"/>
                <a:gd name="connsiteX1016" fmla="*/ 152510 w 1004920"/>
                <a:gd name="connsiteY1016" fmla="*/ 244529 h 368468"/>
                <a:gd name="connsiteX1017" fmla="*/ 153503 w 1004920"/>
                <a:gd name="connsiteY1017" fmla="*/ 244584 h 368468"/>
                <a:gd name="connsiteX1018" fmla="*/ 157306 w 1004920"/>
                <a:gd name="connsiteY1018" fmla="*/ 246282 h 368468"/>
                <a:gd name="connsiteX1019" fmla="*/ 158049 w 1004920"/>
                <a:gd name="connsiteY1019" fmla="*/ 247119 h 368468"/>
                <a:gd name="connsiteX1020" fmla="*/ 157212 w 1004920"/>
                <a:gd name="connsiteY1020" fmla="*/ 248738 h 368468"/>
                <a:gd name="connsiteX1021" fmla="*/ 623989 w 1004920"/>
                <a:gd name="connsiteY1021" fmla="*/ 244201 h 368468"/>
                <a:gd name="connsiteX1022" fmla="*/ 623903 w 1004920"/>
                <a:gd name="connsiteY1022" fmla="*/ 246422 h 368468"/>
                <a:gd name="connsiteX1023" fmla="*/ 623027 w 1004920"/>
                <a:gd name="connsiteY1023" fmla="*/ 246297 h 368468"/>
                <a:gd name="connsiteX1024" fmla="*/ 622307 w 1004920"/>
                <a:gd name="connsiteY1024" fmla="*/ 245515 h 368468"/>
                <a:gd name="connsiteX1025" fmla="*/ 622112 w 1004920"/>
                <a:gd name="connsiteY1025" fmla="*/ 244780 h 368468"/>
                <a:gd name="connsiteX1026" fmla="*/ 622151 w 1004920"/>
                <a:gd name="connsiteY1026" fmla="*/ 244185 h 368468"/>
                <a:gd name="connsiteX1027" fmla="*/ 622542 w 1004920"/>
                <a:gd name="connsiteY1027" fmla="*/ 243715 h 368468"/>
                <a:gd name="connsiteX1028" fmla="*/ 623989 w 1004920"/>
                <a:gd name="connsiteY1028" fmla="*/ 244201 h 368468"/>
                <a:gd name="connsiteX1029" fmla="*/ 589222 w 1004920"/>
                <a:gd name="connsiteY1029" fmla="*/ 247846 h 368468"/>
                <a:gd name="connsiteX1030" fmla="*/ 587821 w 1004920"/>
                <a:gd name="connsiteY1030" fmla="*/ 248433 h 368468"/>
                <a:gd name="connsiteX1031" fmla="*/ 585185 w 1004920"/>
                <a:gd name="connsiteY1031" fmla="*/ 245930 h 368468"/>
                <a:gd name="connsiteX1032" fmla="*/ 584066 w 1004920"/>
                <a:gd name="connsiteY1032" fmla="*/ 243864 h 368468"/>
                <a:gd name="connsiteX1033" fmla="*/ 584332 w 1004920"/>
                <a:gd name="connsiteY1033" fmla="*/ 242699 h 368468"/>
                <a:gd name="connsiteX1034" fmla="*/ 585122 w 1004920"/>
                <a:gd name="connsiteY1034" fmla="*/ 241682 h 368468"/>
                <a:gd name="connsiteX1035" fmla="*/ 585498 w 1004920"/>
                <a:gd name="connsiteY1035" fmla="*/ 241423 h 368468"/>
                <a:gd name="connsiteX1036" fmla="*/ 585334 w 1004920"/>
                <a:gd name="connsiteY1036" fmla="*/ 240359 h 368468"/>
                <a:gd name="connsiteX1037" fmla="*/ 586374 w 1004920"/>
                <a:gd name="connsiteY1037" fmla="*/ 239843 h 368468"/>
                <a:gd name="connsiteX1038" fmla="*/ 587516 w 1004920"/>
                <a:gd name="connsiteY1038" fmla="*/ 239913 h 368468"/>
                <a:gd name="connsiteX1039" fmla="*/ 588267 w 1004920"/>
                <a:gd name="connsiteY1039" fmla="*/ 241345 h 368468"/>
                <a:gd name="connsiteX1040" fmla="*/ 589167 w 1004920"/>
                <a:gd name="connsiteY1040" fmla="*/ 241736 h 368468"/>
                <a:gd name="connsiteX1041" fmla="*/ 589629 w 1004920"/>
                <a:gd name="connsiteY1041" fmla="*/ 243105 h 368468"/>
                <a:gd name="connsiteX1042" fmla="*/ 589222 w 1004920"/>
                <a:gd name="connsiteY1042" fmla="*/ 247846 h 368468"/>
                <a:gd name="connsiteX1043" fmla="*/ 602435 w 1004920"/>
                <a:gd name="connsiteY1043" fmla="*/ 244154 h 368468"/>
                <a:gd name="connsiteX1044" fmla="*/ 601872 w 1004920"/>
                <a:gd name="connsiteY1044" fmla="*/ 245609 h 368468"/>
                <a:gd name="connsiteX1045" fmla="*/ 600660 w 1004920"/>
                <a:gd name="connsiteY1045" fmla="*/ 246743 h 368468"/>
                <a:gd name="connsiteX1046" fmla="*/ 599689 w 1004920"/>
                <a:gd name="connsiteY1046" fmla="*/ 246829 h 368468"/>
                <a:gd name="connsiteX1047" fmla="*/ 598673 w 1004920"/>
                <a:gd name="connsiteY1047" fmla="*/ 246595 h 368468"/>
                <a:gd name="connsiteX1048" fmla="*/ 596881 w 1004920"/>
                <a:gd name="connsiteY1048" fmla="*/ 245609 h 368468"/>
                <a:gd name="connsiteX1049" fmla="*/ 596419 w 1004920"/>
                <a:gd name="connsiteY1049" fmla="*/ 246649 h 368468"/>
                <a:gd name="connsiteX1050" fmla="*/ 595003 w 1004920"/>
                <a:gd name="connsiteY1050" fmla="*/ 246602 h 368468"/>
                <a:gd name="connsiteX1051" fmla="*/ 594487 w 1004920"/>
                <a:gd name="connsiteY1051" fmla="*/ 245257 h 368468"/>
                <a:gd name="connsiteX1052" fmla="*/ 595496 w 1004920"/>
                <a:gd name="connsiteY1052" fmla="*/ 241275 h 368468"/>
                <a:gd name="connsiteX1053" fmla="*/ 596967 w 1004920"/>
                <a:gd name="connsiteY1053" fmla="*/ 239788 h 368468"/>
                <a:gd name="connsiteX1054" fmla="*/ 596826 w 1004920"/>
                <a:gd name="connsiteY1054" fmla="*/ 238223 h 368468"/>
                <a:gd name="connsiteX1055" fmla="*/ 595606 w 1004920"/>
                <a:gd name="connsiteY1055" fmla="*/ 234899 h 368468"/>
                <a:gd name="connsiteX1056" fmla="*/ 596364 w 1004920"/>
                <a:gd name="connsiteY1056" fmla="*/ 233162 h 368468"/>
                <a:gd name="connsiteX1057" fmla="*/ 599783 w 1004920"/>
                <a:gd name="connsiteY1057" fmla="*/ 231847 h 368468"/>
                <a:gd name="connsiteX1058" fmla="*/ 602764 w 1004920"/>
                <a:gd name="connsiteY1058" fmla="*/ 230244 h 368468"/>
                <a:gd name="connsiteX1059" fmla="*/ 603679 w 1004920"/>
                <a:gd name="connsiteY1059" fmla="*/ 229915 h 368468"/>
                <a:gd name="connsiteX1060" fmla="*/ 604509 w 1004920"/>
                <a:gd name="connsiteY1060" fmla="*/ 231151 h 368468"/>
                <a:gd name="connsiteX1061" fmla="*/ 604955 w 1004920"/>
                <a:gd name="connsiteY1061" fmla="*/ 236815 h 368468"/>
                <a:gd name="connsiteX1062" fmla="*/ 601755 w 1004920"/>
                <a:gd name="connsiteY1062" fmla="*/ 241298 h 368468"/>
                <a:gd name="connsiteX1063" fmla="*/ 602435 w 1004920"/>
                <a:gd name="connsiteY1063" fmla="*/ 244154 h 368468"/>
                <a:gd name="connsiteX1064" fmla="*/ 614179 w 1004920"/>
                <a:gd name="connsiteY1064" fmla="*/ 228429 h 368468"/>
                <a:gd name="connsiteX1065" fmla="*/ 614687 w 1004920"/>
                <a:gd name="connsiteY1065" fmla="*/ 233138 h 368468"/>
                <a:gd name="connsiteX1066" fmla="*/ 614523 w 1004920"/>
                <a:gd name="connsiteY1066" fmla="*/ 234374 h 368468"/>
                <a:gd name="connsiteX1067" fmla="*/ 613287 w 1004920"/>
                <a:gd name="connsiteY1067" fmla="*/ 232567 h 368468"/>
                <a:gd name="connsiteX1068" fmla="*/ 612841 w 1004920"/>
                <a:gd name="connsiteY1068" fmla="*/ 232207 h 368468"/>
                <a:gd name="connsiteX1069" fmla="*/ 612496 w 1004920"/>
                <a:gd name="connsiteY1069" fmla="*/ 232567 h 368468"/>
                <a:gd name="connsiteX1070" fmla="*/ 612059 w 1004920"/>
                <a:gd name="connsiteY1070" fmla="*/ 232763 h 368468"/>
                <a:gd name="connsiteX1071" fmla="*/ 611433 w 1004920"/>
                <a:gd name="connsiteY1071" fmla="*/ 232747 h 368468"/>
                <a:gd name="connsiteX1072" fmla="*/ 610619 w 1004920"/>
                <a:gd name="connsiteY1072" fmla="*/ 234570 h 368468"/>
                <a:gd name="connsiteX1073" fmla="*/ 610541 w 1004920"/>
                <a:gd name="connsiteY1073" fmla="*/ 236291 h 368468"/>
                <a:gd name="connsiteX1074" fmla="*/ 609923 w 1004920"/>
                <a:gd name="connsiteY1074" fmla="*/ 237441 h 368468"/>
                <a:gd name="connsiteX1075" fmla="*/ 609602 w 1004920"/>
                <a:gd name="connsiteY1075" fmla="*/ 241283 h 368468"/>
                <a:gd name="connsiteX1076" fmla="*/ 609805 w 1004920"/>
                <a:gd name="connsiteY1076" fmla="*/ 242315 h 368468"/>
                <a:gd name="connsiteX1077" fmla="*/ 610760 w 1004920"/>
                <a:gd name="connsiteY1077" fmla="*/ 241807 h 368468"/>
                <a:gd name="connsiteX1078" fmla="*/ 611347 w 1004920"/>
                <a:gd name="connsiteY1078" fmla="*/ 241674 h 368468"/>
                <a:gd name="connsiteX1079" fmla="*/ 613506 w 1004920"/>
                <a:gd name="connsiteY1079" fmla="*/ 243152 h 368468"/>
                <a:gd name="connsiteX1080" fmla="*/ 614648 w 1004920"/>
                <a:gd name="connsiteY1080" fmla="*/ 244232 h 368468"/>
                <a:gd name="connsiteX1081" fmla="*/ 614327 w 1004920"/>
                <a:gd name="connsiteY1081" fmla="*/ 245538 h 368468"/>
                <a:gd name="connsiteX1082" fmla="*/ 612864 w 1004920"/>
                <a:gd name="connsiteY1082" fmla="*/ 246853 h 368468"/>
                <a:gd name="connsiteX1083" fmla="*/ 611167 w 1004920"/>
                <a:gd name="connsiteY1083" fmla="*/ 247424 h 368468"/>
                <a:gd name="connsiteX1084" fmla="*/ 609899 w 1004920"/>
                <a:gd name="connsiteY1084" fmla="*/ 246861 h 368468"/>
                <a:gd name="connsiteX1085" fmla="*/ 609524 w 1004920"/>
                <a:gd name="connsiteY1085" fmla="*/ 247127 h 368468"/>
                <a:gd name="connsiteX1086" fmla="*/ 608772 w 1004920"/>
                <a:gd name="connsiteY1086" fmla="*/ 247799 h 368468"/>
                <a:gd name="connsiteX1087" fmla="*/ 608209 w 1004920"/>
                <a:gd name="connsiteY1087" fmla="*/ 248691 h 368468"/>
                <a:gd name="connsiteX1088" fmla="*/ 608374 w 1004920"/>
                <a:gd name="connsiteY1088" fmla="*/ 249607 h 368468"/>
                <a:gd name="connsiteX1089" fmla="*/ 606926 w 1004920"/>
                <a:gd name="connsiteY1089" fmla="*/ 252212 h 368468"/>
                <a:gd name="connsiteX1090" fmla="*/ 606089 w 1004920"/>
                <a:gd name="connsiteY1090" fmla="*/ 252947 h 368468"/>
                <a:gd name="connsiteX1091" fmla="*/ 604352 w 1004920"/>
                <a:gd name="connsiteY1091" fmla="*/ 252149 h 368468"/>
                <a:gd name="connsiteX1092" fmla="*/ 603281 w 1004920"/>
                <a:gd name="connsiteY1092" fmla="*/ 252830 h 368468"/>
                <a:gd name="connsiteX1093" fmla="*/ 602420 w 1004920"/>
                <a:gd name="connsiteY1093" fmla="*/ 252767 h 368468"/>
                <a:gd name="connsiteX1094" fmla="*/ 601098 w 1004920"/>
                <a:gd name="connsiteY1094" fmla="*/ 250162 h 368468"/>
                <a:gd name="connsiteX1095" fmla="*/ 601137 w 1004920"/>
                <a:gd name="connsiteY1095" fmla="*/ 248942 h 368468"/>
                <a:gd name="connsiteX1096" fmla="*/ 602357 w 1004920"/>
                <a:gd name="connsiteY1096" fmla="*/ 247573 h 368468"/>
                <a:gd name="connsiteX1097" fmla="*/ 602365 w 1004920"/>
                <a:gd name="connsiteY1097" fmla="*/ 246587 h 368468"/>
                <a:gd name="connsiteX1098" fmla="*/ 602967 w 1004920"/>
                <a:gd name="connsiteY1098" fmla="*/ 245484 h 368468"/>
                <a:gd name="connsiteX1099" fmla="*/ 604313 w 1004920"/>
                <a:gd name="connsiteY1099" fmla="*/ 243974 h 368468"/>
                <a:gd name="connsiteX1100" fmla="*/ 605088 w 1004920"/>
                <a:gd name="connsiteY1100" fmla="*/ 242832 h 368468"/>
                <a:gd name="connsiteX1101" fmla="*/ 605111 w 1004920"/>
                <a:gd name="connsiteY1101" fmla="*/ 242112 h 368468"/>
                <a:gd name="connsiteX1102" fmla="*/ 605682 w 1004920"/>
                <a:gd name="connsiteY1102" fmla="*/ 239374 h 368468"/>
                <a:gd name="connsiteX1103" fmla="*/ 605901 w 1004920"/>
                <a:gd name="connsiteY1103" fmla="*/ 238231 h 368468"/>
                <a:gd name="connsiteX1104" fmla="*/ 606293 w 1004920"/>
                <a:gd name="connsiteY1104" fmla="*/ 237019 h 368468"/>
                <a:gd name="connsiteX1105" fmla="*/ 606903 w 1004920"/>
                <a:gd name="connsiteY1105" fmla="*/ 234539 h 368468"/>
                <a:gd name="connsiteX1106" fmla="*/ 606989 w 1004920"/>
                <a:gd name="connsiteY1106" fmla="*/ 229876 h 368468"/>
                <a:gd name="connsiteX1107" fmla="*/ 609047 w 1004920"/>
                <a:gd name="connsiteY1107" fmla="*/ 226035 h 368468"/>
                <a:gd name="connsiteX1108" fmla="*/ 611057 w 1004920"/>
                <a:gd name="connsiteY1108" fmla="*/ 224986 h 368468"/>
                <a:gd name="connsiteX1109" fmla="*/ 611855 w 1004920"/>
                <a:gd name="connsiteY1109" fmla="*/ 224814 h 368468"/>
                <a:gd name="connsiteX1110" fmla="*/ 611730 w 1004920"/>
                <a:gd name="connsiteY1110" fmla="*/ 225839 h 368468"/>
                <a:gd name="connsiteX1111" fmla="*/ 614179 w 1004920"/>
                <a:gd name="connsiteY1111" fmla="*/ 228429 h 368468"/>
                <a:gd name="connsiteX1112" fmla="*/ 842326 w 1004920"/>
                <a:gd name="connsiteY1112" fmla="*/ 221755 h 368468"/>
                <a:gd name="connsiteX1113" fmla="*/ 843452 w 1004920"/>
                <a:gd name="connsiteY1113" fmla="*/ 222921 h 368468"/>
                <a:gd name="connsiteX1114" fmla="*/ 840839 w 1004920"/>
                <a:gd name="connsiteY1114" fmla="*/ 222006 h 368468"/>
                <a:gd name="connsiteX1115" fmla="*/ 837099 w 1004920"/>
                <a:gd name="connsiteY1115" fmla="*/ 220089 h 368468"/>
                <a:gd name="connsiteX1116" fmla="*/ 836841 w 1004920"/>
                <a:gd name="connsiteY1116" fmla="*/ 218806 h 368468"/>
                <a:gd name="connsiteX1117" fmla="*/ 839986 w 1004920"/>
                <a:gd name="connsiteY1117" fmla="*/ 220746 h 368468"/>
                <a:gd name="connsiteX1118" fmla="*/ 842326 w 1004920"/>
                <a:gd name="connsiteY1118" fmla="*/ 221755 h 368468"/>
                <a:gd name="connsiteX1119" fmla="*/ 615548 w 1004920"/>
                <a:gd name="connsiteY1119" fmla="*/ 218845 h 368468"/>
                <a:gd name="connsiteX1120" fmla="*/ 613404 w 1004920"/>
                <a:gd name="connsiteY1120" fmla="*/ 221474 h 368468"/>
                <a:gd name="connsiteX1121" fmla="*/ 611910 w 1004920"/>
                <a:gd name="connsiteY1121" fmla="*/ 221341 h 368468"/>
                <a:gd name="connsiteX1122" fmla="*/ 610118 w 1004920"/>
                <a:gd name="connsiteY1122" fmla="*/ 219612 h 368468"/>
                <a:gd name="connsiteX1123" fmla="*/ 609602 w 1004920"/>
                <a:gd name="connsiteY1123" fmla="*/ 217718 h 368468"/>
                <a:gd name="connsiteX1124" fmla="*/ 609555 w 1004920"/>
                <a:gd name="connsiteY1124" fmla="*/ 217030 h 368468"/>
                <a:gd name="connsiteX1125" fmla="*/ 610776 w 1004920"/>
                <a:gd name="connsiteY1125" fmla="*/ 215958 h 368468"/>
                <a:gd name="connsiteX1126" fmla="*/ 614883 w 1004920"/>
                <a:gd name="connsiteY1126" fmla="*/ 216318 h 368468"/>
                <a:gd name="connsiteX1127" fmla="*/ 615657 w 1004920"/>
                <a:gd name="connsiteY1127" fmla="*/ 217272 h 368468"/>
                <a:gd name="connsiteX1128" fmla="*/ 615548 w 1004920"/>
                <a:gd name="connsiteY1128" fmla="*/ 218845 h 368468"/>
                <a:gd name="connsiteX1129" fmla="*/ 732367 w 1004920"/>
                <a:gd name="connsiteY1129" fmla="*/ 207313 h 368468"/>
                <a:gd name="connsiteX1130" fmla="*/ 728620 w 1004920"/>
                <a:gd name="connsiteY1130" fmla="*/ 208455 h 368468"/>
                <a:gd name="connsiteX1131" fmla="*/ 729425 w 1004920"/>
                <a:gd name="connsiteY1131" fmla="*/ 206327 h 368468"/>
                <a:gd name="connsiteX1132" fmla="*/ 729934 w 1004920"/>
                <a:gd name="connsiteY1132" fmla="*/ 205764 h 368468"/>
                <a:gd name="connsiteX1133" fmla="*/ 731788 w 1004920"/>
                <a:gd name="connsiteY1133" fmla="*/ 206343 h 368468"/>
                <a:gd name="connsiteX1134" fmla="*/ 732367 w 1004920"/>
                <a:gd name="connsiteY1134" fmla="*/ 207313 h 368468"/>
                <a:gd name="connsiteX1135" fmla="*/ 726061 w 1004920"/>
                <a:gd name="connsiteY1135" fmla="*/ 209261 h 368468"/>
                <a:gd name="connsiteX1136" fmla="*/ 725498 w 1004920"/>
                <a:gd name="connsiteY1136" fmla="*/ 210059 h 368468"/>
                <a:gd name="connsiteX1137" fmla="*/ 724223 w 1004920"/>
                <a:gd name="connsiteY1137" fmla="*/ 210583 h 368468"/>
                <a:gd name="connsiteX1138" fmla="*/ 723159 w 1004920"/>
                <a:gd name="connsiteY1138" fmla="*/ 210529 h 368468"/>
                <a:gd name="connsiteX1139" fmla="*/ 723503 w 1004920"/>
                <a:gd name="connsiteY1139" fmla="*/ 209762 h 368468"/>
                <a:gd name="connsiteX1140" fmla="*/ 723237 w 1004920"/>
                <a:gd name="connsiteY1140" fmla="*/ 209316 h 368468"/>
                <a:gd name="connsiteX1141" fmla="*/ 722447 w 1004920"/>
                <a:gd name="connsiteY1141" fmla="*/ 209512 h 368468"/>
                <a:gd name="connsiteX1142" fmla="*/ 721156 w 1004920"/>
                <a:gd name="connsiteY1142" fmla="*/ 210129 h 368468"/>
                <a:gd name="connsiteX1143" fmla="*/ 719529 w 1004920"/>
                <a:gd name="connsiteY1143" fmla="*/ 211366 h 368468"/>
                <a:gd name="connsiteX1144" fmla="*/ 718575 w 1004920"/>
                <a:gd name="connsiteY1144" fmla="*/ 210755 h 368468"/>
                <a:gd name="connsiteX1145" fmla="*/ 718371 w 1004920"/>
                <a:gd name="connsiteY1145" fmla="*/ 209801 h 368468"/>
                <a:gd name="connsiteX1146" fmla="*/ 718426 w 1004920"/>
                <a:gd name="connsiteY1146" fmla="*/ 209363 h 368468"/>
                <a:gd name="connsiteX1147" fmla="*/ 720374 w 1004920"/>
                <a:gd name="connsiteY1147" fmla="*/ 207650 h 368468"/>
                <a:gd name="connsiteX1148" fmla="*/ 722635 w 1004920"/>
                <a:gd name="connsiteY1148" fmla="*/ 207352 h 368468"/>
                <a:gd name="connsiteX1149" fmla="*/ 725819 w 1004920"/>
                <a:gd name="connsiteY1149" fmla="*/ 205709 h 368468"/>
                <a:gd name="connsiteX1150" fmla="*/ 727243 w 1004920"/>
                <a:gd name="connsiteY1150" fmla="*/ 205788 h 368468"/>
                <a:gd name="connsiteX1151" fmla="*/ 726907 w 1004920"/>
                <a:gd name="connsiteY1151" fmla="*/ 206828 h 368468"/>
                <a:gd name="connsiteX1152" fmla="*/ 726413 w 1004920"/>
                <a:gd name="connsiteY1152" fmla="*/ 207571 h 368468"/>
                <a:gd name="connsiteX1153" fmla="*/ 726116 w 1004920"/>
                <a:gd name="connsiteY1153" fmla="*/ 208354 h 368468"/>
                <a:gd name="connsiteX1154" fmla="*/ 726061 w 1004920"/>
                <a:gd name="connsiteY1154" fmla="*/ 209261 h 368468"/>
                <a:gd name="connsiteX1155" fmla="*/ 735872 w 1004920"/>
                <a:gd name="connsiteY1155" fmla="*/ 206468 h 368468"/>
                <a:gd name="connsiteX1156" fmla="*/ 735825 w 1004920"/>
                <a:gd name="connsiteY1156" fmla="*/ 207391 h 368468"/>
                <a:gd name="connsiteX1157" fmla="*/ 735669 w 1004920"/>
                <a:gd name="connsiteY1157" fmla="*/ 207681 h 368468"/>
                <a:gd name="connsiteX1158" fmla="*/ 734472 w 1004920"/>
                <a:gd name="connsiteY1158" fmla="*/ 207360 h 368468"/>
                <a:gd name="connsiteX1159" fmla="*/ 733619 w 1004920"/>
                <a:gd name="connsiteY1159" fmla="*/ 207376 h 368468"/>
                <a:gd name="connsiteX1160" fmla="*/ 732860 w 1004920"/>
                <a:gd name="connsiteY1160" fmla="*/ 205709 h 368468"/>
                <a:gd name="connsiteX1161" fmla="*/ 733071 w 1004920"/>
                <a:gd name="connsiteY1161" fmla="*/ 205326 h 368468"/>
                <a:gd name="connsiteX1162" fmla="*/ 734644 w 1004920"/>
                <a:gd name="connsiteY1162" fmla="*/ 205811 h 368468"/>
                <a:gd name="connsiteX1163" fmla="*/ 735230 w 1004920"/>
                <a:gd name="connsiteY1163" fmla="*/ 205975 h 368468"/>
                <a:gd name="connsiteX1164" fmla="*/ 735872 w 1004920"/>
                <a:gd name="connsiteY1164" fmla="*/ 206468 h 368468"/>
                <a:gd name="connsiteX1165" fmla="*/ 465846 w 1004920"/>
                <a:gd name="connsiteY1165" fmla="*/ 204669 h 368468"/>
                <a:gd name="connsiteX1166" fmla="*/ 465040 w 1004920"/>
                <a:gd name="connsiteY1166" fmla="*/ 208432 h 368468"/>
                <a:gd name="connsiteX1167" fmla="*/ 463703 w 1004920"/>
                <a:gd name="connsiteY1167" fmla="*/ 206296 h 368468"/>
                <a:gd name="connsiteX1168" fmla="*/ 465205 w 1004920"/>
                <a:gd name="connsiteY1168" fmla="*/ 203769 h 368468"/>
                <a:gd name="connsiteX1169" fmla="*/ 465901 w 1004920"/>
                <a:gd name="connsiteY1169" fmla="*/ 203261 h 368468"/>
                <a:gd name="connsiteX1170" fmla="*/ 465846 w 1004920"/>
                <a:gd name="connsiteY1170" fmla="*/ 204669 h 368468"/>
                <a:gd name="connsiteX1171" fmla="*/ 711369 w 1004920"/>
                <a:gd name="connsiteY1171" fmla="*/ 201406 h 368468"/>
                <a:gd name="connsiteX1172" fmla="*/ 711870 w 1004920"/>
                <a:gd name="connsiteY1172" fmla="*/ 202376 h 368468"/>
                <a:gd name="connsiteX1173" fmla="*/ 709718 w 1004920"/>
                <a:gd name="connsiteY1173" fmla="*/ 201766 h 368468"/>
                <a:gd name="connsiteX1174" fmla="*/ 708764 w 1004920"/>
                <a:gd name="connsiteY1174" fmla="*/ 200827 h 368468"/>
                <a:gd name="connsiteX1175" fmla="*/ 709703 w 1004920"/>
                <a:gd name="connsiteY1175" fmla="*/ 200241 h 368468"/>
                <a:gd name="connsiteX1176" fmla="*/ 710227 w 1004920"/>
                <a:gd name="connsiteY1176" fmla="*/ 200084 h 368468"/>
                <a:gd name="connsiteX1177" fmla="*/ 711369 w 1004920"/>
                <a:gd name="connsiteY1177" fmla="*/ 201406 h 368468"/>
                <a:gd name="connsiteX1178" fmla="*/ 463202 w 1004920"/>
                <a:gd name="connsiteY1178" fmla="*/ 213494 h 368468"/>
                <a:gd name="connsiteX1179" fmla="*/ 458594 w 1004920"/>
                <a:gd name="connsiteY1179" fmla="*/ 217562 h 368468"/>
                <a:gd name="connsiteX1180" fmla="*/ 457827 w 1004920"/>
                <a:gd name="connsiteY1180" fmla="*/ 216529 h 368468"/>
                <a:gd name="connsiteX1181" fmla="*/ 458226 w 1004920"/>
                <a:gd name="connsiteY1181" fmla="*/ 212390 h 368468"/>
                <a:gd name="connsiteX1182" fmla="*/ 456943 w 1004920"/>
                <a:gd name="connsiteY1182" fmla="*/ 209817 h 368468"/>
                <a:gd name="connsiteX1183" fmla="*/ 457029 w 1004920"/>
                <a:gd name="connsiteY1183" fmla="*/ 207908 h 368468"/>
                <a:gd name="connsiteX1184" fmla="*/ 457937 w 1004920"/>
                <a:gd name="connsiteY1184" fmla="*/ 204528 h 368468"/>
                <a:gd name="connsiteX1185" fmla="*/ 459118 w 1004920"/>
                <a:gd name="connsiteY1185" fmla="*/ 201938 h 368468"/>
                <a:gd name="connsiteX1186" fmla="*/ 461794 w 1004920"/>
                <a:gd name="connsiteY1186" fmla="*/ 200210 h 368468"/>
                <a:gd name="connsiteX1187" fmla="*/ 462459 w 1004920"/>
                <a:gd name="connsiteY1187" fmla="*/ 200006 h 368468"/>
                <a:gd name="connsiteX1188" fmla="*/ 462295 w 1004920"/>
                <a:gd name="connsiteY1188" fmla="*/ 203143 h 368468"/>
                <a:gd name="connsiteX1189" fmla="*/ 462827 w 1004920"/>
                <a:gd name="connsiteY1189" fmla="*/ 204324 h 368468"/>
                <a:gd name="connsiteX1190" fmla="*/ 463014 w 1004920"/>
                <a:gd name="connsiteY1190" fmla="*/ 205334 h 368468"/>
                <a:gd name="connsiteX1191" fmla="*/ 462732 w 1004920"/>
                <a:gd name="connsiteY1191" fmla="*/ 206202 h 368468"/>
                <a:gd name="connsiteX1192" fmla="*/ 463233 w 1004920"/>
                <a:gd name="connsiteY1192" fmla="*/ 210224 h 368468"/>
                <a:gd name="connsiteX1193" fmla="*/ 463530 w 1004920"/>
                <a:gd name="connsiteY1193" fmla="*/ 211201 h 368468"/>
                <a:gd name="connsiteX1194" fmla="*/ 462881 w 1004920"/>
                <a:gd name="connsiteY1194" fmla="*/ 212469 h 368468"/>
                <a:gd name="connsiteX1195" fmla="*/ 463202 w 1004920"/>
                <a:gd name="connsiteY1195" fmla="*/ 213494 h 368468"/>
                <a:gd name="connsiteX1196" fmla="*/ 695003 w 1004920"/>
                <a:gd name="connsiteY1196" fmla="*/ 196446 h 368468"/>
                <a:gd name="connsiteX1197" fmla="*/ 698617 w 1004920"/>
                <a:gd name="connsiteY1197" fmla="*/ 198152 h 368468"/>
                <a:gd name="connsiteX1198" fmla="*/ 699430 w 1004920"/>
                <a:gd name="connsiteY1198" fmla="*/ 199263 h 368468"/>
                <a:gd name="connsiteX1199" fmla="*/ 700080 w 1004920"/>
                <a:gd name="connsiteY1199" fmla="*/ 200585 h 368468"/>
                <a:gd name="connsiteX1200" fmla="*/ 700792 w 1004920"/>
                <a:gd name="connsiteY1200" fmla="*/ 201313 h 368468"/>
                <a:gd name="connsiteX1201" fmla="*/ 701637 w 1004920"/>
                <a:gd name="connsiteY1201" fmla="*/ 201907 h 368468"/>
                <a:gd name="connsiteX1202" fmla="*/ 703045 w 1004920"/>
                <a:gd name="connsiteY1202" fmla="*/ 203057 h 368468"/>
                <a:gd name="connsiteX1203" fmla="*/ 703413 w 1004920"/>
                <a:gd name="connsiteY1203" fmla="*/ 204810 h 368468"/>
                <a:gd name="connsiteX1204" fmla="*/ 703092 w 1004920"/>
                <a:gd name="connsiteY1204" fmla="*/ 208346 h 368468"/>
                <a:gd name="connsiteX1205" fmla="*/ 701457 w 1004920"/>
                <a:gd name="connsiteY1205" fmla="*/ 208659 h 368468"/>
                <a:gd name="connsiteX1206" fmla="*/ 699923 w 1004920"/>
                <a:gd name="connsiteY1206" fmla="*/ 209175 h 368468"/>
                <a:gd name="connsiteX1207" fmla="*/ 696763 w 1004920"/>
                <a:gd name="connsiteY1207" fmla="*/ 211225 h 368468"/>
                <a:gd name="connsiteX1208" fmla="*/ 695206 w 1004920"/>
                <a:gd name="connsiteY1208" fmla="*/ 211624 h 368468"/>
                <a:gd name="connsiteX1209" fmla="*/ 693539 w 1004920"/>
                <a:gd name="connsiteY1209" fmla="*/ 211765 h 368468"/>
                <a:gd name="connsiteX1210" fmla="*/ 692358 w 1004920"/>
                <a:gd name="connsiteY1210" fmla="*/ 212305 h 368468"/>
                <a:gd name="connsiteX1211" fmla="*/ 691177 w 1004920"/>
                <a:gd name="connsiteY1211" fmla="*/ 212516 h 368468"/>
                <a:gd name="connsiteX1212" fmla="*/ 688102 w 1004920"/>
                <a:gd name="connsiteY1212" fmla="*/ 211381 h 368468"/>
                <a:gd name="connsiteX1213" fmla="*/ 685129 w 1004920"/>
                <a:gd name="connsiteY1213" fmla="*/ 210051 h 368468"/>
                <a:gd name="connsiteX1214" fmla="*/ 680811 w 1004920"/>
                <a:gd name="connsiteY1214" fmla="*/ 207743 h 368468"/>
                <a:gd name="connsiteX1215" fmla="*/ 680013 w 1004920"/>
                <a:gd name="connsiteY1215" fmla="*/ 207180 h 368468"/>
                <a:gd name="connsiteX1216" fmla="*/ 679317 w 1004920"/>
                <a:gd name="connsiteY1216" fmla="*/ 205944 h 368468"/>
                <a:gd name="connsiteX1217" fmla="*/ 677337 w 1004920"/>
                <a:gd name="connsiteY1217" fmla="*/ 203722 h 368468"/>
                <a:gd name="connsiteX1218" fmla="*/ 676844 w 1004920"/>
                <a:gd name="connsiteY1218" fmla="*/ 202298 h 368468"/>
                <a:gd name="connsiteX1219" fmla="*/ 676680 w 1004920"/>
                <a:gd name="connsiteY1219" fmla="*/ 198246 h 368468"/>
                <a:gd name="connsiteX1220" fmla="*/ 677196 w 1004920"/>
                <a:gd name="connsiteY1220" fmla="*/ 197315 h 368468"/>
                <a:gd name="connsiteX1221" fmla="*/ 678025 w 1004920"/>
                <a:gd name="connsiteY1221" fmla="*/ 196822 h 368468"/>
                <a:gd name="connsiteX1222" fmla="*/ 680912 w 1004920"/>
                <a:gd name="connsiteY1222" fmla="*/ 197761 h 368468"/>
                <a:gd name="connsiteX1223" fmla="*/ 682813 w 1004920"/>
                <a:gd name="connsiteY1223" fmla="*/ 196783 h 368468"/>
                <a:gd name="connsiteX1224" fmla="*/ 688274 w 1004920"/>
                <a:gd name="connsiteY1224" fmla="*/ 195954 h 368468"/>
                <a:gd name="connsiteX1225" fmla="*/ 693837 w 1004920"/>
                <a:gd name="connsiteY1225" fmla="*/ 196040 h 368468"/>
                <a:gd name="connsiteX1226" fmla="*/ 695003 w 1004920"/>
                <a:gd name="connsiteY1226" fmla="*/ 196446 h 368468"/>
                <a:gd name="connsiteX1227" fmla="*/ 719748 w 1004920"/>
                <a:gd name="connsiteY1227" fmla="*/ 193137 h 368468"/>
                <a:gd name="connsiteX1228" fmla="*/ 718645 w 1004920"/>
                <a:gd name="connsiteY1228" fmla="*/ 194960 h 368468"/>
                <a:gd name="connsiteX1229" fmla="*/ 716712 w 1004920"/>
                <a:gd name="connsiteY1229" fmla="*/ 194882 h 368468"/>
                <a:gd name="connsiteX1230" fmla="*/ 716376 w 1004920"/>
                <a:gd name="connsiteY1230" fmla="*/ 194623 h 368468"/>
                <a:gd name="connsiteX1231" fmla="*/ 718661 w 1004920"/>
                <a:gd name="connsiteY1231" fmla="*/ 193481 h 368468"/>
                <a:gd name="connsiteX1232" fmla="*/ 719748 w 1004920"/>
                <a:gd name="connsiteY1232" fmla="*/ 193137 h 368468"/>
                <a:gd name="connsiteX1233" fmla="*/ 256436 w 1004920"/>
                <a:gd name="connsiteY1233" fmla="*/ 194639 h 368468"/>
                <a:gd name="connsiteX1234" fmla="*/ 256068 w 1004920"/>
                <a:gd name="connsiteY1234" fmla="*/ 195077 h 368468"/>
                <a:gd name="connsiteX1235" fmla="*/ 254856 w 1004920"/>
                <a:gd name="connsiteY1235" fmla="*/ 194843 h 368468"/>
                <a:gd name="connsiteX1236" fmla="*/ 253972 w 1004920"/>
                <a:gd name="connsiteY1236" fmla="*/ 194232 h 368468"/>
                <a:gd name="connsiteX1237" fmla="*/ 253425 w 1004920"/>
                <a:gd name="connsiteY1237" fmla="*/ 193653 h 368468"/>
                <a:gd name="connsiteX1238" fmla="*/ 253284 w 1004920"/>
                <a:gd name="connsiteY1238" fmla="*/ 193051 h 368468"/>
                <a:gd name="connsiteX1239" fmla="*/ 254465 w 1004920"/>
                <a:gd name="connsiteY1239" fmla="*/ 192308 h 368468"/>
                <a:gd name="connsiteX1240" fmla="*/ 256960 w 1004920"/>
                <a:gd name="connsiteY1240" fmla="*/ 193074 h 368468"/>
                <a:gd name="connsiteX1241" fmla="*/ 256436 w 1004920"/>
                <a:gd name="connsiteY1241" fmla="*/ 194639 h 368468"/>
                <a:gd name="connsiteX1242" fmla="*/ 269322 w 1004920"/>
                <a:gd name="connsiteY1242" fmla="*/ 192331 h 368468"/>
                <a:gd name="connsiteX1243" fmla="*/ 268438 w 1004920"/>
                <a:gd name="connsiteY1243" fmla="*/ 192894 h 368468"/>
                <a:gd name="connsiteX1244" fmla="*/ 267921 w 1004920"/>
                <a:gd name="connsiteY1244" fmla="*/ 192355 h 368468"/>
                <a:gd name="connsiteX1245" fmla="*/ 267764 w 1004920"/>
                <a:gd name="connsiteY1245" fmla="*/ 191752 h 368468"/>
                <a:gd name="connsiteX1246" fmla="*/ 268140 w 1004920"/>
                <a:gd name="connsiteY1246" fmla="*/ 190993 h 368468"/>
                <a:gd name="connsiteX1247" fmla="*/ 269345 w 1004920"/>
                <a:gd name="connsiteY1247" fmla="*/ 190923 h 368468"/>
                <a:gd name="connsiteX1248" fmla="*/ 269900 w 1004920"/>
                <a:gd name="connsiteY1248" fmla="*/ 191150 h 368468"/>
                <a:gd name="connsiteX1249" fmla="*/ 269322 w 1004920"/>
                <a:gd name="connsiteY1249" fmla="*/ 192331 h 368468"/>
                <a:gd name="connsiteX1250" fmla="*/ 758536 w 1004920"/>
                <a:gd name="connsiteY1250" fmla="*/ 191596 h 368468"/>
                <a:gd name="connsiteX1251" fmla="*/ 763583 w 1004920"/>
                <a:gd name="connsiteY1251" fmla="*/ 194013 h 368468"/>
                <a:gd name="connsiteX1252" fmla="*/ 766196 w 1004920"/>
                <a:gd name="connsiteY1252" fmla="*/ 194365 h 368468"/>
                <a:gd name="connsiteX1253" fmla="*/ 770592 w 1004920"/>
                <a:gd name="connsiteY1253" fmla="*/ 194052 h 368468"/>
                <a:gd name="connsiteX1254" fmla="*/ 772251 w 1004920"/>
                <a:gd name="connsiteY1254" fmla="*/ 194287 h 368468"/>
                <a:gd name="connsiteX1255" fmla="*/ 776444 w 1004920"/>
                <a:gd name="connsiteY1255" fmla="*/ 197377 h 368468"/>
                <a:gd name="connsiteX1256" fmla="*/ 777665 w 1004920"/>
                <a:gd name="connsiteY1256" fmla="*/ 199498 h 368468"/>
                <a:gd name="connsiteX1257" fmla="*/ 778017 w 1004920"/>
                <a:gd name="connsiteY1257" fmla="*/ 201328 h 368468"/>
                <a:gd name="connsiteX1258" fmla="*/ 778666 w 1004920"/>
                <a:gd name="connsiteY1258" fmla="*/ 203065 h 368468"/>
                <a:gd name="connsiteX1259" fmla="*/ 779699 w 1004920"/>
                <a:gd name="connsiteY1259" fmla="*/ 203503 h 368468"/>
                <a:gd name="connsiteX1260" fmla="*/ 780911 w 1004920"/>
                <a:gd name="connsiteY1260" fmla="*/ 203667 h 368468"/>
                <a:gd name="connsiteX1261" fmla="*/ 782492 w 1004920"/>
                <a:gd name="connsiteY1261" fmla="*/ 206171 h 368468"/>
                <a:gd name="connsiteX1262" fmla="*/ 782805 w 1004920"/>
                <a:gd name="connsiteY1262" fmla="*/ 206985 h 368468"/>
                <a:gd name="connsiteX1263" fmla="*/ 781608 w 1004920"/>
                <a:gd name="connsiteY1263" fmla="*/ 213267 h 368468"/>
                <a:gd name="connsiteX1264" fmla="*/ 776671 w 1004920"/>
                <a:gd name="connsiteY1264" fmla="*/ 210888 h 368468"/>
                <a:gd name="connsiteX1265" fmla="*/ 771907 w 1004920"/>
                <a:gd name="connsiteY1265" fmla="*/ 208189 h 368468"/>
                <a:gd name="connsiteX1266" fmla="*/ 769849 w 1004920"/>
                <a:gd name="connsiteY1266" fmla="*/ 207188 h 368468"/>
                <a:gd name="connsiteX1267" fmla="*/ 764357 w 1004920"/>
                <a:gd name="connsiteY1267" fmla="*/ 204903 h 368468"/>
                <a:gd name="connsiteX1268" fmla="*/ 763520 w 1004920"/>
                <a:gd name="connsiteY1268" fmla="*/ 204121 h 368468"/>
                <a:gd name="connsiteX1269" fmla="*/ 762902 w 1004920"/>
                <a:gd name="connsiteY1269" fmla="*/ 203088 h 368468"/>
                <a:gd name="connsiteX1270" fmla="*/ 760508 w 1004920"/>
                <a:gd name="connsiteY1270" fmla="*/ 201680 h 368468"/>
                <a:gd name="connsiteX1271" fmla="*/ 755736 w 1004920"/>
                <a:gd name="connsiteY1271" fmla="*/ 201461 h 368468"/>
                <a:gd name="connsiteX1272" fmla="*/ 753944 w 1004920"/>
                <a:gd name="connsiteY1272" fmla="*/ 201500 h 368468"/>
                <a:gd name="connsiteX1273" fmla="*/ 753217 w 1004920"/>
                <a:gd name="connsiteY1273" fmla="*/ 201712 h 368468"/>
                <a:gd name="connsiteX1274" fmla="*/ 753404 w 1004920"/>
                <a:gd name="connsiteY1274" fmla="*/ 202470 h 368468"/>
                <a:gd name="connsiteX1275" fmla="*/ 753428 w 1004920"/>
                <a:gd name="connsiteY1275" fmla="*/ 204012 h 368468"/>
                <a:gd name="connsiteX1276" fmla="*/ 752246 w 1004920"/>
                <a:gd name="connsiteY1276" fmla="*/ 204434 h 368468"/>
                <a:gd name="connsiteX1277" fmla="*/ 749281 w 1004920"/>
                <a:gd name="connsiteY1277" fmla="*/ 203464 h 368468"/>
                <a:gd name="connsiteX1278" fmla="*/ 746637 w 1004920"/>
                <a:gd name="connsiteY1278" fmla="*/ 203112 h 368468"/>
                <a:gd name="connsiteX1279" fmla="*/ 744337 w 1004920"/>
                <a:gd name="connsiteY1279" fmla="*/ 202158 h 368468"/>
                <a:gd name="connsiteX1280" fmla="*/ 741262 w 1004920"/>
                <a:gd name="connsiteY1280" fmla="*/ 201657 h 368468"/>
                <a:gd name="connsiteX1281" fmla="*/ 740918 w 1004920"/>
                <a:gd name="connsiteY1281" fmla="*/ 201180 h 368468"/>
                <a:gd name="connsiteX1282" fmla="*/ 741184 w 1004920"/>
                <a:gd name="connsiteY1282" fmla="*/ 200468 h 368468"/>
                <a:gd name="connsiteX1283" fmla="*/ 741044 w 1004920"/>
                <a:gd name="connsiteY1283" fmla="*/ 199803 h 368468"/>
                <a:gd name="connsiteX1284" fmla="*/ 740332 w 1004920"/>
                <a:gd name="connsiteY1284" fmla="*/ 199544 h 368468"/>
                <a:gd name="connsiteX1285" fmla="*/ 738947 w 1004920"/>
                <a:gd name="connsiteY1285" fmla="*/ 199670 h 368468"/>
                <a:gd name="connsiteX1286" fmla="*/ 737609 w 1004920"/>
                <a:gd name="connsiteY1286" fmla="*/ 200343 h 368468"/>
                <a:gd name="connsiteX1287" fmla="*/ 736498 w 1004920"/>
                <a:gd name="connsiteY1287" fmla="*/ 201101 h 368468"/>
                <a:gd name="connsiteX1288" fmla="*/ 734871 w 1004920"/>
                <a:gd name="connsiteY1288" fmla="*/ 203198 h 368468"/>
                <a:gd name="connsiteX1289" fmla="*/ 734041 w 1004920"/>
                <a:gd name="connsiteY1289" fmla="*/ 204004 h 368468"/>
                <a:gd name="connsiteX1290" fmla="*/ 731350 w 1004920"/>
                <a:gd name="connsiteY1290" fmla="*/ 204348 h 368468"/>
                <a:gd name="connsiteX1291" fmla="*/ 730231 w 1004920"/>
                <a:gd name="connsiteY1291" fmla="*/ 204145 h 368468"/>
                <a:gd name="connsiteX1292" fmla="*/ 729207 w 1004920"/>
                <a:gd name="connsiteY1292" fmla="*/ 203628 h 368468"/>
                <a:gd name="connsiteX1293" fmla="*/ 726147 w 1004920"/>
                <a:gd name="connsiteY1293" fmla="*/ 199795 h 368468"/>
                <a:gd name="connsiteX1294" fmla="*/ 725115 w 1004920"/>
                <a:gd name="connsiteY1294" fmla="*/ 198965 h 368468"/>
                <a:gd name="connsiteX1295" fmla="*/ 723965 w 1004920"/>
                <a:gd name="connsiteY1295" fmla="*/ 198293 h 368468"/>
                <a:gd name="connsiteX1296" fmla="*/ 722901 w 1004920"/>
                <a:gd name="connsiteY1296" fmla="*/ 197980 h 368468"/>
                <a:gd name="connsiteX1297" fmla="*/ 721798 w 1004920"/>
                <a:gd name="connsiteY1297" fmla="*/ 198566 h 368468"/>
                <a:gd name="connsiteX1298" fmla="*/ 721227 w 1004920"/>
                <a:gd name="connsiteY1298" fmla="*/ 199756 h 368468"/>
                <a:gd name="connsiteX1299" fmla="*/ 720968 w 1004920"/>
                <a:gd name="connsiteY1299" fmla="*/ 201172 h 368468"/>
                <a:gd name="connsiteX1300" fmla="*/ 720663 w 1004920"/>
                <a:gd name="connsiteY1300" fmla="*/ 201985 h 368468"/>
                <a:gd name="connsiteX1301" fmla="*/ 719341 w 1004920"/>
                <a:gd name="connsiteY1301" fmla="*/ 204254 h 368468"/>
                <a:gd name="connsiteX1302" fmla="*/ 718246 w 1004920"/>
                <a:gd name="connsiteY1302" fmla="*/ 205600 h 368468"/>
                <a:gd name="connsiteX1303" fmla="*/ 717855 w 1004920"/>
                <a:gd name="connsiteY1303" fmla="*/ 205389 h 368468"/>
                <a:gd name="connsiteX1304" fmla="*/ 718410 w 1004920"/>
                <a:gd name="connsiteY1304" fmla="*/ 203229 h 368468"/>
                <a:gd name="connsiteX1305" fmla="*/ 718410 w 1004920"/>
                <a:gd name="connsiteY1305" fmla="*/ 202009 h 368468"/>
                <a:gd name="connsiteX1306" fmla="*/ 717738 w 1004920"/>
                <a:gd name="connsiteY1306" fmla="*/ 200718 h 368468"/>
                <a:gd name="connsiteX1307" fmla="*/ 717307 w 1004920"/>
                <a:gd name="connsiteY1307" fmla="*/ 199404 h 368468"/>
                <a:gd name="connsiteX1308" fmla="*/ 722478 w 1004920"/>
                <a:gd name="connsiteY1308" fmla="*/ 193121 h 368468"/>
                <a:gd name="connsiteX1309" fmla="*/ 724348 w 1004920"/>
                <a:gd name="connsiteY1309" fmla="*/ 191627 h 368468"/>
                <a:gd name="connsiteX1310" fmla="*/ 732500 w 1004920"/>
                <a:gd name="connsiteY1310" fmla="*/ 191111 h 368468"/>
                <a:gd name="connsiteX1311" fmla="*/ 737343 w 1004920"/>
                <a:gd name="connsiteY1311" fmla="*/ 191432 h 368468"/>
                <a:gd name="connsiteX1312" fmla="*/ 739987 w 1004920"/>
                <a:gd name="connsiteY1312" fmla="*/ 191275 h 368468"/>
                <a:gd name="connsiteX1313" fmla="*/ 741756 w 1004920"/>
                <a:gd name="connsiteY1313" fmla="*/ 190813 h 368468"/>
                <a:gd name="connsiteX1314" fmla="*/ 743218 w 1004920"/>
                <a:gd name="connsiteY1314" fmla="*/ 191033 h 368468"/>
                <a:gd name="connsiteX1315" fmla="*/ 743586 w 1004920"/>
                <a:gd name="connsiteY1315" fmla="*/ 192269 h 368468"/>
                <a:gd name="connsiteX1316" fmla="*/ 744501 w 1004920"/>
                <a:gd name="connsiteY1316" fmla="*/ 193184 h 368468"/>
                <a:gd name="connsiteX1317" fmla="*/ 745777 w 1004920"/>
                <a:gd name="connsiteY1317" fmla="*/ 193106 h 368468"/>
                <a:gd name="connsiteX1318" fmla="*/ 748092 w 1004920"/>
                <a:gd name="connsiteY1318" fmla="*/ 192136 h 368468"/>
                <a:gd name="connsiteX1319" fmla="*/ 750103 w 1004920"/>
                <a:gd name="connsiteY1319" fmla="*/ 190641 h 368468"/>
                <a:gd name="connsiteX1320" fmla="*/ 751331 w 1004920"/>
                <a:gd name="connsiteY1320" fmla="*/ 189992 h 368468"/>
                <a:gd name="connsiteX1321" fmla="*/ 752583 w 1004920"/>
                <a:gd name="connsiteY1321" fmla="*/ 189883 h 368468"/>
                <a:gd name="connsiteX1322" fmla="*/ 753874 w 1004920"/>
                <a:gd name="connsiteY1322" fmla="*/ 189984 h 368468"/>
                <a:gd name="connsiteX1323" fmla="*/ 755133 w 1004920"/>
                <a:gd name="connsiteY1323" fmla="*/ 190329 h 368468"/>
                <a:gd name="connsiteX1324" fmla="*/ 758536 w 1004920"/>
                <a:gd name="connsiteY1324" fmla="*/ 191596 h 368468"/>
                <a:gd name="connsiteX1325" fmla="*/ 114566 w 1004920"/>
                <a:gd name="connsiteY1325" fmla="*/ 198520 h 368468"/>
                <a:gd name="connsiteX1326" fmla="*/ 115442 w 1004920"/>
                <a:gd name="connsiteY1326" fmla="*/ 201704 h 368468"/>
                <a:gd name="connsiteX1327" fmla="*/ 112830 w 1004920"/>
                <a:gd name="connsiteY1327" fmla="*/ 199537 h 368468"/>
                <a:gd name="connsiteX1328" fmla="*/ 112884 w 1004920"/>
                <a:gd name="connsiteY1328" fmla="*/ 198003 h 368468"/>
                <a:gd name="connsiteX1329" fmla="*/ 112524 w 1004920"/>
                <a:gd name="connsiteY1329" fmla="*/ 197002 h 368468"/>
                <a:gd name="connsiteX1330" fmla="*/ 110944 w 1004920"/>
                <a:gd name="connsiteY1330" fmla="*/ 195774 h 368468"/>
                <a:gd name="connsiteX1331" fmla="*/ 109723 w 1004920"/>
                <a:gd name="connsiteY1331" fmla="*/ 194232 h 368468"/>
                <a:gd name="connsiteX1332" fmla="*/ 109176 w 1004920"/>
                <a:gd name="connsiteY1332" fmla="*/ 190595 h 368468"/>
                <a:gd name="connsiteX1333" fmla="*/ 109598 w 1004920"/>
                <a:gd name="connsiteY1333" fmla="*/ 189836 h 368468"/>
                <a:gd name="connsiteX1334" fmla="*/ 110631 w 1004920"/>
                <a:gd name="connsiteY1334" fmla="*/ 189789 h 368468"/>
                <a:gd name="connsiteX1335" fmla="*/ 115223 w 1004920"/>
                <a:gd name="connsiteY1335" fmla="*/ 194561 h 368468"/>
                <a:gd name="connsiteX1336" fmla="*/ 115537 w 1004920"/>
                <a:gd name="connsiteY1336" fmla="*/ 195367 h 368468"/>
                <a:gd name="connsiteX1337" fmla="*/ 115435 w 1004920"/>
                <a:gd name="connsiteY1337" fmla="*/ 197072 h 368468"/>
                <a:gd name="connsiteX1338" fmla="*/ 114770 w 1004920"/>
                <a:gd name="connsiteY1338" fmla="*/ 197604 h 368468"/>
                <a:gd name="connsiteX1339" fmla="*/ 114566 w 1004920"/>
                <a:gd name="connsiteY1339" fmla="*/ 198520 h 368468"/>
                <a:gd name="connsiteX1340" fmla="*/ 285438 w 1004920"/>
                <a:gd name="connsiteY1340" fmla="*/ 194475 h 368468"/>
                <a:gd name="connsiteX1341" fmla="*/ 285094 w 1004920"/>
                <a:gd name="connsiteY1341" fmla="*/ 196775 h 368468"/>
                <a:gd name="connsiteX1342" fmla="*/ 284562 w 1004920"/>
                <a:gd name="connsiteY1342" fmla="*/ 197643 h 368468"/>
                <a:gd name="connsiteX1343" fmla="*/ 282731 w 1004920"/>
                <a:gd name="connsiteY1343" fmla="*/ 198786 h 368468"/>
                <a:gd name="connsiteX1344" fmla="*/ 282105 w 1004920"/>
                <a:gd name="connsiteY1344" fmla="*/ 199482 h 368468"/>
                <a:gd name="connsiteX1345" fmla="*/ 280392 w 1004920"/>
                <a:gd name="connsiteY1345" fmla="*/ 199372 h 368468"/>
                <a:gd name="connsiteX1346" fmla="*/ 280173 w 1004920"/>
                <a:gd name="connsiteY1346" fmla="*/ 198168 h 368468"/>
                <a:gd name="connsiteX1347" fmla="*/ 279601 w 1004920"/>
                <a:gd name="connsiteY1347" fmla="*/ 197354 h 368468"/>
                <a:gd name="connsiteX1348" fmla="*/ 277786 w 1004920"/>
                <a:gd name="connsiteY1348" fmla="*/ 196415 h 368468"/>
                <a:gd name="connsiteX1349" fmla="*/ 277309 w 1004920"/>
                <a:gd name="connsiteY1349" fmla="*/ 196642 h 368468"/>
                <a:gd name="connsiteX1350" fmla="*/ 276981 w 1004920"/>
                <a:gd name="connsiteY1350" fmla="*/ 198042 h 368468"/>
                <a:gd name="connsiteX1351" fmla="*/ 273421 w 1004920"/>
                <a:gd name="connsiteY1351" fmla="*/ 199020 h 368468"/>
                <a:gd name="connsiteX1352" fmla="*/ 272427 w 1004920"/>
                <a:gd name="connsiteY1352" fmla="*/ 199106 h 368468"/>
                <a:gd name="connsiteX1353" fmla="*/ 272921 w 1004920"/>
                <a:gd name="connsiteY1353" fmla="*/ 197260 h 368468"/>
                <a:gd name="connsiteX1354" fmla="*/ 271997 w 1004920"/>
                <a:gd name="connsiteY1354" fmla="*/ 195805 h 368468"/>
                <a:gd name="connsiteX1355" fmla="*/ 271927 w 1004920"/>
                <a:gd name="connsiteY1355" fmla="*/ 194021 h 368468"/>
                <a:gd name="connsiteX1356" fmla="*/ 271755 w 1004920"/>
                <a:gd name="connsiteY1356" fmla="*/ 193239 h 368468"/>
                <a:gd name="connsiteX1357" fmla="*/ 271309 w 1004920"/>
                <a:gd name="connsiteY1357" fmla="*/ 192785 h 368468"/>
                <a:gd name="connsiteX1358" fmla="*/ 272216 w 1004920"/>
                <a:gd name="connsiteY1358" fmla="*/ 191541 h 368468"/>
                <a:gd name="connsiteX1359" fmla="*/ 272060 w 1004920"/>
                <a:gd name="connsiteY1359" fmla="*/ 190156 h 368468"/>
                <a:gd name="connsiteX1360" fmla="*/ 273022 w 1004920"/>
                <a:gd name="connsiteY1360" fmla="*/ 188670 h 368468"/>
                <a:gd name="connsiteX1361" fmla="*/ 273554 w 1004920"/>
                <a:gd name="connsiteY1361" fmla="*/ 185063 h 368468"/>
                <a:gd name="connsiteX1362" fmla="*/ 277317 w 1004920"/>
                <a:gd name="connsiteY1362" fmla="*/ 184273 h 368468"/>
                <a:gd name="connsiteX1363" fmla="*/ 278131 w 1004920"/>
                <a:gd name="connsiteY1363" fmla="*/ 184922 h 368468"/>
                <a:gd name="connsiteX1364" fmla="*/ 282520 w 1004920"/>
                <a:gd name="connsiteY1364" fmla="*/ 185736 h 368468"/>
                <a:gd name="connsiteX1365" fmla="*/ 285618 w 1004920"/>
                <a:gd name="connsiteY1365" fmla="*/ 187919 h 368468"/>
                <a:gd name="connsiteX1366" fmla="*/ 287269 w 1004920"/>
                <a:gd name="connsiteY1366" fmla="*/ 190821 h 368468"/>
                <a:gd name="connsiteX1367" fmla="*/ 285438 w 1004920"/>
                <a:gd name="connsiteY1367" fmla="*/ 194475 h 368468"/>
                <a:gd name="connsiteX1368" fmla="*/ 109716 w 1004920"/>
                <a:gd name="connsiteY1368" fmla="*/ 188865 h 368468"/>
                <a:gd name="connsiteX1369" fmla="*/ 108151 w 1004920"/>
                <a:gd name="connsiteY1369" fmla="*/ 190626 h 368468"/>
                <a:gd name="connsiteX1370" fmla="*/ 105569 w 1004920"/>
                <a:gd name="connsiteY1370" fmla="*/ 190587 h 368468"/>
                <a:gd name="connsiteX1371" fmla="*/ 105061 w 1004920"/>
                <a:gd name="connsiteY1371" fmla="*/ 189499 h 368468"/>
                <a:gd name="connsiteX1372" fmla="*/ 105178 w 1004920"/>
                <a:gd name="connsiteY1372" fmla="*/ 186870 h 368468"/>
                <a:gd name="connsiteX1373" fmla="*/ 104544 w 1004920"/>
                <a:gd name="connsiteY1373" fmla="*/ 186010 h 368468"/>
                <a:gd name="connsiteX1374" fmla="*/ 104568 w 1004920"/>
                <a:gd name="connsiteY1374" fmla="*/ 185666 h 368468"/>
                <a:gd name="connsiteX1375" fmla="*/ 104983 w 1004920"/>
                <a:gd name="connsiteY1375" fmla="*/ 184171 h 368468"/>
                <a:gd name="connsiteX1376" fmla="*/ 105507 w 1004920"/>
                <a:gd name="connsiteY1376" fmla="*/ 183843 h 368468"/>
                <a:gd name="connsiteX1377" fmla="*/ 109677 w 1004920"/>
                <a:gd name="connsiteY1377" fmla="*/ 187543 h 368468"/>
                <a:gd name="connsiteX1378" fmla="*/ 109716 w 1004920"/>
                <a:gd name="connsiteY1378" fmla="*/ 188865 h 368468"/>
                <a:gd name="connsiteX1379" fmla="*/ 859967 w 1004920"/>
                <a:gd name="connsiteY1379" fmla="*/ 175393 h 368468"/>
                <a:gd name="connsiteX1380" fmla="*/ 859326 w 1004920"/>
                <a:gd name="connsiteY1380" fmla="*/ 175722 h 368468"/>
                <a:gd name="connsiteX1381" fmla="*/ 859107 w 1004920"/>
                <a:gd name="connsiteY1381" fmla="*/ 174776 h 368468"/>
                <a:gd name="connsiteX1382" fmla="*/ 859451 w 1004920"/>
                <a:gd name="connsiteY1382" fmla="*/ 173500 h 368468"/>
                <a:gd name="connsiteX1383" fmla="*/ 859866 w 1004920"/>
                <a:gd name="connsiteY1383" fmla="*/ 173297 h 368468"/>
                <a:gd name="connsiteX1384" fmla="*/ 860343 w 1004920"/>
                <a:gd name="connsiteY1384" fmla="*/ 173359 h 368468"/>
                <a:gd name="connsiteX1385" fmla="*/ 860961 w 1004920"/>
                <a:gd name="connsiteY1385" fmla="*/ 173821 h 368468"/>
                <a:gd name="connsiteX1386" fmla="*/ 859967 w 1004920"/>
                <a:gd name="connsiteY1386" fmla="*/ 175393 h 368468"/>
                <a:gd name="connsiteX1387" fmla="*/ 101791 w 1004920"/>
                <a:gd name="connsiteY1387" fmla="*/ 180181 h 368468"/>
                <a:gd name="connsiteX1388" fmla="*/ 101900 w 1004920"/>
                <a:gd name="connsiteY1388" fmla="*/ 180760 h 368468"/>
                <a:gd name="connsiteX1389" fmla="*/ 98325 w 1004920"/>
                <a:gd name="connsiteY1389" fmla="*/ 178844 h 368468"/>
                <a:gd name="connsiteX1390" fmla="*/ 96603 w 1004920"/>
                <a:gd name="connsiteY1390" fmla="*/ 178312 h 368468"/>
                <a:gd name="connsiteX1391" fmla="*/ 95078 w 1004920"/>
                <a:gd name="connsiteY1391" fmla="*/ 176215 h 368468"/>
                <a:gd name="connsiteX1392" fmla="*/ 95555 w 1004920"/>
                <a:gd name="connsiteY1392" fmla="*/ 175214 h 368468"/>
                <a:gd name="connsiteX1393" fmla="*/ 95618 w 1004920"/>
                <a:gd name="connsiteY1393" fmla="*/ 173805 h 368468"/>
                <a:gd name="connsiteX1394" fmla="*/ 95845 w 1004920"/>
                <a:gd name="connsiteY1394" fmla="*/ 173250 h 368468"/>
                <a:gd name="connsiteX1395" fmla="*/ 96940 w 1004920"/>
                <a:gd name="connsiteY1395" fmla="*/ 173046 h 368468"/>
                <a:gd name="connsiteX1396" fmla="*/ 98364 w 1004920"/>
                <a:gd name="connsiteY1396" fmla="*/ 174071 h 368468"/>
                <a:gd name="connsiteX1397" fmla="*/ 99428 w 1004920"/>
                <a:gd name="connsiteY1397" fmla="*/ 176567 h 368468"/>
                <a:gd name="connsiteX1398" fmla="*/ 101204 w 1004920"/>
                <a:gd name="connsiteY1398" fmla="*/ 178891 h 368468"/>
                <a:gd name="connsiteX1399" fmla="*/ 101791 w 1004920"/>
                <a:gd name="connsiteY1399" fmla="*/ 180181 h 368468"/>
                <a:gd name="connsiteX1400" fmla="*/ 677314 w 1004920"/>
                <a:gd name="connsiteY1400" fmla="*/ 182544 h 368468"/>
                <a:gd name="connsiteX1401" fmla="*/ 676938 w 1004920"/>
                <a:gd name="connsiteY1401" fmla="*/ 182943 h 368468"/>
                <a:gd name="connsiteX1402" fmla="*/ 675616 w 1004920"/>
                <a:gd name="connsiteY1402" fmla="*/ 181762 h 368468"/>
                <a:gd name="connsiteX1403" fmla="*/ 674732 w 1004920"/>
                <a:gd name="connsiteY1403" fmla="*/ 178429 h 368468"/>
                <a:gd name="connsiteX1404" fmla="*/ 673973 w 1004920"/>
                <a:gd name="connsiteY1404" fmla="*/ 177545 h 368468"/>
                <a:gd name="connsiteX1405" fmla="*/ 673089 w 1004920"/>
                <a:gd name="connsiteY1405" fmla="*/ 174377 h 368468"/>
                <a:gd name="connsiteX1406" fmla="*/ 673316 w 1004920"/>
                <a:gd name="connsiteY1406" fmla="*/ 173477 h 368468"/>
                <a:gd name="connsiteX1407" fmla="*/ 674411 w 1004920"/>
                <a:gd name="connsiteY1407" fmla="*/ 172147 h 368468"/>
                <a:gd name="connsiteX1408" fmla="*/ 675287 w 1004920"/>
                <a:gd name="connsiteY1408" fmla="*/ 172162 h 368468"/>
                <a:gd name="connsiteX1409" fmla="*/ 675937 w 1004920"/>
                <a:gd name="connsiteY1409" fmla="*/ 172953 h 368468"/>
                <a:gd name="connsiteX1410" fmla="*/ 675577 w 1004920"/>
                <a:gd name="connsiteY1410" fmla="*/ 176364 h 368468"/>
                <a:gd name="connsiteX1411" fmla="*/ 677541 w 1004920"/>
                <a:gd name="connsiteY1411" fmla="*/ 180682 h 368468"/>
                <a:gd name="connsiteX1412" fmla="*/ 677314 w 1004920"/>
                <a:gd name="connsiteY1412" fmla="*/ 182544 h 368468"/>
                <a:gd name="connsiteX1413" fmla="*/ 628855 w 1004920"/>
                <a:gd name="connsiteY1413" fmla="*/ 171724 h 368468"/>
                <a:gd name="connsiteX1414" fmla="*/ 629246 w 1004920"/>
                <a:gd name="connsiteY1414" fmla="*/ 172600 h 368468"/>
                <a:gd name="connsiteX1415" fmla="*/ 627870 w 1004920"/>
                <a:gd name="connsiteY1415" fmla="*/ 172577 h 368468"/>
                <a:gd name="connsiteX1416" fmla="*/ 627299 w 1004920"/>
                <a:gd name="connsiteY1416" fmla="*/ 170926 h 368468"/>
                <a:gd name="connsiteX1417" fmla="*/ 627440 w 1004920"/>
                <a:gd name="connsiteY1417" fmla="*/ 170042 h 368468"/>
                <a:gd name="connsiteX1418" fmla="*/ 628855 w 1004920"/>
                <a:gd name="connsiteY1418" fmla="*/ 171724 h 368468"/>
                <a:gd name="connsiteX1419" fmla="*/ 676633 w 1004920"/>
                <a:gd name="connsiteY1419" fmla="*/ 168102 h 368468"/>
                <a:gd name="connsiteX1420" fmla="*/ 683384 w 1004920"/>
                <a:gd name="connsiteY1420" fmla="*/ 168830 h 368468"/>
                <a:gd name="connsiteX1421" fmla="*/ 682430 w 1004920"/>
                <a:gd name="connsiteY1421" fmla="*/ 169620 h 368468"/>
                <a:gd name="connsiteX1422" fmla="*/ 675147 w 1004920"/>
                <a:gd name="connsiteY1422" fmla="*/ 170879 h 368468"/>
                <a:gd name="connsiteX1423" fmla="*/ 672565 w 1004920"/>
                <a:gd name="connsiteY1423" fmla="*/ 170653 h 368468"/>
                <a:gd name="connsiteX1424" fmla="*/ 664663 w 1004920"/>
                <a:gd name="connsiteY1424" fmla="*/ 171396 h 368468"/>
                <a:gd name="connsiteX1425" fmla="*/ 663638 w 1004920"/>
                <a:gd name="connsiteY1425" fmla="*/ 171349 h 368468"/>
                <a:gd name="connsiteX1426" fmla="*/ 663490 w 1004920"/>
                <a:gd name="connsiteY1426" fmla="*/ 170128 h 368468"/>
                <a:gd name="connsiteX1427" fmla="*/ 662645 w 1004920"/>
                <a:gd name="connsiteY1427" fmla="*/ 169276 h 368468"/>
                <a:gd name="connsiteX1428" fmla="*/ 663904 w 1004920"/>
                <a:gd name="connsiteY1428" fmla="*/ 168532 h 368468"/>
                <a:gd name="connsiteX1429" fmla="*/ 665579 w 1004920"/>
                <a:gd name="connsiteY1429" fmla="*/ 168360 h 368468"/>
                <a:gd name="connsiteX1430" fmla="*/ 669960 w 1004920"/>
                <a:gd name="connsiteY1430" fmla="*/ 168642 h 368468"/>
                <a:gd name="connsiteX1431" fmla="*/ 676633 w 1004920"/>
                <a:gd name="connsiteY1431" fmla="*/ 168102 h 368468"/>
                <a:gd name="connsiteX1432" fmla="*/ 613576 w 1004920"/>
                <a:gd name="connsiteY1432" fmla="*/ 168689 h 368468"/>
                <a:gd name="connsiteX1433" fmla="*/ 611965 w 1004920"/>
                <a:gd name="connsiteY1433" fmla="*/ 170488 h 368468"/>
                <a:gd name="connsiteX1434" fmla="*/ 611793 w 1004920"/>
                <a:gd name="connsiteY1434" fmla="*/ 169526 h 368468"/>
                <a:gd name="connsiteX1435" fmla="*/ 612121 w 1004920"/>
                <a:gd name="connsiteY1435" fmla="*/ 168650 h 368468"/>
                <a:gd name="connsiteX1436" fmla="*/ 612575 w 1004920"/>
                <a:gd name="connsiteY1436" fmla="*/ 168032 h 368468"/>
                <a:gd name="connsiteX1437" fmla="*/ 613255 w 1004920"/>
                <a:gd name="connsiteY1437" fmla="*/ 167727 h 368468"/>
                <a:gd name="connsiteX1438" fmla="*/ 613576 w 1004920"/>
                <a:gd name="connsiteY1438" fmla="*/ 168689 h 368468"/>
                <a:gd name="connsiteX1439" fmla="*/ 771680 w 1004920"/>
                <a:gd name="connsiteY1439" fmla="*/ 165943 h 368468"/>
                <a:gd name="connsiteX1440" fmla="*/ 771946 w 1004920"/>
                <a:gd name="connsiteY1440" fmla="*/ 167241 h 368468"/>
                <a:gd name="connsiteX1441" fmla="*/ 773253 w 1004920"/>
                <a:gd name="connsiteY1441" fmla="*/ 168439 h 368468"/>
                <a:gd name="connsiteX1442" fmla="*/ 772799 w 1004920"/>
                <a:gd name="connsiteY1442" fmla="*/ 170300 h 368468"/>
                <a:gd name="connsiteX1443" fmla="*/ 772282 w 1004920"/>
                <a:gd name="connsiteY1443" fmla="*/ 170582 h 368468"/>
                <a:gd name="connsiteX1444" fmla="*/ 772556 w 1004920"/>
                <a:gd name="connsiteY1444" fmla="*/ 171427 h 368468"/>
                <a:gd name="connsiteX1445" fmla="*/ 773119 w 1004920"/>
                <a:gd name="connsiteY1445" fmla="*/ 172076 h 368468"/>
                <a:gd name="connsiteX1446" fmla="*/ 772102 w 1004920"/>
                <a:gd name="connsiteY1446" fmla="*/ 172522 h 368468"/>
                <a:gd name="connsiteX1447" fmla="*/ 771359 w 1004920"/>
                <a:gd name="connsiteY1447" fmla="*/ 172303 h 368468"/>
                <a:gd name="connsiteX1448" fmla="*/ 770162 w 1004920"/>
                <a:gd name="connsiteY1448" fmla="*/ 172906 h 368468"/>
                <a:gd name="connsiteX1449" fmla="*/ 769364 w 1004920"/>
                <a:gd name="connsiteY1449" fmla="*/ 173743 h 368468"/>
                <a:gd name="connsiteX1450" fmla="*/ 766853 w 1004920"/>
                <a:gd name="connsiteY1450" fmla="*/ 174095 h 368468"/>
                <a:gd name="connsiteX1451" fmla="*/ 765969 w 1004920"/>
                <a:gd name="connsiteY1451" fmla="*/ 173320 h 368468"/>
                <a:gd name="connsiteX1452" fmla="*/ 761431 w 1004920"/>
                <a:gd name="connsiteY1452" fmla="*/ 172405 h 368468"/>
                <a:gd name="connsiteX1453" fmla="*/ 758529 w 1004920"/>
                <a:gd name="connsiteY1453" fmla="*/ 170402 h 368468"/>
                <a:gd name="connsiteX1454" fmla="*/ 758161 w 1004920"/>
                <a:gd name="connsiteY1454" fmla="*/ 169800 h 368468"/>
                <a:gd name="connsiteX1455" fmla="*/ 763786 w 1004920"/>
                <a:gd name="connsiteY1455" fmla="*/ 167445 h 368468"/>
                <a:gd name="connsiteX1456" fmla="*/ 766242 w 1004920"/>
                <a:gd name="connsiteY1456" fmla="*/ 166819 h 368468"/>
                <a:gd name="connsiteX1457" fmla="*/ 768308 w 1004920"/>
                <a:gd name="connsiteY1457" fmla="*/ 166858 h 368468"/>
                <a:gd name="connsiteX1458" fmla="*/ 770905 w 1004920"/>
                <a:gd name="connsiteY1458" fmla="*/ 165982 h 368468"/>
                <a:gd name="connsiteX1459" fmla="*/ 771680 w 1004920"/>
                <a:gd name="connsiteY1459" fmla="*/ 165943 h 368468"/>
                <a:gd name="connsiteX1460" fmla="*/ 653475 w 1004920"/>
                <a:gd name="connsiteY1460" fmla="*/ 166264 h 368468"/>
                <a:gd name="connsiteX1461" fmla="*/ 655533 w 1004920"/>
                <a:gd name="connsiteY1461" fmla="*/ 167038 h 368468"/>
                <a:gd name="connsiteX1462" fmla="*/ 656253 w 1004920"/>
                <a:gd name="connsiteY1462" fmla="*/ 167038 h 368468"/>
                <a:gd name="connsiteX1463" fmla="*/ 656934 w 1004920"/>
                <a:gd name="connsiteY1463" fmla="*/ 166131 h 368468"/>
                <a:gd name="connsiteX1464" fmla="*/ 657356 w 1004920"/>
                <a:gd name="connsiteY1464" fmla="*/ 165982 h 368468"/>
                <a:gd name="connsiteX1465" fmla="*/ 658279 w 1004920"/>
                <a:gd name="connsiteY1465" fmla="*/ 166428 h 368468"/>
                <a:gd name="connsiteX1466" fmla="*/ 658491 w 1004920"/>
                <a:gd name="connsiteY1466" fmla="*/ 167899 h 368468"/>
                <a:gd name="connsiteX1467" fmla="*/ 659821 w 1004920"/>
                <a:gd name="connsiteY1467" fmla="*/ 167695 h 368468"/>
                <a:gd name="connsiteX1468" fmla="*/ 660853 w 1004920"/>
                <a:gd name="connsiteY1468" fmla="*/ 168196 h 368468"/>
                <a:gd name="connsiteX1469" fmla="*/ 661182 w 1004920"/>
                <a:gd name="connsiteY1469" fmla="*/ 168548 h 368468"/>
                <a:gd name="connsiteX1470" fmla="*/ 661041 w 1004920"/>
                <a:gd name="connsiteY1470" fmla="*/ 170011 h 368468"/>
                <a:gd name="connsiteX1471" fmla="*/ 657106 w 1004920"/>
                <a:gd name="connsiteY1471" fmla="*/ 170269 h 368468"/>
                <a:gd name="connsiteX1472" fmla="*/ 654297 w 1004920"/>
                <a:gd name="connsiteY1472" fmla="*/ 171450 h 368468"/>
                <a:gd name="connsiteX1473" fmla="*/ 650518 w 1004920"/>
                <a:gd name="connsiteY1473" fmla="*/ 170387 h 368468"/>
                <a:gd name="connsiteX1474" fmla="*/ 646231 w 1004920"/>
                <a:gd name="connsiteY1474" fmla="*/ 172209 h 368468"/>
                <a:gd name="connsiteX1475" fmla="*/ 643626 w 1004920"/>
                <a:gd name="connsiteY1475" fmla="*/ 172843 h 368468"/>
                <a:gd name="connsiteX1476" fmla="*/ 641365 w 1004920"/>
                <a:gd name="connsiteY1476" fmla="*/ 172804 h 368468"/>
                <a:gd name="connsiteX1477" fmla="*/ 639433 w 1004920"/>
                <a:gd name="connsiteY1477" fmla="*/ 169612 h 368468"/>
                <a:gd name="connsiteX1478" fmla="*/ 640559 w 1004920"/>
                <a:gd name="connsiteY1478" fmla="*/ 165872 h 368468"/>
                <a:gd name="connsiteX1479" fmla="*/ 641373 w 1004920"/>
                <a:gd name="connsiteY1479" fmla="*/ 165254 h 368468"/>
                <a:gd name="connsiteX1480" fmla="*/ 642812 w 1004920"/>
                <a:gd name="connsiteY1480" fmla="*/ 164926 h 368468"/>
                <a:gd name="connsiteX1481" fmla="*/ 646787 w 1004920"/>
                <a:gd name="connsiteY1481" fmla="*/ 164746 h 368468"/>
                <a:gd name="connsiteX1482" fmla="*/ 653475 w 1004920"/>
                <a:gd name="connsiteY1482" fmla="*/ 166264 h 368468"/>
                <a:gd name="connsiteX1483" fmla="*/ 884118 w 1004920"/>
                <a:gd name="connsiteY1483" fmla="*/ 163784 h 368468"/>
                <a:gd name="connsiteX1484" fmla="*/ 892787 w 1004920"/>
                <a:gd name="connsiteY1484" fmla="*/ 164879 h 368468"/>
                <a:gd name="connsiteX1485" fmla="*/ 895134 w 1004920"/>
                <a:gd name="connsiteY1485" fmla="*/ 164738 h 368468"/>
                <a:gd name="connsiteX1486" fmla="*/ 900086 w 1004920"/>
                <a:gd name="connsiteY1486" fmla="*/ 165160 h 368468"/>
                <a:gd name="connsiteX1487" fmla="*/ 904217 w 1004920"/>
                <a:gd name="connsiteY1487" fmla="*/ 166616 h 368468"/>
                <a:gd name="connsiteX1488" fmla="*/ 911438 w 1004920"/>
                <a:gd name="connsiteY1488" fmla="*/ 166882 h 368468"/>
                <a:gd name="connsiteX1489" fmla="*/ 913589 w 1004920"/>
                <a:gd name="connsiteY1489" fmla="*/ 167320 h 368468"/>
                <a:gd name="connsiteX1490" fmla="*/ 915255 w 1004920"/>
                <a:gd name="connsiteY1490" fmla="*/ 168321 h 368468"/>
                <a:gd name="connsiteX1491" fmla="*/ 911211 w 1004920"/>
                <a:gd name="connsiteY1491" fmla="*/ 169143 h 368468"/>
                <a:gd name="connsiteX1492" fmla="*/ 909310 w 1004920"/>
                <a:gd name="connsiteY1492" fmla="*/ 169917 h 368468"/>
                <a:gd name="connsiteX1493" fmla="*/ 905774 w 1004920"/>
                <a:gd name="connsiteY1493" fmla="*/ 170300 h 368468"/>
                <a:gd name="connsiteX1494" fmla="*/ 902816 w 1004920"/>
                <a:gd name="connsiteY1494" fmla="*/ 169909 h 368468"/>
                <a:gd name="connsiteX1495" fmla="*/ 900665 w 1004920"/>
                <a:gd name="connsiteY1495" fmla="*/ 170371 h 368468"/>
                <a:gd name="connsiteX1496" fmla="*/ 899883 w 1004920"/>
                <a:gd name="connsiteY1496" fmla="*/ 169620 h 368468"/>
                <a:gd name="connsiteX1497" fmla="*/ 896738 w 1004920"/>
                <a:gd name="connsiteY1497" fmla="*/ 168853 h 368468"/>
                <a:gd name="connsiteX1498" fmla="*/ 892709 w 1004920"/>
                <a:gd name="connsiteY1498" fmla="*/ 167281 h 368468"/>
                <a:gd name="connsiteX1499" fmla="*/ 884400 w 1004920"/>
                <a:gd name="connsiteY1499" fmla="*/ 165458 h 368468"/>
                <a:gd name="connsiteX1500" fmla="*/ 884009 w 1004920"/>
                <a:gd name="connsiteY1500" fmla="*/ 164316 h 368468"/>
                <a:gd name="connsiteX1501" fmla="*/ 884118 w 1004920"/>
                <a:gd name="connsiteY1501" fmla="*/ 163784 h 368468"/>
                <a:gd name="connsiteX1502" fmla="*/ 301812 w 1004920"/>
                <a:gd name="connsiteY1502" fmla="*/ 164394 h 368468"/>
                <a:gd name="connsiteX1503" fmla="*/ 299293 w 1004920"/>
                <a:gd name="connsiteY1503" fmla="*/ 165309 h 368468"/>
                <a:gd name="connsiteX1504" fmla="*/ 298534 w 1004920"/>
                <a:gd name="connsiteY1504" fmla="*/ 163259 h 368468"/>
                <a:gd name="connsiteX1505" fmla="*/ 300146 w 1004920"/>
                <a:gd name="connsiteY1505" fmla="*/ 162649 h 368468"/>
                <a:gd name="connsiteX1506" fmla="*/ 301898 w 1004920"/>
                <a:gd name="connsiteY1506" fmla="*/ 163181 h 368468"/>
                <a:gd name="connsiteX1507" fmla="*/ 301812 w 1004920"/>
                <a:gd name="connsiteY1507" fmla="*/ 164394 h 368468"/>
                <a:gd name="connsiteX1508" fmla="*/ 237973 w 1004920"/>
                <a:gd name="connsiteY1508" fmla="*/ 165481 h 368468"/>
                <a:gd name="connsiteX1509" fmla="*/ 238732 w 1004920"/>
                <a:gd name="connsiteY1509" fmla="*/ 166983 h 368468"/>
                <a:gd name="connsiteX1510" fmla="*/ 239765 w 1004920"/>
                <a:gd name="connsiteY1510" fmla="*/ 168337 h 368468"/>
                <a:gd name="connsiteX1511" fmla="*/ 240523 w 1004920"/>
                <a:gd name="connsiteY1511" fmla="*/ 169800 h 368468"/>
                <a:gd name="connsiteX1512" fmla="*/ 241564 w 1004920"/>
                <a:gd name="connsiteY1512" fmla="*/ 176817 h 368468"/>
                <a:gd name="connsiteX1513" fmla="*/ 245006 w 1004920"/>
                <a:gd name="connsiteY1513" fmla="*/ 182849 h 368468"/>
                <a:gd name="connsiteX1514" fmla="*/ 254950 w 1004920"/>
                <a:gd name="connsiteY1514" fmla="*/ 185220 h 368468"/>
                <a:gd name="connsiteX1515" fmla="*/ 253323 w 1004920"/>
                <a:gd name="connsiteY1515" fmla="*/ 186198 h 368468"/>
                <a:gd name="connsiteX1516" fmla="*/ 252493 w 1004920"/>
                <a:gd name="connsiteY1516" fmla="*/ 187074 h 368468"/>
                <a:gd name="connsiteX1517" fmla="*/ 251883 w 1004920"/>
                <a:gd name="connsiteY1517" fmla="*/ 188075 h 368468"/>
                <a:gd name="connsiteX1518" fmla="*/ 250420 w 1004920"/>
                <a:gd name="connsiteY1518" fmla="*/ 192261 h 368468"/>
                <a:gd name="connsiteX1519" fmla="*/ 250561 w 1004920"/>
                <a:gd name="connsiteY1519" fmla="*/ 193153 h 368468"/>
                <a:gd name="connsiteX1520" fmla="*/ 251421 w 1004920"/>
                <a:gd name="connsiteY1520" fmla="*/ 194569 h 368468"/>
                <a:gd name="connsiteX1521" fmla="*/ 251625 w 1004920"/>
                <a:gd name="connsiteY1521" fmla="*/ 196110 h 368468"/>
                <a:gd name="connsiteX1522" fmla="*/ 250381 w 1004920"/>
                <a:gd name="connsiteY1522" fmla="*/ 196102 h 368468"/>
                <a:gd name="connsiteX1523" fmla="*/ 248981 w 1004920"/>
                <a:gd name="connsiteY1523" fmla="*/ 195758 h 368468"/>
                <a:gd name="connsiteX1524" fmla="*/ 247862 w 1004920"/>
                <a:gd name="connsiteY1524" fmla="*/ 195179 h 368468"/>
                <a:gd name="connsiteX1525" fmla="*/ 246822 w 1004920"/>
                <a:gd name="connsiteY1525" fmla="*/ 194420 h 368468"/>
                <a:gd name="connsiteX1526" fmla="*/ 245695 w 1004920"/>
                <a:gd name="connsiteY1526" fmla="*/ 193818 h 368468"/>
                <a:gd name="connsiteX1527" fmla="*/ 244474 w 1004920"/>
                <a:gd name="connsiteY1527" fmla="*/ 193427 h 368468"/>
                <a:gd name="connsiteX1528" fmla="*/ 242456 w 1004920"/>
                <a:gd name="connsiteY1528" fmla="*/ 192230 h 368468"/>
                <a:gd name="connsiteX1529" fmla="*/ 239725 w 1004920"/>
                <a:gd name="connsiteY1529" fmla="*/ 191385 h 368468"/>
                <a:gd name="connsiteX1530" fmla="*/ 236941 w 1004920"/>
                <a:gd name="connsiteY1530" fmla="*/ 190720 h 368468"/>
                <a:gd name="connsiteX1531" fmla="*/ 235587 w 1004920"/>
                <a:gd name="connsiteY1531" fmla="*/ 188944 h 368468"/>
                <a:gd name="connsiteX1532" fmla="*/ 234946 w 1004920"/>
                <a:gd name="connsiteY1532" fmla="*/ 186753 h 368468"/>
                <a:gd name="connsiteX1533" fmla="*/ 235634 w 1004920"/>
                <a:gd name="connsiteY1533" fmla="*/ 183483 h 368468"/>
                <a:gd name="connsiteX1534" fmla="*/ 234937 w 1004920"/>
                <a:gd name="connsiteY1534" fmla="*/ 182575 h 368468"/>
                <a:gd name="connsiteX1535" fmla="*/ 233944 w 1004920"/>
                <a:gd name="connsiteY1535" fmla="*/ 181777 h 368468"/>
                <a:gd name="connsiteX1536" fmla="*/ 232724 w 1004920"/>
                <a:gd name="connsiteY1536" fmla="*/ 179423 h 368468"/>
                <a:gd name="connsiteX1537" fmla="*/ 232262 w 1004920"/>
                <a:gd name="connsiteY1537" fmla="*/ 176669 h 368468"/>
                <a:gd name="connsiteX1538" fmla="*/ 230494 w 1004920"/>
                <a:gd name="connsiteY1538" fmla="*/ 175605 h 368468"/>
                <a:gd name="connsiteX1539" fmla="*/ 228163 w 1004920"/>
                <a:gd name="connsiteY1539" fmla="*/ 174955 h 368468"/>
                <a:gd name="connsiteX1540" fmla="*/ 227137 w 1004920"/>
                <a:gd name="connsiteY1540" fmla="*/ 174431 h 368468"/>
                <a:gd name="connsiteX1541" fmla="*/ 222530 w 1004920"/>
                <a:gd name="connsiteY1541" fmla="*/ 175440 h 368468"/>
                <a:gd name="connsiteX1542" fmla="*/ 221419 w 1004920"/>
                <a:gd name="connsiteY1542" fmla="*/ 175206 h 368468"/>
                <a:gd name="connsiteX1543" fmla="*/ 220441 w 1004920"/>
                <a:gd name="connsiteY1543" fmla="*/ 174439 h 368468"/>
                <a:gd name="connsiteX1544" fmla="*/ 217929 w 1004920"/>
                <a:gd name="connsiteY1544" fmla="*/ 173633 h 368468"/>
                <a:gd name="connsiteX1545" fmla="*/ 218031 w 1004920"/>
                <a:gd name="connsiteY1545" fmla="*/ 172108 h 368468"/>
                <a:gd name="connsiteX1546" fmla="*/ 219197 w 1004920"/>
                <a:gd name="connsiteY1546" fmla="*/ 170887 h 368468"/>
                <a:gd name="connsiteX1547" fmla="*/ 221943 w 1004920"/>
                <a:gd name="connsiteY1547" fmla="*/ 169659 h 368468"/>
                <a:gd name="connsiteX1548" fmla="*/ 223234 w 1004920"/>
                <a:gd name="connsiteY1548" fmla="*/ 168626 h 368468"/>
                <a:gd name="connsiteX1549" fmla="*/ 223484 w 1004920"/>
                <a:gd name="connsiteY1549" fmla="*/ 167265 h 368468"/>
                <a:gd name="connsiteX1550" fmla="*/ 222999 w 1004920"/>
                <a:gd name="connsiteY1550" fmla="*/ 166271 h 368468"/>
                <a:gd name="connsiteX1551" fmla="*/ 223187 w 1004920"/>
                <a:gd name="connsiteY1551" fmla="*/ 165231 h 368468"/>
                <a:gd name="connsiteX1552" fmla="*/ 224055 w 1004920"/>
                <a:gd name="connsiteY1552" fmla="*/ 164222 h 368468"/>
                <a:gd name="connsiteX1553" fmla="*/ 225080 w 1004920"/>
                <a:gd name="connsiteY1553" fmla="*/ 163431 h 368468"/>
                <a:gd name="connsiteX1554" fmla="*/ 227849 w 1004920"/>
                <a:gd name="connsiteY1554" fmla="*/ 162383 h 368468"/>
                <a:gd name="connsiteX1555" fmla="*/ 229054 w 1004920"/>
                <a:gd name="connsiteY1555" fmla="*/ 164206 h 368468"/>
                <a:gd name="connsiteX1556" fmla="*/ 229649 w 1004920"/>
                <a:gd name="connsiteY1556" fmla="*/ 165732 h 368468"/>
                <a:gd name="connsiteX1557" fmla="*/ 230384 w 1004920"/>
                <a:gd name="connsiteY1557" fmla="*/ 166835 h 368468"/>
                <a:gd name="connsiteX1558" fmla="*/ 231558 w 1004920"/>
                <a:gd name="connsiteY1558" fmla="*/ 165254 h 368468"/>
                <a:gd name="connsiteX1559" fmla="*/ 230807 w 1004920"/>
                <a:gd name="connsiteY1559" fmla="*/ 162532 h 368468"/>
                <a:gd name="connsiteX1560" fmla="*/ 232911 w 1004920"/>
                <a:gd name="connsiteY1560" fmla="*/ 161922 h 368468"/>
                <a:gd name="connsiteX1561" fmla="*/ 234977 w 1004920"/>
                <a:gd name="connsiteY1561" fmla="*/ 161898 h 368468"/>
                <a:gd name="connsiteX1562" fmla="*/ 236534 w 1004920"/>
                <a:gd name="connsiteY1562" fmla="*/ 162649 h 368468"/>
                <a:gd name="connsiteX1563" fmla="*/ 237550 w 1004920"/>
                <a:gd name="connsiteY1563" fmla="*/ 163823 h 368468"/>
                <a:gd name="connsiteX1564" fmla="*/ 237973 w 1004920"/>
                <a:gd name="connsiteY1564" fmla="*/ 165481 h 368468"/>
                <a:gd name="connsiteX1565" fmla="*/ 623348 w 1004920"/>
                <a:gd name="connsiteY1565" fmla="*/ 166240 h 368468"/>
                <a:gd name="connsiteX1566" fmla="*/ 621838 w 1004920"/>
                <a:gd name="connsiteY1566" fmla="*/ 166381 h 368468"/>
                <a:gd name="connsiteX1567" fmla="*/ 620828 w 1004920"/>
                <a:gd name="connsiteY1567" fmla="*/ 165739 h 368468"/>
                <a:gd name="connsiteX1568" fmla="*/ 620923 w 1004920"/>
                <a:gd name="connsiteY1568" fmla="*/ 162540 h 368468"/>
                <a:gd name="connsiteX1569" fmla="*/ 621838 w 1004920"/>
                <a:gd name="connsiteY1569" fmla="*/ 161843 h 368468"/>
                <a:gd name="connsiteX1570" fmla="*/ 622283 w 1004920"/>
                <a:gd name="connsiteY1570" fmla="*/ 161961 h 368468"/>
                <a:gd name="connsiteX1571" fmla="*/ 622558 w 1004920"/>
                <a:gd name="connsiteY1571" fmla="*/ 162915 h 368468"/>
                <a:gd name="connsiteX1572" fmla="*/ 623019 w 1004920"/>
                <a:gd name="connsiteY1572" fmla="*/ 163768 h 368468"/>
                <a:gd name="connsiteX1573" fmla="*/ 623770 w 1004920"/>
                <a:gd name="connsiteY1573" fmla="*/ 164566 h 368468"/>
                <a:gd name="connsiteX1574" fmla="*/ 623348 w 1004920"/>
                <a:gd name="connsiteY1574" fmla="*/ 166240 h 368468"/>
                <a:gd name="connsiteX1575" fmla="*/ 723370 w 1004920"/>
                <a:gd name="connsiteY1575" fmla="*/ 165286 h 368468"/>
                <a:gd name="connsiteX1576" fmla="*/ 722025 w 1004920"/>
                <a:gd name="connsiteY1576" fmla="*/ 166170 h 368468"/>
                <a:gd name="connsiteX1577" fmla="*/ 721352 w 1004920"/>
                <a:gd name="connsiteY1577" fmla="*/ 166412 h 368468"/>
                <a:gd name="connsiteX1578" fmla="*/ 718113 w 1004920"/>
                <a:gd name="connsiteY1578" fmla="*/ 165818 h 368468"/>
                <a:gd name="connsiteX1579" fmla="*/ 714326 w 1004920"/>
                <a:gd name="connsiteY1579" fmla="*/ 165943 h 368468"/>
                <a:gd name="connsiteX1580" fmla="*/ 710383 w 1004920"/>
                <a:gd name="connsiteY1580" fmla="*/ 166764 h 368468"/>
                <a:gd name="connsiteX1581" fmla="*/ 708107 w 1004920"/>
                <a:gd name="connsiteY1581" fmla="*/ 166068 h 368468"/>
                <a:gd name="connsiteX1582" fmla="*/ 706659 w 1004920"/>
                <a:gd name="connsiteY1582" fmla="*/ 164934 h 368468"/>
                <a:gd name="connsiteX1583" fmla="*/ 706730 w 1004920"/>
                <a:gd name="connsiteY1583" fmla="*/ 163737 h 368468"/>
                <a:gd name="connsiteX1584" fmla="*/ 708083 w 1004920"/>
                <a:gd name="connsiteY1584" fmla="*/ 160772 h 368468"/>
                <a:gd name="connsiteX1585" fmla="*/ 711048 w 1004920"/>
                <a:gd name="connsiteY1585" fmla="*/ 158526 h 368468"/>
                <a:gd name="connsiteX1586" fmla="*/ 712253 w 1004920"/>
                <a:gd name="connsiteY1586" fmla="*/ 158119 h 368468"/>
                <a:gd name="connsiteX1587" fmla="*/ 714373 w 1004920"/>
                <a:gd name="connsiteY1587" fmla="*/ 158730 h 368468"/>
                <a:gd name="connsiteX1588" fmla="*/ 717933 w 1004920"/>
                <a:gd name="connsiteY1588" fmla="*/ 160451 h 368468"/>
                <a:gd name="connsiteX1589" fmla="*/ 720734 w 1004920"/>
                <a:gd name="connsiteY1589" fmla="*/ 162469 h 368468"/>
                <a:gd name="connsiteX1590" fmla="*/ 723277 w 1004920"/>
                <a:gd name="connsiteY1590" fmla="*/ 164042 h 368468"/>
                <a:gd name="connsiteX1591" fmla="*/ 723370 w 1004920"/>
                <a:gd name="connsiteY1591" fmla="*/ 165286 h 368468"/>
                <a:gd name="connsiteX1592" fmla="*/ 614891 w 1004920"/>
                <a:gd name="connsiteY1592" fmla="*/ 154615 h 368468"/>
                <a:gd name="connsiteX1593" fmla="*/ 615375 w 1004920"/>
                <a:gd name="connsiteY1593" fmla="*/ 155976 h 368468"/>
                <a:gd name="connsiteX1594" fmla="*/ 614577 w 1004920"/>
                <a:gd name="connsiteY1594" fmla="*/ 157157 h 368468"/>
                <a:gd name="connsiteX1595" fmla="*/ 615446 w 1004920"/>
                <a:gd name="connsiteY1595" fmla="*/ 159371 h 368468"/>
                <a:gd name="connsiteX1596" fmla="*/ 617660 w 1004920"/>
                <a:gd name="connsiteY1596" fmla="*/ 156422 h 368468"/>
                <a:gd name="connsiteX1597" fmla="*/ 619772 w 1004920"/>
                <a:gd name="connsiteY1597" fmla="*/ 156046 h 368468"/>
                <a:gd name="connsiteX1598" fmla="*/ 620969 w 1004920"/>
                <a:gd name="connsiteY1598" fmla="*/ 156539 h 368468"/>
                <a:gd name="connsiteX1599" fmla="*/ 621791 w 1004920"/>
                <a:gd name="connsiteY1599" fmla="*/ 157126 h 368468"/>
                <a:gd name="connsiteX1600" fmla="*/ 622245 w 1004920"/>
                <a:gd name="connsiteY1600" fmla="*/ 158245 h 368468"/>
                <a:gd name="connsiteX1601" fmla="*/ 621462 w 1004920"/>
                <a:gd name="connsiteY1601" fmla="*/ 160646 h 368468"/>
                <a:gd name="connsiteX1602" fmla="*/ 620077 w 1004920"/>
                <a:gd name="connsiteY1602" fmla="*/ 161773 h 368468"/>
                <a:gd name="connsiteX1603" fmla="*/ 618286 w 1004920"/>
                <a:gd name="connsiteY1603" fmla="*/ 161953 h 368468"/>
                <a:gd name="connsiteX1604" fmla="*/ 617441 w 1004920"/>
                <a:gd name="connsiteY1604" fmla="*/ 160553 h 368468"/>
                <a:gd name="connsiteX1605" fmla="*/ 616267 w 1004920"/>
                <a:gd name="connsiteY1605" fmla="*/ 160419 h 368468"/>
                <a:gd name="connsiteX1606" fmla="*/ 615446 w 1004920"/>
                <a:gd name="connsiteY1606" fmla="*/ 163471 h 368468"/>
                <a:gd name="connsiteX1607" fmla="*/ 615078 w 1004920"/>
                <a:gd name="connsiteY1607" fmla="*/ 163940 h 368468"/>
                <a:gd name="connsiteX1608" fmla="*/ 614030 w 1004920"/>
                <a:gd name="connsiteY1608" fmla="*/ 164323 h 368468"/>
                <a:gd name="connsiteX1609" fmla="*/ 613099 w 1004920"/>
                <a:gd name="connsiteY1609" fmla="*/ 163486 h 368468"/>
                <a:gd name="connsiteX1610" fmla="*/ 612935 w 1004920"/>
                <a:gd name="connsiteY1610" fmla="*/ 163017 h 368468"/>
                <a:gd name="connsiteX1611" fmla="*/ 614257 w 1004920"/>
                <a:gd name="connsiteY1611" fmla="*/ 161632 h 368468"/>
                <a:gd name="connsiteX1612" fmla="*/ 613537 w 1004920"/>
                <a:gd name="connsiteY1612" fmla="*/ 157525 h 368468"/>
                <a:gd name="connsiteX1613" fmla="*/ 612543 w 1004920"/>
                <a:gd name="connsiteY1613" fmla="*/ 158299 h 368468"/>
                <a:gd name="connsiteX1614" fmla="*/ 609891 w 1004920"/>
                <a:gd name="connsiteY1614" fmla="*/ 162031 h 368468"/>
                <a:gd name="connsiteX1615" fmla="*/ 607826 w 1004920"/>
                <a:gd name="connsiteY1615" fmla="*/ 163697 h 368468"/>
                <a:gd name="connsiteX1616" fmla="*/ 607122 w 1004920"/>
                <a:gd name="connsiteY1616" fmla="*/ 162852 h 368468"/>
                <a:gd name="connsiteX1617" fmla="*/ 606074 w 1004920"/>
                <a:gd name="connsiteY1617" fmla="*/ 160318 h 368468"/>
                <a:gd name="connsiteX1618" fmla="*/ 606551 w 1004920"/>
                <a:gd name="connsiteY1618" fmla="*/ 157063 h 368468"/>
                <a:gd name="connsiteX1619" fmla="*/ 608217 w 1004920"/>
                <a:gd name="connsiteY1619" fmla="*/ 154865 h 368468"/>
                <a:gd name="connsiteX1620" fmla="*/ 609633 w 1004920"/>
                <a:gd name="connsiteY1620" fmla="*/ 155014 h 368468"/>
                <a:gd name="connsiteX1621" fmla="*/ 613709 w 1004920"/>
                <a:gd name="connsiteY1621" fmla="*/ 154325 h 368468"/>
                <a:gd name="connsiteX1622" fmla="*/ 614891 w 1004920"/>
                <a:gd name="connsiteY1622" fmla="*/ 154615 h 368468"/>
                <a:gd name="connsiteX1623" fmla="*/ 318437 w 1004920"/>
                <a:gd name="connsiteY1623" fmla="*/ 154818 h 368468"/>
                <a:gd name="connsiteX1624" fmla="*/ 314056 w 1004920"/>
                <a:gd name="connsiteY1624" fmla="*/ 157047 h 368468"/>
                <a:gd name="connsiteX1625" fmla="*/ 313023 w 1004920"/>
                <a:gd name="connsiteY1625" fmla="*/ 156930 h 368468"/>
                <a:gd name="connsiteX1626" fmla="*/ 312241 w 1004920"/>
                <a:gd name="connsiteY1626" fmla="*/ 156140 h 368468"/>
                <a:gd name="connsiteX1627" fmla="*/ 312726 w 1004920"/>
                <a:gd name="connsiteY1627" fmla="*/ 151837 h 368468"/>
                <a:gd name="connsiteX1628" fmla="*/ 313289 w 1004920"/>
                <a:gd name="connsiteY1628" fmla="*/ 150554 h 368468"/>
                <a:gd name="connsiteX1629" fmla="*/ 316341 w 1004920"/>
                <a:gd name="connsiteY1629" fmla="*/ 150413 h 368468"/>
                <a:gd name="connsiteX1630" fmla="*/ 318195 w 1004920"/>
                <a:gd name="connsiteY1630" fmla="*/ 151031 h 368468"/>
                <a:gd name="connsiteX1631" fmla="*/ 319164 w 1004920"/>
                <a:gd name="connsiteY1631" fmla="*/ 151728 h 368468"/>
                <a:gd name="connsiteX1632" fmla="*/ 319540 w 1004920"/>
                <a:gd name="connsiteY1632" fmla="*/ 153167 h 368468"/>
                <a:gd name="connsiteX1633" fmla="*/ 319329 w 1004920"/>
                <a:gd name="connsiteY1633" fmla="*/ 154036 h 368468"/>
                <a:gd name="connsiteX1634" fmla="*/ 318437 w 1004920"/>
                <a:gd name="connsiteY1634" fmla="*/ 154818 h 368468"/>
                <a:gd name="connsiteX1635" fmla="*/ 872954 w 1004920"/>
                <a:gd name="connsiteY1635" fmla="*/ 153410 h 368468"/>
                <a:gd name="connsiteX1636" fmla="*/ 871898 w 1004920"/>
                <a:gd name="connsiteY1636" fmla="*/ 153809 h 368468"/>
                <a:gd name="connsiteX1637" fmla="*/ 870677 w 1004920"/>
                <a:gd name="connsiteY1637" fmla="*/ 153371 h 368468"/>
                <a:gd name="connsiteX1638" fmla="*/ 869520 w 1004920"/>
                <a:gd name="connsiteY1638" fmla="*/ 151696 h 368468"/>
                <a:gd name="connsiteX1639" fmla="*/ 869934 w 1004920"/>
                <a:gd name="connsiteY1639" fmla="*/ 150413 h 368468"/>
                <a:gd name="connsiteX1640" fmla="*/ 871288 w 1004920"/>
                <a:gd name="connsiteY1640" fmla="*/ 149529 h 368468"/>
                <a:gd name="connsiteX1641" fmla="*/ 872422 w 1004920"/>
                <a:gd name="connsiteY1641" fmla="*/ 150413 h 368468"/>
                <a:gd name="connsiteX1642" fmla="*/ 872774 w 1004920"/>
                <a:gd name="connsiteY1642" fmla="*/ 151540 h 368468"/>
                <a:gd name="connsiteX1643" fmla="*/ 873635 w 1004920"/>
                <a:gd name="connsiteY1643" fmla="*/ 151618 h 368468"/>
                <a:gd name="connsiteX1644" fmla="*/ 872954 w 1004920"/>
                <a:gd name="connsiteY1644" fmla="*/ 153410 h 368468"/>
                <a:gd name="connsiteX1645" fmla="*/ 86879 w 1004920"/>
                <a:gd name="connsiteY1645" fmla="*/ 167852 h 368468"/>
                <a:gd name="connsiteX1646" fmla="*/ 84853 w 1004920"/>
                <a:gd name="connsiteY1646" fmla="*/ 167969 h 368468"/>
                <a:gd name="connsiteX1647" fmla="*/ 80519 w 1004920"/>
                <a:gd name="connsiteY1647" fmla="*/ 165356 h 368468"/>
                <a:gd name="connsiteX1648" fmla="*/ 79494 w 1004920"/>
                <a:gd name="connsiteY1648" fmla="*/ 164183 h 368468"/>
                <a:gd name="connsiteX1649" fmla="*/ 79243 w 1004920"/>
                <a:gd name="connsiteY1649" fmla="*/ 162618 h 368468"/>
                <a:gd name="connsiteX1650" fmla="*/ 75089 w 1004920"/>
                <a:gd name="connsiteY1650" fmla="*/ 156578 h 368468"/>
                <a:gd name="connsiteX1651" fmla="*/ 74534 w 1004920"/>
                <a:gd name="connsiteY1651" fmla="*/ 155193 h 368468"/>
                <a:gd name="connsiteX1652" fmla="*/ 76169 w 1004920"/>
                <a:gd name="connsiteY1652" fmla="*/ 150233 h 368468"/>
                <a:gd name="connsiteX1653" fmla="*/ 80401 w 1004920"/>
                <a:gd name="connsiteY1653" fmla="*/ 149036 h 368468"/>
                <a:gd name="connsiteX1654" fmla="*/ 81802 w 1004920"/>
                <a:gd name="connsiteY1654" fmla="*/ 149873 h 368468"/>
                <a:gd name="connsiteX1655" fmla="*/ 82295 w 1004920"/>
                <a:gd name="connsiteY1655" fmla="*/ 152103 h 368468"/>
                <a:gd name="connsiteX1656" fmla="*/ 84720 w 1004920"/>
                <a:gd name="connsiteY1656" fmla="*/ 156124 h 368468"/>
                <a:gd name="connsiteX1657" fmla="*/ 85518 w 1004920"/>
                <a:gd name="connsiteY1657" fmla="*/ 158292 h 368468"/>
                <a:gd name="connsiteX1658" fmla="*/ 86120 w 1004920"/>
                <a:gd name="connsiteY1658" fmla="*/ 159254 h 368468"/>
                <a:gd name="connsiteX1659" fmla="*/ 86371 w 1004920"/>
                <a:gd name="connsiteY1659" fmla="*/ 160005 h 368468"/>
                <a:gd name="connsiteX1660" fmla="*/ 86159 w 1004920"/>
                <a:gd name="connsiteY1660" fmla="*/ 160521 h 368468"/>
                <a:gd name="connsiteX1661" fmla="*/ 87912 w 1004920"/>
                <a:gd name="connsiteY1661" fmla="*/ 163072 h 368468"/>
                <a:gd name="connsiteX1662" fmla="*/ 89163 w 1004920"/>
                <a:gd name="connsiteY1662" fmla="*/ 164566 h 368468"/>
                <a:gd name="connsiteX1663" fmla="*/ 89258 w 1004920"/>
                <a:gd name="connsiteY1663" fmla="*/ 166983 h 368468"/>
                <a:gd name="connsiteX1664" fmla="*/ 86879 w 1004920"/>
                <a:gd name="connsiteY1664" fmla="*/ 167852 h 368468"/>
                <a:gd name="connsiteX1665" fmla="*/ 785918 w 1004920"/>
                <a:gd name="connsiteY1665" fmla="*/ 157759 h 368468"/>
                <a:gd name="connsiteX1666" fmla="*/ 785144 w 1004920"/>
                <a:gd name="connsiteY1666" fmla="*/ 158370 h 368468"/>
                <a:gd name="connsiteX1667" fmla="*/ 782476 w 1004920"/>
                <a:gd name="connsiteY1667" fmla="*/ 157799 h 368468"/>
                <a:gd name="connsiteX1668" fmla="*/ 781091 w 1004920"/>
                <a:gd name="connsiteY1668" fmla="*/ 156453 h 368468"/>
                <a:gd name="connsiteX1669" fmla="*/ 780153 w 1004920"/>
                <a:gd name="connsiteY1669" fmla="*/ 154646 h 368468"/>
                <a:gd name="connsiteX1670" fmla="*/ 779550 w 1004920"/>
                <a:gd name="connsiteY1670" fmla="*/ 153159 h 368468"/>
                <a:gd name="connsiteX1671" fmla="*/ 779386 w 1004920"/>
                <a:gd name="connsiteY1671" fmla="*/ 151978 h 368468"/>
                <a:gd name="connsiteX1672" fmla="*/ 778588 w 1004920"/>
                <a:gd name="connsiteY1672" fmla="*/ 150531 h 368468"/>
                <a:gd name="connsiteX1673" fmla="*/ 778698 w 1004920"/>
                <a:gd name="connsiteY1673" fmla="*/ 150006 h 368468"/>
                <a:gd name="connsiteX1674" fmla="*/ 783618 w 1004920"/>
                <a:gd name="connsiteY1674" fmla="*/ 148481 h 368468"/>
                <a:gd name="connsiteX1675" fmla="*/ 784549 w 1004920"/>
                <a:gd name="connsiteY1675" fmla="*/ 149036 h 368468"/>
                <a:gd name="connsiteX1676" fmla="*/ 786607 w 1004920"/>
                <a:gd name="connsiteY1676" fmla="*/ 149083 h 368468"/>
                <a:gd name="connsiteX1677" fmla="*/ 787499 w 1004920"/>
                <a:gd name="connsiteY1677" fmla="*/ 150186 h 368468"/>
                <a:gd name="connsiteX1678" fmla="*/ 786889 w 1004920"/>
                <a:gd name="connsiteY1678" fmla="*/ 154982 h 368468"/>
                <a:gd name="connsiteX1679" fmla="*/ 785918 w 1004920"/>
                <a:gd name="connsiteY1679" fmla="*/ 157759 h 368468"/>
                <a:gd name="connsiteX1680" fmla="*/ 783806 w 1004920"/>
                <a:gd name="connsiteY1680" fmla="*/ 146024 h 368468"/>
                <a:gd name="connsiteX1681" fmla="*/ 783243 w 1004920"/>
                <a:gd name="connsiteY1681" fmla="*/ 147135 h 368468"/>
                <a:gd name="connsiteX1682" fmla="*/ 782203 w 1004920"/>
                <a:gd name="connsiteY1682" fmla="*/ 147886 h 368468"/>
                <a:gd name="connsiteX1683" fmla="*/ 772759 w 1004920"/>
                <a:gd name="connsiteY1683" fmla="*/ 149216 h 368468"/>
                <a:gd name="connsiteX1684" fmla="*/ 773573 w 1004920"/>
                <a:gd name="connsiteY1684" fmla="*/ 148418 h 368468"/>
                <a:gd name="connsiteX1685" fmla="*/ 773972 w 1004920"/>
                <a:gd name="connsiteY1685" fmla="*/ 147628 h 368468"/>
                <a:gd name="connsiteX1686" fmla="*/ 774567 w 1004920"/>
                <a:gd name="connsiteY1686" fmla="*/ 147221 h 368468"/>
                <a:gd name="connsiteX1687" fmla="*/ 775498 w 1004920"/>
                <a:gd name="connsiteY1687" fmla="*/ 147331 h 368468"/>
                <a:gd name="connsiteX1688" fmla="*/ 775967 w 1004920"/>
                <a:gd name="connsiteY1688" fmla="*/ 147088 h 368468"/>
                <a:gd name="connsiteX1689" fmla="*/ 776444 w 1004920"/>
                <a:gd name="connsiteY1689" fmla="*/ 146995 h 368468"/>
                <a:gd name="connsiteX1690" fmla="*/ 776969 w 1004920"/>
                <a:gd name="connsiteY1690" fmla="*/ 147096 h 368468"/>
                <a:gd name="connsiteX1691" fmla="*/ 777884 w 1004920"/>
                <a:gd name="connsiteY1691" fmla="*/ 146767 h 368468"/>
                <a:gd name="connsiteX1692" fmla="*/ 779808 w 1004920"/>
                <a:gd name="connsiteY1692" fmla="*/ 147002 h 368468"/>
                <a:gd name="connsiteX1693" fmla="*/ 781796 w 1004920"/>
                <a:gd name="connsiteY1693" fmla="*/ 146815 h 368468"/>
                <a:gd name="connsiteX1694" fmla="*/ 781647 w 1004920"/>
                <a:gd name="connsiteY1694" fmla="*/ 145750 h 368468"/>
                <a:gd name="connsiteX1695" fmla="*/ 783806 w 1004920"/>
                <a:gd name="connsiteY1695" fmla="*/ 146024 h 368468"/>
                <a:gd name="connsiteX1696" fmla="*/ 882116 w 1004920"/>
                <a:gd name="connsiteY1696" fmla="*/ 143270 h 368468"/>
                <a:gd name="connsiteX1697" fmla="*/ 886786 w 1004920"/>
                <a:gd name="connsiteY1697" fmla="*/ 144123 h 368468"/>
                <a:gd name="connsiteX1698" fmla="*/ 888492 w 1004920"/>
                <a:gd name="connsiteY1698" fmla="*/ 144076 h 368468"/>
                <a:gd name="connsiteX1699" fmla="*/ 890158 w 1004920"/>
                <a:gd name="connsiteY1699" fmla="*/ 145039 h 368468"/>
                <a:gd name="connsiteX1700" fmla="*/ 892184 w 1004920"/>
                <a:gd name="connsiteY1700" fmla="*/ 144585 h 368468"/>
                <a:gd name="connsiteX1701" fmla="*/ 893326 w 1004920"/>
                <a:gd name="connsiteY1701" fmla="*/ 144898 h 368468"/>
                <a:gd name="connsiteX1702" fmla="*/ 897168 w 1004920"/>
                <a:gd name="connsiteY1702" fmla="*/ 148207 h 368468"/>
                <a:gd name="connsiteX1703" fmla="*/ 899061 w 1004920"/>
                <a:gd name="connsiteY1703" fmla="*/ 150398 h 368468"/>
                <a:gd name="connsiteX1704" fmla="*/ 901862 w 1004920"/>
                <a:gd name="connsiteY1704" fmla="*/ 152283 h 368468"/>
                <a:gd name="connsiteX1705" fmla="*/ 903896 w 1004920"/>
                <a:gd name="connsiteY1705" fmla="*/ 152925 h 368468"/>
                <a:gd name="connsiteX1706" fmla="*/ 902370 w 1004920"/>
                <a:gd name="connsiteY1706" fmla="*/ 154646 h 368468"/>
                <a:gd name="connsiteX1707" fmla="*/ 899272 w 1004920"/>
                <a:gd name="connsiteY1707" fmla="*/ 155553 h 368468"/>
                <a:gd name="connsiteX1708" fmla="*/ 898083 w 1004920"/>
                <a:gd name="connsiteY1708" fmla="*/ 155600 h 368468"/>
                <a:gd name="connsiteX1709" fmla="*/ 895713 w 1004920"/>
                <a:gd name="connsiteY1709" fmla="*/ 154575 h 368468"/>
                <a:gd name="connsiteX1710" fmla="*/ 893796 w 1004920"/>
                <a:gd name="connsiteY1710" fmla="*/ 154763 h 368468"/>
                <a:gd name="connsiteX1711" fmla="*/ 892122 w 1004920"/>
                <a:gd name="connsiteY1711" fmla="*/ 153480 h 368468"/>
                <a:gd name="connsiteX1712" fmla="*/ 891832 w 1004920"/>
                <a:gd name="connsiteY1712" fmla="*/ 151493 h 368468"/>
                <a:gd name="connsiteX1713" fmla="*/ 890103 w 1004920"/>
                <a:gd name="connsiteY1713" fmla="*/ 147018 h 368468"/>
                <a:gd name="connsiteX1714" fmla="*/ 887881 w 1004920"/>
                <a:gd name="connsiteY1714" fmla="*/ 148301 h 368468"/>
                <a:gd name="connsiteX1715" fmla="*/ 885206 w 1004920"/>
                <a:gd name="connsiteY1715" fmla="*/ 146236 h 368468"/>
                <a:gd name="connsiteX1716" fmla="*/ 884478 w 1004920"/>
                <a:gd name="connsiteY1716" fmla="*/ 146189 h 368468"/>
                <a:gd name="connsiteX1717" fmla="*/ 884314 w 1004920"/>
                <a:gd name="connsiteY1717" fmla="*/ 146533 h 368468"/>
                <a:gd name="connsiteX1718" fmla="*/ 883179 w 1004920"/>
                <a:gd name="connsiteY1718" fmla="*/ 145837 h 368468"/>
                <a:gd name="connsiteX1719" fmla="*/ 882209 w 1004920"/>
                <a:gd name="connsiteY1719" fmla="*/ 144444 h 368468"/>
                <a:gd name="connsiteX1720" fmla="*/ 882116 w 1004920"/>
                <a:gd name="connsiteY1720" fmla="*/ 143270 h 368468"/>
                <a:gd name="connsiteX1721" fmla="*/ 704657 w 1004920"/>
                <a:gd name="connsiteY1721" fmla="*/ 146103 h 368468"/>
                <a:gd name="connsiteX1722" fmla="*/ 704406 w 1004920"/>
                <a:gd name="connsiteY1722" fmla="*/ 146549 h 368468"/>
                <a:gd name="connsiteX1723" fmla="*/ 702114 w 1004920"/>
                <a:gd name="connsiteY1723" fmla="*/ 145977 h 368468"/>
                <a:gd name="connsiteX1724" fmla="*/ 701496 w 1004920"/>
                <a:gd name="connsiteY1724" fmla="*/ 145664 h 368468"/>
                <a:gd name="connsiteX1725" fmla="*/ 702646 w 1004920"/>
                <a:gd name="connsiteY1725" fmla="*/ 142574 h 368468"/>
                <a:gd name="connsiteX1726" fmla="*/ 703726 w 1004920"/>
                <a:gd name="connsiteY1726" fmla="*/ 142668 h 368468"/>
                <a:gd name="connsiteX1727" fmla="*/ 704672 w 1004920"/>
                <a:gd name="connsiteY1727" fmla="*/ 145610 h 368468"/>
                <a:gd name="connsiteX1728" fmla="*/ 704657 w 1004920"/>
                <a:gd name="connsiteY1728" fmla="*/ 146103 h 368468"/>
                <a:gd name="connsiteX1729" fmla="*/ 777688 w 1004920"/>
                <a:gd name="connsiteY1729" fmla="*/ 140603 h 368468"/>
                <a:gd name="connsiteX1730" fmla="*/ 776429 w 1004920"/>
                <a:gd name="connsiteY1730" fmla="*/ 140626 h 368468"/>
                <a:gd name="connsiteX1731" fmla="*/ 774152 w 1004920"/>
                <a:gd name="connsiteY1731" fmla="*/ 139680 h 368468"/>
                <a:gd name="connsiteX1732" fmla="*/ 775474 w 1004920"/>
                <a:gd name="connsiteY1732" fmla="*/ 138858 h 368468"/>
                <a:gd name="connsiteX1733" fmla="*/ 776312 w 1004920"/>
                <a:gd name="connsiteY1733" fmla="*/ 138686 h 368468"/>
                <a:gd name="connsiteX1734" fmla="*/ 777047 w 1004920"/>
                <a:gd name="connsiteY1734" fmla="*/ 138193 h 368468"/>
                <a:gd name="connsiteX1735" fmla="*/ 777454 w 1004920"/>
                <a:gd name="connsiteY1735" fmla="*/ 138170 h 368468"/>
                <a:gd name="connsiteX1736" fmla="*/ 778353 w 1004920"/>
                <a:gd name="connsiteY1736" fmla="*/ 138592 h 368468"/>
                <a:gd name="connsiteX1737" fmla="*/ 778948 w 1004920"/>
                <a:gd name="connsiteY1737" fmla="*/ 139304 h 368468"/>
                <a:gd name="connsiteX1738" fmla="*/ 777688 w 1004920"/>
                <a:gd name="connsiteY1738" fmla="*/ 140603 h 368468"/>
                <a:gd name="connsiteX1739" fmla="*/ 585294 w 1004920"/>
                <a:gd name="connsiteY1739" fmla="*/ 137943 h 368468"/>
                <a:gd name="connsiteX1740" fmla="*/ 586226 w 1004920"/>
                <a:gd name="connsiteY1740" fmla="*/ 138913 h 368468"/>
                <a:gd name="connsiteX1741" fmla="*/ 585670 w 1004920"/>
                <a:gd name="connsiteY1741" fmla="*/ 140032 h 368468"/>
                <a:gd name="connsiteX1742" fmla="*/ 584911 w 1004920"/>
                <a:gd name="connsiteY1742" fmla="*/ 139750 h 368468"/>
                <a:gd name="connsiteX1743" fmla="*/ 582916 w 1004920"/>
                <a:gd name="connsiteY1743" fmla="*/ 139766 h 368468"/>
                <a:gd name="connsiteX1744" fmla="*/ 582165 w 1004920"/>
                <a:gd name="connsiteY1744" fmla="*/ 139852 h 368468"/>
                <a:gd name="connsiteX1745" fmla="*/ 581265 w 1004920"/>
                <a:gd name="connsiteY1745" fmla="*/ 140509 h 368468"/>
                <a:gd name="connsiteX1746" fmla="*/ 580702 w 1004920"/>
                <a:gd name="connsiteY1746" fmla="*/ 140532 h 368468"/>
                <a:gd name="connsiteX1747" fmla="*/ 581085 w 1004920"/>
                <a:gd name="connsiteY1747" fmla="*/ 139500 h 368468"/>
                <a:gd name="connsiteX1748" fmla="*/ 582775 w 1004920"/>
                <a:gd name="connsiteY1748" fmla="*/ 137935 h 368468"/>
                <a:gd name="connsiteX1749" fmla="*/ 583831 w 1004920"/>
                <a:gd name="connsiteY1749" fmla="*/ 138170 h 368468"/>
                <a:gd name="connsiteX1750" fmla="*/ 585294 w 1004920"/>
                <a:gd name="connsiteY1750" fmla="*/ 137943 h 368468"/>
                <a:gd name="connsiteX1751" fmla="*/ 840174 w 1004920"/>
                <a:gd name="connsiteY1751" fmla="*/ 144906 h 368468"/>
                <a:gd name="connsiteX1752" fmla="*/ 845682 w 1004920"/>
                <a:gd name="connsiteY1752" fmla="*/ 145234 h 368468"/>
                <a:gd name="connsiteX1753" fmla="*/ 848459 w 1004920"/>
                <a:gd name="connsiteY1753" fmla="*/ 145015 h 368468"/>
                <a:gd name="connsiteX1754" fmla="*/ 851190 w 1004920"/>
                <a:gd name="connsiteY1754" fmla="*/ 145297 h 368468"/>
                <a:gd name="connsiteX1755" fmla="*/ 852300 w 1004920"/>
                <a:gd name="connsiteY1755" fmla="*/ 145852 h 368468"/>
                <a:gd name="connsiteX1756" fmla="*/ 854202 w 1004920"/>
                <a:gd name="connsiteY1756" fmla="*/ 147534 h 368468"/>
                <a:gd name="connsiteX1757" fmla="*/ 853662 w 1004920"/>
                <a:gd name="connsiteY1757" fmla="*/ 148637 h 368468"/>
                <a:gd name="connsiteX1758" fmla="*/ 853333 w 1004920"/>
                <a:gd name="connsiteY1758" fmla="*/ 150922 h 368468"/>
                <a:gd name="connsiteX1759" fmla="*/ 854303 w 1004920"/>
                <a:gd name="connsiteY1759" fmla="*/ 153112 h 368468"/>
                <a:gd name="connsiteX1760" fmla="*/ 855883 w 1004920"/>
                <a:gd name="connsiteY1760" fmla="*/ 155311 h 368468"/>
                <a:gd name="connsiteX1761" fmla="*/ 857182 w 1004920"/>
                <a:gd name="connsiteY1761" fmla="*/ 157658 h 368468"/>
                <a:gd name="connsiteX1762" fmla="*/ 857448 w 1004920"/>
                <a:gd name="connsiteY1762" fmla="*/ 158800 h 368468"/>
                <a:gd name="connsiteX1763" fmla="*/ 856955 w 1004920"/>
                <a:gd name="connsiteY1763" fmla="*/ 161225 h 368468"/>
                <a:gd name="connsiteX1764" fmla="*/ 856509 w 1004920"/>
                <a:gd name="connsiteY1764" fmla="*/ 162422 h 368468"/>
                <a:gd name="connsiteX1765" fmla="*/ 854937 w 1004920"/>
                <a:gd name="connsiteY1765" fmla="*/ 164425 h 368468"/>
                <a:gd name="connsiteX1766" fmla="*/ 854077 w 1004920"/>
                <a:gd name="connsiteY1766" fmla="*/ 166608 h 368468"/>
                <a:gd name="connsiteX1767" fmla="*/ 854632 w 1004920"/>
                <a:gd name="connsiteY1767" fmla="*/ 169299 h 368468"/>
                <a:gd name="connsiteX1768" fmla="*/ 854937 w 1004920"/>
                <a:gd name="connsiteY1768" fmla="*/ 172014 h 368468"/>
                <a:gd name="connsiteX1769" fmla="*/ 854882 w 1004920"/>
                <a:gd name="connsiteY1769" fmla="*/ 174502 h 368468"/>
                <a:gd name="connsiteX1770" fmla="*/ 855164 w 1004920"/>
                <a:gd name="connsiteY1770" fmla="*/ 176950 h 368468"/>
                <a:gd name="connsiteX1771" fmla="*/ 856017 w 1004920"/>
                <a:gd name="connsiteY1771" fmla="*/ 179438 h 368468"/>
                <a:gd name="connsiteX1772" fmla="*/ 859693 w 1004920"/>
                <a:gd name="connsiteY1772" fmla="*/ 186245 h 368468"/>
                <a:gd name="connsiteX1773" fmla="*/ 861837 w 1004920"/>
                <a:gd name="connsiteY1773" fmla="*/ 190861 h 368468"/>
                <a:gd name="connsiteX1774" fmla="*/ 862525 w 1004920"/>
                <a:gd name="connsiteY1774" fmla="*/ 188279 h 368468"/>
                <a:gd name="connsiteX1775" fmla="*/ 862354 w 1004920"/>
                <a:gd name="connsiteY1775" fmla="*/ 185415 h 368468"/>
                <a:gd name="connsiteX1776" fmla="*/ 863120 w 1004920"/>
                <a:gd name="connsiteY1776" fmla="*/ 184383 h 368468"/>
                <a:gd name="connsiteX1777" fmla="*/ 864192 w 1004920"/>
                <a:gd name="connsiteY1777" fmla="*/ 183835 h 368468"/>
                <a:gd name="connsiteX1778" fmla="*/ 865530 w 1004920"/>
                <a:gd name="connsiteY1778" fmla="*/ 184406 h 368468"/>
                <a:gd name="connsiteX1779" fmla="*/ 865905 w 1004920"/>
                <a:gd name="connsiteY1779" fmla="*/ 185564 h 368468"/>
                <a:gd name="connsiteX1780" fmla="*/ 866007 w 1004920"/>
                <a:gd name="connsiteY1780" fmla="*/ 188099 h 368468"/>
                <a:gd name="connsiteX1781" fmla="*/ 867165 w 1004920"/>
                <a:gd name="connsiteY1781" fmla="*/ 193074 h 368468"/>
                <a:gd name="connsiteX1782" fmla="*/ 868651 w 1004920"/>
                <a:gd name="connsiteY1782" fmla="*/ 193301 h 368468"/>
                <a:gd name="connsiteX1783" fmla="*/ 870263 w 1004920"/>
                <a:gd name="connsiteY1783" fmla="*/ 192543 h 368468"/>
                <a:gd name="connsiteX1784" fmla="*/ 870529 w 1004920"/>
                <a:gd name="connsiteY1784" fmla="*/ 194060 h 368468"/>
                <a:gd name="connsiteX1785" fmla="*/ 870466 w 1004920"/>
                <a:gd name="connsiteY1785" fmla="*/ 196877 h 368468"/>
                <a:gd name="connsiteX1786" fmla="*/ 871217 w 1004920"/>
                <a:gd name="connsiteY1786" fmla="*/ 199114 h 368468"/>
                <a:gd name="connsiteX1787" fmla="*/ 871883 w 1004920"/>
                <a:gd name="connsiteY1787" fmla="*/ 199990 h 368468"/>
                <a:gd name="connsiteX1788" fmla="*/ 874527 w 1004920"/>
                <a:gd name="connsiteY1788" fmla="*/ 201805 h 368468"/>
                <a:gd name="connsiteX1789" fmla="*/ 875724 w 1004920"/>
                <a:gd name="connsiteY1789" fmla="*/ 202142 h 368468"/>
                <a:gd name="connsiteX1790" fmla="*/ 879221 w 1004920"/>
                <a:gd name="connsiteY1790" fmla="*/ 202580 h 368468"/>
                <a:gd name="connsiteX1791" fmla="*/ 881857 w 1004920"/>
                <a:gd name="connsiteY1791" fmla="*/ 202721 h 368468"/>
                <a:gd name="connsiteX1792" fmla="*/ 884384 w 1004920"/>
                <a:gd name="connsiteY1792" fmla="*/ 202071 h 368468"/>
                <a:gd name="connsiteX1793" fmla="*/ 886012 w 1004920"/>
                <a:gd name="connsiteY1793" fmla="*/ 200405 h 368468"/>
                <a:gd name="connsiteX1794" fmla="*/ 887482 w 1004920"/>
                <a:gd name="connsiteY1794" fmla="*/ 198598 h 368468"/>
                <a:gd name="connsiteX1795" fmla="*/ 892560 w 1004920"/>
                <a:gd name="connsiteY1795" fmla="*/ 194436 h 368468"/>
                <a:gd name="connsiteX1796" fmla="*/ 894031 w 1004920"/>
                <a:gd name="connsiteY1796" fmla="*/ 192441 h 368468"/>
                <a:gd name="connsiteX1797" fmla="*/ 895447 w 1004920"/>
                <a:gd name="connsiteY1797" fmla="*/ 189390 h 368468"/>
                <a:gd name="connsiteX1798" fmla="*/ 895939 w 1004920"/>
                <a:gd name="connsiteY1798" fmla="*/ 188740 h 368468"/>
                <a:gd name="connsiteX1799" fmla="*/ 900993 w 1004920"/>
                <a:gd name="connsiteY1799" fmla="*/ 185439 h 368468"/>
                <a:gd name="connsiteX1800" fmla="*/ 901572 w 1004920"/>
                <a:gd name="connsiteY1800" fmla="*/ 184265 h 368468"/>
                <a:gd name="connsiteX1801" fmla="*/ 902292 w 1004920"/>
                <a:gd name="connsiteY1801" fmla="*/ 181997 h 368468"/>
                <a:gd name="connsiteX1802" fmla="*/ 903395 w 1004920"/>
                <a:gd name="connsiteY1802" fmla="*/ 179806 h 368468"/>
                <a:gd name="connsiteX1803" fmla="*/ 904217 w 1004920"/>
                <a:gd name="connsiteY1803" fmla="*/ 178671 h 368468"/>
                <a:gd name="connsiteX1804" fmla="*/ 909098 w 1004920"/>
                <a:gd name="connsiteY1804" fmla="*/ 177600 h 368468"/>
                <a:gd name="connsiteX1805" fmla="*/ 914160 w 1004920"/>
                <a:gd name="connsiteY1805" fmla="*/ 177021 h 368468"/>
                <a:gd name="connsiteX1806" fmla="*/ 919191 w 1004920"/>
                <a:gd name="connsiteY1806" fmla="*/ 175002 h 368468"/>
                <a:gd name="connsiteX1807" fmla="*/ 921358 w 1004920"/>
                <a:gd name="connsiteY1807" fmla="*/ 173266 h 368468"/>
                <a:gd name="connsiteX1808" fmla="*/ 921467 w 1004920"/>
                <a:gd name="connsiteY1808" fmla="*/ 172123 h 368468"/>
                <a:gd name="connsiteX1809" fmla="*/ 920364 w 1004920"/>
                <a:gd name="connsiteY1809" fmla="*/ 170121 h 368468"/>
                <a:gd name="connsiteX1810" fmla="*/ 920317 w 1004920"/>
                <a:gd name="connsiteY1810" fmla="*/ 169236 h 368468"/>
                <a:gd name="connsiteX1811" fmla="*/ 921475 w 1004920"/>
                <a:gd name="connsiteY1811" fmla="*/ 168392 h 368468"/>
                <a:gd name="connsiteX1812" fmla="*/ 925958 w 1004920"/>
                <a:gd name="connsiteY1812" fmla="*/ 165849 h 368468"/>
                <a:gd name="connsiteX1813" fmla="*/ 931137 w 1004920"/>
                <a:gd name="connsiteY1813" fmla="*/ 163236 h 368468"/>
                <a:gd name="connsiteX1814" fmla="*/ 935299 w 1004920"/>
                <a:gd name="connsiteY1814" fmla="*/ 161436 h 368468"/>
                <a:gd name="connsiteX1815" fmla="*/ 937599 w 1004920"/>
                <a:gd name="connsiteY1815" fmla="*/ 161452 h 368468"/>
                <a:gd name="connsiteX1816" fmla="*/ 939719 w 1004920"/>
                <a:gd name="connsiteY1816" fmla="*/ 163040 h 368468"/>
                <a:gd name="connsiteX1817" fmla="*/ 941980 w 1004920"/>
                <a:gd name="connsiteY1817" fmla="*/ 164339 h 368468"/>
                <a:gd name="connsiteX1818" fmla="*/ 953817 w 1004920"/>
                <a:gd name="connsiteY1818" fmla="*/ 168157 h 368468"/>
                <a:gd name="connsiteX1819" fmla="*/ 955710 w 1004920"/>
                <a:gd name="connsiteY1819" fmla="*/ 169346 h 368468"/>
                <a:gd name="connsiteX1820" fmla="*/ 957361 w 1004920"/>
                <a:gd name="connsiteY1820" fmla="*/ 170926 h 368468"/>
                <a:gd name="connsiteX1821" fmla="*/ 959732 w 1004920"/>
                <a:gd name="connsiteY1821" fmla="*/ 172022 h 368468"/>
                <a:gd name="connsiteX1822" fmla="*/ 962376 w 1004920"/>
                <a:gd name="connsiteY1822" fmla="*/ 172546 h 368468"/>
                <a:gd name="connsiteX1823" fmla="*/ 964778 w 1004920"/>
                <a:gd name="connsiteY1823" fmla="*/ 173571 h 368468"/>
                <a:gd name="connsiteX1824" fmla="*/ 967055 w 1004920"/>
                <a:gd name="connsiteY1824" fmla="*/ 174885 h 368468"/>
                <a:gd name="connsiteX1825" fmla="*/ 972093 w 1004920"/>
                <a:gd name="connsiteY1825" fmla="*/ 177342 h 368468"/>
                <a:gd name="connsiteX1826" fmla="*/ 978852 w 1004920"/>
                <a:gd name="connsiteY1826" fmla="*/ 180322 h 368468"/>
                <a:gd name="connsiteX1827" fmla="*/ 980581 w 1004920"/>
                <a:gd name="connsiteY1827" fmla="*/ 180494 h 368468"/>
                <a:gd name="connsiteX1828" fmla="*/ 986871 w 1004920"/>
                <a:gd name="connsiteY1828" fmla="*/ 180353 h 368468"/>
                <a:gd name="connsiteX1829" fmla="*/ 987959 w 1004920"/>
                <a:gd name="connsiteY1829" fmla="*/ 180917 h 368468"/>
                <a:gd name="connsiteX1830" fmla="*/ 988992 w 1004920"/>
                <a:gd name="connsiteY1830" fmla="*/ 181715 h 368468"/>
                <a:gd name="connsiteX1831" fmla="*/ 989946 w 1004920"/>
                <a:gd name="connsiteY1831" fmla="*/ 181895 h 368468"/>
                <a:gd name="connsiteX1832" fmla="*/ 997151 w 1004920"/>
                <a:gd name="connsiteY1832" fmla="*/ 182450 h 368468"/>
                <a:gd name="connsiteX1833" fmla="*/ 998254 w 1004920"/>
                <a:gd name="connsiteY1833" fmla="*/ 183021 h 368468"/>
                <a:gd name="connsiteX1834" fmla="*/ 999303 w 1004920"/>
                <a:gd name="connsiteY1834" fmla="*/ 183812 h 368468"/>
                <a:gd name="connsiteX1835" fmla="*/ 999890 w 1004920"/>
                <a:gd name="connsiteY1835" fmla="*/ 185971 h 368468"/>
                <a:gd name="connsiteX1836" fmla="*/ 1004857 w 1004920"/>
                <a:gd name="connsiteY1836" fmla="*/ 186026 h 368468"/>
                <a:gd name="connsiteX1837" fmla="*/ 1004857 w 1004920"/>
                <a:gd name="connsiteY1837" fmla="*/ 190258 h 368468"/>
                <a:gd name="connsiteX1838" fmla="*/ 1004857 w 1004920"/>
                <a:gd name="connsiteY1838" fmla="*/ 194694 h 368468"/>
                <a:gd name="connsiteX1839" fmla="*/ 1004865 w 1004920"/>
                <a:gd name="connsiteY1839" fmla="*/ 199130 h 368468"/>
                <a:gd name="connsiteX1840" fmla="*/ 1004865 w 1004920"/>
                <a:gd name="connsiteY1840" fmla="*/ 203574 h 368468"/>
                <a:gd name="connsiteX1841" fmla="*/ 1004865 w 1004920"/>
                <a:gd name="connsiteY1841" fmla="*/ 208017 h 368468"/>
                <a:gd name="connsiteX1842" fmla="*/ 1004873 w 1004920"/>
                <a:gd name="connsiteY1842" fmla="*/ 212461 h 368468"/>
                <a:gd name="connsiteX1843" fmla="*/ 1004873 w 1004920"/>
                <a:gd name="connsiteY1843" fmla="*/ 216905 h 368468"/>
                <a:gd name="connsiteX1844" fmla="*/ 1004873 w 1004920"/>
                <a:gd name="connsiteY1844" fmla="*/ 221348 h 368468"/>
                <a:gd name="connsiteX1845" fmla="*/ 1004873 w 1004920"/>
                <a:gd name="connsiteY1845" fmla="*/ 225792 h 368468"/>
                <a:gd name="connsiteX1846" fmla="*/ 1004873 w 1004920"/>
                <a:gd name="connsiteY1846" fmla="*/ 230236 h 368468"/>
                <a:gd name="connsiteX1847" fmla="*/ 1004881 w 1004920"/>
                <a:gd name="connsiteY1847" fmla="*/ 234687 h 368468"/>
                <a:gd name="connsiteX1848" fmla="*/ 1004881 w 1004920"/>
                <a:gd name="connsiteY1848" fmla="*/ 239139 h 368468"/>
                <a:gd name="connsiteX1849" fmla="*/ 1004881 w 1004920"/>
                <a:gd name="connsiteY1849" fmla="*/ 243590 h 368468"/>
                <a:gd name="connsiteX1850" fmla="*/ 1004881 w 1004920"/>
                <a:gd name="connsiteY1850" fmla="*/ 248042 h 368468"/>
                <a:gd name="connsiteX1851" fmla="*/ 1004881 w 1004920"/>
                <a:gd name="connsiteY1851" fmla="*/ 252493 h 368468"/>
                <a:gd name="connsiteX1852" fmla="*/ 1004889 w 1004920"/>
                <a:gd name="connsiteY1852" fmla="*/ 256953 h 368468"/>
                <a:gd name="connsiteX1853" fmla="*/ 1004889 w 1004920"/>
                <a:gd name="connsiteY1853" fmla="*/ 261412 h 368468"/>
                <a:gd name="connsiteX1854" fmla="*/ 1004889 w 1004920"/>
                <a:gd name="connsiteY1854" fmla="*/ 265871 h 368468"/>
                <a:gd name="connsiteX1855" fmla="*/ 1004889 w 1004920"/>
                <a:gd name="connsiteY1855" fmla="*/ 267773 h 368468"/>
                <a:gd name="connsiteX1856" fmla="*/ 1004208 w 1004920"/>
                <a:gd name="connsiteY1856" fmla="*/ 270104 h 368468"/>
                <a:gd name="connsiteX1857" fmla="*/ 1002690 w 1004920"/>
                <a:gd name="connsiteY1857" fmla="*/ 273593 h 368468"/>
                <a:gd name="connsiteX1858" fmla="*/ 1002424 w 1004920"/>
                <a:gd name="connsiteY1858" fmla="*/ 276418 h 368468"/>
                <a:gd name="connsiteX1859" fmla="*/ 1003676 w 1004920"/>
                <a:gd name="connsiteY1859" fmla="*/ 278616 h 368468"/>
                <a:gd name="connsiteX1860" fmla="*/ 1004896 w 1004920"/>
                <a:gd name="connsiteY1860" fmla="*/ 280048 h 368468"/>
                <a:gd name="connsiteX1861" fmla="*/ 1004896 w 1004920"/>
                <a:gd name="connsiteY1861" fmla="*/ 283725 h 368468"/>
                <a:gd name="connsiteX1862" fmla="*/ 1004896 w 1004920"/>
                <a:gd name="connsiteY1862" fmla="*/ 288192 h 368468"/>
                <a:gd name="connsiteX1863" fmla="*/ 1004904 w 1004920"/>
                <a:gd name="connsiteY1863" fmla="*/ 292667 h 368468"/>
                <a:gd name="connsiteX1864" fmla="*/ 1004904 w 1004920"/>
                <a:gd name="connsiteY1864" fmla="*/ 297142 h 368468"/>
                <a:gd name="connsiteX1865" fmla="*/ 1004904 w 1004920"/>
                <a:gd name="connsiteY1865" fmla="*/ 301617 h 368468"/>
                <a:gd name="connsiteX1866" fmla="*/ 1004904 w 1004920"/>
                <a:gd name="connsiteY1866" fmla="*/ 306092 h 368468"/>
                <a:gd name="connsiteX1867" fmla="*/ 1004904 w 1004920"/>
                <a:gd name="connsiteY1867" fmla="*/ 310575 h 368468"/>
                <a:gd name="connsiteX1868" fmla="*/ 1004912 w 1004920"/>
                <a:gd name="connsiteY1868" fmla="*/ 315058 h 368468"/>
                <a:gd name="connsiteX1869" fmla="*/ 1004912 w 1004920"/>
                <a:gd name="connsiteY1869" fmla="*/ 319540 h 368468"/>
                <a:gd name="connsiteX1870" fmla="*/ 1004912 w 1004920"/>
                <a:gd name="connsiteY1870" fmla="*/ 324023 h 368468"/>
                <a:gd name="connsiteX1871" fmla="*/ 1004912 w 1004920"/>
                <a:gd name="connsiteY1871" fmla="*/ 328514 h 368468"/>
                <a:gd name="connsiteX1872" fmla="*/ 1004920 w 1004920"/>
                <a:gd name="connsiteY1872" fmla="*/ 328803 h 368468"/>
                <a:gd name="connsiteX1873" fmla="*/ 1003778 w 1004920"/>
                <a:gd name="connsiteY1873" fmla="*/ 328060 h 368468"/>
                <a:gd name="connsiteX1874" fmla="*/ 1000750 w 1004920"/>
                <a:gd name="connsiteY1874" fmla="*/ 325603 h 368468"/>
                <a:gd name="connsiteX1875" fmla="*/ 998004 w 1004920"/>
                <a:gd name="connsiteY1875" fmla="*/ 322803 h 368468"/>
                <a:gd name="connsiteX1876" fmla="*/ 996228 w 1004920"/>
                <a:gd name="connsiteY1876" fmla="*/ 320190 h 368468"/>
                <a:gd name="connsiteX1877" fmla="*/ 994226 w 1004920"/>
                <a:gd name="connsiteY1877" fmla="*/ 317811 h 368468"/>
                <a:gd name="connsiteX1878" fmla="*/ 985698 w 1004920"/>
                <a:gd name="connsiteY1878" fmla="*/ 310762 h 368468"/>
                <a:gd name="connsiteX1879" fmla="*/ 983538 w 1004920"/>
                <a:gd name="connsiteY1879" fmla="*/ 308447 h 368468"/>
                <a:gd name="connsiteX1880" fmla="*/ 983101 w 1004920"/>
                <a:gd name="connsiteY1880" fmla="*/ 307805 h 368468"/>
                <a:gd name="connsiteX1881" fmla="*/ 983304 w 1004920"/>
                <a:gd name="connsiteY1881" fmla="*/ 307203 h 368468"/>
                <a:gd name="connsiteX1882" fmla="*/ 984290 w 1004920"/>
                <a:gd name="connsiteY1882" fmla="*/ 305982 h 368468"/>
                <a:gd name="connsiteX1883" fmla="*/ 986034 w 1004920"/>
                <a:gd name="connsiteY1883" fmla="*/ 302454 h 368468"/>
                <a:gd name="connsiteX1884" fmla="*/ 984211 w 1004920"/>
                <a:gd name="connsiteY1884" fmla="*/ 304637 h 368468"/>
                <a:gd name="connsiteX1885" fmla="*/ 982044 w 1004920"/>
                <a:gd name="connsiteY1885" fmla="*/ 306366 h 368468"/>
                <a:gd name="connsiteX1886" fmla="*/ 978884 w 1004920"/>
                <a:gd name="connsiteY1886" fmla="*/ 306475 h 368468"/>
                <a:gd name="connsiteX1887" fmla="*/ 975785 w 1004920"/>
                <a:gd name="connsiteY1887" fmla="*/ 306898 h 368468"/>
                <a:gd name="connsiteX1888" fmla="*/ 972914 w 1004920"/>
                <a:gd name="connsiteY1888" fmla="*/ 307938 h 368468"/>
                <a:gd name="connsiteX1889" fmla="*/ 969996 w 1004920"/>
                <a:gd name="connsiteY1889" fmla="*/ 308298 h 368468"/>
                <a:gd name="connsiteX1890" fmla="*/ 968533 w 1004920"/>
                <a:gd name="connsiteY1890" fmla="*/ 307789 h 368468"/>
                <a:gd name="connsiteX1891" fmla="*/ 967657 w 1004920"/>
                <a:gd name="connsiteY1891" fmla="*/ 306491 h 368468"/>
                <a:gd name="connsiteX1892" fmla="*/ 967195 w 1004920"/>
                <a:gd name="connsiteY1892" fmla="*/ 305161 h 368468"/>
                <a:gd name="connsiteX1893" fmla="*/ 966992 w 1004920"/>
                <a:gd name="connsiteY1893" fmla="*/ 303745 h 368468"/>
                <a:gd name="connsiteX1894" fmla="*/ 965764 w 1004920"/>
                <a:gd name="connsiteY1894" fmla="*/ 306029 h 368468"/>
                <a:gd name="connsiteX1895" fmla="*/ 963354 w 1004920"/>
                <a:gd name="connsiteY1895" fmla="*/ 307281 h 368468"/>
                <a:gd name="connsiteX1896" fmla="*/ 960061 w 1004920"/>
                <a:gd name="connsiteY1896" fmla="*/ 309917 h 368468"/>
                <a:gd name="connsiteX1897" fmla="*/ 959122 w 1004920"/>
                <a:gd name="connsiteY1897" fmla="*/ 309370 h 368468"/>
                <a:gd name="connsiteX1898" fmla="*/ 958558 w 1004920"/>
                <a:gd name="connsiteY1898" fmla="*/ 308368 h 368468"/>
                <a:gd name="connsiteX1899" fmla="*/ 958371 w 1004920"/>
                <a:gd name="connsiteY1899" fmla="*/ 307328 h 368468"/>
                <a:gd name="connsiteX1900" fmla="*/ 959004 w 1004920"/>
                <a:gd name="connsiteY1900" fmla="*/ 306217 h 368468"/>
                <a:gd name="connsiteX1901" fmla="*/ 959458 w 1004920"/>
                <a:gd name="connsiteY1901" fmla="*/ 305044 h 368468"/>
                <a:gd name="connsiteX1902" fmla="*/ 960123 w 1004920"/>
                <a:gd name="connsiteY1902" fmla="*/ 302219 h 368468"/>
                <a:gd name="connsiteX1903" fmla="*/ 961594 w 1004920"/>
                <a:gd name="connsiteY1903" fmla="*/ 300553 h 368468"/>
                <a:gd name="connsiteX1904" fmla="*/ 962533 w 1004920"/>
                <a:gd name="connsiteY1904" fmla="*/ 297337 h 368468"/>
                <a:gd name="connsiteX1905" fmla="*/ 963143 w 1004920"/>
                <a:gd name="connsiteY1905" fmla="*/ 296195 h 368468"/>
                <a:gd name="connsiteX1906" fmla="*/ 963456 w 1004920"/>
                <a:gd name="connsiteY1906" fmla="*/ 295053 h 368468"/>
                <a:gd name="connsiteX1907" fmla="*/ 962603 w 1004920"/>
                <a:gd name="connsiteY1907" fmla="*/ 293754 h 368468"/>
                <a:gd name="connsiteX1908" fmla="*/ 961155 w 1004920"/>
                <a:gd name="connsiteY1908" fmla="*/ 293316 h 368468"/>
                <a:gd name="connsiteX1909" fmla="*/ 960162 w 1004920"/>
                <a:gd name="connsiteY1909" fmla="*/ 292526 h 368468"/>
                <a:gd name="connsiteX1910" fmla="*/ 959020 w 1004920"/>
                <a:gd name="connsiteY1910" fmla="*/ 290343 h 368468"/>
                <a:gd name="connsiteX1911" fmla="*/ 958300 w 1004920"/>
                <a:gd name="connsiteY1911" fmla="*/ 289608 h 368468"/>
                <a:gd name="connsiteX1912" fmla="*/ 956994 w 1004920"/>
                <a:gd name="connsiteY1912" fmla="*/ 288708 h 368468"/>
                <a:gd name="connsiteX1913" fmla="*/ 955992 w 1004920"/>
                <a:gd name="connsiteY1913" fmla="*/ 287668 h 368468"/>
                <a:gd name="connsiteX1914" fmla="*/ 957103 w 1004920"/>
                <a:gd name="connsiteY1914" fmla="*/ 286877 h 368468"/>
                <a:gd name="connsiteX1915" fmla="*/ 958566 w 1004920"/>
                <a:gd name="connsiteY1915" fmla="*/ 286557 h 368468"/>
                <a:gd name="connsiteX1916" fmla="*/ 959763 w 1004920"/>
                <a:gd name="connsiteY1916" fmla="*/ 286604 h 368468"/>
                <a:gd name="connsiteX1917" fmla="*/ 961922 w 1004920"/>
                <a:gd name="connsiteY1917" fmla="*/ 287097 h 368468"/>
                <a:gd name="connsiteX1918" fmla="*/ 962900 w 1004920"/>
                <a:gd name="connsiteY1918" fmla="*/ 287120 h 368468"/>
                <a:gd name="connsiteX1919" fmla="*/ 965411 w 1004920"/>
                <a:gd name="connsiteY1919" fmla="*/ 286314 h 368468"/>
                <a:gd name="connsiteX1920" fmla="*/ 963996 w 1004920"/>
                <a:gd name="connsiteY1920" fmla="*/ 286565 h 368468"/>
                <a:gd name="connsiteX1921" fmla="*/ 962595 w 1004920"/>
                <a:gd name="connsiteY1921" fmla="*/ 286533 h 368468"/>
                <a:gd name="connsiteX1922" fmla="*/ 958136 w 1004920"/>
                <a:gd name="connsiteY1922" fmla="*/ 285125 h 368468"/>
                <a:gd name="connsiteX1923" fmla="*/ 955374 w 1004920"/>
                <a:gd name="connsiteY1923" fmla="*/ 283662 h 368468"/>
                <a:gd name="connsiteX1924" fmla="*/ 952769 w 1004920"/>
                <a:gd name="connsiteY1924" fmla="*/ 280728 h 368468"/>
                <a:gd name="connsiteX1925" fmla="*/ 952738 w 1004920"/>
                <a:gd name="connsiteY1925" fmla="*/ 280165 h 368468"/>
                <a:gd name="connsiteX1926" fmla="*/ 954576 w 1004920"/>
                <a:gd name="connsiteY1926" fmla="*/ 279633 h 368468"/>
                <a:gd name="connsiteX1927" fmla="*/ 958543 w 1004920"/>
                <a:gd name="connsiteY1927" fmla="*/ 279015 h 368468"/>
                <a:gd name="connsiteX1928" fmla="*/ 957314 w 1004920"/>
                <a:gd name="connsiteY1928" fmla="*/ 277521 h 368468"/>
                <a:gd name="connsiteX1929" fmla="*/ 955523 w 1004920"/>
                <a:gd name="connsiteY1929" fmla="*/ 276214 h 368468"/>
                <a:gd name="connsiteX1930" fmla="*/ 954897 w 1004920"/>
                <a:gd name="connsiteY1930" fmla="*/ 273898 h 368468"/>
                <a:gd name="connsiteX1931" fmla="*/ 953676 w 1004920"/>
                <a:gd name="connsiteY1931" fmla="*/ 272467 h 368468"/>
                <a:gd name="connsiteX1932" fmla="*/ 951032 w 1004920"/>
                <a:gd name="connsiteY1932" fmla="*/ 270127 h 368468"/>
                <a:gd name="connsiteX1933" fmla="*/ 949209 w 1004920"/>
                <a:gd name="connsiteY1933" fmla="*/ 267702 h 368468"/>
                <a:gd name="connsiteX1934" fmla="*/ 947668 w 1004920"/>
                <a:gd name="connsiteY1934" fmla="*/ 262773 h 368468"/>
                <a:gd name="connsiteX1935" fmla="*/ 946088 w 1004920"/>
                <a:gd name="connsiteY1935" fmla="*/ 259050 h 368468"/>
                <a:gd name="connsiteX1936" fmla="*/ 946479 w 1004920"/>
                <a:gd name="connsiteY1936" fmla="*/ 257704 h 368468"/>
                <a:gd name="connsiteX1937" fmla="*/ 947809 w 1004920"/>
                <a:gd name="connsiteY1937" fmla="*/ 256742 h 368468"/>
                <a:gd name="connsiteX1938" fmla="*/ 945790 w 1004920"/>
                <a:gd name="connsiteY1938" fmla="*/ 256632 h 368468"/>
                <a:gd name="connsiteX1939" fmla="*/ 943968 w 1004920"/>
                <a:gd name="connsiteY1939" fmla="*/ 255944 h 368468"/>
                <a:gd name="connsiteX1940" fmla="*/ 944937 w 1004920"/>
                <a:gd name="connsiteY1940" fmla="*/ 254136 h 368468"/>
                <a:gd name="connsiteX1941" fmla="*/ 947050 w 1004920"/>
                <a:gd name="connsiteY1941" fmla="*/ 253065 h 368468"/>
                <a:gd name="connsiteX1942" fmla="*/ 945126 w 1004920"/>
                <a:gd name="connsiteY1942" fmla="*/ 253338 h 368468"/>
                <a:gd name="connsiteX1943" fmla="*/ 943248 w 1004920"/>
                <a:gd name="connsiteY1943" fmla="*/ 253862 h 368468"/>
                <a:gd name="connsiteX1944" fmla="*/ 942395 w 1004920"/>
                <a:gd name="connsiteY1944" fmla="*/ 253964 h 368468"/>
                <a:gd name="connsiteX1945" fmla="*/ 941511 w 1004920"/>
                <a:gd name="connsiteY1945" fmla="*/ 253800 h 368468"/>
                <a:gd name="connsiteX1946" fmla="*/ 941042 w 1004920"/>
                <a:gd name="connsiteY1946" fmla="*/ 253072 h 368468"/>
                <a:gd name="connsiteX1947" fmla="*/ 940979 w 1004920"/>
                <a:gd name="connsiteY1947" fmla="*/ 252040 h 368468"/>
                <a:gd name="connsiteX1948" fmla="*/ 941253 w 1004920"/>
                <a:gd name="connsiteY1948" fmla="*/ 250217 h 368468"/>
                <a:gd name="connsiteX1949" fmla="*/ 940932 w 1004920"/>
                <a:gd name="connsiteY1949" fmla="*/ 248449 h 368468"/>
                <a:gd name="connsiteX1950" fmla="*/ 939266 w 1004920"/>
                <a:gd name="connsiteY1950" fmla="*/ 247627 h 368468"/>
                <a:gd name="connsiteX1951" fmla="*/ 937881 w 1004920"/>
                <a:gd name="connsiteY1951" fmla="*/ 246368 h 368468"/>
                <a:gd name="connsiteX1952" fmla="*/ 937099 w 1004920"/>
                <a:gd name="connsiteY1952" fmla="*/ 245898 h 368468"/>
                <a:gd name="connsiteX1953" fmla="*/ 936082 w 1004920"/>
                <a:gd name="connsiteY1953" fmla="*/ 245930 h 368468"/>
                <a:gd name="connsiteX1954" fmla="*/ 935088 w 1004920"/>
                <a:gd name="connsiteY1954" fmla="*/ 245085 h 368468"/>
                <a:gd name="connsiteX1955" fmla="*/ 934290 w 1004920"/>
                <a:gd name="connsiteY1955" fmla="*/ 243864 h 368468"/>
                <a:gd name="connsiteX1956" fmla="*/ 924354 w 1004920"/>
                <a:gd name="connsiteY1956" fmla="*/ 238568 h 368468"/>
                <a:gd name="connsiteX1957" fmla="*/ 923767 w 1004920"/>
                <a:gd name="connsiteY1957" fmla="*/ 237058 h 368468"/>
                <a:gd name="connsiteX1958" fmla="*/ 922844 w 1004920"/>
                <a:gd name="connsiteY1958" fmla="*/ 237715 h 368468"/>
                <a:gd name="connsiteX1959" fmla="*/ 921929 w 1004920"/>
                <a:gd name="connsiteY1959" fmla="*/ 238044 h 368468"/>
                <a:gd name="connsiteX1960" fmla="*/ 920787 w 1004920"/>
                <a:gd name="connsiteY1960" fmla="*/ 237175 h 368468"/>
                <a:gd name="connsiteX1961" fmla="*/ 919590 w 1004920"/>
                <a:gd name="connsiteY1961" fmla="*/ 236596 h 368468"/>
                <a:gd name="connsiteX1962" fmla="*/ 918283 w 1004920"/>
                <a:gd name="connsiteY1962" fmla="*/ 236690 h 368468"/>
                <a:gd name="connsiteX1963" fmla="*/ 917078 w 1004920"/>
                <a:gd name="connsiteY1963" fmla="*/ 236221 h 368468"/>
                <a:gd name="connsiteX1964" fmla="*/ 915811 w 1004920"/>
                <a:gd name="connsiteY1964" fmla="*/ 235955 h 368468"/>
                <a:gd name="connsiteX1965" fmla="*/ 914489 w 1004920"/>
                <a:gd name="connsiteY1965" fmla="*/ 235916 h 368468"/>
                <a:gd name="connsiteX1966" fmla="*/ 909271 w 1004920"/>
                <a:gd name="connsiteY1966" fmla="*/ 234288 h 368468"/>
                <a:gd name="connsiteX1967" fmla="*/ 904326 w 1004920"/>
                <a:gd name="connsiteY1967" fmla="*/ 231714 h 368468"/>
                <a:gd name="connsiteX1968" fmla="*/ 900297 w 1004920"/>
                <a:gd name="connsiteY1968" fmla="*/ 230603 h 368468"/>
                <a:gd name="connsiteX1969" fmla="*/ 897817 w 1004920"/>
                <a:gd name="connsiteY1969" fmla="*/ 229156 h 368468"/>
                <a:gd name="connsiteX1970" fmla="*/ 895235 w 1004920"/>
                <a:gd name="connsiteY1970" fmla="*/ 227983 h 368468"/>
                <a:gd name="connsiteX1971" fmla="*/ 889462 w 1004920"/>
                <a:gd name="connsiteY1971" fmla="*/ 226840 h 368468"/>
                <a:gd name="connsiteX1972" fmla="*/ 883610 w 1004920"/>
                <a:gd name="connsiteY1972" fmla="*/ 226066 h 368468"/>
                <a:gd name="connsiteX1973" fmla="*/ 881490 w 1004920"/>
                <a:gd name="connsiteY1973" fmla="*/ 226042 h 368468"/>
                <a:gd name="connsiteX1974" fmla="*/ 879714 w 1004920"/>
                <a:gd name="connsiteY1974" fmla="*/ 226293 h 368468"/>
                <a:gd name="connsiteX1975" fmla="*/ 878008 w 1004920"/>
                <a:gd name="connsiteY1975" fmla="*/ 226238 h 368468"/>
                <a:gd name="connsiteX1976" fmla="*/ 868323 w 1004920"/>
                <a:gd name="connsiteY1976" fmla="*/ 220652 h 368468"/>
                <a:gd name="connsiteX1977" fmla="*/ 866688 w 1004920"/>
                <a:gd name="connsiteY1977" fmla="*/ 218110 h 368468"/>
                <a:gd name="connsiteX1978" fmla="*/ 866844 w 1004920"/>
                <a:gd name="connsiteY1978" fmla="*/ 216623 h 368468"/>
                <a:gd name="connsiteX1979" fmla="*/ 867282 w 1004920"/>
                <a:gd name="connsiteY1979" fmla="*/ 215395 h 368468"/>
                <a:gd name="connsiteX1980" fmla="*/ 871233 w 1004920"/>
                <a:gd name="connsiteY1980" fmla="*/ 215043 h 368468"/>
                <a:gd name="connsiteX1981" fmla="*/ 868456 w 1004920"/>
                <a:gd name="connsiteY1981" fmla="*/ 214683 h 368468"/>
                <a:gd name="connsiteX1982" fmla="*/ 867313 w 1004920"/>
                <a:gd name="connsiteY1982" fmla="*/ 214847 h 368468"/>
                <a:gd name="connsiteX1983" fmla="*/ 865021 w 1004920"/>
                <a:gd name="connsiteY1983" fmla="*/ 215856 h 368468"/>
                <a:gd name="connsiteX1984" fmla="*/ 863785 w 1004920"/>
                <a:gd name="connsiteY1984" fmla="*/ 215927 h 368468"/>
                <a:gd name="connsiteX1985" fmla="*/ 862033 w 1004920"/>
                <a:gd name="connsiteY1985" fmla="*/ 215254 h 368468"/>
                <a:gd name="connsiteX1986" fmla="*/ 860359 w 1004920"/>
                <a:gd name="connsiteY1986" fmla="*/ 214409 h 368468"/>
                <a:gd name="connsiteX1987" fmla="*/ 857612 w 1004920"/>
                <a:gd name="connsiteY1987" fmla="*/ 215191 h 368468"/>
                <a:gd name="connsiteX1988" fmla="*/ 856212 w 1004920"/>
                <a:gd name="connsiteY1988" fmla="*/ 213908 h 368468"/>
                <a:gd name="connsiteX1989" fmla="*/ 855727 w 1004920"/>
                <a:gd name="connsiteY1989" fmla="*/ 212555 h 368468"/>
                <a:gd name="connsiteX1990" fmla="*/ 854992 w 1004920"/>
                <a:gd name="connsiteY1990" fmla="*/ 211937 h 368468"/>
                <a:gd name="connsiteX1991" fmla="*/ 853959 w 1004920"/>
                <a:gd name="connsiteY1991" fmla="*/ 211999 h 368468"/>
                <a:gd name="connsiteX1992" fmla="*/ 852566 w 1004920"/>
                <a:gd name="connsiteY1992" fmla="*/ 212492 h 368468"/>
                <a:gd name="connsiteX1993" fmla="*/ 851182 w 1004920"/>
                <a:gd name="connsiteY1993" fmla="*/ 212406 h 368468"/>
                <a:gd name="connsiteX1994" fmla="*/ 850290 w 1004920"/>
                <a:gd name="connsiteY1994" fmla="*/ 211475 h 368468"/>
                <a:gd name="connsiteX1995" fmla="*/ 849648 w 1004920"/>
                <a:gd name="connsiteY1995" fmla="*/ 210262 h 368468"/>
                <a:gd name="connsiteX1996" fmla="*/ 848702 w 1004920"/>
                <a:gd name="connsiteY1996" fmla="*/ 209394 h 368468"/>
                <a:gd name="connsiteX1997" fmla="*/ 847560 w 1004920"/>
                <a:gd name="connsiteY1997" fmla="*/ 208729 h 368468"/>
                <a:gd name="connsiteX1998" fmla="*/ 845682 w 1004920"/>
                <a:gd name="connsiteY1998" fmla="*/ 207157 h 368468"/>
                <a:gd name="connsiteX1999" fmla="*/ 844704 w 1004920"/>
                <a:gd name="connsiteY1999" fmla="*/ 205005 h 368468"/>
                <a:gd name="connsiteX2000" fmla="*/ 844821 w 1004920"/>
                <a:gd name="connsiteY2000" fmla="*/ 201289 h 368468"/>
                <a:gd name="connsiteX2001" fmla="*/ 845119 w 1004920"/>
                <a:gd name="connsiteY2001" fmla="*/ 199959 h 368468"/>
                <a:gd name="connsiteX2002" fmla="*/ 846973 w 1004920"/>
                <a:gd name="connsiteY2002" fmla="*/ 197792 h 368468"/>
                <a:gd name="connsiteX2003" fmla="*/ 848287 w 1004920"/>
                <a:gd name="connsiteY2003" fmla="*/ 195734 h 368468"/>
                <a:gd name="connsiteX2004" fmla="*/ 846660 w 1004920"/>
                <a:gd name="connsiteY2004" fmla="*/ 195508 h 368468"/>
                <a:gd name="connsiteX2005" fmla="*/ 845189 w 1004920"/>
                <a:gd name="connsiteY2005" fmla="*/ 196454 h 368468"/>
                <a:gd name="connsiteX2006" fmla="*/ 844571 w 1004920"/>
                <a:gd name="connsiteY2006" fmla="*/ 197424 h 368468"/>
                <a:gd name="connsiteX2007" fmla="*/ 844321 w 1004920"/>
                <a:gd name="connsiteY2007" fmla="*/ 198598 h 368468"/>
                <a:gd name="connsiteX2008" fmla="*/ 844156 w 1004920"/>
                <a:gd name="connsiteY2008" fmla="*/ 202502 h 368468"/>
                <a:gd name="connsiteX2009" fmla="*/ 842975 w 1004920"/>
                <a:gd name="connsiteY2009" fmla="*/ 203636 h 368468"/>
                <a:gd name="connsiteX2010" fmla="*/ 841191 w 1004920"/>
                <a:gd name="connsiteY2010" fmla="*/ 203542 h 368468"/>
                <a:gd name="connsiteX2011" fmla="*/ 841715 w 1004920"/>
                <a:gd name="connsiteY2011" fmla="*/ 205827 h 368468"/>
                <a:gd name="connsiteX2012" fmla="*/ 840988 w 1004920"/>
                <a:gd name="connsiteY2012" fmla="*/ 207994 h 368468"/>
                <a:gd name="connsiteX2013" fmla="*/ 838914 w 1004920"/>
                <a:gd name="connsiteY2013" fmla="*/ 210544 h 368468"/>
                <a:gd name="connsiteX2014" fmla="*/ 838750 w 1004920"/>
                <a:gd name="connsiteY2014" fmla="*/ 211702 h 368468"/>
                <a:gd name="connsiteX2015" fmla="*/ 839079 w 1004920"/>
                <a:gd name="connsiteY2015" fmla="*/ 212962 h 368468"/>
                <a:gd name="connsiteX2016" fmla="*/ 838609 w 1004920"/>
                <a:gd name="connsiteY2016" fmla="*/ 214198 h 368468"/>
                <a:gd name="connsiteX2017" fmla="*/ 835261 w 1004920"/>
                <a:gd name="connsiteY2017" fmla="*/ 217765 h 368468"/>
                <a:gd name="connsiteX2018" fmla="*/ 834142 w 1004920"/>
                <a:gd name="connsiteY2018" fmla="*/ 217937 h 368468"/>
                <a:gd name="connsiteX2019" fmla="*/ 831670 w 1004920"/>
                <a:gd name="connsiteY2019" fmla="*/ 217914 h 368468"/>
                <a:gd name="connsiteX2020" fmla="*/ 829112 w 1004920"/>
                <a:gd name="connsiteY2020" fmla="*/ 218477 h 368468"/>
                <a:gd name="connsiteX2021" fmla="*/ 827923 w 1004920"/>
                <a:gd name="connsiteY2021" fmla="*/ 217648 h 368468"/>
                <a:gd name="connsiteX2022" fmla="*/ 826952 w 1004920"/>
                <a:gd name="connsiteY2022" fmla="*/ 216568 h 368468"/>
                <a:gd name="connsiteX2023" fmla="*/ 826225 w 1004920"/>
                <a:gd name="connsiteY2023" fmla="*/ 215285 h 368468"/>
                <a:gd name="connsiteX2024" fmla="*/ 825208 w 1004920"/>
                <a:gd name="connsiteY2024" fmla="*/ 212649 h 368468"/>
                <a:gd name="connsiteX2025" fmla="*/ 824394 w 1004920"/>
                <a:gd name="connsiteY2025" fmla="*/ 209926 h 368468"/>
                <a:gd name="connsiteX2026" fmla="*/ 826937 w 1004920"/>
                <a:gd name="connsiteY2026" fmla="*/ 206593 h 368468"/>
                <a:gd name="connsiteX2027" fmla="*/ 826061 w 1004920"/>
                <a:gd name="connsiteY2027" fmla="*/ 203581 h 368468"/>
                <a:gd name="connsiteX2028" fmla="*/ 824339 w 1004920"/>
                <a:gd name="connsiteY2028" fmla="*/ 200992 h 368468"/>
                <a:gd name="connsiteX2029" fmla="*/ 819990 w 1004920"/>
                <a:gd name="connsiteY2029" fmla="*/ 197409 h 368468"/>
                <a:gd name="connsiteX2030" fmla="*/ 815483 w 1004920"/>
                <a:gd name="connsiteY2030" fmla="*/ 194005 h 368468"/>
                <a:gd name="connsiteX2031" fmla="*/ 813434 w 1004920"/>
                <a:gd name="connsiteY2031" fmla="*/ 193317 h 368468"/>
                <a:gd name="connsiteX2032" fmla="*/ 810077 w 1004920"/>
                <a:gd name="connsiteY2032" fmla="*/ 193012 h 368468"/>
                <a:gd name="connsiteX2033" fmla="*/ 809013 w 1004920"/>
                <a:gd name="connsiteY2033" fmla="*/ 192683 h 368468"/>
                <a:gd name="connsiteX2034" fmla="*/ 807973 w 1004920"/>
                <a:gd name="connsiteY2034" fmla="*/ 191408 h 368468"/>
                <a:gd name="connsiteX2035" fmla="*/ 807198 w 1004920"/>
                <a:gd name="connsiteY2035" fmla="*/ 189937 h 368468"/>
                <a:gd name="connsiteX2036" fmla="*/ 809303 w 1004920"/>
                <a:gd name="connsiteY2036" fmla="*/ 189304 h 368468"/>
                <a:gd name="connsiteX2037" fmla="*/ 812894 w 1004920"/>
                <a:gd name="connsiteY2037" fmla="*/ 187575 h 368468"/>
                <a:gd name="connsiteX2038" fmla="*/ 814935 w 1004920"/>
                <a:gd name="connsiteY2038" fmla="*/ 187661 h 368468"/>
                <a:gd name="connsiteX2039" fmla="*/ 820475 w 1004920"/>
                <a:gd name="connsiteY2039" fmla="*/ 188600 h 368468"/>
                <a:gd name="connsiteX2040" fmla="*/ 822173 w 1004920"/>
                <a:gd name="connsiteY2040" fmla="*/ 189452 h 368468"/>
                <a:gd name="connsiteX2041" fmla="*/ 823753 w 1004920"/>
                <a:gd name="connsiteY2041" fmla="*/ 189953 h 368468"/>
                <a:gd name="connsiteX2042" fmla="*/ 827532 w 1004920"/>
                <a:gd name="connsiteY2042" fmla="*/ 187097 h 368468"/>
                <a:gd name="connsiteX2043" fmla="*/ 830528 w 1004920"/>
                <a:gd name="connsiteY2043" fmla="*/ 183366 h 368468"/>
                <a:gd name="connsiteX2044" fmla="*/ 832398 w 1004920"/>
                <a:gd name="connsiteY2044" fmla="*/ 182552 h 368468"/>
                <a:gd name="connsiteX2045" fmla="*/ 833986 w 1004920"/>
                <a:gd name="connsiteY2045" fmla="*/ 182278 h 368468"/>
                <a:gd name="connsiteX2046" fmla="*/ 835605 w 1004920"/>
                <a:gd name="connsiteY2046" fmla="*/ 182638 h 368468"/>
                <a:gd name="connsiteX2047" fmla="*/ 838821 w 1004920"/>
                <a:gd name="connsiteY2047" fmla="*/ 183937 h 368468"/>
                <a:gd name="connsiteX2048" fmla="*/ 841348 w 1004920"/>
                <a:gd name="connsiteY2048" fmla="*/ 184547 h 368468"/>
                <a:gd name="connsiteX2049" fmla="*/ 843147 w 1004920"/>
                <a:gd name="connsiteY2049" fmla="*/ 184664 h 368468"/>
                <a:gd name="connsiteX2050" fmla="*/ 844086 w 1004920"/>
                <a:gd name="connsiteY2050" fmla="*/ 185830 h 368468"/>
                <a:gd name="connsiteX2051" fmla="*/ 845150 w 1004920"/>
                <a:gd name="connsiteY2051" fmla="*/ 186354 h 368468"/>
                <a:gd name="connsiteX2052" fmla="*/ 845392 w 1004920"/>
                <a:gd name="connsiteY2052" fmla="*/ 184594 h 368468"/>
                <a:gd name="connsiteX2053" fmla="*/ 846316 w 1004920"/>
                <a:gd name="connsiteY2053" fmla="*/ 182560 h 368468"/>
                <a:gd name="connsiteX2054" fmla="*/ 848107 w 1004920"/>
                <a:gd name="connsiteY2054" fmla="*/ 181926 h 368468"/>
                <a:gd name="connsiteX2055" fmla="*/ 849054 w 1004920"/>
                <a:gd name="connsiteY2055" fmla="*/ 181777 h 368468"/>
                <a:gd name="connsiteX2056" fmla="*/ 849648 w 1004920"/>
                <a:gd name="connsiteY2056" fmla="*/ 181253 h 368468"/>
                <a:gd name="connsiteX2057" fmla="*/ 849515 w 1004920"/>
                <a:gd name="connsiteY2057" fmla="*/ 179368 h 368468"/>
                <a:gd name="connsiteX2058" fmla="*/ 847145 w 1004920"/>
                <a:gd name="connsiteY2058" fmla="*/ 179133 h 368468"/>
                <a:gd name="connsiteX2059" fmla="*/ 848436 w 1004920"/>
                <a:gd name="connsiteY2059" fmla="*/ 177514 h 368468"/>
                <a:gd name="connsiteX2060" fmla="*/ 849586 w 1004920"/>
                <a:gd name="connsiteY2060" fmla="*/ 176724 h 368468"/>
                <a:gd name="connsiteX2061" fmla="*/ 849985 w 1004920"/>
                <a:gd name="connsiteY2061" fmla="*/ 175933 h 368468"/>
                <a:gd name="connsiteX2062" fmla="*/ 850008 w 1004920"/>
                <a:gd name="connsiteY2062" fmla="*/ 174948 h 368468"/>
                <a:gd name="connsiteX2063" fmla="*/ 845369 w 1004920"/>
                <a:gd name="connsiteY2063" fmla="*/ 176849 h 368468"/>
                <a:gd name="connsiteX2064" fmla="*/ 840479 w 1004920"/>
                <a:gd name="connsiteY2064" fmla="*/ 177647 h 368468"/>
                <a:gd name="connsiteX2065" fmla="*/ 837593 w 1004920"/>
                <a:gd name="connsiteY2065" fmla="*/ 177428 h 368468"/>
                <a:gd name="connsiteX2066" fmla="*/ 834713 w 1004920"/>
                <a:gd name="connsiteY2066" fmla="*/ 177404 h 368468"/>
                <a:gd name="connsiteX2067" fmla="*/ 828955 w 1004920"/>
                <a:gd name="connsiteY2067" fmla="*/ 178671 h 368468"/>
                <a:gd name="connsiteX2068" fmla="*/ 826772 w 1004920"/>
                <a:gd name="connsiteY2068" fmla="*/ 178625 h 368468"/>
                <a:gd name="connsiteX2069" fmla="*/ 821679 w 1004920"/>
                <a:gd name="connsiteY2069" fmla="*/ 178108 h 368468"/>
                <a:gd name="connsiteX2070" fmla="*/ 818863 w 1004920"/>
                <a:gd name="connsiteY2070" fmla="*/ 177490 h 368468"/>
                <a:gd name="connsiteX2071" fmla="*/ 816688 w 1004920"/>
                <a:gd name="connsiteY2071" fmla="*/ 177967 h 368468"/>
                <a:gd name="connsiteX2072" fmla="*/ 814584 w 1004920"/>
                <a:gd name="connsiteY2072" fmla="*/ 178007 h 368468"/>
                <a:gd name="connsiteX2073" fmla="*/ 812385 w 1004920"/>
                <a:gd name="connsiteY2073" fmla="*/ 176551 h 368468"/>
                <a:gd name="connsiteX2074" fmla="*/ 810515 w 1004920"/>
                <a:gd name="connsiteY2074" fmla="*/ 174736 h 368468"/>
                <a:gd name="connsiteX2075" fmla="*/ 809585 w 1004920"/>
                <a:gd name="connsiteY2075" fmla="*/ 173445 h 368468"/>
                <a:gd name="connsiteX2076" fmla="*/ 808348 w 1004920"/>
                <a:gd name="connsiteY2076" fmla="*/ 172507 h 368468"/>
                <a:gd name="connsiteX2077" fmla="*/ 807801 w 1004920"/>
                <a:gd name="connsiteY2077" fmla="*/ 171247 h 368468"/>
                <a:gd name="connsiteX2078" fmla="*/ 806432 w 1004920"/>
                <a:gd name="connsiteY2078" fmla="*/ 166506 h 368468"/>
                <a:gd name="connsiteX2079" fmla="*/ 806306 w 1004920"/>
                <a:gd name="connsiteY2079" fmla="*/ 163111 h 368468"/>
                <a:gd name="connsiteX2080" fmla="*/ 804092 w 1004920"/>
                <a:gd name="connsiteY2080" fmla="*/ 163048 h 368468"/>
                <a:gd name="connsiteX2081" fmla="*/ 801941 w 1004920"/>
                <a:gd name="connsiteY2081" fmla="*/ 162712 h 368468"/>
                <a:gd name="connsiteX2082" fmla="*/ 792326 w 1004920"/>
                <a:gd name="connsiteY2082" fmla="*/ 159488 h 368468"/>
                <a:gd name="connsiteX2083" fmla="*/ 791168 w 1004920"/>
                <a:gd name="connsiteY2083" fmla="*/ 160279 h 368468"/>
                <a:gd name="connsiteX2084" fmla="*/ 789814 w 1004920"/>
                <a:gd name="connsiteY2084" fmla="*/ 160686 h 368468"/>
                <a:gd name="connsiteX2085" fmla="*/ 788461 w 1004920"/>
                <a:gd name="connsiteY2085" fmla="*/ 160834 h 368468"/>
                <a:gd name="connsiteX2086" fmla="*/ 787123 w 1004920"/>
                <a:gd name="connsiteY2086" fmla="*/ 160670 h 368468"/>
                <a:gd name="connsiteX2087" fmla="*/ 785786 w 1004920"/>
                <a:gd name="connsiteY2087" fmla="*/ 160169 h 368468"/>
                <a:gd name="connsiteX2088" fmla="*/ 785903 w 1004920"/>
                <a:gd name="connsiteY2088" fmla="*/ 159277 h 368468"/>
                <a:gd name="connsiteX2089" fmla="*/ 786889 w 1004920"/>
                <a:gd name="connsiteY2089" fmla="*/ 157102 h 368468"/>
                <a:gd name="connsiteX2090" fmla="*/ 787867 w 1004920"/>
                <a:gd name="connsiteY2090" fmla="*/ 156297 h 368468"/>
                <a:gd name="connsiteX2091" fmla="*/ 789212 w 1004920"/>
                <a:gd name="connsiteY2091" fmla="*/ 155671 h 368468"/>
                <a:gd name="connsiteX2092" fmla="*/ 790065 w 1004920"/>
                <a:gd name="connsiteY2092" fmla="*/ 154513 h 368468"/>
                <a:gd name="connsiteX2093" fmla="*/ 791458 w 1004920"/>
                <a:gd name="connsiteY2093" fmla="*/ 151047 h 368468"/>
                <a:gd name="connsiteX2094" fmla="*/ 791567 w 1004920"/>
                <a:gd name="connsiteY2094" fmla="*/ 149866 h 368468"/>
                <a:gd name="connsiteX2095" fmla="*/ 791411 w 1004920"/>
                <a:gd name="connsiteY2095" fmla="*/ 148661 h 368468"/>
                <a:gd name="connsiteX2096" fmla="*/ 791528 w 1004920"/>
                <a:gd name="connsiteY2096" fmla="*/ 147745 h 368468"/>
                <a:gd name="connsiteX2097" fmla="*/ 792389 w 1004920"/>
                <a:gd name="connsiteY2097" fmla="*/ 147268 h 368468"/>
                <a:gd name="connsiteX2098" fmla="*/ 796011 w 1004920"/>
                <a:gd name="connsiteY2098" fmla="*/ 146142 h 368468"/>
                <a:gd name="connsiteX2099" fmla="*/ 803537 w 1004920"/>
                <a:gd name="connsiteY2099" fmla="*/ 144436 h 368468"/>
                <a:gd name="connsiteX2100" fmla="*/ 805438 w 1004920"/>
                <a:gd name="connsiteY2100" fmla="*/ 143419 h 368468"/>
                <a:gd name="connsiteX2101" fmla="*/ 807010 w 1004920"/>
                <a:gd name="connsiteY2101" fmla="*/ 141792 h 368468"/>
                <a:gd name="connsiteX2102" fmla="*/ 808841 w 1004920"/>
                <a:gd name="connsiteY2102" fmla="*/ 140806 h 368468"/>
                <a:gd name="connsiteX2103" fmla="*/ 809678 w 1004920"/>
                <a:gd name="connsiteY2103" fmla="*/ 139805 h 368468"/>
                <a:gd name="connsiteX2104" fmla="*/ 810648 w 1004920"/>
                <a:gd name="connsiteY2104" fmla="*/ 138999 h 368468"/>
                <a:gd name="connsiteX2105" fmla="*/ 816469 w 1004920"/>
                <a:gd name="connsiteY2105" fmla="*/ 136847 h 368468"/>
                <a:gd name="connsiteX2106" fmla="*/ 818980 w 1004920"/>
                <a:gd name="connsiteY2106" fmla="*/ 136675 h 368468"/>
                <a:gd name="connsiteX2107" fmla="*/ 821547 w 1004920"/>
                <a:gd name="connsiteY2107" fmla="*/ 136926 h 368468"/>
                <a:gd name="connsiteX2108" fmla="*/ 826624 w 1004920"/>
                <a:gd name="connsiteY2108" fmla="*/ 138201 h 368468"/>
                <a:gd name="connsiteX2109" fmla="*/ 831467 w 1004920"/>
                <a:gd name="connsiteY2109" fmla="*/ 140258 h 368468"/>
                <a:gd name="connsiteX2110" fmla="*/ 835668 w 1004920"/>
                <a:gd name="connsiteY2110" fmla="*/ 142965 h 368468"/>
                <a:gd name="connsiteX2111" fmla="*/ 840174 w 1004920"/>
                <a:gd name="connsiteY2111" fmla="*/ 144906 h 368468"/>
                <a:gd name="connsiteX2112" fmla="*/ 203472 w 1004920"/>
                <a:gd name="connsiteY2112" fmla="*/ 136370 h 368468"/>
                <a:gd name="connsiteX2113" fmla="*/ 205529 w 1004920"/>
                <a:gd name="connsiteY2113" fmla="*/ 138490 h 368468"/>
                <a:gd name="connsiteX2114" fmla="*/ 206022 w 1004920"/>
                <a:gd name="connsiteY2114" fmla="*/ 139249 h 368468"/>
                <a:gd name="connsiteX2115" fmla="*/ 205005 w 1004920"/>
                <a:gd name="connsiteY2115" fmla="*/ 140423 h 368468"/>
                <a:gd name="connsiteX2116" fmla="*/ 204191 w 1004920"/>
                <a:gd name="connsiteY2116" fmla="*/ 142081 h 368468"/>
                <a:gd name="connsiteX2117" fmla="*/ 203722 w 1004920"/>
                <a:gd name="connsiteY2117" fmla="*/ 142433 h 368468"/>
                <a:gd name="connsiteX2118" fmla="*/ 202150 w 1004920"/>
                <a:gd name="connsiteY2118" fmla="*/ 141800 h 368468"/>
                <a:gd name="connsiteX2119" fmla="*/ 201038 w 1004920"/>
                <a:gd name="connsiteY2119" fmla="*/ 143427 h 368468"/>
                <a:gd name="connsiteX2120" fmla="*/ 200303 w 1004920"/>
                <a:gd name="connsiteY2120" fmla="*/ 140822 h 368468"/>
                <a:gd name="connsiteX2121" fmla="*/ 198707 w 1004920"/>
                <a:gd name="connsiteY2121" fmla="*/ 139171 h 368468"/>
                <a:gd name="connsiteX2122" fmla="*/ 199701 w 1004920"/>
                <a:gd name="connsiteY2122" fmla="*/ 137481 h 368468"/>
                <a:gd name="connsiteX2123" fmla="*/ 200061 w 1004920"/>
                <a:gd name="connsiteY2123" fmla="*/ 137356 h 368468"/>
                <a:gd name="connsiteX2124" fmla="*/ 200546 w 1004920"/>
                <a:gd name="connsiteY2124" fmla="*/ 137411 h 368468"/>
                <a:gd name="connsiteX2125" fmla="*/ 201047 w 1004920"/>
                <a:gd name="connsiteY2125" fmla="*/ 137857 h 368468"/>
                <a:gd name="connsiteX2126" fmla="*/ 203472 w 1004920"/>
                <a:gd name="connsiteY2126" fmla="*/ 136370 h 368468"/>
                <a:gd name="connsiteX2127" fmla="*/ 710509 w 1004920"/>
                <a:gd name="connsiteY2127" fmla="*/ 136026 h 368468"/>
                <a:gd name="connsiteX2128" fmla="*/ 713043 w 1004920"/>
                <a:gd name="connsiteY2128" fmla="*/ 139288 h 368468"/>
                <a:gd name="connsiteX2129" fmla="*/ 711338 w 1004920"/>
                <a:gd name="connsiteY2129" fmla="*/ 142379 h 368468"/>
                <a:gd name="connsiteX2130" fmla="*/ 712511 w 1004920"/>
                <a:gd name="connsiteY2130" fmla="*/ 144108 h 368468"/>
                <a:gd name="connsiteX2131" fmla="*/ 715711 w 1004920"/>
                <a:gd name="connsiteY2131" fmla="*/ 144217 h 368468"/>
                <a:gd name="connsiteX2132" fmla="*/ 716446 w 1004920"/>
                <a:gd name="connsiteY2132" fmla="*/ 144867 h 368468"/>
                <a:gd name="connsiteX2133" fmla="*/ 717010 w 1004920"/>
                <a:gd name="connsiteY2133" fmla="*/ 145649 h 368468"/>
                <a:gd name="connsiteX2134" fmla="*/ 717377 w 1004920"/>
                <a:gd name="connsiteY2134" fmla="*/ 146713 h 368468"/>
                <a:gd name="connsiteX2135" fmla="*/ 716548 w 1004920"/>
                <a:gd name="connsiteY2135" fmla="*/ 147566 h 368468"/>
                <a:gd name="connsiteX2136" fmla="*/ 714765 w 1004920"/>
                <a:gd name="connsiteY2136" fmla="*/ 148348 h 368468"/>
                <a:gd name="connsiteX2137" fmla="*/ 712707 w 1004920"/>
                <a:gd name="connsiteY2137" fmla="*/ 147221 h 368468"/>
                <a:gd name="connsiteX2138" fmla="*/ 712167 w 1004920"/>
                <a:gd name="connsiteY2138" fmla="*/ 146173 h 368468"/>
                <a:gd name="connsiteX2139" fmla="*/ 711744 w 1004920"/>
                <a:gd name="connsiteY2139" fmla="*/ 145782 h 368468"/>
                <a:gd name="connsiteX2140" fmla="*/ 708975 w 1004920"/>
                <a:gd name="connsiteY2140" fmla="*/ 146580 h 368468"/>
                <a:gd name="connsiteX2141" fmla="*/ 708201 w 1004920"/>
                <a:gd name="connsiteY2141" fmla="*/ 146658 h 368468"/>
                <a:gd name="connsiteX2142" fmla="*/ 707668 w 1004920"/>
                <a:gd name="connsiteY2142" fmla="*/ 145195 h 368468"/>
                <a:gd name="connsiteX2143" fmla="*/ 708334 w 1004920"/>
                <a:gd name="connsiteY2143" fmla="*/ 143098 h 368468"/>
                <a:gd name="connsiteX2144" fmla="*/ 706401 w 1004920"/>
                <a:gd name="connsiteY2144" fmla="*/ 142152 h 368468"/>
                <a:gd name="connsiteX2145" fmla="*/ 704625 w 1004920"/>
                <a:gd name="connsiteY2145" fmla="*/ 139985 h 368468"/>
                <a:gd name="connsiteX2146" fmla="*/ 704563 w 1004920"/>
                <a:gd name="connsiteY2146" fmla="*/ 139116 h 368468"/>
                <a:gd name="connsiteX2147" fmla="*/ 705275 w 1004920"/>
                <a:gd name="connsiteY2147" fmla="*/ 137606 h 368468"/>
                <a:gd name="connsiteX2148" fmla="*/ 705181 w 1004920"/>
                <a:gd name="connsiteY2148" fmla="*/ 136402 h 368468"/>
                <a:gd name="connsiteX2149" fmla="*/ 706190 w 1004920"/>
                <a:gd name="connsiteY2149" fmla="*/ 136308 h 368468"/>
                <a:gd name="connsiteX2150" fmla="*/ 708036 w 1004920"/>
                <a:gd name="connsiteY2150" fmla="*/ 137935 h 368468"/>
                <a:gd name="connsiteX2151" fmla="*/ 708834 w 1004920"/>
                <a:gd name="connsiteY2151" fmla="*/ 136402 h 368468"/>
                <a:gd name="connsiteX2152" fmla="*/ 709624 w 1004920"/>
                <a:gd name="connsiteY2152" fmla="*/ 135760 h 368468"/>
                <a:gd name="connsiteX2153" fmla="*/ 710509 w 1004920"/>
                <a:gd name="connsiteY2153" fmla="*/ 136026 h 368468"/>
                <a:gd name="connsiteX2154" fmla="*/ 703546 w 1004920"/>
                <a:gd name="connsiteY2154" fmla="*/ 139867 h 368468"/>
                <a:gd name="connsiteX2155" fmla="*/ 702168 w 1004920"/>
                <a:gd name="connsiteY2155" fmla="*/ 140431 h 368468"/>
                <a:gd name="connsiteX2156" fmla="*/ 700674 w 1004920"/>
                <a:gd name="connsiteY2156" fmla="*/ 140423 h 368468"/>
                <a:gd name="connsiteX2157" fmla="*/ 700346 w 1004920"/>
                <a:gd name="connsiteY2157" fmla="*/ 138099 h 368468"/>
                <a:gd name="connsiteX2158" fmla="*/ 700839 w 1004920"/>
                <a:gd name="connsiteY2158" fmla="*/ 135150 h 368468"/>
                <a:gd name="connsiteX2159" fmla="*/ 702232 w 1004920"/>
                <a:gd name="connsiteY2159" fmla="*/ 134649 h 368468"/>
                <a:gd name="connsiteX2160" fmla="*/ 704429 w 1004920"/>
                <a:gd name="connsiteY2160" fmla="*/ 135275 h 368468"/>
                <a:gd name="connsiteX2161" fmla="*/ 703616 w 1004920"/>
                <a:gd name="connsiteY2161" fmla="*/ 136018 h 368468"/>
                <a:gd name="connsiteX2162" fmla="*/ 704218 w 1004920"/>
                <a:gd name="connsiteY2162" fmla="*/ 137598 h 368468"/>
                <a:gd name="connsiteX2163" fmla="*/ 703546 w 1004920"/>
                <a:gd name="connsiteY2163" fmla="*/ 139867 h 368468"/>
                <a:gd name="connsiteX2164" fmla="*/ 187277 w 1004920"/>
                <a:gd name="connsiteY2164" fmla="*/ 136660 h 368468"/>
                <a:gd name="connsiteX2165" fmla="*/ 184422 w 1004920"/>
                <a:gd name="connsiteY2165" fmla="*/ 137419 h 368468"/>
                <a:gd name="connsiteX2166" fmla="*/ 181237 w 1004920"/>
                <a:gd name="connsiteY2166" fmla="*/ 136871 h 368468"/>
                <a:gd name="connsiteX2167" fmla="*/ 181629 w 1004920"/>
                <a:gd name="connsiteY2167" fmla="*/ 135565 h 368468"/>
                <a:gd name="connsiteX2168" fmla="*/ 183162 w 1004920"/>
                <a:gd name="connsiteY2168" fmla="*/ 134039 h 368468"/>
                <a:gd name="connsiteX2169" fmla="*/ 184524 w 1004920"/>
                <a:gd name="connsiteY2169" fmla="*/ 134101 h 368468"/>
                <a:gd name="connsiteX2170" fmla="*/ 187003 w 1004920"/>
                <a:gd name="connsiteY2170" fmla="*/ 135103 h 368468"/>
                <a:gd name="connsiteX2171" fmla="*/ 187879 w 1004920"/>
                <a:gd name="connsiteY2171" fmla="*/ 136003 h 368468"/>
                <a:gd name="connsiteX2172" fmla="*/ 187277 w 1004920"/>
                <a:gd name="connsiteY2172" fmla="*/ 136660 h 368468"/>
                <a:gd name="connsiteX2173" fmla="*/ 781780 w 1004920"/>
                <a:gd name="connsiteY2173" fmla="*/ 129157 h 368468"/>
                <a:gd name="connsiteX2174" fmla="*/ 785582 w 1004920"/>
                <a:gd name="connsiteY2174" fmla="*/ 130088 h 368468"/>
                <a:gd name="connsiteX2175" fmla="*/ 786443 w 1004920"/>
                <a:gd name="connsiteY2175" fmla="*/ 129939 h 368468"/>
                <a:gd name="connsiteX2176" fmla="*/ 791958 w 1004920"/>
                <a:gd name="connsiteY2176" fmla="*/ 132333 h 368468"/>
                <a:gd name="connsiteX2177" fmla="*/ 792827 w 1004920"/>
                <a:gd name="connsiteY2177" fmla="*/ 133522 h 368468"/>
                <a:gd name="connsiteX2178" fmla="*/ 792521 w 1004920"/>
                <a:gd name="connsiteY2178" fmla="*/ 134328 h 368468"/>
                <a:gd name="connsiteX2179" fmla="*/ 793335 w 1004920"/>
                <a:gd name="connsiteY2179" fmla="*/ 135408 h 368468"/>
                <a:gd name="connsiteX2180" fmla="*/ 791536 w 1004920"/>
                <a:gd name="connsiteY2180" fmla="*/ 137051 h 368468"/>
                <a:gd name="connsiteX2181" fmla="*/ 790667 w 1004920"/>
                <a:gd name="connsiteY2181" fmla="*/ 137231 h 368468"/>
                <a:gd name="connsiteX2182" fmla="*/ 789791 w 1004920"/>
                <a:gd name="connsiteY2182" fmla="*/ 136613 h 368468"/>
                <a:gd name="connsiteX2183" fmla="*/ 788031 w 1004920"/>
                <a:gd name="connsiteY2183" fmla="*/ 136269 h 368468"/>
                <a:gd name="connsiteX2184" fmla="*/ 785997 w 1004920"/>
                <a:gd name="connsiteY2184" fmla="*/ 136941 h 368468"/>
                <a:gd name="connsiteX2185" fmla="*/ 784706 w 1004920"/>
                <a:gd name="connsiteY2185" fmla="*/ 136433 h 368468"/>
                <a:gd name="connsiteX2186" fmla="*/ 783611 w 1004920"/>
                <a:gd name="connsiteY2186" fmla="*/ 134931 h 368468"/>
                <a:gd name="connsiteX2187" fmla="*/ 781671 w 1004920"/>
                <a:gd name="connsiteY2187" fmla="*/ 134015 h 368468"/>
                <a:gd name="connsiteX2188" fmla="*/ 778924 w 1004920"/>
                <a:gd name="connsiteY2188" fmla="*/ 130839 h 368468"/>
                <a:gd name="connsiteX2189" fmla="*/ 777579 w 1004920"/>
                <a:gd name="connsiteY2189" fmla="*/ 130956 h 368468"/>
                <a:gd name="connsiteX2190" fmla="*/ 777931 w 1004920"/>
                <a:gd name="connsiteY2190" fmla="*/ 132200 h 368468"/>
                <a:gd name="connsiteX2191" fmla="*/ 779096 w 1004920"/>
                <a:gd name="connsiteY2191" fmla="*/ 133022 h 368468"/>
                <a:gd name="connsiteX2192" fmla="*/ 780630 w 1004920"/>
                <a:gd name="connsiteY2192" fmla="*/ 135439 h 368468"/>
                <a:gd name="connsiteX2193" fmla="*/ 781514 w 1004920"/>
                <a:gd name="connsiteY2193" fmla="*/ 135674 h 368468"/>
                <a:gd name="connsiteX2194" fmla="*/ 782422 w 1004920"/>
                <a:gd name="connsiteY2194" fmla="*/ 135588 h 368468"/>
                <a:gd name="connsiteX2195" fmla="*/ 783650 w 1004920"/>
                <a:gd name="connsiteY2195" fmla="*/ 136597 h 368468"/>
                <a:gd name="connsiteX2196" fmla="*/ 783587 w 1004920"/>
                <a:gd name="connsiteY2196" fmla="*/ 138154 h 368468"/>
                <a:gd name="connsiteX2197" fmla="*/ 780379 w 1004920"/>
                <a:gd name="connsiteY2197" fmla="*/ 138764 h 368468"/>
                <a:gd name="connsiteX2198" fmla="*/ 779269 w 1004920"/>
                <a:gd name="connsiteY2198" fmla="*/ 137622 h 368468"/>
                <a:gd name="connsiteX2199" fmla="*/ 779026 w 1004920"/>
                <a:gd name="connsiteY2199" fmla="*/ 135549 h 368468"/>
                <a:gd name="connsiteX2200" fmla="*/ 777227 w 1004920"/>
                <a:gd name="connsiteY2200" fmla="*/ 136245 h 368468"/>
                <a:gd name="connsiteX2201" fmla="*/ 776530 w 1004920"/>
                <a:gd name="connsiteY2201" fmla="*/ 136965 h 368468"/>
                <a:gd name="connsiteX2202" fmla="*/ 776006 w 1004920"/>
                <a:gd name="connsiteY2202" fmla="*/ 137067 h 368468"/>
                <a:gd name="connsiteX2203" fmla="*/ 774809 w 1004920"/>
                <a:gd name="connsiteY2203" fmla="*/ 134907 h 368468"/>
                <a:gd name="connsiteX2204" fmla="*/ 771383 w 1004920"/>
                <a:gd name="connsiteY2204" fmla="*/ 134790 h 368468"/>
                <a:gd name="connsiteX2205" fmla="*/ 769106 w 1004920"/>
                <a:gd name="connsiteY2205" fmla="*/ 133648 h 368468"/>
                <a:gd name="connsiteX2206" fmla="*/ 770232 w 1004920"/>
                <a:gd name="connsiteY2206" fmla="*/ 132451 h 368468"/>
                <a:gd name="connsiteX2207" fmla="*/ 770397 w 1004920"/>
                <a:gd name="connsiteY2207" fmla="*/ 131293 h 368468"/>
                <a:gd name="connsiteX2208" fmla="*/ 771876 w 1004920"/>
                <a:gd name="connsiteY2208" fmla="*/ 130667 h 368468"/>
                <a:gd name="connsiteX2209" fmla="*/ 773370 w 1004920"/>
                <a:gd name="connsiteY2209" fmla="*/ 131222 h 368468"/>
                <a:gd name="connsiteX2210" fmla="*/ 774880 w 1004920"/>
                <a:gd name="connsiteY2210" fmla="*/ 130385 h 368468"/>
                <a:gd name="connsiteX2211" fmla="*/ 775952 w 1004920"/>
                <a:gd name="connsiteY2211" fmla="*/ 130597 h 368468"/>
                <a:gd name="connsiteX2212" fmla="*/ 776742 w 1004920"/>
                <a:gd name="connsiteY2212" fmla="*/ 130065 h 368468"/>
                <a:gd name="connsiteX2213" fmla="*/ 779777 w 1004920"/>
                <a:gd name="connsiteY2213" fmla="*/ 129728 h 368468"/>
                <a:gd name="connsiteX2214" fmla="*/ 781780 w 1004920"/>
                <a:gd name="connsiteY2214" fmla="*/ 129157 h 368468"/>
                <a:gd name="connsiteX2215" fmla="*/ 71404 w 1004920"/>
                <a:gd name="connsiteY2215" fmla="*/ 140634 h 368468"/>
                <a:gd name="connsiteX2216" fmla="*/ 70098 w 1004920"/>
                <a:gd name="connsiteY2216" fmla="*/ 141643 h 368468"/>
                <a:gd name="connsiteX2217" fmla="*/ 68118 w 1004920"/>
                <a:gd name="connsiteY2217" fmla="*/ 140665 h 368468"/>
                <a:gd name="connsiteX2218" fmla="*/ 68784 w 1004920"/>
                <a:gd name="connsiteY2218" fmla="*/ 139265 h 368468"/>
                <a:gd name="connsiteX2219" fmla="*/ 69104 w 1004920"/>
                <a:gd name="connsiteY2219" fmla="*/ 137332 h 368468"/>
                <a:gd name="connsiteX2220" fmla="*/ 70293 w 1004920"/>
                <a:gd name="connsiteY2220" fmla="*/ 135799 h 368468"/>
                <a:gd name="connsiteX2221" fmla="*/ 70693 w 1004920"/>
                <a:gd name="connsiteY2221" fmla="*/ 134000 h 368468"/>
                <a:gd name="connsiteX2222" fmla="*/ 68408 w 1004920"/>
                <a:gd name="connsiteY2222" fmla="*/ 129079 h 368468"/>
                <a:gd name="connsiteX2223" fmla="*/ 69542 w 1004920"/>
                <a:gd name="connsiteY2223" fmla="*/ 128915 h 368468"/>
                <a:gd name="connsiteX2224" fmla="*/ 70442 w 1004920"/>
                <a:gd name="connsiteY2224" fmla="*/ 129446 h 368468"/>
                <a:gd name="connsiteX2225" fmla="*/ 71952 w 1004920"/>
                <a:gd name="connsiteY2225" fmla="*/ 132717 h 368468"/>
                <a:gd name="connsiteX2226" fmla="*/ 73266 w 1004920"/>
                <a:gd name="connsiteY2226" fmla="*/ 134680 h 368468"/>
                <a:gd name="connsiteX2227" fmla="*/ 72742 w 1004920"/>
                <a:gd name="connsiteY2227" fmla="*/ 137340 h 368468"/>
                <a:gd name="connsiteX2228" fmla="*/ 71404 w 1004920"/>
                <a:gd name="connsiteY2228" fmla="*/ 140634 h 368468"/>
                <a:gd name="connsiteX2229" fmla="*/ 210161 w 1004920"/>
                <a:gd name="connsiteY2229" fmla="*/ 132904 h 368468"/>
                <a:gd name="connsiteX2230" fmla="*/ 210794 w 1004920"/>
                <a:gd name="connsiteY2230" fmla="*/ 133264 h 368468"/>
                <a:gd name="connsiteX2231" fmla="*/ 211577 w 1004920"/>
                <a:gd name="connsiteY2231" fmla="*/ 132130 h 368468"/>
                <a:gd name="connsiteX2232" fmla="*/ 213024 w 1004920"/>
                <a:gd name="connsiteY2232" fmla="*/ 133679 h 368468"/>
                <a:gd name="connsiteX2233" fmla="*/ 213916 w 1004920"/>
                <a:gd name="connsiteY2233" fmla="*/ 134453 h 368468"/>
                <a:gd name="connsiteX2234" fmla="*/ 215136 w 1004920"/>
                <a:gd name="connsiteY2234" fmla="*/ 135228 h 368468"/>
                <a:gd name="connsiteX2235" fmla="*/ 213940 w 1004920"/>
                <a:gd name="connsiteY2235" fmla="*/ 135259 h 368468"/>
                <a:gd name="connsiteX2236" fmla="*/ 213446 w 1004920"/>
                <a:gd name="connsiteY2236" fmla="*/ 135971 h 368468"/>
                <a:gd name="connsiteX2237" fmla="*/ 213134 w 1004920"/>
                <a:gd name="connsiteY2237" fmla="*/ 136112 h 368468"/>
                <a:gd name="connsiteX2238" fmla="*/ 208479 w 1004920"/>
                <a:gd name="connsiteY2238" fmla="*/ 133616 h 368468"/>
                <a:gd name="connsiteX2239" fmla="*/ 205498 w 1004920"/>
                <a:gd name="connsiteY2239" fmla="*/ 134422 h 368468"/>
                <a:gd name="connsiteX2240" fmla="*/ 203456 w 1004920"/>
                <a:gd name="connsiteY2240" fmla="*/ 133695 h 368468"/>
                <a:gd name="connsiteX2241" fmla="*/ 202877 w 1004920"/>
                <a:gd name="connsiteY2241" fmla="*/ 133194 h 368468"/>
                <a:gd name="connsiteX2242" fmla="*/ 203972 w 1004920"/>
                <a:gd name="connsiteY2242" fmla="*/ 131825 h 368468"/>
                <a:gd name="connsiteX2243" fmla="*/ 204982 w 1004920"/>
                <a:gd name="connsiteY2243" fmla="*/ 128687 h 368468"/>
                <a:gd name="connsiteX2244" fmla="*/ 207024 w 1004920"/>
                <a:gd name="connsiteY2244" fmla="*/ 129478 h 368468"/>
                <a:gd name="connsiteX2245" fmla="*/ 207516 w 1004920"/>
                <a:gd name="connsiteY2245" fmla="*/ 130448 h 368468"/>
                <a:gd name="connsiteX2246" fmla="*/ 207391 w 1004920"/>
                <a:gd name="connsiteY2246" fmla="*/ 130737 h 368468"/>
                <a:gd name="connsiteX2247" fmla="*/ 208729 w 1004920"/>
                <a:gd name="connsiteY2247" fmla="*/ 131324 h 368468"/>
                <a:gd name="connsiteX2248" fmla="*/ 210161 w 1004920"/>
                <a:gd name="connsiteY2248" fmla="*/ 132904 h 368468"/>
                <a:gd name="connsiteX2249" fmla="*/ 754023 w 1004920"/>
                <a:gd name="connsiteY2249" fmla="*/ 133147 h 368468"/>
                <a:gd name="connsiteX2250" fmla="*/ 753068 w 1004920"/>
                <a:gd name="connsiteY2250" fmla="*/ 133209 h 368468"/>
                <a:gd name="connsiteX2251" fmla="*/ 752270 w 1004920"/>
                <a:gd name="connsiteY2251" fmla="*/ 131934 h 368468"/>
                <a:gd name="connsiteX2252" fmla="*/ 750095 w 1004920"/>
                <a:gd name="connsiteY2252" fmla="*/ 130518 h 368468"/>
                <a:gd name="connsiteX2253" fmla="*/ 748750 w 1004920"/>
                <a:gd name="connsiteY2253" fmla="*/ 128077 h 368468"/>
                <a:gd name="connsiteX2254" fmla="*/ 753866 w 1004920"/>
                <a:gd name="connsiteY2254" fmla="*/ 132106 h 368468"/>
                <a:gd name="connsiteX2255" fmla="*/ 754023 w 1004920"/>
                <a:gd name="connsiteY2255" fmla="*/ 133147 h 368468"/>
                <a:gd name="connsiteX2256" fmla="*/ 708013 w 1004920"/>
                <a:gd name="connsiteY2256" fmla="*/ 129196 h 368468"/>
                <a:gd name="connsiteX2257" fmla="*/ 707903 w 1004920"/>
                <a:gd name="connsiteY2257" fmla="*/ 129869 h 368468"/>
                <a:gd name="connsiteX2258" fmla="*/ 707223 w 1004920"/>
                <a:gd name="connsiteY2258" fmla="*/ 128930 h 368468"/>
                <a:gd name="connsiteX2259" fmla="*/ 706761 w 1004920"/>
                <a:gd name="connsiteY2259" fmla="*/ 128703 h 368468"/>
                <a:gd name="connsiteX2260" fmla="*/ 707254 w 1004920"/>
                <a:gd name="connsiteY2260" fmla="*/ 126356 h 368468"/>
                <a:gd name="connsiteX2261" fmla="*/ 707512 w 1004920"/>
                <a:gd name="connsiteY2261" fmla="*/ 125957 h 368468"/>
                <a:gd name="connsiteX2262" fmla="*/ 707911 w 1004920"/>
                <a:gd name="connsiteY2262" fmla="*/ 127561 h 368468"/>
                <a:gd name="connsiteX2263" fmla="*/ 708013 w 1004920"/>
                <a:gd name="connsiteY2263" fmla="*/ 129196 h 368468"/>
                <a:gd name="connsiteX2264" fmla="*/ 208197 w 1004920"/>
                <a:gd name="connsiteY2264" fmla="*/ 127764 h 368468"/>
                <a:gd name="connsiteX2265" fmla="*/ 208385 w 1004920"/>
                <a:gd name="connsiteY2265" fmla="*/ 128304 h 368468"/>
                <a:gd name="connsiteX2266" fmla="*/ 207352 w 1004920"/>
                <a:gd name="connsiteY2266" fmla="*/ 127694 h 368468"/>
                <a:gd name="connsiteX2267" fmla="*/ 206727 w 1004920"/>
                <a:gd name="connsiteY2267" fmla="*/ 127326 h 368468"/>
                <a:gd name="connsiteX2268" fmla="*/ 206304 w 1004920"/>
                <a:gd name="connsiteY2268" fmla="*/ 126990 h 368468"/>
                <a:gd name="connsiteX2269" fmla="*/ 204020 w 1004920"/>
                <a:gd name="connsiteY2269" fmla="*/ 124009 h 368468"/>
                <a:gd name="connsiteX2270" fmla="*/ 204997 w 1004920"/>
                <a:gd name="connsiteY2270" fmla="*/ 124197 h 368468"/>
                <a:gd name="connsiteX2271" fmla="*/ 207540 w 1004920"/>
                <a:gd name="connsiteY2271" fmla="*/ 126818 h 368468"/>
                <a:gd name="connsiteX2272" fmla="*/ 208197 w 1004920"/>
                <a:gd name="connsiteY2272" fmla="*/ 127764 h 368468"/>
                <a:gd name="connsiteX2273" fmla="*/ 177349 w 1004920"/>
                <a:gd name="connsiteY2273" fmla="*/ 117250 h 368468"/>
                <a:gd name="connsiteX2274" fmla="*/ 174885 w 1004920"/>
                <a:gd name="connsiteY2274" fmla="*/ 117375 h 368468"/>
                <a:gd name="connsiteX2275" fmla="*/ 174165 w 1004920"/>
                <a:gd name="connsiteY2275" fmla="*/ 117093 h 368468"/>
                <a:gd name="connsiteX2276" fmla="*/ 174470 w 1004920"/>
                <a:gd name="connsiteY2276" fmla="*/ 115044 h 368468"/>
                <a:gd name="connsiteX2277" fmla="*/ 175221 w 1004920"/>
                <a:gd name="connsiteY2277" fmla="*/ 113807 h 368468"/>
                <a:gd name="connsiteX2278" fmla="*/ 176340 w 1004920"/>
                <a:gd name="connsiteY2278" fmla="*/ 113831 h 368468"/>
                <a:gd name="connsiteX2279" fmla="*/ 177584 w 1004920"/>
                <a:gd name="connsiteY2279" fmla="*/ 115677 h 368468"/>
                <a:gd name="connsiteX2280" fmla="*/ 177349 w 1004920"/>
                <a:gd name="connsiteY2280" fmla="*/ 117250 h 368468"/>
                <a:gd name="connsiteX2281" fmla="*/ 707277 w 1004920"/>
                <a:gd name="connsiteY2281" fmla="*/ 115059 h 368468"/>
                <a:gd name="connsiteX2282" fmla="*/ 706487 w 1004920"/>
                <a:gd name="connsiteY2282" fmla="*/ 115302 h 368468"/>
                <a:gd name="connsiteX2283" fmla="*/ 706260 w 1004920"/>
                <a:gd name="connsiteY2283" fmla="*/ 115216 h 368468"/>
                <a:gd name="connsiteX2284" fmla="*/ 706026 w 1004920"/>
                <a:gd name="connsiteY2284" fmla="*/ 114339 h 368468"/>
                <a:gd name="connsiteX2285" fmla="*/ 706464 w 1004920"/>
                <a:gd name="connsiteY2285" fmla="*/ 112853 h 368468"/>
                <a:gd name="connsiteX2286" fmla="*/ 707387 w 1004920"/>
                <a:gd name="connsiteY2286" fmla="*/ 112837 h 368468"/>
                <a:gd name="connsiteX2287" fmla="*/ 707778 w 1004920"/>
                <a:gd name="connsiteY2287" fmla="*/ 113080 h 368468"/>
                <a:gd name="connsiteX2288" fmla="*/ 707857 w 1004920"/>
                <a:gd name="connsiteY2288" fmla="*/ 114175 h 368468"/>
                <a:gd name="connsiteX2289" fmla="*/ 707277 w 1004920"/>
                <a:gd name="connsiteY2289" fmla="*/ 115059 h 368468"/>
                <a:gd name="connsiteX2290" fmla="*/ 706237 w 1004920"/>
                <a:gd name="connsiteY2290" fmla="*/ 111805 h 368468"/>
                <a:gd name="connsiteX2291" fmla="*/ 705486 w 1004920"/>
                <a:gd name="connsiteY2291" fmla="*/ 112524 h 368468"/>
                <a:gd name="connsiteX2292" fmla="*/ 704774 w 1004920"/>
                <a:gd name="connsiteY2292" fmla="*/ 112282 h 368468"/>
                <a:gd name="connsiteX2293" fmla="*/ 704344 w 1004920"/>
                <a:gd name="connsiteY2293" fmla="*/ 111359 h 368468"/>
                <a:gd name="connsiteX2294" fmla="*/ 704484 w 1004920"/>
                <a:gd name="connsiteY2294" fmla="*/ 110694 h 368468"/>
                <a:gd name="connsiteX2295" fmla="*/ 705079 w 1004920"/>
                <a:gd name="connsiteY2295" fmla="*/ 110263 h 368468"/>
                <a:gd name="connsiteX2296" fmla="*/ 705822 w 1004920"/>
                <a:gd name="connsiteY2296" fmla="*/ 110584 h 368468"/>
                <a:gd name="connsiteX2297" fmla="*/ 706237 w 1004920"/>
                <a:gd name="connsiteY2297" fmla="*/ 111805 h 368468"/>
                <a:gd name="connsiteX2298" fmla="*/ 180987 w 1004920"/>
                <a:gd name="connsiteY2298" fmla="*/ 114574 h 368468"/>
                <a:gd name="connsiteX2299" fmla="*/ 180533 w 1004920"/>
                <a:gd name="connsiteY2299" fmla="*/ 114871 h 368468"/>
                <a:gd name="connsiteX2300" fmla="*/ 178664 w 1004920"/>
                <a:gd name="connsiteY2300" fmla="*/ 112102 h 368468"/>
                <a:gd name="connsiteX2301" fmla="*/ 179133 w 1004920"/>
                <a:gd name="connsiteY2301" fmla="*/ 110506 h 368468"/>
                <a:gd name="connsiteX2302" fmla="*/ 179587 w 1004920"/>
                <a:gd name="connsiteY2302" fmla="*/ 110099 h 368468"/>
                <a:gd name="connsiteX2303" fmla="*/ 180619 w 1004920"/>
                <a:gd name="connsiteY2303" fmla="*/ 111077 h 368468"/>
                <a:gd name="connsiteX2304" fmla="*/ 181433 w 1004920"/>
                <a:gd name="connsiteY2304" fmla="*/ 112094 h 368468"/>
                <a:gd name="connsiteX2305" fmla="*/ 182028 w 1004920"/>
                <a:gd name="connsiteY2305" fmla="*/ 113307 h 368468"/>
                <a:gd name="connsiteX2306" fmla="*/ 180987 w 1004920"/>
                <a:gd name="connsiteY2306" fmla="*/ 114574 h 368468"/>
                <a:gd name="connsiteX2307" fmla="*/ 189303 w 1004920"/>
                <a:gd name="connsiteY2307" fmla="*/ 111601 h 368468"/>
                <a:gd name="connsiteX2308" fmla="*/ 189421 w 1004920"/>
                <a:gd name="connsiteY2308" fmla="*/ 112227 h 368468"/>
                <a:gd name="connsiteX2309" fmla="*/ 187410 w 1004920"/>
                <a:gd name="connsiteY2309" fmla="*/ 110968 h 368468"/>
                <a:gd name="connsiteX2310" fmla="*/ 187356 w 1004920"/>
                <a:gd name="connsiteY2310" fmla="*/ 110052 h 368468"/>
                <a:gd name="connsiteX2311" fmla="*/ 187613 w 1004920"/>
                <a:gd name="connsiteY2311" fmla="*/ 109630 h 368468"/>
                <a:gd name="connsiteX2312" fmla="*/ 188811 w 1004920"/>
                <a:gd name="connsiteY2312" fmla="*/ 110608 h 368468"/>
                <a:gd name="connsiteX2313" fmla="*/ 189303 w 1004920"/>
                <a:gd name="connsiteY2313" fmla="*/ 111601 h 368468"/>
                <a:gd name="connsiteX2314" fmla="*/ 198316 w 1004920"/>
                <a:gd name="connsiteY2314" fmla="*/ 110874 h 368468"/>
                <a:gd name="connsiteX2315" fmla="*/ 196939 w 1004920"/>
                <a:gd name="connsiteY2315" fmla="*/ 111515 h 368468"/>
                <a:gd name="connsiteX2316" fmla="*/ 195210 w 1004920"/>
                <a:gd name="connsiteY2316" fmla="*/ 109520 h 368468"/>
                <a:gd name="connsiteX2317" fmla="*/ 195273 w 1004920"/>
                <a:gd name="connsiteY2317" fmla="*/ 109059 h 368468"/>
                <a:gd name="connsiteX2318" fmla="*/ 195437 w 1004920"/>
                <a:gd name="connsiteY2318" fmla="*/ 108707 h 368468"/>
                <a:gd name="connsiteX2319" fmla="*/ 195758 w 1004920"/>
                <a:gd name="connsiteY2319" fmla="*/ 108480 h 368468"/>
                <a:gd name="connsiteX2320" fmla="*/ 196806 w 1004920"/>
                <a:gd name="connsiteY2320" fmla="*/ 109512 h 368468"/>
                <a:gd name="connsiteX2321" fmla="*/ 198050 w 1004920"/>
                <a:gd name="connsiteY2321" fmla="*/ 109880 h 368468"/>
                <a:gd name="connsiteX2322" fmla="*/ 198316 w 1004920"/>
                <a:gd name="connsiteY2322" fmla="*/ 110874 h 368468"/>
                <a:gd name="connsiteX2323" fmla="*/ 171709 w 1004920"/>
                <a:gd name="connsiteY2323" fmla="*/ 112783 h 368468"/>
                <a:gd name="connsiteX2324" fmla="*/ 171294 w 1004920"/>
                <a:gd name="connsiteY2324" fmla="*/ 113620 h 368468"/>
                <a:gd name="connsiteX2325" fmla="*/ 170480 w 1004920"/>
                <a:gd name="connsiteY2325" fmla="*/ 113002 h 368468"/>
                <a:gd name="connsiteX2326" fmla="*/ 166193 w 1004920"/>
                <a:gd name="connsiteY2326" fmla="*/ 112063 h 368468"/>
                <a:gd name="connsiteX2327" fmla="*/ 164746 w 1004920"/>
                <a:gd name="connsiteY2327" fmla="*/ 111961 h 368468"/>
                <a:gd name="connsiteX2328" fmla="*/ 161037 w 1004920"/>
                <a:gd name="connsiteY2328" fmla="*/ 110928 h 368468"/>
                <a:gd name="connsiteX2329" fmla="*/ 159911 w 1004920"/>
                <a:gd name="connsiteY2329" fmla="*/ 110381 h 368468"/>
                <a:gd name="connsiteX2330" fmla="*/ 159105 w 1004920"/>
                <a:gd name="connsiteY2330" fmla="*/ 109661 h 368468"/>
                <a:gd name="connsiteX2331" fmla="*/ 159379 w 1004920"/>
                <a:gd name="connsiteY2331" fmla="*/ 108339 h 368468"/>
                <a:gd name="connsiteX2332" fmla="*/ 159926 w 1004920"/>
                <a:gd name="connsiteY2332" fmla="*/ 107541 h 368468"/>
                <a:gd name="connsiteX2333" fmla="*/ 160255 w 1004920"/>
                <a:gd name="connsiteY2333" fmla="*/ 105319 h 368468"/>
                <a:gd name="connsiteX2334" fmla="*/ 161194 w 1004920"/>
                <a:gd name="connsiteY2334" fmla="*/ 104411 h 368468"/>
                <a:gd name="connsiteX2335" fmla="*/ 163032 w 1004920"/>
                <a:gd name="connsiteY2335" fmla="*/ 106062 h 368468"/>
                <a:gd name="connsiteX2336" fmla="*/ 165074 w 1004920"/>
                <a:gd name="connsiteY2336" fmla="*/ 107486 h 368468"/>
                <a:gd name="connsiteX2337" fmla="*/ 166256 w 1004920"/>
                <a:gd name="connsiteY2337" fmla="*/ 108135 h 368468"/>
                <a:gd name="connsiteX2338" fmla="*/ 169862 w 1004920"/>
                <a:gd name="connsiteY2338" fmla="*/ 109591 h 368468"/>
                <a:gd name="connsiteX2339" fmla="*/ 171138 w 1004920"/>
                <a:gd name="connsiteY2339" fmla="*/ 110318 h 368468"/>
                <a:gd name="connsiteX2340" fmla="*/ 171709 w 1004920"/>
                <a:gd name="connsiteY2340" fmla="*/ 112783 h 368468"/>
                <a:gd name="connsiteX2341" fmla="*/ 180408 w 1004920"/>
                <a:gd name="connsiteY2341" fmla="*/ 106203 h 368468"/>
                <a:gd name="connsiteX2342" fmla="*/ 180541 w 1004920"/>
                <a:gd name="connsiteY2342" fmla="*/ 107400 h 368468"/>
                <a:gd name="connsiteX2343" fmla="*/ 179078 w 1004920"/>
                <a:gd name="connsiteY2343" fmla="*/ 107110 h 368468"/>
                <a:gd name="connsiteX2344" fmla="*/ 178022 w 1004920"/>
                <a:gd name="connsiteY2344" fmla="*/ 105702 h 368468"/>
                <a:gd name="connsiteX2345" fmla="*/ 178890 w 1004920"/>
                <a:gd name="connsiteY2345" fmla="*/ 104701 h 368468"/>
                <a:gd name="connsiteX2346" fmla="*/ 179438 w 1004920"/>
                <a:gd name="connsiteY2346" fmla="*/ 104341 h 368468"/>
                <a:gd name="connsiteX2347" fmla="*/ 179986 w 1004920"/>
                <a:gd name="connsiteY2347" fmla="*/ 105671 h 368468"/>
                <a:gd name="connsiteX2348" fmla="*/ 180408 w 1004920"/>
                <a:gd name="connsiteY2348" fmla="*/ 106203 h 368468"/>
                <a:gd name="connsiteX2349" fmla="*/ 174752 w 1004920"/>
                <a:gd name="connsiteY2349" fmla="*/ 110091 h 368468"/>
                <a:gd name="connsiteX2350" fmla="*/ 174111 w 1004920"/>
                <a:gd name="connsiteY2350" fmla="*/ 110717 h 368468"/>
                <a:gd name="connsiteX2351" fmla="*/ 172999 w 1004920"/>
                <a:gd name="connsiteY2351" fmla="*/ 110569 h 368468"/>
                <a:gd name="connsiteX2352" fmla="*/ 171834 w 1004920"/>
                <a:gd name="connsiteY2352" fmla="*/ 109833 h 368468"/>
                <a:gd name="connsiteX2353" fmla="*/ 170316 w 1004920"/>
                <a:gd name="connsiteY2353" fmla="*/ 108511 h 368468"/>
                <a:gd name="connsiteX2354" fmla="*/ 168611 w 1004920"/>
                <a:gd name="connsiteY2354" fmla="*/ 107330 h 368468"/>
                <a:gd name="connsiteX2355" fmla="*/ 166451 w 1004920"/>
                <a:gd name="connsiteY2355" fmla="*/ 106586 h 368468"/>
                <a:gd name="connsiteX2356" fmla="*/ 165098 w 1004920"/>
                <a:gd name="connsiteY2356" fmla="*/ 106360 h 368468"/>
                <a:gd name="connsiteX2357" fmla="*/ 164558 w 1004920"/>
                <a:gd name="connsiteY2357" fmla="*/ 106086 h 368468"/>
                <a:gd name="connsiteX2358" fmla="*/ 165074 w 1004920"/>
                <a:gd name="connsiteY2358" fmla="*/ 103794 h 368468"/>
                <a:gd name="connsiteX2359" fmla="*/ 166498 w 1004920"/>
                <a:gd name="connsiteY2359" fmla="*/ 103653 h 368468"/>
                <a:gd name="connsiteX2360" fmla="*/ 171098 w 1004920"/>
                <a:gd name="connsiteY2360" fmla="*/ 105781 h 368468"/>
                <a:gd name="connsiteX2361" fmla="*/ 172585 w 1004920"/>
                <a:gd name="connsiteY2361" fmla="*/ 106938 h 368468"/>
                <a:gd name="connsiteX2362" fmla="*/ 174752 w 1004920"/>
                <a:gd name="connsiteY2362" fmla="*/ 110091 h 368468"/>
                <a:gd name="connsiteX2363" fmla="*/ 193607 w 1004920"/>
                <a:gd name="connsiteY2363" fmla="*/ 103316 h 368468"/>
                <a:gd name="connsiteX2364" fmla="*/ 194999 w 1004920"/>
                <a:gd name="connsiteY2364" fmla="*/ 104271 h 368468"/>
                <a:gd name="connsiteX2365" fmla="*/ 196141 w 1004920"/>
                <a:gd name="connsiteY2365" fmla="*/ 103645 h 368468"/>
                <a:gd name="connsiteX2366" fmla="*/ 196094 w 1004920"/>
                <a:gd name="connsiteY2366" fmla="*/ 104458 h 368468"/>
                <a:gd name="connsiteX2367" fmla="*/ 195868 w 1004920"/>
                <a:gd name="connsiteY2367" fmla="*/ 105241 h 368468"/>
                <a:gd name="connsiteX2368" fmla="*/ 194521 w 1004920"/>
                <a:gd name="connsiteY2368" fmla="*/ 107486 h 368468"/>
                <a:gd name="connsiteX2369" fmla="*/ 192269 w 1004920"/>
                <a:gd name="connsiteY2369" fmla="*/ 106970 h 368468"/>
                <a:gd name="connsiteX2370" fmla="*/ 191752 w 1004920"/>
                <a:gd name="connsiteY2370" fmla="*/ 106242 h 368468"/>
                <a:gd name="connsiteX2371" fmla="*/ 191588 w 1004920"/>
                <a:gd name="connsiteY2371" fmla="*/ 105702 h 368468"/>
                <a:gd name="connsiteX2372" fmla="*/ 191917 w 1004920"/>
                <a:gd name="connsiteY2372" fmla="*/ 105366 h 368468"/>
                <a:gd name="connsiteX2373" fmla="*/ 192096 w 1004920"/>
                <a:gd name="connsiteY2373" fmla="*/ 104263 h 368468"/>
                <a:gd name="connsiteX2374" fmla="*/ 193067 w 1004920"/>
                <a:gd name="connsiteY2374" fmla="*/ 104263 h 368468"/>
                <a:gd name="connsiteX2375" fmla="*/ 193607 w 1004920"/>
                <a:gd name="connsiteY2375" fmla="*/ 103316 h 368468"/>
                <a:gd name="connsiteX2376" fmla="*/ 205913 w 1004920"/>
                <a:gd name="connsiteY2376" fmla="*/ 102542 h 368468"/>
                <a:gd name="connsiteX2377" fmla="*/ 206046 w 1004920"/>
                <a:gd name="connsiteY2377" fmla="*/ 104177 h 368468"/>
                <a:gd name="connsiteX2378" fmla="*/ 207298 w 1004920"/>
                <a:gd name="connsiteY2378" fmla="*/ 104975 h 368468"/>
                <a:gd name="connsiteX2379" fmla="*/ 207618 w 1004920"/>
                <a:gd name="connsiteY2379" fmla="*/ 106180 h 368468"/>
                <a:gd name="connsiteX2380" fmla="*/ 207399 w 1004920"/>
                <a:gd name="connsiteY2380" fmla="*/ 108112 h 368468"/>
                <a:gd name="connsiteX2381" fmla="*/ 206226 w 1004920"/>
                <a:gd name="connsiteY2381" fmla="*/ 110342 h 368468"/>
                <a:gd name="connsiteX2382" fmla="*/ 205701 w 1004920"/>
                <a:gd name="connsiteY2382" fmla="*/ 110928 h 368468"/>
                <a:gd name="connsiteX2383" fmla="*/ 204145 w 1004920"/>
                <a:gd name="connsiteY2383" fmla="*/ 110475 h 368468"/>
                <a:gd name="connsiteX2384" fmla="*/ 203628 w 1004920"/>
                <a:gd name="connsiteY2384" fmla="*/ 109732 h 368468"/>
                <a:gd name="connsiteX2385" fmla="*/ 203425 w 1004920"/>
                <a:gd name="connsiteY2385" fmla="*/ 109153 h 368468"/>
                <a:gd name="connsiteX2386" fmla="*/ 203644 w 1004920"/>
                <a:gd name="connsiteY2386" fmla="*/ 108738 h 368468"/>
                <a:gd name="connsiteX2387" fmla="*/ 202494 w 1004920"/>
                <a:gd name="connsiteY2387" fmla="*/ 108214 h 368468"/>
                <a:gd name="connsiteX2388" fmla="*/ 203237 w 1004920"/>
                <a:gd name="connsiteY2388" fmla="*/ 107361 h 368468"/>
                <a:gd name="connsiteX2389" fmla="*/ 202728 w 1004920"/>
                <a:gd name="connsiteY2389" fmla="*/ 106164 h 368468"/>
                <a:gd name="connsiteX2390" fmla="*/ 199544 w 1004920"/>
                <a:gd name="connsiteY2390" fmla="*/ 106915 h 368468"/>
                <a:gd name="connsiteX2391" fmla="*/ 198621 w 1004920"/>
                <a:gd name="connsiteY2391" fmla="*/ 106938 h 368468"/>
                <a:gd name="connsiteX2392" fmla="*/ 198457 w 1004920"/>
                <a:gd name="connsiteY2392" fmla="*/ 105577 h 368468"/>
                <a:gd name="connsiteX2393" fmla="*/ 198590 w 1004920"/>
                <a:gd name="connsiteY2393" fmla="*/ 105030 h 368468"/>
                <a:gd name="connsiteX2394" fmla="*/ 201038 w 1004920"/>
                <a:gd name="connsiteY2394" fmla="*/ 103308 h 368468"/>
                <a:gd name="connsiteX2395" fmla="*/ 202502 w 1004920"/>
                <a:gd name="connsiteY2395" fmla="*/ 102988 h 368468"/>
                <a:gd name="connsiteX2396" fmla="*/ 204074 w 1004920"/>
                <a:gd name="connsiteY2396" fmla="*/ 103332 h 368468"/>
                <a:gd name="connsiteX2397" fmla="*/ 205913 w 1004920"/>
                <a:gd name="connsiteY2397" fmla="*/ 102542 h 368468"/>
                <a:gd name="connsiteX2398" fmla="*/ 158526 w 1004920"/>
                <a:gd name="connsiteY2398" fmla="*/ 107471 h 368468"/>
                <a:gd name="connsiteX2399" fmla="*/ 157509 w 1004920"/>
                <a:gd name="connsiteY2399" fmla="*/ 108128 h 368468"/>
                <a:gd name="connsiteX2400" fmla="*/ 156289 w 1004920"/>
                <a:gd name="connsiteY2400" fmla="*/ 107095 h 368468"/>
                <a:gd name="connsiteX2401" fmla="*/ 155287 w 1004920"/>
                <a:gd name="connsiteY2401" fmla="*/ 105601 h 368468"/>
                <a:gd name="connsiteX2402" fmla="*/ 154763 w 1004920"/>
                <a:gd name="connsiteY2402" fmla="*/ 104044 h 368468"/>
                <a:gd name="connsiteX2403" fmla="*/ 154286 w 1004920"/>
                <a:gd name="connsiteY2403" fmla="*/ 101493 h 368468"/>
                <a:gd name="connsiteX2404" fmla="*/ 154160 w 1004920"/>
                <a:gd name="connsiteY2404" fmla="*/ 99663 h 368468"/>
                <a:gd name="connsiteX2405" fmla="*/ 154771 w 1004920"/>
                <a:gd name="connsiteY2405" fmla="*/ 98591 h 368468"/>
                <a:gd name="connsiteX2406" fmla="*/ 155217 w 1004920"/>
                <a:gd name="connsiteY2406" fmla="*/ 98630 h 368468"/>
                <a:gd name="connsiteX2407" fmla="*/ 157016 w 1004920"/>
                <a:gd name="connsiteY2407" fmla="*/ 99718 h 368468"/>
                <a:gd name="connsiteX2408" fmla="*/ 158205 w 1004920"/>
                <a:gd name="connsiteY2408" fmla="*/ 101564 h 368468"/>
                <a:gd name="connsiteX2409" fmla="*/ 158862 w 1004920"/>
                <a:gd name="connsiteY2409" fmla="*/ 102143 h 368468"/>
                <a:gd name="connsiteX2410" fmla="*/ 158996 w 1004920"/>
                <a:gd name="connsiteY2410" fmla="*/ 103840 h 368468"/>
                <a:gd name="connsiteX2411" fmla="*/ 158557 w 1004920"/>
                <a:gd name="connsiteY2411" fmla="*/ 105781 h 368468"/>
                <a:gd name="connsiteX2412" fmla="*/ 158526 w 1004920"/>
                <a:gd name="connsiteY2412" fmla="*/ 107471 h 368468"/>
                <a:gd name="connsiteX2413" fmla="*/ 49937 w 1004920"/>
                <a:gd name="connsiteY2413" fmla="*/ 97112 h 368468"/>
                <a:gd name="connsiteX2414" fmla="*/ 54693 w 1004920"/>
                <a:gd name="connsiteY2414" fmla="*/ 103246 h 368468"/>
                <a:gd name="connsiteX2415" fmla="*/ 56626 w 1004920"/>
                <a:gd name="connsiteY2415" fmla="*/ 104067 h 368468"/>
                <a:gd name="connsiteX2416" fmla="*/ 59192 w 1004920"/>
                <a:gd name="connsiteY2416" fmla="*/ 106852 h 368468"/>
                <a:gd name="connsiteX2417" fmla="*/ 59818 w 1004920"/>
                <a:gd name="connsiteY2417" fmla="*/ 107822 h 368468"/>
                <a:gd name="connsiteX2418" fmla="*/ 59169 w 1004920"/>
                <a:gd name="connsiteY2418" fmla="*/ 109778 h 368468"/>
                <a:gd name="connsiteX2419" fmla="*/ 58605 w 1004920"/>
                <a:gd name="connsiteY2419" fmla="*/ 115364 h 368468"/>
                <a:gd name="connsiteX2420" fmla="*/ 57377 w 1004920"/>
                <a:gd name="connsiteY2420" fmla="*/ 116757 h 368468"/>
                <a:gd name="connsiteX2421" fmla="*/ 54381 w 1004920"/>
                <a:gd name="connsiteY2421" fmla="*/ 116068 h 368468"/>
                <a:gd name="connsiteX2422" fmla="*/ 54349 w 1004920"/>
                <a:gd name="connsiteY2422" fmla="*/ 115091 h 368468"/>
                <a:gd name="connsiteX2423" fmla="*/ 52620 w 1004920"/>
                <a:gd name="connsiteY2423" fmla="*/ 110881 h 368468"/>
                <a:gd name="connsiteX2424" fmla="*/ 49491 w 1004920"/>
                <a:gd name="connsiteY2424" fmla="*/ 108534 h 368468"/>
                <a:gd name="connsiteX2425" fmla="*/ 48263 w 1004920"/>
                <a:gd name="connsiteY2425" fmla="*/ 108409 h 368468"/>
                <a:gd name="connsiteX2426" fmla="*/ 47457 w 1004920"/>
                <a:gd name="connsiteY2426" fmla="*/ 106007 h 368468"/>
                <a:gd name="connsiteX2427" fmla="*/ 45876 w 1004920"/>
                <a:gd name="connsiteY2427" fmla="*/ 103167 h 368468"/>
                <a:gd name="connsiteX2428" fmla="*/ 41104 w 1004920"/>
                <a:gd name="connsiteY2428" fmla="*/ 97973 h 368468"/>
                <a:gd name="connsiteX2429" fmla="*/ 44726 w 1004920"/>
                <a:gd name="connsiteY2429" fmla="*/ 98012 h 368468"/>
                <a:gd name="connsiteX2430" fmla="*/ 46486 w 1004920"/>
                <a:gd name="connsiteY2430" fmla="*/ 96745 h 368468"/>
                <a:gd name="connsiteX2431" fmla="*/ 46893 w 1004920"/>
                <a:gd name="connsiteY2431" fmla="*/ 95735 h 368468"/>
                <a:gd name="connsiteX2432" fmla="*/ 47183 w 1004920"/>
                <a:gd name="connsiteY2432" fmla="*/ 95477 h 368468"/>
                <a:gd name="connsiteX2433" fmla="*/ 49937 w 1004920"/>
                <a:gd name="connsiteY2433" fmla="*/ 97112 h 368468"/>
                <a:gd name="connsiteX2434" fmla="*/ 159950 w 1004920"/>
                <a:gd name="connsiteY2434" fmla="*/ 97237 h 368468"/>
                <a:gd name="connsiteX2435" fmla="*/ 160114 w 1004920"/>
                <a:gd name="connsiteY2435" fmla="*/ 100038 h 368468"/>
                <a:gd name="connsiteX2436" fmla="*/ 158479 w 1004920"/>
                <a:gd name="connsiteY2436" fmla="*/ 99303 h 368468"/>
                <a:gd name="connsiteX2437" fmla="*/ 157204 w 1004920"/>
                <a:gd name="connsiteY2437" fmla="*/ 98192 h 368468"/>
                <a:gd name="connsiteX2438" fmla="*/ 155162 w 1004920"/>
                <a:gd name="connsiteY2438" fmla="*/ 97370 h 368468"/>
                <a:gd name="connsiteX2439" fmla="*/ 152690 w 1004920"/>
                <a:gd name="connsiteY2439" fmla="*/ 97104 h 368468"/>
                <a:gd name="connsiteX2440" fmla="*/ 150875 w 1004920"/>
                <a:gd name="connsiteY2440" fmla="*/ 96377 h 368468"/>
                <a:gd name="connsiteX2441" fmla="*/ 149607 w 1004920"/>
                <a:gd name="connsiteY2441" fmla="*/ 95078 h 368468"/>
                <a:gd name="connsiteX2442" fmla="*/ 149553 w 1004920"/>
                <a:gd name="connsiteY2442" fmla="*/ 94476 h 368468"/>
                <a:gd name="connsiteX2443" fmla="*/ 149678 w 1004920"/>
                <a:gd name="connsiteY2443" fmla="*/ 93991 h 368468"/>
                <a:gd name="connsiteX2444" fmla="*/ 150084 w 1004920"/>
                <a:gd name="connsiteY2444" fmla="*/ 93607 h 368468"/>
                <a:gd name="connsiteX2445" fmla="*/ 159465 w 1004920"/>
                <a:gd name="connsiteY2445" fmla="*/ 96126 h 368468"/>
                <a:gd name="connsiteX2446" fmla="*/ 159950 w 1004920"/>
                <a:gd name="connsiteY2446" fmla="*/ 97237 h 368468"/>
                <a:gd name="connsiteX2447" fmla="*/ 651700 w 1004920"/>
                <a:gd name="connsiteY2447" fmla="*/ 107361 h 368468"/>
                <a:gd name="connsiteX2448" fmla="*/ 647514 w 1004920"/>
                <a:gd name="connsiteY2448" fmla="*/ 111061 h 368468"/>
                <a:gd name="connsiteX2449" fmla="*/ 646239 w 1004920"/>
                <a:gd name="connsiteY2449" fmla="*/ 112853 h 368468"/>
                <a:gd name="connsiteX2450" fmla="*/ 645120 w 1004920"/>
                <a:gd name="connsiteY2450" fmla="*/ 114778 h 368468"/>
                <a:gd name="connsiteX2451" fmla="*/ 643469 w 1004920"/>
                <a:gd name="connsiteY2451" fmla="*/ 116913 h 368468"/>
                <a:gd name="connsiteX2452" fmla="*/ 641576 w 1004920"/>
                <a:gd name="connsiteY2452" fmla="*/ 118799 h 368468"/>
                <a:gd name="connsiteX2453" fmla="*/ 640630 w 1004920"/>
                <a:gd name="connsiteY2453" fmla="*/ 119354 h 368468"/>
                <a:gd name="connsiteX2454" fmla="*/ 638290 w 1004920"/>
                <a:gd name="connsiteY2454" fmla="*/ 120371 h 368468"/>
                <a:gd name="connsiteX2455" fmla="*/ 636945 w 1004920"/>
                <a:gd name="connsiteY2455" fmla="*/ 120762 h 368468"/>
                <a:gd name="connsiteX2456" fmla="*/ 634410 w 1004920"/>
                <a:gd name="connsiteY2456" fmla="*/ 120896 h 368468"/>
                <a:gd name="connsiteX2457" fmla="*/ 626774 w 1004920"/>
                <a:gd name="connsiteY2457" fmla="*/ 122398 h 368468"/>
                <a:gd name="connsiteX2458" fmla="*/ 624271 w 1004920"/>
                <a:gd name="connsiteY2458" fmla="*/ 122570 h 368468"/>
                <a:gd name="connsiteX2459" fmla="*/ 621775 w 1004920"/>
                <a:gd name="connsiteY2459" fmla="*/ 122507 h 368468"/>
                <a:gd name="connsiteX2460" fmla="*/ 617050 w 1004920"/>
                <a:gd name="connsiteY2460" fmla="*/ 122132 h 368468"/>
                <a:gd name="connsiteX2461" fmla="*/ 616064 w 1004920"/>
                <a:gd name="connsiteY2461" fmla="*/ 121936 h 368468"/>
                <a:gd name="connsiteX2462" fmla="*/ 614179 w 1004920"/>
                <a:gd name="connsiteY2462" fmla="*/ 119996 h 368468"/>
                <a:gd name="connsiteX2463" fmla="*/ 612050 w 1004920"/>
                <a:gd name="connsiteY2463" fmla="*/ 118462 h 368468"/>
                <a:gd name="connsiteX2464" fmla="*/ 610173 w 1004920"/>
                <a:gd name="connsiteY2464" fmla="*/ 118298 h 368468"/>
                <a:gd name="connsiteX2465" fmla="*/ 608256 w 1004920"/>
                <a:gd name="connsiteY2465" fmla="*/ 118462 h 368468"/>
                <a:gd name="connsiteX2466" fmla="*/ 594448 w 1004920"/>
                <a:gd name="connsiteY2466" fmla="*/ 118572 h 368468"/>
                <a:gd name="connsiteX2467" fmla="*/ 589621 w 1004920"/>
                <a:gd name="connsiteY2467" fmla="*/ 118861 h 368468"/>
                <a:gd name="connsiteX2468" fmla="*/ 584817 w 1004920"/>
                <a:gd name="connsiteY2468" fmla="*/ 119542 h 368468"/>
                <a:gd name="connsiteX2469" fmla="*/ 582196 w 1004920"/>
                <a:gd name="connsiteY2469" fmla="*/ 119229 h 368468"/>
                <a:gd name="connsiteX2470" fmla="*/ 579607 w 1004920"/>
                <a:gd name="connsiteY2470" fmla="*/ 118462 h 368468"/>
                <a:gd name="connsiteX2471" fmla="*/ 577651 w 1004920"/>
                <a:gd name="connsiteY2471" fmla="*/ 118189 h 368468"/>
                <a:gd name="connsiteX2472" fmla="*/ 575679 w 1004920"/>
                <a:gd name="connsiteY2472" fmla="*/ 118267 h 368468"/>
                <a:gd name="connsiteX2473" fmla="*/ 566620 w 1004920"/>
                <a:gd name="connsiteY2473" fmla="*/ 119425 h 368468"/>
                <a:gd name="connsiteX2474" fmla="*/ 564335 w 1004920"/>
                <a:gd name="connsiteY2474" fmla="*/ 119315 h 368468"/>
                <a:gd name="connsiteX2475" fmla="*/ 559751 w 1004920"/>
                <a:gd name="connsiteY2475" fmla="*/ 117836 h 368468"/>
                <a:gd name="connsiteX2476" fmla="*/ 557091 w 1004920"/>
                <a:gd name="connsiteY2476" fmla="*/ 117539 h 368468"/>
                <a:gd name="connsiteX2477" fmla="*/ 554470 w 1004920"/>
                <a:gd name="connsiteY2477" fmla="*/ 117938 h 368468"/>
                <a:gd name="connsiteX2478" fmla="*/ 552037 w 1004920"/>
                <a:gd name="connsiteY2478" fmla="*/ 119268 h 368468"/>
                <a:gd name="connsiteX2479" fmla="*/ 551114 w 1004920"/>
                <a:gd name="connsiteY2479" fmla="*/ 120160 h 368468"/>
                <a:gd name="connsiteX2480" fmla="*/ 548595 w 1004920"/>
                <a:gd name="connsiteY2480" fmla="*/ 123211 h 368468"/>
                <a:gd name="connsiteX2481" fmla="*/ 547171 w 1004920"/>
                <a:gd name="connsiteY2481" fmla="*/ 125433 h 368468"/>
                <a:gd name="connsiteX2482" fmla="*/ 546083 w 1004920"/>
                <a:gd name="connsiteY2482" fmla="*/ 128203 h 368468"/>
                <a:gd name="connsiteX2483" fmla="*/ 545160 w 1004920"/>
                <a:gd name="connsiteY2483" fmla="*/ 131027 h 368468"/>
                <a:gd name="connsiteX2484" fmla="*/ 544667 w 1004920"/>
                <a:gd name="connsiteY2484" fmla="*/ 133342 h 368468"/>
                <a:gd name="connsiteX2485" fmla="*/ 544636 w 1004920"/>
                <a:gd name="connsiteY2485" fmla="*/ 135768 h 368468"/>
                <a:gd name="connsiteX2486" fmla="*/ 545074 w 1004920"/>
                <a:gd name="connsiteY2486" fmla="*/ 138490 h 368468"/>
                <a:gd name="connsiteX2487" fmla="*/ 545755 w 1004920"/>
                <a:gd name="connsiteY2487" fmla="*/ 141182 h 368468"/>
                <a:gd name="connsiteX2488" fmla="*/ 546513 w 1004920"/>
                <a:gd name="connsiteY2488" fmla="*/ 143239 h 368468"/>
                <a:gd name="connsiteX2489" fmla="*/ 549659 w 1004920"/>
                <a:gd name="connsiteY2489" fmla="*/ 147996 h 368468"/>
                <a:gd name="connsiteX2490" fmla="*/ 550300 w 1004920"/>
                <a:gd name="connsiteY2490" fmla="*/ 148669 h 368468"/>
                <a:gd name="connsiteX2491" fmla="*/ 553719 w 1004920"/>
                <a:gd name="connsiteY2491" fmla="*/ 150006 h 368468"/>
                <a:gd name="connsiteX2492" fmla="*/ 555746 w 1004920"/>
                <a:gd name="connsiteY2492" fmla="*/ 151728 h 368468"/>
                <a:gd name="connsiteX2493" fmla="*/ 557662 w 1004920"/>
                <a:gd name="connsiteY2493" fmla="*/ 156500 h 368468"/>
                <a:gd name="connsiteX2494" fmla="*/ 559039 w 1004920"/>
                <a:gd name="connsiteY2494" fmla="*/ 158941 h 368468"/>
                <a:gd name="connsiteX2495" fmla="*/ 560377 w 1004920"/>
                <a:gd name="connsiteY2495" fmla="*/ 158972 h 368468"/>
                <a:gd name="connsiteX2496" fmla="*/ 561879 w 1004920"/>
                <a:gd name="connsiteY2496" fmla="*/ 158800 h 368468"/>
                <a:gd name="connsiteX2497" fmla="*/ 564492 w 1004920"/>
                <a:gd name="connsiteY2497" fmla="*/ 159113 h 368468"/>
                <a:gd name="connsiteX2498" fmla="*/ 567074 w 1004920"/>
                <a:gd name="connsiteY2498" fmla="*/ 159739 h 368468"/>
                <a:gd name="connsiteX2499" fmla="*/ 569593 w 1004920"/>
                <a:gd name="connsiteY2499" fmla="*/ 158276 h 368468"/>
                <a:gd name="connsiteX2500" fmla="*/ 571001 w 1004920"/>
                <a:gd name="connsiteY2500" fmla="*/ 155506 h 368468"/>
                <a:gd name="connsiteX2501" fmla="*/ 572417 w 1004920"/>
                <a:gd name="connsiteY2501" fmla="*/ 153449 h 368468"/>
                <a:gd name="connsiteX2502" fmla="*/ 575812 w 1004920"/>
                <a:gd name="connsiteY2502" fmla="*/ 149537 h 368468"/>
                <a:gd name="connsiteX2503" fmla="*/ 577745 w 1004920"/>
                <a:gd name="connsiteY2503" fmla="*/ 147730 h 368468"/>
                <a:gd name="connsiteX2504" fmla="*/ 578973 w 1004920"/>
                <a:gd name="connsiteY2504" fmla="*/ 147135 h 368468"/>
                <a:gd name="connsiteX2505" fmla="*/ 580232 w 1004920"/>
                <a:gd name="connsiteY2505" fmla="*/ 147394 h 368468"/>
                <a:gd name="connsiteX2506" fmla="*/ 581297 w 1004920"/>
                <a:gd name="connsiteY2506" fmla="*/ 148426 h 368468"/>
                <a:gd name="connsiteX2507" fmla="*/ 582533 w 1004920"/>
                <a:gd name="connsiteY2507" fmla="*/ 149248 h 368468"/>
                <a:gd name="connsiteX2508" fmla="*/ 585068 w 1004920"/>
                <a:gd name="connsiteY2508" fmla="*/ 149694 h 368468"/>
                <a:gd name="connsiteX2509" fmla="*/ 587626 w 1004920"/>
                <a:gd name="connsiteY2509" fmla="*/ 149420 h 368468"/>
                <a:gd name="connsiteX2510" fmla="*/ 590348 w 1004920"/>
                <a:gd name="connsiteY2510" fmla="*/ 148144 h 368468"/>
                <a:gd name="connsiteX2511" fmla="*/ 591326 w 1004920"/>
                <a:gd name="connsiteY2511" fmla="*/ 147362 h 368468"/>
                <a:gd name="connsiteX2512" fmla="*/ 592140 w 1004920"/>
                <a:gd name="connsiteY2512" fmla="*/ 146376 h 368468"/>
                <a:gd name="connsiteX2513" fmla="*/ 594448 w 1004920"/>
                <a:gd name="connsiteY2513" fmla="*/ 145571 h 368468"/>
                <a:gd name="connsiteX2514" fmla="*/ 599932 w 1004920"/>
                <a:gd name="connsiteY2514" fmla="*/ 145563 h 368468"/>
                <a:gd name="connsiteX2515" fmla="*/ 602756 w 1004920"/>
                <a:gd name="connsiteY2515" fmla="*/ 145852 h 368468"/>
                <a:gd name="connsiteX2516" fmla="*/ 607810 w 1004920"/>
                <a:gd name="connsiteY2516" fmla="*/ 145531 h 368468"/>
                <a:gd name="connsiteX2517" fmla="*/ 607740 w 1004920"/>
                <a:gd name="connsiteY2517" fmla="*/ 144812 h 368468"/>
                <a:gd name="connsiteX2518" fmla="*/ 606762 w 1004920"/>
                <a:gd name="connsiteY2518" fmla="*/ 144045 h 368468"/>
                <a:gd name="connsiteX2519" fmla="*/ 606511 w 1004920"/>
                <a:gd name="connsiteY2519" fmla="*/ 143427 h 368468"/>
                <a:gd name="connsiteX2520" fmla="*/ 607450 w 1004920"/>
                <a:gd name="connsiteY2520" fmla="*/ 143028 h 368468"/>
                <a:gd name="connsiteX2521" fmla="*/ 610705 w 1004920"/>
                <a:gd name="connsiteY2521" fmla="*/ 142136 h 368468"/>
                <a:gd name="connsiteX2522" fmla="*/ 614022 w 1004920"/>
                <a:gd name="connsiteY2522" fmla="*/ 141502 h 368468"/>
                <a:gd name="connsiteX2523" fmla="*/ 616440 w 1004920"/>
                <a:gd name="connsiteY2523" fmla="*/ 141956 h 368468"/>
                <a:gd name="connsiteX2524" fmla="*/ 618591 w 1004920"/>
                <a:gd name="connsiteY2524" fmla="*/ 143200 h 368468"/>
                <a:gd name="connsiteX2525" fmla="*/ 619420 w 1004920"/>
                <a:gd name="connsiteY2525" fmla="*/ 144483 h 368468"/>
                <a:gd name="connsiteX2526" fmla="*/ 619788 w 1004920"/>
                <a:gd name="connsiteY2526" fmla="*/ 146024 h 368468"/>
                <a:gd name="connsiteX2527" fmla="*/ 618959 w 1004920"/>
                <a:gd name="connsiteY2527" fmla="*/ 150022 h 368468"/>
                <a:gd name="connsiteX2528" fmla="*/ 618552 w 1004920"/>
                <a:gd name="connsiteY2528" fmla="*/ 150953 h 368468"/>
                <a:gd name="connsiteX2529" fmla="*/ 616831 w 1004920"/>
                <a:gd name="connsiteY2529" fmla="*/ 151430 h 368468"/>
                <a:gd name="connsiteX2530" fmla="*/ 615211 w 1004920"/>
                <a:gd name="connsiteY2530" fmla="*/ 150898 h 368468"/>
                <a:gd name="connsiteX2531" fmla="*/ 613608 w 1004920"/>
                <a:gd name="connsiteY2531" fmla="*/ 148833 h 368468"/>
                <a:gd name="connsiteX2532" fmla="*/ 611339 w 1004920"/>
                <a:gd name="connsiteY2532" fmla="*/ 148074 h 368468"/>
                <a:gd name="connsiteX2533" fmla="*/ 608123 w 1004920"/>
                <a:gd name="connsiteY2533" fmla="*/ 148700 h 368468"/>
                <a:gd name="connsiteX2534" fmla="*/ 607012 w 1004920"/>
                <a:gd name="connsiteY2534" fmla="*/ 149294 h 368468"/>
                <a:gd name="connsiteX2535" fmla="*/ 606027 w 1004920"/>
                <a:gd name="connsiteY2535" fmla="*/ 150116 h 368468"/>
                <a:gd name="connsiteX2536" fmla="*/ 604211 w 1004920"/>
                <a:gd name="connsiteY2536" fmla="*/ 152260 h 368468"/>
                <a:gd name="connsiteX2537" fmla="*/ 602701 w 1004920"/>
                <a:gd name="connsiteY2537" fmla="*/ 154677 h 368468"/>
                <a:gd name="connsiteX2538" fmla="*/ 599423 w 1004920"/>
                <a:gd name="connsiteY2538" fmla="*/ 158440 h 368468"/>
                <a:gd name="connsiteX2539" fmla="*/ 595645 w 1004920"/>
                <a:gd name="connsiteY2539" fmla="*/ 161710 h 368468"/>
                <a:gd name="connsiteX2540" fmla="*/ 593814 w 1004920"/>
                <a:gd name="connsiteY2540" fmla="*/ 162962 h 368468"/>
                <a:gd name="connsiteX2541" fmla="*/ 591764 w 1004920"/>
                <a:gd name="connsiteY2541" fmla="*/ 163799 h 368468"/>
                <a:gd name="connsiteX2542" fmla="*/ 585200 w 1004920"/>
                <a:gd name="connsiteY2542" fmla="*/ 165966 h 368468"/>
                <a:gd name="connsiteX2543" fmla="*/ 583471 w 1004920"/>
                <a:gd name="connsiteY2543" fmla="*/ 167578 h 368468"/>
                <a:gd name="connsiteX2544" fmla="*/ 582126 w 1004920"/>
                <a:gd name="connsiteY2544" fmla="*/ 169667 h 368468"/>
                <a:gd name="connsiteX2545" fmla="*/ 580639 w 1004920"/>
                <a:gd name="connsiteY2545" fmla="*/ 170379 h 368468"/>
                <a:gd name="connsiteX2546" fmla="*/ 578918 w 1004920"/>
                <a:gd name="connsiteY2546" fmla="*/ 170605 h 368468"/>
                <a:gd name="connsiteX2547" fmla="*/ 577628 w 1004920"/>
                <a:gd name="connsiteY2547" fmla="*/ 170214 h 368468"/>
                <a:gd name="connsiteX2548" fmla="*/ 575014 w 1004920"/>
                <a:gd name="connsiteY2548" fmla="*/ 169033 h 368468"/>
                <a:gd name="connsiteX2549" fmla="*/ 574154 w 1004920"/>
                <a:gd name="connsiteY2549" fmla="*/ 170003 h 368468"/>
                <a:gd name="connsiteX2550" fmla="*/ 574005 w 1004920"/>
                <a:gd name="connsiteY2550" fmla="*/ 171482 h 368468"/>
                <a:gd name="connsiteX2551" fmla="*/ 575288 w 1004920"/>
                <a:gd name="connsiteY2551" fmla="*/ 172006 h 368468"/>
                <a:gd name="connsiteX2552" fmla="*/ 577369 w 1004920"/>
                <a:gd name="connsiteY2552" fmla="*/ 173641 h 368468"/>
                <a:gd name="connsiteX2553" fmla="*/ 578973 w 1004920"/>
                <a:gd name="connsiteY2553" fmla="*/ 175949 h 368468"/>
                <a:gd name="connsiteX2554" fmla="*/ 579998 w 1004920"/>
                <a:gd name="connsiteY2554" fmla="*/ 176442 h 368468"/>
                <a:gd name="connsiteX2555" fmla="*/ 582290 w 1004920"/>
                <a:gd name="connsiteY2555" fmla="*/ 177193 h 368468"/>
                <a:gd name="connsiteX2556" fmla="*/ 583253 w 1004920"/>
                <a:gd name="connsiteY2556" fmla="*/ 177913 h 368468"/>
                <a:gd name="connsiteX2557" fmla="*/ 584974 w 1004920"/>
                <a:gd name="connsiteY2557" fmla="*/ 179892 h 368468"/>
                <a:gd name="connsiteX2558" fmla="*/ 587688 w 1004920"/>
                <a:gd name="connsiteY2558" fmla="*/ 184492 h 368468"/>
                <a:gd name="connsiteX2559" fmla="*/ 588612 w 1004920"/>
                <a:gd name="connsiteY2559" fmla="*/ 186980 h 368468"/>
                <a:gd name="connsiteX2560" fmla="*/ 590122 w 1004920"/>
                <a:gd name="connsiteY2560" fmla="*/ 189014 h 368468"/>
                <a:gd name="connsiteX2561" fmla="*/ 594706 w 1004920"/>
                <a:gd name="connsiteY2561" fmla="*/ 192464 h 368468"/>
                <a:gd name="connsiteX2562" fmla="*/ 594964 w 1004920"/>
                <a:gd name="connsiteY2562" fmla="*/ 193442 h 368468"/>
                <a:gd name="connsiteX2563" fmla="*/ 594683 w 1004920"/>
                <a:gd name="connsiteY2563" fmla="*/ 194584 h 368468"/>
                <a:gd name="connsiteX2564" fmla="*/ 595035 w 1004920"/>
                <a:gd name="connsiteY2564" fmla="*/ 195617 h 368468"/>
                <a:gd name="connsiteX2565" fmla="*/ 596678 w 1004920"/>
                <a:gd name="connsiteY2565" fmla="*/ 197596 h 368468"/>
                <a:gd name="connsiteX2566" fmla="*/ 597069 w 1004920"/>
                <a:gd name="connsiteY2566" fmla="*/ 198879 h 368468"/>
                <a:gd name="connsiteX2567" fmla="*/ 595277 w 1004920"/>
                <a:gd name="connsiteY2567" fmla="*/ 200507 h 368468"/>
                <a:gd name="connsiteX2568" fmla="*/ 595175 w 1004920"/>
                <a:gd name="connsiteY2568" fmla="*/ 202854 h 368468"/>
                <a:gd name="connsiteX2569" fmla="*/ 594072 w 1004920"/>
                <a:gd name="connsiteY2569" fmla="*/ 206014 h 368468"/>
                <a:gd name="connsiteX2570" fmla="*/ 593830 w 1004920"/>
                <a:gd name="connsiteY2570" fmla="*/ 207078 h 368468"/>
                <a:gd name="connsiteX2571" fmla="*/ 593861 w 1004920"/>
                <a:gd name="connsiteY2571" fmla="*/ 208049 h 368468"/>
                <a:gd name="connsiteX2572" fmla="*/ 594635 w 1004920"/>
                <a:gd name="connsiteY2572" fmla="*/ 208948 h 368468"/>
                <a:gd name="connsiteX2573" fmla="*/ 595536 w 1004920"/>
                <a:gd name="connsiteY2573" fmla="*/ 209660 h 368468"/>
                <a:gd name="connsiteX2574" fmla="*/ 596771 w 1004920"/>
                <a:gd name="connsiteY2574" fmla="*/ 210036 h 368468"/>
                <a:gd name="connsiteX2575" fmla="*/ 597851 w 1004920"/>
                <a:gd name="connsiteY2575" fmla="*/ 210654 h 368468"/>
                <a:gd name="connsiteX2576" fmla="*/ 599932 w 1004920"/>
                <a:gd name="connsiteY2576" fmla="*/ 213118 h 368468"/>
                <a:gd name="connsiteX2577" fmla="*/ 601020 w 1004920"/>
                <a:gd name="connsiteY2577" fmla="*/ 213767 h 368468"/>
                <a:gd name="connsiteX2578" fmla="*/ 601708 w 1004920"/>
                <a:gd name="connsiteY2578" fmla="*/ 214667 h 368468"/>
                <a:gd name="connsiteX2579" fmla="*/ 601638 w 1004920"/>
                <a:gd name="connsiteY2579" fmla="*/ 216005 h 368468"/>
                <a:gd name="connsiteX2580" fmla="*/ 602584 w 1004920"/>
                <a:gd name="connsiteY2580" fmla="*/ 216787 h 368468"/>
                <a:gd name="connsiteX2581" fmla="*/ 603453 w 1004920"/>
                <a:gd name="connsiteY2581" fmla="*/ 218188 h 368468"/>
                <a:gd name="connsiteX2582" fmla="*/ 604791 w 1004920"/>
                <a:gd name="connsiteY2582" fmla="*/ 218524 h 368468"/>
                <a:gd name="connsiteX2583" fmla="*/ 605408 w 1004920"/>
                <a:gd name="connsiteY2583" fmla="*/ 218125 h 368468"/>
                <a:gd name="connsiteX2584" fmla="*/ 605839 w 1004920"/>
                <a:gd name="connsiteY2584" fmla="*/ 217523 h 368468"/>
                <a:gd name="connsiteX2585" fmla="*/ 606934 w 1004920"/>
                <a:gd name="connsiteY2585" fmla="*/ 217750 h 368468"/>
                <a:gd name="connsiteX2586" fmla="*/ 607576 w 1004920"/>
                <a:gd name="connsiteY2586" fmla="*/ 218727 h 368468"/>
                <a:gd name="connsiteX2587" fmla="*/ 607951 w 1004920"/>
                <a:gd name="connsiteY2587" fmla="*/ 219979 h 368468"/>
                <a:gd name="connsiteX2588" fmla="*/ 608076 w 1004920"/>
                <a:gd name="connsiteY2588" fmla="*/ 221356 h 368468"/>
                <a:gd name="connsiteX2589" fmla="*/ 608021 w 1004920"/>
                <a:gd name="connsiteY2589" fmla="*/ 223969 h 368468"/>
                <a:gd name="connsiteX2590" fmla="*/ 607474 w 1004920"/>
                <a:gd name="connsiteY2590" fmla="*/ 224908 h 368468"/>
                <a:gd name="connsiteX2591" fmla="*/ 606277 w 1004920"/>
                <a:gd name="connsiteY2591" fmla="*/ 224861 h 368468"/>
                <a:gd name="connsiteX2592" fmla="*/ 604125 w 1004920"/>
                <a:gd name="connsiteY2592" fmla="*/ 223782 h 368468"/>
                <a:gd name="connsiteX2593" fmla="*/ 604024 w 1004920"/>
                <a:gd name="connsiteY2593" fmla="*/ 224564 h 368468"/>
                <a:gd name="connsiteX2594" fmla="*/ 604172 w 1004920"/>
                <a:gd name="connsiteY2594" fmla="*/ 225315 h 368468"/>
                <a:gd name="connsiteX2595" fmla="*/ 603077 w 1004920"/>
                <a:gd name="connsiteY2595" fmla="*/ 225565 h 368468"/>
                <a:gd name="connsiteX2596" fmla="*/ 601825 w 1004920"/>
                <a:gd name="connsiteY2596" fmla="*/ 225456 h 368468"/>
                <a:gd name="connsiteX2597" fmla="*/ 598680 w 1004920"/>
                <a:gd name="connsiteY2597" fmla="*/ 225557 h 368468"/>
                <a:gd name="connsiteX2598" fmla="*/ 592875 w 1004920"/>
                <a:gd name="connsiteY2598" fmla="*/ 227185 h 368468"/>
                <a:gd name="connsiteX2599" fmla="*/ 590841 w 1004920"/>
                <a:gd name="connsiteY2599" fmla="*/ 228147 h 368468"/>
                <a:gd name="connsiteX2600" fmla="*/ 589519 w 1004920"/>
                <a:gd name="connsiteY2600" fmla="*/ 229891 h 368468"/>
                <a:gd name="connsiteX2601" fmla="*/ 589425 w 1004920"/>
                <a:gd name="connsiteY2601" fmla="*/ 231104 h 368468"/>
                <a:gd name="connsiteX2602" fmla="*/ 589934 w 1004920"/>
                <a:gd name="connsiteY2602" fmla="*/ 233647 h 368468"/>
                <a:gd name="connsiteX2603" fmla="*/ 589159 w 1004920"/>
                <a:gd name="connsiteY2603" fmla="*/ 234539 h 368468"/>
                <a:gd name="connsiteX2604" fmla="*/ 586499 w 1004920"/>
                <a:gd name="connsiteY2604" fmla="*/ 234875 h 368468"/>
                <a:gd name="connsiteX2605" fmla="*/ 582783 w 1004920"/>
                <a:gd name="connsiteY2605" fmla="*/ 234195 h 368468"/>
                <a:gd name="connsiteX2606" fmla="*/ 580538 w 1004920"/>
                <a:gd name="connsiteY2606" fmla="*/ 233514 h 368468"/>
                <a:gd name="connsiteX2607" fmla="*/ 579286 w 1004920"/>
                <a:gd name="connsiteY2607" fmla="*/ 232943 h 368468"/>
                <a:gd name="connsiteX2608" fmla="*/ 577659 w 1004920"/>
                <a:gd name="connsiteY2608" fmla="*/ 231229 h 368468"/>
                <a:gd name="connsiteX2609" fmla="*/ 577041 w 1004920"/>
                <a:gd name="connsiteY2609" fmla="*/ 229039 h 368468"/>
                <a:gd name="connsiteX2610" fmla="*/ 578246 w 1004920"/>
                <a:gd name="connsiteY2610" fmla="*/ 222522 h 368468"/>
                <a:gd name="connsiteX2611" fmla="*/ 578582 w 1004920"/>
                <a:gd name="connsiteY2611" fmla="*/ 221685 h 368468"/>
                <a:gd name="connsiteX2612" fmla="*/ 579169 w 1004920"/>
                <a:gd name="connsiteY2612" fmla="*/ 220942 h 368468"/>
                <a:gd name="connsiteX2613" fmla="*/ 579787 w 1004920"/>
                <a:gd name="connsiteY2613" fmla="*/ 219760 h 368468"/>
                <a:gd name="connsiteX2614" fmla="*/ 579935 w 1004920"/>
                <a:gd name="connsiteY2614" fmla="*/ 218368 h 368468"/>
                <a:gd name="connsiteX2615" fmla="*/ 578160 w 1004920"/>
                <a:gd name="connsiteY2615" fmla="*/ 216670 h 368468"/>
                <a:gd name="connsiteX2616" fmla="*/ 575484 w 1004920"/>
                <a:gd name="connsiteY2616" fmla="*/ 215997 h 368468"/>
                <a:gd name="connsiteX2617" fmla="*/ 573223 w 1004920"/>
                <a:gd name="connsiteY2617" fmla="*/ 214581 h 368468"/>
                <a:gd name="connsiteX2618" fmla="*/ 564476 w 1004920"/>
                <a:gd name="connsiteY2618" fmla="*/ 206632 h 368468"/>
                <a:gd name="connsiteX2619" fmla="*/ 563983 w 1004920"/>
                <a:gd name="connsiteY2619" fmla="*/ 205866 h 368468"/>
                <a:gd name="connsiteX2620" fmla="*/ 563968 w 1004920"/>
                <a:gd name="connsiteY2620" fmla="*/ 204552 h 368468"/>
                <a:gd name="connsiteX2621" fmla="*/ 564320 w 1004920"/>
                <a:gd name="connsiteY2621" fmla="*/ 203323 h 368468"/>
                <a:gd name="connsiteX2622" fmla="*/ 567191 w 1004920"/>
                <a:gd name="connsiteY2622" fmla="*/ 198981 h 368468"/>
                <a:gd name="connsiteX2623" fmla="*/ 567559 w 1004920"/>
                <a:gd name="connsiteY2623" fmla="*/ 198152 h 368468"/>
                <a:gd name="connsiteX2624" fmla="*/ 567911 w 1004920"/>
                <a:gd name="connsiteY2624" fmla="*/ 194725 h 368468"/>
                <a:gd name="connsiteX2625" fmla="*/ 567825 w 1004920"/>
                <a:gd name="connsiteY2625" fmla="*/ 191901 h 368468"/>
                <a:gd name="connsiteX2626" fmla="*/ 567504 w 1004920"/>
                <a:gd name="connsiteY2626" fmla="*/ 189077 h 368468"/>
                <a:gd name="connsiteX2627" fmla="*/ 566143 w 1004920"/>
                <a:gd name="connsiteY2627" fmla="*/ 187301 h 368468"/>
                <a:gd name="connsiteX2628" fmla="*/ 563709 w 1004920"/>
                <a:gd name="connsiteY2628" fmla="*/ 186761 h 368468"/>
                <a:gd name="connsiteX2629" fmla="*/ 561198 w 1004920"/>
                <a:gd name="connsiteY2629" fmla="*/ 186675 h 368468"/>
                <a:gd name="connsiteX2630" fmla="*/ 558750 w 1004920"/>
                <a:gd name="connsiteY2630" fmla="*/ 187238 h 368468"/>
                <a:gd name="connsiteX2631" fmla="*/ 556340 w 1004920"/>
                <a:gd name="connsiteY2631" fmla="*/ 188662 h 368468"/>
                <a:gd name="connsiteX2632" fmla="*/ 551896 w 1004920"/>
                <a:gd name="connsiteY2632" fmla="*/ 191651 h 368468"/>
                <a:gd name="connsiteX2633" fmla="*/ 550128 w 1004920"/>
                <a:gd name="connsiteY2633" fmla="*/ 193395 h 368468"/>
                <a:gd name="connsiteX2634" fmla="*/ 549972 w 1004920"/>
                <a:gd name="connsiteY2634" fmla="*/ 195656 h 368468"/>
                <a:gd name="connsiteX2635" fmla="*/ 550989 w 1004920"/>
                <a:gd name="connsiteY2635" fmla="*/ 197870 h 368468"/>
                <a:gd name="connsiteX2636" fmla="*/ 552303 w 1004920"/>
                <a:gd name="connsiteY2636" fmla="*/ 199889 h 368468"/>
                <a:gd name="connsiteX2637" fmla="*/ 553007 w 1004920"/>
                <a:gd name="connsiteY2637" fmla="*/ 202103 h 368468"/>
                <a:gd name="connsiteX2638" fmla="*/ 553977 w 1004920"/>
                <a:gd name="connsiteY2638" fmla="*/ 209950 h 368468"/>
                <a:gd name="connsiteX2639" fmla="*/ 553946 w 1004920"/>
                <a:gd name="connsiteY2639" fmla="*/ 210834 h 368468"/>
                <a:gd name="connsiteX2640" fmla="*/ 552804 w 1004920"/>
                <a:gd name="connsiteY2640" fmla="*/ 213118 h 368468"/>
                <a:gd name="connsiteX2641" fmla="*/ 552350 w 1004920"/>
                <a:gd name="connsiteY2641" fmla="*/ 218219 h 368468"/>
                <a:gd name="connsiteX2642" fmla="*/ 552843 w 1004920"/>
                <a:gd name="connsiteY2642" fmla="*/ 225424 h 368468"/>
                <a:gd name="connsiteX2643" fmla="*/ 553625 w 1004920"/>
                <a:gd name="connsiteY2643" fmla="*/ 229845 h 368468"/>
                <a:gd name="connsiteX2644" fmla="*/ 553289 w 1004920"/>
                <a:gd name="connsiteY2644" fmla="*/ 232246 h 368468"/>
                <a:gd name="connsiteX2645" fmla="*/ 551208 w 1004920"/>
                <a:gd name="connsiteY2645" fmla="*/ 237410 h 368468"/>
                <a:gd name="connsiteX2646" fmla="*/ 550574 w 1004920"/>
                <a:gd name="connsiteY2646" fmla="*/ 240242 h 368468"/>
                <a:gd name="connsiteX2647" fmla="*/ 550527 w 1004920"/>
                <a:gd name="connsiteY2647" fmla="*/ 241408 h 368468"/>
                <a:gd name="connsiteX2648" fmla="*/ 552976 w 1004920"/>
                <a:gd name="connsiteY2648" fmla="*/ 246806 h 368468"/>
                <a:gd name="connsiteX2649" fmla="*/ 553539 w 1004920"/>
                <a:gd name="connsiteY2649" fmla="*/ 248942 h 368468"/>
                <a:gd name="connsiteX2650" fmla="*/ 553836 w 1004920"/>
                <a:gd name="connsiteY2650" fmla="*/ 251156 h 368468"/>
                <a:gd name="connsiteX2651" fmla="*/ 551231 w 1004920"/>
                <a:gd name="connsiteY2651" fmla="*/ 250068 h 368468"/>
                <a:gd name="connsiteX2652" fmla="*/ 550026 w 1004920"/>
                <a:gd name="connsiteY2652" fmla="*/ 250123 h 368468"/>
                <a:gd name="connsiteX2653" fmla="*/ 548798 w 1004920"/>
                <a:gd name="connsiteY2653" fmla="*/ 250452 h 368468"/>
                <a:gd name="connsiteX2654" fmla="*/ 546083 w 1004920"/>
                <a:gd name="connsiteY2654" fmla="*/ 250804 h 368468"/>
                <a:gd name="connsiteX2655" fmla="*/ 543322 w 1004920"/>
                <a:gd name="connsiteY2655" fmla="*/ 250851 h 368468"/>
                <a:gd name="connsiteX2656" fmla="*/ 542360 w 1004920"/>
                <a:gd name="connsiteY2656" fmla="*/ 251257 h 368468"/>
                <a:gd name="connsiteX2657" fmla="*/ 540404 w 1004920"/>
                <a:gd name="connsiteY2657" fmla="*/ 252697 h 368468"/>
                <a:gd name="connsiteX2658" fmla="*/ 539214 w 1004920"/>
                <a:gd name="connsiteY2658" fmla="*/ 253276 h 368468"/>
                <a:gd name="connsiteX2659" fmla="*/ 538182 w 1004920"/>
                <a:gd name="connsiteY2659" fmla="*/ 253385 h 368468"/>
                <a:gd name="connsiteX2660" fmla="*/ 534677 w 1004920"/>
                <a:gd name="connsiteY2660" fmla="*/ 251586 h 368468"/>
                <a:gd name="connsiteX2661" fmla="*/ 532604 w 1004920"/>
                <a:gd name="connsiteY2661" fmla="*/ 249630 h 368468"/>
                <a:gd name="connsiteX2662" fmla="*/ 530695 w 1004920"/>
                <a:gd name="connsiteY2662" fmla="*/ 247510 h 368468"/>
                <a:gd name="connsiteX2663" fmla="*/ 530343 w 1004920"/>
                <a:gd name="connsiteY2663" fmla="*/ 245085 h 368468"/>
                <a:gd name="connsiteX2664" fmla="*/ 531007 w 1004920"/>
                <a:gd name="connsiteY2664" fmla="*/ 242597 h 368468"/>
                <a:gd name="connsiteX2665" fmla="*/ 531954 w 1004920"/>
                <a:gd name="connsiteY2665" fmla="*/ 239937 h 368468"/>
                <a:gd name="connsiteX2666" fmla="*/ 533840 w 1004920"/>
                <a:gd name="connsiteY2666" fmla="*/ 235517 h 368468"/>
                <a:gd name="connsiteX2667" fmla="*/ 533746 w 1004920"/>
                <a:gd name="connsiteY2667" fmla="*/ 232551 h 368468"/>
                <a:gd name="connsiteX2668" fmla="*/ 534395 w 1004920"/>
                <a:gd name="connsiteY2668" fmla="*/ 230119 h 368468"/>
                <a:gd name="connsiteX2669" fmla="*/ 535475 w 1004920"/>
                <a:gd name="connsiteY2669" fmla="*/ 227763 h 368468"/>
                <a:gd name="connsiteX2670" fmla="*/ 535866 w 1004920"/>
                <a:gd name="connsiteY2670" fmla="*/ 225589 h 368468"/>
                <a:gd name="connsiteX2671" fmla="*/ 536124 w 1004920"/>
                <a:gd name="connsiteY2671" fmla="*/ 217077 h 368468"/>
                <a:gd name="connsiteX2672" fmla="*/ 535858 w 1004920"/>
                <a:gd name="connsiteY2672" fmla="*/ 216318 h 368468"/>
                <a:gd name="connsiteX2673" fmla="*/ 533268 w 1004920"/>
                <a:gd name="connsiteY2673" fmla="*/ 211264 h 368468"/>
                <a:gd name="connsiteX2674" fmla="*/ 532971 w 1004920"/>
                <a:gd name="connsiteY2674" fmla="*/ 210419 h 368468"/>
                <a:gd name="connsiteX2675" fmla="*/ 532956 w 1004920"/>
                <a:gd name="connsiteY2675" fmla="*/ 209058 h 368468"/>
                <a:gd name="connsiteX2676" fmla="*/ 533237 w 1004920"/>
                <a:gd name="connsiteY2676" fmla="*/ 207751 h 368468"/>
                <a:gd name="connsiteX2677" fmla="*/ 533292 w 1004920"/>
                <a:gd name="connsiteY2677" fmla="*/ 206585 h 368468"/>
                <a:gd name="connsiteX2678" fmla="*/ 532697 w 1004920"/>
                <a:gd name="connsiteY2678" fmla="*/ 205686 h 368468"/>
                <a:gd name="connsiteX2679" fmla="*/ 531649 w 1004920"/>
                <a:gd name="connsiteY2679" fmla="*/ 204864 h 368468"/>
                <a:gd name="connsiteX2680" fmla="*/ 530382 w 1004920"/>
                <a:gd name="connsiteY2680" fmla="*/ 204504 h 368468"/>
                <a:gd name="connsiteX2681" fmla="*/ 527698 w 1004920"/>
                <a:gd name="connsiteY2681" fmla="*/ 204857 h 368468"/>
                <a:gd name="connsiteX2682" fmla="*/ 522316 w 1004920"/>
                <a:gd name="connsiteY2682" fmla="*/ 206218 h 368468"/>
                <a:gd name="connsiteX2683" fmla="*/ 520728 w 1004920"/>
                <a:gd name="connsiteY2683" fmla="*/ 205021 h 368468"/>
                <a:gd name="connsiteX2684" fmla="*/ 519538 w 1004920"/>
                <a:gd name="connsiteY2684" fmla="*/ 203175 h 368468"/>
                <a:gd name="connsiteX2685" fmla="*/ 518764 w 1004920"/>
                <a:gd name="connsiteY2685" fmla="*/ 200593 h 368468"/>
                <a:gd name="connsiteX2686" fmla="*/ 518318 w 1004920"/>
                <a:gd name="connsiteY2686" fmla="*/ 197894 h 368468"/>
                <a:gd name="connsiteX2687" fmla="*/ 518521 w 1004920"/>
                <a:gd name="connsiteY2687" fmla="*/ 195359 h 368468"/>
                <a:gd name="connsiteX2688" fmla="*/ 519320 w 1004920"/>
                <a:gd name="connsiteY2688" fmla="*/ 192910 h 368468"/>
                <a:gd name="connsiteX2689" fmla="*/ 518678 w 1004920"/>
                <a:gd name="connsiteY2689" fmla="*/ 191197 h 368468"/>
                <a:gd name="connsiteX2690" fmla="*/ 517684 w 1004920"/>
                <a:gd name="connsiteY2690" fmla="*/ 189335 h 368468"/>
                <a:gd name="connsiteX2691" fmla="*/ 517676 w 1004920"/>
                <a:gd name="connsiteY2691" fmla="*/ 188373 h 368468"/>
                <a:gd name="connsiteX2692" fmla="*/ 518240 w 1004920"/>
                <a:gd name="connsiteY2692" fmla="*/ 187535 h 368468"/>
                <a:gd name="connsiteX2693" fmla="*/ 519210 w 1004920"/>
                <a:gd name="connsiteY2693" fmla="*/ 186831 h 368468"/>
                <a:gd name="connsiteX2694" fmla="*/ 520399 w 1004920"/>
                <a:gd name="connsiteY2694" fmla="*/ 186424 h 368468"/>
                <a:gd name="connsiteX2695" fmla="*/ 521510 w 1004920"/>
                <a:gd name="connsiteY2695" fmla="*/ 185681 h 368468"/>
                <a:gd name="connsiteX2696" fmla="*/ 524459 w 1004920"/>
                <a:gd name="connsiteY2696" fmla="*/ 183186 h 368468"/>
                <a:gd name="connsiteX2697" fmla="*/ 525398 w 1004920"/>
                <a:gd name="connsiteY2697" fmla="*/ 180987 h 368468"/>
                <a:gd name="connsiteX2698" fmla="*/ 525468 w 1004920"/>
                <a:gd name="connsiteY2698" fmla="*/ 178280 h 368468"/>
                <a:gd name="connsiteX2699" fmla="*/ 526220 w 1004920"/>
                <a:gd name="connsiteY2699" fmla="*/ 175699 h 368468"/>
                <a:gd name="connsiteX2700" fmla="*/ 527722 w 1004920"/>
                <a:gd name="connsiteY2700" fmla="*/ 173312 h 368468"/>
                <a:gd name="connsiteX2701" fmla="*/ 529506 w 1004920"/>
                <a:gd name="connsiteY2701" fmla="*/ 171106 h 368468"/>
                <a:gd name="connsiteX2702" fmla="*/ 530077 w 1004920"/>
                <a:gd name="connsiteY2702" fmla="*/ 168830 h 368468"/>
                <a:gd name="connsiteX2703" fmla="*/ 529208 w 1004920"/>
                <a:gd name="connsiteY2703" fmla="*/ 165215 h 368468"/>
                <a:gd name="connsiteX2704" fmla="*/ 529553 w 1004920"/>
                <a:gd name="connsiteY2704" fmla="*/ 163572 h 368468"/>
                <a:gd name="connsiteX2705" fmla="*/ 529255 w 1004920"/>
                <a:gd name="connsiteY2705" fmla="*/ 161640 h 368468"/>
                <a:gd name="connsiteX2706" fmla="*/ 529224 w 1004920"/>
                <a:gd name="connsiteY2706" fmla="*/ 159731 h 368468"/>
                <a:gd name="connsiteX2707" fmla="*/ 530327 w 1004920"/>
                <a:gd name="connsiteY2707" fmla="*/ 156140 h 368468"/>
                <a:gd name="connsiteX2708" fmla="*/ 533597 w 1004920"/>
                <a:gd name="connsiteY2708" fmla="*/ 148794 h 368468"/>
                <a:gd name="connsiteX2709" fmla="*/ 536789 w 1004920"/>
                <a:gd name="connsiteY2709" fmla="*/ 144890 h 368468"/>
                <a:gd name="connsiteX2710" fmla="*/ 538056 w 1004920"/>
                <a:gd name="connsiteY2710" fmla="*/ 143865 h 368468"/>
                <a:gd name="connsiteX2711" fmla="*/ 539715 w 1004920"/>
                <a:gd name="connsiteY2711" fmla="*/ 145680 h 368468"/>
                <a:gd name="connsiteX2712" fmla="*/ 540975 w 1004920"/>
                <a:gd name="connsiteY2712" fmla="*/ 147816 h 368468"/>
                <a:gd name="connsiteX2713" fmla="*/ 540998 w 1004920"/>
                <a:gd name="connsiteY2713" fmla="*/ 145884 h 368468"/>
                <a:gd name="connsiteX2714" fmla="*/ 540623 w 1004920"/>
                <a:gd name="connsiteY2714" fmla="*/ 144029 h 368468"/>
                <a:gd name="connsiteX2715" fmla="*/ 539355 w 1004920"/>
                <a:gd name="connsiteY2715" fmla="*/ 139609 h 368468"/>
                <a:gd name="connsiteX2716" fmla="*/ 538252 w 1004920"/>
                <a:gd name="connsiteY2716" fmla="*/ 130988 h 368468"/>
                <a:gd name="connsiteX2717" fmla="*/ 538557 w 1004920"/>
                <a:gd name="connsiteY2717" fmla="*/ 130174 h 368468"/>
                <a:gd name="connsiteX2718" fmla="*/ 539676 w 1004920"/>
                <a:gd name="connsiteY2718" fmla="*/ 130307 h 368468"/>
                <a:gd name="connsiteX2719" fmla="*/ 540818 w 1004920"/>
                <a:gd name="connsiteY2719" fmla="*/ 129548 h 368468"/>
                <a:gd name="connsiteX2720" fmla="*/ 541413 w 1004920"/>
                <a:gd name="connsiteY2720" fmla="*/ 128195 h 368468"/>
                <a:gd name="connsiteX2721" fmla="*/ 540231 w 1004920"/>
                <a:gd name="connsiteY2721" fmla="*/ 124995 h 368468"/>
                <a:gd name="connsiteX2722" fmla="*/ 540177 w 1004920"/>
                <a:gd name="connsiteY2722" fmla="*/ 123861 h 368468"/>
                <a:gd name="connsiteX2723" fmla="*/ 542461 w 1004920"/>
                <a:gd name="connsiteY2723" fmla="*/ 119362 h 368468"/>
                <a:gd name="connsiteX2724" fmla="*/ 544323 w 1004920"/>
                <a:gd name="connsiteY2724" fmla="*/ 117727 h 368468"/>
                <a:gd name="connsiteX2725" fmla="*/ 545137 w 1004920"/>
                <a:gd name="connsiteY2725" fmla="*/ 116718 h 368468"/>
                <a:gd name="connsiteX2726" fmla="*/ 545606 w 1004920"/>
                <a:gd name="connsiteY2726" fmla="*/ 113972 h 368468"/>
                <a:gd name="connsiteX2727" fmla="*/ 546576 w 1004920"/>
                <a:gd name="connsiteY2727" fmla="*/ 112939 h 368468"/>
                <a:gd name="connsiteX2728" fmla="*/ 547797 w 1004920"/>
                <a:gd name="connsiteY2728" fmla="*/ 112196 h 368468"/>
                <a:gd name="connsiteX2729" fmla="*/ 549408 w 1004920"/>
                <a:gd name="connsiteY2729" fmla="*/ 110295 h 368468"/>
                <a:gd name="connsiteX2730" fmla="*/ 550277 w 1004920"/>
                <a:gd name="connsiteY2730" fmla="*/ 107901 h 368468"/>
                <a:gd name="connsiteX2731" fmla="*/ 550809 w 1004920"/>
                <a:gd name="connsiteY2731" fmla="*/ 107721 h 368468"/>
                <a:gd name="connsiteX2732" fmla="*/ 551435 w 1004920"/>
                <a:gd name="connsiteY2732" fmla="*/ 107635 h 368468"/>
                <a:gd name="connsiteX2733" fmla="*/ 552405 w 1004920"/>
                <a:gd name="connsiteY2733" fmla="*/ 109724 h 368468"/>
                <a:gd name="connsiteX2734" fmla="*/ 553492 w 1004920"/>
                <a:gd name="connsiteY2734" fmla="*/ 110569 h 368468"/>
                <a:gd name="connsiteX2735" fmla="*/ 555698 w 1004920"/>
                <a:gd name="connsiteY2735" fmla="*/ 111249 h 368468"/>
                <a:gd name="connsiteX2736" fmla="*/ 557584 w 1004920"/>
                <a:gd name="connsiteY2736" fmla="*/ 110443 h 368468"/>
                <a:gd name="connsiteX2737" fmla="*/ 558108 w 1004920"/>
                <a:gd name="connsiteY2737" fmla="*/ 109395 h 368468"/>
                <a:gd name="connsiteX2738" fmla="*/ 558820 w 1004920"/>
                <a:gd name="connsiteY2738" fmla="*/ 108495 h 368468"/>
                <a:gd name="connsiteX2739" fmla="*/ 559962 w 1004920"/>
                <a:gd name="connsiteY2739" fmla="*/ 107556 h 368468"/>
                <a:gd name="connsiteX2740" fmla="*/ 560925 w 1004920"/>
                <a:gd name="connsiteY2740" fmla="*/ 106485 h 368468"/>
                <a:gd name="connsiteX2741" fmla="*/ 561996 w 1004920"/>
                <a:gd name="connsiteY2741" fmla="*/ 104005 h 368468"/>
                <a:gd name="connsiteX2742" fmla="*/ 563412 w 1004920"/>
                <a:gd name="connsiteY2742" fmla="*/ 101744 h 368468"/>
                <a:gd name="connsiteX2743" fmla="*/ 564382 w 1004920"/>
                <a:gd name="connsiteY2743" fmla="*/ 100954 h 368468"/>
                <a:gd name="connsiteX2744" fmla="*/ 565548 w 1004920"/>
                <a:gd name="connsiteY2744" fmla="*/ 100461 h 368468"/>
                <a:gd name="connsiteX2745" fmla="*/ 566847 w 1004920"/>
                <a:gd name="connsiteY2745" fmla="*/ 100156 h 368468"/>
                <a:gd name="connsiteX2746" fmla="*/ 568099 w 1004920"/>
                <a:gd name="connsiteY2746" fmla="*/ 100116 h 368468"/>
                <a:gd name="connsiteX2747" fmla="*/ 570876 w 1004920"/>
                <a:gd name="connsiteY2747" fmla="*/ 101533 h 368468"/>
                <a:gd name="connsiteX2748" fmla="*/ 572487 w 1004920"/>
                <a:gd name="connsiteY2748" fmla="*/ 101814 h 368468"/>
                <a:gd name="connsiteX2749" fmla="*/ 574138 w 1004920"/>
                <a:gd name="connsiteY2749" fmla="*/ 101712 h 368468"/>
                <a:gd name="connsiteX2750" fmla="*/ 575179 w 1004920"/>
                <a:gd name="connsiteY2750" fmla="*/ 101947 h 368468"/>
                <a:gd name="connsiteX2751" fmla="*/ 575969 w 1004920"/>
                <a:gd name="connsiteY2751" fmla="*/ 102589 h 368468"/>
                <a:gd name="connsiteX2752" fmla="*/ 576689 w 1004920"/>
                <a:gd name="connsiteY2752" fmla="*/ 103872 h 368468"/>
                <a:gd name="connsiteX2753" fmla="*/ 577573 w 1004920"/>
                <a:gd name="connsiteY2753" fmla="*/ 104982 h 368468"/>
                <a:gd name="connsiteX2754" fmla="*/ 578394 w 1004920"/>
                <a:gd name="connsiteY2754" fmla="*/ 105530 h 368468"/>
                <a:gd name="connsiteX2755" fmla="*/ 579294 w 1004920"/>
                <a:gd name="connsiteY2755" fmla="*/ 105789 h 368468"/>
                <a:gd name="connsiteX2756" fmla="*/ 585341 w 1004920"/>
                <a:gd name="connsiteY2756" fmla="*/ 105335 h 368468"/>
                <a:gd name="connsiteX2757" fmla="*/ 590630 w 1004920"/>
                <a:gd name="connsiteY2757" fmla="*/ 106586 h 368468"/>
                <a:gd name="connsiteX2758" fmla="*/ 597843 w 1004920"/>
                <a:gd name="connsiteY2758" fmla="*/ 106868 h 368468"/>
                <a:gd name="connsiteX2759" fmla="*/ 600315 w 1004920"/>
                <a:gd name="connsiteY2759" fmla="*/ 107604 h 368468"/>
                <a:gd name="connsiteX2760" fmla="*/ 602694 w 1004920"/>
                <a:gd name="connsiteY2760" fmla="*/ 108566 h 368468"/>
                <a:gd name="connsiteX2761" fmla="*/ 605596 w 1004920"/>
                <a:gd name="connsiteY2761" fmla="*/ 110256 h 368468"/>
                <a:gd name="connsiteX2762" fmla="*/ 606660 w 1004920"/>
                <a:gd name="connsiteY2762" fmla="*/ 110631 h 368468"/>
                <a:gd name="connsiteX2763" fmla="*/ 607849 w 1004920"/>
                <a:gd name="connsiteY2763" fmla="*/ 110537 h 368468"/>
                <a:gd name="connsiteX2764" fmla="*/ 609328 w 1004920"/>
                <a:gd name="connsiteY2764" fmla="*/ 108941 h 368468"/>
                <a:gd name="connsiteX2765" fmla="*/ 610486 w 1004920"/>
                <a:gd name="connsiteY2765" fmla="*/ 108597 h 368468"/>
                <a:gd name="connsiteX2766" fmla="*/ 611659 w 1004920"/>
                <a:gd name="connsiteY2766" fmla="*/ 108534 h 368468"/>
                <a:gd name="connsiteX2767" fmla="*/ 616306 w 1004920"/>
                <a:gd name="connsiteY2767" fmla="*/ 108832 h 368468"/>
                <a:gd name="connsiteX2768" fmla="*/ 628793 w 1004920"/>
                <a:gd name="connsiteY2768" fmla="*/ 110788 h 368468"/>
                <a:gd name="connsiteX2769" fmla="*/ 630639 w 1004920"/>
                <a:gd name="connsiteY2769" fmla="*/ 110522 h 368468"/>
                <a:gd name="connsiteX2770" fmla="*/ 638165 w 1004920"/>
                <a:gd name="connsiteY2770" fmla="*/ 106774 h 368468"/>
                <a:gd name="connsiteX2771" fmla="*/ 641185 w 1004920"/>
                <a:gd name="connsiteY2771" fmla="*/ 103222 h 368468"/>
                <a:gd name="connsiteX2772" fmla="*/ 643884 w 1004920"/>
                <a:gd name="connsiteY2772" fmla="*/ 102237 h 368468"/>
                <a:gd name="connsiteX2773" fmla="*/ 644792 w 1004920"/>
                <a:gd name="connsiteY2773" fmla="*/ 100625 h 368468"/>
                <a:gd name="connsiteX2774" fmla="*/ 645339 w 1004920"/>
                <a:gd name="connsiteY2774" fmla="*/ 98700 h 368468"/>
                <a:gd name="connsiteX2775" fmla="*/ 646294 w 1004920"/>
                <a:gd name="connsiteY2775" fmla="*/ 98184 h 368468"/>
                <a:gd name="connsiteX2776" fmla="*/ 648555 w 1004920"/>
                <a:gd name="connsiteY2776" fmla="*/ 97636 h 368468"/>
                <a:gd name="connsiteX2777" fmla="*/ 649447 w 1004920"/>
                <a:gd name="connsiteY2777" fmla="*/ 97065 h 368468"/>
                <a:gd name="connsiteX2778" fmla="*/ 651050 w 1004920"/>
                <a:gd name="connsiteY2778" fmla="*/ 94695 h 368468"/>
                <a:gd name="connsiteX2779" fmla="*/ 652943 w 1004920"/>
                <a:gd name="connsiteY2779" fmla="*/ 92598 h 368468"/>
                <a:gd name="connsiteX2780" fmla="*/ 653875 w 1004920"/>
                <a:gd name="connsiteY2780" fmla="*/ 91964 h 368468"/>
                <a:gd name="connsiteX2781" fmla="*/ 656550 w 1004920"/>
                <a:gd name="connsiteY2781" fmla="*/ 92301 h 368468"/>
                <a:gd name="connsiteX2782" fmla="*/ 657731 w 1004920"/>
                <a:gd name="connsiteY2782" fmla="*/ 93216 h 368468"/>
                <a:gd name="connsiteX2783" fmla="*/ 659234 w 1004920"/>
                <a:gd name="connsiteY2783" fmla="*/ 96299 h 368468"/>
                <a:gd name="connsiteX2784" fmla="*/ 658975 w 1004920"/>
                <a:gd name="connsiteY2784" fmla="*/ 96815 h 368468"/>
                <a:gd name="connsiteX2785" fmla="*/ 657199 w 1004920"/>
                <a:gd name="connsiteY2785" fmla="*/ 98348 h 368468"/>
                <a:gd name="connsiteX2786" fmla="*/ 656683 w 1004920"/>
                <a:gd name="connsiteY2786" fmla="*/ 98998 h 368468"/>
                <a:gd name="connsiteX2787" fmla="*/ 654720 w 1004920"/>
                <a:gd name="connsiteY2787" fmla="*/ 103332 h 368468"/>
                <a:gd name="connsiteX2788" fmla="*/ 653374 w 1004920"/>
                <a:gd name="connsiteY2788" fmla="*/ 105460 h 368468"/>
                <a:gd name="connsiteX2789" fmla="*/ 651700 w 1004920"/>
                <a:gd name="connsiteY2789" fmla="*/ 107361 h 368468"/>
                <a:gd name="connsiteX2790" fmla="*/ 142746 w 1004920"/>
                <a:gd name="connsiteY2790" fmla="*/ 83726 h 368468"/>
                <a:gd name="connsiteX2791" fmla="*/ 143928 w 1004920"/>
                <a:gd name="connsiteY2791" fmla="*/ 85518 h 368468"/>
                <a:gd name="connsiteX2792" fmla="*/ 144178 w 1004920"/>
                <a:gd name="connsiteY2792" fmla="*/ 86676 h 368468"/>
                <a:gd name="connsiteX2793" fmla="*/ 143310 w 1004920"/>
                <a:gd name="connsiteY2793" fmla="*/ 88006 h 368468"/>
                <a:gd name="connsiteX2794" fmla="*/ 142989 w 1004920"/>
                <a:gd name="connsiteY2794" fmla="*/ 90048 h 368468"/>
                <a:gd name="connsiteX2795" fmla="*/ 140431 w 1004920"/>
                <a:gd name="connsiteY2795" fmla="*/ 91652 h 368468"/>
                <a:gd name="connsiteX2796" fmla="*/ 138193 w 1004920"/>
                <a:gd name="connsiteY2796" fmla="*/ 91268 h 368468"/>
                <a:gd name="connsiteX2797" fmla="*/ 137465 w 1004920"/>
                <a:gd name="connsiteY2797" fmla="*/ 90697 h 368468"/>
                <a:gd name="connsiteX2798" fmla="*/ 136049 w 1004920"/>
                <a:gd name="connsiteY2798" fmla="*/ 87599 h 368468"/>
                <a:gd name="connsiteX2799" fmla="*/ 136190 w 1004920"/>
                <a:gd name="connsiteY2799" fmla="*/ 84970 h 368468"/>
                <a:gd name="connsiteX2800" fmla="*/ 137074 w 1004920"/>
                <a:gd name="connsiteY2800" fmla="*/ 83969 h 368468"/>
                <a:gd name="connsiteX2801" fmla="*/ 139155 w 1004920"/>
                <a:gd name="connsiteY2801" fmla="*/ 84125 h 368468"/>
                <a:gd name="connsiteX2802" fmla="*/ 141268 w 1004920"/>
                <a:gd name="connsiteY2802" fmla="*/ 82686 h 368468"/>
                <a:gd name="connsiteX2803" fmla="*/ 142746 w 1004920"/>
                <a:gd name="connsiteY2803" fmla="*/ 83726 h 368468"/>
                <a:gd name="connsiteX2804" fmla="*/ 714146 w 1004920"/>
                <a:gd name="connsiteY2804" fmla="*/ 110569 h 368468"/>
                <a:gd name="connsiteX2805" fmla="*/ 715743 w 1004920"/>
                <a:gd name="connsiteY2805" fmla="*/ 111053 h 368468"/>
                <a:gd name="connsiteX2806" fmla="*/ 717401 w 1004920"/>
                <a:gd name="connsiteY2806" fmla="*/ 110921 h 368468"/>
                <a:gd name="connsiteX2807" fmla="*/ 718222 w 1004920"/>
                <a:gd name="connsiteY2807" fmla="*/ 109943 h 368468"/>
                <a:gd name="connsiteX2808" fmla="*/ 718449 w 1004920"/>
                <a:gd name="connsiteY2808" fmla="*/ 108675 h 368468"/>
                <a:gd name="connsiteX2809" fmla="*/ 719287 w 1004920"/>
                <a:gd name="connsiteY2809" fmla="*/ 106320 h 368468"/>
                <a:gd name="connsiteX2810" fmla="*/ 721219 w 1004920"/>
                <a:gd name="connsiteY2810" fmla="*/ 104724 h 368468"/>
                <a:gd name="connsiteX2811" fmla="*/ 722572 w 1004920"/>
                <a:gd name="connsiteY2811" fmla="*/ 104474 h 368468"/>
                <a:gd name="connsiteX2812" fmla="*/ 723534 w 1004920"/>
                <a:gd name="connsiteY2812" fmla="*/ 103801 h 368468"/>
                <a:gd name="connsiteX2813" fmla="*/ 723370 w 1004920"/>
                <a:gd name="connsiteY2813" fmla="*/ 102057 h 368468"/>
                <a:gd name="connsiteX2814" fmla="*/ 723472 w 1004920"/>
                <a:gd name="connsiteY2814" fmla="*/ 100343 h 368468"/>
                <a:gd name="connsiteX2815" fmla="*/ 724903 w 1004920"/>
                <a:gd name="connsiteY2815" fmla="*/ 98513 h 368468"/>
                <a:gd name="connsiteX2816" fmla="*/ 729324 w 1004920"/>
                <a:gd name="connsiteY2816" fmla="*/ 95962 h 368468"/>
                <a:gd name="connsiteX2817" fmla="*/ 731851 w 1004920"/>
                <a:gd name="connsiteY2817" fmla="*/ 95055 h 368468"/>
                <a:gd name="connsiteX2818" fmla="*/ 735129 w 1004920"/>
                <a:gd name="connsiteY2818" fmla="*/ 94765 h 368468"/>
                <a:gd name="connsiteX2819" fmla="*/ 735496 w 1004920"/>
                <a:gd name="connsiteY2819" fmla="*/ 95743 h 368468"/>
                <a:gd name="connsiteX2820" fmla="*/ 735121 w 1004920"/>
                <a:gd name="connsiteY2820" fmla="*/ 97136 h 368468"/>
                <a:gd name="connsiteX2821" fmla="*/ 735755 w 1004920"/>
                <a:gd name="connsiteY2821" fmla="*/ 99240 h 368468"/>
                <a:gd name="connsiteX2822" fmla="*/ 735442 w 1004920"/>
                <a:gd name="connsiteY2822" fmla="*/ 104936 h 368468"/>
                <a:gd name="connsiteX2823" fmla="*/ 734691 w 1004920"/>
                <a:gd name="connsiteY2823" fmla="*/ 105741 h 368468"/>
                <a:gd name="connsiteX2824" fmla="*/ 731303 w 1004920"/>
                <a:gd name="connsiteY2824" fmla="*/ 107705 h 368468"/>
                <a:gd name="connsiteX2825" fmla="*/ 727603 w 1004920"/>
                <a:gd name="connsiteY2825" fmla="*/ 109278 h 368468"/>
                <a:gd name="connsiteX2826" fmla="*/ 726562 w 1004920"/>
                <a:gd name="connsiteY2826" fmla="*/ 109935 h 368468"/>
                <a:gd name="connsiteX2827" fmla="*/ 725647 w 1004920"/>
                <a:gd name="connsiteY2827" fmla="*/ 111499 h 368468"/>
                <a:gd name="connsiteX2828" fmla="*/ 725725 w 1004920"/>
                <a:gd name="connsiteY2828" fmla="*/ 113056 h 368468"/>
                <a:gd name="connsiteX2829" fmla="*/ 728745 w 1004920"/>
                <a:gd name="connsiteY2829" fmla="*/ 115130 h 368468"/>
                <a:gd name="connsiteX2830" fmla="*/ 733431 w 1004920"/>
                <a:gd name="connsiteY2830" fmla="*/ 117070 h 368468"/>
                <a:gd name="connsiteX2831" fmla="*/ 734393 w 1004920"/>
                <a:gd name="connsiteY2831" fmla="*/ 117977 h 368468"/>
                <a:gd name="connsiteX2832" fmla="*/ 735019 w 1004920"/>
                <a:gd name="connsiteY2832" fmla="*/ 119503 h 368468"/>
                <a:gd name="connsiteX2833" fmla="*/ 735191 w 1004920"/>
                <a:gd name="connsiteY2833" fmla="*/ 121208 h 368468"/>
                <a:gd name="connsiteX2834" fmla="*/ 736326 w 1004920"/>
                <a:gd name="connsiteY2834" fmla="*/ 122022 h 368468"/>
                <a:gd name="connsiteX2835" fmla="*/ 737914 w 1004920"/>
                <a:gd name="connsiteY2835" fmla="*/ 122413 h 368468"/>
                <a:gd name="connsiteX2836" fmla="*/ 738962 w 1004920"/>
                <a:gd name="connsiteY2836" fmla="*/ 123219 h 368468"/>
                <a:gd name="connsiteX2837" fmla="*/ 739761 w 1004920"/>
                <a:gd name="connsiteY2837" fmla="*/ 124353 h 368468"/>
                <a:gd name="connsiteX2838" fmla="*/ 731875 w 1004920"/>
                <a:gd name="connsiteY2838" fmla="*/ 121701 h 368468"/>
                <a:gd name="connsiteX2839" fmla="*/ 729809 w 1004920"/>
                <a:gd name="connsiteY2839" fmla="*/ 120536 h 368468"/>
                <a:gd name="connsiteX2840" fmla="*/ 727321 w 1004920"/>
                <a:gd name="connsiteY2840" fmla="*/ 120395 h 368468"/>
                <a:gd name="connsiteX2841" fmla="*/ 724857 w 1004920"/>
                <a:gd name="connsiteY2841" fmla="*/ 120043 h 368468"/>
                <a:gd name="connsiteX2842" fmla="*/ 722345 w 1004920"/>
                <a:gd name="connsiteY2842" fmla="*/ 119026 h 368468"/>
                <a:gd name="connsiteX2843" fmla="*/ 719646 w 1004920"/>
                <a:gd name="connsiteY2843" fmla="*/ 118783 h 368468"/>
                <a:gd name="connsiteX2844" fmla="*/ 718355 w 1004920"/>
                <a:gd name="connsiteY2844" fmla="*/ 119518 h 368468"/>
                <a:gd name="connsiteX2845" fmla="*/ 717855 w 1004920"/>
                <a:gd name="connsiteY2845" fmla="*/ 120958 h 368468"/>
                <a:gd name="connsiteX2846" fmla="*/ 717549 w 1004920"/>
                <a:gd name="connsiteY2846" fmla="*/ 122570 h 368468"/>
                <a:gd name="connsiteX2847" fmla="*/ 718144 w 1004920"/>
                <a:gd name="connsiteY2847" fmla="*/ 124572 h 368468"/>
                <a:gd name="connsiteX2848" fmla="*/ 718089 w 1004920"/>
                <a:gd name="connsiteY2848" fmla="*/ 125793 h 368468"/>
                <a:gd name="connsiteX2849" fmla="*/ 717581 w 1004920"/>
                <a:gd name="connsiteY2849" fmla="*/ 127991 h 368468"/>
                <a:gd name="connsiteX2850" fmla="*/ 719537 w 1004920"/>
                <a:gd name="connsiteY2850" fmla="*/ 134493 h 368468"/>
                <a:gd name="connsiteX2851" fmla="*/ 721985 w 1004920"/>
                <a:gd name="connsiteY2851" fmla="*/ 139656 h 368468"/>
                <a:gd name="connsiteX2852" fmla="*/ 725592 w 1004920"/>
                <a:gd name="connsiteY2852" fmla="*/ 145031 h 368468"/>
                <a:gd name="connsiteX2853" fmla="*/ 727376 w 1004920"/>
                <a:gd name="connsiteY2853" fmla="*/ 146877 h 368468"/>
                <a:gd name="connsiteX2854" fmla="*/ 729371 w 1004920"/>
                <a:gd name="connsiteY2854" fmla="*/ 148544 h 368468"/>
                <a:gd name="connsiteX2855" fmla="*/ 726132 w 1004920"/>
                <a:gd name="connsiteY2855" fmla="*/ 148051 h 368468"/>
                <a:gd name="connsiteX2856" fmla="*/ 725154 w 1004920"/>
                <a:gd name="connsiteY2856" fmla="*/ 146259 h 368468"/>
                <a:gd name="connsiteX2857" fmla="*/ 721054 w 1004920"/>
                <a:gd name="connsiteY2857" fmla="*/ 144475 h 368468"/>
                <a:gd name="connsiteX2858" fmla="*/ 720264 w 1004920"/>
                <a:gd name="connsiteY2858" fmla="*/ 143411 h 368468"/>
                <a:gd name="connsiteX2859" fmla="*/ 717589 w 1004920"/>
                <a:gd name="connsiteY2859" fmla="*/ 138310 h 368468"/>
                <a:gd name="connsiteX2860" fmla="*/ 716806 w 1004920"/>
                <a:gd name="connsiteY2860" fmla="*/ 137356 h 368468"/>
                <a:gd name="connsiteX2861" fmla="*/ 714342 w 1004920"/>
                <a:gd name="connsiteY2861" fmla="*/ 135619 h 368468"/>
                <a:gd name="connsiteX2862" fmla="*/ 713255 w 1004920"/>
                <a:gd name="connsiteY2862" fmla="*/ 134344 h 368468"/>
                <a:gd name="connsiteX2863" fmla="*/ 712887 w 1004920"/>
                <a:gd name="connsiteY2863" fmla="*/ 132623 h 368468"/>
                <a:gd name="connsiteX2864" fmla="*/ 713161 w 1004920"/>
                <a:gd name="connsiteY2864" fmla="*/ 130815 h 368468"/>
                <a:gd name="connsiteX2865" fmla="*/ 713020 w 1004920"/>
                <a:gd name="connsiteY2865" fmla="*/ 128312 h 368468"/>
                <a:gd name="connsiteX2866" fmla="*/ 713114 w 1004920"/>
                <a:gd name="connsiteY2866" fmla="*/ 125824 h 368468"/>
                <a:gd name="connsiteX2867" fmla="*/ 713622 w 1004920"/>
                <a:gd name="connsiteY2867" fmla="*/ 122789 h 368468"/>
                <a:gd name="connsiteX2868" fmla="*/ 712738 w 1004920"/>
                <a:gd name="connsiteY2868" fmla="*/ 121717 h 368468"/>
                <a:gd name="connsiteX2869" fmla="*/ 711588 w 1004920"/>
                <a:gd name="connsiteY2869" fmla="*/ 120716 h 368468"/>
                <a:gd name="connsiteX2870" fmla="*/ 710250 w 1004920"/>
                <a:gd name="connsiteY2870" fmla="*/ 118392 h 368468"/>
                <a:gd name="connsiteX2871" fmla="*/ 709852 w 1004920"/>
                <a:gd name="connsiteY2871" fmla="*/ 115748 h 368468"/>
                <a:gd name="connsiteX2872" fmla="*/ 709961 w 1004920"/>
                <a:gd name="connsiteY2872" fmla="*/ 114230 h 368468"/>
                <a:gd name="connsiteX2873" fmla="*/ 710509 w 1004920"/>
                <a:gd name="connsiteY2873" fmla="*/ 112884 h 368468"/>
                <a:gd name="connsiteX2874" fmla="*/ 711252 w 1004920"/>
                <a:gd name="connsiteY2874" fmla="*/ 111719 h 368468"/>
                <a:gd name="connsiteX2875" fmla="*/ 711416 w 1004920"/>
                <a:gd name="connsiteY2875" fmla="*/ 110576 h 368468"/>
                <a:gd name="connsiteX2876" fmla="*/ 709491 w 1004920"/>
                <a:gd name="connsiteY2876" fmla="*/ 108925 h 368468"/>
                <a:gd name="connsiteX2877" fmla="*/ 707473 w 1004920"/>
                <a:gd name="connsiteY2877" fmla="*/ 104216 h 368468"/>
                <a:gd name="connsiteX2878" fmla="*/ 707293 w 1004920"/>
                <a:gd name="connsiteY2878" fmla="*/ 101775 h 368468"/>
                <a:gd name="connsiteX2879" fmla="*/ 709859 w 1004920"/>
                <a:gd name="connsiteY2879" fmla="*/ 97073 h 368468"/>
                <a:gd name="connsiteX2880" fmla="*/ 709804 w 1004920"/>
                <a:gd name="connsiteY2880" fmla="*/ 94789 h 368468"/>
                <a:gd name="connsiteX2881" fmla="*/ 710313 w 1004920"/>
                <a:gd name="connsiteY2881" fmla="*/ 93435 h 368468"/>
                <a:gd name="connsiteX2882" fmla="*/ 710587 w 1004920"/>
                <a:gd name="connsiteY2882" fmla="*/ 91996 h 368468"/>
                <a:gd name="connsiteX2883" fmla="*/ 711932 w 1004920"/>
                <a:gd name="connsiteY2883" fmla="*/ 88866 h 368468"/>
                <a:gd name="connsiteX2884" fmla="*/ 714115 w 1004920"/>
                <a:gd name="connsiteY2884" fmla="*/ 86198 h 368468"/>
                <a:gd name="connsiteX2885" fmla="*/ 717823 w 1004920"/>
                <a:gd name="connsiteY2885" fmla="*/ 82459 h 368468"/>
                <a:gd name="connsiteX2886" fmla="*/ 719232 w 1004920"/>
                <a:gd name="connsiteY2886" fmla="*/ 81645 h 368468"/>
                <a:gd name="connsiteX2887" fmla="*/ 720820 w 1004920"/>
                <a:gd name="connsiteY2887" fmla="*/ 81113 h 368468"/>
                <a:gd name="connsiteX2888" fmla="*/ 720961 w 1004920"/>
                <a:gd name="connsiteY2888" fmla="*/ 82029 h 368468"/>
                <a:gd name="connsiteX2889" fmla="*/ 720710 w 1004920"/>
                <a:gd name="connsiteY2889" fmla="*/ 82842 h 368468"/>
                <a:gd name="connsiteX2890" fmla="*/ 717972 w 1004920"/>
                <a:gd name="connsiteY2890" fmla="*/ 86644 h 368468"/>
                <a:gd name="connsiteX2891" fmla="*/ 717604 w 1004920"/>
                <a:gd name="connsiteY2891" fmla="*/ 87505 h 368468"/>
                <a:gd name="connsiteX2892" fmla="*/ 717534 w 1004920"/>
                <a:gd name="connsiteY2892" fmla="*/ 89101 h 368468"/>
                <a:gd name="connsiteX2893" fmla="*/ 718841 w 1004920"/>
                <a:gd name="connsiteY2893" fmla="*/ 90048 h 368468"/>
                <a:gd name="connsiteX2894" fmla="*/ 720264 w 1004920"/>
                <a:gd name="connsiteY2894" fmla="*/ 91980 h 368468"/>
                <a:gd name="connsiteX2895" fmla="*/ 720538 w 1004920"/>
                <a:gd name="connsiteY2895" fmla="*/ 94546 h 368468"/>
                <a:gd name="connsiteX2896" fmla="*/ 720593 w 1004920"/>
                <a:gd name="connsiteY2896" fmla="*/ 97284 h 368468"/>
                <a:gd name="connsiteX2897" fmla="*/ 720280 w 1004920"/>
                <a:gd name="connsiteY2897" fmla="*/ 100038 h 368468"/>
                <a:gd name="connsiteX2898" fmla="*/ 719756 w 1004920"/>
                <a:gd name="connsiteY2898" fmla="*/ 100961 h 368468"/>
                <a:gd name="connsiteX2899" fmla="*/ 717511 w 1004920"/>
                <a:gd name="connsiteY2899" fmla="*/ 103731 h 368468"/>
                <a:gd name="connsiteX2900" fmla="*/ 712402 w 1004920"/>
                <a:gd name="connsiteY2900" fmla="*/ 106978 h 368468"/>
                <a:gd name="connsiteX2901" fmla="*/ 711964 w 1004920"/>
                <a:gd name="connsiteY2901" fmla="*/ 107783 h 368468"/>
                <a:gd name="connsiteX2902" fmla="*/ 712003 w 1004920"/>
                <a:gd name="connsiteY2902" fmla="*/ 108675 h 368468"/>
                <a:gd name="connsiteX2903" fmla="*/ 712941 w 1004920"/>
                <a:gd name="connsiteY2903" fmla="*/ 109755 h 368468"/>
                <a:gd name="connsiteX2904" fmla="*/ 714146 w 1004920"/>
                <a:gd name="connsiteY2904" fmla="*/ 110569 h 368468"/>
                <a:gd name="connsiteX2905" fmla="*/ 46698 w 1004920"/>
                <a:gd name="connsiteY2905" fmla="*/ 83789 h 368468"/>
                <a:gd name="connsiteX2906" fmla="*/ 46573 w 1004920"/>
                <a:gd name="connsiteY2906" fmla="*/ 84282 h 368468"/>
                <a:gd name="connsiteX2907" fmla="*/ 44304 w 1004920"/>
                <a:gd name="connsiteY2907" fmla="*/ 81989 h 368468"/>
                <a:gd name="connsiteX2908" fmla="*/ 41738 w 1004920"/>
                <a:gd name="connsiteY2908" fmla="*/ 80714 h 368468"/>
                <a:gd name="connsiteX2909" fmla="*/ 42802 w 1004920"/>
                <a:gd name="connsiteY2909" fmla="*/ 80386 h 368468"/>
                <a:gd name="connsiteX2910" fmla="*/ 44922 w 1004920"/>
                <a:gd name="connsiteY2910" fmla="*/ 80738 h 368468"/>
                <a:gd name="connsiteX2911" fmla="*/ 45767 w 1004920"/>
                <a:gd name="connsiteY2911" fmla="*/ 81066 h 368468"/>
                <a:gd name="connsiteX2912" fmla="*/ 46581 w 1004920"/>
                <a:gd name="connsiteY2912" fmla="*/ 82209 h 368468"/>
                <a:gd name="connsiteX2913" fmla="*/ 46698 w 1004920"/>
                <a:gd name="connsiteY2913" fmla="*/ 83789 h 368468"/>
                <a:gd name="connsiteX2914" fmla="*/ 729981 w 1004920"/>
                <a:gd name="connsiteY2914" fmla="*/ 84305 h 368468"/>
                <a:gd name="connsiteX2915" fmla="*/ 726507 w 1004920"/>
                <a:gd name="connsiteY2915" fmla="*/ 84681 h 368468"/>
                <a:gd name="connsiteX2916" fmla="*/ 725717 w 1004920"/>
                <a:gd name="connsiteY2916" fmla="*/ 83640 h 368468"/>
                <a:gd name="connsiteX2917" fmla="*/ 724802 w 1004920"/>
                <a:gd name="connsiteY2917" fmla="*/ 78946 h 368468"/>
                <a:gd name="connsiteX2918" fmla="*/ 727266 w 1004920"/>
                <a:gd name="connsiteY2918" fmla="*/ 75191 h 368468"/>
                <a:gd name="connsiteX2919" fmla="*/ 730372 w 1004920"/>
                <a:gd name="connsiteY2919" fmla="*/ 72985 h 368468"/>
                <a:gd name="connsiteX2920" fmla="*/ 732492 w 1004920"/>
                <a:gd name="connsiteY2920" fmla="*/ 72429 h 368468"/>
                <a:gd name="connsiteX2921" fmla="*/ 733235 w 1004920"/>
                <a:gd name="connsiteY2921" fmla="*/ 72398 h 368468"/>
                <a:gd name="connsiteX2922" fmla="*/ 735129 w 1004920"/>
                <a:gd name="connsiteY2922" fmla="*/ 75105 h 368468"/>
                <a:gd name="connsiteX2923" fmla="*/ 733690 w 1004920"/>
                <a:gd name="connsiteY2923" fmla="*/ 80542 h 368468"/>
                <a:gd name="connsiteX2924" fmla="*/ 732031 w 1004920"/>
                <a:gd name="connsiteY2924" fmla="*/ 83320 h 368468"/>
                <a:gd name="connsiteX2925" fmla="*/ 729981 w 1004920"/>
                <a:gd name="connsiteY2925" fmla="*/ 84305 h 368468"/>
                <a:gd name="connsiteX2926" fmla="*/ 663090 w 1004920"/>
                <a:gd name="connsiteY2926" fmla="*/ 71217 h 368468"/>
                <a:gd name="connsiteX2927" fmla="*/ 662864 w 1004920"/>
                <a:gd name="connsiteY2927" fmla="*/ 71702 h 368468"/>
                <a:gd name="connsiteX2928" fmla="*/ 662050 w 1004920"/>
                <a:gd name="connsiteY2928" fmla="*/ 69143 h 368468"/>
                <a:gd name="connsiteX2929" fmla="*/ 662731 w 1004920"/>
                <a:gd name="connsiteY2929" fmla="*/ 67860 h 368468"/>
                <a:gd name="connsiteX2930" fmla="*/ 663709 w 1004920"/>
                <a:gd name="connsiteY2930" fmla="*/ 68330 h 368468"/>
                <a:gd name="connsiteX2931" fmla="*/ 663951 w 1004920"/>
                <a:gd name="connsiteY2931" fmla="*/ 68784 h 368468"/>
                <a:gd name="connsiteX2932" fmla="*/ 663020 w 1004920"/>
                <a:gd name="connsiteY2932" fmla="*/ 70004 h 368468"/>
                <a:gd name="connsiteX2933" fmla="*/ 663090 w 1004920"/>
                <a:gd name="connsiteY2933" fmla="*/ 71217 h 368468"/>
                <a:gd name="connsiteX2934" fmla="*/ 27593 w 1004920"/>
                <a:gd name="connsiteY2934" fmla="*/ 77577 h 368468"/>
                <a:gd name="connsiteX2935" fmla="*/ 26216 w 1004920"/>
                <a:gd name="connsiteY2935" fmla="*/ 77780 h 368468"/>
                <a:gd name="connsiteX2936" fmla="*/ 24886 w 1004920"/>
                <a:gd name="connsiteY2936" fmla="*/ 77311 h 368468"/>
                <a:gd name="connsiteX2937" fmla="*/ 23783 w 1004920"/>
                <a:gd name="connsiteY2937" fmla="*/ 76059 h 368468"/>
                <a:gd name="connsiteX2938" fmla="*/ 17884 w 1004920"/>
                <a:gd name="connsiteY2938" fmla="*/ 72429 h 368468"/>
                <a:gd name="connsiteX2939" fmla="*/ 16054 w 1004920"/>
                <a:gd name="connsiteY2939" fmla="*/ 72374 h 368468"/>
                <a:gd name="connsiteX2940" fmla="*/ 14771 w 1004920"/>
                <a:gd name="connsiteY2940" fmla="*/ 71444 h 368468"/>
                <a:gd name="connsiteX2941" fmla="*/ 13206 w 1004920"/>
                <a:gd name="connsiteY2941" fmla="*/ 71123 h 368468"/>
                <a:gd name="connsiteX2942" fmla="*/ 11547 w 1004920"/>
                <a:gd name="connsiteY2942" fmla="*/ 68697 h 368468"/>
                <a:gd name="connsiteX2943" fmla="*/ 11195 w 1004920"/>
                <a:gd name="connsiteY2943" fmla="*/ 67399 h 368468"/>
                <a:gd name="connsiteX2944" fmla="*/ 12400 w 1004920"/>
                <a:gd name="connsiteY2944" fmla="*/ 66765 h 368468"/>
                <a:gd name="connsiteX2945" fmla="*/ 13159 w 1004920"/>
                <a:gd name="connsiteY2945" fmla="*/ 65435 h 368468"/>
                <a:gd name="connsiteX2946" fmla="*/ 15123 w 1004920"/>
                <a:gd name="connsiteY2946" fmla="*/ 66022 h 368468"/>
                <a:gd name="connsiteX2947" fmla="*/ 17360 w 1004920"/>
                <a:gd name="connsiteY2947" fmla="*/ 68369 h 368468"/>
                <a:gd name="connsiteX2948" fmla="*/ 19637 w 1004920"/>
                <a:gd name="connsiteY2948" fmla="*/ 69245 h 368468"/>
                <a:gd name="connsiteX2949" fmla="*/ 20255 w 1004920"/>
                <a:gd name="connsiteY2949" fmla="*/ 69691 h 368468"/>
                <a:gd name="connsiteX2950" fmla="*/ 21365 w 1004920"/>
                <a:gd name="connsiteY2950" fmla="*/ 70990 h 368468"/>
                <a:gd name="connsiteX2951" fmla="*/ 26568 w 1004920"/>
                <a:gd name="connsiteY2951" fmla="*/ 74182 h 368468"/>
                <a:gd name="connsiteX2952" fmla="*/ 27131 w 1004920"/>
                <a:gd name="connsiteY2952" fmla="*/ 75269 h 368468"/>
                <a:gd name="connsiteX2953" fmla="*/ 27491 w 1004920"/>
                <a:gd name="connsiteY2953" fmla="*/ 76357 h 368468"/>
                <a:gd name="connsiteX2954" fmla="*/ 27593 w 1004920"/>
                <a:gd name="connsiteY2954" fmla="*/ 77577 h 368468"/>
                <a:gd name="connsiteX2955" fmla="*/ 300373 w 1004920"/>
                <a:gd name="connsiteY2955" fmla="*/ 65670 h 368468"/>
                <a:gd name="connsiteX2956" fmla="*/ 299301 w 1004920"/>
                <a:gd name="connsiteY2956" fmla="*/ 66812 h 368468"/>
                <a:gd name="connsiteX2957" fmla="*/ 298159 w 1004920"/>
                <a:gd name="connsiteY2957" fmla="*/ 66100 h 368468"/>
                <a:gd name="connsiteX2958" fmla="*/ 299927 w 1004920"/>
                <a:gd name="connsiteY2958" fmla="*/ 63784 h 368468"/>
                <a:gd name="connsiteX2959" fmla="*/ 300341 w 1004920"/>
                <a:gd name="connsiteY2959" fmla="*/ 63628 h 368468"/>
                <a:gd name="connsiteX2960" fmla="*/ 300373 w 1004920"/>
                <a:gd name="connsiteY2960" fmla="*/ 65670 h 368468"/>
                <a:gd name="connsiteX2961" fmla="*/ 231714 w 1004920"/>
                <a:gd name="connsiteY2961" fmla="*/ 66601 h 368468"/>
                <a:gd name="connsiteX2962" fmla="*/ 230799 w 1004920"/>
                <a:gd name="connsiteY2962" fmla="*/ 66687 h 368468"/>
                <a:gd name="connsiteX2963" fmla="*/ 230525 w 1004920"/>
                <a:gd name="connsiteY2963" fmla="*/ 66037 h 368468"/>
                <a:gd name="connsiteX2964" fmla="*/ 230564 w 1004920"/>
                <a:gd name="connsiteY2964" fmla="*/ 64919 h 368468"/>
                <a:gd name="connsiteX2965" fmla="*/ 230486 w 1004920"/>
                <a:gd name="connsiteY2965" fmla="*/ 64027 h 368468"/>
                <a:gd name="connsiteX2966" fmla="*/ 230220 w 1004920"/>
                <a:gd name="connsiteY2966" fmla="*/ 63362 h 368468"/>
                <a:gd name="connsiteX2967" fmla="*/ 230220 w 1004920"/>
                <a:gd name="connsiteY2967" fmla="*/ 62243 h 368468"/>
                <a:gd name="connsiteX2968" fmla="*/ 231065 w 1004920"/>
                <a:gd name="connsiteY2968" fmla="*/ 62799 h 368468"/>
                <a:gd name="connsiteX2969" fmla="*/ 231714 w 1004920"/>
                <a:gd name="connsiteY2969" fmla="*/ 63323 h 368468"/>
                <a:gd name="connsiteX2970" fmla="*/ 232465 w 1004920"/>
                <a:gd name="connsiteY2970" fmla="*/ 63698 h 368468"/>
                <a:gd name="connsiteX2971" fmla="*/ 233076 w 1004920"/>
                <a:gd name="connsiteY2971" fmla="*/ 63949 h 368468"/>
                <a:gd name="connsiteX2972" fmla="*/ 233397 w 1004920"/>
                <a:gd name="connsiteY2972" fmla="*/ 64121 h 368468"/>
                <a:gd name="connsiteX2973" fmla="*/ 232794 w 1004920"/>
                <a:gd name="connsiteY2973" fmla="*/ 65701 h 368468"/>
                <a:gd name="connsiteX2974" fmla="*/ 231714 w 1004920"/>
                <a:gd name="connsiteY2974" fmla="*/ 66601 h 368468"/>
                <a:gd name="connsiteX2975" fmla="*/ 243230 w 1004920"/>
                <a:gd name="connsiteY2975" fmla="*/ 60178 h 368468"/>
                <a:gd name="connsiteX2976" fmla="*/ 243199 w 1004920"/>
                <a:gd name="connsiteY2976" fmla="*/ 61680 h 368468"/>
                <a:gd name="connsiteX2977" fmla="*/ 241681 w 1004920"/>
                <a:gd name="connsiteY2977" fmla="*/ 60796 h 368468"/>
                <a:gd name="connsiteX2978" fmla="*/ 241384 w 1004920"/>
                <a:gd name="connsiteY2978" fmla="*/ 59129 h 368468"/>
                <a:gd name="connsiteX2979" fmla="*/ 241885 w 1004920"/>
                <a:gd name="connsiteY2979" fmla="*/ 58590 h 368468"/>
                <a:gd name="connsiteX2980" fmla="*/ 242925 w 1004920"/>
                <a:gd name="connsiteY2980" fmla="*/ 58879 h 368468"/>
                <a:gd name="connsiteX2981" fmla="*/ 243230 w 1004920"/>
                <a:gd name="connsiteY2981" fmla="*/ 60178 h 368468"/>
                <a:gd name="connsiteX2982" fmla="*/ 492947 w 1004920"/>
                <a:gd name="connsiteY2982" fmla="*/ 57479 h 368468"/>
                <a:gd name="connsiteX2983" fmla="*/ 492673 w 1004920"/>
                <a:gd name="connsiteY2983" fmla="*/ 58199 h 368468"/>
                <a:gd name="connsiteX2984" fmla="*/ 490795 w 1004920"/>
                <a:gd name="connsiteY2984" fmla="*/ 56438 h 368468"/>
                <a:gd name="connsiteX2985" fmla="*/ 490302 w 1004920"/>
                <a:gd name="connsiteY2985" fmla="*/ 55163 h 368468"/>
                <a:gd name="connsiteX2986" fmla="*/ 490529 w 1004920"/>
                <a:gd name="connsiteY2986" fmla="*/ 54169 h 368468"/>
                <a:gd name="connsiteX2987" fmla="*/ 492477 w 1004920"/>
                <a:gd name="connsiteY2987" fmla="*/ 54083 h 368468"/>
                <a:gd name="connsiteX2988" fmla="*/ 493447 w 1004920"/>
                <a:gd name="connsiteY2988" fmla="*/ 54709 h 368468"/>
                <a:gd name="connsiteX2989" fmla="*/ 492947 w 1004920"/>
                <a:gd name="connsiteY2989" fmla="*/ 57479 h 368468"/>
                <a:gd name="connsiteX2990" fmla="*/ 668590 w 1004920"/>
                <a:gd name="connsiteY2990" fmla="*/ 54083 h 368468"/>
                <a:gd name="connsiteX2991" fmla="*/ 668043 w 1004920"/>
                <a:gd name="connsiteY2991" fmla="*/ 54748 h 368468"/>
                <a:gd name="connsiteX2992" fmla="*/ 665375 w 1004920"/>
                <a:gd name="connsiteY2992" fmla="*/ 53528 h 368468"/>
                <a:gd name="connsiteX2993" fmla="*/ 665508 w 1004920"/>
                <a:gd name="connsiteY2993" fmla="*/ 51596 h 368468"/>
                <a:gd name="connsiteX2994" fmla="*/ 665148 w 1004920"/>
                <a:gd name="connsiteY2994" fmla="*/ 50641 h 368468"/>
                <a:gd name="connsiteX2995" fmla="*/ 664428 w 1004920"/>
                <a:gd name="connsiteY2995" fmla="*/ 49640 h 368468"/>
                <a:gd name="connsiteX2996" fmla="*/ 664139 w 1004920"/>
                <a:gd name="connsiteY2996" fmla="*/ 48662 h 368468"/>
                <a:gd name="connsiteX2997" fmla="*/ 664436 w 1004920"/>
                <a:gd name="connsiteY2997" fmla="*/ 47590 h 368468"/>
                <a:gd name="connsiteX2998" fmla="*/ 666079 w 1004920"/>
                <a:gd name="connsiteY2998" fmla="*/ 48959 h 368468"/>
                <a:gd name="connsiteX2999" fmla="*/ 667002 w 1004920"/>
                <a:gd name="connsiteY2999" fmla="*/ 51134 h 368468"/>
                <a:gd name="connsiteX3000" fmla="*/ 668270 w 1004920"/>
                <a:gd name="connsiteY3000" fmla="*/ 53199 h 368468"/>
                <a:gd name="connsiteX3001" fmla="*/ 668590 w 1004920"/>
                <a:gd name="connsiteY3001" fmla="*/ 54083 h 368468"/>
                <a:gd name="connsiteX3002" fmla="*/ 694807 w 1004920"/>
                <a:gd name="connsiteY3002" fmla="*/ 46815 h 368468"/>
                <a:gd name="connsiteX3003" fmla="*/ 694447 w 1004920"/>
                <a:gd name="connsiteY3003" fmla="*/ 47066 h 368468"/>
                <a:gd name="connsiteX3004" fmla="*/ 693657 w 1004920"/>
                <a:gd name="connsiteY3004" fmla="*/ 46479 h 368468"/>
                <a:gd name="connsiteX3005" fmla="*/ 693164 w 1004920"/>
                <a:gd name="connsiteY3005" fmla="*/ 45830 h 368468"/>
                <a:gd name="connsiteX3006" fmla="*/ 693195 w 1004920"/>
                <a:gd name="connsiteY3006" fmla="*/ 45180 h 368468"/>
                <a:gd name="connsiteX3007" fmla="*/ 693759 w 1004920"/>
                <a:gd name="connsiteY3007" fmla="*/ 44852 h 368468"/>
                <a:gd name="connsiteX3008" fmla="*/ 694901 w 1004920"/>
                <a:gd name="connsiteY3008" fmla="*/ 45845 h 368468"/>
                <a:gd name="connsiteX3009" fmla="*/ 694924 w 1004920"/>
                <a:gd name="connsiteY3009" fmla="*/ 46393 h 368468"/>
                <a:gd name="connsiteX3010" fmla="*/ 694807 w 1004920"/>
                <a:gd name="connsiteY3010" fmla="*/ 46815 h 368468"/>
                <a:gd name="connsiteX3011" fmla="*/ 691896 w 1004920"/>
                <a:gd name="connsiteY3011" fmla="*/ 44500 h 368468"/>
                <a:gd name="connsiteX3012" fmla="*/ 691951 w 1004920"/>
                <a:gd name="connsiteY3012" fmla="*/ 45423 h 368468"/>
                <a:gd name="connsiteX3013" fmla="*/ 690621 w 1004920"/>
                <a:gd name="connsiteY3013" fmla="*/ 43326 h 368468"/>
                <a:gd name="connsiteX3014" fmla="*/ 690105 w 1004920"/>
                <a:gd name="connsiteY3014" fmla="*/ 40846 h 368468"/>
                <a:gd name="connsiteX3015" fmla="*/ 691161 w 1004920"/>
                <a:gd name="connsiteY3015" fmla="*/ 41730 h 368468"/>
                <a:gd name="connsiteX3016" fmla="*/ 692342 w 1004920"/>
                <a:gd name="connsiteY3016" fmla="*/ 43561 h 368468"/>
                <a:gd name="connsiteX3017" fmla="*/ 691896 w 1004920"/>
                <a:gd name="connsiteY3017" fmla="*/ 44500 h 368468"/>
                <a:gd name="connsiteX3018" fmla="*/ 497914 w 1004920"/>
                <a:gd name="connsiteY3018" fmla="*/ 37685 h 368468"/>
                <a:gd name="connsiteX3019" fmla="*/ 498650 w 1004920"/>
                <a:gd name="connsiteY3019" fmla="*/ 39774 h 368468"/>
                <a:gd name="connsiteX3020" fmla="*/ 498759 w 1004920"/>
                <a:gd name="connsiteY3020" fmla="*/ 40572 h 368468"/>
                <a:gd name="connsiteX3021" fmla="*/ 494683 w 1004920"/>
                <a:gd name="connsiteY3021" fmla="*/ 41668 h 368468"/>
                <a:gd name="connsiteX3022" fmla="*/ 492227 w 1004920"/>
                <a:gd name="connsiteY3022" fmla="*/ 39101 h 368468"/>
                <a:gd name="connsiteX3023" fmla="*/ 492751 w 1004920"/>
                <a:gd name="connsiteY3023" fmla="*/ 38061 h 368468"/>
                <a:gd name="connsiteX3024" fmla="*/ 494871 w 1004920"/>
                <a:gd name="connsiteY3024" fmla="*/ 38108 h 368468"/>
                <a:gd name="connsiteX3025" fmla="*/ 497914 w 1004920"/>
                <a:gd name="connsiteY3025" fmla="*/ 37685 h 368468"/>
                <a:gd name="connsiteX3026" fmla="*/ 287832 w 1004920"/>
                <a:gd name="connsiteY3026" fmla="*/ 48536 h 368468"/>
                <a:gd name="connsiteX3027" fmla="*/ 284828 w 1004920"/>
                <a:gd name="connsiteY3027" fmla="*/ 49342 h 368468"/>
                <a:gd name="connsiteX3028" fmla="*/ 283091 w 1004920"/>
                <a:gd name="connsiteY3028" fmla="*/ 48216 h 368468"/>
                <a:gd name="connsiteX3029" fmla="*/ 284968 w 1004920"/>
                <a:gd name="connsiteY3029" fmla="*/ 46831 h 368468"/>
                <a:gd name="connsiteX3030" fmla="*/ 285634 w 1004920"/>
                <a:gd name="connsiteY3030" fmla="*/ 46737 h 368468"/>
                <a:gd name="connsiteX3031" fmla="*/ 286072 w 1004920"/>
                <a:gd name="connsiteY3031" fmla="*/ 46463 h 368468"/>
                <a:gd name="connsiteX3032" fmla="*/ 286228 w 1004920"/>
                <a:gd name="connsiteY3032" fmla="*/ 45900 h 368468"/>
                <a:gd name="connsiteX3033" fmla="*/ 282833 w 1004920"/>
                <a:gd name="connsiteY3033" fmla="*/ 44985 h 368468"/>
                <a:gd name="connsiteX3034" fmla="*/ 281862 w 1004920"/>
                <a:gd name="connsiteY3034" fmla="*/ 44179 h 368468"/>
                <a:gd name="connsiteX3035" fmla="*/ 280939 w 1004920"/>
                <a:gd name="connsiteY3035" fmla="*/ 42129 h 368468"/>
                <a:gd name="connsiteX3036" fmla="*/ 280963 w 1004920"/>
                <a:gd name="connsiteY3036" fmla="*/ 40823 h 368468"/>
                <a:gd name="connsiteX3037" fmla="*/ 285329 w 1004920"/>
                <a:gd name="connsiteY3037" fmla="*/ 37372 h 368468"/>
                <a:gd name="connsiteX3038" fmla="*/ 286345 w 1004920"/>
                <a:gd name="connsiteY3038" fmla="*/ 37005 h 368468"/>
                <a:gd name="connsiteX3039" fmla="*/ 286510 w 1004920"/>
                <a:gd name="connsiteY3039" fmla="*/ 38436 h 368468"/>
                <a:gd name="connsiteX3040" fmla="*/ 289521 w 1004920"/>
                <a:gd name="connsiteY3040" fmla="*/ 42051 h 368468"/>
                <a:gd name="connsiteX3041" fmla="*/ 289655 w 1004920"/>
                <a:gd name="connsiteY3041" fmla="*/ 44460 h 368468"/>
                <a:gd name="connsiteX3042" fmla="*/ 289537 w 1004920"/>
                <a:gd name="connsiteY3042" fmla="*/ 45329 h 368468"/>
                <a:gd name="connsiteX3043" fmla="*/ 287832 w 1004920"/>
                <a:gd name="connsiteY3043" fmla="*/ 48536 h 368468"/>
                <a:gd name="connsiteX3044" fmla="*/ 468686 w 1004920"/>
                <a:gd name="connsiteY3044" fmla="*/ 33883 h 368468"/>
                <a:gd name="connsiteX3045" fmla="*/ 469476 w 1004920"/>
                <a:gd name="connsiteY3045" fmla="*/ 34353 h 368468"/>
                <a:gd name="connsiteX3046" fmla="*/ 470572 w 1004920"/>
                <a:gd name="connsiteY3046" fmla="*/ 34337 h 368468"/>
                <a:gd name="connsiteX3047" fmla="*/ 471870 w 1004920"/>
                <a:gd name="connsiteY3047" fmla="*/ 33993 h 368468"/>
                <a:gd name="connsiteX3048" fmla="*/ 475062 w 1004920"/>
                <a:gd name="connsiteY3048" fmla="*/ 34321 h 368468"/>
                <a:gd name="connsiteX3049" fmla="*/ 480711 w 1004920"/>
                <a:gd name="connsiteY3049" fmla="*/ 34392 h 368468"/>
                <a:gd name="connsiteX3050" fmla="*/ 484599 w 1004920"/>
                <a:gd name="connsiteY3050" fmla="*/ 35213 h 368468"/>
                <a:gd name="connsiteX3051" fmla="*/ 488401 w 1004920"/>
                <a:gd name="connsiteY3051" fmla="*/ 37537 h 368468"/>
                <a:gd name="connsiteX3052" fmla="*/ 490294 w 1004920"/>
                <a:gd name="connsiteY3052" fmla="*/ 38006 h 368468"/>
                <a:gd name="connsiteX3053" fmla="*/ 491108 w 1004920"/>
                <a:gd name="connsiteY3053" fmla="*/ 38022 h 368468"/>
                <a:gd name="connsiteX3054" fmla="*/ 490928 w 1004920"/>
                <a:gd name="connsiteY3054" fmla="*/ 38202 h 368468"/>
                <a:gd name="connsiteX3055" fmla="*/ 489426 w 1004920"/>
                <a:gd name="connsiteY3055" fmla="*/ 38835 h 368468"/>
                <a:gd name="connsiteX3056" fmla="*/ 488714 w 1004920"/>
                <a:gd name="connsiteY3056" fmla="*/ 40087 h 368468"/>
                <a:gd name="connsiteX3057" fmla="*/ 490787 w 1004920"/>
                <a:gd name="connsiteY3057" fmla="*/ 42004 h 368468"/>
                <a:gd name="connsiteX3058" fmla="*/ 490928 w 1004920"/>
                <a:gd name="connsiteY3058" fmla="*/ 43279 h 368468"/>
                <a:gd name="connsiteX3059" fmla="*/ 492532 w 1004920"/>
                <a:gd name="connsiteY3059" fmla="*/ 44421 h 368468"/>
                <a:gd name="connsiteX3060" fmla="*/ 494496 w 1004920"/>
                <a:gd name="connsiteY3060" fmla="*/ 46197 h 368468"/>
                <a:gd name="connsiteX3061" fmla="*/ 494574 w 1004920"/>
                <a:gd name="connsiteY3061" fmla="*/ 46776 h 368468"/>
                <a:gd name="connsiteX3062" fmla="*/ 495239 w 1004920"/>
                <a:gd name="connsiteY3062" fmla="*/ 47574 h 368468"/>
                <a:gd name="connsiteX3063" fmla="*/ 495575 w 1004920"/>
                <a:gd name="connsiteY3063" fmla="*/ 48552 h 368468"/>
                <a:gd name="connsiteX3064" fmla="*/ 494190 w 1004920"/>
                <a:gd name="connsiteY3064" fmla="*/ 49522 h 368468"/>
                <a:gd name="connsiteX3065" fmla="*/ 492336 w 1004920"/>
                <a:gd name="connsiteY3065" fmla="*/ 49702 h 368468"/>
                <a:gd name="connsiteX3066" fmla="*/ 490960 w 1004920"/>
                <a:gd name="connsiteY3066" fmla="*/ 48787 h 368468"/>
                <a:gd name="connsiteX3067" fmla="*/ 489700 w 1004920"/>
                <a:gd name="connsiteY3067" fmla="*/ 47645 h 368468"/>
                <a:gd name="connsiteX3068" fmla="*/ 489371 w 1004920"/>
                <a:gd name="connsiteY3068" fmla="*/ 49061 h 368468"/>
                <a:gd name="connsiteX3069" fmla="*/ 488394 w 1004920"/>
                <a:gd name="connsiteY3069" fmla="*/ 49874 h 368468"/>
                <a:gd name="connsiteX3070" fmla="*/ 484826 w 1004920"/>
                <a:gd name="connsiteY3070" fmla="*/ 49640 h 368468"/>
                <a:gd name="connsiteX3071" fmla="*/ 482275 w 1004920"/>
                <a:gd name="connsiteY3071" fmla="*/ 49647 h 368468"/>
                <a:gd name="connsiteX3072" fmla="*/ 479741 w 1004920"/>
                <a:gd name="connsiteY3072" fmla="*/ 50000 h 368468"/>
                <a:gd name="connsiteX3073" fmla="*/ 481008 w 1004920"/>
                <a:gd name="connsiteY3073" fmla="*/ 50218 h 368468"/>
                <a:gd name="connsiteX3074" fmla="*/ 482158 w 1004920"/>
                <a:gd name="connsiteY3074" fmla="*/ 50672 h 368468"/>
                <a:gd name="connsiteX3075" fmla="*/ 486109 w 1004920"/>
                <a:gd name="connsiteY3075" fmla="*/ 54287 h 368468"/>
                <a:gd name="connsiteX3076" fmla="*/ 486954 w 1004920"/>
                <a:gd name="connsiteY3076" fmla="*/ 55625 h 368468"/>
                <a:gd name="connsiteX3077" fmla="*/ 485569 w 1004920"/>
                <a:gd name="connsiteY3077" fmla="*/ 58284 h 368468"/>
                <a:gd name="connsiteX3078" fmla="*/ 486242 w 1004920"/>
                <a:gd name="connsiteY3078" fmla="*/ 59372 h 368468"/>
                <a:gd name="connsiteX3079" fmla="*/ 487768 w 1004920"/>
                <a:gd name="connsiteY3079" fmla="*/ 59998 h 368468"/>
                <a:gd name="connsiteX3080" fmla="*/ 489629 w 1004920"/>
                <a:gd name="connsiteY3080" fmla="*/ 61320 h 368468"/>
                <a:gd name="connsiteX3081" fmla="*/ 490952 w 1004920"/>
                <a:gd name="connsiteY3081" fmla="*/ 61453 h 368468"/>
                <a:gd name="connsiteX3082" fmla="*/ 491906 w 1004920"/>
                <a:gd name="connsiteY3082" fmla="*/ 62204 h 368468"/>
                <a:gd name="connsiteX3083" fmla="*/ 491945 w 1004920"/>
                <a:gd name="connsiteY3083" fmla="*/ 63503 h 368468"/>
                <a:gd name="connsiteX3084" fmla="*/ 492501 w 1004920"/>
                <a:gd name="connsiteY3084" fmla="*/ 64676 h 368468"/>
                <a:gd name="connsiteX3085" fmla="*/ 490999 w 1004920"/>
                <a:gd name="connsiteY3085" fmla="*/ 65154 h 368468"/>
                <a:gd name="connsiteX3086" fmla="*/ 492485 w 1004920"/>
                <a:gd name="connsiteY3086" fmla="*/ 65466 h 368468"/>
                <a:gd name="connsiteX3087" fmla="*/ 493815 w 1004920"/>
                <a:gd name="connsiteY3087" fmla="*/ 66069 h 368468"/>
                <a:gd name="connsiteX3088" fmla="*/ 493087 w 1004920"/>
                <a:gd name="connsiteY3088" fmla="*/ 66679 h 368468"/>
                <a:gd name="connsiteX3089" fmla="*/ 492524 w 1004920"/>
                <a:gd name="connsiteY3089" fmla="*/ 67422 h 368468"/>
                <a:gd name="connsiteX3090" fmla="*/ 493134 w 1004920"/>
                <a:gd name="connsiteY3090" fmla="*/ 67821 h 368468"/>
                <a:gd name="connsiteX3091" fmla="*/ 494957 w 1004920"/>
                <a:gd name="connsiteY3091" fmla="*/ 68502 h 368468"/>
                <a:gd name="connsiteX3092" fmla="*/ 495755 w 1004920"/>
                <a:gd name="connsiteY3092" fmla="*/ 69136 h 368468"/>
                <a:gd name="connsiteX3093" fmla="*/ 496170 w 1004920"/>
                <a:gd name="connsiteY3093" fmla="*/ 70833 h 368468"/>
                <a:gd name="connsiteX3094" fmla="*/ 497954 w 1004920"/>
                <a:gd name="connsiteY3094" fmla="*/ 73611 h 368468"/>
                <a:gd name="connsiteX3095" fmla="*/ 501208 w 1004920"/>
                <a:gd name="connsiteY3095" fmla="*/ 77194 h 368468"/>
                <a:gd name="connsiteX3096" fmla="*/ 501920 w 1004920"/>
                <a:gd name="connsiteY3096" fmla="*/ 78500 h 368468"/>
                <a:gd name="connsiteX3097" fmla="*/ 501912 w 1004920"/>
                <a:gd name="connsiteY3097" fmla="*/ 79705 h 368468"/>
                <a:gd name="connsiteX3098" fmla="*/ 501373 w 1004920"/>
                <a:gd name="connsiteY3098" fmla="*/ 80738 h 368468"/>
                <a:gd name="connsiteX3099" fmla="*/ 499518 w 1004920"/>
                <a:gd name="connsiteY3099" fmla="*/ 81943 h 368468"/>
                <a:gd name="connsiteX3100" fmla="*/ 498040 w 1004920"/>
                <a:gd name="connsiteY3100" fmla="*/ 83538 h 368468"/>
                <a:gd name="connsiteX3101" fmla="*/ 497860 w 1004920"/>
                <a:gd name="connsiteY3101" fmla="*/ 84117 h 368468"/>
                <a:gd name="connsiteX3102" fmla="*/ 495841 w 1004920"/>
                <a:gd name="connsiteY3102" fmla="*/ 84853 h 368468"/>
                <a:gd name="connsiteX3103" fmla="*/ 496765 w 1004920"/>
                <a:gd name="connsiteY3103" fmla="*/ 85393 h 368468"/>
                <a:gd name="connsiteX3104" fmla="*/ 497500 w 1004920"/>
                <a:gd name="connsiteY3104" fmla="*/ 86128 h 368468"/>
                <a:gd name="connsiteX3105" fmla="*/ 498900 w 1004920"/>
                <a:gd name="connsiteY3105" fmla="*/ 88342 h 368468"/>
                <a:gd name="connsiteX3106" fmla="*/ 502241 w 1004920"/>
                <a:gd name="connsiteY3106" fmla="*/ 91941 h 368468"/>
                <a:gd name="connsiteX3107" fmla="*/ 503923 w 1004920"/>
                <a:gd name="connsiteY3107" fmla="*/ 93286 h 368468"/>
                <a:gd name="connsiteX3108" fmla="*/ 510831 w 1004920"/>
                <a:gd name="connsiteY3108" fmla="*/ 98168 h 368468"/>
                <a:gd name="connsiteX3109" fmla="*/ 514508 w 1004920"/>
                <a:gd name="connsiteY3109" fmla="*/ 100296 h 368468"/>
                <a:gd name="connsiteX3110" fmla="*/ 519202 w 1004920"/>
                <a:gd name="connsiteY3110" fmla="*/ 105163 h 368468"/>
                <a:gd name="connsiteX3111" fmla="*/ 521635 w 1004920"/>
                <a:gd name="connsiteY3111" fmla="*/ 106289 h 368468"/>
                <a:gd name="connsiteX3112" fmla="*/ 522113 w 1004920"/>
                <a:gd name="connsiteY3112" fmla="*/ 107643 h 368468"/>
                <a:gd name="connsiteX3113" fmla="*/ 520078 w 1004920"/>
                <a:gd name="connsiteY3113" fmla="*/ 109724 h 368468"/>
                <a:gd name="connsiteX3114" fmla="*/ 517121 w 1004920"/>
                <a:gd name="connsiteY3114" fmla="*/ 110764 h 368468"/>
                <a:gd name="connsiteX3115" fmla="*/ 512232 w 1004920"/>
                <a:gd name="connsiteY3115" fmla="*/ 111320 h 368468"/>
                <a:gd name="connsiteX3116" fmla="*/ 507326 w 1004920"/>
                <a:gd name="connsiteY3116" fmla="*/ 110592 h 368468"/>
                <a:gd name="connsiteX3117" fmla="*/ 504792 w 1004920"/>
                <a:gd name="connsiteY3117" fmla="*/ 109997 h 368468"/>
                <a:gd name="connsiteX3118" fmla="*/ 502585 w 1004920"/>
                <a:gd name="connsiteY3118" fmla="*/ 108800 h 368468"/>
                <a:gd name="connsiteX3119" fmla="*/ 500848 w 1004920"/>
                <a:gd name="connsiteY3119" fmla="*/ 106399 h 368468"/>
                <a:gd name="connsiteX3120" fmla="*/ 498548 w 1004920"/>
                <a:gd name="connsiteY3120" fmla="*/ 105100 h 368468"/>
                <a:gd name="connsiteX3121" fmla="*/ 499432 w 1004920"/>
                <a:gd name="connsiteY3121" fmla="*/ 106555 h 368468"/>
                <a:gd name="connsiteX3122" fmla="*/ 499988 w 1004920"/>
                <a:gd name="connsiteY3122" fmla="*/ 108042 h 368468"/>
                <a:gd name="connsiteX3123" fmla="*/ 499698 w 1004920"/>
                <a:gd name="connsiteY3123" fmla="*/ 109661 h 368468"/>
                <a:gd name="connsiteX3124" fmla="*/ 498798 w 1004920"/>
                <a:gd name="connsiteY3124" fmla="*/ 110928 h 368468"/>
                <a:gd name="connsiteX3125" fmla="*/ 497249 w 1004920"/>
                <a:gd name="connsiteY3125" fmla="*/ 111859 h 368468"/>
                <a:gd name="connsiteX3126" fmla="*/ 495591 w 1004920"/>
                <a:gd name="connsiteY3126" fmla="*/ 112618 h 368468"/>
                <a:gd name="connsiteX3127" fmla="*/ 494887 w 1004920"/>
                <a:gd name="connsiteY3127" fmla="*/ 113150 h 368468"/>
                <a:gd name="connsiteX3128" fmla="*/ 490678 w 1004920"/>
                <a:gd name="connsiteY3128" fmla="*/ 121623 h 368468"/>
                <a:gd name="connsiteX3129" fmla="*/ 489997 w 1004920"/>
                <a:gd name="connsiteY3129" fmla="*/ 123915 h 368468"/>
                <a:gd name="connsiteX3130" fmla="*/ 488714 w 1004920"/>
                <a:gd name="connsiteY3130" fmla="*/ 133429 h 368468"/>
                <a:gd name="connsiteX3131" fmla="*/ 488691 w 1004920"/>
                <a:gd name="connsiteY3131" fmla="*/ 136120 h 368468"/>
                <a:gd name="connsiteX3132" fmla="*/ 490584 w 1004920"/>
                <a:gd name="connsiteY3132" fmla="*/ 141150 h 368468"/>
                <a:gd name="connsiteX3133" fmla="*/ 490748 w 1004920"/>
                <a:gd name="connsiteY3133" fmla="*/ 143787 h 368468"/>
                <a:gd name="connsiteX3134" fmla="*/ 491124 w 1004920"/>
                <a:gd name="connsiteY3134" fmla="*/ 144929 h 368468"/>
                <a:gd name="connsiteX3135" fmla="*/ 490873 w 1004920"/>
                <a:gd name="connsiteY3135" fmla="*/ 145876 h 368468"/>
                <a:gd name="connsiteX3136" fmla="*/ 489982 w 1004920"/>
                <a:gd name="connsiteY3136" fmla="*/ 146439 h 368468"/>
                <a:gd name="connsiteX3137" fmla="*/ 486367 w 1004920"/>
                <a:gd name="connsiteY3137" fmla="*/ 147972 h 368468"/>
                <a:gd name="connsiteX3138" fmla="*/ 483817 w 1004920"/>
                <a:gd name="connsiteY3138" fmla="*/ 149248 h 368468"/>
                <a:gd name="connsiteX3139" fmla="*/ 481743 w 1004920"/>
                <a:gd name="connsiteY3139" fmla="*/ 151063 h 368468"/>
                <a:gd name="connsiteX3140" fmla="*/ 480069 w 1004920"/>
                <a:gd name="connsiteY3140" fmla="*/ 153324 h 368468"/>
                <a:gd name="connsiteX3141" fmla="*/ 478598 w 1004920"/>
                <a:gd name="connsiteY3141" fmla="*/ 154959 h 368468"/>
                <a:gd name="connsiteX3142" fmla="*/ 476643 w 1004920"/>
                <a:gd name="connsiteY3142" fmla="*/ 155741 h 368468"/>
                <a:gd name="connsiteX3143" fmla="*/ 475219 w 1004920"/>
                <a:gd name="connsiteY3143" fmla="*/ 155624 h 368468"/>
                <a:gd name="connsiteX3144" fmla="*/ 474077 w 1004920"/>
                <a:gd name="connsiteY3144" fmla="*/ 154873 h 368468"/>
                <a:gd name="connsiteX3145" fmla="*/ 473270 w 1004920"/>
                <a:gd name="connsiteY3145" fmla="*/ 153417 h 368468"/>
                <a:gd name="connsiteX3146" fmla="*/ 472809 w 1004920"/>
                <a:gd name="connsiteY3146" fmla="*/ 151829 h 368468"/>
                <a:gd name="connsiteX3147" fmla="*/ 472512 w 1004920"/>
                <a:gd name="connsiteY3147" fmla="*/ 153003 h 368468"/>
                <a:gd name="connsiteX3148" fmla="*/ 472567 w 1004920"/>
                <a:gd name="connsiteY3148" fmla="*/ 154153 h 368468"/>
                <a:gd name="connsiteX3149" fmla="*/ 473239 w 1004920"/>
                <a:gd name="connsiteY3149" fmla="*/ 155381 h 368468"/>
                <a:gd name="connsiteX3150" fmla="*/ 473498 w 1004920"/>
                <a:gd name="connsiteY3150" fmla="*/ 156680 h 368468"/>
                <a:gd name="connsiteX3151" fmla="*/ 473106 w 1004920"/>
                <a:gd name="connsiteY3151" fmla="*/ 158002 h 368468"/>
                <a:gd name="connsiteX3152" fmla="*/ 472269 w 1004920"/>
                <a:gd name="connsiteY3152" fmla="*/ 159058 h 368468"/>
                <a:gd name="connsiteX3153" fmla="*/ 470001 w 1004920"/>
                <a:gd name="connsiteY3153" fmla="*/ 160208 h 368468"/>
                <a:gd name="connsiteX3154" fmla="*/ 468749 w 1004920"/>
                <a:gd name="connsiteY3154" fmla="*/ 161194 h 368468"/>
                <a:gd name="connsiteX3155" fmla="*/ 468506 w 1004920"/>
                <a:gd name="connsiteY3155" fmla="*/ 162939 h 368468"/>
                <a:gd name="connsiteX3156" fmla="*/ 467904 w 1004920"/>
                <a:gd name="connsiteY3156" fmla="*/ 163917 h 368468"/>
                <a:gd name="connsiteX3157" fmla="*/ 467035 w 1004920"/>
                <a:gd name="connsiteY3157" fmla="*/ 164675 h 368468"/>
                <a:gd name="connsiteX3158" fmla="*/ 463835 w 1004920"/>
                <a:gd name="connsiteY3158" fmla="*/ 166412 h 368468"/>
                <a:gd name="connsiteX3159" fmla="*/ 463116 w 1004920"/>
                <a:gd name="connsiteY3159" fmla="*/ 167108 h 368468"/>
                <a:gd name="connsiteX3160" fmla="*/ 462592 w 1004920"/>
                <a:gd name="connsiteY3160" fmla="*/ 167993 h 368468"/>
                <a:gd name="connsiteX3161" fmla="*/ 464297 w 1004920"/>
                <a:gd name="connsiteY3161" fmla="*/ 167852 h 368468"/>
                <a:gd name="connsiteX3162" fmla="*/ 465862 w 1004920"/>
                <a:gd name="connsiteY3162" fmla="*/ 167993 h 368468"/>
                <a:gd name="connsiteX3163" fmla="*/ 465979 w 1004920"/>
                <a:gd name="connsiteY3163" fmla="*/ 169722 h 368468"/>
                <a:gd name="connsiteX3164" fmla="*/ 466472 w 1004920"/>
                <a:gd name="connsiteY3164" fmla="*/ 171012 h 368468"/>
                <a:gd name="connsiteX3165" fmla="*/ 465846 w 1004920"/>
                <a:gd name="connsiteY3165" fmla="*/ 173837 h 368468"/>
                <a:gd name="connsiteX3166" fmla="*/ 463437 w 1004920"/>
                <a:gd name="connsiteY3166" fmla="*/ 175746 h 368468"/>
                <a:gd name="connsiteX3167" fmla="*/ 464641 w 1004920"/>
                <a:gd name="connsiteY3167" fmla="*/ 176145 h 368468"/>
                <a:gd name="connsiteX3168" fmla="*/ 465729 w 1004920"/>
                <a:gd name="connsiteY3168" fmla="*/ 176771 h 368468"/>
                <a:gd name="connsiteX3169" fmla="*/ 468146 w 1004920"/>
                <a:gd name="connsiteY3169" fmla="*/ 177232 h 368468"/>
                <a:gd name="connsiteX3170" fmla="*/ 468960 w 1004920"/>
                <a:gd name="connsiteY3170" fmla="*/ 179235 h 368468"/>
                <a:gd name="connsiteX3171" fmla="*/ 468600 w 1004920"/>
                <a:gd name="connsiteY3171" fmla="*/ 181660 h 368468"/>
                <a:gd name="connsiteX3172" fmla="*/ 468162 w 1004920"/>
                <a:gd name="connsiteY3172" fmla="*/ 183835 h 368468"/>
                <a:gd name="connsiteX3173" fmla="*/ 466425 w 1004920"/>
                <a:gd name="connsiteY3173" fmla="*/ 184437 h 368468"/>
                <a:gd name="connsiteX3174" fmla="*/ 465345 w 1004920"/>
                <a:gd name="connsiteY3174" fmla="*/ 184038 h 368468"/>
                <a:gd name="connsiteX3175" fmla="*/ 464274 w 1004920"/>
                <a:gd name="connsiteY3175" fmla="*/ 184078 h 368468"/>
                <a:gd name="connsiteX3176" fmla="*/ 463484 w 1004920"/>
                <a:gd name="connsiteY3176" fmla="*/ 184735 h 368468"/>
                <a:gd name="connsiteX3177" fmla="*/ 463280 w 1004920"/>
                <a:gd name="connsiteY3177" fmla="*/ 185861 h 368468"/>
                <a:gd name="connsiteX3178" fmla="*/ 464774 w 1004920"/>
                <a:gd name="connsiteY3178" fmla="*/ 185306 h 368468"/>
                <a:gd name="connsiteX3179" fmla="*/ 464688 w 1004920"/>
                <a:gd name="connsiteY3179" fmla="*/ 188122 h 368468"/>
                <a:gd name="connsiteX3180" fmla="*/ 464281 w 1004920"/>
                <a:gd name="connsiteY3180" fmla="*/ 190868 h 368468"/>
                <a:gd name="connsiteX3181" fmla="*/ 463789 w 1004920"/>
                <a:gd name="connsiteY3181" fmla="*/ 192386 h 368468"/>
                <a:gd name="connsiteX3182" fmla="*/ 462873 w 1004920"/>
                <a:gd name="connsiteY3182" fmla="*/ 193622 h 368468"/>
                <a:gd name="connsiteX3183" fmla="*/ 461489 w 1004920"/>
                <a:gd name="connsiteY3183" fmla="*/ 194021 h 368468"/>
                <a:gd name="connsiteX3184" fmla="*/ 460182 w 1004920"/>
                <a:gd name="connsiteY3184" fmla="*/ 193090 h 368468"/>
                <a:gd name="connsiteX3185" fmla="*/ 459916 w 1004920"/>
                <a:gd name="connsiteY3185" fmla="*/ 194170 h 368468"/>
                <a:gd name="connsiteX3186" fmla="*/ 460315 w 1004920"/>
                <a:gd name="connsiteY3186" fmla="*/ 195077 h 368468"/>
                <a:gd name="connsiteX3187" fmla="*/ 462177 w 1004920"/>
                <a:gd name="connsiteY3187" fmla="*/ 197283 h 368468"/>
                <a:gd name="connsiteX3188" fmla="*/ 461035 w 1004920"/>
                <a:gd name="connsiteY3188" fmla="*/ 197769 h 368468"/>
                <a:gd name="connsiteX3189" fmla="*/ 460205 w 1004920"/>
                <a:gd name="connsiteY3189" fmla="*/ 198520 h 368468"/>
                <a:gd name="connsiteX3190" fmla="*/ 459830 w 1004920"/>
                <a:gd name="connsiteY3190" fmla="*/ 199615 h 368468"/>
                <a:gd name="connsiteX3191" fmla="*/ 457804 w 1004920"/>
                <a:gd name="connsiteY3191" fmla="*/ 202126 h 368468"/>
                <a:gd name="connsiteX3192" fmla="*/ 456904 w 1004920"/>
                <a:gd name="connsiteY3192" fmla="*/ 203973 h 368468"/>
                <a:gd name="connsiteX3193" fmla="*/ 456521 w 1004920"/>
                <a:gd name="connsiteY3193" fmla="*/ 205944 h 368468"/>
                <a:gd name="connsiteX3194" fmla="*/ 455574 w 1004920"/>
                <a:gd name="connsiteY3194" fmla="*/ 207509 h 368468"/>
                <a:gd name="connsiteX3195" fmla="*/ 440248 w 1004920"/>
                <a:gd name="connsiteY3195" fmla="*/ 214331 h 368468"/>
                <a:gd name="connsiteX3196" fmla="*/ 427848 w 1004920"/>
                <a:gd name="connsiteY3196" fmla="*/ 220073 h 368468"/>
                <a:gd name="connsiteX3197" fmla="*/ 426956 w 1004920"/>
                <a:gd name="connsiteY3197" fmla="*/ 219682 h 368468"/>
                <a:gd name="connsiteX3198" fmla="*/ 426354 w 1004920"/>
                <a:gd name="connsiteY3198" fmla="*/ 218806 h 368468"/>
                <a:gd name="connsiteX3199" fmla="*/ 425931 w 1004920"/>
                <a:gd name="connsiteY3199" fmla="*/ 209879 h 368468"/>
                <a:gd name="connsiteX3200" fmla="*/ 424398 w 1004920"/>
                <a:gd name="connsiteY3200" fmla="*/ 205318 h 368468"/>
                <a:gd name="connsiteX3201" fmla="*/ 424171 w 1004920"/>
                <a:gd name="connsiteY3201" fmla="*/ 202744 h 368468"/>
                <a:gd name="connsiteX3202" fmla="*/ 422418 w 1004920"/>
                <a:gd name="connsiteY3202" fmla="*/ 205036 h 368468"/>
                <a:gd name="connsiteX3203" fmla="*/ 421347 w 1004920"/>
                <a:gd name="connsiteY3203" fmla="*/ 204802 h 368468"/>
                <a:gd name="connsiteX3204" fmla="*/ 420189 w 1004920"/>
                <a:gd name="connsiteY3204" fmla="*/ 204215 h 368468"/>
                <a:gd name="connsiteX3205" fmla="*/ 419320 w 1004920"/>
                <a:gd name="connsiteY3205" fmla="*/ 203464 h 368468"/>
                <a:gd name="connsiteX3206" fmla="*/ 419250 w 1004920"/>
                <a:gd name="connsiteY3206" fmla="*/ 202478 h 368468"/>
                <a:gd name="connsiteX3207" fmla="*/ 420189 w 1004920"/>
                <a:gd name="connsiteY3207" fmla="*/ 199646 h 368468"/>
                <a:gd name="connsiteX3208" fmla="*/ 419054 w 1004920"/>
                <a:gd name="connsiteY3208" fmla="*/ 201203 h 368468"/>
                <a:gd name="connsiteX3209" fmla="*/ 417818 w 1004920"/>
                <a:gd name="connsiteY3209" fmla="*/ 202400 h 368468"/>
                <a:gd name="connsiteX3210" fmla="*/ 416535 w 1004920"/>
                <a:gd name="connsiteY3210" fmla="*/ 202251 h 368468"/>
                <a:gd name="connsiteX3211" fmla="*/ 415424 w 1004920"/>
                <a:gd name="connsiteY3211" fmla="*/ 201657 h 368468"/>
                <a:gd name="connsiteX3212" fmla="*/ 415017 w 1004920"/>
                <a:gd name="connsiteY3212" fmla="*/ 200734 h 368468"/>
                <a:gd name="connsiteX3213" fmla="*/ 414430 w 1004920"/>
                <a:gd name="connsiteY3213" fmla="*/ 200593 h 368468"/>
                <a:gd name="connsiteX3214" fmla="*/ 411716 w 1004920"/>
                <a:gd name="connsiteY3214" fmla="*/ 203112 h 368468"/>
                <a:gd name="connsiteX3215" fmla="*/ 408141 w 1004920"/>
                <a:gd name="connsiteY3215" fmla="*/ 204465 h 368468"/>
                <a:gd name="connsiteX3216" fmla="*/ 406146 w 1004920"/>
                <a:gd name="connsiteY3216" fmla="*/ 204442 h 368468"/>
                <a:gd name="connsiteX3217" fmla="*/ 404581 w 1004920"/>
                <a:gd name="connsiteY3217" fmla="*/ 203667 h 368468"/>
                <a:gd name="connsiteX3218" fmla="*/ 404659 w 1004920"/>
                <a:gd name="connsiteY3218" fmla="*/ 201743 h 368468"/>
                <a:gd name="connsiteX3219" fmla="*/ 404495 w 1004920"/>
                <a:gd name="connsiteY3219" fmla="*/ 199865 h 368468"/>
                <a:gd name="connsiteX3220" fmla="*/ 404057 w 1004920"/>
                <a:gd name="connsiteY3220" fmla="*/ 198762 h 368468"/>
                <a:gd name="connsiteX3221" fmla="*/ 403095 w 1004920"/>
                <a:gd name="connsiteY3221" fmla="*/ 198363 h 368468"/>
                <a:gd name="connsiteX3222" fmla="*/ 402211 w 1004920"/>
                <a:gd name="connsiteY3222" fmla="*/ 198504 h 368468"/>
                <a:gd name="connsiteX3223" fmla="*/ 399645 w 1004920"/>
                <a:gd name="connsiteY3223" fmla="*/ 199482 h 368468"/>
                <a:gd name="connsiteX3224" fmla="*/ 398729 w 1004920"/>
                <a:gd name="connsiteY3224" fmla="*/ 199365 h 368468"/>
                <a:gd name="connsiteX3225" fmla="*/ 398205 w 1004920"/>
                <a:gd name="connsiteY3225" fmla="*/ 199857 h 368468"/>
                <a:gd name="connsiteX3226" fmla="*/ 391414 w 1004920"/>
                <a:gd name="connsiteY3226" fmla="*/ 193020 h 368468"/>
                <a:gd name="connsiteX3227" fmla="*/ 390045 w 1004920"/>
                <a:gd name="connsiteY3227" fmla="*/ 198559 h 368468"/>
                <a:gd name="connsiteX3228" fmla="*/ 385351 w 1004920"/>
                <a:gd name="connsiteY3228" fmla="*/ 201500 h 368468"/>
                <a:gd name="connsiteX3229" fmla="*/ 381893 w 1004920"/>
                <a:gd name="connsiteY3229" fmla="*/ 203214 h 368468"/>
                <a:gd name="connsiteX3230" fmla="*/ 378459 w 1004920"/>
                <a:gd name="connsiteY3230" fmla="*/ 202572 h 368468"/>
                <a:gd name="connsiteX3231" fmla="*/ 374977 w 1004920"/>
                <a:gd name="connsiteY3231" fmla="*/ 201477 h 368468"/>
                <a:gd name="connsiteX3232" fmla="*/ 371503 w 1004920"/>
                <a:gd name="connsiteY3232" fmla="*/ 202799 h 368468"/>
                <a:gd name="connsiteX3233" fmla="*/ 367732 w 1004920"/>
                <a:gd name="connsiteY3233" fmla="*/ 206038 h 368468"/>
                <a:gd name="connsiteX3234" fmla="*/ 366692 w 1004920"/>
                <a:gd name="connsiteY3234" fmla="*/ 206531 h 368468"/>
                <a:gd name="connsiteX3235" fmla="*/ 365605 w 1004920"/>
                <a:gd name="connsiteY3235" fmla="*/ 206523 h 368468"/>
                <a:gd name="connsiteX3236" fmla="*/ 364807 w 1004920"/>
                <a:gd name="connsiteY3236" fmla="*/ 206101 h 368468"/>
                <a:gd name="connsiteX3237" fmla="*/ 365080 w 1004920"/>
                <a:gd name="connsiteY3237" fmla="*/ 203644 h 368468"/>
                <a:gd name="connsiteX3238" fmla="*/ 365112 w 1004920"/>
                <a:gd name="connsiteY3238" fmla="*/ 201188 h 368468"/>
                <a:gd name="connsiteX3239" fmla="*/ 364830 w 1004920"/>
                <a:gd name="connsiteY3239" fmla="*/ 195719 h 368468"/>
                <a:gd name="connsiteX3240" fmla="*/ 364533 w 1004920"/>
                <a:gd name="connsiteY3240" fmla="*/ 194639 h 368468"/>
                <a:gd name="connsiteX3241" fmla="*/ 363445 w 1004920"/>
                <a:gd name="connsiteY3241" fmla="*/ 193137 h 368468"/>
                <a:gd name="connsiteX3242" fmla="*/ 362006 w 1004920"/>
                <a:gd name="connsiteY3242" fmla="*/ 192049 h 368468"/>
                <a:gd name="connsiteX3243" fmla="*/ 361208 w 1004920"/>
                <a:gd name="connsiteY3243" fmla="*/ 192840 h 368468"/>
                <a:gd name="connsiteX3244" fmla="*/ 360480 w 1004920"/>
                <a:gd name="connsiteY3244" fmla="*/ 193927 h 368468"/>
                <a:gd name="connsiteX3245" fmla="*/ 357617 w 1004920"/>
                <a:gd name="connsiteY3245" fmla="*/ 193880 h 368468"/>
                <a:gd name="connsiteX3246" fmla="*/ 354824 w 1004920"/>
                <a:gd name="connsiteY3246" fmla="*/ 193012 h 368468"/>
                <a:gd name="connsiteX3247" fmla="*/ 352446 w 1004920"/>
                <a:gd name="connsiteY3247" fmla="*/ 193505 h 368468"/>
                <a:gd name="connsiteX3248" fmla="*/ 347720 w 1004920"/>
                <a:gd name="connsiteY3248" fmla="*/ 195672 h 368468"/>
                <a:gd name="connsiteX3249" fmla="*/ 345217 w 1004920"/>
                <a:gd name="connsiteY3249" fmla="*/ 196008 h 368468"/>
                <a:gd name="connsiteX3250" fmla="*/ 343871 w 1004920"/>
                <a:gd name="connsiteY3250" fmla="*/ 195515 h 368468"/>
                <a:gd name="connsiteX3251" fmla="*/ 343011 w 1004920"/>
                <a:gd name="connsiteY3251" fmla="*/ 194350 h 368468"/>
                <a:gd name="connsiteX3252" fmla="*/ 343503 w 1004920"/>
                <a:gd name="connsiteY3252" fmla="*/ 193278 h 368468"/>
                <a:gd name="connsiteX3253" fmla="*/ 344544 w 1004920"/>
                <a:gd name="connsiteY3253" fmla="*/ 192456 h 368468"/>
                <a:gd name="connsiteX3254" fmla="*/ 342604 w 1004920"/>
                <a:gd name="connsiteY3254" fmla="*/ 193106 h 368468"/>
                <a:gd name="connsiteX3255" fmla="*/ 340953 w 1004920"/>
                <a:gd name="connsiteY3255" fmla="*/ 194201 h 368468"/>
                <a:gd name="connsiteX3256" fmla="*/ 340233 w 1004920"/>
                <a:gd name="connsiteY3256" fmla="*/ 194905 h 368468"/>
                <a:gd name="connsiteX3257" fmla="*/ 339458 w 1004920"/>
                <a:gd name="connsiteY3257" fmla="*/ 194553 h 368468"/>
                <a:gd name="connsiteX3258" fmla="*/ 337393 w 1004920"/>
                <a:gd name="connsiteY3258" fmla="*/ 192081 h 368468"/>
                <a:gd name="connsiteX3259" fmla="*/ 333075 w 1004920"/>
                <a:gd name="connsiteY3259" fmla="*/ 193004 h 368468"/>
                <a:gd name="connsiteX3260" fmla="*/ 332496 w 1004920"/>
                <a:gd name="connsiteY3260" fmla="*/ 193286 h 368468"/>
                <a:gd name="connsiteX3261" fmla="*/ 331432 w 1004920"/>
                <a:gd name="connsiteY3261" fmla="*/ 194131 h 368468"/>
                <a:gd name="connsiteX3262" fmla="*/ 330407 w 1004920"/>
                <a:gd name="connsiteY3262" fmla="*/ 193708 h 368468"/>
                <a:gd name="connsiteX3263" fmla="*/ 329898 w 1004920"/>
                <a:gd name="connsiteY3263" fmla="*/ 192808 h 368468"/>
                <a:gd name="connsiteX3264" fmla="*/ 329718 w 1004920"/>
                <a:gd name="connsiteY3264" fmla="*/ 187645 h 368468"/>
                <a:gd name="connsiteX3265" fmla="*/ 327520 w 1004920"/>
                <a:gd name="connsiteY3265" fmla="*/ 177717 h 368468"/>
                <a:gd name="connsiteX3266" fmla="*/ 326918 w 1004920"/>
                <a:gd name="connsiteY3266" fmla="*/ 172648 h 368468"/>
                <a:gd name="connsiteX3267" fmla="*/ 326433 w 1004920"/>
                <a:gd name="connsiteY3267" fmla="*/ 171450 h 368468"/>
                <a:gd name="connsiteX3268" fmla="*/ 323913 w 1004920"/>
                <a:gd name="connsiteY3268" fmla="*/ 169628 h 368468"/>
                <a:gd name="connsiteX3269" fmla="*/ 324000 w 1004920"/>
                <a:gd name="connsiteY3269" fmla="*/ 167015 h 368468"/>
                <a:gd name="connsiteX3270" fmla="*/ 325314 w 1004920"/>
                <a:gd name="connsiteY3270" fmla="*/ 164824 h 368468"/>
                <a:gd name="connsiteX3271" fmla="*/ 325588 w 1004920"/>
                <a:gd name="connsiteY3271" fmla="*/ 162274 h 368468"/>
                <a:gd name="connsiteX3272" fmla="*/ 325212 w 1004920"/>
                <a:gd name="connsiteY3272" fmla="*/ 159504 h 368468"/>
                <a:gd name="connsiteX3273" fmla="*/ 324422 w 1004920"/>
                <a:gd name="connsiteY3273" fmla="*/ 156797 h 368468"/>
                <a:gd name="connsiteX3274" fmla="*/ 323429 w 1004920"/>
                <a:gd name="connsiteY3274" fmla="*/ 154755 h 368468"/>
                <a:gd name="connsiteX3275" fmla="*/ 322005 w 1004920"/>
                <a:gd name="connsiteY3275" fmla="*/ 153011 h 368468"/>
                <a:gd name="connsiteX3276" fmla="*/ 320119 w 1004920"/>
                <a:gd name="connsiteY3276" fmla="*/ 151055 h 368468"/>
                <a:gd name="connsiteX3277" fmla="*/ 317795 w 1004920"/>
                <a:gd name="connsiteY3277" fmla="*/ 149592 h 368468"/>
                <a:gd name="connsiteX3278" fmla="*/ 312788 w 1004920"/>
                <a:gd name="connsiteY3278" fmla="*/ 147949 h 368468"/>
                <a:gd name="connsiteX3279" fmla="*/ 310152 w 1004920"/>
                <a:gd name="connsiteY3279" fmla="*/ 148098 h 368468"/>
                <a:gd name="connsiteX3280" fmla="*/ 309167 w 1004920"/>
                <a:gd name="connsiteY3280" fmla="*/ 147448 h 368468"/>
                <a:gd name="connsiteX3281" fmla="*/ 308509 w 1004920"/>
                <a:gd name="connsiteY3281" fmla="*/ 146611 h 368468"/>
                <a:gd name="connsiteX3282" fmla="*/ 308775 w 1004920"/>
                <a:gd name="connsiteY3282" fmla="*/ 144968 h 368468"/>
                <a:gd name="connsiteX3283" fmla="*/ 309667 w 1004920"/>
                <a:gd name="connsiteY3283" fmla="*/ 143842 h 368468"/>
                <a:gd name="connsiteX3284" fmla="*/ 310864 w 1004920"/>
                <a:gd name="connsiteY3284" fmla="*/ 143560 h 368468"/>
                <a:gd name="connsiteX3285" fmla="*/ 311013 w 1004920"/>
                <a:gd name="connsiteY3285" fmla="*/ 142918 h 368468"/>
                <a:gd name="connsiteX3286" fmla="*/ 308470 w 1004920"/>
                <a:gd name="connsiteY3286" fmla="*/ 141596 h 368468"/>
                <a:gd name="connsiteX3287" fmla="*/ 306350 w 1004920"/>
                <a:gd name="connsiteY3287" fmla="*/ 139797 h 368468"/>
                <a:gd name="connsiteX3288" fmla="*/ 305685 w 1004920"/>
                <a:gd name="connsiteY3288" fmla="*/ 138717 h 368468"/>
                <a:gd name="connsiteX3289" fmla="*/ 305482 w 1004920"/>
                <a:gd name="connsiteY3289" fmla="*/ 137528 h 368468"/>
                <a:gd name="connsiteX3290" fmla="*/ 305497 w 1004920"/>
                <a:gd name="connsiteY3290" fmla="*/ 134782 h 368468"/>
                <a:gd name="connsiteX3291" fmla="*/ 306107 w 1004920"/>
                <a:gd name="connsiteY3291" fmla="*/ 133045 h 368468"/>
                <a:gd name="connsiteX3292" fmla="*/ 306444 w 1004920"/>
                <a:gd name="connsiteY3292" fmla="*/ 132106 h 368468"/>
                <a:gd name="connsiteX3293" fmla="*/ 307093 w 1004920"/>
                <a:gd name="connsiteY3293" fmla="*/ 129204 h 368468"/>
                <a:gd name="connsiteX3294" fmla="*/ 308478 w 1004920"/>
                <a:gd name="connsiteY3294" fmla="*/ 128320 h 368468"/>
                <a:gd name="connsiteX3295" fmla="*/ 308259 w 1004920"/>
                <a:gd name="connsiteY3295" fmla="*/ 127788 h 368468"/>
                <a:gd name="connsiteX3296" fmla="*/ 307664 w 1004920"/>
                <a:gd name="connsiteY3296" fmla="*/ 127389 h 368468"/>
                <a:gd name="connsiteX3297" fmla="*/ 306804 w 1004920"/>
                <a:gd name="connsiteY3297" fmla="*/ 126434 h 368468"/>
                <a:gd name="connsiteX3298" fmla="*/ 306092 w 1004920"/>
                <a:gd name="connsiteY3298" fmla="*/ 125339 h 368468"/>
                <a:gd name="connsiteX3299" fmla="*/ 304472 w 1004920"/>
                <a:gd name="connsiteY3299" fmla="*/ 123477 h 368468"/>
                <a:gd name="connsiteX3300" fmla="*/ 301617 w 1004920"/>
                <a:gd name="connsiteY3300" fmla="*/ 121240 h 368468"/>
                <a:gd name="connsiteX3301" fmla="*/ 301132 w 1004920"/>
                <a:gd name="connsiteY3301" fmla="*/ 117375 h 368468"/>
                <a:gd name="connsiteX3302" fmla="*/ 300764 w 1004920"/>
                <a:gd name="connsiteY3302" fmla="*/ 111679 h 368468"/>
                <a:gd name="connsiteX3303" fmla="*/ 300999 w 1004920"/>
                <a:gd name="connsiteY3303" fmla="*/ 109090 h 368468"/>
                <a:gd name="connsiteX3304" fmla="*/ 301914 w 1004920"/>
                <a:gd name="connsiteY3304" fmla="*/ 104247 h 368468"/>
                <a:gd name="connsiteX3305" fmla="*/ 303502 w 1004920"/>
                <a:gd name="connsiteY3305" fmla="*/ 102722 h 368468"/>
                <a:gd name="connsiteX3306" fmla="*/ 304762 w 1004920"/>
                <a:gd name="connsiteY3306" fmla="*/ 102299 h 368468"/>
                <a:gd name="connsiteX3307" fmla="*/ 305708 w 1004920"/>
                <a:gd name="connsiteY3307" fmla="*/ 101650 h 368468"/>
                <a:gd name="connsiteX3308" fmla="*/ 304926 w 1004920"/>
                <a:gd name="connsiteY3308" fmla="*/ 101556 h 368468"/>
                <a:gd name="connsiteX3309" fmla="*/ 304253 w 1004920"/>
                <a:gd name="connsiteY3309" fmla="*/ 101798 h 368468"/>
                <a:gd name="connsiteX3310" fmla="*/ 303048 w 1004920"/>
                <a:gd name="connsiteY3310" fmla="*/ 101963 h 368468"/>
                <a:gd name="connsiteX3311" fmla="*/ 304042 w 1004920"/>
                <a:gd name="connsiteY3311" fmla="*/ 97629 h 368468"/>
                <a:gd name="connsiteX3312" fmla="*/ 304488 w 1004920"/>
                <a:gd name="connsiteY3312" fmla="*/ 96377 h 368468"/>
                <a:gd name="connsiteX3313" fmla="*/ 306483 w 1004920"/>
                <a:gd name="connsiteY3313" fmla="*/ 93952 h 368468"/>
                <a:gd name="connsiteX3314" fmla="*/ 308822 w 1004920"/>
                <a:gd name="connsiteY3314" fmla="*/ 91808 h 368468"/>
                <a:gd name="connsiteX3315" fmla="*/ 309808 w 1004920"/>
                <a:gd name="connsiteY3315" fmla="*/ 89281 h 368468"/>
                <a:gd name="connsiteX3316" fmla="*/ 311138 w 1004920"/>
                <a:gd name="connsiteY3316" fmla="*/ 87067 h 368468"/>
                <a:gd name="connsiteX3317" fmla="*/ 316638 w 1004920"/>
                <a:gd name="connsiteY3317" fmla="*/ 84782 h 368468"/>
                <a:gd name="connsiteX3318" fmla="*/ 314658 w 1004920"/>
                <a:gd name="connsiteY3318" fmla="*/ 87646 h 368468"/>
                <a:gd name="connsiteX3319" fmla="*/ 314877 w 1004920"/>
                <a:gd name="connsiteY3319" fmla="*/ 88686 h 368468"/>
                <a:gd name="connsiteX3320" fmla="*/ 315363 w 1004920"/>
                <a:gd name="connsiteY3320" fmla="*/ 89609 h 368468"/>
                <a:gd name="connsiteX3321" fmla="*/ 316787 w 1004920"/>
                <a:gd name="connsiteY3321" fmla="*/ 90259 h 368468"/>
                <a:gd name="connsiteX3322" fmla="*/ 317193 w 1004920"/>
                <a:gd name="connsiteY3322" fmla="*/ 93787 h 368468"/>
                <a:gd name="connsiteX3323" fmla="*/ 318985 w 1004920"/>
                <a:gd name="connsiteY3323" fmla="*/ 95790 h 368468"/>
                <a:gd name="connsiteX3324" fmla="*/ 320784 w 1004920"/>
                <a:gd name="connsiteY3324" fmla="*/ 97621 h 368468"/>
                <a:gd name="connsiteX3325" fmla="*/ 322114 w 1004920"/>
                <a:gd name="connsiteY3325" fmla="*/ 98520 h 368468"/>
                <a:gd name="connsiteX3326" fmla="*/ 323577 w 1004920"/>
                <a:gd name="connsiteY3326" fmla="*/ 99827 h 368468"/>
                <a:gd name="connsiteX3327" fmla="*/ 324602 w 1004920"/>
                <a:gd name="connsiteY3327" fmla="*/ 101040 h 368468"/>
                <a:gd name="connsiteX3328" fmla="*/ 325681 w 1004920"/>
                <a:gd name="connsiteY3328" fmla="*/ 102057 h 368468"/>
                <a:gd name="connsiteX3329" fmla="*/ 327309 w 1004920"/>
                <a:gd name="connsiteY3329" fmla="*/ 103050 h 368468"/>
                <a:gd name="connsiteX3330" fmla="*/ 331713 w 1004920"/>
                <a:gd name="connsiteY3330" fmla="*/ 107283 h 368468"/>
                <a:gd name="connsiteX3331" fmla="*/ 333552 w 1004920"/>
                <a:gd name="connsiteY3331" fmla="*/ 108527 h 368468"/>
                <a:gd name="connsiteX3332" fmla="*/ 334921 w 1004920"/>
                <a:gd name="connsiteY3332" fmla="*/ 109770 h 368468"/>
                <a:gd name="connsiteX3333" fmla="*/ 335891 w 1004920"/>
                <a:gd name="connsiteY3333" fmla="*/ 110209 h 368468"/>
                <a:gd name="connsiteX3334" fmla="*/ 338293 w 1004920"/>
                <a:gd name="connsiteY3334" fmla="*/ 109857 h 368468"/>
                <a:gd name="connsiteX3335" fmla="*/ 345389 w 1004920"/>
                <a:gd name="connsiteY3335" fmla="*/ 106821 h 368468"/>
                <a:gd name="connsiteX3336" fmla="*/ 346664 w 1004920"/>
                <a:gd name="connsiteY3336" fmla="*/ 106626 h 368468"/>
                <a:gd name="connsiteX3337" fmla="*/ 348972 w 1004920"/>
                <a:gd name="connsiteY3337" fmla="*/ 106101 h 368468"/>
                <a:gd name="connsiteX3338" fmla="*/ 353048 w 1004920"/>
                <a:gd name="connsiteY3338" fmla="*/ 106266 h 368468"/>
                <a:gd name="connsiteX3339" fmla="*/ 357359 w 1004920"/>
                <a:gd name="connsiteY3339" fmla="*/ 107298 h 368468"/>
                <a:gd name="connsiteX3340" fmla="*/ 358759 w 1004920"/>
                <a:gd name="connsiteY3340" fmla="*/ 107330 h 368468"/>
                <a:gd name="connsiteX3341" fmla="*/ 360089 w 1004920"/>
                <a:gd name="connsiteY3341" fmla="*/ 106712 h 368468"/>
                <a:gd name="connsiteX3342" fmla="*/ 361936 w 1004920"/>
                <a:gd name="connsiteY3342" fmla="*/ 106892 h 368468"/>
                <a:gd name="connsiteX3343" fmla="*/ 363656 w 1004920"/>
                <a:gd name="connsiteY3343" fmla="*/ 107212 h 368468"/>
                <a:gd name="connsiteX3344" fmla="*/ 364517 w 1004920"/>
                <a:gd name="connsiteY3344" fmla="*/ 106946 h 368468"/>
                <a:gd name="connsiteX3345" fmla="*/ 367020 w 1004920"/>
                <a:gd name="connsiteY3345" fmla="*/ 104732 h 368468"/>
                <a:gd name="connsiteX3346" fmla="*/ 370432 w 1004920"/>
                <a:gd name="connsiteY3346" fmla="*/ 104075 h 368468"/>
                <a:gd name="connsiteX3347" fmla="*/ 371535 w 1004920"/>
                <a:gd name="connsiteY3347" fmla="*/ 101884 h 368468"/>
                <a:gd name="connsiteX3348" fmla="*/ 372388 w 1004920"/>
                <a:gd name="connsiteY3348" fmla="*/ 99819 h 368468"/>
                <a:gd name="connsiteX3349" fmla="*/ 372794 w 1004920"/>
                <a:gd name="connsiteY3349" fmla="*/ 97621 h 368468"/>
                <a:gd name="connsiteX3350" fmla="*/ 374218 w 1004920"/>
                <a:gd name="connsiteY3350" fmla="*/ 96737 h 368468"/>
                <a:gd name="connsiteX3351" fmla="*/ 376213 w 1004920"/>
                <a:gd name="connsiteY3351" fmla="*/ 95970 h 368468"/>
                <a:gd name="connsiteX3352" fmla="*/ 379171 w 1004920"/>
                <a:gd name="connsiteY3352" fmla="*/ 95000 h 368468"/>
                <a:gd name="connsiteX3353" fmla="*/ 389427 w 1004920"/>
                <a:gd name="connsiteY3353" fmla="*/ 94828 h 368468"/>
                <a:gd name="connsiteX3354" fmla="*/ 390421 w 1004920"/>
                <a:gd name="connsiteY3354" fmla="*/ 95250 h 368468"/>
                <a:gd name="connsiteX3355" fmla="*/ 390632 w 1004920"/>
                <a:gd name="connsiteY3355" fmla="*/ 96377 h 368468"/>
                <a:gd name="connsiteX3356" fmla="*/ 390421 w 1004920"/>
                <a:gd name="connsiteY3356" fmla="*/ 97229 h 368468"/>
                <a:gd name="connsiteX3357" fmla="*/ 390827 w 1004920"/>
                <a:gd name="connsiteY3357" fmla="*/ 97738 h 368468"/>
                <a:gd name="connsiteX3358" fmla="*/ 392189 w 1004920"/>
                <a:gd name="connsiteY3358" fmla="*/ 97785 h 368468"/>
                <a:gd name="connsiteX3359" fmla="*/ 393448 w 1004920"/>
                <a:gd name="connsiteY3359" fmla="*/ 98301 h 368468"/>
                <a:gd name="connsiteX3360" fmla="*/ 398557 w 1004920"/>
                <a:gd name="connsiteY3360" fmla="*/ 100069 h 368468"/>
                <a:gd name="connsiteX3361" fmla="*/ 400732 w 1004920"/>
                <a:gd name="connsiteY3361" fmla="*/ 100617 h 368468"/>
                <a:gd name="connsiteX3362" fmla="*/ 401944 w 1004920"/>
                <a:gd name="connsiteY3362" fmla="*/ 100476 h 368468"/>
                <a:gd name="connsiteX3363" fmla="*/ 404338 w 1004920"/>
                <a:gd name="connsiteY3363" fmla="*/ 102057 h 368468"/>
                <a:gd name="connsiteX3364" fmla="*/ 405645 w 1004920"/>
                <a:gd name="connsiteY3364" fmla="*/ 101517 h 368468"/>
                <a:gd name="connsiteX3365" fmla="*/ 407374 w 1004920"/>
                <a:gd name="connsiteY3365" fmla="*/ 100406 h 368468"/>
                <a:gd name="connsiteX3366" fmla="*/ 409017 w 1004920"/>
                <a:gd name="connsiteY3366" fmla="*/ 98912 h 368468"/>
                <a:gd name="connsiteX3367" fmla="*/ 410488 w 1004920"/>
                <a:gd name="connsiteY3367" fmla="*/ 97730 h 368468"/>
                <a:gd name="connsiteX3368" fmla="*/ 412624 w 1004920"/>
                <a:gd name="connsiteY3368" fmla="*/ 97269 h 368468"/>
                <a:gd name="connsiteX3369" fmla="*/ 415393 w 1004920"/>
                <a:gd name="connsiteY3369" fmla="*/ 97331 h 368468"/>
                <a:gd name="connsiteX3370" fmla="*/ 418663 w 1004920"/>
                <a:gd name="connsiteY3370" fmla="*/ 96924 h 368468"/>
                <a:gd name="connsiteX3371" fmla="*/ 421127 w 1004920"/>
                <a:gd name="connsiteY3371" fmla="*/ 96291 h 368468"/>
                <a:gd name="connsiteX3372" fmla="*/ 423881 w 1004920"/>
                <a:gd name="connsiteY3372" fmla="*/ 97339 h 368468"/>
                <a:gd name="connsiteX3373" fmla="*/ 424617 w 1004920"/>
                <a:gd name="connsiteY3373" fmla="*/ 97011 h 368468"/>
                <a:gd name="connsiteX3374" fmla="*/ 425094 w 1004920"/>
                <a:gd name="connsiteY3374" fmla="*/ 95986 h 368468"/>
                <a:gd name="connsiteX3375" fmla="*/ 426518 w 1004920"/>
                <a:gd name="connsiteY3375" fmla="*/ 93740 h 368468"/>
                <a:gd name="connsiteX3376" fmla="*/ 427152 w 1004920"/>
                <a:gd name="connsiteY3376" fmla="*/ 92230 h 368468"/>
                <a:gd name="connsiteX3377" fmla="*/ 427699 w 1004920"/>
                <a:gd name="connsiteY3377" fmla="*/ 89336 h 368468"/>
                <a:gd name="connsiteX3378" fmla="*/ 428082 w 1004920"/>
                <a:gd name="connsiteY3378" fmla="*/ 88647 h 368468"/>
                <a:gd name="connsiteX3379" fmla="*/ 429131 w 1004920"/>
                <a:gd name="connsiteY3379" fmla="*/ 88248 h 368468"/>
                <a:gd name="connsiteX3380" fmla="*/ 430202 w 1004920"/>
                <a:gd name="connsiteY3380" fmla="*/ 87701 h 368468"/>
                <a:gd name="connsiteX3381" fmla="*/ 430484 w 1004920"/>
                <a:gd name="connsiteY3381" fmla="*/ 86832 h 368468"/>
                <a:gd name="connsiteX3382" fmla="*/ 430876 w 1004920"/>
                <a:gd name="connsiteY3382" fmla="*/ 85823 h 368468"/>
                <a:gd name="connsiteX3383" fmla="*/ 430555 w 1004920"/>
                <a:gd name="connsiteY3383" fmla="*/ 84978 h 368468"/>
                <a:gd name="connsiteX3384" fmla="*/ 429945 w 1004920"/>
                <a:gd name="connsiteY3384" fmla="*/ 84266 h 368468"/>
                <a:gd name="connsiteX3385" fmla="*/ 429303 w 1004920"/>
                <a:gd name="connsiteY3385" fmla="*/ 81849 h 368468"/>
                <a:gd name="connsiteX3386" fmla="*/ 429506 w 1004920"/>
                <a:gd name="connsiteY3386" fmla="*/ 80746 h 368468"/>
                <a:gd name="connsiteX3387" fmla="*/ 429905 w 1004920"/>
                <a:gd name="connsiteY3387" fmla="*/ 79924 h 368468"/>
                <a:gd name="connsiteX3388" fmla="*/ 431008 w 1004920"/>
                <a:gd name="connsiteY3388" fmla="*/ 79510 h 368468"/>
                <a:gd name="connsiteX3389" fmla="*/ 433919 w 1004920"/>
                <a:gd name="connsiteY3389" fmla="*/ 77733 h 368468"/>
                <a:gd name="connsiteX3390" fmla="*/ 436501 w 1004920"/>
                <a:gd name="connsiteY3390" fmla="*/ 75652 h 368468"/>
                <a:gd name="connsiteX3391" fmla="*/ 437917 w 1004920"/>
                <a:gd name="connsiteY3391" fmla="*/ 74635 h 368468"/>
                <a:gd name="connsiteX3392" fmla="*/ 438534 w 1004920"/>
                <a:gd name="connsiteY3392" fmla="*/ 73978 h 368468"/>
                <a:gd name="connsiteX3393" fmla="*/ 438574 w 1004920"/>
                <a:gd name="connsiteY3393" fmla="*/ 73024 h 368468"/>
                <a:gd name="connsiteX3394" fmla="*/ 437447 w 1004920"/>
                <a:gd name="connsiteY3394" fmla="*/ 72030 h 368468"/>
                <a:gd name="connsiteX3395" fmla="*/ 436367 w 1004920"/>
                <a:gd name="connsiteY3395" fmla="*/ 71553 h 368468"/>
                <a:gd name="connsiteX3396" fmla="*/ 436289 w 1004920"/>
                <a:gd name="connsiteY3396" fmla="*/ 70403 h 368468"/>
                <a:gd name="connsiteX3397" fmla="*/ 436328 w 1004920"/>
                <a:gd name="connsiteY3397" fmla="*/ 69605 h 368468"/>
                <a:gd name="connsiteX3398" fmla="*/ 436657 w 1004920"/>
                <a:gd name="connsiteY3398" fmla="*/ 68854 h 368468"/>
                <a:gd name="connsiteX3399" fmla="*/ 436493 w 1004920"/>
                <a:gd name="connsiteY3399" fmla="*/ 68126 h 368468"/>
                <a:gd name="connsiteX3400" fmla="*/ 436485 w 1004920"/>
                <a:gd name="connsiteY3400" fmla="*/ 67039 h 368468"/>
                <a:gd name="connsiteX3401" fmla="*/ 437174 w 1004920"/>
                <a:gd name="connsiteY3401" fmla="*/ 65865 h 368468"/>
                <a:gd name="connsiteX3402" fmla="*/ 438762 w 1004920"/>
                <a:gd name="connsiteY3402" fmla="*/ 64129 h 368468"/>
                <a:gd name="connsiteX3403" fmla="*/ 440013 w 1004920"/>
                <a:gd name="connsiteY3403" fmla="*/ 63002 h 368468"/>
                <a:gd name="connsiteX3404" fmla="*/ 441406 w 1004920"/>
                <a:gd name="connsiteY3404" fmla="*/ 63698 h 368468"/>
                <a:gd name="connsiteX3405" fmla="*/ 443025 w 1004920"/>
                <a:gd name="connsiteY3405" fmla="*/ 63378 h 368468"/>
                <a:gd name="connsiteX3406" fmla="*/ 444567 w 1004920"/>
                <a:gd name="connsiteY3406" fmla="*/ 62814 h 368468"/>
                <a:gd name="connsiteX3407" fmla="*/ 445419 w 1004920"/>
                <a:gd name="connsiteY3407" fmla="*/ 60765 h 368468"/>
                <a:gd name="connsiteX3408" fmla="*/ 445552 w 1004920"/>
                <a:gd name="connsiteY3408" fmla="*/ 59787 h 368468"/>
                <a:gd name="connsiteX3409" fmla="*/ 445349 w 1004920"/>
                <a:gd name="connsiteY3409" fmla="*/ 59004 h 368468"/>
                <a:gd name="connsiteX3410" fmla="*/ 445881 w 1004920"/>
                <a:gd name="connsiteY3410" fmla="*/ 56086 h 368468"/>
                <a:gd name="connsiteX3411" fmla="*/ 446014 w 1004920"/>
                <a:gd name="connsiteY3411" fmla="*/ 55664 h 368468"/>
                <a:gd name="connsiteX3412" fmla="*/ 447023 w 1004920"/>
                <a:gd name="connsiteY3412" fmla="*/ 53825 h 368468"/>
                <a:gd name="connsiteX3413" fmla="*/ 447125 w 1004920"/>
                <a:gd name="connsiteY3413" fmla="*/ 52589 h 368468"/>
                <a:gd name="connsiteX3414" fmla="*/ 446554 w 1004920"/>
                <a:gd name="connsiteY3414" fmla="*/ 49718 h 368468"/>
                <a:gd name="connsiteX3415" fmla="*/ 446914 w 1004920"/>
                <a:gd name="connsiteY3415" fmla="*/ 47543 h 368468"/>
                <a:gd name="connsiteX3416" fmla="*/ 447078 w 1004920"/>
                <a:gd name="connsiteY3416" fmla="*/ 43044 h 368468"/>
                <a:gd name="connsiteX3417" fmla="*/ 447680 w 1004920"/>
                <a:gd name="connsiteY3417" fmla="*/ 42239 h 368468"/>
                <a:gd name="connsiteX3418" fmla="*/ 448377 w 1004920"/>
                <a:gd name="connsiteY3418" fmla="*/ 39907 h 368468"/>
                <a:gd name="connsiteX3419" fmla="*/ 449503 w 1004920"/>
                <a:gd name="connsiteY3419" fmla="*/ 37474 h 368468"/>
                <a:gd name="connsiteX3420" fmla="*/ 451780 w 1004920"/>
                <a:gd name="connsiteY3420" fmla="*/ 36152 h 368468"/>
                <a:gd name="connsiteX3421" fmla="*/ 452969 w 1004920"/>
                <a:gd name="connsiteY3421" fmla="*/ 34415 h 368468"/>
                <a:gd name="connsiteX3422" fmla="*/ 453493 w 1004920"/>
                <a:gd name="connsiteY3422" fmla="*/ 34087 h 368468"/>
                <a:gd name="connsiteX3423" fmla="*/ 454275 w 1004920"/>
                <a:gd name="connsiteY3423" fmla="*/ 34071 h 368468"/>
                <a:gd name="connsiteX3424" fmla="*/ 457029 w 1004920"/>
                <a:gd name="connsiteY3424" fmla="*/ 35338 h 368468"/>
                <a:gd name="connsiteX3425" fmla="*/ 459502 w 1004920"/>
                <a:gd name="connsiteY3425" fmla="*/ 33930 h 368468"/>
                <a:gd name="connsiteX3426" fmla="*/ 461739 w 1004920"/>
                <a:gd name="connsiteY3426" fmla="*/ 33766 h 368468"/>
                <a:gd name="connsiteX3427" fmla="*/ 463585 w 1004920"/>
                <a:gd name="connsiteY3427" fmla="*/ 33954 h 368468"/>
                <a:gd name="connsiteX3428" fmla="*/ 464626 w 1004920"/>
                <a:gd name="connsiteY3428" fmla="*/ 34533 h 368468"/>
                <a:gd name="connsiteX3429" fmla="*/ 465650 w 1004920"/>
                <a:gd name="connsiteY3429" fmla="*/ 34947 h 368468"/>
                <a:gd name="connsiteX3430" fmla="*/ 467857 w 1004920"/>
                <a:gd name="connsiteY3430" fmla="*/ 33578 h 368468"/>
                <a:gd name="connsiteX3431" fmla="*/ 468686 w 1004920"/>
                <a:gd name="connsiteY3431" fmla="*/ 33883 h 368468"/>
                <a:gd name="connsiteX3432" fmla="*/ 694025 w 1004920"/>
                <a:gd name="connsiteY3432" fmla="*/ 41026 h 368468"/>
                <a:gd name="connsiteX3433" fmla="*/ 693140 w 1004920"/>
                <a:gd name="connsiteY3433" fmla="*/ 41480 h 368468"/>
                <a:gd name="connsiteX3434" fmla="*/ 691716 w 1004920"/>
                <a:gd name="connsiteY3434" fmla="*/ 41315 h 368468"/>
                <a:gd name="connsiteX3435" fmla="*/ 691560 w 1004920"/>
                <a:gd name="connsiteY3435" fmla="*/ 40204 h 368468"/>
                <a:gd name="connsiteX3436" fmla="*/ 693008 w 1004920"/>
                <a:gd name="connsiteY3436" fmla="*/ 38210 h 368468"/>
                <a:gd name="connsiteX3437" fmla="*/ 693962 w 1004920"/>
                <a:gd name="connsiteY3437" fmla="*/ 36105 h 368468"/>
                <a:gd name="connsiteX3438" fmla="*/ 692945 w 1004920"/>
                <a:gd name="connsiteY3438" fmla="*/ 35581 h 368468"/>
                <a:gd name="connsiteX3439" fmla="*/ 691951 w 1004920"/>
                <a:gd name="connsiteY3439" fmla="*/ 34235 h 368468"/>
                <a:gd name="connsiteX3440" fmla="*/ 691912 w 1004920"/>
                <a:gd name="connsiteY3440" fmla="*/ 32671 h 368468"/>
                <a:gd name="connsiteX3441" fmla="*/ 692726 w 1004920"/>
                <a:gd name="connsiteY3441" fmla="*/ 29776 h 368468"/>
                <a:gd name="connsiteX3442" fmla="*/ 693931 w 1004920"/>
                <a:gd name="connsiteY3442" fmla="*/ 30011 h 368468"/>
                <a:gd name="connsiteX3443" fmla="*/ 695089 w 1004920"/>
                <a:gd name="connsiteY3443" fmla="*/ 31262 h 368468"/>
                <a:gd name="connsiteX3444" fmla="*/ 695566 w 1004920"/>
                <a:gd name="connsiteY3444" fmla="*/ 33609 h 368468"/>
                <a:gd name="connsiteX3445" fmla="*/ 696325 w 1004920"/>
                <a:gd name="connsiteY3445" fmla="*/ 35393 h 368468"/>
                <a:gd name="connsiteX3446" fmla="*/ 694713 w 1004920"/>
                <a:gd name="connsiteY3446" fmla="*/ 37818 h 368468"/>
                <a:gd name="connsiteX3447" fmla="*/ 694025 w 1004920"/>
                <a:gd name="connsiteY3447" fmla="*/ 41026 h 368468"/>
                <a:gd name="connsiteX3448" fmla="*/ 28227 w 1004920"/>
                <a:gd name="connsiteY3448" fmla="*/ 14857 h 368468"/>
                <a:gd name="connsiteX3449" fmla="*/ 30918 w 1004920"/>
                <a:gd name="connsiteY3449" fmla="*/ 15052 h 368468"/>
                <a:gd name="connsiteX3450" fmla="*/ 35917 w 1004920"/>
                <a:gd name="connsiteY3450" fmla="*/ 13863 h 368468"/>
                <a:gd name="connsiteX3451" fmla="*/ 38663 w 1004920"/>
                <a:gd name="connsiteY3451" fmla="*/ 13980 h 368468"/>
                <a:gd name="connsiteX3452" fmla="*/ 41253 w 1004920"/>
                <a:gd name="connsiteY3452" fmla="*/ 14841 h 368468"/>
                <a:gd name="connsiteX3453" fmla="*/ 43553 w 1004920"/>
                <a:gd name="connsiteY3453" fmla="*/ 15334 h 368468"/>
                <a:gd name="connsiteX3454" fmla="*/ 49280 w 1004920"/>
                <a:gd name="connsiteY3454" fmla="*/ 14700 h 368468"/>
                <a:gd name="connsiteX3455" fmla="*/ 50360 w 1004920"/>
                <a:gd name="connsiteY3455" fmla="*/ 14864 h 368468"/>
                <a:gd name="connsiteX3456" fmla="*/ 51392 w 1004920"/>
                <a:gd name="connsiteY3456" fmla="*/ 15357 h 368468"/>
                <a:gd name="connsiteX3457" fmla="*/ 52268 w 1004920"/>
                <a:gd name="connsiteY3457" fmla="*/ 16140 h 368468"/>
                <a:gd name="connsiteX3458" fmla="*/ 54889 w 1004920"/>
                <a:gd name="connsiteY3458" fmla="*/ 18987 h 368468"/>
                <a:gd name="connsiteX3459" fmla="*/ 59317 w 1004920"/>
                <a:gd name="connsiteY3459" fmla="*/ 22492 h 368468"/>
                <a:gd name="connsiteX3460" fmla="*/ 60592 w 1004920"/>
                <a:gd name="connsiteY3460" fmla="*/ 24738 h 368468"/>
                <a:gd name="connsiteX3461" fmla="*/ 61320 w 1004920"/>
                <a:gd name="connsiteY3461" fmla="*/ 27265 h 368468"/>
                <a:gd name="connsiteX3462" fmla="*/ 61781 w 1004920"/>
                <a:gd name="connsiteY3462" fmla="*/ 27851 h 368468"/>
                <a:gd name="connsiteX3463" fmla="*/ 66789 w 1004920"/>
                <a:gd name="connsiteY3463" fmla="*/ 32679 h 368468"/>
                <a:gd name="connsiteX3464" fmla="*/ 67328 w 1004920"/>
                <a:gd name="connsiteY3464" fmla="*/ 34697 h 368468"/>
                <a:gd name="connsiteX3465" fmla="*/ 66624 w 1004920"/>
                <a:gd name="connsiteY3465" fmla="*/ 37490 h 368468"/>
                <a:gd name="connsiteX3466" fmla="*/ 68079 w 1004920"/>
                <a:gd name="connsiteY3466" fmla="*/ 39712 h 368468"/>
                <a:gd name="connsiteX3467" fmla="*/ 72930 w 1004920"/>
                <a:gd name="connsiteY3467" fmla="*/ 41801 h 368468"/>
                <a:gd name="connsiteX3468" fmla="*/ 75793 w 1004920"/>
                <a:gd name="connsiteY3468" fmla="*/ 43318 h 368468"/>
                <a:gd name="connsiteX3469" fmla="*/ 76404 w 1004920"/>
                <a:gd name="connsiteY3469" fmla="*/ 44249 h 368468"/>
                <a:gd name="connsiteX3470" fmla="*/ 76826 w 1004920"/>
                <a:gd name="connsiteY3470" fmla="*/ 45360 h 368468"/>
                <a:gd name="connsiteX3471" fmla="*/ 78414 w 1004920"/>
                <a:gd name="connsiteY3471" fmla="*/ 47003 h 368468"/>
                <a:gd name="connsiteX3472" fmla="*/ 80401 w 1004920"/>
                <a:gd name="connsiteY3472" fmla="*/ 48075 h 368468"/>
                <a:gd name="connsiteX3473" fmla="*/ 86605 w 1004920"/>
                <a:gd name="connsiteY3473" fmla="*/ 50899 h 368468"/>
                <a:gd name="connsiteX3474" fmla="*/ 94742 w 1004920"/>
                <a:gd name="connsiteY3474" fmla="*/ 56798 h 368468"/>
                <a:gd name="connsiteX3475" fmla="*/ 99365 w 1004920"/>
                <a:gd name="connsiteY3475" fmla="*/ 59599 h 368468"/>
                <a:gd name="connsiteX3476" fmla="*/ 103191 w 1004920"/>
                <a:gd name="connsiteY3476" fmla="*/ 63855 h 368468"/>
                <a:gd name="connsiteX3477" fmla="*/ 104576 w 1004920"/>
                <a:gd name="connsiteY3477" fmla="*/ 65889 h 368468"/>
                <a:gd name="connsiteX3478" fmla="*/ 105718 w 1004920"/>
                <a:gd name="connsiteY3478" fmla="*/ 68087 h 368468"/>
                <a:gd name="connsiteX3479" fmla="*/ 108042 w 1004920"/>
                <a:gd name="connsiteY3479" fmla="*/ 71287 h 368468"/>
                <a:gd name="connsiteX3480" fmla="*/ 111992 w 1004920"/>
                <a:gd name="connsiteY3480" fmla="*/ 75238 h 368468"/>
                <a:gd name="connsiteX3481" fmla="*/ 112994 w 1004920"/>
                <a:gd name="connsiteY3481" fmla="*/ 76443 h 368468"/>
                <a:gd name="connsiteX3482" fmla="*/ 114058 w 1004920"/>
                <a:gd name="connsiteY3482" fmla="*/ 78187 h 368468"/>
                <a:gd name="connsiteX3483" fmla="*/ 115286 w 1004920"/>
                <a:gd name="connsiteY3483" fmla="*/ 79807 h 368468"/>
                <a:gd name="connsiteX3484" fmla="*/ 116757 w 1004920"/>
                <a:gd name="connsiteY3484" fmla="*/ 81293 h 368468"/>
                <a:gd name="connsiteX3485" fmla="*/ 118509 w 1004920"/>
                <a:gd name="connsiteY3485" fmla="*/ 82435 h 368468"/>
                <a:gd name="connsiteX3486" fmla="*/ 120301 w 1004920"/>
                <a:gd name="connsiteY3486" fmla="*/ 82803 h 368468"/>
                <a:gd name="connsiteX3487" fmla="*/ 123188 w 1004920"/>
                <a:gd name="connsiteY3487" fmla="*/ 85659 h 368468"/>
                <a:gd name="connsiteX3488" fmla="*/ 124745 w 1004920"/>
                <a:gd name="connsiteY3488" fmla="*/ 86551 h 368468"/>
                <a:gd name="connsiteX3489" fmla="*/ 124502 w 1004920"/>
                <a:gd name="connsiteY3489" fmla="*/ 84313 h 368468"/>
                <a:gd name="connsiteX3490" fmla="*/ 123188 w 1004920"/>
                <a:gd name="connsiteY3490" fmla="*/ 82357 h 368468"/>
                <a:gd name="connsiteX3491" fmla="*/ 123211 w 1004920"/>
                <a:gd name="connsiteY3491" fmla="*/ 81184 h 368468"/>
                <a:gd name="connsiteX3492" fmla="*/ 123438 w 1004920"/>
                <a:gd name="connsiteY3492" fmla="*/ 80127 h 368468"/>
                <a:gd name="connsiteX3493" fmla="*/ 124510 w 1004920"/>
                <a:gd name="connsiteY3493" fmla="*/ 79244 h 368468"/>
                <a:gd name="connsiteX3494" fmla="*/ 125800 w 1004920"/>
                <a:gd name="connsiteY3494" fmla="*/ 78993 h 368468"/>
                <a:gd name="connsiteX3495" fmla="*/ 128226 w 1004920"/>
                <a:gd name="connsiteY3495" fmla="*/ 79807 h 368468"/>
                <a:gd name="connsiteX3496" fmla="*/ 132161 w 1004920"/>
                <a:gd name="connsiteY3496" fmla="*/ 83194 h 368468"/>
                <a:gd name="connsiteX3497" fmla="*/ 133820 w 1004920"/>
                <a:gd name="connsiteY3497" fmla="*/ 85166 h 368468"/>
                <a:gd name="connsiteX3498" fmla="*/ 135064 w 1004920"/>
                <a:gd name="connsiteY3498" fmla="*/ 87888 h 368468"/>
                <a:gd name="connsiteX3499" fmla="*/ 136112 w 1004920"/>
                <a:gd name="connsiteY3499" fmla="*/ 90713 h 368468"/>
                <a:gd name="connsiteX3500" fmla="*/ 137676 w 1004920"/>
                <a:gd name="connsiteY3500" fmla="*/ 92121 h 368468"/>
                <a:gd name="connsiteX3501" fmla="*/ 139836 w 1004920"/>
                <a:gd name="connsiteY3501" fmla="*/ 92614 h 368468"/>
                <a:gd name="connsiteX3502" fmla="*/ 142238 w 1004920"/>
                <a:gd name="connsiteY3502" fmla="*/ 92817 h 368468"/>
                <a:gd name="connsiteX3503" fmla="*/ 144444 w 1004920"/>
                <a:gd name="connsiteY3503" fmla="*/ 93685 h 368468"/>
                <a:gd name="connsiteX3504" fmla="*/ 149607 w 1004920"/>
                <a:gd name="connsiteY3504" fmla="*/ 97597 h 368468"/>
                <a:gd name="connsiteX3505" fmla="*/ 151321 w 1004920"/>
                <a:gd name="connsiteY3505" fmla="*/ 99436 h 368468"/>
                <a:gd name="connsiteX3506" fmla="*/ 152620 w 1004920"/>
                <a:gd name="connsiteY3506" fmla="*/ 101595 h 368468"/>
                <a:gd name="connsiteX3507" fmla="*/ 153511 w 1004920"/>
                <a:gd name="connsiteY3507" fmla="*/ 104153 h 368468"/>
                <a:gd name="connsiteX3508" fmla="*/ 154067 w 1004920"/>
                <a:gd name="connsiteY3508" fmla="*/ 106837 h 368468"/>
                <a:gd name="connsiteX3509" fmla="*/ 154411 w 1004920"/>
                <a:gd name="connsiteY3509" fmla="*/ 107455 h 368468"/>
                <a:gd name="connsiteX3510" fmla="*/ 157728 w 1004920"/>
                <a:gd name="connsiteY3510" fmla="*/ 110694 h 368468"/>
                <a:gd name="connsiteX3511" fmla="*/ 159473 w 1004920"/>
                <a:gd name="connsiteY3511" fmla="*/ 112063 h 368468"/>
                <a:gd name="connsiteX3512" fmla="*/ 161601 w 1004920"/>
                <a:gd name="connsiteY3512" fmla="*/ 112728 h 368468"/>
                <a:gd name="connsiteX3513" fmla="*/ 167820 w 1004920"/>
                <a:gd name="connsiteY3513" fmla="*/ 113455 h 368468"/>
                <a:gd name="connsiteX3514" fmla="*/ 170003 w 1004920"/>
                <a:gd name="connsiteY3514" fmla="*/ 114574 h 368468"/>
                <a:gd name="connsiteX3515" fmla="*/ 171818 w 1004920"/>
                <a:gd name="connsiteY3515" fmla="*/ 116436 h 368468"/>
                <a:gd name="connsiteX3516" fmla="*/ 172577 w 1004920"/>
                <a:gd name="connsiteY3516" fmla="*/ 118329 h 368468"/>
                <a:gd name="connsiteX3517" fmla="*/ 171286 w 1004920"/>
                <a:gd name="connsiteY3517" fmla="*/ 120004 h 368468"/>
                <a:gd name="connsiteX3518" fmla="*/ 166428 w 1004920"/>
                <a:gd name="connsiteY3518" fmla="*/ 122570 h 368468"/>
                <a:gd name="connsiteX3519" fmla="*/ 161241 w 1004920"/>
                <a:gd name="connsiteY3519" fmla="*/ 124346 h 368468"/>
                <a:gd name="connsiteX3520" fmla="*/ 166287 w 1004920"/>
                <a:gd name="connsiteY3520" fmla="*/ 123735 h 368468"/>
                <a:gd name="connsiteX3521" fmla="*/ 168837 w 1004920"/>
                <a:gd name="connsiteY3521" fmla="*/ 122992 h 368468"/>
                <a:gd name="connsiteX3522" fmla="*/ 171184 w 1004920"/>
                <a:gd name="connsiteY3522" fmla="*/ 121834 h 368468"/>
                <a:gd name="connsiteX3523" fmla="*/ 173508 w 1004920"/>
                <a:gd name="connsiteY3523" fmla="*/ 120356 h 368468"/>
                <a:gd name="connsiteX3524" fmla="*/ 177200 w 1004920"/>
                <a:gd name="connsiteY3524" fmla="*/ 118290 h 368468"/>
                <a:gd name="connsiteX3525" fmla="*/ 178570 w 1004920"/>
                <a:gd name="connsiteY3525" fmla="*/ 117868 h 368468"/>
                <a:gd name="connsiteX3526" fmla="*/ 180182 w 1004920"/>
                <a:gd name="connsiteY3526" fmla="*/ 118016 h 368468"/>
                <a:gd name="connsiteX3527" fmla="*/ 181644 w 1004920"/>
                <a:gd name="connsiteY3527" fmla="*/ 118603 h 368468"/>
                <a:gd name="connsiteX3528" fmla="*/ 183835 w 1004920"/>
                <a:gd name="connsiteY3528" fmla="*/ 120629 h 368468"/>
                <a:gd name="connsiteX3529" fmla="*/ 185900 w 1004920"/>
                <a:gd name="connsiteY3529" fmla="*/ 122773 h 368468"/>
                <a:gd name="connsiteX3530" fmla="*/ 187442 w 1004920"/>
                <a:gd name="connsiteY3530" fmla="*/ 125269 h 368468"/>
                <a:gd name="connsiteX3531" fmla="*/ 188404 w 1004920"/>
                <a:gd name="connsiteY3531" fmla="*/ 128046 h 368468"/>
                <a:gd name="connsiteX3532" fmla="*/ 186636 w 1004920"/>
                <a:gd name="connsiteY3532" fmla="*/ 129501 h 368468"/>
                <a:gd name="connsiteX3533" fmla="*/ 184069 w 1004920"/>
                <a:gd name="connsiteY3533" fmla="*/ 130573 h 368468"/>
                <a:gd name="connsiteX3534" fmla="*/ 180541 w 1004920"/>
                <a:gd name="connsiteY3534" fmla="*/ 133257 h 368468"/>
                <a:gd name="connsiteX3535" fmla="*/ 180166 w 1004920"/>
                <a:gd name="connsiteY3535" fmla="*/ 134320 h 368468"/>
                <a:gd name="connsiteX3536" fmla="*/ 180894 w 1004920"/>
                <a:gd name="connsiteY3536" fmla="*/ 135001 h 368468"/>
                <a:gd name="connsiteX3537" fmla="*/ 180033 w 1004920"/>
                <a:gd name="connsiteY3537" fmla="*/ 136973 h 368468"/>
                <a:gd name="connsiteX3538" fmla="*/ 182012 w 1004920"/>
                <a:gd name="connsiteY3538" fmla="*/ 138193 h 368468"/>
                <a:gd name="connsiteX3539" fmla="*/ 182309 w 1004920"/>
                <a:gd name="connsiteY3539" fmla="*/ 139226 h 368468"/>
                <a:gd name="connsiteX3540" fmla="*/ 180596 w 1004920"/>
                <a:gd name="connsiteY3540" fmla="*/ 140704 h 368468"/>
                <a:gd name="connsiteX3541" fmla="*/ 180760 w 1004920"/>
                <a:gd name="connsiteY3541" fmla="*/ 141620 h 368468"/>
                <a:gd name="connsiteX3542" fmla="*/ 182825 w 1004920"/>
                <a:gd name="connsiteY3542" fmla="*/ 145531 h 368468"/>
                <a:gd name="connsiteX3543" fmla="*/ 183812 w 1004920"/>
                <a:gd name="connsiteY3543" fmla="*/ 146423 h 368468"/>
                <a:gd name="connsiteX3544" fmla="*/ 186965 w 1004920"/>
                <a:gd name="connsiteY3544" fmla="*/ 148411 h 368468"/>
                <a:gd name="connsiteX3545" fmla="*/ 191768 w 1004920"/>
                <a:gd name="connsiteY3545" fmla="*/ 150421 h 368468"/>
                <a:gd name="connsiteX3546" fmla="*/ 194428 w 1004920"/>
                <a:gd name="connsiteY3546" fmla="*/ 151344 h 368468"/>
                <a:gd name="connsiteX3547" fmla="*/ 197448 w 1004920"/>
                <a:gd name="connsiteY3547" fmla="*/ 152056 h 368468"/>
                <a:gd name="connsiteX3548" fmla="*/ 198738 w 1004920"/>
                <a:gd name="connsiteY3548" fmla="*/ 152041 h 368468"/>
                <a:gd name="connsiteX3549" fmla="*/ 200999 w 1004920"/>
                <a:gd name="connsiteY3549" fmla="*/ 151712 h 368468"/>
                <a:gd name="connsiteX3550" fmla="*/ 201461 w 1004920"/>
                <a:gd name="connsiteY3550" fmla="*/ 152494 h 368468"/>
                <a:gd name="connsiteX3551" fmla="*/ 202431 w 1004920"/>
                <a:gd name="connsiteY3551" fmla="*/ 156343 h 368468"/>
                <a:gd name="connsiteX3552" fmla="*/ 202901 w 1004920"/>
                <a:gd name="connsiteY3552" fmla="*/ 158784 h 368468"/>
                <a:gd name="connsiteX3553" fmla="*/ 203597 w 1004920"/>
                <a:gd name="connsiteY3553" fmla="*/ 163971 h 368468"/>
                <a:gd name="connsiteX3554" fmla="*/ 204473 w 1004920"/>
                <a:gd name="connsiteY3554" fmla="*/ 166123 h 368468"/>
                <a:gd name="connsiteX3555" fmla="*/ 204418 w 1004920"/>
                <a:gd name="connsiteY3555" fmla="*/ 168751 h 368468"/>
                <a:gd name="connsiteX3556" fmla="*/ 205569 w 1004920"/>
                <a:gd name="connsiteY3556" fmla="*/ 170989 h 368468"/>
                <a:gd name="connsiteX3557" fmla="*/ 207939 w 1004920"/>
                <a:gd name="connsiteY3557" fmla="*/ 172421 h 368468"/>
                <a:gd name="connsiteX3558" fmla="*/ 210450 w 1004920"/>
                <a:gd name="connsiteY3558" fmla="*/ 173586 h 368468"/>
                <a:gd name="connsiteX3559" fmla="*/ 211640 w 1004920"/>
                <a:gd name="connsiteY3559" fmla="*/ 174728 h 368468"/>
                <a:gd name="connsiteX3560" fmla="*/ 211624 w 1004920"/>
                <a:gd name="connsiteY3560" fmla="*/ 176450 h 368468"/>
                <a:gd name="connsiteX3561" fmla="*/ 211217 w 1004920"/>
                <a:gd name="connsiteY3561" fmla="*/ 177811 h 368468"/>
                <a:gd name="connsiteX3562" fmla="*/ 210372 w 1004920"/>
                <a:gd name="connsiteY3562" fmla="*/ 178867 h 368468"/>
                <a:gd name="connsiteX3563" fmla="*/ 207759 w 1004920"/>
                <a:gd name="connsiteY3563" fmla="*/ 181112 h 368468"/>
                <a:gd name="connsiteX3564" fmla="*/ 207289 w 1004920"/>
                <a:gd name="connsiteY3564" fmla="*/ 182083 h 368468"/>
                <a:gd name="connsiteX3565" fmla="*/ 206922 w 1004920"/>
                <a:gd name="connsiteY3565" fmla="*/ 184555 h 368468"/>
                <a:gd name="connsiteX3566" fmla="*/ 207368 w 1004920"/>
                <a:gd name="connsiteY3566" fmla="*/ 185689 h 368468"/>
                <a:gd name="connsiteX3567" fmla="*/ 208416 w 1004920"/>
                <a:gd name="connsiteY3567" fmla="*/ 185752 h 368468"/>
                <a:gd name="connsiteX3568" fmla="*/ 209230 w 1004920"/>
                <a:gd name="connsiteY3568" fmla="*/ 185157 h 368468"/>
                <a:gd name="connsiteX3569" fmla="*/ 212359 w 1004920"/>
                <a:gd name="connsiteY3569" fmla="*/ 181840 h 368468"/>
                <a:gd name="connsiteX3570" fmla="*/ 213204 w 1004920"/>
                <a:gd name="connsiteY3570" fmla="*/ 181261 h 368468"/>
                <a:gd name="connsiteX3571" fmla="*/ 214385 w 1004920"/>
                <a:gd name="connsiteY3571" fmla="*/ 180792 h 368468"/>
                <a:gd name="connsiteX3572" fmla="*/ 215590 w 1004920"/>
                <a:gd name="connsiteY3572" fmla="*/ 180494 h 368468"/>
                <a:gd name="connsiteX3573" fmla="*/ 221309 w 1004920"/>
                <a:gd name="connsiteY3573" fmla="*/ 180471 h 368468"/>
                <a:gd name="connsiteX3574" fmla="*/ 223742 w 1004920"/>
                <a:gd name="connsiteY3574" fmla="*/ 180995 h 368468"/>
                <a:gd name="connsiteX3575" fmla="*/ 225894 w 1004920"/>
                <a:gd name="connsiteY3575" fmla="*/ 182075 h 368468"/>
                <a:gd name="connsiteX3576" fmla="*/ 227795 w 1004920"/>
                <a:gd name="connsiteY3576" fmla="*/ 183428 h 368468"/>
                <a:gd name="connsiteX3577" fmla="*/ 234766 w 1004920"/>
                <a:gd name="connsiteY3577" fmla="*/ 192073 h 368468"/>
                <a:gd name="connsiteX3578" fmla="*/ 237950 w 1004920"/>
                <a:gd name="connsiteY3578" fmla="*/ 196845 h 368468"/>
                <a:gd name="connsiteX3579" fmla="*/ 238200 w 1004920"/>
                <a:gd name="connsiteY3579" fmla="*/ 198035 h 368468"/>
                <a:gd name="connsiteX3580" fmla="*/ 238255 w 1004920"/>
                <a:gd name="connsiteY3580" fmla="*/ 199271 h 368468"/>
                <a:gd name="connsiteX3581" fmla="*/ 237715 w 1004920"/>
                <a:gd name="connsiteY3581" fmla="*/ 200225 h 368468"/>
                <a:gd name="connsiteX3582" fmla="*/ 234820 w 1004920"/>
                <a:gd name="connsiteY3582" fmla="*/ 203487 h 368468"/>
                <a:gd name="connsiteX3583" fmla="*/ 234452 w 1004920"/>
                <a:gd name="connsiteY3583" fmla="*/ 204387 h 368468"/>
                <a:gd name="connsiteX3584" fmla="*/ 233553 w 1004920"/>
                <a:gd name="connsiteY3584" fmla="*/ 207939 h 368468"/>
                <a:gd name="connsiteX3585" fmla="*/ 233717 w 1004920"/>
                <a:gd name="connsiteY3585" fmla="*/ 210497 h 368468"/>
                <a:gd name="connsiteX3586" fmla="*/ 234680 w 1004920"/>
                <a:gd name="connsiteY3586" fmla="*/ 211569 h 368468"/>
                <a:gd name="connsiteX3587" fmla="*/ 235454 w 1004920"/>
                <a:gd name="connsiteY3587" fmla="*/ 212735 h 368468"/>
                <a:gd name="connsiteX3588" fmla="*/ 235392 w 1004920"/>
                <a:gd name="connsiteY3588" fmla="*/ 213791 h 368468"/>
                <a:gd name="connsiteX3589" fmla="*/ 233483 w 1004920"/>
                <a:gd name="connsiteY3589" fmla="*/ 219048 h 368468"/>
                <a:gd name="connsiteX3590" fmla="*/ 233287 w 1004920"/>
                <a:gd name="connsiteY3590" fmla="*/ 219948 h 368468"/>
                <a:gd name="connsiteX3591" fmla="*/ 234491 w 1004920"/>
                <a:gd name="connsiteY3591" fmla="*/ 228499 h 368468"/>
                <a:gd name="connsiteX3592" fmla="*/ 234578 w 1004920"/>
                <a:gd name="connsiteY3592" fmla="*/ 230815 h 368468"/>
                <a:gd name="connsiteX3593" fmla="*/ 234335 w 1004920"/>
                <a:gd name="connsiteY3593" fmla="*/ 233749 h 368468"/>
                <a:gd name="connsiteX3594" fmla="*/ 234507 w 1004920"/>
                <a:gd name="connsiteY3594" fmla="*/ 238474 h 368468"/>
                <a:gd name="connsiteX3595" fmla="*/ 232942 w 1004920"/>
                <a:gd name="connsiteY3595" fmla="*/ 253088 h 368468"/>
                <a:gd name="connsiteX3596" fmla="*/ 232653 w 1004920"/>
                <a:gd name="connsiteY3596" fmla="*/ 253957 h 368468"/>
                <a:gd name="connsiteX3597" fmla="*/ 231456 w 1004920"/>
                <a:gd name="connsiteY3597" fmla="*/ 256194 h 368468"/>
                <a:gd name="connsiteX3598" fmla="*/ 229884 w 1004920"/>
                <a:gd name="connsiteY3598" fmla="*/ 256178 h 368468"/>
                <a:gd name="connsiteX3599" fmla="*/ 228609 w 1004920"/>
                <a:gd name="connsiteY3599" fmla="*/ 255787 h 368468"/>
                <a:gd name="connsiteX3600" fmla="*/ 227724 w 1004920"/>
                <a:gd name="connsiteY3600" fmla="*/ 254934 h 368468"/>
                <a:gd name="connsiteX3601" fmla="*/ 227232 w 1004920"/>
                <a:gd name="connsiteY3601" fmla="*/ 253878 h 368468"/>
                <a:gd name="connsiteX3602" fmla="*/ 226512 w 1004920"/>
                <a:gd name="connsiteY3602" fmla="*/ 253010 h 368468"/>
                <a:gd name="connsiteX3603" fmla="*/ 222710 w 1004920"/>
                <a:gd name="connsiteY3603" fmla="*/ 250311 h 368468"/>
                <a:gd name="connsiteX3604" fmla="*/ 221716 w 1004920"/>
                <a:gd name="connsiteY3604" fmla="*/ 250757 h 368468"/>
                <a:gd name="connsiteX3605" fmla="*/ 217851 w 1004920"/>
                <a:gd name="connsiteY3605" fmla="*/ 254105 h 368468"/>
                <a:gd name="connsiteX3606" fmla="*/ 216826 w 1004920"/>
                <a:gd name="connsiteY3606" fmla="*/ 254598 h 368468"/>
                <a:gd name="connsiteX3607" fmla="*/ 215536 w 1004920"/>
                <a:gd name="connsiteY3607" fmla="*/ 254191 h 368468"/>
                <a:gd name="connsiteX3608" fmla="*/ 213501 w 1004920"/>
                <a:gd name="connsiteY3608" fmla="*/ 253190 h 368468"/>
                <a:gd name="connsiteX3609" fmla="*/ 207125 w 1004920"/>
                <a:gd name="connsiteY3609" fmla="*/ 249669 h 368468"/>
                <a:gd name="connsiteX3610" fmla="*/ 206734 w 1004920"/>
                <a:gd name="connsiteY3610" fmla="*/ 250796 h 368468"/>
                <a:gd name="connsiteX3611" fmla="*/ 206648 w 1004920"/>
                <a:gd name="connsiteY3611" fmla="*/ 252321 h 368468"/>
                <a:gd name="connsiteX3612" fmla="*/ 207915 w 1004920"/>
                <a:gd name="connsiteY3612" fmla="*/ 256155 h 368468"/>
                <a:gd name="connsiteX3613" fmla="*/ 208096 w 1004920"/>
                <a:gd name="connsiteY3613" fmla="*/ 257829 h 368468"/>
                <a:gd name="connsiteX3614" fmla="*/ 206938 w 1004920"/>
                <a:gd name="connsiteY3614" fmla="*/ 258158 h 368468"/>
                <a:gd name="connsiteX3615" fmla="*/ 206288 w 1004920"/>
                <a:gd name="connsiteY3615" fmla="*/ 258087 h 368468"/>
                <a:gd name="connsiteX3616" fmla="*/ 203636 w 1004920"/>
                <a:gd name="connsiteY3616" fmla="*/ 255865 h 368468"/>
                <a:gd name="connsiteX3617" fmla="*/ 201187 w 1004920"/>
                <a:gd name="connsiteY3617" fmla="*/ 253401 h 368468"/>
                <a:gd name="connsiteX3618" fmla="*/ 198410 w 1004920"/>
                <a:gd name="connsiteY3618" fmla="*/ 250068 h 368468"/>
                <a:gd name="connsiteX3619" fmla="*/ 196376 w 1004920"/>
                <a:gd name="connsiteY3619" fmla="*/ 248488 h 368468"/>
                <a:gd name="connsiteX3620" fmla="*/ 194545 w 1004920"/>
                <a:gd name="connsiteY3620" fmla="*/ 246720 h 368468"/>
                <a:gd name="connsiteX3621" fmla="*/ 189382 w 1004920"/>
                <a:gd name="connsiteY3621" fmla="*/ 240007 h 368468"/>
                <a:gd name="connsiteX3622" fmla="*/ 188036 w 1004920"/>
                <a:gd name="connsiteY3622" fmla="*/ 238982 h 368468"/>
                <a:gd name="connsiteX3623" fmla="*/ 180033 w 1004920"/>
                <a:gd name="connsiteY3623" fmla="*/ 234249 h 368468"/>
                <a:gd name="connsiteX3624" fmla="*/ 178421 w 1004920"/>
                <a:gd name="connsiteY3624" fmla="*/ 233123 h 368468"/>
                <a:gd name="connsiteX3625" fmla="*/ 176372 w 1004920"/>
                <a:gd name="connsiteY3625" fmla="*/ 231167 h 368468"/>
                <a:gd name="connsiteX3626" fmla="*/ 174173 w 1004920"/>
                <a:gd name="connsiteY3626" fmla="*/ 229422 h 368468"/>
                <a:gd name="connsiteX3627" fmla="*/ 169346 w 1004920"/>
                <a:gd name="connsiteY3627" fmla="*/ 226676 h 368468"/>
                <a:gd name="connsiteX3628" fmla="*/ 160975 w 1004920"/>
                <a:gd name="connsiteY3628" fmla="*/ 219713 h 368468"/>
                <a:gd name="connsiteX3629" fmla="*/ 157337 w 1004920"/>
                <a:gd name="connsiteY3629" fmla="*/ 215716 h 368468"/>
                <a:gd name="connsiteX3630" fmla="*/ 153292 w 1004920"/>
                <a:gd name="connsiteY3630" fmla="*/ 209269 h 368468"/>
                <a:gd name="connsiteX3631" fmla="*/ 151970 w 1004920"/>
                <a:gd name="connsiteY3631" fmla="*/ 207626 h 368468"/>
                <a:gd name="connsiteX3632" fmla="*/ 145171 w 1004920"/>
                <a:gd name="connsiteY3632" fmla="*/ 202791 h 368468"/>
                <a:gd name="connsiteX3633" fmla="*/ 141463 w 1004920"/>
                <a:gd name="connsiteY3633" fmla="*/ 199865 h 368468"/>
                <a:gd name="connsiteX3634" fmla="*/ 139914 w 1004920"/>
                <a:gd name="connsiteY3634" fmla="*/ 198183 h 368468"/>
                <a:gd name="connsiteX3635" fmla="*/ 136307 w 1004920"/>
                <a:gd name="connsiteY3635" fmla="*/ 192323 h 368468"/>
                <a:gd name="connsiteX3636" fmla="*/ 135251 w 1004920"/>
                <a:gd name="connsiteY3636" fmla="*/ 190352 h 368468"/>
                <a:gd name="connsiteX3637" fmla="*/ 133921 w 1004920"/>
                <a:gd name="connsiteY3637" fmla="*/ 188607 h 368468"/>
                <a:gd name="connsiteX3638" fmla="*/ 131739 w 1004920"/>
                <a:gd name="connsiteY3638" fmla="*/ 187191 h 368468"/>
                <a:gd name="connsiteX3639" fmla="*/ 129814 w 1004920"/>
                <a:gd name="connsiteY3639" fmla="*/ 185533 h 368468"/>
                <a:gd name="connsiteX3640" fmla="*/ 125996 w 1004920"/>
                <a:gd name="connsiteY3640" fmla="*/ 180236 h 368468"/>
                <a:gd name="connsiteX3641" fmla="*/ 124792 w 1004920"/>
                <a:gd name="connsiteY3641" fmla="*/ 178124 h 368468"/>
                <a:gd name="connsiteX3642" fmla="*/ 123884 w 1004920"/>
                <a:gd name="connsiteY3642" fmla="*/ 175839 h 368468"/>
                <a:gd name="connsiteX3643" fmla="*/ 124048 w 1004920"/>
                <a:gd name="connsiteY3643" fmla="*/ 171263 h 368468"/>
                <a:gd name="connsiteX3644" fmla="*/ 115951 w 1004920"/>
                <a:gd name="connsiteY3644" fmla="*/ 157407 h 368468"/>
                <a:gd name="connsiteX3645" fmla="*/ 113917 w 1004920"/>
                <a:gd name="connsiteY3645" fmla="*/ 153089 h 368468"/>
                <a:gd name="connsiteX3646" fmla="*/ 112032 w 1004920"/>
                <a:gd name="connsiteY3646" fmla="*/ 147096 h 368468"/>
                <a:gd name="connsiteX3647" fmla="*/ 111617 w 1004920"/>
                <a:gd name="connsiteY3647" fmla="*/ 146494 h 368468"/>
                <a:gd name="connsiteX3648" fmla="*/ 107196 w 1004920"/>
                <a:gd name="connsiteY3648" fmla="*/ 141127 h 368468"/>
                <a:gd name="connsiteX3649" fmla="*/ 105640 w 1004920"/>
                <a:gd name="connsiteY3649" fmla="*/ 139406 h 368468"/>
                <a:gd name="connsiteX3650" fmla="*/ 103746 w 1004920"/>
                <a:gd name="connsiteY3650" fmla="*/ 137794 h 368468"/>
                <a:gd name="connsiteX3651" fmla="*/ 102205 w 1004920"/>
                <a:gd name="connsiteY3651" fmla="*/ 135909 h 368468"/>
                <a:gd name="connsiteX3652" fmla="*/ 99154 w 1004920"/>
                <a:gd name="connsiteY3652" fmla="*/ 129783 h 368468"/>
                <a:gd name="connsiteX3653" fmla="*/ 98020 w 1004920"/>
                <a:gd name="connsiteY3653" fmla="*/ 128085 h 368468"/>
                <a:gd name="connsiteX3654" fmla="*/ 96432 w 1004920"/>
                <a:gd name="connsiteY3654" fmla="*/ 126833 h 368468"/>
                <a:gd name="connsiteX3655" fmla="*/ 90658 w 1004920"/>
                <a:gd name="connsiteY3655" fmla="*/ 124518 h 368468"/>
                <a:gd name="connsiteX3656" fmla="*/ 88506 w 1004920"/>
                <a:gd name="connsiteY3656" fmla="*/ 123227 h 368468"/>
                <a:gd name="connsiteX3657" fmla="*/ 86809 w 1004920"/>
                <a:gd name="connsiteY3657" fmla="*/ 121396 h 368468"/>
                <a:gd name="connsiteX3658" fmla="*/ 85768 w 1004920"/>
                <a:gd name="connsiteY3658" fmla="*/ 119057 h 368468"/>
                <a:gd name="connsiteX3659" fmla="*/ 84626 w 1004920"/>
                <a:gd name="connsiteY3659" fmla="*/ 114097 h 368468"/>
                <a:gd name="connsiteX3660" fmla="*/ 81895 w 1004920"/>
                <a:gd name="connsiteY3660" fmla="*/ 106563 h 368468"/>
                <a:gd name="connsiteX3661" fmla="*/ 78845 w 1004920"/>
                <a:gd name="connsiteY3661" fmla="*/ 96471 h 368468"/>
                <a:gd name="connsiteX3662" fmla="*/ 76779 w 1004920"/>
                <a:gd name="connsiteY3662" fmla="*/ 91949 h 368468"/>
                <a:gd name="connsiteX3663" fmla="*/ 74424 w 1004920"/>
                <a:gd name="connsiteY3663" fmla="*/ 88397 h 368468"/>
                <a:gd name="connsiteX3664" fmla="*/ 73736 w 1004920"/>
                <a:gd name="connsiteY3664" fmla="*/ 87576 h 368468"/>
                <a:gd name="connsiteX3665" fmla="*/ 63252 w 1004920"/>
                <a:gd name="connsiteY3665" fmla="*/ 81184 h 368468"/>
                <a:gd name="connsiteX3666" fmla="*/ 61461 w 1004920"/>
                <a:gd name="connsiteY3666" fmla="*/ 80237 h 368468"/>
                <a:gd name="connsiteX3667" fmla="*/ 59560 w 1004920"/>
                <a:gd name="connsiteY3667" fmla="*/ 79674 h 368468"/>
                <a:gd name="connsiteX3668" fmla="*/ 56845 w 1004920"/>
                <a:gd name="connsiteY3668" fmla="*/ 79267 h 368468"/>
                <a:gd name="connsiteX3669" fmla="*/ 54772 w 1004920"/>
                <a:gd name="connsiteY3669" fmla="*/ 77616 h 368468"/>
                <a:gd name="connsiteX3670" fmla="*/ 53927 w 1004920"/>
                <a:gd name="connsiteY3670" fmla="*/ 74651 h 368468"/>
                <a:gd name="connsiteX3671" fmla="*/ 53449 w 1004920"/>
                <a:gd name="connsiteY3671" fmla="*/ 70677 h 368468"/>
                <a:gd name="connsiteX3672" fmla="*/ 52933 w 1004920"/>
                <a:gd name="connsiteY3672" fmla="*/ 68306 h 368468"/>
                <a:gd name="connsiteX3673" fmla="*/ 52362 w 1004920"/>
                <a:gd name="connsiteY3673" fmla="*/ 66961 h 368468"/>
                <a:gd name="connsiteX3674" fmla="*/ 47981 w 1004920"/>
                <a:gd name="connsiteY3674" fmla="*/ 64152 h 368468"/>
                <a:gd name="connsiteX3675" fmla="*/ 46260 w 1004920"/>
                <a:gd name="connsiteY3675" fmla="*/ 61930 h 368468"/>
                <a:gd name="connsiteX3676" fmla="*/ 44828 w 1004920"/>
                <a:gd name="connsiteY3676" fmla="*/ 59482 h 368468"/>
                <a:gd name="connsiteX3677" fmla="*/ 43522 w 1004920"/>
                <a:gd name="connsiteY3677" fmla="*/ 57588 h 368468"/>
                <a:gd name="connsiteX3678" fmla="*/ 38702 w 1004920"/>
                <a:gd name="connsiteY3678" fmla="*/ 51048 h 368468"/>
                <a:gd name="connsiteX3679" fmla="*/ 37051 w 1004920"/>
                <a:gd name="connsiteY3679" fmla="*/ 49335 h 368468"/>
                <a:gd name="connsiteX3680" fmla="*/ 35010 w 1004920"/>
                <a:gd name="connsiteY3680" fmla="*/ 48137 h 368468"/>
                <a:gd name="connsiteX3681" fmla="*/ 28962 w 1004920"/>
                <a:gd name="connsiteY3681" fmla="*/ 46870 h 368468"/>
                <a:gd name="connsiteX3682" fmla="*/ 27186 w 1004920"/>
                <a:gd name="connsiteY3682" fmla="*/ 45783 h 368468"/>
                <a:gd name="connsiteX3683" fmla="*/ 24252 w 1004920"/>
                <a:gd name="connsiteY3683" fmla="*/ 42066 h 368468"/>
                <a:gd name="connsiteX3684" fmla="*/ 22477 w 1004920"/>
                <a:gd name="connsiteY3684" fmla="*/ 40173 h 368468"/>
                <a:gd name="connsiteX3685" fmla="*/ 17157 w 1004920"/>
                <a:gd name="connsiteY3685" fmla="*/ 36003 h 368468"/>
                <a:gd name="connsiteX3686" fmla="*/ 8168 w 1004920"/>
                <a:gd name="connsiteY3686" fmla="*/ 27280 h 368468"/>
                <a:gd name="connsiteX3687" fmla="*/ 6329 w 1004920"/>
                <a:gd name="connsiteY3687" fmla="*/ 25105 h 368468"/>
                <a:gd name="connsiteX3688" fmla="*/ 4952 w 1004920"/>
                <a:gd name="connsiteY3688" fmla="*/ 22836 h 368468"/>
                <a:gd name="connsiteX3689" fmla="*/ 3833 w 1004920"/>
                <a:gd name="connsiteY3689" fmla="*/ 20404 h 368468"/>
                <a:gd name="connsiteX3690" fmla="*/ 0 w 1004920"/>
                <a:gd name="connsiteY3690" fmla="*/ 13660 h 368468"/>
                <a:gd name="connsiteX3691" fmla="*/ 313 w 1004920"/>
                <a:gd name="connsiteY3691" fmla="*/ 12298 h 368468"/>
                <a:gd name="connsiteX3692" fmla="*/ 884 w 1004920"/>
                <a:gd name="connsiteY3692" fmla="*/ 10882 h 368468"/>
                <a:gd name="connsiteX3693" fmla="*/ 798 w 1004920"/>
                <a:gd name="connsiteY3693" fmla="*/ 9709 h 368468"/>
                <a:gd name="connsiteX3694" fmla="*/ 375 w 1004920"/>
                <a:gd name="connsiteY3694" fmla="*/ 8551 h 368468"/>
                <a:gd name="connsiteX3695" fmla="*/ 461 w 1004920"/>
                <a:gd name="connsiteY3695" fmla="*/ 7510 h 368468"/>
                <a:gd name="connsiteX3696" fmla="*/ 1603 w 1004920"/>
                <a:gd name="connsiteY3696" fmla="*/ 6892 h 368468"/>
                <a:gd name="connsiteX3697" fmla="*/ 4162 w 1004920"/>
                <a:gd name="connsiteY3697" fmla="*/ 6102 h 368468"/>
                <a:gd name="connsiteX3698" fmla="*/ 6814 w 1004920"/>
                <a:gd name="connsiteY3698" fmla="*/ 6196 h 368468"/>
                <a:gd name="connsiteX3699" fmla="*/ 9271 w 1004920"/>
                <a:gd name="connsiteY3699" fmla="*/ 6533 h 368468"/>
                <a:gd name="connsiteX3700" fmla="*/ 11649 w 1004920"/>
                <a:gd name="connsiteY3700" fmla="*/ 7182 h 368468"/>
                <a:gd name="connsiteX3701" fmla="*/ 13934 w 1004920"/>
                <a:gd name="connsiteY3701" fmla="*/ 8598 h 368468"/>
                <a:gd name="connsiteX3702" fmla="*/ 18017 w 1004920"/>
                <a:gd name="connsiteY3702" fmla="*/ 12181 h 368468"/>
                <a:gd name="connsiteX3703" fmla="*/ 20341 w 1004920"/>
                <a:gd name="connsiteY3703" fmla="*/ 13425 h 368468"/>
                <a:gd name="connsiteX3704" fmla="*/ 22923 w 1004920"/>
                <a:gd name="connsiteY3704" fmla="*/ 14027 h 368468"/>
                <a:gd name="connsiteX3705" fmla="*/ 28227 w 1004920"/>
                <a:gd name="connsiteY3705" fmla="*/ 14857 h 368468"/>
                <a:gd name="connsiteX3706" fmla="*/ 3403 w 1004920"/>
                <a:gd name="connsiteY3706" fmla="*/ 2081 h 368468"/>
                <a:gd name="connsiteX3707" fmla="*/ 2973 w 1004920"/>
                <a:gd name="connsiteY3707" fmla="*/ 2699 h 368468"/>
                <a:gd name="connsiteX3708" fmla="*/ 1666 w 1004920"/>
                <a:gd name="connsiteY3708" fmla="*/ 2378 h 368468"/>
                <a:gd name="connsiteX3709" fmla="*/ 227 w 1004920"/>
                <a:gd name="connsiteY3709" fmla="*/ 383 h 368468"/>
                <a:gd name="connsiteX3710" fmla="*/ 759 w 1004920"/>
                <a:gd name="connsiteY3710" fmla="*/ 0 h 368468"/>
                <a:gd name="connsiteX3711" fmla="*/ 1643 w 1004920"/>
                <a:gd name="connsiteY3711" fmla="*/ 203 h 368468"/>
                <a:gd name="connsiteX3712" fmla="*/ 3333 w 1004920"/>
                <a:gd name="connsiteY3712" fmla="*/ 665 h 368468"/>
                <a:gd name="connsiteX3713" fmla="*/ 3481 w 1004920"/>
                <a:gd name="connsiteY3713" fmla="*/ 1408 h 368468"/>
                <a:gd name="connsiteX3714" fmla="*/ 3403 w 1004920"/>
                <a:gd name="connsiteY3714" fmla="*/ 2081 h 3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Lst>
              <a:rect l="l" t="t" r="r" b="b"/>
              <a:pathLst>
                <a:path w="1004920" h="368468">
                  <a:moveTo>
                    <a:pt x="609109" y="368460"/>
                  </a:moveTo>
                  <a:lnTo>
                    <a:pt x="607067" y="368468"/>
                  </a:lnTo>
                  <a:lnTo>
                    <a:pt x="606410" y="368233"/>
                  </a:lnTo>
                  <a:lnTo>
                    <a:pt x="606245" y="366278"/>
                  </a:lnTo>
                  <a:lnTo>
                    <a:pt x="606848" y="365182"/>
                  </a:lnTo>
                  <a:lnTo>
                    <a:pt x="611581" y="363774"/>
                  </a:lnTo>
                  <a:lnTo>
                    <a:pt x="613428" y="362475"/>
                  </a:lnTo>
                  <a:lnTo>
                    <a:pt x="616056" y="359776"/>
                  </a:lnTo>
                  <a:lnTo>
                    <a:pt x="617684" y="359072"/>
                  </a:lnTo>
                  <a:lnTo>
                    <a:pt x="618098" y="358767"/>
                  </a:lnTo>
                  <a:lnTo>
                    <a:pt x="618380" y="358822"/>
                  </a:lnTo>
                  <a:lnTo>
                    <a:pt x="618638" y="360879"/>
                  </a:lnTo>
                  <a:lnTo>
                    <a:pt x="619295" y="362100"/>
                  </a:lnTo>
                  <a:lnTo>
                    <a:pt x="619413" y="362741"/>
                  </a:lnTo>
                  <a:lnTo>
                    <a:pt x="617050" y="363782"/>
                  </a:lnTo>
                  <a:lnTo>
                    <a:pt x="614937" y="366176"/>
                  </a:lnTo>
                  <a:lnTo>
                    <a:pt x="610337" y="367740"/>
                  </a:lnTo>
                  <a:lnTo>
                    <a:pt x="609109" y="368460"/>
                  </a:lnTo>
                  <a:close/>
                  <a:moveTo>
                    <a:pt x="585709" y="361380"/>
                  </a:moveTo>
                  <a:lnTo>
                    <a:pt x="584614" y="361646"/>
                  </a:lnTo>
                  <a:lnTo>
                    <a:pt x="582259" y="361004"/>
                  </a:lnTo>
                  <a:lnTo>
                    <a:pt x="581781" y="360613"/>
                  </a:lnTo>
                  <a:lnTo>
                    <a:pt x="583800" y="359542"/>
                  </a:lnTo>
                  <a:lnTo>
                    <a:pt x="585349" y="358024"/>
                  </a:lnTo>
                  <a:lnTo>
                    <a:pt x="587156" y="357891"/>
                  </a:lnTo>
                  <a:lnTo>
                    <a:pt x="588228" y="358204"/>
                  </a:lnTo>
                  <a:lnTo>
                    <a:pt x="587861" y="360011"/>
                  </a:lnTo>
                  <a:lnTo>
                    <a:pt x="585709" y="361380"/>
                  </a:lnTo>
                  <a:close/>
                  <a:moveTo>
                    <a:pt x="619365" y="354996"/>
                  </a:moveTo>
                  <a:lnTo>
                    <a:pt x="617386" y="355771"/>
                  </a:lnTo>
                  <a:lnTo>
                    <a:pt x="617378" y="354143"/>
                  </a:lnTo>
                  <a:lnTo>
                    <a:pt x="618904" y="352086"/>
                  </a:lnTo>
                  <a:lnTo>
                    <a:pt x="620297" y="351389"/>
                  </a:lnTo>
                  <a:lnTo>
                    <a:pt x="621071" y="352211"/>
                  </a:lnTo>
                  <a:lnTo>
                    <a:pt x="621141" y="352587"/>
                  </a:lnTo>
                  <a:lnTo>
                    <a:pt x="619123" y="353322"/>
                  </a:lnTo>
                  <a:lnTo>
                    <a:pt x="619365" y="354996"/>
                  </a:lnTo>
                  <a:close/>
                  <a:moveTo>
                    <a:pt x="544636" y="334452"/>
                  </a:moveTo>
                  <a:lnTo>
                    <a:pt x="545630" y="335445"/>
                  </a:lnTo>
                  <a:lnTo>
                    <a:pt x="549220" y="337362"/>
                  </a:lnTo>
                  <a:lnTo>
                    <a:pt x="549807" y="338168"/>
                  </a:lnTo>
                  <a:lnTo>
                    <a:pt x="550034" y="339498"/>
                  </a:lnTo>
                  <a:lnTo>
                    <a:pt x="550754" y="340484"/>
                  </a:lnTo>
                  <a:lnTo>
                    <a:pt x="552373" y="340640"/>
                  </a:lnTo>
                  <a:lnTo>
                    <a:pt x="554102" y="340437"/>
                  </a:lnTo>
                  <a:lnTo>
                    <a:pt x="555425" y="341070"/>
                  </a:lnTo>
                  <a:lnTo>
                    <a:pt x="556567" y="342064"/>
                  </a:lnTo>
                  <a:lnTo>
                    <a:pt x="558257" y="343996"/>
                  </a:lnTo>
                  <a:lnTo>
                    <a:pt x="559743" y="346132"/>
                  </a:lnTo>
                  <a:lnTo>
                    <a:pt x="561589" y="347329"/>
                  </a:lnTo>
                  <a:lnTo>
                    <a:pt x="562645" y="349113"/>
                  </a:lnTo>
                  <a:lnTo>
                    <a:pt x="562028" y="350685"/>
                  </a:lnTo>
                  <a:lnTo>
                    <a:pt x="559688" y="352860"/>
                  </a:lnTo>
                  <a:lnTo>
                    <a:pt x="558429" y="353330"/>
                  </a:lnTo>
                  <a:lnTo>
                    <a:pt x="556700" y="353502"/>
                  </a:lnTo>
                  <a:lnTo>
                    <a:pt x="554008" y="354801"/>
                  </a:lnTo>
                  <a:lnTo>
                    <a:pt x="553023" y="354128"/>
                  </a:lnTo>
                  <a:lnTo>
                    <a:pt x="549972" y="353658"/>
                  </a:lnTo>
                  <a:lnTo>
                    <a:pt x="547539" y="352720"/>
                  </a:lnTo>
                  <a:lnTo>
                    <a:pt x="545496" y="351006"/>
                  </a:lnTo>
                  <a:lnTo>
                    <a:pt x="544323" y="349168"/>
                  </a:lnTo>
                  <a:lnTo>
                    <a:pt x="542837" y="347540"/>
                  </a:lnTo>
                  <a:lnTo>
                    <a:pt x="540247" y="346453"/>
                  </a:lnTo>
                  <a:lnTo>
                    <a:pt x="535600" y="343261"/>
                  </a:lnTo>
                  <a:lnTo>
                    <a:pt x="532729" y="342972"/>
                  </a:lnTo>
                  <a:lnTo>
                    <a:pt x="531555" y="343206"/>
                  </a:lnTo>
                  <a:lnTo>
                    <a:pt x="530374" y="343222"/>
                  </a:lnTo>
                  <a:lnTo>
                    <a:pt x="524287" y="341790"/>
                  </a:lnTo>
                  <a:lnTo>
                    <a:pt x="523341" y="340953"/>
                  </a:lnTo>
                  <a:lnTo>
                    <a:pt x="522598" y="339881"/>
                  </a:lnTo>
                  <a:lnTo>
                    <a:pt x="521917" y="338825"/>
                  </a:lnTo>
                  <a:lnTo>
                    <a:pt x="521502" y="337644"/>
                  </a:lnTo>
                  <a:lnTo>
                    <a:pt x="522284" y="336595"/>
                  </a:lnTo>
                  <a:lnTo>
                    <a:pt x="523098" y="335891"/>
                  </a:lnTo>
                  <a:lnTo>
                    <a:pt x="526486" y="334655"/>
                  </a:lnTo>
                  <a:lnTo>
                    <a:pt x="528911" y="334280"/>
                  </a:lnTo>
                  <a:lnTo>
                    <a:pt x="531719" y="334334"/>
                  </a:lnTo>
                  <a:lnTo>
                    <a:pt x="535905" y="333951"/>
                  </a:lnTo>
                  <a:lnTo>
                    <a:pt x="539871" y="334569"/>
                  </a:lnTo>
                  <a:lnTo>
                    <a:pt x="541092" y="334108"/>
                  </a:lnTo>
                  <a:lnTo>
                    <a:pt x="543095" y="332825"/>
                  </a:lnTo>
                  <a:lnTo>
                    <a:pt x="543791" y="333271"/>
                  </a:lnTo>
                  <a:lnTo>
                    <a:pt x="544636" y="334452"/>
                  </a:lnTo>
                  <a:close/>
                  <a:moveTo>
                    <a:pt x="652756" y="327356"/>
                  </a:moveTo>
                  <a:lnTo>
                    <a:pt x="653562" y="327598"/>
                  </a:lnTo>
                  <a:lnTo>
                    <a:pt x="656347" y="326268"/>
                  </a:lnTo>
                  <a:lnTo>
                    <a:pt x="656871" y="326519"/>
                  </a:lnTo>
                  <a:lnTo>
                    <a:pt x="657411" y="327121"/>
                  </a:lnTo>
                  <a:lnTo>
                    <a:pt x="657419" y="328897"/>
                  </a:lnTo>
                  <a:lnTo>
                    <a:pt x="656347" y="330376"/>
                  </a:lnTo>
                  <a:lnTo>
                    <a:pt x="653640" y="330493"/>
                  </a:lnTo>
                  <a:lnTo>
                    <a:pt x="653257" y="330908"/>
                  </a:lnTo>
                  <a:lnTo>
                    <a:pt x="653225" y="331807"/>
                  </a:lnTo>
                  <a:lnTo>
                    <a:pt x="653437" y="332684"/>
                  </a:lnTo>
                  <a:lnTo>
                    <a:pt x="654062" y="333388"/>
                  </a:lnTo>
                  <a:lnTo>
                    <a:pt x="654868" y="334624"/>
                  </a:lnTo>
                  <a:lnTo>
                    <a:pt x="655627" y="337503"/>
                  </a:lnTo>
                  <a:lnTo>
                    <a:pt x="654094" y="338684"/>
                  </a:lnTo>
                  <a:lnTo>
                    <a:pt x="653319" y="340906"/>
                  </a:lnTo>
                  <a:lnTo>
                    <a:pt x="650659" y="342995"/>
                  </a:lnTo>
                  <a:lnTo>
                    <a:pt x="647733" y="346414"/>
                  </a:lnTo>
                  <a:lnTo>
                    <a:pt x="645386" y="348158"/>
                  </a:lnTo>
                  <a:lnTo>
                    <a:pt x="643328" y="350224"/>
                  </a:lnTo>
                  <a:lnTo>
                    <a:pt x="641561" y="351609"/>
                  </a:lnTo>
                  <a:lnTo>
                    <a:pt x="639347" y="352078"/>
                  </a:lnTo>
                  <a:lnTo>
                    <a:pt x="636037" y="352375"/>
                  </a:lnTo>
                  <a:lnTo>
                    <a:pt x="631539" y="354848"/>
                  </a:lnTo>
                  <a:lnTo>
                    <a:pt x="629051" y="355927"/>
                  </a:lnTo>
                  <a:lnTo>
                    <a:pt x="626626" y="356005"/>
                  </a:lnTo>
                  <a:lnTo>
                    <a:pt x="624357" y="355199"/>
                  </a:lnTo>
                  <a:lnTo>
                    <a:pt x="623496" y="354292"/>
                  </a:lnTo>
                  <a:lnTo>
                    <a:pt x="623700" y="353071"/>
                  </a:lnTo>
                  <a:lnTo>
                    <a:pt x="624451" y="352023"/>
                  </a:lnTo>
                  <a:lnTo>
                    <a:pt x="625366" y="351163"/>
                  </a:lnTo>
                  <a:lnTo>
                    <a:pt x="625945" y="350052"/>
                  </a:lnTo>
                  <a:lnTo>
                    <a:pt x="623379" y="348644"/>
                  </a:lnTo>
                  <a:lnTo>
                    <a:pt x="623160" y="347572"/>
                  </a:lnTo>
                  <a:lnTo>
                    <a:pt x="624177" y="344716"/>
                  </a:lnTo>
                  <a:lnTo>
                    <a:pt x="624842" y="341782"/>
                  </a:lnTo>
                  <a:lnTo>
                    <a:pt x="625796" y="339780"/>
                  </a:lnTo>
                  <a:lnTo>
                    <a:pt x="629473" y="336204"/>
                  </a:lnTo>
                  <a:lnTo>
                    <a:pt x="631672" y="334428"/>
                  </a:lnTo>
                  <a:lnTo>
                    <a:pt x="632970" y="333740"/>
                  </a:lnTo>
                  <a:lnTo>
                    <a:pt x="633330" y="334491"/>
                  </a:lnTo>
                  <a:lnTo>
                    <a:pt x="634152" y="335399"/>
                  </a:lnTo>
                  <a:lnTo>
                    <a:pt x="634707" y="335547"/>
                  </a:lnTo>
                  <a:lnTo>
                    <a:pt x="635130" y="335344"/>
                  </a:lnTo>
                  <a:lnTo>
                    <a:pt x="638369" y="335657"/>
                  </a:lnTo>
                  <a:lnTo>
                    <a:pt x="639182" y="335344"/>
                  </a:lnTo>
                  <a:lnTo>
                    <a:pt x="640419" y="333928"/>
                  </a:lnTo>
                  <a:lnTo>
                    <a:pt x="641232" y="333138"/>
                  </a:lnTo>
                  <a:lnTo>
                    <a:pt x="641779" y="331463"/>
                  </a:lnTo>
                  <a:lnTo>
                    <a:pt x="641920" y="330399"/>
                  </a:lnTo>
                  <a:lnTo>
                    <a:pt x="644800" y="329625"/>
                  </a:lnTo>
                  <a:lnTo>
                    <a:pt x="646341" y="328772"/>
                  </a:lnTo>
                  <a:lnTo>
                    <a:pt x="647710" y="327559"/>
                  </a:lnTo>
                  <a:lnTo>
                    <a:pt x="651700" y="325494"/>
                  </a:lnTo>
                  <a:lnTo>
                    <a:pt x="652412" y="324923"/>
                  </a:lnTo>
                  <a:lnTo>
                    <a:pt x="652255" y="326887"/>
                  </a:lnTo>
                  <a:lnTo>
                    <a:pt x="652756" y="327356"/>
                  </a:lnTo>
                  <a:close/>
                  <a:moveTo>
                    <a:pt x="447970" y="321089"/>
                  </a:moveTo>
                  <a:lnTo>
                    <a:pt x="447360" y="321848"/>
                  </a:lnTo>
                  <a:lnTo>
                    <a:pt x="445576" y="320495"/>
                  </a:lnTo>
                  <a:lnTo>
                    <a:pt x="445122" y="319885"/>
                  </a:lnTo>
                  <a:lnTo>
                    <a:pt x="446444" y="319008"/>
                  </a:lnTo>
                  <a:lnTo>
                    <a:pt x="446906" y="318883"/>
                  </a:lnTo>
                  <a:lnTo>
                    <a:pt x="448048" y="319838"/>
                  </a:lnTo>
                  <a:lnTo>
                    <a:pt x="447970" y="321089"/>
                  </a:lnTo>
                  <a:close/>
                  <a:moveTo>
                    <a:pt x="609735" y="316137"/>
                  </a:moveTo>
                  <a:lnTo>
                    <a:pt x="609031" y="317436"/>
                  </a:lnTo>
                  <a:lnTo>
                    <a:pt x="607771" y="317068"/>
                  </a:lnTo>
                  <a:lnTo>
                    <a:pt x="608115" y="315816"/>
                  </a:lnTo>
                  <a:lnTo>
                    <a:pt x="608757" y="315073"/>
                  </a:lnTo>
                  <a:lnTo>
                    <a:pt x="610462" y="313993"/>
                  </a:lnTo>
                  <a:lnTo>
                    <a:pt x="612199" y="313806"/>
                  </a:lnTo>
                  <a:lnTo>
                    <a:pt x="613263" y="314181"/>
                  </a:lnTo>
                  <a:lnTo>
                    <a:pt x="613600" y="314596"/>
                  </a:lnTo>
                  <a:lnTo>
                    <a:pt x="610893" y="315018"/>
                  </a:lnTo>
                  <a:lnTo>
                    <a:pt x="609735" y="316137"/>
                  </a:lnTo>
                  <a:close/>
                  <a:moveTo>
                    <a:pt x="532596" y="320456"/>
                  </a:moveTo>
                  <a:lnTo>
                    <a:pt x="531743" y="320667"/>
                  </a:lnTo>
                  <a:lnTo>
                    <a:pt x="530882" y="320346"/>
                  </a:lnTo>
                  <a:lnTo>
                    <a:pt x="531234" y="318382"/>
                  </a:lnTo>
                  <a:lnTo>
                    <a:pt x="530742" y="317045"/>
                  </a:lnTo>
                  <a:lnTo>
                    <a:pt x="531633" y="315996"/>
                  </a:lnTo>
                  <a:lnTo>
                    <a:pt x="531860" y="314142"/>
                  </a:lnTo>
                  <a:lnTo>
                    <a:pt x="532220" y="313579"/>
                  </a:lnTo>
                  <a:lnTo>
                    <a:pt x="532745" y="314166"/>
                  </a:lnTo>
                  <a:lnTo>
                    <a:pt x="532987" y="314549"/>
                  </a:lnTo>
                  <a:lnTo>
                    <a:pt x="533441" y="314729"/>
                  </a:lnTo>
                  <a:lnTo>
                    <a:pt x="534426" y="314760"/>
                  </a:lnTo>
                  <a:lnTo>
                    <a:pt x="534646" y="315566"/>
                  </a:lnTo>
                  <a:lnTo>
                    <a:pt x="534606" y="316325"/>
                  </a:lnTo>
                  <a:lnTo>
                    <a:pt x="534184" y="317123"/>
                  </a:lnTo>
                  <a:lnTo>
                    <a:pt x="533011" y="317976"/>
                  </a:lnTo>
                  <a:lnTo>
                    <a:pt x="532165" y="318938"/>
                  </a:lnTo>
                  <a:lnTo>
                    <a:pt x="532596" y="320456"/>
                  </a:lnTo>
                  <a:close/>
                  <a:moveTo>
                    <a:pt x="617198" y="311936"/>
                  </a:moveTo>
                  <a:lnTo>
                    <a:pt x="616752" y="312906"/>
                  </a:lnTo>
                  <a:lnTo>
                    <a:pt x="610776" y="312843"/>
                  </a:lnTo>
                  <a:lnTo>
                    <a:pt x="610940" y="311568"/>
                  </a:lnTo>
                  <a:lnTo>
                    <a:pt x="612598" y="310176"/>
                  </a:lnTo>
                  <a:lnTo>
                    <a:pt x="613154" y="309714"/>
                  </a:lnTo>
                  <a:lnTo>
                    <a:pt x="614984" y="309307"/>
                  </a:lnTo>
                  <a:lnTo>
                    <a:pt x="617597" y="310043"/>
                  </a:lnTo>
                  <a:lnTo>
                    <a:pt x="617198" y="311936"/>
                  </a:lnTo>
                  <a:close/>
                  <a:moveTo>
                    <a:pt x="470611" y="317647"/>
                  </a:moveTo>
                  <a:lnTo>
                    <a:pt x="467834" y="322216"/>
                  </a:lnTo>
                  <a:lnTo>
                    <a:pt x="468827" y="322951"/>
                  </a:lnTo>
                  <a:lnTo>
                    <a:pt x="469421" y="323648"/>
                  </a:lnTo>
                  <a:lnTo>
                    <a:pt x="464822" y="324594"/>
                  </a:lnTo>
                  <a:lnTo>
                    <a:pt x="462905" y="324094"/>
                  </a:lnTo>
                  <a:lnTo>
                    <a:pt x="461794" y="324227"/>
                  </a:lnTo>
                  <a:lnTo>
                    <a:pt x="457123" y="323366"/>
                  </a:lnTo>
                  <a:lnTo>
                    <a:pt x="453783" y="322318"/>
                  </a:lnTo>
                  <a:lnTo>
                    <a:pt x="453399" y="321488"/>
                  </a:lnTo>
                  <a:lnTo>
                    <a:pt x="453665" y="320495"/>
                  </a:lnTo>
                  <a:lnTo>
                    <a:pt x="454651" y="320831"/>
                  </a:lnTo>
                  <a:lnTo>
                    <a:pt x="457225" y="320988"/>
                  </a:lnTo>
                  <a:lnTo>
                    <a:pt x="458210" y="320542"/>
                  </a:lnTo>
                  <a:lnTo>
                    <a:pt x="458234" y="317600"/>
                  </a:lnTo>
                  <a:lnTo>
                    <a:pt x="457874" y="313759"/>
                  </a:lnTo>
                  <a:lnTo>
                    <a:pt x="461356" y="310629"/>
                  </a:lnTo>
                  <a:lnTo>
                    <a:pt x="463210" y="309362"/>
                  </a:lnTo>
                  <a:lnTo>
                    <a:pt x="465338" y="308619"/>
                  </a:lnTo>
                  <a:lnTo>
                    <a:pt x="470720" y="310348"/>
                  </a:lnTo>
                  <a:lnTo>
                    <a:pt x="471612" y="310817"/>
                  </a:lnTo>
                  <a:lnTo>
                    <a:pt x="472301" y="311521"/>
                  </a:lnTo>
                  <a:lnTo>
                    <a:pt x="472637" y="312648"/>
                  </a:lnTo>
                  <a:lnTo>
                    <a:pt x="470611" y="317647"/>
                  </a:lnTo>
                  <a:close/>
                  <a:moveTo>
                    <a:pt x="638486" y="311381"/>
                  </a:moveTo>
                  <a:lnTo>
                    <a:pt x="637148" y="312742"/>
                  </a:lnTo>
                  <a:lnTo>
                    <a:pt x="636241" y="315112"/>
                  </a:lnTo>
                  <a:lnTo>
                    <a:pt x="635411" y="315832"/>
                  </a:lnTo>
                  <a:lnTo>
                    <a:pt x="633636" y="316278"/>
                  </a:lnTo>
                  <a:lnTo>
                    <a:pt x="632564" y="313900"/>
                  </a:lnTo>
                  <a:lnTo>
                    <a:pt x="630600" y="314009"/>
                  </a:lnTo>
                  <a:lnTo>
                    <a:pt x="631562" y="311912"/>
                  </a:lnTo>
                  <a:lnTo>
                    <a:pt x="632485" y="311130"/>
                  </a:lnTo>
                  <a:lnTo>
                    <a:pt x="633690" y="311115"/>
                  </a:lnTo>
                  <a:lnTo>
                    <a:pt x="634285" y="311960"/>
                  </a:lnTo>
                  <a:lnTo>
                    <a:pt x="634605" y="312139"/>
                  </a:lnTo>
                  <a:lnTo>
                    <a:pt x="637437" y="308595"/>
                  </a:lnTo>
                  <a:lnTo>
                    <a:pt x="638009" y="308556"/>
                  </a:lnTo>
                  <a:lnTo>
                    <a:pt x="638486" y="308713"/>
                  </a:lnTo>
                  <a:lnTo>
                    <a:pt x="638870" y="309159"/>
                  </a:lnTo>
                  <a:lnTo>
                    <a:pt x="638486" y="311381"/>
                  </a:lnTo>
                  <a:close/>
                  <a:moveTo>
                    <a:pt x="630538" y="310121"/>
                  </a:moveTo>
                  <a:lnTo>
                    <a:pt x="627440" y="310723"/>
                  </a:lnTo>
                  <a:lnTo>
                    <a:pt x="625546" y="313477"/>
                  </a:lnTo>
                  <a:lnTo>
                    <a:pt x="624044" y="313438"/>
                  </a:lnTo>
                  <a:lnTo>
                    <a:pt x="623223" y="314659"/>
                  </a:lnTo>
                  <a:lnTo>
                    <a:pt x="623035" y="315183"/>
                  </a:lnTo>
                  <a:lnTo>
                    <a:pt x="623144" y="315675"/>
                  </a:lnTo>
                  <a:lnTo>
                    <a:pt x="622980" y="316145"/>
                  </a:lnTo>
                  <a:lnTo>
                    <a:pt x="622385" y="316630"/>
                  </a:lnTo>
                  <a:lnTo>
                    <a:pt x="620977" y="315871"/>
                  </a:lnTo>
                  <a:lnTo>
                    <a:pt x="619772" y="316841"/>
                  </a:lnTo>
                  <a:lnTo>
                    <a:pt x="619264" y="317076"/>
                  </a:lnTo>
                  <a:lnTo>
                    <a:pt x="617488" y="315949"/>
                  </a:lnTo>
                  <a:lnTo>
                    <a:pt x="615806" y="316020"/>
                  </a:lnTo>
                  <a:lnTo>
                    <a:pt x="615298" y="315848"/>
                  </a:lnTo>
                  <a:lnTo>
                    <a:pt x="617386" y="313829"/>
                  </a:lnTo>
                  <a:lnTo>
                    <a:pt x="620234" y="311944"/>
                  </a:lnTo>
                  <a:lnTo>
                    <a:pt x="620703" y="311248"/>
                  </a:lnTo>
                  <a:lnTo>
                    <a:pt x="619585" y="311060"/>
                  </a:lnTo>
                  <a:lnTo>
                    <a:pt x="618919" y="310778"/>
                  </a:lnTo>
                  <a:lnTo>
                    <a:pt x="618833" y="310332"/>
                  </a:lnTo>
                  <a:lnTo>
                    <a:pt x="620633" y="310035"/>
                  </a:lnTo>
                  <a:lnTo>
                    <a:pt x="621877" y="309996"/>
                  </a:lnTo>
                  <a:lnTo>
                    <a:pt x="622823" y="310575"/>
                  </a:lnTo>
                  <a:lnTo>
                    <a:pt x="623426" y="310575"/>
                  </a:lnTo>
                  <a:lnTo>
                    <a:pt x="627275" y="308353"/>
                  </a:lnTo>
                  <a:lnTo>
                    <a:pt x="628800" y="308854"/>
                  </a:lnTo>
                  <a:lnTo>
                    <a:pt x="629912" y="309425"/>
                  </a:lnTo>
                  <a:lnTo>
                    <a:pt x="630538" y="310121"/>
                  </a:lnTo>
                  <a:close/>
                  <a:moveTo>
                    <a:pt x="959231" y="312687"/>
                  </a:moveTo>
                  <a:lnTo>
                    <a:pt x="958144" y="312976"/>
                  </a:lnTo>
                  <a:lnTo>
                    <a:pt x="952620" y="312311"/>
                  </a:lnTo>
                  <a:lnTo>
                    <a:pt x="952034" y="311404"/>
                  </a:lnTo>
                  <a:lnTo>
                    <a:pt x="951947" y="310935"/>
                  </a:lnTo>
                  <a:lnTo>
                    <a:pt x="953207" y="310035"/>
                  </a:lnTo>
                  <a:lnTo>
                    <a:pt x="954427" y="308509"/>
                  </a:lnTo>
                  <a:lnTo>
                    <a:pt x="956321" y="307938"/>
                  </a:lnTo>
                  <a:lnTo>
                    <a:pt x="957056" y="307938"/>
                  </a:lnTo>
                  <a:lnTo>
                    <a:pt x="959278" y="311553"/>
                  </a:lnTo>
                  <a:lnTo>
                    <a:pt x="959231" y="312687"/>
                  </a:lnTo>
                  <a:close/>
                  <a:moveTo>
                    <a:pt x="490709" y="312218"/>
                  </a:moveTo>
                  <a:lnTo>
                    <a:pt x="490216" y="312233"/>
                  </a:lnTo>
                  <a:lnTo>
                    <a:pt x="489262" y="311803"/>
                  </a:lnTo>
                  <a:lnTo>
                    <a:pt x="489606" y="310888"/>
                  </a:lnTo>
                  <a:lnTo>
                    <a:pt x="489090" y="309393"/>
                  </a:lnTo>
                  <a:lnTo>
                    <a:pt x="489270" y="308165"/>
                  </a:lnTo>
                  <a:lnTo>
                    <a:pt x="490490" y="307469"/>
                  </a:lnTo>
                  <a:lnTo>
                    <a:pt x="493095" y="307391"/>
                  </a:lnTo>
                  <a:lnTo>
                    <a:pt x="493189" y="308290"/>
                  </a:lnTo>
                  <a:lnTo>
                    <a:pt x="490709" y="312218"/>
                  </a:lnTo>
                  <a:close/>
                  <a:moveTo>
                    <a:pt x="524029" y="309378"/>
                  </a:moveTo>
                  <a:lnTo>
                    <a:pt x="523067" y="309401"/>
                  </a:lnTo>
                  <a:lnTo>
                    <a:pt x="522871" y="308517"/>
                  </a:lnTo>
                  <a:lnTo>
                    <a:pt x="523216" y="307594"/>
                  </a:lnTo>
                  <a:lnTo>
                    <a:pt x="524139" y="307203"/>
                  </a:lnTo>
                  <a:lnTo>
                    <a:pt x="524561" y="307179"/>
                  </a:lnTo>
                  <a:lnTo>
                    <a:pt x="525226" y="308017"/>
                  </a:lnTo>
                  <a:lnTo>
                    <a:pt x="525375" y="308455"/>
                  </a:lnTo>
                  <a:lnTo>
                    <a:pt x="524757" y="309033"/>
                  </a:lnTo>
                  <a:lnTo>
                    <a:pt x="524029" y="309378"/>
                  </a:lnTo>
                  <a:close/>
                  <a:moveTo>
                    <a:pt x="644823" y="307218"/>
                  </a:moveTo>
                  <a:lnTo>
                    <a:pt x="645347" y="308556"/>
                  </a:lnTo>
                  <a:lnTo>
                    <a:pt x="647045" y="307813"/>
                  </a:lnTo>
                  <a:lnTo>
                    <a:pt x="648703" y="307625"/>
                  </a:lnTo>
                  <a:lnTo>
                    <a:pt x="652474" y="307766"/>
                  </a:lnTo>
                  <a:lnTo>
                    <a:pt x="655244" y="308063"/>
                  </a:lnTo>
                  <a:lnTo>
                    <a:pt x="656879" y="308619"/>
                  </a:lnTo>
                  <a:lnTo>
                    <a:pt x="657035" y="311302"/>
                  </a:lnTo>
                  <a:lnTo>
                    <a:pt x="656269" y="311881"/>
                  </a:lnTo>
                  <a:lnTo>
                    <a:pt x="641944" y="313907"/>
                  </a:lnTo>
                  <a:lnTo>
                    <a:pt x="640544" y="313258"/>
                  </a:lnTo>
                  <a:lnTo>
                    <a:pt x="639996" y="312617"/>
                  </a:lnTo>
                  <a:lnTo>
                    <a:pt x="641537" y="310629"/>
                  </a:lnTo>
                  <a:lnTo>
                    <a:pt x="640825" y="309683"/>
                  </a:lnTo>
                  <a:lnTo>
                    <a:pt x="641639" y="308142"/>
                  </a:lnTo>
                  <a:lnTo>
                    <a:pt x="643352" y="307093"/>
                  </a:lnTo>
                  <a:lnTo>
                    <a:pt x="644823" y="307218"/>
                  </a:lnTo>
                  <a:close/>
                  <a:moveTo>
                    <a:pt x="716141" y="306295"/>
                  </a:moveTo>
                  <a:lnTo>
                    <a:pt x="719983" y="307179"/>
                  </a:lnTo>
                  <a:lnTo>
                    <a:pt x="722181" y="307085"/>
                  </a:lnTo>
                  <a:lnTo>
                    <a:pt x="722635" y="307876"/>
                  </a:lnTo>
                  <a:lnTo>
                    <a:pt x="720530" y="309745"/>
                  </a:lnTo>
                  <a:lnTo>
                    <a:pt x="716079" y="308306"/>
                  </a:lnTo>
                  <a:lnTo>
                    <a:pt x="715320" y="306765"/>
                  </a:lnTo>
                  <a:lnTo>
                    <a:pt x="716141" y="306295"/>
                  </a:lnTo>
                  <a:close/>
                  <a:moveTo>
                    <a:pt x="605463" y="317608"/>
                  </a:moveTo>
                  <a:lnTo>
                    <a:pt x="602365" y="318390"/>
                  </a:lnTo>
                  <a:lnTo>
                    <a:pt x="600440" y="319134"/>
                  </a:lnTo>
                  <a:lnTo>
                    <a:pt x="598602" y="320119"/>
                  </a:lnTo>
                  <a:lnTo>
                    <a:pt x="597444" y="320323"/>
                  </a:lnTo>
                  <a:lnTo>
                    <a:pt x="595340" y="320401"/>
                  </a:lnTo>
                  <a:lnTo>
                    <a:pt x="592359" y="320221"/>
                  </a:lnTo>
                  <a:lnTo>
                    <a:pt x="590348" y="320542"/>
                  </a:lnTo>
                  <a:lnTo>
                    <a:pt x="584739" y="323092"/>
                  </a:lnTo>
                  <a:lnTo>
                    <a:pt x="582533" y="323311"/>
                  </a:lnTo>
                  <a:lnTo>
                    <a:pt x="580624" y="323937"/>
                  </a:lnTo>
                  <a:lnTo>
                    <a:pt x="579966" y="322944"/>
                  </a:lnTo>
                  <a:lnTo>
                    <a:pt x="579153" y="322208"/>
                  </a:lnTo>
                  <a:lnTo>
                    <a:pt x="577291" y="322028"/>
                  </a:lnTo>
                  <a:lnTo>
                    <a:pt x="575429" y="322083"/>
                  </a:lnTo>
                  <a:lnTo>
                    <a:pt x="573536" y="324336"/>
                  </a:lnTo>
                  <a:lnTo>
                    <a:pt x="570516" y="323859"/>
                  </a:lnTo>
                  <a:lnTo>
                    <a:pt x="569350" y="324054"/>
                  </a:lnTo>
                  <a:lnTo>
                    <a:pt x="568216" y="324532"/>
                  </a:lnTo>
                  <a:lnTo>
                    <a:pt x="567097" y="324743"/>
                  </a:lnTo>
                  <a:lnTo>
                    <a:pt x="565924" y="324586"/>
                  </a:lnTo>
                  <a:lnTo>
                    <a:pt x="561519" y="322834"/>
                  </a:lnTo>
                  <a:lnTo>
                    <a:pt x="556465" y="321793"/>
                  </a:lnTo>
                  <a:lnTo>
                    <a:pt x="551395" y="322200"/>
                  </a:lnTo>
                  <a:lnTo>
                    <a:pt x="547030" y="321238"/>
                  </a:lnTo>
                  <a:lnTo>
                    <a:pt x="544636" y="321973"/>
                  </a:lnTo>
                  <a:lnTo>
                    <a:pt x="542383" y="323022"/>
                  </a:lnTo>
                  <a:lnTo>
                    <a:pt x="541718" y="321919"/>
                  </a:lnTo>
                  <a:lnTo>
                    <a:pt x="540897" y="320949"/>
                  </a:lnTo>
                  <a:lnTo>
                    <a:pt x="540161" y="319493"/>
                  </a:lnTo>
                  <a:lnTo>
                    <a:pt x="540137" y="317843"/>
                  </a:lnTo>
                  <a:lnTo>
                    <a:pt x="540380" y="316693"/>
                  </a:lnTo>
                  <a:lnTo>
                    <a:pt x="541029" y="315637"/>
                  </a:lnTo>
                  <a:lnTo>
                    <a:pt x="541436" y="314541"/>
                  </a:lnTo>
                  <a:lnTo>
                    <a:pt x="541624" y="313368"/>
                  </a:lnTo>
                  <a:lnTo>
                    <a:pt x="542578" y="313923"/>
                  </a:lnTo>
                  <a:lnTo>
                    <a:pt x="543572" y="313712"/>
                  </a:lnTo>
                  <a:lnTo>
                    <a:pt x="546545" y="312437"/>
                  </a:lnTo>
                  <a:lnTo>
                    <a:pt x="549447" y="310504"/>
                  </a:lnTo>
                  <a:lnTo>
                    <a:pt x="552147" y="309800"/>
                  </a:lnTo>
                  <a:lnTo>
                    <a:pt x="553703" y="309604"/>
                  </a:lnTo>
                  <a:lnTo>
                    <a:pt x="555034" y="309988"/>
                  </a:lnTo>
                  <a:lnTo>
                    <a:pt x="556387" y="309847"/>
                  </a:lnTo>
                  <a:lnTo>
                    <a:pt x="557772" y="309417"/>
                  </a:lnTo>
                  <a:lnTo>
                    <a:pt x="559954" y="310895"/>
                  </a:lnTo>
                  <a:lnTo>
                    <a:pt x="560870" y="311201"/>
                  </a:lnTo>
                  <a:lnTo>
                    <a:pt x="563827" y="311318"/>
                  </a:lnTo>
                  <a:lnTo>
                    <a:pt x="566518" y="312171"/>
                  </a:lnTo>
                  <a:lnTo>
                    <a:pt x="568928" y="313454"/>
                  </a:lnTo>
                  <a:lnTo>
                    <a:pt x="572401" y="314651"/>
                  </a:lnTo>
                  <a:lnTo>
                    <a:pt x="574498" y="316262"/>
                  </a:lnTo>
                  <a:lnTo>
                    <a:pt x="576094" y="316857"/>
                  </a:lnTo>
                  <a:lnTo>
                    <a:pt x="577275" y="317021"/>
                  </a:lnTo>
                  <a:lnTo>
                    <a:pt x="578363" y="316802"/>
                  </a:lnTo>
                  <a:lnTo>
                    <a:pt x="579740" y="315722"/>
                  </a:lnTo>
                  <a:lnTo>
                    <a:pt x="581344" y="315276"/>
                  </a:lnTo>
                  <a:lnTo>
                    <a:pt x="582736" y="315292"/>
                  </a:lnTo>
                  <a:lnTo>
                    <a:pt x="585279" y="315011"/>
                  </a:lnTo>
                  <a:lnTo>
                    <a:pt x="586358" y="314752"/>
                  </a:lnTo>
                  <a:lnTo>
                    <a:pt x="587555" y="314158"/>
                  </a:lnTo>
                  <a:lnTo>
                    <a:pt x="588729" y="314526"/>
                  </a:lnTo>
                  <a:lnTo>
                    <a:pt x="589762" y="315073"/>
                  </a:lnTo>
                  <a:lnTo>
                    <a:pt x="594064" y="317898"/>
                  </a:lnTo>
                  <a:lnTo>
                    <a:pt x="595387" y="317976"/>
                  </a:lnTo>
                  <a:lnTo>
                    <a:pt x="597812" y="317365"/>
                  </a:lnTo>
                  <a:lnTo>
                    <a:pt x="598540" y="316607"/>
                  </a:lnTo>
                  <a:lnTo>
                    <a:pt x="598915" y="315441"/>
                  </a:lnTo>
                  <a:lnTo>
                    <a:pt x="599580" y="314471"/>
                  </a:lnTo>
                  <a:lnTo>
                    <a:pt x="600503" y="313634"/>
                  </a:lnTo>
                  <a:lnTo>
                    <a:pt x="601552" y="312992"/>
                  </a:lnTo>
                  <a:lnTo>
                    <a:pt x="604767" y="311905"/>
                  </a:lnTo>
                  <a:lnTo>
                    <a:pt x="606966" y="310833"/>
                  </a:lnTo>
                  <a:lnTo>
                    <a:pt x="608475" y="309018"/>
                  </a:lnTo>
                  <a:lnTo>
                    <a:pt x="604947" y="308220"/>
                  </a:lnTo>
                  <a:lnTo>
                    <a:pt x="605690" y="306913"/>
                  </a:lnTo>
                  <a:lnTo>
                    <a:pt x="606864" y="306178"/>
                  </a:lnTo>
                  <a:lnTo>
                    <a:pt x="608421" y="306452"/>
                  </a:lnTo>
                  <a:lnTo>
                    <a:pt x="609774" y="307469"/>
                  </a:lnTo>
                  <a:lnTo>
                    <a:pt x="610376" y="311373"/>
                  </a:lnTo>
                  <a:lnTo>
                    <a:pt x="609265" y="311920"/>
                  </a:lnTo>
                  <a:lnTo>
                    <a:pt x="608561" y="312515"/>
                  </a:lnTo>
                  <a:lnTo>
                    <a:pt x="608092" y="313297"/>
                  </a:lnTo>
                  <a:lnTo>
                    <a:pt x="606089" y="314729"/>
                  </a:lnTo>
                  <a:lnTo>
                    <a:pt x="606879" y="316520"/>
                  </a:lnTo>
                  <a:lnTo>
                    <a:pt x="606293" y="317264"/>
                  </a:lnTo>
                  <a:lnTo>
                    <a:pt x="605463" y="317608"/>
                  </a:lnTo>
                  <a:close/>
                  <a:moveTo>
                    <a:pt x="782860" y="311138"/>
                  </a:moveTo>
                  <a:lnTo>
                    <a:pt x="780951" y="311827"/>
                  </a:lnTo>
                  <a:lnTo>
                    <a:pt x="782226" y="310082"/>
                  </a:lnTo>
                  <a:lnTo>
                    <a:pt x="786325" y="306123"/>
                  </a:lnTo>
                  <a:lnTo>
                    <a:pt x="787796" y="306859"/>
                  </a:lnTo>
                  <a:lnTo>
                    <a:pt x="789752" y="306999"/>
                  </a:lnTo>
                  <a:lnTo>
                    <a:pt x="786834" y="308791"/>
                  </a:lnTo>
                  <a:lnTo>
                    <a:pt x="783861" y="309534"/>
                  </a:lnTo>
                  <a:lnTo>
                    <a:pt x="782860" y="311138"/>
                  </a:lnTo>
                  <a:close/>
                  <a:moveTo>
                    <a:pt x="505769" y="311122"/>
                  </a:moveTo>
                  <a:lnTo>
                    <a:pt x="506872" y="311991"/>
                  </a:lnTo>
                  <a:lnTo>
                    <a:pt x="507874" y="311912"/>
                  </a:lnTo>
                  <a:lnTo>
                    <a:pt x="509971" y="310582"/>
                  </a:lnTo>
                  <a:lnTo>
                    <a:pt x="511230" y="310097"/>
                  </a:lnTo>
                  <a:lnTo>
                    <a:pt x="512583" y="310082"/>
                  </a:lnTo>
                  <a:lnTo>
                    <a:pt x="513890" y="310301"/>
                  </a:lnTo>
                  <a:lnTo>
                    <a:pt x="515181" y="311248"/>
                  </a:lnTo>
                  <a:lnTo>
                    <a:pt x="515650" y="312789"/>
                  </a:lnTo>
                  <a:lnTo>
                    <a:pt x="516135" y="313266"/>
                  </a:lnTo>
                  <a:lnTo>
                    <a:pt x="516894" y="311420"/>
                  </a:lnTo>
                  <a:lnTo>
                    <a:pt x="517903" y="310864"/>
                  </a:lnTo>
                  <a:lnTo>
                    <a:pt x="519038" y="310582"/>
                  </a:lnTo>
                  <a:lnTo>
                    <a:pt x="520814" y="310684"/>
                  </a:lnTo>
                  <a:lnTo>
                    <a:pt x="522167" y="311568"/>
                  </a:lnTo>
                  <a:lnTo>
                    <a:pt x="523396" y="314189"/>
                  </a:lnTo>
                  <a:lnTo>
                    <a:pt x="523356" y="316481"/>
                  </a:lnTo>
                  <a:lnTo>
                    <a:pt x="523802" y="317342"/>
                  </a:lnTo>
                  <a:lnTo>
                    <a:pt x="524647" y="317968"/>
                  </a:lnTo>
                  <a:lnTo>
                    <a:pt x="525273" y="318852"/>
                  </a:lnTo>
                  <a:lnTo>
                    <a:pt x="524718" y="319775"/>
                  </a:lnTo>
                  <a:lnTo>
                    <a:pt x="524162" y="320221"/>
                  </a:lnTo>
                  <a:lnTo>
                    <a:pt x="522574" y="320643"/>
                  </a:lnTo>
                  <a:lnTo>
                    <a:pt x="521807" y="320463"/>
                  </a:lnTo>
                  <a:lnTo>
                    <a:pt x="521095" y="319838"/>
                  </a:lnTo>
                  <a:lnTo>
                    <a:pt x="520305" y="319611"/>
                  </a:lnTo>
                  <a:lnTo>
                    <a:pt x="518506" y="319822"/>
                  </a:lnTo>
                  <a:lnTo>
                    <a:pt x="516847" y="320338"/>
                  </a:lnTo>
                  <a:lnTo>
                    <a:pt x="517074" y="321175"/>
                  </a:lnTo>
                  <a:lnTo>
                    <a:pt x="518435" y="321551"/>
                  </a:lnTo>
                  <a:lnTo>
                    <a:pt x="518842" y="321950"/>
                  </a:lnTo>
                  <a:lnTo>
                    <a:pt x="518756" y="322490"/>
                  </a:lnTo>
                  <a:lnTo>
                    <a:pt x="518224" y="322599"/>
                  </a:lnTo>
                  <a:lnTo>
                    <a:pt x="516456" y="321872"/>
                  </a:lnTo>
                  <a:lnTo>
                    <a:pt x="515267" y="322020"/>
                  </a:lnTo>
                  <a:lnTo>
                    <a:pt x="510979" y="323006"/>
                  </a:lnTo>
                  <a:lnTo>
                    <a:pt x="509845" y="322983"/>
                  </a:lnTo>
                  <a:lnTo>
                    <a:pt x="509204" y="322052"/>
                  </a:lnTo>
                  <a:lnTo>
                    <a:pt x="509250" y="319626"/>
                  </a:lnTo>
                  <a:lnTo>
                    <a:pt x="508789" y="318985"/>
                  </a:lnTo>
                  <a:lnTo>
                    <a:pt x="505605" y="321926"/>
                  </a:lnTo>
                  <a:lnTo>
                    <a:pt x="504643" y="322646"/>
                  </a:lnTo>
                  <a:lnTo>
                    <a:pt x="503359" y="322983"/>
                  </a:lnTo>
                  <a:lnTo>
                    <a:pt x="502022" y="322865"/>
                  </a:lnTo>
                  <a:lnTo>
                    <a:pt x="497422" y="324649"/>
                  </a:lnTo>
                  <a:lnTo>
                    <a:pt x="495974" y="324399"/>
                  </a:lnTo>
                  <a:lnTo>
                    <a:pt x="494574" y="324399"/>
                  </a:lnTo>
                  <a:lnTo>
                    <a:pt x="489661" y="326331"/>
                  </a:lnTo>
                  <a:lnTo>
                    <a:pt x="487024" y="326871"/>
                  </a:lnTo>
                  <a:lnTo>
                    <a:pt x="485671" y="326910"/>
                  </a:lnTo>
                  <a:lnTo>
                    <a:pt x="484325" y="326746"/>
                  </a:lnTo>
                  <a:lnTo>
                    <a:pt x="483120" y="326918"/>
                  </a:lnTo>
                  <a:lnTo>
                    <a:pt x="482041" y="327700"/>
                  </a:lnTo>
                  <a:lnTo>
                    <a:pt x="479850" y="328357"/>
                  </a:lnTo>
                  <a:lnTo>
                    <a:pt x="477589" y="327857"/>
                  </a:lnTo>
                  <a:lnTo>
                    <a:pt x="475680" y="327192"/>
                  </a:lnTo>
                  <a:lnTo>
                    <a:pt x="473865" y="326315"/>
                  </a:lnTo>
                  <a:lnTo>
                    <a:pt x="473411" y="325189"/>
                  </a:lnTo>
                  <a:lnTo>
                    <a:pt x="473505" y="323843"/>
                  </a:lnTo>
                  <a:lnTo>
                    <a:pt x="474272" y="322005"/>
                  </a:lnTo>
                  <a:lnTo>
                    <a:pt x="473756" y="318774"/>
                  </a:lnTo>
                  <a:lnTo>
                    <a:pt x="474155" y="317303"/>
                  </a:lnTo>
                  <a:lnTo>
                    <a:pt x="474898" y="315855"/>
                  </a:lnTo>
                  <a:lnTo>
                    <a:pt x="476025" y="315324"/>
                  </a:lnTo>
                  <a:lnTo>
                    <a:pt x="477495" y="315214"/>
                  </a:lnTo>
                  <a:lnTo>
                    <a:pt x="479928" y="313915"/>
                  </a:lnTo>
                  <a:lnTo>
                    <a:pt x="482150" y="312210"/>
                  </a:lnTo>
                  <a:lnTo>
                    <a:pt x="483433" y="312374"/>
                  </a:lnTo>
                  <a:lnTo>
                    <a:pt x="486359" y="313563"/>
                  </a:lnTo>
                  <a:lnTo>
                    <a:pt x="488073" y="313704"/>
                  </a:lnTo>
                  <a:lnTo>
                    <a:pt x="490983" y="313516"/>
                  </a:lnTo>
                  <a:lnTo>
                    <a:pt x="492180" y="314244"/>
                  </a:lnTo>
                  <a:lnTo>
                    <a:pt x="492657" y="315918"/>
                  </a:lnTo>
                  <a:lnTo>
                    <a:pt x="493307" y="316528"/>
                  </a:lnTo>
                  <a:lnTo>
                    <a:pt x="494159" y="316958"/>
                  </a:lnTo>
                  <a:lnTo>
                    <a:pt x="496225" y="319791"/>
                  </a:lnTo>
                  <a:lnTo>
                    <a:pt x="498141" y="319642"/>
                  </a:lnTo>
                  <a:lnTo>
                    <a:pt x="499815" y="320158"/>
                  </a:lnTo>
                  <a:lnTo>
                    <a:pt x="502773" y="318445"/>
                  </a:lnTo>
                  <a:lnTo>
                    <a:pt x="505010" y="318492"/>
                  </a:lnTo>
                  <a:lnTo>
                    <a:pt x="505644" y="317162"/>
                  </a:lnTo>
                  <a:lnTo>
                    <a:pt x="504306" y="315738"/>
                  </a:lnTo>
                  <a:lnTo>
                    <a:pt x="502695" y="314588"/>
                  </a:lnTo>
                  <a:lnTo>
                    <a:pt x="501826" y="314346"/>
                  </a:lnTo>
                  <a:lnTo>
                    <a:pt x="500880" y="314416"/>
                  </a:lnTo>
                  <a:lnTo>
                    <a:pt x="500035" y="314236"/>
                  </a:lnTo>
                  <a:lnTo>
                    <a:pt x="496428" y="311654"/>
                  </a:lnTo>
                  <a:lnTo>
                    <a:pt x="495356" y="310262"/>
                  </a:lnTo>
                  <a:lnTo>
                    <a:pt x="494746" y="308627"/>
                  </a:lnTo>
                  <a:lnTo>
                    <a:pt x="495114" y="307414"/>
                  </a:lnTo>
                  <a:lnTo>
                    <a:pt x="497594" y="306342"/>
                  </a:lnTo>
                  <a:lnTo>
                    <a:pt x="498752" y="306084"/>
                  </a:lnTo>
                  <a:lnTo>
                    <a:pt x="503062" y="306819"/>
                  </a:lnTo>
                  <a:lnTo>
                    <a:pt x="503798" y="307430"/>
                  </a:lnTo>
                  <a:lnTo>
                    <a:pt x="504940" y="310011"/>
                  </a:lnTo>
                  <a:lnTo>
                    <a:pt x="505769" y="311122"/>
                  </a:lnTo>
                  <a:close/>
                  <a:moveTo>
                    <a:pt x="444410" y="307539"/>
                  </a:moveTo>
                  <a:lnTo>
                    <a:pt x="446640" y="308705"/>
                  </a:lnTo>
                  <a:lnTo>
                    <a:pt x="449746" y="312132"/>
                  </a:lnTo>
                  <a:lnTo>
                    <a:pt x="450035" y="313094"/>
                  </a:lnTo>
                  <a:lnTo>
                    <a:pt x="449096" y="314001"/>
                  </a:lnTo>
                  <a:lnTo>
                    <a:pt x="446875" y="315457"/>
                  </a:lnTo>
                  <a:lnTo>
                    <a:pt x="441907" y="317702"/>
                  </a:lnTo>
                  <a:lnTo>
                    <a:pt x="441054" y="318758"/>
                  </a:lnTo>
                  <a:lnTo>
                    <a:pt x="440006" y="320831"/>
                  </a:lnTo>
                  <a:lnTo>
                    <a:pt x="439763" y="321715"/>
                  </a:lnTo>
                  <a:lnTo>
                    <a:pt x="439411" y="322200"/>
                  </a:lnTo>
                  <a:lnTo>
                    <a:pt x="438840" y="322552"/>
                  </a:lnTo>
                  <a:lnTo>
                    <a:pt x="437760" y="322857"/>
                  </a:lnTo>
                  <a:lnTo>
                    <a:pt x="436587" y="322419"/>
                  </a:lnTo>
                  <a:lnTo>
                    <a:pt x="437651" y="321089"/>
                  </a:lnTo>
                  <a:lnTo>
                    <a:pt x="437690" y="319501"/>
                  </a:lnTo>
                  <a:lnTo>
                    <a:pt x="436899" y="318015"/>
                  </a:lnTo>
                  <a:lnTo>
                    <a:pt x="435781" y="316771"/>
                  </a:lnTo>
                  <a:lnTo>
                    <a:pt x="433528" y="315081"/>
                  </a:lnTo>
                  <a:lnTo>
                    <a:pt x="431110" y="313587"/>
                  </a:lnTo>
                  <a:lnTo>
                    <a:pt x="428669" y="312820"/>
                  </a:lnTo>
                  <a:lnTo>
                    <a:pt x="426080" y="312476"/>
                  </a:lnTo>
                  <a:lnTo>
                    <a:pt x="425149" y="311748"/>
                  </a:lnTo>
                  <a:lnTo>
                    <a:pt x="423631" y="309886"/>
                  </a:lnTo>
                  <a:lnTo>
                    <a:pt x="423138" y="308869"/>
                  </a:lnTo>
                  <a:lnTo>
                    <a:pt x="422888" y="307805"/>
                  </a:lnTo>
                  <a:lnTo>
                    <a:pt x="423052" y="306772"/>
                  </a:lnTo>
                  <a:lnTo>
                    <a:pt x="423694" y="306710"/>
                  </a:lnTo>
                  <a:lnTo>
                    <a:pt x="426228" y="306952"/>
                  </a:lnTo>
                  <a:lnTo>
                    <a:pt x="430907" y="308165"/>
                  </a:lnTo>
                  <a:lnTo>
                    <a:pt x="433223" y="308267"/>
                  </a:lnTo>
                  <a:lnTo>
                    <a:pt x="434537" y="307985"/>
                  </a:lnTo>
                  <a:lnTo>
                    <a:pt x="437963" y="305591"/>
                  </a:lnTo>
                  <a:lnTo>
                    <a:pt x="438777" y="305630"/>
                  </a:lnTo>
                  <a:lnTo>
                    <a:pt x="442055" y="306686"/>
                  </a:lnTo>
                  <a:lnTo>
                    <a:pt x="444410" y="307539"/>
                  </a:lnTo>
                  <a:close/>
                  <a:moveTo>
                    <a:pt x="760391" y="303119"/>
                  </a:moveTo>
                  <a:lnTo>
                    <a:pt x="759092" y="305145"/>
                  </a:lnTo>
                  <a:lnTo>
                    <a:pt x="757629" y="305012"/>
                  </a:lnTo>
                  <a:lnTo>
                    <a:pt x="754961" y="302297"/>
                  </a:lnTo>
                  <a:lnTo>
                    <a:pt x="755118" y="300404"/>
                  </a:lnTo>
                  <a:lnTo>
                    <a:pt x="755337" y="299786"/>
                  </a:lnTo>
                  <a:lnTo>
                    <a:pt x="756361" y="299598"/>
                  </a:lnTo>
                  <a:lnTo>
                    <a:pt x="759812" y="300146"/>
                  </a:lnTo>
                  <a:lnTo>
                    <a:pt x="760485" y="301679"/>
                  </a:lnTo>
                  <a:lnTo>
                    <a:pt x="760391" y="303119"/>
                  </a:lnTo>
                  <a:close/>
                  <a:moveTo>
                    <a:pt x="693680" y="296805"/>
                  </a:moveTo>
                  <a:lnTo>
                    <a:pt x="693977" y="297877"/>
                  </a:lnTo>
                  <a:lnTo>
                    <a:pt x="693939" y="298347"/>
                  </a:lnTo>
                  <a:lnTo>
                    <a:pt x="691310" y="298691"/>
                  </a:lnTo>
                  <a:lnTo>
                    <a:pt x="688775" y="299880"/>
                  </a:lnTo>
                  <a:lnTo>
                    <a:pt x="687476" y="301249"/>
                  </a:lnTo>
                  <a:lnTo>
                    <a:pt x="686459" y="303025"/>
                  </a:lnTo>
                  <a:lnTo>
                    <a:pt x="682970" y="302305"/>
                  </a:lnTo>
                  <a:lnTo>
                    <a:pt x="679856" y="302188"/>
                  </a:lnTo>
                  <a:lnTo>
                    <a:pt x="678479" y="301562"/>
                  </a:lnTo>
                  <a:lnTo>
                    <a:pt x="676985" y="301601"/>
                  </a:lnTo>
                  <a:lnTo>
                    <a:pt x="675045" y="302149"/>
                  </a:lnTo>
                  <a:lnTo>
                    <a:pt x="672283" y="303651"/>
                  </a:lnTo>
                  <a:lnTo>
                    <a:pt x="671673" y="303768"/>
                  </a:lnTo>
                  <a:lnTo>
                    <a:pt x="671892" y="301484"/>
                  </a:lnTo>
                  <a:lnTo>
                    <a:pt x="672659" y="300076"/>
                  </a:lnTo>
                  <a:lnTo>
                    <a:pt x="675561" y="296704"/>
                  </a:lnTo>
                  <a:lnTo>
                    <a:pt x="677979" y="297447"/>
                  </a:lnTo>
                  <a:lnTo>
                    <a:pt x="680787" y="297658"/>
                  </a:lnTo>
                  <a:lnTo>
                    <a:pt x="683987" y="297001"/>
                  </a:lnTo>
                  <a:lnTo>
                    <a:pt x="686264" y="295483"/>
                  </a:lnTo>
                  <a:lnTo>
                    <a:pt x="689479" y="294685"/>
                  </a:lnTo>
                  <a:lnTo>
                    <a:pt x="692045" y="296672"/>
                  </a:lnTo>
                  <a:lnTo>
                    <a:pt x="693680" y="296805"/>
                  </a:lnTo>
                  <a:close/>
                  <a:moveTo>
                    <a:pt x="707270" y="295820"/>
                  </a:moveTo>
                  <a:lnTo>
                    <a:pt x="705853" y="296336"/>
                  </a:lnTo>
                  <a:lnTo>
                    <a:pt x="706292" y="294709"/>
                  </a:lnTo>
                  <a:lnTo>
                    <a:pt x="706198" y="293394"/>
                  </a:lnTo>
                  <a:lnTo>
                    <a:pt x="708490" y="293793"/>
                  </a:lnTo>
                  <a:lnTo>
                    <a:pt x="708467" y="294842"/>
                  </a:lnTo>
                  <a:lnTo>
                    <a:pt x="708248" y="295249"/>
                  </a:lnTo>
                  <a:lnTo>
                    <a:pt x="707270" y="295820"/>
                  </a:lnTo>
                  <a:close/>
                  <a:moveTo>
                    <a:pt x="951329" y="310144"/>
                  </a:moveTo>
                  <a:lnTo>
                    <a:pt x="946080" y="313047"/>
                  </a:lnTo>
                  <a:lnTo>
                    <a:pt x="939196" y="312538"/>
                  </a:lnTo>
                  <a:lnTo>
                    <a:pt x="936755" y="312491"/>
                  </a:lnTo>
                  <a:lnTo>
                    <a:pt x="932710" y="313196"/>
                  </a:lnTo>
                  <a:lnTo>
                    <a:pt x="931896" y="312632"/>
                  </a:lnTo>
                  <a:lnTo>
                    <a:pt x="932663" y="309902"/>
                  </a:lnTo>
                  <a:lnTo>
                    <a:pt x="935894" y="302634"/>
                  </a:lnTo>
                  <a:lnTo>
                    <a:pt x="939735" y="296234"/>
                  </a:lnTo>
                  <a:lnTo>
                    <a:pt x="941370" y="294576"/>
                  </a:lnTo>
                  <a:lnTo>
                    <a:pt x="943647" y="293019"/>
                  </a:lnTo>
                  <a:lnTo>
                    <a:pt x="946064" y="291767"/>
                  </a:lnTo>
                  <a:lnTo>
                    <a:pt x="951517" y="290468"/>
                  </a:lnTo>
                  <a:lnTo>
                    <a:pt x="956477" y="290703"/>
                  </a:lnTo>
                  <a:lnTo>
                    <a:pt x="957189" y="291235"/>
                  </a:lnTo>
                  <a:lnTo>
                    <a:pt x="959325" y="293363"/>
                  </a:lnTo>
                  <a:lnTo>
                    <a:pt x="960710" y="295045"/>
                  </a:lnTo>
                  <a:lnTo>
                    <a:pt x="961289" y="297424"/>
                  </a:lnTo>
                  <a:lnTo>
                    <a:pt x="959176" y="301515"/>
                  </a:lnTo>
                  <a:lnTo>
                    <a:pt x="956822" y="305419"/>
                  </a:lnTo>
                  <a:lnTo>
                    <a:pt x="953004" y="308486"/>
                  </a:lnTo>
                  <a:lnTo>
                    <a:pt x="951329" y="310144"/>
                  </a:lnTo>
                  <a:close/>
                  <a:moveTo>
                    <a:pt x="793030" y="304105"/>
                  </a:moveTo>
                  <a:lnTo>
                    <a:pt x="792670" y="304355"/>
                  </a:lnTo>
                  <a:lnTo>
                    <a:pt x="789940" y="304073"/>
                  </a:lnTo>
                  <a:lnTo>
                    <a:pt x="788383" y="304066"/>
                  </a:lnTo>
                  <a:lnTo>
                    <a:pt x="788586" y="302399"/>
                  </a:lnTo>
                  <a:lnTo>
                    <a:pt x="787781" y="301147"/>
                  </a:lnTo>
                  <a:lnTo>
                    <a:pt x="788884" y="299309"/>
                  </a:lnTo>
                  <a:lnTo>
                    <a:pt x="788907" y="297181"/>
                  </a:lnTo>
                  <a:lnTo>
                    <a:pt x="790049" y="296891"/>
                  </a:lnTo>
                  <a:lnTo>
                    <a:pt x="790214" y="295679"/>
                  </a:lnTo>
                  <a:lnTo>
                    <a:pt x="791591" y="292463"/>
                  </a:lnTo>
                  <a:lnTo>
                    <a:pt x="792404" y="291752"/>
                  </a:lnTo>
                  <a:lnTo>
                    <a:pt x="793547" y="291470"/>
                  </a:lnTo>
                  <a:lnTo>
                    <a:pt x="794907" y="289592"/>
                  </a:lnTo>
                  <a:lnTo>
                    <a:pt x="795682" y="289045"/>
                  </a:lnTo>
                  <a:lnTo>
                    <a:pt x="796488" y="287621"/>
                  </a:lnTo>
                  <a:lnTo>
                    <a:pt x="797638" y="286964"/>
                  </a:lnTo>
                  <a:lnTo>
                    <a:pt x="797544" y="285743"/>
                  </a:lnTo>
                  <a:lnTo>
                    <a:pt x="798194" y="285102"/>
                  </a:lnTo>
                  <a:lnTo>
                    <a:pt x="800009" y="284601"/>
                  </a:lnTo>
                  <a:lnTo>
                    <a:pt x="801268" y="285203"/>
                  </a:lnTo>
                  <a:lnTo>
                    <a:pt x="802043" y="286447"/>
                  </a:lnTo>
                  <a:lnTo>
                    <a:pt x="800016" y="287981"/>
                  </a:lnTo>
                  <a:lnTo>
                    <a:pt x="801057" y="291759"/>
                  </a:lnTo>
                  <a:lnTo>
                    <a:pt x="799586" y="295882"/>
                  </a:lnTo>
                  <a:lnTo>
                    <a:pt x="798624" y="297118"/>
                  </a:lnTo>
                  <a:lnTo>
                    <a:pt x="796824" y="298182"/>
                  </a:lnTo>
                  <a:lnTo>
                    <a:pt x="796285" y="299192"/>
                  </a:lnTo>
                  <a:lnTo>
                    <a:pt x="794164" y="301226"/>
                  </a:lnTo>
                  <a:lnTo>
                    <a:pt x="793523" y="302962"/>
                  </a:lnTo>
                  <a:lnTo>
                    <a:pt x="793429" y="303698"/>
                  </a:lnTo>
                  <a:lnTo>
                    <a:pt x="793030" y="304105"/>
                  </a:lnTo>
                  <a:close/>
                  <a:moveTo>
                    <a:pt x="807441" y="286557"/>
                  </a:moveTo>
                  <a:lnTo>
                    <a:pt x="807167" y="287644"/>
                  </a:lnTo>
                  <a:lnTo>
                    <a:pt x="806228" y="287065"/>
                  </a:lnTo>
                  <a:lnTo>
                    <a:pt x="805305" y="285798"/>
                  </a:lnTo>
                  <a:lnTo>
                    <a:pt x="803951" y="285618"/>
                  </a:lnTo>
                  <a:lnTo>
                    <a:pt x="802950" y="285282"/>
                  </a:lnTo>
                  <a:lnTo>
                    <a:pt x="802363" y="284687"/>
                  </a:lnTo>
                  <a:lnTo>
                    <a:pt x="806126" y="284413"/>
                  </a:lnTo>
                  <a:lnTo>
                    <a:pt x="807441" y="286557"/>
                  </a:lnTo>
                  <a:close/>
                  <a:moveTo>
                    <a:pt x="421683" y="285047"/>
                  </a:moveTo>
                  <a:lnTo>
                    <a:pt x="421354" y="285923"/>
                  </a:lnTo>
                  <a:lnTo>
                    <a:pt x="420235" y="285704"/>
                  </a:lnTo>
                  <a:lnTo>
                    <a:pt x="419179" y="284257"/>
                  </a:lnTo>
                  <a:lnTo>
                    <a:pt x="419688" y="283881"/>
                  </a:lnTo>
                  <a:lnTo>
                    <a:pt x="420275" y="283725"/>
                  </a:lnTo>
                  <a:lnTo>
                    <a:pt x="421042" y="283889"/>
                  </a:lnTo>
                  <a:lnTo>
                    <a:pt x="421683" y="285047"/>
                  </a:lnTo>
                  <a:close/>
                  <a:moveTo>
                    <a:pt x="734730" y="286150"/>
                  </a:moveTo>
                  <a:lnTo>
                    <a:pt x="733744" y="286705"/>
                  </a:lnTo>
                  <a:lnTo>
                    <a:pt x="732101" y="285555"/>
                  </a:lnTo>
                  <a:lnTo>
                    <a:pt x="731647" y="285078"/>
                  </a:lnTo>
                  <a:lnTo>
                    <a:pt x="732688" y="283951"/>
                  </a:lnTo>
                  <a:lnTo>
                    <a:pt x="733799" y="283631"/>
                  </a:lnTo>
                  <a:lnTo>
                    <a:pt x="734472" y="284124"/>
                  </a:lnTo>
                  <a:lnTo>
                    <a:pt x="734800" y="284616"/>
                  </a:lnTo>
                  <a:lnTo>
                    <a:pt x="734659" y="285156"/>
                  </a:lnTo>
                  <a:lnTo>
                    <a:pt x="734730" y="286150"/>
                  </a:lnTo>
                  <a:close/>
                  <a:moveTo>
                    <a:pt x="561362" y="284734"/>
                  </a:moveTo>
                  <a:lnTo>
                    <a:pt x="559125" y="284859"/>
                  </a:lnTo>
                  <a:lnTo>
                    <a:pt x="558429" y="284663"/>
                  </a:lnTo>
                  <a:lnTo>
                    <a:pt x="558264" y="282520"/>
                  </a:lnTo>
                  <a:lnTo>
                    <a:pt x="560721" y="283443"/>
                  </a:lnTo>
                  <a:lnTo>
                    <a:pt x="561519" y="283505"/>
                  </a:lnTo>
                  <a:lnTo>
                    <a:pt x="561362" y="284734"/>
                  </a:lnTo>
                  <a:close/>
                  <a:moveTo>
                    <a:pt x="409212" y="284437"/>
                  </a:moveTo>
                  <a:lnTo>
                    <a:pt x="408790" y="284757"/>
                  </a:lnTo>
                  <a:lnTo>
                    <a:pt x="405058" y="284577"/>
                  </a:lnTo>
                  <a:lnTo>
                    <a:pt x="402656" y="286369"/>
                  </a:lnTo>
                  <a:lnTo>
                    <a:pt x="400990" y="286917"/>
                  </a:lnTo>
                  <a:lnTo>
                    <a:pt x="395013" y="286917"/>
                  </a:lnTo>
                  <a:lnTo>
                    <a:pt x="394301" y="286674"/>
                  </a:lnTo>
                  <a:lnTo>
                    <a:pt x="393769" y="286674"/>
                  </a:lnTo>
                  <a:lnTo>
                    <a:pt x="393448" y="287034"/>
                  </a:lnTo>
                  <a:lnTo>
                    <a:pt x="391547" y="286760"/>
                  </a:lnTo>
                  <a:lnTo>
                    <a:pt x="385476" y="285172"/>
                  </a:lnTo>
                  <a:lnTo>
                    <a:pt x="384647" y="283701"/>
                  </a:lnTo>
                  <a:lnTo>
                    <a:pt x="385586" y="282129"/>
                  </a:lnTo>
                  <a:lnTo>
                    <a:pt x="387769" y="279899"/>
                  </a:lnTo>
                  <a:lnTo>
                    <a:pt x="392142" y="279461"/>
                  </a:lnTo>
                  <a:lnTo>
                    <a:pt x="412068" y="279304"/>
                  </a:lnTo>
                  <a:lnTo>
                    <a:pt x="414235" y="281221"/>
                  </a:lnTo>
                  <a:lnTo>
                    <a:pt x="414439" y="281871"/>
                  </a:lnTo>
                  <a:lnTo>
                    <a:pt x="410097" y="283177"/>
                  </a:lnTo>
                  <a:lnTo>
                    <a:pt x="409212" y="284437"/>
                  </a:lnTo>
                  <a:close/>
                  <a:moveTo>
                    <a:pt x="442861" y="281472"/>
                  </a:moveTo>
                  <a:lnTo>
                    <a:pt x="441069" y="281847"/>
                  </a:lnTo>
                  <a:lnTo>
                    <a:pt x="439411" y="281073"/>
                  </a:lnTo>
                  <a:lnTo>
                    <a:pt x="439458" y="280032"/>
                  </a:lnTo>
                  <a:lnTo>
                    <a:pt x="439865" y="279062"/>
                  </a:lnTo>
                  <a:lnTo>
                    <a:pt x="442344" y="278561"/>
                  </a:lnTo>
                  <a:lnTo>
                    <a:pt x="443675" y="278592"/>
                  </a:lnTo>
                  <a:lnTo>
                    <a:pt x="445099" y="279257"/>
                  </a:lnTo>
                  <a:lnTo>
                    <a:pt x="446092" y="279954"/>
                  </a:lnTo>
                  <a:lnTo>
                    <a:pt x="446577" y="280767"/>
                  </a:lnTo>
                  <a:lnTo>
                    <a:pt x="443893" y="280806"/>
                  </a:lnTo>
                  <a:lnTo>
                    <a:pt x="442861" y="281472"/>
                  </a:lnTo>
                  <a:close/>
                  <a:moveTo>
                    <a:pt x="866555" y="276621"/>
                  </a:moveTo>
                  <a:lnTo>
                    <a:pt x="866187" y="276957"/>
                  </a:lnTo>
                  <a:lnTo>
                    <a:pt x="865616" y="276246"/>
                  </a:lnTo>
                  <a:lnTo>
                    <a:pt x="865561" y="275800"/>
                  </a:lnTo>
                  <a:lnTo>
                    <a:pt x="866320" y="274587"/>
                  </a:lnTo>
                  <a:lnTo>
                    <a:pt x="867071" y="273883"/>
                  </a:lnTo>
                  <a:lnTo>
                    <a:pt x="867908" y="273828"/>
                  </a:lnTo>
                  <a:lnTo>
                    <a:pt x="867697" y="274822"/>
                  </a:lnTo>
                  <a:lnTo>
                    <a:pt x="866555" y="276621"/>
                  </a:lnTo>
                  <a:close/>
                  <a:moveTo>
                    <a:pt x="220566" y="274219"/>
                  </a:moveTo>
                  <a:lnTo>
                    <a:pt x="219197" y="274704"/>
                  </a:lnTo>
                  <a:lnTo>
                    <a:pt x="218148" y="274274"/>
                  </a:lnTo>
                  <a:lnTo>
                    <a:pt x="217679" y="273656"/>
                  </a:lnTo>
                  <a:lnTo>
                    <a:pt x="219228" y="272138"/>
                  </a:lnTo>
                  <a:lnTo>
                    <a:pt x="219963" y="271778"/>
                  </a:lnTo>
                  <a:lnTo>
                    <a:pt x="220738" y="271661"/>
                  </a:lnTo>
                  <a:lnTo>
                    <a:pt x="221106" y="272482"/>
                  </a:lnTo>
                  <a:lnTo>
                    <a:pt x="220566" y="274219"/>
                  </a:lnTo>
                  <a:close/>
                  <a:moveTo>
                    <a:pt x="867470" y="272224"/>
                  </a:moveTo>
                  <a:lnTo>
                    <a:pt x="866257" y="272428"/>
                  </a:lnTo>
                  <a:lnTo>
                    <a:pt x="865663" y="270636"/>
                  </a:lnTo>
                  <a:lnTo>
                    <a:pt x="866664" y="270175"/>
                  </a:lnTo>
                  <a:lnTo>
                    <a:pt x="867752" y="271270"/>
                  </a:lnTo>
                  <a:lnTo>
                    <a:pt x="867470" y="272224"/>
                  </a:lnTo>
                  <a:close/>
                  <a:moveTo>
                    <a:pt x="869739" y="269689"/>
                  </a:moveTo>
                  <a:lnTo>
                    <a:pt x="869207" y="269869"/>
                  </a:lnTo>
                  <a:lnTo>
                    <a:pt x="869215" y="268790"/>
                  </a:lnTo>
                  <a:lnTo>
                    <a:pt x="869817" y="267835"/>
                  </a:lnTo>
                  <a:lnTo>
                    <a:pt x="870451" y="267288"/>
                  </a:lnTo>
                  <a:lnTo>
                    <a:pt x="871202" y="267264"/>
                  </a:lnTo>
                  <a:lnTo>
                    <a:pt x="869739" y="269689"/>
                  </a:lnTo>
                  <a:close/>
                  <a:moveTo>
                    <a:pt x="863535" y="269869"/>
                  </a:moveTo>
                  <a:lnTo>
                    <a:pt x="863175" y="271418"/>
                  </a:lnTo>
                  <a:lnTo>
                    <a:pt x="862815" y="273147"/>
                  </a:lnTo>
                  <a:lnTo>
                    <a:pt x="860805" y="275088"/>
                  </a:lnTo>
                  <a:lnTo>
                    <a:pt x="859561" y="278053"/>
                  </a:lnTo>
                  <a:lnTo>
                    <a:pt x="858833" y="278796"/>
                  </a:lnTo>
                  <a:lnTo>
                    <a:pt x="856134" y="280118"/>
                  </a:lnTo>
                  <a:lnTo>
                    <a:pt x="853732" y="278467"/>
                  </a:lnTo>
                  <a:lnTo>
                    <a:pt x="853036" y="277051"/>
                  </a:lnTo>
                  <a:lnTo>
                    <a:pt x="854092" y="270511"/>
                  </a:lnTo>
                  <a:lnTo>
                    <a:pt x="855125" y="270730"/>
                  </a:lnTo>
                  <a:lnTo>
                    <a:pt x="855797" y="270683"/>
                  </a:lnTo>
                  <a:lnTo>
                    <a:pt x="856017" y="270253"/>
                  </a:lnTo>
                  <a:lnTo>
                    <a:pt x="854475" y="269517"/>
                  </a:lnTo>
                  <a:lnTo>
                    <a:pt x="854186" y="265762"/>
                  </a:lnTo>
                  <a:lnTo>
                    <a:pt x="854264" y="264346"/>
                  </a:lnTo>
                  <a:lnTo>
                    <a:pt x="855430" y="264025"/>
                  </a:lnTo>
                  <a:lnTo>
                    <a:pt x="856885" y="265128"/>
                  </a:lnTo>
                  <a:lnTo>
                    <a:pt x="858715" y="267092"/>
                  </a:lnTo>
                  <a:lnTo>
                    <a:pt x="860851" y="268641"/>
                  </a:lnTo>
                  <a:lnTo>
                    <a:pt x="863535" y="269869"/>
                  </a:lnTo>
                  <a:close/>
                  <a:moveTo>
                    <a:pt x="267139" y="260333"/>
                  </a:moveTo>
                  <a:lnTo>
                    <a:pt x="269353" y="262836"/>
                  </a:lnTo>
                  <a:lnTo>
                    <a:pt x="271285" y="264174"/>
                  </a:lnTo>
                  <a:lnTo>
                    <a:pt x="273570" y="264901"/>
                  </a:lnTo>
                  <a:lnTo>
                    <a:pt x="275971" y="264972"/>
                  </a:lnTo>
                  <a:lnTo>
                    <a:pt x="278334" y="265293"/>
                  </a:lnTo>
                  <a:lnTo>
                    <a:pt x="281088" y="266247"/>
                  </a:lnTo>
                  <a:lnTo>
                    <a:pt x="283912" y="266685"/>
                  </a:lnTo>
                  <a:lnTo>
                    <a:pt x="285227" y="266521"/>
                  </a:lnTo>
                  <a:lnTo>
                    <a:pt x="286478" y="266028"/>
                  </a:lnTo>
                  <a:lnTo>
                    <a:pt x="287362" y="265997"/>
                  </a:lnTo>
                  <a:lnTo>
                    <a:pt x="288137" y="266458"/>
                  </a:lnTo>
                  <a:lnTo>
                    <a:pt x="290093" y="268578"/>
                  </a:lnTo>
                  <a:lnTo>
                    <a:pt x="292213" y="270519"/>
                  </a:lnTo>
                  <a:lnTo>
                    <a:pt x="292706" y="271504"/>
                  </a:lnTo>
                  <a:lnTo>
                    <a:pt x="294145" y="276183"/>
                  </a:lnTo>
                  <a:lnTo>
                    <a:pt x="295773" y="277529"/>
                  </a:lnTo>
                  <a:lnTo>
                    <a:pt x="298010" y="277920"/>
                  </a:lnTo>
                  <a:lnTo>
                    <a:pt x="300639" y="277920"/>
                  </a:lnTo>
                  <a:lnTo>
                    <a:pt x="303252" y="278115"/>
                  </a:lnTo>
                  <a:lnTo>
                    <a:pt x="309307" y="279211"/>
                  </a:lnTo>
                  <a:lnTo>
                    <a:pt x="311709" y="279054"/>
                  </a:lnTo>
                  <a:lnTo>
                    <a:pt x="313837" y="277959"/>
                  </a:lnTo>
                  <a:lnTo>
                    <a:pt x="315730" y="278671"/>
                  </a:lnTo>
                  <a:lnTo>
                    <a:pt x="320870" y="279985"/>
                  </a:lnTo>
                  <a:lnTo>
                    <a:pt x="323397" y="280282"/>
                  </a:lnTo>
                  <a:lnTo>
                    <a:pt x="326268" y="279907"/>
                  </a:lnTo>
                  <a:lnTo>
                    <a:pt x="329147" y="279828"/>
                  </a:lnTo>
                  <a:lnTo>
                    <a:pt x="330524" y="280212"/>
                  </a:lnTo>
                  <a:lnTo>
                    <a:pt x="331847" y="280783"/>
                  </a:lnTo>
                  <a:lnTo>
                    <a:pt x="332981" y="280986"/>
                  </a:lnTo>
                  <a:lnTo>
                    <a:pt x="334154" y="280979"/>
                  </a:lnTo>
                  <a:lnTo>
                    <a:pt x="336235" y="279883"/>
                  </a:lnTo>
                  <a:lnTo>
                    <a:pt x="337612" y="277873"/>
                  </a:lnTo>
                  <a:lnTo>
                    <a:pt x="338731" y="275338"/>
                  </a:lnTo>
                  <a:lnTo>
                    <a:pt x="339599" y="272694"/>
                  </a:lnTo>
                  <a:lnTo>
                    <a:pt x="340186" y="271559"/>
                  </a:lnTo>
                  <a:lnTo>
                    <a:pt x="340984" y="270558"/>
                  </a:lnTo>
                  <a:lnTo>
                    <a:pt x="342025" y="269909"/>
                  </a:lnTo>
                  <a:lnTo>
                    <a:pt x="343136" y="269502"/>
                  </a:lnTo>
                  <a:lnTo>
                    <a:pt x="346155" y="269752"/>
                  </a:lnTo>
                  <a:lnTo>
                    <a:pt x="346781" y="270393"/>
                  </a:lnTo>
                  <a:lnTo>
                    <a:pt x="350161" y="274876"/>
                  </a:lnTo>
                  <a:lnTo>
                    <a:pt x="350756" y="275268"/>
                  </a:lnTo>
                  <a:lnTo>
                    <a:pt x="354276" y="275549"/>
                  </a:lnTo>
                  <a:lnTo>
                    <a:pt x="355254" y="275401"/>
                  </a:lnTo>
                  <a:lnTo>
                    <a:pt x="357398" y="274501"/>
                  </a:lnTo>
                  <a:lnTo>
                    <a:pt x="358626" y="274423"/>
                  </a:lnTo>
                  <a:lnTo>
                    <a:pt x="360887" y="275534"/>
                  </a:lnTo>
                  <a:lnTo>
                    <a:pt x="361865" y="276480"/>
                  </a:lnTo>
                  <a:lnTo>
                    <a:pt x="362960" y="277176"/>
                  </a:lnTo>
                  <a:lnTo>
                    <a:pt x="368499" y="277888"/>
                  </a:lnTo>
                  <a:lnTo>
                    <a:pt x="370635" y="279813"/>
                  </a:lnTo>
                  <a:lnTo>
                    <a:pt x="371722" y="280071"/>
                  </a:lnTo>
                  <a:lnTo>
                    <a:pt x="375572" y="279836"/>
                  </a:lnTo>
                  <a:lnTo>
                    <a:pt x="378239" y="280024"/>
                  </a:lnTo>
                  <a:lnTo>
                    <a:pt x="380555" y="280540"/>
                  </a:lnTo>
                  <a:lnTo>
                    <a:pt x="381611" y="283271"/>
                  </a:lnTo>
                  <a:lnTo>
                    <a:pt x="382464" y="286072"/>
                  </a:lnTo>
                  <a:lnTo>
                    <a:pt x="382957" y="287026"/>
                  </a:lnTo>
                  <a:lnTo>
                    <a:pt x="385226" y="287988"/>
                  </a:lnTo>
                  <a:lnTo>
                    <a:pt x="386149" y="288857"/>
                  </a:lnTo>
                  <a:lnTo>
                    <a:pt x="385906" y="291650"/>
                  </a:lnTo>
                  <a:lnTo>
                    <a:pt x="386157" y="294310"/>
                  </a:lnTo>
                  <a:lnTo>
                    <a:pt x="390968" y="296625"/>
                  </a:lnTo>
                  <a:lnTo>
                    <a:pt x="396116" y="297955"/>
                  </a:lnTo>
                  <a:lnTo>
                    <a:pt x="401592" y="298081"/>
                  </a:lnTo>
                  <a:lnTo>
                    <a:pt x="407076" y="297619"/>
                  </a:lnTo>
                  <a:lnTo>
                    <a:pt x="409901" y="297048"/>
                  </a:lnTo>
                  <a:lnTo>
                    <a:pt x="413437" y="296062"/>
                  </a:lnTo>
                  <a:lnTo>
                    <a:pt x="414173" y="296078"/>
                  </a:lnTo>
                  <a:lnTo>
                    <a:pt x="421018" y="299121"/>
                  </a:lnTo>
                  <a:lnTo>
                    <a:pt x="421604" y="299590"/>
                  </a:lnTo>
                  <a:lnTo>
                    <a:pt x="422371" y="301867"/>
                  </a:lnTo>
                  <a:lnTo>
                    <a:pt x="422348" y="304269"/>
                  </a:lnTo>
                  <a:lnTo>
                    <a:pt x="421073" y="309972"/>
                  </a:lnTo>
                  <a:lnTo>
                    <a:pt x="420987" y="311537"/>
                  </a:lnTo>
                  <a:lnTo>
                    <a:pt x="421112" y="313102"/>
                  </a:lnTo>
                  <a:lnTo>
                    <a:pt x="422473" y="316505"/>
                  </a:lnTo>
                  <a:lnTo>
                    <a:pt x="423201" y="317483"/>
                  </a:lnTo>
                  <a:lnTo>
                    <a:pt x="425681" y="319274"/>
                  </a:lnTo>
                  <a:lnTo>
                    <a:pt x="425783" y="320213"/>
                  </a:lnTo>
                  <a:lnTo>
                    <a:pt x="425438" y="321152"/>
                  </a:lnTo>
                  <a:lnTo>
                    <a:pt x="422700" y="320510"/>
                  </a:lnTo>
                  <a:lnTo>
                    <a:pt x="421033" y="319736"/>
                  </a:lnTo>
                  <a:lnTo>
                    <a:pt x="420071" y="318453"/>
                  </a:lnTo>
                  <a:lnTo>
                    <a:pt x="418695" y="317725"/>
                  </a:lnTo>
                  <a:lnTo>
                    <a:pt x="416120" y="317991"/>
                  </a:lnTo>
                  <a:lnTo>
                    <a:pt x="411309" y="316708"/>
                  </a:lnTo>
                  <a:lnTo>
                    <a:pt x="405872" y="314721"/>
                  </a:lnTo>
                  <a:lnTo>
                    <a:pt x="396233" y="310504"/>
                  </a:lnTo>
                  <a:lnTo>
                    <a:pt x="393605" y="310536"/>
                  </a:lnTo>
                  <a:lnTo>
                    <a:pt x="391085" y="311075"/>
                  </a:lnTo>
                  <a:lnTo>
                    <a:pt x="388426" y="312147"/>
                  </a:lnTo>
                  <a:lnTo>
                    <a:pt x="385656" y="312914"/>
                  </a:lnTo>
                  <a:lnTo>
                    <a:pt x="383622" y="313203"/>
                  </a:lnTo>
                  <a:lnTo>
                    <a:pt x="381580" y="312992"/>
                  </a:lnTo>
                  <a:lnTo>
                    <a:pt x="376432" y="311983"/>
                  </a:lnTo>
                  <a:lnTo>
                    <a:pt x="371245" y="311326"/>
                  </a:lnTo>
                  <a:lnTo>
                    <a:pt x="357953" y="310911"/>
                  </a:lnTo>
                  <a:lnTo>
                    <a:pt x="354198" y="309949"/>
                  </a:lnTo>
                  <a:lnTo>
                    <a:pt x="347979" y="309464"/>
                  </a:lnTo>
                  <a:lnTo>
                    <a:pt x="343034" y="308634"/>
                  </a:lnTo>
                  <a:lnTo>
                    <a:pt x="338137" y="307477"/>
                  </a:lnTo>
                  <a:lnTo>
                    <a:pt x="325650" y="301773"/>
                  </a:lnTo>
                  <a:lnTo>
                    <a:pt x="321566" y="300342"/>
                  </a:lnTo>
                  <a:lnTo>
                    <a:pt x="309026" y="297619"/>
                  </a:lnTo>
                  <a:lnTo>
                    <a:pt x="307093" y="297400"/>
                  </a:lnTo>
                  <a:lnTo>
                    <a:pt x="302548" y="297603"/>
                  </a:lnTo>
                  <a:lnTo>
                    <a:pt x="299684" y="296805"/>
                  </a:lnTo>
                  <a:lnTo>
                    <a:pt x="297165" y="296790"/>
                  </a:lnTo>
                  <a:lnTo>
                    <a:pt x="293418" y="297674"/>
                  </a:lnTo>
                  <a:lnTo>
                    <a:pt x="292268" y="298307"/>
                  </a:lnTo>
                  <a:lnTo>
                    <a:pt x="290813" y="299645"/>
                  </a:lnTo>
                  <a:lnTo>
                    <a:pt x="288262" y="299583"/>
                  </a:lnTo>
                  <a:lnTo>
                    <a:pt x="285735" y="299324"/>
                  </a:lnTo>
                  <a:lnTo>
                    <a:pt x="279078" y="298041"/>
                  </a:lnTo>
                  <a:lnTo>
                    <a:pt x="276597" y="297251"/>
                  </a:lnTo>
                  <a:lnTo>
                    <a:pt x="274211" y="296086"/>
                  </a:lnTo>
                  <a:lnTo>
                    <a:pt x="272068" y="294568"/>
                  </a:lnTo>
                  <a:lnTo>
                    <a:pt x="270941" y="294028"/>
                  </a:lnTo>
                  <a:lnTo>
                    <a:pt x="265191" y="292479"/>
                  </a:lnTo>
                  <a:lnTo>
                    <a:pt x="260497" y="291947"/>
                  </a:lnTo>
                  <a:lnTo>
                    <a:pt x="250843" y="291243"/>
                  </a:lnTo>
                  <a:lnTo>
                    <a:pt x="248730" y="290774"/>
                  </a:lnTo>
                  <a:lnTo>
                    <a:pt x="246970" y="290210"/>
                  </a:lnTo>
                  <a:lnTo>
                    <a:pt x="246008" y="288959"/>
                  </a:lnTo>
                  <a:lnTo>
                    <a:pt x="246133" y="287363"/>
                  </a:lnTo>
                  <a:lnTo>
                    <a:pt x="246822" y="285986"/>
                  </a:lnTo>
                  <a:lnTo>
                    <a:pt x="247768" y="284601"/>
                  </a:lnTo>
                  <a:lnTo>
                    <a:pt x="248386" y="283279"/>
                  </a:lnTo>
                  <a:lnTo>
                    <a:pt x="241329" y="280509"/>
                  </a:lnTo>
                  <a:lnTo>
                    <a:pt x="235759" y="278999"/>
                  </a:lnTo>
                  <a:lnTo>
                    <a:pt x="233349" y="278710"/>
                  </a:lnTo>
                  <a:lnTo>
                    <a:pt x="230932" y="278710"/>
                  </a:lnTo>
                  <a:lnTo>
                    <a:pt x="228209" y="279023"/>
                  </a:lnTo>
                  <a:lnTo>
                    <a:pt x="225518" y="278874"/>
                  </a:lnTo>
                  <a:lnTo>
                    <a:pt x="224251" y="278420"/>
                  </a:lnTo>
                  <a:lnTo>
                    <a:pt x="222960" y="278264"/>
                  </a:lnTo>
                  <a:lnTo>
                    <a:pt x="221661" y="278592"/>
                  </a:lnTo>
                  <a:lnTo>
                    <a:pt x="220621" y="278467"/>
                  </a:lnTo>
                  <a:lnTo>
                    <a:pt x="220354" y="277208"/>
                  </a:lnTo>
                  <a:lnTo>
                    <a:pt x="221020" y="276136"/>
                  </a:lnTo>
                  <a:lnTo>
                    <a:pt x="222381" y="274923"/>
                  </a:lnTo>
                  <a:lnTo>
                    <a:pt x="223163" y="274712"/>
                  </a:lnTo>
                  <a:lnTo>
                    <a:pt x="223516" y="276613"/>
                  </a:lnTo>
                  <a:lnTo>
                    <a:pt x="223907" y="276989"/>
                  </a:lnTo>
                  <a:lnTo>
                    <a:pt x="225111" y="277403"/>
                  </a:lnTo>
                  <a:lnTo>
                    <a:pt x="225636" y="277286"/>
                  </a:lnTo>
                  <a:lnTo>
                    <a:pt x="227763" y="274861"/>
                  </a:lnTo>
                  <a:lnTo>
                    <a:pt x="228358" y="273664"/>
                  </a:lnTo>
                  <a:lnTo>
                    <a:pt x="229391" y="270433"/>
                  </a:lnTo>
                  <a:lnTo>
                    <a:pt x="230517" y="271059"/>
                  </a:lnTo>
                  <a:lnTo>
                    <a:pt x="231644" y="270675"/>
                  </a:lnTo>
                  <a:lnTo>
                    <a:pt x="232293" y="270159"/>
                  </a:lnTo>
                  <a:lnTo>
                    <a:pt x="234085" y="262687"/>
                  </a:lnTo>
                  <a:lnTo>
                    <a:pt x="235571" y="260505"/>
                  </a:lnTo>
                  <a:lnTo>
                    <a:pt x="237605" y="258697"/>
                  </a:lnTo>
                  <a:lnTo>
                    <a:pt x="238622" y="258251"/>
                  </a:lnTo>
                  <a:lnTo>
                    <a:pt x="240617" y="259362"/>
                  </a:lnTo>
                  <a:lnTo>
                    <a:pt x="244662" y="259785"/>
                  </a:lnTo>
                  <a:lnTo>
                    <a:pt x="247064" y="260520"/>
                  </a:lnTo>
                  <a:lnTo>
                    <a:pt x="249474" y="260614"/>
                  </a:lnTo>
                  <a:lnTo>
                    <a:pt x="251828" y="260974"/>
                  </a:lnTo>
                  <a:lnTo>
                    <a:pt x="255106" y="262289"/>
                  </a:lnTo>
                  <a:lnTo>
                    <a:pt x="256264" y="262148"/>
                  </a:lnTo>
                  <a:lnTo>
                    <a:pt x="257438" y="261741"/>
                  </a:lnTo>
                  <a:lnTo>
                    <a:pt x="259198" y="260309"/>
                  </a:lnTo>
                  <a:lnTo>
                    <a:pt x="259965" y="258025"/>
                  </a:lnTo>
                  <a:lnTo>
                    <a:pt x="262500" y="259183"/>
                  </a:lnTo>
                  <a:lnTo>
                    <a:pt x="266231" y="259644"/>
                  </a:lnTo>
                  <a:lnTo>
                    <a:pt x="267139" y="260333"/>
                  </a:lnTo>
                  <a:close/>
                  <a:moveTo>
                    <a:pt x="633315" y="259589"/>
                  </a:moveTo>
                  <a:lnTo>
                    <a:pt x="633119" y="260638"/>
                  </a:lnTo>
                  <a:lnTo>
                    <a:pt x="632313" y="259433"/>
                  </a:lnTo>
                  <a:lnTo>
                    <a:pt x="631578" y="258838"/>
                  </a:lnTo>
                  <a:lnTo>
                    <a:pt x="631656" y="257539"/>
                  </a:lnTo>
                  <a:lnTo>
                    <a:pt x="632697" y="258025"/>
                  </a:lnTo>
                  <a:lnTo>
                    <a:pt x="633315" y="259589"/>
                  </a:lnTo>
                  <a:close/>
                  <a:moveTo>
                    <a:pt x="555964" y="266716"/>
                  </a:moveTo>
                  <a:lnTo>
                    <a:pt x="555065" y="270370"/>
                  </a:lnTo>
                  <a:lnTo>
                    <a:pt x="554642" y="269079"/>
                  </a:lnTo>
                  <a:lnTo>
                    <a:pt x="554478" y="265738"/>
                  </a:lnTo>
                  <a:lnTo>
                    <a:pt x="553922" y="264111"/>
                  </a:lnTo>
                  <a:lnTo>
                    <a:pt x="554274" y="262241"/>
                  </a:lnTo>
                  <a:lnTo>
                    <a:pt x="554157" y="257446"/>
                  </a:lnTo>
                  <a:lnTo>
                    <a:pt x="554838" y="255232"/>
                  </a:lnTo>
                  <a:lnTo>
                    <a:pt x="556089" y="258048"/>
                  </a:lnTo>
                  <a:lnTo>
                    <a:pt x="556418" y="259480"/>
                  </a:lnTo>
                  <a:lnTo>
                    <a:pt x="555964" y="266716"/>
                  </a:lnTo>
                  <a:close/>
                  <a:moveTo>
                    <a:pt x="384506" y="256022"/>
                  </a:moveTo>
                  <a:lnTo>
                    <a:pt x="384037" y="256804"/>
                  </a:lnTo>
                  <a:lnTo>
                    <a:pt x="381924" y="256742"/>
                  </a:lnTo>
                  <a:lnTo>
                    <a:pt x="381572" y="255865"/>
                  </a:lnTo>
                  <a:lnTo>
                    <a:pt x="382949" y="254269"/>
                  </a:lnTo>
                  <a:lnTo>
                    <a:pt x="383857" y="254168"/>
                  </a:lnTo>
                  <a:lnTo>
                    <a:pt x="384670" y="254754"/>
                  </a:lnTo>
                  <a:lnTo>
                    <a:pt x="384506" y="256022"/>
                  </a:lnTo>
                  <a:close/>
                  <a:moveTo>
                    <a:pt x="825560" y="256890"/>
                  </a:moveTo>
                  <a:lnTo>
                    <a:pt x="824222" y="259003"/>
                  </a:lnTo>
                  <a:lnTo>
                    <a:pt x="823315" y="258259"/>
                  </a:lnTo>
                  <a:lnTo>
                    <a:pt x="822806" y="258251"/>
                  </a:lnTo>
                  <a:lnTo>
                    <a:pt x="822493" y="257008"/>
                  </a:lnTo>
                  <a:lnTo>
                    <a:pt x="822806" y="254441"/>
                  </a:lnTo>
                  <a:lnTo>
                    <a:pt x="821679" y="251555"/>
                  </a:lnTo>
                  <a:lnTo>
                    <a:pt x="823158" y="251594"/>
                  </a:lnTo>
                  <a:lnTo>
                    <a:pt x="823573" y="252454"/>
                  </a:lnTo>
                  <a:lnTo>
                    <a:pt x="824042" y="252744"/>
                  </a:lnTo>
                  <a:lnTo>
                    <a:pt x="825505" y="255529"/>
                  </a:lnTo>
                  <a:lnTo>
                    <a:pt x="825560" y="256890"/>
                  </a:lnTo>
                  <a:close/>
                  <a:moveTo>
                    <a:pt x="868150" y="253737"/>
                  </a:moveTo>
                  <a:lnTo>
                    <a:pt x="867979" y="254582"/>
                  </a:lnTo>
                  <a:lnTo>
                    <a:pt x="867963" y="256139"/>
                  </a:lnTo>
                  <a:lnTo>
                    <a:pt x="868330" y="257587"/>
                  </a:lnTo>
                  <a:lnTo>
                    <a:pt x="867392" y="259057"/>
                  </a:lnTo>
                  <a:lnTo>
                    <a:pt x="868268" y="261256"/>
                  </a:lnTo>
                  <a:lnTo>
                    <a:pt x="868401" y="262351"/>
                  </a:lnTo>
                  <a:lnTo>
                    <a:pt x="868346" y="263900"/>
                  </a:lnTo>
                  <a:lnTo>
                    <a:pt x="868104" y="264596"/>
                  </a:lnTo>
                  <a:lnTo>
                    <a:pt x="867439" y="266630"/>
                  </a:lnTo>
                  <a:lnTo>
                    <a:pt x="866774" y="267358"/>
                  </a:lnTo>
                  <a:lnTo>
                    <a:pt x="866273" y="267561"/>
                  </a:lnTo>
                  <a:lnTo>
                    <a:pt x="865764" y="268179"/>
                  </a:lnTo>
                  <a:lnTo>
                    <a:pt x="861446" y="267515"/>
                  </a:lnTo>
                  <a:lnTo>
                    <a:pt x="859584" y="266099"/>
                  </a:lnTo>
                  <a:lnTo>
                    <a:pt x="857918" y="264573"/>
                  </a:lnTo>
                  <a:lnTo>
                    <a:pt x="857566" y="263931"/>
                  </a:lnTo>
                  <a:lnTo>
                    <a:pt x="855610" y="262148"/>
                  </a:lnTo>
                  <a:lnTo>
                    <a:pt x="855156" y="261545"/>
                  </a:lnTo>
                  <a:lnTo>
                    <a:pt x="855117" y="260591"/>
                  </a:lnTo>
                  <a:lnTo>
                    <a:pt x="856697" y="260348"/>
                  </a:lnTo>
                  <a:lnTo>
                    <a:pt x="858387" y="260379"/>
                  </a:lnTo>
                  <a:lnTo>
                    <a:pt x="858309" y="259527"/>
                  </a:lnTo>
                  <a:lnTo>
                    <a:pt x="859287" y="256507"/>
                  </a:lnTo>
                  <a:lnTo>
                    <a:pt x="856720" y="254567"/>
                  </a:lnTo>
                  <a:lnTo>
                    <a:pt x="856267" y="253753"/>
                  </a:lnTo>
                  <a:lnTo>
                    <a:pt x="857182" y="253205"/>
                  </a:lnTo>
                  <a:lnTo>
                    <a:pt x="859247" y="253878"/>
                  </a:lnTo>
                  <a:lnTo>
                    <a:pt x="861774" y="250475"/>
                  </a:lnTo>
                  <a:lnTo>
                    <a:pt x="862518" y="249763"/>
                  </a:lnTo>
                  <a:lnTo>
                    <a:pt x="862878" y="247870"/>
                  </a:lnTo>
                  <a:lnTo>
                    <a:pt x="864294" y="247627"/>
                  </a:lnTo>
                  <a:lnTo>
                    <a:pt x="865295" y="247870"/>
                  </a:lnTo>
                  <a:lnTo>
                    <a:pt x="865944" y="249051"/>
                  </a:lnTo>
                  <a:lnTo>
                    <a:pt x="866203" y="250076"/>
                  </a:lnTo>
                  <a:lnTo>
                    <a:pt x="865929" y="250999"/>
                  </a:lnTo>
                  <a:lnTo>
                    <a:pt x="867142" y="251476"/>
                  </a:lnTo>
                  <a:lnTo>
                    <a:pt x="868150" y="253737"/>
                  </a:lnTo>
                  <a:close/>
                  <a:moveTo>
                    <a:pt x="828181" y="258017"/>
                  </a:moveTo>
                  <a:lnTo>
                    <a:pt x="826389" y="259902"/>
                  </a:lnTo>
                  <a:lnTo>
                    <a:pt x="828071" y="255459"/>
                  </a:lnTo>
                  <a:lnTo>
                    <a:pt x="828423" y="253205"/>
                  </a:lnTo>
                  <a:lnTo>
                    <a:pt x="829988" y="251868"/>
                  </a:lnTo>
                  <a:lnTo>
                    <a:pt x="832311" y="245061"/>
                  </a:lnTo>
                  <a:lnTo>
                    <a:pt x="832828" y="245218"/>
                  </a:lnTo>
                  <a:lnTo>
                    <a:pt x="833587" y="245883"/>
                  </a:lnTo>
                  <a:lnTo>
                    <a:pt x="832421" y="250874"/>
                  </a:lnTo>
                  <a:lnTo>
                    <a:pt x="829159" y="254379"/>
                  </a:lnTo>
                  <a:lnTo>
                    <a:pt x="828181" y="258017"/>
                  </a:lnTo>
                  <a:close/>
                  <a:moveTo>
                    <a:pt x="157212" y="248738"/>
                  </a:moveTo>
                  <a:lnTo>
                    <a:pt x="155420" y="248848"/>
                  </a:lnTo>
                  <a:lnTo>
                    <a:pt x="152119" y="246156"/>
                  </a:lnTo>
                  <a:lnTo>
                    <a:pt x="151579" y="245327"/>
                  </a:lnTo>
                  <a:lnTo>
                    <a:pt x="152510" y="244529"/>
                  </a:lnTo>
                  <a:lnTo>
                    <a:pt x="153503" y="244584"/>
                  </a:lnTo>
                  <a:lnTo>
                    <a:pt x="157306" y="246282"/>
                  </a:lnTo>
                  <a:lnTo>
                    <a:pt x="158049" y="247119"/>
                  </a:lnTo>
                  <a:lnTo>
                    <a:pt x="157212" y="248738"/>
                  </a:lnTo>
                  <a:close/>
                  <a:moveTo>
                    <a:pt x="623989" y="244201"/>
                  </a:moveTo>
                  <a:lnTo>
                    <a:pt x="623903" y="246422"/>
                  </a:lnTo>
                  <a:lnTo>
                    <a:pt x="623027" y="246297"/>
                  </a:lnTo>
                  <a:lnTo>
                    <a:pt x="622307" y="245515"/>
                  </a:lnTo>
                  <a:lnTo>
                    <a:pt x="622112" y="244780"/>
                  </a:lnTo>
                  <a:lnTo>
                    <a:pt x="622151" y="244185"/>
                  </a:lnTo>
                  <a:lnTo>
                    <a:pt x="622542" y="243715"/>
                  </a:lnTo>
                  <a:lnTo>
                    <a:pt x="623989" y="244201"/>
                  </a:lnTo>
                  <a:close/>
                  <a:moveTo>
                    <a:pt x="589222" y="247846"/>
                  </a:moveTo>
                  <a:lnTo>
                    <a:pt x="587821" y="248433"/>
                  </a:lnTo>
                  <a:lnTo>
                    <a:pt x="585185" y="245930"/>
                  </a:lnTo>
                  <a:lnTo>
                    <a:pt x="584066" y="243864"/>
                  </a:lnTo>
                  <a:lnTo>
                    <a:pt x="584332" y="242699"/>
                  </a:lnTo>
                  <a:lnTo>
                    <a:pt x="585122" y="241682"/>
                  </a:lnTo>
                  <a:lnTo>
                    <a:pt x="585498" y="241423"/>
                  </a:lnTo>
                  <a:lnTo>
                    <a:pt x="585334" y="240359"/>
                  </a:lnTo>
                  <a:lnTo>
                    <a:pt x="586374" y="239843"/>
                  </a:lnTo>
                  <a:lnTo>
                    <a:pt x="587516" y="239913"/>
                  </a:lnTo>
                  <a:lnTo>
                    <a:pt x="588267" y="241345"/>
                  </a:lnTo>
                  <a:lnTo>
                    <a:pt x="589167" y="241736"/>
                  </a:lnTo>
                  <a:lnTo>
                    <a:pt x="589629" y="243105"/>
                  </a:lnTo>
                  <a:lnTo>
                    <a:pt x="589222" y="247846"/>
                  </a:lnTo>
                  <a:close/>
                  <a:moveTo>
                    <a:pt x="602435" y="244154"/>
                  </a:moveTo>
                  <a:lnTo>
                    <a:pt x="601872" y="245609"/>
                  </a:lnTo>
                  <a:lnTo>
                    <a:pt x="600660" y="246743"/>
                  </a:lnTo>
                  <a:lnTo>
                    <a:pt x="599689" y="246829"/>
                  </a:lnTo>
                  <a:lnTo>
                    <a:pt x="598673" y="246595"/>
                  </a:lnTo>
                  <a:lnTo>
                    <a:pt x="596881" y="245609"/>
                  </a:lnTo>
                  <a:lnTo>
                    <a:pt x="596419" y="246649"/>
                  </a:lnTo>
                  <a:lnTo>
                    <a:pt x="595003" y="246602"/>
                  </a:lnTo>
                  <a:lnTo>
                    <a:pt x="594487" y="245257"/>
                  </a:lnTo>
                  <a:lnTo>
                    <a:pt x="595496" y="241275"/>
                  </a:lnTo>
                  <a:lnTo>
                    <a:pt x="596967" y="239788"/>
                  </a:lnTo>
                  <a:lnTo>
                    <a:pt x="596826" y="238223"/>
                  </a:lnTo>
                  <a:lnTo>
                    <a:pt x="595606" y="234899"/>
                  </a:lnTo>
                  <a:lnTo>
                    <a:pt x="596364" y="233162"/>
                  </a:lnTo>
                  <a:lnTo>
                    <a:pt x="599783" y="231847"/>
                  </a:lnTo>
                  <a:lnTo>
                    <a:pt x="602764" y="230244"/>
                  </a:lnTo>
                  <a:lnTo>
                    <a:pt x="603679" y="229915"/>
                  </a:lnTo>
                  <a:lnTo>
                    <a:pt x="604509" y="231151"/>
                  </a:lnTo>
                  <a:lnTo>
                    <a:pt x="604955" y="236815"/>
                  </a:lnTo>
                  <a:lnTo>
                    <a:pt x="601755" y="241298"/>
                  </a:lnTo>
                  <a:lnTo>
                    <a:pt x="602435" y="244154"/>
                  </a:lnTo>
                  <a:close/>
                  <a:moveTo>
                    <a:pt x="614179" y="228429"/>
                  </a:moveTo>
                  <a:lnTo>
                    <a:pt x="614687" y="233138"/>
                  </a:lnTo>
                  <a:lnTo>
                    <a:pt x="614523" y="234374"/>
                  </a:lnTo>
                  <a:lnTo>
                    <a:pt x="613287" y="232567"/>
                  </a:lnTo>
                  <a:lnTo>
                    <a:pt x="612841" y="232207"/>
                  </a:lnTo>
                  <a:lnTo>
                    <a:pt x="612496" y="232567"/>
                  </a:lnTo>
                  <a:lnTo>
                    <a:pt x="612059" y="232763"/>
                  </a:lnTo>
                  <a:lnTo>
                    <a:pt x="611433" y="232747"/>
                  </a:lnTo>
                  <a:lnTo>
                    <a:pt x="610619" y="234570"/>
                  </a:lnTo>
                  <a:lnTo>
                    <a:pt x="610541" y="236291"/>
                  </a:lnTo>
                  <a:lnTo>
                    <a:pt x="609923" y="237441"/>
                  </a:lnTo>
                  <a:lnTo>
                    <a:pt x="609602" y="241283"/>
                  </a:lnTo>
                  <a:lnTo>
                    <a:pt x="609805" y="242315"/>
                  </a:lnTo>
                  <a:lnTo>
                    <a:pt x="610760" y="241807"/>
                  </a:lnTo>
                  <a:lnTo>
                    <a:pt x="611347" y="241674"/>
                  </a:lnTo>
                  <a:lnTo>
                    <a:pt x="613506" y="243152"/>
                  </a:lnTo>
                  <a:lnTo>
                    <a:pt x="614648" y="244232"/>
                  </a:lnTo>
                  <a:lnTo>
                    <a:pt x="614327" y="245538"/>
                  </a:lnTo>
                  <a:lnTo>
                    <a:pt x="612864" y="246853"/>
                  </a:lnTo>
                  <a:lnTo>
                    <a:pt x="611167" y="247424"/>
                  </a:lnTo>
                  <a:lnTo>
                    <a:pt x="609899" y="246861"/>
                  </a:lnTo>
                  <a:lnTo>
                    <a:pt x="609524" y="247127"/>
                  </a:lnTo>
                  <a:lnTo>
                    <a:pt x="608772" y="247799"/>
                  </a:lnTo>
                  <a:lnTo>
                    <a:pt x="608209" y="248691"/>
                  </a:lnTo>
                  <a:lnTo>
                    <a:pt x="608374" y="249607"/>
                  </a:lnTo>
                  <a:lnTo>
                    <a:pt x="606926" y="252212"/>
                  </a:lnTo>
                  <a:lnTo>
                    <a:pt x="606089" y="252947"/>
                  </a:lnTo>
                  <a:lnTo>
                    <a:pt x="604352" y="252149"/>
                  </a:lnTo>
                  <a:lnTo>
                    <a:pt x="603281" y="252830"/>
                  </a:lnTo>
                  <a:lnTo>
                    <a:pt x="602420" y="252767"/>
                  </a:lnTo>
                  <a:lnTo>
                    <a:pt x="601098" y="250162"/>
                  </a:lnTo>
                  <a:lnTo>
                    <a:pt x="601137" y="248942"/>
                  </a:lnTo>
                  <a:lnTo>
                    <a:pt x="602357" y="247573"/>
                  </a:lnTo>
                  <a:lnTo>
                    <a:pt x="602365" y="246587"/>
                  </a:lnTo>
                  <a:lnTo>
                    <a:pt x="602967" y="245484"/>
                  </a:lnTo>
                  <a:lnTo>
                    <a:pt x="604313" y="243974"/>
                  </a:lnTo>
                  <a:lnTo>
                    <a:pt x="605088" y="242832"/>
                  </a:lnTo>
                  <a:lnTo>
                    <a:pt x="605111" y="242112"/>
                  </a:lnTo>
                  <a:lnTo>
                    <a:pt x="605682" y="239374"/>
                  </a:lnTo>
                  <a:lnTo>
                    <a:pt x="605901" y="238231"/>
                  </a:lnTo>
                  <a:lnTo>
                    <a:pt x="606293" y="237019"/>
                  </a:lnTo>
                  <a:lnTo>
                    <a:pt x="606903" y="234539"/>
                  </a:lnTo>
                  <a:lnTo>
                    <a:pt x="606989" y="229876"/>
                  </a:lnTo>
                  <a:lnTo>
                    <a:pt x="609047" y="226035"/>
                  </a:lnTo>
                  <a:lnTo>
                    <a:pt x="611057" y="224986"/>
                  </a:lnTo>
                  <a:lnTo>
                    <a:pt x="611855" y="224814"/>
                  </a:lnTo>
                  <a:lnTo>
                    <a:pt x="611730" y="225839"/>
                  </a:lnTo>
                  <a:lnTo>
                    <a:pt x="614179" y="228429"/>
                  </a:lnTo>
                  <a:close/>
                  <a:moveTo>
                    <a:pt x="842326" y="221755"/>
                  </a:moveTo>
                  <a:lnTo>
                    <a:pt x="843452" y="222921"/>
                  </a:lnTo>
                  <a:lnTo>
                    <a:pt x="840839" y="222006"/>
                  </a:lnTo>
                  <a:lnTo>
                    <a:pt x="837099" y="220089"/>
                  </a:lnTo>
                  <a:lnTo>
                    <a:pt x="836841" y="218806"/>
                  </a:lnTo>
                  <a:lnTo>
                    <a:pt x="839986" y="220746"/>
                  </a:lnTo>
                  <a:lnTo>
                    <a:pt x="842326" y="221755"/>
                  </a:lnTo>
                  <a:close/>
                  <a:moveTo>
                    <a:pt x="615548" y="218845"/>
                  </a:moveTo>
                  <a:lnTo>
                    <a:pt x="613404" y="221474"/>
                  </a:lnTo>
                  <a:lnTo>
                    <a:pt x="611910" y="221341"/>
                  </a:lnTo>
                  <a:lnTo>
                    <a:pt x="610118" y="219612"/>
                  </a:lnTo>
                  <a:lnTo>
                    <a:pt x="609602" y="217718"/>
                  </a:lnTo>
                  <a:lnTo>
                    <a:pt x="609555" y="217030"/>
                  </a:lnTo>
                  <a:lnTo>
                    <a:pt x="610776" y="215958"/>
                  </a:lnTo>
                  <a:lnTo>
                    <a:pt x="614883" y="216318"/>
                  </a:lnTo>
                  <a:lnTo>
                    <a:pt x="615657" y="217272"/>
                  </a:lnTo>
                  <a:lnTo>
                    <a:pt x="615548" y="218845"/>
                  </a:lnTo>
                  <a:close/>
                  <a:moveTo>
                    <a:pt x="732367" y="207313"/>
                  </a:moveTo>
                  <a:lnTo>
                    <a:pt x="728620" y="208455"/>
                  </a:lnTo>
                  <a:lnTo>
                    <a:pt x="729425" y="206327"/>
                  </a:lnTo>
                  <a:lnTo>
                    <a:pt x="729934" y="205764"/>
                  </a:lnTo>
                  <a:lnTo>
                    <a:pt x="731788" y="206343"/>
                  </a:lnTo>
                  <a:lnTo>
                    <a:pt x="732367" y="207313"/>
                  </a:lnTo>
                  <a:close/>
                  <a:moveTo>
                    <a:pt x="726061" y="209261"/>
                  </a:moveTo>
                  <a:lnTo>
                    <a:pt x="725498" y="210059"/>
                  </a:lnTo>
                  <a:lnTo>
                    <a:pt x="724223" y="210583"/>
                  </a:lnTo>
                  <a:lnTo>
                    <a:pt x="723159" y="210529"/>
                  </a:lnTo>
                  <a:lnTo>
                    <a:pt x="723503" y="209762"/>
                  </a:lnTo>
                  <a:lnTo>
                    <a:pt x="723237" y="209316"/>
                  </a:lnTo>
                  <a:lnTo>
                    <a:pt x="722447" y="209512"/>
                  </a:lnTo>
                  <a:lnTo>
                    <a:pt x="721156" y="210129"/>
                  </a:lnTo>
                  <a:lnTo>
                    <a:pt x="719529" y="211366"/>
                  </a:lnTo>
                  <a:lnTo>
                    <a:pt x="718575" y="210755"/>
                  </a:lnTo>
                  <a:lnTo>
                    <a:pt x="718371" y="209801"/>
                  </a:lnTo>
                  <a:lnTo>
                    <a:pt x="718426" y="209363"/>
                  </a:lnTo>
                  <a:lnTo>
                    <a:pt x="720374" y="207650"/>
                  </a:lnTo>
                  <a:lnTo>
                    <a:pt x="722635" y="207352"/>
                  </a:lnTo>
                  <a:lnTo>
                    <a:pt x="725819" y="205709"/>
                  </a:lnTo>
                  <a:lnTo>
                    <a:pt x="727243" y="205788"/>
                  </a:lnTo>
                  <a:lnTo>
                    <a:pt x="726907" y="206828"/>
                  </a:lnTo>
                  <a:lnTo>
                    <a:pt x="726413" y="207571"/>
                  </a:lnTo>
                  <a:lnTo>
                    <a:pt x="726116" y="208354"/>
                  </a:lnTo>
                  <a:lnTo>
                    <a:pt x="726061" y="209261"/>
                  </a:lnTo>
                  <a:close/>
                  <a:moveTo>
                    <a:pt x="735872" y="206468"/>
                  </a:moveTo>
                  <a:lnTo>
                    <a:pt x="735825" y="207391"/>
                  </a:lnTo>
                  <a:lnTo>
                    <a:pt x="735669" y="207681"/>
                  </a:lnTo>
                  <a:lnTo>
                    <a:pt x="734472" y="207360"/>
                  </a:lnTo>
                  <a:lnTo>
                    <a:pt x="733619" y="207376"/>
                  </a:lnTo>
                  <a:lnTo>
                    <a:pt x="732860" y="205709"/>
                  </a:lnTo>
                  <a:lnTo>
                    <a:pt x="733071" y="205326"/>
                  </a:lnTo>
                  <a:lnTo>
                    <a:pt x="734644" y="205811"/>
                  </a:lnTo>
                  <a:lnTo>
                    <a:pt x="735230" y="205975"/>
                  </a:lnTo>
                  <a:lnTo>
                    <a:pt x="735872" y="206468"/>
                  </a:lnTo>
                  <a:close/>
                  <a:moveTo>
                    <a:pt x="465846" y="204669"/>
                  </a:moveTo>
                  <a:lnTo>
                    <a:pt x="465040" y="208432"/>
                  </a:lnTo>
                  <a:lnTo>
                    <a:pt x="463703" y="206296"/>
                  </a:lnTo>
                  <a:lnTo>
                    <a:pt x="465205" y="203769"/>
                  </a:lnTo>
                  <a:lnTo>
                    <a:pt x="465901" y="203261"/>
                  </a:lnTo>
                  <a:lnTo>
                    <a:pt x="465846" y="204669"/>
                  </a:lnTo>
                  <a:close/>
                  <a:moveTo>
                    <a:pt x="711369" y="201406"/>
                  </a:moveTo>
                  <a:lnTo>
                    <a:pt x="711870" y="202376"/>
                  </a:lnTo>
                  <a:lnTo>
                    <a:pt x="709718" y="201766"/>
                  </a:lnTo>
                  <a:lnTo>
                    <a:pt x="708764" y="200827"/>
                  </a:lnTo>
                  <a:lnTo>
                    <a:pt x="709703" y="200241"/>
                  </a:lnTo>
                  <a:lnTo>
                    <a:pt x="710227" y="200084"/>
                  </a:lnTo>
                  <a:lnTo>
                    <a:pt x="711369" y="201406"/>
                  </a:lnTo>
                  <a:close/>
                  <a:moveTo>
                    <a:pt x="463202" y="213494"/>
                  </a:moveTo>
                  <a:lnTo>
                    <a:pt x="458594" y="217562"/>
                  </a:lnTo>
                  <a:lnTo>
                    <a:pt x="457827" y="216529"/>
                  </a:lnTo>
                  <a:lnTo>
                    <a:pt x="458226" y="212390"/>
                  </a:lnTo>
                  <a:lnTo>
                    <a:pt x="456943" y="209817"/>
                  </a:lnTo>
                  <a:lnTo>
                    <a:pt x="457029" y="207908"/>
                  </a:lnTo>
                  <a:lnTo>
                    <a:pt x="457937" y="204528"/>
                  </a:lnTo>
                  <a:lnTo>
                    <a:pt x="459118" y="201938"/>
                  </a:lnTo>
                  <a:lnTo>
                    <a:pt x="461794" y="200210"/>
                  </a:lnTo>
                  <a:lnTo>
                    <a:pt x="462459" y="200006"/>
                  </a:lnTo>
                  <a:lnTo>
                    <a:pt x="462295" y="203143"/>
                  </a:lnTo>
                  <a:lnTo>
                    <a:pt x="462827" y="204324"/>
                  </a:lnTo>
                  <a:lnTo>
                    <a:pt x="463014" y="205334"/>
                  </a:lnTo>
                  <a:lnTo>
                    <a:pt x="462732" y="206202"/>
                  </a:lnTo>
                  <a:lnTo>
                    <a:pt x="463233" y="210224"/>
                  </a:lnTo>
                  <a:lnTo>
                    <a:pt x="463530" y="211201"/>
                  </a:lnTo>
                  <a:lnTo>
                    <a:pt x="462881" y="212469"/>
                  </a:lnTo>
                  <a:lnTo>
                    <a:pt x="463202" y="213494"/>
                  </a:lnTo>
                  <a:close/>
                  <a:moveTo>
                    <a:pt x="695003" y="196446"/>
                  </a:moveTo>
                  <a:lnTo>
                    <a:pt x="698617" y="198152"/>
                  </a:lnTo>
                  <a:lnTo>
                    <a:pt x="699430" y="199263"/>
                  </a:lnTo>
                  <a:lnTo>
                    <a:pt x="700080" y="200585"/>
                  </a:lnTo>
                  <a:lnTo>
                    <a:pt x="700792" y="201313"/>
                  </a:lnTo>
                  <a:lnTo>
                    <a:pt x="701637" y="201907"/>
                  </a:lnTo>
                  <a:lnTo>
                    <a:pt x="703045" y="203057"/>
                  </a:lnTo>
                  <a:lnTo>
                    <a:pt x="703413" y="204810"/>
                  </a:lnTo>
                  <a:lnTo>
                    <a:pt x="703092" y="208346"/>
                  </a:lnTo>
                  <a:lnTo>
                    <a:pt x="701457" y="208659"/>
                  </a:lnTo>
                  <a:lnTo>
                    <a:pt x="699923" y="209175"/>
                  </a:lnTo>
                  <a:lnTo>
                    <a:pt x="696763" y="211225"/>
                  </a:lnTo>
                  <a:lnTo>
                    <a:pt x="695206" y="211624"/>
                  </a:lnTo>
                  <a:lnTo>
                    <a:pt x="693539" y="211765"/>
                  </a:lnTo>
                  <a:lnTo>
                    <a:pt x="692358" y="212305"/>
                  </a:lnTo>
                  <a:lnTo>
                    <a:pt x="691177" y="212516"/>
                  </a:lnTo>
                  <a:lnTo>
                    <a:pt x="688102" y="211381"/>
                  </a:lnTo>
                  <a:lnTo>
                    <a:pt x="685129" y="210051"/>
                  </a:lnTo>
                  <a:lnTo>
                    <a:pt x="680811" y="207743"/>
                  </a:lnTo>
                  <a:lnTo>
                    <a:pt x="680013" y="207180"/>
                  </a:lnTo>
                  <a:lnTo>
                    <a:pt x="679317" y="205944"/>
                  </a:lnTo>
                  <a:lnTo>
                    <a:pt x="677337" y="203722"/>
                  </a:lnTo>
                  <a:lnTo>
                    <a:pt x="676844" y="202298"/>
                  </a:lnTo>
                  <a:lnTo>
                    <a:pt x="676680" y="198246"/>
                  </a:lnTo>
                  <a:lnTo>
                    <a:pt x="677196" y="197315"/>
                  </a:lnTo>
                  <a:lnTo>
                    <a:pt x="678025" y="196822"/>
                  </a:lnTo>
                  <a:lnTo>
                    <a:pt x="680912" y="197761"/>
                  </a:lnTo>
                  <a:lnTo>
                    <a:pt x="682813" y="196783"/>
                  </a:lnTo>
                  <a:lnTo>
                    <a:pt x="688274" y="195954"/>
                  </a:lnTo>
                  <a:lnTo>
                    <a:pt x="693837" y="196040"/>
                  </a:lnTo>
                  <a:lnTo>
                    <a:pt x="695003" y="196446"/>
                  </a:lnTo>
                  <a:close/>
                  <a:moveTo>
                    <a:pt x="719748" y="193137"/>
                  </a:moveTo>
                  <a:lnTo>
                    <a:pt x="718645" y="194960"/>
                  </a:lnTo>
                  <a:lnTo>
                    <a:pt x="716712" y="194882"/>
                  </a:lnTo>
                  <a:lnTo>
                    <a:pt x="716376" y="194623"/>
                  </a:lnTo>
                  <a:lnTo>
                    <a:pt x="718661" y="193481"/>
                  </a:lnTo>
                  <a:lnTo>
                    <a:pt x="719748" y="193137"/>
                  </a:lnTo>
                  <a:close/>
                  <a:moveTo>
                    <a:pt x="256436" y="194639"/>
                  </a:moveTo>
                  <a:lnTo>
                    <a:pt x="256068" y="195077"/>
                  </a:lnTo>
                  <a:lnTo>
                    <a:pt x="254856" y="194843"/>
                  </a:lnTo>
                  <a:lnTo>
                    <a:pt x="253972" y="194232"/>
                  </a:lnTo>
                  <a:lnTo>
                    <a:pt x="253425" y="193653"/>
                  </a:lnTo>
                  <a:lnTo>
                    <a:pt x="253284" y="193051"/>
                  </a:lnTo>
                  <a:lnTo>
                    <a:pt x="254465" y="192308"/>
                  </a:lnTo>
                  <a:lnTo>
                    <a:pt x="256960" y="193074"/>
                  </a:lnTo>
                  <a:lnTo>
                    <a:pt x="256436" y="194639"/>
                  </a:lnTo>
                  <a:close/>
                  <a:moveTo>
                    <a:pt x="269322" y="192331"/>
                  </a:moveTo>
                  <a:lnTo>
                    <a:pt x="268438" y="192894"/>
                  </a:lnTo>
                  <a:lnTo>
                    <a:pt x="267921" y="192355"/>
                  </a:lnTo>
                  <a:lnTo>
                    <a:pt x="267764" y="191752"/>
                  </a:lnTo>
                  <a:lnTo>
                    <a:pt x="268140" y="190993"/>
                  </a:lnTo>
                  <a:lnTo>
                    <a:pt x="269345" y="190923"/>
                  </a:lnTo>
                  <a:lnTo>
                    <a:pt x="269900" y="191150"/>
                  </a:lnTo>
                  <a:lnTo>
                    <a:pt x="269322" y="192331"/>
                  </a:lnTo>
                  <a:close/>
                  <a:moveTo>
                    <a:pt x="758536" y="191596"/>
                  </a:moveTo>
                  <a:lnTo>
                    <a:pt x="763583" y="194013"/>
                  </a:lnTo>
                  <a:lnTo>
                    <a:pt x="766196" y="194365"/>
                  </a:lnTo>
                  <a:lnTo>
                    <a:pt x="770592" y="194052"/>
                  </a:lnTo>
                  <a:lnTo>
                    <a:pt x="772251" y="194287"/>
                  </a:lnTo>
                  <a:lnTo>
                    <a:pt x="776444" y="197377"/>
                  </a:lnTo>
                  <a:lnTo>
                    <a:pt x="777665" y="199498"/>
                  </a:lnTo>
                  <a:lnTo>
                    <a:pt x="778017" y="201328"/>
                  </a:lnTo>
                  <a:lnTo>
                    <a:pt x="778666" y="203065"/>
                  </a:lnTo>
                  <a:lnTo>
                    <a:pt x="779699" y="203503"/>
                  </a:lnTo>
                  <a:lnTo>
                    <a:pt x="780911" y="203667"/>
                  </a:lnTo>
                  <a:lnTo>
                    <a:pt x="782492" y="206171"/>
                  </a:lnTo>
                  <a:lnTo>
                    <a:pt x="782805" y="206985"/>
                  </a:lnTo>
                  <a:lnTo>
                    <a:pt x="781608" y="213267"/>
                  </a:lnTo>
                  <a:lnTo>
                    <a:pt x="776671" y="210888"/>
                  </a:lnTo>
                  <a:lnTo>
                    <a:pt x="771907" y="208189"/>
                  </a:lnTo>
                  <a:lnTo>
                    <a:pt x="769849" y="207188"/>
                  </a:lnTo>
                  <a:lnTo>
                    <a:pt x="764357" y="204903"/>
                  </a:lnTo>
                  <a:lnTo>
                    <a:pt x="763520" y="204121"/>
                  </a:lnTo>
                  <a:lnTo>
                    <a:pt x="762902" y="203088"/>
                  </a:lnTo>
                  <a:lnTo>
                    <a:pt x="760508" y="201680"/>
                  </a:lnTo>
                  <a:lnTo>
                    <a:pt x="755736" y="201461"/>
                  </a:lnTo>
                  <a:lnTo>
                    <a:pt x="753944" y="201500"/>
                  </a:lnTo>
                  <a:lnTo>
                    <a:pt x="753217" y="201712"/>
                  </a:lnTo>
                  <a:lnTo>
                    <a:pt x="753404" y="202470"/>
                  </a:lnTo>
                  <a:lnTo>
                    <a:pt x="753428" y="204012"/>
                  </a:lnTo>
                  <a:lnTo>
                    <a:pt x="752246" y="204434"/>
                  </a:lnTo>
                  <a:lnTo>
                    <a:pt x="749281" y="203464"/>
                  </a:lnTo>
                  <a:lnTo>
                    <a:pt x="746637" y="203112"/>
                  </a:lnTo>
                  <a:lnTo>
                    <a:pt x="744337" y="202158"/>
                  </a:lnTo>
                  <a:lnTo>
                    <a:pt x="741262" y="201657"/>
                  </a:lnTo>
                  <a:lnTo>
                    <a:pt x="740918" y="201180"/>
                  </a:lnTo>
                  <a:lnTo>
                    <a:pt x="741184" y="200468"/>
                  </a:lnTo>
                  <a:lnTo>
                    <a:pt x="741044" y="199803"/>
                  </a:lnTo>
                  <a:lnTo>
                    <a:pt x="740332" y="199544"/>
                  </a:lnTo>
                  <a:lnTo>
                    <a:pt x="738947" y="199670"/>
                  </a:lnTo>
                  <a:lnTo>
                    <a:pt x="737609" y="200343"/>
                  </a:lnTo>
                  <a:lnTo>
                    <a:pt x="736498" y="201101"/>
                  </a:lnTo>
                  <a:lnTo>
                    <a:pt x="734871" y="203198"/>
                  </a:lnTo>
                  <a:lnTo>
                    <a:pt x="734041" y="204004"/>
                  </a:lnTo>
                  <a:lnTo>
                    <a:pt x="731350" y="204348"/>
                  </a:lnTo>
                  <a:lnTo>
                    <a:pt x="730231" y="204145"/>
                  </a:lnTo>
                  <a:lnTo>
                    <a:pt x="729207" y="203628"/>
                  </a:lnTo>
                  <a:lnTo>
                    <a:pt x="726147" y="199795"/>
                  </a:lnTo>
                  <a:lnTo>
                    <a:pt x="725115" y="198965"/>
                  </a:lnTo>
                  <a:lnTo>
                    <a:pt x="723965" y="198293"/>
                  </a:lnTo>
                  <a:lnTo>
                    <a:pt x="722901" y="197980"/>
                  </a:lnTo>
                  <a:lnTo>
                    <a:pt x="721798" y="198566"/>
                  </a:lnTo>
                  <a:lnTo>
                    <a:pt x="721227" y="199756"/>
                  </a:lnTo>
                  <a:lnTo>
                    <a:pt x="720968" y="201172"/>
                  </a:lnTo>
                  <a:lnTo>
                    <a:pt x="720663" y="201985"/>
                  </a:lnTo>
                  <a:lnTo>
                    <a:pt x="719341" y="204254"/>
                  </a:lnTo>
                  <a:lnTo>
                    <a:pt x="718246" y="205600"/>
                  </a:lnTo>
                  <a:lnTo>
                    <a:pt x="717855" y="205389"/>
                  </a:lnTo>
                  <a:lnTo>
                    <a:pt x="718410" y="203229"/>
                  </a:lnTo>
                  <a:lnTo>
                    <a:pt x="718410" y="202009"/>
                  </a:lnTo>
                  <a:lnTo>
                    <a:pt x="717738" y="200718"/>
                  </a:lnTo>
                  <a:lnTo>
                    <a:pt x="717307" y="199404"/>
                  </a:lnTo>
                  <a:lnTo>
                    <a:pt x="722478" y="193121"/>
                  </a:lnTo>
                  <a:lnTo>
                    <a:pt x="724348" y="191627"/>
                  </a:lnTo>
                  <a:lnTo>
                    <a:pt x="732500" y="191111"/>
                  </a:lnTo>
                  <a:lnTo>
                    <a:pt x="737343" y="191432"/>
                  </a:lnTo>
                  <a:lnTo>
                    <a:pt x="739987" y="191275"/>
                  </a:lnTo>
                  <a:lnTo>
                    <a:pt x="741756" y="190813"/>
                  </a:lnTo>
                  <a:lnTo>
                    <a:pt x="743218" y="191033"/>
                  </a:lnTo>
                  <a:lnTo>
                    <a:pt x="743586" y="192269"/>
                  </a:lnTo>
                  <a:lnTo>
                    <a:pt x="744501" y="193184"/>
                  </a:lnTo>
                  <a:lnTo>
                    <a:pt x="745777" y="193106"/>
                  </a:lnTo>
                  <a:lnTo>
                    <a:pt x="748092" y="192136"/>
                  </a:lnTo>
                  <a:lnTo>
                    <a:pt x="750103" y="190641"/>
                  </a:lnTo>
                  <a:lnTo>
                    <a:pt x="751331" y="189992"/>
                  </a:lnTo>
                  <a:lnTo>
                    <a:pt x="752583" y="189883"/>
                  </a:lnTo>
                  <a:lnTo>
                    <a:pt x="753874" y="189984"/>
                  </a:lnTo>
                  <a:lnTo>
                    <a:pt x="755133" y="190329"/>
                  </a:lnTo>
                  <a:lnTo>
                    <a:pt x="758536" y="191596"/>
                  </a:lnTo>
                  <a:close/>
                  <a:moveTo>
                    <a:pt x="114566" y="198520"/>
                  </a:moveTo>
                  <a:lnTo>
                    <a:pt x="115442" y="201704"/>
                  </a:lnTo>
                  <a:lnTo>
                    <a:pt x="112830" y="199537"/>
                  </a:lnTo>
                  <a:lnTo>
                    <a:pt x="112884" y="198003"/>
                  </a:lnTo>
                  <a:lnTo>
                    <a:pt x="112524" y="197002"/>
                  </a:lnTo>
                  <a:lnTo>
                    <a:pt x="110944" y="195774"/>
                  </a:lnTo>
                  <a:lnTo>
                    <a:pt x="109723" y="194232"/>
                  </a:lnTo>
                  <a:lnTo>
                    <a:pt x="109176" y="190595"/>
                  </a:lnTo>
                  <a:lnTo>
                    <a:pt x="109598" y="189836"/>
                  </a:lnTo>
                  <a:lnTo>
                    <a:pt x="110631" y="189789"/>
                  </a:lnTo>
                  <a:lnTo>
                    <a:pt x="115223" y="194561"/>
                  </a:lnTo>
                  <a:lnTo>
                    <a:pt x="115537" y="195367"/>
                  </a:lnTo>
                  <a:lnTo>
                    <a:pt x="115435" y="197072"/>
                  </a:lnTo>
                  <a:lnTo>
                    <a:pt x="114770" y="197604"/>
                  </a:lnTo>
                  <a:lnTo>
                    <a:pt x="114566" y="198520"/>
                  </a:lnTo>
                  <a:close/>
                  <a:moveTo>
                    <a:pt x="285438" y="194475"/>
                  </a:moveTo>
                  <a:lnTo>
                    <a:pt x="285094" y="196775"/>
                  </a:lnTo>
                  <a:lnTo>
                    <a:pt x="284562" y="197643"/>
                  </a:lnTo>
                  <a:lnTo>
                    <a:pt x="282731" y="198786"/>
                  </a:lnTo>
                  <a:lnTo>
                    <a:pt x="282105" y="199482"/>
                  </a:lnTo>
                  <a:lnTo>
                    <a:pt x="280392" y="199372"/>
                  </a:lnTo>
                  <a:lnTo>
                    <a:pt x="280173" y="198168"/>
                  </a:lnTo>
                  <a:lnTo>
                    <a:pt x="279601" y="197354"/>
                  </a:lnTo>
                  <a:lnTo>
                    <a:pt x="277786" y="196415"/>
                  </a:lnTo>
                  <a:lnTo>
                    <a:pt x="277309" y="196642"/>
                  </a:lnTo>
                  <a:lnTo>
                    <a:pt x="276981" y="198042"/>
                  </a:lnTo>
                  <a:lnTo>
                    <a:pt x="273421" y="199020"/>
                  </a:lnTo>
                  <a:lnTo>
                    <a:pt x="272427" y="199106"/>
                  </a:lnTo>
                  <a:lnTo>
                    <a:pt x="272921" y="197260"/>
                  </a:lnTo>
                  <a:lnTo>
                    <a:pt x="271997" y="195805"/>
                  </a:lnTo>
                  <a:lnTo>
                    <a:pt x="271927" y="194021"/>
                  </a:lnTo>
                  <a:lnTo>
                    <a:pt x="271755" y="193239"/>
                  </a:lnTo>
                  <a:lnTo>
                    <a:pt x="271309" y="192785"/>
                  </a:lnTo>
                  <a:lnTo>
                    <a:pt x="272216" y="191541"/>
                  </a:lnTo>
                  <a:lnTo>
                    <a:pt x="272060" y="190156"/>
                  </a:lnTo>
                  <a:lnTo>
                    <a:pt x="273022" y="188670"/>
                  </a:lnTo>
                  <a:lnTo>
                    <a:pt x="273554" y="185063"/>
                  </a:lnTo>
                  <a:lnTo>
                    <a:pt x="277317" y="184273"/>
                  </a:lnTo>
                  <a:lnTo>
                    <a:pt x="278131" y="184922"/>
                  </a:lnTo>
                  <a:lnTo>
                    <a:pt x="282520" y="185736"/>
                  </a:lnTo>
                  <a:lnTo>
                    <a:pt x="285618" y="187919"/>
                  </a:lnTo>
                  <a:lnTo>
                    <a:pt x="287269" y="190821"/>
                  </a:lnTo>
                  <a:lnTo>
                    <a:pt x="285438" y="194475"/>
                  </a:lnTo>
                  <a:close/>
                  <a:moveTo>
                    <a:pt x="109716" y="188865"/>
                  </a:moveTo>
                  <a:lnTo>
                    <a:pt x="108151" y="190626"/>
                  </a:lnTo>
                  <a:lnTo>
                    <a:pt x="105569" y="190587"/>
                  </a:lnTo>
                  <a:lnTo>
                    <a:pt x="105061" y="189499"/>
                  </a:lnTo>
                  <a:lnTo>
                    <a:pt x="105178" y="186870"/>
                  </a:lnTo>
                  <a:lnTo>
                    <a:pt x="104544" y="186010"/>
                  </a:lnTo>
                  <a:lnTo>
                    <a:pt x="104568" y="185666"/>
                  </a:lnTo>
                  <a:lnTo>
                    <a:pt x="104983" y="184171"/>
                  </a:lnTo>
                  <a:lnTo>
                    <a:pt x="105507" y="183843"/>
                  </a:lnTo>
                  <a:lnTo>
                    <a:pt x="109677" y="187543"/>
                  </a:lnTo>
                  <a:lnTo>
                    <a:pt x="109716" y="188865"/>
                  </a:lnTo>
                  <a:close/>
                  <a:moveTo>
                    <a:pt x="859967" y="175393"/>
                  </a:moveTo>
                  <a:lnTo>
                    <a:pt x="859326" y="175722"/>
                  </a:lnTo>
                  <a:lnTo>
                    <a:pt x="859107" y="174776"/>
                  </a:lnTo>
                  <a:lnTo>
                    <a:pt x="859451" y="173500"/>
                  </a:lnTo>
                  <a:lnTo>
                    <a:pt x="859866" y="173297"/>
                  </a:lnTo>
                  <a:lnTo>
                    <a:pt x="860343" y="173359"/>
                  </a:lnTo>
                  <a:lnTo>
                    <a:pt x="860961" y="173821"/>
                  </a:lnTo>
                  <a:lnTo>
                    <a:pt x="859967" y="175393"/>
                  </a:lnTo>
                  <a:close/>
                  <a:moveTo>
                    <a:pt x="101791" y="180181"/>
                  </a:moveTo>
                  <a:lnTo>
                    <a:pt x="101900" y="180760"/>
                  </a:lnTo>
                  <a:lnTo>
                    <a:pt x="98325" y="178844"/>
                  </a:lnTo>
                  <a:lnTo>
                    <a:pt x="96603" y="178312"/>
                  </a:lnTo>
                  <a:lnTo>
                    <a:pt x="95078" y="176215"/>
                  </a:lnTo>
                  <a:lnTo>
                    <a:pt x="95555" y="175214"/>
                  </a:lnTo>
                  <a:lnTo>
                    <a:pt x="95618" y="173805"/>
                  </a:lnTo>
                  <a:lnTo>
                    <a:pt x="95845" y="173250"/>
                  </a:lnTo>
                  <a:lnTo>
                    <a:pt x="96940" y="173046"/>
                  </a:lnTo>
                  <a:lnTo>
                    <a:pt x="98364" y="174071"/>
                  </a:lnTo>
                  <a:lnTo>
                    <a:pt x="99428" y="176567"/>
                  </a:lnTo>
                  <a:lnTo>
                    <a:pt x="101204" y="178891"/>
                  </a:lnTo>
                  <a:lnTo>
                    <a:pt x="101791" y="180181"/>
                  </a:lnTo>
                  <a:close/>
                  <a:moveTo>
                    <a:pt x="677314" y="182544"/>
                  </a:moveTo>
                  <a:lnTo>
                    <a:pt x="676938" y="182943"/>
                  </a:lnTo>
                  <a:lnTo>
                    <a:pt x="675616" y="181762"/>
                  </a:lnTo>
                  <a:lnTo>
                    <a:pt x="674732" y="178429"/>
                  </a:lnTo>
                  <a:lnTo>
                    <a:pt x="673973" y="177545"/>
                  </a:lnTo>
                  <a:lnTo>
                    <a:pt x="673089" y="174377"/>
                  </a:lnTo>
                  <a:lnTo>
                    <a:pt x="673316" y="173477"/>
                  </a:lnTo>
                  <a:lnTo>
                    <a:pt x="674411" y="172147"/>
                  </a:lnTo>
                  <a:lnTo>
                    <a:pt x="675287" y="172162"/>
                  </a:lnTo>
                  <a:lnTo>
                    <a:pt x="675937" y="172953"/>
                  </a:lnTo>
                  <a:lnTo>
                    <a:pt x="675577" y="176364"/>
                  </a:lnTo>
                  <a:lnTo>
                    <a:pt x="677541" y="180682"/>
                  </a:lnTo>
                  <a:lnTo>
                    <a:pt x="677314" y="182544"/>
                  </a:lnTo>
                  <a:close/>
                  <a:moveTo>
                    <a:pt x="628855" y="171724"/>
                  </a:moveTo>
                  <a:lnTo>
                    <a:pt x="629246" y="172600"/>
                  </a:lnTo>
                  <a:lnTo>
                    <a:pt x="627870" y="172577"/>
                  </a:lnTo>
                  <a:lnTo>
                    <a:pt x="627299" y="170926"/>
                  </a:lnTo>
                  <a:lnTo>
                    <a:pt x="627440" y="170042"/>
                  </a:lnTo>
                  <a:lnTo>
                    <a:pt x="628855" y="171724"/>
                  </a:lnTo>
                  <a:close/>
                  <a:moveTo>
                    <a:pt x="676633" y="168102"/>
                  </a:moveTo>
                  <a:lnTo>
                    <a:pt x="683384" y="168830"/>
                  </a:lnTo>
                  <a:lnTo>
                    <a:pt x="682430" y="169620"/>
                  </a:lnTo>
                  <a:lnTo>
                    <a:pt x="675147" y="170879"/>
                  </a:lnTo>
                  <a:lnTo>
                    <a:pt x="672565" y="170653"/>
                  </a:lnTo>
                  <a:lnTo>
                    <a:pt x="664663" y="171396"/>
                  </a:lnTo>
                  <a:lnTo>
                    <a:pt x="663638" y="171349"/>
                  </a:lnTo>
                  <a:lnTo>
                    <a:pt x="663490" y="170128"/>
                  </a:lnTo>
                  <a:lnTo>
                    <a:pt x="662645" y="169276"/>
                  </a:lnTo>
                  <a:lnTo>
                    <a:pt x="663904" y="168532"/>
                  </a:lnTo>
                  <a:lnTo>
                    <a:pt x="665579" y="168360"/>
                  </a:lnTo>
                  <a:lnTo>
                    <a:pt x="669960" y="168642"/>
                  </a:lnTo>
                  <a:lnTo>
                    <a:pt x="676633" y="168102"/>
                  </a:lnTo>
                  <a:close/>
                  <a:moveTo>
                    <a:pt x="613576" y="168689"/>
                  </a:moveTo>
                  <a:lnTo>
                    <a:pt x="611965" y="170488"/>
                  </a:lnTo>
                  <a:lnTo>
                    <a:pt x="611793" y="169526"/>
                  </a:lnTo>
                  <a:lnTo>
                    <a:pt x="612121" y="168650"/>
                  </a:lnTo>
                  <a:lnTo>
                    <a:pt x="612575" y="168032"/>
                  </a:lnTo>
                  <a:lnTo>
                    <a:pt x="613255" y="167727"/>
                  </a:lnTo>
                  <a:lnTo>
                    <a:pt x="613576" y="168689"/>
                  </a:lnTo>
                  <a:close/>
                  <a:moveTo>
                    <a:pt x="771680" y="165943"/>
                  </a:moveTo>
                  <a:lnTo>
                    <a:pt x="771946" y="167241"/>
                  </a:lnTo>
                  <a:lnTo>
                    <a:pt x="773253" y="168439"/>
                  </a:lnTo>
                  <a:lnTo>
                    <a:pt x="772799" y="170300"/>
                  </a:lnTo>
                  <a:lnTo>
                    <a:pt x="772282" y="170582"/>
                  </a:lnTo>
                  <a:lnTo>
                    <a:pt x="772556" y="171427"/>
                  </a:lnTo>
                  <a:lnTo>
                    <a:pt x="773119" y="172076"/>
                  </a:lnTo>
                  <a:lnTo>
                    <a:pt x="772102" y="172522"/>
                  </a:lnTo>
                  <a:lnTo>
                    <a:pt x="771359" y="172303"/>
                  </a:lnTo>
                  <a:lnTo>
                    <a:pt x="770162" y="172906"/>
                  </a:lnTo>
                  <a:lnTo>
                    <a:pt x="769364" y="173743"/>
                  </a:lnTo>
                  <a:lnTo>
                    <a:pt x="766853" y="174095"/>
                  </a:lnTo>
                  <a:lnTo>
                    <a:pt x="765969" y="173320"/>
                  </a:lnTo>
                  <a:lnTo>
                    <a:pt x="761431" y="172405"/>
                  </a:lnTo>
                  <a:lnTo>
                    <a:pt x="758529" y="170402"/>
                  </a:lnTo>
                  <a:lnTo>
                    <a:pt x="758161" y="169800"/>
                  </a:lnTo>
                  <a:lnTo>
                    <a:pt x="763786" y="167445"/>
                  </a:lnTo>
                  <a:lnTo>
                    <a:pt x="766242" y="166819"/>
                  </a:lnTo>
                  <a:lnTo>
                    <a:pt x="768308" y="166858"/>
                  </a:lnTo>
                  <a:lnTo>
                    <a:pt x="770905" y="165982"/>
                  </a:lnTo>
                  <a:lnTo>
                    <a:pt x="771680" y="165943"/>
                  </a:lnTo>
                  <a:close/>
                  <a:moveTo>
                    <a:pt x="653475" y="166264"/>
                  </a:moveTo>
                  <a:lnTo>
                    <a:pt x="655533" y="167038"/>
                  </a:lnTo>
                  <a:lnTo>
                    <a:pt x="656253" y="167038"/>
                  </a:lnTo>
                  <a:lnTo>
                    <a:pt x="656934" y="166131"/>
                  </a:lnTo>
                  <a:lnTo>
                    <a:pt x="657356" y="165982"/>
                  </a:lnTo>
                  <a:lnTo>
                    <a:pt x="658279" y="166428"/>
                  </a:lnTo>
                  <a:lnTo>
                    <a:pt x="658491" y="167899"/>
                  </a:lnTo>
                  <a:lnTo>
                    <a:pt x="659821" y="167695"/>
                  </a:lnTo>
                  <a:lnTo>
                    <a:pt x="660853" y="168196"/>
                  </a:lnTo>
                  <a:lnTo>
                    <a:pt x="661182" y="168548"/>
                  </a:lnTo>
                  <a:lnTo>
                    <a:pt x="661041" y="170011"/>
                  </a:lnTo>
                  <a:lnTo>
                    <a:pt x="657106" y="170269"/>
                  </a:lnTo>
                  <a:lnTo>
                    <a:pt x="654297" y="171450"/>
                  </a:lnTo>
                  <a:lnTo>
                    <a:pt x="650518" y="170387"/>
                  </a:lnTo>
                  <a:lnTo>
                    <a:pt x="646231" y="172209"/>
                  </a:lnTo>
                  <a:lnTo>
                    <a:pt x="643626" y="172843"/>
                  </a:lnTo>
                  <a:lnTo>
                    <a:pt x="641365" y="172804"/>
                  </a:lnTo>
                  <a:lnTo>
                    <a:pt x="639433" y="169612"/>
                  </a:lnTo>
                  <a:lnTo>
                    <a:pt x="640559" y="165872"/>
                  </a:lnTo>
                  <a:lnTo>
                    <a:pt x="641373" y="165254"/>
                  </a:lnTo>
                  <a:lnTo>
                    <a:pt x="642812" y="164926"/>
                  </a:lnTo>
                  <a:lnTo>
                    <a:pt x="646787" y="164746"/>
                  </a:lnTo>
                  <a:lnTo>
                    <a:pt x="653475" y="166264"/>
                  </a:lnTo>
                  <a:close/>
                  <a:moveTo>
                    <a:pt x="884118" y="163784"/>
                  </a:moveTo>
                  <a:lnTo>
                    <a:pt x="892787" y="164879"/>
                  </a:lnTo>
                  <a:lnTo>
                    <a:pt x="895134" y="164738"/>
                  </a:lnTo>
                  <a:lnTo>
                    <a:pt x="900086" y="165160"/>
                  </a:lnTo>
                  <a:lnTo>
                    <a:pt x="904217" y="166616"/>
                  </a:lnTo>
                  <a:lnTo>
                    <a:pt x="911438" y="166882"/>
                  </a:lnTo>
                  <a:lnTo>
                    <a:pt x="913589" y="167320"/>
                  </a:lnTo>
                  <a:lnTo>
                    <a:pt x="915255" y="168321"/>
                  </a:lnTo>
                  <a:lnTo>
                    <a:pt x="911211" y="169143"/>
                  </a:lnTo>
                  <a:lnTo>
                    <a:pt x="909310" y="169917"/>
                  </a:lnTo>
                  <a:lnTo>
                    <a:pt x="905774" y="170300"/>
                  </a:lnTo>
                  <a:lnTo>
                    <a:pt x="902816" y="169909"/>
                  </a:lnTo>
                  <a:lnTo>
                    <a:pt x="900665" y="170371"/>
                  </a:lnTo>
                  <a:lnTo>
                    <a:pt x="899883" y="169620"/>
                  </a:lnTo>
                  <a:lnTo>
                    <a:pt x="896738" y="168853"/>
                  </a:lnTo>
                  <a:lnTo>
                    <a:pt x="892709" y="167281"/>
                  </a:lnTo>
                  <a:lnTo>
                    <a:pt x="884400" y="165458"/>
                  </a:lnTo>
                  <a:lnTo>
                    <a:pt x="884009" y="164316"/>
                  </a:lnTo>
                  <a:lnTo>
                    <a:pt x="884118" y="163784"/>
                  </a:lnTo>
                  <a:close/>
                  <a:moveTo>
                    <a:pt x="301812" y="164394"/>
                  </a:moveTo>
                  <a:lnTo>
                    <a:pt x="299293" y="165309"/>
                  </a:lnTo>
                  <a:lnTo>
                    <a:pt x="298534" y="163259"/>
                  </a:lnTo>
                  <a:lnTo>
                    <a:pt x="300146" y="162649"/>
                  </a:lnTo>
                  <a:lnTo>
                    <a:pt x="301898" y="163181"/>
                  </a:lnTo>
                  <a:lnTo>
                    <a:pt x="301812" y="164394"/>
                  </a:lnTo>
                  <a:close/>
                  <a:moveTo>
                    <a:pt x="237973" y="165481"/>
                  </a:moveTo>
                  <a:lnTo>
                    <a:pt x="238732" y="166983"/>
                  </a:lnTo>
                  <a:lnTo>
                    <a:pt x="239765" y="168337"/>
                  </a:lnTo>
                  <a:lnTo>
                    <a:pt x="240523" y="169800"/>
                  </a:lnTo>
                  <a:lnTo>
                    <a:pt x="241564" y="176817"/>
                  </a:lnTo>
                  <a:lnTo>
                    <a:pt x="245006" y="182849"/>
                  </a:lnTo>
                  <a:lnTo>
                    <a:pt x="254950" y="185220"/>
                  </a:lnTo>
                  <a:lnTo>
                    <a:pt x="253323" y="186198"/>
                  </a:lnTo>
                  <a:lnTo>
                    <a:pt x="252493" y="187074"/>
                  </a:lnTo>
                  <a:lnTo>
                    <a:pt x="251883" y="188075"/>
                  </a:lnTo>
                  <a:lnTo>
                    <a:pt x="250420" y="192261"/>
                  </a:lnTo>
                  <a:lnTo>
                    <a:pt x="250561" y="193153"/>
                  </a:lnTo>
                  <a:lnTo>
                    <a:pt x="251421" y="194569"/>
                  </a:lnTo>
                  <a:lnTo>
                    <a:pt x="251625" y="196110"/>
                  </a:lnTo>
                  <a:lnTo>
                    <a:pt x="250381" y="196102"/>
                  </a:lnTo>
                  <a:lnTo>
                    <a:pt x="248981" y="195758"/>
                  </a:lnTo>
                  <a:lnTo>
                    <a:pt x="247862" y="195179"/>
                  </a:lnTo>
                  <a:lnTo>
                    <a:pt x="246822" y="194420"/>
                  </a:lnTo>
                  <a:lnTo>
                    <a:pt x="245695" y="193818"/>
                  </a:lnTo>
                  <a:lnTo>
                    <a:pt x="244474" y="193427"/>
                  </a:lnTo>
                  <a:lnTo>
                    <a:pt x="242456" y="192230"/>
                  </a:lnTo>
                  <a:lnTo>
                    <a:pt x="239725" y="191385"/>
                  </a:lnTo>
                  <a:lnTo>
                    <a:pt x="236941" y="190720"/>
                  </a:lnTo>
                  <a:lnTo>
                    <a:pt x="235587" y="188944"/>
                  </a:lnTo>
                  <a:lnTo>
                    <a:pt x="234946" y="186753"/>
                  </a:lnTo>
                  <a:lnTo>
                    <a:pt x="235634" y="183483"/>
                  </a:lnTo>
                  <a:lnTo>
                    <a:pt x="234937" y="182575"/>
                  </a:lnTo>
                  <a:lnTo>
                    <a:pt x="233944" y="181777"/>
                  </a:lnTo>
                  <a:lnTo>
                    <a:pt x="232724" y="179423"/>
                  </a:lnTo>
                  <a:lnTo>
                    <a:pt x="232262" y="176669"/>
                  </a:lnTo>
                  <a:lnTo>
                    <a:pt x="230494" y="175605"/>
                  </a:lnTo>
                  <a:lnTo>
                    <a:pt x="228163" y="174955"/>
                  </a:lnTo>
                  <a:lnTo>
                    <a:pt x="227137" y="174431"/>
                  </a:lnTo>
                  <a:lnTo>
                    <a:pt x="222530" y="175440"/>
                  </a:lnTo>
                  <a:lnTo>
                    <a:pt x="221419" y="175206"/>
                  </a:lnTo>
                  <a:lnTo>
                    <a:pt x="220441" y="174439"/>
                  </a:lnTo>
                  <a:lnTo>
                    <a:pt x="217929" y="173633"/>
                  </a:lnTo>
                  <a:lnTo>
                    <a:pt x="218031" y="172108"/>
                  </a:lnTo>
                  <a:lnTo>
                    <a:pt x="219197" y="170887"/>
                  </a:lnTo>
                  <a:lnTo>
                    <a:pt x="221943" y="169659"/>
                  </a:lnTo>
                  <a:lnTo>
                    <a:pt x="223234" y="168626"/>
                  </a:lnTo>
                  <a:lnTo>
                    <a:pt x="223484" y="167265"/>
                  </a:lnTo>
                  <a:lnTo>
                    <a:pt x="222999" y="166271"/>
                  </a:lnTo>
                  <a:lnTo>
                    <a:pt x="223187" y="165231"/>
                  </a:lnTo>
                  <a:lnTo>
                    <a:pt x="224055" y="164222"/>
                  </a:lnTo>
                  <a:lnTo>
                    <a:pt x="225080" y="163431"/>
                  </a:lnTo>
                  <a:lnTo>
                    <a:pt x="227849" y="162383"/>
                  </a:lnTo>
                  <a:lnTo>
                    <a:pt x="229054" y="164206"/>
                  </a:lnTo>
                  <a:lnTo>
                    <a:pt x="229649" y="165732"/>
                  </a:lnTo>
                  <a:lnTo>
                    <a:pt x="230384" y="166835"/>
                  </a:lnTo>
                  <a:lnTo>
                    <a:pt x="231558" y="165254"/>
                  </a:lnTo>
                  <a:lnTo>
                    <a:pt x="230807" y="162532"/>
                  </a:lnTo>
                  <a:lnTo>
                    <a:pt x="232911" y="161922"/>
                  </a:lnTo>
                  <a:lnTo>
                    <a:pt x="234977" y="161898"/>
                  </a:lnTo>
                  <a:lnTo>
                    <a:pt x="236534" y="162649"/>
                  </a:lnTo>
                  <a:lnTo>
                    <a:pt x="237550" y="163823"/>
                  </a:lnTo>
                  <a:lnTo>
                    <a:pt x="237973" y="165481"/>
                  </a:lnTo>
                  <a:close/>
                  <a:moveTo>
                    <a:pt x="623348" y="166240"/>
                  </a:moveTo>
                  <a:lnTo>
                    <a:pt x="621838" y="166381"/>
                  </a:lnTo>
                  <a:lnTo>
                    <a:pt x="620828" y="165739"/>
                  </a:lnTo>
                  <a:lnTo>
                    <a:pt x="620923" y="162540"/>
                  </a:lnTo>
                  <a:lnTo>
                    <a:pt x="621838" y="161843"/>
                  </a:lnTo>
                  <a:lnTo>
                    <a:pt x="622283" y="161961"/>
                  </a:lnTo>
                  <a:lnTo>
                    <a:pt x="622558" y="162915"/>
                  </a:lnTo>
                  <a:lnTo>
                    <a:pt x="623019" y="163768"/>
                  </a:lnTo>
                  <a:lnTo>
                    <a:pt x="623770" y="164566"/>
                  </a:lnTo>
                  <a:lnTo>
                    <a:pt x="623348" y="166240"/>
                  </a:lnTo>
                  <a:close/>
                  <a:moveTo>
                    <a:pt x="723370" y="165286"/>
                  </a:moveTo>
                  <a:lnTo>
                    <a:pt x="722025" y="166170"/>
                  </a:lnTo>
                  <a:lnTo>
                    <a:pt x="721352" y="166412"/>
                  </a:lnTo>
                  <a:lnTo>
                    <a:pt x="718113" y="165818"/>
                  </a:lnTo>
                  <a:lnTo>
                    <a:pt x="714326" y="165943"/>
                  </a:lnTo>
                  <a:lnTo>
                    <a:pt x="710383" y="166764"/>
                  </a:lnTo>
                  <a:lnTo>
                    <a:pt x="708107" y="166068"/>
                  </a:lnTo>
                  <a:lnTo>
                    <a:pt x="706659" y="164934"/>
                  </a:lnTo>
                  <a:lnTo>
                    <a:pt x="706730" y="163737"/>
                  </a:lnTo>
                  <a:lnTo>
                    <a:pt x="708083" y="160772"/>
                  </a:lnTo>
                  <a:lnTo>
                    <a:pt x="711048" y="158526"/>
                  </a:lnTo>
                  <a:lnTo>
                    <a:pt x="712253" y="158119"/>
                  </a:lnTo>
                  <a:lnTo>
                    <a:pt x="714373" y="158730"/>
                  </a:lnTo>
                  <a:lnTo>
                    <a:pt x="717933" y="160451"/>
                  </a:lnTo>
                  <a:lnTo>
                    <a:pt x="720734" y="162469"/>
                  </a:lnTo>
                  <a:lnTo>
                    <a:pt x="723277" y="164042"/>
                  </a:lnTo>
                  <a:lnTo>
                    <a:pt x="723370" y="165286"/>
                  </a:lnTo>
                  <a:close/>
                  <a:moveTo>
                    <a:pt x="614891" y="154615"/>
                  </a:moveTo>
                  <a:lnTo>
                    <a:pt x="615375" y="155976"/>
                  </a:lnTo>
                  <a:lnTo>
                    <a:pt x="614577" y="157157"/>
                  </a:lnTo>
                  <a:lnTo>
                    <a:pt x="615446" y="159371"/>
                  </a:lnTo>
                  <a:lnTo>
                    <a:pt x="617660" y="156422"/>
                  </a:lnTo>
                  <a:lnTo>
                    <a:pt x="619772" y="156046"/>
                  </a:lnTo>
                  <a:lnTo>
                    <a:pt x="620969" y="156539"/>
                  </a:lnTo>
                  <a:lnTo>
                    <a:pt x="621791" y="157126"/>
                  </a:lnTo>
                  <a:lnTo>
                    <a:pt x="622245" y="158245"/>
                  </a:lnTo>
                  <a:lnTo>
                    <a:pt x="621462" y="160646"/>
                  </a:lnTo>
                  <a:lnTo>
                    <a:pt x="620077" y="161773"/>
                  </a:lnTo>
                  <a:lnTo>
                    <a:pt x="618286" y="161953"/>
                  </a:lnTo>
                  <a:lnTo>
                    <a:pt x="617441" y="160553"/>
                  </a:lnTo>
                  <a:lnTo>
                    <a:pt x="616267" y="160419"/>
                  </a:lnTo>
                  <a:lnTo>
                    <a:pt x="615446" y="163471"/>
                  </a:lnTo>
                  <a:lnTo>
                    <a:pt x="615078" y="163940"/>
                  </a:lnTo>
                  <a:lnTo>
                    <a:pt x="614030" y="164323"/>
                  </a:lnTo>
                  <a:lnTo>
                    <a:pt x="613099" y="163486"/>
                  </a:lnTo>
                  <a:lnTo>
                    <a:pt x="612935" y="163017"/>
                  </a:lnTo>
                  <a:lnTo>
                    <a:pt x="614257" y="161632"/>
                  </a:lnTo>
                  <a:lnTo>
                    <a:pt x="613537" y="157525"/>
                  </a:lnTo>
                  <a:lnTo>
                    <a:pt x="612543" y="158299"/>
                  </a:lnTo>
                  <a:lnTo>
                    <a:pt x="609891" y="162031"/>
                  </a:lnTo>
                  <a:lnTo>
                    <a:pt x="607826" y="163697"/>
                  </a:lnTo>
                  <a:lnTo>
                    <a:pt x="607122" y="162852"/>
                  </a:lnTo>
                  <a:lnTo>
                    <a:pt x="606074" y="160318"/>
                  </a:lnTo>
                  <a:lnTo>
                    <a:pt x="606551" y="157063"/>
                  </a:lnTo>
                  <a:lnTo>
                    <a:pt x="608217" y="154865"/>
                  </a:lnTo>
                  <a:lnTo>
                    <a:pt x="609633" y="155014"/>
                  </a:lnTo>
                  <a:lnTo>
                    <a:pt x="613709" y="154325"/>
                  </a:lnTo>
                  <a:lnTo>
                    <a:pt x="614891" y="154615"/>
                  </a:lnTo>
                  <a:close/>
                  <a:moveTo>
                    <a:pt x="318437" y="154818"/>
                  </a:moveTo>
                  <a:lnTo>
                    <a:pt x="314056" y="157047"/>
                  </a:lnTo>
                  <a:lnTo>
                    <a:pt x="313023" y="156930"/>
                  </a:lnTo>
                  <a:lnTo>
                    <a:pt x="312241" y="156140"/>
                  </a:lnTo>
                  <a:lnTo>
                    <a:pt x="312726" y="151837"/>
                  </a:lnTo>
                  <a:lnTo>
                    <a:pt x="313289" y="150554"/>
                  </a:lnTo>
                  <a:lnTo>
                    <a:pt x="316341" y="150413"/>
                  </a:lnTo>
                  <a:lnTo>
                    <a:pt x="318195" y="151031"/>
                  </a:lnTo>
                  <a:lnTo>
                    <a:pt x="319164" y="151728"/>
                  </a:lnTo>
                  <a:lnTo>
                    <a:pt x="319540" y="153167"/>
                  </a:lnTo>
                  <a:lnTo>
                    <a:pt x="319329" y="154036"/>
                  </a:lnTo>
                  <a:lnTo>
                    <a:pt x="318437" y="154818"/>
                  </a:lnTo>
                  <a:close/>
                  <a:moveTo>
                    <a:pt x="872954" y="153410"/>
                  </a:moveTo>
                  <a:lnTo>
                    <a:pt x="871898" y="153809"/>
                  </a:lnTo>
                  <a:lnTo>
                    <a:pt x="870677" y="153371"/>
                  </a:lnTo>
                  <a:lnTo>
                    <a:pt x="869520" y="151696"/>
                  </a:lnTo>
                  <a:lnTo>
                    <a:pt x="869934" y="150413"/>
                  </a:lnTo>
                  <a:lnTo>
                    <a:pt x="871288" y="149529"/>
                  </a:lnTo>
                  <a:lnTo>
                    <a:pt x="872422" y="150413"/>
                  </a:lnTo>
                  <a:lnTo>
                    <a:pt x="872774" y="151540"/>
                  </a:lnTo>
                  <a:lnTo>
                    <a:pt x="873635" y="151618"/>
                  </a:lnTo>
                  <a:lnTo>
                    <a:pt x="872954" y="153410"/>
                  </a:lnTo>
                  <a:close/>
                  <a:moveTo>
                    <a:pt x="86879" y="167852"/>
                  </a:moveTo>
                  <a:lnTo>
                    <a:pt x="84853" y="167969"/>
                  </a:lnTo>
                  <a:lnTo>
                    <a:pt x="80519" y="165356"/>
                  </a:lnTo>
                  <a:lnTo>
                    <a:pt x="79494" y="164183"/>
                  </a:lnTo>
                  <a:lnTo>
                    <a:pt x="79243" y="162618"/>
                  </a:lnTo>
                  <a:lnTo>
                    <a:pt x="75089" y="156578"/>
                  </a:lnTo>
                  <a:lnTo>
                    <a:pt x="74534" y="155193"/>
                  </a:lnTo>
                  <a:lnTo>
                    <a:pt x="76169" y="150233"/>
                  </a:lnTo>
                  <a:lnTo>
                    <a:pt x="80401" y="149036"/>
                  </a:lnTo>
                  <a:lnTo>
                    <a:pt x="81802" y="149873"/>
                  </a:lnTo>
                  <a:lnTo>
                    <a:pt x="82295" y="152103"/>
                  </a:lnTo>
                  <a:lnTo>
                    <a:pt x="84720" y="156124"/>
                  </a:lnTo>
                  <a:lnTo>
                    <a:pt x="85518" y="158292"/>
                  </a:lnTo>
                  <a:lnTo>
                    <a:pt x="86120" y="159254"/>
                  </a:lnTo>
                  <a:lnTo>
                    <a:pt x="86371" y="160005"/>
                  </a:lnTo>
                  <a:lnTo>
                    <a:pt x="86159" y="160521"/>
                  </a:lnTo>
                  <a:lnTo>
                    <a:pt x="87912" y="163072"/>
                  </a:lnTo>
                  <a:lnTo>
                    <a:pt x="89163" y="164566"/>
                  </a:lnTo>
                  <a:lnTo>
                    <a:pt x="89258" y="166983"/>
                  </a:lnTo>
                  <a:lnTo>
                    <a:pt x="86879" y="167852"/>
                  </a:lnTo>
                  <a:close/>
                  <a:moveTo>
                    <a:pt x="785918" y="157759"/>
                  </a:moveTo>
                  <a:lnTo>
                    <a:pt x="785144" y="158370"/>
                  </a:lnTo>
                  <a:lnTo>
                    <a:pt x="782476" y="157799"/>
                  </a:lnTo>
                  <a:lnTo>
                    <a:pt x="781091" y="156453"/>
                  </a:lnTo>
                  <a:lnTo>
                    <a:pt x="780153" y="154646"/>
                  </a:lnTo>
                  <a:lnTo>
                    <a:pt x="779550" y="153159"/>
                  </a:lnTo>
                  <a:lnTo>
                    <a:pt x="779386" y="151978"/>
                  </a:lnTo>
                  <a:lnTo>
                    <a:pt x="778588" y="150531"/>
                  </a:lnTo>
                  <a:lnTo>
                    <a:pt x="778698" y="150006"/>
                  </a:lnTo>
                  <a:lnTo>
                    <a:pt x="783618" y="148481"/>
                  </a:lnTo>
                  <a:lnTo>
                    <a:pt x="784549" y="149036"/>
                  </a:lnTo>
                  <a:lnTo>
                    <a:pt x="786607" y="149083"/>
                  </a:lnTo>
                  <a:lnTo>
                    <a:pt x="787499" y="150186"/>
                  </a:lnTo>
                  <a:lnTo>
                    <a:pt x="786889" y="154982"/>
                  </a:lnTo>
                  <a:lnTo>
                    <a:pt x="785918" y="157759"/>
                  </a:lnTo>
                  <a:close/>
                  <a:moveTo>
                    <a:pt x="783806" y="146024"/>
                  </a:moveTo>
                  <a:lnTo>
                    <a:pt x="783243" y="147135"/>
                  </a:lnTo>
                  <a:lnTo>
                    <a:pt x="782203" y="147886"/>
                  </a:lnTo>
                  <a:lnTo>
                    <a:pt x="772759" y="149216"/>
                  </a:lnTo>
                  <a:lnTo>
                    <a:pt x="773573" y="148418"/>
                  </a:lnTo>
                  <a:lnTo>
                    <a:pt x="773972" y="147628"/>
                  </a:lnTo>
                  <a:lnTo>
                    <a:pt x="774567" y="147221"/>
                  </a:lnTo>
                  <a:lnTo>
                    <a:pt x="775498" y="147331"/>
                  </a:lnTo>
                  <a:lnTo>
                    <a:pt x="775967" y="147088"/>
                  </a:lnTo>
                  <a:lnTo>
                    <a:pt x="776444" y="146995"/>
                  </a:lnTo>
                  <a:lnTo>
                    <a:pt x="776969" y="147096"/>
                  </a:lnTo>
                  <a:lnTo>
                    <a:pt x="777884" y="146767"/>
                  </a:lnTo>
                  <a:lnTo>
                    <a:pt x="779808" y="147002"/>
                  </a:lnTo>
                  <a:lnTo>
                    <a:pt x="781796" y="146815"/>
                  </a:lnTo>
                  <a:lnTo>
                    <a:pt x="781647" y="145750"/>
                  </a:lnTo>
                  <a:lnTo>
                    <a:pt x="783806" y="146024"/>
                  </a:lnTo>
                  <a:close/>
                  <a:moveTo>
                    <a:pt x="882116" y="143270"/>
                  </a:moveTo>
                  <a:lnTo>
                    <a:pt x="886786" y="144123"/>
                  </a:lnTo>
                  <a:lnTo>
                    <a:pt x="888492" y="144076"/>
                  </a:lnTo>
                  <a:lnTo>
                    <a:pt x="890158" y="145039"/>
                  </a:lnTo>
                  <a:lnTo>
                    <a:pt x="892184" y="144585"/>
                  </a:lnTo>
                  <a:lnTo>
                    <a:pt x="893326" y="144898"/>
                  </a:lnTo>
                  <a:lnTo>
                    <a:pt x="897168" y="148207"/>
                  </a:lnTo>
                  <a:lnTo>
                    <a:pt x="899061" y="150398"/>
                  </a:lnTo>
                  <a:lnTo>
                    <a:pt x="901862" y="152283"/>
                  </a:lnTo>
                  <a:lnTo>
                    <a:pt x="903896" y="152925"/>
                  </a:lnTo>
                  <a:lnTo>
                    <a:pt x="902370" y="154646"/>
                  </a:lnTo>
                  <a:lnTo>
                    <a:pt x="899272" y="155553"/>
                  </a:lnTo>
                  <a:lnTo>
                    <a:pt x="898083" y="155600"/>
                  </a:lnTo>
                  <a:lnTo>
                    <a:pt x="895713" y="154575"/>
                  </a:lnTo>
                  <a:lnTo>
                    <a:pt x="893796" y="154763"/>
                  </a:lnTo>
                  <a:lnTo>
                    <a:pt x="892122" y="153480"/>
                  </a:lnTo>
                  <a:lnTo>
                    <a:pt x="891832" y="151493"/>
                  </a:lnTo>
                  <a:lnTo>
                    <a:pt x="890103" y="147018"/>
                  </a:lnTo>
                  <a:lnTo>
                    <a:pt x="887881" y="148301"/>
                  </a:lnTo>
                  <a:lnTo>
                    <a:pt x="885206" y="146236"/>
                  </a:lnTo>
                  <a:lnTo>
                    <a:pt x="884478" y="146189"/>
                  </a:lnTo>
                  <a:lnTo>
                    <a:pt x="884314" y="146533"/>
                  </a:lnTo>
                  <a:lnTo>
                    <a:pt x="883179" y="145837"/>
                  </a:lnTo>
                  <a:lnTo>
                    <a:pt x="882209" y="144444"/>
                  </a:lnTo>
                  <a:lnTo>
                    <a:pt x="882116" y="143270"/>
                  </a:lnTo>
                  <a:close/>
                  <a:moveTo>
                    <a:pt x="704657" y="146103"/>
                  </a:moveTo>
                  <a:lnTo>
                    <a:pt x="704406" y="146549"/>
                  </a:lnTo>
                  <a:lnTo>
                    <a:pt x="702114" y="145977"/>
                  </a:lnTo>
                  <a:lnTo>
                    <a:pt x="701496" y="145664"/>
                  </a:lnTo>
                  <a:lnTo>
                    <a:pt x="702646" y="142574"/>
                  </a:lnTo>
                  <a:lnTo>
                    <a:pt x="703726" y="142668"/>
                  </a:lnTo>
                  <a:lnTo>
                    <a:pt x="704672" y="145610"/>
                  </a:lnTo>
                  <a:lnTo>
                    <a:pt x="704657" y="146103"/>
                  </a:lnTo>
                  <a:close/>
                  <a:moveTo>
                    <a:pt x="777688" y="140603"/>
                  </a:moveTo>
                  <a:lnTo>
                    <a:pt x="776429" y="140626"/>
                  </a:lnTo>
                  <a:lnTo>
                    <a:pt x="774152" y="139680"/>
                  </a:lnTo>
                  <a:lnTo>
                    <a:pt x="775474" y="138858"/>
                  </a:lnTo>
                  <a:lnTo>
                    <a:pt x="776312" y="138686"/>
                  </a:lnTo>
                  <a:lnTo>
                    <a:pt x="777047" y="138193"/>
                  </a:lnTo>
                  <a:lnTo>
                    <a:pt x="777454" y="138170"/>
                  </a:lnTo>
                  <a:lnTo>
                    <a:pt x="778353" y="138592"/>
                  </a:lnTo>
                  <a:lnTo>
                    <a:pt x="778948" y="139304"/>
                  </a:lnTo>
                  <a:lnTo>
                    <a:pt x="777688" y="140603"/>
                  </a:lnTo>
                  <a:close/>
                  <a:moveTo>
                    <a:pt x="585294" y="137943"/>
                  </a:moveTo>
                  <a:lnTo>
                    <a:pt x="586226" y="138913"/>
                  </a:lnTo>
                  <a:lnTo>
                    <a:pt x="585670" y="140032"/>
                  </a:lnTo>
                  <a:lnTo>
                    <a:pt x="584911" y="139750"/>
                  </a:lnTo>
                  <a:lnTo>
                    <a:pt x="582916" y="139766"/>
                  </a:lnTo>
                  <a:lnTo>
                    <a:pt x="582165" y="139852"/>
                  </a:lnTo>
                  <a:lnTo>
                    <a:pt x="581265" y="140509"/>
                  </a:lnTo>
                  <a:lnTo>
                    <a:pt x="580702" y="140532"/>
                  </a:lnTo>
                  <a:lnTo>
                    <a:pt x="581085" y="139500"/>
                  </a:lnTo>
                  <a:lnTo>
                    <a:pt x="582775" y="137935"/>
                  </a:lnTo>
                  <a:lnTo>
                    <a:pt x="583831" y="138170"/>
                  </a:lnTo>
                  <a:lnTo>
                    <a:pt x="585294" y="137943"/>
                  </a:lnTo>
                  <a:close/>
                  <a:moveTo>
                    <a:pt x="840174" y="144906"/>
                  </a:moveTo>
                  <a:lnTo>
                    <a:pt x="845682" y="145234"/>
                  </a:lnTo>
                  <a:lnTo>
                    <a:pt x="848459" y="145015"/>
                  </a:lnTo>
                  <a:lnTo>
                    <a:pt x="851190" y="145297"/>
                  </a:lnTo>
                  <a:lnTo>
                    <a:pt x="852300" y="145852"/>
                  </a:lnTo>
                  <a:lnTo>
                    <a:pt x="854202" y="147534"/>
                  </a:lnTo>
                  <a:lnTo>
                    <a:pt x="853662" y="148637"/>
                  </a:lnTo>
                  <a:lnTo>
                    <a:pt x="853333" y="150922"/>
                  </a:lnTo>
                  <a:lnTo>
                    <a:pt x="854303" y="153112"/>
                  </a:lnTo>
                  <a:lnTo>
                    <a:pt x="855883" y="155311"/>
                  </a:lnTo>
                  <a:lnTo>
                    <a:pt x="857182" y="157658"/>
                  </a:lnTo>
                  <a:lnTo>
                    <a:pt x="857448" y="158800"/>
                  </a:lnTo>
                  <a:lnTo>
                    <a:pt x="856955" y="161225"/>
                  </a:lnTo>
                  <a:lnTo>
                    <a:pt x="856509" y="162422"/>
                  </a:lnTo>
                  <a:lnTo>
                    <a:pt x="854937" y="164425"/>
                  </a:lnTo>
                  <a:lnTo>
                    <a:pt x="854077" y="166608"/>
                  </a:lnTo>
                  <a:lnTo>
                    <a:pt x="854632" y="169299"/>
                  </a:lnTo>
                  <a:lnTo>
                    <a:pt x="854937" y="172014"/>
                  </a:lnTo>
                  <a:lnTo>
                    <a:pt x="854882" y="174502"/>
                  </a:lnTo>
                  <a:lnTo>
                    <a:pt x="855164" y="176950"/>
                  </a:lnTo>
                  <a:lnTo>
                    <a:pt x="856017" y="179438"/>
                  </a:lnTo>
                  <a:lnTo>
                    <a:pt x="859693" y="186245"/>
                  </a:lnTo>
                  <a:lnTo>
                    <a:pt x="861837" y="190861"/>
                  </a:lnTo>
                  <a:lnTo>
                    <a:pt x="862525" y="188279"/>
                  </a:lnTo>
                  <a:lnTo>
                    <a:pt x="862354" y="185415"/>
                  </a:lnTo>
                  <a:lnTo>
                    <a:pt x="863120" y="184383"/>
                  </a:lnTo>
                  <a:lnTo>
                    <a:pt x="864192" y="183835"/>
                  </a:lnTo>
                  <a:lnTo>
                    <a:pt x="865530" y="184406"/>
                  </a:lnTo>
                  <a:lnTo>
                    <a:pt x="865905" y="185564"/>
                  </a:lnTo>
                  <a:lnTo>
                    <a:pt x="866007" y="188099"/>
                  </a:lnTo>
                  <a:lnTo>
                    <a:pt x="867165" y="193074"/>
                  </a:lnTo>
                  <a:lnTo>
                    <a:pt x="868651" y="193301"/>
                  </a:lnTo>
                  <a:lnTo>
                    <a:pt x="870263" y="192543"/>
                  </a:lnTo>
                  <a:lnTo>
                    <a:pt x="870529" y="194060"/>
                  </a:lnTo>
                  <a:lnTo>
                    <a:pt x="870466" y="196877"/>
                  </a:lnTo>
                  <a:lnTo>
                    <a:pt x="871217" y="199114"/>
                  </a:lnTo>
                  <a:lnTo>
                    <a:pt x="871883" y="199990"/>
                  </a:lnTo>
                  <a:lnTo>
                    <a:pt x="874527" y="201805"/>
                  </a:lnTo>
                  <a:lnTo>
                    <a:pt x="875724" y="202142"/>
                  </a:lnTo>
                  <a:lnTo>
                    <a:pt x="879221" y="202580"/>
                  </a:lnTo>
                  <a:lnTo>
                    <a:pt x="881857" y="202721"/>
                  </a:lnTo>
                  <a:lnTo>
                    <a:pt x="884384" y="202071"/>
                  </a:lnTo>
                  <a:lnTo>
                    <a:pt x="886012" y="200405"/>
                  </a:lnTo>
                  <a:lnTo>
                    <a:pt x="887482" y="198598"/>
                  </a:lnTo>
                  <a:lnTo>
                    <a:pt x="892560" y="194436"/>
                  </a:lnTo>
                  <a:lnTo>
                    <a:pt x="894031" y="192441"/>
                  </a:lnTo>
                  <a:lnTo>
                    <a:pt x="895447" y="189390"/>
                  </a:lnTo>
                  <a:lnTo>
                    <a:pt x="895939" y="188740"/>
                  </a:lnTo>
                  <a:lnTo>
                    <a:pt x="900993" y="185439"/>
                  </a:lnTo>
                  <a:lnTo>
                    <a:pt x="901572" y="184265"/>
                  </a:lnTo>
                  <a:lnTo>
                    <a:pt x="902292" y="181997"/>
                  </a:lnTo>
                  <a:lnTo>
                    <a:pt x="903395" y="179806"/>
                  </a:lnTo>
                  <a:lnTo>
                    <a:pt x="904217" y="178671"/>
                  </a:lnTo>
                  <a:lnTo>
                    <a:pt x="909098" y="177600"/>
                  </a:lnTo>
                  <a:lnTo>
                    <a:pt x="914160" y="177021"/>
                  </a:lnTo>
                  <a:lnTo>
                    <a:pt x="919191" y="175002"/>
                  </a:lnTo>
                  <a:lnTo>
                    <a:pt x="921358" y="173266"/>
                  </a:lnTo>
                  <a:lnTo>
                    <a:pt x="921467" y="172123"/>
                  </a:lnTo>
                  <a:lnTo>
                    <a:pt x="920364" y="170121"/>
                  </a:lnTo>
                  <a:lnTo>
                    <a:pt x="920317" y="169236"/>
                  </a:lnTo>
                  <a:lnTo>
                    <a:pt x="921475" y="168392"/>
                  </a:lnTo>
                  <a:lnTo>
                    <a:pt x="925958" y="165849"/>
                  </a:lnTo>
                  <a:lnTo>
                    <a:pt x="931137" y="163236"/>
                  </a:lnTo>
                  <a:lnTo>
                    <a:pt x="935299" y="161436"/>
                  </a:lnTo>
                  <a:lnTo>
                    <a:pt x="937599" y="161452"/>
                  </a:lnTo>
                  <a:lnTo>
                    <a:pt x="939719" y="163040"/>
                  </a:lnTo>
                  <a:lnTo>
                    <a:pt x="941980" y="164339"/>
                  </a:lnTo>
                  <a:lnTo>
                    <a:pt x="953817" y="168157"/>
                  </a:lnTo>
                  <a:lnTo>
                    <a:pt x="955710" y="169346"/>
                  </a:lnTo>
                  <a:lnTo>
                    <a:pt x="957361" y="170926"/>
                  </a:lnTo>
                  <a:lnTo>
                    <a:pt x="959732" y="172022"/>
                  </a:lnTo>
                  <a:lnTo>
                    <a:pt x="962376" y="172546"/>
                  </a:lnTo>
                  <a:lnTo>
                    <a:pt x="964778" y="173571"/>
                  </a:lnTo>
                  <a:lnTo>
                    <a:pt x="967055" y="174885"/>
                  </a:lnTo>
                  <a:lnTo>
                    <a:pt x="972093" y="177342"/>
                  </a:lnTo>
                  <a:lnTo>
                    <a:pt x="978852" y="180322"/>
                  </a:lnTo>
                  <a:lnTo>
                    <a:pt x="980581" y="180494"/>
                  </a:lnTo>
                  <a:lnTo>
                    <a:pt x="986871" y="180353"/>
                  </a:lnTo>
                  <a:lnTo>
                    <a:pt x="987959" y="180917"/>
                  </a:lnTo>
                  <a:lnTo>
                    <a:pt x="988992" y="181715"/>
                  </a:lnTo>
                  <a:lnTo>
                    <a:pt x="989946" y="181895"/>
                  </a:lnTo>
                  <a:lnTo>
                    <a:pt x="997151" y="182450"/>
                  </a:lnTo>
                  <a:lnTo>
                    <a:pt x="998254" y="183021"/>
                  </a:lnTo>
                  <a:lnTo>
                    <a:pt x="999303" y="183812"/>
                  </a:lnTo>
                  <a:lnTo>
                    <a:pt x="999890" y="185971"/>
                  </a:lnTo>
                  <a:lnTo>
                    <a:pt x="1004857" y="186026"/>
                  </a:lnTo>
                  <a:lnTo>
                    <a:pt x="1004857" y="190258"/>
                  </a:lnTo>
                  <a:lnTo>
                    <a:pt x="1004857" y="194694"/>
                  </a:lnTo>
                  <a:lnTo>
                    <a:pt x="1004865" y="199130"/>
                  </a:lnTo>
                  <a:lnTo>
                    <a:pt x="1004865" y="203574"/>
                  </a:lnTo>
                  <a:lnTo>
                    <a:pt x="1004865" y="208017"/>
                  </a:lnTo>
                  <a:lnTo>
                    <a:pt x="1004873" y="212461"/>
                  </a:lnTo>
                  <a:lnTo>
                    <a:pt x="1004873" y="216905"/>
                  </a:lnTo>
                  <a:lnTo>
                    <a:pt x="1004873" y="221348"/>
                  </a:lnTo>
                  <a:lnTo>
                    <a:pt x="1004873" y="225792"/>
                  </a:lnTo>
                  <a:lnTo>
                    <a:pt x="1004873" y="230236"/>
                  </a:lnTo>
                  <a:lnTo>
                    <a:pt x="1004881" y="234687"/>
                  </a:lnTo>
                  <a:lnTo>
                    <a:pt x="1004881" y="239139"/>
                  </a:lnTo>
                  <a:lnTo>
                    <a:pt x="1004881" y="243590"/>
                  </a:lnTo>
                  <a:lnTo>
                    <a:pt x="1004881" y="248042"/>
                  </a:lnTo>
                  <a:lnTo>
                    <a:pt x="1004881" y="252493"/>
                  </a:lnTo>
                  <a:lnTo>
                    <a:pt x="1004889" y="256953"/>
                  </a:lnTo>
                  <a:lnTo>
                    <a:pt x="1004889" y="261412"/>
                  </a:lnTo>
                  <a:lnTo>
                    <a:pt x="1004889" y="265871"/>
                  </a:lnTo>
                  <a:lnTo>
                    <a:pt x="1004889" y="267773"/>
                  </a:lnTo>
                  <a:lnTo>
                    <a:pt x="1004208" y="270104"/>
                  </a:lnTo>
                  <a:lnTo>
                    <a:pt x="1002690" y="273593"/>
                  </a:lnTo>
                  <a:lnTo>
                    <a:pt x="1002424" y="276418"/>
                  </a:lnTo>
                  <a:lnTo>
                    <a:pt x="1003676" y="278616"/>
                  </a:lnTo>
                  <a:lnTo>
                    <a:pt x="1004896" y="280048"/>
                  </a:lnTo>
                  <a:lnTo>
                    <a:pt x="1004896" y="283725"/>
                  </a:lnTo>
                  <a:lnTo>
                    <a:pt x="1004896" y="288192"/>
                  </a:lnTo>
                  <a:lnTo>
                    <a:pt x="1004904" y="292667"/>
                  </a:lnTo>
                  <a:lnTo>
                    <a:pt x="1004904" y="297142"/>
                  </a:lnTo>
                  <a:lnTo>
                    <a:pt x="1004904" y="301617"/>
                  </a:lnTo>
                  <a:lnTo>
                    <a:pt x="1004904" y="306092"/>
                  </a:lnTo>
                  <a:lnTo>
                    <a:pt x="1004904" y="310575"/>
                  </a:lnTo>
                  <a:lnTo>
                    <a:pt x="1004912" y="315058"/>
                  </a:lnTo>
                  <a:lnTo>
                    <a:pt x="1004912" y="319540"/>
                  </a:lnTo>
                  <a:lnTo>
                    <a:pt x="1004912" y="324023"/>
                  </a:lnTo>
                  <a:lnTo>
                    <a:pt x="1004912" y="328514"/>
                  </a:lnTo>
                  <a:lnTo>
                    <a:pt x="1004920" y="328803"/>
                  </a:lnTo>
                  <a:lnTo>
                    <a:pt x="1003778" y="328060"/>
                  </a:lnTo>
                  <a:lnTo>
                    <a:pt x="1000750" y="325603"/>
                  </a:lnTo>
                  <a:lnTo>
                    <a:pt x="998004" y="322803"/>
                  </a:lnTo>
                  <a:lnTo>
                    <a:pt x="996228" y="320190"/>
                  </a:lnTo>
                  <a:lnTo>
                    <a:pt x="994226" y="317811"/>
                  </a:lnTo>
                  <a:lnTo>
                    <a:pt x="985698" y="310762"/>
                  </a:lnTo>
                  <a:lnTo>
                    <a:pt x="983538" y="308447"/>
                  </a:lnTo>
                  <a:lnTo>
                    <a:pt x="983101" y="307805"/>
                  </a:lnTo>
                  <a:lnTo>
                    <a:pt x="983304" y="307203"/>
                  </a:lnTo>
                  <a:lnTo>
                    <a:pt x="984290" y="305982"/>
                  </a:lnTo>
                  <a:lnTo>
                    <a:pt x="986034" y="302454"/>
                  </a:lnTo>
                  <a:lnTo>
                    <a:pt x="984211" y="304637"/>
                  </a:lnTo>
                  <a:lnTo>
                    <a:pt x="982044" y="306366"/>
                  </a:lnTo>
                  <a:lnTo>
                    <a:pt x="978884" y="306475"/>
                  </a:lnTo>
                  <a:lnTo>
                    <a:pt x="975785" y="306898"/>
                  </a:lnTo>
                  <a:lnTo>
                    <a:pt x="972914" y="307938"/>
                  </a:lnTo>
                  <a:lnTo>
                    <a:pt x="969996" y="308298"/>
                  </a:lnTo>
                  <a:lnTo>
                    <a:pt x="968533" y="307789"/>
                  </a:lnTo>
                  <a:lnTo>
                    <a:pt x="967657" y="306491"/>
                  </a:lnTo>
                  <a:lnTo>
                    <a:pt x="967195" y="305161"/>
                  </a:lnTo>
                  <a:lnTo>
                    <a:pt x="966992" y="303745"/>
                  </a:lnTo>
                  <a:lnTo>
                    <a:pt x="965764" y="306029"/>
                  </a:lnTo>
                  <a:lnTo>
                    <a:pt x="963354" y="307281"/>
                  </a:lnTo>
                  <a:lnTo>
                    <a:pt x="960061" y="309917"/>
                  </a:lnTo>
                  <a:lnTo>
                    <a:pt x="959122" y="309370"/>
                  </a:lnTo>
                  <a:lnTo>
                    <a:pt x="958558" y="308368"/>
                  </a:lnTo>
                  <a:lnTo>
                    <a:pt x="958371" y="307328"/>
                  </a:lnTo>
                  <a:lnTo>
                    <a:pt x="959004" y="306217"/>
                  </a:lnTo>
                  <a:lnTo>
                    <a:pt x="959458" y="305044"/>
                  </a:lnTo>
                  <a:lnTo>
                    <a:pt x="960123" y="302219"/>
                  </a:lnTo>
                  <a:lnTo>
                    <a:pt x="961594" y="300553"/>
                  </a:lnTo>
                  <a:lnTo>
                    <a:pt x="962533" y="297337"/>
                  </a:lnTo>
                  <a:lnTo>
                    <a:pt x="963143" y="296195"/>
                  </a:lnTo>
                  <a:lnTo>
                    <a:pt x="963456" y="295053"/>
                  </a:lnTo>
                  <a:lnTo>
                    <a:pt x="962603" y="293754"/>
                  </a:lnTo>
                  <a:lnTo>
                    <a:pt x="961155" y="293316"/>
                  </a:lnTo>
                  <a:lnTo>
                    <a:pt x="960162" y="292526"/>
                  </a:lnTo>
                  <a:lnTo>
                    <a:pt x="959020" y="290343"/>
                  </a:lnTo>
                  <a:lnTo>
                    <a:pt x="958300" y="289608"/>
                  </a:lnTo>
                  <a:lnTo>
                    <a:pt x="956994" y="288708"/>
                  </a:lnTo>
                  <a:lnTo>
                    <a:pt x="955992" y="287668"/>
                  </a:lnTo>
                  <a:lnTo>
                    <a:pt x="957103" y="286877"/>
                  </a:lnTo>
                  <a:lnTo>
                    <a:pt x="958566" y="286557"/>
                  </a:lnTo>
                  <a:lnTo>
                    <a:pt x="959763" y="286604"/>
                  </a:lnTo>
                  <a:lnTo>
                    <a:pt x="961922" y="287097"/>
                  </a:lnTo>
                  <a:lnTo>
                    <a:pt x="962900" y="287120"/>
                  </a:lnTo>
                  <a:lnTo>
                    <a:pt x="965411" y="286314"/>
                  </a:lnTo>
                  <a:lnTo>
                    <a:pt x="963996" y="286565"/>
                  </a:lnTo>
                  <a:lnTo>
                    <a:pt x="962595" y="286533"/>
                  </a:lnTo>
                  <a:lnTo>
                    <a:pt x="958136" y="285125"/>
                  </a:lnTo>
                  <a:lnTo>
                    <a:pt x="955374" y="283662"/>
                  </a:lnTo>
                  <a:lnTo>
                    <a:pt x="952769" y="280728"/>
                  </a:lnTo>
                  <a:lnTo>
                    <a:pt x="952738" y="280165"/>
                  </a:lnTo>
                  <a:lnTo>
                    <a:pt x="954576" y="279633"/>
                  </a:lnTo>
                  <a:lnTo>
                    <a:pt x="958543" y="279015"/>
                  </a:lnTo>
                  <a:lnTo>
                    <a:pt x="957314" y="277521"/>
                  </a:lnTo>
                  <a:lnTo>
                    <a:pt x="955523" y="276214"/>
                  </a:lnTo>
                  <a:lnTo>
                    <a:pt x="954897" y="273898"/>
                  </a:lnTo>
                  <a:lnTo>
                    <a:pt x="953676" y="272467"/>
                  </a:lnTo>
                  <a:lnTo>
                    <a:pt x="951032" y="270127"/>
                  </a:lnTo>
                  <a:lnTo>
                    <a:pt x="949209" y="267702"/>
                  </a:lnTo>
                  <a:lnTo>
                    <a:pt x="947668" y="262773"/>
                  </a:lnTo>
                  <a:lnTo>
                    <a:pt x="946088" y="259050"/>
                  </a:lnTo>
                  <a:lnTo>
                    <a:pt x="946479" y="257704"/>
                  </a:lnTo>
                  <a:lnTo>
                    <a:pt x="947809" y="256742"/>
                  </a:lnTo>
                  <a:lnTo>
                    <a:pt x="945790" y="256632"/>
                  </a:lnTo>
                  <a:lnTo>
                    <a:pt x="943968" y="255944"/>
                  </a:lnTo>
                  <a:lnTo>
                    <a:pt x="944937" y="254136"/>
                  </a:lnTo>
                  <a:lnTo>
                    <a:pt x="947050" y="253065"/>
                  </a:lnTo>
                  <a:lnTo>
                    <a:pt x="945126" y="253338"/>
                  </a:lnTo>
                  <a:lnTo>
                    <a:pt x="943248" y="253862"/>
                  </a:lnTo>
                  <a:lnTo>
                    <a:pt x="942395" y="253964"/>
                  </a:lnTo>
                  <a:lnTo>
                    <a:pt x="941511" y="253800"/>
                  </a:lnTo>
                  <a:lnTo>
                    <a:pt x="941042" y="253072"/>
                  </a:lnTo>
                  <a:lnTo>
                    <a:pt x="940979" y="252040"/>
                  </a:lnTo>
                  <a:lnTo>
                    <a:pt x="941253" y="250217"/>
                  </a:lnTo>
                  <a:lnTo>
                    <a:pt x="940932" y="248449"/>
                  </a:lnTo>
                  <a:lnTo>
                    <a:pt x="939266" y="247627"/>
                  </a:lnTo>
                  <a:lnTo>
                    <a:pt x="937881" y="246368"/>
                  </a:lnTo>
                  <a:lnTo>
                    <a:pt x="937099" y="245898"/>
                  </a:lnTo>
                  <a:lnTo>
                    <a:pt x="936082" y="245930"/>
                  </a:lnTo>
                  <a:lnTo>
                    <a:pt x="935088" y="245085"/>
                  </a:lnTo>
                  <a:lnTo>
                    <a:pt x="934290" y="243864"/>
                  </a:lnTo>
                  <a:lnTo>
                    <a:pt x="924354" y="238568"/>
                  </a:lnTo>
                  <a:lnTo>
                    <a:pt x="923767" y="237058"/>
                  </a:lnTo>
                  <a:lnTo>
                    <a:pt x="922844" y="237715"/>
                  </a:lnTo>
                  <a:lnTo>
                    <a:pt x="921929" y="238044"/>
                  </a:lnTo>
                  <a:lnTo>
                    <a:pt x="920787" y="237175"/>
                  </a:lnTo>
                  <a:lnTo>
                    <a:pt x="919590" y="236596"/>
                  </a:lnTo>
                  <a:lnTo>
                    <a:pt x="918283" y="236690"/>
                  </a:lnTo>
                  <a:lnTo>
                    <a:pt x="917078" y="236221"/>
                  </a:lnTo>
                  <a:lnTo>
                    <a:pt x="915811" y="235955"/>
                  </a:lnTo>
                  <a:lnTo>
                    <a:pt x="914489" y="235916"/>
                  </a:lnTo>
                  <a:lnTo>
                    <a:pt x="909271" y="234288"/>
                  </a:lnTo>
                  <a:lnTo>
                    <a:pt x="904326" y="231714"/>
                  </a:lnTo>
                  <a:lnTo>
                    <a:pt x="900297" y="230603"/>
                  </a:lnTo>
                  <a:lnTo>
                    <a:pt x="897817" y="229156"/>
                  </a:lnTo>
                  <a:lnTo>
                    <a:pt x="895235" y="227983"/>
                  </a:lnTo>
                  <a:lnTo>
                    <a:pt x="889462" y="226840"/>
                  </a:lnTo>
                  <a:lnTo>
                    <a:pt x="883610" y="226066"/>
                  </a:lnTo>
                  <a:lnTo>
                    <a:pt x="881490" y="226042"/>
                  </a:lnTo>
                  <a:lnTo>
                    <a:pt x="879714" y="226293"/>
                  </a:lnTo>
                  <a:lnTo>
                    <a:pt x="878008" y="226238"/>
                  </a:lnTo>
                  <a:lnTo>
                    <a:pt x="868323" y="220652"/>
                  </a:lnTo>
                  <a:lnTo>
                    <a:pt x="866688" y="218110"/>
                  </a:lnTo>
                  <a:lnTo>
                    <a:pt x="866844" y="216623"/>
                  </a:lnTo>
                  <a:lnTo>
                    <a:pt x="867282" y="215395"/>
                  </a:lnTo>
                  <a:lnTo>
                    <a:pt x="871233" y="215043"/>
                  </a:lnTo>
                  <a:lnTo>
                    <a:pt x="868456" y="214683"/>
                  </a:lnTo>
                  <a:lnTo>
                    <a:pt x="867313" y="214847"/>
                  </a:lnTo>
                  <a:lnTo>
                    <a:pt x="865021" y="215856"/>
                  </a:lnTo>
                  <a:lnTo>
                    <a:pt x="863785" y="215927"/>
                  </a:lnTo>
                  <a:lnTo>
                    <a:pt x="862033" y="215254"/>
                  </a:lnTo>
                  <a:lnTo>
                    <a:pt x="860359" y="214409"/>
                  </a:lnTo>
                  <a:lnTo>
                    <a:pt x="857612" y="215191"/>
                  </a:lnTo>
                  <a:lnTo>
                    <a:pt x="856212" y="213908"/>
                  </a:lnTo>
                  <a:lnTo>
                    <a:pt x="855727" y="212555"/>
                  </a:lnTo>
                  <a:lnTo>
                    <a:pt x="854992" y="211937"/>
                  </a:lnTo>
                  <a:lnTo>
                    <a:pt x="853959" y="211999"/>
                  </a:lnTo>
                  <a:lnTo>
                    <a:pt x="852566" y="212492"/>
                  </a:lnTo>
                  <a:lnTo>
                    <a:pt x="851182" y="212406"/>
                  </a:lnTo>
                  <a:lnTo>
                    <a:pt x="850290" y="211475"/>
                  </a:lnTo>
                  <a:lnTo>
                    <a:pt x="849648" y="210262"/>
                  </a:lnTo>
                  <a:lnTo>
                    <a:pt x="848702" y="209394"/>
                  </a:lnTo>
                  <a:lnTo>
                    <a:pt x="847560" y="208729"/>
                  </a:lnTo>
                  <a:lnTo>
                    <a:pt x="845682" y="207157"/>
                  </a:lnTo>
                  <a:lnTo>
                    <a:pt x="844704" y="205005"/>
                  </a:lnTo>
                  <a:lnTo>
                    <a:pt x="844821" y="201289"/>
                  </a:lnTo>
                  <a:lnTo>
                    <a:pt x="845119" y="199959"/>
                  </a:lnTo>
                  <a:lnTo>
                    <a:pt x="846973" y="197792"/>
                  </a:lnTo>
                  <a:lnTo>
                    <a:pt x="848287" y="195734"/>
                  </a:lnTo>
                  <a:lnTo>
                    <a:pt x="846660" y="195508"/>
                  </a:lnTo>
                  <a:lnTo>
                    <a:pt x="845189" y="196454"/>
                  </a:lnTo>
                  <a:lnTo>
                    <a:pt x="844571" y="197424"/>
                  </a:lnTo>
                  <a:lnTo>
                    <a:pt x="844321" y="198598"/>
                  </a:lnTo>
                  <a:lnTo>
                    <a:pt x="844156" y="202502"/>
                  </a:lnTo>
                  <a:lnTo>
                    <a:pt x="842975" y="203636"/>
                  </a:lnTo>
                  <a:lnTo>
                    <a:pt x="841191" y="203542"/>
                  </a:lnTo>
                  <a:lnTo>
                    <a:pt x="841715" y="205827"/>
                  </a:lnTo>
                  <a:lnTo>
                    <a:pt x="840988" y="207994"/>
                  </a:lnTo>
                  <a:lnTo>
                    <a:pt x="838914" y="210544"/>
                  </a:lnTo>
                  <a:lnTo>
                    <a:pt x="838750" y="211702"/>
                  </a:lnTo>
                  <a:lnTo>
                    <a:pt x="839079" y="212962"/>
                  </a:lnTo>
                  <a:lnTo>
                    <a:pt x="838609" y="214198"/>
                  </a:lnTo>
                  <a:lnTo>
                    <a:pt x="835261" y="217765"/>
                  </a:lnTo>
                  <a:lnTo>
                    <a:pt x="834142" y="217937"/>
                  </a:lnTo>
                  <a:lnTo>
                    <a:pt x="831670" y="217914"/>
                  </a:lnTo>
                  <a:lnTo>
                    <a:pt x="829112" y="218477"/>
                  </a:lnTo>
                  <a:lnTo>
                    <a:pt x="827923" y="217648"/>
                  </a:lnTo>
                  <a:lnTo>
                    <a:pt x="826952" y="216568"/>
                  </a:lnTo>
                  <a:lnTo>
                    <a:pt x="826225" y="215285"/>
                  </a:lnTo>
                  <a:lnTo>
                    <a:pt x="825208" y="212649"/>
                  </a:lnTo>
                  <a:lnTo>
                    <a:pt x="824394" y="209926"/>
                  </a:lnTo>
                  <a:lnTo>
                    <a:pt x="826937" y="206593"/>
                  </a:lnTo>
                  <a:lnTo>
                    <a:pt x="826061" y="203581"/>
                  </a:lnTo>
                  <a:lnTo>
                    <a:pt x="824339" y="200992"/>
                  </a:lnTo>
                  <a:lnTo>
                    <a:pt x="819990" y="197409"/>
                  </a:lnTo>
                  <a:lnTo>
                    <a:pt x="815483" y="194005"/>
                  </a:lnTo>
                  <a:lnTo>
                    <a:pt x="813434" y="193317"/>
                  </a:lnTo>
                  <a:lnTo>
                    <a:pt x="810077" y="193012"/>
                  </a:lnTo>
                  <a:lnTo>
                    <a:pt x="809013" y="192683"/>
                  </a:lnTo>
                  <a:lnTo>
                    <a:pt x="807973" y="191408"/>
                  </a:lnTo>
                  <a:lnTo>
                    <a:pt x="807198" y="189937"/>
                  </a:lnTo>
                  <a:lnTo>
                    <a:pt x="809303" y="189304"/>
                  </a:lnTo>
                  <a:lnTo>
                    <a:pt x="812894" y="187575"/>
                  </a:lnTo>
                  <a:lnTo>
                    <a:pt x="814935" y="187661"/>
                  </a:lnTo>
                  <a:lnTo>
                    <a:pt x="820475" y="188600"/>
                  </a:lnTo>
                  <a:lnTo>
                    <a:pt x="822173" y="189452"/>
                  </a:lnTo>
                  <a:lnTo>
                    <a:pt x="823753" y="189953"/>
                  </a:lnTo>
                  <a:lnTo>
                    <a:pt x="827532" y="187097"/>
                  </a:lnTo>
                  <a:lnTo>
                    <a:pt x="830528" y="183366"/>
                  </a:lnTo>
                  <a:lnTo>
                    <a:pt x="832398" y="182552"/>
                  </a:lnTo>
                  <a:lnTo>
                    <a:pt x="833986" y="182278"/>
                  </a:lnTo>
                  <a:lnTo>
                    <a:pt x="835605" y="182638"/>
                  </a:lnTo>
                  <a:lnTo>
                    <a:pt x="838821" y="183937"/>
                  </a:lnTo>
                  <a:lnTo>
                    <a:pt x="841348" y="184547"/>
                  </a:lnTo>
                  <a:lnTo>
                    <a:pt x="843147" y="184664"/>
                  </a:lnTo>
                  <a:lnTo>
                    <a:pt x="844086" y="185830"/>
                  </a:lnTo>
                  <a:lnTo>
                    <a:pt x="845150" y="186354"/>
                  </a:lnTo>
                  <a:lnTo>
                    <a:pt x="845392" y="184594"/>
                  </a:lnTo>
                  <a:lnTo>
                    <a:pt x="846316" y="182560"/>
                  </a:lnTo>
                  <a:lnTo>
                    <a:pt x="848107" y="181926"/>
                  </a:lnTo>
                  <a:lnTo>
                    <a:pt x="849054" y="181777"/>
                  </a:lnTo>
                  <a:lnTo>
                    <a:pt x="849648" y="181253"/>
                  </a:lnTo>
                  <a:lnTo>
                    <a:pt x="849515" y="179368"/>
                  </a:lnTo>
                  <a:lnTo>
                    <a:pt x="847145" y="179133"/>
                  </a:lnTo>
                  <a:lnTo>
                    <a:pt x="848436" y="177514"/>
                  </a:lnTo>
                  <a:lnTo>
                    <a:pt x="849586" y="176724"/>
                  </a:lnTo>
                  <a:lnTo>
                    <a:pt x="849985" y="175933"/>
                  </a:lnTo>
                  <a:lnTo>
                    <a:pt x="850008" y="174948"/>
                  </a:lnTo>
                  <a:lnTo>
                    <a:pt x="845369" y="176849"/>
                  </a:lnTo>
                  <a:lnTo>
                    <a:pt x="840479" y="177647"/>
                  </a:lnTo>
                  <a:lnTo>
                    <a:pt x="837593" y="177428"/>
                  </a:lnTo>
                  <a:lnTo>
                    <a:pt x="834713" y="177404"/>
                  </a:lnTo>
                  <a:lnTo>
                    <a:pt x="828955" y="178671"/>
                  </a:lnTo>
                  <a:lnTo>
                    <a:pt x="826772" y="178625"/>
                  </a:lnTo>
                  <a:lnTo>
                    <a:pt x="821679" y="178108"/>
                  </a:lnTo>
                  <a:lnTo>
                    <a:pt x="818863" y="177490"/>
                  </a:lnTo>
                  <a:lnTo>
                    <a:pt x="816688" y="177967"/>
                  </a:lnTo>
                  <a:lnTo>
                    <a:pt x="814584" y="178007"/>
                  </a:lnTo>
                  <a:lnTo>
                    <a:pt x="812385" y="176551"/>
                  </a:lnTo>
                  <a:lnTo>
                    <a:pt x="810515" y="174736"/>
                  </a:lnTo>
                  <a:lnTo>
                    <a:pt x="809585" y="173445"/>
                  </a:lnTo>
                  <a:lnTo>
                    <a:pt x="808348" y="172507"/>
                  </a:lnTo>
                  <a:lnTo>
                    <a:pt x="807801" y="171247"/>
                  </a:lnTo>
                  <a:lnTo>
                    <a:pt x="806432" y="166506"/>
                  </a:lnTo>
                  <a:lnTo>
                    <a:pt x="806306" y="163111"/>
                  </a:lnTo>
                  <a:lnTo>
                    <a:pt x="804092" y="163048"/>
                  </a:lnTo>
                  <a:lnTo>
                    <a:pt x="801941" y="162712"/>
                  </a:lnTo>
                  <a:lnTo>
                    <a:pt x="792326" y="159488"/>
                  </a:lnTo>
                  <a:lnTo>
                    <a:pt x="791168" y="160279"/>
                  </a:lnTo>
                  <a:lnTo>
                    <a:pt x="789814" y="160686"/>
                  </a:lnTo>
                  <a:lnTo>
                    <a:pt x="788461" y="160834"/>
                  </a:lnTo>
                  <a:lnTo>
                    <a:pt x="787123" y="160670"/>
                  </a:lnTo>
                  <a:lnTo>
                    <a:pt x="785786" y="160169"/>
                  </a:lnTo>
                  <a:lnTo>
                    <a:pt x="785903" y="159277"/>
                  </a:lnTo>
                  <a:lnTo>
                    <a:pt x="786889" y="157102"/>
                  </a:lnTo>
                  <a:lnTo>
                    <a:pt x="787867" y="156297"/>
                  </a:lnTo>
                  <a:lnTo>
                    <a:pt x="789212" y="155671"/>
                  </a:lnTo>
                  <a:lnTo>
                    <a:pt x="790065" y="154513"/>
                  </a:lnTo>
                  <a:lnTo>
                    <a:pt x="791458" y="151047"/>
                  </a:lnTo>
                  <a:lnTo>
                    <a:pt x="791567" y="149866"/>
                  </a:lnTo>
                  <a:lnTo>
                    <a:pt x="791411" y="148661"/>
                  </a:lnTo>
                  <a:lnTo>
                    <a:pt x="791528" y="147745"/>
                  </a:lnTo>
                  <a:lnTo>
                    <a:pt x="792389" y="147268"/>
                  </a:lnTo>
                  <a:lnTo>
                    <a:pt x="796011" y="146142"/>
                  </a:lnTo>
                  <a:lnTo>
                    <a:pt x="803537" y="144436"/>
                  </a:lnTo>
                  <a:lnTo>
                    <a:pt x="805438" y="143419"/>
                  </a:lnTo>
                  <a:lnTo>
                    <a:pt x="807010" y="141792"/>
                  </a:lnTo>
                  <a:lnTo>
                    <a:pt x="808841" y="140806"/>
                  </a:lnTo>
                  <a:lnTo>
                    <a:pt x="809678" y="139805"/>
                  </a:lnTo>
                  <a:lnTo>
                    <a:pt x="810648" y="138999"/>
                  </a:lnTo>
                  <a:lnTo>
                    <a:pt x="816469" y="136847"/>
                  </a:lnTo>
                  <a:lnTo>
                    <a:pt x="818980" y="136675"/>
                  </a:lnTo>
                  <a:lnTo>
                    <a:pt x="821547" y="136926"/>
                  </a:lnTo>
                  <a:lnTo>
                    <a:pt x="826624" y="138201"/>
                  </a:lnTo>
                  <a:lnTo>
                    <a:pt x="831467" y="140258"/>
                  </a:lnTo>
                  <a:lnTo>
                    <a:pt x="835668" y="142965"/>
                  </a:lnTo>
                  <a:lnTo>
                    <a:pt x="840174" y="144906"/>
                  </a:lnTo>
                  <a:close/>
                  <a:moveTo>
                    <a:pt x="203472" y="136370"/>
                  </a:moveTo>
                  <a:lnTo>
                    <a:pt x="205529" y="138490"/>
                  </a:lnTo>
                  <a:lnTo>
                    <a:pt x="206022" y="139249"/>
                  </a:lnTo>
                  <a:lnTo>
                    <a:pt x="205005" y="140423"/>
                  </a:lnTo>
                  <a:lnTo>
                    <a:pt x="204191" y="142081"/>
                  </a:lnTo>
                  <a:lnTo>
                    <a:pt x="203722" y="142433"/>
                  </a:lnTo>
                  <a:lnTo>
                    <a:pt x="202150" y="141800"/>
                  </a:lnTo>
                  <a:lnTo>
                    <a:pt x="201038" y="143427"/>
                  </a:lnTo>
                  <a:lnTo>
                    <a:pt x="200303" y="140822"/>
                  </a:lnTo>
                  <a:lnTo>
                    <a:pt x="198707" y="139171"/>
                  </a:lnTo>
                  <a:lnTo>
                    <a:pt x="199701" y="137481"/>
                  </a:lnTo>
                  <a:lnTo>
                    <a:pt x="200061" y="137356"/>
                  </a:lnTo>
                  <a:lnTo>
                    <a:pt x="200546" y="137411"/>
                  </a:lnTo>
                  <a:lnTo>
                    <a:pt x="201047" y="137857"/>
                  </a:lnTo>
                  <a:lnTo>
                    <a:pt x="203472" y="136370"/>
                  </a:lnTo>
                  <a:close/>
                  <a:moveTo>
                    <a:pt x="710509" y="136026"/>
                  </a:moveTo>
                  <a:lnTo>
                    <a:pt x="713043" y="139288"/>
                  </a:lnTo>
                  <a:lnTo>
                    <a:pt x="711338" y="142379"/>
                  </a:lnTo>
                  <a:lnTo>
                    <a:pt x="712511" y="144108"/>
                  </a:lnTo>
                  <a:lnTo>
                    <a:pt x="715711" y="144217"/>
                  </a:lnTo>
                  <a:lnTo>
                    <a:pt x="716446" y="144867"/>
                  </a:lnTo>
                  <a:lnTo>
                    <a:pt x="717010" y="145649"/>
                  </a:lnTo>
                  <a:lnTo>
                    <a:pt x="717377" y="146713"/>
                  </a:lnTo>
                  <a:lnTo>
                    <a:pt x="716548" y="147566"/>
                  </a:lnTo>
                  <a:lnTo>
                    <a:pt x="714765" y="148348"/>
                  </a:lnTo>
                  <a:lnTo>
                    <a:pt x="712707" y="147221"/>
                  </a:lnTo>
                  <a:lnTo>
                    <a:pt x="712167" y="146173"/>
                  </a:lnTo>
                  <a:lnTo>
                    <a:pt x="711744" y="145782"/>
                  </a:lnTo>
                  <a:lnTo>
                    <a:pt x="708975" y="146580"/>
                  </a:lnTo>
                  <a:lnTo>
                    <a:pt x="708201" y="146658"/>
                  </a:lnTo>
                  <a:lnTo>
                    <a:pt x="707668" y="145195"/>
                  </a:lnTo>
                  <a:lnTo>
                    <a:pt x="708334" y="143098"/>
                  </a:lnTo>
                  <a:lnTo>
                    <a:pt x="706401" y="142152"/>
                  </a:lnTo>
                  <a:lnTo>
                    <a:pt x="704625" y="139985"/>
                  </a:lnTo>
                  <a:lnTo>
                    <a:pt x="704563" y="139116"/>
                  </a:lnTo>
                  <a:lnTo>
                    <a:pt x="705275" y="137606"/>
                  </a:lnTo>
                  <a:lnTo>
                    <a:pt x="705181" y="136402"/>
                  </a:lnTo>
                  <a:lnTo>
                    <a:pt x="706190" y="136308"/>
                  </a:lnTo>
                  <a:lnTo>
                    <a:pt x="708036" y="137935"/>
                  </a:lnTo>
                  <a:lnTo>
                    <a:pt x="708834" y="136402"/>
                  </a:lnTo>
                  <a:lnTo>
                    <a:pt x="709624" y="135760"/>
                  </a:lnTo>
                  <a:lnTo>
                    <a:pt x="710509" y="136026"/>
                  </a:lnTo>
                  <a:close/>
                  <a:moveTo>
                    <a:pt x="703546" y="139867"/>
                  </a:moveTo>
                  <a:lnTo>
                    <a:pt x="702168" y="140431"/>
                  </a:lnTo>
                  <a:lnTo>
                    <a:pt x="700674" y="140423"/>
                  </a:lnTo>
                  <a:lnTo>
                    <a:pt x="700346" y="138099"/>
                  </a:lnTo>
                  <a:lnTo>
                    <a:pt x="700839" y="135150"/>
                  </a:lnTo>
                  <a:lnTo>
                    <a:pt x="702232" y="134649"/>
                  </a:lnTo>
                  <a:lnTo>
                    <a:pt x="704429" y="135275"/>
                  </a:lnTo>
                  <a:lnTo>
                    <a:pt x="703616" y="136018"/>
                  </a:lnTo>
                  <a:lnTo>
                    <a:pt x="704218" y="137598"/>
                  </a:lnTo>
                  <a:lnTo>
                    <a:pt x="703546" y="139867"/>
                  </a:lnTo>
                  <a:close/>
                  <a:moveTo>
                    <a:pt x="187277" y="136660"/>
                  </a:moveTo>
                  <a:lnTo>
                    <a:pt x="184422" y="137419"/>
                  </a:lnTo>
                  <a:lnTo>
                    <a:pt x="181237" y="136871"/>
                  </a:lnTo>
                  <a:lnTo>
                    <a:pt x="181629" y="135565"/>
                  </a:lnTo>
                  <a:lnTo>
                    <a:pt x="183162" y="134039"/>
                  </a:lnTo>
                  <a:lnTo>
                    <a:pt x="184524" y="134101"/>
                  </a:lnTo>
                  <a:lnTo>
                    <a:pt x="187003" y="135103"/>
                  </a:lnTo>
                  <a:lnTo>
                    <a:pt x="187879" y="136003"/>
                  </a:lnTo>
                  <a:lnTo>
                    <a:pt x="187277" y="136660"/>
                  </a:lnTo>
                  <a:close/>
                  <a:moveTo>
                    <a:pt x="781780" y="129157"/>
                  </a:moveTo>
                  <a:lnTo>
                    <a:pt x="785582" y="130088"/>
                  </a:lnTo>
                  <a:lnTo>
                    <a:pt x="786443" y="129939"/>
                  </a:lnTo>
                  <a:lnTo>
                    <a:pt x="791958" y="132333"/>
                  </a:lnTo>
                  <a:lnTo>
                    <a:pt x="792827" y="133522"/>
                  </a:lnTo>
                  <a:lnTo>
                    <a:pt x="792521" y="134328"/>
                  </a:lnTo>
                  <a:lnTo>
                    <a:pt x="793335" y="135408"/>
                  </a:lnTo>
                  <a:lnTo>
                    <a:pt x="791536" y="137051"/>
                  </a:lnTo>
                  <a:lnTo>
                    <a:pt x="790667" y="137231"/>
                  </a:lnTo>
                  <a:lnTo>
                    <a:pt x="789791" y="136613"/>
                  </a:lnTo>
                  <a:lnTo>
                    <a:pt x="788031" y="136269"/>
                  </a:lnTo>
                  <a:lnTo>
                    <a:pt x="785997" y="136941"/>
                  </a:lnTo>
                  <a:lnTo>
                    <a:pt x="784706" y="136433"/>
                  </a:lnTo>
                  <a:lnTo>
                    <a:pt x="783611" y="134931"/>
                  </a:lnTo>
                  <a:lnTo>
                    <a:pt x="781671" y="134015"/>
                  </a:lnTo>
                  <a:lnTo>
                    <a:pt x="778924" y="130839"/>
                  </a:lnTo>
                  <a:lnTo>
                    <a:pt x="777579" y="130956"/>
                  </a:lnTo>
                  <a:lnTo>
                    <a:pt x="777931" y="132200"/>
                  </a:lnTo>
                  <a:lnTo>
                    <a:pt x="779096" y="133022"/>
                  </a:lnTo>
                  <a:lnTo>
                    <a:pt x="780630" y="135439"/>
                  </a:lnTo>
                  <a:lnTo>
                    <a:pt x="781514" y="135674"/>
                  </a:lnTo>
                  <a:lnTo>
                    <a:pt x="782422" y="135588"/>
                  </a:lnTo>
                  <a:lnTo>
                    <a:pt x="783650" y="136597"/>
                  </a:lnTo>
                  <a:lnTo>
                    <a:pt x="783587" y="138154"/>
                  </a:lnTo>
                  <a:lnTo>
                    <a:pt x="780379" y="138764"/>
                  </a:lnTo>
                  <a:lnTo>
                    <a:pt x="779269" y="137622"/>
                  </a:lnTo>
                  <a:lnTo>
                    <a:pt x="779026" y="135549"/>
                  </a:lnTo>
                  <a:lnTo>
                    <a:pt x="777227" y="136245"/>
                  </a:lnTo>
                  <a:lnTo>
                    <a:pt x="776530" y="136965"/>
                  </a:lnTo>
                  <a:lnTo>
                    <a:pt x="776006" y="137067"/>
                  </a:lnTo>
                  <a:lnTo>
                    <a:pt x="774809" y="134907"/>
                  </a:lnTo>
                  <a:lnTo>
                    <a:pt x="771383" y="134790"/>
                  </a:lnTo>
                  <a:lnTo>
                    <a:pt x="769106" y="133648"/>
                  </a:lnTo>
                  <a:lnTo>
                    <a:pt x="770232" y="132451"/>
                  </a:lnTo>
                  <a:lnTo>
                    <a:pt x="770397" y="131293"/>
                  </a:lnTo>
                  <a:lnTo>
                    <a:pt x="771876" y="130667"/>
                  </a:lnTo>
                  <a:lnTo>
                    <a:pt x="773370" y="131222"/>
                  </a:lnTo>
                  <a:lnTo>
                    <a:pt x="774880" y="130385"/>
                  </a:lnTo>
                  <a:lnTo>
                    <a:pt x="775952" y="130597"/>
                  </a:lnTo>
                  <a:lnTo>
                    <a:pt x="776742" y="130065"/>
                  </a:lnTo>
                  <a:lnTo>
                    <a:pt x="779777" y="129728"/>
                  </a:lnTo>
                  <a:lnTo>
                    <a:pt x="781780" y="129157"/>
                  </a:lnTo>
                  <a:close/>
                  <a:moveTo>
                    <a:pt x="71404" y="140634"/>
                  </a:moveTo>
                  <a:lnTo>
                    <a:pt x="70098" y="141643"/>
                  </a:lnTo>
                  <a:lnTo>
                    <a:pt x="68118" y="140665"/>
                  </a:lnTo>
                  <a:lnTo>
                    <a:pt x="68784" y="139265"/>
                  </a:lnTo>
                  <a:lnTo>
                    <a:pt x="69104" y="137332"/>
                  </a:lnTo>
                  <a:lnTo>
                    <a:pt x="70293" y="135799"/>
                  </a:lnTo>
                  <a:lnTo>
                    <a:pt x="70693" y="134000"/>
                  </a:lnTo>
                  <a:lnTo>
                    <a:pt x="68408" y="129079"/>
                  </a:lnTo>
                  <a:lnTo>
                    <a:pt x="69542" y="128915"/>
                  </a:lnTo>
                  <a:lnTo>
                    <a:pt x="70442" y="129446"/>
                  </a:lnTo>
                  <a:lnTo>
                    <a:pt x="71952" y="132717"/>
                  </a:lnTo>
                  <a:lnTo>
                    <a:pt x="73266" y="134680"/>
                  </a:lnTo>
                  <a:lnTo>
                    <a:pt x="72742" y="137340"/>
                  </a:lnTo>
                  <a:lnTo>
                    <a:pt x="71404" y="140634"/>
                  </a:lnTo>
                  <a:close/>
                  <a:moveTo>
                    <a:pt x="210161" y="132904"/>
                  </a:moveTo>
                  <a:lnTo>
                    <a:pt x="210794" y="133264"/>
                  </a:lnTo>
                  <a:lnTo>
                    <a:pt x="211577" y="132130"/>
                  </a:lnTo>
                  <a:lnTo>
                    <a:pt x="213024" y="133679"/>
                  </a:lnTo>
                  <a:lnTo>
                    <a:pt x="213916" y="134453"/>
                  </a:lnTo>
                  <a:lnTo>
                    <a:pt x="215136" y="135228"/>
                  </a:lnTo>
                  <a:lnTo>
                    <a:pt x="213940" y="135259"/>
                  </a:lnTo>
                  <a:lnTo>
                    <a:pt x="213446" y="135971"/>
                  </a:lnTo>
                  <a:lnTo>
                    <a:pt x="213134" y="136112"/>
                  </a:lnTo>
                  <a:lnTo>
                    <a:pt x="208479" y="133616"/>
                  </a:lnTo>
                  <a:lnTo>
                    <a:pt x="205498" y="134422"/>
                  </a:lnTo>
                  <a:lnTo>
                    <a:pt x="203456" y="133695"/>
                  </a:lnTo>
                  <a:lnTo>
                    <a:pt x="202877" y="133194"/>
                  </a:lnTo>
                  <a:lnTo>
                    <a:pt x="203972" y="131825"/>
                  </a:lnTo>
                  <a:lnTo>
                    <a:pt x="204982" y="128687"/>
                  </a:lnTo>
                  <a:lnTo>
                    <a:pt x="207024" y="129478"/>
                  </a:lnTo>
                  <a:lnTo>
                    <a:pt x="207516" y="130448"/>
                  </a:lnTo>
                  <a:lnTo>
                    <a:pt x="207391" y="130737"/>
                  </a:lnTo>
                  <a:lnTo>
                    <a:pt x="208729" y="131324"/>
                  </a:lnTo>
                  <a:lnTo>
                    <a:pt x="210161" y="132904"/>
                  </a:lnTo>
                  <a:close/>
                  <a:moveTo>
                    <a:pt x="754023" y="133147"/>
                  </a:moveTo>
                  <a:lnTo>
                    <a:pt x="753068" y="133209"/>
                  </a:lnTo>
                  <a:lnTo>
                    <a:pt x="752270" y="131934"/>
                  </a:lnTo>
                  <a:lnTo>
                    <a:pt x="750095" y="130518"/>
                  </a:lnTo>
                  <a:lnTo>
                    <a:pt x="748750" y="128077"/>
                  </a:lnTo>
                  <a:lnTo>
                    <a:pt x="753866" y="132106"/>
                  </a:lnTo>
                  <a:lnTo>
                    <a:pt x="754023" y="133147"/>
                  </a:lnTo>
                  <a:close/>
                  <a:moveTo>
                    <a:pt x="708013" y="129196"/>
                  </a:moveTo>
                  <a:lnTo>
                    <a:pt x="707903" y="129869"/>
                  </a:lnTo>
                  <a:lnTo>
                    <a:pt x="707223" y="128930"/>
                  </a:lnTo>
                  <a:lnTo>
                    <a:pt x="706761" y="128703"/>
                  </a:lnTo>
                  <a:lnTo>
                    <a:pt x="707254" y="126356"/>
                  </a:lnTo>
                  <a:lnTo>
                    <a:pt x="707512" y="125957"/>
                  </a:lnTo>
                  <a:lnTo>
                    <a:pt x="707911" y="127561"/>
                  </a:lnTo>
                  <a:lnTo>
                    <a:pt x="708013" y="129196"/>
                  </a:lnTo>
                  <a:close/>
                  <a:moveTo>
                    <a:pt x="208197" y="127764"/>
                  </a:moveTo>
                  <a:lnTo>
                    <a:pt x="208385" y="128304"/>
                  </a:lnTo>
                  <a:lnTo>
                    <a:pt x="207352" y="127694"/>
                  </a:lnTo>
                  <a:lnTo>
                    <a:pt x="206727" y="127326"/>
                  </a:lnTo>
                  <a:lnTo>
                    <a:pt x="206304" y="126990"/>
                  </a:lnTo>
                  <a:lnTo>
                    <a:pt x="204020" y="124009"/>
                  </a:lnTo>
                  <a:lnTo>
                    <a:pt x="204997" y="124197"/>
                  </a:lnTo>
                  <a:lnTo>
                    <a:pt x="207540" y="126818"/>
                  </a:lnTo>
                  <a:lnTo>
                    <a:pt x="208197" y="127764"/>
                  </a:lnTo>
                  <a:close/>
                  <a:moveTo>
                    <a:pt x="177349" y="117250"/>
                  </a:moveTo>
                  <a:lnTo>
                    <a:pt x="174885" y="117375"/>
                  </a:lnTo>
                  <a:lnTo>
                    <a:pt x="174165" y="117093"/>
                  </a:lnTo>
                  <a:lnTo>
                    <a:pt x="174470" y="115044"/>
                  </a:lnTo>
                  <a:lnTo>
                    <a:pt x="175221" y="113807"/>
                  </a:lnTo>
                  <a:lnTo>
                    <a:pt x="176340" y="113831"/>
                  </a:lnTo>
                  <a:lnTo>
                    <a:pt x="177584" y="115677"/>
                  </a:lnTo>
                  <a:lnTo>
                    <a:pt x="177349" y="117250"/>
                  </a:lnTo>
                  <a:close/>
                  <a:moveTo>
                    <a:pt x="707277" y="115059"/>
                  </a:moveTo>
                  <a:lnTo>
                    <a:pt x="706487" y="115302"/>
                  </a:lnTo>
                  <a:lnTo>
                    <a:pt x="706260" y="115216"/>
                  </a:lnTo>
                  <a:lnTo>
                    <a:pt x="706026" y="114339"/>
                  </a:lnTo>
                  <a:lnTo>
                    <a:pt x="706464" y="112853"/>
                  </a:lnTo>
                  <a:lnTo>
                    <a:pt x="707387" y="112837"/>
                  </a:lnTo>
                  <a:lnTo>
                    <a:pt x="707778" y="113080"/>
                  </a:lnTo>
                  <a:lnTo>
                    <a:pt x="707857" y="114175"/>
                  </a:lnTo>
                  <a:lnTo>
                    <a:pt x="707277" y="115059"/>
                  </a:lnTo>
                  <a:close/>
                  <a:moveTo>
                    <a:pt x="706237" y="111805"/>
                  </a:moveTo>
                  <a:lnTo>
                    <a:pt x="705486" y="112524"/>
                  </a:lnTo>
                  <a:lnTo>
                    <a:pt x="704774" y="112282"/>
                  </a:lnTo>
                  <a:lnTo>
                    <a:pt x="704344" y="111359"/>
                  </a:lnTo>
                  <a:lnTo>
                    <a:pt x="704484" y="110694"/>
                  </a:lnTo>
                  <a:lnTo>
                    <a:pt x="705079" y="110263"/>
                  </a:lnTo>
                  <a:lnTo>
                    <a:pt x="705822" y="110584"/>
                  </a:lnTo>
                  <a:lnTo>
                    <a:pt x="706237" y="111805"/>
                  </a:lnTo>
                  <a:close/>
                  <a:moveTo>
                    <a:pt x="180987" y="114574"/>
                  </a:moveTo>
                  <a:lnTo>
                    <a:pt x="180533" y="114871"/>
                  </a:lnTo>
                  <a:lnTo>
                    <a:pt x="178664" y="112102"/>
                  </a:lnTo>
                  <a:lnTo>
                    <a:pt x="179133" y="110506"/>
                  </a:lnTo>
                  <a:lnTo>
                    <a:pt x="179587" y="110099"/>
                  </a:lnTo>
                  <a:lnTo>
                    <a:pt x="180619" y="111077"/>
                  </a:lnTo>
                  <a:lnTo>
                    <a:pt x="181433" y="112094"/>
                  </a:lnTo>
                  <a:lnTo>
                    <a:pt x="182028" y="113307"/>
                  </a:lnTo>
                  <a:lnTo>
                    <a:pt x="180987" y="114574"/>
                  </a:lnTo>
                  <a:close/>
                  <a:moveTo>
                    <a:pt x="189303" y="111601"/>
                  </a:moveTo>
                  <a:lnTo>
                    <a:pt x="189421" y="112227"/>
                  </a:lnTo>
                  <a:lnTo>
                    <a:pt x="187410" y="110968"/>
                  </a:lnTo>
                  <a:lnTo>
                    <a:pt x="187356" y="110052"/>
                  </a:lnTo>
                  <a:lnTo>
                    <a:pt x="187613" y="109630"/>
                  </a:lnTo>
                  <a:lnTo>
                    <a:pt x="188811" y="110608"/>
                  </a:lnTo>
                  <a:lnTo>
                    <a:pt x="189303" y="111601"/>
                  </a:lnTo>
                  <a:close/>
                  <a:moveTo>
                    <a:pt x="198316" y="110874"/>
                  </a:moveTo>
                  <a:lnTo>
                    <a:pt x="196939" y="111515"/>
                  </a:lnTo>
                  <a:lnTo>
                    <a:pt x="195210" y="109520"/>
                  </a:lnTo>
                  <a:lnTo>
                    <a:pt x="195273" y="109059"/>
                  </a:lnTo>
                  <a:lnTo>
                    <a:pt x="195437" y="108707"/>
                  </a:lnTo>
                  <a:lnTo>
                    <a:pt x="195758" y="108480"/>
                  </a:lnTo>
                  <a:lnTo>
                    <a:pt x="196806" y="109512"/>
                  </a:lnTo>
                  <a:lnTo>
                    <a:pt x="198050" y="109880"/>
                  </a:lnTo>
                  <a:lnTo>
                    <a:pt x="198316" y="110874"/>
                  </a:lnTo>
                  <a:close/>
                  <a:moveTo>
                    <a:pt x="171709" y="112783"/>
                  </a:moveTo>
                  <a:lnTo>
                    <a:pt x="171294" y="113620"/>
                  </a:lnTo>
                  <a:lnTo>
                    <a:pt x="170480" y="113002"/>
                  </a:lnTo>
                  <a:lnTo>
                    <a:pt x="166193" y="112063"/>
                  </a:lnTo>
                  <a:lnTo>
                    <a:pt x="164746" y="111961"/>
                  </a:lnTo>
                  <a:lnTo>
                    <a:pt x="161037" y="110928"/>
                  </a:lnTo>
                  <a:lnTo>
                    <a:pt x="159911" y="110381"/>
                  </a:lnTo>
                  <a:lnTo>
                    <a:pt x="159105" y="109661"/>
                  </a:lnTo>
                  <a:lnTo>
                    <a:pt x="159379" y="108339"/>
                  </a:lnTo>
                  <a:lnTo>
                    <a:pt x="159926" y="107541"/>
                  </a:lnTo>
                  <a:lnTo>
                    <a:pt x="160255" y="105319"/>
                  </a:lnTo>
                  <a:lnTo>
                    <a:pt x="161194" y="104411"/>
                  </a:lnTo>
                  <a:lnTo>
                    <a:pt x="163032" y="106062"/>
                  </a:lnTo>
                  <a:lnTo>
                    <a:pt x="165074" y="107486"/>
                  </a:lnTo>
                  <a:lnTo>
                    <a:pt x="166256" y="108135"/>
                  </a:lnTo>
                  <a:lnTo>
                    <a:pt x="169862" y="109591"/>
                  </a:lnTo>
                  <a:lnTo>
                    <a:pt x="171138" y="110318"/>
                  </a:lnTo>
                  <a:lnTo>
                    <a:pt x="171709" y="112783"/>
                  </a:lnTo>
                  <a:close/>
                  <a:moveTo>
                    <a:pt x="180408" y="106203"/>
                  </a:moveTo>
                  <a:lnTo>
                    <a:pt x="180541" y="107400"/>
                  </a:lnTo>
                  <a:lnTo>
                    <a:pt x="179078" y="107110"/>
                  </a:lnTo>
                  <a:lnTo>
                    <a:pt x="178022" y="105702"/>
                  </a:lnTo>
                  <a:lnTo>
                    <a:pt x="178890" y="104701"/>
                  </a:lnTo>
                  <a:lnTo>
                    <a:pt x="179438" y="104341"/>
                  </a:lnTo>
                  <a:lnTo>
                    <a:pt x="179986" y="105671"/>
                  </a:lnTo>
                  <a:lnTo>
                    <a:pt x="180408" y="106203"/>
                  </a:lnTo>
                  <a:close/>
                  <a:moveTo>
                    <a:pt x="174752" y="110091"/>
                  </a:moveTo>
                  <a:lnTo>
                    <a:pt x="174111" y="110717"/>
                  </a:lnTo>
                  <a:lnTo>
                    <a:pt x="172999" y="110569"/>
                  </a:lnTo>
                  <a:lnTo>
                    <a:pt x="171834" y="109833"/>
                  </a:lnTo>
                  <a:lnTo>
                    <a:pt x="170316" y="108511"/>
                  </a:lnTo>
                  <a:lnTo>
                    <a:pt x="168611" y="107330"/>
                  </a:lnTo>
                  <a:lnTo>
                    <a:pt x="166451" y="106586"/>
                  </a:lnTo>
                  <a:lnTo>
                    <a:pt x="165098" y="106360"/>
                  </a:lnTo>
                  <a:lnTo>
                    <a:pt x="164558" y="106086"/>
                  </a:lnTo>
                  <a:lnTo>
                    <a:pt x="165074" y="103794"/>
                  </a:lnTo>
                  <a:lnTo>
                    <a:pt x="166498" y="103653"/>
                  </a:lnTo>
                  <a:lnTo>
                    <a:pt x="171098" y="105781"/>
                  </a:lnTo>
                  <a:lnTo>
                    <a:pt x="172585" y="106938"/>
                  </a:lnTo>
                  <a:lnTo>
                    <a:pt x="174752" y="110091"/>
                  </a:lnTo>
                  <a:close/>
                  <a:moveTo>
                    <a:pt x="193607" y="103316"/>
                  </a:moveTo>
                  <a:lnTo>
                    <a:pt x="194999" y="104271"/>
                  </a:lnTo>
                  <a:lnTo>
                    <a:pt x="196141" y="103645"/>
                  </a:lnTo>
                  <a:lnTo>
                    <a:pt x="196094" y="104458"/>
                  </a:lnTo>
                  <a:lnTo>
                    <a:pt x="195868" y="105241"/>
                  </a:lnTo>
                  <a:lnTo>
                    <a:pt x="194521" y="107486"/>
                  </a:lnTo>
                  <a:lnTo>
                    <a:pt x="192269" y="106970"/>
                  </a:lnTo>
                  <a:lnTo>
                    <a:pt x="191752" y="106242"/>
                  </a:lnTo>
                  <a:lnTo>
                    <a:pt x="191588" y="105702"/>
                  </a:lnTo>
                  <a:lnTo>
                    <a:pt x="191917" y="105366"/>
                  </a:lnTo>
                  <a:lnTo>
                    <a:pt x="192096" y="104263"/>
                  </a:lnTo>
                  <a:lnTo>
                    <a:pt x="193067" y="104263"/>
                  </a:lnTo>
                  <a:lnTo>
                    <a:pt x="193607" y="103316"/>
                  </a:lnTo>
                  <a:close/>
                  <a:moveTo>
                    <a:pt x="205913" y="102542"/>
                  </a:moveTo>
                  <a:lnTo>
                    <a:pt x="206046" y="104177"/>
                  </a:lnTo>
                  <a:lnTo>
                    <a:pt x="207298" y="104975"/>
                  </a:lnTo>
                  <a:lnTo>
                    <a:pt x="207618" y="106180"/>
                  </a:lnTo>
                  <a:lnTo>
                    <a:pt x="207399" y="108112"/>
                  </a:lnTo>
                  <a:lnTo>
                    <a:pt x="206226" y="110342"/>
                  </a:lnTo>
                  <a:lnTo>
                    <a:pt x="205701" y="110928"/>
                  </a:lnTo>
                  <a:lnTo>
                    <a:pt x="204145" y="110475"/>
                  </a:lnTo>
                  <a:lnTo>
                    <a:pt x="203628" y="109732"/>
                  </a:lnTo>
                  <a:lnTo>
                    <a:pt x="203425" y="109153"/>
                  </a:lnTo>
                  <a:lnTo>
                    <a:pt x="203644" y="108738"/>
                  </a:lnTo>
                  <a:lnTo>
                    <a:pt x="202494" y="108214"/>
                  </a:lnTo>
                  <a:lnTo>
                    <a:pt x="203237" y="107361"/>
                  </a:lnTo>
                  <a:lnTo>
                    <a:pt x="202728" y="106164"/>
                  </a:lnTo>
                  <a:lnTo>
                    <a:pt x="199544" y="106915"/>
                  </a:lnTo>
                  <a:lnTo>
                    <a:pt x="198621" y="106938"/>
                  </a:lnTo>
                  <a:lnTo>
                    <a:pt x="198457" y="105577"/>
                  </a:lnTo>
                  <a:lnTo>
                    <a:pt x="198590" y="105030"/>
                  </a:lnTo>
                  <a:lnTo>
                    <a:pt x="201038" y="103308"/>
                  </a:lnTo>
                  <a:lnTo>
                    <a:pt x="202502" y="102988"/>
                  </a:lnTo>
                  <a:lnTo>
                    <a:pt x="204074" y="103332"/>
                  </a:lnTo>
                  <a:lnTo>
                    <a:pt x="205913" y="102542"/>
                  </a:lnTo>
                  <a:close/>
                  <a:moveTo>
                    <a:pt x="158526" y="107471"/>
                  </a:moveTo>
                  <a:lnTo>
                    <a:pt x="157509" y="108128"/>
                  </a:lnTo>
                  <a:lnTo>
                    <a:pt x="156289" y="107095"/>
                  </a:lnTo>
                  <a:lnTo>
                    <a:pt x="155287" y="105601"/>
                  </a:lnTo>
                  <a:lnTo>
                    <a:pt x="154763" y="104044"/>
                  </a:lnTo>
                  <a:lnTo>
                    <a:pt x="154286" y="101493"/>
                  </a:lnTo>
                  <a:lnTo>
                    <a:pt x="154160" y="99663"/>
                  </a:lnTo>
                  <a:lnTo>
                    <a:pt x="154771" y="98591"/>
                  </a:lnTo>
                  <a:lnTo>
                    <a:pt x="155217" y="98630"/>
                  </a:lnTo>
                  <a:lnTo>
                    <a:pt x="157016" y="99718"/>
                  </a:lnTo>
                  <a:lnTo>
                    <a:pt x="158205" y="101564"/>
                  </a:lnTo>
                  <a:lnTo>
                    <a:pt x="158862" y="102143"/>
                  </a:lnTo>
                  <a:lnTo>
                    <a:pt x="158996" y="103840"/>
                  </a:lnTo>
                  <a:lnTo>
                    <a:pt x="158557" y="105781"/>
                  </a:lnTo>
                  <a:lnTo>
                    <a:pt x="158526" y="107471"/>
                  </a:lnTo>
                  <a:close/>
                  <a:moveTo>
                    <a:pt x="49937" y="97112"/>
                  </a:moveTo>
                  <a:lnTo>
                    <a:pt x="54693" y="103246"/>
                  </a:lnTo>
                  <a:lnTo>
                    <a:pt x="56626" y="104067"/>
                  </a:lnTo>
                  <a:lnTo>
                    <a:pt x="59192" y="106852"/>
                  </a:lnTo>
                  <a:lnTo>
                    <a:pt x="59818" y="107822"/>
                  </a:lnTo>
                  <a:lnTo>
                    <a:pt x="59169" y="109778"/>
                  </a:lnTo>
                  <a:lnTo>
                    <a:pt x="58605" y="115364"/>
                  </a:lnTo>
                  <a:lnTo>
                    <a:pt x="57377" y="116757"/>
                  </a:lnTo>
                  <a:lnTo>
                    <a:pt x="54381" y="116068"/>
                  </a:lnTo>
                  <a:lnTo>
                    <a:pt x="54349" y="115091"/>
                  </a:lnTo>
                  <a:lnTo>
                    <a:pt x="52620" y="110881"/>
                  </a:lnTo>
                  <a:lnTo>
                    <a:pt x="49491" y="108534"/>
                  </a:lnTo>
                  <a:lnTo>
                    <a:pt x="48263" y="108409"/>
                  </a:lnTo>
                  <a:lnTo>
                    <a:pt x="47457" y="106007"/>
                  </a:lnTo>
                  <a:lnTo>
                    <a:pt x="45876" y="103167"/>
                  </a:lnTo>
                  <a:lnTo>
                    <a:pt x="41104" y="97973"/>
                  </a:lnTo>
                  <a:lnTo>
                    <a:pt x="44726" y="98012"/>
                  </a:lnTo>
                  <a:lnTo>
                    <a:pt x="46486" y="96745"/>
                  </a:lnTo>
                  <a:lnTo>
                    <a:pt x="46893" y="95735"/>
                  </a:lnTo>
                  <a:lnTo>
                    <a:pt x="47183" y="95477"/>
                  </a:lnTo>
                  <a:lnTo>
                    <a:pt x="49937" y="97112"/>
                  </a:lnTo>
                  <a:close/>
                  <a:moveTo>
                    <a:pt x="159950" y="97237"/>
                  </a:moveTo>
                  <a:lnTo>
                    <a:pt x="160114" y="100038"/>
                  </a:lnTo>
                  <a:lnTo>
                    <a:pt x="158479" y="99303"/>
                  </a:lnTo>
                  <a:lnTo>
                    <a:pt x="157204" y="98192"/>
                  </a:lnTo>
                  <a:lnTo>
                    <a:pt x="155162" y="97370"/>
                  </a:lnTo>
                  <a:lnTo>
                    <a:pt x="152690" y="97104"/>
                  </a:lnTo>
                  <a:lnTo>
                    <a:pt x="150875" y="96377"/>
                  </a:lnTo>
                  <a:lnTo>
                    <a:pt x="149607" y="95078"/>
                  </a:lnTo>
                  <a:lnTo>
                    <a:pt x="149553" y="94476"/>
                  </a:lnTo>
                  <a:lnTo>
                    <a:pt x="149678" y="93991"/>
                  </a:lnTo>
                  <a:lnTo>
                    <a:pt x="150084" y="93607"/>
                  </a:lnTo>
                  <a:lnTo>
                    <a:pt x="159465" y="96126"/>
                  </a:lnTo>
                  <a:lnTo>
                    <a:pt x="159950" y="97237"/>
                  </a:lnTo>
                  <a:close/>
                  <a:moveTo>
                    <a:pt x="651700" y="107361"/>
                  </a:moveTo>
                  <a:lnTo>
                    <a:pt x="647514" y="111061"/>
                  </a:lnTo>
                  <a:lnTo>
                    <a:pt x="646239" y="112853"/>
                  </a:lnTo>
                  <a:lnTo>
                    <a:pt x="645120" y="114778"/>
                  </a:lnTo>
                  <a:lnTo>
                    <a:pt x="643469" y="116913"/>
                  </a:lnTo>
                  <a:lnTo>
                    <a:pt x="641576" y="118799"/>
                  </a:lnTo>
                  <a:lnTo>
                    <a:pt x="640630" y="119354"/>
                  </a:lnTo>
                  <a:lnTo>
                    <a:pt x="638290" y="120371"/>
                  </a:lnTo>
                  <a:lnTo>
                    <a:pt x="636945" y="120762"/>
                  </a:lnTo>
                  <a:lnTo>
                    <a:pt x="634410" y="120896"/>
                  </a:lnTo>
                  <a:lnTo>
                    <a:pt x="626774" y="122398"/>
                  </a:lnTo>
                  <a:lnTo>
                    <a:pt x="624271" y="122570"/>
                  </a:lnTo>
                  <a:lnTo>
                    <a:pt x="621775" y="122507"/>
                  </a:lnTo>
                  <a:lnTo>
                    <a:pt x="617050" y="122132"/>
                  </a:lnTo>
                  <a:lnTo>
                    <a:pt x="616064" y="121936"/>
                  </a:lnTo>
                  <a:lnTo>
                    <a:pt x="614179" y="119996"/>
                  </a:lnTo>
                  <a:lnTo>
                    <a:pt x="612050" y="118462"/>
                  </a:lnTo>
                  <a:lnTo>
                    <a:pt x="610173" y="118298"/>
                  </a:lnTo>
                  <a:lnTo>
                    <a:pt x="608256" y="118462"/>
                  </a:lnTo>
                  <a:lnTo>
                    <a:pt x="594448" y="118572"/>
                  </a:lnTo>
                  <a:lnTo>
                    <a:pt x="589621" y="118861"/>
                  </a:lnTo>
                  <a:lnTo>
                    <a:pt x="584817" y="119542"/>
                  </a:lnTo>
                  <a:lnTo>
                    <a:pt x="582196" y="119229"/>
                  </a:lnTo>
                  <a:lnTo>
                    <a:pt x="579607" y="118462"/>
                  </a:lnTo>
                  <a:lnTo>
                    <a:pt x="577651" y="118189"/>
                  </a:lnTo>
                  <a:lnTo>
                    <a:pt x="575679" y="118267"/>
                  </a:lnTo>
                  <a:lnTo>
                    <a:pt x="566620" y="119425"/>
                  </a:lnTo>
                  <a:lnTo>
                    <a:pt x="564335" y="119315"/>
                  </a:lnTo>
                  <a:lnTo>
                    <a:pt x="559751" y="117836"/>
                  </a:lnTo>
                  <a:lnTo>
                    <a:pt x="557091" y="117539"/>
                  </a:lnTo>
                  <a:lnTo>
                    <a:pt x="554470" y="117938"/>
                  </a:lnTo>
                  <a:lnTo>
                    <a:pt x="552037" y="119268"/>
                  </a:lnTo>
                  <a:lnTo>
                    <a:pt x="551114" y="120160"/>
                  </a:lnTo>
                  <a:lnTo>
                    <a:pt x="548595" y="123211"/>
                  </a:lnTo>
                  <a:lnTo>
                    <a:pt x="547171" y="125433"/>
                  </a:lnTo>
                  <a:lnTo>
                    <a:pt x="546083" y="128203"/>
                  </a:lnTo>
                  <a:lnTo>
                    <a:pt x="545160" y="131027"/>
                  </a:lnTo>
                  <a:lnTo>
                    <a:pt x="544667" y="133342"/>
                  </a:lnTo>
                  <a:lnTo>
                    <a:pt x="544636" y="135768"/>
                  </a:lnTo>
                  <a:lnTo>
                    <a:pt x="545074" y="138490"/>
                  </a:lnTo>
                  <a:lnTo>
                    <a:pt x="545755" y="141182"/>
                  </a:lnTo>
                  <a:lnTo>
                    <a:pt x="546513" y="143239"/>
                  </a:lnTo>
                  <a:lnTo>
                    <a:pt x="549659" y="147996"/>
                  </a:lnTo>
                  <a:lnTo>
                    <a:pt x="550300" y="148669"/>
                  </a:lnTo>
                  <a:lnTo>
                    <a:pt x="553719" y="150006"/>
                  </a:lnTo>
                  <a:lnTo>
                    <a:pt x="555746" y="151728"/>
                  </a:lnTo>
                  <a:lnTo>
                    <a:pt x="557662" y="156500"/>
                  </a:lnTo>
                  <a:lnTo>
                    <a:pt x="559039" y="158941"/>
                  </a:lnTo>
                  <a:lnTo>
                    <a:pt x="560377" y="158972"/>
                  </a:lnTo>
                  <a:lnTo>
                    <a:pt x="561879" y="158800"/>
                  </a:lnTo>
                  <a:lnTo>
                    <a:pt x="564492" y="159113"/>
                  </a:lnTo>
                  <a:lnTo>
                    <a:pt x="567074" y="159739"/>
                  </a:lnTo>
                  <a:lnTo>
                    <a:pt x="569593" y="158276"/>
                  </a:lnTo>
                  <a:lnTo>
                    <a:pt x="571001" y="155506"/>
                  </a:lnTo>
                  <a:lnTo>
                    <a:pt x="572417" y="153449"/>
                  </a:lnTo>
                  <a:lnTo>
                    <a:pt x="575812" y="149537"/>
                  </a:lnTo>
                  <a:lnTo>
                    <a:pt x="577745" y="147730"/>
                  </a:lnTo>
                  <a:lnTo>
                    <a:pt x="578973" y="147135"/>
                  </a:lnTo>
                  <a:lnTo>
                    <a:pt x="580232" y="147394"/>
                  </a:lnTo>
                  <a:lnTo>
                    <a:pt x="581297" y="148426"/>
                  </a:lnTo>
                  <a:lnTo>
                    <a:pt x="582533" y="149248"/>
                  </a:lnTo>
                  <a:lnTo>
                    <a:pt x="585068" y="149694"/>
                  </a:lnTo>
                  <a:lnTo>
                    <a:pt x="587626" y="149420"/>
                  </a:lnTo>
                  <a:lnTo>
                    <a:pt x="590348" y="148144"/>
                  </a:lnTo>
                  <a:lnTo>
                    <a:pt x="591326" y="147362"/>
                  </a:lnTo>
                  <a:lnTo>
                    <a:pt x="592140" y="146376"/>
                  </a:lnTo>
                  <a:lnTo>
                    <a:pt x="594448" y="145571"/>
                  </a:lnTo>
                  <a:lnTo>
                    <a:pt x="599932" y="145563"/>
                  </a:lnTo>
                  <a:lnTo>
                    <a:pt x="602756" y="145852"/>
                  </a:lnTo>
                  <a:lnTo>
                    <a:pt x="607810" y="145531"/>
                  </a:lnTo>
                  <a:lnTo>
                    <a:pt x="607740" y="144812"/>
                  </a:lnTo>
                  <a:lnTo>
                    <a:pt x="606762" y="144045"/>
                  </a:lnTo>
                  <a:lnTo>
                    <a:pt x="606511" y="143427"/>
                  </a:lnTo>
                  <a:lnTo>
                    <a:pt x="607450" y="143028"/>
                  </a:lnTo>
                  <a:lnTo>
                    <a:pt x="610705" y="142136"/>
                  </a:lnTo>
                  <a:lnTo>
                    <a:pt x="614022" y="141502"/>
                  </a:lnTo>
                  <a:lnTo>
                    <a:pt x="616440" y="141956"/>
                  </a:lnTo>
                  <a:lnTo>
                    <a:pt x="618591" y="143200"/>
                  </a:lnTo>
                  <a:lnTo>
                    <a:pt x="619420" y="144483"/>
                  </a:lnTo>
                  <a:lnTo>
                    <a:pt x="619788" y="146024"/>
                  </a:lnTo>
                  <a:lnTo>
                    <a:pt x="618959" y="150022"/>
                  </a:lnTo>
                  <a:lnTo>
                    <a:pt x="618552" y="150953"/>
                  </a:lnTo>
                  <a:lnTo>
                    <a:pt x="616831" y="151430"/>
                  </a:lnTo>
                  <a:lnTo>
                    <a:pt x="615211" y="150898"/>
                  </a:lnTo>
                  <a:lnTo>
                    <a:pt x="613608" y="148833"/>
                  </a:lnTo>
                  <a:lnTo>
                    <a:pt x="611339" y="148074"/>
                  </a:lnTo>
                  <a:lnTo>
                    <a:pt x="608123" y="148700"/>
                  </a:lnTo>
                  <a:lnTo>
                    <a:pt x="607012" y="149294"/>
                  </a:lnTo>
                  <a:lnTo>
                    <a:pt x="606027" y="150116"/>
                  </a:lnTo>
                  <a:lnTo>
                    <a:pt x="604211" y="152260"/>
                  </a:lnTo>
                  <a:lnTo>
                    <a:pt x="602701" y="154677"/>
                  </a:lnTo>
                  <a:lnTo>
                    <a:pt x="599423" y="158440"/>
                  </a:lnTo>
                  <a:lnTo>
                    <a:pt x="595645" y="161710"/>
                  </a:lnTo>
                  <a:lnTo>
                    <a:pt x="593814" y="162962"/>
                  </a:lnTo>
                  <a:lnTo>
                    <a:pt x="591764" y="163799"/>
                  </a:lnTo>
                  <a:lnTo>
                    <a:pt x="585200" y="165966"/>
                  </a:lnTo>
                  <a:lnTo>
                    <a:pt x="583471" y="167578"/>
                  </a:lnTo>
                  <a:lnTo>
                    <a:pt x="582126" y="169667"/>
                  </a:lnTo>
                  <a:lnTo>
                    <a:pt x="580639" y="170379"/>
                  </a:lnTo>
                  <a:lnTo>
                    <a:pt x="578918" y="170605"/>
                  </a:lnTo>
                  <a:lnTo>
                    <a:pt x="577628" y="170214"/>
                  </a:lnTo>
                  <a:lnTo>
                    <a:pt x="575014" y="169033"/>
                  </a:lnTo>
                  <a:lnTo>
                    <a:pt x="574154" y="170003"/>
                  </a:lnTo>
                  <a:lnTo>
                    <a:pt x="574005" y="171482"/>
                  </a:lnTo>
                  <a:lnTo>
                    <a:pt x="575288" y="172006"/>
                  </a:lnTo>
                  <a:lnTo>
                    <a:pt x="577369" y="173641"/>
                  </a:lnTo>
                  <a:lnTo>
                    <a:pt x="578973" y="175949"/>
                  </a:lnTo>
                  <a:lnTo>
                    <a:pt x="579998" y="176442"/>
                  </a:lnTo>
                  <a:lnTo>
                    <a:pt x="582290" y="177193"/>
                  </a:lnTo>
                  <a:lnTo>
                    <a:pt x="583253" y="177913"/>
                  </a:lnTo>
                  <a:lnTo>
                    <a:pt x="584974" y="179892"/>
                  </a:lnTo>
                  <a:lnTo>
                    <a:pt x="587688" y="184492"/>
                  </a:lnTo>
                  <a:lnTo>
                    <a:pt x="588612" y="186980"/>
                  </a:lnTo>
                  <a:lnTo>
                    <a:pt x="590122" y="189014"/>
                  </a:lnTo>
                  <a:lnTo>
                    <a:pt x="594706" y="192464"/>
                  </a:lnTo>
                  <a:lnTo>
                    <a:pt x="594964" y="193442"/>
                  </a:lnTo>
                  <a:lnTo>
                    <a:pt x="594683" y="194584"/>
                  </a:lnTo>
                  <a:lnTo>
                    <a:pt x="595035" y="195617"/>
                  </a:lnTo>
                  <a:lnTo>
                    <a:pt x="596678" y="197596"/>
                  </a:lnTo>
                  <a:lnTo>
                    <a:pt x="597069" y="198879"/>
                  </a:lnTo>
                  <a:lnTo>
                    <a:pt x="595277" y="200507"/>
                  </a:lnTo>
                  <a:lnTo>
                    <a:pt x="595175" y="202854"/>
                  </a:lnTo>
                  <a:lnTo>
                    <a:pt x="594072" y="206014"/>
                  </a:lnTo>
                  <a:lnTo>
                    <a:pt x="593830" y="207078"/>
                  </a:lnTo>
                  <a:lnTo>
                    <a:pt x="593861" y="208049"/>
                  </a:lnTo>
                  <a:lnTo>
                    <a:pt x="594635" y="208948"/>
                  </a:lnTo>
                  <a:lnTo>
                    <a:pt x="595536" y="209660"/>
                  </a:lnTo>
                  <a:lnTo>
                    <a:pt x="596771" y="210036"/>
                  </a:lnTo>
                  <a:lnTo>
                    <a:pt x="597851" y="210654"/>
                  </a:lnTo>
                  <a:lnTo>
                    <a:pt x="599932" y="213118"/>
                  </a:lnTo>
                  <a:lnTo>
                    <a:pt x="601020" y="213767"/>
                  </a:lnTo>
                  <a:lnTo>
                    <a:pt x="601708" y="214667"/>
                  </a:lnTo>
                  <a:lnTo>
                    <a:pt x="601638" y="216005"/>
                  </a:lnTo>
                  <a:lnTo>
                    <a:pt x="602584" y="216787"/>
                  </a:lnTo>
                  <a:lnTo>
                    <a:pt x="603453" y="218188"/>
                  </a:lnTo>
                  <a:lnTo>
                    <a:pt x="604791" y="218524"/>
                  </a:lnTo>
                  <a:lnTo>
                    <a:pt x="605408" y="218125"/>
                  </a:lnTo>
                  <a:lnTo>
                    <a:pt x="605839" y="217523"/>
                  </a:lnTo>
                  <a:lnTo>
                    <a:pt x="606934" y="217750"/>
                  </a:lnTo>
                  <a:lnTo>
                    <a:pt x="607576" y="218727"/>
                  </a:lnTo>
                  <a:lnTo>
                    <a:pt x="607951" y="219979"/>
                  </a:lnTo>
                  <a:lnTo>
                    <a:pt x="608076" y="221356"/>
                  </a:lnTo>
                  <a:lnTo>
                    <a:pt x="608021" y="223969"/>
                  </a:lnTo>
                  <a:lnTo>
                    <a:pt x="607474" y="224908"/>
                  </a:lnTo>
                  <a:lnTo>
                    <a:pt x="606277" y="224861"/>
                  </a:lnTo>
                  <a:lnTo>
                    <a:pt x="604125" y="223782"/>
                  </a:lnTo>
                  <a:lnTo>
                    <a:pt x="604024" y="224564"/>
                  </a:lnTo>
                  <a:lnTo>
                    <a:pt x="604172" y="225315"/>
                  </a:lnTo>
                  <a:lnTo>
                    <a:pt x="603077" y="225565"/>
                  </a:lnTo>
                  <a:lnTo>
                    <a:pt x="601825" y="225456"/>
                  </a:lnTo>
                  <a:lnTo>
                    <a:pt x="598680" y="225557"/>
                  </a:lnTo>
                  <a:lnTo>
                    <a:pt x="592875" y="227185"/>
                  </a:lnTo>
                  <a:lnTo>
                    <a:pt x="590841" y="228147"/>
                  </a:lnTo>
                  <a:lnTo>
                    <a:pt x="589519" y="229891"/>
                  </a:lnTo>
                  <a:lnTo>
                    <a:pt x="589425" y="231104"/>
                  </a:lnTo>
                  <a:lnTo>
                    <a:pt x="589934" y="233647"/>
                  </a:lnTo>
                  <a:lnTo>
                    <a:pt x="589159" y="234539"/>
                  </a:lnTo>
                  <a:lnTo>
                    <a:pt x="586499" y="234875"/>
                  </a:lnTo>
                  <a:lnTo>
                    <a:pt x="582783" y="234195"/>
                  </a:lnTo>
                  <a:lnTo>
                    <a:pt x="580538" y="233514"/>
                  </a:lnTo>
                  <a:lnTo>
                    <a:pt x="579286" y="232943"/>
                  </a:lnTo>
                  <a:lnTo>
                    <a:pt x="577659" y="231229"/>
                  </a:lnTo>
                  <a:lnTo>
                    <a:pt x="577041" y="229039"/>
                  </a:lnTo>
                  <a:lnTo>
                    <a:pt x="578246" y="222522"/>
                  </a:lnTo>
                  <a:lnTo>
                    <a:pt x="578582" y="221685"/>
                  </a:lnTo>
                  <a:lnTo>
                    <a:pt x="579169" y="220942"/>
                  </a:lnTo>
                  <a:lnTo>
                    <a:pt x="579787" y="219760"/>
                  </a:lnTo>
                  <a:lnTo>
                    <a:pt x="579935" y="218368"/>
                  </a:lnTo>
                  <a:lnTo>
                    <a:pt x="578160" y="216670"/>
                  </a:lnTo>
                  <a:lnTo>
                    <a:pt x="575484" y="215997"/>
                  </a:lnTo>
                  <a:lnTo>
                    <a:pt x="573223" y="214581"/>
                  </a:lnTo>
                  <a:lnTo>
                    <a:pt x="564476" y="206632"/>
                  </a:lnTo>
                  <a:lnTo>
                    <a:pt x="563983" y="205866"/>
                  </a:lnTo>
                  <a:lnTo>
                    <a:pt x="563968" y="204552"/>
                  </a:lnTo>
                  <a:lnTo>
                    <a:pt x="564320" y="203323"/>
                  </a:lnTo>
                  <a:lnTo>
                    <a:pt x="567191" y="198981"/>
                  </a:lnTo>
                  <a:lnTo>
                    <a:pt x="567559" y="198152"/>
                  </a:lnTo>
                  <a:lnTo>
                    <a:pt x="567911" y="194725"/>
                  </a:lnTo>
                  <a:lnTo>
                    <a:pt x="567825" y="191901"/>
                  </a:lnTo>
                  <a:lnTo>
                    <a:pt x="567504" y="189077"/>
                  </a:lnTo>
                  <a:lnTo>
                    <a:pt x="566143" y="187301"/>
                  </a:lnTo>
                  <a:lnTo>
                    <a:pt x="563709" y="186761"/>
                  </a:lnTo>
                  <a:lnTo>
                    <a:pt x="561198" y="186675"/>
                  </a:lnTo>
                  <a:lnTo>
                    <a:pt x="558750" y="187238"/>
                  </a:lnTo>
                  <a:lnTo>
                    <a:pt x="556340" y="188662"/>
                  </a:lnTo>
                  <a:lnTo>
                    <a:pt x="551896" y="191651"/>
                  </a:lnTo>
                  <a:lnTo>
                    <a:pt x="550128" y="193395"/>
                  </a:lnTo>
                  <a:lnTo>
                    <a:pt x="549972" y="195656"/>
                  </a:lnTo>
                  <a:lnTo>
                    <a:pt x="550989" y="197870"/>
                  </a:lnTo>
                  <a:lnTo>
                    <a:pt x="552303" y="199889"/>
                  </a:lnTo>
                  <a:lnTo>
                    <a:pt x="553007" y="202103"/>
                  </a:lnTo>
                  <a:lnTo>
                    <a:pt x="553977" y="209950"/>
                  </a:lnTo>
                  <a:lnTo>
                    <a:pt x="553946" y="210834"/>
                  </a:lnTo>
                  <a:lnTo>
                    <a:pt x="552804" y="213118"/>
                  </a:lnTo>
                  <a:lnTo>
                    <a:pt x="552350" y="218219"/>
                  </a:lnTo>
                  <a:lnTo>
                    <a:pt x="552843" y="225424"/>
                  </a:lnTo>
                  <a:lnTo>
                    <a:pt x="553625" y="229845"/>
                  </a:lnTo>
                  <a:lnTo>
                    <a:pt x="553289" y="232246"/>
                  </a:lnTo>
                  <a:lnTo>
                    <a:pt x="551208" y="237410"/>
                  </a:lnTo>
                  <a:lnTo>
                    <a:pt x="550574" y="240242"/>
                  </a:lnTo>
                  <a:lnTo>
                    <a:pt x="550527" y="241408"/>
                  </a:lnTo>
                  <a:lnTo>
                    <a:pt x="552976" y="246806"/>
                  </a:lnTo>
                  <a:lnTo>
                    <a:pt x="553539" y="248942"/>
                  </a:lnTo>
                  <a:lnTo>
                    <a:pt x="553836" y="251156"/>
                  </a:lnTo>
                  <a:lnTo>
                    <a:pt x="551231" y="250068"/>
                  </a:lnTo>
                  <a:lnTo>
                    <a:pt x="550026" y="250123"/>
                  </a:lnTo>
                  <a:lnTo>
                    <a:pt x="548798" y="250452"/>
                  </a:lnTo>
                  <a:lnTo>
                    <a:pt x="546083" y="250804"/>
                  </a:lnTo>
                  <a:lnTo>
                    <a:pt x="543322" y="250851"/>
                  </a:lnTo>
                  <a:lnTo>
                    <a:pt x="542360" y="251257"/>
                  </a:lnTo>
                  <a:lnTo>
                    <a:pt x="540404" y="252697"/>
                  </a:lnTo>
                  <a:lnTo>
                    <a:pt x="539214" y="253276"/>
                  </a:lnTo>
                  <a:lnTo>
                    <a:pt x="538182" y="253385"/>
                  </a:lnTo>
                  <a:lnTo>
                    <a:pt x="534677" y="251586"/>
                  </a:lnTo>
                  <a:lnTo>
                    <a:pt x="532604" y="249630"/>
                  </a:lnTo>
                  <a:lnTo>
                    <a:pt x="530695" y="247510"/>
                  </a:lnTo>
                  <a:lnTo>
                    <a:pt x="530343" y="245085"/>
                  </a:lnTo>
                  <a:lnTo>
                    <a:pt x="531007" y="242597"/>
                  </a:lnTo>
                  <a:lnTo>
                    <a:pt x="531954" y="239937"/>
                  </a:lnTo>
                  <a:lnTo>
                    <a:pt x="533840" y="235517"/>
                  </a:lnTo>
                  <a:lnTo>
                    <a:pt x="533746" y="232551"/>
                  </a:lnTo>
                  <a:lnTo>
                    <a:pt x="534395" y="230119"/>
                  </a:lnTo>
                  <a:lnTo>
                    <a:pt x="535475" y="227763"/>
                  </a:lnTo>
                  <a:lnTo>
                    <a:pt x="535866" y="225589"/>
                  </a:lnTo>
                  <a:lnTo>
                    <a:pt x="536124" y="217077"/>
                  </a:lnTo>
                  <a:lnTo>
                    <a:pt x="535858" y="216318"/>
                  </a:lnTo>
                  <a:lnTo>
                    <a:pt x="533268" y="211264"/>
                  </a:lnTo>
                  <a:lnTo>
                    <a:pt x="532971" y="210419"/>
                  </a:lnTo>
                  <a:lnTo>
                    <a:pt x="532956" y="209058"/>
                  </a:lnTo>
                  <a:lnTo>
                    <a:pt x="533237" y="207751"/>
                  </a:lnTo>
                  <a:lnTo>
                    <a:pt x="533292" y="206585"/>
                  </a:lnTo>
                  <a:lnTo>
                    <a:pt x="532697" y="205686"/>
                  </a:lnTo>
                  <a:lnTo>
                    <a:pt x="531649" y="204864"/>
                  </a:lnTo>
                  <a:lnTo>
                    <a:pt x="530382" y="204504"/>
                  </a:lnTo>
                  <a:lnTo>
                    <a:pt x="527698" y="204857"/>
                  </a:lnTo>
                  <a:lnTo>
                    <a:pt x="522316" y="206218"/>
                  </a:lnTo>
                  <a:lnTo>
                    <a:pt x="520728" y="205021"/>
                  </a:lnTo>
                  <a:lnTo>
                    <a:pt x="519538" y="203175"/>
                  </a:lnTo>
                  <a:lnTo>
                    <a:pt x="518764" y="200593"/>
                  </a:lnTo>
                  <a:lnTo>
                    <a:pt x="518318" y="197894"/>
                  </a:lnTo>
                  <a:lnTo>
                    <a:pt x="518521" y="195359"/>
                  </a:lnTo>
                  <a:lnTo>
                    <a:pt x="519320" y="192910"/>
                  </a:lnTo>
                  <a:lnTo>
                    <a:pt x="518678" y="191197"/>
                  </a:lnTo>
                  <a:lnTo>
                    <a:pt x="517684" y="189335"/>
                  </a:lnTo>
                  <a:lnTo>
                    <a:pt x="517676" y="188373"/>
                  </a:lnTo>
                  <a:lnTo>
                    <a:pt x="518240" y="187535"/>
                  </a:lnTo>
                  <a:lnTo>
                    <a:pt x="519210" y="186831"/>
                  </a:lnTo>
                  <a:lnTo>
                    <a:pt x="520399" y="186424"/>
                  </a:lnTo>
                  <a:lnTo>
                    <a:pt x="521510" y="185681"/>
                  </a:lnTo>
                  <a:lnTo>
                    <a:pt x="524459" y="183186"/>
                  </a:lnTo>
                  <a:lnTo>
                    <a:pt x="525398" y="180987"/>
                  </a:lnTo>
                  <a:lnTo>
                    <a:pt x="525468" y="178280"/>
                  </a:lnTo>
                  <a:lnTo>
                    <a:pt x="526220" y="175699"/>
                  </a:lnTo>
                  <a:lnTo>
                    <a:pt x="527722" y="173312"/>
                  </a:lnTo>
                  <a:lnTo>
                    <a:pt x="529506" y="171106"/>
                  </a:lnTo>
                  <a:lnTo>
                    <a:pt x="530077" y="168830"/>
                  </a:lnTo>
                  <a:lnTo>
                    <a:pt x="529208" y="165215"/>
                  </a:lnTo>
                  <a:lnTo>
                    <a:pt x="529553" y="163572"/>
                  </a:lnTo>
                  <a:lnTo>
                    <a:pt x="529255" y="161640"/>
                  </a:lnTo>
                  <a:lnTo>
                    <a:pt x="529224" y="159731"/>
                  </a:lnTo>
                  <a:lnTo>
                    <a:pt x="530327" y="156140"/>
                  </a:lnTo>
                  <a:lnTo>
                    <a:pt x="533597" y="148794"/>
                  </a:lnTo>
                  <a:lnTo>
                    <a:pt x="536789" y="144890"/>
                  </a:lnTo>
                  <a:lnTo>
                    <a:pt x="538056" y="143865"/>
                  </a:lnTo>
                  <a:lnTo>
                    <a:pt x="539715" y="145680"/>
                  </a:lnTo>
                  <a:lnTo>
                    <a:pt x="540975" y="147816"/>
                  </a:lnTo>
                  <a:lnTo>
                    <a:pt x="540998" y="145884"/>
                  </a:lnTo>
                  <a:lnTo>
                    <a:pt x="540623" y="144029"/>
                  </a:lnTo>
                  <a:lnTo>
                    <a:pt x="539355" y="139609"/>
                  </a:lnTo>
                  <a:lnTo>
                    <a:pt x="538252" y="130988"/>
                  </a:lnTo>
                  <a:lnTo>
                    <a:pt x="538557" y="130174"/>
                  </a:lnTo>
                  <a:lnTo>
                    <a:pt x="539676" y="130307"/>
                  </a:lnTo>
                  <a:lnTo>
                    <a:pt x="540818" y="129548"/>
                  </a:lnTo>
                  <a:lnTo>
                    <a:pt x="541413" y="128195"/>
                  </a:lnTo>
                  <a:lnTo>
                    <a:pt x="540231" y="124995"/>
                  </a:lnTo>
                  <a:lnTo>
                    <a:pt x="540177" y="123861"/>
                  </a:lnTo>
                  <a:lnTo>
                    <a:pt x="542461" y="119362"/>
                  </a:lnTo>
                  <a:lnTo>
                    <a:pt x="544323" y="117727"/>
                  </a:lnTo>
                  <a:lnTo>
                    <a:pt x="545137" y="116718"/>
                  </a:lnTo>
                  <a:lnTo>
                    <a:pt x="545606" y="113972"/>
                  </a:lnTo>
                  <a:lnTo>
                    <a:pt x="546576" y="112939"/>
                  </a:lnTo>
                  <a:lnTo>
                    <a:pt x="547797" y="112196"/>
                  </a:lnTo>
                  <a:lnTo>
                    <a:pt x="549408" y="110295"/>
                  </a:lnTo>
                  <a:lnTo>
                    <a:pt x="550277" y="107901"/>
                  </a:lnTo>
                  <a:lnTo>
                    <a:pt x="550809" y="107721"/>
                  </a:lnTo>
                  <a:lnTo>
                    <a:pt x="551435" y="107635"/>
                  </a:lnTo>
                  <a:lnTo>
                    <a:pt x="552405" y="109724"/>
                  </a:lnTo>
                  <a:lnTo>
                    <a:pt x="553492" y="110569"/>
                  </a:lnTo>
                  <a:lnTo>
                    <a:pt x="555698" y="111249"/>
                  </a:lnTo>
                  <a:lnTo>
                    <a:pt x="557584" y="110443"/>
                  </a:lnTo>
                  <a:lnTo>
                    <a:pt x="558108" y="109395"/>
                  </a:lnTo>
                  <a:lnTo>
                    <a:pt x="558820" y="108495"/>
                  </a:lnTo>
                  <a:lnTo>
                    <a:pt x="559962" y="107556"/>
                  </a:lnTo>
                  <a:lnTo>
                    <a:pt x="560925" y="106485"/>
                  </a:lnTo>
                  <a:lnTo>
                    <a:pt x="561996" y="104005"/>
                  </a:lnTo>
                  <a:lnTo>
                    <a:pt x="563412" y="101744"/>
                  </a:lnTo>
                  <a:lnTo>
                    <a:pt x="564382" y="100954"/>
                  </a:lnTo>
                  <a:lnTo>
                    <a:pt x="565548" y="100461"/>
                  </a:lnTo>
                  <a:lnTo>
                    <a:pt x="566847" y="100156"/>
                  </a:lnTo>
                  <a:lnTo>
                    <a:pt x="568099" y="100116"/>
                  </a:lnTo>
                  <a:lnTo>
                    <a:pt x="570876" y="101533"/>
                  </a:lnTo>
                  <a:lnTo>
                    <a:pt x="572487" y="101814"/>
                  </a:lnTo>
                  <a:lnTo>
                    <a:pt x="574138" y="101712"/>
                  </a:lnTo>
                  <a:lnTo>
                    <a:pt x="575179" y="101947"/>
                  </a:lnTo>
                  <a:lnTo>
                    <a:pt x="575969" y="102589"/>
                  </a:lnTo>
                  <a:lnTo>
                    <a:pt x="576689" y="103872"/>
                  </a:lnTo>
                  <a:lnTo>
                    <a:pt x="577573" y="104982"/>
                  </a:lnTo>
                  <a:lnTo>
                    <a:pt x="578394" y="105530"/>
                  </a:lnTo>
                  <a:lnTo>
                    <a:pt x="579294" y="105789"/>
                  </a:lnTo>
                  <a:lnTo>
                    <a:pt x="585341" y="105335"/>
                  </a:lnTo>
                  <a:lnTo>
                    <a:pt x="590630" y="106586"/>
                  </a:lnTo>
                  <a:lnTo>
                    <a:pt x="597843" y="106868"/>
                  </a:lnTo>
                  <a:lnTo>
                    <a:pt x="600315" y="107604"/>
                  </a:lnTo>
                  <a:lnTo>
                    <a:pt x="602694" y="108566"/>
                  </a:lnTo>
                  <a:lnTo>
                    <a:pt x="605596" y="110256"/>
                  </a:lnTo>
                  <a:lnTo>
                    <a:pt x="606660" y="110631"/>
                  </a:lnTo>
                  <a:lnTo>
                    <a:pt x="607849" y="110537"/>
                  </a:lnTo>
                  <a:lnTo>
                    <a:pt x="609328" y="108941"/>
                  </a:lnTo>
                  <a:lnTo>
                    <a:pt x="610486" y="108597"/>
                  </a:lnTo>
                  <a:lnTo>
                    <a:pt x="611659" y="108534"/>
                  </a:lnTo>
                  <a:lnTo>
                    <a:pt x="616306" y="108832"/>
                  </a:lnTo>
                  <a:lnTo>
                    <a:pt x="628793" y="110788"/>
                  </a:lnTo>
                  <a:lnTo>
                    <a:pt x="630639" y="110522"/>
                  </a:lnTo>
                  <a:lnTo>
                    <a:pt x="638165" y="106774"/>
                  </a:lnTo>
                  <a:lnTo>
                    <a:pt x="641185" y="103222"/>
                  </a:lnTo>
                  <a:lnTo>
                    <a:pt x="643884" y="102237"/>
                  </a:lnTo>
                  <a:lnTo>
                    <a:pt x="644792" y="100625"/>
                  </a:lnTo>
                  <a:lnTo>
                    <a:pt x="645339" y="98700"/>
                  </a:lnTo>
                  <a:lnTo>
                    <a:pt x="646294" y="98184"/>
                  </a:lnTo>
                  <a:lnTo>
                    <a:pt x="648555" y="97636"/>
                  </a:lnTo>
                  <a:lnTo>
                    <a:pt x="649447" y="97065"/>
                  </a:lnTo>
                  <a:lnTo>
                    <a:pt x="651050" y="94695"/>
                  </a:lnTo>
                  <a:lnTo>
                    <a:pt x="652943" y="92598"/>
                  </a:lnTo>
                  <a:lnTo>
                    <a:pt x="653875" y="91964"/>
                  </a:lnTo>
                  <a:lnTo>
                    <a:pt x="656550" y="92301"/>
                  </a:lnTo>
                  <a:lnTo>
                    <a:pt x="657731" y="93216"/>
                  </a:lnTo>
                  <a:lnTo>
                    <a:pt x="659234" y="96299"/>
                  </a:lnTo>
                  <a:lnTo>
                    <a:pt x="658975" y="96815"/>
                  </a:lnTo>
                  <a:lnTo>
                    <a:pt x="657199" y="98348"/>
                  </a:lnTo>
                  <a:lnTo>
                    <a:pt x="656683" y="98998"/>
                  </a:lnTo>
                  <a:lnTo>
                    <a:pt x="654720" y="103332"/>
                  </a:lnTo>
                  <a:lnTo>
                    <a:pt x="653374" y="105460"/>
                  </a:lnTo>
                  <a:lnTo>
                    <a:pt x="651700" y="107361"/>
                  </a:lnTo>
                  <a:close/>
                  <a:moveTo>
                    <a:pt x="142746" y="83726"/>
                  </a:moveTo>
                  <a:lnTo>
                    <a:pt x="143928" y="85518"/>
                  </a:lnTo>
                  <a:lnTo>
                    <a:pt x="144178" y="86676"/>
                  </a:lnTo>
                  <a:lnTo>
                    <a:pt x="143310" y="88006"/>
                  </a:lnTo>
                  <a:lnTo>
                    <a:pt x="142989" y="90048"/>
                  </a:lnTo>
                  <a:lnTo>
                    <a:pt x="140431" y="91652"/>
                  </a:lnTo>
                  <a:lnTo>
                    <a:pt x="138193" y="91268"/>
                  </a:lnTo>
                  <a:lnTo>
                    <a:pt x="137465" y="90697"/>
                  </a:lnTo>
                  <a:lnTo>
                    <a:pt x="136049" y="87599"/>
                  </a:lnTo>
                  <a:lnTo>
                    <a:pt x="136190" y="84970"/>
                  </a:lnTo>
                  <a:lnTo>
                    <a:pt x="137074" y="83969"/>
                  </a:lnTo>
                  <a:lnTo>
                    <a:pt x="139155" y="84125"/>
                  </a:lnTo>
                  <a:lnTo>
                    <a:pt x="141268" y="82686"/>
                  </a:lnTo>
                  <a:lnTo>
                    <a:pt x="142746" y="83726"/>
                  </a:lnTo>
                  <a:close/>
                  <a:moveTo>
                    <a:pt x="714146" y="110569"/>
                  </a:moveTo>
                  <a:lnTo>
                    <a:pt x="715743" y="111053"/>
                  </a:lnTo>
                  <a:lnTo>
                    <a:pt x="717401" y="110921"/>
                  </a:lnTo>
                  <a:lnTo>
                    <a:pt x="718222" y="109943"/>
                  </a:lnTo>
                  <a:lnTo>
                    <a:pt x="718449" y="108675"/>
                  </a:lnTo>
                  <a:lnTo>
                    <a:pt x="719287" y="106320"/>
                  </a:lnTo>
                  <a:lnTo>
                    <a:pt x="721219" y="104724"/>
                  </a:lnTo>
                  <a:lnTo>
                    <a:pt x="722572" y="104474"/>
                  </a:lnTo>
                  <a:lnTo>
                    <a:pt x="723534" y="103801"/>
                  </a:lnTo>
                  <a:lnTo>
                    <a:pt x="723370" y="102057"/>
                  </a:lnTo>
                  <a:lnTo>
                    <a:pt x="723472" y="100343"/>
                  </a:lnTo>
                  <a:lnTo>
                    <a:pt x="724903" y="98513"/>
                  </a:lnTo>
                  <a:lnTo>
                    <a:pt x="729324" y="95962"/>
                  </a:lnTo>
                  <a:lnTo>
                    <a:pt x="731851" y="95055"/>
                  </a:lnTo>
                  <a:lnTo>
                    <a:pt x="735129" y="94765"/>
                  </a:lnTo>
                  <a:lnTo>
                    <a:pt x="735496" y="95743"/>
                  </a:lnTo>
                  <a:lnTo>
                    <a:pt x="735121" y="97136"/>
                  </a:lnTo>
                  <a:lnTo>
                    <a:pt x="735755" y="99240"/>
                  </a:lnTo>
                  <a:lnTo>
                    <a:pt x="735442" y="104936"/>
                  </a:lnTo>
                  <a:lnTo>
                    <a:pt x="734691" y="105741"/>
                  </a:lnTo>
                  <a:lnTo>
                    <a:pt x="731303" y="107705"/>
                  </a:lnTo>
                  <a:lnTo>
                    <a:pt x="727603" y="109278"/>
                  </a:lnTo>
                  <a:lnTo>
                    <a:pt x="726562" y="109935"/>
                  </a:lnTo>
                  <a:lnTo>
                    <a:pt x="725647" y="111499"/>
                  </a:lnTo>
                  <a:lnTo>
                    <a:pt x="725725" y="113056"/>
                  </a:lnTo>
                  <a:lnTo>
                    <a:pt x="728745" y="115130"/>
                  </a:lnTo>
                  <a:lnTo>
                    <a:pt x="733431" y="117070"/>
                  </a:lnTo>
                  <a:lnTo>
                    <a:pt x="734393" y="117977"/>
                  </a:lnTo>
                  <a:lnTo>
                    <a:pt x="735019" y="119503"/>
                  </a:lnTo>
                  <a:lnTo>
                    <a:pt x="735191" y="121208"/>
                  </a:lnTo>
                  <a:lnTo>
                    <a:pt x="736326" y="122022"/>
                  </a:lnTo>
                  <a:lnTo>
                    <a:pt x="737914" y="122413"/>
                  </a:lnTo>
                  <a:lnTo>
                    <a:pt x="738962" y="123219"/>
                  </a:lnTo>
                  <a:lnTo>
                    <a:pt x="739761" y="124353"/>
                  </a:lnTo>
                  <a:lnTo>
                    <a:pt x="731875" y="121701"/>
                  </a:lnTo>
                  <a:lnTo>
                    <a:pt x="729809" y="120536"/>
                  </a:lnTo>
                  <a:lnTo>
                    <a:pt x="727321" y="120395"/>
                  </a:lnTo>
                  <a:lnTo>
                    <a:pt x="724857" y="120043"/>
                  </a:lnTo>
                  <a:lnTo>
                    <a:pt x="722345" y="119026"/>
                  </a:lnTo>
                  <a:lnTo>
                    <a:pt x="719646" y="118783"/>
                  </a:lnTo>
                  <a:lnTo>
                    <a:pt x="718355" y="119518"/>
                  </a:lnTo>
                  <a:lnTo>
                    <a:pt x="717855" y="120958"/>
                  </a:lnTo>
                  <a:lnTo>
                    <a:pt x="717549" y="122570"/>
                  </a:lnTo>
                  <a:lnTo>
                    <a:pt x="718144" y="124572"/>
                  </a:lnTo>
                  <a:lnTo>
                    <a:pt x="718089" y="125793"/>
                  </a:lnTo>
                  <a:lnTo>
                    <a:pt x="717581" y="127991"/>
                  </a:lnTo>
                  <a:lnTo>
                    <a:pt x="719537" y="134493"/>
                  </a:lnTo>
                  <a:lnTo>
                    <a:pt x="721985" y="139656"/>
                  </a:lnTo>
                  <a:lnTo>
                    <a:pt x="725592" y="145031"/>
                  </a:lnTo>
                  <a:lnTo>
                    <a:pt x="727376" y="146877"/>
                  </a:lnTo>
                  <a:lnTo>
                    <a:pt x="729371" y="148544"/>
                  </a:lnTo>
                  <a:lnTo>
                    <a:pt x="726132" y="148051"/>
                  </a:lnTo>
                  <a:lnTo>
                    <a:pt x="725154" y="146259"/>
                  </a:lnTo>
                  <a:lnTo>
                    <a:pt x="721054" y="144475"/>
                  </a:lnTo>
                  <a:lnTo>
                    <a:pt x="720264" y="143411"/>
                  </a:lnTo>
                  <a:lnTo>
                    <a:pt x="717589" y="138310"/>
                  </a:lnTo>
                  <a:lnTo>
                    <a:pt x="716806" y="137356"/>
                  </a:lnTo>
                  <a:lnTo>
                    <a:pt x="714342" y="135619"/>
                  </a:lnTo>
                  <a:lnTo>
                    <a:pt x="713255" y="134344"/>
                  </a:lnTo>
                  <a:lnTo>
                    <a:pt x="712887" y="132623"/>
                  </a:lnTo>
                  <a:lnTo>
                    <a:pt x="713161" y="130815"/>
                  </a:lnTo>
                  <a:lnTo>
                    <a:pt x="713020" y="128312"/>
                  </a:lnTo>
                  <a:lnTo>
                    <a:pt x="713114" y="125824"/>
                  </a:lnTo>
                  <a:lnTo>
                    <a:pt x="713622" y="122789"/>
                  </a:lnTo>
                  <a:lnTo>
                    <a:pt x="712738" y="121717"/>
                  </a:lnTo>
                  <a:lnTo>
                    <a:pt x="711588" y="120716"/>
                  </a:lnTo>
                  <a:lnTo>
                    <a:pt x="710250" y="118392"/>
                  </a:lnTo>
                  <a:lnTo>
                    <a:pt x="709852" y="115748"/>
                  </a:lnTo>
                  <a:lnTo>
                    <a:pt x="709961" y="114230"/>
                  </a:lnTo>
                  <a:lnTo>
                    <a:pt x="710509" y="112884"/>
                  </a:lnTo>
                  <a:lnTo>
                    <a:pt x="711252" y="111719"/>
                  </a:lnTo>
                  <a:lnTo>
                    <a:pt x="711416" y="110576"/>
                  </a:lnTo>
                  <a:lnTo>
                    <a:pt x="709491" y="108925"/>
                  </a:lnTo>
                  <a:lnTo>
                    <a:pt x="707473" y="104216"/>
                  </a:lnTo>
                  <a:lnTo>
                    <a:pt x="707293" y="101775"/>
                  </a:lnTo>
                  <a:lnTo>
                    <a:pt x="709859" y="97073"/>
                  </a:lnTo>
                  <a:lnTo>
                    <a:pt x="709804" y="94789"/>
                  </a:lnTo>
                  <a:lnTo>
                    <a:pt x="710313" y="93435"/>
                  </a:lnTo>
                  <a:lnTo>
                    <a:pt x="710587" y="91996"/>
                  </a:lnTo>
                  <a:lnTo>
                    <a:pt x="711932" y="88866"/>
                  </a:lnTo>
                  <a:lnTo>
                    <a:pt x="714115" y="86198"/>
                  </a:lnTo>
                  <a:lnTo>
                    <a:pt x="717823" y="82459"/>
                  </a:lnTo>
                  <a:lnTo>
                    <a:pt x="719232" y="81645"/>
                  </a:lnTo>
                  <a:lnTo>
                    <a:pt x="720820" y="81113"/>
                  </a:lnTo>
                  <a:lnTo>
                    <a:pt x="720961" y="82029"/>
                  </a:lnTo>
                  <a:lnTo>
                    <a:pt x="720710" y="82842"/>
                  </a:lnTo>
                  <a:lnTo>
                    <a:pt x="717972" y="86644"/>
                  </a:lnTo>
                  <a:lnTo>
                    <a:pt x="717604" y="87505"/>
                  </a:lnTo>
                  <a:lnTo>
                    <a:pt x="717534" y="89101"/>
                  </a:lnTo>
                  <a:lnTo>
                    <a:pt x="718841" y="90048"/>
                  </a:lnTo>
                  <a:lnTo>
                    <a:pt x="720264" y="91980"/>
                  </a:lnTo>
                  <a:lnTo>
                    <a:pt x="720538" y="94546"/>
                  </a:lnTo>
                  <a:lnTo>
                    <a:pt x="720593" y="97284"/>
                  </a:lnTo>
                  <a:lnTo>
                    <a:pt x="720280" y="100038"/>
                  </a:lnTo>
                  <a:lnTo>
                    <a:pt x="719756" y="100961"/>
                  </a:lnTo>
                  <a:lnTo>
                    <a:pt x="717511" y="103731"/>
                  </a:lnTo>
                  <a:lnTo>
                    <a:pt x="712402" y="106978"/>
                  </a:lnTo>
                  <a:lnTo>
                    <a:pt x="711964" y="107783"/>
                  </a:lnTo>
                  <a:lnTo>
                    <a:pt x="712003" y="108675"/>
                  </a:lnTo>
                  <a:lnTo>
                    <a:pt x="712941" y="109755"/>
                  </a:lnTo>
                  <a:lnTo>
                    <a:pt x="714146" y="110569"/>
                  </a:lnTo>
                  <a:close/>
                  <a:moveTo>
                    <a:pt x="46698" y="83789"/>
                  </a:moveTo>
                  <a:lnTo>
                    <a:pt x="46573" y="84282"/>
                  </a:lnTo>
                  <a:lnTo>
                    <a:pt x="44304" y="81989"/>
                  </a:lnTo>
                  <a:lnTo>
                    <a:pt x="41738" y="80714"/>
                  </a:lnTo>
                  <a:lnTo>
                    <a:pt x="42802" y="80386"/>
                  </a:lnTo>
                  <a:lnTo>
                    <a:pt x="44922" y="80738"/>
                  </a:lnTo>
                  <a:lnTo>
                    <a:pt x="45767" y="81066"/>
                  </a:lnTo>
                  <a:lnTo>
                    <a:pt x="46581" y="82209"/>
                  </a:lnTo>
                  <a:lnTo>
                    <a:pt x="46698" y="83789"/>
                  </a:lnTo>
                  <a:close/>
                  <a:moveTo>
                    <a:pt x="729981" y="84305"/>
                  </a:moveTo>
                  <a:lnTo>
                    <a:pt x="726507" y="84681"/>
                  </a:lnTo>
                  <a:lnTo>
                    <a:pt x="725717" y="83640"/>
                  </a:lnTo>
                  <a:lnTo>
                    <a:pt x="724802" y="78946"/>
                  </a:lnTo>
                  <a:lnTo>
                    <a:pt x="727266" y="75191"/>
                  </a:lnTo>
                  <a:lnTo>
                    <a:pt x="730372" y="72985"/>
                  </a:lnTo>
                  <a:lnTo>
                    <a:pt x="732492" y="72429"/>
                  </a:lnTo>
                  <a:lnTo>
                    <a:pt x="733235" y="72398"/>
                  </a:lnTo>
                  <a:lnTo>
                    <a:pt x="735129" y="75105"/>
                  </a:lnTo>
                  <a:lnTo>
                    <a:pt x="733690" y="80542"/>
                  </a:lnTo>
                  <a:lnTo>
                    <a:pt x="732031" y="83320"/>
                  </a:lnTo>
                  <a:lnTo>
                    <a:pt x="729981" y="84305"/>
                  </a:lnTo>
                  <a:close/>
                  <a:moveTo>
                    <a:pt x="663090" y="71217"/>
                  </a:moveTo>
                  <a:lnTo>
                    <a:pt x="662864" y="71702"/>
                  </a:lnTo>
                  <a:lnTo>
                    <a:pt x="662050" y="69143"/>
                  </a:lnTo>
                  <a:lnTo>
                    <a:pt x="662731" y="67860"/>
                  </a:lnTo>
                  <a:lnTo>
                    <a:pt x="663709" y="68330"/>
                  </a:lnTo>
                  <a:lnTo>
                    <a:pt x="663951" y="68784"/>
                  </a:lnTo>
                  <a:lnTo>
                    <a:pt x="663020" y="70004"/>
                  </a:lnTo>
                  <a:lnTo>
                    <a:pt x="663090" y="71217"/>
                  </a:lnTo>
                  <a:close/>
                  <a:moveTo>
                    <a:pt x="27593" y="77577"/>
                  </a:moveTo>
                  <a:lnTo>
                    <a:pt x="26216" y="77780"/>
                  </a:lnTo>
                  <a:lnTo>
                    <a:pt x="24886" y="77311"/>
                  </a:lnTo>
                  <a:lnTo>
                    <a:pt x="23783" y="76059"/>
                  </a:lnTo>
                  <a:lnTo>
                    <a:pt x="17884" y="72429"/>
                  </a:lnTo>
                  <a:lnTo>
                    <a:pt x="16054" y="72374"/>
                  </a:lnTo>
                  <a:lnTo>
                    <a:pt x="14771" y="71444"/>
                  </a:lnTo>
                  <a:lnTo>
                    <a:pt x="13206" y="71123"/>
                  </a:lnTo>
                  <a:lnTo>
                    <a:pt x="11547" y="68697"/>
                  </a:lnTo>
                  <a:lnTo>
                    <a:pt x="11195" y="67399"/>
                  </a:lnTo>
                  <a:lnTo>
                    <a:pt x="12400" y="66765"/>
                  </a:lnTo>
                  <a:lnTo>
                    <a:pt x="13159" y="65435"/>
                  </a:lnTo>
                  <a:lnTo>
                    <a:pt x="15123" y="66022"/>
                  </a:lnTo>
                  <a:lnTo>
                    <a:pt x="17360" y="68369"/>
                  </a:lnTo>
                  <a:lnTo>
                    <a:pt x="19637" y="69245"/>
                  </a:lnTo>
                  <a:lnTo>
                    <a:pt x="20255" y="69691"/>
                  </a:lnTo>
                  <a:lnTo>
                    <a:pt x="21365" y="70990"/>
                  </a:lnTo>
                  <a:lnTo>
                    <a:pt x="26568" y="74182"/>
                  </a:lnTo>
                  <a:lnTo>
                    <a:pt x="27131" y="75269"/>
                  </a:lnTo>
                  <a:lnTo>
                    <a:pt x="27491" y="76357"/>
                  </a:lnTo>
                  <a:lnTo>
                    <a:pt x="27593" y="77577"/>
                  </a:lnTo>
                  <a:close/>
                  <a:moveTo>
                    <a:pt x="300373" y="65670"/>
                  </a:moveTo>
                  <a:lnTo>
                    <a:pt x="299301" y="66812"/>
                  </a:lnTo>
                  <a:lnTo>
                    <a:pt x="298159" y="66100"/>
                  </a:lnTo>
                  <a:lnTo>
                    <a:pt x="299927" y="63784"/>
                  </a:lnTo>
                  <a:lnTo>
                    <a:pt x="300341" y="63628"/>
                  </a:lnTo>
                  <a:lnTo>
                    <a:pt x="300373" y="65670"/>
                  </a:lnTo>
                  <a:close/>
                  <a:moveTo>
                    <a:pt x="231714" y="66601"/>
                  </a:moveTo>
                  <a:lnTo>
                    <a:pt x="230799" y="66687"/>
                  </a:lnTo>
                  <a:lnTo>
                    <a:pt x="230525" y="66037"/>
                  </a:lnTo>
                  <a:lnTo>
                    <a:pt x="230564" y="64919"/>
                  </a:lnTo>
                  <a:lnTo>
                    <a:pt x="230486" y="64027"/>
                  </a:lnTo>
                  <a:lnTo>
                    <a:pt x="230220" y="63362"/>
                  </a:lnTo>
                  <a:lnTo>
                    <a:pt x="230220" y="62243"/>
                  </a:lnTo>
                  <a:lnTo>
                    <a:pt x="231065" y="62799"/>
                  </a:lnTo>
                  <a:lnTo>
                    <a:pt x="231714" y="63323"/>
                  </a:lnTo>
                  <a:lnTo>
                    <a:pt x="232465" y="63698"/>
                  </a:lnTo>
                  <a:lnTo>
                    <a:pt x="233076" y="63949"/>
                  </a:lnTo>
                  <a:lnTo>
                    <a:pt x="233397" y="64121"/>
                  </a:lnTo>
                  <a:lnTo>
                    <a:pt x="232794" y="65701"/>
                  </a:lnTo>
                  <a:lnTo>
                    <a:pt x="231714" y="66601"/>
                  </a:lnTo>
                  <a:close/>
                  <a:moveTo>
                    <a:pt x="243230" y="60178"/>
                  </a:moveTo>
                  <a:lnTo>
                    <a:pt x="243199" y="61680"/>
                  </a:lnTo>
                  <a:lnTo>
                    <a:pt x="241681" y="60796"/>
                  </a:lnTo>
                  <a:lnTo>
                    <a:pt x="241384" y="59129"/>
                  </a:lnTo>
                  <a:lnTo>
                    <a:pt x="241885" y="58590"/>
                  </a:lnTo>
                  <a:lnTo>
                    <a:pt x="242925" y="58879"/>
                  </a:lnTo>
                  <a:lnTo>
                    <a:pt x="243230" y="60178"/>
                  </a:lnTo>
                  <a:close/>
                  <a:moveTo>
                    <a:pt x="492947" y="57479"/>
                  </a:moveTo>
                  <a:lnTo>
                    <a:pt x="492673" y="58199"/>
                  </a:lnTo>
                  <a:lnTo>
                    <a:pt x="490795" y="56438"/>
                  </a:lnTo>
                  <a:lnTo>
                    <a:pt x="490302" y="55163"/>
                  </a:lnTo>
                  <a:lnTo>
                    <a:pt x="490529" y="54169"/>
                  </a:lnTo>
                  <a:lnTo>
                    <a:pt x="492477" y="54083"/>
                  </a:lnTo>
                  <a:lnTo>
                    <a:pt x="493447" y="54709"/>
                  </a:lnTo>
                  <a:lnTo>
                    <a:pt x="492947" y="57479"/>
                  </a:lnTo>
                  <a:close/>
                  <a:moveTo>
                    <a:pt x="668590" y="54083"/>
                  </a:moveTo>
                  <a:lnTo>
                    <a:pt x="668043" y="54748"/>
                  </a:lnTo>
                  <a:lnTo>
                    <a:pt x="665375" y="53528"/>
                  </a:lnTo>
                  <a:lnTo>
                    <a:pt x="665508" y="51596"/>
                  </a:lnTo>
                  <a:lnTo>
                    <a:pt x="665148" y="50641"/>
                  </a:lnTo>
                  <a:lnTo>
                    <a:pt x="664428" y="49640"/>
                  </a:lnTo>
                  <a:lnTo>
                    <a:pt x="664139" y="48662"/>
                  </a:lnTo>
                  <a:lnTo>
                    <a:pt x="664436" y="47590"/>
                  </a:lnTo>
                  <a:lnTo>
                    <a:pt x="666079" y="48959"/>
                  </a:lnTo>
                  <a:lnTo>
                    <a:pt x="667002" y="51134"/>
                  </a:lnTo>
                  <a:lnTo>
                    <a:pt x="668270" y="53199"/>
                  </a:lnTo>
                  <a:lnTo>
                    <a:pt x="668590" y="54083"/>
                  </a:lnTo>
                  <a:close/>
                  <a:moveTo>
                    <a:pt x="694807" y="46815"/>
                  </a:moveTo>
                  <a:lnTo>
                    <a:pt x="694447" y="47066"/>
                  </a:lnTo>
                  <a:lnTo>
                    <a:pt x="693657" y="46479"/>
                  </a:lnTo>
                  <a:lnTo>
                    <a:pt x="693164" y="45830"/>
                  </a:lnTo>
                  <a:lnTo>
                    <a:pt x="693195" y="45180"/>
                  </a:lnTo>
                  <a:lnTo>
                    <a:pt x="693759" y="44852"/>
                  </a:lnTo>
                  <a:lnTo>
                    <a:pt x="694901" y="45845"/>
                  </a:lnTo>
                  <a:lnTo>
                    <a:pt x="694924" y="46393"/>
                  </a:lnTo>
                  <a:lnTo>
                    <a:pt x="694807" y="46815"/>
                  </a:lnTo>
                  <a:close/>
                  <a:moveTo>
                    <a:pt x="691896" y="44500"/>
                  </a:moveTo>
                  <a:lnTo>
                    <a:pt x="691951" y="45423"/>
                  </a:lnTo>
                  <a:lnTo>
                    <a:pt x="690621" y="43326"/>
                  </a:lnTo>
                  <a:lnTo>
                    <a:pt x="690105" y="40846"/>
                  </a:lnTo>
                  <a:lnTo>
                    <a:pt x="691161" y="41730"/>
                  </a:lnTo>
                  <a:lnTo>
                    <a:pt x="692342" y="43561"/>
                  </a:lnTo>
                  <a:lnTo>
                    <a:pt x="691896" y="44500"/>
                  </a:lnTo>
                  <a:close/>
                  <a:moveTo>
                    <a:pt x="497914" y="37685"/>
                  </a:moveTo>
                  <a:lnTo>
                    <a:pt x="498650" y="39774"/>
                  </a:lnTo>
                  <a:lnTo>
                    <a:pt x="498759" y="40572"/>
                  </a:lnTo>
                  <a:lnTo>
                    <a:pt x="494683" y="41668"/>
                  </a:lnTo>
                  <a:lnTo>
                    <a:pt x="492227" y="39101"/>
                  </a:lnTo>
                  <a:lnTo>
                    <a:pt x="492751" y="38061"/>
                  </a:lnTo>
                  <a:lnTo>
                    <a:pt x="494871" y="38108"/>
                  </a:lnTo>
                  <a:lnTo>
                    <a:pt x="497914" y="37685"/>
                  </a:lnTo>
                  <a:close/>
                  <a:moveTo>
                    <a:pt x="287832" y="48536"/>
                  </a:moveTo>
                  <a:lnTo>
                    <a:pt x="284828" y="49342"/>
                  </a:lnTo>
                  <a:lnTo>
                    <a:pt x="283091" y="48216"/>
                  </a:lnTo>
                  <a:lnTo>
                    <a:pt x="284968" y="46831"/>
                  </a:lnTo>
                  <a:lnTo>
                    <a:pt x="285634" y="46737"/>
                  </a:lnTo>
                  <a:lnTo>
                    <a:pt x="286072" y="46463"/>
                  </a:lnTo>
                  <a:lnTo>
                    <a:pt x="286228" y="45900"/>
                  </a:lnTo>
                  <a:lnTo>
                    <a:pt x="282833" y="44985"/>
                  </a:lnTo>
                  <a:lnTo>
                    <a:pt x="281862" y="44179"/>
                  </a:lnTo>
                  <a:lnTo>
                    <a:pt x="280939" y="42129"/>
                  </a:lnTo>
                  <a:lnTo>
                    <a:pt x="280963" y="40823"/>
                  </a:lnTo>
                  <a:lnTo>
                    <a:pt x="285329" y="37372"/>
                  </a:lnTo>
                  <a:lnTo>
                    <a:pt x="286345" y="37005"/>
                  </a:lnTo>
                  <a:lnTo>
                    <a:pt x="286510" y="38436"/>
                  </a:lnTo>
                  <a:lnTo>
                    <a:pt x="289521" y="42051"/>
                  </a:lnTo>
                  <a:lnTo>
                    <a:pt x="289655" y="44460"/>
                  </a:lnTo>
                  <a:lnTo>
                    <a:pt x="289537" y="45329"/>
                  </a:lnTo>
                  <a:lnTo>
                    <a:pt x="287832" y="48536"/>
                  </a:lnTo>
                  <a:close/>
                  <a:moveTo>
                    <a:pt x="468686" y="33883"/>
                  </a:moveTo>
                  <a:lnTo>
                    <a:pt x="469476" y="34353"/>
                  </a:lnTo>
                  <a:lnTo>
                    <a:pt x="470572" y="34337"/>
                  </a:lnTo>
                  <a:lnTo>
                    <a:pt x="471870" y="33993"/>
                  </a:lnTo>
                  <a:lnTo>
                    <a:pt x="475062" y="34321"/>
                  </a:lnTo>
                  <a:lnTo>
                    <a:pt x="480711" y="34392"/>
                  </a:lnTo>
                  <a:lnTo>
                    <a:pt x="484599" y="35213"/>
                  </a:lnTo>
                  <a:lnTo>
                    <a:pt x="488401" y="37537"/>
                  </a:lnTo>
                  <a:lnTo>
                    <a:pt x="490294" y="38006"/>
                  </a:lnTo>
                  <a:lnTo>
                    <a:pt x="491108" y="38022"/>
                  </a:lnTo>
                  <a:lnTo>
                    <a:pt x="490928" y="38202"/>
                  </a:lnTo>
                  <a:lnTo>
                    <a:pt x="489426" y="38835"/>
                  </a:lnTo>
                  <a:lnTo>
                    <a:pt x="488714" y="40087"/>
                  </a:lnTo>
                  <a:lnTo>
                    <a:pt x="490787" y="42004"/>
                  </a:lnTo>
                  <a:lnTo>
                    <a:pt x="490928" y="43279"/>
                  </a:lnTo>
                  <a:lnTo>
                    <a:pt x="492532" y="44421"/>
                  </a:lnTo>
                  <a:lnTo>
                    <a:pt x="494496" y="46197"/>
                  </a:lnTo>
                  <a:lnTo>
                    <a:pt x="494574" y="46776"/>
                  </a:lnTo>
                  <a:lnTo>
                    <a:pt x="495239" y="47574"/>
                  </a:lnTo>
                  <a:lnTo>
                    <a:pt x="495575" y="48552"/>
                  </a:lnTo>
                  <a:lnTo>
                    <a:pt x="494190" y="49522"/>
                  </a:lnTo>
                  <a:lnTo>
                    <a:pt x="492336" y="49702"/>
                  </a:lnTo>
                  <a:lnTo>
                    <a:pt x="490960" y="48787"/>
                  </a:lnTo>
                  <a:lnTo>
                    <a:pt x="489700" y="47645"/>
                  </a:lnTo>
                  <a:lnTo>
                    <a:pt x="489371" y="49061"/>
                  </a:lnTo>
                  <a:lnTo>
                    <a:pt x="488394" y="49874"/>
                  </a:lnTo>
                  <a:lnTo>
                    <a:pt x="484826" y="49640"/>
                  </a:lnTo>
                  <a:lnTo>
                    <a:pt x="482275" y="49647"/>
                  </a:lnTo>
                  <a:lnTo>
                    <a:pt x="479741" y="50000"/>
                  </a:lnTo>
                  <a:lnTo>
                    <a:pt x="481008" y="50218"/>
                  </a:lnTo>
                  <a:lnTo>
                    <a:pt x="482158" y="50672"/>
                  </a:lnTo>
                  <a:lnTo>
                    <a:pt x="486109" y="54287"/>
                  </a:lnTo>
                  <a:lnTo>
                    <a:pt x="486954" y="55625"/>
                  </a:lnTo>
                  <a:lnTo>
                    <a:pt x="485569" y="58284"/>
                  </a:lnTo>
                  <a:lnTo>
                    <a:pt x="486242" y="59372"/>
                  </a:lnTo>
                  <a:lnTo>
                    <a:pt x="487768" y="59998"/>
                  </a:lnTo>
                  <a:lnTo>
                    <a:pt x="489629" y="61320"/>
                  </a:lnTo>
                  <a:lnTo>
                    <a:pt x="490952" y="61453"/>
                  </a:lnTo>
                  <a:lnTo>
                    <a:pt x="491906" y="62204"/>
                  </a:lnTo>
                  <a:lnTo>
                    <a:pt x="491945" y="63503"/>
                  </a:lnTo>
                  <a:lnTo>
                    <a:pt x="492501" y="64676"/>
                  </a:lnTo>
                  <a:lnTo>
                    <a:pt x="490999" y="65154"/>
                  </a:lnTo>
                  <a:lnTo>
                    <a:pt x="492485" y="65466"/>
                  </a:lnTo>
                  <a:lnTo>
                    <a:pt x="493815" y="66069"/>
                  </a:lnTo>
                  <a:lnTo>
                    <a:pt x="493087" y="66679"/>
                  </a:lnTo>
                  <a:lnTo>
                    <a:pt x="492524" y="67422"/>
                  </a:lnTo>
                  <a:lnTo>
                    <a:pt x="493134" y="67821"/>
                  </a:lnTo>
                  <a:lnTo>
                    <a:pt x="494957" y="68502"/>
                  </a:lnTo>
                  <a:lnTo>
                    <a:pt x="495755" y="69136"/>
                  </a:lnTo>
                  <a:lnTo>
                    <a:pt x="496170" y="70833"/>
                  </a:lnTo>
                  <a:lnTo>
                    <a:pt x="497954" y="73611"/>
                  </a:lnTo>
                  <a:lnTo>
                    <a:pt x="501208" y="77194"/>
                  </a:lnTo>
                  <a:lnTo>
                    <a:pt x="501920" y="78500"/>
                  </a:lnTo>
                  <a:lnTo>
                    <a:pt x="501912" y="79705"/>
                  </a:lnTo>
                  <a:lnTo>
                    <a:pt x="501373" y="80738"/>
                  </a:lnTo>
                  <a:lnTo>
                    <a:pt x="499518" y="81943"/>
                  </a:lnTo>
                  <a:lnTo>
                    <a:pt x="498040" y="83538"/>
                  </a:lnTo>
                  <a:lnTo>
                    <a:pt x="497860" y="84117"/>
                  </a:lnTo>
                  <a:lnTo>
                    <a:pt x="495841" y="84853"/>
                  </a:lnTo>
                  <a:lnTo>
                    <a:pt x="496765" y="85393"/>
                  </a:lnTo>
                  <a:lnTo>
                    <a:pt x="497500" y="86128"/>
                  </a:lnTo>
                  <a:lnTo>
                    <a:pt x="498900" y="88342"/>
                  </a:lnTo>
                  <a:lnTo>
                    <a:pt x="502241" y="91941"/>
                  </a:lnTo>
                  <a:lnTo>
                    <a:pt x="503923" y="93286"/>
                  </a:lnTo>
                  <a:lnTo>
                    <a:pt x="510831" y="98168"/>
                  </a:lnTo>
                  <a:lnTo>
                    <a:pt x="514508" y="100296"/>
                  </a:lnTo>
                  <a:lnTo>
                    <a:pt x="519202" y="105163"/>
                  </a:lnTo>
                  <a:lnTo>
                    <a:pt x="521635" y="106289"/>
                  </a:lnTo>
                  <a:lnTo>
                    <a:pt x="522113" y="107643"/>
                  </a:lnTo>
                  <a:lnTo>
                    <a:pt x="520078" y="109724"/>
                  </a:lnTo>
                  <a:lnTo>
                    <a:pt x="517121" y="110764"/>
                  </a:lnTo>
                  <a:lnTo>
                    <a:pt x="512232" y="111320"/>
                  </a:lnTo>
                  <a:lnTo>
                    <a:pt x="507326" y="110592"/>
                  </a:lnTo>
                  <a:lnTo>
                    <a:pt x="504792" y="109997"/>
                  </a:lnTo>
                  <a:lnTo>
                    <a:pt x="502585" y="108800"/>
                  </a:lnTo>
                  <a:lnTo>
                    <a:pt x="500848" y="106399"/>
                  </a:lnTo>
                  <a:lnTo>
                    <a:pt x="498548" y="105100"/>
                  </a:lnTo>
                  <a:lnTo>
                    <a:pt x="499432" y="106555"/>
                  </a:lnTo>
                  <a:lnTo>
                    <a:pt x="499988" y="108042"/>
                  </a:lnTo>
                  <a:lnTo>
                    <a:pt x="499698" y="109661"/>
                  </a:lnTo>
                  <a:lnTo>
                    <a:pt x="498798" y="110928"/>
                  </a:lnTo>
                  <a:lnTo>
                    <a:pt x="497249" y="111859"/>
                  </a:lnTo>
                  <a:lnTo>
                    <a:pt x="495591" y="112618"/>
                  </a:lnTo>
                  <a:lnTo>
                    <a:pt x="494887" y="113150"/>
                  </a:lnTo>
                  <a:lnTo>
                    <a:pt x="490678" y="121623"/>
                  </a:lnTo>
                  <a:lnTo>
                    <a:pt x="489997" y="123915"/>
                  </a:lnTo>
                  <a:lnTo>
                    <a:pt x="488714" y="133429"/>
                  </a:lnTo>
                  <a:lnTo>
                    <a:pt x="488691" y="136120"/>
                  </a:lnTo>
                  <a:lnTo>
                    <a:pt x="490584" y="141150"/>
                  </a:lnTo>
                  <a:lnTo>
                    <a:pt x="490748" y="143787"/>
                  </a:lnTo>
                  <a:lnTo>
                    <a:pt x="491124" y="144929"/>
                  </a:lnTo>
                  <a:lnTo>
                    <a:pt x="490873" y="145876"/>
                  </a:lnTo>
                  <a:lnTo>
                    <a:pt x="489982" y="146439"/>
                  </a:lnTo>
                  <a:lnTo>
                    <a:pt x="486367" y="147972"/>
                  </a:lnTo>
                  <a:lnTo>
                    <a:pt x="483817" y="149248"/>
                  </a:lnTo>
                  <a:lnTo>
                    <a:pt x="481743" y="151063"/>
                  </a:lnTo>
                  <a:lnTo>
                    <a:pt x="480069" y="153324"/>
                  </a:lnTo>
                  <a:lnTo>
                    <a:pt x="478598" y="154959"/>
                  </a:lnTo>
                  <a:lnTo>
                    <a:pt x="476643" y="155741"/>
                  </a:lnTo>
                  <a:lnTo>
                    <a:pt x="475219" y="155624"/>
                  </a:lnTo>
                  <a:lnTo>
                    <a:pt x="474077" y="154873"/>
                  </a:lnTo>
                  <a:lnTo>
                    <a:pt x="473270" y="153417"/>
                  </a:lnTo>
                  <a:lnTo>
                    <a:pt x="472809" y="151829"/>
                  </a:lnTo>
                  <a:lnTo>
                    <a:pt x="472512" y="153003"/>
                  </a:lnTo>
                  <a:lnTo>
                    <a:pt x="472567" y="154153"/>
                  </a:lnTo>
                  <a:lnTo>
                    <a:pt x="473239" y="155381"/>
                  </a:lnTo>
                  <a:lnTo>
                    <a:pt x="473498" y="156680"/>
                  </a:lnTo>
                  <a:lnTo>
                    <a:pt x="473106" y="158002"/>
                  </a:lnTo>
                  <a:lnTo>
                    <a:pt x="472269" y="159058"/>
                  </a:lnTo>
                  <a:lnTo>
                    <a:pt x="470001" y="160208"/>
                  </a:lnTo>
                  <a:lnTo>
                    <a:pt x="468749" y="161194"/>
                  </a:lnTo>
                  <a:lnTo>
                    <a:pt x="468506" y="162939"/>
                  </a:lnTo>
                  <a:lnTo>
                    <a:pt x="467904" y="163917"/>
                  </a:lnTo>
                  <a:lnTo>
                    <a:pt x="467035" y="164675"/>
                  </a:lnTo>
                  <a:lnTo>
                    <a:pt x="463835" y="166412"/>
                  </a:lnTo>
                  <a:lnTo>
                    <a:pt x="463116" y="167108"/>
                  </a:lnTo>
                  <a:lnTo>
                    <a:pt x="462592" y="167993"/>
                  </a:lnTo>
                  <a:lnTo>
                    <a:pt x="464297" y="167852"/>
                  </a:lnTo>
                  <a:lnTo>
                    <a:pt x="465862" y="167993"/>
                  </a:lnTo>
                  <a:lnTo>
                    <a:pt x="465979" y="169722"/>
                  </a:lnTo>
                  <a:lnTo>
                    <a:pt x="466472" y="171012"/>
                  </a:lnTo>
                  <a:lnTo>
                    <a:pt x="465846" y="173837"/>
                  </a:lnTo>
                  <a:lnTo>
                    <a:pt x="463437" y="175746"/>
                  </a:lnTo>
                  <a:lnTo>
                    <a:pt x="464641" y="176145"/>
                  </a:lnTo>
                  <a:lnTo>
                    <a:pt x="465729" y="176771"/>
                  </a:lnTo>
                  <a:lnTo>
                    <a:pt x="468146" y="177232"/>
                  </a:lnTo>
                  <a:lnTo>
                    <a:pt x="468960" y="179235"/>
                  </a:lnTo>
                  <a:lnTo>
                    <a:pt x="468600" y="181660"/>
                  </a:lnTo>
                  <a:lnTo>
                    <a:pt x="468162" y="183835"/>
                  </a:lnTo>
                  <a:lnTo>
                    <a:pt x="466425" y="184437"/>
                  </a:lnTo>
                  <a:lnTo>
                    <a:pt x="465345" y="184038"/>
                  </a:lnTo>
                  <a:lnTo>
                    <a:pt x="464274" y="184078"/>
                  </a:lnTo>
                  <a:lnTo>
                    <a:pt x="463484" y="184735"/>
                  </a:lnTo>
                  <a:lnTo>
                    <a:pt x="463280" y="185861"/>
                  </a:lnTo>
                  <a:lnTo>
                    <a:pt x="464774" y="185306"/>
                  </a:lnTo>
                  <a:lnTo>
                    <a:pt x="464688" y="188122"/>
                  </a:lnTo>
                  <a:lnTo>
                    <a:pt x="464281" y="190868"/>
                  </a:lnTo>
                  <a:lnTo>
                    <a:pt x="463789" y="192386"/>
                  </a:lnTo>
                  <a:lnTo>
                    <a:pt x="462873" y="193622"/>
                  </a:lnTo>
                  <a:lnTo>
                    <a:pt x="461489" y="194021"/>
                  </a:lnTo>
                  <a:lnTo>
                    <a:pt x="460182" y="193090"/>
                  </a:lnTo>
                  <a:lnTo>
                    <a:pt x="459916" y="194170"/>
                  </a:lnTo>
                  <a:lnTo>
                    <a:pt x="460315" y="195077"/>
                  </a:lnTo>
                  <a:lnTo>
                    <a:pt x="462177" y="197283"/>
                  </a:lnTo>
                  <a:lnTo>
                    <a:pt x="461035" y="197769"/>
                  </a:lnTo>
                  <a:lnTo>
                    <a:pt x="460205" y="198520"/>
                  </a:lnTo>
                  <a:lnTo>
                    <a:pt x="459830" y="199615"/>
                  </a:lnTo>
                  <a:lnTo>
                    <a:pt x="457804" y="202126"/>
                  </a:lnTo>
                  <a:lnTo>
                    <a:pt x="456904" y="203973"/>
                  </a:lnTo>
                  <a:lnTo>
                    <a:pt x="456521" y="205944"/>
                  </a:lnTo>
                  <a:lnTo>
                    <a:pt x="455574" y="207509"/>
                  </a:lnTo>
                  <a:lnTo>
                    <a:pt x="440248" y="214331"/>
                  </a:lnTo>
                  <a:lnTo>
                    <a:pt x="427848" y="220073"/>
                  </a:lnTo>
                  <a:lnTo>
                    <a:pt x="426956" y="219682"/>
                  </a:lnTo>
                  <a:lnTo>
                    <a:pt x="426354" y="218806"/>
                  </a:lnTo>
                  <a:lnTo>
                    <a:pt x="425931" y="209879"/>
                  </a:lnTo>
                  <a:lnTo>
                    <a:pt x="424398" y="205318"/>
                  </a:lnTo>
                  <a:lnTo>
                    <a:pt x="424171" y="202744"/>
                  </a:lnTo>
                  <a:lnTo>
                    <a:pt x="422418" y="205036"/>
                  </a:lnTo>
                  <a:lnTo>
                    <a:pt x="421347" y="204802"/>
                  </a:lnTo>
                  <a:lnTo>
                    <a:pt x="420189" y="204215"/>
                  </a:lnTo>
                  <a:lnTo>
                    <a:pt x="419320" y="203464"/>
                  </a:lnTo>
                  <a:lnTo>
                    <a:pt x="419250" y="202478"/>
                  </a:lnTo>
                  <a:lnTo>
                    <a:pt x="420189" y="199646"/>
                  </a:lnTo>
                  <a:lnTo>
                    <a:pt x="419054" y="201203"/>
                  </a:lnTo>
                  <a:lnTo>
                    <a:pt x="417818" y="202400"/>
                  </a:lnTo>
                  <a:lnTo>
                    <a:pt x="416535" y="202251"/>
                  </a:lnTo>
                  <a:lnTo>
                    <a:pt x="415424" y="201657"/>
                  </a:lnTo>
                  <a:lnTo>
                    <a:pt x="415017" y="200734"/>
                  </a:lnTo>
                  <a:lnTo>
                    <a:pt x="414430" y="200593"/>
                  </a:lnTo>
                  <a:lnTo>
                    <a:pt x="411716" y="203112"/>
                  </a:lnTo>
                  <a:lnTo>
                    <a:pt x="408141" y="204465"/>
                  </a:lnTo>
                  <a:lnTo>
                    <a:pt x="406146" y="204442"/>
                  </a:lnTo>
                  <a:lnTo>
                    <a:pt x="404581" y="203667"/>
                  </a:lnTo>
                  <a:lnTo>
                    <a:pt x="404659" y="201743"/>
                  </a:lnTo>
                  <a:lnTo>
                    <a:pt x="404495" y="199865"/>
                  </a:lnTo>
                  <a:lnTo>
                    <a:pt x="404057" y="198762"/>
                  </a:lnTo>
                  <a:lnTo>
                    <a:pt x="403095" y="198363"/>
                  </a:lnTo>
                  <a:lnTo>
                    <a:pt x="402211" y="198504"/>
                  </a:lnTo>
                  <a:lnTo>
                    <a:pt x="399645" y="199482"/>
                  </a:lnTo>
                  <a:lnTo>
                    <a:pt x="398729" y="199365"/>
                  </a:lnTo>
                  <a:lnTo>
                    <a:pt x="398205" y="199857"/>
                  </a:lnTo>
                  <a:lnTo>
                    <a:pt x="391414" y="193020"/>
                  </a:lnTo>
                  <a:lnTo>
                    <a:pt x="390045" y="198559"/>
                  </a:lnTo>
                  <a:lnTo>
                    <a:pt x="385351" y="201500"/>
                  </a:lnTo>
                  <a:lnTo>
                    <a:pt x="381893" y="203214"/>
                  </a:lnTo>
                  <a:lnTo>
                    <a:pt x="378459" y="202572"/>
                  </a:lnTo>
                  <a:lnTo>
                    <a:pt x="374977" y="201477"/>
                  </a:lnTo>
                  <a:lnTo>
                    <a:pt x="371503" y="202799"/>
                  </a:lnTo>
                  <a:lnTo>
                    <a:pt x="367732" y="206038"/>
                  </a:lnTo>
                  <a:lnTo>
                    <a:pt x="366692" y="206531"/>
                  </a:lnTo>
                  <a:lnTo>
                    <a:pt x="365605" y="206523"/>
                  </a:lnTo>
                  <a:lnTo>
                    <a:pt x="364807" y="206101"/>
                  </a:lnTo>
                  <a:lnTo>
                    <a:pt x="365080" y="203644"/>
                  </a:lnTo>
                  <a:lnTo>
                    <a:pt x="365112" y="201188"/>
                  </a:lnTo>
                  <a:lnTo>
                    <a:pt x="364830" y="195719"/>
                  </a:lnTo>
                  <a:lnTo>
                    <a:pt x="364533" y="194639"/>
                  </a:lnTo>
                  <a:lnTo>
                    <a:pt x="363445" y="193137"/>
                  </a:lnTo>
                  <a:lnTo>
                    <a:pt x="362006" y="192049"/>
                  </a:lnTo>
                  <a:lnTo>
                    <a:pt x="361208" y="192840"/>
                  </a:lnTo>
                  <a:lnTo>
                    <a:pt x="360480" y="193927"/>
                  </a:lnTo>
                  <a:lnTo>
                    <a:pt x="357617" y="193880"/>
                  </a:lnTo>
                  <a:lnTo>
                    <a:pt x="354824" y="193012"/>
                  </a:lnTo>
                  <a:lnTo>
                    <a:pt x="352446" y="193505"/>
                  </a:lnTo>
                  <a:lnTo>
                    <a:pt x="347720" y="195672"/>
                  </a:lnTo>
                  <a:lnTo>
                    <a:pt x="345217" y="196008"/>
                  </a:lnTo>
                  <a:lnTo>
                    <a:pt x="343871" y="195515"/>
                  </a:lnTo>
                  <a:lnTo>
                    <a:pt x="343011" y="194350"/>
                  </a:lnTo>
                  <a:lnTo>
                    <a:pt x="343503" y="193278"/>
                  </a:lnTo>
                  <a:lnTo>
                    <a:pt x="344544" y="192456"/>
                  </a:lnTo>
                  <a:lnTo>
                    <a:pt x="342604" y="193106"/>
                  </a:lnTo>
                  <a:lnTo>
                    <a:pt x="340953" y="194201"/>
                  </a:lnTo>
                  <a:lnTo>
                    <a:pt x="340233" y="194905"/>
                  </a:lnTo>
                  <a:lnTo>
                    <a:pt x="339458" y="194553"/>
                  </a:lnTo>
                  <a:lnTo>
                    <a:pt x="337393" y="192081"/>
                  </a:lnTo>
                  <a:lnTo>
                    <a:pt x="333075" y="193004"/>
                  </a:lnTo>
                  <a:lnTo>
                    <a:pt x="332496" y="193286"/>
                  </a:lnTo>
                  <a:lnTo>
                    <a:pt x="331432" y="194131"/>
                  </a:lnTo>
                  <a:lnTo>
                    <a:pt x="330407" y="193708"/>
                  </a:lnTo>
                  <a:lnTo>
                    <a:pt x="329898" y="192808"/>
                  </a:lnTo>
                  <a:lnTo>
                    <a:pt x="329718" y="187645"/>
                  </a:lnTo>
                  <a:lnTo>
                    <a:pt x="327520" y="177717"/>
                  </a:lnTo>
                  <a:lnTo>
                    <a:pt x="326918" y="172648"/>
                  </a:lnTo>
                  <a:lnTo>
                    <a:pt x="326433" y="171450"/>
                  </a:lnTo>
                  <a:lnTo>
                    <a:pt x="323913" y="169628"/>
                  </a:lnTo>
                  <a:lnTo>
                    <a:pt x="324000" y="167015"/>
                  </a:lnTo>
                  <a:lnTo>
                    <a:pt x="325314" y="164824"/>
                  </a:lnTo>
                  <a:lnTo>
                    <a:pt x="325588" y="162274"/>
                  </a:lnTo>
                  <a:lnTo>
                    <a:pt x="325212" y="159504"/>
                  </a:lnTo>
                  <a:lnTo>
                    <a:pt x="324422" y="156797"/>
                  </a:lnTo>
                  <a:lnTo>
                    <a:pt x="323429" y="154755"/>
                  </a:lnTo>
                  <a:lnTo>
                    <a:pt x="322005" y="153011"/>
                  </a:lnTo>
                  <a:lnTo>
                    <a:pt x="320119" y="151055"/>
                  </a:lnTo>
                  <a:lnTo>
                    <a:pt x="317795" y="149592"/>
                  </a:lnTo>
                  <a:lnTo>
                    <a:pt x="312788" y="147949"/>
                  </a:lnTo>
                  <a:lnTo>
                    <a:pt x="310152" y="148098"/>
                  </a:lnTo>
                  <a:lnTo>
                    <a:pt x="309167" y="147448"/>
                  </a:lnTo>
                  <a:lnTo>
                    <a:pt x="308509" y="146611"/>
                  </a:lnTo>
                  <a:lnTo>
                    <a:pt x="308775" y="144968"/>
                  </a:lnTo>
                  <a:lnTo>
                    <a:pt x="309667" y="143842"/>
                  </a:lnTo>
                  <a:lnTo>
                    <a:pt x="310864" y="143560"/>
                  </a:lnTo>
                  <a:lnTo>
                    <a:pt x="311013" y="142918"/>
                  </a:lnTo>
                  <a:lnTo>
                    <a:pt x="308470" y="141596"/>
                  </a:lnTo>
                  <a:lnTo>
                    <a:pt x="306350" y="139797"/>
                  </a:lnTo>
                  <a:lnTo>
                    <a:pt x="305685" y="138717"/>
                  </a:lnTo>
                  <a:lnTo>
                    <a:pt x="305482" y="137528"/>
                  </a:lnTo>
                  <a:lnTo>
                    <a:pt x="305497" y="134782"/>
                  </a:lnTo>
                  <a:lnTo>
                    <a:pt x="306107" y="133045"/>
                  </a:lnTo>
                  <a:lnTo>
                    <a:pt x="306444" y="132106"/>
                  </a:lnTo>
                  <a:lnTo>
                    <a:pt x="307093" y="129204"/>
                  </a:lnTo>
                  <a:lnTo>
                    <a:pt x="308478" y="128320"/>
                  </a:lnTo>
                  <a:lnTo>
                    <a:pt x="308259" y="127788"/>
                  </a:lnTo>
                  <a:lnTo>
                    <a:pt x="307664" y="127389"/>
                  </a:lnTo>
                  <a:lnTo>
                    <a:pt x="306804" y="126434"/>
                  </a:lnTo>
                  <a:lnTo>
                    <a:pt x="306092" y="125339"/>
                  </a:lnTo>
                  <a:lnTo>
                    <a:pt x="304472" y="123477"/>
                  </a:lnTo>
                  <a:lnTo>
                    <a:pt x="301617" y="121240"/>
                  </a:lnTo>
                  <a:lnTo>
                    <a:pt x="301132" y="117375"/>
                  </a:lnTo>
                  <a:lnTo>
                    <a:pt x="300764" y="111679"/>
                  </a:lnTo>
                  <a:lnTo>
                    <a:pt x="300999" y="109090"/>
                  </a:lnTo>
                  <a:lnTo>
                    <a:pt x="301914" y="104247"/>
                  </a:lnTo>
                  <a:lnTo>
                    <a:pt x="303502" y="102722"/>
                  </a:lnTo>
                  <a:lnTo>
                    <a:pt x="304762" y="102299"/>
                  </a:lnTo>
                  <a:lnTo>
                    <a:pt x="305708" y="101650"/>
                  </a:lnTo>
                  <a:lnTo>
                    <a:pt x="304926" y="101556"/>
                  </a:lnTo>
                  <a:lnTo>
                    <a:pt x="304253" y="101798"/>
                  </a:lnTo>
                  <a:lnTo>
                    <a:pt x="303048" y="101963"/>
                  </a:lnTo>
                  <a:lnTo>
                    <a:pt x="304042" y="97629"/>
                  </a:lnTo>
                  <a:lnTo>
                    <a:pt x="304488" y="96377"/>
                  </a:lnTo>
                  <a:lnTo>
                    <a:pt x="306483" y="93952"/>
                  </a:lnTo>
                  <a:lnTo>
                    <a:pt x="308822" y="91808"/>
                  </a:lnTo>
                  <a:lnTo>
                    <a:pt x="309808" y="89281"/>
                  </a:lnTo>
                  <a:lnTo>
                    <a:pt x="311138" y="87067"/>
                  </a:lnTo>
                  <a:lnTo>
                    <a:pt x="316638" y="84782"/>
                  </a:lnTo>
                  <a:lnTo>
                    <a:pt x="314658" y="87646"/>
                  </a:lnTo>
                  <a:lnTo>
                    <a:pt x="314877" y="88686"/>
                  </a:lnTo>
                  <a:lnTo>
                    <a:pt x="315363" y="89609"/>
                  </a:lnTo>
                  <a:lnTo>
                    <a:pt x="316787" y="90259"/>
                  </a:lnTo>
                  <a:lnTo>
                    <a:pt x="317193" y="93787"/>
                  </a:lnTo>
                  <a:lnTo>
                    <a:pt x="318985" y="95790"/>
                  </a:lnTo>
                  <a:lnTo>
                    <a:pt x="320784" y="97621"/>
                  </a:lnTo>
                  <a:lnTo>
                    <a:pt x="322114" y="98520"/>
                  </a:lnTo>
                  <a:lnTo>
                    <a:pt x="323577" y="99827"/>
                  </a:lnTo>
                  <a:lnTo>
                    <a:pt x="324602" y="101040"/>
                  </a:lnTo>
                  <a:lnTo>
                    <a:pt x="325681" y="102057"/>
                  </a:lnTo>
                  <a:lnTo>
                    <a:pt x="327309" y="103050"/>
                  </a:lnTo>
                  <a:lnTo>
                    <a:pt x="331713" y="107283"/>
                  </a:lnTo>
                  <a:lnTo>
                    <a:pt x="333552" y="108527"/>
                  </a:lnTo>
                  <a:lnTo>
                    <a:pt x="334921" y="109770"/>
                  </a:lnTo>
                  <a:lnTo>
                    <a:pt x="335891" y="110209"/>
                  </a:lnTo>
                  <a:lnTo>
                    <a:pt x="338293" y="109857"/>
                  </a:lnTo>
                  <a:lnTo>
                    <a:pt x="345389" y="106821"/>
                  </a:lnTo>
                  <a:lnTo>
                    <a:pt x="346664" y="106626"/>
                  </a:lnTo>
                  <a:lnTo>
                    <a:pt x="348972" y="106101"/>
                  </a:lnTo>
                  <a:lnTo>
                    <a:pt x="353048" y="106266"/>
                  </a:lnTo>
                  <a:lnTo>
                    <a:pt x="357359" y="107298"/>
                  </a:lnTo>
                  <a:lnTo>
                    <a:pt x="358759" y="107330"/>
                  </a:lnTo>
                  <a:lnTo>
                    <a:pt x="360089" y="106712"/>
                  </a:lnTo>
                  <a:lnTo>
                    <a:pt x="361936" y="106892"/>
                  </a:lnTo>
                  <a:lnTo>
                    <a:pt x="363656" y="107212"/>
                  </a:lnTo>
                  <a:lnTo>
                    <a:pt x="364517" y="106946"/>
                  </a:lnTo>
                  <a:lnTo>
                    <a:pt x="367020" y="104732"/>
                  </a:lnTo>
                  <a:lnTo>
                    <a:pt x="370432" y="104075"/>
                  </a:lnTo>
                  <a:lnTo>
                    <a:pt x="371535" y="101884"/>
                  </a:lnTo>
                  <a:lnTo>
                    <a:pt x="372388" y="99819"/>
                  </a:lnTo>
                  <a:lnTo>
                    <a:pt x="372794" y="97621"/>
                  </a:lnTo>
                  <a:lnTo>
                    <a:pt x="374218" y="96737"/>
                  </a:lnTo>
                  <a:lnTo>
                    <a:pt x="376213" y="95970"/>
                  </a:lnTo>
                  <a:lnTo>
                    <a:pt x="379171" y="95000"/>
                  </a:lnTo>
                  <a:lnTo>
                    <a:pt x="389427" y="94828"/>
                  </a:lnTo>
                  <a:lnTo>
                    <a:pt x="390421" y="95250"/>
                  </a:lnTo>
                  <a:lnTo>
                    <a:pt x="390632" y="96377"/>
                  </a:lnTo>
                  <a:lnTo>
                    <a:pt x="390421" y="97229"/>
                  </a:lnTo>
                  <a:lnTo>
                    <a:pt x="390827" y="97738"/>
                  </a:lnTo>
                  <a:lnTo>
                    <a:pt x="392189" y="97785"/>
                  </a:lnTo>
                  <a:lnTo>
                    <a:pt x="393448" y="98301"/>
                  </a:lnTo>
                  <a:lnTo>
                    <a:pt x="398557" y="100069"/>
                  </a:lnTo>
                  <a:lnTo>
                    <a:pt x="400732" y="100617"/>
                  </a:lnTo>
                  <a:lnTo>
                    <a:pt x="401944" y="100476"/>
                  </a:lnTo>
                  <a:lnTo>
                    <a:pt x="404338" y="102057"/>
                  </a:lnTo>
                  <a:lnTo>
                    <a:pt x="405645" y="101517"/>
                  </a:lnTo>
                  <a:lnTo>
                    <a:pt x="407374" y="100406"/>
                  </a:lnTo>
                  <a:lnTo>
                    <a:pt x="409017" y="98912"/>
                  </a:lnTo>
                  <a:lnTo>
                    <a:pt x="410488" y="97730"/>
                  </a:lnTo>
                  <a:lnTo>
                    <a:pt x="412624" y="97269"/>
                  </a:lnTo>
                  <a:lnTo>
                    <a:pt x="415393" y="97331"/>
                  </a:lnTo>
                  <a:lnTo>
                    <a:pt x="418663" y="96924"/>
                  </a:lnTo>
                  <a:lnTo>
                    <a:pt x="421127" y="96291"/>
                  </a:lnTo>
                  <a:lnTo>
                    <a:pt x="423881" y="97339"/>
                  </a:lnTo>
                  <a:lnTo>
                    <a:pt x="424617" y="97011"/>
                  </a:lnTo>
                  <a:lnTo>
                    <a:pt x="425094" y="95986"/>
                  </a:lnTo>
                  <a:lnTo>
                    <a:pt x="426518" y="93740"/>
                  </a:lnTo>
                  <a:lnTo>
                    <a:pt x="427152" y="92230"/>
                  </a:lnTo>
                  <a:lnTo>
                    <a:pt x="427699" y="89336"/>
                  </a:lnTo>
                  <a:lnTo>
                    <a:pt x="428082" y="88647"/>
                  </a:lnTo>
                  <a:lnTo>
                    <a:pt x="429131" y="88248"/>
                  </a:lnTo>
                  <a:lnTo>
                    <a:pt x="430202" y="87701"/>
                  </a:lnTo>
                  <a:lnTo>
                    <a:pt x="430484" y="86832"/>
                  </a:lnTo>
                  <a:lnTo>
                    <a:pt x="430876" y="85823"/>
                  </a:lnTo>
                  <a:lnTo>
                    <a:pt x="430555" y="84978"/>
                  </a:lnTo>
                  <a:lnTo>
                    <a:pt x="429945" y="84266"/>
                  </a:lnTo>
                  <a:lnTo>
                    <a:pt x="429303" y="81849"/>
                  </a:lnTo>
                  <a:lnTo>
                    <a:pt x="429506" y="80746"/>
                  </a:lnTo>
                  <a:lnTo>
                    <a:pt x="429905" y="79924"/>
                  </a:lnTo>
                  <a:lnTo>
                    <a:pt x="431008" y="79510"/>
                  </a:lnTo>
                  <a:lnTo>
                    <a:pt x="433919" y="77733"/>
                  </a:lnTo>
                  <a:lnTo>
                    <a:pt x="436501" y="75652"/>
                  </a:lnTo>
                  <a:lnTo>
                    <a:pt x="437917" y="74635"/>
                  </a:lnTo>
                  <a:lnTo>
                    <a:pt x="438534" y="73978"/>
                  </a:lnTo>
                  <a:lnTo>
                    <a:pt x="438574" y="73024"/>
                  </a:lnTo>
                  <a:lnTo>
                    <a:pt x="437447" y="72030"/>
                  </a:lnTo>
                  <a:lnTo>
                    <a:pt x="436367" y="71553"/>
                  </a:lnTo>
                  <a:lnTo>
                    <a:pt x="436289" y="70403"/>
                  </a:lnTo>
                  <a:lnTo>
                    <a:pt x="436328" y="69605"/>
                  </a:lnTo>
                  <a:lnTo>
                    <a:pt x="436657" y="68854"/>
                  </a:lnTo>
                  <a:lnTo>
                    <a:pt x="436493" y="68126"/>
                  </a:lnTo>
                  <a:lnTo>
                    <a:pt x="436485" y="67039"/>
                  </a:lnTo>
                  <a:lnTo>
                    <a:pt x="437174" y="65865"/>
                  </a:lnTo>
                  <a:lnTo>
                    <a:pt x="438762" y="64129"/>
                  </a:lnTo>
                  <a:lnTo>
                    <a:pt x="440013" y="63002"/>
                  </a:lnTo>
                  <a:lnTo>
                    <a:pt x="441406" y="63698"/>
                  </a:lnTo>
                  <a:lnTo>
                    <a:pt x="443025" y="63378"/>
                  </a:lnTo>
                  <a:lnTo>
                    <a:pt x="444567" y="62814"/>
                  </a:lnTo>
                  <a:lnTo>
                    <a:pt x="445419" y="60765"/>
                  </a:lnTo>
                  <a:lnTo>
                    <a:pt x="445552" y="59787"/>
                  </a:lnTo>
                  <a:lnTo>
                    <a:pt x="445349" y="59004"/>
                  </a:lnTo>
                  <a:lnTo>
                    <a:pt x="445881" y="56086"/>
                  </a:lnTo>
                  <a:lnTo>
                    <a:pt x="446014" y="55664"/>
                  </a:lnTo>
                  <a:lnTo>
                    <a:pt x="447023" y="53825"/>
                  </a:lnTo>
                  <a:lnTo>
                    <a:pt x="447125" y="52589"/>
                  </a:lnTo>
                  <a:lnTo>
                    <a:pt x="446554" y="49718"/>
                  </a:lnTo>
                  <a:lnTo>
                    <a:pt x="446914" y="47543"/>
                  </a:lnTo>
                  <a:lnTo>
                    <a:pt x="447078" y="43044"/>
                  </a:lnTo>
                  <a:lnTo>
                    <a:pt x="447680" y="42239"/>
                  </a:lnTo>
                  <a:lnTo>
                    <a:pt x="448377" y="39907"/>
                  </a:lnTo>
                  <a:lnTo>
                    <a:pt x="449503" y="37474"/>
                  </a:lnTo>
                  <a:lnTo>
                    <a:pt x="451780" y="36152"/>
                  </a:lnTo>
                  <a:lnTo>
                    <a:pt x="452969" y="34415"/>
                  </a:lnTo>
                  <a:lnTo>
                    <a:pt x="453493" y="34087"/>
                  </a:lnTo>
                  <a:lnTo>
                    <a:pt x="454275" y="34071"/>
                  </a:lnTo>
                  <a:lnTo>
                    <a:pt x="457029" y="35338"/>
                  </a:lnTo>
                  <a:lnTo>
                    <a:pt x="459502" y="33930"/>
                  </a:lnTo>
                  <a:lnTo>
                    <a:pt x="461739" y="33766"/>
                  </a:lnTo>
                  <a:lnTo>
                    <a:pt x="463585" y="33954"/>
                  </a:lnTo>
                  <a:lnTo>
                    <a:pt x="464626" y="34533"/>
                  </a:lnTo>
                  <a:lnTo>
                    <a:pt x="465650" y="34947"/>
                  </a:lnTo>
                  <a:lnTo>
                    <a:pt x="467857" y="33578"/>
                  </a:lnTo>
                  <a:lnTo>
                    <a:pt x="468686" y="33883"/>
                  </a:lnTo>
                  <a:close/>
                  <a:moveTo>
                    <a:pt x="694025" y="41026"/>
                  </a:moveTo>
                  <a:lnTo>
                    <a:pt x="693140" y="41480"/>
                  </a:lnTo>
                  <a:lnTo>
                    <a:pt x="691716" y="41315"/>
                  </a:lnTo>
                  <a:lnTo>
                    <a:pt x="691560" y="40204"/>
                  </a:lnTo>
                  <a:lnTo>
                    <a:pt x="693008" y="38210"/>
                  </a:lnTo>
                  <a:lnTo>
                    <a:pt x="693962" y="36105"/>
                  </a:lnTo>
                  <a:lnTo>
                    <a:pt x="692945" y="35581"/>
                  </a:lnTo>
                  <a:lnTo>
                    <a:pt x="691951" y="34235"/>
                  </a:lnTo>
                  <a:lnTo>
                    <a:pt x="691912" y="32671"/>
                  </a:lnTo>
                  <a:lnTo>
                    <a:pt x="692726" y="29776"/>
                  </a:lnTo>
                  <a:lnTo>
                    <a:pt x="693931" y="30011"/>
                  </a:lnTo>
                  <a:lnTo>
                    <a:pt x="695089" y="31262"/>
                  </a:lnTo>
                  <a:lnTo>
                    <a:pt x="695566" y="33609"/>
                  </a:lnTo>
                  <a:lnTo>
                    <a:pt x="696325" y="35393"/>
                  </a:lnTo>
                  <a:lnTo>
                    <a:pt x="694713" y="37818"/>
                  </a:lnTo>
                  <a:lnTo>
                    <a:pt x="694025" y="41026"/>
                  </a:lnTo>
                  <a:close/>
                  <a:moveTo>
                    <a:pt x="28227" y="14857"/>
                  </a:moveTo>
                  <a:lnTo>
                    <a:pt x="30918" y="15052"/>
                  </a:lnTo>
                  <a:lnTo>
                    <a:pt x="35917" y="13863"/>
                  </a:lnTo>
                  <a:lnTo>
                    <a:pt x="38663" y="13980"/>
                  </a:lnTo>
                  <a:lnTo>
                    <a:pt x="41253" y="14841"/>
                  </a:lnTo>
                  <a:lnTo>
                    <a:pt x="43553" y="15334"/>
                  </a:lnTo>
                  <a:lnTo>
                    <a:pt x="49280" y="14700"/>
                  </a:lnTo>
                  <a:lnTo>
                    <a:pt x="50360" y="14864"/>
                  </a:lnTo>
                  <a:lnTo>
                    <a:pt x="51392" y="15357"/>
                  </a:lnTo>
                  <a:lnTo>
                    <a:pt x="52268" y="16140"/>
                  </a:lnTo>
                  <a:lnTo>
                    <a:pt x="54889" y="18987"/>
                  </a:lnTo>
                  <a:lnTo>
                    <a:pt x="59317" y="22492"/>
                  </a:lnTo>
                  <a:lnTo>
                    <a:pt x="60592" y="24738"/>
                  </a:lnTo>
                  <a:lnTo>
                    <a:pt x="61320" y="27265"/>
                  </a:lnTo>
                  <a:lnTo>
                    <a:pt x="61781" y="27851"/>
                  </a:lnTo>
                  <a:lnTo>
                    <a:pt x="66789" y="32679"/>
                  </a:lnTo>
                  <a:lnTo>
                    <a:pt x="67328" y="34697"/>
                  </a:lnTo>
                  <a:lnTo>
                    <a:pt x="66624" y="37490"/>
                  </a:lnTo>
                  <a:lnTo>
                    <a:pt x="68079" y="39712"/>
                  </a:lnTo>
                  <a:lnTo>
                    <a:pt x="72930" y="41801"/>
                  </a:lnTo>
                  <a:lnTo>
                    <a:pt x="75793" y="43318"/>
                  </a:lnTo>
                  <a:lnTo>
                    <a:pt x="76404" y="44249"/>
                  </a:lnTo>
                  <a:lnTo>
                    <a:pt x="76826" y="45360"/>
                  </a:lnTo>
                  <a:lnTo>
                    <a:pt x="78414" y="47003"/>
                  </a:lnTo>
                  <a:lnTo>
                    <a:pt x="80401" y="48075"/>
                  </a:lnTo>
                  <a:lnTo>
                    <a:pt x="86605" y="50899"/>
                  </a:lnTo>
                  <a:lnTo>
                    <a:pt x="94742" y="56798"/>
                  </a:lnTo>
                  <a:lnTo>
                    <a:pt x="99365" y="59599"/>
                  </a:lnTo>
                  <a:lnTo>
                    <a:pt x="103191" y="63855"/>
                  </a:lnTo>
                  <a:lnTo>
                    <a:pt x="104576" y="65889"/>
                  </a:lnTo>
                  <a:lnTo>
                    <a:pt x="105718" y="68087"/>
                  </a:lnTo>
                  <a:lnTo>
                    <a:pt x="108042" y="71287"/>
                  </a:lnTo>
                  <a:lnTo>
                    <a:pt x="111992" y="75238"/>
                  </a:lnTo>
                  <a:lnTo>
                    <a:pt x="112994" y="76443"/>
                  </a:lnTo>
                  <a:lnTo>
                    <a:pt x="114058" y="78187"/>
                  </a:lnTo>
                  <a:lnTo>
                    <a:pt x="115286" y="79807"/>
                  </a:lnTo>
                  <a:lnTo>
                    <a:pt x="116757" y="81293"/>
                  </a:lnTo>
                  <a:lnTo>
                    <a:pt x="118509" y="82435"/>
                  </a:lnTo>
                  <a:lnTo>
                    <a:pt x="120301" y="82803"/>
                  </a:lnTo>
                  <a:lnTo>
                    <a:pt x="123188" y="85659"/>
                  </a:lnTo>
                  <a:lnTo>
                    <a:pt x="124745" y="86551"/>
                  </a:lnTo>
                  <a:lnTo>
                    <a:pt x="124502" y="84313"/>
                  </a:lnTo>
                  <a:lnTo>
                    <a:pt x="123188" y="82357"/>
                  </a:lnTo>
                  <a:lnTo>
                    <a:pt x="123211" y="81184"/>
                  </a:lnTo>
                  <a:lnTo>
                    <a:pt x="123438" y="80127"/>
                  </a:lnTo>
                  <a:lnTo>
                    <a:pt x="124510" y="79244"/>
                  </a:lnTo>
                  <a:lnTo>
                    <a:pt x="125800" y="78993"/>
                  </a:lnTo>
                  <a:lnTo>
                    <a:pt x="128226" y="79807"/>
                  </a:lnTo>
                  <a:lnTo>
                    <a:pt x="132161" y="83194"/>
                  </a:lnTo>
                  <a:lnTo>
                    <a:pt x="133820" y="85166"/>
                  </a:lnTo>
                  <a:lnTo>
                    <a:pt x="135064" y="87888"/>
                  </a:lnTo>
                  <a:lnTo>
                    <a:pt x="136112" y="90713"/>
                  </a:lnTo>
                  <a:lnTo>
                    <a:pt x="137676" y="92121"/>
                  </a:lnTo>
                  <a:lnTo>
                    <a:pt x="139836" y="92614"/>
                  </a:lnTo>
                  <a:lnTo>
                    <a:pt x="142238" y="92817"/>
                  </a:lnTo>
                  <a:lnTo>
                    <a:pt x="144444" y="93685"/>
                  </a:lnTo>
                  <a:lnTo>
                    <a:pt x="149607" y="97597"/>
                  </a:lnTo>
                  <a:lnTo>
                    <a:pt x="151321" y="99436"/>
                  </a:lnTo>
                  <a:lnTo>
                    <a:pt x="152620" y="101595"/>
                  </a:lnTo>
                  <a:lnTo>
                    <a:pt x="153511" y="104153"/>
                  </a:lnTo>
                  <a:lnTo>
                    <a:pt x="154067" y="106837"/>
                  </a:lnTo>
                  <a:lnTo>
                    <a:pt x="154411" y="107455"/>
                  </a:lnTo>
                  <a:lnTo>
                    <a:pt x="157728" y="110694"/>
                  </a:lnTo>
                  <a:lnTo>
                    <a:pt x="159473" y="112063"/>
                  </a:lnTo>
                  <a:lnTo>
                    <a:pt x="161601" y="112728"/>
                  </a:lnTo>
                  <a:lnTo>
                    <a:pt x="167820" y="113455"/>
                  </a:lnTo>
                  <a:lnTo>
                    <a:pt x="170003" y="114574"/>
                  </a:lnTo>
                  <a:lnTo>
                    <a:pt x="171818" y="116436"/>
                  </a:lnTo>
                  <a:lnTo>
                    <a:pt x="172577" y="118329"/>
                  </a:lnTo>
                  <a:lnTo>
                    <a:pt x="171286" y="120004"/>
                  </a:lnTo>
                  <a:lnTo>
                    <a:pt x="166428" y="122570"/>
                  </a:lnTo>
                  <a:lnTo>
                    <a:pt x="161241" y="124346"/>
                  </a:lnTo>
                  <a:lnTo>
                    <a:pt x="166287" y="123735"/>
                  </a:lnTo>
                  <a:lnTo>
                    <a:pt x="168837" y="122992"/>
                  </a:lnTo>
                  <a:lnTo>
                    <a:pt x="171184" y="121834"/>
                  </a:lnTo>
                  <a:lnTo>
                    <a:pt x="173508" y="120356"/>
                  </a:lnTo>
                  <a:lnTo>
                    <a:pt x="177200" y="118290"/>
                  </a:lnTo>
                  <a:lnTo>
                    <a:pt x="178570" y="117868"/>
                  </a:lnTo>
                  <a:lnTo>
                    <a:pt x="180182" y="118016"/>
                  </a:lnTo>
                  <a:lnTo>
                    <a:pt x="181644" y="118603"/>
                  </a:lnTo>
                  <a:lnTo>
                    <a:pt x="183835" y="120629"/>
                  </a:lnTo>
                  <a:lnTo>
                    <a:pt x="185900" y="122773"/>
                  </a:lnTo>
                  <a:lnTo>
                    <a:pt x="187442" y="125269"/>
                  </a:lnTo>
                  <a:lnTo>
                    <a:pt x="188404" y="128046"/>
                  </a:lnTo>
                  <a:lnTo>
                    <a:pt x="186636" y="129501"/>
                  </a:lnTo>
                  <a:lnTo>
                    <a:pt x="184069" y="130573"/>
                  </a:lnTo>
                  <a:lnTo>
                    <a:pt x="180541" y="133257"/>
                  </a:lnTo>
                  <a:lnTo>
                    <a:pt x="180166" y="134320"/>
                  </a:lnTo>
                  <a:lnTo>
                    <a:pt x="180894" y="135001"/>
                  </a:lnTo>
                  <a:lnTo>
                    <a:pt x="180033" y="136973"/>
                  </a:lnTo>
                  <a:lnTo>
                    <a:pt x="182012" y="138193"/>
                  </a:lnTo>
                  <a:lnTo>
                    <a:pt x="182309" y="139226"/>
                  </a:lnTo>
                  <a:lnTo>
                    <a:pt x="180596" y="140704"/>
                  </a:lnTo>
                  <a:lnTo>
                    <a:pt x="180760" y="141620"/>
                  </a:lnTo>
                  <a:lnTo>
                    <a:pt x="182825" y="145531"/>
                  </a:lnTo>
                  <a:lnTo>
                    <a:pt x="183812" y="146423"/>
                  </a:lnTo>
                  <a:lnTo>
                    <a:pt x="186965" y="148411"/>
                  </a:lnTo>
                  <a:lnTo>
                    <a:pt x="191768" y="150421"/>
                  </a:lnTo>
                  <a:lnTo>
                    <a:pt x="194428" y="151344"/>
                  </a:lnTo>
                  <a:lnTo>
                    <a:pt x="197448" y="152056"/>
                  </a:lnTo>
                  <a:lnTo>
                    <a:pt x="198738" y="152041"/>
                  </a:lnTo>
                  <a:lnTo>
                    <a:pt x="200999" y="151712"/>
                  </a:lnTo>
                  <a:lnTo>
                    <a:pt x="201461" y="152494"/>
                  </a:lnTo>
                  <a:lnTo>
                    <a:pt x="202431" y="156343"/>
                  </a:lnTo>
                  <a:lnTo>
                    <a:pt x="202901" y="158784"/>
                  </a:lnTo>
                  <a:lnTo>
                    <a:pt x="203597" y="163971"/>
                  </a:lnTo>
                  <a:lnTo>
                    <a:pt x="204473" y="166123"/>
                  </a:lnTo>
                  <a:lnTo>
                    <a:pt x="204418" y="168751"/>
                  </a:lnTo>
                  <a:lnTo>
                    <a:pt x="205569" y="170989"/>
                  </a:lnTo>
                  <a:lnTo>
                    <a:pt x="207939" y="172421"/>
                  </a:lnTo>
                  <a:lnTo>
                    <a:pt x="210450" y="173586"/>
                  </a:lnTo>
                  <a:lnTo>
                    <a:pt x="211640" y="174728"/>
                  </a:lnTo>
                  <a:lnTo>
                    <a:pt x="211624" y="176450"/>
                  </a:lnTo>
                  <a:lnTo>
                    <a:pt x="211217" y="177811"/>
                  </a:lnTo>
                  <a:lnTo>
                    <a:pt x="210372" y="178867"/>
                  </a:lnTo>
                  <a:lnTo>
                    <a:pt x="207759" y="181112"/>
                  </a:lnTo>
                  <a:lnTo>
                    <a:pt x="207289" y="182083"/>
                  </a:lnTo>
                  <a:lnTo>
                    <a:pt x="206922" y="184555"/>
                  </a:lnTo>
                  <a:lnTo>
                    <a:pt x="207368" y="185689"/>
                  </a:lnTo>
                  <a:lnTo>
                    <a:pt x="208416" y="185752"/>
                  </a:lnTo>
                  <a:lnTo>
                    <a:pt x="209230" y="185157"/>
                  </a:lnTo>
                  <a:lnTo>
                    <a:pt x="212359" y="181840"/>
                  </a:lnTo>
                  <a:lnTo>
                    <a:pt x="213204" y="181261"/>
                  </a:lnTo>
                  <a:lnTo>
                    <a:pt x="214385" y="180792"/>
                  </a:lnTo>
                  <a:lnTo>
                    <a:pt x="215590" y="180494"/>
                  </a:lnTo>
                  <a:lnTo>
                    <a:pt x="221309" y="180471"/>
                  </a:lnTo>
                  <a:lnTo>
                    <a:pt x="223742" y="180995"/>
                  </a:lnTo>
                  <a:lnTo>
                    <a:pt x="225894" y="182075"/>
                  </a:lnTo>
                  <a:lnTo>
                    <a:pt x="227795" y="183428"/>
                  </a:lnTo>
                  <a:lnTo>
                    <a:pt x="234766" y="192073"/>
                  </a:lnTo>
                  <a:lnTo>
                    <a:pt x="237950" y="196845"/>
                  </a:lnTo>
                  <a:lnTo>
                    <a:pt x="238200" y="198035"/>
                  </a:lnTo>
                  <a:lnTo>
                    <a:pt x="238255" y="199271"/>
                  </a:lnTo>
                  <a:lnTo>
                    <a:pt x="237715" y="200225"/>
                  </a:lnTo>
                  <a:lnTo>
                    <a:pt x="234820" y="203487"/>
                  </a:lnTo>
                  <a:lnTo>
                    <a:pt x="234452" y="204387"/>
                  </a:lnTo>
                  <a:lnTo>
                    <a:pt x="233553" y="207939"/>
                  </a:lnTo>
                  <a:lnTo>
                    <a:pt x="233717" y="210497"/>
                  </a:lnTo>
                  <a:lnTo>
                    <a:pt x="234680" y="211569"/>
                  </a:lnTo>
                  <a:lnTo>
                    <a:pt x="235454" y="212735"/>
                  </a:lnTo>
                  <a:lnTo>
                    <a:pt x="235392" y="213791"/>
                  </a:lnTo>
                  <a:lnTo>
                    <a:pt x="233483" y="219048"/>
                  </a:lnTo>
                  <a:lnTo>
                    <a:pt x="233287" y="219948"/>
                  </a:lnTo>
                  <a:lnTo>
                    <a:pt x="234491" y="228499"/>
                  </a:lnTo>
                  <a:lnTo>
                    <a:pt x="234578" y="230815"/>
                  </a:lnTo>
                  <a:lnTo>
                    <a:pt x="234335" y="233749"/>
                  </a:lnTo>
                  <a:lnTo>
                    <a:pt x="234507" y="238474"/>
                  </a:lnTo>
                  <a:lnTo>
                    <a:pt x="232942" y="253088"/>
                  </a:lnTo>
                  <a:lnTo>
                    <a:pt x="232653" y="253957"/>
                  </a:lnTo>
                  <a:lnTo>
                    <a:pt x="231456" y="256194"/>
                  </a:lnTo>
                  <a:lnTo>
                    <a:pt x="229884" y="256178"/>
                  </a:lnTo>
                  <a:lnTo>
                    <a:pt x="228609" y="255787"/>
                  </a:lnTo>
                  <a:lnTo>
                    <a:pt x="227724" y="254934"/>
                  </a:lnTo>
                  <a:lnTo>
                    <a:pt x="227232" y="253878"/>
                  </a:lnTo>
                  <a:lnTo>
                    <a:pt x="226512" y="253010"/>
                  </a:lnTo>
                  <a:lnTo>
                    <a:pt x="222710" y="250311"/>
                  </a:lnTo>
                  <a:lnTo>
                    <a:pt x="221716" y="250757"/>
                  </a:lnTo>
                  <a:lnTo>
                    <a:pt x="217851" y="254105"/>
                  </a:lnTo>
                  <a:lnTo>
                    <a:pt x="216826" y="254598"/>
                  </a:lnTo>
                  <a:lnTo>
                    <a:pt x="215536" y="254191"/>
                  </a:lnTo>
                  <a:lnTo>
                    <a:pt x="213501" y="253190"/>
                  </a:lnTo>
                  <a:lnTo>
                    <a:pt x="207125" y="249669"/>
                  </a:lnTo>
                  <a:lnTo>
                    <a:pt x="206734" y="250796"/>
                  </a:lnTo>
                  <a:lnTo>
                    <a:pt x="206648" y="252321"/>
                  </a:lnTo>
                  <a:lnTo>
                    <a:pt x="207915" y="256155"/>
                  </a:lnTo>
                  <a:lnTo>
                    <a:pt x="208096" y="257829"/>
                  </a:lnTo>
                  <a:lnTo>
                    <a:pt x="206938" y="258158"/>
                  </a:lnTo>
                  <a:lnTo>
                    <a:pt x="206288" y="258087"/>
                  </a:lnTo>
                  <a:lnTo>
                    <a:pt x="203636" y="255865"/>
                  </a:lnTo>
                  <a:lnTo>
                    <a:pt x="201187" y="253401"/>
                  </a:lnTo>
                  <a:lnTo>
                    <a:pt x="198410" y="250068"/>
                  </a:lnTo>
                  <a:lnTo>
                    <a:pt x="196376" y="248488"/>
                  </a:lnTo>
                  <a:lnTo>
                    <a:pt x="194545" y="246720"/>
                  </a:lnTo>
                  <a:lnTo>
                    <a:pt x="189382" y="240007"/>
                  </a:lnTo>
                  <a:lnTo>
                    <a:pt x="188036" y="238982"/>
                  </a:lnTo>
                  <a:lnTo>
                    <a:pt x="180033" y="234249"/>
                  </a:lnTo>
                  <a:lnTo>
                    <a:pt x="178421" y="233123"/>
                  </a:lnTo>
                  <a:lnTo>
                    <a:pt x="176372" y="231167"/>
                  </a:lnTo>
                  <a:lnTo>
                    <a:pt x="174173" y="229422"/>
                  </a:lnTo>
                  <a:lnTo>
                    <a:pt x="169346" y="226676"/>
                  </a:lnTo>
                  <a:lnTo>
                    <a:pt x="160975" y="219713"/>
                  </a:lnTo>
                  <a:lnTo>
                    <a:pt x="157337" y="215716"/>
                  </a:lnTo>
                  <a:lnTo>
                    <a:pt x="153292" y="209269"/>
                  </a:lnTo>
                  <a:lnTo>
                    <a:pt x="151970" y="207626"/>
                  </a:lnTo>
                  <a:lnTo>
                    <a:pt x="145171" y="202791"/>
                  </a:lnTo>
                  <a:lnTo>
                    <a:pt x="141463" y="199865"/>
                  </a:lnTo>
                  <a:lnTo>
                    <a:pt x="139914" y="198183"/>
                  </a:lnTo>
                  <a:lnTo>
                    <a:pt x="136307" y="192323"/>
                  </a:lnTo>
                  <a:lnTo>
                    <a:pt x="135251" y="190352"/>
                  </a:lnTo>
                  <a:lnTo>
                    <a:pt x="133921" y="188607"/>
                  </a:lnTo>
                  <a:lnTo>
                    <a:pt x="131739" y="187191"/>
                  </a:lnTo>
                  <a:lnTo>
                    <a:pt x="129814" y="185533"/>
                  </a:lnTo>
                  <a:lnTo>
                    <a:pt x="125996" y="180236"/>
                  </a:lnTo>
                  <a:lnTo>
                    <a:pt x="124792" y="178124"/>
                  </a:lnTo>
                  <a:lnTo>
                    <a:pt x="123884" y="175839"/>
                  </a:lnTo>
                  <a:lnTo>
                    <a:pt x="124048" y="171263"/>
                  </a:lnTo>
                  <a:lnTo>
                    <a:pt x="115951" y="157407"/>
                  </a:lnTo>
                  <a:lnTo>
                    <a:pt x="113917" y="153089"/>
                  </a:lnTo>
                  <a:lnTo>
                    <a:pt x="112032" y="147096"/>
                  </a:lnTo>
                  <a:lnTo>
                    <a:pt x="111617" y="146494"/>
                  </a:lnTo>
                  <a:lnTo>
                    <a:pt x="107196" y="141127"/>
                  </a:lnTo>
                  <a:lnTo>
                    <a:pt x="105640" y="139406"/>
                  </a:lnTo>
                  <a:lnTo>
                    <a:pt x="103746" y="137794"/>
                  </a:lnTo>
                  <a:lnTo>
                    <a:pt x="102205" y="135909"/>
                  </a:lnTo>
                  <a:lnTo>
                    <a:pt x="99154" y="129783"/>
                  </a:lnTo>
                  <a:lnTo>
                    <a:pt x="98020" y="128085"/>
                  </a:lnTo>
                  <a:lnTo>
                    <a:pt x="96432" y="126833"/>
                  </a:lnTo>
                  <a:lnTo>
                    <a:pt x="90658" y="124518"/>
                  </a:lnTo>
                  <a:lnTo>
                    <a:pt x="88506" y="123227"/>
                  </a:lnTo>
                  <a:lnTo>
                    <a:pt x="86809" y="121396"/>
                  </a:lnTo>
                  <a:lnTo>
                    <a:pt x="85768" y="119057"/>
                  </a:lnTo>
                  <a:lnTo>
                    <a:pt x="84626" y="114097"/>
                  </a:lnTo>
                  <a:lnTo>
                    <a:pt x="81895" y="106563"/>
                  </a:lnTo>
                  <a:lnTo>
                    <a:pt x="78845" y="96471"/>
                  </a:lnTo>
                  <a:lnTo>
                    <a:pt x="76779" y="91949"/>
                  </a:lnTo>
                  <a:lnTo>
                    <a:pt x="74424" y="88397"/>
                  </a:lnTo>
                  <a:lnTo>
                    <a:pt x="73736" y="87576"/>
                  </a:lnTo>
                  <a:lnTo>
                    <a:pt x="63252" y="81184"/>
                  </a:lnTo>
                  <a:lnTo>
                    <a:pt x="61461" y="80237"/>
                  </a:lnTo>
                  <a:lnTo>
                    <a:pt x="59560" y="79674"/>
                  </a:lnTo>
                  <a:lnTo>
                    <a:pt x="56845" y="79267"/>
                  </a:lnTo>
                  <a:lnTo>
                    <a:pt x="54772" y="77616"/>
                  </a:lnTo>
                  <a:lnTo>
                    <a:pt x="53927" y="74651"/>
                  </a:lnTo>
                  <a:lnTo>
                    <a:pt x="53449" y="70677"/>
                  </a:lnTo>
                  <a:lnTo>
                    <a:pt x="52933" y="68306"/>
                  </a:lnTo>
                  <a:lnTo>
                    <a:pt x="52362" y="66961"/>
                  </a:lnTo>
                  <a:lnTo>
                    <a:pt x="47981" y="64152"/>
                  </a:lnTo>
                  <a:lnTo>
                    <a:pt x="46260" y="61930"/>
                  </a:lnTo>
                  <a:lnTo>
                    <a:pt x="44828" y="59482"/>
                  </a:lnTo>
                  <a:lnTo>
                    <a:pt x="43522" y="57588"/>
                  </a:lnTo>
                  <a:lnTo>
                    <a:pt x="38702" y="51048"/>
                  </a:lnTo>
                  <a:lnTo>
                    <a:pt x="37051" y="49335"/>
                  </a:lnTo>
                  <a:lnTo>
                    <a:pt x="35010" y="48137"/>
                  </a:lnTo>
                  <a:lnTo>
                    <a:pt x="28962" y="46870"/>
                  </a:lnTo>
                  <a:lnTo>
                    <a:pt x="27186" y="45783"/>
                  </a:lnTo>
                  <a:lnTo>
                    <a:pt x="24252" y="42066"/>
                  </a:lnTo>
                  <a:lnTo>
                    <a:pt x="22477" y="40173"/>
                  </a:lnTo>
                  <a:lnTo>
                    <a:pt x="17157" y="36003"/>
                  </a:lnTo>
                  <a:lnTo>
                    <a:pt x="8168" y="27280"/>
                  </a:lnTo>
                  <a:lnTo>
                    <a:pt x="6329" y="25105"/>
                  </a:lnTo>
                  <a:lnTo>
                    <a:pt x="4952" y="22836"/>
                  </a:lnTo>
                  <a:lnTo>
                    <a:pt x="3833" y="20404"/>
                  </a:lnTo>
                  <a:lnTo>
                    <a:pt x="0" y="13660"/>
                  </a:lnTo>
                  <a:lnTo>
                    <a:pt x="313" y="12298"/>
                  </a:lnTo>
                  <a:lnTo>
                    <a:pt x="884" y="10882"/>
                  </a:lnTo>
                  <a:lnTo>
                    <a:pt x="798" y="9709"/>
                  </a:lnTo>
                  <a:lnTo>
                    <a:pt x="375" y="8551"/>
                  </a:lnTo>
                  <a:lnTo>
                    <a:pt x="461" y="7510"/>
                  </a:lnTo>
                  <a:lnTo>
                    <a:pt x="1603" y="6892"/>
                  </a:lnTo>
                  <a:lnTo>
                    <a:pt x="4162" y="6102"/>
                  </a:lnTo>
                  <a:lnTo>
                    <a:pt x="6814" y="6196"/>
                  </a:lnTo>
                  <a:lnTo>
                    <a:pt x="9271" y="6533"/>
                  </a:lnTo>
                  <a:lnTo>
                    <a:pt x="11649" y="7182"/>
                  </a:lnTo>
                  <a:lnTo>
                    <a:pt x="13934" y="8598"/>
                  </a:lnTo>
                  <a:lnTo>
                    <a:pt x="18017" y="12181"/>
                  </a:lnTo>
                  <a:lnTo>
                    <a:pt x="20341" y="13425"/>
                  </a:lnTo>
                  <a:lnTo>
                    <a:pt x="22923" y="14027"/>
                  </a:lnTo>
                  <a:lnTo>
                    <a:pt x="28227" y="14857"/>
                  </a:lnTo>
                  <a:close/>
                  <a:moveTo>
                    <a:pt x="3403" y="2081"/>
                  </a:moveTo>
                  <a:lnTo>
                    <a:pt x="2973" y="2699"/>
                  </a:lnTo>
                  <a:lnTo>
                    <a:pt x="1666" y="2378"/>
                  </a:lnTo>
                  <a:lnTo>
                    <a:pt x="227" y="383"/>
                  </a:lnTo>
                  <a:lnTo>
                    <a:pt x="759" y="0"/>
                  </a:lnTo>
                  <a:lnTo>
                    <a:pt x="1643" y="203"/>
                  </a:lnTo>
                  <a:lnTo>
                    <a:pt x="3333" y="665"/>
                  </a:lnTo>
                  <a:lnTo>
                    <a:pt x="3481" y="1408"/>
                  </a:lnTo>
                  <a:lnTo>
                    <a:pt x="3403" y="208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5" name="Freeform: Shape 674">
              <a:extLst>
                <a:ext uri="{FF2B5EF4-FFF2-40B4-BE49-F238E27FC236}">
                  <a16:creationId xmlns:a16="http://schemas.microsoft.com/office/drawing/2014/main" id="{37B3834D-DD93-8280-11B7-DC0D3083968C}"/>
                </a:ext>
              </a:extLst>
            </p:cNvPr>
            <p:cNvSpPr>
              <a:spLocks/>
            </p:cNvSpPr>
            <p:nvPr/>
          </p:nvSpPr>
          <p:spPr>
            <a:xfrm>
              <a:off x="7022797" y="3189464"/>
              <a:ext cx="95782" cy="143200"/>
            </a:xfrm>
            <a:custGeom>
              <a:avLst/>
              <a:gdLst>
                <a:gd name="connsiteX0" fmla="*/ 69605 w 95782"/>
                <a:gd name="connsiteY0" fmla="*/ 10523 h 143200"/>
                <a:gd name="connsiteX1" fmla="*/ 66131 w 95782"/>
                <a:gd name="connsiteY1" fmla="*/ 12979 h 143200"/>
                <a:gd name="connsiteX2" fmla="*/ 65591 w 95782"/>
                <a:gd name="connsiteY2" fmla="*/ 13910 h 143200"/>
                <a:gd name="connsiteX3" fmla="*/ 64614 w 95782"/>
                <a:gd name="connsiteY3" fmla="*/ 17657 h 143200"/>
                <a:gd name="connsiteX4" fmla="*/ 64496 w 95782"/>
                <a:gd name="connsiteY4" fmla="*/ 18722 h 143200"/>
                <a:gd name="connsiteX5" fmla="*/ 63378 w 95782"/>
                <a:gd name="connsiteY5" fmla="*/ 20685 h 143200"/>
                <a:gd name="connsiteX6" fmla="*/ 62321 w 95782"/>
                <a:gd name="connsiteY6" fmla="*/ 22868 h 143200"/>
                <a:gd name="connsiteX7" fmla="*/ 61093 w 95782"/>
                <a:gd name="connsiteY7" fmla="*/ 23713 h 143200"/>
                <a:gd name="connsiteX8" fmla="*/ 59262 w 95782"/>
                <a:gd name="connsiteY8" fmla="*/ 24386 h 143200"/>
                <a:gd name="connsiteX9" fmla="*/ 58222 w 95782"/>
                <a:gd name="connsiteY9" fmla="*/ 25051 h 143200"/>
                <a:gd name="connsiteX10" fmla="*/ 56908 w 95782"/>
                <a:gd name="connsiteY10" fmla="*/ 24714 h 143200"/>
                <a:gd name="connsiteX11" fmla="*/ 55249 w 95782"/>
                <a:gd name="connsiteY11" fmla="*/ 24769 h 143200"/>
                <a:gd name="connsiteX12" fmla="*/ 54420 w 95782"/>
                <a:gd name="connsiteY12" fmla="*/ 25512 h 143200"/>
                <a:gd name="connsiteX13" fmla="*/ 54459 w 95782"/>
                <a:gd name="connsiteY13" fmla="*/ 26083 h 143200"/>
                <a:gd name="connsiteX14" fmla="*/ 54952 w 95782"/>
                <a:gd name="connsiteY14" fmla="*/ 26733 h 143200"/>
                <a:gd name="connsiteX15" fmla="*/ 56407 w 95782"/>
                <a:gd name="connsiteY15" fmla="*/ 27734 h 143200"/>
                <a:gd name="connsiteX16" fmla="*/ 58026 w 95782"/>
                <a:gd name="connsiteY16" fmla="*/ 28634 h 143200"/>
                <a:gd name="connsiteX17" fmla="*/ 57846 w 95782"/>
                <a:gd name="connsiteY17" fmla="*/ 29424 h 143200"/>
                <a:gd name="connsiteX18" fmla="*/ 56978 w 95782"/>
                <a:gd name="connsiteY18" fmla="*/ 30316 h 143200"/>
                <a:gd name="connsiteX19" fmla="*/ 51478 w 95782"/>
                <a:gd name="connsiteY19" fmla="*/ 32538 h 143200"/>
                <a:gd name="connsiteX20" fmla="*/ 49843 w 95782"/>
                <a:gd name="connsiteY20" fmla="*/ 33876 h 143200"/>
                <a:gd name="connsiteX21" fmla="*/ 49272 w 95782"/>
                <a:gd name="connsiteY21" fmla="*/ 34759 h 143200"/>
                <a:gd name="connsiteX22" fmla="*/ 49859 w 95782"/>
                <a:gd name="connsiteY22" fmla="*/ 36238 h 143200"/>
                <a:gd name="connsiteX23" fmla="*/ 54248 w 95782"/>
                <a:gd name="connsiteY23" fmla="*/ 40658 h 143200"/>
                <a:gd name="connsiteX24" fmla="*/ 54991 w 95782"/>
                <a:gd name="connsiteY24" fmla="*/ 41143 h 143200"/>
                <a:gd name="connsiteX25" fmla="*/ 55640 w 95782"/>
                <a:gd name="connsiteY25" fmla="*/ 43717 h 143200"/>
                <a:gd name="connsiteX26" fmla="*/ 59513 w 95782"/>
                <a:gd name="connsiteY26" fmla="*/ 44789 h 143200"/>
                <a:gd name="connsiteX27" fmla="*/ 61101 w 95782"/>
                <a:gd name="connsiteY27" fmla="*/ 46393 h 143200"/>
                <a:gd name="connsiteX28" fmla="*/ 62462 w 95782"/>
                <a:gd name="connsiteY28" fmla="*/ 46776 h 143200"/>
                <a:gd name="connsiteX29" fmla="*/ 65427 w 95782"/>
                <a:gd name="connsiteY29" fmla="*/ 46635 h 143200"/>
                <a:gd name="connsiteX30" fmla="*/ 66616 w 95782"/>
                <a:gd name="connsiteY30" fmla="*/ 47238 h 143200"/>
                <a:gd name="connsiteX31" fmla="*/ 67289 w 95782"/>
                <a:gd name="connsiteY31" fmla="*/ 46776 h 143200"/>
                <a:gd name="connsiteX32" fmla="*/ 67681 w 95782"/>
                <a:gd name="connsiteY32" fmla="*/ 45931 h 143200"/>
                <a:gd name="connsiteX33" fmla="*/ 70176 w 95782"/>
                <a:gd name="connsiteY33" fmla="*/ 43757 h 143200"/>
                <a:gd name="connsiteX34" fmla="*/ 70998 w 95782"/>
                <a:gd name="connsiteY34" fmla="*/ 42802 h 143200"/>
                <a:gd name="connsiteX35" fmla="*/ 70505 w 95782"/>
                <a:gd name="connsiteY35" fmla="*/ 41480 h 143200"/>
                <a:gd name="connsiteX36" fmla="*/ 69973 w 95782"/>
                <a:gd name="connsiteY36" fmla="*/ 40471 h 143200"/>
                <a:gd name="connsiteX37" fmla="*/ 71491 w 95782"/>
                <a:gd name="connsiteY37" fmla="*/ 38460 h 143200"/>
                <a:gd name="connsiteX38" fmla="*/ 73329 w 95782"/>
                <a:gd name="connsiteY38" fmla="*/ 36473 h 143200"/>
                <a:gd name="connsiteX39" fmla="*/ 74252 w 95782"/>
                <a:gd name="connsiteY39" fmla="*/ 36536 h 143200"/>
                <a:gd name="connsiteX40" fmla="*/ 75825 w 95782"/>
                <a:gd name="connsiteY40" fmla="*/ 37756 h 143200"/>
                <a:gd name="connsiteX41" fmla="*/ 77123 w 95782"/>
                <a:gd name="connsiteY41" fmla="*/ 39454 h 143200"/>
                <a:gd name="connsiteX42" fmla="*/ 77295 w 95782"/>
                <a:gd name="connsiteY42" fmla="*/ 40768 h 143200"/>
                <a:gd name="connsiteX43" fmla="*/ 77538 w 95782"/>
                <a:gd name="connsiteY43" fmla="*/ 41722 h 143200"/>
                <a:gd name="connsiteX44" fmla="*/ 78766 w 95782"/>
                <a:gd name="connsiteY44" fmla="*/ 43757 h 143200"/>
                <a:gd name="connsiteX45" fmla="*/ 79556 w 95782"/>
                <a:gd name="connsiteY45" fmla="*/ 44461 h 143200"/>
                <a:gd name="connsiteX46" fmla="*/ 81684 w 95782"/>
                <a:gd name="connsiteY46" fmla="*/ 44868 h 143200"/>
                <a:gd name="connsiteX47" fmla="*/ 82185 w 95782"/>
                <a:gd name="connsiteY47" fmla="*/ 45665 h 143200"/>
                <a:gd name="connsiteX48" fmla="*/ 81802 w 95782"/>
                <a:gd name="connsiteY48" fmla="*/ 48607 h 143200"/>
                <a:gd name="connsiteX49" fmla="*/ 82122 w 95782"/>
                <a:gd name="connsiteY49" fmla="*/ 49585 h 143200"/>
                <a:gd name="connsiteX50" fmla="*/ 84352 w 95782"/>
                <a:gd name="connsiteY50" fmla="*/ 49632 h 143200"/>
                <a:gd name="connsiteX51" fmla="*/ 86723 w 95782"/>
                <a:gd name="connsiteY51" fmla="*/ 49397 h 143200"/>
                <a:gd name="connsiteX52" fmla="*/ 87552 w 95782"/>
                <a:gd name="connsiteY52" fmla="*/ 49507 h 143200"/>
                <a:gd name="connsiteX53" fmla="*/ 88405 w 95782"/>
                <a:gd name="connsiteY53" fmla="*/ 48889 h 143200"/>
                <a:gd name="connsiteX54" fmla="*/ 89719 w 95782"/>
                <a:gd name="connsiteY54" fmla="*/ 48224 h 143200"/>
                <a:gd name="connsiteX55" fmla="*/ 91604 w 95782"/>
                <a:gd name="connsiteY55" fmla="*/ 48450 h 143200"/>
                <a:gd name="connsiteX56" fmla="*/ 92528 w 95782"/>
                <a:gd name="connsiteY56" fmla="*/ 49765 h 143200"/>
                <a:gd name="connsiteX57" fmla="*/ 92942 w 95782"/>
                <a:gd name="connsiteY57" fmla="*/ 51118 h 143200"/>
                <a:gd name="connsiteX58" fmla="*/ 91323 w 95782"/>
                <a:gd name="connsiteY58" fmla="*/ 51627 h 143200"/>
                <a:gd name="connsiteX59" fmla="*/ 89633 w 95782"/>
                <a:gd name="connsiteY59" fmla="*/ 51353 h 143200"/>
                <a:gd name="connsiteX60" fmla="*/ 88812 w 95782"/>
                <a:gd name="connsiteY60" fmla="*/ 52237 h 143200"/>
                <a:gd name="connsiteX61" fmla="*/ 88757 w 95782"/>
                <a:gd name="connsiteY61" fmla="*/ 53943 h 143200"/>
                <a:gd name="connsiteX62" fmla="*/ 89328 w 95782"/>
                <a:gd name="connsiteY62" fmla="*/ 56141 h 143200"/>
                <a:gd name="connsiteX63" fmla="*/ 90462 w 95782"/>
                <a:gd name="connsiteY63" fmla="*/ 57698 h 143200"/>
                <a:gd name="connsiteX64" fmla="*/ 91362 w 95782"/>
                <a:gd name="connsiteY64" fmla="*/ 61203 h 143200"/>
                <a:gd name="connsiteX65" fmla="*/ 92113 w 95782"/>
                <a:gd name="connsiteY65" fmla="*/ 65083 h 143200"/>
                <a:gd name="connsiteX66" fmla="*/ 93271 w 95782"/>
                <a:gd name="connsiteY66" fmla="*/ 67422 h 143200"/>
                <a:gd name="connsiteX67" fmla="*/ 93513 w 95782"/>
                <a:gd name="connsiteY67" fmla="*/ 70317 h 143200"/>
                <a:gd name="connsiteX68" fmla="*/ 93341 w 95782"/>
                <a:gd name="connsiteY68" fmla="*/ 71741 h 143200"/>
                <a:gd name="connsiteX69" fmla="*/ 93552 w 95782"/>
                <a:gd name="connsiteY69" fmla="*/ 74299 h 143200"/>
                <a:gd name="connsiteX70" fmla="*/ 93060 w 95782"/>
                <a:gd name="connsiteY70" fmla="*/ 75199 h 143200"/>
                <a:gd name="connsiteX71" fmla="*/ 93427 w 95782"/>
                <a:gd name="connsiteY71" fmla="*/ 77593 h 143200"/>
                <a:gd name="connsiteX72" fmla="*/ 94796 w 95782"/>
                <a:gd name="connsiteY72" fmla="*/ 82530 h 143200"/>
                <a:gd name="connsiteX73" fmla="*/ 95399 w 95782"/>
                <a:gd name="connsiteY73" fmla="*/ 85275 h 143200"/>
                <a:gd name="connsiteX74" fmla="*/ 95782 w 95782"/>
                <a:gd name="connsiteY74" fmla="*/ 91253 h 143200"/>
                <a:gd name="connsiteX75" fmla="*/ 94812 w 95782"/>
                <a:gd name="connsiteY75" fmla="*/ 93482 h 143200"/>
                <a:gd name="connsiteX76" fmla="*/ 93513 w 95782"/>
                <a:gd name="connsiteY76" fmla="*/ 95602 h 143200"/>
                <a:gd name="connsiteX77" fmla="*/ 92661 w 95782"/>
                <a:gd name="connsiteY77" fmla="*/ 98106 h 143200"/>
                <a:gd name="connsiteX78" fmla="*/ 92011 w 95782"/>
                <a:gd name="connsiteY78" fmla="*/ 100805 h 143200"/>
                <a:gd name="connsiteX79" fmla="*/ 91612 w 95782"/>
                <a:gd name="connsiteY79" fmla="*/ 105147 h 143200"/>
                <a:gd name="connsiteX80" fmla="*/ 88796 w 95782"/>
                <a:gd name="connsiteY80" fmla="*/ 110217 h 143200"/>
                <a:gd name="connsiteX81" fmla="*/ 87599 w 95782"/>
                <a:gd name="connsiteY81" fmla="*/ 111476 h 143200"/>
                <a:gd name="connsiteX82" fmla="*/ 86206 w 95782"/>
                <a:gd name="connsiteY82" fmla="*/ 112251 h 143200"/>
                <a:gd name="connsiteX83" fmla="*/ 89242 w 95782"/>
                <a:gd name="connsiteY83" fmla="*/ 115787 h 143200"/>
                <a:gd name="connsiteX84" fmla="*/ 86762 w 95782"/>
                <a:gd name="connsiteY84" fmla="*/ 117359 h 143200"/>
                <a:gd name="connsiteX85" fmla="*/ 84063 w 95782"/>
                <a:gd name="connsiteY85" fmla="*/ 117852 h 143200"/>
                <a:gd name="connsiteX86" fmla="*/ 81074 w 95782"/>
                <a:gd name="connsiteY86" fmla="*/ 116968 h 143200"/>
                <a:gd name="connsiteX87" fmla="*/ 79212 w 95782"/>
                <a:gd name="connsiteY87" fmla="*/ 117078 h 143200"/>
                <a:gd name="connsiteX88" fmla="*/ 77507 w 95782"/>
                <a:gd name="connsiteY88" fmla="*/ 118220 h 143200"/>
                <a:gd name="connsiteX89" fmla="*/ 76842 w 95782"/>
                <a:gd name="connsiteY89" fmla="*/ 118908 h 143200"/>
                <a:gd name="connsiteX90" fmla="*/ 76302 w 95782"/>
                <a:gd name="connsiteY90" fmla="*/ 118580 h 143200"/>
                <a:gd name="connsiteX91" fmla="*/ 75183 w 95782"/>
                <a:gd name="connsiteY91" fmla="*/ 115685 h 143200"/>
                <a:gd name="connsiteX92" fmla="*/ 74362 w 95782"/>
                <a:gd name="connsiteY92" fmla="*/ 118674 h 143200"/>
                <a:gd name="connsiteX93" fmla="*/ 72640 w 95782"/>
                <a:gd name="connsiteY93" fmla="*/ 119628 h 143200"/>
                <a:gd name="connsiteX94" fmla="*/ 69691 w 95782"/>
                <a:gd name="connsiteY94" fmla="*/ 119425 h 143200"/>
                <a:gd name="connsiteX95" fmla="*/ 64762 w 95782"/>
                <a:gd name="connsiteY95" fmla="*/ 120223 h 143200"/>
                <a:gd name="connsiteX96" fmla="*/ 62861 w 95782"/>
                <a:gd name="connsiteY96" fmla="*/ 121068 h 143200"/>
                <a:gd name="connsiteX97" fmla="*/ 62071 w 95782"/>
                <a:gd name="connsiteY97" fmla="*/ 122398 h 143200"/>
                <a:gd name="connsiteX98" fmla="*/ 61484 w 95782"/>
                <a:gd name="connsiteY98" fmla="*/ 123931 h 143200"/>
                <a:gd name="connsiteX99" fmla="*/ 60710 w 95782"/>
                <a:gd name="connsiteY99" fmla="*/ 124831 h 143200"/>
                <a:gd name="connsiteX100" fmla="*/ 59841 w 95782"/>
                <a:gd name="connsiteY100" fmla="*/ 125308 h 143200"/>
                <a:gd name="connsiteX101" fmla="*/ 56031 w 95782"/>
                <a:gd name="connsiteY101" fmla="*/ 126435 h 143200"/>
                <a:gd name="connsiteX102" fmla="*/ 55280 w 95782"/>
                <a:gd name="connsiteY102" fmla="*/ 126888 h 143200"/>
                <a:gd name="connsiteX103" fmla="*/ 53512 w 95782"/>
                <a:gd name="connsiteY103" fmla="*/ 129353 h 143200"/>
                <a:gd name="connsiteX104" fmla="*/ 51204 w 95782"/>
                <a:gd name="connsiteY104" fmla="*/ 130777 h 143200"/>
                <a:gd name="connsiteX105" fmla="*/ 49288 w 95782"/>
                <a:gd name="connsiteY105" fmla="*/ 131207 h 143200"/>
                <a:gd name="connsiteX106" fmla="*/ 47590 w 95782"/>
                <a:gd name="connsiteY106" fmla="*/ 129775 h 143200"/>
                <a:gd name="connsiteX107" fmla="*/ 46894 w 95782"/>
                <a:gd name="connsiteY107" fmla="*/ 128915 h 143200"/>
                <a:gd name="connsiteX108" fmla="*/ 46103 w 95782"/>
                <a:gd name="connsiteY108" fmla="*/ 128476 h 143200"/>
                <a:gd name="connsiteX109" fmla="*/ 43490 w 95782"/>
                <a:gd name="connsiteY109" fmla="*/ 128547 h 143200"/>
                <a:gd name="connsiteX110" fmla="*/ 44312 w 95782"/>
                <a:gd name="connsiteY110" fmla="*/ 128993 h 143200"/>
                <a:gd name="connsiteX111" fmla="*/ 44844 w 95782"/>
                <a:gd name="connsiteY111" fmla="*/ 130002 h 143200"/>
                <a:gd name="connsiteX112" fmla="*/ 45102 w 95782"/>
                <a:gd name="connsiteY112" fmla="*/ 131942 h 143200"/>
                <a:gd name="connsiteX113" fmla="*/ 44805 w 95782"/>
                <a:gd name="connsiteY113" fmla="*/ 133843 h 143200"/>
                <a:gd name="connsiteX114" fmla="*/ 43514 w 95782"/>
                <a:gd name="connsiteY114" fmla="*/ 134806 h 143200"/>
                <a:gd name="connsiteX115" fmla="*/ 41981 w 95782"/>
                <a:gd name="connsiteY115" fmla="*/ 134986 h 143200"/>
                <a:gd name="connsiteX116" fmla="*/ 39555 w 95782"/>
                <a:gd name="connsiteY116" fmla="*/ 136949 h 143200"/>
                <a:gd name="connsiteX117" fmla="*/ 36348 w 95782"/>
                <a:gd name="connsiteY117" fmla="*/ 137481 h 143200"/>
                <a:gd name="connsiteX118" fmla="*/ 34611 w 95782"/>
                <a:gd name="connsiteY118" fmla="*/ 139289 h 143200"/>
                <a:gd name="connsiteX119" fmla="*/ 24002 w 95782"/>
                <a:gd name="connsiteY119" fmla="*/ 142340 h 143200"/>
                <a:gd name="connsiteX120" fmla="*/ 23400 w 95782"/>
                <a:gd name="connsiteY120" fmla="*/ 142371 h 143200"/>
                <a:gd name="connsiteX121" fmla="*/ 21937 w 95782"/>
                <a:gd name="connsiteY121" fmla="*/ 141596 h 143200"/>
                <a:gd name="connsiteX122" fmla="*/ 20349 w 95782"/>
                <a:gd name="connsiteY122" fmla="*/ 141252 h 143200"/>
                <a:gd name="connsiteX123" fmla="*/ 18768 w 95782"/>
                <a:gd name="connsiteY123" fmla="*/ 141495 h 143200"/>
                <a:gd name="connsiteX124" fmla="*/ 14325 w 95782"/>
                <a:gd name="connsiteY124" fmla="*/ 143200 h 143200"/>
                <a:gd name="connsiteX125" fmla="*/ 12173 w 95782"/>
                <a:gd name="connsiteY125" fmla="*/ 142864 h 143200"/>
                <a:gd name="connsiteX126" fmla="*/ 14919 w 95782"/>
                <a:gd name="connsiteY126" fmla="*/ 138623 h 143200"/>
                <a:gd name="connsiteX127" fmla="*/ 18604 w 95782"/>
                <a:gd name="connsiteY127" fmla="*/ 136480 h 143200"/>
                <a:gd name="connsiteX128" fmla="*/ 18987 w 95782"/>
                <a:gd name="connsiteY128" fmla="*/ 135893 h 143200"/>
                <a:gd name="connsiteX129" fmla="*/ 17783 w 95782"/>
                <a:gd name="connsiteY129" fmla="*/ 135604 h 143200"/>
                <a:gd name="connsiteX130" fmla="*/ 10773 w 95782"/>
                <a:gd name="connsiteY130" fmla="*/ 137090 h 143200"/>
                <a:gd name="connsiteX131" fmla="*/ 8340 w 95782"/>
                <a:gd name="connsiteY131" fmla="*/ 138357 h 143200"/>
                <a:gd name="connsiteX132" fmla="*/ 5906 w 95782"/>
                <a:gd name="connsiteY132" fmla="*/ 138725 h 143200"/>
                <a:gd name="connsiteX133" fmla="*/ 7033 w 95782"/>
                <a:gd name="connsiteY133" fmla="*/ 136785 h 143200"/>
                <a:gd name="connsiteX134" fmla="*/ 10170 w 95782"/>
                <a:gd name="connsiteY134" fmla="*/ 134133 h 143200"/>
                <a:gd name="connsiteX135" fmla="*/ 11852 w 95782"/>
                <a:gd name="connsiteY135" fmla="*/ 132881 h 143200"/>
                <a:gd name="connsiteX136" fmla="*/ 12877 w 95782"/>
                <a:gd name="connsiteY136" fmla="*/ 132380 h 143200"/>
                <a:gd name="connsiteX137" fmla="*/ 14051 w 95782"/>
                <a:gd name="connsiteY137" fmla="*/ 130816 h 143200"/>
                <a:gd name="connsiteX138" fmla="*/ 17360 w 95782"/>
                <a:gd name="connsiteY138" fmla="*/ 129040 h 143200"/>
                <a:gd name="connsiteX139" fmla="*/ 6705 w 95782"/>
                <a:gd name="connsiteY139" fmla="*/ 132701 h 143200"/>
                <a:gd name="connsiteX140" fmla="*/ 3904 w 95782"/>
                <a:gd name="connsiteY140" fmla="*/ 132255 h 143200"/>
                <a:gd name="connsiteX141" fmla="*/ 3247 w 95782"/>
                <a:gd name="connsiteY141" fmla="*/ 131238 h 143200"/>
                <a:gd name="connsiteX142" fmla="*/ 1072 w 95782"/>
                <a:gd name="connsiteY142" fmla="*/ 131723 h 143200"/>
                <a:gd name="connsiteX143" fmla="*/ 242 w 95782"/>
                <a:gd name="connsiteY143" fmla="*/ 129243 h 143200"/>
                <a:gd name="connsiteX144" fmla="*/ 3474 w 95782"/>
                <a:gd name="connsiteY144" fmla="*/ 125496 h 143200"/>
                <a:gd name="connsiteX145" fmla="*/ 5359 w 95782"/>
                <a:gd name="connsiteY145" fmla="*/ 123876 h 143200"/>
                <a:gd name="connsiteX146" fmla="*/ 7596 w 95782"/>
                <a:gd name="connsiteY146" fmla="*/ 123000 h 143200"/>
                <a:gd name="connsiteX147" fmla="*/ 9748 w 95782"/>
                <a:gd name="connsiteY147" fmla="*/ 121741 h 143200"/>
                <a:gd name="connsiteX148" fmla="*/ 10546 w 95782"/>
                <a:gd name="connsiteY148" fmla="*/ 120207 h 143200"/>
                <a:gd name="connsiteX149" fmla="*/ 9537 w 95782"/>
                <a:gd name="connsiteY149" fmla="*/ 119714 h 143200"/>
                <a:gd name="connsiteX150" fmla="*/ 3090 w 95782"/>
                <a:gd name="connsiteY150" fmla="*/ 120105 h 143200"/>
                <a:gd name="connsiteX151" fmla="*/ 0 w 95782"/>
                <a:gd name="connsiteY151" fmla="*/ 119777 h 143200"/>
                <a:gd name="connsiteX152" fmla="*/ 164 w 95782"/>
                <a:gd name="connsiteY152" fmla="*/ 118556 h 143200"/>
                <a:gd name="connsiteX153" fmla="*/ 735 w 95782"/>
                <a:gd name="connsiteY153" fmla="*/ 117203 h 143200"/>
                <a:gd name="connsiteX154" fmla="*/ 3935 w 95782"/>
                <a:gd name="connsiteY154" fmla="*/ 114887 h 143200"/>
                <a:gd name="connsiteX155" fmla="*/ 5672 w 95782"/>
                <a:gd name="connsiteY155" fmla="*/ 114519 h 143200"/>
                <a:gd name="connsiteX156" fmla="*/ 7213 w 95782"/>
                <a:gd name="connsiteY156" fmla="*/ 114739 h 143200"/>
                <a:gd name="connsiteX157" fmla="*/ 8715 w 95782"/>
                <a:gd name="connsiteY157" fmla="*/ 115333 h 143200"/>
                <a:gd name="connsiteX158" fmla="*/ 9944 w 95782"/>
                <a:gd name="connsiteY158" fmla="*/ 116108 h 143200"/>
                <a:gd name="connsiteX159" fmla="*/ 13574 w 95782"/>
                <a:gd name="connsiteY159" fmla="*/ 115662 h 143200"/>
                <a:gd name="connsiteX160" fmla="*/ 12056 w 95782"/>
                <a:gd name="connsiteY160" fmla="*/ 114183 h 143200"/>
                <a:gd name="connsiteX161" fmla="*/ 11790 w 95782"/>
                <a:gd name="connsiteY161" fmla="*/ 111171 h 143200"/>
                <a:gd name="connsiteX162" fmla="*/ 10632 w 95782"/>
                <a:gd name="connsiteY162" fmla="*/ 110162 h 143200"/>
                <a:gd name="connsiteX163" fmla="*/ 12110 w 95782"/>
                <a:gd name="connsiteY163" fmla="*/ 108761 h 143200"/>
                <a:gd name="connsiteX164" fmla="*/ 13808 w 95782"/>
                <a:gd name="connsiteY164" fmla="*/ 107917 h 143200"/>
                <a:gd name="connsiteX165" fmla="*/ 16640 w 95782"/>
                <a:gd name="connsiteY165" fmla="*/ 105014 h 143200"/>
                <a:gd name="connsiteX166" fmla="*/ 17650 w 95782"/>
                <a:gd name="connsiteY166" fmla="*/ 104568 h 143200"/>
                <a:gd name="connsiteX167" fmla="*/ 23251 w 95782"/>
                <a:gd name="connsiteY167" fmla="*/ 103864 h 143200"/>
                <a:gd name="connsiteX168" fmla="*/ 29291 w 95782"/>
                <a:gd name="connsiteY168" fmla="*/ 102338 h 143200"/>
                <a:gd name="connsiteX169" fmla="*/ 35276 w 95782"/>
                <a:gd name="connsiteY169" fmla="*/ 100226 h 143200"/>
                <a:gd name="connsiteX170" fmla="*/ 32201 w 95782"/>
                <a:gd name="connsiteY170" fmla="*/ 99045 h 143200"/>
                <a:gd name="connsiteX171" fmla="*/ 30730 w 95782"/>
                <a:gd name="connsiteY171" fmla="*/ 97480 h 143200"/>
                <a:gd name="connsiteX172" fmla="*/ 28368 w 95782"/>
                <a:gd name="connsiteY172" fmla="*/ 100633 h 143200"/>
                <a:gd name="connsiteX173" fmla="*/ 26662 w 95782"/>
                <a:gd name="connsiteY173" fmla="*/ 101838 h 143200"/>
                <a:gd name="connsiteX174" fmla="*/ 21858 w 95782"/>
                <a:gd name="connsiteY174" fmla="*/ 102487 h 143200"/>
                <a:gd name="connsiteX175" fmla="*/ 20341 w 95782"/>
                <a:gd name="connsiteY175" fmla="*/ 102135 h 143200"/>
                <a:gd name="connsiteX176" fmla="*/ 18197 w 95782"/>
                <a:gd name="connsiteY176" fmla="*/ 101157 h 143200"/>
                <a:gd name="connsiteX177" fmla="*/ 17532 w 95782"/>
                <a:gd name="connsiteY177" fmla="*/ 101525 h 143200"/>
                <a:gd name="connsiteX178" fmla="*/ 16914 w 95782"/>
                <a:gd name="connsiteY178" fmla="*/ 102276 h 143200"/>
                <a:gd name="connsiteX179" fmla="*/ 13730 w 95782"/>
                <a:gd name="connsiteY179" fmla="*/ 103817 h 143200"/>
                <a:gd name="connsiteX180" fmla="*/ 10389 w 95782"/>
                <a:gd name="connsiteY180" fmla="*/ 104185 h 143200"/>
                <a:gd name="connsiteX181" fmla="*/ 14278 w 95782"/>
                <a:gd name="connsiteY181" fmla="*/ 101353 h 143200"/>
                <a:gd name="connsiteX182" fmla="*/ 19214 w 95782"/>
                <a:gd name="connsiteY182" fmla="*/ 96541 h 143200"/>
                <a:gd name="connsiteX183" fmla="*/ 20309 w 95782"/>
                <a:gd name="connsiteY183" fmla="*/ 95023 h 143200"/>
                <a:gd name="connsiteX184" fmla="*/ 21874 w 95782"/>
                <a:gd name="connsiteY184" fmla="*/ 92371 h 143200"/>
                <a:gd name="connsiteX185" fmla="*/ 21389 w 95782"/>
                <a:gd name="connsiteY185" fmla="*/ 91190 h 143200"/>
                <a:gd name="connsiteX186" fmla="*/ 20372 w 95782"/>
                <a:gd name="connsiteY186" fmla="*/ 90517 h 143200"/>
                <a:gd name="connsiteX187" fmla="*/ 23947 w 95782"/>
                <a:gd name="connsiteY187" fmla="*/ 85041 h 143200"/>
                <a:gd name="connsiteX188" fmla="*/ 25207 w 95782"/>
                <a:gd name="connsiteY188" fmla="*/ 84047 h 143200"/>
                <a:gd name="connsiteX189" fmla="*/ 27491 w 95782"/>
                <a:gd name="connsiteY189" fmla="*/ 83883 h 143200"/>
                <a:gd name="connsiteX190" fmla="*/ 29173 w 95782"/>
                <a:gd name="connsiteY190" fmla="*/ 83014 h 143200"/>
                <a:gd name="connsiteX191" fmla="*/ 29917 w 95782"/>
                <a:gd name="connsiteY191" fmla="*/ 83014 h 143200"/>
                <a:gd name="connsiteX192" fmla="*/ 30582 w 95782"/>
                <a:gd name="connsiteY192" fmla="*/ 82686 h 143200"/>
                <a:gd name="connsiteX193" fmla="*/ 32052 w 95782"/>
                <a:gd name="connsiteY193" fmla="*/ 81043 h 143200"/>
                <a:gd name="connsiteX194" fmla="*/ 29784 w 95782"/>
                <a:gd name="connsiteY194" fmla="*/ 79995 h 143200"/>
                <a:gd name="connsiteX195" fmla="*/ 27437 w 95782"/>
                <a:gd name="connsiteY195" fmla="*/ 79455 h 143200"/>
                <a:gd name="connsiteX196" fmla="*/ 20184 w 95782"/>
                <a:gd name="connsiteY196" fmla="*/ 80026 h 143200"/>
                <a:gd name="connsiteX197" fmla="*/ 19230 w 95782"/>
                <a:gd name="connsiteY197" fmla="*/ 79901 h 143200"/>
                <a:gd name="connsiteX198" fmla="*/ 18330 w 95782"/>
                <a:gd name="connsiteY198" fmla="*/ 79392 h 143200"/>
                <a:gd name="connsiteX199" fmla="*/ 17743 w 95782"/>
                <a:gd name="connsiteY199" fmla="*/ 78665 h 143200"/>
                <a:gd name="connsiteX200" fmla="*/ 17305 w 95782"/>
                <a:gd name="connsiteY200" fmla="*/ 76795 h 143200"/>
                <a:gd name="connsiteX201" fmla="*/ 16773 w 95782"/>
                <a:gd name="connsiteY201" fmla="*/ 76372 h 143200"/>
                <a:gd name="connsiteX202" fmla="*/ 15138 w 95782"/>
                <a:gd name="connsiteY202" fmla="*/ 76372 h 143200"/>
                <a:gd name="connsiteX203" fmla="*/ 13519 w 95782"/>
                <a:gd name="connsiteY203" fmla="*/ 76943 h 143200"/>
                <a:gd name="connsiteX204" fmla="*/ 12392 w 95782"/>
                <a:gd name="connsiteY204" fmla="*/ 76889 h 143200"/>
                <a:gd name="connsiteX205" fmla="*/ 11289 w 95782"/>
                <a:gd name="connsiteY205" fmla="*/ 76067 h 143200"/>
                <a:gd name="connsiteX206" fmla="*/ 13057 w 95782"/>
                <a:gd name="connsiteY206" fmla="*/ 74151 h 143200"/>
                <a:gd name="connsiteX207" fmla="*/ 10781 w 95782"/>
                <a:gd name="connsiteY207" fmla="*/ 73697 h 143200"/>
                <a:gd name="connsiteX208" fmla="*/ 8480 w 95782"/>
                <a:gd name="connsiteY208" fmla="*/ 74072 h 143200"/>
                <a:gd name="connsiteX209" fmla="*/ 6564 w 95782"/>
                <a:gd name="connsiteY209" fmla="*/ 73486 h 143200"/>
                <a:gd name="connsiteX210" fmla="*/ 6509 w 95782"/>
                <a:gd name="connsiteY210" fmla="*/ 72281 h 143200"/>
                <a:gd name="connsiteX211" fmla="*/ 7377 w 95782"/>
                <a:gd name="connsiteY211" fmla="*/ 71076 h 143200"/>
                <a:gd name="connsiteX212" fmla="*/ 6235 w 95782"/>
                <a:gd name="connsiteY212" fmla="*/ 69934 h 143200"/>
                <a:gd name="connsiteX213" fmla="*/ 6001 w 95782"/>
                <a:gd name="connsiteY213" fmla="*/ 68486 h 143200"/>
                <a:gd name="connsiteX214" fmla="*/ 7213 w 95782"/>
                <a:gd name="connsiteY214" fmla="*/ 67774 h 143200"/>
                <a:gd name="connsiteX215" fmla="*/ 8535 w 95782"/>
                <a:gd name="connsiteY215" fmla="*/ 68009 h 143200"/>
                <a:gd name="connsiteX216" fmla="*/ 11234 w 95782"/>
                <a:gd name="connsiteY216" fmla="*/ 66937 h 143200"/>
                <a:gd name="connsiteX217" fmla="*/ 14700 w 95782"/>
                <a:gd name="connsiteY217" fmla="*/ 66421 h 143200"/>
                <a:gd name="connsiteX218" fmla="*/ 11727 w 95782"/>
                <a:gd name="connsiteY218" fmla="*/ 65365 h 143200"/>
                <a:gd name="connsiteX219" fmla="*/ 10546 w 95782"/>
                <a:gd name="connsiteY219" fmla="*/ 64457 h 143200"/>
                <a:gd name="connsiteX220" fmla="*/ 10491 w 95782"/>
                <a:gd name="connsiteY220" fmla="*/ 63073 h 143200"/>
                <a:gd name="connsiteX221" fmla="*/ 10726 w 95782"/>
                <a:gd name="connsiteY221" fmla="*/ 61883 h 143200"/>
                <a:gd name="connsiteX222" fmla="*/ 14160 w 95782"/>
                <a:gd name="connsiteY222" fmla="*/ 59873 h 143200"/>
                <a:gd name="connsiteX223" fmla="*/ 17822 w 95782"/>
                <a:gd name="connsiteY223" fmla="*/ 58989 h 143200"/>
                <a:gd name="connsiteX224" fmla="*/ 17548 w 95782"/>
                <a:gd name="connsiteY224" fmla="*/ 57667 h 143200"/>
                <a:gd name="connsiteX225" fmla="*/ 17806 w 95782"/>
                <a:gd name="connsiteY225" fmla="*/ 56227 h 143200"/>
                <a:gd name="connsiteX226" fmla="*/ 14105 w 95782"/>
                <a:gd name="connsiteY226" fmla="*/ 55812 h 143200"/>
                <a:gd name="connsiteX227" fmla="*/ 10452 w 95782"/>
                <a:gd name="connsiteY227" fmla="*/ 56822 h 143200"/>
                <a:gd name="connsiteX228" fmla="*/ 10843 w 95782"/>
                <a:gd name="connsiteY228" fmla="*/ 54076 h 143200"/>
                <a:gd name="connsiteX229" fmla="*/ 11719 w 95782"/>
                <a:gd name="connsiteY229" fmla="*/ 51588 h 143200"/>
                <a:gd name="connsiteX230" fmla="*/ 11892 w 95782"/>
                <a:gd name="connsiteY230" fmla="*/ 49953 h 143200"/>
                <a:gd name="connsiteX231" fmla="*/ 11719 w 95782"/>
                <a:gd name="connsiteY231" fmla="*/ 48192 h 143200"/>
                <a:gd name="connsiteX232" fmla="*/ 10006 w 95782"/>
                <a:gd name="connsiteY232" fmla="*/ 48944 h 143200"/>
                <a:gd name="connsiteX233" fmla="*/ 9811 w 95782"/>
                <a:gd name="connsiteY233" fmla="*/ 46463 h 143200"/>
                <a:gd name="connsiteX234" fmla="*/ 9075 w 95782"/>
                <a:gd name="connsiteY234" fmla="*/ 44766 h 143200"/>
                <a:gd name="connsiteX235" fmla="*/ 6533 w 95782"/>
                <a:gd name="connsiteY235" fmla="*/ 45939 h 143200"/>
                <a:gd name="connsiteX236" fmla="*/ 6595 w 95782"/>
                <a:gd name="connsiteY236" fmla="*/ 43686 h 143200"/>
                <a:gd name="connsiteX237" fmla="*/ 7330 w 95782"/>
                <a:gd name="connsiteY237" fmla="*/ 42114 h 143200"/>
                <a:gd name="connsiteX238" fmla="*/ 8653 w 95782"/>
                <a:gd name="connsiteY238" fmla="*/ 41433 h 143200"/>
                <a:gd name="connsiteX239" fmla="*/ 9967 w 95782"/>
                <a:gd name="connsiteY239" fmla="*/ 41730 h 143200"/>
                <a:gd name="connsiteX240" fmla="*/ 12416 w 95782"/>
                <a:gd name="connsiteY240" fmla="*/ 41707 h 143200"/>
                <a:gd name="connsiteX241" fmla="*/ 14778 w 95782"/>
                <a:gd name="connsiteY241" fmla="*/ 40518 h 143200"/>
                <a:gd name="connsiteX242" fmla="*/ 18181 w 95782"/>
                <a:gd name="connsiteY242" fmla="*/ 40213 h 143200"/>
                <a:gd name="connsiteX243" fmla="*/ 23595 w 95782"/>
                <a:gd name="connsiteY243" fmla="*/ 40580 h 143200"/>
                <a:gd name="connsiteX244" fmla="*/ 27319 w 95782"/>
                <a:gd name="connsiteY244" fmla="*/ 43921 h 143200"/>
                <a:gd name="connsiteX245" fmla="*/ 28282 w 95782"/>
                <a:gd name="connsiteY245" fmla="*/ 43326 h 143200"/>
                <a:gd name="connsiteX246" fmla="*/ 29768 w 95782"/>
                <a:gd name="connsiteY246" fmla="*/ 41214 h 143200"/>
                <a:gd name="connsiteX247" fmla="*/ 30464 w 95782"/>
                <a:gd name="connsiteY247" fmla="*/ 40979 h 143200"/>
                <a:gd name="connsiteX248" fmla="*/ 36082 w 95782"/>
                <a:gd name="connsiteY248" fmla="*/ 41902 h 143200"/>
                <a:gd name="connsiteX249" fmla="*/ 39563 w 95782"/>
                <a:gd name="connsiteY249" fmla="*/ 43115 h 143200"/>
                <a:gd name="connsiteX250" fmla="*/ 40494 w 95782"/>
                <a:gd name="connsiteY250" fmla="*/ 42740 h 143200"/>
                <a:gd name="connsiteX251" fmla="*/ 39993 w 95782"/>
                <a:gd name="connsiteY251" fmla="*/ 40400 h 143200"/>
                <a:gd name="connsiteX252" fmla="*/ 38796 w 95782"/>
                <a:gd name="connsiteY252" fmla="*/ 38773 h 143200"/>
                <a:gd name="connsiteX253" fmla="*/ 40299 w 95782"/>
                <a:gd name="connsiteY253" fmla="*/ 36645 h 143200"/>
                <a:gd name="connsiteX254" fmla="*/ 42129 w 95782"/>
                <a:gd name="connsiteY254" fmla="*/ 35198 h 143200"/>
                <a:gd name="connsiteX255" fmla="*/ 43357 w 95782"/>
                <a:gd name="connsiteY255" fmla="*/ 34478 h 143200"/>
                <a:gd name="connsiteX256" fmla="*/ 46182 w 95782"/>
                <a:gd name="connsiteY256" fmla="*/ 33578 h 143200"/>
                <a:gd name="connsiteX257" fmla="*/ 47418 w 95782"/>
                <a:gd name="connsiteY257" fmla="*/ 32733 h 143200"/>
                <a:gd name="connsiteX258" fmla="*/ 48239 w 95782"/>
                <a:gd name="connsiteY258" fmla="*/ 29979 h 143200"/>
                <a:gd name="connsiteX259" fmla="*/ 49546 w 95782"/>
                <a:gd name="connsiteY259" fmla="*/ 27687 h 143200"/>
                <a:gd name="connsiteX260" fmla="*/ 42450 w 95782"/>
                <a:gd name="connsiteY260" fmla="*/ 28876 h 143200"/>
                <a:gd name="connsiteX261" fmla="*/ 35698 w 95782"/>
                <a:gd name="connsiteY261" fmla="*/ 26154 h 143200"/>
                <a:gd name="connsiteX262" fmla="*/ 36770 w 95782"/>
                <a:gd name="connsiteY262" fmla="*/ 24229 h 143200"/>
                <a:gd name="connsiteX263" fmla="*/ 38194 w 95782"/>
                <a:gd name="connsiteY263" fmla="*/ 23134 h 143200"/>
                <a:gd name="connsiteX264" fmla="*/ 40650 w 95782"/>
                <a:gd name="connsiteY264" fmla="*/ 22297 h 143200"/>
                <a:gd name="connsiteX265" fmla="*/ 40885 w 95782"/>
                <a:gd name="connsiteY265" fmla="*/ 21288 h 143200"/>
                <a:gd name="connsiteX266" fmla="*/ 42129 w 95782"/>
                <a:gd name="connsiteY266" fmla="*/ 20451 h 143200"/>
                <a:gd name="connsiteX267" fmla="*/ 44187 w 95782"/>
                <a:gd name="connsiteY267" fmla="*/ 18244 h 143200"/>
                <a:gd name="connsiteX268" fmla="*/ 43428 w 95782"/>
                <a:gd name="connsiteY268" fmla="*/ 15358 h 143200"/>
                <a:gd name="connsiteX269" fmla="*/ 43835 w 95782"/>
                <a:gd name="connsiteY269" fmla="*/ 13245 h 143200"/>
                <a:gd name="connsiteX270" fmla="*/ 45313 w 95782"/>
                <a:gd name="connsiteY270" fmla="*/ 11868 h 143200"/>
                <a:gd name="connsiteX271" fmla="*/ 45775 w 95782"/>
                <a:gd name="connsiteY271" fmla="*/ 9889 h 143200"/>
                <a:gd name="connsiteX272" fmla="*/ 46432 w 95782"/>
                <a:gd name="connsiteY272" fmla="*/ 8426 h 143200"/>
                <a:gd name="connsiteX273" fmla="*/ 49436 w 95782"/>
                <a:gd name="connsiteY273" fmla="*/ 7902 h 143200"/>
                <a:gd name="connsiteX274" fmla="*/ 52323 w 95782"/>
                <a:gd name="connsiteY274" fmla="*/ 6548 h 143200"/>
                <a:gd name="connsiteX275" fmla="*/ 53364 w 95782"/>
                <a:gd name="connsiteY275" fmla="*/ 6681 h 143200"/>
                <a:gd name="connsiteX276" fmla="*/ 56782 w 95782"/>
                <a:gd name="connsiteY276" fmla="*/ 6368 h 143200"/>
                <a:gd name="connsiteX277" fmla="*/ 57933 w 95782"/>
                <a:gd name="connsiteY277" fmla="*/ 6916 h 143200"/>
                <a:gd name="connsiteX278" fmla="*/ 57666 w 95782"/>
                <a:gd name="connsiteY278" fmla="*/ 4514 h 143200"/>
                <a:gd name="connsiteX279" fmla="*/ 59763 w 95782"/>
                <a:gd name="connsiteY279" fmla="*/ 4201 h 143200"/>
                <a:gd name="connsiteX280" fmla="*/ 60577 w 95782"/>
                <a:gd name="connsiteY280" fmla="*/ 4678 h 143200"/>
                <a:gd name="connsiteX281" fmla="*/ 60937 w 95782"/>
                <a:gd name="connsiteY281" fmla="*/ 6384 h 143200"/>
                <a:gd name="connsiteX282" fmla="*/ 61891 w 95782"/>
                <a:gd name="connsiteY282" fmla="*/ 7472 h 143200"/>
                <a:gd name="connsiteX283" fmla="*/ 62188 w 95782"/>
                <a:gd name="connsiteY283" fmla="*/ 9357 h 143200"/>
                <a:gd name="connsiteX284" fmla="*/ 61547 w 95782"/>
                <a:gd name="connsiteY284" fmla="*/ 10812 h 143200"/>
                <a:gd name="connsiteX285" fmla="*/ 60475 w 95782"/>
                <a:gd name="connsiteY285" fmla="*/ 11931 h 143200"/>
                <a:gd name="connsiteX286" fmla="*/ 61453 w 95782"/>
                <a:gd name="connsiteY286" fmla="*/ 13073 h 143200"/>
                <a:gd name="connsiteX287" fmla="*/ 59943 w 95782"/>
                <a:gd name="connsiteY287" fmla="*/ 15146 h 143200"/>
                <a:gd name="connsiteX288" fmla="*/ 61570 w 95782"/>
                <a:gd name="connsiteY288" fmla="*/ 14262 h 143200"/>
                <a:gd name="connsiteX289" fmla="*/ 63894 w 95782"/>
                <a:gd name="connsiteY289" fmla="*/ 12236 h 143200"/>
                <a:gd name="connsiteX290" fmla="*/ 63769 w 95782"/>
                <a:gd name="connsiteY290" fmla="*/ 10585 h 143200"/>
                <a:gd name="connsiteX291" fmla="*/ 63378 w 95782"/>
                <a:gd name="connsiteY291" fmla="*/ 8496 h 143200"/>
                <a:gd name="connsiteX292" fmla="*/ 62728 w 95782"/>
                <a:gd name="connsiteY292" fmla="*/ 6611 h 143200"/>
                <a:gd name="connsiteX293" fmla="*/ 63026 w 95782"/>
                <a:gd name="connsiteY293" fmla="*/ 4530 h 143200"/>
                <a:gd name="connsiteX294" fmla="*/ 64332 w 95782"/>
                <a:gd name="connsiteY294" fmla="*/ 3231 h 143200"/>
                <a:gd name="connsiteX295" fmla="*/ 67766 w 95782"/>
                <a:gd name="connsiteY295" fmla="*/ 2574 h 143200"/>
                <a:gd name="connsiteX296" fmla="*/ 66358 w 95782"/>
                <a:gd name="connsiteY296" fmla="*/ 211 h 143200"/>
                <a:gd name="connsiteX297" fmla="*/ 67610 w 95782"/>
                <a:gd name="connsiteY297" fmla="*/ 0 h 143200"/>
                <a:gd name="connsiteX298" fmla="*/ 68971 w 95782"/>
                <a:gd name="connsiteY298" fmla="*/ 493 h 143200"/>
                <a:gd name="connsiteX299" fmla="*/ 70974 w 95782"/>
                <a:gd name="connsiteY299" fmla="*/ 2331 h 143200"/>
                <a:gd name="connsiteX300" fmla="*/ 73063 w 95782"/>
                <a:gd name="connsiteY300" fmla="*/ 3779 h 143200"/>
                <a:gd name="connsiteX301" fmla="*/ 75222 w 95782"/>
                <a:gd name="connsiteY301" fmla="*/ 4921 h 143200"/>
                <a:gd name="connsiteX302" fmla="*/ 73141 w 95782"/>
                <a:gd name="connsiteY302" fmla="*/ 7205 h 143200"/>
                <a:gd name="connsiteX303" fmla="*/ 70583 w 95782"/>
                <a:gd name="connsiteY303" fmla="*/ 8793 h 143200"/>
                <a:gd name="connsiteX304" fmla="*/ 69605 w 95782"/>
                <a:gd name="connsiteY304" fmla="*/ 10523 h 143200"/>
                <a:gd name="connsiteX305" fmla="*/ 9678 w 95782"/>
                <a:gd name="connsiteY305" fmla="*/ 54999 h 143200"/>
                <a:gd name="connsiteX306" fmla="*/ 9584 w 95782"/>
                <a:gd name="connsiteY306" fmla="*/ 56063 h 143200"/>
                <a:gd name="connsiteX307" fmla="*/ 7956 w 95782"/>
                <a:gd name="connsiteY307" fmla="*/ 54725 h 143200"/>
                <a:gd name="connsiteX308" fmla="*/ 7166 w 95782"/>
                <a:gd name="connsiteY308" fmla="*/ 53262 h 143200"/>
                <a:gd name="connsiteX309" fmla="*/ 2707 w 95782"/>
                <a:gd name="connsiteY309" fmla="*/ 52597 h 143200"/>
                <a:gd name="connsiteX310" fmla="*/ 4561 w 95782"/>
                <a:gd name="connsiteY310" fmla="*/ 51134 h 143200"/>
                <a:gd name="connsiteX311" fmla="*/ 5468 w 95782"/>
                <a:gd name="connsiteY311" fmla="*/ 51564 h 143200"/>
                <a:gd name="connsiteX312" fmla="*/ 8621 w 95782"/>
                <a:gd name="connsiteY312" fmla="*/ 51627 h 143200"/>
                <a:gd name="connsiteX313" fmla="*/ 9505 w 95782"/>
                <a:gd name="connsiteY313" fmla="*/ 52237 h 143200"/>
                <a:gd name="connsiteX314" fmla="*/ 9678 w 95782"/>
                <a:gd name="connsiteY314" fmla="*/ 54999 h 1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95782" h="143200">
                  <a:moveTo>
                    <a:pt x="69605" y="10523"/>
                  </a:moveTo>
                  <a:lnTo>
                    <a:pt x="66131" y="12979"/>
                  </a:lnTo>
                  <a:lnTo>
                    <a:pt x="65591" y="13910"/>
                  </a:lnTo>
                  <a:lnTo>
                    <a:pt x="64614" y="17657"/>
                  </a:lnTo>
                  <a:lnTo>
                    <a:pt x="64496" y="18722"/>
                  </a:lnTo>
                  <a:lnTo>
                    <a:pt x="63378" y="20685"/>
                  </a:lnTo>
                  <a:lnTo>
                    <a:pt x="62321" y="22868"/>
                  </a:lnTo>
                  <a:lnTo>
                    <a:pt x="61093" y="23713"/>
                  </a:lnTo>
                  <a:lnTo>
                    <a:pt x="59262" y="24386"/>
                  </a:lnTo>
                  <a:lnTo>
                    <a:pt x="58222" y="25051"/>
                  </a:lnTo>
                  <a:lnTo>
                    <a:pt x="56908" y="24714"/>
                  </a:lnTo>
                  <a:lnTo>
                    <a:pt x="55249" y="24769"/>
                  </a:lnTo>
                  <a:lnTo>
                    <a:pt x="54420" y="25512"/>
                  </a:lnTo>
                  <a:lnTo>
                    <a:pt x="54459" y="26083"/>
                  </a:lnTo>
                  <a:lnTo>
                    <a:pt x="54952" y="26733"/>
                  </a:lnTo>
                  <a:lnTo>
                    <a:pt x="56407" y="27734"/>
                  </a:lnTo>
                  <a:lnTo>
                    <a:pt x="58026" y="28634"/>
                  </a:lnTo>
                  <a:lnTo>
                    <a:pt x="57846" y="29424"/>
                  </a:lnTo>
                  <a:lnTo>
                    <a:pt x="56978" y="30316"/>
                  </a:lnTo>
                  <a:lnTo>
                    <a:pt x="51478" y="32538"/>
                  </a:lnTo>
                  <a:lnTo>
                    <a:pt x="49843" y="33876"/>
                  </a:lnTo>
                  <a:lnTo>
                    <a:pt x="49272" y="34759"/>
                  </a:lnTo>
                  <a:lnTo>
                    <a:pt x="49859" y="36238"/>
                  </a:lnTo>
                  <a:lnTo>
                    <a:pt x="54248" y="40658"/>
                  </a:lnTo>
                  <a:lnTo>
                    <a:pt x="54991" y="41143"/>
                  </a:lnTo>
                  <a:lnTo>
                    <a:pt x="55640" y="43717"/>
                  </a:lnTo>
                  <a:lnTo>
                    <a:pt x="59513" y="44789"/>
                  </a:lnTo>
                  <a:lnTo>
                    <a:pt x="61101" y="46393"/>
                  </a:lnTo>
                  <a:lnTo>
                    <a:pt x="62462" y="46776"/>
                  </a:lnTo>
                  <a:lnTo>
                    <a:pt x="65427" y="46635"/>
                  </a:lnTo>
                  <a:lnTo>
                    <a:pt x="66616" y="47238"/>
                  </a:lnTo>
                  <a:lnTo>
                    <a:pt x="67289" y="46776"/>
                  </a:lnTo>
                  <a:lnTo>
                    <a:pt x="67681" y="45931"/>
                  </a:lnTo>
                  <a:lnTo>
                    <a:pt x="70176" y="43757"/>
                  </a:lnTo>
                  <a:lnTo>
                    <a:pt x="70998" y="42802"/>
                  </a:lnTo>
                  <a:lnTo>
                    <a:pt x="70505" y="41480"/>
                  </a:lnTo>
                  <a:lnTo>
                    <a:pt x="69973" y="40471"/>
                  </a:lnTo>
                  <a:lnTo>
                    <a:pt x="71491" y="38460"/>
                  </a:lnTo>
                  <a:lnTo>
                    <a:pt x="73329" y="36473"/>
                  </a:lnTo>
                  <a:lnTo>
                    <a:pt x="74252" y="36536"/>
                  </a:lnTo>
                  <a:lnTo>
                    <a:pt x="75825" y="37756"/>
                  </a:lnTo>
                  <a:lnTo>
                    <a:pt x="77123" y="39454"/>
                  </a:lnTo>
                  <a:lnTo>
                    <a:pt x="77295" y="40768"/>
                  </a:lnTo>
                  <a:lnTo>
                    <a:pt x="77538" y="41722"/>
                  </a:lnTo>
                  <a:lnTo>
                    <a:pt x="78766" y="43757"/>
                  </a:lnTo>
                  <a:lnTo>
                    <a:pt x="79556" y="44461"/>
                  </a:lnTo>
                  <a:lnTo>
                    <a:pt x="81684" y="44868"/>
                  </a:lnTo>
                  <a:lnTo>
                    <a:pt x="82185" y="45665"/>
                  </a:lnTo>
                  <a:lnTo>
                    <a:pt x="81802" y="48607"/>
                  </a:lnTo>
                  <a:lnTo>
                    <a:pt x="82122" y="49585"/>
                  </a:lnTo>
                  <a:lnTo>
                    <a:pt x="84352" y="49632"/>
                  </a:lnTo>
                  <a:lnTo>
                    <a:pt x="86723" y="49397"/>
                  </a:lnTo>
                  <a:lnTo>
                    <a:pt x="87552" y="49507"/>
                  </a:lnTo>
                  <a:lnTo>
                    <a:pt x="88405" y="48889"/>
                  </a:lnTo>
                  <a:lnTo>
                    <a:pt x="89719" y="48224"/>
                  </a:lnTo>
                  <a:lnTo>
                    <a:pt x="91604" y="48450"/>
                  </a:lnTo>
                  <a:lnTo>
                    <a:pt x="92528" y="49765"/>
                  </a:lnTo>
                  <a:lnTo>
                    <a:pt x="92942" y="51118"/>
                  </a:lnTo>
                  <a:lnTo>
                    <a:pt x="91323" y="51627"/>
                  </a:lnTo>
                  <a:lnTo>
                    <a:pt x="89633" y="51353"/>
                  </a:lnTo>
                  <a:lnTo>
                    <a:pt x="88812" y="52237"/>
                  </a:lnTo>
                  <a:lnTo>
                    <a:pt x="88757" y="53943"/>
                  </a:lnTo>
                  <a:lnTo>
                    <a:pt x="89328" y="56141"/>
                  </a:lnTo>
                  <a:lnTo>
                    <a:pt x="90462" y="57698"/>
                  </a:lnTo>
                  <a:lnTo>
                    <a:pt x="91362" y="61203"/>
                  </a:lnTo>
                  <a:lnTo>
                    <a:pt x="92113" y="65083"/>
                  </a:lnTo>
                  <a:lnTo>
                    <a:pt x="93271" y="67422"/>
                  </a:lnTo>
                  <a:lnTo>
                    <a:pt x="93513" y="70317"/>
                  </a:lnTo>
                  <a:lnTo>
                    <a:pt x="93341" y="71741"/>
                  </a:lnTo>
                  <a:lnTo>
                    <a:pt x="93552" y="74299"/>
                  </a:lnTo>
                  <a:lnTo>
                    <a:pt x="93060" y="75199"/>
                  </a:lnTo>
                  <a:lnTo>
                    <a:pt x="93427" y="77593"/>
                  </a:lnTo>
                  <a:lnTo>
                    <a:pt x="94796" y="82530"/>
                  </a:lnTo>
                  <a:lnTo>
                    <a:pt x="95399" y="85275"/>
                  </a:lnTo>
                  <a:lnTo>
                    <a:pt x="95782" y="91253"/>
                  </a:lnTo>
                  <a:lnTo>
                    <a:pt x="94812" y="93482"/>
                  </a:lnTo>
                  <a:lnTo>
                    <a:pt x="93513" y="95602"/>
                  </a:lnTo>
                  <a:lnTo>
                    <a:pt x="92661" y="98106"/>
                  </a:lnTo>
                  <a:lnTo>
                    <a:pt x="92011" y="100805"/>
                  </a:lnTo>
                  <a:lnTo>
                    <a:pt x="91612" y="105147"/>
                  </a:lnTo>
                  <a:lnTo>
                    <a:pt x="88796" y="110217"/>
                  </a:lnTo>
                  <a:lnTo>
                    <a:pt x="87599" y="111476"/>
                  </a:lnTo>
                  <a:lnTo>
                    <a:pt x="86206" y="112251"/>
                  </a:lnTo>
                  <a:lnTo>
                    <a:pt x="89242" y="115787"/>
                  </a:lnTo>
                  <a:lnTo>
                    <a:pt x="86762" y="117359"/>
                  </a:lnTo>
                  <a:lnTo>
                    <a:pt x="84063" y="117852"/>
                  </a:lnTo>
                  <a:lnTo>
                    <a:pt x="81074" y="116968"/>
                  </a:lnTo>
                  <a:lnTo>
                    <a:pt x="79212" y="117078"/>
                  </a:lnTo>
                  <a:lnTo>
                    <a:pt x="77507" y="118220"/>
                  </a:lnTo>
                  <a:lnTo>
                    <a:pt x="76842" y="118908"/>
                  </a:lnTo>
                  <a:lnTo>
                    <a:pt x="76302" y="118580"/>
                  </a:lnTo>
                  <a:lnTo>
                    <a:pt x="75183" y="115685"/>
                  </a:lnTo>
                  <a:lnTo>
                    <a:pt x="74362" y="118674"/>
                  </a:lnTo>
                  <a:lnTo>
                    <a:pt x="72640" y="119628"/>
                  </a:lnTo>
                  <a:lnTo>
                    <a:pt x="69691" y="119425"/>
                  </a:lnTo>
                  <a:lnTo>
                    <a:pt x="64762" y="120223"/>
                  </a:lnTo>
                  <a:lnTo>
                    <a:pt x="62861" y="121068"/>
                  </a:lnTo>
                  <a:lnTo>
                    <a:pt x="62071" y="122398"/>
                  </a:lnTo>
                  <a:lnTo>
                    <a:pt x="61484" y="123931"/>
                  </a:lnTo>
                  <a:lnTo>
                    <a:pt x="60710" y="124831"/>
                  </a:lnTo>
                  <a:lnTo>
                    <a:pt x="59841" y="125308"/>
                  </a:lnTo>
                  <a:lnTo>
                    <a:pt x="56031" y="126435"/>
                  </a:lnTo>
                  <a:lnTo>
                    <a:pt x="55280" y="126888"/>
                  </a:lnTo>
                  <a:lnTo>
                    <a:pt x="53512" y="129353"/>
                  </a:lnTo>
                  <a:lnTo>
                    <a:pt x="51204" y="130777"/>
                  </a:lnTo>
                  <a:lnTo>
                    <a:pt x="49288" y="131207"/>
                  </a:lnTo>
                  <a:lnTo>
                    <a:pt x="47590" y="129775"/>
                  </a:lnTo>
                  <a:lnTo>
                    <a:pt x="46894" y="128915"/>
                  </a:lnTo>
                  <a:lnTo>
                    <a:pt x="46103" y="128476"/>
                  </a:lnTo>
                  <a:lnTo>
                    <a:pt x="43490" y="128547"/>
                  </a:lnTo>
                  <a:lnTo>
                    <a:pt x="44312" y="128993"/>
                  </a:lnTo>
                  <a:lnTo>
                    <a:pt x="44844" y="130002"/>
                  </a:lnTo>
                  <a:lnTo>
                    <a:pt x="45102" y="131942"/>
                  </a:lnTo>
                  <a:lnTo>
                    <a:pt x="44805" y="133843"/>
                  </a:lnTo>
                  <a:lnTo>
                    <a:pt x="43514" y="134806"/>
                  </a:lnTo>
                  <a:lnTo>
                    <a:pt x="41981" y="134986"/>
                  </a:lnTo>
                  <a:lnTo>
                    <a:pt x="39555" y="136949"/>
                  </a:lnTo>
                  <a:lnTo>
                    <a:pt x="36348" y="137481"/>
                  </a:lnTo>
                  <a:lnTo>
                    <a:pt x="34611" y="139289"/>
                  </a:lnTo>
                  <a:lnTo>
                    <a:pt x="24002" y="142340"/>
                  </a:lnTo>
                  <a:lnTo>
                    <a:pt x="23400" y="142371"/>
                  </a:lnTo>
                  <a:lnTo>
                    <a:pt x="21937" y="141596"/>
                  </a:lnTo>
                  <a:lnTo>
                    <a:pt x="20349" y="141252"/>
                  </a:lnTo>
                  <a:lnTo>
                    <a:pt x="18768" y="141495"/>
                  </a:lnTo>
                  <a:lnTo>
                    <a:pt x="14325" y="143200"/>
                  </a:lnTo>
                  <a:lnTo>
                    <a:pt x="12173" y="142864"/>
                  </a:lnTo>
                  <a:lnTo>
                    <a:pt x="14919" y="138623"/>
                  </a:lnTo>
                  <a:lnTo>
                    <a:pt x="18604" y="136480"/>
                  </a:lnTo>
                  <a:lnTo>
                    <a:pt x="18987" y="135893"/>
                  </a:lnTo>
                  <a:lnTo>
                    <a:pt x="17783" y="135604"/>
                  </a:lnTo>
                  <a:lnTo>
                    <a:pt x="10773" y="137090"/>
                  </a:lnTo>
                  <a:lnTo>
                    <a:pt x="8340" y="138357"/>
                  </a:lnTo>
                  <a:lnTo>
                    <a:pt x="5906" y="138725"/>
                  </a:lnTo>
                  <a:lnTo>
                    <a:pt x="7033" y="136785"/>
                  </a:lnTo>
                  <a:lnTo>
                    <a:pt x="10170" y="134133"/>
                  </a:lnTo>
                  <a:lnTo>
                    <a:pt x="11852" y="132881"/>
                  </a:lnTo>
                  <a:lnTo>
                    <a:pt x="12877" y="132380"/>
                  </a:lnTo>
                  <a:lnTo>
                    <a:pt x="14051" y="130816"/>
                  </a:lnTo>
                  <a:lnTo>
                    <a:pt x="17360" y="129040"/>
                  </a:lnTo>
                  <a:lnTo>
                    <a:pt x="6705" y="132701"/>
                  </a:lnTo>
                  <a:lnTo>
                    <a:pt x="3904" y="132255"/>
                  </a:lnTo>
                  <a:lnTo>
                    <a:pt x="3247" y="131238"/>
                  </a:lnTo>
                  <a:lnTo>
                    <a:pt x="1072" y="131723"/>
                  </a:lnTo>
                  <a:lnTo>
                    <a:pt x="242" y="129243"/>
                  </a:lnTo>
                  <a:lnTo>
                    <a:pt x="3474" y="125496"/>
                  </a:lnTo>
                  <a:lnTo>
                    <a:pt x="5359" y="123876"/>
                  </a:lnTo>
                  <a:lnTo>
                    <a:pt x="7596" y="123000"/>
                  </a:lnTo>
                  <a:lnTo>
                    <a:pt x="9748" y="121741"/>
                  </a:lnTo>
                  <a:lnTo>
                    <a:pt x="10546" y="120207"/>
                  </a:lnTo>
                  <a:lnTo>
                    <a:pt x="9537" y="119714"/>
                  </a:lnTo>
                  <a:lnTo>
                    <a:pt x="3090" y="120105"/>
                  </a:lnTo>
                  <a:lnTo>
                    <a:pt x="0" y="119777"/>
                  </a:lnTo>
                  <a:lnTo>
                    <a:pt x="164" y="118556"/>
                  </a:lnTo>
                  <a:lnTo>
                    <a:pt x="735" y="117203"/>
                  </a:lnTo>
                  <a:lnTo>
                    <a:pt x="3935" y="114887"/>
                  </a:lnTo>
                  <a:lnTo>
                    <a:pt x="5672" y="114519"/>
                  </a:lnTo>
                  <a:lnTo>
                    <a:pt x="7213" y="114739"/>
                  </a:lnTo>
                  <a:lnTo>
                    <a:pt x="8715" y="115333"/>
                  </a:lnTo>
                  <a:lnTo>
                    <a:pt x="9944" y="116108"/>
                  </a:lnTo>
                  <a:lnTo>
                    <a:pt x="13574" y="115662"/>
                  </a:lnTo>
                  <a:lnTo>
                    <a:pt x="12056" y="114183"/>
                  </a:lnTo>
                  <a:lnTo>
                    <a:pt x="11790" y="111171"/>
                  </a:lnTo>
                  <a:lnTo>
                    <a:pt x="10632" y="110162"/>
                  </a:lnTo>
                  <a:lnTo>
                    <a:pt x="12110" y="108761"/>
                  </a:lnTo>
                  <a:lnTo>
                    <a:pt x="13808" y="107917"/>
                  </a:lnTo>
                  <a:lnTo>
                    <a:pt x="16640" y="105014"/>
                  </a:lnTo>
                  <a:lnTo>
                    <a:pt x="17650" y="104568"/>
                  </a:lnTo>
                  <a:lnTo>
                    <a:pt x="23251" y="103864"/>
                  </a:lnTo>
                  <a:lnTo>
                    <a:pt x="29291" y="102338"/>
                  </a:lnTo>
                  <a:lnTo>
                    <a:pt x="35276" y="100226"/>
                  </a:lnTo>
                  <a:lnTo>
                    <a:pt x="32201" y="99045"/>
                  </a:lnTo>
                  <a:lnTo>
                    <a:pt x="30730" y="97480"/>
                  </a:lnTo>
                  <a:lnTo>
                    <a:pt x="28368" y="100633"/>
                  </a:lnTo>
                  <a:lnTo>
                    <a:pt x="26662" y="101838"/>
                  </a:lnTo>
                  <a:lnTo>
                    <a:pt x="21858" y="102487"/>
                  </a:lnTo>
                  <a:lnTo>
                    <a:pt x="20341" y="102135"/>
                  </a:lnTo>
                  <a:lnTo>
                    <a:pt x="18197" y="101157"/>
                  </a:lnTo>
                  <a:lnTo>
                    <a:pt x="17532" y="101525"/>
                  </a:lnTo>
                  <a:lnTo>
                    <a:pt x="16914" y="102276"/>
                  </a:lnTo>
                  <a:lnTo>
                    <a:pt x="13730" y="103817"/>
                  </a:lnTo>
                  <a:lnTo>
                    <a:pt x="10389" y="104185"/>
                  </a:lnTo>
                  <a:lnTo>
                    <a:pt x="14278" y="101353"/>
                  </a:lnTo>
                  <a:lnTo>
                    <a:pt x="19214" y="96541"/>
                  </a:lnTo>
                  <a:lnTo>
                    <a:pt x="20309" y="95023"/>
                  </a:lnTo>
                  <a:lnTo>
                    <a:pt x="21874" y="92371"/>
                  </a:lnTo>
                  <a:lnTo>
                    <a:pt x="21389" y="91190"/>
                  </a:lnTo>
                  <a:lnTo>
                    <a:pt x="20372" y="90517"/>
                  </a:lnTo>
                  <a:lnTo>
                    <a:pt x="23947" y="85041"/>
                  </a:lnTo>
                  <a:lnTo>
                    <a:pt x="25207" y="84047"/>
                  </a:lnTo>
                  <a:lnTo>
                    <a:pt x="27491" y="83883"/>
                  </a:lnTo>
                  <a:lnTo>
                    <a:pt x="29173" y="83014"/>
                  </a:lnTo>
                  <a:lnTo>
                    <a:pt x="29917" y="83014"/>
                  </a:lnTo>
                  <a:lnTo>
                    <a:pt x="30582" y="82686"/>
                  </a:lnTo>
                  <a:lnTo>
                    <a:pt x="32052" y="81043"/>
                  </a:lnTo>
                  <a:lnTo>
                    <a:pt x="29784" y="79995"/>
                  </a:lnTo>
                  <a:lnTo>
                    <a:pt x="27437" y="79455"/>
                  </a:lnTo>
                  <a:lnTo>
                    <a:pt x="20184" y="80026"/>
                  </a:lnTo>
                  <a:lnTo>
                    <a:pt x="19230" y="79901"/>
                  </a:lnTo>
                  <a:lnTo>
                    <a:pt x="18330" y="79392"/>
                  </a:lnTo>
                  <a:lnTo>
                    <a:pt x="17743" y="78665"/>
                  </a:lnTo>
                  <a:lnTo>
                    <a:pt x="17305" y="76795"/>
                  </a:lnTo>
                  <a:lnTo>
                    <a:pt x="16773" y="76372"/>
                  </a:lnTo>
                  <a:lnTo>
                    <a:pt x="15138" y="76372"/>
                  </a:lnTo>
                  <a:lnTo>
                    <a:pt x="13519" y="76943"/>
                  </a:lnTo>
                  <a:lnTo>
                    <a:pt x="12392" y="76889"/>
                  </a:lnTo>
                  <a:lnTo>
                    <a:pt x="11289" y="76067"/>
                  </a:lnTo>
                  <a:lnTo>
                    <a:pt x="13057" y="74151"/>
                  </a:lnTo>
                  <a:lnTo>
                    <a:pt x="10781" y="73697"/>
                  </a:lnTo>
                  <a:lnTo>
                    <a:pt x="8480" y="74072"/>
                  </a:lnTo>
                  <a:lnTo>
                    <a:pt x="6564" y="73486"/>
                  </a:lnTo>
                  <a:lnTo>
                    <a:pt x="6509" y="72281"/>
                  </a:lnTo>
                  <a:lnTo>
                    <a:pt x="7377" y="71076"/>
                  </a:lnTo>
                  <a:lnTo>
                    <a:pt x="6235" y="69934"/>
                  </a:lnTo>
                  <a:lnTo>
                    <a:pt x="6001" y="68486"/>
                  </a:lnTo>
                  <a:lnTo>
                    <a:pt x="7213" y="67774"/>
                  </a:lnTo>
                  <a:lnTo>
                    <a:pt x="8535" y="68009"/>
                  </a:lnTo>
                  <a:lnTo>
                    <a:pt x="11234" y="66937"/>
                  </a:lnTo>
                  <a:lnTo>
                    <a:pt x="14700" y="66421"/>
                  </a:lnTo>
                  <a:lnTo>
                    <a:pt x="11727" y="65365"/>
                  </a:lnTo>
                  <a:lnTo>
                    <a:pt x="10546" y="64457"/>
                  </a:lnTo>
                  <a:lnTo>
                    <a:pt x="10491" y="63073"/>
                  </a:lnTo>
                  <a:lnTo>
                    <a:pt x="10726" y="61883"/>
                  </a:lnTo>
                  <a:lnTo>
                    <a:pt x="14160" y="59873"/>
                  </a:lnTo>
                  <a:lnTo>
                    <a:pt x="17822" y="58989"/>
                  </a:lnTo>
                  <a:lnTo>
                    <a:pt x="17548" y="57667"/>
                  </a:lnTo>
                  <a:lnTo>
                    <a:pt x="17806" y="56227"/>
                  </a:lnTo>
                  <a:lnTo>
                    <a:pt x="14105" y="55812"/>
                  </a:lnTo>
                  <a:lnTo>
                    <a:pt x="10452" y="56822"/>
                  </a:lnTo>
                  <a:lnTo>
                    <a:pt x="10843" y="54076"/>
                  </a:lnTo>
                  <a:lnTo>
                    <a:pt x="11719" y="51588"/>
                  </a:lnTo>
                  <a:lnTo>
                    <a:pt x="11892" y="49953"/>
                  </a:lnTo>
                  <a:lnTo>
                    <a:pt x="11719" y="48192"/>
                  </a:lnTo>
                  <a:lnTo>
                    <a:pt x="10006" y="48944"/>
                  </a:lnTo>
                  <a:lnTo>
                    <a:pt x="9811" y="46463"/>
                  </a:lnTo>
                  <a:lnTo>
                    <a:pt x="9075" y="44766"/>
                  </a:lnTo>
                  <a:lnTo>
                    <a:pt x="6533" y="45939"/>
                  </a:lnTo>
                  <a:lnTo>
                    <a:pt x="6595" y="43686"/>
                  </a:lnTo>
                  <a:lnTo>
                    <a:pt x="7330" y="42114"/>
                  </a:lnTo>
                  <a:lnTo>
                    <a:pt x="8653" y="41433"/>
                  </a:lnTo>
                  <a:lnTo>
                    <a:pt x="9967" y="41730"/>
                  </a:lnTo>
                  <a:lnTo>
                    <a:pt x="12416" y="41707"/>
                  </a:lnTo>
                  <a:lnTo>
                    <a:pt x="14778" y="40518"/>
                  </a:lnTo>
                  <a:lnTo>
                    <a:pt x="18181" y="40213"/>
                  </a:lnTo>
                  <a:lnTo>
                    <a:pt x="23595" y="40580"/>
                  </a:lnTo>
                  <a:lnTo>
                    <a:pt x="27319" y="43921"/>
                  </a:lnTo>
                  <a:lnTo>
                    <a:pt x="28282" y="43326"/>
                  </a:lnTo>
                  <a:lnTo>
                    <a:pt x="29768" y="41214"/>
                  </a:lnTo>
                  <a:lnTo>
                    <a:pt x="30464" y="40979"/>
                  </a:lnTo>
                  <a:lnTo>
                    <a:pt x="36082" y="41902"/>
                  </a:lnTo>
                  <a:lnTo>
                    <a:pt x="39563" y="43115"/>
                  </a:lnTo>
                  <a:lnTo>
                    <a:pt x="40494" y="42740"/>
                  </a:lnTo>
                  <a:lnTo>
                    <a:pt x="39993" y="40400"/>
                  </a:lnTo>
                  <a:lnTo>
                    <a:pt x="38796" y="38773"/>
                  </a:lnTo>
                  <a:lnTo>
                    <a:pt x="40299" y="36645"/>
                  </a:lnTo>
                  <a:lnTo>
                    <a:pt x="42129" y="35198"/>
                  </a:lnTo>
                  <a:lnTo>
                    <a:pt x="43357" y="34478"/>
                  </a:lnTo>
                  <a:lnTo>
                    <a:pt x="46182" y="33578"/>
                  </a:lnTo>
                  <a:lnTo>
                    <a:pt x="47418" y="32733"/>
                  </a:lnTo>
                  <a:lnTo>
                    <a:pt x="48239" y="29979"/>
                  </a:lnTo>
                  <a:lnTo>
                    <a:pt x="49546" y="27687"/>
                  </a:lnTo>
                  <a:lnTo>
                    <a:pt x="42450" y="28876"/>
                  </a:lnTo>
                  <a:lnTo>
                    <a:pt x="35698" y="26154"/>
                  </a:lnTo>
                  <a:lnTo>
                    <a:pt x="36770" y="24229"/>
                  </a:lnTo>
                  <a:lnTo>
                    <a:pt x="38194" y="23134"/>
                  </a:lnTo>
                  <a:lnTo>
                    <a:pt x="40650" y="22297"/>
                  </a:lnTo>
                  <a:lnTo>
                    <a:pt x="40885" y="21288"/>
                  </a:lnTo>
                  <a:lnTo>
                    <a:pt x="42129" y="20451"/>
                  </a:lnTo>
                  <a:lnTo>
                    <a:pt x="44187" y="18244"/>
                  </a:lnTo>
                  <a:lnTo>
                    <a:pt x="43428" y="15358"/>
                  </a:lnTo>
                  <a:lnTo>
                    <a:pt x="43835" y="13245"/>
                  </a:lnTo>
                  <a:lnTo>
                    <a:pt x="45313" y="11868"/>
                  </a:lnTo>
                  <a:lnTo>
                    <a:pt x="45775" y="9889"/>
                  </a:lnTo>
                  <a:lnTo>
                    <a:pt x="46432" y="8426"/>
                  </a:lnTo>
                  <a:lnTo>
                    <a:pt x="49436" y="7902"/>
                  </a:lnTo>
                  <a:lnTo>
                    <a:pt x="52323" y="6548"/>
                  </a:lnTo>
                  <a:lnTo>
                    <a:pt x="53364" y="6681"/>
                  </a:lnTo>
                  <a:lnTo>
                    <a:pt x="56782" y="6368"/>
                  </a:lnTo>
                  <a:lnTo>
                    <a:pt x="57933" y="6916"/>
                  </a:lnTo>
                  <a:lnTo>
                    <a:pt x="57666" y="4514"/>
                  </a:lnTo>
                  <a:lnTo>
                    <a:pt x="59763" y="4201"/>
                  </a:lnTo>
                  <a:lnTo>
                    <a:pt x="60577" y="4678"/>
                  </a:lnTo>
                  <a:lnTo>
                    <a:pt x="60937" y="6384"/>
                  </a:lnTo>
                  <a:lnTo>
                    <a:pt x="61891" y="7472"/>
                  </a:lnTo>
                  <a:lnTo>
                    <a:pt x="62188" y="9357"/>
                  </a:lnTo>
                  <a:lnTo>
                    <a:pt x="61547" y="10812"/>
                  </a:lnTo>
                  <a:lnTo>
                    <a:pt x="60475" y="11931"/>
                  </a:lnTo>
                  <a:lnTo>
                    <a:pt x="61453" y="13073"/>
                  </a:lnTo>
                  <a:lnTo>
                    <a:pt x="59943" y="15146"/>
                  </a:lnTo>
                  <a:lnTo>
                    <a:pt x="61570" y="14262"/>
                  </a:lnTo>
                  <a:lnTo>
                    <a:pt x="63894" y="12236"/>
                  </a:lnTo>
                  <a:lnTo>
                    <a:pt x="63769" y="10585"/>
                  </a:lnTo>
                  <a:lnTo>
                    <a:pt x="63378" y="8496"/>
                  </a:lnTo>
                  <a:lnTo>
                    <a:pt x="62728" y="6611"/>
                  </a:lnTo>
                  <a:lnTo>
                    <a:pt x="63026" y="4530"/>
                  </a:lnTo>
                  <a:lnTo>
                    <a:pt x="64332" y="3231"/>
                  </a:lnTo>
                  <a:lnTo>
                    <a:pt x="67766" y="2574"/>
                  </a:lnTo>
                  <a:lnTo>
                    <a:pt x="66358" y="211"/>
                  </a:lnTo>
                  <a:lnTo>
                    <a:pt x="67610" y="0"/>
                  </a:lnTo>
                  <a:lnTo>
                    <a:pt x="68971" y="493"/>
                  </a:lnTo>
                  <a:lnTo>
                    <a:pt x="70974" y="2331"/>
                  </a:lnTo>
                  <a:lnTo>
                    <a:pt x="73063" y="3779"/>
                  </a:lnTo>
                  <a:lnTo>
                    <a:pt x="75222" y="4921"/>
                  </a:lnTo>
                  <a:lnTo>
                    <a:pt x="73141" y="7205"/>
                  </a:lnTo>
                  <a:lnTo>
                    <a:pt x="70583" y="8793"/>
                  </a:lnTo>
                  <a:lnTo>
                    <a:pt x="69605" y="10523"/>
                  </a:lnTo>
                  <a:close/>
                  <a:moveTo>
                    <a:pt x="9678" y="54999"/>
                  </a:moveTo>
                  <a:lnTo>
                    <a:pt x="9584" y="56063"/>
                  </a:lnTo>
                  <a:lnTo>
                    <a:pt x="7956" y="54725"/>
                  </a:lnTo>
                  <a:lnTo>
                    <a:pt x="7166" y="53262"/>
                  </a:lnTo>
                  <a:lnTo>
                    <a:pt x="2707" y="52597"/>
                  </a:lnTo>
                  <a:lnTo>
                    <a:pt x="4561" y="51134"/>
                  </a:lnTo>
                  <a:lnTo>
                    <a:pt x="5468" y="51564"/>
                  </a:lnTo>
                  <a:lnTo>
                    <a:pt x="8621" y="51627"/>
                  </a:lnTo>
                  <a:lnTo>
                    <a:pt x="9505" y="52237"/>
                  </a:lnTo>
                  <a:lnTo>
                    <a:pt x="9678" y="5499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6" name="Freeform: Shape 675">
              <a:extLst>
                <a:ext uri="{FF2B5EF4-FFF2-40B4-BE49-F238E27FC236}">
                  <a16:creationId xmlns:a16="http://schemas.microsoft.com/office/drawing/2014/main" id="{E055429B-BAC7-AB91-9717-F8D70F805350}"/>
                </a:ext>
              </a:extLst>
            </p:cNvPr>
            <p:cNvSpPr>
              <a:spLocks/>
            </p:cNvSpPr>
            <p:nvPr/>
          </p:nvSpPr>
          <p:spPr>
            <a:xfrm>
              <a:off x="8002807" y="3873639"/>
              <a:ext cx="36621" cy="101329"/>
            </a:xfrm>
            <a:custGeom>
              <a:avLst/>
              <a:gdLst>
                <a:gd name="connsiteX0" fmla="*/ 33852 w 36621"/>
                <a:gd name="connsiteY0" fmla="*/ 18182 h 101329"/>
                <a:gd name="connsiteX1" fmla="*/ 32694 w 36621"/>
                <a:gd name="connsiteY1" fmla="*/ 18338 h 101329"/>
                <a:gd name="connsiteX2" fmla="*/ 29987 w 36621"/>
                <a:gd name="connsiteY2" fmla="*/ 19551 h 101329"/>
                <a:gd name="connsiteX3" fmla="*/ 29620 w 36621"/>
                <a:gd name="connsiteY3" fmla="*/ 19919 h 101329"/>
                <a:gd name="connsiteX4" fmla="*/ 29142 w 36621"/>
                <a:gd name="connsiteY4" fmla="*/ 20623 h 101329"/>
                <a:gd name="connsiteX5" fmla="*/ 29056 w 36621"/>
                <a:gd name="connsiteY5" fmla="*/ 21163 h 101329"/>
                <a:gd name="connsiteX6" fmla="*/ 28673 w 36621"/>
                <a:gd name="connsiteY6" fmla="*/ 26983 h 101329"/>
                <a:gd name="connsiteX7" fmla="*/ 27202 w 36621"/>
                <a:gd name="connsiteY7" fmla="*/ 26819 h 101329"/>
                <a:gd name="connsiteX8" fmla="*/ 25410 w 36621"/>
                <a:gd name="connsiteY8" fmla="*/ 25552 h 101329"/>
                <a:gd name="connsiteX9" fmla="*/ 25058 w 36621"/>
                <a:gd name="connsiteY9" fmla="*/ 24456 h 101329"/>
                <a:gd name="connsiteX10" fmla="*/ 24518 w 36621"/>
                <a:gd name="connsiteY10" fmla="*/ 24081 h 101329"/>
                <a:gd name="connsiteX11" fmla="*/ 23235 w 36621"/>
                <a:gd name="connsiteY11" fmla="*/ 23940 h 101329"/>
                <a:gd name="connsiteX12" fmla="*/ 20810 w 36621"/>
                <a:gd name="connsiteY12" fmla="*/ 23384 h 101329"/>
                <a:gd name="connsiteX13" fmla="*/ 17994 w 36621"/>
                <a:gd name="connsiteY13" fmla="*/ 25301 h 101329"/>
                <a:gd name="connsiteX14" fmla="*/ 16797 w 36621"/>
                <a:gd name="connsiteY14" fmla="*/ 28462 h 101329"/>
                <a:gd name="connsiteX15" fmla="*/ 16554 w 36621"/>
                <a:gd name="connsiteY15" fmla="*/ 29940 h 101329"/>
                <a:gd name="connsiteX16" fmla="*/ 15600 w 36621"/>
                <a:gd name="connsiteY16" fmla="*/ 33039 h 101329"/>
                <a:gd name="connsiteX17" fmla="*/ 15936 w 36621"/>
                <a:gd name="connsiteY17" fmla="*/ 34947 h 101329"/>
                <a:gd name="connsiteX18" fmla="*/ 16100 w 36621"/>
                <a:gd name="connsiteY18" fmla="*/ 37412 h 101329"/>
                <a:gd name="connsiteX19" fmla="*/ 16343 w 36621"/>
                <a:gd name="connsiteY19" fmla="*/ 39422 h 101329"/>
                <a:gd name="connsiteX20" fmla="*/ 16093 w 36621"/>
                <a:gd name="connsiteY20" fmla="*/ 40635 h 101329"/>
                <a:gd name="connsiteX21" fmla="*/ 15553 w 36621"/>
                <a:gd name="connsiteY21" fmla="*/ 41276 h 101329"/>
                <a:gd name="connsiteX22" fmla="*/ 15709 w 36621"/>
                <a:gd name="connsiteY22" fmla="*/ 41738 h 101329"/>
                <a:gd name="connsiteX23" fmla="*/ 16195 w 36621"/>
                <a:gd name="connsiteY23" fmla="*/ 41910 h 101329"/>
                <a:gd name="connsiteX24" fmla="*/ 17735 w 36621"/>
                <a:gd name="connsiteY24" fmla="*/ 41363 h 101329"/>
                <a:gd name="connsiteX25" fmla="*/ 19355 w 36621"/>
                <a:gd name="connsiteY25" fmla="*/ 41910 h 101329"/>
                <a:gd name="connsiteX26" fmla="*/ 20912 w 36621"/>
                <a:gd name="connsiteY26" fmla="*/ 42951 h 101329"/>
                <a:gd name="connsiteX27" fmla="*/ 21037 w 36621"/>
                <a:gd name="connsiteY27" fmla="*/ 43624 h 101329"/>
                <a:gd name="connsiteX28" fmla="*/ 19934 w 36621"/>
                <a:gd name="connsiteY28" fmla="*/ 44023 h 101329"/>
                <a:gd name="connsiteX29" fmla="*/ 17329 w 36621"/>
                <a:gd name="connsiteY29" fmla="*/ 45595 h 101329"/>
                <a:gd name="connsiteX30" fmla="*/ 15490 w 36621"/>
                <a:gd name="connsiteY30" fmla="*/ 47418 h 101329"/>
                <a:gd name="connsiteX31" fmla="*/ 15013 w 36621"/>
                <a:gd name="connsiteY31" fmla="*/ 49100 h 101329"/>
                <a:gd name="connsiteX32" fmla="*/ 13769 w 36621"/>
                <a:gd name="connsiteY32" fmla="*/ 52683 h 101329"/>
                <a:gd name="connsiteX33" fmla="*/ 13941 w 36621"/>
                <a:gd name="connsiteY33" fmla="*/ 53418 h 101329"/>
                <a:gd name="connsiteX34" fmla="*/ 14544 w 36621"/>
                <a:gd name="connsiteY34" fmla="*/ 53849 h 101329"/>
                <a:gd name="connsiteX35" fmla="*/ 18784 w 36621"/>
                <a:gd name="connsiteY35" fmla="*/ 53465 h 101329"/>
                <a:gd name="connsiteX36" fmla="*/ 22641 w 36621"/>
                <a:gd name="connsiteY36" fmla="*/ 52018 h 101329"/>
                <a:gd name="connsiteX37" fmla="*/ 25544 w 36621"/>
                <a:gd name="connsiteY37" fmla="*/ 50477 h 101329"/>
                <a:gd name="connsiteX38" fmla="*/ 26459 w 36621"/>
                <a:gd name="connsiteY38" fmla="*/ 50571 h 101329"/>
                <a:gd name="connsiteX39" fmla="*/ 25849 w 36621"/>
                <a:gd name="connsiteY39" fmla="*/ 54514 h 101329"/>
                <a:gd name="connsiteX40" fmla="*/ 25864 w 36621"/>
                <a:gd name="connsiteY40" fmla="*/ 54529 h 101329"/>
                <a:gd name="connsiteX41" fmla="*/ 25364 w 36621"/>
                <a:gd name="connsiteY41" fmla="*/ 56939 h 101329"/>
                <a:gd name="connsiteX42" fmla="*/ 25559 w 36621"/>
                <a:gd name="connsiteY42" fmla="*/ 57346 h 101329"/>
                <a:gd name="connsiteX43" fmla="*/ 26216 w 36621"/>
                <a:gd name="connsiteY43" fmla="*/ 59443 h 101329"/>
                <a:gd name="connsiteX44" fmla="*/ 24973 w 36621"/>
                <a:gd name="connsiteY44" fmla="*/ 63268 h 101329"/>
                <a:gd name="connsiteX45" fmla="*/ 23595 w 36621"/>
                <a:gd name="connsiteY45" fmla="*/ 66382 h 101329"/>
                <a:gd name="connsiteX46" fmla="*/ 23110 w 36621"/>
                <a:gd name="connsiteY46" fmla="*/ 67853 h 101329"/>
                <a:gd name="connsiteX47" fmla="*/ 21765 w 36621"/>
                <a:gd name="connsiteY47" fmla="*/ 71131 h 101329"/>
                <a:gd name="connsiteX48" fmla="*/ 20388 w 36621"/>
                <a:gd name="connsiteY48" fmla="*/ 74925 h 101329"/>
                <a:gd name="connsiteX49" fmla="*/ 19653 w 36621"/>
                <a:gd name="connsiteY49" fmla="*/ 77538 h 101329"/>
                <a:gd name="connsiteX50" fmla="*/ 19817 w 36621"/>
                <a:gd name="connsiteY50" fmla="*/ 78461 h 101329"/>
                <a:gd name="connsiteX51" fmla="*/ 19480 w 36621"/>
                <a:gd name="connsiteY51" fmla="*/ 83241 h 101329"/>
                <a:gd name="connsiteX52" fmla="*/ 19676 w 36621"/>
                <a:gd name="connsiteY52" fmla="*/ 84595 h 101329"/>
                <a:gd name="connsiteX53" fmla="*/ 18064 w 36621"/>
                <a:gd name="connsiteY53" fmla="*/ 88733 h 101329"/>
                <a:gd name="connsiteX54" fmla="*/ 17744 w 36621"/>
                <a:gd name="connsiteY54" fmla="*/ 90775 h 101329"/>
                <a:gd name="connsiteX55" fmla="*/ 17094 w 36621"/>
                <a:gd name="connsiteY55" fmla="*/ 93537 h 101329"/>
                <a:gd name="connsiteX56" fmla="*/ 15983 w 36621"/>
                <a:gd name="connsiteY56" fmla="*/ 99373 h 101329"/>
                <a:gd name="connsiteX57" fmla="*/ 14466 w 36621"/>
                <a:gd name="connsiteY57" fmla="*/ 101329 h 101329"/>
                <a:gd name="connsiteX58" fmla="*/ 13714 w 36621"/>
                <a:gd name="connsiteY58" fmla="*/ 99154 h 101329"/>
                <a:gd name="connsiteX59" fmla="*/ 11978 w 36621"/>
                <a:gd name="connsiteY59" fmla="*/ 92911 h 101329"/>
                <a:gd name="connsiteX60" fmla="*/ 10750 w 36621"/>
                <a:gd name="connsiteY60" fmla="*/ 88624 h 101329"/>
                <a:gd name="connsiteX61" fmla="*/ 9067 w 36621"/>
                <a:gd name="connsiteY61" fmla="*/ 83343 h 101329"/>
                <a:gd name="connsiteX62" fmla="*/ 6235 w 36621"/>
                <a:gd name="connsiteY62" fmla="*/ 76897 h 101329"/>
                <a:gd name="connsiteX63" fmla="*/ 5977 w 36621"/>
                <a:gd name="connsiteY63" fmla="*/ 75340 h 101329"/>
                <a:gd name="connsiteX64" fmla="*/ 5367 w 36621"/>
                <a:gd name="connsiteY64" fmla="*/ 73087 h 101329"/>
                <a:gd name="connsiteX65" fmla="*/ 3419 w 36621"/>
                <a:gd name="connsiteY65" fmla="*/ 67203 h 101329"/>
                <a:gd name="connsiteX66" fmla="*/ 1823 w 36621"/>
                <a:gd name="connsiteY66" fmla="*/ 62948 h 101329"/>
                <a:gd name="connsiteX67" fmla="*/ 0 w 36621"/>
                <a:gd name="connsiteY67" fmla="*/ 57502 h 101329"/>
                <a:gd name="connsiteX68" fmla="*/ 2261 w 36621"/>
                <a:gd name="connsiteY68" fmla="*/ 55343 h 101329"/>
                <a:gd name="connsiteX69" fmla="*/ 2300 w 36621"/>
                <a:gd name="connsiteY69" fmla="*/ 53559 h 101329"/>
                <a:gd name="connsiteX70" fmla="*/ 6149 w 36621"/>
                <a:gd name="connsiteY70" fmla="*/ 49382 h 101329"/>
                <a:gd name="connsiteX71" fmla="*/ 6118 w 36621"/>
                <a:gd name="connsiteY71" fmla="*/ 48975 h 101329"/>
                <a:gd name="connsiteX72" fmla="*/ 5093 w 36621"/>
                <a:gd name="connsiteY72" fmla="*/ 47864 h 101329"/>
                <a:gd name="connsiteX73" fmla="*/ 5242 w 36621"/>
                <a:gd name="connsiteY73" fmla="*/ 47676 h 101329"/>
                <a:gd name="connsiteX74" fmla="*/ 9505 w 36621"/>
                <a:gd name="connsiteY74" fmla="*/ 39876 h 101329"/>
                <a:gd name="connsiteX75" fmla="*/ 12259 w 36621"/>
                <a:gd name="connsiteY75" fmla="*/ 32131 h 101329"/>
                <a:gd name="connsiteX76" fmla="*/ 14849 w 36621"/>
                <a:gd name="connsiteY76" fmla="*/ 21311 h 101329"/>
                <a:gd name="connsiteX77" fmla="*/ 16695 w 36621"/>
                <a:gd name="connsiteY77" fmla="*/ 15796 h 101329"/>
                <a:gd name="connsiteX78" fmla="*/ 18260 w 36621"/>
                <a:gd name="connsiteY78" fmla="*/ 12134 h 101329"/>
                <a:gd name="connsiteX79" fmla="*/ 18948 w 36621"/>
                <a:gd name="connsiteY79" fmla="*/ 9099 h 101329"/>
                <a:gd name="connsiteX80" fmla="*/ 21468 w 36621"/>
                <a:gd name="connsiteY80" fmla="*/ 8888 h 101329"/>
                <a:gd name="connsiteX81" fmla="*/ 23345 w 36621"/>
                <a:gd name="connsiteY81" fmla="*/ 9208 h 101329"/>
                <a:gd name="connsiteX82" fmla="*/ 25598 w 36621"/>
                <a:gd name="connsiteY82" fmla="*/ 9310 h 101329"/>
                <a:gd name="connsiteX83" fmla="*/ 27398 w 36621"/>
                <a:gd name="connsiteY83" fmla="*/ 8168 h 101329"/>
                <a:gd name="connsiteX84" fmla="*/ 28258 w 36621"/>
                <a:gd name="connsiteY84" fmla="*/ 4749 h 101329"/>
                <a:gd name="connsiteX85" fmla="*/ 29283 w 36621"/>
                <a:gd name="connsiteY85" fmla="*/ 4193 h 101329"/>
                <a:gd name="connsiteX86" fmla="*/ 29807 w 36621"/>
                <a:gd name="connsiteY86" fmla="*/ 5007 h 101329"/>
                <a:gd name="connsiteX87" fmla="*/ 30339 w 36621"/>
                <a:gd name="connsiteY87" fmla="*/ 4107 h 101329"/>
                <a:gd name="connsiteX88" fmla="*/ 32694 w 36621"/>
                <a:gd name="connsiteY88" fmla="*/ 2597 h 101329"/>
                <a:gd name="connsiteX89" fmla="*/ 33860 w 36621"/>
                <a:gd name="connsiteY89" fmla="*/ 1627 h 101329"/>
                <a:gd name="connsiteX90" fmla="*/ 35025 w 36621"/>
                <a:gd name="connsiteY90" fmla="*/ 430 h 101329"/>
                <a:gd name="connsiteX91" fmla="*/ 35651 w 36621"/>
                <a:gd name="connsiteY91" fmla="*/ 0 h 101329"/>
                <a:gd name="connsiteX92" fmla="*/ 35260 w 36621"/>
                <a:gd name="connsiteY92" fmla="*/ 1604 h 101329"/>
                <a:gd name="connsiteX93" fmla="*/ 34947 w 36621"/>
                <a:gd name="connsiteY93" fmla="*/ 2652 h 101329"/>
                <a:gd name="connsiteX94" fmla="*/ 34947 w 36621"/>
                <a:gd name="connsiteY94" fmla="*/ 4021 h 101329"/>
                <a:gd name="connsiteX95" fmla="*/ 35425 w 36621"/>
                <a:gd name="connsiteY95" fmla="*/ 4772 h 101329"/>
                <a:gd name="connsiteX96" fmla="*/ 36074 w 36621"/>
                <a:gd name="connsiteY96" fmla="*/ 6259 h 101329"/>
                <a:gd name="connsiteX97" fmla="*/ 36473 w 36621"/>
                <a:gd name="connsiteY97" fmla="*/ 7745 h 101329"/>
                <a:gd name="connsiteX98" fmla="*/ 35628 w 36621"/>
                <a:gd name="connsiteY98" fmla="*/ 8974 h 101329"/>
                <a:gd name="connsiteX99" fmla="*/ 35706 w 36621"/>
                <a:gd name="connsiteY99" fmla="*/ 10257 h 101329"/>
                <a:gd name="connsiteX100" fmla="*/ 35933 w 36621"/>
                <a:gd name="connsiteY100" fmla="*/ 11336 h 101329"/>
                <a:gd name="connsiteX101" fmla="*/ 36621 w 36621"/>
                <a:gd name="connsiteY101" fmla="*/ 12596 h 101329"/>
                <a:gd name="connsiteX102" fmla="*/ 35385 w 36621"/>
                <a:gd name="connsiteY102" fmla="*/ 14864 h 101329"/>
                <a:gd name="connsiteX103" fmla="*/ 34165 w 36621"/>
                <a:gd name="connsiteY103" fmla="*/ 16946 h 101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6621" h="101329">
                  <a:moveTo>
                    <a:pt x="33852" y="18182"/>
                  </a:moveTo>
                  <a:lnTo>
                    <a:pt x="32694" y="18338"/>
                  </a:lnTo>
                  <a:lnTo>
                    <a:pt x="29987" y="19551"/>
                  </a:lnTo>
                  <a:lnTo>
                    <a:pt x="29620" y="19919"/>
                  </a:lnTo>
                  <a:lnTo>
                    <a:pt x="29142" y="20623"/>
                  </a:lnTo>
                  <a:lnTo>
                    <a:pt x="29056" y="21163"/>
                  </a:lnTo>
                  <a:lnTo>
                    <a:pt x="28673" y="26983"/>
                  </a:lnTo>
                  <a:lnTo>
                    <a:pt x="27202" y="26819"/>
                  </a:lnTo>
                  <a:lnTo>
                    <a:pt x="25410" y="25552"/>
                  </a:lnTo>
                  <a:lnTo>
                    <a:pt x="25058" y="24456"/>
                  </a:lnTo>
                  <a:lnTo>
                    <a:pt x="24518" y="24081"/>
                  </a:lnTo>
                  <a:lnTo>
                    <a:pt x="23235" y="23940"/>
                  </a:lnTo>
                  <a:lnTo>
                    <a:pt x="20810" y="23384"/>
                  </a:lnTo>
                  <a:lnTo>
                    <a:pt x="17994" y="25301"/>
                  </a:lnTo>
                  <a:lnTo>
                    <a:pt x="16797" y="28462"/>
                  </a:lnTo>
                  <a:lnTo>
                    <a:pt x="16554" y="29940"/>
                  </a:lnTo>
                  <a:lnTo>
                    <a:pt x="15600" y="33039"/>
                  </a:lnTo>
                  <a:lnTo>
                    <a:pt x="15936" y="34947"/>
                  </a:lnTo>
                  <a:lnTo>
                    <a:pt x="16100" y="37412"/>
                  </a:lnTo>
                  <a:lnTo>
                    <a:pt x="16343" y="39422"/>
                  </a:lnTo>
                  <a:lnTo>
                    <a:pt x="16093" y="40635"/>
                  </a:lnTo>
                  <a:lnTo>
                    <a:pt x="15553" y="41276"/>
                  </a:lnTo>
                  <a:lnTo>
                    <a:pt x="15709" y="41738"/>
                  </a:lnTo>
                  <a:lnTo>
                    <a:pt x="16195" y="41910"/>
                  </a:lnTo>
                  <a:lnTo>
                    <a:pt x="17735" y="41363"/>
                  </a:lnTo>
                  <a:lnTo>
                    <a:pt x="19355" y="41910"/>
                  </a:lnTo>
                  <a:lnTo>
                    <a:pt x="20912" y="42951"/>
                  </a:lnTo>
                  <a:lnTo>
                    <a:pt x="21037" y="43624"/>
                  </a:lnTo>
                  <a:lnTo>
                    <a:pt x="19934" y="44023"/>
                  </a:lnTo>
                  <a:lnTo>
                    <a:pt x="17329" y="45595"/>
                  </a:lnTo>
                  <a:lnTo>
                    <a:pt x="15490" y="47418"/>
                  </a:lnTo>
                  <a:lnTo>
                    <a:pt x="15013" y="49100"/>
                  </a:lnTo>
                  <a:lnTo>
                    <a:pt x="13769" y="52683"/>
                  </a:lnTo>
                  <a:lnTo>
                    <a:pt x="13941" y="53418"/>
                  </a:lnTo>
                  <a:lnTo>
                    <a:pt x="14544" y="53849"/>
                  </a:lnTo>
                  <a:lnTo>
                    <a:pt x="18784" y="53465"/>
                  </a:lnTo>
                  <a:lnTo>
                    <a:pt x="22641" y="52018"/>
                  </a:lnTo>
                  <a:lnTo>
                    <a:pt x="25544" y="50477"/>
                  </a:lnTo>
                  <a:lnTo>
                    <a:pt x="26459" y="50571"/>
                  </a:lnTo>
                  <a:lnTo>
                    <a:pt x="25849" y="54514"/>
                  </a:lnTo>
                  <a:lnTo>
                    <a:pt x="25864" y="54529"/>
                  </a:lnTo>
                  <a:lnTo>
                    <a:pt x="25364" y="56939"/>
                  </a:lnTo>
                  <a:lnTo>
                    <a:pt x="25559" y="57346"/>
                  </a:lnTo>
                  <a:lnTo>
                    <a:pt x="26216" y="59443"/>
                  </a:lnTo>
                  <a:lnTo>
                    <a:pt x="24973" y="63268"/>
                  </a:lnTo>
                  <a:lnTo>
                    <a:pt x="23595" y="66382"/>
                  </a:lnTo>
                  <a:lnTo>
                    <a:pt x="23110" y="67853"/>
                  </a:lnTo>
                  <a:lnTo>
                    <a:pt x="21765" y="71131"/>
                  </a:lnTo>
                  <a:lnTo>
                    <a:pt x="20388" y="74925"/>
                  </a:lnTo>
                  <a:lnTo>
                    <a:pt x="19653" y="77538"/>
                  </a:lnTo>
                  <a:lnTo>
                    <a:pt x="19817" y="78461"/>
                  </a:lnTo>
                  <a:lnTo>
                    <a:pt x="19480" y="83241"/>
                  </a:lnTo>
                  <a:lnTo>
                    <a:pt x="19676" y="84595"/>
                  </a:lnTo>
                  <a:lnTo>
                    <a:pt x="18064" y="88733"/>
                  </a:lnTo>
                  <a:lnTo>
                    <a:pt x="17744" y="90775"/>
                  </a:lnTo>
                  <a:lnTo>
                    <a:pt x="17094" y="93537"/>
                  </a:lnTo>
                  <a:lnTo>
                    <a:pt x="15983" y="99373"/>
                  </a:lnTo>
                  <a:lnTo>
                    <a:pt x="14466" y="101329"/>
                  </a:lnTo>
                  <a:lnTo>
                    <a:pt x="13714" y="99154"/>
                  </a:lnTo>
                  <a:lnTo>
                    <a:pt x="11978" y="92911"/>
                  </a:lnTo>
                  <a:lnTo>
                    <a:pt x="10750" y="88624"/>
                  </a:lnTo>
                  <a:lnTo>
                    <a:pt x="9067" y="83343"/>
                  </a:lnTo>
                  <a:lnTo>
                    <a:pt x="6235" y="76897"/>
                  </a:lnTo>
                  <a:lnTo>
                    <a:pt x="5977" y="75340"/>
                  </a:lnTo>
                  <a:lnTo>
                    <a:pt x="5367" y="73087"/>
                  </a:lnTo>
                  <a:lnTo>
                    <a:pt x="3419" y="67203"/>
                  </a:lnTo>
                  <a:lnTo>
                    <a:pt x="1823" y="62948"/>
                  </a:lnTo>
                  <a:lnTo>
                    <a:pt x="0" y="57502"/>
                  </a:lnTo>
                  <a:lnTo>
                    <a:pt x="2261" y="55343"/>
                  </a:lnTo>
                  <a:lnTo>
                    <a:pt x="2300" y="53559"/>
                  </a:lnTo>
                  <a:lnTo>
                    <a:pt x="6149" y="49382"/>
                  </a:lnTo>
                  <a:lnTo>
                    <a:pt x="6118" y="48975"/>
                  </a:lnTo>
                  <a:lnTo>
                    <a:pt x="5093" y="47864"/>
                  </a:lnTo>
                  <a:lnTo>
                    <a:pt x="5242" y="47676"/>
                  </a:lnTo>
                  <a:lnTo>
                    <a:pt x="9505" y="39876"/>
                  </a:lnTo>
                  <a:lnTo>
                    <a:pt x="12259" y="32131"/>
                  </a:lnTo>
                  <a:lnTo>
                    <a:pt x="14849" y="21311"/>
                  </a:lnTo>
                  <a:lnTo>
                    <a:pt x="16695" y="15796"/>
                  </a:lnTo>
                  <a:lnTo>
                    <a:pt x="18260" y="12134"/>
                  </a:lnTo>
                  <a:lnTo>
                    <a:pt x="18948" y="9099"/>
                  </a:lnTo>
                  <a:lnTo>
                    <a:pt x="21468" y="8888"/>
                  </a:lnTo>
                  <a:lnTo>
                    <a:pt x="23345" y="9208"/>
                  </a:lnTo>
                  <a:lnTo>
                    <a:pt x="25598" y="9310"/>
                  </a:lnTo>
                  <a:lnTo>
                    <a:pt x="27398" y="8168"/>
                  </a:lnTo>
                  <a:lnTo>
                    <a:pt x="28258" y="4749"/>
                  </a:lnTo>
                  <a:lnTo>
                    <a:pt x="29283" y="4193"/>
                  </a:lnTo>
                  <a:lnTo>
                    <a:pt x="29807" y="5007"/>
                  </a:lnTo>
                  <a:lnTo>
                    <a:pt x="30339" y="4107"/>
                  </a:lnTo>
                  <a:lnTo>
                    <a:pt x="32694" y="2597"/>
                  </a:lnTo>
                  <a:lnTo>
                    <a:pt x="33860" y="1627"/>
                  </a:lnTo>
                  <a:lnTo>
                    <a:pt x="35025" y="430"/>
                  </a:lnTo>
                  <a:lnTo>
                    <a:pt x="35651" y="0"/>
                  </a:lnTo>
                  <a:lnTo>
                    <a:pt x="35260" y="1604"/>
                  </a:lnTo>
                  <a:lnTo>
                    <a:pt x="34947" y="2652"/>
                  </a:lnTo>
                  <a:lnTo>
                    <a:pt x="34947" y="4021"/>
                  </a:lnTo>
                  <a:lnTo>
                    <a:pt x="35425" y="4772"/>
                  </a:lnTo>
                  <a:lnTo>
                    <a:pt x="36074" y="6259"/>
                  </a:lnTo>
                  <a:lnTo>
                    <a:pt x="36473" y="7745"/>
                  </a:lnTo>
                  <a:lnTo>
                    <a:pt x="35628" y="8974"/>
                  </a:lnTo>
                  <a:lnTo>
                    <a:pt x="35706" y="10257"/>
                  </a:lnTo>
                  <a:lnTo>
                    <a:pt x="35933" y="11336"/>
                  </a:lnTo>
                  <a:lnTo>
                    <a:pt x="36621" y="12596"/>
                  </a:lnTo>
                  <a:lnTo>
                    <a:pt x="35385" y="14864"/>
                  </a:lnTo>
                  <a:lnTo>
                    <a:pt x="34165" y="1694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7" name="Freeform: Shape 676">
              <a:extLst>
                <a:ext uri="{FF2B5EF4-FFF2-40B4-BE49-F238E27FC236}">
                  <a16:creationId xmlns:a16="http://schemas.microsoft.com/office/drawing/2014/main" id="{8444AEA4-54A1-DE91-C58B-DFDCB0CF2847}"/>
                </a:ext>
              </a:extLst>
            </p:cNvPr>
            <p:cNvSpPr>
              <a:spLocks/>
            </p:cNvSpPr>
            <p:nvPr/>
          </p:nvSpPr>
          <p:spPr>
            <a:xfrm>
              <a:off x="7145836" y="3225984"/>
              <a:ext cx="9818" cy="13057"/>
            </a:xfrm>
            <a:custGeom>
              <a:avLst/>
              <a:gdLst>
                <a:gd name="connsiteX0" fmla="*/ 8191 w 9818"/>
                <a:gd name="connsiteY0" fmla="*/ 8324 h 13057"/>
                <a:gd name="connsiteX1" fmla="*/ 3755 w 9818"/>
                <a:gd name="connsiteY1" fmla="*/ 13057 h 13057"/>
                <a:gd name="connsiteX2" fmla="*/ 1956 w 9818"/>
                <a:gd name="connsiteY2" fmla="*/ 12212 h 13057"/>
                <a:gd name="connsiteX3" fmla="*/ 422 w 9818"/>
                <a:gd name="connsiteY3" fmla="*/ 12658 h 13057"/>
                <a:gd name="connsiteX4" fmla="*/ 0 w 9818"/>
                <a:gd name="connsiteY4" fmla="*/ 12525 h 13057"/>
                <a:gd name="connsiteX5" fmla="*/ 868 w 9818"/>
                <a:gd name="connsiteY5" fmla="*/ 10812 h 13057"/>
                <a:gd name="connsiteX6" fmla="*/ 1901 w 9818"/>
                <a:gd name="connsiteY6" fmla="*/ 6846 h 13057"/>
                <a:gd name="connsiteX7" fmla="*/ 3740 w 9818"/>
                <a:gd name="connsiteY7" fmla="*/ 5273 h 13057"/>
                <a:gd name="connsiteX8" fmla="*/ 6071 w 9818"/>
                <a:gd name="connsiteY8" fmla="*/ 1142 h 13057"/>
                <a:gd name="connsiteX9" fmla="*/ 7917 w 9818"/>
                <a:gd name="connsiteY9" fmla="*/ 0 h 13057"/>
                <a:gd name="connsiteX10" fmla="*/ 8551 w 9818"/>
                <a:gd name="connsiteY10" fmla="*/ 156 h 13057"/>
                <a:gd name="connsiteX11" fmla="*/ 8958 w 9818"/>
                <a:gd name="connsiteY11" fmla="*/ 548 h 13057"/>
                <a:gd name="connsiteX12" fmla="*/ 9818 w 9818"/>
                <a:gd name="connsiteY12" fmla="*/ 5187 h 13057"/>
                <a:gd name="connsiteX13" fmla="*/ 8629 w 9818"/>
                <a:gd name="connsiteY13" fmla="*/ 6822 h 13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18" h="13057">
                  <a:moveTo>
                    <a:pt x="8191" y="8324"/>
                  </a:moveTo>
                  <a:lnTo>
                    <a:pt x="3755" y="13057"/>
                  </a:lnTo>
                  <a:lnTo>
                    <a:pt x="1956" y="12212"/>
                  </a:lnTo>
                  <a:lnTo>
                    <a:pt x="422" y="12658"/>
                  </a:lnTo>
                  <a:lnTo>
                    <a:pt x="0" y="12525"/>
                  </a:lnTo>
                  <a:lnTo>
                    <a:pt x="868" y="10812"/>
                  </a:lnTo>
                  <a:lnTo>
                    <a:pt x="1901" y="6846"/>
                  </a:lnTo>
                  <a:lnTo>
                    <a:pt x="3740" y="5273"/>
                  </a:lnTo>
                  <a:lnTo>
                    <a:pt x="6071" y="1142"/>
                  </a:lnTo>
                  <a:lnTo>
                    <a:pt x="7917" y="0"/>
                  </a:lnTo>
                  <a:lnTo>
                    <a:pt x="8551" y="156"/>
                  </a:lnTo>
                  <a:lnTo>
                    <a:pt x="8958" y="548"/>
                  </a:lnTo>
                  <a:lnTo>
                    <a:pt x="9818" y="5187"/>
                  </a:lnTo>
                  <a:lnTo>
                    <a:pt x="8629" y="682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8" name="Freeform: Shape 677">
              <a:extLst>
                <a:ext uri="{FF2B5EF4-FFF2-40B4-BE49-F238E27FC236}">
                  <a16:creationId xmlns:a16="http://schemas.microsoft.com/office/drawing/2014/main" id="{8F3EF02B-7CCC-DA16-1782-FAD1147A4B17}"/>
                </a:ext>
              </a:extLst>
            </p:cNvPr>
            <p:cNvSpPr>
              <a:spLocks/>
            </p:cNvSpPr>
            <p:nvPr/>
          </p:nvSpPr>
          <p:spPr>
            <a:xfrm>
              <a:off x="8747622" y="3818899"/>
              <a:ext cx="640590" cy="682203"/>
            </a:xfrm>
            <a:custGeom>
              <a:avLst/>
              <a:gdLst>
                <a:gd name="connsiteX0" fmla="*/ 564766 w 640590"/>
                <a:gd name="connsiteY0" fmla="*/ 680396 h 682203"/>
                <a:gd name="connsiteX1" fmla="*/ 563420 w 640590"/>
                <a:gd name="connsiteY1" fmla="*/ 682203 h 682203"/>
                <a:gd name="connsiteX2" fmla="*/ 560791 w 640590"/>
                <a:gd name="connsiteY2" fmla="*/ 676664 h 682203"/>
                <a:gd name="connsiteX3" fmla="*/ 559665 w 640590"/>
                <a:gd name="connsiteY3" fmla="*/ 676328 h 682203"/>
                <a:gd name="connsiteX4" fmla="*/ 559626 w 640590"/>
                <a:gd name="connsiteY4" fmla="*/ 673692 h 682203"/>
                <a:gd name="connsiteX5" fmla="*/ 560236 w 640590"/>
                <a:gd name="connsiteY5" fmla="*/ 672651 h 682203"/>
                <a:gd name="connsiteX6" fmla="*/ 563279 w 640590"/>
                <a:gd name="connsiteY6" fmla="*/ 671485 h 682203"/>
                <a:gd name="connsiteX7" fmla="*/ 564078 w 640590"/>
                <a:gd name="connsiteY7" fmla="*/ 672135 h 682203"/>
                <a:gd name="connsiteX8" fmla="*/ 565627 w 640590"/>
                <a:gd name="connsiteY8" fmla="*/ 677267 h 682203"/>
                <a:gd name="connsiteX9" fmla="*/ 564766 w 640590"/>
                <a:gd name="connsiteY9" fmla="*/ 680396 h 682203"/>
                <a:gd name="connsiteX10" fmla="*/ 561331 w 640590"/>
                <a:gd name="connsiteY10" fmla="*/ 668841 h 682203"/>
                <a:gd name="connsiteX11" fmla="*/ 559242 w 640590"/>
                <a:gd name="connsiteY11" fmla="*/ 670922 h 682203"/>
                <a:gd name="connsiteX12" fmla="*/ 558335 w 640590"/>
                <a:gd name="connsiteY12" fmla="*/ 669670 h 682203"/>
                <a:gd name="connsiteX13" fmla="*/ 558710 w 640590"/>
                <a:gd name="connsiteY13" fmla="*/ 668802 h 682203"/>
                <a:gd name="connsiteX14" fmla="*/ 559595 w 640590"/>
                <a:gd name="connsiteY14" fmla="*/ 668325 h 682203"/>
                <a:gd name="connsiteX15" fmla="*/ 560424 w 640590"/>
                <a:gd name="connsiteY15" fmla="*/ 667652 h 682203"/>
                <a:gd name="connsiteX16" fmla="*/ 561331 w 640590"/>
                <a:gd name="connsiteY16" fmla="*/ 668841 h 682203"/>
                <a:gd name="connsiteX17" fmla="*/ 554940 w 640590"/>
                <a:gd name="connsiteY17" fmla="*/ 657372 h 682203"/>
                <a:gd name="connsiteX18" fmla="*/ 553234 w 640590"/>
                <a:gd name="connsiteY18" fmla="*/ 657395 h 682203"/>
                <a:gd name="connsiteX19" fmla="*/ 552733 w 640590"/>
                <a:gd name="connsiteY19" fmla="*/ 656449 h 682203"/>
                <a:gd name="connsiteX20" fmla="*/ 552014 w 640590"/>
                <a:gd name="connsiteY20" fmla="*/ 655471 h 682203"/>
                <a:gd name="connsiteX21" fmla="*/ 552561 w 640590"/>
                <a:gd name="connsiteY21" fmla="*/ 654524 h 682203"/>
                <a:gd name="connsiteX22" fmla="*/ 553461 w 640590"/>
                <a:gd name="connsiteY22" fmla="*/ 654282 h 682203"/>
                <a:gd name="connsiteX23" fmla="*/ 554736 w 640590"/>
                <a:gd name="connsiteY23" fmla="*/ 655815 h 682203"/>
                <a:gd name="connsiteX24" fmla="*/ 555034 w 640590"/>
                <a:gd name="connsiteY24" fmla="*/ 656902 h 682203"/>
                <a:gd name="connsiteX25" fmla="*/ 554940 w 640590"/>
                <a:gd name="connsiteY25" fmla="*/ 657372 h 682203"/>
                <a:gd name="connsiteX26" fmla="*/ 557013 w 640590"/>
                <a:gd name="connsiteY26" fmla="*/ 653437 h 682203"/>
                <a:gd name="connsiteX27" fmla="*/ 555980 w 640590"/>
                <a:gd name="connsiteY27" fmla="*/ 654250 h 682203"/>
                <a:gd name="connsiteX28" fmla="*/ 555722 w 640590"/>
                <a:gd name="connsiteY28" fmla="*/ 654141 h 682203"/>
                <a:gd name="connsiteX29" fmla="*/ 555573 w 640590"/>
                <a:gd name="connsiteY29" fmla="*/ 653515 h 682203"/>
                <a:gd name="connsiteX30" fmla="*/ 555534 w 640590"/>
                <a:gd name="connsiteY30" fmla="*/ 653077 h 682203"/>
                <a:gd name="connsiteX31" fmla="*/ 555346 w 640590"/>
                <a:gd name="connsiteY31" fmla="*/ 652287 h 682203"/>
                <a:gd name="connsiteX32" fmla="*/ 555245 w 640590"/>
                <a:gd name="connsiteY32" fmla="*/ 650894 h 682203"/>
                <a:gd name="connsiteX33" fmla="*/ 556066 w 640590"/>
                <a:gd name="connsiteY33" fmla="*/ 649728 h 682203"/>
                <a:gd name="connsiteX34" fmla="*/ 556888 w 640590"/>
                <a:gd name="connsiteY34" fmla="*/ 649971 h 682203"/>
                <a:gd name="connsiteX35" fmla="*/ 556442 w 640590"/>
                <a:gd name="connsiteY35" fmla="*/ 651160 h 682203"/>
                <a:gd name="connsiteX36" fmla="*/ 557013 w 640590"/>
                <a:gd name="connsiteY36" fmla="*/ 653437 h 682203"/>
                <a:gd name="connsiteX37" fmla="*/ 107580 w 640590"/>
                <a:gd name="connsiteY37" fmla="*/ 648750 h 682203"/>
                <a:gd name="connsiteX38" fmla="*/ 107267 w 640590"/>
                <a:gd name="connsiteY38" fmla="*/ 649024 h 682203"/>
                <a:gd name="connsiteX39" fmla="*/ 106946 w 640590"/>
                <a:gd name="connsiteY39" fmla="*/ 649126 h 682203"/>
                <a:gd name="connsiteX40" fmla="*/ 106727 w 640590"/>
                <a:gd name="connsiteY40" fmla="*/ 649095 h 682203"/>
                <a:gd name="connsiteX41" fmla="*/ 106610 w 640590"/>
                <a:gd name="connsiteY41" fmla="*/ 648821 h 682203"/>
                <a:gd name="connsiteX42" fmla="*/ 106673 w 640590"/>
                <a:gd name="connsiteY42" fmla="*/ 648617 h 682203"/>
                <a:gd name="connsiteX43" fmla="*/ 106954 w 640590"/>
                <a:gd name="connsiteY43" fmla="*/ 648852 h 682203"/>
                <a:gd name="connsiteX44" fmla="*/ 107330 w 640590"/>
                <a:gd name="connsiteY44" fmla="*/ 648633 h 682203"/>
                <a:gd name="connsiteX45" fmla="*/ 107752 w 640590"/>
                <a:gd name="connsiteY45" fmla="*/ 647937 h 682203"/>
                <a:gd name="connsiteX46" fmla="*/ 107854 w 640590"/>
                <a:gd name="connsiteY46" fmla="*/ 647710 h 682203"/>
                <a:gd name="connsiteX47" fmla="*/ 107940 w 640590"/>
                <a:gd name="connsiteY47" fmla="*/ 647835 h 682203"/>
                <a:gd name="connsiteX48" fmla="*/ 107854 w 640590"/>
                <a:gd name="connsiteY48" fmla="*/ 648234 h 682203"/>
                <a:gd name="connsiteX49" fmla="*/ 107580 w 640590"/>
                <a:gd name="connsiteY49" fmla="*/ 648750 h 682203"/>
                <a:gd name="connsiteX50" fmla="*/ 548313 w 640590"/>
                <a:gd name="connsiteY50" fmla="*/ 649181 h 682203"/>
                <a:gd name="connsiteX51" fmla="*/ 548970 w 640590"/>
                <a:gd name="connsiteY51" fmla="*/ 650002 h 682203"/>
                <a:gd name="connsiteX52" fmla="*/ 547758 w 640590"/>
                <a:gd name="connsiteY52" fmla="*/ 649861 h 682203"/>
                <a:gd name="connsiteX53" fmla="*/ 546631 w 640590"/>
                <a:gd name="connsiteY53" fmla="*/ 648617 h 682203"/>
                <a:gd name="connsiteX54" fmla="*/ 546928 w 640590"/>
                <a:gd name="connsiteY54" fmla="*/ 647452 h 682203"/>
                <a:gd name="connsiteX55" fmla="*/ 547351 w 640590"/>
                <a:gd name="connsiteY55" fmla="*/ 646975 h 682203"/>
                <a:gd name="connsiteX56" fmla="*/ 548313 w 640590"/>
                <a:gd name="connsiteY56" fmla="*/ 649181 h 682203"/>
                <a:gd name="connsiteX57" fmla="*/ 540552 w 640590"/>
                <a:gd name="connsiteY57" fmla="*/ 629607 h 682203"/>
                <a:gd name="connsiteX58" fmla="*/ 539590 w 640590"/>
                <a:gd name="connsiteY58" fmla="*/ 629732 h 682203"/>
                <a:gd name="connsiteX59" fmla="*/ 538996 w 640590"/>
                <a:gd name="connsiteY59" fmla="*/ 628981 h 682203"/>
                <a:gd name="connsiteX60" fmla="*/ 538925 w 640590"/>
                <a:gd name="connsiteY60" fmla="*/ 628104 h 682203"/>
                <a:gd name="connsiteX61" fmla="*/ 539473 w 640590"/>
                <a:gd name="connsiteY61" fmla="*/ 627533 h 682203"/>
                <a:gd name="connsiteX62" fmla="*/ 539989 w 640590"/>
                <a:gd name="connsiteY62" fmla="*/ 627236 h 682203"/>
                <a:gd name="connsiteX63" fmla="*/ 540506 w 640590"/>
                <a:gd name="connsiteY63" fmla="*/ 627314 h 682203"/>
                <a:gd name="connsiteX64" fmla="*/ 541022 w 640590"/>
                <a:gd name="connsiteY64" fmla="*/ 628793 h 682203"/>
                <a:gd name="connsiteX65" fmla="*/ 540552 w 640590"/>
                <a:gd name="connsiteY65" fmla="*/ 629607 h 682203"/>
                <a:gd name="connsiteX66" fmla="*/ 534309 w 640590"/>
                <a:gd name="connsiteY66" fmla="*/ 598211 h 682203"/>
                <a:gd name="connsiteX67" fmla="*/ 533644 w 640590"/>
                <a:gd name="connsiteY67" fmla="*/ 598970 h 682203"/>
                <a:gd name="connsiteX68" fmla="*/ 531383 w 640590"/>
                <a:gd name="connsiteY68" fmla="*/ 598375 h 682203"/>
                <a:gd name="connsiteX69" fmla="*/ 531548 w 640590"/>
                <a:gd name="connsiteY69" fmla="*/ 596091 h 682203"/>
                <a:gd name="connsiteX70" fmla="*/ 531016 w 640590"/>
                <a:gd name="connsiteY70" fmla="*/ 593853 h 682203"/>
                <a:gd name="connsiteX71" fmla="*/ 531407 w 640590"/>
                <a:gd name="connsiteY71" fmla="*/ 592915 h 682203"/>
                <a:gd name="connsiteX72" fmla="*/ 533104 w 640590"/>
                <a:gd name="connsiteY72" fmla="*/ 591311 h 682203"/>
                <a:gd name="connsiteX73" fmla="*/ 534481 w 640590"/>
                <a:gd name="connsiteY73" fmla="*/ 590607 h 682203"/>
                <a:gd name="connsiteX74" fmla="*/ 535436 w 640590"/>
                <a:gd name="connsiteY74" fmla="*/ 592774 h 682203"/>
                <a:gd name="connsiteX75" fmla="*/ 535882 w 640590"/>
                <a:gd name="connsiteY75" fmla="*/ 594894 h 682203"/>
                <a:gd name="connsiteX76" fmla="*/ 534309 w 640590"/>
                <a:gd name="connsiteY76" fmla="*/ 598211 h 682203"/>
                <a:gd name="connsiteX77" fmla="*/ 101274 w 640590"/>
                <a:gd name="connsiteY77" fmla="*/ 583824 h 682203"/>
                <a:gd name="connsiteX78" fmla="*/ 101110 w 640590"/>
                <a:gd name="connsiteY78" fmla="*/ 583965 h 682203"/>
                <a:gd name="connsiteX79" fmla="*/ 101094 w 640590"/>
                <a:gd name="connsiteY79" fmla="*/ 583558 h 682203"/>
                <a:gd name="connsiteX80" fmla="*/ 101298 w 640590"/>
                <a:gd name="connsiteY80" fmla="*/ 582909 h 682203"/>
                <a:gd name="connsiteX81" fmla="*/ 101532 w 640590"/>
                <a:gd name="connsiteY81" fmla="*/ 582478 h 682203"/>
                <a:gd name="connsiteX82" fmla="*/ 101603 w 640590"/>
                <a:gd name="connsiteY82" fmla="*/ 582525 h 682203"/>
                <a:gd name="connsiteX83" fmla="*/ 101540 w 640590"/>
                <a:gd name="connsiteY83" fmla="*/ 582948 h 682203"/>
                <a:gd name="connsiteX84" fmla="*/ 101423 w 640590"/>
                <a:gd name="connsiteY84" fmla="*/ 583519 h 682203"/>
                <a:gd name="connsiteX85" fmla="*/ 101274 w 640590"/>
                <a:gd name="connsiteY85" fmla="*/ 583824 h 682203"/>
                <a:gd name="connsiteX86" fmla="*/ 538487 w 640590"/>
                <a:gd name="connsiteY86" fmla="*/ 579842 h 682203"/>
                <a:gd name="connsiteX87" fmla="*/ 537415 w 640590"/>
                <a:gd name="connsiteY87" fmla="*/ 580288 h 682203"/>
                <a:gd name="connsiteX88" fmla="*/ 536343 w 640590"/>
                <a:gd name="connsiteY88" fmla="*/ 579732 h 682203"/>
                <a:gd name="connsiteX89" fmla="*/ 537180 w 640590"/>
                <a:gd name="connsiteY89" fmla="*/ 578833 h 682203"/>
                <a:gd name="connsiteX90" fmla="*/ 537321 w 640590"/>
                <a:gd name="connsiteY90" fmla="*/ 577002 h 682203"/>
                <a:gd name="connsiteX91" fmla="*/ 538416 w 640590"/>
                <a:gd name="connsiteY91" fmla="*/ 578019 h 682203"/>
                <a:gd name="connsiteX92" fmla="*/ 538354 w 640590"/>
                <a:gd name="connsiteY92" fmla="*/ 579177 h 682203"/>
                <a:gd name="connsiteX93" fmla="*/ 538487 w 640590"/>
                <a:gd name="connsiteY93" fmla="*/ 579842 h 682203"/>
                <a:gd name="connsiteX94" fmla="*/ 545606 w 640590"/>
                <a:gd name="connsiteY94" fmla="*/ 565235 h 682203"/>
                <a:gd name="connsiteX95" fmla="*/ 546584 w 640590"/>
                <a:gd name="connsiteY95" fmla="*/ 568302 h 682203"/>
                <a:gd name="connsiteX96" fmla="*/ 544816 w 640590"/>
                <a:gd name="connsiteY96" fmla="*/ 566964 h 682203"/>
                <a:gd name="connsiteX97" fmla="*/ 544245 w 640590"/>
                <a:gd name="connsiteY97" fmla="*/ 566002 h 682203"/>
                <a:gd name="connsiteX98" fmla="*/ 545129 w 640590"/>
                <a:gd name="connsiteY98" fmla="*/ 565353 h 682203"/>
                <a:gd name="connsiteX99" fmla="*/ 545606 w 640590"/>
                <a:gd name="connsiteY99" fmla="*/ 565235 h 682203"/>
                <a:gd name="connsiteX100" fmla="*/ 539019 w 640590"/>
                <a:gd name="connsiteY100" fmla="*/ 546741 h 682203"/>
                <a:gd name="connsiteX101" fmla="*/ 538323 w 640590"/>
                <a:gd name="connsiteY101" fmla="*/ 548196 h 682203"/>
                <a:gd name="connsiteX102" fmla="*/ 538182 w 640590"/>
                <a:gd name="connsiteY102" fmla="*/ 545082 h 682203"/>
                <a:gd name="connsiteX103" fmla="*/ 538511 w 640590"/>
                <a:gd name="connsiteY103" fmla="*/ 544691 h 682203"/>
                <a:gd name="connsiteX104" fmla="*/ 538862 w 640590"/>
                <a:gd name="connsiteY104" fmla="*/ 544581 h 682203"/>
                <a:gd name="connsiteX105" fmla="*/ 539308 w 640590"/>
                <a:gd name="connsiteY105" fmla="*/ 544871 h 682203"/>
                <a:gd name="connsiteX106" fmla="*/ 539019 w 640590"/>
                <a:gd name="connsiteY106" fmla="*/ 546741 h 682203"/>
                <a:gd name="connsiteX107" fmla="*/ 539136 w 640590"/>
                <a:gd name="connsiteY107" fmla="*/ 576399 h 682203"/>
                <a:gd name="connsiteX108" fmla="*/ 538651 w 640590"/>
                <a:gd name="connsiteY108" fmla="*/ 576923 h 682203"/>
                <a:gd name="connsiteX109" fmla="*/ 537939 w 640590"/>
                <a:gd name="connsiteY109" fmla="*/ 576337 h 682203"/>
                <a:gd name="connsiteX110" fmla="*/ 535897 w 640590"/>
                <a:gd name="connsiteY110" fmla="*/ 572339 h 682203"/>
                <a:gd name="connsiteX111" fmla="*/ 535545 w 640590"/>
                <a:gd name="connsiteY111" fmla="*/ 569773 h 682203"/>
                <a:gd name="connsiteX112" fmla="*/ 534982 w 640590"/>
                <a:gd name="connsiteY112" fmla="*/ 568881 h 682203"/>
                <a:gd name="connsiteX113" fmla="*/ 535702 w 640590"/>
                <a:gd name="connsiteY113" fmla="*/ 567606 h 682203"/>
                <a:gd name="connsiteX114" fmla="*/ 536601 w 640590"/>
                <a:gd name="connsiteY114" fmla="*/ 567183 h 682203"/>
                <a:gd name="connsiteX115" fmla="*/ 537133 w 640590"/>
                <a:gd name="connsiteY115" fmla="*/ 565744 h 682203"/>
                <a:gd name="connsiteX116" fmla="*/ 537321 w 640590"/>
                <a:gd name="connsiteY116" fmla="*/ 563553 h 682203"/>
                <a:gd name="connsiteX117" fmla="*/ 538111 w 640590"/>
                <a:gd name="connsiteY117" fmla="*/ 561762 h 682203"/>
                <a:gd name="connsiteX118" fmla="*/ 538511 w 640590"/>
                <a:gd name="connsiteY118" fmla="*/ 561261 h 682203"/>
                <a:gd name="connsiteX119" fmla="*/ 540153 w 640590"/>
                <a:gd name="connsiteY119" fmla="*/ 561245 h 682203"/>
                <a:gd name="connsiteX120" fmla="*/ 540568 w 640590"/>
                <a:gd name="connsiteY120" fmla="*/ 561019 h 682203"/>
                <a:gd name="connsiteX121" fmla="*/ 540341 w 640590"/>
                <a:gd name="connsiteY121" fmla="*/ 559305 h 682203"/>
                <a:gd name="connsiteX122" fmla="*/ 539387 w 640590"/>
                <a:gd name="connsiteY122" fmla="*/ 558562 h 682203"/>
                <a:gd name="connsiteX123" fmla="*/ 539050 w 640590"/>
                <a:gd name="connsiteY123" fmla="*/ 558085 h 682203"/>
                <a:gd name="connsiteX124" fmla="*/ 539089 w 640590"/>
                <a:gd name="connsiteY124" fmla="*/ 553977 h 682203"/>
                <a:gd name="connsiteX125" fmla="*/ 539339 w 640590"/>
                <a:gd name="connsiteY125" fmla="*/ 552319 h 682203"/>
                <a:gd name="connsiteX126" fmla="*/ 539934 w 640590"/>
                <a:gd name="connsiteY126" fmla="*/ 551122 h 682203"/>
                <a:gd name="connsiteX127" fmla="*/ 539512 w 640590"/>
                <a:gd name="connsiteY127" fmla="*/ 548650 h 682203"/>
                <a:gd name="connsiteX128" fmla="*/ 539794 w 640590"/>
                <a:gd name="connsiteY128" fmla="*/ 547726 h 682203"/>
                <a:gd name="connsiteX129" fmla="*/ 540975 w 640590"/>
                <a:gd name="connsiteY129" fmla="*/ 546428 h 682203"/>
                <a:gd name="connsiteX130" fmla="*/ 541499 w 640590"/>
                <a:gd name="connsiteY130" fmla="*/ 543658 h 682203"/>
                <a:gd name="connsiteX131" fmla="*/ 541014 w 640590"/>
                <a:gd name="connsiteY131" fmla="*/ 542829 h 682203"/>
                <a:gd name="connsiteX132" fmla="*/ 542140 w 640590"/>
                <a:gd name="connsiteY132" fmla="*/ 538557 h 682203"/>
                <a:gd name="connsiteX133" fmla="*/ 542078 w 640590"/>
                <a:gd name="connsiteY133" fmla="*/ 535694 h 682203"/>
                <a:gd name="connsiteX134" fmla="*/ 543549 w 640590"/>
                <a:gd name="connsiteY134" fmla="*/ 532831 h 682203"/>
                <a:gd name="connsiteX135" fmla="*/ 545849 w 640590"/>
                <a:gd name="connsiteY135" fmla="*/ 531524 h 682203"/>
                <a:gd name="connsiteX136" fmla="*/ 546577 w 640590"/>
                <a:gd name="connsiteY136" fmla="*/ 531493 h 682203"/>
                <a:gd name="connsiteX137" fmla="*/ 546670 w 640590"/>
                <a:gd name="connsiteY137" fmla="*/ 533942 h 682203"/>
                <a:gd name="connsiteX138" fmla="*/ 546889 w 640590"/>
                <a:gd name="connsiteY138" fmla="*/ 534747 h 682203"/>
                <a:gd name="connsiteX139" fmla="*/ 545559 w 640590"/>
                <a:gd name="connsiteY139" fmla="*/ 536195 h 682203"/>
                <a:gd name="connsiteX140" fmla="*/ 546827 w 640590"/>
                <a:gd name="connsiteY140" fmla="*/ 538080 h 682203"/>
                <a:gd name="connsiteX141" fmla="*/ 546662 w 640590"/>
                <a:gd name="connsiteY141" fmla="*/ 538761 h 682203"/>
                <a:gd name="connsiteX142" fmla="*/ 546154 w 640590"/>
                <a:gd name="connsiteY142" fmla="*/ 540255 h 682203"/>
                <a:gd name="connsiteX143" fmla="*/ 545317 w 640590"/>
                <a:gd name="connsiteY143" fmla="*/ 541726 h 682203"/>
                <a:gd name="connsiteX144" fmla="*/ 544151 w 640590"/>
                <a:gd name="connsiteY144" fmla="*/ 542328 h 682203"/>
                <a:gd name="connsiteX145" fmla="*/ 543244 w 640590"/>
                <a:gd name="connsiteY145" fmla="*/ 544284 h 682203"/>
                <a:gd name="connsiteX146" fmla="*/ 542727 w 640590"/>
                <a:gd name="connsiteY146" fmla="*/ 545019 h 682203"/>
                <a:gd name="connsiteX147" fmla="*/ 544456 w 640590"/>
                <a:gd name="connsiteY147" fmla="*/ 547077 h 682203"/>
                <a:gd name="connsiteX148" fmla="*/ 545012 w 640590"/>
                <a:gd name="connsiteY148" fmla="*/ 554056 h 682203"/>
                <a:gd name="connsiteX149" fmla="*/ 543744 w 640590"/>
                <a:gd name="connsiteY149" fmla="*/ 555965 h 682203"/>
                <a:gd name="connsiteX150" fmla="*/ 542235 w 640590"/>
                <a:gd name="connsiteY150" fmla="*/ 556348 h 682203"/>
                <a:gd name="connsiteX151" fmla="*/ 542586 w 640590"/>
                <a:gd name="connsiteY151" fmla="*/ 560995 h 682203"/>
                <a:gd name="connsiteX152" fmla="*/ 542312 w 640590"/>
                <a:gd name="connsiteY152" fmla="*/ 562036 h 682203"/>
                <a:gd name="connsiteX153" fmla="*/ 540818 w 640590"/>
                <a:gd name="connsiteY153" fmla="*/ 564312 h 682203"/>
                <a:gd name="connsiteX154" fmla="*/ 540537 w 640590"/>
                <a:gd name="connsiteY154" fmla="*/ 565306 h 682203"/>
                <a:gd name="connsiteX155" fmla="*/ 539699 w 640590"/>
                <a:gd name="connsiteY155" fmla="*/ 566245 h 682203"/>
                <a:gd name="connsiteX156" fmla="*/ 540051 w 640590"/>
                <a:gd name="connsiteY156" fmla="*/ 567410 h 682203"/>
                <a:gd name="connsiteX157" fmla="*/ 540779 w 640590"/>
                <a:gd name="connsiteY157" fmla="*/ 567919 h 682203"/>
                <a:gd name="connsiteX158" fmla="*/ 540795 w 640590"/>
                <a:gd name="connsiteY158" fmla="*/ 568873 h 682203"/>
                <a:gd name="connsiteX159" fmla="*/ 540122 w 640590"/>
                <a:gd name="connsiteY159" fmla="*/ 571322 h 682203"/>
                <a:gd name="connsiteX160" fmla="*/ 540067 w 640590"/>
                <a:gd name="connsiteY160" fmla="*/ 574115 h 682203"/>
                <a:gd name="connsiteX161" fmla="*/ 539136 w 640590"/>
                <a:gd name="connsiteY161" fmla="*/ 576399 h 682203"/>
                <a:gd name="connsiteX162" fmla="*/ 231675 w 640590"/>
                <a:gd name="connsiteY162" fmla="*/ 94828 h 682203"/>
                <a:gd name="connsiteX163" fmla="*/ 231621 w 640590"/>
                <a:gd name="connsiteY163" fmla="*/ 94742 h 682203"/>
                <a:gd name="connsiteX164" fmla="*/ 230330 w 640590"/>
                <a:gd name="connsiteY164" fmla="*/ 92825 h 682203"/>
                <a:gd name="connsiteX165" fmla="*/ 231675 w 640590"/>
                <a:gd name="connsiteY165" fmla="*/ 94828 h 682203"/>
                <a:gd name="connsiteX166" fmla="*/ 230956 w 640590"/>
                <a:gd name="connsiteY166" fmla="*/ 96940 h 682203"/>
                <a:gd name="connsiteX167" fmla="*/ 231104 w 640590"/>
                <a:gd name="connsiteY167" fmla="*/ 98614 h 682203"/>
                <a:gd name="connsiteX168" fmla="*/ 232434 w 640590"/>
                <a:gd name="connsiteY168" fmla="*/ 100461 h 682203"/>
                <a:gd name="connsiteX169" fmla="*/ 233514 w 640590"/>
                <a:gd name="connsiteY169" fmla="*/ 101751 h 682203"/>
                <a:gd name="connsiteX170" fmla="*/ 232458 w 640590"/>
                <a:gd name="connsiteY170" fmla="*/ 103488 h 682203"/>
                <a:gd name="connsiteX171" fmla="*/ 231832 w 640590"/>
                <a:gd name="connsiteY171" fmla="*/ 105499 h 682203"/>
                <a:gd name="connsiteX172" fmla="*/ 232536 w 640590"/>
                <a:gd name="connsiteY172" fmla="*/ 106399 h 682203"/>
                <a:gd name="connsiteX173" fmla="*/ 232207 w 640590"/>
                <a:gd name="connsiteY173" fmla="*/ 109286 h 682203"/>
                <a:gd name="connsiteX174" fmla="*/ 232520 w 640590"/>
                <a:gd name="connsiteY174" fmla="*/ 109825 h 682203"/>
                <a:gd name="connsiteX175" fmla="*/ 233263 w 640590"/>
                <a:gd name="connsiteY175" fmla="*/ 110052 h 682203"/>
                <a:gd name="connsiteX176" fmla="*/ 234421 w 640590"/>
                <a:gd name="connsiteY176" fmla="*/ 109857 h 682203"/>
                <a:gd name="connsiteX177" fmla="*/ 235305 w 640590"/>
                <a:gd name="connsiteY177" fmla="*/ 111265 h 682203"/>
                <a:gd name="connsiteX178" fmla="*/ 234507 w 640590"/>
                <a:gd name="connsiteY178" fmla="*/ 109997 h 682203"/>
                <a:gd name="connsiteX179" fmla="*/ 234414 w 640590"/>
                <a:gd name="connsiteY179" fmla="*/ 109857 h 682203"/>
                <a:gd name="connsiteX180" fmla="*/ 235618 w 640590"/>
                <a:gd name="connsiteY180" fmla="*/ 109090 h 682203"/>
                <a:gd name="connsiteX181" fmla="*/ 236643 w 640590"/>
                <a:gd name="connsiteY181" fmla="*/ 108941 h 682203"/>
                <a:gd name="connsiteX182" fmla="*/ 237253 w 640590"/>
                <a:gd name="connsiteY182" fmla="*/ 109160 h 682203"/>
                <a:gd name="connsiteX183" fmla="*/ 238067 w 640590"/>
                <a:gd name="connsiteY183" fmla="*/ 106978 h 682203"/>
                <a:gd name="connsiteX184" fmla="*/ 238787 w 640590"/>
                <a:gd name="connsiteY184" fmla="*/ 106665 h 682203"/>
                <a:gd name="connsiteX185" fmla="*/ 240180 w 640590"/>
                <a:gd name="connsiteY185" fmla="*/ 107267 h 682203"/>
                <a:gd name="connsiteX186" fmla="*/ 242933 w 640590"/>
                <a:gd name="connsiteY186" fmla="*/ 111382 h 682203"/>
                <a:gd name="connsiteX187" fmla="*/ 245264 w 640590"/>
                <a:gd name="connsiteY187" fmla="*/ 114856 h 682203"/>
                <a:gd name="connsiteX188" fmla="*/ 245757 w 640590"/>
                <a:gd name="connsiteY188" fmla="*/ 115333 h 682203"/>
                <a:gd name="connsiteX189" fmla="*/ 245937 w 640590"/>
                <a:gd name="connsiteY189" fmla="*/ 115513 h 682203"/>
                <a:gd name="connsiteX190" fmla="*/ 246352 w 640590"/>
                <a:gd name="connsiteY190" fmla="*/ 115912 h 682203"/>
                <a:gd name="connsiteX191" fmla="*/ 248652 w 640590"/>
                <a:gd name="connsiteY191" fmla="*/ 117711 h 682203"/>
                <a:gd name="connsiteX192" fmla="*/ 250240 w 640590"/>
                <a:gd name="connsiteY192" fmla="*/ 118846 h 682203"/>
                <a:gd name="connsiteX193" fmla="*/ 252407 w 640590"/>
                <a:gd name="connsiteY193" fmla="*/ 118439 h 682203"/>
                <a:gd name="connsiteX194" fmla="*/ 255271 w 640590"/>
                <a:gd name="connsiteY194" fmla="*/ 118361 h 682203"/>
                <a:gd name="connsiteX195" fmla="*/ 256969 w 640590"/>
                <a:gd name="connsiteY195" fmla="*/ 119472 h 682203"/>
                <a:gd name="connsiteX196" fmla="*/ 257947 w 640590"/>
                <a:gd name="connsiteY196" fmla="*/ 120246 h 682203"/>
                <a:gd name="connsiteX197" fmla="*/ 257993 w 640590"/>
                <a:gd name="connsiteY197" fmla="*/ 120356 h 682203"/>
                <a:gd name="connsiteX198" fmla="*/ 258127 w 640590"/>
                <a:gd name="connsiteY198" fmla="*/ 120379 h 682203"/>
                <a:gd name="connsiteX199" fmla="*/ 258127 w 640590"/>
                <a:gd name="connsiteY199" fmla="*/ 120379 h 682203"/>
                <a:gd name="connsiteX200" fmla="*/ 261569 w 640590"/>
                <a:gd name="connsiteY200" fmla="*/ 123102 h 682203"/>
                <a:gd name="connsiteX201" fmla="*/ 263055 w 640590"/>
                <a:gd name="connsiteY201" fmla="*/ 122898 h 682203"/>
                <a:gd name="connsiteX202" fmla="*/ 264041 w 640590"/>
                <a:gd name="connsiteY202" fmla="*/ 123681 h 682203"/>
                <a:gd name="connsiteX203" fmla="*/ 264323 w 640590"/>
                <a:gd name="connsiteY203" fmla="*/ 125597 h 682203"/>
                <a:gd name="connsiteX204" fmla="*/ 263861 w 640590"/>
                <a:gd name="connsiteY204" fmla="*/ 127592 h 682203"/>
                <a:gd name="connsiteX205" fmla="*/ 263970 w 640590"/>
                <a:gd name="connsiteY205" fmla="*/ 128531 h 682203"/>
                <a:gd name="connsiteX206" fmla="*/ 265504 w 640590"/>
                <a:gd name="connsiteY206" fmla="*/ 128711 h 682203"/>
                <a:gd name="connsiteX207" fmla="*/ 268766 w 640590"/>
                <a:gd name="connsiteY207" fmla="*/ 130025 h 682203"/>
                <a:gd name="connsiteX208" fmla="*/ 271645 w 640590"/>
                <a:gd name="connsiteY208" fmla="*/ 131191 h 682203"/>
                <a:gd name="connsiteX209" fmla="*/ 273139 w 640590"/>
                <a:gd name="connsiteY209" fmla="*/ 131559 h 682203"/>
                <a:gd name="connsiteX210" fmla="*/ 274743 w 640590"/>
                <a:gd name="connsiteY210" fmla="*/ 132419 h 682203"/>
                <a:gd name="connsiteX211" fmla="*/ 276167 w 640590"/>
                <a:gd name="connsiteY211" fmla="*/ 133796 h 682203"/>
                <a:gd name="connsiteX212" fmla="*/ 278944 w 640590"/>
                <a:gd name="connsiteY212" fmla="*/ 135564 h 682203"/>
                <a:gd name="connsiteX213" fmla="*/ 281401 w 640590"/>
                <a:gd name="connsiteY213" fmla="*/ 136918 h 682203"/>
                <a:gd name="connsiteX214" fmla="*/ 281941 w 640590"/>
                <a:gd name="connsiteY214" fmla="*/ 138749 h 682203"/>
                <a:gd name="connsiteX215" fmla="*/ 280971 w 640590"/>
                <a:gd name="connsiteY215" fmla="*/ 138357 h 682203"/>
                <a:gd name="connsiteX216" fmla="*/ 279688 w 640590"/>
                <a:gd name="connsiteY216" fmla="*/ 138561 h 682203"/>
                <a:gd name="connsiteX217" fmla="*/ 278381 w 640590"/>
                <a:gd name="connsiteY217" fmla="*/ 139374 h 682203"/>
                <a:gd name="connsiteX218" fmla="*/ 277763 w 640590"/>
                <a:gd name="connsiteY218" fmla="*/ 139891 h 682203"/>
                <a:gd name="connsiteX219" fmla="*/ 274782 w 640590"/>
                <a:gd name="connsiteY219" fmla="*/ 143044 h 682203"/>
                <a:gd name="connsiteX220" fmla="*/ 273218 w 640590"/>
                <a:gd name="connsiteY220" fmla="*/ 144014 h 682203"/>
                <a:gd name="connsiteX221" fmla="*/ 271818 w 640590"/>
                <a:gd name="connsiteY221" fmla="*/ 145430 h 682203"/>
                <a:gd name="connsiteX222" fmla="*/ 268586 w 640590"/>
                <a:gd name="connsiteY222" fmla="*/ 149693 h 682203"/>
                <a:gd name="connsiteX223" fmla="*/ 266716 w 640590"/>
                <a:gd name="connsiteY223" fmla="*/ 153668 h 682203"/>
                <a:gd name="connsiteX224" fmla="*/ 265355 w 640590"/>
                <a:gd name="connsiteY224" fmla="*/ 157400 h 682203"/>
                <a:gd name="connsiteX225" fmla="*/ 265379 w 640590"/>
                <a:gd name="connsiteY225" fmla="*/ 160036 h 682203"/>
                <a:gd name="connsiteX226" fmla="*/ 264878 w 640590"/>
                <a:gd name="connsiteY226" fmla="*/ 163126 h 682203"/>
                <a:gd name="connsiteX227" fmla="*/ 263486 w 640590"/>
                <a:gd name="connsiteY227" fmla="*/ 164887 h 682203"/>
                <a:gd name="connsiteX228" fmla="*/ 262633 w 640590"/>
                <a:gd name="connsiteY228" fmla="*/ 165481 h 682203"/>
                <a:gd name="connsiteX229" fmla="*/ 261623 w 640590"/>
                <a:gd name="connsiteY229" fmla="*/ 168133 h 682203"/>
                <a:gd name="connsiteX230" fmla="*/ 260896 w 640590"/>
                <a:gd name="connsiteY230" fmla="*/ 171224 h 682203"/>
                <a:gd name="connsiteX231" fmla="*/ 261318 w 640590"/>
                <a:gd name="connsiteY231" fmla="*/ 172225 h 682203"/>
                <a:gd name="connsiteX232" fmla="*/ 263055 w 640590"/>
                <a:gd name="connsiteY232" fmla="*/ 173571 h 682203"/>
                <a:gd name="connsiteX233" fmla="*/ 264745 w 640590"/>
                <a:gd name="connsiteY233" fmla="*/ 174885 h 682203"/>
                <a:gd name="connsiteX234" fmla="*/ 266896 w 640590"/>
                <a:gd name="connsiteY234" fmla="*/ 176309 h 682203"/>
                <a:gd name="connsiteX235" fmla="*/ 268962 w 640590"/>
                <a:gd name="connsiteY235" fmla="*/ 177662 h 682203"/>
                <a:gd name="connsiteX236" fmla="*/ 270292 w 640590"/>
                <a:gd name="connsiteY236" fmla="*/ 177834 h 682203"/>
                <a:gd name="connsiteX237" fmla="*/ 270660 w 640590"/>
                <a:gd name="connsiteY237" fmla="*/ 177068 h 682203"/>
                <a:gd name="connsiteX238" fmla="*/ 271145 w 640590"/>
                <a:gd name="connsiteY238" fmla="*/ 176332 h 682203"/>
                <a:gd name="connsiteX239" fmla="*/ 272662 w 640590"/>
                <a:gd name="connsiteY239" fmla="*/ 176724 h 682203"/>
                <a:gd name="connsiteX240" fmla="*/ 274509 w 640590"/>
                <a:gd name="connsiteY240" fmla="*/ 178046 h 682203"/>
                <a:gd name="connsiteX241" fmla="*/ 275713 w 640590"/>
                <a:gd name="connsiteY241" fmla="*/ 179102 h 682203"/>
                <a:gd name="connsiteX242" fmla="*/ 276245 w 640590"/>
                <a:gd name="connsiteY242" fmla="*/ 179454 h 682203"/>
                <a:gd name="connsiteX243" fmla="*/ 279438 w 640590"/>
                <a:gd name="connsiteY243" fmla="*/ 181230 h 682203"/>
                <a:gd name="connsiteX244" fmla="*/ 282081 w 640590"/>
                <a:gd name="connsiteY244" fmla="*/ 182693 h 682203"/>
                <a:gd name="connsiteX245" fmla="*/ 285430 w 640590"/>
                <a:gd name="connsiteY245" fmla="*/ 184547 h 682203"/>
                <a:gd name="connsiteX246" fmla="*/ 286244 w 640590"/>
                <a:gd name="connsiteY246" fmla="*/ 185681 h 682203"/>
                <a:gd name="connsiteX247" fmla="*/ 286964 w 640590"/>
                <a:gd name="connsiteY247" fmla="*/ 186886 h 682203"/>
                <a:gd name="connsiteX248" fmla="*/ 288544 w 640590"/>
                <a:gd name="connsiteY248" fmla="*/ 188482 h 682203"/>
                <a:gd name="connsiteX249" fmla="*/ 292385 w 640590"/>
                <a:gd name="connsiteY249" fmla="*/ 191306 h 682203"/>
                <a:gd name="connsiteX250" fmla="*/ 295671 w 640590"/>
                <a:gd name="connsiteY250" fmla="*/ 193333 h 682203"/>
                <a:gd name="connsiteX251" fmla="*/ 298347 w 640590"/>
                <a:gd name="connsiteY251" fmla="*/ 194976 h 682203"/>
                <a:gd name="connsiteX252" fmla="*/ 300443 w 640590"/>
                <a:gd name="connsiteY252" fmla="*/ 196126 h 682203"/>
                <a:gd name="connsiteX253" fmla="*/ 301413 w 640590"/>
                <a:gd name="connsiteY253" fmla="*/ 195946 h 682203"/>
                <a:gd name="connsiteX254" fmla="*/ 302477 w 640590"/>
                <a:gd name="connsiteY254" fmla="*/ 195328 h 682203"/>
                <a:gd name="connsiteX255" fmla="*/ 303408 w 640590"/>
                <a:gd name="connsiteY255" fmla="*/ 194976 h 682203"/>
                <a:gd name="connsiteX256" fmla="*/ 304496 w 640590"/>
                <a:gd name="connsiteY256" fmla="*/ 195304 h 682203"/>
                <a:gd name="connsiteX257" fmla="*/ 306139 w 640590"/>
                <a:gd name="connsiteY257" fmla="*/ 196180 h 682203"/>
                <a:gd name="connsiteX258" fmla="*/ 309995 w 640590"/>
                <a:gd name="connsiteY258" fmla="*/ 198856 h 682203"/>
                <a:gd name="connsiteX259" fmla="*/ 313594 w 640590"/>
                <a:gd name="connsiteY259" fmla="*/ 200945 h 682203"/>
                <a:gd name="connsiteX260" fmla="*/ 317514 w 640590"/>
                <a:gd name="connsiteY260" fmla="*/ 200569 h 682203"/>
                <a:gd name="connsiteX261" fmla="*/ 318555 w 640590"/>
                <a:gd name="connsiteY261" fmla="*/ 200906 h 682203"/>
                <a:gd name="connsiteX262" fmla="*/ 319290 w 640590"/>
                <a:gd name="connsiteY262" fmla="*/ 202799 h 682203"/>
                <a:gd name="connsiteX263" fmla="*/ 319783 w 640590"/>
                <a:gd name="connsiteY263" fmla="*/ 204716 h 682203"/>
                <a:gd name="connsiteX264" fmla="*/ 324164 w 640590"/>
                <a:gd name="connsiteY264" fmla="*/ 205983 h 682203"/>
                <a:gd name="connsiteX265" fmla="*/ 327043 w 640590"/>
                <a:gd name="connsiteY265" fmla="*/ 206554 h 682203"/>
                <a:gd name="connsiteX266" fmla="*/ 330337 w 640590"/>
                <a:gd name="connsiteY266" fmla="*/ 207595 h 682203"/>
                <a:gd name="connsiteX267" fmla="*/ 332003 w 640590"/>
                <a:gd name="connsiteY267" fmla="*/ 208369 h 682203"/>
                <a:gd name="connsiteX268" fmla="*/ 333756 w 640590"/>
                <a:gd name="connsiteY268" fmla="*/ 207399 h 682203"/>
                <a:gd name="connsiteX269" fmla="*/ 334076 w 640590"/>
                <a:gd name="connsiteY269" fmla="*/ 206547 h 682203"/>
                <a:gd name="connsiteX270" fmla="*/ 335461 w 640590"/>
                <a:gd name="connsiteY270" fmla="*/ 206046 h 682203"/>
                <a:gd name="connsiteX271" fmla="*/ 337761 w 640590"/>
                <a:gd name="connsiteY271" fmla="*/ 206265 h 682203"/>
                <a:gd name="connsiteX272" fmla="*/ 342048 w 640590"/>
                <a:gd name="connsiteY272" fmla="*/ 207751 h 682203"/>
                <a:gd name="connsiteX273" fmla="*/ 343840 w 640590"/>
                <a:gd name="connsiteY273" fmla="*/ 208197 h 682203"/>
                <a:gd name="connsiteX274" fmla="*/ 345342 w 640590"/>
                <a:gd name="connsiteY274" fmla="*/ 206789 h 682203"/>
                <a:gd name="connsiteX275" fmla="*/ 348135 w 640590"/>
                <a:gd name="connsiteY275" fmla="*/ 206140 h 682203"/>
                <a:gd name="connsiteX276" fmla="*/ 349598 w 640590"/>
                <a:gd name="connsiteY276" fmla="*/ 205404 h 682203"/>
                <a:gd name="connsiteX277" fmla="*/ 352649 w 640590"/>
                <a:gd name="connsiteY277" fmla="*/ 206969 h 682203"/>
                <a:gd name="connsiteX278" fmla="*/ 358157 w 640590"/>
                <a:gd name="connsiteY278" fmla="*/ 208925 h 682203"/>
                <a:gd name="connsiteX279" fmla="*/ 360997 w 640590"/>
                <a:gd name="connsiteY279" fmla="*/ 210145 h 682203"/>
                <a:gd name="connsiteX280" fmla="*/ 361670 w 640590"/>
                <a:gd name="connsiteY280" fmla="*/ 211342 h 682203"/>
                <a:gd name="connsiteX281" fmla="*/ 361975 w 640590"/>
                <a:gd name="connsiteY281" fmla="*/ 212477 h 682203"/>
                <a:gd name="connsiteX282" fmla="*/ 361951 w 640590"/>
                <a:gd name="connsiteY282" fmla="*/ 215230 h 682203"/>
                <a:gd name="connsiteX283" fmla="*/ 362647 w 640590"/>
                <a:gd name="connsiteY283" fmla="*/ 216474 h 682203"/>
                <a:gd name="connsiteX284" fmla="*/ 368171 w 640590"/>
                <a:gd name="connsiteY284" fmla="*/ 219267 h 682203"/>
                <a:gd name="connsiteX285" fmla="*/ 369993 w 640590"/>
                <a:gd name="connsiteY285" fmla="*/ 220449 h 682203"/>
                <a:gd name="connsiteX286" fmla="*/ 371465 w 640590"/>
                <a:gd name="connsiteY286" fmla="*/ 220832 h 682203"/>
                <a:gd name="connsiteX287" fmla="*/ 372294 w 640590"/>
                <a:gd name="connsiteY287" fmla="*/ 220879 h 682203"/>
                <a:gd name="connsiteX288" fmla="*/ 372865 w 640590"/>
                <a:gd name="connsiteY288" fmla="*/ 221231 h 682203"/>
                <a:gd name="connsiteX289" fmla="*/ 373358 w 640590"/>
                <a:gd name="connsiteY289" fmla="*/ 222819 h 682203"/>
                <a:gd name="connsiteX290" fmla="*/ 373749 w 640590"/>
                <a:gd name="connsiteY290" fmla="*/ 223187 h 682203"/>
                <a:gd name="connsiteX291" fmla="*/ 374813 w 640590"/>
                <a:gd name="connsiteY291" fmla="*/ 223578 h 682203"/>
                <a:gd name="connsiteX292" fmla="*/ 375971 w 640590"/>
                <a:gd name="connsiteY292" fmla="*/ 223805 h 682203"/>
                <a:gd name="connsiteX293" fmla="*/ 379562 w 640590"/>
                <a:gd name="connsiteY293" fmla="*/ 222428 h 682203"/>
                <a:gd name="connsiteX294" fmla="*/ 382018 w 640590"/>
                <a:gd name="connsiteY294" fmla="*/ 221387 h 682203"/>
                <a:gd name="connsiteX295" fmla="*/ 383771 w 640590"/>
                <a:gd name="connsiteY295" fmla="*/ 221654 h 682203"/>
                <a:gd name="connsiteX296" fmla="*/ 384905 w 640590"/>
                <a:gd name="connsiteY296" fmla="*/ 222811 h 682203"/>
                <a:gd name="connsiteX297" fmla="*/ 385069 w 640590"/>
                <a:gd name="connsiteY297" fmla="*/ 224501 h 682203"/>
                <a:gd name="connsiteX298" fmla="*/ 385727 w 640590"/>
                <a:gd name="connsiteY298" fmla="*/ 226285 h 682203"/>
                <a:gd name="connsiteX299" fmla="*/ 386978 w 640590"/>
                <a:gd name="connsiteY299" fmla="*/ 227153 h 682203"/>
                <a:gd name="connsiteX300" fmla="*/ 388324 w 640590"/>
                <a:gd name="connsiteY300" fmla="*/ 227247 h 682203"/>
                <a:gd name="connsiteX301" fmla="*/ 391657 w 640590"/>
                <a:gd name="connsiteY301" fmla="*/ 226042 h 682203"/>
                <a:gd name="connsiteX302" fmla="*/ 394340 w 640590"/>
                <a:gd name="connsiteY302" fmla="*/ 226966 h 682203"/>
                <a:gd name="connsiteX303" fmla="*/ 396797 w 640590"/>
                <a:gd name="connsiteY303" fmla="*/ 227302 h 682203"/>
                <a:gd name="connsiteX304" fmla="*/ 399535 w 640590"/>
                <a:gd name="connsiteY304" fmla="*/ 227881 h 682203"/>
                <a:gd name="connsiteX305" fmla="*/ 400599 w 640590"/>
                <a:gd name="connsiteY305" fmla="*/ 228319 h 682203"/>
                <a:gd name="connsiteX306" fmla="*/ 403431 w 640590"/>
                <a:gd name="connsiteY306" fmla="*/ 229790 h 682203"/>
                <a:gd name="connsiteX307" fmla="*/ 406897 w 640590"/>
                <a:gd name="connsiteY307" fmla="*/ 231276 h 682203"/>
                <a:gd name="connsiteX308" fmla="*/ 408234 w 640590"/>
                <a:gd name="connsiteY308" fmla="*/ 231112 h 682203"/>
                <a:gd name="connsiteX309" fmla="*/ 413813 w 640590"/>
                <a:gd name="connsiteY309" fmla="*/ 228342 h 682203"/>
                <a:gd name="connsiteX310" fmla="*/ 414290 w 640590"/>
                <a:gd name="connsiteY310" fmla="*/ 228679 h 682203"/>
                <a:gd name="connsiteX311" fmla="*/ 415424 w 640590"/>
                <a:gd name="connsiteY311" fmla="*/ 231323 h 682203"/>
                <a:gd name="connsiteX312" fmla="*/ 417122 w 640590"/>
                <a:gd name="connsiteY312" fmla="*/ 232270 h 682203"/>
                <a:gd name="connsiteX313" fmla="*/ 419774 w 640590"/>
                <a:gd name="connsiteY313" fmla="*/ 233099 h 682203"/>
                <a:gd name="connsiteX314" fmla="*/ 422544 w 640590"/>
                <a:gd name="connsiteY314" fmla="*/ 231574 h 682203"/>
                <a:gd name="connsiteX315" fmla="*/ 424726 w 640590"/>
                <a:gd name="connsiteY315" fmla="*/ 232012 h 682203"/>
                <a:gd name="connsiteX316" fmla="*/ 427371 w 640590"/>
                <a:gd name="connsiteY316" fmla="*/ 232152 h 682203"/>
                <a:gd name="connsiteX317" fmla="*/ 429905 w 640590"/>
                <a:gd name="connsiteY317" fmla="*/ 231417 h 682203"/>
                <a:gd name="connsiteX318" fmla="*/ 432104 w 640590"/>
                <a:gd name="connsiteY318" fmla="*/ 231229 h 682203"/>
                <a:gd name="connsiteX319" fmla="*/ 435304 w 640590"/>
                <a:gd name="connsiteY319" fmla="*/ 232559 h 682203"/>
                <a:gd name="connsiteX320" fmla="*/ 436008 w 640590"/>
                <a:gd name="connsiteY320" fmla="*/ 232254 h 682203"/>
                <a:gd name="connsiteX321" fmla="*/ 436618 w 640590"/>
                <a:gd name="connsiteY321" fmla="*/ 231401 h 682203"/>
                <a:gd name="connsiteX322" fmla="*/ 437862 w 640590"/>
                <a:gd name="connsiteY322" fmla="*/ 227584 h 682203"/>
                <a:gd name="connsiteX323" fmla="*/ 438965 w 640590"/>
                <a:gd name="connsiteY323" fmla="*/ 224204 h 682203"/>
                <a:gd name="connsiteX324" fmla="*/ 438863 w 640590"/>
                <a:gd name="connsiteY324" fmla="*/ 222186 h 682203"/>
                <a:gd name="connsiteX325" fmla="*/ 437854 w 640590"/>
                <a:gd name="connsiteY325" fmla="*/ 219220 h 682203"/>
                <a:gd name="connsiteX326" fmla="*/ 435264 w 640590"/>
                <a:gd name="connsiteY326" fmla="*/ 215356 h 682203"/>
                <a:gd name="connsiteX327" fmla="*/ 435077 w 640590"/>
                <a:gd name="connsiteY327" fmla="*/ 214182 h 682203"/>
                <a:gd name="connsiteX328" fmla="*/ 435945 w 640590"/>
                <a:gd name="connsiteY328" fmla="*/ 207430 h 682203"/>
                <a:gd name="connsiteX329" fmla="*/ 436908 w 640590"/>
                <a:gd name="connsiteY329" fmla="*/ 203527 h 682203"/>
                <a:gd name="connsiteX330" fmla="*/ 437729 w 640590"/>
                <a:gd name="connsiteY330" fmla="*/ 201680 h 682203"/>
                <a:gd name="connsiteX331" fmla="*/ 438637 w 640590"/>
                <a:gd name="connsiteY331" fmla="*/ 199044 h 682203"/>
                <a:gd name="connsiteX332" fmla="*/ 438801 w 640590"/>
                <a:gd name="connsiteY332" fmla="*/ 197823 h 682203"/>
                <a:gd name="connsiteX333" fmla="*/ 438707 w 640590"/>
                <a:gd name="connsiteY333" fmla="*/ 196720 h 682203"/>
                <a:gd name="connsiteX334" fmla="*/ 437823 w 640590"/>
                <a:gd name="connsiteY334" fmla="*/ 196047 h 682203"/>
                <a:gd name="connsiteX335" fmla="*/ 437588 w 640590"/>
                <a:gd name="connsiteY335" fmla="*/ 195210 h 682203"/>
                <a:gd name="connsiteX336" fmla="*/ 437807 w 640590"/>
                <a:gd name="connsiteY336" fmla="*/ 194506 h 682203"/>
                <a:gd name="connsiteX337" fmla="*/ 438511 w 640590"/>
                <a:gd name="connsiteY337" fmla="*/ 194115 h 682203"/>
                <a:gd name="connsiteX338" fmla="*/ 441453 w 640590"/>
                <a:gd name="connsiteY338" fmla="*/ 193622 h 682203"/>
                <a:gd name="connsiteX339" fmla="*/ 444770 w 640590"/>
                <a:gd name="connsiteY339" fmla="*/ 192566 h 682203"/>
                <a:gd name="connsiteX340" fmla="*/ 446092 w 640590"/>
                <a:gd name="connsiteY340" fmla="*/ 192003 h 682203"/>
                <a:gd name="connsiteX341" fmla="*/ 447086 w 640590"/>
                <a:gd name="connsiteY341" fmla="*/ 191439 h 682203"/>
                <a:gd name="connsiteX342" fmla="*/ 448103 w 640590"/>
                <a:gd name="connsiteY342" fmla="*/ 190548 h 682203"/>
                <a:gd name="connsiteX343" fmla="*/ 449050 w 640590"/>
                <a:gd name="connsiteY343" fmla="*/ 190587 h 682203"/>
                <a:gd name="connsiteX344" fmla="*/ 452022 w 640590"/>
                <a:gd name="connsiteY344" fmla="*/ 191878 h 682203"/>
                <a:gd name="connsiteX345" fmla="*/ 453063 w 640590"/>
                <a:gd name="connsiteY345" fmla="*/ 192691 h 682203"/>
                <a:gd name="connsiteX346" fmla="*/ 453611 w 640590"/>
                <a:gd name="connsiteY346" fmla="*/ 195155 h 682203"/>
                <a:gd name="connsiteX347" fmla="*/ 454056 w 640590"/>
                <a:gd name="connsiteY347" fmla="*/ 196110 h 682203"/>
                <a:gd name="connsiteX348" fmla="*/ 453665 w 640590"/>
                <a:gd name="connsiteY348" fmla="*/ 198614 h 682203"/>
                <a:gd name="connsiteX349" fmla="*/ 451882 w 640590"/>
                <a:gd name="connsiteY349" fmla="*/ 204669 h 682203"/>
                <a:gd name="connsiteX350" fmla="*/ 452234 w 640590"/>
                <a:gd name="connsiteY350" fmla="*/ 206930 h 682203"/>
                <a:gd name="connsiteX351" fmla="*/ 453712 w 640590"/>
                <a:gd name="connsiteY351" fmla="*/ 208580 h 682203"/>
                <a:gd name="connsiteX352" fmla="*/ 455003 w 640590"/>
                <a:gd name="connsiteY352" fmla="*/ 209731 h 682203"/>
                <a:gd name="connsiteX353" fmla="*/ 454792 w 640590"/>
                <a:gd name="connsiteY353" fmla="*/ 210192 h 682203"/>
                <a:gd name="connsiteX354" fmla="*/ 452132 w 640590"/>
                <a:gd name="connsiteY354" fmla="*/ 212140 h 682203"/>
                <a:gd name="connsiteX355" fmla="*/ 451655 w 640590"/>
                <a:gd name="connsiteY355" fmla="*/ 213181 h 682203"/>
                <a:gd name="connsiteX356" fmla="*/ 452241 w 640590"/>
                <a:gd name="connsiteY356" fmla="*/ 214198 h 682203"/>
                <a:gd name="connsiteX357" fmla="*/ 453297 w 640590"/>
                <a:gd name="connsiteY357" fmla="*/ 215058 h 682203"/>
                <a:gd name="connsiteX358" fmla="*/ 453775 w 640590"/>
                <a:gd name="connsiteY358" fmla="*/ 215880 h 682203"/>
                <a:gd name="connsiteX359" fmla="*/ 454268 w 640590"/>
                <a:gd name="connsiteY359" fmla="*/ 218430 h 682203"/>
                <a:gd name="connsiteX360" fmla="*/ 455621 w 640590"/>
                <a:gd name="connsiteY360" fmla="*/ 219150 h 682203"/>
                <a:gd name="connsiteX361" fmla="*/ 458297 w 640590"/>
                <a:gd name="connsiteY361" fmla="*/ 220793 h 682203"/>
                <a:gd name="connsiteX362" fmla="*/ 460651 w 640590"/>
                <a:gd name="connsiteY362" fmla="*/ 221990 h 682203"/>
                <a:gd name="connsiteX363" fmla="*/ 464696 w 640590"/>
                <a:gd name="connsiteY363" fmla="*/ 221192 h 682203"/>
                <a:gd name="connsiteX364" fmla="*/ 465839 w 640590"/>
                <a:gd name="connsiteY364" fmla="*/ 221732 h 682203"/>
                <a:gd name="connsiteX365" fmla="*/ 467825 w 640590"/>
                <a:gd name="connsiteY365" fmla="*/ 222295 h 682203"/>
                <a:gd name="connsiteX366" fmla="*/ 469375 w 640590"/>
                <a:gd name="connsiteY366" fmla="*/ 222467 h 682203"/>
                <a:gd name="connsiteX367" fmla="*/ 470274 w 640590"/>
                <a:gd name="connsiteY367" fmla="*/ 222890 h 682203"/>
                <a:gd name="connsiteX368" fmla="*/ 470775 w 640590"/>
                <a:gd name="connsiteY368" fmla="*/ 223296 h 682203"/>
                <a:gd name="connsiteX369" fmla="*/ 470705 w 640590"/>
                <a:gd name="connsiteY369" fmla="*/ 223813 h 682203"/>
                <a:gd name="connsiteX370" fmla="*/ 470791 w 640590"/>
                <a:gd name="connsiteY370" fmla="*/ 224345 h 682203"/>
                <a:gd name="connsiteX371" fmla="*/ 473005 w 640590"/>
                <a:gd name="connsiteY371" fmla="*/ 224486 h 682203"/>
                <a:gd name="connsiteX372" fmla="*/ 474171 w 640590"/>
                <a:gd name="connsiteY372" fmla="*/ 224791 h 682203"/>
                <a:gd name="connsiteX373" fmla="*/ 478106 w 640590"/>
                <a:gd name="connsiteY373" fmla="*/ 224243 h 682203"/>
                <a:gd name="connsiteX374" fmla="*/ 482057 w 640590"/>
                <a:gd name="connsiteY374" fmla="*/ 223492 h 682203"/>
                <a:gd name="connsiteX375" fmla="*/ 483872 w 640590"/>
                <a:gd name="connsiteY375" fmla="*/ 221215 h 682203"/>
                <a:gd name="connsiteX376" fmla="*/ 484677 w 640590"/>
                <a:gd name="connsiteY376" fmla="*/ 221051 h 682203"/>
                <a:gd name="connsiteX377" fmla="*/ 486946 w 640590"/>
                <a:gd name="connsiteY377" fmla="*/ 220167 h 682203"/>
                <a:gd name="connsiteX378" fmla="*/ 489184 w 640590"/>
                <a:gd name="connsiteY378" fmla="*/ 221137 h 682203"/>
                <a:gd name="connsiteX379" fmla="*/ 491640 w 640590"/>
                <a:gd name="connsiteY379" fmla="*/ 222459 h 682203"/>
                <a:gd name="connsiteX380" fmla="*/ 492970 w 640590"/>
                <a:gd name="connsiteY380" fmla="*/ 222858 h 682203"/>
                <a:gd name="connsiteX381" fmla="*/ 495591 w 640590"/>
                <a:gd name="connsiteY381" fmla="*/ 223070 h 682203"/>
                <a:gd name="connsiteX382" fmla="*/ 498141 w 640590"/>
                <a:gd name="connsiteY382" fmla="*/ 222921 h 682203"/>
                <a:gd name="connsiteX383" fmla="*/ 504244 w 640590"/>
                <a:gd name="connsiteY383" fmla="*/ 222287 h 682203"/>
                <a:gd name="connsiteX384" fmla="*/ 507600 w 640590"/>
                <a:gd name="connsiteY384" fmla="*/ 222616 h 682203"/>
                <a:gd name="connsiteX385" fmla="*/ 510682 w 640590"/>
                <a:gd name="connsiteY385" fmla="*/ 220722 h 682203"/>
                <a:gd name="connsiteX386" fmla="*/ 511316 w 640590"/>
                <a:gd name="connsiteY386" fmla="*/ 220730 h 682203"/>
                <a:gd name="connsiteX387" fmla="*/ 512669 w 640590"/>
                <a:gd name="connsiteY387" fmla="*/ 222193 h 682203"/>
                <a:gd name="connsiteX388" fmla="*/ 516057 w 640590"/>
                <a:gd name="connsiteY388" fmla="*/ 222326 h 682203"/>
                <a:gd name="connsiteX389" fmla="*/ 517857 w 640590"/>
                <a:gd name="connsiteY389" fmla="*/ 221622 h 682203"/>
                <a:gd name="connsiteX390" fmla="*/ 519797 w 640590"/>
                <a:gd name="connsiteY390" fmla="*/ 221082 h 682203"/>
                <a:gd name="connsiteX391" fmla="*/ 521033 w 640590"/>
                <a:gd name="connsiteY391" fmla="*/ 220910 h 682203"/>
                <a:gd name="connsiteX392" fmla="*/ 522027 w 640590"/>
                <a:gd name="connsiteY392" fmla="*/ 220895 h 682203"/>
                <a:gd name="connsiteX393" fmla="*/ 523223 w 640590"/>
                <a:gd name="connsiteY393" fmla="*/ 221035 h 682203"/>
                <a:gd name="connsiteX394" fmla="*/ 524358 w 640590"/>
                <a:gd name="connsiteY394" fmla="*/ 220550 h 682203"/>
                <a:gd name="connsiteX395" fmla="*/ 524874 w 640590"/>
                <a:gd name="connsiteY395" fmla="*/ 219572 h 682203"/>
                <a:gd name="connsiteX396" fmla="*/ 524757 w 640590"/>
                <a:gd name="connsiteY396" fmla="*/ 218094 h 682203"/>
                <a:gd name="connsiteX397" fmla="*/ 523943 w 640590"/>
                <a:gd name="connsiteY397" fmla="*/ 216482 h 682203"/>
                <a:gd name="connsiteX398" fmla="*/ 523231 w 640590"/>
                <a:gd name="connsiteY398" fmla="*/ 215536 h 682203"/>
                <a:gd name="connsiteX399" fmla="*/ 523090 w 640590"/>
                <a:gd name="connsiteY399" fmla="*/ 215035 h 682203"/>
                <a:gd name="connsiteX400" fmla="*/ 523310 w 640590"/>
                <a:gd name="connsiteY400" fmla="*/ 213869 h 682203"/>
                <a:gd name="connsiteX401" fmla="*/ 523935 w 640590"/>
                <a:gd name="connsiteY401" fmla="*/ 212226 h 682203"/>
                <a:gd name="connsiteX402" fmla="*/ 525085 w 640590"/>
                <a:gd name="connsiteY402" fmla="*/ 210349 h 682203"/>
                <a:gd name="connsiteX403" fmla="*/ 524240 w 640590"/>
                <a:gd name="connsiteY403" fmla="*/ 208526 h 682203"/>
                <a:gd name="connsiteX404" fmla="*/ 523059 w 640590"/>
                <a:gd name="connsiteY404" fmla="*/ 206437 h 682203"/>
                <a:gd name="connsiteX405" fmla="*/ 522191 w 640590"/>
                <a:gd name="connsiteY405" fmla="*/ 206234 h 682203"/>
                <a:gd name="connsiteX406" fmla="*/ 520000 w 640590"/>
                <a:gd name="connsiteY406" fmla="*/ 206718 h 682203"/>
                <a:gd name="connsiteX407" fmla="*/ 517630 w 640590"/>
                <a:gd name="connsiteY407" fmla="*/ 206625 h 682203"/>
                <a:gd name="connsiteX408" fmla="*/ 515760 w 640590"/>
                <a:gd name="connsiteY408" fmla="*/ 205365 h 682203"/>
                <a:gd name="connsiteX409" fmla="*/ 514367 w 640590"/>
                <a:gd name="connsiteY409" fmla="*/ 203785 h 682203"/>
                <a:gd name="connsiteX410" fmla="*/ 514031 w 640590"/>
                <a:gd name="connsiteY410" fmla="*/ 202463 h 682203"/>
                <a:gd name="connsiteX411" fmla="*/ 514438 w 640590"/>
                <a:gd name="connsiteY411" fmla="*/ 200843 h 682203"/>
                <a:gd name="connsiteX412" fmla="*/ 515056 w 640590"/>
                <a:gd name="connsiteY412" fmla="*/ 199357 h 682203"/>
                <a:gd name="connsiteX413" fmla="*/ 515189 w 640590"/>
                <a:gd name="connsiteY413" fmla="*/ 198801 h 682203"/>
                <a:gd name="connsiteX414" fmla="*/ 516965 w 640590"/>
                <a:gd name="connsiteY414" fmla="*/ 198801 h 682203"/>
                <a:gd name="connsiteX415" fmla="*/ 519421 w 640590"/>
                <a:gd name="connsiteY415" fmla="*/ 199130 h 682203"/>
                <a:gd name="connsiteX416" fmla="*/ 521283 w 640590"/>
                <a:gd name="connsiteY416" fmla="*/ 199544 h 682203"/>
                <a:gd name="connsiteX417" fmla="*/ 522778 w 640590"/>
                <a:gd name="connsiteY417" fmla="*/ 199529 h 682203"/>
                <a:gd name="connsiteX418" fmla="*/ 525492 w 640590"/>
                <a:gd name="connsiteY418" fmla="*/ 197620 h 682203"/>
                <a:gd name="connsiteX419" fmla="*/ 526728 w 640590"/>
                <a:gd name="connsiteY419" fmla="*/ 197503 h 682203"/>
                <a:gd name="connsiteX420" fmla="*/ 528152 w 640590"/>
                <a:gd name="connsiteY420" fmla="*/ 197143 h 682203"/>
                <a:gd name="connsiteX421" fmla="*/ 528770 w 640590"/>
                <a:gd name="connsiteY421" fmla="*/ 196783 h 682203"/>
                <a:gd name="connsiteX422" fmla="*/ 529201 w 640590"/>
                <a:gd name="connsiteY422" fmla="*/ 197064 h 682203"/>
                <a:gd name="connsiteX423" fmla="*/ 530757 w 640590"/>
                <a:gd name="connsiteY423" fmla="*/ 197299 h 682203"/>
                <a:gd name="connsiteX424" fmla="*/ 532377 w 640590"/>
                <a:gd name="connsiteY424" fmla="*/ 197205 h 682203"/>
                <a:gd name="connsiteX425" fmla="*/ 533824 w 640590"/>
                <a:gd name="connsiteY425" fmla="*/ 196681 h 682203"/>
                <a:gd name="connsiteX426" fmla="*/ 535279 w 640590"/>
                <a:gd name="connsiteY426" fmla="*/ 195860 h 682203"/>
                <a:gd name="connsiteX427" fmla="*/ 537861 w 640590"/>
                <a:gd name="connsiteY427" fmla="*/ 194138 h 682203"/>
                <a:gd name="connsiteX428" fmla="*/ 538370 w 640590"/>
                <a:gd name="connsiteY428" fmla="*/ 193153 h 682203"/>
                <a:gd name="connsiteX429" fmla="*/ 538370 w 640590"/>
                <a:gd name="connsiteY429" fmla="*/ 192245 h 682203"/>
                <a:gd name="connsiteX430" fmla="*/ 537884 w 640590"/>
                <a:gd name="connsiteY430" fmla="*/ 191643 h 682203"/>
                <a:gd name="connsiteX431" fmla="*/ 537392 w 640590"/>
                <a:gd name="connsiteY431" fmla="*/ 191353 h 682203"/>
                <a:gd name="connsiteX432" fmla="*/ 537587 w 640590"/>
                <a:gd name="connsiteY432" fmla="*/ 190563 h 682203"/>
                <a:gd name="connsiteX433" fmla="*/ 538675 w 640590"/>
                <a:gd name="connsiteY433" fmla="*/ 189233 h 682203"/>
                <a:gd name="connsiteX434" fmla="*/ 542626 w 640590"/>
                <a:gd name="connsiteY434" fmla="*/ 187230 h 682203"/>
                <a:gd name="connsiteX435" fmla="*/ 545990 w 640590"/>
                <a:gd name="connsiteY435" fmla="*/ 184758 h 682203"/>
                <a:gd name="connsiteX436" fmla="*/ 547836 w 640590"/>
                <a:gd name="connsiteY436" fmla="*/ 182904 h 682203"/>
                <a:gd name="connsiteX437" fmla="*/ 548681 w 640590"/>
                <a:gd name="connsiteY437" fmla="*/ 180659 h 682203"/>
                <a:gd name="connsiteX438" fmla="*/ 549753 w 640590"/>
                <a:gd name="connsiteY438" fmla="*/ 178218 h 682203"/>
                <a:gd name="connsiteX439" fmla="*/ 550754 w 640590"/>
                <a:gd name="connsiteY439" fmla="*/ 177255 h 682203"/>
                <a:gd name="connsiteX440" fmla="*/ 553140 w 640590"/>
                <a:gd name="connsiteY440" fmla="*/ 176645 h 682203"/>
                <a:gd name="connsiteX441" fmla="*/ 559822 w 640590"/>
                <a:gd name="connsiteY441" fmla="*/ 175746 h 682203"/>
                <a:gd name="connsiteX442" fmla="*/ 561926 w 640590"/>
                <a:gd name="connsiteY442" fmla="*/ 174760 h 682203"/>
                <a:gd name="connsiteX443" fmla="*/ 565032 w 640590"/>
                <a:gd name="connsiteY443" fmla="*/ 172929 h 682203"/>
                <a:gd name="connsiteX444" fmla="*/ 566596 w 640590"/>
                <a:gd name="connsiteY444" fmla="*/ 171490 h 682203"/>
                <a:gd name="connsiteX445" fmla="*/ 567465 w 640590"/>
                <a:gd name="connsiteY445" fmla="*/ 170324 h 682203"/>
                <a:gd name="connsiteX446" fmla="*/ 567559 w 640590"/>
                <a:gd name="connsiteY446" fmla="*/ 169025 h 682203"/>
                <a:gd name="connsiteX447" fmla="*/ 569624 w 640590"/>
                <a:gd name="connsiteY447" fmla="*/ 168618 h 682203"/>
                <a:gd name="connsiteX448" fmla="*/ 571423 w 640590"/>
                <a:gd name="connsiteY448" fmla="*/ 166514 h 682203"/>
                <a:gd name="connsiteX449" fmla="*/ 573606 w 640590"/>
                <a:gd name="connsiteY449" fmla="*/ 164394 h 682203"/>
                <a:gd name="connsiteX450" fmla="*/ 577448 w 640590"/>
                <a:gd name="connsiteY450" fmla="*/ 162602 h 682203"/>
                <a:gd name="connsiteX451" fmla="*/ 580851 w 640590"/>
                <a:gd name="connsiteY451" fmla="*/ 160193 h 682203"/>
                <a:gd name="connsiteX452" fmla="*/ 582032 w 640590"/>
                <a:gd name="connsiteY452" fmla="*/ 160576 h 682203"/>
                <a:gd name="connsiteX453" fmla="*/ 583268 w 640590"/>
                <a:gd name="connsiteY453" fmla="*/ 161718 h 682203"/>
                <a:gd name="connsiteX454" fmla="*/ 583925 w 640590"/>
                <a:gd name="connsiteY454" fmla="*/ 162978 h 682203"/>
                <a:gd name="connsiteX455" fmla="*/ 584066 w 640590"/>
                <a:gd name="connsiteY455" fmla="*/ 163619 h 682203"/>
                <a:gd name="connsiteX456" fmla="*/ 588416 w 640590"/>
                <a:gd name="connsiteY456" fmla="*/ 164417 h 682203"/>
                <a:gd name="connsiteX457" fmla="*/ 589104 w 640590"/>
                <a:gd name="connsiteY457" fmla="*/ 164292 h 682203"/>
                <a:gd name="connsiteX458" fmla="*/ 592304 w 640590"/>
                <a:gd name="connsiteY458" fmla="*/ 165419 h 682203"/>
                <a:gd name="connsiteX459" fmla="*/ 595254 w 640590"/>
                <a:gd name="connsiteY459" fmla="*/ 166780 h 682203"/>
                <a:gd name="connsiteX460" fmla="*/ 596881 w 640590"/>
                <a:gd name="connsiteY460" fmla="*/ 167116 h 682203"/>
                <a:gd name="connsiteX461" fmla="*/ 597679 w 640590"/>
                <a:gd name="connsiteY461" fmla="*/ 167077 h 682203"/>
                <a:gd name="connsiteX462" fmla="*/ 598359 w 640590"/>
                <a:gd name="connsiteY462" fmla="*/ 166655 h 682203"/>
                <a:gd name="connsiteX463" fmla="*/ 599158 w 640590"/>
                <a:gd name="connsiteY463" fmla="*/ 165458 h 682203"/>
                <a:gd name="connsiteX464" fmla="*/ 599971 w 640590"/>
                <a:gd name="connsiteY464" fmla="*/ 164589 h 682203"/>
                <a:gd name="connsiteX465" fmla="*/ 600480 w 640590"/>
                <a:gd name="connsiteY465" fmla="*/ 164237 h 682203"/>
                <a:gd name="connsiteX466" fmla="*/ 600456 w 640590"/>
                <a:gd name="connsiteY466" fmla="*/ 162860 h 682203"/>
                <a:gd name="connsiteX467" fmla="*/ 604728 w 640590"/>
                <a:gd name="connsiteY467" fmla="*/ 160169 h 682203"/>
                <a:gd name="connsiteX468" fmla="*/ 608561 w 640590"/>
                <a:gd name="connsiteY468" fmla="*/ 158237 h 682203"/>
                <a:gd name="connsiteX469" fmla="*/ 611863 w 640590"/>
                <a:gd name="connsiteY469" fmla="*/ 156829 h 682203"/>
                <a:gd name="connsiteX470" fmla="*/ 612833 w 640590"/>
                <a:gd name="connsiteY470" fmla="*/ 157407 h 682203"/>
                <a:gd name="connsiteX471" fmla="*/ 613905 w 640590"/>
                <a:gd name="connsiteY471" fmla="*/ 158479 h 682203"/>
                <a:gd name="connsiteX472" fmla="*/ 615368 w 640590"/>
                <a:gd name="connsiteY472" fmla="*/ 161210 h 682203"/>
                <a:gd name="connsiteX473" fmla="*/ 616252 w 640590"/>
                <a:gd name="connsiteY473" fmla="*/ 161875 h 682203"/>
                <a:gd name="connsiteX474" fmla="*/ 618489 w 640590"/>
                <a:gd name="connsiteY474" fmla="*/ 161491 h 682203"/>
                <a:gd name="connsiteX475" fmla="*/ 618904 w 640590"/>
                <a:gd name="connsiteY475" fmla="*/ 161796 h 682203"/>
                <a:gd name="connsiteX476" fmla="*/ 618552 w 640590"/>
                <a:gd name="connsiteY476" fmla="*/ 162774 h 682203"/>
                <a:gd name="connsiteX477" fmla="*/ 617034 w 640590"/>
                <a:gd name="connsiteY477" fmla="*/ 163987 h 682203"/>
                <a:gd name="connsiteX478" fmla="*/ 615063 w 640590"/>
                <a:gd name="connsiteY478" fmla="*/ 165074 h 682203"/>
                <a:gd name="connsiteX479" fmla="*/ 613780 w 640590"/>
                <a:gd name="connsiteY479" fmla="*/ 165966 h 682203"/>
                <a:gd name="connsiteX480" fmla="*/ 614202 w 640590"/>
                <a:gd name="connsiteY480" fmla="*/ 168931 h 682203"/>
                <a:gd name="connsiteX481" fmla="*/ 614100 w 640590"/>
                <a:gd name="connsiteY481" fmla="*/ 169948 h 682203"/>
                <a:gd name="connsiteX482" fmla="*/ 614656 w 640590"/>
                <a:gd name="connsiteY482" fmla="*/ 170269 h 682203"/>
                <a:gd name="connsiteX483" fmla="*/ 618708 w 640590"/>
                <a:gd name="connsiteY483" fmla="*/ 167328 h 682203"/>
                <a:gd name="connsiteX484" fmla="*/ 620657 w 640590"/>
                <a:gd name="connsiteY484" fmla="*/ 166749 h 682203"/>
                <a:gd name="connsiteX485" fmla="*/ 621353 w 640590"/>
                <a:gd name="connsiteY485" fmla="*/ 167461 h 682203"/>
                <a:gd name="connsiteX486" fmla="*/ 621564 w 640590"/>
                <a:gd name="connsiteY486" fmla="*/ 169033 h 682203"/>
                <a:gd name="connsiteX487" fmla="*/ 623168 w 640590"/>
                <a:gd name="connsiteY487" fmla="*/ 172272 h 682203"/>
                <a:gd name="connsiteX488" fmla="*/ 623848 w 640590"/>
                <a:gd name="connsiteY488" fmla="*/ 173915 h 682203"/>
                <a:gd name="connsiteX489" fmla="*/ 619772 w 640590"/>
                <a:gd name="connsiteY489" fmla="*/ 177827 h 682203"/>
                <a:gd name="connsiteX490" fmla="*/ 618278 w 640590"/>
                <a:gd name="connsiteY490" fmla="*/ 179845 h 682203"/>
                <a:gd name="connsiteX491" fmla="*/ 618333 w 640590"/>
                <a:gd name="connsiteY491" fmla="*/ 180557 h 682203"/>
                <a:gd name="connsiteX492" fmla="*/ 618255 w 640590"/>
                <a:gd name="connsiteY492" fmla="*/ 181261 h 682203"/>
                <a:gd name="connsiteX493" fmla="*/ 617214 w 640590"/>
                <a:gd name="connsiteY493" fmla="*/ 182263 h 682203"/>
                <a:gd name="connsiteX494" fmla="*/ 617269 w 640590"/>
                <a:gd name="connsiteY494" fmla="*/ 182662 h 682203"/>
                <a:gd name="connsiteX495" fmla="*/ 618106 w 640590"/>
                <a:gd name="connsiteY495" fmla="*/ 183295 h 682203"/>
                <a:gd name="connsiteX496" fmla="*/ 619131 w 640590"/>
                <a:gd name="connsiteY496" fmla="*/ 183772 h 682203"/>
                <a:gd name="connsiteX497" fmla="*/ 619624 w 640590"/>
                <a:gd name="connsiteY497" fmla="*/ 183757 h 682203"/>
                <a:gd name="connsiteX498" fmla="*/ 620469 w 640590"/>
                <a:gd name="connsiteY498" fmla="*/ 182810 h 682203"/>
                <a:gd name="connsiteX499" fmla="*/ 624310 w 640590"/>
                <a:gd name="connsiteY499" fmla="*/ 181472 h 682203"/>
                <a:gd name="connsiteX500" fmla="*/ 625413 w 640590"/>
                <a:gd name="connsiteY500" fmla="*/ 181723 h 682203"/>
                <a:gd name="connsiteX501" fmla="*/ 628120 w 640590"/>
                <a:gd name="connsiteY501" fmla="*/ 183772 h 682203"/>
                <a:gd name="connsiteX502" fmla="*/ 629372 w 640590"/>
                <a:gd name="connsiteY502" fmla="*/ 183890 h 682203"/>
                <a:gd name="connsiteX503" fmla="*/ 632619 w 640590"/>
                <a:gd name="connsiteY503" fmla="*/ 184500 h 682203"/>
                <a:gd name="connsiteX504" fmla="*/ 634699 w 640590"/>
                <a:gd name="connsiteY504" fmla="*/ 183725 h 682203"/>
                <a:gd name="connsiteX505" fmla="*/ 636225 w 640590"/>
                <a:gd name="connsiteY505" fmla="*/ 184437 h 682203"/>
                <a:gd name="connsiteX506" fmla="*/ 639393 w 640590"/>
                <a:gd name="connsiteY506" fmla="*/ 187003 h 682203"/>
                <a:gd name="connsiteX507" fmla="*/ 640121 w 640590"/>
                <a:gd name="connsiteY507" fmla="*/ 187473 h 682203"/>
                <a:gd name="connsiteX508" fmla="*/ 639855 w 640590"/>
                <a:gd name="connsiteY508" fmla="*/ 189030 h 682203"/>
                <a:gd name="connsiteX509" fmla="*/ 639691 w 640590"/>
                <a:gd name="connsiteY509" fmla="*/ 190743 h 682203"/>
                <a:gd name="connsiteX510" fmla="*/ 640497 w 640590"/>
                <a:gd name="connsiteY510" fmla="*/ 192104 h 682203"/>
                <a:gd name="connsiteX511" fmla="*/ 640590 w 640590"/>
                <a:gd name="connsiteY511" fmla="*/ 193309 h 682203"/>
                <a:gd name="connsiteX512" fmla="*/ 640410 w 640590"/>
                <a:gd name="connsiteY512" fmla="*/ 194412 h 682203"/>
                <a:gd name="connsiteX513" fmla="*/ 639777 w 640590"/>
                <a:gd name="connsiteY513" fmla="*/ 195171 h 682203"/>
                <a:gd name="connsiteX514" fmla="*/ 638017 w 640590"/>
                <a:gd name="connsiteY514" fmla="*/ 195594 h 682203"/>
                <a:gd name="connsiteX515" fmla="*/ 636522 w 640590"/>
                <a:gd name="connsiteY515" fmla="*/ 196908 h 682203"/>
                <a:gd name="connsiteX516" fmla="*/ 634144 w 640590"/>
                <a:gd name="connsiteY516" fmla="*/ 198809 h 682203"/>
                <a:gd name="connsiteX517" fmla="*/ 632235 w 640590"/>
                <a:gd name="connsiteY517" fmla="*/ 200327 h 682203"/>
                <a:gd name="connsiteX518" fmla="*/ 630850 w 640590"/>
                <a:gd name="connsiteY518" fmla="*/ 201672 h 682203"/>
                <a:gd name="connsiteX519" fmla="*/ 630350 w 640590"/>
                <a:gd name="connsiteY519" fmla="*/ 203081 h 682203"/>
                <a:gd name="connsiteX520" fmla="*/ 630506 w 640590"/>
                <a:gd name="connsiteY520" fmla="*/ 204857 h 682203"/>
                <a:gd name="connsiteX521" fmla="*/ 630905 w 640590"/>
                <a:gd name="connsiteY521" fmla="*/ 206711 h 682203"/>
                <a:gd name="connsiteX522" fmla="*/ 635333 w 640590"/>
                <a:gd name="connsiteY522" fmla="*/ 213501 h 682203"/>
                <a:gd name="connsiteX523" fmla="*/ 635294 w 640590"/>
                <a:gd name="connsiteY523" fmla="*/ 214675 h 682203"/>
                <a:gd name="connsiteX524" fmla="*/ 633893 w 640590"/>
                <a:gd name="connsiteY524" fmla="*/ 215004 h 682203"/>
                <a:gd name="connsiteX525" fmla="*/ 632032 w 640590"/>
                <a:gd name="connsiteY525" fmla="*/ 214237 h 682203"/>
                <a:gd name="connsiteX526" fmla="*/ 630428 w 640590"/>
                <a:gd name="connsiteY526" fmla="*/ 213142 h 682203"/>
                <a:gd name="connsiteX527" fmla="*/ 628621 w 640590"/>
                <a:gd name="connsiteY527" fmla="*/ 210231 h 682203"/>
                <a:gd name="connsiteX528" fmla="*/ 627165 w 640590"/>
                <a:gd name="connsiteY528" fmla="*/ 209363 h 682203"/>
                <a:gd name="connsiteX529" fmla="*/ 625718 w 640590"/>
                <a:gd name="connsiteY529" fmla="*/ 209175 h 682203"/>
                <a:gd name="connsiteX530" fmla="*/ 617113 w 640590"/>
                <a:gd name="connsiteY530" fmla="*/ 210669 h 682203"/>
                <a:gd name="connsiteX531" fmla="*/ 615289 w 640590"/>
                <a:gd name="connsiteY531" fmla="*/ 211092 h 682203"/>
                <a:gd name="connsiteX532" fmla="*/ 612450 w 640590"/>
                <a:gd name="connsiteY532" fmla="*/ 212179 h 682203"/>
                <a:gd name="connsiteX533" fmla="*/ 610462 w 640590"/>
                <a:gd name="connsiteY533" fmla="*/ 214362 h 682203"/>
                <a:gd name="connsiteX534" fmla="*/ 609015 w 640590"/>
                <a:gd name="connsiteY534" fmla="*/ 216357 h 682203"/>
                <a:gd name="connsiteX535" fmla="*/ 607529 w 640590"/>
                <a:gd name="connsiteY535" fmla="*/ 217163 h 682203"/>
                <a:gd name="connsiteX536" fmla="*/ 605354 w 640590"/>
                <a:gd name="connsiteY536" fmla="*/ 218712 h 682203"/>
                <a:gd name="connsiteX537" fmla="*/ 599322 w 640590"/>
                <a:gd name="connsiteY537" fmla="*/ 223469 h 682203"/>
                <a:gd name="connsiteX538" fmla="*/ 595841 w 640590"/>
                <a:gd name="connsiteY538" fmla="*/ 225518 h 682203"/>
                <a:gd name="connsiteX539" fmla="*/ 593564 w 640590"/>
                <a:gd name="connsiteY539" fmla="*/ 226269 h 682203"/>
                <a:gd name="connsiteX540" fmla="*/ 591968 w 640590"/>
                <a:gd name="connsiteY540" fmla="*/ 227349 h 682203"/>
                <a:gd name="connsiteX541" fmla="*/ 591107 w 640590"/>
                <a:gd name="connsiteY541" fmla="*/ 229101 h 682203"/>
                <a:gd name="connsiteX542" fmla="*/ 590458 w 640590"/>
                <a:gd name="connsiteY542" fmla="*/ 230361 h 682203"/>
                <a:gd name="connsiteX543" fmla="*/ 590270 w 640590"/>
                <a:gd name="connsiteY543" fmla="*/ 233451 h 682203"/>
                <a:gd name="connsiteX544" fmla="*/ 590669 w 640590"/>
                <a:gd name="connsiteY544" fmla="*/ 237253 h 682203"/>
                <a:gd name="connsiteX545" fmla="*/ 591530 w 640590"/>
                <a:gd name="connsiteY545" fmla="*/ 239679 h 682203"/>
                <a:gd name="connsiteX546" fmla="*/ 591991 w 640590"/>
                <a:gd name="connsiteY546" fmla="*/ 240187 h 682203"/>
                <a:gd name="connsiteX547" fmla="*/ 592062 w 640590"/>
                <a:gd name="connsiteY547" fmla="*/ 240899 h 682203"/>
                <a:gd name="connsiteX548" fmla="*/ 591194 w 640590"/>
                <a:gd name="connsiteY548" fmla="*/ 242206 h 682203"/>
                <a:gd name="connsiteX549" fmla="*/ 590051 w 640590"/>
                <a:gd name="connsiteY549" fmla="*/ 243324 h 682203"/>
                <a:gd name="connsiteX550" fmla="*/ 589496 w 640590"/>
                <a:gd name="connsiteY550" fmla="*/ 244013 h 682203"/>
                <a:gd name="connsiteX551" fmla="*/ 588987 w 640590"/>
                <a:gd name="connsiteY551" fmla="*/ 247471 h 682203"/>
                <a:gd name="connsiteX552" fmla="*/ 587978 w 640590"/>
                <a:gd name="connsiteY552" fmla="*/ 249169 h 682203"/>
                <a:gd name="connsiteX553" fmla="*/ 586116 w 640590"/>
                <a:gd name="connsiteY553" fmla="*/ 251664 h 682203"/>
                <a:gd name="connsiteX554" fmla="*/ 584465 w 640590"/>
                <a:gd name="connsiteY554" fmla="*/ 253550 h 682203"/>
                <a:gd name="connsiteX555" fmla="*/ 581876 w 640590"/>
                <a:gd name="connsiteY555" fmla="*/ 255013 h 682203"/>
                <a:gd name="connsiteX556" fmla="*/ 580890 w 640590"/>
                <a:gd name="connsiteY556" fmla="*/ 256194 h 682203"/>
                <a:gd name="connsiteX557" fmla="*/ 579943 w 640590"/>
                <a:gd name="connsiteY557" fmla="*/ 258377 h 682203"/>
                <a:gd name="connsiteX558" fmla="*/ 579388 w 640590"/>
                <a:gd name="connsiteY558" fmla="*/ 260223 h 682203"/>
                <a:gd name="connsiteX559" fmla="*/ 579357 w 640590"/>
                <a:gd name="connsiteY559" fmla="*/ 260888 h 682203"/>
                <a:gd name="connsiteX560" fmla="*/ 579654 w 640590"/>
                <a:gd name="connsiteY560" fmla="*/ 261475 h 682203"/>
                <a:gd name="connsiteX561" fmla="*/ 580733 w 640590"/>
                <a:gd name="connsiteY561" fmla="*/ 262124 h 682203"/>
                <a:gd name="connsiteX562" fmla="*/ 582040 w 640590"/>
                <a:gd name="connsiteY562" fmla="*/ 262750 h 682203"/>
                <a:gd name="connsiteX563" fmla="*/ 582666 w 640590"/>
                <a:gd name="connsiteY563" fmla="*/ 263728 h 682203"/>
                <a:gd name="connsiteX564" fmla="*/ 582752 w 640590"/>
                <a:gd name="connsiteY564" fmla="*/ 264909 h 682203"/>
                <a:gd name="connsiteX565" fmla="*/ 581782 w 640590"/>
                <a:gd name="connsiteY565" fmla="*/ 267749 h 682203"/>
                <a:gd name="connsiteX566" fmla="*/ 580037 w 640590"/>
                <a:gd name="connsiteY566" fmla="*/ 271684 h 682203"/>
                <a:gd name="connsiteX567" fmla="*/ 578042 w 640590"/>
                <a:gd name="connsiteY567" fmla="*/ 274798 h 682203"/>
                <a:gd name="connsiteX568" fmla="*/ 575985 w 640590"/>
                <a:gd name="connsiteY568" fmla="*/ 277763 h 682203"/>
                <a:gd name="connsiteX569" fmla="*/ 575492 w 640590"/>
                <a:gd name="connsiteY569" fmla="*/ 278733 h 682203"/>
                <a:gd name="connsiteX570" fmla="*/ 573645 w 640590"/>
                <a:gd name="connsiteY570" fmla="*/ 282371 h 682203"/>
                <a:gd name="connsiteX571" fmla="*/ 572034 w 640590"/>
                <a:gd name="connsiteY571" fmla="*/ 287370 h 682203"/>
                <a:gd name="connsiteX572" fmla="*/ 570946 w 640590"/>
                <a:gd name="connsiteY572" fmla="*/ 290727 h 682203"/>
                <a:gd name="connsiteX573" fmla="*/ 570008 w 640590"/>
                <a:gd name="connsiteY573" fmla="*/ 293027 h 682203"/>
                <a:gd name="connsiteX574" fmla="*/ 568850 w 640590"/>
                <a:gd name="connsiteY574" fmla="*/ 293128 h 682203"/>
                <a:gd name="connsiteX575" fmla="*/ 567449 w 640590"/>
                <a:gd name="connsiteY575" fmla="*/ 292393 h 682203"/>
                <a:gd name="connsiteX576" fmla="*/ 564030 w 640590"/>
                <a:gd name="connsiteY576" fmla="*/ 291415 h 682203"/>
                <a:gd name="connsiteX577" fmla="*/ 561848 w 640590"/>
                <a:gd name="connsiteY577" fmla="*/ 290625 h 682203"/>
                <a:gd name="connsiteX578" fmla="*/ 560259 w 640590"/>
                <a:gd name="connsiteY578" fmla="*/ 289913 h 682203"/>
                <a:gd name="connsiteX579" fmla="*/ 559156 w 640590"/>
                <a:gd name="connsiteY579" fmla="*/ 289944 h 682203"/>
                <a:gd name="connsiteX580" fmla="*/ 557639 w 640590"/>
                <a:gd name="connsiteY580" fmla="*/ 290406 h 682203"/>
                <a:gd name="connsiteX581" fmla="*/ 556097 w 640590"/>
                <a:gd name="connsiteY581" fmla="*/ 290727 h 682203"/>
                <a:gd name="connsiteX582" fmla="*/ 555182 w 640590"/>
                <a:gd name="connsiteY582" fmla="*/ 290382 h 682203"/>
                <a:gd name="connsiteX583" fmla="*/ 553062 w 640590"/>
                <a:gd name="connsiteY583" fmla="*/ 288309 h 682203"/>
                <a:gd name="connsiteX584" fmla="*/ 552413 w 640590"/>
                <a:gd name="connsiteY584" fmla="*/ 288544 h 682203"/>
                <a:gd name="connsiteX585" fmla="*/ 551998 w 640590"/>
                <a:gd name="connsiteY585" fmla="*/ 289553 h 682203"/>
                <a:gd name="connsiteX586" fmla="*/ 553430 w 640590"/>
                <a:gd name="connsiteY586" fmla="*/ 295468 h 682203"/>
                <a:gd name="connsiteX587" fmla="*/ 554361 w 640590"/>
                <a:gd name="connsiteY587" fmla="*/ 297666 h 682203"/>
                <a:gd name="connsiteX588" fmla="*/ 554204 w 640590"/>
                <a:gd name="connsiteY588" fmla="*/ 301335 h 682203"/>
                <a:gd name="connsiteX589" fmla="*/ 553836 w 640590"/>
                <a:gd name="connsiteY589" fmla="*/ 305834 h 682203"/>
                <a:gd name="connsiteX590" fmla="*/ 553289 w 640590"/>
                <a:gd name="connsiteY590" fmla="*/ 310739 h 682203"/>
                <a:gd name="connsiteX591" fmla="*/ 552921 w 640590"/>
                <a:gd name="connsiteY591" fmla="*/ 311873 h 682203"/>
                <a:gd name="connsiteX592" fmla="*/ 552014 w 640590"/>
                <a:gd name="connsiteY592" fmla="*/ 313172 h 682203"/>
                <a:gd name="connsiteX593" fmla="*/ 550817 w 640590"/>
                <a:gd name="connsiteY593" fmla="*/ 313524 h 682203"/>
                <a:gd name="connsiteX594" fmla="*/ 549729 w 640590"/>
                <a:gd name="connsiteY594" fmla="*/ 313016 h 682203"/>
                <a:gd name="connsiteX595" fmla="*/ 548861 w 640590"/>
                <a:gd name="connsiteY595" fmla="*/ 313133 h 682203"/>
                <a:gd name="connsiteX596" fmla="*/ 548572 w 640590"/>
                <a:gd name="connsiteY596" fmla="*/ 313954 h 682203"/>
                <a:gd name="connsiteX597" fmla="*/ 548822 w 640590"/>
                <a:gd name="connsiteY597" fmla="*/ 316075 h 682203"/>
                <a:gd name="connsiteX598" fmla="*/ 547758 w 640590"/>
                <a:gd name="connsiteY598" fmla="*/ 318500 h 682203"/>
                <a:gd name="connsiteX599" fmla="*/ 546975 w 640590"/>
                <a:gd name="connsiteY599" fmla="*/ 320573 h 682203"/>
                <a:gd name="connsiteX600" fmla="*/ 547179 w 640590"/>
                <a:gd name="connsiteY600" fmla="*/ 322584 h 682203"/>
                <a:gd name="connsiteX601" fmla="*/ 547554 w 640590"/>
                <a:gd name="connsiteY601" fmla="*/ 324626 h 682203"/>
                <a:gd name="connsiteX602" fmla="*/ 548798 w 640590"/>
                <a:gd name="connsiteY602" fmla="*/ 329038 h 682203"/>
                <a:gd name="connsiteX603" fmla="*/ 548806 w 640590"/>
                <a:gd name="connsiteY603" fmla="*/ 330650 h 682203"/>
                <a:gd name="connsiteX604" fmla="*/ 548563 w 640590"/>
                <a:gd name="connsiteY604" fmla="*/ 332097 h 682203"/>
                <a:gd name="connsiteX605" fmla="*/ 547914 w 640590"/>
                <a:gd name="connsiteY605" fmla="*/ 332699 h 682203"/>
                <a:gd name="connsiteX606" fmla="*/ 546795 w 640590"/>
                <a:gd name="connsiteY606" fmla="*/ 332598 h 682203"/>
                <a:gd name="connsiteX607" fmla="*/ 546185 w 640590"/>
                <a:gd name="connsiteY607" fmla="*/ 333192 h 682203"/>
                <a:gd name="connsiteX608" fmla="*/ 545724 w 640590"/>
                <a:gd name="connsiteY608" fmla="*/ 334100 h 682203"/>
                <a:gd name="connsiteX609" fmla="*/ 544464 w 640590"/>
                <a:gd name="connsiteY609" fmla="*/ 337440 h 682203"/>
                <a:gd name="connsiteX610" fmla="*/ 543259 w 640590"/>
                <a:gd name="connsiteY610" fmla="*/ 337792 h 682203"/>
                <a:gd name="connsiteX611" fmla="*/ 542046 w 640590"/>
                <a:gd name="connsiteY611" fmla="*/ 337292 h 682203"/>
                <a:gd name="connsiteX612" fmla="*/ 540231 w 640590"/>
                <a:gd name="connsiteY612" fmla="*/ 335062 h 682203"/>
                <a:gd name="connsiteX613" fmla="*/ 539121 w 640590"/>
                <a:gd name="connsiteY613" fmla="*/ 334413 h 682203"/>
                <a:gd name="connsiteX614" fmla="*/ 538416 w 640590"/>
                <a:gd name="connsiteY614" fmla="*/ 334452 h 682203"/>
                <a:gd name="connsiteX615" fmla="*/ 538104 w 640590"/>
                <a:gd name="connsiteY615" fmla="*/ 335038 h 682203"/>
                <a:gd name="connsiteX616" fmla="*/ 537611 w 640590"/>
                <a:gd name="connsiteY616" fmla="*/ 336369 h 682203"/>
                <a:gd name="connsiteX617" fmla="*/ 537118 w 640590"/>
                <a:gd name="connsiteY617" fmla="*/ 337260 h 682203"/>
                <a:gd name="connsiteX618" fmla="*/ 535905 w 640590"/>
                <a:gd name="connsiteY618" fmla="*/ 338043 h 682203"/>
                <a:gd name="connsiteX619" fmla="*/ 535608 w 640590"/>
                <a:gd name="connsiteY619" fmla="*/ 336400 h 682203"/>
                <a:gd name="connsiteX620" fmla="*/ 534958 w 640590"/>
                <a:gd name="connsiteY620" fmla="*/ 327857 h 682203"/>
                <a:gd name="connsiteX621" fmla="*/ 534466 w 640590"/>
                <a:gd name="connsiteY621" fmla="*/ 325134 h 682203"/>
                <a:gd name="connsiteX622" fmla="*/ 534067 w 640590"/>
                <a:gd name="connsiteY622" fmla="*/ 321355 h 682203"/>
                <a:gd name="connsiteX623" fmla="*/ 533480 w 640590"/>
                <a:gd name="connsiteY623" fmla="*/ 320197 h 682203"/>
                <a:gd name="connsiteX624" fmla="*/ 532729 w 640590"/>
                <a:gd name="connsiteY624" fmla="*/ 318124 h 682203"/>
                <a:gd name="connsiteX625" fmla="*/ 531899 w 640590"/>
                <a:gd name="connsiteY625" fmla="*/ 316333 h 682203"/>
                <a:gd name="connsiteX626" fmla="*/ 531203 w 640590"/>
                <a:gd name="connsiteY626" fmla="*/ 315574 h 682203"/>
                <a:gd name="connsiteX627" fmla="*/ 530757 w 640590"/>
                <a:gd name="connsiteY627" fmla="*/ 312233 h 682203"/>
                <a:gd name="connsiteX628" fmla="*/ 530593 w 640590"/>
                <a:gd name="connsiteY628" fmla="*/ 308142 h 682203"/>
                <a:gd name="connsiteX629" fmla="*/ 530601 w 640590"/>
                <a:gd name="connsiteY629" fmla="*/ 306201 h 682203"/>
                <a:gd name="connsiteX630" fmla="*/ 529623 w 640590"/>
                <a:gd name="connsiteY630" fmla="*/ 302188 h 682203"/>
                <a:gd name="connsiteX631" fmla="*/ 528669 w 640590"/>
                <a:gd name="connsiteY631" fmla="*/ 297635 h 682203"/>
                <a:gd name="connsiteX632" fmla="*/ 527377 w 640590"/>
                <a:gd name="connsiteY632" fmla="*/ 297823 h 682203"/>
                <a:gd name="connsiteX633" fmla="*/ 526611 w 640590"/>
                <a:gd name="connsiteY633" fmla="*/ 296719 h 682203"/>
                <a:gd name="connsiteX634" fmla="*/ 526055 w 640590"/>
                <a:gd name="connsiteY634" fmla="*/ 296743 h 682203"/>
                <a:gd name="connsiteX635" fmla="*/ 524240 w 640590"/>
                <a:gd name="connsiteY635" fmla="*/ 297768 h 682203"/>
                <a:gd name="connsiteX636" fmla="*/ 522793 w 640590"/>
                <a:gd name="connsiteY636" fmla="*/ 297431 h 682203"/>
                <a:gd name="connsiteX637" fmla="*/ 521721 w 640590"/>
                <a:gd name="connsiteY637" fmla="*/ 297572 h 682203"/>
                <a:gd name="connsiteX638" fmla="*/ 521713 w 640590"/>
                <a:gd name="connsiteY638" fmla="*/ 299669 h 682203"/>
                <a:gd name="connsiteX639" fmla="*/ 521893 w 640590"/>
                <a:gd name="connsiteY639" fmla="*/ 301898 h 682203"/>
                <a:gd name="connsiteX640" fmla="*/ 521486 w 640590"/>
                <a:gd name="connsiteY640" fmla="*/ 302704 h 682203"/>
                <a:gd name="connsiteX641" fmla="*/ 518654 w 640590"/>
                <a:gd name="connsiteY641" fmla="*/ 305317 h 682203"/>
                <a:gd name="connsiteX642" fmla="*/ 517864 w 640590"/>
                <a:gd name="connsiteY642" fmla="*/ 307070 h 682203"/>
                <a:gd name="connsiteX643" fmla="*/ 517942 w 640590"/>
                <a:gd name="connsiteY643" fmla="*/ 308908 h 682203"/>
                <a:gd name="connsiteX644" fmla="*/ 518294 w 640590"/>
                <a:gd name="connsiteY644" fmla="*/ 311365 h 682203"/>
                <a:gd name="connsiteX645" fmla="*/ 517794 w 640590"/>
                <a:gd name="connsiteY645" fmla="*/ 312617 h 682203"/>
                <a:gd name="connsiteX646" fmla="*/ 516566 w 640590"/>
                <a:gd name="connsiteY646" fmla="*/ 313767 h 682203"/>
                <a:gd name="connsiteX647" fmla="*/ 514915 w 640590"/>
                <a:gd name="connsiteY647" fmla="*/ 314369 h 682203"/>
                <a:gd name="connsiteX648" fmla="*/ 513460 w 640590"/>
                <a:gd name="connsiteY648" fmla="*/ 314087 h 682203"/>
                <a:gd name="connsiteX649" fmla="*/ 512529 w 640590"/>
                <a:gd name="connsiteY649" fmla="*/ 313086 h 682203"/>
                <a:gd name="connsiteX650" fmla="*/ 511660 w 640590"/>
                <a:gd name="connsiteY650" fmla="*/ 310536 h 682203"/>
                <a:gd name="connsiteX651" fmla="*/ 510886 w 640590"/>
                <a:gd name="connsiteY651" fmla="*/ 309143 h 682203"/>
                <a:gd name="connsiteX652" fmla="*/ 510072 w 640590"/>
                <a:gd name="connsiteY652" fmla="*/ 308814 h 682203"/>
                <a:gd name="connsiteX653" fmla="*/ 509439 w 640590"/>
                <a:gd name="connsiteY653" fmla="*/ 309190 h 682203"/>
                <a:gd name="connsiteX654" fmla="*/ 509353 w 640590"/>
                <a:gd name="connsiteY654" fmla="*/ 310794 h 682203"/>
                <a:gd name="connsiteX655" fmla="*/ 509399 w 640590"/>
                <a:gd name="connsiteY655" fmla="*/ 312116 h 682203"/>
                <a:gd name="connsiteX656" fmla="*/ 509196 w 640590"/>
                <a:gd name="connsiteY656" fmla="*/ 312265 h 682203"/>
                <a:gd name="connsiteX657" fmla="*/ 508742 w 640590"/>
                <a:gd name="connsiteY657" fmla="*/ 312061 h 682203"/>
                <a:gd name="connsiteX658" fmla="*/ 508226 w 640590"/>
                <a:gd name="connsiteY658" fmla="*/ 311412 h 682203"/>
                <a:gd name="connsiteX659" fmla="*/ 506872 w 640590"/>
                <a:gd name="connsiteY659" fmla="*/ 305012 h 682203"/>
                <a:gd name="connsiteX660" fmla="*/ 504940 w 640590"/>
                <a:gd name="connsiteY660" fmla="*/ 300076 h 682203"/>
                <a:gd name="connsiteX661" fmla="*/ 504823 w 640590"/>
                <a:gd name="connsiteY661" fmla="*/ 298182 h 682203"/>
                <a:gd name="connsiteX662" fmla="*/ 505527 w 640590"/>
                <a:gd name="connsiteY662" fmla="*/ 295741 h 682203"/>
                <a:gd name="connsiteX663" fmla="*/ 506395 w 640590"/>
                <a:gd name="connsiteY663" fmla="*/ 291978 h 682203"/>
                <a:gd name="connsiteX664" fmla="*/ 508687 w 640590"/>
                <a:gd name="connsiteY664" fmla="*/ 289631 h 682203"/>
                <a:gd name="connsiteX665" fmla="*/ 508985 w 640590"/>
                <a:gd name="connsiteY665" fmla="*/ 288638 h 682203"/>
                <a:gd name="connsiteX666" fmla="*/ 509360 w 640590"/>
                <a:gd name="connsiteY666" fmla="*/ 287848 h 682203"/>
                <a:gd name="connsiteX667" fmla="*/ 509916 w 640590"/>
                <a:gd name="connsiteY667" fmla="*/ 287691 h 682203"/>
                <a:gd name="connsiteX668" fmla="*/ 512858 w 640590"/>
                <a:gd name="connsiteY668" fmla="*/ 287910 h 682203"/>
                <a:gd name="connsiteX669" fmla="*/ 513843 w 640590"/>
                <a:gd name="connsiteY669" fmla="*/ 287535 h 682203"/>
                <a:gd name="connsiteX670" fmla="*/ 514712 w 640590"/>
                <a:gd name="connsiteY670" fmla="*/ 286424 h 682203"/>
                <a:gd name="connsiteX671" fmla="*/ 515979 w 640590"/>
                <a:gd name="connsiteY671" fmla="*/ 285532 h 682203"/>
                <a:gd name="connsiteX672" fmla="*/ 517246 w 640590"/>
                <a:gd name="connsiteY672" fmla="*/ 285172 h 682203"/>
                <a:gd name="connsiteX673" fmla="*/ 518256 w 640590"/>
                <a:gd name="connsiteY673" fmla="*/ 285039 h 682203"/>
                <a:gd name="connsiteX674" fmla="*/ 519875 w 640590"/>
                <a:gd name="connsiteY674" fmla="*/ 285884 h 682203"/>
                <a:gd name="connsiteX675" fmla="*/ 520548 w 640590"/>
                <a:gd name="connsiteY675" fmla="*/ 285399 h 682203"/>
                <a:gd name="connsiteX676" fmla="*/ 521041 w 640590"/>
                <a:gd name="connsiteY676" fmla="*/ 283834 h 682203"/>
                <a:gd name="connsiteX677" fmla="*/ 521745 w 640590"/>
                <a:gd name="connsiteY677" fmla="*/ 282285 h 682203"/>
                <a:gd name="connsiteX678" fmla="*/ 522198 w 640590"/>
                <a:gd name="connsiteY678" fmla="*/ 281534 h 682203"/>
                <a:gd name="connsiteX679" fmla="*/ 523286 w 640590"/>
                <a:gd name="connsiteY679" fmla="*/ 281198 h 682203"/>
                <a:gd name="connsiteX680" fmla="*/ 524671 w 640590"/>
                <a:gd name="connsiteY680" fmla="*/ 281119 h 682203"/>
                <a:gd name="connsiteX681" fmla="*/ 525132 w 640590"/>
                <a:gd name="connsiteY681" fmla="*/ 280830 h 682203"/>
                <a:gd name="connsiteX682" fmla="*/ 525508 w 640590"/>
                <a:gd name="connsiteY682" fmla="*/ 280306 h 682203"/>
                <a:gd name="connsiteX683" fmla="*/ 525852 w 640590"/>
                <a:gd name="connsiteY683" fmla="*/ 278248 h 682203"/>
                <a:gd name="connsiteX684" fmla="*/ 527620 w 640590"/>
                <a:gd name="connsiteY684" fmla="*/ 273640 h 682203"/>
                <a:gd name="connsiteX685" fmla="*/ 528246 w 640590"/>
                <a:gd name="connsiteY685" fmla="*/ 271591 h 682203"/>
                <a:gd name="connsiteX686" fmla="*/ 528340 w 640590"/>
                <a:gd name="connsiteY686" fmla="*/ 271231 h 682203"/>
                <a:gd name="connsiteX687" fmla="*/ 528285 w 640590"/>
                <a:gd name="connsiteY687" fmla="*/ 268946 h 682203"/>
                <a:gd name="connsiteX688" fmla="*/ 528786 w 640590"/>
                <a:gd name="connsiteY688" fmla="*/ 268618 h 682203"/>
                <a:gd name="connsiteX689" fmla="*/ 531719 w 640590"/>
                <a:gd name="connsiteY689" fmla="*/ 269736 h 682203"/>
                <a:gd name="connsiteX690" fmla="*/ 533002 w 640590"/>
                <a:gd name="connsiteY690" fmla="*/ 269721 h 682203"/>
                <a:gd name="connsiteX691" fmla="*/ 533699 w 640590"/>
                <a:gd name="connsiteY691" fmla="*/ 269259 h 682203"/>
                <a:gd name="connsiteX692" fmla="*/ 533926 w 640590"/>
                <a:gd name="connsiteY692" fmla="*/ 268422 h 682203"/>
                <a:gd name="connsiteX693" fmla="*/ 533550 w 640590"/>
                <a:gd name="connsiteY693" fmla="*/ 267444 h 682203"/>
                <a:gd name="connsiteX694" fmla="*/ 531462 w 640590"/>
                <a:gd name="connsiteY694" fmla="*/ 265731 h 682203"/>
                <a:gd name="connsiteX695" fmla="*/ 527753 w 640590"/>
                <a:gd name="connsiteY695" fmla="*/ 263423 h 682203"/>
                <a:gd name="connsiteX696" fmla="*/ 524350 w 640590"/>
                <a:gd name="connsiteY696" fmla="*/ 262007 h 682203"/>
                <a:gd name="connsiteX697" fmla="*/ 518060 w 640590"/>
                <a:gd name="connsiteY697" fmla="*/ 262218 h 682203"/>
                <a:gd name="connsiteX698" fmla="*/ 511832 w 640590"/>
                <a:gd name="connsiteY698" fmla="*/ 262664 h 682203"/>
                <a:gd name="connsiteX699" fmla="*/ 510010 w 640590"/>
                <a:gd name="connsiteY699" fmla="*/ 262437 h 682203"/>
                <a:gd name="connsiteX700" fmla="*/ 507733 w 640590"/>
                <a:gd name="connsiteY700" fmla="*/ 261795 h 682203"/>
                <a:gd name="connsiteX701" fmla="*/ 502139 w 640590"/>
                <a:gd name="connsiteY701" fmla="*/ 261889 h 682203"/>
                <a:gd name="connsiteX702" fmla="*/ 495380 w 640590"/>
                <a:gd name="connsiteY702" fmla="*/ 262241 h 682203"/>
                <a:gd name="connsiteX703" fmla="*/ 492806 w 640590"/>
                <a:gd name="connsiteY703" fmla="*/ 262046 h 682203"/>
                <a:gd name="connsiteX704" fmla="*/ 491538 w 640590"/>
                <a:gd name="connsiteY704" fmla="*/ 262069 h 682203"/>
                <a:gd name="connsiteX705" fmla="*/ 488996 w 640590"/>
                <a:gd name="connsiteY705" fmla="*/ 262281 h 682203"/>
                <a:gd name="connsiteX706" fmla="*/ 484849 w 640590"/>
                <a:gd name="connsiteY706" fmla="*/ 261623 h 682203"/>
                <a:gd name="connsiteX707" fmla="*/ 481978 w 640590"/>
                <a:gd name="connsiteY707" fmla="*/ 260778 h 682203"/>
                <a:gd name="connsiteX708" fmla="*/ 479436 w 640590"/>
                <a:gd name="connsiteY708" fmla="*/ 259848 h 682203"/>
                <a:gd name="connsiteX709" fmla="*/ 476416 w 640590"/>
                <a:gd name="connsiteY709" fmla="*/ 259010 h 682203"/>
                <a:gd name="connsiteX710" fmla="*/ 475688 w 640590"/>
                <a:gd name="connsiteY710" fmla="*/ 259018 h 682203"/>
                <a:gd name="connsiteX711" fmla="*/ 475265 w 640590"/>
                <a:gd name="connsiteY711" fmla="*/ 258713 h 682203"/>
                <a:gd name="connsiteX712" fmla="*/ 474976 w 640590"/>
                <a:gd name="connsiteY712" fmla="*/ 257970 h 682203"/>
                <a:gd name="connsiteX713" fmla="*/ 474874 w 640590"/>
                <a:gd name="connsiteY713" fmla="*/ 257008 h 682203"/>
                <a:gd name="connsiteX714" fmla="*/ 475500 w 640590"/>
                <a:gd name="connsiteY714" fmla="*/ 252548 h 682203"/>
                <a:gd name="connsiteX715" fmla="*/ 474945 w 640590"/>
                <a:gd name="connsiteY715" fmla="*/ 245773 h 682203"/>
                <a:gd name="connsiteX716" fmla="*/ 475454 w 640590"/>
                <a:gd name="connsiteY716" fmla="*/ 243301 h 682203"/>
                <a:gd name="connsiteX717" fmla="*/ 472981 w 640590"/>
                <a:gd name="connsiteY717" fmla="*/ 237731 h 682203"/>
                <a:gd name="connsiteX718" fmla="*/ 472136 w 640590"/>
                <a:gd name="connsiteY718" fmla="*/ 236698 h 682203"/>
                <a:gd name="connsiteX719" fmla="*/ 470994 w 640590"/>
                <a:gd name="connsiteY719" fmla="*/ 236651 h 682203"/>
                <a:gd name="connsiteX720" fmla="*/ 470266 w 640590"/>
                <a:gd name="connsiteY720" fmla="*/ 237371 h 682203"/>
                <a:gd name="connsiteX721" fmla="*/ 469977 w 640590"/>
                <a:gd name="connsiteY721" fmla="*/ 238677 h 682203"/>
                <a:gd name="connsiteX722" fmla="*/ 470392 w 640590"/>
                <a:gd name="connsiteY722" fmla="*/ 240140 h 682203"/>
                <a:gd name="connsiteX723" fmla="*/ 469484 w 640590"/>
                <a:gd name="connsiteY723" fmla="*/ 241768 h 682203"/>
                <a:gd name="connsiteX724" fmla="*/ 467661 w 640590"/>
                <a:gd name="connsiteY724" fmla="*/ 242292 h 682203"/>
                <a:gd name="connsiteX725" fmla="*/ 465533 w 640590"/>
                <a:gd name="connsiteY725" fmla="*/ 241744 h 682203"/>
                <a:gd name="connsiteX726" fmla="*/ 463765 w 640590"/>
                <a:gd name="connsiteY726" fmla="*/ 240977 h 682203"/>
                <a:gd name="connsiteX727" fmla="*/ 461489 w 640590"/>
                <a:gd name="connsiteY727" fmla="*/ 239319 h 682203"/>
                <a:gd name="connsiteX728" fmla="*/ 459775 w 640590"/>
                <a:gd name="connsiteY728" fmla="*/ 236980 h 682203"/>
                <a:gd name="connsiteX729" fmla="*/ 459627 w 640590"/>
                <a:gd name="connsiteY729" fmla="*/ 234390 h 682203"/>
                <a:gd name="connsiteX730" fmla="*/ 458852 w 640590"/>
                <a:gd name="connsiteY730" fmla="*/ 232724 h 682203"/>
                <a:gd name="connsiteX731" fmla="*/ 457796 w 640590"/>
                <a:gd name="connsiteY731" fmla="*/ 231910 h 682203"/>
                <a:gd name="connsiteX732" fmla="*/ 457021 w 640590"/>
                <a:gd name="connsiteY732" fmla="*/ 231683 h 682203"/>
                <a:gd name="connsiteX733" fmla="*/ 456325 w 640590"/>
                <a:gd name="connsiteY733" fmla="*/ 231863 h 682203"/>
                <a:gd name="connsiteX734" fmla="*/ 455715 w 640590"/>
                <a:gd name="connsiteY734" fmla="*/ 232771 h 682203"/>
                <a:gd name="connsiteX735" fmla="*/ 456247 w 640590"/>
                <a:gd name="connsiteY735" fmla="*/ 233670 h 682203"/>
                <a:gd name="connsiteX736" fmla="*/ 456975 w 640590"/>
                <a:gd name="connsiteY736" fmla="*/ 234938 h 682203"/>
                <a:gd name="connsiteX737" fmla="*/ 456732 w 640590"/>
                <a:gd name="connsiteY737" fmla="*/ 235798 h 682203"/>
                <a:gd name="connsiteX738" fmla="*/ 456083 w 640590"/>
                <a:gd name="connsiteY738" fmla="*/ 235931 h 682203"/>
                <a:gd name="connsiteX739" fmla="*/ 455112 w 640590"/>
                <a:gd name="connsiteY739" fmla="*/ 235564 h 682203"/>
                <a:gd name="connsiteX740" fmla="*/ 453611 w 640590"/>
                <a:gd name="connsiteY740" fmla="*/ 235759 h 682203"/>
                <a:gd name="connsiteX741" fmla="*/ 452155 w 640590"/>
                <a:gd name="connsiteY741" fmla="*/ 235102 h 682203"/>
                <a:gd name="connsiteX742" fmla="*/ 451287 w 640590"/>
                <a:gd name="connsiteY742" fmla="*/ 235047 h 682203"/>
                <a:gd name="connsiteX743" fmla="*/ 450426 w 640590"/>
                <a:gd name="connsiteY743" fmla="*/ 234805 h 682203"/>
                <a:gd name="connsiteX744" fmla="*/ 450372 w 640590"/>
                <a:gd name="connsiteY744" fmla="*/ 233310 h 682203"/>
                <a:gd name="connsiteX745" fmla="*/ 449050 w 640590"/>
                <a:gd name="connsiteY745" fmla="*/ 231417 h 682203"/>
                <a:gd name="connsiteX746" fmla="*/ 446812 w 640590"/>
                <a:gd name="connsiteY746" fmla="*/ 229297 h 682203"/>
                <a:gd name="connsiteX747" fmla="*/ 444614 w 640590"/>
                <a:gd name="connsiteY747" fmla="*/ 227983 h 682203"/>
                <a:gd name="connsiteX748" fmla="*/ 443557 w 640590"/>
                <a:gd name="connsiteY748" fmla="*/ 228163 h 682203"/>
                <a:gd name="connsiteX749" fmla="*/ 443025 w 640590"/>
                <a:gd name="connsiteY749" fmla="*/ 229610 h 682203"/>
                <a:gd name="connsiteX750" fmla="*/ 443150 w 640590"/>
                <a:gd name="connsiteY750" fmla="*/ 230150 h 682203"/>
                <a:gd name="connsiteX751" fmla="*/ 443925 w 640590"/>
                <a:gd name="connsiteY751" fmla="*/ 230416 h 682203"/>
                <a:gd name="connsiteX752" fmla="*/ 445036 w 640590"/>
                <a:gd name="connsiteY752" fmla="*/ 231253 h 682203"/>
                <a:gd name="connsiteX753" fmla="*/ 445271 w 640590"/>
                <a:gd name="connsiteY753" fmla="*/ 232129 h 682203"/>
                <a:gd name="connsiteX754" fmla="*/ 445106 w 640590"/>
                <a:gd name="connsiteY754" fmla="*/ 232896 h 682203"/>
                <a:gd name="connsiteX755" fmla="*/ 443737 w 640590"/>
                <a:gd name="connsiteY755" fmla="*/ 234296 h 682203"/>
                <a:gd name="connsiteX756" fmla="*/ 442767 w 640590"/>
                <a:gd name="connsiteY756" fmla="*/ 235626 h 682203"/>
                <a:gd name="connsiteX757" fmla="*/ 440600 w 640590"/>
                <a:gd name="connsiteY757" fmla="*/ 237559 h 682203"/>
                <a:gd name="connsiteX758" fmla="*/ 438754 w 640590"/>
                <a:gd name="connsiteY758" fmla="*/ 239772 h 682203"/>
                <a:gd name="connsiteX759" fmla="*/ 438269 w 640590"/>
                <a:gd name="connsiteY759" fmla="*/ 241447 h 682203"/>
                <a:gd name="connsiteX760" fmla="*/ 437572 w 640590"/>
                <a:gd name="connsiteY760" fmla="*/ 242949 h 682203"/>
                <a:gd name="connsiteX761" fmla="*/ 437299 w 640590"/>
                <a:gd name="connsiteY761" fmla="*/ 244600 h 682203"/>
                <a:gd name="connsiteX762" fmla="*/ 437784 w 640590"/>
                <a:gd name="connsiteY762" fmla="*/ 245742 h 682203"/>
                <a:gd name="connsiteX763" fmla="*/ 438676 w 640590"/>
                <a:gd name="connsiteY763" fmla="*/ 246462 h 682203"/>
                <a:gd name="connsiteX764" fmla="*/ 440991 w 640590"/>
                <a:gd name="connsiteY764" fmla="*/ 246986 h 682203"/>
                <a:gd name="connsiteX765" fmla="*/ 443416 w 640590"/>
                <a:gd name="connsiteY765" fmla="*/ 249208 h 682203"/>
                <a:gd name="connsiteX766" fmla="*/ 445372 w 640590"/>
                <a:gd name="connsiteY766" fmla="*/ 252204 h 682203"/>
                <a:gd name="connsiteX767" fmla="*/ 446475 w 640590"/>
                <a:gd name="connsiteY767" fmla="*/ 253112 h 682203"/>
                <a:gd name="connsiteX768" fmla="*/ 448478 w 640590"/>
                <a:gd name="connsiteY768" fmla="*/ 254121 h 682203"/>
                <a:gd name="connsiteX769" fmla="*/ 452335 w 640590"/>
                <a:gd name="connsiteY769" fmla="*/ 254238 h 682203"/>
                <a:gd name="connsiteX770" fmla="*/ 452906 w 640590"/>
                <a:gd name="connsiteY770" fmla="*/ 255060 h 682203"/>
                <a:gd name="connsiteX771" fmla="*/ 453454 w 640590"/>
                <a:gd name="connsiteY771" fmla="*/ 257258 h 682203"/>
                <a:gd name="connsiteX772" fmla="*/ 454213 w 640590"/>
                <a:gd name="connsiteY772" fmla="*/ 258033 h 682203"/>
                <a:gd name="connsiteX773" fmla="*/ 456177 w 640590"/>
                <a:gd name="connsiteY773" fmla="*/ 259065 h 682203"/>
                <a:gd name="connsiteX774" fmla="*/ 456341 w 640590"/>
                <a:gd name="connsiteY774" fmla="*/ 259824 h 682203"/>
                <a:gd name="connsiteX775" fmla="*/ 455864 w 640590"/>
                <a:gd name="connsiteY775" fmla="*/ 260700 h 682203"/>
                <a:gd name="connsiteX776" fmla="*/ 454995 w 640590"/>
                <a:gd name="connsiteY776" fmla="*/ 261389 h 682203"/>
                <a:gd name="connsiteX777" fmla="*/ 453391 w 640590"/>
                <a:gd name="connsiteY777" fmla="*/ 261827 h 682203"/>
                <a:gd name="connsiteX778" fmla="*/ 451866 w 640590"/>
                <a:gd name="connsiteY778" fmla="*/ 261999 h 682203"/>
                <a:gd name="connsiteX779" fmla="*/ 450333 w 640590"/>
                <a:gd name="connsiteY779" fmla="*/ 261717 h 682203"/>
                <a:gd name="connsiteX780" fmla="*/ 448056 w 640590"/>
                <a:gd name="connsiteY780" fmla="*/ 261545 h 682203"/>
                <a:gd name="connsiteX781" fmla="*/ 445474 w 640590"/>
                <a:gd name="connsiteY781" fmla="*/ 261530 h 682203"/>
                <a:gd name="connsiteX782" fmla="*/ 443643 w 640590"/>
                <a:gd name="connsiteY782" fmla="*/ 266998 h 682203"/>
                <a:gd name="connsiteX783" fmla="*/ 442337 w 640590"/>
                <a:gd name="connsiteY783" fmla="*/ 268915 h 682203"/>
                <a:gd name="connsiteX784" fmla="*/ 441594 w 640590"/>
                <a:gd name="connsiteY784" fmla="*/ 268915 h 682203"/>
                <a:gd name="connsiteX785" fmla="*/ 439599 w 640590"/>
                <a:gd name="connsiteY785" fmla="*/ 267984 h 682203"/>
                <a:gd name="connsiteX786" fmla="*/ 438746 w 640590"/>
                <a:gd name="connsiteY786" fmla="*/ 268132 h 682203"/>
                <a:gd name="connsiteX787" fmla="*/ 436446 w 640590"/>
                <a:gd name="connsiteY787" fmla="*/ 272983 h 682203"/>
                <a:gd name="connsiteX788" fmla="*/ 436125 w 640590"/>
                <a:gd name="connsiteY788" fmla="*/ 274149 h 682203"/>
                <a:gd name="connsiteX789" fmla="*/ 435969 w 640590"/>
                <a:gd name="connsiteY789" fmla="*/ 275025 h 682203"/>
                <a:gd name="connsiteX790" fmla="*/ 437189 w 640590"/>
                <a:gd name="connsiteY790" fmla="*/ 276895 h 682203"/>
                <a:gd name="connsiteX791" fmla="*/ 438652 w 640590"/>
                <a:gd name="connsiteY791" fmla="*/ 278436 h 682203"/>
                <a:gd name="connsiteX792" fmla="*/ 440397 w 640590"/>
                <a:gd name="connsiteY792" fmla="*/ 279038 h 682203"/>
                <a:gd name="connsiteX793" fmla="*/ 441766 w 640590"/>
                <a:gd name="connsiteY793" fmla="*/ 278577 h 682203"/>
                <a:gd name="connsiteX794" fmla="*/ 442877 w 640590"/>
                <a:gd name="connsiteY794" fmla="*/ 279195 h 682203"/>
                <a:gd name="connsiteX795" fmla="*/ 444175 w 640590"/>
                <a:gd name="connsiteY795" fmla="*/ 280744 h 682203"/>
                <a:gd name="connsiteX796" fmla="*/ 446405 w 640590"/>
                <a:gd name="connsiteY796" fmla="*/ 281769 h 682203"/>
                <a:gd name="connsiteX797" fmla="*/ 449558 w 640590"/>
                <a:gd name="connsiteY797" fmla="*/ 282262 h 682203"/>
                <a:gd name="connsiteX798" fmla="*/ 451350 w 640590"/>
                <a:gd name="connsiteY798" fmla="*/ 283482 h 682203"/>
                <a:gd name="connsiteX799" fmla="*/ 451568 w 640590"/>
                <a:gd name="connsiteY799" fmla="*/ 284538 h 682203"/>
                <a:gd name="connsiteX800" fmla="*/ 451412 w 640590"/>
                <a:gd name="connsiteY800" fmla="*/ 285610 h 682203"/>
                <a:gd name="connsiteX801" fmla="*/ 451131 w 640590"/>
                <a:gd name="connsiteY801" fmla="*/ 288395 h 682203"/>
                <a:gd name="connsiteX802" fmla="*/ 450825 w 640590"/>
                <a:gd name="connsiteY802" fmla="*/ 289999 h 682203"/>
                <a:gd name="connsiteX803" fmla="*/ 449128 w 640590"/>
                <a:gd name="connsiteY803" fmla="*/ 294208 h 682203"/>
                <a:gd name="connsiteX804" fmla="*/ 447915 w 640590"/>
                <a:gd name="connsiteY804" fmla="*/ 297830 h 682203"/>
                <a:gd name="connsiteX805" fmla="*/ 448541 w 640590"/>
                <a:gd name="connsiteY805" fmla="*/ 299552 h 682203"/>
                <a:gd name="connsiteX806" fmla="*/ 448995 w 640590"/>
                <a:gd name="connsiteY806" fmla="*/ 300256 h 682203"/>
                <a:gd name="connsiteX807" fmla="*/ 449425 w 640590"/>
                <a:gd name="connsiteY807" fmla="*/ 300795 h 682203"/>
                <a:gd name="connsiteX808" fmla="*/ 450786 w 640590"/>
                <a:gd name="connsiteY808" fmla="*/ 302149 h 682203"/>
                <a:gd name="connsiteX809" fmla="*/ 451733 w 640590"/>
                <a:gd name="connsiteY809" fmla="*/ 303487 h 682203"/>
                <a:gd name="connsiteX810" fmla="*/ 450919 w 640590"/>
                <a:gd name="connsiteY810" fmla="*/ 306905 h 682203"/>
                <a:gd name="connsiteX811" fmla="*/ 451365 w 640590"/>
                <a:gd name="connsiteY811" fmla="*/ 307805 h 682203"/>
                <a:gd name="connsiteX812" fmla="*/ 453188 w 640590"/>
                <a:gd name="connsiteY812" fmla="*/ 308408 h 682203"/>
                <a:gd name="connsiteX813" fmla="*/ 455152 w 640590"/>
                <a:gd name="connsiteY813" fmla="*/ 308869 h 682203"/>
                <a:gd name="connsiteX814" fmla="*/ 455840 w 640590"/>
                <a:gd name="connsiteY814" fmla="*/ 309432 h 682203"/>
                <a:gd name="connsiteX815" fmla="*/ 454134 w 640590"/>
                <a:gd name="connsiteY815" fmla="*/ 312898 h 682203"/>
                <a:gd name="connsiteX816" fmla="*/ 454495 w 640590"/>
                <a:gd name="connsiteY816" fmla="*/ 315308 h 682203"/>
                <a:gd name="connsiteX817" fmla="*/ 455214 w 640590"/>
                <a:gd name="connsiteY817" fmla="*/ 317569 h 682203"/>
                <a:gd name="connsiteX818" fmla="*/ 455731 w 640590"/>
                <a:gd name="connsiteY818" fmla="*/ 321262 h 682203"/>
                <a:gd name="connsiteX819" fmla="*/ 455809 w 640590"/>
                <a:gd name="connsiteY819" fmla="*/ 321653 h 682203"/>
                <a:gd name="connsiteX820" fmla="*/ 455668 w 640590"/>
                <a:gd name="connsiteY820" fmla="*/ 322576 h 682203"/>
                <a:gd name="connsiteX821" fmla="*/ 456787 w 640590"/>
                <a:gd name="connsiteY821" fmla="*/ 325439 h 682203"/>
                <a:gd name="connsiteX822" fmla="*/ 458516 w 640590"/>
                <a:gd name="connsiteY822" fmla="*/ 331017 h 682203"/>
                <a:gd name="connsiteX823" fmla="*/ 458649 w 640590"/>
                <a:gd name="connsiteY823" fmla="*/ 333098 h 682203"/>
                <a:gd name="connsiteX824" fmla="*/ 458547 w 640590"/>
                <a:gd name="connsiteY824" fmla="*/ 335297 h 682203"/>
                <a:gd name="connsiteX825" fmla="*/ 458039 w 640590"/>
                <a:gd name="connsiteY825" fmla="*/ 338966 h 682203"/>
                <a:gd name="connsiteX826" fmla="*/ 456310 w 640590"/>
                <a:gd name="connsiteY826" fmla="*/ 338950 h 682203"/>
                <a:gd name="connsiteX827" fmla="*/ 457851 w 640590"/>
                <a:gd name="connsiteY827" fmla="*/ 341399 h 682203"/>
                <a:gd name="connsiteX828" fmla="*/ 458344 w 640590"/>
                <a:gd name="connsiteY828" fmla="*/ 343159 h 682203"/>
                <a:gd name="connsiteX829" fmla="*/ 458555 w 640590"/>
                <a:gd name="connsiteY829" fmla="*/ 345616 h 682203"/>
                <a:gd name="connsiteX830" fmla="*/ 456701 w 640590"/>
                <a:gd name="connsiteY830" fmla="*/ 345921 h 682203"/>
                <a:gd name="connsiteX831" fmla="*/ 455387 w 640590"/>
                <a:gd name="connsiteY831" fmla="*/ 345647 h 682203"/>
                <a:gd name="connsiteX832" fmla="*/ 454291 w 640590"/>
                <a:gd name="connsiteY832" fmla="*/ 343496 h 682203"/>
                <a:gd name="connsiteX833" fmla="*/ 453783 w 640590"/>
                <a:gd name="connsiteY833" fmla="*/ 345451 h 682203"/>
                <a:gd name="connsiteX834" fmla="*/ 451827 w 640590"/>
                <a:gd name="connsiteY834" fmla="*/ 347259 h 682203"/>
                <a:gd name="connsiteX835" fmla="*/ 451122 w 640590"/>
                <a:gd name="connsiteY835" fmla="*/ 346375 h 682203"/>
                <a:gd name="connsiteX836" fmla="*/ 450716 w 640590"/>
                <a:gd name="connsiteY836" fmla="*/ 345428 h 682203"/>
                <a:gd name="connsiteX837" fmla="*/ 450638 w 640590"/>
                <a:gd name="connsiteY837" fmla="*/ 343754 h 682203"/>
                <a:gd name="connsiteX838" fmla="*/ 451717 w 640590"/>
                <a:gd name="connsiteY838" fmla="*/ 337362 h 682203"/>
                <a:gd name="connsiteX839" fmla="*/ 451498 w 640590"/>
                <a:gd name="connsiteY839" fmla="*/ 336642 h 682203"/>
                <a:gd name="connsiteX840" fmla="*/ 451013 w 640590"/>
                <a:gd name="connsiteY840" fmla="*/ 336165 h 682203"/>
                <a:gd name="connsiteX841" fmla="*/ 449941 w 640590"/>
                <a:gd name="connsiteY841" fmla="*/ 335907 h 682203"/>
                <a:gd name="connsiteX842" fmla="*/ 449542 w 640590"/>
                <a:gd name="connsiteY842" fmla="*/ 334608 h 682203"/>
                <a:gd name="connsiteX843" fmla="*/ 447907 w 640590"/>
                <a:gd name="connsiteY843" fmla="*/ 341430 h 682203"/>
                <a:gd name="connsiteX844" fmla="*/ 448627 w 640590"/>
                <a:gd name="connsiteY844" fmla="*/ 344215 h 682203"/>
                <a:gd name="connsiteX845" fmla="*/ 448298 w 640590"/>
                <a:gd name="connsiteY845" fmla="*/ 345483 h 682203"/>
                <a:gd name="connsiteX846" fmla="*/ 445247 w 640590"/>
                <a:gd name="connsiteY846" fmla="*/ 346547 h 682203"/>
                <a:gd name="connsiteX847" fmla="*/ 442157 w 640590"/>
                <a:gd name="connsiteY847" fmla="*/ 343989 h 682203"/>
                <a:gd name="connsiteX848" fmla="*/ 441766 w 640590"/>
                <a:gd name="connsiteY848" fmla="*/ 343167 h 682203"/>
                <a:gd name="connsiteX849" fmla="*/ 441586 w 640590"/>
                <a:gd name="connsiteY849" fmla="*/ 344606 h 682203"/>
                <a:gd name="connsiteX850" fmla="*/ 441030 w 640590"/>
                <a:gd name="connsiteY850" fmla="*/ 346359 h 682203"/>
                <a:gd name="connsiteX851" fmla="*/ 438136 w 640590"/>
                <a:gd name="connsiteY851" fmla="*/ 346038 h 682203"/>
                <a:gd name="connsiteX852" fmla="*/ 436704 w 640590"/>
                <a:gd name="connsiteY852" fmla="*/ 344669 h 682203"/>
                <a:gd name="connsiteX853" fmla="*/ 437635 w 640590"/>
                <a:gd name="connsiteY853" fmla="*/ 342338 h 682203"/>
                <a:gd name="connsiteX854" fmla="*/ 439426 w 640590"/>
                <a:gd name="connsiteY854" fmla="*/ 336705 h 682203"/>
                <a:gd name="connsiteX855" fmla="*/ 439763 w 640590"/>
                <a:gd name="connsiteY855" fmla="*/ 334194 h 682203"/>
                <a:gd name="connsiteX856" fmla="*/ 437361 w 640590"/>
                <a:gd name="connsiteY856" fmla="*/ 332347 h 682203"/>
                <a:gd name="connsiteX857" fmla="*/ 435327 w 640590"/>
                <a:gd name="connsiteY857" fmla="*/ 331213 h 682203"/>
                <a:gd name="connsiteX858" fmla="*/ 434161 w 640590"/>
                <a:gd name="connsiteY858" fmla="*/ 328647 h 682203"/>
                <a:gd name="connsiteX859" fmla="*/ 434607 w 640590"/>
                <a:gd name="connsiteY859" fmla="*/ 331463 h 682203"/>
                <a:gd name="connsiteX860" fmla="*/ 435695 w 640590"/>
                <a:gd name="connsiteY860" fmla="*/ 332465 h 682203"/>
                <a:gd name="connsiteX861" fmla="*/ 437275 w 640590"/>
                <a:gd name="connsiteY861" fmla="*/ 333169 h 682203"/>
                <a:gd name="connsiteX862" fmla="*/ 438949 w 640590"/>
                <a:gd name="connsiteY862" fmla="*/ 334608 h 682203"/>
                <a:gd name="connsiteX863" fmla="*/ 437745 w 640590"/>
                <a:gd name="connsiteY863" fmla="*/ 336361 h 682203"/>
                <a:gd name="connsiteX864" fmla="*/ 436571 w 640590"/>
                <a:gd name="connsiteY864" fmla="*/ 337448 h 682203"/>
                <a:gd name="connsiteX865" fmla="*/ 434326 w 640590"/>
                <a:gd name="connsiteY865" fmla="*/ 341579 h 682203"/>
                <a:gd name="connsiteX866" fmla="*/ 431588 w 640590"/>
                <a:gd name="connsiteY866" fmla="*/ 343887 h 682203"/>
                <a:gd name="connsiteX867" fmla="*/ 428396 w 640590"/>
                <a:gd name="connsiteY867" fmla="*/ 345624 h 682203"/>
                <a:gd name="connsiteX868" fmla="*/ 417912 w 640590"/>
                <a:gd name="connsiteY868" fmla="*/ 348174 h 682203"/>
                <a:gd name="connsiteX869" fmla="*/ 415714 w 640590"/>
                <a:gd name="connsiteY869" fmla="*/ 349207 h 682203"/>
                <a:gd name="connsiteX870" fmla="*/ 412498 w 640590"/>
                <a:gd name="connsiteY870" fmla="*/ 352383 h 682203"/>
                <a:gd name="connsiteX871" fmla="*/ 410418 w 640590"/>
                <a:gd name="connsiteY871" fmla="*/ 355395 h 682203"/>
                <a:gd name="connsiteX872" fmla="*/ 410034 w 640590"/>
                <a:gd name="connsiteY872" fmla="*/ 358446 h 682203"/>
                <a:gd name="connsiteX873" fmla="*/ 411207 w 640590"/>
                <a:gd name="connsiteY873" fmla="*/ 361740 h 682203"/>
                <a:gd name="connsiteX874" fmla="*/ 412162 w 640590"/>
                <a:gd name="connsiteY874" fmla="*/ 366888 h 682203"/>
                <a:gd name="connsiteX875" fmla="*/ 412960 w 640590"/>
                <a:gd name="connsiteY875" fmla="*/ 367936 h 682203"/>
                <a:gd name="connsiteX876" fmla="*/ 411841 w 640590"/>
                <a:gd name="connsiteY876" fmla="*/ 369814 h 682203"/>
                <a:gd name="connsiteX877" fmla="*/ 409893 w 640590"/>
                <a:gd name="connsiteY877" fmla="*/ 371809 h 682203"/>
                <a:gd name="connsiteX878" fmla="*/ 408282 w 640590"/>
                <a:gd name="connsiteY878" fmla="*/ 374492 h 682203"/>
                <a:gd name="connsiteX879" fmla="*/ 408430 w 640590"/>
                <a:gd name="connsiteY879" fmla="*/ 375963 h 682203"/>
                <a:gd name="connsiteX880" fmla="*/ 408016 w 640590"/>
                <a:gd name="connsiteY880" fmla="*/ 376956 h 682203"/>
                <a:gd name="connsiteX881" fmla="*/ 402492 w 640590"/>
                <a:gd name="connsiteY881" fmla="*/ 380250 h 682203"/>
                <a:gd name="connsiteX882" fmla="*/ 401334 w 640590"/>
                <a:gd name="connsiteY882" fmla="*/ 382175 h 682203"/>
                <a:gd name="connsiteX883" fmla="*/ 399816 w 640590"/>
                <a:gd name="connsiteY883" fmla="*/ 384084 h 682203"/>
                <a:gd name="connsiteX884" fmla="*/ 398001 w 640590"/>
                <a:gd name="connsiteY884" fmla="*/ 382988 h 682203"/>
                <a:gd name="connsiteX885" fmla="*/ 396938 w 640590"/>
                <a:gd name="connsiteY885" fmla="*/ 383004 h 682203"/>
                <a:gd name="connsiteX886" fmla="*/ 398401 w 640590"/>
                <a:gd name="connsiteY886" fmla="*/ 384522 h 682203"/>
                <a:gd name="connsiteX887" fmla="*/ 398213 w 640590"/>
                <a:gd name="connsiteY887" fmla="*/ 385523 h 682203"/>
                <a:gd name="connsiteX888" fmla="*/ 397696 w 640590"/>
                <a:gd name="connsiteY888" fmla="*/ 386110 h 682203"/>
                <a:gd name="connsiteX889" fmla="*/ 396304 w 640590"/>
                <a:gd name="connsiteY889" fmla="*/ 386657 h 682203"/>
                <a:gd name="connsiteX890" fmla="*/ 388324 w 640590"/>
                <a:gd name="connsiteY890" fmla="*/ 389075 h 682203"/>
                <a:gd name="connsiteX891" fmla="*/ 382222 w 640590"/>
                <a:gd name="connsiteY891" fmla="*/ 391367 h 682203"/>
                <a:gd name="connsiteX892" fmla="*/ 380508 w 640590"/>
                <a:gd name="connsiteY892" fmla="*/ 391273 h 682203"/>
                <a:gd name="connsiteX893" fmla="*/ 380821 w 640590"/>
                <a:gd name="connsiteY893" fmla="*/ 390577 h 682203"/>
                <a:gd name="connsiteX894" fmla="*/ 381893 w 640590"/>
                <a:gd name="connsiteY894" fmla="*/ 389959 h 682203"/>
                <a:gd name="connsiteX895" fmla="*/ 381783 w 640590"/>
                <a:gd name="connsiteY895" fmla="*/ 387330 h 682203"/>
                <a:gd name="connsiteX896" fmla="*/ 380665 w 640590"/>
                <a:gd name="connsiteY896" fmla="*/ 386845 h 682203"/>
                <a:gd name="connsiteX897" fmla="*/ 379695 w 640590"/>
                <a:gd name="connsiteY897" fmla="*/ 386657 h 682203"/>
                <a:gd name="connsiteX898" fmla="*/ 375047 w 640590"/>
                <a:gd name="connsiteY898" fmla="*/ 389865 h 682203"/>
                <a:gd name="connsiteX899" fmla="*/ 373170 w 640590"/>
                <a:gd name="connsiteY899" fmla="*/ 393034 h 682203"/>
                <a:gd name="connsiteX900" fmla="*/ 373561 w 640590"/>
                <a:gd name="connsiteY900" fmla="*/ 393636 h 682203"/>
                <a:gd name="connsiteX901" fmla="*/ 374617 w 640590"/>
                <a:gd name="connsiteY901" fmla="*/ 393487 h 682203"/>
                <a:gd name="connsiteX902" fmla="*/ 377739 w 640590"/>
                <a:gd name="connsiteY902" fmla="*/ 391696 h 682203"/>
                <a:gd name="connsiteX903" fmla="*/ 379194 w 640590"/>
                <a:gd name="connsiteY903" fmla="*/ 392204 h 682203"/>
                <a:gd name="connsiteX904" fmla="*/ 379296 w 640590"/>
                <a:gd name="connsiteY904" fmla="*/ 392908 h 682203"/>
                <a:gd name="connsiteX905" fmla="*/ 374555 w 640590"/>
                <a:gd name="connsiteY905" fmla="*/ 395647 h 682203"/>
                <a:gd name="connsiteX906" fmla="*/ 364580 w 640590"/>
                <a:gd name="connsiteY906" fmla="*/ 404503 h 682203"/>
                <a:gd name="connsiteX907" fmla="*/ 364111 w 640590"/>
                <a:gd name="connsiteY907" fmla="*/ 406247 h 682203"/>
                <a:gd name="connsiteX908" fmla="*/ 362812 w 640590"/>
                <a:gd name="connsiteY908" fmla="*/ 408219 h 682203"/>
                <a:gd name="connsiteX909" fmla="*/ 361020 w 640590"/>
                <a:gd name="connsiteY909" fmla="*/ 410073 h 682203"/>
                <a:gd name="connsiteX910" fmla="*/ 357805 w 640590"/>
                <a:gd name="connsiteY910" fmla="*/ 414556 h 682203"/>
                <a:gd name="connsiteX911" fmla="*/ 351640 w 640590"/>
                <a:gd name="connsiteY911" fmla="*/ 421214 h 682203"/>
                <a:gd name="connsiteX912" fmla="*/ 349926 w 640590"/>
                <a:gd name="connsiteY912" fmla="*/ 423694 h 682203"/>
                <a:gd name="connsiteX913" fmla="*/ 340053 w 640590"/>
                <a:gd name="connsiteY913" fmla="*/ 428810 h 682203"/>
                <a:gd name="connsiteX914" fmla="*/ 338254 w 640590"/>
                <a:gd name="connsiteY914" fmla="*/ 430328 h 682203"/>
                <a:gd name="connsiteX915" fmla="*/ 334202 w 640590"/>
                <a:gd name="connsiteY915" fmla="*/ 435304 h 682203"/>
                <a:gd name="connsiteX916" fmla="*/ 330039 w 640590"/>
                <a:gd name="connsiteY916" fmla="*/ 439372 h 682203"/>
                <a:gd name="connsiteX917" fmla="*/ 325181 w 640590"/>
                <a:gd name="connsiteY917" fmla="*/ 442744 h 682203"/>
                <a:gd name="connsiteX918" fmla="*/ 316755 w 640590"/>
                <a:gd name="connsiteY918" fmla="*/ 447039 h 682203"/>
                <a:gd name="connsiteX919" fmla="*/ 311631 w 640590"/>
                <a:gd name="connsiteY919" fmla="*/ 451099 h 682203"/>
                <a:gd name="connsiteX920" fmla="*/ 310027 w 640590"/>
                <a:gd name="connsiteY920" fmla="*/ 453798 h 682203"/>
                <a:gd name="connsiteX921" fmla="*/ 309925 w 640590"/>
                <a:gd name="connsiteY921" fmla="*/ 454761 h 682203"/>
                <a:gd name="connsiteX922" fmla="*/ 310473 w 640590"/>
                <a:gd name="connsiteY922" fmla="*/ 456067 h 682203"/>
                <a:gd name="connsiteX923" fmla="*/ 311412 w 640590"/>
                <a:gd name="connsiteY923" fmla="*/ 457288 h 682203"/>
                <a:gd name="connsiteX924" fmla="*/ 311623 w 640590"/>
                <a:gd name="connsiteY924" fmla="*/ 458258 h 682203"/>
                <a:gd name="connsiteX925" fmla="*/ 311162 w 640590"/>
                <a:gd name="connsiteY925" fmla="*/ 459995 h 682203"/>
                <a:gd name="connsiteX926" fmla="*/ 310911 w 640590"/>
                <a:gd name="connsiteY926" fmla="*/ 460957 h 682203"/>
                <a:gd name="connsiteX927" fmla="*/ 309409 w 640590"/>
                <a:gd name="connsiteY927" fmla="*/ 463335 h 682203"/>
                <a:gd name="connsiteX928" fmla="*/ 306835 w 640590"/>
                <a:gd name="connsiteY928" fmla="*/ 465033 h 682203"/>
                <a:gd name="connsiteX929" fmla="*/ 298503 w 640590"/>
                <a:gd name="connsiteY929" fmla="*/ 468577 h 682203"/>
                <a:gd name="connsiteX930" fmla="*/ 297400 w 640590"/>
                <a:gd name="connsiteY930" fmla="*/ 468467 h 682203"/>
                <a:gd name="connsiteX931" fmla="*/ 290602 w 640590"/>
                <a:gd name="connsiteY931" fmla="*/ 467763 h 682203"/>
                <a:gd name="connsiteX932" fmla="*/ 288059 w 640590"/>
                <a:gd name="connsiteY932" fmla="*/ 468405 h 682203"/>
                <a:gd name="connsiteX933" fmla="*/ 287010 w 640590"/>
                <a:gd name="connsiteY933" fmla="*/ 470063 h 682203"/>
                <a:gd name="connsiteX934" fmla="*/ 284671 w 640590"/>
                <a:gd name="connsiteY934" fmla="*/ 476924 h 682203"/>
                <a:gd name="connsiteX935" fmla="*/ 282434 w 640590"/>
                <a:gd name="connsiteY935" fmla="*/ 478747 h 682203"/>
                <a:gd name="connsiteX936" fmla="*/ 281628 w 640590"/>
                <a:gd name="connsiteY936" fmla="*/ 480398 h 682203"/>
                <a:gd name="connsiteX937" fmla="*/ 281307 w 640590"/>
                <a:gd name="connsiteY937" fmla="*/ 481540 h 682203"/>
                <a:gd name="connsiteX938" fmla="*/ 279961 w 640590"/>
                <a:gd name="connsiteY938" fmla="*/ 481509 h 682203"/>
                <a:gd name="connsiteX939" fmla="*/ 278803 w 640590"/>
                <a:gd name="connsiteY939" fmla="*/ 481000 h 682203"/>
                <a:gd name="connsiteX940" fmla="*/ 277959 w 640590"/>
                <a:gd name="connsiteY940" fmla="*/ 481368 h 682203"/>
                <a:gd name="connsiteX941" fmla="*/ 276988 w 640590"/>
                <a:gd name="connsiteY941" fmla="*/ 479068 h 682203"/>
                <a:gd name="connsiteX942" fmla="*/ 275362 w 640590"/>
                <a:gd name="connsiteY942" fmla="*/ 478599 h 682203"/>
                <a:gd name="connsiteX943" fmla="*/ 274015 w 640590"/>
                <a:gd name="connsiteY943" fmla="*/ 478434 h 682203"/>
                <a:gd name="connsiteX944" fmla="*/ 268274 w 640590"/>
                <a:gd name="connsiteY944" fmla="*/ 480750 h 682203"/>
                <a:gd name="connsiteX945" fmla="*/ 266263 w 640590"/>
                <a:gd name="connsiteY945" fmla="*/ 482612 h 682203"/>
                <a:gd name="connsiteX946" fmla="*/ 262038 w 640590"/>
                <a:gd name="connsiteY946" fmla="*/ 491382 h 682203"/>
                <a:gd name="connsiteX947" fmla="*/ 260990 w 640590"/>
                <a:gd name="connsiteY947" fmla="*/ 497030 h 682203"/>
                <a:gd name="connsiteX948" fmla="*/ 261983 w 640590"/>
                <a:gd name="connsiteY948" fmla="*/ 503258 h 682203"/>
                <a:gd name="connsiteX949" fmla="*/ 263454 w 640590"/>
                <a:gd name="connsiteY949" fmla="*/ 508226 h 682203"/>
                <a:gd name="connsiteX950" fmla="*/ 263743 w 640590"/>
                <a:gd name="connsiteY950" fmla="*/ 510471 h 682203"/>
                <a:gd name="connsiteX951" fmla="*/ 263563 w 640590"/>
                <a:gd name="connsiteY951" fmla="*/ 513381 h 682203"/>
                <a:gd name="connsiteX952" fmla="*/ 262813 w 640590"/>
                <a:gd name="connsiteY952" fmla="*/ 514797 h 682203"/>
                <a:gd name="connsiteX953" fmla="*/ 262280 w 640590"/>
                <a:gd name="connsiteY953" fmla="*/ 516472 h 682203"/>
                <a:gd name="connsiteX954" fmla="*/ 262985 w 640590"/>
                <a:gd name="connsiteY954" fmla="*/ 519922 h 682203"/>
                <a:gd name="connsiteX955" fmla="*/ 264761 w 640590"/>
                <a:gd name="connsiteY955" fmla="*/ 524436 h 682203"/>
                <a:gd name="connsiteX956" fmla="*/ 265191 w 640590"/>
                <a:gd name="connsiteY956" fmla="*/ 526345 h 682203"/>
                <a:gd name="connsiteX957" fmla="*/ 265230 w 640590"/>
                <a:gd name="connsiteY957" fmla="*/ 528309 h 682203"/>
                <a:gd name="connsiteX958" fmla="*/ 266568 w 640590"/>
                <a:gd name="connsiteY958" fmla="*/ 532815 h 682203"/>
                <a:gd name="connsiteX959" fmla="*/ 265668 w 640590"/>
                <a:gd name="connsiteY959" fmla="*/ 532001 h 682203"/>
                <a:gd name="connsiteX960" fmla="*/ 264956 w 640590"/>
                <a:gd name="connsiteY960" fmla="*/ 530100 h 682203"/>
                <a:gd name="connsiteX961" fmla="*/ 263266 w 640590"/>
                <a:gd name="connsiteY961" fmla="*/ 527675 h 682203"/>
                <a:gd name="connsiteX962" fmla="*/ 261193 w 640590"/>
                <a:gd name="connsiteY962" fmla="*/ 530092 h 682203"/>
                <a:gd name="connsiteX963" fmla="*/ 262335 w 640590"/>
                <a:gd name="connsiteY963" fmla="*/ 531829 h 682203"/>
                <a:gd name="connsiteX964" fmla="*/ 266200 w 640590"/>
                <a:gd name="connsiteY964" fmla="*/ 533895 h 682203"/>
                <a:gd name="connsiteX965" fmla="*/ 267342 w 640590"/>
                <a:gd name="connsiteY965" fmla="*/ 535584 h 682203"/>
                <a:gd name="connsiteX966" fmla="*/ 264855 w 640590"/>
                <a:gd name="connsiteY966" fmla="*/ 550613 h 682203"/>
                <a:gd name="connsiteX967" fmla="*/ 262969 w 640590"/>
                <a:gd name="connsiteY967" fmla="*/ 555941 h 682203"/>
                <a:gd name="connsiteX968" fmla="*/ 260653 w 640590"/>
                <a:gd name="connsiteY968" fmla="*/ 559430 h 682203"/>
                <a:gd name="connsiteX969" fmla="*/ 259425 w 640590"/>
                <a:gd name="connsiteY969" fmla="*/ 560776 h 682203"/>
                <a:gd name="connsiteX970" fmla="*/ 256679 w 640590"/>
                <a:gd name="connsiteY970" fmla="*/ 566315 h 682203"/>
                <a:gd name="connsiteX971" fmla="*/ 254770 w 640590"/>
                <a:gd name="connsiteY971" fmla="*/ 572973 h 682203"/>
                <a:gd name="connsiteX972" fmla="*/ 254387 w 640590"/>
                <a:gd name="connsiteY972" fmla="*/ 575531 h 682203"/>
                <a:gd name="connsiteX973" fmla="*/ 255247 w 640590"/>
                <a:gd name="connsiteY973" fmla="*/ 578394 h 682203"/>
                <a:gd name="connsiteX974" fmla="*/ 254269 w 640590"/>
                <a:gd name="connsiteY974" fmla="*/ 580084 h 682203"/>
                <a:gd name="connsiteX975" fmla="*/ 253049 w 640590"/>
                <a:gd name="connsiteY975" fmla="*/ 581375 h 682203"/>
                <a:gd name="connsiteX976" fmla="*/ 255372 w 640590"/>
                <a:gd name="connsiteY976" fmla="*/ 580796 h 682203"/>
                <a:gd name="connsiteX977" fmla="*/ 256171 w 640590"/>
                <a:gd name="connsiteY977" fmla="*/ 582345 h 682203"/>
                <a:gd name="connsiteX978" fmla="*/ 256468 w 640590"/>
                <a:gd name="connsiteY978" fmla="*/ 583949 h 682203"/>
                <a:gd name="connsiteX979" fmla="*/ 256499 w 640590"/>
                <a:gd name="connsiteY979" fmla="*/ 593462 h 682203"/>
                <a:gd name="connsiteX980" fmla="*/ 256241 w 640590"/>
                <a:gd name="connsiteY980" fmla="*/ 603367 h 682203"/>
                <a:gd name="connsiteX981" fmla="*/ 254449 w 640590"/>
                <a:gd name="connsiteY981" fmla="*/ 603774 h 682203"/>
                <a:gd name="connsiteX982" fmla="*/ 252486 w 640590"/>
                <a:gd name="connsiteY982" fmla="*/ 603875 h 682203"/>
                <a:gd name="connsiteX983" fmla="*/ 250749 w 640590"/>
                <a:gd name="connsiteY983" fmla="*/ 603594 h 682203"/>
                <a:gd name="connsiteX984" fmla="*/ 249505 w 640590"/>
                <a:gd name="connsiteY984" fmla="*/ 603210 h 682203"/>
                <a:gd name="connsiteX985" fmla="*/ 246407 w 640590"/>
                <a:gd name="connsiteY985" fmla="*/ 603734 h 682203"/>
                <a:gd name="connsiteX986" fmla="*/ 244741 w 640590"/>
                <a:gd name="connsiteY986" fmla="*/ 604830 h 682203"/>
                <a:gd name="connsiteX987" fmla="*/ 243403 w 640590"/>
                <a:gd name="connsiteY987" fmla="*/ 606645 h 682203"/>
                <a:gd name="connsiteX988" fmla="*/ 243496 w 640590"/>
                <a:gd name="connsiteY988" fmla="*/ 609743 h 682203"/>
                <a:gd name="connsiteX989" fmla="*/ 237754 w 640590"/>
                <a:gd name="connsiteY989" fmla="*/ 617535 h 682203"/>
                <a:gd name="connsiteX990" fmla="*/ 236518 w 640590"/>
                <a:gd name="connsiteY990" fmla="*/ 620132 h 682203"/>
                <a:gd name="connsiteX991" fmla="*/ 236064 w 640590"/>
                <a:gd name="connsiteY991" fmla="*/ 622628 h 682203"/>
                <a:gd name="connsiteX992" fmla="*/ 236807 w 640590"/>
                <a:gd name="connsiteY992" fmla="*/ 623935 h 682203"/>
                <a:gd name="connsiteX993" fmla="*/ 238278 w 640590"/>
                <a:gd name="connsiteY993" fmla="*/ 625272 h 682203"/>
                <a:gd name="connsiteX994" fmla="*/ 240195 w 640590"/>
                <a:gd name="connsiteY994" fmla="*/ 625812 h 682203"/>
                <a:gd name="connsiteX995" fmla="*/ 243895 w 640590"/>
                <a:gd name="connsiteY995" fmla="*/ 626352 h 682203"/>
                <a:gd name="connsiteX996" fmla="*/ 245671 w 640590"/>
                <a:gd name="connsiteY996" fmla="*/ 627064 h 682203"/>
                <a:gd name="connsiteX997" fmla="*/ 246876 w 640590"/>
                <a:gd name="connsiteY997" fmla="*/ 628386 h 682203"/>
                <a:gd name="connsiteX998" fmla="*/ 242518 w 640590"/>
                <a:gd name="connsiteY998" fmla="*/ 626978 h 682203"/>
                <a:gd name="connsiteX999" fmla="*/ 237394 w 640590"/>
                <a:gd name="connsiteY999" fmla="*/ 626696 h 682203"/>
                <a:gd name="connsiteX1000" fmla="*/ 225143 w 640590"/>
                <a:gd name="connsiteY1000" fmla="*/ 630311 h 682203"/>
                <a:gd name="connsiteX1001" fmla="*/ 221919 w 640590"/>
                <a:gd name="connsiteY1001" fmla="*/ 632845 h 682203"/>
                <a:gd name="connsiteX1002" fmla="*/ 220120 w 640590"/>
                <a:gd name="connsiteY1002" fmla="*/ 635044 h 682203"/>
                <a:gd name="connsiteX1003" fmla="*/ 218884 w 640590"/>
                <a:gd name="connsiteY1003" fmla="*/ 640067 h 682203"/>
                <a:gd name="connsiteX1004" fmla="*/ 218673 w 640590"/>
                <a:gd name="connsiteY1004" fmla="*/ 643423 h 682203"/>
                <a:gd name="connsiteX1005" fmla="*/ 217218 w 640590"/>
                <a:gd name="connsiteY1005" fmla="*/ 646216 h 682203"/>
                <a:gd name="connsiteX1006" fmla="*/ 210857 w 640590"/>
                <a:gd name="connsiteY1006" fmla="*/ 650503 h 682203"/>
                <a:gd name="connsiteX1007" fmla="*/ 206836 w 640590"/>
                <a:gd name="connsiteY1007" fmla="*/ 651825 h 682203"/>
                <a:gd name="connsiteX1008" fmla="*/ 205310 w 640590"/>
                <a:gd name="connsiteY1008" fmla="*/ 652967 h 682203"/>
                <a:gd name="connsiteX1009" fmla="*/ 200569 w 640590"/>
                <a:gd name="connsiteY1009" fmla="*/ 651489 h 682203"/>
                <a:gd name="connsiteX1010" fmla="*/ 195398 w 640590"/>
                <a:gd name="connsiteY1010" fmla="*/ 647733 h 682203"/>
                <a:gd name="connsiteX1011" fmla="*/ 193223 w 640590"/>
                <a:gd name="connsiteY1011" fmla="*/ 645715 h 682203"/>
                <a:gd name="connsiteX1012" fmla="*/ 185548 w 640590"/>
                <a:gd name="connsiteY1012" fmla="*/ 636014 h 682203"/>
                <a:gd name="connsiteX1013" fmla="*/ 184148 w 640590"/>
                <a:gd name="connsiteY1013" fmla="*/ 634786 h 682203"/>
                <a:gd name="connsiteX1014" fmla="*/ 182599 w 640590"/>
                <a:gd name="connsiteY1014" fmla="*/ 630631 h 682203"/>
                <a:gd name="connsiteX1015" fmla="*/ 182357 w 640590"/>
                <a:gd name="connsiteY1015" fmla="*/ 629082 h 682203"/>
                <a:gd name="connsiteX1016" fmla="*/ 181926 w 640590"/>
                <a:gd name="connsiteY1016" fmla="*/ 628464 h 682203"/>
                <a:gd name="connsiteX1017" fmla="*/ 181199 w 640590"/>
                <a:gd name="connsiteY1017" fmla="*/ 628042 h 682203"/>
                <a:gd name="connsiteX1018" fmla="*/ 180846 w 640590"/>
                <a:gd name="connsiteY1018" fmla="*/ 627400 h 682203"/>
                <a:gd name="connsiteX1019" fmla="*/ 179118 w 640590"/>
                <a:gd name="connsiteY1019" fmla="*/ 622644 h 682203"/>
                <a:gd name="connsiteX1020" fmla="*/ 178413 w 640590"/>
                <a:gd name="connsiteY1020" fmla="*/ 617684 h 682203"/>
                <a:gd name="connsiteX1021" fmla="*/ 177310 w 640590"/>
                <a:gd name="connsiteY1021" fmla="*/ 612137 h 682203"/>
                <a:gd name="connsiteX1022" fmla="*/ 178233 w 640590"/>
                <a:gd name="connsiteY1022" fmla="*/ 612520 h 682203"/>
                <a:gd name="connsiteX1023" fmla="*/ 179516 w 640590"/>
                <a:gd name="connsiteY1023" fmla="*/ 614343 h 682203"/>
                <a:gd name="connsiteX1024" fmla="*/ 180158 w 640590"/>
                <a:gd name="connsiteY1024" fmla="*/ 616995 h 682203"/>
                <a:gd name="connsiteX1025" fmla="*/ 180236 w 640590"/>
                <a:gd name="connsiteY1025" fmla="*/ 620703 h 682203"/>
                <a:gd name="connsiteX1026" fmla="*/ 181199 w 640590"/>
                <a:gd name="connsiteY1026" fmla="*/ 621134 h 682203"/>
                <a:gd name="connsiteX1027" fmla="*/ 182059 w 640590"/>
                <a:gd name="connsiteY1027" fmla="*/ 620782 h 682203"/>
                <a:gd name="connsiteX1028" fmla="*/ 179595 w 640590"/>
                <a:gd name="connsiteY1028" fmla="*/ 612239 h 682203"/>
                <a:gd name="connsiteX1029" fmla="*/ 177451 w 640590"/>
                <a:gd name="connsiteY1029" fmla="*/ 610118 h 682203"/>
                <a:gd name="connsiteX1030" fmla="*/ 176888 w 640590"/>
                <a:gd name="connsiteY1030" fmla="*/ 609978 h 682203"/>
                <a:gd name="connsiteX1031" fmla="*/ 176286 w 640590"/>
                <a:gd name="connsiteY1031" fmla="*/ 608609 h 682203"/>
                <a:gd name="connsiteX1032" fmla="*/ 176223 w 640590"/>
                <a:gd name="connsiteY1032" fmla="*/ 606887 h 682203"/>
                <a:gd name="connsiteX1033" fmla="*/ 176411 w 640590"/>
                <a:gd name="connsiteY1033" fmla="*/ 606074 h 682203"/>
                <a:gd name="connsiteX1034" fmla="*/ 174697 w 640590"/>
                <a:gd name="connsiteY1034" fmla="*/ 603273 h 682203"/>
                <a:gd name="connsiteX1035" fmla="*/ 174095 w 640590"/>
                <a:gd name="connsiteY1035" fmla="*/ 601606 h 682203"/>
                <a:gd name="connsiteX1036" fmla="*/ 170292 w 640590"/>
                <a:gd name="connsiteY1036" fmla="*/ 593134 h 682203"/>
                <a:gd name="connsiteX1037" fmla="*/ 168579 w 640590"/>
                <a:gd name="connsiteY1037" fmla="*/ 587055 h 682203"/>
                <a:gd name="connsiteX1038" fmla="*/ 165927 w 640590"/>
                <a:gd name="connsiteY1038" fmla="*/ 580288 h 682203"/>
                <a:gd name="connsiteX1039" fmla="*/ 164214 w 640590"/>
                <a:gd name="connsiteY1039" fmla="*/ 577917 h 682203"/>
                <a:gd name="connsiteX1040" fmla="*/ 161546 w 640590"/>
                <a:gd name="connsiteY1040" fmla="*/ 572691 h 682203"/>
                <a:gd name="connsiteX1041" fmla="*/ 159308 w 640590"/>
                <a:gd name="connsiteY1041" fmla="*/ 570258 h 682203"/>
                <a:gd name="connsiteX1042" fmla="*/ 156938 w 640590"/>
                <a:gd name="connsiteY1042" fmla="*/ 566996 h 682203"/>
                <a:gd name="connsiteX1043" fmla="*/ 155076 w 640590"/>
                <a:gd name="connsiteY1043" fmla="*/ 565548 h 682203"/>
                <a:gd name="connsiteX1044" fmla="*/ 154349 w 640590"/>
                <a:gd name="connsiteY1044" fmla="*/ 564789 h 682203"/>
                <a:gd name="connsiteX1045" fmla="*/ 148833 w 640590"/>
                <a:gd name="connsiteY1045" fmla="*/ 553469 h 682203"/>
                <a:gd name="connsiteX1046" fmla="*/ 147135 w 640590"/>
                <a:gd name="connsiteY1046" fmla="*/ 547202 h 682203"/>
                <a:gd name="connsiteX1047" fmla="*/ 145696 w 640590"/>
                <a:gd name="connsiteY1047" fmla="*/ 544245 h 682203"/>
                <a:gd name="connsiteX1048" fmla="*/ 144984 w 640590"/>
                <a:gd name="connsiteY1048" fmla="*/ 541992 h 682203"/>
                <a:gd name="connsiteX1049" fmla="*/ 143051 w 640590"/>
                <a:gd name="connsiteY1049" fmla="*/ 532361 h 682203"/>
                <a:gd name="connsiteX1050" fmla="*/ 143036 w 640590"/>
                <a:gd name="connsiteY1050" fmla="*/ 530640 h 682203"/>
                <a:gd name="connsiteX1051" fmla="*/ 142801 w 640590"/>
                <a:gd name="connsiteY1051" fmla="*/ 528755 h 682203"/>
                <a:gd name="connsiteX1052" fmla="*/ 141424 w 640590"/>
                <a:gd name="connsiteY1052" fmla="*/ 524671 h 682203"/>
                <a:gd name="connsiteX1053" fmla="*/ 139007 w 640590"/>
                <a:gd name="connsiteY1053" fmla="*/ 520251 h 682203"/>
                <a:gd name="connsiteX1054" fmla="*/ 138311 w 640590"/>
                <a:gd name="connsiteY1054" fmla="*/ 517497 h 682203"/>
                <a:gd name="connsiteX1055" fmla="*/ 138318 w 640590"/>
                <a:gd name="connsiteY1055" fmla="*/ 516425 h 682203"/>
                <a:gd name="connsiteX1056" fmla="*/ 136785 w 640590"/>
                <a:gd name="connsiteY1056" fmla="*/ 512122 h 682203"/>
                <a:gd name="connsiteX1057" fmla="*/ 136456 w 640590"/>
                <a:gd name="connsiteY1057" fmla="*/ 510158 h 682203"/>
                <a:gd name="connsiteX1058" fmla="*/ 135424 w 640590"/>
                <a:gd name="connsiteY1058" fmla="*/ 508343 h 682203"/>
                <a:gd name="connsiteX1059" fmla="*/ 134219 w 640590"/>
                <a:gd name="connsiteY1059" fmla="*/ 506677 h 682203"/>
                <a:gd name="connsiteX1060" fmla="*/ 132967 w 640590"/>
                <a:gd name="connsiteY1060" fmla="*/ 505339 h 682203"/>
                <a:gd name="connsiteX1061" fmla="*/ 130018 w 640590"/>
                <a:gd name="connsiteY1061" fmla="*/ 500973 h 682203"/>
                <a:gd name="connsiteX1062" fmla="*/ 128962 w 640590"/>
                <a:gd name="connsiteY1062" fmla="*/ 499910 h 682203"/>
                <a:gd name="connsiteX1063" fmla="*/ 126951 w 640590"/>
                <a:gd name="connsiteY1063" fmla="*/ 497078 h 682203"/>
                <a:gd name="connsiteX1064" fmla="*/ 125519 w 640590"/>
                <a:gd name="connsiteY1064" fmla="*/ 491844 h 682203"/>
                <a:gd name="connsiteX1065" fmla="*/ 123688 w 640590"/>
                <a:gd name="connsiteY1065" fmla="*/ 489794 h 682203"/>
                <a:gd name="connsiteX1066" fmla="*/ 126567 w 640590"/>
                <a:gd name="connsiteY1066" fmla="*/ 489794 h 682203"/>
                <a:gd name="connsiteX1067" fmla="*/ 124807 w 640590"/>
                <a:gd name="connsiteY1067" fmla="*/ 487854 h 682203"/>
                <a:gd name="connsiteX1068" fmla="*/ 123978 w 640590"/>
                <a:gd name="connsiteY1068" fmla="*/ 486586 h 682203"/>
                <a:gd name="connsiteX1069" fmla="*/ 123055 w 640590"/>
                <a:gd name="connsiteY1069" fmla="*/ 485804 h 682203"/>
                <a:gd name="connsiteX1070" fmla="*/ 124392 w 640590"/>
                <a:gd name="connsiteY1070" fmla="*/ 483848 h 682203"/>
                <a:gd name="connsiteX1071" fmla="*/ 122202 w 640590"/>
                <a:gd name="connsiteY1071" fmla="*/ 483903 h 682203"/>
                <a:gd name="connsiteX1072" fmla="*/ 121044 w 640590"/>
                <a:gd name="connsiteY1072" fmla="*/ 482729 h 682203"/>
                <a:gd name="connsiteX1073" fmla="*/ 119456 w 640590"/>
                <a:gd name="connsiteY1073" fmla="*/ 479052 h 682203"/>
                <a:gd name="connsiteX1074" fmla="*/ 116569 w 640590"/>
                <a:gd name="connsiteY1074" fmla="*/ 474890 h 682203"/>
                <a:gd name="connsiteX1075" fmla="*/ 116076 w 640590"/>
                <a:gd name="connsiteY1075" fmla="*/ 472668 h 682203"/>
                <a:gd name="connsiteX1076" fmla="*/ 113526 w 640590"/>
                <a:gd name="connsiteY1076" fmla="*/ 465666 h 682203"/>
                <a:gd name="connsiteX1077" fmla="*/ 111366 w 640590"/>
                <a:gd name="connsiteY1077" fmla="*/ 448823 h 682203"/>
                <a:gd name="connsiteX1078" fmla="*/ 109387 w 640590"/>
                <a:gd name="connsiteY1078" fmla="*/ 441304 h 682203"/>
                <a:gd name="connsiteX1079" fmla="*/ 109544 w 640590"/>
                <a:gd name="connsiteY1079" fmla="*/ 439145 h 682203"/>
                <a:gd name="connsiteX1080" fmla="*/ 107150 w 640590"/>
                <a:gd name="connsiteY1080" fmla="*/ 432620 h 682203"/>
                <a:gd name="connsiteX1081" fmla="*/ 105984 w 640590"/>
                <a:gd name="connsiteY1081" fmla="*/ 428239 h 682203"/>
                <a:gd name="connsiteX1082" fmla="*/ 105507 w 640590"/>
                <a:gd name="connsiteY1082" fmla="*/ 424523 h 682203"/>
                <a:gd name="connsiteX1083" fmla="*/ 104873 w 640590"/>
                <a:gd name="connsiteY1083" fmla="*/ 422082 h 682203"/>
                <a:gd name="connsiteX1084" fmla="*/ 104302 w 640590"/>
                <a:gd name="connsiteY1084" fmla="*/ 417232 h 682203"/>
                <a:gd name="connsiteX1085" fmla="*/ 103386 w 640590"/>
                <a:gd name="connsiteY1085" fmla="*/ 415698 h 682203"/>
                <a:gd name="connsiteX1086" fmla="*/ 103285 w 640590"/>
                <a:gd name="connsiteY1086" fmla="*/ 414775 h 682203"/>
                <a:gd name="connsiteX1087" fmla="*/ 103895 w 640590"/>
                <a:gd name="connsiteY1087" fmla="*/ 412561 h 682203"/>
                <a:gd name="connsiteX1088" fmla="*/ 105608 w 640590"/>
                <a:gd name="connsiteY1088" fmla="*/ 409142 h 682203"/>
                <a:gd name="connsiteX1089" fmla="*/ 106242 w 640590"/>
                <a:gd name="connsiteY1089" fmla="*/ 406975 h 682203"/>
                <a:gd name="connsiteX1090" fmla="*/ 105499 w 640590"/>
                <a:gd name="connsiteY1090" fmla="*/ 403924 h 682203"/>
                <a:gd name="connsiteX1091" fmla="*/ 103942 w 640590"/>
                <a:gd name="connsiteY1091" fmla="*/ 407131 h 682203"/>
                <a:gd name="connsiteX1092" fmla="*/ 102487 w 640590"/>
                <a:gd name="connsiteY1092" fmla="*/ 408031 h 682203"/>
                <a:gd name="connsiteX1093" fmla="*/ 101791 w 640590"/>
                <a:gd name="connsiteY1093" fmla="*/ 405637 h 682203"/>
                <a:gd name="connsiteX1094" fmla="*/ 101783 w 640590"/>
                <a:gd name="connsiteY1094" fmla="*/ 402414 h 682203"/>
                <a:gd name="connsiteX1095" fmla="*/ 101603 w 640590"/>
                <a:gd name="connsiteY1095" fmla="*/ 401639 h 682203"/>
                <a:gd name="connsiteX1096" fmla="*/ 101986 w 640590"/>
                <a:gd name="connsiteY1096" fmla="*/ 400560 h 682203"/>
                <a:gd name="connsiteX1097" fmla="*/ 105836 w 640590"/>
                <a:gd name="connsiteY1097" fmla="*/ 401053 h 682203"/>
                <a:gd name="connsiteX1098" fmla="*/ 101454 w 640590"/>
                <a:gd name="connsiteY1098" fmla="*/ 399073 h 682203"/>
                <a:gd name="connsiteX1099" fmla="*/ 100938 w 640590"/>
                <a:gd name="connsiteY1099" fmla="*/ 397916 h 682203"/>
                <a:gd name="connsiteX1100" fmla="*/ 100774 w 640590"/>
                <a:gd name="connsiteY1100" fmla="*/ 397047 h 682203"/>
                <a:gd name="connsiteX1101" fmla="*/ 101712 w 640590"/>
                <a:gd name="connsiteY1101" fmla="*/ 395443 h 682203"/>
                <a:gd name="connsiteX1102" fmla="*/ 100116 w 640590"/>
                <a:gd name="connsiteY1102" fmla="*/ 394090 h 682203"/>
                <a:gd name="connsiteX1103" fmla="*/ 99475 w 640590"/>
                <a:gd name="connsiteY1103" fmla="*/ 389943 h 682203"/>
                <a:gd name="connsiteX1104" fmla="*/ 99005 w 640590"/>
                <a:gd name="connsiteY1104" fmla="*/ 388997 h 682203"/>
                <a:gd name="connsiteX1105" fmla="*/ 98826 w 640590"/>
                <a:gd name="connsiteY1105" fmla="*/ 388230 h 682203"/>
                <a:gd name="connsiteX1106" fmla="*/ 99733 w 640590"/>
                <a:gd name="connsiteY1106" fmla="*/ 382496 h 682203"/>
                <a:gd name="connsiteX1107" fmla="*/ 103504 w 640590"/>
                <a:gd name="connsiteY1107" fmla="*/ 371206 h 682203"/>
                <a:gd name="connsiteX1108" fmla="*/ 103786 w 640590"/>
                <a:gd name="connsiteY1108" fmla="*/ 368648 h 682203"/>
                <a:gd name="connsiteX1109" fmla="*/ 103457 w 640590"/>
                <a:gd name="connsiteY1109" fmla="*/ 365010 h 682203"/>
                <a:gd name="connsiteX1110" fmla="*/ 102620 w 640590"/>
                <a:gd name="connsiteY1110" fmla="*/ 362115 h 682203"/>
                <a:gd name="connsiteX1111" fmla="*/ 102260 w 640590"/>
                <a:gd name="connsiteY1111" fmla="*/ 359049 h 682203"/>
                <a:gd name="connsiteX1112" fmla="*/ 102033 w 640590"/>
                <a:gd name="connsiteY1112" fmla="*/ 358259 h 682203"/>
                <a:gd name="connsiteX1113" fmla="*/ 100664 w 640590"/>
                <a:gd name="connsiteY1113" fmla="*/ 357977 h 682203"/>
                <a:gd name="connsiteX1114" fmla="*/ 99365 w 640590"/>
                <a:gd name="connsiteY1114" fmla="*/ 356843 h 682203"/>
                <a:gd name="connsiteX1115" fmla="*/ 97863 w 640590"/>
                <a:gd name="connsiteY1115" fmla="*/ 352289 h 682203"/>
                <a:gd name="connsiteX1116" fmla="*/ 99240 w 640590"/>
                <a:gd name="connsiteY1116" fmla="*/ 350795 h 682203"/>
                <a:gd name="connsiteX1117" fmla="*/ 100304 w 640590"/>
                <a:gd name="connsiteY1117" fmla="*/ 349973 h 682203"/>
                <a:gd name="connsiteX1118" fmla="*/ 98841 w 640590"/>
                <a:gd name="connsiteY1118" fmla="*/ 350318 h 682203"/>
                <a:gd name="connsiteX1119" fmla="*/ 97636 w 640590"/>
                <a:gd name="connsiteY1119" fmla="*/ 350177 h 682203"/>
                <a:gd name="connsiteX1120" fmla="*/ 99921 w 640590"/>
                <a:gd name="connsiteY1120" fmla="*/ 348072 h 682203"/>
                <a:gd name="connsiteX1121" fmla="*/ 101963 w 640590"/>
                <a:gd name="connsiteY1121" fmla="*/ 346461 h 682203"/>
                <a:gd name="connsiteX1122" fmla="*/ 106618 w 640590"/>
                <a:gd name="connsiteY1122" fmla="*/ 344591 h 682203"/>
                <a:gd name="connsiteX1123" fmla="*/ 108597 w 640590"/>
                <a:gd name="connsiteY1123" fmla="*/ 343394 h 682203"/>
                <a:gd name="connsiteX1124" fmla="*/ 105671 w 640590"/>
                <a:gd name="connsiteY1124" fmla="*/ 344474 h 682203"/>
                <a:gd name="connsiteX1125" fmla="*/ 102604 w 640590"/>
                <a:gd name="connsiteY1125" fmla="*/ 344880 h 682203"/>
                <a:gd name="connsiteX1126" fmla="*/ 96095 w 640590"/>
                <a:gd name="connsiteY1126" fmla="*/ 344661 h 682203"/>
                <a:gd name="connsiteX1127" fmla="*/ 97183 w 640590"/>
                <a:gd name="connsiteY1127" fmla="*/ 340405 h 682203"/>
                <a:gd name="connsiteX1128" fmla="*/ 98317 w 640590"/>
                <a:gd name="connsiteY1128" fmla="*/ 338981 h 682203"/>
                <a:gd name="connsiteX1129" fmla="*/ 99545 w 640590"/>
                <a:gd name="connsiteY1129" fmla="*/ 338184 h 682203"/>
                <a:gd name="connsiteX1130" fmla="*/ 97738 w 640590"/>
                <a:gd name="connsiteY1130" fmla="*/ 338426 h 682203"/>
                <a:gd name="connsiteX1131" fmla="*/ 95641 w 640590"/>
                <a:gd name="connsiteY1131" fmla="*/ 338090 h 682203"/>
                <a:gd name="connsiteX1132" fmla="*/ 96314 w 640590"/>
                <a:gd name="connsiteY1132" fmla="*/ 333763 h 682203"/>
                <a:gd name="connsiteX1133" fmla="*/ 97965 w 640590"/>
                <a:gd name="connsiteY1133" fmla="*/ 332825 h 682203"/>
                <a:gd name="connsiteX1134" fmla="*/ 99741 w 640590"/>
                <a:gd name="connsiteY1134" fmla="*/ 332645 h 682203"/>
                <a:gd name="connsiteX1135" fmla="*/ 101947 w 640590"/>
                <a:gd name="connsiteY1135" fmla="*/ 332026 h 682203"/>
                <a:gd name="connsiteX1136" fmla="*/ 99585 w 640590"/>
                <a:gd name="connsiteY1136" fmla="*/ 331315 h 682203"/>
                <a:gd name="connsiteX1137" fmla="*/ 97136 w 640590"/>
                <a:gd name="connsiteY1137" fmla="*/ 330970 h 682203"/>
                <a:gd name="connsiteX1138" fmla="*/ 94186 w 640590"/>
                <a:gd name="connsiteY1138" fmla="*/ 331682 h 682203"/>
                <a:gd name="connsiteX1139" fmla="*/ 91479 w 640590"/>
                <a:gd name="connsiteY1139" fmla="*/ 331158 h 682203"/>
                <a:gd name="connsiteX1140" fmla="*/ 88186 w 640590"/>
                <a:gd name="connsiteY1140" fmla="*/ 331166 h 682203"/>
                <a:gd name="connsiteX1141" fmla="*/ 89500 w 640590"/>
                <a:gd name="connsiteY1141" fmla="*/ 331745 h 682203"/>
                <a:gd name="connsiteX1142" fmla="*/ 90908 w 640590"/>
                <a:gd name="connsiteY1142" fmla="*/ 333059 h 682203"/>
                <a:gd name="connsiteX1143" fmla="*/ 90204 w 640590"/>
                <a:gd name="connsiteY1143" fmla="*/ 335406 h 682203"/>
                <a:gd name="connsiteX1144" fmla="*/ 89539 w 640590"/>
                <a:gd name="connsiteY1144" fmla="*/ 336869 h 682203"/>
                <a:gd name="connsiteX1145" fmla="*/ 87732 w 640590"/>
                <a:gd name="connsiteY1145" fmla="*/ 337878 h 682203"/>
                <a:gd name="connsiteX1146" fmla="*/ 86253 w 640590"/>
                <a:gd name="connsiteY1146" fmla="*/ 339404 h 682203"/>
                <a:gd name="connsiteX1147" fmla="*/ 85839 w 640590"/>
                <a:gd name="connsiteY1147" fmla="*/ 340742 h 682203"/>
                <a:gd name="connsiteX1148" fmla="*/ 85002 w 640590"/>
                <a:gd name="connsiteY1148" fmla="*/ 341681 h 682203"/>
                <a:gd name="connsiteX1149" fmla="*/ 86449 w 640590"/>
                <a:gd name="connsiteY1149" fmla="*/ 342346 h 682203"/>
                <a:gd name="connsiteX1150" fmla="*/ 87935 w 640590"/>
                <a:gd name="connsiteY1150" fmla="*/ 342823 h 682203"/>
                <a:gd name="connsiteX1151" fmla="*/ 88796 w 640590"/>
                <a:gd name="connsiteY1151" fmla="*/ 343910 h 682203"/>
                <a:gd name="connsiteX1152" fmla="*/ 89813 w 640590"/>
                <a:gd name="connsiteY1152" fmla="*/ 345483 h 682203"/>
                <a:gd name="connsiteX1153" fmla="*/ 89758 w 640590"/>
                <a:gd name="connsiteY1153" fmla="*/ 348542 h 682203"/>
                <a:gd name="connsiteX1154" fmla="*/ 85862 w 640590"/>
                <a:gd name="connsiteY1154" fmla="*/ 355732 h 682203"/>
                <a:gd name="connsiteX1155" fmla="*/ 84516 w 640590"/>
                <a:gd name="connsiteY1155" fmla="*/ 357335 h 682203"/>
                <a:gd name="connsiteX1156" fmla="*/ 74760 w 640590"/>
                <a:gd name="connsiteY1156" fmla="*/ 361669 h 682203"/>
                <a:gd name="connsiteX1157" fmla="*/ 70935 w 640590"/>
                <a:gd name="connsiteY1157" fmla="*/ 364024 h 682203"/>
                <a:gd name="connsiteX1158" fmla="*/ 62767 w 640590"/>
                <a:gd name="connsiteY1158" fmla="*/ 367083 h 682203"/>
                <a:gd name="connsiteX1159" fmla="*/ 59591 w 640590"/>
                <a:gd name="connsiteY1159" fmla="*/ 367654 h 682203"/>
                <a:gd name="connsiteX1160" fmla="*/ 56070 w 640590"/>
                <a:gd name="connsiteY1160" fmla="*/ 367044 h 682203"/>
                <a:gd name="connsiteX1161" fmla="*/ 50923 w 640590"/>
                <a:gd name="connsiteY1161" fmla="*/ 364721 h 682203"/>
                <a:gd name="connsiteX1162" fmla="*/ 43068 w 640590"/>
                <a:gd name="connsiteY1162" fmla="*/ 358767 h 682203"/>
                <a:gd name="connsiteX1163" fmla="*/ 41026 w 640590"/>
                <a:gd name="connsiteY1163" fmla="*/ 356803 h 682203"/>
                <a:gd name="connsiteX1164" fmla="*/ 34744 w 640590"/>
                <a:gd name="connsiteY1164" fmla="*/ 349144 h 682203"/>
                <a:gd name="connsiteX1165" fmla="*/ 30214 w 640590"/>
                <a:gd name="connsiteY1165" fmla="*/ 345084 h 682203"/>
                <a:gd name="connsiteX1166" fmla="*/ 26779 w 640590"/>
                <a:gd name="connsiteY1166" fmla="*/ 341305 h 682203"/>
                <a:gd name="connsiteX1167" fmla="*/ 22523 w 640590"/>
                <a:gd name="connsiteY1167" fmla="*/ 337722 h 682203"/>
                <a:gd name="connsiteX1168" fmla="*/ 18510 w 640590"/>
                <a:gd name="connsiteY1168" fmla="*/ 332887 h 682203"/>
                <a:gd name="connsiteX1169" fmla="*/ 17658 w 640590"/>
                <a:gd name="connsiteY1169" fmla="*/ 330681 h 682203"/>
                <a:gd name="connsiteX1170" fmla="*/ 17955 w 640590"/>
                <a:gd name="connsiteY1170" fmla="*/ 328436 h 682203"/>
                <a:gd name="connsiteX1171" fmla="*/ 19449 w 640590"/>
                <a:gd name="connsiteY1171" fmla="*/ 327215 h 682203"/>
                <a:gd name="connsiteX1172" fmla="*/ 21202 w 640590"/>
                <a:gd name="connsiteY1172" fmla="*/ 327708 h 682203"/>
                <a:gd name="connsiteX1173" fmla="*/ 22586 w 640590"/>
                <a:gd name="connsiteY1173" fmla="*/ 329601 h 682203"/>
                <a:gd name="connsiteX1174" fmla="*/ 23564 w 640590"/>
                <a:gd name="connsiteY1174" fmla="*/ 330446 h 682203"/>
                <a:gd name="connsiteX1175" fmla="*/ 24386 w 640590"/>
                <a:gd name="connsiteY1175" fmla="*/ 330790 h 682203"/>
                <a:gd name="connsiteX1176" fmla="*/ 30378 w 640590"/>
                <a:gd name="connsiteY1176" fmla="*/ 327888 h 682203"/>
                <a:gd name="connsiteX1177" fmla="*/ 32702 w 640590"/>
                <a:gd name="connsiteY1177" fmla="*/ 328005 h 682203"/>
                <a:gd name="connsiteX1178" fmla="*/ 34290 w 640590"/>
                <a:gd name="connsiteY1178" fmla="*/ 326550 h 682203"/>
                <a:gd name="connsiteX1179" fmla="*/ 36301 w 640590"/>
                <a:gd name="connsiteY1179" fmla="*/ 326871 h 682203"/>
                <a:gd name="connsiteX1180" fmla="*/ 40400 w 640590"/>
                <a:gd name="connsiteY1180" fmla="*/ 324602 h 682203"/>
                <a:gd name="connsiteX1181" fmla="*/ 42121 w 640590"/>
                <a:gd name="connsiteY1181" fmla="*/ 324461 h 682203"/>
                <a:gd name="connsiteX1182" fmla="*/ 44171 w 640590"/>
                <a:gd name="connsiteY1182" fmla="*/ 324007 h 682203"/>
                <a:gd name="connsiteX1183" fmla="*/ 47473 w 640590"/>
                <a:gd name="connsiteY1183" fmla="*/ 318257 h 682203"/>
                <a:gd name="connsiteX1184" fmla="*/ 49945 w 640590"/>
                <a:gd name="connsiteY1184" fmla="*/ 314596 h 682203"/>
                <a:gd name="connsiteX1185" fmla="*/ 51549 w 640590"/>
                <a:gd name="connsiteY1185" fmla="*/ 313829 h 682203"/>
                <a:gd name="connsiteX1186" fmla="*/ 51454 w 640590"/>
                <a:gd name="connsiteY1186" fmla="*/ 312937 h 682203"/>
                <a:gd name="connsiteX1187" fmla="*/ 51009 w 640590"/>
                <a:gd name="connsiteY1187" fmla="*/ 311772 h 682203"/>
                <a:gd name="connsiteX1188" fmla="*/ 49812 w 640590"/>
                <a:gd name="connsiteY1188" fmla="*/ 312069 h 682203"/>
                <a:gd name="connsiteX1189" fmla="*/ 48975 w 640590"/>
                <a:gd name="connsiteY1189" fmla="*/ 313180 h 682203"/>
                <a:gd name="connsiteX1190" fmla="*/ 48356 w 640590"/>
                <a:gd name="connsiteY1190" fmla="*/ 314525 h 682203"/>
                <a:gd name="connsiteX1191" fmla="*/ 47731 w 640590"/>
                <a:gd name="connsiteY1191" fmla="*/ 315331 h 682203"/>
                <a:gd name="connsiteX1192" fmla="*/ 45790 w 640590"/>
                <a:gd name="connsiteY1192" fmla="*/ 314588 h 682203"/>
                <a:gd name="connsiteX1193" fmla="*/ 44484 w 640590"/>
                <a:gd name="connsiteY1193" fmla="*/ 314713 h 682203"/>
                <a:gd name="connsiteX1194" fmla="*/ 42872 w 640590"/>
                <a:gd name="connsiteY1194" fmla="*/ 315151 h 682203"/>
                <a:gd name="connsiteX1195" fmla="*/ 36981 w 640590"/>
                <a:gd name="connsiteY1195" fmla="*/ 317295 h 682203"/>
                <a:gd name="connsiteX1196" fmla="*/ 34556 w 640590"/>
                <a:gd name="connsiteY1196" fmla="*/ 319219 h 682203"/>
                <a:gd name="connsiteX1197" fmla="*/ 32913 w 640590"/>
                <a:gd name="connsiteY1197" fmla="*/ 319603 h 682203"/>
                <a:gd name="connsiteX1198" fmla="*/ 23501 w 640590"/>
                <a:gd name="connsiteY1198" fmla="*/ 317483 h 682203"/>
                <a:gd name="connsiteX1199" fmla="*/ 14301 w 640590"/>
                <a:gd name="connsiteY1199" fmla="*/ 312617 h 682203"/>
                <a:gd name="connsiteX1200" fmla="*/ 10429 w 640590"/>
                <a:gd name="connsiteY1200" fmla="*/ 309378 h 682203"/>
                <a:gd name="connsiteX1201" fmla="*/ 7980 w 640590"/>
                <a:gd name="connsiteY1201" fmla="*/ 305239 h 682203"/>
                <a:gd name="connsiteX1202" fmla="*/ 5531 w 640590"/>
                <a:gd name="connsiteY1202" fmla="*/ 300302 h 682203"/>
                <a:gd name="connsiteX1203" fmla="*/ 6337 w 640590"/>
                <a:gd name="connsiteY1203" fmla="*/ 298918 h 682203"/>
                <a:gd name="connsiteX1204" fmla="*/ 10139 w 640590"/>
                <a:gd name="connsiteY1204" fmla="*/ 295945 h 682203"/>
                <a:gd name="connsiteX1205" fmla="*/ 13425 w 640590"/>
                <a:gd name="connsiteY1205" fmla="*/ 293606 h 682203"/>
                <a:gd name="connsiteX1206" fmla="*/ 10475 w 640590"/>
                <a:gd name="connsiteY1206" fmla="*/ 294646 h 682203"/>
                <a:gd name="connsiteX1207" fmla="*/ 7283 w 640590"/>
                <a:gd name="connsiteY1207" fmla="*/ 296093 h 682203"/>
                <a:gd name="connsiteX1208" fmla="*/ 5703 w 640590"/>
                <a:gd name="connsiteY1208" fmla="*/ 297103 h 682203"/>
                <a:gd name="connsiteX1209" fmla="*/ 3912 w 640590"/>
                <a:gd name="connsiteY1209" fmla="*/ 299223 h 682203"/>
                <a:gd name="connsiteX1210" fmla="*/ 1533 w 640590"/>
                <a:gd name="connsiteY1210" fmla="*/ 299700 h 682203"/>
                <a:gd name="connsiteX1211" fmla="*/ 594 w 640590"/>
                <a:gd name="connsiteY1211" fmla="*/ 296555 h 682203"/>
                <a:gd name="connsiteX1212" fmla="*/ 0 w 640590"/>
                <a:gd name="connsiteY1212" fmla="*/ 293488 h 682203"/>
                <a:gd name="connsiteX1213" fmla="*/ 1518 w 640590"/>
                <a:gd name="connsiteY1213" fmla="*/ 292456 h 682203"/>
                <a:gd name="connsiteX1214" fmla="*/ 2582 w 640590"/>
                <a:gd name="connsiteY1214" fmla="*/ 291806 h 682203"/>
                <a:gd name="connsiteX1215" fmla="*/ 4741 w 640590"/>
                <a:gd name="connsiteY1215" fmla="*/ 291258 h 682203"/>
                <a:gd name="connsiteX1216" fmla="*/ 7104 w 640590"/>
                <a:gd name="connsiteY1216" fmla="*/ 290867 h 682203"/>
                <a:gd name="connsiteX1217" fmla="*/ 9247 w 640590"/>
                <a:gd name="connsiteY1217" fmla="*/ 290883 h 682203"/>
                <a:gd name="connsiteX1218" fmla="*/ 12275 w 640590"/>
                <a:gd name="connsiteY1218" fmla="*/ 290930 h 682203"/>
                <a:gd name="connsiteX1219" fmla="*/ 12361 w 640590"/>
                <a:gd name="connsiteY1219" fmla="*/ 283733 h 682203"/>
                <a:gd name="connsiteX1220" fmla="*/ 12611 w 640590"/>
                <a:gd name="connsiteY1220" fmla="*/ 283099 h 682203"/>
                <a:gd name="connsiteX1221" fmla="*/ 13042 w 640590"/>
                <a:gd name="connsiteY1221" fmla="*/ 282731 h 682203"/>
                <a:gd name="connsiteX1222" fmla="*/ 13534 w 640590"/>
                <a:gd name="connsiteY1222" fmla="*/ 282575 h 682203"/>
                <a:gd name="connsiteX1223" fmla="*/ 13949 w 640590"/>
                <a:gd name="connsiteY1223" fmla="*/ 282684 h 682203"/>
                <a:gd name="connsiteX1224" fmla="*/ 14567 w 640590"/>
                <a:gd name="connsiteY1224" fmla="*/ 283764 h 682203"/>
                <a:gd name="connsiteX1225" fmla="*/ 15342 w 640590"/>
                <a:gd name="connsiteY1225" fmla="*/ 283701 h 682203"/>
                <a:gd name="connsiteX1226" fmla="*/ 16163 w 640590"/>
                <a:gd name="connsiteY1226" fmla="*/ 283075 h 682203"/>
                <a:gd name="connsiteX1227" fmla="*/ 17994 w 640590"/>
                <a:gd name="connsiteY1227" fmla="*/ 283545 h 682203"/>
                <a:gd name="connsiteX1228" fmla="*/ 19465 w 640590"/>
                <a:gd name="connsiteY1228" fmla="*/ 283224 h 682203"/>
                <a:gd name="connsiteX1229" fmla="*/ 20951 w 640590"/>
                <a:gd name="connsiteY1229" fmla="*/ 283646 h 682203"/>
                <a:gd name="connsiteX1230" fmla="*/ 23486 w 640590"/>
                <a:gd name="connsiteY1230" fmla="*/ 283654 h 682203"/>
                <a:gd name="connsiteX1231" fmla="*/ 28062 w 640590"/>
                <a:gd name="connsiteY1231" fmla="*/ 283482 h 682203"/>
                <a:gd name="connsiteX1232" fmla="*/ 30605 w 640590"/>
                <a:gd name="connsiteY1232" fmla="*/ 283537 h 682203"/>
                <a:gd name="connsiteX1233" fmla="*/ 32248 w 640590"/>
                <a:gd name="connsiteY1233" fmla="*/ 284679 h 682203"/>
                <a:gd name="connsiteX1234" fmla="*/ 34048 w 640590"/>
                <a:gd name="connsiteY1234" fmla="*/ 285939 h 682203"/>
                <a:gd name="connsiteX1235" fmla="*/ 35996 w 640590"/>
                <a:gd name="connsiteY1235" fmla="*/ 286119 h 682203"/>
                <a:gd name="connsiteX1236" fmla="*/ 38820 w 640590"/>
                <a:gd name="connsiteY1236" fmla="*/ 285970 h 682203"/>
                <a:gd name="connsiteX1237" fmla="*/ 40736 w 640590"/>
                <a:gd name="connsiteY1237" fmla="*/ 285485 h 682203"/>
                <a:gd name="connsiteX1238" fmla="*/ 41707 w 640590"/>
                <a:gd name="connsiteY1238" fmla="*/ 284311 h 682203"/>
                <a:gd name="connsiteX1239" fmla="*/ 42434 w 640590"/>
                <a:gd name="connsiteY1239" fmla="*/ 283185 h 682203"/>
                <a:gd name="connsiteX1240" fmla="*/ 46620 w 640590"/>
                <a:gd name="connsiteY1240" fmla="*/ 281542 h 682203"/>
                <a:gd name="connsiteX1241" fmla="*/ 51017 w 640590"/>
                <a:gd name="connsiteY1241" fmla="*/ 280204 h 682203"/>
                <a:gd name="connsiteX1242" fmla="*/ 52284 w 640590"/>
                <a:gd name="connsiteY1242" fmla="*/ 280056 h 682203"/>
                <a:gd name="connsiteX1243" fmla="*/ 52683 w 640590"/>
                <a:gd name="connsiteY1243" fmla="*/ 280838 h 682203"/>
                <a:gd name="connsiteX1244" fmla="*/ 52487 w 640590"/>
                <a:gd name="connsiteY1244" fmla="*/ 282144 h 682203"/>
                <a:gd name="connsiteX1245" fmla="*/ 52996 w 640590"/>
                <a:gd name="connsiteY1245" fmla="*/ 283388 h 682203"/>
                <a:gd name="connsiteX1246" fmla="*/ 54764 w 640590"/>
                <a:gd name="connsiteY1246" fmla="*/ 284178 h 682203"/>
                <a:gd name="connsiteX1247" fmla="*/ 56008 w 640590"/>
                <a:gd name="connsiteY1247" fmla="*/ 284374 h 682203"/>
                <a:gd name="connsiteX1248" fmla="*/ 57127 w 640590"/>
                <a:gd name="connsiteY1248" fmla="*/ 284194 h 682203"/>
                <a:gd name="connsiteX1249" fmla="*/ 57956 w 640590"/>
                <a:gd name="connsiteY1249" fmla="*/ 283795 h 682203"/>
                <a:gd name="connsiteX1250" fmla="*/ 59740 w 640590"/>
                <a:gd name="connsiteY1250" fmla="*/ 281839 h 682203"/>
                <a:gd name="connsiteX1251" fmla="*/ 60663 w 640590"/>
                <a:gd name="connsiteY1251" fmla="*/ 281393 h 682203"/>
                <a:gd name="connsiteX1252" fmla="*/ 61860 w 640590"/>
                <a:gd name="connsiteY1252" fmla="*/ 281425 h 682203"/>
                <a:gd name="connsiteX1253" fmla="*/ 63205 w 640590"/>
                <a:gd name="connsiteY1253" fmla="*/ 280486 h 682203"/>
                <a:gd name="connsiteX1254" fmla="*/ 63229 w 640590"/>
                <a:gd name="connsiteY1254" fmla="*/ 279766 h 682203"/>
                <a:gd name="connsiteX1255" fmla="*/ 62376 w 640590"/>
                <a:gd name="connsiteY1255" fmla="*/ 279422 h 682203"/>
                <a:gd name="connsiteX1256" fmla="*/ 61649 w 640590"/>
                <a:gd name="connsiteY1256" fmla="*/ 278389 h 682203"/>
                <a:gd name="connsiteX1257" fmla="*/ 61790 w 640590"/>
                <a:gd name="connsiteY1257" fmla="*/ 277552 h 682203"/>
                <a:gd name="connsiteX1258" fmla="*/ 61578 w 640590"/>
                <a:gd name="connsiteY1258" fmla="*/ 276363 h 682203"/>
                <a:gd name="connsiteX1259" fmla="*/ 61727 w 640590"/>
                <a:gd name="connsiteY1259" fmla="*/ 275236 h 682203"/>
                <a:gd name="connsiteX1260" fmla="*/ 62298 w 640590"/>
                <a:gd name="connsiteY1260" fmla="*/ 274391 h 682203"/>
                <a:gd name="connsiteX1261" fmla="*/ 63299 w 640590"/>
                <a:gd name="connsiteY1261" fmla="*/ 273578 h 682203"/>
                <a:gd name="connsiteX1262" fmla="*/ 62705 w 640590"/>
                <a:gd name="connsiteY1262" fmla="*/ 271896 h 682203"/>
                <a:gd name="connsiteX1263" fmla="*/ 61171 w 640590"/>
                <a:gd name="connsiteY1263" fmla="*/ 268672 h 682203"/>
                <a:gd name="connsiteX1264" fmla="*/ 59568 w 640590"/>
                <a:gd name="connsiteY1264" fmla="*/ 264542 h 682203"/>
                <a:gd name="connsiteX1265" fmla="*/ 57870 w 640590"/>
                <a:gd name="connsiteY1265" fmla="*/ 261099 h 682203"/>
                <a:gd name="connsiteX1266" fmla="*/ 55719 w 640590"/>
                <a:gd name="connsiteY1266" fmla="*/ 258079 h 682203"/>
                <a:gd name="connsiteX1267" fmla="*/ 54607 w 640590"/>
                <a:gd name="connsiteY1267" fmla="*/ 255857 h 682203"/>
                <a:gd name="connsiteX1268" fmla="*/ 54725 w 640590"/>
                <a:gd name="connsiteY1268" fmla="*/ 250952 h 682203"/>
                <a:gd name="connsiteX1269" fmla="*/ 54537 w 640590"/>
                <a:gd name="connsiteY1269" fmla="*/ 249959 h 682203"/>
                <a:gd name="connsiteX1270" fmla="*/ 53794 w 640590"/>
                <a:gd name="connsiteY1270" fmla="*/ 249348 h 682203"/>
                <a:gd name="connsiteX1271" fmla="*/ 52800 w 640590"/>
                <a:gd name="connsiteY1271" fmla="*/ 249012 h 682203"/>
                <a:gd name="connsiteX1272" fmla="*/ 51400 w 640590"/>
                <a:gd name="connsiteY1272" fmla="*/ 249513 h 682203"/>
                <a:gd name="connsiteX1273" fmla="*/ 50140 w 640590"/>
                <a:gd name="connsiteY1273" fmla="*/ 249607 h 682203"/>
                <a:gd name="connsiteX1274" fmla="*/ 47433 w 640590"/>
                <a:gd name="connsiteY1274" fmla="*/ 249497 h 682203"/>
                <a:gd name="connsiteX1275" fmla="*/ 46104 w 640590"/>
                <a:gd name="connsiteY1275" fmla="*/ 248996 h 682203"/>
                <a:gd name="connsiteX1276" fmla="*/ 42489 w 640590"/>
                <a:gd name="connsiteY1276" fmla="*/ 244060 h 682203"/>
                <a:gd name="connsiteX1277" fmla="*/ 42012 w 640590"/>
                <a:gd name="connsiteY1277" fmla="*/ 242120 h 682203"/>
                <a:gd name="connsiteX1278" fmla="*/ 41996 w 640590"/>
                <a:gd name="connsiteY1278" fmla="*/ 240125 h 682203"/>
                <a:gd name="connsiteX1279" fmla="*/ 43193 w 640590"/>
                <a:gd name="connsiteY1279" fmla="*/ 236651 h 682203"/>
                <a:gd name="connsiteX1280" fmla="*/ 43561 w 640590"/>
                <a:gd name="connsiteY1280" fmla="*/ 233412 h 682203"/>
                <a:gd name="connsiteX1281" fmla="*/ 43725 w 640590"/>
                <a:gd name="connsiteY1281" fmla="*/ 230392 h 682203"/>
                <a:gd name="connsiteX1282" fmla="*/ 43529 w 640590"/>
                <a:gd name="connsiteY1282" fmla="*/ 229540 h 682203"/>
                <a:gd name="connsiteX1283" fmla="*/ 42802 w 640590"/>
                <a:gd name="connsiteY1283" fmla="*/ 228522 h 682203"/>
                <a:gd name="connsiteX1284" fmla="*/ 41589 w 640590"/>
                <a:gd name="connsiteY1284" fmla="*/ 227771 h 682203"/>
                <a:gd name="connsiteX1285" fmla="*/ 38343 w 640590"/>
                <a:gd name="connsiteY1285" fmla="*/ 227591 h 682203"/>
                <a:gd name="connsiteX1286" fmla="*/ 34486 w 640590"/>
                <a:gd name="connsiteY1286" fmla="*/ 226590 h 682203"/>
                <a:gd name="connsiteX1287" fmla="*/ 31521 w 640590"/>
                <a:gd name="connsiteY1287" fmla="*/ 224830 h 682203"/>
                <a:gd name="connsiteX1288" fmla="*/ 29455 w 640590"/>
                <a:gd name="connsiteY1288" fmla="*/ 223766 h 682203"/>
                <a:gd name="connsiteX1289" fmla="*/ 28900 w 640590"/>
                <a:gd name="connsiteY1289" fmla="*/ 223070 h 682203"/>
                <a:gd name="connsiteX1290" fmla="*/ 28649 w 640590"/>
                <a:gd name="connsiteY1290" fmla="*/ 222256 h 682203"/>
                <a:gd name="connsiteX1291" fmla="*/ 29189 w 640590"/>
                <a:gd name="connsiteY1291" fmla="*/ 218587 h 682203"/>
                <a:gd name="connsiteX1292" fmla="*/ 30120 w 640590"/>
                <a:gd name="connsiteY1292" fmla="*/ 214448 h 682203"/>
                <a:gd name="connsiteX1293" fmla="*/ 30801 w 640590"/>
                <a:gd name="connsiteY1293" fmla="*/ 213181 h 682203"/>
                <a:gd name="connsiteX1294" fmla="*/ 31974 w 640590"/>
                <a:gd name="connsiteY1294" fmla="*/ 211866 h 682203"/>
                <a:gd name="connsiteX1295" fmla="*/ 32843 w 640590"/>
                <a:gd name="connsiteY1295" fmla="*/ 210974 h 682203"/>
                <a:gd name="connsiteX1296" fmla="*/ 34235 w 640590"/>
                <a:gd name="connsiteY1296" fmla="*/ 209793 h 682203"/>
                <a:gd name="connsiteX1297" fmla="*/ 37998 w 640590"/>
                <a:gd name="connsiteY1297" fmla="*/ 205835 h 682203"/>
                <a:gd name="connsiteX1298" fmla="*/ 41370 w 640590"/>
                <a:gd name="connsiteY1298" fmla="*/ 200381 h 682203"/>
                <a:gd name="connsiteX1299" fmla="*/ 43459 w 640590"/>
                <a:gd name="connsiteY1299" fmla="*/ 196571 h 682203"/>
                <a:gd name="connsiteX1300" fmla="*/ 44546 w 640590"/>
                <a:gd name="connsiteY1300" fmla="*/ 195437 h 682203"/>
                <a:gd name="connsiteX1301" fmla="*/ 45658 w 640590"/>
                <a:gd name="connsiteY1301" fmla="*/ 194467 h 682203"/>
                <a:gd name="connsiteX1302" fmla="*/ 47277 w 640590"/>
                <a:gd name="connsiteY1302" fmla="*/ 193294 h 682203"/>
                <a:gd name="connsiteX1303" fmla="*/ 49155 w 640590"/>
                <a:gd name="connsiteY1303" fmla="*/ 192222 h 682203"/>
                <a:gd name="connsiteX1304" fmla="*/ 51017 w 640590"/>
                <a:gd name="connsiteY1304" fmla="*/ 192269 h 682203"/>
                <a:gd name="connsiteX1305" fmla="*/ 52785 w 640590"/>
                <a:gd name="connsiteY1305" fmla="*/ 193247 h 682203"/>
                <a:gd name="connsiteX1306" fmla="*/ 54099 w 640590"/>
                <a:gd name="connsiteY1306" fmla="*/ 194389 h 682203"/>
                <a:gd name="connsiteX1307" fmla="*/ 54545 w 640590"/>
                <a:gd name="connsiteY1307" fmla="*/ 196916 h 682203"/>
                <a:gd name="connsiteX1308" fmla="*/ 55476 w 640590"/>
                <a:gd name="connsiteY1308" fmla="*/ 198551 h 682203"/>
                <a:gd name="connsiteX1309" fmla="*/ 56477 w 640590"/>
                <a:gd name="connsiteY1309" fmla="*/ 199537 h 682203"/>
                <a:gd name="connsiteX1310" fmla="*/ 57807 w 640590"/>
                <a:gd name="connsiteY1310" fmla="*/ 200014 h 682203"/>
                <a:gd name="connsiteX1311" fmla="*/ 59505 w 640590"/>
                <a:gd name="connsiteY1311" fmla="*/ 199897 h 682203"/>
                <a:gd name="connsiteX1312" fmla="*/ 66303 w 640590"/>
                <a:gd name="connsiteY1312" fmla="*/ 197002 h 682203"/>
                <a:gd name="connsiteX1313" fmla="*/ 68619 w 640590"/>
                <a:gd name="connsiteY1313" fmla="*/ 196415 h 682203"/>
                <a:gd name="connsiteX1314" fmla="*/ 74174 w 640590"/>
                <a:gd name="connsiteY1314" fmla="*/ 196055 h 682203"/>
                <a:gd name="connsiteX1315" fmla="*/ 77984 w 640590"/>
                <a:gd name="connsiteY1315" fmla="*/ 194936 h 682203"/>
                <a:gd name="connsiteX1316" fmla="*/ 81356 w 640590"/>
                <a:gd name="connsiteY1316" fmla="*/ 193763 h 682203"/>
                <a:gd name="connsiteX1317" fmla="*/ 81770 w 640590"/>
                <a:gd name="connsiteY1317" fmla="*/ 191658 h 682203"/>
                <a:gd name="connsiteX1318" fmla="*/ 83069 w 640590"/>
                <a:gd name="connsiteY1318" fmla="*/ 188443 h 682203"/>
                <a:gd name="connsiteX1319" fmla="*/ 87028 w 640590"/>
                <a:gd name="connsiteY1319" fmla="*/ 184250 h 682203"/>
                <a:gd name="connsiteX1320" fmla="*/ 88146 w 640590"/>
                <a:gd name="connsiteY1320" fmla="*/ 182380 h 682203"/>
                <a:gd name="connsiteX1321" fmla="*/ 89343 w 640590"/>
                <a:gd name="connsiteY1321" fmla="*/ 178797 h 682203"/>
                <a:gd name="connsiteX1322" fmla="*/ 90619 w 640590"/>
                <a:gd name="connsiteY1322" fmla="*/ 175526 h 682203"/>
                <a:gd name="connsiteX1323" fmla="*/ 91722 w 640590"/>
                <a:gd name="connsiteY1323" fmla="*/ 174165 h 682203"/>
                <a:gd name="connsiteX1324" fmla="*/ 97950 w 640590"/>
                <a:gd name="connsiteY1324" fmla="*/ 170566 h 682203"/>
                <a:gd name="connsiteX1325" fmla="*/ 104044 w 640590"/>
                <a:gd name="connsiteY1325" fmla="*/ 167257 h 682203"/>
                <a:gd name="connsiteX1326" fmla="*/ 105045 w 640590"/>
                <a:gd name="connsiteY1326" fmla="*/ 165755 h 682203"/>
                <a:gd name="connsiteX1327" fmla="*/ 108988 w 640590"/>
                <a:gd name="connsiteY1327" fmla="*/ 158870 h 682203"/>
                <a:gd name="connsiteX1328" fmla="*/ 111241 w 640590"/>
                <a:gd name="connsiteY1328" fmla="*/ 154184 h 682203"/>
                <a:gd name="connsiteX1329" fmla="*/ 111828 w 640590"/>
                <a:gd name="connsiteY1329" fmla="*/ 152674 h 682203"/>
                <a:gd name="connsiteX1330" fmla="*/ 113135 w 640590"/>
                <a:gd name="connsiteY1330" fmla="*/ 148598 h 682203"/>
                <a:gd name="connsiteX1331" fmla="*/ 114550 w 640590"/>
                <a:gd name="connsiteY1331" fmla="*/ 144530 h 682203"/>
                <a:gd name="connsiteX1332" fmla="*/ 116428 w 640590"/>
                <a:gd name="connsiteY1332" fmla="*/ 143583 h 682203"/>
                <a:gd name="connsiteX1333" fmla="*/ 120614 w 640590"/>
                <a:gd name="connsiteY1333" fmla="*/ 142034 h 682203"/>
                <a:gd name="connsiteX1334" fmla="*/ 123931 w 640590"/>
                <a:gd name="connsiteY1334" fmla="*/ 140517 h 682203"/>
                <a:gd name="connsiteX1335" fmla="*/ 125637 w 640590"/>
                <a:gd name="connsiteY1335" fmla="*/ 138780 h 682203"/>
                <a:gd name="connsiteX1336" fmla="*/ 126661 w 640590"/>
                <a:gd name="connsiteY1336" fmla="*/ 137262 h 682203"/>
                <a:gd name="connsiteX1337" fmla="*/ 126474 w 640590"/>
                <a:gd name="connsiteY1337" fmla="*/ 135760 h 682203"/>
                <a:gd name="connsiteX1338" fmla="*/ 125558 w 640590"/>
                <a:gd name="connsiteY1338" fmla="*/ 133976 h 682203"/>
                <a:gd name="connsiteX1339" fmla="*/ 125746 w 640590"/>
                <a:gd name="connsiteY1339" fmla="*/ 132912 h 682203"/>
                <a:gd name="connsiteX1340" fmla="*/ 125910 w 640590"/>
                <a:gd name="connsiteY1340" fmla="*/ 131864 h 682203"/>
                <a:gd name="connsiteX1341" fmla="*/ 128328 w 640590"/>
                <a:gd name="connsiteY1341" fmla="*/ 129728 h 682203"/>
                <a:gd name="connsiteX1342" fmla="*/ 132858 w 640590"/>
                <a:gd name="connsiteY1342" fmla="*/ 123399 h 682203"/>
                <a:gd name="connsiteX1343" fmla="*/ 135580 w 640590"/>
                <a:gd name="connsiteY1343" fmla="*/ 120230 h 682203"/>
                <a:gd name="connsiteX1344" fmla="*/ 136480 w 640590"/>
                <a:gd name="connsiteY1344" fmla="*/ 120230 h 682203"/>
                <a:gd name="connsiteX1345" fmla="*/ 139320 w 640590"/>
                <a:gd name="connsiteY1345" fmla="*/ 118541 h 682203"/>
                <a:gd name="connsiteX1346" fmla="*/ 142019 w 640590"/>
                <a:gd name="connsiteY1346" fmla="*/ 116632 h 682203"/>
                <a:gd name="connsiteX1347" fmla="*/ 141862 w 640590"/>
                <a:gd name="connsiteY1347" fmla="*/ 115763 h 682203"/>
                <a:gd name="connsiteX1348" fmla="*/ 141526 w 640590"/>
                <a:gd name="connsiteY1348" fmla="*/ 114637 h 682203"/>
                <a:gd name="connsiteX1349" fmla="*/ 139977 w 640590"/>
                <a:gd name="connsiteY1349" fmla="*/ 114136 h 682203"/>
                <a:gd name="connsiteX1350" fmla="*/ 139484 w 640590"/>
                <a:gd name="connsiteY1350" fmla="*/ 112783 h 682203"/>
                <a:gd name="connsiteX1351" fmla="*/ 139867 w 640590"/>
                <a:gd name="connsiteY1351" fmla="*/ 110842 h 682203"/>
                <a:gd name="connsiteX1352" fmla="*/ 141166 w 640590"/>
                <a:gd name="connsiteY1352" fmla="*/ 105624 h 682203"/>
                <a:gd name="connsiteX1353" fmla="*/ 140900 w 640590"/>
                <a:gd name="connsiteY1353" fmla="*/ 104122 h 682203"/>
                <a:gd name="connsiteX1354" fmla="*/ 139320 w 640590"/>
                <a:gd name="connsiteY1354" fmla="*/ 99272 h 682203"/>
                <a:gd name="connsiteX1355" fmla="*/ 139672 w 640590"/>
                <a:gd name="connsiteY1355" fmla="*/ 97934 h 682203"/>
                <a:gd name="connsiteX1356" fmla="*/ 140321 w 640590"/>
                <a:gd name="connsiteY1356" fmla="*/ 96557 h 682203"/>
                <a:gd name="connsiteX1357" fmla="*/ 142089 w 640590"/>
                <a:gd name="connsiteY1357" fmla="*/ 94726 h 682203"/>
                <a:gd name="connsiteX1358" fmla="*/ 144366 w 640590"/>
                <a:gd name="connsiteY1358" fmla="*/ 93201 h 682203"/>
                <a:gd name="connsiteX1359" fmla="*/ 151657 w 640590"/>
                <a:gd name="connsiteY1359" fmla="*/ 89586 h 682203"/>
                <a:gd name="connsiteX1360" fmla="*/ 153136 w 640590"/>
                <a:gd name="connsiteY1360" fmla="*/ 89187 h 682203"/>
                <a:gd name="connsiteX1361" fmla="*/ 155663 w 640590"/>
                <a:gd name="connsiteY1361" fmla="*/ 88272 h 682203"/>
                <a:gd name="connsiteX1362" fmla="*/ 157212 w 640590"/>
                <a:gd name="connsiteY1362" fmla="*/ 86339 h 682203"/>
                <a:gd name="connsiteX1363" fmla="*/ 157400 w 640590"/>
                <a:gd name="connsiteY1363" fmla="*/ 84689 h 682203"/>
                <a:gd name="connsiteX1364" fmla="*/ 156719 w 640590"/>
                <a:gd name="connsiteY1364" fmla="*/ 83664 h 682203"/>
                <a:gd name="connsiteX1365" fmla="*/ 155209 w 640590"/>
                <a:gd name="connsiteY1365" fmla="*/ 82287 h 682203"/>
                <a:gd name="connsiteX1366" fmla="*/ 152369 w 640590"/>
                <a:gd name="connsiteY1366" fmla="*/ 81043 h 682203"/>
                <a:gd name="connsiteX1367" fmla="*/ 149803 w 640590"/>
                <a:gd name="connsiteY1367" fmla="*/ 79956 h 682203"/>
                <a:gd name="connsiteX1368" fmla="*/ 145445 w 640590"/>
                <a:gd name="connsiteY1368" fmla="*/ 80073 h 682203"/>
                <a:gd name="connsiteX1369" fmla="*/ 143185 w 640590"/>
                <a:gd name="connsiteY1369" fmla="*/ 79142 h 682203"/>
                <a:gd name="connsiteX1370" fmla="*/ 142567 w 640590"/>
                <a:gd name="connsiteY1370" fmla="*/ 78492 h 682203"/>
                <a:gd name="connsiteX1371" fmla="*/ 142253 w 640590"/>
                <a:gd name="connsiteY1371" fmla="*/ 76192 h 682203"/>
                <a:gd name="connsiteX1372" fmla="*/ 142692 w 640590"/>
                <a:gd name="connsiteY1372" fmla="*/ 72296 h 682203"/>
                <a:gd name="connsiteX1373" fmla="*/ 142011 w 640590"/>
                <a:gd name="connsiteY1373" fmla="*/ 71952 h 682203"/>
                <a:gd name="connsiteX1374" fmla="*/ 141041 w 640590"/>
                <a:gd name="connsiteY1374" fmla="*/ 72414 h 682203"/>
                <a:gd name="connsiteX1375" fmla="*/ 138741 w 640590"/>
                <a:gd name="connsiteY1375" fmla="*/ 71952 h 682203"/>
                <a:gd name="connsiteX1376" fmla="*/ 135916 w 640590"/>
                <a:gd name="connsiteY1376" fmla="*/ 72007 h 682203"/>
                <a:gd name="connsiteX1377" fmla="*/ 134837 w 640590"/>
                <a:gd name="connsiteY1377" fmla="*/ 70919 h 682203"/>
                <a:gd name="connsiteX1378" fmla="*/ 135369 w 640590"/>
                <a:gd name="connsiteY1378" fmla="*/ 69613 h 682203"/>
                <a:gd name="connsiteX1379" fmla="*/ 135204 w 640590"/>
                <a:gd name="connsiteY1379" fmla="*/ 67868 h 682203"/>
                <a:gd name="connsiteX1380" fmla="*/ 134782 w 640590"/>
                <a:gd name="connsiteY1380" fmla="*/ 66210 h 682203"/>
                <a:gd name="connsiteX1381" fmla="*/ 134344 w 640590"/>
                <a:gd name="connsiteY1381" fmla="*/ 65865 h 682203"/>
                <a:gd name="connsiteX1382" fmla="*/ 132990 w 640590"/>
                <a:gd name="connsiteY1382" fmla="*/ 65466 h 682203"/>
                <a:gd name="connsiteX1383" fmla="*/ 130886 w 640590"/>
                <a:gd name="connsiteY1383" fmla="*/ 64027 h 682203"/>
                <a:gd name="connsiteX1384" fmla="*/ 129188 w 640590"/>
                <a:gd name="connsiteY1384" fmla="*/ 62251 h 682203"/>
                <a:gd name="connsiteX1385" fmla="*/ 128195 w 640590"/>
                <a:gd name="connsiteY1385" fmla="*/ 61046 h 682203"/>
                <a:gd name="connsiteX1386" fmla="*/ 127890 w 640590"/>
                <a:gd name="connsiteY1386" fmla="*/ 60217 h 682203"/>
                <a:gd name="connsiteX1387" fmla="*/ 127984 w 640590"/>
                <a:gd name="connsiteY1387" fmla="*/ 59669 h 682203"/>
                <a:gd name="connsiteX1388" fmla="*/ 129219 w 640590"/>
                <a:gd name="connsiteY1388" fmla="*/ 58128 h 682203"/>
                <a:gd name="connsiteX1389" fmla="*/ 130691 w 640590"/>
                <a:gd name="connsiteY1389" fmla="*/ 55961 h 682203"/>
                <a:gd name="connsiteX1390" fmla="*/ 131230 w 640590"/>
                <a:gd name="connsiteY1390" fmla="*/ 54099 h 682203"/>
                <a:gd name="connsiteX1391" fmla="*/ 131394 w 640590"/>
                <a:gd name="connsiteY1391" fmla="*/ 52745 h 682203"/>
                <a:gd name="connsiteX1392" fmla="*/ 130980 w 640590"/>
                <a:gd name="connsiteY1392" fmla="*/ 51752 h 682203"/>
                <a:gd name="connsiteX1393" fmla="*/ 129626 w 640590"/>
                <a:gd name="connsiteY1393" fmla="*/ 50531 h 682203"/>
                <a:gd name="connsiteX1394" fmla="*/ 128179 w 640590"/>
                <a:gd name="connsiteY1394" fmla="*/ 49460 h 682203"/>
                <a:gd name="connsiteX1395" fmla="*/ 127600 w 640590"/>
                <a:gd name="connsiteY1395" fmla="*/ 48529 h 682203"/>
                <a:gd name="connsiteX1396" fmla="*/ 127577 w 640590"/>
                <a:gd name="connsiteY1396" fmla="*/ 47120 h 682203"/>
                <a:gd name="connsiteX1397" fmla="*/ 128116 w 640590"/>
                <a:gd name="connsiteY1397" fmla="*/ 45360 h 682203"/>
                <a:gd name="connsiteX1398" fmla="*/ 129814 w 640590"/>
                <a:gd name="connsiteY1398" fmla="*/ 44030 h 682203"/>
                <a:gd name="connsiteX1399" fmla="*/ 132826 w 640590"/>
                <a:gd name="connsiteY1399" fmla="*/ 42771 h 682203"/>
                <a:gd name="connsiteX1400" fmla="*/ 133609 w 640590"/>
                <a:gd name="connsiteY1400" fmla="*/ 41206 h 682203"/>
                <a:gd name="connsiteX1401" fmla="*/ 133507 w 640590"/>
                <a:gd name="connsiteY1401" fmla="*/ 40048 h 682203"/>
                <a:gd name="connsiteX1402" fmla="*/ 132686 w 640590"/>
                <a:gd name="connsiteY1402" fmla="*/ 39704 h 682203"/>
                <a:gd name="connsiteX1403" fmla="*/ 130565 w 640590"/>
                <a:gd name="connsiteY1403" fmla="*/ 39696 h 682203"/>
                <a:gd name="connsiteX1404" fmla="*/ 126998 w 640590"/>
                <a:gd name="connsiteY1404" fmla="*/ 39297 h 682203"/>
                <a:gd name="connsiteX1405" fmla="*/ 126395 w 640590"/>
                <a:gd name="connsiteY1405" fmla="*/ 38655 h 682203"/>
                <a:gd name="connsiteX1406" fmla="*/ 125989 w 640590"/>
                <a:gd name="connsiteY1406" fmla="*/ 37795 h 682203"/>
                <a:gd name="connsiteX1407" fmla="*/ 125980 w 640590"/>
                <a:gd name="connsiteY1407" fmla="*/ 36942 h 682203"/>
                <a:gd name="connsiteX1408" fmla="*/ 126740 w 640590"/>
                <a:gd name="connsiteY1408" fmla="*/ 35972 h 682203"/>
                <a:gd name="connsiteX1409" fmla="*/ 127647 w 640590"/>
                <a:gd name="connsiteY1409" fmla="*/ 34744 h 682203"/>
                <a:gd name="connsiteX1410" fmla="*/ 127483 w 640590"/>
                <a:gd name="connsiteY1410" fmla="*/ 33547 h 682203"/>
                <a:gd name="connsiteX1411" fmla="*/ 126435 w 640590"/>
                <a:gd name="connsiteY1411" fmla="*/ 32193 h 682203"/>
                <a:gd name="connsiteX1412" fmla="*/ 123923 w 640590"/>
                <a:gd name="connsiteY1412" fmla="*/ 31208 h 682203"/>
                <a:gd name="connsiteX1413" fmla="*/ 123579 w 640590"/>
                <a:gd name="connsiteY1413" fmla="*/ 29807 h 682203"/>
                <a:gd name="connsiteX1414" fmla="*/ 123970 w 640590"/>
                <a:gd name="connsiteY1414" fmla="*/ 28641 h 682203"/>
                <a:gd name="connsiteX1415" fmla="*/ 124799 w 640590"/>
                <a:gd name="connsiteY1415" fmla="*/ 26975 h 682203"/>
                <a:gd name="connsiteX1416" fmla="*/ 125527 w 640590"/>
                <a:gd name="connsiteY1416" fmla="*/ 25817 h 682203"/>
                <a:gd name="connsiteX1417" fmla="*/ 127240 w 640590"/>
                <a:gd name="connsiteY1417" fmla="*/ 22516 h 682203"/>
                <a:gd name="connsiteX1418" fmla="*/ 129321 w 640590"/>
                <a:gd name="connsiteY1418" fmla="*/ 21796 h 682203"/>
                <a:gd name="connsiteX1419" fmla="*/ 131872 w 640590"/>
                <a:gd name="connsiteY1419" fmla="*/ 20724 h 682203"/>
                <a:gd name="connsiteX1420" fmla="*/ 134688 w 640590"/>
                <a:gd name="connsiteY1420" fmla="*/ 19543 h 682203"/>
                <a:gd name="connsiteX1421" fmla="*/ 139030 w 640590"/>
                <a:gd name="connsiteY1421" fmla="*/ 20427 h 682203"/>
                <a:gd name="connsiteX1422" fmla="*/ 141143 w 640590"/>
                <a:gd name="connsiteY1422" fmla="*/ 20865 h 682203"/>
                <a:gd name="connsiteX1423" fmla="*/ 145414 w 640590"/>
                <a:gd name="connsiteY1423" fmla="*/ 21874 h 682203"/>
                <a:gd name="connsiteX1424" fmla="*/ 148997 w 640590"/>
                <a:gd name="connsiteY1424" fmla="*/ 22719 h 682203"/>
                <a:gd name="connsiteX1425" fmla="*/ 152659 w 640590"/>
                <a:gd name="connsiteY1425" fmla="*/ 22962 h 682203"/>
                <a:gd name="connsiteX1426" fmla="*/ 154176 w 640590"/>
                <a:gd name="connsiteY1426" fmla="*/ 22899 h 682203"/>
                <a:gd name="connsiteX1427" fmla="*/ 155851 w 640590"/>
                <a:gd name="connsiteY1427" fmla="*/ 23901 h 682203"/>
                <a:gd name="connsiteX1428" fmla="*/ 159989 w 640590"/>
                <a:gd name="connsiteY1428" fmla="*/ 25614 h 682203"/>
                <a:gd name="connsiteX1429" fmla="*/ 163353 w 640590"/>
                <a:gd name="connsiteY1429" fmla="*/ 26513 h 682203"/>
                <a:gd name="connsiteX1430" fmla="*/ 165630 w 640590"/>
                <a:gd name="connsiteY1430" fmla="*/ 26506 h 682203"/>
                <a:gd name="connsiteX1431" fmla="*/ 168986 w 640590"/>
                <a:gd name="connsiteY1431" fmla="*/ 24988 h 682203"/>
                <a:gd name="connsiteX1432" fmla="*/ 170660 w 640590"/>
                <a:gd name="connsiteY1432" fmla="*/ 23595 h 682203"/>
                <a:gd name="connsiteX1433" fmla="*/ 172913 w 640590"/>
                <a:gd name="connsiteY1433" fmla="*/ 22070 h 682203"/>
                <a:gd name="connsiteX1434" fmla="*/ 175800 w 640590"/>
                <a:gd name="connsiteY1434" fmla="*/ 22132 h 682203"/>
                <a:gd name="connsiteX1435" fmla="*/ 182043 w 640590"/>
                <a:gd name="connsiteY1435" fmla="*/ 19778 h 682203"/>
                <a:gd name="connsiteX1436" fmla="*/ 183209 w 640590"/>
                <a:gd name="connsiteY1436" fmla="*/ 20184 h 682203"/>
                <a:gd name="connsiteX1437" fmla="*/ 185063 w 640590"/>
                <a:gd name="connsiteY1437" fmla="*/ 20317 h 682203"/>
                <a:gd name="connsiteX1438" fmla="*/ 187301 w 640590"/>
                <a:gd name="connsiteY1438" fmla="*/ 18956 h 682203"/>
                <a:gd name="connsiteX1439" fmla="*/ 188451 w 640590"/>
                <a:gd name="connsiteY1439" fmla="*/ 17344 h 682203"/>
                <a:gd name="connsiteX1440" fmla="*/ 188631 w 640590"/>
                <a:gd name="connsiteY1440" fmla="*/ 16531 h 682203"/>
                <a:gd name="connsiteX1441" fmla="*/ 189186 w 640590"/>
                <a:gd name="connsiteY1441" fmla="*/ 15936 h 682203"/>
                <a:gd name="connsiteX1442" fmla="*/ 191580 w 640590"/>
                <a:gd name="connsiteY1442" fmla="*/ 14911 h 682203"/>
                <a:gd name="connsiteX1443" fmla="*/ 193982 w 640590"/>
                <a:gd name="connsiteY1443" fmla="*/ 13488 h 682203"/>
                <a:gd name="connsiteX1444" fmla="*/ 194631 w 640590"/>
                <a:gd name="connsiteY1444" fmla="*/ 11610 h 682203"/>
                <a:gd name="connsiteX1445" fmla="*/ 195031 w 640590"/>
                <a:gd name="connsiteY1445" fmla="*/ 10335 h 682203"/>
                <a:gd name="connsiteX1446" fmla="*/ 197659 w 640590"/>
                <a:gd name="connsiteY1446" fmla="*/ 8692 h 682203"/>
                <a:gd name="connsiteX1447" fmla="*/ 200397 w 640590"/>
                <a:gd name="connsiteY1447" fmla="*/ 6978 h 682203"/>
                <a:gd name="connsiteX1448" fmla="*/ 203261 w 640590"/>
                <a:gd name="connsiteY1448" fmla="*/ 5187 h 682203"/>
                <a:gd name="connsiteX1449" fmla="*/ 206515 w 640590"/>
                <a:gd name="connsiteY1449" fmla="*/ 3145 h 682203"/>
                <a:gd name="connsiteX1450" fmla="*/ 209269 w 640590"/>
                <a:gd name="connsiteY1450" fmla="*/ 1416 h 682203"/>
                <a:gd name="connsiteX1451" fmla="*/ 211522 w 640590"/>
                <a:gd name="connsiteY1451" fmla="*/ 0 h 682203"/>
                <a:gd name="connsiteX1452" fmla="*/ 211772 w 640590"/>
                <a:gd name="connsiteY1452" fmla="*/ 305 h 682203"/>
                <a:gd name="connsiteX1453" fmla="*/ 212657 w 640590"/>
                <a:gd name="connsiteY1453" fmla="*/ 946 h 682203"/>
                <a:gd name="connsiteX1454" fmla="*/ 213611 w 640590"/>
                <a:gd name="connsiteY1454" fmla="*/ 1259 h 682203"/>
                <a:gd name="connsiteX1455" fmla="*/ 214730 w 640590"/>
                <a:gd name="connsiteY1455" fmla="*/ 657 h 682203"/>
                <a:gd name="connsiteX1456" fmla="*/ 216130 w 640590"/>
                <a:gd name="connsiteY1456" fmla="*/ 156 h 682203"/>
                <a:gd name="connsiteX1457" fmla="*/ 216865 w 640590"/>
                <a:gd name="connsiteY1457" fmla="*/ 438 h 682203"/>
                <a:gd name="connsiteX1458" fmla="*/ 216967 w 640590"/>
                <a:gd name="connsiteY1458" fmla="*/ 1252 h 682203"/>
                <a:gd name="connsiteX1459" fmla="*/ 216130 w 640590"/>
                <a:gd name="connsiteY1459" fmla="*/ 5069 h 682203"/>
                <a:gd name="connsiteX1460" fmla="*/ 216201 w 640590"/>
                <a:gd name="connsiteY1460" fmla="*/ 6564 h 682203"/>
                <a:gd name="connsiteX1461" fmla="*/ 217601 w 640590"/>
                <a:gd name="connsiteY1461" fmla="*/ 9670 h 682203"/>
                <a:gd name="connsiteX1462" fmla="*/ 219416 w 640590"/>
                <a:gd name="connsiteY1462" fmla="*/ 14700 h 682203"/>
                <a:gd name="connsiteX1463" fmla="*/ 221121 w 640590"/>
                <a:gd name="connsiteY1463" fmla="*/ 19410 h 682203"/>
                <a:gd name="connsiteX1464" fmla="*/ 222123 w 640590"/>
                <a:gd name="connsiteY1464" fmla="*/ 22492 h 682203"/>
                <a:gd name="connsiteX1465" fmla="*/ 223116 w 640590"/>
                <a:gd name="connsiteY1465" fmla="*/ 23752 h 682203"/>
                <a:gd name="connsiteX1466" fmla="*/ 227255 w 640590"/>
                <a:gd name="connsiteY1466" fmla="*/ 25043 h 682203"/>
                <a:gd name="connsiteX1467" fmla="*/ 230666 w 640590"/>
                <a:gd name="connsiteY1467" fmla="*/ 26099 h 682203"/>
                <a:gd name="connsiteX1468" fmla="*/ 232692 w 640590"/>
                <a:gd name="connsiteY1468" fmla="*/ 27828 h 682203"/>
                <a:gd name="connsiteX1469" fmla="*/ 234930 w 640590"/>
                <a:gd name="connsiteY1469" fmla="*/ 29486 h 682203"/>
                <a:gd name="connsiteX1470" fmla="*/ 236495 w 640590"/>
                <a:gd name="connsiteY1470" fmla="*/ 30503 h 682203"/>
                <a:gd name="connsiteX1471" fmla="*/ 237238 w 640590"/>
                <a:gd name="connsiteY1471" fmla="*/ 31810 h 682203"/>
                <a:gd name="connsiteX1472" fmla="*/ 237394 w 640590"/>
                <a:gd name="connsiteY1472" fmla="*/ 32983 h 682203"/>
                <a:gd name="connsiteX1473" fmla="*/ 237253 w 640590"/>
                <a:gd name="connsiteY1473" fmla="*/ 33774 h 682203"/>
                <a:gd name="connsiteX1474" fmla="*/ 236401 w 640590"/>
                <a:gd name="connsiteY1474" fmla="*/ 34814 h 682203"/>
                <a:gd name="connsiteX1475" fmla="*/ 232473 w 640590"/>
                <a:gd name="connsiteY1475" fmla="*/ 37490 h 682203"/>
                <a:gd name="connsiteX1476" fmla="*/ 232004 w 640590"/>
                <a:gd name="connsiteY1476" fmla="*/ 38335 h 682203"/>
                <a:gd name="connsiteX1477" fmla="*/ 231887 w 640590"/>
                <a:gd name="connsiteY1477" fmla="*/ 39446 h 682203"/>
                <a:gd name="connsiteX1478" fmla="*/ 232661 w 640590"/>
                <a:gd name="connsiteY1478" fmla="*/ 42755 h 682203"/>
                <a:gd name="connsiteX1479" fmla="*/ 233146 w 640590"/>
                <a:gd name="connsiteY1479" fmla="*/ 44828 h 682203"/>
                <a:gd name="connsiteX1480" fmla="*/ 233287 w 640590"/>
                <a:gd name="connsiteY1480" fmla="*/ 48990 h 682203"/>
                <a:gd name="connsiteX1481" fmla="*/ 233545 w 640590"/>
                <a:gd name="connsiteY1481" fmla="*/ 52941 h 682203"/>
                <a:gd name="connsiteX1482" fmla="*/ 234937 w 640590"/>
                <a:gd name="connsiteY1482" fmla="*/ 54740 h 682203"/>
                <a:gd name="connsiteX1483" fmla="*/ 236080 w 640590"/>
                <a:gd name="connsiteY1483" fmla="*/ 55898 h 682203"/>
                <a:gd name="connsiteX1484" fmla="*/ 236776 w 640590"/>
                <a:gd name="connsiteY1484" fmla="*/ 56947 h 682203"/>
                <a:gd name="connsiteX1485" fmla="*/ 238185 w 640590"/>
                <a:gd name="connsiteY1485" fmla="*/ 58394 h 682203"/>
                <a:gd name="connsiteX1486" fmla="*/ 239366 w 640590"/>
                <a:gd name="connsiteY1486" fmla="*/ 59466 h 682203"/>
                <a:gd name="connsiteX1487" fmla="*/ 240375 w 640590"/>
                <a:gd name="connsiteY1487" fmla="*/ 60099 h 682203"/>
                <a:gd name="connsiteX1488" fmla="*/ 240868 w 640590"/>
                <a:gd name="connsiteY1488" fmla="*/ 61515 h 682203"/>
                <a:gd name="connsiteX1489" fmla="*/ 240578 w 640590"/>
                <a:gd name="connsiteY1489" fmla="*/ 63182 h 682203"/>
                <a:gd name="connsiteX1490" fmla="*/ 240156 w 640590"/>
                <a:gd name="connsiteY1490" fmla="*/ 64629 h 682203"/>
                <a:gd name="connsiteX1491" fmla="*/ 240289 w 640590"/>
                <a:gd name="connsiteY1491" fmla="*/ 65412 h 682203"/>
                <a:gd name="connsiteX1492" fmla="*/ 241103 w 640590"/>
                <a:gd name="connsiteY1492" fmla="*/ 65967 h 682203"/>
                <a:gd name="connsiteX1493" fmla="*/ 242346 w 640590"/>
                <a:gd name="connsiteY1493" fmla="*/ 67414 h 682203"/>
                <a:gd name="connsiteX1494" fmla="*/ 242511 w 640590"/>
                <a:gd name="connsiteY1494" fmla="*/ 69527 h 682203"/>
                <a:gd name="connsiteX1495" fmla="*/ 242425 w 640590"/>
                <a:gd name="connsiteY1495" fmla="*/ 70982 h 682203"/>
                <a:gd name="connsiteX1496" fmla="*/ 242918 w 640590"/>
                <a:gd name="connsiteY1496" fmla="*/ 72288 h 682203"/>
                <a:gd name="connsiteX1497" fmla="*/ 243051 w 640590"/>
                <a:gd name="connsiteY1497" fmla="*/ 73736 h 682203"/>
                <a:gd name="connsiteX1498" fmla="*/ 242667 w 640590"/>
                <a:gd name="connsiteY1498" fmla="*/ 77342 h 682203"/>
                <a:gd name="connsiteX1499" fmla="*/ 242730 w 640590"/>
                <a:gd name="connsiteY1499" fmla="*/ 78970 h 682203"/>
                <a:gd name="connsiteX1500" fmla="*/ 241642 w 640590"/>
                <a:gd name="connsiteY1500" fmla="*/ 79071 h 682203"/>
                <a:gd name="connsiteX1501" fmla="*/ 240711 w 640590"/>
                <a:gd name="connsiteY1501" fmla="*/ 79627 h 682203"/>
                <a:gd name="connsiteX1502" fmla="*/ 239389 w 640590"/>
                <a:gd name="connsiteY1502" fmla="*/ 81896 h 682203"/>
                <a:gd name="connsiteX1503" fmla="*/ 237864 w 640590"/>
                <a:gd name="connsiteY1503" fmla="*/ 82490 h 682203"/>
                <a:gd name="connsiteX1504" fmla="*/ 236135 w 640590"/>
                <a:gd name="connsiteY1504" fmla="*/ 82670 h 682203"/>
                <a:gd name="connsiteX1505" fmla="*/ 234351 w 640590"/>
                <a:gd name="connsiteY1505" fmla="*/ 81277 h 682203"/>
                <a:gd name="connsiteX1506" fmla="*/ 232888 w 640590"/>
                <a:gd name="connsiteY1506" fmla="*/ 79822 h 682203"/>
                <a:gd name="connsiteX1507" fmla="*/ 232489 w 640590"/>
                <a:gd name="connsiteY1507" fmla="*/ 79017 h 682203"/>
                <a:gd name="connsiteX1508" fmla="*/ 232121 w 640590"/>
                <a:gd name="connsiteY1508" fmla="*/ 77483 h 682203"/>
                <a:gd name="connsiteX1509" fmla="*/ 231331 w 640590"/>
                <a:gd name="connsiteY1509" fmla="*/ 76482 h 682203"/>
                <a:gd name="connsiteX1510" fmla="*/ 229813 w 640590"/>
                <a:gd name="connsiteY1510" fmla="*/ 76951 h 682203"/>
                <a:gd name="connsiteX1511" fmla="*/ 227506 w 640590"/>
                <a:gd name="connsiteY1511" fmla="*/ 77162 h 682203"/>
                <a:gd name="connsiteX1512" fmla="*/ 225010 w 640590"/>
                <a:gd name="connsiteY1512" fmla="*/ 77499 h 682203"/>
                <a:gd name="connsiteX1513" fmla="*/ 224548 w 640590"/>
                <a:gd name="connsiteY1513" fmla="*/ 77835 h 682203"/>
                <a:gd name="connsiteX1514" fmla="*/ 224501 w 640590"/>
                <a:gd name="connsiteY1514" fmla="*/ 78485 h 682203"/>
                <a:gd name="connsiteX1515" fmla="*/ 225111 w 640590"/>
                <a:gd name="connsiteY1515" fmla="*/ 79861 h 682203"/>
                <a:gd name="connsiteX1516" fmla="*/ 225628 w 640590"/>
                <a:gd name="connsiteY1516" fmla="*/ 81653 h 682203"/>
                <a:gd name="connsiteX1517" fmla="*/ 225941 w 640590"/>
                <a:gd name="connsiteY1517" fmla="*/ 84157 h 682203"/>
                <a:gd name="connsiteX1518" fmla="*/ 226614 w 640590"/>
                <a:gd name="connsiteY1518" fmla="*/ 85815 h 682203"/>
                <a:gd name="connsiteX1519" fmla="*/ 226825 w 640590"/>
                <a:gd name="connsiteY1519" fmla="*/ 86339 h 682203"/>
                <a:gd name="connsiteX1520" fmla="*/ 230822 w 640590"/>
                <a:gd name="connsiteY1520" fmla="*/ 91315 h 682203"/>
                <a:gd name="connsiteX1521" fmla="*/ 231871 w 640590"/>
                <a:gd name="connsiteY1521" fmla="*/ 92324 h 682203"/>
                <a:gd name="connsiteX1522" fmla="*/ 232090 w 640590"/>
                <a:gd name="connsiteY1522" fmla="*/ 92989 h 682203"/>
                <a:gd name="connsiteX1523" fmla="*/ 231675 w 640590"/>
                <a:gd name="connsiteY1523" fmla="*/ 94828 h 682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Lst>
              <a:rect l="l" t="t" r="r" b="b"/>
              <a:pathLst>
                <a:path w="640590" h="682203">
                  <a:moveTo>
                    <a:pt x="564766" y="680396"/>
                  </a:moveTo>
                  <a:lnTo>
                    <a:pt x="563420" y="682203"/>
                  </a:lnTo>
                  <a:lnTo>
                    <a:pt x="560791" y="676664"/>
                  </a:lnTo>
                  <a:lnTo>
                    <a:pt x="559665" y="676328"/>
                  </a:lnTo>
                  <a:lnTo>
                    <a:pt x="559626" y="673692"/>
                  </a:lnTo>
                  <a:lnTo>
                    <a:pt x="560236" y="672651"/>
                  </a:lnTo>
                  <a:lnTo>
                    <a:pt x="563279" y="671485"/>
                  </a:lnTo>
                  <a:lnTo>
                    <a:pt x="564078" y="672135"/>
                  </a:lnTo>
                  <a:lnTo>
                    <a:pt x="565627" y="677267"/>
                  </a:lnTo>
                  <a:lnTo>
                    <a:pt x="564766" y="680396"/>
                  </a:lnTo>
                  <a:close/>
                  <a:moveTo>
                    <a:pt x="561331" y="668841"/>
                  </a:moveTo>
                  <a:lnTo>
                    <a:pt x="559242" y="670922"/>
                  </a:lnTo>
                  <a:lnTo>
                    <a:pt x="558335" y="669670"/>
                  </a:lnTo>
                  <a:lnTo>
                    <a:pt x="558710" y="668802"/>
                  </a:lnTo>
                  <a:lnTo>
                    <a:pt x="559595" y="668325"/>
                  </a:lnTo>
                  <a:lnTo>
                    <a:pt x="560424" y="667652"/>
                  </a:lnTo>
                  <a:lnTo>
                    <a:pt x="561331" y="668841"/>
                  </a:lnTo>
                  <a:close/>
                  <a:moveTo>
                    <a:pt x="554940" y="657372"/>
                  </a:moveTo>
                  <a:lnTo>
                    <a:pt x="553234" y="657395"/>
                  </a:lnTo>
                  <a:lnTo>
                    <a:pt x="552733" y="656449"/>
                  </a:lnTo>
                  <a:lnTo>
                    <a:pt x="552014" y="655471"/>
                  </a:lnTo>
                  <a:lnTo>
                    <a:pt x="552561" y="654524"/>
                  </a:lnTo>
                  <a:lnTo>
                    <a:pt x="553461" y="654282"/>
                  </a:lnTo>
                  <a:lnTo>
                    <a:pt x="554736" y="655815"/>
                  </a:lnTo>
                  <a:lnTo>
                    <a:pt x="555034" y="656902"/>
                  </a:lnTo>
                  <a:lnTo>
                    <a:pt x="554940" y="657372"/>
                  </a:lnTo>
                  <a:close/>
                  <a:moveTo>
                    <a:pt x="557013" y="653437"/>
                  </a:moveTo>
                  <a:lnTo>
                    <a:pt x="555980" y="654250"/>
                  </a:lnTo>
                  <a:lnTo>
                    <a:pt x="555722" y="654141"/>
                  </a:lnTo>
                  <a:lnTo>
                    <a:pt x="555573" y="653515"/>
                  </a:lnTo>
                  <a:lnTo>
                    <a:pt x="555534" y="653077"/>
                  </a:lnTo>
                  <a:lnTo>
                    <a:pt x="555346" y="652287"/>
                  </a:lnTo>
                  <a:lnTo>
                    <a:pt x="555245" y="650894"/>
                  </a:lnTo>
                  <a:lnTo>
                    <a:pt x="556066" y="649728"/>
                  </a:lnTo>
                  <a:lnTo>
                    <a:pt x="556888" y="649971"/>
                  </a:lnTo>
                  <a:lnTo>
                    <a:pt x="556442" y="651160"/>
                  </a:lnTo>
                  <a:lnTo>
                    <a:pt x="557013" y="653437"/>
                  </a:lnTo>
                  <a:close/>
                  <a:moveTo>
                    <a:pt x="107580" y="648750"/>
                  </a:moveTo>
                  <a:lnTo>
                    <a:pt x="107267" y="649024"/>
                  </a:lnTo>
                  <a:lnTo>
                    <a:pt x="106946" y="649126"/>
                  </a:lnTo>
                  <a:lnTo>
                    <a:pt x="106727" y="649095"/>
                  </a:lnTo>
                  <a:lnTo>
                    <a:pt x="106610" y="648821"/>
                  </a:lnTo>
                  <a:lnTo>
                    <a:pt x="106673" y="648617"/>
                  </a:lnTo>
                  <a:lnTo>
                    <a:pt x="106954" y="648852"/>
                  </a:lnTo>
                  <a:lnTo>
                    <a:pt x="107330" y="648633"/>
                  </a:lnTo>
                  <a:lnTo>
                    <a:pt x="107752" y="647937"/>
                  </a:lnTo>
                  <a:lnTo>
                    <a:pt x="107854" y="647710"/>
                  </a:lnTo>
                  <a:lnTo>
                    <a:pt x="107940" y="647835"/>
                  </a:lnTo>
                  <a:lnTo>
                    <a:pt x="107854" y="648234"/>
                  </a:lnTo>
                  <a:lnTo>
                    <a:pt x="107580" y="648750"/>
                  </a:lnTo>
                  <a:close/>
                  <a:moveTo>
                    <a:pt x="548313" y="649181"/>
                  </a:moveTo>
                  <a:lnTo>
                    <a:pt x="548970" y="650002"/>
                  </a:lnTo>
                  <a:lnTo>
                    <a:pt x="547758" y="649861"/>
                  </a:lnTo>
                  <a:lnTo>
                    <a:pt x="546631" y="648617"/>
                  </a:lnTo>
                  <a:lnTo>
                    <a:pt x="546928" y="647452"/>
                  </a:lnTo>
                  <a:lnTo>
                    <a:pt x="547351" y="646975"/>
                  </a:lnTo>
                  <a:lnTo>
                    <a:pt x="548313" y="649181"/>
                  </a:lnTo>
                  <a:close/>
                  <a:moveTo>
                    <a:pt x="540552" y="629607"/>
                  </a:moveTo>
                  <a:lnTo>
                    <a:pt x="539590" y="629732"/>
                  </a:lnTo>
                  <a:lnTo>
                    <a:pt x="538996" y="628981"/>
                  </a:lnTo>
                  <a:lnTo>
                    <a:pt x="538925" y="628104"/>
                  </a:lnTo>
                  <a:lnTo>
                    <a:pt x="539473" y="627533"/>
                  </a:lnTo>
                  <a:lnTo>
                    <a:pt x="539989" y="627236"/>
                  </a:lnTo>
                  <a:lnTo>
                    <a:pt x="540506" y="627314"/>
                  </a:lnTo>
                  <a:lnTo>
                    <a:pt x="541022" y="628793"/>
                  </a:lnTo>
                  <a:lnTo>
                    <a:pt x="540552" y="629607"/>
                  </a:lnTo>
                  <a:close/>
                  <a:moveTo>
                    <a:pt x="534309" y="598211"/>
                  </a:moveTo>
                  <a:lnTo>
                    <a:pt x="533644" y="598970"/>
                  </a:lnTo>
                  <a:lnTo>
                    <a:pt x="531383" y="598375"/>
                  </a:lnTo>
                  <a:lnTo>
                    <a:pt x="531548" y="596091"/>
                  </a:lnTo>
                  <a:lnTo>
                    <a:pt x="531016" y="593853"/>
                  </a:lnTo>
                  <a:lnTo>
                    <a:pt x="531407" y="592915"/>
                  </a:lnTo>
                  <a:lnTo>
                    <a:pt x="533104" y="591311"/>
                  </a:lnTo>
                  <a:lnTo>
                    <a:pt x="534481" y="590607"/>
                  </a:lnTo>
                  <a:lnTo>
                    <a:pt x="535436" y="592774"/>
                  </a:lnTo>
                  <a:lnTo>
                    <a:pt x="535882" y="594894"/>
                  </a:lnTo>
                  <a:lnTo>
                    <a:pt x="534309" y="598211"/>
                  </a:lnTo>
                  <a:close/>
                  <a:moveTo>
                    <a:pt x="101274" y="583824"/>
                  </a:moveTo>
                  <a:lnTo>
                    <a:pt x="101110" y="583965"/>
                  </a:lnTo>
                  <a:lnTo>
                    <a:pt x="101094" y="583558"/>
                  </a:lnTo>
                  <a:lnTo>
                    <a:pt x="101298" y="582909"/>
                  </a:lnTo>
                  <a:lnTo>
                    <a:pt x="101532" y="582478"/>
                  </a:lnTo>
                  <a:lnTo>
                    <a:pt x="101603" y="582525"/>
                  </a:lnTo>
                  <a:lnTo>
                    <a:pt x="101540" y="582948"/>
                  </a:lnTo>
                  <a:lnTo>
                    <a:pt x="101423" y="583519"/>
                  </a:lnTo>
                  <a:lnTo>
                    <a:pt x="101274" y="583824"/>
                  </a:lnTo>
                  <a:close/>
                  <a:moveTo>
                    <a:pt x="538487" y="579842"/>
                  </a:moveTo>
                  <a:lnTo>
                    <a:pt x="537415" y="580288"/>
                  </a:lnTo>
                  <a:lnTo>
                    <a:pt x="536343" y="579732"/>
                  </a:lnTo>
                  <a:lnTo>
                    <a:pt x="537180" y="578833"/>
                  </a:lnTo>
                  <a:lnTo>
                    <a:pt x="537321" y="577002"/>
                  </a:lnTo>
                  <a:lnTo>
                    <a:pt x="538416" y="578019"/>
                  </a:lnTo>
                  <a:lnTo>
                    <a:pt x="538354" y="579177"/>
                  </a:lnTo>
                  <a:lnTo>
                    <a:pt x="538487" y="579842"/>
                  </a:lnTo>
                  <a:close/>
                  <a:moveTo>
                    <a:pt x="545606" y="565235"/>
                  </a:moveTo>
                  <a:lnTo>
                    <a:pt x="546584" y="568302"/>
                  </a:lnTo>
                  <a:lnTo>
                    <a:pt x="544816" y="566964"/>
                  </a:lnTo>
                  <a:lnTo>
                    <a:pt x="544245" y="566002"/>
                  </a:lnTo>
                  <a:lnTo>
                    <a:pt x="545129" y="565353"/>
                  </a:lnTo>
                  <a:lnTo>
                    <a:pt x="545606" y="565235"/>
                  </a:lnTo>
                  <a:close/>
                  <a:moveTo>
                    <a:pt x="539019" y="546741"/>
                  </a:moveTo>
                  <a:lnTo>
                    <a:pt x="538323" y="548196"/>
                  </a:lnTo>
                  <a:lnTo>
                    <a:pt x="538182" y="545082"/>
                  </a:lnTo>
                  <a:lnTo>
                    <a:pt x="538511" y="544691"/>
                  </a:lnTo>
                  <a:lnTo>
                    <a:pt x="538862" y="544581"/>
                  </a:lnTo>
                  <a:lnTo>
                    <a:pt x="539308" y="544871"/>
                  </a:lnTo>
                  <a:lnTo>
                    <a:pt x="539019" y="546741"/>
                  </a:lnTo>
                  <a:close/>
                  <a:moveTo>
                    <a:pt x="539136" y="576399"/>
                  </a:moveTo>
                  <a:lnTo>
                    <a:pt x="538651" y="576923"/>
                  </a:lnTo>
                  <a:lnTo>
                    <a:pt x="537939" y="576337"/>
                  </a:lnTo>
                  <a:lnTo>
                    <a:pt x="535897" y="572339"/>
                  </a:lnTo>
                  <a:lnTo>
                    <a:pt x="535545" y="569773"/>
                  </a:lnTo>
                  <a:lnTo>
                    <a:pt x="534982" y="568881"/>
                  </a:lnTo>
                  <a:lnTo>
                    <a:pt x="535702" y="567606"/>
                  </a:lnTo>
                  <a:lnTo>
                    <a:pt x="536601" y="567183"/>
                  </a:lnTo>
                  <a:lnTo>
                    <a:pt x="537133" y="565744"/>
                  </a:lnTo>
                  <a:lnTo>
                    <a:pt x="537321" y="563553"/>
                  </a:lnTo>
                  <a:lnTo>
                    <a:pt x="538111" y="561762"/>
                  </a:lnTo>
                  <a:lnTo>
                    <a:pt x="538511" y="561261"/>
                  </a:lnTo>
                  <a:lnTo>
                    <a:pt x="540153" y="561245"/>
                  </a:lnTo>
                  <a:lnTo>
                    <a:pt x="540568" y="561019"/>
                  </a:lnTo>
                  <a:lnTo>
                    <a:pt x="540341" y="559305"/>
                  </a:lnTo>
                  <a:lnTo>
                    <a:pt x="539387" y="558562"/>
                  </a:lnTo>
                  <a:lnTo>
                    <a:pt x="539050" y="558085"/>
                  </a:lnTo>
                  <a:lnTo>
                    <a:pt x="539089" y="553977"/>
                  </a:lnTo>
                  <a:lnTo>
                    <a:pt x="539339" y="552319"/>
                  </a:lnTo>
                  <a:lnTo>
                    <a:pt x="539934" y="551122"/>
                  </a:lnTo>
                  <a:lnTo>
                    <a:pt x="539512" y="548650"/>
                  </a:lnTo>
                  <a:lnTo>
                    <a:pt x="539794" y="547726"/>
                  </a:lnTo>
                  <a:lnTo>
                    <a:pt x="540975" y="546428"/>
                  </a:lnTo>
                  <a:lnTo>
                    <a:pt x="541499" y="543658"/>
                  </a:lnTo>
                  <a:lnTo>
                    <a:pt x="541014" y="542829"/>
                  </a:lnTo>
                  <a:lnTo>
                    <a:pt x="542140" y="538557"/>
                  </a:lnTo>
                  <a:lnTo>
                    <a:pt x="542078" y="535694"/>
                  </a:lnTo>
                  <a:lnTo>
                    <a:pt x="543549" y="532831"/>
                  </a:lnTo>
                  <a:lnTo>
                    <a:pt x="545849" y="531524"/>
                  </a:lnTo>
                  <a:lnTo>
                    <a:pt x="546577" y="531493"/>
                  </a:lnTo>
                  <a:lnTo>
                    <a:pt x="546670" y="533942"/>
                  </a:lnTo>
                  <a:lnTo>
                    <a:pt x="546889" y="534747"/>
                  </a:lnTo>
                  <a:lnTo>
                    <a:pt x="545559" y="536195"/>
                  </a:lnTo>
                  <a:lnTo>
                    <a:pt x="546827" y="538080"/>
                  </a:lnTo>
                  <a:lnTo>
                    <a:pt x="546662" y="538761"/>
                  </a:lnTo>
                  <a:lnTo>
                    <a:pt x="546154" y="540255"/>
                  </a:lnTo>
                  <a:lnTo>
                    <a:pt x="545317" y="541726"/>
                  </a:lnTo>
                  <a:lnTo>
                    <a:pt x="544151" y="542328"/>
                  </a:lnTo>
                  <a:lnTo>
                    <a:pt x="543244" y="544284"/>
                  </a:lnTo>
                  <a:lnTo>
                    <a:pt x="542727" y="545019"/>
                  </a:lnTo>
                  <a:lnTo>
                    <a:pt x="544456" y="547077"/>
                  </a:lnTo>
                  <a:lnTo>
                    <a:pt x="545012" y="554056"/>
                  </a:lnTo>
                  <a:lnTo>
                    <a:pt x="543744" y="555965"/>
                  </a:lnTo>
                  <a:lnTo>
                    <a:pt x="542235" y="556348"/>
                  </a:lnTo>
                  <a:lnTo>
                    <a:pt x="542586" y="560995"/>
                  </a:lnTo>
                  <a:lnTo>
                    <a:pt x="542312" y="562036"/>
                  </a:lnTo>
                  <a:lnTo>
                    <a:pt x="540818" y="564312"/>
                  </a:lnTo>
                  <a:lnTo>
                    <a:pt x="540537" y="565306"/>
                  </a:lnTo>
                  <a:lnTo>
                    <a:pt x="539699" y="566245"/>
                  </a:lnTo>
                  <a:lnTo>
                    <a:pt x="540051" y="567410"/>
                  </a:lnTo>
                  <a:lnTo>
                    <a:pt x="540779" y="567919"/>
                  </a:lnTo>
                  <a:lnTo>
                    <a:pt x="540795" y="568873"/>
                  </a:lnTo>
                  <a:lnTo>
                    <a:pt x="540122" y="571322"/>
                  </a:lnTo>
                  <a:lnTo>
                    <a:pt x="540067" y="574115"/>
                  </a:lnTo>
                  <a:lnTo>
                    <a:pt x="539136" y="576399"/>
                  </a:lnTo>
                  <a:close/>
                  <a:moveTo>
                    <a:pt x="231675" y="94828"/>
                  </a:moveTo>
                  <a:lnTo>
                    <a:pt x="231621" y="94742"/>
                  </a:lnTo>
                  <a:lnTo>
                    <a:pt x="230330" y="92825"/>
                  </a:lnTo>
                  <a:lnTo>
                    <a:pt x="231675" y="94828"/>
                  </a:lnTo>
                  <a:lnTo>
                    <a:pt x="230956" y="96940"/>
                  </a:lnTo>
                  <a:lnTo>
                    <a:pt x="231104" y="98614"/>
                  </a:lnTo>
                  <a:lnTo>
                    <a:pt x="232434" y="100461"/>
                  </a:lnTo>
                  <a:lnTo>
                    <a:pt x="233514" y="101751"/>
                  </a:lnTo>
                  <a:lnTo>
                    <a:pt x="232458" y="103488"/>
                  </a:lnTo>
                  <a:lnTo>
                    <a:pt x="231832" y="105499"/>
                  </a:lnTo>
                  <a:lnTo>
                    <a:pt x="232536" y="106399"/>
                  </a:lnTo>
                  <a:lnTo>
                    <a:pt x="232207" y="109286"/>
                  </a:lnTo>
                  <a:lnTo>
                    <a:pt x="232520" y="109825"/>
                  </a:lnTo>
                  <a:lnTo>
                    <a:pt x="233263" y="110052"/>
                  </a:lnTo>
                  <a:lnTo>
                    <a:pt x="234421" y="109857"/>
                  </a:lnTo>
                  <a:lnTo>
                    <a:pt x="235305" y="111265"/>
                  </a:lnTo>
                  <a:lnTo>
                    <a:pt x="234507" y="109997"/>
                  </a:lnTo>
                  <a:lnTo>
                    <a:pt x="234414" y="109857"/>
                  </a:lnTo>
                  <a:lnTo>
                    <a:pt x="235618" y="109090"/>
                  </a:lnTo>
                  <a:lnTo>
                    <a:pt x="236643" y="108941"/>
                  </a:lnTo>
                  <a:lnTo>
                    <a:pt x="237253" y="109160"/>
                  </a:lnTo>
                  <a:lnTo>
                    <a:pt x="238067" y="106978"/>
                  </a:lnTo>
                  <a:lnTo>
                    <a:pt x="238787" y="106665"/>
                  </a:lnTo>
                  <a:lnTo>
                    <a:pt x="240180" y="107267"/>
                  </a:lnTo>
                  <a:lnTo>
                    <a:pt x="242933" y="111382"/>
                  </a:lnTo>
                  <a:lnTo>
                    <a:pt x="245264" y="114856"/>
                  </a:lnTo>
                  <a:lnTo>
                    <a:pt x="245757" y="115333"/>
                  </a:lnTo>
                  <a:lnTo>
                    <a:pt x="245937" y="115513"/>
                  </a:lnTo>
                  <a:lnTo>
                    <a:pt x="246352" y="115912"/>
                  </a:lnTo>
                  <a:lnTo>
                    <a:pt x="248652" y="117711"/>
                  </a:lnTo>
                  <a:lnTo>
                    <a:pt x="250240" y="118846"/>
                  </a:lnTo>
                  <a:lnTo>
                    <a:pt x="252407" y="118439"/>
                  </a:lnTo>
                  <a:lnTo>
                    <a:pt x="255271" y="118361"/>
                  </a:lnTo>
                  <a:lnTo>
                    <a:pt x="256969" y="119472"/>
                  </a:lnTo>
                  <a:lnTo>
                    <a:pt x="257947" y="120246"/>
                  </a:lnTo>
                  <a:lnTo>
                    <a:pt x="257993" y="120356"/>
                  </a:lnTo>
                  <a:lnTo>
                    <a:pt x="258127" y="120379"/>
                  </a:lnTo>
                  <a:lnTo>
                    <a:pt x="258127" y="120379"/>
                  </a:lnTo>
                  <a:lnTo>
                    <a:pt x="261569" y="123102"/>
                  </a:lnTo>
                  <a:lnTo>
                    <a:pt x="263055" y="122898"/>
                  </a:lnTo>
                  <a:lnTo>
                    <a:pt x="264041" y="123681"/>
                  </a:lnTo>
                  <a:lnTo>
                    <a:pt x="264323" y="125597"/>
                  </a:lnTo>
                  <a:lnTo>
                    <a:pt x="263861" y="127592"/>
                  </a:lnTo>
                  <a:lnTo>
                    <a:pt x="263970" y="128531"/>
                  </a:lnTo>
                  <a:lnTo>
                    <a:pt x="265504" y="128711"/>
                  </a:lnTo>
                  <a:lnTo>
                    <a:pt x="268766" y="130025"/>
                  </a:lnTo>
                  <a:lnTo>
                    <a:pt x="271645" y="131191"/>
                  </a:lnTo>
                  <a:lnTo>
                    <a:pt x="273139" y="131559"/>
                  </a:lnTo>
                  <a:lnTo>
                    <a:pt x="274743" y="132419"/>
                  </a:lnTo>
                  <a:lnTo>
                    <a:pt x="276167" y="133796"/>
                  </a:lnTo>
                  <a:lnTo>
                    <a:pt x="278944" y="135564"/>
                  </a:lnTo>
                  <a:lnTo>
                    <a:pt x="281401" y="136918"/>
                  </a:lnTo>
                  <a:lnTo>
                    <a:pt x="281941" y="138749"/>
                  </a:lnTo>
                  <a:lnTo>
                    <a:pt x="280971" y="138357"/>
                  </a:lnTo>
                  <a:lnTo>
                    <a:pt x="279688" y="138561"/>
                  </a:lnTo>
                  <a:lnTo>
                    <a:pt x="278381" y="139374"/>
                  </a:lnTo>
                  <a:lnTo>
                    <a:pt x="277763" y="139891"/>
                  </a:lnTo>
                  <a:lnTo>
                    <a:pt x="274782" y="143044"/>
                  </a:lnTo>
                  <a:lnTo>
                    <a:pt x="273218" y="144014"/>
                  </a:lnTo>
                  <a:lnTo>
                    <a:pt x="271818" y="145430"/>
                  </a:lnTo>
                  <a:lnTo>
                    <a:pt x="268586" y="149693"/>
                  </a:lnTo>
                  <a:lnTo>
                    <a:pt x="266716" y="153668"/>
                  </a:lnTo>
                  <a:lnTo>
                    <a:pt x="265355" y="157400"/>
                  </a:lnTo>
                  <a:lnTo>
                    <a:pt x="265379" y="160036"/>
                  </a:lnTo>
                  <a:lnTo>
                    <a:pt x="264878" y="163126"/>
                  </a:lnTo>
                  <a:lnTo>
                    <a:pt x="263486" y="164887"/>
                  </a:lnTo>
                  <a:lnTo>
                    <a:pt x="262633" y="165481"/>
                  </a:lnTo>
                  <a:lnTo>
                    <a:pt x="261623" y="168133"/>
                  </a:lnTo>
                  <a:lnTo>
                    <a:pt x="260896" y="171224"/>
                  </a:lnTo>
                  <a:lnTo>
                    <a:pt x="261318" y="172225"/>
                  </a:lnTo>
                  <a:lnTo>
                    <a:pt x="263055" y="173571"/>
                  </a:lnTo>
                  <a:lnTo>
                    <a:pt x="264745" y="174885"/>
                  </a:lnTo>
                  <a:lnTo>
                    <a:pt x="266896" y="176309"/>
                  </a:lnTo>
                  <a:lnTo>
                    <a:pt x="268962" y="177662"/>
                  </a:lnTo>
                  <a:lnTo>
                    <a:pt x="270292" y="177834"/>
                  </a:lnTo>
                  <a:lnTo>
                    <a:pt x="270660" y="177068"/>
                  </a:lnTo>
                  <a:lnTo>
                    <a:pt x="271145" y="176332"/>
                  </a:lnTo>
                  <a:lnTo>
                    <a:pt x="272662" y="176724"/>
                  </a:lnTo>
                  <a:lnTo>
                    <a:pt x="274509" y="178046"/>
                  </a:lnTo>
                  <a:lnTo>
                    <a:pt x="275713" y="179102"/>
                  </a:lnTo>
                  <a:lnTo>
                    <a:pt x="276245" y="179454"/>
                  </a:lnTo>
                  <a:lnTo>
                    <a:pt x="279438" y="181230"/>
                  </a:lnTo>
                  <a:lnTo>
                    <a:pt x="282081" y="182693"/>
                  </a:lnTo>
                  <a:lnTo>
                    <a:pt x="285430" y="184547"/>
                  </a:lnTo>
                  <a:lnTo>
                    <a:pt x="286244" y="185681"/>
                  </a:lnTo>
                  <a:lnTo>
                    <a:pt x="286964" y="186886"/>
                  </a:lnTo>
                  <a:lnTo>
                    <a:pt x="288544" y="188482"/>
                  </a:lnTo>
                  <a:lnTo>
                    <a:pt x="292385" y="191306"/>
                  </a:lnTo>
                  <a:lnTo>
                    <a:pt x="295671" y="193333"/>
                  </a:lnTo>
                  <a:lnTo>
                    <a:pt x="298347" y="194976"/>
                  </a:lnTo>
                  <a:lnTo>
                    <a:pt x="300443" y="196126"/>
                  </a:lnTo>
                  <a:lnTo>
                    <a:pt x="301413" y="195946"/>
                  </a:lnTo>
                  <a:lnTo>
                    <a:pt x="302477" y="195328"/>
                  </a:lnTo>
                  <a:lnTo>
                    <a:pt x="303408" y="194976"/>
                  </a:lnTo>
                  <a:lnTo>
                    <a:pt x="304496" y="195304"/>
                  </a:lnTo>
                  <a:lnTo>
                    <a:pt x="306139" y="196180"/>
                  </a:lnTo>
                  <a:lnTo>
                    <a:pt x="309995" y="198856"/>
                  </a:lnTo>
                  <a:lnTo>
                    <a:pt x="313594" y="200945"/>
                  </a:lnTo>
                  <a:lnTo>
                    <a:pt x="317514" y="200569"/>
                  </a:lnTo>
                  <a:lnTo>
                    <a:pt x="318555" y="200906"/>
                  </a:lnTo>
                  <a:lnTo>
                    <a:pt x="319290" y="202799"/>
                  </a:lnTo>
                  <a:lnTo>
                    <a:pt x="319783" y="204716"/>
                  </a:lnTo>
                  <a:lnTo>
                    <a:pt x="324164" y="205983"/>
                  </a:lnTo>
                  <a:lnTo>
                    <a:pt x="327043" y="206554"/>
                  </a:lnTo>
                  <a:lnTo>
                    <a:pt x="330337" y="207595"/>
                  </a:lnTo>
                  <a:lnTo>
                    <a:pt x="332003" y="208369"/>
                  </a:lnTo>
                  <a:lnTo>
                    <a:pt x="333756" y="207399"/>
                  </a:lnTo>
                  <a:lnTo>
                    <a:pt x="334076" y="206547"/>
                  </a:lnTo>
                  <a:lnTo>
                    <a:pt x="335461" y="206046"/>
                  </a:lnTo>
                  <a:lnTo>
                    <a:pt x="337761" y="206265"/>
                  </a:lnTo>
                  <a:lnTo>
                    <a:pt x="342048" y="207751"/>
                  </a:lnTo>
                  <a:lnTo>
                    <a:pt x="343840" y="208197"/>
                  </a:lnTo>
                  <a:lnTo>
                    <a:pt x="345342" y="206789"/>
                  </a:lnTo>
                  <a:lnTo>
                    <a:pt x="348135" y="206140"/>
                  </a:lnTo>
                  <a:lnTo>
                    <a:pt x="349598" y="205404"/>
                  </a:lnTo>
                  <a:lnTo>
                    <a:pt x="352649" y="206969"/>
                  </a:lnTo>
                  <a:lnTo>
                    <a:pt x="358157" y="208925"/>
                  </a:lnTo>
                  <a:lnTo>
                    <a:pt x="360997" y="210145"/>
                  </a:lnTo>
                  <a:lnTo>
                    <a:pt x="361670" y="211342"/>
                  </a:lnTo>
                  <a:lnTo>
                    <a:pt x="361975" y="212477"/>
                  </a:lnTo>
                  <a:lnTo>
                    <a:pt x="361951" y="215230"/>
                  </a:lnTo>
                  <a:lnTo>
                    <a:pt x="362647" y="216474"/>
                  </a:lnTo>
                  <a:lnTo>
                    <a:pt x="368171" y="219267"/>
                  </a:lnTo>
                  <a:lnTo>
                    <a:pt x="369993" y="220449"/>
                  </a:lnTo>
                  <a:lnTo>
                    <a:pt x="371465" y="220832"/>
                  </a:lnTo>
                  <a:lnTo>
                    <a:pt x="372294" y="220879"/>
                  </a:lnTo>
                  <a:lnTo>
                    <a:pt x="372865" y="221231"/>
                  </a:lnTo>
                  <a:lnTo>
                    <a:pt x="373358" y="222819"/>
                  </a:lnTo>
                  <a:lnTo>
                    <a:pt x="373749" y="223187"/>
                  </a:lnTo>
                  <a:lnTo>
                    <a:pt x="374813" y="223578"/>
                  </a:lnTo>
                  <a:lnTo>
                    <a:pt x="375971" y="223805"/>
                  </a:lnTo>
                  <a:lnTo>
                    <a:pt x="379562" y="222428"/>
                  </a:lnTo>
                  <a:lnTo>
                    <a:pt x="382018" y="221387"/>
                  </a:lnTo>
                  <a:lnTo>
                    <a:pt x="383771" y="221654"/>
                  </a:lnTo>
                  <a:lnTo>
                    <a:pt x="384905" y="222811"/>
                  </a:lnTo>
                  <a:lnTo>
                    <a:pt x="385069" y="224501"/>
                  </a:lnTo>
                  <a:lnTo>
                    <a:pt x="385727" y="226285"/>
                  </a:lnTo>
                  <a:lnTo>
                    <a:pt x="386978" y="227153"/>
                  </a:lnTo>
                  <a:lnTo>
                    <a:pt x="388324" y="227247"/>
                  </a:lnTo>
                  <a:lnTo>
                    <a:pt x="391657" y="226042"/>
                  </a:lnTo>
                  <a:lnTo>
                    <a:pt x="394340" y="226966"/>
                  </a:lnTo>
                  <a:lnTo>
                    <a:pt x="396797" y="227302"/>
                  </a:lnTo>
                  <a:lnTo>
                    <a:pt x="399535" y="227881"/>
                  </a:lnTo>
                  <a:lnTo>
                    <a:pt x="400599" y="228319"/>
                  </a:lnTo>
                  <a:lnTo>
                    <a:pt x="403431" y="229790"/>
                  </a:lnTo>
                  <a:lnTo>
                    <a:pt x="406897" y="231276"/>
                  </a:lnTo>
                  <a:lnTo>
                    <a:pt x="408234" y="231112"/>
                  </a:lnTo>
                  <a:lnTo>
                    <a:pt x="413813" y="228342"/>
                  </a:lnTo>
                  <a:lnTo>
                    <a:pt x="414290" y="228679"/>
                  </a:lnTo>
                  <a:lnTo>
                    <a:pt x="415424" y="231323"/>
                  </a:lnTo>
                  <a:lnTo>
                    <a:pt x="417122" y="232270"/>
                  </a:lnTo>
                  <a:lnTo>
                    <a:pt x="419774" y="233099"/>
                  </a:lnTo>
                  <a:lnTo>
                    <a:pt x="422544" y="231574"/>
                  </a:lnTo>
                  <a:lnTo>
                    <a:pt x="424726" y="232012"/>
                  </a:lnTo>
                  <a:lnTo>
                    <a:pt x="427371" y="232152"/>
                  </a:lnTo>
                  <a:lnTo>
                    <a:pt x="429905" y="231417"/>
                  </a:lnTo>
                  <a:lnTo>
                    <a:pt x="432104" y="231229"/>
                  </a:lnTo>
                  <a:lnTo>
                    <a:pt x="435304" y="232559"/>
                  </a:lnTo>
                  <a:lnTo>
                    <a:pt x="436008" y="232254"/>
                  </a:lnTo>
                  <a:lnTo>
                    <a:pt x="436618" y="231401"/>
                  </a:lnTo>
                  <a:lnTo>
                    <a:pt x="437862" y="227584"/>
                  </a:lnTo>
                  <a:lnTo>
                    <a:pt x="438965" y="224204"/>
                  </a:lnTo>
                  <a:lnTo>
                    <a:pt x="438863" y="222186"/>
                  </a:lnTo>
                  <a:lnTo>
                    <a:pt x="437854" y="219220"/>
                  </a:lnTo>
                  <a:lnTo>
                    <a:pt x="435264" y="215356"/>
                  </a:lnTo>
                  <a:lnTo>
                    <a:pt x="435077" y="214182"/>
                  </a:lnTo>
                  <a:lnTo>
                    <a:pt x="435945" y="207430"/>
                  </a:lnTo>
                  <a:lnTo>
                    <a:pt x="436908" y="203527"/>
                  </a:lnTo>
                  <a:lnTo>
                    <a:pt x="437729" y="201680"/>
                  </a:lnTo>
                  <a:lnTo>
                    <a:pt x="438637" y="199044"/>
                  </a:lnTo>
                  <a:lnTo>
                    <a:pt x="438801" y="197823"/>
                  </a:lnTo>
                  <a:lnTo>
                    <a:pt x="438707" y="196720"/>
                  </a:lnTo>
                  <a:lnTo>
                    <a:pt x="437823" y="196047"/>
                  </a:lnTo>
                  <a:lnTo>
                    <a:pt x="437588" y="195210"/>
                  </a:lnTo>
                  <a:lnTo>
                    <a:pt x="437807" y="194506"/>
                  </a:lnTo>
                  <a:lnTo>
                    <a:pt x="438511" y="194115"/>
                  </a:lnTo>
                  <a:lnTo>
                    <a:pt x="441453" y="193622"/>
                  </a:lnTo>
                  <a:lnTo>
                    <a:pt x="444770" y="192566"/>
                  </a:lnTo>
                  <a:lnTo>
                    <a:pt x="446092" y="192003"/>
                  </a:lnTo>
                  <a:lnTo>
                    <a:pt x="447086" y="191439"/>
                  </a:lnTo>
                  <a:lnTo>
                    <a:pt x="448103" y="190548"/>
                  </a:lnTo>
                  <a:lnTo>
                    <a:pt x="449050" y="190587"/>
                  </a:lnTo>
                  <a:lnTo>
                    <a:pt x="452022" y="191878"/>
                  </a:lnTo>
                  <a:lnTo>
                    <a:pt x="453063" y="192691"/>
                  </a:lnTo>
                  <a:lnTo>
                    <a:pt x="453611" y="195155"/>
                  </a:lnTo>
                  <a:lnTo>
                    <a:pt x="454056" y="196110"/>
                  </a:lnTo>
                  <a:lnTo>
                    <a:pt x="453665" y="198614"/>
                  </a:lnTo>
                  <a:lnTo>
                    <a:pt x="451882" y="204669"/>
                  </a:lnTo>
                  <a:lnTo>
                    <a:pt x="452234" y="206930"/>
                  </a:lnTo>
                  <a:lnTo>
                    <a:pt x="453712" y="208580"/>
                  </a:lnTo>
                  <a:lnTo>
                    <a:pt x="455003" y="209731"/>
                  </a:lnTo>
                  <a:lnTo>
                    <a:pt x="454792" y="210192"/>
                  </a:lnTo>
                  <a:lnTo>
                    <a:pt x="452132" y="212140"/>
                  </a:lnTo>
                  <a:lnTo>
                    <a:pt x="451655" y="213181"/>
                  </a:lnTo>
                  <a:lnTo>
                    <a:pt x="452241" y="214198"/>
                  </a:lnTo>
                  <a:lnTo>
                    <a:pt x="453297" y="215058"/>
                  </a:lnTo>
                  <a:lnTo>
                    <a:pt x="453775" y="215880"/>
                  </a:lnTo>
                  <a:lnTo>
                    <a:pt x="454268" y="218430"/>
                  </a:lnTo>
                  <a:lnTo>
                    <a:pt x="455621" y="219150"/>
                  </a:lnTo>
                  <a:lnTo>
                    <a:pt x="458297" y="220793"/>
                  </a:lnTo>
                  <a:lnTo>
                    <a:pt x="460651" y="221990"/>
                  </a:lnTo>
                  <a:lnTo>
                    <a:pt x="464696" y="221192"/>
                  </a:lnTo>
                  <a:lnTo>
                    <a:pt x="465839" y="221732"/>
                  </a:lnTo>
                  <a:lnTo>
                    <a:pt x="467825" y="222295"/>
                  </a:lnTo>
                  <a:lnTo>
                    <a:pt x="469375" y="222467"/>
                  </a:lnTo>
                  <a:lnTo>
                    <a:pt x="470274" y="222890"/>
                  </a:lnTo>
                  <a:lnTo>
                    <a:pt x="470775" y="223296"/>
                  </a:lnTo>
                  <a:lnTo>
                    <a:pt x="470705" y="223813"/>
                  </a:lnTo>
                  <a:lnTo>
                    <a:pt x="470791" y="224345"/>
                  </a:lnTo>
                  <a:lnTo>
                    <a:pt x="473005" y="224486"/>
                  </a:lnTo>
                  <a:lnTo>
                    <a:pt x="474171" y="224791"/>
                  </a:lnTo>
                  <a:lnTo>
                    <a:pt x="478106" y="224243"/>
                  </a:lnTo>
                  <a:lnTo>
                    <a:pt x="482057" y="223492"/>
                  </a:lnTo>
                  <a:lnTo>
                    <a:pt x="483872" y="221215"/>
                  </a:lnTo>
                  <a:lnTo>
                    <a:pt x="484677" y="221051"/>
                  </a:lnTo>
                  <a:lnTo>
                    <a:pt x="486946" y="220167"/>
                  </a:lnTo>
                  <a:lnTo>
                    <a:pt x="489184" y="221137"/>
                  </a:lnTo>
                  <a:lnTo>
                    <a:pt x="491640" y="222459"/>
                  </a:lnTo>
                  <a:lnTo>
                    <a:pt x="492970" y="222858"/>
                  </a:lnTo>
                  <a:lnTo>
                    <a:pt x="495591" y="223070"/>
                  </a:lnTo>
                  <a:lnTo>
                    <a:pt x="498141" y="222921"/>
                  </a:lnTo>
                  <a:lnTo>
                    <a:pt x="504244" y="222287"/>
                  </a:lnTo>
                  <a:lnTo>
                    <a:pt x="507600" y="222616"/>
                  </a:lnTo>
                  <a:lnTo>
                    <a:pt x="510682" y="220722"/>
                  </a:lnTo>
                  <a:lnTo>
                    <a:pt x="511316" y="220730"/>
                  </a:lnTo>
                  <a:lnTo>
                    <a:pt x="512669" y="222193"/>
                  </a:lnTo>
                  <a:lnTo>
                    <a:pt x="516057" y="222326"/>
                  </a:lnTo>
                  <a:lnTo>
                    <a:pt x="517857" y="221622"/>
                  </a:lnTo>
                  <a:lnTo>
                    <a:pt x="519797" y="221082"/>
                  </a:lnTo>
                  <a:lnTo>
                    <a:pt x="521033" y="220910"/>
                  </a:lnTo>
                  <a:lnTo>
                    <a:pt x="522027" y="220895"/>
                  </a:lnTo>
                  <a:lnTo>
                    <a:pt x="523223" y="221035"/>
                  </a:lnTo>
                  <a:lnTo>
                    <a:pt x="524358" y="220550"/>
                  </a:lnTo>
                  <a:lnTo>
                    <a:pt x="524874" y="219572"/>
                  </a:lnTo>
                  <a:lnTo>
                    <a:pt x="524757" y="218094"/>
                  </a:lnTo>
                  <a:lnTo>
                    <a:pt x="523943" y="216482"/>
                  </a:lnTo>
                  <a:lnTo>
                    <a:pt x="523231" y="215536"/>
                  </a:lnTo>
                  <a:lnTo>
                    <a:pt x="523090" y="215035"/>
                  </a:lnTo>
                  <a:lnTo>
                    <a:pt x="523310" y="213869"/>
                  </a:lnTo>
                  <a:lnTo>
                    <a:pt x="523935" y="212226"/>
                  </a:lnTo>
                  <a:lnTo>
                    <a:pt x="525085" y="210349"/>
                  </a:lnTo>
                  <a:lnTo>
                    <a:pt x="524240" y="208526"/>
                  </a:lnTo>
                  <a:lnTo>
                    <a:pt x="523059" y="206437"/>
                  </a:lnTo>
                  <a:lnTo>
                    <a:pt x="522191" y="206234"/>
                  </a:lnTo>
                  <a:lnTo>
                    <a:pt x="520000" y="206718"/>
                  </a:lnTo>
                  <a:lnTo>
                    <a:pt x="517630" y="206625"/>
                  </a:lnTo>
                  <a:lnTo>
                    <a:pt x="515760" y="205365"/>
                  </a:lnTo>
                  <a:lnTo>
                    <a:pt x="514367" y="203785"/>
                  </a:lnTo>
                  <a:lnTo>
                    <a:pt x="514031" y="202463"/>
                  </a:lnTo>
                  <a:lnTo>
                    <a:pt x="514438" y="200843"/>
                  </a:lnTo>
                  <a:lnTo>
                    <a:pt x="515056" y="199357"/>
                  </a:lnTo>
                  <a:lnTo>
                    <a:pt x="515189" y="198801"/>
                  </a:lnTo>
                  <a:lnTo>
                    <a:pt x="516965" y="198801"/>
                  </a:lnTo>
                  <a:lnTo>
                    <a:pt x="519421" y="199130"/>
                  </a:lnTo>
                  <a:lnTo>
                    <a:pt x="521283" y="199544"/>
                  </a:lnTo>
                  <a:lnTo>
                    <a:pt x="522778" y="199529"/>
                  </a:lnTo>
                  <a:lnTo>
                    <a:pt x="525492" y="197620"/>
                  </a:lnTo>
                  <a:lnTo>
                    <a:pt x="526728" y="197503"/>
                  </a:lnTo>
                  <a:lnTo>
                    <a:pt x="528152" y="197143"/>
                  </a:lnTo>
                  <a:lnTo>
                    <a:pt x="528770" y="196783"/>
                  </a:lnTo>
                  <a:lnTo>
                    <a:pt x="529201" y="197064"/>
                  </a:lnTo>
                  <a:lnTo>
                    <a:pt x="530757" y="197299"/>
                  </a:lnTo>
                  <a:lnTo>
                    <a:pt x="532377" y="197205"/>
                  </a:lnTo>
                  <a:lnTo>
                    <a:pt x="533824" y="196681"/>
                  </a:lnTo>
                  <a:lnTo>
                    <a:pt x="535279" y="195860"/>
                  </a:lnTo>
                  <a:lnTo>
                    <a:pt x="537861" y="194138"/>
                  </a:lnTo>
                  <a:lnTo>
                    <a:pt x="538370" y="193153"/>
                  </a:lnTo>
                  <a:lnTo>
                    <a:pt x="538370" y="192245"/>
                  </a:lnTo>
                  <a:lnTo>
                    <a:pt x="537884" y="191643"/>
                  </a:lnTo>
                  <a:lnTo>
                    <a:pt x="537392" y="191353"/>
                  </a:lnTo>
                  <a:lnTo>
                    <a:pt x="537587" y="190563"/>
                  </a:lnTo>
                  <a:lnTo>
                    <a:pt x="538675" y="189233"/>
                  </a:lnTo>
                  <a:lnTo>
                    <a:pt x="542626" y="187230"/>
                  </a:lnTo>
                  <a:lnTo>
                    <a:pt x="545990" y="184758"/>
                  </a:lnTo>
                  <a:lnTo>
                    <a:pt x="547836" y="182904"/>
                  </a:lnTo>
                  <a:lnTo>
                    <a:pt x="548681" y="180659"/>
                  </a:lnTo>
                  <a:lnTo>
                    <a:pt x="549753" y="178218"/>
                  </a:lnTo>
                  <a:lnTo>
                    <a:pt x="550754" y="177255"/>
                  </a:lnTo>
                  <a:lnTo>
                    <a:pt x="553140" y="176645"/>
                  </a:lnTo>
                  <a:lnTo>
                    <a:pt x="559822" y="175746"/>
                  </a:lnTo>
                  <a:lnTo>
                    <a:pt x="561926" y="174760"/>
                  </a:lnTo>
                  <a:lnTo>
                    <a:pt x="565032" y="172929"/>
                  </a:lnTo>
                  <a:lnTo>
                    <a:pt x="566596" y="171490"/>
                  </a:lnTo>
                  <a:lnTo>
                    <a:pt x="567465" y="170324"/>
                  </a:lnTo>
                  <a:lnTo>
                    <a:pt x="567559" y="169025"/>
                  </a:lnTo>
                  <a:lnTo>
                    <a:pt x="569624" y="168618"/>
                  </a:lnTo>
                  <a:lnTo>
                    <a:pt x="571423" y="166514"/>
                  </a:lnTo>
                  <a:lnTo>
                    <a:pt x="573606" y="164394"/>
                  </a:lnTo>
                  <a:lnTo>
                    <a:pt x="577448" y="162602"/>
                  </a:lnTo>
                  <a:lnTo>
                    <a:pt x="580851" y="160193"/>
                  </a:lnTo>
                  <a:lnTo>
                    <a:pt x="582032" y="160576"/>
                  </a:lnTo>
                  <a:lnTo>
                    <a:pt x="583268" y="161718"/>
                  </a:lnTo>
                  <a:lnTo>
                    <a:pt x="583925" y="162978"/>
                  </a:lnTo>
                  <a:lnTo>
                    <a:pt x="584066" y="163619"/>
                  </a:lnTo>
                  <a:lnTo>
                    <a:pt x="588416" y="164417"/>
                  </a:lnTo>
                  <a:lnTo>
                    <a:pt x="589104" y="164292"/>
                  </a:lnTo>
                  <a:lnTo>
                    <a:pt x="592304" y="165419"/>
                  </a:lnTo>
                  <a:lnTo>
                    <a:pt x="595254" y="166780"/>
                  </a:lnTo>
                  <a:lnTo>
                    <a:pt x="596881" y="167116"/>
                  </a:lnTo>
                  <a:lnTo>
                    <a:pt x="597679" y="167077"/>
                  </a:lnTo>
                  <a:lnTo>
                    <a:pt x="598359" y="166655"/>
                  </a:lnTo>
                  <a:lnTo>
                    <a:pt x="599158" y="165458"/>
                  </a:lnTo>
                  <a:lnTo>
                    <a:pt x="599971" y="164589"/>
                  </a:lnTo>
                  <a:lnTo>
                    <a:pt x="600480" y="164237"/>
                  </a:lnTo>
                  <a:lnTo>
                    <a:pt x="600456" y="162860"/>
                  </a:lnTo>
                  <a:lnTo>
                    <a:pt x="604728" y="160169"/>
                  </a:lnTo>
                  <a:lnTo>
                    <a:pt x="608561" y="158237"/>
                  </a:lnTo>
                  <a:lnTo>
                    <a:pt x="611863" y="156829"/>
                  </a:lnTo>
                  <a:lnTo>
                    <a:pt x="612833" y="157407"/>
                  </a:lnTo>
                  <a:lnTo>
                    <a:pt x="613905" y="158479"/>
                  </a:lnTo>
                  <a:lnTo>
                    <a:pt x="615368" y="161210"/>
                  </a:lnTo>
                  <a:lnTo>
                    <a:pt x="616252" y="161875"/>
                  </a:lnTo>
                  <a:lnTo>
                    <a:pt x="618489" y="161491"/>
                  </a:lnTo>
                  <a:lnTo>
                    <a:pt x="618904" y="161796"/>
                  </a:lnTo>
                  <a:lnTo>
                    <a:pt x="618552" y="162774"/>
                  </a:lnTo>
                  <a:lnTo>
                    <a:pt x="617034" y="163987"/>
                  </a:lnTo>
                  <a:lnTo>
                    <a:pt x="615063" y="165074"/>
                  </a:lnTo>
                  <a:lnTo>
                    <a:pt x="613780" y="165966"/>
                  </a:lnTo>
                  <a:lnTo>
                    <a:pt x="614202" y="168931"/>
                  </a:lnTo>
                  <a:lnTo>
                    <a:pt x="614100" y="169948"/>
                  </a:lnTo>
                  <a:lnTo>
                    <a:pt x="614656" y="170269"/>
                  </a:lnTo>
                  <a:lnTo>
                    <a:pt x="618708" y="167328"/>
                  </a:lnTo>
                  <a:lnTo>
                    <a:pt x="620657" y="166749"/>
                  </a:lnTo>
                  <a:lnTo>
                    <a:pt x="621353" y="167461"/>
                  </a:lnTo>
                  <a:lnTo>
                    <a:pt x="621564" y="169033"/>
                  </a:lnTo>
                  <a:lnTo>
                    <a:pt x="623168" y="172272"/>
                  </a:lnTo>
                  <a:lnTo>
                    <a:pt x="623848" y="173915"/>
                  </a:lnTo>
                  <a:lnTo>
                    <a:pt x="619772" y="177827"/>
                  </a:lnTo>
                  <a:lnTo>
                    <a:pt x="618278" y="179845"/>
                  </a:lnTo>
                  <a:lnTo>
                    <a:pt x="618333" y="180557"/>
                  </a:lnTo>
                  <a:lnTo>
                    <a:pt x="618255" y="181261"/>
                  </a:lnTo>
                  <a:lnTo>
                    <a:pt x="617214" y="182263"/>
                  </a:lnTo>
                  <a:lnTo>
                    <a:pt x="617269" y="182662"/>
                  </a:lnTo>
                  <a:lnTo>
                    <a:pt x="618106" y="183295"/>
                  </a:lnTo>
                  <a:lnTo>
                    <a:pt x="619131" y="183772"/>
                  </a:lnTo>
                  <a:lnTo>
                    <a:pt x="619624" y="183757"/>
                  </a:lnTo>
                  <a:lnTo>
                    <a:pt x="620469" y="182810"/>
                  </a:lnTo>
                  <a:lnTo>
                    <a:pt x="624310" y="181472"/>
                  </a:lnTo>
                  <a:lnTo>
                    <a:pt x="625413" y="181723"/>
                  </a:lnTo>
                  <a:lnTo>
                    <a:pt x="628120" y="183772"/>
                  </a:lnTo>
                  <a:lnTo>
                    <a:pt x="629372" y="183890"/>
                  </a:lnTo>
                  <a:lnTo>
                    <a:pt x="632619" y="184500"/>
                  </a:lnTo>
                  <a:lnTo>
                    <a:pt x="634699" y="183725"/>
                  </a:lnTo>
                  <a:lnTo>
                    <a:pt x="636225" y="184437"/>
                  </a:lnTo>
                  <a:lnTo>
                    <a:pt x="639393" y="187003"/>
                  </a:lnTo>
                  <a:lnTo>
                    <a:pt x="640121" y="187473"/>
                  </a:lnTo>
                  <a:lnTo>
                    <a:pt x="639855" y="189030"/>
                  </a:lnTo>
                  <a:lnTo>
                    <a:pt x="639691" y="190743"/>
                  </a:lnTo>
                  <a:lnTo>
                    <a:pt x="640497" y="192104"/>
                  </a:lnTo>
                  <a:lnTo>
                    <a:pt x="640590" y="193309"/>
                  </a:lnTo>
                  <a:lnTo>
                    <a:pt x="640410" y="194412"/>
                  </a:lnTo>
                  <a:lnTo>
                    <a:pt x="639777" y="195171"/>
                  </a:lnTo>
                  <a:lnTo>
                    <a:pt x="638017" y="195594"/>
                  </a:lnTo>
                  <a:lnTo>
                    <a:pt x="636522" y="196908"/>
                  </a:lnTo>
                  <a:lnTo>
                    <a:pt x="634144" y="198809"/>
                  </a:lnTo>
                  <a:lnTo>
                    <a:pt x="632235" y="200327"/>
                  </a:lnTo>
                  <a:lnTo>
                    <a:pt x="630850" y="201672"/>
                  </a:lnTo>
                  <a:lnTo>
                    <a:pt x="630350" y="203081"/>
                  </a:lnTo>
                  <a:lnTo>
                    <a:pt x="630506" y="204857"/>
                  </a:lnTo>
                  <a:lnTo>
                    <a:pt x="630905" y="206711"/>
                  </a:lnTo>
                  <a:lnTo>
                    <a:pt x="635333" y="213501"/>
                  </a:lnTo>
                  <a:lnTo>
                    <a:pt x="635294" y="214675"/>
                  </a:lnTo>
                  <a:lnTo>
                    <a:pt x="633893" y="215004"/>
                  </a:lnTo>
                  <a:lnTo>
                    <a:pt x="632032" y="214237"/>
                  </a:lnTo>
                  <a:lnTo>
                    <a:pt x="630428" y="213142"/>
                  </a:lnTo>
                  <a:lnTo>
                    <a:pt x="628621" y="210231"/>
                  </a:lnTo>
                  <a:lnTo>
                    <a:pt x="627165" y="209363"/>
                  </a:lnTo>
                  <a:lnTo>
                    <a:pt x="625718" y="209175"/>
                  </a:lnTo>
                  <a:lnTo>
                    <a:pt x="617113" y="210669"/>
                  </a:lnTo>
                  <a:lnTo>
                    <a:pt x="615289" y="211092"/>
                  </a:lnTo>
                  <a:lnTo>
                    <a:pt x="612450" y="212179"/>
                  </a:lnTo>
                  <a:lnTo>
                    <a:pt x="610462" y="214362"/>
                  </a:lnTo>
                  <a:lnTo>
                    <a:pt x="609015" y="216357"/>
                  </a:lnTo>
                  <a:lnTo>
                    <a:pt x="607529" y="217163"/>
                  </a:lnTo>
                  <a:lnTo>
                    <a:pt x="605354" y="218712"/>
                  </a:lnTo>
                  <a:lnTo>
                    <a:pt x="599322" y="223469"/>
                  </a:lnTo>
                  <a:lnTo>
                    <a:pt x="595841" y="225518"/>
                  </a:lnTo>
                  <a:lnTo>
                    <a:pt x="593564" y="226269"/>
                  </a:lnTo>
                  <a:lnTo>
                    <a:pt x="591968" y="227349"/>
                  </a:lnTo>
                  <a:lnTo>
                    <a:pt x="591107" y="229101"/>
                  </a:lnTo>
                  <a:lnTo>
                    <a:pt x="590458" y="230361"/>
                  </a:lnTo>
                  <a:lnTo>
                    <a:pt x="590270" y="233451"/>
                  </a:lnTo>
                  <a:lnTo>
                    <a:pt x="590669" y="237253"/>
                  </a:lnTo>
                  <a:lnTo>
                    <a:pt x="591530" y="239679"/>
                  </a:lnTo>
                  <a:lnTo>
                    <a:pt x="591991" y="240187"/>
                  </a:lnTo>
                  <a:lnTo>
                    <a:pt x="592062" y="240899"/>
                  </a:lnTo>
                  <a:lnTo>
                    <a:pt x="591194" y="242206"/>
                  </a:lnTo>
                  <a:lnTo>
                    <a:pt x="590051" y="243324"/>
                  </a:lnTo>
                  <a:lnTo>
                    <a:pt x="589496" y="244013"/>
                  </a:lnTo>
                  <a:lnTo>
                    <a:pt x="588987" y="247471"/>
                  </a:lnTo>
                  <a:lnTo>
                    <a:pt x="587978" y="249169"/>
                  </a:lnTo>
                  <a:lnTo>
                    <a:pt x="586116" y="251664"/>
                  </a:lnTo>
                  <a:lnTo>
                    <a:pt x="584465" y="253550"/>
                  </a:lnTo>
                  <a:lnTo>
                    <a:pt x="581876" y="255013"/>
                  </a:lnTo>
                  <a:lnTo>
                    <a:pt x="580890" y="256194"/>
                  </a:lnTo>
                  <a:lnTo>
                    <a:pt x="579943" y="258377"/>
                  </a:lnTo>
                  <a:lnTo>
                    <a:pt x="579388" y="260223"/>
                  </a:lnTo>
                  <a:lnTo>
                    <a:pt x="579357" y="260888"/>
                  </a:lnTo>
                  <a:lnTo>
                    <a:pt x="579654" y="261475"/>
                  </a:lnTo>
                  <a:lnTo>
                    <a:pt x="580733" y="262124"/>
                  </a:lnTo>
                  <a:lnTo>
                    <a:pt x="582040" y="262750"/>
                  </a:lnTo>
                  <a:lnTo>
                    <a:pt x="582666" y="263728"/>
                  </a:lnTo>
                  <a:lnTo>
                    <a:pt x="582752" y="264909"/>
                  </a:lnTo>
                  <a:lnTo>
                    <a:pt x="581782" y="267749"/>
                  </a:lnTo>
                  <a:lnTo>
                    <a:pt x="580037" y="271684"/>
                  </a:lnTo>
                  <a:lnTo>
                    <a:pt x="578042" y="274798"/>
                  </a:lnTo>
                  <a:lnTo>
                    <a:pt x="575985" y="277763"/>
                  </a:lnTo>
                  <a:lnTo>
                    <a:pt x="575492" y="278733"/>
                  </a:lnTo>
                  <a:lnTo>
                    <a:pt x="573645" y="282371"/>
                  </a:lnTo>
                  <a:lnTo>
                    <a:pt x="572034" y="287370"/>
                  </a:lnTo>
                  <a:lnTo>
                    <a:pt x="570946" y="290727"/>
                  </a:lnTo>
                  <a:lnTo>
                    <a:pt x="570008" y="293027"/>
                  </a:lnTo>
                  <a:lnTo>
                    <a:pt x="568850" y="293128"/>
                  </a:lnTo>
                  <a:lnTo>
                    <a:pt x="567449" y="292393"/>
                  </a:lnTo>
                  <a:lnTo>
                    <a:pt x="564030" y="291415"/>
                  </a:lnTo>
                  <a:lnTo>
                    <a:pt x="561848" y="290625"/>
                  </a:lnTo>
                  <a:lnTo>
                    <a:pt x="560259" y="289913"/>
                  </a:lnTo>
                  <a:lnTo>
                    <a:pt x="559156" y="289944"/>
                  </a:lnTo>
                  <a:lnTo>
                    <a:pt x="557639" y="290406"/>
                  </a:lnTo>
                  <a:lnTo>
                    <a:pt x="556097" y="290727"/>
                  </a:lnTo>
                  <a:lnTo>
                    <a:pt x="555182" y="290382"/>
                  </a:lnTo>
                  <a:lnTo>
                    <a:pt x="553062" y="288309"/>
                  </a:lnTo>
                  <a:lnTo>
                    <a:pt x="552413" y="288544"/>
                  </a:lnTo>
                  <a:lnTo>
                    <a:pt x="551998" y="289553"/>
                  </a:lnTo>
                  <a:lnTo>
                    <a:pt x="553430" y="295468"/>
                  </a:lnTo>
                  <a:lnTo>
                    <a:pt x="554361" y="297666"/>
                  </a:lnTo>
                  <a:lnTo>
                    <a:pt x="554204" y="301335"/>
                  </a:lnTo>
                  <a:lnTo>
                    <a:pt x="553836" y="305834"/>
                  </a:lnTo>
                  <a:lnTo>
                    <a:pt x="553289" y="310739"/>
                  </a:lnTo>
                  <a:lnTo>
                    <a:pt x="552921" y="311873"/>
                  </a:lnTo>
                  <a:lnTo>
                    <a:pt x="552014" y="313172"/>
                  </a:lnTo>
                  <a:lnTo>
                    <a:pt x="550817" y="313524"/>
                  </a:lnTo>
                  <a:lnTo>
                    <a:pt x="549729" y="313016"/>
                  </a:lnTo>
                  <a:lnTo>
                    <a:pt x="548861" y="313133"/>
                  </a:lnTo>
                  <a:lnTo>
                    <a:pt x="548572" y="313954"/>
                  </a:lnTo>
                  <a:lnTo>
                    <a:pt x="548822" y="316075"/>
                  </a:lnTo>
                  <a:lnTo>
                    <a:pt x="547758" y="318500"/>
                  </a:lnTo>
                  <a:lnTo>
                    <a:pt x="546975" y="320573"/>
                  </a:lnTo>
                  <a:lnTo>
                    <a:pt x="547179" y="322584"/>
                  </a:lnTo>
                  <a:lnTo>
                    <a:pt x="547554" y="324626"/>
                  </a:lnTo>
                  <a:lnTo>
                    <a:pt x="548798" y="329038"/>
                  </a:lnTo>
                  <a:lnTo>
                    <a:pt x="548806" y="330650"/>
                  </a:lnTo>
                  <a:lnTo>
                    <a:pt x="548563" y="332097"/>
                  </a:lnTo>
                  <a:lnTo>
                    <a:pt x="547914" y="332699"/>
                  </a:lnTo>
                  <a:lnTo>
                    <a:pt x="546795" y="332598"/>
                  </a:lnTo>
                  <a:lnTo>
                    <a:pt x="546185" y="333192"/>
                  </a:lnTo>
                  <a:lnTo>
                    <a:pt x="545724" y="334100"/>
                  </a:lnTo>
                  <a:lnTo>
                    <a:pt x="544464" y="337440"/>
                  </a:lnTo>
                  <a:lnTo>
                    <a:pt x="543259" y="337792"/>
                  </a:lnTo>
                  <a:lnTo>
                    <a:pt x="542046" y="337292"/>
                  </a:lnTo>
                  <a:lnTo>
                    <a:pt x="540231" y="335062"/>
                  </a:lnTo>
                  <a:lnTo>
                    <a:pt x="539121" y="334413"/>
                  </a:lnTo>
                  <a:lnTo>
                    <a:pt x="538416" y="334452"/>
                  </a:lnTo>
                  <a:lnTo>
                    <a:pt x="538104" y="335038"/>
                  </a:lnTo>
                  <a:lnTo>
                    <a:pt x="537611" y="336369"/>
                  </a:lnTo>
                  <a:lnTo>
                    <a:pt x="537118" y="337260"/>
                  </a:lnTo>
                  <a:lnTo>
                    <a:pt x="535905" y="338043"/>
                  </a:lnTo>
                  <a:lnTo>
                    <a:pt x="535608" y="336400"/>
                  </a:lnTo>
                  <a:lnTo>
                    <a:pt x="534958" y="327857"/>
                  </a:lnTo>
                  <a:lnTo>
                    <a:pt x="534466" y="325134"/>
                  </a:lnTo>
                  <a:lnTo>
                    <a:pt x="534067" y="321355"/>
                  </a:lnTo>
                  <a:lnTo>
                    <a:pt x="533480" y="320197"/>
                  </a:lnTo>
                  <a:lnTo>
                    <a:pt x="532729" y="318124"/>
                  </a:lnTo>
                  <a:lnTo>
                    <a:pt x="531899" y="316333"/>
                  </a:lnTo>
                  <a:lnTo>
                    <a:pt x="531203" y="315574"/>
                  </a:lnTo>
                  <a:lnTo>
                    <a:pt x="530757" y="312233"/>
                  </a:lnTo>
                  <a:lnTo>
                    <a:pt x="530593" y="308142"/>
                  </a:lnTo>
                  <a:lnTo>
                    <a:pt x="530601" y="306201"/>
                  </a:lnTo>
                  <a:lnTo>
                    <a:pt x="529623" y="302188"/>
                  </a:lnTo>
                  <a:lnTo>
                    <a:pt x="528669" y="297635"/>
                  </a:lnTo>
                  <a:lnTo>
                    <a:pt x="527377" y="297823"/>
                  </a:lnTo>
                  <a:lnTo>
                    <a:pt x="526611" y="296719"/>
                  </a:lnTo>
                  <a:lnTo>
                    <a:pt x="526055" y="296743"/>
                  </a:lnTo>
                  <a:lnTo>
                    <a:pt x="524240" y="297768"/>
                  </a:lnTo>
                  <a:lnTo>
                    <a:pt x="522793" y="297431"/>
                  </a:lnTo>
                  <a:lnTo>
                    <a:pt x="521721" y="297572"/>
                  </a:lnTo>
                  <a:lnTo>
                    <a:pt x="521713" y="299669"/>
                  </a:lnTo>
                  <a:lnTo>
                    <a:pt x="521893" y="301898"/>
                  </a:lnTo>
                  <a:lnTo>
                    <a:pt x="521486" y="302704"/>
                  </a:lnTo>
                  <a:lnTo>
                    <a:pt x="518654" y="305317"/>
                  </a:lnTo>
                  <a:lnTo>
                    <a:pt x="517864" y="307070"/>
                  </a:lnTo>
                  <a:lnTo>
                    <a:pt x="517942" y="308908"/>
                  </a:lnTo>
                  <a:lnTo>
                    <a:pt x="518294" y="311365"/>
                  </a:lnTo>
                  <a:lnTo>
                    <a:pt x="517794" y="312617"/>
                  </a:lnTo>
                  <a:lnTo>
                    <a:pt x="516566" y="313767"/>
                  </a:lnTo>
                  <a:lnTo>
                    <a:pt x="514915" y="314369"/>
                  </a:lnTo>
                  <a:lnTo>
                    <a:pt x="513460" y="314087"/>
                  </a:lnTo>
                  <a:lnTo>
                    <a:pt x="512529" y="313086"/>
                  </a:lnTo>
                  <a:lnTo>
                    <a:pt x="511660" y="310536"/>
                  </a:lnTo>
                  <a:lnTo>
                    <a:pt x="510886" y="309143"/>
                  </a:lnTo>
                  <a:lnTo>
                    <a:pt x="510072" y="308814"/>
                  </a:lnTo>
                  <a:lnTo>
                    <a:pt x="509439" y="309190"/>
                  </a:lnTo>
                  <a:lnTo>
                    <a:pt x="509353" y="310794"/>
                  </a:lnTo>
                  <a:lnTo>
                    <a:pt x="509399" y="312116"/>
                  </a:lnTo>
                  <a:lnTo>
                    <a:pt x="509196" y="312265"/>
                  </a:lnTo>
                  <a:lnTo>
                    <a:pt x="508742" y="312061"/>
                  </a:lnTo>
                  <a:lnTo>
                    <a:pt x="508226" y="311412"/>
                  </a:lnTo>
                  <a:lnTo>
                    <a:pt x="506872" y="305012"/>
                  </a:lnTo>
                  <a:lnTo>
                    <a:pt x="504940" y="300076"/>
                  </a:lnTo>
                  <a:lnTo>
                    <a:pt x="504823" y="298182"/>
                  </a:lnTo>
                  <a:lnTo>
                    <a:pt x="505527" y="295741"/>
                  </a:lnTo>
                  <a:lnTo>
                    <a:pt x="506395" y="291978"/>
                  </a:lnTo>
                  <a:lnTo>
                    <a:pt x="508687" y="289631"/>
                  </a:lnTo>
                  <a:lnTo>
                    <a:pt x="508985" y="288638"/>
                  </a:lnTo>
                  <a:lnTo>
                    <a:pt x="509360" y="287848"/>
                  </a:lnTo>
                  <a:lnTo>
                    <a:pt x="509916" y="287691"/>
                  </a:lnTo>
                  <a:lnTo>
                    <a:pt x="512858" y="287910"/>
                  </a:lnTo>
                  <a:lnTo>
                    <a:pt x="513843" y="287535"/>
                  </a:lnTo>
                  <a:lnTo>
                    <a:pt x="514712" y="286424"/>
                  </a:lnTo>
                  <a:lnTo>
                    <a:pt x="515979" y="285532"/>
                  </a:lnTo>
                  <a:lnTo>
                    <a:pt x="517246" y="285172"/>
                  </a:lnTo>
                  <a:lnTo>
                    <a:pt x="518256" y="285039"/>
                  </a:lnTo>
                  <a:lnTo>
                    <a:pt x="519875" y="285884"/>
                  </a:lnTo>
                  <a:lnTo>
                    <a:pt x="520548" y="285399"/>
                  </a:lnTo>
                  <a:lnTo>
                    <a:pt x="521041" y="283834"/>
                  </a:lnTo>
                  <a:lnTo>
                    <a:pt x="521745" y="282285"/>
                  </a:lnTo>
                  <a:lnTo>
                    <a:pt x="522198" y="281534"/>
                  </a:lnTo>
                  <a:lnTo>
                    <a:pt x="523286" y="281198"/>
                  </a:lnTo>
                  <a:lnTo>
                    <a:pt x="524671" y="281119"/>
                  </a:lnTo>
                  <a:lnTo>
                    <a:pt x="525132" y="280830"/>
                  </a:lnTo>
                  <a:lnTo>
                    <a:pt x="525508" y="280306"/>
                  </a:lnTo>
                  <a:lnTo>
                    <a:pt x="525852" y="278248"/>
                  </a:lnTo>
                  <a:lnTo>
                    <a:pt x="527620" y="273640"/>
                  </a:lnTo>
                  <a:lnTo>
                    <a:pt x="528246" y="271591"/>
                  </a:lnTo>
                  <a:lnTo>
                    <a:pt x="528340" y="271231"/>
                  </a:lnTo>
                  <a:lnTo>
                    <a:pt x="528285" y="268946"/>
                  </a:lnTo>
                  <a:lnTo>
                    <a:pt x="528786" y="268618"/>
                  </a:lnTo>
                  <a:lnTo>
                    <a:pt x="531719" y="269736"/>
                  </a:lnTo>
                  <a:lnTo>
                    <a:pt x="533002" y="269721"/>
                  </a:lnTo>
                  <a:lnTo>
                    <a:pt x="533699" y="269259"/>
                  </a:lnTo>
                  <a:lnTo>
                    <a:pt x="533926" y="268422"/>
                  </a:lnTo>
                  <a:lnTo>
                    <a:pt x="533550" y="267444"/>
                  </a:lnTo>
                  <a:lnTo>
                    <a:pt x="531462" y="265731"/>
                  </a:lnTo>
                  <a:lnTo>
                    <a:pt x="527753" y="263423"/>
                  </a:lnTo>
                  <a:lnTo>
                    <a:pt x="524350" y="262007"/>
                  </a:lnTo>
                  <a:lnTo>
                    <a:pt x="518060" y="262218"/>
                  </a:lnTo>
                  <a:lnTo>
                    <a:pt x="511832" y="262664"/>
                  </a:lnTo>
                  <a:lnTo>
                    <a:pt x="510010" y="262437"/>
                  </a:lnTo>
                  <a:lnTo>
                    <a:pt x="507733" y="261795"/>
                  </a:lnTo>
                  <a:lnTo>
                    <a:pt x="502139" y="261889"/>
                  </a:lnTo>
                  <a:lnTo>
                    <a:pt x="495380" y="262241"/>
                  </a:lnTo>
                  <a:lnTo>
                    <a:pt x="492806" y="262046"/>
                  </a:lnTo>
                  <a:lnTo>
                    <a:pt x="491538" y="262069"/>
                  </a:lnTo>
                  <a:lnTo>
                    <a:pt x="488996" y="262281"/>
                  </a:lnTo>
                  <a:lnTo>
                    <a:pt x="484849" y="261623"/>
                  </a:lnTo>
                  <a:lnTo>
                    <a:pt x="481978" y="260778"/>
                  </a:lnTo>
                  <a:lnTo>
                    <a:pt x="479436" y="259848"/>
                  </a:lnTo>
                  <a:lnTo>
                    <a:pt x="476416" y="259010"/>
                  </a:lnTo>
                  <a:lnTo>
                    <a:pt x="475688" y="259018"/>
                  </a:lnTo>
                  <a:lnTo>
                    <a:pt x="475265" y="258713"/>
                  </a:lnTo>
                  <a:lnTo>
                    <a:pt x="474976" y="257970"/>
                  </a:lnTo>
                  <a:lnTo>
                    <a:pt x="474874" y="257008"/>
                  </a:lnTo>
                  <a:lnTo>
                    <a:pt x="475500" y="252548"/>
                  </a:lnTo>
                  <a:lnTo>
                    <a:pt x="474945" y="245773"/>
                  </a:lnTo>
                  <a:lnTo>
                    <a:pt x="475454" y="243301"/>
                  </a:lnTo>
                  <a:lnTo>
                    <a:pt x="472981" y="237731"/>
                  </a:lnTo>
                  <a:lnTo>
                    <a:pt x="472136" y="236698"/>
                  </a:lnTo>
                  <a:lnTo>
                    <a:pt x="470994" y="236651"/>
                  </a:lnTo>
                  <a:lnTo>
                    <a:pt x="470266" y="237371"/>
                  </a:lnTo>
                  <a:lnTo>
                    <a:pt x="469977" y="238677"/>
                  </a:lnTo>
                  <a:lnTo>
                    <a:pt x="470392" y="240140"/>
                  </a:lnTo>
                  <a:lnTo>
                    <a:pt x="469484" y="241768"/>
                  </a:lnTo>
                  <a:lnTo>
                    <a:pt x="467661" y="242292"/>
                  </a:lnTo>
                  <a:lnTo>
                    <a:pt x="465533" y="241744"/>
                  </a:lnTo>
                  <a:lnTo>
                    <a:pt x="463765" y="240977"/>
                  </a:lnTo>
                  <a:lnTo>
                    <a:pt x="461489" y="239319"/>
                  </a:lnTo>
                  <a:lnTo>
                    <a:pt x="459775" y="236980"/>
                  </a:lnTo>
                  <a:lnTo>
                    <a:pt x="459627" y="234390"/>
                  </a:lnTo>
                  <a:lnTo>
                    <a:pt x="458852" y="232724"/>
                  </a:lnTo>
                  <a:lnTo>
                    <a:pt x="457796" y="231910"/>
                  </a:lnTo>
                  <a:lnTo>
                    <a:pt x="457021" y="231683"/>
                  </a:lnTo>
                  <a:lnTo>
                    <a:pt x="456325" y="231863"/>
                  </a:lnTo>
                  <a:lnTo>
                    <a:pt x="455715" y="232771"/>
                  </a:lnTo>
                  <a:lnTo>
                    <a:pt x="456247" y="233670"/>
                  </a:lnTo>
                  <a:lnTo>
                    <a:pt x="456975" y="234938"/>
                  </a:lnTo>
                  <a:lnTo>
                    <a:pt x="456732" y="235798"/>
                  </a:lnTo>
                  <a:lnTo>
                    <a:pt x="456083" y="235931"/>
                  </a:lnTo>
                  <a:lnTo>
                    <a:pt x="455112" y="235564"/>
                  </a:lnTo>
                  <a:lnTo>
                    <a:pt x="453611" y="235759"/>
                  </a:lnTo>
                  <a:lnTo>
                    <a:pt x="452155" y="235102"/>
                  </a:lnTo>
                  <a:lnTo>
                    <a:pt x="451287" y="235047"/>
                  </a:lnTo>
                  <a:lnTo>
                    <a:pt x="450426" y="234805"/>
                  </a:lnTo>
                  <a:lnTo>
                    <a:pt x="450372" y="233310"/>
                  </a:lnTo>
                  <a:lnTo>
                    <a:pt x="449050" y="231417"/>
                  </a:lnTo>
                  <a:lnTo>
                    <a:pt x="446812" y="229297"/>
                  </a:lnTo>
                  <a:lnTo>
                    <a:pt x="444614" y="227983"/>
                  </a:lnTo>
                  <a:lnTo>
                    <a:pt x="443557" y="228163"/>
                  </a:lnTo>
                  <a:lnTo>
                    <a:pt x="443025" y="229610"/>
                  </a:lnTo>
                  <a:lnTo>
                    <a:pt x="443150" y="230150"/>
                  </a:lnTo>
                  <a:lnTo>
                    <a:pt x="443925" y="230416"/>
                  </a:lnTo>
                  <a:lnTo>
                    <a:pt x="445036" y="231253"/>
                  </a:lnTo>
                  <a:lnTo>
                    <a:pt x="445271" y="232129"/>
                  </a:lnTo>
                  <a:lnTo>
                    <a:pt x="445106" y="232896"/>
                  </a:lnTo>
                  <a:lnTo>
                    <a:pt x="443737" y="234296"/>
                  </a:lnTo>
                  <a:lnTo>
                    <a:pt x="442767" y="235626"/>
                  </a:lnTo>
                  <a:lnTo>
                    <a:pt x="440600" y="237559"/>
                  </a:lnTo>
                  <a:lnTo>
                    <a:pt x="438754" y="239772"/>
                  </a:lnTo>
                  <a:lnTo>
                    <a:pt x="438269" y="241447"/>
                  </a:lnTo>
                  <a:lnTo>
                    <a:pt x="437572" y="242949"/>
                  </a:lnTo>
                  <a:lnTo>
                    <a:pt x="437299" y="244600"/>
                  </a:lnTo>
                  <a:lnTo>
                    <a:pt x="437784" y="245742"/>
                  </a:lnTo>
                  <a:lnTo>
                    <a:pt x="438676" y="246462"/>
                  </a:lnTo>
                  <a:lnTo>
                    <a:pt x="440991" y="246986"/>
                  </a:lnTo>
                  <a:lnTo>
                    <a:pt x="443416" y="249208"/>
                  </a:lnTo>
                  <a:lnTo>
                    <a:pt x="445372" y="252204"/>
                  </a:lnTo>
                  <a:lnTo>
                    <a:pt x="446475" y="253112"/>
                  </a:lnTo>
                  <a:lnTo>
                    <a:pt x="448478" y="254121"/>
                  </a:lnTo>
                  <a:lnTo>
                    <a:pt x="452335" y="254238"/>
                  </a:lnTo>
                  <a:lnTo>
                    <a:pt x="452906" y="255060"/>
                  </a:lnTo>
                  <a:lnTo>
                    <a:pt x="453454" y="257258"/>
                  </a:lnTo>
                  <a:lnTo>
                    <a:pt x="454213" y="258033"/>
                  </a:lnTo>
                  <a:lnTo>
                    <a:pt x="456177" y="259065"/>
                  </a:lnTo>
                  <a:lnTo>
                    <a:pt x="456341" y="259824"/>
                  </a:lnTo>
                  <a:lnTo>
                    <a:pt x="455864" y="260700"/>
                  </a:lnTo>
                  <a:lnTo>
                    <a:pt x="454995" y="261389"/>
                  </a:lnTo>
                  <a:lnTo>
                    <a:pt x="453391" y="261827"/>
                  </a:lnTo>
                  <a:lnTo>
                    <a:pt x="451866" y="261999"/>
                  </a:lnTo>
                  <a:lnTo>
                    <a:pt x="450333" y="261717"/>
                  </a:lnTo>
                  <a:lnTo>
                    <a:pt x="448056" y="261545"/>
                  </a:lnTo>
                  <a:lnTo>
                    <a:pt x="445474" y="261530"/>
                  </a:lnTo>
                  <a:lnTo>
                    <a:pt x="443643" y="266998"/>
                  </a:lnTo>
                  <a:lnTo>
                    <a:pt x="442337" y="268915"/>
                  </a:lnTo>
                  <a:lnTo>
                    <a:pt x="441594" y="268915"/>
                  </a:lnTo>
                  <a:lnTo>
                    <a:pt x="439599" y="267984"/>
                  </a:lnTo>
                  <a:lnTo>
                    <a:pt x="438746" y="268132"/>
                  </a:lnTo>
                  <a:lnTo>
                    <a:pt x="436446" y="272983"/>
                  </a:lnTo>
                  <a:lnTo>
                    <a:pt x="436125" y="274149"/>
                  </a:lnTo>
                  <a:lnTo>
                    <a:pt x="435969" y="275025"/>
                  </a:lnTo>
                  <a:lnTo>
                    <a:pt x="437189" y="276895"/>
                  </a:lnTo>
                  <a:lnTo>
                    <a:pt x="438652" y="278436"/>
                  </a:lnTo>
                  <a:lnTo>
                    <a:pt x="440397" y="279038"/>
                  </a:lnTo>
                  <a:lnTo>
                    <a:pt x="441766" y="278577"/>
                  </a:lnTo>
                  <a:lnTo>
                    <a:pt x="442877" y="279195"/>
                  </a:lnTo>
                  <a:lnTo>
                    <a:pt x="444175" y="280744"/>
                  </a:lnTo>
                  <a:lnTo>
                    <a:pt x="446405" y="281769"/>
                  </a:lnTo>
                  <a:lnTo>
                    <a:pt x="449558" y="282262"/>
                  </a:lnTo>
                  <a:lnTo>
                    <a:pt x="451350" y="283482"/>
                  </a:lnTo>
                  <a:lnTo>
                    <a:pt x="451568" y="284538"/>
                  </a:lnTo>
                  <a:lnTo>
                    <a:pt x="451412" y="285610"/>
                  </a:lnTo>
                  <a:lnTo>
                    <a:pt x="451131" y="288395"/>
                  </a:lnTo>
                  <a:lnTo>
                    <a:pt x="450825" y="289999"/>
                  </a:lnTo>
                  <a:lnTo>
                    <a:pt x="449128" y="294208"/>
                  </a:lnTo>
                  <a:lnTo>
                    <a:pt x="447915" y="297830"/>
                  </a:lnTo>
                  <a:lnTo>
                    <a:pt x="448541" y="299552"/>
                  </a:lnTo>
                  <a:lnTo>
                    <a:pt x="448995" y="300256"/>
                  </a:lnTo>
                  <a:lnTo>
                    <a:pt x="449425" y="300795"/>
                  </a:lnTo>
                  <a:lnTo>
                    <a:pt x="450786" y="302149"/>
                  </a:lnTo>
                  <a:lnTo>
                    <a:pt x="451733" y="303487"/>
                  </a:lnTo>
                  <a:lnTo>
                    <a:pt x="450919" y="306905"/>
                  </a:lnTo>
                  <a:lnTo>
                    <a:pt x="451365" y="307805"/>
                  </a:lnTo>
                  <a:lnTo>
                    <a:pt x="453188" y="308408"/>
                  </a:lnTo>
                  <a:lnTo>
                    <a:pt x="455152" y="308869"/>
                  </a:lnTo>
                  <a:lnTo>
                    <a:pt x="455840" y="309432"/>
                  </a:lnTo>
                  <a:lnTo>
                    <a:pt x="454134" y="312898"/>
                  </a:lnTo>
                  <a:lnTo>
                    <a:pt x="454495" y="315308"/>
                  </a:lnTo>
                  <a:lnTo>
                    <a:pt x="455214" y="317569"/>
                  </a:lnTo>
                  <a:lnTo>
                    <a:pt x="455731" y="321262"/>
                  </a:lnTo>
                  <a:lnTo>
                    <a:pt x="455809" y="321653"/>
                  </a:lnTo>
                  <a:lnTo>
                    <a:pt x="455668" y="322576"/>
                  </a:lnTo>
                  <a:lnTo>
                    <a:pt x="456787" y="325439"/>
                  </a:lnTo>
                  <a:lnTo>
                    <a:pt x="458516" y="331017"/>
                  </a:lnTo>
                  <a:lnTo>
                    <a:pt x="458649" y="333098"/>
                  </a:lnTo>
                  <a:lnTo>
                    <a:pt x="458547" y="335297"/>
                  </a:lnTo>
                  <a:lnTo>
                    <a:pt x="458039" y="338966"/>
                  </a:lnTo>
                  <a:lnTo>
                    <a:pt x="456310" y="338950"/>
                  </a:lnTo>
                  <a:lnTo>
                    <a:pt x="457851" y="341399"/>
                  </a:lnTo>
                  <a:lnTo>
                    <a:pt x="458344" y="343159"/>
                  </a:lnTo>
                  <a:lnTo>
                    <a:pt x="458555" y="345616"/>
                  </a:lnTo>
                  <a:lnTo>
                    <a:pt x="456701" y="345921"/>
                  </a:lnTo>
                  <a:lnTo>
                    <a:pt x="455387" y="345647"/>
                  </a:lnTo>
                  <a:lnTo>
                    <a:pt x="454291" y="343496"/>
                  </a:lnTo>
                  <a:lnTo>
                    <a:pt x="453783" y="345451"/>
                  </a:lnTo>
                  <a:lnTo>
                    <a:pt x="451827" y="347259"/>
                  </a:lnTo>
                  <a:lnTo>
                    <a:pt x="451122" y="346375"/>
                  </a:lnTo>
                  <a:lnTo>
                    <a:pt x="450716" y="345428"/>
                  </a:lnTo>
                  <a:lnTo>
                    <a:pt x="450638" y="343754"/>
                  </a:lnTo>
                  <a:lnTo>
                    <a:pt x="451717" y="337362"/>
                  </a:lnTo>
                  <a:lnTo>
                    <a:pt x="451498" y="336642"/>
                  </a:lnTo>
                  <a:lnTo>
                    <a:pt x="451013" y="336165"/>
                  </a:lnTo>
                  <a:lnTo>
                    <a:pt x="449941" y="335907"/>
                  </a:lnTo>
                  <a:lnTo>
                    <a:pt x="449542" y="334608"/>
                  </a:lnTo>
                  <a:lnTo>
                    <a:pt x="447907" y="341430"/>
                  </a:lnTo>
                  <a:lnTo>
                    <a:pt x="448627" y="344215"/>
                  </a:lnTo>
                  <a:lnTo>
                    <a:pt x="448298" y="345483"/>
                  </a:lnTo>
                  <a:lnTo>
                    <a:pt x="445247" y="346547"/>
                  </a:lnTo>
                  <a:lnTo>
                    <a:pt x="442157" y="343989"/>
                  </a:lnTo>
                  <a:lnTo>
                    <a:pt x="441766" y="343167"/>
                  </a:lnTo>
                  <a:lnTo>
                    <a:pt x="441586" y="344606"/>
                  </a:lnTo>
                  <a:lnTo>
                    <a:pt x="441030" y="346359"/>
                  </a:lnTo>
                  <a:lnTo>
                    <a:pt x="438136" y="346038"/>
                  </a:lnTo>
                  <a:lnTo>
                    <a:pt x="436704" y="344669"/>
                  </a:lnTo>
                  <a:lnTo>
                    <a:pt x="437635" y="342338"/>
                  </a:lnTo>
                  <a:lnTo>
                    <a:pt x="439426" y="336705"/>
                  </a:lnTo>
                  <a:lnTo>
                    <a:pt x="439763" y="334194"/>
                  </a:lnTo>
                  <a:lnTo>
                    <a:pt x="437361" y="332347"/>
                  </a:lnTo>
                  <a:lnTo>
                    <a:pt x="435327" y="331213"/>
                  </a:lnTo>
                  <a:lnTo>
                    <a:pt x="434161" y="328647"/>
                  </a:lnTo>
                  <a:lnTo>
                    <a:pt x="434607" y="331463"/>
                  </a:lnTo>
                  <a:lnTo>
                    <a:pt x="435695" y="332465"/>
                  </a:lnTo>
                  <a:lnTo>
                    <a:pt x="437275" y="333169"/>
                  </a:lnTo>
                  <a:lnTo>
                    <a:pt x="438949" y="334608"/>
                  </a:lnTo>
                  <a:lnTo>
                    <a:pt x="437745" y="336361"/>
                  </a:lnTo>
                  <a:lnTo>
                    <a:pt x="436571" y="337448"/>
                  </a:lnTo>
                  <a:lnTo>
                    <a:pt x="434326" y="341579"/>
                  </a:lnTo>
                  <a:lnTo>
                    <a:pt x="431588" y="343887"/>
                  </a:lnTo>
                  <a:lnTo>
                    <a:pt x="428396" y="345624"/>
                  </a:lnTo>
                  <a:lnTo>
                    <a:pt x="417912" y="348174"/>
                  </a:lnTo>
                  <a:lnTo>
                    <a:pt x="415714" y="349207"/>
                  </a:lnTo>
                  <a:lnTo>
                    <a:pt x="412498" y="352383"/>
                  </a:lnTo>
                  <a:lnTo>
                    <a:pt x="410418" y="355395"/>
                  </a:lnTo>
                  <a:lnTo>
                    <a:pt x="410034" y="358446"/>
                  </a:lnTo>
                  <a:lnTo>
                    <a:pt x="411207" y="361740"/>
                  </a:lnTo>
                  <a:lnTo>
                    <a:pt x="412162" y="366888"/>
                  </a:lnTo>
                  <a:lnTo>
                    <a:pt x="412960" y="367936"/>
                  </a:lnTo>
                  <a:lnTo>
                    <a:pt x="411841" y="369814"/>
                  </a:lnTo>
                  <a:lnTo>
                    <a:pt x="409893" y="371809"/>
                  </a:lnTo>
                  <a:lnTo>
                    <a:pt x="408282" y="374492"/>
                  </a:lnTo>
                  <a:lnTo>
                    <a:pt x="408430" y="375963"/>
                  </a:lnTo>
                  <a:lnTo>
                    <a:pt x="408016" y="376956"/>
                  </a:lnTo>
                  <a:lnTo>
                    <a:pt x="402492" y="380250"/>
                  </a:lnTo>
                  <a:lnTo>
                    <a:pt x="401334" y="382175"/>
                  </a:lnTo>
                  <a:lnTo>
                    <a:pt x="399816" y="384084"/>
                  </a:lnTo>
                  <a:lnTo>
                    <a:pt x="398001" y="382988"/>
                  </a:lnTo>
                  <a:lnTo>
                    <a:pt x="396938" y="383004"/>
                  </a:lnTo>
                  <a:lnTo>
                    <a:pt x="398401" y="384522"/>
                  </a:lnTo>
                  <a:lnTo>
                    <a:pt x="398213" y="385523"/>
                  </a:lnTo>
                  <a:lnTo>
                    <a:pt x="397696" y="386110"/>
                  </a:lnTo>
                  <a:lnTo>
                    <a:pt x="396304" y="386657"/>
                  </a:lnTo>
                  <a:lnTo>
                    <a:pt x="388324" y="389075"/>
                  </a:lnTo>
                  <a:lnTo>
                    <a:pt x="382222" y="391367"/>
                  </a:lnTo>
                  <a:lnTo>
                    <a:pt x="380508" y="391273"/>
                  </a:lnTo>
                  <a:lnTo>
                    <a:pt x="380821" y="390577"/>
                  </a:lnTo>
                  <a:lnTo>
                    <a:pt x="381893" y="389959"/>
                  </a:lnTo>
                  <a:lnTo>
                    <a:pt x="381783" y="387330"/>
                  </a:lnTo>
                  <a:lnTo>
                    <a:pt x="380665" y="386845"/>
                  </a:lnTo>
                  <a:lnTo>
                    <a:pt x="379695" y="386657"/>
                  </a:lnTo>
                  <a:lnTo>
                    <a:pt x="375047" y="389865"/>
                  </a:lnTo>
                  <a:lnTo>
                    <a:pt x="373170" y="393034"/>
                  </a:lnTo>
                  <a:lnTo>
                    <a:pt x="373561" y="393636"/>
                  </a:lnTo>
                  <a:lnTo>
                    <a:pt x="374617" y="393487"/>
                  </a:lnTo>
                  <a:lnTo>
                    <a:pt x="377739" y="391696"/>
                  </a:lnTo>
                  <a:lnTo>
                    <a:pt x="379194" y="392204"/>
                  </a:lnTo>
                  <a:lnTo>
                    <a:pt x="379296" y="392908"/>
                  </a:lnTo>
                  <a:lnTo>
                    <a:pt x="374555" y="395647"/>
                  </a:lnTo>
                  <a:lnTo>
                    <a:pt x="364580" y="404503"/>
                  </a:lnTo>
                  <a:lnTo>
                    <a:pt x="364111" y="406247"/>
                  </a:lnTo>
                  <a:lnTo>
                    <a:pt x="362812" y="408219"/>
                  </a:lnTo>
                  <a:lnTo>
                    <a:pt x="361020" y="410073"/>
                  </a:lnTo>
                  <a:lnTo>
                    <a:pt x="357805" y="414556"/>
                  </a:lnTo>
                  <a:lnTo>
                    <a:pt x="351640" y="421214"/>
                  </a:lnTo>
                  <a:lnTo>
                    <a:pt x="349926" y="423694"/>
                  </a:lnTo>
                  <a:lnTo>
                    <a:pt x="340053" y="428810"/>
                  </a:lnTo>
                  <a:lnTo>
                    <a:pt x="338254" y="430328"/>
                  </a:lnTo>
                  <a:lnTo>
                    <a:pt x="334202" y="435304"/>
                  </a:lnTo>
                  <a:lnTo>
                    <a:pt x="330039" y="439372"/>
                  </a:lnTo>
                  <a:lnTo>
                    <a:pt x="325181" y="442744"/>
                  </a:lnTo>
                  <a:lnTo>
                    <a:pt x="316755" y="447039"/>
                  </a:lnTo>
                  <a:lnTo>
                    <a:pt x="311631" y="451099"/>
                  </a:lnTo>
                  <a:lnTo>
                    <a:pt x="310027" y="453798"/>
                  </a:lnTo>
                  <a:lnTo>
                    <a:pt x="309925" y="454761"/>
                  </a:lnTo>
                  <a:lnTo>
                    <a:pt x="310473" y="456067"/>
                  </a:lnTo>
                  <a:lnTo>
                    <a:pt x="311412" y="457288"/>
                  </a:lnTo>
                  <a:lnTo>
                    <a:pt x="311623" y="458258"/>
                  </a:lnTo>
                  <a:lnTo>
                    <a:pt x="311162" y="459995"/>
                  </a:lnTo>
                  <a:lnTo>
                    <a:pt x="310911" y="460957"/>
                  </a:lnTo>
                  <a:lnTo>
                    <a:pt x="309409" y="463335"/>
                  </a:lnTo>
                  <a:lnTo>
                    <a:pt x="306835" y="465033"/>
                  </a:lnTo>
                  <a:lnTo>
                    <a:pt x="298503" y="468577"/>
                  </a:lnTo>
                  <a:lnTo>
                    <a:pt x="297400" y="468467"/>
                  </a:lnTo>
                  <a:lnTo>
                    <a:pt x="290602" y="467763"/>
                  </a:lnTo>
                  <a:lnTo>
                    <a:pt x="288059" y="468405"/>
                  </a:lnTo>
                  <a:lnTo>
                    <a:pt x="287010" y="470063"/>
                  </a:lnTo>
                  <a:lnTo>
                    <a:pt x="284671" y="476924"/>
                  </a:lnTo>
                  <a:lnTo>
                    <a:pt x="282434" y="478747"/>
                  </a:lnTo>
                  <a:lnTo>
                    <a:pt x="281628" y="480398"/>
                  </a:lnTo>
                  <a:lnTo>
                    <a:pt x="281307" y="481540"/>
                  </a:lnTo>
                  <a:lnTo>
                    <a:pt x="279961" y="481509"/>
                  </a:lnTo>
                  <a:lnTo>
                    <a:pt x="278803" y="481000"/>
                  </a:lnTo>
                  <a:lnTo>
                    <a:pt x="277959" y="481368"/>
                  </a:lnTo>
                  <a:lnTo>
                    <a:pt x="276988" y="479068"/>
                  </a:lnTo>
                  <a:lnTo>
                    <a:pt x="275362" y="478599"/>
                  </a:lnTo>
                  <a:lnTo>
                    <a:pt x="274015" y="478434"/>
                  </a:lnTo>
                  <a:lnTo>
                    <a:pt x="268274" y="480750"/>
                  </a:lnTo>
                  <a:lnTo>
                    <a:pt x="266263" y="482612"/>
                  </a:lnTo>
                  <a:lnTo>
                    <a:pt x="262038" y="491382"/>
                  </a:lnTo>
                  <a:lnTo>
                    <a:pt x="260990" y="497030"/>
                  </a:lnTo>
                  <a:lnTo>
                    <a:pt x="261983" y="503258"/>
                  </a:lnTo>
                  <a:lnTo>
                    <a:pt x="263454" y="508226"/>
                  </a:lnTo>
                  <a:lnTo>
                    <a:pt x="263743" y="510471"/>
                  </a:lnTo>
                  <a:lnTo>
                    <a:pt x="263563" y="513381"/>
                  </a:lnTo>
                  <a:lnTo>
                    <a:pt x="262813" y="514797"/>
                  </a:lnTo>
                  <a:lnTo>
                    <a:pt x="262280" y="516472"/>
                  </a:lnTo>
                  <a:lnTo>
                    <a:pt x="262985" y="519922"/>
                  </a:lnTo>
                  <a:lnTo>
                    <a:pt x="264761" y="524436"/>
                  </a:lnTo>
                  <a:lnTo>
                    <a:pt x="265191" y="526345"/>
                  </a:lnTo>
                  <a:lnTo>
                    <a:pt x="265230" y="528309"/>
                  </a:lnTo>
                  <a:lnTo>
                    <a:pt x="266568" y="532815"/>
                  </a:lnTo>
                  <a:lnTo>
                    <a:pt x="265668" y="532001"/>
                  </a:lnTo>
                  <a:lnTo>
                    <a:pt x="264956" y="530100"/>
                  </a:lnTo>
                  <a:lnTo>
                    <a:pt x="263266" y="527675"/>
                  </a:lnTo>
                  <a:lnTo>
                    <a:pt x="261193" y="530092"/>
                  </a:lnTo>
                  <a:lnTo>
                    <a:pt x="262335" y="531829"/>
                  </a:lnTo>
                  <a:lnTo>
                    <a:pt x="266200" y="533895"/>
                  </a:lnTo>
                  <a:lnTo>
                    <a:pt x="267342" y="535584"/>
                  </a:lnTo>
                  <a:lnTo>
                    <a:pt x="264855" y="550613"/>
                  </a:lnTo>
                  <a:lnTo>
                    <a:pt x="262969" y="555941"/>
                  </a:lnTo>
                  <a:lnTo>
                    <a:pt x="260653" y="559430"/>
                  </a:lnTo>
                  <a:lnTo>
                    <a:pt x="259425" y="560776"/>
                  </a:lnTo>
                  <a:lnTo>
                    <a:pt x="256679" y="566315"/>
                  </a:lnTo>
                  <a:lnTo>
                    <a:pt x="254770" y="572973"/>
                  </a:lnTo>
                  <a:lnTo>
                    <a:pt x="254387" y="575531"/>
                  </a:lnTo>
                  <a:lnTo>
                    <a:pt x="255247" y="578394"/>
                  </a:lnTo>
                  <a:lnTo>
                    <a:pt x="254269" y="580084"/>
                  </a:lnTo>
                  <a:lnTo>
                    <a:pt x="253049" y="581375"/>
                  </a:lnTo>
                  <a:lnTo>
                    <a:pt x="255372" y="580796"/>
                  </a:lnTo>
                  <a:lnTo>
                    <a:pt x="256171" y="582345"/>
                  </a:lnTo>
                  <a:lnTo>
                    <a:pt x="256468" y="583949"/>
                  </a:lnTo>
                  <a:lnTo>
                    <a:pt x="256499" y="593462"/>
                  </a:lnTo>
                  <a:lnTo>
                    <a:pt x="256241" y="603367"/>
                  </a:lnTo>
                  <a:lnTo>
                    <a:pt x="254449" y="603774"/>
                  </a:lnTo>
                  <a:lnTo>
                    <a:pt x="252486" y="603875"/>
                  </a:lnTo>
                  <a:lnTo>
                    <a:pt x="250749" y="603594"/>
                  </a:lnTo>
                  <a:lnTo>
                    <a:pt x="249505" y="603210"/>
                  </a:lnTo>
                  <a:lnTo>
                    <a:pt x="246407" y="603734"/>
                  </a:lnTo>
                  <a:lnTo>
                    <a:pt x="244741" y="604830"/>
                  </a:lnTo>
                  <a:lnTo>
                    <a:pt x="243403" y="606645"/>
                  </a:lnTo>
                  <a:lnTo>
                    <a:pt x="243496" y="609743"/>
                  </a:lnTo>
                  <a:lnTo>
                    <a:pt x="237754" y="617535"/>
                  </a:lnTo>
                  <a:lnTo>
                    <a:pt x="236518" y="620132"/>
                  </a:lnTo>
                  <a:lnTo>
                    <a:pt x="236064" y="622628"/>
                  </a:lnTo>
                  <a:lnTo>
                    <a:pt x="236807" y="623935"/>
                  </a:lnTo>
                  <a:lnTo>
                    <a:pt x="238278" y="625272"/>
                  </a:lnTo>
                  <a:lnTo>
                    <a:pt x="240195" y="625812"/>
                  </a:lnTo>
                  <a:lnTo>
                    <a:pt x="243895" y="626352"/>
                  </a:lnTo>
                  <a:lnTo>
                    <a:pt x="245671" y="627064"/>
                  </a:lnTo>
                  <a:lnTo>
                    <a:pt x="246876" y="628386"/>
                  </a:lnTo>
                  <a:lnTo>
                    <a:pt x="242518" y="626978"/>
                  </a:lnTo>
                  <a:lnTo>
                    <a:pt x="237394" y="626696"/>
                  </a:lnTo>
                  <a:lnTo>
                    <a:pt x="225143" y="630311"/>
                  </a:lnTo>
                  <a:lnTo>
                    <a:pt x="221919" y="632845"/>
                  </a:lnTo>
                  <a:lnTo>
                    <a:pt x="220120" y="635044"/>
                  </a:lnTo>
                  <a:lnTo>
                    <a:pt x="218884" y="640067"/>
                  </a:lnTo>
                  <a:lnTo>
                    <a:pt x="218673" y="643423"/>
                  </a:lnTo>
                  <a:lnTo>
                    <a:pt x="217218" y="646216"/>
                  </a:lnTo>
                  <a:lnTo>
                    <a:pt x="210857" y="650503"/>
                  </a:lnTo>
                  <a:lnTo>
                    <a:pt x="206836" y="651825"/>
                  </a:lnTo>
                  <a:lnTo>
                    <a:pt x="205310" y="652967"/>
                  </a:lnTo>
                  <a:lnTo>
                    <a:pt x="200569" y="651489"/>
                  </a:lnTo>
                  <a:lnTo>
                    <a:pt x="195398" y="647733"/>
                  </a:lnTo>
                  <a:lnTo>
                    <a:pt x="193223" y="645715"/>
                  </a:lnTo>
                  <a:lnTo>
                    <a:pt x="185548" y="636014"/>
                  </a:lnTo>
                  <a:lnTo>
                    <a:pt x="184148" y="634786"/>
                  </a:lnTo>
                  <a:lnTo>
                    <a:pt x="182599" y="630631"/>
                  </a:lnTo>
                  <a:lnTo>
                    <a:pt x="182357" y="629082"/>
                  </a:lnTo>
                  <a:lnTo>
                    <a:pt x="181926" y="628464"/>
                  </a:lnTo>
                  <a:lnTo>
                    <a:pt x="181199" y="628042"/>
                  </a:lnTo>
                  <a:lnTo>
                    <a:pt x="180846" y="627400"/>
                  </a:lnTo>
                  <a:lnTo>
                    <a:pt x="179118" y="622644"/>
                  </a:lnTo>
                  <a:lnTo>
                    <a:pt x="178413" y="617684"/>
                  </a:lnTo>
                  <a:lnTo>
                    <a:pt x="177310" y="612137"/>
                  </a:lnTo>
                  <a:lnTo>
                    <a:pt x="178233" y="612520"/>
                  </a:lnTo>
                  <a:lnTo>
                    <a:pt x="179516" y="614343"/>
                  </a:lnTo>
                  <a:lnTo>
                    <a:pt x="180158" y="616995"/>
                  </a:lnTo>
                  <a:lnTo>
                    <a:pt x="180236" y="620703"/>
                  </a:lnTo>
                  <a:lnTo>
                    <a:pt x="181199" y="621134"/>
                  </a:lnTo>
                  <a:lnTo>
                    <a:pt x="182059" y="620782"/>
                  </a:lnTo>
                  <a:lnTo>
                    <a:pt x="179595" y="612239"/>
                  </a:lnTo>
                  <a:lnTo>
                    <a:pt x="177451" y="610118"/>
                  </a:lnTo>
                  <a:lnTo>
                    <a:pt x="176888" y="609978"/>
                  </a:lnTo>
                  <a:lnTo>
                    <a:pt x="176286" y="608609"/>
                  </a:lnTo>
                  <a:lnTo>
                    <a:pt x="176223" y="606887"/>
                  </a:lnTo>
                  <a:lnTo>
                    <a:pt x="176411" y="606074"/>
                  </a:lnTo>
                  <a:lnTo>
                    <a:pt x="174697" y="603273"/>
                  </a:lnTo>
                  <a:lnTo>
                    <a:pt x="174095" y="601606"/>
                  </a:lnTo>
                  <a:lnTo>
                    <a:pt x="170292" y="593134"/>
                  </a:lnTo>
                  <a:lnTo>
                    <a:pt x="168579" y="587055"/>
                  </a:lnTo>
                  <a:lnTo>
                    <a:pt x="165927" y="580288"/>
                  </a:lnTo>
                  <a:lnTo>
                    <a:pt x="164214" y="577917"/>
                  </a:lnTo>
                  <a:lnTo>
                    <a:pt x="161546" y="572691"/>
                  </a:lnTo>
                  <a:lnTo>
                    <a:pt x="159308" y="570258"/>
                  </a:lnTo>
                  <a:lnTo>
                    <a:pt x="156938" y="566996"/>
                  </a:lnTo>
                  <a:lnTo>
                    <a:pt x="155076" y="565548"/>
                  </a:lnTo>
                  <a:lnTo>
                    <a:pt x="154349" y="564789"/>
                  </a:lnTo>
                  <a:lnTo>
                    <a:pt x="148833" y="553469"/>
                  </a:lnTo>
                  <a:lnTo>
                    <a:pt x="147135" y="547202"/>
                  </a:lnTo>
                  <a:lnTo>
                    <a:pt x="145696" y="544245"/>
                  </a:lnTo>
                  <a:lnTo>
                    <a:pt x="144984" y="541992"/>
                  </a:lnTo>
                  <a:lnTo>
                    <a:pt x="143051" y="532361"/>
                  </a:lnTo>
                  <a:lnTo>
                    <a:pt x="143036" y="530640"/>
                  </a:lnTo>
                  <a:lnTo>
                    <a:pt x="142801" y="528755"/>
                  </a:lnTo>
                  <a:lnTo>
                    <a:pt x="141424" y="524671"/>
                  </a:lnTo>
                  <a:lnTo>
                    <a:pt x="139007" y="520251"/>
                  </a:lnTo>
                  <a:lnTo>
                    <a:pt x="138311" y="517497"/>
                  </a:lnTo>
                  <a:lnTo>
                    <a:pt x="138318" y="516425"/>
                  </a:lnTo>
                  <a:lnTo>
                    <a:pt x="136785" y="512122"/>
                  </a:lnTo>
                  <a:lnTo>
                    <a:pt x="136456" y="510158"/>
                  </a:lnTo>
                  <a:lnTo>
                    <a:pt x="135424" y="508343"/>
                  </a:lnTo>
                  <a:lnTo>
                    <a:pt x="134219" y="506677"/>
                  </a:lnTo>
                  <a:lnTo>
                    <a:pt x="132967" y="505339"/>
                  </a:lnTo>
                  <a:lnTo>
                    <a:pt x="130018" y="500973"/>
                  </a:lnTo>
                  <a:lnTo>
                    <a:pt x="128962" y="499910"/>
                  </a:lnTo>
                  <a:lnTo>
                    <a:pt x="126951" y="497078"/>
                  </a:lnTo>
                  <a:lnTo>
                    <a:pt x="125519" y="491844"/>
                  </a:lnTo>
                  <a:lnTo>
                    <a:pt x="123688" y="489794"/>
                  </a:lnTo>
                  <a:lnTo>
                    <a:pt x="126567" y="489794"/>
                  </a:lnTo>
                  <a:lnTo>
                    <a:pt x="124807" y="487854"/>
                  </a:lnTo>
                  <a:lnTo>
                    <a:pt x="123978" y="486586"/>
                  </a:lnTo>
                  <a:lnTo>
                    <a:pt x="123055" y="485804"/>
                  </a:lnTo>
                  <a:lnTo>
                    <a:pt x="124392" y="483848"/>
                  </a:lnTo>
                  <a:lnTo>
                    <a:pt x="122202" y="483903"/>
                  </a:lnTo>
                  <a:lnTo>
                    <a:pt x="121044" y="482729"/>
                  </a:lnTo>
                  <a:lnTo>
                    <a:pt x="119456" y="479052"/>
                  </a:lnTo>
                  <a:lnTo>
                    <a:pt x="116569" y="474890"/>
                  </a:lnTo>
                  <a:lnTo>
                    <a:pt x="116076" y="472668"/>
                  </a:lnTo>
                  <a:lnTo>
                    <a:pt x="113526" y="465666"/>
                  </a:lnTo>
                  <a:lnTo>
                    <a:pt x="111366" y="448823"/>
                  </a:lnTo>
                  <a:lnTo>
                    <a:pt x="109387" y="441304"/>
                  </a:lnTo>
                  <a:lnTo>
                    <a:pt x="109544" y="439145"/>
                  </a:lnTo>
                  <a:lnTo>
                    <a:pt x="107150" y="432620"/>
                  </a:lnTo>
                  <a:lnTo>
                    <a:pt x="105984" y="428239"/>
                  </a:lnTo>
                  <a:lnTo>
                    <a:pt x="105507" y="424523"/>
                  </a:lnTo>
                  <a:lnTo>
                    <a:pt x="104873" y="422082"/>
                  </a:lnTo>
                  <a:lnTo>
                    <a:pt x="104302" y="417232"/>
                  </a:lnTo>
                  <a:lnTo>
                    <a:pt x="103386" y="415698"/>
                  </a:lnTo>
                  <a:lnTo>
                    <a:pt x="103285" y="414775"/>
                  </a:lnTo>
                  <a:lnTo>
                    <a:pt x="103895" y="412561"/>
                  </a:lnTo>
                  <a:lnTo>
                    <a:pt x="105608" y="409142"/>
                  </a:lnTo>
                  <a:lnTo>
                    <a:pt x="106242" y="406975"/>
                  </a:lnTo>
                  <a:lnTo>
                    <a:pt x="105499" y="403924"/>
                  </a:lnTo>
                  <a:lnTo>
                    <a:pt x="103942" y="407131"/>
                  </a:lnTo>
                  <a:lnTo>
                    <a:pt x="102487" y="408031"/>
                  </a:lnTo>
                  <a:lnTo>
                    <a:pt x="101791" y="405637"/>
                  </a:lnTo>
                  <a:lnTo>
                    <a:pt x="101783" y="402414"/>
                  </a:lnTo>
                  <a:lnTo>
                    <a:pt x="101603" y="401639"/>
                  </a:lnTo>
                  <a:lnTo>
                    <a:pt x="101986" y="400560"/>
                  </a:lnTo>
                  <a:lnTo>
                    <a:pt x="105836" y="401053"/>
                  </a:lnTo>
                  <a:lnTo>
                    <a:pt x="101454" y="399073"/>
                  </a:lnTo>
                  <a:lnTo>
                    <a:pt x="100938" y="397916"/>
                  </a:lnTo>
                  <a:lnTo>
                    <a:pt x="100774" y="397047"/>
                  </a:lnTo>
                  <a:lnTo>
                    <a:pt x="101712" y="395443"/>
                  </a:lnTo>
                  <a:lnTo>
                    <a:pt x="100116" y="394090"/>
                  </a:lnTo>
                  <a:lnTo>
                    <a:pt x="99475" y="389943"/>
                  </a:lnTo>
                  <a:lnTo>
                    <a:pt x="99005" y="388997"/>
                  </a:lnTo>
                  <a:lnTo>
                    <a:pt x="98826" y="388230"/>
                  </a:lnTo>
                  <a:lnTo>
                    <a:pt x="99733" y="382496"/>
                  </a:lnTo>
                  <a:lnTo>
                    <a:pt x="103504" y="371206"/>
                  </a:lnTo>
                  <a:lnTo>
                    <a:pt x="103786" y="368648"/>
                  </a:lnTo>
                  <a:lnTo>
                    <a:pt x="103457" y="365010"/>
                  </a:lnTo>
                  <a:lnTo>
                    <a:pt x="102620" y="362115"/>
                  </a:lnTo>
                  <a:lnTo>
                    <a:pt x="102260" y="359049"/>
                  </a:lnTo>
                  <a:lnTo>
                    <a:pt x="102033" y="358259"/>
                  </a:lnTo>
                  <a:lnTo>
                    <a:pt x="100664" y="357977"/>
                  </a:lnTo>
                  <a:lnTo>
                    <a:pt x="99365" y="356843"/>
                  </a:lnTo>
                  <a:lnTo>
                    <a:pt x="97863" y="352289"/>
                  </a:lnTo>
                  <a:lnTo>
                    <a:pt x="99240" y="350795"/>
                  </a:lnTo>
                  <a:lnTo>
                    <a:pt x="100304" y="349973"/>
                  </a:lnTo>
                  <a:lnTo>
                    <a:pt x="98841" y="350318"/>
                  </a:lnTo>
                  <a:lnTo>
                    <a:pt x="97636" y="350177"/>
                  </a:lnTo>
                  <a:lnTo>
                    <a:pt x="99921" y="348072"/>
                  </a:lnTo>
                  <a:lnTo>
                    <a:pt x="101963" y="346461"/>
                  </a:lnTo>
                  <a:lnTo>
                    <a:pt x="106618" y="344591"/>
                  </a:lnTo>
                  <a:lnTo>
                    <a:pt x="108597" y="343394"/>
                  </a:lnTo>
                  <a:lnTo>
                    <a:pt x="105671" y="344474"/>
                  </a:lnTo>
                  <a:lnTo>
                    <a:pt x="102604" y="344880"/>
                  </a:lnTo>
                  <a:lnTo>
                    <a:pt x="96095" y="344661"/>
                  </a:lnTo>
                  <a:lnTo>
                    <a:pt x="97183" y="340405"/>
                  </a:lnTo>
                  <a:lnTo>
                    <a:pt x="98317" y="338981"/>
                  </a:lnTo>
                  <a:lnTo>
                    <a:pt x="99545" y="338184"/>
                  </a:lnTo>
                  <a:lnTo>
                    <a:pt x="97738" y="338426"/>
                  </a:lnTo>
                  <a:lnTo>
                    <a:pt x="95641" y="338090"/>
                  </a:lnTo>
                  <a:lnTo>
                    <a:pt x="96314" y="333763"/>
                  </a:lnTo>
                  <a:lnTo>
                    <a:pt x="97965" y="332825"/>
                  </a:lnTo>
                  <a:lnTo>
                    <a:pt x="99741" y="332645"/>
                  </a:lnTo>
                  <a:lnTo>
                    <a:pt x="101947" y="332026"/>
                  </a:lnTo>
                  <a:lnTo>
                    <a:pt x="99585" y="331315"/>
                  </a:lnTo>
                  <a:lnTo>
                    <a:pt x="97136" y="330970"/>
                  </a:lnTo>
                  <a:lnTo>
                    <a:pt x="94186" y="331682"/>
                  </a:lnTo>
                  <a:lnTo>
                    <a:pt x="91479" y="331158"/>
                  </a:lnTo>
                  <a:lnTo>
                    <a:pt x="88186" y="331166"/>
                  </a:lnTo>
                  <a:lnTo>
                    <a:pt x="89500" y="331745"/>
                  </a:lnTo>
                  <a:lnTo>
                    <a:pt x="90908" y="333059"/>
                  </a:lnTo>
                  <a:lnTo>
                    <a:pt x="90204" y="335406"/>
                  </a:lnTo>
                  <a:lnTo>
                    <a:pt x="89539" y="336869"/>
                  </a:lnTo>
                  <a:lnTo>
                    <a:pt x="87732" y="337878"/>
                  </a:lnTo>
                  <a:lnTo>
                    <a:pt x="86253" y="339404"/>
                  </a:lnTo>
                  <a:lnTo>
                    <a:pt x="85839" y="340742"/>
                  </a:lnTo>
                  <a:lnTo>
                    <a:pt x="85002" y="341681"/>
                  </a:lnTo>
                  <a:lnTo>
                    <a:pt x="86449" y="342346"/>
                  </a:lnTo>
                  <a:lnTo>
                    <a:pt x="87935" y="342823"/>
                  </a:lnTo>
                  <a:lnTo>
                    <a:pt x="88796" y="343910"/>
                  </a:lnTo>
                  <a:lnTo>
                    <a:pt x="89813" y="345483"/>
                  </a:lnTo>
                  <a:lnTo>
                    <a:pt x="89758" y="348542"/>
                  </a:lnTo>
                  <a:lnTo>
                    <a:pt x="85862" y="355732"/>
                  </a:lnTo>
                  <a:lnTo>
                    <a:pt x="84516" y="357335"/>
                  </a:lnTo>
                  <a:lnTo>
                    <a:pt x="74760" y="361669"/>
                  </a:lnTo>
                  <a:lnTo>
                    <a:pt x="70935" y="364024"/>
                  </a:lnTo>
                  <a:lnTo>
                    <a:pt x="62767" y="367083"/>
                  </a:lnTo>
                  <a:lnTo>
                    <a:pt x="59591" y="367654"/>
                  </a:lnTo>
                  <a:lnTo>
                    <a:pt x="56070" y="367044"/>
                  </a:lnTo>
                  <a:lnTo>
                    <a:pt x="50923" y="364721"/>
                  </a:lnTo>
                  <a:lnTo>
                    <a:pt x="43068" y="358767"/>
                  </a:lnTo>
                  <a:lnTo>
                    <a:pt x="41026" y="356803"/>
                  </a:lnTo>
                  <a:lnTo>
                    <a:pt x="34744" y="349144"/>
                  </a:lnTo>
                  <a:lnTo>
                    <a:pt x="30214" y="345084"/>
                  </a:lnTo>
                  <a:lnTo>
                    <a:pt x="26779" y="341305"/>
                  </a:lnTo>
                  <a:lnTo>
                    <a:pt x="22523" y="337722"/>
                  </a:lnTo>
                  <a:lnTo>
                    <a:pt x="18510" y="332887"/>
                  </a:lnTo>
                  <a:lnTo>
                    <a:pt x="17658" y="330681"/>
                  </a:lnTo>
                  <a:lnTo>
                    <a:pt x="17955" y="328436"/>
                  </a:lnTo>
                  <a:lnTo>
                    <a:pt x="19449" y="327215"/>
                  </a:lnTo>
                  <a:lnTo>
                    <a:pt x="21202" y="327708"/>
                  </a:lnTo>
                  <a:lnTo>
                    <a:pt x="22586" y="329601"/>
                  </a:lnTo>
                  <a:lnTo>
                    <a:pt x="23564" y="330446"/>
                  </a:lnTo>
                  <a:lnTo>
                    <a:pt x="24386" y="330790"/>
                  </a:lnTo>
                  <a:lnTo>
                    <a:pt x="30378" y="327888"/>
                  </a:lnTo>
                  <a:lnTo>
                    <a:pt x="32702" y="328005"/>
                  </a:lnTo>
                  <a:lnTo>
                    <a:pt x="34290" y="326550"/>
                  </a:lnTo>
                  <a:lnTo>
                    <a:pt x="36301" y="326871"/>
                  </a:lnTo>
                  <a:lnTo>
                    <a:pt x="40400" y="324602"/>
                  </a:lnTo>
                  <a:lnTo>
                    <a:pt x="42121" y="324461"/>
                  </a:lnTo>
                  <a:lnTo>
                    <a:pt x="44171" y="324007"/>
                  </a:lnTo>
                  <a:lnTo>
                    <a:pt x="47473" y="318257"/>
                  </a:lnTo>
                  <a:lnTo>
                    <a:pt x="49945" y="314596"/>
                  </a:lnTo>
                  <a:lnTo>
                    <a:pt x="51549" y="313829"/>
                  </a:lnTo>
                  <a:lnTo>
                    <a:pt x="51454" y="312937"/>
                  </a:lnTo>
                  <a:lnTo>
                    <a:pt x="51009" y="311772"/>
                  </a:lnTo>
                  <a:lnTo>
                    <a:pt x="49812" y="312069"/>
                  </a:lnTo>
                  <a:lnTo>
                    <a:pt x="48975" y="313180"/>
                  </a:lnTo>
                  <a:lnTo>
                    <a:pt x="48356" y="314525"/>
                  </a:lnTo>
                  <a:lnTo>
                    <a:pt x="47731" y="315331"/>
                  </a:lnTo>
                  <a:lnTo>
                    <a:pt x="45790" y="314588"/>
                  </a:lnTo>
                  <a:lnTo>
                    <a:pt x="44484" y="314713"/>
                  </a:lnTo>
                  <a:lnTo>
                    <a:pt x="42872" y="315151"/>
                  </a:lnTo>
                  <a:lnTo>
                    <a:pt x="36981" y="317295"/>
                  </a:lnTo>
                  <a:lnTo>
                    <a:pt x="34556" y="319219"/>
                  </a:lnTo>
                  <a:lnTo>
                    <a:pt x="32913" y="319603"/>
                  </a:lnTo>
                  <a:lnTo>
                    <a:pt x="23501" y="317483"/>
                  </a:lnTo>
                  <a:lnTo>
                    <a:pt x="14301" y="312617"/>
                  </a:lnTo>
                  <a:lnTo>
                    <a:pt x="10429" y="309378"/>
                  </a:lnTo>
                  <a:lnTo>
                    <a:pt x="7980" y="305239"/>
                  </a:lnTo>
                  <a:lnTo>
                    <a:pt x="5531" y="300302"/>
                  </a:lnTo>
                  <a:lnTo>
                    <a:pt x="6337" y="298918"/>
                  </a:lnTo>
                  <a:lnTo>
                    <a:pt x="10139" y="295945"/>
                  </a:lnTo>
                  <a:lnTo>
                    <a:pt x="13425" y="293606"/>
                  </a:lnTo>
                  <a:lnTo>
                    <a:pt x="10475" y="294646"/>
                  </a:lnTo>
                  <a:lnTo>
                    <a:pt x="7283" y="296093"/>
                  </a:lnTo>
                  <a:lnTo>
                    <a:pt x="5703" y="297103"/>
                  </a:lnTo>
                  <a:lnTo>
                    <a:pt x="3912" y="299223"/>
                  </a:lnTo>
                  <a:lnTo>
                    <a:pt x="1533" y="299700"/>
                  </a:lnTo>
                  <a:lnTo>
                    <a:pt x="594" y="296555"/>
                  </a:lnTo>
                  <a:lnTo>
                    <a:pt x="0" y="293488"/>
                  </a:lnTo>
                  <a:lnTo>
                    <a:pt x="1518" y="292456"/>
                  </a:lnTo>
                  <a:lnTo>
                    <a:pt x="2582" y="291806"/>
                  </a:lnTo>
                  <a:lnTo>
                    <a:pt x="4741" y="291258"/>
                  </a:lnTo>
                  <a:lnTo>
                    <a:pt x="7104" y="290867"/>
                  </a:lnTo>
                  <a:lnTo>
                    <a:pt x="9247" y="290883"/>
                  </a:lnTo>
                  <a:lnTo>
                    <a:pt x="12275" y="290930"/>
                  </a:lnTo>
                  <a:lnTo>
                    <a:pt x="12361" y="283733"/>
                  </a:lnTo>
                  <a:lnTo>
                    <a:pt x="12611" y="283099"/>
                  </a:lnTo>
                  <a:lnTo>
                    <a:pt x="13042" y="282731"/>
                  </a:lnTo>
                  <a:lnTo>
                    <a:pt x="13534" y="282575"/>
                  </a:lnTo>
                  <a:lnTo>
                    <a:pt x="13949" y="282684"/>
                  </a:lnTo>
                  <a:lnTo>
                    <a:pt x="14567" y="283764"/>
                  </a:lnTo>
                  <a:lnTo>
                    <a:pt x="15342" y="283701"/>
                  </a:lnTo>
                  <a:lnTo>
                    <a:pt x="16163" y="283075"/>
                  </a:lnTo>
                  <a:lnTo>
                    <a:pt x="17994" y="283545"/>
                  </a:lnTo>
                  <a:lnTo>
                    <a:pt x="19465" y="283224"/>
                  </a:lnTo>
                  <a:lnTo>
                    <a:pt x="20951" y="283646"/>
                  </a:lnTo>
                  <a:lnTo>
                    <a:pt x="23486" y="283654"/>
                  </a:lnTo>
                  <a:lnTo>
                    <a:pt x="28062" y="283482"/>
                  </a:lnTo>
                  <a:lnTo>
                    <a:pt x="30605" y="283537"/>
                  </a:lnTo>
                  <a:lnTo>
                    <a:pt x="32248" y="284679"/>
                  </a:lnTo>
                  <a:lnTo>
                    <a:pt x="34048" y="285939"/>
                  </a:lnTo>
                  <a:lnTo>
                    <a:pt x="35996" y="286119"/>
                  </a:lnTo>
                  <a:lnTo>
                    <a:pt x="38820" y="285970"/>
                  </a:lnTo>
                  <a:lnTo>
                    <a:pt x="40736" y="285485"/>
                  </a:lnTo>
                  <a:lnTo>
                    <a:pt x="41707" y="284311"/>
                  </a:lnTo>
                  <a:lnTo>
                    <a:pt x="42434" y="283185"/>
                  </a:lnTo>
                  <a:lnTo>
                    <a:pt x="46620" y="281542"/>
                  </a:lnTo>
                  <a:lnTo>
                    <a:pt x="51017" y="280204"/>
                  </a:lnTo>
                  <a:lnTo>
                    <a:pt x="52284" y="280056"/>
                  </a:lnTo>
                  <a:lnTo>
                    <a:pt x="52683" y="280838"/>
                  </a:lnTo>
                  <a:lnTo>
                    <a:pt x="52487" y="282144"/>
                  </a:lnTo>
                  <a:lnTo>
                    <a:pt x="52996" y="283388"/>
                  </a:lnTo>
                  <a:lnTo>
                    <a:pt x="54764" y="284178"/>
                  </a:lnTo>
                  <a:lnTo>
                    <a:pt x="56008" y="284374"/>
                  </a:lnTo>
                  <a:lnTo>
                    <a:pt x="57127" y="284194"/>
                  </a:lnTo>
                  <a:lnTo>
                    <a:pt x="57956" y="283795"/>
                  </a:lnTo>
                  <a:lnTo>
                    <a:pt x="59740" y="281839"/>
                  </a:lnTo>
                  <a:lnTo>
                    <a:pt x="60663" y="281393"/>
                  </a:lnTo>
                  <a:lnTo>
                    <a:pt x="61860" y="281425"/>
                  </a:lnTo>
                  <a:lnTo>
                    <a:pt x="63205" y="280486"/>
                  </a:lnTo>
                  <a:lnTo>
                    <a:pt x="63229" y="279766"/>
                  </a:lnTo>
                  <a:lnTo>
                    <a:pt x="62376" y="279422"/>
                  </a:lnTo>
                  <a:lnTo>
                    <a:pt x="61649" y="278389"/>
                  </a:lnTo>
                  <a:lnTo>
                    <a:pt x="61790" y="277552"/>
                  </a:lnTo>
                  <a:lnTo>
                    <a:pt x="61578" y="276363"/>
                  </a:lnTo>
                  <a:lnTo>
                    <a:pt x="61727" y="275236"/>
                  </a:lnTo>
                  <a:lnTo>
                    <a:pt x="62298" y="274391"/>
                  </a:lnTo>
                  <a:lnTo>
                    <a:pt x="63299" y="273578"/>
                  </a:lnTo>
                  <a:lnTo>
                    <a:pt x="62705" y="271896"/>
                  </a:lnTo>
                  <a:lnTo>
                    <a:pt x="61171" y="268672"/>
                  </a:lnTo>
                  <a:lnTo>
                    <a:pt x="59568" y="264542"/>
                  </a:lnTo>
                  <a:lnTo>
                    <a:pt x="57870" y="261099"/>
                  </a:lnTo>
                  <a:lnTo>
                    <a:pt x="55719" y="258079"/>
                  </a:lnTo>
                  <a:lnTo>
                    <a:pt x="54607" y="255857"/>
                  </a:lnTo>
                  <a:lnTo>
                    <a:pt x="54725" y="250952"/>
                  </a:lnTo>
                  <a:lnTo>
                    <a:pt x="54537" y="249959"/>
                  </a:lnTo>
                  <a:lnTo>
                    <a:pt x="53794" y="249348"/>
                  </a:lnTo>
                  <a:lnTo>
                    <a:pt x="52800" y="249012"/>
                  </a:lnTo>
                  <a:lnTo>
                    <a:pt x="51400" y="249513"/>
                  </a:lnTo>
                  <a:lnTo>
                    <a:pt x="50140" y="249607"/>
                  </a:lnTo>
                  <a:lnTo>
                    <a:pt x="47433" y="249497"/>
                  </a:lnTo>
                  <a:lnTo>
                    <a:pt x="46104" y="248996"/>
                  </a:lnTo>
                  <a:lnTo>
                    <a:pt x="42489" y="244060"/>
                  </a:lnTo>
                  <a:lnTo>
                    <a:pt x="42012" y="242120"/>
                  </a:lnTo>
                  <a:lnTo>
                    <a:pt x="41996" y="240125"/>
                  </a:lnTo>
                  <a:lnTo>
                    <a:pt x="43193" y="236651"/>
                  </a:lnTo>
                  <a:lnTo>
                    <a:pt x="43561" y="233412"/>
                  </a:lnTo>
                  <a:lnTo>
                    <a:pt x="43725" y="230392"/>
                  </a:lnTo>
                  <a:lnTo>
                    <a:pt x="43529" y="229540"/>
                  </a:lnTo>
                  <a:lnTo>
                    <a:pt x="42802" y="228522"/>
                  </a:lnTo>
                  <a:lnTo>
                    <a:pt x="41589" y="227771"/>
                  </a:lnTo>
                  <a:lnTo>
                    <a:pt x="38343" y="227591"/>
                  </a:lnTo>
                  <a:lnTo>
                    <a:pt x="34486" y="226590"/>
                  </a:lnTo>
                  <a:lnTo>
                    <a:pt x="31521" y="224830"/>
                  </a:lnTo>
                  <a:lnTo>
                    <a:pt x="29455" y="223766"/>
                  </a:lnTo>
                  <a:lnTo>
                    <a:pt x="28900" y="223070"/>
                  </a:lnTo>
                  <a:lnTo>
                    <a:pt x="28649" y="222256"/>
                  </a:lnTo>
                  <a:lnTo>
                    <a:pt x="29189" y="218587"/>
                  </a:lnTo>
                  <a:lnTo>
                    <a:pt x="30120" y="214448"/>
                  </a:lnTo>
                  <a:lnTo>
                    <a:pt x="30801" y="213181"/>
                  </a:lnTo>
                  <a:lnTo>
                    <a:pt x="31974" y="211866"/>
                  </a:lnTo>
                  <a:lnTo>
                    <a:pt x="32843" y="210974"/>
                  </a:lnTo>
                  <a:lnTo>
                    <a:pt x="34235" y="209793"/>
                  </a:lnTo>
                  <a:lnTo>
                    <a:pt x="37998" y="205835"/>
                  </a:lnTo>
                  <a:lnTo>
                    <a:pt x="41370" y="200381"/>
                  </a:lnTo>
                  <a:lnTo>
                    <a:pt x="43459" y="196571"/>
                  </a:lnTo>
                  <a:lnTo>
                    <a:pt x="44546" y="195437"/>
                  </a:lnTo>
                  <a:lnTo>
                    <a:pt x="45658" y="194467"/>
                  </a:lnTo>
                  <a:lnTo>
                    <a:pt x="47277" y="193294"/>
                  </a:lnTo>
                  <a:lnTo>
                    <a:pt x="49155" y="192222"/>
                  </a:lnTo>
                  <a:lnTo>
                    <a:pt x="51017" y="192269"/>
                  </a:lnTo>
                  <a:lnTo>
                    <a:pt x="52785" y="193247"/>
                  </a:lnTo>
                  <a:lnTo>
                    <a:pt x="54099" y="194389"/>
                  </a:lnTo>
                  <a:lnTo>
                    <a:pt x="54545" y="196916"/>
                  </a:lnTo>
                  <a:lnTo>
                    <a:pt x="55476" y="198551"/>
                  </a:lnTo>
                  <a:lnTo>
                    <a:pt x="56477" y="199537"/>
                  </a:lnTo>
                  <a:lnTo>
                    <a:pt x="57807" y="200014"/>
                  </a:lnTo>
                  <a:lnTo>
                    <a:pt x="59505" y="199897"/>
                  </a:lnTo>
                  <a:lnTo>
                    <a:pt x="66303" y="197002"/>
                  </a:lnTo>
                  <a:lnTo>
                    <a:pt x="68619" y="196415"/>
                  </a:lnTo>
                  <a:lnTo>
                    <a:pt x="74174" y="196055"/>
                  </a:lnTo>
                  <a:lnTo>
                    <a:pt x="77984" y="194936"/>
                  </a:lnTo>
                  <a:lnTo>
                    <a:pt x="81356" y="193763"/>
                  </a:lnTo>
                  <a:lnTo>
                    <a:pt x="81770" y="191658"/>
                  </a:lnTo>
                  <a:lnTo>
                    <a:pt x="83069" y="188443"/>
                  </a:lnTo>
                  <a:lnTo>
                    <a:pt x="87028" y="184250"/>
                  </a:lnTo>
                  <a:lnTo>
                    <a:pt x="88146" y="182380"/>
                  </a:lnTo>
                  <a:lnTo>
                    <a:pt x="89343" y="178797"/>
                  </a:lnTo>
                  <a:lnTo>
                    <a:pt x="90619" y="175526"/>
                  </a:lnTo>
                  <a:lnTo>
                    <a:pt x="91722" y="174165"/>
                  </a:lnTo>
                  <a:lnTo>
                    <a:pt x="97950" y="170566"/>
                  </a:lnTo>
                  <a:lnTo>
                    <a:pt x="104044" y="167257"/>
                  </a:lnTo>
                  <a:lnTo>
                    <a:pt x="105045" y="165755"/>
                  </a:lnTo>
                  <a:lnTo>
                    <a:pt x="108988" y="158870"/>
                  </a:lnTo>
                  <a:lnTo>
                    <a:pt x="111241" y="154184"/>
                  </a:lnTo>
                  <a:lnTo>
                    <a:pt x="111828" y="152674"/>
                  </a:lnTo>
                  <a:lnTo>
                    <a:pt x="113135" y="148598"/>
                  </a:lnTo>
                  <a:lnTo>
                    <a:pt x="114550" y="144530"/>
                  </a:lnTo>
                  <a:lnTo>
                    <a:pt x="116428" y="143583"/>
                  </a:lnTo>
                  <a:lnTo>
                    <a:pt x="120614" y="142034"/>
                  </a:lnTo>
                  <a:lnTo>
                    <a:pt x="123931" y="140517"/>
                  </a:lnTo>
                  <a:lnTo>
                    <a:pt x="125637" y="138780"/>
                  </a:lnTo>
                  <a:lnTo>
                    <a:pt x="126661" y="137262"/>
                  </a:lnTo>
                  <a:lnTo>
                    <a:pt x="126474" y="135760"/>
                  </a:lnTo>
                  <a:lnTo>
                    <a:pt x="125558" y="133976"/>
                  </a:lnTo>
                  <a:lnTo>
                    <a:pt x="125746" y="132912"/>
                  </a:lnTo>
                  <a:lnTo>
                    <a:pt x="125910" y="131864"/>
                  </a:lnTo>
                  <a:lnTo>
                    <a:pt x="128328" y="129728"/>
                  </a:lnTo>
                  <a:lnTo>
                    <a:pt x="132858" y="123399"/>
                  </a:lnTo>
                  <a:lnTo>
                    <a:pt x="135580" y="120230"/>
                  </a:lnTo>
                  <a:lnTo>
                    <a:pt x="136480" y="120230"/>
                  </a:lnTo>
                  <a:lnTo>
                    <a:pt x="139320" y="118541"/>
                  </a:lnTo>
                  <a:lnTo>
                    <a:pt x="142019" y="116632"/>
                  </a:lnTo>
                  <a:lnTo>
                    <a:pt x="141862" y="115763"/>
                  </a:lnTo>
                  <a:lnTo>
                    <a:pt x="141526" y="114637"/>
                  </a:lnTo>
                  <a:lnTo>
                    <a:pt x="139977" y="114136"/>
                  </a:lnTo>
                  <a:lnTo>
                    <a:pt x="139484" y="112783"/>
                  </a:lnTo>
                  <a:lnTo>
                    <a:pt x="139867" y="110842"/>
                  </a:lnTo>
                  <a:lnTo>
                    <a:pt x="141166" y="105624"/>
                  </a:lnTo>
                  <a:lnTo>
                    <a:pt x="140900" y="104122"/>
                  </a:lnTo>
                  <a:lnTo>
                    <a:pt x="139320" y="99272"/>
                  </a:lnTo>
                  <a:lnTo>
                    <a:pt x="139672" y="97934"/>
                  </a:lnTo>
                  <a:lnTo>
                    <a:pt x="140321" y="96557"/>
                  </a:lnTo>
                  <a:lnTo>
                    <a:pt x="142089" y="94726"/>
                  </a:lnTo>
                  <a:lnTo>
                    <a:pt x="144366" y="93201"/>
                  </a:lnTo>
                  <a:lnTo>
                    <a:pt x="151657" y="89586"/>
                  </a:lnTo>
                  <a:lnTo>
                    <a:pt x="153136" y="89187"/>
                  </a:lnTo>
                  <a:lnTo>
                    <a:pt x="155663" y="88272"/>
                  </a:lnTo>
                  <a:lnTo>
                    <a:pt x="157212" y="86339"/>
                  </a:lnTo>
                  <a:lnTo>
                    <a:pt x="157400" y="84689"/>
                  </a:lnTo>
                  <a:lnTo>
                    <a:pt x="156719" y="83664"/>
                  </a:lnTo>
                  <a:lnTo>
                    <a:pt x="155209" y="82287"/>
                  </a:lnTo>
                  <a:lnTo>
                    <a:pt x="152369" y="81043"/>
                  </a:lnTo>
                  <a:lnTo>
                    <a:pt x="149803" y="79956"/>
                  </a:lnTo>
                  <a:lnTo>
                    <a:pt x="145445" y="80073"/>
                  </a:lnTo>
                  <a:lnTo>
                    <a:pt x="143185" y="79142"/>
                  </a:lnTo>
                  <a:lnTo>
                    <a:pt x="142567" y="78492"/>
                  </a:lnTo>
                  <a:lnTo>
                    <a:pt x="142253" y="76192"/>
                  </a:lnTo>
                  <a:lnTo>
                    <a:pt x="142692" y="72296"/>
                  </a:lnTo>
                  <a:lnTo>
                    <a:pt x="142011" y="71952"/>
                  </a:lnTo>
                  <a:lnTo>
                    <a:pt x="141041" y="72414"/>
                  </a:lnTo>
                  <a:lnTo>
                    <a:pt x="138741" y="71952"/>
                  </a:lnTo>
                  <a:lnTo>
                    <a:pt x="135916" y="72007"/>
                  </a:lnTo>
                  <a:lnTo>
                    <a:pt x="134837" y="70919"/>
                  </a:lnTo>
                  <a:lnTo>
                    <a:pt x="135369" y="69613"/>
                  </a:lnTo>
                  <a:lnTo>
                    <a:pt x="135204" y="67868"/>
                  </a:lnTo>
                  <a:lnTo>
                    <a:pt x="134782" y="66210"/>
                  </a:lnTo>
                  <a:lnTo>
                    <a:pt x="134344" y="65865"/>
                  </a:lnTo>
                  <a:lnTo>
                    <a:pt x="132990" y="65466"/>
                  </a:lnTo>
                  <a:lnTo>
                    <a:pt x="130886" y="64027"/>
                  </a:lnTo>
                  <a:lnTo>
                    <a:pt x="129188" y="62251"/>
                  </a:lnTo>
                  <a:lnTo>
                    <a:pt x="128195" y="61046"/>
                  </a:lnTo>
                  <a:lnTo>
                    <a:pt x="127890" y="60217"/>
                  </a:lnTo>
                  <a:lnTo>
                    <a:pt x="127984" y="59669"/>
                  </a:lnTo>
                  <a:lnTo>
                    <a:pt x="129219" y="58128"/>
                  </a:lnTo>
                  <a:lnTo>
                    <a:pt x="130691" y="55961"/>
                  </a:lnTo>
                  <a:lnTo>
                    <a:pt x="131230" y="54099"/>
                  </a:lnTo>
                  <a:lnTo>
                    <a:pt x="131394" y="52745"/>
                  </a:lnTo>
                  <a:lnTo>
                    <a:pt x="130980" y="51752"/>
                  </a:lnTo>
                  <a:lnTo>
                    <a:pt x="129626" y="50531"/>
                  </a:lnTo>
                  <a:lnTo>
                    <a:pt x="128179" y="49460"/>
                  </a:lnTo>
                  <a:lnTo>
                    <a:pt x="127600" y="48529"/>
                  </a:lnTo>
                  <a:lnTo>
                    <a:pt x="127577" y="47120"/>
                  </a:lnTo>
                  <a:lnTo>
                    <a:pt x="128116" y="45360"/>
                  </a:lnTo>
                  <a:lnTo>
                    <a:pt x="129814" y="44030"/>
                  </a:lnTo>
                  <a:lnTo>
                    <a:pt x="132826" y="42771"/>
                  </a:lnTo>
                  <a:lnTo>
                    <a:pt x="133609" y="41206"/>
                  </a:lnTo>
                  <a:lnTo>
                    <a:pt x="133507" y="40048"/>
                  </a:lnTo>
                  <a:lnTo>
                    <a:pt x="132686" y="39704"/>
                  </a:lnTo>
                  <a:lnTo>
                    <a:pt x="130565" y="39696"/>
                  </a:lnTo>
                  <a:lnTo>
                    <a:pt x="126998" y="39297"/>
                  </a:lnTo>
                  <a:lnTo>
                    <a:pt x="126395" y="38655"/>
                  </a:lnTo>
                  <a:lnTo>
                    <a:pt x="125989" y="37795"/>
                  </a:lnTo>
                  <a:lnTo>
                    <a:pt x="125980" y="36942"/>
                  </a:lnTo>
                  <a:lnTo>
                    <a:pt x="126740" y="35972"/>
                  </a:lnTo>
                  <a:lnTo>
                    <a:pt x="127647" y="34744"/>
                  </a:lnTo>
                  <a:lnTo>
                    <a:pt x="127483" y="33547"/>
                  </a:lnTo>
                  <a:lnTo>
                    <a:pt x="126435" y="32193"/>
                  </a:lnTo>
                  <a:lnTo>
                    <a:pt x="123923" y="31208"/>
                  </a:lnTo>
                  <a:lnTo>
                    <a:pt x="123579" y="29807"/>
                  </a:lnTo>
                  <a:lnTo>
                    <a:pt x="123970" y="28641"/>
                  </a:lnTo>
                  <a:lnTo>
                    <a:pt x="124799" y="26975"/>
                  </a:lnTo>
                  <a:lnTo>
                    <a:pt x="125527" y="25817"/>
                  </a:lnTo>
                  <a:lnTo>
                    <a:pt x="127240" y="22516"/>
                  </a:lnTo>
                  <a:lnTo>
                    <a:pt x="129321" y="21796"/>
                  </a:lnTo>
                  <a:lnTo>
                    <a:pt x="131872" y="20724"/>
                  </a:lnTo>
                  <a:lnTo>
                    <a:pt x="134688" y="19543"/>
                  </a:lnTo>
                  <a:lnTo>
                    <a:pt x="139030" y="20427"/>
                  </a:lnTo>
                  <a:lnTo>
                    <a:pt x="141143" y="20865"/>
                  </a:lnTo>
                  <a:lnTo>
                    <a:pt x="145414" y="21874"/>
                  </a:lnTo>
                  <a:lnTo>
                    <a:pt x="148997" y="22719"/>
                  </a:lnTo>
                  <a:lnTo>
                    <a:pt x="152659" y="22962"/>
                  </a:lnTo>
                  <a:lnTo>
                    <a:pt x="154176" y="22899"/>
                  </a:lnTo>
                  <a:lnTo>
                    <a:pt x="155851" y="23901"/>
                  </a:lnTo>
                  <a:lnTo>
                    <a:pt x="159989" y="25614"/>
                  </a:lnTo>
                  <a:lnTo>
                    <a:pt x="163353" y="26513"/>
                  </a:lnTo>
                  <a:lnTo>
                    <a:pt x="165630" y="26506"/>
                  </a:lnTo>
                  <a:lnTo>
                    <a:pt x="168986" y="24988"/>
                  </a:lnTo>
                  <a:lnTo>
                    <a:pt x="170660" y="23595"/>
                  </a:lnTo>
                  <a:lnTo>
                    <a:pt x="172913" y="22070"/>
                  </a:lnTo>
                  <a:lnTo>
                    <a:pt x="175800" y="22132"/>
                  </a:lnTo>
                  <a:lnTo>
                    <a:pt x="182043" y="19778"/>
                  </a:lnTo>
                  <a:lnTo>
                    <a:pt x="183209" y="20184"/>
                  </a:lnTo>
                  <a:lnTo>
                    <a:pt x="185063" y="20317"/>
                  </a:lnTo>
                  <a:lnTo>
                    <a:pt x="187301" y="18956"/>
                  </a:lnTo>
                  <a:lnTo>
                    <a:pt x="188451" y="17344"/>
                  </a:lnTo>
                  <a:lnTo>
                    <a:pt x="188631" y="16531"/>
                  </a:lnTo>
                  <a:lnTo>
                    <a:pt x="189186" y="15936"/>
                  </a:lnTo>
                  <a:lnTo>
                    <a:pt x="191580" y="14911"/>
                  </a:lnTo>
                  <a:lnTo>
                    <a:pt x="193982" y="13488"/>
                  </a:lnTo>
                  <a:lnTo>
                    <a:pt x="194631" y="11610"/>
                  </a:lnTo>
                  <a:lnTo>
                    <a:pt x="195031" y="10335"/>
                  </a:lnTo>
                  <a:lnTo>
                    <a:pt x="197659" y="8692"/>
                  </a:lnTo>
                  <a:lnTo>
                    <a:pt x="200397" y="6978"/>
                  </a:lnTo>
                  <a:lnTo>
                    <a:pt x="203261" y="5187"/>
                  </a:lnTo>
                  <a:lnTo>
                    <a:pt x="206515" y="3145"/>
                  </a:lnTo>
                  <a:lnTo>
                    <a:pt x="209269" y="1416"/>
                  </a:lnTo>
                  <a:lnTo>
                    <a:pt x="211522" y="0"/>
                  </a:lnTo>
                  <a:lnTo>
                    <a:pt x="211772" y="305"/>
                  </a:lnTo>
                  <a:lnTo>
                    <a:pt x="212657" y="946"/>
                  </a:lnTo>
                  <a:lnTo>
                    <a:pt x="213611" y="1259"/>
                  </a:lnTo>
                  <a:lnTo>
                    <a:pt x="214730" y="657"/>
                  </a:lnTo>
                  <a:lnTo>
                    <a:pt x="216130" y="156"/>
                  </a:lnTo>
                  <a:lnTo>
                    <a:pt x="216865" y="438"/>
                  </a:lnTo>
                  <a:lnTo>
                    <a:pt x="216967" y="1252"/>
                  </a:lnTo>
                  <a:lnTo>
                    <a:pt x="216130" y="5069"/>
                  </a:lnTo>
                  <a:lnTo>
                    <a:pt x="216201" y="6564"/>
                  </a:lnTo>
                  <a:lnTo>
                    <a:pt x="217601" y="9670"/>
                  </a:lnTo>
                  <a:lnTo>
                    <a:pt x="219416" y="14700"/>
                  </a:lnTo>
                  <a:lnTo>
                    <a:pt x="221121" y="19410"/>
                  </a:lnTo>
                  <a:lnTo>
                    <a:pt x="222123" y="22492"/>
                  </a:lnTo>
                  <a:lnTo>
                    <a:pt x="223116" y="23752"/>
                  </a:lnTo>
                  <a:lnTo>
                    <a:pt x="227255" y="25043"/>
                  </a:lnTo>
                  <a:lnTo>
                    <a:pt x="230666" y="26099"/>
                  </a:lnTo>
                  <a:lnTo>
                    <a:pt x="232692" y="27828"/>
                  </a:lnTo>
                  <a:lnTo>
                    <a:pt x="234930" y="29486"/>
                  </a:lnTo>
                  <a:lnTo>
                    <a:pt x="236495" y="30503"/>
                  </a:lnTo>
                  <a:lnTo>
                    <a:pt x="237238" y="31810"/>
                  </a:lnTo>
                  <a:lnTo>
                    <a:pt x="237394" y="32983"/>
                  </a:lnTo>
                  <a:lnTo>
                    <a:pt x="237253" y="33774"/>
                  </a:lnTo>
                  <a:lnTo>
                    <a:pt x="236401" y="34814"/>
                  </a:lnTo>
                  <a:lnTo>
                    <a:pt x="232473" y="37490"/>
                  </a:lnTo>
                  <a:lnTo>
                    <a:pt x="232004" y="38335"/>
                  </a:lnTo>
                  <a:lnTo>
                    <a:pt x="231887" y="39446"/>
                  </a:lnTo>
                  <a:lnTo>
                    <a:pt x="232661" y="42755"/>
                  </a:lnTo>
                  <a:lnTo>
                    <a:pt x="233146" y="44828"/>
                  </a:lnTo>
                  <a:lnTo>
                    <a:pt x="233287" y="48990"/>
                  </a:lnTo>
                  <a:lnTo>
                    <a:pt x="233545" y="52941"/>
                  </a:lnTo>
                  <a:lnTo>
                    <a:pt x="234937" y="54740"/>
                  </a:lnTo>
                  <a:lnTo>
                    <a:pt x="236080" y="55898"/>
                  </a:lnTo>
                  <a:lnTo>
                    <a:pt x="236776" y="56947"/>
                  </a:lnTo>
                  <a:lnTo>
                    <a:pt x="238185" y="58394"/>
                  </a:lnTo>
                  <a:lnTo>
                    <a:pt x="239366" y="59466"/>
                  </a:lnTo>
                  <a:lnTo>
                    <a:pt x="240375" y="60099"/>
                  </a:lnTo>
                  <a:lnTo>
                    <a:pt x="240868" y="61515"/>
                  </a:lnTo>
                  <a:lnTo>
                    <a:pt x="240578" y="63182"/>
                  </a:lnTo>
                  <a:lnTo>
                    <a:pt x="240156" y="64629"/>
                  </a:lnTo>
                  <a:lnTo>
                    <a:pt x="240289" y="65412"/>
                  </a:lnTo>
                  <a:lnTo>
                    <a:pt x="241103" y="65967"/>
                  </a:lnTo>
                  <a:lnTo>
                    <a:pt x="242346" y="67414"/>
                  </a:lnTo>
                  <a:lnTo>
                    <a:pt x="242511" y="69527"/>
                  </a:lnTo>
                  <a:lnTo>
                    <a:pt x="242425" y="70982"/>
                  </a:lnTo>
                  <a:lnTo>
                    <a:pt x="242918" y="72288"/>
                  </a:lnTo>
                  <a:lnTo>
                    <a:pt x="243051" y="73736"/>
                  </a:lnTo>
                  <a:lnTo>
                    <a:pt x="242667" y="77342"/>
                  </a:lnTo>
                  <a:lnTo>
                    <a:pt x="242730" y="78970"/>
                  </a:lnTo>
                  <a:lnTo>
                    <a:pt x="241642" y="79071"/>
                  </a:lnTo>
                  <a:lnTo>
                    <a:pt x="240711" y="79627"/>
                  </a:lnTo>
                  <a:lnTo>
                    <a:pt x="239389" y="81896"/>
                  </a:lnTo>
                  <a:lnTo>
                    <a:pt x="237864" y="82490"/>
                  </a:lnTo>
                  <a:lnTo>
                    <a:pt x="236135" y="82670"/>
                  </a:lnTo>
                  <a:lnTo>
                    <a:pt x="234351" y="81277"/>
                  </a:lnTo>
                  <a:lnTo>
                    <a:pt x="232888" y="79822"/>
                  </a:lnTo>
                  <a:lnTo>
                    <a:pt x="232489" y="79017"/>
                  </a:lnTo>
                  <a:lnTo>
                    <a:pt x="232121" y="77483"/>
                  </a:lnTo>
                  <a:lnTo>
                    <a:pt x="231331" y="76482"/>
                  </a:lnTo>
                  <a:lnTo>
                    <a:pt x="229813" y="76951"/>
                  </a:lnTo>
                  <a:lnTo>
                    <a:pt x="227506" y="77162"/>
                  </a:lnTo>
                  <a:lnTo>
                    <a:pt x="225010" y="77499"/>
                  </a:lnTo>
                  <a:lnTo>
                    <a:pt x="224548" y="77835"/>
                  </a:lnTo>
                  <a:lnTo>
                    <a:pt x="224501" y="78485"/>
                  </a:lnTo>
                  <a:lnTo>
                    <a:pt x="225111" y="79861"/>
                  </a:lnTo>
                  <a:lnTo>
                    <a:pt x="225628" y="81653"/>
                  </a:lnTo>
                  <a:lnTo>
                    <a:pt x="225941" y="84157"/>
                  </a:lnTo>
                  <a:lnTo>
                    <a:pt x="226614" y="85815"/>
                  </a:lnTo>
                  <a:lnTo>
                    <a:pt x="226825" y="86339"/>
                  </a:lnTo>
                  <a:lnTo>
                    <a:pt x="230822" y="91315"/>
                  </a:lnTo>
                  <a:lnTo>
                    <a:pt x="231871" y="92324"/>
                  </a:lnTo>
                  <a:lnTo>
                    <a:pt x="232090" y="92989"/>
                  </a:lnTo>
                  <a:lnTo>
                    <a:pt x="231675" y="9482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9" name="Freeform: Shape 678">
              <a:extLst>
                <a:ext uri="{FF2B5EF4-FFF2-40B4-BE49-F238E27FC236}">
                  <a16:creationId xmlns:a16="http://schemas.microsoft.com/office/drawing/2014/main" id="{4A2587DD-8264-D3EF-2D52-6670DF8FF29A}"/>
                </a:ext>
              </a:extLst>
            </p:cNvPr>
            <p:cNvSpPr>
              <a:spLocks/>
            </p:cNvSpPr>
            <p:nvPr/>
          </p:nvSpPr>
          <p:spPr>
            <a:xfrm>
              <a:off x="8839437" y="4806529"/>
              <a:ext cx="3270" cy="4725"/>
            </a:xfrm>
            <a:custGeom>
              <a:avLst/>
              <a:gdLst>
                <a:gd name="connsiteX0" fmla="*/ 3122 w 3270"/>
                <a:gd name="connsiteY0" fmla="*/ 3450 h 4725"/>
                <a:gd name="connsiteX1" fmla="*/ 2613 w 3270"/>
                <a:gd name="connsiteY1" fmla="*/ 4326 h 4725"/>
                <a:gd name="connsiteX2" fmla="*/ 1745 w 3270"/>
                <a:gd name="connsiteY2" fmla="*/ 4725 h 4725"/>
                <a:gd name="connsiteX3" fmla="*/ 1268 w 3270"/>
                <a:gd name="connsiteY3" fmla="*/ 2511 h 4725"/>
                <a:gd name="connsiteX4" fmla="*/ 0 w 3270"/>
                <a:gd name="connsiteY4" fmla="*/ 947 h 4725"/>
                <a:gd name="connsiteX5" fmla="*/ 509 w 3270"/>
                <a:gd name="connsiteY5" fmla="*/ 947 h 4725"/>
                <a:gd name="connsiteX6" fmla="*/ 1706 w 3270"/>
                <a:gd name="connsiteY6" fmla="*/ 1745 h 4725"/>
                <a:gd name="connsiteX7" fmla="*/ 2136 w 3270"/>
                <a:gd name="connsiteY7" fmla="*/ 3857 h 4725"/>
                <a:gd name="connsiteX8" fmla="*/ 2582 w 3270"/>
                <a:gd name="connsiteY8" fmla="*/ 3239 h 4725"/>
                <a:gd name="connsiteX9" fmla="*/ 2464 w 3270"/>
                <a:gd name="connsiteY9" fmla="*/ 2582 h 4725"/>
                <a:gd name="connsiteX10" fmla="*/ 2723 w 3270"/>
                <a:gd name="connsiteY10" fmla="*/ 1964 h 4725"/>
                <a:gd name="connsiteX11" fmla="*/ 2543 w 3270"/>
                <a:gd name="connsiteY11" fmla="*/ 1275 h 4725"/>
                <a:gd name="connsiteX12" fmla="*/ 1886 w 3270"/>
                <a:gd name="connsiteY12" fmla="*/ 219 h 4725"/>
                <a:gd name="connsiteX13" fmla="*/ 2112 w 3270"/>
                <a:gd name="connsiteY13" fmla="*/ 0 h 4725"/>
                <a:gd name="connsiteX14" fmla="*/ 3161 w 3270"/>
                <a:gd name="connsiteY14" fmla="*/ 907 h 4725"/>
                <a:gd name="connsiteX15" fmla="*/ 3270 w 3270"/>
                <a:gd name="connsiteY15" fmla="*/ 1635 h 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70" h="4725">
                  <a:moveTo>
                    <a:pt x="3122" y="3450"/>
                  </a:moveTo>
                  <a:lnTo>
                    <a:pt x="2613" y="4326"/>
                  </a:lnTo>
                  <a:lnTo>
                    <a:pt x="1745" y="4725"/>
                  </a:lnTo>
                  <a:lnTo>
                    <a:pt x="1268" y="2511"/>
                  </a:lnTo>
                  <a:lnTo>
                    <a:pt x="0" y="947"/>
                  </a:lnTo>
                  <a:lnTo>
                    <a:pt x="509" y="947"/>
                  </a:lnTo>
                  <a:lnTo>
                    <a:pt x="1706" y="1745"/>
                  </a:lnTo>
                  <a:lnTo>
                    <a:pt x="2136" y="3857"/>
                  </a:lnTo>
                  <a:lnTo>
                    <a:pt x="2582" y="3239"/>
                  </a:lnTo>
                  <a:lnTo>
                    <a:pt x="2464" y="2582"/>
                  </a:lnTo>
                  <a:lnTo>
                    <a:pt x="2723" y="1964"/>
                  </a:lnTo>
                  <a:lnTo>
                    <a:pt x="2543" y="1275"/>
                  </a:lnTo>
                  <a:lnTo>
                    <a:pt x="1886" y="219"/>
                  </a:lnTo>
                  <a:lnTo>
                    <a:pt x="2112" y="0"/>
                  </a:lnTo>
                  <a:lnTo>
                    <a:pt x="3161" y="907"/>
                  </a:lnTo>
                  <a:lnTo>
                    <a:pt x="3270" y="16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0" name="Freeform: Shape 679">
              <a:extLst>
                <a:ext uri="{FF2B5EF4-FFF2-40B4-BE49-F238E27FC236}">
                  <a16:creationId xmlns:a16="http://schemas.microsoft.com/office/drawing/2014/main" id="{05E2A90C-5D2C-DC20-362A-B1240F038088}"/>
                </a:ext>
              </a:extLst>
            </p:cNvPr>
            <p:cNvSpPr>
              <a:spLocks/>
            </p:cNvSpPr>
            <p:nvPr/>
          </p:nvSpPr>
          <p:spPr>
            <a:xfrm>
              <a:off x="8102228" y="3767945"/>
              <a:ext cx="214580" cy="217381"/>
            </a:xfrm>
            <a:custGeom>
              <a:avLst/>
              <a:gdLst>
                <a:gd name="connsiteX0" fmla="*/ 131559 w 214580"/>
                <a:gd name="connsiteY0" fmla="*/ 6298 h 217381"/>
                <a:gd name="connsiteX1" fmla="*/ 131559 w 214580"/>
                <a:gd name="connsiteY1" fmla="*/ 6501 h 217381"/>
                <a:gd name="connsiteX2" fmla="*/ 132286 w 214580"/>
                <a:gd name="connsiteY2" fmla="*/ 8449 h 217381"/>
                <a:gd name="connsiteX3" fmla="*/ 134094 w 214580"/>
                <a:gd name="connsiteY3" fmla="*/ 15686 h 217381"/>
                <a:gd name="connsiteX4" fmla="*/ 135126 w 214580"/>
                <a:gd name="connsiteY4" fmla="*/ 16601 h 217381"/>
                <a:gd name="connsiteX5" fmla="*/ 136300 w 214580"/>
                <a:gd name="connsiteY5" fmla="*/ 17368 h 217381"/>
                <a:gd name="connsiteX6" fmla="*/ 137129 w 214580"/>
                <a:gd name="connsiteY6" fmla="*/ 18440 h 217381"/>
                <a:gd name="connsiteX7" fmla="*/ 137458 w 214580"/>
                <a:gd name="connsiteY7" fmla="*/ 19519 h 217381"/>
                <a:gd name="connsiteX8" fmla="*/ 137356 w 214580"/>
                <a:gd name="connsiteY8" fmla="*/ 21194 h 217381"/>
                <a:gd name="connsiteX9" fmla="*/ 137395 w 214580"/>
                <a:gd name="connsiteY9" fmla="*/ 23134 h 217381"/>
                <a:gd name="connsiteX10" fmla="*/ 137880 w 214580"/>
                <a:gd name="connsiteY10" fmla="*/ 24620 h 217381"/>
                <a:gd name="connsiteX11" fmla="*/ 138553 w 214580"/>
                <a:gd name="connsiteY11" fmla="*/ 25747 h 217381"/>
                <a:gd name="connsiteX12" fmla="*/ 139179 w 214580"/>
                <a:gd name="connsiteY12" fmla="*/ 26310 h 217381"/>
                <a:gd name="connsiteX13" fmla="*/ 140117 w 214580"/>
                <a:gd name="connsiteY13" fmla="*/ 26365 h 217381"/>
                <a:gd name="connsiteX14" fmla="*/ 141244 w 214580"/>
                <a:gd name="connsiteY14" fmla="*/ 26639 h 217381"/>
                <a:gd name="connsiteX15" fmla="*/ 142003 w 214580"/>
                <a:gd name="connsiteY15" fmla="*/ 27757 h 217381"/>
                <a:gd name="connsiteX16" fmla="*/ 144420 w 214580"/>
                <a:gd name="connsiteY16" fmla="*/ 35917 h 217381"/>
                <a:gd name="connsiteX17" fmla="*/ 144648 w 214580"/>
                <a:gd name="connsiteY17" fmla="*/ 36981 h 217381"/>
                <a:gd name="connsiteX18" fmla="*/ 145664 w 214580"/>
                <a:gd name="connsiteY18" fmla="*/ 37326 h 217381"/>
                <a:gd name="connsiteX19" fmla="*/ 147331 w 214580"/>
                <a:gd name="connsiteY19" fmla="*/ 37169 h 217381"/>
                <a:gd name="connsiteX20" fmla="*/ 149044 w 214580"/>
                <a:gd name="connsiteY20" fmla="*/ 38014 h 217381"/>
                <a:gd name="connsiteX21" fmla="*/ 150875 w 214580"/>
                <a:gd name="connsiteY21" fmla="*/ 39328 h 217381"/>
                <a:gd name="connsiteX22" fmla="*/ 152596 w 214580"/>
                <a:gd name="connsiteY22" fmla="*/ 41808 h 217381"/>
                <a:gd name="connsiteX23" fmla="*/ 153754 w 214580"/>
                <a:gd name="connsiteY23" fmla="*/ 42207 h 217381"/>
                <a:gd name="connsiteX24" fmla="*/ 157384 w 214580"/>
                <a:gd name="connsiteY24" fmla="*/ 41840 h 217381"/>
                <a:gd name="connsiteX25" fmla="*/ 162344 w 214580"/>
                <a:gd name="connsiteY25" fmla="*/ 42239 h 217381"/>
                <a:gd name="connsiteX26" fmla="*/ 164667 w 214580"/>
                <a:gd name="connsiteY26" fmla="*/ 43514 h 217381"/>
                <a:gd name="connsiteX27" fmla="*/ 164433 w 214580"/>
                <a:gd name="connsiteY27" fmla="*/ 44304 h 217381"/>
                <a:gd name="connsiteX28" fmla="*/ 162641 w 214580"/>
                <a:gd name="connsiteY28" fmla="*/ 45180 h 217381"/>
                <a:gd name="connsiteX29" fmla="*/ 159488 w 214580"/>
                <a:gd name="connsiteY29" fmla="*/ 46213 h 217381"/>
                <a:gd name="connsiteX30" fmla="*/ 158557 w 214580"/>
                <a:gd name="connsiteY30" fmla="*/ 47957 h 217381"/>
                <a:gd name="connsiteX31" fmla="*/ 158033 w 214580"/>
                <a:gd name="connsiteY31" fmla="*/ 50218 h 217381"/>
                <a:gd name="connsiteX32" fmla="*/ 158127 w 214580"/>
                <a:gd name="connsiteY32" fmla="*/ 51486 h 217381"/>
                <a:gd name="connsiteX33" fmla="*/ 158902 w 214580"/>
                <a:gd name="connsiteY33" fmla="*/ 52878 h 217381"/>
                <a:gd name="connsiteX34" fmla="*/ 161123 w 214580"/>
                <a:gd name="connsiteY34" fmla="*/ 55648 h 217381"/>
                <a:gd name="connsiteX35" fmla="*/ 161249 w 214580"/>
                <a:gd name="connsiteY35" fmla="*/ 56649 h 217381"/>
                <a:gd name="connsiteX36" fmla="*/ 161648 w 214580"/>
                <a:gd name="connsiteY36" fmla="*/ 58042 h 217381"/>
                <a:gd name="connsiteX37" fmla="*/ 162062 w 214580"/>
                <a:gd name="connsiteY37" fmla="*/ 58996 h 217381"/>
                <a:gd name="connsiteX38" fmla="*/ 161601 w 214580"/>
                <a:gd name="connsiteY38" fmla="*/ 60835 h 217381"/>
                <a:gd name="connsiteX39" fmla="*/ 159582 w 214580"/>
                <a:gd name="connsiteY39" fmla="*/ 62110 h 217381"/>
                <a:gd name="connsiteX40" fmla="*/ 156930 w 214580"/>
                <a:gd name="connsiteY40" fmla="*/ 63487 h 217381"/>
                <a:gd name="connsiteX41" fmla="*/ 151602 w 214580"/>
                <a:gd name="connsiteY41" fmla="*/ 69621 h 217381"/>
                <a:gd name="connsiteX42" fmla="*/ 151203 w 214580"/>
                <a:gd name="connsiteY42" fmla="*/ 70943 h 217381"/>
                <a:gd name="connsiteX43" fmla="*/ 151235 w 214580"/>
                <a:gd name="connsiteY43" fmla="*/ 74557 h 217381"/>
                <a:gd name="connsiteX44" fmla="*/ 150703 w 214580"/>
                <a:gd name="connsiteY44" fmla="*/ 75590 h 217381"/>
                <a:gd name="connsiteX45" fmla="*/ 149021 w 214580"/>
                <a:gd name="connsiteY45" fmla="*/ 75574 h 217381"/>
                <a:gd name="connsiteX46" fmla="*/ 147706 w 214580"/>
                <a:gd name="connsiteY46" fmla="*/ 75387 h 217381"/>
                <a:gd name="connsiteX47" fmla="*/ 147636 w 214580"/>
                <a:gd name="connsiteY47" fmla="*/ 76646 h 217381"/>
                <a:gd name="connsiteX48" fmla="*/ 146799 w 214580"/>
                <a:gd name="connsiteY48" fmla="*/ 78336 h 217381"/>
                <a:gd name="connsiteX49" fmla="*/ 146322 w 214580"/>
                <a:gd name="connsiteY49" fmla="*/ 79799 h 217381"/>
                <a:gd name="connsiteX50" fmla="*/ 148278 w 214580"/>
                <a:gd name="connsiteY50" fmla="*/ 83249 h 217381"/>
                <a:gd name="connsiteX51" fmla="*/ 148629 w 214580"/>
                <a:gd name="connsiteY51" fmla="*/ 85080 h 217381"/>
                <a:gd name="connsiteX52" fmla="*/ 148317 w 214580"/>
                <a:gd name="connsiteY52" fmla="*/ 86746 h 217381"/>
                <a:gd name="connsiteX53" fmla="*/ 146502 w 214580"/>
                <a:gd name="connsiteY53" fmla="*/ 89609 h 217381"/>
                <a:gd name="connsiteX54" fmla="*/ 145430 w 214580"/>
                <a:gd name="connsiteY54" fmla="*/ 91534 h 217381"/>
                <a:gd name="connsiteX55" fmla="*/ 145688 w 214580"/>
                <a:gd name="connsiteY55" fmla="*/ 91964 h 217381"/>
                <a:gd name="connsiteX56" fmla="*/ 147104 w 214580"/>
                <a:gd name="connsiteY56" fmla="*/ 92731 h 217381"/>
                <a:gd name="connsiteX57" fmla="*/ 151501 w 214580"/>
                <a:gd name="connsiteY57" fmla="*/ 99013 h 217381"/>
                <a:gd name="connsiteX58" fmla="*/ 152917 w 214580"/>
                <a:gd name="connsiteY58" fmla="*/ 101220 h 217381"/>
                <a:gd name="connsiteX59" fmla="*/ 154779 w 214580"/>
                <a:gd name="connsiteY59" fmla="*/ 100641 h 217381"/>
                <a:gd name="connsiteX60" fmla="*/ 155475 w 214580"/>
                <a:gd name="connsiteY60" fmla="*/ 100680 h 217381"/>
                <a:gd name="connsiteX61" fmla="*/ 156015 w 214580"/>
                <a:gd name="connsiteY61" fmla="*/ 101032 h 217381"/>
                <a:gd name="connsiteX62" fmla="*/ 156351 w 214580"/>
                <a:gd name="connsiteY62" fmla="*/ 101775 h 217381"/>
                <a:gd name="connsiteX63" fmla="*/ 156351 w 214580"/>
                <a:gd name="connsiteY63" fmla="*/ 102714 h 217381"/>
                <a:gd name="connsiteX64" fmla="*/ 155882 w 214580"/>
                <a:gd name="connsiteY64" fmla="*/ 104122 h 217381"/>
                <a:gd name="connsiteX65" fmla="*/ 158252 w 214580"/>
                <a:gd name="connsiteY65" fmla="*/ 104693 h 217381"/>
                <a:gd name="connsiteX66" fmla="*/ 159105 w 214580"/>
                <a:gd name="connsiteY66" fmla="*/ 106117 h 217381"/>
                <a:gd name="connsiteX67" fmla="*/ 161867 w 214580"/>
                <a:gd name="connsiteY67" fmla="*/ 110983 h 217381"/>
                <a:gd name="connsiteX68" fmla="*/ 161765 w 214580"/>
                <a:gd name="connsiteY68" fmla="*/ 112430 h 217381"/>
                <a:gd name="connsiteX69" fmla="*/ 160443 w 214580"/>
                <a:gd name="connsiteY69" fmla="*/ 114723 h 217381"/>
                <a:gd name="connsiteX70" fmla="*/ 160427 w 214580"/>
                <a:gd name="connsiteY70" fmla="*/ 116241 h 217381"/>
                <a:gd name="connsiteX71" fmla="*/ 160709 w 214580"/>
                <a:gd name="connsiteY71" fmla="*/ 117602 h 217381"/>
                <a:gd name="connsiteX72" fmla="*/ 161139 w 214580"/>
                <a:gd name="connsiteY72" fmla="*/ 118079 h 217381"/>
                <a:gd name="connsiteX73" fmla="*/ 165215 w 214580"/>
                <a:gd name="connsiteY73" fmla="*/ 118275 h 217381"/>
                <a:gd name="connsiteX74" fmla="*/ 166944 w 214580"/>
                <a:gd name="connsiteY74" fmla="*/ 118822 h 217381"/>
                <a:gd name="connsiteX75" fmla="*/ 171177 w 214580"/>
                <a:gd name="connsiteY75" fmla="*/ 121295 h 217381"/>
                <a:gd name="connsiteX76" fmla="*/ 175996 w 214580"/>
                <a:gd name="connsiteY76" fmla="*/ 125089 h 217381"/>
                <a:gd name="connsiteX77" fmla="*/ 179931 w 214580"/>
                <a:gd name="connsiteY77" fmla="*/ 128195 h 217381"/>
                <a:gd name="connsiteX78" fmla="*/ 183287 w 214580"/>
                <a:gd name="connsiteY78" fmla="*/ 130831 h 217381"/>
                <a:gd name="connsiteX79" fmla="*/ 186886 w 214580"/>
                <a:gd name="connsiteY79" fmla="*/ 130643 h 217381"/>
                <a:gd name="connsiteX80" fmla="*/ 187864 w 214580"/>
                <a:gd name="connsiteY80" fmla="*/ 131121 h 217381"/>
                <a:gd name="connsiteX81" fmla="*/ 188771 w 214580"/>
                <a:gd name="connsiteY81" fmla="*/ 131942 h 217381"/>
                <a:gd name="connsiteX82" fmla="*/ 189804 w 214580"/>
                <a:gd name="connsiteY82" fmla="*/ 134109 h 217381"/>
                <a:gd name="connsiteX83" fmla="*/ 191862 w 214580"/>
                <a:gd name="connsiteY83" fmla="*/ 138999 h 217381"/>
                <a:gd name="connsiteX84" fmla="*/ 193614 w 214580"/>
                <a:gd name="connsiteY84" fmla="*/ 140618 h 217381"/>
                <a:gd name="connsiteX85" fmla="*/ 196314 w 214580"/>
                <a:gd name="connsiteY85" fmla="*/ 144522 h 217381"/>
                <a:gd name="connsiteX86" fmla="*/ 198848 w 214580"/>
                <a:gd name="connsiteY86" fmla="*/ 148176 h 217381"/>
                <a:gd name="connsiteX87" fmla="*/ 197182 w 214580"/>
                <a:gd name="connsiteY87" fmla="*/ 153136 h 217381"/>
                <a:gd name="connsiteX88" fmla="*/ 195547 w 214580"/>
                <a:gd name="connsiteY88" fmla="*/ 158284 h 217381"/>
                <a:gd name="connsiteX89" fmla="*/ 195547 w 214580"/>
                <a:gd name="connsiteY89" fmla="*/ 164902 h 217381"/>
                <a:gd name="connsiteX90" fmla="*/ 195547 w 214580"/>
                <a:gd name="connsiteY90" fmla="*/ 168454 h 217381"/>
                <a:gd name="connsiteX91" fmla="*/ 198989 w 214580"/>
                <a:gd name="connsiteY91" fmla="*/ 168603 h 217381"/>
                <a:gd name="connsiteX92" fmla="*/ 202815 w 214580"/>
                <a:gd name="connsiteY92" fmla="*/ 168775 h 217381"/>
                <a:gd name="connsiteX93" fmla="*/ 202846 w 214580"/>
                <a:gd name="connsiteY93" fmla="*/ 173007 h 217381"/>
                <a:gd name="connsiteX94" fmla="*/ 202877 w 214580"/>
                <a:gd name="connsiteY94" fmla="*/ 177255 h 217381"/>
                <a:gd name="connsiteX95" fmla="*/ 202908 w 214580"/>
                <a:gd name="connsiteY95" fmla="*/ 182090 h 217381"/>
                <a:gd name="connsiteX96" fmla="*/ 204035 w 214580"/>
                <a:gd name="connsiteY96" fmla="*/ 182294 h 217381"/>
                <a:gd name="connsiteX97" fmla="*/ 205819 w 214580"/>
                <a:gd name="connsiteY97" fmla="*/ 183334 h 217381"/>
                <a:gd name="connsiteX98" fmla="*/ 206586 w 214580"/>
                <a:gd name="connsiteY98" fmla="*/ 184899 h 217381"/>
                <a:gd name="connsiteX99" fmla="*/ 207540 w 214580"/>
                <a:gd name="connsiteY99" fmla="*/ 185752 h 217381"/>
                <a:gd name="connsiteX100" fmla="*/ 208706 w 214580"/>
                <a:gd name="connsiteY100" fmla="*/ 185893 h 217381"/>
                <a:gd name="connsiteX101" fmla="*/ 209848 w 214580"/>
                <a:gd name="connsiteY101" fmla="*/ 186659 h 217381"/>
                <a:gd name="connsiteX102" fmla="*/ 210983 w 214580"/>
                <a:gd name="connsiteY102" fmla="*/ 188060 h 217381"/>
                <a:gd name="connsiteX103" fmla="*/ 211397 w 214580"/>
                <a:gd name="connsiteY103" fmla="*/ 189108 h 217381"/>
                <a:gd name="connsiteX104" fmla="*/ 211092 w 214580"/>
                <a:gd name="connsiteY104" fmla="*/ 189836 h 217381"/>
                <a:gd name="connsiteX105" fmla="*/ 211334 w 214580"/>
                <a:gd name="connsiteY105" fmla="*/ 191103 h 217381"/>
                <a:gd name="connsiteX106" fmla="*/ 212125 w 214580"/>
                <a:gd name="connsiteY106" fmla="*/ 192918 h 217381"/>
                <a:gd name="connsiteX107" fmla="*/ 213087 w 214580"/>
                <a:gd name="connsiteY107" fmla="*/ 193771 h 217381"/>
                <a:gd name="connsiteX108" fmla="*/ 214581 w 214580"/>
                <a:gd name="connsiteY108" fmla="*/ 194819 h 217381"/>
                <a:gd name="connsiteX109" fmla="*/ 212555 w 214580"/>
                <a:gd name="connsiteY109" fmla="*/ 195421 h 217381"/>
                <a:gd name="connsiteX110" fmla="*/ 210364 w 214580"/>
                <a:gd name="connsiteY110" fmla="*/ 194960 h 217381"/>
                <a:gd name="connsiteX111" fmla="*/ 205694 w 214580"/>
                <a:gd name="connsiteY111" fmla="*/ 192840 h 217381"/>
                <a:gd name="connsiteX112" fmla="*/ 204176 w 214580"/>
                <a:gd name="connsiteY112" fmla="*/ 192777 h 217381"/>
                <a:gd name="connsiteX113" fmla="*/ 202196 w 214580"/>
                <a:gd name="connsiteY113" fmla="*/ 193583 h 217381"/>
                <a:gd name="connsiteX114" fmla="*/ 202110 w 214580"/>
                <a:gd name="connsiteY114" fmla="*/ 194303 h 217381"/>
                <a:gd name="connsiteX115" fmla="*/ 197174 w 214580"/>
                <a:gd name="connsiteY115" fmla="*/ 191932 h 217381"/>
                <a:gd name="connsiteX116" fmla="*/ 195398 w 214580"/>
                <a:gd name="connsiteY116" fmla="*/ 191455 h 217381"/>
                <a:gd name="connsiteX117" fmla="*/ 194756 w 214580"/>
                <a:gd name="connsiteY117" fmla="*/ 191408 h 217381"/>
                <a:gd name="connsiteX118" fmla="*/ 191924 w 214580"/>
                <a:gd name="connsiteY118" fmla="*/ 191432 h 217381"/>
                <a:gd name="connsiteX119" fmla="*/ 187895 w 214580"/>
                <a:gd name="connsiteY119" fmla="*/ 191862 h 217381"/>
                <a:gd name="connsiteX120" fmla="*/ 185525 w 214580"/>
                <a:gd name="connsiteY120" fmla="*/ 192824 h 217381"/>
                <a:gd name="connsiteX121" fmla="*/ 183882 w 214580"/>
                <a:gd name="connsiteY121" fmla="*/ 193841 h 217381"/>
                <a:gd name="connsiteX122" fmla="*/ 183131 w 214580"/>
                <a:gd name="connsiteY122" fmla="*/ 194843 h 217381"/>
                <a:gd name="connsiteX123" fmla="*/ 182865 w 214580"/>
                <a:gd name="connsiteY123" fmla="*/ 195382 h 217381"/>
                <a:gd name="connsiteX124" fmla="*/ 181582 w 214580"/>
                <a:gd name="connsiteY124" fmla="*/ 198332 h 217381"/>
                <a:gd name="connsiteX125" fmla="*/ 180095 w 214580"/>
                <a:gd name="connsiteY125" fmla="*/ 202111 h 217381"/>
                <a:gd name="connsiteX126" fmla="*/ 178554 w 214580"/>
                <a:gd name="connsiteY126" fmla="*/ 205506 h 217381"/>
                <a:gd name="connsiteX127" fmla="*/ 175558 w 214580"/>
                <a:gd name="connsiteY127" fmla="*/ 210278 h 217381"/>
                <a:gd name="connsiteX128" fmla="*/ 173899 w 214580"/>
                <a:gd name="connsiteY128" fmla="*/ 212477 h 217381"/>
                <a:gd name="connsiteX129" fmla="*/ 170340 w 214580"/>
                <a:gd name="connsiteY129" fmla="*/ 216561 h 217381"/>
                <a:gd name="connsiteX130" fmla="*/ 166491 w 214580"/>
                <a:gd name="connsiteY130" fmla="*/ 217382 h 217381"/>
                <a:gd name="connsiteX131" fmla="*/ 157564 w 214580"/>
                <a:gd name="connsiteY131" fmla="*/ 216576 h 217381"/>
                <a:gd name="connsiteX132" fmla="*/ 147667 w 214580"/>
                <a:gd name="connsiteY132" fmla="*/ 215676 h 217381"/>
                <a:gd name="connsiteX133" fmla="*/ 137817 w 214580"/>
                <a:gd name="connsiteY133" fmla="*/ 214792 h 217381"/>
                <a:gd name="connsiteX134" fmla="*/ 130487 w 214580"/>
                <a:gd name="connsiteY134" fmla="*/ 214127 h 217381"/>
                <a:gd name="connsiteX135" fmla="*/ 129924 w 214580"/>
                <a:gd name="connsiteY135" fmla="*/ 213908 h 217381"/>
                <a:gd name="connsiteX136" fmla="*/ 122671 w 214580"/>
                <a:gd name="connsiteY136" fmla="*/ 208072 h 217381"/>
                <a:gd name="connsiteX137" fmla="*/ 116945 w 214580"/>
                <a:gd name="connsiteY137" fmla="*/ 203448 h 217381"/>
                <a:gd name="connsiteX138" fmla="*/ 109786 w 214580"/>
                <a:gd name="connsiteY138" fmla="*/ 197667 h 217381"/>
                <a:gd name="connsiteX139" fmla="*/ 102479 w 214580"/>
                <a:gd name="connsiteY139" fmla="*/ 191744 h 217381"/>
                <a:gd name="connsiteX140" fmla="*/ 95063 w 214580"/>
                <a:gd name="connsiteY140" fmla="*/ 185728 h 217381"/>
                <a:gd name="connsiteX141" fmla="*/ 89672 w 214580"/>
                <a:gd name="connsiteY141" fmla="*/ 181347 h 217381"/>
                <a:gd name="connsiteX142" fmla="*/ 83132 w 214580"/>
                <a:gd name="connsiteY142" fmla="*/ 175699 h 217381"/>
                <a:gd name="connsiteX143" fmla="*/ 77178 w 214580"/>
                <a:gd name="connsiteY143" fmla="*/ 170543 h 217381"/>
                <a:gd name="connsiteX144" fmla="*/ 72476 w 214580"/>
                <a:gd name="connsiteY144" fmla="*/ 166459 h 217381"/>
                <a:gd name="connsiteX145" fmla="*/ 66444 w 214580"/>
                <a:gd name="connsiteY145" fmla="*/ 162892 h 217381"/>
                <a:gd name="connsiteX146" fmla="*/ 61735 w 214580"/>
                <a:gd name="connsiteY146" fmla="*/ 160091 h 217381"/>
                <a:gd name="connsiteX147" fmla="*/ 54866 w 214580"/>
                <a:gd name="connsiteY147" fmla="*/ 156015 h 217381"/>
                <a:gd name="connsiteX148" fmla="*/ 49382 w 214580"/>
                <a:gd name="connsiteY148" fmla="*/ 152753 h 217381"/>
                <a:gd name="connsiteX149" fmla="*/ 44680 w 214580"/>
                <a:gd name="connsiteY149" fmla="*/ 149952 h 217381"/>
                <a:gd name="connsiteX150" fmla="*/ 37443 w 214580"/>
                <a:gd name="connsiteY150" fmla="*/ 145633 h 217381"/>
                <a:gd name="connsiteX151" fmla="*/ 35041 w 214580"/>
                <a:gd name="connsiteY151" fmla="*/ 144460 h 217381"/>
                <a:gd name="connsiteX152" fmla="*/ 27538 w 214580"/>
                <a:gd name="connsiteY152" fmla="*/ 143012 h 217381"/>
                <a:gd name="connsiteX153" fmla="*/ 20427 w 214580"/>
                <a:gd name="connsiteY153" fmla="*/ 141792 h 217381"/>
                <a:gd name="connsiteX154" fmla="*/ 13065 w 214580"/>
                <a:gd name="connsiteY154" fmla="*/ 140524 h 217381"/>
                <a:gd name="connsiteX155" fmla="*/ 8168 w 214580"/>
                <a:gd name="connsiteY155" fmla="*/ 139679 h 217381"/>
                <a:gd name="connsiteX156" fmla="*/ 11399 w 214580"/>
                <a:gd name="connsiteY156" fmla="*/ 136597 h 217381"/>
                <a:gd name="connsiteX157" fmla="*/ 10405 w 214580"/>
                <a:gd name="connsiteY157" fmla="*/ 133828 h 217381"/>
                <a:gd name="connsiteX158" fmla="*/ 8050 w 214580"/>
                <a:gd name="connsiteY158" fmla="*/ 134336 h 217381"/>
                <a:gd name="connsiteX159" fmla="*/ 5883 w 214580"/>
                <a:gd name="connsiteY159" fmla="*/ 134993 h 217381"/>
                <a:gd name="connsiteX160" fmla="*/ 4569 w 214580"/>
                <a:gd name="connsiteY160" fmla="*/ 130683 h 217381"/>
                <a:gd name="connsiteX161" fmla="*/ 6243 w 214580"/>
                <a:gd name="connsiteY161" fmla="*/ 130143 h 217381"/>
                <a:gd name="connsiteX162" fmla="*/ 4694 w 214580"/>
                <a:gd name="connsiteY162" fmla="*/ 124502 h 217381"/>
                <a:gd name="connsiteX163" fmla="*/ 3106 w 214580"/>
                <a:gd name="connsiteY163" fmla="*/ 118681 h 217381"/>
                <a:gd name="connsiteX164" fmla="*/ 1572 w 214580"/>
                <a:gd name="connsiteY164" fmla="*/ 113041 h 217381"/>
                <a:gd name="connsiteX165" fmla="*/ 0 w 214580"/>
                <a:gd name="connsiteY165" fmla="*/ 107259 h 217381"/>
                <a:gd name="connsiteX166" fmla="*/ 6219 w 214580"/>
                <a:gd name="connsiteY166" fmla="*/ 103543 h 217381"/>
                <a:gd name="connsiteX167" fmla="*/ 10867 w 214580"/>
                <a:gd name="connsiteY167" fmla="*/ 100766 h 217381"/>
                <a:gd name="connsiteX168" fmla="*/ 17368 w 214580"/>
                <a:gd name="connsiteY168" fmla="*/ 96870 h 217381"/>
                <a:gd name="connsiteX169" fmla="*/ 23635 w 214580"/>
                <a:gd name="connsiteY169" fmla="*/ 93107 h 217381"/>
                <a:gd name="connsiteX170" fmla="*/ 29604 w 214580"/>
                <a:gd name="connsiteY170" fmla="*/ 89516 h 217381"/>
                <a:gd name="connsiteX171" fmla="*/ 36183 w 214580"/>
                <a:gd name="connsiteY171" fmla="*/ 85549 h 217381"/>
                <a:gd name="connsiteX172" fmla="*/ 42067 w 214580"/>
                <a:gd name="connsiteY172" fmla="*/ 81997 h 217381"/>
                <a:gd name="connsiteX173" fmla="*/ 47457 w 214580"/>
                <a:gd name="connsiteY173" fmla="*/ 80550 h 217381"/>
                <a:gd name="connsiteX174" fmla="*/ 48599 w 214580"/>
                <a:gd name="connsiteY174" fmla="*/ 79431 h 217381"/>
                <a:gd name="connsiteX175" fmla="*/ 51056 w 214580"/>
                <a:gd name="connsiteY175" fmla="*/ 74565 h 217381"/>
                <a:gd name="connsiteX176" fmla="*/ 53160 w 214580"/>
                <a:gd name="connsiteY176" fmla="*/ 70403 h 217381"/>
                <a:gd name="connsiteX177" fmla="*/ 53262 w 214580"/>
                <a:gd name="connsiteY177" fmla="*/ 69441 h 217381"/>
                <a:gd name="connsiteX178" fmla="*/ 53269 w 214580"/>
                <a:gd name="connsiteY178" fmla="*/ 63518 h 217381"/>
                <a:gd name="connsiteX179" fmla="*/ 53637 w 214580"/>
                <a:gd name="connsiteY179" fmla="*/ 56548 h 217381"/>
                <a:gd name="connsiteX180" fmla="*/ 54334 w 214580"/>
                <a:gd name="connsiteY180" fmla="*/ 52816 h 217381"/>
                <a:gd name="connsiteX181" fmla="*/ 55546 w 214580"/>
                <a:gd name="connsiteY181" fmla="*/ 49506 h 217381"/>
                <a:gd name="connsiteX182" fmla="*/ 56657 w 214580"/>
                <a:gd name="connsiteY182" fmla="*/ 47089 h 217381"/>
                <a:gd name="connsiteX183" fmla="*/ 56774 w 214580"/>
                <a:gd name="connsiteY183" fmla="*/ 44828 h 217381"/>
                <a:gd name="connsiteX184" fmla="*/ 56626 w 214580"/>
                <a:gd name="connsiteY184" fmla="*/ 42528 h 217381"/>
                <a:gd name="connsiteX185" fmla="*/ 55476 w 214580"/>
                <a:gd name="connsiteY185" fmla="*/ 39047 h 217381"/>
                <a:gd name="connsiteX186" fmla="*/ 54279 w 214580"/>
                <a:gd name="connsiteY186" fmla="*/ 35409 h 217381"/>
                <a:gd name="connsiteX187" fmla="*/ 54412 w 214580"/>
                <a:gd name="connsiteY187" fmla="*/ 31904 h 217381"/>
                <a:gd name="connsiteX188" fmla="*/ 54631 w 214580"/>
                <a:gd name="connsiteY188" fmla="*/ 30026 h 217381"/>
                <a:gd name="connsiteX189" fmla="*/ 55382 w 214580"/>
                <a:gd name="connsiteY189" fmla="*/ 27014 h 217381"/>
                <a:gd name="connsiteX190" fmla="*/ 56665 w 214580"/>
                <a:gd name="connsiteY190" fmla="*/ 24808 h 217381"/>
                <a:gd name="connsiteX191" fmla="*/ 58042 w 214580"/>
                <a:gd name="connsiteY191" fmla="*/ 23447 h 217381"/>
                <a:gd name="connsiteX192" fmla="*/ 63159 w 214580"/>
                <a:gd name="connsiteY192" fmla="*/ 22039 h 217381"/>
                <a:gd name="connsiteX193" fmla="*/ 66202 w 214580"/>
                <a:gd name="connsiteY193" fmla="*/ 21201 h 217381"/>
                <a:gd name="connsiteX194" fmla="*/ 70270 w 214580"/>
                <a:gd name="connsiteY194" fmla="*/ 17290 h 217381"/>
                <a:gd name="connsiteX195" fmla="*/ 72688 w 214580"/>
                <a:gd name="connsiteY195" fmla="*/ 14958 h 217381"/>
                <a:gd name="connsiteX196" fmla="*/ 76052 w 214580"/>
                <a:gd name="connsiteY196" fmla="*/ 11266 h 217381"/>
                <a:gd name="connsiteX197" fmla="*/ 78531 w 214580"/>
                <a:gd name="connsiteY197" fmla="*/ 8543 h 217381"/>
                <a:gd name="connsiteX198" fmla="*/ 78727 w 214580"/>
                <a:gd name="connsiteY198" fmla="*/ 7596 h 217381"/>
                <a:gd name="connsiteX199" fmla="*/ 78727 w 214580"/>
                <a:gd name="connsiteY199" fmla="*/ 7229 h 217381"/>
                <a:gd name="connsiteX200" fmla="*/ 80855 w 214580"/>
                <a:gd name="connsiteY200" fmla="*/ 6673 h 217381"/>
                <a:gd name="connsiteX201" fmla="*/ 84790 w 214580"/>
                <a:gd name="connsiteY201" fmla="*/ 3364 h 217381"/>
                <a:gd name="connsiteX202" fmla="*/ 87114 w 214580"/>
                <a:gd name="connsiteY202" fmla="*/ 274 h 217381"/>
                <a:gd name="connsiteX203" fmla="*/ 87849 w 214580"/>
                <a:gd name="connsiteY203" fmla="*/ 0 h 217381"/>
                <a:gd name="connsiteX204" fmla="*/ 89922 w 214580"/>
                <a:gd name="connsiteY204" fmla="*/ 1009 h 217381"/>
                <a:gd name="connsiteX205" fmla="*/ 91409 w 214580"/>
                <a:gd name="connsiteY205" fmla="*/ 1291 h 217381"/>
                <a:gd name="connsiteX206" fmla="*/ 94828 w 214580"/>
                <a:gd name="connsiteY206" fmla="*/ 117 h 217381"/>
                <a:gd name="connsiteX207" fmla="*/ 96862 w 214580"/>
                <a:gd name="connsiteY207" fmla="*/ 735 h 217381"/>
                <a:gd name="connsiteX208" fmla="*/ 98575 w 214580"/>
                <a:gd name="connsiteY208" fmla="*/ 1518 h 217381"/>
                <a:gd name="connsiteX209" fmla="*/ 99530 w 214580"/>
                <a:gd name="connsiteY209" fmla="*/ 1572 h 217381"/>
                <a:gd name="connsiteX210" fmla="*/ 104122 w 214580"/>
                <a:gd name="connsiteY210" fmla="*/ 3497 h 217381"/>
                <a:gd name="connsiteX211" fmla="*/ 105272 w 214580"/>
                <a:gd name="connsiteY211" fmla="*/ 3732 h 217381"/>
                <a:gd name="connsiteX212" fmla="*/ 107635 w 214580"/>
                <a:gd name="connsiteY212" fmla="*/ 3966 h 217381"/>
                <a:gd name="connsiteX213" fmla="*/ 111163 w 214580"/>
                <a:gd name="connsiteY213" fmla="*/ 4076 h 217381"/>
                <a:gd name="connsiteX214" fmla="*/ 113440 w 214580"/>
                <a:gd name="connsiteY214" fmla="*/ 2816 h 217381"/>
                <a:gd name="connsiteX215" fmla="*/ 115044 w 214580"/>
                <a:gd name="connsiteY215" fmla="*/ 1604 h 217381"/>
                <a:gd name="connsiteX216" fmla="*/ 116170 w 214580"/>
                <a:gd name="connsiteY216" fmla="*/ 1635 h 217381"/>
                <a:gd name="connsiteX217" fmla="*/ 117266 w 214580"/>
                <a:gd name="connsiteY217" fmla="*/ 1924 h 217381"/>
                <a:gd name="connsiteX218" fmla="*/ 118189 w 214580"/>
                <a:gd name="connsiteY218" fmla="*/ 2441 h 217381"/>
                <a:gd name="connsiteX219" fmla="*/ 118963 w 214580"/>
                <a:gd name="connsiteY219" fmla="*/ 3348 h 217381"/>
                <a:gd name="connsiteX220" fmla="*/ 119331 w 214580"/>
                <a:gd name="connsiteY220" fmla="*/ 4647 h 217381"/>
                <a:gd name="connsiteX221" fmla="*/ 119182 w 214580"/>
                <a:gd name="connsiteY221" fmla="*/ 8786 h 217381"/>
                <a:gd name="connsiteX222" fmla="*/ 119527 w 214580"/>
                <a:gd name="connsiteY222" fmla="*/ 9873 h 217381"/>
                <a:gd name="connsiteX223" fmla="*/ 120152 w 214580"/>
                <a:gd name="connsiteY223" fmla="*/ 10656 h 217381"/>
                <a:gd name="connsiteX224" fmla="*/ 120942 w 214580"/>
                <a:gd name="connsiteY224" fmla="*/ 10804 h 217381"/>
                <a:gd name="connsiteX225" fmla="*/ 121905 w 214580"/>
                <a:gd name="connsiteY225" fmla="*/ 9904 h 217381"/>
                <a:gd name="connsiteX226" fmla="*/ 123579 w 214580"/>
                <a:gd name="connsiteY226" fmla="*/ 8598 h 217381"/>
                <a:gd name="connsiteX227" fmla="*/ 125644 w 214580"/>
                <a:gd name="connsiteY227" fmla="*/ 7174 h 217381"/>
                <a:gd name="connsiteX228" fmla="*/ 127178 w 214580"/>
                <a:gd name="connsiteY228" fmla="*/ 5868 h 217381"/>
                <a:gd name="connsiteX229" fmla="*/ 128061 w 214580"/>
                <a:gd name="connsiteY229" fmla="*/ 5375 h 217381"/>
                <a:gd name="connsiteX230" fmla="*/ 129446 w 214580"/>
                <a:gd name="connsiteY230" fmla="*/ 5445 h 217381"/>
                <a:gd name="connsiteX231" fmla="*/ 130800 w 214580"/>
                <a:gd name="connsiteY231" fmla="*/ 5672 h 2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214580" h="217381">
                  <a:moveTo>
                    <a:pt x="131559" y="6298"/>
                  </a:moveTo>
                  <a:lnTo>
                    <a:pt x="131559" y="6501"/>
                  </a:lnTo>
                  <a:lnTo>
                    <a:pt x="132286" y="8449"/>
                  </a:lnTo>
                  <a:lnTo>
                    <a:pt x="134094" y="15686"/>
                  </a:lnTo>
                  <a:lnTo>
                    <a:pt x="135126" y="16601"/>
                  </a:lnTo>
                  <a:lnTo>
                    <a:pt x="136300" y="17368"/>
                  </a:lnTo>
                  <a:lnTo>
                    <a:pt x="137129" y="18440"/>
                  </a:lnTo>
                  <a:lnTo>
                    <a:pt x="137458" y="19519"/>
                  </a:lnTo>
                  <a:lnTo>
                    <a:pt x="137356" y="21194"/>
                  </a:lnTo>
                  <a:lnTo>
                    <a:pt x="137395" y="23134"/>
                  </a:lnTo>
                  <a:lnTo>
                    <a:pt x="137880" y="24620"/>
                  </a:lnTo>
                  <a:lnTo>
                    <a:pt x="138553" y="25747"/>
                  </a:lnTo>
                  <a:lnTo>
                    <a:pt x="139179" y="26310"/>
                  </a:lnTo>
                  <a:lnTo>
                    <a:pt x="140117" y="26365"/>
                  </a:lnTo>
                  <a:lnTo>
                    <a:pt x="141244" y="26639"/>
                  </a:lnTo>
                  <a:lnTo>
                    <a:pt x="142003" y="27757"/>
                  </a:lnTo>
                  <a:lnTo>
                    <a:pt x="144420" y="35917"/>
                  </a:lnTo>
                  <a:lnTo>
                    <a:pt x="144648" y="36981"/>
                  </a:lnTo>
                  <a:lnTo>
                    <a:pt x="145664" y="37326"/>
                  </a:lnTo>
                  <a:lnTo>
                    <a:pt x="147331" y="37169"/>
                  </a:lnTo>
                  <a:lnTo>
                    <a:pt x="149044" y="38014"/>
                  </a:lnTo>
                  <a:lnTo>
                    <a:pt x="150875" y="39328"/>
                  </a:lnTo>
                  <a:lnTo>
                    <a:pt x="152596" y="41808"/>
                  </a:lnTo>
                  <a:lnTo>
                    <a:pt x="153754" y="42207"/>
                  </a:lnTo>
                  <a:lnTo>
                    <a:pt x="157384" y="41840"/>
                  </a:lnTo>
                  <a:lnTo>
                    <a:pt x="162344" y="42239"/>
                  </a:lnTo>
                  <a:lnTo>
                    <a:pt x="164667" y="43514"/>
                  </a:lnTo>
                  <a:lnTo>
                    <a:pt x="164433" y="44304"/>
                  </a:lnTo>
                  <a:lnTo>
                    <a:pt x="162641" y="45180"/>
                  </a:lnTo>
                  <a:lnTo>
                    <a:pt x="159488" y="46213"/>
                  </a:lnTo>
                  <a:lnTo>
                    <a:pt x="158557" y="47957"/>
                  </a:lnTo>
                  <a:lnTo>
                    <a:pt x="158033" y="50218"/>
                  </a:lnTo>
                  <a:lnTo>
                    <a:pt x="158127" y="51486"/>
                  </a:lnTo>
                  <a:lnTo>
                    <a:pt x="158902" y="52878"/>
                  </a:lnTo>
                  <a:lnTo>
                    <a:pt x="161123" y="55648"/>
                  </a:lnTo>
                  <a:lnTo>
                    <a:pt x="161249" y="56649"/>
                  </a:lnTo>
                  <a:lnTo>
                    <a:pt x="161648" y="58042"/>
                  </a:lnTo>
                  <a:lnTo>
                    <a:pt x="162062" y="58996"/>
                  </a:lnTo>
                  <a:lnTo>
                    <a:pt x="161601" y="60835"/>
                  </a:lnTo>
                  <a:lnTo>
                    <a:pt x="159582" y="62110"/>
                  </a:lnTo>
                  <a:lnTo>
                    <a:pt x="156930" y="63487"/>
                  </a:lnTo>
                  <a:lnTo>
                    <a:pt x="151602" y="69621"/>
                  </a:lnTo>
                  <a:lnTo>
                    <a:pt x="151203" y="70943"/>
                  </a:lnTo>
                  <a:lnTo>
                    <a:pt x="151235" y="74557"/>
                  </a:lnTo>
                  <a:lnTo>
                    <a:pt x="150703" y="75590"/>
                  </a:lnTo>
                  <a:lnTo>
                    <a:pt x="149021" y="75574"/>
                  </a:lnTo>
                  <a:lnTo>
                    <a:pt x="147706" y="75387"/>
                  </a:lnTo>
                  <a:lnTo>
                    <a:pt x="147636" y="76646"/>
                  </a:lnTo>
                  <a:lnTo>
                    <a:pt x="146799" y="78336"/>
                  </a:lnTo>
                  <a:lnTo>
                    <a:pt x="146322" y="79799"/>
                  </a:lnTo>
                  <a:lnTo>
                    <a:pt x="148278" y="83249"/>
                  </a:lnTo>
                  <a:lnTo>
                    <a:pt x="148629" y="85080"/>
                  </a:lnTo>
                  <a:lnTo>
                    <a:pt x="148317" y="86746"/>
                  </a:lnTo>
                  <a:lnTo>
                    <a:pt x="146502" y="89609"/>
                  </a:lnTo>
                  <a:lnTo>
                    <a:pt x="145430" y="91534"/>
                  </a:lnTo>
                  <a:lnTo>
                    <a:pt x="145688" y="91964"/>
                  </a:lnTo>
                  <a:lnTo>
                    <a:pt x="147104" y="92731"/>
                  </a:lnTo>
                  <a:lnTo>
                    <a:pt x="151501" y="99013"/>
                  </a:lnTo>
                  <a:lnTo>
                    <a:pt x="152917" y="101220"/>
                  </a:lnTo>
                  <a:lnTo>
                    <a:pt x="154779" y="100641"/>
                  </a:lnTo>
                  <a:lnTo>
                    <a:pt x="155475" y="100680"/>
                  </a:lnTo>
                  <a:lnTo>
                    <a:pt x="156015" y="101032"/>
                  </a:lnTo>
                  <a:lnTo>
                    <a:pt x="156351" y="101775"/>
                  </a:lnTo>
                  <a:lnTo>
                    <a:pt x="156351" y="102714"/>
                  </a:lnTo>
                  <a:lnTo>
                    <a:pt x="155882" y="104122"/>
                  </a:lnTo>
                  <a:lnTo>
                    <a:pt x="158252" y="104693"/>
                  </a:lnTo>
                  <a:lnTo>
                    <a:pt x="159105" y="106117"/>
                  </a:lnTo>
                  <a:lnTo>
                    <a:pt x="161867" y="110983"/>
                  </a:lnTo>
                  <a:lnTo>
                    <a:pt x="161765" y="112430"/>
                  </a:lnTo>
                  <a:lnTo>
                    <a:pt x="160443" y="114723"/>
                  </a:lnTo>
                  <a:lnTo>
                    <a:pt x="160427" y="116241"/>
                  </a:lnTo>
                  <a:lnTo>
                    <a:pt x="160709" y="117602"/>
                  </a:lnTo>
                  <a:lnTo>
                    <a:pt x="161139" y="118079"/>
                  </a:lnTo>
                  <a:lnTo>
                    <a:pt x="165215" y="118275"/>
                  </a:lnTo>
                  <a:lnTo>
                    <a:pt x="166944" y="118822"/>
                  </a:lnTo>
                  <a:lnTo>
                    <a:pt x="171177" y="121295"/>
                  </a:lnTo>
                  <a:lnTo>
                    <a:pt x="175996" y="125089"/>
                  </a:lnTo>
                  <a:lnTo>
                    <a:pt x="179931" y="128195"/>
                  </a:lnTo>
                  <a:lnTo>
                    <a:pt x="183287" y="130831"/>
                  </a:lnTo>
                  <a:lnTo>
                    <a:pt x="186886" y="130643"/>
                  </a:lnTo>
                  <a:lnTo>
                    <a:pt x="187864" y="131121"/>
                  </a:lnTo>
                  <a:lnTo>
                    <a:pt x="188771" y="131942"/>
                  </a:lnTo>
                  <a:lnTo>
                    <a:pt x="189804" y="134109"/>
                  </a:lnTo>
                  <a:lnTo>
                    <a:pt x="191862" y="138999"/>
                  </a:lnTo>
                  <a:lnTo>
                    <a:pt x="193614" y="140618"/>
                  </a:lnTo>
                  <a:lnTo>
                    <a:pt x="196314" y="144522"/>
                  </a:lnTo>
                  <a:lnTo>
                    <a:pt x="198848" y="148176"/>
                  </a:lnTo>
                  <a:lnTo>
                    <a:pt x="197182" y="153136"/>
                  </a:lnTo>
                  <a:lnTo>
                    <a:pt x="195547" y="158284"/>
                  </a:lnTo>
                  <a:lnTo>
                    <a:pt x="195547" y="164902"/>
                  </a:lnTo>
                  <a:lnTo>
                    <a:pt x="195547" y="168454"/>
                  </a:lnTo>
                  <a:lnTo>
                    <a:pt x="198989" y="168603"/>
                  </a:lnTo>
                  <a:lnTo>
                    <a:pt x="202815" y="168775"/>
                  </a:lnTo>
                  <a:lnTo>
                    <a:pt x="202846" y="173007"/>
                  </a:lnTo>
                  <a:lnTo>
                    <a:pt x="202877" y="177255"/>
                  </a:lnTo>
                  <a:lnTo>
                    <a:pt x="202908" y="182090"/>
                  </a:lnTo>
                  <a:lnTo>
                    <a:pt x="204035" y="182294"/>
                  </a:lnTo>
                  <a:lnTo>
                    <a:pt x="205819" y="183334"/>
                  </a:lnTo>
                  <a:lnTo>
                    <a:pt x="206586" y="184899"/>
                  </a:lnTo>
                  <a:lnTo>
                    <a:pt x="207540" y="185752"/>
                  </a:lnTo>
                  <a:lnTo>
                    <a:pt x="208706" y="185893"/>
                  </a:lnTo>
                  <a:lnTo>
                    <a:pt x="209848" y="186659"/>
                  </a:lnTo>
                  <a:lnTo>
                    <a:pt x="210983" y="188060"/>
                  </a:lnTo>
                  <a:lnTo>
                    <a:pt x="211397" y="189108"/>
                  </a:lnTo>
                  <a:lnTo>
                    <a:pt x="211092" y="189836"/>
                  </a:lnTo>
                  <a:lnTo>
                    <a:pt x="211334" y="191103"/>
                  </a:lnTo>
                  <a:lnTo>
                    <a:pt x="212125" y="192918"/>
                  </a:lnTo>
                  <a:lnTo>
                    <a:pt x="213087" y="193771"/>
                  </a:lnTo>
                  <a:lnTo>
                    <a:pt x="214581" y="194819"/>
                  </a:lnTo>
                  <a:lnTo>
                    <a:pt x="212555" y="195421"/>
                  </a:lnTo>
                  <a:lnTo>
                    <a:pt x="210364" y="194960"/>
                  </a:lnTo>
                  <a:lnTo>
                    <a:pt x="205694" y="192840"/>
                  </a:lnTo>
                  <a:lnTo>
                    <a:pt x="204176" y="192777"/>
                  </a:lnTo>
                  <a:lnTo>
                    <a:pt x="202196" y="193583"/>
                  </a:lnTo>
                  <a:lnTo>
                    <a:pt x="202110" y="194303"/>
                  </a:lnTo>
                  <a:lnTo>
                    <a:pt x="197174" y="191932"/>
                  </a:lnTo>
                  <a:lnTo>
                    <a:pt x="195398" y="191455"/>
                  </a:lnTo>
                  <a:lnTo>
                    <a:pt x="194756" y="191408"/>
                  </a:lnTo>
                  <a:lnTo>
                    <a:pt x="191924" y="191432"/>
                  </a:lnTo>
                  <a:lnTo>
                    <a:pt x="187895" y="191862"/>
                  </a:lnTo>
                  <a:lnTo>
                    <a:pt x="185525" y="192824"/>
                  </a:lnTo>
                  <a:lnTo>
                    <a:pt x="183882" y="193841"/>
                  </a:lnTo>
                  <a:lnTo>
                    <a:pt x="183131" y="194843"/>
                  </a:lnTo>
                  <a:lnTo>
                    <a:pt x="182865" y="195382"/>
                  </a:lnTo>
                  <a:lnTo>
                    <a:pt x="181582" y="198332"/>
                  </a:lnTo>
                  <a:lnTo>
                    <a:pt x="180095" y="202111"/>
                  </a:lnTo>
                  <a:lnTo>
                    <a:pt x="178554" y="205506"/>
                  </a:lnTo>
                  <a:lnTo>
                    <a:pt x="175558" y="210278"/>
                  </a:lnTo>
                  <a:lnTo>
                    <a:pt x="173899" y="212477"/>
                  </a:lnTo>
                  <a:lnTo>
                    <a:pt x="170340" y="216561"/>
                  </a:lnTo>
                  <a:lnTo>
                    <a:pt x="166491" y="217382"/>
                  </a:lnTo>
                  <a:lnTo>
                    <a:pt x="157564" y="216576"/>
                  </a:lnTo>
                  <a:lnTo>
                    <a:pt x="147667" y="215676"/>
                  </a:lnTo>
                  <a:lnTo>
                    <a:pt x="137817" y="214792"/>
                  </a:lnTo>
                  <a:lnTo>
                    <a:pt x="130487" y="214127"/>
                  </a:lnTo>
                  <a:lnTo>
                    <a:pt x="129924" y="213908"/>
                  </a:lnTo>
                  <a:lnTo>
                    <a:pt x="122671" y="208072"/>
                  </a:lnTo>
                  <a:lnTo>
                    <a:pt x="116945" y="203448"/>
                  </a:lnTo>
                  <a:lnTo>
                    <a:pt x="109786" y="197667"/>
                  </a:lnTo>
                  <a:lnTo>
                    <a:pt x="102479" y="191744"/>
                  </a:lnTo>
                  <a:lnTo>
                    <a:pt x="95063" y="185728"/>
                  </a:lnTo>
                  <a:lnTo>
                    <a:pt x="89672" y="181347"/>
                  </a:lnTo>
                  <a:lnTo>
                    <a:pt x="83132" y="175699"/>
                  </a:lnTo>
                  <a:lnTo>
                    <a:pt x="77178" y="170543"/>
                  </a:lnTo>
                  <a:lnTo>
                    <a:pt x="72476" y="166459"/>
                  </a:lnTo>
                  <a:lnTo>
                    <a:pt x="66444" y="162892"/>
                  </a:lnTo>
                  <a:lnTo>
                    <a:pt x="61735" y="160091"/>
                  </a:lnTo>
                  <a:lnTo>
                    <a:pt x="54866" y="156015"/>
                  </a:lnTo>
                  <a:lnTo>
                    <a:pt x="49382" y="152753"/>
                  </a:lnTo>
                  <a:lnTo>
                    <a:pt x="44680" y="149952"/>
                  </a:lnTo>
                  <a:lnTo>
                    <a:pt x="37443" y="145633"/>
                  </a:lnTo>
                  <a:lnTo>
                    <a:pt x="35041" y="144460"/>
                  </a:lnTo>
                  <a:lnTo>
                    <a:pt x="27538" y="143012"/>
                  </a:lnTo>
                  <a:lnTo>
                    <a:pt x="20427" y="141792"/>
                  </a:lnTo>
                  <a:lnTo>
                    <a:pt x="13065" y="140524"/>
                  </a:lnTo>
                  <a:lnTo>
                    <a:pt x="8168" y="139679"/>
                  </a:lnTo>
                  <a:lnTo>
                    <a:pt x="11399" y="136597"/>
                  </a:lnTo>
                  <a:lnTo>
                    <a:pt x="10405" y="133828"/>
                  </a:lnTo>
                  <a:lnTo>
                    <a:pt x="8050" y="134336"/>
                  </a:lnTo>
                  <a:lnTo>
                    <a:pt x="5883" y="134993"/>
                  </a:lnTo>
                  <a:lnTo>
                    <a:pt x="4569" y="130683"/>
                  </a:lnTo>
                  <a:lnTo>
                    <a:pt x="6243" y="130143"/>
                  </a:lnTo>
                  <a:lnTo>
                    <a:pt x="4694" y="124502"/>
                  </a:lnTo>
                  <a:lnTo>
                    <a:pt x="3106" y="118681"/>
                  </a:lnTo>
                  <a:lnTo>
                    <a:pt x="1572" y="113041"/>
                  </a:lnTo>
                  <a:lnTo>
                    <a:pt x="0" y="107259"/>
                  </a:lnTo>
                  <a:lnTo>
                    <a:pt x="6219" y="103543"/>
                  </a:lnTo>
                  <a:lnTo>
                    <a:pt x="10867" y="100766"/>
                  </a:lnTo>
                  <a:lnTo>
                    <a:pt x="17368" y="96870"/>
                  </a:lnTo>
                  <a:lnTo>
                    <a:pt x="23635" y="93107"/>
                  </a:lnTo>
                  <a:lnTo>
                    <a:pt x="29604" y="89516"/>
                  </a:lnTo>
                  <a:lnTo>
                    <a:pt x="36183" y="85549"/>
                  </a:lnTo>
                  <a:lnTo>
                    <a:pt x="42067" y="81997"/>
                  </a:lnTo>
                  <a:lnTo>
                    <a:pt x="47457" y="80550"/>
                  </a:lnTo>
                  <a:lnTo>
                    <a:pt x="48599" y="79431"/>
                  </a:lnTo>
                  <a:lnTo>
                    <a:pt x="51056" y="74565"/>
                  </a:lnTo>
                  <a:lnTo>
                    <a:pt x="53160" y="70403"/>
                  </a:lnTo>
                  <a:lnTo>
                    <a:pt x="53262" y="69441"/>
                  </a:lnTo>
                  <a:lnTo>
                    <a:pt x="53269" y="63518"/>
                  </a:lnTo>
                  <a:lnTo>
                    <a:pt x="53637" y="56548"/>
                  </a:lnTo>
                  <a:lnTo>
                    <a:pt x="54334" y="52816"/>
                  </a:lnTo>
                  <a:lnTo>
                    <a:pt x="55546" y="49506"/>
                  </a:lnTo>
                  <a:lnTo>
                    <a:pt x="56657" y="47089"/>
                  </a:lnTo>
                  <a:lnTo>
                    <a:pt x="56774" y="44828"/>
                  </a:lnTo>
                  <a:lnTo>
                    <a:pt x="56626" y="42528"/>
                  </a:lnTo>
                  <a:lnTo>
                    <a:pt x="55476" y="39047"/>
                  </a:lnTo>
                  <a:lnTo>
                    <a:pt x="54279" y="35409"/>
                  </a:lnTo>
                  <a:lnTo>
                    <a:pt x="54412" y="31904"/>
                  </a:lnTo>
                  <a:lnTo>
                    <a:pt x="54631" y="30026"/>
                  </a:lnTo>
                  <a:lnTo>
                    <a:pt x="55382" y="27014"/>
                  </a:lnTo>
                  <a:lnTo>
                    <a:pt x="56665" y="24808"/>
                  </a:lnTo>
                  <a:lnTo>
                    <a:pt x="58042" y="23447"/>
                  </a:lnTo>
                  <a:lnTo>
                    <a:pt x="63159" y="22039"/>
                  </a:lnTo>
                  <a:lnTo>
                    <a:pt x="66202" y="21201"/>
                  </a:lnTo>
                  <a:lnTo>
                    <a:pt x="70270" y="17290"/>
                  </a:lnTo>
                  <a:lnTo>
                    <a:pt x="72688" y="14958"/>
                  </a:lnTo>
                  <a:lnTo>
                    <a:pt x="76052" y="11266"/>
                  </a:lnTo>
                  <a:lnTo>
                    <a:pt x="78531" y="8543"/>
                  </a:lnTo>
                  <a:lnTo>
                    <a:pt x="78727" y="7596"/>
                  </a:lnTo>
                  <a:lnTo>
                    <a:pt x="78727" y="7229"/>
                  </a:lnTo>
                  <a:lnTo>
                    <a:pt x="80855" y="6673"/>
                  </a:lnTo>
                  <a:lnTo>
                    <a:pt x="84790" y="3364"/>
                  </a:lnTo>
                  <a:lnTo>
                    <a:pt x="87114" y="274"/>
                  </a:lnTo>
                  <a:lnTo>
                    <a:pt x="87849" y="0"/>
                  </a:lnTo>
                  <a:lnTo>
                    <a:pt x="89922" y="1009"/>
                  </a:lnTo>
                  <a:lnTo>
                    <a:pt x="91409" y="1291"/>
                  </a:lnTo>
                  <a:lnTo>
                    <a:pt x="94828" y="117"/>
                  </a:lnTo>
                  <a:lnTo>
                    <a:pt x="96862" y="735"/>
                  </a:lnTo>
                  <a:lnTo>
                    <a:pt x="98575" y="1518"/>
                  </a:lnTo>
                  <a:lnTo>
                    <a:pt x="99530" y="1572"/>
                  </a:lnTo>
                  <a:lnTo>
                    <a:pt x="104122" y="3497"/>
                  </a:lnTo>
                  <a:lnTo>
                    <a:pt x="105272" y="3732"/>
                  </a:lnTo>
                  <a:lnTo>
                    <a:pt x="107635" y="3966"/>
                  </a:lnTo>
                  <a:lnTo>
                    <a:pt x="111163" y="4076"/>
                  </a:lnTo>
                  <a:lnTo>
                    <a:pt x="113440" y="2816"/>
                  </a:lnTo>
                  <a:lnTo>
                    <a:pt x="115044" y="1604"/>
                  </a:lnTo>
                  <a:lnTo>
                    <a:pt x="116170" y="1635"/>
                  </a:lnTo>
                  <a:lnTo>
                    <a:pt x="117266" y="1924"/>
                  </a:lnTo>
                  <a:lnTo>
                    <a:pt x="118189" y="2441"/>
                  </a:lnTo>
                  <a:lnTo>
                    <a:pt x="118963" y="3348"/>
                  </a:lnTo>
                  <a:lnTo>
                    <a:pt x="119331" y="4647"/>
                  </a:lnTo>
                  <a:lnTo>
                    <a:pt x="119182" y="8786"/>
                  </a:lnTo>
                  <a:lnTo>
                    <a:pt x="119527" y="9873"/>
                  </a:lnTo>
                  <a:lnTo>
                    <a:pt x="120152" y="10656"/>
                  </a:lnTo>
                  <a:lnTo>
                    <a:pt x="120942" y="10804"/>
                  </a:lnTo>
                  <a:lnTo>
                    <a:pt x="121905" y="9904"/>
                  </a:lnTo>
                  <a:lnTo>
                    <a:pt x="123579" y="8598"/>
                  </a:lnTo>
                  <a:lnTo>
                    <a:pt x="125644" y="7174"/>
                  </a:lnTo>
                  <a:lnTo>
                    <a:pt x="127178" y="5868"/>
                  </a:lnTo>
                  <a:lnTo>
                    <a:pt x="128061" y="5375"/>
                  </a:lnTo>
                  <a:lnTo>
                    <a:pt x="129446" y="5445"/>
                  </a:lnTo>
                  <a:lnTo>
                    <a:pt x="130800" y="567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1" name="Freeform: Shape 680">
              <a:extLst>
                <a:ext uri="{FF2B5EF4-FFF2-40B4-BE49-F238E27FC236}">
                  <a16:creationId xmlns:a16="http://schemas.microsoft.com/office/drawing/2014/main" id="{60893610-E9D7-9282-A207-6D73EC054027}"/>
                </a:ext>
              </a:extLst>
            </p:cNvPr>
            <p:cNvSpPr>
              <a:spLocks/>
            </p:cNvSpPr>
            <p:nvPr/>
          </p:nvSpPr>
          <p:spPr>
            <a:xfrm>
              <a:off x="8217584" y="3700836"/>
              <a:ext cx="423286" cy="381681"/>
            </a:xfrm>
            <a:custGeom>
              <a:avLst/>
              <a:gdLst>
                <a:gd name="connsiteX0" fmla="*/ 17344 w 423286"/>
                <a:gd name="connsiteY0" fmla="*/ 3419 h 381681"/>
                <a:gd name="connsiteX1" fmla="*/ 17806 w 423286"/>
                <a:gd name="connsiteY1" fmla="*/ 4029 h 381681"/>
                <a:gd name="connsiteX2" fmla="*/ 21366 w 423286"/>
                <a:gd name="connsiteY2" fmla="*/ 9857 h 381681"/>
                <a:gd name="connsiteX3" fmla="*/ 22930 w 423286"/>
                <a:gd name="connsiteY3" fmla="*/ 11571 h 381681"/>
                <a:gd name="connsiteX4" fmla="*/ 23846 w 423286"/>
                <a:gd name="connsiteY4" fmla="*/ 13026 h 381681"/>
                <a:gd name="connsiteX5" fmla="*/ 24464 w 423286"/>
                <a:gd name="connsiteY5" fmla="*/ 14645 h 381681"/>
                <a:gd name="connsiteX6" fmla="*/ 25551 w 423286"/>
                <a:gd name="connsiteY6" fmla="*/ 15741 h 381681"/>
                <a:gd name="connsiteX7" fmla="*/ 26991 w 423286"/>
                <a:gd name="connsiteY7" fmla="*/ 16335 h 381681"/>
                <a:gd name="connsiteX8" fmla="*/ 28735 w 423286"/>
                <a:gd name="connsiteY8" fmla="*/ 17900 h 381681"/>
                <a:gd name="connsiteX9" fmla="*/ 29917 w 423286"/>
                <a:gd name="connsiteY9" fmla="*/ 19120 h 381681"/>
                <a:gd name="connsiteX10" fmla="*/ 31896 w 423286"/>
                <a:gd name="connsiteY10" fmla="*/ 21647 h 381681"/>
                <a:gd name="connsiteX11" fmla="*/ 33993 w 423286"/>
                <a:gd name="connsiteY11" fmla="*/ 22586 h 381681"/>
                <a:gd name="connsiteX12" fmla="*/ 41605 w 423286"/>
                <a:gd name="connsiteY12" fmla="*/ 24409 h 381681"/>
                <a:gd name="connsiteX13" fmla="*/ 45838 w 423286"/>
                <a:gd name="connsiteY13" fmla="*/ 25254 h 381681"/>
                <a:gd name="connsiteX14" fmla="*/ 47058 w 423286"/>
                <a:gd name="connsiteY14" fmla="*/ 25497 h 381681"/>
                <a:gd name="connsiteX15" fmla="*/ 50297 w 423286"/>
                <a:gd name="connsiteY15" fmla="*/ 24276 h 381681"/>
                <a:gd name="connsiteX16" fmla="*/ 54091 w 423286"/>
                <a:gd name="connsiteY16" fmla="*/ 24440 h 381681"/>
                <a:gd name="connsiteX17" fmla="*/ 55499 w 423286"/>
                <a:gd name="connsiteY17" fmla="*/ 24503 h 381681"/>
                <a:gd name="connsiteX18" fmla="*/ 60514 w 423286"/>
                <a:gd name="connsiteY18" fmla="*/ 19355 h 381681"/>
                <a:gd name="connsiteX19" fmla="*/ 62040 w 423286"/>
                <a:gd name="connsiteY19" fmla="*/ 17634 h 381681"/>
                <a:gd name="connsiteX20" fmla="*/ 65028 w 423286"/>
                <a:gd name="connsiteY20" fmla="*/ 16742 h 381681"/>
                <a:gd name="connsiteX21" fmla="*/ 66710 w 423286"/>
                <a:gd name="connsiteY21" fmla="*/ 14684 h 381681"/>
                <a:gd name="connsiteX22" fmla="*/ 69410 w 423286"/>
                <a:gd name="connsiteY22" fmla="*/ 12197 h 381681"/>
                <a:gd name="connsiteX23" fmla="*/ 72703 w 423286"/>
                <a:gd name="connsiteY23" fmla="*/ 9850 h 381681"/>
                <a:gd name="connsiteX24" fmla="*/ 75731 w 423286"/>
                <a:gd name="connsiteY24" fmla="*/ 7737 h 381681"/>
                <a:gd name="connsiteX25" fmla="*/ 78047 w 423286"/>
                <a:gd name="connsiteY25" fmla="*/ 6462 h 381681"/>
                <a:gd name="connsiteX26" fmla="*/ 82240 w 423286"/>
                <a:gd name="connsiteY26" fmla="*/ 3474 h 381681"/>
                <a:gd name="connsiteX27" fmla="*/ 84861 w 423286"/>
                <a:gd name="connsiteY27" fmla="*/ 2441 h 381681"/>
                <a:gd name="connsiteX28" fmla="*/ 87137 w 423286"/>
                <a:gd name="connsiteY28" fmla="*/ 2472 h 381681"/>
                <a:gd name="connsiteX29" fmla="*/ 90548 w 423286"/>
                <a:gd name="connsiteY29" fmla="*/ 5977 h 381681"/>
                <a:gd name="connsiteX30" fmla="*/ 93419 w 423286"/>
                <a:gd name="connsiteY30" fmla="*/ 9161 h 381681"/>
                <a:gd name="connsiteX31" fmla="*/ 94304 w 423286"/>
                <a:gd name="connsiteY31" fmla="*/ 10554 h 381681"/>
                <a:gd name="connsiteX32" fmla="*/ 92880 w 423286"/>
                <a:gd name="connsiteY32" fmla="*/ 11806 h 381681"/>
                <a:gd name="connsiteX33" fmla="*/ 90220 w 423286"/>
                <a:gd name="connsiteY33" fmla="*/ 13010 h 381681"/>
                <a:gd name="connsiteX34" fmla="*/ 89711 w 423286"/>
                <a:gd name="connsiteY34" fmla="*/ 13894 h 381681"/>
                <a:gd name="connsiteX35" fmla="*/ 89531 w 423286"/>
                <a:gd name="connsiteY35" fmla="*/ 15029 h 381681"/>
                <a:gd name="connsiteX36" fmla="*/ 89633 w 423286"/>
                <a:gd name="connsiteY36" fmla="*/ 16108 h 381681"/>
                <a:gd name="connsiteX37" fmla="*/ 89993 w 423286"/>
                <a:gd name="connsiteY37" fmla="*/ 16992 h 381681"/>
                <a:gd name="connsiteX38" fmla="*/ 93255 w 423286"/>
                <a:gd name="connsiteY38" fmla="*/ 19034 h 381681"/>
                <a:gd name="connsiteX39" fmla="*/ 93623 w 423286"/>
                <a:gd name="connsiteY39" fmla="*/ 20161 h 381681"/>
                <a:gd name="connsiteX40" fmla="*/ 93646 w 423286"/>
                <a:gd name="connsiteY40" fmla="*/ 21303 h 381681"/>
                <a:gd name="connsiteX41" fmla="*/ 93279 w 423286"/>
                <a:gd name="connsiteY41" fmla="*/ 22015 h 381681"/>
                <a:gd name="connsiteX42" fmla="*/ 92551 w 423286"/>
                <a:gd name="connsiteY42" fmla="*/ 22430 h 381681"/>
                <a:gd name="connsiteX43" fmla="*/ 90282 w 423286"/>
                <a:gd name="connsiteY43" fmla="*/ 23001 h 381681"/>
                <a:gd name="connsiteX44" fmla="*/ 88335 w 423286"/>
                <a:gd name="connsiteY44" fmla="*/ 23666 h 381681"/>
                <a:gd name="connsiteX45" fmla="*/ 87662 w 423286"/>
                <a:gd name="connsiteY45" fmla="*/ 24315 h 381681"/>
                <a:gd name="connsiteX46" fmla="*/ 87075 w 423286"/>
                <a:gd name="connsiteY46" fmla="*/ 25090 h 381681"/>
                <a:gd name="connsiteX47" fmla="*/ 87161 w 423286"/>
                <a:gd name="connsiteY47" fmla="*/ 25950 h 381681"/>
                <a:gd name="connsiteX48" fmla="*/ 87748 w 423286"/>
                <a:gd name="connsiteY48" fmla="*/ 26928 h 381681"/>
                <a:gd name="connsiteX49" fmla="*/ 91730 w 423286"/>
                <a:gd name="connsiteY49" fmla="*/ 29588 h 381681"/>
                <a:gd name="connsiteX50" fmla="*/ 92184 w 423286"/>
                <a:gd name="connsiteY50" fmla="*/ 30566 h 381681"/>
                <a:gd name="connsiteX51" fmla="*/ 92973 w 423286"/>
                <a:gd name="connsiteY51" fmla="*/ 31880 h 381681"/>
                <a:gd name="connsiteX52" fmla="*/ 93951 w 423286"/>
                <a:gd name="connsiteY52" fmla="*/ 32686 h 381681"/>
                <a:gd name="connsiteX53" fmla="*/ 95610 w 423286"/>
                <a:gd name="connsiteY53" fmla="*/ 32905 h 381681"/>
                <a:gd name="connsiteX54" fmla="*/ 96408 w 423286"/>
                <a:gd name="connsiteY54" fmla="*/ 33445 h 381681"/>
                <a:gd name="connsiteX55" fmla="*/ 100257 w 423286"/>
                <a:gd name="connsiteY55" fmla="*/ 38343 h 381681"/>
                <a:gd name="connsiteX56" fmla="*/ 101196 w 423286"/>
                <a:gd name="connsiteY56" fmla="*/ 38687 h 381681"/>
                <a:gd name="connsiteX57" fmla="*/ 105695 w 423286"/>
                <a:gd name="connsiteY57" fmla="*/ 37607 h 381681"/>
                <a:gd name="connsiteX58" fmla="*/ 106320 w 423286"/>
                <a:gd name="connsiteY58" fmla="*/ 37654 h 381681"/>
                <a:gd name="connsiteX59" fmla="*/ 106359 w 423286"/>
                <a:gd name="connsiteY59" fmla="*/ 38851 h 381681"/>
                <a:gd name="connsiteX60" fmla="*/ 107032 w 423286"/>
                <a:gd name="connsiteY60" fmla="*/ 45783 h 381681"/>
                <a:gd name="connsiteX61" fmla="*/ 107549 w 423286"/>
                <a:gd name="connsiteY61" fmla="*/ 49358 h 381681"/>
                <a:gd name="connsiteX62" fmla="*/ 108323 w 423286"/>
                <a:gd name="connsiteY62" fmla="*/ 52824 h 381681"/>
                <a:gd name="connsiteX63" fmla="*/ 109536 w 423286"/>
                <a:gd name="connsiteY63" fmla="*/ 55984 h 381681"/>
                <a:gd name="connsiteX64" fmla="*/ 110975 w 423286"/>
                <a:gd name="connsiteY64" fmla="*/ 58981 h 381681"/>
                <a:gd name="connsiteX65" fmla="*/ 112962 w 423286"/>
                <a:gd name="connsiteY65" fmla="*/ 60827 h 381681"/>
                <a:gd name="connsiteX66" fmla="*/ 117375 w 423286"/>
                <a:gd name="connsiteY66" fmla="*/ 63049 h 381681"/>
                <a:gd name="connsiteX67" fmla="*/ 119518 w 423286"/>
                <a:gd name="connsiteY67" fmla="*/ 63691 h 381681"/>
                <a:gd name="connsiteX68" fmla="*/ 125159 w 423286"/>
                <a:gd name="connsiteY68" fmla="*/ 64137 h 381681"/>
                <a:gd name="connsiteX69" fmla="*/ 130730 w 423286"/>
                <a:gd name="connsiteY69" fmla="*/ 65114 h 381681"/>
                <a:gd name="connsiteX70" fmla="*/ 134015 w 423286"/>
                <a:gd name="connsiteY70" fmla="*/ 66155 h 381681"/>
                <a:gd name="connsiteX71" fmla="*/ 135024 w 423286"/>
                <a:gd name="connsiteY71" fmla="*/ 66890 h 381681"/>
                <a:gd name="connsiteX72" fmla="*/ 135854 w 423286"/>
                <a:gd name="connsiteY72" fmla="*/ 68017 h 381681"/>
                <a:gd name="connsiteX73" fmla="*/ 138577 w 423286"/>
                <a:gd name="connsiteY73" fmla="*/ 73243 h 381681"/>
                <a:gd name="connsiteX74" fmla="*/ 142864 w 423286"/>
                <a:gd name="connsiteY74" fmla="*/ 76959 h 381681"/>
                <a:gd name="connsiteX75" fmla="*/ 151516 w 423286"/>
                <a:gd name="connsiteY75" fmla="*/ 82522 h 381681"/>
                <a:gd name="connsiteX76" fmla="*/ 155710 w 423286"/>
                <a:gd name="connsiteY76" fmla="*/ 84368 h 381681"/>
                <a:gd name="connsiteX77" fmla="*/ 169839 w 423286"/>
                <a:gd name="connsiteY77" fmla="*/ 87857 h 381681"/>
                <a:gd name="connsiteX78" fmla="*/ 179243 w 423286"/>
                <a:gd name="connsiteY78" fmla="*/ 87661 h 381681"/>
                <a:gd name="connsiteX79" fmla="*/ 205232 w 423286"/>
                <a:gd name="connsiteY79" fmla="*/ 80926 h 381681"/>
                <a:gd name="connsiteX80" fmla="*/ 213869 w 423286"/>
                <a:gd name="connsiteY80" fmla="*/ 79244 h 381681"/>
                <a:gd name="connsiteX81" fmla="*/ 217116 w 423286"/>
                <a:gd name="connsiteY81" fmla="*/ 79244 h 381681"/>
                <a:gd name="connsiteX82" fmla="*/ 215184 w 423286"/>
                <a:gd name="connsiteY82" fmla="*/ 80581 h 381681"/>
                <a:gd name="connsiteX83" fmla="*/ 211937 w 423286"/>
                <a:gd name="connsiteY83" fmla="*/ 81348 h 381681"/>
                <a:gd name="connsiteX84" fmla="*/ 213892 w 423286"/>
                <a:gd name="connsiteY84" fmla="*/ 82295 h 381681"/>
                <a:gd name="connsiteX85" fmla="*/ 216920 w 423286"/>
                <a:gd name="connsiteY85" fmla="*/ 82451 h 381681"/>
                <a:gd name="connsiteX86" fmla="*/ 218321 w 423286"/>
                <a:gd name="connsiteY86" fmla="*/ 82295 h 381681"/>
                <a:gd name="connsiteX87" fmla="*/ 219338 w 423286"/>
                <a:gd name="connsiteY87" fmla="*/ 81442 h 381681"/>
                <a:gd name="connsiteX88" fmla="*/ 219502 w 423286"/>
                <a:gd name="connsiteY88" fmla="*/ 80026 h 381681"/>
                <a:gd name="connsiteX89" fmla="*/ 219353 w 423286"/>
                <a:gd name="connsiteY89" fmla="*/ 78625 h 381681"/>
                <a:gd name="connsiteX90" fmla="*/ 217922 w 423286"/>
                <a:gd name="connsiteY90" fmla="*/ 72343 h 381681"/>
                <a:gd name="connsiteX91" fmla="*/ 217092 w 423286"/>
                <a:gd name="connsiteY91" fmla="*/ 67899 h 381681"/>
                <a:gd name="connsiteX92" fmla="*/ 223187 w 423286"/>
                <a:gd name="connsiteY92" fmla="*/ 68205 h 381681"/>
                <a:gd name="connsiteX93" fmla="*/ 225557 w 423286"/>
                <a:gd name="connsiteY93" fmla="*/ 67626 h 381681"/>
                <a:gd name="connsiteX94" fmla="*/ 229046 w 423286"/>
                <a:gd name="connsiteY94" fmla="*/ 66139 h 381681"/>
                <a:gd name="connsiteX95" fmla="*/ 231691 w 423286"/>
                <a:gd name="connsiteY95" fmla="*/ 65240 h 381681"/>
                <a:gd name="connsiteX96" fmla="*/ 233021 w 423286"/>
                <a:gd name="connsiteY96" fmla="*/ 65114 h 381681"/>
                <a:gd name="connsiteX97" fmla="*/ 234335 w 423286"/>
                <a:gd name="connsiteY97" fmla="*/ 64418 h 381681"/>
                <a:gd name="connsiteX98" fmla="*/ 235344 w 423286"/>
                <a:gd name="connsiteY98" fmla="*/ 63542 h 381681"/>
                <a:gd name="connsiteX99" fmla="*/ 237613 w 423286"/>
                <a:gd name="connsiteY99" fmla="*/ 57447 h 381681"/>
                <a:gd name="connsiteX100" fmla="*/ 238747 w 423286"/>
                <a:gd name="connsiteY100" fmla="*/ 55914 h 381681"/>
                <a:gd name="connsiteX101" fmla="*/ 242597 w 423286"/>
                <a:gd name="connsiteY101" fmla="*/ 52472 h 381681"/>
                <a:gd name="connsiteX102" fmla="*/ 245867 w 423286"/>
                <a:gd name="connsiteY102" fmla="*/ 50289 h 381681"/>
                <a:gd name="connsiteX103" fmla="*/ 249294 w 423286"/>
                <a:gd name="connsiteY103" fmla="*/ 48349 h 381681"/>
                <a:gd name="connsiteX104" fmla="*/ 253636 w 423286"/>
                <a:gd name="connsiteY104" fmla="*/ 46995 h 381681"/>
                <a:gd name="connsiteX105" fmla="*/ 259401 w 423286"/>
                <a:gd name="connsiteY105" fmla="*/ 47136 h 381681"/>
                <a:gd name="connsiteX106" fmla="*/ 263994 w 423286"/>
                <a:gd name="connsiteY106" fmla="*/ 47613 h 381681"/>
                <a:gd name="connsiteX107" fmla="*/ 266654 w 423286"/>
                <a:gd name="connsiteY107" fmla="*/ 47590 h 381681"/>
                <a:gd name="connsiteX108" fmla="*/ 267913 w 423286"/>
                <a:gd name="connsiteY108" fmla="*/ 47731 h 381681"/>
                <a:gd name="connsiteX109" fmla="*/ 268860 w 423286"/>
                <a:gd name="connsiteY109" fmla="*/ 47535 h 381681"/>
                <a:gd name="connsiteX110" fmla="*/ 269408 w 423286"/>
                <a:gd name="connsiteY110" fmla="*/ 47136 h 381681"/>
                <a:gd name="connsiteX111" fmla="*/ 270002 w 423286"/>
                <a:gd name="connsiteY111" fmla="*/ 44460 h 381681"/>
                <a:gd name="connsiteX112" fmla="*/ 270941 w 423286"/>
                <a:gd name="connsiteY112" fmla="*/ 43584 h 381681"/>
                <a:gd name="connsiteX113" fmla="*/ 272561 w 423286"/>
                <a:gd name="connsiteY113" fmla="*/ 42833 h 381681"/>
                <a:gd name="connsiteX114" fmla="*/ 274829 w 423286"/>
                <a:gd name="connsiteY114" fmla="*/ 42833 h 381681"/>
                <a:gd name="connsiteX115" fmla="*/ 277599 w 423286"/>
                <a:gd name="connsiteY115" fmla="*/ 42638 h 381681"/>
                <a:gd name="connsiteX116" fmla="*/ 279899 w 423286"/>
                <a:gd name="connsiteY116" fmla="*/ 42818 h 381681"/>
                <a:gd name="connsiteX117" fmla="*/ 282793 w 423286"/>
                <a:gd name="connsiteY117" fmla="*/ 43843 h 381681"/>
                <a:gd name="connsiteX118" fmla="*/ 286572 w 423286"/>
                <a:gd name="connsiteY118" fmla="*/ 43929 h 381681"/>
                <a:gd name="connsiteX119" fmla="*/ 289091 w 423286"/>
                <a:gd name="connsiteY119" fmla="*/ 43748 h 381681"/>
                <a:gd name="connsiteX120" fmla="*/ 290554 w 423286"/>
                <a:gd name="connsiteY120" fmla="*/ 44773 h 381681"/>
                <a:gd name="connsiteX121" fmla="*/ 291611 w 423286"/>
                <a:gd name="connsiteY121" fmla="*/ 46142 h 381681"/>
                <a:gd name="connsiteX122" fmla="*/ 292119 w 423286"/>
                <a:gd name="connsiteY122" fmla="*/ 47285 h 381681"/>
                <a:gd name="connsiteX123" fmla="*/ 292237 w 423286"/>
                <a:gd name="connsiteY123" fmla="*/ 48849 h 381681"/>
                <a:gd name="connsiteX124" fmla="*/ 292213 w 423286"/>
                <a:gd name="connsiteY124" fmla="*/ 50039 h 381681"/>
                <a:gd name="connsiteX125" fmla="*/ 292612 w 423286"/>
                <a:gd name="connsiteY125" fmla="*/ 50500 h 381681"/>
                <a:gd name="connsiteX126" fmla="*/ 294146 w 423286"/>
                <a:gd name="connsiteY126" fmla="*/ 51212 h 381681"/>
                <a:gd name="connsiteX127" fmla="*/ 296281 w 423286"/>
                <a:gd name="connsiteY127" fmla="*/ 51744 h 381681"/>
                <a:gd name="connsiteX128" fmla="*/ 300435 w 423286"/>
                <a:gd name="connsiteY128" fmla="*/ 52386 h 381681"/>
                <a:gd name="connsiteX129" fmla="*/ 304339 w 423286"/>
                <a:gd name="connsiteY129" fmla="*/ 53622 h 381681"/>
                <a:gd name="connsiteX130" fmla="*/ 306365 w 423286"/>
                <a:gd name="connsiteY130" fmla="*/ 54459 h 381681"/>
                <a:gd name="connsiteX131" fmla="*/ 309182 w 423286"/>
                <a:gd name="connsiteY131" fmla="*/ 55765 h 381681"/>
                <a:gd name="connsiteX132" fmla="*/ 312538 w 423286"/>
                <a:gd name="connsiteY132" fmla="*/ 59012 h 381681"/>
                <a:gd name="connsiteX133" fmla="*/ 313782 w 423286"/>
                <a:gd name="connsiteY133" fmla="*/ 59521 h 381681"/>
                <a:gd name="connsiteX134" fmla="*/ 315284 w 423286"/>
                <a:gd name="connsiteY134" fmla="*/ 59849 h 381681"/>
                <a:gd name="connsiteX135" fmla="*/ 316356 w 423286"/>
                <a:gd name="connsiteY135" fmla="*/ 59763 h 381681"/>
                <a:gd name="connsiteX136" fmla="*/ 318875 w 423286"/>
                <a:gd name="connsiteY136" fmla="*/ 58394 h 381681"/>
                <a:gd name="connsiteX137" fmla="*/ 321066 w 423286"/>
                <a:gd name="connsiteY137" fmla="*/ 59403 h 381681"/>
                <a:gd name="connsiteX138" fmla="*/ 322177 w 423286"/>
                <a:gd name="connsiteY138" fmla="*/ 59270 h 381681"/>
                <a:gd name="connsiteX139" fmla="*/ 324696 w 423286"/>
                <a:gd name="connsiteY139" fmla="*/ 58519 h 381681"/>
                <a:gd name="connsiteX140" fmla="*/ 327371 w 423286"/>
                <a:gd name="connsiteY140" fmla="*/ 59458 h 381681"/>
                <a:gd name="connsiteX141" fmla="*/ 334037 w 423286"/>
                <a:gd name="connsiteY141" fmla="*/ 63010 h 381681"/>
                <a:gd name="connsiteX142" fmla="*/ 334773 w 423286"/>
                <a:gd name="connsiteY142" fmla="*/ 62932 h 381681"/>
                <a:gd name="connsiteX143" fmla="*/ 335375 w 423286"/>
                <a:gd name="connsiteY143" fmla="*/ 63292 h 381681"/>
                <a:gd name="connsiteX144" fmla="*/ 335930 w 423286"/>
                <a:gd name="connsiteY144" fmla="*/ 64105 h 381681"/>
                <a:gd name="connsiteX145" fmla="*/ 336322 w 423286"/>
                <a:gd name="connsiteY145" fmla="*/ 65107 h 381681"/>
                <a:gd name="connsiteX146" fmla="*/ 336814 w 423286"/>
                <a:gd name="connsiteY146" fmla="*/ 68158 h 381681"/>
                <a:gd name="connsiteX147" fmla="*/ 338739 w 423286"/>
                <a:gd name="connsiteY147" fmla="*/ 70387 h 381681"/>
                <a:gd name="connsiteX148" fmla="*/ 341094 w 423286"/>
                <a:gd name="connsiteY148" fmla="*/ 72414 h 381681"/>
                <a:gd name="connsiteX149" fmla="*/ 343840 w 423286"/>
                <a:gd name="connsiteY149" fmla="*/ 73524 h 381681"/>
                <a:gd name="connsiteX150" fmla="*/ 349574 w 423286"/>
                <a:gd name="connsiteY150" fmla="*/ 76177 h 381681"/>
                <a:gd name="connsiteX151" fmla="*/ 352078 w 423286"/>
                <a:gd name="connsiteY151" fmla="*/ 78328 h 381681"/>
                <a:gd name="connsiteX152" fmla="*/ 354613 w 423286"/>
                <a:gd name="connsiteY152" fmla="*/ 81974 h 381681"/>
                <a:gd name="connsiteX153" fmla="*/ 357742 w 423286"/>
                <a:gd name="connsiteY153" fmla="*/ 86770 h 381681"/>
                <a:gd name="connsiteX154" fmla="*/ 358196 w 423286"/>
                <a:gd name="connsiteY154" fmla="*/ 87208 h 381681"/>
                <a:gd name="connsiteX155" fmla="*/ 366238 w 423286"/>
                <a:gd name="connsiteY155" fmla="*/ 87059 h 381681"/>
                <a:gd name="connsiteX156" fmla="*/ 375282 w 423286"/>
                <a:gd name="connsiteY156" fmla="*/ 87067 h 381681"/>
                <a:gd name="connsiteX157" fmla="*/ 376385 w 423286"/>
                <a:gd name="connsiteY157" fmla="*/ 88984 h 381681"/>
                <a:gd name="connsiteX158" fmla="*/ 376182 w 423286"/>
                <a:gd name="connsiteY158" fmla="*/ 92778 h 381681"/>
                <a:gd name="connsiteX159" fmla="*/ 376503 w 423286"/>
                <a:gd name="connsiteY159" fmla="*/ 96666 h 381681"/>
                <a:gd name="connsiteX160" fmla="*/ 377316 w 423286"/>
                <a:gd name="connsiteY160" fmla="*/ 99350 h 381681"/>
                <a:gd name="connsiteX161" fmla="*/ 377324 w 423286"/>
                <a:gd name="connsiteY161" fmla="*/ 101822 h 381681"/>
                <a:gd name="connsiteX162" fmla="*/ 376675 w 423286"/>
                <a:gd name="connsiteY162" fmla="*/ 103074 h 381681"/>
                <a:gd name="connsiteX163" fmla="*/ 376166 w 423286"/>
                <a:gd name="connsiteY163" fmla="*/ 104505 h 381681"/>
                <a:gd name="connsiteX164" fmla="*/ 376018 w 423286"/>
                <a:gd name="connsiteY164" fmla="*/ 105131 h 381681"/>
                <a:gd name="connsiteX165" fmla="*/ 377176 w 423286"/>
                <a:gd name="connsiteY165" fmla="*/ 106023 h 381681"/>
                <a:gd name="connsiteX166" fmla="*/ 378193 w 423286"/>
                <a:gd name="connsiteY166" fmla="*/ 108073 h 381681"/>
                <a:gd name="connsiteX167" fmla="*/ 378341 w 423286"/>
                <a:gd name="connsiteY167" fmla="*/ 110928 h 381681"/>
                <a:gd name="connsiteX168" fmla="*/ 377841 w 423286"/>
                <a:gd name="connsiteY168" fmla="*/ 112438 h 381681"/>
                <a:gd name="connsiteX169" fmla="*/ 377911 w 423286"/>
                <a:gd name="connsiteY169" fmla="*/ 113690 h 381681"/>
                <a:gd name="connsiteX170" fmla="*/ 378419 w 423286"/>
                <a:gd name="connsiteY170" fmla="*/ 114754 h 381681"/>
                <a:gd name="connsiteX171" fmla="*/ 378857 w 423286"/>
                <a:gd name="connsiteY171" fmla="*/ 116530 h 381681"/>
                <a:gd name="connsiteX172" fmla="*/ 378780 w 423286"/>
                <a:gd name="connsiteY172" fmla="*/ 117602 h 381681"/>
                <a:gd name="connsiteX173" fmla="*/ 378052 w 423286"/>
                <a:gd name="connsiteY173" fmla="*/ 118666 h 381681"/>
                <a:gd name="connsiteX174" fmla="*/ 377613 w 423286"/>
                <a:gd name="connsiteY174" fmla="*/ 119996 h 381681"/>
                <a:gd name="connsiteX175" fmla="*/ 377035 w 423286"/>
                <a:gd name="connsiteY175" fmla="*/ 121678 h 381681"/>
                <a:gd name="connsiteX176" fmla="*/ 376824 w 423286"/>
                <a:gd name="connsiteY176" fmla="*/ 123008 h 381681"/>
                <a:gd name="connsiteX177" fmla="*/ 375728 w 423286"/>
                <a:gd name="connsiteY177" fmla="*/ 123626 h 381681"/>
                <a:gd name="connsiteX178" fmla="*/ 374860 w 423286"/>
                <a:gd name="connsiteY178" fmla="*/ 124072 h 381681"/>
                <a:gd name="connsiteX179" fmla="*/ 375009 w 423286"/>
                <a:gd name="connsiteY179" fmla="*/ 125754 h 381681"/>
                <a:gd name="connsiteX180" fmla="*/ 375447 w 423286"/>
                <a:gd name="connsiteY180" fmla="*/ 127170 h 381681"/>
                <a:gd name="connsiteX181" fmla="*/ 375955 w 423286"/>
                <a:gd name="connsiteY181" fmla="*/ 128844 h 381681"/>
                <a:gd name="connsiteX182" fmla="*/ 375376 w 423286"/>
                <a:gd name="connsiteY182" fmla="*/ 129994 h 381681"/>
                <a:gd name="connsiteX183" fmla="*/ 375009 w 423286"/>
                <a:gd name="connsiteY183" fmla="*/ 131316 h 381681"/>
                <a:gd name="connsiteX184" fmla="*/ 374203 w 423286"/>
                <a:gd name="connsiteY184" fmla="*/ 133437 h 381681"/>
                <a:gd name="connsiteX185" fmla="*/ 374422 w 423286"/>
                <a:gd name="connsiteY185" fmla="*/ 135197 h 381681"/>
                <a:gd name="connsiteX186" fmla="*/ 373553 w 423286"/>
                <a:gd name="connsiteY186" fmla="*/ 136691 h 381681"/>
                <a:gd name="connsiteX187" fmla="*/ 372458 w 423286"/>
                <a:gd name="connsiteY187" fmla="*/ 138013 h 381681"/>
                <a:gd name="connsiteX188" fmla="*/ 371731 w 423286"/>
                <a:gd name="connsiteY188" fmla="*/ 139069 h 381681"/>
                <a:gd name="connsiteX189" fmla="*/ 371582 w 423286"/>
                <a:gd name="connsiteY189" fmla="*/ 140564 h 381681"/>
                <a:gd name="connsiteX190" fmla="*/ 370784 w 423286"/>
                <a:gd name="connsiteY190" fmla="*/ 141088 h 381681"/>
                <a:gd name="connsiteX191" fmla="*/ 369258 w 423286"/>
                <a:gd name="connsiteY191" fmla="*/ 142316 h 381681"/>
                <a:gd name="connsiteX192" fmla="*/ 368319 w 423286"/>
                <a:gd name="connsiteY192" fmla="*/ 143192 h 381681"/>
                <a:gd name="connsiteX193" fmla="*/ 366935 w 423286"/>
                <a:gd name="connsiteY193" fmla="*/ 143458 h 381681"/>
                <a:gd name="connsiteX194" fmla="*/ 366645 w 423286"/>
                <a:gd name="connsiteY194" fmla="*/ 144162 h 381681"/>
                <a:gd name="connsiteX195" fmla="*/ 366864 w 423286"/>
                <a:gd name="connsiteY195" fmla="*/ 144859 h 381681"/>
                <a:gd name="connsiteX196" fmla="*/ 367443 w 423286"/>
                <a:gd name="connsiteY196" fmla="*/ 145297 h 381681"/>
                <a:gd name="connsiteX197" fmla="*/ 368343 w 423286"/>
                <a:gd name="connsiteY197" fmla="*/ 146815 h 381681"/>
                <a:gd name="connsiteX198" fmla="*/ 370221 w 423286"/>
                <a:gd name="connsiteY198" fmla="*/ 149427 h 381681"/>
                <a:gd name="connsiteX199" fmla="*/ 364807 w 423286"/>
                <a:gd name="connsiteY199" fmla="*/ 149756 h 381681"/>
                <a:gd name="connsiteX200" fmla="*/ 363219 w 423286"/>
                <a:gd name="connsiteY200" fmla="*/ 152064 h 381681"/>
                <a:gd name="connsiteX201" fmla="*/ 361364 w 423286"/>
                <a:gd name="connsiteY201" fmla="*/ 155365 h 381681"/>
                <a:gd name="connsiteX202" fmla="*/ 362272 w 423286"/>
                <a:gd name="connsiteY202" fmla="*/ 162031 h 381681"/>
                <a:gd name="connsiteX203" fmla="*/ 361364 w 423286"/>
                <a:gd name="connsiteY203" fmla="*/ 165450 h 381681"/>
                <a:gd name="connsiteX204" fmla="*/ 361912 w 423286"/>
                <a:gd name="connsiteY204" fmla="*/ 167367 h 381681"/>
                <a:gd name="connsiteX205" fmla="*/ 363297 w 423286"/>
                <a:gd name="connsiteY205" fmla="*/ 168689 h 381681"/>
                <a:gd name="connsiteX206" fmla="*/ 365073 w 423286"/>
                <a:gd name="connsiteY206" fmla="*/ 169424 h 381681"/>
                <a:gd name="connsiteX207" fmla="*/ 368405 w 423286"/>
                <a:gd name="connsiteY207" fmla="*/ 169471 h 381681"/>
                <a:gd name="connsiteX208" fmla="*/ 370612 w 423286"/>
                <a:gd name="connsiteY208" fmla="*/ 169988 h 381681"/>
                <a:gd name="connsiteX209" fmla="*/ 370830 w 423286"/>
                <a:gd name="connsiteY209" fmla="*/ 170872 h 381681"/>
                <a:gd name="connsiteX210" fmla="*/ 369563 w 423286"/>
                <a:gd name="connsiteY210" fmla="*/ 172162 h 381681"/>
                <a:gd name="connsiteX211" fmla="*/ 367537 w 423286"/>
                <a:gd name="connsiteY211" fmla="*/ 174580 h 381681"/>
                <a:gd name="connsiteX212" fmla="*/ 366457 w 423286"/>
                <a:gd name="connsiteY212" fmla="*/ 175636 h 381681"/>
                <a:gd name="connsiteX213" fmla="*/ 363007 w 423286"/>
                <a:gd name="connsiteY213" fmla="*/ 180486 h 381681"/>
                <a:gd name="connsiteX214" fmla="*/ 363039 w 423286"/>
                <a:gd name="connsiteY214" fmla="*/ 182552 h 381681"/>
                <a:gd name="connsiteX215" fmla="*/ 363359 w 423286"/>
                <a:gd name="connsiteY215" fmla="*/ 184218 h 381681"/>
                <a:gd name="connsiteX216" fmla="*/ 364846 w 423286"/>
                <a:gd name="connsiteY216" fmla="*/ 189437 h 381681"/>
                <a:gd name="connsiteX217" fmla="*/ 366301 w 423286"/>
                <a:gd name="connsiteY217" fmla="*/ 194483 h 381681"/>
                <a:gd name="connsiteX218" fmla="*/ 368906 w 423286"/>
                <a:gd name="connsiteY218" fmla="*/ 203558 h 381681"/>
                <a:gd name="connsiteX219" fmla="*/ 368859 w 423286"/>
                <a:gd name="connsiteY219" fmla="*/ 205662 h 381681"/>
                <a:gd name="connsiteX220" fmla="*/ 368046 w 423286"/>
                <a:gd name="connsiteY220" fmla="*/ 210325 h 381681"/>
                <a:gd name="connsiteX221" fmla="*/ 367991 w 423286"/>
                <a:gd name="connsiteY221" fmla="*/ 213157 h 381681"/>
                <a:gd name="connsiteX222" fmla="*/ 368358 w 423286"/>
                <a:gd name="connsiteY222" fmla="*/ 216826 h 381681"/>
                <a:gd name="connsiteX223" fmla="*/ 368085 w 423286"/>
                <a:gd name="connsiteY223" fmla="*/ 218720 h 381681"/>
                <a:gd name="connsiteX224" fmla="*/ 368726 w 423286"/>
                <a:gd name="connsiteY224" fmla="*/ 222960 h 381681"/>
                <a:gd name="connsiteX225" fmla="*/ 369454 w 423286"/>
                <a:gd name="connsiteY225" fmla="*/ 223265 h 381681"/>
                <a:gd name="connsiteX226" fmla="*/ 375095 w 423286"/>
                <a:gd name="connsiteY226" fmla="*/ 224086 h 381681"/>
                <a:gd name="connsiteX227" fmla="*/ 380266 w 423286"/>
                <a:gd name="connsiteY227" fmla="*/ 224845 h 381681"/>
                <a:gd name="connsiteX228" fmla="*/ 387158 w 423286"/>
                <a:gd name="connsiteY228" fmla="*/ 225847 h 381681"/>
                <a:gd name="connsiteX229" fmla="*/ 389247 w 423286"/>
                <a:gd name="connsiteY229" fmla="*/ 228327 h 381681"/>
                <a:gd name="connsiteX230" fmla="*/ 390546 w 423286"/>
                <a:gd name="connsiteY230" fmla="*/ 233764 h 381681"/>
                <a:gd name="connsiteX231" fmla="*/ 390467 w 423286"/>
                <a:gd name="connsiteY231" fmla="*/ 237825 h 381681"/>
                <a:gd name="connsiteX232" fmla="*/ 389881 w 423286"/>
                <a:gd name="connsiteY232" fmla="*/ 239898 h 381681"/>
                <a:gd name="connsiteX233" fmla="*/ 384952 w 423286"/>
                <a:gd name="connsiteY233" fmla="*/ 245804 h 381681"/>
                <a:gd name="connsiteX234" fmla="*/ 379945 w 423286"/>
                <a:gd name="connsiteY234" fmla="*/ 251782 h 381681"/>
                <a:gd name="connsiteX235" fmla="*/ 374946 w 423286"/>
                <a:gd name="connsiteY235" fmla="*/ 257735 h 381681"/>
                <a:gd name="connsiteX236" fmla="*/ 369767 w 423286"/>
                <a:gd name="connsiteY236" fmla="*/ 263892 h 381681"/>
                <a:gd name="connsiteX237" fmla="*/ 369227 w 423286"/>
                <a:gd name="connsiteY237" fmla="*/ 264542 h 381681"/>
                <a:gd name="connsiteX238" fmla="*/ 373412 w 423286"/>
                <a:gd name="connsiteY238" fmla="*/ 269455 h 381681"/>
                <a:gd name="connsiteX239" fmla="*/ 376002 w 423286"/>
                <a:gd name="connsiteY239" fmla="*/ 272490 h 381681"/>
                <a:gd name="connsiteX240" fmla="*/ 379656 w 423286"/>
                <a:gd name="connsiteY240" fmla="*/ 276754 h 381681"/>
                <a:gd name="connsiteX241" fmla="*/ 380117 w 423286"/>
                <a:gd name="connsiteY241" fmla="*/ 277779 h 381681"/>
                <a:gd name="connsiteX242" fmla="*/ 380086 w 423286"/>
                <a:gd name="connsiteY242" fmla="*/ 279453 h 381681"/>
                <a:gd name="connsiteX243" fmla="*/ 383833 w 423286"/>
                <a:gd name="connsiteY243" fmla="*/ 285931 h 381681"/>
                <a:gd name="connsiteX244" fmla="*/ 385156 w 423286"/>
                <a:gd name="connsiteY244" fmla="*/ 289303 h 381681"/>
                <a:gd name="connsiteX245" fmla="*/ 386345 w 423286"/>
                <a:gd name="connsiteY245" fmla="*/ 291282 h 381681"/>
                <a:gd name="connsiteX246" fmla="*/ 389309 w 423286"/>
                <a:gd name="connsiteY246" fmla="*/ 294372 h 381681"/>
                <a:gd name="connsiteX247" fmla="*/ 392205 w 423286"/>
                <a:gd name="connsiteY247" fmla="*/ 297384 h 381681"/>
                <a:gd name="connsiteX248" fmla="*/ 395342 w 423286"/>
                <a:gd name="connsiteY248" fmla="*/ 298761 h 381681"/>
                <a:gd name="connsiteX249" fmla="*/ 397485 w 423286"/>
                <a:gd name="connsiteY249" fmla="*/ 299066 h 381681"/>
                <a:gd name="connsiteX250" fmla="*/ 402367 w 423286"/>
                <a:gd name="connsiteY250" fmla="*/ 300655 h 381681"/>
                <a:gd name="connsiteX251" fmla="*/ 404151 w 423286"/>
                <a:gd name="connsiteY251" fmla="*/ 301922 h 381681"/>
                <a:gd name="connsiteX252" fmla="*/ 407014 w 423286"/>
                <a:gd name="connsiteY252" fmla="*/ 305114 h 381681"/>
                <a:gd name="connsiteX253" fmla="*/ 410378 w 423286"/>
                <a:gd name="connsiteY253" fmla="*/ 304676 h 381681"/>
                <a:gd name="connsiteX254" fmla="*/ 411075 w 423286"/>
                <a:gd name="connsiteY254" fmla="*/ 304676 h 381681"/>
                <a:gd name="connsiteX255" fmla="*/ 411262 w 423286"/>
                <a:gd name="connsiteY255" fmla="*/ 304903 h 381681"/>
                <a:gd name="connsiteX256" fmla="*/ 411364 w 423286"/>
                <a:gd name="connsiteY256" fmla="*/ 305928 h 381681"/>
                <a:gd name="connsiteX257" fmla="*/ 410871 w 423286"/>
                <a:gd name="connsiteY257" fmla="*/ 310880 h 381681"/>
                <a:gd name="connsiteX258" fmla="*/ 411802 w 423286"/>
                <a:gd name="connsiteY258" fmla="*/ 315863 h 381681"/>
                <a:gd name="connsiteX259" fmla="*/ 412451 w 423286"/>
                <a:gd name="connsiteY259" fmla="*/ 323350 h 381681"/>
                <a:gd name="connsiteX260" fmla="*/ 412209 w 423286"/>
                <a:gd name="connsiteY260" fmla="*/ 324641 h 381681"/>
                <a:gd name="connsiteX261" fmla="*/ 411403 w 423286"/>
                <a:gd name="connsiteY261" fmla="*/ 326801 h 381681"/>
                <a:gd name="connsiteX262" fmla="*/ 411364 w 423286"/>
                <a:gd name="connsiteY262" fmla="*/ 328185 h 381681"/>
                <a:gd name="connsiteX263" fmla="*/ 411153 w 423286"/>
                <a:gd name="connsiteY263" fmla="*/ 329038 h 381681"/>
                <a:gd name="connsiteX264" fmla="*/ 411372 w 423286"/>
                <a:gd name="connsiteY264" fmla="*/ 329413 h 381681"/>
                <a:gd name="connsiteX265" fmla="*/ 412444 w 423286"/>
                <a:gd name="connsiteY265" fmla="*/ 329922 h 381681"/>
                <a:gd name="connsiteX266" fmla="*/ 414728 w 423286"/>
                <a:gd name="connsiteY266" fmla="*/ 330196 h 381681"/>
                <a:gd name="connsiteX267" fmla="*/ 420244 w 423286"/>
                <a:gd name="connsiteY267" fmla="*/ 329359 h 381681"/>
                <a:gd name="connsiteX268" fmla="*/ 420885 w 423286"/>
                <a:gd name="connsiteY268" fmla="*/ 329570 h 381681"/>
                <a:gd name="connsiteX269" fmla="*/ 422207 w 423286"/>
                <a:gd name="connsiteY269" fmla="*/ 330454 h 381681"/>
                <a:gd name="connsiteX270" fmla="*/ 423201 w 423286"/>
                <a:gd name="connsiteY270" fmla="*/ 331839 h 381681"/>
                <a:gd name="connsiteX271" fmla="*/ 423287 w 423286"/>
                <a:gd name="connsiteY271" fmla="*/ 332496 h 381681"/>
                <a:gd name="connsiteX272" fmla="*/ 421894 w 423286"/>
                <a:gd name="connsiteY272" fmla="*/ 333646 h 381681"/>
                <a:gd name="connsiteX273" fmla="*/ 421668 w 423286"/>
                <a:gd name="connsiteY273" fmla="*/ 335594 h 381681"/>
                <a:gd name="connsiteX274" fmla="*/ 422082 w 423286"/>
                <a:gd name="connsiteY274" fmla="*/ 338512 h 381681"/>
                <a:gd name="connsiteX275" fmla="*/ 421894 w 423286"/>
                <a:gd name="connsiteY275" fmla="*/ 338864 h 381681"/>
                <a:gd name="connsiteX276" fmla="*/ 420674 w 423286"/>
                <a:gd name="connsiteY276" fmla="*/ 339521 h 381681"/>
                <a:gd name="connsiteX277" fmla="*/ 420275 w 423286"/>
                <a:gd name="connsiteY277" fmla="*/ 343731 h 381681"/>
                <a:gd name="connsiteX278" fmla="*/ 420056 w 423286"/>
                <a:gd name="connsiteY278" fmla="*/ 344114 h 381681"/>
                <a:gd name="connsiteX279" fmla="*/ 418632 w 423286"/>
                <a:gd name="connsiteY279" fmla="*/ 344544 h 381681"/>
                <a:gd name="connsiteX280" fmla="*/ 411904 w 423286"/>
                <a:gd name="connsiteY280" fmla="*/ 344255 h 381681"/>
                <a:gd name="connsiteX281" fmla="*/ 411137 w 423286"/>
                <a:gd name="connsiteY281" fmla="*/ 344372 h 381681"/>
                <a:gd name="connsiteX282" fmla="*/ 408610 w 423286"/>
                <a:gd name="connsiteY282" fmla="*/ 345483 h 381681"/>
                <a:gd name="connsiteX283" fmla="*/ 404276 w 423286"/>
                <a:gd name="connsiteY283" fmla="*/ 346281 h 381681"/>
                <a:gd name="connsiteX284" fmla="*/ 403087 w 423286"/>
                <a:gd name="connsiteY284" fmla="*/ 346734 h 381681"/>
                <a:gd name="connsiteX285" fmla="*/ 401491 w 423286"/>
                <a:gd name="connsiteY285" fmla="*/ 348002 h 381681"/>
                <a:gd name="connsiteX286" fmla="*/ 400341 w 423286"/>
                <a:gd name="connsiteY286" fmla="*/ 349543 h 381681"/>
                <a:gd name="connsiteX287" fmla="*/ 400122 w 423286"/>
                <a:gd name="connsiteY287" fmla="*/ 350967 h 381681"/>
                <a:gd name="connsiteX288" fmla="*/ 399895 w 423286"/>
                <a:gd name="connsiteY288" fmla="*/ 351264 h 381681"/>
                <a:gd name="connsiteX289" fmla="*/ 397415 w 423286"/>
                <a:gd name="connsiteY289" fmla="*/ 350975 h 381681"/>
                <a:gd name="connsiteX290" fmla="*/ 396601 w 423286"/>
                <a:gd name="connsiteY290" fmla="*/ 352211 h 381681"/>
                <a:gd name="connsiteX291" fmla="*/ 391790 w 423286"/>
                <a:gd name="connsiteY291" fmla="*/ 354057 h 381681"/>
                <a:gd name="connsiteX292" fmla="*/ 391195 w 423286"/>
                <a:gd name="connsiteY292" fmla="*/ 354456 h 381681"/>
                <a:gd name="connsiteX293" fmla="*/ 390483 w 423286"/>
                <a:gd name="connsiteY293" fmla="*/ 355927 h 381681"/>
                <a:gd name="connsiteX294" fmla="*/ 389842 w 423286"/>
                <a:gd name="connsiteY294" fmla="*/ 360050 h 381681"/>
                <a:gd name="connsiteX295" fmla="*/ 389263 w 423286"/>
                <a:gd name="connsiteY295" fmla="*/ 363751 h 381681"/>
                <a:gd name="connsiteX296" fmla="*/ 388895 w 423286"/>
                <a:gd name="connsiteY296" fmla="*/ 364290 h 381681"/>
                <a:gd name="connsiteX297" fmla="*/ 387377 w 423286"/>
                <a:gd name="connsiteY297" fmla="*/ 365558 h 381681"/>
                <a:gd name="connsiteX298" fmla="*/ 387228 w 423286"/>
                <a:gd name="connsiteY298" fmla="*/ 365988 h 381681"/>
                <a:gd name="connsiteX299" fmla="*/ 387432 w 423286"/>
                <a:gd name="connsiteY299" fmla="*/ 367420 h 381681"/>
                <a:gd name="connsiteX300" fmla="*/ 386744 w 423286"/>
                <a:gd name="connsiteY300" fmla="*/ 370025 h 381681"/>
                <a:gd name="connsiteX301" fmla="*/ 386204 w 423286"/>
                <a:gd name="connsiteY301" fmla="*/ 377246 h 381681"/>
                <a:gd name="connsiteX302" fmla="*/ 385601 w 423286"/>
                <a:gd name="connsiteY302" fmla="*/ 379264 h 381681"/>
                <a:gd name="connsiteX303" fmla="*/ 384405 w 423286"/>
                <a:gd name="connsiteY303" fmla="*/ 379429 h 381681"/>
                <a:gd name="connsiteX304" fmla="*/ 383466 w 423286"/>
                <a:gd name="connsiteY304" fmla="*/ 380438 h 381681"/>
                <a:gd name="connsiteX305" fmla="*/ 381744 w 423286"/>
                <a:gd name="connsiteY305" fmla="*/ 381682 h 381681"/>
                <a:gd name="connsiteX306" fmla="*/ 378028 w 423286"/>
                <a:gd name="connsiteY306" fmla="*/ 380720 h 381681"/>
                <a:gd name="connsiteX307" fmla="*/ 375079 w 423286"/>
                <a:gd name="connsiteY307" fmla="*/ 379710 h 381681"/>
                <a:gd name="connsiteX308" fmla="*/ 365315 w 423286"/>
                <a:gd name="connsiteY308" fmla="*/ 377340 h 381681"/>
                <a:gd name="connsiteX309" fmla="*/ 364243 w 423286"/>
                <a:gd name="connsiteY309" fmla="*/ 376190 h 381681"/>
                <a:gd name="connsiteX310" fmla="*/ 363633 w 423286"/>
                <a:gd name="connsiteY310" fmla="*/ 374164 h 381681"/>
                <a:gd name="connsiteX311" fmla="*/ 361943 w 423286"/>
                <a:gd name="connsiteY311" fmla="*/ 373592 h 381681"/>
                <a:gd name="connsiteX312" fmla="*/ 359518 w 423286"/>
                <a:gd name="connsiteY312" fmla="*/ 376628 h 381681"/>
                <a:gd name="connsiteX313" fmla="*/ 351272 w 423286"/>
                <a:gd name="connsiteY313" fmla="*/ 374876 h 381681"/>
                <a:gd name="connsiteX314" fmla="*/ 348471 w 423286"/>
                <a:gd name="connsiteY314" fmla="*/ 375415 h 381681"/>
                <a:gd name="connsiteX315" fmla="*/ 346742 w 423286"/>
                <a:gd name="connsiteY315" fmla="*/ 374469 h 381681"/>
                <a:gd name="connsiteX316" fmla="*/ 342299 w 423286"/>
                <a:gd name="connsiteY316" fmla="*/ 374414 h 381681"/>
                <a:gd name="connsiteX317" fmla="*/ 338794 w 423286"/>
                <a:gd name="connsiteY317" fmla="*/ 372521 h 381681"/>
                <a:gd name="connsiteX318" fmla="*/ 333763 w 423286"/>
                <a:gd name="connsiteY318" fmla="*/ 373819 h 381681"/>
                <a:gd name="connsiteX319" fmla="*/ 329789 w 423286"/>
                <a:gd name="connsiteY319" fmla="*/ 374070 h 381681"/>
                <a:gd name="connsiteX320" fmla="*/ 324336 w 423286"/>
                <a:gd name="connsiteY320" fmla="*/ 370752 h 381681"/>
                <a:gd name="connsiteX321" fmla="*/ 318476 w 423286"/>
                <a:gd name="connsiteY321" fmla="*/ 369837 h 381681"/>
                <a:gd name="connsiteX322" fmla="*/ 313720 w 423286"/>
                <a:gd name="connsiteY322" fmla="*/ 370119 h 381681"/>
                <a:gd name="connsiteX323" fmla="*/ 311271 w 423286"/>
                <a:gd name="connsiteY323" fmla="*/ 369861 h 381681"/>
                <a:gd name="connsiteX324" fmla="*/ 307304 w 423286"/>
                <a:gd name="connsiteY324" fmla="*/ 368672 h 381681"/>
                <a:gd name="connsiteX325" fmla="*/ 305427 w 423286"/>
                <a:gd name="connsiteY325" fmla="*/ 367443 h 381681"/>
                <a:gd name="connsiteX326" fmla="*/ 302337 w 423286"/>
                <a:gd name="connsiteY326" fmla="*/ 368382 h 381681"/>
                <a:gd name="connsiteX327" fmla="*/ 300944 w 423286"/>
                <a:gd name="connsiteY327" fmla="*/ 366637 h 381681"/>
                <a:gd name="connsiteX328" fmla="*/ 292205 w 423286"/>
                <a:gd name="connsiteY328" fmla="*/ 365018 h 381681"/>
                <a:gd name="connsiteX329" fmla="*/ 290586 w 423286"/>
                <a:gd name="connsiteY329" fmla="*/ 361928 h 381681"/>
                <a:gd name="connsiteX330" fmla="*/ 289373 w 423286"/>
                <a:gd name="connsiteY330" fmla="*/ 359056 h 381681"/>
                <a:gd name="connsiteX331" fmla="*/ 289279 w 423286"/>
                <a:gd name="connsiteY331" fmla="*/ 356099 h 381681"/>
                <a:gd name="connsiteX332" fmla="*/ 287151 w 423286"/>
                <a:gd name="connsiteY332" fmla="*/ 350920 h 381681"/>
                <a:gd name="connsiteX333" fmla="*/ 286439 w 423286"/>
                <a:gd name="connsiteY333" fmla="*/ 343386 h 381681"/>
                <a:gd name="connsiteX334" fmla="*/ 285649 w 423286"/>
                <a:gd name="connsiteY334" fmla="*/ 340437 h 381681"/>
                <a:gd name="connsiteX335" fmla="*/ 284468 w 423286"/>
                <a:gd name="connsiteY335" fmla="*/ 337871 h 381681"/>
                <a:gd name="connsiteX336" fmla="*/ 282895 w 423286"/>
                <a:gd name="connsiteY336" fmla="*/ 335688 h 381681"/>
                <a:gd name="connsiteX337" fmla="*/ 280759 w 423286"/>
                <a:gd name="connsiteY337" fmla="*/ 333349 h 381681"/>
                <a:gd name="connsiteX338" fmla="*/ 278897 w 423286"/>
                <a:gd name="connsiteY338" fmla="*/ 332418 h 381681"/>
                <a:gd name="connsiteX339" fmla="*/ 270730 w 423286"/>
                <a:gd name="connsiteY339" fmla="*/ 330634 h 381681"/>
                <a:gd name="connsiteX340" fmla="*/ 269157 w 423286"/>
                <a:gd name="connsiteY340" fmla="*/ 330869 h 381681"/>
                <a:gd name="connsiteX341" fmla="*/ 265504 w 423286"/>
                <a:gd name="connsiteY341" fmla="*/ 332034 h 381681"/>
                <a:gd name="connsiteX342" fmla="*/ 261616 w 423286"/>
                <a:gd name="connsiteY342" fmla="*/ 334624 h 381681"/>
                <a:gd name="connsiteX343" fmla="*/ 255231 w 423286"/>
                <a:gd name="connsiteY343" fmla="*/ 336095 h 381681"/>
                <a:gd name="connsiteX344" fmla="*/ 253949 w 423286"/>
                <a:gd name="connsiteY344" fmla="*/ 337206 h 381681"/>
                <a:gd name="connsiteX345" fmla="*/ 252345 w 423286"/>
                <a:gd name="connsiteY345" fmla="*/ 339709 h 381681"/>
                <a:gd name="connsiteX346" fmla="*/ 250264 w 423286"/>
                <a:gd name="connsiteY346" fmla="*/ 341164 h 381681"/>
                <a:gd name="connsiteX347" fmla="*/ 247416 w 423286"/>
                <a:gd name="connsiteY347" fmla="*/ 340789 h 381681"/>
                <a:gd name="connsiteX348" fmla="*/ 244349 w 423286"/>
                <a:gd name="connsiteY348" fmla="*/ 342267 h 381681"/>
                <a:gd name="connsiteX349" fmla="*/ 238662 w 423286"/>
                <a:gd name="connsiteY349" fmla="*/ 346390 h 381681"/>
                <a:gd name="connsiteX350" fmla="*/ 235665 w 423286"/>
                <a:gd name="connsiteY350" fmla="*/ 347650 h 381681"/>
                <a:gd name="connsiteX351" fmla="*/ 233154 w 423286"/>
                <a:gd name="connsiteY351" fmla="*/ 347556 h 381681"/>
                <a:gd name="connsiteX352" fmla="*/ 230455 w 423286"/>
                <a:gd name="connsiteY352" fmla="*/ 345600 h 381681"/>
                <a:gd name="connsiteX353" fmla="*/ 224423 w 423286"/>
                <a:gd name="connsiteY353" fmla="*/ 342972 h 381681"/>
                <a:gd name="connsiteX354" fmla="*/ 220519 w 423286"/>
                <a:gd name="connsiteY354" fmla="*/ 342095 h 381681"/>
                <a:gd name="connsiteX355" fmla="*/ 215105 w 423286"/>
                <a:gd name="connsiteY355" fmla="*/ 342698 h 381681"/>
                <a:gd name="connsiteX356" fmla="*/ 212539 w 423286"/>
                <a:gd name="connsiteY356" fmla="*/ 342260 h 381681"/>
                <a:gd name="connsiteX357" fmla="*/ 208181 w 423286"/>
                <a:gd name="connsiteY357" fmla="*/ 339169 h 381681"/>
                <a:gd name="connsiteX358" fmla="*/ 207039 w 423286"/>
                <a:gd name="connsiteY358" fmla="*/ 336924 h 381681"/>
                <a:gd name="connsiteX359" fmla="*/ 204551 w 423286"/>
                <a:gd name="connsiteY359" fmla="*/ 335422 h 381681"/>
                <a:gd name="connsiteX360" fmla="*/ 196665 w 423286"/>
                <a:gd name="connsiteY360" fmla="*/ 332050 h 381681"/>
                <a:gd name="connsiteX361" fmla="*/ 190282 w 423286"/>
                <a:gd name="connsiteY361" fmla="*/ 327591 h 381681"/>
                <a:gd name="connsiteX362" fmla="*/ 189108 w 423286"/>
                <a:gd name="connsiteY362" fmla="*/ 325901 h 381681"/>
                <a:gd name="connsiteX363" fmla="*/ 188326 w 423286"/>
                <a:gd name="connsiteY363" fmla="*/ 323405 h 381681"/>
                <a:gd name="connsiteX364" fmla="*/ 185548 w 423286"/>
                <a:gd name="connsiteY364" fmla="*/ 320370 h 381681"/>
                <a:gd name="connsiteX365" fmla="*/ 179313 w 423286"/>
                <a:gd name="connsiteY365" fmla="*/ 317890 h 381681"/>
                <a:gd name="connsiteX366" fmla="*/ 175777 w 423286"/>
                <a:gd name="connsiteY366" fmla="*/ 315245 h 381681"/>
                <a:gd name="connsiteX367" fmla="*/ 171630 w 423286"/>
                <a:gd name="connsiteY367" fmla="*/ 314651 h 381681"/>
                <a:gd name="connsiteX368" fmla="*/ 167774 w 423286"/>
                <a:gd name="connsiteY368" fmla="*/ 314737 h 381681"/>
                <a:gd name="connsiteX369" fmla="*/ 166076 w 423286"/>
                <a:gd name="connsiteY369" fmla="*/ 314259 h 381681"/>
                <a:gd name="connsiteX370" fmla="*/ 164535 w 423286"/>
                <a:gd name="connsiteY370" fmla="*/ 313125 h 381681"/>
                <a:gd name="connsiteX371" fmla="*/ 159269 w 423286"/>
                <a:gd name="connsiteY371" fmla="*/ 307649 h 381681"/>
                <a:gd name="connsiteX372" fmla="*/ 159207 w 423286"/>
                <a:gd name="connsiteY372" fmla="*/ 305482 h 381681"/>
                <a:gd name="connsiteX373" fmla="*/ 155960 w 423286"/>
                <a:gd name="connsiteY373" fmla="*/ 300115 h 381681"/>
                <a:gd name="connsiteX374" fmla="*/ 155201 w 423286"/>
                <a:gd name="connsiteY374" fmla="*/ 298198 h 381681"/>
                <a:gd name="connsiteX375" fmla="*/ 154505 w 423286"/>
                <a:gd name="connsiteY375" fmla="*/ 292870 h 381681"/>
                <a:gd name="connsiteX376" fmla="*/ 153605 w 423286"/>
                <a:gd name="connsiteY376" fmla="*/ 291478 h 381681"/>
                <a:gd name="connsiteX377" fmla="*/ 150218 w 423286"/>
                <a:gd name="connsiteY377" fmla="*/ 289279 h 381681"/>
                <a:gd name="connsiteX378" fmla="*/ 149693 w 423286"/>
                <a:gd name="connsiteY378" fmla="*/ 287840 h 381681"/>
                <a:gd name="connsiteX379" fmla="*/ 150413 w 423286"/>
                <a:gd name="connsiteY379" fmla="*/ 285923 h 381681"/>
                <a:gd name="connsiteX380" fmla="*/ 150413 w 423286"/>
                <a:gd name="connsiteY380" fmla="*/ 284468 h 381681"/>
                <a:gd name="connsiteX381" fmla="*/ 148653 w 423286"/>
                <a:gd name="connsiteY381" fmla="*/ 283099 h 381681"/>
                <a:gd name="connsiteX382" fmla="*/ 146008 w 423286"/>
                <a:gd name="connsiteY382" fmla="*/ 282371 h 381681"/>
                <a:gd name="connsiteX383" fmla="*/ 145367 w 423286"/>
                <a:gd name="connsiteY383" fmla="*/ 280728 h 381681"/>
                <a:gd name="connsiteX384" fmla="*/ 145852 w 423286"/>
                <a:gd name="connsiteY384" fmla="*/ 277529 h 381681"/>
                <a:gd name="connsiteX385" fmla="*/ 145453 w 423286"/>
                <a:gd name="connsiteY385" fmla="*/ 275518 h 381681"/>
                <a:gd name="connsiteX386" fmla="*/ 143122 w 423286"/>
                <a:gd name="connsiteY386" fmla="*/ 272303 h 381681"/>
                <a:gd name="connsiteX387" fmla="*/ 139680 w 423286"/>
                <a:gd name="connsiteY387" fmla="*/ 269009 h 381681"/>
                <a:gd name="connsiteX388" fmla="*/ 136245 w 423286"/>
                <a:gd name="connsiteY388" fmla="*/ 264127 h 381681"/>
                <a:gd name="connsiteX389" fmla="*/ 134899 w 423286"/>
                <a:gd name="connsiteY389" fmla="*/ 262906 h 381681"/>
                <a:gd name="connsiteX390" fmla="*/ 134023 w 423286"/>
                <a:gd name="connsiteY390" fmla="*/ 259707 h 381681"/>
                <a:gd name="connsiteX391" fmla="*/ 132763 w 423286"/>
                <a:gd name="connsiteY391" fmla="*/ 255905 h 381681"/>
                <a:gd name="connsiteX392" fmla="*/ 130823 w 423286"/>
                <a:gd name="connsiteY392" fmla="*/ 255631 h 381681"/>
                <a:gd name="connsiteX393" fmla="*/ 121420 w 423286"/>
                <a:gd name="connsiteY393" fmla="*/ 260192 h 381681"/>
                <a:gd name="connsiteX394" fmla="*/ 118674 w 423286"/>
                <a:gd name="connsiteY394" fmla="*/ 257626 h 381681"/>
                <a:gd name="connsiteX395" fmla="*/ 110428 w 423286"/>
                <a:gd name="connsiteY395" fmla="*/ 253166 h 381681"/>
                <a:gd name="connsiteX396" fmla="*/ 109857 w 423286"/>
                <a:gd name="connsiteY396" fmla="*/ 252493 h 381681"/>
                <a:gd name="connsiteX397" fmla="*/ 109278 w 423286"/>
                <a:gd name="connsiteY397" fmla="*/ 251468 h 381681"/>
                <a:gd name="connsiteX398" fmla="*/ 110318 w 423286"/>
                <a:gd name="connsiteY398" fmla="*/ 250874 h 381681"/>
                <a:gd name="connsiteX399" fmla="*/ 111351 w 423286"/>
                <a:gd name="connsiteY399" fmla="*/ 250631 h 381681"/>
                <a:gd name="connsiteX400" fmla="*/ 113424 w 423286"/>
                <a:gd name="connsiteY400" fmla="*/ 251430 h 381681"/>
                <a:gd name="connsiteX401" fmla="*/ 114668 w 423286"/>
                <a:gd name="connsiteY401" fmla="*/ 250491 h 381681"/>
                <a:gd name="connsiteX402" fmla="*/ 114175 w 423286"/>
                <a:gd name="connsiteY402" fmla="*/ 248973 h 381681"/>
                <a:gd name="connsiteX403" fmla="*/ 112102 w 423286"/>
                <a:gd name="connsiteY403" fmla="*/ 248034 h 381681"/>
                <a:gd name="connsiteX404" fmla="*/ 109286 w 423286"/>
                <a:gd name="connsiteY404" fmla="*/ 248104 h 381681"/>
                <a:gd name="connsiteX405" fmla="*/ 110060 w 423286"/>
                <a:gd name="connsiteY405" fmla="*/ 249528 h 381681"/>
                <a:gd name="connsiteX406" fmla="*/ 107424 w 423286"/>
                <a:gd name="connsiteY406" fmla="*/ 250874 h 381681"/>
                <a:gd name="connsiteX407" fmla="*/ 106860 w 423286"/>
                <a:gd name="connsiteY407" fmla="*/ 252634 h 381681"/>
                <a:gd name="connsiteX408" fmla="*/ 107244 w 423286"/>
                <a:gd name="connsiteY408" fmla="*/ 254817 h 381681"/>
                <a:gd name="connsiteX409" fmla="*/ 107471 w 423286"/>
                <a:gd name="connsiteY409" fmla="*/ 257868 h 381681"/>
                <a:gd name="connsiteX410" fmla="*/ 106399 w 423286"/>
                <a:gd name="connsiteY410" fmla="*/ 259339 h 381681"/>
                <a:gd name="connsiteX411" fmla="*/ 105570 w 423286"/>
                <a:gd name="connsiteY411" fmla="*/ 260020 h 381681"/>
                <a:gd name="connsiteX412" fmla="*/ 102026 w 423286"/>
                <a:gd name="connsiteY412" fmla="*/ 260200 h 381681"/>
                <a:gd name="connsiteX413" fmla="*/ 100367 w 423286"/>
                <a:gd name="connsiteY413" fmla="*/ 261545 h 381681"/>
                <a:gd name="connsiteX414" fmla="*/ 99295 w 423286"/>
                <a:gd name="connsiteY414" fmla="*/ 261866 h 381681"/>
                <a:gd name="connsiteX415" fmla="*/ 97801 w 423286"/>
                <a:gd name="connsiteY415" fmla="*/ 260818 h 381681"/>
                <a:gd name="connsiteX416" fmla="*/ 96838 w 423286"/>
                <a:gd name="connsiteY416" fmla="*/ 259965 h 381681"/>
                <a:gd name="connsiteX417" fmla="*/ 96048 w 423286"/>
                <a:gd name="connsiteY417" fmla="*/ 258150 h 381681"/>
                <a:gd name="connsiteX418" fmla="*/ 95806 w 423286"/>
                <a:gd name="connsiteY418" fmla="*/ 256882 h 381681"/>
                <a:gd name="connsiteX419" fmla="*/ 96111 w 423286"/>
                <a:gd name="connsiteY419" fmla="*/ 256163 h 381681"/>
                <a:gd name="connsiteX420" fmla="*/ 95696 w 423286"/>
                <a:gd name="connsiteY420" fmla="*/ 255107 h 381681"/>
                <a:gd name="connsiteX421" fmla="*/ 94562 w 423286"/>
                <a:gd name="connsiteY421" fmla="*/ 253706 h 381681"/>
                <a:gd name="connsiteX422" fmla="*/ 93419 w 423286"/>
                <a:gd name="connsiteY422" fmla="*/ 252939 h 381681"/>
                <a:gd name="connsiteX423" fmla="*/ 92262 w 423286"/>
                <a:gd name="connsiteY423" fmla="*/ 252799 h 381681"/>
                <a:gd name="connsiteX424" fmla="*/ 91299 w 423286"/>
                <a:gd name="connsiteY424" fmla="*/ 251946 h 381681"/>
                <a:gd name="connsiteX425" fmla="*/ 90533 w 423286"/>
                <a:gd name="connsiteY425" fmla="*/ 250381 h 381681"/>
                <a:gd name="connsiteX426" fmla="*/ 88741 w 423286"/>
                <a:gd name="connsiteY426" fmla="*/ 249348 h 381681"/>
                <a:gd name="connsiteX427" fmla="*/ 87614 w 423286"/>
                <a:gd name="connsiteY427" fmla="*/ 249145 h 381681"/>
                <a:gd name="connsiteX428" fmla="*/ 87583 w 423286"/>
                <a:gd name="connsiteY428" fmla="*/ 244302 h 381681"/>
                <a:gd name="connsiteX429" fmla="*/ 87552 w 423286"/>
                <a:gd name="connsiteY429" fmla="*/ 240054 h 381681"/>
                <a:gd name="connsiteX430" fmla="*/ 87521 w 423286"/>
                <a:gd name="connsiteY430" fmla="*/ 235822 h 381681"/>
                <a:gd name="connsiteX431" fmla="*/ 83695 w 423286"/>
                <a:gd name="connsiteY431" fmla="*/ 235650 h 381681"/>
                <a:gd name="connsiteX432" fmla="*/ 80253 w 423286"/>
                <a:gd name="connsiteY432" fmla="*/ 235501 h 381681"/>
                <a:gd name="connsiteX433" fmla="*/ 80253 w 423286"/>
                <a:gd name="connsiteY433" fmla="*/ 231949 h 381681"/>
                <a:gd name="connsiteX434" fmla="*/ 80253 w 423286"/>
                <a:gd name="connsiteY434" fmla="*/ 225323 h 381681"/>
                <a:gd name="connsiteX435" fmla="*/ 81888 w 423286"/>
                <a:gd name="connsiteY435" fmla="*/ 220175 h 381681"/>
                <a:gd name="connsiteX436" fmla="*/ 83554 w 423286"/>
                <a:gd name="connsiteY436" fmla="*/ 215215 h 381681"/>
                <a:gd name="connsiteX437" fmla="*/ 81020 w 423286"/>
                <a:gd name="connsiteY437" fmla="*/ 211561 h 381681"/>
                <a:gd name="connsiteX438" fmla="*/ 78320 w 423286"/>
                <a:gd name="connsiteY438" fmla="*/ 207657 h 381681"/>
                <a:gd name="connsiteX439" fmla="*/ 76568 w 423286"/>
                <a:gd name="connsiteY439" fmla="*/ 206030 h 381681"/>
                <a:gd name="connsiteX440" fmla="*/ 74510 w 423286"/>
                <a:gd name="connsiteY440" fmla="*/ 201140 h 381681"/>
                <a:gd name="connsiteX441" fmla="*/ 73486 w 423286"/>
                <a:gd name="connsiteY441" fmla="*/ 198973 h 381681"/>
                <a:gd name="connsiteX442" fmla="*/ 72578 w 423286"/>
                <a:gd name="connsiteY442" fmla="*/ 198152 h 381681"/>
                <a:gd name="connsiteX443" fmla="*/ 71600 w 423286"/>
                <a:gd name="connsiteY443" fmla="*/ 197675 h 381681"/>
                <a:gd name="connsiteX444" fmla="*/ 68009 w 423286"/>
                <a:gd name="connsiteY444" fmla="*/ 197862 h 381681"/>
                <a:gd name="connsiteX445" fmla="*/ 64653 w 423286"/>
                <a:gd name="connsiteY445" fmla="*/ 195226 h 381681"/>
                <a:gd name="connsiteX446" fmla="*/ 60718 w 423286"/>
                <a:gd name="connsiteY446" fmla="*/ 192128 h 381681"/>
                <a:gd name="connsiteX447" fmla="*/ 55906 w 423286"/>
                <a:gd name="connsiteY447" fmla="*/ 188334 h 381681"/>
                <a:gd name="connsiteX448" fmla="*/ 51666 w 423286"/>
                <a:gd name="connsiteY448" fmla="*/ 185853 h 381681"/>
                <a:gd name="connsiteX449" fmla="*/ 49937 w 423286"/>
                <a:gd name="connsiteY449" fmla="*/ 185306 h 381681"/>
                <a:gd name="connsiteX450" fmla="*/ 45861 w 423286"/>
                <a:gd name="connsiteY450" fmla="*/ 185118 h 381681"/>
                <a:gd name="connsiteX451" fmla="*/ 45431 w 423286"/>
                <a:gd name="connsiteY451" fmla="*/ 184641 h 381681"/>
                <a:gd name="connsiteX452" fmla="*/ 45149 w 423286"/>
                <a:gd name="connsiteY452" fmla="*/ 183280 h 381681"/>
                <a:gd name="connsiteX453" fmla="*/ 45157 w 423286"/>
                <a:gd name="connsiteY453" fmla="*/ 181762 h 381681"/>
                <a:gd name="connsiteX454" fmla="*/ 46479 w 423286"/>
                <a:gd name="connsiteY454" fmla="*/ 179470 h 381681"/>
                <a:gd name="connsiteX455" fmla="*/ 46581 w 423286"/>
                <a:gd name="connsiteY455" fmla="*/ 178022 h 381681"/>
                <a:gd name="connsiteX456" fmla="*/ 43819 w 423286"/>
                <a:gd name="connsiteY456" fmla="*/ 173156 h 381681"/>
                <a:gd name="connsiteX457" fmla="*/ 42966 w 423286"/>
                <a:gd name="connsiteY457" fmla="*/ 171732 h 381681"/>
                <a:gd name="connsiteX458" fmla="*/ 40604 w 423286"/>
                <a:gd name="connsiteY458" fmla="*/ 171161 h 381681"/>
                <a:gd name="connsiteX459" fmla="*/ 41073 w 423286"/>
                <a:gd name="connsiteY459" fmla="*/ 169753 h 381681"/>
                <a:gd name="connsiteX460" fmla="*/ 41073 w 423286"/>
                <a:gd name="connsiteY460" fmla="*/ 168814 h 381681"/>
                <a:gd name="connsiteX461" fmla="*/ 40736 w 423286"/>
                <a:gd name="connsiteY461" fmla="*/ 168071 h 381681"/>
                <a:gd name="connsiteX462" fmla="*/ 40189 w 423286"/>
                <a:gd name="connsiteY462" fmla="*/ 167719 h 381681"/>
                <a:gd name="connsiteX463" fmla="*/ 39492 w 423286"/>
                <a:gd name="connsiteY463" fmla="*/ 167680 h 381681"/>
                <a:gd name="connsiteX464" fmla="*/ 37638 w 423286"/>
                <a:gd name="connsiteY464" fmla="*/ 168259 h 381681"/>
                <a:gd name="connsiteX465" fmla="*/ 36223 w 423286"/>
                <a:gd name="connsiteY465" fmla="*/ 166052 h 381681"/>
                <a:gd name="connsiteX466" fmla="*/ 31818 w 423286"/>
                <a:gd name="connsiteY466" fmla="*/ 159770 h 381681"/>
                <a:gd name="connsiteX467" fmla="*/ 30402 w 423286"/>
                <a:gd name="connsiteY467" fmla="*/ 159003 h 381681"/>
                <a:gd name="connsiteX468" fmla="*/ 30143 w 423286"/>
                <a:gd name="connsiteY468" fmla="*/ 158573 h 381681"/>
                <a:gd name="connsiteX469" fmla="*/ 31215 w 423286"/>
                <a:gd name="connsiteY469" fmla="*/ 156641 h 381681"/>
                <a:gd name="connsiteX470" fmla="*/ 33030 w 423286"/>
                <a:gd name="connsiteY470" fmla="*/ 153777 h 381681"/>
                <a:gd name="connsiteX471" fmla="*/ 33343 w 423286"/>
                <a:gd name="connsiteY471" fmla="*/ 152119 h 381681"/>
                <a:gd name="connsiteX472" fmla="*/ 32999 w 423286"/>
                <a:gd name="connsiteY472" fmla="*/ 150288 h 381681"/>
                <a:gd name="connsiteX473" fmla="*/ 31044 w 423286"/>
                <a:gd name="connsiteY473" fmla="*/ 146838 h 381681"/>
                <a:gd name="connsiteX474" fmla="*/ 31521 w 423286"/>
                <a:gd name="connsiteY474" fmla="*/ 145375 h 381681"/>
                <a:gd name="connsiteX475" fmla="*/ 32358 w 423286"/>
                <a:gd name="connsiteY475" fmla="*/ 143693 h 381681"/>
                <a:gd name="connsiteX476" fmla="*/ 32428 w 423286"/>
                <a:gd name="connsiteY476" fmla="*/ 142426 h 381681"/>
                <a:gd name="connsiteX477" fmla="*/ 33742 w 423286"/>
                <a:gd name="connsiteY477" fmla="*/ 142613 h 381681"/>
                <a:gd name="connsiteX478" fmla="*/ 35425 w 423286"/>
                <a:gd name="connsiteY478" fmla="*/ 142629 h 381681"/>
                <a:gd name="connsiteX479" fmla="*/ 35957 w 423286"/>
                <a:gd name="connsiteY479" fmla="*/ 141596 h 381681"/>
                <a:gd name="connsiteX480" fmla="*/ 35925 w 423286"/>
                <a:gd name="connsiteY480" fmla="*/ 137982 h 381681"/>
                <a:gd name="connsiteX481" fmla="*/ 36324 w 423286"/>
                <a:gd name="connsiteY481" fmla="*/ 136660 h 381681"/>
                <a:gd name="connsiteX482" fmla="*/ 41660 w 423286"/>
                <a:gd name="connsiteY482" fmla="*/ 130526 h 381681"/>
                <a:gd name="connsiteX483" fmla="*/ 44312 w 423286"/>
                <a:gd name="connsiteY483" fmla="*/ 129149 h 381681"/>
                <a:gd name="connsiteX484" fmla="*/ 46330 w 423286"/>
                <a:gd name="connsiteY484" fmla="*/ 127882 h 381681"/>
                <a:gd name="connsiteX485" fmla="*/ 46792 w 423286"/>
                <a:gd name="connsiteY485" fmla="*/ 126035 h 381681"/>
                <a:gd name="connsiteX486" fmla="*/ 46377 w 423286"/>
                <a:gd name="connsiteY486" fmla="*/ 125081 h 381681"/>
                <a:gd name="connsiteX487" fmla="*/ 45978 w 423286"/>
                <a:gd name="connsiteY487" fmla="*/ 123688 h 381681"/>
                <a:gd name="connsiteX488" fmla="*/ 45853 w 423286"/>
                <a:gd name="connsiteY488" fmla="*/ 122687 h 381681"/>
                <a:gd name="connsiteX489" fmla="*/ 43631 w 423286"/>
                <a:gd name="connsiteY489" fmla="*/ 119918 h 381681"/>
                <a:gd name="connsiteX490" fmla="*/ 42857 w 423286"/>
                <a:gd name="connsiteY490" fmla="*/ 118525 h 381681"/>
                <a:gd name="connsiteX491" fmla="*/ 42763 w 423286"/>
                <a:gd name="connsiteY491" fmla="*/ 117250 h 381681"/>
                <a:gd name="connsiteX492" fmla="*/ 43287 w 423286"/>
                <a:gd name="connsiteY492" fmla="*/ 114996 h 381681"/>
                <a:gd name="connsiteX493" fmla="*/ 44218 w 423286"/>
                <a:gd name="connsiteY493" fmla="*/ 113244 h 381681"/>
                <a:gd name="connsiteX494" fmla="*/ 47371 w 423286"/>
                <a:gd name="connsiteY494" fmla="*/ 112211 h 381681"/>
                <a:gd name="connsiteX495" fmla="*/ 49162 w 423286"/>
                <a:gd name="connsiteY495" fmla="*/ 111335 h 381681"/>
                <a:gd name="connsiteX496" fmla="*/ 49405 w 423286"/>
                <a:gd name="connsiteY496" fmla="*/ 110545 h 381681"/>
                <a:gd name="connsiteX497" fmla="*/ 47081 w 423286"/>
                <a:gd name="connsiteY497" fmla="*/ 109270 h 381681"/>
                <a:gd name="connsiteX498" fmla="*/ 42121 w 423286"/>
                <a:gd name="connsiteY498" fmla="*/ 108871 h 381681"/>
                <a:gd name="connsiteX499" fmla="*/ 38491 w 423286"/>
                <a:gd name="connsiteY499" fmla="*/ 109238 h 381681"/>
                <a:gd name="connsiteX500" fmla="*/ 37333 w 423286"/>
                <a:gd name="connsiteY500" fmla="*/ 108840 h 381681"/>
                <a:gd name="connsiteX501" fmla="*/ 35612 w 423286"/>
                <a:gd name="connsiteY501" fmla="*/ 106367 h 381681"/>
                <a:gd name="connsiteX502" fmla="*/ 33782 w 423286"/>
                <a:gd name="connsiteY502" fmla="*/ 105053 h 381681"/>
                <a:gd name="connsiteX503" fmla="*/ 32068 w 423286"/>
                <a:gd name="connsiteY503" fmla="*/ 104208 h 381681"/>
                <a:gd name="connsiteX504" fmla="*/ 30402 w 423286"/>
                <a:gd name="connsiteY504" fmla="*/ 104365 h 381681"/>
                <a:gd name="connsiteX505" fmla="*/ 29393 w 423286"/>
                <a:gd name="connsiteY505" fmla="*/ 104028 h 381681"/>
                <a:gd name="connsiteX506" fmla="*/ 29158 w 423286"/>
                <a:gd name="connsiteY506" fmla="*/ 102964 h 381681"/>
                <a:gd name="connsiteX507" fmla="*/ 26748 w 423286"/>
                <a:gd name="connsiteY507" fmla="*/ 94804 h 381681"/>
                <a:gd name="connsiteX508" fmla="*/ 25990 w 423286"/>
                <a:gd name="connsiteY508" fmla="*/ 93685 h 381681"/>
                <a:gd name="connsiteX509" fmla="*/ 24863 w 423286"/>
                <a:gd name="connsiteY509" fmla="*/ 93412 h 381681"/>
                <a:gd name="connsiteX510" fmla="*/ 23916 w 423286"/>
                <a:gd name="connsiteY510" fmla="*/ 93357 h 381681"/>
                <a:gd name="connsiteX511" fmla="*/ 23290 w 423286"/>
                <a:gd name="connsiteY511" fmla="*/ 92794 h 381681"/>
                <a:gd name="connsiteX512" fmla="*/ 22617 w 423286"/>
                <a:gd name="connsiteY512" fmla="*/ 91667 h 381681"/>
                <a:gd name="connsiteX513" fmla="*/ 22132 w 423286"/>
                <a:gd name="connsiteY513" fmla="*/ 90188 h 381681"/>
                <a:gd name="connsiteX514" fmla="*/ 22101 w 423286"/>
                <a:gd name="connsiteY514" fmla="*/ 88240 h 381681"/>
                <a:gd name="connsiteX515" fmla="*/ 22203 w 423286"/>
                <a:gd name="connsiteY515" fmla="*/ 86566 h 381681"/>
                <a:gd name="connsiteX516" fmla="*/ 21874 w 423286"/>
                <a:gd name="connsiteY516" fmla="*/ 85487 h 381681"/>
                <a:gd name="connsiteX517" fmla="*/ 21045 w 423286"/>
                <a:gd name="connsiteY517" fmla="*/ 84415 h 381681"/>
                <a:gd name="connsiteX518" fmla="*/ 19871 w 423286"/>
                <a:gd name="connsiteY518" fmla="*/ 83640 h 381681"/>
                <a:gd name="connsiteX519" fmla="*/ 18839 w 423286"/>
                <a:gd name="connsiteY519" fmla="*/ 82733 h 381681"/>
                <a:gd name="connsiteX520" fmla="*/ 17032 w 423286"/>
                <a:gd name="connsiteY520" fmla="*/ 75496 h 381681"/>
                <a:gd name="connsiteX521" fmla="*/ 16304 w 423286"/>
                <a:gd name="connsiteY521" fmla="*/ 73548 h 381681"/>
                <a:gd name="connsiteX522" fmla="*/ 16304 w 423286"/>
                <a:gd name="connsiteY522" fmla="*/ 73345 h 381681"/>
                <a:gd name="connsiteX523" fmla="*/ 16335 w 423286"/>
                <a:gd name="connsiteY523" fmla="*/ 72961 h 381681"/>
                <a:gd name="connsiteX524" fmla="*/ 16155 w 423286"/>
                <a:gd name="connsiteY524" fmla="*/ 71295 h 381681"/>
                <a:gd name="connsiteX525" fmla="*/ 16992 w 423286"/>
                <a:gd name="connsiteY525" fmla="*/ 69847 h 381681"/>
                <a:gd name="connsiteX526" fmla="*/ 16938 w 423286"/>
                <a:gd name="connsiteY526" fmla="*/ 69276 h 381681"/>
                <a:gd name="connsiteX527" fmla="*/ 15201 w 423286"/>
                <a:gd name="connsiteY527" fmla="*/ 67446 h 381681"/>
                <a:gd name="connsiteX528" fmla="*/ 12760 w 423286"/>
                <a:gd name="connsiteY528" fmla="*/ 65615 h 381681"/>
                <a:gd name="connsiteX529" fmla="*/ 12103 w 423286"/>
                <a:gd name="connsiteY529" fmla="*/ 65294 h 381681"/>
                <a:gd name="connsiteX530" fmla="*/ 12087 w 423286"/>
                <a:gd name="connsiteY530" fmla="*/ 63338 h 381681"/>
                <a:gd name="connsiteX531" fmla="*/ 12173 w 423286"/>
                <a:gd name="connsiteY531" fmla="*/ 61860 h 381681"/>
                <a:gd name="connsiteX532" fmla="*/ 11954 w 423286"/>
                <a:gd name="connsiteY532" fmla="*/ 60522 h 381681"/>
                <a:gd name="connsiteX533" fmla="*/ 11485 w 423286"/>
                <a:gd name="connsiteY533" fmla="*/ 59755 h 381681"/>
                <a:gd name="connsiteX534" fmla="*/ 11469 w 423286"/>
                <a:gd name="connsiteY534" fmla="*/ 59153 h 381681"/>
                <a:gd name="connsiteX535" fmla="*/ 12447 w 423286"/>
                <a:gd name="connsiteY535" fmla="*/ 57713 h 381681"/>
                <a:gd name="connsiteX536" fmla="*/ 11813 w 423286"/>
                <a:gd name="connsiteY536" fmla="*/ 56767 h 381681"/>
                <a:gd name="connsiteX537" fmla="*/ 8222 w 423286"/>
                <a:gd name="connsiteY537" fmla="*/ 54428 h 381681"/>
                <a:gd name="connsiteX538" fmla="*/ 6877 w 423286"/>
                <a:gd name="connsiteY538" fmla="*/ 53254 h 381681"/>
                <a:gd name="connsiteX539" fmla="*/ 4389 w 423286"/>
                <a:gd name="connsiteY539" fmla="*/ 53019 h 381681"/>
                <a:gd name="connsiteX540" fmla="*/ 4131 w 423286"/>
                <a:gd name="connsiteY540" fmla="*/ 52245 h 381681"/>
                <a:gd name="connsiteX541" fmla="*/ 4522 w 423286"/>
                <a:gd name="connsiteY541" fmla="*/ 50610 h 381681"/>
                <a:gd name="connsiteX542" fmla="*/ 5375 w 423286"/>
                <a:gd name="connsiteY542" fmla="*/ 48623 h 381681"/>
                <a:gd name="connsiteX543" fmla="*/ 6720 w 423286"/>
                <a:gd name="connsiteY543" fmla="*/ 46667 h 381681"/>
                <a:gd name="connsiteX544" fmla="*/ 7151 w 423286"/>
                <a:gd name="connsiteY544" fmla="*/ 45634 h 381681"/>
                <a:gd name="connsiteX545" fmla="*/ 7675 w 423286"/>
                <a:gd name="connsiteY545" fmla="*/ 43874 h 381681"/>
                <a:gd name="connsiteX546" fmla="*/ 7854 w 423286"/>
                <a:gd name="connsiteY546" fmla="*/ 42622 h 381681"/>
                <a:gd name="connsiteX547" fmla="*/ 9365 w 423286"/>
                <a:gd name="connsiteY547" fmla="*/ 40862 h 381681"/>
                <a:gd name="connsiteX548" fmla="*/ 9372 w 423286"/>
                <a:gd name="connsiteY548" fmla="*/ 40400 h 381681"/>
                <a:gd name="connsiteX549" fmla="*/ 8950 w 423286"/>
                <a:gd name="connsiteY549" fmla="*/ 39766 h 381681"/>
                <a:gd name="connsiteX550" fmla="*/ 7745 w 423286"/>
                <a:gd name="connsiteY550" fmla="*/ 39414 h 381681"/>
                <a:gd name="connsiteX551" fmla="*/ 6509 w 423286"/>
                <a:gd name="connsiteY551" fmla="*/ 39266 h 381681"/>
                <a:gd name="connsiteX552" fmla="*/ 6048 w 423286"/>
                <a:gd name="connsiteY552" fmla="*/ 38945 h 381681"/>
                <a:gd name="connsiteX553" fmla="*/ 5883 w 423286"/>
                <a:gd name="connsiteY553" fmla="*/ 37998 h 381681"/>
                <a:gd name="connsiteX554" fmla="*/ 6039 w 423286"/>
                <a:gd name="connsiteY554" fmla="*/ 34149 h 381681"/>
                <a:gd name="connsiteX555" fmla="*/ 5648 w 423286"/>
                <a:gd name="connsiteY555" fmla="*/ 31834 h 381681"/>
                <a:gd name="connsiteX556" fmla="*/ 5140 w 423286"/>
                <a:gd name="connsiteY556" fmla="*/ 30152 h 381681"/>
                <a:gd name="connsiteX557" fmla="*/ 5461 w 423286"/>
                <a:gd name="connsiteY557" fmla="*/ 26357 h 381681"/>
                <a:gd name="connsiteX558" fmla="*/ 4600 w 423286"/>
                <a:gd name="connsiteY558" fmla="*/ 25590 h 381681"/>
                <a:gd name="connsiteX559" fmla="*/ 3247 w 423286"/>
                <a:gd name="connsiteY559" fmla="*/ 23595 h 381681"/>
                <a:gd name="connsiteX560" fmla="*/ 2668 w 423286"/>
                <a:gd name="connsiteY560" fmla="*/ 21906 h 381681"/>
                <a:gd name="connsiteX561" fmla="*/ 2981 w 423286"/>
                <a:gd name="connsiteY561" fmla="*/ 21272 h 381681"/>
                <a:gd name="connsiteX562" fmla="*/ 3270 w 423286"/>
                <a:gd name="connsiteY562" fmla="*/ 20161 h 381681"/>
                <a:gd name="connsiteX563" fmla="*/ 3458 w 423286"/>
                <a:gd name="connsiteY563" fmla="*/ 18698 h 381681"/>
                <a:gd name="connsiteX564" fmla="*/ 3403 w 423286"/>
                <a:gd name="connsiteY564" fmla="*/ 17665 h 381681"/>
                <a:gd name="connsiteX565" fmla="*/ 2159 w 423286"/>
                <a:gd name="connsiteY565" fmla="*/ 16656 h 381681"/>
                <a:gd name="connsiteX566" fmla="*/ 1236 w 423286"/>
                <a:gd name="connsiteY566" fmla="*/ 15592 h 381681"/>
                <a:gd name="connsiteX567" fmla="*/ 1126 w 423286"/>
                <a:gd name="connsiteY567" fmla="*/ 14418 h 381681"/>
                <a:gd name="connsiteX568" fmla="*/ 759 w 423286"/>
                <a:gd name="connsiteY568" fmla="*/ 12979 h 381681"/>
                <a:gd name="connsiteX569" fmla="*/ 234 w 423286"/>
                <a:gd name="connsiteY569" fmla="*/ 11837 h 381681"/>
                <a:gd name="connsiteX570" fmla="*/ 0 w 423286"/>
                <a:gd name="connsiteY570" fmla="*/ 11094 h 381681"/>
                <a:gd name="connsiteX571" fmla="*/ 454 w 423286"/>
                <a:gd name="connsiteY571" fmla="*/ 10656 h 381681"/>
                <a:gd name="connsiteX572" fmla="*/ 2214 w 423286"/>
                <a:gd name="connsiteY572" fmla="*/ 10311 h 381681"/>
                <a:gd name="connsiteX573" fmla="*/ 4772 w 423286"/>
                <a:gd name="connsiteY573" fmla="*/ 10554 h 381681"/>
                <a:gd name="connsiteX574" fmla="*/ 6861 w 423286"/>
                <a:gd name="connsiteY574" fmla="*/ 10569 h 381681"/>
                <a:gd name="connsiteX575" fmla="*/ 8043 w 423286"/>
                <a:gd name="connsiteY575" fmla="*/ 9834 h 381681"/>
                <a:gd name="connsiteX576" fmla="*/ 9505 w 423286"/>
                <a:gd name="connsiteY576" fmla="*/ 2895 h 381681"/>
                <a:gd name="connsiteX577" fmla="*/ 10843 w 423286"/>
                <a:gd name="connsiteY577" fmla="*/ 1064 h 381681"/>
                <a:gd name="connsiteX578" fmla="*/ 12392 w 423286"/>
                <a:gd name="connsiteY578" fmla="*/ 0 h 381681"/>
                <a:gd name="connsiteX579" fmla="*/ 15420 w 423286"/>
                <a:gd name="connsiteY579" fmla="*/ 2472 h 381681"/>
                <a:gd name="connsiteX580" fmla="*/ 16672 w 423286"/>
                <a:gd name="connsiteY580" fmla="*/ 3341 h 381681"/>
                <a:gd name="connsiteX581" fmla="*/ 17344 w 423286"/>
                <a:gd name="connsiteY581" fmla="*/ 3419 h 381681"/>
                <a:gd name="connsiteX582" fmla="*/ 267006 w 423286"/>
                <a:gd name="connsiteY582" fmla="*/ 337487 h 381681"/>
                <a:gd name="connsiteX583" fmla="*/ 264956 w 423286"/>
                <a:gd name="connsiteY583" fmla="*/ 340421 h 381681"/>
                <a:gd name="connsiteX584" fmla="*/ 261866 w 423286"/>
                <a:gd name="connsiteY584" fmla="*/ 342870 h 381681"/>
                <a:gd name="connsiteX585" fmla="*/ 260552 w 423286"/>
                <a:gd name="connsiteY585" fmla="*/ 342111 h 381681"/>
                <a:gd name="connsiteX586" fmla="*/ 259527 w 423286"/>
                <a:gd name="connsiteY586" fmla="*/ 342142 h 381681"/>
                <a:gd name="connsiteX587" fmla="*/ 257320 w 423286"/>
                <a:gd name="connsiteY587" fmla="*/ 343081 h 381681"/>
                <a:gd name="connsiteX588" fmla="*/ 255732 w 423286"/>
                <a:gd name="connsiteY588" fmla="*/ 343245 h 381681"/>
                <a:gd name="connsiteX589" fmla="*/ 252845 w 423286"/>
                <a:gd name="connsiteY589" fmla="*/ 344912 h 381681"/>
                <a:gd name="connsiteX590" fmla="*/ 250217 w 423286"/>
                <a:gd name="connsiteY590" fmla="*/ 345749 h 381681"/>
                <a:gd name="connsiteX591" fmla="*/ 248394 w 423286"/>
                <a:gd name="connsiteY591" fmla="*/ 345686 h 381681"/>
                <a:gd name="connsiteX592" fmla="*/ 247760 w 423286"/>
                <a:gd name="connsiteY592" fmla="*/ 345514 h 381681"/>
                <a:gd name="connsiteX593" fmla="*/ 247400 w 423286"/>
                <a:gd name="connsiteY593" fmla="*/ 344380 h 381681"/>
                <a:gd name="connsiteX594" fmla="*/ 247432 w 423286"/>
                <a:gd name="connsiteY594" fmla="*/ 343926 h 381681"/>
                <a:gd name="connsiteX595" fmla="*/ 248543 w 423286"/>
                <a:gd name="connsiteY595" fmla="*/ 344161 h 381681"/>
                <a:gd name="connsiteX596" fmla="*/ 252603 w 423286"/>
                <a:gd name="connsiteY596" fmla="*/ 342643 h 381681"/>
                <a:gd name="connsiteX597" fmla="*/ 257665 w 423286"/>
                <a:gd name="connsiteY597" fmla="*/ 340155 h 381681"/>
                <a:gd name="connsiteX598" fmla="*/ 258150 w 423286"/>
                <a:gd name="connsiteY598" fmla="*/ 339044 h 381681"/>
                <a:gd name="connsiteX599" fmla="*/ 257336 w 423286"/>
                <a:gd name="connsiteY599" fmla="*/ 337237 h 381681"/>
                <a:gd name="connsiteX600" fmla="*/ 257555 w 423286"/>
                <a:gd name="connsiteY600" fmla="*/ 336830 h 381681"/>
                <a:gd name="connsiteX601" fmla="*/ 260841 w 423286"/>
                <a:gd name="connsiteY601" fmla="*/ 337753 h 381681"/>
                <a:gd name="connsiteX602" fmla="*/ 264510 w 423286"/>
                <a:gd name="connsiteY602" fmla="*/ 335954 h 381681"/>
                <a:gd name="connsiteX603" fmla="*/ 267577 w 423286"/>
                <a:gd name="connsiteY603" fmla="*/ 335461 h 381681"/>
                <a:gd name="connsiteX604" fmla="*/ 269016 w 423286"/>
                <a:gd name="connsiteY604" fmla="*/ 336713 h 381681"/>
                <a:gd name="connsiteX605" fmla="*/ 267006 w 423286"/>
                <a:gd name="connsiteY605" fmla="*/ 337487 h 38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423286" h="381681">
                  <a:moveTo>
                    <a:pt x="17344" y="3419"/>
                  </a:moveTo>
                  <a:lnTo>
                    <a:pt x="17806" y="4029"/>
                  </a:lnTo>
                  <a:lnTo>
                    <a:pt x="21366" y="9857"/>
                  </a:lnTo>
                  <a:lnTo>
                    <a:pt x="22930" y="11571"/>
                  </a:lnTo>
                  <a:lnTo>
                    <a:pt x="23846" y="13026"/>
                  </a:lnTo>
                  <a:lnTo>
                    <a:pt x="24464" y="14645"/>
                  </a:lnTo>
                  <a:lnTo>
                    <a:pt x="25551" y="15741"/>
                  </a:lnTo>
                  <a:lnTo>
                    <a:pt x="26991" y="16335"/>
                  </a:lnTo>
                  <a:lnTo>
                    <a:pt x="28735" y="17900"/>
                  </a:lnTo>
                  <a:lnTo>
                    <a:pt x="29917" y="19120"/>
                  </a:lnTo>
                  <a:lnTo>
                    <a:pt x="31896" y="21647"/>
                  </a:lnTo>
                  <a:lnTo>
                    <a:pt x="33993" y="22586"/>
                  </a:lnTo>
                  <a:lnTo>
                    <a:pt x="41605" y="24409"/>
                  </a:lnTo>
                  <a:lnTo>
                    <a:pt x="45838" y="25254"/>
                  </a:lnTo>
                  <a:lnTo>
                    <a:pt x="47058" y="25497"/>
                  </a:lnTo>
                  <a:lnTo>
                    <a:pt x="50297" y="24276"/>
                  </a:lnTo>
                  <a:lnTo>
                    <a:pt x="54091" y="24440"/>
                  </a:lnTo>
                  <a:lnTo>
                    <a:pt x="55499" y="24503"/>
                  </a:lnTo>
                  <a:lnTo>
                    <a:pt x="60514" y="19355"/>
                  </a:lnTo>
                  <a:lnTo>
                    <a:pt x="62040" y="17634"/>
                  </a:lnTo>
                  <a:lnTo>
                    <a:pt x="65028" y="16742"/>
                  </a:lnTo>
                  <a:lnTo>
                    <a:pt x="66710" y="14684"/>
                  </a:lnTo>
                  <a:lnTo>
                    <a:pt x="69410" y="12197"/>
                  </a:lnTo>
                  <a:lnTo>
                    <a:pt x="72703" y="9850"/>
                  </a:lnTo>
                  <a:lnTo>
                    <a:pt x="75731" y="7737"/>
                  </a:lnTo>
                  <a:lnTo>
                    <a:pt x="78047" y="6462"/>
                  </a:lnTo>
                  <a:lnTo>
                    <a:pt x="82240" y="3474"/>
                  </a:lnTo>
                  <a:lnTo>
                    <a:pt x="84861" y="2441"/>
                  </a:lnTo>
                  <a:lnTo>
                    <a:pt x="87137" y="2472"/>
                  </a:lnTo>
                  <a:lnTo>
                    <a:pt x="90548" y="5977"/>
                  </a:lnTo>
                  <a:lnTo>
                    <a:pt x="93419" y="9161"/>
                  </a:lnTo>
                  <a:lnTo>
                    <a:pt x="94304" y="10554"/>
                  </a:lnTo>
                  <a:lnTo>
                    <a:pt x="92880" y="11806"/>
                  </a:lnTo>
                  <a:lnTo>
                    <a:pt x="90220" y="13010"/>
                  </a:lnTo>
                  <a:lnTo>
                    <a:pt x="89711" y="13894"/>
                  </a:lnTo>
                  <a:lnTo>
                    <a:pt x="89531" y="15029"/>
                  </a:lnTo>
                  <a:lnTo>
                    <a:pt x="89633" y="16108"/>
                  </a:lnTo>
                  <a:lnTo>
                    <a:pt x="89993" y="16992"/>
                  </a:lnTo>
                  <a:lnTo>
                    <a:pt x="93255" y="19034"/>
                  </a:lnTo>
                  <a:lnTo>
                    <a:pt x="93623" y="20161"/>
                  </a:lnTo>
                  <a:lnTo>
                    <a:pt x="93646" y="21303"/>
                  </a:lnTo>
                  <a:lnTo>
                    <a:pt x="93279" y="22015"/>
                  </a:lnTo>
                  <a:lnTo>
                    <a:pt x="92551" y="22430"/>
                  </a:lnTo>
                  <a:lnTo>
                    <a:pt x="90282" y="23001"/>
                  </a:lnTo>
                  <a:lnTo>
                    <a:pt x="88335" y="23666"/>
                  </a:lnTo>
                  <a:lnTo>
                    <a:pt x="87662" y="24315"/>
                  </a:lnTo>
                  <a:lnTo>
                    <a:pt x="87075" y="25090"/>
                  </a:lnTo>
                  <a:lnTo>
                    <a:pt x="87161" y="25950"/>
                  </a:lnTo>
                  <a:lnTo>
                    <a:pt x="87748" y="26928"/>
                  </a:lnTo>
                  <a:lnTo>
                    <a:pt x="91730" y="29588"/>
                  </a:lnTo>
                  <a:lnTo>
                    <a:pt x="92184" y="30566"/>
                  </a:lnTo>
                  <a:lnTo>
                    <a:pt x="92973" y="31880"/>
                  </a:lnTo>
                  <a:lnTo>
                    <a:pt x="93951" y="32686"/>
                  </a:lnTo>
                  <a:lnTo>
                    <a:pt x="95610" y="32905"/>
                  </a:lnTo>
                  <a:lnTo>
                    <a:pt x="96408" y="33445"/>
                  </a:lnTo>
                  <a:lnTo>
                    <a:pt x="100257" y="38343"/>
                  </a:lnTo>
                  <a:lnTo>
                    <a:pt x="101196" y="38687"/>
                  </a:lnTo>
                  <a:lnTo>
                    <a:pt x="105695" y="37607"/>
                  </a:lnTo>
                  <a:lnTo>
                    <a:pt x="106320" y="37654"/>
                  </a:lnTo>
                  <a:lnTo>
                    <a:pt x="106359" y="38851"/>
                  </a:lnTo>
                  <a:lnTo>
                    <a:pt x="107032" y="45783"/>
                  </a:lnTo>
                  <a:lnTo>
                    <a:pt x="107549" y="49358"/>
                  </a:lnTo>
                  <a:lnTo>
                    <a:pt x="108323" y="52824"/>
                  </a:lnTo>
                  <a:lnTo>
                    <a:pt x="109536" y="55984"/>
                  </a:lnTo>
                  <a:lnTo>
                    <a:pt x="110975" y="58981"/>
                  </a:lnTo>
                  <a:lnTo>
                    <a:pt x="112962" y="60827"/>
                  </a:lnTo>
                  <a:lnTo>
                    <a:pt x="117375" y="63049"/>
                  </a:lnTo>
                  <a:lnTo>
                    <a:pt x="119518" y="63691"/>
                  </a:lnTo>
                  <a:lnTo>
                    <a:pt x="125159" y="64137"/>
                  </a:lnTo>
                  <a:lnTo>
                    <a:pt x="130730" y="65114"/>
                  </a:lnTo>
                  <a:lnTo>
                    <a:pt x="134015" y="66155"/>
                  </a:lnTo>
                  <a:lnTo>
                    <a:pt x="135024" y="66890"/>
                  </a:lnTo>
                  <a:lnTo>
                    <a:pt x="135854" y="68017"/>
                  </a:lnTo>
                  <a:lnTo>
                    <a:pt x="138577" y="73243"/>
                  </a:lnTo>
                  <a:lnTo>
                    <a:pt x="142864" y="76959"/>
                  </a:lnTo>
                  <a:lnTo>
                    <a:pt x="151516" y="82522"/>
                  </a:lnTo>
                  <a:lnTo>
                    <a:pt x="155710" y="84368"/>
                  </a:lnTo>
                  <a:lnTo>
                    <a:pt x="169839" y="87857"/>
                  </a:lnTo>
                  <a:lnTo>
                    <a:pt x="179243" y="87661"/>
                  </a:lnTo>
                  <a:lnTo>
                    <a:pt x="205232" y="80926"/>
                  </a:lnTo>
                  <a:lnTo>
                    <a:pt x="213869" y="79244"/>
                  </a:lnTo>
                  <a:lnTo>
                    <a:pt x="217116" y="79244"/>
                  </a:lnTo>
                  <a:lnTo>
                    <a:pt x="215184" y="80581"/>
                  </a:lnTo>
                  <a:lnTo>
                    <a:pt x="211937" y="81348"/>
                  </a:lnTo>
                  <a:lnTo>
                    <a:pt x="213892" y="82295"/>
                  </a:lnTo>
                  <a:lnTo>
                    <a:pt x="216920" y="82451"/>
                  </a:lnTo>
                  <a:lnTo>
                    <a:pt x="218321" y="82295"/>
                  </a:lnTo>
                  <a:lnTo>
                    <a:pt x="219338" y="81442"/>
                  </a:lnTo>
                  <a:lnTo>
                    <a:pt x="219502" y="80026"/>
                  </a:lnTo>
                  <a:lnTo>
                    <a:pt x="219353" y="78625"/>
                  </a:lnTo>
                  <a:lnTo>
                    <a:pt x="217922" y="72343"/>
                  </a:lnTo>
                  <a:lnTo>
                    <a:pt x="217092" y="67899"/>
                  </a:lnTo>
                  <a:lnTo>
                    <a:pt x="223187" y="68205"/>
                  </a:lnTo>
                  <a:lnTo>
                    <a:pt x="225557" y="67626"/>
                  </a:lnTo>
                  <a:lnTo>
                    <a:pt x="229046" y="66139"/>
                  </a:lnTo>
                  <a:lnTo>
                    <a:pt x="231691" y="65240"/>
                  </a:lnTo>
                  <a:lnTo>
                    <a:pt x="233021" y="65114"/>
                  </a:lnTo>
                  <a:lnTo>
                    <a:pt x="234335" y="64418"/>
                  </a:lnTo>
                  <a:lnTo>
                    <a:pt x="235344" y="63542"/>
                  </a:lnTo>
                  <a:lnTo>
                    <a:pt x="237613" y="57447"/>
                  </a:lnTo>
                  <a:lnTo>
                    <a:pt x="238747" y="55914"/>
                  </a:lnTo>
                  <a:lnTo>
                    <a:pt x="242597" y="52472"/>
                  </a:lnTo>
                  <a:lnTo>
                    <a:pt x="245867" y="50289"/>
                  </a:lnTo>
                  <a:lnTo>
                    <a:pt x="249294" y="48349"/>
                  </a:lnTo>
                  <a:lnTo>
                    <a:pt x="253636" y="46995"/>
                  </a:lnTo>
                  <a:lnTo>
                    <a:pt x="259401" y="47136"/>
                  </a:lnTo>
                  <a:lnTo>
                    <a:pt x="263994" y="47613"/>
                  </a:lnTo>
                  <a:lnTo>
                    <a:pt x="266654" y="47590"/>
                  </a:lnTo>
                  <a:lnTo>
                    <a:pt x="267913" y="47731"/>
                  </a:lnTo>
                  <a:lnTo>
                    <a:pt x="268860" y="47535"/>
                  </a:lnTo>
                  <a:lnTo>
                    <a:pt x="269408" y="47136"/>
                  </a:lnTo>
                  <a:lnTo>
                    <a:pt x="270002" y="44460"/>
                  </a:lnTo>
                  <a:lnTo>
                    <a:pt x="270941" y="43584"/>
                  </a:lnTo>
                  <a:lnTo>
                    <a:pt x="272561" y="42833"/>
                  </a:lnTo>
                  <a:lnTo>
                    <a:pt x="274829" y="42833"/>
                  </a:lnTo>
                  <a:lnTo>
                    <a:pt x="277599" y="42638"/>
                  </a:lnTo>
                  <a:lnTo>
                    <a:pt x="279899" y="42818"/>
                  </a:lnTo>
                  <a:lnTo>
                    <a:pt x="282793" y="43843"/>
                  </a:lnTo>
                  <a:lnTo>
                    <a:pt x="286572" y="43929"/>
                  </a:lnTo>
                  <a:lnTo>
                    <a:pt x="289091" y="43748"/>
                  </a:lnTo>
                  <a:lnTo>
                    <a:pt x="290554" y="44773"/>
                  </a:lnTo>
                  <a:lnTo>
                    <a:pt x="291611" y="46142"/>
                  </a:lnTo>
                  <a:lnTo>
                    <a:pt x="292119" y="47285"/>
                  </a:lnTo>
                  <a:lnTo>
                    <a:pt x="292237" y="48849"/>
                  </a:lnTo>
                  <a:lnTo>
                    <a:pt x="292213" y="50039"/>
                  </a:lnTo>
                  <a:lnTo>
                    <a:pt x="292612" y="50500"/>
                  </a:lnTo>
                  <a:lnTo>
                    <a:pt x="294146" y="51212"/>
                  </a:lnTo>
                  <a:lnTo>
                    <a:pt x="296281" y="51744"/>
                  </a:lnTo>
                  <a:lnTo>
                    <a:pt x="300435" y="52386"/>
                  </a:lnTo>
                  <a:lnTo>
                    <a:pt x="304339" y="53622"/>
                  </a:lnTo>
                  <a:lnTo>
                    <a:pt x="306365" y="54459"/>
                  </a:lnTo>
                  <a:lnTo>
                    <a:pt x="309182" y="55765"/>
                  </a:lnTo>
                  <a:lnTo>
                    <a:pt x="312538" y="59012"/>
                  </a:lnTo>
                  <a:lnTo>
                    <a:pt x="313782" y="59521"/>
                  </a:lnTo>
                  <a:lnTo>
                    <a:pt x="315284" y="59849"/>
                  </a:lnTo>
                  <a:lnTo>
                    <a:pt x="316356" y="59763"/>
                  </a:lnTo>
                  <a:lnTo>
                    <a:pt x="318875" y="58394"/>
                  </a:lnTo>
                  <a:lnTo>
                    <a:pt x="321066" y="59403"/>
                  </a:lnTo>
                  <a:lnTo>
                    <a:pt x="322177" y="59270"/>
                  </a:lnTo>
                  <a:lnTo>
                    <a:pt x="324696" y="58519"/>
                  </a:lnTo>
                  <a:lnTo>
                    <a:pt x="327371" y="59458"/>
                  </a:lnTo>
                  <a:lnTo>
                    <a:pt x="334037" y="63010"/>
                  </a:lnTo>
                  <a:lnTo>
                    <a:pt x="334773" y="62932"/>
                  </a:lnTo>
                  <a:lnTo>
                    <a:pt x="335375" y="63292"/>
                  </a:lnTo>
                  <a:lnTo>
                    <a:pt x="335930" y="64105"/>
                  </a:lnTo>
                  <a:lnTo>
                    <a:pt x="336322" y="65107"/>
                  </a:lnTo>
                  <a:lnTo>
                    <a:pt x="336814" y="68158"/>
                  </a:lnTo>
                  <a:lnTo>
                    <a:pt x="338739" y="70387"/>
                  </a:lnTo>
                  <a:lnTo>
                    <a:pt x="341094" y="72414"/>
                  </a:lnTo>
                  <a:lnTo>
                    <a:pt x="343840" y="73524"/>
                  </a:lnTo>
                  <a:lnTo>
                    <a:pt x="349574" y="76177"/>
                  </a:lnTo>
                  <a:lnTo>
                    <a:pt x="352078" y="78328"/>
                  </a:lnTo>
                  <a:lnTo>
                    <a:pt x="354613" y="81974"/>
                  </a:lnTo>
                  <a:lnTo>
                    <a:pt x="357742" y="86770"/>
                  </a:lnTo>
                  <a:lnTo>
                    <a:pt x="358196" y="87208"/>
                  </a:lnTo>
                  <a:lnTo>
                    <a:pt x="366238" y="87059"/>
                  </a:lnTo>
                  <a:lnTo>
                    <a:pt x="375282" y="87067"/>
                  </a:lnTo>
                  <a:lnTo>
                    <a:pt x="376385" y="88984"/>
                  </a:lnTo>
                  <a:lnTo>
                    <a:pt x="376182" y="92778"/>
                  </a:lnTo>
                  <a:lnTo>
                    <a:pt x="376503" y="96666"/>
                  </a:lnTo>
                  <a:lnTo>
                    <a:pt x="377316" y="99350"/>
                  </a:lnTo>
                  <a:lnTo>
                    <a:pt x="377324" y="101822"/>
                  </a:lnTo>
                  <a:lnTo>
                    <a:pt x="376675" y="103074"/>
                  </a:lnTo>
                  <a:lnTo>
                    <a:pt x="376166" y="104505"/>
                  </a:lnTo>
                  <a:lnTo>
                    <a:pt x="376018" y="105131"/>
                  </a:lnTo>
                  <a:lnTo>
                    <a:pt x="377176" y="106023"/>
                  </a:lnTo>
                  <a:lnTo>
                    <a:pt x="378193" y="108073"/>
                  </a:lnTo>
                  <a:lnTo>
                    <a:pt x="378341" y="110928"/>
                  </a:lnTo>
                  <a:lnTo>
                    <a:pt x="377841" y="112438"/>
                  </a:lnTo>
                  <a:lnTo>
                    <a:pt x="377911" y="113690"/>
                  </a:lnTo>
                  <a:lnTo>
                    <a:pt x="378419" y="114754"/>
                  </a:lnTo>
                  <a:lnTo>
                    <a:pt x="378857" y="116530"/>
                  </a:lnTo>
                  <a:lnTo>
                    <a:pt x="378780" y="117602"/>
                  </a:lnTo>
                  <a:lnTo>
                    <a:pt x="378052" y="118666"/>
                  </a:lnTo>
                  <a:lnTo>
                    <a:pt x="377613" y="119996"/>
                  </a:lnTo>
                  <a:lnTo>
                    <a:pt x="377035" y="121678"/>
                  </a:lnTo>
                  <a:lnTo>
                    <a:pt x="376824" y="123008"/>
                  </a:lnTo>
                  <a:lnTo>
                    <a:pt x="375728" y="123626"/>
                  </a:lnTo>
                  <a:lnTo>
                    <a:pt x="374860" y="124072"/>
                  </a:lnTo>
                  <a:lnTo>
                    <a:pt x="375009" y="125754"/>
                  </a:lnTo>
                  <a:lnTo>
                    <a:pt x="375447" y="127170"/>
                  </a:lnTo>
                  <a:lnTo>
                    <a:pt x="375955" y="128844"/>
                  </a:lnTo>
                  <a:lnTo>
                    <a:pt x="375376" y="129994"/>
                  </a:lnTo>
                  <a:lnTo>
                    <a:pt x="375009" y="131316"/>
                  </a:lnTo>
                  <a:lnTo>
                    <a:pt x="374203" y="133437"/>
                  </a:lnTo>
                  <a:lnTo>
                    <a:pt x="374422" y="135197"/>
                  </a:lnTo>
                  <a:lnTo>
                    <a:pt x="373553" y="136691"/>
                  </a:lnTo>
                  <a:lnTo>
                    <a:pt x="372458" y="138013"/>
                  </a:lnTo>
                  <a:lnTo>
                    <a:pt x="371731" y="139069"/>
                  </a:lnTo>
                  <a:lnTo>
                    <a:pt x="371582" y="140564"/>
                  </a:lnTo>
                  <a:lnTo>
                    <a:pt x="370784" y="141088"/>
                  </a:lnTo>
                  <a:lnTo>
                    <a:pt x="369258" y="142316"/>
                  </a:lnTo>
                  <a:lnTo>
                    <a:pt x="368319" y="143192"/>
                  </a:lnTo>
                  <a:lnTo>
                    <a:pt x="366935" y="143458"/>
                  </a:lnTo>
                  <a:lnTo>
                    <a:pt x="366645" y="144162"/>
                  </a:lnTo>
                  <a:lnTo>
                    <a:pt x="366864" y="144859"/>
                  </a:lnTo>
                  <a:lnTo>
                    <a:pt x="367443" y="145297"/>
                  </a:lnTo>
                  <a:lnTo>
                    <a:pt x="368343" y="146815"/>
                  </a:lnTo>
                  <a:lnTo>
                    <a:pt x="370221" y="149427"/>
                  </a:lnTo>
                  <a:lnTo>
                    <a:pt x="364807" y="149756"/>
                  </a:lnTo>
                  <a:lnTo>
                    <a:pt x="363219" y="152064"/>
                  </a:lnTo>
                  <a:lnTo>
                    <a:pt x="361364" y="155365"/>
                  </a:lnTo>
                  <a:lnTo>
                    <a:pt x="362272" y="162031"/>
                  </a:lnTo>
                  <a:lnTo>
                    <a:pt x="361364" y="165450"/>
                  </a:lnTo>
                  <a:lnTo>
                    <a:pt x="361912" y="167367"/>
                  </a:lnTo>
                  <a:lnTo>
                    <a:pt x="363297" y="168689"/>
                  </a:lnTo>
                  <a:lnTo>
                    <a:pt x="365073" y="169424"/>
                  </a:lnTo>
                  <a:lnTo>
                    <a:pt x="368405" y="169471"/>
                  </a:lnTo>
                  <a:lnTo>
                    <a:pt x="370612" y="169988"/>
                  </a:lnTo>
                  <a:lnTo>
                    <a:pt x="370830" y="170872"/>
                  </a:lnTo>
                  <a:lnTo>
                    <a:pt x="369563" y="172162"/>
                  </a:lnTo>
                  <a:lnTo>
                    <a:pt x="367537" y="174580"/>
                  </a:lnTo>
                  <a:lnTo>
                    <a:pt x="366457" y="175636"/>
                  </a:lnTo>
                  <a:lnTo>
                    <a:pt x="363007" y="180486"/>
                  </a:lnTo>
                  <a:lnTo>
                    <a:pt x="363039" y="182552"/>
                  </a:lnTo>
                  <a:lnTo>
                    <a:pt x="363359" y="184218"/>
                  </a:lnTo>
                  <a:lnTo>
                    <a:pt x="364846" y="189437"/>
                  </a:lnTo>
                  <a:lnTo>
                    <a:pt x="366301" y="194483"/>
                  </a:lnTo>
                  <a:lnTo>
                    <a:pt x="368906" y="203558"/>
                  </a:lnTo>
                  <a:lnTo>
                    <a:pt x="368859" y="205662"/>
                  </a:lnTo>
                  <a:lnTo>
                    <a:pt x="368046" y="210325"/>
                  </a:lnTo>
                  <a:lnTo>
                    <a:pt x="367991" y="213157"/>
                  </a:lnTo>
                  <a:lnTo>
                    <a:pt x="368358" y="216826"/>
                  </a:lnTo>
                  <a:lnTo>
                    <a:pt x="368085" y="218720"/>
                  </a:lnTo>
                  <a:lnTo>
                    <a:pt x="368726" y="222960"/>
                  </a:lnTo>
                  <a:lnTo>
                    <a:pt x="369454" y="223265"/>
                  </a:lnTo>
                  <a:lnTo>
                    <a:pt x="375095" y="224086"/>
                  </a:lnTo>
                  <a:lnTo>
                    <a:pt x="380266" y="224845"/>
                  </a:lnTo>
                  <a:lnTo>
                    <a:pt x="387158" y="225847"/>
                  </a:lnTo>
                  <a:lnTo>
                    <a:pt x="389247" y="228327"/>
                  </a:lnTo>
                  <a:lnTo>
                    <a:pt x="390546" y="233764"/>
                  </a:lnTo>
                  <a:lnTo>
                    <a:pt x="390467" y="237825"/>
                  </a:lnTo>
                  <a:lnTo>
                    <a:pt x="389881" y="239898"/>
                  </a:lnTo>
                  <a:lnTo>
                    <a:pt x="384952" y="245804"/>
                  </a:lnTo>
                  <a:lnTo>
                    <a:pt x="379945" y="251782"/>
                  </a:lnTo>
                  <a:lnTo>
                    <a:pt x="374946" y="257735"/>
                  </a:lnTo>
                  <a:lnTo>
                    <a:pt x="369767" y="263892"/>
                  </a:lnTo>
                  <a:lnTo>
                    <a:pt x="369227" y="264542"/>
                  </a:lnTo>
                  <a:lnTo>
                    <a:pt x="373412" y="269455"/>
                  </a:lnTo>
                  <a:lnTo>
                    <a:pt x="376002" y="272490"/>
                  </a:lnTo>
                  <a:lnTo>
                    <a:pt x="379656" y="276754"/>
                  </a:lnTo>
                  <a:lnTo>
                    <a:pt x="380117" y="277779"/>
                  </a:lnTo>
                  <a:lnTo>
                    <a:pt x="380086" y="279453"/>
                  </a:lnTo>
                  <a:lnTo>
                    <a:pt x="383833" y="285931"/>
                  </a:lnTo>
                  <a:lnTo>
                    <a:pt x="385156" y="289303"/>
                  </a:lnTo>
                  <a:lnTo>
                    <a:pt x="386345" y="291282"/>
                  </a:lnTo>
                  <a:lnTo>
                    <a:pt x="389309" y="294372"/>
                  </a:lnTo>
                  <a:lnTo>
                    <a:pt x="392205" y="297384"/>
                  </a:lnTo>
                  <a:lnTo>
                    <a:pt x="395342" y="298761"/>
                  </a:lnTo>
                  <a:lnTo>
                    <a:pt x="397485" y="299066"/>
                  </a:lnTo>
                  <a:lnTo>
                    <a:pt x="402367" y="300655"/>
                  </a:lnTo>
                  <a:lnTo>
                    <a:pt x="404151" y="301922"/>
                  </a:lnTo>
                  <a:lnTo>
                    <a:pt x="407014" y="305114"/>
                  </a:lnTo>
                  <a:lnTo>
                    <a:pt x="410378" y="304676"/>
                  </a:lnTo>
                  <a:lnTo>
                    <a:pt x="411075" y="304676"/>
                  </a:lnTo>
                  <a:lnTo>
                    <a:pt x="411262" y="304903"/>
                  </a:lnTo>
                  <a:lnTo>
                    <a:pt x="411364" y="305928"/>
                  </a:lnTo>
                  <a:lnTo>
                    <a:pt x="410871" y="310880"/>
                  </a:lnTo>
                  <a:lnTo>
                    <a:pt x="411802" y="315863"/>
                  </a:lnTo>
                  <a:lnTo>
                    <a:pt x="412451" y="323350"/>
                  </a:lnTo>
                  <a:lnTo>
                    <a:pt x="412209" y="324641"/>
                  </a:lnTo>
                  <a:lnTo>
                    <a:pt x="411403" y="326801"/>
                  </a:lnTo>
                  <a:lnTo>
                    <a:pt x="411364" y="328185"/>
                  </a:lnTo>
                  <a:lnTo>
                    <a:pt x="411153" y="329038"/>
                  </a:lnTo>
                  <a:lnTo>
                    <a:pt x="411372" y="329413"/>
                  </a:lnTo>
                  <a:lnTo>
                    <a:pt x="412444" y="329922"/>
                  </a:lnTo>
                  <a:lnTo>
                    <a:pt x="414728" y="330196"/>
                  </a:lnTo>
                  <a:lnTo>
                    <a:pt x="420244" y="329359"/>
                  </a:lnTo>
                  <a:lnTo>
                    <a:pt x="420885" y="329570"/>
                  </a:lnTo>
                  <a:lnTo>
                    <a:pt x="422207" y="330454"/>
                  </a:lnTo>
                  <a:lnTo>
                    <a:pt x="423201" y="331839"/>
                  </a:lnTo>
                  <a:lnTo>
                    <a:pt x="423287" y="332496"/>
                  </a:lnTo>
                  <a:lnTo>
                    <a:pt x="421894" y="333646"/>
                  </a:lnTo>
                  <a:lnTo>
                    <a:pt x="421668" y="335594"/>
                  </a:lnTo>
                  <a:lnTo>
                    <a:pt x="422082" y="338512"/>
                  </a:lnTo>
                  <a:lnTo>
                    <a:pt x="421894" y="338864"/>
                  </a:lnTo>
                  <a:lnTo>
                    <a:pt x="420674" y="339521"/>
                  </a:lnTo>
                  <a:lnTo>
                    <a:pt x="420275" y="343731"/>
                  </a:lnTo>
                  <a:lnTo>
                    <a:pt x="420056" y="344114"/>
                  </a:lnTo>
                  <a:lnTo>
                    <a:pt x="418632" y="344544"/>
                  </a:lnTo>
                  <a:lnTo>
                    <a:pt x="411904" y="344255"/>
                  </a:lnTo>
                  <a:lnTo>
                    <a:pt x="411137" y="344372"/>
                  </a:lnTo>
                  <a:lnTo>
                    <a:pt x="408610" y="345483"/>
                  </a:lnTo>
                  <a:lnTo>
                    <a:pt x="404276" y="346281"/>
                  </a:lnTo>
                  <a:lnTo>
                    <a:pt x="403087" y="346734"/>
                  </a:lnTo>
                  <a:lnTo>
                    <a:pt x="401491" y="348002"/>
                  </a:lnTo>
                  <a:lnTo>
                    <a:pt x="400341" y="349543"/>
                  </a:lnTo>
                  <a:lnTo>
                    <a:pt x="400122" y="350967"/>
                  </a:lnTo>
                  <a:lnTo>
                    <a:pt x="399895" y="351264"/>
                  </a:lnTo>
                  <a:lnTo>
                    <a:pt x="397415" y="350975"/>
                  </a:lnTo>
                  <a:lnTo>
                    <a:pt x="396601" y="352211"/>
                  </a:lnTo>
                  <a:lnTo>
                    <a:pt x="391790" y="354057"/>
                  </a:lnTo>
                  <a:lnTo>
                    <a:pt x="391195" y="354456"/>
                  </a:lnTo>
                  <a:lnTo>
                    <a:pt x="390483" y="355927"/>
                  </a:lnTo>
                  <a:lnTo>
                    <a:pt x="389842" y="360050"/>
                  </a:lnTo>
                  <a:lnTo>
                    <a:pt x="389263" y="363751"/>
                  </a:lnTo>
                  <a:lnTo>
                    <a:pt x="388895" y="364290"/>
                  </a:lnTo>
                  <a:lnTo>
                    <a:pt x="387377" y="365558"/>
                  </a:lnTo>
                  <a:lnTo>
                    <a:pt x="387228" y="365988"/>
                  </a:lnTo>
                  <a:lnTo>
                    <a:pt x="387432" y="367420"/>
                  </a:lnTo>
                  <a:lnTo>
                    <a:pt x="386744" y="370025"/>
                  </a:lnTo>
                  <a:lnTo>
                    <a:pt x="386204" y="377246"/>
                  </a:lnTo>
                  <a:lnTo>
                    <a:pt x="385601" y="379264"/>
                  </a:lnTo>
                  <a:lnTo>
                    <a:pt x="384405" y="379429"/>
                  </a:lnTo>
                  <a:lnTo>
                    <a:pt x="383466" y="380438"/>
                  </a:lnTo>
                  <a:lnTo>
                    <a:pt x="381744" y="381682"/>
                  </a:lnTo>
                  <a:lnTo>
                    <a:pt x="378028" y="380720"/>
                  </a:lnTo>
                  <a:lnTo>
                    <a:pt x="375079" y="379710"/>
                  </a:lnTo>
                  <a:lnTo>
                    <a:pt x="365315" y="377340"/>
                  </a:lnTo>
                  <a:lnTo>
                    <a:pt x="364243" y="376190"/>
                  </a:lnTo>
                  <a:lnTo>
                    <a:pt x="363633" y="374164"/>
                  </a:lnTo>
                  <a:lnTo>
                    <a:pt x="361943" y="373592"/>
                  </a:lnTo>
                  <a:lnTo>
                    <a:pt x="359518" y="376628"/>
                  </a:lnTo>
                  <a:lnTo>
                    <a:pt x="351272" y="374876"/>
                  </a:lnTo>
                  <a:lnTo>
                    <a:pt x="348471" y="375415"/>
                  </a:lnTo>
                  <a:lnTo>
                    <a:pt x="346742" y="374469"/>
                  </a:lnTo>
                  <a:lnTo>
                    <a:pt x="342299" y="374414"/>
                  </a:lnTo>
                  <a:lnTo>
                    <a:pt x="338794" y="372521"/>
                  </a:lnTo>
                  <a:lnTo>
                    <a:pt x="333763" y="373819"/>
                  </a:lnTo>
                  <a:lnTo>
                    <a:pt x="329789" y="374070"/>
                  </a:lnTo>
                  <a:lnTo>
                    <a:pt x="324336" y="370752"/>
                  </a:lnTo>
                  <a:lnTo>
                    <a:pt x="318476" y="369837"/>
                  </a:lnTo>
                  <a:lnTo>
                    <a:pt x="313720" y="370119"/>
                  </a:lnTo>
                  <a:lnTo>
                    <a:pt x="311271" y="369861"/>
                  </a:lnTo>
                  <a:lnTo>
                    <a:pt x="307304" y="368672"/>
                  </a:lnTo>
                  <a:lnTo>
                    <a:pt x="305427" y="367443"/>
                  </a:lnTo>
                  <a:lnTo>
                    <a:pt x="302337" y="368382"/>
                  </a:lnTo>
                  <a:lnTo>
                    <a:pt x="300944" y="366637"/>
                  </a:lnTo>
                  <a:lnTo>
                    <a:pt x="292205" y="365018"/>
                  </a:lnTo>
                  <a:lnTo>
                    <a:pt x="290586" y="361928"/>
                  </a:lnTo>
                  <a:lnTo>
                    <a:pt x="289373" y="359056"/>
                  </a:lnTo>
                  <a:lnTo>
                    <a:pt x="289279" y="356099"/>
                  </a:lnTo>
                  <a:lnTo>
                    <a:pt x="287151" y="350920"/>
                  </a:lnTo>
                  <a:lnTo>
                    <a:pt x="286439" y="343386"/>
                  </a:lnTo>
                  <a:lnTo>
                    <a:pt x="285649" y="340437"/>
                  </a:lnTo>
                  <a:lnTo>
                    <a:pt x="284468" y="337871"/>
                  </a:lnTo>
                  <a:lnTo>
                    <a:pt x="282895" y="335688"/>
                  </a:lnTo>
                  <a:lnTo>
                    <a:pt x="280759" y="333349"/>
                  </a:lnTo>
                  <a:lnTo>
                    <a:pt x="278897" y="332418"/>
                  </a:lnTo>
                  <a:lnTo>
                    <a:pt x="270730" y="330634"/>
                  </a:lnTo>
                  <a:lnTo>
                    <a:pt x="269157" y="330869"/>
                  </a:lnTo>
                  <a:lnTo>
                    <a:pt x="265504" y="332034"/>
                  </a:lnTo>
                  <a:lnTo>
                    <a:pt x="261616" y="334624"/>
                  </a:lnTo>
                  <a:lnTo>
                    <a:pt x="255231" y="336095"/>
                  </a:lnTo>
                  <a:lnTo>
                    <a:pt x="253949" y="337206"/>
                  </a:lnTo>
                  <a:lnTo>
                    <a:pt x="252345" y="339709"/>
                  </a:lnTo>
                  <a:lnTo>
                    <a:pt x="250264" y="341164"/>
                  </a:lnTo>
                  <a:lnTo>
                    <a:pt x="247416" y="340789"/>
                  </a:lnTo>
                  <a:lnTo>
                    <a:pt x="244349" y="342267"/>
                  </a:lnTo>
                  <a:lnTo>
                    <a:pt x="238662" y="346390"/>
                  </a:lnTo>
                  <a:lnTo>
                    <a:pt x="235665" y="347650"/>
                  </a:lnTo>
                  <a:lnTo>
                    <a:pt x="233154" y="347556"/>
                  </a:lnTo>
                  <a:lnTo>
                    <a:pt x="230455" y="345600"/>
                  </a:lnTo>
                  <a:lnTo>
                    <a:pt x="224423" y="342972"/>
                  </a:lnTo>
                  <a:lnTo>
                    <a:pt x="220519" y="342095"/>
                  </a:lnTo>
                  <a:lnTo>
                    <a:pt x="215105" y="342698"/>
                  </a:lnTo>
                  <a:lnTo>
                    <a:pt x="212539" y="342260"/>
                  </a:lnTo>
                  <a:lnTo>
                    <a:pt x="208181" y="339169"/>
                  </a:lnTo>
                  <a:lnTo>
                    <a:pt x="207039" y="336924"/>
                  </a:lnTo>
                  <a:lnTo>
                    <a:pt x="204551" y="335422"/>
                  </a:lnTo>
                  <a:lnTo>
                    <a:pt x="196665" y="332050"/>
                  </a:lnTo>
                  <a:lnTo>
                    <a:pt x="190282" y="327591"/>
                  </a:lnTo>
                  <a:lnTo>
                    <a:pt x="189108" y="325901"/>
                  </a:lnTo>
                  <a:lnTo>
                    <a:pt x="188326" y="323405"/>
                  </a:lnTo>
                  <a:lnTo>
                    <a:pt x="185548" y="320370"/>
                  </a:lnTo>
                  <a:lnTo>
                    <a:pt x="179313" y="317890"/>
                  </a:lnTo>
                  <a:lnTo>
                    <a:pt x="175777" y="315245"/>
                  </a:lnTo>
                  <a:lnTo>
                    <a:pt x="171630" y="314651"/>
                  </a:lnTo>
                  <a:lnTo>
                    <a:pt x="167774" y="314737"/>
                  </a:lnTo>
                  <a:lnTo>
                    <a:pt x="166076" y="314259"/>
                  </a:lnTo>
                  <a:lnTo>
                    <a:pt x="164535" y="313125"/>
                  </a:lnTo>
                  <a:lnTo>
                    <a:pt x="159269" y="307649"/>
                  </a:lnTo>
                  <a:lnTo>
                    <a:pt x="159207" y="305482"/>
                  </a:lnTo>
                  <a:lnTo>
                    <a:pt x="155960" y="300115"/>
                  </a:lnTo>
                  <a:lnTo>
                    <a:pt x="155201" y="298198"/>
                  </a:lnTo>
                  <a:lnTo>
                    <a:pt x="154505" y="292870"/>
                  </a:lnTo>
                  <a:lnTo>
                    <a:pt x="153605" y="291478"/>
                  </a:lnTo>
                  <a:lnTo>
                    <a:pt x="150218" y="289279"/>
                  </a:lnTo>
                  <a:lnTo>
                    <a:pt x="149693" y="287840"/>
                  </a:lnTo>
                  <a:lnTo>
                    <a:pt x="150413" y="285923"/>
                  </a:lnTo>
                  <a:lnTo>
                    <a:pt x="150413" y="284468"/>
                  </a:lnTo>
                  <a:lnTo>
                    <a:pt x="148653" y="283099"/>
                  </a:lnTo>
                  <a:lnTo>
                    <a:pt x="146008" y="282371"/>
                  </a:lnTo>
                  <a:lnTo>
                    <a:pt x="145367" y="280728"/>
                  </a:lnTo>
                  <a:lnTo>
                    <a:pt x="145852" y="277529"/>
                  </a:lnTo>
                  <a:lnTo>
                    <a:pt x="145453" y="275518"/>
                  </a:lnTo>
                  <a:lnTo>
                    <a:pt x="143122" y="272303"/>
                  </a:lnTo>
                  <a:lnTo>
                    <a:pt x="139680" y="269009"/>
                  </a:lnTo>
                  <a:lnTo>
                    <a:pt x="136245" y="264127"/>
                  </a:lnTo>
                  <a:lnTo>
                    <a:pt x="134899" y="262906"/>
                  </a:lnTo>
                  <a:lnTo>
                    <a:pt x="134023" y="259707"/>
                  </a:lnTo>
                  <a:lnTo>
                    <a:pt x="132763" y="255905"/>
                  </a:lnTo>
                  <a:lnTo>
                    <a:pt x="130823" y="255631"/>
                  </a:lnTo>
                  <a:lnTo>
                    <a:pt x="121420" y="260192"/>
                  </a:lnTo>
                  <a:lnTo>
                    <a:pt x="118674" y="257626"/>
                  </a:lnTo>
                  <a:lnTo>
                    <a:pt x="110428" y="253166"/>
                  </a:lnTo>
                  <a:lnTo>
                    <a:pt x="109857" y="252493"/>
                  </a:lnTo>
                  <a:lnTo>
                    <a:pt x="109278" y="251468"/>
                  </a:lnTo>
                  <a:lnTo>
                    <a:pt x="110318" y="250874"/>
                  </a:lnTo>
                  <a:lnTo>
                    <a:pt x="111351" y="250631"/>
                  </a:lnTo>
                  <a:lnTo>
                    <a:pt x="113424" y="251430"/>
                  </a:lnTo>
                  <a:lnTo>
                    <a:pt x="114668" y="250491"/>
                  </a:lnTo>
                  <a:lnTo>
                    <a:pt x="114175" y="248973"/>
                  </a:lnTo>
                  <a:lnTo>
                    <a:pt x="112102" y="248034"/>
                  </a:lnTo>
                  <a:lnTo>
                    <a:pt x="109286" y="248104"/>
                  </a:lnTo>
                  <a:lnTo>
                    <a:pt x="110060" y="249528"/>
                  </a:lnTo>
                  <a:lnTo>
                    <a:pt x="107424" y="250874"/>
                  </a:lnTo>
                  <a:lnTo>
                    <a:pt x="106860" y="252634"/>
                  </a:lnTo>
                  <a:lnTo>
                    <a:pt x="107244" y="254817"/>
                  </a:lnTo>
                  <a:lnTo>
                    <a:pt x="107471" y="257868"/>
                  </a:lnTo>
                  <a:lnTo>
                    <a:pt x="106399" y="259339"/>
                  </a:lnTo>
                  <a:lnTo>
                    <a:pt x="105570" y="260020"/>
                  </a:lnTo>
                  <a:lnTo>
                    <a:pt x="102026" y="260200"/>
                  </a:lnTo>
                  <a:lnTo>
                    <a:pt x="100367" y="261545"/>
                  </a:lnTo>
                  <a:lnTo>
                    <a:pt x="99295" y="261866"/>
                  </a:lnTo>
                  <a:lnTo>
                    <a:pt x="97801" y="260818"/>
                  </a:lnTo>
                  <a:lnTo>
                    <a:pt x="96838" y="259965"/>
                  </a:lnTo>
                  <a:lnTo>
                    <a:pt x="96048" y="258150"/>
                  </a:lnTo>
                  <a:lnTo>
                    <a:pt x="95806" y="256882"/>
                  </a:lnTo>
                  <a:lnTo>
                    <a:pt x="96111" y="256163"/>
                  </a:lnTo>
                  <a:lnTo>
                    <a:pt x="95696" y="255107"/>
                  </a:lnTo>
                  <a:lnTo>
                    <a:pt x="94562" y="253706"/>
                  </a:lnTo>
                  <a:lnTo>
                    <a:pt x="93419" y="252939"/>
                  </a:lnTo>
                  <a:lnTo>
                    <a:pt x="92262" y="252799"/>
                  </a:lnTo>
                  <a:lnTo>
                    <a:pt x="91299" y="251946"/>
                  </a:lnTo>
                  <a:lnTo>
                    <a:pt x="90533" y="250381"/>
                  </a:lnTo>
                  <a:lnTo>
                    <a:pt x="88741" y="249348"/>
                  </a:lnTo>
                  <a:lnTo>
                    <a:pt x="87614" y="249145"/>
                  </a:lnTo>
                  <a:lnTo>
                    <a:pt x="87583" y="244302"/>
                  </a:lnTo>
                  <a:lnTo>
                    <a:pt x="87552" y="240054"/>
                  </a:lnTo>
                  <a:lnTo>
                    <a:pt x="87521" y="235822"/>
                  </a:lnTo>
                  <a:lnTo>
                    <a:pt x="83695" y="235650"/>
                  </a:lnTo>
                  <a:lnTo>
                    <a:pt x="80253" y="235501"/>
                  </a:lnTo>
                  <a:lnTo>
                    <a:pt x="80253" y="231949"/>
                  </a:lnTo>
                  <a:lnTo>
                    <a:pt x="80253" y="225323"/>
                  </a:lnTo>
                  <a:lnTo>
                    <a:pt x="81888" y="220175"/>
                  </a:lnTo>
                  <a:lnTo>
                    <a:pt x="83554" y="215215"/>
                  </a:lnTo>
                  <a:lnTo>
                    <a:pt x="81020" y="211561"/>
                  </a:lnTo>
                  <a:lnTo>
                    <a:pt x="78320" y="207657"/>
                  </a:lnTo>
                  <a:lnTo>
                    <a:pt x="76568" y="206030"/>
                  </a:lnTo>
                  <a:lnTo>
                    <a:pt x="74510" y="201140"/>
                  </a:lnTo>
                  <a:lnTo>
                    <a:pt x="73486" y="198973"/>
                  </a:lnTo>
                  <a:lnTo>
                    <a:pt x="72578" y="198152"/>
                  </a:lnTo>
                  <a:lnTo>
                    <a:pt x="71600" y="197675"/>
                  </a:lnTo>
                  <a:lnTo>
                    <a:pt x="68009" y="197862"/>
                  </a:lnTo>
                  <a:lnTo>
                    <a:pt x="64653" y="195226"/>
                  </a:lnTo>
                  <a:lnTo>
                    <a:pt x="60718" y="192128"/>
                  </a:lnTo>
                  <a:lnTo>
                    <a:pt x="55906" y="188334"/>
                  </a:lnTo>
                  <a:lnTo>
                    <a:pt x="51666" y="185853"/>
                  </a:lnTo>
                  <a:lnTo>
                    <a:pt x="49937" y="185306"/>
                  </a:lnTo>
                  <a:lnTo>
                    <a:pt x="45861" y="185118"/>
                  </a:lnTo>
                  <a:lnTo>
                    <a:pt x="45431" y="184641"/>
                  </a:lnTo>
                  <a:lnTo>
                    <a:pt x="45149" y="183280"/>
                  </a:lnTo>
                  <a:lnTo>
                    <a:pt x="45157" y="181762"/>
                  </a:lnTo>
                  <a:lnTo>
                    <a:pt x="46479" y="179470"/>
                  </a:lnTo>
                  <a:lnTo>
                    <a:pt x="46581" y="178022"/>
                  </a:lnTo>
                  <a:lnTo>
                    <a:pt x="43819" y="173156"/>
                  </a:lnTo>
                  <a:lnTo>
                    <a:pt x="42966" y="171732"/>
                  </a:lnTo>
                  <a:lnTo>
                    <a:pt x="40604" y="171161"/>
                  </a:lnTo>
                  <a:lnTo>
                    <a:pt x="41073" y="169753"/>
                  </a:lnTo>
                  <a:lnTo>
                    <a:pt x="41073" y="168814"/>
                  </a:lnTo>
                  <a:lnTo>
                    <a:pt x="40736" y="168071"/>
                  </a:lnTo>
                  <a:lnTo>
                    <a:pt x="40189" y="167719"/>
                  </a:lnTo>
                  <a:lnTo>
                    <a:pt x="39492" y="167680"/>
                  </a:lnTo>
                  <a:lnTo>
                    <a:pt x="37638" y="168259"/>
                  </a:lnTo>
                  <a:lnTo>
                    <a:pt x="36223" y="166052"/>
                  </a:lnTo>
                  <a:lnTo>
                    <a:pt x="31818" y="159770"/>
                  </a:lnTo>
                  <a:lnTo>
                    <a:pt x="30402" y="159003"/>
                  </a:lnTo>
                  <a:lnTo>
                    <a:pt x="30143" y="158573"/>
                  </a:lnTo>
                  <a:lnTo>
                    <a:pt x="31215" y="156641"/>
                  </a:lnTo>
                  <a:lnTo>
                    <a:pt x="33030" y="153777"/>
                  </a:lnTo>
                  <a:lnTo>
                    <a:pt x="33343" y="152119"/>
                  </a:lnTo>
                  <a:lnTo>
                    <a:pt x="32999" y="150288"/>
                  </a:lnTo>
                  <a:lnTo>
                    <a:pt x="31044" y="146838"/>
                  </a:lnTo>
                  <a:lnTo>
                    <a:pt x="31521" y="145375"/>
                  </a:lnTo>
                  <a:lnTo>
                    <a:pt x="32358" y="143693"/>
                  </a:lnTo>
                  <a:lnTo>
                    <a:pt x="32428" y="142426"/>
                  </a:lnTo>
                  <a:lnTo>
                    <a:pt x="33742" y="142613"/>
                  </a:lnTo>
                  <a:lnTo>
                    <a:pt x="35425" y="142629"/>
                  </a:lnTo>
                  <a:lnTo>
                    <a:pt x="35957" y="141596"/>
                  </a:lnTo>
                  <a:lnTo>
                    <a:pt x="35925" y="137982"/>
                  </a:lnTo>
                  <a:lnTo>
                    <a:pt x="36324" y="136660"/>
                  </a:lnTo>
                  <a:lnTo>
                    <a:pt x="41660" y="130526"/>
                  </a:lnTo>
                  <a:lnTo>
                    <a:pt x="44312" y="129149"/>
                  </a:lnTo>
                  <a:lnTo>
                    <a:pt x="46330" y="127882"/>
                  </a:lnTo>
                  <a:lnTo>
                    <a:pt x="46792" y="126035"/>
                  </a:lnTo>
                  <a:lnTo>
                    <a:pt x="46377" y="125081"/>
                  </a:lnTo>
                  <a:lnTo>
                    <a:pt x="45978" y="123688"/>
                  </a:lnTo>
                  <a:lnTo>
                    <a:pt x="45853" y="122687"/>
                  </a:lnTo>
                  <a:lnTo>
                    <a:pt x="43631" y="119918"/>
                  </a:lnTo>
                  <a:lnTo>
                    <a:pt x="42857" y="118525"/>
                  </a:lnTo>
                  <a:lnTo>
                    <a:pt x="42763" y="117250"/>
                  </a:lnTo>
                  <a:lnTo>
                    <a:pt x="43287" y="114996"/>
                  </a:lnTo>
                  <a:lnTo>
                    <a:pt x="44218" y="113244"/>
                  </a:lnTo>
                  <a:lnTo>
                    <a:pt x="47371" y="112211"/>
                  </a:lnTo>
                  <a:lnTo>
                    <a:pt x="49162" y="111335"/>
                  </a:lnTo>
                  <a:lnTo>
                    <a:pt x="49405" y="110545"/>
                  </a:lnTo>
                  <a:lnTo>
                    <a:pt x="47081" y="109270"/>
                  </a:lnTo>
                  <a:lnTo>
                    <a:pt x="42121" y="108871"/>
                  </a:lnTo>
                  <a:lnTo>
                    <a:pt x="38491" y="109238"/>
                  </a:lnTo>
                  <a:lnTo>
                    <a:pt x="37333" y="108840"/>
                  </a:lnTo>
                  <a:lnTo>
                    <a:pt x="35612" y="106367"/>
                  </a:lnTo>
                  <a:lnTo>
                    <a:pt x="33782" y="105053"/>
                  </a:lnTo>
                  <a:lnTo>
                    <a:pt x="32068" y="104208"/>
                  </a:lnTo>
                  <a:lnTo>
                    <a:pt x="30402" y="104365"/>
                  </a:lnTo>
                  <a:lnTo>
                    <a:pt x="29393" y="104028"/>
                  </a:lnTo>
                  <a:lnTo>
                    <a:pt x="29158" y="102964"/>
                  </a:lnTo>
                  <a:lnTo>
                    <a:pt x="26748" y="94804"/>
                  </a:lnTo>
                  <a:lnTo>
                    <a:pt x="25990" y="93685"/>
                  </a:lnTo>
                  <a:lnTo>
                    <a:pt x="24863" y="93412"/>
                  </a:lnTo>
                  <a:lnTo>
                    <a:pt x="23916" y="93357"/>
                  </a:lnTo>
                  <a:lnTo>
                    <a:pt x="23290" y="92794"/>
                  </a:lnTo>
                  <a:lnTo>
                    <a:pt x="22617" y="91667"/>
                  </a:lnTo>
                  <a:lnTo>
                    <a:pt x="22132" y="90188"/>
                  </a:lnTo>
                  <a:lnTo>
                    <a:pt x="22101" y="88240"/>
                  </a:lnTo>
                  <a:lnTo>
                    <a:pt x="22203" y="86566"/>
                  </a:lnTo>
                  <a:lnTo>
                    <a:pt x="21874" y="85487"/>
                  </a:lnTo>
                  <a:lnTo>
                    <a:pt x="21045" y="84415"/>
                  </a:lnTo>
                  <a:lnTo>
                    <a:pt x="19871" y="83640"/>
                  </a:lnTo>
                  <a:lnTo>
                    <a:pt x="18839" y="82733"/>
                  </a:lnTo>
                  <a:lnTo>
                    <a:pt x="17032" y="75496"/>
                  </a:lnTo>
                  <a:lnTo>
                    <a:pt x="16304" y="73548"/>
                  </a:lnTo>
                  <a:lnTo>
                    <a:pt x="16304" y="73345"/>
                  </a:lnTo>
                  <a:lnTo>
                    <a:pt x="16335" y="72961"/>
                  </a:lnTo>
                  <a:lnTo>
                    <a:pt x="16155" y="71295"/>
                  </a:lnTo>
                  <a:lnTo>
                    <a:pt x="16992" y="69847"/>
                  </a:lnTo>
                  <a:lnTo>
                    <a:pt x="16938" y="69276"/>
                  </a:lnTo>
                  <a:lnTo>
                    <a:pt x="15201" y="67446"/>
                  </a:lnTo>
                  <a:lnTo>
                    <a:pt x="12760" y="65615"/>
                  </a:lnTo>
                  <a:lnTo>
                    <a:pt x="12103" y="65294"/>
                  </a:lnTo>
                  <a:lnTo>
                    <a:pt x="12087" y="63338"/>
                  </a:lnTo>
                  <a:lnTo>
                    <a:pt x="12173" y="61860"/>
                  </a:lnTo>
                  <a:lnTo>
                    <a:pt x="11954" y="60522"/>
                  </a:lnTo>
                  <a:lnTo>
                    <a:pt x="11485" y="59755"/>
                  </a:lnTo>
                  <a:lnTo>
                    <a:pt x="11469" y="59153"/>
                  </a:lnTo>
                  <a:lnTo>
                    <a:pt x="12447" y="57713"/>
                  </a:lnTo>
                  <a:lnTo>
                    <a:pt x="11813" y="56767"/>
                  </a:lnTo>
                  <a:lnTo>
                    <a:pt x="8222" y="54428"/>
                  </a:lnTo>
                  <a:lnTo>
                    <a:pt x="6877" y="53254"/>
                  </a:lnTo>
                  <a:lnTo>
                    <a:pt x="4389" y="53019"/>
                  </a:lnTo>
                  <a:lnTo>
                    <a:pt x="4131" y="52245"/>
                  </a:lnTo>
                  <a:lnTo>
                    <a:pt x="4522" y="50610"/>
                  </a:lnTo>
                  <a:lnTo>
                    <a:pt x="5375" y="48623"/>
                  </a:lnTo>
                  <a:lnTo>
                    <a:pt x="6720" y="46667"/>
                  </a:lnTo>
                  <a:lnTo>
                    <a:pt x="7151" y="45634"/>
                  </a:lnTo>
                  <a:lnTo>
                    <a:pt x="7675" y="43874"/>
                  </a:lnTo>
                  <a:lnTo>
                    <a:pt x="7854" y="42622"/>
                  </a:lnTo>
                  <a:lnTo>
                    <a:pt x="9365" y="40862"/>
                  </a:lnTo>
                  <a:lnTo>
                    <a:pt x="9372" y="40400"/>
                  </a:lnTo>
                  <a:lnTo>
                    <a:pt x="8950" y="39766"/>
                  </a:lnTo>
                  <a:lnTo>
                    <a:pt x="7745" y="39414"/>
                  </a:lnTo>
                  <a:lnTo>
                    <a:pt x="6509" y="39266"/>
                  </a:lnTo>
                  <a:lnTo>
                    <a:pt x="6048" y="38945"/>
                  </a:lnTo>
                  <a:lnTo>
                    <a:pt x="5883" y="37998"/>
                  </a:lnTo>
                  <a:lnTo>
                    <a:pt x="6039" y="34149"/>
                  </a:lnTo>
                  <a:lnTo>
                    <a:pt x="5648" y="31834"/>
                  </a:lnTo>
                  <a:lnTo>
                    <a:pt x="5140" y="30152"/>
                  </a:lnTo>
                  <a:lnTo>
                    <a:pt x="5461" y="26357"/>
                  </a:lnTo>
                  <a:lnTo>
                    <a:pt x="4600" y="25590"/>
                  </a:lnTo>
                  <a:lnTo>
                    <a:pt x="3247" y="23595"/>
                  </a:lnTo>
                  <a:lnTo>
                    <a:pt x="2668" y="21906"/>
                  </a:lnTo>
                  <a:lnTo>
                    <a:pt x="2981" y="21272"/>
                  </a:lnTo>
                  <a:lnTo>
                    <a:pt x="3270" y="20161"/>
                  </a:lnTo>
                  <a:lnTo>
                    <a:pt x="3458" y="18698"/>
                  </a:lnTo>
                  <a:lnTo>
                    <a:pt x="3403" y="17665"/>
                  </a:lnTo>
                  <a:lnTo>
                    <a:pt x="2159" y="16656"/>
                  </a:lnTo>
                  <a:lnTo>
                    <a:pt x="1236" y="15592"/>
                  </a:lnTo>
                  <a:lnTo>
                    <a:pt x="1126" y="14418"/>
                  </a:lnTo>
                  <a:lnTo>
                    <a:pt x="759" y="12979"/>
                  </a:lnTo>
                  <a:lnTo>
                    <a:pt x="234" y="11837"/>
                  </a:lnTo>
                  <a:lnTo>
                    <a:pt x="0" y="11094"/>
                  </a:lnTo>
                  <a:lnTo>
                    <a:pt x="454" y="10656"/>
                  </a:lnTo>
                  <a:lnTo>
                    <a:pt x="2214" y="10311"/>
                  </a:lnTo>
                  <a:lnTo>
                    <a:pt x="4772" y="10554"/>
                  </a:lnTo>
                  <a:lnTo>
                    <a:pt x="6861" y="10569"/>
                  </a:lnTo>
                  <a:lnTo>
                    <a:pt x="8043" y="9834"/>
                  </a:lnTo>
                  <a:lnTo>
                    <a:pt x="9505" y="2895"/>
                  </a:lnTo>
                  <a:lnTo>
                    <a:pt x="10843" y="1064"/>
                  </a:lnTo>
                  <a:lnTo>
                    <a:pt x="12392" y="0"/>
                  </a:lnTo>
                  <a:lnTo>
                    <a:pt x="15420" y="2472"/>
                  </a:lnTo>
                  <a:lnTo>
                    <a:pt x="16672" y="3341"/>
                  </a:lnTo>
                  <a:lnTo>
                    <a:pt x="17344" y="3419"/>
                  </a:lnTo>
                  <a:close/>
                  <a:moveTo>
                    <a:pt x="267006" y="337487"/>
                  </a:moveTo>
                  <a:lnTo>
                    <a:pt x="264956" y="340421"/>
                  </a:lnTo>
                  <a:lnTo>
                    <a:pt x="261866" y="342870"/>
                  </a:lnTo>
                  <a:lnTo>
                    <a:pt x="260552" y="342111"/>
                  </a:lnTo>
                  <a:lnTo>
                    <a:pt x="259527" y="342142"/>
                  </a:lnTo>
                  <a:lnTo>
                    <a:pt x="257320" y="343081"/>
                  </a:lnTo>
                  <a:lnTo>
                    <a:pt x="255732" y="343245"/>
                  </a:lnTo>
                  <a:lnTo>
                    <a:pt x="252845" y="344912"/>
                  </a:lnTo>
                  <a:lnTo>
                    <a:pt x="250217" y="345749"/>
                  </a:lnTo>
                  <a:lnTo>
                    <a:pt x="248394" y="345686"/>
                  </a:lnTo>
                  <a:lnTo>
                    <a:pt x="247760" y="345514"/>
                  </a:lnTo>
                  <a:lnTo>
                    <a:pt x="247400" y="344380"/>
                  </a:lnTo>
                  <a:lnTo>
                    <a:pt x="247432" y="343926"/>
                  </a:lnTo>
                  <a:lnTo>
                    <a:pt x="248543" y="344161"/>
                  </a:lnTo>
                  <a:lnTo>
                    <a:pt x="252603" y="342643"/>
                  </a:lnTo>
                  <a:lnTo>
                    <a:pt x="257665" y="340155"/>
                  </a:lnTo>
                  <a:lnTo>
                    <a:pt x="258150" y="339044"/>
                  </a:lnTo>
                  <a:lnTo>
                    <a:pt x="257336" y="337237"/>
                  </a:lnTo>
                  <a:lnTo>
                    <a:pt x="257555" y="336830"/>
                  </a:lnTo>
                  <a:lnTo>
                    <a:pt x="260841" y="337753"/>
                  </a:lnTo>
                  <a:lnTo>
                    <a:pt x="264510" y="335954"/>
                  </a:lnTo>
                  <a:lnTo>
                    <a:pt x="267577" y="335461"/>
                  </a:lnTo>
                  <a:lnTo>
                    <a:pt x="269016" y="336713"/>
                  </a:lnTo>
                  <a:lnTo>
                    <a:pt x="267006" y="33748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2" name="Freeform: Shape 681">
              <a:extLst>
                <a:ext uri="{FF2B5EF4-FFF2-40B4-BE49-F238E27FC236}">
                  <a16:creationId xmlns:a16="http://schemas.microsoft.com/office/drawing/2014/main" id="{BADFB36B-F358-9945-F45E-91B8502756BF}"/>
                </a:ext>
              </a:extLst>
            </p:cNvPr>
            <p:cNvSpPr>
              <a:spLocks/>
            </p:cNvSpPr>
            <p:nvPr/>
          </p:nvSpPr>
          <p:spPr>
            <a:xfrm>
              <a:off x="6713505" y="2679588"/>
              <a:ext cx="239749" cy="161866"/>
            </a:xfrm>
            <a:custGeom>
              <a:avLst/>
              <a:gdLst>
                <a:gd name="connsiteX0" fmla="*/ 196126 w 239749"/>
                <a:gd name="connsiteY0" fmla="*/ 16288 h 161866"/>
                <a:gd name="connsiteX1" fmla="*/ 198645 w 239749"/>
                <a:gd name="connsiteY1" fmla="*/ 16492 h 161866"/>
                <a:gd name="connsiteX2" fmla="*/ 202760 w 239749"/>
                <a:gd name="connsiteY2" fmla="*/ 14622 h 161866"/>
                <a:gd name="connsiteX3" fmla="*/ 204481 w 239749"/>
                <a:gd name="connsiteY3" fmla="*/ 13394 h 161866"/>
                <a:gd name="connsiteX4" fmla="*/ 208714 w 239749"/>
                <a:gd name="connsiteY4" fmla="*/ 9130 h 161866"/>
                <a:gd name="connsiteX5" fmla="*/ 211209 w 239749"/>
                <a:gd name="connsiteY5" fmla="*/ 7941 h 161866"/>
                <a:gd name="connsiteX6" fmla="*/ 215066 w 239749"/>
                <a:gd name="connsiteY6" fmla="*/ 8238 h 161866"/>
                <a:gd name="connsiteX7" fmla="*/ 216921 w 239749"/>
                <a:gd name="connsiteY7" fmla="*/ 7941 h 161866"/>
                <a:gd name="connsiteX8" fmla="*/ 216967 w 239749"/>
                <a:gd name="connsiteY8" fmla="*/ 8355 h 161866"/>
                <a:gd name="connsiteX9" fmla="*/ 214597 w 239749"/>
                <a:gd name="connsiteY9" fmla="*/ 10084 h 161866"/>
                <a:gd name="connsiteX10" fmla="*/ 212704 w 239749"/>
                <a:gd name="connsiteY10" fmla="*/ 10679 h 161866"/>
                <a:gd name="connsiteX11" fmla="*/ 209981 w 239749"/>
                <a:gd name="connsiteY11" fmla="*/ 13253 h 161866"/>
                <a:gd name="connsiteX12" fmla="*/ 207391 w 239749"/>
                <a:gd name="connsiteY12" fmla="*/ 19042 h 161866"/>
                <a:gd name="connsiteX13" fmla="*/ 205475 w 239749"/>
                <a:gd name="connsiteY13" fmla="*/ 21874 h 161866"/>
                <a:gd name="connsiteX14" fmla="*/ 205490 w 239749"/>
                <a:gd name="connsiteY14" fmla="*/ 23134 h 161866"/>
                <a:gd name="connsiteX15" fmla="*/ 207822 w 239749"/>
                <a:gd name="connsiteY15" fmla="*/ 25364 h 161866"/>
                <a:gd name="connsiteX16" fmla="*/ 210380 w 239749"/>
                <a:gd name="connsiteY16" fmla="*/ 26623 h 161866"/>
                <a:gd name="connsiteX17" fmla="*/ 212727 w 239749"/>
                <a:gd name="connsiteY17" fmla="*/ 25481 h 161866"/>
                <a:gd name="connsiteX18" fmla="*/ 213752 w 239749"/>
                <a:gd name="connsiteY18" fmla="*/ 25927 h 161866"/>
                <a:gd name="connsiteX19" fmla="*/ 214675 w 239749"/>
                <a:gd name="connsiteY19" fmla="*/ 27578 h 161866"/>
                <a:gd name="connsiteX20" fmla="*/ 215199 w 239749"/>
                <a:gd name="connsiteY20" fmla="*/ 29213 h 161866"/>
                <a:gd name="connsiteX21" fmla="*/ 215317 w 239749"/>
                <a:gd name="connsiteY21" fmla="*/ 30832 h 161866"/>
                <a:gd name="connsiteX22" fmla="*/ 214894 w 239749"/>
                <a:gd name="connsiteY22" fmla="*/ 34212 h 161866"/>
                <a:gd name="connsiteX23" fmla="*/ 213486 w 239749"/>
                <a:gd name="connsiteY23" fmla="*/ 37600 h 161866"/>
                <a:gd name="connsiteX24" fmla="*/ 211577 w 239749"/>
                <a:gd name="connsiteY24" fmla="*/ 40432 h 161866"/>
                <a:gd name="connsiteX25" fmla="*/ 211843 w 239749"/>
                <a:gd name="connsiteY25" fmla="*/ 41323 h 161866"/>
                <a:gd name="connsiteX26" fmla="*/ 213376 w 239749"/>
                <a:gd name="connsiteY26" fmla="*/ 41777 h 161866"/>
                <a:gd name="connsiteX27" fmla="*/ 220644 w 239749"/>
                <a:gd name="connsiteY27" fmla="*/ 39946 h 161866"/>
                <a:gd name="connsiteX28" fmla="*/ 221403 w 239749"/>
                <a:gd name="connsiteY28" fmla="*/ 40079 h 161866"/>
                <a:gd name="connsiteX29" fmla="*/ 221818 w 239749"/>
                <a:gd name="connsiteY29" fmla="*/ 40995 h 161866"/>
                <a:gd name="connsiteX30" fmla="*/ 221904 w 239749"/>
                <a:gd name="connsiteY30" fmla="*/ 42685 h 161866"/>
                <a:gd name="connsiteX31" fmla="*/ 222303 w 239749"/>
                <a:gd name="connsiteY31" fmla="*/ 44210 h 161866"/>
                <a:gd name="connsiteX32" fmla="*/ 223023 w 239749"/>
                <a:gd name="connsiteY32" fmla="*/ 45579 h 161866"/>
                <a:gd name="connsiteX33" fmla="*/ 222796 w 239749"/>
                <a:gd name="connsiteY33" fmla="*/ 46972 h 161866"/>
                <a:gd name="connsiteX34" fmla="*/ 219612 w 239749"/>
                <a:gd name="connsiteY34" fmla="*/ 51377 h 161866"/>
                <a:gd name="connsiteX35" fmla="*/ 223375 w 239749"/>
                <a:gd name="connsiteY35" fmla="*/ 48607 h 161866"/>
                <a:gd name="connsiteX36" fmla="*/ 226340 w 239749"/>
                <a:gd name="connsiteY36" fmla="*/ 47825 h 161866"/>
                <a:gd name="connsiteX37" fmla="*/ 231425 w 239749"/>
                <a:gd name="connsiteY37" fmla="*/ 49217 h 161866"/>
                <a:gd name="connsiteX38" fmla="*/ 233506 w 239749"/>
                <a:gd name="connsiteY38" fmla="*/ 50813 h 161866"/>
                <a:gd name="connsiteX39" fmla="*/ 234719 w 239749"/>
                <a:gd name="connsiteY39" fmla="*/ 53622 h 161866"/>
                <a:gd name="connsiteX40" fmla="*/ 236479 w 239749"/>
                <a:gd name="connsiteY40" fmla="*/ 52691 h 161866"/>
                <a:gd name="connsiteX41" fmla="*/ 237246 w 239749"/>
                <a:gd name="connsiteY41" fmla="*/ 52746 h 161866"/>
                <a:gd name="connsiteX42" fmla="*/ 238396 w 239749"/>
                <a:gd name="connsiteY42" fmla="*/ 54342 h 161866"/>
                <a:gd name="connsiteX43" fmla="*/ 238435 w 239749"/>
                <a:gd name="connsiteY43" fmla="*/ 56047 h 161866"/>
                <a:gd name="connsiteX44" fmla="*/ 237590 w 239749"/>
                <a:gd name="connsiteY44" fmla="*/ 58465 h 161866"/>
                <a:gd name="connsiteX45" fmla="*/ 237300 w 239749"/>
                <a:gd name="connsiteY45" fmla="*/ 60702 h 161866"/>
                <a:gd name="connsiteX46" fmla="*/ 236417 w 239749"/>
                <a:gd name="connsiteY46" fmla="*/ 61617 h 161866"/>
                <a:gd name="connsiteX47" fmla="*/ 234766 w 239749"/>
                <a:gd name="connsiteY47" fmla="*/ 62282 h 161866"/>
                <a:gd name="connsiteX48" fmla="*/ 234296 w 239749"/>
                <a:gd name="connsiteY48" fmla="*/ 63026 h 161866"/>
                <a:gd name="connsiteX49" fmla="*/ 235024 w 239749"/>
                <a:gd name="connsiteY49" fmla="*/ 64723 h 161866"/>
                <a:gd name="connsiteX50" fmla="*/ 236096 w 239749"/>
                <a:gd name="connsiteY50" fmla="*/ 66382 h 161866"/>
                <a:gd name="connsiteX51" fmla="*/ 237613 w 239749"/>
                <a:gd name="connsiteY51" fmla="*/ 66452 h 161866"/>
                <a:gd name="connsiteX52" fmla="*/ 237887 w 239749"/>
                <a:gd name="connsiteY52" fmla="*/ 67219 h 161866"/>
                <a:gd name="connsiteX53" fmla="*/ 237919 w 239749"/>
                <a:gd name="connsiteY53" fmla="*/ 68134 h 161866"/>
                <a:gd name="connsiteX54" fmla="*/ 237715 w 239749"/>
                <a:gd name="connsiteY54" fmla="*/ 69214 h 161866"/>
                <a:gd name="connsiteX55" fmla="*/ 237222 w 239749"/>
                <a:gd name="connsiteY55" fmla="*/ 69949 h 161866"/>
                <a:gd name="connsiteX56" fmla="*/ 236432 w 239749"/>
                <a:gd name="connsiteY56" fmla="*/ 70356 h 161866"/>
                <a:gd name="connsiteX57" fmla="*/ 235392 w 239749"/>
                <a:gd name="connsiteY57" fmla="*/ 71538 h 161866"/>
                <a:gd name="connsiteX58" fmla="*/ 239209 w 239749"/>
                <a:gd name="connsiteY58" fmla="*/ 74119 h 161866"/>
                <a:gd name="connsiteX59" fmla="*/ 239694 w 239749"/>
                <a:gd name="connsiteY59" fmla="*/ 75082 h 161866"/>
                <a:gd name="connsiteX60" fmla="*/ 239749 w 239749"/>
                <a:gd name="connsiteY60" fmla="*/ 76482 h 161866"/>
                <a:gd name="connsiteX61" fmla="*/ 239452 w 239749"/>
                <a:gd name="connsiteY61" fmla="*/ 78023 h 161866"/>
                <a:gd name="connsiteX62" fmla="*/ 238803 w 239749"/>
                <a:gd name="connsiteY62" fmla="*/ 79697 h 161866"/>
                <a:gd name="connsiteX63" fmla="*/ 237653 w 239749"/>
                <a:gd name="connsiteY63" fmla="*/ 80683 h 161866"/>
                <a:gd name="connsiteX64" fmla="*/ 234899 w 239749"/>
                <a:gd name="connsiteY64" fmla="*/ 80848 h 161866"/>
                <a:gd name="connsiteX65" fmla="*/ 233209 w 239749"/>
                <a:gd name="connsiteY65" fmla="*/ 81935 h 161866"/>
                <a:gd name="connsiteX66" fmla="*/ 233788 w 239749"/>
                <a:gd name="connsiteY66" fmla="*/ 83734 h 161866"/>
                <a:gd name="connsiteX67" fmla="*/ 233741 w 239749"/>
                <a:gd name="connsiteY67" fmla="*/ 86011 h 161866"/>
                <a:gd name="connsiteX68" fmla="*/ 233232 w 239749"/>
                <a:gd name="connsiteY68" fmla="*/ 88694 h 161866"/>
                <a:gd name="connsiteX69" fmla="*/ 231065 w 239749"/>
                <a:gd name="connsiteY69" fmla="*/ 92739 h 161866"/>
                <a:gd name="connsiteX70" fmla="*/ 229031 w 239749"/>
                <a:gd name="connsiteY70" fmla="*/ 94891 h 161866"/>
                <a:gd name="connsiteX71" fmla="*/ 227036 w 239749"/>
                <a:gd name="connsiteY71" fmla="*/ 96283 h 161866"/>
                <a:gd name="connsiteX72" fmla="*/ 223484 w 239749"/>
                <a:gd name="connsiteY72" fmla="*/ 95790 h 161866"/>
                <a:gd name="connsiteX73" fmla="*/ 221552 w 239749"/>
                <a:gd name="connsiteY73" fmla="*/ 94718 h 161866"/>
                <a:gd name="connsiteX74" fmla="*/ 221763 w 239749"/>
                <a:gd name="connsiteY74" fmla="*/ 98200 h 161866"/>
                <a:gd name="connsiteX75" fmla="*/ 219792 w 239749"/>
                <a:gd name="connsiteY75" fmla="*/ 100336 h 161866"/>
                <a:gd name="connsiteX76" fmla="*/ 220159 w 239749"/>
                <a:gd name="connsiteY76" fmla="*/ 102119 h 161866"/>
                <a:gd name="connsiteX77" fmla="*/ 220848 w 239749"/>
                <a:gd name="connsiteY77" fmla="*/ 103027 h 161866"/>
                <a:gd name="connsiteX78" fmla="*/ 220511 w 239749"/>
                <a:gd name="connsiteY78" fmla="*/ 105311 h 161866"/>
                <a:gd name="connsiteX79" fmla="*/ 219573 w 239749"/>
                <a:gd name="connsiteY79" fmla="*/ 107572 h 161866"/>
                <a:gd name="connsiteX80" fmla="*/ 218000 w 239749"/>
                <a:gd name="connsiteY80" fmla="*/ 110013 h 161866"/>
                <a:gd name="connsiteX81" fmla="*/ 216216 w 239749"/>
                <a:gd name="connsiteY81" fmla="*/ 111539 h 161866"/>
                <a:gd name="connsiteX82" fmla="*/ 212672 w 239749"/>
                <a:gd name="connsiteY82" fmla="*/ 113377 h 161866"/>
                <a:gd name="connsiteX83" fmla="*/ 209645 w 239749"/>
                <a:gd name="connsiteY83" fmla="*/ 116421 h 161866"/>
                <a:gd name="connsiteX84" fmla="*/ 207579 w 239749"/>
                <a:gd name="connsiteY84" fmla="*/ 117625 h 161866"/>
                <a:gd name="connsiteX85" fmla="*/ 202431 w 239749"/>
                <a:gd name="connsiteY85" fmla="*/ 117571 h 161866"/>
                <a:gd name="connsiteX86" fmla="*/ 197182 w 239749"/>
                <a:gd name="connsiteY86" fmla="*/ 119527 h 161866"/>
                <a:gd name="connsiteX87" fmla="*/ 189765 w 239749"/>
                <a:gd name="connsiteY87" fmla="*/ 123642 h 161866"/>
                <a:gd name="connsiteX88" fmla="*/ 184766 w 239749"/>
                <a:gd name="connsiteY88" fmla="*/ 126928 h 161866"/>
                <a:gd name="connsiteX89" fmla="*/ 180909 w 239749"/>
                <a:gd name="connsiteY89" fmla="*/ 130644 h 161866"/>
                <a:gd name="connsiteX90" fmla="*/ 175816 w 239749"/>
                <a:gd name="connsiteY90" fmla="*/ 136683 h 161866"/>
                <a:gd name="connsiteX91" fmla="*/ 172037 w 239749"/>
                <a:gd name="connsiteY91" fmla="*/ 139218 h 161866"/>
                <a:gd name="connsiteX92" fmla="*/ 169855 w 239749"/>
                <a:gd name="connsiteY92" fmla="*/ 139899 h 161866"/>
                <a:gd name="connsiteX93" fmla="*/ 165606 w 239749"/>
                <a:gd name="connsiteY93" fmla="*/ 140439 h 161866"/>
                <a:gd name="connsiteX94" fmla="*/ 162047 w 239749"/>
                <a:gd name="connsiteY94" fmla="*/ 142074 h 161866"/>
                <a:gd name="connsiteX95" fmla="*/ 150226 w 239749"/>
                <a:gd name="connsiteY95" fmla="*/ 145125 h 161866"/>
                <a:gd name="connsiteX96" fmla="*/ 146228 w 239749"/>
                <a:gd name="connsiteY96" fmla="*/ 146791 h 161866"/>
                <a:gd name="connsiteX97" fmla="*/ 145711 w 239749"/>
                <a:gd name="connsiteY97" fmla="*/ 148301 h 161866"/>
                <a:gd name="connsiteX98" fmla="*/ 144053 w 239749"/>
                <a:gd name="connsiteY98" fmla="*/ 150578 h 161866"/>
                <a:gd name="connsiteX99" fmla="*/ 143951 w 239749"/>
                <a:gd name="connsiteY99" fmla="*/ 151399 h 161866"/>
                <a:gd name="connsiteX100" fmla="*/ 144671 w 239749"/>
                <a:gd name="connsiteY100" fmla="*/ 152033 h 161866"/>
                <a:gd name="connsiteX101" fmla="*/ 144812 w 239749"/>
                <a:gd name="connsiteY101" fmla="*/ 152854 h 161866"/>
                <a:gd name="connsiteX102" fmla="*/ 143349 w 239749"/>
                <a:gd name="connsiteY102" fmla="*/ 155538 h 161866"/>
                <a:gd name="connsiteX103" fmla="*/ 140423 w 239749"/>
                <a:gd name="connsiteY103" fmla="*/ 157470 h 161866"/>
                <a:gd name="connsiteX104" fmla="*/ 139046 w 239749"/>
                <a:gd name="connsiteY104" fmla="*/ 157439 h 161866"/>
                <a:gd name="connsiteX105" fmla="*/ 137372 w 239749"/>
                <a:gd name="connsiteY105" fmla="*/ 155773 h 161866"/>
                <a:gd name="connsiteX106" fmla="*/ 136644 w 239749"/>
                <a:gd name="connsiteY106" fmla="*/ 155835 h 161866"/>
                <a:gd name="connsiteX107" fmla="*/ 136355 w 239749"/>
                <a:gd name="connsiteY107" fmla="*/ 156093 h 161866"/>
                <a:gd name="connsiteX108" fmla="*/ 136339 w 239749"/>
                <a:gd name="connsiteY108" fmla="*/ 156610 h 161866"/>
                <a:gd name="connsiteX109" fmla="*/ 137301 w 239749"/>
                <a:gd name="connsiteY109" fmla="*/ 158612 h 161866"/>
                <a:gd name="connsiteX110" fmla="*/ 135533 w 239749"/>
                <a:gd name="connsiteY110" fmla="*/ 159536 h 161866"/>
                <a:gd name="connsiteX111" fmla="*/ 127835 w 239749"/>
                <a:gd name="connsiteY111" fmla="*/ 161867 h 161866"/>
                <a:gd name="connsiteX112" fmla="*/ 114731 w 239749"/>
                <a:gd name="connsiteY112" fmla="*/ 160146 h 161866"/>
                <a:gd name="connsiteX113" fmla="*/ 109544 w 239749"/>
                <a:gd name="connsiteY113" fmla="*/ 158354 h 161866"/>
                <a:gd name="connsiteX114" fmla="*/ 103136 w 239749"/>
                <a:gd name="connsiteY114" fmla="*/ 155491 h 161866"/>
                <a:gd name="connsiteX115" fmla="*/ 99326 w 239749"/>
                <a:gd name="connsiteY115" fmla="*/ 154732 h 161866"/>
                <a:gd name="connsiteX116" fmla="*/ 93920 w 239749"/>
                <a:gd name="connsiteY116" fmla="*/ 154544 h 161866"/>
                <a:gd name="connsiteX117" fmla="*/ 89477 w 239749"/>
                <a:gd name="connsiteY117" fmla="*/ 150539 h 161866"/>
                <a:gd name="connsiteX118" fmla="*/ 87419 w 239749"/>
                <a:gd name="connsiteY118" fmla="*/ 148059 h 161866"/>
                <a:gd name="connsiteX119" fmla="*/ 87255 w 239749"/>
                <a:gd name="connsiteY119" fmla="*/ 147026 h 161866"/>
                <a:gd name="connsiteX120" fmla="*/ 87490 w 239749"/>
                <a:gd name="connsiteY120" fmla="*/ 145845 h 161866"/>
                <a:gd name="connsiteX121" fmla="*/ 87951 w 239749"/>
                <a:gd name="connsiteY121" fmla="*/ 145039 h 161866"/>
                <a:gd name="connsiteX122" fmla="*/ 88640 w 239749"/>
                <a:gd name="connsiteY122" fmla="*/ 144608 h 161866"/>
                <a:gd name="connsiteX123" fmla="*/ 90102 w 239749"/>
                <a:gd name="connsiteY123" fmla="*/ 144562 h 161866"/>
                <a:gd name="connsiteX124" fmla="*/ 90298 w 239749"/>
                <a:gd name="connsiteY124" fmla="*/ 144210 h 161866"/>
                <a:gd name="connsiteX125" fmla="*/ 89179 w 239749"/>
                <a:gd name="connsiteY125" fmla="*/ 142214 h 161866"/>
                <a:gd name="connsiteX126" fmla="*/ 88108 w 239749"/>
                <a:gd name="connsiteY126" fmla="*/ 142864 h 161866"/>
                <a:gd name="connsiteX127" fmla="*/ 85252 w 239749"/>
                <a:gd name="connsiteY127" fmla="*/ 145680 h 161866"/>
                <a:gd name="connsiteX128" fmla="*/ 83977 w 239749"/>
                <a:gd name="connsiteY128" fmla="*/ 145579 h 161866"/>
                <a:gd name="connsiteX129" fmla="*/ 82303 w 239749"/>
                <a:gd name="connsiteY129" fmla="*/ 144170 h 161866"/>
                <a:gd name="connsiteX130" fmla="*/ 82240 w 239749"/>
                <a:gd name="connsiteY130" fmla="*/ 142801 h 161866"/>
                <a:gd name="connsiteX131" fmla="*/ 78978 w 239749"/>
                <a:gd name="connsiteY131" fmla="*/ 142277 h 161866"/>
                <a:gd name="connsiteX132" fmla="*/ 76138 w 239749"/>
                <a:gd name="connsiteY132" fmla="*/ 140564 h 161866"/>
                <a:gd name="connsiteX133" fmla="*/ 73313 w 239749"/>
                <a:gd name="connsiteY133" fmla="*/ 138099 h 161866"/>
                <a:gd name="connsiteX134" fmla="*/ 72891 w 239749"/>
                <a:gd name="connsiteY134" fmla="*/ 137161 h 161866"/>
                <a:gd name="connsiteX135" fmla="*/ 74252 w 239749"/>
                <a:gd name="connsiteY135" fmla="*/ 135776 h 161866"/>
                <a:gd name="connsiteX136" fmla="*/ 73986 w 239749"/>
                <a:gd name="connsiteY136" fmla="*/ 135510 h 161866"/>
                <a:gd name="connsiteX137" fmla="*/ 72961 w 239749"/>
                <a:gd name="connsiteY137" fmla="*/ 135275 h 161866"/>
                <a:gd name="connsiteX138" fmla="*/ 70904 w 239749"/>
                <a:gd name="connsiteY138" fmla="*/ 135729 h 161866"/>
                <a:gd name="connsiteX139" fmla="*/ 67798 w 239749"/>
                <a:gd name="connsiteY139" fmla="*/ 138850 h 161866"/>
                <a:gd name="connsiteX140" fmla="*/ 66460 w 239749"/>
                <a:gd name="connsiteY140" fmla="*/ 139570 h 161866"/>
                <a:gd name="connsiteX141" fmla="*/ 46174 w 239749"/>
                <a:gd name="connsiteY141" fmla="*/ 140298 h 161866"/>
                <a:gd name="connsiteX142" fmla="*/ 41026 w 239749"/>
                <a:gd name="connsiteY142" fmla="*/ 140619 h 161866"/>
                <a:gd name="connsiteX143" fmla="*/ 40033 w 239749"/>
                <a:gd name="connsiteY143" fmla="*/ 141096 h 161866"/>
                <a:gd name="connsiteX144" fmla="*/ 39141 w 239749"/>
                <a:gd name="connsiteY144" fmla="*/ 139069 h 161866"/>
                <a:gd name="connsiteX145" fmla="*/ 38343 w 239749"/>
                <a:gd name="connsiteY145" fmla="*/ 134532 h 161866"/>
                <a:gd name="connsiteX146" fmla="*/ 38045 w 239749"/>
                <a:gd name="connsiteY146" fmla="*/ 131535 h 161866"/>
                <a:gd name="connsiteX147" fmla="*/ 38249 w 239749"/>
                <a:gd name="connsiteY147" fmla="*/ 130080 h 161866"/>
                <a:gd name="connsiteX148" fmla="*/ 38961 w 239749"/>
                <a:gd name="connsiteY148" fmla="*/ 128336 h 161866"/>
                <a:gd name="connsiteX149" fmla="*/ 40064 w 239749"/>
                <a:gd name="connsiteY149" fmla="*/ 128633 h 161866"/>
                <a:gd name="connsiteX150" fmla="*/ 41112 w 239749"/>
                <a:gd name="connsiteY150" fmla="*/ 130018 h 161866"/>
                <a:gd name="connsiteX151" fmla="*/ 42067 w 239749"/>
                <a:gd name="connsiteY151" fmla="*/ 131981 h 161866"/>
                <a:gd name="connsiteX152" fmla="*/ 43154 w 239749"/>
                <a:gd name="connsiteY152" fmla="*/ 132936 h 161866"/>
                <a:gd name="connsiteX153" fmla="*/ 50234 w 239749"/>
                <a:gd name="connsiteY153" fmla="*/ 130542 h 161866"/>
                <a:gd name="connsiteX154" fmla="*/ 53113 w 239749"/>
                <a:gd name="connsiteY154" fmla="*/ 128930 h 161866"/>
                <a:gd name="connsiteX155" fmla="*/ 54334 w 239749"/>
                <a:gd name="connsiteY155" fmla="*/ 127405 h 161866"/>
                <a:gd name="connsiteX156" fmla="*/ 55773 w 239749"/>
                <a:gd name="connsiteY156" fmla="*/ 124792 h 161866"/>
                <a:gd name="connsiteX157" fmla="*/ 57299 w 239749"/>
                <a:gd name="connsiteY157" fmla="*/ 123454 h 161866"/>
                <a:gd name="connsiteX158" fmla="*/ 58027 w 239749"/>
                <a:gd name="connsiteY158" fmla="*/ 122194 h 161866"/>
                <a:gd name="connsiteX159" fmla="*/ 59458 w 239749"/>
                <a:gd name="connsiteY159" fmla="*/ 118181 h 161866"/>
                <a:gd name="connsiteX160" fmla="*/ 60444 w 239749"/>
                <a:gd name="connsiteY160" fmla="*/ 116319 h 161866"/>
                <a:gd name="connsiteX161" fmla="*/ 61633 w 239749"/>
                <a:gd name="connsiteY161" fmla="*/ 114934 h 161866"/>
                <a:gd name="connsiteX162" fmla="*/ 63010 w 239749"/>
                <a:gd name="connsiteY162" fmla="*/ 114042 h 161866"/>
                <a:gd name="connsiteX163" fmla="*/ 66139 w 239749"/>
                <a:gd name="connsiteY163" fmla="*/ 113409 h 161866"/>
                <a:gd name="connsiteX164" fmla="*/ 64082 w 239749"/>
                <a:gd name="connsiteY164" fmla="*/ 112462 h 161866"/>
                <a:gd name="connsiteX165" fmla="*/ 62110 w 239749"/>
                <a:gd name="connsiteY165" fmla="*/ 112462 h 161866"/>
                <a:gd name="connsiteX166" fmla="*/ 55429 w 239749"/>
                <a:gd name="connsiteY166" fmla="*/ 116710 h 161866"/>
                <a:gd name="connsiteX167" fmla="*/ 53184 w 239749"/>
                <a:gd name="connsiteY167" fmla="*/ 116710 h 161866"/>
                <a:gd name="connsiteX168" fmla="*/ 53278 w 239749"/>
                <a:gd name="connsiteY168" fmla="*/ 116045 h 161866"/>
                <a:gd name="connsiteX169" fmla="*/ 54224 w 239749"/>
                <a:gd name="connsiteY169" fmla="*/ 114848 h 161866"/>
                <a:gd name="connsiteX170" fmla="*/ 56524 w 239749"/>
                <a:gd name="connsiteY170" fmla="*/ 112775 h 161866"/>
                <a:gd name="connsiteX171" fmla="*/ 54944 w 239749"/>
                <a:gd name="connsiteY171" fmla="*/ 112618 h 161866"/>
                <a:gd name="connsiteX172" fmla="*/ 54342 w 239749"/>
                <a:gd name="connsiteY172" fmla="*/ 111680 h 161866"/>
                <a:gd name="connsiteX173" fmla="*/ 54271 w 239749"/>
                <a:gd name="connsiteY173" fmla="*/ 109700 h 161866"/>
                <a:gd name="connsiteX174" fmla="*/ 55445 w 239749"/>
                <a:gd name="connsiteY174" fmla="*/ 106500 h 161866"/>
                <a:gd name="connsiteX175" fmla="*/ 60890 w 239749"/>
                <a:gd name="connsiteY175" fmla="*/ 102276 h 161866"/>
                <a:gd name="connsiteX176" fmla="*/ 62775 w 239749"/>
                <a:gd name="connsiteY176" fmla="*/ 101650 h 161866"/>
                <a:gd name="connsiteX177" fmla="*/ 63346 w 239749"/>
                <a:gd name="connsiteY177" fmla="*/ 100813 h 161866"/>
                <a:gd name="connsiteX178" fmla="*/ 62635 w 239749"/>
                <a:gd name="connsiteY178" fmla="*/ 100132 h 161866"/>
                <a:gd name="connsiteX179" fmla="*/ 61492 w 239749"/>
                <a:gd name="connsiteY179" fmla="*/ 99718 h 161866"/>
                <a:gd name="connsiteX180" fmla="*/ 56016 w 239749"/>
                <a:gd name="connsiteY180" fmla="*/ 104075 h 161866"/>
                <a:gd name="connsiteX181" fmla="*/ 52026 w 239749"/>
                <a:gd name="connsiteY181" fmla="*/ 105577 h 161866"/>
                <a:gd name="connsiteX182" fmla="*/ 50845 w 239749"/>
                <a:gd name="connsiteY182" fmla="*/ 105288 h 161866"/>
                <a:gd name="connsiteX183" fmla="*/ 48779 w 239749"/>
                <a:gd name="connsiteY183" fmla="*/ 103606 h 161866"/>
                <a:gd name="connsiteX184" fmla="*/ 48114 w 239749"/>
                <a:gd name="connsiteY184" fmla="*/ 102847 h 161866"/>
                <a:gd name="connsiteX185" fmla="*/ 47222 w 239749"/>
                <a:gd name="connsiteY185" fmla="*/ 100915 h 161866"/>
                <a:gd name="connsiteX186" fmla="*/ 47332 w 239749"/>
                <a:gd name="connsiteY186" fmla="*/ 99749 h 161866"/>
                <a:gd name="connsiteX187" fmla="*/ 49225 w 239749"/>
                <a:gd name="connsiteY187" fmla="*/ 96322 h 161866"/>
                <a:gd name="connsiteX188" fmla="*/ 48920 w 239749"/>
                <a:gd name="connsiteY188" fmla="*/ 95657 h 161866"/>
                <a:gd name="connsiteX189" fmla="*/ 47613 w 239749"/>
                <a:gd name="connsiteY189" fmla="*/ 95321 h 161866"/>
                <a:gd name="connsiteX190" fmla="*/ 44101 w 239749"/>
                <a:gd name="connsiteY190" fmla="*/ 92160 h 161866"/>
                <a:gd name="connsiteX191" fmla="*/ 38546 w 239749"/>
                <a:gd name="connsiteY191" fmla="*/ 92481 h 161866"/>
                <a:gd name="connsiteX192" fmla="*/ 24785 w 239749"/>
                <a:gd name="connsiteY192" fmla="*/ 90642 h 161866"/>
                <a:gd name="connsiteX193" fmla="*/ 21937 w 239749"/>
                <a:gd name="connsiteY193" fmla="*/ 91425 h 161866"/>
                <a:gd name="connsiteX194" fmla="*/ 17251 w 239749"/>
                <a:gd name="connsiteY194" fmla="*/ 94139 h 161866"/>
                <a:gd name="connsiteX195" fmla="*/ 14419 w 239749"/>
                <a:gd name="connsiteY195" fmla="*/ 95031 h 161866"/>
                <a:gd name="connsiteX196" fmla="*/ 13112 w 239749"/>
                <a:gd name="connsiteY196" fmla="*/ 94445 h 161866"/>
                <a:gd name="connsiteX197" fmla="*/ 11923 w 239749"/>
                <a:gd name="connsiteY197" fmla="*/ 93005 h 161866"/>
                <a:gd name="connsiteX198" fmla="*/ 10843 w 239749"/>
                <a:gd name="connsiteY198" fmla="*/ 91073 h 161866"/>
                <a:gd name="connsiteX199" fmla="*/ 9873 w 239749"/>
                <a:gd name="connsiteY199" fmla="*/ 88624 h 161866"/>
                <a:gd name="connsiteX200" fmla="*/ 10288 w 239749"/>
                <a:gd name="connsiteY200" fmla="*/ 86926 h 161866"/>
                <a:gd name="connsiteX201" fmla="*/ 12103 w 239749"/>
                <a:gd name="connsiteY201" fmla="*/ 85956 h 161866"/>
                <a:gd name="connsiteX202" fmla="*/ 13433 w 239749"/>
                <a:gd name="connsiteY202" fmla="*/ 85495 h 161866"/>
                <a:gd name="connsiteX203" fmla="*/ 17180 w 239749"/>
                <a:gd name="connsiteY203" fmla="*/ 86081 h 161866"/>
                <a:gd name="connsiteX204" fmla="*/ 21749 w 239749"/>
                <a:gd name="connsiteY204" fmla="*/ 84368 h 161866"/>
                <a:gd name="connsiteX205" fmla="*/ 24660 w 239749"/>
                <a:gd name="connsiteY205" fmla="*/ 84008 h 161866"/>
                <a:gd name="connsiteX206" fmla="*/ 25497 w 239749"/>
                <a:gd name="connsiteY206" fmla="*/ 83734 h 161866"/>
                <a:gd name="connsiteX207" fmla="*/ 27210 w 239749"/>
                <a:gd name="connsiteY207" fmla="*/ 81911 h 161866"/>
                <a:gd name="connsiteX208" fmla="*/ 28055 w 239749"/>
                <a:gd name="connsiteY208" fmla="*/ 81450 h 161866"/>
                <a:gd name="connsiteX209" fmla="*/ 29369 w 239749"/>
                <a:gd name="connsiteY209" fmla="*/ 82091 h 161866"/>
                <a:gd name="connsiteX210" fmla="*/ 30011 w 239749"/>
                <a:gd name="connsiteY210" fmla="*/ 83327 h 161866"/>
                <a:gd name="connsiteX211" fmla="*/ 34603 w 239749"/>
                <a:gd name="connsiteY211" fmla="*/ 81403 h 161866"/>
                <a:gd name="connsiteX212" fmla="*/ 36183 w 239749"/>
                <a:gd name="connsiteY212" fmla="*/ 80441 h 161866"/>
                <a:gd name="connsiteX213" fmla="*/ 36363 w 239749"/>
                <a:gd name="connsiteY213" fmla="*/ 79838 h 161866"/>
                <a:gd name="connsiteX214" fmla="*/ 37052 w 239749"/>
                <a:gd name="connsiteY214" fmla="*/ 79150 h 161866"/>
                <a:gd name="connsiteX215" fmla="*/ 39336 w 239749"/>
                <a:gd name="connsiteY215" fmla="*/ 80190 h 161866"/>
                <a:gd name="connsiteX216" fmla="*/ 41190 w 239749"/>
                <a:gd name="connsiteY216" fmla="*/ 80222 h 161866"/>
                <a:gd name="connsiteX217" fmla="*/ 43499 w 239749"/>
                <a:gd name="connsiteY217" fmla="*/ 79502 h 161866"/>
                <a:gd name="connsiteX218" fmla="*/ 47582 w 239749"/>
                <a:gd name="connsiteY218" fmla="*/ 79189 h 161866"/>
                <a:gd name="connsiteX219" fmla="*/ 56728 w 239749"/>
                <a:gd name="connsiteY219" fmla="*/ 79025 h 161866"/>
                <a:gd name="connsiteX220" fmla="*/ 58097 w 239749"/>
                <a:gd name="connsiteY220" fmla="*/ 77452 h 161866"/>
                <a:gd name="connsiteX221" fmla="*/ 58739 w 239749"/>
                <a:gd name="connsiteY221" fmla="*/ 76059 h 161866"/>
                <a:gd name="connsiteX222" fmla="*/ 59544 w 239749"/>
                <a:gd name="connsiteY222" fmla="*/ 72516 h 161866"/>
                <a:gd name="connsiteX223" fmla="*/ 59184 w 239749"/>
                <a:gd name="connsiteY223" fmla="*/ 71788 h 161866"/>
                <a:gd name="connsiteX224" fmla="*/ 53481 w 239749"/>
                <a:gd name="connsiteY224" fmla="*/ 75050 h 161866"/>
                <a:gd name="connsiteX225" fmla="*/ 52175 w 239749"/>
                <a:gd name="connsiteY225" fmla="*/ 74996 h 161866"/>
                <a:gd name="connsiteX226" fmla="*/ 45564 w 239749"/>
                <a:gd name="connsiteY226" fmla="*/ 73267 h 161866"/>
                <a:gd name="connsiteX227" fmla="*/ 43178 w 239749"/>
                <a:gd name="connsiteY227" fmla="*/ 71311 h 161866"/>
                <a:gd name="connsiteX228" fmla="*/ 43960 w 239749"/>
                <a:gd name="connsiteY228" fmla="*/ 69738 h 161866"/>
                <a:gd name="connsiteX229" fmla="*/ 47465 w 239749"/>
                <a:gd name="connsiteY229" fmla="*/ 66343 h 161866"/>
                <a:gd name="connsiteX230" fmla="*/ 51079 w 239749"/>
                <a:gd name="connsiteY230" fmla="*/ 63620 h 161866"/>
                <a:gd name="connsiteX231" fmla="*/ 56399 w 239749"/>
                <a:gd name="connsiteY231" fmla="*/ 60663 h 161866"/>
                <a:gd name="connsiteX232" fmla="*/ 57643 w 239749"/>
                <a:gd name="connsiteY232" fmla="*/ 59513 h 161866"/>
                <a:gd name="connsiteX233" fmla="*/ 57776 w 239749"/>
                <a:gd name="connsiteY233" fmla="*/ 58144 h 161866"/>
                <a:gd name="connsiteX234" fmla="*/ 54224 w 239749"/>
                <a:gd name="connsiteY234" fmla="*/ 55711 h 161866"/>
                <a:gd name="connsiteX235" fmla="*/ 47520 w 239749"/>
                <a:gd name="connsiteY235" fmla="*/ 56384 h 161866"/>
                <a:gd name="connsiteX236" fmla="*/ 45798 w 239749"/>
                <a:gd name="connsiteY236" fmla="*/ 53497 h 161866"/>
                <a:gd name="connsiteX237" fmla="*/ 40220 w 239749"/>
                <a:gd name="connsiteY237" fmla="*/ 51783 h 161866"/>
                <a:gd name="connsiteX238" fmla="*/ 36512 w 239749"/>
                <a:gd name="connsiteY238" fmla="*/ 52855 h 161866"/>
                <a:gd name="connsiteX239" fmla="*/ 34541 w 239749"/>
                <a:gd name="connsiteY239" fmla="*/ 51103 h 161866"/>
                <a:gd name="connsiteX240" fmla="*/ 29721 w 239749"/>
                <a:gd name="connsiteY240" fmla="*/ 53528 h 161866"/>
                <a:gd name="connsiteX241" fmla="*/ 19128 w 239749"/>
                <a:gd name="connsiteY241" fmla="*/ 57025 h 161866"/>
                <a:gd name="connsiteX242" fmla="*/ 14912 w 239749"/>
                <a:gd name="connsiteY242" fmla="*/ 59443 h 161866"/>
                <a:gd name="connsiteX243" fmla="*/ 12643 w 239749"/>
                <a:gd name="connsiteY243" fmla="*/ 60248 h 161866"/>
                <a:gd name="connsiteX244" fmla="*/ 10030 w 239749"/>
                <a:gd name="connsiteY244" fmla="*/ 58277 h 161866"/>
                <a:gd name="connsiteX245" fmla="*/ 5524 w 239749"/>
                <a:gd name="connsiteY245" fmla="*/ 56047 h 161866"/>
                <a:gd name="connsiteX246" fmla="*/ 454 w 239749"/>
                <a:gd name="connsiteY246" fmla="*/ 55351 h 161866"/>
                <a:gd name="connsiteX247" fmla="*/ 0 w 239749"/>
                <a:gd name="connsiteY247" fmla="*/ 54037 h 161866"/>
                <a:gd name="connsiteX248" fmla="*/ 2957 w 239749"/>
                <a:gd name="connsiteY248" fmla="*/ 50008 h 161866"/>
                <a:gd name="connsiteX249" fmla="*/ 4984 w 239749"/>
                <a:gd name="connsiteY249" fmla="*/ 49272 h 161866"/>
                <a:gd name="connsiteX250" fmla="*/ 7018 w 239749"/>
                <a:gd name="connsiteY250" fmla="*/ 49648 h 161866"/>
                <a:gd name="connsiteX251" fmla="*/ 10906 w 239749"/>
                <a:gd name="connsiteY251" fmla="*/ 52456 h 161866"/>
                <a:gd name="connsiteX252" fmla="*/ 13589 w 239749"/>
                <a:gd name="connsiteY252" fmla="*/ 53340 h 161866"/>
                <a:gd name="connsiteX253" fmla="*/ 10225 w 239749"/>
                <a:gd name="connsiteY253" fmla="*/ 49209 h 161866"/>
                <a:gd name="connsiteX254" fmla="*/ 10311 w 239749"/>
                <a:gd name="connsiteY254" fmla="*/ 47621 h 161866"/>
                <a:gd name="connsiteX255" fmla="*/ 10053 w 239749"/>
                <a:gd name="connsiteY255" fmla="*/ 45235 h 161866"/>
                <a:gd name="connsiteX256" fmla="*/ 9021 w 239749"/>
                <a:gd name="connsiteY256" fmla="*/ 44210 h 161866"/>
                <a:gd name="connsiteX257" fmla="*/ 7988 w 239749"/>
                <a:gd name="connsiteY257" fmla="*/ 41566 h 161866"/>
                <a:gd name="connsiteX258" fmla="*/ 8410 w 239749"/>
                <a:gd name="connsiteY258" fmla="*/ 40674 h 161866"/>
                <a:gd name="connsiteX259" fmla="*/ 9732 w 239749"/>
                <a:gd name="connsiteY259" fmla="*/ 40353 h 161866"/>
                <a:gd name="connsiteX260" fmla="*/ 12439 w 239749"/>
                <a:gd name="connsiteY260" fmla="*/ 41253 h 161866"/>
                <a:gd name="connsiteX261" fmla="*/ 18878 w 239749"/>
                <a:gd name="connsiteY261" fmla="*/ 45838 h 161866"/>
                <a:gd name="connsiteX262" fmla="*/ 22039 w 239749"/>
                <a:gd name="connsiteY262" fmla="*/ 45024 h 161866"/>
                <a:gd name="connsiteX263" fmla="*/ 23768 w 239749"/>
                <a:gd name="connsiteY263" fmla="*/ 43334 h 161866"/>
                <a:gd name="connsiteX264" fmla="*/ 26138 w 239749"/>
                <a:gd name="connsiteY264" fmla="*/ 42082 h 161866"/>
                <a:gd name="connsiteX265" fmla="*/ 25465 w 239749"/>
                <a:gd name="connsiteY265" fmla="*/ 41433 h 161866"/>
                <a:gd name="connsiteX266" fmla="*/ 19903 w 239749"/>
                <a:gd name="connsiteY266" fmla="*/ 41355 h 161866"/>
                <a:gd name="connsiteX267" fmla="*/ 16922 w 239749"/>
                <a:gd name="connsiteY267" fmla="*/ 40416 h 161866"/>
                <a:gd name="connsiteX268" fmla="*/ 15420 w 239749"/>
                <a:gd name="connsiteY268" fmla="*/ 39070 h 161866"/>
                <a:gd name="connsiteX269" fmla="*/ 14114 w 239749"/>
                <a:gd name="connsiteY269" fmla="*/ 36778 h 161866"/>
                <a:gd name="connsiteX270" fmla="*/ 14575 w 239749"/>
                <a:gd name="connsiteY270" fmla="*/ 35722 h 161866"/>
                <a:gd name="connsiteX271" fmla="*/ 16124 w 239749"/>
                <a:gd name="connsiteY271" fmla="*/ 34877 h 161866"/>
                <a:gd name="connsiteX272" fmla="*/ 20873 w 239749"/>
                <a:gd name="connsiteY272" fmla="*/ 35127 h 161866"/>
                <a:gd name="connsiteX273" fmla="*/ 17744 w 239749"/>
                <a:gd name="connsiteY273" fmla="*/ 31129 h 161866"/>
                <a:gd name="connsiteX274" fmla="*/ 15569 w 239749"/>
                <a:gd name="connsiteY274" fmla="*/ 28829 h 161866"/>
                <a:gd name="connsiteX275" fmla="*/ 15334 w 239749"/>
                <a:gd name="connsiteY275" fmla="*/ 27719 h 161866"/>
                <a:gd name="connsiteX276" fmla="*/ 15483 w 239749"/>
                <a:gd name="connsiteY276" fmla="*/ 26326 h 161866"/>
                <a:gd name="connsiteX277" fmla="*/ 15772 w 239749"/>
                <a:gd name="connsiteY277" fmla="*/ 25387 h 161866"/>
                <a:gd name="connsiteX278" fmla="*/ 16218 w 239749"/>
                <a:gd name="connsiteY278" fmla="*/ 24918 h 161866"/>
                <a:gd name="connsiteX279" fmla="*/ 21663 w 239749"/>
                <a:gd name="connsiteY279" fmla="*/ 27265 h 161866"/>
                <a:gd name="connsiteX280" fmla="*/ 22860 w 239749"/>
                <a:gd name="connsiteY280" fmla="*/ 27359 h 161866"/>
                <a:gd name="connsiteX281" fmla="*/ 21757 w 239749"/>
                <a:gd name="connsiteY281" fmla="*/ 25849 h 161866"/>
                <a:gd name="connsiteX282" fmla="*/ 19363 w 239749"/>
                <a:gd name="connsiteY282" fmla="*/ 23619 h 161866"/>
                <a:gd name="connsiteX283" fmla="*/ 19261 w 239749"/>
                <a:gd name="connsiteY283" fmla="*/ 22782 h 161866"/>
                <a:gd name="connsiteX284" fmla="*/ 20271 w 239749"/>
                <a:gd name="connsiteY284" fmla="*/ 22101 h 161866"/>
                <a:gd name="connsiteX285" fmla="*/ 20764 w 239749"/>
                <a:gd name="connsiteY285" fmla="*/ 20826 h 161866"/>
                <a:gd name="connsiteX286" fmla="*/ 20810 w 239749"/>
                <a:gd name="connsiteY286" fmla="*/ 19778 h 161866"/>
                <a:gd name="connsiteX287" fmla="*/ 22461 w 239749"/>
                <a:gd name="connsiteY287" fmla="*/ 18870 h 161866"/>
                <a:gd name="connsiteX288" fmla="*/ 24135 w 239749"/>
                <a:gd name="connsiteY288" fmla="*/ 18831 h 161866"/>
                <a:gd name="connsiteX289" fmla="*/ 25817 w 239749"/>
                <a:gd name="connsiteY289" fmla="*/ 19660 h 161866"/>
                <a:gd name="connsiteX290" fmla="*/ 31028 w 239749"/>
                <a:gd name="connsiteY290" fmla="*/ 24010 h 161866"/>
                <a:gd name="connsiteX291" fmla="*/ 31771 w 239749"/>
                <a:gd name="connsiteY291" fmla="*/ 25231 h 161866"/>
                <a:gd name="connsiteX292" fmla="*/ 32021 w 239749"/>
                <a:gd name="connsiteY292" fmla="*/ 26834 h 161866"/>
                <a:gd name="connsiteX293" fmla="*/ 31763 w 239749"/>
                <a:gd name="connsiteY293" fmla="*/ 28829 h 161866"/>
                <a:gd name="connsiteX294" fmla="*/ 31982 w 239749"/>
                <a:gd name="connsiteY294" fmla="*/ 29627 h 161866"/>
                <a:gd name="connsiteX295" fmla="*/ 34016 w 239749"/>
                <a:gd name="connsiteY295" fmla="*/ 28947 h 161866"/>
                <a:gd name="connsiteX296" fmla="*/ 35644 w 239749"/>
                <a:gd name="connsiteY296" fmla="*/ 29784 h 161866"/>
                <a:gd name="connsiteX297" fmla="*/ 36450 w 239749"/>
                <a:gd name="connsiteY297" fmla="*/ 29557 h 161866"/>
                <a:gd name="connsiteX298" fmla="*/ 38476 w 239749"/>
                <a:gd name="connsiteY298" fmla="*/ 26561 h 161866"/>
                <a:gd name="connsiteX299" fmla="*/ 39868 w 239749"/>
                <a:gd name="connsiteY299" fmla="*/ 27273 h 161866"/>
                <a:gd name="connsiteX300" fmla="*/ 40705 w 239749"/>
                <a:gd name="connsiteY300" fmla="*/ 28673 h 161866"/>
                <a:gd name="connsiteX301" fmla="*/ 40971 w 239749"/>
                <a:gd name="connsiteY301" fmla="*/ 29940 h 161866"/>
                <a:gd name="connsiteX302" fmla="*/ 41097 w 239749"/>
                <a:gd name="connsiteY302" fmla="*/ 31677 h 161866"/>
                <a:gd name="connsiteX303" fmla="*/ 40737 w 239749"/>
                <a:gd name="connsiteY303" fmla="*/ 35292 h 161866"/>
                <a:gd name="connsiteX304" fmla="*/ 40831 w 239749"/>
                <a:gd name="connsiteY304" fmla="*/ 35800 h 161866"/>
                <a:gd name="connsiteX305" fmla="*/ 42247 w 239749"/>
                <a:gd name="connsiteY305" fmla="*/ 33758 h 161866"/>
                <a:gd name="connsiteX306" fmla="*/ 44656 w 239749"/>
                <a:gd name="connsiteY306" fmla="*/ 33602 h 161866"/>
                <a:gd name="connsiteX307" fmla="*/ 44969 w 239749"/>
                <a:gd name="connsiteY307" fmla="*/ 32577 h 161866"/>
                <a:gd name="connsiteX308" fmla="*/ 45040 w 239749"/>
                <a:gd name="connsiteY308" fmla="*/ 28775 h 161866"/>
                <a:gd name="connsiteX309" fmla="*/ 44844 w 239749"/>
                <a:gd name="connsiteY309" fmla="*/ 25551 h 161866"/>
                <a:gd name="connsiteX310" fmla="*/ 44578 w 239749"/>
                <a:gd name="connsiteY310" fmla="*/ 24894 h 161866"/>
                <a:gd name="connsiteX311" fmla="*/ 36645 w 239749"/>
                <a:gd name="connsiteY311" fmla="*/ 20419 h 161866"/>
                <a:gd name="connsiteX312" fmla="*/ 35268 w 239749"/>
                <a:gd name="connsiteY312" fmla="*/ 19355 h 161866"/>
                <a:gd name="connsiteX313" fmla="*/ 33539 w 239749"/>
                <a:gd name="connsiteY313" fmla="*/ 17149 h 161866"/>
                <a:gd name="connsiteX314" fmla="*/ 33891 w 239749"/>
                <a:gd name="connsiteY314" fmla="*/ 16038 h 161866"/>
                <a:gd name="connsiteX315" fmla="*/ 35440 w 239749"/>
                <a:gd name="connsiteY315" fmla="*/ 15044 h 161866"/>
                <a:gd name="connsiteX316" fmla="*/ 37764 w 239749"/>
                <a:gd name="connsiteY316" fmla="*/ 14646 h 161866"/>
                <a:gd name="connsiteX317" fmla="*/ 43170 w 239749"/>
                <a:gd name="connsiteY317" fmla="*/ 14700 h 161866"/>
                <a:gd name="connsiteX318" fmla="*/ 43717 w 239749"/>
                <a:gd name="connsiteY318" fmla="*/ 14231 h 161866"/>
                <a:gd name="connsiteX319" fmla="*/ 42669 w 239749"/>
                <a:gd name="connsiteY319" fmla="*/ 13065 h 161866"/>
                <a:gd name="connsiteX320" fmla="*/ 40173 w 239749"/>
                <a:gd name="connsiteY320" fmla="*/ 12314 h 161866"/>
                <a:gd name="connsiteX321" fmla="*/ 39587 w 239749"/>
                <a:gd name="connsiteY321" fmla="*/ 11634 h 161866"/>
                <a:gd name="connsiteX322" fmla="*/ 39289 w 239749"/>
                <a:gd name="connsiteY322" fmla="*/ 10335 h 161866"/>
                <a:gd name="connsiteX323" fmla="*/ 36324 w 239749"/>
                <a:gd name="connsiteY323" fmla="*/ 11047 h 161866"/>
                <a:gd name="connsiteX324" fmla="*/ 33015 w 239749"/>
                <a:gd name="connsiteY324" fmla="*/ 11078 h 161866"/>
                <a:gd name="connsiteX325" fmla="*/ 29831 w 239749"/>
                <a:gd name="connsiteY325" fmla="*/ 10280 h 161866"/>
                <a:gd name="connsiteX326" fmla="*/ 29768 w 239749"/>
                <a:gd name="connsiteY326" fmla="*/ 9271 h 161866"/>
                <a:gd name="connsiteX327" fmla="*/ 31020 w 239749"/>
                <a:gd name="connsiteY327" fmla="*/ 7784 h 161866"/>
                <a:gd name="connsiteX328" fmla="*/ 33625 w 239749"/>
                <a:gd name="connsiteY328" fmla="*/ 5320 h 161866"/>
                <a:gd name="connsiteX329" fmla="*/ 34830 w 239749"/>
                <a:gd name="connsiteY329" fmla="*/ 4702 h 161866"/>
                <a:gd name="connsiteX330" fmla="*/ 38468 w 239749"/>
                <a:gd name="connsiteY330" fmla="*/ 5132 h 161866"/>
                <a:gd name="connsiteX331" fmla="*/ 42075 w 239749"/>
                <a:gd name="connsiteY331" fmla="*/ 4436 h 161866"/>
                <a:gd name="connsiteX332" fmla="*/ 45001 w 239749"/>
                <a:gd name="connsiteY332" fmla="*/ 5281 h 161866"/>
                <a:gd name="connsiteX333" fmla="*/ 47324 w 239749"/>
                <a:gd name="connsiteY333" fmla="*/ 7722 h 161866"/>
                <a:gd name="connsiteX334" fmla="*/ 50618 w 239749"/>
                <a:gd name="connsiteY334" fmla="*/ 12009 h 161866"/>
                <a:gd name="connsiteX335" fmla="*/ 55077 w 239749"/>
                <a:gd name="connsiteY335" fmla="*/ 14739 h 161866"/>
                <a:gd name="connsiteX336" fmla="*/ 55492 w 239749"/>
                <a:gd name="connsiteY336" fmla="*/ 15600 h 161866"/>
                <a:gd name="connsiteX337" fmla="*/ 57862 w 239749"/>
                <a:gd name="connsiteY337" fmla="*/ 17830 h 161866"/>
                <a:gd name="connsiteX338" fmla="*/ 62587 w 239749"/>
                <a:gd name="connsiteY338" fmla="*/ 23822 h 161866"/>
                <a:gd name="connsiteX339" fmla="*/ 67383 w 239749"/>
                <a:gd name="connsiteY339" fmla="*/ 27288 h 161866"/>
                <a:gd name="connsiteX340" fmla="*/ 67602 w 239749"/>
                <a:gd name="connsiteY340" fmla="*/ 28172 h 161866"/>
                <a:gd name="connsiteX341" fmla="*/ 66812 w 239749"/>
                <a:gd name="connsiteY341" fmla="*/ 29205 h 161866"/>
                <a:gd name="connsiteX342" fmla="*/ 64966 w 239749"/>
                <a:gd name="connsiteY342" fmla="*/ 30418 h 161866"/>
                <a:gd name="connsiteX343" fmla="*/ 65388 w 239749"/>
                <a:gd name="connsiteY343" fmla="*/ 31083 h 161866"/>
                <a:gd name="connsiteX344" fmla="*/ 67798 w 239749"/>
                <a:gd name="connsiteY344" fmla="*/ 31967 h 161866"/>
                <a:gd name="connsiteX345" fmla="*/ 69535 w 239749"/>
                <a:gd name="connsiteY345" fmla="*/ 34298 h 161866"/>
                <a:gd name="connsiteX346" fmla="*/ 69652 w 239749"/>
                <a:gd name="connsiteY346" fmla="*/ 35315 h 161866"/>
                <a:gd name="connsiteX347" fmla="*/ 68080 w 239749"/>
                <a:gd name="connsiteY347" fmla="*/ 42513 h 161866"/>
                <a:gd name="connsiteX348" fmla="*/ 67242 w 239749"/>
                <a:gd name="connsiteY348" fmla="*/ 44038 h 161866"/>
                <a:gd name="connsiteX349" fmla="*/ 66288 w 239749"/>
                <a:gd name="connsiteY349" fmla="*/ 44844 h 161866"/>
                <a:gd name="connsiteX350" fmla="*/ 61860 w 239749"/>
                <a:gd name="connsiteY350" fmla="*/ 43491 h 161866"/>
                <a:gd name="connsiteX351" fmla="*/ 62908 w 239749"/>
                <a:gd name="connsiteY351" fmla="*/ 45775 h 161866"/>
                <a:gd name="connsiteX352" fmla="*/ 66077 w 239749"/>
                <a:gd name="connsiteY352" fmla="*/ 48200 h 161866"/>
                <a:gd name="connsiteX353" fmla="*/ 66789 w 239749"/>
                <a:gd name="connsiteY353" fmla="*/ 49554 h 161866"/>
                <a:gd name="connsiteX354" fmla="*/ 66319 w 239749"/>
                <a:gd name="connsiteY354" fmla="*/ 50884 h 161866"/>
                <a:gd name="connsiteX355" fmla="*/ 66664 w 239749"/>
                <a:gd name="connsiteY355" fmla="*/ 51189 h 161866"/>
                <a:gd name="connsiteX356" fmla="*/ 67821 w 239749"/>
                <a:gd name="connsiteY356" fmla="*/ 50477 h 161866"/>
                <a:gd name="connsiteX357" fmla="*/ 68307 w 239749"/>
                <a:gd name="connsiteY357" fmla="*/ 51228 h 161866"/>
                <a:gd name="connsiteX358" fmla="*/ 68103 w 239749"/>
                <a:gd name="connsiteY358" fmla="*/ 53442 h 161866"/>
                <a:gd name="connsiteX359" fmla="*/ 67610 w 239749"/>
                <a:gd name="connsiteY359" fmla="*/ 55280 h 161866"/>
                <a:gd name="connsiteX360" fmla="*/ 66820 w 239749"/>
                <a:gd name="connsiteY360" fmla="*/ 56736 h 161866"/>
                <a:gd name="connsiteX361" fmla="*/ 67055 w 239749"/>
                <a:gd name="connsiteY361" fmla="*/ 57369 h 161866"/>
                <a:gd name="connsiteX362" fmla="*/ 68291 w 239749"/>
                <a:gd name="connsiteY362" fmla="*/ 57174 h 161866"/>
                <a:gd name="connsiteX363" fmla="*/ 69449 w 239749"/>
                <a:gd name="connsiteY363" fmla="*/ 57549 h 161866"/>
                <a:gd name="connsiteX364" fmla="*/ 71264 w 239749"/>
                <a:gd name="connsiteY364" fmla="*/ 59560 h 161866"/>
                <a:gd name="connsiteX365" fmla="*/ 72735 w 239749"/>
                <a:gd name="connsiteY365" fmla="*/ 65686 h 161866"/>
                <a:gd name="connsiteX366" fmla="*/ 73462 w 239749"/>
                <a:gd name="connsiteY366" fmla="*/ 67657 h 161866"/>
                <a:gd name="connsiteX367" fmla="*/ 73994 w 239749"/>
                <a:gd name="connsiteY367" fmla="*/ 65905 h 161866"/>
                <a:gd name="connsiteX368" fmla="*/ 74651 w 239749"/>
                <a:gd name="connsiteY368" fmla="*/ 61438 h 161866"/>
                <a:gd name="connsiteX369" fmla="*/ 75269 w 239749"/>
                <a:gd name="connsiteY369" fmla="*/ 59153 h 161866"/>
                <a:gd name="connsiteX370" fmla="*/ 75856 w 239749"/>
                <a:gd name="connsiteY370" fmla="*/ 59051 h 161866"/>
                <a:gd name="connsiteX371" fmla="*/ 76357 w 239749"/>
                <a:gd name="connsiteY371" fmla="*/ 58300 h 161866"/>
                <a:gd name="connsiteX372" fmla="*/ 76779 w 239749"/>
                <a:gd name="connsiteY372" fmla="*/ 56892 h 161866"/>
                <a:gd name="connsiteX373" fmla="*/ 77640 w 239749"/>
                <a:gd name="connsiteY373" fmla="*/ 51916 h 161866"/>
                <a:gd name="connsiteX374" fmla="*/ 80613 w 239749"/>
                <a:gd name="connsiteY374" fmla="*/ 48138 h 161866"/>
                <a:gd name="connsiteX375" fmla="*/ 82029 w 239749"/>
                <a:gd name="connsiteY375" fmla="*/ 46972 h 161866"/>
                <a:gd name="connsiteX376" fmla="*/ 83367 w 239749"/>
                <a:gd name="connsiteY376" fmla="*/ 46722 h 161866"/>
                <a:gd name="connsiteX377" fmla="*/ 84008 w 239749"/>
                <a:gd name="connsiteY377" fmla="*/ 47191 h 161866"/>
                <a:gd name="connsiteX378" fmla="*/ 86238 w 239749"/>
                <a:gd name="connsiteY378" fmla="*/ 51157 h 161866"/>
                <a:gd name="connsiteX379" fmla="*/ 87591 w 239749"/>
                <a:gd name="connsiteY379" fmla="*/ 51823 h 161866"/>
                <a:gd name="connsiteX380" fmla="*/ 88280 w 239749"/>
                <a:gd name="connsiteY380" fmla="*/ 51611 h 161866"/>
                <a:gd name="connsiteX381" fmla="*/ 89234 w 239749"/>
                <a:gd name="connsiteY381" fmla="*/ 48912 h 161866"/>
                <a:gd name="connsiteX382" fmla="*/ 90439 w 239749"/>
                <a:gd name="connsiteY382" fmla="*/ 43733 h 161866"/>
                <a:gd name="connsiteX383" fmla="*/ 90713 w 239749"/>
                <a:gd name="connsiteY383" fmla="*/ 37928 h 161866"/>
                <a:gd name="connsiteX384" fmla="*/ 90064 w 239749"/>
                <a:gd name="connsiteY384" fmla="*/ 31489 h 161866"/>
                <a:gd name="connsiteX385" fmla="*/ 90439 w 239749"/>
                <a:gd name="connsiteY385" fmla="*/ 26874 h 161866"/>
                <a:gd name="connsiteX386" fmla="*/ 91855 w 239749"/>
                <a:gd name="connsiteY386" fmla="*/ 24112 h 161866"/>
                <a:gd name="connsiteX387" fmla="*/ 93709 w 239749"/>
                <a:gd name="connsiteY387" fmla="*/ 23259 h 161866"/>
                <a:gd name="connsiteX388" fmla="*/ 96017 w 239749"/>
                <a:gd name="connsiteY388" fmla="*/ 24323 h 161866"/>
                <a:gd name="connsiteX389" fmla="*/ 97699 w 239749"/>
                <a:gd name="connsiteY389" fmla="*/ 26013 h 161866"/>
                <a:gd name="connsiteX390" fmla="*/ 101016 w 239749"/>
                <a:gd name="connsiteY390" fmla="*/ 32428 h 161866"/>
                <a:gd name="connsiteX391" fmla="*/ 103700 w 239749"/>
                <a:gd name="connsiteY391" fmla="*/ 35784 h 161866"/>
                <a:gd name="connsiteX392" fmla="*/ 106000 w 239749"/>
                <a:gd name="connsiteY392" fmla="*/ 39368 h 161866"/>
                <a:gd name="connsiteX393" fmla="*/ 107189 w 239749"/>
                <a:gd name="connsiteY393" fmla="*/ 40533 h 161866"/>
                <a:gd name="connsiteX394" fmla="*/ 109473 w 239749"/>
                <a:gd name="connsiteY394" fmla="*/ 41120 h 161866"/>
                <a:gd name="connsiteX395" fmla="*/ 110084 w 239749"/>
                <a:gd name="connsiteY395" fmla="*/ 40885 h 161866"/>
                <a:gd name="connsiteX396" fmla="*/ 110490 w 239749"/>
                <a:gd name="connsiteY396" fmla="*/ 40064 h 161866"/>
                <a:gd name="connsiteX397" fmla="*/ 110702 w 239749"/>
                <a:gd name="connsiteY397" fmla="*/ 38640 h 161866"/>
                <a:gd name="connsiteX398" fmla="*/ 110209 w 239749"/>
                <a:gd name="connsiteY398" fmla="*/ 29479 h 161866"/>
                <a:gd name="connsiteX399" fmla="*/ 110850 w 239749"/>
                <a:gd name="connsiteY399" fmla="*/ 26623 h 161866"/>
                <a:gd name="connsiteX400" fmla="*/ 111820 w 239749"/>
                <a:gd name="connsiteY400" fmla="*/ 24581 h 161866"/>
                <a:gd name="connsiteX401" fmla="*/ 115935 w 239749"/>
                <a:gd name="connsiteY401" fmla="*/ 23384 h 161866"/>
                <a:gd name="connsiteX402" fmla="*/ 118181 w 239749"/>
                <a:gd name="connsiteY402" fmla="*/ 22101 h 161866"/>
                <a:gd name="connsiteX403" fmla="*/ 120364 w 239749"/>
                <a:gd name="connsiteY403" fmla="*/ 19997 h 161866"/>
                <a:gd name="connsiteX404" fmla="*/ 122171 w 239749"/>
                <a:gd name="connsiteY404" fmla="*/ 18862 h 161866"/>
                <a:gd name="connsiteX405" fmla="*/ 123610 w 239749"/>
                <a:gd name="connsiteY405" fmla="*/ 18714 h 161866"/>
                <a:gd name="connsiteX406" fmla="*/ 125105 w 239749"/>
                <a:gd name="connsiteY406" fmla="*/ 19535 h 161866"/>
                <a:gd name="connsiteX407" fmla="*/ 126677 w 239749"/>
                <a:gd name="connsiteY407" fmla="*/ 21327 h 161866"/>
                <a:gd name="connsiteX408" fmla="*/ 129118 w 239749"/>
                <a:gd name="connsiteY408" fmla="*/ 24816 h 161866"/>
                <a:gd name="connsiteX409" fmla="*/ 132193 w 239749"/>
                <a:gd name="connsiteY409" fmla="*/ 30582 h 161866"/>
                <a:gd name="connsiteX410" fmla="*/ 136104 w 239749"/>
                <a:gd name="connsiteY410" fmla="*/ 34869 h 161866"/>
                <a:gd name="connsiteX411" fmla="*/ 138146 w 239749"/>
                <a:gd name="connsiteY411" fmla="*/ 41660 h 161866"/>
                <a:gd name="connsiteX412" fmla="*/ 138584 w 239749"/>
                <a:gd name="connsiteY412" fmla="*/ 42802 h 161866"/>
                <a:gd name="connsiteX413" fmla="*/ 139069 w 239749"/>
                <a:gd name="connsiteY413" fmla="*/ 42935 h 161866"/>
                <a:gd name="connsiteX414" fmla="*/ 139586 w 239749"/>
                <a:gd name="connsiteY414" fmla="*/ 42051 h 161866"/>
                <a:gd name="connsiteX415" fmla="*/ 139914 w 239749"/>
                <a:gd name="connsiteY415" fmla="*/ 40807 h 161866"/>
                <a:gd name="connsiteX416" fmla="*/ 140008 w 239749"/>
                <a:gd name="connsiteY416" fmla="*/ 37787 h 161866"/>
                <a:gd name="connsiteX417" fmla="*/ 138913 w 239749"/>
                <a:gd name="connsiteY417" fmla="*/ 33782 h 161866"/>
                <a:gd name="connsiteX418" fmla="*/ 135259 w 239749"/>
                <a:gd name="connsiteY418" fmla="*/ 23635 h 161866"/>
                <a:gd name="connsiteX419" fmla="*/ 135197 w 239749"/>
                <a:gd name="connsiteY419" fmla="*/ 21702 h 161866"/>
                <a:gd name="connsiteX420" fmla="*/ 135659 w 239749"/>
                <a:gd name="connsiteY420" fmla="*/ 20153 h 161866"/>
                <a:gd name="connsiteX421" fmla="*/ 138232 w 239749"/>
                <a:gd name="connsiteY421" fmla="*/ 19981 h 161866"/>
                <a:gd name="connsiteX422" fmla="*/ 144225 w 239749"/>
                <a:gd name="connsiteY422" fmla="*/ 20920 h 161866"/>
                <a:gd name="connsiteX423" fmla="*/ 146134 w 239749"/>
                <a:gd name="connsiteY423" fmla="*/ 22500 h 161866"/>
                <a:gd name="connsiteX424" fmla="*/ 150210 w 239749"/>
                <a:gd name="connsiteY424" fmla="*/ 28712 h 161866"/>
                <a:gd name="connsiteX425" fmla="*/ 151352 w 239749"/>
                <a:gd name="connsiteY425" fmla="*/ 30214 h 161866"/>
                <a:gd name="connsiteX426" fmla="*/ 152049 w 239749"/>
                <a:gd name="connsiteY426" fmla="*/ 30590 h 161866"/>
                <a:gd name="connsiteX427" fmla="*/ 152307 w 239749"/>
                <a:gd name="connsiteY427" fmla="*/ 29839 h 161866"/>
                <a:gd name="connsiteX428" fmla="*/ 153887 w 239749"/>
                <a:gd name="connsiteY428" fmla="*/ 28689 h 161866"/>
                <a:gd name="connsiteX429" fmla="*/ 154975 w 239749"/>
                <a:gd name="connsiteY429" fmla="*/ 27296 h 161866"/>
                <a:gd name="connsiteX430" fmla="*/ 156797 w 239749"/>
                <a:gd name="connsiteY430" fmla="*/ 23869 h 161866"/>
                <a:gd name="connsiteX431" fmla="*/ 160780 w 239749"/>
                <a:gd name="connsiteY431" fmla="*/ 17689 h 161866"/>
                <a:gd name="connsiteX432" fmla="*/ 161609 w 239749"/>
                <a:gd name="connsiteY432" fmla="*/ 17509 h 161866"/>
                <a:gd name="connsiteX433" fmla="*/ 162767 w 239749"/>
                <a:gd name="connsiteY433" fmla="*/ 17994 h 161866"/>
                <a:gd name="connsiteX434" fmla="*/ 164809 w 239749"/>
                <a:gd name="connsiteY434" fmla="*/ 19613 h 161866"/>
                <a:gd name="connsiteX435" fmla="*/ 165779 w 239749"/>
                <a:gd name="connsiteY435" fmla="*/ 20912 h 161866"/>
                <a:gd name="connsiteX436" fmla="*/ 167696 w 239749"/>
                <a:gd name="connsiteY436" fmla="*/ 21898 h 161866"/>
                <a:gd name="connsiteX437" fmla="*/ 169659 w 239749"/>
                <a:gd name="connsiteY437" fmla="*/ 21554 h 161866"/>
                <a:gd name="connsiteX438" fmla="*/ 172374 w 239749"/>
                <a:gd name="connsiteY438" fmla="*/ 19387 h 161866"/>
                <a:gd name="connsiteX439" fmla="*/ 175449 w 239749"/>
                <a:gd name="connsiteY439" fmla="*/ 18057 h 161866"/>
                <a:gd name="connsiteX440" fmla="*/ 176497 w 239749"/>
                <a:gd name="connsiteY440" fmla="*/ 14982 h 161866"/>
                <a:gd name="connsiteX441" fmla="*/ 176692 w 239749"/>
                <a:gd name="connsiteY441" fmla="*/ 13574 h 161866"/>
                <a:gd name="connsiteX442" fmla="*/ 174220 w 239749"/>
                <a:gd name="connsiteY442" fmla="*/ 4366 h 161866"/>
                <a:gd name="connsiteX443" fmla="*/ 175261 w 239749"/>
                <a:gd name="connsiteY443" fmla="*/ 2472 h 161866"/>
                <a:gd name="connsiteX444" fmla="*/ 180620 w 239749"/>
                <a:gd name="connsiteY444" fmla="*/ 180 h 161866"/>
                <a:gd name="connsiteX445" fmla="*/ 185306 w 239749"/>
                <a:gd name="connsiteY445" fmla="*/ 0 h 161866"/>
                <a:gd name="connsiteX446" fmla="*/ 186417 w 239749"/>
                <a:gd name="connsiteY446" fmla="*/ 634 h 161866"/>
                <a:gd name="connsiteX447" fmla="*/ 189366 w 239749"/>
                <a:gd name="connsiteY447" fmla="*/ 5132 h 161866"/>
                <a:gd name="connsiteX448" fmla="*/ 191369 w 239749"/>
                <a:gd name="connsiteY448" fmla="*/ 7385 h 161866"/>
                <a:gd name="connsiteX449" fmla="*/ 192378 w 239749"/>
                <a:gd name="connsiteY449" fmla="*/ 9193 h 161866"/>
                <a:gd name="connsiteX450" fmla="*/ 192621 w 239749"/>
                <a:gd name="connsiteY450" fmla="*/ 13175 h 161866"/>
                <a:gd name="connsiteX451" fmla="*/ 193833 w 239749"/>
                <a:gd name="connsiteY451" fmla="*/ 14638 h 16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Lst>
              <a:rect l="l" t="t" r="r" b="b"/>
              <a:pathLst>
                <a:path w="239749" h="161866">
                  <a:moveTo>
                    <a:pt x="196126" y="16288"/>
                  </a:moveTo>
                  <a:lnTo>
                    <a:pt x="198645" y="16492"/>
                  </a:lnTo>
                  <a:lnTo>
                    <a:pt x="202760" y="14622"/>
                  </a:lnTo>
                  <a:lnTo>
                    <a:pt x="204481" y="13394"/>
                  </a:lnTo>
                  <a:lnTo>
                    <a:pt x="208714" y="9130"/>
                  </a:lnTo>
                  <a:lnTo>
                    <a:pt x="211209" y="7941"/>
                  </a:lnTo>
                  <a:lnTo>
                    <a:pt x="215066" y="8238"/>
                  </a:lnTo>
                  <a:lnTo>
                    <a:pt x="216921" y="7941"/>
                  </a:lnTo>
                  <a:lnTo>
                    <a:pt x="216967" y="8355"/>
                  </a:lnTo>
                  <a:lnTo>
                    <a:pt x="214597" y="10084"/>
                  </a:lnTo>
                  <a:lnTo>
                    <a:pt x="212704" y="10679"/>
                  </a:lnTo>
                  <a:lnTo>
                    <a:pt x="209981" y="13253"/>
                  </a:lnTo>
                  <a:lnTo>
                    <a:pt x="207391" y="19042"/>
                  </a:lnTo>
                  <a:lnTo>
                    <a:pt x="205475" y="21874"/>
                  </a:lnTo>
                  <a:lnTo>
                    <a:pt x="205490" y="23134"/>
                  </a:lnTo>
                  <a:lnTo>
                    <a:pt x="207822" y="25364"/>
                  </a:lnTo>
                  <a:lnTo>
                    <a:pt x="210380" y="26623"/>
                  </a:lnTo>
                  <a:lnTo>
                    <a:pt x="212727" y="25481"/>
                  </a:lnTo>
                  <a:lnTo>
                    <a:pt x="213752" y="25927"/>
                  </a:lnTo>
                  <a:lnTo>
                    <a:pt x="214675" y="27578"/>
                  </a:lnTo>
                  <a:lnTo>
                    <a:pt x="215199" y="29213"/>
                  </a:lnTo>
                  <a:lnTo>
                    <a:pt x="215317" y="30832"/>
                  </a:lnTo>
                  <a:lnTo>
                    <a:pt x="214894" y="34212"/>
                  </a:lnTo>
                  <a:lnTo>
                    <a:pt x="213486" y="37600"/>
                  </a:lnTo>
                  <a:lnTo>
                    <a:pt x="211577" y="40432"/>
                  </a:lnTo>
                  <a:lnTo>
                    <a:pt x="211843" y="41323"/>
                  </a:lnTo>
                  <a:lnTo>
                    <a:pt x="213376" y="41777"/>
                  </a:lnTo>
                  <a:lnTo>
                    <a:pt x="220644" y="39946"/>
                  </a:lnTo>
                  <a:lnTo>
                    <a:pt x="221403" y="40079"/>
                  </a:lnTo>
                  <a:lnTo>
                    <a:pt x="221818" y="40995"/>
                  </a:lnTo>
                  <a:lnTo>
                    <a:pt x="221904" y="42685"/>
                  </a:lnTo>
                  <a:lnTo>
                    <a:pt x="222303" y="44210"/>
                  </a:lnTo>
                  <a:lnTo>
                    <a:pt x="223023" y="45579"/>
                  </a:lnTo>
                  <a:lnTo>
                    <a:pt x="222796" y="46972"/>
                  </a:lnTo>
                  <a:lnTo>
                    <a:pt x="219612" y="51377"/>
                  </a:lnTo>
                  <a:lnTo>
                    <a:pt x="223375" y="48607"/>
                  </a:lnTo>
                  <a:lnTo>
                    <a:pt x="226340" y="47825"/>
                  </a:lnTo>
                  <a:lnTo>
                    <a:pt x="231425" y="49217"/>
                  </a:lnTo>
                  <a:lnTo>
                    <a:pt x="233506" y="50813"/>
                  </a:lnTo>
                  <a:lnTo>
                    <a:pt x="234719" y="53622"/>
                  </a:lnTo>
                  <a:lnTo>
                    <a:pt x="236479" y="52691"/>
                  </a:lnTo>
                  <a:lnTo>
                    <a:pt x="237246" y="52746"/>
                  </a:lnTo>
                  <a:lnTo>
                    <a:pt x="238396" y="54342"/>
                  </a:lnTo>
                  <a:lnTo>
                    <a:pt x="238435" y="56047"/>
                  </a:lnTo>
                  <a:lnTo>
                    <a:pt x="237590" y="58465"/>
                  </a:lnTo>
                  <a:lnTo>
                    <a:pt x="237300" y="60702"/>
                  </a:lnTo>
                  <a:lnTo>
                    <a:pt x="236417" y="61617"/>
                  </a:lnTo>
                  <a:lnTo>
                    <a:pt x="234766" y="62282"/>
                  </a:lnTo>
                  <a:lnTo>
                    <a:pt x="234296" y="63026"/>
                  </a:lnTo>
                  <a:lnTo>
                    <a:pt x="235024" y="64723"/>
                  </a:lnTo>
                  <a:lnTo>
                    <a:pt x="236096" y="66382"/>
                  </a:lnTo>
                  <a:lnTo>
                    <a:pt x="237613" y="66452"/>
                  </a:lnTo>
                  <a:lnTo>
                    <a:pt x="237887" y="67219"/>
                  </a:lnTo>
                  <a:lnTo>
                    <a:pt x="237919" y="68134"/>
                  </a:lnTo>
                  <a:lnTo>
                    <a:pt x="237715" y="69214"/>
                  </a:lnTo>
                  <a:lnTo>
                    <a:pt x="237222" y="69949"/>
                  </a:lnTo>
                  <a:lnTo>
                    <a:pt x="236432" y="70356"/>
                  </a:lnTo>
                  <a:lnTo>
                    <a:pt x="235392" y="71538"/>
                  </a:lnTo>
                  <a:lnTo>
                    <a:pt x="239209" y="74119"/>
                  </a:lnTo>
                  <a:lnTo>
                    <a:pt x="239694" y="75082"/>
                  </a:lnTo>
                  <a:lnTo>
                    <a:pt x="239749" y="76482"/>
                  </a:lnTo>
                  <a:lnTo>
                    <a:pt x="239452" y="78023"/>
                  </a:lnTo>
                  <a:lnTo>
                    <a:pt x="238803" y="79697"/>
                  </a:lnTo>
                  <a:lnTo>
                    <a:pt x="237653" y="80683"/>
                  </a:lnTo>
                  <a:lnTo>
                    <a:pt x="234899" y="80848"/>
                  </a:lnTo>
                  <a:lnTo>
                    <a:pt x="233209" y="81935"/>
                  </a:lnTo>
                  <a:lnTo>
                    <a:pt x="233788" y="83734"/>
                  </a:lnTo>
                  <a:lnTo>
                    <a:pt x="233741" y="86011"/>
                  </a:lnTo>
                  <a:lnTo>
                    <a:pt x="233232" y="88694"/>
                  </a:lnTo>
                  <a:lnTo>
                    <a:pt x="231065" y="92739"/>
                  </a:lnTo>
                  <a:lnTo>
                    <a:pt x="229031" y="94891"/>
                  </a:lnTo>
                  <a:lnTo>
                    <a:pt x="227036" y="96283"/>
                  </a:lnTo>
                  <a:lnTo>
                    <a:pt x="223484" y="95790"/>
                  </a:lnTo>
                  <a:lnTo>
                    <a:pt x="221552" y="94718"/>
                  </a:lnTo>
                  <a:lnTo>
                    <a:pt x="221763" y="98200"/>
                  </a:lnTo>
                  <a:lnTo>
                    <a:pt x="219792" y="100336"/>
                  </a:lnTo>
                  <a:lnTo>
                    <a:pt x="220159" y="102119"/>
                  </a:lnTo>
                  <a:lnTo>
                    <a:pt x="220848" y="103027"/>
                  </a:lnTo>
                  <a:lnTo>
                    <a:pt x="220511" y="105311"/>
                  </a:lnTo>
                  <a:lnTo>
                    <a:pt x="219573" y="107572"/>
                  </a:lnTo>
                  <a:lnTo>
                    <a:pt x="218000" y="110013"/>
                  </a:lnTo>
                  <a:lnTo>
                    <a:pt x="216216" y="111539"/>
                  </a:lnTo>
                  <a:lnTo>
                    <a:pt x="212672" y="113377"/>
                  </a:lnTo>
                  <a:lnTo>
                    <a:pt x="209645" y="116421"/>
                  </a:lnTo>
                  <a:lnTo>
                    <a:pt x="207579" y="117625"/>
                  </a:lnTo>
                  <a:lnTo>
                    <a:pt x="202431" y="117571"/>
                  </a:lnTo>
                  <a:lnTo>
                    <a:pt x="197182" y="119527"/>
                  </a:lnTo>
                  <a:lnTo>
                    <a:pt x="189765" y="123642"/>
                  </a:lnTo>
                  <a:lnTo>
                    <a:pt x="184766" y="126928"/>
                  </a:lnTo>
                  <a:lnTo>
                    <a:pt x="180909" y="130644"/>
                  </a:lnTo>
                  <a:lnTo>
                    <a:pt x="175816" y="136683"/>
                  </a:lnTo>
                  <a:lnTo>
                    <a:pt x="172037" y="139218"/>
                  </a:lnTo>
                  <a:lnTo>
                    <a:pt x="169855" y="139899"/>
                  </a:lnTo>
                  <a:lnTo>
                    <a:pt x="165606" y="140439"/>
                  </a:lnTo>
                  <a:lnTo>
                    <a:pt x="162047" y="142074"/>
                  </a:lnTo>
                  <a:lnTo>
                    <a:pt x="150226" y="145125"/>
                  </a:lnTo>
                  <a:lnTo>
                    <a:pt x="146228" y="146791"/>
                  </a:lnTo>
                  <a:lnTo>
                    <a:pt x="145711" y="148301"/>
                  </a:lnTo>
                  <a:lnTo>
                    <a:pt x="144053" y="150578"/>
                  </a:lnTo>
                  <a:lnTo>
                    <a:pt x="143951" y="151399"/>
                  </a:lnTo>
                  <a:lnTo>
                    <a:pt x="144671" y="152033"/>
                  </a:lnTo>
                  <a:lnTo>
                    <a:pt x="144812" y="152854"/>
                  </a:lnTo>
                  <a:lnTo>
                    <a:pt x="143349" y="155538"/>
                  </a:lnTo>
                  <a:lnTo>
                    <a:pt x="140423" y="157470"/>
                  </a:lnTo>
                  <a:lnTo>
                    <a:pt x="139046" y="157439"/>
                  </a:lnTo>
                  <a:lnTo>
                    <a:pt x="137372" y="155773"/>
                  </a:lnTo>
                  <a:lnTo>
                    <a:pt x="136644" y="155835"/>
                  </a:lnTo>
                  <a:lnTo>
                    <a:pt x="136355" y="156093"/>
                  </a:lnTo>
                  <a:lnTo>
                    <a:pt x="136339" y="156610"/>
                  </a:lnTo>
                  <a:lnTo>
                    <a:pt x="137301" y="158612"/>
                  </a:lnTo>
                  <a:lnTo>
                    <a:pt x="135533" y="159536"/>
                  </a:lnTo>
                  <a:lnTo>
                    <a:pt x="127835" y="161867"/>
                  </a:lnTo>
                  <a:lnTo>
                    <a:pt x="114731" y="160146"/>
                  </a:lnTo>
                  <a:lnTo>
                    <a:pt x="109544" y="158354"/>
                  </a:lnTo>
                  <a:lnTo>
                    <a:pt x="103136" y="155491"/>
                  </a:lnTo>
                  <a:lnTo>
                    <a:pt x="99326" y="154732"/>
                  </a:lnTo>
                  <a:lnTo>
                    <a:pt x="93920" y="154544"/>
                  </a:lnTo>
                  <a:lnTo>
                    <a:pt x="89477" y="150539"/>
                  </a:lnTo>
                  <a:lnTo>
                    <a:pt x="87419" y="148059"/>
                  </a:lnTo>
                  <a:lnTo>
                    <a:pt x="87255" y="147026"/>
                  </a:lnTo>
                  <a:lnTo>
                    <a:pt x="87490" y="145845"/>
                  </a:lnTo>
                  <a:lnTo>
                    <a:pt x="87951" y="145039"/>
                  </a:lnTo>
                  <a:lnTo>
                    <a:pt x="88640" y="144608"/>
                  </a:lnTo>
                  <a:lnTo>
                    <a:pt x="90102" y="144562"/>
                  </a:lnTo>
                  <a:lnTo>
                    <a:pt x="90298" y="144210"/>
                  </a:lnTo>
                  <a:lnTo>
                    <a:pt x="89179" y="142214"/>
                  </a:lnTo>
                  <a:lnTo>
                    <a:pt x="88108" y="142864"/>
                  </a:lnTo>
                  <a:lnTo>
                    <a:pt x="85252" y="145680"/>
                  </a:lnTo>
                  <a:lnTo>
                    <a:pt x="83977" y="145579"/>
                  </a:lnTo>
                  <a:lnTo>
                    <a:pt x="82303" y="144170"/>
                  </a:lnTo>
                  <a:lnTo>
                    <a:pt x="82240" y="142801"/>
                  </a:lnTo>
                  <a:lnTo>
                    <a:pt x="78978" y="142277"/>
                  </a:lnTo>
                  <a:lnTo>
                    <a:pt x="76138" y="140564"/>
                  </a:lnTo>
                  <a:lnTo>
                    <a:pt x="73313" y="138099"/>
                  </a:lnTo>
                  <a:lnTo>
                    <a:pt x="72891" y="137161"/>
                  </a:lnTo>
                  <a:lnTo>
                    <a:pt x="74252" y="135776"/>
                  </a:lnTo>
                  <a:lnTo>
                    <a:pt x="73986" y="135510"/>
                  </a:lnTo>
                  <a:lnTo>
                    <a:pt x="72961" y="135275"/>
                  </a:lnTo>
                  <a:lnTo>
                    <a:pt x="70904" y="135729"/>
                  </a:lnTo>
                  <a:lnTo>
                    <a:pt x="67798" y="138850"/>
                  </a:lnTo>
                  <a:lnTo>
                    <a:pt x="66460" y="139570"/>
                  </a:lnTo>
                  <a:lnTo>
                    <a:pt x="46174" y="140298"/>
                  </a:lnTo>
                  <a:lnTo>
                    <a:pt x="41026" y="140619"/>
                  </a:lnTo>
                  <a:lnTo>
                    <a:pt x="40033" y="141096"/>
                  </a:lnTo>
                  <a:lnTo>
                    <a:pt x="39141" y="139069"/>
                  </a:lnTo>
                  <a:lnTo>
                    <a:pt x="38343" y="134532"/>
                  </a:lnTo>
                  <a:lnTo>
                    <a:pt x="38045" y="131535"/>
                  </a:lnTo>
                  <a:lnTo>
                    <a:pt x="38249" y="130080"/>
                  </a:lnTo>
                  <a:lnTo>
                    <a:pt x="38961" y="128336"/>
                  </a:lnTo>
                  <a:lnTo>
                    <a:pt x="40064" y="128633"/>
                  </a:lnTo>
                  <a:lnTo>
                    <a:pt x="41112" y="130018"/>
                  </a:lnTo>
                  <a:lnTo>
                    <a:pt x="42067" y="131981"/>
                  </a:lnTo>
                  <a:lnTo>
                    <a:pt x="43154" y="132936"/>
                  </a:lnTo>
                  <a:lnTo>
                    <a:pt x="50234" y="130542"/>
                  </a:lnTo>
                  <a:lnTo>
                    <a:pt x="53113" y="128930"/>
                  </a:lnTo>
                  <a:lnTo>
                    <a:pt x="54334" y="127405"/>
                  </a:lnTo>
                  <a:lnTo>
                    <a:pt x="55773" y="124792"/>
                  </a:lnTo>
                  <a:lnTo>
                    <a:pt x="57299" y="123454"/>
                  </a:lnTo>
                  <a:lnTo>
                    <a:pt x="58027" y="122194"/>
                  </a:lnTo>
                  <a:lnTo>
                    <a:pt x="59458" y="118181"/>
                  </a:lnTo>
                  <a:lnTo>
                    <a:pt x="60444" y="116319"/>
                  </a:lnTo>
                  <a:lnTo>
                    <a:pt x="61633" y="114934"/>
                  </a:lnTo>
                  <a:lnTo>
                    <a:pt x="63010" y="114042"/>
                  </a:lnTo>
                  <a:lnTo>
                    <a:pt x="66139" y="113409"/>
                  </a:lnTo>
                  <a:lnTo>
                    <a:pt x="64082" y="112462"/>
                  </a:lnTo>
                  <a:lnTo>
                    <a:pt x="62110" y="112462"/>
                  </a:lnTo>
                  <a:lnTo>
                    <a:pt x="55429" y="116710"/>
                  </a:lnTo>
                  <a:lnTo>
                    <a:pt x="53184" y="116710"/>
                  </a:lnTo>
                  <a:lnTo>
                    <a:pt x="53278" y="116045"/>
                  </a:lnTo>
                  <a:lnTo>
                    <a:pt x="54224" y="114848"/>
                  </a:lnTo>
                  <a:lnTo>
                    <a:pt x="56524" y="112775"/>
                  </a:lnTo>
                  <a:lnTo>
                    <a:pt x="54944" y="112618"/>
                  </a:lnTo>
                  <a:lnTo>
                    <a:pt x="54342" y="111680"/>
                  </a:lnTo>
                  <a:lnTo>
                    <a:pt x="54271" y="109700"/>
                  </a:lnTo>
                  <a:lnTo>
                    <a:pt x="55445" y="106500"/>
                  </a:lnTo>
                  <a:lnTo>
                    <a:pt x="60890" y="102276"/>
                  </a:lnTo>
                  <a:lnTo>
                    <a:pt x="62775" y="101650"/>
                  </a:lnTo>
                  <a:lnTo>
                    <a:pt x="63346" y="100813"/>
                  </a:lnTo>
                  <a:lnTo>
                    <a:pt x="62635" y="100132"/>
                  </a:lnTo>
                  <a:lnTo>
                    <a:pt x="61492" y="99718"/>
                  </a:lnTo>
                  <a:lnTo>
                    <a:pt x="56016" y="104075"/>
                  </a:lnTo>
                  <a:lnTo>
                    <a:pt x="52026" y="105577"/>
                  </a:lnTo>
                  <a:lnTo>
                    <a:pt x="50845" y="105288"/>
                  </a:lnTo>
                  <a:lnTo>
                    <a:pt x="48779" y="103606"/>
                  </a:lnTo>
                  <a:lnTo>
                    <a:pt x="48114" y="102847"/>
                  </a:lnTo>
                  <a:lnTo>
                    <a:pt x="47222" y="100915"/>
                  </a:lnTo>
                  <a:lnTo>
                    <a:pt x="47332" y="99749"/>
                  </a:lnTo>
                  <a:lnTo>
                    <a:pt x="49225" y="96322"/>
                  </a:lnTo>
                  <a:lnTo>
                    <a:pt x="48920" y="95657"/>
                  </a:lnTo>
                  <a:lnTo>
                    <a:pt x="47613" y="95321"/>
                  </a:lnTo>
                  <a:lnTo>
                    <a:pt x="44101" y="92160"/>
                  </a:lnTo>
                  <a:lnTo>
                    <a:pt x="38546" y="92481"/>
                  </a:lnTo>
                  <a:lnTo>
                    <a:pt x="24785" y="90642"/>
                  </a:lnTo>
                  <a:lnTo>
                    <a:pt x="21937" y="91425"/>
                  </a:lnTo>
                  <a:lnTo>
                    <a:pt x="17251" y="94139"/>
                  </a:lnTo>
                  <a:lnTo>
                    <a:pt x="14419" y="95031"/>
                  </a:lnTo>
                  <a:lnTo>
                    <a:pt x="13112" y="94445"/>
                  </a:lnTo>
                  <a:lnTo>
                    <a:pt x="11923" y="93005"/>
                  </a:lnTo>
                  <a:lnTo>
                    <a:pt x="10843" y="91073"/>
                  </a:lnTo>
                  <a:lnTo>
                    <a:pt x="9873" y="88624"/>
                  </a:lnTo>
                  <a:lnTo>
                    <a:pt x="10288" y="86926"/>
                  </a:lnTo>
                  <a:lnTo>
                    <a:pt x="12103" y="85956"/>
                  </a:lnTo>
                  <a:lnTo>
                    <a:pt x="13433" y="85495"/>
                  </a:lnTo>
                  <a:lnTo>
                    <a:pt x="17180" y="86081"/>
                  </a:lnTo>
                  <a:lnTo>
                    <a:pt x="21749" y="84368"/>
                  </a:lnTo>
                  <a:lnTo>
                    <a:pt x="24660" y="84008"/>
                  </a:lnTo>
                  <a:lnTo>
                    <a:pt x="25497" y="83734"/>
                  </a:lnTo>
                  <a:lnTo>
                    <a:pt x="27210" y="81911"/>
                  </a:lnTo>
                  <a:lnTo>
                    <a:pt x="28055" y="81450"/>
                  </a:lnTo>
                  <a:lnTo>
                    <a:pt x="29369" y="82091"/>
                  </a:lnTo>
                  <a:lnTo>
                    <a:pt x="30011" y="83327"/>
                  </a:lnTo>
                  <a:lnTo>
                    <a:pt x="34603" y="81403"/>
                  </a:lnTo>
                  <a:lnTo>
                    <a:pt x="36183" y="80441"/>
                  </a:lnTo>
                  <a:lnTo>
                    <a:pt x="36363" y="79838"/>
                  </a:lnTo>
                  <a:lnTo>
                    <a:pt x="37052" y="79150"/>
                  </a:lnTo>
                  <a:lnTo>
                    <a:pt x="39336" y="80190"/>
                  </a:lnTo>
                  <a:lnTo>
                    <a:pt x="41190" y="80222"/>
                  </a:lnTo>
                  <a:lnTo>
                    <a:pt x="43499" y="79502"/>
                  </a:lnTo>
                  <a:lnTo>
                    <a:pt x="47582" y="79189"/>
                  </a:lnTo>
                  <a:lnTo>
                    <a:pt x="56728" y="79025"/>
                  </a:lnTo>
                  <a:lnTo>
                    <a:pt x="58097" y="77452"/>
                  </a:lnTo>
                  <a:lnTo>
                    <a:pt x="58739" y="76059"/>
                  </a:lnTo>
                  <a:lnTo>
                    <a:pt x="59544" y="72516"/>
                  </a:lnTo>
                  <a:lnTo>
                    <a:pt x="59184" y="71788"/>
                  </a:lnTo>
                  <a:lnTo>
                    <a:pt x="53481" y="75050"/>
                  </a:lnTo>
                  <a:lnTo>
                    <a:pt x="52175" y="74996"/>
                  </a:lnTo>
                  <a:lnTo>
                    <a:pt x="45564" y="73267"/>
                  </a:lnTo>
                  <a:lnTo>
                    <a:pt x="43178" y="71311"/>
                  </a:lnTo>
                  <a:lnTo>
                    <a:pt x="43960" y="69738"/>
                  </a:lnTo>
                  <a:lnTo>
                    <a:pt x="47465" y="66343"/>
                  </a:lnTo>
                  <a:lnTo>
                    <a:pt x="51079" y="63620"/>
                  </a:lnTo>
                  <a:lnTo>
                    <a:pt x="56399" y="60663"/>
                  </a:lnTo>
                  <a:lnTo>
                    <a:pt x="57643" y="59513"/>
                  </a:lnTo>
                  <a:lnTo>
                    <a:pt x="57776" y="58144"/>
                  </a:lnTo>
                  <a:lnTo>
                    <a:pt x="54224" y="55711"/>
                  </a:lnTo>
                  <a:lnTo>
                    <a:pt x="47520" y="56384"/>
                  </a:lnTo>
                  <a:lnTo>
                    <a:pt x="45798" y="53497"/>
                  </a:lnTo>
                  <a:lnTo>
                    <a:pt x="40220" y="51783"/>
                  </a:lnTo>
                  <a:lnTo>
                    <a:pt x="36512" y="52855"/>
                  </a:lnTo>
                  <a:lnTo>
                    <a:pt x="34541" y="51103"/>
                  </a:lnTo>
                  <a:lnTo>
                    <a:pt x="29721" y="53528"/>
                  </a:lnTo>
                  <a:lnTo>
                    <a:pt x="19128" y="57025"/>
                  </a:lnTo>
                  <a:lnTo>
                    <a:pt x="14912" y="59443"/>
                  </a:lnTo>
                  <a:lnTo>
                    <a:pt x="12643" y="60248"/>
                  </a:lnTo>
                  <a:lnTo>
                    <a:pt x="10030" y="58277"/>
                  </a:lnTo>
                  <a:lnTo>
                    <a:pt x="5524" y="56047"/>
                  </a:lnTo>
                  <a:lnTo>
                    <a:pt x="454" y="55351"/>
                  </a:lnTo>
                  <a:lnTo>
                    <a:pt x="0" y="54037"/>
                  </a:lnTo>
                  <a:lnTo>
                    <a:pt x="2957" y="50008"/>
                  </a:lnTo>
                  <a:lnTo>
                    <a:pt x="4984" y="49272"/>
                  </a:lnTo>
                  <a:lnTo>
                    <a:pt x="7018" y="49648"/>
                  </a:lnTo>
                  <a:lnTo>
                    <a:pt x="10906" y="52456"/>
                  </a:lnTo>
                  <a:lnTo>
                    <a:pt x="13589" y="53340"/>
                  </a:lnTo>
                  <a:lnTo>
                    <a:pt x="10225" y="49209"/>
                  </a:lnTo>
                  <a:lnTo>
                    <a:pt x="10311" y="47621"/>
                  </a:lnTo>
                  <a:lnTo>
                    <a:pt x="10053" y="45235"/>
                  </a:lnTo>
                  <a:lnTo>
                    <a:pt x="9021" y="44210"/>
                  </a:lnTo>
                  <a:lnTo>
                    <a:pt x="7988" y="41566"/>
                  </a:lnTo>
                  <a:lnTo>
                    <a:pt x="8410" y="40674"/>
                  </a:lnTo>
                  <a:lnTo>
                    <a:pt x="9732" y="40353"/>
                  </a:lnTo>
                  <a:lnTo>
                    <a:pt x="12439" y="41253"/>
                  </a:lnTo>
                  <a:lnTo>
                    <a:pt x="18878" y="45838"/>
                  </a:lnTo>
                  <a:lnTo>
                    <a:pt x="22039" y="45024"/>
                  </a:lnTo>
                  <a:lnTo>
                    <a:pt x="23768" y="43334"/>
                  </a:lnTo>
                  <a:lnTo>
                    <a:pt x="26138" y="42082"/>
                  </a:lnTo>
                  <a:lnTo>
                    <a:pt x="25465" y="41433"/>
                  </a:lnTo>
                  <a:lnTo>
                    <a:pt x="19903" y="41355"/>
                  </a:lnTo>
                  <a:lnTo>
                    <a:pt x="16922" y="40416"/>
                  </a:lnTo>
                  <a:lnTo>
                    <a:pt x="15420" y="39070"/>
                  </a:lnTo>
                  <a:lnTo>
                    <a:pt x="14114" y="36778"/>
                  </a:lnTo>
                  <a:lnTo>
                    <a:pt x="14575" y="35722"/>
                  </a:lnTo>
                  <a:lnTo>
                    <a:pt x="16124" y="34877"/>
                  </a:lnTo>
                  <a:lnTo>
                    <a:pt x="20873" y="35127"/>
                  </a:lnTo>
                  <a:lnTo>
                    <a:pt x="17744" y="31129"/>
                  </a:lnTo>
                  <a:lnTo>
                    <a:pt x="15569" y="28829"/>
                  </a:lnTo>
                  <a:lnTo>
                    <a:pt x="15334" y="27719"/>
                  </a:lnTo>
                  <a:lnTo>
                    <a:pt x="15483" y="26326"/>
                  </a:lnTo>
                  <a:lnTo>
                    <a:pt x="15772" y="25387"/>
                  </a:lnTo>
                  <a:lnTo>
                    <a:pt x="16218" y="24918"/>
                  </a:lnTo>
                  <a:lnTo>
                    <a:pt x="21663" y="27265"/>
                  </a:lnTo>
                  <a:lnTo>
                    <a:pt x="22860" y="27359"/>
                  </a:lnTo>
                  <a:lnTo>
                    <a:pt x="21757" y="25849"/>
                  </a:lnTo>
                  <a:lnTo>
                    <a:pt x="19363" y="23619"/>
                  </a:lnTo>
                  <a:lnTo>
                    <a:pt x="19261" y="22782"/>
                  </a:lnTo>
                  <a:lnTo>
                    <a:pt x="20271" y="22101"/>
                  </a:lnTo>
                  <a:lnTo>
                    <a:pt x="20764" y="20826"/>
                  </a:lnTo>
                  <a:lnTo>
                    <a:pt x="20810" y="19778"/>
                  </a:lnTo>
                  <a:lnTo>
                    <a:pt x="22461" y="18870"/>
                  </a:lnTo>
                  <a:lnTo>
                    <a:pt x="24135" y="18831"/>
                  </a:lnTo>
                  <a:lnTo>
                    <a:pt x="25817" y="19660"/>
                  </a:lnTo>
                  <a:lnTo>
                    <a:pt x="31028" y="24010"/>
                  </a:lnTo>
                  <a:lnTo>
                    <a:pt x="31771" y="25231"/>
                  </a:lnTo>
                  <a:lnTo>
                    <a:pt x="32021" y="26834"/>
                  </a:lnTo>
                  <a:lnTo>
                    <a:pt x="31763" y="28829"/>
                  </a:lnTo>
                  <a:lnTo>
                    <a:pt x="31982" y="29627"/>
                  </a:lnTo>
                  <a:lnTo>
                    <a:pt x="34016" y="28947"/>
                  </a:lnTo>
                  <a:lnTo>
                    <a:pt x="35644" y="29784"/>
                  </a:lnTo>
                  <a:lnTo>
                    <a:pt x="36450" y="29557"/>
                  </a:lnTo>
                  <a:lnTo>
                    <a:pt x="38476" y="26561"/>
                  </a:lnTo>
                  <a:lnTo>
                    <a:pt x="39868" y="27273"/>
                  </a:lnTo>
                  <a:lnTo>
                    <a:pt x="40705" y="28673"/>
                  </a:lnTo>
                  <a:lnTo>
                    <a:pt x="40971" y="29940"/>
                  </a:lnTo>
                  <a:lnTo>
                    <a:pt x="41097" y="31677"/>
                  </a:lnTo>
                  <a:lnTo>
                    <a:pt x="40737" y="35292"/>
                  </a:lnTo>
                  <a:lnTo>
                    <a:pt x="40831" y="35800"/>
                  </a:lnTo>
                  <a:lnTo>
                    <a:pt x="42247" y="33758"/>
                  </a:lnTo>
                  <a:lnTo>
                    <a:pt x="44656" y="33602"/>
                  </a:lnTo>
                  <a:lnTo>
                    <a:pt x="44969" y="32577"/>
                  </a:lnTo>
                  <a:lnTo>
                    <a:pt x="45040" y="28775"/>
                  </a:lnTo>
                  <a:lnTo>
                    <a:pt x="44844" y="25551"/>
                  </a:lnTo>
                  <a:lnTo>
                    <a:pt x="44578" y="24894"/>
                  </a:lnTo>
                  <a:lnTo>
                    <a:pt x="36645" y="20419"/>
                  </a:lnTo>
                  <a:lnTo>
                    <a:pt x="35268" y="19355"/>
                  </a:lnTo>
                  <a:lnTo>
                    <a:pt x="33539" y="17149"/>
                  </a:lnTo>
                  <a:lnTo>
                    <a:pt x="33891" y="16038"/>
                  </a:lnTo>
                  <a:lnTo>
                    <a:pt x="35440" y="15044"/>
                  </a:lnTo>
                  <a:lnTo>
                    <a:pt x="37764" y="14646"/>
                  </a:lnTo>
                  <a:lnTo>
                    <a:pt x="43170" y="14700"/>
                  </a:lnTo>
                  <a:lnTo>
                    <a:pt x="43717" y="14231"/>
                  </a:lnTo>
                  <a:lnTo>
                    <a:pt x="42669" y="13065"/>
                  </a:lnTo>
                  <a:lnTo>
                    <a:pt x="40173" y="12314"/>
                  </a:lnTo>
                  <a:lnTo>
                    <a:pt x="39587" y="11634"/>
                  </a:lnTo>
                  <a:lnTo>
                    <a:pt x="39289" y="10335"/>
                  </a:lnTo>
                  <a:lnTo>
                    <a:pt x="36324" y="11047"/>
                  </a:lnTo>
                  <a:lnTo>
                    <a:pt x="33015" y="11078"/>
                  </a:lnTo>
                  <a:lnTo>
                    <a:pt x="29831" y="10280"/>
                  </a:lnTo>
                  <a:lnTo>
                    <a:pt x="29768" y="9271"/>
                  </a:lnTo>
                  <a:lnTo>
                    <a:pt x="31020" y="7784"/>
                  </a:lnTo>
                  <a:lnTo>
                    <a:pt x="33625" y="5320"/>
                  </a:lnTo>
                  <a:lnTo>
                    <a:pt x="34830" y="4702"/>
                  </a:lnTo>
                  <a:lnTo>
                    <a:pt x="38468" y="5132"/>
                  </a:lnTo>
                  <a:lnTo>
                    <a:pt x="42075" y="4436"/>
                  </a:lnTo>
                  <a:lnTo>
                    <a:pt x="45001" y="5281"/>
                  </a:lnTo>
                  <a:lnTo>
                    <a:pt x="47324" y="7722"/>
                  </a:lnTo>
                  <a:lnTo>
                    <a:pt x="50618" y="12009"/>
                  </a:lnTo>
                  <a:lnTo>
                    <a:pt x="55077" y="14739"/>
                  </a:lnTo>
                  <a:lnTo>
                    <a:pt x="55492" y="15600"/>
                  </a:lnTo>
                  <a:lnTo>
                    <a:pt x="57862" y="17830"/>
                  </a:lnTo>
                  <a:lnTo>
                    <a:pt x="62587" y="23822"/>
                  </a:lnTo>
                  <a:lnTo>
                    <a:pt x="67383" y="27288"/>
                  </a:lnTo>
                  <a:lnTo>
                    <a:pt x="67602" y="28172"/>
                  </a:lnTo>
                  <a:lnTo>
                    <a:pt x="66812" y="29205"/>
                  </a:lnTo>
                  <a:lnTo>
                    <a:pt x="64966" y="30418"/>
                  </a:lnTo>
                  <a:lnTo>
                    <a:pt x="65388" y="31083"/>
                  </a:lnTo>
                  <a:lnTo>
                    <a:pt x="67798" y="31967"/>
                  </a:lnTo>
                  <a:lnTo>
                    <a:pt x="69535" y="34298"/>
                  </a:lnTo>
                  <a:lnTo>
                    <a:pt x="69652" y="35315"/>
                  </a:lnTo>
                  <a:lnTo>
                    <a:pt x="68080" y="42513"/>
                  </a:lnTo>
                  <a:lnTo>
                    <a:pt x="67242" y="44038"/>
                  </a:lnTo>
                  <a:lnTo>
                    <a:pt x="66288" y="44844"/>
                  </a:lnTo>
                  <a:lnTo>
                    <a:pt x="61860" y="43491"/>
                  </a:lnTo>
                  <a:lnTo>
                    <a:pt x="62908" y="45775"/>
                  </a:lnTo>
                  <a:lnTo>
                    <a:pt x="66077" y="48200"/>
                  </a:lnTo>
                  <a:lnTo>
                    <a:pt x="66789" y="49554"/>
                  </a:lnTo>
                  <a:lnTo>
                    <a:pt x="66319" y="50884"/>
                  </a:lnTo>
                  <a:lnTo>
                    <a:pt x="66664" y="51189"/>
                  </a:lnTo>
                  <a:lnTo>
                    <a:pt x="67821" y="50477"/>
                  </a:lnTo>
                  <a:lnTo>
                    <a:pt x="68307" y="51228"/>
                  </a:lnTo>
                  <a:lnTo>
                    <a:pt x="68103" y="53442"/>
                  </a:lnTo>
                  <a:lnTo>
                    <a:pt x="67610" y="55280"/>
                  </a:lnTo>
                  <a:lnTo>
                    <a:pt x="66820" y="56736"/>
                  </a:lnTo>
                  <a:lnTo>
                    <a:pt x="67055" y="57369"/>
                  </a:lnTo>
                  <a:lnTo>
                    <a:pt x="68291" y="57174"/>
                  </a:lnTo>
                  <a:lnTo>
                    <a:pt x="69449" y="57549"/>
                  </a:lnTo>
                  <a:lnTo>
                    <a:pt x="71264" y="59560"/>
                  </a:lnTo>
                  <a:lnTo>
                    <a:pt x="72735" y="65686"/>
                  </a:lnTo>
                  <a:lnTo>
                    <a:pt x="73462" y="67657"/>
                  </a:lnTo>
                  <a:lnTo>
                    <a:pt x="73994" y="65905"/>
                  </a:lnTo>
                  <a:lnTo>
                    <a:pt x="74651" y="61438"/>
                  </a:lnTo>
                  <a:lnTo>
                    <a:pt x="75269" y="59153"/>
                  </a:lnTo>
                  <a:lnTo>
                    <a:pt x="75856" y="59051"/>
                  </a:lnTo>
                  <a:lnTo>
                    <a:pt x="76357" y="58300"/>
                  </a:lnTo>
                  <a:lnTo>
                    <a:pt x="76779" y="56892"/>
                  </a:lnTo>
                  <a:lnTo>
                    <a:pt x="77640" y="51916"/>
                  </a:lnTo>
                  <a:lnTo>
                    <a:pt x="80613" y="48138"/>
                  </a:lnTo>
                  <a:lnTo>
                    <a:pt x="82029" y="46972"/>
                  </a:lnTo>
                  <a:lnTo>
                    <a:pt x="83367" y="46722"/>
                  </a:lnTo>
                  <a:lnTo>
                    <a:pt x="84008" y="47191"/>
                  </a:lnTo>
                  <a:lnTo>
                    <a:pt x="86238" y="51157"/>
                  </a:lnTo>
                  <a:lnTo>
                    <a:pt x="87591" y="51823"/>
                  </a:lnTo>
                  <a:lnTo>
                    <a:pt x="88280" y="51611"/>
                  </a:lnTo>
                  <a:lnTo>
                    <a:pt x="89234" y="48912"/>
                  </a:lnTo>
                  <a:lnTo>
                    <a:pt x="90439" y="43733"/>
                  </a:lnTo>
                  <a:lnTo>
                    <a:pt x="90713" y="37928"/>
                  </a:lnTo>
                  <a:lnTo>
                    <a:pt x="90064" y="31489"/>
                  </a:lnTo>
                  <a:lnTo>
                    <a:pt x="90439" y="26874"/>
                  </a:lnTo>
                  <a:lnTo>
                    <a:pt x="91855" y="24112"/>
                  </a:lnTo>
                  <a:lnTo>
                    <a:pt x="93709" y="23259"/>
                  </a:lnTo>
                  <a:lnTo>
                    <a:pt x="96017" y="24323"/>
                  </a:lnTo>
                  <a:lnTo>
                    <a:pt x="97699" y="26013"/>
                  </a:lnTo>
                  <a:lnTo>
                    <a:pt x="101016" y="32428"/>
                  </a:lnTo>
                  <a:lnTo>
                    <a:pt x="103700" y="35784"/>
                  </a:lnTo>
                  <a:lnTo>
                    <a:pt x="106000" y="39368"/>
                  </a:lnTo>
                  <a:lnTo>
                    <a:pt x="107189" y="40533"/>
                  </a:lnTo>
                  <a:lnTo>
                    <a:pt x="109473" y="41120"/>
                  </a:lnTo>
                  <a:lnTo>
                    <a:pt x="110084" y="40885"/>
                  </a:lnTo>
                  <a:lnTo>
                    <a:pt x="110490" y="40064"/>
                  </a:lnTo>
                  <a:lnTo>
                    <a:pt x="110702" y="38640"/>
                  </a:lnTo>
                  <a:lnTo>
                    <a:pt x="110209" y="29479"/>
                  </a:lnTo>
                  <a:lnTo>
                    <a:pt x="110850" y="26623"/>
                  </a:lnTo>
                  <a:lnTo>
                    <a:pt x="111820" y="24581"/>
                  </a:lnTo>
                  <a:lnTo>
                    <a:pt x="115935" y="23384"/>
                  </a:lnTo>
                  <a:lnTo>
                    <a:pt x="118181" y="22101"/>
                  </a:lnTo>
                  <a:lnTo>
                    <a:pt x="120364" y="19997"/>
                  </a:lnTo>
                  <a:lnTo>
                    <a:pt x="122171" y="18862"/>
                  </a:lnTo>
                  <a:lnTo>
                    <a:pt x="123610" y="18714"/>
                  </a:lnTo>
                  <a:lnTo>
                    <a:pt x="125105" y="19535"/>
                  </a:lnTo>
                  <a:lnTo>
                    <a:pt x="126677" y="21327"/>
                  </a:lnTo>
                  <a:lnTo>
                    <a:pt x="129118" y="24816"/>
                  </a:lnTo>
                  <a:lnTo>
                    <a:pt x="132193" y="30582"/>
                  </a:lnTo>
                  <a:lnTo>
                    <a:pt x="136104" y="34869"/>
                  </a:lnTo>
                  <a:lnTo>
                    <a:pt x="138146" y="41660"/>
                  </a:lnTo>
                  <a:lnTo>
                    <a:pt x="138584" y="42802"/>
                  </a:lnTo>
                  <a:lnTo>
                    <a:pt x="139069" y="42935"/>
                  </a:lnTo>
                  <a:lnTo>
                    <a:pt x="139586" y="42051"/>
                  </a:lnTo>
                  <a:lnTo>
                    <a:pt x="139914" y="40807"/>
                  </a:lnTo>
                  <a:lnTo>
                    <a:pt x="140008" y="37787"/>
                  </a:lnTo>
                  <a:lnTo>
                    <a:pt x="138913" y="33782"/>
                  </a:lnTo>
                  <a:lnTo>
                    <a:pt x="135259" y="23635"/>
                  </a:lnTo>
                  <a:lnTo>
                    <a:pt x="135197" y="21702"/>
                  </a:lnTo>
                  <a:lnTo>
                    <a:pt x="135659" y="20153"/>
                  </a:lnTo>
                  <a:lnTo>
                    <a:pt x="138232" y="19981"/>
                  </a:lnTo>
                  <a:lnTo>
                    <a:pt x="144225" y="20920"/>
                  </a:lnTo>
                  <a:lnTo>
                    <a:pt x="146134" y="22500"/>
                  </a:lnTo>
                  <a:lnTo>
                    <a:pt x="150210" y="28712"/>
                  </a:lnTo>
                  <a:lnTo>
                    <a:pt x="151352" y="30214"/>
                  </a:lnTo>
                  <a:lnTo>
                    <a:pt x="152049" y="30590"/>
                  </a:lnTo>
                  <a:lnTo>
                    <a:pt x="152307" y="29839"/>
                  </a:lnTo>
                  <a:lnTo>
                    <a:pt x="153887" y="28689"/>
                  </a:lnTo>
                  <a:lnTo>
                    <a:pt x="154975" y="27296"/>
                  </a:lnTo>
                  <a:lnTo>
                    <a:pt x="156797" y="23869"/>
                  </a:lnTo>
                  <a:lnTo>
                    <a:pt x="160780" y="17689"/>
                  </a:lnTo>
                  <a:lnTo>
                    <a:pt x="161609" y="17509"/>
                  </a:lnTo>
                  <a:lnTo>
                    <a:pt x="162767" y="17994"/>
                  </a:lnTo>
                  <a:lnTo>
                    <a:pt x="164809" y="19613"/>
                  </a:lnTo>
                  <a:lnTo>
                    <a:pt x="165779" y="20912"/>
                  </a:lnTo>
                  <a:lnTo>
                    <a:pt x="167696" y="21898"/>
                  </a:lnTo>
                  <a:lnTo>
                    <a:pt x="169659" y="21554"/>
                  </a:lnTo>
                  <a:lnTo>
                    <a:pt x="172374" y="19387"/>
                  </a:lnTo>
                  <a:lnTo>
                    <a:pt x="175449" y="18057"/>
                  </a:lnTo>
                  <a:lnTo>
                    <a:pt x="176497" y="14982"/>
                  </a:lnTo>
                  <a:lnTo>
                    <a:pt x="176692" y="13574"/>
                  </a:lnTo>
                  <a:lnTo>
                    <a:pt x="174220" y="4366"/>
                  </a:lnTo>
                  <a:lnTo>
                    <a:pt x="175261" y="2472"/>
                  </a:lnTo>
                  <a:lnTo>
                    <a:pt x="180620" y="180"/>
                  </a:lnTo>
                  <a:lnTo>
                    <a:pt x="185306" y="0"/>
                  </a:lnTo>
                  <a:lnTo>
                    <a:pt x="186417" y="634"/>
                  </a:lnTo>
                  <a:lnTo>
                    <a:pt x="189366" y="5132"/>
                  </a:lnTo>
                  <a:lnTo>
                    <a:pt x="191369" y="7385"/>
                  </a:lnTo>
                  <a:lnTo>
                    <a:pt x="192378" y="9193"/>
                  </a:lnTo>
                  <a:lnTo>
                    <a:pt x="192621" y="13175"/>
                  </a:lnTo>
                  <a:lnTo>
                    <a:pt x="193833" y="146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3" name="Freeform: Shape 682">
              <a:extLst>
                <a:ext uri="{FF2B5EF4-FFF2-40B4-BE49-F238E27FC236}">
                  <a16:creationId xmlns:a16="http://schemas.microsoft.com/office/drawing/2014/main" id="{81BCB2D3-F967-8AB4-1BF0-61C0285AFAAC}"/>
                </a:ext>
              </a:extLst>
            </p:cNvPr>
            <p:cNvSpPr>
              <a:spLocks/>
            </p:cNvSpPr>
            <p:nvPr/>
          </p:nvSpPr>
          <p:spPr>
            <a:xfrm>
              <a:off x="7396444" y="3480262"/>
              <a:ext cx="260356" cy="306381"/>
            </a:xfrm>
            <a:custGeom>
              <a:avLst/>
              <a:gdLst>
                <a:gd name="connsiteX0" fmla="*/ 155256 w 260356"/>
                <a:gd name="connsiteY0" fmla="*/ 17861 h 306381"/>
                <a:gd name="connsiteX1" fmla="*/ 154810 w 260356"/>
                <a:gd name="connsiteY1" fmla="*/ 19684 h 306381"/>
                <a:gd name="connsiteX2" fmla="*/ 153879 w 260356"/>
                <a:gd name="connsiteY2" fmla="*/ 20138 h 306381"/>
                <a:gd name="connsiteX3" fmla="*/ 152252 w 260356"/>
                <a:gd name="connsiteY3" fmla="*/ 21201 h 306381"/>
                <a:gd name="connsiteX4" fmla="*/ 150390 w 260356"/>
                <a:gd name="connsiteY4" fmla="*/ 22657 h 306381"/>
                <a:gd name="connsiteX5" fmla="*/ 148653 w 260356"/>
                <a:gd name="connsiteY5" fmla="*/ 24292 h 306381"/>
                <a:gd name="connsiteX6" fmla="*/ 148184 w 260356"/>
                <a:gd name="connsiteY6" fmla="*/ 26068 h 306381"/>
                <a:gd name="connsiteX7" fmla="*/ 148661 w 260356"/>
                <a:gd name="connsiteY7" fmla="*/ 27225 h 306381"/>
                <a:gd name="connsiteX8" fmla="*/ 149130 w 260356"/>
                <a:gd name="connsiteY8" fmla="*/ 27624 h 306381"/>
                <a:gd name="connsiteX9" fmla="*/ 149764 w 260356"/>
                <a:gd name="connsiteY9" fmla="*/ 27272 h 306381"/>
                <a:gd name="connsiteX10" fmla="*/ 150687 w 260356"/>
                <a:gd name="connsiteY10" fmla="*/ 27491 h 306381"/>
                <a:gd name="connsiteX11" fmla="*/ 151845 w 260356"/>
                <a:gd name="connsiteY11" fmla="*/ 28125 h 306381"/>
                <a:gd name="connsiteX12" fmla="*/ 153778 w 260356"/>
                <a:gd name="connsiteY12" fmla="*/ 28743 h 306381"/>
                <a:gd name="connsiteX13" fmla="*/ 153832 w 260356"/>
                <a:gd name="connsiteY13" fmla="*/ 29353 h 306381"/>
                <a:gd name="connsiteX14" fmla="*/ 153425 w 260356"/>
                <a:gd name="connsiteY14" fmla="*/ 30136 h 306381"/>
                <a:gd name="connsiteX15" fmla="*/ 151924 w 260356"/>
                <a:gd name="connsiteY15" fmla="*/ 31521 h 306381"/>
                <a:gd name="connsiteX16" fmla="*/ 150570 w 260356"/>
                <a:gd name="connsiteY16" fmla="*/ 33085 h 306381"/>
                <a:gd name="connsiteX17" fmla="*/ 150437 w 260356"/>
                <a:gd name="connsiteY17" fmla="*/ 34040 h 306381"/>
                <a:gd name="connsiteX18" fmla="*/ 150601 w 260356"/>
                <a:gd name="connsiteY18" fmla="*/ 34736 h 306381"/>
                <a:gd name="connsiteX19" fmla="*/ 151071 w 260356"/>
                <a:gd name="connsiteY19" fmla="*/ 35158 h 306381"/>
                <a:gd name="connsiteX20" fmla="*/ 153073 w 260356"/>
                <a:gd name="connsiteY20" fmla="*/ 34971 h 306381"/>
                <a:gd name="connsiteX21" fmla="*/ 153371 w 260356"/>
                <a:gd name="connsiteY21" fmla="*/ 35542 h 306381"/>
                <a:gd name="connsiteX22" fmla="*/ 152393 w 260356"/>
                <a:gd name="connsiteY22" fmla="*/ 39555 h 306381"/>
                <a:gd name="connsiteX23" fmla="*/ 152698 w 260356"/>
                <a:gd name="connsiteY23" fmla="*/ 40236 h 306381"/>
                <a:gd name="connsiteX24" fmla="*/ 154458 w 260356"/>
                <a:gd name="connsiteY24" fmla="*/ 40877 h 306381"/>
                <a:gd name="connsiteX25" fmla="*/ 155741 w 260356"/>
                <a:gd name="connsiteY25" fmla="*/ 41840 h 306381"/>
                <a:gd name="connsiteX26" fmla="*/ 158143 w 260356"/>
                <a:gd name="connsiteY26" fmla="*/ 44375 h 306381"/>
                <a:gd name="connsiteX27" fmla="*/ 159098 w 260356"/>
                <a:gd name="connsiteY27" fmla="*/ 46424 h 306381"/>
                <a:gd name="connsiteX28" fmla="*/ 158440 w 260356"/>
                <a:gd name="connsiteY28" fmla="*/ 47113 h 306381"/>
                <a:gd name="connsiteX29" fmla="*/ 156930 w 260356"/>
                <a:gd name="connsiteY29" fmla="*/ 47449 h 306381"/>
                <a:gd name="connsiteX30" fmla="*/ 155702 w 260356"/>
                <a:gd name="connsiteY30" fmla="*/ 47277 h 306381"/>
                <a:gd name="connsiteX31" fmla="*/ 157094 w 260356"/>
                <a:gd name="connsiteY31" fmla="*/ 46041 h 306381"/>
                <a:gd name="connsiteX32" fmla="*/ 153691 w 260356"/>
                <a:gd name="connsiteY32" fmla="*/ 41535 h 306381"/>
                <a:gd name="connsiteX33" fmla="*/ 152150 w 260356"/>
                <a:gd name="connsiteY33" fmla="*/ 41542 h 306381"/>
                <a:gd name="connsiteX34" fmla="*/ 150108 w 260356"/>
                <a:gd name="connsiteY34" fmla="*/ 43451 h 306381"/>
                <a:gd name="connsiteX35" fmla="*/ 144428 w 260356"/>
                <a:gd name="connsiteY35" fmla="*/ 41519 h 306381"/>
                <a:gd name="connsiteX36" fmla="*/ 143341 w 260356"/>
                <a:gd name="connsiteY36" fmla="*/ 42301 h 306381"/>
                <a:gd name="connsiteX37" fmla="*/ 142535 w 260356"/>
                <a:gd name="connsiteY37" fmla="*/ 43827 h 306381"/>
                <a:gd name="connsiteX38" fmla="*/ 140564 w 260356"/>
                <a:gd name="connsiteY38" fmla="*/ 45720 h 306381"/>
                <a:gd name="connsiteX39" fmla="*/ 137771 w 260356"/>
                <a:gd name="connsiteY39" fmla="*/ 46549 h 306381"/>
                <a:gd name="connsiteX40" fmla="*/ 134657 w 260356"/>
                <a:gd name="connsiteY40" fmla="*/ 48631 h 306381"/>
                <a:gd name="connsiteX41" fmla="*/ 131379 w 260356"/>
                <a:gd name="connsiteY41" fmla="*/ 50101 h 306381"/>
                <a:gd name="connsiteX42" fmla="*/ 128875 w 260356"/>
                <a:gd name="connsiteY42" fmla="*/ 51212 h 306381"/>
                <a:gd name="connsiteX43" fmla="*/ 127436 w 260356"/>
                <a:gd name="connsiteY43" fmla="*/ 51017 h 306381"/>
                <a:gd name="connsiteX44" fmla="*/ 129720 w 260356"/>
                <a:gd name="connsiteY44" fmla="*/ 48615 h 306381"/>
                <a:gd name="connsiteX45" fmla="*/ 128750 w 260356"/>
                <a:gd name="connsiteY45" fmla="*/ 48568 h 306381"/>
                <a:gd name="connsiteX46" fmla="*/ 125715 w 260356"/>
                <a:gd name="connsiteY46" fmla="*/ 50265 h 306381"/>
                <a:gd name="connsiteX47" fmla="*/ 123970 w 260356"/>
                <a:gd name="connsiteY47" fmla="*/ 51697 h 306381"/>
                <a:gd name="connsiteX48" fmla="*/ 123407 w 260356"/>
                <a:gd name="connsiteY48" fmla="*/ 54107 h 306381"/>
                <a:gd name="connsiteX49" fmla="*/ 122898 w 260356"/>
                <a:gd name="connsiteY49" fmla="*/ 58066 h 306381"/>
                <a:gd name="connsiteX50" fmla="*/ 124228 w 260356"/>
                <a:gd name="connsiteY50" fmla="*/ 59114 h 306381"/>
                <a:gd name="connsiteX51" fmla="*/ 126560 w 260356"/>
                <a:gd name="connsiteY51" fmla="*/ 64324 h 306381"/>
                <a:gd name="connsiteX52" fmla="*/ 129431 w 260356"/>
                <a:gd name="connsiteY52" fmla="*/ 66546 h 306381"/>
                <a:gd name="connsiteX53" fmla="*/ 128875 w 260356"/>
                <a:gd name="connsiteY53" fmla="*/ 68666 h 306381"/>
                <a:gd name="connsiteX54" fmla="*/ 128117 w 260356"/>
                <a:gd name="connsiteY54" fmla="*/ 70340 h 306381"/>
                <a:gd name="connsiteX55" fmla="*/ 126380 w 260356"/>
                <a:gd name="connsiteY55" fmla="*/ 71788 h 306381"/>
                <a:gd name="connsiteX56" fmla="*/ 124940 w 260356"/>
                <a:gd name="connsiteY56" fmla="*/ 70716 h 306381"/>
                <a:gd name="connsiteX57" fmla="*/ 124056 w 260356"/>
                <a:gd name="connsiteY57" fmla="*/ 70739 h 306381"/>
                <a:gd name="connsiteX58" fmla="*/ 123391 w 260356"/>
                <a:gd name="connsiteY58" fmla="*/ 74127 h 306381"/>
                <a:gd name="connsiteX59" fmla="*/ 124635 w 260356"/>
                <a:gd name="connsiteY59" fmla="*/ 83132 h 306381"/>
                <a:gd name="connsiteX60" fmla="*/ 126638 w 260356"/>
                <a:gd name="connsiteY60" fmla="*/ 89422 h 306381"/>
                <a:gd name="connsiteX61" fmla="*/ 128625 w 260356"/>
                <a:gd name="connsiteY61" fmla="*/ 92160 h 306381"/>
                <a:gd name="connsiteX62" fmla="*/ 133108 w 260356"/>
                <a:gd name="connsiteY62" fmla="*/ 96408 h 306381"/>
                <a:gd name="connsiteX63" fmla="*/ 137849 w 260356"/>
                <a:gd name="connsiteY63" fmla="*/ 98646 h 306381"/>
                <a:gd name="connsiteX64" fmla="*/ 146376 w 260356"/>
                <a:gd name="connsiteY64" fmla="*/ 105773 h 306381"/>
                <a:gd name="connsiteX65" fmla="*/ 151055 w 260356"/>
                <a:gd name="connsiteY65" fmla="*/ 108026 h 306381"/>
                <a:gd name="connsiteX66" fmla="*/ 152283 w 260356"/>
                <a:gd name="connsiteY66" fmla="*/ 109246 h 306381"/>
                <a:gd name="connsiteX67" fmla="*/ 155115 w 260356"/>
                <a:gd name="connsiteY67" fmla="*/ 114715 h 306381"/>
                <a:gd name="connsiteX68" fmla="*/ 157564 w 260356"/>
                <a:gd name="connsiteY68" fmla="*/ 121013 h 306381"/>
                <a:gd name="connsiteX69" fmla="*/ 160201 w 260356"/>
                <a:gd name="connsiteY69" fmla="*/ 130855 h 306381"/>
                <a:gd name="connsiteX70" fmla="*/ 162078 w 260356"/>
                <a:gd name="connsiteY70" fmla="*/ 135682 h 306381"/>
                <a:gd name="connsiteX71" fmla="*/ 165865 w 260356"/>
                <a:gd name="connsiteY71" fmla="*/ 141127 h 306381"/>
                <a:gd name="connsiteX72" fmla="*/ 173719 w 260356"/>
                <a:gd name="connsiteY72" fmla="*/ 148888 h 306381"/>
                <a:gd name="connsiteX73" fmla="*/ 180862 w 260356"/>
                <a:gd name="connsiteY73" fmla="*/ 154544 h 306381"/>
                <a:gd name="connsiteX74" fmla="*/ 187512 w 260356"/>
                <a:gd name="connsiteY74" fmla="*/ 158033 h 306381"/>
                <a:gd name="connsiteX75" fmla="*/ 192699 w 260356"/>
                <a:gd name="connsiteY75" fmla="*/ 158644 h 306381"/>
                <a:gd name="connsiteX76" fmla="*/ 204974 w 260356"/>
                <a:gd name="connsiteY76" fmla="*/ 157877 h 306381"/>
                <a:gd name="connsiteX77" fmla="*/ 207110 w 260356"/>
                <a:gd name="connsiteY77" fmla="*/ 158205 h 306381"/>
                <a:gd name="connsiteX78" fmla="*/ 209379 w 260356"/>
                <a:gd name="connsiteY78" fmla="*/ 159144 h 306381"/>
                <a:gd name="connsiteX79" fmla="*/ 209918 w 260356"/>
                <a:gd name="connsiteY79" fmla="*/ 161562 h 306381"/>
                <a:gd name="connsiteX80" fmla="*/ 209089 w 260356"/>
                <a:gd name="connsiteY80" fmla="*/ 163189 h 306381"/>
                <a:gd name="connsiteX81" fmla="*/ 206508 w 260356"/>
                <a:gd name="connsiteY81" fmla="*/ 164879 h 306381"/>
                <a:gd name="connsiteX82" fmla="*/ 203879 w 260356"/>
                <a:gd name="connsiteY82" fmla="*/ 167218 h 306381"/>
                <a:gd name="connsiteX83" fmla="*/ 203589 w 260356"/>
                <a:gd name="connsiteY83" fmla="*/ 170402 h 306381"/>
                <a:gd name="connsiteX84" fmla="*/ 206046 w 260356"/>
                <a:gd name="connsiteY84" fmla="*/ 172640 h 306381"/>
                <a:gd name="connsiteX85" fmla="*/ 217890 w 260356"/>
                <a:gd name="connsiteY85" fmla="*/ 178562 h 306381"/>
                <a:gd name="connsiteX86" fmla="*/ 230001 w 260356"/>
                <a:gd name="connsiteY86" fmla="*/ 183499 h 306381"/>
                <a:gd name="connsiteX87" fmla="*/ 233772 w 260356"/>
                <a:gd name="connsiteY87" fmla="*/ 186010 h 306381"/>
                <a:gd name="connsiteX88" fmla="*/ 238146 w 260356"/>
                <a:gd name="connsiteY88" fmla="*/ 189914 h 306381"/>
                <a:gd name="connsiteX89" fmla="*/ 248699 w 260356"/>
                <a:gd name="connsiteY89" fmla="*/ 195265 h 306381"/>
                <a:gd name="connsiteX90" fmla="*/ 250483 w 260356"/>
                <a:gd name="connsiteY90" fmla="*/ 197862 h 306381"/>
                <a:gd name="connsiteX91" fmla="*/ 256898 w 260356"/>
                <a:gd name="connsiteY91" fmla="*/ 203441 h 306381"/>
                <a:gd name="connsiteX92" fmla="*/ 259800 w 260356"/>
                <a:gd name="connsiteY92" fmla="*/ 207736 h 306381"/>
                <a:gd name="connsiteX93" fmla="*/ 260356 w 260356"/>
                <a:gd name="connsiteY93" fmla="*/ 211061 h 306381"/>
                <a:gd name="connsiteX94" fmla="*/ 258971 w 260356"/>
                <a:gd name="connsiteY94" fmla="*/ 214433 h 306381"/>
                <a:gd name="connsiteX95" fmla="*/ 258330 w 260356"/>
                <a:gd name="connsiteY95" fmla="*/ 216803 h 306381"/>
                <a:gd name="connsiteX96" fmla="*/ 257242 w 260356"/>
                <a:gd name="connsiteY96" fmla="*/ 219142 h 306381"/>
                <a:gd name="connsiteX97" fmla="*/ 254512 w 260356"/>
                <a:gd name="connsiteY97" fmla="*/ 218258 h 306381"/>
                <a:gd name="connsiteX98" fmla="*/ 251406 w 260356"/>
                <a:gd name="connsiteY98" fmla="*/ 215849 h 306381"/>
                <a:gd name="connsiteX99" fmla="*/ 246728 w 260356"/>
                <a:gd name="connsiteY99" fmla="*/ 206038 h 306381"/>
                <a:gd name="connsiteX100" fmla="*/ 238192 w 260356"/>
                <a:gd name="connsiteY100" fmla="*/ 205044 h 306381"/>
                <a:gd name="connsiteX101" fmla="*/ 236424 w 260356"/>
                <a:gd name="connsiteY101" fmla="*/ 204317 h 306381"/>
                <a:gd name="connsiteX102" fmla="*/ 233389 w 260356"/>
                <a:gd name="connsiteY102" fmla="*/ 202627 h 306381"/>
                <a:gd name="connsiteX103" fmla="*/ 233209 w 260356"/>
                <a:gd name="connsiteY103" fmla="*/ 201508 h 306381"/>
                <a:gd name="connsiteX104" fmla="*/ 232458 w 260356"/>
                <a:gd name="connsiteY104" fmla="*/ 200116 h 306381"/>
                <a:gd name="connsiteX105" fmla="*/ 231683 w 260356"/>
                <a:gd name="connsiteY105" fmla="*/ 199646 h 306381"/>
                <a:gd name="connsiteX106" fmla="*/ 228421 w 260356"/>
                <a:gd name="connsiteY106" fmla="*/ 199333 h 306381"/>
                <a:gd name="connsiteX107" fmla="*/ 226160 w 260356"/>
                <a:gd name="connsiteY107" fmla="*/ 200929 h 306381"/>
                <a:gd name="connsiteX108" fmla="*/ 223500 w 260356"/>
                <a:gd name="connsiteY108" fmla="*/ 204708 h 306381"/>
                <a:gd name="connsiteX109" fmla="*/ 220480 w 260356"/>
                <a:gd name="connsiteY109" fmla="*/ 210129 h 306381"/>
                <a:gd name="connsiteX110" fmla="*/ 217413 w 260356"/>
                <a:gd name="connsiteY110" fmla="*/ 218055 h 306381"/>
                <a:gd name="connsiteX111" fmla="*/ 217241 w 260356"/>
                <a:gd name="connsiteY111" fmla="*/ 221247 h 306381"/>
                <a:gd name="connsiteX112" fmla="*/ 218907 w 260356"/>
                <a:gd name="connsiteY112" fmla="*/ 224337 h 306381"/>
                <a:gd name="connsiteX113" fmla="*/ 223883 w 260356"/>
                <a:gd name="connsiteY113" fmla="*/ 226058 h 306381"/>
                <a:gd name="connsiteX114" fmla="*/ 227725 w 260356"/>
                <a:gd name="connsiteY114" fmla="*/ 228804 h 306381"/>
                <a:gd name="connsiteX115" fmla="*/ 230260 w 260356"/>
                <a:gd name="connsiteY115" fmla="*/ 231668 h 306381"/>
                <a:gd name="connsiteX116" fmla="*/ 230439 w 260356"/>
                <a:gd name="connsiteY116" fmla="*/ 238560 h 306381"/>
                <a:gd name="connsiteX117" fmla="*/ 231574 w 260356"/>
                <a:gd name="connsiteY117" fmla="*/ 242464 h 306381"/>
                <a:gd name="connsiteX118" fmla="*/ 229907 w 260356"/>
                <a:gd name="connsiteY118" fmla="*/ 244678 h 306381"/>
                <a:gd name="connsiteX119" fmla="*/ 226676 w 260356"/>
                <a:gd name="connsiteY119" fmla="*/ 244107 h 306381"/>
                <a:gd name="connsiteX120" fmla="*/ 222373 w 260356"/>
                <a:gd name="connsiteY120" fmla="*/ 245515 h 306381"/>
                <a:gd name="connsiteX121" fmla="*/ 219322 w 260356"/>
                <a:gd name="connsiteY121" fmla="*/ 248034 h 306381"/>
                <a:gd name="connsiteX122" fmla="*/ 218055 w 260356"/>
                <a:gd name="connsiteY122" fmla="*/ 250428 h 306381"/>
                <a:gd name="connsiteX123" fmla="*/ 218384 w 260356"/>
                <a:gd name="connsiteY123" fmla="*/ 256624 h 306381"/>
                <a:gd name="connsiteX124" fmla="*/ 217758 w 260356"/>
                <a:gd name="connsiteY124" fmla="*/ 258979 h 306381"/>
                <a:gd name="connsiteX125" fmla="*/ 211976 w 260356"/>
                <a:gd name="connsiteY125" fmla="*/ 263423 h 306381"/>
                <a:gd name="connsiteX126" fmla="*/ 208940 w 260356"/>
                <a:gd name="connsiteY126" fmla="*/ 267960 h 306381"/>
                <a:gd name="connsiteX127" fmla="*/ 208182 w 260356"/>
                <a:gd name="connsiteY127" fmla="*/ 269838 h 306381"/>
                <a:gd name="connsiteX128" fmla="*/ 207024 w 260356"/>
                <a:gd name="connsiteY128" fmla="*/ 271966 h 306381"/>
                <a:gd name="connsiteX129" fmla="*/ 199725 w 260356"/>
                <a:gd name="connsiteY129" fmla="*/ 272044 h 306381"/>
                <a:gd name="connsiteX130" fmla="*/ 197996 w 260356"/>
                <a:gd name="connsiteY130" fmla="*/ 269408 h 306381"/>
                <a:gd name="connsiteX131" fmla="*/ 197933 w 260356"/>
                <a:gd name="connsiteY131" fmla="*/ 265488 h 306381"/>
                <a:gd name="connsiteX132" fmla="*/ 199185 w 260356"/>
                <a:gd name="connsiteY132" fmla="*/ 263071 h 306381"/>
                <a:gd name="connsiteX133" fmla="*/ 201868 w 260356"/>
                <a:gd name="connsiteY133" fmla="*/ 261936 h 306381"/>
                <a:gd name="connsiteX134" fmla="*/ 203675 w 260356"/>
                <a:gd name="connsiteY134" fmla="*/ 256898 h 306381"/>
                <a:gd name="connsiteX135" fmla="*/ 203104 w 260356"/>
                <a:gd name="connsiteY135" fmla="*/ 253252 h 306381"/>
                <a:gd name="connsiteX136" fmla="*/ 204160 w 260356"/>
                <a:gd name="connsiteY136" fmla="*/ 251633 h 306381"/>
                <a:gd name="connsiteX137" fmla="*/ 205154 w 260356"/>
                <a:gd name="connsiteY137" fmla="*/ 250491 h 306381"/>
                <a:gd name="connsiteX138" fmla="*/ 207196 w 260356"/>
                <a:gd name="connsiteY138" fmla="*/ 249818 h 306381"/>
                <a:gd name="connsiteX139" fmla="*/ 210083 w 260356"/>
                <a:gd name="connsiteY139" fmla="*/ 249176 h 306381"/>
                <a:gd name="connsiteX140" fmla="*/ 210372 w 260356"/>
                <a:gd name="connsiteY140" fmla="*/ 244068 h 306381"/>
                <a:gd name="connsiteX141" fmla="*/ 208119 w 260356"/>
                <a:gd name="connsiteY141" fmla="*/ 241744 h 306381"/>
                <a:gd name="connsiteX142" fmla="*/ 207329 w 260356"/>
                <a:gd name="connsiteY142" fmla="*/ 238482 h 306381"/>
                <a:gd name="connsiteX143" fmla="*/ 206281 w 260356"/>
                <a:gd name="connsiteY143" fmla="*/ 232442 h 306381"/>
                <a:gd name="connsiteX144" fmla="*/ 202564 w 260356"/>
                <a:gd name="connsiteY144" fmla="*/ 224705 h 306381"/>
                <a:gd name="connsiteX145" fmla="*/ 200577 w 260356"/>
                <a:gd name="connsiteY145" fmla="*/ 217781 h 306381"/>
                <a:gd name="connsiteX146" fmla="*/ 199020 w 260356"/>
                <a:gd name="connsiteY146" fmla="*/ 214354 h 306381"/>
                <a:gd name="connsiteX147" fmla="*/ 196658 w 260356"/>
                <a:gd name="connsiteY147" fmla="*/ 212563 h 306381"/>
                <a:gd name="connsiteX148" fmla="*/ 192394 w 260356"/>
                <a:gd name="connsiteY148" fmla="*/ 212586 h 306381"/>
                <a:gd name="connsiteX149" fmla="*/ 190274 w 260356"/>
                <a:gd name="connsiteY149" fmla="*/ 212078 h 306381"/>
                <a:gd name="connsiteX150" fmla="*/ 182732 w 260356"/>
                <a:gd name="connsiteY150" fmla="*/ 207243 h 306381"/>
                <a:gd name="connsiteX151" fmla="*/ 182208 w 260356"/>
                <a:gd name="connsiteY151" fmla="*/ 206507 h 306381"/>
                <a:gd name="connsiteX152" fmla="*/ 182255 w 260356"/>
                <a:gd name="connsiteY152" fmla="*/ 205216 h 306381"/>
                <a:gd name="connsiteX153" fmla="*/ 183507 w 260356"/>
                <a:gd name="connsiteY153" fmla="*/ 203268 h 306381"/>
                <a:gd name="connsiteX154" fmla="*/ 182661 w 260356"/>
                <a:gd name="connsiteY154" fmla="*/ 200632 h 306381"/>
                <a:gd name="connsiteX155" fmla="*/ 181769 w 260356"/>
                <a:gd name="connsiteY155" fmla="*/ 198136 h 306381"/>
                <a:gd name="connsiteX156" fmla="*/ 180291 w 260356"/>
                <a:gd name="connsiteY156" fmla="*/ 196008 h 306381"/>
                <a:gd name="connsiteX157" fmla="*/ 178671 w 260356"/>
                <a:gd name="connsiteY157" fmla="*/ 194897 h 306381"/>
                <a:gd name="connsiteX158" fmla="*/ 175276 w 260356"/>
                <a:gd name="connsiteY158" fmla="*/ 195578 h 306381"/>
                <a:gd name="connsiteX159" fmla="*/ 174087 w 260356"/>
                <a:gd name="connsiteY159" fmla="*/ 196102 h 306381"/>
                <a:gd name="connsiteX160" fmla="*/ 171943 w 260356"/>
                <a:gd name="connsiteY160" fmla="*/ 195922 h 306381"/>
                <a:gd name="connsiteX161" fmla="*/ 170262 w 260356"/>
                <a:gd name="connsiteY161" fmla="*/ 196869 h 306381"/>
                <a:gd name="connsiteX162" fmla="*/ 169323 w 260356"/>
                <a:gd name="connsiteY162" fmla="*/ 196900 h 306381"/>
                <a:gd name="connsiteX163" fmla="*/ 171967 w 260356"/>
                <a:gd name="connsiteY163" fmla="*/ 193153 h 306381"/>
                <a:gd name="connsiteX164" fmla="*/ 171255 w 260356"/>
                <a:gd name="connsiteY164" fmla="*/ 192269 h 306381"/>
                <a:gd name="connsiteX165" fmla="*/ 168642 w 260356"/>
                <a:gd name="connsiteY165" fmla="*/ 190728 h 306381"/>
                <a:gd name="connsiteX166" fmla="*/ 165090 w 260356"/>
                <a:gd name="connsiteY166" fmla="*/ 190493 h 306381"/>
                <a:gd name="connsiteX167" fmla="*/ 164104 w 260356"/>
                <a:gd name="connsiteY167" fmla="*/ 190305 h 306381"/>
                <a:gd name="connsiteX168" fmla="*/ 163525 w 260356"/>
                <a:gd name="connsiteY168" fmla="*/ 191267 h 306381"/>
                <a:gd name="connsiteX169" fmla="*/ 162837 w 260356"/>
                <a:gd name="connsiteY169" fmla="*/ 190743 h 306381"/>
                <a:gd name="connsiteX170" fmla="*/ 162908 w 260356"/>
                <a:gd name="connsiteY170" fmla="*/ 189069 h 306381"/>
                <a:gd name="connsiteX171" fmla="*/ 158784 w 260356"/>
                <a:gd name="connsiteY171" fmla="*/ 181543 h 306381"/>
                <a:gd name="connsiteX172" fmla="*/ 156015 w 260356"/>
                <a:gd name="connsiteY172" fmla="*/ 178468 h 306381"/>
                <a:gd name="connsiteX173" fmla="*/ 154615 w 260356"/>
                <a:gd name="connsiteY173" fmla="*/ 177921 h 306381"/>
                <a:gd name="connsiteX174" fmla="*/ 152088 w 260356"/>
                <a:gd name="connsiteY174" fmla="*/ 178570 h 306381"/>
                <a:gd name="connsiteX175" fmla="*/ 147855 w 260356"/>
                <a:gd name="connsiteY175" fmla="*/ 177224 h 306381"/>
                <a:gd name="connsiteX176" fmla="*/ 145328 w 260356"/>
                <a:gd name="connsiteY176" fmla="*/ 176927 h 306381"/>
                <a:gd name="connsiteX177" fmla="*/ 143936 w 260356"/>
                <a:gd name="connsiteY177" fmla="*/ 177255 h 306381"/>
                <a:gd name="connsiteX178" fmla="*/ 141855 w 260356"/>
                <a:gd name="connsiteY178" fmla="*/ 178233 h 306381"/>
                <a:gd name="connsiteX179" fmla="*/ 140806 w 260356"/>
                <a:gd name="connsiteY179" fmla="*/ 177584 h 306381"/>
                <a:gd name="connsiteX180" fmla="*/ 140439 w 260356"/>
                <a:gd name="connsiteY180" fmla="*/ 176575 h 306381"/>
                <a:gd name="connsiteX181" fmla="*/ 136597 w 260356"/>
                <a:gd name="connsiteY181" fmla="*/ 173438 h 306381"/>
                <a:gd name="connsiteX182" fmla="*/ 131802 w 260356"/>
                <a:gd name="connsiteY182" fmla="*/ 171662 h 306381"/>
                <a:gd name="connsiteX183" fmla="*/ 122468 w 260356"/>
                <a:gd name="connsiteY183" fmla="*/ 161624 h 306381"/>
                <a:gd name="connsiteX184" fmla="*/ 119605 w 260356"/>
                <a:gd name="connsiteY184" fmla="*/ 157861 h 306381"/>
                <a:gd name="connsiteX185" fmla="*/ 113714 w 260356"/>
                <a:gd name="connsiteY185" fmla="*/ 153707 h 306381"/>
                <a:gd name="connsiteX186" fmla="*/ 109990 w 260356"/>
                <a:gd name="connsiteY186" fmla="*/ 147636 h 306381"/>
                <a:gd name="connsiteX187" fmla="*/ 106939 w 260356"/>
                <a:gd name="connsiteY187" fmla="*/ 145406 h 306381"/>
                <a:gd name="connsiteX188" fmla="*/ 102503 w 260356"/>
                <a:gd name="connsiteY188" fmla="*/ 143615 h 306381"/>
                <a:gd name="connsiteX189" fmla="*/ 101478 w 260356"/>
                <a:gd name="connsiteY189" fmla="*/ 143842 h 306381"/>
                <a:gd name="connsiteX190" fmla="*/ 100148 w 260356"/>
                <a:gd name="connsiteY190" fmla="*/ 144514 h 306381"/>
                <a:gd name="connsiteX191" fmla="*/ 99099 w 260356"/>
                <a:gd name="connsiteY191" fmla="*/ 144608 h 306381"/>
                <a:gd name="connsiteX192" fmla="*/ 98270 w 260356"/>
                <a:gd name="connsiteY192" fmla="*/ 143818 h 306381"/>
                <a:gd name="connsiteX193" fmla="*/ 99115 w 260356"/>
                <a:gd name="connsiteY193" fmla="*/ 143005 h 306381"/>
                <a:gd name="connsiteX194" fmla="*/ 100062 w 260356"/>
                <a:gd name="connsiteY194" fmla="*/ 142637 h 306381"/>
                <a:gd name="connsiteX195" fmla="*/ 99694 w 260356"/>
                <a:gd name="connsiteY195" fmla="*/ 140305 h 306381"/>
                <a:gd name="connsiteX196" fmla="*/ 94640 w 260356"/>
                <a:gd name="connsiteY196" fmla="*/ 134250 h 306381"/>
                <a:gd name="connsiteX197" fmla="*/ 91683 w 260356"/>
                <a:gd name="connsiteY197" fmla="*/ 132294 h 306381"/>
                <a:gd name="connsiteX198" fmla="*/ 90846 w 260356"/>
                <a:gd name="connsiteY198" fmla="*/ 131089 h 306381"/>
                <a:gd name="connsiteX199" fmla="*/ 90228 w 260356"/>
                <a:gd name="connsiteY199" fmla="*/ 129439 h 306381"/>
                <a:gd name="connsiteX200" fmla="*/ 89594 w 260356"/>
                <a:gd name="connsiteY200" fmla="*/ 128351 h 306381"/>
                <a:gd name="connsiteX201" fmla="*/ 88194 w 260356"/>
                <a:gd name="connsiteY201" fmla="*/ 127725 h 306381"/>
                <a:gd name="connsiteX202" fmla="*/ 86997 w 260356"/>
                <a:gd name="connsiteY202" fmla="*/ 127835 h 306381"/>
                <a:gd name="connsiteX203" fmla="*/ 85346 w 260356"/>
                <a:gd name="connsiteY203" fmla="*/ 127420 h 306381"/>
                <a:gd name="connsiteX204" fmla="*/ 85401 w 260356"/>
                <a:gd name="connsiteY204" fmla="*/ 124494 h 306381"/>
                <a:gd name="connsiteX205" fmla="*/ 85729 w 260356"/>
                <a:gd name="connsiteY205" fmla="*/ 122249 h 306381"/>
                <a:gd name="connsiteX206" fmla="*/ 85479 w 260356"/>
                <a:gd name="connsiteY206" fmla="*/ 120340 h 306381"/>
                <a:gd name="connsiteX207" fmla="*/ 83867 w 260356"/>
                <a:gd name="connsiteY207" fmla="*/ 115309 h 306381"/>
                <a:gd name="connsiteX208" fmla="*/ 81082 w 260356"/>
                <a:gd name="connsiteY208" fmla="*/ 111038 h 306381"/>
                <a:gd name="connsiteX209" fmla="*/ 79439 w 260356"/>
                <a:gd name="connsiteY209" fmla="*/ 100781 h 306381"/>
                <a:gd name="connsiteX210" fmla="*/ 78172 w 260356"/>
                <a:gd name="connsiteY210" fmla="*/ 97879 h 306381"/>
                <a:gd name="connsiteX211" fmla="*/ 75089 w 260356"/>
                <a:gd name="connsiteY211" fmla="*/ 95680 h 306381"/>
                <a:gd name="connsiteX212" fmla="*/ 68134 w 260356"/>
                <a:gd name="connsiteY212" fmla="*/ 93208 h 306381"/>
                <a:gd name="connsiteX213" fmla="*/ 58441 w 260356"/>
                <a:gd name="connsiteY213" fmla="*/ 86551 h 306381"/>
                <a:gd name="connsiteX214" fmla="*/ 56391 w 260356"/>
                <a:gd name="connsiteY214" fmla="*/ 86433 h 306381"/>
                <a:gd name="connsiteX215" fmla="*/ 50563 w 260356"/>
                <a:gd name="connsiteY215" fmla="*/ 83836 h 306381"/>
                <a:gd name="connsiteX216" fmla="*/ 46948 w 260356"/>
                <a:gd name="connsiteY216" fmla="*/ 83390 h 306381"/>
                <a:gd name="connsiteX217" fmla="*/ 42254 w 260356"/>
                <a:gd name="connsiteY217" fmla="*/ 85721 h 306381"/>
                <a:gd name="connsiteX218" fmla="*/ 36551 w 260356"/>
                <a:gd name="connsiteY218" fmla="*/ 92121 h 306381"/>
                <a:gd name="connsiteX219" fmla="*/ 31927 w 260356"/>
                <a:gd name="connsiteY219" fmla="*/ 98747 h 306381"/>
                <a:gd name="connsiteX220" fmla="*/ 30245 w 260356"/>
                <a:gd name="connsiteY220" fmla="*/ 100030 h 306381"/>
                <a:gd name="connsiteX221" fmla="*/ 24276 w 260356"/>
                <a:gd name="connsiteY221" fmla="*/ 102284 h 306381"/>
                <a:gd name="connsiteX222" fmla="*/ 19003 w 260356"/>
                <a:gd name="connsiteY222" fmla="*/ 103355 h 306381"/>
                <a:gd name="connsiteX223" fmla="*/ 18948 w 260356"/>
                <a:gd name="connsiteY223" fmla="*/ 101666 h 306381"/>
                <a:gd name="connsiteX224" fmla="*/ 18761 w 260356"/>
                <a:gd name="connsiteY224" fmla="*/ 100390 h 306381"/>
                <a:gd name="connsiteX225" fmla="*/ 19652 w 260356"/>
                <a:gd name="connsiteY225" fmla="*/ 98990 h 306381"/>
                <a:gd name="connsiteX226" fmla="*/ 21123 w 260356"/>
                <a:gd name="connsiteY226" fmla="*/ 97339 h 306381"/>
                <a:gd name="connsiteX227" fmla="*/ 22477 w 260356"/>
                <a:gd name="connsiteY227" fmla="*/ 95258 h 306381"/>
                <a:gd name="connsiteX228" fmla="*/ 23040 w 260356"/>
                <a:gd name="connsiteY228" fmla="*/ 93756 h 306381"/>
                <a:gd name="connsiteX229" fmla="*/ 22774 w 260356"/>
                <a:gd name="connsiteY229" fmla="*/ 92755 h 306381"/>
                <a:gd name="connsiteX230" fmla="*/ 22164 w 260356"/>
                <a:gd name="connsiteY230" fmla="*/ 91268 h 306381"/>
                <a:gd name="connsiteX231" fmla="*/ 21335 w 260356"/>
                <a:gd name="connsiteY231" fmla="*/ 91158 h 306381"/>
                <a:gd name="connsiteX232" fmla="*/ 16312 w 260356"/>
                <a:gd name="connsiteY232" fmla="*/ 92410 h 306381"/>
                <a:gd name="connsiteX233" fmla="*/ 15162 w 260356"/>
                <a:gd name="connsiteY233" fmla="*/ 92090 h 306381"/>
                <a:gd name="connsiteX234" fmla="*/ 11446 w 260356"/>
                <a:gd name="connsiteY234" fmla="*/ 90142 h 306381"/>
                <a:gd name="connsiteX235" fmla="*/ 7448 w 260356"/>
                <a:gd name="connsiteY235" fmla="*/ 87748 h 306381"/>
                <a:gd name="connsiteX236" fmla="*/ 5977 w 260356"/>
                <a:gd name="connsiteY236" fmla="*/ 86042 h 306381"/>
                <a:gd name="connsiteX237" fmla="*/ 5422 w 260356"/>
                <a:gd name="connsiteY237" fmla="*/ 84321 h 306381"/>
                <a:gd name="connsiteX238" fmla="*/ 5836 w 260356"/>
                <a:gd name="connsiteY238" fmla="*/ 83210 h 306381"/>
                <a:gd name="connsiteX239" fmla="*/ 5508 w 260356"/>
                <a:gd name="connsiteY239" fmla="*/ 82130 h 306381"/>
                <a:gd name="connsiteX240" fmla="*/ 4725 w 260356"/>
                <a:gd name="connsiteY240" fmla="*/ 80675 h 306381"/>
                <a:gd name="connsiteX241" fmla="*/ 5429 w 260356"/>
                <a:gd name="connsiteY241" fmla="*/ 79024 h 306381"/>
                <a:gd name="connsiteX242" fmla="*/ 6673 w 260356"/>
                <a:gd name="connsiteY242" fmla="*/ 76967 h 306381"/>
                <a:gd name="connsiteX243" fmla="*/ 7299 w 260356"/>
                <a:gd name="connsiteY243" fmla="*/ 75567 h 306381"/>
                <a:gd name="connsiteX244" fmla="*/ 8348 w 260356"/>
                <a:gd name="connsiteY244" fmla="*/ 75207 h 306381"/>
                <a:gd name="connsiteX245" fmla="*/ 8848 w 260356"/>
                <a:gd name="connsiteY245" fmla="*/ 74354 h 306381"/>
                <a:gd name="connsiteX246" fmla="*/ 8011 w 260356"/>
                <a:gd name="connsiteY246" fmla="*/ 70943 h 306381"/>
                <a:gd name="connsiteX247" fmla="*/ 7573 w 260356"/>
                <a:gd name="connsiteY247" fmla="*/ 70395 h 306381"/>
                <a:gd name="connsiteX248" fmla="*/ 6853 w 260356"/>
                <a:gd name="connsiteY248" fmla="*/ 69973 h 306381"/>
                <a:gd name="connsiteX249" fmla="*/ 5742 w 260356"/>
                <a:gd name="connsiteY249" fmla="*/ 69926 h 306381"/>
                <a:gd name="connsiteX250" fmla="*/ 3802 w 260356"/>
                <a:gd name="connsiteY250" fmla="*/ 69222 h 306381"/>
                <a:gd name="connsiteX251" fmla="*/ 2425 w 260356"/>
                <a:gd name="connsiteY251" fmla="*/ 68040 h 306381"/>
                <a:gd name="connsiteX252" fmla="*/ 2128 w 260356"/>
                <a:gd name="connsiteY252" fmla="*/ 66444 h 306381"/>
                <a:gd name="connsiteX253" fmla="*/ 1401 w 260356"/>
                <a:gd name="connsiteY253" fmla="*/ 64911 h 306381"/>
                <a:gd name="connsiteX254" fmla="*/ 157 w 260356"/>
                <a:gd name="connsiteY254" fmla="*/ 63503 h 306381"/>
                <a:gd name="connsiteX255" fmla="*/ 0 w 260356"/>
                <a:gd name="connsiteY255" fmla="*/ 61961 h 306381"/>
                <a:gd name="connsiteX256" fmla="*/ 1416 w 260356"/>
                <a:gd name="connsiteY256" fmla="*/ 61148 h 306381"/>
                <a:gd name="connsiteX257" fmla="*/ 3349 w 260356"/>
                <a:gd name="connsiteY257" fmla="*/ 61117 h 306381"/>
                <a:gd name="connsiteX258" fmla="*/ 4710 w 260356"/>
                <a:gd name="connsiteY258" fmla="*/ 61422 h 306381"/>
                <a:gd name="connsiteX259" fmla="*/ 7761 w 260356"/>
                <a:gd name="connsiteY259" fmla="*/ 58942 h 306381"/>
                <a:gd name="connsiteX260" fmla="*/ 8888 w 260356"/>
                <a:gd name="connsiteY260" fmla="*/ 58723 h 306381"/>
                <a:gd name="connsiteX261" fmla="*/ 9897 w 260356"/>
                <a:gd name="connsiteY261" fmla="*/ 58191 h 306381"/>
                <a:gd name="connsiteX262" fmla="*/ 10742 w 260356"/>
                <a:gd name="connsiteY262" fmla="*/ 54795 h 306381"/>
                <a:gd name="connsiteX263" fmla="*/ 11391 w 260356"/>
                <a:gd name="connsiteY263" fmla="*/ 53778 h 306381"/>
                <a:gd name="connsiteX264" fmla="*/ 11547 w 260356"/>
                <a:gd name="connsiteY264" fmla="*/ 53184 h 306381"/>
                <a:gd name="connsiteX265" fmla="*/ 10945 w 260356"/>
                <a:gd name="connsiteY265" fmla="*/ 52472 h 306381"/>
                <a:gd name="connsiteX266" fmla="*/ 8481 w 260356"/>
                <a:gd name="connsiteY266" fmla="*/ 50078 h 306381"/>
                <a:gd name="connsiteX267" fmla="*/ 7354 w 260356"/>
                <a:gd name="connsiteY267" fmla="*/ 47574 h 306381"/>
                <a:gd name="connsiteX268" fmla="*/ 5578 w 260356"/>
                <a:gd name="connsiteY268" fmla="*/ 44766 h 306381"/>
                <a:gd name="connsiteX269" fmla="*/ 3927 w 260356"/>
                <a:gd name="connsiteY269" fmla="*/ 43522 h 306381"/>
                <a:gd name="connsiteX270" fmla="*/ 3591 w 260356"/>
                <a:gd name="connsiteY270" fmla="*/ 42552 h 306381"/>
                <a:gd name="connsiteX271" fmla="*/ 3552 w 260356"/>
                <a:gd name="connsiteY271" fmla="*/ 41323 h 306381"/>
                <a:gd name="connsiteX272" fmla="*/ 3888 w 260356"/>
                <a:gd name="connsiteY272" fmla="*/ 40236 h 306381"/>
                <a:gd name="connsiteX273" fmla="*/ 6877 w 260356"/>
                <a:gd name="connsiteY273" fmla="*/ 38546 h 306381"/>
                <a:gd name="connsiteX274" fmla="*/ 8645 w 260356"/>
                <a:gd name="connsiteY274" fmla="*/ 36747 h 306381"/>
                <a:gd name="connsiteX275" fmla="*/ 9404 w 260356"/>
                <a:gd name="connsiteY275" fmla="*/ 37435 h 306381"/>
                <a:gd name="connsiteX276" fmla="*/ 11016 w 260356"/>
                <a:gd name="connsiteY276" fmla="*/ 38171 h 306381"/>
                <a:gd name="connsiteX277" fmla="*/ 15389 w 260356"/>
                <a:gd name="connsiteY277" fmla="*/ 37169 h 306381"/>
                <a:gd name="connsiteX278" fmla="*/ 18103 w 260356"/>
                <a:gd name="connsiteY278" fmla="*/ 36160 h 306381"/>
                <a:gd name="connsiteX279" fmla="*/ 20012 w 260356"/>
                <a:gd name="connsiteY279" fmla="*/ 35096 h 306381"/>
                <a:gd name="connsiteX280" fmla="*/ 21194 w 260356"/>
                <a:gd name="connsiteY280" fmla="*/ 35284 h 306381"/>
                <a:gd name="connsiteX281" fmla="*/ 25481 w 260356"/>
                <a:gd name="connsiteY281" fmla="*/ 36872 h 306381"/>
                <a:gd name="connsiteX282" fmla="*/ 26897 w 260356"/>
                <a:gd name="connsiteY282" fmla="*/ 36066 h 306381"/>
                <a:gd name="connsiteX283" fmla="*/ 29987 w 260356"/>
                <a:gd name="connsiteY283" fmla="*/ 33915 h 306381"/>
                <a:gd name="connsiteX284" fmla="*/ 30449 w 260356"/>
                <a:gd name="connsiteY284" fmla="*/ 32780 h 306381"/>
                <a:gd name="connsiteX285" fmla="*/ 32890 w 260356"/>
                <a:gd name="connsiteY285" fmla="*/ 29338 h 306381"/>
                <a:gd name="connsiteX286" fmla="*/ 32937 w 260356"/>
                <a:gd name="connsiteY286" fmla="*/ 28501 h 306381"/>
                <a:gd name="connsiteX287" fmla="*/ 31935 w 260356"/>
                <a:gd name="connsiteY287" fmla="*/ 26334 h 306381"/>
                <a:gd name="connsiteX288" fmla="*/ 32248 w 260356"/>
                <a:gd name="connsiteY288" fmla="*/ 25856 h 306381"/>
                <a:gd name="connsiteX289" fmla="*/ 35237 w 260356"/>
                <a:gd name="connsiteY289" fmla="*/ 23635 h 306381"/>
                <a:gd name="connsiteX290" fmla="*/ 36700 w 260356"/>
                <a:gd name="connsiteY290" fmla="*/ 21663 h 306381"/>
                <a:gd name="connsiteX291" fmla="*/ 38288 w 260356"/>
                <a:gd name="connsiteY291" fmla="*/ 20341 h 306381"/>
                <a:gd name="connsiteX292" fmla="*/ 39430 w 260356"/>
                <a:gd name="connsiteY292" fmla="*/ 20309 h 306381"/>
                <a:gd name="connsiteX293" fmla="*/ 39743 w 260356"/>
                <a:gd name="connsiteY293" fmla="*/ 20763 h 306381"/>
                <a:gd name="connsiteX294" fmla="*/ 39876 w 260356"/>
                <a:gd name="connsiteY294" fmla="*/ 21687 h 306381"/>
                <a:gd name="connsiteX295" fmla="*/ 39774 w 260356"/>
                <a:gd name="connsiteY295" fmla="*/ 25489 h 306381"/>
                <a:gd name="connsiteX296" fmla="*/ 40213 w 260356"/>
                <a:gd name="connsiteY296" fmla="*/ 26654 h 306381"/>
                <a:gd name="connsiteX297" fmla="*/ 42560 w 260356"/>
                <a:gd name="connsiteY297" fmla="*/ 29377 h 306381"/>
                <a:gd name="connsiteX298" fmla="*/ 44234 w 260356"/>
                <a:gd name="connsiteY298" fmla="*/ 30926 h 306381"/>
                <a:gd name="connsiteX299" fmla="*/ 48122 w 260356"/>
                <a:gd name="connsiteY299" fmla="*/ 31990 h 306381"/>
                <a:gd name="connsiteX300" fmla="*/ 48302 w 260356"/>
                <a:gd name="connsiteY300" fmla="*/ 32498 h 306381"/>
                <a:gd name="connsiteX301" fmla="*/ 47230 w 260356"/>
                <a:gd name="connsiteY301" fmla="*/ 34540 h 306381"/>
                <a:gd name="connsiteX302" fmla="*/ 49585 w 260356"/>
                <a:gd name="connsiteY302" fmla="*/ 36981 h 306381"/>
                <a:gd name="connsiteX303" fmla="*/ 50007 w 260356"/>
                <a:gd name="connsiteY303" fmla="*/ 38765 h 306381"/>
                <a:gd name="connsiteX304" fmla="*/ 51095 w 260356"/>
                <a:gd name="connsiteY304" fmla="*/ 39766 h 306381"/>
                <a:gd name="connsiteX305" fmla="*/ 52628 w 260356"/>
                <a:gd name="connsiteY305" fmla="*/ 39274 h 306381"/>
                <a:gd name="connsiteX306" fmla="*/ 53129 w 260356"/>
                <a:gd name="connsiteY306" fmla="*/ 38327 h 306381"/>
                <a:gd name="connsiteX307" fmla="*/ 52527 w 260356"/>
                <a:gd name="connsiteY307" fmla="*/ 36676 h 306381"/>
                <a:gd name="connsiteX308" fmla="*/ 52081 w 260356"/>
                <a:gd name="connsiteY308" fmla="*/ 34947 h 306381"/>
                <a:gd name="connsiteX309" fmla="*/ 52167 w 260356"/>
                <a:gd name="connsiteY309" fmla="*/ 33946 h 306381"/>
                <a:gd name="connsiteX310" fmla="*/ 52589 w 260356"/>
                <a:gd name="connsiteY310" fmla="*/ 32796 h 306381"/>
                <a:gd name="connsiteX311" fmla="*/ 53661 w 260356"/>
                <a:gd name="connsiteY311" fmla="*/ 31184 h 306381"/>
                <a:gd name="connsiteX312" fmla="*/ 56571 w 260356"/>
                <a:gd name="connsiteY312" fmla="*/ 27491 h 306381"/>
                <a:gd name="connsiteX313" fmla="*/ 57620 w 260356"/>
                <a:gd name="connsiteY313" fmla="*/ 25356 h 306381"/>
                <a:gd name="connsiteX314" fmla="*/ 57807 w 260356"/>
                <a:gd name="connsiteY314" fmla="*/ 22046 h 306381"/>
                <a:gd name="connsiteX315" fmla="*/ 57815 w 260356"/>
                <a:gd name="connsiteY315" fmla="*/ 19386 h 306381"/>
                <a:gd name="connsiteX316" fmla="*/ 58785 w 260356"/>
                <a:gd name="connsiteY316" fmla="*/ 18737 h 306381"/>
                <a:gd name="connsiteX317" fmla="*/ 60874 w 260356"/>
                <a:gd name="connsiteY317" fmla="*/ 19214 h 306381"/>
                <a:gd name="connsiteX318" fmla="*/ 61500 w 260356"/>
                <a:gd name="connsiteY318" fmla="*/ 19160 h 306381"/>
                <a:gd name="connsiteX319" fmla="*/ 61782 w 260356"/>
                <a:gd name="connsiteY319" fmla="*/ 20795 h 306381"/>
                <a:gd name="connsiteX320" fmla="*/ 62674 w 260356"/>
                <a:gd name="connsiteY320" fmla="*/ 23400 h 306381"/>
                <a:gd name="connsiteX321" fmla="*/ 63722 w 260356"/>
                <a:gd name="connsiteY321" fmla="*/ 24745 h 306381"/>
                <a:gd name="connsiteX322" fmla="*/ 64841 w 260356"/>
                <a:gd name="connsiteY322" fmla="*/ 25066 h 306381"/>
                <a:gd name="connsiteX323" fmla="*/ 66155 w 260356"/>
                <a:gd name="connsiteY323" fmla="*/ 25074 h 306381"/>
                <a:gd name="connsiteX324" fmla="*/ 69410 w 260356"/>
                <a:gd name="connsiteY324" fmla="*/ 23486 h 306381"/>
                <a:gd name="connsiteX325" fmla="*/ 71530 w 260356"/>
                <a:gd name="connsiteY325" fmla="*/ 22798 h 306381"/>
                <a:gd name="connsiteX326" fmla="*/ 72734 w 260356"/>
                <a:gd name="connsiteY326" fmla="*/ 22985 h 306381"/>
                <a:gd name="connsiteX327" fmla="*/ 73446 w 260356"/>
                <a:gd name="connsiteY327" fmla="*/ 24065 h 306381"/>
                <a:gd name="connsiteX328" fmla="*/ 74964 w 260356"/>
                <a:gd name="connsiteY328" fmla="*/ 26905 h 306381"/>
                <a:gd name="connsiteX329" fmla="*/ 75832 w 260356"/>
                <a:gd name="connsiteY329" fmla="*/ 27225 h 306381"/>
                <a:gd name="connsiteX330" fmla="*/ 76881 w 260356"/>
                <a:gd name="connsiteY330" fmla="*/ 26897 h 306381"/>
                <a:gd name="connsiteX331" fmla="*/ 77249 w 260356"/>
                <a:gd name="connsiteY331" fmla="*/ 26412 h 306381"/>
                <a:gd name="connsiteX332" fmla="*/ 76912 w 260356"/>
                <a:gd name="connsiteY332" fmla="*/ 25317 h 306381"/>
                <a:gd name="connsiteX333" fmla="*/ 76466 w 260356"/>
                <a:gd name="connsiteY333" fmla="*/ 22946 h 306381"/>
                <a:gd name="connsiteX334" fmla="*/ 75856 w 260356"/>
                <a:gd name="connsiteY334" fmla="*/ 21108 h 306381"/>
                <a:gd name="connsiteX335" fmla="*/ 75058 w 260356"/>
                <a:gd name="connsiteY335" fmla="*/ 20247 h 306381"/>
                <a:gd name="connsiteX336" fmla="*/ 74894 w 260356"/>
                <a:gd name="connsiteY336" fmla="*/ 19128 h 306381"/>
                <a:gd name="connsiteX337" fmla="*/ 75394 w 260356"/>
                <a:gd name="connsiteY337" fmla="*/ 17110 h 306381"/>
                <a:gd name="connsiteX338" fmla="*/ 75966 w 260356"/>
                <a:gd name="connsiteY338" fmla="*/ 15420 h 306381"/>
                <a:gd name="connsiteX339" fmla="*/ 77077 w 260356"/>
                <a:gd name="connsiteY339" fmla="*/ 14958 h 306381"/>
                <a:gd name="connsiteX340" fmla="*/ 78352 w 260356"/>
                <a:gd name="connsiteY340" fmla="*/ 14747 h 306381"/>
                <a:gd name="connsiteX341" fmla="*/ 80034 w 260356"/>
                <a:gd name="connsiteY341" fmla="*/ 16539 h 306381"/>
                <a:gd name="connsiteX342" fmla="*/ 82029 w 260356"/>
                <a:gd name="connsiteY342" fmla="*/ 17102 h 306381"/>
                <a:gd name="connsiteX343" fmla="*/ 83515 w 260356"/>
                <a:gd name="connsiteY343" fmla="*/ 17008 h 306381"/>
                <a:gd name="connsiteX344" fmla="*/ 83773 w 260356"/>
                <a:gd name="connsiteY344" fmla="*/ 15968 h 306381"/>
                <a:gd name="connsiteX345" fmla="*/ 83680 w 260356"/>
                <a:gd name="connsiteY345" fmla="*/ 14825 h 306381"/>
                <a:gd name="connsiteX346" fmla="*/ 82795 w 260356"/>
                <a:gd name="connsiteY346" fmla="*/ 13355 h 306381"/>
                <a:gd name="connsiteX347" fmla="*/ 82968 w 260356"/>
                <a:gd name="connsiteY347" fmla="*/ 11125 h 306381"/>
                <a:gd name="connsiteX348" fmla="*/ 83992 w 260356"/>
                <a:gd name="connsiteY348" fmla="*/ 6963 h 306381"/>
                <a:gd name="connsiteX349" fmla="*/ 84579 w 260356"/>
                <a:gd name="connsiteY349" fmla="*/ 7284 h 306381"/>
                <a:gd name="connsiteX350" fmla="*/ 86785 w 260356"/>
                <a:gd name="connsiteY350" fmla="*/ 7323 h 306381"/>
                <a:gd name="connsiteX351" fmla="*/ 89187 w 260356"/>
                <a:gd name="connsiteY351" fmla="*/ 7557 h 306381"/>
                <a:gd name="connsiteX352" fmla="*/ 90736 w 260356"/>
                <a:gd name="connsiteY352" fmla="*/ 9255 h 306381"/>
                <a:gd name="connsiteX353" fmla="*/ 92254 w 260356"/>
                <a:gd name="connsiteY353" fmla="*/ 9834 h 306381"/>
                <a:gd name="connsiteX354" fmla="*/ 94413 w 260356"/>
                <a:gd name="connsiteY354" fmla="*/ 10014 h 306381"/>
                <a:gd name="connsiteX355" fmla="*/ 95861 w 260356"/>
                <a:gd name="connsiteY355" fmla="*/ 9779 h 306381"/>
                <a:gd name="connsiteX356" fmla="*/ 96565 w 260356"/>
                <a:gd name="connsiteY356" fmla="*/ 9138 h 306381"/>
                <a:gd name="connsiteX357" fmla="*/ 97402 w 260356"/>
                <a:gd name="connsiteY357" fmla="*/ 7151 h 306381"/>
                <a:gd name="connsiteX358" fmla="*/ 98951 w 260356"/>
                <a:gd name="connsiteY358" fmla="*/ 4686 h 306381"/>
                <a:gd name="connsiteX359" fmla="*/ 101376 w 260356"/>
                <a:gd name="connsiteY359" fmla="*/ 3419 h 306381"/>
                <a:gd name="connsiteX360" fmla="*/ 105523 w 260356"/>
                <a:gd name="connsiteY360" fmla="*/ 3184 h 306381"/>
                <a:gd name="connsiteX361" fmla="*/ 107596 w 260356"/>
                <a:gd name="connsiteY361" fmla="*/ 2722 h 306381"/>
                <a:gd name="connsiteX362" fmla="*/ 109747 w 260356"/>
                <a:gd name="connsiteY362" fmla="*/ 2746 h 306381"/>
                <a:gd name="connsiteX363" fmla="*/ 111367 w 260356"/>
                <a:gd name="connsiteY363" fmla="*/ 3129 h 306381"/>
                <a:gd name="connsiteX364" fmla="*/ 113041 w 260356"/>
                <a:gd name="connsiteY364" fmla="*/ 3082 h 306381"/>
                <a:gd name="connsiteX365" fmla="*/ 117297 w 260356"/>
                <a:gd name="connsiteY365" fmla="*/ 1361 h 306381"/>
                <a:gd name="connsiteX366" fmla="*/ 121686 w 260356"/>
                <a:gd name="connsiteY366" fmla="*/ 0 h 306381"/>
                <a:gd name="connsiteX367" fmla="*/ 122296 w 260356"/>
                <a:gd name="connsiteY367" fmla="*/ 227 h 306381"/>
                <a:gd name="connsiteX368" fmla="*/ 122390 w 260356"/>
                <a:gd name="connsiteY368" fmla="*/ 680 h 306381"/>
                <a:gd name="connsiteX369" fmla="*/ 121600 w 260356"/>
                <a:gd name="connsiteY369" fmla="*/ 1729 h 306381"/>
                <a:gd name="connsiteX370" fmla="*/ 120833 w 260356"/>
                <a:gd name="connsiteY370" fmla="*/ 3121 h 306381"/>
                <a:gd name="connsiteX371" fmla="*/ 121349 w 260356"/>
                <a:gd name="connsiteY371" fmla="*/ 4710 h 306381"/>
                <a:gd name="connsiteX372" fmla="*/ 123845 w 260356"/>
                <a:gd name="connsiteY372" fmla="*/ 7894 h 306381"/>
                <a:gd name="connsiteX373" fmla="*/ 125206 w 260356"/>
                <a:gd name="connsiteY373" fmla="*/ 10327 h 306381"/>
                <a:gd name="connsiteX374" fmla="*/ 126489 w 260356"/>
                <a:gd name="connsiteY374" fmla="*/ 12150 h 306381"/>
                <a:gd name="connsiteX375" fmla="*/ 128484 w 260356"/>
                <a:gd name="connsiteY375" fmla="*/ 13112 h 306381"/>
                <a:gd name="connsiteX376" fmla="*/ 131105 w 260356"/>
                <a:gd name="connsiteY376" fmla="*/ 13699 h 306381"/>
                <a:gd name="connsiteX377" fmla="*/ 133327 w 260356"/>
                <a:gd name="connsiteY377" fmla="*/ 13910 h 306381"/>
                <a:gd name="connsiteX378" fmla="*/ 135651 w 260356"/>
                <a:gd name="connsiteY378" fmla="*/ 14599 h 306381"/>
                <a:gd name="connsiteX379" fmla="*/ 143623 w 260356"/>
                <a:gd name="connsiteY379" fmla="*/ 16296 h 306381"/>
                <a:gd name="connsiteX380" fmla="*/ 147636 w 260356"/>
                <a:gd name="connsiteY380" fmla="*/ 16765 h 306381"/>
                <a:gd name="connsiteX381" fmla="*/ 150679 w 260356"/>
                <a:gd name="connsiteY381" fmla="*/ 16836 h 306381"/>
                <a:gd name="connsiteX382" fmla="*/ 155256 w 260356"/>
                <a:gd name="connsiteY382" fmla="*/ 17861 h 306381"/>
                <a:gd name="connsiteX383" fmla="*/ 128586 w 260356"/>
                <a:gd name="connsiteY383" fmla="*/ 99232 h 306381"/>
                <a:gd name="connsiteX384" fmla="*/ 129235 w 260356"/>
                <a:gd name="connsiteY384" fmla="*/ 97668 h 306381"/>
                <a:gd name="connsiteX385" fmla="*/ 128993 w 260356"/>
                <a:gd name="connsiteY385" fmla="*/ 96549 h 306381"/>
                <a:gd name="connsiteX386" fmla="*/ 127616 w 260356"/>
                <a:gd name="connsiteY386" fmla="*/ 96776 h 306381"/>
                <a:gd name="connsiteX387" fmla="*/ 126646 w 260356"/>
                <a:gd name="connsiteY387" fmla="*/ 98231 h 306381"/>
                <a:gd name="connsiteX388" fmla="*/ 127295 w 260356"/>
                <a:gd name="connsiteY388" fmla="*/ 99459 h 306381"/>
                <a:gd name="connsiteX389" fmla="*/ 128586 w 260356"/>
                <a:gd name="connsiteY389" fmla="*/ 99232 h 306381"/>
                <a:gd name="connsiteX390" fmla="*/ 127577 w 260356"/>
                <a:gd name="connsiteY390" fmla="*/ 159066 h 306381"/>
                <a:gd name="connsiteX391" fmla="*/ 127561 w 260356"/>
                <a:gd name="connsiteY391" fmla="*/ 158831 h 306381"/>
                <a:gd name="connsiteX392" fmla="*/ 127397 w 260356"/>
                <a:gd name="connsiteY392" fmla="*/ 158855 h 306381"/>
                <a:gd name="connsiteX393" fmla="*/ 127326 w 260356"/>
                <a:gd name="connsiteY393" fmla="*/ 158996 h 306381"/>
                <a:gd name="connsiteX394" fmla="*/ 127397 w 260356"/>
                <a:gd name="connsiteY394" fmla="*/ 159090 h 306381"/>
                <a:gd name="connsiteX395" fmla="*/ 127577 w 260356"/>
                <a:gd name="connsiteY395" fmla="*/ 159066 h 306381"/>
                <a:gd name="connsiteX396" fmla="*/ 82702 w 260356"/>
                <a:gd name="connsiteY396" fmla="*/ 130636 h 306381"/>
                <a:gd name="connsiteX397" fmla="*/ 83429 w 260356"/>
                <a:gd name="connsiteY397" fmla="*/ 131793 h 306381"/>
                <a:gd name="connsiteX398" fmla="*/ 83515 w 260356"/>
                <a:gd name="connsiteY398" fmla="*/ 132466 h 306381"/>
                <a:gd name="connsiteX399" fmla="*/ 83022 w 260356"/>
                <a:gd name="connsiteY399" fmla="*/ 133233 h 306381"/>
                <a:gd name="connsiteX400" fmla="*/ 83226 w 260356"/>
                <a:gd name="connsiteY400" fmla="*/ 134954 h 306381"/>
                <a:gd name="connsiteX401" fmla="*/ 81387 w 260356"/>
                <a:gd name="connsiteY401" fmla="*/ 133522 h 306381"/>
                <a:gd name="connsiteX402" fmla="*/ 78610 w 260356"/>
                <a:gd name="connsiteY402" fmla="*/ 134242 h 306381"/>
                <a:gd name="connsiteX403" fmla="*/ 76904 w 260356"/>
                <a:gd name="connsiteY403" fmla="*/ 134086 h 306381"/>
                <a:gd name="connsiteX404" fmla="*/ 76435 w 260356"/>
                <a:gd name="connsiteY404" fmla="*/ 132803 h 306381"/>
                <a:gd name="connsiteX405" fmla="*/ 76826 w 260356"/>
                <a:gd name="connsiteY405" fmla="*/ 132052 h 306381"/>
                <a:gd name="connsiteX406" fmla="*/ 79471 w 260356"/>
                <a:gd name="connsiteY406" fmla="*/ 131887 h 306381"/>
                <a:gd name="connsiteX407" fmla="*/ 80292 w 260356"/>
                <a:gd name="connsiteY407" fmla="*/ 131520 h 306381"/>
                <a:gd name="connsiteX408" fmla="*/ 81903 w 260356"/>
                <a:gd name="connsiteY408" fmla="*/ 131692 h 306381"/>
                <a:gd name="connsiteX409" fmla="*/ 82702 w 260356"/>
                <a:gd name="connsiteY409" fmla="*/ 130636 h 306381"/>
                <a:gd name="connsiteX410" fmla="*/ 65936 w 260356"/>
                <a:gd name="connsiteY410" fmla="*/ 188693 h 306381"/>
                <a:gd name="connsiteX411" fmla="*/ 67039 w 260356"/>
                <a:gd name="connsiteY411" fmla="*/ 190540 h 306381"/>
                <a:gd name="connsiteX412" fmla="*/ 69503 w 260356"/>
                <a:gd name="connsiteY412" fmla="*/ 198097 h 306381"/>
                <a:gd name="connsiteX413" fmla="*/ 69738 w 260356"/>
                <a:gd name="connsiteY413" fmla="*/ 199724 h 306381"/>
                <a:gd name="connsiteX414" fmla="*/ 69245 w 260356"/>
                <a:gd name="connsiteY414" fmla="*/ 201391 h 306381"/>
                <a:gd name="connsiteX415" fmla="*/ 68619 w 260356"/>
                <a:gd name="connsiteY415" fmla="*/ 202572 h 306381"/>
                <a:gd name="connsiteX416" fmla="*/ 66171 w 260356"/>
                <a:gd name="connsiteY416" fmla="*/ 206359 h 306381"/>
                <a:gd name="connsiteX417" fmla="*/ 66530 w 260356"/>
                <a:gd name="connsiteY417" fmla="*/ 209480 h 306381"/>
                <a:gd name="connsiteX418" fmla="*/ 67438 w 260356"/>
                <a:gd name="connsiteY418" fmla="*/ 211413 h 306381"/>
                <a:gd name="connsiteX419" fmla="*/ 67571 w 260356"/>
                <a:gd name="connsiteY419" fmla="*/ 213548 h 306381"/>
                <a:gd name="connsiteX420" fmla="*/ 67117 w 260356"/>
                <a:gd name="connsiteY420" fmla="*/ 216193 h 306381"/>
                <a:gd name="connsiteX421" fmla="*/ 65600 w 260356"/>
                <a:gd name="connsiteY421" fmla="*/ 232380 h 306381"/>
                <a:gd name="connsiteX422" fmla="*/ 64864 w 260356"/>
                <a:gd name="connsiteY422" fmla="*/ 235235 h 306381"/>
                <a:gd name="connsiteX423" fmla="*/ 64402 w 260356"/>
                <a:gd name="connsiteY423" fmla="*/ 237699 h 306381"/>
                <a:gd name="connsiteX424" fmla="*/ 62728 w 260356"/>
                <a:gd name="connsiteY424" fmla="*/ 238451 h 306381"/>
                <a:gd name="connsiteX425" fmla="*/ 60569 w 260356"/>
                <a:gd name="connsiteY425" fmla="*/ 237660 h 306381"/>
                <a:gd name="connsiteX426" fmla="*/ 57847 w 260356"/>
                <a:gd name="connsiteY426" fmla="*/ 236268 h 306381"/>
                <a:gd name="connsiteX427" fmla="*/ 56587 w 260356"/>
                <a:gd name="connsiteY427" fmla="*/ 236354 h 306381"/>
                <a:gd name="connsiteX428" fmla="*/ 55320 w 260356"/>
                <a:gd name="connsiteY428" fmla="*/ 236831 h 306381"/>
                <a:gd name="connsiteX429" fmla="*/ 54279 w 260356"/>
                <a:gd name="connsiteY429" fmla="*/ 236424 h 306381"/>
                <a:gd name="connsiteX430" fmla="*/ 53285 w 260356"/>
                <a:gd name="connsiteY430" fmla="*/ 235634 h 306381"/>
                <a:gd name="connsiteX431" fmla="*/ 52542 w 260356"/>
                <a:gd name="connsiteY431" fmla="*/ 241157 h 306381"/>
                <a:gd name="connsiteX432" fmla="*/ 51314 w 260356"/>
                <a:gd name="connsiteY432" fmla="*/ 243395 h 306381"/>
                <a:gd name="connsiteX433" fmla="*/ 49444 w 260356"/>
                <a:gd name="connsiteY433" fmla="*/ 244826 h 306381"/>
                <a:gd name="connsiteX434" fmla="*/ 47684 w 260356"/>
                <a:gd name="connsiteY434" fmla="*/ 244913 h 306381"/>
                <a:gd name="connsiteX435" fmla="*/ 45869 w 260356"/>
                <a:gd name="connsiteY435" fmla="*/ 244435 h 306381"/>
                <a:gd name="connsiteX436" fmla="*/ 44335 w 260356"/>
                <a:gd name="connsiteY436" fmla="*/ 244435 h 306381"/>
                <a:gd name="connsiteX437" fmla="*/ 43170 w 260356"/>
                <a:gd name="connsiteY437" fmla="*/ 243379 h 306381"/>
                <a:gd name="connsiteX438" fmla="*/ 42246 w 260356"/>
                <a:gd name="connsiteY438" fmla="*/ 241517 h 306381"/>
                <a:gd name="connsiteX439" fmla="*/ 40776 w 260356"/>
                <a:gd name="connsiteY439" fmla="*/ 239256 h 306381"/>
                <a:gd name="connsiteX440" fmla="*/ 39281 w 260356"/>
                <a:gd name="connsiteY440" fmla="*/ 236573 h 306381"/>
                <a:gd name="connsiteX441" fmla="*/ 39117 w 260356"/>
                <a:gd name="connsiteY441" fmla="*/ 234140 h 306381"/>
                <a:gd name="connsiteX442" fmla="*/ 38859 w 260356"/>
                <a:gd name="connsiteY442" fmla="*/ 228765 h 306381"/>
                <a:gd name="connsiteX443" fmla="*/ 39289 w 260356"/>
                <a:gd name="connsiteY443" fmla="*/ 227592 h 306381"/>
                <a:gd name="connsiteX444" fmla="*/ 39915 w 260356"/>
                <a:gd name="connsiteY444" fmla="*/ 226465 h 306381"/>
                <a:gd name="connsiteX445" fmla="*/ 40220 w 260356"/>
                <a:gd name="connsiteY445" fmla="*/ 224055 h 306381"/>
                <a:gd name="connsiteX446" fmla="*/ 40009 w 260356"/>
                <a:gd name="connsiteY446" fmla="*/ 221951 h 306381"/>
                <a:gd name="connsiteX447" fmla="*/ 40447 w 260356"/>
                <a:gd name="connsiteY447" fmla="*/ 221200 h 306381"/>
                <a:gd name="connsiteX448" fmla="*/ 41316 w 260356"/>
                <a:gd name="connsiteY448" fmla="*/ 221951 h 306381"/>
                <a:gd name="connsiteX449" fmla="*/ 41965 w 260356"/>
                <a:gd name="connsiteY449" fmla="*/ 221669 h 306381"/>
                <a:gd name="connsiteX450" fmla="*/ 41926 w 260356"/>
                <a:gd name="connsiteY450" fmla="*/ 220582 h 306381"/>
                <a:gd name="connsiteX451" fmla="*/ 42121 w 260356"/>
                <a:gd name="connsiteY451" fmla="*/ 218602 h 306381"/>
                <a:gd name="connsiteX452" fmla="*/ 40979 w 260356"/>
                <a:gd name="connsiteY452" fmla="*/ 216944 h 306381"/>
                <a:gd name="connsiteX453" fmla="*/ 39047 w 260356"/>
                <a:gd name="connsiteY453" fmla="*/ 216381 h 306381"/>
                <a:gd name="connsiteX454" fmla="*/ 38859 w 260356"/>
                <a:gd name="connsiteY454" fmla="*/ 214644 h 306381"/>
                <a:gd name="connsiteX455" fmla="*/ 39062 w 260356"/>
                <a:gd name="connsiteY455" fmla="*/ 212946 h 306381"/>
                <a:gd name="connsiteX456" fmla="*/ 40080 w 260356"/>
                <a:gd name="connsiteY456" fmla="*/ 211804 h 306381"/>
                <a:gd name="connsiteX457" fmla="*/ 40424 w 260356"/>
                <a:gd name="connsiteY457" fmla="*/ 210286 h 306381"/>
                <a:gd name="connsiteX458" fmla="*/ 40432 w 260356"/>
                <a:gd name="connsiteY458" fmla="*/ 205647 h 306381"/>
                <a:gd name="connsiteX459" fmla="*/ 39070 w 260356"/>
                <a:gd name="connsiteY459" fmla="*/ 203933 h 306381"/>
                <a:gd name="connsiteX460" fmla="*/ 38546 w 260356"/>
                <a:gd name="connsiteY460" fmla="*/ 201336 h 306381"/>
                <a:gd name="connsiteX461" fmla="*/ 37842 w 260356"/>
                <a:gd name="connsiteY461" fmla="*/ 199677 h 306381"/>
                <a:gd name="connsiteX462" fmla="*/ 36575 w 260356"/>
                <a:gd name="connsiteY462" fmla="*/ 198003 h 306381"/>
                <a:gd name="connsiteX463" fmla="*/ 35135 w 260356"/>
                <a:gd name="connsiteY463" fmla="*/ 196642 h 306381"/>
                <a:gd name="connsiteX464" fmla="*/ 34251 w 260356"/>
                <a:gd name="connsiteY464" fmla="*/ 195328 h 306381"/>
                <a:gd name="connsiteX465" fmla="*/ 34055 w 260356"/>
                <a:gd name="connsiteY465" fmla="*/ 191885 h 306381"/>
                <a:gd name="connsiteX466" fmla="*/ 34556 w 260356"/>
                <a:gd name="connsiteY466" fmla="*/ 189006 h 306381"/>
                <a:gd name="connsiteX467" fmla="*/ 35010 w 260356"/>
                <a:gd name="connsiteY467" fmla="*/ 187770 h 306381"/>
                <a:gd name="connsiteX468" fmla="*/ 35471 w 260356"/>
                <a:gd name="connsiteY468" fmla="*/ 187950 h 306381"/>
                <a:gd name="connsiteX469" fmla="*/ 36895 w 260356"/>
                <a:gd name="connsiteY469" fmla="*/ 189382 h 306381"/>
                <a:gd name="connsiteX470" fmla="*/ 38061 w 260356"/>
                <a:gd name="connsiteY470" fmla="*/ 189703 h 306381"/>
                <a:gd name="connsiteX471" fmla="*/ 40369 w 260356"/>
                <a:gd name="connsiteY471" fmla="*/ 190047 h 306381"/>
                <a:gd name="connsiteX472" fmla="*/ 42638 w 260356"/>
                <a:gd name="connsiteY472" fmla="*/ 189585 h 306381"/>
                <a:gd name="connsiteX473" fmla="*/ 45423 w 260356"/>
                <a:gd name="connsiteY473" fmla="*/ 188279 h 306381"/>
                <a:gd name="connsiteX474" fmla="*/ 48106 w 260356"/>
                <a:gd name="connsiteY474" fmla="*/ 186698 h 306381"/>
                <a:gd name="connsiteX475" fmla="*/ 51995 w 260356"/>
                <a:gd name="connsiteY475" fmla="*/ 182043 h 306381"/>
                <a:gd name="connsiteX476" fmla="*/ 54388 w 260356"/>
                <a:gd name="connsiteY476" fmla="*/ 181097 h 306381"/>
                <a:gd name="connsiteX477" fmla="*/ 55617 w 260356"/>
                <a:gd name="connsiteY477" fmla="*/ 179869 h 306381"/>
                <a:gd name="connsiteX478" fmla="*/ 56039 w 260356"/>
                <a:gd name="connsiteY478" fmla="*/ 178210 h 306381"/>
                <a:gd name="connsiteX479" fmla="*/ 57056 w 260356"/>
                <a:gd name="connsiteY479" fmla="*/ 177780 h 306381"/>
                <a:gd name="connsiteX480" fmla="*/ 58253 w 260356"/>
                <a:gd name="connsiteY480" fmla="*/ 179391 h 306381"/>
                <a:gd name="connsiteX481" fmla="*/ 59740 w 260356"/>
                <a:gd name="connsiteY481" fmla="*/ 179563 h 306381"/>
                <a:gd name="connsiteX482" fmla="*/ 62032 w 260356"/>
                <a:gd name="connsiteY482" fmla="*/ 180893 h 306381"/>
                <a:gd name="connsiteX483" fmla="*/ 63018 w 260356"/>
                <a:gd name="connsiteY483" fmla="*/ 182161 h 306381"/>
                <a:gd name="connsiteX484" fmla="*/ 63863 w 260356"/>
                <a:gd name="connsiteY484" fmla="*/ 183686 h 306381"/>
                <a:gd name="connsiteX485" fmla="*/ 64676 w 260356"/>
                <a:gd name="connsiteY485" fmla="*/ 184359 h 306381"/>
                <a:gd name="connsiteX486" fmla="*/ 65545 w 260356"/>
                <a:gd name="connsiteY486" fmla="*/ 184742 h 306381"/>
                <a:gd name="connsiteX487" fmla="*/ 65670 w 260356"/>
                <a:gd name="connsiteY487" fmla="*/ 185103 h 306381"/>
                <a:gd name="connsiteX488" fmla="*/ 64981 w 260356"/>
                <a:gd name="connsiteY488" fmla="*/ 185462 h 306381"/>
                <a:gd name="connsiteX489" fmla="*/ 64191 w 260356"/>
                <a:gd name="connsiteY489" fmla="*/ 187207 h 306381"/>
                <a:gd name="connsiteX490" fmla="*/ 64637 w 260356"/>
                <a:gd name="connsiteY490" fmla="*/ 187708 h 306381"/>
                <a:gd name="connsiteX491" fmla="*/ 65936 w 260356"/>
                <a:gd name="connsiteY491" fmla="*/ 188693 h 306381"/>
                <a:gd name="connsiteX492" fmla="*/ 36387 w 260356"/>
                <a:gd name="connsiteY492" fmla="*/ 184125 h 306381"/>
                <a:gd name="connsiteX493" fmla="*/ 35659 w 260356"/>
                <a:gd name="connsiteY493" fmla="*/ 185447 h 306381"/>
                <a:gd name="connsiteX494" fmla="*/ 34626 w 260356"/>
                <a:gd name="connsiteY494" fmla="*/ 185353 h 306381"/>
                <a:gd name="connsiteX495" fmla="*/ 35033 w 260356"/>
                <a:gd name="connsiteY495" fmla="*/ 184375 h 306381"/>
                <a:gd name="connsiteX496" fmla="*/ 35988 w 260356"/>
                <a:gd name="connsiteY496" fmla="*/ 182411 h 306381"/>
                <a:gd name="connsiteX497" fmla="*/ 37146 w 260356"/>
                <a:gd name="connsiteY497" fmla="*/ 181754 h 306381"/>
                <a:gd name="connsiteX498" fmla="*/ 37662 w 260356"/>
                <a:gd name="connsiteY498" fmla="*/ 182341 h 306381"/>
                <a:gd name="connsiteX499" fmla="*/ 37115 w 260356"/>
                <a:gd name="connsiteY499" fmla="*/ 183467 h 306381"/>
                <a:gd name="connsiteX500" fmla="*/ 36387 w 260356"/>
                <a:gd name="connsiteY500" fmla="*/ 184125 h 306381"/>
                <a:gd name="connsiteX501" fmla="*/ 160490 w 260356"/>
                <a:gd name="connsiteY501" fmla="*/ 193794 h 306381"/>
                <a:gd name="connsiteX502" fmla="*/ 159512 w 260356"/>
                <a:gd name="connsiteY502" fmla="*/ 194045 h 306381"/>
                <a:gd name="connsiteX503" fmla="*/ 158941 w 260356"/>
                <a:gd name="connsiteY503" fmla="*/ 193700 h 306381"/>
                <a:gd name="connsiteX504" fmla="*/ 158628 w 260356"/>
                <a:gd name="connsiteY504" fmla="*/ 193262 h 306381"/>
                <a:gd name="connsiteX505" fmla="*/ 159011 w 260356"/>
                <a:gd name="connsiteY505" fmla="*/ 192175 h 306381"/>
                <a:gd name="connsiteX506" fmla="*/ 161006 w 260356"/>
                <a:gd name="connsiteY506" fmla="*/ 192824 h 306381"/>
                <a:gd name="connsiteX507" fmla="*/ 160983 w 260356"/>
                <a:gd name="connsiteY507" fmla="*/ 193434 h 306381"/>
                <a:gd name="connsiteX508" fmla="*/ 160490 w 260356"/>
                <a:gd name="connsiteY508" fmla="*/ 193794 h 306381"/>
                <a:gd name="connsiteX509" fmla="*/ 40627 w 260356"/>
                <a:gd name="connsiteY509" fmla="*/ 240484 h 306381"/>
                <a:gd name="connsiteX510" fmla="*/ 39360 w 260356"/>
                <a:gd name="connsiteY510" fmla="*/ 243270 h 306381"/>
                <a:gd name="connsiteX511" fmla="*/ 38038 w 260356"/>
                <a:gd name="connsiteY511" fmla="*/ 241298 h 306381"/>
                <a:gd name="connsiteX512" fmla="*/ 37983 w 260356"/>
                <a:gd name="connsiteY512" fmla="*/ 239608 h 306381"/>
                <a:gd name="connsiteX513" fmla="*/ 38163 w 260356"/>
                <a:gd name="connsiteY513" fmla="*/ 239123 h 306381"/>
                <a:gd name="connsiteX514" fmla="*/ 39790 w 260356"/>
                <a:gd name="connsiteY514" fmla="*/ 239835 h 306381"/>
                <a:gd name="connsiteX515" fmla="*/ 40627 w 260356"/>
                <a:gd name="connsiteY515" fmla="*/ 240484 h 306381"/>
                <a:gd name="connsiteX516" fmla="*/ 196462 w 260356"/>
                <a:gd name="connsiteY516" fmla="*/ 264205 h 306381"/>
                <a:gd name="connsiteX517" fmla="*/ 194976 w 260356"/>
                <a:gd name="connsiteY517" fmla="*/ 267366 h 306381"/>
                <a:gd name="connsiteX518" fmla="*/ 194248 w 260356"/>
                <a:gd name="connsiteY518" fmla="*/ 268578 h 306381"/>
                <a:gd name="connsiteX519" fmla="*/ 188952 w 260356"/>
                <a:gd name="connsiteY519" fmla="*/ 276285 h 306381"/>
                <a:gd name="connsiteX520" fmla="*/ 188341 w 260356"/>
                <a:gd name="connsiteY520" fmla="*/ 278060 h 306381"/>
                <a:gd name="connsiteX521" fmla="*/ 187966 w 260356"/>
                <a:gd name="connsiteY521" fmla="*/ 279993 h 306381"/>
                <a:gd name="connsiteX522" fmla="*/ 187418 w 260356"/>
                <a:gd name="connsiteY522" fmla="*/ 281683 h 306381"/>
                <a:gd name="connsiteX523" fmla="*/ 186683 w 260356"/>
                <a:gd name="connsiteY523" fmla="*/ 283271 h 306381"/>
                <a:gd name="connsiteX524" fmla="*/ 185986 w 260356"/>
                <a:gd name="connsiteY524" fmla="*/ 285289 h 306381"/>
                <a:gd name="connsiteX525" fmla="*/ 186120 w 260356"/>
                <a:gd name="connsiteY525" fmla="*/ 287574 h 306381"/>
                <a:gd name="connsiteX526" fmla="*/ 186370 w 260356"/>
                <a:gd name="connsiteY526" fmla="*/ 288693 h 306381"/>
                <a:gd name="connsiteX527" fmla="*/ 187012 w 260356"/>
                <a:gd name="connsiteY527" fmla="*/ 289428 h 306381"/>
                <a:gd name="connsiteX528" fmla="*/ 188060 w 260356"/>
                <a:gd name="connsiteY528" fmla="*/ 290116 h 306381"/>
                <a:gd name="connsiteX529" fmla="*/ 188866 w 260356"/>
                <a:gd name="connsiteY529" fmla="*/ 291180 h 306381"/>
                <a:gd name="connsiteX530" fmla="*/ 187629 w 260356"/>
                <a:gd name="connsiteY530" fmla="*/ 292143 h 306381"/>
                <a:gd name="connsiteX531" fmla="*/ 188983 w 260356"/>
                <a:gd name="connsiteY531" fmla="*/ 294075 h 306381"/>
                <a:gd name="connsiteX532" fmla="*/ 190141 w 260356"/>
                <a:gd name="connsiteY532" fmla="*/ 295217 h 306381"/>
                <a:gd name="connsiteX533" fmla="*/ 190297 w 260356"/>
                <a:gd name="connsiteY533" fmla="*/ 296359 h 306381"/>
                <a:gd name="connsiteX534" fmla="*/ 190274 w 260356"/>
                <a:gd name="connsiteY534" fmla="*/ 297502 h 306381"/>
                <a:gd name="connsiteX535" fmla="*/ 187872 w 260356"/>
                <a:gd name="connsiteY535" fmla="*/ 299645 h 306381"/>
                <a:gd name="connsiteX536" fmla="*/ 186933 w 260356"/>
                <a:gd name="connsiteY536" fmla="*/ 300827 h 306381"/>
                <a:gd name="connsiteX537" fmla="*/ 186354 w 260356"/>
                <a:gd name="connsiteY537" fmla="*/ 302258 h 306381"/>
                <a:gd name="connsiteX538" fmla="*/ 186104 w 260356"/>
                <a:gd name="connsiteY538" fmla="*/ 303729 h 306381"/>
                <a:gd name="connsiteX539" fmla="*/ 186362 w 260356"/>
                <a:gd name="connsiteY539" fmla="*/ 305059 h 306381"/>
                <a:gd name="connsiteX540" fmla="*/ 186284 w 260356"/>
                <a:gd name="connsiteY540" fmla="*/ 306381 h 306381"/>
                <a:gd name="connsiteX541" fmla="*/ 183866 w 260356"/>
                <a:gd name="connsiteY541" fmla="*/ 306217 h 306381"/>
                <a:gd name="connsiteX542" fmla="*/ 181394 w 260356"/>
                <a:gd name="connsiteY542" fmla="*/ 305403 h 306381"/>
                <a:gd name="connsiteX543" fmla="*/ 178899 w 260356"/>
                <a:gd name="connsiteY543" fmla="*/ 305756 h 306381"/>
                <a:gd name="connsiteX544" fmla="*/ 175347 w 260356"/>
                <a:gd name="connsiteY544" fmla="*/ 304222 h 306381"/>
                <a:gd name="connsiteX545" fmla="*/ 174056 w 260356"/>
                <a:gd name="connsiteY545" fmla="*/ 303948 h 306381"/>
                <a:gd name="connsiteX546" fmla="*/ 172882 w 260356"/>
                <a:gd name="connsiteY546" fmla="*/ 303346 h 306381"/>
                <a:gd name="connsiteX547" fmla="*/ 169933 w 260356"/>
                <a:gd name="connsiteY547" fmla="*/ 298589 h 306381"/>
                <a:gd name="connsiteX548" fmla="*/ 167555 w 260356"/>
                <a:gd name="connsiteY548" fmla="*/ 296579 h 306381"/>
                <a:gd name="connsiteX549" fmla="*/ 165004 w 260356"/>
                <a:gd name="connsiteY549" fmla="*/ 295006 h 306381"/>
                <a:gd name="connsiteX550" fmla="*/ 162399 w 260356"/>
                <a:gd name="connsiteY550" fmla="*/ 294912 h 306381"/>
                <a:gd name="connsiteX551" fmla="*/ 159794 w 260356"/>
                <a:gd name="connsiteY551" fmla="*/ 295092 h 306381"/>
                <a:gd name="connsiteX552" fmla="*/ 157494 w 260356"/>
                <a:gd name="connsiteY552" fmla="*/ 294122 h 306381"/>
                <a:gd name="connsiteX553" fmla="*/ 152807 w 260356"/>
                <a:gd name="connsiteY553" fmla="*/ 290875 h 306381"/>
                <a:gd name="connsiteX554" fmla="*/ 147839 w 260356"/>
                <a:gd name="connsiteY554" fmla="*/ 288270 h 306381"/>
                <a:gd name="connsiteX555" fmla="*/ 145735 w 260356"/>
                <a:gd name="connsiteY555" fmla="*/ 286580 h 306381"/>
                <a:gd name="connsiteX556" fmla="*/ 144773 w 260356"/>
                <a:gd name="connsiteY556" fmla="*/ 285438 h 306381"/>
                <a:gd name="connsiteX557" fmla="*/ 143646 w 260356"/>
                <a:gd name="connsiteY557" fmla="*/ 284679 h 306381"/>
                <a:gd name="connsiteX558" fmla="*/ 140806 w 260356"/>
                <a:gd name="connsiteY558" fmla="*/ 283928 h 306381"/>
                <a:gd name="connsiteX559" fmla="*/ 138248 w 260356"/>
                <a:gd name="connsiteY559" fmla="*/ 282160 h 306381"/>
                <a:gd name="connsiteX560" fmla="*/ 137090 w 260356"/>
                <a:gd name="connsiteY560" fmla="*/ 282035 h 306381"/>
                <a:gd name="connsiteX561" fmla="*/ 134594 w 260356"/>
                <a:gd name="connsiteY561" fmla="*/ 282246 h 306381"/>
                <a:gd name="connsiteX562" fmla="*/ 133311 w 260356"/>
                <a:gd name="connsiteY562" fmla="*/ 282121 h 306381"/>
                <a:gd name="connsiteX563" fmla="*/ 132020 w 260356"/>
                <a:gd name="connsiteY563" fmla="*/ 281495 h 306381"/>
                <a:gd name="connsiteX564" fmla="*/ 129533 w 260356"/>
                <a:gd name="connsiteY564" fmla="*/ 279422 h 306381"/>
                <a:gd name="connsiteX565" fmla="*/ 127937 w 260356"/>
                <a:gd name="connsiteY565" fmla="*/ 276543 h 306381"/>
                <a:gd name="connsiteX566" fmla="*/ 127522 w 260356"/>
                <a:gd name="connsiteY566" fmla="*/ 275268 h 306381"/>
                <a:gd name="connsiteX567" fmla="*/ 128649 w 260356"/>
                <a:gd name="connsiteY567" fmla="*/ 271974 h 306381"/>
                <a:gd name="connsiteX568" fmla="*/ 129987 w 260356"/>
                <a:gd name="connsiteY568" fmla="*/ 268805 h 306381"/>
                <a:gd name="connsiteX569" fmla="*/ 131168 w 260356"/>
                <a:gd name="connsiteY569" fmla="*/ 267921 h 306381"/>
                <a:gd name="connsiteX570" fmla="*/ 132545 w 260356"/>
                <a:gd name="connsiteY570" fmla="*/ 267280 h 306381"/>
                <a:gd name="connsiteX571" fmla="*/ 133374 w 260356"/>
                <a:gd name="connsiteY571" fmla="*/ 266341 h 306381"/>
                <a:gd name="connsiteX572" fmla="*/ 134078 w 260356"/>
                <a:gd name="connsiteY572" fmla="*/ 265191 h 306381"/>
                <a:gd name="connsiteX573" fmla="*/ 136636 w 260356"/>
                <a:gd name="connsiteY573" fmla="*/ 268508 h 306381"/>
                <a:gd name="connsiteX574" fmla="*/ 137778 w 260356"/>
                <a:gd name="connsiteY574" fmla="*/ 269314 h 306381"/>
                <a:gd name="connsiteX575" fmla="*/ 138936 w 260356"/>
                <a:gd name="connsiteY575" fmla="*/ 269134 h 306381"/>
                <a:gd name="connsiteX576" fmla="*/ 140986 w 260356"/>
                <a:gd name="connsiteY576" fmla="*/ 267945 h 306381"/>
                <a:gd name="connsiteX577" fmla="*/ 141158 w 260356"/>
                <a:gd name="connsiteY577" fmla="*/ 266638 h 306381"/>
                <a:gd name="connsiteX578" fmla="*/ 143427 w 260356"/>
                <a:gd name="connsiteY578" fmla="*/ 264988 h 306381"/>
                <a:gd name="connsiteX579" fmla="*/ 146306 w 260356"/>
                <a:gd name="connsiteY579" fmla="*/ 264956 h 306381"/>
                <a:gd name="connsiteX580" fmla="*/ 147636 w 260356"/>
                <a:gd name="connsiteY580" fmla="*/ 265261 h 306381"/>
                <a:gd name="connsiteX581" fmla="*/ 148332 w 260356"/>
                <a:gd name="connsiteY581" fmla="*/ 266756 h 306381"/>
                <a:gd name="connsiteX582" fmla="*/ 149428 w 260356"/>
                <a:gd name="connsiteY582" fmla="*/ 267217 h 306381"/>
                <a:gd name="connsiteX583" fmla="*/ 150695 w 260356"/>
                <a:gd name="connsiteY583" fmla="*/ 267413 h 306381"/>
                <a:gd name="connsiteX584" fmla="*/ 154873 w 260356"/>
                <a:gd name="connsiteY584" fmla="*/ 270253 h 306381"/>
                <a:gd name="connsiteX585" fmla="*/ 156046 w 260356"/>
                <a:gd name="connsiteY585" fmla="*/ 270714 h 306381"/>
                <a:gd name="connsiteX586" fmla="*/ 157228 w 260356"/>
                <a:gd name="connsiteY586" fmla="*/ 270792 h 306381"/>
                <a:gd name="connsiteX587" fmla="*/ 160474 w 260356"/>
                <a:gd name="connsiteY587" fmla="*/ 269603 h 306381"/>
                <a:gd name="connsiteX588" fmla="*/ 162962 w 260356"/>
                <a:gd name="connsiteY588" fmla="*/ 269150 h 306381"/>
                <a:gd name="connsiteX589" fmla="*/ 168180 w 260356"/>
                <a:gd name="connsiteY589" fmla="*/ 269807 h 306381"/>
                <a:gd name="connsiteX590" fmla="*/ 170997 w 260356"/>
                <a:gd name="connsiteY590" fmla="*/ 269095 h 306381"/>
                <a:gd name="connsiteX591" fmla="*/ 172968 w 260356"/>
                <a:gd name="connsiteY591" fmla="*/ 269009 h 306381"/>
                <a:gd name="connsiteX592" fmla="*/ 175839 w 260356"/>
                <a:gd name="connsiteY592" fmla="*/ 267914 h 306381"/>
                <a:gd name="connsiteX593" fmla="*/ 178046 w 260356"/>
                <a:gd name="connsiteY593" fmla="*/ 266091 h 306381"/>
                <a:gd name="connsiteX594" fmla="*/ 179196 w 260356"/>
                <a:gd name="connsiteY594" fmla="*/ 265637 h 306381"/>
                <a:gd name="connsiteX595" fmla="*/ 180432 w 260356"/>
                <a:gd name="connsiteY595" fmla="*/ 265504 h 306381"/>
                <a:gd name="connsiteX596" fmla="*/ 183420 w 260356"/>
                <a:gd name="connsiteY596" fmla="*/ 265621 h 306381"/>
                <a:gd name="connsiteX597" fmla="*/ 186425 w 260356"/>
                <a:gd name="connsiteY597" fmla="*/ 266036 h 306381"/>
                <a:gd name="connsiteX598" fmla="*/ 187684 w 260356"/>
                <a:gd name="connsiteY598" fmla="*/ 265606 h 306381"/>
                <a:gd name="connsiteX599" fmla="*/ 188741 w 260356"/>
                <a:gd name="connsiteY599" fmla="*/ 264409 h 306381"/>
                <a:gd name="connsiteX600" fmla="*/ 189961 w 260356"/>
                <a:gd name="connsiteY600" fmla="*/ 263869 h 306381"/>
                <a:gd name="connsiteX601" fmla="*/ 191299 w 260356"/>
                <a:gd name="connsiteY601" fmla="*/ 264229 h 306381"/>
                <a:gd name="connsiteX602" fmla="*/ 194764 w 260356"/>
                <a:gd name="connsiteY602" fmla="*/ 262179 h 306381"/>
                <a:gd name="connsiteX603" fmla="*/ 196298 w 260356"/>
                <a:gd name="connsiteY603" fmla="*/ 262038 h 306381"/>
                <a:gd name="connsiteX604" fmla="*/ 197753 w 260356"/>
                <a:gd name="connsiteY604" fmla="*/ 262828 h 306381"/>
                <a:gd name="connsiteX605" fmla="*/ 196462 w 260356"/>
                <a:gd name="connsiteY605" fmla="*/ 264205 h 306381"/>
                <a:gd name="connsiteX606" fmla="*/ 119057 w 260356"/>
                <a:gd name="connsiteY606" fmla="*/ 304527 h 306381"/>
                <a:gd name="connsiteX607" fmla="*/ 118001 w 260356"/>
                <a:gd name="connsiteY607" fmla="*/ 304832 h 306381"/>
                <a:gd name="connsiteX608" fmla="*/ 116624 w 260356"/>
                <a:gd name="connsiteY608" fmla="*/ 303893 h 306381"/>
                <a:gd name="connsiteX609" fmla="*/ 116530 w 260356"/>
                <a:gd name="connsiteY609" fmla="*/ 302579 h 306381"/>
                <a:gd name="connsiteX610" fmla="*/ 116780 w 260356"/>
                <a:gd name="connsiteY610" fmla="*/ 302188 h 306381"/>
                <a:gd name="connsiteX611" fmla="*/ 118455 w 260356"/>
                <a:gd name="connsiteY611" fmla="*/ 302790 h 306381"/>
                <a:gd name="connsiteX612" fmla="*/ 118979 w 260356"/>
                <a:gd name="connsiteY612" fmla="*/ 304011 h 306381"/>
                <a:gd name="connsiteX613" fmla="*/ 119057 w 260356"/>
                <a:gd name="connsiteY613" fmla="*/ 304527 h 30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Lst>
              <a:rect l="l" t="t" r="r" b="b"/>
              <a:pathLst>
                <a:path w="260356" h="306381">
                  <a:moveTo>
                    <a:pt x="155256" y="17861"/>
                  </a:moveTo>
                  <a:lnTo>
                    <a:pt x="154810" y="19684"/>
                  </a:lnTo>
                  <a:lnTo>
                    <a:pt x="153879" y="20138"/>
                  </a:lnTo>
                  <a:lnTo>
                    <a:pt x="152252" y="21201"/>
                  </a:lnTo>
                  <a:lnTo>
                    <a:pt x="150390" y="22657"/>
                  </a:lnTo>
                  <a:lnTo>
                    <a:pt x="148653" y="24292"/>
                  </a:lnTo>
                  <a:lnTo>
                    <a:pt x="148184" y="26068"/>
                  </a:lnTo>
                  <a:lnTo>
                    <a:pt x="148661" y="27225"/>
                  </a:lnTo>
                  <a:lnTo>
                    <a:pt x="149130" y="27624"/>
                  </a:lnTo>
                  <a:lnTo>
                    <a:pt x="149764" y="27272"/>
                  </a:lnTo>
                  <a:lnTo>
                    <a:pt x="150687" y="27491"/>
                  </a:lnTo>
                  <a:lnTo>
                    <a:pt x="151845" y="28125"/>
                  </a:lnTo>
                  <a:lnTo>
                    <a:pt x="153778" y="28743"/>
                  </a:lnTo>
                  <a:lnTo>
                    <a:pt x="153832" y="29353"/>
                  </a:lnTo>
                  <a:lnTo>
                    <a:pt x="153425" y="30136"/>
                  </a:lnTo>
                  <a:lnTo>
                    <a:pt x="151924" y="31521"/>
                  </a:lnTo>
                  <a:lnTo>
                    <a:pt x="150570" y="33085"/>
                  </a:lnTo>
                  <a:lnTo>
                    <a:pt x="150437" y="34040"/>
                  </a:lnTo>
                  <a:lnTo>
                    <a:pt x="150601" y="34736"/>
                  </a:lnTo>
                  <a:lnTo>
                    <a:pt x="151071" y="35158"/>
                  </a:lnTo>
                  <a:lnTo>
                    <a:pt x="153073" y="34971"/>
                  </a:lnTo>
                  <a:lnTo>
                    <a:pt x="153371" y="35542"/>
                  </a:lnTo>
                  <a:lnTo>
                    <a:pt x="152393" y="39555"/>
                  </a:lnTo>
                  <a:lnTo>
                    <a:pt x="152698" y="40236"/>
                  </a:lnTo>
                  <a:lnTo>
                    <a:pt x="154458" y="40877"/>
                  </a:lnTo>
                  <a:lnTo>
                    <a:pt x="155741" y="41840"/>
                  </a:lnTo>
                  <a:lnTo>
                    <a:pt x="158143" y="44375"/>
                  </a:lnTo>
                  <a:lnTo>
                    <a:pt x="159098" y="46424"/>
                  </a:lnTo>
                  <a:lnTo>
                    <a:pt x="158440" y="47113"/>
                  </a:lnTo>
                  <a:lnTo>
                    <a:pt x="156930" y="47449"/>
                  </a:lnTo>
                  <a:lnTo>
                    <a:pt x="155702" y="47277"/>
                  </a:lnTo>
                  <a:lnTo>
                    <a:pt x="157094" y="46041"/>
                  </a:lnTo>
                  <a:lnTo>
                    <a:pt x="153691" y="41535"/>
                  </a:lnTo>
                  <a:lnTo>
                    <a:pt x="152150" y="41542"/>
                  </a:lnTo>
                  <a:lnTo>
                    <a:pt x="150108" y="43451"/>
                  </a:lnTo>
                  <a:lnTo>
                    <a:pt x="144428" y="41519"/>
                  </a:lnTo>
                  <a:lnTo>
                    <a:pt x="143341" y="42301"/>
                  </a:lnTo>
                  <a:lnTo>
                    <a:pt x="142535" y="43827"/>
                  </a:lnTo>
                  <a:lnTo>
                    <a:pt x="140564" y="45720"/>
                  </a:lnTo>
                  <a:lnTo>
                    <a:pt x="137771" y="46549"/>
                  </a:lnTo>
                  <a:lnTo>
                    <a:pt x="134657" y="48631"/>
                  </a:lnTo>
                  <a:lnTo>
                    <a:pt x="131379" y="50101"/>
                  </a:lnTo>
                  <a:lnTo>
                    <a:pt x="128875" y="51212"/>
                  </a:lnTo>
                  <a:lnTo>
                    <a:pt x="127436" y="51017"/>
                  </a:lnTo>
                  <a:lnTo>
                    <a:pt x="129720" y="48615"/>
                  </a:lnTo>
                  <a:lnTo>
                    <a:pt x="128750" y="48568"/>
                  </a:lnTo>
                  <a:lnTo>
                    <a:pt x="125715" y="50265"/>
                  </a:lnTo>
                  <a:lnTo>
                    <a:pt x="123970" y="51697"/>
                  </a:lnTo>
                  <a:lnTo>
                    <a:pt x="123407" y="54107"/>
                  </a:lnTo>
                  <a:lnTo>
                    <a:pt x="122898" y="58066"/>
                  </a:lnTo>
                  <a:lnTo>
                    <a:pt x="124228" y="59114"/>
                  </a:lnTo>
                  <a:lnTo>
                    <a:pt x="126560" y="64324"/>
                  </a:lnTo>
                  <a:lnTo>
                    <a:pt x="129431" y="66546"/>
                  </a:lnTo>
                  <a:lnTo>
                    <a:pt x="128875" y="68666"/>
                  </a:lnTo>
                  <a:lnTo>
                    <a:pt x="128117" y="70340"/>
                  </a:lnTo>
                  <a:lnTo>
                    <a:pt x="126380" y="71788"/>
                  </a:lnTo>
                  <a:lnTo>
                    <a:pt x="124940" y="70716"/>
                  </a:lnTo>
                  <a:lnTo>
                    <a:pt x="124056" y="70739"/>
                  </a:lnTo>
                  <a:lnTo>
                    <a:pt x="123391" y="74127"/>
                  </a:lnTo>
                  <a:lnTo>
                    <a:pt x="124635" y="83132"/>
                  </a:lnTo>
                  <a:lnTo>
                    <a:pt x="126638" y="89422"/>
                  </a:lnTo>
                  <a:lnTo>
                    <a:pt x="128625" y="92160"/>
                  </a:lnTo>
                  <a:lnTo>
                    <a:pt x="133108" y="96408"/>
                  </a:lnTo>
                  <a:lnTo>
                    <a:pt x="137849" y="98646"/>
                  </a:lnTo>
                  <a:lnTo>
                    <a:pt x="146376" y="105773"/>
                  </a:lnTo>
                  <a:lnTo>
                    <a:pt x="151055" y="108026"/>
                  </a:lnTo>
                  <a:lnTo>
                    <a:pt x="152283" y="109246"/>
                  </a:lnTo>
                  <a:lnTo>
                    <a:pt x="155115" y="114715"/>
                  </a:lnTo>
                  <a:lnTo>
                    <a:pt x="157564" y="121013"/>
                  </a:lnTo>
                  <a:lnTo>
                    <a:pt x="160201" y="130855"/>
                  </a:lnTo>
                  <a:lnTo>
                    <a:pt x="162078" y="135682"/>
                  </a:lnTo>
                  <a:lnTo>
                    <a:pt x="165865" y="141127"/>
                  </a:lnTo>
                  <a:lnTo>
                    <a:pt x="173719" y="148888"/>
                  </a:lnTo>
                  <a:lnTo>
                    <a:pt x="180862" y="154544"/>
                  </a:lnTo>
                  <a:lnTo>
                    <a:pt x="187512" y="158033"/>
                  </a:lnTo>
                  <a:lnTo>
                    <a:pt x="192699" y="158644"/>
                  </a:lnTo>
                  <a:lnTo>
                    <a:pt x="204974" y="157877"/>
                  </a:lnTo>
                  <a:lnTo>
                    <a:pt x="207110" y="158205"/>
                  </a:lnTo>
                  <a:lnTo>
                    <a:pt x="209379" y="159144"/>
                  </a:lnTo>
                  <a:lnTo>
                    <a:pt x="209918" y="161562"/>
                  </a:lnTo>
                  <a:lnTo>
                    <a:pt x="209089" y="163189"/>
                  </a:lnTo>
                  <a:lnTo>
                    <a:pt x="206508" y="164879"/>
                  </a:lnTo>
                  <a:lnTo>
                    <a:pt x="203879" y="167218"/>
                  </a:lnTo>
                  <a:lnTo>
                    <a:pt x="203589" y="170402"/>
                  </a:lnTo>
                  <a:lnTo>
                    <a:pt x="206046" y="172640"/>
                  </a:lnTo>
                  <a:lnTo>
                    <a:pt x="217890" y="178562"/>
                  </a:lnTo>
                  <a:lnTo>
                    <a:pt x="230001" y="183499"/>
                  </a:lnTo>
                  <a:lnTo>
                    <a:pt x="233772" y="186010"/>
                  </a:lnTo>
                  <a:lnTo>
                    <a:pt x="238146" y="189914"/>
                  </a:lnTo>
                  <a:lnTo>
                    <a:pt x="248699" y="195265"/>
                  </a:lnTo>
                  <a:lnTo>
                    <a:pt x="250483" y="197862"/>
                  </a:lnTo>
                  <a:lnTo>
                    <a:pt x="256898" y="203441"/>
                  </a:lnTo>
                  <a:lnTo>
                    <a:pt x="259800" y="207736"/>
                  </a:lnTo>
                  <a:lnTo>
                    <a:pt x="260356" y="211061"/>
                  </a:lnTo>
                  <a:lnTo>
                    <a:pt x="258971" y="214433"/>
                  </a:lnTo>
                  <a:lnTo>
                    <a:pt x="258330" y="216803"/>
                  </a:lnTo>
                  <a:lnTo>
                    <a:pt x="257242" y="219142"/>
                  </a:lnTo>
                  <a:lnTo>
                    <a:pt x="254512" y="218258"/>
                  </a:lnTo>
                  <a:lnTo>
                    <a:pt x="251406" y="215849"/>
                  </a:lnTo>
                  <a:lnTo>
                    <a:pt x="246728" y="206038"/>
                  </a:lnTo>
                  <a:lnTo>
                    <a:pt x="238192" y="205044"/>
                  </a:lnTo>
                  <a:lnTo>
                    <a:pt x="236424" y="204317"/>
                  </a:lnTo>
                  <a:lnTo>
                    <a:pt x="233389" y="202627"/>
                  </a:lnTo>
                  <a:lnTo>
                    <a:pt x="233209" y="201508"/>
                  </a:lnTo>
                  <a:lnTo>
                    <a:pt x="232458" y="200116"/>
                  </a:lnTo>
                  <a:lnTo>
                    <a:pt x="231683" y="199646"/>
                  </a:lnTo>
                  <a:lnTo>
                    <a:pt x="228421" y="199333"/>
                  </a:lnTo>
                  <a:lnTo>
                    <a:pt x="226160" y="200929"/>
                  </a:lnTo>
                  <a:lnTo>
                    <a:pt x="223500" y="204708"/>
                  </a:lnTo>
                  <a:lnTo>
                    <a:pt x="220480" y="210129"/>
                  </a:lnTo>
                  <a:lnTo>
                    <a:pt x="217413" y="218055"/>
                  </a:lnTo>
                  <a:lnTo>
                    <a:pt x="217241" y="221247"/>
                  </a:lnTo>
                  <a:lnTo>
                    <a:pt x="218907" y="224337"/>
                  </a:lnTo>
                  <a:lnTo>
                    <a:pt x="223883" y="226058"/>
                  </a:lnTo>
                  <a:lnTo>
                    <a:pt x="227725" y="228804"/>
                  </a:lnTo>
                  <a:lnTo>
                    <a:pt x="230260" y="231668"/>
                  </a:lnTo>
                  <a:lnTo>
                    <a:pt x="230439" y="238560"/>
                  </a:lnTo>
                  <a:lnTo>
                    <a:pt x="231574" y="242464"/>
                  </a:lnTo>
                  <a:lnTo>
                    <a:pt x="229907" y="244678"/>
                  </a:lnTo>
                  <a:lnTo>
                    <a:pt x="226676" y="244107"/>
                  </a:lnTo>
                  <a:lnTo>
                    <a:pt x="222373" y="245515"/>
                  </a:lnTo>
                  <a:lnTo>
                    <a:pt x="219322" y="248034"/>
                  </a:lnTo>
                  <a:lnTo>
                    <a:pt x="218055" y="250428"/>
                  </a:lnTo>
                  <a:lnTo>
                    <a:pt x="218384" y="256624"/>
                  </a:lnTo>
                  <a:lnTo>
                    <a:pt x="217758" y="258979"/>
                  </a:lnTo>
                  <a:lnTo>
                    <a:pt x="211976" y="263423"/>
                  </a:lnTo>
                  <a:lnTo>
                    <a:pt x="208940" y="267960"/>
                  </a:lnTo>
                  <a:lnTo>
                    <a:pt x="208182" y="269838"/>
                  </a:lnTo>
                  <a:lnTo>
                    <a:pt x="207024" y="271966"/>
                  </a:lnTo>
                  <a:lnTo>
                    <a:pt x="199725" y="272044"/>
                  </a:lnTo>
                  <a:lnTo>
                    <a:pt x="197996" y="269408"/>
                  </a:lnTo>
                  <a:lnTo>
                    <a:pt x="197933" y="265488"/>
                  </a:lnTo>
                  <a:lnTo>
                    <a:pt x="199185" y="263071"/>
                  </a:lnTo>
                  <a:lnTo>
                    <a:pt x="201868" y="261936"/>
                  </a:lnTo>
                  <a:lnTo>
                    <a:pt x="203675" y="256898"/>
                  </a:lnTo>
                  <a:lnTo>
                    <a:pt x="203104" y="253252"/>
                  </a:lnTo>
                  <a:lnTo>
                    <a:pt x="204160" y="251633"/>
                  </a:lnTo>
                  <a:lnTo>
                    <a:pt x="205154" y="250491"/>
                  </a:lnTo>
                  <a:lnTo>
                    <a:pt x="207196" y="249818"/>
                  </a:lnTo>
                  <a:lnTo>
                    <a:pt x="210083" y="249176"/>
                  </a:lnTo>
                  <a:lnTo>
                    <a:pt x="210372" y="244068"/>
                  </a:lnTo>
                  <a:lnTo>
                    <a:pt x="208119" y="241744"/>
                  </a:lnTo>
                  <a:lnTo>
                    <a:pt x="207329" y="238482"/>
                  </a:lnTo>
                  <a:lnTo>
                    <a:pt x="206281" y="232442"/>
                  </a:lnTo>
                  <a:lnTo>
                    <a:pt x="202564" y="224705"/>
                  </a:lnTo>
                  <a:lnTo>
                    <a:pt x="200577" y="217781"/>
                  </a:lnTo>
                  <a:lnTo>
                    <a:pt x="199020" y="214354"/>
                  </a:lnTo>
                  <a:lnTo>
                    <a:pt x="196658" y="212563"/>
                  </a:lnTo>
                  <a:lnTo>
                    <a:pt x="192394" y="212586"/>
                  </a:lnTo>
                  <a:lnTo>
                    <a:pt x="190274" y="212078"/>
                  </a:lnTo>
                  <a:lnTo>
                    <a:pt x="182732" y="207243"/>
                  </a:lnTo>
                  <a:lnTo>
                    <a:pt x="182208" y="206507"/>
                  </a:lnTo>
                  <a:lnTo>
                    <a:pt x="182255" y="205216"/>
                  </a:lnTo>
                  <a:lnTo>
                    <a:pt x="183507" y="203268"/>
                  </a:lnTo>
                  <a:lnTo>
                    <a:pt x="182661" y="200632"/>
                  </a:lnTo>
                  <a:lnTo>
                    <a:pt x="181769" y="198136"/>
                  </a:lnTo>
                  <a:lnTo>
                    <a:pt x="180291" y="196008"/>
                  </a:lnTo>
                  <a:lnTo>
                    <a:pt x="178671" y="194897"/>
                  </a:lnTo>
                  <a:lnTo>
                    <a:pt x="175276" y="195578"/>
                  </a:lnTo>
                  <a:lnTo>
                    <a:pt x="174087" y="196102"/>
                  </a:lnTo>
                  <a:lnTo>
                    <a:pt x="171943" y="195922"/>
                  </a:lnTo>
                  <a:lnTo>
                    <a:pt x="170262" y="196869"/>
                  </a:lnTo>
                  <a:lnTo>
                    <a:pt x="169323" y="196900"/>
                  </a:lnTo>
                  <a:lnTo>
                    <a:pt x="171967" y="193153"/>
                  </a:lnTo>
                  <a:lnTo>
                    <a:pt x="171255" y="192269"/>
                  </a:lnTo>
                  <a:lnTo>
                    <a:pt x="168642" y="190728"/>
                  </a:lnTo>
                  <a:lnTo>
                    <a:pt x="165090" y="190493"/>
                  </a:lnTo>
                  <a:lnTo>
                    <a:pt x="164104" y="190305"/>
                  </a:lnTo>
                  <a:lnTo>
                    <a:pt x="163525" y="191267"/>
                  </a:lnTo>
                  <a:lnTo>
                    <a:pt x="162837" y="190743"/>
                  </a:lnTo>
                  <a:lnTo>
                    <a:pt x="162908" y="189069"/>
                  </a:lnTo>
                  <a:lnTo>
                    <a:pt x="158784" y="181543"/>
                  </a:lnTo>
                  <a:lnTo>
                    <a:pt x="156015" y="178468"/>
                  </a:lnTo>
                  <a:lnTo>
                    <a:pt x="154615" y="177921"/>
                  </a:lnTo>
                  <a:lnTo>
                    <a:pt x="152088" y="178570"/>
                  </a:lnTo>
                  <a:lnTo>
                    <a:pt x="147855" y="177224"/>
                  </a:lnTo>
                  <a:lnTo>
                    <a:pt x="145328" y="176927"/>
                  </a:lnTo>
                  <a:lnTo>
                    <a:pt x="143936" y="177255"/>
                  </a:lnTo>
                  <a:lnTo>
                    <a:pt x="141855" y="178233"/>
                  </a:lnTo>
                  <a:lnTo>
                    <a:pt x="140806" y="177584"/>
                  </a:lnTo>
                  <a:lnTo>
                    <a:pt x="140439" y="176575"/>
                  </a:lnTo>
                  <a:lnTo>
                    <a:pt x="136597" y="173438"/>
                  </a:lnTo>
                  <a:lnTo>
                    <a:pt x="131802" y="171662"/>
                  </a:lnTo>
                  <a:lnTo>
                    <a:pt x="122468" y="161624"/>
                  </a:lnTo>
                  <a:lnTo>
                    <a:pt x="119605" y="157861"/>
                  </a:lnTo>
                  <a:lnTo>
                    <a:pt x="113714" y="153707"/>
                  </a:lnTo>
                  <a:lnTo>
                    <a:pt x="109990" y="147636"/>
                  </a:lnTo>
                  <a:lnTo>
                    <a:pt x="106939" y="145406"/>
                  </a:lnTo>
                  <a:lnTo>
                    <a:pt x="102503" y="143615"/>
                  </a:lnTo>
                  <a:lnTo>
                    <a:pt x="101478" y="143842"/>
                  </a:lnTo>
                  <a:lnTo>
                    <a:pt x="100148" y="144514"/>
                  </a:lnTo>
                  <a:lnTo>
                    <a:pt x="99099" y="144608"/>
                  </a:lnTo>
                  <a:lnTo>
                    <a:pt x="98270" y="143818"/>
                  </a:lnTo>
                  <a:lnTo>
                    <a:pt x="99115" y="143005"/>
                  </a:lnTo>
                  <a:lnTo>
                    <a:pt x="100062" y="142637"/>
                  </a:lnTo>
                  <a:lnTo>
                    <a:pt x="99694" y="140305"/>
                  </a:lnTo>
                  <a:lnTo>
                    <a:pt x="94640" y="134250"/>
                  </a:lnTo>
                  <a:lnTo>
                    <a:pt x="91683" y="132294"/>
                  </a:lnTo>
                  <a:lnTo>
                    <a:pt x="90846" y="131089"/>
                  </a:lnTo>
                  <a:lnTo>
                    <a:pt x="90228" y="129439"/>
                  </a:lnTo>
                  <a:lnTo>
                    <a:pt x="89594" y="128351"/>
                  </a:lnTo>
                  <a:lnTo>
                    <a:pt x="88194" y="127725"/>
                  </a:lnTo>
                  <a:lnTo>
                    <a:pt x="86997" y="127835"/>
                  </a:lnTo>
                  <a:lnTo>
                    <a:pt x="85346" y="127420"/>
                  </a:lnTo>
                  <a:lnTo>
                    <a:pt x="85401" y="124494"/>
                  </a:lnTo>
                  <a:lnTo>
                    <a:pt x="85729" y="122249"/>
                  </a:lnTo>
                  <a:lnTo>
                    <a:pt x="85479" y="120340"/>
                  </a:lnTo>
                  <a:lnTo>
                    <a:pt x="83867" y="115309"/>
                  </a:lnTo>
                  <a:lnTo>
                    <a:pt x="81082" y="111038"/>
                  </a:lnTo>
                  <a:lnTo>
                    <a:pt x="79439" y="100781"/>
                  </a:lnTo>
                  <a:lnTo>
                    <a:pt x="78172" y="97879"/>
                  </a:lnTo>
                  <a:lnTo>
                    <a:pt x="75089" y="95680"/>
                  </a:lnTo>
                  <a:lnTo>
                    <a:pt x="68134" y="93208"/>
                  </a:lnTo>
                  <a:lnTo>
                    <a:pt x="58441" y="86551"/>
                  </a:lnTo>
                  <a:lnTo>
                    <a:pt x="56391" y="86433"/>
                  </a:lnTo>
                  <a:lnTo>
                    <a:pt x="50563" y="83836"/>
                  </a:lnTo>
                  <a:lnTo>
                    <a:pt x="46948" y="83390"/>
                  </a:lnTo>
                  <a:lnTo>
                    <a:pt x="42254" y="85721"/>
                  </a:lnTo>
                  <a:lnTo>
                    <a:pt x="36551" y="92121"/>
                  </a:lnTo>
                  <a:lnTo>
                    <a:pt x="31927" y="98747"/>
                  </a:lnTo>
                  <a:lnTo>
                    <a:pt x="30245" y="100030"/>
                  </a:lnTo>
                  <a:lnTo>
                    <a:pt x="24276" y="102284"/>
                  </a:lnTo>
                  <a:lnTo>
                    <a:pt x="19003" y="103355"/>
                  </a:lnTo>
                  <a:lnTo>
                    <a:pt x="18948" y="101666"/>
                  </a:lnTo>
                  <a:lnTo>
                    <a:pt x="18761" y="100390"/>
                  </a:lnTo>
                  <a:lnTo>
                    <a:pt x="19652" y="98990"/>
                  </a:lnTo>
                  <a:lnTo>
                    <a:pt x="21123" y="97339"/>
                  </a:lnTo>
                  <a:lnTo>
                    <a:pt x="22477" y="95258"/>
                  </a:lnTo>
                  <a:lnTo>
                    <a:pt x="23040" y="93756"/>
                  </a:lnTo>
                  <a:lnTo>
                    <a:pt x="22774" y="92755"/>
                  </a:lnTo>
                  <a:lnTo>
                    <a:pt x="22164" y="91268"/>
                  </a:lnTo>
                  <a:lnTo>
                    <a:pt x="21335" y="91158"/>
                  </a:lnTo>
                  <a:lnTo>
                    <a:pt x="16312" y="92410"/>
                  </a:lnTo>
                  <a:lnTo>
                    <a:pt x="15162" y="92090"/>
                  </a:lnTo>
                  <a:lnTo>
                    <a:pt x="11446" y="90142"/>
                  </a:lnTo>
                  <a:lnTo>
                    <a:pt x="7448" y="87748"/>
                  </a:lnTo>
                  <a:lnTo>
                    <a:pt x="5977" y="86042"/>
                  </a:lnTo>
                  <a:lnTo>
                    <a:pt x="5422" y="84321"/>
                  </a:lnTo>
                  <a:lnTo>
                    <a:pt x="5836" y="83210"/>
                  </a:lnTo>
                  <a:lnTo>
                    <a:pt x="5508" y="82130"/>
                  </a:lnTo>
                  <a:lnTo>
                    <a:pt x="4725" y="80675"/>
                  </a:lnTo>
                  <a:lnTo>
                    <a:pt x="5429" y="79024"/>
                  </a:lnTo>
                  <a:lnTo>
                    <a:pt x="6673" y="76967"/>
                  </a:lnTo>
                  <a:lnTo>
                    <a:pt x="7299" y="75567"/>
                  </a:lnTo>
                  <a:lnTo>
                    <a:pt x="8348" y="75207"/>
                  </a:lnTo>
                  <a:lnTo>
                    <a:pt x="8848" y="74354"/>
                  </a:lnTo>
                  <a:lnTo>
                    <a:pt x="8011" y="70943"/>
                  </a:lnTo>
                  <a:lnTo>
                    <a:pt x="7573" y="70395"/>
                  </a:lnTo>
                  <a:lnTo>
                    <a:pt x="6853" y="69973"/>
                  </a:lnTo>
                  <a:lnTo>
                    <a:pt x="5742" y="69926"/>
                  </a:lnTo>
                  <a:lnTo>
                    <a:pt x="3802" y="69222"/>
                  </a:lnTo>
                  <a:lnTo>
                    <a:pt x="2425" y="68040"/>
                  </a:lnTo>
                  <a:lnTo>
                    <a:pt x="2128" y="66444"/>
                  </a:lnTo>
                  <a:lnTo>
                    <a:pt x="1401" y="64911"/>
                  </a:lnTo>
                  <a:lnTo>
                    <a:pt x="157" y="63503"/>
                  </a:lnTo>
                  <a:lnTo>
                    <a:pt x="0" y="61961"/>
                  </a:lnTo>
                  <a:lnTo>
                    <a:pt x="1416" y="61148"/>
                  </a:lnTo>
                  <a:lnTo>
                    <a:pt x="3349" y="61117"/>
                  </a:lnTo>
                  <a:lnTo>
                    <a:pt x="4710" y="61422"/>
                  </a:lnTo>
                  <a:lnTo>
                    <a:pt x="7761" y="58942"/>
                  </a:lnTo>
                  <a:lnTo>
                    <a:pt x="8888" y="58723"/>
                  </a:lnTo>
                  <a:lnTo>
                    <a:pt x="9897" y="58191"/>
                  </a:lnTo>
                  <a:lnTo>
                    <a:pt x="10742" y="54795"/>
                  </a:lnTo>
                  <a:lnTo>
                    <a:pt x="11391" y="53778"/>
                  </a:lnTo>
                  <a:lnTo>
                    <a:pt x="11547" y="53184"/>
                  </a:lnTo>
                  <a:lnTo>
                    <a:pt x="10945" y="52472"/>
                  </a:lnTo>
                  <a:lnTo>
                    <a:pt x="8481" y="50078"/>
                  </a:lnTo>
                  <a:lnTo>
                    <a:pt x="7354" y="47574"/>
                  </a:lnTo>
                  <a:lnTo>
                    <a:pt x="5578" y="44766"/>
                  </a:lnTo>
                  <a:lnTo>
                    <a:pt x="3927" y="43522"/>
                  </a:lnTo>
                  <a:lnTo>
                    <a:pt x="3591" y="42552"/>
                  </a:lnTo>
                  <a:lnTo>
                    <a:pt x="3552" y="41323"/>
                  </a:lnTo>
                  <a:lnTo>
                    <a:pt x="3888" y="40236"/>
                  </a:lnTo>
                  <a:lnTo>
                    <a:pt x="6877" y="38546"/>
                  </a:lnTo>
                  <a:lnTo>
                    <a:pt x="8645" y="36747"/>
                  </a:lnTo>
                  <a:lnTo>
                    <a:pt x="9404" y="37435"/>
                  </a:lnTo>
                  <a:lnTo>
                    <a:pt x="11016" y="38171"/>
                  </a:lnTo>
                  <a:lnTo>
                    <a:pt x="15389" y="37169"/>
                  </a:lnTo>
                  <a:lnTo>
                    <a:pt x="18103" y="36160"/>
                  </a:lnTo>
                  <a:lnTo>
                    <a:pt x="20012" y="35096"/>
                  </a:lnTo>
                  <a:lnTo>
                    <a:pt x="21194" y="35284"/>
                  </a:lnTo>
                  <a:lnTo>
                    <a:pt x="25481" y="36872"/>
                  </a:lnTo>
                  <a:lnTo>
                    <a:pt x="26897" y="36066"/>
                  </a:lnTo>
                  <a:lnTo>
                    <a:pt x="29987" y="33915"/>
                  </a:lnTo>
                  <a:lnTo>
                    <a:pt x="30449" y="32780"/>
                  </a:lnTo>
                  <a:lnTo>
                    <a:pt x="32890" y="29338"/>
                  </a:lnTo>
                  <a:lnTo>
                    <a:pt x="32937" y="28501"/>
                  </a:lnTo>
                  <a:lnTo>
                    <a:pt x="31935" y="26334"/>
                  </a:lnTo>
                  <a:lnTo>
                    <a:pt x="32248" y="25856"/>
                  </a:lnTo>
                  <a:lnTo>
                    <a:pt x="35237" y="23635"/>
                  </a:lnTo>
                  <a:lnTo>
                    <a:pt x="36700" y="21663"/>
                  </a:lnTo>
                  <a:lnTo>
                    <a:pt x="38288" y="20341"/>
                  </a:lnTo>
                  <a:lnTo>
                    <a:pt x="39430" y="20309"/>
                  </a:lnTo>
                  <a:lnTo>
                    <a:pt x="39743" y="20763"/>
                  </a:lnTo>
                  <a:lnTo>
                    <a:pt x="39876" y="21687"/>
                  </a:lnTo>
                  <a:lnTo>
                    <a:pt x="39774" y="25489"/>
                  </a:lnTo>
                  <a:lnTo>
                    <a:pt x="40213" y="26654"/>
                  </a:lnTo>
                  <a:lnTo>
                    <a:pt x="42560" y="29377"/>
                  </a:lnTo>
                  <a:lnTo>
                    <a:pt x="44234" y="30926"/>
                  </a:lnTo>
                  <a:lnTo>
                    <a:pt x="48122" y="31990"/>
                  </a:lnTo>
                  <a:lnTo>
                    <a:pt x="48302" y="32498"/>
                  </a:lnTo>
                  <a:lnTo>
                    <a:pt x="47230" y="34540"/>
                  </a:lnTo>
                  <a:lnTo>
                    <a:pt x="49585" y="36981"/>
                  </a:lnTo>
                  <a:lnTo>
                    <a:pt x="50007" y="38765"/>
                  </a:lnTo>
                  <a:lnTo>
                    <a:pt x="51095" y="39766"/>
                  </a:lnTo>
                  <a:lnTo>
                    <a:pt x="52628" y="39274"/>
                  </a:lnTo>
                  <a:lnTo>
                    <a:pt x="53129" y="38327"/>
                  </a:lnTo>
                  <a:lnTo>
                    <a:pt x="52527" y="36676"/>
                  </a:lnTo>
                  <a:lnTo>
                    <a:pt x="52081" y="34947"/>
                  </a:lnTo>
                  <a:lnTo>
                    <a:pt x="52167" y="33946"/>
                  </a:lnTo>
                  <a:lnTo>
                    <a:pt x="52589" y="32796"/>
                  </a:lnTo>
                  <a:lnTo>
                    <a:pt x="53661" y="31184"/>
                  </a:lnTo>
                  <a:lnTo>
                    <a:pt x="56571" y="27491"/>
                  </a:lnTo>
                  <a:lnTo>
                    <a:pt x="57620" y="25356"/>
                  </a:lnTo>
                  <a:lnTo>
                    <a:pt x="57807" y="22046"/>
                  </a:lnTo>
                  <a:lnTo>
                    <a:pt x="57815" y="19386"/>
                  </a:lnTo>
                  <a:lnTo>
                    <a:pt x="58785" y="18737"/>
                  </a:lnTo>
                  <a:lnTo>
                    <a:pt x="60874" y="19214"/>
                  </a:lnTo>
                  <a:lnTo>
                    <a:pt x="61500" y="19160"/>
                  </a:lnTo>
                  <a:lnTo>
                    <a:pt x="61782" y="20795"/>
                  </a:lnTo>
                  <a:lnTo>
                    <a:pt x="62674" y="23400"/>
                  </a:lnTo>
                  <a:lnTo>
                    <a:pt x="63722" y="24745"/>
                  </a:lnTo>
                  <a:lnTo>
                    <a:pt x="64841" y="25066"/>
                  </a:lnTo>
                  <a:lnTo>
                    <a:pt x="66155" y="25074"/>
                  </a:lnTo>
                  <a:lnTo>
                    <a:pt x="69410" y="23486"/>
                  </a:lnTo>
                  <a:lnTo>
                    <a:pt x="71530" y="22798"/>
                  </a:lnTo>
                  <a:lnTo>
                    <a:pt x="72734" y="22985"/>
                  </a:lnTo>
                  <a:lnTo>
                    <a:pt x="73446" y="24065"/>
                  </a:lnTo>
                  <a:lnTo>
                    <a:pt x="74964" y="26905"/>
                  </a:lnTo>
                  <a:lnTo>
                    <a:pt x="75832" y="27225"/>
                  </a:lnTo>
                  <a:lnTo>
                    <a:pt x="76881" y="26897"/>
                  </a:lnTo>
                  <a:lnTo>
                    <a:pt x="77249" y="26412"/>
                  </a:lnTo>
                  <a:lnTo>
                    <a:pt x="76912" y="25317"/>
                  </a:lnTo>
                  <a:lnTo>
                    <a:pt x="76466" y="22946"/>
                  </a:lnTo>
                  <a:lnTo>
                    <a:pt x="75856" y="21108"/>
                  </a:lnTo>
                  <a:lnTo>
                    <a:pt x="75058" y="20247"/>
                  </a:lnTo>
                  <a:lnTo>
                    <a:pt x="74894" y="19128"/>
                  </a:lnTo>
                  <a:lnTo>
                    <a:pt x="75394" y="17110"/>
                  </a:lnTo>
                  <a:lnTo>
                    <a:pt x="75966" y="15420"/>
                  </a:lnTo>
                  <a:lnTo>
                    <a:pt x="77077" y="14958"/>
                  </a:lnTo>
                  <a:lnTo>
                    <a:pt x="78352" y="14747"/>
                  </a:lnTo>
                  <a:lnTo>
                    <a:pt x="80034" y="16539"/>
                  </a:lnTo>
                  <a:lnTo>
                    <a:pt x="82029" y="17102"/>
                  </a:lnTo>
                  <a:lnTo>
                    <a:pt x="83515" y="17008"/>
                  </a:lnTo>
                  <a:lnTo>
                    <a:pt x="83773" y="15968"/>
                  </a:lnTo>
                  <a:lnTo>
                    <a:pt x="83680" y="14825"/>
                  </a:lnTo>
                  <a:lnTo>
                    <a:pt x="82795" y="13355"/>
                  </a:lnTo>
                  <a:lnTo>
                    <a:pt x="82968" y="11125"/>
                  </a:lnTo>
                  <a:lnTo>
                    <a:pt x="83992" y="6963"/>
                  </a:lnTo>
                  <a:lnTo>
                    <a:pt x="84579" y="7284"/>
                  </a:lnTo>
                  <a:lnTo>
                    <a:pt x="86785" y="7323"/>
                  </a:lnTo>
                  <a:lnTo>
                    <a:pt x="89187" y="7557"/>
                  </a:lnTo>
                  <a:lnTo>
                    <a:pt x="90736" y="9255"/>
                  </a:lnTo>
                  <a:lnTo>
                    <a:pt x="92254" y="9834"/>
                  </a:lnTo>
                  <a:lnTo>
                    <a:pt x="94413" y="10014"/>
                  </a:lnTo>
                  <a:lnTo>
                    <a:pt x="95861" y="9779"/>
                  </a:lnTo>
                  <a:lnTo>
                    <a:pt x="96565" y="9138"/>
                  </a:lnTo>
                  <a:lnTo>
                    <a:pt x="97402" y="7151"/>
                  </a:lnTo>
                  <a:lnTo>
                    <a:pt x="98951" y="4686"/>
                  </a:lnTo>
                  <a:lnTo>
                    <a:pt x="101376" y="3419"/>
                  </a:lnTo>
                  <a:lnTo>
                    <a:pt x="105523" y="3184"/>
                  </a:lnTo>
                  <a:lnTo>
                    <a:pt x="107596" y="2722"/>
                  </a:lnTo>
                  <a:lnTo>
                    <a:pt x="109747" y="2746"/>
                  </a:lnTo>
                  <a:lnTo>
                    <a:pt x="111367" y="3129"/>
                  </a:lnTo>
                  <a:lnTo>
                    <a:pt x="113041" y="3082"/>
                  </a:lnTo>
                  <a:lnTo>
                    <a:pt x="117297" y="1361"/>
                  </a:lnTo>
                  <a:lnTo>
                    <a:pt x="121686" y="0"/>
                  </a:lnTo>
                  <a:lnTo>
                    <a:pt x="122296" y="227"/>
                  </a:lnTo>
                  <a:lnTo>
                    <a:pt x="122390" y="680"/>
                  </a:lnTo>
                  <a:lnTo>
                    <a:pt x="121600" y="1729"/>
                  </a:lnTo>
                  <a:lnTo>
                    <a:pt x="120833" y="3121"/>
                  </a:lnTo>
                  <a:lnTo>
                    <a:pt x="121349" y="4710"/>
                  </a:lnTo>
                  <a:lnTo>
                    <a:pt x="123845" y="7894"/>
                  </a:lnTo>
                  <a:lnTo>
                    <a:pt x="125206" y="10327"/>
                  </a:lnTo>
                  <a:lnTo>
                    <a:pt x="126489" y="12150"/>
                  </a:lnTo>
                  <a:lnTo>
                    <a:pt x="128484" y="13112"/>
                  </a:lnTo>
                  <a:lnTo>
                    <a:pt x="131105" y="13699"/>
                  </a:lnTo>
                  <a:lnTo>
                    <a:pt x="133327" y="13910"/>
                  </a:lnTo>
                  <a:lnTo>
                    <a:pt x="135651" y="14599"/>
                  </a:lnTo>
                  <a:lnTo>
                    <a:pt x="143623" y="16296"/>
                  </a:lnTo>
                  <a:lnTo>
                    <a:pt x="147636" y="16765"/>
                  </a:lnTo>
                  <a:lnTo>
                    <a:pt x="150679" y="16836"/>
                  </a:lnTo>
                  <a:lnTo>
                    <a:pt x="155256" y="17861"/>
                  </a:lnTo>
                  <a:close/>
                  <a:moveTo>
                    <a:pt x="128586" y="99232"/>
                  </a:moveTo>
                  <a:lnTo>
                    <a:pt x="129235" y="97668"/>
                  </a:lnTo>
                  <a:lnTo>
                    <a:pt x="128993" y="96549"/>
                  </a:lnTo>
                  <a:lnTo>
                    <a:pt x="127616" y="96776"/>
                  </a:lnTo>
                  <a:lnTo>
                    <a:pt x="126646" y="98231"/>
                  </a:lnTo>
                  <a:lnTo>
                    <a:pt x="127295" y="99459"/>
                  </a:lnTo>
                  <a:lnTo>
                    <a:pt x="128586" y="99232"/>
                  </a:lnTo>
                  <a:close/>
                  <a:moveTo>
                    <a:pt x="127577" y="159066"/>
                  </a:moveTo>
                  <a:lnTo>
                    <a:pt x="127561" y="158831"/>
                  </a:lnTo>
                  <a:lnTo>
                    <a:pt x="127397" y="158855"/>
                  </a:lnTo>
                  <a:lnTo>
                    <a:pt x="127326" y="158996"/>
                  </a:lnTo>
                  <a:lnTo>
                    <a:pt x="127397" y="159090"/>
                  </a:lnTo>
                  <a:lnTo>
                    <a:pt x="127577" y="159066"/>
                  </a:lnTo>
                  <a:close/>
                  <a:moveTo>
                    <a:pt x="82702" y="130636"/>
                  </a:moveTo>
                  <a:lnTo>
                    <a:pt x="83429" y="131793"/>
                  </a:lnTo>
                  <a:lnTo>
                    <a:pt x="83515" y="132466"/>
                  </a:lnTo>
                  <a:lnTo>
                    <a:pt x="83022" y="133233"/>
                  </a:lnTo>
                  <a:lnTo>
                    <a:pt x="83226" y="134954"/>
                  </a:lnTo>
                  <a:lnTo>
                    <a:pt x="81387" y="133522"/>
                  </a:lnTo>
                  <a:lnTo>
                    <a:pt x="78610" y="134242"/>
                  </a:lnTo>
                  <a:lnTo>
                    <a:pt x="76904" y="134086"/>
                  </a:lnTo>
                  <a:lnTo>
                    <a:pt x="76435" y="132803"/>
                  </a:lnTo>
                  <a:lnTo>
                    <a:pt x="76826" y="132052"/>
                  </a:lnTo>
                  <a:lnTo>
                    <a:pt x="79471" y="131887"/>
                  </a:lnTo>
                  <a:lnTo>
                    <a:pt x="80292" y="131520"/>
                  </a:lnTo>
                  <a:lnTo>
                    <a:pt x="81903" y="131692"/>
                  </a:lnTo>
                  <a:lnTo>
                    <a:pt x="82702" y="130636"/>
                  </a:lnTo>
                  <a:close/>
                  <a:moveTo>
                    <a:pt x="65936" y="188693"/>
                  </a:moveTo>
                  <a:lnTo>
                    <a:pt x="67039" y="190540"/>
                  </a:lnTo>
                  <a:lnTo>
                    <a:pt x="69503" y="198097"/>
                  </a:lnTo>
                  <a:lnTo>
                    <a:pt x="69738" y="199724"/>
                  </a:lnTo>
                  <a:lnTo>
                    <a:pt x="69245" y="201391"/>
                  </a:lnTo>
                  <a:lnTo>
                    <a:pt x="68619" y="202572"/>
                  </a:lnTo>
                  <a:lnTo>
                    <a:pt x="66171" y="206359"/>
                  </a:lnTo>
                  <a:lnTo>
                    <a:pt x="66530" y="209480"/>
                  </a:lnTo>
                  <a:lnTo>
                    <a:pt x="67438" y="211413"/>
                  </a:lnTo>
                  <a:lnTo>
                    <a:pt x="67571" y="213548"/>
                  </a:lnTo>
                  <a:lnTo>
                    <a:pt x="67117" y="216193"/>
                  </a:lnTo>
                  <a:lnTo>
                    <a:pt x="65600" y="232380"/>
                  </a:lnTo>
                  <a:lnTo>
                    <a:pt x="64864" y="235235"/>
                  </a:lnTo>
                  <a:lnTo>
                    <a:pt x="64402" y="237699"/>
                  </a:lnTo>
                  <a:lnTo>
                    <a:pt x="62728" y="238451"/>
                  </a:lnTo>
                  <a:lnTo>
                    <a:pt x="60569" y="237660"/>
                  </a:lnTo>
                  <a:lnTo>
                    <a:pt x="57847" y="236268"/>
                  </a:lnTo>
                  <a:lnTo>
                    <a:pt x="56587" y="236354"/>
                  </a:lnTo>
                  <a:lnTo>
                    <a:pt x="55320" y="236831"/>
                  </a:lnTo>
                  <a:lnTo>
                    <a:pt x="54279" y="236424"/>
                  </a:lnTo>
                  <a:lnTo>
                    <a:pt x="53285" y="235634"/>
                  </a:lnTo>
                  <a:lnTo>
                    <a:pt x="52542" y="241157"/>
                  </a:lnTo>
                  <a:lnTo>
                    <a:pt x="51314" y="243395"/>
                  </a:lnTo>
                  <a:lnTo>
                    <a:pt x="49444" y="244826"/>
                  </a:lnTo>
                  <a:lnTo>
                    <a:pt x="47684" y="244913"/>
                  </a:lnTo>
                  <a:lnTo>
                    <a:pt x="45869" y="244435"/>
                  </a:lnTo>
                  <a:lnTo>
                    <a:pt x="44335" y="244435"/>
                  </a:lnTo>
                  <a:lnTo>
                    <a:pt x="43170" y="243379"/>
                  </a:lnTo>
                  <a:lnTo>
                    <a:pt x="42246" y="241517"/>
                  </a:lnTo>
                  <a:lnTo>
                    <a:pt x="40776" y="239256"/>
                  </a:lnTo>
                  <a:lnTo>
                    <a:pt x="39281" y="236573"/>
                  </a:lnTo>
                  <a:lnTo>
                    <a:pt x="39117" y="234140"/>
                  </a:lnTo>
                  <a:lnTo>
                    <a:pt x="38859" y="228765"/>
                  </a:lnTo>
                  <a:lnTo>
                    <a:pt x="39289" y="227592"/>
                  </a:lnTo>
                  <a:lnTo>
                    <a:pt x="39915" y="226465"/>
                  </a:lnTo>
                  <a:lnTo>
                    <a:pt x="40220" y="224055"/>
                  </a:lnTo>
                  <a:lnTo>
                    <a:pt x="40009" y="221951"/>
                  </a:lnTo>
                  <a:lnTo>
                    <a:pt x="40447" y="221200"/>
                  </a:lnTo>
                  <a:lnTo>
                    <a:pt x="41316" y="221951"/>
                  </a:lnTo>
                  <a:lnTo>
                    <a:pt x="41965" y="221669"/>
                  </a:lnTo>
                  <a:lnTo>
                    <a:pt x="41926" y="220582"/>
                  </a:lnTo>
                  <a:lnTo>
                    <a:pt x="42121" y="218602"/>
                  </a:lnTo>
                  <a:lnTo>
                    <a:pt x="40979" y="216944"/>
                  </a:lnTo>
                  <a:lnTo>
                    <a:pt x="39047" y="216381"/>
                  </a:lnTo>
                  <a:lnTo>
                    <a:pt x="38859" y="214644"/>
                  </a:lnTo>
                  <a:lnTo>
                    <a:pt x="39062" y="212946"/>
                  </a:lnTo>
                  <a:lnTo>
                    <a:pt x="40080" y="211804"/>
                  </a:lnTo>
                  <a:lnTo>
                    <a:pt x="40424" y="210286"/>
                  </a:lnTo>
                  <a:lnTo>
                    <a:pt x="40432" y="205647"/>
                  </a:lnTo>
                  <a:lnTo>
                    <a:pt x="39070" y="203933"/>
                  </a:lnTo>
                  <a:lnTo>
                    <a:pt x="38546" y="201336"/>
                  </a:lnTo>
                  <a:lnTo>
                    <a:pt x="37842" y="199677"/>
                  </a:lnTo>
                  <a:lnTo>
                    <a:pt x="36575" y="198003"/>
                  </a:lnTo>
                  <a:lnTo>
                    <a:pt x="35135" y="196642"/>
                  </a:lnTo>
                  <a:lnTo>
                    <a:pt x="34251" y="195328"/>
                  </a:lnTo>
                  <a:lnTo>
                    <a:pt x="34055" y="191885"/>
                  </a:lnTo>
                  <a:lnTo>
                    <a:pt x="34556" y="189006"/>
                  </a:lnTo>
                  <a:lnTo>
                    <a:pt x="35010" y="187770"/>
                  </a:lnTo>
                  <a:lnTo>
                    <a:pt x="35471" y="187950"/>
                  </a:lnTo>
                  <a:lnTo>
                    <a:pt x="36895" y="189382"/>
                  </a:lnTo>
                  <a:lnTo>
                    <a:pt x="38061" y="189703"/>
                  </a:lnTo>
                  <a:lnTo>
                    <a:pt x="40369" y="190047"/>
                  </a:lnTo>
                  <a:lnTo>
                    <a:pt x="42638" y="189585"/>
                  </a:lnTo>
                  <a:lnTo>
                    <a:pt x="45423" y="188279"/>
                  </a:lnTo>
                  <a:lnTo>
                    <a:pt x="48106" y="186698"/>
                  </a:lnTo>
                  <a:lnTo>
                    <a:pt x="51995" y="182043"/>
                  </a:lnTo>
                  <a:lnTo>
                    <a:pt x="54388" y="181097"/>
                  </a:lnTo>
                  <a:lnTo>
                    <a:pt x="55617" y="179869"/>
                  </a:lnTo>
                  <a:lnTo>
                    <a:pt x="56039" y="178210"/>
                  </a:lnTo>
                  <a:lnTo>
                    <a:pt x="57056" y="177780"/>
                  </a:lnTo>
                  <a:lnTo>
                    <a:pt x="58253" y="179391"/>
                  </a:lnTo>
                  <a:lnTo>
                    <a:pt x="59740" y="179563"/>
                  </a:lnTo>
                  <a:lnTo>
                    <a:pt x="62032" y="180893"/>
                  </a:lnTo>
                  <a:lnTo>
                    <a:pt x="63018" y="182161"/>
                  </a:lnTo>
                  <a:lnTo>
                    <a:pt x="63863" y="183686"/>
                  </a:lnTo>
                  <a:lnTo>
                    <a:pt x="64676" y="184359"/>
                  </a:lnTo>
                  <a:lnTo>
                    <a:pt x="65545" y="184742"/>
                  </a:lnTo>
                  <a:lnTo>
                    <a:pt x="65670" y="185103"/>
                  </a:lnTo>
                  <a:lnTo>
                    <a:pt x="64981" y="185462"/>
                  </a:lnTo>
                  <a:lnTo>
                    <a:pt x="64191" y="187207"/>
                  </a:lnTo>
                  <a:lnTo>
                    <a:pt x="64637" y="187708"/>
                  </a:lnTo>
                  <a:lnTo>
                    <a:pt x="65936" y="188693"/>
                  </a:lnTo>
                  <a:close/>
                  <a:moveTo>
                    <a:pt x="36387" y="184125"/>
                  </a:moveTo>
                  <a:lnTo>
                    <a:pt x="35659" y="185447"/>
                  </a:lnTo>
                  <a:lnTo>
                    <a:pt x="34626" y="185353"/>
                  </a:lnTo>
                  <a:lnTo>
                    <a:pt x="35033" y="184375"/>
                  </a:lnTo>
                  <a:lnTo>
                    <a:pt x="35988" y="182411"/>
                  </a:lnTo>
                  <a:lnTo>
                    <a:pt x="37146" y="181754"/>
                  </a:lnTo>
                  <a:lnTo>
                    <a:pt x="37662" y="182341"/>
                  </a:lnTo>
                  <a:lnTo>
                    <a:pt x="37115" y="183467"/>
                  </a:lnTo>
                  <a:lnTo>
                    <a:pt x="36387" y="184125"/>
                  </a:lnTo>
                  <a:close/>
                  <a:moveTo>
                    <a:pt x="160490" y="193794"/>
                  </a:moveTo>
                  <a:lnTo>
                    <a:pt x="159512" y="194045"/>
                  </a:lnTo>
                  <a:lnTo>
                    <a:pt x="158941" y="193700"/>
                  </a:lnTo>
                  <a:lnTo>
                    <a:pt x="158628" y="193262"/>
                  </a:lnTo>
                  <a:lnTo>
                    <a:pt x="159011" y="192175"/>
                  </a:lnTo>
                  <a:lnTo>
                    <a:pt x="161006" y="192824"/>
                  </a:lnTo>
                  <a:lnTo>
                    <a:pt x="160983" y="193434"/>
                  </a:lnTo>
                  <a:lnTo>
                    <a:pt x="160490" y="193794"/>
                  </a:lnTo>
                  <a:close/>
                  <a:moveTo>
                    <a:pt x="40627" y="240484"/>
                  </a:moveTo>
                  <a:lnTo>
                    <a:pt x="39360" y="243270"/>
                  </a:lnTo>
                  <a:lnTo>
                    <a:pt x="38038" y="241298"/>
                  </a:lnTo>
                  <a:lnTo>
                    <a:pt x="37983" y="239608"/>
                  </a:lnTo>
                  <a:lnTo>
                    <a:pt x="38163" y="239123"/>
                  </a:lnTo>
                  <a:lnTo>
                    <a:pt x="39790" y="239835"/>
                  </a:lnTo>
                  <a:lnTo>
                    <a:pt x="40627" y="240484"/>
                  </a:lnTo>
                  <a:close/>
                  <a:moveTo>
                    <a:pt x="196462" y="264205"/>
                  </a:moveTo>
                  <a:lnTo>
                    <a:pt x="194976" y="267366"/>
                  </a:lnTo>
                  <a:lnTo>
                    <a:pt x="194248" y="268578"/>
                  </a:lnTo>
                  <a:lnTo>
                    <a:pt x="188952" y="276285"/>
                  </a:lnTo>
                  <a:lnTo>
                    <a:pt x="188341" y="278060"/>
                  </a:lnTo>
                  <a:lnTo>
                    <a:pt x="187966" y="279993"/>
                  </a:lnTo>
                  <a:lnTo>
                    <a:pt x="187418" y="281683"/>
                  </a:lnTo>
                  <a:lnTo>
                    <a:pt x="186683" y="283271"/>
                  </a:lnTo>
                  <a:lnTo>
                    <a:pt x="185986" y="285289"/>
                  </a:lnTo>
                  <a:lnTo>
                    <a:pt x="186120" y="287574"/>
                  </a:lnTo>
                  <a:lnTo>
                    <a:pt x="186370" y="288693"/>
                  </a:lnTo>
                  <a:lnTo>
                    <a:pt x="187012" y="289428"/>
                  </a:lnTo>
                  <a:lnTo>
                    <a:pt x="188060" y="290116"/>
                  </a:lnTo>
                  <a:lnTo>
                    <a:pt x="188866" y="291180"/>
                  </a:lnTo>
                  <a:lnTo>
                    <a:pt x="187629" y="292143"/>
                  </a:lnTo>
                  <a:lnTo>
                    <a:pt x="188983" y="294075"/>
                  </a:lnTo>
                  <a:lnTo>
                    <a:pt x="190141" y="295217"/>
                  </a:lnTo>
                  <a:lnTo>
                    <a:pt x="190297" y="296359"/>
                  </a:lnTo>
                  <a:lnTo>
                    <a:pt x="190274" y="297502"/>
                  </a:lnTo>
                  <a:lnTo>
                    <a:pt x="187872" y="299645"/>
                  </a:lnTo>
                  <a:lnTo>
                    <a:pt x="186933" y="300827"/>
                  </a:lnTo>
                  <a:lnTo>
                    <a:pt x="186354" y="302258"/>
                  </a:lnTo>
                  <a:lnTo>
                    <a:pt x="186104" y="303729"/>
                  </a:lnTo>
                  <a:lnTo>
                    <a:pt x="186362" y="305059"/>
                  </a:lnTo>
                  <a:lnTo>
                    <a:pt x="186284" y="306381"/>
                  </a:lnTo>
                  <a:lnTo>
                    <a:pt x="183866" y="306217"/>
                  </a:lnTo>
                  <a:lnTo>
                    <a:pt x="181394" y="305403"/>
                  </a:lnTo>
                  <a:lnTo>
                    <a:pt x="178899" y="305756"/>
                  </a:lnTo>
                  <a:lnTo>
                    <a:pt x="175347" y="304222"/>
                  </a:lnTo>
                  <a:lnTo>
                    <a:pt x="174056" y="303948"/>
                  </a:lnTo>
                  <a:lnTo>
                    <a:pt x="172882" y="303346"/>
                  </a:lnTo>
                  <a:lnTo>
                    <a:pt x="169933" y="298589"/>
                  </a:lnTo>
                  <a:lnTo>
                    <a:pt x="167555" y="296579"/>
                  </a:lnTo>
                  <a:lnTo>
                    <a:pt x="165004" y="295006"/>
                  </a:lnTo>
                  <a:lnTo>
                    <a:pt x="162399" y="294912"/>
                  </a:lnTo>
                  <a:lnTo>
                    <a:pt x="159794" y="295092"/>
                  </a:lnTo>
                  <a:lnTo>
                    <a:pt x="157494" y="294122"/>
                  </a:lnTo>
                  <a:lnTo>
                    <a:pt x="152807" y="290875"/>
                  </a:lnTo>
                  <a:lnTo>
                    <a:pt x="147839" y="288270"/>
                  </a:lnTo>
                  <a:lnTo>
                    <a:pt x="145735" y="286580"/>
                  </a:lnTo>
                  <a:lnTo>
                    <a:pt x="144773" y="285438"/>
                  </a:lnTo>
                  <a:lnTo>
                    <a:pt x="143646" y="284679"/>
                  </a:lnTo>
                  <a:lnTo>
                    <a:pt x="140806" y="283928"/>
                  </a:lnTo>
                  <a:lnTo>
                    <a:pt x="138248" y="282160"/>
                  </a:lnTo>
                  <a:lnTo>
                    <a:pt x="137090" y="282035"/>
                  </a:lnTo>
                  <a:lnTo>
                    <a:pt x="134594" y="282246"/>
                  </a:lnTo>
                  <a:lnTo>
                    <a:pt x="133311" y="282121"/>
                  </a:lnTo>
                  <a:lnTo>
                    <a:pt x="132020" y="281495"/>
                  </a:lnTo>
                  <a:lnTo>
                    <a:pt x="129533" y="279422"/>
                  </a:lnTo>
                  <a:lnTo>
                    <a:pt x="127937" y="276543"/>
                  </a:lnTo>
                  <a:lnTo>
                    <a:pt x="127522" y="275268"/>
                  </a:lnTo>
                  <a:lnTo>
                    <a:pt x="128649" y="271974"/>
                  </a:lnTo>
                  <a:lnTo>
                    <a:pt x="129987" y="268805"/>
                  </a:lnTo>
                  <a:lnTo>
                    <a:pt x="131168" y="267921"/>
                  </a:lnTo>
                  <a:lnTo>
                    <a:pt x="132545" y="267280"/>
                  </a:lnTo>
                  <a:lnTo>
                    <a:pt x="133374" y="266341"/>
                  </a:lnTo>
                  <a:lnTo>
                    <a:pt x="134078" y="265191"/>
                  </a:lnTo>
                  <a:lnTo>
                    <a:pt x="136636" y="268508"/>
                  </a:lnTo>
                  <a:lnTo>
                    <a:pt x="137778" y="269314"/>
                  </a:lnTo>
                  <a:lnTo>
                    <a:pt x="138936" y="269134"/>
                  </a:lnTo>
                  <a:lnTo>
                    <a:pt x="140986" y="267945"/>
                  </a:lnTo>
                  <a:lnTo>
                    <a:pt x="141158" y="266638"/>
                  </a:lnTo>
                  <a:lnTo>
                    <a:pt x="143427" y="264988"/>
                  </a:lnTo>
                  <a:lnTo>
                    <a:pt x="146306" y="264956"/>
                  </a:lnTo>
                  <a:lnTo>
                    <a:pt x="147636" y="265261"/>
                  </a:lnTo>
                  <a:lnTo>
                    <a:pt x="148332" y="266756"/>
                  </a:lnTo>
                  <a:lnTo>
                    <a:pt x="149428" y="267217"/>
                  </a:lnTo>
                  <a:lnTo>
                    <a:pt x="150695" y="267413"/>
                  </a:lnTo>
                  <a:lnTo>
                    <a:pt x="154873" y="270253"/>
                  </a:lnTo>
                  <a:lnTo>
                    <a:pt x="156046" y="270714"/>
                  </a:lnTo>
                  <a:lnTo>
                    <a:pt x="157228" y="270792"/>
                  </a:lnTo>
                  <a:lnTo>
                    <a:pt x="160474" y="269603"/>
                  </a:lnTo>
                  <a:lnTo>
                    <a:pt x="162962" y="269150"/>
                  </a:lnTo>
                  <a:lnTo>
                    <a:pt x="168180" y="269807"/>
                  </a:lnTo>
                  <a:lnTo>
                    <a:pt x="170997" y="269095"/>
                  </a:lnTo>
                  <a:lnTo>
                    <a:pt x="172968" y="269009"/>
                  </a:lnTo>
                  <a:lnTo>
                    <a:pt x="175839" y="267914"/>
                  </a:lnTo>
                  <a:lnTo>
                    <a:pt x="178046" y="266091"/>
                  </a:lnTo>
                  <a:lnTo>
                    <a:pt x="179196" y="265637"/>
                  </a:lnTo>
                  <a:lnTo>
                    <a:pt x="180432" y="265504"/>
                  </a:lnTo>
                  <a:lnTo>
                    <a:pt x="183420" y="265621"/>
                  </a:lnTo>
                  <a:lnTo>
                    <a:pt x="186425" y="266036"/>
                  </a:lnTo>
                  <a:lnTo>
                    <a:pt x="187684" y="265606"/>
                  </a:lnTo>
                  <a:lnTo>
                    <a:pt x="188741" y="264409"/>
                  </a:lnTo>
                  <a:lnTo>
                    <a:pt x="189961" y="263869"/>
                  </a:lnTo>
                  <a:lnTo>
                    <a:pt x="191299" y="264229"/>
                  </a:lnTo>
                  <a:lnTo>
                    <a:pt x="194764" y="262179"/>
                  </a:lnTo>
                  <a:lnTo>
                    <a:pt x="196298" y="262038"/>
                  </a:lnTo>
                  <a:lnTo>
                    <a:pt x="197753" y="262828"/>
                  </a:lnTo>
                  <a:lnTo>
                    <a:pt x="196462" y="264205"/>
                  </a:lnTo>
                  <a:close/>
                  <a:moveTo>
                    <a:pt x="119057" y="304527"/>
                  </a:moveTo>
                  <a:lnTo>
                    <a:pt x="118001" y="304832"/>
                  </a:lnTo>
                  <a:lnTo>
                    <a:pt x="116624" y="303893"/>
                  </a:lnTo>
                  <a:lnTo>
                    <a:pt x="116530" y="302579"/>
                  </a:lnTo>
                  <a:lnTo>
                    <a:pt x="116780" y="302188"/>
                  </a:lnTo>
                  <a:lnTo>
                    <a:pt x="118455" y="302790"/>
                  </a:lnTo>
                  <a:lnTo>
                    <a:pt x="118979" y="304011"/>
                  </a:lnTo>
                  <a:lnTo>
                    <a:pt x="119057" y="30452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4" name="Freeform: Shape 683">
              <a:extLst>
                <a:ext uri="{FF2B5EF4-FFF2-40B4-BE49-F238E27FC236}">
                  <a16:creationId xmlns:a16="http://schemas.microsoft.com/office/drawing/2014/main" id="{DEA0C08D-6B27-0E8F-CEDF-0B612304F8E1}"/>
                </a:ext>
              </a:extLst>
            </p:cNvPr>
            <p:cNvSpPr>
              <a:spLocks/>
            </p:cNvSpPr>
            <p:nvPr/>
          </p:nvSpPr>
          <p:spPr>
            <a:xfrm>
              <a:off x="7201813" y="3408442"/>
              <a:ext cx="4960" cy="3238"/>
            </a:xfrm>
            <a:custGeom>
              <a:avLst/>
              <a:gdLst>
                <a:gd name="connsiteX0" fmla="*/ 4765 w 4960"/>
                <a:gd name="connsiteY0" fmla="*/ 1181 h 3238"/>
                <a:gd name="connsiteX1" fmla="*/ 4960 w 4960"/>
                <a:gd name="connsiteY1" fmla="*/ 2871 h 3238"/>
                <a:gd name="connsiteX2" fmla="*/ 3998 w 4960"/>
                <a:gd name="connsiteY2" fmla="*/ 3239 h 3238"/>
                <a:gd name="connsiteX3" fmla="*/ 3176 w 4960"/>
                <a:gd name="connsiteY3" fmla="*/ 2652 h 3238"/>
                <a:gd name="connsiteX4" fmla="*/ 1541 w 4960"/>
                <a:gd name="connsiteY4" fmla="*/ 2652 h 3238"/>
                <a:gd name="connsiteX5" fmla="*/ 0 w 4960"/>
                <a:gd name="connsiteY5" fmla="*/ 3020 h 3238"/>
                <a:gd name="connsiteX6" fmla="*/ 336 w 4960"/>
                <a:gd name="connsiteY6" fmla="*/ 0 h 3238"/>
                <a:gd name="connsiteX7" fmla="*/ 3372 w 4960"/>
                <a:gd name="connsiteY7" fmla="*/ 368 h 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60" h="3238">
                  <a:moveTo>
                    <a:pt x="4765" y="1181"/>
                  </a:moveTo>
                  <a:lnTo>
                    <a:pt x="4960" y="2871"/>
                  </a:lnTo>
                  <a:lnTo>
                    <a:pt x="3998" y="3239"/>
                  </a:lnTo>
                  <a:lnTo>
                    <a:pt x="3176" y="2652"/>
                  </a:lnTo>
                  <a:lnTo>
                    <a:pt x="1541" y="2652"/>
                  </a:lnTo>
                  <a:lnTo>
                    <a:pt x="0" y="3020"/>
                  </a:lnTo>
                  <a:lnTo>
                    <a:pt x="336" y="0"/>
                  </a:lnTo>
                  <a:lnTo>
                    <a:pt x="3372" y="36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5" name="Freeform: Shape 684">
              <a:extLst>
                <a:ext uri="{FF2B5EF4-FFF2-40B4-BE49-F238E27FC236}">
                  <a16:creationId xmlns:a16="http://schemas.microsoft.com/office/drawing/2014/main" id="{6EFF5121-908A-65E6-9841-A2F173FDB224}"/>
                </a:ext>
              </a:extLst>
            </p:cNvPr>
            <p:cNvSpPr>
              <a:spLocks/>
            </p:cNvSpPr>
            <p:nvPr/>
          </p:nvSpPr>
          <p:spPr>
            <a:xfrm>
              <a:off x="5530853" y="4237351"/>
              <a:ext cx="46737" cy="18541"/>
            </a:xfrm>
            <a:custGeom>
              <a:avLst/>
              <a:gdLst>
                <a:gd name="connsiteX0" fmla="*/ 23666 w 46737"/>
                <a:gd name="connsiteY0" fmla="*/ 1494 h 18541"/>
                <a:gd name="connsiteX1" fmla="*/ 26341 w 46737"/>
                <a:gd name="connsiteY1" fmla="*/ 2316 h 18541"/>
                <a:gd name="connsiteX2" fmla="*/ 29111 w 46737"/>
                <a:gd name="connsiteY2" fmla="*/ 2746 h 18541"/>
                <a:gd name="connsiteX3" fmla="*/ 30300 w 46737"/>
                <a:gd name="connsiteY3" fmla="*/ 2769 h 18541"/>
                <a:gd name="connsiteX4" fmla="*/ 31419 w 46737"/>
                <a:gd name="connsiteY4" fmla="*/ 3035 h 18541"/>
                <a:gd name="connsiteX5" fmla="*/ 33946 w 46737"/>
                <a:gd name="connsiteY5" fmla="*/ 5015 h 18541"/>
                <a:gd name="connsiteX6" fmla="*/ 35980 w 46737"/>
                <a:gd name="connsiteY6" fmla="*/ 6094 h 18541"/>
                <a:gd name="connsiteX7" fmla="*/ 43686 w 46737"/>
                <a:gd name="connsiteY7" fmla="*/ 8512 h 18541"/>
                <a:gd name="connsiteX8" fmla="*/ 46252 w 46737"/>
                <a:gd name="connsiteY8" fmla="*/ 12682 h 18541"/>
                <a:gd name="connsiteX9" fmla="*/ 46737 w 46737"/>
                <a:gd name="connsiteY9" fmla="*/ 13988 h 18541"/>
                <a:gd name="connsiteX10" fmla="*/ 44750 w 46737"/>
                <a:gd name="connsiteY10" fmla="*/ 14755 h 18541"/>
                <a:gd name="connsiteX11" fmla="*/ 42239 w 46737"/>
                <a:gd name="connsiteY11" fmla="*/ 15029 h 18541"/>
                <a:gd name="connsiteX12" fmla="*/ 39845 w 46737"/>
                <a:gd name="connsiteY12" fmla="*/ 15068 h 18541"/>
                <a:gd name="connsiteX13" fmla="*/ 37631 w 46737"/>
                <a:gd name="connsiteY13" fmla="*/ 14278 h 18541"/>
                <a:gd name="connsiteX14" fmla="*/ 36668 w 46737"/>
                <a:gd name="connsiteY14" fmla="*/ 13667 h 18541"/>
                <a:gd name="connsiteX15" fmla="*/ 34360 w 46737"/>
                <a:gd name="connsiteY15" fmla="*/ 13370 h 18541"/>
                <a:gd name="connsiteX16" fmla="*/ 34939 w 46737"/>
                <a:gd name="connsiteY16" fmla="*/ 12807 h 18541"/>
                <a:gd name="connsiteX17" fmla="*/ 33915 w 46737"/>
                <a:gd name="connsiteY17" fmla="*/ 12549 h 18541"/>
                <a:gd name="connsiteX18" fmla="*/ 32632 w 46737"/>
                <a:gd name="connsiteY18" fmla="*/ 12603 h 18541"/>
                <a:gd name="connsiteX19" fmla="*/ 31685 w 46737"/>
                <a:gd name="connsiteY19" fmla="*/ 14207 h 18541"/>
                <a:gd name="connsiteX20" fmla="*/ 30637 w 46737"/>
                <a:gd name="connsiteY20" fmla="*/ 15475 h 18541"/>
                <a:gd name="connsiteX21" fmla="*/ 28618 w 46737"/>
                <a:gd name="connsiteY21" fmla="*/ 15349 h 18541"/>
                <a:gd name="connsiteX22" fmla="*/ 27844 w 46737"/>
                <a:gd name="connsiteY22" fmla="*/ 14270 h 18541"/>
                <a:gd name="connsiteX23" fmla="*/ 26787 w 46737"/>
                <a:gd name="connsiteY23" fmla="*/ 14755 h 18541"/>
                <a:gd name="connsiteX24" fmla="*/ 25927 w 46737"/>
                <a:gd name="connsiteY24" fmla="*/ 15553 h 18541"/>
                <a:gd name="connsiteX25" fmla="*/ 24910 w 46737"/>
                <a:gd name="connsiteY25" fmla="*/ 18542 h 18541"/>
                <a:gd name="connsiteX26" fmla="*/ 23259 w 46737"/>
                <a:gd name="connsiteY26" fmla="*/ 17055 h 18541"/>
                <a:gd name="connsiteX27" fmla="*/ 21468 w 46737"/>
                <a:gd name="connsiteY27" fmla="*/ 15819 h 18541"/>
                <a:gd name="connsiteX28" fmla="*/ 19222 w 46737"/>
                <a:gd name="connsiteY28" fmla="*/ 15303 h 18541"/>
                <a:gd name="connsiteX29" fmla="*/ 14685 w 46737"/>
                <a:gd name="connsiteY29" fmla="*/ 15216 h 18541"/>
                <a:gd name="connsiteX30" fmla="*/ 12541 w 46737"/>
                <a:gd name="connsiteY30" fmla="*/ 14817 h 18541"/>
                <a:gd name="connsiteX31" fmla="*/ 10757 w 46737"/>
                <a:gd name="connsiteY31" fmla="*/ 12290 h 18541"/>
                <a:gd name="connsiteX32" fmla="*/ 10053 w 46737"/>
                <a:gd name="connsiteY32" fmla="*/ 11571 h 18541"/>
                <a:gd name="connsiteX33" fmla="*/ 8261 w 46737"/>
                <a:gd name="connsiteY33" fmla="*/ 10914 h 18541"/>
                <a:gd name="connsiteX34" fmla="*/ 6478 w 46737"/>
                <a:gd name="connsiteY34" fmla="*/ 8011 h 18541"/>
                <a:gd name="connsiteX35" fmla="*/ 5836 w 46737"/>
                <a:gd name="connsiteY35" fmla="*/ 7612 h 18541"/>
                <a:gd name="connsiteX36" fmla="*/ 994 w 46737"/>
                <a:gd name="connsiteY36" fmla="*/ 6994 h 18541"/>
                <a:gd name="connsiteX37" fmla="*/ 0 w 46737"/>
                <a:gd name="connsiteY37" fmla="*/ 5406 h 18541"/>
                <a:gd name="connsiteX38" fmla="*/ 297 w 46737"/>
                <a:gd name="connsiteY38" fmla="*/ 3966 h 18541"/>
                <a:gd name="connsiteX39" fmla="*/ 1909 w 46737"/>
                <a:gd name="connsiteY39" fmla="*/ 2206 h 18541"/>
                <a:gd name="connsiteX40" fmla="*/ 2699 w 46737"/>
                <a:gd name="connsiteY40" fmla="*/ 1705 h 18541"/>
                <a:gd name="connsiteX41" fmla="*/ 5375 w 46737"/>
                <a:gd name="connsiteY41" fmla="*/ 1784 h 18541"/>
                <a:gd name="connsiteX42" fmla="*/ 7933 w 46737"/>
                <a:gd name="connsiteY42" fmla="*/ 1252 h 18541"/>
                <a:gd name="connsiteX43" fmla="*/ 9060 w 46737"/>
                <a:gd name="connsiteY43" fmla="*/ 501 h 18541"/>
                <a:gd name="connsiteX44" fmla="*/ 10233 w 46737"/>
                <a:gd name="connsiteY44" fmla="*/ 0 h 18541"/>
                <a:gd name="connsiteX45" fmla="*/ 19496 w 46737"/>
                <a:gd name="connsiteY45" fmla="*/ 1275 h 18541"/>
                <a:gd name="connsiteX46" fmla="*/ 21632 w 46737"/>
                <a:gd name="connsiteY46" fmla="*/ 1283 h 1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6737" h="18541">
                  <a:moveTo>
                    <a:pt x="23666" y="1494"/>
                  </a:moveTo>
                  <a:lnTo>
                    <a:pt x="26341" y="2316"/>
                  </a:lnTo>
                  <a:lnTo>
                    <a:pt x="29111" y="2746"/>
                  </a:lnTo>
                  <a:lnTo>
                    <a:pt x="30300" y="2769"/>
                  </a:lnTo>
                  <a:lnTo>
                    <a:pt x="31419" y="3035"/>
                  </a:lnTo>
                  <a:lnTo>
                    <a:pt x="33946" y="5015"/>
                  </a:lnTo>
                  <a:lnTo>
                    <a:pt x="35980" y="6094"/>
                  </a:lnTo>
                  <a:lnTo>
                    <a:pt x="43686" y="8512"/>
                  </a:lnTo>
                  <a:lnTo>
                    <a:pt x="46252" y="12682"/>
                  </a:lnTo>
                  <a:lnTo>
                    <a:pt x="46737" y="13988"/>
                  </a:lnTo>
                  <a:lnTo>
                    <a:pt x="44750" y="14755"/>
                  </a:lnTo>
                  <a:lnTo>
                    <a:pt x="42239" y="15029"/>
                  </a:lnTo>
                  <a:lnTo>
                    <a:pt x="39845" y="15068"/>
                  </a:lnTo>
                  <a:lnTo>
                    <a:pt x="37631" y="14278"/>
                  </a:lnTo>
                  <a:lnTo>
                    <a:pt x="36668" y="13667"/>
                  </a:lnTo>
                  <a:lnTo>
                    <a:pt x="34360" y="13370"/>
                  </a:lnTo>
                  <a:lnTo>
                    <a:pt x="34939" y="12807"/>
                  </a:lnTo>
                  <a:lnTo>
                    <a:pt x="33915" y="12549"/>
                  </a:lnTo>
                  <a:lnTo>
                    <a:pt x="32632" y="12603"/>
                  </a:lnTo>
                  <a:lnTo>
                    <a:pt x="31685" y="14207"/>
                  </a:lnTo>
                  <a:lnTo>
                    <a:pt x="30637" y="15475"/>
                  </a:lnTo>
                  <a:lnTo>
                    <a:pt x="28618" y="15349"/>
                  </a:lnTo>
                  <a:lnTo>
                    <a:pt x="27844" y="14270"/>
                  </a:lnTo>
                  <a:lnTo>
                    <a:pt x="26787" y="14755"/>
                  </a:lnTo>
                  <a:lnTo>
                    <a:pt x="25927" y="15553"/>
                  </a:lnTo>
                  <a:lnTo>
                    <a:pt x="24910" y="18542"/>
                  </a:lnTo>
                  <a:lnTo>
                    <a:pt x="23259" y="17055"/>
                  </a:lnTo>
                  <a:lnTo>
                    <a:pt x="21468" y="15819"/>
                  </a:lnTo>
                  <a:lnTo>
                    <a:pt x="19222" y="15303"/>
                  </a:lnTo>
                  <a:lnTo>
                    <a:pt x="14685" y="15216"/>
                  </a:lnTo>
                  <a:lnTo>
                    <a:pt x="12541" y="14817"/>
                  </a:lnTo>
                  <a:lnTo>
                    <a:pt x="10757" y="12290"/>
                  </a:lnTo>
                  <a:lnTo>
                    <a:pt x="10053" y="11571"/>
                  </a:lnTo>
                  <a:lnTo>
                    <a:pt x="8261" y="10914"/>
                  </a:lnTo>
                  <a:lnTo>
                    <a:pt x="6478" y="8011"/>
                  </a:lnTo>
                  <a:lnTo>
                    <a:pt x="5836" y="7612"/>
                  </a:lnTo>
                  <a:lnTo>
                    <a:pt x="994" y="6994"/>
                  </a:lnTo>
                  <a:lnTo>
                    <a:pt x="0" y="5406"/>
                  </a:lnTo>
                  <a:lnTo>
                    <a:pt x="297" y="3966"/>
                  </a:lnTo>
                  <a:lnTo>
                    <a:pt x="1909" y="2206"/>
                  </a:lnTo>
                  <a:lnTo>
                    <a:pt x="2699" y="1705"/>
                  </a:lnTo>
                  <a:lnTo>
                    <a:pt x="5375" y="1784"/>
                  </a:lnTo>
                  <a:lnTo>
                    <a:pt x="7933" y="1252"/>
                  </a:lnTo>
                  <a:lnTo>
                    <a:pt x="9060" y="501"/>
                  </a:lnTo>
                  <a:lnTo>
                    <a:pt x="10233" y="0"/>
                  </a:lnTo>
                  <a:lnTo>
                    <a:pt x="19496" y="1275"/>
                  </a:lnTo>
                  <a:lnTo>
                    <a:pt x="21632" y="128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6" name="Freeform: Shape 685">
              <a:extLst>
                <a:ext uri="{FF2B5EF4-FFF2-40B4-BE49-F238E27FC236}">
                  <a16:creationId xmlns:a16="http://schemas.microsoft.com/office/drawing/2014/main" id="{27DD9312-DA64-9D14-500E-D4542F66BE91}"/>
                </a:ext>
              </a:extLst>
            </p:cNvPr>
            <p:cNvSpPr>
              <a:spLocks/>
            </p:cNvSpPr>
            <p:nvPr/>
          </p:nvSpPr>
          <p:spPr>
            <a:xfrm>
              <a:off x="8018298" y="3875204"/>
              <a:ext cx="95328" cy="106946"/>
            </a:xfrm>
            <a:custGeom>
              <a:avLst/>
              <a:gdLst>
                <a:gd name="connsiteX0" fmla="*/ 92098 w 95328"/>
                <a:gd name="connsiteY0" fmla="*/ 32420 h 106946"/>
                <a:gd name="connsiteX1" fmla="*/ 88843 w 95328"/>
                <a:gd name="connsiteY1" fmla="*/ 35432 h 106946"/>
                <a:gd name="connsiteX2" fmla="*/ 88076 w 95328"/>
                <a:gd name="connsiteY2" fmla="*/ 35761 h 106946"/>
                <a:gd name="connsiteX3" fmla="*/ 83844 w 95328"/>
                <a:gd name="connsiteY3" fmla="*/ 37005 h 106946"/>
                <a:gd name="connsiteX4" fmla="*/ 75191 w 95328"/>
                <a:gd name="connsiteY4" fmla="*/ 39555 h 106946"/>
                <a:gd name="connsiteX5" fmla="*/ 69394 w 95328"/>
                <a:gd name="connsiteY5" fmla="*/ 41261 h 106946"/>
                <a:gd name="connsiteX6" fmla="*/ 61977 w 95328"/>
                <a:gd name="connsiteY6" fmla="*/ 43436 h 106946"/>
                <a:gd name="connsiteX7" fmla="*/ 55820 w 95328"/>
                <a:gd name="connsiteY7" fmla="*/ 45251 h 106946"/>
                <a:gd name="connsiteX8" fmla="*/ 49726 w 95328"/>
                <a:gd name="connsiteY8" fmla="*/ 47034 h 106946"/>
                <a:gd name="connsiteX9" fmla="*/ 44077 w 95328"/>
                <a:gd name="connsiteY9" fmla="*/ 48693 h 106946"/>
                <a:gd name="connsiteX10" fmla="*/ 47301 w 95328"/>
                <a:gd name="connsiteY10" fmla="*/ 52182 h 106946"/>
                <a:gd name="connsiteX11" fmla="*/ 52221 w 95328"/>
                <a:gd name="connsiteY11" fmla="*/ 57510 h 106946"/>
                <a:gd name="connsiteX12" fmla="*/ 55508 w 95328"/>
                <a:gd name="connsiteY12" fmla="*/ 61054 h 106946"/>
                <a:gd name="connsiteX13" fmla="*/ 59380 w 95328"/>
                <a:gd name="connsiteY13" fmla="*/ 65607 h 106946"/>
                <a:gd name="connsiteX14" fmla="*/ 62838 w 95328"/>
                <a:gd name="connsiteY14" fmla="*/ 69668 h 106946"/>
                <a:gd name="connsiteX15" fmla="*/ 66507 w 95328"/>
                <a:gd name="connsiteY15" fmla="*/ 73963 h 106946"/>
                <a:gd name="connsiteX16" fmla="*/ 63933 w 95328"/>
                <a:gd name="connsiteY16" fmla="*/ 75418 h 106946"/>
                <a:gd name="connsiteX17" fmla="*/ 59693 w 95328"/>
                <a:gd name="connsiteY17" fmla="*/ 77812 h 106946"/>
                <a:gd name="connsiteX18" fmla="*/ 59263 w 95328"/>
                <a:gd name="connsiteY18" fmla="*/ 78250 h 106946"/>
                <a:gd name="connsiteX19" fmla="*/ 58895 w 95328"/>
                <a:gd name="connsiteY19" fmla="*/ 78696 h 106946"/>
                <a:gd name="connsiteX20" fmla="*/ 57142 w 95328"/>
                <a:gd name="connsiteY20" fmla="*/ 82960 h 106946"/>
                <a:gd name="connsiteX21" fmla="*/ 55765 w 95328"/>
                <a:gd name="connsiteY21" fmla="*/ 86316 h 106946"/>
                <a:gd name="connsiteX22" fmla="*/ 55288 w 95328"/>
                <a:gd name="connsiteY22" fmla="*/ 86731 h 106946"/>
                <a:gd name="connsiteX23" fmla="*/ 49374 w 95328"/>
                <a:gd name="connsiteY23" fmla="*/ 87967 h 106946"/>
                <a:gd name="connsiteX24" fmla="*/ 43389 w 95328"/>
                <a:gd name="connsiteY24" fmla="*/ 89203 h 106946"/>
                <a:gd name="connsiteX25" fmla="*/ 39618 w 95328"/>
                <a:gd name="connsiteY25" fmla="*/ 89993 h 106946"/>
                <a:gd name="connsiteX26" fmla="*/ 38484 w 95328"/>
                <a:gd name="connsiteY26" fmla="*/ 90854 h 106946"/>
                <a:gd name="connsiteX27" fmla="*/ 36027 w 95328"/>
                <a:gd name="connsiteY27" fmla="*/ 95023 h 106946"/>
                <a:gd name="connsiteX28" fmla="*/ 33485 w 95328"/>
                <a:gd name="connsiteY28" fmla="*/ 99311 h 106946"/>
                <a:gd name="connsiteX29" fmla="*/ 29244 w 95328"/>
                <a:gd name="connsiteY29" fmla="*/ 102816 h 106946"/>
                <a:gd name="connsiteX30" fmla="*/ 24534 w 95328"/>
                <a:gd name="connsiteY30" fmla="*/ 106696 h 106946"/>
                <a:gd name="connsiteX31" fmla="*/ 23369 w 95328"/>
                <a:gd name="connsiteY31" fmla="*/ 106946 h 106946"/>
                <a:gd name="connsiteX32" fmla="*/ 19965 w 95328"/>
                <a:gd name="connsiteY32" fmla="*/ 106352 h 106946"/>
                <a:gd name="connsiteX33" fmla="*/ 14145 w 95328"/>
                <a:gd name="connsiteY33" fmla="*/ 105335 h 106946"/>
                <a:gd name="connsiteX34" fmla="*/ 8520 w 95328"/>
                <a:gd name="connsiteY34" fmla="*/ 104349 h 106946"/>
                <a:gd name="connsiteX35" fmla="*/ 4670 w 95328"/>
                <a:gd name="connsiteY35" fmla="*/ 103684 h 106946"/>
                <a:gd name="connsiteX36" fmla="*/ 0 w 95328"/>
                <a:gd name="connsiteY36" fmla="*/ 102863 h 106946"/>
                <a:gd name="connsiteX37" fmla="*/ 681 w 95328"/>
                <a:gd name="connsiteY37" fmla="*/ 99585 h 106946"/>
                <a:gd name="connsiteX38" fmla="*/ 493 w 95328"/>
                <a:gd name="connsiteY38" fmla="*/ 97808 h 106946"/>
                <a:gd name="connsiteX39" fmla="*/ 1604 w 95328"/>
                <a:gd name="connsiteY39" fmla="*/ 91972 h 106946"/>
                <a:gd name="connsiteX40" fmla="*/ 2253 w 95328"/>
                <a:gd name="connsiteY40" fmla="*/ 89211 h 106946"/>
                <a:gd name="connsiteX41" fmla="*/ 2574 w 95328"/>
                <a:gd name="connsiteY41" fmla="*/ 87169 h 106946"/>
                <a:gd name="connsiteX42" fmla="*/ 4186 w 95328"/>
                <a:gd name="connsiteY42" fmla="*/ 83030 h 106946"/>
                <a:gd name="connsiteX43" fmla="*/ 3990 w 95328"/>
                <a:gd name="connsiteY43" fmla="*/ 81677 h 106946"/>
                <a:gd name="connsiteX44" fmla="*/ 4327 w 95328"/>
                <a:gd name="connsiteY44" fmla="*/ 76897 h 106946"/>
                <a:gd name="connsiteX45" fmla="*/ 4162 w 95328"/>
                <a:gd name="connsiteY45" fmla="*/ 75973 h 106946"/>
                <a:gd name="connsiteX46" fmla="*/ 4898 w 95328"/>
                <a:gd name="connsiteY46" fmla="*/ 73360 h 106946"/>
                <a:gd name="connsiteX47" fmla="*/ 6274 w 95328"/>
                <a:gd name="connsiteY47" fmla="*/ 69566 h 106946"/>
                <a:gd name="connsiteX48" fmla="*/ 7620 w 95328"/>
                <a:gd name="connsiteY48" fmla="*/ 66288 h 106946"/>
                <a:gd name="connsiteX49" fmla="*/ 8105 w 95328"/>
                <a:gd name="connsiteY49" fmla="*/ 64817 h 106946"/>
                <a:gd name="connsiteX50" fmla="*/ 9482 w 95328"/>
                <a:gd name="connsiteY50" fmla="*/ 61703 h 106946"/>
                <a:gd name="connsiteX51" fmla="*/ 10726 w 95328"/>
                <a:gd name="connsiteY51" fmla="*/ 57878 h 106946"/>
                <a:gd name="connsiteX52" fmla="*/ 10069 w 95328"/>
                <a:gd name="connsiteY52" fmla="*/ 55781 h 106946"/>
                <a:gd name="connsiteX53" fmla="*/ 9873 w 95328"/>
                <a:gd name="connsiteY53" fmla="*/ 55374 h 106946"/>
                <a:gd name="connsiteX54" fmla="*/ 10374 w 95328"/>
                <a:gd name="connsiteY54" fmla="*/ 52965 h 106946"/>
                <a:gd name="connsiteX55" fmla="*/ 10359 w 95328"/>
                <a:gd name="connsiteY55" fmla="*/ 52949 h 106946"/>
                <a:gd name="connsiteX56" fmla="*/ 10969 w 95328"/>
                <a:gd name="connsiteY56" fmla="*/ 49006 h 106946"/>
                <a:gd name="connsiteX57" fmla="*/ 11297 w 95328"/>
                <a:gd name="connsiteY57" fmla="*/ 46878 h 106946"/>
                <a:gd name="connsiteX58" fmla="*/ 12040 w 95328"/>
                <a:gd name="connsiteY58" fmla="*/ 44054 h 106946"/>
                <a:gd name="connsiteX59" fmla="*/ 13355 w 95328"/>
                <a:gd name="connsiteY59" fmla="*/ 41660 h 106946"/>
                <a:gd name="connsiteX60" fmla="*/ 12745 w 95328"/>
                <a:gd name="connsiteY60" fmla="*/ 36019 h 106946"/>
                <a:gd name="connsiteX61" fmla="*/ 12815 w 95328"/>
                <a:gd name="connsiteY61" fmla="*/ 32968 h 106946"/>
                <a:gd name="connsiteX62" fmla="*/ 13637 w 95328"/>
                <a:gd name="connsiteY62" fmla="*/ 29494 h 106946"/>
                <a:gd name="connsiteX63" fmla="*/ 13182 w 95328"/>
                <a:gd name="connsiteY63" fmla="*/ 25418 h 106946"/>
                <a:gd name="connsiteX64" fmla="*/ 13566 w 95328"/>
                <a:gd name="connsiteY64" fmla="*/ 19598 h 106946"/>
                <a:gd name="connsiteX65" fmla="*/ 13652 w 95328"/>
                <a:gd name="connsiteY65" fmla="*/ 19058 h 106946"/>
                <a:gd name="connsiteX66" fmla="*/ 14129 w 95328"/>
                <a:gd name="connsiteY66" fmla="*/ 18354 h 106946"/>
                <a:gd name="connsiteX67" fmla="*/ 14497 w 95328"/>
                <a:gd name="connsiteY67" fmla="*/ 17986 h 106946"/>
                <a:gd name="connsiteX68" fmla="*/ 17204 w 95328"/>
                <a:gd name="connsiteY68" fmla="*/ 16773 h 106946"/>
                <a:gd name="connsiteX69" fmla="*/ 18361 w 95328"/>
                <a:gd name="connsiteY69" fmla="*/ 16617 h 106946"/>
                <a:gd name="connsiteX70" fmla="*/ 20724 w 95328"/>
                <a:gd name="connsiteY70" fmla="*/ 17165 h 106946"/>
                <a:gd name="connsiteX71" fmla="*/ 22078 w 95328"/>
                <a:gd name="connsiteY71" fmla="*/ 18385 h 106946"/>
                <a:gd name="connsiteX72" fmla="*/ 24339 w 95328"/>
                <a:gd name="connsiteY72" fmla="*/ 21835 h 106946"/>
                <a:gd name="connsiteX73" fmla="*/ 27860 w 95328"/>
                <a:gd name="connsiteY73" fmla="*/ 22837 h 106946"/>
                <a:gd name="connsiteX74" fmla="*/ 29275 w 95328"/>
                <a:gd name="connsiteY74" fmla="*/ 23815 h 106946"/>
                <a:gd name="connsiteX75" fmla="*/ 31200 w 95328"/>
                <a:gd name="connsiteY75" fmla="*/ 25637 h 106946"/>
                <a:gd name="connsiteX76" fmla="*/ 33555 w 95328"/>
                <a:gd name="connsiteY76" fmla="*/ 26302 h 106946"/>
                <a:gd name="connsiteX77" fmla="*/ 41003 w 95328"/>
                <a:gd name="connsiteY77" fmla="*/ 27437 h 106946"/>
                <a:gd name="connsiteX78" fmla="*/ 46941 w 95328"/>
                <a:gd name="connsiteY78" fmla="*/ 23603 h 106946"/>
                <a:gd name="connsiteX79" fmla="*/ 51963 w 95328"/>
                <a:gd name="connsiteY79" fmla="*/ 20356 h 106946"/>
                <a:gd name="connsiteX80" fmla="*/ 57667 w 95328"/>
                <a:gd name="connsiteY80" fmla="*/ 16664 h 106946"/>
                <a:gd name="connsiteX81" fmla="*/ 61547 w 95328"/>
                <a:gd name="connsiteY81" fmla="*/ 14145 h 106946"/>
                <a:gd name="connsiteX82" fmla="*/ 68166 w 95328"/>
                <a:gd name="connsiteY82" fmla="*/ 9850 h 106946"/>
                <a:gd name="connsiteX83" fmla="*/ 72531 w 95328"/>
                <a:gd name="connsiteY83" fmla="*/ 7135 h 106946"/>
                <a:gd name="connsiteX84" fmla="*/ 78266 w 95328"/>
                <a:gd name="connsiteY84" fmla="*/ 3544 h 106946"/>
                <a:gd name="connsiteX85" fmla="*/ 83930 w 95328"/>
                <a:gd name="connsiteY85" fmla="*/ 0 h 106946"/>
                <a:gd name="connsiteX86" fmla="*/ 85502 w 95328"/>
                <a:gd name="connsiteY86" fmla="*/ 5781 h 106946"/>
                <a:gd name="connsiteX87" fmla="*/ 87036 w 95328"/>
                <a:gd name="connsiteY87" fmla="*/ 11422 h 106946"/>
                <a:gd name="connsiteX88" fmla="*/ 88624 w 95328"/>
                <a:gd name="connsiteY88" fmla="*/ 17243 h 106946"/>
                <a:gd name="connsiteX89" fmla="*/ 90173 w 95328"/>
                <a:gd name="connsiteY89" fmla="*/ 22883 h 106946"/>
                <a:gd name="connsiteX90" fmla="*/ 88499 w 95328"/>
                <a:gd name="connsiteY90" fmla="*/ 23423 h 106946"/>
                <a:gd name="connsiteX91" fmla="*/ 89813 w 95328"/>
                <a:gd name="connsiteY91" fmla="*/ 27734 h 106946"/>
                <a:gd name="connsiteX92" fmla="*/ 91980 w 95328"/>
                <a:gd name="connsiteY92" fmla="*/ 27077 h 106946"/>
                <a:gd name="connsiteX93" fmla="*/ 94335 w 95328"/>
                <a:gd name="connsiteY93" fmla="*/ 26568 h 106946"/>
                <a:gd name="connsiteX94" fmla="*/ 95329 w 95328"/>
                <a:gd name="connsiteY94" fmla="*/ 29338 h 106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95328" h="106946">
                  <a:moveTo>
                    <a:pt x="92098" y="32420"/>
                  </a:moveTo>
                  <a:lnTo>
                    <a:pt x="88843" y="35432"/>
                  </a:lnTo>
                  <a:lnTo>
                    <a:pt x="88076" y="35761"/>
                  </a:lnTo>
                  <a:lnTo>
                    <a:pt x="83844" y="37005"/>
                  </a:lnTo>
                  <a:lnTo>
                    <a:pt x="75191" y="39555"/>
                  </a:lnTo>
                  <a:lnTo>
                    <a:pt x="69394" y="41261"/>
                  </a:lnTo>
                  <a:lnTo>
                    <a:pt x="61977" y="43436"/>
                  </a:lnTo>
                  <a:lnTo>
                    <a:pt x="55820" y="45251"/>
                  </a:lnTo>
                  <a:lnTo>
                    <a:pt x="49726" y="47034"/>
                  </a:lnTo>
                  <a:lnTo>
                    <a:pt x="44077" y="48693"/>
                  </a:lnTo>
                  <a:lnTo>
                    <a:pt x="47301" y="52182"/>
                  </a:lnTo>
                  <a:lnTo>
                    <a:pt x="52221" y="57510"/>
                  </a:lnTo>
                  <a:lnTo>
                    <a:pt x="55508" y="61054"/>
                  </a:lnTo>
                  <a:lnTo>
                    <a:pt x="59380" y="65607"/>
                  </a:lnTo>
                  <a:lnTo>
                    <a:pt x="62838" y="69668"/>
                  </a:lnTo>
                  <a:lnTo>
                    <a:pt x="66507" y="73963"/>
                  </a:lnTo>
                  <a:lnTo>
                    <a:pt x="63933" y="75418"/>
                  </a:lnTo>
                  <a:lnTo>
                    <a:pt x="59693" y="77812"/>
                  </a:lnTo>
                  <a:lnTo>
                    <a:pt x="59263" y="78250"/>
                  </a:lnTo>
                  <a:lnTo>
                    <a:pt x="58895" y="78696"/>
                  </a:lnTo>
                  <a:lnTo>
                    <a:pt x="57142" y="82960"/>
                  </a:lnTo>
                  <a:lnTo>
                    <a:pt x="55765" y="86316"/>
                  </a:lnTo>
                  <a:lnTo>
                    <a:pt x="55288" y="86731"/>
                  </a:lnTo>
                  <a:lnTo>
                    <a:pt x="49374" y="87967"/>
                  </a:lnTo>
                  <a:lnTo>
                    <a:pt x="43389" y="89203"/>
                  </a:lnTo>
                  <a:lnTo>
                    <a:pt x="39618" y="89993"/>
                  </a:lnTo>
                  <a:lnTo>
                    <a:pt x="38484" y="90854"/>
                  </a:lnTo>
                  <a:lnTo>
                    <a:pt x="36027" y="95023"/>
                  </a:lnTo>
                  <a:lnTo>
                    <a:pt x="33485" y="99311"/>
                  </a:lnTo>
                  <a:lnTo>
                    <a:pt x="29244" y="102816"/>
                  </a:lnTo>
                  <a:lnTo>
                    <a:pt x="24534" y="106696"/>
                  </a:lnTo>
                  <a:lnTo>
                    <a:pt x="23369" y="106946"/>
                  </a:lnTo>
                  <a:lnTo>
                    <a:pt x="19965" y="106352"/>
                  </a:lnTo>
                  <a:lnTo>
                    <a:pt x="14145" y="105335"/>
                  </a:lnTo>
                  <a:lnTo>
                    <a:pt x="8520" y="104349"/>
                  </a:lnTo>
                  <a:lnTo>
                    <a:pt x="4670" y="103684"/>
                  </a:lnTo>
                  <a:lnTo>
                    <a:pt x="0" y="102863"/>
                  </a:lnTo>
                  <a:lnTo>
                    <a:pt x="681" y="99585"/>
                  </a:lnTo>
                  <a:lnTo>
                    <a:pt x="493" y="97808"/>
                  </a:lnTo>
                  <a:lnTo>
                    <a:pt x="1604" y="91972"/>
                  </a:lnTo>
                  <a:lnTo>
                    <a:pt x="2253" y="89211"/>
                  </a:lnTo>
                  <a:lnTo>
                    <a:pt x="2574" y="87169"/>
                  </a:lnTo>
                  <a:lnTo>
                    <a:pt x="4186" y="83030"/>
                  </a:lnTo>
                  <a:lnTo>
                    <a:pt x="3990" y="81677"/>
                  </a:lnTo>
                  <a:lnTo>
                    <a:pt x="4327" y="76897"/>
                  </a:lnTo>
                  <a:lnTo>
                    <a:pt x="4162" y="75973"/>
                  </a:lnTo>
                  <a:lnTo>
                    <a:pt x="4898" y="73360"/>
                  </a:lnTo>
                  <a:lnTo>
                    <a:pt x="6274" y="69566"/>
                  </a:lnTo>
                  <a:lnTo>
                    <a:pt x="7620" y="66288"/>
                  </a:lnTo>
                  <a:lnTo>
                    <a:pt x="8105" y="64817"/>
                  </a:lnTo>
                  <a:lnTo>
                    <a:pt x="9482" y="61703"/>
                  </a:lnTo>
                  <a:lnTo>
                    <a:pt x="10726" y="57878"/>
                  </a:lnTo>
                  <a:lnTo>
                    <a:pt x="10069" y="55781"/>
                  </a:lnTo>
                  <a:lnTo>
                    <a:pt x="9873" y="55374"/>
                  </a:lnTo>
                  <a:lnTo>
                    <a:pt x="10374" y="52965"/>
                  </a:lnTo>
                  <a:lnTo>
                    <a:pt x="10359" y="52949"/>
                  </a:lnTo>
                  <a:lnTo>
                    <a:pt x="10969" y="49006"/>
                  </a:lnTo>
                  <a:lnTo>
                    <a:pt x="11297" y="46878"/>
                  </a:lnTo>
                  <a:lnTo>
                    <a:pt x="12040" y="44054"/>
                  </a:lnTo>
                  <a:lnTo>
                    <a:pt x="13355" y="41660"/>
                  </a:lnTo>
                  <a:lnTo>
                    <a:pt x="12745" y="36019"/>
                  </a:lnTo>
                  <a:lnTo>
                    <a:pt x="12815" y="32968"/>
                  </a:lnTo>
                  <a:lnTo>
                    <a:pt x="13637" y="29494"/>
                  </a:lnTo>
                  <a:lnTo>
                    <a:pt x="13182" y="25418"/>
                  </a:lnTo>
                  <a:lnTo>
                    <a:pt x="13566" y="19598"/>
                  </a:lnTo>
                  <a:lnTo>
                    <a:pt x="13652" y="19058"/>
                  </a:lnTo>
                  <a:lnTo>
                    <a:pt x="14129" y="18354"/>
                  </a:lnTo>
                  <a:lnTo>
                    <a:pt x="14497" y="17986"/>
                  </a:lnTo>
                  <a:lnTo>
                    <a:pt x="17204" y="16773"/>
                  </a:lnTo>
                  <a:lnTo>
                    <a:pt x="18361" y="16617"/>
                  </a:lnTo>
                  <a:lnTo>
                    <a:pt x="20724" y="17165"/>
                  </a:lnTo>
                  <a:lnTo>
                    <a:pt x="22078" y="18385"/>
                  </a:lnTo>
                  <a:lnTo>
                    <a:pt x="24339" y="21835"/>
                  </a:lnTo>
                  <a:lnTo>
                    <a:pt x="27860" y="22837"/>
                  </a:lnTo>
                  <a:lnTo>
                    <a:pt x="29275" y="23815"/>
                  </a:lnTo>
                  <a:lnTo>
                    <a:pt x="31200" y="25637"/>
                  </a:lnTo>
                  <a:lnTo>
                    <a:pt x="33555" y="26302"/>
                  </a:lnTo>
                  <a:lnTo>
                    <a:pt x="41003" y="27437"/>
                  </a:lnTo>
                  <a:lnTo>
                    <a:pt x="46941" y="23603"/>
                  </a:lnTo>
                  <a:lnTo>
                    <a:pt x="51963" y="20356"/>
                  </a:lnTo>
                  <a:lnTo>
                    <a:pt x="57667" y="16664"/>
                  </a:lnTo>
                  <a:lnTo>
                    <a:pt x="61547" y="14145"/>
                  </a:lnTo>
                  <a:lnTo>
                    <a:pt x="68166" y="9850"/>
                  </a:lnTo>
                  <a:lnTo>
                    <a:pt x="72531" y="7135"/>
                  </a:lnTo>
                  <a:lnTo>
                    <a:pt x="78266" y="3544"/>
                  </a:lnTo>
                  <a:lnTo>
                    <a:pt x="83930" y="0"/>
                  </a:lnTo>
                  <a:lnTo>
                    <a:pt x="85502" y="5781"/>
                  </a:lnTo>
                  <a:lnTo>
                    <a:pt x="87036" y="11422"/>
                  </a:lnTo>
                  <a:lnTo>
                    <a:pt x="88624" y="17243"/>
                  </a:lnTo>
                  <a:lnTo>
                    <a:pt x="90173" y="22883"/>
                  </a:lnTo>
                  <a:lnTo>
                    <a:pt x="88499" y="23423"/>
                  </a:lnTo>
                  <a:lnTo>
                    <a:pt x="89813" y="27734"/>
                  </a:lnTo>
                  <a:lnTo>
                    <a:pt x="91980" y="27077"/>
                  </a:lnTo>
                  <a:lnTo>
                    <a:pt x="94335" y="26568"/>
                  </a:lnTo>
                  <a:lnTo>
                    <a:pt x="95329" y="293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7" name="Freeform: Shape 686">
              <a:extLst>
                <a:ext uri="{FF2B5EF4-FFF2-40B4-BE49-F238E27FC236}">
                  <a16:creationId xmlns:a16="http://schemas.microsoft.com/office/drawing/2014/main" id="{269B7EA8-432B-64BA-DC9B-B2BBD2ED9EF9}"/>
                </a:ext>
              </a:extLst>
            </p:cNvPr>
            <p:cNvSpPr>
              <a:spLocks/>
            </p:cNvSpPr>
            <p:nvPr/>
          </p:nvSpPr>
          <p:spPr>
            <a:xfrm>
              <a:off x="9966466" y="3529987"/>
              <a:ext cx="486398" cy="572628"/>
            </a:xfrm>
            <a:custGeom>
              <a:avLst/>
              <a:gdLst>
                <a:gd name="connsiteX0" fmla="*/ 442298 w 486398"/>
                <a:gd name="connsiteY0" fmla="*/ 42951 h 572628"/>
                <a:gd name="connsiteX1" fmla="*/ 445051 w 486398"/>
                <a:gd name="connsiteY1" fmla="*/ 43107 h 572628"/>
                <a:gd name="connsiteX2" fmla="*/ 446280 w 486398"/>
                <a:gd name="connsiteY2" fmla="*/ 42966 h 572628"/>
                <a:gd name="connsiteX3" fmla="*/ 448384 w 486398"/>
                <a:gd name="connsiteY3" fmla="*/ 43428 h 572628"/>
                <a:gd name="connsiteX4" fmla="*/ 456732 w 486398"/>
                <a:gd name="connsiteY4" fmla="*/ 48052 h 572628"/>
                <a:gd name="connsiteX5" fmla="*/ 459251 w 486398"/>
                <a:gd name="connsiteY5" fmla="*/ 48638 h 572628"/>
                <a:gd name="connsiteX6" fmla="*/ 461856 w 486398"/>
                <a:gd name="connsiteY6" fmla="*/ 48709 h 572628"/>
                <a:gd name="connsiteX7" fmla="*/ 463687 w 486398"/>
                <a:gd name="connsiteY7" fmla="*/ 48333 h 572628"/>
                <a:gd name="connsiteX8" fmla="*/ 465299 w 486398"/>
                <a:gd name="connsiteY8" fmla="*/ 47066 h 572628"/>
                <a:gd name="connsiteX9" fmla="*/ 470337 w 486398"/>
                <a:gd name="connsiteY9" fmla="*/ 41456 h 572628"/>
                <a:gd name="connsiteX10" fmla="*/ 475641 w 486398"/>
                <a:gd name="connsiteY10" fmla="*/ 36332 h 572628"/>
                <a:gd name="connsiteX11" fmla="*/ 476228 w 486398"/>
                <a:gd name="connsiteY11" fmla="*/ 36528 h 572628"/>
                <a:gd name="connsiteX12" fmla="*/ 476228 w 486398"/>
                <a:gd name="connsiteY12" fmla="*/ 37944 h 572628"/>
                <a:gd name="connsiteX13" fmla="*/ 475837 w 486398"/>
                <a:gd name="connsiteY13" fmla="*/ 39516 h 572628"/>
                <a:gd name="connsiteX14" fmla="*/ 473490 w 486398"/>
                <a:gd name="connsiteY14" fmla="*/ 44202 h 572628"/>
                <a:gd name="connsiteX15" fmla="*/ 470884 w 486398"/>
                <a:gd name="connsiteY15" fmla="*/ 50493 h 572628"/>
                <a:gd name="connsiteX16" fmla="*/ 470329 w 486398"/>
                <a:gd name="connsiteY16" fmla="*/ 53669 h 572628"/>
                <a:gd name="connsiteX17" fmla="*/ 471174 w 486398"/>
                <a:gd name="connsiteY17" fmla="*/ 56759 h 572628"/>
                <a:gd name="connsiteX18" fmla="*/ 472809 w 486398"/>
                <a:gd name="connsiteY18" fmla="*/ 59309 h 572628"/>
                <a:gd name="connsiteX19" fmla="*/ 474100 w 486398"/>
                <a:gd name="connsiteY19" fmla="*/ 62791 h 572628"/>
                <a:gd name="connsiteX20" fmla="*/ 475586 w 486398"/>
                <a:gd name="connsiteY20" fmla="*/ 67618 h 572628"/>
                <a:gd name="connsiteX21" fmla="*/ 477683 w 486398"/>
                <a:gd name="connsiteY21" fmla="*/ 68228 h 572628"/>
                <a:gd name="connsiteX22" fmla="*/ 478825 w 486398"/>
                <a:gd name="connsiteY22" fmla="*/ 68299 h 572628"/>
                <a:gd name="connsiteX23" fmla="*/ 480922 w 486398"/>
                <a:gd name="connsiteY23" fmla="*/ 66851 h 572628"/>
                <a:gd name="connsiteX24" fmla="*/ 482901 w 486398"/>
                <a:gd name="connsiteY24" fmla="*/ 65013 h 572628"/>
                <a:gd name="connsiteX25" fmla="*/ 484607 w 486398"/>
                <a:gd name="connsiteY25" fmla="*/ 64786 h 572628"/>
                <a:gd name="connsiteX26" fmla="*/ 486399 w 486398"/>
                <a:gd name="connsiteY26" fmla="*/ 65099 h 572628"/>
                <a:gd name="connsiteX27" fmla="*/ 484043 w 486398"/>
                <a:gd name="connsiteY27" fmla="*/ 66382 h 572628"/>
                <a:gd name="connsiteX28" fmla="*/ 481822 w 486398"/>
                <a:gd name="connsiteY28" fmla="*/ 67947 h 572628"/>
                <a:gd name="connsiteX29" fmla="*/ 479913 w 486398"/>
                <a:gd name="connsiteY29" fmla="*/ 70904 h 572628"/>
                <a:gd name="connsiteX30" fmla="*/ 479201 w 486398"/>
                <a:gd name="connsiteY30" fmla="*/ 71459 h 572628"/>
                <a:gd name="connsiteX31" fmla="*/ 477003 w 486398"/>
                <a:gd name="connsiteY31" fmla="*/ 71279 h 572628"/>
                <a:gd name="connsiteX32" fmla="*/ 475743 w 486398"/>
                <a:gd name="connsiteY32" fmla="*/ 71389 h 572628"/>
                <a:gd name="connsiteX33" fmla="*/ 473169 w 486398"/>
                <a:gd name="connsiteY33" fmla="*/ 72625 h 572628"/>
                <a:gd name="connsiteX34" fmla="*/ 470908 w 486398"/>
                <a:gd name="connsiteY34" fmla="*/ 74025 h 572628"/>
                <a:gd name="connsiteX35" fmla="*/ 468749 w 486398"/>
                <a:gd name="connsiteY35" fmla="*/ 75739 h 572628"/>
                <a:gd name="connsiteX36" fmla="*/ 466394 w 486398"/>
                <a:gd name="connsiteY36" fmla="*/ 76654 h 572628"/>
                <a:gd name="connsiteX37" fmla="*/ 463883 w 486398"/>
                <a:gd name="connsiteY37" fmla="*/ 76873 h 572628"/>
                <a:gd name="connsiteX38" fmla="*/ 460010 w 486398"/>
                <a:gd name="connsiteY38" fmla="*/ 78274 h 572628"/>
                <a:gd name="connsiteX39" fmla="*/ 457499 w 486398"/>
                <a:gd name="connsiteY39" fmla="*/ 78375 h 572628"/>
                <a:gd name="connsiteX40" fmla="*/ 452781 w 486398"/>
                <a:gd name="connsiteY40" fmla="*/ 77155 h 572628"/>
                <a:gd name="connsiteX41" fmla="*/ 450489 w 486398"/>
                <a:gd name="connsiteY41" fmla="*/ 77483 h 572628"/>
                <a:gd name="connsiteX42" fmla="*/ 445490 w 486398"/>
                <a:gd name="connsiteY42" fmla="*/ 80237 h 572628"/>
                <a:gd name="connsiteX43" fmla="*/ 440936 w 486398"/>
                <a:gd name="connsiteY43" fmla="*/ 84212 h 572628"/>
                <a:gd name="connsiteX44" fmla="*/ 436954 w 486398"/>
                <a:gd name="connsiteY44" fmla="*/ 88663 h 572628"/>
                <a:gd name="connsiteX45" fmla="*/ 433629 w 486398"/>
                <a:gd name="connsiteY45" fmla="*/ 93999 h 572628"/>
                <a:gd name="connsiteX46" fmla="*/ 432292 w 486398"/>
                <a:gd name="connsiteY46" fmla="*/ 96768 h 572628"/>
                <a:gd name="connsiteX47" fmla="*/ 431486 w 486398"/>
                <a:gd name="connsiteY47" fmla="*/ 99866 h 572628"/>
                <a:gd name="connsiteX48" fmla="*/ 431376 w 486398"/>
                <a:gd name="connsiteY48" fmla="*/ 101916 h 572628"/>
                <a:gd name="connsiteX49" fmla="*/ 431079 w 486398"/>
                <a:gd name="connsiteY49" fmla="*/ 103880 h 572628"/>
                <a:gd name="connsiteX50" fmla="*/ 430312 w 486398"/>
                <a:gd name="connsiteY50" fmla="*/ 105249 h 572628"/>
                <a:gd name="connsiteX51" fmla="*/ 429389 w 486398"/>
                <a:gd name="connsiteY51" fmla="*/ 106360 h 572628"/>
                <a:gd name="connsiteX52" fmla="*/ 426643 w 486398"/>
                <a:gd name="connsiteY52" fmla="*/ 105710 h 572628"/>
                <a:gd name="connsiteX53" fmla="*/ 422137 w 486398"/>
                <a:gd name="connsiteY53" fmla="*/ 102878 h 572628"/>
                <a:gd name="connsiteX54" fmla="*/ 413398 w 486398"/>
                <a:gd name="connsiteY54" fmla="*/ 98755 h 572628"/>
                <a:gd name="connsiteX55" fmla="*/ 404167 w 486398"/>
                <a:gd name="connsiteY55" fmla="*/ 92426 h 572628"/>
                <a:gd name="connsiteX56" fmla="*/ 398972 w 486398"/>
                <a:gd name="connsiteY56" fmla="*/ 89242 h 572628"/>
                <a:gd name="connsiteX57" fmla="*/ 389208 w 486398"/>
                <a:gd name="connsiteY57" fmla="*/ 90196 h 572628"/>
                <a:gd name="connsiteX58" fmla="*/ 379968 w 486398"/>
                <a:gd name="connsiteY58" fmla="*/ 96267 h 572628"/>
                <a:gd name="connsiteX59" fmla="*/ 379147 w 486398"/>
                <a:gd name="connsiteY59" fmla="*/ 95751 h 572628"/>
                <a:gd name="connsiteX60" fmla="*/ 375618 w 486398"/>
                <a:gd name="connsiteY60" fmla="*/ 91589 h 572628"/>
                <a:gd name="connsiteX61" fmla="*/ 373905 w 486398"/>
                <a:gd name="connsiteY61" fmla="*/ 89938 h 572628"/>
                <a:gd name="connsiteX62" fmla="*/ 371863 w 486398"/>
                <a:gd name="connsiteY62" fmla="*/ 89469 h 572628"/>
                <a:gd name="connsiteX63" fmla="*/ 370346 w 486398"/>
                <a:gd name="connsiteY63" fmla="*/ 89524 h 572628"/>
                <a:gd name="connsiteX64" fmla="*/ 368875 w 486398"/>
                <a:gd name="connsiteY64" fmla="*/ 89829 h 572628"/>
                <a:gd name="connsiteX65" fmla="*/ 366786 w 486398"/>
                <a:gd name="connsiteY65" fmla="*/ 91972 h 572628"/>
                <a:gd name="connsiteX66" fmla="*/ 366019 w 486398"/>
                <a:gd name="connsiteY66" fmla="*/ 93514 h 572628"/>
                <a:gd name="connsiteX67" fmla="*/ 365425 w 486398"/>
                <a:gd name="connsiteY67" fmla="*/ 95266 h 572628"/>
                <a:gd name="connsiteX68" fmla="*/ 365245 w 486398"/>
                <a:gd name="connsiteY68" fmla="*/ 96502 h 572628"/>
                <a:gd name="connsiteX69" fmla="*/ 365495 w 486398"/>
                <a:gd name="connsiteY69" fmla="*/ 97715 h 572628"/>
                <a:gd name="connsiteX70" fmla="*/ 367475 w 486398"/>
                <a:gd name="connsiteY70" fmla="*/ 100453 h 572628"/>
                <a:gd name="connsiteX71" fmla="*/ 369915 w 486398"/>
                <a:gd name="connsiteY71" fmla="*/ 102487 h 572628"/>
                <a:gd name="connsiteX72" fmla="*/ 371019 w 486398"/>
                <a:gd name="connsiteY72" fmla="*/ 102870 h 572628"/>
                <a:gd name="connsiteX73" fmla="*/ 373357 w 486398"/>
                <a:gd name="connsiteY73" fmla="*/ 102730 h 572628"/>
                <a:gd name="connsiteX74" fmla="*/ 374445 w 486398"/>
                <a:gd name="connsiteY74" fmla="*/ 102941 h 572628"/>
                <a:gd name="connsiteX75" fmla="*/ 378365 w 486398"/>
                <a:gd name="connsiteY75" fmla="*/ 107017 h 572628"/>
                <a:gd name="connsiteX76" fmla="*/ 382660 w 486398"/>
                <a:gd name="connsiteY76" fmla="*/ 110835 h 572628"/>
                <a:gd name="connsiteX77" fmla="*/ 383606 w 486398"/>
                <a:gd name="connsiteY77" fmla="*/ 112094 h 572628"/>
                <a:gd name="connsiteX78" fmla="*/ 382018 w 486398"/>
                <a:gd name="connsiteY78" fmla="*/ 113416 h 572628"/>
                <a:gd name="connsiteX79" fmla="*/ 380281 w 486398"/>
                <a:gd name="connsiteY79" fmla="*/ 114073 h 572628"/>
                <a:gd name="connsiteX80" fmla="*/ 378255 w 486398"/>
                <a:gd name="connsiteY80" fmla="*/ 113909 h 572628"/>
                <a:gd name="connsiteX81" fmla="*/ 376252 w 486398"/>
                <a:gd name="connsiteY81" fmla="*/ 113409 h 572628"/>
                <a:gd name="connsiteX82" fmla="*/ 372825 w 486398"/>
                <a:gd name="connsiteY82" fmla="*/ 111789 h 572628"/>
                <a:gd name="connsiteX83" fmla="*/ 371355 w 486398"/>
                <a:gd name="connsiteY83" fmla="*/ 113166 h 572628"/>
                <a:gd name="connsiteX84" fmla="*/ 369070 w 486398"/>
                <a:gd name="connsiteY84" fmla="*/ 115990 h 572628"/>
                <a:gd name="connsiteX85" fmla="*/ 367811 w 486398"/>
                <a:gd name="connsiteY85" fmla="*/ 119057 h 572628"/>
                <a:gd name="connsiteX86" fmla="*/ 366786 w 486398"/>
                <a:gd name="connsiteY86" fmla="*/ 120457 h 572628"/>
                <a:gd name="connsiteX87" fmla="*/ 364267 w 486398"/>
                <a:gd name="connsiteY87" fmla="*/ 122304 h 572628"/>
                <a:gd name="connsiteX88" fmla="*/ 361599 w 486398"/>
                <a:gd name="connsiteY88" fmla="*/ 123258 h 572628"/>
                <a:gd name="connsiteX89" fmla="*/ 360199 w 486398"/>
                <a:gd name="connsiteY89" fmla="*/ 122945 h 572628"/>
                <a:gd name="connsiteX90" fmla="*/ 359134 w 486398"/>
                <a:gd name="connsiteY90" fmla="*/ 121788 h 572628"/>
                <a:gd name="connsiteX91" fmla="*/ 358532 w 486398"/>
                <a:gd name="connsiteY91" fmla="*/ 120403 h 572628"/>
                <a:gd name="connsiteX92" fmla="*/ 358227 w 486398"/>
                <a:gd name="connsiteY92" fmla="*/ 118791 h 572628"/>
                <a:gd name="connsiteX93" fmla="*/ 358790 w 486398"/>
                <a:gd name="connsiteY93" fmla="*/ 115302 h 572628"/>
                <a:gd name="connsiteX94" fmla="*/ 360175 w 486398"/>
                <a:gd name="connsiteY94" fmla="*/ 112149 h 572628"/>
                <a:gd name="connsiteX95" fmla="*/ 360707 w 486398"/>
                <a:gd name="connsiteY95" fmla="*/ 108926 h 572628"/>
                <a:gd name="connsiteX96" fmla="*/ 359573 w 486398"/>
                <a:gd name="connsiteY96" fmla="*/ 104380 h 572628"/>
                <a:gd name="connsiteX97" fmla="*/ 358853 w 486398"/>
                <a:gd name="connsiteY97" fmla="*/ 103426 h 572628"/>
                <a:gd name="connsiteX98" fmla="*/ 356021 w 486398"/>
                <a:gd name="connsiteY98" fmla="*/ 100758 h 572628"/>
                <a:gd name="connsiteX99" fmla="*/ 354707 w 486398"/>
                <a:gd name="connsiteY99" fmla="*/ 98153 h 572628"/>
                <a:gd name="connsiteX100" fmla="*/ 354394 w 486398"/>
                <a:gd name="connsiteY100" fmla="*/ 94906 h 572628"/>
                <a:gd name="connsiteX101" fmla="*/ 354558 w 486398"/>
                <a:gd name="connsiteY101" fmla="*/ 93115 h 572628"/>
                <a:gd name="connsiteX102" fmla="*/ 355246 w 486398"/>
                <a:gd name="connsiteY102" fmla="*/ 89148 h 572628"/>
                <a:gd name="connsiteX103" fmla="*/ 355935 w 486398"/>
                <a:gd name="connsiteY103" fmla="*/ 87145 h 572628"/>
                <a:gd name="connsiteX104" fmla="*/ 357234 w 486398"/>
                <a:gd name="connsiteY104" fmla="*/ 86488 h 572628"/>
                <a:gd name="connsiteX105" fmla="*/ 358657 w 486398"/>
                <a:gd name="connsiteY105" fmla="*/ 86089 h 572628"/>
                <a:gd name="connsiteX106" fmla="*/ 360840 w 486398"/>
                <a:gd name="connsiteY106" fmla="*/ 84650 h 572628"/>
                <a:gd name="connsiteX107" fmla="*/ 363242 w 486398"/>
                <a:gd name="connsiteY107" fmla="*/ 82788 h 572628"/>
                <a:gd name="connsiteX108" fmla="*/ 365542 w 486398"/>
                <a:gd name="connsiteY108" fmla="*/ 80660 h 572628"/>
                <a:gd name="connsiteX109" fmla="*/ 367819 w 486398"/>
                <a:gd name="connsiteY109" fmla="*/ 78054 h 572628"/>
                <a:gd name="connsiteX110" fmla="*/ 369000 w 486398"/>
                <a:gd name="connsiteY110" fmla="*/ 75191 h 572628"/>
                <a:gd name="connsiteX111" fmla="*/ 367052 w 486398"/>
                <a:gd name="connsiteY111" fmla="*/ 71671 h 572628"/>
                <a:gd name="connsiteX112" fmla="*/ 366645 w 486398"/>
                <a:gd name="connsiteY112" fmla="*/ 69574 h 572628"/>
                <a:gd name="connsiteX113" fmla="*/ 366935 w 486398"/>
                <a:gd name="connsiteY113" fmla="*/ 67595 h 572628"/>
                <a:gd name="connsiteX114" fmla="*/ 369015 w 486398"/>
                <a:gd name="connsiteY114" fmla="*/ 66538 h 572628"/>
                <a:gd name="connsiteX115" fmla="*/ 371151 w 486398"/>
                <a:gd name="connsiteY115" fmla="*/ 67336 h 572628"/>
                <a:gd name="connsiteX116" fmla="*/ 375462 w 486398"/>
                <a:gd name="connsiteY116" fmla="*/ 70247 h 572628"/>
                <a:gd name="connsiteX117" fmla="*/ 376299 w 486398"/>
                <a:gd name="connsiteY117" fmla="*/ 70536 h 572628"/>
                <a:gd name="connsiteX118" fmla="*/ 379257 w 486398"/>
                <a:gd name="connsiteY118" fmla="*/ 70669 h 572628"/>
                <a:gd name="connsiteX119" fmla="*/ 383309 w 486398"/>
                <a:gd name="connsiteY119" fmla="*/ 71303 h 572628"/>
                <a:gd name="connsiteX120" fmla="*/ 385656 w 486398"/>
                <a:gd name="connsiteY120" fmla="*/ 71146 h 572628"/>
                <a:gd name="connsiteX121" fmla="*/ 386791 w 486398"/>
                <a:gd name="connsiteY121" fmla="*/ 70708 h 572628"/>
                <a:gd name="connsiteX122" fmla="*/ 388496 w 486398"/>
                <a:gd name="connsiteY122" fmla="*/ 68306 h 572628"/>
                <a:gd name="connsiteX123" fmla="*/ 389333 w 486398"/>
                <a:gd name="connsiteY123" fmla="*/ 65240 h 572628"/>
                <a:gd name="connsiteX124" fmla="*/ 389028 w 486398"/>
                <a:gd name="connsiteY124" fmla="*/ 61289 h 572628"/>
                <a:gd name="connsiteX125" fmla="*/ 389012 w 486398"/>
                <a:gd name="connsiteY125" fmla="*/ 57361 h 572628"/>
                <a:gd name="connsiteX126" fmla="*/ 390092 w 486398"/>
                <a:gd name="connsiteY126" fmla="*/ 54154 h 572628"/>
                <a:gd name="connsiteX127" fmla="*/ 393472 w 486398"/>
                <a:gd name="connsiteY127" fmla="*/ 48983 h 572628"/>
                <a:gd name="connsiteX128" fmla="*/ 394442 w 486398"/>
                <a:gd name="connsiteY128" fmla="*/ 45931 h 572628"/>
                <a:gd name="connsiteX129" fmla="*/ 394794 w 486398"/>
                <a:gd name="connsiteY129" fmla="*/ 38484 h 572628"/>
                <a:gd name="connsiteX130" fmla="*/ 396014 w 486398"/>
                <a:gd name="connsiteY130" fmla="*/ 35198 h 572628"/>
                <a:gd name="connsiteX131" fmla="*/ 396992 w 486398"/>
                <a:gd name="connsiteY131" fmla="*/ 31779 h 572628"/>
                <a:gd name="connsiteX132" fmla="*/ 397462 w 486398"/>
                <a:gd name="connsiteY132" fmla="*/ 24597 h 572628"/>
                <a:gd name="connsiteX133" fmla="*/ 396077 w 486398"/>
                <a:gd name="connsiteY133" fmla="*/ 17665 h 572628"/>
                <a:gd name="connsiteX134" fmla="*/ 394684 w 486398"/>
                <a:gd name="connsiteY134" fmla="*/ 14254 h 572628"/>
                <a:gd name="connsiteX135" fmla="*/ 393088 w 486398"/>
                <a:gd name="connsiteY135" fmla="*/ 11008 h 572628"/>
                <a:gd name="connsiteX136" fmla="*/ 393323 w 486398"/>
                <a:gd name="connsiteY136" fmla="*/ 7902 h 572628"/>
                <a:gd name="connsiteX137" fmla="*/ 394614 w 486398"/>
                <a:gd name="connsiteY137" fmla="*/ 5015 h 572628"/>
                <a:gd name="connsiteX138" fmla="*/ 394645 w 486398"/>
                <a:gd name="connsiteY138" fmla="*/ 4146 h 572628"/>
                <a:gd name="connsiteX139" fmla="*/ 394950 w 486398"/>
                <a:gd name="connsiteY139" fmla="*/ 3372 h 572628"/>
                <a:gd name="connsiteX140" fmla="*/ 397368 w 486398"/>
                <a:gd name="connsiteY140" fmla="*/ 2824 h 572628"/>
                <a:gd name="connsiteX141" fmla="*/ 398502 w 486398"/>
                <a:gd name="connsiteY141" fmla="*/ 2206 h 572628"/>
                <a:gd name="connsiteX142" fmla="*/ 399590 w 486398"/>
                <a:gd name="connsiteY142" fmla="*/ 814 h 572628"/>
                <a:gd name="connsiteX143" fmla="*/ 400880 w 486398"/>
                <a:gd name="connsiteY143" fmla="*/ 0 h 572628"/>
                <a:gd name="connsiteX144" fmla="*/ 401827 w 486398"/>
                <a:gd name="connsiteY144" fmla="*/ 814 h 572628"/>
                <a:gd name="connsiteX145" fmla="*/ 402609 w 486398"/>
                <a:gd name="connsiteY145" fmla="*/ 2238 h 572628"/>
                <a:gd name="connsiteX146" fmla="*/ 406021 w 486398"/>
                <a:gd name="connsiteY146" fmla="*/ 5735 h 572628"/>
                <a:gd name="connsiteX147" fmla="*/ 411395 w 486398"/>
                <a:gd name="connsiteY147" fmla="*/ 11962 h 572628"/>
                <a:gd name="connsiteX148" fmla="*/ 417724 w 486398"/>
                <a:gd name="connsiteY148" fmla="*/ 21421 h 572628"/>
                <a:gd name="connsiteX149" fmla="*/ 421691 w 486398"/>
                <a:gd name="connsiteY149" fmla="*/ 26013 h 572628"/>
                <a:gd name="connsiteX150" fmla="*/ 425869 w 486398"/>
                <a:gd name="connsiteY150" fmla="*/ 30167 h 572628"/>
                <a:gd name="connsiteX151" fmla="*/ 430555 w 486398"/>
                <a:gd name="connsiteY151" fmla="*/ 34408 h 572628"/>
                <a:gd name="connsiteX152" fmla="*/ 435460 w 486398"/>
                <a:gd name="connsiteY152" fmla="*/ 38045 h 572628"/>
                <a:gd name="connsiteX153" fmla="*/ 438589 w 486398"/>
                <a:gd name="connsiteY153" fmla="*/ 39767 h 572628"/>
                <a:gd name="connsiteX154" fmla="*/ 440882 w 486398"/>
                <a:gd name="connsiteY154" fmla="*/ 42505 h 572628"/>
                <a:gd name="connsiteX155" fmla="*/ 442298 w 486398"/>
                <a:gd name="connsiteY155" fmla="*/ 42951 h 572628"/>
                <a:gd name="connsiteX156" fmla="*/ 381878 w 486398"/>
                <a:gd name="connsiteY156" fmla="*/ 5500 h 572628"/>
                <a:gd name="connsiteX157" fmla="*/ 381032 w 486398"/>
                <a:gd name="connsiteY157" fmla="*/ 7472 h 572628"/>
                <a:gd name="connsiteX158" fmla="*/ 379890 w 486398"/>
                <a:gd name="connsiteY158" fmla="*/ 4538 h 572628"/>
                <a:gd name="connsiteX159" fmla="*/ 379663 w 486398"/>
                <a:gd name="connsiteY159" fmla="*/ 1369 h 572628"/>
                <a:gd name="connsiteX160" fmla="*/ 380320 w 486398"/>
                <a:gd name="connsiteY160" fmla="*/ 1385 h 572628"/>
                <a:gd name="connsiteX161" fmla="*/ 381525 w 486398"/>
                <a:gd name="connsiteY161" fmla="*/ 1862 h 572628"/>
                <a:gd name="connsiteX162" fmla="*/ 381815 w 486398"/>
                <a:gd name="connsiteY162" fmla="*/ 3403 h 572628"/>
                <a:gd name="connsiteX163" fmla="*/ 381878 w 486398"/>
                <a:gd name="connsiteY163" fmla="*/ 5500 h 572628"/>
                <a:gd name="connsiteX164" fmla="*/ 386767 w 486398"/>
                <a:gd name="connsiteY164" fmla="*/ 12134 h 572628"/>
                <a:gd name="connsiteX165" fmla="*/ 385249 w 486398"/>
                <a:gd name="connsiteY165" fmla="*/ 12353 h 572628"/>
                <a:gd name="connsiteX166" fmla="*/ 383473 w 486398"/>
                <a:gd name="connsiteY166" fmla="*/ 11054 h 572628"/>
                <a:gd name="connsiteX167" fmla="*/ 383254 w 486398"/>
                <a:gd name="connsiteY167" fmla="*/ 9427 h 572628"/>
                <a:gd name="connsiteX168" fmla="*/ 384537 w 486398"/>
                <a:gd name="connsiteY168" fmla="*/ 8129 h 572628"/>
                <a:gd name="connsiteX169" fmla="*/ 385813 w 486398"/>
                <a:gd name="connsiteY169" fmla="*/ 8606 h 572628"/>
                <a:gd name="connsiteX170" fmla="*/ 387088 w 486398"/>
                <a:gd name="connsiteY170" fmla="*/ 10280 h 572628"/>
                <a:gd name="connsiteX171" fmla="*/ 387510 w 486398"/>
                <a:gd name="connsiteY171" fmla="*/ 11156 h 572628"/>
                <a:gd name="connsiteX172" fmla="*/ 386767 w 486398"/>
                <a:gd name="connsiteY172" fmla="*/ 12134 h 572628"/>
                <a:gd name="connsiteX173" fmla="*/ 346938 w 486398"/>
                <a:gd name="connsiteY173" fmla="*/ 103966 h 572628"/>
                <a:gd name="connsiteX174" fmla="*/ 346437 w 486398"/>
                <a:gd name="connsiteY174" fmla="*/ 104122 h 572628"/>
                <a:gd name="connsiteX175" fmla="*/ 345921 w 486398"/>
                <a:gd name="connsiteY175" fmla="*/ 103872 h 572628"/>
                <a:gd name="connsiteX176" fmla="*/ 345412 w 486398"/>
                <a:gd name="connsiteY176" fmla="*/ 101642 h 572628"/>
                <a:gd name="connsiteX177" fmla="*/ 345850 w 486398"/>
                <a:gd name="connsiteY177" fmla="*/ 100469 h 572628"/>
                <a:gd name="connsiteX178" fmla="*/ 347267 w 486398"/>
                <a:gd name="connsiteY178" fmla="*/ 99647 h 572628"/>
                <a:gd name="connsiteX179" fmla="*/ 348643 w 486398"/>
                <a:gd name="connsiteY179" fmla="*/ 99420 h 572628"/>
                <a:gd name="connsiteX180" fmla="*/ 347478 w 486398"/>
                <a:gd name="connsiteY180" fmla="*/ 103520 h 572628"/>
                <a:gd name="connsiteX181" fmla="*/ 346938 w 486398"/>
                <a:gd name="connsiteY181" fmla="*/ 103966 h 572628"/>
                <a:gd name="connsiteX182" fmla="*/ 385320 w 486398"/>
                <a:gd name="connsiteY182" fmla="*/ 124721 h 572628"/>
                <a:gd name="connsiteX183" fmla="*/ 386180 w 486398"/>
                <a:gd name="connsiteY183" fmla="*/ 125269 h 572628"/>
                <a:gd name="connsiteX184" fmla="*/ 390280 w 486398"/>
                <a:gd name="connsiteY184" fmla="*/ 123790 h 572628"/>
                <a:gd name="connsiteX185" fmla="*/ 389498 w 486398"/>
                <a:gd name="connsiteY185" fmla="*/ 128258 h 572628"/>
                <a:gd name="connsiteX186" fmla="*/ 389059 w 486398"/>
                <a:gd name="connsiteY186" fmla="*/ 132756 h 572628"/>
                <a:gd name="connsiteX187" fmla="*/ 389357 w 486398"/>
                <a:gd name="connsiteY187" fmla="*/ 140204 h 572628"/>
                <a:gd name="connsiteX188" fmla="*/ 389724 w 486398"/>
                <a:gd name="connsiteY188" fmla="*/ 143552 h 572628"/>
                <a:gd name="connsiteX189" fmla="*/ 390436 w 486398"/>
                <a:gd name="connsiteY189" fmla="*/ 146791 h 572628"/>
                <a:gd name="connsiteX190" fmla="*/ 392189 w 486398"/>
                <a:gd name="connsiteY190" fmla="*/ 149107 h 572628"/>
                <a:gd name="connsiteX191" fmla="*/ 394473 w 486398"/>
                <a:gd name="connsiteY191" fmla="*/ 150750 h 572628"/>
                <a:gd name="connsiteX192" fmla="*/ 397782 w 486398"/>
                <a:gd name="connsiteY192" fmla="*/ 155984 h 572628"/>
                <a:gd name="connsiteX193" fmla="*/ 399558 w 486398"/>
                <a:gd name="connsiteY193" fmla="*/ 162399 h 572628"/>
                <a:gd name="connsiteX194" fmla="*/ 400810 w 486398"/>
                <a:gd name="connsiteY194" fmla="*/ 165505 h 572628"/>
                <a:gd name="connsiteX195" fmla="*/ 401749 w 486398"/>
                <a:gd name="connsiteY195" fmla="*/ 168759 h 572628"/>
                <a:gd name="connsiteX196" fmla="*/ 402038 w 486398"/>
                <a:gd name="connsiteY196" fmla="*/ 170246 h 572628"/>
                <a:gd name="connsiteX197" fmla="*/ 402062 w 486398"/>
                <a:gd name="connsiteY197" fmla="*/ 171732 h 572628"/>
                <a:gd name="connsiteX198" fmla="*/ 401780 w 486398"/>
                <a:gd name="connsiteY198" fmla="*/ 173766 h 572628"/>
                <a:gd name="connsiteX199" fmla="*/ 402093 w 486398"/>
                <a:gd name="connsiteY199" fmla="*/ 175409 h 572628"/>
                <a:gd name="connsiteX200" fmla="*/ 401733 w 486398"/>
                <a:gd name="connsiteY200" fmla="*/ 180557 h 572628"/>
                <a:gd name="connsiteX201" fmla="*/ 400255 w 486398"/>
                <a:gd name="connsiteY201" fmla="*/ 186495 h 572628"/>
                <a:gd name="connsiteX202" fmla="*/ 400067 w 486398"/>
                <a:gd name="connsiteY202" fmla="*/ 189523 h 572628"/>
                <a:gd name="connsiteX203" fmla="*/ 398776 w 486398"/>
                <a:gd name="connsiteY203" fmla="*/ 190125 h 572628"/>
                <a:gd name="connsiteX204" fmla="*/ 397994 w 486398"/>
                <a:gd name="connsiteY204" fmla="*/ 191525 h 572628"/>
                <a:gd name="connsiteX205" fmla="*/ 397329 w 486398"/>
                <a:gd name="connsiteY205" fmla="*/ 192175 h 572628"/>
                <a:gd name="connsiteX206" fmla="*/ 396585 w 486398"/>
                <a:gd name="connsiteY206" fmla="*/ 192676 h 572628"/>
                <a:gd name="connsiteX207" fmla="*/ 395514 w 486398"/>
                <a:gd name="connsiteY207" fmla="*/ 192801 h 572628"/>
                <a:gd name="connsiteX208" fmla="*/ 394739 w 486398"/>
                <a:gd name="connsiteY208" fmla="*/ 193372 h 572628"/>
                <a:gd name="connsiteX209" fmla="*/ 394434 w 486398"/>
                <a:gd name="connsiteY209" fmla="*/ 194976 h 572628"/>
                <a:gd name="connsiteX210" fmla="*/ 393941 w 486398"/>
                <a:gd name="connsiteY210" fmla="*/ 196454 h 572628"/>
                <a:gd name="connsiteX211" fmla="*/ 393002 w 486398"/>
                <a:gd name="connsiteY211" fmla="*/ 197823 h 572628"/>
                <a:gd name="connsiteX212" fmla="*/ 392267 w 486398"/>
                <a:gd name="connsiteY212" fmla="*/ 199325 h 572628"/>
                <a:gd name="connsiteX213" fmla="*/ 391664 w 486398"/>
                <a:gd name="connsiteY213" fmla="*/ 202987 h 572628"/>
                <a:gd name="connsiteX214" fmla="*/ 391445 w 486398"/>
                <a:gd name="connsiteY214" fmla="*/ 206734 h 572628"/>
                <a:gd name="connsiteX215" fmla="*/ 390546 w 486398"/>
                <a:gd name="connsiteY215" fmla="*/ 209347 h 572628"/>
                <a:gd name="connsiteX216" fmla="*/ 388363 w 486398"/>
                <a:gd name="connsiteY216" fmla="*/ 210028 h 572628"/>
                <a:gd name="connsiteX217" fmla="*/ 385867 w 486398"/>
                <a:gd name="connsiteY217" fmla="*/ 209989 h 572628"/>
                <a:gd name="connsiteX218" fmla="*/ 382667 w 486398"/>
                <a:gd name="connsiteY218" fmla="*/ 211194 h 572628"/>
                <a:gd name="connsiteX219" fmla="*/ 381979 w 486398"/>
                <a:gd name="connsiteY219" fmla="*/ 211906 h 572628"/>
                <a:gd name="connsiteX220" fmla="*/ 379452 w 486398"/>
                <a:gd name="connsiteY220" fmla="*/ 216459 h 572628"/>
                <a:gd name="connsiteX221" fmla="*/ 378725 w 486398"/>
                <a:gd name="connsiteY221" fmla="*/ 219127 h 572628"/>
                <a:gd name="connsiteX222" fmla="*/ 378701 w 486398"/>
                <a:gd name="connsiteY222" fmla="*/ 221990 h 572628"/>
                <a:gd name="connsiteX223" fmla="*/ 379405 w 486398"/>
                <a:gd name="connsiteY223" fmla="*/ 225511 h 572628"/>
                <a:gd name="connsiteX224" fmla="*/ 380360 w 486398"/>
                <a:gd name="connsiteY224" fmla="*/ 228945 h 572628"/>
                <a:gd name="connsiteX225" fmla="*/ 381079 w 486398"/>
                <a:gd name="connsiteY225" fmla="*/ 235321 h 572628"/>
                <a:gd name="connsiteX226" fmla="*/ 380320 w 486398"/>
                <a:gd name="connsiteY226" fmla="*/ 245007 h 572628"/>
                <a:gd name="connsiteX227" fmla="*/ 379585 w 486398"/>
                <a:gd name="connsiteY227" fmla="*/ 248097 h 572628"/>
                <a:gd name="connsiteX228" fmla="*/ 377981 w 486398"/>
                <a:gd name="connsiteY228" fmla="*/ 250186 h 572628"/>
                <a:gd name="connsiteX229" fmla="*/ 376761 w 486398"/>
                <a:gd name="connsiteY229" fmla="*/ 251156 h 572628"/>
                <a:gd name="connsiteX230" fmla="*/ 375712 w 486398"/>
                <a:gd name="connsiteY230" fmla="*/ 252345 h 572628"/>
                <a:gd name="connsiteX231" fmla="*/ 374351 w 486398"/>
                <a:gd name="connsiteY231" fmla="*/ 255482 h 572628"/>
                <a:gd name="connsiteX232" fmla="*/ 372098 w 486398"/>
                <a:gd name="connsiteY232" fmla="*/ 261725 h 572628"/>
                <a:gd name="connsiteX233" fmla="*/ 371918 w 486398"/>
                <a:gd name="connsiteY233" fmla="*/ 263290 h 572628"/>
                <a:gd name="connsiteX234" fmla="*/ 371926 w 486398"/>
                <a:gd name="connsiteY234" fmla="*/ 264909 h 572628"/>
                <a:gd name="connsiteX235" fmla="*/ 371316 w 486398"/>
                <a:gd name="connsiteY235" fmla="*/ 267022 h 572628"/>
                <a:gd name="connsiteX236" fmla="*/ 370925 w 486398"/>
                <a:gd name="connsiteY236" fmla="*/ 269095 h 572628"/>
                <a:gd name="connsiteX237" fmla="*/ 371292 w 486398"/>
                <a:gd name="connsiteY237" fmla="*/ 271505 h 572628"/>
                <a:gd name="connsiteX238" fmla="*/ 371988 w 486398"/>
                <a:gd name="connsiteY238" fmla="*/ 273758 h 572628"/>
                <a:gd name="connsiteX239" fmla="*/ 375008 w 486398"/>
                <a:gd name="connsiteY239" fmla="*/ 279524 h 572628"/>
                <a:gd name="connsiteX240" fmla="*/ 376190 w 486398"/>
                <a:gd name="connsiteY240" fmla="*/ 281229 h 572628"/>
                <a:gd name="connsiteX241" fmla="*/ 377520 w 486398"/>
                <a:gd name="connsiteY241" fmla="*/ 282778 h 572628"/>
                <a:gd name="connsiteX242" fmla="*/ 372364 w 486398"/>
                <a:gd name="connsiteY242" fmla="*/ 284492 h 572628"/>
                <a:gd name="connsiteX243" fmla="*/ 371441 w 486398"/>
                <a:gd name="connsiteY243" fmla="*/ 285282 h 572628"/>
                <a:gd name="connsiteX244" fmla="*/ 368374 w 486398"/>
                <a:gd name="connsiteY244" fmla="*/ 288552 h 572628"/>
                <a:gd name="connsiteX245" fmla="*/ 367396 w 486398"/>
                <a:gd name="connsiteY245" fmla="*/ 291650 h 572628"/>
                <a:gd name="connsiteX246" fmla="*/ 367475 w 486398"/>
                <a:gd name="connsiteY246" fmla="*/ 295077 h 572628"/>
                <a:gd name="connsiteX247" fmla="*/ 366966 w 486398"/>
                <a:gd name="connsiteY247" fmla="*/ 296305 h 572628"/>
                <a:gd name="connsiteX248" fmla="*/ 366129 w 486398"/>
                <a:gd name="connsiteY248" fmla="*/ 297369 h 572628"/>
                <a:gd name="connsiteX249" fmla="*/ 365253 w 486398"/>
                <a:gd name="connsiteY249" fmla="*/ 298073 h 572628"/>
                <a:gd name="connsiteX250" fmla="*/ 361826 w 486398"/>
                <a:gd name="connsiteY250" fmla="*/ 299637 h 572628"/>
                <a:gd name="connsiteX251" fmla="*/ 359635 w 486398"/>
                <a:gd name="connsiteY251" fmla="*/ 301194 h 572628"/>
                <a:gd name="connsiteX252" fmla="*/ 357460 w 486398"/>
                <a:gd name="connsiteY252" fmla="*/ 303628 h 572628"/>
                <a:gd name="connsiteX253" fmla="*/ 356600 w 486398"/>
                <a:gd name="connsiteY253" fmla="*/ 304895 h 572628"/>
                <a:gd name="connsiteX254" fmla="*/ 354918 w 486398"/>
                <a:gd name="connsiteY254" fmla="*/ 304488 h 572628"/>
                <a:gd name="connsiteX255" fmla="*/ 353932 w 486398"/>
                <a:gd name="connsiteY255" fmla="*/ 303362 h 572628"/>
                <a:gd name="connsiteX256" fmla="*/ 354902 w 486398"/>
                <a:gd name="connsiteY256" fmla="*/ 301953 h 572628"/>
                <a:gd name="connsiteX257" fmla="*/ 354605 w 486398"/>
                <a:gd name="connsiteY257" fmla="*/ 300287 h 572628"/>
                <a:gd name="connsiteX258" fmla="*/ 355082 w 486398"/>
                <a:gd name="connsiteY258" fmla="*/ 296008 h 572628"/>
                <a:gd name="connsiteX259" fmla="*/ 354542 w 486398"/>
                <a:gd name="connsiteY259" fmla="*/ 294286 h 572628"/>
                <a:gd name="connsiteX260" fmla="*/ 356295 w 486398"/>
                <a:gd name="connsiteY260" fmla="*/ 292980 h 572628"/>
                <a:gd name="connsiteX261" fmla="*/ 357124 w 486398"/>
                <a:gd name="connsiteY261" fmla="*/ 290899 h 572628"/>
                <a:gd name="connsiteX262" fmla="*/ 358939 w 486398"/>
                <a:gd name="connsiteY262" fmla="*/ 289232 h 572628"/>
                <a:gd name="connsiteX263" fmla="*/ 360246 w 486398"/>
                <a:gd name="connsiteY263" fmla="*/ 287754 h 572628"/>
                <a:gd name="connsiteX264" fmla="*/ 360472 w 486398"/>
                <a:gd name="connsiteY264" fmla="*/ 286549 h 572628"/>
                <a:gd name="connsiteX265" fmla="*/ 359307 w 486398"/>
                <a:gd name="connsiteY265" fmla="*/ 285250 h 572628"/>
                <a:gd name="connsiteX266" fmla="*/ 358071 w 486398"/>
                <a:gd name="connsiteY266" fmla="*/ 284312 h 572628"/>
                <a:gd name="connsiteX267" fmla="*/ 356365 w 486398"/>
                <a:gd name="connsiteY267" fmla="*/ 284312 h 572628"/>
                <a:gd name="connsiteX268" fmla="*/ 354722 w 486398"/>
                <a:gd name="connsiteY268" fmla="*/ 284585 h 572628"/>
                <a:gd name="connsiteX269" fmla="*/ 353650 w 486398"/>
                <a:gd name="connsiteY269" fmla="*/ 285821 h 572628"/>
                <a:gd name="connsiteX270" fmla="*/ 353298 w 486398"/>
                <a:gd name="connsiteY270" fmla="*/ 287503 h 572628"/>
                <a:gd name="connsiteX271" fmla="*/ 353384 w 486398"/>
                <a:gd name="connsiteY271" fmla="*/ 288286 h 572628"/>
                <a:gd name="connsiteX272" fmla="*/ 353244 w 486398"/>
                <a:gd name="connsiteY272" fmla="*/ 288966 h 572628"/>
                <a:gd name="connsiteX273" fmla="*/ 350662 w 486398"/>
                <a:gd name="connsiteY273" fmla="*/ 291267 h 572628"/>
                <a:gd name="connsiteX274" fmla="*/ 350998 w 486398"/>
                <a:gd name="connsiteY274" fmla="*/ 293668 h 572628"/>
                <a:gd name="connsiteX275" fmla="*/ 351757 w 486398"/>
                <a:gd name="connsiteY275" fmla="*/ 294889 h 572628"/>
                <a:gd name="connsiteX276" fmla="*/ 352727 w 486398"/>
                <a:gd name="connsiteY276" fmla="*/ 295468 h 572628"/>
                <a:gd name="connsiteX277" fmla="*/ 352438 w 486398"/>
                <a:gd name="connsiteY277" fmla="*/ 296289 h 572628"/>
                <a:gd name="connsiteX278" fmla="*/ 351209 w 486398"/>
                <a:gd name="connsiteY278" fmla="*/ 298221 h 572628"/>
                <a:gd name="connsiteX279" fmla="*/ 350357 w 486398"/>
                <a:gd name="connsiteY279" fmla="*/ 298409 h 572628"/>
                <a:gd name="connsiteX280" fmla="*/ 348784 w 486398"/>
                <a:gd name="connsiteY280" fmla="*/ 295702 h 572628"/>
                <a:gd name="connsiteX281" fmla="*/ 346812 w 486398"/>
                <a:gd name="connsiteY281" fmla="*/ 294224 h 572628"/>
                <a:gd name="connsiteX282" fmla="*/ 344372 w 486398"/>
                <a:gd name="connsiteY282" fmla="*/ 294232 h 572628"/>
                <a:gd name="connsiteX283" fmla="*/ 341868 w 486398"/>
                <a:gd name="connsiteY283" fmla="*/ 294771 h 572628"/>
                <a:gd name="connsiteX284" fmla="*/ 339967 w 486398"/>
                <a:gd name="connsiteY284" fmla="*/ 296571 h 572628"/>
                <a:gd name="connsiteX285" fmla="*/ 339341 w 486398"/>
                <a:gd name="connsiteY285" fmla="*/ 298065 h 572628"/>
                <a:gd name="connsiteX286" fmla="*/ 338935 w 486398"/>
                <a:gd name="connsiteY286" fmla="*/ 299606 h 572628"/>
                <a:gd name="connsiteX287" fmla="*/ 339075 w 486398"/>
                <a:gd name="connsiteY287" fmla="*/ 303354 h 572628"/>
                <a:gd name="connsiteX288" fmla="*/ 338285 w 486398"/>
                <a:gd name="connsiteY288" fmla="*/ 306483 h 572628"/>
                <a:gd name="connsiteX289" fmla="*/ 336736 w 486398"/>
                <a:gd name="connsiteY289" fmla="*/ 309229 h 572628"/>
                <a:gd name="connsiteX290" fmla="*/ 336017 w 486398"/>
                <a:gd name="connsiteY290" fmla="*/ 310230 h 572628"/>
                <a:gd name="connsiteX291" fmla="*/ 334131 w 486398"/>
                <a:gd name="connsiteY291" fmla="*/ 312092 h 572628"/>
                <a:gd name="connsiteX292" fmla="*/ 332824 w 486398"/>
                <a:gd name="connsiteY292" fmla="*/ 312335 h 572628"/>
                <a:gd name="connsiteX293" fmla="*/ 331901 w 486398"/>
                <a:gd name="connsiteY293" fmla="*/ 311490 h 572628"/>
                <a:gd name="connsiteX294" fmla="*/ 331150 w 486398"/>
                <a:gd name="connsiteY294" fmla="*/ 310207 h 572628"/>
                <a:gd name="connsiteX295" fmla="*/ 332105 w 486398"/>
                <a:gd name="connsiteY295" fmla="*/ 305513 h 572628"/>
                <a:gd name="connsiteX296" fmla="*/ 332066 w 486398"/>
                <a:gd name="connsiteY296" fmla="*/ 302869 h 572628"/>
                <a:gd name="connsiteX297" fmla="*/ 334272 w 486398"/>
                <a:gd name="connsiteY297" fmla="*/ 301523 h 572628"/>
                <a:gd name="connsiteX298" fmla="*/ 332464 w 486398"/>
                <a:gd name="connsiteY298" fmla="*/ 299645 h 572628"/>
                <a:gd name="connsiteX299" fmla="*/ 330243 w 486398"/>
                <a:gd name="connsiteY299" fmla="*/ 298887 h 572628"/>
                <a:gd name="connsiteX300" fmla="*/ 327121 w 486398"/>
                <a:gd name="connsiteY300" fmla="*/ 299888 h 572628"/>
                <a:gd name="connsiteX301" fmla="*/ 326237 w 486398"/>
                <a:gd name="connsiteY301" fmla="*/ 301022 h 572628"/>
                <a:gd name="connsiteX302" fmla="*/ 325635 w 486398"/>
                <a:gd name="connsiteY302" fmla="*/ 302540 h 572628"/>
                <a:gd name="connsiteX303" fmla="*/ 323952 w 486398"/>
                <a:gd name="connsiteY303" fmla="*/ 304465 h 572628"/>
                <a:gd name="connsiteX304" fmla="*/ 322106 w 486398"/>
                <a:gd name="connsiteY304" fmla="*/ 306256 h 572628"/>
                <a:gd name="connsiteX305" fmla="*/ 320002 w 486398"/>
                <a:gd name="connsiteY305" fmla="*/ 309323 h 572628"/>
                <a:gd name="connsiteX306" fmla="*/ 318593 w 486398"/>
                <a:gd name="connsiteY306" fmla="*/ 312945 h 572628"/>
                <a:gd name="connsiteX307" fmla="*/ 313978 w 486398"/>
                <a:gd name="connsiteY307" fmla="*/ 311764 h 572628"/>
                <a:gd name="connsiteX308" fmla="*/ 311467 w 486398"/>
                <a:gd name="connsiteY308" fmla="*/ 311498 h 572628"/>
                <a:gd name="connsiteX309" fmla="*/ 308924 w 486398"/>
                <a:gd name="connsiteY309" fmla="*/ 311592 h 572628"/>
                <a:gd name="connsiteX310" fmla="*/ 304418 w 486398"/>
                <a:gd name="connsiteY310" fmla="*/ 311146 h 572628"/>
                <a:gd name="connsiteX311" fmla="*/ 299473 w 486398"/>
                <a:gd name="connsiteY311" fmla="*/ 311889 h 572628"/>
                <a:gd name="connsiteX312" fmla="*/ 293840 w 486398"/>
                <a:gd name="connsiteY312" fmla="*/ 313313 h 572628"/>
                <a:gd name="connsiteX313" fmla="*/ 294177 w 486398"/>
                <a:gd name="connsiteY313" fmla="*/ 312288 h 572628"/>
                <a:gd name="connsiteX314" fmla="*/ 298808 w 486398"/>
                <a:gd name="connsiteY314" fmla="*/ 310105 h 572628"/>
                <a:gd name="connsiteX315" fmla="*/ 298972 w 486398"/>
                <a:gd name="connsiteY315" fmla="*/ 309464 h 572628"/>
                <a:gd name="connsiteX316" fmla="*/ 298526 w 486398"/>
                <a:gd name="connsiteY316" fmla="*/ 308267 h 572628"/>
                <a:gd name="connsiteX317" fmla="*/ 297376 w 486398"/>
                <a:gd name="connsiteY317" fmla="*/ 308212 h 572628"/>
                <a:gd name="connsiteX318" fmla="*/ 294607 w 486398"/>
                <a:gd name="connsiteY318" fmla="*/ 308627 h 572628"/>
                <a:gd name="connsiteX319" fmla="*/ 293191 w 486398"/>
                <a:gd name="connsiteY319" fmla="*/ 308447 h 572628"/>
                <a:gd name="connsiteX320" fmla="*/ 292620 w 486398"/>
                <a:gd name="connsiteY320" fmla="*/ 307164 h 572628"/>
                <a:gd name="connsiteX321" fmla="*/ 291681 w 486398"/>
                <a:gd name="connsiteY321" fmla="*/ 306616 h 572628"/>
                <a:gd name="connsiteX322" fmla="*/ 291055 w 486398"/>
                <a:gd name="connsiteY322" fmla="*/ 307140 h 572628"/>
                <a:gd name="connsiteX323" fmla="*/ 291259 w 486398"/>
                <a:gd name="connsiteY323" fmla="*/ 309628 h 572628"/>
                <a:gd name="connsiteX324" fmla="*/ 290578 w 486398"/>
                <a:gd name="connsiteY324" fmla="*/ 309957 h 572628"/>
                <a:gd name="connsiteX325" fmla="*/ 289662 w 486398"/>
                <a:gd name="connsiteY325" fmla="*/ 309315 h 572628"/>
                <a:gd name="connsiteX326" fmla="*/ 289952 w 486398"/>
                <a:gd name="connsiteY326" fmla="*/ 307375 h 572628"/>
                <a:gd name="connsiteX327" fmla="*/ 289334 w 486398"/>
                <a:gd name="connsiteY327" fmla="*/ 304535 h 572628"/>
                <a:gd name="connsiteX328" fmla="*/ 289256 w 486398"/>
                <a:gd name="connsiteY328" fmla="*/ 302767 h 572628"/>
                <a:gd name="connsiteX329" fmla="*/ 290226 w 486398"/>
                <a:gd name="connsiteY329" fmla="*/ 301249 h 572628"/>
                <a:gd name="connsiteX330" fmla="*/ 289232 w 486398"/>
                <a:gd name="connsiteY330" fmla="*/ 300608 h 572628"/>
                <a:gd name="connsiteX331" fmla="*/ 288184 w 486398"/>
                <a:gd name="connsiteY331" fmla="*/ 300850 h 572628"/>
                <a:gd name="connsiteX332" fmla="*/ 286854 w 486398"/>
                <a:gd name="connsiteY332" fmla="*/ 301578 h 572628"/>
                <a:gd name="connsiteX333" fmla="*/ 285680 w 486398"/>
                <a:gd name="connsiteY333" fmla="*/ 302610 h 572628"/>
                <a:gd name="connsiteX334" fmla="*/ 283200 w 486398"/>
                <a:gd name="connsiteY334" fmla="*/ 307798 h 572628"/>
                <a:gd name="connsiteX335" fmla="*/ 282238 w 486398"/>
                <a:gd name="connsiteY335" fmla="*/ 310755 h 572628"/>
                <a:gd name="connsiteX336" fmla="*/ 284053 w 486398"/>
                <a:gd name="connsiteY336" fmla="*/ 313125 h 572628"/>
                <a:gd name="connsiteX337" fmla="*/ 289013 w 486398"/>
                <a:gd name="connsiteY337" fmla="*/ 316434 h 572628"/>
                <a:gd name="connsiteX338" fmla="*/ 289858 w 486398"/>
                <a:gd name="connsiteY338" fmla="*/ 317248 h 572628"/>
                <a:gd name="connsiteX339" fmla="*/ 289874 w 486398"/>
                <a:gd name="connsiteY339" fmla="*/ 318656 h 572628"/>
                <a:gd name="connsiteX340" fmla="*/ 289271 w 486398"/>
                <a:gd name="connsiteY340" fmla="*/ 320151 h 572628"/>
                <a:gd name="connsiteX341" fmla="*/ 287926 w 486398"/>
                <a:gd name="connsiteY341" fmla="*/ 320800 h 572628"/>
                <a:gd name="connsiteX342" fmla="*/ 282488 w 486398"/>
                <a:gd name="connsiteY342" fmla="*/ 321903 h 572628"/>
                <a:gd name="connsiteX343" fmla="*/ 277771 w 486398"/>
                <a:gd name="connsiteY343" fmla="*/ 324039 h 572628"/>
                <a:gd name="connsiteX344" fmla="*/ 276410 w 486398"/>
                <a:gd name="connsiteY344" fmla="*/ 326198 h 572628"/>
                <a:gd name="connsiteX345" fmla="*/ 272122 w 486398"/>
                <a:gd name="connsiteY345" fmla="*/ 334538 h 572628"/>
                <a:gd name="connsiteX346" fmla="*/ 268688 w 486398"/>
                <a:gd name="connsiteY346" fmla="*/ 340226 h 572628"/>
                <a:gd name="connsiteX347" fmla="*/ 263837 w 486398"/>
                <a:gd name="connsiteY347" fmla="*/ 342181 h 572628"/>
                <a:gd name="connsiteX348" fmla="*/ 258518 w 486398"/>
                <a:gd name="connsiteY348" fmla="*/ 340437 h 572628"/>
                <a:gd name="connsiteX349" fmla="*/ 257226 w 486398"/>
                <a:gd name="connsiteY349" fmla="*/ 338457 h 572628"/>
                <a:gd name="connsiteX350" fmla="*/ 256186 w 486398"/>
                <a:gd name="connsiteY350" fmla="*/ 336009 h 572628"/>
                <a:gd name="connsiteX351" fmla="*/ 254207 w 486398"/>
                <a:gd name="connsiteY351" fmla="*/ 333795 h 572628"/>
                <a:gd name="connsiteX352" fmla="*/ 252415 w 486398"/>
                <a:gd name="connsiteY352" fmla="*/ 331377 h 572628"/>
                <a:gd name="connsiteX353" fmla="*/ 251375 w 486398"/>
                <a:gd name="connsiteY353" fmla="*/ 328506 h 572628"/>
                <a:gd name="connsiteX354" fmla="*/ 251539 w 486398"/>
                <a:gd name="connsiteY354" fmla="*/ 323875 h 572628"/>
                <a:gd name="connsiteX355" fmla="*/ 250764 w 486398"/>
                <a:gd name="connsiteY355" fmla="*/ 321082 h 572628"/>
                <a:gd name="connsiteX356" fmla="*/ 251461 w 486398"/>
                <a:gd name="connsiteY356" fmla="*/ 320339 h 572628"/>
                <a:gd name="connsiteX357" fmla="*/ 254394 w 486398"/>
                <a:gd name="connsiteY357" fmla="*/ 318633 h 572628"/>
                <a:gd name="connsiteX358" fmla="*/ 255357 w 486398"/>
                <a:gd name="connsiteY358" fmla="*/ 317678 h 572628"/>
                <a:gd name="connsiteX359" fmla="*/ 257015 w 486398"/>
                <a:gd name="connsiteY359" fmla="*/ 315457 h 572628"/>
                <a:gd name="connsiteX360" fmla="*/ 257610 w 486398"/>
                <a:gd name="connsiteY360" fmla="*/ 314220 h 572628"/>
                <a:gd name="connsiteX361" fmla="*/ 257696 w 486398"/>
                <a:gd name="connsiteY361" fmla="*/ 312351 h 572628"/>
                <a:gd name="connsiteX362" fmla="*/ 256366 w 486398"/>
                <a:gd name="connsiteY362" fmla="*/ 311373 h 572628"/>
                <a:gd name="connsiteX363" fmla="*/ 252924 w 486398"/>
                <a:gd name="connsiteY363" fmla="*/ 311404 h 572628"/>
                <a:gd name="connsiteX364" fmla="*/ 249489 w 486398"/>
                <a:gd name="connsiteY364" fmla="*/ 311991 h 572628"/>
                <a:gd name="connsiteX365" fmla="*/ 247040 w 486398"/>
                <a:gd name="connsiteY365" fmla="*/ 311177 h 572628"/>
                <a:gd name="connsiteX366" fmla="*/ 243856 w 486398"/>
                <a:gd name="connsiteY366" fmla="*/ 308908 h 572628"/>
                <a:gd name="connsiteX367" fmla="*/ 242871 w 486398"/>
                <a:gd name="connsiteY367" fmla="*/ 308423 h 572628"/>
                <a:gd name="connsiteX368" fmla="*/ 239444 w 486398"/>
                <a:gd name="connsiteY368" fmla="*/ 308282 h 572628"/>
                <a:gd name="connsiteX369" fmla="*/ 236995 w 486398"/>
                <a:gd name="connsiteY369" fmla="*/ 308705 h 572628"/>
                <a:gd name="connsiteX370" fmla="*/ 234593 w 486398"/>
                <a:gd name="connsiteY370" fmla="*/ 309526 h 572628"/>
                <a:gd name="connsiteX371" fmla="*/ 232051 w 486398"/>
                <a:gd name="connsiteY371" fmla="*/ 309792 h 572628"/>
                <a:gd name="connsiteX372" fmla="*/ 231206 w 486398"/>
                <a:gd name="connsiteY372" fmla="*/ 310223 h 572628"/>
                <a:gd name="connsiteX373" fmla="*/ 228272 w 486398"/>
                <a:gd name="connsiteY373" fmla="*/ 313000 h 572628"/>
                <a:gd name="connsiteX374" fmla="*/ 225933 w 486398"/>
                <a:gd name="connsiteY374" fmla="*/ 314745 h 572628"/>
                <a:gd name="connsiteX375" fmla="*/ 223914 w 486398"/>
                <a:gd name="connsiteY375" fmla="*/ 315613 h 572628"/>
                <a:gd name="connsiteX376" fmla="*/ 219557 w 486398"/>
                <a:gd name="connsiteY376" fmla="*/ 315840 h 572628"/>
                <a:gd name="connsiteX377" fmla="*/ 217374 w 486398"/>
                <a:gd name="connsiteY377" fmla="*/ 316403 h 572628"/>
                <a:gd name="connsiteX378" fmla="*/ 215090 w 486398"/>
                <a:gd name="connsiteY378" fmla="*/ 317319 h 572628"/>
                <a:gd name="connsiteX379" fmla="*/ 214448 w 486398"/>
                <a:gd name="connsiteY379" fmla="*/ 317240 h 572628"/>
                <a:gd name="connsiteX380" fmla="*/ 212038 w 486398"/>
                <a:gd name="connsiteY380" fmla="*/ 318508 h 572628"/>
                <a:gd name="connsiteX381" fmla="*/ 209269 w 486398"/>
                <a:gd name="connsiteY381" fmla="*/ 319603 h 572628"/>
                <a:gd name="connsiteX382" fmla="*/ 207798 w 486398"/>
                <a:gd name="connsiteY382" fmla="*/ 320698 h 572628"/>
                <a:gd name="connsiteX383" fmla="*/ 205083 w 486398"/>
                <a:gd name="connsiteY383" fmla="*/ 319978 h 572628"/>
                <a:gd name="connsiteX384" fmla="*/ 199717 w 486398"/>
                <a:gd name="connsiteY384" fmla="*/ 321942 h 572628"/>
                <a:gd name="connsiteX385" fmla="*/ 197119 w 486398"/>
                <a:gd name="connsiteY385" fmla="*/ 322185 h 572628"/>
                <a:gd name="connsiteX386" fmla="*/ 194444 w 486398"/>
                <a:gd name="connsiteY386" fmla="*/ 321097 h 572628"/>
                <a:gd name="connsiteX387" fmla="*/ 191956 w 486398"/>
                <a:gd name="connsiteY387" fmla="*/ 319337 h 572628"/>
                <a:gd name="connsiteX388" fmla="*/ 189569 w 486398"/>
                <a:gd name="connsiteY388" fmla="*/ 320096 h 572628"/>
                <a:gd name="connsiteX389" fmla="*/ 187934 w 486398"/>
                <a:gd name="connsiteY389" fmla="*/ 322685 h 572628"/>
                <a:gd name="connsiteX390" fmla="*/ 187136 w 486398"/>
                <a:gd name="connsiteY390" fmla="*/ 327833 h 572628"/>
                <a:gd name="connsiteX391" fmla="*/ 186205 w 486398"/>
                <a:gd name="connsiteY391" fmla="*/ 330149 h 572628"/>
                <a:gd name="connsiteX392" fmla="*/ 185924 w 486398"/>
                <a:gd name="connsiteY392" fmla="*/ 332926 h 572628"/>
                <a:gd name="connsiteX393" fmla="*/ 184688 w 486398"/>
                <a:gd name="connsiteY393" fmla="*/ 332488 h 572628"/>
                <a:gd name="connsiteX394" fmla="*/ 177506 w 486398"/>
                <a:gd name="connsiteY394" fmla="*/ 327489 h 572628"/>
                <a:gd name="connsiteX395" fmla="*/ 177013 w 486398"/>
                <a:gd name="connsiteY395" fmla="*/ 327309 h 572628"/>
                <a:gd name="connsiteX396" fmla="*/ 171208 w 486398"/>
                <a:gd name="connsiteY396" fmla="*/ 328170 h 572628"/>
                <a:gd name="connsiteX397" fmla="*/ 169714 w 486398"/>
                <a:gd name="connsiteY397" fmla="*/ 328584 h 572628"/>
                <a:gd name="connsiteX398" fmla="*/ 167844 w 486398"/>
                <a:gd name="connsiteY398" fmla="*/ 329594 h 572628"/>
                <a:gd name="connsiteX399" fmla="*/ 165865 w 486398"/>
                <a:gd name="connsiteY399" fmla="*/ 330047 h 572628"/>
                <a:gd name="connsiteX400" fmla="*/ 164065 w 486398"/>
                <a:gd name="connsiteY400" fmla="*/ 329320 h 572628"/>
                <a:gd name="connsiteX401" fmla="*/ 162336 w 486398"/>
                <a:gd name="connsiteY401" fmla="*/ 328138 h 572628"/>
                <a:gd name="connsiteX402" fmla="*/ 160677 w 486398"/>
                <a:gd name="connsiteY402" fmla="*/ 328490 h 572628"/>
                <a:gd name="connsiteX403" fmla="*/ 158980 w 486398"/>
                <a:gd name="connsiteY403" fmla="*/ 329320 h 572628"/>
                <a:gd name="connsiteX404" fmla="*/ 158323 w 486398"/>
                <a:gd name="connsiteY404" fmla="*/ 321762 h 572628"/>
                <a:gd name="connsiteX405" fmla="*/ 158659 w 486398"/>
                <a:gd name="connsiteY405" fmla="*/ 320769 h 572628"/>
                <a:gd name="connsiteX406" fmla="*/ 159699 w 486398"/>
                <a:gd name="connsiteY406" fmla="*/ 319447 h 572628"/>
                <a:gd name="connsiteX407" fmla="*/ 160850 w 486398"/>
                <a:gd name="connsiteY407" fmla="*/ 318312 h 572628"/>
                <a:gd name="connsiteX408" fmla="*/ 163658 w 486398"/>
                <a:gd name="connsiteY408" fmla="*/ 317921 h 572628"/>
                <a:gd name="connsiteX409" fmla="*/ 166498 w 486398"/>
                <a:gd name="connsiteY409" fmla="*/ 318289 h 572628"/>
                <a:gd name="connsiteX410" fmla="*/ 168532 w 486398"/>
                <a:gd name="connsiteY410" fmla="*/ 317772 h 572628"/>
                <a:gd name="connsiteX411" fmla="*/ 170253 w 486398"/>
                <a:gd name="connsiteY411" fmla="*/ 316270 h 572628"/>
                <a:gd name="connsiteX412" fmla="*/ 172061 w 486398"/>
                <a:gd name="connsiteY412" fmla="*/ 314142 h 572628"/>
                <a:gd name="connsiteX413" fmla="*/ 174102 w 486398"/>
                <a:gd name="connsiteY413" fmla="*/ 312405 h 572628"/>
                <a:gd name="connsiteX414" fmla="*/ 176872 w 486398"/>
                <a:gd name="connsiteY414" fmla="*/ 311036 h 572628"/>
                <a:gd name="connsiteX415" fmla="*/ 179548 w 486398"/>
                <a:gd name="connsiteY415" fmla="*/ 309464 h 572628"/>
                <a:gd name="connsiteX416" fmla="*/ 181902 w 486398"/>
                <a:gd name="connsiteY416" fmla="*/ 307258 h 572628"/>
                <a:gd name="connsiteX417" fmla="*/ 184132 w 486398"/>
                <a:gd name="connsiteY417" fmla="*/ 304840 h 572628"/>
                <a:gd name="connsiteX418" fmla="*/ 186182 w 486398"/>
                <a:gd name="connsiteY418" fmla="*/ 303064 h 572628"/>
                <a:gd name="connsiteX419" fmla="*/ 188412 w 486398"/>
                <a:gd name="connsiteY419" fmla="*/ 301578 h 572628"/>
                <a:gd name="connsiteX420" fmla="*/ 191807 w 486398"/>
                <a:gd name="connsiteY420" fmla="*/ 297995 h 572628"/>
                <a:gd name="connsiteX421" fmla="*/ 196305 w 486398"/>
                <a:gd name="connsiteY421" fmla="*/ 293966 h 572628"/>
                <a:gd name="connsiteX422" fmla="*/ 198034 w 486398"/>
                <a:gd name="connsiteY422" fmla="*/ 290977 h 572628"/>
                <a:gd name="connsiteX423" fmla="*/ 199106 w 486398"/>
                <a:gd name="connsiteY423" fmla="*/ 290156 h 572628"/>
                <a:gd name="connsiteX424" fmla="*/ 202979 w 486398"/>
                <a:gd name="connsiteY424" fmla="*/ 288489 h 572628"/>
                <a:gd name="connsiteX425" fmla="*/ 208119 w 486398"/>
                <a:gd name="connsiteY425" fmla="*/ 287206 h 572628"/>
                <a:gd name="connsiteX426" fmla="*/ 210544 w 486398"/>
                <a:gd name="connsiteY426" fmla="*/ 287269 h 572628"/>
                <a:gd name="connsiteX427" fmla="*/ 212938 w 486398"/>
                <a:gd name="connsiteY427" fmla="*/ 289890 h 572628"/>
                <a:gd name="connsiteX428" fmla="*/ 214229 w 486398"/>
                <a:gd name="connsiteY428" fmla="*/ 289530 h 572628"/>
                <a:gd name="connsiteX429" fmla="*/ 215543 w 486398"/>
                <a:gd name="connsiteY429" fmla="*/ 288849 h 572628"/>
                <a:gd name="connsiteX430" fmla="*/ 218188 w 486398"/>
                <a:gd name="connsiteY430" fmla="*/ 288474 h 572628"/>
                <a:gd name="connsiteX431" fmla="*/ 220910 w 486398"/>
                <a:gd name="connsiteY431" fmla="*/ 288912 h 572628"/>
                <a:gd name="connsiteX432" fmla="*/ 223570 w 486398"/>
                <a:gd name="connsiteY432" fmla="*/ 288919 h 572628"/>
                <a:gd name="connsiteX433" fmla="*/ 226230 w 486398"/>
                <a:gd name="connsiteY433" fmla="*/ 288591 h 572628"/>
                <a:gd name="connsiteX434" fmla="*/ 231331 w 486398"/>
                <a:gd name="connsiteY434" fmla="*/ 287730 h 572628"/>
                <a:gd name="connsiteX435" fmla="*/ 234022 w 486398"/>
                <a:gd name="connsiteY435" fmla="*/ 286690 h 572628"/>
                <a:gd name="connsiteX436" fmla="*/ 236651 w 486398"/>
                <a:gd name="connsiteY436" fmla="*/ 285344 h 572628"/>
                <a:gd name="connsiteX437" fmla="*/ 246008 w 486398"/>
                <a:gd name="connsiteY437" fmla="*/ 284397 h 572628"/>
                <a:gd name="connsiteX438" fmla="*/ 252415 w 486398"/>
                <a:gd name="connsiteY438" fmla="*/ 282136 h 572628"/>
                <a:gd name="connsiteX439" fmla="*/ 253432 w 486398"/>
                <a:gd name="connsiteY439" fmla="*/ 282301 h 572628"/>
                <a:gd name="connsiteX440" fmla="*/ 254418 w 486398"/>
                <a:gd name="connsiteY440" fmla="*/ 282817 h 572628"/>
                <a:gd name="connsiteX441" fmla="*/ 254496 w 486398"/>
                <a:gd name="connsiteY441" fmla="*/ 284492 h 572628"/>
                <a:gd name="connsiteX442" fmla="*/ 253682 w 486398"/>
                <a:gd name="connsiteY442" fmla="*/ 286314 h 572628"/>
                <a:gd name="connsiteX443" fmla="*/ 254473 w 486398"/>
                <a:gd name="connsiteY443" fmla="*/ 287417 h 572628"/>
                <a:gd name="connsiteX444" fmla="*/ 255771 w 486398"/>
                <a:gd name="connsiteY444" fmla="*/ 288098 h 572628"/>
                <a:gd name="connsiteX445" fmla="*/ 261803 w 486398"/>
                <a:gd name="connsiteY445" fmla="*/ 288309 h 572628"/>
                <a:gd name="connsiteX446" fmla="*/ 263524 w 486398"/>
                <a:gd name="connsiteY446" fmla="*/ 288700 h 572628"/>
                <a:gd name="connsiteX447" fmla="*/ 266044 w 486398"/>
                <a:gd name="connsiteY447" fmla="*/ 287457 h 572628"/>
                <a:gd name="connsiteX448" fmla="*/ 268422 w 486398"/>
                <a:gd name="connsiteY448" fmla="*/ 285915 h 572628"/>
                <a:gd name="connsiteX449" fmla="*/ 270902 w 486398"/>
                <a:gd name="connsiteY449" fmla="*/ 283881 h 572628"/>
                <a:gd name="connsiteX450" fmla="*/ 272639 w 486398"/>
                <a:gd name="connsiteY450" fmla="*/ 281589 h 572628"/>
                <a:gd name="connsiteX451" fmla="*/ 271035 w 486398"/>
                <a:gd name="connsiteY451" fmla="*/ 278718 h 572628"/>
                <a:gd name="connsiteX452" fmla="*/ 270683 w 486398"/>
                <a:gd name="connsiteY452" fmla="*/ 275573 h 572628"/>
                <a:gd name="connsiteX453" fmla="*/ 272029 w 486398"/>
                <a:gd name="connsiteY453" fmla="*/ 272154 h 572628"/>
                <a:gd name="connsiteX454" fmla="*/ 273976 w 486398"/>
                <a:gd name="connsiteY454" fmla="*/ 269275 h 572628"/>
                <a:gd name="connsiteX455" fmla="*/ 276292 w 486398"/>
                <a:gd name="connsiteY455" fmla="*/ 267530 h 572628"/>
                <a:gd name="connsiteX456" fmla="*/ 278428 w 486398"/>
                <a:gd name="connsiteY456" fmla="*/ 265520 h 572628"/>
                <a:gd name="connsiteX457" fmla="*/ 282747 w 486398"/>
                <a:gd name="connsiteY457" fmla="*/ 259809 h 572628"/>
                <a:gd name="connsiteX458" fmla="*/ 285868 w 486398"/>
                <a:gd name="connsiteY458" fmla="*/ 255177 h 572628"/>
                <a:gd name="connsiteX459" fmla="*/ 286995 w 486398"/>
                <a:gd name="connsiteY459" fmla="*/ 249466 h 572628"/>
                <a:gd name="connsiteX460" fmla="*/ 286337 w 486398"/>
                <a:gd name="connsiteY460" fmla="*/ 242691 h 572628"/>
                <a:gd name="connsiteX461" fmla="*/ 289068 w 486398"/>
                <a:gd name="connsiteY461" fmla="*/ 237637 h 572628"/>
                <a:gd name="connsiteX462" fmla="*/ 291681 w 486398"/>
                <a:gd name="connsiteY462" fmla="*/ 236769 h 572628"/>
                <a:gd name="connsiteX463" fmla="*/ 296868 w 486398"/>
                <a:gd name="connsiteY463" fmla="*/ 234460 h 572628"/>
                <a:gd name="connsiteX464" fmla="*/ 299591 w 486398"/>
                <a:gd name="connsiteY464" fmla="*/ 233788 h 572628"/>
                <a:gd name="connsiteX465" fmla="*/ 299997 w 486398"/>
                <a:gd name="connsiteY465" fmla="*/ 234797 h 572628"/>
                <a:gd name="connsiteX466" fmla="*/ 299919 w 486398"/>
                <a:gd name="connsiteY466" fmla="*/ 236119 h 572628"/>
                <a:gd name="connsiteX467" fmla="*/ 295843 w 486398"/>
                <a:gd name="connsiteY467" fmla="*/ 240359 h 572628"/>
                <a:gd name="connsiteX468" fmla="*/ 293504 w 486398"/>
                <a:gd name="connsiteY468" fmla="*/ 242104 h 572628"/>
                <a:gd name="connsiteX469" fmla="*/ 292111 w 486398"/>
                <a:gd name="connsiteY469" fmla="*/ 242644 h 572628"/>
                <a:gd name="connsiteX470" fmla="*/ 290828 w 486398"/>
                <a:gd name="connsiteY470" fmla="*/ 243411 h 572628"/>
                <a:gd name="connsiteX471" fmla="*/ 290304 w 486398"/>
                <a:gd name="connsiteY471" fmla="*/ 244905 h 572628"/>
                <a:gd name="connsiteX472" fmla="*/ 292385 w 486398"/>
                <a:gd name="connsiteY472" fmla="*/ 247393 h 572628"/>
                <a:gd name="connsiteX473" fmla="*/ 292909 w 486398"/>
                <a:gd name="connsiteY473" fmla="*/ 249231 h 572628"/>
                <a:gd name="connsiteX474" fmla="*/ 292776 w 486398"/>
                <a:gd name="connsiteY474" fmla="*/ 250991 h 572628"/>
                <a:gd name="connsiteX475" fmla="*/ 292870 w 486398"/>
                <a:gd name="connsiteY475" fmla="*/ 252580 h 572628"/>
                <a:gd name="connsiteX476" fmla="*/ 295217 w 486398"/>
                <a:gd name="connsiteY476" fmla="*/ 254301 h 572628"/>
                <a:gd name="connsiteX477" fmla="*/ 297916 w 486398"/>
                <a:gd name="connsiteY477" fmla="*/ 254872 h 572628"/>
                <a:gd name="connsiteX478" fmla="*/ 299043 w 486398"/>
                <a:gd name="connsiteY478" fmla="*/ 254856 h 572628"/>
                <a:gd name="connsiteX479" fmla="*/ 300029 w 486398"/>
                <a:gd name="connsiteY479" fmla="*/ 254403 h 572628"/>
                <a:gd name="connsiteX480" fmla="*/ 303111 w 486398"/>
                <a:gd name="connsiteY480" fmla="*/ 250186 h 572628"/>
                <a:gd name="connsiteX481" fmla="*/ 303799 w 486398"/>
                <a:gd name="connsiteY481" fmla="*/ 249450 h 572628"/>
                <a:gd name="connsiteX482" fmla="*/ 312562 w 486398"/>
                <a:gd name="connsiteY482" fmla="*/ 246352 h 572628"/>
                <a:gd name="connsiteX483" fmla="*/ 316872 w 486398"/>
                <a:gd name="connsiteY483" fmla="*/ 243982 h 572628"/>
                <a:gd name="connsiteX484" fmla="*/ 319259 w 486398"/>
                <a:gd name="connsiteY484" fmla="*/ 243364 h 572628"/>
                <a:gd name="connsiteX485" fmla="*/ 321496 w 486398"/>
                <a:gd name="connsiteY485" fmla="*/ 242128 h 572628"/>
                <a:gd name="connsiteX486" fmla="*/ 326519 w 486398"/>
                <a:gd name="connsiteY486" fmla="*/ 237355 h 572628"/>
                <a:gd name="connsiteX487" fmla="*/ 328365 w 486398"/>
                <a:gd name="connsiteY487" fmla="*/ 235149 h 572628"/>
                <a:gd name="connsiteX488" fmla="*/ 330047 w 486398"/>
                <a:gd name="connsiteY488" fmla="*/ 232708 h 572628"/>
                <a:gd name="connsiteX489" fmla="*/ 331393 w 486398"/>
                <a:gd name="connsiteY489" fmla="*/ 229868 h 572628"/>
                <a:gd name="connsiteX490" fmla="*/ 332457 w 486398"/>
                <a:gd name="connsiteY490" fmla="*/ 226794 h 572628"/>
                <a:gd name="connsiteX491" fmla="*/ 333912 w 486398"/>
                <a:gd name="connsiteY491" fmla="*/ 224877 h 572628"/>
                <a:gd name="connsiteX492" fmla="*/ 341868 w 486398"/>
                <a:gd name="connsiteY492" fmla="*/ 220300 h 572628"/>
                <a:gd name="connsiteX493" fmla="*/ 344426 w 486398"/>
                <a:gd name="connsiteY493" fmla="*/ 217804 h 572628"/>
                <a:gd name="connsiteX494" fmla="*/ 345240 w 486398"/>
                <a:gd name="connsiteY494" fmla="*/ 216592 h 572628"/>
                <a:gd name="connsiteX495" fmla="*/ 346226 w 486398"/>
                <a:gd name="connsiteY495" fmla="*/ 213079 h 572628"/>
                <a:gd name="connsiteX496" fmla="*/ 346907 w 486398"/>
                <a:gd name="connsiteY496" fmla="*/ 209426 h 572628"/>
                <a:gd name="connsiteX497" fmla="*/ 347869 w 486398"/>
                <a:gd name="connsiteY497" fmla="*/ 206554 h 572628"/>
                <a:gd name="connsiteX498" fmla="*/ 349175 w 486398"/>
                <a:gd name="connsiteY498" fmla="*/ 203863 h 572628"/>
                <a:gd name="connsiteX499" fmla="*/ 350920 w 486398"/>
                <a:gd name="connsiteY499" fmla="*/ 201117 h 572628"/>
                <a:gd name="connsiteX500" fmla="*/ 352883 w 486398"/>
                <a:gd name="connsiteY500" fmla="*/ 198559 h 572628"/>
                <a:gd name="connsiteX501" fmla="*/ 354041 w 486398"/>
                <a:gd name="connsiteY501" fmla="*/ 195938 h 572628"/>
                <a:gd name="connsiteX502" fmla="*/ 355731 w 486398"/>
                <a:gd name="connsiteY502" fmla="*/ 189656 h 572628"/>
                <a:gd name="connsiteX503" fmla="*/ 356467 w 486398"/>
                <a:gd name="connsiteY503" fmla="*/ 186166 h 572628"/>
                <a:gd name="connsiteX504" fmla="*/ 357046 w 486398"/>
                <a:gd name="connsiteY504" fmla="*/ 184907 h 572628"/>
                <a:gd name="connsiteX505" fmla="*/ 357891 w 486398"/>
                <a:gd name="connsiteY505" fmla="*/ 183851 h 572628"/>
                <a:gd name="connsiteX506" fmla="*/ 358626 w 486398"/>
                <a:gd name="connsiteY506" fmla="*/ 182505 h 572628"/>
                <a:gd name="connsiteX507" fmla="*/ 359189 w 486398"/>
                <a:gd name="connsiteY507" fmla="*/ 181003 h 572628"/>
                <a:gd name="connsiteX508" fmla="*/ 359448 w 486398"/>
                <a:gd name="connsiteY508" fmla="*/ 179517 h 572628"/>
                <a:gd name="connsiteX509" fmla="*/ 359807 w 486398"/>
                <a:gd name="connsiteY509" fmla="*/ 174963 h 572628"/>
                <a:gd name="connsiteX510" fmla="*/ 359589 w 486398"/>
                <a:gd name="connsiteY510" fmla="*/ 171412 h 572628"/>
                <a:gd name="connsiteX511" fmla="*/ 358274 w 486398"/>
                <a:gd name="connsiteY511" fmla="*/ 168399 h 572628"/>
                <a:gd name="connsiteX512" fmla="*/ 357187 w 486398"/>
                <a:gd name="connsiteY512" fmla="*/ 167547 h 572628"/>
                <a:gd name="connsiteX513" fmla="*/ 356005 w 486398"/>
                <a:gd name="connsiteY513" fmla="*/ 167500 h 572628"/>
                <a:gd name="connsiteX514" fmla="*/ 354221 w 486398"/>
                <a:gd name="connsiteY514" fmla="*/ 167758 h 572628"/>
                <a:gd name="connsiteX515" fmla="*/ 352712 w 486398"/>
                <a:gd name="connsiteY515" fmla="*/ 166530 h 572628"/>
                <a:gd name="connsiteX516" fmla="*/ 353024 w 486398"/>
                <a:gd name="connsiteY516" fmla="*/ 165442 h 572628"/>
                <a:gd name="connsiteX517" fmla="*/ 354566 w 486398"/>
                <a:gd name="connsiteY517" fmla="*/ 165239 h 572628"/>
                <a:gd name="connsiteX518" fmla="*/ 355614 w 486398"/>
                <a:gd name="connsiteY518" fmla="*/ 164676 h 572628"/>
                <a:gd name="connsiteX519" fmla="*/ 356373 w 486398"/>
                <a:gd name="connsiteY519" fmla="*/ 163651 h 572628"/>
                <a:gd name="connsiteX520" fmla="*/ 357789 w 486398"/>
                <a:gd name="connsiteY520" fmla="*/ 160357 h 572628"/>
                <a:gd name="connsiteX521" fmla="*/ 358634 w 486398"/>
                <a:gd name="connsiteY521" fmla="*/ 156821 h 572628"/>
                <a:gd name="connsiteX522" fmla="*/ 358712 w 486398"/>
                <a:gd name="connsiteY522" fmla="*/ 155256 h 572628"/>
                <a:gd name="connsiteX523" fmla="*/ 357601 w 486398"/>
                <a:gd name="connsiteY523" fmla="*/ 152401 h 572628"/>
                <a:gd name="connsiteX524" fmla="*/ 356725 w 486398"/>
                <a:gd name="connsiteY524" fmla="*/ 148966 h 572628"/>
                <a:gd name="connsiteX525" fmla="*/ 356702 w 486398"/>
                <a:gd name="connsiteY525" fmla="*/ 147112 h 572628"/>
                <a:gd name="connsiteX526" fmla="*/ 357664 w 486398"/>
                <a:gd name="connsiteY526" fmla="*/ 144968 h 572628"/>
                <a:gd name="connsiteX527" fmla="*/ 359041 w 486398"/>
                <a:gd name="connsiteY527" fmla="*/ 143224 h 572628"/>
                <a:gd name="connsiteX528" fmla="*/ 360269 w 486398"/>
                <a:gd name="connsiteY528" fmla="*/ 142817 h 572628"/>
                <a:gd name="connsiteX529" fmla="*/ 361599 w 486398"/>
                <a:gd name="connsiteY529" fmla="*/ 142692 h 572628"/>
                <a:gd name="connsiteX530" fmla="*/ 362812 w 486398"/>
                <a:gd name="connsiteY530" fmla="*/ 142019 h 572628"/>
                <a:gd name="connsiteX531" fmla="*/ 363938 w 486398"/>
                <a:gd name="connsiteY531" fmla="*/ 141041 h 572628"/>
                <a:gd name="connsiteX532" fmla="*/ 364572 w 486398"/>
                <a:gd name="connsiteY532" fmla="*/ 139961 h 572628"/>
                <a:gd name="connsiteX533" fmla="*/ 365558 w 486398"/>
                <a:gd name="connsiteY533" fmla="*/ 137020 h 572628"/>
                <a:gd name="connsiteX534" fmla="*/ 365941 w 486398"/>
                <a:gd name="connsiteY534" fmla="*/ 135345 h 572628"/>
                <a:gd name="connsiteX535" fmla="*/ 365315 w 486398"/>
                <a:gd name="connsiteY535" fmla="*/ 130839 h 572628"/>
                <a:gd name="connsiteX536" fmla="*/ 365957 w 486398"/>
                <a:gd name="connsiteY536" fmla="*/ 129603 h 572628"/>
                <a:gd name="connsiteX537" fmla="*/ 366864 w 486398"/>
                <a:gd name="connsiteY537" fmla="*/ 128836 h 572628"/>
                <a:gd name="connsiteX538" fmla="*/ 368077 w 486398"/>
                <a:gd name="connsiteY538" fmla="*/ 129415 h 572628"/>
                <a:gd name="connsiteX539" fmla="*/ 369329 w 486398"/>
                <a:gd name="connsiteY539" fmla="*/ 129533 h 572628"/>
                <a:gd name="connsiteX540" fmla="*/ 370784 w 486398"/>
                <a:gd name="connsiteY540" fmla="*/ 129353 h 572628"/>
                <a:gd name="connsiteX541" fmla="*/ 372176 w 486398"/>
                <a:gd name="connsiteY541" fmla="*/ 129830 h 572628"/>
                <a:gd name="connsiteX542" fmla="*/ 372434 w 486398"/>
                <a:gd name="connsiteY542" fmla="*/ 130988 h 572628"/>
                <a:gd name="connsiteX543" fmla="*/ 373311 w 486398"/>
                <a:gd name="connsiteY543" fmla="*/ 138592 h 572628"/>
                <a:gd name="connsiteX544" fmla="*/ 373812 w 486398"/>
                <a:gd name="connsiteY544" fmla="*/ 139617 h 572628"/>
                <a:gd name="connsiteX545" fmla="*/ 374829 w 486398"/>
                <a:gd name="connsiteY545" fmla="*/ 140415 h 572628"/>
                <a:gd name="connsiteX546" fmla="*/ 375971 w 486398"/>
                <a:gd name="connsiteY546" fmla="*/ 140298 h 572628"/>
                <a:gd name="connsiteX547" fmla="*/ 376956 w 486398"/>
                <a:gd name="connsiteY547" fmla="*/ 139116 h 572628"/>
                <a:gd name="connsiteX548" fmla="*/ 377622 w 486398"/>
                <a:gd name="connsiteY548" fmla="*/ 137544 h 572628"/>
                <a:gd name="connsiteX549" fmla="*/ 378936 w 486398"/>
                <a:gd name="connsiteY549" fmla="*/ 137215 h 572628"/>
                <a:gd name="connsiteX550" fmla="*/ 382949 w 486398"/>
                <a:gd name="connsiteY550" fmla="*/ 138905 h 572628"/>
                <a:gd name="connsiteX551" fmla="*/ 384373 w 486398"/>
                <a:gd name="connsiteY551" fmla="*/ 137700 h 572628"/>
                <a:gd name="connsiteX552" fmla="*/ 385296 w 486398"/>
                <a:gd name="connsiteY552" fmla="*/ 135830 h 572628"/>
                <a:gd name="connsiteX553" fmla="*/ 386102 w 486398"/>
                <a:gd name="connsiteY553" fmla="*/ 132521 h 572628"/>
                <a:gd name="connsiteX554" fmla="*/ 385711 w 486398"/>
                <a:gd name="connsiteY554" fmla="*/ 129533 h 572628"/>
                <a:gd name="connsiteX555" fmla="*/ 384749 w 486398"/>
                <a:gd name="connsiteY555" fmla="*/ 128422 h 572628"/>
                <a:gd name="connsiteX556" fmla="*/ 383755 w 486398"/>
                <a:gd name="connsiteY556" fmla="*/ 128617 h 572628"/>
                <a:gd name="connsiteX557" fmla="*/ 382879 w 486398"/>
                <a:gd name="connsiteY557" fmla="*/ 129439 h 572628"/>
                <a:gd name="connsiteX558" fmla="*/ 381893 w 486398"/>
                <a:gd name="connsiteY558" fmla="*/ 129885 h 572628"/>
                <a:gd name="connsiteX559" fmla="*/ 375971 w 486398"/>
                <a:gd name="connsiteY559" fmla="*/ 131457 h 572628"/>
                <a:gd name="connsiteX560" fmla="*/ 376002 w 486398"/>
                <a:gd name="connsiteY560" fmla="*/ 128125 h 572628"/>
                <a:gd name="connsiteX561" fmla="*/ 377269 w 486398"/>
                <a:gd name="connsiteY561" fmla="*/ 123117 h 572628"/>
                <a:gd name="connsiteX562" fmla="*/ 377966 w 486398"/>
                <a:gd name="connsiteY562" fmla="*/ 121529 h 572628"/>
                <a:gd name="connsiteX563" fmla="*/ 378967 w 486398"/>
                <a:gd name="connsiteY563" fmla="*/ 120778 h 572628"/>
                <a:gd name="connsiteX564" fmla="*/ 381455 w 486398"/>
                <a:gd name="connsiteY564" fmla="*/ 121654 h 572628"/>
                <a:gd name="connsiteX565" fmla="*/ 382667 w 486398"/>
                <a:gd name="connsiteY565" fmla="*/ 122233 h 572628"/>
                <a:gd name="connsiteX566" fmla="*/ 385320 w 486398"/>
                <a:gd name="connsiteY566" fmla="*/ 124721 h 572628"/>
                <a:gd name="connsiteX567" fmla="*/ 321966 w 486398"/>
                <a:gd name="connsiteY567" fmla="*/ 225526 h 572628"/>
                <a:gd name="connsiteX568" fmla="*/ 319876 w 486398"/>
                <a:gd name="connsiteY568" fmla="*/ 225597 h 572628"/>
                <a:gd name="connsiteX569" fmla="*/ 319360 w 486398"/>
                <a:gd name="connsiteY569" fmla="*/ 225323 h 572628"/>
                <a:gd name="connsiteX570" fmla="*/ 320620 w 486398"/>
                <a:gd name="connsiteY570" fmla="*/ 224634 h 572628"/>
                <a:gd name="connsiteX571" fmla="*/ 320737 w 486398"/>
                <a:gd name="connsiteY571" fmla="*/ 223484 h 572628"/>
                <a:gd name="connsiteX572" fmla="*/ 321496 w 486398"/>
                <a:gd name="connsiteY572" fmla="*/ 221435 h 572628"/>
                <a:gd name="connsiteX573" fmla="*/ 321480 w 486398"/>
                <a:gd name="connsiteY573" fmla="*/ 220848 h 572628"/>
                <a:gd name="connsiteX574" fmla="*/ 319822 w 486398"/>
                <a:gd name="connsiteY574" fmla="*/ 220738 h 572628"/>
                <a:gd name="connsiteX575" fmla="*/ 319908 w 486398"/>
                <a:gd name="connsiteY575" fmla="*/ 218415 h 572628"/>
                <a:gd name="connsiteX576" fmla="*/ 321144 w 486398"/>
                <a:gd name="connsiteY576" fmla="*/ 216115 h 572628"/>
                <a:gd name="connsiteX577" fmla="*/ 324547 w 486398"/>
                <a:gd name="connsiteY577" fmla="*/ 212492 h 572628"/>
                <a:gd name="connsiteX578" fmla="*/ 325478 w 486398"/>
                <a:gd name="connsiteY578" fmla="*/ 211812 h 572628"/>
                <a:gd name="connsiteX579" fmla="*/ 325619 w 486398"/>
                <a:gd name="connsiteY579" fmla="*/ 213400 h 572628"/>
                <a:gd name="connsiteX580" fmla="*/ 324587 w 486398"/>
                <a:gd name="connsiteY580" fmla="*/ 217147 h 572628"/>
                <a:gd name="connsiteX581" fmla="*/ 324383 w 486398"/>
                <a:gd name="connsiteY581" fmla="*/ 218501 h 572628"/>
                <a:gd name="connsiteX582" fmla="*/ 327059 w 486398"/>
                <a:gd name="connsiteY582" fmla="*/ 218782 h 572628"/>
                <a:gd name="connsiteX583" fmla="*/ 325337 w 486398"/>
                <a:gd name="connsiteY583" fmla="*/ 223265 h 572628"/>
                <a:gd name="connsiteX584" fmla="*/ 321966 w 486398"/>
                <a:gd name="connsiteY584" fmla="*/ 225526 h 572628"/>
                <a:gd name="connsiteX585" fmla="*/ 212766 w 486398"/>
                <a:gd name="connsiteY585" fmla="*/ 269838 h 572628"/>
                <a:gd name="connsiteX586" fmla="*/ 211765 w 486398"/>
                <a:gd name="connsiteY586" fmla="*/ 270847 h 572628"/>
                <a:gd name="connsiteX587" fmla="*/ 209887 w 486398"/>
                <a:gd name="connsiteY587" fmla="*/ 270519 h 572628"/>
                <a:gd name="connsiteX588" fmla="*/ 208799 w 486398"/>
                <a:gd name="connsiteY588" fmla="*/ 269056 h 572628"/>
                <a:gd name="connsiteX589" fmla="*/ 209159 w 486398"/>
                <a:gd name="connsiteY589" fmla="*/ 267405 h 572628"/>
                <a:gd name="connsiteX590" fmla="*/ 211123 w 486398"/>
                <a:gd name="connsiteY590" fmla="*/ 266138 h 572628"/>
                <a:gd name="connsiteX591" fmla="*/ 213001 w 486398"/>
                <a:gd name="connsiteY591" fmla="*/ 268680 h 572628"/>
                <a:gd name="connsiteX592" fmla="*/ 212766 w 486398"/>
                <a:gd name="connsiteY592" fmla="*/ 269838 h 572628"/>
                <a:gd name="connsiteX593" fmla="*/ 346390 w 486398"/>
                <a:gd name="connsiteY593" fmla="*/ 309495 h 572628"/>
                <a:gd name="connsiteX594" fmla="*/ 346155 w 486398"/>
                <a:gd name="connsiteY594" fmla="*/ 310747 h 572628"/>
                <a:gd name="connsiteX595" fmla="*/ 344990 w 486398"/>
                <a:gd name="connsiteY595" fmla="*/ 310473 h 572628"/>
                <a:gd name="connsiteX596" fmla="*/ 344435 w 486398"/>
                <a:gd name="connsiteY596" fmla="*/ 309659 h 572628"/>
                <a:gd name="connsiteX597" fmla="*/ 344505 w 486398"/>
                <a:gd name="connsiteY597" fmla="*/ 308197 h 572628"/>
                <a:gd name="connsiteX598" fmla="*/ 345733 w 486398"/>
                <a:gd name="connsiteY598" fmla="*/ 308189 h 572628"/>
                <a:gd name="connsiteX599" fmla="*/ 346390 w 486398"/>
                <a:gd name="connsiteY599" fmla="*/ 309495 h 572628"/>
                <a:gd name="connsiteX600" fmla="*/ 125269 w 486398"/>
                <a:gd name="connsiteY600" fmla="*/ 319384 h 572628"/>
                <a:gd name="connsiteX601" fmla="*/ 124823 w 486398"/>
                <a:gd name="connsiteY601" fmla="*/ 320659 h 572628"/>
                <a:gd name="connsiteX602" fmla="*/ 123337 w 486398"/>
                <a:gd name="connsiteY602" fmla="*/ 319760 h 572628"/>
                <a:gd name="connsiteX603" fmla="*/ 122656 w 486398"/>
                <a:gd name="connsiteY603" fmla="*/ 318946 h 572628"/>
                <a:gd name="connsiteX604" fmla="*/ 124040 w 486398"/>
                <a:gd name="connsiteY604" fmla="*/ 314932 h 572628"/>
                <a:gd name="connsiteX605" fmla="*/ 123876 w 486398"/>
                <a:gd name="connsiteY605" fmla="*/ 313407 h 572628"/>
                <a:gd name="connsiteX606" fmla="*/ 123962 w 486398"/>
                <a:gd name="connsiteY606" fmla="*/ 312664 h 572628"/>
                <a:gd name="connsiteX607" fmla="*/ 126708 w 486398"/>
                <a:gd name="connsiteY607" fmla="*/ 310559 h 572628"/>
                <a:gd name="connsiteX608" fmla="*/ 127185 w 486398"/>
                <a:gd name="connsiteY608" fmla="*/ 310958 h 572628"/>
                <a:gd name="connsiteX609" fmla="*/ 127350 w 486398"/>
                <a:gd name="connsiteY609" fmla="*/ 311545 h 572628"/>
                <a:gd name="connsiteX610" fmla="*/ 127107 w 486398"/>
                <a:gd name="connsiteY610" fmla="*/ 312445 h 572628"/>
                <a:gd name="connsiteX611" fmla="*/ 127248 w 486398"/>
                <a:gd name="connsiteY611" fmla="*/ 314432 h 572628"/>
                <a:gd name="connsiteX612" fmla="*/ 125183 w 486398"/>
                <a:gd name="connsiteY612" fmla="*/ 317717 h 572628"/>
                <a:gd name="connsiteX613" fmla="*/ 125269 w 486398"/>
                <a:gd name="connsiteY613" fmla="*/ 319384 h 572628"/>
                <a:gd name="connsiteX614" fmla="*/ 247072 w 486398"/>
                <a:gd name="connsiteY614" fmla="*/ 321113 h 572628"/>
                <a:gd name="connsiteX615" fmla="*/ 244693 w 486398"/>
                <a:gd name="connsiteY615" fmla="*/ 323366 h 572628"/>
                <a:gd name="connsiteX616" fmla="*/ 242628 w 486398"/>
                <a:gd name="connsiteY616" fmla="*/ 323210 h 572628"/>
                <a:gd name="connsiteX617" fmla="*/ 241595 w 486398"/>
                <a:gd name="connsiteY617" fmla="*/ 322200 h 572628"/>
                <a:gd name="connsiteX618" fmla="*/ 241251 w 486398"/>
                <a:gd name="connsiteY618" fmla="*/ 320956 h 572628"/>
                <a:gd name="connsiteX619" fmla="*/ 243215 w 486398"/>
                <a:gd name="connsiteY619" fmla="*/ 319001 h 572628"/>
                <a:gd name="connsiteX620" fmla="*/ 244905 w 486398"/>
                <a:gd name="connsiteY620" fmla="*/ 316231 h 572628"/>
                <a:gd name="connsiteX621" fmla="*/ 246438 w 486398"/>
                <a:gd name="connsiteY621" fmla="*/ 315003 h 572628"/>
                <a:gd name="connsiteX622" fmla="*/ 247674 w 486398"/>
                <a:gd name="connsiteY622" fmla="*/ 314314 h 572628"/>
                <a:gd name="connsiteX623" fmla="*/ 248644 w 486398"/>
                <a:gd name="connsiteY623" fmla="*/ 314338 h 572628"/>
                <a:gd name="connsiteX624" fmla="*/ 246469 w 486398"/>
                <a:gd name="connsiteY624" fmla="*/ 318203 h 572628"/>
                <a:gd name="connsiteX625" fmla="*/ 247072 w 486398"/>
                <a:gd name="connsiteY625" fmla="*/ 321113 h 572628"/>
                <a:gd name="connsiteX626" fmla="*/ 234312 w 486398"/>
                <a:gd name="connsiteY626" fmla="*/ 315942 h 572628"/>
                <a:gd name="connsiteX627" fmla="*/ 233905 w 486398"/>
                <a:gd name="connsiteY627" fmla="*/ 316466 h 572628"/>
                <a:gd name="connsiteX628" fmla="*/ 233514 w 486398"/>
                <a:gd name="connsiteY628" fmla="*/ 316325 h 572628"/>
                <a:gd name="connsiteX629" fmla="*/ 232114 w 486398"/>
                <a:gd name="connsiteY629" fmla="*/ 317538 h 572628"/>
                <a:gd name="connsiteX630" fmla="*/ 231816 w 486398"/>
                <a:gd name="connsiteY630" fmla="*/ 316372 h 572628"/>
                <a:gd name="connsiteX631" fmla="*/ 230713 w 486398"/>
                <a:gd name="connsiteY631" fmla="*/ 315597 h 572628"/>
                <a:gd name="connsiteX632" fmla="*/ 230580 w 486398"/>
                <a:gd name="connsiteY632" fmla="*/ 314987 h 572628"/>
                <a:gd name="connsiteX633" fmla="*/ 233733 w 486398"/>
                <a:gd name="connsiteY633" fmla="*/ 314588 h 572628"/>
                <a:gd name="connsiteX634" fmla="*/ 234750 w 486398"/>
                <a:gd name="connsiteY634" fmla="*/ 314909 h 572628"/>
                <a:gd name="connsiteX635" fmla="*/ 234312 w 486398"/>
                <a:gd name="connsiteY635" fmla="*/ 315942 h 572628"/>
                <a:gd name="connsiteX636" fmla="*/ 234429 w 486398"/>
                <a:gd name="connsiteY636" fmla="*/ 321958 h 572628"/>
                <a:gd name="connsiteX637" fmla="*/ 237473 w 486398"/>
                <a:gd name="connsiteY637" fmla="*/ 323061 h 572628"/>
                <a:gd name="connsiteX638" fmla="*/ 240578 w 486398"/>
                <a:gd name="connsiteY638" fmla="*/ 322748 h 572628"/>
                <a:gd name="connsiteX639" fmla="*/ 240531 w 486398"/>
                <a:gd name="connsiteY639" fmla="*/ 327575 h 572628"/>
                <a:gd name="connsiteX640" fmla="*/ 240977 w 486398"/>
                <a:gd name="connsiteY640" fmla="*/ 329195 h 572628"/>
                <a:gd name="connsiteX641" fmla="*/ 241846 w 486398"/>
                <a:gd name="connsiteY641" fmla="*/ 330642 h 572628"/>
                <a:gd name="connsiteX642" fmla="*/ 241400 w 486398"/>
                <a:gd name="connsiteY642" fmla="*/ 332746 h 572628"/>
                <a:gd name="connsiteX643" fmla="*/ 242808 w 486398"/>
                <a:gd name="connsiteY643" fmla="*/ 333466 h 572628"/>
                <a:gd name="connsiteX644" fmla="*/ 238630 w 486398"/>
                <a:gd name="connsiteY644" fmla="*/ 335860 h 572628"/>
                <a:gd name="connsiteX645" fmla="*/ 234867 w 486398"/>
                <a:gd name="connsiteY645" fmla="*/ 339036 h 572628"/>
                <a:gd name="connsiteX646" fmla="*/ 233318 w 486398"/>
                <a:gd name="connsiteY646" fmla="*/ 341172 h 572628"/>
                <a:gd name="connsiteX647" fmla="*/ 231918 w 486398"/>
                <a:gd name="connsiteY647" fmla="*/ 343465 h 572628"/>
                <a:gd name="connsiteX648" fmla="*/ 231104 w 486398"/>
                <a:gd name="connsiteY648" fmla="*/ 345890 h 572628"/>
                <a:gd name="connsiteX649" fmla="*/ 230580 w 486398"/>
                <a:gd name="connsiteY649" fmla="*/ 348495 h 572628"/>
                <a:gd name="connsiteX650" fmla="*/ 229321 w 486398"/>
                <a:gd name="connsiteY650" fmla="*/ 347462 h 572628"/>
                <a:gd name="connsiteX651" fmla="*/ 225690 w 486398"/>
                <a:gd name="connsiteY651" fmla="*/ 343230 h 572628"/>
                <a:gd name="connsiteX652" fmla="*/ 223390 w 486398"/>
                <a:gd name="connsiteY652" fmla="*/ 342072 h 572628"/>
                <a:gd name="connsiteX653" fmla="*/ 219690 w 486398"/>
                <a:gd name="connsiteY653" fmla="*/ 341454 h 572628"/>
                <a:gd name="connsiteX654" fmla="*/ 218516 w 486398"/>
                <a:gd name="connsiteY654" fmla="*/ 341595 h 572628"/>
                <a:gd name="connsiteX655" fmla="*/ 210912 w 486398"/>
                <a:gd name="connsiteY655" fmla="*/ 345546 h 572628"/>
                <a:gd name="connsiteX656" fmla="*/ 209902 w 486398"/>
                <a:gd name="connsiteY656" fmla="*/ 348432 h 572628"/>
                <a:gd name="connsiteX657" fmla="*/ 207830 w 486398"/>
                <a:gd name="connsiteY657" fmla="*/ 352774 h 572628"/>
                <a:gd name="connsiteX658" fmla="*/ 206843 w 486398"/>
                <a:gd name="connsiteY658" fmla="*/ 354206 h 572628"/>
                <a:gd name="connsiteX659" fmla="*/ 205749 w 486398"/>
                <a:gd name="connsiteY659" fmla="*/ 354621 h 572628"/>
                <a:gd name="connsiteX660" fmla="*/ 204974 w 486398"/>
                <a:gd name="connsiteY660" fmla="*/ 355364 h 572628"/>
                <a:gd name="connsiteX661" fmla="*/ 204129 w 486398"/>
                <a:gd name="connsiteY661" fmla="*/ 359056 h 572628"/>
                <a:gd name="connsiteX662" fmla="*/ 201774 w 486398"/>
                <a:gd name="connsiteY662" fmla="*/ 361325 h 572628"/>
                <a:gd name="connsiteX663" fmla="*/ 200327 w 486398"/>
                <a:gd name="connsiteY663" fmla="*/ 361396 h 572628"/>
                <a:gd name="connsiteX664" fmla="*/ 197870 w 486398"/>
                <a:gd name="connsiteY664" fmla="*/ 360770 h 572628"/>
                <a:gd name="connsiteX665" fmla="*/ 196759 w 486398"/>
                <a:gd name="connsiteY665" fmla="*/ 361122 h 572628"/>
                <a:gd name="connsiteX666" fmla="*/ 198230 w 486398"/>
                <a:gd name="connsiteY666" fmla="*/ 357484 h 572628"/>
                <a:gd name="connsiteX667" fmla="*/ 195883 w 486398"/>
                <a:gd name="connsiteY667" fmla="*/ 357038 h 572628"/>
                <a:gd name="connsiteX668" fmla="*/ 193528 w 486398"/>
                <a:gd name="connsiteY668" fmla="*/ 357116 h 572628"/>
                <a:gd name="connsiteX669" fmla="*/ 193473 w 486398"/>
                <a:gd name="connsiteY669" fmla="*/ 354746 h 572628"/>
                <a:gd name="connsiteX670" fmla="*/ 192049 w 486398"/>
                <a:gd name="connsiteY670" fmla="*/ 353400 h 572628"/>
                <a:gd name="connsiteX671" fmla="*/ 193106 w 486398"/>
                <a:gd name="connsiteY671" fmla="*/ 351648 h 572628"/>
                <a:gd name="connsiteX672" fmla="*/ 193137 w 486398"/>
                <a:gd name="connsiteY672" fmla="*/ 350216 h 572628"/>
                <a:gd name="connsiteX673" fmla="*/ 193755 w 486398"/>
                <a:gd name="connsiteY673" fmla="*/ 349426 h 572628"/>
                <a:gd name="connsiteX674" fmla="*/ 193966 w 486398"/>
                <a:gd name="connsiteY674" fmla="*/ 348276 h 572628"/>
                <a:gd name="connsiteX675" fmla="*/ 193880 w 486398"/>
                <a:gd name="connsiteY675" fmla="*/ 347290 h 572628"/>
                <a:gd name="connsiteX676" fmla="*/ 192433 w 486398"/>
                <a:gd name="connsiteY676" fmla="*/ 346993 h 572628"/>
                <a:gd name="connsiteX677" fmla="*/ 191549 w 486398"/>
                <a:gd name="connsiteY677" fmla="*/ 346297 h 572628"/>
                <a:gd name="connsiteX678" fmla="*/ 191713 w 486398"/>
                <a:gd name="connsiteY678" fmla="*/ 343699 h 572628"/>
                <a:gd name="connsiteX679" fmla="*/ 190884 w 486398"/>
                <a:gd name="connsiteY679" fmla="*/ 343605 h 572628"/>
                <a:gd name="connsiteX680" fmla="*/ 188819 w 486398"/>
                <a:gd name="connsiteY680" fmla="*/ 344059 h 572628"/>
                <a:gd name="connsiteX681" fmla="*/ 184531 w 486398"/>
                <a:gd name="connsiteY681" fmla="*/ 346062 h 572628"/>
                <a:gd name="connsiteX682" fmla="*/ 183366 w 486398"/>
                <a:gd name="connsiteY682" fmla="*/ 346062 h 572628"/>
                <a:gd name="connsiteX683" fmla="*/ 185157 w 486398"/>
                <a:gd name="connsiteY683" fmla="*/ 344630 h 572628"/>
                <a:gd name="connsiteX684" fmla="*/ 188967 w 486398"/>
                <a:gd name="connsiteY684" fmla="*/ 342674 h 572628"/>
                <a:gd name="connsiteX685" fmla="*/ 190680 w 486398"/>
                <a:gd name="connsiteY685" fmla="*/ 341548 h 572628"/>
                <a:gd name="connsiteX686" fmla="*/ 194420 w 486398"/>
                <a:gd name="connsiteY686" fmla="*/ 338387 h 572628"/>
                <a:gd name="connsiteX687" fmla="*/ 196775 w 486398"/>
                <a:gd name="connsiteY687" fmla="*/ 336893 h 572628"/>
                <a:gd name="connsiteX688" fmla="*/ 197995 w 486398"/>
                <a:gd name="connsiteY688" fmla="*/ 334241 h 572628"/>
                <a:gd name="connsiteX689" fmla="*/ 198379 w 486398"/>
                <a:gd name="connsiteY689" fmla="*/ 332629 h 572628"/>
                <a:gd name="connsiteX690" fmla="*/ 199177 w 486398"/>
                <a:gd name="connsiteY690" fmla="*/ 331205 h 572628"/>
                <a:gd name="connsiteX691" fmla="*/ 199881 w 486398"/>
                <a:gd name="connsiteY691" fmla="*/ 328929 h 572628"/>
                <a:gd name="connsiteX692" fmla="*/ 201086 w 486398"/>
                <a:gd name="connsiteY692" fmla="*/ 328170 h 572628"/>
                <a:gd name="connsiteX693" fmla="*/ 203190 w 486398"/>
                <a:gd name="connsiteY693" fmla="*/ 326214 h 572628"/>
                <a:gd name="connsiteX694" fmla="*/ 204395 w 486398"/>
                <a:gd name="connsiteY694" fmla="*/ 326402 h 572628"/>
                <a:gd name="connsiteX695" fmla="*/ 205740 w 486398"/>
                <a:gd name="connsiteY695" fmla="*/ 328803 h 572628"/>
                <a:gd name="connsiteX696" fmla="*/ 207548 w 486398"/>
                <a:gd name="connsiteY696" fmla="*/ 330642 h 572628"/>
                <a:gd name="connsiteX697" fmla="*/ 208847 w 486398"/>
                <a:gd name="connsiteY697" fmla="*/ 330485 h 572628"/>
                <a:gd name="connsiteX698" fmla="*/ 211170 w 486398"/>
                <a:gd name="connsiteY698" fmla="*/ 329539 h 572628"/>
                <a:gd name="connsiteX699" fmla="*/ 212297 w 486398"/>
                <a:gd name="connsiteY699" fmla="*/ 329328 h 572628"/>
                <a:gd name="connsiteX700" fmla="*/ 214980 w 486398"/>
                <a:gd name="connsiteY700" fmla="*/ 329445 h 572628"/>
                <a:gd name="connsiteX701" fmla="*/ 217397 w 486398"/>
                <a:gd name="connsiteY701" fmla="*/ 328279 h 572628"/>
                <a:gd name="connsiteX702" fmla="*/ 218383 w 486398"/>
                <a:gd name="connsiteY702" fmla="*/ 326902 h 572628"/>
                <a:gd name="connsiteX703" fmla="*/ 218751 w 486398"/>
                <a:gd name="connsiteY703" fmla="*/ 325181 h 572628"/>
                <a:gd name="connsiteX704" fmla="*/ 217851 w 486398"/>
                <a:gd name="connsiteY704" fmla="*/ 322294 h 572628"/>
                <a:gd name="connsiteX705" fmla="*/ 219009 w 486398"/>
                <a:gd name="connsiteY705" fmla="*/ 322584 h 572628"/>
                <a:gd name="connsiteX706" fmla="*/ 220128 w 486398"/>
                <a:gd name="connsiteY706" fmla="*/ 322467 h 572628"/>
                <a:gd name="connsiteX707" fmla="*/ 222749 w 486398"/>
                <a:gd name="connsiteY707" fmla="*/ 320628 h 572628"/>
                <a:gd name="connsiteX708" fmla="*/ 225448 w 486398"/>
                <a:gd name="connsiteY708" fmla="*/ 319533 h 572628"/>
                <a:gd name="connsiteX709" fmla="*/ 228241 w 486398"/>
                <a:gd name="connsiteY709" fmla="*/ 319259 h 572628"/>
                <a:gd name="connsiteX710" fmla="*/ 231386 w 486398"/>
                <a:gd name="connsiteY710" fmla="*/ 320299 h 572628"/>
                <a:gd name="connsiteX711" fmla="*/ 234429 w 486398"/>
                <a:gd name="connsiteY711" fmla="*/ 321958 h 572628"/>
                <a:gd name="connsiteX712" fmla="*/ 122945 w 486398"/>
                <a:gd name="connsiteY712" fmla="*/ 325470 h 572628"/>
                <a:gd name="connsiteX713" fmla="*/ 121513 w 486398"/>
                <a:gd name="connsiteY713" fmla="*/ 326542 h 572628"/>
                <a:gd name="connsiteX714" fmla="*/ 120903 w 486398"/>
                <a:gd name="connsiteY714" fmla="*/ 324907 h 572628"/>
                <a:gd name="connsiteX715" fmla="*/ 121529 w 486398"/>
                <a:gd name="connsiteY715" fmla="*/ 320260 h 572628"/>
                <a:gd name="connsiteX716" fmla="*/ 124213 w 486398"/>
                <a:gd name="connsiteY716" fmla="*/ 321215 h 572628"/>
                <a:gd name="connsiteX717" fmla="*/ 124165 w 486398"/>
                <a:gd name="connsiteY717" fmla="*/ 322638 h 572628"/>
                <a:gd name="connsiteX718" fmla="*/ 122945 w 486398"/>
                <a:gd name="connsiteY718" fmla="*/ 325470 h 572628"/>
                <a:gd name="connsiteX719" fmla="*/ 195374 w 486398"/>
                <a:gd name="connsiteY719" fmla="*/ 325690 h 572628"/>
                <a:gd name="connsiteX720" fmla="*/ 194741 w 486398"/>
                <a:gd name="connsiteY720" fmla="*/ 326746 h 572628"/>
                <a:gd name="connsiteX721" fmla="*/ 192793 w 486398"/>
                <a:gd name="connsiteY721" fmla="*/ 326425 h 572628"/>
                <a:gd name="connsiteX722" fmla="*/ 193575 w 486398"/>
                <a:gd name="connsiteY722" fmla="*/ 325510 h 572628"/>
                <a:gd name="connsiteX723" fmla="*/ 194170 w 486398"/>
                <a:gd name="connsiteY723" fmla="*/ 324399 h 572628"/>
                <a:gd name="connsiteX724" fmla="*/ 194608 w 486398"/>
                <a:gd name="connsiteY724" fmla="*/ 324172 h 572628"/>
                <a:gd name="connsiteX725" fmla="*/ 194976 w 486398"/>
                <a:gd name="connsiteY725" fmla="*/ 325377 h 572628"/>
                <a:gd name="connsiteX726" fmla="*/ 195374 w 486398"/>
                <a:gd name="connsiteY726" fmla="*/ 325690 h 572628"/>
                <a:gd name="connsiteX727" fmla="*/ 188514 w 486398"/>
                <a:gd name="connsiteY727" fmla="*/ 330172 h 572628"/>
                <a:gd name="connsiteX728" fmla="*/ 189585 w 486398"/>
                <a:gd name="connsiteY728" fmla="*/ 331143 h 572628"/>
                <a:gd name="connsiteX729" fmla="*/ 192128 w 486398"/>
                <a:gd name="connsiteY729" fmla="*/ 330751 h 572628"/>
                <a:gd name="connsiteX730" fmla="*/ 192441 w 486398"/>
                <a:gd name="connsiteY730" fmla="*/ 331025 h 572628"/>
                <a:gd name="connsiteX731" fmla="*/ 191698 w 486398"/>
                <a:gd name="connsiteY731" fmla="*/ 331902 h 572628"/>
                <a:gd name="connsiteX732" fmla="*/ 190571 w 486398"/>
                <a:gd name="connsiteY732" fmla="*/ 332770 h 572628"/>
                <a:gd name="connsiteX733" fmla="*/ 188537 w 486398"/>
                <a:gd name="connsiteY733" fmla="*/ 332120 h 572628"/>
                <a:gd name="connsiteX734" fmla="*/ 187254 w 486398"/>
                <a:gd name="connsiteY734" fmla="*/ 332089 h 572628"/>
                <a:gd name="connsiteX735" fmla="*/ 187074 w 486398"/>
                <a:gd name="connsiteY735" fmla="*/ 330642 h 572628"/>
                <a:gd name="connsiteX736" fmla="*/ 187238 w 486398"/>
                <a:gd name="connsiteY736" fmla="*/ 330118 h 572628"/>
                <a:gd name="connsiteX737" fmla="*/ 188514 w 486398"/>
                <a:gd name="connsiteY737" fmla="*/ 330172 h 572628"/>
                <a:gd name="connsiteX738" fmla="*/ 164558 w 486398"/>
                <a:gd name="connsiteY738" fmla="*/ 339177 h 572628"/>
                <a:gd name="connsiteX739" fmla="*/ 167508 w 486398"/>
                <a:gd name="connsiteY739" fmla="*/ 339960 h 572628"/>
                <a:gd name="connsiteX740" fmla="*/ 168759 w 486398"/>
                <a:gd name="connsiteY740" fmla="*/ 340006 h 572628"/>
                <a:gd name="connsiteX741" fmla="*/ 169909 w 486398"/>
                <a:gd name="connsiteY741" fmla="*/ 339655 h 572628"/>
                <a:gd name="connsiteX742" fmla="*/ 171677 w 486398"/>
                <a:gd name="connsiteY742" fmla="*/ 338630 h 572628"/>
                <a:gd name="connsiteX743" fmla="*/ 173516 w 486398"/>
                <a:gd name="connsiteY743" fmla="*/ 337871 h 572628"/>
                <a:gd name="connsiteX744" fmla="*/ 174838 w 486398"/>
                <a:gd name="connsiteY744" fmla="*/ 338254 h 572628"/>
                <a:gd name="connsiteX745" fmla="*/ 176004 w 486398"/>
                <a:gd name="connsiteY745" fmla="*/ 339169 h 572628"/>
                <a:gd name="connsiteX746" fmla="*/ 176614 w 486398"/>
                <a:gd name="connsiteY746" fmla="*/ 340460 h 572628"/>
                <a:gd name="connsiteX747" fmla="*/ 176317 w 486398"/>
                <a:gd name="connsiteY747" fmla="*/ 341806 h 572628"/>
                <a:gd name="connsiteX748" fmla="*/ 174228 w 486398"/>
                <a:gd name="connsiteY748" fmla="*/ 344701 h 572628"/>
                <a:gd name="connsiteX749" fmla="*/ 172507 w 486398"/>
                <a:gd name="connsiteY749" fmla="*/ 347783 h 572628"/>
                <a:gd name="connsiteX750" fmla="*/ 176450 w 486398"/>
                <a:gd name="connsiteY750" fmla="*/ 348362 h 572628"/>
                <a:gd name="connsiteX751" fmla="*/ 180393 w 486398"/>
                <a:gd name="connsiteY751" fmla="*/ 348299 h 572628"/>
                <a:gd name="connsiteX752" fmla="*/ 179477 w 486398"/>
                <a:gd name="connsiteY752" fmla="*/ 350200 h 572628"/>
                <a:gd name="connsiteX753" fmla="*/ 179321 w 486398"/>
                <a:gd name="connsiteY753" fmla="*/ 351859 h 572628"/>
                <a:gd name="connsiteX754" fmla="*/ 180526 w 486398"/>
                <a:gd name="connsiteY754" fmla="*/ 352649 h 572628"/>
                <a:gd name="connsiteX755" fmla="*/ 181551 w 486398"/>
                <a:gd name="connsiteY755" fmla="*/ 353713 h 572628"/>
                <a:gd name="connsiteX756" fmla="*/ 181285 w 486398"/>
                <a:gd name="connsiteY756" fmla="*/ 354675 h 572628"/>
                <a:gd name="connsiteX757" fmla="*/ 180698 w 486398"/>
                <a:gd name="connsiteY757" fmla="*/ 355622 h 572628"/>
                <a:gd name="connsiteX758" fmla="*/ 182849 w 486398"/>
                <a:gd name="connsiteY758" fmla="*/ 357046 h 572628"/>
                <a:gd name="connsiteX759" fmla="*/ 182709 w 486398"/>
                <a:gd name="connsiteY759" fmla="*/ 358000 h 572628"/>
                <a:gd name="connsiteX760" fmla="*/ 182153 w 486398"/>
                <a:gd name="connsiteY760" fmla="*/ 359002 h 572628"/>
                <a:gd name="connsiteX761" fmla="*/ 176778 w 486398"/>
                <a:gd name="connsiteY761" fmla="*/ 365527 h 572628"/>
                <a:gd name="connsiteX762" fmla="*/ 175198 w 486398"/>
                <a:gd name="connsiteY762" fmla="*/ 368820 h 572628"/>
                <a:gd name="connsiteX763" fmla="*/ 174102 w 486398"/>
                <a:gd name="connsiteY763" fmla="*/ 372442 h 572628"/>
                <a:gd name="connsiteX764" fmla="*/ 173093 w 486398"/>
                <a:gd name="connsiteY764" fmla="*/ 375087 h 572628"/>
                <a:gd name="connsiteX765" fmla="*/ 172358 w 486398"/>
                <a:gd name="connsiteY765" fmla="*/ 377833 h 572628"/>
                <a:gd name="connsiteX766" fmla="*/ 171802 w 486398"/>
                <a:gd name="connsiteY766" fmla="*/ 380790 h 572628"/>
                <a:gd name="connsiteX767" fmla="*/ 170801 w 486398"/>
                <a:gd name="connsiteY767" fmla="*/ 383841 h 572628"/>
                <a:gd name="connsiteX768" fmla="*/ 171138 w 486398"/>
                <a:gd name="connsiteY768" fmla="*/ 386540 h 572628"/>
                <a:gd name="connsiteX769" fmla="*/ 170801 w 486398"/>
                <a:gd name="connsiteY769" fmla="*/ 389310 h 572628"/>
                <a:gd name="connsiteX770" fmla="*/ 168102 w 486398"/>
                <a:gd name="connsiteY770" fmla="*/ 396132 h 572628"/>
                <a:gd name="connsiteX771" fmla="*/ 166177 w 486398"/>
                <a:gd name="connsiteY771" fmla="*/ 396007 h 572628"/>
                <a:gd name="connsiteX772" fmla="*/ 163760 w 486398"/>
                <a:gd name="connsiteY772" fmla="*/ 395185 h 572628"/>
                <a:gd name="connsiteX773" fmla="*/ 162250 w 486398"/>
                <a:gd name="connsiteY773" fmla="*/ 395310 h 572628"/>
                <a:gd name="connsiteX774" fmla="*/ 161468 w 486398"/>
                <a:gd name="connsiteY774" fmla="*/ 396820 h 572628"/>
                <a:gd name="connsiteX775" fmla="*/ 162852 w 486398"/>
                <a:gd name="connsiteY775" fmla="*/ 399926 h 572628"/>
                <a:gd name="connsiteX776" fmla="*/ 158550 w 486398"/>
                <a:gd name="connsiteY776" fmla="*/ 403611 h 572628"/>
                <a:gd name="connsiteX777" fmla="*/ 153793 w 486398"/>
                <a:gd name="connsiteY777" fmla="*/ 406083 h 572628"/>
                <a:gd name="connsiteX778" fmla="*/ 153762 w 486398"/>
                <a:gd name="connsiteY778" fmla="*/ 404957 h 572628"/>
                <a:gd name="connsiteX779" fmla="*/ 154215 w 486398"/>
                <a:gd name="connsiteY779" fmla="*/ 404073 h 572628"/>
                <a:gd name="connsiteX780" fmla="*/ 154896 w 486398"/>
                <a:gd name="connsiteY780" fmla="*/ 403361 h 572628"/>
                <a:gd name="connsiteX781" fmla="*/ 155389 w 486398"/>
                <a:gd name="connsiteY781" fmla="*/ 402500 h 572628"/>
                <a:gd name="connsiteX782" fmla="*/ 156085 w 486398"/>
                <a:gd name="connsiteY782" fmla="*/ 399605 h 572628"/>
                <a:gd name="connsiteX783" fmla="*/ 155741 w 486398"/>
                <a:gd name="connsiteY783" fmla="*/ 396687 h 572628"/>
                <a:gd name="connsiteX784" fmla="*/ 154301 w 486398"/>
                <a:gd name="connsiteY784" fmla="*/ 393026 h 572628"/>
                <a:gd name="connsiteX785" fmla="*/ 154200 w 486398"/>
                <a:gd name="connsiteY785" fmla="*/ 391712 h 572628"/>
                <a:gd name="connsiteX786" fmla="*/ 155193 w 486398"/>
                <a:gd name="connsiteY786" fmla="*/ 391180 h 572628"/>
                <a:gd name="connsiteX787" fmla="*/ 155858 w 486398"/>
                <a:gd name="connsiteY787" fmla="*/ 391023 h 572628"/>
                <a:gd name="connsiteX788" fmla="*/ 156218 w 486398"/>
                <a:gd name="connsiteY788" fmla="*/ 390515 h 572628"/>
                <a:gd name="connsiteX789" fmla="*/ 156234 w 486398"/>
                <a:gd name="connsiteY789" fmla="*/ 389302 h 572628"/>
                <a:gd name="connsiteX790" fmla="*/ 155780 w 486398"/>
                <a:gd name="connsiteY790" fmla="*/ 388402 h 572628"/>
                <a:gd name="connsiteX791" fmla="*/ 154419 w 486398"/>
                <a:gd name="connsiteY791" fmla="*/ 388113 h 572628"/>
                <a:gd name="connsiteX792" fmla="*/ 153120 w 486398"/>
                <a:gd name="connsiteY792" fmla="*/ 388097 h 572628"/>
                <a:gd name="connsiteX793" fmla="*/ 152205 w 486398"/>
                <a:gd name="connsiteY793" fmla="*/ 389459 h 572628"/>
                <a:gd name="connsiteX794" fmla="*/ 150945 w 486398"/>
                <a:gd name="connsiteY794" fmla="*/ 392079 h 572628"/>
                <a:gd name="connsiteX795" fmla="*/ 150335 w 486398"/>
                <a:gd name="connsiteY795" fmla="*/ 394732 h 572628"/>
                <a:gd name="connsiteX796" fmla="*/ 150601 w 486398"/>
                <a:gd name="connsiteY796" fmla="*/ 396179 h 572628"/>
                <a:gd name="connsiteX797" fmla="*/ 151156 w 486398"/>
                <a:gd name="connsiteY797" fmla="*/ 397477 h 572628"/>
                <a:gd name="connsiteX798" fmla="*/ 152885 w 486398"/>
                <a:gd name="connsiteY798" fmla="*/ 399645 h 572628"/>
                <a:gd name="connsiteX799" fmla="*/ 152385 w 486398"/>
                <a:gd name="connsiteY799" fmla="*/ 400928 h 572628"/>
                <a:gd name="connsiteX800" fmla="*/ 151665 w 486398"/>
                <a:gd name="connsiteY800" fmla="*/ 401921 h 572628"/>
                <a:gd name="connsiteX801" fmla="*/ 145562 w 486398"/>
                <a:gd name="connsiteY801" fmla="*/ 399660 h 572628"/>
                <a:gd name="connsiteX802" fmla="*/ 144241 w 486398"/>
                <a:gd name="connsiteY802" fmla="*/ 399496 h 572628"/>
                <a:gd name="connsiteX803" fmla="*/ 143145 w 486398"/>
                <a:gd name="connsiteY803" fmla="*/ 399019 h 572628"/>
                <a:gd name="connsiteX804" fmla="*/ 141972 w 486398"/>
                <a:gd name="connsiteY804" fmla="*/ 396038 h 572628"/>
                <a:gd name="connsiteX805" fmla="*/ 144459 w 486398"/>
                <a:gd name="connsiteY805" fmla="*/ 395318 h 572628"/>
                <a:gd name="connsiteX806" fmla="*/ 145195 w 486398"/>
                <a:gd name="connsiteY806" fmla="*/ 394958 h 572628"/>
                <a:gd name="connsiteX807" fmla="*/ 145469 w 486398"/>
                <a:gd name="connsiteY807" fmla="*/ 394004 h 572628"/>
                <a:gd name="connsiteX808" fmla="*/ 145805 w 486398"/>
                <a:gd name="connsiteY808" fmla="*/ 391093 h 572628"/>
                <a:gd name="connsiteX809" fmla="*/ 144648 w 486398"/>
                <a:gd name="connsiteY809" fmla="*/ 388653 h 572628"/>
                <a:gd name="connsiteX810" fmla="*/ 143662 w 486398"/>
                <a:gd name="connsiteY810" fmla="*/ 387784 h 572628"/>
                <a:gd name="connsiteX811" fmla="*/ 142864 w 486398"/>
                <a:gd name="connsiteY811" fmla="*/ 386791 h 572628"/>
                <a:gd name="connsiteX812" fmla="*/ 143365 w 486398"/>
                <a:gd name="connsiteY812" fmla="*/ 384733 h 572628"/>
                <a:gd name="connsiteX813" fmla="*/ 143036 w 486398"/>
                <a:gd name="connsiteY813" fmla="*/ 382136 h 572628"/>
                <a:gd name="connsiteX814" fmla="*/ 143004 w 486398"/>
                <a:gd name="connsiteY814" fmla="*/ 378506 h 572628"/>
                <a:gd name="connsiteX815" fmla="*/ 143435 w 486398"/>
                <a:gd name="connsiteY815" fmla="*/ 377880 h 572628"/>
                <a:gd name="connsiteX816" fmla="*/ 145742 w 486398"/>
                <a:gd name="connsiteY816" fmla="*/ 377144 h 572628"/>
                <a:gd name="connsiteX817" fmla="*/ 147409 w 486398"/>
                <a:gd name="connsiteY817" fmla="*/ 375196 h 572628"/>
                <a:gd name="connsiteX818" fmla="*/ 148880 w 486398"/>
                <a:gd name="connsiteY818" fmla="*/ 372975 h 572628"/>
                <a:gd name="connsiteX819" fmla="*/ 151031 w 486398"/>
                <a:gd name="connsiteY819" fmla="*/ 369063 h 572628"/>
                <a:gd name="connsiteX820" fmla="*/ 152800 w 486398"/>
                <a:gd name="connsiteY820" fmla="*/ 364830 h 572628"/>
                <a:gd name="connsiteX821" fmla="*/ 151102 w 486398"/>
                <a:gd name="connsiteY821" fmla="*/ 364650 h 572628"/>
                <a:gd name="connsiteX822" fmla="*/ 149662 w 486398"/>
                <a:gd name="connsiteY822" fmla="*/ 363852 h 572628"/>
                <a:gd name="connsiteX823" fmla="*/ 151227 w 486398"/>
                <a:gd name="connsiteY823" fmla="*/ 361850 h 572628"/>
                <a:gd name="connsiteX824" fmla="*/ 150742 w 486398"/>
                <a:gd name="connsiteY824" fmla="*/ 359315 h 572628"/>
                <a:gd name="connsiteX825" fmla="*/ 148395 w 486398"/>
                <a:gd name="connsiteY825" fmla="*/ 356201 h 572628"/>
                <a:gd name="connsiteX826" fmla="*/ 147104 w 486398"/>
                <a:gd name="connsiteY826" fmla="*/ 352524 h 572628"/>
                <a:gd name="connsiteX827" fmla="*/ 145031 w 486398"/>
                <a:gd name="connsiteY827" fmla="*/ 350897 h 572628"/>
                <a:gd name="connsiteX828" fmla="*/ 143936 w 486398"/>
                <a:gd name="connsiteY828" fmla="*/ 350302 h 572628"/>
                <a:gd name="connsiteX829" fmla="*/ 142598 w 486398"/>
                <a:gd name="connsiteY829" fmla="*/ 351163 h 572628"/>
                <a:gd name="connsiteX830" fmla="*/ 141502 w 486398"/>
                <a:gd name="connsiteY830" fmla="*/ 352195 h 572628"/>
                <a:gd name="connsiteX831" fmla="*/ 142519 w 486398"/>
                <a:gd name="connsiteY831" fmla="*/ 354589 h 572628"/>
                <a:gd name="connsiteX832" fmla="*/ 142394 w 486398"/>
                <a:gd name="connsiteY832" fmla="*/ 356710 h 572628"/>
                <a:gd name="connsiteX833" fmla="*/ 142558 w 486398"/>
                <a:gd name="connsiteY833" fmla="*/ 358806 h 572628"/>
                <a:gd name="connsiteX834" fmla="*/ 143591 w 486398"/>
                <a:gd name="connsiteY834" fmla="*/ 358924 h 572628"/>
                <a:gd name="connsiteX835" fmla="*/ 144866 w 486398"/>
                <a:gd name="connsiteY835" fmla="*/ 358399 h 572628"/>
                <a:gd name="connsiteX836" fmla="*/ 145883 w 486398"/>
                <a:gd name="connsiteY836" fmla="*/ 358767 h 572628"/>
                <a:gd name="connsiteX837" fmla="*/ 146478 w 486398"/>
                <a:gd name="connsiteY837" fmla="*/ 359870 h 572628"/>
                <a:gd name="connsiteX838" fmla="*/ 146642 w 486398"/>
                <a:gd name="connsiteY838" fmla="*/ 361286 h 572628"/>
                <a:gd name="connsiteX839" fmla="*/ 146188 w 486398"/>
                <a:gd name="connsiteY839" fmla="*/ 362687 h 572628"/>
                <a:gd name="connsiteX840" fmla="*/ 145257 w 486398"/>
                <a:gd name="connsiteY840" fmla="*/ 363383 h 572628"/>
                <a:gd name="connsiteX841" fmla="*/ 144115 w 486398"/>
                <a:gd name="connsiteY841" fmla="*/ 363328 h 572628"/>
                <a:gd name="connsiteX842" fmla="*/ 142965 w 486398"/>
                <a:gd name="connsiteY842" fmla="*/ 362569 h 572628"/>
                <a:gd name="connsiteX843" fmla="*/ 142066 w 486398"/>
                <a:gd name="connsiteY843" fmla="*/ 361490 h 572628"/>
                <a:gd name="connsiteX844" fmla="*/ 139914 w 486398"/>
                <a:gd name="connsiteY844" fmla="*/ 360895 h 572628"/>
                <a:gd name="connsiteX845" fmla="*/ 137645 w 486398"/>
                <a:gd name="connsiteY845" fmla="*/ 362170 h 572628"/>
                <a:gd name="connsiteX846" fmla="*/ 135494 w 486398"/>
                <a:gd name="connsiteY846" fmla="*/ 364768 h 572628"/>
                <a:gd name="connsiteX847" fmla="*/ 133655 w 486398"/>
                <a:gd name="connsiteY847" fmla="*/ 366082 h 572628"/>
                <a:gd name="connsiteX848" fmla="*/ 134516 w 486398"/>
                <a:gd name="connsiteY848" fmla="*/ 364157 h 572628"/>
                <a:gd name="connsiteX849" fmla="*/ 134931 w 486398"/>
                <a:gd name="connsiteY849" fmla="*/ 362076 h 572628"/>
                <a:gd name="connsiteX850" fmla="*/ 134039 w 486398"/>
                <a:gd name="connsiteY850" fmla="*/ 360613 h 572628"/>
                <a:gd name="connsiteX851" fmla="*/ 131926 w 486398"/>
                <a:gd name="connsiteY851" fmla="*/ 358180 h 572628"/>
                <a:gd name="connsiteX852" fmla="*/ 131434 w 486398"/>
                <a:gd name="connsiteY852" fmla="*/ 356772 h 572628"/>
                <a:gd name="connsiteX853" fmla="*/ 131308 w 486398"/>
                <a:gd name="connsiteY853" fmla="*/ 355067 h 572628"/>
                <a:gd name="connsiteX854" fmla="*/ 131684 w 486398"/>
                <a:gd name="connsiteY854" fmla="*/ 353377 h 572628"/>
                <a:gd name="connsiteX855" fmla="*/ 133843 w 486398"/>
                <a:gd name="connsiteY855" fmla="*/ 355317 h 572628"/>
                <a:gd name="connsiteX856" fmla="*/ 134954 w 486398"/>
                <a:gd name="connsiteY856" fmla="*/ 357735 h 572628"/>
                <a:gd name="connsiteX857" fmla="*/ 136550 w 486398"/>
                <a:gd name="connsiteY857" fmla="*/ 358798 h 572628"/>
                <a:gd name="connsiteX858" fmla="*/ 138545 w 486398"/>
                <a:gd name="connsiteY858" fmla="*/ 358806 h 572628"/>
                <a:gd name="connsiteX859" fmla="*/ 137012 w 486398"/>
                <a:gd name="connsiteY859" fmla="*/ 355254 h 572628"/>
                <a:gd name="connsiteX860" fmla="*/ 136464 w 486398"/>
                <a:gd name="connsiteY860" fmla="*/ 354355 h 572628"/>
                <a:gd name="connsiteX861" fmla="*/ 134321 w 486398"/>
                <a:gd name="connsiteY861" fmla="*/ 352759 h 572628"/>
                <a:gd name="connsiteX862" fmla="*/ 131379 w 486398"/>
                <a:gd name="connsiteY862" fmla="*/ 350075 h 572628"/>
                <a:gd name="connsiteX863" fmla="*/ 129517 w 486398"/>
                <a:gd name="connsiteY863" fmla="*/ 348777 h 572628"/>
                <a:gd name="connsiteX864" fmla="*/ 130174 w 486398"/>
                <a:gd name="connsiteY864" fmla="*/ 345968 h 572628"/>
                <a:gd name="connsiteX865" fmla="*/ 131277 w 486398"/>
                <a:gd name="connsiteY865" fmla="*/ 345413 h 572628"/>
                <a:gd name="connsiteX866" fmla="*/ 132200 w 486398"/>
                <a:gd name="connsiteY866" fmla="*/ 345546 h 572628"/>
                <a:gd name="connsiteX867" fmla="*/ 135314 w 486398"/>
                <a:gd name="connsiteY867" fmla="*/ 346539 h 572628"/>
                <a:gd name="connsiteX868" fmla="*/ 135604 w 486398"/>
                <a:gd name="connsiteY868" fmla="*/ 345139 h 572628"/>
                <a:gd name="connsiteX869" fmla="*/ 135142 w 486398"/>
                <a:gd name="connsiteY869" fmla="*/ 344388 h 572628"/>
                <a:gd name="connsiteX870" fmla="*/ 134907 w 486398"/>
                <a:gd name="connsiteY870" fmla="*/ 343519 h 572628"/>
                <a:gd name="connsiteX871" fmla="*/ 136965 w 486398"/>
                <a:gd name="connsiteY871" fmla="*/ 342307 h 572628"/>
                <a:gd name="connsiteX872" fmla="*/ 140321 w 486398"/>
                <a:gd name="connsiteY872" fmla="*/ 341305 h 572628"/>
                <a:gd name="connsiteX873" fmla="*/ 141009 w 486398"/>
                <a:gd name="connsiteY873" fmla="*/ 340836 h 572628"/>
                <a:gd name="connsiteX874" fmla="*/ 141604 w 486398"/>
                <a:gd name="connsiteY874" fmla="*/ 339827 h 572628"/>
                <a:gd name="connsiteX875" fmla="*/ 142425 w 486398"/>
                <a:gd name="connsiteY875" fmla="*/ 339302 h 572628"/>
                <a:gd name="connsiteX876" fmla="*/ 144773 w 486398"/>
                <a:gd name="connsiteY876" fmla="*/ 339318 h 572628"/>
                <a:gd name="connsiteX877" fmla="*/ 146752 w 486398"/>
                <a:gd name="connsiteY877" fmla="*/ 338348 h 572628"/>
                <a:gd name="connsiteX878" fmla="*/ 148387 w 486398"/>
                <a:gd name="connsiteY878" fmla="*/ 335727 h 572628"/>
                <a:gd name="connsiteX879" fmla="*/ 148778 w 486398"/>
                <a:gd name="connsiteY879" fmla="*/ 334288 h 572628"/>
                <a:gd name="connsiteX880" fmla="*/ 149357 w 486398"/>
                <a:gd name="connsiteY880" fmla="*/ 333083 h 572628"/>
                <a:gd name="connsiteX881" fmla="*/ 153433 w 486398"/>
                <a:gd name="connsiteY881" fmla="*/ 330955 h 572628"/>
                <a:gd name="connsiteX882" fmla="*/ 154442 w 486398"/>
                <a:gd name="connsiteY882" fmla="*/ 330626 h 572628"/>
                <a:gd name="connsiteX883" fmla="*/ 157173 w 486398"/>
                <a:gd name="connsiteY883" fmla="*/ 330892 h 572628"/>
                <a:gd name="connsiteX884" fmla="*/ 159660 w 486398"/>
                <a:gd name="connsiteY884" fmla="*/ 332097 h 572628"/>
                <a:gd name="connsiteX885" fmla="*/ 160889 w 486398"/>
                <a:gd name="connsiteY885" fmla="*/ 334632 h 572628"/>
                <a:gd name="connsiteX886" fmla="*/ 161969 w 486398"/>
                <a:gd name="connsiteY886" fmla="*/ 337339 h 572628"/>
                <a:gd name="connsiteX887" fmla="*/ 164558 w 486398"/>
                <a:gd name="connsiteY887" fmla="*/ 339177 h 572628"/>
                <a:gd name="connsiteX888" fmla="*/ 134281 w 486398"/>
                <a:gd name="connsiteY888" fmla="*/ 335336 h 572628"/>
                <a:gd name="connsiteX889" fmla="*/ 132763 w 486398"/>
                <a:gd name="connsiteY889" fmla="*/ 336423 h 572628"/>
                <a:gd name="connsiteX890" fmla="*/ 131621 w 486398"/>
                <a:gd name="connsiteY890" fmla="*/ 335579 h 572628"/>
                <a:gd name="connsiteX891" fmla="*/ 132177 w 486398"/>
                <a:gd name="connsiteY891" fmla="*/ 333231 h 572628"/>
                <a:gd name="connsiteX892" fmla="*/ 132552 w 486398"/>
                <a:gd name="connsiteY892" fmla="*/ 332449 h 572628"/>
                <a:gd name="connsiteX893" fmla="*/ 133851 w 486398"/>
                <a:gd name="connsiteY893" fmla="*/ 333224 h 572628"/>
                <a:gd name="connsiteX894" fmla="*/ 134281 w 486398"/>
                <a:gd name="connsiteY894" fmla="*/ 335336 h 572628"/>
                <a:gd name="connsiteX895" fmla="*/ 127600 w 486398"/>
                <a:gd name="connsiteY895" fmla="*/ 349121 h 572628"/>
                <a:gd name="connsiteX896" fmla="*/ 126059 w 486398"/>
                <a:gd name="connsiteY896" fmla="*/ 350349 h 572628"/>
                <a:gd name="connsiteX897" fmla="*/ 124940 w 486398"/>
                <a:gd name="connsiteY897" fmla="*/ 350349 h 572628"/>
                <a:gd name="connsiteX898" fmla="*/ 125957 w 486398"/>
                <a:gd name="connsiteY898" fmla="*/ 348910 h 572628"/>
                <a:gd name="connsiteX899" fmla="*/ 126098 w 486398"/>
                <a:gd name="connsiteY899" fmla="*/ 348229 h 572628"/>
                <a:gd name="connsiteX900" fmla="*/ 126951 w 486398"/>
                <a:gd name="connsiteY900" fmla="*/ 346297 h 572628"/>
                <a:gd name="connsiteX901" fmla="*/ 128617 w 486398"/>
                <a:gd name="connsiteY901" fmla="*/ 345608 h 572628"/>
                <a:gd name="connsiteX902" fmla="*/ 129321 w 486398"/>
                <a:gd name="connsiteY902" fmla="*/ 345522 h 572628"/>
                <a:gd name="connsiteX903" fmla="*/ 127960 w 486398"/>
                <a:gd name="connsiteY903" fmla="*/ 347525 h 572628"/>
                <a:gd name="connsiteX904" fmla="*/ 127600 w 486398"/>
                <a:gd name="connsiteY904" fmla="*/ 349121 h 572628"/>
                <a:gd name="connsiteX905" fmla="*/ 118494 w 486398"/>
                <a:gd name="connsiteY905" fmla="*/ 359088 h 572628"/>
                <a:gd name="connsiteX906" fmla="*/ 117946 w 486398"/>
                <a:gd name="connsiteY906" fmla="*/ 359370 h 572628"/>
                <a:gd name="connsiteX907" fmla="*/ 117242 w 486398"/>
                <a:gd name="connsiteY907" fmla="*/ 357023 h 572628"/>
                <a:gd name="connsiteX908" fmla="*/ 116749 w 486398"/>
                <a:gd name="connsiteY908" fmla="*/ 356186 h 572628"/>
                <a:gd name="connsiteX909" fmla="*/ 117571 w 486398"/>
                <a:gd name="connsiteY909" fmla="*/ 355740 h 572628"/>
                <a:gd name="connsiteX910" fmla="*/ 119221 w 486398"/>
                <a:gd name="connsiteY910" fmla="*/ 351476 h 572628"/>
                <a:gd name="connsiteX911" fmla="*/ 119518 w 486398"/>
                <a:gd name="connsiteY911" fmla="*/ 353166 h 572628"/>
                <a:gd name="connsiteX912" fmla="*/ 120160 w 486398"/>
                <a:gd name="connsiteY912" fmla="*/ 354840 h 572628"/>
                <a:gd name="connsiteX913" fmla="*/ 120801 w 486398"/>
                <a:gd name="connsiteY913" fmla="*/ 355106 h 572628"/>
                <a:gd name="connsiteX914" fmla="*/ 120175 w 486398"/>
                <a:gd name="connsiteY914" fmla="*/ 356326 h 572628"/>
                <a:gd name="connsiteX915" fmla="*/ 119260 w 486398"/>
                <a:gd name="connsiteY915" fmla="*/ 356780 h 572628"/>
                <a:gd name="connsiteX916" fmla="*/ 118494 w 486398"/>
                <a:gd name="connsiteY916" fmla="*/ 359088 h 572628"/>
                <a:gd name="connsiteX917" fmla="*/ 354839 w 486398"/>
                <a:gd name="connsiteY917" fmla="*/ 353471 h 572628"/>
                <a:gd name="connsiteX918" fmla="*/ 354456 w 486398"/>
                <a:gd name="connsiteY918" fmla="*/ 353744 h 572628"/>
                <a:gd name="connsiteX919" fmla="*/ 353400 w 486398"/>
                <a:gd name="connsiteY919" fmla="*/ 352892 h 572628"/>
                <a:gd name="connsiteX920" fmla="*/ 353244 w 486398"/>
                <a:gd name="connsiteY920" fmla="*/ 352133 h 572628"/>
                <a:gd name="connsiteX921" fmla="*/ 353431 w 486398"/>
                <a:gd name="connsiteY921" fmla="*/ 351664 h 572628"/>
                <a:gd name="connsiteX922" fmla="*/ 354120 w 486398"/>
                <a:gd name="connsiteY922" fmla="*/ 351562 h 572628"/>
                <a:gd name="connsiteX923" fmla="*/ 355544 w 486398"/>
                <a:gd name="connsiteY923" fmla="*/ 352493 h 572628"/>
                <a:gd name="connsiteX924" fmla="*/ 354839 w 486398"/>
                <a:gd name="connsiteY924" fmla="*/ 353471 h 572628"/>
                <a:gd name="connsiteX925" fmla="*/ 109457 w 486398"/>
                <a:gd name="connsiteY925" fmla="*/ 360559 h 572628"/>
                <a:gd name="connsiteX926" fmla="*/ 110310 w 486398"/>
                <a:gd name="connsiteY926" fmla="*/ 361263 h 572628"/>
                <a:gd name="connsiteX927" fmla="*/ 111554 w 486398"/>
                <a:gd name="connsiteY927" fmla="*/ 360864 h 572628"/>
                <a:gd name="connsiteX928" fmla="*/ 112548 w 486398"/>
                <a:gd name="connsiteY928" fmla="*/ 360770 h 572628"/>
                <a:gd name="connsiteX929" fmla="*/ 113260 w 486398"/>
                <a:gd name="connsiteY929" fmla="*/ 361106 h 572628"/>
                <a:gd name="connsiteX930" fmla="*/ 114159 w 486398"/>
                <a:gd name="connsiteY930" fmla="*/ 362914 h 572628"/>
                <a:gd name="connsiteX931" fmla="*/ 114488 w 486398"/>
                <a:gd name="connsiteY931" fmla="*/ 363985 h 572628"/>
                <a:gd name="connsiteX932" fmla="*/ 112884 w 486398"/>
                <a:gd name="connsiteY932" fmla="*/ 364134 h 572628"/>
                <a:gd name="connsiteX933" fmla="*/ 112204 w 486398"/>
                <a:gd name="connsiteY933" fmla="*/ 364384 h 572628"/>
                <a:gd name="connsiteX934" fmla="*/ 111327 w 486398"/>
                <a:gd name="connsiteY934" fmla="*/ 365691 h 572628"/>
                <a:gd name="connsiteX935" fmla="*/ 110068 w 486398"/>
                <a:gd name="connsiteY935" fmla="*/ 365206 h 572628"/>
                <a:gd name="connsiteX936" fmla="*/ 109277 w 486398"/>
                <a:gd name="connsiteY936" fmla="*/ 364588 h 572628"/>
                <a:gd name="connsiteX937" fmla="*/ 109105 w 486398"/>
                <a:gd name="connsiteY937" fmla="*/ 363719 h 572628"/>
                <a:gd name="connsiteX938" fmla="*/ 109457 w 486398"/>
                <a:gd name="connsiteY938" fmla="*/ 360559 h 572628"/>
                <a:gd name="connsiteX939" fmla="*/ 140571 w 486398"/>
                <a:gd name="connsiteY939" fmla="*/ 374915 h 572628"/>
                <a:gd name="connsiteX940" fmla="*/ 138834 w 486398"/>
                <a:gd name="connsiteY940" fmla="*/ 375838 h 572628"/>
                <a:gd name="connsiteX941" fmla="*/ 138615 w 486398"/>
                <a:gd name="connsiteY941" fmla="*/ 374954 h 572628"/>
                <a:gd name="connsiteX942" fmla="*/ 137880 w 486398"/>
                <a:gd name="connsiteY942" fmla="*/ 374547 h 572628"/>
                <a:gd name="connsiteX943" fmla="*/ 139140 w 486398"/>
                <a:gd name="connsiteY943" fmla="*/ 373303 h 572628"/>
                <a:gd name="connsiteX944" fmla="*/ 139093 w 486398"/>
                <a:gd name="connsiteY944" fmla="*/ 372740 h 572628"/>
                <a:gd name="connsiteX945" fmla="*/ 138295 w 486398"/>
                <a:gd name="connsiteY945" fmla="*/ 371903 h 572628"/>
                <a:gd name="connsiteX946" fmla="*/ 139218 w 486398"/>
                <a:gd name="connsiteY946" fmla="*/ 368726 h 572628"/>
                <a:gd name="connsiteX947" fmla="*/ 138968 w 486398"/>
                <a:gd name="connsiteY947" fmla="*/ 367357 h 572628"/>
                <a:gd name="connsiteX948" fmla="*/ 142433 w 486398"/>
                <a:gd name="connsiteY948" fmla="*/ 366849 h 572628"/>
                <a:gd name="connsiteX949" fmla="*/ 143067 w 486398"/>
                <a:gd name="connsiteY949" fmla="*/ 368140 h 572628"/>
                <a:gd name="connsiteX950" fmla="*/ 143130 w 486398"/>
                <a:gd name="connsiteY950" fmla="*/ 372051 h 572628"/>
                <a:gd name="connsiteX951" fmla="*/ 140571 w 486398"/>
                <a:gd name="connsiteY951" fmla="*/ 374915 h 572628"/>
                <a:gd name="connsiteX952" fmla="*/ 147127 w 486398"/>
                <a:gd name="connsiteY952" fmla="*/ 369900 h 572628"/>
                <a:gd name="connsiteX953" fmla="*/ 145187 w 486398"/>
                <a:gd name="connsiteY953" fmla="*/ 370017 h 572628"/>
                <a:gd name="connsiteX954" fmla="*/ 144381 w 486398"/>
                <a:gd name="connsiteY954" fmla="*/ 369712 h 572628"/>
                <a:gd name="connsiteX955" fmla="*/ 144061 w 486398"/>
                <a:gd name="connsiteY955" fmla="*/ 368891 h 572628"/>
                <a:gd name="connsiteX956" fmla="*/ 146783 w 486398"/>
                <a:gd name="connsiteY956" fmla="*/ 367224 h 572628"/>
                <a:gd name="connsiteX957" fmla="*/ 148895 w 486398"/>
                <a:gd name="connsiteY957" fmla="*/ 367521 h 572628"/>
                <a:gd name="connsiteX958" fmla="*/ 147957 w 486398"/>
                <a:gd name="connsiteY958" fmla="*/ 369024 h 572628"/>
                <a:gd name="connsiteX959" fmla="*/ 147127 w 486398"/>
                <a:gd name="connsiteY959" fmla="*/ 369900 h 572628"/>
                <a:gd name="connsiteX960" fmla="*/ 132576 w 486398"/>
                <a:gd name="connsiteY960" fmla="*/ 389662 h 572628"/>
                <a:gd name="connsiteX961" fmla="*/ 131887 w 486398"/>
                <a:gd name="connsiteY961" fmla="*/ 390108 h 572628"/>
                <a:gd name="connsiteX962" fmla="*/ 132326 w 486398"/>
                <a:gd name="connsiteY962" fmla="*/ 388089 h 572628"/>
                <a:gd name="connsiteX963" fmla="*/ 134094 w 486398"/>
                <a:gd name="connsiteY963" fmla="*/ 386321 h 572628"/>
                <a:gd name="connsiteX964" fmla="*/ 134242 w 486398"/>
                <a:gd name="connsiteY964" fmla="*/ 387463 h 572628"/>
                <a:gd name="connsiteX965" fmla="*/ 132576 w 486398"/>
                <a:gd name="connsiteY965" fmla="*/ 389662 h 572628"/>
                <a:gd name="connsiteX966" fmla="*/ 159833 w 486398"/>
                <a:gd name="connsiteY966" fmla="*/ 421793 h 572628"/>
                <a:gd name="connsiteX967" fmla="*/ 157908 w 486398"/>
                <a:gd name="connsiteY967" fmla="*/ 422059 h 572628"/>
                <a:gd name="connsiteX968" fmla="*/ 157869 w 486398"/>
                <a:gd name="connsiteY968" fmla="*/ 420588 h 572628"/>
                <a:gd name="connsiteX969" fmla="*/ 159394 w 486398"/>
                <a:gd name="connsiteY969" fmla="*/ 417271 h 572628"/>
                <a:gd name="connsiteX970" fmla="*/ 159559 w 486398"/>
                <a:gd name="connsiteY970" fmla="*/ 414830 h 572628"/>
                <a:gd name="connsiteX971" fmla="*/ 160983 w 486398"/>
                <a:gd name="connsiteY971" fmla="*/ 411747 h 572628"/>
                <a:gd name="connsiteX972" fmla="*/ 161585 w 486398"/>
                <a:gd name="connsiteY972" fmla="*/ 411075 h 572628"/>
                <a:gd name="connsiteX973" fmla="*/ 162039 w 486398"/>
                <a:gd name="connsiteY973" fmla="*/ 410832 h 572628"/>
                <a:gd name="connsiteX974" fmla="*/ 162532 w 486398"/>
                <a:gd name="connsiteY974" fmla="*/ 411794 h 572628"/>
                <a:gd name="connsiteX975" fmla="*/ 161984 w 486398"/>
                <a:gd name="connsiteY975" fmla="*/ 415565 h 572628"/>
                <a:gd name="connsiteX976" fmla="*/ 160552 w 486398"/>
                <a:gd name="connsiteY976" fmla="*/ 418421 h 572628"/>
                <a:gd name="connsiteX977" fmla="*/ 159833 w 486398"/>
                <a:gd name="connsiteY977" fmla="*/ 421793 h 572628"/>
                <a:gd name="connsiteX978" fmla="*/ 152439 w 486398"/>
                <a:gd name="connsiteY978" fmla="*/ 425180 h 572628"/>
                <a:gd name="connsiteX979" fmla="*/ 149928 w 486398"/>
                <a:gd name="connsiteY979" fmla="*/ 425728 h 572628"/>
                <a:gd name="connsiteX980" fmla="*/ 148551 w 486398"/>
                <a:gd name="connsiteY980" fmla="*/ 425141 h 572628"/>
                <a:gd name="connsiteX981" fmla="*/ 147284 w 486398"/>
                <a:gd name="connsiteY981" fmla="*/ 422020 h 572628"/>
                <a:gd name="connsiteX982" fmla="*/ 149686 w 486398"/>
                <a:gd name="connsiteY982" fmla="*/ 420064 h 572628"/>
                <a:gd name="connsiteX983" fmla="*/ 152893 w 486398"/>
                <a:gd name="connsiteY983" fmla="*/ 422004 h 572628"/>
                <a:gd name="connsiteX984" fmla="*/ 153551 w 486398"/>
                <a:gd name="connsiteY984" fmla="*/ 422559 h 572628"/>
                <a:gd name="connsiteX985" fmla="*/ 152439 w 486398"/>
                <a:gd name="connsiteY985" fmla="*/ 425180 h 572628"/>
                <a:gd name="connsiteX986" fmla="*/ 126747 w 486398"/>
                <a:gd name="connsiteY986" fmla="*/ 476604 h 572628"/>
                <a:gd name="connsiteX987" fmla="*/ 124854 w 486398"/>
                <a:gd name="connsiteY987" fmla="*/ 478614 h 572628"/>
                <a:gd name="connsiteX988" fmla="*/ 122843 w 486398"/>
                <a:gd name="connsiteY988" fmla="*/ 476799 h 572628"/>
                <a:gd name="connsiteX989" fmla="*/ 120418 w 486398"/>
                <a:gd name="connsiteY989" fmla="*/ 475587 h 572628"/>
                <a:gd name="connsiteX990" fmla="*/ 121568 w 486398"/>
                <a:gd name="connsiteY990" fmla="*/ 475258 h 572628"/>
                <a:gd name="connsiteX991" fmla="*/ 122241 w 486398"/>
                <a:gd name="connsiteY991" fmla="*/ 474765 h 572628"/>
                <a:gd name="connsiteX992" fmla="*/ 122311 w 486398"/>
                <a:gd name="connsiteY992" fmla="*/ 473999 h 572628"/>
                <a:gd name="connsiteX993" fmla="*/ 123884 w 486398"/>
                <a:gd name="connsiteY993" fmla="*/ 472856 h 572628"/>
                <a:gd name="connsiteX994" fmla="*/ 126998 w 486398"/>
                <a:gd name="connsiteY994" fmla="*/ 471972 h 572628"/>
                <a:gd name="connsiteX995" fmla="*/ 127991 w 486398"/>
                <a:gd name="connsiteY995" fmla="*/ 471918 h 572628"/>
                <a:gd name="connsiteX996" fmla="*/ 129110 w 486398"/>
                <a:gd name="connsiteY996" fmla="*/ 471088 h 572628"/>
                <a:gd name="connsiteX997" fmla="*/ 129478 w 486398"/>
                <a:gd name="connsiteY997" fmla="*/ 470337 h 572628"/>
                <a:gd name="connsiteX998" fmla="*/ 129939 w 486398"/>
                <a:gd name="connsiteY998" fmla="*/ 469977 h 572628"/>
                <a:gd name="connsiteX999" fmla="*/ 131950 w 486398"/>
                <a:gd name="connsiteY999" fmla="*/ 468945 h 572628"/>
                <a:gd name="connsiteX1000" fmla="*/ 132497 w 486398"/>
                <a:gd name="connsiteY1000" fmla="*/ 470134 h 572628"/>
                <a:gd name="connsiteX1001" fmla="*/ 132404 w 486398"/>
                <a:gd name="connsiteY1001" fmla="*/ 471065 h 572628"/>
                <a:gd name="connsiteX1002" fmla="*/ 130894 w 486398"/>
                <a:gd name="connsiteY1002" fmla="*/ 471581 h 572628"/>
                <a:gd name="connsiteX1003" fmla="*/ 129423 w 486398"/>
                <a:gd name="connsiteY1003" fmla="*/ 472825 h 572628"/>
                <a:gd name="connsiteX1004" fmla="*/ 128054 w 486398"/>
                <a:gd name="connsiteY1004" fmla="*/ 474374 h 572628"/>
                <a:gd name="connsiteX1005" fmla="*/ 126833 w 486398"/>
                <a:gd name="connsiteY1005" fmla="*/ 475031 h 572628"/>
                <a:gd name="connsiteX1006" fmla="*/ 126442 w 486398"/>
                <a:gd name="connsiteY1006" fmla="*/ 475469 h 572628"/>
                <a:gd name="connsiteX1007" fmla="*/ 126747 w 486398"/>
                <a:gd name="connsiteY1007" fmla="*/ 476604 h 572628"/>
                <a:gd name="connsiteX1008" fmla="*/ 123923 w 486398"/>
                <a:gd name="connsiteY1008" fmla="*/ 479185 h 572628"/>
                <a:gd name="connsiteX1009" fmla="*/ 124072 w 486398"/>
                <a:gd name="connsiteY1009" fmla="*/ 479764 h 572628"/>
                <a:gd name="connsiteX1010" fmla="*/ 121920 w 486398"/>
                <a:gd name="connsiteY1010" fmla="*/ 479279 h 572628"/>
                <a:gd name="connsiteX1011" fmla="*/ 121044 w 486398"/>
                <a:gd name="connsiteY1011" fmla="*/ 477018 h 572628"/>
                <a:gd name="connsiteX1012" fmla="*/ 122476 w 486398"/>
                <a:gd name="connsiteY1012" fmla="*/ 477425 h 572628"/>
                <a:gd name="connsiteX1013" fmla="*/ 122914 w 486398"/>
                <a:gd name="connsiteY1013" fmla="*/ 478200 h 572628"/>
                <a:gd name="connsiteX1014" fmla="*/ 123923 w 486398"/>
                <a:gd name="connsiteY1014" fmla="*/ 479185 h 572628"/>
                <a:gd name="connsiteX1015" fmla="*/ 116765 w 486398"/>
                <a:gd name="connsiteY1015" fmla="*/ 488675 h 572628"/>
                <a:gd name="connsiteX1016" fmla="*/ 115842 w 486398"/>
                <a:gd name="connsiteY1016" fmla="*/ 489129 h 572628"/>
                <a:gd name="connsiteX1017" fmla="*/ 114613 w 486398"/>
                <a:gd name="connsiteY1017" fmla="*/ 488503 h 572628"/>
                <a:gd name="connsiteX1018" fmla="*/ 114230 w 486398"/>
                <a:gd name="connsiteY1018" fmla="*/ 485671 h 572628"/>
                <a:gd name="connsiteX1019" fmla="*/ 114777 w 486398"/>
                <a:gd name="connsiteY1019" fmla="*/ 484294 h 572628"/>
                <a:gd name="connsiteX1020" fmla="*/ 115740 w 486398"/>
                <a:gd name="connsiteY1020" fmla="*/ 483989 h 572628"/>
                <a:gd name="connsiteX1021" fmla="*/ 116577 w 486398"/>
                <a:gd name="connsiteY1021" fmla="*/ 486438 h 572628"/>
                <a:gd name="connsiteX1022" fmla="*/ 117156 w 486398"/>
                <a:gd name="connsiteY1022" fmla="*/ 487447 h 572628"/>
                <a:gd name="connsiteX1023" fmla="*/ 116765 w 486398"/>
                <a:gd name="connsiteY1023" fmla="*/ 488675 h 572628"/>
                <a:gd name="connsiteX1024" fmla="*/ 100531 w 486398"/>
                <a:gd name="connsiteY1024" fmla="*/ 514899 h 572628"/>
                <a:gd name="connsiteX1025" fmla="*/ 98411 w 486398"/>
                <a:gd name="connsiteY1025" fmla="*/ 516026 h 572628"/>
                <a:gd name="connsiteX1026" fmla="*/ 97629 w 486398"/>
                <a:gd name="connsiteY1026" fmla="*/ 517364 h 572628"/>
                <a:gd name="connsiteX1027" fmla="*/ 95673 w 486398"/>
                <a:gd name="connsiteY1027" fmla="*/ 517817 h 572628"/>
                <a:gd name="connsiteX1028" fmla="*/ 93771 w 486398"/>
                <a:gd name="connsiteY1028" fmla="*/ 519695 h 572628"/>
                <a:gd name="connsiteX1029" fmla="*/ 91925 w 486398"/>
                <a:gd name="connsiteY1029" fmla="*/ 520032 h 572628"/>
                <a:gd name="connsiteX1030" fmla="*/ 91972 w 486398"/>
                <a:gd name="connsiteY1030" fmla="*/ 521542 h 572628"/>
                <a:gd name="connsiteX1031" fmla="*/ 92762 w 486398"/>
                <a:gd name="connsiteY1031" fmla="*/ 522817 h 572628"/>
                <a:gd name="connsiteX1032" fmla="*/ 91534 w 486398"/>
                <a:gd name="connsiteY1032" fmla="*/ 523044 h 572628"/>
                <a:gd name="connsiteX1033" fmla="*/ 90243 w 486398"/>
                <a:gd name="connsiteY1033" fmla="*/ 524600 h 572628"/>
                <a:gd name="connsiteX1034" fmla="*/ 90141 w 486398"/>
                <a:gd name="connsiteY1034" fmla="*/ 525735 h 572628"/>
                <a:gd name="connsiteX1035" fmla="*/ 90603 w 486398"/>
                <a:gd name="connsiteY1035" fmla="*/ 526642 h 572628"/>
                <a:gd name="connsiteX1036" fmla="*/ 90541 w 486398"/>
                <a:gd name="connsiteY1036" fmla="*/ 527104 h 572628"/>
                <a:gd name="connsiteX1037" fmla="*/ 88913 w 486398"/>
                <a:gd name="connsiteY1037" fmla="*/ 528450 h 572628"/>
                <a:gd name="connsiteX1038" fmla="*/ 87231 w 486398"/>
                <a:gd name="connsiteY1038" fmla="*/ 528512 h 572628"/>
                <a:gd name="connsiteX1039" fmla="*/ 87161 w 486398"/>
                <a:gd name="connsiteY1039" fmla="*/ 527057 h 572628"/>
                <a:gd name="connsiteX1040" fmla="*/ 87270 w 486398"/>
                <a:gd name="connsiteY1040" fmla="*/ 525970 h 572628"/>
                <a:gd name="connsiteX1041" fmla="*/ 88858 w 486398"/>
                <a:gd name="connsiteY1041" fmla="*/ 523325 h 572628"/>
                <a:gd name="connsiteX1042" fmla="*/ 88897 w 486398"/>
                <a:gd name="connsiteY1042" fmla="*/ 520251 h 572628"/>
                <a:gd name="connsiteX1043" fmla="*/ 90368 w 486398"/>
                <a:gd name="connsiteY1043" fmla="*/ 519899 h 572628"/>
                <a:gd name="connsiteX1044" fmla="*/ 90900 w 486398"/>
                <a:gd name="connsiteY1044" fmla="*/ 519468 h 572628"/>
                <a:gd name="connsiteX1045" fmla="*/ 93224 w 486398"/>
                <a:gd name="connsiteY1045" fmla="*/ 517278 h 572628"/>
                <a:gd name="connsiteX1046" fmla="*/ 93654 w 486398"/>
                <a:gd name="connsiteY1046" fmla="*/ 516347 h 572628"/>
                <a:gd name="connsiteX1047" fmla="*/ 92449 w 486398"/>
                <a:gd name="connsiteY1047" fmla="*/ 515439 h 572628"/>
                <a:gd name="connsiteX1048" fmla="*/ 92543 w 486398"/>
                <a:gd name="connsiteY1048" fmla="*/ 514367 h 572628"/>
                <a:gd name="connsiteX1049" fmla="*/ 92817 w 486398"/>
                <a:gd name="connsiteY1049" fmla="*/ 513914 h 572628"/>
                <a:gd name="connsiteX1050" fmla="*/ 94726 w 486398"/>
                <a:gd name="connsiteY1050" fmla="*/ 514258 h 572628"/>
                <a:gd name="connsiteX1051" fmla="*/ 95500 w 486398"/>
                <a:gd name="connsiteY1051" fmla="*/ 515056 h 572628"/>
                <a:gd name="connsiteX1052" fmla="*/ 95884 w 486398"/>
                <a:gd name="connsiteY1052" fmla="*/ 515142 h 572628"/>
                <a:gd name="connsiteX1053" fmla="*/ 97003 w 486398"/>
                <a:gd name="connsiteY1053" fmla="*/ 514547 h 572628"/>
                <a:gd name="connsiteX1054" fmla="*/ 97527 w 486398"/>
                <a:gd name="connsiteY1054" fmla="*/ 513483 h 572628"/>
                <a:gd name="connsiteX1055" fmla="*/ 99608 w 486398"/>
                <a:gd name="connsiteY1055" fmla="*/ 511387 h 572628"/>
                <a:gd name="connsiteX1056" fmla="*/ 100453 w 486398"/>
                <a:gd name="connsiteY1056" fmla="*/ 509306 h 572628"/>
                <a:gd name="connsiteX1057" fmla="*/ 102135 w 486398"/>
                <a:gd name="connsiteY1057" fmla="*/ 511011 h 572628"/>
                <a:gd name="connsiteX1058" fmla="*/ 101681 w 486398"/>
                <a:gd name="connsiteY1058" fmla="*/ 513249 h 572628"/>
                <a:gd name="connsiteX1059" fmla="*/ 100531 w 486398"/>
                <a:gd name="connsiteY1059" fmla="*/ 514899 h 572628"/>
                <a:gd name="connsiteX1060" fmla="*/ 406373 w 486398"/>
                <a:gd name="connsiteY1060" fmla="*/ 515791 h 572628"/>
                <a:gd name="connsiteX1061" fmla="*/ 405966 w 486398"/>
                <a:gd name="connsiteY1061" fmla="*/ 515807 h 572628"/>
                <a:gd name="connsiteX1062" fmla="*/ 404589 w 486398"/>
                <a:gd name="connsiteY1062" fmla="*/ 513217 h 572628"/>
                <a:gd name="connsiteX1063" fmla="*/ 404988 w 486398"/>
                <a:gd name="connsiteY1063" fmla="*/ 513092 h 572628"/>
                <a:gd name="connsiteX1064" fmla="*/ 405793 w 486398"/>
                <a:gd name="connsiteY1064" fmla="*/ 513499 h 572628"/>
                <a:gd name="connsiteX1065" fmla="*/ 406678 w 486398"/>
                <a:gd name="connsiteY1065" fmla="*/ 514993 h 572628"/>
                <a:gd name="connsiteX1066" fmla="*/ 406373 w 486398"/>
                <a:gd name="connsiteY1066" fmla="*/ 515791 h 572628"/>
                <a:gd name="connsiteX1067" fmla="*/ 38734 w 486398"/>
                <a:gd name="connsiteY1067" fmla="*/ 561183 h 572628"/>
                <a:gd name="connsiteX1068" fmla="*/ 36880 w 486398"/>
                <a:gd name="connsiteY1068" fmla="*/ 561809 h 572628"/>
                <a:gd name="connsiteX1069" fmla="*/ 34892 w 486398"/>
                <a:gd name="connsiteY1069" fmla="*/ 561441 h 572628"/>
                <a:gd name="connsiteX1070" fmla="*/ 35213 w 486398"/>
                <a:gd name="connsiteY1070" fmla="*/ 558085 h 572628"/>
                <a:gd name="connsiteX1071" fmla="*/ 35902 w 486398"/>
                <a:gd name="connsiteY1071" fmla="*/ 558554 h 572628"/>
                <a:gd name="connsiteX1072" fmla="*/ 36332 w 486398"/>
                <a:gd name="connsiteY1072" fmla="*/ 559697 h 572628"/>
                <a:gd name="connsiteX1073" fmla="*/ 37811 w 486398"/>
                <a:gd name="connsiteY1073" fmla="*/ 560369 h 572628"/>
                <a:gd name="connsiteX1074" fmla="*/ 38734 w 486398"/>
                <a:gd name="connsiteY1074" fmla="*/ 561183 h 572628"/>
                <a:gd name="connsiteX1075" fmla="*/ 13456 w 486398"/>
                <a:gd name="connsiteY1075" fmla="*/ 566644 h 572628"/>
                <a:gd name="connsiteX1076" fmla="*/ 12165 w 486398"/>
                <a:gd name="connsiteY1076" fmla="*/ 570430 h 572628"/>
                <a:gd name="connsiteX1077" fmla="*/ 11093 w 486398"/>
                <a:gd name="connsiteY1077" fmla="*/ 570978 h 572628"/>
                <a:gd name="connsiteX1078" fmla="*/ 9998 w 486398"/>
                <a:gd name="connsiteY1078" fmla="*/ 570673 h 572628"/>
                <a:gd name="connsiteX1079" fmla="*/ 8872 w 486398"/>
                <a:gd name="connsiteY1079" fmla="*/ 568560 h 572628"/>
                <a:gd name="connsiteX1080" fmla="*/ 9662 w 486398"/>
                <a:gd name="connsiteY1080" fmla="*/ 567747 h 572628"/>
                <a:gd name="connsiteX1081" fmla="*/ 10757 w 486398"/>
                <a:gd name="connsiteY1081" fmla="*/ 568177 h 572628"/>
                <a:gd name="connsiteX1082" fmla="*/ 11641 w 486398"/>
                <a:gd name="connsiteY1082" fmla="*/ 568013 h 572628"/>
                <a:gd name="connsiteX1083" fmla="*/ 13652 w 486398"/>
                <a:gd name="connsiteY1083" fmla="*/ 564930 h 572628"/>
                <a:gd name="connsiteX1084" fmla="*/ 14137 w 486398"/>
                <a:gd name="connsiteY1084" fmla="*/ 565431 h 572628"/>
                <a:gd name="connsiteX1085" fmla="*/ 13456 w 486398"/>
                <a:gd name="connsiteY1085" fmla="*/ 566644 h 572628"/>
                <a:gd name="connsiteX1086" fmla="*/ 4585 w 486398"/>
                <a:gd name="connsiteY1086" fmla="*/ 572292 h 572628"/>
                <a:gd name="connsiteX1087" fmla="*/ 3200 w 486398"/>
                <a:gd name="connsiteY1087" fmla="*/ 572629 h 572628"/>
                <a:gd name="connsiteX1088" fmla="*/ 1533 w 486398"/>
                <a:gd name="connsiteY1088" fmla="*/ 572214 h 572628"/>
                <a:gd name="connsiteX1089" fmla="*/ 16 w 486398"/>
                <a:gd name="connsiteY1089" fmla="*/ 572097 h 572628"/>
                <a:gd name="connsiteX1090" fmla="*/ 0 w 486398"/>
                <a:gd name="connsiteY1090" fmla="*/ 571385 h 572628"/>
                <a:gd name="connsiteX1091" fmla="*/ 1588 w 486398"/>
                <a:gd name="connsiteY1091" fmla="*/ 570649 h 572628"/>
                <a:gd name="connsiteX1092" fmla="*/ 1619 w 486398"/>
                <a:gd name="connsiteY1092" fmla="*/ 569624 h 572628"/>
                <a:gd name="connsiteX1093" fmla="*/ 2010 w 486398"/>
                <a:gd name="connsiteY1093" fmla="*/ 569069 h 572628"/>
                <a:gd name="connsiteX1094" fmla="*/ 5602 w 486398"/>
                <a:gd name="connsiteY1094" fmla="*/ 570328 h 572628"/>
                <a:gd name="connsiteX1095" fmla="*/ 5445 w 486398"/>
                <a:gd name="connsiteY1095" fmla="*/ 571252 h 572628"/>
                <a:gd name="connsiteX1096" fmla="*/ 4585 w 486398"/>
                <a:gd name="connsiteY1096" fmla="*/ 572292 h 57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Lst>
              <a:rect l="l" t="t" r="r" b="b"/>
              <a:pathLst>
                <a:path w="486398" h="572628">
                  <a:moveTo>
                    <a:pt x="442298" y="42951"/>
                  </a:moveTo>
                  <a:lnTo>
                    <a:pt x="445051" y="43107"/>
                  </a:lnTo>
                  <a:lnTo>
                    <a:pt x="446280" y="42966"/>
                  </a:lnTo>
                  <a:lnTo>
                    <a:pt x="448384" y="43428"/>
                  </a:lnTo>
                  <a:lnTo>
                    <a:pt x="456732" y="48052"/>
                  </a:lnTo>
                  <a:lnTo>
                    <a:pt x="459251" y="48638"/>
                  </a:lnTo>
                  <a:lnTo>
                    <a:pt x="461856" y="48709"/>
                  </a:lnTo>
                  <a:lnTo>
                    <a:pt x="463687" y="48333"/>
                  </a:lnTo>
                  <a:lnTo>
                    <a:pt x="465299" y="47066"/>
                  </a:lnTo>
                  <a:lnTo>
                    <a:pt x="470337" y="41456"/>
                  </a:lnTo>
                  <a:lnTo>
                    <a:pt x="475641" y="36332"/>
                  </a:lnTo>
                  <a:lnTo>
                    <a:pt x="476228" y="36528"/>
                  </a:lnTo>
                  <a:lnTo>
                    <a:pt x="476228" y="37944"/>
                  </a:lnTo>
                  <a:lnTo>
                    <a:pt x="475837" y="39516"/>
                  </a:lnTo>
                  <a:lnTo>
                    <a:pt x="473490" y="44202"/>
                  </a:lnTo>
                  <a:lnTo>
                    <a:pt x="470884" y="50493"/>
                  </a:lnTo>
                  <a:lnTo>
                    <a:pt x="470329" y="53669"/>
                  </a:lnTo>
                  <a:lnTo>
                    <a:pt x="471174" y="56759"/>
                  </a:lnTo>
                  <a:lnTo>
                    <a:pt x="472809" y="59309"/>
                  </a:lnTo>
                  <a:lnTo>
                    <a:pt x="474100" y="62791"/>
                  </a:lnTo>
                  <a:lnTo>
                    <a:pt x="475586" y="67618"/>
                  </a:lnTo>
                  <a:lnTo>
                    <a:pt x="477683" y="68228"/>
                  </a:lnTo>
                  <a:lnTo>
                    <a:pt x="478825" y="68299"/>
                  </a:lnTo>
                  <a:lnTo>
                    <a:pt x="480922" y="66851"/>
                  </a:lnTo>
                  <a:lnTo>
                    <a:pt x="482901" y="65013"/>
                  </a:lnTo>
                  <a:lnTo>
                    <a:pt x="484607" y="64786"/>
                  </a:lnTo>
                  <a:lnTo>
                    <a:pt x="486399" y="65099"/>
                  </a:lnTo>
                  <a:lnTo>
                    <a:pt x="484043" y="66382"/>
                  </a:lnTo>
                  <a:lnTo>
                    <a:pt x="481822" y="67947"/>
                  </a:lnTo>
                  <a:lnTo>
                    <a:pt x="479913" y="70904"/>
                  </a:lnTo>
                  <a:lnTo>
                    <a:pt x="479201" y="71459"/>
                  </a:lnTo>
                  <a:lnTo>
                    <a:pt x="477003" y="71279"/>
                  </a:lnTo>
                  <a:lnTo>
                    <a:pt x="475743" y="71389"/>
                  </a:lnTo>
                  <a:lnTo>
                    <a:pt x="473169" y="72625"/>
                  </a:lnTo>
                  <a:lnTo>
                    <a:pt x="470908" y="74025"/>
                  </a:lnTo>
                  <a:lnTo>
                    <a:pt x="468749" y="75739"/>
                  </a:lnTo>
                  <a:lnTo>
                    <a:pt x="466394" y="76654"/>
                  </a:lnTo>
                  <a:lnTo>
                    <a:pt x="463883" y="76873"/>
                  </a:lnTo>
                  <a:lnTo>
                    <a:pt x="460010" y="78274"/>
                  </a:lnTo>
                  <a:lnTo>
                    <a:pt x="457499" y="78375"/>
                  </a:lnTo>
                  <a:lnTo>
                    <a:pt x="452781" y="77155"/>
                  </a:lnTo>
                  <a:lnTo>
                    <a:pt x="450489" y="77483"/>
                  </a:lnTo>
                  <a:lnTo>
                    <a:pt x="445490" y="80237"/>
                  </a:lnTo>
                  <a:lnTo>
                    <a:pt x="440936" y="84212"/>
                  </a:lnTo>
                  <a:lnTo>
                    <a:pt x="436954" y="88663"/>
                  </a:lnTo>
                  <a:lnTo>
                    <a:pt x="433629" y="93999"/>
                  </a:lnTo>
                  <a:lnTo>
                    <a:pt x="432292" y="96768"/>
                  </a:lnTo>
                  <a:lnTo>
                    <a:pt x="431486" y="99866"/>
                  </a:lnTo>
                  <a:lnTo>
                    <a:pt x="431376" y="101916"/>
                  </a:lnTo>
                  <a:lnTo>
                    <a:pt x="431079" y="103880"/>
                  </a:lnTo>
                  <a:lnTo>
                    <a:pt x="430312" y="105249"/>
                  </a:lnTo>
                  <a:lnTo>
                    <a:pt x="429389" y="106360"/>
                  </a:lnTo>
                  <a:lnTo>
                    <a:pt x="426643" y="105710"/>
                  </a:lnTo>
                  <a:lnTo>
                    <a:pt x="422137" y="102878"/>
                  </a:lnTo>
                  <a:lnTo>
                    <a:pt x="413398" y="98755"/>
                  </a:lnTo>
                  <a:lnTo>
                    <a:pt x="404167" y="92426"/>
                  </a:lnTo>
                  <a:lnTo>
                    <a:pt x="398972" y="89242"/>
                  </a:lnTo>
                  <a:lnTo>
                    <a:pt x="389208" y="90196"/>
                  </a:lnTo>
                  <a:lnTo>
                    <a:pt x="379968" y="96267"/>
                  </a:lnTo>
                  <a:lnTo>
                    <a:pt x="379147" y="95751"/>
                  </a:lnTo>
                  <a:lnTo>
                    <a:pt x="375618" y="91589"/>
                  </a:lnTo>
                  <a:lnTo>
                    <a:pt x="373905" y="89938"/>
                  </a:lnTo>
                  <a:lnTo>
                    <a:pt x="371863" y="89469"/>
                  </a:lnTo>
                  <a:lnTo>
                    <a:pt x="370346" y="89524"/>
                  </a:lnTo>
                  <a:lnTo>
                    <a:pt x="368875" y="89829"/>
                  </a:lnTo>
                  <a:lnTo>
                    <a:pt x="366786" y="91972"/>
                  </a:lnTo>
                  <a:lnTo>
                    <a:pt x="366019" y="93514"/>
                  </a:lnTo>
                  <a:lnTo>
                    <a:pt x="365425" y="95266"/>
                  </a:lnTo>
                  <a:lnTo>
                    <a:pt x="365245" y="96502"/>
                  </a:lnTo>
                  <a:lnTo>
                    <a:pt x="365495" y="97715"/>
                  </a:lnTo>
                  <a:lnTo>
                    <a:pt x="367475" y="100453"/>
                  </a:lnTo>
                  <a:lnTo>
                    <a:pt x="369915" y="102487"/>
                  </a:lnTo>
                  <a:lnTo>
                    <a:pt x="371019" y="102870"/>
                  </a:lnTo>
                  <a:lnTo>
                    <a:pt x="373357" y="102730"/>
                  </a:lnTo>
                  <a:lnTo>
                    <a:pt x="374445" y="102941"/>
                  </a:lnTo>
                  <a:lnTo>
                    <a:pt x="378365" y="107017"/>
                  </a:lnTo>
                  <a:lnTo>
                    <a:pt x="382660" y="110835"/>
                  </a:lnTo>
                  <a:lnTo>
                    <a:pt x="383606" y="112094"/>
                  </a:lnTo>
                  <a:lnTo>
                    <a:pt x="382018" y="113416"/>
                  </a:lnTo>
                  <a:lnTo>
                    <a:pt x="380281" y="114073"/>
                  </a:lnTo>
                  <a:lnTo>
                    <a:pt x="378255" y="113909"/>
                  </a:lnTo>
                  <a:lnTo>
                    <a:pt x="376252" y="113409"/>
                  </a:lnTo>
                  <a:lnTo>
                    <a:pt x="372825" y="111789"/>
                  </a:lnTo>
                  <a:lnTo>
                    <a:pt x="371355" y="113166"/>
                  </a:lnTo>
                  <a:lnTo>
                    <a:pt x="369070" y="115990"/>
                  </a:lnTo>
                  <a:lnTo>
                    <a:pt x="367811" y="119057"/>
                  </a:lnTo>
                  <a:lnTo>
                    <a:pt x="366786" y="120457"/>
                  </a:lnTo>
                  <a:lnTo>
                    <a:pt x="364267" y="122304"/>
                  </a:lnTo>
                  <a:lnTo>
                    <a:pt x="361599" y="123258"/>
                  </a:lnTo>
                  <a:lnTo>
                    <a:pt x="360199" y="122945"/>
                  </a:lnTo>
                  <a:lnTo>
                    <a:pt x="359134" y="121788"/>
                  </a:lnTo>
                  <a:lnTo>
                    <a:pt x="358532" y="120403"/>
                  </a:lnTo>
                  <a:lnTo>
                    <a:pt x="358227" y="118791"/>
                  </a:lnTo>
                  <a:lnTo>
                    <a:pt x="358790" y="115302"/>
                  </a:lnTo>
                  <a:lnTo>
                    <a:pt x="360175" y="112149"/>
                  </a:lnTo>
                  <a:lnTo>
                    <a:pt x="360707" y="108926"/>
                  </a:lnTo>
                  <a:lnTo>
                    <a:pt x="359573" y="104380"/>
                  </a:lnTo>
                  <a:lnTo>
                    <a:pt x="358853" y="103426"/>
                  </a:lnTo>
                  <a:lnTo>
                    <a:pt x="356021" y="100758"/>
                  </a:lnTo>
                  <a:lnTo>
                    <a:pt x="354707" y="98153"/>
                  </a:lnTo>
                  <a:lnTo>
                    <a:pt x="354394" y="94906"/>
                  </a:lnTo>
                  <a:lnTo>
                    <a:pt x="354558" y="93115"/>
                  </a:lnTo>
                  <a:lnTo>
                    <a:pt x="355246" y="89148"/>
                  </a:lnTo>
                  <a:lnTo>
                    <a:pt x="355935" y="87145"/>
                  </a:lnTo>
                  <a:lnTo>
                    <a:pt x="357234" y="86488"/>
                  </a:lnTo>
                  <a:lnTo>
                    <a:pt x="358657" y="86089"/>
                  </a:lnTo>
                  <a:lnTo>
                    <a:pt x="360840" y="84650"/>
                  </a:lnTo>
                  <a:lnTo>
                    <a:pt x="363242" y="82788"/>
                  </a:lnTo>
                  <a:lnTo>
                    <a:pt x="365542" y="80660"/>
                  </a:lnTo>
                  <a:lnTo>
                    <a:pt x="367819" y="78054"/>
                  </a:lnTo>
                  <a:lnTo>
                    <a:pt x="369000" y="75191"/>
                  </a:lnTo>
                  <a:lnTo>
                    <a:pt x="367052" y="71671"/>
                  </a:lnTo>
                  <a:lnTo>
                    <a:pt x="366645" y="69574"/>
                  </a:lnTo>
                  <a:lnTo>
                    <a:pt x="366935" y="67595"/>
                  </a:lnTo>
                  <a:lnTo>
                    <a:pt x="369015" y="66538"/>
                  </a:lnTo>
                  <a:lnTo>
                    <a:pt x="371151" y="67336"/>
                  </a:lnTo>
                  <a:lnTo>
                    <a:pt x="375462" y="70247"/>
                  </a:lnTo>
                  <a:lnTo>
                    <a:pt x="376299" y="70536"/>
                  </a:lnTo>
                  <a:lnTo>
                    <a:pt x="379257" y="70669"/>
                  </a:lnTo>
                  <a:lnTo>
                    <a:pt x="383309" y="71303"/>
                  </a:lnTo>
                  <a:lnTo>
                    <a:pt x="385656" y="71146"/>
                  </a:lnTo>
                  <a:lnTo>
                    <a:pt x="386791" y="70708"/>
                  </a:lnTo>
                  <a:lnTo>
                    <a:pt x="388496" y="68306"/>
                  </a:lnTo>
                  <a:lnTo>
                    <a:pt x="389333" y="65240"/>
                  </a:lnTo>
                  <a:lnTo>
                    <a:pt x="389028" y="61289"/>
                  </a:lnTo>
                  <a:lnTo>
                    <a:pt x="389012" y="57361"/>
                  </a:lnTo>
                  <a:lnTo>
                    <a:pt x="390092" y="54154"/>
                  </a:lnTo>
                  <a:lnTo>
                    <a:pt x="393472" y="48983"/>
                  </a:lnTo>
                  <a:lnTo>
                    <a:pt x="394442" y="45931"/>
                  </a:lnTo>
                  <a:lnTo>
                    <a:pt x="394794" y="38484"/>
                  </a:lnTo>
                  <a:lnTo>
                    <a:pt x="396014" y="35198"/>
                  </a:lnTo>
                  <a:lnTo>
                    <a:pt x="396992" y="31779"/>
                  </a:lnTo>
                  <a:lnTo>
                    <a:pt x="397462" y="24597"/>
                  </a:lnTo>
                  <a:lnTo>
                    <a:pt x="396077" y="17665"/>
                  </a:lnTo>
                  <a:lnTo>
                    <a:pt x="394684" y="14254"/>
                  </a:lnTo>
                  <a:lnTo>
                    <a:pt x="393088" y="11008"/>
                  </a:lnTo>
                  <a:lnTo>
                    <a:pt x="393323" y="7902"/>
                  </a:lnTo>
                  <a:lnTo>
                    <a:pt x="394614" y="5015"/>
                  </a:lnTo>
                  <a:lnTo>
                    <a:pt x="394645" y="4146"/>
                  </a:lnTo>
                  <a:lnTo>
                    <a:pt x="394950" y="3372"/>
                  </a:lnTo>
                  <a:lnTo>
                    <a:pt x="397368" y="2824"/>
                  </a:lnTo>
                  <a:lnTo>
                    <a:pt x="398502" y="2206"/>
                  </a:lnTo>
                  <a:lnTo>
                    <a:pt x="399590" y="814"/>
                  </a:lnTo>
                  <a:lnTo>
                    <a:pt x="400880" y="0"/>
                  </a:lnTo>
                  <a:lnTo>
                    <a:pt x="401827" y="814"/>
                  </a:lnTo>
                  <a:lnTo>
                    <a:pt x="402609" y="2238"/>
                  </a:lnTo>
                  <a:lnTo>
                    <a:pt x="406021" y="5735"/>
                  </a:lnTo>
                  <a:lnTo>
                    <a:pt x="411395" y="11962"/>
                  </a:lnTo>
                  <a:lnTo>
                    <a:pt x="417724" y="21421"/>
                  </a:lnTo>
                  <a:lnTo>
                    <a:pt x="421691" y="26013"/>
                  </a:lnTo>
                  <a:lnTo>
                    <a:pt x="425869" y="30167"/>
                  </a:lnTo>
                  <a:lnTo>
                    <a:pt x="430555" y="34408"/>
                  </a:lnTo>
                  <a:lnTo>
                    <a:pt x="435460" y="38045"/>
                  </a:lnTo>
                  <a:lnTo>
                    <a:pt x="438589" y="39767"/>
                  </a:lnTo>
                  <a:lnTo>
                    <a:pt x="440882" y="42505"/>
                  </a:lnTo>
                  <a:lnTo>
                    <a:pt x="442298" y="42951"/>
                  </a:lnTo>
                  <a:close/>
                  <a:moveTo>
                    <a:pt x="381878" y="5500"/>
                  </a:moveTo>
                  <a:lnTo>
                    <a:pt x="381032" y="7472"/>
                  </a:lnTo>
                  <a:lnTo>
                    <a:pt x="379890" y="4538"/>
                  </a:lnTo>
                  <a:lnTo>
                    <a:pt x="379663" y="1369"/>
                  </a:lnTo>
                  <a:lnTo>
                    <a:pt x="380320" y="1385"/>
                  </a:lnTo>
                  <a:lnTo>
                    <a:pt x="381525" y="1862"/>
                  </a:lnTo>
                  <a:lnTo>
                    <a:pt x="381815" y="3403"/>
                  </a:lnTo>
                  <a:lnTo>
                    <a:pt x="381878" y="5500"/>
                  </a:lnTo>
                  <a:close/>
                  <a:moveTo>
                    <a:pt x="386767" y="12134"/>
                  </a:moveTo>
                  <a:lnTo>
                    <a:pt x="385249" y="12353"/>
                  </a:lnTo>
                  <a:lnTo>
                    <a:pt x="383473" y="11054"/>
                  </a:lnTo>
                  <a:lnTo>
                    <a:pt x="383254" y="9427"/>
                  </a:lnTo>
                  <a:lnTo>
                    <a:pt x="384537" y="8129"/>
                  </a:lnTo>
                  <a:lnTo>
                    <a:pt x="385813" y="8606"/>
                  </a:lnTo>
                  <a:lnTo>
                    <a:pt x="387088" y="10280"/>
                  </a:lnTo>
                  <a:lnTo>
                    <a:pt x="387510" y="11156"/>
                  </a:lnTo>
                  <a:lnTo>
                    <a:pt x="386767" y="12134"/>
                  </a:lnTo>
                  <a:close/>
                  <a:moveTo>
                    <a:pt x="346938" y="103966"/>
                  </a:moveTo>
                  <a:lnTo>
                    <a:pt x="346437" y="104122"/>
                  </a:lnTo>
                  <a:lnTo>
                    <a:pt x="345921" y="103872"/>
                  </a:lnTo>
                  <a:lnTo>
                    <a:pt x="345412" y="101642"/>
                  </a:lnTo>
                  <a:lnTo>
                    <a:pt x="345850" y="100469"/>
                  </a:lnTo>
                  <a:lnTo>
                    <a:pt x="347267" y="99647"/>
                  </a:lnTo>
                  <a:lnTo>
                    <a:pt x="348643" y="99420"/>
                  </a:lnTo>
                  <a:lnTo>
                    <a:pt x="347478" y="103520"/>
                  </a:lnTo>
                  <a:lnTo>
                    <a:pt x="346938" y="103966"/>
                  </a:lnTo>
                  <a:close/>
                  <a:moveTo>
                    <a:pt x="385320" y="124721"/>
                  </a:moveTo>
                  <a:lnTo>
                    <a:pt x="386180" y="125269"/>
                  </a:lnTo>
                  <a:lnTo>
                    <a:pt x="390280" y="123790"/>
                  </a:lnTo>
                  <a:lnTo>
                    <a:pt x="389498" y="128258"/>
                  </a:lnTo>
                  <a:lnTo>
                    <a:pt x="389059" y="132756"/>
                  </a:lnTo>
                  <a:lnTo>
                    <a:pt x="389357" y="140204"/>
                  </a:lnTo>
                  <a:lnTo>
                    <a:pt x="389724" y="143552"/>
                  </a:lnTo>
                  <a:lnTo>
                    <a:pt x="390436" y="146791"/>
                  </a:lnTo>
                  <a:lnTo>
                    <a:pt x="392189" y="149107"/>
                  </a:lnTo>
                  <a:lnTo>
                    <a:pt x="394473" y="150750"/>
                  </a:lnTo>
                  <a:lnTo>
                    <a:pt x="397782" y="155984"/>
                  </a:lnTo>
                  <a:lnTo>
                    <a:pt x="399558" y="162399"/>
                  </a:lnTo>
                  <a:lnTo>
                    <a:pt x="400810" y="165505"/>
                  </a:lnTo>
                  <a:lnTo>
                    <a:pt x="401749" y="168759"/>
                  </a:lnTo>
                  <a:lnTo>
                    <a:pt x="402038" y="170246"/>
                  </a:lnTo>
                  <a:lnTo>
                    <a:pt x="402062" y="171732"/>
                  </a:lnTo>
                  <a:lnTo>
                    <a:pt x="401780" y="173766"/>
                  </a:lnTo>
                  <a:lnTo>
                    <a:pt x="402093" y="175409"/>
                  </a:lnTo>
                  <a:lnTo>
                    <a:pt x="401733" y="180557"/>
                  </a:lnTo>
                  <a:lnTo>
                    <a:pt x="400255" y="186495"/>
                  </a:lnTo>
                  <a:lnTo>
                    <a:pt x="400067" y="189523"/>
                  </a:lnTo>
                  <a:lnTo>
                    <a:pt x="398776" y="190125"/>
                  </a:lnTo>
                  <a:lnTo>
                    <a:pt x="397994" y="191525"/>
                  </a:lnTo>
                  <a:lnTo>
                    <a:pt x="397329" y="192175"/>
                  </a:lnTo>
                  <a:lnTo>
                    <a:pt x="396585" y="192676"/>
                  </a:lnTo>
                  <a:lnTo>
                    <a:pt x="395514" y="192801"/>
                  </a:lnTo>
                  <a:lnTo>
                    <a:pt x="394739" y="193372"/>
                  </a:lnTo>
                  <a:lnTo>
                    <a:pt x="394434" y="194976"/>
                  </a:lnTo>
                  <a:lnTo>
                    <a:pt x="393941" y="196454"/>
                  </a:lnTo>
                  <a:lnTo>
                    <a:pt x="393002" y="197823"/>
                  </a:lnTo>
                  <a:lnTo>
                    <a:pt x="392267" y="199325"/>
                  </a:lnTo>
                  <a:lnTo>
                    <a:pt x="391664" y="202987"/>
                  </a:lnTo>
                  <a:lnTo>
                    <a:pt x="391445" y="206734"/>
                  </a:lnTo>
                  <a:lnTo>
                    <a:pt x="390546" y="209347"/>
                  </a:lnTo>
                  <a:lnTo>
                    <a:pt x="388363" y="210028"/>
                  </a:lnTo>
                  <a:lnTo>
                    <a:pt x="385867" y="209989"/>
                  </a:lnTo>
                  <a:lnTo>
                    <a:pt x="382667" y="211194"/>
                  </a:lnTo>
                  <a:lnTo>
                    <a:pt x="381979" y="211906"/>
                  </a:lnTo>
                  <a:lnTo>
                    <a:pt x="379452" y="216459"/>
                  </a:lnTo>
                  <a:lnTo>
                    <a:pt x="378725" y="219127"/>
                  </a:lnTo>
                  <a:lnTo>
                    <a:pt x="378701" y="221990"/>
                  </a:lnTo>
                  <a:lnTo>
                    <a:pt x="379405" y="225511"/>
                  </a:lnTo>
                  <a:lnTo>
                    <a:pt x="380360" y="228945"/>
                  </a:lnTo>
                  <a:lnTo>
                    <a:pt x="381079" y="235321"/>
                  </a:lnTo>
                  <a:lnTo>
                    <a:pt x="380320" y="245007"/>
                  </a:lnTo>
                  <a:lnTo>
                    <a:pt x="379585" y="248097"/>
                  </a:lnTo>
                  <a:lnTo>
                    <a:pt x="377981" y="250186"/>
                  </a:lnTo>
                  <a:lnTo>
                    <a:pt x="376761" y="251156"/>
                  </a:lnTo>
                  <a:lnTo>
                    <a:pt x="375712" y="252345"/>
                  </a:lnTo>
                  <a:lnTo>
                    <a:pt x="374351" y="255482"/>
                  </a:lnTo>
                  <a:lnTo>
                    <a:pt x="372098" y="261725"/>
                  </a:lnTo>
                  <a:lnTo>
                    <a:pt x="371918" y="263290"/>
                  </a:lnTo>
                  <a:lnTo>
                    <a:pt x="371926" y="264909"/>
                  </a:lnTo>
                  <a:lnTo>
                    <a:pt x="371316" y="267022"/>
                  </a:lnTo>
                  <a:lnTo>
                    <a:pt x="370925" y="269095"/>
                  </a:lnTo>
                  <a:lnTo>
                    <a:pt x="371292" y="271505"/>
                  </a:lnTo>
                  <a:lnTo>
                    <a:pt x="371988" y="273758"/>
                  </a:lnTo>
                  <a:lnTo>
                    <a:pt x="375008" y="279524"/>
                  </a:lnTo>
                  <a:lnTo>
                    <a:pt x="376190" y="281229"/>
                  </a:lnTo>
                  <a:lnTo>
                    <a:pt x="377520" y="282778"/>
                  </a:lnTo>
                  <a:lnTo>
                    <a:pt x="372364" y="284492"/>
                  </a:lnTo>
                  <a:lnTo>
                    <a:pt x="371441" y="285282"/>
                  </a:lnTo>
                  <a:lnTo>
                    <a:pt x="368374" y="288552"/>
                  </a:lnTo>
                  <a:lnTo>
                    <a:pt x="367396" y="291650"/>
                  </a:lnTo>
                  <a:lnTo>
                    <a:pt x="367475" y="295077"/>
                  </a:lnTo>
                  <a:lnTo>
                    <a:pt x="366966" y="296305"/>
                  </a:lnTo>
                  <a:lnTo>
                    <a:pt x="366129" y="297369"/>
                  </a:lnTo>
                  <a:lnTo>
                    <a:pt x="365253" y="298073"/>
                  </a:lnTo>
                  <a:lnTo>
                    <a:pt x="361826" y="299637"/>
                  </a:lnTo>
                  <a:lnTo>
                    <a:pt x="359635" y="301194"/>
                  </a:lnTo>
                  <a:lnTo>
                    <a:pt x="357460" y="303628"/>
                  </a:lnTo>
                  <a:lnTo>
                    <a:pt x="356600" y="304895"/>
                  </a:lnTo>
                  <a:lnTo>
                    <a:pt x="354918" y="304488"/>
                  </a:lnTo>
                  <a:lnTo>
                    <a:pt x="353932" y="303362"/>
                  </a:lnTo>
                  <a:lnTo>
                    <a:pt x="354902" y="301953"/>
                  </a:lnTo>
                  <a:lnTo>
                    <a:pt x="354605" y="300287"/>
                  </a:lnTo>
                  <a:lnTo>
                    <a:pt x="355082" y="296008"/>
                  </a:lnTo>
                  <a:lnTo>
                    <a:pt x="354542" y="294286"/>
                  </a:lnTo>
                  <a:lnTo>
                    <a:pt x="356295" y="292980"/>
                  </a:lnTo>
                  <a:lnTo>
                    <a:pt x="357124" y="290899"/>
                  </a:lnTo>
                  <a:lnTo>
                    <a:pt x="358939" y="289232"/>
                  </a:lnTo>
                  <a:lnTo>
                    <a:pt x="360246" y="287754"/>
                  </a:lnTo>
                  <a:lnTo>
                    <a:pt x="360472" y="286549"/>
                  </a:lnTo>
                  <a:lnTo>
                    <a:pt x="359307" y="285250"/>
                  </a:lnTo>
                  <a:lnTo>
                    <a:pt x="358071" y="284312"/>
                  </a:lnTo>
                  <a:lnTo>
                    <a:pt x="356365" y="284312"/>
                  </a:lnTo>
                  <a:lnTo>
                    <a:pt x="354722" y="284585"/>
                  </a:lnTo>
                  <a:lnTo>
                    <a:pt x="353650" y="285821"/>
                  </a:lnTo>
                  <a:lnTo>
                    <a:pt x="353298" y="287503"/>
                  </a:lnTo>
                  <a:lnTo>
                    <a:pt x="353384" y="288286"/>
                  </a:lnTo>
                  <a:lnTo>
                    <a:pt x="353244" y="288966"/>
                  </a:lnTo>
                  <a:lnTo>
                    <a:pt x="350662" y="291267"/>
                  </a:lnTo>
                  <a:lnTo>
                    <a:pt x="350998" y="293668"/>
                  </a:lnTo>
                  <a:lnTo>
                    <a:pt x="351757" y="294889"/>
                  </a:lnTo>
                  <a:lnTo>
                    <a:pt x="352727" y="295468"/>
                  </a:lnTo>
                  <a:lnTo>
                    <a:pt x="352438" y="296289"/>
                  </a:lnTo>
                  <a:lnTo>
                    <a:pt x="351209" y="298221"/>
                  </a:lnTo>
                  <a:lnTo>
                    <a:pt x="350357" y="298409"/>
                  </a:lnTo>
                  <a:lnTo>
                    <a:pt x="348784" y="295702"/>
                  </a:lnTo>
                  <a:lnTo>
                    <a:pt x="346812" y="294224"/>
                  </a:lnTo>
                  <a:lnTo>
                    <a:pt x="344372" y="294232"/>
                  </a:lnTo>
                  <a:lnTo>
                    <a:pt x="341868" y="294771"/>
                  </a:lnTo>
                  <a:lnTo>
                    <a:pt x="339967" y="296571"/>
                  </a:lnTo>
                  <a:lnTo>
                    <a:pt x="339341" y="298065"/>
                  </a:lnTo>
                  <a:lnTo>
                    <a:pt x="338935" y="299606"/>
                  </a:lnTo>
                  <a:lnTo>
                    <a:pt x="339075" y="303354"/>
                  </a:lnTo>
                  <a:lnTo>
                    <a:pt x="338285" y="306483"/>
                  </a:lnTo>
                  <a:lnTo>
                    <a:pt x="336736" y="309229"/>
                  </a:lnTo>
                  <a:lnTo>
                    <a:pt x="336017" y="310230"/>
                  </a:lnTo>
                  <a:lnTo>
                    <a:pt x="334131" y="312092"/>
                  </a:lnTo>
                  <a:lnTo>
                    <a:pt x="332824" y="312335"/>
                  </a:lnTo>
                  <a:lnTo>
                    <a:pt x="331901" y="311490"/>
                  </a:lnTo>
                  <a:lnTo>
                    <a:pt x="331150" y="310207"/>
                  </a:lnTo>
                  <a:lnTo>
                    <a:pt x="332105" y="305513"/>
                  </a:lnTo>
                  <a:lnTo>
                    <a:pt x="332066" y="302869"/>
                  </a:lnTo>
                  <a:lnTo>
                    <a:pt x="334272" y="301523"/>
                  </a:lnTo>
                  <a:lnTo>
                    <a:pt x="332464" y="299645"/>
                  </a:lnTo>
                  <a:lnTo>
                    <a:pt x="330243" y="298887"/>
                  </a:lnTo>
                  <a:lnTo>
                    <a:pt x="327121" y="299888"/>
                  </a:lnTo>
                  <a:lnTo>
                    <a:pt x="326237" y="301022"/>
                  </a:lnTo>
                  <a:lnTo>
                    <a:pt x="325635" y="302540"/>
                  </a:lnTo>
                  <a:lnTo>
                    <a:pt x="323952" y="304465"/>
                  </a:lnTo>
                  <a:lnTo>
                    <a:pt x="322106" y="306256"/>
                  </a:lnTo>
                  <a:lnTo>
                    <a:pt x="320002" y="309323"/>
                  </a:lnTo>
                  <a:lnTo>
                    <a:pt x="318593" y="312945"/>
                  </a:lnTo>
                  <a:lnTo>
                    <a:pt x="313978" y="311764"/>
                  </a:lnTo>
                  <a:lnTo>
                    <a:pt x="311467" y="311498"/>
                  </a:lnTo>
                  <a:lnTo>
                    <a:pt x="308924" y="311592"/>
                  </a:lnTo>
                  <a:lnTo>
                    <a:pt x="304418" y="311146"/>
                  </a:lnTo>
                  <a:lnTo>
                    <a:pt x="299473" y="311889"/>
                  </a:lnTo>
                  <a:lnTo>
                    <a:pt x="293840" y="313313"/>
                  </a:lnTo>
                  <a:lnTo>
                    <a:pt x="294177" y="312288"/>
                  </a:lnTo>
                  <a:lnTo>
                    <a:pt x="298808" y="310105"/>
                  </a:lnTo>
                  <a:lnTo>
                    <a:pt x="298972" y="309464"/>
                  </a:lnTo>
                  <a:lnTo>
                    <a:pt x="298526" y="308267"/>
                  </a:lnTo>
                  <a:lnTo>
                    <a:pt x="297376" y="308212"/>
                  </a:lnTo>
                  <a:lnTo>
                    <a:pt x="294607" y="308627"/>
                  </a:lnTo>
                  <a:lnTo>
                    <a:pt x="293191" y="308447"/>
                  </a:lnTo>
                  <a:lnTo>
                    <a:pt x="292620" y="307164"/>
                  </a:lnTo>
                  <a:lnTo>
                    <a:pt x="291681" y="306616"/>
                  </a:lnTo>
                  <a:lnTo>
                    <a:pt x="291055" y="307140"/>
                  </a:lnTo>
                  <a:lnTo>
                    <a:pt x="291259" y="309628"/>
                  </a:lnTo>
                  <a:lnTo>
                    <a:pt x="290578" y="309957"/>
                  </a:lnTo>
                  <a:lnTo>
                    <a:pt x="289662" y="309315"/>
                  </a:lnTo>
                  <a:lnTo>
                    <a:pt x="289952" y="307375"/>
                  </a:lnTo>
                  <a:lnTo>
                    <a:pt x="289334" y="304535"/>
                  </a:lnTo>
                  <a:lnTo>
                    <a:pt x="289256" y="302767"/>
                  </a:lnTo>
                  <a:lnTo>
                    <a:pt x="290226" y="301249"/>
                  </a:lnTo>
                  <a:lnTo>
                    <a:pt x="289232" y="300608"/>
                  </a:lnTo>
                  <a:lnTo>
                    <a:pt x="288184" y="300850"/>
                  </a:lnTo>
                  <a:lnTo>
                    <a:pt x="286854" y="301578"/>
                  </a:lnTo>
                  <a:lnTo>
                    <a:pt x="285680" y="302610"/>
                  </a:lnTo>
                  <a:lnTo>
                    <a:pt x="283200" y="307798"/>
                  </a:lnTo>
                  <a:lnTo>
                    <a:pt x="282238" y="310755"/>
                  </a:lnTo>
                  <a:lnTo>
                    <a:pt x="284053" y="313125"/>
                  </a:lnTo>
                  <a:lnTo>
                    <a:pt x="289013" y="316434"/>
                  </a:lnTo>
                  <a:lnTo>
                    <a:pt x="289858" y="317248"/>
                  </a:lnTo>
                  <a:lnTo>
                    <a:pt x="289874" y="318656"/>
                  </a:lnTo>
                  <a:lnTo>
                    <a:pt x="289271" y="320151"/>
                  </a:lnTo>
                  <a:lnTo>
                    <a:pt x="287926" y="320800"/>
                  </a:lnTo>
                  <a:lnTo>
                    <a:pt x="282488" y="321903"/>
                  </a:lnTo>
                  <a:lnTo>
                    <a:pt x="277771" y="324039"/>
                  </a:lnTo>
                  <a:lnTo>
                    <a:pt x="276410" y="326198"/>
                  </a:lnTo>
                  <a:lnTo>
                    <a:pt x="272122" y="334538"/>
                  </a:lnTo>
                  <a:lnTo>
                    <a:pt x="268688" y="340226"/>
                  </a:lnTo>
                  <a:lnTo>
                    <a:pt x="263837" y="342181"/>
                  </a:lnTo>
                  <a:lnTo>
                    <a:pt x="258518" y="340437"/>
                  </a:lnTo>
                  <a:lnTo>
                    <a:pt x="257226" y="338457"/>
                  </a:lnTo>
                  <a:lnTo>
                    <a:pt x="256186" y="336009"/>
                  </a:lnTo>
                  <a:lnTo>
                    <a:pt x="254207" y="333795"/>
                  </a:lnTo>
                  <a:lnTo>
                    <a:pt x="252415" y="331377"/>
                  </a:lnTo>
                  <a:lnTo>
                    <a:pt x="251375" y="328506"/>
                  </a:lnTo>
                  <a:lnTo>
                    <a:pt x="251539" y="323875"/>
                  </a:lnTo>
                  <a:lnTo>
                    <a:pt x="250764" y="321082"/>
                  </a:lnTo>
                  <a:lnTo>
                    <a:pt x="251461" y="320339"/>
                  </a:lnTo>
                  <a:lnTo>
                    <a:pt x="254394" y="318633"/>
                  </a:lnTo>
                  <a:lnTo>
                    <a:pt x="255357" y="317678"/>
                  </a:lnTo>
                  <a:lnTo>
                    <a:pt x="257015" y="315457"/>
                  </a:lnTo>
                  <a:lnTo>
                    <a:pt x="257610" y="314220"/>
                  </a:lnTo>
                  <a:lnTo>
                    <a:pt x="257696" y="312351"/>
                  </a:lnTo>
                  <a:lnTo>
                    <a:pt x="256366" y="311373"/>
                  </a:lnTo>
                  <a:lnTo>
                    <a:pt x="252924" y="311404"/>
                  </a:lnTo>
                  <a:lnTo>
                    <a:pt x="249489" y="311991"/>
                  </a:lnTo>
                  <a:lnTo>
                    <a:pt x="247040" y="311177"/>
                  </a:lnTo>
                  <a:lnTo>
                    <a:pt x="243856" y="308908"/>
                  </a:lnTo>
                  <a:lnTo>
                    <a:pt x="242871" y="308423"/>
                  </a:lnTo>
                  <a:lnTo>
                    <a:pt x="239444" y="308282"/>
                  </a:lnTo>
                  <a:lnTo>
                    <a:pt x="236995" y="308705"/>
                  </a:lnTo>
                  <a:lnTo>
                    <a:pt x="234593" y="309526"/>
                  </a:lnTo>
                  <a:lnTo>
                    <a:pt x="232051" y="309792"/>
                  </a:lnTo>
                  <a:lnTo>
                    <a:pt x="231206" y="310223"/>
                  </a:lnTo>
                  <a:lnTo>
                    <a:pt x="228272" y="313000"/>
                  </a:lnTo>
                  <a:lnTo>
                    <a:pt x="225933" y="314745"/>
                  </a:lnTo>
                  <a:lnTo>
                    <a:pt x="223914" y="315613"/>
                  </a:lnTo>
                  <a:lnTo>
                    <a:pt x="219557" y="315840"/>
                  </a:lnTo>
                  <a:lnTo>
                    <a:pt x="217374" y="316403"/>
                  </a:lnTo>
                  <a:lnTo>
                    <a:pt x="215090" y="317319"/>
                  </a:lnTo>
                  <a:lnTo>
                    <a:pt x="214448" y="317240"/>
                  </a:lnTo>
                  <a:lnTo>
                    <a:pt x="212038" y="318508"/>
                  </a:lnTo>
                  <a:lnTo>
                    <a:pt x="209269" y="319603"/>
                  </a:lnTo>
                  <a:lnTo>
                    <a:pt x="207798" y="320698"/>
                  </a:lnTo>
                  <a:lnTo>
                    <a:pt x="205083" y="319978"/>
                  </a:lnTo>
                  <a:lnTo>
                    <a:pt x="199717" y="321942"/>
                  </a:lnTo>
                  <a:lnTo>
                    <a:pt x="197119" y="322185"/>
                  </a:lnTo>
                  <a:lnTo>
                    <a:pt x="194444" y="321097"/>
                  </a:lnTo>
                  <a:lnTo>
                    <a:pt x="191956" y="319337"/>
                  </a:lnTo>
                  <a:lnTo>
                    <a:pt x="189569" y="320096"/>
                  </a:lnTo>
                  <a:lnTo>
                    <a:pt x="187934" y="322685"/>
                  </a:lnTo>
                  <a:lnTo>
                    <a:pt x="187136" y="327833"/>
                  </a:lnTo>
                  <a:lnTo>
                    <a:pt x="186205" y="330149"/>
                  </a:lnTo>
                  <a:lnTo>
                    <a:pt x="185924" y="332926"/>
                  </a:lnTo>
                  <a:lnTo>
                    <a:pt x="184688" y="332488"/>
                  </a:lnTo>
                  <a:lnTo>
                    <a:pt x="177506" y="327489"/>
                  </a:lnTo>
                  <a:lnTo>
                    <a:pt x="177013" y="327309"/>
                  </a:lnTo>
                  <a:lnTo>
                    <a:pt x="171208" y="328170"/>
                  </a:lnTo>
                  <a:lnTo>
                    <a:pt x="169714" y="328584"/>
                  </a:lnTo>
                  <a:lnTo>
                    <a:pt x="167844" y="329594"/>
                  </a:lnTo>
                  <a:lnTo>
                    <a:pt x="165865" y="330047"/>
                  </a:lnTo>
                  <a:lnTo>
                    <a:pt x="164065" y="329320"/>
                  </a:lnTo>
                  <a:lnTo>
                    <a:pt x="162336" y="328138"/>
                  </a:lnTo>
                  <a:lnTo>
                    <a:pt x="160677" y="328490"/>
                  </a:lnTo>
                  <a:lnTo>
                    <a:pt x="158980" y="329320"/>
                  </a:lnTo>
                  <a:lnTo>
                    <a:pt x="158323" y="321762"/>
                  </a:lnTo>
                  <a:lnTo>
                    <a:pt x="158659" y="320769"/>
                  </a:lnTo>
                  <a:lnTo>
                    <a:pt x="159699" y="319447"/>
                  </a:lnTo>
                  <a:lnTo>
                    <a:pt x="160850" y="318312"/>
                  </a:lnTo>
                  <a:lnTo>
                    <a:pt x="163658" y="317921"/>
                  </a:lnTo>
                  <a:lnTo>
                    <a:pt x="166498" y="318289"/>
                  </a:lnTo>
                  <a:lnTo>
                    <a:pt x="168532" y="317772"/>
                  </a:lnTo>
                  <a:lnTo>
                    <a:pt x="170253" y="316270"/>
                  </a:lnTo>
                  <a:lnTo>
                    <a:pt x="172061" y="314142"/>
                  </a:lnTo>
                  <a:lnTo>
                    <a:pt x="174102" y="312405"/>
                  </a:lnTo>
                  <a:lnTo>
                    <a:pt x="176872" y="311036"/>
                  </a:lnTo>
                  <a:lnTo>
                    <a:pt x="179548" y="309464"/>
                  </a:lnTo>
                  <a:lnTo>
                    <a:pt x="181902" y="307258"/>
                  </a:lnTo>
                  <a:lnTo>
                    <a:pt x="184132" y="304840"/>
                  </a:lnTo>
                  <a:lnTo>
                    <a:pt x="186182" y="303064"/>
                  </a:lnTo>
                  <a:lnTo>
                    <a:pt x="188412" y="301578"/>
                  </a:lnTo>
                  <a:lnTo>
                    <a:pt x="191807" y="297995"/>
                  </a:lnTo>
                  <a:lnTo>
                    <a:pt x="196305" y="293966"/>
                  </a:lnTo>
                  <a:lnTo>
                    <a:pt x="198034" y="290977"/>
                  </a:lnTo>
                  <a:lnTo>
                    <a:pt x="199106" y="290156"/>
                  </a:lnTo>
                  <a:lnTo>
                    <a:pt x="202979" y="288489"/>
                  </a:lnTo>
                  <a:lnTo>
                    <a:pt x="208119" y="287206"/>
                  </a:lnTo>
                  <a:lnTo>
                    <a:pt x="210544" y="287269"/>
                  </a:lnTo>
                  <a:lnTo>
                    <a:pt x="212938" y="289890"/>
                  </a:lnTo>
                  <a:lnTo>
                    <a:pt x="214229" y="289530"/>
                  </a:lnTo>
                  <a:lnTo>
                    <a:pt x="215543" y="288849"/>
                  </a:lnTo>
                  <a:lnTo>
                    <a:pt x="218188" y="288474"/>
                  </a:lnTo>
                  <a:lnTo>
                    <a:pt x="220910" y="288912"/>
                  </a:lnTo>
                  <a:lnTo>
                    <a:pt x="223570" y="288919"/>
                  </a:lnTo>
                  <a:lnTo>
                    <a:pt x="226230" y="288591"/>
                  </a:lnTo>
                  <a:lnTo>
                    <a:pt x="231331" y="287730"/>
                  </a:lnTo>
                  <a:lnTo>
                    <a:pt x="234022" y="286690"/>
                  </a:lnTo>
                  <a:lnTo>
                    <a:pt x="236651" y="285344"/>
                  </a:lnTo>
                  <a:lnTo>
                    <a:pt x="246008" y="284397"/>
                  </a:lnTo>
                  <a:lnTo>
                    <a:pt x="252415" y="282136"/>
                  </a:lnTo>
                  <a:lnTo>
                    <a:pt x="253432" y="282301"/>
                  </a:lnTo>
                  <a:lnTo>
                    <a:pt x="254418" y="282817"/>
                  </a:lnTo>
                  <a:lnTo>
                    <a:pt x="254496" y="284492"/>
                  </a:lnTo>
                  <a:lnTo>
                    <a:pt x="253682" y="286314"/>
                  </a:lnTo>
                  <a:lnTo>
                    <a:pt x="254473" y="287417"/>
                  </a:lnTo>
                  <a:lnTo>
                    <a:pt x="255771" y="288098"/>
                  </a:lnTo>
                  <a:lnTo>
                    <a:pt x="261803" y="288309"/>
                  </a:lnTo>
                  <a:lnTo>
                    <a:pt x="263524" y="288700"/>
                  </a:lnTo>
                  <a:lnTo>
                    <a:pt x="266044" y="287457"/>
                  </a:lnTo>
                  <a:lnTo>
                    <a:pt x="268422" y="285915"/>
                  </a:lnTo>
                  <a:lnTo>
                    <a:pt x="270902" y="283881"/>
                  </a:lnTo>
                  <a:lnTo>
                    <a:pt x="272639" y="281589"/>
                  </a:lnTo>
                  <a:lnTo>
                    <a:pt x="271035" y="278718"/>
                  </a:lnTo>
                  <a:lnTo>
                    <a:pt x="270683" y="275573"/>
                  </a:lnTo>
                  <a:lnTo>
                    <a:pt x="272029" y="272154"/>
                  </a:lnTo>
                  <a:lnTo>
                    <a:pt x="273976" y="269275"/>
                  </a:lnTo>
                  <a:lnTo>
                    <a:pt x="276292" y="267530"/>
                  </a:lnTo>
                  <a:lnTo>
                    <a:pt x="278428" y="265520"/>
                  </a:lnTo>
                  <a:lnTo>
                    <a:pt x="282747" y="259809"/>
                  </a:lnTo>
                  <a:lnTo>
                    <a:pt x="285868" y="255177"/>
                  </a:lnTo>
                  <a:lnTo>
                    <a:pt x="286995" y="249466"/>
                  </a:lnTo>
                  <a:lnTo>
                    <a:pt x="286337" y="242691"/>
                  </a:lnTo>
                  <a:lnTo>
                    <a:pt x="289068" y="237637"/>
                  </a:lnTo>
                  <a:lnTo>
                    <a:pt x="291681" y="236769"/>
                  </a:lnTo>
                  <a:lnTo>
                    <a:pt x="296868" y="234460"/>
                  </a:lnTo>
                  <a:lnTo>
                    <a:pt x="299591" y="233788"/>
                  </a:lnTo>
                  <a:lnTo>
                    <a:pt x="299997" y="234797"/>
                  </a:lnTo>
                  <a:lnTo>
                    <a:pt x="299919" y="236119"/>
                  </a:lnTo>
                  <a:lnTo>
                    <a:pt x="295843" y="240359"/>
                  </a:lnTo>
                  <a:lnTo>
                    <a:pt x="293504" y="242104"/>
                  </a:lnTo>
                  <a:lnTo>
                    <a:pt x="292111" y="242644"/>
                  </a:lnTo>
                  <a:lnTo>
                    <a:pt x="290828" y="243411"/>
                  </a:lnTo>
                  <a:lnTo>
                    <a:pt x="290304" y="244905"/>
                  </a:lnTo>
                  <a:lnTo>
                    <a:pt x="292385" y="247393"/>
                  </a:lnTo>
                  <a:lnTo>
                    <a:pt x="292909" y="249231"/>
                  </a:lnTo>
                  <a:lnTo>
                    <a:pt x="292776" y="250991"/>
                  </a:lnTo>
                  <a:lnTo>
                    <a:pt x="292870" y="252580"/>
                  </a:lnTo>
                  <a:lnTo>
                    <a:pt x="295217" y="254301"/>
                  </a:lnTo>
                  <a:lnTo>
                    <a:pt x="297916" y="254872"/>
                  </a:lnTo>
                  <a:lnTo>
                    <a:pt x="299043" y="254856"/>
                  </a:lnTo>
                  <a:lnTo>
                    <a:pt x="300029" y="254403"/>
                  </a:lnTo>
                  <a:lnTo>
                    <a:pt x="303111" y="250186"/>
                  </a:lnTo>
                  <a:lnTo>
                    <a:pt x="303799" y="249450"/>
                  </a:lnTo>
                  <a:lnTo>
                    <a:pt x="312562" y="246352"/>
                  </a:lnTo>
                  <a:lnTo>
                    <a:pt x="316872" y="243982"/>
                  </a:lnTo>
                  <a:lnTo>
                    <a:pt x="319259" y="243364"/>
                  </a:lnTo>
                  <a:lnTo>
                    <a:pt x="321496" y="242128"/>
                  </a:lnTo>
                  <a:lnTo>
                    <a:pt x="326519" y="237355"/>
                  </a:lnTo>
                  <a:lnTo>
                    <a:pt x="328365" y="235149"/>
                  </a:lnTo>
                  <a:lnTo>
                    <a:pt x="330047" y="232708"/>
                  </a:lnTo>
                  <a:lnTo>
                    <a:pt x="331393" y="229868"/>
                  </a:lnTo>
                  <a:lnTo>
                    <a:pt x="332457" y="226794"/>
                  </a:lnTo>
                  <a:lnTo>
                    <a:pt x="333912" y="224877"/>
                  </a:lnTo>
                  <a:lnTo>
                    <a:pt x="341868" y="220300"/>
                  </a:lnTo>
                  <a:lnTo>
                    <a:pt x="344426" y="217804"/>
                  </a:lnTo>
                  <a:lnTo>
                    <a:pt x="345240" y="216592"/>
                  </a:lnTo>
                  <a:lnTo>
                    <a:pt x="346226" y="213079"/>
                  </a:lnTo>
                  <a:lnTo>
                    <a:pt x="346907" y="209426"/>
                  </a:lnTo>
                  <a:lnTo>
                    <a:pt x="347869" y="206554"/>
                  </a:lnTo>
                  <a:lnTo>
                    <a:pt x="349175" y="203863"/>
                  </a:lnTo>
                  <a:lnTo>
                    <a:pt x="350920" y="201117"/>
                  </a:lnTo>
                  <a:lnTo>
                    <a:pt x="352883" y="198559"/>
                  </a:lnTo>
                  <a:lnTo>
                    <a:pt x="354041" y="195938"/>
                  </a:lnTo>
                  <a:lnTo>
                    <a:pt x="355731" y="189656"/>
                  </a:lnTo>
                  <a:lnTo>
                    <a:pt x="356467" y="186166"/>
                  </a:lnTo>
                  <a:lnTo>
                    <a:pt x="357046" y="184907"/>
                  </a:lnTo>
                  <a:lnTo>
                    <a:pt x="357891" y="183851"/>
                  </a:lnTo>
                  <a:lnTo>
                    <a:pt x="358626" y="182505"/>
                  </a:lnTo>
                  <a:lnTo>
                    <a:pt x="359189" y="181003"/>
                  </a:lnTo>
                  <a:lnTo>
                    <a:pt x="359448" y="179517"/>
                  </a:lnTo>
                  <a:lnTo>
                    <a:pt x="359807" y="174963"/>
                  </a:lnTo>
                  <a:lnTo>
                    <a:pt x="359589" y="171412"/>
                  </a:lnTo>
                  <a:lnTo>
                    <a:pt x="358274" y="168399"/>
                  </a:lnTo>
                  <a:lnTo>
                    <a:pt x="357187" y="167547"/>
                  </a:lnTo>
                  <a:lnTo>
                    <a:pt x="356005" y="167500"/>
                  </a:lnTo>
                  <a:lnTo>
                    <a:pt x="354221" y="167758"/>
                  </a:lnTo>
                  <a:lnTo>
                    <a:pt x="352712" y="166530"/>
                  </a:lnTo>
                  <a:lnTo>
                    <a:pt x="353024" y="165442"/>
                  </a:lnTo>
                  <a:lnTo>
                    <a:pt x="354566" y="165239"/>
                  </a:lnTo>
                  <a:lnTo>
                    <a:pt x="355614" y="164676"/>
                  </a:lnTo>
                  <a:lnTo>
                    <a:pt x="356373" y="163651"/>
                  </a:lnTo>
                  <a:lnTo>
                    <a:pt x="357789" y="160357"/>
                  </a:lnTo>
                  <a:lnTo>
                    <a:pt x="358634" y="156821"/>
                  </a:lnTo>
                  <a:lnTo>
                    <a:pt x="358712" y="155256"/>
                  </a:lnTo>
                  <a:lnTo>
                    <a:pt x="357601" y="152401"/>
                  </a:lnTo>
                  <a:lnTo>
                    <a:pt x="356725" y="148966"/>
                  </a:lnTo>
                  <a:lnTo>
                    <a:pt x="356702" y="147112"/>
                  </a:lnTo>
                  <a:lnTo>
                    <a:pt x="357664" y="144968"/>
                  </a:lnTo>
                  <a:lnTo>
                    <a:pt x="359041" y="143224"/>
                  </a:lnTo>
                  <a:lnTo>
                    <a:pt x="360269" y="142817"/>
                  </a:lnTo>
                  <a:lnTo>
                    <a:pt x="361599" y="142692"/>
                  </a:lnTo>
                  <a:lnTo>
                    <a:pt x="362812" y="142019"/>
                  </a:lnTo>
                  <a:lnTo>
                    <a:pt x="363938" y="141041"/>
                  </a:lnTo>
                  <a:lnTo>
                    <a:pt x="364572" y="139961"/>
                  </a:lnTo>
                  <a:lnTo>
                    <a:pt x="365558" y="137020"/>
                  </a:lnTo>
                  <a:lnTo>
                    <a:pt x="365941" y="135345"/>
                  </a:lnTo>
                  <a:lnTo>
                    <a:pt x="365315" y="130839"/>
                  </a:lnTo>
                  <a:lnTo>
                    <a:pt x="365957" y="129603"/>
                  </a:lnTo>
                  <a:lnTo>
                    <a:pt x="366864" y="128836"/>
                  </a:lnTo>
                  <a:lnTo>
                    <a:pt x="368077" y="129415"/>
                  </a:lnTo>
                  <a:lnTo>
                    <a:pt x="369329" y="129533"/>
                  </a:lnTo>
                  <a:lnTo>
                    <a:pt x="370784" y="129353"/>
                  </a:lnTo>
                  <a:lnTo>
                    <a:pt x="372176" y="129830"/>
                  </a:lnTo>
                  <a:lnTo>
                    <a:pt x="372434" y="130988"/>
                  </a:lnTo>
                  <a:lnTo>
                    <a:pt x="373311" y="138592"/>
                  </a:lnTo>
                  <a:lnTo>
                    <a:pt x="373812" y="139617"/>
                  </a:lnTo>
                  <a:lnTo>
                    <a:pt x="374829" y="140415"/>
                  </a:lnTo>
                  <a:lnTo>
                    <a:pt x="375971" y="140298"/>
                  </a:lnTo>
                  <a:lnTo>
                    <a:pt x="376956" y="139116"/>
                  </a:lnTo>
                  <a:lnTo>
                    <a:pt x="377622" y="137544"/>
                  </a:lnTo>
                  <a:lnTo>
                    <a:pt x="378936" y="137215"/>
                  </a:lnTo>
                  <a:lnTo>
                    <a:pt x="382949" y="138905"/>
                  </a:lnTo>
                  <a:lnTo>
                    <a:pt x="384373" y="137700"/>
                  </a:lnTo>
                  <a:lnTo>
                    <a:pt x="385296" y="135830"/>
                  </a:lnTo>
                  <a:lnTo>
                    <a:pt x="386102" y="132521"/>
                  </a:lnTo>
                  <a:lnTo>
                    <a:pt x="385711" y="129533"/>
                  </a:lnTo>
                  <a:lnTo>
                    <a:pt x="384749" y="128422"/>
                  </a:lnTo>
                  <a:lnTo>
                    <a:pt x="383755" y="128617"/>
                  </a:lnTo>
                  <a:lnTo>
                    <a:pt x="382879" y="129439"/>
                  </a:lnTo>
                  <a:lnTo>
                    <a:pt x="381893" y="129885"/>
                  </a:lnTo>
                  <a:lnTo>
                    <a:pt x="375971" y="131457"/>
                  </a:lnTo>
                  <a:lnTo>
                    <a:pt x="376002" y="128125"/>
                  </a:lnTo>
                  <a:lnTo>
                    <a:pt x="377269" y="123117"/>
                  </a:lnTo>
                  <a:lnTo>
                    <a:pt x="377966" y="121529"/>
                  </a:lnTo>
                  <a:lnTo>
                    <a:pt x="378967" y="120778"/>
                  </a:lnTo>
                  <a:lnTo>
                    <a:pt x="381455" y="121654"/>
                  </a:lnTo>
                  <a:lnTo>
                    <a:pt x="382667" y="122233"/>
                  </a:lnTo>
                  <a:lnTo>
                    <a:pt x="385320" y="124721"/>
                  </a:lnTo>
                  <a:close/>
                  <a:moveTo>
                    <a:pt x="321966" y="225526"/>
                  </a:moveTo>
                  <a:lnTo>
                    <a:pt x="319876" y="225597"/>
                  </a:lnTo>
                  <a:lnTo>
                    <a:pt x="319360" y="225323"/>
                  </a:lnTo>
                  <a:lnTo>
                    <a:pt x="320620" y="224634"/>
                  </a:lnTo>
                  <a:lnTo>
                    <a:pt x="320737" y="223484"/>
                  </a:lnTo>
                  <a:lnTo>
                    <a:pt x="321496" y="221435"/>
                  </a:lnTo>
                  <a:lnTo>
                    <a:pt x="321480" y="220848"/>
                  </a:lnTo>
                  <a:lnTo>
                    <a:pt x="319822" y="220738"/>
                  </a:lnTo>
                  <a:lnTo>
                    <a:pt x="319908" y="218415"/>
                  </a:lnTo>
                  <a:lnTo>
                    <a:pt x="321144" y="216115"/>
                  </a:lnTo>
                  <a:lnTo>
                    <a:pt x="324547" y="212492"/>
                  </a:lnTo>
                  <a:lnTo>
                    <a:pt x="325478" y="211812"/>
                  </a:lnTo>
                  <a:lnTo>
                    <a:pt x="325619" y="213400"/>
                  </a:lnTo>
                  <a:lnTo>
                    <a:pt x="324587" y="217147"/>
                  </a:lnTo>
                  <a:lnTo>
                    <a:pt x="324383" y="218501"/>
                  </a:lnTo>
                  <a:lnTo>
                    <a:pt x="327059" y="218782"/>
                  </a:lnTo>
                  <a:lnTo>
                    <a:pt x="325337" y="223265"/>
                  </a:lnTo>
                  <a:lnTo>
                    <a:pt x="321966" y="225526"/>
                  </a:lnTo>
                  <a:close/>
                  <a:moveTo>
                    <a:pt x="212766" y="269838"/>
                  </a:moveTo>
                  <a:lnTo>
                    <a:pt x="211765" y="270847"/>
                  </a:lnTo>
                  <a:lnTo>
                    <a:pt x="209887" y="270519"/>
                  </a:lnTo>
                  <a:lnTo>
                    <a:pt x="208799" y="269056"/>
                  </a:lnTo>
                  <a:lnTo>
                    <a:pt x="209159" y="267405"/>
                  </a:lnTo>
                  <a:lnTo>
                    <a:pt x="211123" y="266138"/>
                  </a:lnTo>
                  <a:lnTo>
                    <a:pt x="213001" y="268680"/>
                  </a:lnTo>
                  <a:lnTo>
                    <a:pt x="212766" y="269838"/>
                  </a:lnTo>
                  <a:close/>
                  <a:moveTo>
                    <a:pt x="346390" y="309495"/>
                  </a:moveTo>
                  <a:lnTo>
                    <a:pt x="346155" y="310747"/>
                  </a:lnTo>
                  <a:lnTo>
                    <a:pt x="344990" y="310473"/>
                  </a:lnTo>
                  <a:lnTo>
                    <a:pt x="344435" y="309659"/>
                  </a:lnTo>
                  <a:lnTo>
                    <a:pt x="344505" y="308197"/>
                  </a:lnTo>
                  <a:lnTo>
                    <a:pt x="345733" y="308189"/>
                  </a:lnTo>
                  <a:lnTo>
                    <a:pt x="346390" y="309495"/>
                  </a:lnTo>
                  <a:close/>
                  <a:moveTo>
                    <a:pt x="125269" y="319384"/>
                  </a:moveTo>
                  <a:lnTo>
                    <a:pt x="124823" y="320659"/>
                  </a:lnTo>
                  <a:lnTo>
                    <a:pt x="123337" y="319760"/>
                  </a:lnTo>
                  <a:lnTo>
                    <a:pt x="122656" y="318946"/>
                  </a:lnTo>
                  <a:lnTo>
                    <a:pt x="124040" y="314932"/>
                  </a:lnTo>
                  <a:lnTo>
                    <a:pt x="123876" y="313407"/>
                  </a:lnTo>
                  <a:lnTo>
                    <a:pt x="123962" y="312664"/>
                  </a:lnTo>
                  <a:lnTo>
                    <a:pt x="126708" y="310559"/>
                  </a:lnTo>
                  <a:lnTo>
                    <a:pt x="127185" y="310958"/>
                  </a:lnTo>
                  <a:lnTo>
                    <a:pt x="127350" y="311545"/>
                  </a:lnTo>
                  <a:lnTo>
                    <a:pt x="127107" y="312445"/>
                  </a:lnTo>
                  <a:lnTo>
                    <a:pt x="127248" y="314432"/>
                  </a:lnTo>
                  <a:lnTo>
                    <a:pt x="125183" y="317717"/>
                  </a:lnTo>
                  <a:lnTo>
                    <a:pt x="125269" y="319384"/>
                  </a:lnTo>
                  <a:close/>
                  <a:moveTo>
                    <a:pt x="247072" y="321113"/>
                  </a:moveTo>
                  <a:lnTo>
                    <a:pt x="244693" y="323366"/>
                  </a:lnTo>
                  <a:lnTo>
                    <a:pt x="242628" y="323210"/>
                  </a:lnTo>
                  <a:lnTo>
                    <a:pt x="241595" y="322200"/>
                  </a:lnTo>
                  <a:lnTo>
                    <a:pt x="241251" y="320956"/>
                  </a:lnTo>
                  <a:lnTo>
                    <a:pt x="243215" y="319001"/>
                  </a:lnTo>
                  <a:lnTo>
                    <a:pt x="244905" y="316231"/>
                  </a:lnTo>
                  <a:lnTo>
                    <a:pt x="246438" y="315003"/>
                  </a:lnTo>
                  <a:lnTo>
                    <a:pt x="247674" y="314314"/>
                  </a:lnTo>
                  <a:lnTo>
                    <a:pt x="248644" y="314338"/>
                  </a:lnTo>
                  <a:lnTo>
                    <a:pt x="246469" y="318203"/>
                  </a:lnTo>
                  <a:lnTo>
                    <a:pt x="247072" y="321113"/>
                  </a:lnTo>
                  <a:close/>
                  <a:moveTo>
                    <a:pt x="234312" y="315942"/>
                  </a:moveTo>
                  <a:lnTo>
                    <a:pt x="233905" y="316466"/>
                  </a:lnTo>
                  <a:lnTo>
                    <a:pt x="233514" y="316325"/>
                  </a:lnTo>
                  <a:lnTo>
                    <a:pt x="232114" y="317538"/>
                  </a:lnTo>
                  <a:lnTo>
                    <a:pt x="231816" y="316372"/>
                  </a:lnTo>
                  <a:lnTo>
                    <a:pt x="230713" y="315597"/>
                  </a:lnTo>
                  <a:lnTo>
                    <a:pt x="230580" y="314987"/>
                  </a:lnTo>
                  <a:lnTo>
                    <a:pt x="233733" y="314588"/>
                  </a:lnTo>
                  <a:lnTo>
                    <a:pt x="234750" y="314909"/>
                  </a:lnTo>
                  <a:lnTo>
                    <a:pt x="234312" y="315942"/>
                  </a:lnTo>
                  <a:close/>
                  <a:moveTo>
                    <a:pt x="234429" y="321958"/>
                  </a:moveTo>
                  <a:lnTo>
                    <a:pt x="237473" y="323061"/>
                  </a:lnTo>
                  <a:lnTo>
                    <a:pt x="240578" y="322748"/>
                  </a:lnTo>
                  <a:lnTo>
                    <a:pt x="240531" y="327575"/>
                  </a:lnTo>
                  <a:lnTo>
                    <a:pt x="240977" y="329195"/>
                  </a:lnTo>
                  <a:lnTo>
                    <a:pt x="241846" y="330642"/>
                  </a:lnTo>
                  <a:lnTo>
                    <a:pt x="241400" y="332746"/>
                  </a:lnTo>
                  <a:lnTo>
                    <a:pt x="242808" y="333466"/>
                  </a:lnTo>
                  <a:lnTo>
                    <a:pt x="238630" y="335860"/>
                  </a:lnTo>
                  <a:lnTo>
                    <a:pt x="234867" y="339036"/>
                  </a:lnTo>
                  <a:lnTo>
                    <a:pt x="233318" y="341172"/>
                  </a:lnTo>
                  <a:lnTo>
                    <a:pt x="231918" y="343465"/>
                  </a:lnTo>
                  <a:lnTo>
                    <a:pt x="231104" y="345890"/>
                  </a:lnTo>
                  <a:lnTo>
                    <a:pt x="230580" y="348495"/>
                  </a:lnTo>
                  <a:lnTo>
                    <a:pt x="229321" y="347462"/>
                  </a:lnTo>
                  <a:lnTo>
                    <a:pt x="225690" y="343230"/>
                  </a:lnTo>
                  <a:lnTo>
                    <a:pt x="223390" y="342072"/>
                  </a:lnTo>
                  <a:lnTo>
                    <a:pt x="219690" y="341454"/>
                  </a:lnTo>
                  <a:lnTo>
                    <a:pt x="218516" y="341595"/>
                  </a:lnTo>
                  <a:lnTo>
                    <a:pt x="210912" y="345546"/>
                  </a:lnTo>
                  <a:lnTo>
                    <a:pt x="209902" y="348432"/>
                  </a:lnTo>
                  <a:lnTo>
                    <a:pt x="207830" y="352774"/>
                  </a:lnTo>
                  <a:lnTo>
                    <a:pt x="206843" y="354206"/>
                  </a:lnTo>
                  <a:lnTo>
                    <a:pt x="205749" y="354621"/>
                  </a:lnTo>
                  <a:lnTo>
                    <a:pt x="204974" y="355364"/>
                  </a:lnTo>
                  <a:lnTo>
                    <a:pt x="204129" y="359056"/>
                  </a:lnTo>
                  <a:lnTo>
                    <a:pt x="201774" y="361325"/>
                  </a:lnTo>
                  <a:lnTo>
                    <a:pt x="200327" y="361396"/>
                  </a:lnTo>
                  <a:lnTo>
                    <a:pt x="197870" y="360770"/>
                  </a:lnTo>
                  <a:lnTo>
                    <a:pt x="196759" y="361122"/>
                  </a:lnTo>
                  <a:lnTo>
                    <a:pt x="198230" y="357484"/>
                  </a:lnTo>
                  <a:lnTo>
                    <a:pt x="195883" y="357038"/>
                  </a:lnTo>
                  <a:lnTo>
                    <a:pt x="193528" y="357116"/>
                  </a:lnTo>
                  <a:lnTo>
                    <a:pt x="193473" y="354746"/>
                  </a:lnTo>
                  <a:lnTo>
                    <a:pt x="192049" y="353400"/>
                  </a:lnTo>
                  <a:lnTo>
                    <a:pt x="193106" y="351648"/>
                  </a:lnTo>
                  <a:lnTo>
                    <a:pt x="193137" y="350216"/>
                  </a:lnTo>
                  <a:lnTo>
                    <a:pt x="193755" y="349426"/>
                  </a:lnTo>
                  <a:lnTo>
                    <a:pt x="193966" y="348276"/>
                  </a:lnTo>
                  <a:lnTo>
                    <a:pt x="193880" y="347290"/>
                  </a:lnTo>
                  <a:lnTo>
                    <a:pt x="192433" y="346993"/>
                  </a:lnTo>
                  <a:lnTo>
                    <a:pt x="191549" y="346297"/>
                  </a:lnTo>
                  <a:lnTo>
                    <a:pt x="191713" y="343699"/>
                  </a:lnTo>
                  <a:lnTo>
                    <a:pt x="190884" y="343605"/>
                  </a:lnTo>
                  <a:lnTo>
                    <a:pt x="188819" y="344059"/>
                  </a:lnTo>
                  <a:lnTo>
                    <a:pt x="184531" y="346062"/>
                  </a:lnTo>
                  <a:lnTo>
                    <a:pt x="183366" y="346062"/>
                  </a:lnTo>
                  <a:lnTo>
                    <a:pt x="185157" y="344630"/>
                  </a:lnTo>
                  <a:lnTo>
                    <a:pt x="188967" y="342674"/>
                  </a:lnTo>
                  <a:lnTo>
                    <a:pt x="190680" y="341548"/>
                  </a:lnTo>
                  <a:lnTo>
                    <a:pt x="194420" y="338387"/>
                  </a:lnTo>
                  <a:lnTo>
                    <a:pt x="196775" y="336893"/>
                  </a:lnTo>
                  <a:lnTo>
                    <a:pt x="197995" y="334241"/>
                  </a:lnTo>
                  <a:lnTo>
                    <a:pt x="198379" y="332629"/>
                  </a:lnTo>
                  <a:lnTo>
                    <a:pt x="199177" y="331205"/>
                  </a:lnTo>
                  <a:lnTo>
                    <a:pt x="199881" y="328929"/>
                  </a:lnTo>
                  <a:lnTo>
                    <a:pt x="201086" y="328170"/>
                  </a:lnTo>
                  <a:lnTo>
                    <a:pt x="203190" y="326214"/>
                  </a:lnTo>
                  <a:lnTo>
                    <a:pt x="204395" y="326402"/>
                  </a:lnTo>
                  <a:lnTo>
                    <a:pt x="205740" y="328803"/>
                  </a:lnTo>
                  <a:lnTo>
                    <a:pt x="207548" y="330642"/>
                  </a:lnTo>
                  <a:lnTo>
                    <a:pt x="208847" y="330485"/>
                  </a:lnTo>
                  <a:lnTo>
                    <a:pt x="211170" y="329539"/>
                  </a:lnTo>
                  <a:lnTo>
                    <a:pt x="212297" y="329328"/>
                  </a:lnTo>
                  <a:lnTo>
                    <a:pt x="214980" y="329445"/>
                  </a:lnTo>
                  <a:lnTo>
                    <a:pt x="217397" y="328279"/>
                  </a:lnTo>
                  <a:lnTo>
                    <a:pt x="218383" y="326902"/>
                  </a:lnTo>
                  <a:lnTo>
                    <a:pt x="218751" y="325181"/>
                  </a:lnTo>
                  <a:lnTo>
                    <a:pt x="217851" y="322294"/>
                  </a:lnTo>
                  <a:lnTo>
                    <a:pt x="219009" y="322584"/>
                  </a:lnTo>
                  <a:lnTo>
                    <a:pt x="220128" y="322467"/>
                  </a:lnTo>
                  <a:lnTo>
                    <a:pt x="222749" y="320628"/>
                  </a:lnTo>
                  <a:lnTo>
                    <a:pt x="225448" y="319533"/>
                  </a:lnTo>
                  <a:lnTo>
                    <a:pt x="228241" y="319259"/>
                  </a:lnTo>
                  <a:lnTo>
                    <a:pt x="231386" y="320299"/>
                  </a:lnTo>
                  <a:lnTo>
                    <a:pt x="234429" y="321958"/>
                  </a:lnTo>
                  <a:close/>
                  <a:moveTo>
                    <a:pt x="122945" y="325470"/>
                  </a:moveTo>
                  <a:lnTo>
                    <a:pt x="121513" y="326542"/>
                  </a:lnTo>
                  <a:lnTo>
                    <a:pt x="120903" y="324907"/>
                  </a:lnTo>
                  <a:lnTo>
                    <a:pt x="121529" y="320260"/>
                  </a:lnTo>
                  <a:lnTo>
                    <a:pt x="124213" y="321215"/>
                  </a:lnTo>
                  <a:lnTo>
                    <a:pt x="124165" y="322638"/>
                  </a:lnTo>
                  <a:lnTo>
                    <a:pt x="122945" y="325470"/>
                  </a:lnTo>
                  <a:close/>
                  <a:moveTo>
                    <a:pt x="195374" y="325690"/>
                  </a:moveTo>
                  <a:lnTo>
                    <a:pt x="194741" y="326746"/>
                  </a:lnTo>
                  <a:lnTo>
                    <a:pt x="192793" y="326425"/>
                  </a:lnTo>
                  <a:lnTo>
                    <a:pt x="193575" y="325510"/>
                  </a:lnTo>
                  <a:lnTo>
                    <a:pt x="194170" y="324399"/>
                  </a:lnTo>
                  <a:lnTo>
                    <a:pt x="194608" y="324172"/>
                  </a:lnTo>
                  <a:lnTo>
                    <a:pt x="194976" y="325377"/>
                  </a:lnTo>
                  <a:lnTo>
                    <a:pt x="195374" y="325690"/>
                  </a:lnTo>
                  <a:close/>
                  <a:moveTo>
                    <a:pt x="188514" y="330172"/>
                  </a:moveTo>
                  <a:lnTo>
                    <a:pt x="189585" y="331143"/>
                  </a:lnTo>
                  <a:lnTo>
                    <a:pt x="192128" y="330751"/>
                  </a:lnTo>
                  <a:lnTo>
                    <a:pt x="192441" y="331025"/>
                  </a:lnTo>
                  <a:lnTo>
                    <a:pt x="191698" y="331902"/>
                  </a:lnTo>
                  <a:lnTo>
                    <a:pt x="190571" y="332770"/>
                  </a:lnTo>
                  <a:lnTo>
                    <a:pt x="188537" y="332120"/>
                  </a:lnTo>
                  <a:lnTo>
                    <a:pt x="187254" y="332089"/>
                  </a:lnTo>
                  <a:lnTo>
                    <a:pt x="187074" y="330642"/>
                  </a:lnTo>
                  <a:lnTo>
                    <a:pt x="187238" y="330118"/>
                  </a:lnTo>
                  <a:lnTo>
                    <a:pt x="188514" y="330172"/>
                  </a:lnTo>
                  <a:close/>
                  <a:moveTo>
                    <a:pt x="164558" y="339177"/>
                  </a:moveTo>
                  <a:lnTo>
                    <a:pt x="167508" y="339960"/>
                  </a:lnTo>
                  <a:lnTo>
                    <a:pt x="168759" y="340006"/>
                  </a:lnTo>
                  <a:lnTo>
                    <a:pt x="169909" y="339655"/>
                  </a:lnTo>
                  <a:lnTo>
                    <a:pt x="171677" y="338630"/>
                  </a:lnTo>
                  <a:lnTo>
                    <a:pt x="173516" y="337871"/>
                  </a:lnTo>
                  <a:lnTo>
                    <a:pt x="174838" y="338254"/>
                  </a:lnTo>
                  <a:lnTo>
                    <a:pt x="176004" y="339169"/>
                  </a:lnTo>
                  <a:lnTo>
                    <a:pt x="176614" y="340460"/>
                  </a:lnTo>
                  <a:lnTo>
                    <a:pt x="176317" y="341806"/>
                  </a:lnTo>
                  <a:lnTo>
                    <a:pt x="174228" y="344701"/>
                  </a:lnTo>
                  <a:lnTo>
                    <a:pt x="172507" y="347783"/>
                  </a:lnTo>
                  <a:lnTo>
                    <a:pt x="176450" y="348362"/>
                  </a:lnTo>
                  <a:lnTo>
                    <a:pt x="180393" y="348299"/>
                  </a:lnTo>
                  <a:lnTo>
                    <a:pt x="179477" y="350200"/>
                  </a:lnTo>
                  <a:lnTo>
                    <a:pt x="179321" y="351859"/>
                  </a:lnTo>
                  <a:lnTo>
                    <a:pt x="180526" y="352649"/>
                  </a:lnTo>
                  <a:lnTo>
                    <a:pt x="181551" y="353713"/>
                  </a:lnTo>
                  <a:lnTo>
                    <a:pt x="181285" y="354675"/>
                  </a:lnTo>
                  <a:lnTo>
                    <a:pt x="180698" y="355622"/>
                  </a:lnTo>
                  <a:lnTo>
                    <a:pt x="182849" y="357046"/>
                  </a:lnTo>
                  <a:lnTo>
                    <a:pt x="182709" y="358000"/>
                  </a:lnTo>
                  <a:lnTo>
                    <a:pt x="182153" y="359002"/>
                  </a:lnTo>
                  <a:lnTo>
                    <a:pt x="176778" y="365527"/>
                  </a:lnTo>
                  <a:lnTo>
                    <a:pt x="175198" y="368820"/>
                  </a:lnTo>
                  <a:lnTo>
                    <a:pt x="174102" y="372442"/>
                  </a:lnTo>
                  <a:lnTo>
                    <a:pt x="173093" y="375087"/>
                  </a:lnTo>
                  <a:lnTo>
                    <a:pt x="172358" y="377833"/>
                  </a:lnTo>
                  <a:lnTo>
                    <a:pt x="171802" y="380790"/>
                  </a:lnTo>
                  <a:lnTo>
                    <a:pt x="170801" y="383841"/>
                  </a:lnTo>
                  <a:lnTo>
                    <a:pt x="171138" y="386540"/>
                  </a:lnTo>
                  <a:lnTo>
                    <a:pt x="170801" y="389310"/>
                  </a:lnTo>
                  <a:lnTo>
                    <a:pt x="168102" y="396132"/>
                  </a:lnTo>
                  <a:lnTo>
                    <a:pt x="166177" y="396007"/>
                  </a:lnTo>
                  <a:lnTo>
                    <a:pt x="163760" y="395185"/>
                  </a:lnTo>
                  <a:lnTo>
                    <a:pt x="162250" y="395310"/>
                  </a:lnTo>
                  <a:lnTo>
                    <a:pt x="161468" y="396820"/>
                  </a:lnTo>
                  <a:lnTo>
                    <a:pt x="162852" y="399926"/>
                  </a:lnTo>
                  <a:lnTo>
                    <a:pt x="158550" y="403611"/>
                  </a:lnTo>
                  <a:lnTo>
                    <a:pt x="153793" y="406083"/>
                  </a:lnTo>
                  <a:lnTo>
                    <a:pt x="153762" y="404957"/>
                  </a:lnTo>
                  <a:lnTo>
                    <a:pt x="154215" y="404073"/>
                  </a:lnTo>
                  <a:lnTo>
                    <a:pt x="154896" y="403361"/>
                  </a:lnTo>
                  <a:lnTo>
                    <a:pt x="155389" y="402500"/>
                  </a:lnTo>
                  <a:lnTo>
                    <a:pt x="156085" y="399605"/>
                  </a:lnTo>
                  <a:lnTo>
                    <a:pt x="155741" y="396687"/>
                  </a:lnTo>
                  <a:lnTo>
                    <a:pt x="154301" y="393026"/>
                  </a:lnTo>
                  <a:lnTo>
                    <a:pt x="154200" y="391712"/>
                  </a:lnTo>
                  <a:lnTo>
                    <a:pt x="155193" y="391180"/>
                  </a:lnTo>
                  <a:lnTo>
                    <a:pt x="155858" y="391023"/>
                  </a:lnTo>
                  <a:lnTo>
                    <a:pt x="156218" y="390515"/>
                  </a:lnTo>
                  <a:lnTo>
                    <a:pt x="156234" y="389302"/>
                  </a:lnTo>
                  <a:lnTo>
                    <a:pt x="155780" y="388402"/>
                  </a:lnTo>
                  <a:lnTo>
                    <a:pt x="154419" y="388113"/>
                  </a:lnTo>
                  <a:lnTo>
                    <a:pt x="153120" y="388097"/>
                  </a:lnTo>
                  <a:lnTo>
                    <a:pt x="152205" y="389459"/>
                  </a:lnTo>
                  <a:lnTo>
                    <a:pt x="150945" y="392079"/>
                  </a:lnTo>
                  <a:lnTo>
                    <a:pt x="150335" y="394732"/>
                  </a:lnTo>
                  <a:lnTo>
                    <a:pt x="150601" y="396179"/>
                  </a:lnTo>
                  <a:lnTo>
                    <a:pt x="151156" y="397477"/>
                  </a:lnTo>
                  <a:lnTo>
                    <a:pt x="152885" y="399645"/>
                  </a:lnTo>
                  <a:lnTo>
                    <a:pt x="152385" y="400928"/>
                  </a:lnTo>
                  <a:lnTo>
                    <a:pt x="151665" y="401921"/>
                  </a:lnTo>
                  <a:lnTo>
                    <a:pt x="145562" y="399660"/>
                  </a:lnTo>
                  <a:lnTo>
                    <a:pt x="144241" y="399496"/>
                  </a:lnTo>
                  <a:lnTo>
                    <a:pt x="143145" y="399019"/>
                  </a:lnTo>
                  <a:lnTo>
                    <a:pt x="141972" y="396038"/>
                  </a:lnTo>
                  <a:lnTo>
                    <a:pt x="144459" y="395318"/>
                  </a:lnTo>
                  <a:lnTo>
                    <a:pt x="145195" y="394958"/>
                  </a:lnTo>
                  <a:lnTo>
                    <a:pt x="145469" y="394004"/>
                  </a:lnTo>
                  <a:lnTo>
                    <a:pt x="145805" y="391093"/>
                  </a:lnTo>
                  <a:lnTo>
                    <a:pt x="144648" y="388653"/>
                  </a:lnTo>
                  <a:lnTo>
                    <a:pt x="143662" y="387784"/>
                  </a:lnTo>
                  <a:lnTo>
                    <a:pt x="142864" y="386791"/>
                  </a:lnTo>
                  <a:lnTo>
                    <a:pt x="143365" y="384733"/>
                  </a:lnTo>
                  <a:lnTo>
                    <a:pt x="143036" y="382136"/>
                  </a:lnTo>
                  <a:lnTo>
                    <a:pt x="143004" y="378506"/>
                  </a:lnTo>
                  <a:lnTo>
                    <a:pt x="143435" y="377880"/>
                  </a:lnTo>
                  <a:lnTo>
                    <a:pt x="145742" y="377144"/>
                  </a:lnTo>
                  <a:lnTo>
                    <a:pt x="147409" y="375196"/>
                  </a:lnTo>
                  <a:lnTo>
                    <a:pt x="148880" y="372975"/>
                  </a:lnTo>
                  <a:lnTo>
                    <a:pt x="151031" y="369063"/>
                  </a:lnTo>
                  <a:lnTo>
                    <a:pt x="152800" y="364830"/>
                  </a:lnTo>
                  <a:lnTo>
                    <a:pt x="151102" y="364650"/>
                  </a:lnTo>
                  <a:lnTo>
                    <a:pt x="149662" y="363852"/>
                  </a:lnTo>
                  <a:lnTo>
                    <a:pt x="151227" y="361850"/>
                  </a:lnTo>
                  <a:lnTo>
                    <a:pt x="150742" y="359315"/>
                  </a:lnTo>
                  <a:lnTo>
                    <a:pt x="148395" y="356201"/>
                  </a:lnTo>
                  <a:lnTo>
                    <a:pt x="147104" y="352524"/>
                  </a:lnTo>
                  <a:lnTo>
                    <a:pt x="145031" y="350897"/>
                  </a:lnTo>
                  <a:lnTo>
                    <a:pt x="143936" y="350302"/>
                  </a:lnTo>
                  <a:lnTo>
                    <a:pt x="142598" y="351163"/>
                  </a:lnTo>
                  <a:lnTo>
                    <a:pt x="141502" y="352195"/>
                  </a:lnTo>
                  <a:lnTo>
                    <a:pt x="142519" y="354589"/>
                  </a:lnTo>
                  <a:lnTo>
                    <a:pt x="142394" y="356710"/>
                  </a:lnTo>
                  <a:lnTo>
                    <a:pt x="142558" y="358806"/>
                  </a:lnTo>
                  <a:lnTo>
                    <a:pt x="143591" y="358924"/>
                  </a:lnTo>
                  <a:lnTo>
                    <a:pt x="144866" y="358399"/>
                  </a:lnTo>
                  <a:lnTo>
                    <a:pt x="145883" y="358767"/>
                  </a:lnTo>
                  <a:lnTo>
                    <a:pt x="146478" y="359870"/>
                  </a:lnTo>
                  <a:lnTo>
                    <a:pt x="146642" y="361286"/>
                  </a:lnTo>
                  <a:lnTo>
                    <a:pt x="146188" y="362687"/>
                  </a:lnTo>
                  <a:lnTo>
                    <a:pt x="145257" y="363383"/>
                  </a:lnTo>
                  <a:lnTo>
                    <a:pt x="144115" y="363328"/>
                  </a:lnTo>
                  <a:lnTo>
                    <a:pt x="142965" y="362569"/>
                  </a:lnTo>
                  <a:lnTo>
                    <a:pt x="142066" y="361490"/>
                  </a:lnTo>
                  <a:lnTo>
                    <a:pt x="139914" y="360895"/>
                  </a:lnTo>
                  <a:lnTo>
                    <a:pt x="137645" y="362170"/>
                  </a:lnTo>
                  <a:lnTo>
                    <a:pt x="135494" y="364768"/>
                  </a:lnTo>
                  <a:lnTo>
                    <a:pt x="133655" y="366082"/>
                  </a:lnTo>
                  <a:lnTo>
                    <a:pt x="134516" y="364157"/>
                  </a:lnTo>
                  <a:lnTo>
                    <a:pt x="134931" y="362076"/>
                  </a:lnTo>
                  <a:lnTo>
                    <a:pt x="134039" y="360613"/>
                  </a:lnTo>
                  <a:lnTo>
                    <a:pt x="131926" y="358180"/>
                  </a:lnTo>
                  <a:lnTo>
                    <a:pt x="131434" y="356772"/>
                  </a:lnTo>
                  <a:lnTo>
                    <a:pt x="131308" y="355067"/>
                  </a:lnTo>
                  <a:lnTo>
                    <a:pt x="131684" y="353377"/>
                  </a:lnTo>
                  <a:lnTo>
                    <a:pt x="133843" y="355317"/>
                  </a:lnTo>
                  <a:lnTo>
                    <a:pt x="134954" y="357735"/>
                  </a:lnTo>
                  <a:lnTo>
                    <a:pt x="136550" y="358798"/>
                  </a:lnTo>
                  <a:lnTo>
                    <a:pt x="138545" y="358806"/>
                  </a:lnTo>
                  <a:lnTo>
                    <a:pt x="137012" y="355254"/>
                  </a:lnTo>
                  <a:lnTo>
                    <a:pt x="136464" y="354355"/>
                  </a:lnTo>
                  <a:lnTo>
                    <a:pt x="134321" y="352759"/>
                  </a:lnTo>
                  <a:lnTo>
                    <a:pt x="131379" y="350075"/>
                  </a:lnTo>
                  <a:lnTo>
                    <a:pt x="129517" y="348777"/>
                  </a:lnTo>
                  <a:lnTo>
                    <a:pt x="130174" y="345968"/>
                  </a:lnTo>
                  <a:lnTo>
                    <a:pt x="131277" y="345413"/>
                  </a:lnTo>
                  <a:lnTo>
                    <a:pt x="132200" y="345546"/>
                  </a:lnTo>
                  <a:lnTo>
                    <a:pt x="135314" y="346539"/>
                  </a:lnTo>
                  <a:lnTo>
                    <a:pt x="135604" y="345139"/>
                  </a:lnTo>
                  <a:lnTo>
                    <a:pt x="135142" y="344388"/>
                  </a:lnTo>
                  <a:lnTo>
                    <a:pt x="134907" y="343519"/>
                  </a:lnTo>
                  <a:lnTo>
                    <a:pt x="136965" y="342307"/>
                  </a:lnTo>
                  <a:lnTo>
                    <a:pt x="140321" y="341305"/>
                  </a:lnTo>
                  <a:lnTo>
                    <a:pt x="141009" y="340836"/>
                  </a:lnTo>
                  <a:lnTo>
                    <a:pt x="141604" y="339827"/>
                  </a:lnTo>
                  <a:lnTo>
                    <a:pt x="142425" y="339302"/>
                  </a:lnTo>
                  <a:lnTo>
                    <a:pt x="144773" y="339318"/>
                  </a:lnTo>
                  <a:lnTo>
                    <a:pt x="146752" y="338348"/>
                  </a:lnTo>
                  <a:lnTo>
                    <a:pt x="148387" y="335727"/>
                  </a:lnTo>
                  <a:lnTo>
                    <a:pt x="148778" y="334288"/>
                  </a:lnTo>
                  <a:lnTo>
                    <a:pt x="149357" y="333083"/>
                  </a:lnTo>
                  <a:lnTo>
                    <a:pt x="153433" y="330955"/>
                  </a:lnTo>
                  <a:lnTo>
                    <a:pt x="154442" y="330626"/>
                  </a:lnTo>
                  <a:lnTo>
                    <a:pt x="157173" y="330892"/>
                  </a:lnTo>
                  <a:lnTo>
                    <a:pt x="159660" y="332097"/>
                  </a:lnTo>
                  <a:lnTo>
                    <a:pt x="160889" y="334632"/>
                  </a:lnTo>
                  <a:lnTo>
                    <a:pt x="161969" y="337339"/>
                  </a:lnTo>
                  <a:lnTo>
                    <a:pt x="164558" y="339177"/>
                  </a:lnTo>
                  <a:close/>
                  <a:moveTo>
                    <a:pt x="134281" y="335336"/>
                  </a:moveTo>
                  <a:lnTo>
                    <a:pt x="132763" y="336423"/>
                  </a:lnTo>
                  <a:lnTo>
                    <a:pt x="131621" y="335579"/>
                  </a:lnTo>
                  <a:lnTo>
                    <a:pt x="132177" y="333231"/>
                  </a:lnTo>
                  <a:lnTo>
                    <a:pt x="132552" y="332449"/>
                  </a:lnTo>
                  <a:lnTo>
                    <a:pt x="133851" y="333224"/>
                  </a:lnTo>
                  <a:lnTo>
                    <a:pt x="134281" y="335336"/>
                  </a:lnTo>
                  <a:close/>
                  <a:moveTo>
                    <a:pt x="127600" y="349121"/>
                  </a:moveTo>
                  <a:lnTo>
                    <a:pt x="126059" y="350349"/>
                  </a:lnTo>
                  <a:lnTo>
                    <a:pt x="124940" y="350349"/>
                  </a:lnTo>
                  <a:lnTo>
                    <a:pt x="125957" y="348910"/>
                  </a:lnTo>
                  <a:lnTo>
                    <a:pt x="126098" y="348229"/>
                  </a:lnTo>
                  <a:lnTo>
                    <a:pt x="126951" y="346297"/>
                  </a:lnTo>
                  <a:lnTo>
                    <a:pt x="128617" y="345608"/>
                  </a:lnTo>
                  <a:lnTo>
                    <a:pt x="129321" y="345522"/>
                  </a:lnTo>
                  <a:lnTo>
                    <a:pt x="127960" y="347525"/>
                  </a:lnTo>
                  <a:lnTo>
                    <a:pt x="127600" y="349121"/>
                  </a:lnTo>
                  <a:close/>
                  <a:moveTo>
                    <a:pt x="118494" y="359088"/>
                  </a:moveTo>
                  <a:lnTo>
                    <a:pt x="117946" y="359370"/>
                  </a:lnTo>
                  <a:lnTo>
                    <a:pt x="117242" y="357023"/>
                  </a:lnTo>
                  <a:lnTo>
                    <a:pt x="116749" y="356186"/>
                  </a:lnTo>
                  <a:lnTo>
                    <a:pt x="117571" y="355740"/>
                  </a:lnTo>
                  <a:lnTo>
                    <a:pt x="119221" y="351476"/>
                  </a:lnTo>
                  <a:lnTo>
                    <a:pt x="119518" y="353166"/>
                  </a:lnTo>
                  <a:lnTo>
                    <a:pt x="120160" y="354840"/>
                  </a:lnTo>
                  <a:lnTo>
                    <a:pt x="120801" y="355106"/>
                  </a:lnTo>
                  <a:lnTo>
                    <a:pt x="120175" y="356326"/>
                  </a:lnTo>
                  <a:lnTo>
                    <a:pt x="119260" y="356780"/>
                  </a:lnTo>
                  <a:lnTo>
                    <a:pt x="118494" y="359088"/>
                  </a:lnTo>
                  <a:close/>
                  <a:moveTo>
                    <a:pt x="354839" y="353471"/>
                  </a:moveTo>
                  <a:lnTo>
                    <a:pt x="354456" y="353744"/>
                  </a:lnTo>
                  <a:lnTo>
                    <a:pt x="353400" y="352892"/>
                  </a:lnTo>
                  <a:lnTo>
                    <a:pt x="353244" y="352133"/>
                  </a:lnTo>
                  <a:lnTo>
                    <a:pt x="353431" y="351664"/>
                  </a:lnTo>
                  <a:lnTo>
                    <a:pt x="354120" y="351562"/>
                  </a:lnTo>
                  <a:lnTo>
                    <a:pt x="355544" y="352493"/>
                  </a:lnTo>
                  <a:lnTo>
                    <a:pt x="354839" y="353471"/>
                  </a:lnTo>
                  <a:close/>
                  <a:moveTo>
                    <a:pt x="109457" y="360559"/>
                  </a:moveTo>
                  <a:lnTo>
                    <a:pt x="110310" y="361263"/>
                  </a:lnTo>
                  <a:lnTo>
                    <a:pt x="111554" y="360864"/>
                  </a:lnTo>
                  <a:lnTo>
                    <a:pt x="112548" y="360770"/>
                  </a:lnTo>
                  <a:lnTo>
                    <a:pt x="113260" y="361106"/>
                  </a:lnTo>
                  <a:lnTo>
                    <a:pt x="114159" y="362914"/>
                  </a:lnTo>
                  <a:lnTo>
                    <a:pt x="114488" y="363985"/>
                  </a:lnTo>
                  <a:lnTo>
                    <a:pt x="112884" y="364134"/>
                  </a:lnTo>
                  <a:lnTo>
                    <a:pt x="112204" y="364384"/>
                  </a:lnTo>
                  <a:lnTo>
                    <a:pt x="111327" y="365691"/>
                  </a:lnTo>
                  <a:lnTo>
                    <a:pt x="110068" y="365206"/>
                  </a:lnTo>
                  <a:lnTo>
                    <a:pt x="109277" y="364588"/>
                  </a:lnTo>
                  <a:lnTo>
                    <a:pt x="109105" y="363719"/>
                  </a:lnTo>
                  <a:lnTo>
                    <a:pt x="109457" y="360559"/>
                  </a:lnTo>
                  <a:close/>
                  <a:moveTo>
                    <a:pt x="140571" y="374915"/>
                  </a:moveTo>
                  <a:lnTo>
                    <a:pt x="138834" y="375838"/>
                  </a:lnTo>
                  <a:lnTo>
                    <a:pt x="138615" y="374954"/>
                  </a:lnTo>
                  <a:lnTo>
                    <a:pt x="137880" y="374547"/>
                  </a:lnTo>
                  <a:lnTo>
                    <a:pt x="139140" y="373303"/>
                  </a:lnTo>
                  <a:lnTo>
                    <a:pt x="139093" y="372740"/>
                  </a:lnTo>
                  <a:lnTo>
                    <a:pt x="138295" y="371903"/>
                  </a:lnTo>
                  <a:lnTo>
                    <a:pt x="139218" y="368726"/>
                  </a:lnTo>
                  <a:lnTo>
                    <a:pt x="138968" y="367357"/>
                  </a:lnTo>
                  <a:lnTo>
                    <a:pt x="142433" y="366849"/>
                  </a:lnTo>
                  <a:lnTo>
                    <a:pt x="143067" y="368140"/>
                  </a:lnTo>
                  <a:lnTo>
                    <a:pt x="143130" y="372051"/>
                  </a:lnTo>
                  <a:lnTo>
                    <a:pt x="140571" y="374915"/>
                  </a:lnTo>
                  <a:close/>
                  <a:moveTo>
                    <a:pt x="147127" y="369900"/>
                  </a:moveTo>
                  <a:lnTo>
                    <a:pt x="145187" y="370017"/>
                  </a:lnTo>
                  <a:lnTo>
                    <a:pt x="144381" y="369712"/>
                  </a:lnTo>
                  <a:lnTo>
                    <a:pt x="144061" y="368891"/>
                  </a:lnTo>
                  <a:lnTo>
                    <a:pt x="146783" y="367224"/>
                  </a:lnTo>
                  <a:lnTo>
                    <a:pt x="148895" y="367521"/>
                  </a:lnTo>
                  <a:lnTo>
                    <a:pt x="147957" y="369024"/>
                  </a:lnTo>
                  <a:lnTo>
                    <a:pt x="147127" y="369900"/>
                  </a:lnTo>
                  <a:close/>
                  <a:moveTo>
                    <a:pt x="132576" y="389662"/>
                  </a:moveTo>
                  <a:lnTo>
                    <a:pt x="131887" y="390108"/>
                  </a:lnTo>
                  <a:lnTo>
                    <a:pt x="132326" y="388089"/>
                  </a:lnTo>
                  <a:lnTo>
                    <a:pt x="134094" y="386321"/>
                  </a:lnTo>
                  <a:lnTo>
                    <a:pt x="134242" y="387463"/>
                  </a:lnTo>
                  <a:lnTo>
                    <a:pt x="132576" y="389662"/>
                  </a:lnTo>
                  <a:close/>
                  <a:moveTo>
                    <a:pt x="159833" y="421793"/>
                  </a:moveTo>
                  <a:lnTo>
                    <a:pt x="157908" y="422059"/>
                  </a:lnTo>
                  <a:lnTo>
                    <a:pt x="157869" y="420588"/>
                  </a:lnTo>
                  <a:lnTo>
                    <a:pt x="159394" y="417271"/>
                  </a:lnTo>
                  <a:lnTo>
                    <a:pt x="159559" y="414830"/>
                  </a:lnTo>
                  <a:lnTo>
                    <a:pt x="160983" y="411747"/>
                  </a:lnTo>
                  <a:lnTo>
                    <a:pt x="161585" y="411075"/>
                  </a:lnTo>
                  <a:lnTo>
                    <a:pt x="162039" y="410832"/>
                  </a:lnTo>
                  <a:lnTo>
                    <a:pt x="162532" y="411794"/>
                  </a:lnTo>
                  <a:lnTo>
                    <a:pt x="161984" y="415565"/>
                  </a:lnTo>
                  <a:lnTo>
                    <a:pt x="160552" y="418421"/>
                  </a:lnTo>
                  <a:lnTo>
                    <a:pt x="159833" y="421793"/>
                  </a:lnTo>
                  <a:close/>
                  <a:moveTo>
                    <a:pt x="152439" y="425180"/>
                  </a:moveTo>
                  <a:lnTo>
                    <a:pt x="149928" y="425728"/>
                  </a:lnTo>
                  <a:lnTo>
                    <a:pt x="148551" y="425141"/>
                  </a:lnTo>
                  <a:lnTo>
                    <a:pt x="147284" y="422020"/>
                  </a:lnTo>
                  <a:lnTo>
                    <a:pt x="149686" y="420064"/>
                  </a:lnTo>
                  <a:lnTo>
                    <a:pt x="152893" y="422004"/>
                  </a:lnTo>
                  <a:lnTo>
                    <a:pt x="153551" y="422559"/>
                  </a:lnTo>
                  <a:lnTo>
                    <a:pt x="152439" y="425180"/>
                  </a:lnTo>
                  <a:close/>
                  <a:moveTo>
                    <a:pt x="126747" y="476604"/>
                  </a:moveTo>
                  <a:lnTo>
                    <a:pt x="124854" y="478614"/>
                  </a:lnTo>
                  <a:lnTo>
                    <a:pt x="122843" y="476799"/>
                  </a:lnTo>
                  <a:lnTo>
                    <a:pt x="120418" y="475587"/>
                  </a:lnTo>
                  <a:lnTo>
                    <a:pt x="121568" y="475258"/>
                  </a:lnTo>
                  <a:lnTo>
                    <a:pt x="122241" y="474765"/>
                  </a:lnTo>
                  <a:lnTo>
                    <a:pt x="122311" y="473999"/>
                  </a:lnTo>
                  <a:lnTo>
                    <a:pt x="123884" y="472856"/>
                  </a:lnTo>
                  <a:lnTo>
                    <a:pt x="126998" y="471972"/>
                  </a:lnTo>
                  <a:lnTo>
                    <a:pt x="127991" y="471918"/>
                  </a:lnTo>
                  <a:lnTo>
                    <a:pt x="129110" y="471088"/>
                  </a:lnTo>
                  <a:lnTo>
                    <a:pt x="129478" y="470337"/>
                  </a:lnTo>
                  <a:lnTo>
                    <a:pt x="129939" y="469977"/>
                  </a:lnTo>
                  <a:lnTo>
                    <a:pt x="131950" y="468945"/>
                  </a:lnTo>
                  <a:lnTo>
                    <a:pt x="132497" y="470134"/>
                  </a:lnTo>
                  <a:lnTo>
                    <a:pt x="132404" y="471065"/>
                  </a:lnTo>
                  <a:lnTo>
                    <a:pt x="130894" y="471581"/>
                  </a:lnTo>
                  <a:lnTo>
                    <a:pt x="129423" y="472825"/>
                  </a:lnTo>
                  <a:lnTo>
                    <a:pt x="128054" y="474374"/>
                  </a:lnTo>
                  <a:lnTo>
                    <a:pt x="126833" y="475031"/>
                  </a:lnTo>
                  <a:lnTo>
                    <a:pt x="126442" y="475469"/>
                  </a:lnTo>
                  <a:lnTo>
                    <a:pt x="126747" y="476604"/>
                  </a:lnTo>
                  <a:close/>
                  <a:moveTo>
                    <a:pt x="123923" y="479185"/>
                  </a:moveTo>
                  <a:lnTo>
                    <a:pt x="124072" y="479764"/>
                  </a:lnTo>
                  <a:lnTo>
                    <a:pt x="121920" y="479279"/>
                  </a:lnTo>
                  <a:lnTo>
                    <a:pt x="121044" y="477018"/>
                  </a:lnTo>
                  <a:lnTo>
                    <a:pt x="122476" y="477425"/>
                  </a:lnTo>
                  <a:lnTo>
                    <a:pt x="122914" y="478200"/>
                  </a:lnTo>
                  <a:lnTo>
                    <a:pt x="123923" y="479185"/>
                  </a:lnTo>
                  <a:close/>
                  <a:moveTo>
                    <a:pt x="116765" y="488675"/>
                  </a:moveTo>
                  <a:lnTo>
                    <a:pt x="115842" y="489129"/>
                  </a:lnTo>
                  <a:lnTo>
                    <a:pt x="114613" y="488503"/>
                  </a:lnTo>
                  <a:lnTo>
                    <a:pt x="114230" y="485671"/>
                  </a:lnTo>
                  <a:lnTo>
                    <a:pt x="114777" y="484294"/>
                  </a:lnTo>
                  <a:lnTo>
                    <a:pt x="115740" y="483989"/>
                  </a:lnTo>
                  <a:lnTo>
                    <a:pt x="116577" y="486438"/>
                  </a:lnTo>
                  <a:lnTo>
                    <a:pt x="117156" y="487447"/>
                  </a:lnTo>
                  <a:lnTo>
                    <a:pt x="116765" y="488675"/>
                  </a:lnTo>
                  <a:close/>
                  <a:moveTo>
                    <a:pt x="100531" y="514899"/>
                  </a:moveTo>
                  <a:lnTo>
                    <a:pt x="98411" y="516026"/>
                  </a:lnTo>
                  <a:lnTo>
                    <a:pt x="97629" y="517364"/>
                  </a:lnTo>
                  <a:lnTo>
                    <a:pt x="95673" y="517817"/>
                  </a:lnTo>
                  <a:lnTo>
                    <a:pt x="93771" y="519695"/>
                  </a:lnTo>
                  <a:lnTo>
                    <a:pt x="91925" y="520032"/>
                  </a:lnTo>
                  <a:lnTo>
                    <a:pt x="91972" y="521542"/>
                  </a:lnTo>
                  <a:lnTo>
                    <a:pt x="92762" y="522817"/>
                  </a:lnTo>
                  <a:lnTo>
                    <a:pt x="91534" y="523044"/>
                  </a:lnTo>
                  <a:lnTo>
                    <a:pt x="90243" y="524600"/>
                  </a:lnTo>
                  <a:lnTo>
                    <a:pt x="90141" y="525735"/>
                  </a:lnTo>
                  <a:lnTo>
                    <a:pt x="90603" y="526642"/>
                  </a:lnTo>
                  <a:lnTo>
                    <a:pt x="90541" y="527104"/>
                  </a:lnTo>
                  <a:lnTo>
                    <a:pt x="88913" y="528450"/>
                  </a:lnTo>
                  <a:lnTo>
                    <a:pt x="87231" y="528512"/>
                  </a:lnTo>
                  <a:lnTo>
                    <a:pt x="87161" y="527057"/>
                  </a:lnTo>
                  <a:lnTo>
                    <a:pt x="87270" y="525970"/>
                  </a:lnTo>
                  <a:lnTo>
                    <a:pt x="88858" y="523325"/>
                  </a:lnTo>
                  <a:lnTo>
                    <a:pt x="88897" y="520251"/>
                  </a:lnTo>
                  <a:lnTo>
                    <a:pt x="90368" y="519899"/>
                  </a:lnTo>
                  <a:lnTo>
                    <a:pt x="90900" y="519468"/>
                  </a:lnTo>
                  <a:lnTo>
                    <a:pt x="93224" y="517278"/>
                  </a:lnTo>
                  <a:lnTo>
                    <a:pt x="93654" y="516347"/>
                  </a:lnTo>
                  <a:lnTo>
                    <a:pt x="92449" y="515439"/>
                  </a:lnTo>
                  <a:lnTo>
                    <a:pt x="92543" y="514367"/>
                  </a:lnTo>
                  <a:lnTo>
                    <a:pt x="92817" y="513914"/>
                  </a:lnTo>
                  <a:lnTo>
                    <a:pt x="94726" y="514258"/>
                  </a:lnTo>
                  <a:lnTo>
                    <a:pt x="95500" y="515056"/>
                  </a:lnTo>
                  <a:lnTo>
                    <a:pt x="95884" y="515142"/>
                  </a:lnTo>
                  <a:lnTo>
                    <a:pt x="97003" y="514547"/>
                  </a:lnTo>
                  <a:lnTo>
                    <a:pt x="97527" y="513483"/>
                  </a:lnTo>
                  <a:lnTo>
                    <a:pt x="99608" y="511387"/>
                  </a:lnTo>
                  <a:lnTo>
                    <a:pt x="100453" y="509306"/>
                  </a:lnTo>
                  <a:lnTo>
                    <a:pt x="102135" y="511011"/>
                  </a:lnTo>
                  <a:lnTo>
                    <a:pt x="101681" y="513249"/>
                  </a:lnTo>
                  <a:lnTo>
                    <a:pt x="100531" y="514899"/>
                  </a:lnTo>
                  <a:close/>
                  <a:moveTo>
                    <a:pt x="406373" y="515791"/>
                  </a:moveTo>
                  <a:lnTo>
                    <a:pt x="405966" y="515807"/>
                  </a:lnTo>
                  <a:lnTo>
                    <a:pt x="404589" y="513217"/>
                  </a:lnTo>
                  <a:lnTo>
                    <a:pt x="404988" y="513092"/>
                  </a:lnTo>
                  <a:lnTo>
                    <a:pt x="405793" y="513499"/>
                  </a:lnTo>
                  <a:lnTo>
                    <a:pt x="406678" y="514993"/>
                  </a:lnTo>
                  <a:lnTo>
                    <a:pt x="406373" y="515791"/>
                  </a:lnTo>
                  <a:close/>
                  <a:moveTo>
                    <a:pt x="38734" y="561183"/>
                  </a:moveTo>
                  <a:lnTo>
                    <a:pt x="36880" y="561809"/>
                  </a:lnTo>
                  <a:lnTo>
                    <a:pt x="34892" y="561441"/>
                  </a:lnTo>
                  <a:lnTo>
                    <a:pt x="35213" y="558085"/>
                  </a:lnTo>
                  <a:lnTo>
                    <a:pt x="35902" y="558554"/>
                  </a:lnTo>
                  <a:lnTo>
                    <a:pt x="36332" y="559697"/>
                  </a:lnTo>
                  <a:lnTo>
                    <a:pt x="37811" y="560369"/>
                  </a:lnTo>
                  <a:lnTo>
                    <a:pt x="38734" y="561183"/>
                  </a:lnTo>
                  <a:close/>
                  <a:moveTo>
                    <a:pt x="13456" y="566644"/>
                  </a:moveTo>
                  <a:lnTo>
                    <a:pt x="12165" y="570430"/>
                  </a:lnTo>
                  <a:lnTo>
                    <a:pt x="11093" y="570978"/>
                  </a:lnTo>
                  <a:lnTo>
                    <a:pt x="9998" y="570673"/>
                  </a:lnTo>
                  <a:lnTo>
                    <a:pt x="8872" y="568560"/>
                  </a:lnTo>
                  <a:lnTo>
                    <a:pt x="9662" y="567747"/>
                  </a:lnTo>
                  <a:lnTo>
                    <a:pt x="10757" y="568177"/>
                  </a:lnTo>
                  <a:lnTo>
                    <a:pt x="11641" y="568013"/>
                  </a:lnTo>
                  <a:lnTo>
                    <a:pt x="13652" y="564930"/>
                  </a:lnTo>
                  <a:lnTo>
                    <a:pt x="14137" y="565431"/>
                  </a:lnTo>
                  <a:lnTo>
                    <a:pt x="13456" y="566644"/>
                  </a:lnTo>
                  <a:close/>
                  <a:moveTo>
                    <a:pt x="4585" y="572292"/>
                  </a:moveTo>
                  <a:lnTo>
                    <a:pt x="3200" y="572629"/>
                  </a:lnTo>
                  <a:lnTo>
                    <a:pt x="1533" y="572214"/>
                  </a:lnTo>
                  <a:lnTo>
                    <a:pt x="16" y="572097"/>
                  </a:lnTo>
                  <a:lnTo>
                    <a:pt x="0" y="571385"/>
                  </a:lnTo>
                  <a:lnTo>
                    <a:pt x="1588" y="570649"/>
                  </a:lnTo>
                  <a:lnTo>
                    <a:pt x="1619" y="569624"/>
                  </a:lnTo>
                  <a:lnTo>
                    <a:pt x="2010" y="569069"/>
                  </a:lnTo>
                  <a:lnTo>
                    <a:pt x="5602" y="570328"/>
                  </a:lnTo>
                  <a:lnTo>
                    <a:pt x="5445" y="571252"/>
                  </a:lnTo>
                  <a:lnTo>
                    <a:pt x="4585" y="57229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8" name="Freeform: Shape 687">
              <a:extLst>
                <a:ext uri="{FF2B5EF4-FFF2-40B4-BE49-F238E27FC236}">
                  <a16:creationId xmlns:a16="http://schemas.microsoft.com/office/drawing/2014/main" id="{EE916CEC-0BE8-71DE-5434-7030F58E1AC9}"/>
                </a:ext>
              </a:extLst>
            </p:cNvPr>
            <p:cNvSpPr>
              <a:spLocks/>
            </p:cNvSpPr>
            <p:nvPr/>
          </p:nvSpPr>
          <p:spPr>
            <a:xfrm>
              <a:off x="8188966" y="5026219"/>
              <a:ext cx="813" cy="547"/>
            </a:xfrm>
            <a:custGeom>
              <a:avLst/>
              <a:gdLst>
                <a:gd name="connsiteX0" fmla="*/ 743 w 813"/>
                <a:gd name="connsiteY0" fmla="*/ 516 h 547"/>
                <a:gd name="connsiteX1" fmla="*/ 610 w 813"/>
                <a:gd name="connsiteY1" fmla="*/ 548 h 547"/>
                <a:gd name="connsiteX2" fmla="*/ 383 w 813"/>
                <a:gd name="connsiteY2" fmla="*/ 501 h 547"/>
                <a:gd name="connsiteX3" fmla="*/ 0 w 813"/>
                <a:gd name="connsiteY3" fmla="*/ 133 h 547"/>
                <a:gd name="connsiteX4" fmla="*/ 305 w 813"/>
                <a:gd name="connsiteY4" fmla="*/ 0 h 547"/>
                <a:gd name="connsiteX5" fmla="*/ 814 w 813"/>
                <a:gd name="connsiteY5" fmla="*/ 297 h 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 h="547">
                  <a:moveTo>
                    <a:pt x="743" y="516"/>
                  </a:moveTo>
                  <a:lnTo>
                    <a:pt x="610" y="548"/>
                  </a:lnTo>
                  <a:lnTo>
                    <a:pt x="383" y="501"/>
                  </a:lnTo>
                  <a:lnTo>
                    <a:pt x="0" y="133"/>
                  </a:lnTo>
                  <a:lnTo>
                    <a:pt x="305" y="0"/>
                  </a:lnTo>
                  <a:lnTo>
                    <a:pt x="814" y="29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9" name="Freeform: Shape 688">
              <a:extLst>
                <a:ext uri="{FF2B5EF4-FFF2-40B4-BE49-F238E27FC236}">
                  <a16:creationId xmlns:a16="http://schemas.microsoft.com/office/drawing/2014/main" id="{EFE4B879-DE65-B4A4-FF88-86111B3EC05F}"/>
                </a:ext>
              </a:extLst>
            </p:cNvPr>
            <p:cNvSpPr>
              <a:spLocks/>
            </p:cNvSpPr>
            <p:nvPr/>
          </p:nvSpPr>
          <p:spPr>
            <a:xfrm>
              <a:off x="7995180" y="4528625"/>
              <a:ext cx="175346" cy="222451"/>
            </a:xfrm>
            <a:custGeom>
              <a:avLst/>
              <a:gdLst>
                <a:gd name="connsiteX0" fmla="*/ 175346 w 175346"/>
                <a:gd name="connsiteY0" fmla="*/ 33187 h 222451"/>
                <a:gd name="connsiteX1" fmla="*/ 172647 w 175346"/>
                <a:gd name="connsiteY1" fmla="*/ 37036 h 222451"/>
                <a:gd name="connsiteX2" fmla="*/ 169409 w 175346"/>
                <a:gd name="connsiteY2" fmla="*/ 41652 h 222451"/>
                <a:gd name="connsiteX3" fmla="*/ 163439 w 175346"/>
                <a:gd name="connsiteY3" fmla="*/ 50140 h 222451"/>
                <a:gd name="connsiteX4" fmla="*/ 158902 w 175346"/>
                <a:gd name="connsiteY4" fmla="*/ 54608 h 222451"/>
                <a:gd name="connsiteX5" fmla="*/ 155475 w 175346"/>
                <a:gd name="connsiteY5" fmla="*/ 57987 h 222451"/>
                <a:gd name="connsiteX6" fmla="*/ 155154 w 175346"/>
                <a:gd name="connsiteY6" fmla="*/ 58597 h 222451"/>
                <a:gd name="connsiteX7" fmla="*/ 155170 w 175346"/>
                <a:gd name="connsiteY7" fmla="*/ 62361 h 222451"/>
                <a:gd name="connsiteX8" fmla="*/ 155209 w 175346"/>
                <a:gd name="connsiteY8" fmla="*/ 71561 h 222451"/>
                <a:gd name="connsiteX9" fmla="*/ 155279 w 175346"/>
                <a:gd name="connsiteY9" fmla="*/ 89954 h 222451"/>
                <a:gd name="connsiteX10" fmla="*/ 155350 w 175346"/>
                <a:gd name="connsiteY10" fmla="*/ 108339 h 222451"/>
                <a:gd name="connsiteX11" fmla="*/ 155420 w 175346"/>
                <a:gd name="connsiteY11" fmla="*/ 126724 h 222451"/>
                <a:gd name="connsiteX12" fmla="*/ 155452 w 175346"/>
                <a:gd name="connsiteY12" fmla="*/ 135916 h 222451"/>
                <a:gd name="connsiteX13" fmla="*/ 155467 w 175346"/>
                <a:gd name="connsiteY13" fmla="*/ 139007 h 222451"/>
                <a:gd name="connsiteX14" fmla="*/ 158479 w 175346"/>
                <a:gd name="connsiteY14" fmla="*/ 142872 h 222451"/>
                <a:gd name="connsiteX15" fmla="*/ 161421 w 175346"/>
                <a:gd name="connsiteY15" fmla="*/ 146650 h 222451"/>
                <a:gd name="connsiteX16" fmla="*/ 165309 w 175346"/>
                <a:gd name="connsiteY16" fmla="*/ 151642 h 222451"/>
                <a:gd name="connsiteX17" fmla="*/ 167398 w 175346"/>
                <a:gd name="connsiteY17" fmla="*/ 154317 h 222451"/>
                <a:gd name="connsiteX18" fmla="*/ 167742 w 175346"/>
                <a:gd name="connsiteY18" fmla="*/ 155209 h 222451"/>
                <a:gd name="connsiteX19" fmla="*/ 167632 w 175346"/>
                <a:gd name="connsiteY19" fmla="*/ 157001 h 222451"/>
                <a:gd name="connsiteX20" fmla="*/ 164433 w 175346"/>
                <a:gd name="connsiteY20" fmla="*/ 160748 h 222451"/>
                <a:gd name="connsiteX21" fmla="*/ 161812 w 175346"/>
                <a:gd name="connsiteY21" fmla="*/ 162454 h 222451"/>
                <a:gd name="connsiteX22" fmla="*/ 158284 w 175346"/>
                <a:gd name="connsiteY22" fmla="*/ 163267 h 222451"/>
                <a:gd name="connsiteX23" fmla="*/ 157227 w 175346"/>
                <a:gd name="connsiteY23" fmla="*/ 163111 h 222451"/>
                <a:gd name="connsiteX24" fmla="*/ 155843 w 175346"/>
                <a:gd name="connsiteY24" fmla="*/ 162579 h 222451"/>
                <a:gd name="connsiteX25" fmla="*/ 155303 w 175346"/>
                <a:gd name="connsiteY25" fmla="*/ 163478 h 222451"/>
                <a:gd name="connsiteX26" fmla="*/ 154896 w 175346"/>
                <a:gd name="connsiteY26" fmla="*/ 164879 h 222451"/>
                <a:gd name="connsiteX27" fmla="*/ 154114 w 175346"/>
                <a:gd name="connsiteY27" fmla="*/ 164582 h 222451"/>
                <a:gd name="connsiteX28" fmla="*/ 153527 w 175346"/>
                <a:gd name="connsiteY28" fmla="*/ 164167 h 222451"/>
                <a:gd name="connsiteX29" fmla="*/ 153879 w 175346"/>
                <a:gd name="connsiteY29" fmla="*/ 166655 h 222451"/>
                <a:gd name="connsiteX30" fmla="*/ 154239 w 175346"/>
                <a:gd name="connsiteY30" fmla="*/ 167883 h 222451"/>
                <a:gd name="connsiteX31" fmla="*/ 153699 w 175346"/>
                <a:gd name="connsiteY31" fmla="*/ 169526 h 222451"/>
                <a:gd name="connsiteX32" fmla="*/ 151985 w 175346"/>
                <a:gd name="connsiteY32" fmla="*/ 170973 h 222451"/>
                <a:gd name="connsiteX33" fmla="*/ 151829 w 175346"/>
                <a:gd name="connsiteY33" fmla="*/ 172202 h 222451"/>
                <a:gd name="connsiteX34" fmla="*/ 148121 w 175346"/>
                <a:gd name="connsiteY34" fmla="*/ 175409 h 222451"/>
                <a:gd name="connsiteX35" fmla="*/ 142856 w 175346"/>
                <a:gd name="connsiteY35" fmla="*/ 175761 h 222451"/>
                <a:gd name="connsiteX36" fmla="*/ 140086 w 175346"/>
                <a:gd name="connsiteY36" fmla="*/ 177357 h 222451"/>
                <a:gd name="connsiteX37" fmla="*/ 138858 w 175346"/>
                <a:gd name="connsiteY37" fmla="*/ 178664 h 222451"/>
                <a:gd name="connsiteX38" fmla="*/ 137919 w 175346"/>
                <a:gd name="connsiteY38" fmla="*/ 181519 h 222451"/>
                <a:gd name="connsiteX39" fmla="*/ 138248 w 175346"/>
                <a:gd name="connsiteY39" fmla="*/ 185893 h 222451"/>
                <a:gd name="connsiteX40" fmla="*/ 136777 w 175346"/>
                <a:gd name="connsiteY40" fmla="*/ 189257 h 222451"/>
                <a:gd name="connsiteX41" fmla="*/ 136503 w 175346"/>
                <a:gd name="connsiteY41" fmla="*/ 190947 h 222451"/>
                <a:gd name="connsiteX42" fmla="*/ 133781 w 175346"/>
                <a:gd name="connsiteY42" fmla="*/ 193129 h 222451"/>
                <a:gd name="connsiteX43" fmla="*/ 132576 w 175346"/>
                <a:gd name="connsiteY43" fmla="*/ 195132 h 222451"/>
                <a:gd name="connsiteX44" fmla="*/ 131684 w 175346"/>
                <a:gd name="connsiteY44" fmla="*/ 197174 h 222451"/>
                <a:gd name="connsiteX45" fmla="*/ 130909 w 175346"/>
                <a:gd name="connsiteY45" fmla="*/ 198066 h 222451"/>
                <a:gd name="connsiteX46" fmla="*/ 129986 w 175346"/>
                <a:gd name="connsiteY46" fmla="*/ 202635 h 222451"/>
                <a:gd name="connsiteX47" fmla="*/ 128719 w 175346"/>
                <a:gd name="connsiteY47" fmla="*/ 205412 h 222451"/>
                <a:gd name="connsiteX48" fmla="*/ 128375 w 175346"/>
                <a:gd name="connsiteY48" fmla="*/ 206335 h 222451"/>
                <a:gd name="connsiteX49" fmla="*/ 128061 w 175346"/>
                <a:gd name="connsiteY49" fmla="*/ 207165 h 222451"/>
                <a:gd name="connsiteX50" fmla="*/ 127084 w 175346"/>
                <a:gd name="connsiteY50" fmla="*/ 208792 h 222451"/>
                <a:gd name="connsiteX51" fmla="*/ 126442 w 175346"/>
                <a:gd name="connsiteY51" fmla="*/ 209918 h 222451"/>
                <a:gd name="connsiteX52" fmla="*/ 125980 w 175346"/>
                <a:gd name="connsiteY52" fmla="*/ 210654 h 222451"/>
                <a:gd name="connsiteX53" fmla="*/ 122773 w 175346"/>
                <a:gd name="connsiteY53" fmla="*/ 217773 h 222451"/>
                <a:gd name="connsiteX54" fmla="*/ 120270 w 175346"/>
                <a:gd name="connsiteY54" fmla="*/ 220989 h 222451"/>
                <a:gd name="connsiteX55" fmla="*/ 118306 w 175346"/>
                <a:gd name="connsiteY55" fmla="*/ 220621 h 222451"/>
                <a:gd name="connsiteX56" fmla="*/ 116999 w 175346"/>
                <a:gd name="connsiteY56" fmla="*/ 221865 h 222451"/>
                <a:gd name="connsiteX57" fmla="*/ 116858 w 175346"/>
                <a:gd name="connsiteY57" fmla="*/ 222451 h 222451"/>
                <a:gd name="connsiteX58" fmla="*/ 116162 w 175346"/>
                <a:gd name="connsiteY58" fmla="*/ 222123 h 222451"/>
                <a:gd name="connsiteX59" fmla="*/ 114527 w 175346"/>
                <a:gd name="connsiteY59" fmla="*/ 220942 h 222451"/>
                <a:gd name="connsiteX60" fmla="*/ 111155 w 175346"/>
                <a:gd name="connsiteY60" fmla="*/ 218524 h 222451"/>
                <a:gd name="connsiteX61" fmla="*/ 107783 w 175346"/>
                <a:gd name="connsiteY61" fmla="*/ 216107 h 222451"/>
                <a:gd name="connsiteX62" fmla="*/ 104411 w 175346"/>
                <a:gd name="connsiteY62" fmla="*/ 213689 h 222451"/>
                <a:gd name="connsiteX63" fmla="*/ 101039 w 175346"/>
                <a:gd name="connsiteY63" fmla="*/ 211272 h 222451"/>
                <a:gd name="connsiteX64" fmla="*/ 97667 w 175346"/>
                <a:gd name="connsiteY64" fmla="*/ 208855 h 222451"/>
                <a:gd name="connsiteX65" fmla="*/ 94296 w 175346"/>
                <a:gd name="connsiteY65" fmla="*/ 206437 h 222451"/>
                <a:gd name="connsiteX66" fmla="*/ 90924 w 175346"/>
                <a:gd name="connsiteY66" fmla="*/ 204020 h 222451"/>
                <a:gd name="connsiteX67" fmla="*/ 87552 w 175346"/>
                <a:gd name="connsiteY67" fmla="*/ 201602 h 222451"/>
                <a:gd name="connsiteX68" fmla="*/ 85573 w 175346"/>
                <a:gd name="connsiteY68" fmla="*/ 200186 h 222451"/>
                <a:gd name="connsiteX69" fmla="*/ 84704 w 175346"/>
                <a:gd name="connsiteY69" fmla="*/ 199349 h 222451"/>
                <a:gd name="connsiteX70" fmla="*/ 84015 w 175346"/>
                <a:gd name="connsiteY70" fmla="*/ 197683 h 222451"/>
                <a:gd name="connsiteX71" fmla="*/ 83687 w 175346"/>
                <a:gd name="connsiteY71" fmla="*/ 197268 h 222451"/>
                <a:gd name="connsiteX72" fmla="*/ 82787 w 175346"/>
                <a:gd name="connsiteY72" fmla="*/ 196744 h 222451"/>
                <a:gd name="connsiteX73" fmla="*/ 81731 w 175346"/>
                <a:gd name="connsiteY73" fmla="*/ 196626 h 222451"/>
                <a:gd name="connsiteX74" fmla="*/ 81426 w 175346"/>
                <a:gd name="connsiteY74" fmla="*/ 196306 h 222451"/>
                <a:gd name="connsiteX75" fmla="*/ 81434 w 175346"/>
                <a:gd name="connsiteY75" fmla="*/ 195500 h 222451"/>
                <a:gd name="connsiteX76" fmla="*/ 81794 w 175346"/>
                <a:gd name="connsiteY76" fmla="*/ 194342 h 222451"/>
                <a:gd name="connsiteX77" fmla="*/ 83038 w 175346"/>
                <a:gd name="connsiteY77" fmla="*/ 192128 h 222451"/>
                <a:gd name="connsiteX78" fmla="*/ 83171 w 175346"/>
                <a:gd name="connsiteY78" fmla="*/ 190821 h 222451"/>
                <a:gd name="connsiteX79" fmla="*/ 82928 w 175346"/>
                <a:gd name="connsiteY79" fmla="*/ 189343 h 222451"/>
                <a:gd name="connsiteX80" fmla="*/ 82545 w 175346"/>
                <a:gd name="connsiteY80" fmla="*/ 186972 h 222451"/>
                <a:gd name="connsiteX81" fmla="*/ 82209 w 175346"/>
                <a:gd name="connsiteY81" fmla="*/ 186432 h 222451"/>
                <a:gd name="connsiteX82" fmla="*/ 79971 w 175346"/>
                <a:gd name="connsiteY82" fmla="*/ 185188 h 222451"/>
                <a:gd name="connsiteX83" fmla="*/ 75292 w 175346"/>
                <a:gd name="connsiteY83" fmla="*/ 182591 h 222451"/>
                <a:gd name="connsiteX84" fmla="*/ 70614 w 175346"/>
                <a:gd name="connsiteY84" fmla="*/ 179994 h 222451"/>
                <a:gd name="connsiteX85" fmla="*/ 65936 w 175346"/>
                <a:gd name="connsiteY85" fmla="*/ 177396 h 222451"/>
                <a:gd name="connsiteX86" fmla="*/ 61250 w 175346"/>
                <a:gd name="connsiteY86" fmla="*/ 174799 h 222451"/>
                <a:gd name="connsiteX87" fmla="*/ 56571 w 175346"/>
                <a:gd name="connsiteY87" fmla="*/ 172202 h 222451"/>
                <a:gd name="connsiteX88" fmla="*/ 51893 w 175346"/>
                <a:gd name="connsiteY88" fmla="*/ 169604 h 222451"/>
                <a:gd name="connsiteX89" fmla="*/ 47214 w 175346"/>
                <a:gd name="connsiteY89" fmla="*/ 167007 h 222451"/>
                <a:gd name="connsiteX90" fmla="*/ 42536 w 175346"/>
                <a:gd name="connsiteY90" fmla="*/ 164409 h 222451"/>
                <a:gd name="connsiteX91" fmla="*/ 37849 w 175346"/>
                <a:gd name="connsiteY91" fmla="*/ 161812 h 222451"/>
                <a:gd name="connsiteX92" fmla="*/ 33171 w 175346"/>
                <a:gd name="connsiteY92" fmla="*/ 159215 h 222451"/>
                <a:gd name="connsiteX93" fmla="*/ 28485 w 175346"/>
                <a:gd name="connsiteY93" fmla="*/ 156617 h 222451"/>
                <a:gd name="connsiteX94" fmla="*/ 23806 w 175346"/>
                <a:gd name="connsiteY94" fmla="*/ 154020 h 222451"/>
                <a:gd name="connsiteX95" fmla="*/ 19128 w 175346"/>
                <a:gd name="connsiteY95" fmla="*/ 151423 h 222451"/>
                <a:gd name="connsiteX96" fmla="*/ 14450 w 175346"/>
                <a:gd name="connsiteY96" fmla="*/ 148825 h 222451"/>
                <a:gd name="connsiteX97" fmla="*/ 9771 w 175346"/>
                <a:gd name="connsiteY97" fmla="*/ 146228 h 222451"/>
                <a:gd name="connsiteX98" fmla="*/ 5085 w 175346"/>
                <a:gd name="connsiteY98" fmla="*/ 143631 h 222451"/>
                <a:gd name="connsiteX99" fmla="*/ 3325 w 175346"/>
                <a:gd name="connsiteY99" fmla="*/ 142653 h 222451"/>
                <a:gd name="connsiteX100" fmla="*/ 1744 w 175346"/>
                <a:gd name="connsiteY100" fmla="*/ 141831 h 222451"/>
                <a:gd name="connsiteX101" fmla="*/ 70 w 175346"/>
                <a:gd name="connsiteY101" fmla="*/ 141831 h 222451"/>
                <a:gd name="connsiteX102" fmla="*/ 0 w 175346"/>
                <a:gd name="connsiteY102" fmla="*/ 138115 h 222451"/>
                <a:gd name="connsiteX103" fmla="*/ 532 w 175346"/>
                <a:gd name="connsiteY103" fmla="*/ 128656 h 222451"/>
                <a:gd name="connsiteX104" fmla="*/ 469 w 175346"/>
                <a:gd name="connsiteY104" fmla="*/ 120348 h 222451"/>
                <a:gd name="connsiteX105" fmla="*/ 946 w 175346"/>
                <a:gd name="connsiteY105" fmla="*/ 116186 h 222451"/>
                <a:gd name="connsiteX106" fmla="*/ 3012 w 175346"/>
                <a:gd name="connsiteY106" fmla="*/ 113549 h 222451"/>
                <a:gd name="connsiteX107" fmla="*/ 3966 w 175346"/>
                <a:gd name="connsiteY107" fmla="*/ 111633 h 222451"/>
                <a:gd name="connsiteX108" fmla="*/ 4647 w 175346"/>
                <a:gd name="connsiteY108" fmla="*/ 108957 h 222451"/>
                <a:gd name="connsiteX109" fmla="*/ 5727 w 175346"/>
                <a:gd name="connsiteY109" fmla="*/ 106774 h 222451"/>
                <a:gd name="connsiteX110" fmla="*/ 8175 w 175346"/>
                <a:gd name="connsiteY110" fmla="*/ 104998 h 222451"/>
                <a:gd name="connsiteX111" fmla="*/ 8613 w 175346"/>
                <a:gd name="connsiteY111" fmla="*/ 104020 h 222451"/>
                <a:gd name="connsiteX112" fmla="*/ 11211 w 175346"/>
                <a:gd name="connsiteY112" fmla="*/ 101055 h 222451"/>
                <a:gd name="connsiteX113" fmla="*/ 12768 w 175346"/>
                <a:gd name="connsiteY113" fmla="*/ 97245 h 222451"/>
                <a:gd name="connsiteX114" fmla="*/ 13941 w 175346"/>
                <a:gd name="connsiteY114" fmla="*/ 95947 h 222451"/>
                <a:gd name="connsiteX115" fmla="*/ 15412 w 175346"/>
                <a:gd name="connsiteY115" fmla="*/ 94750 h 222451"/>
                <a:gd name="connsiteX116" fmla="*/ 16445 w 175346"/>
                <a:gd name="connsiteY116" fmla="*/ 94116 h 222451"/>
                <a:gd name="connsiteX117" fmla="*/ 18150 w 175346"/>
                <a:gd name="connsiteY117" fmla="*/ 93482 h 222451"/>
                <a:gd name="connsiteX118" fmla="*/ 19488 w 175346"/>
                <a:gd name="connsiteY118" fmla="*/ 93122 h 222451"/>
                <a:gd name="connsiteX119" fmla="*/ 19730 w 175346"/>
                <a:gd name="connsiteY119" fmla="*/ 92817 h 222451"/>
                <a:gd name="connsiteX120" fmla="*/ 19848 w 175346"/>
                <a:gd name="connsiteY120" fmla="*/ 92199 h 222451"/>
                <a:gd name="connsiteX121" fmla="*/ 19402 w 175346"/>
                <a:gd name="connsiteY121" fmla="*/ 89837 h 222451"/>
                <a:gd name="connsiteX122" fmla="*/ 19973 w 175346"/>
                <a:gd name="connsiteY122" fmla="*/ 89062 h 222451"/>
                <a:gd name="connsiteX123" fmla="*/ 20880 w 175346"/>
                <a:gd name="connsiteY123" fmla="*/ 87482 h 222451"/>
                <a:gd name="connsiteX124" fmla="*/ 21921 w 175346"/>
                <a:gd name="connsiteY124" fmla="*/ 86011 h 222451"/>
                <a:gd name="connsiteX125" fmla="*/ 22860 w 175346"/>
                <a:gd name="connsiteY125" fmla="*/ 85072 h 222451"/>
                <a:gd name="connsiteX126" fmla="*/ 23384 w 175346"/>
                <a:gd name="connsiteY126" fmla="*/ 84110 h 222451"/>
                <a:gd name="connsiteX127" fmla="*/ 23626 w 175346"/>
                <a:gd name="connsiteY127" fmla="*/ 82451 h 222451"/>
                <a:gd name="connsiteX128" fmla="*/ 23666 w 175346"/>
                <a:gd name="connsiteY128" fmla="*/ 81270 h 222451"/>
                <a:gd name="connsiteX129" fmla="*/ 23658 w 175346"/>
                <a:gd name="connsiteY129" fmla="*/ 79345 h 222451"/>
                <a:gd name="connsiteX130" fmla="*/ 23360 w 175346"/>
                <a:gd name="connsiteY130" fmla="*/ 74972 h 222451"/>
                <a:gd name="connsiteX131" fmla="*/ 22257 w 175346"/>
                <a:gd name="connsiteY131" fmla="*/ 71311 h 222451"/>
                <a:gd name="connsiteX132" fmla="*/ 21577 w 175346"/>
                <a:gd name="connsiteY132" fmla="*/ 67211 h 222451"/>
                <a:gd name="connsiteX133" fmla="*/ 22077 w 175346"/>
                <a:gd name="connsiteY133" fmla="*/ 65866 h 222451"/>
                <a:gd name="connsiteX134" fmla="*/ 21209 w 175346"/>
                <a:gd name="connsiteY134" fmla="*/ 63464 h 222451"/>
                <a:gd name="connsiteX135" fmla="*/ 20779 w 175346"/>
                <a:gd name="connsiteY135" fmla="*/ 63331 h 222451"/>
                <a:gd name="connsiteX136" fmla="*/ 20075 w 175346"/>
                <a:gd name="connsiteY136" fmla="*/ 62806 h 222451"/>
                <a:gd name="connsiteX137" fmla="*/ 19167 w 175346"/>
                <a:gd name="connsiteY137" fmla="*/ 60538 h 222451"/>
                <a:gd name="connsiteX138" fmla="*/ 18487 w 175346"/>
                <a:gd name="connsiteY138" fmla="*/ 58472 h 222451"/>
                <a:gd name="connsiteX139" fmla="*/ 18064 w 175346"/>
                <a:gd name="connsiteY139" fmla="*/ 57956 h 222451"/>
                <a:gd name="connsiteX140" fmla="*/ 15123 w 175346"/>
                <a:gd name="connsiteY140" fmla="*/ 56149 h 222451"/>
                <a:gd name="connsiteX141" fmla="*/ 13659 w 175346"/>
                <a:gd name="connsiteY141" fmla="*/ 51885 h 222451"/>
                <a:gd name="connsiteX142" fmla="*/ 12016 w 175346"/>
                <a:gd name="connsiteY142" fmla="*/ 50938 h 222451"/>
                <a:gd name="connsiteX143" fmla="*/ 11125 w 175346"/>
                <a:gd name="connsiteY143" fmla="*/ 46698 h 222451"/>
                <a:gd name="connsiteX144" fmla="*/ 10953 w 175346"/>
                <a:gd name="connsiteY144" fmla="*/ 45493 h 222451"/>
                <a:gd name="connsiteX145" fmla="*/ 11884 w 175346"/>
                <a:gd name="connsiteY145" fmla="*/ 41261 h 222451"/>
                <a:gd name="connsiteX146" fmla="*/ 11790 w 175346"/>
                <a:gd name="connsiteY146" fmla="*/ 40291 h 222451"/>
                <a:gd name="connsiteX147" fmla="*/ 10804 w 175346"/>
                <a:gd name="connsiteY147" fmla="*/ 39399 h 222451"/>
                <a:gd name="connsiteX148" fmla="*/ 8042 w 175346"/>
                <a:gd name="connsiteY148" fmla="*/ 38484 h 222451"/>
                <a:gd name="connsiteX149" fmla="*/ 5805 w 175346"/>
                <a:gd name="connsiteY149" fmla="*/ 36739 h 222451"/>
                <a:gd name="connsiteX150" fmla="*/ 6094 w 175346"/>
                <a:gd name="connsiteY150" fmla="*/ 36129 h 222451"/>
                <a:gd name="connsiteX151" fmla="*/ 6259 w 175346"/>
                <a:gd name="connsiteY151" fmla="*/ 35495 h 222451"/>
                <a:gd name="connsiteX152" fmla="*/ 5077 w 175346"/>
                <a:gd name="connsiteY152" fmla="*/ 35072 h 222451"/>
                <a:gd name="connsiteX153" fmla="*/ 1651 w 175346"/>
                <a:gd name="connsiteY153" fmla="*/ 27836 h 222451"/>
                <a:gd name="connsiteX154" fmla="*/ 6055 w 175346"/>
                <a:gd name="connsiteY154" fmla="*/ 23486 h 222451"/>
                <a:gd name="connsiteX155" fmla="*/ 10522 w 175346"/>
                <a:gd name="connsiteY155" fmla="*/ 19081 h 222451"/>
                <a:gd name="connsiteX156" fmla="*/ 16226 w 175346"/>
                <a:gd name="connsiteY156" fmla="*/ 13503 h 222451"/>
                <a:gd name="connsiteX157" fmla="*/ 21460 w 175346"/>
                <a:gd name="connsiteY157" fmla="*/ 8379 h 222451"/>
                <a:gd name="connsiteX158" fmla="*/ 25981 w 175346"/>
                <a:gd name="connsiteY158" fmla="*/ 3951 h 222451"/>
                <a:gd name="connsiteX159" fmla="*/ 30018 w 175346"/>
                <a:gd name="connsiteY159" fmla="*/ 0 h 222451"/>
                <a:gd name="connsiteX160" fmla="*/ 29917 w 175346"/>
                <a:gd name="connsiteY160" fmla="*/ 751 h 222451"/>
                <a:gd name="connsiteX161" fmla="*/ 29932 w 175346"/>
                <a:gd name="connsiteY161" fmla="*/ 1752 h 222451"/>
                <a:gd name="connsiteX162" fmla="*/ 30433 w 175346"/>
                <a:gd name="connsiteY162" fmla="*/ 2363 h 222451"/>
                <a:gd name="connsiteX163" fmla="*/ 31262 w 175346"/>
                <a:gd name="connsiteY163" fmla="*/ 2785 h 222451"/>
                <a:gd name="connsiteX164" fmla="*/ 32412 w 175346"/>
                <a:gd name="connsiteY164" fmla="*/ 2339 h 222451"/>
                <a:gd name="connsiteX165" fmla="*/ 33421 w 175346"/>
                <a:gd name="connsiteY165" fmla="*/ 1721 h 222451"/>
                <a:gd name="connsiteX166" fmla="*/ 34407 w 175346"/>
                <a:gd name="connsiteY166" fmla="*/ 1588 h 222451"/>
                <a:gd name="connsiteX167" fmla="*/ 40470 w 175346"/>
                <a:gd name="connsiteY167" fmla="*/ 3231 h 222451"/>
                <a:gd name="connsiteX168" fmla="*/ 41488 w 175346"/>
                <a:gd name="connsiteY168" fmla="*/ 4663 h 222451"/>
                <a:gd name="connsiteX169" fmla="*/ 41417 w 175346"/>
                <a:gd name="connsiteY169" fmla="*/ 6204 h 222451"/>
                <a:gd name="connsiteX170" fmla="*/ 41683 w 175346"/>
                <a:gd name="connsiteY170" fmla="*/ 7323 h 222451"/>
                <a:gd name="connsiteX171" fmla="*/ 41213 w 175346"/>
                <a:gd name="connsiteY171" fmla="*/ 8449 h 222451"/>
                <a:gd name="connsiteX172" fmla="*/ 40713 w 175346"/>
                <a:gd name="connsiteY172" fmla="*/ 11845 h 222451"/>
                <a:gd name="connsiteX173" fmla="*/ 40870 w 175346"/>
                <a:gd name="connsiteY173" fmla="*/ 14958 h 222451"/>
                <a:gd name="connsiteX174" fmla="*/ 42676 w 175346"/>
                <a:gd name="connsiteY174" fmla="*/ 17266 h 222451"/>
                <a:gd name="connsiteX175" fmla="*/ 44304 w 175346"/>
                <a:gd name="connsiteY175" fmla="*/ 19073 h 222451"/>
                <a:gd name="connsiteX176" fmla="*/ 45595 w 175346"/>
                <a:gd name="connsiteY176" fmla="*/ 21616 h 222451"/>
                <a:gd name="connsiteX177" fmla="*/ 46549 w 175346"/>
                <a:gd name="connsiteY177" fmla="*/ 22399 h 222451"/>
                <a:gd name="connsiteX178" fmla="*/ 47864 w 175346"/>
                <a:gd name="connsiteY178" fmla="*/ 22805 h 222451"/>
                <a:gd name="connsiteX179" fmla="*/ 52034 w 175346"/>
                <a:gd name="connsiteY179" fmla="*/ 22915 h 222451"/>
                <a:gd name="connsiteX180" fmla="*/ 58206 w 175346"/>
                <a:gd name="connsiteY180" fmla="*/ 23079 h 222451"/>
                <a:gd name="connsiteX181" fmla="*/ 64144 w 175346"/>
                <a:gd name="connsiteY181" fmla="*/ 23236 h 222451"/>
                <a:gd name="connsiteX182" fmla="*/ 64684 w 175346"/>
                <a:gd name="connsiteY182" fmla="*/ 23298 h 222451"/>
                <a:gd name="connsiteX183" fmla="*/ 65943 w 175346"/>
                <a:gd name="connsiteY183" fmla="*/ 23642 h 222451"/>
                <a:gd name="connsiteX184" fmla="*/ 71412 w 175346"/>
                <a:gd name="connsiteY184" fmla="*/ 27069 h 222451"/>
                <a:gd name="connsiteX185" fmla="*/ 76419 w 175346"/>
                <a:gd name="connsiteY185" fmla="*/ 30214 h 222451"/>
                <a:gd name="connsiteX186" fmla="*/ 80660 w 175346"/>
                <a:gd name="connsiteY186" fmla="*/ 32944 h 222451"/>
                <a:gd name="connsiteX187" fmla="*/ 84775 w 175346"/>
                <a:gd name="connsiteY187" fmla="*/ 35597 h 222451"/>
                <a:gd name="connsiteX188" fmla="*/ 88772 w 175346"/>
                <a:gd name="connsiteY188" fmla="*/ 38178 h 222451"/>
                <a:gd name="connsiteX189" fmla="*/ 91870 w 175346"/>
                <a:gd name="connsiteY189" fmla="*/ 40314 h 222451"/>
                <a:gd name="connsiteX190" fmla="*/ 94929 w 175346"/>
                <a:gd name="connsiteY190" fmla="*/ 40963 h 222451"/>
                <a:gd name="connsiteX191" fmla="*/ 99897 w 175346"/>
                <a:gd name="connsiteY191" fmla="*/ 41276 h 222451"/>
                <a:gd name="connsiteX192" fmla="*/ 103331 w 175346"/>
                <a:gd name="connsiteY192" fmla="*/ 41386 h 222451"/>
                <a:gd name="connsiteX193" fmla="*/ 106508 w 175346"/>
                <a:gd name="connsiteY193" fmla="*/ 42286 h 222451"/>
                <a:gd name="connsiteX194" fmla="*/ 111233 w 175346"/>
                <a:gd name="connsiteY194" fmla="*/ 43123 h 222451"/>
                <a:gd name="connsiteX195" fmla="*/ 114754 w 175346"/>
                <a:gd name="connsiteY195" fmla="*/ 43553 h 222451"/>
                <a:gd name="connsiteX196" fmla="*/ 116882 w 175346"/>
                <a:gd name="connsiteY196" fmla="*/ 44038 h 222451"/>
                <a:gd name="connsiteX197" fmla="*/ 122788 w 175346"/>
                <a:gd name="connsiteY197" fmla="*/ 44531 h 222451"/>
                <a:gd name="connsiteX198" fmla="*/ 123766 w 175346"/>
                <a:gd name="connsiteY198" fmla="*/ 44242 h 222451"/>
                <a:gd name="connsiteX199" fmla="*/ 126372 w 175346"/>
                <a:gd name="connsiteY199" fmla="*/ 41871 h 222451"/>
                <a:gd name="connsiteX200" fmla="*/ 129290 w 175346"/>
                <a:gd name="connsiteY200" fmla="*/ 38014 h 222451"/>
                <a:gd name="connsiteX201" fmla="*/ 130432 w 175346"/>
                <a:gd name="connsiteY201" fmla="*/ 35894 h 222451"/>
                <a:gd name="connsiteX202" fmla="*/ 134203 w 175346"/>
                <a:gd name="connsiteY202" fmla="*/ 33782 h 222451"/>
                <a:gd name="connsiteX203" fmla="*/ 140829 w 175346"/>
                <a:gd name="connsiteY203" fmla="*/ 30840 h 222451"/>
                <a:gd name="connsiteX204" fmla="*/ 145500 w 175346"/>
                <a:gd name="connsiteY204" fmla="*/ 28759 h 222451"/>
                <a:gd name="connsiteX205" fmla="*/ 150695 w 175346"/>
                <a:gd name="connsiteY205" fmla="*/ 26670 h 222451"/>
                <a:gd name="connsiteX206" fmla="*/ 153057 w 175346"/>
                <a:gd name="connsiteY206" fmla="*/ 28477 h 222451"/>
                <a:gd name="connsiteX207" fmla="*/ 156312 w 175346"/>
                <a:gd name="connsiteY207" fmla="*/ 31380 h 222451"/>
                <a:gd name="connsiteX208" fmla="*/ 157767 w 175346"/>
                <a:gd name="connsiteY208" fmla="*/ 32811 h 222451"/>
                <a:gd name="connsiteX209" fmla="*/ 158933 w 175346"/>
                <a:gd name="connsiteY209" fmla="*/ 33445 h 222451"/>
                <a:gd name="connsiteX210" fmla="*/ 160701 w 175346"/>
                <a:gd name="connsiteY210" fmla="*/ 33868 h 222451"/>
                <a:gd name="connsiteX211" fmla="*/ 162852 w 175346"/>
                <a:gd name="connsiteY211" fmla="*/ 33875 h 222451"/>
                <a:gd name="connsiteX212" fmla="*/ 164026 w 175346"/>
                <a:gd name="connsiteY212" fmla="*/ 33813 h 222451"/>
                <a:gd name="connsiteX213" fmla="*/ 166428 w 175346"/>
                <a:gd name="connsiteY213" fmla="*/ 33437 h 222451"/>
                <a:gd name="connsiteX214" fmla="*/ 172045 w 175346"/>
                <a:gd name="connsiteY214" fmla="*/ 33093 h 222451"/>
                <a:gd name="connsiteX215" fmla="*/ 175346 w 175346"/>
                <a:gd name="connsiteY215" fmla="*/ 33187 h 222451"/>
                <a:gd name="connsiteX216" fmla="*/ 155811 w 175346"/>
                <a:gd name="connsiteY216" fmla="*/ 167093 h 222451"/>
                <a:gd name="connsiteX217" fmla="*/ 154997 w 175346"/>
                <a:gd name="connsiteY217" fmla="*/ 167281 h 222451"/>
                <a:gd name="connsiteX218" fmla="*/ 155420 w 175346"/>
                <a:gd name="connsiteY218" fmla="*/ 166029 h 222451"/>
                <a:gd name="connsiteX219" fmla="*/ 157830 w 175346"/>
                <a:gd name="connsiteY219" fmla="*/ 164425 h 222451"/>
                <a:gd name="connsiteX220" fmla="*/ 158807 w 175346"/>
                <a:gd name="connsiteY220" fmla="*/ 164785 h 222451"/>
                <a:gd name="connsiteX221" fmla="*/ 158996 w 175346"/>
                <a:gd name="connsiteY221" fmla="*/ 165145 h 222451"/>
                <a:gd name="connsiteX222" fmla="*/ 158941 w 175346"/>
                <a:gd name="connsiteY222" fmla="*/ 165481 h 222451"/>
                <a:gd name="connsiteX223" fmla="*/ 158534 w 175346"/>
                <a:gd name="connsiteY223" fmla="*/ 165810 h 222451"/>
                <a:gd name="connsiteX224" fmla="*/ 155811 w 175346"/>
                <a:gd name="connsiteY224" fmla="*/ 167093 h 222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175346" h="222451">
                  <a:moveTo>
                    <a:pt x="175346" y="33187"/>
                  </a:moveTo>
                  <a:lnTo>
                    <a:pt x="172647" y="37036"/>
                  </a:lnTo>
                  <a:lnTo>
                    <a:pt x="169409" y="41652"/>
                  </a:lnTo>
                  <a:lnTo>
                    <a:pt x="163439" y="50140"/>
                  </a:lnTo>
                  <a:lnTo>
                    <a:pt x="158902" y="54608"/>
                  </a:lnTo>
                  <a:lnTo>
                    <a:pt x="155475" y="57987"/>
                  </a:lnTo>
                  <a:lnTo>
                    <a:pt x="155154" y="58597"/>
                  </a:lnTo>
                  <a:lnTo>
                    <a:pt x="155170" y="62361"/>
                  </a:lnTo>
                  <a:lnTo>
                    <a:pt x="155209" y="71561"/>
                  </a:lnTo>
                  <a:lnTo>
                    <a:pt x="155279" y="89954"/>
                  </a:lnTo>
                  <a:lnTo>
                    <a:pt x="155350" y="108339"/>
                  </a:lnTo>
                  <a:lnTo>
                    <a:pt x="155420" y="126724"/>
                  </a:lnTo>
                  <a:lnTo>
                    <a:pt x="155452" y="135916"/>
                  </a:lnTo>
                  <a:lnTo>
                    <a:pt x="155467" y="139007"/>
                  </a:lnTo>
                  <a:lnTo>
                    <a:pt x="158479" y="142872"/>
                  </a:lnTo>
                  <a:lnTo>
                    <a:pt x="161421" y="146650"/>
                  </a:lnTo>
                  <a:lnTo>
                    <a:pt x="165309" y="151642"/>
                  </a:lnTo>
                  <a:lnTo>
                    <a:pt x="167398" y="154317"/>
                  </a:lnTo>
                  <a:lnTo>
                    <a:pt x="167742" y="155209"/>
                  </a:lnTo>
                  <a:lnTo>
                    <a:pt x="167632" y="157001"/>
                  </a:lnTo>
                  <a:lnTo>
                    <a:pt x="164433" y="160748"/>
                  </a:lnTo>
                  <a:lnTo>
                    <a:pt x="161812" y="162454"/>
                  </a:lnTo>
                  <a:lnTo>
                    <a:pt x="158284" y="163267"/>
                  </a:lnTo>
                  <a:lnTo>
                    <a:pt x="157227" y="163111"/>
                  </a:lnTo>
                  <a:lnTo>
                    <a:pt x="155843" y="162579"/>
                  </a:lnTo>
                  <a:lnTo>
                    <a:pt x="155303" y="163478"/>
                  </a:lnTo>
                  <a:lnTo>
                    <a:pt x="154896" y="164879"/>
                  </a:lnTo>
                  <a:lnTo>
                    <a:pt x="154114" y="164582"/>
                  </a:lnTo>
                  <a:lnTo>
                    <a:pt x="153527" y="164167"/>
                  </a:lnTo>
                  <a:lnTo>
                    <a:pt x="153879" y="166655"/>
                  </a:lnTo>
                  <a:lnTo>
                    <a:pt x="154239" y="167883"/>
                  </a:lnTo>
                  <a:lnTo>
                    <a:pt x="153699" y="169526"/>
                  </a:lnTo>
                  <a:lnTo>
                    <a:pt x="151985" y="170973"/>
                  </a:lnTo>
                  <a:lnTo>
                    <a:pt x="151829" y="172202"/>
                  </a:lnTo>
                  <a:lnTo>
                    <a:pt x="148121" y="175409"/>
                  </a:lnTo>
                  <a:lnTo>
                    <a:pt x="142856" y="175761"/>
                  </a:lnTo>
                  <a:lnTo>
                    <a:pt x="140086" y="177357"/>
                  </a:lnTo>
                  <a:lnTo>
                    <a:pt x="138858" y="178664"/>
                  </a:lnTo>
                  <a:lnTo>
                    <a:pt x="137919" y="181519"/>
                  </a:lnTo>
                  <a:lnTo>
                    <a:pt x="138248" y="185893"/>
                  </a:lnTo>
                  <a:lnTo>
                    <a:pt x="136777" y="189257"/>
                  </a:lnTo>
                  <a:lnTo>
                    <a:pt x="136503" y="190947"/>
                  </a:lnTo>
                  <a:lnTo>
                    <a:pt x="133781" y="193129"/>
                  </a:lnTo>
                  <a:lnTo>
                    <a:pt x="132576" y="195132"/>
                  </a:lnTo>
                  <a:lnTo>
                    <a:pt x="131684" y="197174"/>
                  </a:lnTo>
                  <a:lnTo>
                    <a:pt x="130909" y="198066"/>
                  </a:lnTo>
                  <a:lnTo>
                    <a:pt x="129986" y="202635"/>
                  </a:lnTo>
                  <a:lnTo>
                    <a:pt x="128719" y="205412"/>
                  </a:lnTo>
                  <a:lnTo>
                    <a:pt x="128375" y="206335"/>
                  </a:lnTo>
                  <a:lnTo>
                    <a:pt x="128061" y="207165"/>
                  </a:lnTo>
                  <a:lnTo>
                    <a:pt x="127084" y="208792"/>
                  </a:lnTo>
                  <a:lnTo>
                    <a:pt x="126442" y="209918"/>
                  </a:lnTo>
                  <a:lnTo>
                    <a:pt x="125980" y="210654"/>
                  </a:lnTo>
                  <a:lnTo>
                    <a:pt x="122773" y="217773"/>
                  </a:lnTo>
                  <a:lnTo>
                    <a:pt x="120270" y="220989"/>
                  </a:lnTo>
                  <a:lnTo>
                    <a:pt x="118306" y="220621"/>
                  </a:lnTo>
                  <a:lnTo>
                    <a:pt x="116999" y="221865"/>
                  </a:lnTo>
                  <a:lnTo>
                    <a:pt x="116858" y="222451"/>
                  </a:lnTo>
                  <a:lnTo>
                    <a:pt x="116162" y="222123"/>
                  </a:lnTo>
                  <a:lnTo>
                    <a:pt x="114527" y="220942"/>
                  </a:lnTo>
                  <a:lnTo>
                    <a:pt x="111155" y="218524"/>
                  </a:lnTo>
                  <a:lnTo>
                    <a:pt x="107783" y="216107"/>
                  </a:lnTo>
                  <a:lnTo>
                    <a:pt x="104411" y="213689"/>
                  </a:lnTo>
                  <a:lnTo>
                    <a:pt x="101039" y="211272"/>
                  </a:lnTo>
                  <a:lnTo>
                    <a:pt x="97667" y="208855"/>
                  </a:lnTo>
                  <a:lnTo>
                    <a:pt x="94296" y="206437"/>
                  </a:lnTo>
                  <a:lnTo>
                    <a:pt x="90924" y="204020"/>
                  </a:lnTo>
                  <a:lnTo>
                    <a:pt x="87552" y="201602"/>
                  </a:lnTo>
                  <a:lnTo>
                    <a:pt x="85573" y="200186"/>
                  </a:lnTo>
                  <a:lnTo>
                    <a:pt x="84704" y="199349"/>
                  </a:lnTo>
                  <a:lnTo>
                    <a:pt x="84015" y="197683"/>
                  </a:lnTo>
                  <a:lnTo>
                    <a:pt x="83687" y="197268"/>
                  </a:lnTo>
                  <a:lnTo>
                    <a:pt x="82787" y="196744"/>
                  </a:lnTo>
                  <a:lnTo>
                    <a:pt x="81731" y="196626"/>
                  </a:lnTo>
                  <a:lnTo>
                    <a:pt x="81426" y="196306"/>
                  </a:lnTo>
                  <a:lnTo>
                    <a:pt x="81434" y="195500"/>
                  </a:lnTo>
                  <a:lnTo>
                    <a:pt x="81794" y="194342"/>
                  </a:lnTo>
                  <a:lnTo>
                    <a:pt x="83038" y="192128"/>
                  </a:lnTo>
                  <a:lnTo>
                    <a:pt x="83171" y="190821"/>
                  </a:lnTo>
                  <a:lnTo>
                    <a:pt x="82928" y="189343"/>
                  </a:lnTo>
                  <a:lnTo>
                    <a:pt x="82545" y="186972"/>
                  </a:lnTo>
                  <a:lnTo>
                    <a:pt x="82209" y="186432"/>
                  </a:lnTo>
                  <a:lnTo>
                    <a:pt x="79971" y="185188"/>
                  </a:lnTo>
                  <a:lnTo>
                    <a:pt x="75292" y="182591"/>
                  </a:lnTo>
                  <a:lnTo>
                    <a:pt x="70614" y="179994"/>
                  </a:lnTo>
                  <a:lnTo>
                    <a:pt x="65936" y="177396"/>
                  </a:lnTo>
                  <a:lnTo>
                    <a:pt x="61250" y="174799"/>
                  </a:lnTo>
                  <a:lnTo>
                    <a:pt x="56571" y="172202"/>
                  </a:lnTo>
                  <a:lnTo>
                    <a:pt x="51893" y="169604"/>
                  </a:lnTo>
                  <a:lnTo>
                    <a:pt x="47214" y="167007"/>
                  </a:lnTo>
                  <a:lnTo>
                    <a:pt x="42536" y="164409"/>
                  </a:lnTo>
                  <a:lnTo>
                    <a:pt x="37849" y="161812"/>
                  </a:lnTo>
                  <a:lnTo>
                    <a:pt x="33171" y="159215"/>
                  </a:lnTo>
                  <a:lnTo>
                    <a:pt x="28485" y="156617"/>
                  </a:lnTo>
                  <a:lnTo>
                    <a:pt x="23806" y="154020"/>
                  </a:lnTo>
                  <a:lnTo>
                    <a:pt x="19128" y="151423"/>
                  </a:lnTo>
                  <a:lnTo>
                    <a:pt x="14450" y="148825"/>
                  </a:lnTo>
                  <a:lnTo>
                    <a:pt x="9771" y="146228"/>
                  </a:lnTo>
                  <a:lnTo>
                    <a:pt x="5085" y="143631"/>
                  </a:lnTo>
                  <a:lnTo>
                    <a:pt x="3325" y="142653"/>
                  </a:lnTo>
                  <a:lnTo>
                    <a:pt x="1744" y="141831"/>
                  </a:lnTo>
                  <a:lnTo>
                    <a:pt x="70" y="141831"/>
                  </a:lnTo>
                  <a:lnTo>
                    <a:pt x="0" y="138115"/>
                  </a:lnTo>
                  <a:lnTo>
                    <a:pt x="532" y="128656"/>
                  </a:lnTo>
                  <a:lnTo>
                    <a:pt x="469" y="120348"/>
                  </a:lnTo>
                  <a:lnTo>
                    <a:pt x="946" y="116186"/>
                  </a:lnTo>
                  <a:lnTo>
                    <a:pt x="3012" y="113549"/>
                  </a:lnTo>
                  <a:lnTo>
                    <a:pt x="3966" y="111633"/>
                  </a:lnTo>
                  <a:lnTo>
                    <a:pt x="4647" y="108957"/>
                  </a:lnTo>
                  <a:lnTo>
                    <a:pt x="5727" y="106774"/>
                  </a:lnTo>
                  <a:lnTo>
                    <a:pt x="8175" y="104998"/>
                  </a:lnTo>
                  <a:lnTo>
                    <a:pt x="8613" y="104020"/>
                  </a:lnTo>
                  <a:lnTo>
                    <a:pt x="11211" y="101055"/>
                  </a:lnTo>
                  <a:lnTo>
                    <a:pt x="12768" y="97245"/>
                  </a:lnTo>
                  <a:lnTo>
                    <a:pt x="13941" y="95947"/>
                  </a:lnTo>
                  <a:lnTo>
                    <a:pt x="15412" y="94750"/>
                  </a:lnTo>
                  <a:lnTo>
                    <a:pt x="16445" y="94116"/>
                  </a:lnTo>
                  <a:lnTo>
                    <a:pt x="18150" y="93482"/>
                  </a:lnTo>
                  <a:lnTo>
                    <a:pt x="19488" y="93122"/>
                  </a:lnTo>
                  <a:lnTo>
                    <a:pt x="19730" y="92817"/>
                  </a:lnTo>
                  <a:lnTo>
                    <a:pt x="19848" y="92199"/>
                  </a:lnTo>
                  <a:lnTo>
                    <a:pt x="19402" y="89837"/>
                  </a:lnTo>
                  <a:lnTo>
                    <a:pt x="19973" y="89062"/>
                  </a:lnTo>
                  <a:lnTo>
                    <a:pt x="20880" y="87482"/>
                  </a:lnTo>
                  <a:lnTo>
                    <a:pt x="21921" y="86011"/>
                  </a:lnTo>
                  <a:lnTo>
                    <a:pt x="22860" y="85072"/>
                  </a:lnTo>
                  <a:lnTo>
                    <a:pt x="23384" y="84110"/>
                  </a:lnTo>
                  <a:lnTo>
                    <a:pt x="23626" y="82451"/>
                  </a:lnTo>
                  <a:lnTo>
                    <a:pt x="23666" y="81270"/>
                  </a:lnTo>
                  <a:lnTo>
                    <a:pt x="23658" y="79345"/>
                  </a:lnTo>
                  <a:lnTo>
                    <a:pt x="23360" y="74972"/>
                  </a:lnTo>
                  <a:lnTo>
                    <a:pt x="22257" y="71311"/>
                  </a:lnTo>
                  <a:lnTo>
                    <a:pt x="21577" y="67211"/>
                  </a:lnTo>
                  <a:lnTo>
                    <a:pt x="22077" y="65866"/>
                  </a:lnTo>
                  <a:lnTo>
                    <a:pt x="21209" y="63464"/>
                  </a:lnTo>
                  <a:lnTo>
                    <a:pt x="20779" y="63331"/>
                  </a:lnTo>
                  <a:lnTo>
                    <a:pt x="20075" y="62806"/>
                  </a:lnTo>
                  <a:lnTo>
                    <a:pt x="19167" y="60538"/>
                  </a:lnTo>
                  <a:lnTo>
                    <a:pt x="18487" y="58472"/>
                  </a:lnTo>
                  <a:lnTo>
                    <a:pt x="18064" y="57956"/>
                  </a:lnTo>
                  <a:lnTo>
                    <a:pt x="15123" y="56149"/>
                  </a:lnTo>
                  <a:lnTo>
                    <a:pt x="13659" y="51885"/>
                  </a:lnTo>
                  <a:lnTo>
                    <a:pt x="12016" y="50938"/>
                  </a:lnTo>
                  <a:lnTo>
                    <a:pt x="11125" y="46698"/>
                  </a:lnTo>
                  <a:lnTo>
                    <a:pt x="10953" y="45493"/>
                  </a:lnTo>
                  <a:lnTo>
                    <a:pt x="11884" y="41261"/>
                  </a:lnTo>
                  <a:lnTo>
                    <a:pt x="11790" y="40291"/>
                  </a:lnTo>
                  <a:lnTo>
                    <a:pt x="10804" y="39399"/>
                  </a:lnTo>
                  <a:lnTo>
                    <a:pt x="8042" y="38484"/>
                  </a:lnTo>
                  <a:lnTo>
                    <a:pt x="5805" y="36739"/>
                  </a:lnTo>
                  <a:lnTo>
                    <a:pt x="6094" y="36129"/>
                  </a:lnTo>
                  <a:lnTo>
                    <a:pt x="6259" y="35495"/>
                  </a:lnTo>
                  <a:lnTo>
                    <a:pt x="5077" y="35072"/>
                  </a:lnTo>
                  <a:lnTo>
                    <a:pt x="1651" y="27836"/>
                  </a:lnTo>
                  <a:lnTo>
                    <a:pt x="6055" y="23486"/>
                  </a:lnTo>
                  <a:lnTo>
                    <a:pt x="10522" y="19081"/>
                  </a:lnTo>
                  <a:lnTo>
                    <a:pt x="16226" y="13503"/>
                  </a:lnTo>
                  <a:lnTo>
                    <a:pt x="21460" y="8379"/>
                  </a:lnTo>
                  <a:lnTo>
                    <a:pt x="25981" y="3951"/>
                  </a:lnTo>
                  <a:lnTo>
                    <a:pt x="30018" y="0"/>
                  </a:lnTo>
                  <a:lnTo>
                    <a:pt x="29917" y="751"/>
                  </a:lnTo>
                  <a:lnTo>
                    <a:pt x="29932" y="1752"/>
                  </a:lnTo>
                  <a:lnTo>
                    <a:pt x="30433" y="2363"/>
                  </a:lnTo>
                  <a:lnTo>
                    <a:pt x="31262" y="2785"/>
                  </a:lnTo>
                  <a:lnTo>
                    <a:pt x="32412" y="2339"/>
                  </a:lnTo>
                  <a:lnTo>
                    <a:pt x="33421" y="1721"/>
                  </a:lnTo>
                  <a:lnTo>
                    <a:pt x="34407" y="1588"/>
                  </a:lnTo>
                  <a:lnTo>
                    <a:pt x="40470" y="3231"/>
                  </a:lnTo>
                  <a:lnTo>
                    <a:pt x="41488" y="4663"/>
                  </a:lnTo>
                  <a:lnTo>
                    <a:pt x="41417" y="6204"/>
                  </a:lnTo>
                  <a:lnTo>
                    <a:pt x="41683" y="7323"/>
                  </a:lnTo>
                  <a:lnTo>
                    <a:pt x="41213" y="8449"/>
                  </a:lnTo>
                  <a:lnTo>
                    <a:pt x="40713" y="11845"/>
                  </a:lnTo>
                  <a:lnTo>
                    <a:pt x="40870" y="14958"/>
                  </a:lnTo>
                  <a:lnTo>
                    <a:pt x="42676" y="17266"/>
                  </a:lnTo>
                  <a:lnTo>
                    <a:pt x="44304" y="19073"/>
                  </a:lnTo>
                  <a:lnTo>
                    <a:pt x="45595" y="21616"/>
                  </a:lnTo>
                  <a:lnTo>
                    <a:pt x="46549" y="22399"/>
                  </a:lnTo>
                  <a:lnTo>
                    <a:pt x="47864" y="22805"/>
                  </a:lnTo>
                  <a:lnTo>
                    <a:pt x="52034" y="22915"/>
                  </a:lnTo>
                  <a:lnTo>
                    <a:pt x="58206" y="23079"/>
                  </a:lnTo>
                  <a:lnTo>
                    <a:pt x="64144" y="23236"/>
                  </a:lnTo>
                  <a:lnTo>
                    <a:pt x="64684" y="23298"/>
                  </a:lnTo>
                  <a:lnTo>
                    <a:pt x="65943" y="23642"/>
                  </a:lnTo>
                  <a:lnTo>
                    <a:pt x="71412" y="27069"/>
                  </a:lnTo>
                  <a:lnTo>
                    <a:pt x="76419" y="30214"/>
                  </a:lnTo>
                  <a:lnTo>
                    <a:pt x="80660" y="32944"/>
                  </a:lnTo>
                  <a:lnTo>
                    <a:pt x="84775" y="35597"/>
                  </a:lnTo>
                  <a:lnTo>
                    <a:pt x="88772" y="38178"/>
                  </a:lnTo>
                  <a:lnTo>
                    <a:pt x="91870" y="40314"/>
                  </a:lnTo>
                  <a:lnTo>
                    <a:pt x="94929" y="40963"/>
                  </a:lnTo>
                  <a:lnTo>
                    <a:pt x="99897" y="41276"/>
                  </a:lnTo>
                  <a:lnTo>
                    <a:pt x="103331" y="41386"/>
                  </a:lnTo>
                  <a:lnTo>
                    <a:pt x="106508" y="42286"/>
                  </a:lnTo>
                  <a:lnTo>
                    <a:pt x="111233" y="43123"/>
                  </a:lnTo>
                  <a:lnTo>
                    <a:pt x="114754" y="43553"/>
                  </a:lnTo>
                  <a:lnTo>
                    <a:pt x="116882" y="44038"/>
                  </a:lnTo>
                  <a:lnTo>
                    <a:pt x="122788" y="44531"/>
                  </a:lnTo>
                  <a:lnTo>
                    <a:pt x="123766" y="44242"/>
                  </a:lnTo>
                  <a:lnTo>
                    <a:pt x="126372" y="41871"/>
                  </a:lnTo>
                  <a:lnTo>
                    <a:pt x="129290" y="38014"/>
                  </a:lnTo>
                  <a:lnTo>
                    <a:pt x="130432" y="35894"/>
                  </a:lnTo>
                  <a:lnTo>
                    <a:pt x="134203" y="33782"/>
                  </a:lnTo>
                  <a:lnTo>
                    <a:pt x="140829" y="30840"/>
                  </a:lnTo>
                  <a:lnTo>
                    <a:pt x="145500" y="28759"/>
                  </a:lnTo>
                  <a:lnTo>
                    <a:pt x="150695" y="26670"/>
                  </a:lnTo>
                  <a:lnTo>
                    <a:pt x="153057" y="28477"/>
                  </a:lnTo>
                  <a:lnTo>
                    <a:pt x="156312" y="31380"/>
                  </a:lnTo>
                  <a:lnTo>
                    <a:pt x="157767" y="32811"/>
                  </a:lnTo>
                  <a:lnTo>
                    <a:pt x="158933" y="33445"/>
                  </a:lnTo>
                  <a:lnTo>
                    <a:pt x="160701" y="33868"/>
                  </a:lnTo>
                  <a:lnTo>
                    <a:pt x="162852" y="33875"/>
                  </a:lnTo>
                  <a:lnTo>
                    <a:pt x="164026" y="33813"/>
                  </a:lnTo>
                  <a:lnTo>
                    <a:pt x="166428" y="33437"/>
                  </a:lnTo>
                  <a:lnTo>
                    <a:pt x="172045" y="33093"/>
                  </a:lnTo>
                  <a:lnTo>
                    <a:pt x="175346" y="33187"/>
                  </a:lnTo>
                  <a:close/>
                  <a:moveTo>
                    <a:pt x="155811" y="167093"/>
                  </a:moveTo>
                  <a:lnTo>
                    <a:pt x="154997" y="167281"/>
                  </a:lnTo>
                  <a:lnTo>
                    <a:pt x="155420" y="166029"/>
                  </a:lnTo>
                  <a:lnTo>
                    <a:pt x="157830" y="164425"/>
                  </a:lnTo>
                  <a:lnTo>
                    <a:pt x="158807" y="164785"/>
                  </a:lnTo>
                  <a:lnTo>
                    <a:pt x="158996" y="165145"/>
                  </a:lnTo>
                  <a:lnTo>
                    <a:pt x="158941" y="165481"/>
                  </a:lnTo>
                  <a:lnTo>
                    <a:pt x="158534" y="165810"/>
                  </a:lnTo>
                  <a:lnTo>
                    <a:pt x="155811" y="16709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0" name="Freeform: Shape 689">
              <a:extLst>
                <a:ext uri="{FF2B5EF4-FFF2-40B4-BE49-F238E27FC236}">
                  <a16:creationId xmlns:a16="http://schemas.microsoft.com/office/drawing/2014/main" id="{6ED4F97A-E005-BD20-0304-3C0A5032F8E1}"/>
                </a:ext>
              </a:extLst>
            </p:cNvPr>
            <p:cNvSpPr>
              <a:spLocks/>
            </p:cNvSpPr>
            <p:nvPr/>
          </p:nvSpPr>
          <p:spPr>
            <a:xfrm>
              <a:off x="8770928" y="3599483"/>
              <a:ext cx="241892" cy="117343"/>
            </a:xfrm>
            <a:custGeom>
              <a:avLst/>
              <a:gdLst>
                <a:gd name="connsiteX0" fmla="*/ 241079 w 241892"/>
                <a:gd name="connsiteY0" fmla="*/ 31255 h 117343"/>
                <a:gd name="connsiteX1" fmla="*/ 241517 w 241892"/>
                <a:gd name="connsiteY1" fmla="*/ 33031 h 117343"/>
                <a:gd name="connsiteX2" fmla="*/ 241893 w 241892"/>
                <a:gd name="connsiteY2" fmla="*/ 35096 h 117343"/>
                <a:gd name="connsiteX3" fmla="*/ 241658 w 241892"/>
                <a:gd name="connsiteY3" fmla="*/ 35581 h 117343"/>
                <a:gd name="connsiteX4" fmla="*/ 241235 w 241892"/>
                <a:gd name="connsiteY4" fmla="*/ 35910 h 117343"/>
                <a:gd name="connsiteX5" fmla="*/ 234507 w 241892"/>
                <a:gd name="connsiteY5" fmla="*/ 36418 h 117343"/>
                <a:gd name="connsiteX6" fmla="*/ 232990 w 241892"/>
                <a:gd name="connsiteY6" fmla="*/ 36989 h 117343"/>
                <a:gd name="connsiteX7" fmla="*/ 231362 w 241892"/>
                <a:gd name="connsiteY7" fmla="*/ 39837 h 117343"/>
                <a:gd name="connsiteX8" fmla="*/ 225604 w 241892"/>
                <a:gd name="connsiteY8" fmla="*/ 42121 h 117343"/>
                <a:gd name="connsiteX9" fmla="*/ 222318 w 241892"/>
                <a:gd name="connsiteY9" fmla="*/ 43295 h 117343"/>
                <a:gd name="connsiteX10" fmla="*/ 220989 w 241892"/>
                <a:gd name="connsiteY10" fmla="*/ 43248 h 117343"/>
                <a:gd name="connsiteX11" fmla="*/ 217796 w 241892"/>
                <a:gd name="connsiteY11" fmla="*/ 45118 h 117343"/>
                <a:gd name="connsiteX12" fmla="*/ 208886 w 241892"/>
                <a:gd name="connsiteY12" fmla="*/ 49773 h 117343"/>
                <a:gd name="connsiteX13" fmla="*/ 204505 w 241892"/>
                <a:gd name="connsiteY13" fmla="*/ 52706 h 117343"/>
                <a:gd name="connsiteX14" fmla="*/ 202306 w 241892"/>
                <a:gd name="connsiteY14" fmla="*/ 53935 h 117343"/>
                <a:gd name="connsiteX15" fmla="*/ 200538 w 241892"/>
                <a:gd name="connsiteY15" fmla="*/ 55273 h 117343"/>
                <a:gd name="connsiteX16" fmla="*/ 200241 w 241892"/>
                <a:gd name="connsiteY16" fmla="*/ 56626 h 117343"/>
                <a:gd name="connsiteX17" fmla="*/ 200178 w 241892"/>
                <a:gd name="connsiteY17" fmla="*/ 57901 h 117343"/>
                <a:gd name="connsiteX18" fmla="*/ 195288 w 241892"/>
                <a:gd name="connsiteY18" fmla="*/ 63886 h 117343"/>
                <a:gd name="connsiteX19" fmla="*/ 191619 w 241892"/>
                <a:gd name="connsiteY19" fmla="*/ 64606 h 117343"/>
                <a:gd name="connsiteX20" fmla="*/ 188521 w 241892"/>
                <a:gd name="connsiteY20" fmla="*/ 64465 h 117343"/>
                <a:gd name="connsiteX21" fmla="*/ 186409 w 241892"/>
                <a:gd name="connsiteY21" fmla="*/ 65373 h 117343"/>
                <a:gd name="connsiteX22" fmla="*/ 183389 w 241892"/>
                <a:gd name="connsiteY22" fmla="*/ 66288 h 117343"/>
                <a:gd name="connsiteX23" fmla="*/ 176849 w 241892"/>
                <a:gd name="connsiteY23" fmla="*/ 65662 h 117343"/>
                <a:gd name="connsiteX24" fmla="*/ 174619 w 241892"/>
                <a:gd name="connsiteY24" fmla="*/ 65764 h 117343"/>
                <a:gd name="connsiteX25" fmla="*/ 170324 w 241892"/>
                <a:gd name="connsiteY25" fmla="*/ 64942 h 117343"/>
                <a:gd name="connsiteX26" fmla="*/ 168587 w 241892"/>
                <a:gd name="connsiteY26" fmla="*/ 65373 h 117343"/>
                <a:gd name="connsiteX27" fmla="*/ 166757 w 241892"/>
                <a:gd name="connsiteY27" fmla="*/ 66585 h 117343"/>
                <a:gd name="connsiteX28" fmla="*/ 164214 w 241892"/>
                <a:gd name="connsiteY28" fmla="*/ 71334 h 117343"/>
                <a:gd name="connsiteX29" fmla="*/ 163181 w 241892"/>
                <a:gd name="connsiteY29" fmla="*/ 72445 h 117343"/>
                <a:gd name="connsiteX30" fmla="*/ 162704 w 241892"/>
                <a:gd name="connsiteY30" fmla="*/ 73525 h 117343"/>
                <a:gd name="connsiteX31" fmla="*/ 162313 w 241892"/>
                <a:gd name="connsiteY31" fmla="*/ 75825 h 117343"/>
                <a:gd name="connsiteX32" fmla="*/ 161343 w 241892"/>
                <a:gd name="connsiteY32" fmla="*/ 78258 h 117343"/>
                <a:gd name="connsiteX33" fmla="*/ 160099 w 241892"/>
                <a:gd name="connsiteY33" fmla="*/ 80175 h 117343"/>
                <a:gd name="connsiteX34" fmla="*/ 159199 w 241892"/>
                <a:gd name="connsiteY34" fmla="*/ 81951 h 117343"/>
                <a:gd name="connsiteX35" fmla="*/ 157361 w 241892"/>
                <a:gd name="connsiteY35" fmla="*/ 83664 h 117343"/>
                <a:gd name="connsiteX36" fmla="*/ 155655 w 241892"/>
                <a:gd name="connsiteY36" fmla="*/ 84743 h 117343"/>
                <a:gd name="connsiteX37" fmla="*/ 154333 w 241892"/>
                <a:gd name="connsiteY37" fmla="*/ 82490 h 117343"/>
                <a:gd name="connsiteX38" fmla="*/ 153191 w 241892"/>
                <a:gd name="connsiteY38" fmla="*/ 83132 h 117343"/>
                <a:gd name="connsiteX39" fmla="*/ 152095 w 241892"/>
                <a:gd name="connsiteY39" fmla="*/ 84047 h 117343"/>
                <a:gd name="connsiteX40" fmla="*/ 150030 w 241892"/>
                <a:gd name="connsiteY40" fmla="*/ 83726 h 117343"/>
                <a:gd name="connsiteX41" fmla="*/ 148755 w 241892"/>
                <a:gd name="connsiteY41" fmla="*/ 84188 h 117343"/>
                <a:gd name="connsiteX42" fmla="*/ 145844 w 241892"/>
                <a:gd name="connsiteY42" fmla="*/ 86144 h 117343"/>
                <a:gd name="connsiteX43" fmla="*/ 141573 w 241892"/>
                <a:gd name="connsiteY43" fmla="*/ 86074 h 117343"/>
                <a:gd name="connsiteX44" fmla="*/ 141104 w 241892"/>
                <a:gd name="connsiteY44" fmla="*/ 85401 h 117343"/>
                <a:gd name="connsiteX45" fmla="*/ 140258 w 241892"/>
                <a:gd name="connsiteY45" fmla="*/ 80018 h 117343"/>
                <a:gd name="connsiteX46" fmla="*/ 139515 w 241892"/>
                <a:gd name="connsiteY46" fmla="*/ 77460 h 117343"/>
                <a:gd name="connsiteX47" fmla="*/ 138897 w 241892"/>
                <a:gd name="connsiteY47" fmla="*/ 76889 h 117343"/>
                <a:gd name="connsiteX48" fmla="*/ 138131 w 241892"/>
                <a:gd name="connsiteY48" fmla="*/ 76826 h 117343"/>
                <a:gd name="connsiteX49" fmla="*/ 131989 w 241892"/>
                <a:gd name="connsiteY49" fmla="*/ 81066 h 117343"/>
                <a:gd name="connsiteX50" fmla="*/ 129141 w 241892"/>
                <a:gd name="connsiteY50" fmla="*/ 81818 h 117343"/>
                <a:gd name="connsiteX51" fmla="*/ 126802 w 241892"/>
                <a:gd name="connsiteY51" fmla="*/ 81951 h 117343"/>
                <a:gd name="connsiteX52" fmla="*/ 123743 w 241892"/>
                <a:gd name="connsiteY52" fmla="*/ 80683 h 117343"/>
                <a:gd name="connsiteX53" fmla="*/ 123078 w 241892"/>
                <a:gd name="connsiteY53" fmla="*/ 80996 h 117343"/>
                <a:gd name="connsiteX54" fmla="*/ 122554 w 241892"/>
                <a:gd name="connsiteY54" fmla="*/ 81677 h 117343"/>
                <a:gd name="connsiteX55" fmla="*/ 122335 w 241892"/>
                <a:gd name="connsiteY55" fmla="*/ 82545 h 117343"/>
                <a:gd name="connsiteX56" fmla="*/ 123227 w 241892"/>
                <a:gd name="connsiteY56" fmla="*/ 84947 h 117343"/>
                <a:gd name="connsiteX57" fmla="*/ 122977 w 241892"/>
                <a:gd name="connsiteY57" fmla="*/ 85416 h 117343"/>
                <a:gd name="connsiteX58" fmla="*/ 121599 w 241892"/>
                <a:gd name="connsiteY58" fmla="*/ 85377 h 117343"/>
                <a:gd name="connsiteX59" fmla="*/ 119675 w 241892"/>
                <a:gd name="connsiteY59" fmla="*/ 85933 h 117343"/>
                <a:gd name="connsiteX60" fmla="*/ 118204 w 241892"/>
                <a:gd name="connsiteY60" fmla="*/ 87036 h 117343"/>
                <a:gd name="connsiteX61" fmla="*/ 113792 w 241892"/>
                <a:gd name="connsiteY61" fmla="*/ 90901 h 117343"/>
                <a:gd name="connsiteX62" fmla="*/ 110076 w 241892"/>
                <a:gd name="connsiteY62" fmla="*/ 92191 h 117343"/>
                <a:gd name="connsiteX63" fmla="*/ 106618 w 241892"/>
                <a:gd name="connsiteY63" fmla="*/ 92700 h 117343"/>
                <a:gd name="connsiteX64" fmla="*/ 105201 w 241892"/>
                <a:gd name="connsiteY64" fmla="*/ 93130 h 117343"/>
                <a:gd name="connsiteX65" fmla="*/ 104568 w 241892"/>
                <a:gd name="connsiteY65" fmla="*/ 93592 h 117343"/>
                <a:gd name="connsiteX66" fmla="*/ 103410 w 241892"/>
                <a:gd name="connsiteY66" fmla="*/ 95430 h 117343"/>
                <a:gd name="connsiteX67" fmla="*/ 102221 w 241892"/>
                <a:gd name="connsiteY67" fmla="*/ 98309 h 117343"/>
                <a:gd name="connsiteX68" fmla="*/ 101603 w 241892"/>
                <a:gd name="connsiteY68" fmla="*/ 99710 h 117343"/>
                <a:gd name="connsiteX69" fmla="*/ 101141 w 241892"/>
                <a:gd name="connsiteY69" fmla="*/ 100523 h 117343"/>
                <a:gd name="connsiteX70" fmla="*/ 101235 w 241892"/>
                <a:gd name="connsiteY70" fmla="*/ 101587 h 117343"/>
                <a:gd name="connsiteX71" fmla="*/ 102174 w 241892"/>
                <a:gd name="connsiteY71" fmla="*/ 102956 h 117343"/>
                <a:gd name="connsiteX72" fmla="*/ 102886 w 241892"/>
                <a:gd name="connsiteY72" fmla="*/ 106031 h 117343"/>
                <a:gd name="connsiteX73" fmla="*/ 102722 w 241892"/>
                <a:gd name="connsiteY73" fmla="*/ 106829 h 117343"/>
                <a:gd name="connsiteX74" fmla="*/ 101962 w 241892"/>
                <a:gd name="connsiteY74" fmla="*/ 108112 h 117343"/>
                <a:gd name="connsiteX75" fmla="*/ 100868 w 241892"/>
                <a:gd name="connsiteY75" fmla="*/ 109372 h 117343"/>
                <a:gd name="connsiteX76" fmla="*/ 98513 w 241892"/>
                <a:gd name="connsiteY76" fmla="*/ 110130 h 117343"/>
                <a:gd name="connsiteX77" fmla="*/ 96666 w 241892"/>
                <a:gd name="connsiteY77" fmla="*/ 110514 h 117343"/>
                <a:gd name="connsiteX78" fmla="*/ 95438 w 241892"/>
                <a:gd name="connsiteY78" fmla="*/ 110263 h 117343"/>
                <a:gd name="connsiteX79" fmla="*/ 93130 w 241892"/>
                <a:gd name="connsiteY79" fmla="*/ 110178 h 117343"/>
                <a:gd name="connsiteX80" fmla="*/ 91307 w 241892"/>
                <a:gd name="connsiteY80" fmla="*/ 110678 h 117343"/>
                <a:gd name="connsiteX81" fmla="*/ 90181 w 241892"/>
                <a:gd name="connsiteY81" fmla="*/ 111539 h 117343"/>
                <a:gd name="connsiteX82" fmla="*/ 87959 w 241892"/>
                <a:gd name="connsiteY82" fmla="*/ 112611 h 117343"/>
                <a:gd name="connsiteX83" fmla="*/ 85197 w 241892"/>
                <a:gd name="connsiteY83" fmla="*/ 112970 h 117343"/>
                <a:gd name="connsiteX84" fmla="*/ 81684 w 241892"/>
                <a:gd name="connsiteY84" fmla="*/ 113111 h 117343"/>
                <a:gd name="connsiteX85" fmla="*/ 79994 w 241892"/>
                <a:gd name="connsiteY85" fmla="*/ 113017 h 117343"/>
                <a:gd name="connsiteX86" fmla="*/ 74894 w 241892"/>
                <a:gd name="connsiteY86" fmla="*/ 112298 h 117343"/>
                <a:gd name="connsiteX87" fmla="*/ 73211 w 241892"/>
                <a:gd name="connsiteY87" fmla="*/ 112548 h 117343"/>
                <a:gd name="connsiteX88" fmla="*/ 71608 w 241892"/>
                <a:gd name="connsiteY88" fmla="*/ 113103 h 117343"/>
                <a:gd name="connsiteX89" fmla="*/ 68698 w 241892"/>
                <a:gd name="connsiteY89" fmla="*/ 113690 h 117343"/>
                <a:gd name="connsiteX90" fmla="*/ 67149 w 241892"/>
                <a:gd name="connsiteY90" fmla="*/ 115474 h 117343"/>
                <a:gd name="connsiteX91" fmla="*/ 66335 w 241892"/>
                <a:gd name="connsiteY91" fmla="*/ 117109 h 117343"/>
                <a:gd name="connsiteX92" fmla="*/ 65897 w 241892"/>
                <a:gd name="connsiteY92" fmla="*/ 117344 h 117343"/>
                <a:gd name="connsiteX93" fmla="*/ 64082 w 241892"/>
                <a:gd name="connsiteY93" fmla="*/ 115842 h 117343"/>
                <a:gd name="connsiteX94" fmla="*/ 62697 w 241892"/>
                <a:gd name="connsiteY94" fmla="*/ 114434 h 117343"/>
                <a:gd name="connsiteX95" fmla="*/ 61790 w 241892"/>
                <a:gd name="connsiteY95" fmla="*/ 113260 h 117343"/>
                <a:gd name="connsiteX96" fmla="*/ 60647 w 241892"/>
                <a:gd name="connsiteY96" fmla="*/ 113291 h 117343"/>
                <a:gd name="connsiteX97" fmla="*/ 56587 w 241892"/>
                <a:gd name="connsiteY97" fmla="*/ 115419 h 117343"/>
                <a:gd name="connsiteX98" fmla="*/ 55985 w 241892"/>
                <a:gd name="connsiteY98" fmla="*/ 115349 h 117343"/>
                <a:gd name="connsiteX99" fmla="*/ 54827 w 241892"/>
                <a:gd name="connsiteY99" fmla="*/ 114535 h 117343"/>
                <a:gd name="connsiteX100" fmla="*/ 55038 w 241892"/>
                <a:gd name="connsiteY100" fmla="*/ 112524 h 117343"/>
                <a:gd name="connsiteX101" fmla="*/ 54959 w 241892"/>
                <a:gd name="connsiteY101" fmla="*/ 111241 h 117343"/>
                <a:gd name="connsiteX102" fmla="*/ 53653 w 241892"/>
                <a:gd name="connsiteY102" fmla="*/ 110561 h 117343"/>
                <a:gd name="connsiteX103" fmla="*/ 50883 w 241892"/>
                <a:gd name="connsiteY103" fmla="*/ 110389 h 117343"/>
                <a:gd name="connsiteX104" fmla="*/ 49945 w 241892"/>
                <a:gd name="connsiteY104" fmla="*/ 109661 h 117343"/>
                <a:gd name="connsiteX105" fmla="*/ 49999 w 241892"/>
                <a:gd name="connsiteY105" fmla="*/ 108574 h 117343"/>
                <a:gd name="connsiteX106" fmla="*/ 50250 w 241892"/>
                <a:gd name="connsiteY106" fmla="*/ 107533 h 117343"/>
                <a:gd name="connsiteX107" fmla="*/ 49937 w 241892"/>
                <a:gd name="connsiteY107" fmla="*/ 106727 h 117343"/>
                <a:gd name="connsiteX108" fmla="*/ 49217 w 241892"/>
                <a:gd name="connsiteY108" fmla="*/ 106117 h 117343"/>
                <a:gd name="connsiteX109" fmla="*/ 47762 w 241892"/>
                <a:gd name="connsiteY109" fmla="*/ 106282 h 117343"/>
                <a:gd name="connsiteX110" fmla="*/ 46095 w 241892"/>
                <a:gd name="connsiteY110" fmla="*/ 107111 h 117343"/>
                <a:gd name="connsiteX111" fmla="*/ 44875 w 241892"/>
                <a:gd name="connsiteY111" fmla="*/ 108057 h 117343"/>
                <a:gd name="connsiteX112" fmla="*/ 43342 w 241892"/>
                <a:gd name="connsiteY112" fmla="*/ 108503 h 117343"/>
                <a:gd name="connsiteX113" fmla="*/ 41480 w 241892"/>
                <a:gd name="connsiteY113" fmla="*/ 108676 h 117343"/>
                <a:gd name="connsiteX114" fmla="*/ 40322 w 241892"/>
                <a:gd name="connsiteY114" fmla="*/ 109247 h 117343"/>
                <a:gd name="connsiteX115" fmla="*/ 39000 w 241892"/>
                <a:gd name="connsiteY115" fmla="*/ 111554 h 117343"/>
                <a:gd name="connsiteX116" fmla="*/ 34485 w 241892"/>
                <a:gd name="connsiteY116" fmla="*/ 112040 h 117343"/>
                <a:gd name="connsiteX117" fmla="*/ 33030 w 241892"/>
                <a:gd name="connsiteY117" fmla="*/ 111515 h 117343"/>
                <a:gd name="connsiteX118" fmla="*/ 31841 w 241892"/>
                <a:gd name="connsiteY118" fmla="*/ 109880 h 117343"/>
                <a:gd name="connsiteX119" fmla="*/ 30284 w 241892"/>
                <a:gd name="connsiteY119" fmla="*/ 107236 h 117343"/>
                <a:gd name="connsiteX120" fmla="*/ 29416 w 241892"/>
                <a:gd name="connsiteY120" fmla="*/ 106907 h 117343"/>
                <a:gd name="connsiteX121" fmla="*/ 27945 w 241892"/>
                <a:gd name="connsiteY121" fmla="*/ 106579 h 117343"/>
                <a:gd name="connsiteX122" fmla="*/ 25544 w 241892"/>
                <a:gd name="connsiteY122" fmla="*/ 106735 h 117343"/>
                <a:gd name="connsiteX123" fmla="*/ 22312 w 241892"/>
                <a:gd name="connsiteY123" fmla="*/ 107846 h 117343"/>
                <a:gd name="connsiteX124" fmla="*/ 21530 w 241892"/>
                <a:gd name="connsiteY124" fmla="*/ 106931 h 117343"/>
                <a:gd name="connsiteX125" fmla="*/ 20693 w 241892"/>
                <a:gd name="connsiteY125" fmla="*/ 106665 h 117343"/>
                <a:gd name="connsiteX126" fmla="*/ 19934 w 241892"/>
                <a:gd name="connsiteY126" fmla="*/ 107424 h 117343"/>
                <a:gd name="connsiteX127" fmla="*/ 19159 w 241892"/>
                <a:gd name="connsiteY127" fmla="*/ 107338 h 117343"/>
                <a:gd name="connsiteX128" fmla="*/ 15968 w 241892"/>
                <a:gd name="connsiteY128" fmla="*/ 107549 h 117343"/>
                <a:gd name="connsiteX129" fmla="*/ 11923 w 241892"/>
                <a:gd name="connsiteY129" fmla="*/ 107447 h 117343"/>
                <a:gd name="connsiteX130" fmla="*/ 9615 w 241892"/>
                <a:gd name="connsiteY130" fmla="*/ 106931 h 117343"/>
                <a:gd name="connsiteX131" fmla="*/ 8120 w 241892"/>
                <a:gd name="connsiteY131" fmla="*/ 106962 h 117343"/>
                <a:gd name="connsiteX132" fmla="*/ 5147 w 241892"/>
                <a:gd name="connsiteY132" fmla="*/ 108143 h 117343"/>
                <a:gd name="connsiteX133" fmla="*/ 3575 w 241892"/>
                <a:gd name="connsiteY133" fmla="*/ 108136 h 117343"/>
                <a:gd name="connsiteX134" fmla="*/ 1510 w 241892"/>
                <a:gd name="connsiteY134" fmla="*/ 108347 h 117343"/>
                <a:gd name="connsiteX135" fmla="*/ 1126 w 241892"/>
                <a:gd name="connsiteY135" fmla="*/ 104349 h 117343"/>
                <a:gd name="connsiteX136" fmla="*/ 0 w 241892"/>
                <a:gd name="connsiteY136" fmla="*/ 101642 h 117343"/>
                <a:gd name="connsiteX137" fmla="*/ 344 w 241892"/>
                <a:gd name="connsiteY137" fmla="*/ 99765 h 117343"/>
                <a:gd name="connsiteX138" fmla="*/ 1095 w 241892"/>
                <a:gd name="connsiteY138" fmla="*/ 97183 h 117343"/>
                <a:gd name="connsiteX139" fmla="*/ 1721 w 241892"/>
                <a:gd name="connsiteY139" fmla="*/ 95728 h 117343"/>
                <a:gd name="connsiteX140" fmla="*/ 2996 w 241892"/>
                <a:gd name="connsiteY140" fmla="*/ 96346 h 117343"/>
                <a:gd name="connsiteX141" fmla="*/ 4459 w 241892"/>
                <a:gd name="connsiteY141" fmla="*/ 97410 h 117343"/>
                <a:gd name="connsiteX142" fmla="*/ 5429 w 241892"/>
                <a:gd name="connsiteY142" fmla="*/ 97128 h 117343"/>
                <a:gd name="connsiteX143" fmla="*/ 5688 w 241892"/>
                <a:gd name="connsiteY143" fmla="*/ 96252 h 117343"/>
                <a:gd name="connsiteX144" fmla="*/ 5312 w 241892"/>
                <a:gd name="connsiteY144" fmla="*/ 95102 h 117343"/>
                <a:gd name="connsiteX145" fmla="*/ 5257 w 241892"/>
                <a:gd name="connsiteY145" fmla="*/ 94241 h 117343"/>
                <a:gd name="connsiteX146" fmla="*/ 5805 w 241892"/>
                <a:gd name="connsiteY146" fmla="*/ 93107 h 117343"/>
                <a:gd name="connsiteX147" fmla="*/ 6611 w 241892"/>
                <a:gd name="connsiteY147" fmla="*/ 92051 h 117343"/>
                <a:gd name="connsiteX148" fmla="*/ 11774 w 241892"/>
                <a:gd name="connsiteY148" fmla="*/ 90314 h 117343"/>
                <a:gd name="connsiteX149" fmla="*/ 16195 w 241892"/>
                <a:gd name="connsiteY149" fmla="*/ 89046 h 117343"/>
                <a:gd name="connsiteX150" fmla="*/ 18495 w 241892"/>
                <a:gd name="connsiteY150" fmla="*/ 89891 h 117343"/>
                <a:gd name="connsiteX151" fmla="*/ 22946 w 241892"/>
                <a:gd name="connsiteY151" fmla="*/ 91832 h 117343"/>
                <a:gd name="connsiteX152" fmla="*/ 25239 w 241892"/>
                <a:gd name="connsiteY152" fmla="*/ 92833 h 117343"/>
                <a:gd name="connsiteX153" fmla="*/ 26834 w 241892"/>
                <a:gd name="connsiteY153" fmla="*/ 93420 h 117343"/>
                <a:gd name="connsiteX154" fmla="*/ 28235 w 241892"/>
                <a:gd name="connsiteY154" fmla="*/ 96260 h 117343"/>
                <a:gd name="connsiteX155" fmla="*/ 29150 w 241892"/>
                <a:gd name="connsiteY155" fmla="*/ 96127 h 117343"/>
                <a:gd name="connsiteX156" fmla="*/ 30073 w 241892"/>
                <a:gd name="connsiteY156" fmla="*/ 95556 h 117343"/>
                <a:gd name="connsiteX157" fmla="*/ 30621 w 241892"/>
                <a:gd name="connsiteY157" fmla="*/ 94859 h 117343"/>
                <a:gd name="connsiteX158" fmla="*/ 31067 w 241892"/>
                <a:gd name="connsiteY158" fmla="*/ 92442 h 117343"/>
                <a:gd name="connsiteX159" fmla="*/ 33140 w 241892"/>
                <a:gd name="connsiteY159" fmla="*/ 91080 h 117343"/>
                <a:gd name="connsiteX160" fmla="*/ 37701 w 241892"/>
                <a:gd name="connsiteY160" fmla="*/ 89469 h 117343"/>
                <a:gd name="connsiteX161" fmla="*/ 38022 w 241892"/>
                <a:gd name="connsiteY161" fmla="*/ 88522 h 117343"/>
                <a:gd name="connsiteX162" fmla="*/ 37952 w 241892"/>
                <a:gd name="connsiteY162" fmla="*/ 87998 h 117343"/>
                <a:gd name="connsiteX163" fmla="*/ 38671 w 241892"/>
                <a:gd name="connsiteY163" fmla="*/ 87536 h 117343"/>
                <a:gd name="connsiteX164" fmla="*/ 40956 w 241892"/>
                <a:gd name="connsiteY164" fmla="*/ 87067 h 117343"/>
                <a:gd name="connsiteX165" fmla="*/ 45572 w 241892"/>
                <a:gd name="connsiteY165" fmla="*/ 86621 h 117343"/>
                <a:gd name="connsiteX166" fmla="*/ 47136 w 241892"/>
                <a:gd name="connsiteY166" fmla="*/ 86958 h 117343"/>
                <a:gd name="connsiteX167" fmla="*/ 48928 w 241892"/>
                <a:gd name="connsiteY167" fmla="*/ 87912 h 117343"/>
                <a:gd name="connsiteX168" fmla="*/ 50312 w 241892"/>
                <a:gd name="connsiteY168" fmla="*/ 88859 h 117343"/>
                <a:gd name="connsiteX169" fmla="*/ 51627 w 241892"/>
                <a:gd name="connsiteY169" fmla="*/ 88827 h 117343"/>
                <a:gd name="connsiteX170" fmla="*/ 52714 w 241892"/>
                <a:gd name="connsiteY170" fmla="*/ 88632 h 117343"/>
                <a:gd name="connsiteX171" fmla="*/ 53183 w 241892"/>
                <a:gd name="connsiteY171" fmla="*/ 88898 h 117343"/>
                <a:gd name="connsiteX172" fmla="*/ 53528 w 241892"/>
                <a:gd name="connsiteY172" fmla="*/ 89735 h 117343"/>
                <a:gd name="connsiteX173" fmla="*/ 54091 w 241892"/>
                <a:gd name="connsiteY173" fmla="*/ 90486 h 117343"/>
                <a:gd name="connsiteX174" fmla="*/ 55859 w 241892"/>
                <a:gd name="connsiteY174" fmla="*/ 89461 h 117343"/>
                <a:gd name="connsiteX175" fmla="*/ 57455 w 241892"/>
                <a:gd name="connsiteY175" fmla="*/ 88139 h 117343"/>
                <a:gd name="connsiteX176" fmla="*/ 58715 w 241892"/>
                <a:gd name="connsiteY176" fmla="*/ 87951 h 117343"/>
                <a:gd name="connsiteX177" fmla="*/ 59873 w 241892"/>
                <a:gd name="connsiteY177" fmla="*/ 87450 h 117343"/>
                <a:gd name="connsiteX178" fmla="*/ 60209 w 241892"/>
                <a:gd name="connsiteY178" fmla="*/ 86566 h 117343"/>
                <a:gd name="connsiteX179" fmla="*/ 61117 w 241892"/>
                <a:gd name="connsiteY179" fmla="*/ 85096 h 117343"/>
                <a:gd name="connsiteX180" fmla="*/ 63722 w 241892"/>
                <a:gd name="connsiteY180" fmla="*/ 82287 h 117343"/>
                <a:gd name="connsiteX181" fmla="*/ 65075 w 241892"/>
                <a:gd name="connsiteY181" fmla="*/ 81833 h 117343"/>
                <a:gd name="connsiteX182" fmla="*/ 65951 w 241892"/>
                <a:gd name="connsiteY182" fmla="*/ 81833 h 117343"/>
                <a:gd name="connsiteX183" fmla="*/ 65998 w 241892"/>
                <a:gd name="connsiteY183" fmla="*/ 82287 h 117343"/>
                <a:gd name="connsiteX184" fmla="*/ 66421 w 241892"/>
                <a:gd name="connsiteY184" fmla="*/ 82702 h 117343"/>
                <a:gd name="connsiteX185" fmla="*/ 68698 w 241892"/>
                <a:gd name="connsiteY185" fmla="*/ 83351 h 117343"/>
                <a:gd name="connsiteX186" fmla="*/ 69394 w 241892"/>
                <a:gd name="connsiteY186" fmla="*/ 82608 h 117343"/>
                <a:gd name="connsiteX187" fmla="*/ 69762 w 241892"/>
                <a:gd name="connsiteY187" fmla="*/ 81583 h 117343"/>
                <a:gd name="connsiteX188" fmla="*/ 68964 w 241892"/>
                <a:gd name="connsiteY188" fmla="*/ 79956 h 117343"/>
                <a:gd name="connsiteX189" fmla="*/ 68948 w 241892"/>
                <a:gd name="connsiteY189" fmla="*/ 79275 h 117343"/>
                <a:gd name="connsiteX190" fmla="*/ 69245 w 241892"/>
                <a:gd name="connsiteY190" fmla="*/ 78649 h 117343"/>
                <a:gd name="connsiteX191" fmla="*/ 69667 w 241892"/>
                <a:gd name="connsiteY191" fmla="*/ 78274 h 117343"/>
                <a:gd name="connsiteX192" fmla="*/ 73306 w 241892"/>
                <a:gd name="connsiteY192" fmla="*/ 79823 h 117343"/>
                <a:gd name="connsiteX193" fmla="*/ 74111 w 241892"/>
                <a:gd name="connsiteY193" fmla="*/ 79791 h 117343"/>
                <a:gd name="connsiteX194" fmla="*/ 75770 w 241892"/>
                <a:gd name="connsiteY194" fmla="*/ 78923 h 117343"/>
                <a:gd name="connsiteX195" fmla="*/ 77287 w 241892"/>
                <a:gd name="connsiteY195" fmla="*/ 77397 h 117343"/>
                <a:gd name="connsiteX196" fmla="*/ 77835 w 241892"/>
                <a:gd name="connsiteY196" fmla="*/ 76193 h 117343"/>
                <a:gd name="connsiteX197" fmla="*/ 85275 w 241892"/>
                <a:gd name="connsiteY197" fmla="*/ 72281 h 117343"/>
                <a:gd name="connsiteX198" fmla="*/ 85799 w 241892"/>
                <a:gd name="connsiteY198" fmla="*/ 71569 h 117343"/>
                <a:gd name="connsiteX199" fmla="*/ 85698 w 241892"/>
                <a:gd name="connsiteY199" fmla="*/ 71052 h 117343"/>
                <a:gd name="connsiteX200" fmla="*/ 82576 w 241892"/>
                <a:gd name="connsiteY200" fmla="*/ 70137 h 117343"/>
                <a:gd name="connsiteX201" fmla="*/ 81168 w 241892"/>
                <a:gd name="connsiteY201" fmla="*/ 70646 h 117343"/>
                <a:gd name="connsiteX202" fmla="*/ 79869 w 241892"/>
                <a:gd name="connsiteY202" fmla="*/ 70646 h 117343"/>
                <a:gd name="connsiteX203" fmla="*/ 79079 w 241892"/>
                <a:gd name="connsiteY203" fmla="*/ 70067 h 117343"/>
                <a:gd name="connsiteX204" fmla="*/ 75292 w 241892"/>
                <a:gd name="connsiteY204" fmla="*/ 69848 h 117343"/>
                <a:gd name="connsiteX205" fmla="*/ 74463 w 241892"/>
                <a:gd name="connsiteY205" fmla="*/ 69441 h 117343"/>
                <a:gd name="connsiteX206" fmla="*/ 71952 w 241892"/>
                <a:gd name="connsiteY206" fmla="*/ 66609 h 117343"/>
                <a:gd name="connsiteX207" fmla="*/ 70223 w 241892"/>
                <a:gd name="connsiteY207" fmla="*/ 65529 h 117343"/>
                <a:gd name="connsiteX208" fmla="*/ 68830 w 241892"/>
                <a:gd name="connsiteY208" fmla="*/ 64817 h 117343"/>
                <a:gd name="connsiteX209" fmla="*/ 67320 w 241892"/>
                <a:gd name="connsiteY209" fmla="*/ 64919 h 117343"/>
                <a:gd name="connsiteX210" fmla="*/ 65521 w 241892"/>
                <a:gd name="connsiteY210" fmla="*/ 65662 h 117343"/>
                <a:gd name="connsiteX211" fmla="*/ 64966 w 241892"/>
                <a:gd name="connsiteY211" fmla="*/ 65326 h 117343"/>
                <a:gd name="connsiteX212" fmla="*/ 64809 w 241892"/>
                <a:gd name="connsiteY212" fmla="*/ 64137 h 117343"/>
                <a:gd name="connsiteX213" fmla="*/ 64817 w 241892"/>
                <a:gd name="connsiteY213" fmla="*/ 62642 h 117343"/>
                <a:gd name="connsiteX214" fmla="*/ 64449 w 241892"/>
                <a:gd name="connsiteY214" fmla="*/ 61038 h 117343"/>
                <a:gd name="connsiteX215" fmla="*/ 63378 w 241892"/>
                <a:gd name="connsiteY215" fmla="*/ 60663 h 117343"/>
                <a:gd name="connsiteX216" fmla="*/ 61993 w 241892"/>
                <a:gd name="connsiteY216" fmla="*/ 61297 h 117343"/>
                <a:gd name="connsiteX217" fmla="*/ 59927 w 241892"/>
                <a:gd name="connsiteY217" fmla="*/ 60647 h 117343"/>
                <a:gd name="connsiteX218" fmla="*/ 58167 w 241892"/>
                <a:gd name="connsiteY218" fmla="*/ 60413 h 117343"/>
                <a:gd name="connsiteX219" fmla="*/ 57714 w 241892"/>
                <a:gd name="connsiteY219" fmla="*/ 57025 h 117343"/>
                <a:gd name="connsiteX220" fmla="*/ 57002 w 241892"/>
                <a:gd name="connsiteY220" fmla="*/ 55578 h 117343"/>
                <a:gd name="connsiteX221" fmla="*/ 56274 w 241892"/>
                <a:gd name="connsiteY221" fmla="*/ 54060 h 117343"/>
                <a:gd name="connsiteX222" fmla="*/ 55507 w 241892"/>
                <a:gd name="connsiteY222" fmla="*/ 53622 h 117343"/>
                <a:gd name="connsiteX223" fmla="*/ 54255 w 241892"/>
                <a:gd name="connsiteY223" fmla="*/ 52863 h 117343"/>
                <a:gd name="connsiteX224" fmla="*/ 54177 w 241892"/>
                <a:gd name="connsiteY224" fmla="*/ 51072 h 117343"/>
                <a:gd name="connsiteX225" fmla="*/ 53911 w 241892"/>
                <a:gd name="connsiteY225" fmla="*/ 50563 h 117343"/>
                <a:gd name="connsiteX226" fmla="*/ 53465 w 241892"/>
                <a:gd name="connsiteY226" fmla="*/ 50320 h 117343"/>
                <a:gd name="connsiteX227" fmla="*/ 52863 w 241892"/>
                <a:gd name="connsiteY227" fmla="*/ 50524 h 117343"/>
                <a:gd name="connsiteX228" fmla="*/ 52088 w 241892"/>
                <a:gd name="connsiteY228" fmla="*/ 51431 h 117343"/>
                <a:gd name="connsiteX229" fmla="*/ 52472 w 241892"/>
                <a:gd name="connsiteY229" fmla="*/ 53411 h 117343"/>
                <a:gd name="connsiteX230" fmla="*/ 52175 w 241892"/>
                <a:gd name="connsiteY230" fmla="*/ 55390 h 117343"/>
                <a:gd name="connsiteX231" fmla="*/ 51720 w 241892"/>
                <a:gd name="connsiteY231" fmla="*/ 56384 h 117343"/>
                <a:gd name="connsiteX232" fmla="*/ 50844 w 241892"/>
                <a:gd name="connsiteY232" fmla="*/ 57119 h 117343"/>
                <a:gd name="connsiteX233" fmla="*/ 49843 w 241892"/>
                <a:gd name="connsiteY233" fmla="*/ 57135 h 117343"/>
                <a:gd name="connsiteX234" fmla="*/ 48106 w 241892"/>
                <a:gd name="connsiteY234" fmla="*/ 56133 h 117343"/>
                <a:gd name="connsiteX235" fmla="*/ 47833 w 241892"/>
                <a:gd name="connsiteY235" fmla="*/ 62126 h 117343"/>
                <a:gd name="connsiteX236" fmla="*/ 47496 w 241892"/>
                <a:gd name="connsiteY236" fmla="*/ 62494 h 117343"/>
                <a:gd name="connsiteX237" fmla="*/ 45423 w 241892"/>
                <a:gd name="connsiteY237" fmla="*/ 61649 h 117343"/>
                <a:gd name="connsiteX238" fmla="*/ 43764 w 241892"/>
                <a:gd name="connsiteY238" fmla="*/ 62009 h 117343"/>
                <a:gd name="connsiteX239" fmla="*/ 41292 w 241892"/>
                <a:gd name="connsiteY239" fmla="*/ 61641 h 117343"/>
                <a:gd name="connsiteX240" fmla="*/ 39438 w 241892"/>
                <a:gd name="connsiteY240" fmla="*/ 60655 h 117343"/>
                <a:gd name="connsiteX241" fmla="*/ 38045 w 241892"/>
                <a:gd name="connsiteY241" fmla="*/ 60381 h 117343"/>
                <a:gd name="connsiteX242" fmla="*/ 35800 w 241892"/>
                <a:gd name="connsiteY242" fmla="*/ 59544 h 117343"/>
                <a:gd name="connsiteX243" fmla="*/ 34087 w 241892"/>
                <a:gd name="connsiteY243" fmla="*/ 58449 h 117343"/>
                <a:gd name="connsiteX244" fmla="*/ 33030 w 241892"/>
                <a:gd name="connsiteY244" fmla="*/ 54428 h 117343"/>
                <a:gd name="connsiteX245" fmla="*/ 32029 w 241892"/>
                <a:gd name="connsiteY245" fmla="*/ 52988 h 117343"/>
                <a:gd name="connsiteX246" fmla="*/ 31082 w 241892"/>
                <a:gd name="connsiteY246" fmla="*/ 52683 h 117343"/>
                <a:gd name="connsiteX247" fmla="*/ 27257 w 241892"/>
                <a:gd name="connsiteY247" fmla="*/ 54076 h 117343"/>
                <a:gd name="connsiteX248" fmla="*/ 25856 w 241892"/>
                <a:gd name="connsiteY248" fmla="*/ 52996 h 117343"/>
                <a:gd name="connsiteX249" fmla="*/ 23275 w 241892"/>
                <a:gd name="connsiteY249" fmla="*/ 51619 h 117343"/>
                <a:gd name="connsiteX250" fmla="*/ 21319 w 241892"/>
                <a:gd name="connsiteY250" fmla="*/ 51103 h 117343"/>
                <a:gd name="connsiteX251" fmla="*/ 20794 w 241892"/>
                <a:gd name="connsiteY251" fmla="*/ 50360 h 117343"/>
                <a:gd name="connsiteX252" fmla="*/ 20881 w 241892"/>
                <a:gd name="connsiteY252" fmla="*/ 49444 h 117343"/>
                <a:gd name="connsiteX253" fmla="*/ 26905 w 241892"/>
                <a:gd name="connsiteY253" fmla="*/ 44946 h 117343"/>
                <a:gd name="connsiteX254" fmla="*/ 29275 w 241892"/>
                <a:gd name="connsiteY254" fmla="*/ 41848 h 117343"/>
                <a:gd name="connsiteX255" fmla="*/ 30762 w 241892"/>
                <a:gd name="connsiteY255" fmla="*/ 40533 h 117343"/>
                <a:gd name="connsiteX256" fmla="*/ 32890 w 241892"/>
                <a:gd name="connsiteY256" fmla="*/ 39665 h 117343"/>
                <a:gd name="connsiteX257" fmla="*/ 34548 w 241892"/>
                <a:gd name="connsiteY257" fmla="*/ 39156 h 117343"/>
                <a:gd name="connsiteX258" fmla="*/ 35393 w 241892"/>
                <a:gd name="connsiteY258" fmla="*/ 36301 h 117343"/>
                <a:gd name="connsiteX259" fmla="*/ 35714 w 241892"/>
                <a:gd name="connsiteY259" fmla="*/ 35972 h 117343"/>
                <a:gd name="connsiteX260" fmla="*/ 36895 w 241892"/>
                <a:gd name="connsiteY260" fmla="*/ 35761 h 117343"/>
                <a:gd name="connsiteX261" fmla="*/ 39571 w 241892"/>
                <a:gd name="connsiteY261" fmla="*/ 34588 h 117343"/>
                <a:gd name="connsiteX262" fmla="*/ 43882 w 241892"/>
                <a:gd name="connsiteY262" fmla="*/ 32076 h 117343"/>
                <a:gd name="connsiteX263" fmla="*/ 43968 w 241892"/>
                <a:gd name="connsiteY263" fmla="*/ 31388 h 117343"/>
                <a:gd name="connsiteX264" fmla="*/ 43529 w 241892"/>
                <a:gd name="connsiteY264" fmla="*/ 30793 h 117343"/>
                <a:gd name="connsiteX265" fmla="*/ 41722 w 241892"/>
                <a:gd name="connsiteY265" fmla="*/ 29502 h 117343"/>
                <a:gd name="connsiteX266" fmla="*/ 39657 w 241892"/>
                <a:gd name="connsiteY266" fmla="*/ 28477 h 117343"/>
                <a:gd name="connsiteX267" fmla="*/ 38405 w 241892"/>
                <a:gd name="connsiteY267" fmla="*/ 29009 h 117343"/>
                <a:gd name="connsiteX268" fmla="*/ 37693 w 241892"/>
                <a:gd name="connsiteY268" fmla="*/ 29533 h 117343"/>
                <a:gd name="connsiteX269" fmla="*/ 36512 w 241892"/>
                <a:gd name="connsiteY269" fmla="*/ 28204 h 117343"/>
                <a:gd name="connsiteX270" fmla="*/ 36512 w 241892"/>
                <a:gd name="connsiteY270" fmla="*/ 26834 h 117343"/>
                <a:gd name="connsiteX271" fmla="*/ 37818 w 241892"/>
                <a:gd name="connsiteY271" fmla="*/ 24487 h 117343"/>
                <a:gd name="connsiteX272" fmla="*/ 38914 w 241892"/>
                <a:gd name="connsiteY272" fmla="*/ 23314 h 117343"/>
                <a:gd name="connsiteX273" fmla="*/ 39375 w 241892"/>
                <a:gd name="connsiteY273" fmla="*/ 21045 h 117343"/>
                <a:gd name="connsiteX274" fmla="*/ 40925 w 241892"/>
                <a:gd name="connsiteY274" fmla="*/ 19527 h 117343"/>
                <a:gd name="connsiteX275" fmla="*/ 42544 w 241892"/>
                <a:gd name="connsiteY275" fmla="*/ 17118 h 117343"/>
                <a:gd name="connsiteX276" fmla="*/ 44507 w 241892"/>
                <a:gd name="connsiteY276" fmla="*/ 15146 h 117343"/>
                <a:gd name="connsiteX277" fmla="*/ 48138 w 241892"/>
                <a:gd name="connsiteY277" fmla="*/ 13668 h 117343"/>
                <a:gd name="connsiteX278" fmla="*/ 50164 w 241892"/>
                <a:gd name="connsiteY278" fmla="*/ 14153 h 117343"/>
                <a:gd name="connsiteX279" fmla="*/ 52065 w 241892"/>
                <a:gd name="connsiteY279" fmla="*/ 13808 h 117343"/>
                <a:gd name="connsiteX280" fmla="*/ 55007 w 241892"/>
                <a:gd name="connsiteY280" fmla="*/ 12611 h 117343"/>
                <a:gd name="connsiteX281" fmla="*/ 55570 w 241892"/>
                <a:gd name="connsiteY281" fmla="*/ 12533 h 117343"/>
                <a:gd name="connsiteX282" fmla="*/ 56806 w 241892"/>
                <a:gd name="connsiteY282" fmla="*/ 12518 h 117343"/>
                <a:gd name="connsiteX283" fmla="*/ 64379 w 241892"/>
                <a:gd name="connsiteY283" fmla="*/ 14348 h 117343"/>
                <a:gd name="connsiteX284" fmla="*/ 66883 w 241892"/>
                <a:gd name="connsiteY284" fmla="*/ 14434 h 117343"/>
                <a:gd name="connsiteX285" fmla="*/ 72750 w 241892"/>
                <a:gd name="connsiteY285" fmla="*/ 16813 h 117343"/>
                <a:gd name="connsiteX286" fmla="*/ 75449 w 241892"/>
                <a:gd name="connsiteY286" fmla="*/ 17329 h 117343"/>
                <a:gd name="connsiteX287" fmla="*/ 77358 w 241892"/>
                <a:gd name="connsiteY287" fmla="*/ 18002 h 117343"/>
                <a:gd name="connsiteX288" fmla="*/ 78219 w 241892"/>
                <a:gd name="connsiteY288" fmla="*/ 19027 h 117343"/>
                <a:gd name="connsiteX289" fmla="*/ 79596 w 241892"/>
                <a:gd name="connsiteY289" fmla="*/ 20286 h 117343"/>
                <a:gd name="connsiteX290" fmla="*/ 86965 w 241892"/>
                <a:gd name="connsiteY290" fmla="*/ 21303 h 117343"/>
                <a:gd name="connsiteX291" fmla="*/ 88992 w 241892"/>
                <a:gd name="connsiteY291" fmla="*/ 21976 h 117343"/>
                <a:gd name="connsiteX292" fmla="*/ 89719 w 241892"/>
                <a:gd name="connsiteY292" fmla="*/ 23079 h 117343"/>
                <a:gd name="connsiteX293" fmla="*/ 91824 w 241892"/>
                <a:gd name="connsiteY293" fmla="*/ 24480 h 117343"/>
                <a:gd name="connsiteX294" fmla="*/ 93615 w 241892"/>
                <a:gd name="connsiteY294" fmla="*/ 24800 h 117343"/>
                <a:gd name="connsiteX295" fmla="*/ 92050 w 241892"/>
                <a:gd name="connsiteY295" fmla="*/ 19324 h 117343"/>
                <a:gd name="connsiteX296" fmla="*/ 92676 w 241892"/>
                <a:gd name="connsiteY296" fmla="*/ 16062 h 117343"/>
                <a:gd name="connsiteX297" fmla="*/ 95008 w 241892"/>
                <a:gd name="connsiteY297" fmla="*/ 7119 h 117343"/>
                <a:gd name="connsiteX298" fmla="*/ 96228 w 241892"/>
                <a:gd name="connsiteY298" fmla="*/ 5766 h 117343"/>
                <a:gd name="connsiteX299" fmla="*/ 98567 w 241892"/>
                <a:gd name="connsiteY299" fmla="*/ 4569 h 117343"/>
                <a:gd name="connsiteX300" fmla="*/ 102244 w 241892"/>
                <a:gd name="connsiteY300" fmla="*/ 3231 h 117343"/>
                <a:gd name="connsiteX301" fmla="*/ 103637 w 241892"/>
                <a:gd name="connsiteY301" fmla="*/ 1361 h 117343"/>
                <a:gd name="connsiteX302" fmla="*/ 106649 w 241892"/>
                <a:gd name="connsiteY302" fmla="*/ 1549 h 117343"/>
                <a:gd name="connsiteX303" fmla="*/ 107956 w 241892"/>
                <a:gd name="connsiteY303" fmla="*/ 1385 h 117343"/>
                <a:gd name="connsiteX304" fmla="*/ 108855 w 241892"/>
                <a:gd name="connsiteY304" fmla="*/ 1048 h 117343"/>
                <a:gd name="connsiteX305" fmla="*/ 109348 w 241892"/>
                <a:gd name="connsiteY305" fmla="*/ 0 h 117343"/>
                <a:gd name="connsiteX306" fmla="*/ 112744 w 241892"/>
                <a:gd name="connsiteY306" fmla="*/ 1823 h 117343"/>
                <a:gd name="connsiteX307" fmla="*/ 118423 w 241892"/>
                <a:gd name="connsiteY307" fmla="*/ 5516 h 117343"/>
                <a:gd name="connsiteX308" fmla="*/ 122711 w 241892"/>
                <a:gd name="connsiteY308" fmla="*/ 7855 h 117343"/>
                <a:gd name="connsiteX309" fmla="*/ 127764 w 241892"/>
                <a:gd name="connsiteY309" fmla="*/ 10061 h 117343"/>
                <a:gd name="connsiteX310" fmla="*/ 134758 w 241892"/>
                <a:gd name="connsiteY310" fmla="*/ 12072 h 117343"/>
                <a:gd name="connsiteX311" fmla="*/ 140673 w 241892"/>
                <a:gd name="connsiteY311" fmla="*/ 12737 h 117343"/>
                <a:gd name="connsiteX312" fmla="*/ 141690 w 241892"/>
                <a:gd name="connsiteY312" fmla="*/ 12259 h 117343"/>
                <a:gd name="connsiteX313" fmla="*/ 144061 w 241892"/>
                <a:gd name="connsiteY313" fmla="*/ 9200 h 117343"/>
                <a:gd name="connsiteX314" fmla="*/ 145180 w 241892"/>
                <a:gd name="connsiteY314" fmla="*/ 9067 h 117343"/>
                <a:gd name="connsiteX315" fmla="*/ 147198 w 241892"/>
                <a:gd name="connsiteY315" fmla="*/ 9333 h 117343"/>
                <a:gd name="connsiteX316" fmla="*/ 153472 w 241892"/>
                <a:gd name="connsiteY316" fmla="*/ 9474 h 117343"/>
                <a:gd name="connsiteX317" fmla="*/ 159864 w 241892"/>
                <a:gd name="connsiteY317" fmla="*/ 9623 h 117343"/>
                <a:gd name="connsiteX318" fmla="*/ 162876 w 241892"/>
                <a:gd name="connsiteY318" fmla="*/ 9326 h 117343"/>
                <a:gd name="connsiteX319" fmla="*/ 169416 w 241892"/>
                <a:gd name="connsiteY319" fmla="*/ 8050 h 117343"/>
                <a:gd name="connsiteX320" fmla="*/ 170379 w 241892"/>
                <a:gd name="connsiteY320" fmla="*/ 7988 h 117343"/>
                <a:gd name="connsiteX321" fmla="*/ 171896 w 241892"/>
                <a:gd name="connsiteY321" fmla="*/ 8074 h 117343"/>
                <a:gd name="connsiteX322" fmla="*/ 175808 w 241892"/>
                <a:gd name="connsiteY322" fmla="*/ 9811 h 117343"/>
                <a:gd name="connsiteX323" fmla="*/ 178734 w 241892"/>
                <a:gd name="connsiteY323" fmla="*/ 10053 h 117343"/>
                <a:gd name="connsiteX324" fmla="*/ 180721 w 241892"/>
                <a:gd name="connsiteY324" fmla="*/ 10045 h 117343"/>
                <a:gd name="connsiteX325" fmla="*/ 181879 w 241892"/>
                <a:gd name="connsiteY325" fmla="*/ 10186 h 117343"/>
                <a:gd name="connsiteX326" fmla="*/ 184304 w 241892"/>
                <a:gd name="connsiteY326" fmla="*/ 10124 h 117343"/>
                <a:gd name="connsiteX327" fmla="*/ 188239 w 241892"/>
                <a:gd name="connsiteY327" fmla="*/ 10327 h 117343"/>
                <a:gd name="connsiteX328" fmla="*/ 193106 w 241892"/>
                <a:gd name="connsiteY328" fmla="*/ 11454 h 117343"/>
                <a:gd name="connsiteX329" fmla="*/ 198966 w 241892"/>
                <a:gd name="connsiteY329" fmla="*/ 11250 h 117343"/>
                <a:gd name="connsiteX330" fmla="*/ 200843 w 241892"/>
                <a:gd name="connsiteY330" fmla="*/ 11039 h 117343"/>
                <a:gd name="connsiteX331" fmla="*/ 204105 w 241892"/>
                <a:gd name="connsiteY331" fmla="*/ 11242 h 117343"/>
                <a:gd name="connsiteX332" fmla="*/ 206695 w 241892"/>
                <a:gd name="connsiteY332" fmla="*/ 12314 h 117343"/>
                <a:gd name="connsiteX333" fmla="*/ 209973 w 241892"/>
                <a:gd name="connsiteY333" fmla="*/ 13448 h 117343"/>
                <a:gd name="connsiteX334" fmla="*/ 212031 w 241892"/>
                <a:gd name="connsiteY334" fmla="*/ 13926 h 117343"/>
                <a:gd name="connsiteX335" fmla="*/ 213408 w 241892"/>
                <a:gd name="connsiteY335" fmla="*/ 14168 h 117343"/>
                <a:gd name="connsiteX336" fmla="*/ 215864 w 241892"/>
                <a:gd name="connsiteY336" fmla="*/ 14254 h 117343"/>
                <a:gd name="connsiteX337" fmla="*/ 217335 w 241892"/>
                <a:gd name="connsiteY337" fmla="*/ 13902 h 117343"/>
                <a:gd name="connsiteX338" fmla="*/ 218172 w 241892"/>
                <a:gd name="connsiteY338" fmla="*/ 14395 h 117343"/>
                <a:gd name="connsiteX339" fmla="*/ 219001 w 241892"/>
                <a:gd name="connsiteY339" fmla="*/ 17165 h 117343"/>
                <a:gd name="connsiteX340" fmla="*/ 221035 w 241892"/>
                <a:gd name="connsiteY340" fmla="*/ 18980 h 117343"/>
                <a:gd name="connsiteX341" fmla="*/ 222624 w 241892"/>
                <a:gd name="connsiteY341" fmla="*/ 20693 h 117343"/>
                <a:gd name="connsiteX342" fmla="*/ 223953 w 241892"/>
                <a:gd name="connsiteY342" fmla="*/ 22586 h 117343"/>
                <a:gd name="connsiteX343" fmla="*/ 225307 w 241892"/>
                <a:gd name="connsiteY343" fmla="*/ 23361 h 117343"/>
                <a:gd name="connsiteX344" fmla="*/ 227693 w 241892"/>
                <a:gd name="connsiteY344" fmla="*/ 23384 h 117343"/>
                <a:gd name="connsiteX345" fmla="*/ 232192 w 241892"/>
                <a:gd name="connsiteY345" fmla="*/ 23924 h 117343"/>
                <a:gd name="connsiteX346" fmla="*/ 234773 w 241892"/>
                <a:gd name="connsiteY346" fmla="*/ 24675 h 117343"/>
                <a:gd name="connsiteX347" fmla="*/ 238075 w 241892"/>
                <a:gd name="connsiteY347" fmla="*/ 27938 h 117343"/>
                <a:gd name="connsiteX348" fmla="*/ 241079 w 241892"/>
                <a:gd name="connsiteY348" fmla="*/ 31255 h 117343"/>
                <a:gd name="connsiteX349" fmla="*/ 43404 w 241892"/>
                <a:gd name="connsiteY349" fmla="*/ 97887 h 117343"/>
                <a:gd name="connsiteX350" fmla="*/ 43608 w 241892"/>
                <a:gd name="connsiteY350" fmla="*/ 97480 h 117343"/>
                <a:gd name="connsiteX351" fmla="*/ 42802 w 241892"/>
                <a:gd name="connsiteY351" fmla="*/ 95391 h 117343"/>
                <a:gd name="connsiteX352" fmla="*/ 43889 w 241892"/>
                <a:gd name="connsiteY352" fmla="*/ 93435 h 117343"/>
                <a:gd name="connsiteX353" fmla="*/ 41738 w 241892"/>
                <a:gd name="connsiteY353" fmla="*/ 93107 h 117343"/>
                <a:gd name="connsiteX354" fmla="*/ 40635 w 241892"/>
                <a:gd name="connsiteY354" fmla="*/ 92528 h 117343"/>
                <a:gd name="connsiteX355" fmla="*/ 39399 w 241892"/>
                <a:gd name="connsiteY355" fmla="*/ 90548 h 117343"/>
                <a:gd name="connsiteX356" fmla="*/ 38992 w 241892"/>
                <a:gd name="connsiteY356" fmla="*/ 90455 h 117343"/>
                <a:gd name="connsiteX357" fmla="*/ 38350 w 241892"/>
                <a:gd name="connsiteY357" fmla="*/ 90994 h 117343"/>
                <a:gd name="connsiteX358" fmla="*/ 38006 w 241892"/>
                <a:gd name="connsiteY358" fmla="*/ 92293 h 117343"/>
                <a:gd name="connsiteX359" fmla="*/ 38311 w 241892"/>
                <a:gd name="connsiteY359" fmla="*/ 93694 h 117343"/>
                <a:gd name="connsiteX360" fmla="*/ 39187 w 241892"/>
                <a:gd name="connsiteY360" fmla="*/ 94640 h 117343"/>
                <a:gd name="connsiteX361" fmla="*/ 39767 w 241892"/>
                <a:gd name="connsiteY361" fmla="*/ 94953 h 117343"/>
                <a:gd name="connsiteX362" fmla="*/ 39853 w 241892"/>
                <a:gd name="connsiteY362" fmla="*/ 95016 h 117343"/>
                <a:gd name="connsiteX363" fmla="*/ 39829 w 241892"/>
                <a:gd name="connsiteY363" fmla="*/ 95477 h 117343"/>
                <a:gd name="connsiteX364" fmla="*/ 39125 w 241892"/>
                <a:gd name="connsiteY364" fmla="*/ 97793 h 117343"/>
                <a:gd name="connsiteX365" fmla="*/ 40275 w 241892"/>
                <a:gd name="connsiteY365" fmla="*/ 98090 h 117343"/>
                <a:gd name="connsiteX366" fmla="*/ 42294 w 241892"/>
                <a:gd name="connsiteY366" fmla="*/ 98129 h 117343"/>
                <a:gd name="connsiteX367" fmla="*/ 43404 w 241892"/>
                <a:gd name="connsiteY367" fmla="*/ 97887 h 117343"/>
                <a:gd name="connsiteX368" fmla="*/ 55992 w 241892"/>
                <a:gd name="connsiteY368" fmla="*/ 96244 h 117343"/>
                <a:gd name="connsiteX369" fmla="*/ 56211 w 241892"/>
                <a:gd name="connsiteY369" fmla="*/ 94953 h 117343"/>
                <a:gd name="connsiteX370" fmla="*/ 55679 w 241892"/>
                <a:gd name="connsiteY370" fmla="*/ 95016 h 117343"/>
                <a:gd name="connsiteX371" fmla="*/ 55046 w 241892"/>
                <a:gd name="connsiteY371" fmla="*/ 95368 h 117343"/>
                <a:gd name="connsiteX372" fmla="*/ 53833 w 241892"/>
                <a:gd name="connsiteY372" fmla="*/ 95720 h 117343"/>
                <a:gd name="connsiteX373" fmla="*/ 53567 w 241892"/>
                <a:gd name="connsiteY373" fmla="*/ 96361 h 117343"/>
                <a:gd name="connsiteX374" fmla="*/ 54381 w 241892"/>
                <a:gd name="connsiteY374" fmla="*/ 97175 h 117343"/>
                <a:gd name="connsiteX375" fmla="*/ 55413 w 241892"/>
                <a:gd name="connsiteY375" fmla="*/ 97472 h 117343"/>
                <a:gd name="connsiteX376" fmla="*/ 55992 w 241892"/>
                <a:gd name="connsiteY376" fmla="*/ 96244 h 117343"/>
                <a:gd name="connsiteX377" fmla="*/ 32326 w 241892"/>
                <a:gd name="connsiteY377" fmla="*/ 99804 h 117343"/>
                <a:gd name="connsiteX378" fmla="*/ 32248 w 241892"/>
                <a:gd name="connsiteY378" fmla="*/ 99217 h 117343"/>
                <a:gd name="connsiteX379" fmla="*/ 31497 w 241892"/>
                <a:gd name="connsiteY379" fmla="*/ 98943 h 117343"/>
                <a:gd name="connsiteX380" fmla="*/ 29369 w 241892"/>
                <a:gd name="connsiteY380" fmla="*/ 98630 h 117343"/>
                <a:gd name="connsiteX381" fmla="*/ 27851 w 241892"/>
                <a:gd name="connsiteY381" fmla="*/ 98176 h 117343"/>
                <a:gd name="connsiteX382" fmla="*/ 27523 w 241892"/>
                <a:gd name="connsiteY382" fmla="*/ 98169 h 117343"/>
                <a:gd name="connsiteX383" fmla="*/ 27664 w 241892"/>
                <a:gd name="connsiteY383" fmla="*/ 98732 h 117343"/>
                <a:gd name="connsiteX384" fmla="*/ 28313 w 241892"/>
                <a:gd name="connsiteY384" fmla="*/ 99725 h 117343"/>
                <a:gd name="connsiteX385" fmla="*/ 29205 w 241892"/>
                <a:gd name="connsiteY385" fmla="*/ 100789 h 117343"/>
                <a:gd name="connsiteX386" fmla="*/ 30355 w 241892"/>
                <a:gd name="connsiteY386" fmla="*/ 100907 h 117343"/>
                <a:gd name="connsiteX387" fmla="*/ 32326 w 241892"/>
                <a:gd name="connsiteY387" fmla="*/ 99804 h 1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Lst>
              <a:rect l="l" t="t" r="r" b="b"/>
              <a:pathLst>
                <a:path w="241892" h="117343">
                  <a:moveTo>
                    <a:pt x="241079" y="31255"/>
                  </a:moveTo>
                  <a:lnTo>
                    <a:pt x="241517" y="33031"/>
                  </a:lnTo>
                  <a:lnTo>
                    <a:pt x="241893" y="35096"/>
                  </a:lnTo>
                  <a:lnTo>
                    <a:pt x="241658" y="35581"/>
                  </a:lnTo>
                  <a:lnTo>
                    <a:pt x="241235" y="35910"/>
                  </a:lnTo>
                  <a:lnTo>
                    <a:pt x="234507" y="36418"/>
                  </a:lnTo>
                  <a:lnTo>
                    <a:pt x="232990" y="36989"/>
                  </a:lnTo>
                  <a:lnTo>
                    <a:pt x="231362" y="39837"/>
                  </a:lnTo>
                  <a:lnTo>
                    <a:pt x="225604" y="42121"/>
                  </a:lnTo>
                  <a:lnTo>
                    <a:pt x="222318" y="43295"/>
                  </a:lnTo>
                  <a:lnTo>
                    <a:pt x="220989" y="43248"/>
                  </a:lnTo>
                  <a:lnTo>
                    <a:pt x="217796" y="45118"/>
                  </a:lnTo>
                  <a:lnTo>
                    <a:pt x="208886" y="49773"/>
                  </a:lnTo>
                  <a:lnTo>
                    <a:pt x="204505" y="52706"/>
                  </a:lnTo>
                  <a:lnTo>
                    <a:pt x="202306" y="53935"/>
                  </a:lnTo>
                  <a:lnTo>
                    <a:pt x="200538" y="55273"/>
                  </a:lnTo>
                  <a:lnTo>
                    <a:pt x="200241" y="56626"/>
                  </a:lnTo>
                  <a:lnTo>
                    <a:pt x="200178" y="57901"/>
                  </a:lnTo>
                  <a:lnTo>
                    <a:pt x="195288" y="63886"/>
                  </a:lnTo>
                  <a:lnTo>
                    <a:pt x="191619" y="64606"/>
                  </a:lnTo>
                  <a:lnTo>
                    <a:pt x="188521" y="64465"/>
                  </a:lnTo>
                  <a:lnTo>
                    <a:pt x="186409" y="65373"/>
                  </a:lnTo>
                  <a:lnTo>
                    <a:pt x="183389" y="66288"/>
                  </a:lnTo>
                  <a:lnTo>
                    <a:pt x="176849" y="65662"/>
                  </a:lnTo>
                  <a:lnTo>
                    <a:pt x="174619" y="65764"/>
                  </a:lnTo>
                  <a:lnTo>
                    <a:pt x="170324" y="64942"/>
                  </a:lnTo>
                  <a:lnTo>
                    <a:pt x="168587" y="65373"/>
                  </a:lnTo>
                  <a:lnTo>
                    <a:pt x="166757" y="66585"/>
                  </a:lnTo>
                  <a:lnTo>
                    <a:pt x="164214" y="71334"/>
                  </a:lnTo>
                  <a:lnTo>
                    <a:pt x="163181" y="72445"/>
                  </a:lnTo>
                  <a:lnTo>
                    <a:pt x="162704" y="73525"/>
                  </a:lnTo>
                  <a:lnTo>
                    <a:pt x="162313" y="75825"/>
                  </a:lnTo>
                  <a:lnTo>
                    <a:pt x="161343" y="78258"/>
                  </a:lnTo>
                  <a:lnTo>
                    <a:pt x="160099" y="80175"/>
                  </a:lnTo>
                  <a:lnTo>
                    <a:pt x="159199" y="81951"/>
                  </a:lnTo>
                  <a:lnTo>
                    <a:pt x="157361" y="83664"/>
                  </a:lnTo>
                  <a:lnTo>
                    <a:pt x="155655" y="84743"/>
                  </a:lnTo>
                  <a:lnTo>
                    <a:pt x="154333" y="82490"/>
                  </a:lnTo>
                  <a:lnTo>
                    <a:pt x="153191" y="83132"/>
                  </a:lnTo>
                  <a:lnTo>
                    <a:pt x="152095" y="84047"/>
                  </a:lnTo>
                  <a:lnTo>
                    <a:pt x="150030" y="83726"/>
                  </a:lnTo>
                  <a:lnTo>
                    <a:pt x="148755" y="84188"/>
                  </a:lnTo>
                  <a:lnTo>
                    <a:pt x="145844" y="86144"/>
                  </a:lnTo>
                  <a:lnTo>
                    <a:pt x="141573" y="86074"/>
                  </a:lnTo>
                  <a:lnTo>
                    <a:pt x="141104" y="85401"/>
                  </a:lnTo>
                  <a:lnTo>
                    <a:pt x="140258" y="80018"/>
                  </a:lnTo>
                  <a:lnTo>
                    <a:pt x="139515" y="77460"/>
                  </a:lnTo>
                  <a:lnTo>
                    <a:pt x="138897" y="76889"/>
                  </a:lnTo>
                  <a:lnTo>
                    <a:pt x="138131" y="76826"/>
                  </a:lnTo>
                  <a:lnTo>
                    <a:pt x="131989" y="81066"/>
                  </a:lnTo>
                  <a:lnTo>
                    <a:pt x="129141" y="81818"/>
                  </a:lnTo>
                  <a:lnTo>
                    <a:pt x="126802" y="81951"/>
                  </a:lnTo>
                  <a:lnTo>
                    <a:pt x="123743" y="80683"/>
                  </a:lnTo>
                  <a:lnTo>
                    <a:pt x="123078" y="80996"/>
                  </a:lnTo>
                  <a:lnTo>
                    <a:pt x="122554" y="81677"/>
                  </a:lnTo>
                  <a:lnTo>
                    <a:pt x="122335" y="82545"/>
                  </a:lnTo>
                  <a:lnTo>
                    <a:pt x="123227" y="84947"/>
                  </a:lnTo>
                  <a:lnTo>
                    <a:pt x="122977" y="85416"/>
                  </a:lnTo>
                  <a:lnTo>
                    <a:pt x="121599" y="85377"/>
                  </a:lnTo>
                  <a:lnTo>
                    <a:pt x="119675" y="85933"/>
                  </a:lnTo>
                  <a:lnTo>
                    <a:pt x="118204" y="87036"/>
                  </a:lnTo>
                  <a:lnTo>
                    <a:pt x="113792" y="90901"/>
                  </a:lnTo>
                  <a:lnTo>
                    <a:pt x="110076" y="92191"/>
                  </a:lnTo>
                  <a:lnTo>
                    <a:pt x="106618" y="92700"/>
                  </a:lnTo>
                  <a:lnTo>
                    <a:pt x="105201" y="93130"/>
                  </a:lnTo>
                  <a:lnTo>
                    <a:pt x="104568" y="93592"/>
                  </a:lnTo>
                  <a:lnTo>
                    <a:pt x="103410" y="95430"/>
                  </a:lnTo>
                  <a:lnTo>
                    <a:pt x="102221" y="98309"/>
                  </a:lnTo>
                  <a:lnTo>
                    <a:pt x="101603" y="99710"/>
                  </a:lnTo>
                  <a:lnTo>
                    <a:pt x="101141" y="100523"/>
                  </a:lnTo>
                  <a:lnTo>
                    <a:pt x="101235" y="101587"/>
                  </a:lnTo>
                  <a:lnTo>
                    <a:pt x="102174" y="102956"/>
                  </a:lnTo>
                  <a:lnTo>
                    <a:pt x="102886" y="106031"/>
                  </a:lnTo>
                  <a:lnTo>
                    <a:pt x="102722" y="106829"/>
                  </a:lnTo>
                  <a:lnTo>
                    <a:pt x="101962" y="108112"/>
                  </a:lnTo>
                  <a:lnTo>
                    <a:pt x="100868" y="109372"/>
                  </a:lnTo>
                  <a:lnTo>
                    <a:pt x="98513" y="110130"/>
                  </a:lnTo>
                  <a:lnTo>
                    <a:pt x="96666" y="110514"/>
                  </a:lnTo>
                  <a:lnTo>
                    <a:pt x="95438" y="110263"/>
                  </a:lnTo>
                  <a:lnTo>
                    <a:pt x="93130" y="110178"/>
                  </a:lnTo>
                  <a:lnTo>
                    <a:pt x="91307" y="110678"/>
                  </a:lnTo>
                  <a:lnTo>
                    <a:pt x="90181" y="111539"/>
                  </a:lnTo>
                  <a:lnTo>
                    <a:pt x="87959" y="112611"/>
                  </a:lnTo>
                  <a:lnTo>
                    <a:pt x="85197" y="112970"/>
                  </a:lnTo>
                  <a:lnTo>
                    <a:pt x="81684" y="113111"/>
                  </a:lnTo>
                  <a:lnTo>
                    <a:pt x="79994" y="113017"/>
                  </a:lnTo>
                  <a:lnTo>
                    <a:pt x="74894" y="112298"/>
                  </a:lnTo>
                  <a:lnTo>
                    <a:pt x="73211" y="112548"/>
                  </a:lnTo>
                  <a:lnTo>
                    <a:pt x="71608" y="113103"/>
                  </a:lnTo>
                  <a:lnTo>
                    <a:pt x="68698" y="113690"/>
                  </a:lnTo>
                  <a:lnTo>
                    <a:pt x="67149" y="115474"/>
                  </a:lnTo>
                  <a:lnTo>
                    <a:pt x="66335" y="117109"/>
                  </a:lnTo>
                  <a:lnTo>
                    <a:pt x="65897" y="117344"/>
                  </a:lnTo>
                  <a:lnTo>
                    <a:pt x="64082" y="115842"/>
                  </a:lnTo>
                  <a:lnTo>
                    <a:pt x="62697" y="114434"/>
                  </a:lnTo>
                  <a:lnTo>
                    <a:pt x="61790" y="113260"/>
                  </a:lnTo>
                  <a:lnTo>
                    <a:pt x="60647" y="113291"/>
                  </a:lnTo>
                  <a:lnTo>
                    <a:pt x="56587" y="115419"/>
                  </a:lnTo>
                  <a:lnTo>
                    <a:pt x="55985" y="115349"/>
                  </a:lnTo>
                  <a:lnTo>
                    <a:pt x="54827" y="114535"/>
                  </a:lnTo>
                  <a:lnTo>
                    <a:pt x="55038" y="112524"/>
                  </a:lnTo>
                  <a:lnTo>
                    <a:pt x="54959" y="111241"/>
                  </a:lnTo>
                  <a:lnTo>
                    <a:pt x="53653" y="110561"/>
                  </a:lnTo>
                  <a:lnTo>
                    <a:pt x="50883" y="110389"/>
                  </a:lnTo>
                  <a:lnTo>
                    <a:pt x="49945" y="109661"/>
                  </a:lnTo>
                  <a:lnTo>
                    <a:pt x="49999" y="108574"/>
                  </a:lnTo>
                  <a:lnTo>
                    <a:pt x="50250" y="107533"/>
                  </a:lnTo>
                  <a:lnTo>
                    <a:pt x="49937" y="106727"/>
                  </a:lnTo>
                  <a:lnTo>
                    <a:pt x="49217" y="106117"/>
                  </a:lnTo>
                  <a:lnTo>
                    <a:pt x="47762" y="106282"/>
                  </a:lnTo>
                  <a:lnTo>
                    <a:pt x="46095" y="107111"/>
                  </a:lnTo>
                  <a:lnTo>
                    <a:pt x="44875" y="108057"/>
                  </a:lnTo>
                  <a:lnTo>
                    <a:pt x="43342" y="108503"/>
                  </a:lnTo>
                  <a:lnTo>
                    <a:pt x="41480" y="108676"/>
                  </a:lnTo>
                  <a:lnTo>
                    <a:pt x="40322" y="109247"/>
                  </a:lnTo>
                  <a:lnTo>
                    <a:pt x="39000" y="111554"/>
                  </a:lnTo>
                  <a:lnTo>
                    <a:pt x="34485" y="112040"/>
                  </a:lnTo>
                  <a:lnTo>
                    <a:pt x="33030" y="111515"/>
                  </a:lnTo>
                  <a:lnTo>
                    <a:pt x="31841" y="109880"/>
                  </a:lnTo>
                  <a:lnTo>
                    <a:pt x="30284" y="107236"/>
                  </a:lnTo>
                  <a:lnTo>
                    <a:pt x="29416" y="106907"/>
                  </a:lnTo>
                  <a:lnTo>
                    <a:pt x="27945" y="106579"/>
                  </a:lnTo>
                  <a:lnTo>
                    <a:pt x="25544" y="106735"/>
                  </a:lnTo>
                  <a:lnTo>
                    <a:pt x="22312" y="107846"/>
                  </a:lnTo>
                  <a:lnTo>
                    <a:pt x="21530" y="106931"/>
                  </a:lnTo>
                  <a:lnTo>
                    <a:pt x="20693" y="106665"/>
                  </a:lnTo>
                  <a:lnTo>
                    <a:pt x="19934" y="107424"/>
                  </a:lnTo>
                  <a:lnTo>
                    <a:pt x="19159" y="107338"/>
                  </a:lnTo>
                  <a:lnTo>
                    <a:pt x="15968" y="107549"/>
                  </a:lnTo>
                  <a:lnTo>
                    <a:pt x="11923" y="107447"/>
                  </a:lnTo>
                  <a:lnTo>
                    <a:pt x="9615" y="106931"/>
                  </a:lnTo>
                  <a:lnTo>
                    <a:pt x="8120" y="106962"/>
                  </a:lnTo>
                  <a:lnTo>
                    <a:pt x="5147" y="108143"/>
                  </a:lnTo>
                  <a:lnTo>
                    <a:pt x="3575" y="108136"/>
                  </a:lnTo>
                  <a:lnTo>
                    <a:pt x="1510" y="108347"/>
                  </a:lnTo>
                  <a:lnTo>
                    <a:pt x="1126" y="104349"/>
                  </a:lnTo>
                  <a:lnTo>
                    <a:pt x="0" y="101642"/>
                  </a:lnTo>
                  <a:lnTo>
                    <a:pt x="344" y="99765"/>
                  </a:lnTo>
                  <a:lnTo>
                    <a:pt x="1095" y="97183"/>
                  </a:lnTo>
                  <a:lnTo>
                    <a:pt x="1721" y="95728"/>
                  </a:lnTo>
                  <a:lnTo>
                    <a:pt x="2996" y="96346"/>
                  </a:lnTo>
                  <a:lnTo>
                    <a:pt x="4459" y="97410"/>
                  </a:lnTo>
                  <a:lnTo>
                    <a:pt x="5429" y="97128"/>
                  </a:lnTo>
                  <a:lnTo>
                    <a:pt x="5688" y="96252"/>
                  </a:lnTo>
                  <a:lnTo>
                    <a:pt x="5312" y="95102"/>
                  </a:lnTo>
                  <a:lnTo>
                    <a:pt x="5257" y="94241"/>
                  </a:lnTo>
                  <a:lnTo>
                    <a:pt x="5805" y="93107"/>
                  </a:lnTo>
                  <a:lnTo>
                    <a:pt x="6611" y="92051"/>
                  </a:lnTo>
                  <a:lnTo>
                    <a:pt x="11774" y="90314"/>
                  </a:lnTo>
                  <a:lnTo>
                    <a:pt x="16195" y="89046"/>
                  </a:lnTo>
                  <a:lnTo>
                    <a:pt x="18495" y="89891"/>
                  </a:lnTo>
                  <a:lnTo>
                    <a:pt x="22946" y="91832"/>
                  </a:lnTo>
                  <a:lnTo>
                    <a:pt x="25239" y="92833"/>
                  </a:lnTo>
                  <a:lnTo>
                    <a:pt x="26834" y="93420"/>
                  </a:lnTo>
                  <a:lnTo>
                    <a:pt x="28235" y="96260"/>
                  </a:lnTo>
                  <a:lnTo>
                    <a:pt x="29150" y="96127"/>
                  </a:lnTo>
                  <a:lnTo>
                    <a:pt x="30073" y="95556"/>
                  </a:lnTo>
                  <a:lnTo>
                    <a:pt x="30621" y="94859"/>
                  </a:lnTo>
                  <a:lnTo>
                    <a:pt x="31067" y="92442"/>
                  </a:lnTo>
                  <a:lnTo>
                    <a:pt x="33140" y="91080"/>
                  </a:lnTo>
                  <a:lnTo>
                    <a:pt x="37701" y="89469"/>
                  </a:lnTo>
                  <a:lnTo>
                    <a:pt x="38022" y="88522"/>
                  </a:lnTo>
                  <a:lnTo>
                    <a:pt x="37952" y="87998"/>
                  </a:lnTo>
                  <a:lnTo>
                    <a:pt x="38671" y="87536"/>
                  </a:lnTo>
                  <a:lnTo>
                    <a:pt x="40956" y="87067"/>
                  </a:lnTo>
                  <a:lnTo>
                    <a:pt x="45572" y="86621"/>
                  </a:lnTo>
                  <a:lnTo>
                    <a:pt x="47136" y="86958"/>
                  </a:lnTo>
                  <a:lnTo>
                    <a:pt x="48928" y="87912"/>
                  </a:lnTo>
                  <a:lnTo>
                    <a:pt x="50312" y="88859"/>
                  </a:lnTo>
                  <a:lnTo>
                    <a:pt x="51627" y="88827"/>
                  </a:lnTo>
                  <a:lnTo>
                    <a:pt x="52714" y="88632"/>
                  </a:lnTo>
                  <a:lnTo>
                    <a:pt x="53183" y="88898"/>
                  </a:lnTo>
                  <a:lnTo>
                    <a:pt x="53528" y="89735"/>
                  </a:lnTo>
                  <a:lnTo>
                    <a:pt x="54091" y="90486"/>
                  </a:lnTo>
                  <a:lnTo>
                    <a:pt x="55859" y="89461"/>
                  </a:lnTo>
                  <a:lnTo>
                    <a:pt x="57455" y="88139"/>
                  </a:lnTo>
                  <a:lnTo>
                    <a:pt x="58715" y="87951"/>
                  </a:lnTo>
                  <a:lnTo>
                    <a:pt x="59873" y="87450"/>
                  </a:lnTo>
                  <a:lnTo>
                    <a:pt x="60209" y="86566"/>
                  </a:lnTo>
                  <a:lnTo>
                    <a:pt x="61117" y="85096"/>
                  </a:lnTo>
                  <a:lnTo>
                    <a:pt x="63722" y="82287"/>
                  </a:lnTo>
                  <a:lnTo>
                    <a:pt x="65075" y="81833"/>
                  </a:lnTo>
                  <a:lnTo>
                    <a:pt x="65951" y="81833"/>
                  </a:lnTo>
                  <a:lnTo>
                    <a:pt x="65998" y="82287"/>
                  </a:lnTo>
                  <a:lnTo>
                    <a:pt x="66421" y="82702"/>
                  </a:lnTo>
                  <a:lnTo>
                    <a:pt x="68698" y="83351"/>
                  </a:lnTo>
                  <a:lnTo>
                    <a:pt x="69394" y="82608"/>
                  </a:lnTo>
                  <a:lnTo>
                    <a:pt x="69762" y="81583"/>
                  </a:lnTo>
                  <a:lnTo>
                    <a:pt x="68964" y="79956"/>
                  </a:lnTo>
                  <a:lnTo>
                    <a:pt x="68948" y="79275"/>
                  </a:lnTo>
                  <a:lnTo>
                    <a:pt x="69245" y="78649"/>
                  </a:lnTo>
                  <a:lnTo>
                    <a:pt x="69667" y="78274"/>
                  </a:lnTo>
                  <a:lnTo>
                    <a:pt x="73306" y="79823"/>
                  </a:lnTo>
                  <a:lnTo>
                    <a:pt x="74111" y="79791"/>
                  </a:lnTo>
                  <a:lnTo>
                    <a:pt x="75770" y="78923"/>
                  </a:lnTo>
                  <a:lnTo>
                    <a:pt x="77287" y="77397"/>
                  </a:lnTo>
                  <a:lnTo>
                    <a:pt x="77835" y="76193"/>
                  </a:lnTo>
                  <a:lnTo>
                    <a:pt x="85275" y="72281"/>
                  </a:lnTo>
                  <a:lnTo>
                    <a:pt x="85799" y="71569"/>
                  </a:lnTo>
                  <a:lnTo>
                    <a:pt x="85698" y="71052"/>
                  </a:lnTo>
                  <a:lnTo>
                    <a:pt x="82576" y="70137"/>
                  </a:lnTo>
                  <a:lnTo>
                    <a:pt x="81168" y="70646"/>
                  </a:lnTo>
                  <a:lnTo>
                    <a:pt x="79869" y="70646"/>
                  </a:lnTo>
                  <a:lnTo>
                    <a:pt x="79079" y="70067"/>
                  </a:lnTo>
                  <a:lnTo>
                    <a:pt x="75292" y="69848"/>
                  </a:lnTo>
                  <a:lnTo>
                    <a:pt x="74463" y="69441"/>
                  </a:lnTo>
                  <a:lnTo>
                    <a:pt x="71952" y="66609"/>
                  </a:lnTo>
                  <a:lnTo>
                    <a:pt x="70223" y="65529"/>
                  </a:lnTo>
                  <a:lnTo>
                    <a:pt x="68830" y="64817"/>
                  </a:lnTo>
                  <a:lnTo>
                    <a:pt x="67320" y="64919"/>
                  </a:lnTo>
                  <a:lnTo>
                    <a:pt x="65521" y="65662"/>
                  </a:lnTo>
                  <a:lnTo>
                    <a:pt x="64966" y="65326"/>
                  </a:lnTo>
                  <a:lnTo>
                    <a:pt x="64809" y="64137"/>
                  </a:lnTo>
                  <a:lnTo>
                    <a:pt x="64817" y="62642"/>
                  </a:lnTo>
                  <a:lnTo>
                    <a:pt x="64449" y="61038"/>
                  </a:lnTo>
                  <a:lnTo>
                    <a:pt x="63378" y="60663"/>
                  </a:lnTo>
                  <a:lnTo>
                    <a:pt x="61993" y="61297"/>
                  </a:lnTo>
                  <a:lnTo>
                    <a:pt x="59927" y="60647"/>
                  </a:lnTo>
                  <a:lnTo>
                    <a:pt x="58167" y="60413"/>
                  </a:lnTo>
                  <a:lnTo>
                    <a:pt x="57714" y="57025"/>
                  </a:lnTo>
                  <a:lnTo>
                    <a:pt x="57002" y="55578"/>
                  </a:lnTo>
                  <a:lnTo>
                    <a:pt x="56274" y="54060"/>
                  </a:lnTo>
                  <a:lnTo>
                    <a:pt x="55507" y="53622"/>
                  </a:lnTo>
                  <a:lnTo>
                    <a:pt x="54255" y="52863"/>
                  </a:lnTo>
                  <a:lnTo>
                    <a:pt x="54177" y="51072"/>
                  </a:lnTo>
                  <a:lnTo>
                    <a:pt x="53911" y="50563"/>
                  </a:lnTo>
                  <a:lnTo>
                    <a:pt x="53465" y="50320"/>
                  </a:lnTo>
                  <a:lnTo>
                    <a:pt x="52863" y="50524"/>
                  </a:lnTo>
                  <a:lnTo>
                    <a:pt x="52088" y="51431"/>
                  </a:lnTo>
                  <a:lnTo>
                    <a:pt x="52472" y="53411"/>
                  </a:lnTo>
                  <a:lnTo>
                    <a:pt x="52175" y="55390"/>
                  </a:lnTo>
                  <a:lnTo>
                    <a:pt x="51720" y="56384"/>
                  </a:lnTo>
                  <a:lnTo>
                    <a:pt x="50844" y="57119"/>
                  </a:lnTo>
                  <a:lnTo>
                    <a:pt x="49843" y="57135"/>
                  </a:lnTo>
                  <a:lnTo>
                    <a:pt x="48106" y="56133"/>
                  </a:lnTo>
                  <a:lnTo>
                    <a:pt x="47833" y="62126"/>
                  </a:lnTo>
                  <a:lnTo>
                    <a:pt x="47496" y="62494"/>
                  </a:lnTo>
                  <a:lnTo>
                    <a:pt x="45423" y="61649"/>
                  </a:lnTo>
                  <a:lnTo>
                    <a:pt x="43764" y="62009"/>
                  </a:lnTo>
                  <a:lnTo>
                    <a:pt x="41292" y="61641"/>
                  </a:lnTo>
                  <a:lnTo>
                    <a:pt x="39438" y="60655"/>
                  </a:lnTo>
                  <a:lnTo>
                    <a:pt x="38045" y="60381"/>
                  </a:lnTo>
                  <a:lnTo>
                    <a:pt x="35800" y="59544"/>
                  </a:lnTo>
                  <a:lnTo>
                    <a:pt x="34087" y="58449"/>
                  </a:lnTo>
                  <a:lnTo>
                    <a:pt x="33030" y="54428"/>
                  </a:lnTo>
                  <a:lnTo>
                    <a:pt x="32029" y="52988"/>
                  </a:lnTo>
                  <a:lnTo>
                    <a:pt x="31082" y="52683"/>
                  </a:lnTo>
                  <a:lnTo>
                    <a:pt x="27257" y="54076"/>
                  </a:lnTo>
                  <a:lnTo>
                    <a:pt x="25856" y="52996"/>
                  </a:lnTo>
                  <a:lnTo>
                    <a:pt x="23275" y="51619"/>
                  </a:lnTo>
                  <a:lnTo>
                    <a:pt x="21319" y="51103"/>
                  </a:lnTo>
                  <a:lnTo>
                    <a:pt x="20794" y="50360"/>
                  </a:lnTo>
                  <a:lnTo>
                    <a:pt x="20881" y="49444"/>
                  </a:lnTo>
                  <a:lnTo>
                    <a:pt x="26905" y="44946"/>
                  </a:lnTo>
                  <a:lnTo>
                    <a:pt x="29275" y="41848"/>
                  </a:lnTo>
                  <a:lnTo>
                    <a:pt x="30762" y="40533"/>
                  </a:lnTo>
                  <a:lnTo>
                    <a:pt x="32890" y="39665"/>
                  </a:lnTo>
                  <a:lnTo>
                    <a:pt x="34548" y="39156"/>
                  </a:lnTo>
                  <a:lnTo>
                    <a:pt x="35393" y="36301"/>
                  </a:lnTo>
                  <a:lnTo>
                    <a:pt x="35714" y="35972"/>
                  </a:lnTo>
                  <a:lnTo>
                    <a:pt x="36895" y="35761"/>
                  </a:lnTo>
                  <a:lnTo>
                    <a:pt x="39571" y="34588"/>
                  </a:lnTo>
                  <a:lnTo>
                    <a:pt x="43882" y="32076"/>
                  </a:lnTo>
                  <a:lnTo>
                    <a:pt x="43968" y="31388"/>
                  </a:lnTo>
                  <a:lnTo>
                    <a:pt x="43529" y="30793"/>
                  </a:lnTo>
                  <a:lnTo>
                    <a:pt x="41722" y="29502"/>
                  </a:lnTo>
                  <a:lnTo>
                    <a:pt x="39657" y="28477"/>
                  </a:lnTo>
                  <a:lnTo>
                    <a:pt x="38405" y="29009"/>
                  </a:lnTo>
                  <a:lnTo>
                    <a:pt x="37693" y="29533"/>
                  </a:lnTo>
                  <a:lnTo>
                    <a:pt x="36512" y="28204"/>
                  </a:lnTo>
                  <a:lnTo>
                    <a:pt x="36512" y="26834"/>
                  </a:lnTo>
                  <a:lnTo>
                    <a:pt x="37818" y="24487"/>
                  </a:lnTo>
                  <a:lnTo>
                    <a:pt x="38914" y="23314"/>
                  </a:lnTo>
                  <a:lnTo>
                    <a:pt x="39375" y="21045"/>
                  </a:lnTo>
                  <a:lnTo>
                    <a:pt x="40925" y="19527"/>
                  </a:lnTo>
                  <a:lnTo>
                    <a:pt x="42544" y="17118"/>
                  </a:lnTo>
                  <a:lnTo>
                    <a:pt x="44507" y="15146"/>
                  </a:lnTo>
                  <a:lnTo>
                    <a:pt x="48138" y="13668"/>
                  </a:lnTo>
                  <a:lnTo>
                    <a:pt x="50164" y="14153"/>
                  </a:lnTo>
                  <a:lnTo>
                    <a:pt x="52065" y="13808"/>
                  </a:lnTo>
                  <a:lnTo>
                    <a:pt x="55007" y="12611"/>
                  </a:lnTo>
                  <a:lnTo>
                    <a:pt x="55570" y="12533"/>
                  </a:lnTo>
                  <a:lnTo>
                    <a:pt x="56806" y="12518"/>
                  </a:lnTo>
                  <a:lnTo>
                    <a:pt x="64379" y="14348"/>
                  </a:lnTo>
                  <a:lnTo>
                    <a:pt x="66883" y="14434"/>
                  </a:lnTo>
                  <a:lnTo>
                    <a:pt x="72750" y="16813"/>
                  </a:lnTo>
                  <a:lnTo>
                    <a:pt x="75449" y="17329"/>
                  </a:lnTo>
                  <a:lnTo>
                    <a:pt x="77358" y="18002"/>
                  </a:lnTo>
                  <a:lnTo>
                    <a:pt x="78219" y="19027"/>
                  </a:lnTo>
                  <a:lnTo>
                    <a:pt x="79596" y="20286"/>
                  </a:lnTo>
                  <a:lnTo>
                    <a:pt x="86965" y="21303"/>
                  </a:lnTo>
                  <a:lnTo>
                    <a:pt x="88992" y="21976"/>
                  </a:lnTo>
                  <a:lnTo>
                    <a:pt x="89719" y="23079"/>
                  </a:lnTo>
                  <a:lnTo>
                    <a:pt x="91824" y="24480"/>
                  </a:lnTo>
                  <a:lnTo>
                    <a:pt x="93615" y="24800"/>
                  </a:lnTo>
                  <a:lnTo>
                    <a:pt x="92050" y="19324"/>
                  </a:lnTo>
                  <a:lnTo>
                    <a:pt x="92676" y="16062"/>
                  </a:lnTo>
                  <a:lnTo>
                    <a:pt x="95008" y="7119"/>
                  </a:lnTo>
                  <a:lnTo>
                    <a:pt x="96228" y="5766"/>
                  </a:lnTo>
                  <a:lnTo>
                    <a:pt x="98567" y="4569"/>
                  </a:lnTo>
                  <a:lnTo>
                    <a:pt x="102244" y="3231"/>
                  </a:lnTo>
                  <a:lnTo>
                    <a:pt x="103637" y="1361"/>
                  </a:lnTo>
                  <a:lnTo>
                    <a:pt x="106649" y="1549"/>
                  </a:lnTo>
                  <a:lnTo>
                    <a:pt x="107956" y="1385"/>
                  </a:lnTo>
                  <a:lnTo>
                    <a:pt x="108855" y="1048"/>
                  </a:lnTo>
                  <a:lnTo>
                    <a:pt x="109348" y="0"/>
                  </a:lnTo>
                  <a:lnTo>
                    <a:pt x="112744" y="1823"/>
                  </a:lnTo>
                  <a:lnTo>
                    <a:pt x="118423" y="5516"/>
                  </a:lnTo>
                  <a:lnTo>
                    <a:pt x="122711" y="7855"/>
                  </a:lnTo>
                  <a:lnTo>
                    <a:pt x="127764" y="10061"/>
                  </a:lnTo>
                  <a:lnTo>
                    <a:pt x="134758" y="12072"/>
                  </a:lnTo>
                  <a:lnTo>
                    <a:pt x="140673" y="12737"/>
                  </a:lnTo>
                  <a:lnTo>
                    <a:pt x="141690" y="12259"/>
                  </a:lnTo>
                  <a:lnTo>
                    <a:pt x="144061" y="9200"/>
                  </a:lnTo>
                  <a:lnTo>
                    <a:pt x="145180" y="9067"/>
                  </a:lnTo>
                  <a:lnTo>
                    <a:pt x="147198" y="9333"/>
                  </a:lnTo>
                  <a:lnTo>
                    <a:pt x="153472" y="9474"/>
                  </a:lnTo>
                  <a:lnTo>
                    <a:pt x="159864" y="9623"/>
                  </a:lnTo>
                  <a:lnTo>
                    <a:pt x="162876" y="9326"/>
                  </a:lnTo>
                  <a:lnTo>
                    <a:pt x="169416" y="8050"/>
                  </a:lnTo>
                  <a:lnTo>
                    <a:pt x="170379" y="7988"/>
                  </a:lnTo>
                  <a:lnTo>
                    <a:pt x="171896" y="8074"/>
                  </a:lnTo>
                  <a:lnTo>
                    <a:pt x="175808" y="9811"/>
                  </a:lnTo>
                  <a:lnTo>
                    <a:pt x="178734" y="10053"/>
                  </a:lnTo>
                  <a:lnTo>
                    <a:pt x="180721" y="10045"/>
                  </a:lnTo>
                  <a:lnTo>
                    <a:pt x="181879" y="10186"/>
                  </a:lnTo>
                  <a:lnTo>
                    <a:pt x="184304" y="10124"/>
                  </a:lnTo>
                  <a:lnTo>
                    <a:pt x="188239" y="10327"/>
                  </a:lnTo>
                  <a:lnTo>
                    <a:pt x="193106" y="11454"/>
                  </a:lnTo>
                  <a:lnTo>
                    <a:pt x="198966" y="11250"/>
                  </a:lnTo>
                  <a:lnTo>
                    <a:pt x="200843" y="11039"/>
                  </a:lnTo>
                  <a:lnTo>
                    <a:pt x="204105" y="11242"/>
                  </a:lnTo>
                  <a:lnTo>
                    <a:pt x="206695" y="12314"/>
                  </a:lnTo>
                  <a:lnTo>
                    <a:pt x="209973" y="13448"/>
                  </a:lnTo>
                  <a:lnTo>
                    <a:pt x="212031" y="13926"/>
                  </a:lnTo>
                  <a:lnTo>
                    <a:pt x="213408" y="14168"/>
                  </a:lnTo>
                  <a:lnTo>
                    <a:pt x="215864" y="14254"/>
                  </a:lnTo>
                  <a:lnTo>
                    <a:pt x="217335" y="13902"/>
                  </a:lnTo>
                  <a:lnTo>
                    <a:pt x="218172" y="14395"/>
                  </a:lnTo>
                  <a:lnTo>
                    <a:pt x="219001" y="17165"/>
                  </a:lnTo>
                  <a:lnTo>
                    <a:pt x="221035" y="18980"/>
                  </a:lnTo>
                  <a:lnTo>
                    <a:pt x="222624" y="20693"/>
                  </a:lnTo>
                  <a:lnTo>
                    <a:pt x="223953" y="22586"/>
                  </a:lnTo>
                  <a:lnTo>
                    <a:pt x="225307" y="23361"/>
                  </a:lnTo>
                  <a:lnTo>
                    <a:pt x="227693" y="23384"/>
                  </a:lnTo>
                  <a:lnTo>
                    <a:pt x="232192" y="23924"/>
                  </a:lnTo>
                  <a:lnTo>
                    <a:pt x="234773" y="24675"/>
                  </a:lnTo>
                  <a:lnTo>
                    <a:pt x="238075" y="27938"/>
                  </a:lnTo>
                  <a:lnTo>
                    <a:pt x="241079" y="31255"/>
                  </a:lnTo>
                  <a:close/>
                  <a:moveTo>
                    <a:pt x="43404" y="97887"/>
                  </a:moveTo>
                  <a:lnTo>
                    <a:pt x="43608" y="97480"/>
                  </a:lnTo>
                  <a:lnTo>
                    <a:pt x="42802" y="95391"/>
                  </a:lnTo>
                  <a:lnTo>
                    <a:pt x="43889" y="93435"/>
                  </a:lnTo>
                  <a:lnTo>
                    <a:pt x="41738" y="93107"/>
                  </a:lnTo>
                  <a:lnTo>
                    <a:pt x="40635" y="92528"/>
                  </a:lnTo>
                  <a:lnTo>
                    <a:pt x="39399" y="90548"/>
                  </a:lnTo>
                  <a:lnTo>
                    <a:pt x="38992" y="90455"/>
                  </a:lnTo>
                  <a:lnTo>
                    <a:pt x="38350" y="90994"/>
                  </a:lnTo>
                  <a:lnTo>
                    <a:pt x="38006" y="92293"/>
                  </a:lnTo>
                  <a:lnTo>
                    <a:pt x="38311" y="93694"/>
                  </a:lnTo>
                  <a:lnTo>
                    <a:pt x="39187" y="94640"/>
                  </a:lnTo>
                  <a:lnTo>
                    <a:pt x="39767" y="94953"/>
                  </a:lnTo>
                  <a:lnTo>
                    <a:pt x="39853" y="95016"/>
                  </a:lnTo>
                  <a:lnTo>
                    <a:pt x="39829" y="95477"/>
                  </a:lnTo>
                  <a:lnTo>
                    <a:pt x="39125" y="97793"/>
                  </a:lnTo>
                  <a:lnTo>
                    <a:pt x="40275" y="98090"/>
                  </a:lnTo>
                  <a:lnTo>
                    <a:pt x="42294" y="98129"/>
                  </a:lnTo>
                  <a:lnTo>
                    <a:pt x="43404" y="97887"/>
                  </a:lnTo>
                  <a:close/>
                  <a:moveTo>
                    <a:pt x="55992" y="96244"/>
                  </a:moveTo>
                  <a:lnTo>
                    <a:pt x="56211" y="94953"/>
                  </a:lnTo>
                  <a:lnTo>
                    <a:pt x="55679" y="95016"/>
                  </a:lnTo>
                  <a:lnTo>
                    <a:pt x="55046" y="95368"/>
                  </a:lnTo>
                  <a:lnTo>
                    <a:pt x="53833" y="95720"/>
                  </a:lnTo>
                  <a:lnTo>
                    <a:pt x="53567" y="96361"/>
                  </a:lnTo>
                  <a:lnTo>
                    <a:pt x="54381" y="97175"/>
                  </a:lnTo>
                  <a:lnTo>
                    <a:pt x="55413" y="97472"/>
                  </a:lnTo>
                  <a:lnTo>
                    <a:pt x="55992" y="96244"/>
                  </a:lnTo>
                  <a:close/>
                  <a:moveTo>
                    <a:pt x="32326" y="99804"/>
                  </a:moveTo>
                  <a:lnTo>
                    <a:pt x="32248" y="99217"/>
                  </a:lnTo>
                  <a:lnTo>
                    <a:pt x="31497" y="98943"/>
                  </a:lnTo>
                  <a:lnTo>
                    <a:pt x="29369" y="98630"/>
                  </a:lnTo>
                  <a:lnTo>
                    <a:pt x="27851" y="98176"/>
                  </a:lnTo>
                  <a:lnTo>
                    <a:pt x="27523" y="98169"/>
                  </a:lnTo>
                  <a:lnTo>
                    <a:pt x="27664" y="98732"/>
                  </a:lnTo>
                  <a:lnTo>
                    <a:pt x="28313" y="99725"/>
                  </a:lnTo>
                  <a:lnTo>
                    <a:pt x="29205" y="100789"/>
                  </a:lnTo>
                  <a:lnTo>
                    <a:pt x="30355" y="100907"/>
                  </a:lnTo>
                  <a:lnTo>
                    <a:pt x="32326" y="9980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1" name="Freeform: Shape 690">
              <a:extLst>
                <a:ext uri="{FF2B5EF4-FFF2-40B4-BE49-F238E27FC236}">
                  <a16:creationId xmlns:a16="http://schemas.microsoft.com/office/drawing/2014/main" id="{56FAADEB-58D4-B078-C087-ABED37D85C11}"/>
                </a:ext>
              </a:extLst>
            </p:cNvPr>
            <p:cNvSpPr>
              <a:spLocks/>
            </p:cNvSpPr>
            <p:nvPr/>
          </p:nvSpPr>
          <p:spPr>
            <a:xfrm>
              <a:off x="9497482" y="4324293"/>
              <a:ext cx="116060" cy="96001"/>
            </a:xfrm>
            <a:custGeom>
              <a:avLst/>
              <a:gdLst>
                <a:gd name="connsiteX0" fmla="*/ 46244 w 116060"/>
                <a:gd name="connsiteY0" fmla="*/ 96001 h 96001"/>
                <a:gd name="connsiteX1" fmla="*/ 42645 w 116060"/>
                <a:gd name="connsiteY1" fmla="*/ 93115 h 96001"/>
                <a:gd name="connsiteX2" fmla="*/ 35502 w 116060"/>
                <a:gd name="connsiteY2" fmla="*/ 92105 h 96001"/>
                <a:gd name="connsiteX3" fmla="*/ 34728 w 116060"/>
                <a:gd name="connsiteY3" fmla="*/ 90830 h 96001"/>
                <a:gd name="connsiteX4" fmla="*/ 34039 w 116060"/>
                <a:gd name="connsiteY4" fmla="*/ 90580 h 96001"/>
                <a:gd name="connsiteX5" fmla="*/ 33382 w 116060"/>
                <a:gd name="connsiteY5" fmla="*/ 92238 h 96001"/>
                <a:gd name="connsiteX6" fmla="*/ 29455 w 116060"/>
                <a:gd name="connsiteY6" fmla="*/ 93827 h 96001"/>
                <a:gd name="connsiteX7" fmla="*/ 27812 w 116060"/>
                <a:gd name="connsiteY7" fmla="*/ 92864 h 96001"/>
                <a:gd name="connsiteX8" fmla="*/ 26615 w 116060"/>
                <a:gd name="connsiteY8" fmla="*/ 91706 h 96001"/>
                <a:gd name="connsiteX9" fmla="*/ 26787 w 116060"/>
                <a:gd name="connsiteY9" fmla="*/ 90283 h 96001"/>
                <a:gd name="connsiteX10" fmla="*/ 27929 w 116060"/>
                <a:gd name="connsiteY10" fmla="*/ 89125 h 96001"/>
                <a:gd name="connsiteX11" fmla="*/ 29877 w 116060"/>
                <a:gd name="connsiteY11" fmla="*/ 88295 h 96001"/>
                <a:gd name="connsiteX12" fmla="*/ 30777 w 116060"/>
                <a:gd name="connsiteY12" fmla="*/ 85369 h 96001"/>
                <a:gd name="connsiteX13" fmla="*/ 29291 w 116060"/>
                <a:gd name="connsiteY13" fmla="*/ 81622 h 96001"/>
                <a:gd name="connsiteX14" fmla="*/ 27992 w 116060"/>
                <a:gd name="connsiteY14" fmla="*/ 80527 h 96001"/>
                <a:gd name="connsiteX15" fmla="*/ 26615 w 116060"/>
                <a:gd name="connsiteY15" fmla="*/ 79666 h 96001"/>
                <a:gd name="connsiteX16" fmla="*/ 25168 w 116060"/>
                <a:gd name="connsiteY16" fmla="*/ 81059 h 96001"/>
                <a:gd name="connsiteX17" fmla="*/ 23955 w 116060"/>
                <a:gd name="connsiteY17" fmla="*/ 83445 h 96001"/>
                <a:gd name="connsiteX18" fmla="*/ 22688 w 116060"/>
                <a:gd name="connsiteY18" fmla="*/ 84673 h 96001"/>
                <a:gd name="connsiteX19" fmla="*/ 20896 w 116060"/>
                <a:gd name="connsiteY19" fmla="*/ 84947 h 96001"/>
                <a:gd name="connsiteX20" fmla="*/ 18276 w 116060"/>
                <a:gd name="connsiteY20" fmla="*/ 84845 h 96001"/>
                <a:gd name="connsiteX21" fmla="*/ 17258 w 116060"/>
                <a:gd name="connsiteY21" fmla="*/ 81286 h 96001"/>
                <a:gd name="connsiteX22" fmla="*/ 16922 w 116060"/>
                <a:gd name="connsiteY22" fmla="*/ 78234 h 96001"/>
                <a:gd name="connsiteX23" fmla="*/ 17282 w 116060"/>
                <a:gd name="connsiteY23" fmla="*/ 74745 h 96001"/>
                <a:gd name="connsiteX24" fmla="*/ 17681 w 116060"/>
                <a:gd name="connsiteY24" fmla="*/ 72680 h 96001"/>
                <a:gd name="connsiteX25" fmla="*/ 15162 w 116060"/>
                <a:gd name="connsiteY25" fmla="*/ 69832 h 96001"/>
                <a:gd name="connsiteX26" fmla="*/ 15013 w 116060"/>
                <a:gd name="connsiteY26" fmla="*/ 67117 h 96001"/>
                <a:gd name="connsiteX27" fmla="*/ 13800 w 116060"/>
                <a:gd name="connsiteY27" fmla="*/ 65717 h 96001"/>
                <a:gd name="connsiteX28" fmla="*/ 13440 w 116060"/>
                <a:gd name="connsiteY28" fmla="*/ 66429 h 96001"/>
                <a:gd name="connsiteX29" fmla="*/ 13472 w 116060"/>
                <a:gd name="connsiteY29" fmla="*/ 67211 h 96001"/>
                <a:gd name="connsiteX30" fmla="*/ 13128 w 116060"/>
                <a:gd name="connsiteY30" fmla="*/ 66648 h 96001"/>
                <a:gd name="connsiteX31" fmla="*/ 9138 w 116060"/>
                <a:gd name="connsiteY31" fmla="*/ 58668 h 96001"/>
                <a:gd name="connsiteX32" fmla="*/ 8472 w 116060"/>
                <a:gd name="connsiteY32" fmla="*/ 54967 h 96001"/>
                <a:gd name="connsiteX33" fmla="*/ 9161 w 116060"/>
                <a:gd name="connsiteY33" fmla="*/ 52112 h 96001"/>
                <a:gd name="connsiteX34" fmla="*/ 9560 w 116060"/>
                <a:gd name="connsiteY34" fmla="*/ 51157 h 96001"/>
                <a:gd name="connsiteX35" fmla="*/ 8410 w 116060"/>
                <a:gd name="connsiteY35" fmla="*/ 49655 h 96001"/>
                <a:gd name="connsiteX36" fmla="*/ 6798 w 116060"/>
                <a:gd name="connsiteY36" fmla="*/ 47950 h 96001"/>
                <a:gd name="connsiteX37" fmla="*/ 3943 w 116060"/>
                <a:gd name="connsiteY37" fmla="*/ 45712 h 96001"/>
                <a:gd name="connsiteX38" fmla="*/ 3755 w 116060"/>
                <a:gd name="connsiteY38" fmla="*/ 42168 h 96001"/>
                <a:gd name="connsiteX39" fmla="*/ 3113 w 116060"/>
                <a:gd name="connsiteY39" fmla="*/ 37991 h 96001"/>
                <a:gd name="connsiteX40" fmla="*/ 2261 w 116060"/>
                <a:gd name="connsiteY40" fmla="*/ 36575 h 96001"/>
                <a:gd name="connsiteX41" fmla="*/ 954 w 116060"/>
                <a:gd name="connsiteY41" fmla="*/ 34001 h 96001"/>
                <a:gd name="connsiteX42" fmla="*/ 242 w 116060"/>
                <a:gd name="connsiteY42" fmla="*/ 31865 h 96001"/>
                <a:gd name="connsiteX43" fmla="*/ 0 w 116060"/>
                <a:gd name="connsiteY43" fmla="*/ 26216 h 96001"/>
                <a:gd name="connsiteX44" fmla="*/ 368 w 116060"/>
                <a:gd name="connsiteY44" fmla="*/ 25763 h 96001"/>
                <a:gd name="connsiteX45" fmla="*/ 2394 w 116060"/>
                <a:gd name="connsiteY45" fmla="*/ 25598 h 96001"/>
                <a:gd name="connsiteX46" fmla="*/ 4991 w 116060"/>
                <a:gd name="connsiteY46" fmla="*/ 25191 h 96001"/>
                <a:gd name="connsiteX47" fmla="*/ 5406 w 116060"/>
                <a:gd name="connsiteY47" fmla="*/ 24284 h 96001"/>
                <a:gd name="connsiteX48" fmla="*/ 4944 w 116060"/>
                <a:gd name="connsiteY48" fmla="*/ 23525 h 96001"/>
                <a:gd name="connsiteX49" fmla="*/ 6603 w 116060"/>
                <a:gd name="connsiteY49" fmla="*/ 22242 h 96001"/>
                <a:gd name="connsiteX50" fmla="*/ 8989 w 116060"/>
                <a:gd name="connsiteY50" fmla="*/ 19433 h 96001"/>
                <a:gd name="connsiteX51" fmla="*/ 10827 w 116060"/>
                <a:gd name="connsiteY51" fmla="*/ 16500 h 96001"/>
                <a:gd name="connsiteX52" fmla="*/ 12157 w 116060"/>
                <a:gd name="connsiteY52" fmla="*/ 14646 h 96001"/>
                <a:gd name="connsiteX53" fmla="*/ 12948 w 116060"/>
                <a:gd name="connsiteY53" fmla="*/ 12807 h 96001"/>
                <a:gd name="connsiteX54" fmla="*/ 15623 w 116060"/>
                <a:gd name="connsiteY54" fmla="*/ 10202 h 96001"/>
                <a:gd name="connsiteX55" fmla="*/ 19324 w 116060"/>
                <a:gd name="connsiteY55" fmla="*/ 8402 h 96001"/>
                <a:gd name="connsiteX56" fmla="*/ 21827 w 116060"/>
                <a:gd name="connsiteY56" fmla="*/ 7980 h 96001"/>
                <a:gd name="connsiteX57" fmla="*/ 24440 w 116060"/>
                <a:gd name="connsiteY57" fmla="*/ 7370 h 96001"/>
                <a:gd name="connsiteX58" fmla="*/ 26936 w 116060"/>
                <a:gd name="connsiteY58" fmla="*/ 6494 h 96001"/>
                <a:gd name="connsiteX59" fmla="*/ 28125 w 116060"/>
                <a:gd name="connsiteY59" fmla="*/ 6407 h 96001"/>
                <a:gd name="connsiteX60" fmla="*/ 31223 w 116060"/>
                <a:gd name="connsiteY60" fmla="*/ 7464 h 96001"/>
                <a:gd name="connsiteX61" fmla="*/ 32905 w 116060"/>
                <a:gd name="connsiteY61" fmla="*/ 7730 h 96001"/>
                <a:gd name="connsiteX62" fmla="*/ 34673 w 116060"/>
                <a:gd name="connsiteY62" fmla="*/ 7714 h 96001"/>
                <a:gd name="connsiteX63" fmla="*/ 36496 w 116060"/>
                <a:gd name="connsiteY63" fmla="*/ 7831 h 96001"/>
                <a:gd name="connsiteX64" fmla="*/ 38084 w 116060"/>
                <a:gd name="connsiteY64" fmla="*/ 7722 h 96001"/>
                <a:gd name="connsiteX65" fmla="*/ 41886 w 116060"/>
                <a:gd name="connsiteY65" fmla="*/ 6986 h 96001"/>
                <a:gd name="connsiteX66" fmla="*/ 45931 w 116060"/>
                <a:gd name="connsiteY66" fmla="*/ 7573 h 96001"/>
                <a:gd name="connsiteX67" fmla="*/ 49538 w 116060"/>
                <a:gd name="connsiteY67" fmla="*/ 7111 h 96001"/>
                <a:gd name="connsiteX68" fmla="*/ 53997 w 116060"/>
                <a:gd name="connsiteY68" fmla="*/ 6259 h 96001"/>
                <a:gd name="connsiteX69" fmla="*/ 56187 w 116060"/>
                <a:gd name="connsiteY69" fmla="*/ 6799 h 96001"/>
                <a:gd name="connsiteX70" fmla="*/ 58182 w 116060"/>
                <a:gd name="connsiteY70" fmla="*/ 7651 h 96001"/>
                <a:gd name="connsiteX71" fmla="*/ 58457 w 116060"/>
                <a:gd name="connsiteY71" fmla="*/ 9380 h 96001"/>
                <a:gd name="connsiteX72" fmla="*/ 58926 w 116060"/>
                <a:gd name="connsiteY72" fmla="*/ 10171 h 96001"/>
                <a:gd name="connsiteX73" fmla="*/ 59591 w 116060"/>
                <a:gd name="connsiteY73" fmla="*/ 10781 h 96001"/>
                <a:gd name="connsiteX74" fmla="*/ 60475 w 116060"/>
                <a:gd name="connsiteY74" fmla="*/ 10781 h 96001"/>
                <a:gd name="connsiteX75" fmla="*/ 61617 w 116060"/>
                <a:gd name="connsiteY75" fmla="*/ 9576 h 96001"/>
                <a:gd name="connsiteX76" fmla="*/ 62564 w 116060"/>
                <a:gd name="connsiteY76" fmla="*/ 8332 h 96001"/>
                <a:gd name="connsiteX77" fmla="*/ 62877 w 116060"/>
                <a:gd name="connsiteY77" fmla="*/ 8105 h 96001"/>
                <a:gd name="connsiteX78" fmla="*/ 62924 w 116060"/>
                <a:gd name="connsiteY78" fmla="*/ 8715 h 96001"/>
                <a:gd name="connsiteX79" fmla="*/ 63401 w 116060"/>
                <a:gd name="connsiteY79" fmla="*/ 10061 h 96001"/>
                <a:gd name="connsiteX80" fmla="*/ 64246 w 116060"/>
                <a:gd name="connsiteY80" fmla="*/ 11383 h 96001"/>
                <a:gd name="connsiteX81" fmla="*/ 65106 w 116060"/>
                <a:gd name="connsiteY81" fmla="*/ 12259 h 96001"/>
                <a:gd name="connsiteX82" fmla="*/ 66538 w 116060"/>
                <a:gd name="connsiteY82" fmla="*/ 13425 h 96001"/>
                <a:gd name="connsiteX83" fmla="*/ 67469 w 116060"/>
                <a:gd name="connsiteY83" fmla="*/ 13480 h 96001"/>
                <a:gd name="connsiteX84" fmla="*/ 70528 w 116060"/>
                <a:gd name="connsiteY84" fmla="*/ 12377 h 96001"/>
                <a:gd name="connsiteX85" fmla="*/ 75097 w 116060"/>
                <a:gd name="connsiteY85" fmla="*/ 13981 h 96001"/>
                <a:gd name="connsiteX86" fmla="*/ 75629 w 116060"/>
                <a:gd name="connsiteY86" fmla="*/ 14786 h 96001"/>
                <a:gd name="connsiteX87" fmla="*/ 77107 w 116060"/>
                <a:gd name="connsiteY87" fmla="*/ 16414 h 96001"/>
                <a:gd name="connsiteX88" fmla="*/ 78704 w 116060"/>
                <a:gd name="connsiteY88" fmla="*/ 17579 h 96001"/>
                <a:gd name="connsiteX89" fmla="*/ 82271 w 116060"/>
                <a:gd name="connsiteY89" fmla="*/ 17658 h 96001"/>
                <a:gd name="connsiteX90" fmla="*/ 83538 w 116060"/>
                <a:gd name="connsiteY90" fmla="*/ 14779 h 96001"/>
                <a:gd name="connsiteX91" fmla="*/ 82928 w 116060"/>
                <a:gd name="connsiteY91" fmla="*/ 13026 h 96001"/>
                <a:gd name="connsiteX92" fmla="*/ 80894 w 116060"/>
                <a:gd name="connsiteY92" fmla="*/ 9967 h 96001"/>
                <a:gd name="connsiteX93" fmla="*/ 80339 w 116060"/>
                <a:gd name="connsiteY93" fmla="*/ 8160 h 96001"/>
                <a:gd name="connsiteX94" fmla="*/ 80988 w 116060"/>
                <a:gd name="connsiteY94" fmla="*/ 7839 h 96001"/>
                <a:gd name="connsiteX95" fmla="*/ 84430 w 116060"/>
                <a:gd name="connsiteY95" fmla="*/ 7495 h 96001"/>
                <a:gd name="connsiteX96" fmla="*/ 84986 w 116060"/>
                <a:gd name="connsiteY96" fmla="*/ 7143 h 96001"/>
                <a:gd name="connsiteX97" fmla="*/ 85745 w 116060"/>
                <a:gd name="connsiteY97" fmla="*/ 5163 h 96001"/>
                <a:gd name="connsiteX98" fmla="*/ 86683 w 116060"/>
                <a:gd name="connsiteY98" fmla="*/ 5391 h 96001"/>
                <a:gd name="connsiteX99" fmla="*/ 88592 w 116060"/>
                <a:gd name="connsiteY99" fmla="*/ 5649 h 96001"/>
                <a:gd name="connsiteX100" fmla="*/ 90611 w 116060"/>
                <a:gd name="connsiteY100" fmla="*/ 4295 h 96001"/>
                <a:gd name="connsiteX101" fmla="*/ 91808 w 116060"/>
                <a:gd name="connsiteY101" fmla="*/ 2871 h 96001"/>
                <a:gd name="connsiteX102" fmla="*/ 92457 w 116060"/>
                <a:gd name="connsiteY102" fmla="*/ 3521 h 96001"/>
                <a:gd name="connsiteX103" fmla="*/ 93177 w 116060"/>
                <a:gd name="connsiteY103" fmla="*/ 4522 h 96001"/>
                <a:gd name="connsiteX104" fmla="*/ 93959 w 116060"/>
                <a:gd name="connsiteY104" fmla="*/ 5101 h 96001"/>
                <a:gd name="connsiteX105" fmla="*/ 95414 w 116060"/>
                <a:gd name="connsiteY105" fmla="*/ 5962 h 96001"/>
                <a:gd name="connsiteX106" fmla="*/ 97010 w 116060"/>
                <a:gd name="connsiteY106" fmla="*/ 7166 h 96001"/>
                <a:gd name="connsiteX107" fmla="*/ 98004 w 116060"/>
                <a:gd name="connsiteY107" fmla="*/ 8348 h 96001"/>
                <a:gd name="connsiteX108" fmla="*/ 98810 w 116060"/>
                <a:gd name="connsiteY108" fmla="*/ 8809 h 96001"/>
                <a:gd name="connsiteX109" fmla="*/ 100859 w 116060"/>
                <a:gd name="connsiteY109" fmla="*/ 8481 h 96001"/>
                <a:gd name="connsiteX110" fmla="*/ 101407 w 116060"/>
                <a:gd name="connsiteY110" fmla="*/ 8528 h 96001"/>
                <a:gd name="connsiteX111" fmla="*/ 102589 w 116060"/>
                <a:gd name="connsiteY111" fmla="*/ 7088 h 96001"/>
                <a:gd name="connsiteX112" fmla="*/ 103418 w 116060"/>
                <a:gd name="connsiteY112" fmla="*/ 6306 h 96001"/>
                <a:gd name="connsiteX113" fmla="*/ 104130 w 116060"/>
                <a:gd name="connsiteY113" fmla="*/ 6525 h 96001"/>
                <a:gd name="connsiteX114" fmla="*/ 105162 w 116060"/>
                <a:gd name="connsiteY114" fmla="*/ 6509 h 96001"/>
                <a:gd name="connsiteX115" fmla="*/ 107290 w 116060"/>
                <a:gd name="connsiteY115" fmla="*/ 4679 h 96001"/>
                <a:gd name="connsiteX116" fmla="*/ 108511 w 116060"/>
                <a:gd name="connsiteY116" fmla="*/ 3004 h 96001"/>
                <a:gd name="connsiteX117" fmla="*/ 109184 w 116060"/>
                <a:gd name="connsiteY117" fmla="*/ 2543 h 96001"/>
                <a:gd name="connsiteX118" fmla="*/ 111092 w 116060"/>
                <a:gd name="connsiteY118" fmla="*/ 3380 h 96001"/>
                <a:gd name="connsiteX119" fmla="*/ 111859 w 116060"/>
                <a:gd name="connsiteY119" fmla="*/ 3208 h 96001"/>
                <a:gd name="connsiteX120" fmla="*/ 112970 w 116060"/>
                <a:gd name="connsiteY120" fmla="*/ 907 h 96001"/>
                <a:gd name="connsiteX121" fmla="*/ 114159 w 116060"/>
                <a:gd name="connsiteY121" fmla="*/ 0 h 96001"/>
                <a:gd name="connsiteX122" fmla="*/ 114511 w 116060"/>
                <a:gd name="connsiteY122" fmla="*/ 1244 h 96001"/>
                <a:gd name="connsiteX123" fmla="*/ 113588 w 116060"/>
                <a:gd name="connsiteY123" fmla="*/ 3599 h 96001"/>
                <a:gd name="connsiteX124" fmla="*/ 112602 w 116060"/>
                <a:gd name="connsiteY124" fmla="*/ 5727 h 96001"/>
                <a:gd name="connsiteX125" fmla="*/ 110764 w 116060"/>
                <a:gd name="connsiteY125" fmla="*/ 7589 h 96001"/>
                <a:gd name="connsiteX126" fmla="*/ 110670 w 116060"/>
                <a:gd name="connsiteY126" fmla="*/ 8958 h 96001"/>
                <a:gd name="connsiteX127" fmla="*/ 110036 w 116060"/>
                <a:gd name="connsiteY127" fmla="*/ 13034 h 96001"/>
                <a:gd name="connsiteX128" fmla="*/ 110279 w 116060"/>
                <a:gd name="connsiteY128" fmla="*/ 14333 h 96001"/>
                <a:gd name="connsiteX129" fmla="*/ 110709 w 116060"/>
                <a:gd name="connsiteY129" fmla="*/ 15443 h 96001"/>
                <a:gd name="connsiteX130" fmla="*/ 111312 w 116060"/>
                <a:gd name="connsiteY130" fmla="*/ 16038 h 96001"/>
                <a:gd name="connsiteX131" fmla="*/ 112907 w 116060"/>
                <a:gd name="connsiteY131" fmla="*/ 20028 h 96001"/>
                <a:gd name="connsiteX132" fmla="*/ 114370 w 116060"/>
                <a:gd name="connsiteY132" fmla="*/ 23650 h 96001"/>
                <a:gd name="connsiteX133" fmla="*/ 115810 w 116060"/>
                <a:gd name="connsiteY133" fmla="*/ 26623 h 96001"/>
                <a:gd name="connsiteX134" fmla="*/ 116060 w 116060"/>
                <a:gd name="connsiteY134" fmla="*/ 28501 h 96001"/>
                <a:gd name="connsiteX135" fmla="*/ 114738 w 116060"/>
                <a:gd name="connsiteY135" fmla="*/ 33265 h 96001"/>
                <a:gd name="connsiteX136" fmla="*/ 113205 w 116060"/>
                <a:gd name="connsiteY136" fmla="*/ 37639 h 96001"/>
                <a:gd name="connsiteX137" fmla="*/ 113338 w 116060"/>
                <a:gd name="connsiteY137" fmla="*/ 39814 h 96001"/>
                <a:gd name="connsiteX138" fmla="*/ 114003 w 116060"/>
                <a:gd name="connsiteY138" fmla="*/ 41988 h 96001"/>
                <a:gd name="connsiteX139" fmla="*/ 114707 w 116060"/>
                <a:gd name="connsiteY139" fmla="*/ 44891 h 96001"/>
                <a:gd name="connsiteX140" fmla="*/ 114965 w 116060"/>
                <a:gd name="connsiteY140" fmla="*/ 48599 h 96001"/>
                <a:gd name="connsiteX141" fmla="*/ 114582 w 116060"/>
                <a:gd name="connsiteY141" fmla="*/ 51017 h 96001"/>
                <a:gd name="connsiteX142" fmla="*/ 113885 w 116060"/>
                <a:gd name="connsiteY142" fmla="*/ 52519 h 96001"/>
                <a:gd name="connsiteX143" fmla="*/ 112555 w 116060"/>
                <a:gd name="connsiteY143" fmla="*/ 54052 h 96001"/>
                <a:gd name="connsiteX144" fmla="*/ 111406 w 116060"/>
                <a:gd name="connsiteY144" fmla="*/ 54842 h 96001"/>
                <a:gd name="connsiteX145" fmla="*/ 110013 w 116060"/>
                <a:gd name="connsiteY145" fmla="*/ 53536 h 96001"/>
                <a:gd name="connsiteX146" fmla="*/ 108902 w 116060"/>
                <a:gd name="connsiteY146" fmla="*/ 53481 h 96001"/>
                <a:gd name="connsiteX147" fmla="*/ 107423 w 116060"/>
                <a:gd name="connsiteY147" fmla="*/ 53872 h 96001"/>
                <a:gd name="connsiteX148" fmla="*/ 106258 w 116060"/>
                <a:gd name="connsiteY148" fmla="*/ 54475 h 96001"/>
                <a:gd name="connsiteX149" fmla="*/ 103879 w 116060"/>
                <a:gd name="connsiteY149" fmla="*/ 56736 h 96001"/>
                <a:gd name="connsiteX150" fmla="*/ 101243 w 116060"/>
                <a:gd name="connsiteY150" fmla="*/ 58934 h 96001"/>
                <a:gd name="connsiteX151" fmla="*/ 97597 w 116060"/>
                <a:gd name="connsiteY151" fmla="*/ 59497 h 96001"/>
                <a:gd name="connsiteX152" fmla="*/ 96181 w 116060"/>
                <a:gd name="connsiteY152" fmla="*/ 61125 h 96001"/>
                <a:gd name="connsiteX153" fmla="*/ 94663 w 116060"/>
                <a:gd name="connsiteY153" fmla="*/ 61351 h 96001"/>
                <a:gd name="connsiteX154" fmla="*/ 91784 w 116060"/>
                <a:gd name="connsiteY154" fmla="*/ 61437 h 96001"/>
                <a:gd name="connsiteX155" fmla="*/ 89899 w 116060"/>
                <a:gd name="connsiteY155" fmla="*/ 61813 h 96001"/>
                <a:gd name="connsiteX156" fmla="*/ 89985 w 116060"/>
                <a:gd name="connsiteY156" fmla="*/ 62635 h 96001"/>
                <a:gd name="connsiteX157" fmla="*/ 89829 w 116060"/>
                <a:gd name="connsiteY157" fmla="*/ 66499 h 96001"/>
                <a:gd name="connsiteX158" fmla="*/ 89868 w 116060"/>
                <a:gd name="connsiteY158" fmla="*/ 67407 h 96001"/>
                <a:gd name="connsiteX159" fmla="*/ 89578 w 116060"/>
                <a:gd name="connsiteY159" fmla="*/ 67649 h 96001"/>
                <a:gd name="connsiteX160" fmla="*/ 88271 w 116060"/>
                <a:gd name="connsiteY160" fmla="*/ 67767 h 96001"/>
                <a:gd name="connsiteX161" fmla="*/ 86065 w 116060"/>
                <a:gd name="connsiteY161" fmla="*/ 67172 h 96001"/>
                <a:gd name="connsiteX162" fmla="*/ 83077 w 116060"/>
                <a:gd name="connsiteY162" fmla="*/ 66218 h 96001"/>
                <a:gd name="connsiteX163" fmla="*/ 80949 w 116060"/>
                <a:gd name="connsiteY163" fmla="*/ 66069 h 96001"/>
                <a:gd name="connsiteX164" fmla="*/ 79854 w 116060"/>
                <a:gd name="connsiteY164" fmla="*/ 67751 h 96001"/>
                <a:gd name="connsiteX165" fmla="*/ 79204 w 116060"/>
                <a:gd name="connsiteY165" fmla="*/ 68408 h 96001"/>
                <a:gd name="connsiteX166" fmla="*/ 78390 w 116060"/>
                <a:gd name="connsiteY166" fmla="*/ 68510 h 96001"/>
                <a:gd name="connsiteX167" fmla="*/ 77553 w 116060"/>
                <a:gd name="connsiteY167" fmla="*/ 68807 h 96001"/>
                <a:gd name="connsiteX168" fmla="*/ 77272 w 116060"/>
                <a:gd name="connsiteY168" fmla="*/ 69558 h 96001"/>
                <a:gd name="connsiteX169" fmla="*/ 77201 w 116060"/>
                <a:gd name="connsiteY169" fmla="*/ 70497 h 96001"/>
                <a:gd name="connsiteX170" fmla="*/ 77608 w 116060"/>
                <a:gd name="connsiteY170" fmla="*/ 72101 h 96001"/>
                <a:gd name="connsiteX171" fmla="*/ 77764 w 116060"/>
                <a:gd name="connsiteY171" fmla="*/ 74651 h 96001"/>
                <a:gd name="connsiteX172" fmla="*/ 77655 w 116060"/>
                <a:gd name="connsiteY172" fmla="*/ 76388 h 96001"/>
                <a:gd name="connsiteX173" fmla="*/ 78437 w 116060"/>
                <a:gd name="connsiteY173" fmla="*/ 77491 h 96001"/>
                <a:gd name="connsiteX174" fmla="*/ 83007 w 116060"/>
                <a:gd name="connsiteY174" fmla="*/ 81184 h 96001"/>
                <a:gd name="connsiteX175" fmla="*/ 84352 w 116060"/>
                <a:gd name="connsiteY175" fmla="*/ 82107 h 96001"/>
                <a:gd name="connsiteX176" fmla="*/ 84508 w 116060"/>
                <a:gd name="connsiteY176" fmla="*/ 82655 h 96001"/>
                <a:gd name="connsiteX177" fmla="*/ 83710 w 116060"/>
                <a:gd name="connsiteY177" fmla="*/ 84665 h 96001"/>
                <a:gd name="connsiteX178" fmla="*/ 84422 w 116060"/>
                <a:gd name="connsiteY178" fmla="*/ 87490 h 96001"/>
                <a:gd name="connsiteX179" fmla="*/ 82991 w 116060"/>
                <a:gd name="connsiteY179" fmla="*/ 87435 h 96001"/>
                <a:gd name="connsiteX180" fmla="*/ 80597 w 116060"/>
                <a:gd name="connsiteY180" fmla="*/ 86222 h 96001"/>
                <a:gd name="connsiteX181" fmla="*/ 79454 w 116060"/>
                <a:gd name="connsiteY181" fmla="*/ 85479 h 96001"/>
                <a:gd name="connsiteX182" fmla="*/ 78070 w 116060"/>
                <a:gd name="connsiteY182" fmla="*/ 86074 h 96001"/>
                <a:gd name="connsiteX183" fmla="*/ 77585 w 116060"/>
                <a:gd name="connsiteY183" fmla="*/ 85964 h 96001"/>
                <a:gd name="connsiteX184" fmla="*/ 76654 w 116060"/>
                <a:gd name="connsiteY184" fmla="*/ 84571 h 96001"/>
                <a:gd name="connsiteX185" fmla="*/ 75433 w 116060"/>
                <a:gd name="connsiteY185" fmla="*/ 83155 h 96001"/>
                <a:gd name="connsiteX186" fmla="*/ 74174 w 116060"/>
                <a:gd name="connsiteY186" fmla="*/ 83061 h 96001"/>
                <a:gd name="connsiteX187" fmla="*/ 71514 w 116060"/>
                <a:gd name="connsiteY187" fmla="*/ 83617 h 96001"/>
                <a:gd name="connsiteX188" fmla="*/ 68791 w 116060"/>
                <a:gd name="connsiteY188" fmla="*/ 84008 h 96001"/>
                <a:gd name="connsiteX189" fmla="*/ 67758 w 116060"/>
                <a:gd name="connsiteY189" fmla="*/ 84000 h 96001"/>
                <a:gd name="connsiteX190" fmla="*/ 67328 w 116060"/>
                <a:gd name="connsiteY190" fmla="*/ 84259 h 96001"/>
                <a:gd name="connsiteX191" fmla="*/ 65756 w 116060"/>
                <a:gd name="connsiteY191" fmla="*/ 86371 h 96001"/>
                <a:gd name="connsiteX192" fmla="*/ 65091 w 116060"/>
                <a:gd name="connsiteY192" fmla="*/ 86011 h 96001"/>
                <a:gd name="connsiteX193" fmla="*/ 62345 w 116060"/>
                <a:gd name="connsiteY193" fmla="*/ 85205 h 96001"/>
                <a:gd name="connsiteX194" fmla="*/ 59849 w 116060"/>
                <a:gd name="connsiteY194" fmla="*/ 84900 h 96001"/>
                <a:gd name="connsiteX195" fmla="*/ 59340 w 116060"/>
                <a:gd name="connsiteY195" fmla="*/ 85440 h 96001"/>
                <a:gd name="connsiteX196" fmla="*/ 59646 w 116060"/>
                <a:gd name="connsiteY196" fmla="*/ 87161 h 96001"/>
                <a:gd name="connsiteX197" fmla="*/ 60193 w 116060"/>
                <a:gd name="connsiteY197" fmla="*/ 88835 h 96001"/>
                <a:gd name="connsiteX198" fmla="*/ 59865 w 116060"/>
                <a:gd name="connsiteY198" fmla="*/ 89547 h 96001"/>
                <a:gd name="connsiteX199" fmla="*/ 58488 w 116060"/>
                <a:gd name="connsiteY199" fmla="*/ 90431 h 96001"/>
                <a:gd name="connsiteX200" fmla="*/ 56681 w 116060"/>
                <a:gd name="connsiteY200" fmla="*/ 92019 h 96001"/>
                <a:gd name="connsiteX201" fmla="*/ 55562 w 116060"/>
                <a:gd name="connsiteY201" fmla="*/ 93255 h 96001"/>
                <a:gd name="connsiteX202" fmla="*/ 54787 w 116060"/>
                <a:gd name="connsiteY202" fmla="*/ 93561 h 96001"/>
                <a:gd name="connsiteX203" fmla="*/ 52026 w 116060"/>
                <a:gd name="connsiteY203" fmla="*/ 93506 h 96001"/>
                <a:gd name="connsiteX204" fmla="*/ 49272 w 116060"/>
                <a:gd name="connsiteY204" fmla="*/ 93670 h 96001"/>
                <a:gd name="connsiteX205" fmla="*/ 48161 w 116060"/>
                <a:gd name="connsiteY205" fmla="*/ 94836 h 96001"/>
                <a:gd name="connsiteX206" fmla="*/ 47128 w 116060"/>
                <a:gd name="connsiteY206" fmla="*/ 95743 h 96001"/>
                <a:gd name="connsiteX207" fmla="*/ 46244 w 116060"/>
                <a:gd name="connsiteY207" fmla="*/ 96001 h 96001"/>
                <a:gd name="connsiteX208" fmla="*/ 15920 w 116060"/>
                <a:gd name="connsiteY208" fmla="*/ 76592 h 96001"/>
                <a:gd name="connsiteX209" fmla="*/ 15529 w 116060"/>
                <a:gd name="connsiteY209" fmla="*/ 76803 h 96001"/>
                <a:gd name="connsiteX210" fmla="*/ 15154 w 116060"/>
                <a:gd name="connsiteY210" fmla="*/ 76795 h 96001"/>
                <a:gd name="connsiteX211" fmla="*/ 14778 w 116060"/>
                <a:gd name="connsiteY211" fmla="*/ 76466 h 96001"/>
                <a:gd name="connsiteX212" fmla="*/ 14817 w 116060"/>
                <a:gd name="connsiteY212" fmla="*/ 75183 h 96001"/>
                <a:gd name="connsiteX213" fmla="*/ 15091 w 116060"/>
                <a:gd name="connsiteY213" fmla="*/ 74401 h 96001"/>
                <a:gd name="connsiteX214" fmla="*/ 15733 w 116060"/>
                <a:gd name="connsiteY214" fmla="*/ 74252 h 96001"/>
                <a:gd name="connsiteX215" fmla="*/ 15920 w 116060"/>
                <a:gd name="connsiteY215" fmla="*/ 76592 h 96001"/>
                <a:gd name="connsiteX216" fmla="*/ 21897 w 116060"/>
                <a:gd name="connsiteY216" fmla="*/ 89179 h 96001"/>
                <a:gd name="connsiteX217" fmla="*/ 21092 w 116060"/>
                <a:gd name="connsiteY217" fmla="*/ 90040 h 96001"/>
                <a:gd name="connsiteX218" fmla="*/ 19816 w 116060"/>
                <a:gd name="connsiteY218" fmla="*/ 88264 h 96001"/>
                <a:gd name="connsiteX219" fmla="*/ 19825 w 116060"/>
                <a:gd name="connsiteY219" fmla="*/ 87771 h 96001"/>
                <a:gd name="connsiteX220" fmla="*/ 21897 w 116060"/>
                <a:gd name="connsiteY220" fmla="*/ 89179 h 9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116060" h="96001">
                  <a:moveTo>
                    <a:pt x="46244" y="96001"/>
                  </a:moveTo>
                  <a:lnTo>
                    <a:pt x="42645" y="93115"/>
                  </a:lnTo>
                  <a:lnTo>
                    <a:pt x="35502" y="92105"/>
                  </a:lnTo>
                  <a:lnTo>
                    <a:pt x="34728" y="90830"/>
                  </a:lnTo>
                  <a:lnTo>
                    <a:pt x="34039" y="90580"/>
                  </a:lnTo>
                  <a:lnTo>
                    <a:pt x="33382" y="92238"/>
                  </a:lnTo>
                  <a:lnTo>
                    <a:pt x="29455" y="93827"/>
                  </a:lnTo>
                  <a:lnTo>
                    <a:pt x="27812" y="92864"/>
                  </a:lnTo>
                  <a:lnTo>
                    <a:pt x="26615" y="91706"/>
                  </a:lnTo>
                  <a:lnTo>
                    <a:pt x="26787" y="90283"/>
                  </a:lnTo>
                  <a:lnTo>
                    <a:pt x="27929" y="89125"/>
                  </a:lnTo>
                  <a:lnTo>
                    <a:pt x="29877" y="88295"/>
                  </a:lnTo>
                  <a:lnTo>
                    <a:pt x="30777" y="85369"/>
                  </a:lnTo>
                  <a:lnTo>
                    <a:pt x="29291" y="81622"/>
                  </a:lnTo>
                  <a:lnTo>
                    <a:pt x="27992" y="80527"/>
                  </a:lnTo>
                  <a:lnTo>
                    <a:pt x="26615" y="79666"/>
                  </a:lnTo>
                  <a:lnTo>
                    <a:pt x="25168" y="81059"/>
                  </a:lnTo>
                  <a:lnTo>
                    <a:pt x="23955" y="83445"/>
                  </a:lnTo>
                  <a:lnTo>
                    <a:pt x="22688" y="84673"/>
                  </a:lnTo>
                  <a:lnTo>
                    <a:pt x="20896" y="84947"/>
                  </a:lnTo>
                  <a:lnTo>
                    <a:pt x="18276" y="84845"/>
                  </a:lnTo>
                  <a:lnTo>
                    <a:pt x="17258" y="81286"/>
                  </a:lnTo>
                  <a:lnTo>
                    <a:pt x="16922" y="78234"/>
                  </a:lnTo>
                  <a:lnTo>
                    <a:pt x="17282" y="74745"/>
                  </a:lnTo>
                  <a:lnTo>
                    <a:pt x="17681" y="72680"/>
                  </a:lnTo>
                  <a:lnTo>
                    <a:pt x="15162" y="69832"/>
                  </a:lnTo>
                  <a:lnTo>
                    <a:pt x="15013" y="67117"/>
                  </a:lnTo>
                  <a:lnTo>
                    <a:pt x="13800" y="65717"/>
                  </a:lnTo>
                  <a:lnTo>
                    <a:pt x="13440" y="66429"/>
                  </a:lnTo>
                  <a:lnTo>
                    <a:pt x="13472" y="67211"/>
                  </a:lnTo>
                  <a:lnTo>
                    <a:pt x="13128" y="66648"/>
                  </a:lnTo>
                  <a:lnTo>
                    <a:pt x="9138" y="58668"/>
                  </a:lnTo>
                  <a:lnTo>
                    <a:pt x="8472" y="54967"/>
                  </a:lnTo>
                  <a:lnTo>
                    <a:pt x="9161" y="52112"/>
                  </a:lnTo>
                  <a:lnTo>
                    <a:pt x="9560" y="51157"/>
                  </a:lnTo>
                  <a:lnTo>
                    <a:pt x="8410" y="49655"/>
                  </a:lnTo>
                  <a:lnTo>
                    <a:pt x="6798" y="47950"/>
                  </a:lnTo>
                  <a:lnTo>
                    <a:pt x="3943" y="45712"/>
                  </a:lnTo>
                  <a:lnTo>
                    <a:pt x="3755" y="42168"/>
                  </a:lnTo>
                  <a:lnTo>
                    <a:pt x="3113" y="37991"/>
                  </a:lnTo>
                  <a:lnTo>
                    <a:pt x="2261" y="36575"/>
                  </a:lnTo>
                  <a:lnTo>
                    <a:pt x="954" y="34001"/>
                  </a:lnTo>
                  <a:lnTo>
                    <a:pt x="242" y="31865"/>
                  </a:lnTo>
                  <a:lnTo>
                    <a:pt x="0" y="26216"/>
                  </a:lnTo>
                  <a:lnTo>
                    <a:pt x="368" y="25763"/>
                  </a:lnTo>
                  <a:lnTo>
                    <a:pt x="2394" y="25598"/>
                  </a:lnTo>
                  <a:lnTo>
                    <a:pt x="4991" y="25191"/>
                  </a:lnTo>
                  <a:lnTo>
                    <a:pt x="5406" y="24284"/>
                  </a:lnTo>
                  <a:lnTo>
                    <a:pt x="4944" y="23525"/>
                  </a:lnTo>
                  <a:lnTo>
                    <a:pt x="6603" y="22242"/>
                  </a:lnTo>
                  <a:lnTo>
                    <a:pt x="8989" y="19433"/>
                  </a:lnTo>
                  <a:lnTo>
                    <a:pt x="10827" y="16500"/>
                  </a:lnTo>
                  <a:lnTo>
                    <a:pt x="12157" y="14646"/>
                  </a:lnTo>
                  <a:lnTo>
                    <a:pt x="12948" y="12807"/>
                  </a:lnTo>
                  <a:lnTo>
                    <a:pt x="15623" y="10202"/>
                  </a:lnTo>
                  <a:lnTo>
                    <a:pt x="19324" y="8402"/>
                  </a:lnTo>
                  <a:lnTo>
                    <a:pt x="21827" y="7980"/>
                  </a:lnTo>
                  <a:lnTo>
                    <a:pt x="24440" y="7370"/>
                  </a:lnTo>
                  <a:lnTo>
                    <a:pt x="26936" y="6494"/>
                  </a:lnTo>
                  <a:lnTo>
                    <a:pt x="28125" y="6407"/>
                  </a:lnTo>
                  <a:lnTo>
                    <a:pt x="31223" y="7464"/>
                  </a:lnTo>
                  <a:lnTo>
                    <a:pt x="32905" y="7730"/>
                  </a:lnTo>
                  <a:lnTo>
                    <a:pt x="34673" y="7714"/>
                  </a:lnTo>
                  <a:lnTo>
                    <a:pt x="36496" y="7831"/>
                  </a:lnTo>
                  <a:lnTo>
                    <a:pt x="38084" y="7722"/>
                  </a:lnTo>
                  <a:lnTo>
                    <a:pt x="41886" y="6986"/>
                  </a:lnTo>
                  <a:lnTo>
                    <a:pt x="45931" y="7573"/>
                  </a:lnTo>
                  <a:lnTo>
                    <a:pt x="49538" y="7111"/>
                  </a:lnTo>
                  <a:lnTo>
                    <a:pt x="53997" y="6259"/>
                  </a:lnTo>
                  <a:lnTo>
                    <a:pt x="56187" y="6799"/>
                  </a:lnTo>
                  <a:lnTo>
                    <a:pt x="58182" y="7651"/>
                  </a:lnTo>
                  <a:lnTo>
                    <a:pt x="58457" y="9380"/>
                  </a:lnTo>
                  <a:lnTo>
                    <a:pt x="58926" y="10171"/>
                  </a:lnTo>
                  <a:lnTo>
                    <a:pt x="59591" y="10781"/>
                  </a:lnTo>
                  <a:lnTo>
                    <a:pt x="60475" y="10781"/>
                  </a:lnTo>
                  <a:lnTo>
                    <a:pt x="61617" y="9576"/>
                  </a:lnTo>
                  <a:lnTo>
                    <a:pt x="62564" y="8332"/>
                  </a:lnTo>
                  <a:lnTo>
                    <a:pt x="62877" y="8105"/>
                  </a:lnTo>
                  <a:lnTo>
                    <a:pt x="62924" y="8715"/>
                  </a:lnTo>
                  <a:lnTo>
                    <a:pt x="63401" y="10061"/>
                  </a:lnTo>
                  <a:lnTo>
                    <a:pt x="64246" y="11383"/>
                  </a:lnTo>
                  <a:lnTo>
                    <a:pt x="65106" y="12259"/>
                  </a:lnTo>
                  <a:lnTo>
                    <a:pt x="66538" y="13425"/>
                  </a:lnTo>
                  <a:lnTo>
                    <a:pt x="67469" y="13480"/>
                  </a:lnTo>
                  <a:lnTo>
                    <a:pt x="70528" y="12377"/>
                  </a:lnTo>
                  <a:lnTo>
                    <a:pt x="75097" y="13981"/>
                  </a:lnTo>
                  <a:lnTo>
                    <a:pt x="75629" y="14786"/>
                  </a:lnTo>
                  <a:lnTo>
                    <a:pt x="77107" y="16414"/>
                  </a:lnTo>
                  <a:lnTo>
                    <a:pt x="78704" y="17579"/>
                  </a:lnTo>
                  <a:lnTo>
                    <a:pt x="82271" y="17658"/>
                  </a:lnTo>
                  <a:lnTo>
                    <a:pt x="83538" y="14779"/>
                  </a:lnTo>
                  <a:lnTo>
                    <a:pt x="82928" y="13026"/>
                  </a:lnTo>
                  <a:lnTo>
                    <a:pt x="80894" y="9967"/>
                  </a:lnTo>
                  <a:lnTo>
                    <a:pt x="80339" y="8160"/>
                  </a:lnTo>
                  <a:lnTo>
                    <a:pt x="80988" y="7839"/>
                  </a:lnTo>
                  <a:lnTo>
                    <a:pt x="84430" y="7495"/>
                  </a:lnTo>
                  <a:lnTo>
                    <a:pt x="84986" y="7143"/>
                  </a:lnTo>
                  <a:lnTo>
                    <a:pt x="85745" y="5163"/>
                  </a:lnTo>
                  <a:lnTo>
                    <a:pt x="86683" y="5391"/>
                  </a:lnTo>
                  <a:lnTo>
                    <a:pt x="88592" y="5649"/>
                  </a:lnTo>
                  <a:lnTo>
                    <a:pt x="90611" y="4295"/>
                  </a:lnTo>
                  <a:lnTo>
                    <a:pt x="91808" y="2871"/>
                  </a:lnTo>
                  <a:lnTo>
                    <a:pt x="92457" y="3521"/>
                  </a:lnTo>
                  <a:lnTo>
                    <a:pt x="93177" y="4522"/>
                  </a:lnTo>
                  <a:lnTo>
                    <a:pt x="93959" y="5101"/>
                  </a:lnTo>
                  <a:lnTo>
                    <a:pt x="95414" y="5962"/>
                  </a:lnTo>
                  <a:lnTo>
                    <a:pt x="97010" y="7166"/>
                  </a:lnTo>
                  <a:lnTo>
                    <a:pt x="98004" y="8348"/>
                  </a:lnTo>
                  <a:lnTo>
                    <a:pt x="98810" y="8809"/>
                  </a:lnTo>
                  <a:lnTo>
                    <a:pt x="100859" y="8481"/>
                  </a:lnTo>
                  <a:lnTo>
                    <a:pt x="101407" y="8528"/>
                  </a:lnTo>
                  <a:lnTo>
                    <a:pt x="102589" y="7088"/>
                  </a:lnTo>
                  <a:lnTo>
                    <a:pt x="103418" y="6306"/>
                  </a:lnTo>
                  <a:lnTo>
                    <a:pt x="104130" y="6525"/>
                  </a:lnTo>
                  <a:lnTo>
                    <a:pt x="105162" y="6509"/>
                  </a:lnTo>
                  <a:lnTo>
                    <a:pt x="107290" y="4679"/>
                  </a:lnTo>
                  <a:lnTo>
                    <a:pt x="108511" y="3004"/>
                  </a:lnTo>
                  <a:lnTo>
                    <a:pt x="109184" y="2543"/>
                  </a:lnTo>
                  <a:lnTo>
                    <a:pt x="111092" y="3380"/>
                  </a:lnTo>
                  <a:lnTo>
                    <a:pt x="111859" y="3208"/>
                  </a:lnTo>
                  <a:lnTo>
                    <a:pt x="112970" y="907"/>
                  </a:lnTo>
                  <a:lnTo>
                    <a:pt x="114159" y="0"/>
                  </a:lnTo>
                  <a:lnTo>
                    <a:pt x="114511" y="1244"/>
                  </a:lnTo>
                  <a:lnTo>
                    <a:pt x="113588" y="3599"/>
                  </a:lnTo>
                  <a:lnTo>
                    <a:pt x="112602" y="5727"/>
                  </a:lnTo>
                  <a:lnTo>
                    <a:pt x="110764" y="7589"/>
                  </a:lnTo>
                  <a:lnTo>
                    <a:pt x="110670" y="8958"/>
                  </a:lnTo>
                  <a:lnTo>
                    <a:pt x="110036" y="13034"/>
                  </a:lnTo>
                  <a:lnTo>
                    <a:pt x="110279" y="14333"/>
                  </a:lnTo>
                  <a:lnTo>
                    <a:pt x="110709" y="15443"/>
                  </a:lnTo>
                  <a:lnTo>
                    <a:pt x="111312" y="16038"/>
                  </a:lnTo>
                  <a:lnTo>
                    <a:pt x="112907" y="20028"/>
                  </a:lnTo>
                  <a:lnTo>
                    <a:pt x="114370" y="23650"/>
                  </a:lnTo>
                  <a:lnTo>
                    <a:pt x="115810" y="26623"/>
                  </a:lnTo>
                  <a:lnTo>
                    <a:pt x="116060" y="28501"/>
                  </a:lnTo>
                  <a:lnTo>
                    <a:pt x="114738" y="33265"/>
                  </a:lnTo>
                  <a:lnTo>
                    <a:pt x="113205" y="37639"/>
                  </a:lnTo>
                  <a:lnTo>
                    <a:pt x="113338" y="39814"/>
                  </a:lnTo>
                  <a:lnTo>
                    <a:pt x="114003" y="41988"/>
                  </a:lnTo>
                  <a:lnTo>
                    <a:pt x="114707" y="44891"/>
                  </a:lnTo>
                  <a:lnTo>
                    <a:pt x="114965" y="48599"/>
                  </a:lnTo>
                  <a:lnTo>
                    <a:pt x="114582" y="51017"/>
                  </a:lnTo>
                  <a:lnTo>
                    <a:pt x="113885" y="52519"/>
                  </a:lnTo>
                  <a:lnTo>
                    <a:pt x="112555" y="54052"/>
                  </a:lnTo>
                  <a:lnTo>
                    <a:pt x="111406" y="54842"/>
                  </a:lnTo>
                  <a:lnTo>
                    <a:pt x="110013" y="53536"/>
                  </a:lnTo>
                  <a:lnTo>
                    <a:pt x="108902" y="53481"/>
                  </a:lnTo>
                  <a:lnTo>
                    <a:pt x="107423" y="53872"/>
                  </a:lnTo>
                  <a:lnTo>
                    <a:pt x="106258" y="54475"/>
                  </a:lnTo>
                  <a:lnTo>
                    <a:pt x="103879" y="56736"/>
                  </a:lnTo>
                  <a:lnTo>
                    <a:pt x="101243" y="58934"/>
                  </a:lnTo>
                  <a:lnTo>
                    <a:pt x="97597" y="59497"/>
                  </a:lnTo>
                  <a:lnTo>
                    <a:pt x="96181" y="61125"/>
                  </a:lnTo>
                  <a:lnTo>
                    <a:pt x="94663" y="61351"/>
                  </a:lnTo>
                  <a:lnTo>
                    <a:pt x="91784" y="61437"/>
                  </a:lnTo>
                  <a:lnTo>
                    <a:pt x="89899" y="61813"/>
                  </a:lnTo>
                  <a:lnTo>
                    <a:pt x="89985" y="62635"/>
                  </a:lnTo>
                  <a:lnTo>
                    <a:pt x="89829" y="66499"/>
                  </a:lnTo>
                  <a:lnTo>
                    <a:pt x="89868" y="67407"/>
                  </a:lnTo>
                  <a:lnTo>
                    <a:pt x="89578" y="67649"/>
                  </a:lnTo>
                  <a:lnTo>
                    <a:pt x="88271" y="67767"/>
                  </a:lnTo>
                  <a:lnTo>
                    <a:pt x="86065" y="67172"/>
                  </a:lnTo>
                  <a:lnTo>
                    <a:pt x="83077" y="66218"/>
                  </a:lnTo>
                  <a:lnTo>
                    <a:pt x="80949" y="66069"/>
                  </a:lnTo>
                  <a:lnTo>
                    <a:pt x="79854" y="67751"/>
                  </a:lnTo>
                  <a:lnTo>
                    <a:pt x="79204" y="68408"/>
                  </a:lnTo>
                  <a:lnTo>
                    <a:pt x="78390" y="68510"/>
                  </a:lnTo>
                  <a:lnTo>
                    <a:pt x="77553" y="68807"/>
                  </a:lnTo>
                  <a:lnTo>
                    <a:pt x="77272" y="69558"/>
                  </a:lnTo>
                  <a:lnTo>
                    <a:pt x="77201" y="70497"/>
                  </a:lnTo>
                  <a:lnTo>
                    <a:pt x="77608" y="72101"/>
                  </a:lnTo>
                  <a:lnTo>
                    <a:pt x="77764" y="74651"/>
                  </a:lnTo>
                  <a:lnTo>
                    <a:pt x="77655" y="76388"/>
                  </a:lnTo>
                  <a:lnTo>
                    <a:pt x="78437" y="77491"/>
                  </a:lnTo>
                  <a:lnTo>
                    <a:pt x="83007" y="81184"/>
                  </a:lnTo>
                  <a:lnTo>
                    <a:pt x="84352" y="82107"/>
                  </a:lnTo>
                  <a:lnTo>
                    <a:pt x="84508" y="82655"/>
                  </a:lnTo>
                  <a:lnTo>
                    <a:pt x="83710" y="84665"/>
                  </a:lnTo>
                  <a:lnTo>
                    <a:pt x="84422" y="87490"/>
                  </a:lnTo>
                  <a:lnTo>
                    <a:pt x="82991" y="87435"/>
                  </a:lnTo>
                  <a:lnTo>
                    <a:pt x="80597" y="86222"/>
                  </a:lnTo>
                  <a:lnTo>
                    <a:pt x="79454" y="85479"/>
                  </a:lnTo>
                  <a:lnTo>
                    <a:pt x="78070" y="86074"/>
                  </a:lnTo>
                  <a:lnTo>
                    <a:pt x="77585" y="85964"/>
                  </a:lnTo>
                  <a:lnTo>
                    <a:pt x="76654" y="84571"/>
                  </a:lnTo>
                  <a:lnTo>
                    <a:pt x="75433" y="83155"/>
                  </a:lnTo>
                  <a:lnTo>
                    <a:pt x="74174" y="83061"/>
                  </a:lnTo>
                  <a:lnTo>
                    <a:pt x="71514" y="83617"/>
                  </a:lnTo>
                  <a:lnTo>
                    <a:pt x="68791" y="84008"/>
                  </a:lnTo>
                  <a:lnTo>
                    <a:pt x="67758" y="84000"/>
                  </a:lnTo>
                  <a:lnTo>
                    <a:pt x="67328" y="84259"/>
                  </a:lnTo>
                  <a:lnTo>
                    <a:pt x="65756" y="86371"/>
                  </a:lnTo>
                  <a:lnTo>
                    <a:pt x="65091" y="86011"/>
                  </a:lnTo>
                  <a:lnTo>
                    <a:pt x="62345" y="85205"/>
                  </a:lnTo>
                  <a:lnTo>
                    <a:pt x="59849" y="84900"/>
                  </a:lnTo>
                  <a:lnTo>
                    <a:pt x="59340" y="85440"/>
                  </a:lnTo>
                  <a:lnTo>
                    <a:pt x="59646" y="87161"/>
                  </a:lnTo>
                  <a:lnTo>
                    <a:pt x="60193" y="88835"/>
                  </a:lnTo>
                  <a:lnTo>
                    <a:pt x="59865" y="89547"/>
                  </a:lnTo>
                  <a:lnTo>
                    <a:pt x="58488" y="90431"/>
                  </a:lnTo>
                  <a:lnTo>
                    <a:pt x="56681" y="92019"/>
                  </a:lnTo>
                  <a:lnTo>
                    <a:pt x="55562" y="93255"/>
                  </a:lnTo>
                  <a:lnTo>
                    <a:pt x="54787" y="93561"/>
                  </a:lnTo>
                  <a:lnTo>
                    <a:pt x="52026" y="93506"/>
                  </a:lnTo>
                  <a:lnTo>
                    <a:pt x="49272" y="93670"/>
                  </a:lnTo>
                  <a:lnTo>
                    <a:pt x="48161" y="94836"/>
                  </a:lnTo>
                  <a:lnTo>
                    <a:pt x="47128" y="95743"/>
                  </a:lnTo>
                  <a:lnTo>
                    <a:pt x="46244" y="96001"/>
                  </a:lnTo>
                  <a:close/>
                  <a:moveTo>
                    <a:pt x="15920" y="76592"/>
                  </a:moveTo>
                  <a:lnTo>
                    <a:pt x="15529" y="76803"/>
                  </a:lnTo>
                  <a:lnTo>
                    <a:pt x="15154" y="76795"/>
                  </a:lnTo>
                  <a:lnTo>
                    <a:pt x="14778" y="76466"/>
                  </a:lnTo>
                  <a:lnTo>
                    <a:pt x="14817" y="75183"/>
                  </a:lnTo>
                  <a:lnTo>
                    <a:pt x="15091" y="74401"/>
                  </a:lnTo>
                  <a:lnTo>
                    <a:pt x="15733" y="74252"/>
                  </a:lnTo>
                  <a:lnTo>
                    <a:pt x="15920" y="76592"/>
                  </a:lnTo>
                  <a:close/>
                  <a:moveTo>
                    <a:pt x="21897" y="89179"/>
                  </a:moveTo>
                  <a:lnTo>
                    <a:pt x="21092" y="90040"/>
                  </a:lnTo>
                  <a:lnTo>
                    <a:pt x="19816" y="88264"/>
                  </a:lnTo>
                  <a:lnTo>
                    <a:pt x="19825" y="87771"/>
                  </a:lnTo>
                  <a:lnTo>
                    <a:pt x="21897" y="8917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2" name="Freeform: Shape 691">
              <a:extLst>
                <a:ext uri="{FF2B5EF4-FFF2-40B4-BE49-F238E27FC236}">
                  <a16:creationId xmlns:a16="http://schemas.microsoft.com/office/drawing/2014/main" id="{5B02AADE-B4FB-CF3F-DCF3-F153F06EF15F}"/>
                </a:ext>
              </a:extLst>
            </p:cNvPr>
            <p:cNvSpPr>
              <a:spLocks/>
            </p:cNvSpPr>
            <p:nvPr/>
          </p:nvSpPr>
          <p:spPr>
            <a:xfrm>
              <a:off x="3750863" y="4562994"/>
              <a:ext cx="7647980" cy="337205"/>
            </a:xfrm>
            <a:custGeom>
              <a:avLst/>
              <a:gdLst>
                <a:gd name="connsiteX0" fmla="*/ 7634445 w 7647980"/>
                <a:gd name="connsiteY0" fmla="*/ 145993 h 337205"/>
                <a:gd name="connsiteX1" fmla="*/ 7635228 w 7647980"/>
                <a:gd name="connsiteY1" fmla="*/ 146408 h 337205"/>
                <a:gd name="connsiteX2" fmla="*/ 7635776 w 7647980"/>
                <a:gd name="connsiteY2" fmla="*/ 146971 h 337205"/>
                <a:gd name="connsiteX3" fmla="*/ 7636010 w 7647980"/>
                <a:gd name="connsiteY3" fmla="*/ 147753 h 337205"/>
                <a:gd name="connsiteX4" fmla="*/ 7636010 w 7647980"/>
                <a:gd name="connsiteY4" fmla="*/ 147949 h 337205"/>
                <a:gd name="connsiteX5" fmla="*/ 7635619 w 7647980"/>
                <a:gd name="connsiteY5" fmla="*/ 147941 h 337205"/>
                <a:gd name="connsiteX6" fmla="*/ 7635071 w 7647980"/>
                <a:gd name="connsiteY6" fmla="*/ 147699 h 337205"/>
                <a:gd name="connsiteX7" fmla="*/ 7634680 w 7647980"/>
                <a:gd name="connsiteY7" fmla="*/ 147370 h 337205"/>
                <a:gd name="connsiteX8" fmla="*/ 7634524 w 7647980"/>
                <a:gd name="connsiteY8" fmla="*/ 147284 h 337205"/>
                <a:gd name="connsiteX9" fmla="*/ 7634445 w 7647980"/>
                <a:gd name="connsiteY9" fmla="*/ 147213 h 337205"/>
                <a:gd name="connsiteX10" fmla="*/ 7634915 w 7647980"/>
                <a:gd name="connsiteY10" fmla="*/ 147261 h 337205"/>
                <a:gd name="connsiteX11" fmla="*/ 7635384 w 7647980"/>
                <a:gd name="connsiteY11" fmla="*/ 147589 h 337205"/>
                <a:gd name="connsiteX12" fmla="*/ 7635776 w 7647980"/>
                <a:gd name="connsiteY12" fmla="*/ 147738 h 337205"/>
                <a:gd name="connsiteX13" fmla="*/ 7635776 w 7647980"/>
                <a:gd name="connsiteY13" fmla="*/ 147354 h 337205"/>
                <a:gd name="connsiteX14" fmla="*/ 7635306 w 7647980"/>
                <a:gd name="connsiteY14" fmla="*/ 146689 h 337205"/>
                <a:gd name="connsiteX15" fmla="*/ 7635071 w 7647980"/>
                <a:gd name="connsiteY15" fmla="*/ 146463 h 337205"/>
                <a:gd name="connsiteX16" fmla="*/ 7634680 w 7647980"/>
                <a:gd name="connsiteY16" fmla="*/ 146267 h 337205"/>
                <a:gd name="connsiteX17" fmla="*/ 7634289 w 7647980"/>
                <a:gd name="connsiteY17" fmla="*/ 146134 h 337205"/>
                <a:gd name="connsiteX18" fmla="*/ 7634054 w 7647980"/>
                <a:gd name="connsiteY18" fmla="*/ 146251 h 337205"/>
                <a:gd name="connsiteX19" fmla="*/ 7633898 w 7647980"/>
                <a:gd name="connsiteY19" fmla="*/ 146306 h 337205"/>
                <a:gd name="connsiteX20" fmla="*/ 7633820 w 7647980"/>
                <a:gd name="connsiteY20" fmla="*/ 146150 h 337205"/>
                <a:gd name="connsiteX21" fmla="*/ 7633898 w 7647980"/>
                <a:gd name="connsiteY21" fmla="*/ 146009 h 337205"/>
                <a:gd name="connsiteX22" fmla="*/ 7634054 w 7647980"/>
                <a:gd name="connsiteY22" fmla="*/ 145868 h 337205"/>
                <a:gd name="connsiteX23" fmla="*/ 7634524 w 7647980"/>
                <a:gd name="connsiteY23" fmla="*/ 145993 h 337205"/>
                <a:gd name="connsiteX24" fmla="*/ 7647902 w 7647980"/>
                <a:gd name="connsiteY24" fmla="*/ 154059 h 337205"/>
                <a:gd name="connsiteX25" fmla="*/ 7647824 w 7647980"/>
                <a:gd name="connsiteY25" fmla="*/ 154223 h 337205"/>
                <a:gd name="connsiteX26" fmla="*/ 7647667 w 7647980"/>
                <a:gd name="connsiteY26" fmla="*/ 154083 h 337205"/>
                <a:gd name="connsiteX27" fmla="*/ 7647745 w 7647980"/>
                <a:gd name="connsiteY27" fmla="*/ 153824 h 337205"/>
                <a:gd name="connsiteX28" fmla="*/ 7647902 w 7647980"/>
                <a:gd name="connsiteY28" fmla="*/ 153605 h 337205"/>
                <a:gd name="connsiteX29" fmla="*/ 7647980 w 7647980"/>
                <a:gd name="connsiteY29" fmla="*/ 153723 h 337205"/>
                <a:gd name="connsiteX30" fmla="*/ 7647902 w 7647980"/>
                <a:gd name="connsiteY30" fmla="*/ 154059 h 337205"/>
                <a:gd name="connsiteX31" fmla="*/ 7644694 w 7647980"/>
                <a:gd name="connsiteY31" fmla="*/ 183084 h 337205"/>
                <a:gd name="connsiteX32" fmla="*/ 7644460 w 7647980"/>
                <a:gd name="connsiteY32" fmla="*/ 183186 h 337205"/>
                <a:gd name="connsiteX33" fmla="*/ 7644225 w 7647980"/>
                <a:gd name="connsiteY33" fmla="*/ 183154 h 337205"/>
                <a:gd name="connsiteX34" fmla="*/ 7644069 w 7647980"/>
                <a:gd name="connsiteY34" fmla="*/ 183006 h 337205"/>
                <a:gd name="connsiteX35" fmla="*/ 7644069 w 7647980"/>
                <a:gd name="connsiteY35" fmla="*/ 182771 h 337205"/>
                <a:gd name="connsiteX36" fmla="*/ 7644225 w 7647980"/>
                <a:gd name="connsiteY36" fmla="*/ 182607 h 337205"/>
                <a:gd name="connsiteX37" fmla="*/ 7644538 w 7647980"/>
                <a:gd name="connsiteY37" fmla="*/ 182662 h 337205"/>
                <a:gd name="connsiteX38" fmla="*/ 7644694 w 7647980"/>
                <a:gd name="connsiteY38" fmla="*/ 182873 h 337205"/>
                <a:gd name="connsiteX39" fmla="*/ 7644694 w 7647980"/>
                <a:gd name="connsiteY39" fmla="*/ 183084 h 337205"/>
                <a:gd name="connsiteX40" fmla="*/ 7623101 w 7647980"/>
                <a:gd name="connsiteY40" fmla="*/ 184125 h 337205"/>
                <a:gd name="connsiteX41" fmla="*/ 7623258 w 7647980"/>
                <a:gd name="connsiteY41" fmla="*/ 184273 h 337205"/>
                <a:gd name="connsiteX42" fmla="*/ 7623571 w 7647980"/>
                <a:gd name="connsiteY42" fmla="*/ 184234 h 337205"/>
                <a:gd name="connsiteX43" fmla="*/ 7623884 w 7647980"/>
                <a:gd name="connsiteY43" fmla="*/ 184211 h 337205"/>
                <a:gd name="connsiteX44" fmla="*/ 7623727 w 7647980"/>
                <a:gd name="connsiteY44" fmla="*/ 184359 h 337205"/>
                <a:gd name="connsiteX45" fmla="*/ 7623101 w 7647980"/>
                <a:gd name="connsiteY45" fmla="*/ 184422 h 337205"/>
                <a:gd name="connsiteX46" fmla="*/ 7622867 w 7647980"/>
                <a:gd name="connsiteY46" fmla="*/ 184046 h 337205"/>
                <a:gd name="connsiteX47" fmla="*/ 7623180 w 7647980"/>
                <a:gd name="connsiteY47" fmla="*/ 183757 h 337205"/>
                <a:gd name="connsiteX48" fmla="*/ 7623493 w 7647980"/>
                <a:gd name="connsiteY48" fmla="*/ 183710 h 337205"/>
                <a:gd name="connsiteX49" fmla="*/ 7623493 w 7647980"/>
                <a:gd name="connsiteY49" fmla="*/ 183788 h 337205"/>
                <a:gd name="connsiteX50" fmla="*/ 7623493 w 7647980"/>
                <a:gd name="connsiteY50" fmla="*/ 183874 h 337205"/>
                <a:gd name="connsiteX51" fmla="*/ 7623336 w 7647980"/>
                <a:gd name="connsiteY51" fmla="*/ 183874 h 337205"/>
                <a:gd name="connsiteX52" fmla="*/ 7623101 w 7647980"/>
                <a:gd name="connsiteY52" fmla="*/ 183945 h 337205"/>
                <a:gd name="connsiteX53" fmla="*/ 7623101 w 7647980"/>
                <a:gd name="connsiteY53" fmla="*/ 184125 h 337205"/>
                <a:gd name="connsiteX54" fmla="*/ 7572664 w 7647980"/>
                <a:gd name="connsiteY54" fmla="*/ 187715 h 337205"/>
                <a:gd name="connsiteX55" fmla="*/ 7572922 w 7647980"/>
                <a:gd name="connsiteY55" fmla="*/ 188005 h 337205"/>
                <a:gd name="connsiteX56" fmla="*/ 7572922 w 7647980"/>
                <a:gd name="connsiteY56" fmla="*/ 188146 h 337205"/>
                <a:gd name="connsiteX57" fmla="*/ 7572797 w 7647980"/>
                <a:gd name="connsiteY57" fmla="*/ 188122 h 337205"/>
                <a:gd name="connsiteX58" fmla="*/ 7572421 w 7647980"/>
                <a:gd name="connsiteY58" fmla="*/ 188036 h 337205"/>
                <a:gd name="connsiteX59" fmla="*/ 7572296 w 7647980"/>
                <a:gd name="connsiteY59" fmla="*/ 187864 h 337205"/>
                <a:gd name="connsiteX60" fmla="*/ 7572570 w 7647980"/>
                <a:gd name="connsiteY60" fmla="*/ 187981 h 337205"/>
                <a:gd name="connsiteX61" fmla="*/ 7572687 w 7647980"/>
                <a:gd name="connsiteY61" fmla="*/ 187958 h 337205"/>
                <a:gd name="connsiteX62" fmla="*/ 7572437 w 7647980"/>
                <a:gd name="connsiteY62" fmla="*/ 187700 h 337205"/>
                <a:gd name="connsiteX63" fmla="*/ 7572218 w 7647980"/>
                <a:gd name="connsiteY63" fmla="*/ 187512 h 337205"/>
                <a:gd name="connsiteX64" fmla="*/ 7572054 w 7647980"/>
                <a:gd name="connsiteY64" fmla="*/ 187434 h 337205"/>
                <a:gd name="connsiteX65" fmla="*/ 7572054 w 7647980"/>
                <a:gd name="connsiteY65" fmla="*/ 187340 h 337205"/>
                <a:gd name="connsiteX66" fmla="*/ 7572257 w 7647980"/>
                <a:gd name="connsiteY66" fmla="*/ 187387 h 337205"/>
                <a:gd name="connsiteX67" fmla="*/ 7572664 w 7647980"/>
                <a:gd name="connsiteY67" fmla="*/ 187715 h 337205"/>
                <a:gd name="connsiteX68" fmla="*/ 1533 w 7647980"/>
                <a:gd name="connsiteY68" fmla="*/ 0 h 337205"/>
                <a:gd name="connsiteX69" fmla="*/ 3286 w 7647980"/>
                <a:gd name="connsiteY69" fmla="*/ 1846 h 337205"/>
                <a:gd name="connsiteX70" fmla="*/ 2949 w 7647980"/>
                <a:gd name="connsiteY70" fmla="*/ 2777 h 337205"/>
                <a:gd name="connsiteX71" fmla="*/ 1682 w 7647980"/>
                <a:gd name="connsiteY71" fmla="*/ 2691 h 337205"/>
                <a:gd name="connsiteX72" fmla="*/ 1103 w 7647980"/>
                <a:gd name="connsiteY72" fmla="*/ 2363 h 337205"/>
                <a:gd name="connsiteX73" fmla="*/ 2089 w 7647980"/>
                <a:gd name="connsiteY73" fmla="*/ 2198 h 337205"/>
                <a:gd name="connsiteX74" fmla="*/ 2253 w 7647980"/>
                <a:gd name="connsiteY74" fmla="*/ 1854 h 337205"/>
                <a:gd name="connsiteX75" fmla="*/ 1799 w 7647980"/>
                <a:gd name="connsiteY75" fmla="*/ 1314 h 337205"/>
                <a:gd name="connsiteX76" fmla="*/ 1197 w 7647980"/>
                <a:gd name="connsiteY76" fmla="*/ 939 h 337205"/>
                <a:gd name="connsiteX77" fmla="*/ 782 w 7647980"/>
                <a:gd name="connsiteY77" fmla="*/ 939 h 337205"/>
                <a:gd name="connsiteX78" fmla="*/ 681 w 7647980"/>
                <a:gd name="connsiteY78" fmla="*/ 1682 h 337205"/>
                <a:gd name="connsiteX79" fmla="*/ 0 w 7647980"/>
                <a:gd name="connsiteY79" fmla="*/ 1103 h 337205"/>
                <a:gd name="connsiteX80" fmla="*/ 399 w 7647980"/>
                <a:gd name="connsiteY80" fmla="*/ 524 h 337205"/>
                <a:gd name="connsiteX81" fmla="*/ 884 w 7647980"/>
                <a:gd name="connsiteY81" fmla="*/ 141 h 337205"/>
                <a:gd name="connsiteX82" fmla="*/ 1533 w 7647980"/>
                <a:gd name="connsiteY82" fmla="*/ 0 h 337205"/>
                <a:gd name="connsiteX83" fmla="*/ 7297827 w 7647980"/>
                <a:gd name="connsiteY83" fmla="*/ 17360 h 337205"/>
                <a:gd name="connsiteX84" fmla="*/ 7296434 w 7647980"/>
                <a:gd name="connsiteY84" fmla="*/ 18088 h 337205"/>
                <a:gd name="connsiteX85" fmla="*/ 7296012 w 7647980"/>
                <a:gd name="connsiteY85" fmla="*/ 17970 h 337205"/>
                <a:gd name="connsiteX86" fmla="*/ 7297662 w 7647980"/>
                <a:gd name="connsiteY86" fmla="*/ 16938 h 337205"/>
                <a:gd name="connsiteX87" fmla="*/ 7297654 w 7647980"/>
                <a:gd name="connsiteY87" fmla="*/ 17063 h 337205"/>
                <a:gd name="connsiteX88" fmla="*/ 7297827 w 7647980"/>
                <a:gd name="connsiteY88" fmla="*/ 17360 h 337205"/>
                <a:gd name="connsiteX89" fmla="*/ 7295073 w 7647980"/>
                <a:gd name="connsiteY89" fmla="*/ 19058 h 337205"/>
                <a:gd name="connsiteX90" fmla="*/ 7293446 w 7647980"/>
                <a:gd name="connsiteY90" fmla="*/ 19903 h 337205"/>
                <a:gd name="connsiteX91" fmla="*/ 7293007 w 7647980"/>
                <a:gd name="connsiteY91" fmla="*/ 19449 h 337205"/>
                <a:gd name="connsiteX92" fmla="*/ 7293594 w 7647980"/>
                <a:gd name="connsiteY92" fmla="*/ 19433 h 337205"/>
                <a:gd name="connsiteX93" fmla="*/ 7294690 w 7647980"/>
                <a:gd name="connsiteY93" fmla="*/ 18620 h 337205"/>
                <a:gd name="connsiteX94" fmla="*/ 7296012 w 7647980"/>
                <a:gd name="connsiteY94" fmla="*/ 18557 h 337205"/>
                <a:gd name="connsiteX95" fmla="*/ 7295855 w 7647980"/>
                <a:gd name="connsiteY95" fmla="*/ 19011 h 337205"/>
                <a:gd name="connsiteX96" fmla="*/ 7295073 w 7647980"/>
                <a:gd name="connsiteY96" fmla="*/ 19058 h 337205"/>
                <a:gd name="connsiteX97" fmla="*/ 45376 w 7647980"/>
                <a:gd name="connsiteY97" fmla="*/ 45165 h 337205"/>
                <a:gd name="connsiteX98" fmla="*/ 49029 w 7647980"/>
                <a:gd name="connsiteY98" fmla="*/ 47692 h 337205"/>
                <a:gd name="connsiteX99" fmla="*/ 47480 w 7647980"/>
                <a:gd name="connsiteY99" fmla="*/ 47872 h 337205"/>
                <a:gd name="connsiteX100" fmla="*/ 43663 w 7647980"/>
                <a:gd name="connsiteY100" fmla="*/ 46651 h 337205"/>
                <a:gd name="connsiteX101" fmla="*/ 40173 w 7647980"/>
                <a:gd name="connsiteY101" fmla="*/ 44155 h 337205"/>
                <a:gd name="connsiteX102" fmla="*/ 41214 w 7647980"/>
                <a:gd name="connsiteY102" fmla="*/ 43616 h 337205"/>
                <a:gd name="connsiteX103" fmla="*/ 41722 w 7647980"/>
                <a:gd name="connsiteY103" fmla="*/ 44515 h 337205"/>
                <a:gd name="connsiteX104" fmla="*/ 43311 w 7647980"/>
                <a:gd name="connsiteY104" fmla="*/ 45352 h 337205"/>
                <a:gd name="connsiteX105" fmla="*/ 44249 w 7647980"/>
                <a:gd name="connsiteY105" fmla="*/ 43592 h 337205"/>
                <a:gd name="connsiteX106" fmla="*/ 44867 w 7647980"/>
                <a:gd name="connsiteY106" fmla="*/ 43193 h 337205"/>
                <a:gd name="connsiteX107" fmla="*/ 42082 w 7647980"/>
                <a:gd name="connsiteY107" fmla="*/ 41378 h 337205"/>
                <a:gd name="connsiteX108" fmla="*/ 43185 w 7647980"/>
                <a:gd name="connsiteY108" fmla="*/ 41472 h 337205"/>
                <a:gd name="connsiteX109" fmla="*/ 45822 w 7647980"/>
                <a:gd name="connsiteY109" fmla="*/ 42708 h 337205"/>
                <a:gd name="connsiteX110" fmla="*/ 45376 w 7647980"/>
                <a:gd name="connsiteY110" fmla="*/ 45165 h 337205"/>
                <a:gd name="connsiteX111" fmla="*/ 7298898 w 7647980"/>
                <a:gd name="connsiteY111" fmla="*/ 45376 h 337205"/>
                <a:gd name="connsiteX112" fmla="*/ 7299008 w 7647980"/>
                <a:gd name="connsiteY112" fmla="*/ 45876 h 337205"/>
                <a:gd name="connsiteX113" fmla="*/ 7297756 w 7647980"/>
                <a:gd name="connsiteY113" fmla="*/ 44507 h 337205"/>
                <a:gd name="connsiteX114" fmla="*/ 7297013 w 7647980"/>
                <a:gd name="connsiteY114" fmla="*/ 43623 h 337205"/>
                <a:gd name="connsiteX115" fmla="*/ 7297060 w 7647980"/>
                <a:gd name="connsiteY115" fmla="*/ 43240 h 337205"/>
                <a:gd name="connsiteX116" fmla="*/ 7297397 w 7647980"/>
                <a:gd name="connsiteY116" fmla="*/ 43483 h 337205"/>
                <a:gd name="connsiteX117" fmla="*/ 7297811 w 7647980"/>
                <a:gd name="connsiteY117" fmla="*/ 43913 h 337205"/>
                <a:gd name="connsiteX118" fmla="*/ 7298085 w 7647980"/>
                <a:gd name="connsiteY118" fmla="*/ 44257 h 337205"/>
                <a:gd name="connsiteX119" fmla="*/ 7298898 w 7647980"/>
                <a:gd name="connsiteY119" fmla="*/ 45376 h 337205"/>
                <a:gd name="connsiteX120" fmla="*/ 7299141 w 7647980"/>
                <a:gd name="connsiteY120" fmla="*/ 48177 h 337205"/>
                <a:gd name="connsiteX121" fmla="*/ 7298343 w 7647980"/>
                <a:gd name="connsiteY121" fmla="*/ 48270 h 337205"/>
                <a:gd name="connsiteX122" fmla="*/ 7298937 w 7647980"/>
                <a:gd name="connsiteY122" fmla="*/ 47958 h 337205"/>
                <a:gd name="connsiteX123" fmla="*/ 7299102 w 7647980"/>
                <a:gd name="connsiteY123" fmla="*/ 47527 h 337205"/>
                <a:gd name="connsiteX124" fmla="*/ 7299008 w 7647980"/>
                <a:gd name="connsiteY124" fmla="*/ 46174 h 337205"/>
                <a:gd name="connsiteX125" fmla="*/ 7299321 w 7647980"/>
                <a:gd name="connsiteY125" fmla="*/ 46283 h 337205"/>
                <a:gd name="connsiteX126" fmla="*/ 7299431 w 7647980"/>
                <a:gd name="connsiteY126" fmla="*/ 46839 h 337205"/>
                <a:gd name="connsiteX127" fmla="*/ 7299485 w 7647980"/>
                <a:gd name="connsiteY127" fmla="*/ 47653 h 337205"/>
                <a:gd name="connsiteX128" fmla="*/ 7299141 w 7647980"/>
                <a:gd name="connsiteY128" fmla="*/ 48177 h 337205"/>
                <a:gd name="connsiteX129" fmla="*/ 7299329 w 7647980"/>
                <a:gd name="connsiteY129" fmla="*/ 56368 h 337205"/>
                <a:gd name="connsiteX130" fmla="*/ 7298742 w 7647980"/>
                <a:gd name="connsiteY130" fmla="*/ 56446 h 337205"/>
                <a:gd name="connsiteX131" fmla="*/ 7299126 w 7647980"/>
                <a:gd name="connsiteY131" fmla="*/ 56000 h 337205"/>
                <a:gd name="connsiteX132" fmla="*/ 7301637 w 7647980"/>
                <a:gd name="connsiteY132" fmla="*/ 55507 h 337205"/>
                <a:gd name="connsiteX133" fmla="*/ 7301856 w 7647980"/>
                <a:gd name="connsiteY133" fmla="*/ 55366 h 337205"/>
                <a:gd name="connsiteX134" fmla="*/ 7302263 w 7647980"/>
                <a:gd name="connsiteY134" fmla="*/ 55640 h 337205"/>
                <a:gd name="connsiteX135" fmla="*/ 7302255 w 7647980"/>
                <a:gd name="connsiteY135" fmla="*/ 55898 h 337205"/>
                <a:gd name="connsiteX136" fmla="*/ 7302075 w 7647980"/>
                <a:gd name="connsiteY136" fmla="*/ 56031 h 337205"/>
                <a:gd name="connsiteX137" fmla="*/ 7300831 w 7647980"/>
                <a:gd name="connsiteY137" fmla="*/ 56039 h 337205"/>
                <a:gd name="connsiteX138" fmla="*/ 7299853 w 7647980"/>
                <a:gd name="connsiteY138" fmla="*/ 56274 h 337205"/>
                <a:gd name="connsiteX139" fmla="*/ 7299329 w 7647980"/>
                <a:gd name="connsiteY139" fmla="*/ 56368 h 337205"/>
                <a:gd name="connsiteX140" fmla="*/ 7299203 w 7647980"/>
                <a:gd name="connsiteY140" fmla="*/ 63542 h 337205"/>
                <a:gd name="connsiteX141" fmla="*/ 7300385 w 7647980"/>
                <a:gd name="connsiteY141" fmla="*/ 64402 h 337205"/>
                <a:gd name="connsiteX142" fmla="*/ 7300229 w 7647980"/>
                <a:gd name="connsiteY142" fmla="*/ 64997 h 337205"/>
                <a:gd name="connsiteX143" fmla="*/ 7299829 w 7647980"/>
                <a:gd name="connsiteY143" fmla="*/ 65678 h 337205"/>
                <a:gd name="connsiteX144" fmla="*/ 7298288 w 7647980"/>
                <a:gd name="connsiteY144" fmla="*/ 67415 h 337205"/>
                <a:gd name="connsiteX145" fmla="*/ 7297819 w 7647980"/>
                <a:gd name="connsiteY145" fmla="*/ 67250 h 337205"/>
                <a:gd name="connsiteX146" fmla="*/ 7299321 w 7647980"/>
                <a:gd name="connsiteY146" fmla="*/ 65678 h 337205"/>
                <a:gd name="connsiteX147" fmla="*/ 7299900 w 7647980"/>
                <a:gd name="connsiteY147" fmla="*/ 64637 h 337205"/>
                <a:gd name="connsiteX148" fmla="*/ 7299039 w 7647980"/>
                <a:gd name="connsiteY148" fmla="*/ 63839 h 337205"/>
                <a:gd name="connsiteX149" fmla="*/ 7298695 w 7647980"/>
                <a:gd name="connsiteY149" fmla="*/ 64011 h 337205"/>
                <a:gd name="connsiteX150" fmla="*/ 7298554 w 7647980"/>
                <a:gd name="connsiteY150" fmla="*/ 64011 h 337205"/>
                <a:gd name="connsiteX151" fmla="*/ 7298257 w 7647980"/>
                <a:gd name="connsiteY151" fmla="*/ 63268 h 337205"/>
                <a:gd name="connsiteX152" fmla="*/ 7298554 w 7647980"/>
                <a:gd name="connsiteY152" fmla="*/ 63268 h 337205"/>
                <a:gd name="connsiteX153" fmla="*/ 7299203 w 7647980"/>
                <a:gd name="connsiteY153" fmla="*/ 63542 h 337205"/>
                <a:gd name="connsiteX154" fmla="*/ 7331616 w 7647980"/>
                <a:gd name="connsiteY154" fmla="*/ 103129 h 337205"/>
                <a:gd name="connsiteX155" fmla="*/ 7330904 w 7647980"/>
                <a:gd name="connsiteY155" fmla="*/ 103723 h 337205"/>
                <a:gd name="connsiteX156" fmla="*/ 7330630 w 7647980"/>
                <a:gd name="connsiteY156" fmla="*/ 103183 h 337205"/>
                <a:gd name="connsiteX157" fmla="*/ 7330982 w 7647980"/>
                <a:gd name="connsiteY157" fmla="*/ 102518 h 337205"/>
                <a:gd name="connsiteX158" fmla="*/ 7330388 w 7647980"/>
                <a:gd name="connsiteY158" fmla="*/ 99757 h 337205"/>
                <a:gd name="connsiteX159" fmla="*/ 7329402 w 7647980"/>
                <a:gd name="connsiteY159" fmla="*/ 99381 h 337205"/>
                <a:gd name="connsiteX160" fmla="*/ 7328815 w 7647980"/>
                <a:gd name="connsiteY160" fmla="*/ 98552 h 337205"/>
                <a:gd name="connsiteX161" fmla="*/ 7329097 w 7647980"/>
                <a:gd name="connsiteY161" fmla="*/ 98552 h 337205"/>
                <a:gd name="connsiteX162" fmla="*/ 7330083 w 7647980"/>
                <a:gd name="connsiteY162" fmla="*/ 99311 h 337205"/>
                <a:gd name="connsiteX163" fmla="*/ 7330873 w 7647980"/>
                <a:gd name="connsiteY163" fmla="*/ 99655 h 337205"/>
                <a:gd name="connsiteX164" fmla="*/ 7331335 w 7647980"/>
                <a:gd name="connsiteY164" fmla="*/ 101470 h 337205"/>
                <a:gd name="connsiteX165" fmla="*/ 7331616 w 7647980"/>
                <a:gd name="connsiteY165" fmla="*/ 103129 h 337205"/>
                <a:gd name="connsiteX166" fmla="*/ 7222769 w 7647980"/>
                <a:gd name="connsiteY166" fmla="*/ 104693 h 337205"/>
                <a:gd name="connsiteX167" fmla="*/ 7222565 w 7647980"/>
                <a:gd name="connsiteY167" fmla="*/ 104740 h 337205"/>
                <a:gd name="connsiteX168" fmla="*/ 7222150 w 7647980"/>
                <a:gd name="connsiteY168" fmla="*/ 104513 h 337205"/>
                <a:gd name="connsiteX169" fmla="*/ 7222205 w 7647980"/>
                <a:gd name="connsiteY169" fmla="*/ 104232 h 337205"/>
                <a:gd name="connsiteX170" fmla="*/ 7222495 w 7647980"/>
                <a:gd name="connsiteY170" fmla="*/ 104107 h 337205"/>
                <a:gd name="connsiteX171" fmla="*/ 7222862 w 7647980"/>
                <a:gd name="connsiteY171" fmla="*/ 104318 h 337205"/>
                <a:gd name="connsiteX172" fmla="*/ 7222769 w 7647980"/>
                <a:gd name="connsiteY172" fmla="*/ 104693 h 337205"/>
                <a:gd name="connsiteX173" fmla="*/ 7337421 w 7647980"/>
                <a:gd name="connsiteY173" fmla="*/ 112071 h 337205"/>
                <a:gd name="connsiteX174" fmla="*/ 7337554 w 7647980"/>
                <a:gd name="connsiteY174" fmla="*/ 113197 h 337205"/>
                <a:gd name="connsiteX175" fmla="*/ 7337053 w 7647980"/>
                <a:gd name="connsiteY175" fmla="*/ 113049 h 337205"/>
                <a:gd name="connsiteX176" fmla="*/ 7336889 w 7647980"/>
                <a:gd name="connsiteY176" fmla="*/ 112610 h 337205"/>
                <a:gd name="connsiteX177" fmla="*/ 7336725 w 7647980"/>
                <a:gd name="connsiteY177" fmla="*/ 111476 h 337205"/>
                <a:gd name="connsiteX178" fmla="*/ 7336200 w 7647980"/>
                <a:gd name="connsiteY178" fmla="*/ 110365 h 337205"/>
                <a:gd name="connsiteX179" fmla="*/ 7336795 w 7647980"/>
                <a:gd name="connsiteY179" fmla="*/ 110662 h 337205"/>
                <a:gd name="connsiteX180" fmla="*/ 7337288 w 7647980"/>
                <a:gd name="connsiteY180" fmla="*/ 111531 h 337205"/>
                <a:gd name="connsiteX181" fmla="*/ 7337421 w 7647980"/>
                <a:gd name="connsiteY181" fmla="*/ 112071 h 337205"/>
                <a:gd name="connsiteX182" fmla="*/ 97762 w 7647980"/>
                <a:gd name="connsiteY182" fmla="*/ 174869 h 337205"/>
                <a:gd name="connsiteX183" fmla="*/ 97699 w 7647980"/>
                <a:gd name="connsiteY183" fmla="*/ 175002 h 337205"/>
                <a:gd name="connsiteX184" fmla="*/ 97433 w 7647980"/>
                <a:gd name="connsiteY184" fmla="*/ 174830 h 337205"/>
                <a:gd name="connsiteX185" fmla="*/ 96917 w 7647980"/>
                <a:gd name="connsiteY185" fmla="*/ 174510 h 337205"/>
                <a:gd name="connsiteX186" fmla="*/ 96479 w 7647980"/>
                <a:gd name="connsiteY186" fmla="*/ 174157 h 337205"/>
                <a:gd name="connsiteX187" fmla="*/ 96471 w 7647980"/>
                <a:gd name="connsiteY187" fmla="*/ 174009 h 337205"/>
                <a:gd name="connsiteX188" fmla="*/ 97089 w 7647980"/>
                <a:gd name="connsiteY188" fmla="*/ 173798 h 337205"/>
                <a:gd name="connsiteX189" fmla="*/ 97879 w 7647980"/>
                <a:gd name="connsiteY189" fmla="*/ 173633 h 337205"/>
                <a:gd name="connsiteX190" fmla="*/ 98051 w 7647980"/>
                <a:gd name="connsiteY190" fmla="*/ 173860 h 337205"/>
                <a:gd name="connsiteX191" fmla="*/ 97902 w 7647980"/>
                <a:gd name="connsiteY191" fmla="*/ 174181 h 337205"/>
                <a:gd name="connsiteX192" fmla="*/ 97762 w 7647980"/>
                <a:gd name="connsiteY192" fmla="*/ 174869 h 337205"/>
                <a:gd name="connsiteX193" fmla="*/ 77835 w 7647980"/>
                <a:gd name="connsiteY193" fmla="*/ 208549 h 337205"/>
                <a:gd name="connsiteX194" fmla="*/ 77327 w 7647980"/>
                <a:gd name="connsiteY194" fmla="*/ 208667 h 337205"/>
                <a:gd name="connsiteX195" fmla="*/ 76732 w 7647980"/>
                <a:gd name="connsiteY195" fmla="*/ 208667 h 337205"/>
                <a:gd name="connsiteX196" fmla="*/ 76435 w 7647980"/>
                <a:gd name="connsiteY196" fmla="*/ 208377 h 337205"/>
                <a:gd name="connsiteX197" fmla="*/ 76419 w 7647980"/>
                <a:gd name="connsiteY197" fmla="*/ 208142 h 337205"/>
                <a:gd name="connsiteX198" fmla="*/ 76623 w 7647980"/>
                <a:gd name="connsiteY198" fmla="*/ 208142 h 337205"/>
                <a:gd name="connsiteX199" fmla="*/ 76810 w 7647980"/>
                <a:gd name="connsiteY199" fmla="*/ 208182 h 337205"/>
                <a:gd name="connsiteX200" fmla="*/ 77655 w 7647980"/>
                <a:gd name="connsiteY200" fmla="*/ 208221 h 337205"/>
                <a:gd name="connsiteX201" fmla="*/ 77874 w 7647980"/>
                <a:gd name="connsiteY201" fmla="*/ 208393 h 337205"/>
                <a:gd name="connsiteX202" fmla="*/ 77835 w 7647980"/>
                <a:gd name="connsiteY202" fmla="*/ 208549 h 337205"/>
                <a:gd name="connsiteX203" fmla="*/ 167445 w 7647980"/>
                <a:gd name="connsiteY203" fmla="*/ 336854 h 337205"/>
                <a:gd name="connsiteX204" fmla="*/ 167265 w 7647980"/>
                <a:gd name="connsiteY204" fmla="*/ 337206 h 337205"/>
                <a:gd name="connsiteX205" fmla="*/ 166921 w 7647980"/>
                <a:gd name="connsiteY205" fmla="*/ 337081 h 337205"/>
                <a:gd name="connsiteX206" fmla="*/ 166717 w 7647980"/>
                <a:gd name="connsiteY206" fmla="*/ 336635 h 337205"/>
                <a:gd name="connsiteX207" fmla="*/ 166647 w 7647980"/>
                <a:gd name="connsiteY207" fmla="*/ 336149 h 337205"/>
                <a:gd name="connsiteX208" fmla="*/ 166780 w 7647980"/>
                <a:gd name="connsiteY208" fmla="*/ 335758 h 337205"/>
                <a:gd name="connsiteX209" fmla="*/ 167007 w 7647980"/>
                <a:gd name="connsiteY209" fmla="*/ 335774 h 337205"/>
                <a:gd name="connsiteX210" fmla="*/ 167265 w 7647980"/>
                <a:gd name="connsiteY210" fmla="*/ 336259 h 337205"/>
                <a:gd name="connsiteX211" fmla="*/ 167445 w 7647980"/>
                <a:gd name="connsiteY211" fmla="*/ 336854 h 337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7647980" h="337205">
                  <a:moveTo>
                    <a:pt x="7634445" y="145993"/>
                  </a:moveTo>
                  <a:lnTo>
                    <a:pt x="7635228" y="146408"/>
                  </a:lnTo>
                  <a:lnTo>
                    <a:pt x="7635776" y="146971"/>
                  </a:lnTo>
                  <a:lnTo>
                    <a:pt x="7636010" y="147753"/>
                  </a:lnTo>
                  <a:lnTo>
                    <a:pt x="7636010" y="147949"/>
                  </a:lnTo>
                  <a:lnTo>
                    <a:pt x="7635619" y="147941"/>
                  </a:lnTo>
                  <a:lnTo>
                    <a:pt x="7635071" y="147699"/>
                  </a:lnTo>
                  <a:lnTo>
                    <a:pt x="7634680" y="147370"/>
                  </a:lnTo>
                  <a:lnTo>
                    <a:pt x="7634524" y="147284"/>
                  </a:lnTo>
                  <a:lnTo>
                    <a:pt x="7634445" y="147213"/>
                  </a:lnTo>
                  <a:lnTo>
                    <a:pt x="7634915" y="147261"/>
                  </a:lnTo>
                  <a:lnTo>
                    <a:pt x="7635384" y="147589"/>
                  </a:lnTo>
                  <a:lnTo>
                    <a:pt x="7635776" y="147738"/>
                  </a:lnTo>
                  <a:lnTo>
                    <a:pt x="7635776" y="147354"/>
                  </a:lnTo>
                  <a:lnTo>
                    <a:pt x="7635306" y="146689"/>
                  </a:lnTo>
                  <a:lnTo>
                    <a:pt x="7635071" y="146463"/>
                  </a:lnTo>
                  <a:lnTo>
                    <a:pt x="7634680" y="146267"/>
                  </a:lnTo>
                  <a:lnTo>
                    <a:pt x="7634289" y="146134"/>
                  </a:lnTo>
                  <a:lnTo>
                    <a:pt x="7634054" y="146251"/>
                  </a:lnTo>
                  <a:lnTo>
                    <a:pt x="7633898" y="146306"/>
                  </a:lnTo>
                  <a:lnTo>
                    <a:pt x="7633820" y="146150"/>
                  </a:lnTo>
                  <a:lnTo>
                    <a:pt x="7633898" y="146009"/>
                  </a:lnTo>
                  <a:lnTo>
                    <a:pt x="7634054" y="145868"/>
                  </a:lnTo>
                  <a:lnTo>
                    <a:pt x="7634524" y="145993"/>
                  </a:lnTo>
                  <a:close/>
                  <a:moveTo>
                    <a:pt x="7647902" y="154059"/>
                  </a:moveTo>
                  <a:lnTo>
                    <a:pt x="7647824" y="154223"/>
                  </a:lnTo>
                  <a:lnTo>
                    <a:pt x="7647667" y="154083"/>
                  </a:lnTo>
                  <a:lnTo>
                    <a:pt x="7647745" y="153824"/>
                  </a:lnTo>
                  <a:lnTo>
                    <a:pt x="7647902" y="153605"/>
                  </a:lnTo>
                  <a:lnTo>
                    <a:pt x="7647980" y="153723"/>
                  </a:lnTo>
                  <a:lnTo>
                    <a:pt x="7647902" y="154059"/>
                  </a:lnTo>
                  <a:close/>
                  <a:moveTo>
                    <a:pt x="7644694" y="183084"/>
                  </a:moveTo>
                  <a:lnTo>
                    <a:pt x="7644460" y="183186"/>
                  </a:lnTo>
                  <a:lnTo>
                    <a:pt x="7644225" y="183154"/>
                  </a:lnTo>
                  <a:lnTo>
                    <a:pt x="7644069" y="183006"/>
                  </a:lnTo>
                  <a:lnTo>
                    <a:pt x="7644069" y="182771"/>
                  </a:lnTo>
                  <a:lnTo>
                    <a:pt x="7644225" y="182607"/>
                  </a:lnTo>
                  <a:lnTo>
                    <a:pt x="7644538" y="182662"/>
                  </a:lnTo>
                  <a:lnTo>
                    <a:pt x="7644694" y="182873"/>
                  </a:lnTo>
                  <a:lnTo>
                    <a:pt x="7644694" y="183084"/>
                  </a:lnTo>
                  <a:close/>
                  <a:moveTo>
                    <a:pt x="7623101" y="184125"/>
                  </a:moveTo>
                  <a:lnTo>
                    <a:pt x="7623258" y="184273"/>
                  </a:lnTo>
                  <a:lnTo>
                    <a:pt x="7623571" y="184234"/>
                  </a:lnTo>
                  <a:lnTo>
                    <a:pt x="7623884" y="184211"/>
                  </a:lnTo>
                  <a:lnTo>
                    <a:pt x="7623727" y="184359"/>
                  </a:lnTo>
                  <a:lnTo>
                    <a:pt x="7623101" y="184422"/>
                  </a:lnTo>
                  <a:lnTo>
                    <a:pt x="7622867" y="184046"/>
                  </a:lnTo>
                  <a:lnTo>
                    <a:pt x="7623180" y="183757"/>
                  </a:lnTo>
                  <a:lnTo>
                    <a:pt x="7623493" y="183710"/>
                  </a:lnTo>
                  <a:lnTo>
                    <a:pt x="7623493" y="183788"/>
                  </a:lnTo>
                  <a:lnTo>
                    <a:pt x="7623493" y="183874"/>
                  </a:lnTo>
                  <a:lnTo>
                    <a:pt x="7623336" y="183874"/>
                  </a:lnTo>
                  <a:lnTo>
                    <a:pt x="7623101" y="183945"/>
                  </a:lnTo>
                  <a:lnTo>
                    <a:pt x="7623101" y="184125"/>
                  </a:lnTo>
                  <a:close/>
                  <a:moveTo>
                    <a:pt x="7572664" y="187715"/>
                  </a:moveTo>
                  <a:lnTo>
                    <a:pt x="7572922" y="188005"/>
                  </a:lnTo>
                  <a:lnTo>
                    <a:pt x="7572922" y="188146"/>
                  </a:lnTo>
                  <a:lnTo>
                    <a:pt x="7572797" y="188122"/>
                  </a:lnTo>
                  <a:lnTo>
                    <a:pt x="7572421" y="188036"/>
                  </a:lnTo>
                  <a:lnTo>
                    <a:pt x="7572296" y="187864"/>
                  </a:lnTo>
                  <a:lnTo>
                    <a:pt x="7572570" y="187981"/>
                  </a:lnTo>
                  <a:lnTo>
                    <a:pt x="7572687" y="187958"/>
                  </a:lnTo>
                  <a:lnTo>
                    <a:pt x="7572437" y="187700"/>
                  </a:lnTo>
                  <a:lnTo>
                    <a:pt x="7572218" y="187512"/>
                  </a:lnTo>
                  <a:lnTo>
                    <a:pt x="7572054" y="187434"/>
                  </a:lnTo>
                  <a:lnTo>
                    <a:pt x="7572054" y="187340"/>
                  </a:lnTo>
                  <a:lnTo>
                    <a:pt x="7572257" y="187387"/>
                  </a:lnTo>
                  <a:lnTo>
                    <a:pt x="7572664" y="187715"/>
                  </a:lnTo>
                  <a:close/>
                  <a:moveTo>
                    <a:pt x="1533" y="0"/>
                  </a:moveTo>
                  <a:lnTo>
                    <a:pt x="3286" y="1846"/>
                  </a:lnTo>
                  <a:lnTo>
                    <a:pt x="2949" y="2777"/>
                  </a:lnTo>
                  <a:lnTo>
                    <a:pt x="1682" y="2691"/>
                  </a:lnTo>
                  <a:lnTo>
                    <a:pt x="1103" y="2363"/>
                  </a:lnTo>
                  <a:lnTo>
                    <a:pt x="2089" y="2198"/>
                  </a:lnTo>
                  <a:lnTo>
                    <a:pt x="2253" y="1854"/>
                  </a:lnTo>
                  <a:lnTo>
                    <a:pt x="1799" y="1314"/>
                  </a:lnTo>
                  <a:lnTo>
                    <a:pt x="1197" y="939"/>
                  </a:lnTo>
                  <a:lnTo>
                    <a:pt x="782" y="939"/>
                  </a:lnTo>
                  <a:lnTo>
                    <a:pt x="681" y="1682"/>
                  </a:lnTo>
                  <a:lnTo>
                    <a:pt x="0" y="1103"/>
                  </a:lnTo>
                  <a:lnTo>
                    <a:pt x="399" y="524"/>
                  </a:lnTo>
                  <a:lnTo>
                    <a:pt x="884" y="141"/>
                  </a:lnTo>
                  <a:lnTo>
                    <a:pt x="1533" y="0"/>
                  </a:lnTo>
                  <a:close/>
                  <a:moveTo>
                    <a:pt x="7297827" y="17360"/>
                  </a:moveTo>
                  <a:lnTo>
                    <a:pt x="7296434" y="18088"/>
                  </a:lnTo>
                  <a:lnTo>
                    <a:pt x="7296012" y="17970"/>
                  </a:lnTo>
                  <a:lnTo>
                    <a:pt x="7297662" y="16938"/>
                  </a:lnTo>
                  <a:lnTo>
                    <a:pt x="7297654" y="17063"/>
                  </a:lnTo>
                  <a:lnTo>
                    <a:pt x="7297827" y="17360"/>
                  </a:lnTo>
                  <a:close/>
                  <a:moveTo>
                    <a:pt x="7295073" y="19058"/>
                  </a:moveTo>
                  <a:lnTo>
                    <a:pt x="7293446" y="19903"/>
                  </a:lnTo>
                  <a:lnTo>
                    <a:pt x="7293007" y="19449"/>
                  </a:lnTo>
                  <a:lnTo>
                    <a:pt x="7293594" y="19433"/>
                  </a:lnTo>
                  <a:lnTo>
                    <a:pt x="7294690" y="18620"/>
                  </a:lnTo>
                  <a:lnTo>
                    <a:pt x="7296012" y="18557"/>
                  </a:lnTo>
                  <a:lnTo>
                    <a:pt x="7295855" y="19011"/>
                  </a:lnTo>
                  <a:lnTo>
                    <a:pt x="7295073" y="19058"/>
                  </a:lnTo>
                  <a:close/>
                  <a:moveTo>
                    <a:pt x="45376" y="45165"/>
                  </a:moveTo>
                  <a:lnTo>
                    <a:pt x="49029" y="47692"/>
                  </a:lnTo>
                  <a:lnTo>
                    <a:pt x="47480" y="47872"/>
                  </a:lnTo>
                  <a:lnTo>
                    <a:pt x="43663" y="46651"/>
                  </a:lnTo>
                  <a:lnTo>
                    <a:pt x="40173" y="44155"/>
                  </a:lnTo>
                  <a:lnTo>
                    <a:pt x="41214" y="43616"/>
                  </a:lnTo>
                  <a:lnTo>
                    <a:pt x="41722" y="44515"/>
                  </a:lnTo>
                  <a:lnTo>
                    <a:pt x="43311" y="45352"/>
                  </a:lnTo>
                  <a:lnTo>
                    <a:pt x="44249" y="43592"/>
                  </a:lnTo>
                  <a:lnTo>
                    <a:pt x="44867" y="43193"/>
                  </a:lnTo>
                  <a:lnTo>
                    <a:pt x="42082" y="41378"/>
                  </a:lnTo>
                  <a:lnTo>
                    <a:pt x="43185" y="41472"/>
                  </a:lnTo>
                  <a:lnTo>
                    <a:pt x="45822" y="42708"/>
                  </a:lnTo>
                  <a:lnTo>
                    <a:pt x="45376" y="45165"/>
                  </a:lnTo>
                  <a:close/>
                  <a:moveTo>
                    <a:pt x="7298898" y="45376"/>
                  </a:moveTo>
                  <a:lnTo>
                    <a:pt x="7299008" y="45876"/>
                  </a:lnTo>
                  <a:lnTo>
                    <a:pt x="7297756" y="44507"/>
                  </a:lnTo>
                  <a:lnTo>
                    <a:pt x="7297013" y="43623"/>
                  </a:lnTo>
                  <a:lnTo>
                    <a:pt x="7297060" y="43240"/>
                  </a:lnTo>
                  <a:lnTo>
                    <a:pt x="7297397" y="43483"/>
                  </a:lnTo>
                  <a:lnTo>
                    <a:pt x="7297811" y="43913"/>
                  </a:lnTo>
                  <a:lnTo>
                    <a:pt x="7298085" y="44257"/>
                  </a:lnTo>
                  <a:lnTo>
                    <a:pt x="7298898" y="45376"/>
                  </a:lnTo>
                  <a:close/>
                  <a:moveTo>
                    <a:pt x="7299141" y="48177"/>
                  </a:moveTo>
                  <a:lnTo>
                    <a:pt x="7298343" y="48270"/>
                  </a:lnTo>
                  <a:lnTo>
                    <a:pt x="7298937" y="47958"/>
                  </a:lnTo>
                  <a:lnTo>
                    <a:pt x="7299102" y="47527"/>
                  </a:lnTo>
                  <a:lnTo>
                    <a:pt x="7299008" y="46174"/>
                  </a:lnTo>
                  <a:lnTo>
                    <a:pt x="7299321" y="46283"/>
                  </a:lnTo>
                  <a:lnTo>
                    <a:pt x="7299431" y="46839"/>
                  </a:lnTo>
                  <a:lnTo>
                    <a:pt x="7299485" y="47653"/>
                  </a:lnTo>
                  <a:lnTo>
                    <a:pt x="7299141" y="48177"/>
                  </a:lnTo>
                  <a:close/>
                  <a:moveTo>
                    <a:pt x="7299329" y="56368"/>
                  </a:moveTo>
                  <a:lnTo>
                    <a:pt x="7298742" y="56446"/>
                  </a:lnTo>
                  <a:lnTo>
                    <a:pt x="7299126" y="56000"/>
                  </a:lnTo>
                  <a:lnTo>
                    <a:pt x="7301637" y="55507"/>
                  </a:lnTo>
                  <a:lnTo>
                    <a:pt x="7301856" y="55366"/>
                  </a:lnTo>
                  <a:lnTo>
                    <a:pt x="7302263" y="55640"/>
                  </a:lnTo>
                  <a:lnTo>
                    <a:pt x="7302255" y="55898"/>
                  </a:lnTo>
                  <a:lnTo>
                    <a:pt x="7302075" y="56031"/>
                  </a:lnTo>
                  <a:lnTo>
                    <a:pt x="7300831" y="56039"/>
                  </a:lnTo>
                  <a:lnTo>
                    <a:pt x="7299853" y="56274"/>
                  </a:lnTo>
                  <a:lnTo>
                    <a:pt x="7299329" y="56368"/>
                  </a:lnTo>
                  <a:close/>
                  <a:moveTo>
                    <a:pt x="7299203" y="63542"/>
                  </a:moveTo>
                  <a:lnTo>
                    <a:pt x="7300385" y="64402"/>
                  </a:lnTo>
                  <a:lnTo>
                    <a:pt x="7300229" y="64997"/>
                  </a:lnTo>
                  <a:lnTo>
                    <a:pt x="7299829" y="65678"/>
                  </a:lnTo>
                  <a:lnTo>
                    <a:pt x="7298288" y="67415"/>
                  </a:lnTo>
                  <a:lnTo>
                    <a:pt x="7297819" y="67250"/>
                  </a:lnTo>
                  <a:lnTo>
                    <a:pt x="7299321" y="65678"/>
                  </a:lnTo>
                  <a:lnTo>
                    <a:pt x="7299900" y="64637"/>
                  </a:lnTo>
                  <a:lnTo>
                    <a:pt x="7299039" y="63839"/>
                  </a:lnTo>
                  <a:lnTo>
                    <a:pt x="7298695" y="64011"/>
                  </a:lnTo>
                  <a:lnTo>
                    <a:pt x="7298554" y="64011"/>
                  </a:lnTo>
                  <a:lnTo>
                    <a:pt x="7298257" y="63268"/>
                  </a:lnTo>
                  <a:lnTo>
                    <a:pt x="7298554" y="63268"/>
                  </a:lnTo>
                  <a:lnTo>
                    <a:pt x="7299203" y="63542"/>
                  </a:lnTo>
                  <a:close/>
                  <a:moveTo>
                    <a:pt x="7331616" y="103129"/>
                  </a:moveTo>
                  <a:lnTo>
                    <a:pt x="7330904" y="103723"/>
                  </a:lnTo>
                  <a:lnTo>
                    <a:pt x="7330630" y="103183"/>
                  </a:lnTo>
                  <a:lnTo>
                    <a:pt x="7330982" y="102518"/>
                  </a:lnTo>
                  <a:lnTo>
                    <a:pt x="7330388" y="99757"/>
                  </a:lnTo>
                  <a:lnTo>
                    <a:pt x="7329402" y="99381"/>
                  </a:lnTo>
                  <a:lnTo>
                    <a:pt x="7328815" y="98552"/>
                  </a:lnTo>
                  <a:lnTo>
                    <a:pt x="7329097" y="98552"/>
                  </a:lnTo>
                  <a:lnTo>
                    <a:pt x="7330083" y="99311"/>
                  </a:lnTo>
                  <a:lnTo>
                    <a:pt x="7330873" y="99655"/>
                  </a:lnTo>
                  <a:lnTo>
                    <a:pt x="7331335" y="101470"/>
                  </a:lnTo>
                  <a:lnTo>
                    <a:pt x="7331616" y="103129"/>
                  </a:lnTo>
                  <a:close/>
                  <a:moveTo>
                    <a:pt x="7222769" y="104693"/>
                  </a:moveTo>
                  <a:lnTo>
                    <a:pt x="7222565" y="104740"/>
                  </a:lnTo>
                  <a:lnTo>
                    <a:pt x="7222150" y="104513"/>
                  </a:lnTo>
                  <a:lnTo>
                    <a:pt x="7222205" y="104232"/>
                  </a:lnTo>
                  <a:lnTo>
                    <a:pt x="7222495" y="104107"/>
                  </a:lnTo>
                  <a:lnTo>
                    <a:pt x="7222862" y="104318"/>
                  </a:lnTo>
                  <a:lnTo>
                    <a:pt x="7222769" y="104693"/>
                  </a:lnTo>
                  <a:close/>
                  <a:moveTo>
                    <a:pt x="7337421" y="112071"/>
                  </a:moveTo>
                  <a:lnTo>
                    <a:pt x="7337554" y="113197"/>
                  </a:lnTo>
                  <a:lnTo>
                    <a:pt x="7337053" y="113049"/>
                  </a:lnTo>
                  <a:lnTo>
                    <a:pt x="7336889" y="112610"/>
                  </a:lnTo>
                  <a:lnTo>
                    <a:pt x="7336725" y="111476"/>
                  </a:lnTo>
                  <a:lnTo>
                    <a:pt x="7336200" y="110365"/>
                  </a:lnTo>
                  <a:lnTo>
                    <a:pt x="7336795" y="110662"/>
                  </a:lnTo>
                  <a:lnTo>
                    <a:pt x="7337288" y="111531"/>
                  </a:lnTo>
                  <a:lnTo>
                    <a:pt x="7337421" y="112071"/>
                  </a:lnTo>
                  <a:close/>
                  <a:moveTo>
                    <a:pt x="97762" y="174869"/>
                  </a:moveTo>
                  <a:lnTo>
                    <a:pt x="97699" y="175002"/>
                  </a:lnTo>
                  <a:lnTo>
                    <a:pt x="97433" y="174830"/>
                  </a:lnTo>
                  <a:lnTo>
                    <a:pt x="96917" y="174510"/>
                  </a:lnTo>
                  <a:lnTo>
                    <a:pt x="96479" y="174157"/>
                  </a:lnTo>
                  <a:lnTo>
                    <a:pt x="96471" y="174009"/>
                  </a:lnTo>
                  <a:lnTo>
                    <a:pt x="97089" y="173798"/>
                  </a:lnTo>
                  <a:lnTo>
                    <a:pt x="97879" y="173633"/>
                  </a:lnTo>
                  <a:lnTo>
                    <a:pt x="98051" y="173860"/>
                  </a:lnTo>
                  <a:lnTo>
                    <a:pt x="97902" y="174181"/>
                  </a:lnTo>
                  <a:lnTo>
                    <a:pt x="97762" y="174869"/>
                  </a:lnTo>
                  <a:close/>
                  <a:moveTo>
                    <a:pt x="77835" y="208549"/>
                  </a:moveTo>
                  <a:lnTo>
                    <a:pt x="77327" y="208667"/>
                  </a:lnTo>
                  <a:lnTo>
                    <a:pt x="76732" y="208667"/>
                  </a:lnTo>
                  <a:lnTo>
                    <a:pt x="76435" y="208377"/>
                  </a:lnTo>
                  <a:lnTo>
                    <a:pt x="76419" y="208142"/>
                  </a:lnTo>
                  <a:lnTo>
                    <a:pt x="76623" y="208142"/>
                  </a:lnTo>
                  <a:lnTo>
                    <a:pt x="76810" y="208182"/>
                  </a:lnTo>
                  <a:lnTo>
                    <a:pt x="77655" y="208221"/>
                  </a:lnTo>
                  <a:lnTo>
                    <a:pt x="77874" y="208393"/>
                  </a:lnTo>
                  <a:lnTo>
                    <a:pt x="77835" y="208549"/>
                  </a:lnTo>
                  <a:close/>
                  <a:moveTo>
                    <a:pt x="167445" y="336854"/>
                  </a:moveTo>
                  <a:lnTo>
                    <a:pt x="167265" y="337206"/>
                  </a:lnTo>
                  <a:lnTo>
                    <a:pt x="166921" y="337081"/>
                  </a:lnTo>
                  <a:lnTo>
                    <a:pt x="166717" y="336635"/>
                  </a:lnTo>
                  <a:lnTo>
                    <a:pt x="166647" y="336149"/>
                  </a:lnTo>
                  <a:lnTo>
                    <a:pt x="166780" y="335758"/>
                  </a:lnTo>
                  <a:lnTo>
                    <a:pt x="167007" y="335774"/>
                  </a:lnTo>
                  <a:lnTo>
                    <a:pt x="167265" y="336259"/>
                  </a:lnTo>
                  <a:lnTo>
                    <a:pt x="167445" y="33685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3" name="Freeform: Shape 692">
              <a:extLst>
                <a:ext uri="{FF2B5EF4-FFF2-40B4-BE49-F238E27FC236}">
                  <a16:creationId xmlns:a16="http://schemas.microsoft.com/office/drawing/2014/main" id="{E4D15725-2ABC-20BE-4DA1-02CDC5D188FC}"/>
                </a:ext>
              </a:extLst>
            </p:cNvPr>
            <p:cNvSpPr>
              <a:spLocks/>
            </p:cNvSpPr>
            <p:nvPr/>
          </p:nvSpPr>
          <p:spPr>
            <a:xfrm>
              <a:off x="8200012" y="4898236"/>
              <a:ext cx="28532" cy="22288"/>
            </a:xfrm>
            <a:custGeom>
              <a:avLst/>
              <a:gdLst>
                <a:gd name="connsiteX0" fmla="*/ 5242 w 28532"/>
                <a:gd name="connsiteY0" fmla="*/ 11868 h 22288"/>
                <a:gd name="connsiteX1" fmla="*/ 4827 w 28532"/>
                <a:gd name="connsiteY1" fmla="*/ 12166 h 22288"/>
                <a:gd name="connsiteX2" fmla="*/ 2824 w 28532"/>
                <a:gd name="connsiteY2" fmla="*/ 10890 h 22288"/>
                <a:gd name="connsiteX3" fmla="*/ 1682 w 28532"/>
                <a:gd name="connsiteY3" fmla="*/ 10593 h 22288"/>
                <a:gd name="connsiteX4" fmla="*/ 0 w 28532"/>
                <a:gd name="connsiteY4" fmla="*/ 8535 h 22288"/>
                <a:gd name="connsiteX5" fmla="*/ 649 w 28532"/>
                <a:gd name="connsiteY5" fmla="*/ 1416 h 22288"/>
                <a:gd name="connsiteX6" fmla="*/ 1189 w 28532"/>
                <a:gd name="connsiteY6" fmla="*/ 501 h 22288"/>
                <a:gd name="connsiteX7" fmla="*/ 1596 w 28532"/>
                <a:gd name="connsiteY7" fmla="*/ 133 h 22288"/>
                <a:gd name="connsiteX8" fmla="*/ 2527 w 28532"/>
                <a:gd name="connsiteY8" fmla="*/ 0 h 22288"/>
                <a:gd name="connsiteX9" fmla="*/ 3662 w 28532"/>
                <a:gd name="connsiteY9" fmla="*/ 892 h 22288"/>
                <a:gd name="connsiteX10" fmla="*/ 3364 w 28532"/>
                <a:gd name="connsiteY10" fmla="*/ 5469 h 22288"/>
                <a:gd name="connsiteX11" fmla="*/ 4859 w 28532"/>
                <a:gd name="connsiteY11" fmla="*/ 8551 h 22288"/>
                <a:gd name="connsiteX12" fmla="*/ 5821 w 28532"/>
                <a:gd name="connsiteY12" fmla="*/ 11000 h 22288"/>
                <a:gd name="connsiteX13" fmla="*/ 5242 w 28532"/>
                <a:gd name="connsiteY13" fmla="*/ 11868 h 22288"/>
                <a:gd name="connsiteX14" fmla="*/ 27429 w 28532"/>
                <a:gd name="connsiteY14" fmla="*/ 15889 h 22288"/>
                <a:gd name="connsiteX15" fmla="*/ 28532 w 28532"/>
                <a:gd name="connsiteY15" fmla="*/ 18972 h 22288"/>
                <a:gd name="connsiteX16" fmla="*/ 28524 w 28532"/>
                <a:gd name="connsiteY16" fmla="*/ 21296 h 22288"/>
                <a:gd name="connsiteX17" fmla="*/ 28055 w 28532"/>
                <a:gd name="connsiteY17" fmla="*/ 22031 h 22288"/>
                <a:gd name="connsiteX18" fmla="*/ 27069 w 28532"/>
                <a:gd name="connsiteY18" fmla="*/ 21546 h 22288"/>
                <a:gd name="connsiteX19" fmla="*/ 25254 w 28532"/>
                <a:gd name="connsiteY19" fmla="*/ 19699 h 22288"/>
                <a:gd name="connsiteX20" fmla="*/ 21804 w 28532"/>
                <a:gd name="connsiteY20" fmla="*/ 17900 h 22288"/>
                <a:gd name="connsiteX21" fmla="*/ 23392 w 28532"/>
                <a:gd name="connsiteY21" fmla="*/ 17751 h 22288"/>
                <a:gd name="connsiteX22" fmla="*/ 24315 w 28532"/>
                <a:gd name="connsiteY22" fmla="*/ 17931 h 22288"/>
                <a:gd name="connsiteX23" fmla="*/ 25293 w 28532"/>
                <a:gd name="connsiteY23" fmla="*/ 17767 h 22288"/>
                <a:gd name="connsiteX24" fmla="*/ 25904 w 28532"/>
                <a:gd name="connsiteY24" fmla="*/ 16750 h 22288"/>
                <a:gd name="connsiteX25" fmla="*/ 26029 w 28532"/>
                <a:gd name="connsiteY25" fmla="*/ 16148 h 22288"/>
                <a:gd name="connsiteX26" fmla="*/ 26889 w 28532"/>
                <a:gd name="connsiteY26" fmla="*/ 15663 h 22288"/>
                <a:gd name="connsiteX27" fmla="*/ 27429 w 28532"/>
                <a:gd name="connsiteY27" fmla="*/ 15889 h 22288"/>
                <a:gd name="connsiteX28" fmla="*/ 12330 w 28532"/>
                <a:gd name="connsiteY28" fmla="*/ 20920 h 22288"/>
                <a:gd name="connsiteX29" fmla="*/ 13871 w 28532"/>
                <a:gd name="connsiteY29" fmla="*/ 22289 h 22288"/>
                <a:gd name="connsiteX30" fmla="*/ 9584 w 28532"/>
                <a:gd name="connsiteY30" fmla="*/ 21726 h 22288"/>
                <a:gd name="connsiteX31" fmla="*/ 8911 w 28532"/>
                <a:gd name="connsiteY31" fmla="*/ 20490 h 22288"/>
                <a:gd name="connsiteX32" fmla="*/ 8880 w 28532"/>
                <a:gd name="connsiteY32" fmla="*/ 19582 h 22288"/>
                <a:gd name="connsiteX33" fmla="*/ 10484 w 28532"/>
                <a:gd name="connsiteY33" fmla="*/ 19778 h 22288"/>
                <a:gd name="connsiteX34" fmla="*/ 12330 w 28532"/>
                <a:gd name="connsiteY34" fmla="*/ 20920 h 22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8532" h="22288">
                  <a:moveTo>
                    <a:pt x="5242" y="11868"/>
                  </a:moveTo>
                  <a:lnTo>
                    <a:pt x="4827" y="12166"/>
                  </a:lnTo>
                  <a:lnTo>
                    <a:pt x="2824" y="10890"/>
                  </a:lnTo>
                  <a:lnTo>
                    <a:pt x="1682" y="10593"/>
                  </a:lnTo>
                  <a:lnTo>
                    <a:pt x="0" y="8535"/>
                  </a:lnTo>
                  <a:lnTo>
                    <a:pt x="649" y="1416"/>
                  </a:lnTo>
                  <a:lnTo>
                    <a:pt x="1189" y="501"/>
                  </a:lnTo>
                  <a:lnTo>
                    <a:pt x="1596" y="133"/>
                  </a:lnTo>
                  <a:lnTo>
                    <a:pt x="2527" y="0"/>
                  </a:lnTo>
                  <a:lnTo>
                    <a:pt x="3662" y="892"/>
                  </a:lnTo>
                  <a:lnTo>
                    <a:pt x="3364" y="5469"/>
                  </a:lnTo>
                  <a:lnTo>
                    <a:pt x="4859" y="8551"/>
                  </a:lnTo>
                  <a:lnTo>
                    <a:pt x="5821" y="11000"/>
                  </a:lnTo>
                  <a:lnTo>
                    <a:pt x="5242" y="11868"/>
                  </a:lnTo>
                  <a:close/>
                  <a:moveTo>
                    <a:pt x="27429" y="15889"/>
                  </a:moveTo>
                  <a:lnTo>
                    <a:pt x="28532" y="18972"/>
                  </a:lnTo>
                  <a:lnTo>
                    <a:pt x="28524" y="21296"/>
                  </a:lnTo>
                  <a:lnTo>
                    <a:pt x="28055" y="22031"/>
                  </a:lnTo>
                  <a:lnTo>
                    <a:pt x="27069" y="21546"/>
                  </a:lnTo>
                  <a:lnTo>
                    <a:pt x="25254" y="19699"/>
                  </a:lnTo>
                  <a:lnTo>
                    <a:pt x="21804" y="17900"/>
                  </a:lnTo>
                  <a:lnTo>
                    <a:pt x="23392" y="17751"/>
                  </a:lnTo>
                  <a:lnTo>
                    <a:pt x="24315" y="17931"/>
                  </a:lnTo>
                  <a:lnTo>
                    <a:pt x="25293" y="17767"/>
                  </a:lnTo>
                  <a:lnTo>
                    <a:pt x="25904" y="16750"/>
                  </a:lnTo>
                  <a:lnTo>
                    <a:pt x="26029" y="16148"/>
                  </a:lnTo>
                  <a:lnTo>
                    <a:pt x="26889" y="15663"/>
                  </a:lnTo>
                  <a:lnTo>
                    <a:pt x="27429" y="15889"/>
                  </a:lnTo>
                  <a:close/>
                  <a:moveTo>
                    <a:pt x="12330" y="20920"/>
                  </a:moveTo>
                  <a:lnTo>
                    <a:pt x="13871" y="22289"/>
                  </a:lnTo>
                  <a:lnTo>
                    <a:pt x="9584" y="21726"/>
                  </a:lnTo>
                  <a:lnTo>
                    <a:pt x="8911" y="20490"/>
                  </a:lnTo>
                  <a:lnTo>
                    <a:pt x="8880" y="19582"/>
                  </a:lnTo>
                  <a:lnTo>
                    <a:pt x="10484" y="19778"/>
                  </a:lnTo>
                  <a:lnTo>
                    <a:pt x="12330" y="2092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4" name="Freeform: Shape 693">
              <a:extLst>
                <a:ext uri="{FF2B5EF4-FFF2-40B4-BE49-F238E27FC236}">
                  <a16:creationId xmlns:a16="http://schemas.microsoft.com/office/drawing/2014/main" id="{54A8FAB4-D523-9DEA-0A06-3843331959CA}"/>
                </a:ext>
              </a:extLst>
            </p:cNvPr>
            <p:cNvSpPr>
              <a:spLocks/>
            </p:cNvSpPr>
            <p:nvPr/>
          </p:nvSpPr>
          <p:spPr>
            <a:xfrm>
              <a:off x="5871156" y="4263043"/>
              <a:ext cx="6767" cy="6900"/>
            </a:xfrm>
            <a:custGeom>
              <a:avLst/>
              <a:gdLst>
                <a:gd name="connsiteX0" fmla="*/ 4600 w 6767"/>
                <a:gd name="connsiteY0" fmla="*/ 3708 h 6900"/>
                <a:gd name="connsiteX1" fmla="*/ 4037 w 6767"/>
                <a:gd name="connsiteY1" fmla="*/ 4068 h 6900"/>
                <a:gd name="connsiteX2" fmla="*/ 3035 w 6767"/>
                <a:gd name="connsiteY2" fmla="*/ 2660 h 6900"/>
                <a:gd name="connsiteX3" fmla="*/ 1424 w 6767"/>
                <a:gd name="connsiteY3" fmla="*/ 2277 h 6900"/>
                <a:gd name="connsiteX4" fmla="*/ 31 w 6767"/>
                <a:gd name="connsiteY4" fmla="*/ 1447 h 6900"/>
                <a:gd name="connsiteX5" fmla="*/ 0 w 6767"/>
                <a:gd name="connsiteY5" fmla="*/ 1267 h 6900"/>
                <a:gd name="connsiteX6" fmla="*/ 23 w 6767"/>
                <a:gd name="connsiteY6" fmla="*/ 853 h 6900"/>
                <a:gd name="connsiteX7" fmla="*/ 297 w 6767"/>
                <a:gd name="connsiteY7" fmla="*/ 368 h 6900"/>
                <a:gd name="connsiteX8" fmla="*/ 1009 w 6767"/>
                <a:gd name="connsiteY8" fmla="*/ 0 h 6900"/>
                <a:gd name="connsiteX9" fmla="*/ 2785 w 6767"/>
                <a:gd name="connsiteY9" fmla="*/ 1134 h 6900"/>
                <a:gd name="connsiteX10" fmla="*/ 3614 w 6767"/>
                <a:gd name="connsiteY10" fmla="*/ 2558 h 6900"/>
                <a:gd name="connsiteX11" fmla="*/ 4389 w 6767"/>
                <a:gd name="connsiteY11" fmla="*/ 3208 h 6900"/>
                <a:gd name="connsiteX12" fmla="*/ 4600 w 6767"/>
                <a:gd name="connsiteY12" fmla="*/ 3708 h 6900"/>
                <a:gd name="connsiteX13" fmla="*/ 6767 w 6767"/>
                <a:gd name="connsiteY13" fmla="*/ 6415 h 6900"/>
                <a:gd name="connsiteX14" fmla="*/ 5664 w 6767"/>
                <a:gd name="connsiteY14" fmla="*/ 6900 h 6900"/>
                <a:gd name="connsiteX15" fmla="*/ 4725 w 6767"/>
                <a:gd name="connsiteY15" fmla="*/ 6243 h 6900"/>
                <a:gd name="connsiteX16" fmla="*/ 4936 w 6767"/>
                <a:gd name="connsiteY16" fmla="*/ 4655 h 6900"/>
                <a:gd name="connsiteX17" fmla="*/ 5828 w 6767"/>
                <a:gd name="connsiteY17" fmla="*/ 4608 h 6900"/>
                <a:gd name="connsiteX18" fmla="*/ 6720 w 6767"/>
                <a:gd name="connsiteY18" fmla="*/ 5312 h 6900"/>
                <a:gd name="connsiteX19" fmla="*/ 6767 w 6767"/>
                <a:gd name="connsiteY19" fmla="*/ 6415 h 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67" h="6900">
                  <a:moveTo>
                    <a:pt x="4600" y="3708"/>
                  </a:moveTo>
                  <a:lnTo>
                    <a:pt x="4037" y="4068"/>
                  </a:lnTo>
                  <a:lnTo>
                    <a:pt x="3035" y="2660"/>
                  </a:lnTo>
                  <a:lnTo>
                    <a:pt x="1424" y="2277"/>
                  </a:lnTo>
                  <a:lnTo>
                    <a:pt x="31" y="1447"/>
                  </a:lnTo>
                  <a:lnTo>
                    <a:pt x="0" y="1267"/>
                  </a:lnTo>
                  <a:lnTo>
                    <a:pt x="23" y="853"/>
                  </a:lnTo>
                  <a:lnTo>
                    <a:pt x="297" y="368"/>
                  </a:lnTo>
                  <a:lnTo>
                    <a:pt x="1009" y="0"/>
                  </a:lnTo>
                  <a:lnTo>
                    <a:pt x="2785" y="1134"/>
                  </a:lnTo>
                  <a:lnTo>
                    <a:pt x="3614" y="2558"/>
                  </a:lnTo>
                  <a:lnTo>
                    <a:pt x="4389" y="3208"/>
                  </a:lnTo>
                  <a:lnTo>
                    <a:pt x="4600" y="3708"/>
                  </a:lnTo>
                  <a:close/>
                  <a:moveTo>
                    <a:pt x="6767" y="6415"/>
                  </a:moveTo>
                  <a:lnTo>
                    <a:pt x="5664" y="6900"/>
                  </a:lnTo>
                  <a:lnTo>
                    <a:pt x="4725" y="6243"/>
                  </a:lnTo>
                  <a:lnTo>
                    <a:pt x="4936" y="4655"/>
                  </a:lnTo>
                  <a:lnTo>
                    <a:pt x="5828" y="4608"/>
                  </a:lnTo>
                  <a:lnTo>
                    <a:pt x="6720" y="5312"/>
                  </a:lnTo>
                  <a:lnTo>
                    <a:pt x="6767" y="641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5" name="Freeform: Shape 694">
              <a:extLst>
                <a:ext uri="{FF2B5EF4-FFF2-40B4-BE49-F238E27FC236}">
                  <a16:creationId xmlns:a16="http://schemas.microsoft.com/office/drawing/2014/main" id="{B4B479B9-738B-B77D-5515-8B06660475BD}"/>
                </a:ext>
              </a:extLst>
            </p:cNvPr>
            <p:cNvSpPr>
              <a:spLocks/>
            </p:cNvSpPr>
            <p:nvPr/>
          </p:nvSpPr>
          <p:spPr>
            <a:xfrm>
              <a:off x="9981142" y="3606688"/>
              <a:ext cx="139179" cy="151665"/>
            </a:xfrm>
            <a:custGeom>
              <a:avLst/>
              <a:gdLst>
                <a:gd name="connsiteX0" fmla="*/ 135650 w 139179"/>
                <a:gd name="connsiteY0" fmla="*/ 13816 h 151665"/>
                <a:gd name="connsiteX1" fmla="*/ 136245 w 139179"/>
                <a:gd name="connsiteY1" fmla="*/ 15615 h 151665"/>
                <a:gd name="connsiteX2" fmla="*/ 137654 w 139179"/>
                <a:gd name="connsiteY2" fmla="*/ 17368 h 151665"/>
                <a:gd name="connsiteX3" fmla="*/ 138389 w 139179"/>
                <a:gd name="connsiteY3" fmla="*/ 18643 h 151665"/>
                <a:gd name="connsiteX4" fmla="*/ 138537 w 139179"/>
                <a:gd name="connsiteY4" fmla="*/ 19965 h 151665"/>
                <a:gd name="connsiteX5" fmla="*/ 139179 w 139179"/>
                <a:gd name="connsiteY5" fmla="*/ 20708 h 151665"/>
                <a:gd name="connsiteX6" fmla="*/ 138060 w 139179"/>
                <a:gd name="connsiteY6" fmla="*/ 21530 h 151665"/>
                <a:gd name="connsiteX7" fmla="*/ 136589 w 139179"/>
                <a:gd name="connsiteY7" fmla="*/ 21029 h 151665"/>
                <a:gd name="connsiteX8" fmla="*/ 134141 w 139179"/>
                <a:gd name="connsiteY8" fmla="*/ 20732 h 151665"/>
                <a:gd name="connsiteX9" fmla="*/ 131003 w 139179"/>
                <a:gd name="connsiteY9" fmla="*/ 23322 h 151665"/>
                <a:gd name="connsiteX10" fmla="*/ 129267 w 139179"/>
                <a:gd name="connsiteY10" fmla="*/ 24229 h 151665"/>
                <a:gd name="connsiteX11" fmla="*/ 128046 w 139179"/>
                <a:gd name="connsiteY11" fmla="*/ 26772 h 151665"/>
                <a:gd name="connsiteX12" fmla="*/ 125598 w 139179"/>
                <a:gd name="connsiteY12" fmla="*/ 28282 h 151665"/>
                <a:gd name="connsiteX13" fmla="*/ 124260 w 139179"/>
                <a:gd name="connsiteY13" fmla="*/ 29885 h 151665"/>
                <a:gd name="connsiteX14" fmla="*/ 122523 w 139179"/>
                <a:gd name="connsiteY14" fmla="*/ 32663 h 151665"/>
                <a:gd name="connsiteX15" fmla="*/ 121381 w 139179"/>
                <a:gd name="connsiteY15" fmla="*/ 35338 h 151665"/>
                <a:gd name="connsiteX16" fmla="*/ 118744 w 139179"/>
                <a:gd name="connsiteY16" fmla="*/ 38076 h 151665"/>
                <a:gd name="connsiteX17" fmla="*/ 117203 w 139179"/>
                <a:gd name="connsiteY17" fmla="*/ 41511 h 151665"/>
                <a:gd name="connsiteX18" fmla="*/ 117117 w 139179"/>
                <a:gd name="connsiteY18" fmla="*/ 44453 h 151665"/>
                <a:gd name="connsiteX19" fmla="*/ 118799 w 139179"/>
                <a:gd name="connsiteY19" fmla="*/ 47457 h 151665"/>
                <a:gd name="connsiteX20" fmla="*/ 118955 w 139179"/>
                <a:gd name="connsiteY20" fmla="*/ 50007 h 151665"/>
                <a:gd name="connsiteX21" fmla="*/ 117782 w 139179"/>
                <a:gd name="connsiteY21" fmla="*/ 55249 h 151665"/>
                <a:gd name="connsiteX22" fmla="*/ 118431 w 139179"/>
                <a:gd name="connsiteY22" fmla="*/ 60796 h 151665"/>
                <a:gd name="connsiteX23" fmla="*/ 117703 w 139179"/>
                <a:gd name="connsiteY23" fmla="*/ 62963 h 151665"/>
                <a:gd name="connsiteX24" fmla="*/ 109630 w 139179"/>
                <a:gd name="connsiteY24" fmla="*/ 66749 h 151665"/>
                <a:gd name="connsiteX25" fmla="*/ 107517 w 139179"/>
                <a:gd name="connsiteY25" fmla="*/ 68635 h 151665"/>
                <a:gd name="connsiteX26" fmla="*/ 104552 w 139179"/>
                <a:gd name="connsiteY26" fmla="*/ 73524 h 151665"/>
                <a:gd name="connsiteX27" fmla="*/ 100938 w 139179"/>
                <a:gd name="connsiteY27" fmla="*/ 75339 h 151665"/>
                <a:gd name="connsiteX28" fmla="*/ 98693 w 139179"/>
                <a:gd name="connsiteY28" fmla="*/ 77327 h 151665"/>
                <a:gd name="connsiteX29" fmla="*/ 95587 w 139179"/>
                <a:gd name="connsiteY29" fmla="*/ 78500 h 151665"/>
                <a:gd name="connsiteX30" fmla="*/ 93599 w 139179"/>
                <a:gd name="connsiteY30" fmla="*/ 81927 h 151665"/>
                <a:gd name="connsiteX31" fmla="*/ 91417 w 139179"/>
                <a:gd name="connsiteY31" fmla="*/ 83867 h 151665"/>
                <a:gd name="connsiteX32" fmla="*/ 88820 w 139179"/>
                <a:gd name="connsiteY32" fmla="*/ 85048 h 151665"/>
                <a:gd name="connsiteX33" fmla="*/ 86871 w 139179"/>
                <a:gd name="connsiteY33" fmla="*/ 86566 h 151665"/>
                <a:gd name="connsiteX34" fmla="*/ 82522 w 139179"/>
                <a:gd name="connsiteY34" fmla="*/ 86660 h 151665"/>
                <a:gd name="connsiteX35" fmla="*/ 79447 w 139179"/>
                <a:gd name="connsiteY35" fmla="*/ 87716 h 151665"/>
                <a:gd name="connsiteX36" fmla="*/ 77265 w 139179"/>
                <a:gd name="connsiteY36" fmla="*/ 90556 h 151665"/>
                <a:gd name="connsiteX37" fmla="*/ 70700 w 139179"/>
                <a:gd name="connsiteY37" fmla="*/ 93803 h 151665"/>
                <a:gd name="connsiteX38" fmla="*/ 69809 w 139179"/>
                <a:gd name="connsiteY38" fmla="*/ 96252 h 151665"/>
                <a:gd name="connsiteX39" fmla="*/ 70247 w 139179"/>
                <a:gd name="connsiteY39" fmla="*/ 100022 h 151665"/>
                <a:gd name="connsiteX40" fmla="*/ 70286 w 139179"/>
                <a:gd name="connsiteY40" fmla="*/ 102909 h 151665"/>
                <a:gd name="connsiteX41" fmla="*/ 69715 w 139179"/>
                <a:gd name="connsiteY41" fmla="*/ 105280 h 151665"/>
                <a:gd name="connsiteX42" fmla="*/ 68275 w 139179"/>
                <a:gd name="connsiteY42" fmla="*/ 104615 h 151665"/>
                <a:gd name="connsiteX43" fmla="*/ 67501 w 139179"/>
                <a:gd name="connsiteY43" fmla="*/ 105389 h 151665"/>
                <a:gd name="connsiteX44" fmla="*/ 66648 w 139179"/>
                <a:gd name="connsiteY44" fmla="*/ 107580 h 151665"/>
                <a:gd name="connsiteX45" fmla="*/ 66890 w 139179"/>
                <a:gd name="connsiteY45" fmla="*/ 110068 h 151665"/>
                <a:gd name="connsiteX46" fmla="*/ 69144 w 139179"/>
                <a:gd name="connsiteY46" fmla="*/ 110874 h 151665"/>
                <a:gd name="connsiteX47" fmla="*/ 70982 w 139179"/>
                <a:gd name="connsiteY47" fmla="*/ 111891 h 151665"/>
                <a:gd name="connsiteX48" fmla="*/ 73572 w 139179"/>
                <a:gd name="connsiteY48" fmla="*/ 112407 h 151665"/>
                <a:gd name="connsiteX49" fmla="*/ 75488 w 139179"/>
                <a:gd name="connsiteY49" fmla="*/ 113557 h 151665"/>
                <a:gd name="connsiteX50" fmla="*/ 79564 w 139179"/>
                <a:gd name="connsiteY50" fmla="*/ 118799 h 151665"/>
                <a:gd name="connsiteX51" fmla="*/ 82890 w 139179"/>
                <a:gd name="connsiteY51" fmla="*/ 121083 h 151665"/>
                <a:gd name="connsiteX52" fmla="*/ 83750 w 139179"/>
                <a:gd name="connsiteY52" fmla="*/ 121928 h 151665"/>
                <a:gd name="connsiteX53" fmla="*/ 85659 w 139179"/>
                <a:gd name="connsiteY53" fmla="*/ 123078 h 151665"/>
                <a:gd name="connsiteX54" fmla="*/ 87419 w 139179"/>
                <a:gd name="connsiteY54" fmla="*/ 124877 h 151665"/>
                <a:gd name="connsiteX55" fmla="*/ 88413 w 139179"/>
                <a:gd name="connsiteY55" fmla="*/ 126489 h 151665"/>
                <a:gd name="connsiteX56" fmla="*/ 87638 w 139179"/>
                <a:gd name="connsiteY56" fmla="*/ 126927 h 151665"/>
                <a:gd name="connsiteX57" fmla="*/ 86316 w 139179"/>
                <a:gd name="connsiteY57" fmla="*/ 129282 h 151665"/>
                <a:gd name="connsiteX58" fmla="*/ 85080 w 139179"/>
                <a:gd name="connsiteY58" fmla="*/ 132263 h 151665"/>
                <a:gd name="connsiteX59" fmla="*/ 83891 w 139179"/>
                <a:gd name="connsiteY59" fmla="*/ 133875 h 151665"/>
                <a:gd name="connsiteX60" fmla="*/ 82522 w 139179"/>
                <a:gd name="connsiteY60" fmla="*/ 134766 h 151665"/>
                <a:gd name="connsiteX61" fmla="*/ 81043 w 139179"/>
                <a:gd name="connsiteY61" fmla="*/ 135291 h 151665"/>
                <a:gd name="connsiteX62" fmla="*/ 78109 w 139179"/>
                <a:gd name="connsiteY62" fmla="*/ 135517 h 151665"/>
                <a:gd name="connsiteX63" fmla="*/ 75457 w 139179"/>
                <a:gd name="connsiteY63" fmla="*/ 135314 h 151665"/>
                <a:gd name="connsiteX64" fmla="*/ 74604 w 139179"/>
                <a:gd name="connsiteY64" fmla="*/ 134993 h 151665"/>
                <a:gd name="connsiteX65" fmla="*/ 70959 w 139179"/>
                <a:gd name="connsiteY65" fmla="*/ 135181 h 151665"/>
                <a:gd name="connsiteX66" fmla="*/ 69926 w 139179"/>
                <a:gd name="connsiteY66" fmla="*/ 135392 h 151665"/>
                <a:gd name="connsiteX67" fmla="*/ 64692 w 139179"/>
                <a:gd name="connsiteY67" fmla="*/ 135165 h 151665"/>
                <a:gd name="connsiteX68" fmla="*/ 61954 w 139179"/>
                <a:gd name="connsiteY68" fmla="*/ 135408 h 151665"/>
                <a:gd name="connsiteX69" fmla="*/ 60209 w 139179"/>
                <a:gd name="connsiteY69" fmla="*/ 135987 h 151665"/>
                <a:gd name="connsiteX70" fmla="*/ 58433 w 139179"/>
                <a:gd name="connsiteY70" fmla="*/ 137192 h 151665"/>
                <a:gd name="connsiteX71" fmla="*/ 56908 w 139179"/>
                <a:gd name="connsiteY71" fmla="*/ 138999 h 151665"/>
                <a:gd name="connsiteX72" fmla="*/ 55562 w 139179"/>
                <a:gd name="connsiteY72" fmla="*/ 140931 h 151665"/>
                <a:gd name="connsiteX73" fmla="*/ 52824 w 139179"/>
                <a:gd name="connsiteY73" fmla="*/ 144460 h 151665"/>
                <a:gd name="connsiteX74" fmla="*/ 50907 w 139179"/>
                <a:gd name="connsiteY74" fmla="*/ 146173 h 151665"/>
                <a:gd name="connsiteX75" fmla="*/ 50899 w 139179"/>
                <a:gd name="connsiteY75" fmla="*/ 148645 h 151665"/>
                <a:gd name="connsiteX76" fmla="*/ 50852 w 139179"/>
                <a:gd name="connsiteY76" fmla="*/ 149396 h 151665"/>
                <a:gd name="connsiteX77" fmla="*/ 50180 w 139179"/>
                <a:gd name="connsiteY77" fmla="*/ 149920 h 151665"/>
                <a:gd name="connsiteX78" fmla="*/ 49953 w 139179"/>
                <a:gd name="connsiteY78" fmla="*/ 149693 h 151665"/>
                <a:gd name="connsiteX79" fmla="*/ 48842 w 139179"/>
                <a:gd name="connsiteY79" fmla="*/ 149514 h 151665"/>
                <a:gd name="connsiteX80" fmla="*/ 44390 w 139179"/>
                <a:gd name="connsiteY80" fmla="*/ 147253 h 151665"/>
                <a:gd name="connsiteX81" fmla="*/ 40721 w 139179"/>
                <a:gd name="connsiteY81" fmla="*/ 148630 h 151665"/>
                <a:gd name="connsiteX82" fmla="*/ 39798 w 139179"/>
                <a:gd name="connsiteY82" fmla="*/ 150421 h 151665"/>
                <a:gd name="connsiteX83" fmla="*/ 38828 w 139179"/>
                <a:gd name="connsiteY83" fmla="*/ 151000 h 151665"/>
                <a:gd name="connsiteX84" fmla="*/ 37365 w 139179"/>
                <a:gd name="connsiteY84" fmla="*/ 147487 h 151665"/>
                <a:gd name="connsiteX85" fmla="*/ 34979 w 139179"/>
                <a:gd name="connsiteY85" fmla="*/ 147378 h 151665"/>
                <a:gd name="connsiteX86" fmla="*/ 31192 w 139179"/>
                <a:gd name="connsiteY86" fmla="*/ 144280 h 151665"/>
                <a:gd name="connsiteX87" fmla="*/ 29565 w 139179"/>
                <a:gd name="connsiteY87" fmla="*/ 144913 h 151665"/>
                <a:gd name="connsiteX88" fmla="*/ 29150 w 139179"/>
                <a:gd name="connsiteY88" fmla="*/ 146157 h 151665"/>
                <a:gd name="connsiteX89" fmla="*/ 27069 w 139179"/>
                <a:gd name="connsiteY89" fmla="*/ 149005 h 151665"/>
                <a:gd name="connsiteX90" fmla="*/ 24167 w 139179"/>
                <a:gd name="connsiteY90" fmla="*/ 151352 h 151665"/>
                <a:gd name="connsiteX91" fmla="*/ 23228 w 139179"/>
                <a:gd name="connsiteY91" fmla="*/ 151665 h 151665"/>
                <a:gd name="connsiteX92" fmla="*/ 22156 w 139179"/>
                <a:gd name="connsiteY92" fmla="*/ 151501 h 151665"/>
                <a:gd name="connsiteX93" fmla="*/ 22312 w 139179"/>
                <a:gd name="connsiteY93" fmla="*/ 150851 h 151665"/>
                <a:gd name="connsiteX94" fmla="*/ 21131 w 139179"/>
                <a:gd name="connsiteY94" fmla="*/ 148215 h 151665"/>
                <a:gd name="connsiteX95" fmla="*/ 16546 w 139179"/>
                <a:gd name="connsiteY95" fmla="*/ 147151 h 151665"/>
                <a:gd name="connsiteX96" fmla="*/ 14896 w 139179"/>
                <a:gd name="connsiteY96" fmla="*/ 146024 h 151665"/>
                <a:gd name="connsiteX97" fmla="*/ 14059 w 139179"/>
                <a:gd name="connsiteY97" fmla="*/ 145782 h 151665"/>
                <a:gd name="connsiteX98" fmla="*/ 18550 w 139179"/>
                <a:gd name="connsiteY98" fmla="*/ 142832 h 151665"/>
                <a:gd name="connsiteX99" fmla="*/ 19723 w 139179"/>
                <a:gd name="connsiteY99" fmla="*/ 142308 h 151665"/>
                <a:gd name="connsiteX100" fmla="*/ 18847 w 139179"/>
                <a:gd name="connsiteY100" fmla="*/ 141620 h 151665"/>
                <a:gd name="connsiteX101" fmla="*/ 17877 w 139179"/>
                <a:gd name="connsiteY101" fmla="*/ 141283 h 151665"/>
                <a:gd name="connsiteX102" fmla="*/ 14192 w 139179"/>
                <a:gd name="connsiteY102" fmla="*/ 141721 h 151665"/>
                <a:gd name="connsiteX103" fmla="*/ 12267 w 139179"/>
                <a:gd name="connsiteY103" fmla="*/ 140751 h 151665"/>
                <a:gd name="connsiteX104" fmla="*/ 9467 w 139179"/>
                <a:gd name="connsiteY104" fmla="*/ 141064 h 151665"/>
                <a:gd name="connsiteX105" fmla="*/ 7518 w 139179"/>
                <a:gd name="connsiteY105" fmla="*/ 140298 h 151665"/>
                <a:gd name="connsiteX106" fmla="*/ 11555 w 139179"/>
                <a:gd name="connsiteY106" fmla="*/ 137395 h 151665"/>
                <a:gd name="connsiteX107" fmla="*/ 11735 w 139179"/>
                <a:gd name="connsiteY107" fmla="*/ 135682 h 151665"/>
                <a:gd name="connsiteX108" fmla="*/ 11688 w 139179"/>
                <a:gd name="connsiteY108" fmla="*/ 134375 h 151665"/>
                <a:gd name="connsiteX109" fmla="*/ 13730 w 139179"/>
                <a:gd name="connsiteY109" fmla="*/ 130510 h 151665"/>
                <a:gd name="connsiteX110" fmla="*/ 15788 w 139179"/>
                <a:gd name="connsiteY110" fmla="*/ 128375 h 151665"/>
                <a:gd name="connsiteX111" fmla="*/ 21116 w 139179"/>
                <a:gd name="connsiteY111" fmla="*/ 125331 h 151665"/>
                <a:gd name="connsiteX112" fmla="*/ 23431 w 139179"/>
                <a:gd name="connsiteY112" fmla="*/ 124909 h 151665"/>
                <a:gd name="connsiteX113" fmla="*/ 25113 w 139179"/>
                <a:gd name="connsiteY113" fmla="*/ 125034 h 151665"/>
                <a:gd name="connsiteX114" fmla="*/ 26490 w 139179"/>
                <a:gd name="connsiteY114" fmla="*/ 124752 h 151665"/>
                <a:gd name="connsiteX115" fmla="*/ 25043 w 139179"/>
                <a:gd name="connsiteY115" fmla="*/ 123587 h 151665"/>
                <a:gd name="connsiteX116" fmla="*/ 23627 w 139179"/>
                <a:gd name="connsiteY116" fmla="*/ 123055 h 151665"/>
                <a:gd name="connsiteX117" fmla="*/ 20873 w 139179"/>
                <a:gd name="connsiteY117" fmla="*/ 123164 h 151665"/>
                <a:gd name="connsiteX118" fmla="*/ 18018 w 139179"/>
                <a:gd name="connsiteY118" fmla="*/ 121412 h 151665"/>
                <a:gd name="connsiteX119" fmla="*/ 17767 w 139179"/>
                <a:gd name="connsiteY119" fmla="*/ 119558 h 151665"/>
                <a:gd name="connsiteX120" fmla="*/ 23306 w 139179"/>
                <a:gd name="connsiteY120" fmla="*/ 107815 h 151665"/>
                <a:gd name="connsiteX121" fmla="*/ 23384 w 139179"/>
                <a:gd name="connsiteY121" fmla="*/ 106743 h 151665"/>
                <a:gd name="connsiteX122" fmla="*/ 22524 w 139179"/>
                <a:gd name="connsiteY122" fmla="*/ 103872 h 151665"/>
                <a:gd name="connsiteX123" fmla="*/ 22242 w 139179"/>
                <a:gd name="connsiteY123" fmla="*/ 101071 h 151665"/>
                <a:gd name="connsiteX124" fmla="*/ 18268 w 139179"/>
                <a:gd name="connsiteY124" fmla="*/ 99459 h 151665"/>
                <a:gd name="connsiteX125" fmla="*/ 16507 w 139179"/>
                <a:gd name="connsiteY125" fmla="*/ 99264 h 151665"/>
                <a:gd name="connsiteX126" fmla="*/ 11414 w 139179"/>
                <a:gd name="connsiteY126" fmla="*/ 96095 h 151665"/>
                <a:gd name="connsiteX127" fmla="*/ 9381 w 139179"/>
                <a:gd name="connsiteY127" fmla="*/ 94491 h 151665"/>
                <a:gd name="connsiteX128" fmla="*/ 8575 w 139179"/>
                <a:gd name="connsiteY128" fmla="*/ 94969 h 151665"/>
                <a:gd name="connsiteX129" fmla="*/ 8426 w 139179"/>
                <a:gd name="connsiteY129" fmla="*/ 97503 h 151665"/>
                <a:gd name="connsiteX130" fmla="*/ 7698 w 139179"/>
                <a:gd name="connsiteY130" fmla="*/ 98067 h 151665"/>
                <a:gd name="connsiteX131" fmla="*/ 6360 w 139179"/>
                <a:gd name="connsiteY131" fmla="*/ 98560 h 151665"/>
                <a:gd name="connsiteX132" fmla="*/ 5688 w 139179"/>
                <a:gd name="connsiteY132" fmla="*/ 95665 h 151665"/>
                <a:gd name="connsiteX133" fmla="*/ 4585 w 139179"/>
                <a:gd name="connsiteY133" fmla="*/ 93568 h 151665"/>
                <a:gd name="connsiteX134" fmla="*/ 1205 w 139179"/>
                <a:gd name="connsiteY134" fmla="*/ 91432 h 151665"/>
                <a:gd name="connsiteX135" fmla="*/ 0 w 139179"/>
                <a:gd name="connsiteY135" fmla="*/ 90259 h 151665"/>
                <a:gd name="connsiteX136" fmla="*/ 579 w 139179"/>
                <a:gd name="connsiteY136" fmla="*/ 87709 h 151665"/>
                <a:gd name="connsiteX137" fmla="*/ 297 w 139179"/>
                <a:gd name="connsiteY137" fmla="*/ 87481 h 151665"/>
                <a:gd name="connsiteX138" fmla="*/ 829 w 139179"/>
                <a:gd name="connsiteY138" fmla="*/ 84618 h 151665"/>
                <a:gd name="connsiteX139" fmla="*/ 2903 w 139179"/>
                <a:gd name="connsiteY139" fmla="*/ 82404 h 151665"/>
                <a:gd name="connsiteX140" fmla="*/ 7980 w 139179"/>
                <a:gd name="connsiteY140" fmla="*/ 78461 h 151665"/>
                <a:gd name="connsiteX141" fmla="*/ 9287 w 139179"/>
                <a:gd name="connsiteY141" fmla="*/ 76607 h 151665"/>
                <a:gd name="connsiteX142" fmla="*/ 11868 w 139179"/>
                <a:gd name="connsiteY142" fmla="*/ 74424 h 151665"/>
                <a:gd name="connsiteX143" fmla="*/ 13026 w 139179"/>
                <a:gd name="connsiteY143" fmla="*/ 74471 h 151665"/>
                <a:gd name="connsiteX144" fmla="*/ 14223 w 139179"/>
                <a:gd name="connsiteY144" fmla="*/ 74283 h 151665"/>
                <a:gd name="connsiteX145" fmla="*/ 14583 w 139179"/>
                <a:gd name="connsiteY145" fmla="*/ 73329 h 151665"/>
                <a:gd name="connsiteX146" fmla="*/ 14857 w 139179"/>
                <a:gd name="connsiteY146" fmla="*/ 72578 h 151665"/>
                <a:gd name="connsiteX147" fmla="*/ 15889 w 139179"/>
                <a:gd name="connsiteY147" fmla="*/ 71897 h 151665"/>
                <a:gd name="connsiteX148" fmla="*/ 18370 w 139179"/>
                <a:gd name="connsiteY148" fmla="*/ 70692 h 151665"/>
                <a:gd name="connsiteX149" fmla="*/ 21186 w 139179"/>
                <a:gd name="connsiteY149" fmla="*/ 69104 h 151665"/>
                <a:gd name="connsiteX150" fmla="*/ 23439 w 139179"/>
                <a:gd name="connsiteY150" fmla="*/ 68658 h 151665"/>
                <a:gd name="connsiteX151" fmla="*/ 26201 w 139179"/>
                <a:gd name="connsiteY151" fmla="*/ 66272 h 151665"/>
                <a:gd name="connsiteX152" fmla="*/ 27327 w 139179"/>
                <a:gd name="connsiteY152" fmla="*/ 65224 h 151665"/>
                <a:gd name="connsiteX153" fmla="*/ 28462 w 139179"/>
                <a:gd name="connsiteY153" fmla="*/ 65224 h 151665"/>
                <a:gd name="connsiteX154" fmla="*/ 28767 w 139179"/>
                <a:gd name="connsiteY154" fmla="*/ 64731 h 151665"/>
                <a:gd name="connsiteX155" fmla="*/ 29409 w 139179"/>
                <a:gd name="connsiteY155" fmla="*/ 63495 h 151665"/>
                <a:gd name="connsiteX156" fmla="*/ 30285 w 139179"/>
                <a:gd name="connsiteY156" fmla="*/ 62681 h 151665"/>
                <a:gd name="connsiteX157" fmla="*/ 31505 w 139179"/>
                <a:gd name="connsiteY157" fmla="*/ 62525 h 151665"/>
                <a:gd name="connsiteX158" fmla="*/ 33500 w 139179"/>
                <a:gd name="connsiteY158" fmla="*/ 61938 h 151665"/>
                <a:gd name="connsiteX159" fmla="*/ 36003 w 139179"/>
                <a:gd name="connsiteY159" fmla="*/ 61578 h 151665"/>
                <a:gd name="connsiteX160" fmla="*/ 37709 w 139179"/>
                <a:gd name="connsiteY160" fmla="*/ 59568 h 151665"/>
                <a:gd name="connsiteX161" fmla="*/ 38288 w 139179"/>
                <a:gd name="connsiteY161" fmla="*/ 58128 h 151665"/>
                <a:gd name="connsiteX162" fmla="*/ 39422 w 139179"/>
                <a:gd name="connsiteY162" fmla="*/ 56548 h 151665"/>
                <a:gd name="connsiteX163" fmla="*/ 41817 w 139179"/>
                <a:gd name="connsiteY163" fmla="*/ 54819 h 151665"/>
                <a:gd name="connsiteX164" fmla="*/ 43467 w 139179"/>
                <a:gd name="connsiteY164" fmla="*/ 52260 h 151665"/>
                <a:gd name="connsiteX165" fmla="*/ 45290 w 139179"/>
                <a:gd name="connsiteY165" fmla="*/ 49483 h 151665"/>
                <a:gd name="connsiteX166" fmla="*/ 46158 w 139179"/>
                <a:gd name="connsiteY166" fmla="*/ 48591 h 151665"/>
                <a:gd name="connsiteX167" fmla="*/ 47011 w 139179"/>
                <a:gd name="connsiteY167" fmla="*/ 48411 h 151665"/>
                <a:gd name="connsiteX168" fmla="*/ 47512 w 139179"/>
                <a:gd name="connsiteY168" fmla="*/ 47363 h 151665"/>
                <a:gd name="connsiteX169" fmla="*/ 48099 w 139179"/>
                <a:gd name="connsiteY169" fmla="*/ 44398 h 151665"/>
                <a:gd name="connsiteX170" fmla="*/ 48936 w 139179"/>
                <a:gd name="connsiteY170" fmla="*/ 41511 h 151665"/>
                <a:gd name="connsiteX171" fmla="*/ 49428 w 139179"/>
                <a:gd name="connsiteY171" fmla="*/ 40150 h 151665"/>
                <a:gd name="connsiteX172" fmla="*/ 51541 w 139179"/>
                <a:gd name="connsiteY172" fmla="*/ 38663 h 151665"/>
                <a:gd name="connsiteX173" fmla="*/ 52073 w 139179"/>
                <a:gd name="connsiteY173" fmla="*/ 37936 h 151665"/>
                <a:gd name="connsiteX174" fmla="*/ 52550 w 139179"/>
                <a:gd name="connsiteY174" fmla="*/ 37693 h 151665"/>
                <a:gd name="connsiteX175" fmla="*/ 53528 w 139179"/>
                <a:gd name="connsiteY175" fmla="*/ 37889 h 151665"/>
                <a:gd name="connsiteX176" fmla="*/ 54842 w 139179"/>
                <a:gd name="connsiteY176" fmla="*/ 37013 h 151665"/>
                <a:gd name="connsiteX177" fmla="*/ 56070 w 139179"/>
                <a:gd name="connsiteY177" fmla="*/ 36043 h 151665"/>
                <a:gd name="connsiteX178" fmla="*/ 57197 w 139179"/>
                <a:gd name="connsiteY178" fmla="*/ 36379 h 151665"/>
                <a:gd name="connsiteX179" fmla="*/ 58340 w 139179"/>
                <a:gd name="connsiteY179" fmla="*/ 37185 h 151665"/>
                <a:gd name="connsiteX180" fmla="*/ 59529 w 139179"/>
                <a:gd name="connsiteY180" fmla="*/ 38788 h 151665"/>
                <a:gd name="connsiteX181" fmla="*/ 60061 w 139179"/>
                <a:gd name="connsiteY181" fmla="*/ 40064 h 151665"/>
                <a:gd name="connsiteX182" fmla="*/ 60999 w 139179"/>
                <a:gd name="connsiteY182" fmla="*/ 41128 h 151665"/>
                <a:gd name="connsiteX183" fmla="*/ 61179 w 139179"/>
                <a:gd name="connsiteY183" fmla="*/ 42677 h 151665"/>
                <a:gd name="connsiteX184" fmla="*/ 62126 w 139179"/>
                <a:gd name="connsiteY184" fmla="*/ 43350 h 151665"/>
                <a:gd name="connsiteX185" fmla="*/ 64129 w 139179"/>
                <a:gd name="connsiteY185" fmla="*/ 43686 h 151665"/>
                <a:gd name="connsiteX186" fmla="*/ 67407 w 139179"/>
                <a:gd name="connsiteY186" fmla="*/ 44742 h 151665"/>
                <a:gd name="connsiteX187" fmla="*/ 69527 w 139179"/>
                <a:gd name="connsiteY187" fmla="*/ 44797 h 151665"/>
                <a:gd name="connsiteX188" fmla="*/ 70739 w 139179"/>
                <a:gd name="connsiteY188" fmla="*/ 45587 h 151665"/>
                <a:gd name="connsiteX189" fmla="*/ 73275 w 139179"/>
                <a:gd name="connsiteY189" fmla="*/ 46017 h 151665"/>
                <a:gd name="connsiteX190" fmla="*/ 78344 w 139179"/>
                <a:gd name="connsiteY190" fmla="*/ 45399 h 151665"/>
                <a:gd name="connsiteX191" fmla="*/ 80417 w 139179"/>
                <a:gd name="connsiteY191" fmla="*/ 45759 h 151665"/>
                <a:gd name="connsiteX192" fmla="*/ 81286 w 139179"/>
                <a:gd name="connsiteY192" fmla="*/ 46729 h 151665"/>
                <a:gd name="connsiteX193" fmla="*/ 82569 w 139179"/>
                <a:gd name="connsiteY193" fmla="*/ 47496 h 151665"/>
                <a:gd name="connsiteX194" fmla="*/ 83406 w 139179"/>
                <a:gd name="connsiteY194" fmla="*/ 47543 h 151665"/>
                <a:gd name="connsiteX195" fmla="*/ 84525 w 139179"/>
                <a:gd name="connsiteY195" fmla="*/ 46221 h 151665"/>
                <a:gd name="connsiteX196" fmla="*/ 85722 w 139179"/>
                <a:gd name="connsiteY196" fmla="*/ 44077 h 151665"/>
                <a:gd name="connsiteX197" fmla="*/ 86511 w 139179"/>
                <a:gd name="connsiteY197" fmla="*/ 42434 h 151665"/>
                <a:gd name="connsiteX198" fmla="*/ 86480 w 139179"/>
                <a:gd name="connsiteY198" fmla="*/ 41128 h 151665"/>
                <a:gd name="connsiteX199" fmla="*/ 85784 w 139179"/>
                <a:gd name="connsiteY199" fmla="*/ 39720 h 151665"/>
                <a:gd name="connsiteX200" fmla="*/ 84118 w 139179"/>
                <a:gd name="connsiteY200" fmla="*/ 38413 h 151665"/>
                <a:gd name="connsiteX201" fmla="*/ 83015 w 139179"/>
                <a:gd name="connsiteY201" fmla="*/ 36387 h 151665"/>
                <a:gd name="connsiteX202" fmla="*/ 81966 w 139179"/>
                <a:gd name="connsiteY202" fmla="*/ 34290 h 151665"/>
                <a:gd name="connsiteX203" fmla="*/ 81348 w 139179"/>
                <a:gd name="connsiteY203" fmla="*/ 33609 h 151665"/>
                <a:gd name="connsiteX204" fmla="*/ 80847 w 139179"/>
                <a:gd name="connsiteY204" fmla="*/ 32592 h 151665"/>
                <a:gd name="connsiteX205" fmla="*/ 80754 w 139179"/>
                <a:gd name="connsiteY205" fmla="*/ 31028 h 151665"/>
                <a:gd name="connsiteX206" fmla="*/ 81113 w 139179"/>
                <a:gd name="connsiteY206" fmla="*/ 29972 h 151665"/>
                <a:gd name="connsiteX207" fmla="*/ 83640 w 139179"/>
                <a:gd name="connsiteY207" fmla="*/ 29267 h 151665"/>
                <a:gd name="connsiteX208" fmla="*/ 86879 w 139179"/>
                <a:gd name="connsiteY208" fmla="*/ 28853 h 151665"/>
                <a:gd name="connsiteX209" fmla="*/ 89500 w 139179"/>
                <a:gd name="connsiteY209" fmla="*/ 29299 h 151665"/>
                <a:gd name="connsiteX210" fmla="*/ 93881 w 139179"/>
                <a:gd name="connsiteY210" fmla="*/ 29001 h 151665"/>
                <a:gd name="connsiteX211" fmla="*/ 96572 w 139179"/>
                <a:gd name="connsiteY211" fmla="*/ 28415 h 151665"/>
                <a:gd name="connsiteX212" fmla="*/ 98567 w 139179"/>
                <a:gd name="connsiteY212" fmla="*/ 28501 h 151665"/>
                <a:gd name="connsiteX213" fmla="*/ 100398 w 139179"/>
                <a:gd name="connsiteY213" fmla="*/ 28493 h 151665"/>
                <a:gd name="connsiteX214" fmla="*/ 101212 w 139179"/>
                <a:gd name="connsiteY214" fmla="*/ 27593 h 151665"/>
                <a:gd name="connsiteX215" fmla="*/ 103770 w 139179"/>
                <a:gd name="connsiteY215" fmla="*/ 25426 h 151665"/>
                <a:gd name="connsiteX216" fmla="*/ 105006 w 139179"/>
                <a:gd name="connsiteY216" fmla="*/ 24652 h 151665"/>
                <a:gd name="connsiteX217" fmla="*/ 106367 w 139179"/>
                <a:gd name="connsiteY217" fmla="*/ 23181 h 151665"/>
                <a:gd name="connsiteX218" fmla="*/ 106579 w 139179"/>
                <a:gd name="connsiteY218" fmla="*/ 21640 h 151665"/>
                <a:gd name="connsiteX219" fmla="*/ 106853 w 139179"/>
                <a:gd name="connsiteY219" fmla="*/ 20388 h 151665"/>
                <a:gd name="connsiteX220" fmla="*/ 107619 w 139179"/>
                <a:gd name="connsiteY220" fmla="*/ 19058 h 151665"/>
                <a:gd name="connsiteX221" fmla="*/ 108965 w 139179"/>
                <a:gd name="connsiteY221" fmla="*/ 17407 h 151665"/>
                <a:gd name="connsiteX222" fmla="*/ 110107 w 139179"/>
                <a:gd name="connsiteY222" fmla="*/ 16648 h 151665"/>
                <a:gd name="connsiteX223" fmla="*/ 111382 w 139179"/>
                <a:gd name="connsiteY223" fmla="*/ 16750 h 151665"/>
                <a:gd name="connsiteX224" fmla="*/ 112720 w 139179"/>
                <a:gd name="connsiteY224" fmla="*/ 17509 h 151665"/>
                <a:gd name="connsiteX225" fmla="*/ 113573 w 139179"/>
                <a:gd name="connsiteY225" fmla="*/ 18268 h 151665"/>
                <a:gd name="connsiteX226" fmla="*/ 114535 w 139179"/>
                <a:gd name="connsiteY226" fmla="*/ 18048 h 151665"/>
                <a:gd name="connsiteX227" fmla="*/ 115341 w 139179"/>
                <a:gd name="connsiteY227" fmla="*/ 16750 h 151665"/>
                <a:gd name="connsiteX228" fmla="*/ 115865 w 139179"/>
                <a:gd name="connsiteY228" fmla="*/ 16499 h 151665"/>
                <a:gd name="connsiteX229" fmla="*/ 117391 w 139179"/>
                <a:gd name="connsiteY229" fmla="*/ 16382 h 151665"/>
                <a:gd name="connsiteX230" fmla="*/ 117883 w 139179"/>
                <a:gd name="connsiteY230" fmla="*/ 15584 h 151665"/>
                <a:gd name="connsiteX231" fmla="*/ 118470 w 139179"/>
                <a:gd name="connsiteY231" fmla="*/ 11759 h 151665"/>
                <a:gd name="connsiteX232" fmla="*/ 119057 w 139179"/>
                <a:gd name="connsiteY232" fmla="*/ 8739 h 151665"/>
                <a:gd name="connsiteX233" fmla="*/ 119182 w 139179"/>
                <a:gd name="connsiteY233" fmla="*/ 6618 h 151665"/>
                <a:gd name="connsiteX234" fmla="*/ 120551 w 139179"/>
                <a:gd name="connsiteY234" fmla="*/ 3106 h 151665"/>
                <a:gd name="connsiteX235" fmla="*/ 120990 w 139179"/>
                <a:gd name="connsiteY235" fmla="*/ 986 h 151665"/>
                <a:gd name="connsiteX236" fmla="*/ 121803 w 139179"/>
                <a:gd name="connsiteY236" fmla="*/ 0 h 151665"/>
                <a:gd name="connsiteX237" fmla="*/ 122742 w 139179"/>
                <a:gd name="connsiteY237" fmla="*/ 70 h 151665"/>
                <a:gd name="connsiteX238" fmla="*/ 123532 w 139179"/>
                <a:gd name="connsiteY238" fmla="*/ 696 h 151665"/>
                <a:gd name="connsiteX239" fmla="*/ 124526 w 139179"/>
                <a:gd name="connsiteY239" fmla="*/ 1056 h 151665"/>
                <a:gd name="connsiteX240" fmla="*/ 125848 w 139179"/>
                <a:gd name="connsiteY240" fmla="*/ 712 h 151665"/>
                <a:gd name="connsiteX241" fmla="*/ 126779 w 139179"/>
                <a:gd name="connsiteY241" fmla="*/ 1252 h 151665"/>
                <a:gd name="connsiteX242" fmla="*/ 127358 w 139179"/>
                <a:gd name="connsiteY242" fmla="*/ 2394 h 151665"/>
                <a:gd name="connsiteX243" fmla="*/ 129313 w 139179"/>
                <a:gd name="connsiteY243" fmla="*/ 3176 h 151665"/>
                <a:gd name="connsiteX244" fmla="*/ 129493 w 139179"/>
                <a:gd name="connsiteY244" fmla="*/ 3747 h 151665"/>
                <a:gd name="connsiteX245" fmla="*/ 129447 w 139179"/>
                <a:gd name="connsiteY245" fmla="*/ 7557 h 151665"/>
                <a:gd name="connsiteX246" fmla="*/ 130518 w 139179"/>
                <a:gd name="connsiteY246" fmla="*/ 9341 h 151665"/>
                <a:gd name="connsiteX247" fmla="*/ 131958 w 139179"/>
                <a:gd name="connsiteY247" fmla="*/ 10953 h 151665"/>
                <a:gd name="connsiteX248" fmla="*/ 133921 w 139179"/>
                <a:gd name="connsiteY248" fmla="*/ 12416 h 151665"/>
                <a:gd name="connsiteX249" fmla="*/ 134978 w 139179"/>
                <a:gd name="connsiteY249" fmla="*/ 12744 h 151665"/>
                <a:gd name="connsiteX250" fmla="*/ 135650 w 139179"/>
                <a:gd name="connsiteY250" fmla="*/ 13816 h 151665"/>
                <a:gd name="connsiteX251" fmla="*/ 12220 w 139179"/>
                <a:gd name="connsiteY251" fmla="*/ 100813 h 151665"/>
                <a:gd name="connsiteX252" fmla="*/ 10992 w 139179"/>
                <a:gd name="connsiteY252" fmla="*/ 101626 h 151665"/>
                <a:gd name="connsiteX253" fmla="*/ 10921 w 139179"/>
                <a:gd name="connsiteY253" fmla="*/ 100171 h 151665"/>
                <a:gd name="connsiteX254" fmla="*/ 11876 w 139179"/>
                <a:gd name="connsiteY254" fmla="*/ 98943 h 151665"/>
                <a:gd name="connsiteX255" fmla="*/ 12870 w 139179"/>
                <a:gd name="connsiteY255" fmla="*/ 98779 h 151665"/>
                <a:gd name="connsiteX256" fmla="*/ 12220 w 139179"/>
                <a:gd name="connsiteY256" fmla="*/ 100813 h 15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139179" h="151665">
                  <a:moveTo>
                    <a:pt x="135650" y="13816"/>
                  </a:moveTo>
                  <a:lnTo>
                    <a:pt x="136245" y="15615"/>
                  </a:lnTo>
                  <a:lnTo>
                    <a:pt x="137654" y="17368"/>
                  </a:lnTo>
                  <a:lnTo>
                    <a:pt x="138389" y="18643"/>
                  </a:lnTo>
                  <a:lnTo>
                    <a:pt x="138537" y="19965"/>
                  </a:lnTo>
                  <a:lnTo>
                    <a:pt x="139179" y="20708"/>
                  </a:lnTo>
                  <a:lnTo>
                    <a:pt x="138060" y="21530"/>
                  </a:lnTo>
                  <a:lnTo>
                    <a:pt x="136589" y="21029"/>
                  </a:lnTo>
                  <a:lnTo>
                    <a:pt x="134141" y="20732"/>
                  </a:lnTo>
                  <a:lnTo>
                    <a:pt x="131003" y="23322"/>
                  </a:lnTo>
                  <a:lnTo>
                    <a:pt x="129267" y="24229"/>
                  </a:lnTo>
                  <a:lnTo>
                    <a:pt x="128046" y="26772"/>
                  </a:lnTo>
                  <a:lnTo>
                    <a:pt x="125598" y="28282"/>
                  </a:lnTo>
                  <a:lnTo>
                    <a:pt x="124260" y="29885"/>
                  </a:lnTo>
                  <a:lnTo>
                    <a:pt x="122523" y="32663"/>
                  </a:lnTo>
                  <a:lnTo>
                    <a:pt x="121381" y="35338"/>
                  </a:lnTo>
                  <a:lnTo>
                    <a:pt x="118744" y="38076"/>
                  </a:lnTo>
                  <a:lnTo>
                    <a:pt x="117203" y="41511"/>
                  </a:lnTo>
                  <a:lnTo>
                    <a:pt x="117117" y="44453"/>
                  </a:lnTo>
                  <a:lnTo>
                    <a:pt x="118799" y="47457"/>
                  </a:lnTo>
                  <a:lnTo>
                    <a:pt x="118955" y="50007"/>
                  </a:lnTo>
                  <a:lnTo>
                    <a:pt x="117782" y="55249"/>
                  </a:lnTo>
                  <a:lnTo>
                    <a:pt x="118431" y="60796"/>
                  </a:lnTo>
                  <a:lnTo>
                    <a:pt x="117703" y="62963"/>
                  </a:lnTo>
                  <a:lnTo>
                    <a:pt x="109630" y="66749"/>
                  </a:lnTo>
                  <a:lnTo>
                    <a:pt x="107517" y="68635"/>
                  </a:lnTo>
                  <a:lnTo>
                    <a:pt x="104552" y="73524"/>
                  </a:lnTo>
                  <a:lnTo>
                    <a:pt x="100938" y="75339"/>
                  </a:lnTo>
                  <a:lnTo>
                    <a:pt x="98693" y="77327"/>
                  </a:lnTo>
                  <a:lnTo>
                    <a:pt x="95587" y="78500"/>
                  </a:lnTo>
                  <a:lnTo>
                    <a:pt x="93599" y="81927"/>
                  </a:lnTo>
                  <a:lnTo>
                    <a:pt x="91417" y="83867"/>
                  </a:lnTo>
                  <a:lnTo>
                    <a:pt x="88820" y="85048"/>
                  </a:lnTo>
                  <a:lnTo>
                    <a:pt x="86871" y="86566"/>
                  </a:lnTo>
                  <a:lnTo>
                    <a:pt x="82522" y="86660"/>
                  </a:lnTo>
                  <a:lnTo>
                    <a:pt x="79447" y="87716"/>
                  </a:lnTo>
                  <a:lnTo>
                    <a:pt x="77265" y="90556"/>
                  </a:lnTo>
                  <a:lnTo>
                    <a:pt x="70700" y="93803"/>
                  </a:lnTo>
                  <a:lnTo>
                    <a:pt x="69809" y="96252"/>
                  </a:lnTo>
                  <a:lnTo>
                    <a:pt x="70247" y="100022"/>
                  </a:lnTo>
                  <a:lnTo>
                    <a:pt x="70286" y="102909"/>
                  </a:lnTo>
                  <a:lnTo>
                    <a:pt x="69715" y="105280"/>
                  </a:lnTo>
                  <a:lnTo>
                    <a:pt x="68275" y="104615"/>
                  </a:lnTo>
                  <a:lnTo>
                    <a:pt x="67501" y="105389"/>
                  </a:lnTo>
                  <a:lnTo>
                    <a:pt x="66648" y="107580"/>
                  </a:lnTo>
                  <a:lnTo>
                    <a:pt x="66890" y="110068"/>
                  </a:lnTo>
                  <a:lnTo>
                    <a:pt x="69144" y="110874"/>
                  </a:lnTo>
                  <a:lnTo>
                    <a:pt x="70982" y="111891"/>
                  </a:lnTo>
                  <a:lnTo>
                    <a:pt x="73572" y="112407"/>
                  </a:lnTo>
                  <a:lnTo>
                    <a:pt x="75488" y="113557"/>
                  </a:lnTo>
                  <a:lnTo>
                    <a:pt x="79564" y="118799"/>
                  </a:lnTo>
                  <a:lnTo>
                    <a:pt x="82890" y="121083"/>
                  </a:lnTo>
                  <a:lnTo>
                    <a:pt x="83750" y="121928"/>
                  </a:lnTo>
                  <a:lnTo>
                    <a:pt x="85659" y="123078"/>
                  </a:lnTo>
                  <a:lnTo>
                    <a:pt x="87419" y="124877"/>
                  </a:lnTo>
                  <a:lnTo>
                    <a:pt x="88413" y="126489"/>
                  </a:lnTo>
                  <a:lnTo>
                    <a:pt x="87638" y="126927"/>
                  </a:lnTo>
                  <a:lnTo>
                    <a:pt x="86316" y="129282"/>
                  </a:lnTo>
                  <a:lnTo>
                    <a:pt x="85080" y="132263"/>
                  </a:lnTo>
                  <a:lnTo>
                    <a:pt x="83891" y="133875"/>
                  </a:lnTo>
                  <a:lnTo>
                    <a:pt x="82522" y="134766"/>
                  </a:lnTo>
                  <a:lnTo>
                    <a:pt x="81043" y="135291"/>
                  </a:lnTo>
                  <a:lnTo>
                    <a:pt x="78109" y="135517"/>
                  </a:lnTo>
                  <a:lnTo>
                    <a:pt x="75457" y="135314"/>
                  </a:lnTo>
                  <a:lnTo>
                    <a:pt x="74604" y="134993"/>
                  </a:lnTo>
                  <a:lnTo>
                    <a:pt x="70959" y="135181"/>
                  </a:lnTo>
                  <a:lnTo>
                    <a:pt x="69926" y="135392"/>
                  </a:lnTo>
                  <a:lnTo>
                    <a:pt x="64692" y="135165"/>
                  </a:lnTo>
                  <a:lnTo>
                    <a:pt x="61954" y="135408"/>
                  </a:lnTo>
                  <a:lnTo>
                    <a:pt x="60209" y="135987"/>
                  </a:lnTo>
                  <a:lnTo>
                    <a:pt x="58433" y="137192"/>
                  </a:lnTo>
                  <a:lnTo>
                    <a:pt x="56908" y="138999"/>
                  </a:lnTo>
                  <a:lnTo>
                    <a:pt x="55562" y="140931"/>
                  </a:lnTo>
                  <a:lnTo>
                    <a:pt x="52824" y="144460"/>
                  </a:lnTo>
                  <a:lnTo>
                    <a:pt x="50907" y="146173"/>
                  </a:lnTo>
                  <a:lnTo>
                    <a:pt x="50899" y="148645"/>
                  </a:lnTo>
                  <a:lnTo>
                    <a:pt x="50852" y="149396"/>
                  </a:lnTo>
                  <a:lnTo>
                    <a:pt x="50180" y="149920"/>
                  </a:lnTo>
                  <a:lnTo>
                    <a:pt x="49953" y="149693"/>
                  </a:lnTo>
                  <a:lnTo>
                    <a:pt x="48842" y="149514"/>
                  </a:lnTo>
                  <a:lnTo>
                    <a:pt x="44390" y="147253"/>
                  </a:lnTo>
                  <a:lnTo>
                    <a:pt x="40721" y="148630"/>
                  </a:lnTo>
                  <a:lnTo>
                    <a:pt x="39798" y="150421"/>
                  </a:lnTo>
                  <a:lnTo>
                    <a:pt x="38828" y="151000"/>
                  </a:lnTo>
                  <a:lnTo>
                    <a:pt x="37365" y="147487"/>
                  </a:lnTo>
                  <a:lnTo>
                    <a:pt x="34979" y="147378"/>
                  </a:lnTo>
                  <a:lnTo>
                    <a:pt x="31192" y="144280"/>
                  </a:lnTo>
                  <a:lnTo>
                    <a:pt x="29565" y="144913"/>
                  </a:lnTo>
                  <a:lnTo>
                    <a:pt x="29150" y="146157"/>
                  </a:lnTo>
                  <a:lnTo>
                    <a:pt x="27069" y="149005"/>
                  </a:lnTo>
                  <a:lnTo>
                    <a:pt x="24167" y="151352"/>
                  </a:lnTo>
                  <a:lnTo>
                    <a:pt x="23228" y="151665"/>
                  </a:lnTo>
                  <a:lnTo>
                    <a:pt x="22156" y="151501"/>
                  </a:lnTo>
                  <a:lnTo>
                    <a:pt x="22312" y="150851"/>
                  </a:lnTo>
                  <a:lnTo>
                    <a:pt x="21131" y="148215"/>
                  </a:lnTo>
                  <a:lnTo>
                    <a:pt x="16546" y="147151"/>
                  </a:lnTo>
                  <a:lnTo>
                    <a:pt x="14896" y="146024"/>
                  </a:lnTo>
                  <a:lnTo>
                    <a:pt x="14059" y="145782"/>
                  </a:lnTo>
                  <a:lnTo>
                    <a:pt x="18550" y="142832"/>
                  </a:lnTo>
                  <a:lnTo>
                    <a:pt x="19723" y="142308"/>
                  </a:lnTo>
                  <a:lnTo>
                    <a:pt x="18847" y="141620"/>
                  </a:lnTo>
                  <a:lnTo>
                    <a:pt x="17877" y="141283"/>
                  </a:lnTo>
                  <a:lnTo>
                    <a:pt x="14192" y="141721"/>
                  </a:lnTo>
                  <a:lnTo>
                    <a:pt x="12267" y="140751"/>
                  </a:lnTo>
                  <a:lnTo>
                    <a:pt x="9467" y="141064"/>
                  </a:lnTo>
                  <a:lnTo>
                    <a:pt x="7518" y="140298"/>
                  </a:lnTo>
                  <a:lnTo>
                    <a:pt x="11555" y="137395"/>
                  </a:lnTo>
                  <a:lnTo>
                    <a:pt x="11735" y="135682"/>
                  </a:lnTo>
                  <a:lnTo>
                    <a:pt x="11688" y="134375"/>
                  </a:lnTo>
                  <a:lnTo>
                    <a:pt x="13730" y="130510"/>
                  </a:lnTo>
                  <a:lnTo>
                    <a:pt x="15788" y="128375"/>
                  </a:lnTo>
                  <a:lnTo>
                    <a:pt x="21116" y="125331"/>
                  </a:lnTo>
                  <a:lnTo>
                    <a:pt x="23431" y="124909"/>
                  </a:lnTo>
                  <a:lnTo>
                    <a:pt x="25113" y="125034"/>
                  </a:lnTo>
                  <a:lnTo>
                    <a:pt x="26490" y="124752"/>
                  </a:lnTo>
                  <a:lnTo>
                    <a:pt x="25043" y="123587"/>
                  </a:lnTo>
                  <a:lnTo>
                    <a:pt x="23627" y="123055"/>
                  </a:lnTo>
                  <a:lnTo>
                    <a:pt x="20873" y="123164"/>
                  </a:lnTo>
                  <a:lnTo>
                    <a:pt x="18018" y="121412"/>
                  </a:lnTo>
                  <a:lnTo>
                    <a:pt x="17767" y="119558"/>
                  </a:lnTo>
                  <a:lnTo>
                    <a:pt x="23306" y="107815"/>
                  </a:lnTo>
                  <a:lnTo>
                    <a:pt x="23384" y="106743"/>
                  </a:lnTo>
                  <a:lnTo>
                    <a:pt x="22524" y="103872"/>
                  </a:lnTo>
                  <a:lnTo>
                    <a:pt x="22242" y="101071"/>
                  </a:lnTo>
                  <a:lnTo>
                    <a:pt x="18268" y="99459"/>
                  </a:lnTo>
                  <a:lnTo>
                    <a:pt x="16507" y="99264"/>
                  </a:lnTo>
                  <a:lnTo>
                    <a:pt x="11414" y="96095"/>
                  </a:lnTo>
                  <a:lnTo>
                    <a:pt x="9381" y="94491"/>
                  </a:lnTo>
                  <a:lnTo>
                    <a:pt x="8575" y="94969"/>
                  </a:lnTo>
                  <a:lnTo>
                    <a:pt x="8426" y="97503"/>
                  </a:lnTo>
                  <a:lnTo>
                    <a:pt x="7698" y="98067"/>
                  </a:lnTo>
                  <a:lnTo>
                    <a:pt x="6360" y="98560"/>
                  </a:lnTo>
                  <a:lnTo>
                    <a:pt x="5688" y="95665"/>
                  </a:lnTo>
                  <a:lnTo>
                    <a:pt x="4585" y="93568"/>
                  </a:lnTo>
                  <a:lnTo>
                    <a:pt x="1205" y="91432"/>
                  </a:lnTo>
                  <a:lnTo>
                    <a:pt x="0" y="90259"/>
                  </a:lnTo>
                  <a:lnTo>
                    <a:pt x="579" y="87709"/>
                  </a:lnTo>
                  <a:lnTo>
                    <a:pt x="297" y="87481"/>
                  </a:lnTo>
                  <a:lnTo>
                    <a:pt x="829" y="84618"/>
                  </a:lnTo>
                  <a:lnTo>
                    <a:pt x="2903" y="82404"/>
                  </a:lnTo>
                  <a:lnTo>
                    <a:pt x="7980" y="78461"/>
                  </a:lnTo>
                  <a:lnTo>
                    <a:pt x="9287" y="76607"/>
                  </a:lnTo>
                  <a:lnTo>
                    <a:pt x="11868" y="74424"/>
                  </a:lnTo>
                  <a:lnTo>
                    <a:pt x="13026" y="74471"/>
                  </a:lnTo>
                  <a:lnTo>
                    <a:pt x="14223" y="74283"/>
                  </a:lnTo>
                  <a:lnTo>
                    <a:pt x="14583" y="73329"/>
                  </a:lnTo>
                  <a:lnTo>
                    <a:pt x="14857" y="72578"/>
                  </a:lnTo>
                  <a:lnTo>
                    <a:pt x="15889" y="71897"/>
                  </a:lnTo>
                  <a:lnTo>
                    <a:pt x="18370" y="70692"/>
                  </a:lnTo>
                  <a:lnTo>
                    <a:pt x="21186" y="69104"/>
                  </a:lnTo>
                  <a:lnTo>
                    <a:pt x="23439" y="68658"/>
                  </a:lnTo>
                  <a:lnTo>
                    <a:pt x="26201" y="66272"/>
                  </a:lnTo>
                  <a:lnTo>
                    <a:pt x="27327" y="65224"/>
                  </a:lnTo>
                  <a:lnTo>
                    <a:pt x="28462" y="65224"/>
                  </a:lnTo>
                  <a:lnTo>
                    <a:pt x="28767" y="64731"/>
                  </a:lnTo>
                  <a:lnTo>
                    <a:pt x="29409" y="63495"/>
                  </a:lnTo>
                  <a:lnTo>
                    <a:pt x="30285" y="62681"/>
                  </a:lnTo>
                  <a:lnTo>
                    <a:pt x="31505" y="62525"/>
                  </a:lnTo>
                  <a:lnTo>
                    <a:pt x="33500" y="61938"/>
                  </a:lnTo>
                  <a:lnTo>
                    <a:pt x="36003" y="61578"/>
                  </a:lnTo>
                  <a:lnTo>
                    <a:pt x="37709" y="59568"/>
                  </a:lnTo>
                  <a:lnTo>
                    <a:pt x="38288" y="58128"/>
                  </a:lnTo>
                  <a:lnTo>
                    <a:pt x="39422" y="56548"/>
                  </a:lnTo>
                  <a:lnTo>
                    <a:pt x="41817" y="54819"/>
                  </a:lnTo>
                  <a:lnTo>
                    <a:pt x="43467" y="52260"/>
                  </a:lnTo>
                  <a:lnTo>
                    <a:pt x="45290" y="49483"/>
                  </a:lnTo>
                  <a:lnTo>
                    <a:pt x="46158" y="48591"/>
                  </a:lnTo>
                  <a:lnTo>
                    <a:pt x="47011" y="48411"/>
                  </a:lnTo>
                  <a:lnTo>
                    <a:pt x="47512" y="47363"/>
                  </a:lnTo>
                  <a:lnTo>
                    <a:pt x="48099" y="44398"/>
                  </a:lnTo>
                  <a:lnTo>
                    <a:pt x="48936" y="41511"/>
                  </a:lnTo>
                  <a:lnTo>
                    <a:pt x="49428" y="40150"/>
                  </a:lnTo>
                  <a:lnTo>
                    <a:pt x="51541" y="38663"/>
                  </a:lnTo>
                  <a:lnTo>
                    <a:pt x="52073" y="37936"/>
                  </a:lnTo>
                  <a:lnTo>
                    <a:pt x="52550" y="37693"/>
                  </a:lnTo>
                  <a:lnTo>
                    <a:pt x="53528" y="37889"/>
                  </a:lnTo>
                  <a:lnTo>
                    <a:pt x="54842" y="37013"/>
                  </a:lnTo>
                  <a:lnTo>
                    <a:pt x="56070" y="36043"/>
                  </a:lnTo>
                  <a:lnTo>
                    <a:pt x="57197" y="36379"/>
                  </a:lnTo>
                  <a:lnTo>
                    <a:pt x="58340" y="37185"/>
                  </a:lnTo>
                  <a:lnTo>
                    <a:pt x="59529" y="38788"/>
                  </a:lnTo>
                  <a:lnTo>
                    <a:pt x="60061" y="40064"/>
                  </a:lnTo>
                  <a:lnTo>
                    <a:pt x="60999" y="41128"/>
                  </a:lnTo>
                  <a:lnTo>
                    <a:pt x="61179" y="42677"/>
                  </a:lnTo>
                  <a:lnTo>
                    <a:pt x="62126" y="43350"/>
                  </a:lnTo>
                  <a:lnTo>
                    <a:pt x="64129" y="43686"/>
                  </a:lnTo>
                  <a:lnTo>
                    <a:pt x="67407" y="44742"/>
                  </a:lnTo>
                  <a:lnTo>
                    <a:pt x="69527" y="44797"/>
                  </a:lnTo>
                  <a:lnTo>
                    <a:pt x="70739" y="45587"/>
                  </a:lnTo>
                  <a:lnTo>
                    <a:pt x="73275" y="46017"/>
                  </a:lnTo>
                  <a:lnTo>
                    <a:pt x="78344" y="45399"/>
                  </a:lnTo>
                  <a:lnTo>
                    <a:pt x="80417" y="45759"/>
                  </a:lnTo>
                  <a:lnTo>
                    <a:pt x="81286" y="46729"/>
                  </a:lnTo>
                  <a:lnTo>
                    <a:pt x="82569" y="47496"/>
                  </a:lnTo>
                  <a:lnTo>
                    <a:pt x="83406" y="47543"/>
                  </a:lnTo>
                  <a:lnTo>
                    <a:pt x="84525" y="46221"/>
                  </a:lnTo>
                  <a:lnTo>
                    <a:pt x="85722" y="44077"/>
                  </a:lnTo>
                  <a:lnTo>
                    <a:pt x="86511" y="42434"/>
                  </a:lnTo>
                  <a:lnTo>
                    <a:pt x="86480" y="41128"/>
                  </a:lnTo>
                  <a:lnTo>
                    <a:pt x="85784" y="39720"/>
                  </a:lnTo>
                  <a:lnTo>
                    <a:pt x="84118" y="38413"/>
                  </a:lnTo>
                  <a:lnTo>
                    <a:pt x="83015" y="36387"/>
                  </a:lnTo>
                  <a:lnTo>
                    <a:pt x="81966" y="34290"/>
                  </a:lnTo>
                  <a:lnTo>
                    <a:pt x="81348" y="33609"/>
                  </a:lnTo>
                  <a:lnTo>
                    <a:pt x="80847" y="32592"/>
                  </a:lnTo>
                  <a:lnTo>
                    <a:pt x="80754" y="31028"/>
                  </a:lnTo>
                  <a:lnTo>
                    <a:pt x="81113" y="29972"/>
                  </a:lnTo>
                  <a:lnTo>
                    <a:pt x="83640" y="29267"/>
                  </a:lnTo>
                  <a:lnTo>
                    <a:pt x="86879" y="28853"/>
                  </a:lnTo>
                  <a:lnTo>
                    <a:pt x="89500" y="29299"/>
                  </a:lnTo>
                  <a:lnTo>
                    <a:pt x="93881" y="29001"/>
                  </a:lnTo>
                  <a:lnTo>
                    <a:pt x="96572" y="28415"/>
                  </a:lnTo>
                  <a:lnTo>
                    <a:pt x="98567" y="28501"/>
                  </a:lnTo>
                  <a:lnTo>
                    <a:pt x="100398" y="28493"/>
                  </a:lnTo>
                  <a:lnTo>
                    <a:pt x="101212" y="27593"/>
                  </a:lnTo>
                  <a:lnTo>
                    <a:pt x="103770" y="25426"/>
                  </a:lnTo>
                  <a:lnTo>
                    <a:pt x="105006" y="24652"/>
                  </a:lnTo>
                  <a:lnTo>
                    <a:pt x="106367" y="23181"/>
                  </a:lnTo>
                  <a:lnTo>
                    <a:pt x="106579" y="21640"/>
                  </a:lnTo>
                  <a:lnTo>
                    <a:pt x="106853" y="20388"/>
                  </a:lnTo>
                  <a:lnTo>
                    <a:pt x="107619" y="19058"/>
                  </a:lnTo>
                  <a:lnTo>
                    <a:pt x="108965" y="17407"/>
                  </a:lnTo>
                  <a:lnTo>
                    <a:pt x="110107" y="16648"/>
                  </a:lnTo>
                  <a:lnTo>
                    <a:pt x="111382" y="16750"/>
                  </a:lnTo>
                  <a:lnTo>
                    <a:pt x="112720" y="17509"/>
                  </a:lnTo>
                  <a:lnTo>
                    <a:pt x="113573" y="18268"/>
                  </a:lnTo>
                  <a:lnTo>
                    <a:pt x="114535" y="18048"/>
                  </a:lnTo>
                  <a:lnTo>
                    <a:pt x="115341" y="16750"/>
                  </a:lnTo>
                  <a:lnTo>
                    <a:pt x="115865" y="16499"/>
                  </a:lnTo>
                  <a:lnTo>
                    <a:pt x="117391" y="16382"/>
                  </a:lnTo>
                  <a:lnTo>
                    <a:pt x="117883" y="15584"/>
                  </a:lnTo>
                  <a:lnTo>
                    <a:pt x="118470" y="11759"/>
                  </a:lnTo>
                  <a:lnTo>
                    <a:pt x="119057" y="8739"/>
                  </a:lnTo>
                  <a:lnTo>
                    <a:pt x="119182" y="6618"/>
                  </a:lnTo>
                  <a:lnTo>
                    <a:pt x="120551" y="3106"/>
                  </a:lnTo>
                  <a:lnTo>
                    <a:pt x="120990" y="986"/>
                  </a:lnTo>
                  <a:lnTo>
                    <a:pt x="121803" y="0"/>
                  </a:lnTo>
                  <a:lnTo>
                    <a:pt x="122742" y="70"/>
                  </a:lnTo>
                  <a:lnTo>
                    <a:pt x="123532" y="696"/>
                  </a:lnTo>
                  <a:lnTo>
                    <a:pt x="124526" y="1056"/>
                  </a:lnTo>
                  <a:lnTo>
                    <a:pt x="125848" y="712"/>
                  </a:lnTo>
                  <a:lnTo>
                    <a:pt x="126779" y="1252"/>
                  </a:lnTo>
                  <a:lnTo>
                    <a:pt x="127358" y="2394"/>
                  </a:lnTo>
                  <a:lnTo>
                    <a:pt x="129313" y="3176"/>
                  </a:lnTo>
                  <a:lnTo>
                    <a:pt x="129493" y="3747"/>
                  </a:lnTo>
                  <a:lnTo>
                    <a:pt x="129447" y="7557"/>
                  </a:lnTo>
                  <a:lnTo>
                    <a:pt x="130518" y="9341"/>
                  </a:lnTo>
                  <a:lnTo>
                    <a:pt x="131958" y="10953"/>
                  </a:lnTo>
                  <a:lnTo>
                    <a:pt x="133921" y="12416"/>
                  </a:lnTo>
                  <a:lnTo>
                    <a:pt x="134978" y="12744"/>
                  </a:lnTo>
                  <a:lnTo>
                    <a:pt x="135650" y="13816"/>
                  </a:lnTo>
                  <a:close/>
                  <a:moveTo>
                    <a:pt x="12220" y="100813"/>
                  </a:moveTo>
                  <a:lnTo>
                    <a:pt x="10992" y="101626"/>
                  </a:lnTo>
                  <a:lnTo>
                    <a:pt x="10921" y="100171"/>
                  </a:lnTo>
                  <a:lnTo>
                    <a:pt x="11876" y="98943"/>
                  </a:lnTo>
                  <a:lnTo>
                    <a:pt x="12870" y="98779"/>
                  </a:lnTo>
                  <a:lnTo>
                    <a:pt x="12220" y="10081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6" name="Freeform: Shape 695">
              <a:extLst>
                <a:ext uri="{FF2B5EF4-FFF2-40B4-BE49-F238E27FC236}">
                  <a16:creationId xmlns:a16="http://schemas.microsoft.com/office/drawing/2014/main" id="{F12AB8E9-80A9-95FF-BC24-40837F2040E2}"/>
                </a:ext>
              </a:extLst>
            </p:cNvPr>
            <p:cNvSpPr>
              <a:spLocks/>
            </p:cNvSpPr>
            <p:nvPr/>
          </p:nvSpPr>
          <p:spPr>
            <a:xfrm>
              <a:off x="10017568" y="3733201"/>
              <a:ext cx="108174" cy="146462"/>
            </a:xfrm>
            <a:custGeom>
              <a:avLst/>
              <a:gdLst>
                <a:gd name="connsiteX0" fmla="*/ 13754 w 108174"/>
                <a:gd name="connsiteY0" fmla="*/ 23431 h 146462"/>
                <a:gd name="connsiteX1" fmla="*/ 14426 w 108174"/>
                <a:gd name="connsiteY1" fmla="*/ 22907 h 146462"/>
                <a:gd name="connsiteX2" fmla="*/ 14473 w 108174"/>
                <a:gd name="connsiteY2" fmla="*/ 22156 h 146462"/>
                <a:gd name="connsiteX3" fmla="*/ 14481 w 108174"/>
                <a:gd name="connsiteY3" fmla="*/ 19684 h 146462"/>
                <a:gd name="connsiteX4" fmla="*/ 16398 w 108174"/>
                <a:gd name="connsiteY4" fmla="*/ 17970 h 146462"/>
                <a:gd name="connsiteX5" fmla="*/ 19136 w 108174"/>
                <a:gd name="connsiteY5" fmla="*/ 14442 h 146462"/>
                <a:gd name="connsiteX6" fmla="*/ 20482 w 108174"/>
                <a:gd name="connsiteY6" fmla="*/ 12510 h 146462"/>
                <a:gd name="connsiteX7" fmla="*/ 22007 w 108174"/>
                <a:gd name="connsiteY7" fmla="*/ 10703 h 146462"/>
                <a:gd name="connsiteX8" fmla="*/ 23783 w 108174"/>
                <a:gd name="connsiteY8" fmla="*/ 9498 h 146462"/>
                <a:gd name="connsiteX9" fmla="*/ 25528 w 108174"/>
                <a:gd name="connsiteY9" fmla="*/ 8919 h 146462"/>
                <a:gd name="connsiteX10" fmla="*/ 28266 w 108174"/>
                <a:gd name="connsiteY10" fmla="*/ 8676 h 146462"/>
                <a:gd name="connsiteX11" fmla="*/ 33500 w 108174"/>
                <a:gd name="connsiteY11" fmla="*/ 8903 h 146462"/>
                <a:gd name="connsiteX12" fmla="*/ 34533 w 108174"/>
                <a:gd name="connsiteY12" fmla="*/ 8692 h 146462"/>
                <a:gd name="connsiteX13" fmla="*/ 38178 w 108174"/>
                <a:gd name="connsiteY13" fmla="*/ 8504 h 146462"/>
                <a:gd name="connsiteX14" fmla="*/ 39031 w 108174"/>
                <a:gd name="connsiteY14" fmla="*/ 8825 h 146462"/>
                <a:gd name="connsiteX15" fmla="*/ 41683 w 108174"/>
                <a:gd name="connsiteY15" fmla="*/ 9028 h 146462"/>
                <a:gd name="connsiteX16" fmla="*/ 44617 w 108174"/>
                <a:gd name="connsiteY16" fmla="*/ 8801 h 146462"/>
                <a:gd name="connsiteX17" fmla="*/ 46096 w 108174"/>
                <a:gd name="connsiteY17" fmla="*/ 8277 h 146462"/>
                <a:gd name="connsiteX18" fmla="*/ 47465 w 108174"/>
                <a:gd name="connsiteY18" fmla="*/ 7385 h 146462"/>
                <a:gd name="connsiteX19" fmla="*/ 48654 w 108174"/>
                <a:gd name="connsiteY19" fmla="*/ 5774 h 146462"/>
                <a:gd name="connsiteX20" fmla="*/ 49890 w 108174"/>
                <a:gd name="connsiteY20" fmla="*/ 2793 h 146462"/>
                <a:gd name="connsiteX21" fmla="*/ 51212 w 108174"/>
                <a:gd name="connsiteY21" fmla="*/ 438 h 146462"/>
                <a:gd name="connsiteX22" fmla="*/ 51987 w 108174"/>
                <a:gd name="connsiteY22" fmla="*/ 0 h 146462"/>
                <a:gd name="connsiteX23" fmla="*/ 57354 w 108174"/>
                <a:gd name="connsiteY23" fmla="*/ 12478 h 146462"/>
                <a:gd name="connsiteX24" fmla="*/ 62478 w 108174"/>
                <a:gd name="connsiteY24" fmla="*/ 20505 h 146462"/>
                <a:gd name="connsiteX25" fmla="*/ 66851 w 108174"/>
                <a:gd name="connsiteY25" fmla="*/ 26295 h 146462"/>
                <a:gd name="connsiteX26" fmla="*/ 73079 w 108174"/>
                <a:gd name="connsiteY26" fmla="*/ 37396 h 146462"/>
                <a:gd name="connsiteX27" fmla="*/ 74901 w 108174"/>
                <a:gd name="connsiteY27" fmla="*/ 43311 h 146462"/>
                <a:gd name="connsiteX28" fmla="*/ 75074 w 108174"/>
                <a:gd name="connsiteY28" fmla="*/ 46964 h 146462"/>
                <a:gd name="connsiteX29" fmla="*/ 76114 w 108174"/>
                <a:gd name="connsiteY29" fmla="*/ 51979 h 146462"/>
                <a:gd name="connsiteX30" fmla="*/ 75230 w 108174"/>
                <a:gd name="connsiteY30" fmla="*/ 54850 h 146462"/>
                <a:gd name="connsiteX31" fmla="*/ 75488 w 108174"/>
                <a:gd name="connsiteY31" fmla="*/ 59364 h 146462"/>
                <a:gd name="connsiteX32" fmla="*/ 75097 w 108174"/>
                <a:gd name="connsiteY32" fmla="*/ 61680 h 146462"/>
                <a:gd name="connsiteX33" fmla="*/ 74330 w 108174"/>
                <a:gd name="connsiteY33" fmla="*/ 63385 h 146462"/>
                <a:gd name="connsiteX34" fmla="*/ 74307 w 108174"/>
                <a:gd name="connsiteY34" fmla="*/ 66656 h 146462"/>
                <a:gd name="connsiteX35" fmla="*/ 74549 w 108174"/>
                <a:gd name="connsiteY35" fmla="*/ 68400 h 146462"/>
                <a:gd name="connsiteX36" fmla="*/ 74573 w 108174"/>
                <a:gd name="connsiteY36" fmla="*/ 70716 h 146462"/>
                <a:gd name="connsiteX37" fmla="*/ 75066 w 108174"/>
                <a:gd name="connsiteY37" fmla="*/ 71616 h 146462"/>
                <a:gd name="connsiteX38" fmla="*/ 75778 w 108174"/>
                <a:gd name="connsiteY38" fmla="*/ 71944 h 146462"/>
                <a:gd name="connsiteX39" fmla="*/ 76912 w 108174"/>
                <a:gd name="connsiteY39" fmla="*/ 71107 h 146462"/>
                <a:gd name="connsiteX40" fmla="*/ 78297 w 108174"/>
                <a:gd name="connsiteY40" fmla="*/ 70755 h 146462"/>
                <a:gd name="connsiteX41" fmla="*/ 78054 w 108174"/>
                <a:gd name="connsiteY41" fmla="*/ 73532 h 146462"/>
                <a:gd name="connsiteX42" fmla="*/ 76380 w 108174"/>
                <a:gd name="connsiteY42" fmla="*/ 80550 h 146462"/>
                <a:gd name="connsiteX43" fmla="*/ 74925 w 108174"/>
                <a:gd name="connsiteY43" fmla="*/ 85643 h 146462"/>
                <a:gd name="connsiteX44" fmla="*/ 72946 w 108174"/>
                <a:gd name="connsiteY44" fmla="*/ 90071 h 146462"/>
                <a:gd name="connsiteX45" fmla="*/ 70427 w 108174"/>
                <a:gd name="connsiteY45" fmla="*/ 94116 h 146462"/>
                <a:gd name="connsiteX46" fmla="*/ 67407 w 108174"/>
                <a:gd name="connsiteY46" fmla="*/ 95696 h 146462"/>
                <a:gd name="connsiteX47" fmla="*/ 65287 w 108174"/>
                <a:gd name="connsiteY47" fmla="*/ 96259 h 146462"/>
                <a:gd name="connsiteX48" fmla="*/ 61234 w 108174"/>
                <a:gd name="connsiteY48" fmla="*/ 96463 h 146462"/>
                <a:gd name="connsiteX49" fmla="*/ 57870 w 108174"/>
                <a:gd name="connsiteY49" fmla="*/ 95782 h 146462"/>
                <a:gd name="connsiteX50" fmla="*/ 54983 w 108174"/>
                <a:gd name="connsiteY50" fmla="*/ 96275 h 146462"/>
                <a:gd name="connsiteX51" fmla="*/ 53825 w 108174"/>
                <a:gd name="connsiteY51" fmla="*/ 97112 h 146462"/>
                <a:gd name="connsiteX52" fmla="*/ 52965 w 108174"/>
                <a:gd name="connsiteY52" fmla="*/ 98552 h 146462"/>
                <a:gd name="connsiteX53" fmla="*/ 53598 w 108174"/>
                <a:gd name="connsiteY53" fmla="*/ 100781 h 146462"/>
                <a:gd name="connsiteX54" fmla="*/ 53512 w 108174"/>
                <a:gd name="connsiteY54" fmla="*/ 102425 h 146462"/>
                <a:gd name="connsiteX55" fmla="*/ 52276 w 108174"/>
                <a:gd name="connsiteY55" fmla="*/ 102299 h 146462"/>
                <a:gd name="connsiteX56" fmla="*/ 49828 w 108174"/>
                <a:gd name="connsiteY56" fmla="*/ 101345 h 146462"/>
                <a:gd name="connsiteX57" fmla="*/ 47113 w 108174"/>
                <a:gd name="connsiteY57" fmla="*/ 101212 h 146462"/>
                <a:gd name="connsiteX58" fmla="*/ 45845 w 108174"/>
                <a:gd name="connsiteY58" fmla="*/ 100735 h 146462"/>
                <a:gd name="connsiteX59" fmla="*/ 44562 w 108174"/>
                <a:gd name="connsiteY59" fmla="*/ 98380 h 146462"/>
                <a:gd name="connsiteX60" fmla="*/ 43256 w 108174"/>
                <a:gd name="connsiteY60" fmla="*/ 98466 h 146462"/>
                <a:gd name="connsiteX61" fmla="*/ 40987 w 108174"/>
                <a:gd name="connsiteY61" fmla="*/ 99866 h 146462"/>
                <a:gd name="connsiteX62" fmla="*/ 37513 w 108174"/>
                <a:gd name="connsiteY62" fmla="*/ 100179 h 146462"/>
                <a:gd name="connsiteX63" fmla="*/ 36293 w 108174"/>
                <a:gd name="connsiteY63" fmla="*/ 100938 h 146462"/>
                <a:gd name="connsiteX64" fmla="*/ 35855 w 108174"/>
                <a:gd name="connsiteY64" fmla="*/ 101916 h 146462"/>
                <a:gd name="connsiteX65" fmla="*/ 36356 w 108174"/>
                <a:gd name="connsiteY65" fmla="*/ 103152 h 146462"/>
                <a:gd name="connsiteX66" fmla="*/ 38108 w 108174"/>
                <a:gd name="connsiteY66" fmla="*/ 104771 h 146462"/>
                <a:gd name="connsiteX67" fmla="*/ 37521 w 108174"/>
                <a:gd name="connsiteY67" fmla="*/ 106406 h 146462"/>
                <a:gd name="connsiteX68" fmla="*/ 35706 w 108174"/>
                <a:gd name="connsiteY68" fmla="*/ 107220 h 146462"/>
                <a:gd name="connsiteX69" fmla="*/ 34235 w 108174"/>
                <a:gd name="connsiteY69" fmla="*/ 105210 h 146462"/>
                <a:gd name="connsiteX70" fmla="*/ 33320 w 108174"/>
                <a:gd name="connsiteY70" fmla="*/ 103238 h 146462"/>
                <a:gd name="connsiteX71" fmla="*/ 32295 w 108174"/>
                <a:gd name="connsiteY71" fmla="*/ 103129 h 146462"/>
                <a:gd name="connsiteX72" fmla="*/ 30699 w 108174"/>
                <a:gd name="connsiteY72" fmla="*/ 103692 h 146462"/>
                <a:gd name="connsiteX73" fmla="*/ 30378 w 108174"/>
                <a:gd name="connsiteY73" fmla="*/ 105820 h 146462"/>
                <a:gd name="connsiteX74" fmla="*/ 31122 w 108174"/>
                <a:gd name="connsiteY74" fmla="*/ 107267 h 146462"/>
                <a:gd name="connsiteX75" fmla="*/ 32342 w 108174"/>
                <a:gd name="connsiteY75" fmla="*/ 108949 h 146462"/>
                <a:gd name="connsiteX76" fmla="*/ 30629 w 108174"/>
                <a:gd name="connsiteY76" fmla="*/ 110882 h 146462"/>
                <a:gd name="connsiteX77" fmla="*/ 30175 w 108174"/>
                <a:gd name="connsiteY77" fmla="*/ 112258 h 146462"/>
                <a:gd name="connsiteX78" fmla="*/ 28947 w 108174"/>
                <a:gd name="connsiteY78" fmla="*/ 113244 h 146462"/>
                <a:gd name="connsiteX79" fmla="*/ 25630 w 108174"/>
                <a:gd name="connsiteY79" fmla="*/ 111046 h 146462"/>
                <a:gd name="connsiteX80" fmla="*/ 26107 w 108174"/>
                <a:gd name="connsiteY80" fmla="*/ 109481 h 146462"/>
                <a:gd name="connsiteX81" fmla="*/ 27546 w 108174"/>
                <a:gd name="connsiteY81" fmla="*/ 107979 h 146462"/>
                <a:gd name="connsiteX82" fmla="*/ 27719 w 108174"/>
                <a:gd name="connsiteY82" fmla="*/ 106414 h 146462"/>
                <a:gd name="connsiteX83" fmla="*/ 27241 w 108174"/>
                <a:gd name="connsiteY83" fmla="*/ 105491 h 146462"/>
                <a:gd name="connsiteX84" fmla="*/ 22500 w 108174"/>
                <a:gd name="connsiteY84" fmla="*/ 109434 h 146462"/>
                <a:gd name="connsiteX85" fmla="*/ 19574 w 108174"/>
                <a:gd name="connsiteY85" fmla="*/ 113893 h 146462"/>
                <a:gd name="connsiteX86" fmla="*/ 18010 w 108174"/>
                <a:gd name="connsiteY86" fmla="*/ 113565 h 146462"/>
                <a:gd name="connsiteX87" fmla="*/ 17360 w 108174"/>
                <a:gd name="connsiteY87" fmla="*/ 112423 h 146462"/>
                <a:gd name="connsiteX88" fmla="*/ 16445 w 108174"/>
                <a:gd name="connsiteY88" fmla="*/ 111953 h 146462"/>
                <a:gd name="connsiteX89" fmla="*/ 13284 w 108174"/>
                <a:gd name="connsiteY89" fmla="*/ 114825 h 146462"/>
                <a:gd name="connsiteX90" fmla="*/ 12705 w 108174"/>
                <a:gd name="connsiteY90" fmla="*/ 117101 h 146462"/>
                <a:gd name="connsiteX91" fmla="*/ 11547 w 108174"/>
                <a:gd name="connsiteY91" fmla="*/ 117187 h 146462"/>
                <a:gd name="connsiteX92" fmla="*/ 11039 w 108174"/>
                <a:gd name="connsiteY92" fmla="*/ 116225 h 146462"/>
                <a:gd name="connsiteX93" fmla="*/ 11000 w 108174"/>
                <a:gd name="connsiteY93" fmla="*/ 114160 h 146462"/>
                <a:gd name="connsiteX94" fmla="*/ 10460 w 108174"/>
                <a:gd name="connsiteY94" fmla="*/ 112423 h 146462"/>
                <a:gd name="connsiteX95" fmla="*/ 7182 w 108174"/>
                <a:gd name="connsiteY95" fmla="*/ 109888 h 146462"/>
                <a:gd name="connsiteX96" fmla="*/ 5696 w 108174"/>
                <a:gd name="connsiteY96" fmla="*/ 107666 h 146462"/>
                <a:gd name="connsiteX97" fmla="*/ 6501 w 108174"/>
                <a:gd name="connsiteY97" fmla="*/ 106422 h 146462"/>
                <a:gd name="connsiteX98" fmla="*/ 9240 w 108174"/>
                <a:gd name="connsiteY98" fmla="*/ 107095 h 146462"/>
                <a:gd name="connsiteX99" fmla="*/ 11407 w 108174"/>
                <a:gd name="connsiteY99" fmla="*/ 107009 h 146462"/>
                <a:gd name="connsiteX100" fmla="*/ 10976 w 108174"/>
                <a:gd name="connsiteY100" fmla="*/ 105953 h 146462"/>
                <a:gd name="connsiteX101" fmla="*/ 10264 w 108174"/>
                <a:gd name="connsiteY101" fmla="*/ 105452 h 146462"/>
                <a:gd name="connsiteX102" fmla="*/ 11712 w 108174"/>
                <a:gd name="connsiteY102" fmla="*/ 104857 h 146462"/>
                <a:gd name="connsiteX103" fmla="*/ 12916 w 108174"/>
                <a:gd name="connsiteY103" fmla="*/ 103645 h 146462"/>
                <a:gd name="connsiteX104" fmla="*/ 11915 w 108174"/>
                <a:gd name="connsiteY104" fmla="*/ 103316 h 146462"/>
                <a:gd name="connsiteX105" fmla="*/ 10397 w 108174"/>
                <a:gd name="connsiteY105" fmla="*/ 104020 h 146462"/>
                <a:gd name="connsiteX106" fmla="*/ 9130 w 108174"/>
                <a:gd name="connsiteY106" fmla="*/ 103676 h 146462"/>
                <a:gd name="connsiteX107" fmla="*/ 8629 w 108174"/>
                <a:gd name="connsiteY107" fmla="*/ 100758 h 146462"/>
                <a:gd name="connsiteX108" fmla="*/ 7088 w 108174"/>
                <a:gd name="connsiteY108" fmla="*/ 97762 h 146462"/>
                <a:gd name="connsiteX109" fmla="*/ 6282 w 108174"/>
                <a:gd name="connsiteY109" fmla="*/ 94851 h 146462"/>
                <a:gd name="connsiteX110" fmla="*/ 7808 w 108174"/>
                <a:gd name="connsiteY110" fmla="*/ 93177 h 146462"/>
                <a:gd name="connsiteX111" fmla="*/ 8582 w 108174"/>
                <a:gd name="connsiteY111" fmla="*/ 90564 h 146462"/>
                <a:gd name="connsiteX112" fmla="*/ 10006 w 108174"/>
                <a:gd name="connsiteY112" fmla="*/ 86778 h 146462"/>
                <a:gd name="connsiteX113" fmla="*/ 10718 w 108174"/>
                <a:gd name="connsiteY113" fmla="*/ 85549 h 146462"/>
                <a:gd name="connsiteX114" fmla="*/ 12682 w 108174"/>
                <a:gd name="connsiteY114" fmla="*/ 84657 h 146462"/>
                <a:gd name="connsiteX115" fmla="*/ 13378 w 108174"/>
                <a:gd name="connsiteY115" fmla="*/ 83679 h 146462"/>
                <a:gd name="connsiteX116" fmla="*/ 12299 w 108174"/>
                <a:gd name="connsiteY116" fmla="*/ 83179 h 146462"/>
                <a:gd name="connsiteX117" fmla="*/ 10577 w 108174"/>
                <a:gd name="connsiteY117" fmla="*/ 82733 h 146462"/>
                <a:gd name="connsiteX118" fmla="*/ 10616 w 108174"/>
                <a:gd name="connsiteY118" fmla="*/ 81638 h 146462"/>
                <a:gd name="connsiteX119" fmla="*/ 11790 w 108174"/>
                <a:gd name="connsiteY119" fmla="*/ 81043 h 146462"/>
                <a:gd name="connsiteX120" fmla="*/ 13104 w 108174"/>
                <a:gd name="connsiteY120" fmla="*/ 79830 h 146462"/>
                <a:gd name="connsiteX121" fmla="*/ 15639 w 108174"/>
                <a:gd name="connsiteY121" fmla="*/ 78359 h 146462"/>
                <a:gd name="connsiteX122" fmla="*/ 16429 w 108174"/>
                <a:gd name="connsiteY122" fmla="*/ 75582 h 146462"/>
                <a:gd name="connsiteX123" fmla="*/ 15694 w 108174"/>
                <a:gd name="connsiteY123" fmla="*/ 74878 h 146462"/>
                <a:gd name="connsiteX124" fmla="*/ 14105 w 108174"/>
                <a:gd name="connsiteY124" fmla="*/ 74221 h 146462"/>
                <a:gd name="connsiteX125" fmla="*/ 14466 w 108174"/>
                <a:gd name="connsiteY125" fmla="*/ 72813 h 146462"/>
                <a:gd name="connsiteX126" fmla="*/ 15123 w 108174"/>
                <a:gd name="connsiteY126" fmla="*/ 71741 h 146462"/>
                <a:gd name="connsiteX127" fmla="*/ 14872 w 108174"/>
                <a:gd name="connsiteY127" fmla="*/ 71099 h 146462"/>
                <a:gd name="connsiteX128" fmla="*/ 13002 w 108174"/>
                <a:gd name="connsiteY128" fmla="*/ 69284 h 146462"/>
                <a:gd name="connsiteX129" fmla="*/ 11767 w 108174"/>
                <a:gd name="connsiteY129" fmla="*/ 67634 h 146462"/>
                <a:gd name="connsiteX130" fmla="*/ 12134 w 108174"/>
                <a:gd name="connsiteY130" fmla="*/ 65748 h 146462"/>
                <a:gd name="connsiteX131" fmla="*/ 11853 w 108174"/>
                <a:gd name="connsiteY131" fmla="*/ 62893 h 146462"/>
                <a:gd name="connsiteX132" fmla="*/ 12017 w 108174"/>
                <a:gd name="connsiteY132" fmla="*/ 60491 h 146462"/>
                <a:gd name="connsiteX133" fmla="*/ 11931 w 108174"/>
                <a:gd name="connsiteY133" fmla="*/ 59184 h 146462"/>
                <a:gd name="connsiteX134" fmla="*/ 11016 w 108174"/>
                <a:gd name="connsiteY134" fmla="*/ 56251 h 146462"/>
                <a:gd name="connsiteX135" fmla="*/ 10601 w 108174"/>
                <a:gd name="connsiteY135" fmla="*/ 53301 h 146462"/>
                <a:gd name="connsiteX136" fmla="*/ 9404 w 108174"/>
                <a:gd name="connsiteY136" fmla="*/ 53731 h 146462"/>
                <a:gd name="connsiteX137" fmla="*/ 8434 w 108174"/>
                <a:gd name="connsiteY137" fmla="*/ 54467 h 146462"/>
                <a:gd name="connsiteX138" fmla="*/ 4968 w 108174"/>
                <a:gd name="connsiteY138" fmla="*/ 53426 h 146462"/>
                <a:gd name="connsiteX139" fmla="*/ 3865 w 108174"/>
                <a:gd name="connsiteY139" fmla="*/ 53364 h 146462"/>
                <a:gd name="connsiteX140" fmla="*/ 3419 w 108174"/>
                <a:gd name="connsiteY140" fmla="*/ 51173 h 146462"/>
                <a:gd name="connsiteX141" fmla="*/ 4663 w 108174"/>
                <a:gd name="connsiteY141" fmla="*/ 48474 h 146462"/>
                <a:gd name="connsiteX142" fmla="*/ 7612 w 108174"/>
                <a:gd name="connsiteY142" fmla="*/ 46088 h 146462"/>
                <a:gd name="connsiteX143" fmla="*/ 9310 w 108174"/>
                <a:gd name="connsiteY143" fmla="*/ 45791 h 146462"/>
                <a:gd name="connsiteX144" fmla="*/ 10585 w 108174"/>
                <a:gd name="connsiteY144" fmla="*/ 44742 h 146462"/>
                <a:gd name="connsiteX145" fmla="*/ 12580 w 108174"/>
                <a:gd name="connsiteY145" fmla="*/ 44414 h 146462"/>
                <a:gd name="connsiteX146" fmla="*/ 14974 w 108174"/>
                <a:gd name="connsiteY146" fmla="*/ 46041 h 146462"/>
                <a:gd name="connsiteX147" fmla="*/ 17118 w 108174"/>
                <a:gd name="connsiteY147" fmla="*/ 46370 h 146462"/>
                <a:gd name="connsiteX148" fmla="*/ 18307 w 108174"/>
                <a:gd name="connsiteY148" fmla="*/ 49162 h 146462"/>
                <a:gd name="connsiteX149" fmla="*/ 19042 w 108174"/>
                <a:gd name="connsiteY149" fmla="*/ 49757 h 146462"/>
                <a:gd name="connsiteX150" fmla="*/ 19199 w 108174"/>
                <a:gd name="connsiteY150" fmla="*/ 48732 h 146462"/>
                <a:gd name="connsiteX151" fmla="*/ 20936 w 108174"/>
                <a:gd name="connsiteY151" fmla="*/ 47527 h 146462"/>
                <a:gd name="connsiteX152" fmla="*/ 21350 w 108174"/>
                <a:gd name="connsiteY152" fmla="*/ 46620 h 146462"/>
                <a:gd name="connsiteX153" fmla="*/ 20975 w 108174"/>
                <a:gd name="connsiteY153" fmla="*/ 46119 h 146462"/>
                <a:gd name="connsiteX154" fmla="*/ 18980 w 108174"/>
                <a:gd name="connsiteY154" fmla="*/ 45626 h 146462"/>
                <a:gd name="connsiteX155" fmla="*/ 17188 w 108174"/>
                <a:gd name="connsiteY155" fmla="*/ 42153 h 146462"/>
                <a:gd name="connsiteX156" fmla="*/ 16938 w 108174"/>
                <a:gd name="connsiteY156" fmla="*/ 40627 h 146462"/>
                <a:gd name="connsiteX157" fmla="*/ 16289 w 108174"/>
                <a:gd name="connsiteY157" fmla="*/ 39657 h 146462"/>
                <a:gd name="connsiteX158" fmla="*/ 17251 w 108174"/>
                <a:gd name="connsiteY158" fmla="*/ 36872 h 146462"/>
                <a:gd name="connsiteX159" fmla="*/ 15177 w 108174"/>
                <a:gd name="connsiteY159" fmla="*/ 33688 h 146462"/>
                <a:gd name="connsiteX160" fmla="*/ 14168 w 108174"/>
                <a:gd name="connsiteY160" fmla="*/ 32686 h 146462"/>
                <a:gd name="connsiteX161" fmla="*/ 14317 w 108174"/>
                <a:gd name="connsiteY161" fmla="*/ 29815 h 146462"/>
                <a:gd name="connsiteX162" fmla="*/ 13237 w 108174"/>
                <a:gd name="connsiteY162" fmla="*/ 27992 h 146462"/>
                <a:gd name="connsiteX163" fmla="*/ 12635 w 108174"/>
                <a:gd name="connsiteY163" fmla="*/ 26991 h 146462"/>
                <a:gd name="connsiteX164" fmla="*/ 12267 w 108174"/>
                <a:gd name="connsiteY164" fmla="*/ 25254 h 146462"/>
                <a:gd name="connsiteX165" fmla="*/ 12580 w 108174"/>
                <a:gd name="connsiteY165" fmla="*/ 24472 h 146462"/>
                <a:gd name="connsiteX166" fmla="*/ 13519 w 108174"/>
                <a:gd name="connsiteY166" fmla="*/ 24174 h 146462"/>
                <a:gd name="connsiteX167" fmla="*/ 13754 w 108174"/>
                <a:gd name="connsiteY167" fmla="*/ 23431 h 146462"/>
                <a:gd name="connsiteX168" fmla="*/ 11266 w 108174"/>
                <a:gd name="connsiteY168" fmla="*/ 24675 h 146462"/>
                <a:gd name="connsiteX169" fmla="*/ 11164 w 108174"/>
                <a:gd name="connsiteY169" fmla="*/ 28329 h 146462"/>
                <a:gd name="connsiteX170" fmla="*/ 9952 w 108174"/>
                <a:gd name="connsiteY170" fmla="*/ 28172 h 146462"/>
                <a:gd name="connsiteX171" fmla="*/ 9130 w 108174"/>
                <a:gd name="connsiteY171" fmla="*/ 27804 h 146462"/>
                <a:gd name="connsiteX172" fmla="*/ 8778 w 108174"/>
                <a:gd name="connsiteY172" fmla="*/ 27092 h 146462"/>
                <a:gd name="connsiteX173" fmla="*/ 7949 w 108174"/>
                <a:gd name="connsiteY173" fmla="*/ 23705 h 146462"/>
                <a:gd name="connsiteX174" fmla="*/ 8880 w 108174"/>
                <a:gd name="connsiteY174" fmla="*/ 22304 h 146462"/>
                <a:gd name="connsiteX175" fmla="*/ 10671 w 108174"/>
                <a:gd name="connsiteY175" fmla="*/ 23416 h 146462"/>
                <a:gd name="connsiteX176" fmla="*/ 11266 w 108174"/>
                <a:gd name="connsiteY176" fmla="*/ 24675 h 146462"/>
                <a:gd name="connsiteX177" fmla="*/ 107776 w 108174"/>
                <a:gd name="connsiteY177" fmla="*/ 31810 h 146462"/>
                <a:gd name="connsiteX178" fmla="*/ 106774 w 108174"/>
                <a:gd name="connsiteY178" fmla="*/ 32624 h 146462"/>
                <a:gd name="connsiteX179" fmla="*/ 105593 w 108174"/>
                <a:gd name="connsiteY179" fmla="*/ 31810 h 146462"/>
                <a:gd name="connsiteX180" fmla="*/ 105444 w 108174"/>
                <a:gd name="connsiteY180" fmla="*/ 30942 h 146462"/>
                <a:gd name="connsiteX181" fmla="*/ 106062 w 108174"/>
                <a:gd name="connsiteY181" fmla="*/ 30191 h 146462"/>
                <a:gd name="connsiteX182" fmla="*/ 107502 w 108174"/>
                <a:gd name="connsiteY182" fmla="*/ 29737 h 146462"/>
                <a:gd name="connsiteX183" fmla="*/ 108175 w 108174"/>
                <a:gd name="connsiteY183" fmla="*/ 30394 h 146462"/>
                <a:gd name="connsiteX184" fmla="*/ 107776 w 108174"/>
                <a:gd name="connsiteY184" fmla="*/ 31810 h 146462"/>
                <a:gd name="connsiteX185" fmla="*/ 8997 w 108174"/>
                <a:gd name="connsiteY185" fmla="*/ 58785 h 146462"/>
                <a:gd name="connsiteX186" fmla="*/ 8700 w 108174"/>
                <a:gd name="connsiteY186" fmla="*/ 60545 h 146462"/>
                <a:gd name="connsiteX187" fmla="*/ 7245 w 108174"/>
                <a:gd name="connsiteY187" fmla="*/ 59388 h 146462"/>
                <a:gd name="connsiteX188" fmla="*/ 6822 w 108174"/>
                <a:gd name="connsiteY188" fmla="*/ 55523 h 146462"/>
                <a:gd name="connsiteX189" fmla="*/ 8316 w 108174"/>
                <a:gd name="connsiteY189" fmla="*/ 56649 h 146462"/>
                <a:gd name="connsiteX190" fmla="*/ 8997 w 108174"/>
                <a:gd name="connsiteY190" fmla="*/ 58785 h 146462"/>
                <a:gd name="connsiteX191" fmla="*/ 60021 w 108174"/>
                <a:gd name="connsiteY191" fmla="*/ 104365 h 146462"/>
                <a:gd name="connsiteX192" fmla="*/ 57948 w 108174"/>
                <a:gd name="connsiteY192" fmla="*/ 106007 h 146462"/>
                <a:gd name="connsiteX193" fmla="*/ 55155 w 108174"/>
                <a:gd name="connsiteY193" fmla="*/ 103801 h 146462"/>
                <a:gd name="connsiteX194" fmla="*/ 54490 w 108174"/>
                <a:gd name="connsiteY194" fmla="*/ 102589 h 146462"/>
                <a:gd name="connsiteX195" fmla="*/ 56611 w 108174"/>
                <a:gd name="connsiteY195" fmla="*/ 100797 h 146462"/>
                <a:gd name="connsiteX196" fmla="*/ 58410 w 108174"/>
                <a:gd name="connsiteY196" fmla="*/ 98755 h 146462"/>
                <a:gd name="connsiteX197" fmla="*/ 59591 w 108174"/>
                <a:gd name="connsiteY197" fmla="*/ 98630 h 146462"/>
                <a:gd name="connsiteX198" fmla="*/ 60021 w 108174"/>
                <a:gd name="connsiteY198" fmla="*/ 104365 h 146462"/>
                <a:gd name="connsiteX199" fmla="*/ 45188 w 108174"/>
                <a:gd name="connsiteY199" fmla="*/ 104169 h 146462"/>
                <a:gd name="connsiteX200" fmla="*/ 44946 w 108174"/>
                <a:gd name="connsiteY200" fmla="*/ 106774 h 146462"/>
                <a:gd name="connsiteX201" fmla="*/ 43397 w 108174"/>
                <a:gd name="connsiteY201" fmla="*/ 106907 h 146462"/>
                <a:gd name="connsiteX202" fmla="*/ 42474 w 108174"/>
                <a:gd name="connsiteY202" fmla="*/ 105233 h 146462"/>
                <a:gd name="connsiteX203" fmla="*/ 41488 w 108174"/>
                <a:gd name="connsiteY203" fmla="*/ 106047 h 146462"/>
                <a:gd name="connsiteX204" fmla="*/ 40979 w 108174"/>
                <a:gd name="connsiteY204" fmla="*/ 106062 h 146462"/>
                <a:gd name="connsiteX205" fmla="*/ 40197 w 108174"/>
                <a:gd name="connsiteY205" fmla="*/ 103974 h 146462"/>
                <a:gd name="connsiteX206" fmla="*/ 40064 w 108174"/>
                <a:gd name="connsiteY206" fmla="*/ 102346 h 146462"/>
                <a:gd name="connsiteX207" fmla="*/ 41887 w 108174"/>
                <a:gd name="connsiteY207" fmla="*/ 101102 h 146462"/>
                <a:gd name="connsiteX208" fmla="*/ 42998 w 108174"/>
                <a:gd name="connsiteY208" fmla="*/ 101846 h 146462"/>
                <a:gd name="connsiteX209" fmla="*/ 44578 w 108174"/>
                <a:gd name="connsiteY209" fmla="*/ 102229 h 146462"/>
                <a:gd name="connsiteX210" fmla="*/ 45188 w 108174"/>
                <a:gd name="connsiteY210" fmla="*/ 104169 h 146462"/>
                <a:gd name="connsiteX211" fmla="*/ 3614 w 108174"/>
                <a:gd name="connsiteY211" fmla="*/ 106156 h 146462"/>
                <a:gd name="connsiteX212" fmla="*/ 3325 w 108174"/>
                <a:gd name="connsiteY212" fmla="*/ 106798 h 146462"/>
                <a:gd name="connsiteX213" fmla="*/ 2370 w 108174"/>
                <a:gd name="connsiteY213" fmla="*/ 106610 h 146462"/>
                <a:gd name="connsiteX214" fmla="*/ 1385 w 108174"/>
                <a:gd name="connsiteY214" fmla="*/ 104779 h 146462"/>
                <a:gd name="connsiteX215" fmla="*/ 978 w 108174"/>
                <a:gd name="connsiteY215" fmla="*/ 103324 h 146462"/>
                <a:gd name="connsiteX216" fmla="*/ 0 w 108174"/>
                <a:gd name="connsiteY216" fmla="*/ 102526 h 146462"/>
                <a:gd name="connsiteX217" fmla="*/ 1557 w 108174"/>
                <a:gd name="connsiteY217" fmla="*/ 101267 h 146462"/>
                <a:gd name="connsiteX218" fmla="*/ 3536 w 108174"/>
                <a:gd name="connsiteY218" fmla="*/ 103535 h 146462"/>
                <a:gd name="connsiteX219" fmla="*/ 3614 w 108174"/>
                <a:gd name="connsiteY219" fmla="*/ 106156 h 146462"/>
                <a:gd name="connsiteX220" fmla="*/ 39336 w 108174"/>
                <a:gd name="connsiteY220" fmla="*/ 109238 h 146462"/>
                <a:gd name="connsiteX221" fmla="*/ 39086 w 108174"/>
                <a:gd name="connsiteY221" fmla="*/ 110060 h 146462"/>
                <a:gd name="connsiteX222" fmla="*/ 37975 w 108174"/>
                <a:gd name="connsiteY222" fmla="*/ 108816 h 146462"/>
                <a:gd name="connsiteX223" fmla="*/ 39078 w 108174"/>
                <a:gd name="connsiteY223" fmla="*/ 107455 h 146462"/>
                <a:gd name="connsiteX224" fmla="*/ 39336 w 108174"/>
                <a:gd name="connsiteY224" fmla="*/ 109238 h 146462"/>
                <a:gd name="connsiteX225" fmla="*/ 4968 w 108174"/>
                <a:gd name="connsiteY225" fmla="*/ 115724 h 146462"/>
                <a:gd name="connsiteX226" fmla="*/ 3560 w 108174"/>
                <a:gd name="connsiteY226" fmla="*/ 116131 h 146462"/>
                <a:gd name="connsiteX227" fmla="*/ 2770 w 108174"/>
                <a:gd name="connsiteY227" fmla="*/ 115216 h 146462"/>
                <a:gd name="connsiteX228" fmla="*/ 2222 w 108174"/>
                <a:gd name="connsiteY228" fmla="*/ 114973 h 146462"/>
                <a:gd name="connsiteX229" fmla="*/ 2535 w 108174"/>
                <a:gd name="connsiteY229" fmla="*/ 113776 h 146462"/>
                <a:gd name="connsiteX230" fmla="*/ 4819 w 108174"/>
                <a:gd name="connsiteY230" fmla="*/ 111421 h 146462"/>
                <a:gd name="connsiteX231" fmla="*/ 5273 w 108174"/>
                <a:gd name="connsiteY231" fmla="*/ 110608 h 146462"/>
                <a:gd name="connsiteX232" fmla="*/ 7393 w 108174"/>
                <a:gd name="connsiteY232" fmla="*/ 111101 h 146462"/>
                <a:gd name="connsiteX233" fmla="*/ 8183 w 108174"/>
                <a:gd name="connsiteY233" fmla="*/ 112352 h 146462"/>
                <a:gd name="connsiteX234" fmla="*/ 7213 w 108174"/>
                <a:gd name="connsiteY234" fmla="*/ 114246 h 146462"/>
                <a:gd name="connsiteX235" fmla="*/ 4968 w 108174"/>
                <a:gd name="connsiteY235" fmla="*/ 115724 h 146462"/>
                <a:gd name="connsiteX236" fmla="*/ 16375 w 108174"/>
                <a:gd name="connsiteY236" fmla="*/ 116428 h 146462"/>
                <a:gd name="connsiteX237" fmla="*/ 16742 w 108174"/>
                <a:gd name="connsiteY237" fmla="*/ 117688 h 146462"/>
                <a:gd name="connsiteX238" fmla="*/ 14966 w 108174"/>
                <a:gd name="connsiteY238" fmla="*/ 117453 h 146462"/>
                <a:gd name="connsiteX239" fmla="*/ 14028 w 108174"/>
                <a:gd name="connsiteY239" fmla="*/ 116241 h 146462"/>
                <a:gd name="connsiteX240" fmla="*/ 14153 w 108174"/>
                <a:gd name="connsiteY240" fmla="*/ 115200 h 146462"/>
                <a:gd name="connsiteX241" fmla="*/ 15209 w 108174"/>
                <a:gd name="connsiteY241" fmla="*/ 115051 h 146462"/>
                <a:gd name="connsiteX242" fmla="*/ 16375 w 108174"/>
                <a:gd name="connsiteY242" fmla="*/ 116428 h 146462"/>
                <a:gd name="connsiteX243" fmla="*/ 7010 w 108174"/>
                <a:gd name="connsiteY243" fmla="*/ 145884 h 146462"/>
                <a:gd name="connsiteX244" fmla="*/ 6024 w 108174"/>
                <a:gd name="connsiteY244" fmla="*/ 146463 h 146462"/>
                <a:gd name="connsiteX245" fmla="*/ 5109 w 108174"/>
                <a:gd name="connsiteY245" fmla="*/ 146118 h 146462"/>
                <a:gd name="connsiteX246" fmla="*/ 4866 w 108174"/>
                <a:gd name="connsiteY246" fmla="*/ 145844 h 146462"/>
                <a:gd name="connsiteX247" fmla="*/ 3755 w 108174"/>
                <a:gd name="connsiteY247" fmla="*/ 144350 h 146462"/>
                <a:gd name="connsiteX248" fmla="*/ 3474 w 108174"/>
                <a:gd name="connsiteY248" fmla="*/ 143583 h 146462"/>
                <a:gd name="connsiteX249" fmla="*/ 4217 w 108174"/>
                <a:gd name="connsiteY249" fmla="*/ 142113 h 146462"/>
                <a:gd name="connsiteX250" fmla="*/ 7252 w 108174"/>
                <a:gd name="connsiteY250" fmla="*/ 139695 h 146462"/>
                <a:gd name="connsiteX251" fmla="*/ 15107 w 108174"/>
                <a:gd name="connsiteY251" fmla="*/ 137364 h 146462"/>
                <a:gd name="connsiteX252" fmla="*/ 16523 w 108174"/>
                <a:gd name="connsiteY252" fmla="*/ 137262 h 146462"/>
                <a:gd name="connsiteX253" fmla="*/ 19621 w 108174"/>
                <a:gd name="connsiteY253" fmla="*/ 138264 h 146462"/>
                <a:gd name="connsiteX254" fmla="*/ 20286 w 108174"/>
                <a:gd name="connsiteY254" fmla="*/ 140133 h 146462"/>
                <a:gd name="connsiteX255" fmla="*/ 19715 w 108174"/>
                <a:gd name="connsiteY255" fmla="*/ 141745 h 146462"/>
                <a:gd name="connsiteX256" fmla="*/ 19003 w 108174"/>
                <a:gd name="connsiteY256" fmla="*/ 142824 h 146462"/>
                <a:gd name="connsiteX257" fmla="*/ 15412 w 108174"/>
                <a:gd name="connsiteY257" fmla="*/ 144640 h 146462"/>
                <a:gd name="connsiteX258" fmla="*/ 12611 w 108174"/>
                <a:gd name="connsiteY258" fmla="*/ 145508 h 146462"/>
                <a:gd name="connsiteX259" fmla="*/ 7010 w 108174"/>
                <a:gd name="connsiteY259" fmla="*/ 145884 h 14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Lst>
              <a:rect l="l" t="t" r="r" b="b"/>
              <a:pathLst>
                <a:path w="108174" h="146462">
                  <a:moveTo>
                    <a:pt x="13754" y="23431"/>
                  </a:moveTo>
                  <a:lnTo>
                    <a:pt x="14426" y="22907"/>
                  </a:lnTo>
                  <a:lnTo>
                    <a:pt x="14473" y="22156"/>
                  </a:lnTo>
                  <a:lnTo>
                    <a:pt x="14481" y="19684"/>
                  </a:lnTo>
                  <a:lnTo>
                    <a:pt x="16398" y="17970"/>
                  </a:lnTo>
                  <a:lnTo>
                    <a:pt x="19136" y="14442"/>
                  </a:lnTo>
                  <a:lnTo>
                    <a:pt x="20482" y="12510"/>
                  </a:lnTo>
                  <a:lnTo>
                    <a:pt x="22007" y="10703"/>
                  </a:lnTo>
                  <a:lnTo>
                    <a:pt x="23783" y="9498"/>
                  </a:lnTo>
                  <a:lnTo>
                    <a:pt x="25528" y="8919"/>
                  </a:lnTo>
                  <a:lnTo>
                    <a:pt x="28266" y="8676"/>
                  </a:lnTo>
                  <a:lnTo>
                    <a:pt x="33500" y="8903"/>
                  </a:lnTo>
                  <a:lnTo>
                    <a:pt x="34533" y="8692"/>
                  </a:lnTo>
                  <a:lnTo>
                    <a:pt x="38178" y="8504"/>
                  </a:lnTo>
                  <a:lnTo>
                    <a:pt x="39031" y="8825"/>
                  </a:lnTo>
                  <a:lnTo>
                    <a:pt x="41683" y="9028"/>
                  </a:lnTo>
                  <a:lnTo>
                    <a:pt x="44617" y="8801"/>
                  </a:lnTo>
                  <a:lnTo>
                    <a:pt x="46096" y="8277"/>
                  </a:lnTo>
                  <a:lnTo>
                    <a:pt x="47465" y="7385"/>
                  </a:lnTo>
                  <a:lnTo>
                    <a:pt x="48654" y="5774"/>
                  </a:lnTo>
                  <a:lnTo>
                    <a:pt x="49890" y="2793"/>
                  </a:lnTo>
                  <a:lnTo>
                    <a:pt x="51212" y="438"/>
                  </a:lnTo>
                  <a:lnTo>
                    <a:pt x="51987" y="0"/>
                  </a:lnTo>
                  <a:lnTo>
                    <a:pt x="57354" y="12478"/>
                  </a:lnTo>
                  <a:lnTo>
                    <a:pt x="62478" y="20505"/>
                  </a:lnTo>
                  <a:lnTo>
                    <a:pt x="66851" y="26295"/>
                  </a:lnTo>
                  <a:lnTo>
                    <a:pt x="73079" y="37396"/>
                  </a:lnTo>
                  <a:lnTo>
                    <a:pt x="74901" y="43311"/>
                  </a:lnTo>
                  <a:lnTo>
                    <a:pt x="75074" y="46964"/>
                  </a:lnTo>
                  <a:lnTo>
                    <a:pt x="76114" y="51979"/>
                  </a:lnTo>
                  <a:lnTo>
                    <a:pt x="75230" y="54850"/>
                  </a:lnTo>
                  <a:lnTo>
                    <a:pt x="75488" y="59364"/>
                  </a:lnTo>
                  <a:lnTo>
                    <a:pt x="75097" y="61680"/>
                  </a:lnTo>
                  <a:lnTo>
                    <a:pt x="74330" y="63385"/>
                  </a:lnTo>
                  <a:lnTo>
                    <a:pt x="74307" y="66656"/>
                  </a:lnTo>
                  <a:lnTo>
                    <a:pt x="74549" y="68400"/>
                  </a:lnTo>
                  <a:lnTo>
                    <a:pt x="74573" y="70716"/>
                  </a:lnTo>
                  <a:lnTo>
                    <a:pt x="75066" y="71616"/>
                  </a:lnTo>
                  <a:lnTo>
                    <a:pt x="75778" y="71944"/>
                  </a:lnTo>
                  <a:lnTo>
                    <a:pt x="76912" y="71107"/>
                  </a:lnTo>
                  <a:lnTo>
                    <a:pt x="78297" y="70755"/>
                  </a:lnTo>
                  <a:lnTo>
                    <a:pt x="78054" y="73532"/>
                  </a:lnTo>
                  <a:lnTo>
                    <a:pt x="76380" y="80550"/>
                  </a:lnTo>
                  <a:lnTo>
                    <a:pt x="74925" y="85643"/>
                  </a:lnTo>
                  <a:lnTo>
                    <a:pt x="72946" y="90071"/>
                  </a:lnTo>
                  <a:lnTo>
                    <a:pt x="70427" y="94116"/>
                  </a:lnTo>
                  <a:lnTo>
                    <a:pt x="67407" y="95696"/>
                  </a:lnTo>
                  <a:lnTo>
                    <a:pt x="65287" y="96259"/>
                  </a:lnTo>
                  <a:lnTo>
                    <a:pt x="61234" y="96463"/>
                  </a:lnTo>
                  <a:lnTo>
                    <a:pt x="57870" y="95782"/>
                  </a:lnTo>
                  <a:lnTo>
                    <a:pt x="54983" y="96275"/>
                  </a:lnTo>
                  <a:lnTo>
                    <a:pt x="53825" y="97112"/>
                  </a:lnTo>
                  <a:lnTo>
                    <a:pt x="52965" y="98552"/>
                  </a:lnTo>
                  <a:lnTo>
                    <a:pt x="53598" y="100781"/>
                  </a:lnTo>
                  <a:lnTo>
                    <a:pt x="53512" y="102425"/>
                  </a:lnTo>
                  <a:lnTo>
                    <a:pt x="52276" y="102299"/>
                  </a:lnTo>
                  <a:lnTo>
                    <a:pt x="49828" y="101345"/>
                  </a:lnTo>
                  <a:lnTo>
                    <a:pt x="47113" y="101212"/>
                  </a:lnTo>
                  <a:lnTo>
                    <a:pt x="45845" y="100735"/>
                  </a:lnTo>
                  <a:lnTo>
                    <a:pt x="44562" y="98380"/>
                  </a:lnTo>
                  <a:lnTo>
                    <a:pt x="43256" y="98466"/>
                  </a:lnTo>
                  <a:lnTo>
                    <a:pt x="40987" y="99866"/>
                  </a:lnTo>
                  <a:lnTo>
                    <a:pt x="37513" y="100179"/>
                  </a:lnTo>
                  <a:lnTo>
                    <a:pt x="36293" y="100938"/>
                  </a:lnTo>
                  <a:lnTo>
                    <a:pt x="35855" y="101916"/>
                  </a:lnTo>
                  <a:lnTo>
                    <a:pt x="36356" y="103152"/>
                  </a:lnTo>
                  <a:lnTo>
                    <a:pt x="38108" y="104771"/>
                  </a:lnTo>
                  <a:lnTo>
                    <a:pt x="37521" y="106406"/>
                  </a:lnTo>
                  <a:lnTo>
                    <a:pt x="35706" y="107220"/>
                  </a:lnTo>
                  <a:lnTo>
                    <a:pt x="34235" y="105210"/>
                  </a:lnTo>
                  <a:lnTo>
                    <a:pt x="33320" y="103238"/>
                  </a:lnTo>
                  <a:lnTo>
                    <a:pt x="32295" y="103129"/>
                  </a:lnTo>
                  <a:lnTo>
                    <a:pt x="30699" y="103692"/>
                  </a:lnTo>
                  <a:lnTo>
                    <a:pt x="30378" y="105820"/>
                  </a:lnTo>
                  <a:lnTo>
                    <a:pt x="31122" y="107267"/>
                  </a:lnTo>
                  <a:lnTo>
                    <a:pt x="32342" y="108949"/>
                  </a:lnTo>
                  <a:lnTo>
                    <a:pt x="30629" y="110882"/>
                  </a:lnTo>
                  <a:lnTo>
                    <a:pt x="30175" y="112258"/>
                  </a:lnTo>
                  <a:lnTo>
                    <a:pt x="28947" y="113244"/>
                  </a:lnTo>
                  <a:lnTo>
                    <a:pt x="25630" y="111046"/>
                  </a:lnTo>
                  <a:lnTo>
                    <a:pt x="26107" y="109481"/>
                  </a:lnTo>
                  <a:lnTo>
                    <a:pt x="27546" y="107979"/>
                  </a:lnTo>
                  <a:lnTo>
                    <a:pt x="27719" y="106414"/>
                  </a:lnTo>
                  <a:lnTo>
                    <a:pt x="27241" y="105491"/>
                  </a:lnTo>
                  <a:lnTo>
                    <a:pt x="22500" y="109434"/>
                  </a:lnTo>
                  <a:lnTo>
                    <a:pt x="19574" y="113893"/>
                  </a:lnTo>
                  <a:lnTo>
                    <a:pt x="18010" y="113565"/>
                  </a:lnTo>
                  <a:lnTo>
                    <a:pt x="17360" y="112423"/>
                  </a:lnTo>
                  <a:lnTo>
                    <a:pt x="16445" y="111953"/>
                  </a:lnTo>
                  <a:lnTo>
                    <a:pt x="13284" y="114825"/>
                  </a:lnTo>
                  <a:lnTo>
                    <a:pt x="12705" y="117101"/>
                  </a:lnTo>
                  <a:lnTo>
                    <a:pt x="11547" y="117187"/>
                  </a:lnTo>
                  <a:lnTo>
                    <a:pt x="11039" y="116225"/>
                  </a:lnTo>
                  <a:lnTo>
                    <a:pt x="11000" y="114160"/>
                  </a:lnTo>
                  <a:lnTo>
                    <a:pt x="10460" y="112423"/>
                  </a:lnTo>
                  <a:lnTo>
                    <a:pt x="7182" y="109888"/>
                  </a:lnTo>
                  <a:lnTo>
                    <a:pt x="5696" y="107666"/>
                  </a:lnTo>
                  <a:lnTo>
                    <a:pt x="6501" y="106422"/>
                  </a:lnTo>
                  <a:lnTo>
                    <a:pt x="9240" y="107095"/>
                  </a:lnTo>
                  <a:lnTo>
                    <a:pt x="11407" y="107009"/>
                  </a:lnTo>
                  <a:lnTo>
                    <a:pt x="10976" y="105953"/>
                  </a:lnTo>
                  <a:lnTo>
                    <a:pt x="10264" y="105452"/>
                  </a:lnTo>
                  <a:lnTo>
                    <a:pt x="11712" y="104857"/>
                  </a:lnTo>
                  <a:lnTo>
                    <a:pt x="12916" y="103645"/>
                  </a:lnTo>
                  <a:lnTo>
                    <a:pt x="11915" y="103316"/>
                  </a:lnTo>
                  <a:lnTo>
                    <a:pt x="10397" y="104020"/>
                  </a:lnTo>
                  <a:lnTo>
                    <a:pt x="9130" y="103676"/>
                  </a:lnTo>
                  <a:lnTo>
                    <a:pt x="8629" y="100758"/>
                  </a:lnTo>
                  <a:lnTo>
                    <a:pt x="7088" y="97762"/>
                  </a:lnTo>
                  <a:lnTo>
                    <a:pt x="6282" y="94851"/>
                  </a:lnTo>
                  <a:lnTo>
                    <a:pt x="7808" y="93177"/>
                  </a:lnTo>
                  <a:lnTo>
                    <a:pt x="8582" y="90564"/>
                  </a:lnTo>
                  <a:lnTo>
                    <a:pt x="10006" y="86778"/>
                  </a:lnTo>
                  <a:lnTo>
                    <a:pt x="10718" y="85549"/>
                  </a:lnTo>
                  <a:lnTo>
                    <a:pt x="12682" y="84657"/>
                  </a:lnTo>
                  <a:lnTo>
                    <a:pt x="13378" y="83679"/>
                  </a:lnTo>
                  <a:lnTo>
                    <a:pt x="12299" y="83179"/>
                  </a:lnTo>
                  <a:lnTo>
                    <a:pt x="10577" y="82733"/>
                  </a:lnTo>
                  <a:lnTo>
                    <a:pt x="10616" y="81638"/>
                  </a:lnTo>
                  <a:lnTo>
                    <a:pt x="11790" y="81043"/>
                  </a:lnTo>
                  <a:lnTo>
                    <a:pt x="13104" y="79830"/>
                  </a:lnTo>
                  <a:lnTo>
                    <a:pt x="15639" y="78359"/>
                  </a:lnTo>
                  <a:lnTo>
                    <a:pt x="16429" y="75582"/>
                  </a:lnTo>
                  <a:lnTo>
                    <a:pt x="15694" y="74878"/>
                  </a:lnTo>
                  <a:lnTo>
                    <a:pt x="14105" y="74221"/>
                  </a:lnTo>
                  <a:lnTo>
                    <a:pt x="14466" y="72813"/>
                  </a:lnTo>
                  <a:lnTo>
                    <a:pt x="15123" y="71741"/>
                  </a:lnTo>
                  <a:lnTo>
                    <a:pt x="14872" y="71099"/>
                  </a:lnTo>
                  <a:lnTo>
                    <a:pt x="13002" y="69284"/>
                  </a:lnTo>
                  <a:lnTo>
                    <a:pt x="11767" y="67634"/>
                  </a:lnTo>
                  <a:lnTo>
                    <a:pt x="12134" y="65748"/>
                  </a:lnTo>
                  <a:lnTo>
                    <a:pt x="11853" y="62893"/>
                  </a:lnTo>
                  <a:lnTo>
                    <a:pt x="12017" y="60491"/>
                  </a:lnTo>
                  <a:lnTo>
                    <a:pt x="11931" y="59184"/>
                  </a:lnTo>
                  <a:lnTo>
                    <a:pt x="11016" y="56251"/>
                  </a:lnTo>
                  <a:lnTo>
                    <a:pt x="10601" y="53301"/>
                  </a:lnTo>
                  <a:lnTo>
                    <a:pt x="9404" y="53731"/>
                  </a:lnTo>
                  <a:lnTo>
                    <a:pt x="8434" y="54467"/>
                  </a:lnTo>
                  <a:lnTo>
                    <a:pt x="4968" y="53426"/>
                  </a:lnTo>
                  <a:lnTo>
                    <a:pt x="3865" y="53364"/>
                  </a:lnTo>
                  <a:lnTo>
                    <a:pt x="3419" y="51173"/>
                  </a:lnTo>
                  <a:lnTo>
                    <a:pt x="4663" y="48474"/>
                  </a:lnTo>
                  <a:lnTo>
                    <a:pt x="7612" y="46088"/>
                  </a:lnTo>
                  <a:lnTo>
                    <a:pt x="9310" y="45791"/>
                  </a:lnTo>
                  <a:lnTo>
                    <a:pt x="10585" y="44742"/>
                  </a:lnTo>
                  <a:lnTo>
                    <a:pt x="12580" y="44414"/>
                  </a:lnTo>
                  <a:lnTo>
                    <a:pt x="14974" y="46041"/>
                  </a:lnTo>
                  <a:lnTo>
                    <a:pt x="17118" y="46370"/>
                  </a:lnTo>
                  <a:lnTo>
                    <a:pt x="18307" y="49162"/>
                  </a:lnTo>
                  <a:lnTo>
                    <a:pt x="19042" y="49757"/>
                  </a:lnTo>
                  <a:lnTo>
                    <a:pt x="19199" y="48732"/>
                  </a:lnTo>
                  <a:lnTo>
                    <a:pt x="20936" y="47527"/>
                  </a:lnTo>
                  <a:lnTo>
                    <a:pt x="21350" y="46620"/>
                  </a:lnTo>
                  <a:lnTo>
                    <a:pt x="20975" y="46119"/>
                  </a:lnTo>
                  <a:lnTo>
                    <a:pt x="18980" y="45626"/>
                  </a:lnTo>
                  <a:lnTo>
                    <a:pt x="17188" y="42153"/>
                  </a:lnTo>
                  <a:lnTo>
                    <a:pt x="16938" y="40627"/>
                  </a:lnTo>
                  <a:lnTo>
                    <a:pt x="16289" y="39657"/>
                  </a:lnTo>
                  <a:lnTo>
                    <a:pt x="17251" y="36872"/>
                  </a:lnTo>
                  <a:lnTo>
                    <a:pt x="15177" y="33688"/>
                  </a:lnTo>
                  <a:lnTo>
                    <a:pt x="14168" y="32686"/>
                  </a:lnTo>
                  <a:lnTo>
                    <a:pt x="14317" y="29815"/>
                  </a:lnTo>
                  <a:lnTo>
                    <a:pt x="13237" y="27992"/>
                  </a:lnTo>
                  <a:lnTo>
                    <a:pt x="12635" y="26991"/>
                  </a:lnTo>
                  <a:lnTo>
                    <a:pt x="12267" y="25254"/>
                  </a:lnTo>
                  <a:lnTo>
                    <a:pt x="12580" y="24472"/>
                  </a:lnTo>
                  <a:lnTo>
                    <a:pt x="13519" y="24174"/>
                  </a:lnTo>
                  <a:lnTo>
                    <a:pt x="13754" y="23431"/>
                  </a:lnTo>
                  <a:close/>
                  <a:moveTo>
                    <a:pt x="11266" y="24675"/>
                  </a:moveTo>
                  <a:lnTo>
                    <a:pt x="11164" y="28329"/>
                  </a:lnTo>
                  <a:lnTo>
                    <a:pt x="9952" y="28172"/>
                  </a:lnTo>
                  <a:lnTo>
                    <a:pt x="9130" y="27804"/>
                  </a:lnTo>
                  <a:lnTo>
                    <a:pt x="8778" y="27092"/>
                  </a:lnTo>
                  <a:lnTo>
                    <a:pt x="7949" y="23705"/>
                  </a:lnTo>
                  <a:lnTo>
                    <a:pt x="8880" y="22304"/>
                  </a:lnTo>
                  <a:lnTo>
                    <a:pt x="10671" y="23416"/>
                  </a:lnTo>
                  <a:lnTo>
                    <a:pt x="11266" y="24675"/>
                  </a:lnTo>
                  <a:close/>
                  <a:moveTo>
                    <a:pt x="107776" y="31810"/>
                  </a:moveTo>
                  <a:lnTo>
                    <a:pt x="106774" y="32624"/>
                  </a:lnTo>
                  <a:lnTo>
                    <a:pt x="105593" y="31810"/>
                  </a:lnTo>
                  <a:lnTo>
                    <a:pt x="105444" y="30942"/>
                  </a:lnTo>
                  <a:lnTo>
                    <a:pt x="106062" y="30191"/>
                  </a:lnTo>
                  <a:lnTo>
                    <a:pt x="107502" y="29737"/>
                  </a:lnTo>
                  <a:lnTo>
                    <a:pt x="108175" y="30394"/>
                  </a:lnTo>
                  <a:lnTo>
                    <a:pt x="107776" y="31810"/>
                  </a:lnTo>
                  <a:close/>
                  <a:moveTo>
                    <a:pt x="8997" y="58785"/>
                  </a:moveTo>
                  <a:lnTo>
                    <a:pt x="8700" y="60545"/>
                  </a:lnTo>
                  <a:lnTo>
                    <a:pt x="7245" y="59388"/>
                  </a:lnTo>
                  <a:lnTo>
                    <a:pt x="6822" y="55523"/>
                  </a:lnTo>
                  <a:lnTo>
                    <a:pt x="8316" y="56649"/>
                  </a:lnTo>
                  <a:lnTo>
                    <a:pt x="8997" y="58785"/>
                  </a:lnTo>
                  <a:close/>
                  <a:moveTo>
                    <a:pt x="60021" y="104365"/>
                  </a:moveTo>
                  <a:lnTo>
                    <a:pt x="57948" y="106007"/>
                  </a:lnTo>
                  <a:lnTo>
                    <a:pt x="55155" y="103801"/>
                  </a:lnTo>
                  <a:lnTo>
                    <a:pt x="54490" y="102589"/>
                  </a:lnTo>
                  <a:lnTo>
                    <a:pt x="56611" y="100797"/>
                  </a:lnTo>
                  <a:lnTo>
                    <a:pt x="58410" y="98755"/>
                  </a:lnTo>
                  <a:lnTo>
                    <a:pt x="59591" y="98630"/>
                  </a:lnTo>
                  <a:lnTo>
                    <a:pt x="60021" y="104365"/>
                  </a:lnTo>
                  <a:close/>
                  <a:moveTo>
                    <a:pt x="45188" y="104169"/>
                  </a:moveTo>
                  <a:lnTo>
                    <a:pt x="44946" y="106774"/>
                  </a:lnTo>
                  <a:lnTo>
                    <a:pt x="43397" y="106907"/>
                  </a:lnTo>
                  <a:lnTo>
                    <a:pt x="42474" y="105233"/>
                  </a:lnTo>
                  <a:lnTo>
                    <a:pt x="41488" y="106047"/>
                  </a:lnTo>
                  <a:lnTo>
                    <a:pt x="40979" y="106062"/>
                  </a:lnTo>
                  <a:lnTo>
                    <a:pt x="40197" y="103974"/>
                  </a:lnTo>
                  <a:lnTo>
                    <a:pt x="40064" y="102346"/>
                  </a:lnTo>
                  <a:lnTo>
                    <a:pt x="41887" y="101102"/>
                  </a:lnTo>
                  <a:lnTo>
                    <a:pt x="42998" y="101846"/>
                  </a:lnTo>
                  <a:lnTo>
                    <a:pt x="44578" y="102229"/>
                  </a:lnTo>
                  <a:lnTo>
                    <a:pt x="45188" y="104169"/>
                  </a:lnTo>
                  <a:close/>
                  <a:moveTo>
                    <a:pt x="3614" y="106156"/>
                  </a:moveTo>
                  <a:lnTo>
                    <a:pt x="3325" y="106798"/>
                  </a:lnTo>
                  <a:lnTo>
                    <a:pt x="2370" y="106610"/>
                  </a:lnTo>
                  <a:lnTo>
                    <a:pt x="1385" y="104779"/>
                  </a:lnTo>
                  <a:lnTo>
                    <a:pt x="978" y="103324"/>
                  </a:lnTo>
                  <a:lnTo>
                    <a:pt x="0" y="102526"/>
                  </a:lnTo>
                  <a:lnTo>
                    <a:pt x="1557" y="101267"/>
                  </a:lnTo>
                  <a:lnTo>
                    <a:pt x="3536" y="103535"/>
                  </a:lnTo>
                  <a:lnTo>
                    <a:pt x="3614" y="106156"/>
                  </a:lnTo>
                  <a:close/>
                  <a:moveTo>
                    <a:pt x="39336" y="109238"/>
                  </a:moveTo>
                  <a:lnTo>
                    <a:pt x="39086" y="110060"/>
                  </a:lnTo>
                  <a:lnTo>
                    <a:pt x="37975" y="108816"/>
                  </a:lnTo>
                  <a:lnTo>
                    <a:pt x="39078" y="107455"/>
                  </a:lnTo>
                  <a:lnTo>
                    <a:pt x="39336" y="109238"/>
                  </a:lnTo>
                  <a:close/>
                  <a:moveTo>
                    <a:pt x="4968" y="115724"/>
                  </a:moveTo>
                  <a:lnTo>
                    <a:pt x="3560" y="116131"/>
                  </a:lnTo>
                  <a:lnTo>
                    <a:pt x="2770" y="115216"/>
                  </a:lnTo>
                  <a:lnTo>
                    <a:pt x="2222" y="114973"/>
                  </a:lnTo>
                  <a:lnTo>
                    <a:pt x="2535" y="113776"/>
                  </a:lnTo>
                  <a:lnTo>
                    <a:pt x="4819" y="111421"/>
                  </a:lnTo>
                  <a:lnTo>
                    <a:pt x="5273" y="110608"/>
                  </a:lnTo>
                  <a:lnTo>
                    <a:pt x="7393" y="111101"/>
                  </a:lnTo>
                  <a:lnTo>
                    <a:pt x="8183" y="112352"/>
                  </a:lnTo>
                  <a:lnTo>
                    <a:pt x="7213" y="114246"/>
                  </a:lnTo>
                  <a:lnTo>
                    <a:pt x="4968" y="115724"/>
                  </a:lnTo>
                  <a:close/>
                  <a:moveTo>
                    <a:pt x="16375" y="116428"/>
                  </a:moveTo>
                  <a:lnTo>
                    <a:pt x="16742" y="117688"/>
                  </a:lnTo>
                  <a:lnTo>
                    <a:pt x="14966" y="117453"/>
                  </a:lnTo>
                  <a:lnTo>
                    <a:pt x="14028" y="116241"/>
                  </a:lnTo>
                  <a:lnTo>
                    <a:pt x="14153" y="115200"/>
                  </a:lnTo>
                  <a:lnTo>
                    <a:pt x="15209" y="115051"/>
                  </a:lnTo>
                  <a:lnTo>
                    <a:pt x="16375" y="116428"/>
                  </a:lnTo>
                  <a:close/>
                  <a:moveTo>
                    <a:pt x="7010" y="145884"/>
                  </a:moveTo>
                  <a:lnTo>
                    <a:pt x="6024" y="146463"/>
                  </a:lnTo>
                  <a:lnTo>
                    <a:pt x="5109" y="146118"/>
                  </a:lnTo>
                  <a:lnTo>
                    <a:pt x="4866" y="145844"/>
                  </a:lnTo>
                  <a:lnTo>
                    <a:pt x="3755" y="144350"/>
                  </a:lnTo>
                  <a:lnTo>
                    <a:pt x="3474" y="143583"/>
                  </a:lnTo>
                  <a:lnTo>
                    <a:pt x="4217" y="142113"/>
                  </a:lnTo>
                  <a:lnTo>
                    <a:pt x="7252" y="139695"/>
                  </a:lnTo>
                  <a:lnTo>
                    <a:pt x="15107" y="137364"/>
                  </a:lnTo>
                  <a:lnTo>
                    <a:pt x="16523" y="137262"/>
                  </a:lnTo>
                  <a:lnTo>
                    <a:pt x="19621" y="138264"/>
                  </a:lnTo>
                  <a:lnTo>
                    <a:pt x="20286" y="140133"/>
                  </a:lnTo>
                  <a:lnTo>
                    <a:pt x="19715" y="141745"/>
                  </a:lnTo>
                  <a:lnTo>
                    <a:pt x="19003" y="142824"/>
                  </a:lnTo>
                  <a:lnTo>
                    <a:pt x="15412" y="144640"/>
                  </a:lnTo>
                  <a:lnTo>
                    <a:pt x="12611" y="145508"/>
                  </a:lnTo>
                  <a:lnTo>
                    <a:pt x="7010" y="14588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7" name="Freeform: Shape 696">
              <a:extLst>
                <a:ext uri="{FF2B5EF4-FFF2-40B4-BE49-F238E27FC236}">
                  <a16:creationId xmlns:a16="http://schemas.microsoft.com/office/drawing/2014/main" id="{20FC3690-B23B-DE2D-87FC-372C7ADFEF10}"/>
                </a:ext>
              </a:extLst>
            </p:cNvPr>
            <p:cNvSpPr>
              <a:spLocks/>
            </p:cNvSpPr>
            <p:nvPr/>
          </p:nvSpPr>
          <p:spPr>
            <a:xfrm>
              <a:off x="7690675" y="3598833"/>
              <a:ext cx="37842" cy="41800"/>
            </a:xfrm>
            <a:custGeom>
              <a:avLst/>
              <a:gdLst>
                <a:gd name="connsiteX0" fmla="*/ 33656 w 37842"/>
                <a:gd name="connsiteY0" fmla="*/ 30199 h 41800"/>
                <a:gd name="connsiteX1" fmla="*/ 33625 w 37842"/>
                <a:gd name="connsiteY1" fmla="*/ 30199 h 41800"/>
                <a:gd name="connsiteX2" fmla="*/ 29862 w 37842"/>
                <a:gd name="connsiteY2" fmla="*/ 31020 h 41800"/>
                <a:gd name="connsiteX3" fmla="*/ 28595 w 37842"/>
                <a:gd name="connsiteY3" fmla="*/ 31982 h 41800"/>
                <a:gd name="connsiteX4" fmla="*/ 27844 w 37842"/>
                <a:gd name="connsiteY4" fmla="*/ 33672 h 41800"/>
                <a:gd name="connsiteX5" fmla="*/ 27601 w 37842"/>
                <a:gd name="connsiteY5" fmla="*/ 34541 h 41800"/>
                <a:gd name="connsiteX6" fmla="*/ 26937 w 37842"/>
                <a:gd name="connsiteY6" fmla="*/ 34572 h 41800"/>
                <a:gd name="connsiteX7" fmla="*/ 25833 w 37842"/>
                <a:gd name="connsiteY7" fmla="*/ 33703 h 41800"/>
                <a:gd name="connsiteX8" fmla="*/ 24441 w 37842"/>
                <a:gd name="connsiteY8" fmla="*/ 32342 h 41800"/>
                <a:gd name="connsiteX9" fmla="*/ 22618 w 37842"/>
                <a:gd name="connsiteY9" fmla="*/ 32452 h 41800"/>
                <a:gd name="connsiteX10" fmla="*/ 16437 w 37842"/>
                <a:gd name="connsiteY10" fmla="*/ 35409 h 41800"/>
                <a:gd name="connsiteX11" fmla="*/ 15827 w 37842"/>
                <a:gd name="connsiteY11" fmla="*/ 36958 h 41800"/>
                <a:gd name="connsiteX12" fmla="*/ 15694 w 37842"/>
                <a:gd name="connsiteY12" fmla="*/ 40314 h 41800"/>
                <a:gd name="connsiteX13" fmla="*/ 15272 w 37842"/>
                <a:gd name="connsiteY13" fmla="*/ 41222 h 41800"/>
                <a:gd name="connsiteX14" fmla="*/ 14606 w 37842"/>
                <a:gd name="connsiteY14" fmla="*/ 41801 h 41800"/>
                <a:gd name="connsiteX15" fmla="*/ 12056 w 37842"/>
                <a:gd name="connsiteY15" fmla="*/ 41433 h 41800"/>
                <a:gd name="connsiteX16" fmla="*/ 11782 w 37842"/>
                <a:gd name="connsiteY16" fmla="*/ 41214 h 41800"/>
                <a:gd name="connsiteX17" fmla="*/ 12119 w 37842"/>
                <a:gd name="connsiteY17" fmla="*/ 39931 h 41800"/>
                <a:gd name="connsiteX18" fmla="*/ 11986 w 37842"/>
                <a:gd name="connsiteY18" fmla="*/ 37115 h 41800"/>
                <a:gd name="connsiteX19" fmla="*/ 10828 w 37842"/>
                <a:gd name="connsiteY19" fmla="*/ 32444 h 41800"/>
                <a:gd name="connsiteX20" fmla="*/ 10014 w 37842"/>
                <a:gd name="connsiteY20" fmla="*/ 30918 h 41800"/>
                <a:gd name="connsiteX21" fmla="*/ 8317 w 37842"/>
                <a:gd name="connsiteY21" fmla="*/ 29393 h 41800"/>
                <a:gd name="connsiteX22" fmla="*/ 7002 w 37842"/>
                <a:gd name="connsiteY22" fmla="*/ 28391 h 41800"/>
                <a:gd name="connsiteX23" fmla="*/ 4632 w 37842"/>
                <a:gd name="connsiteY23" fmla="*/ 27499 h 41800"/>
                <a:gd name="connsiteX24" fmla="*/ 3435 w 37842"/>
                <a:gd name="connsiteY24" fmla="*/ 24918 h 41800"/>
                <a:gd name="connsiteX25" fmla="*/ 1627 w 37842"/>
                <a:gd name="connsiteY25" fmla="*/ 21992 h 41800"/>
                <a:gd name="connsiteX26" fmla="*/ 759 w 37842"/>
                <a:gd name="connsiteY26" fmla="*/ 21319 h 41800"/>
                <a:gd name="connsiteX27" fmla="*/ 900 w 37842"/>
                <a:gd name="connsiteY27" fmla="*/ 21030 h 41800"/>
                <a:gd name="connsiteX28" fmla="*/ 1315 w 37842"/>
                <a:gd name="connsiteY28" fmla="*/ 18816 h 41800"/>
                <a:gd name="connsiteX29" fmla="*/ 798 w 37842"/>
                <a:gd name="connsiteY29" fmla="*/ 17204 h 41800"/>
                <a:gd name="connsiteX30" fmla="*/ 0 w 37842"/>
                <a:gd name="connsiteY30" fmla="*/ 15827 h 41800"/>
                <a:gd name="connsiteX31" fmla="*/ 540 w 37842"/>
                <a:gd name="connsiteY31" fmla="*/ 14990 h 41800"/>
                <a:gd name="connsiteX32" fmla="*/ 2207 w 37842"/>
                <a:gd name="connsiteY32" fmla="*/ 14998 h 41800"/>
                <a:gd name="connsiteX33" fmla="*/ 3583 w 37842"/>
                <a:gd name="connsiteY33" fmla="*/ 15154 h 41800"/>
                <a:gd name="connsiteX34" fmla="*/ 4076 w 37842"/>
                <a:gd name="connsiteY34" fmla="*/ 13832 h 41800"/>
                <a:gd name="connsiteX35" fmla="*/ 6916 w 37842"/>
                <a:gd name="connsiteY35" fmla="*/ 12971 h 41800"/>
                <a:gd name="connsiteX36" fmla="*/ 9647 w 37842"/>
                <a:gd name="connsiteY36" fmla="*/ 12072 h 41800"/>
                <a:gd name="connsiteX37" fmla="*/ 10046 w 37842"/>
                <a:gd name="connsiteY37" fmla="*/ 11446 h 41800"/>
                <a:gd name="connsiteX38" fmla="*/ 9420 w 37842"/>
                <a:gd name="connsiteY38" fmla="*/ 10084 h 41800"/>
                <a:gd name="connsiteX39" fmla="*/ 9787 w 37842"/>
                <a:gd name="connsiteY39" fmla="*/ 9232 h 41800"/>
                <a:gd name="connsiteX40" fmla="*/ 13057 w 37842"/>
                <a:gd name="connsiteY40" fmla="*/ 6807 h 41800"/>
                <a:gd name="connsiteX41" fmla="*/ 13589 w 37842"/>
                <a:gd name="connsiteY41" fmla="*/ 5703 h 41800"/>
                <a:gd name="connsiteX42" fmla="*/ 13793 w 37842"/>
                <a:gd name="connsiteY42" fmla="*/ 4843 h 41800"/>
                <a:gd name="connsiteX43" fmla="*/ 13355 w 37842"/>
                <a:gd name="connsiteY43" fmla="*/ 3920 h 41800"/>
                <a:gd name="connsiteX44" fmla="*/ 12737 w 37842"/>
                <a:gd name="connsiteY44" fmla="*/ 2488 h 41800"/>
                <a:gd name="connsiteX45" fmla="*/ 13034 w 37842"/>
                <a:gd name="connsiteY45" fmla="*/ 1878 h 41800"/>
                <a:gd name="connsiteX46" fmla="*/ 14732 w 37842"/>
                <a:gd name="connsiteY46" fmla="*/ 1048 h 41800"/>
                <a:gd name="connsiteX47" fmla="*/ 16117 w 37842"/>
                <a:gd name="connsiteY47" fmla="*/ 78 h 41800"/>
                <a:gd name="connsiteX48" fmla="*/ 16930 w 37842"/>
                <a:gd name="connsiteY48" fmla="*/ 0 h 41800"/>
                <a:gd name="connsiteX49" fmla="*/ 17438 w 37842"/>
                <a:gd name="connsiteY49" fmla="*/ 696 h 41800"/>
                <a:gd name="connsiteX50" fmla="*/ 17438 w 37842"/>
                <a:gd name="connsiteY50" fmla="*/ 1416 h 41800"/>
                <a:gd name="connsiteX51" fmla="*/ 17893 w 37842"/>
                <a:gd name="connsiteY51" fmla="*/ 2629 h 41800"/>
                <a:gd name="connsiteX52" fmla="*/ 18910 w 37842"/>
                <a:gd name="connsiteY52" fmla="*/ 3286 h 41800"/>
                <a:gd name="connsiteX53" fmla="*/ 20600 w 37842"/>
                <a:gd name="connsiteY53" fmla="*/ 4358 h 41800"/>
                <a:gd name="connsiteX54" fmla="*/ 22563 w 37842"/>
                <a:gd name="connsiteY54" fmla="*/ 5085 h 41800"/>
                <a:gd name="connsiteX55" fmla="*/ 24096 w 37842"/>
                <a:gd name="connsiteY55" fmla="*/ 6541 h 41800"/>
                <a:gd name="connsiteX56" fmla="*/ 26201 w 37842"/>
                <a:gd name="connsiteY56" fmla="*/ 9138 h 41800"/>
                <a:gd name="connsiteX57" fmla="*/ 26514 w 37842"/>
                <a:gd name="connsiteY57" fmla="*/ 10421 h 41800"/>
                <a:gd name="connsiteX58" fmla="*/ 28407 w 37842"/>
                <a:gd name="connsiteY58" fmla="*/ 11571 h 41800"/>
                <a:gd name="connsiteX59" fmla="*/ 30160 w 37842"/>
                <a:gd name="connsiteY59" fmla="*/ 12862 h 41800"/>
                <a:gd name="connsiteX60" fmla="*/ 29886 w 37842"/>
                <a:gd name="connsiteY60" fmla="*/ 15248 h 41800"/>
                <a:gd name="connsiteX61" fmla="*/ 35855 w 37842"/>
                <a:gd name="connsiteY61" fmla="*/ 17329 h 41800"/>
                <a:gd name="connsiteX62" fmla="*/ 37200 w 37842"/>
                <a:gd name="connsiteY62" fmla="*/ 17313 h 41800"/>
                <a:gd name="connsiteX63" fmla="*/ 37842 w 37842"/>
                <a:gd name="connsiteY63" fmla="*/ 17681 h 41800"/>
                <a:gd name="connsiteX64" fmla="*/ 37826 w 37842"/>
                <a:gd name="connsiteY64" fmla="*/ 18221 h 41800"/>
                <a:gd name="connsiteX65" fmla="*/ 37357 w 37842"/>
                <a:gd name="connsiteY65" fmla="*/ 19887 h 41800"/>
                <a:gd name="connsiteX66" fmla="*/ 34900 w 37842"/>
                <a:gd name="connsiteY66" fmla="*/ 25004 h 41800"/>
                <a:gd name="connsiteX67" fmla="*/ 34705 w 37842"/>
                <a:gd name="connsiteY67" fmla="*/ 26060 h 41800"/>
                <a:gd name="connsiteX68" fmla="*/ 32944 w 37842"/>
                <a:gd name="connsiteY68" fmla="*/ 27171 h 41800"/>
                <a:gd name="connsiteX69" fmla="*/ 32702 w 37842"/>
                <a:gd name="connsiteY69" fmla="*/ 27812 h 41800"/>
                <a:gd name="connsiteX70" fmla="*/ 33203 w 37842"/>
                <a:gd name="connsiteY70" fmla="*/ 29213 h 4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7842" h="41800">
                  <a:moveTo>
                    <a:pt x="33656" y="30199"/>
                  </a:moveTo>
                  <a:lnTo>
                    <a:pt x="33625" y="30199"/>
                  </a:lnTo>
                  <a:lnTo>
                    <a:pt x="29862" y="31020"/>
                  </a:lnTo>
                  <a:lnTo>
                    <a:pt x="28595" y="31982"/>
                  </a:lnTo>
                  <a:lnTo>
                    <a:pt x="27844" y="33672"/>
                  </a:lnTo>
                  <a:lnTo>
                    <a:pt x="27601" y="34541"/>
                  </a:lnTo>
                  <a:lnTo>
                    <a:pt x="26937" y="34572"/>
                  </a:lnTo>
                  <a:lnTo>
                    <a:pt x="25833" y="33703"/>
                  </a:lnTo>
                  <a:lnTo>
                    <a:pt x="24441" y="32342"/>
                  </a:lnTo>
                  <a:lnTo>
                    <a:pt x="22618" y="32452"/>
                  </a:lnTo>
                  <a:lnTo>
                    <a:pt x="16437" y="35409"/>
                  </a:lnTo>
                  <a:lnTo>
                    <a:pt x="15827" y="36958"/>
                  </a:lnTo>
                  <a:lnTo>
                    <a:pt x="15694" y="40314"/>
                  </a:lnTo>
                  <a:lnTo>
                    <a:pt x="15272" y="41222"/>
                  </a:lnTo>
                  <a:lnTo>
                    <a:pt x="14606" y="41801"/>
                  </a:lnTo>
                  <a:lnTo>
                    <a:pt x="12056" y="41433"/>
                  </a:lnTo>
                  <a:lnTo>
                    <a:pt x="11782" y="41214"/>
                  </a:lnTo>
                  <a:lnTo>
                    <a:pt x="12119" y="39931"/>
                  </a:lnTo>
                  <a:lnTo>
                    <a:pt x="11986" y="37115"/>
                  </a:lnTo>
                  <a:lnTo>
                    <a:pt x="10828" y="32444"/>
                  </a:lnTo>
                  <a:lnTo>
                    <a:pt x="10014" y="30918"/>
                  </a:lnTo>
                  <a:lnTo>
                    <a:pt x="8317" y="29393"/>
                  </a:lnTo>
                  <a:lnTo>
                    <a:pt x="7002" y="28391"/>
                  </a:lnTo>
                  <a:lnTo>
                    <a:pt x="4632" y="27499"/>
                  </a:lnTo>
                  <a:lnTo>
                    <a:pt x="3435" y="24918"/>
                  </a:lnTo>
                  <a:lnTo>
                    <a:pt x="1627" y="21992"/>
                  </a:lnTo>
                  <a:lnTo>
                    <a:pt x="759" y="21319"/>
                  </a:lnTo>
                  <a:lnTo>
                    <a:pt x="900" y="21030"/>
                  </a:lnTo>
                  <a:lnTo>
                    <a:pt x="1315" y="18816"/>
                  </a:lnTo>
                  <a:lnTo>
                    <a:pt x="798" y="17204"/>
                  </a:lnTo>
                  <a:lnTo>
                    <a:pt x="0" y="15827"/>
                  </a:lnTo>
                  <a:lnTo>
                    <a:pt x="540" y="14990"/>
                  </a:lnTo>
                  <a:lnTo>
                    <a:pt x="2207" y="14998"/>
                  </a:lnTo>
                  <a:lnTo>
                    <a:pt x="3583" y="15154"/>
                  </a:lnTo>
                  <a:lnTo>
                    <a:pt x="4076" y="13832"/>
                  </a:lnTo>
                  <a:lnTo>
                    <a:pt x="6916" y="12971"/>
                  </a:lnTo>
                  <a:lnTo>
                    <a:pt x="9647" y="12072"/>
                  </a:lnTo>
                  <a:lnTo>
                    <a:pt x="10046" y="11446"/>
                  </a:lnTo>
                  <a:lnTo>
                    <a:pt x="9420" y="10084"/>
                  </a:lnTo>
                  <a:lnTo>
                    <a:pt x="9787" y="9232"/>
                  </a:lnTo>
                  <a:lnTo>
                    <a:pt x="13057" y="6807"/>
                  </a:lnTo>
                  <a:lnTo>
                    <a:pt x="13589" y="5703"/>
                  </a:lnTo>
                  <a:lnTo>
                    <a:pt x="13793" y="4843"/>
                  </a:lnTo>
                  <a:lnTo>
                    <a:pt x="13355" y="3920"/>
                  </a:lnTo>
                  <a:lnTo>
                    <a:pt x="12737" y="2488"/>
                  </a:lnTo>
                  <a:lnTo>
                    <a:pt x="13034" y="1878"/>
                  </a:lnTo>
                  <a:lnTo>
                    <a:pt x="14732" y="1048"/>
                  </a:lnTo>
                  <a:lnTo>
                    <a:pt x="16117" y="78"/>
                  </a:lnTo>
                  <a:lnTo>
                    <a:pt x="16930" y="0"/>
                  </a:lnTo>
                  <a:lnTo>
                    <a:pt x="17438" y="696"/>
                  </a:lnTo>
                  <a:lnTo>
                    <a:pt x="17438" y="1416"/>
                  </a:lnTo>
                  <a:lnTo>
                    <a:pt x="17893" y="2629"/>
                  </a:lnTo>
                  <a:lnTo>
                    <a:pt x="18910" y="3286"/>
                  </a:lnTo>
                  <a:lnTo>
                    <a:pt x="20600" y="4358"/>
                  </a:lnTo>
                  <a:lnTo>
                    <a:pt x="22563" y="5085"/>
                  </a:lnTo>
                  <a:lnTo>
                    <a:pt x="24096" y="6541"/>
                  </a:lnTo>
                  <a:lnTo>
                    <a:pt x="26201" y="9138"/>
                  </a:lnTo>
                  <a:lnTo>
                    <a:pt x="26514" y="10421"/>
                  </a:lnTo>
                  <a:lnTo>
                    <a:pt x="28407" y="11571"/>
                  </a:lnTo>
                  <a:lnTo>
                    <a:pt x="30160" y="12862"/>
                  </a:lnTo>
                  <a:lnTo>
                    <a:pt x="29886" y="15248"/>
                  </a:lnTo>
                  <a:lnTo>
                    <a:pt x="35855" y="17329"/>
                  </a:lnTo>
                  <a:lnTo>
                    <a:pt x="37200" y="17313"/>
                  </a:lnTo>
                  <a:lnTo>
                    <a:pt x="37842" y="17681"/>
                  </a:lnTo>
                  <a:lnTo>
                    <a:pt x="37826" y="18221"/>
                  </a:lnTo>
                  <a:lnTo>
                    <a:pt x="37357" y="19887"/>
                  </a:lnTo>
                  <a:lnTo>
                    <a:pt x="34900" y="25004"/>
                  </a:lnTo>
                  <a:lnTo>
                    <a:pt x="34705" y="26060"/>
                  </a:lnTo>
                  <a:lnTo>
                    <a:pt x="32944" y="27171"/>
                  </a:lnTo>
                  <a:lnTo>
                    <a:pt x="32702" y="27812"/>
                  </a:lnTo>
                  <a:lnTo>
                    <a:pt x="33203" y="2921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8" name="Freeform: Shape 697">
              <a:extLst>
                <a:ext uri="{FF2B5EF4-FFF2-40B4-BE49-F238E27FC236}">
                  <a16:creationId xmlns:a16="http://schemas.microsoft.com/office/drawing/2014/main" id="{EE9555D2-DEB9-8198-8B96-DA643AC9A2B8}"/>
                </a:ext>
              </a:extLst>
            </p:cNvPr>
            <p:cNvSpPr>
              <a:spLocks/>
            </p:cNvSpPr>
            <p:nvPr/>
          </p:nvSpPr>
          <p:spPr>
            <a:xfrm>
              <a:off x="8272575" y="3959369"/>
              <a:ext cx="41956" cy="39187"/>
            </a:xfrm>
            <a:custGeom>
              <a:avLst/>
              <a:gdLst>
                <a:gd name="connsiteX0" fmla="*/ 31763 w 41956"/>
                <a:gd name="connsiteY0" fmla="*/ 2879 h 39187"/>
                <a:gd name="connsiteX1" fmla="*/ 31654 w 41956"/>
                <a:gd name="connsiteY1" fmla="*/ 3810 h 39187"/>
                <a:gd name="connsiteX2" fmla="*/ 32358 w 41956"/>
                <a:gd name="connsiteY2" fmla="*/ 6587 h 39187"/>
                <a:gd name="connsiteX3" fmla="*/ 33930 w 41956"/>
                <a:gd name="connsiteY3" fmla="*/ 9615 h 39187"/>
                <a:gd name="connsiteX4" fmla="*/ 35221 w 41956"/>
                <a:gd name="connsiteY4" fmla="*/ 12064 h 39187"/>
                <a:gd name="connsiteX5" fmla="*/ 35385 w 41956"/>
                <a:gd name="connsiteY5" fmla="*/ 13214 h 39187"/>
                <a:gd name="connsiteX6" fmla="*/ 34204 w 41956"/>
                <a:gd name="connsiteY6" fmla="*/ 13049 h 39187"/>
                <a:gd name="connsiteX7" fmla="*/ 33305 w 41956"/>
                <a:gd name="connsiteY7" fmla="*/ 12588 h 39187"/>
                <a:gd name="connsiteX8" fmla="*/ 31575 w 41956"/>
                <a:gd name="connsiteY8" fmla="*/ 12103 h 39187"/>
                <a:gd name="connsiteX9" fmla="*/ 28235 w 41956"/>
                <a:gd name="connsiteY9" fmla="*/ 15350 h 39187"/>
                <a:gd name="connsiteX10" fmla="*/ 26216 w 41956"/>
                <a:gd name="connsiteY10" fmla="*/ 17118 h 39187"/>
                <a:gd name="connsiteX11" fmla="*/ 26162 w 41956"/>
                <a:gd name="connsiteY11" fmla="*/ 17720 h 39187"/>
                <a:gd name="connsiteX12" fmla="*/ 28853 w 41956"/>
                <a:gd name="connsiteY12" fmla="*/ 18401 h 39187"/>
                <a:gd name="connsiteX13" fmla="*/ 30832 w 41956"/>
                <a:gd name="connsiteY13" fmla="*/ 18385 h 39187"/>
                <a:gd name="connsiteX14" fmla="*/ 32209 w 41956"/>
                <a:gd name="connsiteY14" fmla="*/ 17908 h 39187"/>
                <a:gd name="connsiteX15" fmla="*/ 33375 w 41956"/>
                <a:gd name="connsiteY15" fmla="*/ 18667 h 39187"/>
                <a:gd name="connsiteX16" fmla="*/ 34142 w 41956"/>
                <a:gd name="connsiteY16" fmla="*/ 20670 h 39187"/>
                <a:gd name="connsiteX17" fmla="*/ 34447 w 41956"/>
                <a:gd name="connsiteY17" fmla="*/ 22297 h 39187"/>
                <a:gd name="connsiteX18" fmla="*/ 36277 w 41956"/>
                <a:gd name="connsiteY18" fmla="*/ 28078 h 39187"/>
                <a:gd name="connsiteX19" fmla="*/ 37795 w 41956"/>
                <a:gd name="connsiteY19" fmla="*/ 30026 h 39187"/>
                <a:gd name="connsiteX20" fmla="*/ 39688 w 41956"/>
                <a:gd name="connsiteY20" fmla="*/ 33469 h 39187"/>
                <a:gd name="connsiteX21" fmla="*/ 40393 w 41956"/>
                <a:gd name="connsiteY21" fmla="*/ 35252 h 39187"/>
                <a:gd name="connsiteX22" fmla="*/ 40799 w 41956"/>
                <a:gd name="connsiteY22" fmla="*/ 36747 h 39187"/>
                <a:gd name="connsiteX23" fmla="*/ 41957 w 41956"/>
                <a:gd name="connsiteY23" fmla="*/ 38953 h 39187"/>
                <a:gd name="connsiteX24" fmla="*/ 38139 w 41956"/>
                <a:gd name="connsiteY24" fmla="*/ 39008 h 39187"/>
                <a:gd name="connsiteX25" fmla="*/ 33328 w 41956"/>
                <a:gd name="connsiteY25" fmla="*/ 39086 h 39187"/>
                <a:gd name="connsiteX26" fmla="*/ 29424 w 41956"/>
                <a:gd name="connsiteY26" fmla="*/ 39133 h 39187"/>
                <a:gd name="connsiteX27" fmla="*/ 25019 w 41956"/>
                <a:gd name="connsiteY27" fmla="*/ 39188 h 39187"/>
                <a:gd name="connsiteX28" fmla="*/ 23079 w 41956"/>
                <a:gd name="connsiteY28" fmla="*/ 36833 h 39187"/>
                <a:gd name="connsiteX29" fmla="*/ 22430 w 41956"/>
                <a:gd name="connsiteY29" fmla="*/ 34251 h 39187"/>
                <a:gd name="connsiteX30" fmla="*/ 21726 w 41956"/>
                <a:gd name="connsiteY30" fmla="*/ 31599 h 39187"/>
                <a:gd name="connsiteX31" fmla="*/ 19794 w 41956"/>
                <a:gd name="connsiteY31" fmla="*/ 27812 h 39187"/>
                <a:gd name="connsiteX32" fmla="*/ 13331 w 41956"/>
                <a:gd name="connsiteY32" fmla="*/ 26897 h 39187"/>
                <a:gd name="connsiteX33" fmla="*/ 9897 w 41956"/>
                <a:gd name="connsiteY33" fmla="*/ 26404 h 39187"/>
                <a:gd name="connsiteX34" fmla="*/ 4240 w 41956"/>
                <a:gd name="connsiteY34" fmla="*/ 25684 h 39187"/>
                <a:gd name="connsiteX35" fmla="*/ 0 w 41956"/>
                <a:gd name="connsiteY35" fmla="*/ 25144 h 39187"/>
                <a:gd name="connsiteX36" fmla="*/ 3567 w 41956"/>
                <a:gd name="connsiteY36" fmla="*/ 21061 h 39187"/>
                <a:gd name="connsiteX37" fmla="*/ 5226 w 41956"/>
                <a:gd name="connsiteY37" fmla="*/ 18862 h 39187"/>
                <a:gd name="connsiteX38" fmla="*/ 8223 w 41956"/>
                <a:gd name="connsiteY38" fmla="*/ 14098 h 39187"/>
                <a:gd name="connsiteX39" fmla="*/ 9764 w 41956"/>
                <a:gd name="connsiteY39" fmla="*/ 10695 h 39187"/>
                <a:gd name="connsiteX40" fmla="*/ 11250 w 41956"/>
                <a:gd name="connsiteY40" fmla="*/ 6916 h 39187"/>
                <a:gd name="connsiteX41" fmla="*/ 12533 w 41956"/>
                <a:gd name="connsiteY41" fmla="*/ 3974 h 39187"/>
                <a:gd name="connsiteX42" fmla="*/ 12799 w 41956"/>
                <a:gd name="connsiteY42" fmla="*/ 3434 h 39187"/>
                <a:gd name="connsiteX43" fmla="*/ 13543 w 41956"/>
                <a:gd name="connsiteY43" fmla="*/ 2433 h 39187"/>
                <a:gd name="connsiteX44" fmla="*/ 15185 w 41956"/>
                <a:gd name="connsiteY44" fmla="*/ 1408 h 39187"/>
                <a:gd name="connsiteX45" fmla="*/ 17556 w 41956"/>
                <a:gd name="connsiteY45" fmla="*/ 446 h 39187"/>
                <a:gd name="connsiteX46" fmla="*/ 21585 w 41956"/>
                <a:gd name="connsiteY46" fmla="*/ 23 h 39187"/>
                <a:gd name="connsiteX47" fmla="*/ 24417 w 41956"/>
                <a:gd name="connsiteY47" fmla="*/ 0 h 39187"/>
                <a:gd name="connsiteX48" fmla="*/ 25058 w 41956"/>
                <a:gd name="connsiteY48" fmla="*/ 47 h 39187"/>
                <a:gd name="connsiteX49" fmla="*/ 26842 w 41956"/>
                <a:gd name="connsiteY49" fmla="*/ 524 h 39187"/>
                <a:gd name="connsiteX50" fmla="*/ 31763 w 41956"/>
                <a:gd name="connsiteY50" fmla="*/ 2879 h 39187"/>
                <a:gd name="connsiteX51" fmla="*/ 38280 w 41956"/>
                <a:gd name="connsiteY51" fmla="*/ 11899 h 39187"/>
                <a:gd name="connsiteX52" fmla="*/ 37020 w 41956"/>
                <a:gd name="connsiteY52" fmla="*/ 12463 h 39187"/>
                <a:gd name="connsiteX53" fmla="*/ 36176 w 41956"/>
                <a:gd name="connsiteY53" fmla="*/ 12220 h 39187"/>
                <a:gd name="connsiteX54" fmla="*/ 35362 w 41956"/>
                <a:gd name="connsiteY54" fmla="*/ 10867 h 39187"/>
                <a:gd name="connsiteX55" fmla="*/ 34024 w 41956"/>
                <a:gd name="connsiteY55" fmla="*/ 7503 h 39187"/>
                <a:gd name="connsiteX56" fmla="*/ 34752 w 41956"/>
                <a:gd name="connsiteY56" fmla="*/ 6243 h 39187"/>
                <a:gd name="connsiteX57" fmla="*/ 34728 w 41956"/>
                <a:gd name="connsiteY57" fmla="*/ 5703 h 39187"/>
                <a:gd name="connsiteX58" fmla="*/ 34877 w 41956"/>
                <a:gd name="connsiteY58" fmla="*/ 5296 h 39187"/>
                <a:gd name="connsiteX59" fmla="*/ 35291 w 41956"/>
                <a:gd name="connsiteY59" fmla="*/ 5038 h 39187"/>
                <a:gd name="connsiteX60" fmla="*/ 35722 w 41956"/>
                <a:gd name="connsiteY60" fmla="*/ 3450 h 39187"/>
                <a:gd name="connsiteX61" fmla="*/ 36301 w 41956"/>
                <a:gd name="connsiteY61" fmla="*/ 2965 h 39187"/>
                <a:gd name="connsiteX62" fmla="*/ 37240 w 41956"/>
                <a:gd name="connsiteY62" fmla="*/ 4037 h 39187"/>
                <a:gd name="connsiteX63" fmla="*/ 39884 w 41956"/>
                <a:gd name="connsiteY63" fmla="*/ 7909 h 39187"/>
                <a:gd name="connsiteX64" fmla="*/ 39868 w 41956"/>
                <a:gd name="connsiteY64" fmla="*/ 9490 h 39187"/>
                <a:gd name="connsiteX65" fmla="*/ 39712 w 41956"/>
                <a:gd name="connsiteY65" fmla="*/ 10124 h 39187"/>
                <a:gd name="connsiteX66" fmla="*/ 38280 w 41956"/>
                <a:gd name="connsiteY66" fmla="*/ 11899 h 3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41956" h="39187">
                  <a:moveTo>
                    <a:pt x="31763" y="2879"/>
                  </a:moveTo>
                  <a:lnTo>
                    <a:pt x="31654" y="3810"/>
                  </a:lnTo>
                  <a:lnTo>
                    <a:pt x="32358" y="6587"/>
                  </a:lnTo>
                  <a:lnTo>
                    <a:pt x="33930" y="9615"/>
                  </a:lnTo>
                  <a:lnTo>
                    <a:pt x="35221" y="12064"/>
                  </a:lnTo>
                  <a:lnTo>
                    <a:pt x="35385" y="13214"/>
                  </a:lnTo>
                  <a:lnTo>
                    <a:pt x="34204" y="13049"/>
                  </a:lnTo>
                  <a:lnTo>
                    <a:pt x="33305" y="12588"/>
                  </a:lnTo>
                  <a:lnTo>
                    <a:pt x="31575" y="12103"/>
                  </a:lnTo>
                  <a:lnTo>
                    <a:pt x="28235" y="15350"/>
                  </a:lnTo>
                  <a:lnTo>
                    <a:pt x="26216" y="17118"/>
                  </a:lnTo>
                  <a:lnTo>
                    <a:pt x="26162" y="17720"/>
                  </a:lnTo>
                  <a:lnTo>
                    <a:pt x="28853" y="18401"/>
                  </a:lnTo>
                  <a:lnTo>
                    <a:pt x="30832" y="18385"/>
                  </a:lnTo>
                  <a:lnTo>
                    <a:pt x="32209" y="17908"/>
                  </a:lnTo>
                  <a:lnTo>
                    <a:pt x="33375" y="18667"/>
                  </a:lnTo>
                  <a:lnTo>
                    <a:pt x="34142" y="20670"/>
                  </a:lnTo>
                  <a:lnTo>
                    <a:pt x="34447" y="22297"/>
                  </a:lnTo>
                  <a:lnTo>
                    <a:pt x="36277" y="28078"/>
                  </a:lnTo>
                  <a:lnTo>
                    <a:pt x="37795" y="30026"/>
                  </a:lnTo>
                  <a:lnTo>
                    <a:pt x="39688" y="33469"/>
                  </a:lnTo>
                  <a:lnTo>
                    <a:pt x="40393" y="35252"/>
                  </a:lnTo>
                  <a:lnTo>
                    <a:pt x="40799" y="36747"/>
                  </a:lnTo>
                  <a:lnTo>
                    <a:pt x="41957" y="38953"/>
                  </a:lnTo>
                  <a:lnTo>
                    <a:pt x="38139" y="39008"/>
                  </a:lnTo>
                  <a:lnTo>
                    <a:pt x="33328" y="39086"/>
                  </a:lnTo>
                  <a:lnTo>
                    <a:pt x="29424" y="39133"/>
                  </a:lnTo>
                  <a:lnTo>
                    <a:pt x="25019" y="39188"/>
                  </a:lnTo>
                  <a:lnTo>
                    <a:pt x="23079" y="36833"/>
                  </a:lnTo>
                  <a:lnTo>
                    <a:pt x="22430" y="34251"/>
                  </a:lnTo>
                  <a:lnTo>
                    <a:pt x="21726" y="31599"/>
                  </a:lnTo>
                  <a:lnTo>
                    <a:pt x="19794" y="27812"/>
                  </a:lnTo>
                  <a:lnTo>
                    <a:pt x="13331" y="26897"/>
                  </a:lnTo>
                  <a:lnTo>
                    <a:pt x="9897" y="26404"/>
                  </a:lnTo>
                  <a:lnTo>
                    <a:pt x="4240" y="25684"/>
                  </a:lnTo>
                  <a:lnTo>
                    <a:pt x="0" y="25144"/>
                  </a:lnTo>
                  <a:lnTo>
                    <a:pt x="3567" y="21061"/>
                  </a:lnTo>
                  <a:lnTo>
                    <a:pt x="5226" y="18862"/>
                  </a:lnTo>
                  <a:lnTo>
                    <a:pt x="8223" y="14098"/>
                  </a:lnTo>
                  <a:lnTo>
                    <a:pt x="9764" y="10695"/>
                  </a:lnTo>
                  <a:lnTo>
                    <a:pt x="11250" y="6916"/>
                  </a:lnTo>
                  <a:lnTo>
                    <a:pt x="12533" y="3974"/>
                  </a:lnTo>
                  <a:lnTo>
                    <a:pt x="12799" y="3434"/>
                  </a:lnTo>
                  <a:lnTo>
                    <a:pt x="13543" y="2433"/>
                  </a:lnTo>
                  <a:lnTo>
                    <a:pt x="15185" y="1408"/>
                  </a:lnTo>
                  <a:lnTo>
                    <a:pt x="17556" y="446"/>
                  </a:lnTo>
                  <a:lnTo>
                    <a:pt x="21585" y="23"/>
                  </a:lnTo>
                  <a:lnTo>
                    <a:pt x="24417" y="0"/>
                  </a:lnTo>
                  <a:lnTo>
                    <a:pt x="25058" y="47"/>
                  </a:lnTo>
                  <a:lnTo>
                    <a:pt x="26842" y="524"/>
                  </a:lnTo>
                  <a:lnTo>
                    <a:pt x="31763" y="2879"/>
                  </a:lnTo>
                  <a:close/>
                  <a:moveTo>
                    <a:pt x="38280" y="11899"/>
                  </a:moveTo>
                  <a:lnTo>
                    <a:pt x="37020" y="12463"/>
                  </a:lnTo>
                  <a:lnTo>
                    <a:pt x="36176" y="12220"/>
                  </a:lnTo>
                  <a:lnTo>
                    <a:pt x="35362" y="10867"/>
                  </a:lnTo>
                  <a:lnTo>
                    <a:pt x="34024" y="7503"/>
                  </a:lnTo>
                  <a:lnTo>
                    <a:pt x="34752" y="6243"/>
                  </a:lnTo>
                  <a:lnTo>
                    <a:pt x="34728" y="5703"/>
                  </a:lnTo>
                  <a:lnTo>
                    <a:pt x="34877" y="5296"/>
                  </a:lnTo>
                  <a:lnTo>
                    <a:pt x="35291" y="5038"/>
                  </a:lnTo>
                  <a:lnTo>
                    <a:pt x="35722" y="3450"/>
                  </a:lnTo>
                  <a:lnTo>
                    <a:pt x="36301" y="2965"/>
                  </a:lnTo>
                  <a:lnTo>
                    <a:pt x="37240" y="4037"/>
                  </a:lnTo>
                  <a:lnTo>
                    <a:pt x="39884" y="7909"/>
                  </a:lnTo>
                  <a:lnTo>
                    <a:pt x="39868" y="9490"/>
                  </a:lnTo>
                  <a:lnTo>
                    <a:pt x="39712" y="10124"/>
                  </a:lnTo>
                  <a:lnTo>
                    <a:pt x="38280" y="1189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9" name="Freeform: Shape 698">
              <a:extLst>
                <a:ext uri="{FF2B5EF4-FFF2-40B4-BE49-F238E27FC236}">
                  <a16:creationId xmlns:a16="http://schemas.microsoft.com/office/drawing/2014/main" id="{1CFDE016-7319-2BE7-A92B-A9234EBEF964}"/>
                </a:ext>
              </a:extLst>
            </p:cNvPr>
            <p:cNvSpPr>
              <a:spLocks/>
            </p:cNvSpPr>
            <p:nvPr/>
          </p:nvSpPr>
          <p:spPr>
            <a:xfrm>
              <a:off x="5463227" y="4208623"/>
              <a:ext cx="36817" cy="11422"/>
            </a:xfrm>
            <a:custGeom>
              <a:avLst/>
              <a:gdLst>
                <a:gd name="connsiteX0" fmla="*/ 35041 w 36817"/>
                <a:gd name="connsiteY0" fmla="*/ 1252 h 11422"/>
                <a:gd name="connsiteX1" fmla="*/ 34016 w 36817"/>
                <a:gd name="connsiteY1" fmla="*/ 1604 h 11422"/>
                <a:gd name="connsiteX2" fmla="*/ 33218 w 36817"/>
                <a:gd name="connsiteY2" fmla="*/ 1463 h 11422"/>
                <a:gd name="connsiteX3" fmla="*/ 35018 w 36817"/>
                <a:gd name="connsiteY3" fmla="*/ 501 h 11422"/>
                <a:gd name="connsiteX4" fmla="*/ 35479 w 36817"/>
                <a:gd name="connsiteY4" fmla="*/ 172 h 11422"/>
                <a:gd name="connsiteX5" fmla="*/ 35878 w 36817"/>
                <a:gd name="connsiteY5" fmla="*/ 0 h 11422"/>
                <a:gd name="connsiteX6" fmla="*/ 36293 w 36817"/>
                <a:gd name="connsiteY6" fmla="*/ 0 h 11422"/>
                <a:gd name="connsiteX7" fmla="*/ 36817 w 36817"/>
                <a:gd name="connsiteY7" fmla="*/ 196 h 11422"/>
                <a:gd name="connsiteX8" fmla="*/ 36817 w 36817"/>
                <a:gd name="connsiteY8" fmla="*/ 344 h 11422"/>
                <a:gd name="connsiteX9" fmla="*/ 35041 w 36817"/>
                <a:gd name="connsiteY9" fmla="*/ 1252 h 11422"/>
                <a:gd name="connsiteX10" fmla="*/ 31630 w 36817"/>
                <a:gd name="connsiteY10" fmla="*/ 1338 h 11422"/>
                <a:gd name="connsiteX11" fmla="*/ 31411 w 36817"/>
                <a:gd name="connsiteY11" fmla="*/ 1471 h 11422"/>
                <a:gd name="connsiteX12" fmla="*/ 30707 w 36817"/>
                <a:gd name="connsiteY12" fmla="*/ 1369 h 11422"/>
                <a:gd name="connsiteX13" fmla="*/ 29095 w 36817"/>
                <a:gd name="connsiteY13" fmla="*/ 2316 h 11422"/>
                <a:gd name="connsiteX14" fmla="*/ 28399 w 36817"/>
                <a:gd name="connsiteY14" fmla="*/ 2261 h 11422"/>
                <a:gd name="connsiteX15" fmla="*/ 28610 w 36817"/>
                <a:gd name="connsiteY15" fmla="*/ 1932 h 11422"/>
                <a:gd name="connsiteX16" fmla="*/ 28947 w 36817"/>
                <a:gd name="connsiteY16" fmla="*/ 1619 h 11422"/>
                <a:gd name="connsiteX17" fmla="*/ 29322 w 36817"/>
                <a:gd name="connsiteY17" fmla="*/ 1393 h 11422"/>
                <a:gd name="connsiteX18" fmla="*/ 29674 w 36817"/>
                <a:gd name="connsiteY18" fmla="*/ 1299 h 11422"/>
                <a:gd name="connsiteX19" fmla="*/ 30801 w 36817"/>
                <a:gd name="connsiteY19" fmla="*/ 1111 h 11422"/>
                <a:gd name="connsiteX20" fmla="*/ 31333 w 36817"/>
                <a:gd name="connsiteY20" fmla="*/ 1088 h 11422"/>
                <a:gd name="connsiteX21" fmla="*/ 31701 w 36817"/>
                <a:gd name="connsiteY21" fmla="*/ 1299 h 11422"/>
                <a:gd name="connsiteX22" fmla="*/ 31630 w 36817"/>
                <a:gd name="connsiteY22" fmla="*/ 1338 h 11422"/>
                <a:gd name="connsiteX23" fmla="*/ 1095 w 36817"/>
                <a:gd name="connsiteY23" fmla="*/ 9654 h 11422"/>
                <a:gd name="connsiteX24" fmla="*/ 1807 w 36817"/>
                <a:gd name="connsiteY24" fmla="*/ 10100 h 11422"/>
                <a:gd name="connsiteX25" fmla="*/ 2699 w 36817"/>
                <a:gd name="connsiteY25" fmla="*/ 9826 h 11422"/>
                <a:gd name="connsiteX26" fmla="*/ 2957 w 36817"/>
                <a:gd name="connsiteY26" fmla="*/ 9334 h 11422"/>
                <a:gd name="connsiteX27" fmla="*/ 6345 w 36817"/>
                <a:gd name="connsiteY27" fmla="*/ 9693 h 11422"/>
                <a:gd name="connsiteX28" fmla="*/ 6853 w 36817"/>
                <a:gd name="connsiteY28" fmla="*/ 10656 h 11422"/>
                <a:gd name="connsiteX29" fmla="*/ 4272 w 36817"/>
                <a:gd name="connsiteY29" fmla="*/ 10679 h 11422"/>
                <a:gd name="connsiteX30" fmla="*/ 3114 w 36817"/>
                <a:gd name="connsiteY30" fmla="*/ 11297 h 11422"/>
                <a:gd name="connsiteX31" fmla="*/ 2535 w 36817"/>
                <a:gd name="connsiteY31" fmla="*/ 11422 h 11422"/>
                <a:gd name="connsiteX32" fmla="*/ 321 w 36817"/>
                <a:gd name="connsiteY32" fmla="*/ 11274 h 11422"/>
                <a:gd name="connsiteX33" fmla="*/ 0 w 36817"/>
                <a:gd name="connsiteY33" fmla="*/ 9044 h 11422"/>
                <a:gd name="connsiteX34" fmla="*/ 618 w 36817"/>
                <a:gd name="connsiteY34" fmla="*/ 8809 h 11422"/>
                <a:gd name="connsiteX35" fmla="*/ 1095 w 36817"/>
                <a:gd name="connsiteY35" fmla="*/ 9654 h 11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817" h="11422">
                  <a:moveTo>
                    <a:pt x="35041" y="1252"/>
                  </a:moveTo>
                  <a:lnTo>
                    <a:pt x="34016" y="1604"/>
                  </a:lnTo>
                  <a:lnTo>
                    <a:pt x="33218" y="1463"/>
                  </a:lnTo>
                  <a:lnTo>
                    <a:pt x="35018" y="501"/>
                  </a:lnTo>
                  <a:lnTo>
                    <a:pt x="35479" y="172"/>
                  </a:lnTo>
                  <a:lnTo>
                    <a:pt x="35878" y="0"/>
                  </a:lnTo>
                  <a:lnTo>
                    <a:pt x="36293" y="0"/>
                  </a:lnTo>
                  <a:lnTo>
                    <a:pt x="36817" y="196"/>
                  </a:lnTo>
                  <a:lnTo>
                    <a:pt x="36817" y="344"/>
                  </a:lnTo>
                  <a:lnTo>
                    <a:pt x="35041" y="1252"/>
                  </a:lnTo>
                  <a:close/>
                  <a:moveTo>
                    <a:pt x="31630" y="1338"/>
                  </a:moveTo>
                  <a:lnTo>
                    <a:pt x="31411" y="1471"/>
                  </a:lnTo>
                  <a:lnTo>
                    <a:pt x="30707" y="1369"/>
                  </a:lnTo>
                  <a:lnTo>
                    <a:pt x="29095" y="2316"/>
                  </a:lnTo>
                  <a:lnTo>
                    <a:pt x="28399" y="2261"/>
                  </a:lnTo>
                  <a:lnTo>
                    <a:pt x="28610" y="1932"/>
                  </a:lnTo>
                  <a:lnTo>
                    <a:pt x="28947" y="1619"/>
                  </a:lnTo>
                  <a:lnTo>
                    <a:pt x="29322" y="1393"/>
                  </a:lnTo>
                  <a:lnTo>
                    <a:pt x="29674" y="1299"/>
                  </a:lnTo>
                  <a:lnTo>
                    <a:pt x="30801" y="1111"/>
                  </a:lnTo>
                  <a:lnTo>
                    <a:pt x="31333" y="1088"/>
                  </a:lnTo>
                  <a:lnTo>
                    <a:pt x="31701" y="1299"/>
                  </a:lnTo>
                  <a:lnTo>
                    <a:pt x="31630" y="1338"/>
                  </a:lnTo>
                  <a:close/>
                  <a:moveTo>
                    <a:pt x="1095" y="9654"/>
                  </a:moveTo>
                  <a:lnTo>
                    <a:pt x="1807" y="10100"/>
                  </a:lnTo>
                  <a:lnTo>
                    <a:pt x="2699" y="9826"/>
                  </a:lnTo>
                  <a:lnTo>
                    <a:pt x="2957" y="9334"/>
                  </a:lnTo>
                  <a:lnTo>
                    <a:pt x="6345" y="9693"/>
                  </a:lnTo>
                  <a:lnTo>
                    <a:pt x="6853" y="10656"/>
                  </a:lnTo>
                  <a:lnTo>
                    <a:pt x="4272" y="10679"/>
                  </a:lnTo>
                  <a:lnTo>
                    <a:pt x="3114" y="11297"/>
                  </a:lnTo>
                  <a:lnTo>
                    <a:pt x="2535" y="11422"/>
                  </a:lnTo>
                  <a:lnTo>
                    <a:pt x="321" y="11274"/>
                  </a:lnTo>
                  <a:lnTo>
                    <a:pt x="0" y="9044"/>
                  </a:lnTo>
                  <a:lnTo>
                    <a:pt x="618" y="8809"/>
                  </a:lnTo>
                  <a:lnTo>
                    <a:pt x="1095" y="965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0" name="Freeform: Shape 699">
              <a:extLst>
                <a:ext uri="{FF2B5EF4-FFF2-40B4-BE49-F238E27FC236}">
                  <a16:creationId xmlns:a16="http://schemas.microsoft.com/office/drawing/2014/main" id="{8AD6CC63-5458-EE33-D722-6292E93F2D5F}"/>
                </a:ext>
              </a:extLst>
            </p:cNvPr>
            <p:cNvSpPr>
              <a:spLocks/>
            </p:cNvSpPr>
            <p:nvPr/>
          </p:nvSpPr>
          <p:spPr>
            <a:xfrm>
              <a:off x="8274296" y="3188526"/>
              <a:ext cx="893897" cy="488299"/>
            </a:xfrm>
            <a:custGeom>
              <a:avLst/>
              <a:gdLst>
                <a:gd name="connsiteX0" fmla="*/ 893898 w 893897"/>
                <a:gd name="connsiteY0" fmla="*/ 225964 h 488299"/>
                <a:gd name="connsiteX1" fmla="*/ 891864 w 893897"/>
                <a:gd name="connsiteY1" fmla="*/ 225299 h 488299"/>
                <a:gd name="connsiteX2" fmla="*/ 887874 w 893897"/>
                <a:gd name="connsiteY2" fmla="*/ 225158 h 488299"/>
                <a:gd name="connsiteX3" fmla="*/ 885441 w 893897"/>
                <a:gd name="connsiteY3" fmla="*/ 225573 h 488299"/>
                <a:gd name="connsiteX4" fmla="*/ 884299 w 893897"/>
                <a:gd name="connsiteY4" fmla="*/ 225808 h 488299"/>
                <a:gd name="connsiteX5" fmla="*/ 882593 w 893897"/>
                <a:gd name="connsiteY5" fmla="*/ 227177 h 488299"/>
                <a:gd name="connsiteX6" fmla="*/ 881381 w 893897"/>
                <a:gd name="connsiteY6" fmla="*/ 228538 h 488299"/>
                <a:gd name="connsiteX7" fmla="*/ 880848 w 893897"/>
                <a:gd name="connsiteY7" fmla="*/ 230854 h 488299"/>
                <a:gd name="connsiteX8" fmla="*/ 881490 w 893897"/>
                <a:gd name="connsiteY8" fmla="*/ 233467 h 488299"/>
                <a:gd name="connsiteX9" fmla="*/ 880614 w 893897"/>
                <a:gd name="connsiteY9" fmla="*/ 238897 h 488299"/>
                <a:gd name="connsiteX10" fmla="*/ 879425 w 893897"/>
                <a:gd name="connsiteY10" fmla="*/ 240938 h 488299"/>
                <a:gd name="connsiteX11" fmla="*/ 876921 w 893897"/>
                <a:gd name="connsiteY11" fmla="*/ 244482 h 488299"/>
                <a:gd name="connsiteX12" fmla="*/ 875466 w 893897"/>
                <a:gd name="connsiteY12" fmla="*/ 245249 h 488299"/>
                <a:gd name="connsiteX13" fmla="*/ 873025 w 893897"/>
                <a:gd name="connsiteY13" fmla="*/ 245883 h 488299"/>
                <a:gd name="connsiteX14" fmla="*/ 870678 w 893897"/>
                <a:gd name="connsiteY14" fmla="*/ 246931 h 488299"/>
                <a:gd name="connsiteX15" fmla="*/ 866078 w 893897"/>
                <a:gd name="connsiteY15" fmla="*/ 247948 h 488299"/>
                <a:gd name="connsiteX16" fmla="*/ 861110 w 893897"/>
                <a:gd name="connsiteY16" fmla="*/ 248465 h 488299"/>
                <a:gd name="connsiteX17" fmla="*/ 859342 w 893897"/>
                <a:gd name="connsiteY17" fmla="*/ 249223 h 488299"/>
                <a:gd name="connsiteX18" fmla="*/ 858082 w 893897"/>
                <a:gd name="connsiteY18" fmla="*/ 251641 h 488299"/>
                <a:gd name="connsiteX19" fmla="*/ 857190 w 893897"/>
                <a:gd name="connsiteY19" fmla="*/ 253651 h 488299"/>
                <a:gd name="connsiteX20" fmla="*/ 856643 w 893897"/>
                <a:gd name="connsiteY20" fmla="*/ 255185 h 488299"/>
                <a:gd name="connsiteX21" fmla="*/ 855234 w 893897"/>
                <a:gd name="connsiteY21" fmla="*/ 260176 h 488299"/>
                <a:gd name="connsiteX22" fmla="*/ 854437 w 893897"/>
                <a:gd name="connsiteY22" fmla="*/ 264628 h 488299"/>
                <a:gd name="connsiteX23" fmla="*/ 855219 w 893897"/>
                <a:gd name="connsiteY23" fmla="*/ 270143 h 488299"/>
                <a:gd name="connsiteX24" fmla="*/ 855806 w 893897"/>
                <a:gd name="connsiteY24" fmla="*/ 276253 h 488299"/>
                <a:gd name="connsiteX25" fmla="*/ 855766 w 893897"/>
                <a:gd name="connsiteY25" fmla="*/ 278358 h 488299"/>
                <a:gd name="connsiteX26" fmla="*/ 856979 w 893897"/>
                <a:gd name="connsiteY26" fmla="*/ 281472 h 488299"/>
                <a:gd name="connsiteX27" fmla="*/ 857590 w 893897"/>
                <a:gd name="connsiteY27" fmla="*/ 283380 h 488299"/>
                <a:gd name="connsiteX28" fmla="*/ 857300 w 893897"/>
                <a:gd name="connsiteY28" fmla="*/ 286087 h 488299"/>
                <a:gd name="connsiteX29" fmla="*/ 855555 w 893897"/>
                <a:gd name="connsiteY29" fmla="*/ 288215 h 488299"/>
                <a:gd name="connsiteX30" fmla="*/ 854507 w 893897"/>
                <a:gd name="connsiteY30" fmla="*/ 291032 h 488299"/>
                <a:gd name="connsiteX31" fmla="*/ 853521 w 893897"/>
                <a:gd name="connsiteY31" fmla="*/ 292229 h 488299"/>
                <a:gd name="connsiteX32" fmla="*/ 850681 w 893897"/>
                <a:gd name="connsiteY32" fmla="*/ 292769 h 488299"/>
                <a:gd name="connsiteX33" fmla="*/ 848006 w 893897"/>
                <a:gd name="connsiteY33" fmla="*/ 293097 h 488299"/>
                <a:gd name="connsiteX34" fmla="*/ 845307 w 893897"/>
                <a:gd name="connsiteY34" fmla="*/ 295515 h 488299"/>
                <a:gd name="connsiteX35" fmla="*/ 843147 w 893897"/>
                <a:gd name="connsiteY35" fmla="*/ 297181 h 488299"/>
                <a:gd name="connsiteX36" fmla="*/ 839768 w 893897"/>
                <a:gd name="connsiteY36" fmla="*/ 299301 h 488299"/>
                <a:gd name="connsiteX37" fmla="*/ 838179 w 893897"/>
                <a:gd name="connsiteY37" fmla="*/ 299700 h 488299"/>
                <a:gd name="connsiteX38" fmla="*/ 837303 w 893897"/>
                <a:gd name="connsiteY38" fmla="*/ 298621 h 488299"/>
                <a:gd name="connsiteX39" fmla="*/ 836724 w 893897"/>
                <a:gd name="connsiteY39" fmla="*/ 296219 h 488299"/>
                <a:gd name="connsiteX40" fmla="*/ 835567 w 893897"/>
                <a:gd name="connsiteY40" fmla="*/ 295155 h 488299"/>
                <a:gd name="connsiteX41" fmla="*/ 833932 w 893897"/>
                <a:gd name="connsiteY41" fmla="*/ 295069 h 488299"/>
                <a:gd name="connsiteX42" fmla="*/ 832617 w 893897"/>
                <a:gd name="connsiteY42" fmla="*/ 295045 h 488299"/>
                <a:gd name="connsiteX43" fmla="*/ 828369 w 893897"/>
                <a:gd name="connsiteY43" fmla="*/ 294396 h 488299"/>
                <a:gd name="connsiteX44" fmla="*/ 825646 w 893897"/>
                <a:gd name="connsiteY44" fmla="*/ 294443 h 488299"/>
                <a:gd name="connsiteX45" fmla="*/ 823605 w 893897"/>
                <a:gd name="connsiteY45" fmla="*/ 294959 h 488299"/>
                <a:gd name="connsiteX46" fmla="*/ 821273 w 893897"/>
                <a:gd name="connsiteY46" fmla="*/ 295217 h 488299"/>
                <a:gd name="connsiteX47" fmla="*/ 817244 w 893897"/>
                <a:gd name="connsiteY47" fmla="*/ 294341 h 488299"/>
                <a:gd name="connsiteX48" fmla="*/ 814639 w 893897"/>
                <a:gd name="connsiteY48" fmla="*/ 293598 h 488299"/>
                <a:gd name="connsiteX49" fmla="*/ 812886 w 893897"/>
                <a:gd name="connsiteY49" fmla="*/ 292886 h 488299"/>
                <a:gd name="connsiteX50" fmla="*/ 808701 w 893897"/>
                <a:gd name="connsiteY50" fmla="*/ 290781 h 488299"/>
                <a:gd name="connsiteX51" fmla="*/ 803201 w 893897"/>
                <a:gd name="connsiteY51" fmla="*/ 288278 h 488299"/>
                <a:gd name="connsiteX52" fmla="*/ 800948 w 893897"/>
                <a:gd name="connsiteY52" fmla="*/ 287543 h 488299"/>
                <a:gd name="connsiteX53" fmla="*/ 799610 w 893897"/>
                <a:gd name="connsiteY53" fmla="*/ 288294 h 488299"/>
                <a:gd name="connsiteX54" fmla="*/ 799407 w 893897"/>
                <a:gd name="connsiteY54" fmla="*/ 289725 h 488299"/>
                <a:gd name="connsiteX55" fmla="*/ 799055 w 893897"/>
                <a:gd name="connsiteY55" fmla="*/ 293191 h 488299"/>
                <a:gd name="connsiteX56" fmla="*/ 798413 w 893897"/>
                <a:gd name="connsiteY56" fmla="*/ 295358 h 488299"/>
                <a:gd name="connsiteX57" fmla="*/ 794579 w 893897"/>
                <a:gd name="connsiteY57" fmla="*/ 306280 h 488299"/>
                <a:gd name="connsiteX58" fmla="*/ 792209 w 893897"/>
                <a:gd name="connsiteY58" fmla="*/ 313837 h 488299"/>
                <a:gd name="connsiteX59" fmla="*/ 789197 w 893897"/>
                <a:gd name="connsiteY59" fmla="*/ 321058 h 488299"/>
                <a:gd name="connsiteX60" fmla="*/ 788242 w 893897"/>
                <a:gd name="connsiteY60" fmla="*/ 325885 h 488299"/>
                <a:gd name="connsiteX61" fmla="*/ 786443 w 893897"/>
                <a:gd name="connsiteY61" fmla="*/ 331980 h 488299"/>
                <a:gd name="connsiteX62" fmla="*/ 784652 w 893897"/>
                <a:gd name="connsiteY62" fmla="*/ 336384 h 488299"/>
                <a:gd name="connsiteX63" fmla="*/ 783924 w 893897"/>
                <a:gd name="connsiteY63" fmla="*/ 338778 h 488299"/>
                <a:gd name="connsiteX64" fmla="*/ 783861 w 893897"/>
                <a:gd name="connsiteY64" fmla="*/ 339756 h 488299"/>
                <a:gd name="connsiteX65" fmla="*/ 784174 w 893897"/>
                <a:gd name="connsiteY65" fmla="*/ 341125 h 488299"/>
                <a:gd name="connsiteX66" fmla="*/ 786920 w 893897"/>
                <a:gd name="connsiteY66" fmla="*/ 342620 h 488299"/>
                <a:gd name="connsiteX67" fmla="*/ 789799 w 893897"/>
                <a:gd name="connsiteY67" fmla="*/ 343535 h 488299"/>
                <a:gd name="connsiteX68" fmla="*/ 790433 w 893897"/>
                <a:gd name="connsiteY68" fmla="*/ 344106 h 488299"/>
                <a:gd name="connsiteX69" fmla="*/ 790746 w 893897"/>
                <a:gd name="connsiteY69" fmla="*/ 345655 h 488299"/>
                <a:gd name="connsiteX70" fmla="*/ 790637 w 893897"/>
                <a:gd name="connsiteY70" fmla="*/ 348190 h 488299"/>
                <a:gd name="connsiteX71" fmla="*/ 790112 w 893897"/>
                <a:gd name="connsiteY71" fmla="*/ 350584 h 488299"/>
                <a:gd name="connsiteX72" fmla="*/ 789283 w 893897"/>
                <a:gd name="connsiteY72" fmla="*/ 352461 h 488299"/>
                <a:gd name="connsiteX73" fmla="*/ 788462 w 893897"/>
                <a:gd name="connsiteY73" fmla="*/ 353392 h 488299"/>
                <a:gd name="connsiteX74" fmla="*/ 787523 w 893897"/>
                <a:gd name="connsiteY74" fmla="*/ 353447 h 488299"/>
                <a:gd name="connsiteX75" fmla="*/ 785723 w 893897"/>
                <a:gd name="connsiteY75" fmla="*/ 352242 h 488299"/>
                <a:gd name="connsiteX76" fmla="*/ 784120 w 893897"/>
                <a:gd name="connsiteY76" fmla="*/ 350897 h 488299"/>
                <a:gd name="connsiteX77" fmla="*/ 782876 w 893897"/>
                <a:gd name="connsiteY77" fmla="*/ 350490 h 488299"/>
                <a:gd name="connsiteX78" fmla="*/ 779715 w 893897"/>
                <a:gd name="connsiteY78" fmla="*/ 351241 h 488299"/>
                <a:gd name="connsiteX79" fmla="*/ 776789 w 893897"/>
                <a:gd name="connsiteY79" fmla="*/ 352266 h 488299"/>
                <a:gd name="connsiteX80" fmla="*/ 775811 w 893897"/>
                <a:gd name="connsiteY80" fmla="*/ 352297 h 488299"/>
                <a:gd name="connsiteX81" fmla="*/ 774114 w 893897"/>
                <a:gd name="connsiteY81" fmla="*/ 351640 h 488299"/>
                <a:gd name="connsiteX82" fmla="*/ 772400 w 893897"/>
                <a:gd name="connsiteY82" fmla="*/ 350279 h 488299"/>
                <a:gd name="connsiteX83" fmla="*/ 771719 w 893897"/>
                <a:gd name="connsiteY83" fmla="*/ 347642 h 488299"/>
                <a:gd name="connsiteX84" fmla="*/ 770249 w 893897"/>
                <a:gd name="connsiteY84" fmla="*/ 346445 h 488299"/>
                <a:gd name="connsiteX85" fmla="*/ 768277 w 893897"/>
                <a:gd name="connsiteY85" fmla="*/ 347642 h 488299"/>
                <a:gd name="connsiteX86" fmla="*/ 762409 w 893897"/>
                <a:gd name="connsiteY86" fmla="*/ 349653 h 488299"/>
                <a:gd name="connsiteX87" fmla="*/ 755947 w 893897"/>
                <a:gd name="connsiteY87" fmla="*/ 352047 h 488299"/>
                <a:gd name="connsiteX88" fmla="*/ 751840 w 893897"/>
                <a:gd name="connsiteY88" fmla="*/ 353283 h 488299"/>
                <a:gd name="connsiteX89" fmla="*/ 750236 w 893897"/>
                <a:gd name="connsiteY89" fmla="*/ 353095 h 488299"/>
                <a:gd name="connsiteX90" fmla="*/ 747052 w 893897"/>
                <a:gd name="connsiteY90" fmla="*/ 353377 h 488299"/>
                <a:gd name="connsiteX91" fmla="*/ 744291 w 893897"/>
                <a:gd name="connsiteY91" fmla="*/ 354042 h 488299"/>
                <a:gd name="connsiteX92" fmla="*/ 742217 w 893897"/>
                <a:gd name="connsiteY92" fmla="*/ 354965 h 488299"/>
                <a:gd name="connsiteX93" fmla="*/ 738126 w 893897"/>
                <a:gd name="connsiteY93" fmla="*/ 356240 h 488299"/>
                <a:gd name="connsiteX94" fmla="*/ 734410 w 893897"/>
                <a:gd name="connsiteY94" fmla="*/ 357093 h 488299"/>
                <a:gd name="connsiteX95" fmla="*/ 732015 w 893897"/>
                <a:gd name="connsiteY95" fmla="*/ 359025 h 488299"/>
                <a:gd name="connsiteX96" fmla="*/ 730294 w 893897"/>
                <a:gd name="connsiteY96" fmla="*/ 360887 h 488299"/>
                <a:gd name="connsiteX97" fmla="*/ 730365 w 893897"/>
                <a:gd name="connsiteY97" fmla="*/ 361591 h 488299"/>
                <a:gd name="connsiteX98" fmla="*/ 731617 w 893897"/>
                <a:gd name="connsiteY98" fmla="*/ 362694 h 488299"/>
                <a:gd name="connsiteX99" fmla="*/ 733048 w 893897"/>
                <a:gd name="connsiteY99" fmla="*/ 363555 h 488299"/>
                <a:gd name="connsiteX100" fmla="*/ 735911 w 893897"/>
                <a:gd name="connsiteY100" fmla="*/ 363352 h 488299"/>
                <a:gd name="connsiteX101" fmla="*/ 738705 w 893897"/>
                <a:gd name="connsiteY101" fmla="*/ 363219 h 488299"/>
                <a:gd name="connsiteX102" fmla="*/ 741028 w 893897"/>
                <a:gd name="connsiteY102" fmla="*/ 364384 h 488299"/>
                <a:gd name="connsiteX103" fmla="*/ 743109 w 893897"/>
                <a:gd name="connsiteY103" fmla="*/ 365135 h 488299"/>
                <a:gd name="connsiteX104" fmla="*/ 743680 w 893897"/>
                <a:gd name="connsiteY104" fmla="*/ 366105 h 488299"/>
                <a:gd name="connsiteX105" fmla="*/ 743109 w 893897"/>
                <a:gd name="connsiteY105" fmla="*/ 367052 h 488299"/>
                <a:gd name="connsiteX106" fmla="*/ 741904 w 893897"/>
                <a:gd name="connsiteY106" fmla="*/ 367271 h 488299"/>
                <a:gd name="connsiteX107" fmla="*/ 741482 w 893897"/>
                <a:gd name="connsiteY107" fmla="*/ 367928 h 488299"/>
                <a:gd name="connsiteX108" fmla="*/ 741693 w 893897"/>
                <a:gd name="connsiteY108" fmla="*/ 368812 h 488299"/>
                <a:gd name="connsiteX109" fmla="*/ 740895 w 893897"/>
                <a:gd name="connsiteY109" fmla="*/ 371113 h 488299"/>
                <a:gd name="connsiteX110" fmla="*/ 740481 w 893897"/>
                <a:gd name="connsiteY110" fmla="*/ 374594 h 488299"/>
                <a:gd name="connsiteX111" fmla="*/ 740895 w 893897"/>
                <a:gd name="connsiteY111" fmla="*/ 378021 h 488299"/>
                <a:gd name="connsiteX112" fmla="*/ 741122 w 893897"/>
                <a:gd name="connsiteY112" fmla="*/ 381173 h 488299"/>
                <a:gd name="connsiteX113" fmla="*/ 740973 w 893897"/>
                <a:gd name="connsiteY113" fmla="*/ 382761 h 488299"/>
                <a:gd name="connsiteX114" fmla="*/ 740895 w 893897"/>
                <a:gd name="connsiteY114" fmla="*/ 385022 h 488299"/>
                <a:gd name="connsiteX115" fmla="*/ 741779 w 893897"/>
                <a:gd name="connsiteY115" fmla="*/ 386548 h 488299"/>
                <a:gd name="connsiteX116" fmla="*/ 742569 w 893897"/>
                <a:gd name="connsiteY116" fmla="*/ 389451 h 488299"/>
                <a:gd name="connsiteX117" fmla="*/ 743985 w 893897"/>
                <a:gd name="connsiteY117" fmla="*/ 391266 h 488299"/>
                <a:gd name="connsiteX118" fmla="*/ 746121 w 893897"/>
                <a:gd name="connsiteY118" fmla="*/ 397540 h 488299"/>
                <a:gd name="connsiteX119" fmla="*/ 747381 w 893897"/>
                <a:gd name="connsiteY119" fmla="*/ 401194 h 488299"/>
                <a:gd name="connsiteX120" fmla="*/ 748538 w 893897"/>
                <a:gd name="connsiteY120" fmla="*/ 405324 h 488299"/>
                <a:gd name="connsiteX121" fmla="*/ 747701 w 893897"/>
                <a:gd name="connsiteY121" fmla="*/ 407554 h 488299"/>
                <a:gd name="connsiteX122" fmla="*/ 747756 w 893897"/>
                <a:gd name="connsiteY122" fmla="*/ 408845 h 488299"/>
                <a:gd name="connsiteX123" fmla="*/ 749118 w 893897"/>
                <a:gd name="connsiteY123" fmla="*/ 409925 h 488299"/>
                <a:gd name="connsiteX124" fmla="*/ 749712 w 893897"/>
                <a:gd name="connsiteY124" fmla="*/ 412029 h 488299"/>
                <a:gd name="connsiteX125" fmla="*/ 750346 w 893897"/>
                <a:gd name="connsiteY125" fmla="*/ 413312 h 488299"/>
                <a:gd name="connsiteX126" fmla="*/ 750173 w 893897"/>
                <a:gd name="connsiteY126" fmla="*/ 414587 h 488299"/>
                <a:gd name="connsiteX127" fmla="*/ 749595 w 893897"/>
                <a:gd name="connsiteY127" fmla="*/ 415080 h 488299"/>
                <a:gd name="connsiteX128" fmla="*/ 746645 w 893897"/>
                <a:gd name="connsiteY128" fmla="*/ 414306 h 488299"/>
                <a:gd name="connsiteX129" fmla="*/ 744228 w 893897"/>
                <a:gd name="connsiteY129" fmla="*/ 415581 h 488299"/>
                <a:gd name="connsiteX130" fmla="*/ 741662 w 893897"/>
                <a:gd name="connsiteY130" fmla="*/ 416864 h 488299"/>
                <a:gd name="connsiteX131" fmla="*/ 741318 w 893897"/>
                <a:gd name="connsiteY131" fmla="*/ 417545 h 488299"/>
                <a:gd name="connsiteX132" fmla="*/ 741247 w 893897"/>
                <a:gd name="connsiteY132" fmla="*/ 418288 h 488299"/>
                <a:gd name="connsiteX133" fmla="*/ 741505 w 893897"/>
                <a:gd name="connsiteY133" fmla="*/ 418937 h 488299"/>
                <a:gd name="connsiteX134" fmla="*/ 742984 w 893897"/>
                <a:gd name="connsiteY134" fmla="*/ 420079 h 488299"/>
                <a:gd name="connsiteX135" fmla="*/ 745026 w 893897"/>
                <a:gd name="connsiteY135" fmla="*/ 420791 h 488299"/>
                <a:gd name="connsiteX136" fmla="*/ 744924 w 893897"/>
                <a:gd name="connsiteY136" fmla="*/ 421934 h 488299"/>
                <a:gd name="connsiteX137" fmla="*/ 742397 w 893897"/>
                <a:gd name="connsiteY137" fmla="*/ 422458 h 488299"/>
                <a:gd name="connsiteX138" fmla="*/ 738587 w 893897"/>
                <a:gd name="connsiteY138" fmla="*/ 424202 h 488299"/>
                <a:gd name="connsiteX139" fmla="*/ 737531 w 893897"/>
                <a:gd name="connsiteY139" fmla="*/ 426072 h 488299"/>
                <a:gd name="connsiteX140" fmla="*/ 736717 w 893897"/>
                <a:gd name="connsiteY140" fmla="*/ 428130 h 488299"/>
                <a:gd name="connsiteX141" fmla="*/ 736647 w 893897"/>
                <a:gd name="connsiteY141" fmla="*/ 429319 h 488299"/>
                <a:gd name="connsiteX142" fmla="*/ 737030 w 893897"/>
                <a:gd name="connsiteY142" fmla="*/ 432503 h 488299"/>
                <a:gd name="connsiteX143" fmla="*/ 737609 w 893897"/>
                <a:gd name="connsiteY143" fmla="*/ 436024 h 488299"/>
                <a:gd name="connsiteX144" fmla="*/ 738697 w 893897"/>
                <a:gd name="connsiteY144" fmla="*/ 439732 h 488299"/>
                <a:gd name="connsiteX145" fmla="*/ 738783 w 893897"/>
                <a:gd name="connsiteY145" fmla="*/ 440874 h 488299"/>
                <a:gd name="connsiteX146" fmla="*/ 738220 w 893897"/>
                <a:gd name="connsiteY146" fmla="*/ 441688 h 488299"/>
                <a:gd name="connsiteX147" fmla="*/ 737695 w 893897"/>
                <a:gd name="connsiteY147" fmla="*/ 442212 h 488299"/>
                <a:gd name="connsiteX148" fmla="*/ 734667 w 893897"/>
                <a:gd name="connsiteY148" fmla="*/ 438871 h 488299"/>
                <a:gd name="connsiteX149" fmla="*/ 731366 w 893897"/>
                <a:gd name="connsiteY149" fmla="*/ 435609 h 488299"/>
                <a:gd name="connsiteX150" fmla="*/ 728785 w 893897"/>
                <a:gd name="connsiteY150" fmla="*/ 434858 h 488299"/>
                <a:gd name="connsiteX151" fmla="*/ 724286 w 893897"/>
                <a:gd name="connsiteY151" fmla="*/ 434318 h 488299"/>
                <a:gd name="connsiteX152" fmla="*/ 721900 w 893897"/>
                <a:gd name="connsiteY152" fmla="*/ 434295 h 488299"/>
                <a:gd name="connsiteX153" fmla="*/ 720546 w 893897"/>
                <a:gd name="connsiteY153" fmla="*/ 433520 h 488299"/>
                <a:gd name="connsiteX154" fmla="*/ 719216 w 893897"/>
                <a:gd name="connsiteY154" fmla="*/ 431627 h 488299"/>
                <a:gd name="connsiteX155" fmla="*/ 717628 w 893897"/>
                <a:gd name="connsiteY155" fmla="*/ 429913 h 488299"/>
                <a:gd name="connsiteX156" fmla="*/ 715594 w 893897"/>
                <a:gd name="connsiteY156" fmla="*/ 428098 h 488299"/>
                <a:gd name="connsiteX157" fmla="*/ 714765 w 893897"/>
                <a:gd name="connsiteY157" fmla="*/ 425329 h 488299"/>
                <a:gd name="connsiteX158" fmla="*/ 713928 w 893897"/>
                <a:gd name="connsiteY158" fmla="*/ 424836 h 488299"/>
                <a:gd name="connsiteX159" fmla="*/ 712457 w 893897"/>
                <a:gd name="connsiteY159" fmla="*/ 425188 h 488299"/>
                <a:gd name="connsiteX160" fmla="*/ 710001 w 893897"/>
                <a:gd name="connsiteY160" fmla="*/ 425102 h 488299"/>
                <a:gd name="connsiteX161" fmla="*/ 708623 w 893897"/>
                <a:gd name="connsiteY161" fmla="*/ 424859 h 488299"/>
                <a:gd name="connsiteX162" fmla="*/ 706566 w 893897"/>
                <a:gd name="connsiteY162" fmla="*/ 424382 h 488299"/>
                <a:gd name="connsiteX163" fmla="*/ 703288 w 893897"/>
                <a:gd name="connsiteY163" fmla="*/ 423248 h 488299"/>
                <a:gd name="connsiteX164" fmla="*/ 700698 w 893897"/>
                <a:gd name="connsiteY164" fmla="*/ 422176 h 488299"/>
                <a:gd name="connsiteX165" fmla="*/ 697436 w 893897"/>
                <a:gd name="connsiteY165" fmla="*/ 421973 h 488299"/>
                <a:gd name="connsiteX166" fmla="*/ 695558 w 893897"/>
                <a:gd name="connsiteY166" fmla="*/ 422184 h 488299"/>
                <a:gd name="connsiteX167" fmla="*/ 689698 w 893897"/>
                <a:gd name="connsiteY167" fmla="*/ 422387 h 488299"/>
                <a:gd name="connsiteX168" fmla="*/ 684832 w 893897"/>
                <a:gd name="connsiteY168" fmla="*/ 421261 h 488299"/>
                <a:gd name="connsiteX169" fmla="*/ 680897 w 893897"/>
                <a:gd name="connsiteY169" fmla="*/ 421057 h 488299"/>
                <a:gd name="connsiteX170" fmla="*/ 678472 w 893897"/>
                <a:gd name="connsiteY170" fmla="*/ 421120 h 488299"/>
                <a:gd name="connsiteX171" fmla="*/ 677314 w 893897"/>
                <a:gd name="connsiteY171" fmla="*/ 420979 h 488299"/>
                <a:gd name="connsiteX172" fmla="*/ 675327 w 893897"/>
                <a:gd name="connsiteY172" fmla="*/ 420987 h 488299"/>
                <a:gd name="connsiteX173" fmla="*/ 672401 w 893897"/>
                <a:gd name="connsiteY173" fmla="*/ 420744 h 488299"/>
                <a:gd name="connsiteX174" fmla="*/ 668489 w 893897"/>
                <a:gd name="connsiteY174" fmla="*/ 419007 h 488299"/>
                <a:gd name="connsiteX175" fmla="*/ 666972 w 893897"/>
                <a:gd name="connsiteY175" fmla="*/ 418921 h 488299"/>
                <a:gd name="connsiteX176" fmla="*/ 666009 w 893897"/>
                <a:gd name="connsiteY176" fmla="*/ 418984 h 488299"/>
                <a:gd name="connsiteX177" fmla="*/ 659469 w 893897"/>
                <a:gd name="connsiteY177" fmla="*/ 420259 h 488299"/>
                <a:gd name="connsiteX178" fmla="*/ 656457 w 893897"/>
                <a:gd name="connsiteY178" fmla="*/ 420557 h 488299"/>
                <a:gd name="connsiteX179" fmla="*/ 650065 w 893897"/>
                <a:gd name="connsiteY179" fmla="*/ 420408 h 488299"/>
                <a:gd name="connsiteX180" fmla="*/ 643791 w 893897"/>
                <a:gd name="connsiteY180" fmla="*/ 420267 h 488299"/>
                <a:gd name="connsiteX181" fmla="*/ 641772 w 893897"/>
                <a:gd name="connsiteY181" fmla="*/ 420001 h 488299"/>
                <a:gd name="connsiteX182" fmla="*/ 640653 w 893897"/>
                <a:gd name="connsiteY182" fmla="*/ 420134 h 488299"/>
                <a:gd name="connsiteX183" fmla="*/ 638283 w 893897"/>
                <a:gd name="connsiteY183" fmla="*/ 423193 h 488299"/>
                <a:gd name="connsiteX184" fmla="*/ 637266 w 893897"/>
                <a:gd name="connsiteY184" fmla="*/ 423670 h 488299"/>
                <a:gd name="connsiteX185" fmla="*/ 631351 w 893897"/>
                <a:gd name="connsiteY185" fmla="*/ 423005 h 488299"/>
                <a:gd name="connsiteX186" fmla="*/ 624357 w 893897"/>
                <a:gd name="connsiteY186" fmla="*/ 420995 h 488299"/>
                <a:gd name="connsiteX187" fmla="*/ 619303 w 893897"/>
                <a:gd name="connsiteY187" fmla="*/ 418789 h 488299"/>
                <a:gd name="connsiteX188" fmla="*/ 615016 w 893897"/>
                <a:gd name="connsiteY188" fmla="*/ 416449 h 488299"/>
                <a:gd name="connsiteX189" fmla="*/ 609336 w 893897"/>
                <a:gd name="connsiteY189" fmla="*/ 412757 h 488299"/>
                <a:gd name="connsiteX190" fmla="*/ 605941 w 893897"/>
                <a:gd name="connsiteY190" fmla="*/ 410934 h 488299"/>
                <a:gd name="connsiteX191" fmla="*/ 605448 w 893897"/>
                <a:gd name="connsiteY191" fmla="*/ 411982 h 488299"/>
                <a:gd name="connsiteX192" fmla="*/ 604548 w 893897"/>
                <a:gd name="connsiteY192" fmla="*/ 412319 h 488299"/>
                <a:gd name="connsiteX193" fmla="*/ 603242 w 893897"/>
                <a:gd name="connsiteY193" fmla="*/ 412483 h 488299"/>
                <a:gd name="connsiteX194" fmla="*/ 600230 w 893897"/>
                <a:gd name="connsiteY194" fmla="*/ 412295 h 488299"/>
                <a:gd name="connsiteX195" fmla="*/ 598837 w 893897"/>
                <a:gd name="connsiteY195" fmla="*/ 414165 h 488299"/>
                <a:gd name="connsiteX196" fmla="*/ 595160 w 893897"/>
                <a:gd name="connsiteY196" fmla="*/ 415503 h 488299"/>
                <a:gd name="connsiteX197" fmla="*/ 592821 w 893897"/>
                <a:gd name="connsiteY197" fmla="*/ 416700 h 488299"/>
                <a:gd name="connsiteX198" fmla="*/ 591600 w 893897"/>
                <a:gd name="connsiteY198" fmla="*/ 418053 h 488299"/>
                <a:gd name="connsiteX199" fmla="*/ 589269 w 893897"/>
                <a:gd name="connsiteY199" fmla="*/ 426995 h 488299"/>
                <a:gd name="connsiteX200" fmla="*/ 588643 w 893897"/>
                <a:gd name="connsiteY200" fmla="*/ 430258 h 488299"/>
                <a:gd name="connsiteX201" fmla="*/ 590208 w 893897"/>
                <a:gd name="connsiteY201" fmla="*/ 435734 h 488299"/>
                <a:gd name="connsiteX202" fmla="*/ 588416 w 893897"/>
                <a:gd name="connsiteY202" fmla="*/ 435413 h 488299"/>
                <a:gd name="connsiteX203" fmla="*/ 586312 w 893897"/>
                <a:gd name="connsiteY203" fmla="*/ 434013 h 488299"/>
                <a:gd name="connsiteX204" fmla="*/ 585584 w 893897"/>
                <a:gd name="connsiteY204" fmla="*/ 432910 h 488299"/>
                <a:gd name="connsiteX205" fmla="*/ 583558 w 893897"/>
                <a:gd name="connsiteY205" fmla="*/ 432237 h 488299"/>
                <a:gd name="connsiteX206" fmla="*/ 576188 w 893897"/>
                <a:gd name="connsiteY206" fmla="*/ 431220 h 488299"/>
                <a:gd name="connsiteX207" fmla="*/ 574811 w 893897"/>
                <a:gd name="connsiteY207" fmla="*/ 429960 h 488299"/>
                <a:gd name="connsiteX208" fmla="*/ 573951 w 893897"/>
                <a:gd name="connsiteY208" fmla="*/ 428935 h 488299"/>
                <a:gd name="connsiteX209" fmla="*/ 572042 w 893897"/>
                <a:gd name="connsiteY209" fmla="*/ 428263 h 488299"/>
                <a:gd name="connsiteX210" fmla="*/ 569343 w 893897"/>
                <a:gd name="connsiteY210" fmla="*/ 427746 h 488299"/>
                <a:gd name="connsiteX211" fmla="*/ 563475 w 893897"/>
                <a:gd name="connsiteY211" fmla="*/ 425368 h 488299"/>
                <a:gd name="connsiteX212" fmla="*/ 560972 w 893897"/>
                <a:gd name="connsiteY212" fmla="*/ 425282 h 488299"/>
                <a:gd name="connsiteX213" fmla="*/ 553399 w 893897"/>
                <a:gd name="connsiteY213" fmla="*/ 423451 h 488299"/>
                <a:gd name="connsiteX214" fmla="*/ 552162 w 893897"/>
                <a:gd name="connsiteY214" fmla="*/ 423467 h 488299"/>
                <a:gd name="connsiteX215" fmla="*/ 551599 w 893897"/>
                <a:gd name="connsiteY215" fmla="*/ 423545 h 488299"/>
                <a:gd name="connsiteX216" fmla="*/ 548657 w 893897"/>
                <a:gd name="connsiteY216" fmla="*/ 424742 h 488299"/>
                <a:gd name="connsiteX217" fmla="*/ 546757 w 893897"/>
                <a:gd name="connsiteY217" fmla="*/ 425086 h 488299"/>
                <a:gd name="connsiteX218" fmla="*/ 544730 w 893897"/>
                <a:gd name="connsiteY218" fmla="*/ 424601 h 488299"/>
                <a:gd name="connsiteX219" fmla="*/ 541100 w 893897"/>
                <a:gd name="connsiteY219" fmla="*/ 426080 h 488299"/>
                <a:gd name="connsiteX220" fmla="*/ 539137 w 893897"/>
                <a:gd name="connsiteY220" fmla="*/ 428051 h 488299"/>
                <a:gd name="connsiteX221" fmla="*/ 537517 w 893897"/>
                <a:gd name="connsiteY221" fmla="*/ 430461 h 488299"/>
                <a:gd name="connsiteX222" fmla="*/ 535968 w 893897"/>
                <a:gd name="connsiteY222" fmla="*/ 431979 h 488299"/>
                <a:gd name="connsiteX223" fmla="*/ 535507 w 893897"/>
                <a:gd name="connsiteY223" fmla="*/ 434248 h 488299"/>
                <a:gd name="connsiteX224" fmla="*/ 534411 w 893897"/>
                <a:gd name="connsiteY224" fmla="*/ 435421 h 488299"/>
                <a:gd name="connsiteX225" fmla="*/ 533105 w 893897"/>
                <a:gd name="connsiteY225" fmla="*/ 437768 h 488299"/>
                <a:gd name="connsiteX226" fmla="*/ 533105 w 893897"/>
                <a:gd name="connsiteY226" fmla="*/ 439137 h 488299"/>
                <a:gd name="connsiteX227" fmla="*/ 534286 w 893897"/>
                <a:gd name="connsiteY227" fmla="*/ 440467 h 488299"/>
                <a:gd name="connsiteX228" fmla="*/ 532393 w 893897"/>
                <a:gd name="connsiteY228" fmla="*/ 441696 h 488299"/>
                <a:gd name="connsiteX229" fmla="*/ 530288 w 893897"/>
                <a:gd name="connsiteY229" fmla="*/ 442079 h 488299"/>
                <a:gd name="connsiteX230" fmla="*/ 529201 w 893897"/>
                <a:gd name="connsiteY230" fmla="*/ 442830 h 488299"/>
                <a:gd name="connsiteX231" fmla="*/ 528043 w 893897"/>
                <a:gd name="connsiteY231" fmla="*/ 444637 h 488299"/>
                <a:gd name="connsiteX232" fmla="*/ 526963 w 893897"/>
                <a:gd name="connsiteY232" fmla="*/ 446186 h 488299"/>
                <a:gd name="connsiteX233" fmla="*/ 526329 w 893897"/>
                <a:gd name="connsiteY233" fmla="*/ 446734 h 488299"/>
                <a:gd name="connsiteX234" fmla="*/ 525360 w 893897"/>
                <a:gd name="connsiteY234" fmla="*/ 446632 h 488299"/>
                <a:gd name="connsiteX235" fmla="*/ 524233 w 893897"/>
                <a:gd name="connsiteY235" fmla="*/ 445427 h 488299"/>
                <a:gd name="connsiteX236" fmla="*/ 522629 w 893897"/>
                <a:gd name="connsiteY236" fmla="*/ 445482 h 488299"/>
                <a:gd name="connsiteX237" fmla="*/ 520720 w 893897"/>
                <a:gd name="connsiteY237" fmla="*/ 446968 h 488299"/>
                <a:gd name="connsiteX238" fmla="*/ 518451 w 893897"/>
                <a:gd name="connsiteY238" fmla="*/ 449386 h 488299"/>
                <a:gd name="connsiteX239" fmla="*/ 515596 w 893897"/>
                <a:gd name="connsiteY239" fmla="*/ 453071 h 488299"/>
                <a:gd name="connsiteX240" fmla="*/ 512615 w 893897"/>
                <a:gd name="connsiteY240" fmla="*/ 455027 h 488299"/>
                <a:gd name="connsiteX241" fmla="*/ 508844 w 893897"/>
                <a:gd name="connsiteY241" fmla="*/ 456685 h 488299"/>
                <a:gd name="connsiteX242" fmla="*/ 506114 w 893897"/>
                <a:gd name="connsiteY242" fmla="*/ 457421 h 488299"/>
                <a:gd name="connsiteX243" fmla="*/ 503954 w 893897"/>
                <a:gd name="connsiteY243" fmla="*/ 458680 h 488299"/>
                <a:gd name="connsiteX244" fmla="*/ 500348 w 893897"/>
                <a:gd name="connsiteY244" fmla="*/ 461231 h 488299"/>
                <a:gd name="connsiteX245" fmla="*/ 499628 w 893897"/>
                <a:gd name="connsiteY245" fmla="*/ 462733 h 488299"/>
                <a:gd name="connsiteX246" fmla="*/ 497015 w 893897"/>
                <a:gd name="connsiteY246" fmla="*/ 463617 h 488299"/>
                <a:gd name="connsiteX247" fmla="*/ 494911 w 893897"/>
                <a:gd name="connsiteY247" fmla="*/ 464634 h 488299"/>
                <a:gd name="connsiteX248" fmla="*/ 492963 w 893897"/>
                <a:gd name="connsiteY248" fmla="*/ 466331 h 488299"/>
                <a:gd name="connsiteX249" fmla="*/ 492485 w 893897"/>
                <a:gd name="connsiteY249" fmla="*/ 469328 h 488299"/>
                <a:gd name="connsiteX250" fmla="*/ 491249 w 893897"/>
                <a:gd name="connsiteY250" fmla="*/ 471049 h 488299"/>
                <a:gd name="connsiteX251" fmla="*/ 488268 w 893897"/>
                <a:gd name="connsiteY251" fmla="*/ 473404 h 488299"/>
                <a:gd name="connsiteX252" fmla="*/ 485765 w 893897"/>
                <a:gd name="connsiteY252" fmla="*/ 475782 h 488299"/>
                <a:gd name="connsiteX253" fmla="*/ 484130 w 893897"/>
                <a:gd name="connsiteY253" fmla="*/ 478114 h 488299"/>
                <a:gd name="connsiteX254" fmla="*/ 482401 w 893897"/>
                <a:gd name="connsiteY254" fmla="*/ 480578 h 488299"/>
                <a:gd name="connsiteX255" fmla="*/ 481861 w 893897"/>
                <a:gd name="connsiteY255" fmla="*/ 481932 h 488299"/>
                <a:gd name="connsiteX256" fmla="*/ 481799 w 893897"/>
                <a:gd name="connsiteY256" fmla="*/ 483786 h 488299"/>
                <a:gd name="connsiteX257" fmla="*/ 482612 w 893897"/>
                <a:gd name="connsiteY257" fmla="*/ 485342 h 488299"/>
                <a:gd name="connsiteX258" fmla="*/ 482769 w 893897"/>
                <a:gd name="connsiteY258" fmla="*/ 486821 h 488299"/>
                <a:gd name="connsiteX259" fmla="*/ 482151 w 893897"/>
                <a:gd name="connsiteY259" fmla="*/ 487893 h 488299"/>
                <a:gd name="connsiteX260" fmla="*/ 480461 w 893897"/>
                <a:gd name="connsiteY260" fmla="*/ 488300 h 488299"/>
                <a:gd name="connsiteX261" fmla="*/ 478693 w 893897"/>
                <a:gd name="connsiteY261" fmla="*/ 487987 h 488299"/>
                <a:gd name="connsiteX262" fmla="*/ 475978 w 893897"/>
                <a:gd name="connsiteY262" fmla="*/ 486931 h 488299"/>
                <a:gd name="connsiteX263" fmla="*/ 473091 w 893897"/>
                <a:gd name="connsiteY263" fmla="*/ 485037 h 488299"/>
                <a:gd name="connsiteX264" fmla="*/ 472035 w 893897"/>
                <a:gd name="connsiteY264" fmla="*/ 484106 h 488299"/>
                <a:gd name="connsiteX265" fmla="*/ 470619 w 893897"/>
                <a:gd name="connsiteY265" fmla="*/ 482510 h 488299"/>
                <a:gd name="connsiteX266" fmla="*/ 470822 w 893897"/>
                <a:gd name="connsiteY266" fmla="*/ 481032 h 488299"/>
                <a:gd name="connsiteX267" fmla="*/ 471550 w 893897"/>
                <a:gd name="connsiteY267" fmla="*/ 478145 h 488299"/>
                <a:gd name="connsiteX268" fmla="*/ 472043 w 893897"/>
                <a:gd name="connsiteY268" fmla="*/ 476166 h 488299"/>
                <a:gd name="connsiteX269" fmla="*/ 470869 w 893897"/>
                <a:gd name="connsiteY269" fmla="*/ 475219 h 488299"/>
                <a:gd name="connsiteX270" fmla="*/ 470001 w 893897"/>
                <a:gd name="connsiteY270" fmla="*/ 474202 h 488299"/>
                <a:gd name="connsiteX271" fmla="*/ 469383 w 893897"/>
                <a:gd name="connsiteY271" fmla="*/ 473224 h 488299"/>
                <a:gd name="connsiteX272" fmla="*/ 468162 w 893897"/>
                <a:gd name="connsiteY272" fmla="*/ 471292 h 488299"/>
                <a:gd name="connsiteX273" fmla="*/ 466629 w 893897"/>
                <a:gd name="connsiteY273" fmla="*/ 471769 h 488299"/>
                <a:gd name="connsiteX274" fmla="*/ 465299 w 893897"/>
                <a:gd name="connsiteY274" fmla="*/ 472246 h 488299"/>
                <a:gd name="connsiteX275" fmla="*/ 463758 w 893897"/>
                <a:gd name="connsiteY275" fmla="*/ 471565 h 488299"/>
                <a:gd name="connsiteX276" fmla="*/ 459212 w 893897"/>
                <a:gd name="connsiteY276" fmla="*/ 471863 h 488299"/>
                <a:gd name="connsiteX277" fmla="*/ 455786 w 893897"/>
                <a:gd name="connsiteY277" fmla="*/ 472082 h 488299"/>
                <a:gd name="connsiteX278" fmla="*/ 452563 w 893897"/>
                <a:gd name="connsiteY278" fmla="*/ 472285 h 488299"/>
                <a:gd name="connsiteX279" fmla="*/ 448478 w 893897"/>
                <a:gd name="connsiteY279" fmla="*/ 472551 h 488299"/>
                <a:gd name="connsiteX280" fmla="*/ 443550 w 893897"/>
                <a:gd name="connsiteY280" fmla="*/ 472872 h 488299"/>
                <a:gd name="connsiteX281" fmla="*/ 442134 w 893897"/>
                <a:gd name="connsiteY281" fmla="*/ 472450 h 488299"/>
                <a:gd name="connsiteX282" fmla="*/ 441250 w 893897"/>
                <a:gd name="connsiteY282" fmla="*/ 471808 h 488299"/>
                <a:gd name="connsiteX283" fmla="*/ 440358 w 893897"/>
                <a:gd name="connsiteY283" fmla="*/ 469140 h 488299"/>
                <a:gd name="connsiteX284" fmla="*/ 439841 w 893897"/>
                <a:gd name="connsiteY284" fmla="*/ 466871 h 488299"/>
                <a:gd name="connsiteX285" fmla="*/ 438887 w 893897"/>
                <a:gd name="connsiteY285" fmla="*/ 462623 h 488299"/>
                <a:gd name="connsiteX286" fmla="*/ 438246 w 893897"/>
                <a:gd name="connsiteY286" fmla="*/ 459330 h 488299"/>
                <a:gd name="connsiteX287" fmla="*/ 437487 w 893897"/>
                <a:gd name="connsiteY287" fmla="*/ 455402 h 488299"/>
                <a:gd name="connsiteX288" fmla="*/ 436986 w 893897"/>
                <a:gd name="connsiteY288" fmla="*/ 451052 h 488299"/>
                <a:gd name="connsiteX289" fmla="*/ 436626 w 893897"/>
                <a:gd name="connsiteY289" fmla="*/ 447954 h 488299"/>
                <a:gd name="connsiteX290" fmla="*/ 432894 w 893897"/>
                <a:gd name="connsiteY290" fmla="*/ 447853 h 488299"/>
                <a:gd name="connsiteX291" fmla="*/ 429914 w 893897"/>
                <a:gd name="connsiteY291" fmla="*/ 447774 h 488299"/>
                <a:gd name="connsiteX292" fmla="*/ 425884 w 893897"/>
                <a:gd name="connsiteY292" fmla="*/ 447665 h 488299"/>
                <a:gd name="connsiteX293" fmla="*/ 425916 w 893897"/>
                <a:gd name="connsiteY293" fmla="*/ 445193 h 488299"/>
                <a:gd name="connsiteX294" fmla="*/ 425963 w 893897"/>
                <a:gd name="connsiteY294" fmla="*/ 442071 h 488299"/>
                <a:gd name="connsiteX295" fmla="*/ 426018 w 893897"/>
                <a:gd name="connsiteY295" fmla="*/ 438511 h 488299"/>
                <a:gd name="connsiteX296" fmla="*/ 426769 w 893897"/>
                <a:gd name="connsiteY296" fmla="*/ 433833 h 488299"/>
                <a:gd name="connsiteX297" fmla="*/ 427050 w 893897"/>
                <a:gd name="connsiteY297" fmla="*/ 429906 h 488299"/>
                <a:gd name="connsiteX298" fmla="*/ 427402 w 893897"/>
                <a:gd name="connsiteY298" fmla="*/ 425094 h 488299"/>
                <a:gd name="connsiteX299" fmla="*/ 427622 w 893897"/>
                <a:gd name="connsiteY299" fmla="*/ 421910 h 488299"/>
                <a:gd name="connsiteX300" fmla="*/ 427872 w 893897"/>
                <a:gd name="connsiteY300" fmla="*/ 418397 h 488299"/>
                <a:gd name="connsiteX301" fmla="*/ 425791 w 893897"/>
                <a:gd name="connsiteY301" fmla="*/ 419485 h 488299"/>
                <a:gd name="connsiteX302" fmla="*/ 423498 w 893897"/>
                <a:gd name="connsiteY302" fmla="*/ 420682 h 488299"/>
                <a:gd name="connsiteX303" fmla="*/ 421347 w 893897"/>
                <a:gd name="connsiteY303" fmla="*/ 421801 h 488299"/>
                <a:gd name="connsiteX304" fmla="*/ 419868 w 893897"/>
                <a:gd name="connsiteY304" fmla="*/ 418961 h 488299"/>
                <a:gd name="connsiteX305" fmla="*/ 418429 w 893897"/>
                <a:gd name="connsiteY305" fmla="*/ 416191 h 488299"/>
                <a:gd name="connsiteX306" fmla="*/ 416246 w 893897"/>
                <a:gd name="connsiteY306" fmla="*/ 411974 h 488299"/>
                <a:gd name="connsiteX307" fmla="*/ 414611 w 893897"/>
                <a:gd name="connsiteY307" fmla="*/ 408814 h 488299"/>
                <a:gd name="connsiteX308" fmla="*/ 411771 w 893897"/>
                <a:gd name="connsiteY308" fmla="*/ 406960 h 488299"/>
                <a:gd name="connsiteX309" fmla="*/ 409651 w 893897"/>
                <a:gd name="connsiteY309" fmla="*/ 405590 h 488299"/>
                <a:gd name="connsiteX310" fmla="*/ 407468 w 893897"/>
                <a:gd name="connsiteY310" fmla="*/ 403282 h 488299"/>
                <a:gd name="connsiteX311" fmla="*/ 405583 w 893897"/>
                <a:gd name="connsiteY311" fmla="*/ 400881 h 488299"/>
                <a:gd name="connsiteX312" fmla="*/ 403791 w 893897"/>
                <a:gd name="connsiteY312" fmla="*/ 398596 h 488299"/>
                <a:gd name="connsiteX313" fmla="*/ 401648 w 893897"/>
                <a:gd name="connsiteY313" fmla="*/ 396617 h 488299"/>
                <a:gd name="connsiteX314" fmla="*/ 399590 w 893897"/>
                <a:gd name="connsiteY314" fmla="*/ 397243 h 488299"/>
                <a:gd name="connsiteX315" fmla="*/ 397267 w 893897"/>
                <a:gd name="connsiteY315" fmla="*/ 398487 h 488299"/>
                <a:gd name="connsiteX316" fmla="*/ 395029 w 893897"/>
                <a:gd name="connsiteY316" fmla="*/ 399676 h 488299"/>
                <a:gd name="connsiteX317" fmla="*/ 392658 w 893897"/>
                <a:gd name="connsiteY317" fmla="*/ 400943 h 488299"/>
                <a:gd name="connsiteX318" fmla="*/ 391501 w 893897"/>
                <a:gd name="connsiteY318" fmla="*/ 401561 h 488299"/>
                <a:gd name="connsiteX319" fmla="*/ 388746 w 893897"/>
                <a:gd name="connsiteY319" fmla="*/ 401327 h 488299"/>
                <a:gd name="connsiteX320" fmla="*/ 386345 w 893897"/>
                <a:gd name="connsiteY320" fmla="*/ 401123 h 488299"/>
                <a:gd name="connsiteX321" fmla="*/ 382050 w 893897"/>
                <a:gd name="connsiteY321" fmla="*/ 400756 h 488299"/>
                <a:gd name="connsiteX322" fmla="*/ 378428 w 893897"/>
                <a:gd name="connsiteY322" fmla="*/ 400443 h 488299"/>
                <a:gd name="connsiteX323" fmla="*/ 374727 w 893897"/>
                <a:gd name="connsiteY323" fmla="*/ 400122 h 488299"/>
                <a:gd name="connsiteX324" fmla="*/ 369571 w 893897"/>
                <a:gd name="connsiteY324" fmla="*/ 399676 h 488299"/>
                <a:gd name="connsiteX325" fmla="*/ 364345 w 893897"/>
                <a:gd name="connsiteY325" fmla="*/ 399230 h 488299"/>
                <a:gd name="connsiteX326" fmla="*/ 360856 w 893897"/>
                <a:gd name="connsiteY326" fmla="*/ 399824 h 488299"/>
                <a:gd name="connsiteX327" fmla="*/ 356428 w 893897"/>
                <a:gd name="connsiteY327" fmla="*/ 400568 h 488299"/>
                <a:gd name="connsiteX328" fmla="*/ 351781 w 893897"/>
                <a:gd name="connsiteY328" fmla="*/ 401350 h 488299"/>
                <a:gd name="connsiteX329" fmla="*/ 347940 w 893897"/>
                <a:gd name="connsiteY329" fmla="*/ 401999 h 488299"/>
                <a:gd name="connsiteX330" fmla="*/ 343074 w 893897"/>
                <a:gd name="connsiteY330" fmla="*/ 402813 h 488299"/>
                <a:gd name="connsiteX331" fmla="*/ 339436 w 893897"/>
                <a:gd name="connsiteY331" fmla="*/ 403423 h 488299"/>
                <a:gd name="connsiteX332" fmla="*/ 337644 w 893897"/>
                <a:gd name="connsiteY332" fmla="*/ 403337 h 488299"/>
                <a:gd name="connsiteX333" fmla="*/ 335391 w 893897"/>
                <a:gd name="connsiteY333" fmla="*/ 400771 h 488299"/>
                <a:gd name="connsiteX334" fmla="*/ 331776 w 893897"/>
                <a:gd name="connsiteY334" fmla="*/ 396648 h 488299"/>
                <a:gd name="connsiteX335" fmla="*/ 329594 w 893897"/>
                <a:gd name="connsiteY335" fmla="*/ 394145 h 488299"/>
                <a:gd name="connsiteX336" fmla="*/ 327450 w 893897"/>
                <a:gd name="connsiteY336" fmla="*/ 391688 h 488299"/>
                <a:gd name="connsiteX337" fmla="*/ 324352 w 893897"/>
                <a:gd name="connsiteY337" fmla="*/ 388144 h 488299"/>
                <a:gd name="connsiteX338" fmla="*/ 321864 w 893897"/>
                <a:gd name="connsiteY338" fmla="*/ 385453 h 488299"/>
                <a:gd name="connsiteX339" fmla="*/ 319431 w 893897"/>
                <a:gd name="connsiteY339" fmla="*/ 382824 h 488299"/>
                <a:gd name="connsiteX340" fmla="*/ 318030 w 893897"/>
                <a:gd name="connsiteY340" fmla="*/ 380391 h 488299"/>
                <a:gd name="connsiteX341" fmla="*/ 317334 w 893897"/>
                <a:gd name="connsiteY341" fmla="*/ 377324 h 488299"/>
                <a:gd name="connsiteX342" fmla="*/ 316067 w 893897"/>
                <a:gd name="connsiteY342" fmla="*/ 375932 h 488299"/>
                <a:gd name="connsiteX343" fmla="*/ 313251 w 893897"/>
                <a:gd name="connsiteY343" fmla="*/ 374054 h 488299"/>
                <a:gd name="connsiteX344" fmla="*/ 310215 w 893897"/>
                <a:gd name="connsiteY344" fmla="*/ 372036 h 488299"/>
                <a:gd name="connsiteX345" fmla="*/ 307180 w 893897"/>
                <a:gd name="connsiteY345" fmla="*/ 370017 h 488299"/>
                <a:gd name="connsiteX346" fmla="*/ 304144 w 893897"/>
                <a:gd name="connsiteY346" fmla="*/ 367999 h 488299"/>
                <a:gd name="connsiteX347" fmla="*/ 301109 w 893897"/>
                <a:gd name="connsiteY347" fmla="*/ 365972 h 488299"/>
                <a:gd name="connsiteX348" fmla="*/ 298073 w 893897"/>
                <a:gd name="connsiteY348" fmla="*/ 363946 h 488299"/>
                <a:gd name="connsiteX349" fmla="*/ 295038 w 893897"/>
                <a:gd name="connsiteY349" fmla="*/ 361920 h 488299"/>
                <a:gd name="connsiteX350" fmla="*/ 292002 w 893897"/>
                <a:gd name="connsiteY350" fmla="*/ 359886 h 488299"/>
                <a:gd name="connsiteX351" fmla="*/ 288967 w 893897"/>
                <a:gd name="connsiteY351" fmla="*/ 357852 h 488299"/>
                <a:gd name="connsiteX352" fmla="*/ 285931 w 893897"/>
                <a:gd name="connsiteY352" fmla="*/ 355818 h 488299"/>
                <a:gd name="connsiteX353" fmla="*/ 282896 w 893897"/>
                <a:gd name="connsiteY353" fmla="*/ 353776 h 488299"/>
                <a:gd name="connsiteX354" fmla="*/ 279930 w 893897"/>
                <a:gd name="connsiteY354" fmla="*/ 351757 h 488299"/>
                <a:gd name="connsiteX355" fmla="*/ 276895 w 893897"/>
                <a:gd name="connsiteY355" fmla="*/ 349715 h 488299"/>
                <a:gd name="connsiteX356" fmla="*/ 273859 w 893897"/>
                <a:gd name="connsiteY356" fmla="*/ 347666 h 488299"/>
                <a:gd name="connsiteX357" fmla="*/ 270824 w 893897"/>
                <a:gd name="connsiteY357" fmla="*/ 345616 h 488299"/>
                <a:gd name="connsiteX358" fmla="*/ 267788 w 893897"/>
                <a:gd name="connsiteY358" fmla="*/ 343566 h 488299"/>
                <a:gd name="connsiteX359" fmla="*/ 264753 w 893897"/>
                <a:gd name="connsiteY359" fmla="*/ 341516 h 488299"/>
                <a:gd name="connsiteX360" fmla="*/ 262257 w 893897"/>
                <a:gd name="connsiteY360" fmla="*/ 340022 h 488299"/>
                <a:gd name="connsiteX361" fmla="*/ 259934 w 893897"/>
                <a:gd name="connsiteY361" fmla="*/ 340413 h 488299"/>
                <a:gd name="connsiteX362" fmla="*/ 256460 w 893897"/>
                <a:gd name="connsiteY362" fmla="*/ 341462 h 488299"/>
                <a:gd name="connsiteX363" fmla="*/ 252814 w 893897"/>
                <a:gd name="connsiteY363" fmla="*/ 342557 h 488299"/>
                <a:gd name="connsiteX364" fmla="*/ 249208 w 893897"/>
                <a:gd name="connsiteY364" fmla="*/ 343644 h 488299"/>
                <a:gd name="connsiteX365" fmla="*/ 242746 w 893897"/>
                <a:gd name="connsiteY365" fmla="*/ 345585 h 488299"/>
                <a:gd name="connsiteX366" fmla="*/ 238591 w 893897"/>
                <a:gd name="connsiteY366" fmla="*/ 346836 h 488299"/>
                <a:gd name="connsiteX367" fmla="*/ 235345 w 893897"/>
                <a:gd name="connsiteY367" fmla="*/ 347885 h 488299"/>
                <a:gd name="connsiteX368" fmla="*/ 231887 w 893897"/>
                <a:gd name="connsiteY368" fmla="*/ 349003 h 488299"/>
                <a:gd name="connsiteX369" fmla="*/ 227349 w 893897"/>
                <a:gd name="connsiteY369" fmla="*/ 350466 h 488299"/>
                <a:gd name="connsiteX370" fmla="*/ 223547 w 893897"/>
                <a:gd name="connsiteY370" fmla="*/ 351695 h 488299"/>
                <a:gd name="connsiteX371" fmla="*/ 219095 w 893897"/>
                <a:gd name="connsiteY371" fmla="*/ 353134 h 488299"/>
                <a:gd name="connsiteX372" fmla="*/ 215144 w 893897"/>
                <a:gd name="connsiteY372" fmla="*/ 354409 h 488299"/>
                <a:gd name="connsiteX373" fmla="*/ 211828 w 893897"/>
                <a:gd name="connsiteY373" fmla="*/ 355474 h 488299"/>
                <a:gd name="connsiteX374" fmla="*/ 208370 w 893897"/>
                <a:gd name="connsiteY374" fmla="*/ 356592 h 488299"/>
                <a:gd name="connsiteX375" fmla="*/ 205632 w 893897"/>
                <a:gd name="connsiteY375" fmla="*/ 357468 h 488299"/>
                <a:gd name="connsiteX376" fmla="*/ 205632 w 893897"/>
                <a:gd name="connsiteY376" fmla="*/ 364556 h 488299"/>
                <a:gd name="connsiteX377" fmla="*/ 205632 w 893897"/>
                <a:gd name="connsiteY377" fmla="*/ 371613 h 488299"/>
                <a:gd name="connsiteX378" fmla="*/ 205639 w 893897"/>
                <a:gd name="connsiteY378" fmla="*/ 378646 h 488299"/>
                <a:gd name="connsiteX379" fmla="*/ 205639 w 893897"/>
                <a:gd name="connsiteY379" fmla="*/ 385656 h 488299"/>
                <a:gd name="connsiteX380" fmla="*/ 205639 w 893897"/>
                <a:gd name="connsiteY380" fmla="*/ 392635 h 488299"/>
                <a:gd name="connsiteX381" fmla="*/ 205647 w 893897"/>
                <a:gd name="connsiteY381" fmla="*/ 399582 h 488299"/>
                <a:gd name="connsiteX382" fmla="*/ 205647 w 893897"/>
                <a:gd name="connsiteY382" fmla="*/ 406506 h 488299"/>
                <a:gd name="connsiteX383" fmla="*/ 205647 w 893897"/>
                <a:gd name="connsiteY383" fmla="*/ 413398 h 488299"/>
                <a:gd name="connsiteX384" fmla="*/ 205647 w 893897"/>
                <a:gd name="connsiteY384" fmla="*/ 420267 h 488299"/>
                <a:gd name="connsiteX385" fmla="*/ 205655 w 893897"/>
                <a:gd name="connsiteY385" fmla="*/ 427113 h 488299"/>
                <a:gd name="connsiteX386" fmla="*/ 205655 w 893897"/>
                <a:gd name="connsiteY386" fmla="*/ 433935 h 488299"/>
                <a:gd name="connsiteX387" fmla="*/ 205655 w 893897"/>
                <a:gd name="connsiteY387" fmla="*/ 440733 h 488299"/>
                <a:gd name="connsiteX388" fmla="*/ 205663 w 893897"/>
                <a:gd name="connsiteY388" fmla="*/ 447501 h 488299"/>
                <a:gd name="connsiteX389" fmla="*/ 205663 w 893897"/>
                <a:gd name="connsiteY389" fmla="*/ 454244 h 488299"/>
                <a:gd name="connsiteX390" fmla="*/ 205663 w 893897"/>
                <a:gd name="connsiteY390" fmla="*/ 460965 h 488299"/>
                <a:gd name="connsiteX391" fmla="*/ 205670 w 893897"/>
                <a:gd name="connsiteY391" fmla="*/ 467662 h 488299"/>
                <a:gd name="connsiteX392" fmla="*/ 204731 w 893897"/>
                <a:gd name="connsiteY392" fmla="*/ 467607 h 488299"/>
                <a:gd name="connsiteX393" fmla="*/ 202627 w 893897"/>
                <a:gd name="connsiteY393" fmla="*/ 467998 h 488299"/>
                <a:gd name="connsiteX394" fmla="*/ 199106 w 893897"/>
                <a:gd name="connsiteY394" fmla="*/ 468929 h 488299"/>
                <a:gd name="connsiteX395" fmla="*/ 196181 w 893897"/>
                <a:gd name="connsiteY395" fmla="*/ 469398 h 488299"/>
                <a:gd name="connsiteX396" fmla="*/ 194898 w 893897"/>
                <a:gd name="connsiteY396" fmla="*/ 469109 h 488299"/>
                <a:gd name="connsiteX397" fmla="*/ 193747 w 893897"/>
                <a:gd name="connsiteY397" fmla="*/ 468412 h 488299"/>
                <a:gd name="connsiteX398" fmla="*/ 192738 w 893897"/>
                <a:gd name="connsiteY398" fmla="*/ 466942 h 488299"/>
                <a:gd name="connsiteX399" fmla="*/ 191236 w 893897"/>
                <a:gd name="connsiteY399" fmla="*/ 465150 h 488299"/>
                <a:gd name="connsiteX400" fmla="*/ 189695 w 893897"/>
                <a:gd name="connsiteY400" fmla="*/ 463695 h 488299"/>
                <a:gd name="connsiteX401" fmla="*/ 187778 w 893897"/>
                <a:gd name="connsiteY401" fmla="*/ 460714 h 488299"/>
                <a:gd name="connsiteX402" fmla="*/ 186448 w 893897"/>
                <a:gd name="connsiteY402" fmla="*/ 458422 h 488299"/>
                <a:gd name="connsiteX403" fmla="*/ 183170 w 893897"/>
                <a:gd name="connsiteY403" fmla="*/ 453399 h 488299"/>
                <a:gd name="connsiteX404" fmla="*/ 182709 w 893897"/>
                <a:gd name="connsiteY404" fmla="*/ 451811 h 488299"/>
                <a:gd name="connsiteX405" fmla="*/ 182098 w 893897"/>
                <a:gd name="connsiteY405" fmla="*/ 450192 h 488299"/>
                <a:gd name="connsiteX406" fmla="*/ 181003 w 893897"/>
                <a:gd name="connsiteY406" fmla="*/ 448838 h 488299"/>
                <a:gd name="connsiteX407" fmla="*/ 177138 w 893897"/>
                <a:gd name="connsiteY407" fmla="*/ 445513 h 488299"/>
                <a:gd name="connsiteX408" fmla="*/ 172640 w 893897"/>
                <a:gd name="connsiteY408" fmla="*/ 442509 h 488299"/>
                <a:gd name="connsiteX409" fmla="*/ 168228 w 893897"/>
                <a:gd name="connsiteY409" fmla="*/ 439560 h 488299"/>
                <a:gd name="connsiteX410" fmla="*/ 166984 w 893897"/>
                <a:gd name="connsiteY410" fmla="*/ 438840 h 488299"/>
                <a:gd name="connsiteX411" fmla="*/ 164918 w 893897"/>
                <a:gd name="connsiteY411" fmla="*/ 437925 h 488299"/>
                <a:gd name="connsiteX412" fmla="*/ 162375 w 893897"/>
                <a:gd name="connsiteY412" fmla="*/ 437909 h 488299"/>
                <a:gd name="connsiteX413" fmla="*/ 160639 w 893897"/>
                <a:gd name="connsiteY413" fmla="*/ 438089 h 488299"/>
                <a:gd name="connsiteX414" fmla="*/ 155350 w 893897"/>
                <a:gd name="connsiteY414" fmla="*/ 439067 h 488299"/>
                <a:gd name="connsiteX415" fmla="*/ 151290 w 893897"/>
                <a:gd name="connsiteY415" fmla="*/ 440209 h 488299"/>
                <a:gd name="connsiteX416" fmla="*/ 145790 w 893897"/>
                <a:gd name="connsiteY416" fmla="*/ 441758 h 488299"/>
                <a:gd name="connsiteX417" fmla="*/ 141526 w 893897"/>
                <a:gd name="connsiteY417" fmla="*/ 443471 h 488299"/>
                <a:gd name="connsiteX418" fmla="*/ 140572 w 893897"/>
                <a:gd name="connsiteY418" fmla="*/ 443972 h 488299"/>
                <a:gd name="connsiteX419" fmla="*/ 137458 w 893897"/>
                <a:gd name="connsiteY419" fmla="*/ 446038 h 488299"/>
                <a:gd name="connsiteX420" fmla="*/ 133648 w 893897"/>
                <a:gd name="connsiteY420" fmla="*/ 449464 h 488299"/>
                <a:gd name="connsiteX421" fmla="*/ 129196 w 893897"/>
                <a:gd name="connsiteY421" fmla="*/ 454283 h 488299"/>
                <a:gd name="connsiteX422" fmla="*/ 128617 w 893897"/>
                <a:gd name="connsiteY422" fmla="*/ 451185 h 488299"/>
                <a:gd name="connsiteX423" fmla="*/ 128422 w 893897"/>
                <a:gd name="connsiteY423" fmla="*/ 446405 h 488299"/>
                <a:gd name="connsiteX424" fmla="*/ 128500 w 893897"/>
                <a:gd name="connsiteY424" fmla="*/ 444864 h 488299"/>
                <a:gd name="connsiteX425" fmla="*/ 129713 w 893897"/>
                <a:gd name="connsiteY425" fmla="*/ 440835 h 488299"/>
                <a:gd name="connsiteX426" fmla="*/ 130941 w 893897"/>
                <a:gd name="connsiteY426" fmla="*/ 438065 h 488299"/>
                <a:gd name="connsiteX427" fmla="*/ 131927 w 893897"/>
                <a:gd name="connsiteY427" fmla="*/ 435179 h 488299"/>
                <a:gd name="connsiteX428" fmla="*/ 132373 w 893897"/>
                <a:gd name="connsiteY428" fmla="*/ 431400 h 488299"/>
                <a:gd name="connsiteX429" fmla="*/ 131457 w 893897"/>
                <a:gd name="connsiteY429" fmla="*/ 425313 h 488299"/>
                <a:gd name="connsiteX430" fmla="*/ 130433 w 893897"/>
                <a:gd name="connsiteY430" fmla="*/ 423960 h 488299"/>
                <a:gd name="connsiteX431" fmla="*/ 129204 w 893897"/>
                <a:gd name="connsiteY431" fmla="*/ 423522 h 488299"/>
                <a:gd name="connsiteX432" fmla="*/ 127890 w 893897"/>
                <a:gd name="connsiteY432" fmla="*/ 423396 h 488299"/>
                <a:gd name="connsiteX433" fmla="*/ 125472 w 893897"/>
                <a:gd name="connsiteY433" fmla="*/ 423647 h 488299"/>
                <a:gd name="connsiteX434" fmla="*/ 124346 w 893897"/>
                <a:gd name="connsiteY434" fmla="*/ 424140 h 488299"/>
                <a:gd name="connsiteX435" fmla="*/ 122382 w 893897"/>
                <a:gd name="connsiteY435" fmla="*/ 422082 h 488299"/>
                <a:gd name="connsiteX436" fmla="*/ 120012 w 893897"/>
                <a:gd name="connsiteY436" fmla="*/ 421754 h 488299"/>
                <a:gd name="connsiteX437" fmla="*/ 118760 w 893897"/>
                <a:gd name="connsiteY437" fmla="*/ 422325 h 488299"/>
                <a:gd name="connsiteX438" fmla="*/ 117492 w 893897"/>
                <a:gd name="connsiteY438" fmla="*/ 422622 h 488299"/>
                <a:gd name="connsiteX439" fmla="*/ 116116 w 893897"/>
                <a:gd name="connsiteY439" fmla="*/ 422051 h 488299"/>
                <a:gd name="connsiteX440" fmla="*/ 114926 w 893897"/>
                <a:gd name="connsiteY440" fmla="*/ 420830 h 488299"/>
                <a:gd name="connsiteX441" fmla="*/ 114199 w 893897"/>
                <a:gd name="connsiteY441" fmla="*/ 419516 h 488299"/>
                <a:gd name="connsiteX442" fmla="*/ 113636 w 893897"/>
                <a:gd name="connsiteY442" fmla="*/ 418030 h 488299"/>
                <a:gd name="connsiteX443" fmla="*/ 111774 w 893897"/>
                <a:gd name="connsiteY443" fmla="*/ 415041 h 488299"/>
                <a:gd name="connsiteX444" fmla="*/ 109927 w 893897"/>
                <a:gd name="connsiteY444" fmla="*/ 413414 h 488299"/>
                <a:gd name="connsiteX445" fmla="*/ 107690 w 893897"/>
                <a:gd name="connsiteY445" fmla="*/ 413054 h 488299"/>
                <a:gd name="connsiteX446" fmla="*/ 104036 w 893897"/>
                <a:gd name="connsiteY446" fmla="*/ 413148 h 488299"/>
                <a:gd name="connsiteX447" fmla="*/ 102886 w 893897"/>
                <a:gd name="connsiteY447" fmla="*/ 412944 h 488299"/>
                <a:gd name="connsiteX448" fmla="*/ 102823 w 893897"/>
                <a:gd name="connsiteY448" fmla="*/ 411247 h 488299"/>
                <a:gd name="connsiteX449" fmla="*/ 103285 w 893897"/>
                <a:gd name="connsiteY449" fmla="*/ 407491 h 488299"/>
                <a:gd name="connsiteX450" fmla="*/ 103293 w 893897"/>
                <a:gd name="connsiteY450" fmla="*/ 405528 h 488299"/>
                <a:gd name="connsiteX451" fmla="*/ 103035 w 893897"/>
                <a:gd name="connsiteY451" fmla="*/ 403674 h 488299"/>
                <a:gd name="connsiteX452" fmla="*/ 102425 w 893897"/>
                <a:gd name="connsiteY452" fmla="*/ 402148 h 488299"/>
                <a:gd name="connsiteX453" fmla="*/ 101650 w 893897"/>
                <a:gd name="connsiteY453" fmla="*/ 400826 h 488299"/>
                <a:gd name="connsiteX454" fmla="*/ 99475 w 893897"/>
                <a:gd name="connsiteY454" fmla="*/ 398651 h 488299"/>
                <a:gd name="connsiteX455" fmla="*/ 97832 w 893897"/>
                <a:gd name="connsiteY455" fmla="*/ 395584 h 488299"/>
                <a:gd name="connsiteX456" fmla="*/ 95086 w 893897"/>
                <a:gd name="connsiteY456" fmla="*/ 389255 h 488299"/>
                <a:gd name="connsiteX457" fmla="*/ 92685 w 893897"/>
                <a:gd name="connsiteY457" fmla="*/ 382120 h 488299"/>
                <a:gd name="connsiteX458" fmla="*/ 91628 w 893897"/>
                <a:gd name="connsiteY458" fmla="*/ 381040 h 488299"/>
                <a:gd name="connsiteX459" fmla="*/ 89485 w 893897"/>
                <a:gd name="connsiteY459" fmla="*/ 379906 h 488299"/>
                <a:gd name="connsiteX460" fmla="*/ 84799 w 893897"/>
                <a:gd name="connsiteY460" fmla="*/ 378999 h 488299"/>
                <a:gd name="connsiteX461" fmla="*/ 81708 w 893897"/>
                <a:gd name="connsiteY461" fmla="*/ 378060 h 488299"/>
                <a:gd name="connsiteX462" fmla="*/ 80495 w 893897"/>
                <a:gd name="connsiteY462" fmla="*/ 377152 h 488299"/>
                <a:gd name="connsiteX463" fmla="*/ 79987 w 893897"/>
                <a:gd name="connsiteY463" fmla="*/ 375580 h 488299"/>
                <a:gd name="connsiteX464" fmla="*/ 80003 w 893897"/>
                <a:gd name="connsiteY464" fmla="*/ 373890 h 488299"/>
                <a:gd name="connsiteX465" fmla="*/ 80253 w 893897"/>
                <a:gd name="connsiteY465" fmla="*/ 371895 h 488299"/>
                <a:gd name="connsiteX466" fmla="*/ 80973 w 893897"/>
                <a:gd name="connsiteY466" fmla="*/ 370205 h 488299"/>
                <a:gd name="connsiteX467" fmla="*/ 83429 w 893897"/>
                <a:gd name="connsiteY467" fmla="*/ 368898 h 488299"/>
                <a:gd name="connsiteX468" fmla="*/ 88773 w 893897"/>
                <a:gd name="connsiteY468" fmla="*/ 368609 h 488299"/>
                <a:gd name="connsiteX469" fmla="*/ 93334 w 893897"/>
                <a:gd name="connsiteY469" fmla="*/ 368750 h 488299"/>
                <a:gd name="connsiteX470" fmla="*/ 97473 w 893897"/>
                <a:gd name="connsiteY470" fmla="*/ 371770 h 488299"/>
                <a:gd name="connsiteX471" fmla="*/ 98826 w 893897"/>
                <a:gd name="connsiteY471" fmla="*/ 372458 h 488299"/>
                <a:gd name="connsiteX472" fmla="*/ 100296 w 893897"/>
                <a:gd name="connsiteY472" fmla="*/ 372654 h 488299"/>
                <a:gd name="connsiteX473" fmla="*/ 103223 w 893897"/>
                <a:gd name="connsiteY473" fmla="*/ 371699 h 488299"/>
                <a:gd name="connsiteX474" fmla="*/ 104678 w 893897"/>
                <a:gd name="connsiteY474" fmla="*/ 371426 h 488299"/>
                <a:gd name="connsiteX475" fmla="*/ 108339 w 893897"/>
                <a:gd name="connsiteY475" fmla="*/ 371738 h 488299"/>
                <a:gd name="connsiteX476" fmla="*/ 107244 w 893897"/>
                <a:gd name="connsiteY476" fmla="*/ 370307 h 488299"/>
                <a:gd name="connsiteX477" fmla="*/ 105867 w 893897"/>
                <a:gd name="connsiteY477" fmla="*/ 369556 h 488299"/>
                <a:gd name="connsiteX478" fmla="*/ 104443 w 893897"/>
                <a:gd name="connsiteY478" fmla="*/ 369618 h 488299"/>
                <a:gd name="connsiteX479" fmla="*/ 103215 w 893897"/>
                <a:gd name="connsiteY479" fmla="*/ 369032 h 488299"/>
                <a:gd name="connsiteX480" fmla="*/ 101188 w 893897"/>
                <a:gd name="connsiteY480" fmla="*/ 366262 h 488299"/>
                <a:gd name="connsiteX481" fmla="*/ 97676 w 893897"/>
                <a:gd name="connsiteY481" fmla="*/ 363101 h 488299"/>
                <a:gd name="connsiteX482" fmla="*/ 96862 w 893897"/>
                <a:gd name="connsiteY482" fmla="*/ 361795 h 488299"/>
                <a:gd name="connsiteX483" fmla="*/ 96612 w 893897"/>
                <a:gd name="connsiteY483" fmla="*/ 359698 h 488299"/>
                <a:gd name="connsiteX484" fmla="*/ 97292 w 893897"/>
                <a:gd name="connsiteY484" fmla="*/ 357891 h 488299"/>
                <a:gd name="connsiteX485" fmla="*/ 99780 w 893897"/>
                <a:gd name="connsiteY485" fmla="*/ 356037 h 488299"/>
                <a:gd name="connsiteX486" fmla="*/ 101900 w 893897"/>
                <a:gd name="connsiteY486" fmla="*/ 353510 h 488299"/>
                <a:gd name="connsiteX487" fmla="*/ 102863 w 893897"/>
                <a:gd name="connsiteY487" fmla="*/ 350153 h 488299"/>
                <a:gd name="connsiteX488" fmla="*/ 103731 w 893897"/>
                <a:gd name="connsiteY488" fmla="*/ 348604 h 488299"/>
                <a:gd name="connsiteX489" fmla="*/ 105530 w 893897"/>
                <a:gd name="connsiteY489" fmla="*/ 346171 h 488299"/>
                <a:gd name="connsiteX490" fmla="*/ 108253 w 893897"/>
                <a:gd name="connsiteY490" fmla="*/ 346641 h 488299"/>
                <a:gd name="connsiteX491" fmla="*/ 112493 w 893897"/>
                <a:gd name="connsiteY491" fmla="*/ 344881 h 488299"/>
                <a:gd name="connsiteX492" fmla="*/ 119433 w 893897"/>
                <a:gd name="connsiteY492" fmla="*/ 345225 h 488299"/>
                <a:gd name="connsiteX493" fmla="*/ 127741 w 893897"/>
                <a:gd name="connsiteY493" fmla="*/ 344724 h 488299"/>
                <a:gd name="connsiteX494" fmla="*/ 130026 w 893897"/>
                <a:gd name="connsiteY494" fmla="*/ 344904 h 488299"/>
                <a:gd name="connsiteX495" fmla="*/ 135322 w 893897"/>
                <a:gd name="connsiteY495" fmla="*/ 346625 h 488299"/>
                <a:gd name="connsiteX496" fmla="*/ 138366 w 893897"/>
                <a:gd name="connsiteY496" fmla="*/ 347368 h 488299"/>
                <a:gd name="connsiteX497" fmla="*/ 142066 w 893897"/>
                <a:gd name="connsiteY497" fmla="*/ 347744 h 488299"/>
                <a:gd name="connsiteX498" fmla="*/ 144734 w 893897"/>
                <a:gd name="connsiteY498" fmla="*/ 346985 h 488299"/>
                <a:gd name="connsiteX499" fmla="*/ 142222 w 893897"/>
                <a:gd name="connsiteY499" fmla="*/ 344638 h 488299"/>
                <a:gd name="connsiteX500" fmla="*/ 136770 w 893897"/>
                <a:gd name="connsiteY500" fmla="*/ 341853 h 488299"/>
                <a:gd name="connsiteX501" fmla="*/ 135369 w 893897"/>
                <a:gd name="connsiteY501" fmla="*/ 339475 h 488299"/>
                <a:gd name="connsiteX502" fmla="*/ 137865 w 893897"/>
                <a:gd name="connsiteY502" fmla="*/ 332997 h 488299"/>
                <a:gd name="connsiteX503" fmla="*/ 141244 w 893897"/>
                <a:gd name="connsiteY503" fmla="*/ 327074 h 488299"/>
                <a:gd name="connsiteX504" fmla="*/ 143310 w 893897"/>
                <a:gd name="connsiteY504" fmla="*/ 320018 h 488299"/>
                <a:gd name="connsiteX505" fmla="*/ 142731 w 893897"/>
                <a:gd name="connsiteY505" fmla="*/ 312977 h 488299"/>
                <a:gd name="connsiteX506" fmla="*/ 141745 w 893897"/>
                <a:gd name="connsiteY506" fmla="*/ 311029 h 488299"/>
                <a:gd name="connsiteX507" fmla="*/ 142066 w 893897"/>
                <a:gd name="connsiteY507" fmla="*/ 308736 h 488299"/>
                <a:gd name="connsiteX508" fmla="*/ 143239 w 893897"/>
                <a:gd name="connsiteY508" fmla="*/ 306796 h 488299"/>
                <a:gd name="connsiteX509" fmla="*/ 144069 w 893897"/>
                <a:gd name="connsiteY509" fmla="*/ 304864 h 488299"/>
                <a:gd name="connsiteX510" fmla="*/ 143349 w 893897"/>
                <a:gd name="connsiteY510" fmla="*/ 302532 h 488299"/>
                <a:gd name="connsiteX511" fmla="*/ 141863 w 893897"/>
                <a:gd name="connsiteY511" fmla="*/ 298887 h 488299"/>
                <a:gd name="connsiteX512" fmla="*/ 141096 w 893897"/>
                <a:gd name="connsiteY512" fmla="*/ 297705 h 488299"/>
                <a:gd name="connsiteX513" fmla="*/ 138491 w 893897"/>
                <a:gd name="connsiteY513" fmla="*/ 295734 h 488299"/>
                <a:gd name="connsiteX514" fmla="*/ 133257 w 893897"/>
                <a:gd name="connsiteY514" fmla="*/ 295648 h 488299"/>
                <a:gd name="connsiteX515" fmla="*/ 128985 w 893897"/>
                <a:gd name="connsiteY515" fmla="*/ 294568 h 488299"/>
                <a:gd name="connsiteX516" fmla="*/ 127601 w 893897"/>
                <a:gd name="connsiteY516" fmla="*/ 295436 h 488299"/>
                <a:gd name="connsiteX517" fmla="*/ 126818 w 893897"/>
                <a:gd name="connsiteY517" fmla="*/ 296766 h 488299"/>
                <a:gd name="connsiteX518" fmla="*/ 125840 w 893897"/>
                <a:gd name="connsiteY518" fmla="*/ 297643 h 488299"/>
                <a:gd name="connsiteX519" fmla="*/ 122515 w 893897"/>
                <a:gd name="connsiteY519" fmla="*/ 299411 h 488299"/>
                <a:gd name="connsiteX520" fmla="*/ 121404 w 893897"/>
                <a:gd name="connsiteY520" fmla="*/ 299763 h 488299"/>
                <a:gd name="connsiteX521" fmla="*/ 120247 w 893897"/>
                <a:gd name="connsiteY521" fmla="*/ 299411 h 488299"/>
                <a:gd name="connsiteX522" fmla="*/ 118611 w 893897"/>
                <a:gd name="connsiteY522" fmla="*/ 297424 h 488299"/>
                <a:gd name="connsiteX523" fmla="*/ 117156 w 893897"/>
                <a:gd name="connsiteY523" fmla="*/ 297643 h 488299"/>
                <a:gd name="connsiteX524" fmla="*/ 112752 w 893897"/>
                <a:gd name="connsiteY524" fmla="*/ 296399 h 488299"/>
                <a:gd name="connsiteX525" fmla="*/ 110678 w 893897"/>
                <a:gd name="connsiteY525" fmla="*/ 293692 h 488299"/>
                <a:gd name="connsiteX526" fmla="*/ 109904 w 893897"/>
                <a:gd name="connsiteY526" fmla="*/ 293316 h 488299"/>
                <a:gd name="connsiteX527" fmla="*/ 102784 w 893897"/>
                <a:gd name="connsiteY527" fmla="*/ 291149 h 488299"/>
                <a:gd name="connsiteX528" fmla="*/ 100312 w 893897"/>
                <a:gd name="connsiteY528" fmla="*/ 290734 h 488299"/>
                <a:gd name="connsiteX529" fmla="*/ 94640 w 893897"/>
                <a:gd name="connsiteY529" fmla="*/ 292964 h 488299"/>
                <a:gd name="connsiteX530" fmla="*/ 90533 w 893897"/>
                <a:gd name="connsiteY530" fmla="*/ 295820 h 488299"/>
                <a:gd name="connsiteX531" fmla="*/ 89375 w 893897"/>
                <a:gd name="connsiteY531" fmla="*/ 296234 h 488299"/>
                <a:gd name="connsiteX532" fmla="*/ 87255 w 893897"/>
                <a:gd name="connsiteY532" fmla="*/ 298042 h 488299"/>
                <a:gd name="connsiteX533" fmla="*/ 86058 w 893897"/>
                <a:gd name="connsiteY533" fmla="*/ 298331 h 488299"/>
                <a:gd name="connsiteX534" fmla="*/ 84830 w 893897"/>
                <a:gd name="connsiteY534" fmla="*/ 298018 h 488299"/>
                <a:gd name="connsiteX535" fmla="*/ 83664 w 893897"/>
                <a:gd name="connsiteY535" fmla="*/ 298128 h 488299"/>
                <a:gd name="connsiteX536" fmla="*/ 81184 w 893897"/>
                <a:gd name="connsiteY536" fmla="*/ 300835 h 488299"/>
                <a:gd name="connsiteX537" fmla="*/ 76693 w 893897"/>
                <a:gd name="connsiteY537" fmla="*/ 303980 h 488299"/>
                <a:gd name="connsiteX538" fmla="*/ 74463 w 893897"/>
                <a:gd name="connsiteY538" fmla="*/ 305959 h 488299"/>
                <a:gd name="connsiteX539" fmla="*/ 71976 w 893897"/>
                <a:gd name="connsiteY539" fmla="*/ 307187 h 488299"/>
                <a:gd name="connsiteX540" fmla="*/ 69206 w 893897"/>
                <a:gd name="connsiteY540" fmla="*/ 307962 h 488299"/>
                <a:gd name="connsiteX541" fmla="*/ 66382 w 893897"/>
                <a:gd name="connsiteY541" fmla="*/ 308087 h 488299"/>
                <a:gd name="connsiteX542" fmla="*/ 65342 w 893897"/>
                <a:gd name="connsiteY542" fmla="*/ 308799 h 488299"/>
                <a:gd name="connsiteX543" fmla="*/ 62110 w 893897"/>
                <a:gd name="connsiteY543" fmla="*/ 309049 h 488299"/>
                <a:gd name="connsiteX544" fmla="*/ 60139 w 893897"/>
                <a:gd name="connsiteY544" fmla="*/ 309628 h 488299"/>
                <a:gd name="connsiteX545" fmla="*/ 60069 w 893897"/>
                <a:gd name="connsiteY545" fmla="*/ 310700 h 488299"/>
                <a:gd name="connsiteX546" fmla="*/ 60460 w 893897"/>
                <a:gd name="connsiteY546" fmla="*/ 313094 h 488299"/>
                <a:gd name="connsiteX547" fmla="*/ 58786 w 893897"/>
                <a:gd name="connsiteY547" fmla="*/ 312249 h 488299"/>
                <a:gd name="connsiteX548" fmla="*/ 57025 w 893897"/>
                <a:gd name="connsiteY548" fmla="*/ 313876 h 488299"/>
                <a:gd name="connsiteX549" fmla="*/ 57604 w 893897"/>
                <a:gd name="connsiteY549" fmla="*/ 315410 h 488299"/>
                <a:gd name="connsiteX550" fmla="*/ 56548 w 893897"/>
                <a:gd name="connsiteY550" fmla="*/ 315042 h 488299"/>
                <a:gd name="connsiteX551" fmla="*/ 51603 w 893897"/>
                <a:gd name="connsiteY551" fmla="*/ 312085 h 488299"/>
                <a:gd name="connsiteX552" fmla="*/ 47543 w 893897"/>
                <a:gd name="connsiteY552" fmla="*/ 309988 h 488299"/>
                <a:gd name="connsiteX553" fmla="*/ 43937 w 893897"/>
                <a:gd name="connsiteY553" fmla="*/ 308126 h 488299"/>
                <a:gd name="connsiteX554" fmla="*/ 43412 w 893897"/>
                <a:gd name="connsiteY554" fmla="*/ 307790 h 488299"/>
                <a:gd name="connsiteX555" fmla="*/ 42427 w 893897"/>
                <a:gd name="connsiteY555" fmla="*/ 306882 h 488299"/>
                <a:gd name="connsiteX556" fmla="*/ 41722 w 893897"/>
                <a:gd name="connsiteY556" fmla="*/ 305466 h 488299"/>
                <a:gd name="connsiteX557" fmla="*/ 41574 w 893897"/>
                <a:gd name="connsiteY557" fmla="*/ 303917 h 488299"/>
                <a:gd name="connsiteX558" fmla="*/ 41926 w 893897"/>
                <a:gd name="connsiteY558" fmla="*/ 302775 h 488299"/>
                <a:gd name="connsiteX559" fmla="*/ 42802 w 893897"/>
                <a:gd name="connsiteY559" fmla="*/ 302047 h 488299"/>
                <a:gd name="connsiteX560" fmla="*/ 43835 w 893897"/>
                <a:gd name="connsiteY560" fmla="*/ 301765 h 488299"/>
                <a:gd name="connsiteX561" fmla="*/ 44750 w 893897"/>
                <a:gd name="connsiteY561" fmla="*/ 302000 h 488299"/>
                <a:gd name="connsiteX562" fmla="*/ 45767 w 893897"/>
                <a:gd name="connsiteY562" fmla="*/ 302697 h 488299"/>
                <a:gd name="connsiteX563" fmla="*/ 47582 w 893897"/>
                <a:gd name="connsiteY563" fmla="*/ 303542 h 488299"/>
                <a:gd name="connsiteX564" fmla="*/ 49937 w 893897"/>
                <a:gd name="connsiteY564" fmla="*/ 303698 h 488299"/>
                <a:gd name="connsiteX565" fmla="*/ 51408 w 893897"/>
                <a:gd name="connsiteY565" fmla="*/ 303049 h 488299"/>
                <a:gd name="connsiteX566" fmla="*/ 51603 w 893897"/>
                <a:gd name="connsiteY566" fmla="*/ 301492 h 488299"/>
                <a:gd name="connsiteX567" fmla="*/ 48803 w 893897"/>
                <a:gd name="connsiteY567" fmla="*/ 295718 h 488299"/>
                <a:gd name="connsiteX568" fmla="*/ 46221 w 893897"/>
                <a:gd name="connsiteY568" fmla="*/ 291047 h 488299"/>
                <a:gd name="connsiteX569" fmla="*/ 43726 w 893897"/>
                <a:gd name="connsiteY569" fmla="*/ 285837 h 488299"/>
                <a:gd name="connsiteX570" fmla="*/ 42669 w 893897"/>
                <a:gd name="connsiteY570" fmla="*/ 283944 h 488299"/>
                <a:gd name="connsiteX571" fmla="*/ 39610 w 893897"/>
                <a:gd name="connsiteY571" fmla="*/ 279563 h 488299"/>
                <a:gd name="connsiteX572" fmla="*/ 36590 w 893897"/>
                <a:gd name="connsiteY572" fmla="*/ 275236 h 488299"/>
                <a:gd name="connsiteX573" fmla="*/ 34204 w 893897"/>
                <a:gd name="connsiteY573" fmla="*/ 271372 h 488299"/>
                <a:gd name="connsiteX574" fmla="*/ 32953 w 893897"/>
                <a:gd name="connsiteY574" fmla="*/ 270182 h 488299"/>
                <a:gd name="connsiteX575" fmla="*/ 29103 w 893897"/>
                <a:gd name="connsiteY575" fmla="*/ 269689 h 488299"/>
                <a:gd name="connsiteX576" fmla="*/ 21765 w 893897"/>
                <a:gd name="connsiteY576" fmla="*/ 268735 h 488299"/>
                <a:gd name="connsiteX577" fmla="*/ 19168 w 893897"/>
                <a:gd name="connsiteY577" fmla="*/ 268281 h 488299"/>
                <a:gd name="connsiteX578" fmla="*/ 17087 w 893897"/>
                <a:gd name="connsiteY578" fmla="*/ 269431 h 488299"/>
                <a:gd name="connsiteX579" fmla="*/ 14998 w 893897"/>
                <a:gd name="connsiteY579" fmla="*/ 270331 h 488299"/>
                <a:gd name="connsiteX580" fmla="*/ 13018 w 893897"/>
                <a:gd name="connsiteY580" fmla="*/ 268657 h 488299"/>
                <a:gd name="connsiteX581" fmla="*/ 11454 w 893897"/>
                <a:gd name="connsiteY581" fmla="*/ 265903 h 488299"/>
                <a:gd name="connsiteX582" fmla="*/ 10632 w 893897"/>
                <a:gd name="connsiteY582" fmla="*/ 263587 h 488299"/>
                <a:gd name="connsiteX583" fmla="*/ 11031 w 893897"/>
                <a:gd name="connsiteY583" fmla="*/ 261217 h 488299"/>
                <a:gd name="connsiteX584" fmla="*/ 11196 w 893897"/>
                <a:gd name="connsiteY584" fmla="*/ 257712 h 488299"/>
                <a:gd name="connsiteX585" fmla="*/ 9998 w 893897"/>
                <a:gd name="connsiteY585" fmla="*/ 254254 h 488299"/>
                <a:gd name="connsiteX586" fmla="*/ 8676 w 893897"/>
                <a:gd name="connsiteY586" fmla="*/ 252540 h 488299"/>
                <a:gd name="connsiteX587" fmla="*/ 5360 w 893897"/>
                <a:gd name="connsiteY587" fmla="*/ 251250 h 488299"/>
                <a:gd name="connsiteX588" fmla="*/ 1135 w 893897"/>
                <a:gd name="connsiteY588" fmla="*/ 248332 h 488299"/>
                <a:gd name="connsiteX589" fmla="*/ 0 w 893897"/>
                <a:gd name="connsiteY589" fmla="*/ 242988 h 488299"/>
                <a:gd name="connsiteX590" fmla="*/ 2050 w 893897"/>
                <a:gd name="connsiteY590" fmla="*/ 235305 h 488299"/>
                <a:gd name="connsiteX591" fmla="*/ 5351 w 893897"/>
                <a:gd name="connsiteY591" fmla="*/ 229845 h 488299"/>
                <a:gd name="connsiteX592" fmla="*/ 7753 w 893897"/>
                <a:gd name="connsiteY592" fmla="*/ 227552 h 488299"/>
                <a:gd name="connsiteX593" fmla="*/ 8895 w 893897"/>
                <a:gd name="connsiteY593" fmla="*/ 225550 h 488299"/>
                <a:gd name="connsiteX594" fmla="*/ 9271 w 893897"/>
                <a:gd name="connsiteY594" fmla="*/ 223813 h 488299"/>
                <a:gd name="connsiteX595" fmla="*/ 8981 w 893897"/>
                <a:gd name="connsiteY595" fmla="*/ 222154 h 488299"/>
                <a:gd name="connsiteX596" fmla="*/ 7557 w 893897"/>
                <a:gd name="connsiteY596" fmla="*/ 220386 h 488299"/>
                <a:gd name="connsiteX597" fmla="*/ 5351 w 893897"/>
                <a:gd name="connsiteY597" fmla="*/ 218665 h 488299"/>
                <a:gd name="connsiteX598" fmla="*/ 4233 w 893897"/>
                <a:gd name="connsiteY598" fmla="*/ 216545 h 488299"/>
                <a:gd name="connsiteX599" fmla="*/ 4694 w 893897"/>
                <a:gd name="connsiteY599" fmla="*/ 211992 h 488299"/>
                <a:gd name="connsiteX600" fmla="*/ 6157 w 893897"/>
                <a:gd name="connsiteY600" fmla="*/ 205412 h 488299"/>
                <a:gd name="connsiteX601" fmla="*/ 8410 w 893897"/>
                <a:gd name="connsiteY601" fmla="*/ 200131 h 488299"/>
                <a:gd name="connsiteX602" fmla="*/ 11431 w 893897"/>
                <a:gd name="connsiteY602" fmla="*/ 197197 h 488299"/>
                <a:gd name="connsiteX603" fmla="*/ 14035 w 893897"/>
                <a:gd name="connsiteY603" fmla="*/ 195093 h 488299"/>
                <a:gd name="connsiteX604" fmla="*/ 15060 w 893897"/>
                <a:gd name="connsiteY604" fmla="*/ 193129 h 488299"/>
                <a:gd name="connsiteX605" fmla="*/ 15115 w 893897"/>
                <a:gd name="connsiteY605" fmla="*/ 190336 h 488299"/>
                <a:gd name="connsiteX606" fmla="*/ 15052 w 893897"/>
                <a:gd name="connsiteY606" fmla="*/ 187700 h 488299"/>
                <a:gd name="connsiteX607" fmla="*/ 15749 w 893897"/>
                <a:gd name="connsiteY607" fmla="*/ 185783 h 488299"/>
                <a:gd name="connsiteX608" fmla="*/ 16844 w 893897"/>
                <a:gd name="connsiteY608" fmla="*/ 184258 h 488299"/>
                <a:gd name="connsiteX609" fmla="*/ 18002 w 893897"/>
                <a:gd name="connsiteY609" fmla="*/ 182888 h 488299"/>
                <a:gd name="connsiteX610" fmla="*/ 19629 w 893897"/>
                <a:gd name="connsiteY610" fmla="*/ 181355 h 488299"/>
                <a:gd name="connsiteX611" fmla="*/ 21742 w 893897"/>
                <a:gd name="connsiteY611" fmla="*/ 180980 h 488299"/>
                <a:gd name="connsiteX612" fmla="*/ 24065 w 893897"/>
                <a:gd name="connsiteY612" fmla="*/ 182200 h 488299"/>
                <a:gd name="connsiteX613" fmla="*/ 27226 w 893897"/>
                <a:gd name="connsiteY613" fmla="*/ 185478 h 488299"/>
                <a:gd name="connsiteX614" fmla="*/ 31857 w 893897"/>
                <a:gd name="connsiteY614" fmla="*/ 191932 h 488299"/>
                <a:gd name="connsiteX615" fmla="*/ 34502 w 893897"/>
                <a:gd name="connsiteY615" fmla="*/ 196149 h 488299"/>
                <a:gd name="connsiteX616" fmla="*/ 35456 w 893897"/>
                <a:gd name="connsiteY616" fmla="*/ 197448 h 488299"/>
                <a:gd name="connsiteX617" fmla="*/ 37873 w 893897"/>
                <a:gd name="connsiteY617" fmla="*/ 199951 h 488299"/>
                <a:gd name="connsiteX618" fmla="*/ 40056 w 893897"/>
                <a:gd name="connsiteY618" fmla="*/ 200961 h 488299"/>
                <a:gd name="connsiteX619" fmla="*/ 43694 w 893897"/>
                <a:gd name="connsiteY619" fmla="*/ 199396 h 488299"/>
                <a:gd name="connsiteX620" fmla="*/ 47183 w 893897"/>
                <a:gd name="connsiteY620" fmla="*/ 197573 h 488299"/>
                <a:gd name="connsiteX621" fmla="*/ 48310 w 893897"/>
                <a:gd name="connsiteY621" fmla="*/ 196415 h 488299"/>
                <a:gd name="connsiteX622" fmla="*/ 49030 w 893897"/>
                <a:gd name="connsiteY622" fmla="*/ 194686 h 488299"/>
                <a:gd name="connsiteX623" fmla="*/ 48474 w 893897"/>
                <a:gd name="connsiteY623" fmla="*/ 191729 h 488299"/>
                <a:gd name="connsiteX624" fmla="*/ 47747 w 893897"/>
                <a:gd name="connsiteY624" fmla="*/ 189797 h 488299"/>
                <a:gd name="connsiteX625" fmla="*/ 46972 w 893897"/>
                <a:gd name="connsiteY625" fmla="*/ 187332 h 488299"/>
                <a:gd name="connsiteX626" fmla="*/ 45900 w 893897"/>
                <a:gd name="connsiteY626" fmla="*/ 183037 h 488299"/>
                <a:gd name="connsiteX627" fmla="*/ 45141 w 893897"/>
                <a:gd name="connsiteY627" fmla="*/ 176278 h 488299"/>
                <a:gd name="connsiteX628" fmla="*/ 44242 w 893897"/>
                <a:gd name="connsiteY628" fmla="*/ 174126 h 488299"/>
                <a:gd name="connsiteX629" fmla="*/ 44899 w 893897"/>
                <a:gd name="connsiteY629" fmla="*/ 173876 h 488299"/>
                <a:gd name="connsiteX630" fmla="*/ 46651 w 893897"/>
                <a:gd name="connsiteY630" fmla="*/ 174322 h 488299"/>
                <a:gd name="connsiteX631" fmla="*/ 48271 w 893897"/>
                <a:gd name="connsiteY631" fmla="*/ 174517 h 488299"/>
                <a:gd name="connsiteX632" fmla="*/ 50586 w 893897"/>
                <a:gd name="connsiteY632" fmla="*/ 173023 h 488299"/>
                <a:gd name="connsiteX633" fmla="*/ 53763 w 893897"/>
                <a:gd name="connsiteY633" fmla="*/ 170207 h 488299"/>
                <a:gd name="connsiteX634" fmla="*/ 59576 w 893897"/>
                <a:gd name="connsiteY634" fmla="*/ 165849 h 488299"/>
                <a:gd name="connsiteX635" fmla="*/ 60804 w 893897"/>
                <a:gd name="connsiteY635" fmla="*/ 162970 h 488299"/>
                <a:gd name="connsiteX636" fmla="*/ 61798 w 893897"/>
                <a:gd name="connsiteY636" fmla="*/ 159762 h 488299"/>
                <a:gd name="connsiteX637" fmla="*/ 63409 w 893897"/>
                <a:gd name="connsiteY637" fmla="*/ 157791 h 488299"/>
                <a:gd name="connsiteX638" fmla="*/ 67109 w 893897"/>
                <a:gd name="connsiteY638" fmla="*/ 157142 h 488299"/>
                <a:gd name="connsiteX639" fmla="*/ 70536 w 893897"/>
                <a:gd name="connsiteY639" fmla="*/ 156109 h 488299"/>
                <a:gd name="connsiteX640" fmla="*/ 72954 w 893897"/>
                <a:gd name="connsiteY640" fmla="*/ 153824 h 488299"/>
                <a:gd name="connsiteX641" fmla="*/ 76740 w 893897"/>
                <a:gd name="connsiteY641" fmla="*/ 151814 h 488299"/>
                <a:gd name="connsiteX642" fmla="*/ 79854 w 893897"/>
                <a:gd name="connsiteY642" fmla="*/ 150593 h 488299"/>
                <a:gd name="connsiteX643" fmla="*/ 81223 w 893897"/>
                <a:gd name="connsiteY643" fmla="*/ 149467 h 488299"/>
                <a:gd name="connsiteX644" fmla="*/ 82201 w 893897"/>
                <a:gd name="connsiteY644" fmla="*/ 147777 h 488299"/>
                <a:gd name="connsiteX645" fmla="*/ 85768 w 893897"/>
                <a:gd name="connsiteY645" fmla="*/ 143005 h 488299"/>
                <a:gd name="connsiteX646" fmla="*/ 88569 w 893897"/>
                <a:gd name="connsiteY646" fmla="*/ 140063 h 488299"/>
                <a:gd name="connsiteX647" fmla="*/ 91034 w 893897"/>
                <a:gd name="connsiteY647" fmla="*/ 137027 h 488299"/>
                <a:gd name="connsiteX648" fmla="*/ 91855 w 893897"/>
                <a:gd name="connsiteY648" fmla="*/ 135119 h 488299"/>
                <a:gd name="connsiteX649" fmla="*/ 93803 w 893897"/>
                <a:gd name="connsiteY649" fmla="*/ 135471 h 488299"/>
                <a:gd name="connsiteX650" fmla="*/ 96776 w 893897"/>
                <a:gd name="connsiteY650" fmla="*/ 136793 h 488299"/>
                <a:gd name="connsiteX651" fmla="*/ 99968 w 893897"/>
                <a:gd name="connsiteY651" fmla="*/ 137998 h 488299"/>
                <a:gd name="connsiteX652" fmla="*/ 102307 w 893897"/>
                <a:gd name="connsiteY652" fmla="*/ 139867 h 488299"/>
                <a:gd name="connsiteX653" fmla="*/ 102769 w 893897"/>
                <a:gd name="connsiteY653" fmla="*/ 141776 h 488299"/>
                <a:gd name="connsiteX654" fmla="*/ 102996 w 893897"/>
                <a:gd name="connsiteY654" fmla="*/ 143278 h 488299"/>
                <a:gd name="connsiteX655" fmla="*/ 103942 w 893897"/>
                <a:gd name="connsiteY655" fmla="*/ 144053 h 488299"/>
                <a:gd name="connsiteX656" fmla="*/ 105077 w 893897"/>
                <a:gd name="connsiteY656" fmla="*/ 144202 h 488299"/>
                <a:gd name="connsiteX657" fmla="*/ 106782 w 893897"/>
                <a:gd name="connsiteY657" fmla="*/ 143826 h 488299"/>
                <a:gd name="connsiteX658" fmla="*/ 109763 w 893897"/>
                <a:gd name="connsiteY658" fmla="*/ 143756 h 488299"/>
                <a:gd name="connsiteX659" fmla="*/ 113416 w 893897"/>
                <a:gd name="connsiteY659" fmla="*/ 141283 h 488299"/>
                <a:gd name="connsiteX660" fmla="*/ 118502 w 893897"/>
                <a:gd name="connsiteY660" fmla="*/ 137106 h 488299"/>
                <a:gd name="connsiteX661" fmla="*/ 123157 w 893897"/>
                <a:gd name="connsiteY661" fmla="*/ 135807 h 488299"/>
                <a:gd name="connsiteX662" fmla="*/ 125606 w 893897"/>
                <a:gd name="connsiteY662" fmla="*/ 136801 h 488299"/>
                <a:gd name="connsiteX663" fmla="*/ 127632 w 893897"/>
                <a:gd name="connsiteY663" fmla="*/ 139875 h 488299"/>
                <a:gd name="connsiteX664" fmla="*/ 129236 w 893897"/>
                <a:gd name="connsiteY664" fmla="*/ 142762 h 488299"/>
                <a:gd name="connsiteX665" fmla="*/ 130886 w 893897"/>
                <a:gd name="connsiteY665" fmla="*/ 143834 h 488299"/>
                <a:gd name="connsiteX666" fmla="*/ 131911 w 893897"/>
                <a:gd name="connsiteY666" fmla="*/ 143865 h 488299"/>
                <a:gd name="connsiteX667" fmla="*/ 132287 w 893897"/>
                <a:gd name="connsiteY667" fmla="*/ 143912 h 488299"/>
                <a:gd name="connsiteX668" fmla="*/ 134336 w 893897"/>
                <a:gd name="connsiteY668" fmla="*/ 143255 h 488299"/>
                <a:gd name="connsiteX669" fmla="*/ 134493 w 893897"/>
                <a:gd name="connsiteY669" fmla="*/ 143263 h 488299"/>
                <a:gd name="connsiteX670" fmla="*/ 136363 w 893897"/>
                <a:gd name="connsiteY670" fmla="*/ 143380 h 488299"/>
                <a:gd name="connsiteX671" fmla="*/ 138162 w 893897"/>
                <a:gd name="connsiteY671" fmla="*/ 144358 h 488299"/>
                <a:gd name="connsiteX672" fmla="*/ 141143 w 893897"/>
                <a:gd name="connsiteY672" fmla="*/ 144468 h 488299"/>
                <a:gd name="connsiteX673" fmla="*/ 145297 w 893897"/>
                <a:gd name="connsiteY673" fmla="*/ 143724 h 488299"/>
                <a:gd name="connsiteX674" fmla="*/ 145735 w 893897"/>
                <a:gd name="connsiteY674" fmla="*/ 143419 h 488299"/>
                <a:gd name="connsiteX675" fmla="*/ 147730 w 893897"/>
                <a:gd name="connsiteY675" fmla="*/ 143818 h 488299"/>
                <a:gd name="connsiteX676" fmla="*/ 150156 w 893897"/>
                <a:gd name="connsiteY676" fmla="*/ 145148 h 488299"/>
                <a:gd name="connsiteX677" fmla="*/ 152041 w 893897"/>
                <a:gd name="connsiteY677" fmla="*/ 146729 h 488299"/>
                <a:gd name="connsiteX678" fmla="*/ 155421 w 893897"/>
                <a:gd name="connsiteY678" fmla="*/ 151908 h 488299"/>
                <a:gd name="connsiteX679" fmla="*/ 157361 w 893897"/>
                <a:gd name="connsiteY679" fmla="*/ 153238 h 488299"/>
                <a:gd name="connsiteX680" fmla="*/ 161320 w 893897"/>
                <a:gd name="connsiteY680" fmla="*/ 155076 h 488299"/>
                <a:gd name="connsiteX681" fmla="*/ 163174 w 893897"/>
                <a:gd name="connsiteY681" fmla="*/ 156680 h 488299"/>
                <a:gd name="connsiteX682" fmla="*/ 165333 w 893897"/>
                <a:gd name="connsiteY682" fmla="*/ 159277 h 488299"/>
                <a:gd name="connsiteX683" fmla="*/ 166460 w 893897"/>
                <a:gd name="connsiteY683" fmla="*/ 160850 h 488299"/>
                <a:gd name="connsiteX684" fmla="*/ 168806 w 893897"/>
                <a:gd name="connsiteY684" fmla="*/ 163690 h 488299"/>
                <a:gd name="connsiteX685" fmla="*/ 171521 w 893897"/>
                <a:gd name="connsiteY685" fmla="*/ 168329 h 488299"/>
                <a:gd name="connsiteX686" fmla="*/ 172006 w 893897"/>
                <a:gd name="connsiteY686" fmla="*/ 172014 h 488299"/>
                <a:gd name="connsiteX687" fmla="*/ 172624 w 893897"/>
                <a:gd name="connsiteY687" fmla="*/ 175120 h 488299"/>
                <a:gd name="connsiteX688" fmla="*/ 173634 w 893897"/>
                <a:gd name="connsiteY688" fmla="*/ 176591 h 488299"/>
                <a:gd name="connsiteX689" fmla="*/ 174463 w 893897"/>
                <a:gd name="connsiteY689" fmla="*/ 176771 h 488299"/>
                <a:gd name="connsiteX690" fmla="*/ 175354 w 893897"/>
                <a:gd name="connsiteY690" fmla="*/ 176262 h 488299"/>
                <a:gd name="connsiteX691" fmla="*/ 176231 w 893897"/>
                <a:gd name="connsiteY691" fmla="*/ 174846 h 488299"/>
                <a:gd name="connsiteX692" fmla="*/ 176536 w 893897"/>
                <a:gd name="connsiteY692" fmla="*/ 172483 h 488299"/>
                <a:gd name="connsiteX693" fmla="*/ 176270 w 893897"/>
                <a:gd name="connsiteY693" fmla="*/ 168298 h 488299"/>
                <a:gd name="connsiteX694" fmla="*/ 175574 w 893897"/>
                <a:gd name="connsiteY694" fmla="*/ 164871 h 488299"/>
                <a:gd name="connsiteX695" fmla="*/ 174682 w 893897"/>
                <a:gd name="connsiteY695" fmla="*/ 163784 h 488299"/>
                <a:gd name="connsiteX696" fmla="*/ 174251 w 893897"/>
                <a:gd name="connsiteY696" fmla="*/ 162579 h 488299"/>
                <a:gd name="connsiteX697" fmla="*/ 174838 w 893897"/>
                <a:gd name="connsiteY697" fmla="*/ 161045 h 488299"/>
                <a:gd name="connsiteX698" fmla="*/ 176348 w 893897"/>
                <a:gd name="connsiteY698" fmla="*/ 160302 h 488299"/>
                <a:gd name="connsiteX699" fmla="*/ 178226 w 893897"/>
                <a:gd name="connsiteY699" fmla="*/ 160772 h 488299"/>
                <a:gd name="connsiteX700" fmla="*/ 181316 w 893897"/>
                <a:gd name="connsiteY700" fmla="*/ 162743 h 488299"/>
                <a:gd name="connsiteX701" fmla="*/ 184539 w 893897"/>
                <a:gd name="connsiteY701" fmla="*/ 165223 h 488299"/>
                <a:gd name="connsiteX702" fmla="*/ 188506 w 893897"/>
                <a:gd name="connsiteY702" fmla="*/ 169557 h 488299"/>
                <a:gd name="connsiteX703" fmla="*/ 192144 w 893897"/>
                <a:gd name="connsiteY703" fmla="*/ 172303 h 488299"/>
                <a:gd name="connsiteX704" fmla="*/ 196126 w 893897"/>
                <a:gd name="connsiteY704" fmla="*/ 174494 h 488299"/>
                <a:gd name="connsiteX705" fmla="*/ 199287 w 893897"/>
                <a:gd name="connsiteY705" fmla="*/ 175143 h 488299"/>
                <a:gd name="connsiteX706" fmla="*/ 201735 w 893897"/>
                <a:gd name="connsiteY706" fmla="*/ 174486 h 488299"/>
                <a:gd name="connsiteX707" fmla="*/ 204622 w 893897"/>
                <a:gd name="connsiteY707" fmla="*/ 172702 h 488299"/>
                <a:gd name="connsiteX708" fmla="*/ 207267 w 893897"/>
                <a:gd name="connsiteY708" fmla="*/ 170637 h 488299"/>
                <a:gd name="connsiteX709" fmla="*/ 208471 w 893897"/>
                <a:gd name="connsiteY709" fmla="*/ 168470 h 488299"/>
                <a:gd name="connsiteX710" fmla="*/ 209332 w 893897"/>
                <a:gd name="connsiteY710" fmla="*/ 166099 h 488299"/>
                <a:gd name="connsiteX711" fmla="*/ 213322 w 893897"/>
                <a:gd name="connsiteY711" fmla="*/ 162931 h 488299"/>
                <a:gd name="connsiteX712" fmla="*/ 216968 w 893897"/>
                <a:gd name="connsiteY712" fmla="*/ 160028 h 488299"/>
                <a:gd name="connsiteX713" fmla="*/ 218626 w 893897"/>
                <a:gd name="connsiteY713" fmla="*/ 160553 h 488299"/>
                <a:gd name="connsiteX714" fmla="*/ 219792 w 893897"/>
                <a:gd name="connsiteY714" fmla="*/ 161374 h 488299"/>
                <a:gd name="connsiteX715" fmla="*/ 223531 w 893897"/>
                <a:gd name="connsiteY715" fmla="*/ 159606 h 488299"/>
                <a:gd name="connsiteX716" fmla="*/ 224830 w 893897"/>
                <a:gd name="connsiteY716" fmla="*/ 159121 h 488299"/>
                <a:gd name="connsiteX717" fmla="*/ 228390 w 893897"/>
                <a:gd name="connsiteY717" fmla="*/ 158432 h 488299"/>
                <a:gd name="connsiteX718" fmla="*/ 232067 w 893897"/>
                <a:gd name="connsiteY718" fmla="*/ 159450 h 488299"/>
                <a:gd name="connsiteX719" fmla="*/ 235001 w 893897"/>
                <a:gd name="connsiteY719" fmla="*/ 162563 h 488299"/>
                <a:gd name="connsiteX720" fmla="*/ 237840 w 893897"/>
                <a:gd name="connsiteY720" fmla="*/ 164566 h 488299"/>
                <a:gd name="connsiteX721" fmla="*/ 240383 w 893897"/>
                <a:gd name="connsiteY721" fmla="*/ 164331 h 488299"/>
                <a:gd name="connsiteX722" fmla="*/ 242488 w 893897"/>
                <a:gd name="connsiteY722" fmla="*/ 163306 h 488299"/>
                <a:gd name="connsiteX723" fmla="*/ 243880 w 893897"/>
                <a:gd name="connsiteY723" fmla="*/ 161366 h 488299"/>
                <a:gd name="connsiteX724" fmla="*/ 244936 w 893897"/>
                <a:gd name="connsiteY724" fmla="*/ 159074 h 488299"/>
                <a:gd name="connsiteX725" fmla="*/ 246345 w 893897"/>
                <a:gd name="connsiteY725" fmla="*/ 157603 h 488299"/>
                <a:gd name="connsiteX726" fmla="*/ 246556 w 893897"/>
                <a:gd name="connsiteY726" fmla="*/ 157509 h 488299"/>
                <a:gd name="connsiteX727" fmla="*/ 251086 w 893897"/>
                <a:gd name="connsiteY727" fmla="*/ 158307 h 488299"/>
                <a:gd name="connsiteX728" fmla="*/ 253925 w 893897"/>
                <a:gd name="connsiteY728" fmla="*/ 158190 h 488299"/>
                <a:gd name="connsiteX729" fmla="*/ 254231 w 893897"/>
                <a:gd name="connsiteY729" fmla="*/ 157861 h 488299"/>
                <a:gd name="connsiteX730" fmla="*/ 257978 w 893897"/>
                <a:gd name="connsiteY730" fmla="*/ 158487 h 488299"/>
                <a:gd name="connsiteX731" fmla="*/ 262117 w 893897"/>
                <a:gd name="connsiteY731" fmla="*/ 161718 h 488299"/>
                <a:gd name="connsiteX732" fmla="*/ 264683 w 893897"/>
                <a:gd name="connsiteY732" fmla="*/ 165293 h 488299"/>
                <a:gd name="connsiteX733" fmla="*/ 267968 w 893897"/>
                <a:gd name="connsiteY733" fmla="*/ 169839 h 488299"/>
                <a:gd name="connsiteX734" fmla="*/ 269494 w 893897"/>
                <a:gd name="connsiteY734" fmla="*/ 171318 h 488299"/>
                <a:gd name="connsiteX735" fmla="*/ 271716 w 893897"/>
                <a:gd name="connsiteY735" fmla="*/ 171951 h 488299"/>
                <a:gd name="connsiteX736" fmla="*/ 273461 w 893897"/>
                <a:gd name="connsiteY736" fmla="*/ 172225 h 488299"/>
                <a:gd name="connsiteX737" fmla="*/ 275800 w 893897"/>
                <a:gd name="connsiteY737" fmla="*/ 172929 h 488299"/>
                <a:gd name="connsiteX738" fmla="*/ 281980 w 893897"/>
                <a:gd name="connsiteY738" fmla="*/ 173876 h 488299"/>
                <a:gd name="connsiteX739" fmla="*/ 282919 w 893897"/>
                <a:gd name="connsiteY739" fmla="*/ 174431 h 488299"/>
                <a:gd name="connsiteX740" fmla="*/ 283553 w 893897"/>
                <a:gd name="connsiteY740" fmla="*/ 175174 h 488299"/>
                <a:gd name="connsiteX741" fmla="*/ 282982 w 893897"/>
                <a:gd name="connsiteY741" fmla="*/ 177647 h 488299"/>
                <a:gd name="connsiteX742" fmla="*/ 283529 w 893897"/>
                <a:gd name="connsiteY742" fmla="*/ 178273 h 488299"/>
                <a:gd name="connsiteX743" fmla="*/ 288544 w 893897"/>
                <a:gd name="connsiteY743" fmla="*/ 176512 h 488299"/>
                <a:gd name="connsiteX744" fmla="*/ 289890 w 893897"/>
                <a:gd name="connsiteY744" fmla="*/ 175198 h 488299"/>
                <a:gd name="connsiteX745" fmla="*/ 291540 w 893897"/>
                <a:gd name="connsiteY745" fmla="*/ 171458 h 488299"/>
                <a:gd name="connsiteX746" fmla="*/ 293019 w 893897"/>
                <a:gd name="connsiteY746" fmla="*/ 167687 h 488299"/>
                <a:gd name="connsiteX747" fmla="*/ 294122 w 893897"/>
                <a:gd name="connsiteY747" fmla="*/ 166287 h 488299"/>
                <a:gd name="connsiteX748" fmla="*/ 295288 w 893897"/>
                <a:gd name="connsiteY748" fmla="*/ 165919 h 488299"/>
                <a:gd name="connsiteX749" fmla="*/ 296462 w 893897"/>
                <a:gd name="connsiteY749" fmla="*/ 166483 h 488299"/>
                <a:gd name="connsiteX750" fmla="*/ 298104 w 893897"/>
                <a:gd name="connsiteY750" fmla="*/ 168712 h 488299"/>
                <a:gd name="connsiteX751" fmla="*/ 300326 w 893897"/>
                <a:gd name="connsiteY751" fmla="*/ 170981 h 488299"/>
                <a:gd name="connsiteX752" fmla="*/ 303330 w 893897"/>
                <a:gd name="connsiteY752" fmla="*/ 171842 h 488299"/>
                <a:gd name="connsiteX753" fmla="*/ 305161 w 893897"/>
                <a:gd name="connsiteY753" fmla="*/ 172186 h 488299"/>
                <a:gd name="connsiteX754" fmla="*/ 308001 w 893897"/>
                <a:gd name="connsiteY754" fmla="*/ 172374 h 488299"/>
                <a:gd name="connsiteX755" fmla="*/ 314682 w 893897"/>
                <a:gd name="connsiteY755" fmla="*/ 171271 h 488299"/>
                <a:gd name="connsiteX756" fmla="*/ 320933 w 893897"/>
                <a:gd name="connsiteY756" fmla="*/ 168525 h 488299"/>
                <a:gd name="connsiteX757" fmla="*/ 324501 w 893897"/>
                <a:gd name="connsiteY757" fmla="*/ 165536 h 488299"/>
                <a:gd name="connsiteX758" fmla="*/ 326159 w 893897"/>
                <a:gd name="connsiteY758" fmla="*/ 161045 h 488299"/>
                <a:gd name="connsiteX759" fmla="*/ 327200 w 893897"/>
                <a:gd name="connsiteY759" fmla="*/ 155929 h 488299"/>
                <a:gd name="connsiteX760" fmla="*/ 328796 w 893897"/>
                <a:gd name="connsiteY760" fmla="*/ 152690 h 488299"/>
                <a:gd name="connsiteX761" fmla="*/ 328131 w 893897"/>
                <a:gd name="connsiteY761" fmla="*/ 149373 h 488299"/>
                <a:gd name="connsiteX762" fmla="*/ 324986 w 893897"/>
                <a:gd name="connsiteY762" fmla="*/ 146212 h 488299"/>
                <a:gd name="connsiteX763" fmla="*/ 323922 w 893897"/>
                <a:gd name="connsiteY763" fmla="*/ 145258 h 488299"/>
                <a:gd name="connsiteX764" fmla="*/ 316270 w 893897"/>
                <a:gd name="connsiteY764" fmla="*/ 143482 h 488299"/>
                <a:gd name="connsiteX765" fmla="*/ 315801 w 893897"/>
                <a:gd name="connsiteY765" fmla="*/ 142199 h 488299"/>
                <a:gd name="connsiteX766" fmla="*/ 315363 w 893897"/>
                <a:gd name="connsiteY766" fmla="*/ 141901 h 488299"/>
                <a:gd name="connsiteX767" fmla="*/ 307821 w 893897"/>
                <a:gd name="connsiteY767" fmla="*/ 139085 h 488299"/>
                <a:gd name="connsiteX768" fmla="*/ 304191 w 893897"/>
                <a:gd name="connsiteY768" fmla="*/ 137880 h 488299"/>
                <a:gd name="connsiteX769" fmla="*/ 303166 w 893897"/>
                <a:gd name="connsiteY769" fmla="*/ 136018 h 488299"/>
                <a:gd name="connsiteX770" fmla="*/ 302493 w 893897"/>
                <a:gd name="connsiteY770" fmla="*/ 133577 h 488299"/>
                <a:gd name="connsiteX771" fmla="*/ 300138 w 893897"/>
                <a:gd name="connsiteY771" fmla="*/ 131395 h 488299"/>
                <a:gd name="connsiteX772" fmla="*/ 295460 w 893897"/>
                <a:gd name="connsiteY772" fmla="*/ 129407 h 488299"/>
                <a:gd name="connsiteX773" fmla="*/ 294647 w 893897"/>
                <a:gd name="connsiteY773" fmla="*/ 127890 h 488299"/>
                <a:gd name="connsiteX774" fmla="*/ 295421 w 893897"/>
                <a:gd name="connsiteY774" fmla="*/ 126356 h 488299"/>
                <a:gd name="connsiteX775" fmla="*/ 299114 w 893897"/>
                <a:gd name="connsiteY775" fmla="*/ 124651 h 488299"/>
                <a:gd name="connsiteX776" fmla="*/ 303330 w 893897"/>
                <a:gd name="connsiteY776" fmla="*/ 121052 h 488299"/>
                <a:gd name="connsiteX777" fmla="*/ 304950 w 893897"/>
                <a:gd name="connsiteY777" fmla="*/ 120309 h 488299"/>
                <a:gd name="connsiteX778" fmla="*/ 308697 w 893897"/>
                <a:gd name="connsiteY778" fmla="*/ 120144 h 488299"/>
                <a:gd name="connsiteX779" fmla="*/ 312171 w 893897"/>
                <a:gd name="connsiteY779" fmla="*/ 117195 h 488299"/>
                <a:gd name="connsiteX780" fmla="*/ 314565 w 893897"/>
                <a:gd name="connsiteY780" fmla="*/ 115505 h 488299"/>
                <a:gd name="connsiteX781" fmla="*/ 315817 w 893897"/>
                <a:gd name="connsiteY781" fmla="*/ 113494 h 488299"/>
                <a:gd name="connsiteX782" fmla="*/ 315488 w 893897"/>
                <a:gd name="connsiteY782" fmla="*/ 111414 h 488299"/>
                <a:gd name="connsiteX783" fmla="*/ 312014 w 893897"/>
                <a:gd name="connsiteY783" fmla="*/ 105116 h 488299"/>
                <a:gd name="connsiteX784" fmla="*/ 310982 w 893897"/>
                <a:gd name="connsiteY784" fmla="*/ 101290 h 488299"/>
                <a:gd name="connsiteX785" fmla="*/ 311600 w 893897"/>
                <a:gd name="connsiteY785" fmla="*/ 98794 h 488299"/>
                <a:gd name="connsiteX786" fmla="*/ 313595 w 893897"/>
                <a:gd name="connsiteY786" fmla="*/ 96095 h 488299"/>
                <a:gd name="connsiteX787" fmla="*/ 314729 w 893897"/>
                <a:gd name="connsiteY787" fmla="*/ 94617 h 488299"/>
                <a:gd name="connsiteX788" fmla="*/ 316090 w 893897"/>
                <a:gd name="connsiteY788" fmla="*/ 91957 h 488299"/>
                <a:gd name="connsiteX789" fmla="*/ 316982 w 893897"/>
                <a:gd name="connsiteY789" fmla="*/ 90533 h 488299"/>
                <a:gd name="connsiteX790" fmla="*/ 320487 w 893897"/>
                <a:gd name="connsiteY790" fmla="*/ 89930 h 488299"/>
                <a:gd name="connsiteX791" fmla="*/ 324736 w 893897"/>
                <a:gd name="connsiteY791" fmla="*/ 89680 h 488299"/>
                <a:gd name="connsiteX792" fmla="*/ 327654 w 893897"/>
                <a:gd name="connsiteY792" fmla="*/ 90314 h 488299"/>
                <a:gd name="connsiteX793" fmla="*/ 331730 w 893897"/>
                <a:gd name="connsiteY793" fmla="*/ 90642 h 488299"/>
                <a:gd name="connsiteX794" fmla="*/ 335445 w 893897"/>
                <a:gd name="connsiteY794" fmla="*/ 91135 h 488299"/>
                <a:gd name="connsiteX795" fmla="*/ 337323 w 893897"/>
                <a:gd name="connsiteY795" fmla="*/ 91573 h 488299"/>
                <a:gd name="connsiteX796" fmla="*/ 338708 w 893897"/>
                <a:gd name="connsiteY796" fmla="*/ 90760 h 488299"/>
                <a:gd name="connsiteX797" fmla="*/ 339710 w 893897"/>
                <a:gd name="connsiteY797" fmla="*/ 89328 h 488299"/>
                <a:gd name="connsiteX798" fmla="*/ 339678 w 893897"/>
                <a:gd name="connsiteY798" fmla="*/ 87435 h 488299"/>
                <a:gd name="connsiteX799" fmla="*/ 338215 w 893897"/>
                <a:gd name="connsiteY799" fmla="*/ 85596 h 488299"/>
                <a:gd name="connsiteX800" fmla="*/ 332762 w 893897"/>
                <a:gd name="connsiteY800" fmla="*/ 83179 h 488299"/>
                <a:gd name="connsiteX801" fmla="*/ 330423 w 893897"/>
                <a:gd name="connsiteY801" fmla="*/ 81184 h 488299"/>
                <a:gd name="connsiteX802" fmla="*/ 328592 w 893897"/>
                <a:gd name="connsiteY802" fmla="*/ 81403 h 488299"/>
                <a:gd name="connsiteX803" fmla="*/ 325525 w 893897"/>
                <a:gd name="connsiteY803" fmla="*/ 80777 h 488299"/>
                <a:gd name="connsiteX804" fmla="*/ 322756 w 893897"/>
                <a:gd name="connsiteY804" fmla="*/ 79470 h 488299"/>
                <a:gd name="connsiteX805" fmla="*/ 320307 w 893897"/>
                <a:gd name="connsiteY805" fmla="*/ 79032 h 488299"/>
                <a:gd name="connsiteX806" fmla="*/ 319509 w 893897"/>
                <a:gd name="connsiteY806" fmla="*/ 77217 h 488299"/>
                <a:gd name="connsiteX807" fmla="*/ 320010 w 893897"/>
                <a:gd name="connsiteY807" fmla="*/ 74667 h 488299"/>
                <a:gd name="connsiteX808" fmla="*/ 320957 w 893897"/>
                <a:gd name="connsiteY808" fmla="*/ 73204 h 488299"/>
                <a:gd name="connsiteX809" fmla="*/ 322764 w 893897"/>
                <a:gd name="connsiteY809" fmla="*/ 72476 h 488299"/>
                <a:gd name="connsiteX810" fmla="*/ 324727 w 893897"/>
                <a:gd name="connsiteY810" fmla="*/ 72844 h 488299"/>
                <a:gd name="connsiteX811" fmla="*/ 326863 w 893897"/>
                <a:gd name="connsiteY811" fmla="*/ 71780 h 488299"/>
                <a:gd name="connsiteX812" fmla="*/ 327481 w 893897"/>
                <a:gd name="connsiteY812" fmla="*/ 71154 h 488299"/>
                <a:gd name="connsiteX813" fmla="*/ 327661 w 893897"/>
                <a:gd name="connsiteY813" fmla="*/ 70348 h 488299"/>
                <a:gd name="connsiteX814" fmla="*/ 327317 w 893897"/>
                <a:gd name="connsiteY814" fmla="*/ 69198 h 488299"/>
                <a:gd name="connsiteX815" fmla="*/ 326324 w 893897"/>
                <a:gd name="connsiteY815" fmla="*/ 68252 h 488299"/>
                <a:gd name="connsiteX816" fmla="*/ 324915 w 893897"/>
                <a:gd name="connsiteY816" fmla="*/ 68001 h 488299"/>
                <a:gd name="connsiteX817" fmla="*/ 323296 w 893897"/>
                <a:gd name="connsiteY817" fmla="*/ 68807 h 488299"/>
                <a:gd name="connsiteX818" fmla="*/ 321356 w 893897"/>
                <a:gd name="connsiteY818" fmla="*/ 69331 h 488299"/>
                <a:gd name="connsiteX819" fmla="*/ 318078 w 893897"/>
                <a:gd name="connsiteY819" fmla="*/ 68150 h 488299"/>
                <a:gd name="connsiteX820" fmla="*/ 315465 w 893897"/>
                <a:gd name="connsiteY820" fmla="*/ 66726 h 488299"/>
                <a:gd name="connsiteX821" fmla="*/ 315598 w 893897"/>
                <a:gd name="connsiteY821" fmla="*/ 65412 h 488299"/>
                <a:gd name="connsiteX822" fmla="*/ 317530 w 893897"/>
                <a:gd name="connsiteY822" fmla="*/ 63448 h 488299"/>
                <a:gd name="connsiteX823" fmla="*/ 318399 w 893897"/>
                <a:gd name="connsiteY823" fmla="*/ 61852 h 488299"/>
                <a:gd name="connsiteX824" fmla="*/ 318399 w 893897"/>
                <a:gd name="connsiteY824" fmla="*/ 59646 h 488299"/>
                <a:gd name="connsiteX825" fmla="*/ 318399 w 893897"/>
                <a:gd name="connsiteY825" fmla="*/ 57064 h 488299"/>
                <a:gd name="connsiteX826" fmla="*/ 319071 w 893897"/>
                <a:gd name="connsiteY826" fmla="*/ 54037 h 488299"/>
                <a:gd name="connsiteX827" fmla="*/ 320988 w 893897"/>
                <a:gd name="connsiteY827" fmla="*/ 51963 h 488299"/>
                <a:gd name="connsiteX828" fmla="*/ 323241 w 893897"/>
                <a:gd name="connsiteY828" fmla="*/ 50852 h 488299"/>
                <a:gd name="connsiteX829" fmla="*/ 329046 w 893897"/>
                <a:gd name="connsiteY829" fmla="*/ 52879 h 488299"/>
                <a:gd name="connsiteX830" fmla="*/ 336306 w 893897"/>
                <a:gd name="connsiteY830" fmla="*/ 54686 h 488299"/>
                <a:gd name="connsiteX831" fmla="*/ 337550 w 893897"/>
                <a:gd name="connsiteY831" fmla="*/ 54388 h 488299"/>
                <a:gd name="connsiteX832" fmla="*/ 337918 w 893897"/>
                <a:gd name="connsiteY832" fmla="*/ 53434 h 488299"/>
                <a:gd name="connsiteX833" fmla="*/ 338747 w 893897"/>
                <a:gd name="connsiteY833" fmla="*/ 52589 h 488299"/>
                <a:gd name="connsiteX834" fmla="*/ 348824 w 893897"/>
                <a:gd name="connsiteY834" fmla="*/ 52198 h 488299"/>
                <a:gd name="connsiteX835" fmla="*/ 350780 w 893897"/>
                <a:gd name="connsiteY835" fmla="*/ 51032 h 488299"/>
                <a:gd name="connsiteX836" fmla="*/ 351758 w 893897"/>
                <a:gd name="connsiteY836" fmla="*/ 50101 h 488299"/>
                <a:gd name="connsiteX837" fmla="*/ 361443 w 893897"/>
                <a:gd name="connsiteY837" fmla="*/ 48763 h 488299"/>
                <a:gd name="connsiteX838" fmla="*/ 362593 w 893897"/>
                <a:gd name="connsiteY838" fmla="*/ 47488 h 488299"/>
                <a:gd name="connsiteX839" fmla="*/ 364017 w 893897"/>
                <a:gd name="connsiteY839" fmla="*/ 46299 h 488299"/>
                <a:gd name="connsiteX840" fmla="*/ 366246 w 893897"/>
                <a:gd name="connsiteY840" fmla="*/ 46322 h 488299"/>
                <a:gd name="connsiteX841" fmla="*/ 368899 w 893897"/>
                <a:gd name="connsiteY841" fmla="*/ 45845 h 488299"/>
                <a:gd name="connsiteX842" fmla="*/ 372599 w 893897"/>
                <a:gd name="connsiteY842" fmla="*/ 44390 h 488299"/>
                <a:gd name="connsiteX843" fmla="*/ 375220 w 893897"/>
                <a:gd name="connsiteY843" fmla="*/ 43592 h 488299"/>
                <a:gd name="connsiteX844" fmla="*/ 375658 w 893897"/>
                <a:gd name="connsiteY844" fmla="*/ 43530 h 488299"/>
                <a:gd name="connsiteX845" fmla="*/ 378428 w 893897"/>
                <a:gd name="connsiteY845" fmla="*/ 43850 h 488299"/>
                <a:gd name="connsiteX846" fmla="*/ 381862 w 893897"/>
                <a:gd name="connsiteY846" fmla="*/ 42700 h 488299"/>
                <a:gd name="connsiteX847" fmla="*/ 382605 w 893897"/>
                <a:gd name="connsiteY847" fmla="*/ 42223 h 488299"/>
                <a:gd name="connsiteX848" fmla="*/ 383161 w 893897"/>
                <a:gd name="connsiteY848" fmla="*/ 41355 h 488299"/>
                <a:gd name="connsiteX849" fmla="*/ 386157 w 893897"/>
                <a:gd name="connsiteY849" fmla="*/ 39680 h 488299"/>
                <a:gd name="connsiteX850" fmla="*/ 391908 w 893897"/>
                <a:gd name="connsiteY850" fmla="*/ 38304 h 488299"/>
                <a:gd name="connsiteX851" fmla="*/ 393308 w 893897"/>
                <a:gd name="connsiteY851" fmla="*/ 39125 h 488299"/>
                <a:gd name="connsiteX852" fmla="*/ 396054 w 893897"/>
                <a:gd name="connsiteY852" fmla="*/ 39501 h 488299"/>
                <a:gd name="connsiteX853" fmla="*/ 399551 w 893897"/>
                <a:gd name="connsiteY853" fmla="*/ 38882 h 488299"/>
                <a:gd name="connsiteX854" fmla="*/ 402132 w 893897"/>
                <a:gd name="connsiteY854" fmla="*/ 37826 h 488299"/>
                <a:gd name="connsiteX855" fmla="*/ 403635 w 893897"/>
                <a:gd name="connsiteY855" fmla="*/ 38875 h 488299"/>
                <a:gd name="connsiteX856" fmla="*/ 405676 w 893897"/>
                <a:gd name="connsiteY856" fmla="*/ 39954 h 488299"/>
                <a:gd name="connsiteX857" fmla="*/ 407202 w 893897"/>
                <a:gd name="connsiteY857" fmla="*/ 39039 h 488299"/>
                <a:gd name="connsiteX858" fmla="*/ 407961 w 893897"/>
                <a:gd name="connsiteY858" fmla="*/ 36152 h 488299"/>
                <a:gd name="connsiteX859" fmla="*/ 408947 w 893897"/>
                <a:gd name="connsiteY859" fmla="*/ 33328 h 488299"/>
                <a:gd name="connsiteX860" fmla="*/ 410676 w 893897"/>
                <a:gd name="connsiteY860" fmla="*/ 31990 h 488299"/>
                <a:gd name="connsiteX861" fmla="*/ 412045 w 893897"/>
                <a:gd name="connsiteY861" fmla="*/ 31497 h 488299"/>
                <a:gd name="connsiteX862" fmla="*/ 413281 w 893897"/>
                <a:gd name="connsiteY862" fmla="*/ 30410 h 488299"/>
                <a:gd name="connsiteX863" fmla="*/ 414212 w 893897"/>
                <a:gd name="connsiteY863" fmla="*/ 29275 h 488299"/>
                <a:gd name="connsiteX864" fmla="*/ 419274 w 893897"/>
                <a:gd name="connsiteY864" fmla="*/ 29447 h 488299"/>
                <a:gd name="connsiteX865" fmla="*/ 423803 w 893897"/>
                <a:gd name="connsiteY865" fmla="*/ 26623 h 488299"/>
                <a:gd name="connsiteX866" fmla="*/ 424695 w 893897"/>
                <a:gd name="connsiteY866" fmla="*/ 27906 h 488299"/>
                <a:gd name="connsiteX867" fmla="*/ 430579 w 893897"/>
                <a:gd name="connsiteY867" fmla="*/ 27609 h 488299"/>
                <a:gd name="connsiteX868" fmla="*/ 437885 w 893897"/>
                <a:gd name="connsiteY868" fmla="*/ 25786 h 488299"/>
                <a:gd name="connsiteX869" fmla="*/ 442259 w 893897"/>
                <a:gd name="connsiteY869" fmla="*/ 24933 h 488299"/>
                <a:gd name="connsiteX870" fmla="*/ 449809 w 893897"/>
                <a:gd name="connsiteY870" fmla="*/ 23024 h 488299"/>
                <a:gd name="connsiteX871" fmla="*/ 453298 w 893897"/>
                <a:gd name="connsiteY871" fmla="*/ 21475 h 488299"/>
                <a:gd name="connsiteX872" fmla="*/ 458297 w 893897"/>
                <a:gd name="connsiteY872" fmla="*/ 20497 h 488299"/>
                <a:gd name="connsiteX873" fmla="*/ 462881 w 893897"/>
                <a:gd name="connsiteY873" fmla="*/ 19817 h 488299"/>
                <a:gd name="connsiteX874" fmla="*/ 465878 w 893897"/>
                <a:gd name="connsiteY874" fmla="*/ 17102 h 488299"/>
                <a:gd name="connsiteX875" fmla="*/ 468295 w 893897"/>
                <a:gd name="connsiteY875" fmla="*/ 16719 h 488299"/>
                <a:gd name="connsiteX876" fmla="*/ 471237 w 893897"/>
                <a:gd name="connsiteY876" fmla="*/ 16492 h 488299"/>
                <a:gd name="connsiteX877" fmla="*/ 473037 w 893897"/>
                <a:gd name="connsiteY877" fmla="*/ 15842 h 488299"/>
                <a:gd name="connsiteX878" fmla="*/ 474210 w 893897"/>
                <a:gd name="connsiteY878" fmla="*/ 14841 h 488299"/>
                <a:gd name="connsiteX879" fmla="*/ 474969 w 893897"/>
                <a:gd name="connsiteY879" fmla="*/ 12956 h 488299"/>
                <a:gd name="connsiteX880" fmla="*/ 474554 w 893897"/>
                <a:gd name="connsiteY880" fmla="*/ 10546 h 488299"/>
                <a:gd name="connsiteX881" fmla="*/ 474131 w 893897"/>
                <a:gd name="connsiteY881" fmla="*/ 8793 h 488299"/>
                <a:gd name="connsiteX882" fmla="*/ 476236 w 893897"/>
                <a:gd name="connsiteY882" fmla="*/ 7816 h 488299"/>
                <a:gd name="connsiteX883" fmla="*/ 479240 w 893897"/>
                <a:gd name="connsiteY883" fmla="*/ 7510 h 488299"/>
                <a:gd name="connsiteX884" fmla="*/ 481134 w 893897"/>
                <a:gd name="connsiteY884" fmla="*/ 7111 h 488299"/>
                <a:gd name="connsiteX885" fmla="*/ 485264 w 893897"/>
                <a:gd name="connsiteY885" fmla="*/ 3121 h 488299"/>
                <a:gd name="connsiteX886" fmla="*/ 488112 w 893897"/>
                <a:gd name="connsiteY886" fmla="*/ 1205 h 488299"/>
                <a:gd name="connsiteX887" fmla="*/ 491061 w 893897"/>
                <a:gd name="connsiteY887" fmla="*/ 0 h 488299"/>
                <a:gd name="connsiteX888" fmla="*/ 496984 w 893897"/>
                <a:gd name="connsiteY888" fmla="*/ 657 h 488299"/>
                <a:gd name="connsiteX889" fmla="*/ 502390 w 893897"/>
                <a:gd name="connsiteY889" fmla="*/ 1260 h 488299"/>
                <a:gd name="connsiteX890" fmla="*/ 507812 w 893897"/>
                <a:gd name="connsiteY890" fmla="*/ 3168 h 488299"/>
                <a:gd name="connsiteX891" fmla="*/ 510659 w 893897"/>
                <a:gd name="connsiteY891" fmla="*/ 5547 h 488299"/>
                <a:gd name="connsiteX892" fmla="*/ 513108 w 893897"/>
                <a:gd name="connsiteY892" fmla="*/ 7338 h 488299"/>
                <a:gd name="connsiteX893" fmla="*/ 515424 w 893897"/>
                <a:gd name="connsiteY893" fmla="*/ 8191 h 488299"/>
                <a:gd name="connsiteX894" fmla="*/ 517520 w 893897"/>
                <a:gd name="connsiteY894" fmla="*/ 8739 h 488299"/>
                <a:gd name="connsiteX895" fmla="*/ 519954 w 893897"/>
                <a:gd name="connsiteY895" fmla="*/ 7925 h 488299"/>
                <a:gd name="connsiteX896" fmla="*/ 521675 w 893897"/>
                <a:gd name="connsiteY896" fmla="*/ 6830 h 488299"/>
                <a:gd name="connsiteX897" fmla="*/ 522676 w 893897"/>
                <a:gd name="connsiteY897" fmla="*/ 5257 h 488299"/>
                <a:gd name="connsiteX898" fmla="*/ 524194 w 893897"/>
                <a:gd name="connsiteY898" fmla="*/ 4131 h 488299"/>
                <a:gd name="connsiteX899" fmla="*/ 529725 w 893897"/>
                <a:gd name="connsiteY899" fmla="*/ 3254 h 488299"/>
                <a:gd name="connsiteX900" fmla="*/ 530867 w 893897"/>
                <a:gd name="connsiteY900" fmla="*/ 4952 h 488299"/>
                <a:gd name="connsiteX901" fmla="*/ 533496 w 893897"/>
                <a:gd name="connsiteY901" fmla="*/ 10061 h 488299"/>
                <a:gd name="connsiteX902" fmla="*/ 535287 w 893897"/>
                <a:gd name="connsiteY902" fmla="*/ 16844 h 488299"/>
                <a:gd name="connsiteX903" fmla="*/ 538237 w 893897"/>
                <a:gd name="connsiteY903" fmla="*/ 25802 h 488299"/>
                <a:gd name="connsiteX904" fmla="*/ 539536 w 893897"/>
                <a:gd name="connsiteY904" fmla="*/ 30191 h 488299"/>
                <a:gd name="connsiteX905" fmla="*/ 538965 w 893897"/>
                <a:gd name="connsiteY905" fmla="*/ 32483 h 488299"/>
                <a:gd name="connsiteX906" fmla="*/ 538972 w 893897"/>
                <a:gd name="connsiteY906" fmla="*/ 35620 h 488299"/>
                <a:gd name="connsiteX907" fmla="*/ 538808 w 893897"/>
                <a:gd name="connsiteY907" fmla="*/ 39063 h 488299"/>
                <a:gd name="connsiteX908" fmla="*/ 536633 w 893897"/>
                <a:gd name="connsiteY908" fmla="*/ 42951 h 488299"/>
                <a:gd name="connsiteX909" fmla="*/ 537517 w 893897"/>
                <a:gd name="connsiteY909" fmla="*/ 44758 h 488299"/>
                <a:gd name="connsiteX910" fmla="*/ 542861 w 893897"/>
                <a:gd name="connsiteY910" fmla="*/ 46768 h 488299"/>
                <a:gd name="connsiteX911" fmla="*/ 550340 w 893897"/>
                <a:gd name="connsiteY911" fmla="*/ 46033 h 488299"/>
                <a:gd name="connsiteX912" fmla="*/ 554956 w 893897"/>
                <a:gd name="connsiteY912" fmla="*/ 44406 h 488299"/>
                <a:gd name="connsiteX913" fmla="*/ 557530 w 893897"/>
                <a:gd name="connsiteY913" fmla="*/ 45000 h 488299"/>
                <a:gd name="connsiteX914" fmla="*/ 558875 w 893897"/>
                <a:gd name="connsiteY914" fmla="*/ 44022 h 488299"/>
                <a:gd name="connsiteX915" fmla="*/ 559744 w 893897"/>
                <a:gd name="connsiteY915" fmla="*/ 41143 h 488299"/>
                <a:gd name="connsiteX916" fmla="*/ 561520 w 893897"/>
                <a:gd name="connsiteY916" fmla="*/ 40494 h 488299"/>
                <a:gd name="connsiteX917" fmla="*/ 563342 w 893897"/>
                <a:gd name="connsiteY917" fmla="*/ 42505 h 488299"/>
                <a:gd name="connsiteX918" fmla="*/ 564664 w 893897"/>
                <a:gd name="connsiteY918" fmla="*/ 45900 h 488299"/>
                <a:gd name="connsiteX919" fmla="*/ 565932 w 893897"/>
                <a:gd name="connsiteY919" fmla="*/ 48083 h 488299"/>
                <a:gd name="connsiteX920" fmla="*/ 565838 w 893897"/>
                <a:gd name="connsiteY920" fmla="*/ 50680 h 488299"/>
                <a:gd name="connsiteX921" fmla="*/ 566307 w 893897"/>
                <a:gd name="connsiteY921" fmla="*/ 54005 h 488299"/>
                <a:gd name="connsiteX922" fmla="*/ 567238 w 893897"/>
                <a:gd name="connsiteY922" fmla="*/ 54842 h 488299"/>
                <a:gd name="connsiteX923" fmla="*/ 569069 w 893897"/>
                <a:gd name="connsiteY923" fmla="*/ 53583 h 488299"/>
                <a:gd name="connsiteX924" fmla="*/ 570289 w 893897"/>
                <a:gd name="connsiteY924" fmla="*/ 52832 h 488299"/>
                <a:gd name="connsiteX925" fmla="*/ 570579 w 893897"/>
                <a:gd name="connsiteY925" fmla="*/ 51822 h 488299"/>
                <a:gd name="connsiteX926" fmla="*/ 570063 w 893897"/>
                <a:gd name="connsiteY926" fmla="*/ 50578 h 488299"/>
                <a:gd name="connsiteX927" fmla="*/ 569820 w 893897"/>
                <a:gd name="connsiteY927" fmla="*/ 49311 h 488299"/>
                <a:gd name="connsiteX928" fmla="*/ 570227 w 893897"/>
                <a:gd name="connsiteY928" fmla="*/ 48145 h 488299"/>
                <a:gd name="connsiteX929" fmla="*/ 571095 w 893897"/>
                <a:gd name="connsiteY929" fmla="*/ 47668 h 488299"/>
                <a:gd name="connsiteX930" fmla="*/ 573701 w 893897"/>
                <a:gd name="connsiteY930" fmla="*/ 48036 h 488299"/>
                <a:gd name="connsiteX931" fmla="*/ 577495 w 893897"/>
                <a:gd name="connsiteY931" fmla="*/ 48677 h 488299"/>
                <a:gd name="connsiteX932" fmla="*/ 582001 w 893897"/>
                <a:gd name="connsiteY932" fmla="*/ 53403 h 488299"/>
                <a:gd name="connsiteX933" fmla="*/ 584434 w 893897"/>
                <a:gd name="connsiteY933" fmla="*/ 54256 h 488299"/>
                <a:gd name="connsiteX934" fmla="*/ 585459 w 893897"/>
                <a:gd name="connsiteY934" fmla="*/ 54341 h 488299"/>
                <a:gd name="connsiteX935" fmla="*/ 587744 w 893897"/>
                <a:gd name="connsiteY935" fmla="*/ 54068 h 488299"/>
                <a:gd name="connsiteX936" fmla="*/ 590490 w 893897"/>
                <a:gd name="connsiteY936" fmla="*/ 52714 h 488299"/>
                <a:gd name="connsiteX937" fmla="*/ 592336 w 893897"/>
                <a:gd name="connsiteY937" fmla="*/ 51009 h 488299"/>
                <a:gd name="connsiteX938" fmla="*/ 592954 w 893897"/>
                <a:gd name="connsiteY938" fmla="*/ 50172 h 488299"/>
                <a:gd name="connsiteX939" fmla="*/ 594018 w 893897"/>
                <a:gd name="connsiteY939" fmla="*/ 50320 h 488299"/>
                <a:gd name="connsiteX940" fmla="*/ 595027 w 893897"/>
                <a:gd name="connsiteY940" fmla="*/ 51110 h 488299"/>
                <a:gd name="connsiteX941" fmla="*/ 595098 w 893897"/>
                <a:gd name="connsiteY941" fmla="*/ 52832 h 488299"/>
                <a:gd name="connsiteX942" fmla="*/ 594292 w 893897"/>
                <a:gd name="connsiteY942" fmla="*/ 55319 h 488299"/>
                <a:gd name="connsiteX943" fmla="*/ 591554 w 893897"/>
                <a:gd name="connsiteY943" fmla="*/ 57596 h 488299"/>
                <a:gd name="connsiteX944" fmla="*/ 588150 w 893897"/>
                <a:gd name="connsiteY944" fmla="*/ 59708 h 488299"/>
                <a:gd name="connsiteX945" fmla="*/ 586085 w 893897"/>
                <a:gd name="connsiteY945" fmla="*/ 63573 h 488299"/>
                <a:gd name="connsiteX946" fmla="*/ 585647 w 893897"/>
                <a:gd name="connsiteY946" fmla="*/ 67594 h 488299"/>
                <a:gd name="connsiteX947" fmla="*/ 586546 w 893897"/>
                <a:gd name="connsiteY947" fmla="*/ 69636 h 488299"/>
                <a:gd name="connsiteX948" fmla="*/ 587321 w 893897"/>
                <a:gd name="connsiteY948" fmla="*/ 70998 h 488299"/>
                <a:gd name="connsiteX949" fmla="*/ 587540 w 893897"/>
                <a:gd name="connsiteY949" fmla="*/ 72907 h 488299"/>
                <a:gd name="connsiteX950" fmla="*/ 588307 w 893897"/>
                <a:gd name="connsiteY950" fmla="*/ 73157 h 488299"/>
                <a:gd name="connsiteX951" fmla="*/ 589699 w 893897"/>
                <a:gd name="connsiteY951" fmla="*/ 72375 h 488299"/>
                <a:gd name="connsiteX952" fmla="*/ 593494 w 893897"/>
                <a:gd name="connsiteY952" fmla="*/ 68416 h 488299"/>
                <a:gd name="connsiteX953" fmla="*/ 595426 w 893897"/>
                <a:gd name="connsiteY953" fmla="*/ 67438 h 488299"/>
                <a:gd name="connsiteX954" fmla="*/ 598227 w 893897"/>
                <a:gd name="connsiteY954" fmla="*/ 66812 h 488299"/>
                <a:gd name="connsiteX955" fmla="*/ 602835 w 893897"/>
                <a:gd name="connsiteY955" fmla="*/ 67125 h 488299"/>
                <a:gd name="connsiteX956" fmla="*/ 605933 w 893897"/>
                <a:gd name="connsiteY956" fmla="*/ 68416 h 488299"/>
                <a:gd name="connsiteX957" fmla="*/ 607412 w 893897"/>
                <a:gd name="connsiteY957" fmla="*/ 70208 h 488299"/>
                <a:gd name="connsiteX958" fmla="*/ 609039 w 893897"/>
                <a:gd name="connsiteY958" fmla="*/ 71686 h 488299"/>
                <a:gd name="connsiteX959" fmla="*/ 610165 w 893897"/>
                <a:gd name="connsiteY959" fmla="*/ 71068 h 488299"/>
                <a:gd name="connsiteX960" fmla="*/ 610745 w 893897"/>
                <a:gd name="connsiteY960" fmla="*/ 69363 h 488299"/>
                <a:gd name="connsiteX961" fmla="*/ 610776 w 893897"/>
                <a:gd name="connsiteY961" fmla="*/ 67407 h 488299"/>
                <a:gd name="connsiteX962" fmla="*/ 611253 w 893897"/>
                <a:gd name="connsiteY962" fmla="*/ 65795 h 488299"/>
                <a:gd name="connsiteX963" fmla="*/ 616291 w 893897"/>
                <a:gd name="connsiteY963" fmla="*/ 61828 h 488299"/>
                <a:gd name="connsiteX964" fmla="*/ 619648 w 893897"/>
                <a:gd name="connsiteY964" fmla="*/ 59184 h 488299"/>
                <a:gd name="connsiteX965" fmla="*/ 620797 w 893897"/>
                <a:gd name="connsiteY965" fmla="*/ 58871 h 488299"/>
                <a:gd name="connsiteX966" fmla="*/ 623043 w 893897"/>
                <a:gd name="connsiteY966" fmla="*/ 59419 h 488299"/>
                <a:gd name="connsiteX967" fmla="*/ 624436 w 893897"/>
                <a:gd name="connsiteY967" fmla="*/ 59137 h 488299"/>
                <a:gd name="connsiteX968" fmla="*/ 628120 w 893897"/>
                <a:gd name="connsiteY968" fmla="*/ 56649 h 488299"/>
                <a:gd name="connsiteX969" fmla="*/ 631563 w 893897"/>
                <a:gd name="connsiteY969" fmla="*/ 53810 h 488299"/>
                <a:gd name="connsiteX970" fmla="*/ 631899 w 893897"/>
                <a:gd name="connsiteY970" fmla="*/ 51885 h 488299"/>
                <a:gd name="connsiteX971" fmla="*/ 632032 w 893897"/>
                <a:gd name="connsiteY971" fmla="*/ 50140 h 488299"/>
                <a:gd name="connsiteX972" fmla="*/ 632885 w 893897"/>
                <a:gd name="connsiteY972" fmla="*/ 49350 h 488299"/>
                <a:gd name="connsiteX973" fmla="*/ 637704 w 893897"/>
                <a:gd name="connsiteY973" fmla="*/ 48740 h 488299"/>
                <a:gd name="connsiteX974" fmla="*/ 638502 w 893897"/>
                <a:gd name="connsiteY974" fmla="*/ 48411 h 488299"/>
                <a:gd name="connsiteX975" fmla="*/ 642617 w 893897"/>
                <a:gd name="connsiteY975" fmla="*/ 46424 h 488299"/>
                <a:gd name="connsiteX976" fmla="*/ 648320 w 893897"/>
                <a:gd name="connsiteY976" fmla="*/ 43029 h 488299"/>
                <a:gd name="connsiteX977" fmla="*/ 651090 w 893897"/>
                <a:gd name="connsiteY977" fmla="*/ 41026 h 488299"/>
                <a:gd name="connsiteX978" fmla="*/ 656136 w 893897"/>
                <a:gd name="connsiteY978" fmla="*/ 40134 h 488299"/>
                <a:gd name="connsiteX979" fmla="*/ 657075 w 893897"/>
                <a:gd name="connsiteY979" fmla="*/ 39555 h 488299"/>
                <a:gd name="connsiteX980" fmla="*/ 658749 w 893897"/>
                <a:gd name="connsiteY980" fmla="*/ 38202 h 488299"/>
                <a:gd name="connsiteX981" fmla="*/ 661910 w 893897"/>
                <a:gd name="connsiteY981" fmla="*/ 36324 h 488299"/>
                <a:gd name="connsiteX982" fmla="*/ 663623 w 893897"/>
                <a:gd name="connsiteY982" fmla="*/ 36121 h 488299"/>
                <a:gd name="connsiteX983" fmla="*/ 662559 w 893897"/>
                <a:gd name="connsiteY983" fmla="*/ 40658 h 488299"/>
                <a:gd name="connsiteX984" fmla="*/ 660674 w 893897"/>
                <a:gd name="connsiteY984" fmla="*/ 45884 h 488299"/>
                <a:gd name="connsiteX985" fmla="*/ 659609 w 893897"/>
                <a:gd name="connsiteY985" fmla="*/ 47277 h 488299"/>
                <a:gd name="connsiteX986" fmla="*/ 654493 w 893897"/>
                <a:gd name="connsiteY986" fmla="*/ 47042 h 488299"/>
                <a:gd name="connsiteX987" fmla="*/ 654501 w 893897"/>
                <a:gd name="connsiteY987" fmla="*/ 48466 h 488299"/>
                <a:gd name="connsiteX988" fmla="*/ 655307 w 893897"/>
                <a:gd name="connsiteY988" fmla="*/ 50641 h 488299"/>
                <a:gd name="connsiteX989" fmla="*/ 655886 w 893897"/>
                <a:gd name="connsiteY989" fmla="*/ 51862 h 488299"/>
                <a:gd name="connsiteX990" fmla="*/ 656504 w 893897"/>
                <a:gd name="connsiteY990" fmla="*/ 52957 h 488299"/>
                <a:gd name="connsiteX991" fmla="*/ 657880 w 893897"/>
                <a:gd name="connsiteY991" fmla="*/ 54850 h 488299"/>
                <a:gd name="connsiteX992" fmla="*/ 663263 w 893897"/>
                <a:gd name="connsiteY992" fmla="*/ 59302 h 488299"/>
                <a:gd name="connsiteX993" fmla="*/ 670109 w 893897"/>
                <a:gd name="connsiteY993" fmla="*/ 64950 h 488299"/>
                <a:gd name="connsiteX994" fmla="*/ 677502 w 893897"/>
                <a:gd name="connsiteY994" fmla="*/ 71271 h 488299"/>
                <a:gd name="connsiteX995" fmla="*/ 682665 w 893897"/>
                <a:gd name="connsiteY995" fmla="*/ 75668 h 488299"/>
                <a:gd name="connsiteX996" fmla="*/ 684754 w 893897"/>
                <a:gd name="connsiteY996" fmla="*/ 77937 h 488299"/>
                <a:gd name="connsiteX997" fmla="*/ 686084 w 893897"/>
                <a:gd name="connsiteY997" fmla="*/ 79705 h 488299"/>
                <a:gd name="connsiteX998" fmla="*/ 689886 w 893897"/>
                <a:gd name="connsiteY998" fmla="*/ 86073 h 488299"/>
                <a:gd name="connsiteX999" fmla="*/ 693501 w 893897"/>
                <a:gd name="connsiteY999" fmla="*/ 92090 h 488299"/>
                <a:gd name="connsiteX1000" fmla="*/ 699595 w 893897"/>
                <a:gd name="connsiteY1000" fmla="*/ 102636 h 488299"/>
                <a:gd name="connsiteX1001" fmla="*/ 704985 w 893897"/>
                <a:gd name="connsiteY1001" fmla="*/ 112759 h 488299"/>
                <a:gd name="connsiteX1002" fmla="*/ 710931 w 893897"/>
                <a:gd name="connsiteY1002" fmla="*/ 123829 h 488299"/>
                <a:gd name="connsiteX1003" fmla="*/ 714366 w 893897"/>
                <a:gd name="connsiteY1003" fmla="*/ 130198 h 488299"/>
                <a:gd name="connsiteX1004" fmla="*/ 721391 w 893897"/>
                <a:gd name="connsiteY1004" fmla="*/ 143443 h 488299"/>
                <a:gd name="connsiteX1005" fmla="*/ 723269 w 893897"/>
                <a:gd name="connsiteY1005" fmla="*/ 147487 h 488299"/>
                <a:gd name="connsiteX1006" fmla="*/ 726829 w 893897"/>
                <a:gd name="connsiteY1006" fmla="*/ 155123 h 488299"/>
                <a:gd name="connsiteX1007" fmla="*/ 729966 w 893897"/>
                <a:gd name="connsiteY1007" fmla="*/ 162250 h 488299"/>
                <a:gd name="connsiteX1008" fmla="*/ 732743 w 893897"/>
                <a:gd name="connsiteY1008" fmla="*/ 168525 h 488299"/>
                <a:gd name="connsiteX1009" fmla="*/ 734496 w 893897"/>
                <a:gd name="connsiteY1009" fmla="*/ 169088 h 488299"/>
                <a:gd name="connsiteX1010" fmla="*/ 734636 w 893897"/>
                <a:gd name="connsiteY1010" fmla="*/ 167390 h 488299"/>
                <a:gd name="connsiteX1011" fmla="*/ 734949 w 893897"/>
                <a:gd name="connsiteY1011" fmla="*/ 166256 h 488299"/>
                <a:gd name="connsiteX1012" fmla="*/ 735841 w 893897"/>
                <a:gd name="connsiteY1012" fmla="*/ 165614 h 488299"/>
                <a:gd name="connsiteX1013" fmla="*/ 737891 w 893897"/>
                <a:gd name="connsiteY1013" fmla="*/ 163760 h 488299"/>
                <a:gd name="connsiteX1014" fmla="*/ 738994 w 893897"/>
                <a:gd name="connsiteY1014" fmla="*/ 163314 h 488299"/>
                <a:gd name="connsiteX1015" fmla="*/ 740637 w 893897"/>
                <a:gd name="connsiteY1015" fmla="*/ 163502 h 488299"/>
                <a:gd name="connsiteX1016" fmla="*/ 742358 w 893897"/>
                <a:gd name="connsiteY1016" fmla="*/ 162555 h 488299"/>
                <a:gd name="connsiteX1017" fmla="*/ 742992 w 893897"/>
                <a:gd name="connsiteY1017" fmla="*/ 160772 h 488299"/>
                <a:gd name="connsiteX1018" fmla="*/ 742577 w 893897"/>
                <a:gd name="connsiteY1018" fmla="*/ 157462 h 488299"/>
                <a:gd name="connsiteX1019" fmla="*/ 742311 w 893897"/>
                <a:gd name="connsiteY1019" fmla="*/ 155937 h 488299"/>
                <a:gd name="connsiteX1020" fmla="*/ 742898 w 893897"/>
                <a:gd name="connsiteY1020" fmla="*/ 154294 h 488299"/>
                <a:gd name="connsiteX1021" fmla="*/ 743836 w 893897"/>
                <a:gd name="connsiteY1021" fmla="*/ 153652 h 488299"/>
                <a:gd name="connsiteX1022" fmla="*/ 745143 w 893897"/>
                <a:gd name="connsiteY1022" fmla="*/ 153136 h 488299"/>
                <a:gd name="connsiteX1023" fmla="*/ 746348 w 893897"/>
                <a:gd name="connsiteY1023" fmla="*/ 152870 h 488299"/>
                <a:gd name="connsiteX1024" fmla="*/ 747334 w 893897"/>
                <a:gd name="connsiteY1024" fmla="*/ 151016 h 488299"/>
                <a:gd name="connsiteX1025" fmla="*/ 749196 w 893897"/>
                <a:gd name="connsiteY1025" fmla="*/ 150452 h 488299"/>
                <a:gd name="connsiteX1026" fmla="*/ 750909 w 893897"/>
                <a:gd name="connsiteY1026" fmla="*/ 150797 h 488299"/>
                <a:gd name="connsiteX1027" fmla="*/ 752317 w 893897"/>
                <a:gd name="connsiteY1027" fmla="*/ 150867 h 488299"/>
                <a:gd name="connsiteX1028" fmla="*/ 753561 w 893897"/>
                <a:gd name="connsiteY1028" fmla="*/ 152221 h 488299"/>
                <a:gd name="connsiteX1029" fmla="*/ 754258 w 893897"/>
                <a:gd name="connsiteY1029" fmla="*/ 154075 h 488299"/>
                <a:gd name="connsiteX1030" fmla="*/ 755603 w 893897"/>
                <a:gd name="connsiteY1030" fmla="*/ 154223 h 488299"/>
                <a:gd name="connsiteX1031" fmla="*/ 757802 w 893897"/>
                <a:gd name="connsiteY1031" fmla="*/ 154036 h 488299"/>
                <a:gd name="connsiteX1032" fmla="*/ 758107 w 893897"/>
                <a:gd name="connsiteY1032" fmla="*/ 155585 h 488299"/>
                <a:gd name="connsiteX1033" fmla="*/ 757481 w 893897"/>
                <a:gd name="connsiteY1033" fmla="*/ 158174 h 488299"/>
                <a:gd name="connsiteX1034" fmla="*/ 756706 w 893897"/>
                <a:gd name="connsiteY1034" fmla="*/ 160177 h 488299"/>
                <a:gd name="connsiteX1035" fmla="*/ 756573 w 893897"/>
                <a:gd name="connsiteY1035" fmla="*/ 161781 h 488299"/>
                <a:gd name="connsiteX1036" fmla="*/ 757739 w 893897"/>
                <a:gd name="connsiteY1036" fmla="*/ 162563 h 488299"/>
                <a:gd name="connsiteX1037" fmla="*/ 762010 w 893897"/>
                <a:gd name="connsiteY1037" fmla="*/ 161867 h 488299"/>
                <a:gd name="connsiteX1038" fmla="*/ 763521 w 893897"/>
                <a:gd name="connsiteY1038" fmla="*/ 162211 h 488299"/>
                <a:gd name="connsiteX1039" fmla="*/ 764005 w 893897"/>
                <a:gd name="connsiteY1039" fmla="*/ 163838 h 488299"/>
                <a:gd name="connsiteX1040" fmla="*/ 764616 w 893897"/>
                <a:gd name="connsiteY1040" fmla="*/ 165184 h 488299"/>
                <a:gd name="connsiteX1041" fmla="*/ 764913 w 893897"/>
                <a:gd name="connsiteY1041" fmla="*/ 166827 h 488299"/>
                <a:gd name="connsiteX1042" fmla="*/ 764467 w 893897"/>
                <a:gd name="connsiteY1042" fmla="*/ 168642 h 488299"/>
                <a:gd name="connsiteX1043" fmla="*/ 765234 w 893897"/>
                <a:gd name="connsiteY1043" fmla="*/ 169729 h 488299"/>
                <a:gd name="connsiteX1044" fmla="*/ 768919 w 893897"/>
                <a:gd name="connsiteY1044" fmla="*/ 169753 h 488299"/>
                <a:gd name="connsiteX1045" fmla="*/ 771516 w 893897"/>
                <a:gd name="connsiteY1045" fmla="*/ 168877 h 488299"/>
                <a:gd name="connsiteX1046" fmla="*/ 775506 w 893897"/>
                <a:gd name="connsiteY1046" fmla="*/ 168806 h 488299"/>
                <a:gd name="connsiteX1047" fmla="*/ 779113 w 893897"/>
                <a:gd name="connsiteY1047" fmla="*/ 170731 h 488299"/>
                <a:gd name="connsiteX1048" fmla="*/ 781608 w 893897"/>
                <a:gd name="connsiteY1048" fmla="*/ 170434 h 488299"/>
                <a:gd name="connsiteX1049" fmla="*/ 784120 w 893897"/>
                <a:gd name="connsiteY1049" fmla="*/ 169651 h 488299"/>
                <a:gd name="connsiteX1050" fmla="*/ 787805 w 893897"/>
                <a:gd name="connsiteY1050" fmla="*/ 170144 h 488299"/>
                <a:gd name="connsiteX1051" fmla="*/ 790394 w 893897"/>
                <a:gd name="connsiteY1051" fmla="*/ 168626 h 488299"/>
                <a:gd name="connsiteX1052" fmla="*/ 792178 w 893897"/>
                <a:gd name="connsiteY1052" fmla="*/ 166725 h 488299"/>
                <a:gd name="connsiteX1053" fmla="*/ 792733 w 893897"/>
                <a:gd name="connsiteY1053" fmla="*/ 165231 h 488299"/>
                <a:gd name="connsiteX1054" fmla="*/ 793664 w 893897"/>
                <a:gd name="connsiteY1054" fmla="*/ 164402 h 488299"/>
                <a:gd name="connsiteX1055" fmla="*/ 797138 w 893897"/>
                <a:gd name="connsiteY1055" fmla="*/ 164409 h 488299"/>
                <a:gd name="connsiteX1056" fmla="*/ 799328 w 893897"/>
                <a:gd name="connsiteY1056" fmla="*/ 164261 h 488299"/>
                <a:gd name="connsiteX1057" fmla="*/ 800948 w 893897"/>
                <a:gd name="connsiteY1057" fmla="*/ 162062 h 488299"/>
                <a:gd name="connsiteX1058" fmla="*/ 802426 w 893897"/>
                <a:gd name="connsiteY1058" fmla="*/ 161069 h 488299"/>
                <a:gd name="connsiteX1059" fmla="*/ 804914 w 893897"/>
                <a:gd name="connsiteY1059" fmla="*/ 160881 h 488299"/>
                <a:gd name="connsiteX1060" fmla="*/ 806745 w 893897"/>
                <a:gd name="connsiteY1060" fmla="*/ 160881 h 488299"/>
                <a:gd name="connsiteX1061" fmla="*/ 811666 w 893897"/>
                <a:gd name="connsiteY1061" fmla="*/ 162923 h 488299"/>
                <a:gd name="connsiteX1062" fmla="*/ 814662 w 893897"/>
                <a:gd name="connsiteY1062" fmla="*/ 164613 h 488299"/>
                <a:gd name="connsiteX1063" fmla="*/ 817776 w 893897"/>
                <a:gd name="connsiteY1063" fmla="*/ 167015 h 488299"/>
                <a:gd name="connsiteX1064" fmla="*/ 819646 w 893897"/>
                <a:gd name="connsiteY1064" fmla="*/ 168517 h 488299"/>
                <a:gd name="connsiteX1065" fmla="*/ 820905 w 893897"/>
                <a:gd name="connsiteY1065" fmla="*/ 171904 h 488299"/>
                <a:gd name="connsiteX1066" fmla="*/ 823025 w 893897"/>
                <a:gd name="connsiteY1066" fmla="*/ 174392 h 488299"/>
                <a:gd name="connsiteX1067" fmla="*/ 824715 w 893897"/>
                <a:gd name="connsiteY1067" fmla="*/ 177295 h 488299"/>
                <a:gd name="connsiteX1068" fmla="*/ 825122 w 893897"/>
                <a:gd name="connsiteY1068" fmla="*/ 180150 h 488299"/>
                <a:gd name="connsiteX1069" fmla="*/ 826515 w 893897"/>
                <a:gd name="connsiteY1069" fmla="*/ 185275 h 488299"/>
                <a:gd name="connsiteX1070" fmla="*/ 827954 w 893897"/>
                <a:gd name="connsiteY1070" fmla="*/ 186957 h 488299"/>
                <a:gd name="connsiteX1071" fmla="*/ 829660 w 893897"/>
                <a:gd name="connsiteY1071" fmla="*/ 186957 h 488299"/>
                <a:gd name="connsiteX1072" fmla="*/ 831811 w 893897"/>
                <a:gd name="connsiteY1072" fmla="*/ 187653 h 488299"/>
                <a:gd name="connsiteX1073" fmla="*/ 834189 w 893897"/>
                <a:gd name="connsiteY1073" fmla="*/ 188208 h 488299"/>
                <a:gd name="connsiteX1074" fmla="*/ 839275 w 893897"/>
                <a:gd name="connsiteY1074" fmla="*/ 192003 h 488299"/>
                <a:gd name="connsiteX1075" fmla="*/ 841145 w 893897"/>
                <a:gd name="connsiteY1075" fmla="*/ 192112 h 488299"/>
                <a:gd name="connsiteX1076" fmla="*/ 842584 w 893897"/>
                <a:gd name="connsiteY1076" fmla="*/ 193020 h 488299"/>
                <a:gd name="connsiteX1077" fmla="*/ 842803 w 893897"/>
                <a:gd name="connsiteY1077" fmla="*/ 194764 h 488299"/>
                <a:gd name="connsiteX1078" fmla="*/ 842271 w 893897"/>
                <a:gd name="connsiteY1078" fmla="*/ 196783 h 488299"/>
                <a:gd name="connsiteX1079" fmla="*/ 842827 w 893897"/>
                <a:gd name="connsiteY1079" fmla="*/ 198715 h 488299"/>
                <a:gd name="connsiteX1080" fmla="*/ 844493 w 893897"/>
                <a:gd name="connsiteY1080" fmla="*/ 201180 h 488299"/>
                <a:gd name="connsiteX1081" fmla="*/ 845807 w 893897"/>
                <a:gd name="connsiteY1081" fmla="*/ 203581 h 488299"/>
                <a:gd name="connsiteX1082" fmla="*/ 847427 w 893897"/>
                <a:gd name="connsiteY1082" fmla="*/ 206492 h 488299"/>
                <a:gd name="connsiteX1083" fmla="*/ 847920 w 893897"/>
                <a:gd name="connsiteY1083" fmla="*/ 208150 h 488299"/>
                <a:gd name="connsiteX1084" fmla="*/ 849218 w 893897"/>
                <a:gd name="connsiteY1084" fmla="*/ 208698 h 488299"/>
                <a:gd name="connsiteX1085" fmla="*/ 850971 w 893897"/>
                <a:gd name="connsiteY1085" fmla="*/ 207876 h 488299"/>
                <a:gd name="connsiteX1086" fmla="*/ 853756 w 893897"/>
                <a:gd name="connsiteY1086" fmla="*/ 208502 h 488299"/>
                <a:gd name="connsiteX1087" fmla="*/ 862135 w 893897"/>
                <a:gd name="connsiteY1087" fmla="*/ 210153 h 488299"/>
                <a:gd name="connsiteX1088" fmla="*/ 863300 w 893897"/>
                <a:gd name="connsiteY1088" fmla="*/ 210357 h 488299"/>
                <a:gd name="connsiteX1089" fmla="*/ 864192 w 893897"/>
                <a:gd name="connsiteY1089" fmla="*/ 212078 h 488299"/>
                <a:gd name="connsiteX1090" fmla="*/ 865405 w 893897"/>
                <a:gd name="connsiteY1090" fmla="*/ 211937 h 488299"/>
                <a:gd name="connsiteX1091" fmla="*/ 866798 w 893897"/>
                <a:gd name="connsiteY1091" fmla="*/ 211866 h 488299"/>
                <a:gd name="connsiteX1092" fmla="*/ 868730 w 893897"/>
                <a:gd name="connsiteY1092" fmla="*/ 212070 h 488299"/>
                <a:gd name="connsiteX1093" fmla="*/ 870076 w 893897"/>
                <a:gd name="connsiteY1093" fmla="*/ 210482 h 488299"/>
                <a:gd name="connsiteX1094" fmla="*/ 871179 w 893897"/>
                <a:gd name="connsiteY1094" fmla="*/ 209089 h 488299"/>
                <a:gd name="connsiteX1095" fmla="*/ 873940 w 893897"/>
                <a:gd name="connsiteY1095" fmla="*/ 207368 h 488299"/>
                <a:gd name="connsiteX1096" fmla="*/ 876233 w 893897"/>
                <a:gd name="connsiteY1096" fmla="*/ 205029 h 488299"/>
                <a:gd name="connsiteX1097" fmla="*/ 878157 w 893897"/>
                <a:gd name="connsiteY1097" fmla="*/ 202948 h 488299"/>
                <a:gd name="connsiteX1098" fmla="*/ 879597 w 893897"/>
                <a:gd name="connsiteY1098" fmla="*/ 202674 h 488299"/>
                <a:gd name="connsiteX1099" fmla="*/ 880762 w 893897"/>
                <a:gd name="connsiteY1099" fmla="*/ 203644 h 488299"/>
                <a:gd name="connsiteX1100" fmla="*/ 880810 w 893897"/>
                <a:gd name="connsiteY1100" fmla="*/ 205443 h 488299"/>
                <a:gd name="connsiteX1101" fmla="*/ 879370 w 893897"/>
                <a:gd name="connsiteY1101" fmla="*/ 206758 h 488299"/>
                <a:gd name="connsiteX1102" fmla="*/ 878243 w 893897"/>
                <a:gd name="connsiteY1102" fmla="*/ 208346 h 488299"/>
                <a:gd name="connsiteX1103" fmla="*/ 878509 w 893897"/>
                <a:gd name="connsiteY1103" fmla="*/ 209934 h 488299"/>
                <a:gd name="connsiteX1104" fmla="*/ 880441 w 893897"/>
                <a:gd name="connsiteY1104" fmla="*/ 210075 h 488299"/>
                <a:gd name="connsiteX1105" fmla="*/ 882585 w 893897"/>
                <a:gd name="connsiteY1105" fmla="*/ 212461 h 488299"/>
                <a:gd name="connsiteX1106" fmla="*/ 885683 w 893897"/>
                <a:gd name="connsiteY1106" fmla="*/ 218039 h 488299"/>
                <a:gd name="connsiteX1107" fmla="*/ 886732 w 893897"/>
                <a:gd name="connsiteY1107" fmla="*/ 219205 h 488299"/>
                <a:gd name="connsiteX1108" fmla="*/ 888265 w 893897"/>
                <a:gd name="connsiteY1108" fmla="*/ 220300 h 488299"/>
                <a:gd name="connsiteX1109" fmla="*/ 889963 w 893897"/>
                <a:gd name="connsiteY1109" fmla="*/ 220793 h 488299"/>
                <a:gd name="connsiteX1110" fmla="*/ 891840 w 893897"/>
                <a:gd name="connsiteY1110" fmla="*/ 221591 h 488299"/>
                <a:gd name="connsiteX1111" fmla="*/ 893233 w 893897"/>
                <a:gd name="connsiteY1111" fmla="*/ 223883 h 488299"/>
                <a:gd name="connsiteX1112" fmla="*/ 893898 w 893897"/>
                <a:gd name="connsiteY1112" fmla="*/ 225964 h 488299"/>
                <a:gd name="connsiteX1113" fmla="*/ 81262 w 893897"/>
                <a:gd name="connsiteY1113" fmla="*/ 358157 h 488299"/>
                <a:gd name="connsiteX1114" fmla="*/ 80503 w 893897"/>
                <a:gd name="connsiteY1114" fmla="*/ 358579 h 488299"/>
                <a:gd name="connsiteX1115" fmla="*/ 80042 w 893897"/>
                <a:gd name="connsiteY1115" fmla="*/ 356608 h 488299"/>
                <a:gd name="connsiteX1116" fmla="*/ 80887 w 893897"/>
                <a:gd name="connsiteY1116" fmla="*/ 354949 h 488299"/>
                <a:gd name="connsiteX1117" fmla="*/ 82092 w 893897"/>
                <a:gd name="connsiteY1117" fmla="*/ 354730 h 488299"/>
                <a:gd name="connsiteX1118" fmla="*/ 81677 w 893897"/>
                <a:gd name="connsiteY1118" fmla="*/ 357351 h 488299"/>
                <a:gd name="connsiteX1119" fmla="*/ 81262 w 893897"/>
                <a:gd name="connsiteY1119" fmla="*/ 358157 h 488299"/>
                <a:gd name="connsiteX1120" fmla="*/ 78477 w 893897"/>
                <a:gd name="connsiteY1120" fmla="*/ 361787 h 488299"/>
                <a:gd name="connsiteX1121" fmla="*/ 77687 w 893897"/>
                <a:gd name="connsiteY1121" fmla="*/ 362655 h 488299"/>
                <a:gd name="connsiteX1122" fmla="*/ 76513 w 893897"/>
                <a:gd name="connsiteY1122" fmla="*/ 362522 h 488299"/>
                <a:gd name="connsiteX1123" fmla="*/ 74315 w 893897"/>
                <a:gd name="connsiteY1123" fmla="*/ 359244 h 488299"/>
                <a:gd name="connsiteX1124" fmla="*/ 74933 w 893897"/>
                <a:gd name="connsiteY1124" fmla="*/ 355912 h 488299"/>
                <a:gd name="connsiteX1125" fmla="*/ 75731 w 893897"/>
                <a:gd name="connsiteY1125" fmla="*/ 355231 h 488299"/>
                <a:gd name="connsiteX1126" fmla="*/ 76842 w 893897"/>
                <a:gd name="connsiteY1126" fmla="*/ 354762 h 488299"/>
                <a:gd name="connsiteX1127" fmla="*/ 76990 w 893897"/>
                <a:gd name="connsiteY1127" fmla="*/ 355497 h 488299"/>
                <a:gd name="connsiteX1128" fmla="*/ 75434 w 893897"/>
                <a:gd name="connsiteY1128" fmla="*/ 356991 h 488299"/>
                <a:gd name="connsiteX1129" fmla="*/ 75285 w 893897"/>
                <a:gd name="connsiteY1129" fmla="*/ 358877 h 488299"/>
                <a:gd name="connsiteX1130" fmla="*/ 76592 w 893897"/>
                <a:gd name="connsiteY1130" fmla="*/ 360966 h 488299"/>
                <a:gd name="connsiteX1131" fmla="*/ 78477 w 893897"/>
                <a:gd name="connsiteY1131" fmla="*/ 361787 h 488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Lst>
              <a:rect l="l" t="t" r="r" b="b"/>
              <a:pathLst>
                <a:path w="893897" h="488299">
                  <a:moveTo>
                    <a:pt x="893898" y="225964"/>
                  </a:moveTo>
                  <a:lnTo>
                    <a:pt x="891864" y="225299"/>
                  </a:lnTo>
                  <a:lnTo>
                    <a:pt x="887874" y="225158"/>
                  </a:lnTo>
                  <a:lnTo>
                    <a:pt x="885441" y="225573"/>
                  </a:lnTo>
                  <a:lnTo>
                    <a:pt x="884299" y="225808"/>
                  </a:lnTo>
                  <a:lnTo>
                    <a:pt x="882593" y="227177"/>
                  </a:lnTo>
                  <a:lnTo>
                    <a:pt x="881381" y="228538"/>
                  </a:lnTo>
                  <a:lnTo>
                    <a:pt x="880848" y="230854"/>
                  </a:lnTo>
                  <a:lnTo>
                    <a:pt x="881490" y="233467"/>
                  </a:lnTo>
                  <a:lnTo>
                    <a:pt x="880614" y="238897"/>
                  </a:lnTo>
                  <a:lnTo>
                    <a:pt x="879425" y="240938"/>
                  </a:lnTo>
                  <a:lnTo>
                    <a:pt x="876921" y="244482"/>
                  </a:lnTo>
                  <a:lnTo>
                    <a:pt x="875466" y="245249"/>
                  </a:lnTo>
                  <a:lnTo>
                    <a:pt x="873025" y="245883"/>
                  </a:lnTo>
                  <a:lnTo>
                    <a:pt x="870678" y="246931"/>
                  </a:lnTo>
                  <a:lnTo>
                    <a:pt x="866078" y="247948"/>
                  </a:lnTo>
                  <a:lnTo>
                    <a:pt x="861110" y="248465"/>
                  </a:lnTo>
                  <a:lnTo>
                    <a:pt x="859342" y="249223"/>
                  </a:lnTo>
                  <a:lnTo>
                    <a:pt x="858082" y="251641"/>
                  </a:lnTo>
                  <a:lnTo>
                    <a:pt x="857190" y="253651"/>
                  </a:lnTo>
                  <a:lnTo>
                    <a:pt x="856643" y="255185"/>
                  </a:lnTo>
                  <a:lnTo>
                    <a:pt x="855234" y="260176"/>
                  </a:lnTo>
                  <a:lnTo>
                    <a:pt x="854437" y="264628"/>
                  </a:lnTo>
                  <a:lnTo>
                    <a:pt x="855219" y="270143"/>
                  </a:lnTo>
                  <a:lnTo>
                    <a:pt x="855806" y="276253"/>
                  </a:lnTo>
                  <a:lnTo>
                    <a:pt x="855766" y="278358"/>
                  </a:lnTo>
                  <a:lnTo>
                    <a:pt x="856979" y="281472"/>
                  </a:lnTo>
                  <a:lnTo>
                    <a:pt x="857590" y="283380"/>
                  </a:lnTo>
                  <a:lnTo>
                    <a:pt x="857300" y="286087"/>
                  </a:lnTo>
                  <a:lnTo>
                    <a:pt x="855555" y="288215"/>
                  </a:lnTo>
                  <a:lnTo>
                    <a:pt x="854507" y="291032"/>
                  </a:lnTo>
                  <a:lnTo>
                    <a:pt x="853521" y="292229"/>
                  </a:lnTo>
                  <a:lnTo>
                    <a:pt x="850681" y="292769"/>
                  </a:lnTo>
                  <a:lnTo>
                    <a:pt x="848006" y="293097"/>
                  </a:lnTo>
                  <a:lnTo>
                    <a:pt x="845307" y="295515"/>
                  </a:lnTo>
                  <a:lnTo>
                    <a:pt x="843147" y="297181"/>
                  </a:lnTo>
                  <a:lnTo>
                    <a:pt x="839768" y="299301"/>
                  </a:lnTo>
                  <a:lnTo>
                    <a:pt x="838179" y="299700"/>
                  </a:lnTo>
                  <a:lnTo>
                    <a:pt x="837303" y="298621"/>
                  </a:lnTo>
                  <a:lnTo>
                    <a:pt x="836724" y="296219"/>
                  </a:lnTo>
                  <a:lnTo>
                    <a:pt x="835567" y="295155"/>
                  </a:lnTo>
                  <a:lnTo>
                    <a:pt x="833932" y="295069"/>
                  </a:lnTo>
                  <a:lnTo>
                    <a:pt x="832617" y="295045"/>
                  </a:lnTo>
                  <a:lnTo>
                    <a:pt x="828369" y="294396"/>
                  </a:lnTo>
                  <a:lnTo>
                    <a:pt x="825646" y="294443"/>
                  </a:lnTo>
                  <a:lnTo>
                    <a:pt x="823605" y="294959"/>
                  </a:lnTo>
                  <a:lnTo>
                    <a:pt x="821273" y="295217"/>
                  </a:lnTo>
                  <a:lnTo>
                    <a:pt x="817244" y="294341"/>
                  </a:lnTo>
                  <a:lnTo>
                    <a:pt x="814639" y="293598"/>
                  </a:lnTo>
                  <a:lnTo>
                    <a:pt x="812886" y="292886"/>
                  </a:lnTo>
                  <a:lnTo>
                    <a:pt x="808701" y="290781"/>
                  </a:lnTo>
                  <a:lnTo>
                    <a:pt x="803201" y="288278"/>
                  </a:lnTo>
                  <a:lnTo>
                    <a:pt x="800948" y="287543"/>
                  </a:lnTo>
                  <a:lnTo>
                    <a:pt x="799610" y="288294"/>
                  </a:lnTo>
                  <a:lnTo>
                    <a:pt x="799407" y="289725"/>
                  </a:lnTo>
                  <a:lnTo>
                    <a:pt x="799055" y="293191"/>
                  </a:lnTo>
                  <a:lnTo>
                    <a:pt x="798413" y="295358"/>
                  </a:lnTo>
                  <a:lnTo>
                    <a:pt x="794579" y="306280"/>
                  </a:lnTo>
                  <a:lnTo>
                    <a:pt x="792209" y="313837"/>
                  </a:lnTo>
                  <a:lnTo>
                    <a:pt x="789197" y="321058"/>
                  </a:lnTo>
                  <a:lnTo>
                    <a:pt x="788242" y="325885"/>
                  </a:lnTo>
                  <a:lnTo>
                    <a:pt x="786443" y="331980"/>
                  </a:lnTo>
                  <a:lnTo>
                    <a:pt x="784652" y="336384"/>
                  </a:lnTo>
                  <a:lnTo>
                    <a:pt x="783924" y="338778"/>
                  </a:lnTo>
                  <a:lnTo>
                    <a:pt x="783861" y="339756"/>
                  </a:lnTo>
                  <a:lnTo>
                    <a:pt x="784174" y="341125"/>
                  </a:lnTo>
                  <a:lnTo>
                    <a:pt x="786920" y="342620"/>
                  </a:lnTo>
                  <a:lnTo>
                    <a:pt x="789799" y="343535"/>
                  </a:lnTo>
                  <a:lnTo>
                    <a:pt x="790433" y="344106"/>
                  </a:lnTo>
                  <a:lnTo>
                    <a:pt x="790746" y="345655"/>
                  </a:lnTo>
                  <a:lnTo>
                    <a:pt x="790637" y="348190"/>
                  </a:lnTo>
                  <a:lnTo>
                    <a:pt x="790112" y="350584"/>
                  </a:lnTo>
                  <a:lnTo>
                    <a:pt x="789283" y="352461"/>
                  </a:lnTo>
                  <a:lnTo>
                    <a:pt x="788462" y="353392"/>
                  </a:lnTo>
                  <a:lnTo>
                    <a:pt x="787523" y="353447"/>
                  </a:lnTo>
                  <a:lnTo>
                    <a:pt x="785723" y="352242"/>
                  </a:lnTo>
                  <a:lnTo>
                    <a:pt x="784120" y="350897"/>
                  </a:lnTo>
                  <a:lnTo>
                    <a:pt x="782876" y="350490"/>
                  </a:lnTo>
                  <a:lnTo>
                    <a:pt x="779715" y="351241"/>
                  </a:lnTo>
                  <a:lnTo>
                    <a:pt x="776789" y="352266"/>
                  </a:lnTo>
                  <a:lnTo>
                    <a:pt x="775811" y="352297"/>
                  </a:lnTo>
                  <a:lnTo>
                    <a:pt x="774114" y="351640"/>
                  </a:lnTo>
                  <a:lnTo>
                    <a:pt x="772400" y="350279"/>
                  </a:lnTo>
                  <a:lnTo>
                    <a:pt x="771719" y="347642"/>
                  </a:lnTo>
                  <a:lnTo>
                    <a:pt x="770249" y="346445"/>
                  </a:lnTo>
                  <a:lnTo>
                    <a:pt x="768277" y="347642"/>
                  </a:lnTo>
                  <a:lnTo>
                    <a:pt x="762409" y="349653"/>
                  </a:lnTo>
                  <a:lnTo>
                    <a:pt x="755947" y="352047"/>
                  </a:lnTo>
                  <a:lnTo>
                    <a:pt x="751840" y="353283"/>
                  </a:lnTo>
                  <a:lnTo>
                    <a:pt x="750236" y="353095"/>
                  </a:lnTo>
                  <a:lnTo>
                    <a:pt x="747052" y="353377"/>
                  </a:lnTo>
                  <a:lnTo>
                    <a:pt x="744291" y="354042"/>
                  </a:lnTo>
                  <a:lnTo>
                    <a:pt x="742217" y="354965"/>
                  </a:lnTo>
                  <a:lnTo>
                    <a:pt x="738126" y="356240"/>
                  </a:lnTo>
                  <a:lnTo>
                    <a:pt x="734410" y="357093"/>
                  </a:lnTo>
                  <a:lnTo>
                    <a:pt x="732015" y="359025"/>
                  </a:lnTo>
                  <a:lnTo>
                    <a:pt x="730294" y="360887"/>
                  </a:lnTo>
                  <a:lnTo>
                    <a:pt x="730365" y="361591"/>
                  </a:lnTo>
                  <a:lnTo>
                    <a:pt x="731617" y="362694"/>
                  </a:lnTo>
                  <a:lnTo>
                    <a:pt x="733048" y="363555"/>
                  </a:lnTo>
                  <a:lnTo>
                    <a:pt x="735911" y="363352"/>
                  </a:lnTo>
                  <a:lnTo>
                    <a:pt x="738705" y="363219"/>
                  </a:lnTo>
                  <a:lnTo>
                    <a:pt x="741028" y="364384"/>
                  </a:lnTo>
                  <a:lnTo>
                    <a:pt x="743109" y="365135"/>
                  </a:lnTo>
                  <a:lnTo>
                    <a:pt x="743680" y="366105"/>
                  </a:lnTo>
                  <a:lnTo>
                    <a:pt x="743109" y="367052"/>
                  </a:lnTo>
                  <a:lnTo>
                    <a:pt x="741904" y="367271"/>
                  </a:lnTo>
                  <a:lnTo>
                    <a:pt x="741482" y="367928"/>
                  </a:lnTo>
                  <a:lnTo>
                    <a:pt x="741693" y="368812"/>
                  </a:lnTo>
                  <a:lnTo>
                    <a:pt x="740895" y="371113"/>
                  </a:lnTo>
                  <a:lnTo>
                    <a:pt x="740481" y="374594"/>
                  </a:lnTo>
                  <a:lnTo>
                    <a:pt x="740895" y="378021"/>
                  </a:lnTo>
                  <a:lnTo>
                    <a:pt x="741122" y="381173"/>
                  </a:lnTo>
                  <a:lnTo>
                    <a:pt x="740973" y="382761"/>
                  </a:lnTo>
                  <a:lnTo>
                    <a:pt x="740895" y="385022"/>
                  </a:lnTo>
                  <a:lnTo>
                    <a:pt x="741779" y="386548"/>
                  </a:lnTo>
                  <a:lnTo>
                    <a:pt x="742569" y="389451"/>
                  </a:lnTo>
                  <a:lnTo>
                    <a:pt x="743985" y="391266"/>
                  </a:lnTo>
                  <a:lnTo>
                    <a:pt x="746121" y="397540"/>
                  </a:lnTo>
                  <a:lnTo>
                    <a:pt x="747381" y="401194"/>
                  </a:lnTo>
                  <a:lnTo>
                    <a:pt x="748538" y="405324"/>
                  </a:lnTo>
                  <a:lnTo>
                    <a:pt x="747701" y="407554"/>
                  </a:lnTo>
                  <a:lnTo>
                    <a:pt x="747756" y="408845"/>
                  </a:lnTo>
                  <a:lnTo>
                    <a:pt x="749118" y="409925"/>
                  </a:lnTo>
                  <a:lnTo>
                    <a:pt x="749712" y="412029"/>
                  </a:lnTo>
                  <a:lnTo>
                    <a:pt x="750346" y="413312"/>
                  </a:lnTo>
                  <a:lnTo>
                    <a:pt x="750173" y="414587"/>
                  </a:lnTo>
                  <a:lnTo>
                    <a:pt x="749595" y="415080"/>
                  </a:lnTo>
                  <a:lnTo>
                    <a:pt x="746645" y="414306"/>
                  </a:lnTo>
                  <a:lnTo>
                    <a:pt x="744228" y="415581"/>
                  </a:lnTo>
                  <a:lnTo>
                    <a:pt x="741662" y="416864"/>
                  </a:lnTo>
                  <a:lnTo>
                    <a:pt x="741318" y="417545"/>
                  </a:lnTo>
                  <a:lnTo>
                    <a:pt x="741247" y="418288"/>
                  </a:lnTo>
                  <a:lnTo>
                    <a:pt x="741505" y="418937"/>
                  </a:lnTo>
                  <a:lnTo>
                    <a:pt x="742984" y="420079"/>
                  </a:lnTo>
                  <a:lnTo>
                    <a:pt x="745026" y="420791"/>
                  </a:lnTo>
                  <a:lnTo>
                    <a:pt x="744924" y="421934"/>
                  </a:lnTo>
                  <a:lnTo>
                    <a:pt x="742397" y="422458"/>
                  </a:lnTo>
                  <a:lnTo>
                    <a:pt x="738587" y="424202"/>
                  </a:lnTo>
                  <a:lnTo>
                    <a:pt x="737531" y="426072"/>
                  </a:lnTo>
                  <a:lnTo>
                    <a:pt x="736717" y="428130"/>
                  </a:lnTo>
                  <a:lnTo>
                    <a:pt x="736647" y="429319"/>
                  </a:lnTo>
                  <a:lnTo>
                    <a:pt x="737030" y="432503"/>
                  </a:lnTo>
                  <a:lnTo>
                    <a:pt x="737609" y="436024"/>
                  </a:lnTo>
                  <a:lnTo>
                    <a:pt x="738697" y="439732"/>
                  </a:lnTo>
                  <a:lnTo>
                    <a:pt x="738783" y="440874"/>
                  </a:lnTo>
                  <a:lnTo>
                    <a:pt x="738220" y="441688"/>
                  </a:lnTo>
                  <a:lnTo>
                    <a:pt x="737695" y="442212"/>
                  </a:lnTo>
                  <a:lnTo>
                    <a:pt x="734667" y="438871"/>
                  </a:lnTo>
                  <a:lnTo>
                    <a:pt x="731366" y="435609"/>
                  </a:lnTo>
                  <a:lnTo>
                    <a:pt x="728785" y="434858"/>
                  </a:lnTo>
                  <a:lnTo>
                    <a:pt x="724286" y="434318"/>
                  </a:lnTo>
                  <a:lnTo>
                    <a:pt x="721900" y="434295"/>
                  </a:lnTo>
                  <a:lnTo>
                    <a:pt x="720546" y="433520"/>
                  </a:lnTo>
                  <a:lnTo>
                    <a:pt x="719216" y="431627"/>
                  </a:lnTo>
                  <a:lnTo>
                    <a:pt x="717628" y="429913"/>
                  </a:lnTo>
                  <a:lnTo>
                    <a:pt x="715594" y="428098"/>
                  </a:lnTo>
                  <a:lnTo>
                    <a:pt x="714765" y="425329"/>
                  </a:lnTo>
                  <a:lnTo>
                    <a:pt x="713928" y="424836"/>
                  </a:lnTo>
                  <a:lnTo>
                    <a:pt x="712457" y="425188"/>
                  </a:lnTo>
                  <a:lnTo>
                    <a:pt x="710001" y="425102"/>
                  </a:lnTo>
                  <a:lnTo>
                    <a:pt x="708623" y="424859"/>
                  </a:lnTo>
                  <a:lnTo>
                    <a:pt x="706566" y="424382"/>
                  </a:lnTo>
                  <a:lnTo>
                    <a:pt x="703288" y="423248"/>
                  </a:lnTo>
                  <a:lnTo>
                    <a:pt x="700698" y="422176"/>
                  </a:lnTo>
                  <a:lnTo>
                    <a:pt x="697436" y="421973"/>
                  </a:lnTo>
                  <a:lnTo>
                    <a:pt x="695558" y="422184"/>
                  </a:lnTo>
                  <a:lnTo>
                    <a:pt x="689698" y="422387"/>
                  </a:lnTo>
                  <a:lnTo>
                    <a:pt x="684832" y="421261"/>
                  </a:lnTo>
                  <a:lnTo>
                    <a:pt x="680897" y="421057"/>
                  </a:lnTo>
                  <a:lnTo>
                    <a:pt x="678472" y="421120"/>
                  </a:lnTo>
                  <a:lnTo>
                    <a:pt x="677314" y="420979"/>
                  </a:lnTo>
                  <a:lnTo>
                    <a:pt x="675327" y="420987"/>
                  </a:lnTo>
                  <a:lnTo>
                    <a:pt x="672401" y="420744"/>
                  </a:lnTo>
                  <a:lnTo>
                    <a:pt x="668489" y="419007"/>
                  </a:lnTo>
                  <a:lnTo>
                    <a:pt x="666972" y="418921"/>
                  </a:lnTo>
                  <a:lnTo>
                    <a:pt x="666009" y="418984"/>
                  </a:lnTo>
                  <a:lnTo>
                    <a:pt x="659469" y="420259"/>
                  </a:lnTo>
                  <a:lnTo>
                    <a:pt x="656457" y="420557"/>
                  </a:lnTo>
                  <a:lnTo>
                    <a:pt x="650065" y="420408"/>
                  </a:lnTo>
                  <a:lnTo>
                    <a:pt x="643791" y="420267"/>
                  </a:lnTo>
                  <a:lnTo>
                    <a:pt x="641772" y="420001"/>
                  </a:lnTo>
                  <a:lnTo>
                    <a:pt x="640653" y="420134"/>
                  </a:lnTo>
                  <a:lnTo>
                    <a:pt x="638283" y="423193"/>
                  </a:lnTo>
                  <a:lnTo>
                    <a:pt x="637266" y="423670"/>
                  </a:lnTo>
                  <a:lnTo>
                    <a:pt x="631351" y="423005"/>
                  </a:lnTo>
                  <a:lnTo>
                    <a:pt x="624357" y="420995"/>
                  </a:lnTo>
                  <a:lnTo>
                    <a:pt x="619303" y="418789"/>
                  </a:lnTo>
                  <a:lnTo>
                    <a:pt x="615016" y="416449"/>
                  </a:lnTo>
                  <a:lnTo>
                    <a:pt x="609336" y="412757"/>
                  </a:lnTo>
                  <a:lnTo>
                    <a:pt x="605941" y="410934"/>
                  </a:lnTo>
                  <a:lnTo>
                    <a:pt x="605448" y="411982"/>
                  </a:lnTo>
                  <a:lnTo>
                    <a:pt x="604548" y="412319"/>
                  </a:lnTo>
                  <a:lnTo>
                    <a:pt x="603242" y="412483"/>
                  </a:lnTo>
                  <a:lnTo>
                    <a:pt x="600230" y="412295"/>
                  </a:lnTo>
                  <a:lnTo>
                    <a:pt x="598837" y="414165"/>
                  </a:lnTo>
                  <a:lnTo>
                    <a:pt x="595160" y="415503"/>
                  </a:lnTo>
                  <a:lnTo>
                    <a:pt x="592821" y="416700"/>
                  </a:lnTo>
                  <a:lnTo>
                    <a:pt x="591600" y="418053"/>
                  </a:lnTo>
                  <a:lnTo>
                    <a:pt x="589269" y="426995"/>
                  </a:lnTo>
                  <a:lnTo>
                    <a:pt x="588643" y="430258"/>
                  </a:lnTo>
                  <a:lnTo>
                    <a:pt x="590208" y="435734"/>
                  </a:lnTo>
                  <a:lnTo>
                    <a:pt x="588416" y="435413"/>
                  </a:lnTo>
                  <a:lnTo>
                    <a:pt x="586312" y="434013"/>
                  </a:lnTo>
                  <a:lnTo>
                    <a:pt x="585584" y="432910"/>
                  </a:lnTo>
                  <a:lnTo>
                    <a:pt x="583558" y="432237"/>
                  </a:lnTo>
                  <a:lnTo>
                    <a:pt x="576188" y="431220"/>
                  </a:lnTo>
                  <a:lnTo>
                    <a:pt x="574811" y="429960"/>
                  </a:lnTo>
                  <a:lnTo>
                    <a:pt x="573951" y="428935"/>
                  </a:lnTo>
                  <a:lnTo>
                    <a:pt x="572042" y="428263"/>
                  </a:lnTo>
                  <a:lnTo>
                    <a:pt x="569343" y="427746"/>
                  </a:lnTo>
                  <a:lnTo>
                    <a:pt x="563475" y="425368"/>
                  </a:lnTo>
                  <a:lnTo>
                    <a:pt x="560972" y="425282"/>
                  </a:lnTo>
                  <a:lnTo>
                    <a:pt x="553399" y="423451"/>
                  </a:lnTo>
                  <a:lnTo>
                    <a:pt x="552162" y="423467"/>
                  </a:lnTo>
                  <a:lnTo>
                    <a:pt x="551599" y="423545"/>
                  </a:lnTo>
                  <a:lnTo>
                    <a:pt x="548657" y="424742"/>
                  </a:lnTo>
                  <a:lnTo>
                    <a:pt x="546757" y="425086"/>
                  </a:lnTo>
                  <a:lnTo>
                    <a:pt x="544730" y="424601"/>
                  </a:lnTo>
                  <a:lnTo>
                    <a:pt x="541100" y="426080"/>
                  </a:lnTo>
                  <a:lnTo>
                    <a:pt x="539137" y="428051"/>
                  </a:lnTo>
                  <a:lnTo>
                    <a:pt x="537517" y="430461"/>
                  </a:lnTo>
                  <a:lnTo>
                    <a:pt x="535968" y="431979"/>
                  </a:lnTo>
                  <a:lnTo>
                    <a:pt x="535507" y="434248"/>
                  </a:lnTo>
                  <a:lnTo>
                    <a:pt x="534411" y="435421"/>
                  </a:lnTo>
                  <a:lnTo>
                    <a:pt x="533105" y="437768"/>
                  </a:lnTo>
                  <a:lnTo>
                    <a:pt x="533105" y="439137"/>
                  </a:lnTo>
                  <a:lnTo>
                    <a:pt x="534286" y="440467"/>
                  </a:lnTo>
                  <a:lnTo>
                    <a:pt x="532393" y="441696"/>
                  </a:lnTo>
                  <a:lnTo>
                    <a:pt x="530288" y="442079"/>
                  </a:lnTo>
                  <a:lnTo>
                    <a:pt x="529201" y="442830"/>
                  </a:lnTo>
                  <a:lnTo>
                    <a:pt x="528043" y="444637"/>
                  </a:lnTo>
                  <a:lnTo>
                    <a:pt x="526963" y="446186"/>
                  </a:lnTo>
                  <a:lnTo>
                    <a:pt x="526329" y="446734"/>
                  </a:lnTo>
                  <a:lnTo>
                    <a:pt x="525360" y="446632"/>
                  </a:lnTo>
                  <a:lnTo>
                    <a:pt x="524233" y="445427"/>
                  </a:lnTo>
                  <a:lnTo>
                    <a:pt x="522629" y="445482"/>
                  </a:lnTo>
                  <a:lnTo>
                    <a:pt x="520720" y="446968"/>
                  </a:lnTo>
                  <a:lnTo>
                    <a:pt x="518451" y="449386"/>
                  </a:lnTo>
                  <a:lnTo>
                    <a:pt x="515596" y="453071"/>
                  </a:lnTo>
                  <a:lnTo>
                    <a:pt x="512615" y="455027"/>
                  </a:lnTo>
                  <a:lnTo>
                    <a:pt x="508844" y="456685"/>
                  </a:lnTo>
                  <a:lnTo>
                    <a:pt x="506114" y="457421"/>
                  </a:lnTo>
                  <a:lnTo>
                    <a:pt x="503954" y="458680"/>
                  </a:lnTo>
                  <a:lnTo>
                    <a:pt x="500348" y="461231"/>
                  </a:lnTo>
                  <a:lnTo>
                    <a:pt x="499628" y="462733"/>
                  </a:lnTo>
                  <a:lnTo>
                    <a:pt x="497015" y="463617"/>
                  </a:lnTo>
                  <a:lnTo>
                    <a:pt x="494911" y="464634"/>
                  </a:lnTo>
                  <a:lnTo>
                    <a:pt x="492963" y="466331"/>
                  </a:lnTo>
                  <a:lnTo>
                    <a:pt x="492485" y="469328"/>
                  </a:lnTo>
                  <a:lnTo>
                    <a:pt x="491249" y="471049"/>
                  </a:lnTo>
                  <a:lnTo>
                    <a:pt x="488268" y="473404"/>
                  </a:lnTo>
                  <a:lnTo>
                    <a:pt x="485765" y="475782"/>
                  </a:lnTo>
                  <a:lnTo>
                    <a:pt x="484130" y="478114"/>
                  </a:lnTo>
                  <a:lnTo>
                    <a:pt x="482401" y="480578"/>
                  </a:lnTo>
                  <a:lnTo>
                    <a:pt x="481861" y="481932"/>
                  </a:lnTo>
                  <a:lnTo>
                    <a:pt x="481799" y="483786"/>
                  </a:lnTo>
                  <a:lnTo>
                    <a:pt x="482612" y="485342"/>
                  </a:lnTo>
                  <a:lnTo>
                    <a:pt x="482769" y="486821"/>
                  </a:lnTo>
                  <a:lnTo>
                    <a:pt x="482151" y="487893"/>
                  </a:lnTo>
                  <a:lnTo>
                    <a:pt x="480461" y="488300"/>
                  </a:lnTo>
                  <a:lnTo>
                    <a:pt x="478693" y="487987"/>
                  </a:lnTo>
                  <a:lnTo>
                    <a:pt x="475978" y="486931"/>
                  </a:lnTo>
                  <a:lnTo>
                    <a:pt x="473091" y="485037"/>
                  </a:lnTo>
                  <a:lnTo>
                    <a:pt x="472035" y="484106"/>
                  </a:lnTo>
                  <a:lnTo>
                    <a:pt x="470619" y="482510"/>
                  </a:lnTo>
                  <a:lnTo>
                    <a:pt x="470822" y="481032"/>
                  </a:lnTo>
                  <a:lnTo>
                    <a:pt x="471550" y="478145"/>
                  </a:lnTo>
                  <a:lnTo>
                    <a:pt x="472043" y="476166"/>
                  </a:lnTo>
                  <a:lnTo>
                    <a:pt x="470869" y="475219"/>
                  </a:lnTo>
                  <a:lnTo>
                    <a:pt x="470001" y="474202"/>
                  </a:lnTo>
                  <a:lnTo>
                    <a:pt x="469383" y="473224"/>
                  </a:lnTo>
                  <a:lnTo>
                    <a:pt x="468162" y="471292"/>
                  </a:lnTo>
                  <a:lnTo>
                    <a:pt x="466629" y="471769"/>
                  </a:lnTo>
                  <a:lnTo>
                    <a:pt x="465299" y="472246"/>
                  </a:lnTo>
                  <a:lnTo>
                    <a:pt x="463758" y="471565"/>
                  </a:lnTo>
                  <a:lnTo>
                    <a:pt x="459212" y="471863"/>
                  </a:lnTo>
                  <a:lnTo>
                    <a:pt x="455786" y="472082"/>
                  </a:lnTo>
                  <a:lnTo>
                    <a:pt x="452563" y="472285"/>
                  </a:lnTo>
                  <a:lnTo>
                    <a:pt x="448478" y="472551"/>
                  </a:lnTo>
                  <a:lnTo>
                    <a:pt x="443550" y="472872"/>
                  </a:lnTo>
                  <a:lnTo>
                    <a:pt x="442134" y="472450"/>
                  </a:lnTo>
                  <a:lnTo>
                    <a:pt x="441250" y="471808"/>
                  </a:lnTo>
                  <a:lnTo>
                    <a:pt x="440358" y="469140"/>
                  </a:lnTo>
                  <a:lnTo>
                    <a:pt x="439841" y="466871"/>
                  </a:lnTo>
                  <a:lnTo>
                    <a:pt x="438887" y="462623"/>
                  </a:lnTo>
                  <a:lnTo>
                    <a:pt x="438246" y="459330"/>
                  </a:lnTo>
                  <a:lnTo>
                    <a:pt x="437487" y="455402"/>
                  </a:lnTo>
                  <a:lnTo>
                    <a:pt x="436986" y="451052"/>
                  </a:lnTo>
                  <a:lnTo>
                    <a:pt x="436626" y="447954"/>
                  </a:lnTo>
                  <a:lnTo>
                    <a:pt x="432894" y="447853"/>
                  </a:lnTo>
                  <a:lnTo>
                    <a:pt x="429914" y="447774"/>
                  </a:lnTo>
                  <a:lnTo>
                    <a:pt x="425884" y="447665"/>
                  </a:lnTo>
                  <a:lnTo>
                    <a:pt x="425916" y="445193"/>
                  </a:lnTo>
                  <a:lnTo>
                    <a:pt x="425963" y="442071"/>
                  </a:lnTo>
                  <a:lnTo>
                    <a:pt x="426018" y="438511"/>
                  </a:lnTo>
                  <a:lnTo>
                    <a:pt x="426769" y="433833"/>
                  </a:lnTo>
                  <a:lnTo>
                    <a:pt x="427050" y="429906"/>
                  </a:lnTo>
                  <a:lnTo>
                    <a:pt x="427402" y="425094"/>
                  </a:lnTo>
                  <a:lnTo>
                    <a:pt x="427622" y="421910"/>
                  </a:lnTo>
                  <a:lnTo>
                    <a:pt x="427872" y="418397"/>
                  </a:lnTo>
                  <a:lnTo>
                    <a:pt x="425791" y="419485"/>
                  </a:lnTo>
                  <a:lnTo>
                    <a:pt x="423498" y="420682"/>
                  </a:lnTo>
                  <a:lnTo>
                    <a:pt x="421347" y="421801"/>
                  </a:lnTo>
                  <a:lnTo>
                    <a:pt x="419868" y="418961"/>
                  </a:lnTo>
                  <a:lnTo>
                    <a:pt x="418429" y="416191"/>
                  </a:lnTo>
                  <a:lnTo>
                    <a:pt x="416246" y="411974"/>
                  </a:lnTo>
                  <a:lnTo>
                    <a:pt x="414611" y="408814"/>
                  </a:lnTo>
                  <a:lnTo>
                    <a:pt x="411771" y="406960"/>
                  </a:lnTo>
                  <a:lnTo>
                    <a:pt x="409651" y="405590"/>
                  </a:lnTo>
                  <a:lnTo>
                    <a:pt x="407468" y="403282"/>
                  </a:lnTo>
                  <a:lnTo>
                    <a:pt x="405583" y="400881"/>
                  </a:lnTo>
                  <a:lnTo>
                    <a:pt x="403791" y="398596"/>
                  </a:lnTo>
                  <a:lnTo>
                    <a:pt x="401648" y="396617"/>
                  </a:lnTo>
                  <a:lnTo>
                    <a:pt x="399590" y="397243"/>
                  </a:lnTo>
                  <a:lnTo>
                    <a:pt x="397267" y="398487"/>
                  </a:lnTo>
                  <a:lnTo>
                    <a:pt x="395029" y="399676"/>
                  </a:lnTo>
                  <a:lnTo>
                    <a:pt x="392658" y="400943"/>
                  </a:lnTo>
                  <a:lnTo>
                    <a:pt x="391501" y="401561"/>
                  </a:lnTo>
                  <a:lnTo>
                    <a:pt x="388746" y="401327"/>
                  </a:lnTo>
                  <a:lnTo>
                    <a:pt x="386345" y="401123"/>
                  </a:lnTo>
                  <a:lnTo>
                    <a:pt x="382050" y="400756"/>
                  </a:lnTo>
                  <a:lnTo>
                    <a:pt x="378428" y="400443"/>
                  </a:lnTo>
                  <a:lnTo>
                    <a:pt x="374727" y="400122"/>
                  </a:lnTo>
                  <a:lnTo>
                    <a:pt x="369571" y="399676"/>
                  </a:lnTo>
                  <a:lnTo>
                    <a:pt x="364345" y="399230"/>
                  </a:lnTo>
                  <a:lnTo>
                    <a:pt x="360856" y="399824"/>
                  </a:lnTo>
                  <a:lnTo>
                    <a:pt x="356428" y="400568"/>
                  </a:lnTo>
                  <a:lnTo>
                    <a:pt x="351781" y="401350"/>
                  </a:lnTo>
                  <a:lnTo>
                    <a:pt x="347940" y="401999"/>
                  </a:lnTo>
                  <a:lnTo>
                    <a:pt x="343074" y="402813"/>
                  </a:lnTo>
                  <a:lnTo>
                    <a:pt x="339436" y="403423"/>
                  </a:lnTo>
                  <a:lnTo>
                    <a:pt x="337644" y="403337"/>
                  </a:lnTo>
                  <a:lnTo>
                    <a:pt x="335391" y="400771"/>
                  </a:lnTo>
                  <a:lnTo>
                    <a:pt x="331776" y="396648"/>
                  </a:lnTo>
                  <a:lnTo>
                    <a:pt x="329594" y="394145"/>
                  </a:lnTo>
                  <a:lnTo>
                    <a:pt x="327450" y="391688"/>
                  </a:lnTo>
                  <a:lnTo>
                    <a:pt x="324352" y="388144"/>
                  </a:lnTo>
                  <a:lnTo>
                    <a:pt x="321864" y="385453"/>
                  </a:lnTo>
                  <a:lnTo>
                    <a:pt x="319431" y="382824"/>
                  </a:lnTo>
                  <a:lnTo>
                    <a:pt x="318030" y="380391"/>
                  </a:lnTo>
                  <a:lnTo>
                    <a:pt x="317334" y="377324"/>
                  </a:lnTo>
                  <a:lnTo>
                    <a:pt x="316067" y="375932"/>
                  </a:lnTo>
                  <a:lnTo>
                    <a:pt x="313251" y="374054"/>
                  </a:lnTo>
                  <a:lnTo>
                    <a:pt x="310215" y="372036"/>
                  </a:lnTo>
                  <a:lnTo>
                    <a:pt x="307180" y="370017"/>
                  </a:lnTo>
                  <a:lnTo>
                    <a:pt x="304144" y="367999"/>
                  </a:lnTo>
                  <a:lnTo>
                    <a:pt x="301109" y="365972"/>
                  </a:lnTo>
                  <a:lnTo>
                    <a:pt x="298073" y="363946"/>
                  </a:lnTo>
                  <a:lnTo>
                    <a:pt x="295038" y="361920"/>
                  </a:lnTo>
                  <a:lnTo>
                    <a:pt x="292002" y="359886"/>
                  </a:lnTo>
                  <a:lnTo>
                    <a:pt x="288967" y="357852"/>
                  </a:lnTo>
                  <a:lnTo>
                    <a:pt x="285931" y="355818"/>
                  </a:lnTo>
                  <a:lnTo>
                    <a:pt x="282896" y="353776"/>
                  </a:lnTo>
                  <a:lnTo>
                    <a:pt x="279930" y="351757"/>
                  </a:lnTo>
                  <a:lnTo>
                    <a:pt x="276895" y="349715"/>
                  </a:lnTo>
                  <a:lnTo>
                    <a:pt x="273859" y="347666"/>
                  </a:lnTo>
                  <a:lnTo>
                    <a:pt x="270824" y="345616"/>
                  </a:lnTo>
                  <a:lnTo>
                    <a:pt x="267788" y="343566"/>
                  </a:lnTo>
                  <a:lnTo>
                    <a:pt x="264753" y="341516"/>
                  </a:lnTo>
                  <a:lnTo>
                    <a:pt x="262257" y="340022"/>
                  </a:lnTo>
                  <a:lnTo>
                    <a:pt x="259934" y="340413"/>
                  </a:lnTo>
                  <a:lnTo>
                    <a:pt x="256460" y="341462"/>
                  </a:lnTo>
                  <a:lnTo>
                    <a:pt x="252814" y="342557"/>
                  </a:lnTo>
                  <a:lnTo>
                    <a:pt x="249208" y="343644"/>
                  </a:lnTo>
                  <a:lnTo>
                    <a:pt x="242746" y="345585"/>
                  </a:lnTo>
                  <a:lnTo>
                    <a:pt x="238591" y="346836"/>
                  </a:lnTo>
                  <a:lnTo>
                    <a:pt x="235345" y="347885"/>
                  </a:lnTo>
                  <a:lnTo>
                    <a:pt x="231887" y="349003"/>
                  </a:lnTo>
                  <a:lnTo>
                    <a:pt x="227349" y="350466"/>
                  </a:lnTo>
                  <a:lnTo>
                    <a:pt x="223547" y="351695"/>
                  </a:lnTo>
                  <a:lnTo>
                    <a:pt x="219095" y="353134"/>
                  </a:lnTo>
                  <a:lnTo>
                    <a:pt x="215144" y="354409"/>
                  </a:lnTo>
                  <a:lnTo>
                    <a:pt x="211828" y="355474"/>
                  </a:lnTo>
                  <a:lnTo>
                    <a:pt x="208370" y="356592"/>
                  </a:lnTo>
                  <a:lnTo>
                    <a:pt x="205632" y="357468"/>
                  </a:lnTo>
                  <a:lnTo>
                    <a:pt x="205632" y="364556"/>
                  </a:lnTo>
                  <a:lnTo>
                    <a:pt x="205632" y="371613"/>
                  </a:lnTo>
                  <a:lnTo>
                    <a:pt x="205639" y="378646"/>
                  </a:lnTo>
                  <a:lnTo>
                    <a:pt x="205639" y="385656"/>
                  </a:lnTo>
                  <a:lnTo>
                    <a:pt x="205639" y="392635"/>
                  </a:lnTo>
                  <a:lnTo>
                    <a:pt x="205647" y="399582"/>
                  </a:lnTo>
                  <a:lnTo>
                    <a:pt x="205647" y="406506"/>
                  </a:lnTo>
                  <a:lnTo>
                    <a:pt x="205647" y="413398"/>
                  </a:lnTo>
                  <a:lnTo>
                    <a:pt x="205647" y="420267"/>
                  </a:lnTo>
                  <a:lnTo>
                    <a:pt x="205655" y="427113"/>
                  </a:lnTo>
                  <a:lnTo>
                    <a:pt x="205655" y="433935"/>
                  </a:lnTo>
                  <a:lnTo>
                    <a:pt x="205655" y="440733"/>
                  </a:lnTo>
                  <a:lnTo>
                    <a:pt x="205663" y="447501"/>
                  </a:lnTo>
                  <a:lnTo>
                    <a:pt x="205663" y="454244"/>
                  </a:lnTo>
                  <a:lnTo>
                    <a:pt x="205663" y="460965"/>
                  </a:lnTo>
                  <a:lnTo>
                    <a:pt x="205670" y="467662"/>
                  </a:lnTo>
                  <a:lnTo>
                    <a:pt x="204731" y="467607"/>
                  </a:lnTo>
                  <a:lnTo>
                    <a:pt x="202627" y="467998"/>
                  </a:lnTo>
                  <a:lnTo>
                    <a:pt x="199106" y="468929"/>
                  </a:lnTo>
                  <a:lnTo>
                    <a:pt x="196181" y="469398"/>
                  </a:lnTo>
                  <a:lnTo>
                    <a:pt x="194898" y="469109"/>
                  </a:lnTo>
                  <a:lnTo>
                    <a:pt x="193747" y="468412"/>
                  </a:lnTo>
                  <a:lnTo>
                    <a:pt x="192738" y="466942"/>
                  </a:lnTo>
                  <a:lnTo>
                    <a:pt x="191236" y="465150"/>
                  </a:lnTo>
                  <a:lnTo>
                    <a:pt x="189695" y="463695"/>
                  </a:lnTo>
                  <a:lnTo>
                    <a:pt x="187778" y="460714"/>
                  </a:lnTo>
                  <a:lnTo>
                    <a:pt x="186448" y="458422"/>
                  </a:lnTo>
                  <a:lnTo>
                    <a:pt x="183170" y="453399"/>
                  </a:lnTo>
                  <a:lnTo>
                    <a:pt x="182709" y="451811"/>
                  </a:lnTo>
                  <a:lnTo>
                    <a:pt x="182098" y="450192"/>
                  </a:lnTo>
                  <a:lnTo>
                    <a:pt x="181003" y="448838"/>
                  </a:lnTo>
                  <a:lnTo>
                    <a:pt x="177138" y="445513"/>
                  </a:lnTo>
                  <a:lnTo>
                    <a:pt x="172640" y="442509"/>
                  </a:lnTo>
                  <a:lnTo>
                    <a:pt x="168228" y="439560"/>
                  </a:lnTo>
                  <a:lnTo>
                    <a:pt x="166984" y="438840"/>
                  </a:lnTo>
                  <a:lnTo>
                    <a:pt x="164918" y="437925"/>
                  </a:lnTo>
                  <a:lnTo>
                    <a:pt x="162375" y="437909"/>
                  </a:lnTo>
                  <a:lnTo>
                    <a:pt x="160639" y="438089"/>
                  </a:lnTo>
                  <a:lnTo>
                    <a:pt x="155350" y="439067"/>
                  </a:lnTo>
                  <a:lnTo>
                    <a:pt x="151290" y="440209"/>
                  </a:lnTo>
                  <a:lnTo>
                    <a:pt x="145790" y="441758"/>
                  </a:lnTo>
                  <a:lnTo>
                    <a:pt x="141526" y="443471"/>
                  </a:lnTo>
                  <a:lnTo>
                    <a:pt x="140572" y="443972"/>
                  </a:lnTo>
                  <a:lnTo>
                    <a:pt x="137458" y="446038"/>
                  </a:lnTo>
                  <a:lnTo>
                    <a:pt x="133648" y="449464"/>
                  </a:lnTo>
                  <a:lnTo>
                    <a:pt x="129196" y="454283"/>
                  </a:lnTo>
                  <a:lnTo>
                    <a:pt x="128617" y="451185"/>
                  </a:lnTo>
                  <a:lnTo>
                    <a:pt x="128422" y="446405"/>
                  </a:lnTo>
                  <a:lnTo>
                    <a:pt x="128500" y="444864"/>
                  </a:lnTo>
                  <a:lnTo>
                    <a:pt x="129713" y="440835"/>
                  </a:lnTo>
                  <a:lnTo>
                    <a:pt x="130941" y="438065"/>
                  </a:lnTo>
                  <a:lnTo>
                    <a:pt x="131927" y="435179"/>
                  </a:lnTo>
                  <a:lnTo>
                    <a:pt x="132373" y="431400"/>
                  </a:lnTo>
                  <a:lnTo>
                    <a:pt x="131457" y="425313"/>
                  </a:lnTo>
                  <a:lnTo>
                    <a:pt x="130433" y="423960"/>
                  </a:lnTo>
                  <a:lnTo>
                    <a:pt x="129204" y="423522"/>
                  </a:lnTo>
                  <a:lnTo>
                    <a:pt x="127890" y="423396"/>
                  </a:lnTo>
                  <a:lnTo>
                    <a:pt x="125472" y="423647"/>
                  </a:lnTo>
                  <a:lnTo>
                    <a:pt x="124346" y="424140"/>
                  </a:lnTo>
                  <a:lnTo>
                    <a:pt x="122382" y="422082"/>
                  </a:lnTo>
                  <a:lnTo>
                    <a:pt x="120012" y="421754"/>
                  </a:lnTo>
                  <a:lnTo>
                    <a:pt x="118760" y="422325"/>
                  </a:lnTo>
                  <a:lnTo>
                    <a:pt x="117492" y="422622"/>
                  </a:lnTo>
                  <a:lnTo>
                    <a:pt x="116116" y="422051"/>
                  </a:lnTo>
                  <a:lnTo>
                    <a:pt x="114926" y="420830"/>
                  </a:lnTo>
                  <a:lnTo>
                    <a:pt x="114199" y="419516"/>
                  </a:lnTo>
                  <a:lnTo>
                    <a:pt x="113636" y="418030"/>
                  </a:lnTo>
                  <a:lnTo>
                    <a:pt x="111774" y="415041"/>
                  </a:lnTo>
                  <a:lnTo>
                    <a:pt x="109927" y="413414"/>
                  </a:lnTo>
                  <a:lnTo>
                    <a:pt x="107690" y="413054"/>
                  </a:lnTo>
                  <a:lnTo>
                    <a:pt x="104036" y="413148"/>
                  </a:lnTo>
                  <a:lnTo>
                    <a:pt x="102886" y="412944"/>
                  </a:lnTo>
                  <a:lnTo>
                    <a:pt x="102823" y="411247"/>
                  </a:lnTo>
                  <a:lnTo>
                    <a:pt x="103285" y="407491"/>
                  </a:lnTo>
                  <a:lnTo>
                    <a:pt x="103293" y="405528"/>
                  </a:lnTo>
                  <a:lnTo>
                    <a:pt x="103035" y="403674"/>
                  </a:lnTo>
                  <a:lnTo>
                    <a:pt x="102425" y="402148"/>
                  </a:lnTo>
                  <a:lnTo>
                    <a:pt x="101650" y="400826"/>
                  </a:lnTo>
                  <a:lnTo>
                    <a:pt x="99475" y="398651"/>
                  </a:lnTo>
                  <a:lnTo>
                    <a:pt x="97832" y="395584"/>
                  </a:lnTo>
                  <a:lnTo>
                    <a:pt x="95086" y="389255"/>
                  </a:lnTo>
                  <a:lnTo>
                    <a:pt x="92685" y="382120"/>
                  </a:lnTo>
                  <a:lnTo>
                    <a:pt x="91628" y="381040"/>
                  </a:lnTo>
                  <a:lnTo>
                    <a:pt x="89485" y="379906"/>
                  </a:lnTo>
                  <a:lnTo>
                    <a:pt x="84799" y="378999"/>
                  </a:lnTo>
                  <a:lnTo>
                    <a:pt x="81708" y="378060"/>
                  </a:lnTo>
                  <a:lnTo>
                    <a:pt x="80495" y="377152"/>
                  </a:lnTo>
                  <a:lnTo>
                    <a:pt x="79987" y="375580"/>
                  </a:lnTo>
                  <a:lnTo>
                    <a:pt x="80003" y="373890"/>
                  </a:lnTo>
                  <a:lnTo>
                    <a:pt x="80253" y="371895"/>
                  </a:lnTo>
                  <a:lnTo>
                    <a:pt x="80973" y="370205"/>
                  </a:lnTo>
                  <a:lnTo>
                    <a:pt x="83429" y="368898"/>
                  </a:lnTo>
                  <a:lnTo>
                    <a:pt x="88773" y="368609"/>
                  </a:lnTo>
                  <a:lnTo>
                    <a:pt x="93334" y="368750"/>
                  </a:lnTo>
                  <a:lnTo>
                    <a:pt x="97473" y="371770"/>
                  </a:lnTo>
                  <a:lnTo>
                    <a:pt x="98826" y="372458"/>
                  </a:lnTo>
                  <a:lnTo>
                    <a:pt x="100296" y="372654"/>
                  </a:lnTo>
                  <a:lnTo>
                    <a:pt x="103223" y="371699"/>
                  </a:lnTo>
                  <a:lnTo>
                    <a:pt x="104678" y="371426"/>
                  </a:lnTo>
                  <a:lnTo>
                    <a:pt x="108339" y="371738"/>
                  </a:lnTo>
                  <a:lnTo>
                    <a:pt x="107244" y="370307"/>
                  </a:lnTo>
                  <a:lnTo>
                    <a:pt x="105867" y="369556"/>
                  </a:lnTo>
                  <a:lnTo>
                    <a:pt x="104443" y="369618"/>
                  </a:lnTo>
                  <a:lnTo>
                    <a:pt x="103215" y="369032"/>
                  </a:lnTo>
                  <a:lnTo>
                    <a:pt x="101188" y="366262"/>
                  </a:lnTo>
                  <a:lnTo>
                    <a:pt x="97676" y="363101"/>
                  </a:lnTo>
                  <a:lnTo>
                    <a:pt x="96862" y="361795"/>
                  </a:lnTo>
                  <a:lnTo>
                    <a:pt x="96612" y="359698"/>
                  </a:lnTo>
                  <a:lnTo>
                    <a:pt x="97292" y="357891"/>
                  </a:lnTo>
                  <a:lnTo>
                    <a:pt x="99780" y="356037"/>
                  </a:lnTo>
                  <a:lnTo>
                    <a:pt x="101900" y="353510"/>
                  </a:lnTo>
                  <a:lnTo>
                    <a:pt x="102863" y="350153"/>
                  </a:lnTo>
                  <a:lnTo>
                    <a:pt x="103731" y="348604"/>
                  </a:lnTo>
                  <a:lnTo>
                    <a:pt x="105530" y="346171"/>
                  </a:lnTo>
                  <a:lnTo>
                    <a:pt x="108253" y="346641"/>
                  </a:lnTo>
                  <a:lnTo>
                    <a:pt x="112493" y="344881"/>
                  </a:lnTo>
                  <a:lnTo>
                    <a:pt x="119433" y="345225"/>
                  </a:lnTo>
                  <a:lnTo>
                    <a:pt x="127741" y="344724"/>
                  </a:lnTo>
                  <a:lnTo>
                    <a:pt x="130026" y="344904"/>
                  </a:lnTo>
                  <a:lnTo>
                    <a:pt x="135322" y="346625"/>
                  </a:lnTo>
                  <a:lnTo>
                    <a:pt x="138366" y="347368"/>
                  </a:lnTo>
                  <a:lnTo>
                    <a:pt x="142066" y="347744"/>
                  </a:lnTo>
                  <a:lnTo>
                    <a:pt x="144734" y="346985"/>
                  </a:lnTo>
                  <a:lnTo>
                    <a:pt x="142222" y="344638"/>
                  </a:lnTo>
                  <a:lnTo>
                    <a:pt x="136770" y="341853"/>
                  </a:lnTo>
                  <a:lnTo>
                    <a:pt x="135369" y="339475"/>
                  </a:lnTo>
                  <a:lnTo>
                    <a:pt x="137865" y="332997"/>
                  </a:lnTo>
                  <a:lnTo>
                    <a:pt x="141244" y="327074"/>
                  </a:lnTo>
                  <a:lnTo>
                    <a:pt x="143310" y="320018"/>
                  </a:lnTo>
                  <a:lnTo>
                    <a:pt x="142731" y="312977"/>
                  </a:lnTo>
                  <a:lnTo>
                    <a:pt x="141745" y="311029"/>
                  </a:lnTo>
                  <a:lnTo>
                    <a:pt x="142066" y="308736"/>
                  </a:lnTo>
                  <a:lnTo>
                    <a:pt x="143239" y="306796"/>
                  </a:lnTo>
                  <a:lnTo>
                    <a:pt x="144069" y="304864"/>
                  </a:lnTo>
                  <a:lnTo>
                    <a:pt x="143349" y="302532"/>
                  </a:lnTo>
                  <a:lnTo>
                    <a:pt x="141863" y="298887"/>
                  </a:lnTo>
                  <a:lnTo>
                    <a:pt x="141096" y="297705"/>
                  </a:lnTo>
                  <a:lnTo>
                    <a:pt x="138491" y="295734"/>
                  </a:lnTo>
                  <a:lnTo>
                    <a:pt x="133257" y="295648"/>
                  </a:lnTo>
                  <a:lnTo>
                    <a:pt x="128985" y="294568"/>
                  </a:lnTo>
                  <a:lnTo>
                    <a:pt x="127601" y="295436"/>
                  </a:lnTo>
                  <a:lnTo>
                    <a:pt x="126818" y="296766"/>
                  </a:lnTo>
                  <a:lnTo>
                    <a:pt x="125840" y="297643"/>
                  </a:lnTo>
                  <a:lnTo>
                    <a:pt x="122515" y="299411"/>
                  </a:lnTo>
                  <a:lnTo>
                    <a:pt x="121404" y="299763"/>
                  </a:lnTo>
                  <a:lnTo>
                    <a:pt x="120247" y="299411"/>
                  </a:lnTo>
                  <a:lnTo>
                    <a:pt x="118611" y="297424"/>
                  </a:lnTo>
                  <a:lnTo>
                    <a:pt x="117156" y="297643"/>
                  </a:lnTo>
                  <a:lnTo>
                    <a:pt x="112752" y="296399"/>
                  </a:lnTo>
                  <a:lnTo>
                    <a:pt x="110678" y="293692"/>
                  </a:lnTo>
                  <a:lnTo>
                    <a:pt x="109904" y="293316"/>
                  </a:lnTo>
                  <a:lnTo>
                    <a:pt x="102784" y="291149"/>
                  </a:lnTo>
                  <a:lnTo>
                    <a:pt x="100312" y="290734"/>
                  </a:lnTo>
                  <a:lnTo>
                    <a:pt x="94640" y="292964"/>
                  </a:lnTo>
                  <a:lnTo>
                    <a:pt x="90533" y="295820"/>
                  </a:lnTo>
                  <a:lnTo>
                    <a:pt x="89375" y="296234"/>
                  </a:lnTo>
                  <a:lnTo>
                    <a:pt x="87255" y="298042"/>
                  </a:lnTo>
                  <a:lnTo>
                    <a:pt x="86058" y="298331"/>
                  </a:lnTo>
                  <a:lnTo>
                    <a:pt x="84830" y="298018"/>
                  </a:lnTo>
                  <a:lnTo>
                    <a:pt x="83664" y="298128"/>
                  </a:lnTo>
                  <a:lnTo>
                    <a:pt x="81184" y="300835"/>
                  </a:lnTo>
                  <a:lnTo>
                    <a:pt x="76693" y="303980"/>
                  </a:lnTo>
                  <a:lnTo>
                    <a:pt x="74463" y="305959"/>
                  </a:lnTo>
                  <a:lnTo>
                    <a:pt x="71976" y="307187"/>
                  </a:lnTo>
                  <a:lnTo>
                    <a:pt x="69206" y="307962"/>
                  </a:lnTo>
                  <a:lnTo>
                    <a:pt x="66382" y="308087"/>
                  </a:lnTo>
                  <a:lnTo>
                    <a:pt x="65342" y="308799"/>
                  </a:lnTo>
                  <a:lnTo>
                    <a:pt x="62110" y="309049"/>
                  </a:lnTo>
                  <a:lnTo>
                    <a:pt x="60139" y="309628"/>
                  </a:lnTo>
                  <a:lnTo>
                    <a:pt x="60069" y="310700"/>
                  </a:lnTo>
                  <a:lnTo>
                    <a:pt x="60460" y="313094"/>
                  </a:lnTo>
                  <a:lnTo>
                    <a:pt x="58786" y="312249"/>
                  </a:lnTo>
                  <a:lnTo>
                    <a:pt x="57025" y="313876"/>
                  </a:lnTo>
                  <a:lnTo>
                    <a:pt x="57604" y="315410"/>
                  </a:lnTo>
                  <a:lnTo>
                    <a:pt x="56548" y="315042"/>
                  </a:lnTo>
                  <a:lnTo>
                    <a:pt x="51603" y="312085"/>
                  </a:lnTo>
                  <a:lnTo>
                    <a:pt x="47543" y="309988"/>
                  </a:lnTo>
                  <a:lnTo>
                    <a:pt x="43937" y="308126"/>
                  </a:lnTo>
                  <a:lnTo>
                    <a:pt x="43412" y="307790"/>
                  </a:lnTo>
                  <a:lnTo>
                    <a:pt x="42427" y="306882"/>
                  </a:lnTo>
                  <a:lnTo>
                    <a:pt x="41722" y="305466"/>
                  </a:lnTo>
                  <a:lnTo>
                    <a:pt x="41574" y="303917"/>
                  </a:lnTo>
                  <a:lnTo>
                    <a:pt x="41926" y="302775"/>
                  </a:lnTo>
                  <a:lnTo>
                    <a:pt x="42802" y="302047"/>
                  </a:lnTo>
                  <a:lnTo>
                    <a:pt x="43835" y="301765"/>
                  </a:lnTo>
                  <a:lnTo>
                    <a:pt x="44750" y="302000"/>
                  </a:lnTo>
                  <a:lnTo>
                    <a:pt x="45767" y="302697"/>
                  </a:lnTo>
                  <a:lnTo>
                    <a:pt x="47582" y="303542"/>
                  </a:lnTo>
                  <a:lnTo>
                    <a:pt x="49937" y="303698"/>
                  </a:lnTo>
                  <a:lnTo>
                    <a:pt x="51408" y="303049"/>
                  </a:lnTo>
                  <a:lnTo>
                    <a:pt x="51603" y="301492"/>
                  </a:lnTo>
                  <a:lnTo>
                    <a:pt x="48803" y="295718"/>
                  </a:lnTo>
                  <a:lnTo>
                    <a:pt x="46221" y="291047"/>
                  </a:lnTo>
                  <a:lnTo>
                    <a:pt x="43726" y="285837"/>
                  </a:lnTo>
                  <a:lnTo>
                    <a:pt x="42669" y="283944"/>
                  </a:lnTo>
                  <a:lnTo>
                    <a:pt x="39610" y="279563"/>
                  </a:lnTo>
                  <a:lnTo>
                    <a:pt x="36590" y="275236"/>
                  </a:lnTo>
                  <a:lnTo>
                    <a:pt x="34204" y="271372"/>
                  </a:lnTo>
                  <a:lnTo>
                    <a:pt x="32953" y="270182"/>
                  </a:lnTo>
                  <a:lnTo>
                    <a:pt x="29103" y="269689"/>
                  </a:lnTo>
                  <a:lnTo>
                    <a:pt x="21765" y="268735"/>
                  </a:lnTo>
                  <a:lnTo>
                    <a:pt x="19168" y="268281"/>
                  </a:lnTo>
                  <a:lnTo>
                    <a:pt x="17087" y="269431"/>
                  </a:lnTo>
                  <a:lnTo>
                    <a:pt x="14998" y="270331"/>
                  </a:lnTo>
                  <a:lnTo>
                    <a:pt x="13018" y="268657"/>
                  </a:lnTo>
                  <a:lnTo>
                    <a:pt x="11454" y="265903"/>
                  </a:lnTo>
                  <a:lnTo>
                    <a:pt x="10632" y="263587"/>
                  </a:lnTo>
                  <a:lnTo>
                    <a:pt x="11031" y="261217"/>
                  </a:lnTo>
                  <a:lnTo>
                    <a:pt x="11196" y="257712"/>
                  </a:lnTo>
                  <a:lnTo>
                    <a:pt x="9998" y="254254"/>
                  </a:lnTo>
                  <a:lnTo>
                    <a:pt x="8676" y="252540"/>
                  </a:lnTo>
                  <a:lnTo>
                    <a:pt x="5360" y="251250"/>
                  </a:lnTo>
                  <a:lnTo>
                    <a:pt x="1135" y="248332"/>
                  </a:lnTo>
                  <a:lnTo>
                    <a:pt x="0" y="242988"/>
                  </a:lnTo>
                  <a:lnTo>
                    <a:pt x="2050" y="235305"/>
                  </a:lnTo>
                  <a:lnTo>
                    <a:pt x="5351" y="229845"/>
                  </a:lnTo>
                  <a:lnTo>
                    <a:pt x="7753" y="227552"/>
                  </a:lnTo>
                  <a:lnTo>
                    <a:pt x="8895" y="225550"/>
                  </a:lnTo>
                  <a:lnTo>
                    <a:pt x="9271" y="223813"/>
                  </a:lnTo>
                  <a:lnTo>
                    <a:pt x="8981" y="222154"/>
                  </a:lnTo>
                  <a:lnTo>
                    <a:pt x="7557" y="220386"/>
                  </a:lnTo>
                  <a:lnTo>
                    <a:pt x="5351" y="218665"/>
                  </a:lnTo>
                  <a:lnTo>
                    <a:pt x="4233" y="216545"/>
                  </a:lnTo>
                  <a:lnTo>
                    <a:pt x="4694" y="211992"/>
                  </a:lnTo>
                  <a:lnTo>
                    <a:pt x="6157" y="205412"/>
                  </a:lnTo>
                  <a:lnTo>
                    <a:pt x="8410" y="200131"/>
                  </a:lnTo>
                  <a:lnTo>
                    <a:pt x="11431" y="197197"/>
                  </a:lnTo>
                  <a:lnTo>
                    <a:pt x="14035" y="195093"/>
                  </a:lnTo>
                  <a:lnTo>
                    <a:pt x="15060" y="193129"/>
                  </a:lnTo>
                  <a:lnTo>
                    <a:pt x="15115" y="190336"/>
                  </a:lnTo>
                  <a:lnTo>
                    <a:pt x="15052" y="187700"/>
                  </a:lnTo>
                  <a:lnTo>
                    <a:pt x="15749" y="185783"/>
                  </a:lnTo>
                  <a:lnTo>
                    <a:pt x="16844" y="184258"/>
                  </a:lnTo>
                  <a:lnTo>
                    <a:pt x="18002" y="182888"/>
                  </a:lnTo>
                  <a:lnTo>
                    <a:pt x="19629" y="181355"/>
                  </a:lnTo>
                  <a:lnTo>
                    <a:pt x="21742" y="180980"/>
                  </a:lnTo>
                  <a:lnTo>
                    <a:pt x="24065" y="182200"/>
                  </a:lnTo>
                  <a:lnTo>
                    <a:pt x="27226" y="185478"/>
                  </a:lnTo>
                  <a:lnTo>
                    <a:pt x="31857" y="191932"/>
                  </a:lnTo>
                  <a:lnTo>
                    <a:pt x="34502" y="196149"/>
                  </a:lnTo>
                  <a:lnTo>
                    <a:pt x="35456" y="197448"/>
                  </a:lnTo>
                  <a:lnTo>
                    <a:pt x="37873" y="199951"/>
                  </a:lnTo>
                  <a:lnTo>
                    <a:pt x="40056" y="200961"/>
                  </a:lnTo>
                  <a:lnTo>
                    <a:pt x="43694" y="199396"/>
                  </a:lnTo>
                  <a:lnTo>
                    <a:pt x="47183" y="197573"/>
                  </a:lnTo>
                  <a:lnTo>
                    <a:pt x="48310" y="196415"/>
                  </a:lnTo>
                  <a:lnTo>
                    <a:pt x="49030" y="194686"/>
                  </a:lnTo>
                  <a:lnTo>
                    <a:pt x="48474" y="191729"/>
                  </a:lnTo>
                  <a:lnTo>
                    <a:pt x="47747" y="189797"/>
                  </a:lnTo>
                  <a:lnTo>
                    <a:pt x="46972" y="187332"/>
                  </a:lnTo>
                  <a:lnTo>
                    <a:pt x="45900" y="183037"/>
                  </a:lnTo>
                  <a:lnTo>
                    <a:pt x="45141" y="176278"/>
                  </a:lnTo>
                  <a:lnTo>
                    <a:pt x="44242" y="174126"/>
                  </a:lnTo>
                  <a:lnTo>
                    <a:pt x="44899" y="173876"/>
                  </a:lnTo>
                  <a:lnTo>
                    <a:pt x="46651" y="174322"/>
                  </a:lnTo>
                  <a:lnTo>
                    <a:pt x="48271" y="174517"/>
                  </a:lnTo>
                  <a:lnTo>
                    <a:pt x="50586" y="173023"/>
                  </a:lnTo>
                  <a:lnTo>
                    <a:pt x="53763" y="170207"/>
                  </a:lnTo>
                  <a:lnTo>
                    <a:pt x="59576" y="165849"/>
                  </a:lnTo>
                  <a:lnTo>
                    <a:pt x="60804" y="162970"/>
                  </a:lnTo>
                  <a:lnTo>
                    <a:pt x="61798" y="159762"/>
                  </a:lnTo>
                  <a:lnTo>
                    <a:pt x="63409" y="157791"/>
                  </a:lnTo>
                  <a:lnTo>
                    <a:pt x="67109" y="157142"/>
                  </a:lnTo>
                  <a:lnTo>
                    <a:pt x="70536" y="156109"/>
                  </a:lnTo>
                  <a:lnTo>
                    <a:pt x="72954" y="153824"/>
                  </a:lnTo>
                  <a:lnTo>
                    <a:pt x="76740" y="151814"/>
                  </a:lnTo>
                  <a:lnTo>
                    <a:pt x="79854" y="150593"/>
                  </a:lnTo>
                  <a:lnTo>
                    <a:pt x="81223" y="149467"/>
                  </a:lnTo>
                  <a:lnTo>
                    <a:pt x="82201" y="147777"/>
                  </a:lnTo>
                  <a:lnTo>
                    <a:pt x="85768" y="143005"/>
                  </a:lnTo>
                  <a:lnTo>
                    <a:pt x="88569" y="140063"/>
                  </a:lnTo>
                  <a:lnTo>
                    <a:pt x="91034" y="137027"/>
                  </a:lnTo>
                  <a:lnTo>
                    <a:pt x="91855" y="135119"/>
                  </a:lnTo>
                  <a:lnTo>
                    <a:pt x="93803" y="135471"/>
                  </a:lnTo>
                  <a:lnTo>
                    <a:pt x="96776" y="136793"/>
                  </a:lnTo>
                  <a:lnTo>
                    <a:pt x="99968" y="137998"/>
                  </a:lnTo>
                  <a:lnTo>
                    <a:pt x="102307" y="139867"/>
                  </a:lnTo>
                  <a:lnTo>
                    <a:pt x="102769" y="141776"/>
                  </a:lnTo>
                  <a:lnTo>
                    <a:pt x="102996" y="143278"/>
                  </a:lnTo>
                  <a:lnTo>
                    <a:pt x="103942" y="144053"/>
                  </a:lnTo>
                  <a:lnTo>
                    <a:pt x="105077" y="144202"/>
                  </a:lnTo>
                  <a:lnTo>
                    <a:pt x="106782" y="143826"/>
                  </a:lnTo>
                  <a:lnTo>
                    <a:pt x="109763" y="143756"/>
                  </a:lnTo>
                  <a:lnTo>
                    <a:pt x="113416" y="141283"/>
                  </a:lnTo>
                  <a:lnTo>
                    <a:pt x="118502" y="137106"/>
                  </a:lnTo>
                  <a:lnTo>
                    <a:pt x="123157" y="135807"/>
                  </a:lnTo>
                  <a:lnTo>
                    <a:pt x="125606" y="136801"/>
                  </a:lnTo>
                  <a:lnTo>
                    <a:pt x="127632" y="139875"/>
                  </a:lnTo>
                  <a:lnTo>
                    <a:pt x="129236" y="142762"/>
                  </a:lnTo>
                  <a:lnTo>
                    <a:pt x="130886" y="143834"/>
                  </a:lnTo>
                  <a:lnTo>
                    <a:pt x="131911" y="143865"/>
                  </a:lnTo>
                  <a:lnTo>
                    <a:pt x="132287" y="143912"/>
                  </a:lnTo>
                  <a:lnTo>
                    <a:pt x="134336" y="143255"/>
                  </a:lnTo>
                  <a:lnTo>
                    <a:pt x="134493" y="143263"/>
                  </a:lnTo>
                  <a:lnTo>
                    <a:pt x="136363" y="143380"/>
                  </a:lnTo>
                  <a:lnTo>
                    <a:pt x="138162" y="144358"/>
                  </a:lnTo>
                  <a:lnTo>
                    <a:pt x="141143" y="144468"/>
                  </a:lnTo>
                  <a:lnTo>
                    <a:pt x="145297" y="143724"/>
                  </a:lnTo>
                  <a:lnTo>
                    <a:pt x="145735" y="143419"/>
                  </a:lnTo>
                  <a:lnTo>
                    <a:pt x="147730" y="143818"/>
                  </a:lnTo>
                  <a:lnTo>
                    <a:pt x="150156" y="145148"/>
                  </a:lnTo>
                  <a:lnTo>
                    <a:pt x="152041" y="146729"/>
                  </a:lnTo>
                  <a:lnTo>
                    <a:pt x="155421" y="151908"/>
                  </a:lnTo>
                  <a:lnTo>
                    <a:pt x="157361" y="153238"/>
                  </a:lnTo>
                  <a:lnTo>
                    <a:pt x="161320" y="155076"/>
                  </a:lnTo>
                  <a:lnTo>
                    <a:pt x="163174" y="156680"/>
                  </a:lnTo>
                  <a:lnTo>
                    <a:pt x="165333" y="159277"/>
                  </a:lnTo>
                  <a:lnTo>
                    <a:pt x="166460" y="160850"/>
                  </a:lnTo>
                  <a:lnTo>
                    <a:pt x="168806" y="163690"/>
                  </a:lnTo>
                  <a:lnTo>
                    <a:pt x="171521" y="168329"/>
                  </a:lnTo>
                  <a:lnTo>
                    <a:pt x="172006" y="172014"/>
                  </a:lnTo>
                  <a:lnTo>
                    <a:pt x="172624" y="175120"/>
                  </a:lnTo>
                  <a:lnTo>
                    <a:pt x="173634" y="176591"/>
                  </a:lnTo>
                  <a:lnTo>
                    <a:pt x="174463" y="176771"/>
                  </a:lnTo>
                  <a:lnTo>
                    <a:pt x="175354" y="176262"/>
                  </a:lnTo>
                  <a:lnTo>
                    <a:pt x="176231" y="174846"/>
                  </a:lnTo>
                  <a:lnTo>
                    <a:pt x="176536" y="172483"/>
                  </a:lnTo>
                  <a:lnTo>
                    <a:pt x="176270" y="168298"/>
                  </a:lnTo>
                  <a:lnTo>
                    <a:pt x="175574" y="164871"/>
                  </a:lnTo>
                  <a:lnTo>
                    <a:pt x="174682" y="163784"/>
                  </a:lnTo>
                  <a:lnTo>
                    <a:pt x="174251" y="162579"/>
                  </a:lnTo>
                  <a:lnTo>
                    <a:pt x="174838" y="161045"/>
                  </a:lnTo>
                  <a:lnTo>
                    <a:pt x="176348" y="160302"/>
                  </a:lnTo>
                  <a:lnTo>
                    <a:pt x="178226" y="160772"/>
                  </a:lnTo>
                  <a:lnTo>
                    <a:pt x="181316" y="162743"/>
                  </a:lnTo>
                  <a:lnTo>
                    <a:pt x="184539" y="165223"/>
                  </a:lnTo>
                  <a:lnTo>
                    <a:pt x="188506" y="169557"/>
                  </a:lnTo>
                  <a:lnTo>
                    <a:pt x="192144" y="172303"/>
                  </a:lnTo>
                  <a:lnTo>
                    <a:pt x="196126" y="174494"/>
                  </a:lnTo>
                  <a:lnTo>
                    <a:pt x="199287" y="175143"/>
                  </a:lnTo>
                  <a:lnTo>
                    <a:pt x="201735" y="174486"/>
                  </a:lnTo>
                  <a:lnTo>
                    <a:pt x="204622" y="172702"/>
                  </a:lnTo>
                  <a:lnTo>
                    <a:pt x="207267" y="170637"/>
                  </a:lnTo>
                  <a:lnTo>
                    <a:pt x="208471" y="168470"/>
                  </a:lnTo>
                  <a:lnTo>
                    <a:pt x="209332" y="166099"/>
                  </a:lnTo>
                  <a:lnTo>
                    <a:pt x="213322" y="162931"/>
                  </a:lnTo>
                  <a:lnTo>
                    <a:pt x="216968" y="160028"/>
                  </a:lnTo>
                  <a:lnTo>
                    <a:pt x="218626" y="160553"/>
                  </a:lnTo>
                  <a:lnTo>
                    <a:pt x="219792" y="161374"/>
                  </a:lnTo>
                  <a:lnTo>
                    <a:pt x="223531" y="159606"/>
                  </a:lnTo>
                  <a:lnTo>
                    <a:pt x="224830" y="159121"/>
                  </a:lnTo>
                  <a:lnTo>
                    <a:pt x="228390" y="158432"/>
                  </a:lnTo>
                  <a:lnTo>
                    <a:pt x="232067" y="159450"/>
                  </a:lnTo>
                  <a:lnTo>
                    <a:pt x="235001" y="162563"/>
                  </a:lnTo>
                  <a:lnTo>
                    <a:pt x="237840" y="164566"/>
                  </a:lnTo>
                  <a:lnTo>
                    <a:pt x="240383" y="164331"/>
                  </a:lnTo>
                  <a:lnTo>
                    <a:pt x="242488" y="163306"/>
                  </a:lnTo>
                  <a:lnTo>
                    <a:pt x="243880" y="161366"/>
                  </a:lnTo>
                  <a:lnTo>
                    <a:pt x="244936" y="159074"/>
                  </a:lnTo>
                  <a:lnTo>
                    <a:pt x="246345" y="157603"/>
                  </a:lnTo>
                  <a:lnTo>
                    <a:pt x="246556" y="157509"/>
                  </a:lnTo>
                  <a:lnTo>
                    <a:pt x="251086" y="158307"/>
                  </a:lnTo>
                  <a:lnTo>
                    <a:pt x="253925" y="158190"/>
                  </a:lnTo>
                  <a:lnTo>
                    <a:pt x="254231" y="157861"/>
                  </a:lnTo>
                  <a:lnTo>
                    <a:pt x="257978" y="158487"/>
                  </a:lnTo>
                  <a:lnTo>
                    <a:pt x="262117" y="161718"/>
                  </a:lnTo>
                  <a:lnTo>
                    <a:pt x="264683" y="165293"/>
                  </a:lnTo>
                  <a:lnTo>
                    <a:pt x="267968" y="169839"/>
                  </a:lnTo>
                  <a:lnTo>
                    <a:pt x="269494" y="171318"/>
                  </a:lnTo>
                  <a:lnTo>
                    <a:pt x="271716" y="171951"/>
                  </a:lnTo>
                  <a:lnTo>
                    <a:pt x="273461" y="172225"/>
                  </a:lnTo>
                  <a:lnTo>
                    <a:pt x="275800" y="172929"/>
                  </a:lnTo>
                  <a:lnTo>
                    <a:pt x="281980" y="173876"/>
                  </a:lnTo>
                  <a:lnTo>
                    <a:pt x="282919" y="174431"/>
                  </a:lnTo>
                  <a:lnTo>
                    <a:pt x="283553" y="175174"/>
                  </a:lnTo>
                  <a:lnTo>
                    <a:pt x="282982" y="177647"/>
                  </a:lnTo>
                  <a:lnTo>
                    <a:pt x="283529" y="178273"/>
                  </a:lnTo>
                  <a:lnTo>
                    <a:pt x="288544" y="176512"/>
                  </a:lnTo>
                  <a:lnTo>
                    <a:pt x="289890" y="175198"/>
                  </a:lnTo>
                  <a:lnTo>
                    <a:pt x="291540" y="171458"/>
                  </a:lnTo>
                  <a:lnTo>
                    <a:pt x="293019" y="167687"/>
                  </a:lnTo>
                  <a:lnTo>
                    <a:pt x="294122" y="166287"/>
                  </a:lnTo>
                  <a:lnTo>
                    <a:pt x="295288" y="165919"/>
                  </a:lnTo>
                  <a:lnTo>
                    <a:pt x="296462" y="166483"/>
                  </a:lnTo>
                  <a:lnTo>
                    <a:pt x="298104" y="168712"/>
                  </a:lnTo>
                  <a:lnTo>
                    <a:pt x="300326" y="170981"/>
                  </a:lnTo>
                  <a:lnTo>
                    <a:pt x="303330" y="171842"/>
                  </a:lnTo>
                  <a:lnTo>
                    <a:pt x="305161" y="172186"/>
                  </a:lnTo>
                  <a:lnTo>
                    <a:pt x="308001" y="172374"/>
                  </a:lnTo>
                  <a:lnTo>
                    <a:pt x="314682" y="171271"/>
                  </a:lnTo>
                  <a:lnTo>
                    <a:pt x="320933" y="168525"/>
                  </a:lnTo>
                  <a:lnTo>
                    <a:pt x="324501" y="165536"/>
                  </a:lnTo>
                  <a:lnTo>
                    <a:pt x="326159" y="161045"/>
                  </a:lnTo>
                  <a:lnTo>
                    <a:pt x="327200" y="155929"/>
                  </a:lnTo>
                  <a:lnTo>
                    <a:pt x="328796" y="152690"/>
                  </a:lnTo>
                  <a:lnTo>
                    <a:pt x="328131" y="149373"/>
                  </a:lnTo>
                  <a:lnTo>
                    <a:pt x="324986" y="146212"/>
                  </a:lnTo>
                  <a:lnTo>
                    <a:pt x="323922" y="145258"/>
                  </a:lnTo>
                  <a:lnTo>
                    <a:pt x="316270" y="143482"/>
                  </a:lnTo>
                  <a:lnTo>
                    <a:pt x="315801" y="142199"/>
                  </a:lnTo>
                  <a:lnTo>
                    <a:pt x="315363" y="141901"/>
                  </a:lnTo>
                  <a:lnTo>
                    <a:pt x="307821" y="139085"/>
                  </a:lnTo>
                  <a:lnTo>
                    <a:pt x="304191" y="137880"/>
                  </a:lnTo>
                  <a:lnTo>
                    <a:pt x="303166" y="136018"/>
                  </a:lnTo>
                  <a:lnTo>
                    <a:pt x="302493" y="133577"/>
                  </a:lnTo>
                  <a:lnTo>
                    <a:pt x="300138" y="131395"/>
                  </a:lnTo>
                  <a:lnTo>
                    <a:pt x="295460" y="129407"/>
                  </a:lnTo>
                  <a:lnTo>
                    <a:pt x="294647" y="127890"/>
                  </a:lnTo>
                  <a:lnTo>
                    <a:pt x="295421" y="126356"/>
                  </a:lnTo>
                  <a:lnTo>
                    <a:pt x="299114" y="124651"/>
                  </a:lnTo>
                  <a:lnTo>
                    <a:pt x="303330" y="121052"/>
                  </a:lnTo>
                  <a:lnTo>
                    <a:pt x="304950" y="120309"/>
                  </a:lnTo>
                  <a:lnTo>
                    <a:pt x="308697" y="120144"/>
                  </a:lnTo>
                  <a:lnTo>
                    <a:pt x="312171" y="117195"/>
                  </a:lnTo>
                  <a:lnTo>
                    <a:pt x="314565" y="115505"/>
                  </a:lnTo>
                  <a:lnTo>
                    <a:pt x="315817" y="113494"/>
                  </a:lnTo>
                  <a:lnTo>
                    <a:pt x="315488" y="111414"/>
                  </a:lnTo>
                  <a:lnTo>
                    <a:pt x="312014" y="105116"/>
                  </a:lnTo>
                  <a:lnTo>
                    <a:pt x="310982" y="101290"/>
                  </a:lnTo>
                  <a:lnTo>
                    <a:pt x="311600" y="98794"/>
                  </a:lnTo>
                  <a:lnTo>
                    <a:pt x="313595" y="96095"/>
                  </a:lnTo>
                  <a:lnTo>
                    <a:pt x="314729" y="94617"/>
                  </a:lnTo>
                  <a:lnTo>
                    <a:pt x="316090" y="91957"/>
                  </a:lnTo>
                  <a:lnTo>
                    <a:pt x="316982" y="90533"/>
                  </a:lnTo>
                  <a:lnTo>
                    <a:pt x="320487" y="89930"/>
                  </a:lnTo>
                  <a:lnTo>
                    <a:pt x="324736" y="89680"/>
                  </a:lnTo>
                  <a:lnTo>
                    <a:pt x="327654" y="90314"/>
                  </a:lnTo>
                  <a:lnTo>
                    <a:pt x="331730" y="90642"/>
                  </a:lnTo>
                  <a:lnTo>
                    <a:pt x="335445" y="91135"/>
                  </a:lnTo>
                  <a:lnTo>
                    <a:pt x="337323" y="91573"/>
                  </a:lnTo>
                  <a:lnTo>
                    <a:pt x="338708" y="90760"/>
                  </a:lnTo>
                  <a:lnTo>
                    <a:pt x="339710" y="89328"/>
                  </a:lnTo>
                  <a:lnTo>
                    <a:pt x="339678" y="87435"/>
                  </a:lnTo>
                  <a:lnTo>
                    <a:pt x="338215" y="85596"/>
                  </a:lnTo>
                  <a:lnTo>
                    <a:pt x="332762" y="83179"/>
                  </a:lnTo>
                  <a:lnTo>
                    <a:pt x="330423" y="81184"/>
                  </a:lnTo>
                  <a:lnTo>
                    <a:pt x="328592" y="81403"/>
                  </a:lnTo>
                  <a:lnTo>
                    <a:pt x="325525" y="80777"/>
                  </a:lnTo>
                  <a:lnTo>
                    <a:pt x="322756" y="79470"/>
                  </a:lnTo>
                  <a:lnTo>
                    <a:pt x="320307" y="79032"/>
                  </a:lnTo>
                  <a:lnTo>
                    <a:pt x="319509" y="77217"/>
                  </a:lnTo>
                  <a:lnTo>
                    <a:pt x="320010" y="74667"/>
                  </a:lnTo>
                  <a:lnTo>
                    <a:pt x="320957" y="73204"/>
                  </a:lnTo>
                  <a:lnTo>
                    <a:pt x="322764" y="72476"/>
                  </a:lnTo>
                  <a:lnTo>
                    <a:pt x="324727" y="72844"/>
                  </a:lnTo>
                  <a:lnTo>
                    <a:pt x="326863" y="71780"/>
                  </a:lnTo>
                  <a:lnTo>
                    <a:pt x="327481" y="71154"/>
                  </a:lnTo>
                  <a:lnTo>
                    <a:pt x="327661" y="70348"/>
                  </a:lnTo>
                  <a:lnTo>
                    <a:pt x="327317" y="69198"/>
                  </a:lnTo>
                  <a:lnTo>
                    <a:pt x="326324" y="68252"/>
                  </a:lnTo>
                  <a:lnTo>
                    <a:pt x="324915" y="68001"/>
                  </a:lnTo>
                  <a:lnTo>
                    <a:pt x="323296" y="68807"/>
                  </a:lnTo>
                  <a:lnTo>
                    <a:pt x="321356" y="69331"/>
                  </a:lnTo>
                  <a:lnTo>
                    <a:pt x="318078" y="68150"/>
                  </a:lnTo>
                  <a:lnTo>
                    <a:pt x="315465" y="66726"/>
                  </a:lnTo>
                  <a:lnTo>
                    <a:pt x="315598" y="65412"/>
                  </a:lnTo>
                  <a:lnTo>
                    <a:pt x="317530" y="63448"/>
                  </a:lnTo>
                  <a:lnTo>
                    <a:pt x="318399" y="61852"/>
                  </a:lnTo>
                  <a:lnTo>
                    <a:pt x="318399" y="59646"/>
                  </a:lnTo>
                  <a:lnTo>
                    <a:pt x="318399" y="57064"/>
                  </a:lnTo>
                  <a:lnTo>
                    <a:pt x="319071" y="54037"/>
                  </a:lnTo>
                  <a:lnTo>
                    <a:pt x="320988" y="51963"/>
                  </a:lnTo>
                  <a:lnTo>
                    <a:pt x="323241" y="50852"/>
                  </a:lnTo>
                  <a:lnTo>
                    <a:pt x="329046" y="52879"/>
                  </a:lnTo>
                  <a:lnTo>
                    <a:pt x="336306" y="54686"/>
                  </a:lnTo>
                  <a:lnTo>
                    <a:pt x="337550" y="54388"/>
                  </a:lnTo>
                  <a:lnTo>
                    <a:pt x="337918" y="53434"/>
                  </a:lnTo>
                  <a:lnTo>
                    <a:pt x="338747" y="52589"/>
                  </a:lnTo>
                  <a:lnTo>
                    <a:pt x="348824" y="52198"/>
                  </a:lnTo>
                  <a:lnTo>
                    <a:pt x="350780" y="51032"/>
                  </a:lnTo>
                  <a:lnTo>
                    <a:pt x="351758" y="50101"/>
                  </a:lnTo>
                  <a:lnTo>
                    <a:pt x="361443" y="48763"/>
                  </a:lnTo>
                  <a:lnTo>
                    <a:pt x="362593" y="47488"/>
                  </a:lnTo>
                  <a:lnTo>
                    <a:pt x="364017" y="46299"/>
                  </a:lnTo>
                  <a:lnTo>
                    <a:pt x="366246" y="46322"/>
                  </a:lnTo>
                  <a:lnTo>
                    <a:pt x="368899" y="45845"/>
                  </a:lnTo>
                  <a:lnTo>
                    <a:pt x="372599" y="44390"/>
                  </a:lnTo>
                  <a:lnTo>
                    <a:pt x="375220" y="43592"/>
                  </a:lnTo>
                  <a:lnTo>
                    <a:pt x="375658" y="43530"/>
                  </a:lnTo>
                  <a:lnTo>
                    <a:pt x="378428" y="43850"/>
                  </a:lnTo>
                  <a:lnTo>
                    <a:pt x="381862" y="42700"/>
                  </a:lnTo>
                  <a:lnTo>
                    <a:pt x="382605" y="42223"/>
                  </a:lnTo>
                  <a:lnTo>
                    <a:pt x="383161" y="41355"/>
                  </a:lnTo>
                  <a:lnTo>
                    <a:pt x="386157" y="39680"/>
                  </a:lnTo>
                  <a:lnTo>
                    <a:pt x="391908" y="38304"/>
                  </a:lnTo>
                  <a:lnTo>
                    <a:pt x="393308" y="39125"/>
                  </a:lnTo>
                  <a:lnTo>
                    <a:pt x="396054" y="39501"/>
                  </a:lnTo>
                  <a:lnTo>
                    <a:pt x="399551" y="38882"/>
                  </a:lnTo>
                  <a:lnTo>
                    <a:pt x="402132" y="37826"/>
                  </a:lnTo>
                  <a:lnTo>
                    <a:pt x="403635" y="38875"/>
                  </a:lnTo>
                  <a:lnTo>
                    <a:pt x="405676" y="39954"/>
                  </a:lnTo>
                  <a:lnTo>
                    <a:pt x="407202" y="39039"/>
                  </a:lnTo>
                  <a:lnTo>
                    <a:pt x="407961" y="36152"/>
                  </a:lnTo>
                  <a:lnTo>
                    <a:pt x="408947" y="33328"/>
                  </a:lnTo>
                  <a:lnTo>
                    <a:pt x="410676" y="31990"/>
                  </a:lnTo>
                  <a:lnTo>
                    <a:pt x="412045" y="31497"/>
                  </a:lnTo>
                  <a:lnTo>
                    <a:pt x="413281" y="30410"/>
                  </a:lnTo>
                  <a:lnTo>
                    <a:pt x="414212" y="29275"/>
                  </a:lnTo>
                  <a:lnTo>
                    <a:pt x="419274" y="29447"/>
                  </a:lnTo>
                  <a:lnTo>
                    <a:pt x="423803" y="26623"/>
                  </a:lnTo>
                  <a:lnTo>
                    <a:pt x="424695" y="27906"/>
                  </a:lnTo>
                  <a:lnTo>
                    <a:pt x="430579" y="27609"/>
                  </a:lnTo>
                  <a:lnTo>
                    <a:pt x="437885" y="25786"/>
                  </a:lnTo>
                  <a:lnTo>
                    <a:pt x="442259" y="24933"/>
                  </a:lnTo>
                  <a:lnTo>
                    <a:pt x="449809" y="23024"/>
                  </a:lnTo>
                  <a:lnTo>
                    <a:pt x="453298" y="21475"/>
                  </a:lnTo>
                  <a:lnTo>
                    <a:pt x="458297" y="20497"/>
                  </a:lnTo>
                  <a:lnTo>
                    <a:pt x="462881" y="19817"/>
                  </a:lnTo>
                  <a:lnTo>
                    <a:pt x="465878" y="17102"/>
                  </a:lnTo>
                  <a:lnTo>
                    <a:pt x="468295" y="16719"/>
                  </a:lnTo>
                  <a:lnTo>
                    <a:pt x="471237" y="16492"/>
                  </a:lnTo>
                  <a:lnTo>
                    <a:pt x="473037" y="15842"/>
                  </a:lnTo>
                  <a:lnTo>
                    <a:pt x="474210" y="14841"/>
                  </a:lnTo>
                  <a:lnTo>
                    <a:pt x="474969" y="12956"/>
                  </a:lnTo>
                  <a:lnTo>
                    <a:pt x="474554" y="10546"/>
                  </a:lnTo>
                  <a:lnTo>
                    <a:pt x="474131" y="8793"/>
                  </a:lnTo>
                  <a:lnTo>
                    <a:pt x="476236" y="7816"/>
                  </a:lnTo>
                  <a:lnTo>
                    <a:pt x="479240" y="7510"/>
                  </a:lnTo>
                  <a:lnTo>
                    <a:pt x="481134" y="7111"/>
                  </a:lnTo>
                  <a:lnTo>
                    <a:pt x="485264" y="3121"/>
                  </a:lnTo>
                  <a:lnTo>
                    <a:pt x="488112" y="1205"/>
                  </a:lnTo>
                  <a:lnTo>
                    <a:pt x="491061" y="0"/>
                  </a:lnTo>
                  <a:lnTo>
                    <a:pt x="496984" y="657"/>
                  </a:lnTo>
                  <a:lnTo>
                    <a:pt x="502390" y="1260"/>
                  </a:lnTo>
                  <a:lnTo>
                    <a:pt x="507812" y="3168"/>
                  </a:lnTo>
                  <a:lnTo>
                    <a:pt x="510659" y="5547"/>
                  </a:lnTo>
                  <a:lnTo>
                    <a:pt x="513108" y="7338"/>
                  </a:lnTo>
                  <a:lnTo>
                    <a:pt x="515424" y="8191"/>
                  </a:lnTo>
                  <a:lnTo>
                    <a:pt x="517520" y="8739"/>
                  </a:lnTo>
                  <a:lnTo>
                    <a:pt x="519954" y="7925"/>
                  </a:lnTo>
                  <a:lnTo>
                    <a:pt x="521675" y="6830"/>
                  </a:lnTo>
                  <a:lnTo>
                    <a:pt x="522676" y="5257"/>
                  </a:lnTo>
                  <a:lnTo>
                    <a:pt x="524194" y="4131"/>
                  </a:lnTo>
                  <a:lnTo>
                    <a:pt x="529725" y="3254"/>
                  </a:lnTo>
                  <a:lnTo>
                    <a:pt x="530867" y="4952"/>
                  </a:lnTo>
                  <a:lnTo>
                    <a:pt x="533496" y="10061"/>
                  </a:lnTo>
                  <a:lnTo>
                    <a:pt x="535287" y="16844"/>
                  </a:lnTo>
                  <a:lnTo>
                    <a:pt x="538237" y="25802"/>
                  </a:lnTo>
                  <a:lnTo>
                    <a:pt x="539536" y="30191"/>
                  </a:lnTo>
                  <a:lnTo>
                    <a:pt x="538965" y="32483"/>
                  </a:lnTo>
                  <a:lnTo>
                    <a:pt x="538972" y="35620"/>
                  </a:lnTo>
                  <a:lnTo>
                    <a:pt x="538808" y="39063"/>
                  </a:lnTo>
                  <a:lnTo>
                    <a:pt x="536633" y="42951"/>
                  </a:lnTo>
                  <a:lnTo>
                    <a:pt x="537517" y="44758"/>
                  </a:lnTo>
                  <a:lnTo>
                    <a:pt x="542861" y="46768"/>
                  </a:lnTo>
                  <a:lnTo>
                    <a:pt x="550340" y="46033"/>
                  </a:lnTo>
                  <a:lnTo>
                    <a:pt x="554956" y="44406"/>
                  </a:lnTo>
                  <a:lnTo>
                    <a:pt x="557530" y="45000"/>
                  </a:lnTo>
                  <a:lnTo>
                    <a:pt x="558875" y="44022"/>
                  </a:lnTo>
                  <a:lnTo>
                    <a:pt x="559744" y="41143"/>
                  </a:lnTo>
                  <a:lnTo>
                    <a:pt x="561520" y="40494"/>
                  </a:lnTo>
                  <a:lnTo>
                    <a:pt x="563342" y="42505"/>
                  </a:lnTo>
                  <a:lnTo>
                    <a:pt x="564664" y="45900"/>
                  </a:lnTo>
                  <a:lnTo>
                    <a:pt x="565932" y="48083"/>
                  </a:lnTo>
                  <a:lnTo>
                    <a:pt x="565838" y="50680"/>
                  </a:lnTo>
                  <a:lnTo>
                    <a:pt x="566307" y="54005"/>
                  </a:lnTo>
                  <a:lnTo>
                    <a:pt x="567238" y="54842"/>
                  </a:lnTo>
                  <a:lnTo>
                    <a:pt x="569069" y="53583"/>
                  </a:lnTo>
                  <a:lnTo>
                    <a:pt x="570289" y="52832"/>
                  </a:lnTo>
                  <a:lnTo>
                    <a:pt x="570579" y="51822"/>
                  </a:lnTo>
                  <a:lnTo>
                    <a:pt x="570063" y="50578"/>
                  </a:lnTo>
                  <a:lnTo>
                    <a:pt x="569820" y="49311"/>
                  </a:lnTo>
                  <a:lnTo>
                    <a:pt x="570227" y="48145"/>
                  </a:lnTo>
                  <a:lnTo>
                    <a:pt x="571095" y="47668"/>
                  </a:lnTo>
                  <a:lnTo>
                    <a:pt x="573701" y="48036"/>
                  </a:lnTo>
                  <a:lnTo>
                    <a:pt x="577495" y="48677"/>
                  </a:lnTo>
                  <a:lnTo>
                    <a:pt x="582001" y="53403"/>
                  </a:lnTo>
                  <a:lnTo>
                    <a:pt x="584434" y="54256"/>
                  </a:lnTo>
                  <a:lnTo>
                    <a:pt x="585459" y="54341"/>
                  </a:lnTo>
                  <a:lnTo>
                    <a:pt x="587744" y="54068"/>
                  </a:lnTo>
                  <a:lnTo>
                    <a:pt x="590490" y="52714"/>
                  </a:lnTo>
                  <a:lnTo>
                    <a:pt x="592336" y="51009"/>
                  </a:lnTo>
                  <a:lnTo>
                    <a:pt x="592954" y="50172"/>
                  </a:lnTo>
                  <a:lnTo>
                    <a:pt x="594018" y="50320"/>
                  </a:lnTo>
                  <a:lnTo>
                    <a:pt x="595027" y="51110"/>
                  </a:lnTo>
                  <a:lnTo>
                    <a:pt x="595098" y="52832"/>
                  </a:lnTo>
                  <a:lnTo>
                    <a:pt x="594292" y="55319"/>
                  </a:lnTo>
                  <a:lnTo>
                    <a:pt x="591554" y="57596"/>
                  </a:lnTo>
                  <a:lnTo>
                    <a:pt x="588150" y="59708"/>
                  </a:lnTo>
                  <a:lnTo>
                    <a:pt x="586085" y="63573"/>
                  </a:lnTo>
                  <a:lnTo>
                    <a:pt x="585647" y="67594"/>
                  </a:lnTo>
                  <a:lnTo>
                    <a:pt x="586546" y="69636"/>
                  </a:lnTo>
                  <a:lnTo>
                    <a:pt x="587321" y="70998"/>
                  </a:lnTo>
                  <a:lnTo>
                    <a:pt x="587540" y="72907"/>
                  </a:lnTo>
                  <a:lnTo>
                    <a:pt x="588307" y="73157"/>
                  </a:lnTo>
                  <a:lnTo>
                    <a:pt x="589699" y="72375"/>
                  </a:lnTo>
                  <a:lnTo>
                    <a:pt x="593494" y="68416"/>
                  </a:lnTo>
                  <a:lnTo>
                    <a:pt x="595426" y="67438"/>
                  </a:lnTo>
                  <a:lnTo>
                    <a:pt x="598227" y="66812"/>
                  </a:lnTo>
                  <a:lnTo>
                    <a:pt x="602835" y="67125"/>
                  </a:lnTo>
                  <a:lnTo>
                    <a:pt x="605933" y="68416"/>
                  </a:lnTo>
                  <a:lnTo>
                    <a:pt x="607412" y="70208"/>
                  </a:lnTo>
                  <a:lnTo>
                    <a:pt x="609039" y="71686"/>
                  </a:lnTo>
                  <a:lnTo>
                    <a:pt x="610165" y="71068"/>
                  </a:lnTo>
                  <a:lnTo>
                    <a:pt x="610745" y="69363"/>
                  </a:lnTo>
                  <a:lnTo>
                    <a:pt x="610776" y="67407"/>
                  </a:lnTo>
                  <a:lnTo>
                    <a:pt x="611253" y="65795"/>
                  </a:lnTo>
                  <a:lnTo>
                    <a:pt x="616291" y="61828"/>
                  </a:lnTo>
                  <a:lnTo>
                    <a:pt x="619648" y="59184"/>
                  </a:lnTo>
                  <a:lnTo>
                    <a:pt x="620797" y="58871"/>
                  </a:lnTo>
                  <a:lnTo>
                    <a:pt x="623043" y="59419"/>
                  </a:lnTo>
                  <a:lnTo>
                    <a:pt x="624436" y="59137"/>
                  </a:lnTo>
                  <a:lnTo>
                    <a:pt x="628120" y="56649"/>
                  </a:lnTo>
                  <a:lnTo>
                    <a:pt x="631563" y="53810"/>
                  </a:lnTo>
                  <a:lnTo>
                    <a:pt x="631899" y="51885"/>
                  </a:lnTo>
                  <a:lnTo>
                    <a:pt x="632032" y="50140"/>
                  </a:lnTo>
                  <a:lnTo>
                    <a:pt x="632885" y="49350"/>
                  </a:lnTo>
                  <a:lnTo>
                    <a:pt x="637704" y="48740"/>
                  </a:lnTo>
                  <a:lnTo>
                    <a:pt x="638502" y="48411"/>
                  </a:lnTo>
                  <a:lnTo>
                    <a:pt x="642617" y="46424"/>
                  </a:lnTo>
                  <a:lnTo>
                    <a:pt x="648320" y="43029"/>
                  </a:lnTo>
                  <a:lnTo>
                    <a:pt x="651090" y="41026"/>
                  </a:lnTo>
                  <a:lnTo>
                    <a:pt x="656136" y="40134"/>
                  </a:lnTo>
                  <a:lnTo>
                    <a:pt x="657075" y="39555"/>
                  </a:lnTo>
                  <a:lnTo>
                    <a:pt x="658749" y="38202"/>
                  </a:lnTo>
                  <a:lnTo>
                    <a:pt x="661910" y="36324"/>
                  </a:lnTo>
                  <a:lnTo>
                    <a:pt x="663623" y="36121"/>
                  </a:lnTo>
                  <a:lnTo>
                    <a:pt x="662559" y="40658"/>
                  </a:lnTo>
                  <a:lnTo>
                    <a:pt x="660674" y="45884"/>
                  </a:lnTo>
                  <a:lnTo>
                    <a:pt x="659609" y="47277"/>
                  </a:lnTo>
                  <a:lnTo>
                    <a:pt x="654493" y="47042"/>
                  </a:lnTo>
                  <a:lnTo>
                    <a:pt x="654501" y="48466"/>
                  </a:lnTo>
                  <a:lnTo>
                    <a:pt x="655307" y="50641"/>
                  </a:lnTo>
                  <a:lnTo>
                    <a:pt x="655886" y="51862"/>
                  </a:lnTo>
                  <a:lnTo>
                    <a:pt x="656504" y="52957"/>
                  </a:lnTo>
                  <a:lnTo>
                    <a:pt x="657880" y="54850"/>
                  </a:lnTo>
                  <a:lnTo>
                    <a:pt x="663263" y="59302"/>
                  </a:lnTo>
                  <a:lnTo>
                    <a:pt x="670109" y="64950"/>
                  </a:lnTo>
                  <a:lnTo>
                    <a:pt x="677502" y="71271"/>
                  </a:lnTo>
                  <a:lnTo>
                    <a:pt x="682665" y="75668"/>
                  </a:lnTo>
                  <a:lnTo>
                    <a:pt x="684754" y="77937"/>
                  </a:lnTo>
                  <a:lnTo>
                    <a:pt x="686084" y="79705"/>
                  </a:lnTo>
                  <a:lnTo>
                    <a:pt x="689886" y="86073"/>
                  </a:lnTo>
                  <a:lnTo>
                    <a:pt x="693501" y="92090"/>
                  </a:lnTo>
                  <a:lnTo>
                    <a:pt x="699595" y="102636"/>
                  </a:lnTo>
                  <a:lnTo>
                    <a:pt x="704985" y="112759"/>
                  </a:lnTo>
                  <a:lnTo>
                    <a:pt x="710931" y="123829"/>
                  </a:lnTo>
                  <a:lnTo>
                    <a:pt x="714366" y="130198"/>
                  </a:lnTo>
                  <a:lnTo>
                    <a:pt x="721391" y="143443"/>
                  </a:lnTo>
                  <a:lnTo>
                    <a:pt x="723269" y="147487"/>
                  </a:lnTo>
                  <a:lnTo>
                    <a:pt x="726829" y="155123"/>
                  </a:lnTo>
                  <a:lnTo>
                    <a:pt x="729966" y="162250"/>
                  </a:lnTo>
                  <a:lnTo>
                    <a:pt x="732743" y="168525"/>
                  </a:lnTo>
                  <a:lnTo>
                    <a:pt x="734496" y="169088"/>
                  </a:lnTo>
                  <a:lnTo>
                    <a:pt x="734636" y="167390"/>
                  </a:lnTo>
                  <a:lnTo>
                    <a:pt x="734949" y="166256"/>
                  </a:lnTo>
                  <a:lnTo>
                    <a:pt x="735841" y="165614"/>
                  </a:lnTo>
                  <a:lnTo>
                    <a:pt x="737891" y="163760"/>
                  </a:lnTo>
                  <a:lnTo>
                    <a:pt x="738994" y="163314"/>
                  </a:lnTo>
                  <a:lnTo>
                    <a:pt x="740637" y="163502"/>
                  </a:lnTo>
                  <a:lnTo>
                    <a:pt x="742358" y="162555"/>
                  </a:lnTo>
                  <a:lnTo>
                    <a:pt x="742992" y="160772"/>
                  </a:lnTo>
                  <a:lnTo>
                    <a:pt x="742577" y="157462"/>
                  </a:lnTo>
                  <a:lnTo>
                    <a:pt x="742311" y="155937"/>
                  </a:lnTo>
                  <a:lnTo>
                    <a:pt x="742898" y="154294"/>
                  </a:lnTo>
                  <a:lnTo>
                    <a:pt x="743836" y="153652"/>
                  </a:lnTo>
                  <a:lnTo>
                    <a:pt x="745143" y="153136"/>
                  </a:lnTo>
                  <a:lnTo>
                    <a:pt x="746348" y="152870"/>
                  </a:lnTo>
                  <a:lnTo>
                    <a:pt x="747334" y="151016"/>
                  </a:lnTo>
                  <a:lnTo>
                    <a:pt x="749196" y="150452"/>
                  </a:lnTo>
                  <a:lnTo>
                    <a:pt x="750909" y="150797"/>
                  </a:lnTo>
                  <a:lnTo>
                    <a:pt x="752317" y="150867"/>
                  </a:lnTo>
                  <a:lnTo>
                    <a:pt x="753561" y="152221"/>
                  </a:lnTo>
                  <a:lnTo>
                    <a:pt x="754258" y="154075"/>
                  </a:lnTo>
                  <a:lnTo>
                    <a:pt x="755603" y="154223"/>
                  </a:lnTo>
                  <a:lnTo>
                    <a:pt x="757802" y="154036"/>
                  </a:lnTo>
                  <a:lnTo>
                    <a:pt x="758107" y="155585"/>
                  </a:lnTo>
                  <a:lnTo>
                    <a:pt x="757481" y="158174"/>
                  </a:lnTo>
                  <a:lnTo>
                    <a:pt x="756706" y="160177"/>
                  </a:lnTo>
                  <a:lnTo>
                    <a:pt x="756573" y="161781"/>
                  </a:lnTo>
                  <a:lnTo>
                    <a:pt x="757739" y="162563"/>
                  </a:lnTo>
                  <a:lnTo>
                    <a:pt x="762010" y="161867"/>
                  </a:lnTo>
                  <a:lnTo>
                    <a:pt x="763521" y="162211"/>
                  </a:lnTo>
                  <a:lnTo>
                    <a:pt x="764005" y="163838"/>
                  </a:lnTo>
                  <a:lnTo>
                    <a:pt x="764616" y="165184"/>
                  </a:lnTo>
                  <a:lnTo>
                    <a:pt x="764913" y="166827"/>
                  </a:lnTo>
                  <a:lnTo>
                    <a:pt x="764467" y="168642"/>
                  </a:lnTo>
                  <a:lnTo>
                    <a:pt x="765234" y="169729"/>
                  </a:lnTo>
                  <a:lnTo>
                    <a:pt x="768919" y="169753"/>
                  </a:lnTo>
                  <a:lnTo>
                    <a:pt x="771516" y="168877"/>
                  </a:lnTo>
                  <a:lnTo>
                    <a:pt x="775506" y="168806"/>
                  </a:lnTo>
                  <a:lnTo>
                    <a:pt x="779113" y="170731"/>
                  </a:lnTo>
                  <a:lnTo>
                    <a:pt x="781608" y="170434"/>
                  </a:lnTo>
                  <a:lnTo>
                    <a:pt x="784120" y="169651"/>
                  </a:lnTo>
                  <a:lnTo>
                    <a:pt x="787805" y="170144"/>
                  </a:lnTo>
                  <a:lnTo>
                    <a:pt x="790394" y="168626"/>
                  </a:lnTo>
                  <a:lnTo>
                    <a:pt x="792178" y="166725"/>
                  </a:lnTo>
                  <a:lnTo>
                    <a:pt x="792733" y="165231"/>
                  </a:lnTo>
                  <a:lnTo>
                    <a:pt x="793664" y="164402"/>
                  </a:lnTo>
                  <a:lnTo>
                    <a:pt x="797138" y="164409"/>
                  </a:lnTo>
                  <a:lnTo>
                    <a:pt x="799328" y="164261"/>
                  </a:lnTo>
                  <a:lnTo>
                    <a:pt x="800948" y="162062"/>
                  </a:lnTo>
                  <a:lnTo>
                    <a:pt x="802426" y="161069"/>
                  </a:lnTo>
                  <a:lnTo>
                    <a:pt x="804914" y="160881"/>
                  </a:lnTo>
                  <a:lnTo>
                    <a:pt x="806745" y="160881"/>
                  </a:lnTo>
                  <a:lnTo>
                    <a:pt x="811666" y="162923"/>
                  </a:lnTo>
                  <a:lnTo>
                    <a:pt x="814662" y="164613"/>
                  </a:lnTo>
                  <a:lnTo>
                    <a:pt x="817776" y="167015"/>
                  </a:lnTo>
                  <a:lnTo>
                    <a:pt x="819646" y="168517"/>
                  </a:lnTo>
                  <a:lnTo>
                    <a:pt x="820905" y="171904"/>
                  </a:lnTo>
                  <a:lnTo>
                    <a:pt x="823025" y="174392"/>
                  </a:lnTo>
                  <a:lnTo>
                    <a:pt x="824715" y="177295"/>
                  </a:lnTo>
                  <a:lnTo>
                    <a:pt x="825122" y="180150"/>
                  </a:lnTo>
                  <a:lnTo>
                    <a:pt x="826515" y="185275"/>
                  </a:lnTo>
                  <a:lnTo>
                    <a:pt x="827954" y="186957"/>
                  </a:lnTo>
                  <a:lnTo>
                    <a:pt x="829660" y="186957"/>
                  </a:lnTo>
                  <a:lnTo>
                    <a:pt x="831811" y="187653"/>
                  </a:lnTo>
                  <a:lnTo>
                    <a:pt x="834189" y="188208"/>
                  </a:lnTo>
                  <a:lnTo>
                    <a:pt x="839275" y="192003"/>
                  </a:lnTo>
                  <a:lnTo>
                    <a:pt x="841145" y="192112"/>
                  </a:lnTo>
                  <a:lnTo>
                    <a:pt x="842584" y="193020"/>
                  </a:lnTo>
                  <a:lnTo>
                    <a:pt x="842803" y="194764"/>
                  </a:lnTo>
                  <a:lnTo>
                    <a:pt x="842271" y="196783"/>
                  </a:lnTo>
                  <a:lnTo>
                    <a:pt x="842827" y="198715"/>
                  </a:lnTo>
                  <a:lnTo>
                    <a:pt x="844493" y="201180"/>
                  </a:lnTo>
                  <a:lnTo>
                    <a:pt x="845807" y="203581"/>
                  </a:lnTo>
                  <a:lnTo>
                    <a:pt x="847427" y="206492"/>
                  </a:lnTo>
                  <a:lnTo>
                    <a:pt x="847920" y="208150"/>
                  </a:lnTo>
                  <a:lnTo>
                    <a:pt x="849218" y="208698"/>
                  </a:lnTo>
                  <a:lnTo>
                    <a:pt x="850971" y="207876"/>
                  </a:lnTo>
                  <a:lnTo>
                    <a:pt x="853756" y="208502"/>
                  </a:lnTo>
                  <a:lnTo>
                    <a:pt x="862135" y="210153"/>
                  </a:lnTo>
                  <a:lnTo>
                    <a:pt x="863300" y="210357"/>
                  </a:lnTo>
                  <a:lnTo>
                    <a:pt x="864192" y="212078"/>
                  </a:lnTo>
                  <a:lnTo>
                    <a:pt x="865405" y="211937"/>
                  </a:lnTo>
                  <a:lnTo>
                    <a:pt x="866798" y="211866"/>
                  </a:lnTo>
                  <a:lnTo>
                    <a:pt x="868730" y="212070"/>
                  </a:lnTo>
                  <a:lnTo>
                    <a:pt x="870076" y="210482"/>
                  </a:lnTo>
                  <a:lnTo>
                    <a:pt x="871179" y="209089"/>
                  </a:lnTo>
                  <a:lnTo>
                    <a:pt x="873940" y="207368"/>
                  </a:lnTo>
                  <a:lnTo>
                    <a:pt x="876233" y="205029"/>
                  </a:lnTo>
                  <a:lnTo>
                    <a:pt x="878157" y="202948"/>
                  </a:lnTo>
                  <a:lnTo>
                    <a:pt x="879597" y="202674"/>
                  </a:lnTo>
                  <a:lnTo>
                    <a:pt x="880762" y="203644"/>
                  </a:lnTo>
                  <a:lnTo>
                    <a:pt x="880810" y="205443"/>
                  </a:lnTo>
                  <a:lnTo>
                    <a:pt x="879370" y="206758"/>
                  </a:lnTo>
                  <a:lnTo>
                    <a:pt x="878243" y="208346"/>
                  </a:lnTo>
                  <a:lnTo>
                    <a:pt x="878509" y="209934"/>
                  </a:lnTo>
                  <a:lnTo>
                    <a:pt x="880441" y="210075"/>
                  </a:lnTo>
                  <a:lnTo>
                    <a:pt x="882585" y="212461"/>
                  </a:lnTo>
                  <a:lnTo>
                    <a:pt x="885683" y="218039"/>
                  </a:lnTo>
                  <a:lnTo>
                    <a:pt x="886732" y="219205"/>
                  </a:lnTo>
                  <a:lnTo>
                    <a:pt x="888265" y="220300"/>
                  </a:lnTo>
                  <a:lnTo>
                    <a:pt x="889963" y="220793"/>
                  </a:lnTo>
                  <a:lnTo>
                    <a:pt x="891840" y="221591"/>
                  </a:lnTo>
                  <a:lnTo>
                    <a:pt x="893233" y="223883"/>
                  </a:lnTo>
                  <a:lnTo>
                    <a:pt x="893898" y="225964"/>
                  </a:lnTo>
                  <a:close/>
                  <a:moveTo>
                    <a:pt x="81262" y="358157"/>
                  </a:moveTo>
                  <a:lnTo>
                    <a:pt x="80503" y="358579"/>
                  </a:lnTo>
                  <a:lnTo>
                    <a:pt x="80042" y="356608"/>
                  </a:lnTo>
                  <a:lnTo>
                    <a:pt x="80887" y="354949"/>
                  </a:lnTo>
                  <a:lnTo>
                    <a:pt x="82092" y="354730"/>
                  </a:lnTo>
                  <a:lnTo>
                    <a:pt x="81677" y="357351"/>
                  </a:lnTo>
                  <a:lnTo>
                    <a:pt x="81262" y="358157"/>
                  </a:lnTo>
                  <a:close/>
                  <a:moveTo>
                    <a:pt x="78477" y="361787"/>
                  </a:moveTo>
                  <a:lnTo>
                    <a:pt x="77687" y="362655"/>
                  </a:lnTo>
                  <a:lnTo>
                    <a:pt x="76513" y="362522"/>
                  </a:lnTo>
                  <a:lnTo>
                    <a:pt x="74315" y="359244"/>
                  </a:lnTo>
                  <a:lnTo>
                    <a:pt x="74933" y="355912"/>
                  </a:lnTo>
                  <a:lnTo>
                    <a:pt x="75731" y="355231"/>
                  </a:lnTo>
                  <a:lnTo>
                    <a:pt x="76842" y="354762"/>
                  </a:lnTo>
                  <a:lnTo>
                    <a:pt x="76990" y="355497"/>
                  </a:lnTo>
                  <a:lnTo>
                    <a:pt x="75434" y="356991"/>
                  </a:lnTo>
                  <a:lnTo>
                    <a:pt x="75285" y="358877"/>
                  </a:lnTo>
                  <a:lnTo>
                    <a:pt x="76592" y="360966"/>
                  </a:lnTo>
                  <a:lnTo>
                    <a:pt x="78477" y="36178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1" name="Freeform: Shape 700">
              <a:extLst>
                <a:ext uri="{FF2B5EF4-FFF2-40B4-BE49-F238E27FC236}">
                  <a16:creationId xmlns:a16="http://schemas.microsoft.com/office/drawing/2014/main" id="{A2587E90-1159-98E3-83E9-6A82DF7B4050}"/>
                </a:ext>
              </a:extLst>
            </p:cNvPr>
            <p:cNvSpPr>
              <a:spLocks/>
            </p:cNvSpPr>
            <p:nvPr/>
          </p:nvSpPr>
          <p:spPr>
            <a:xfrm>
              <a:off x="9449063" y="4144737"/>
              <a:ext cx="165512" cy="197213"/>
            </a:xfrm>
            <a:custGeom>
              <a:avLst/>
              <a:gdLst>
                <a:gd name="connsiteX0" fmla="*/ 44187 w 165512"/>
                <a:gd name="connsiteY0" fmla="*/ 2746 h 197213"/>
                <a:gd name="connsiteX1" fmla="*/ 45407 w 165512"/>
                <a:gd name="connsiteY1" fmla="*/ 4991 h 197213"/>
                <a:gd name="connsiteX2" fmla="*/ 48004 w 165512"/>
                <a:gd name="connsiteY2" fmla="*/ 7487 h 197213"/>
                <a:gd name="connsiteX3" fmla="*/ 51103 w 165512"/>
                <a:gd name="connsiteY3" fmla="*/ 11047 h 197213"/>
                <a:gd name="connsiteX4" fmla="*/ 52089 w 165512"/>
                <a:gd name="connsiteY4" fmla="*/ 12682 h 197213"/>
                <a:gd name="connsiteX5" fmla="*/ 54177 w 165512"/>
                <a:gd name="connsiteY5" fmla="*/ 13934 h 197213"/>
                <a:gd name="connsiteX6" fmla="*/ 54772 w 165512"/>
                <a:gd name="connsiteY6" fmla="*/ 15170 h 197213"/>
                <a:gd name="connsiteX7" fmla="*/ 55249 w 165512"/>
                <a:gd name="connsiteY7" fmla="*/ 17063 h 197213"/>
                <a:gd name="connsiteX8" fmla="*/ 55460 w 165512"/>
                <a:gd name="connsiteY8" fmla="*/ 18471 h 197213"/>
                <a:gd name="connsiteX9" fmla="*/ 55922 w 165512"/>
                <a:gd name="connsiteY9" fmla="*/ 19300 h 197213"/>
                <a:gd name="connsiteX10" fmla="*/ 56657 w 165512"/>
                <a:gd name="connsiteY10" fmla="*/ 19629 h 197213"/>
                <a:gd name="connsiteX11" fmla="*/ 57604 w 165512"/>
                <a:gd name="connsiteY11" fmla="*/ 19261 h 197213"/>
                <a:gd name="connsiteX12" fmla="*/ 58316 w 165512"/>
                <a:gd name="connsiteY12" fmla="*/ 18510 h 197213"/>
                <a:gd name="connsiteX13" fmla="*/ 58910 w 165512"/>
                <a:gd name="connsiteY13" fmla="*/ 16437 h 197213"/>
                <a:gd name="connsiteX14" fmla="*/ 59302 w 165512"/>
                <a:gd name="connsiteY14" fmla="*/ 16218 h 197213"/>
                <a:gd name="connsiteX15" fmla="*/ 59943 w 165512"/>
                <a:gd name="connsiteY15" fmla="*/ 17923 h 197213"/>
                <a:gd name="connsiteX16" fmla="*/ 60624 w 165512"/>
                <a:gd name="connsiteY16" fmla="*/ 18213 h 197213"/>
                <a:gd name="connsiteX17" fmla="*/ 61539 w 165512"/>
                <a:gd name="connsiteY17" fmla="*/ 18440 h 197213"/>
                <a:gd name="connsiteX18" fmla="*/ 62236 w 165512"/>
                <a:gd name="connsiteY18" fmla="*/ 19175 h 197213"/>
                <a:gd name="connsiteX19" fmla="*/ 62447 w 165512"/>
                <a:gd name="connsiteY19" fmla="*/ 20474 h 197213"/>
                <a:gd name="connsiteX20" fmla="*/ 62212 w 165512"/>
                <a:gd name="connsiteY20" fmla="*/ 21796 h 197213"/>
                <a:gd name="connsiteX21" fmla="*/ 61359 w 165512"/>
                <a:gd name="connsiteY21" fmla="*/ 23283 h 197213"/>
                <a:gd name="connsiteX22" fmla="*/ 60874 w 165512"/>
                <a:gd name="connsiteY22" fmla="*/ 24847 h 197213"/>
                <a:gd name="connsiteX23" fmla="*/ 60538 w 165512"/>
                <a:gd name="connsiteY23" fmla="*/ 27249 h 197213"/>
                <a:gd name="connsiteX24" fmla="*/ 60084 w 165512"/>
                <a:gd name="connsiteY24" fmla="*/ 28923 h 197213"/>
                <a:gd name="connsiteX25" fmla="*/ 60788 w 165512"/>
                <a:gd name="connsiteY25" fmla="*/ 30402 h 197213"/>
                <a:gd name="connsiteX26" fmla="*/ 65639 w 165512"/>
                <a:gd name="connsiteY26" fmla="*/ 37678 h 197213"/>
                <a:gd name="connsiteX27" fmla="*/ 67970 w 165512"/>
                <a:gd name="connsiteY27" fmla="*/ 38867 h 197213"/>
                <a:gd name="connsiteX28" fmla="*/ 73517 w 165512"/>
                <a:gd name="connsiteY28" fmla="*/ 40291 h 197213"/>
                <a:gd name="connsiteX29" fmla="*/ 75520 w 165512"/>
                <a:gd name="connsiteY29" fmla="*/ 41269 h 197213"/>
                <a:gd name="connsiteX30" fmla="*/ 77287 w 165512"/>
                <a:gd name="connsiteY30" fmla="*/ 42223 h 197213"/>
                <a:gd name="connsiteX31" fmla="*/ 79025 w 165512"/>
                <a:gd name="connsiteY31" fmla="*/ 41762 h 197213"/>
                <a:gd name="connsiteX32" fmla="*/ 80699 w 165512"/>
                <a:gd name="connsiteY32" fmla="*/ 39594 h 197213"/>
                <a:gd name="connsiteX33" fmla="*/ 82710 w 165512"/>
                <a:gd name="connsiteY33" fmla="*/ 38382 h 197213"/>
                <a:gd name="connsiteX34" fmla="*/ 86449 w 165512"/>
                <a:gd name="connsiteY34" fmla="*/ 36520 h 197213"/>
                <a:gd name="connsiteX35" fmla="*/ 87521 w 165512"/>
                <a:gd name="connsiteY35" fmla="*/ 36418 h 197213"/>
                <a:gd name="connsiteX36" fmla="*/ 89586 w 165512"/>
                <a:gd name="connsiteY36" fmla="*/ 37161 h 197213"/>
                <a:gd name="connsiteX37" fmla="*/ 92982 w 165512"/>
                <a:gd name="connsiteY37" fmla="*/ 39328 h 197213"/>
                <a:gd name="connsiteX38" fmla="*/ 95430 w 165512"/>
                <a:gd name="connsiteY38" fmla="*/ 41362 h 197213"/>
                <a:gd name="connsiteX39" fmla="*/ 96948 w 165512"/>
                <a:gd name="connsiteY39" fmla="*/ 42434 h 197213"/>
                <a:gd name="connsiteX40" fmla="*/ 98106 w 165512"/>
                <a:gd name="connsiteY40" fmla="*/ 43397 h 197213"/>
                <a:gd name="connsiteX41" fmla="*/ 97926 w 165512"/>
                <a:gd name="connsiteY41" fmla="*/ 44476 h 197213"/>
                <a:gd name="connsiteX42" fmla="*/ 96995 w 165512"/>
                <a:gd name="connsiteY42" fmla="*/ 45540 h 197213"/>
                <a:gd name="connsiteX43" fmla="*/ 95814 w 165512"/>
                <a:gd name="connsiteY43" fmla="*/ 46127 h 197213"/>
                <a:gd name="connsiteX44" fmla="*/ 94257 w 165512"/>
                <a:gd name="connsiteY44" fmla="*/ 47152 h 197213"/>
                <a:gd name="connsiteX45" fmla="*/ 93373 w 165512"/>
                <a:gd name="connsiteY45" fmla="*/ 48185 h 197213"/>
                <a:gd name="connsiteX46" fmla="*/ 93912 w 165512"/>
                <a:gd name="connsiteY46" fmla="*/ 48568 h 197213"/>
                <a:gd name="connsiteX47" fmla="*/ 96197 w 165512"/>
                <a:gd name="connsiteY47" fmla="*/ 48826 h 197213"/>
                <a:gd name="connsiteX48" fmla="*/ 98896 w 165512"/>
                <a:gd name="connsiteY48" fmla="*/ 49741 h 197213"/>
                <a:gd name="connsiteX49" fmla="*/ 99717 w 165512"/>
                <a:gd name="connsiteY49" fmla="*/ 50813 h 197213"/>
                <a:gd name="connsiteX50" fmla="*/ 99835 w 165512"/>
                <a:gd name="connsiteY50" fmla="*/ 51729 h 197213"/>
                <a:gd name="connsiteX51" fmla="*/ 100163 w 165512"/>
                <a:gd name="connsiteY51" fmla="*/ 53223 h 197213"/>
                <a:gd name="connsiteX52" fmla="*/ 100641 w 165512"/>
                <a:gd name="connsiteY52" fmla="*/ 53677 h 197213"/>
                <a:gd name="connsiteX53" fmla="*/ 103136 w 165512"/>
                <a:gd name="connsiteY53" fmla="*/ 53411 h 197213"/>
                <a:gd name="connsiteX54" fmla="*/ 103911 w 165512"/>
                <a:gd name="connsiteY54" fmla="*/ 53747 h 197213"/>
                <a:gd name="connsiteX55" fmla="*/ 104810 w 165512"/>
                <a:gd name="connsiteY55" fmla="*/ 54514 h 197213"/>
                <a:gd name="connsiteX56" fmla="*/ 105702 w 165512"/>
                <a:gd name="connsiteY56" fmla="*/ 56524 h 197213"/>
                <a:gd name="connsiteX57" fmla="*/ 105679 w 165512"/>
                <a:gd name="connsiteY57" fmla="*/ 58026 h 197213"/>
                <a:gd name="connsiteX58" fmla="*/ 103872 w 165512"/>
                <a:gd name="connsiteY58" fmla="*/ 59677 h 197213"/>
                <a:gd name="connsiteX59" fmla="*/ 103199 w 165512"/>
                <a:gd name="connsiteY59" fmla="*/ 60679 h 197213"/>
                <a:gd name="connsiteX60" fmla="*/ 102902 w 165512"/>
                <a:gd name="connsiteY60" fmla="*/ 62251 h 197213"/>
                <a:gd name="connsiteX61" fmla="*/ 101619 w 165512"/>
                <a:gd name="connsiteY61" fmla="*/ 64137 h 197213"/>
                <a:gd name="connsiteX62" fmla="*/ 98207 w 165512"/>
                <a:gd name="connsiteY62" fmla="*/ 67297 h 197213"/>
                <a:gd name="connsiteX63" fmla="*/ 97292 w 165512"/>
                <a:gd name="connsiteY63" fmla="*/ 67485 h 197213"/>
                <a:gd name="connsiteX64" fmla="*/ 91010 w 165512"/>
                <a:gd name="connsiteY64" fmla="*/ 65748 h 197213"/>
                <a:gd name="connsiteX65" fmla="*/ 88092 w 165512"/>
                <a:gd name="connsiteY65" fmla="*/ 65858 h 197213"/>
                <a:gd name="connsiteX66" fmla="*/ 86684 w 165512"/>
                <a:gd name="connsiteY66" fmla="*/ 65912 h 197213"/>
                <a:gd name="connsiteX67" fmla="*/ 86003 w 165512"/>
                <a:gd name="connsiteY67" fmla="*/ 65991 h 197213"/>
                <a:gd name="connsiteX68" fmla="*/ 85596 w 165512"/>
                <a:gd name="connsiteY68" fmla="*/ 66648 h 197213"/>
                <a:gd name="connsiteX69" fmla="*/ 86433 w 165512"/>
                <a:gd name="connsiteY69" fmla="*/ 68557 h 197213"/>
                <a:gd name="connsiteX70" fmla="*/ 86684 w 165512"/>
                <a:gd name="connsiteY70" fmla="*/ 70450 h 197213"/>
                <a:gd name="connsiteX71" fmla="*/ 85901 w 165512"/>
                <a:gd name="connsiteY71" fmla="*/ 71890 h 197213"/>
                <a:gd name="connsiteX72" fmla="*/ 83813 w 165512"/>
                <a:gd name="connsiteY72" fmla="*/ 73141 h 197213"/>
                <a:gd name="connsiteX73" fmla="*/ 83022 w 165512"/>
                <a:gd name="connsiteY73" fmla="*/ 73744 h 197213"/>
                <a:gd name="connsiteX74" fmla="*/ 82928 w 165512"/>
                <a:gd name="connsiteY74" fmla="*/ 74557 h 197213"/>
                <a:gd name="connsiteX75" fmla="*/ 83515 w 165512"/>
                <a:gd name="connsiteY75" fmla="*/ 75402 h 197213"/>
                <a:gd name="connsiteX76" fmla="*/ 85440 w 165512"/>
                <a:gd name="connsiteY76" fmla="*/ 76271 h 197213"/>
                <a:gd name="connsiteX77" fmla="*/ 87685 w 165512"/>
                <a:gd name="connsiteY77" fmla="*/ 77084 h 197213"/>
                <a:gd name="connsiteX78" fmla="*/ 95086 w 165512"/>
                <a:gd name="connsiteY78" fmla="*/ 81974 h 197213"/>
                <a:gd name="connsiteX79" fmla="*/ 96666 w 165512"/>
                <a:gd name="connsiteY79" fmla="*/ 83124 h 197213"/>
                <a:gd name="connsiteX80" fmla="*/ 98763 w 165512"/>
                <a:gd name="connsiteY80" fmla="*/ 84822 h 197213"/>
                <a:gd name="connsiteX81" fmla="*/ 101032 w 165512"/>
                <a:gd name="connsiteY81" fmla="*/ 86136 h 197213"/>
                <a:gd name="connsiteX82" fmla="*/ 107103 w 165512"/>
                <a:gd name="connsiteY82" fmla="*/ 87873 h 197213"/>
                <a:gd name="connsiteX83" fmla="*/ 109786 w 165512"/>
                <a:gd name="connsiteY83" fmla="*/ 89007 h 197213"/>
                <a:gd name="connsiteX84" fmla="*/ 110474 w 165512"/>
                <a:gd name="connsiteY84" fmla="*/ 89649 h 197213"/>
                <a:gd name="connsiteX85" fmla="*/ 110451 w 165512"/>
                <a:gd name="connsiteY85" fmla="*/ 90439 h 197213"/>
                <a:gd name="connsiteX86" fmla="*/ 109747 w 165512"/>
                <a:gd name="connsiteY86" fmla="*/ 91448 h 197213"/>
                <a:gd name="connsiteX87" fmla="*/ 109168 w 165512"/>
                <a:gd name="connsiteY87" fmla="*/ 93216 h 197213"/>
                <a:gd name="connsiteX88" fmla="*/ 109137 w 165512"/>
                <a:gd name="connsiteY88" fmla="*/ 94280 h 197213"/>
                <a:gd name="connsiteX89" fmla="*/ 109771 w 165512"/>
                <a:gd name="connsiteY89" fmla="*/ 95305 h 197213"/>
                <a:gd name="connsiteX90" fmla="*/ 110842 w 165512"/>
                <a:gd name="connsiteY90" fmla="*/ 96838 h 197213"/>
                <a:gd name="connsiteX91" fmla="*/ 113252 w 165512"/>
                <a:gd name="connsiteY91" fmla="*/ 99209 h 197213"/>
                <a:gd name="connsiteX92" fmla="*/ 114574 w 165512"/>
                <a:gd name="connsiteY92" fmla="*/ 100265 h 197213"/>
                <a:gd name="connsiteX93" fmla="*/ 116037 w 165512"/>
                <a:gd name="connsiteY93" fmla="*/ 100500 h 197213"/>
                <a:gd name="connsiteX94" fmla="*/ 117320 w 165512"/>
                <a:gd name="connsiteY94" fmla="*/ 101079 h 197213"/>
                <a:gd name="connsiteX95" fmla="*/ 118642 w 165512"/>
                <a:gd name="connsiteY95" fmla="*/ 102839 h 197213"/>
                <a:gd name="connsiteX96" fmla="*/ 120176 w 165512"/>
                <a:gd name="connsiteY96" fmla="*/ 104991 h 197213"/>
                <a:gd name="connsiteX97" fmla="*/ 120379 w 165512"/>
                <a:gd name="connsiteY97" fmla="*/ 106493 h 197213"/>
                <a:gd name="connsiteX98" fmla="*/ 121036 w 165512"/>
                <a:gd name="connsiteY98" fmla="*/ 108417 h 197213"/>
                <a:gd name="connsiteX99" fmla="*/ 122437 w 165512"/>
                <a:gd name="connsiteY99" fmla="*/ 110623 h 197213"/>
                <a:gd name="connsiteX100" fmla="*/ 124369 w 165512"/>
                <a:gd name="connsiteY100" fmla="*/ 112767 h 197213"/>
                <a:gd name="connsiteX101" fmla="*/ 127076 w 165512"/>
                <a:gd name="connsiteY101" fmla="*/ 115419 h 197213"/>
                <a:gd name="connsiteX102" fmla="*/ 128633 w 165512"/>
                <a:gd name="connsiteY102" fmla="*/ 117289 h 197213"/>
                <a:gd name="connsiteX103" fmla="*/ 129353 w 165512"/>
                <a:gd name="connsiteY103" fmla="*/ 118016 h 197213"/>
                <a:gd name="connsiteX104" fmla="*/ 135126 w 165512"/>
                <a:gd name="connsiteY104" fmla="*/ 122546 h 197213"/>
                <a:gd name="connsiteX105" fmla="*/ 136534 w 165512"/>
                <a:gd name="connsiteY105" fmla="*/ 124220 h 197213"/>
                <a:gd name="connsiteX106" fmla="*/ 138568 w 165512"/>
                <a:gd name="connsiteY106" fmla="*/ 127444 h 197213"/>
                <a:gd name="connsiteX107" fmla="*/ 139429 w 165512"/>
                <a:gd name="connsiteY107" fmla="*/ 127913 h 197213"/>
                <a:gd name="connsiteX108" fmla="*/ 140243 w 165512"/>
                <a:gd name="connsiteY108" fmla="*/ 128547 h 197213"/>
                <a:gd name="connsiteX109" fmla="*/ 140759 w 165512"/>
                <a:gd name="connsiteY109" fmla="*/ 130315 h 197213"/>
                <a:gd name="connsiteX110" fmla="*/ 140931 w 165512"/>
                <a:gd name="connsiteY110" fmla="*/ 131582 h 197213"/>
                <a:gd name="connsiteX111" fmla="*/ 141205 w 165512"/>
                <a:gd name="connsiteY111" fmla="*/ 135463 h 197213"/>
                <a:gd name="connsiteX112" fmla="*/ 142253 w 165512"/>
                <a:gd name="connsiteY112" fmla="*/ 136613 h 197213"/>
                <a:gd name="connsiteX113" fmla="*/ 143216 w 165512"/>
                <a:gd name="connsiteY113" fmla="*/ 138029 h 197213"/>
                <a:gd name="connsiteX114" fmla="*/ 143622 w 165512"/>
                <a:gd name="connsiteY114" fmla="*/ 139062 h 197213"/>
                <a:gd name="connsiteX115" fmla="*/ 144499 w 165512"/>
                <a:gd name="connsiteY115" fmla="*/ 139828 h 197213"/>
                <a:gd name="connsiteX116" fmla="*/ 145453 w 165512"/>
                <a:gd name="connsiteY116" fmla="*/ 139969 h 197213"/>
                <a:gd name="connsiteX117" fmla="*/ 146588 w 165512"/>
                <a:gd name="connsiteY117" fmla="*/ 139116 h 197213"/>
                <a:gd name="connsiteX118" fmla="*/ 147487 w 165512"/>
                <a:gd name="connsiteY118" fmla="*/ 138295 h 197213"/>
                <a:gd name="connsiteX119" fmla="*/ 147902 w 165512"/>
                <a:gd name="connsiteY119" fmla="*/ 138537 h 197213"/>
                <a:gd name="connsiteX120" fmla="*/ 148810 w 165512"/>
                <a:gd name="connsiteY120" fmla="*/ 141244 h 197213"/>
                <a:gd name="connsiteX121" fmla="*/ 149647 w 165512"/>
                <a:gd name="connsiteY121" fmla="*/ 142230 h 197213"/>
                <a:gd name="connsiteX122" fmla="*/ 151211 w 165512"/>
                <a:gd name="connsiteY122" fmla="*/ 143177 h 197213"/>
                <a:gd name="connsiteX123" fmla="*/ 152698 w 165512"/>
                <a:gd name="connsiteY123" fmla="*/ 143904 h 197213"/>
                <a:gd name="connsiteX124" fmla="*/ 155944 w 165512"/>
                <a:gd name="connsiteY124" fmla="*/ 147159 h 197213"/>
                <a:gd name="connsiteX125" fmla="*/ 157673 w 165512"/>
                <a:gd name="connsiteY125" fmla="*/ 148348 h 197213"/>
                <a:gd name="connsiteX126" fmla="*/ 158862 w 165512"/>
                <a:gd name="connsiteY126" fmla="*/ 148724 h 197213"/>
                <a:gd name="connsiteX127" fmla="*/ 159872 w 165512"/>
                <a:gd name="connsiteY127" fmla="*/ 149279 h 197213"/>
                <a:gd name="connsiteX128" fmla="*/ 160177 w 165512"/>
                <a:gd name="connsiteY128" fmla="*/ 150312 h 197213"/>
                <a:gd name="connsiteX129" fmla="*/ 159778 w 165512"/>
                <a:gd name="connsiteY129" fmla="*/ 151352 h 197213"/>
                <a:gd name="connsiteX130" fmla="*/ 159090 w 165512"/>
                <a:gd name="connsiteY130" fmla="*/ 152033 h 197213"/>
                <a:gd name="connsiteX131" fmla="*/ 155311 w 165512"/>
                <a:gd name="connsiteY131" fmla="*/ 153918 h 197213"/>
                <a:gd name="connsiteX132" fmla="*/ 154810 w 165512"/>
                <a:gd name="connsiteY132" fmla="*/ 154740 h 197213"/>
                <a:gd name="connsiteX133" fmla="*/ 155326 w 165512"/>
                <a:gd name="connsiteY133" fmla="*/ 155991 h 197213"/>
                <a:gd name="connsiteX134" fmla="*/ 156273 w 165512"/>
                <a:gd name="connsiteY134" fmla="*/ 157556 h 197213"/>
                <a:gd name="connsiteX135" fmla="*/ 157306 w 165512"/>
                <a:gd name="connsiteY135" fmla="*/ 158902 h 197213"/>
                <a:gd name="connsiteX136" fmla="*/ 158605 w 165512"/>
                <a:gd name="connsiteY136" fmla="*/ 160224 h 197213"/>
                <a:gd name="connsiteX137" fmla="*/ 161257 w 165512"/>
                <a:gd name="connsiteY137" fmla="*/ 162368 h 197213"/>
                <a:gd name="connsiteX138" fmla="*/ 163557 w 165512"/>
                <a:gd name="connsiteY138" fmla="*/ 164042 h 197213"/>
                <a:gd name="connsiteX139" fmla="*/ 164816 w 165512"/>
                <a:gd name="connsiteY139" fmla="*/ 165896 h 197213"/>
                <a:gd name="connsiteX140" fmla="*/ 165513 w 165512"/>
                <a:gd name="connsiteY140" fmla="*/ 167132 h 197213"/>
                <a:gd name="connsiteX141" fmla="*/ 165082 w 165512"/>
                <a:gd name="connsiteY141" fmla="*/ 168611 h 197213"/>
                <a:gd name="connsiteX142" fmla="*/ 164112 w 165512"/>
                <a:gd name="connsiteY142" fmla="*/ 170230 h 197213"/>
                <a:gd name="connsiteX143" fmla="*/ 163361 w 165512"/>
                <a:gd name="connsiteY143" fmla="*/ 171615 h 197213"/>
                <a:gd name="connsiteX144" fmla="*/ 162070 w 165512"/>
                <a:gd name="connsiteY144" fmla="*/ 172421 h 197213"/>
                <a:gd name="connsiteX145" fmla="*/ 161718 w 165512"/>
                <a:gd name="connsiteY145" fmla="*/ 173352 h 197213"/>
                <a:gd name="connsiteX146" fmla="*/ 162250 w 165512"/>
                <a:gd name="connsiteY146" fmla="*/ 174799 h 197213"/>
                <a:gd name="connsiteX147" fmla="*/ 162688 w 165512"/>
                <a:gd name="connsiteY147" fmla="*/ 175793 h 197213"/>
                <a:gd name="connsiteX148" fmla="*/ 162454 w 165512"/>
                <a:gd name="connsiteY148" fmla="*/ 177029 h 197213"/>
                <a:gd name="connsiteX149" fmla="*/ 162571 w 165512"/>
                <a:gd name="connsiteY149" fmla="*/ 179556 h 197213"/>
                <a:gd name="connsiteX150" fmla="*/ 161382 w 165512"/>
                <a:gd name="connsiteY150" fmla="*/ 180463 h 197213"/>
                <a:gd name="connsiteX151" fmla="*/ 160271 w 165512"/>
                <a:gd name="connsiteY151" fmla="*/ 182763 h 197213"/>
                <a:gd name="connsiteX152" fmla="*/ 159512 w 165512"/>
                <a:gd name="connsiteY152" fmla="*/ 182935 h 197213"/>
                <a:gd name="connsiteX153" fmla="*/ 157595 w 165512"/>
                <a:gd name="connsiteY153" fmla="*/ 182098 h 197213"/>
                <a:gd name="connsiteX154" fmla="*/ 156922 w 165512"/>
                <a:gd name="connsiteY154" fmla="*/ 182560 h 197213"/>
                <a:gd name="connsiteX155" fmla="*/ 155702 w 165512"/>
                <a:gd name="connsiteY155" fmla="*/ 184234 h 197213"/>
                <a:gd name="connsiteX156" fmla="*/ 153574 w 165512"/>
                <a:gd name="connsiteY156" fmla="*/ 186057 h 197213"/>
                <a:gd name="connsiteX157" fmla="*/ 152541 w 165512"/>
                <a:gd name="connsiteY157" fmla="*/ 186080 h 197213"/>
                <a:gd name="connsiteX158" fmla="*/ 151829 w 165512"/>
                <a:gd name="connsiteY158" fmla="*/ 185861 h 197213"/>
                <a:gd name="connsiteX159" fmla="*/ 151000 w 165512"/>
                <a:gd name="connsiteY159" fmla="*/ 186636 h 197213"/>
                <a:gd name="connsiteX160" fmla="*/ 149811 w 165512"/>
                <a:gd name="connsiteY160" fmla="*/ 188075 h 197213"/>
                <a:gd name="connsiteX161" fmla="*/ 149263 w 165512"/>
                <a:gd name="connsiteY161" fmla="*/ 188028 h 197213"/>
                <a:gd name="connsiteX162" fmla="*/ 147214 w 165512"/>
                <a:gd name="connsiteY162" fmla="*/ 188357 h 197213"/>
                <a:gd name="connsiteX163" fmla="*/ 146415 w 165512"/>
                <a:gd name="connsiteY163" fmla="*/ 187895 h 197213"/>
                <a:gd name="connsiteX164" fmla="*/ 145422 w 165512"/>
                <a:gd name="connsiteY164" fmla="*/ 186714 h 197213"/>
                <a:gd name="connsiteX165" fmla="*/ 143826 w 165512"/>
                <a:gd name="connsiteY165" fmla="*/ 185509 h 197213"/>
                <a:gd name="connsiteX166" fmla="*/ 142371 w 165512"/>
                <a:gd name="connsiteY166" fmla="*/ 184649 h 197213"/>
                <a:gd name="connsiteX167" fmla="*/ 141596 w 165512"/>
                <a:gd name="connsiteY167" fmla="*/ 184070 h 197213"/>
                <a:gd name="connsiteX168" fmla="*/ 140877 w 165512"/>
                <a:gd name="connsiteY168" fmla="*/ 183068 h 197213"/>
                <a:gd name="connsiteX169" fmla="*/ 140227 w 165512"/>
                <a:gd name="connsiteY169" fmla="*/ 182419 h 197213"/>
                <a:gd name="connsiteX170" fmla="*/ 139023 w 165512"/>
                <a:gd name="connsiteY170" fmla="*/ 183843 h 197213"/>
                <a:gd name="connsiteX171" fmla="*/ 137012 w 165512"/>
                <a:gd name="connsiteY171" fmla="*/ 185204 h 197213"/>
                <a:gd name="connsiteX172" fmla="*/ 135095 w 165512"/>
                <a:gd name="connsiteY172" fmla="*/ 184946 h 197213"/>
                <a:gd name="connsiteX173" fmla="*/ 134156 w 165512"/>
                <a:gd name="connsiteY173" fmla="*/ 184719 h 197213"/>
                <a:gd name="connsiteX174" fmla="*/ 133405 w 165512"/>
                <a:gd name="connsiteY174" fmla="*/ 186699 h 197213"/>
                <a:gd name="connsiteX175" fmla="*/ 132842 w 165512"/>
                <a:gd name="connsiteY175" fmla="*/ 187058 h 197213"/>
                <a:gd name="connsiteX176" fmla="*/ 129399 w 165512"/>
                <a:gd name="connsiteY176" fmla="*/ 187403 h 197213"/>
                <a:gd name="connsiteX177" fmla="*/ 128750 w 165512"/>
                <a:gd name="connsiteY177" fmla="*/ 187715 h 197213"/>
                <a:gd name="connsiteX178" fmla="*/ 129306 w 165512"/>
                <a:gd name="connsiteY178" fmla="*/ 189523 h 197213"/>
                <a:gd name="connsiteX179" fmla="*/ 131340 w 165512"/>
                <a:gd name="connsiteY179" fmla="*/ 192582 h 197213"/>
                <a:gd name="connsiteX180" fmla="*/ 131950 w 165512"/>
                <a:gd name="connsiteY180" fmla="*/ 194334 h 197213"/>
                <a:gd name="connsiteX181" fmla="*/ 130682 w 165512"/>
                <a:gd name="connsiteY181" fmla="*/ 197213 h 197213"/>
                <a:gd name="connsiteX182" fmla="*/ 127115 w 165512"/>
                <a:gd name="connsiteY182" fmla="*/ 197135 h 197213"/>
                <a:gd name="connsiteX183" fmla="*/ 125519 w 165512"/>
                <a:gd name="connsiteY183" fmla="*/ 195969 h 197213"/>
                <a:gd name="connsiteX184" fmla="*/ 124033 w 165512"/>
                <a:gd name="connsiteY184" fmla="*/ 194334 h 197213"/>
                <a:gd name="connsiteX185" fmla="*/ 123501 w 165512"/>
                <a:gd name="connsiteY185" fmla="*/ 193528 h 197213"/>
                <a:gd name="connsiteX186" fmla="*/ 118932 w 165512"/>
                <a:gd name="connsiteY186" fmla="*/ 191925 h 197213"/>
                <a:gd name="connsiteX187" fmla="*/ 115873 w 165512"/>
                <a:gd name="connsiteY187" fmla="*/ 193028 h 197213"/>
                <a:gd name="connsiteX188" fmla="*/ 114942 w 165512"/>
                <a:gd name="connsiteY188" fmla="*/ 192973 h 197213"/>
                <a:gd name="connsiteX189" fmla="*/ 113518 w 165512"/>
                <a:gd name="connsiteY189" fmla="*/ 191807 h 197213"/>
                <a:gd name="connsiteX190" fmla="*/ 112650 w 165512"/>
                <a:gd name="connsiteY190" fmla="*/ 190931 h 197213"/>
                <a:gd name="connsiteX191" fmla="*/ 111805 w 165512"/>
                <a:gd name="connsiteY191" fmla="*/ 189601 h 197213"/>
                <a:gd name="connsiteX192" fmla="*/ 111327 w 165512"/>
                <a:gd name="connsiteY192" fmla="*/ 188255 h 197213"/>
                <a:gd name="connsiteX193" fmla="*/ 111288 w 165512"/>
                <a:gd name="connsiteY193" fmla="*/ 187645 h 197213"/>
                <a:gd name="connsiteX194" fmla="*/ 112603 w 165512"/>
                <a:gd name="connsiteY194" fmla="*/ 187160 h 197213"/>
                <a:gd name="connsiteX195" fmla="*/ 114770 w 165512"/>
                <a:gd name="connsiteY195" fmla="*/ 186057 h 197213"/>
                <a:gd name="connsiteX196" fmla="*/ 116538 w 165512"/>
                <a:gd name="connsiteY196" fmla="*/ 184821 h 197213"/>
                <a:gd name="connsiteX197" fmla="*/ 117703 w 165512"/>
                <a:gd name="connsiteY197" fmla="*/ 183506 h 197213"/>
                <a:gd name="connsiteX198" fmla="*/ 118173 w 165512"/>
                <a:gd name="connsiteY198" fmla="*/ 182137 h 197213"/>
                <a:gd name="connsiteX199" fmla="*/ 118235 w 165512"/>
                <a:gd name="connsiteY199" fmla="*/ 180549 h 197213"/>
                <a:gd name="connsiteX200" fmla="*/ 118744 w 165512"/>
                <a:gd name="connsiteY200" fmla="*/ 176434 h 197213"/>
                <a:gd name="connsiteX201" fmla="*/ 119261 w 165512"/>
                <a:gd name="connsiteY201" fmla="*/ 174431 h 197213"/>
                <a:gd name="connsiteX202" fmla="*/ 118971 w 165512"/>
                <a:gd name="connsiteY202" fmla="*/ 171959 h 197213"/>
                <a:gd name="connsiteX203" fmla="*/ 118024 w 165512"/>
                <a:gd name="connsiteY203" fmla="*/ 170019 h 197213"/>
                <a:gd name="connsiteX204" fmla="*/ 118024 w 165512"/>
                <a:gd name="connsiteY204" fmla="*/ 167101 h 197213"/>
                <a:gd name="connsiteX205" fmla="*/ 118369 w 165512"/>
                <a:gd name="connsiteY205" fmla="*/ 165677 h 197213"/>
                <a:gd name="connsiteX206" fmla="*/ 118525 w 165512"/>
                <a:gd name="connsiteY206" fmla="*/ 164738 h 197213"/>
                <a:gd name="connsiteX207" fmla="*/ 119855 w 165512"/>
                <a:gd name="connsiteY207" fmla="*/ 163557 h 197213"/>
                <a:gd name="connsiteX208" fmla="*/ 120770 w 165512"/>
                <a:gd name="connsiteY208" fmla="*/ 161859 h 197213"/>
                <a:gd name="connsiteX209" fmla="*/ 121287 w 165512"/>
                <a:gd name="connsiteY209" fmla="*/ 159645 h 197213"/>
                <a:gd name="connsiteX210" fmla="*/ 121333 w 165512"/>
                <a:gd name="connsiteY210" fmla="*/ 158049 h 197213"/>
                <a:gd name="connsiteX211" fmla="*/ 120919 w 165512"/>
                <a:gd name="connsiteY211" fmla="*/ 157063 h 197213"/>
                <a:gd name="connsiteX212" fmla="*/ 119605 w 165512"/>
                <a:gd name="connsiteY212" fmla="*/ 156124 h 197213"/>
                <a:gd name="connsiteX213" fmla="*/ 117406 w 165512"/>
                <a:gd name="connsiteY213" fmla="*/ 155240 h 197213"/>
                <a:gd name="connsiteX214" fmla="*/ 116014 w 165512"/>
                <a:gd name="connsiteY214" fmla="*/ 154114 h 197213"/>
                <a:gd name="connsiteX215" fmla="*/ 115451 w 165512"/>
                <a:gd name="connsiteY215" fmla="*/ 152760 h 197213"/>
                <a:gd name="connsiteX216" fmla="*/ 115505 w 165512"/>
                <a:gd name="connsiteY216" fmla="*/ 151571 h 197213"/>
                <a:gd name="connsiteX217" fmla="*/ 116178 w 165512"/>
                <a:gd name="connsiteY217" fmla="*/ 150539 h 197213"/>
                <a:gd name="connsiteX218" fmla="*/ 114519 w 165512"/>
                <a:gd name="connsiteY218" fmla="*/ 149396 h 197213"/>
                <a:gd name="connsiteX219" fmla="*/ 110522 w 165512"/>
                <a:gd name="connsiteY219" fmla="*/ 148137 h 197213"/>
                <a:gd name="connsiteX220" fmla="*/ 108292 w 165512"/>
                <a:gd name="connsiteY220" fmla="*/ 146619 h 197213"/>
                <a:gd name="connsiteX221" fmla="*/ 107822 w 165512"/>
                <a:gd name="connsiteY221" fmla="*/ 144851 h 197213"/>
                <a:gd name="connsiteX222" fmla="*/ 106156 w 165512"/>
                <a:gd name="connsiteY222" fmla="*/ 142535 h 197213"/>
                <a:gd name="connsiteX223" fmla="*/ 103293 w 165512"/>
                <a:gd name="connsiteY223" fmla="*/ 139664 h 197213"/>
                <a:gd name="connsiteX224" fmla="*/ 101783 w 165512"/>
                <a:gd name="connsiteY224" fmla="*/ 135533 h 197213"/>
                <a:gd name="connsiteX225" fmla="*/ 101626 w 165512"/>
                <a:gd name="connsiteY225" fmla="*/ 130135 h 197213"/>
                <a:gd name="connsiteX226" fmla="*/ 101963 w 165512"/>
                <a:gd name="connsiteY226" fmla="*/ 125738 h 197213"/>
                <a:gd name="connsiteX227" fmla="*/ 103215 w 165512"/>
                <a:gd name="connsiteY227" fmla="*/ 120645 h 197213"/>
                <a:gd name="connsiteX228" fmla="*/ 101540 w 165512"/>
                <a:gd name="connsiteY228" fmla="*/ 116953 h 197213"/>
                <a:gd name="connsiteX229" fmla="*/ 99702 w 165512"/>
                <a:gd name="connsiteY229" fmla="*/ 115005 h 197213"/>
                <a:gd name="connsiteX230" fmla="*/ 97144 w 165512"/>
                <a:gd name="connsiteY230" fmla="*/ 113573 h 197213"/>
                <a:gd name="connsiteX231" fmla="*/ 94703 w 165512"/>
                <a:gd name="connsiteY231" fmla="*/ 111523 h 197213"/>
                <a:gd name="connsiteX232" fmla="*/ 92379 w 165512"/>
                <a:gd name="connsiteY232" fmla="*/ 108840 h 197213"/>
                <a:gd name="connsiteX233" fmla="*/ 89609 w 165512"/>
                <a:gd name="connsiteY233" fmla="*/ 104881 h 197213"/>
                <a:gd name="connsiteX234" fmla="*/ 86371 w 165512"/>
                <a:gd name="connsiteY234" fmla="*/ 99639 h 197213"/>
                <a:gd name="connsiteX235" fmla="*/ 84196 w 165512"/>
                <a:gd name="connsiteY235" fmla="*/ 97292 h 197213"/>
                <a:gd name="connsiteX236" fmla="*/ 83077 w 165512"/>
                <a:gd name="connsiteY236" fmla="*/ 97840 h 197213"/>
                <a:gd name="connsiteX237" fmla="*/ 80738 w 165512"/>
                <a:gd name="connsiteY237" fmla="*/ 97347 h 197213"/>
                <a:gd name="connsiteX238" fmla="*/ 77170 w 165512"/>
                <a:gd name="connsiteY238" fmla="*/ 95829 h 197213"/>
                <a:gd name="connsiteX239" fmla="*/ 74064 w 165512"/>
                <a:gd name="connsiteY239" fmla="*/ 95008 h 197213"/>
                <a:gd name="connsiteX240" fmla="*/ 71405 w 165512"/>
                <a:gd name="connsiteY240" fmla="*/ 94890 h 197213"/>
                <a:gd name="connsiteX241" fmla="*/ 69676 w 165512"/>
                <a:gd name="connsiteY241" fmla="*/ 95235 h 197213"/>
                <a:gd name="connsiteX242" fmla="*/ 68878 w 165512"/>
                <a:gd name="connsiteY242" fmla="*/ 96041 h 197213"/>
                <a:gd name="connsiteX243" fmla="*/ 68815 w 165512"/>
                <a:gd name="connsiteY243" fmla="*/ 96831 h 197213"/>
                <a:gd name="connsiteX244" fmla="*/ 69488 w 165512"/>
                <a:gd name="connsiteY244" fmla="*/ 97613 h 197213"/>
                <a:gd name="connsiteX245" fmla="*/ 69120 w 165512"/>
                <a:gd name="connsiteY245" fmla="*/ 98223 h 197213"/>
                <a:gd name="connsiteX246" fmla="*/ 67727 w 165512"/>
                <a:gd name="connsiteY246" fmla="*/ 98661 h 197213"/>
                <a:gd name="connsiteX247" fmla="*/ 66609 w 165512"/>
                <a:gd name="connsiteY247" fmla="*/ 99522 h 197213"/>
                <a:gd name="connsiteX248" fmla="*/ 65341 w 165512"/>
                <a:gd name="connsiteY248" fmla="*/ 101447 h 197213"/>
                <a:gd name="connsiteX249" fmla="*/ 65373 w 165512"/>
                <a:gd name="connsiteY249" fmla="*/ 101368 h 197213"/>
                <a:gd name="connsiteX250" fmla="*/ 65325 w 165512"/>
                <a:gd name="connsiteY250" fmla="*/ 101470 h 197213"/>
                <a:gd name="connsiteX251" fmla="*/ 65341 w 165512"/>
                <a:gd name="connsiteY251" fmla="*/ 101447 h 197213"/>
                <a:gd name="connsiteX252" fmla="*/ 64473 w 165512"/>
                <a:gd name="connsiteY252" fmla="*/ 103966 h 197213"/>
                <a:gd name="connsiteX253" fmla="*/ 63151 w 165512"/>
                <a:gd name="connsiteY253" fmla="*/ 104936 h 197213"/>
                <a:gd name="connsiteX254" fmla="*/ 61117 w 165512"/>
                <a:gd name="connsiteY254" fmla="*/ 105147 h 197213"/>
                <a:gd name="connsiteX255" fmla="*/ 59122 w 165512"/>
                <a:gd name="connsiteY255" fmla="*/ 105867 h 197213"/>
                <a:gd name="connsiteX256" fmla="*/ 57150 w 165512"/>
                <a:gd name="connsiteY256" fmla="*/ 107087 h 197213"/>
                <a:gd name="connsiteX257" fmla="*/ 56211 w 165512"/>
                <a:gd name="connsiteY257" fmla="*/ 108018 h 197213"/>
                <a:gd name="connsiteX258" fmla="*/ 56321 w 165512"/>
                <a:gd name="connsiteY258" fmla="*/ 108652 h 197213"/>
                <a:gd name="connsiteX259" fmla="*/ 55890 w 165512"/>
                <a:gd name="connsiteY259" fmla="*/ 108793 h 197213"/>
                <a:gd name="connsiteX260" fmla="*/ 54928 w 165512"/>
                <a:gd name="connsiteY260" fmla="*/ 108441 h 197213"/>
                <a:gd name="connsiteX261" fmla="*/ 54475 w 165512"/>
                <a:gd name="connsiteY261" fmla="*/ 107611 h 197213"/>
                <a:gd name="connsiteX262" fmla="*/ 54529 w 165512"/>
                <a:gd name="connsiteY262" fmla="*/ 106297 h 197213"/>
                <a:gd name="connsiteX263" fmla="*/ 53520 w 165512"/>
                <a:gd name="connsiteY263" fmla="*/ 105421 h 197213"/>
                <a:gd name="connsiteX264" fmla="*/ 51463 w 165512"/>
                <a:gd name="connsiteY264" fmla="*/ 104967 h 197213"/>
                <a:gd name="connsiteX265" fmla="*/ 49116 w 165512"/>
                <a:gd name="connsiteY265" fmla="*/ 103567 h 197213"/>
                <a:gd name="connsiteX266" fmla="*/ 46471 w 165512"/>
                <a:gd name="connsiteY266" fmla="*/ 101196 h 197213"/>
                <a:gd name="connsiteX267" fmla="*/ 44640 w 165512"/>
                <a:gd name="connsiteY267" fmla="*/ 99936 h 197213"/>
                <a:gd name="connsiteX268" fmla="*/ 43616 w 165512"/>
                <a:gd name="connsiteY268" fmla="*/ 99780 h 197213"/>
                <a:gd name="connsiteX269" fmla="*/ 42153 w 165512"/>
                <a:gd name="connsiteY269" fmla="*/ 100719 h 197213"/>
                <a:gd name="connsiteX270" fmla="*/ 40228 w 165512"/>
                <a:gd name="connsiteY270" fmla="*/ 102753 h 197213"/>
                <a:gd name="connsiteX271" fmla="*/ 38648 w 165512"/>
                <a:gd name="connsiteY271" fmla="*/ 103551 h 197213"/>
                <a:gd name="connsiteX272" fmla="*/ 37404 w 165512"/>
                <a:gd name="connsiteY272" fmla="*/ 103136 h 197213"/>
                <a:gd name="connsiteX273" fmla="*/ 36442 w 165512"/>
                <a:gd name="connsiteY273" fmla="*/ 103848 h 197213"/>
                <a:gd name="connsiteX274" fmla="*/ 35769 w 165512"/>
                <a:gd name="connsiteY274" fmla="*/ 105702 h 197213"/>
                <a:gd name="connsiteX275" fmla="*/ 34525 w 165512"/>
                <a:gd name="connsiteY275" fmla="*/ 107150 h 197213"/>
                <a:gd name="connsiteX276" fmla="*/ 31802 w 165512"/>
                <a:gd name="connsiteY276" fmla="*/ 108738 h 197213"/>
                <a:gd name="connsiteX277" fmla="*/ 31622 w 165512"/>
                <a:gd name="connsiteY277" fmla="*/ 108926 h 197213"/>
                <a:gd name="connsiteX278" fmla="*/ 28508 w 165512"/>
                <a:gd name="connsiteY278" fmla="*/ 111062 h 197213"/>
                <a:gd name="connsiteX279" fmla="*/ 26013 w 165512"/>
                <a:gd name="connsiteY279" fmla="*/ 113213 h 197213"/>
                <a:gd name="connsiteX280" fmla="*/ 23110 w 165512"/>
                <a:gd name="connsiteY280" fmla="*/ 116100 h 197213"/>
                <a:gd name="connsiteX281" fmla="*/ 21741 w 165512"/>
                <a:gd name="connsiteY281" fmla="*/ 116546 h 197213"/>
                <a:gd name="connsiteX282" fmla="*/ 20435 w 165512"/>
                <a:gd name="connsiteY282" fmla="*/ 115842 h 197213"/>
                <a:gd name="connsiteX283" fmla="*/ 18463 w 165512"/>
                <a:gd name="connsiteY283" fmla="*/ 115138 h 197213"/>
                <a:gd name="connsiteX284" fmla="*/ 17423 w 165512"/>
                <a:gd name="connsiteY284" fmla="*/ 114160 h 197213"/>
                <a:gd name="connsiteX285" fmla="*/ 19410 w 165512"/>
                <a:gd name="connsiteY285" fmla="*/ 109270 h 197213"/>
                <a:gd name="connsiteX286" fmla="*/ 21921 w 165512"/>
                <a:gd name="connsiteY286" fmla="*/ 103848 h 197213"/>
                <a:gd name="connsiteX287" fmla="*/ 22594 w 165512"/>
                <a:gd name="connsiteY287" fmla="*/ 101345 h 197213"/>
                <a:gd name="connsiteX288" fmla="*/ 22696 w 165512"/>
                <a:gd name="connsiteY288" fmla="*/ 99514 h 197213"/>
                <a:gd name="connsiteX289" fmla="*/ 22453 w 165512"/>
                <a:gd name="connsiteY289" fmla="*/ 98028 h 197213"/>
                <a:gd name="connsiteX290" fmla="*/ 21468 w 165512"/>
                <a:gd name="connsiteY290" fmla="*/ 96471 h 197213"/>
                <a:gd name="connsiteX291" fmla="*/ 20544 w 165512"/>
                <a:gd name="connsiteY291" fmla="*/ 95266 h 197213"/>
                <a:gd name="connsiteX292" fmla="*/ 20458 w 165512"/>
                <a:gd name="connsiteY292" fmla="*/ 94460 h 197213"/>
                <a:gd name="connsiteX293" fmla="*/ 20756 w 165512"/>
                <a:gd name="connsiteY293" fmla="*/ 93615 h 197213"/>
                <a:gd name="connsiteX294" fmla="*/ 21765 w 165512"/>
                <a:gd name="connsiteY294" fmla="*/ 92356 h 197213"/>
                <a:gd name="connsiteX295" fmla="*/ 23063 w 165512"/>
                <a:gd name="connsiteY295" fmla="*/ 90400 h 197213"/>
                <a:gd name="connsiteX296" fmla="*/ 24268 w 165512"/>
                <a:gd name="connsiteY296" fmla="*/ 86386 h 197213"/>
                <a:gd name="connsiteX297" fmla="*/ 25716 w 165512"/>
                <a:gd name="connsiteY297" fmla="*/ 82130 h 197213"/>
                <a:gd name="connsiteX298" fmla="*/ 25575 w 165512"/>
                <a:gd name="connsiteY298" fmla="*/ 79549 h 197213"/>
                <a:gd name="connsiteX299" fmla="*/ 24409 w 165512"/>
                <a:gd name="connsiteY299" fmla="*/ 76717 h 197213"/>
                <a:gd name="connsiteX300" fmla="*/ 23768 w 165512"/>
                <a:gd name="connsiteY300" fmla="*/ 74025 h 197213"/>
                <a:gd name="connsiteX301" fmla="*/ 24276 w 165512"/>
                <a:gd name="connsiteY301" fmla="*/ 70356 h 197213"/>
                <a:gd name="connsiteX302" fmla="*/ 24088 w 165512"/>
                <a:gd name="connsiteY302" fmla="*/ 68924 h 197213"/>
                <a:gd name="connsiteX303" fmla="*/ 22829 w 165512"/>
                <a:gd name="connsiteY303" fmla="*/ 68205 h 197213"/>
                <a:gd name="connsiteX304" fmla="*/ 18698 w 165512"/>
                <a:gd name="connsiteY304" fmla="*/ 67477 h 197213"/>
                <a:gd name="connsiteX305" fmla="*/ 17368 w 165512"/>
                <a:gd name="connsiteY305" fmla="*/ 67602 h 197213"/>
                <a:gd name="connsiteX306" fmla="*/ 16320 w 165512"/>
                <a:gd name="connsiteY306" fmla="*/ 68072 h 197213"/>
                <a:gd name="connsiteX307" fmla="*/ 15185 w 165512"/>
                <a:gd name="connsiteY307" fmla="*/ 69073 h 197213"/>
                <a:gd name="connsiteX308" fmla="*/ 13808 w 165512"/>
                <a:gd name="connsiteY308" fmla="*/ 69699 h 197213"/>
                <a:gd name="connsiteX309" fmla="*/ 11211 w 165512"/>
                <a:gd name="connsiteY309" fmla="*/ 70051 h 197213"/>
                <a:gd name="connsiteX310" fmla="*/ 8755 w 165512"/>
                <a:gd name="connsiteY310" fmla="*/ 68807 h 197213"/>
                <a:gd name="connsiteX311" fmla="*/ 6697 w 165512"/>
                <a:gd name="connsiteY311" fmla="*/ 66695 h 197213"/>
                <a:gd name="connsiteX312" fmla="*/ 6204 w 165512"/>
                <a:gd name="connsiteY312" fmla="*/ 64113 h 197213"/>
                <a:gd name="connsiteX313" fmla="*/ 7714 w 165512"/>
                <a:gd name="connsiteY313" fmla="*/ 61031 h 197213"/>
                <a:gd name="connsiteX314" fmla="*/ 8770 w 165512"/>
                <a:gd name="connsiteY314" fmla="*/ 58535 h 197213"/>
                <a:gd name="connsiteX315" fmla="*/ 9396 w 165512"/>
                <a:gd name="connsiteY315" fmla="*/ 56391 h 197213"/>
                <a:gd name="connsiteX316" fmla="*/ 9326 w 165512"/>
                <a:gd name="connsiteY316" fmla="*/ 55374 h 197213"/>
                <a:gd name="connsiteX317" fmla="*/ 8887 w 165512"/>
                <a:gd name="connsiteY317" fmla="*/ 54318 h 197213"/>
                <a:gd name="connsiteX318" fmla="*/ 8269 w 165512"/>
                <a:gd name="connsiteY318" fmla="*/ 54170 h 197213"/>
                <a:gd name="connsiteX319" fmla="*/ 6955 w 165512"/>
                <a:gd name="connsiteY319" fmla="*/ 52855 h 197213"/>
                <a:gd name="connsiteX320" fmla="*/ 5672 w 165512"/>
                <a:gd name="connsiteY320" fmla="*/ 50539 h 197213"/>
                <a:gd name="connsiteX321" fmla="*/ 4451 w 165512"/>
                <a:gd name="connsiteY321" fmla="*/ 49475 h 197213"/>
                <a:gd name="connsiteX322" fmla="*/ 3317 w 165512"/>
                <a:gd name="connsiteY322" fmla="*/ 49671 h 197213"/>
                <a:gd name="connsiteX323" fmla="*/ 2261 w 165512"/>
                <a:gd name="connsiteY323" fmla="*/ 50555 h 197213"/>
                <a:gd name="connsiteX324" fmla="*/ 1299 w 165512"/>
                <a:gd name="connsiteY324" fmla="*/ 52104 h 197213"/>
                <a:gd name="connsiteX325" fmla="*/ 540 w 165512"/>
                <a:gd name="connsiteY325" fmla="*/ 52746 h 197213"/>
                <a:gd name="connsiteX326" fmla="*/ 0 w 165512"/>
                <a:gd name="connsiteY326" fmla="*/ 52456 h 197213"/>
                <a:gd name="connsiteX327" fmla="*/ 164 w 165512"/>
                <a:gd name="connsiteY327" fmla="*/ 51087 h 197213"/>
                <a:gd name="connsiteX328" fmla="*/ 321 w 165512"/>
                <a:gd name="connsiteY328" fmla="*/ 49788 h 197213"/>
                <a:gd name="connsiteX329" fmla="*/ 1510 w 165512"/>
                <a:gd name="connsiteY329" fmla="*/ 44734 h 197213"/>
                <a:gd name="connsiteX330" fmla="*/ 2950 w 165512"/>
                <a:gd name="connsiteY330" fmla="*/ 41449 h 197213"/>
                <a:gd name="connsiteX331" fmla="*/ 4639 w 165512"/>
                <a:gd name="connsiteY331" fmla="*/ 39923 h 197213"/>
                <a:gd name="connsiteX332" fmla="*/ 6423 w 165512"/>
                <a:gd name="connsiteY332" fmla="*/ 39274 h 197213"/>
                <a:gd name="connsiteX333" fmla="*/ 8300 w 165512"/>
                <a:gd name="connsiteY333" fmla="*/ 39516 h 197213"/>
                <a:gd name="connsiteX334" fmla="*/ 9889 w 165512"/>
                <a:gd name="connsiteY334" fmla="*/ 39235 h 197213"/>
                <a:gd name="connsiteX335" fmla="*/ 11156 w 165512"/>
                <a:gd name="connsiteY335" fmla="*/ 38429 h 197213"/>
                <a:gd name="connsiteX336" fmla="*/ 11039 w 165512"/>
                <a:gd name="connsiteY336" fmla="*/ 37967 h 197213"/>
                <a:gd name="connsiteX337" fmla="*/ 9537 w 165512"/>
                <a:gd name="connsiteY337" fmla="*/ 37850 h 197213"/>
                <a:gd name="connsiteX338" fmla="*/ 8934 w 165512"/>
                <a:gd name="connsiteY338" fmla="*/ 36974 h 197213"/>
                <a:gd name="connsiteX339" fmla="*/ 9255 w 165512"/>
                <a:gd name="connsiteY339" fmla="*/ 35323 h 197213"/>
                <a:gd name="connsiteX340" fmla="*/ 9912 w 165512"/>
                <a:gd name="connsiteY340" fmla="*/ 34251 h 197213"/>
                <a:gd name="connsiteX341" fmla="*/ 10945 w 165512"/>
                <a:gd name="connsiteY341" fmla="*/ 33758 h 197213"/>
                <a:gd name="connsiteX342" fmla="*/ 11946 w 165512"/>
                <a:gd name="connsiteY342" fmla="*/ 32100 h 197213"/>
                <a:gd name="connsiteX343" fmla="*/ 12909 w 165512"/>
                <a:gd name="connsiteY343" fmla="*/ 29260 h 197213"/>
                <a:gd name="connsiteX344" fmla="*/ 14090 w 165512"/>
                <a:gd name="connsiteY344" fmla="*/ 27828 h 197213"/>
                <a:gd name="connsiteX345" fmla="*/ 15467 w 165512"/>
                <a:gd name="connsiteY345" fmla="*/ 27789 h 197213"/>
                <a:gd name="connsiteX346" fmla="*/ 17837 w 165512"/>
                <a:gd name="connsiteY346" fmla="*/ 26576 h 197213"/>
                <a:gd name="connsiteX347" fmla="*/ 21194 w 165512"/>
                <a:gd name="connsiteY347" fmla="*/ 24174 h 197213"/>
                <a:gd name="connsiteX348" fmla="*/ 22485 w 165512"/>
                <a:gd name="connsiteY348" fmla="*/ 21851 h 197213"/>
                <a:gd name="connsiteX349" fmla="*/ 23752 w 165512"/>
                <a:gd name="connsiteY349" fmla="*/ 22915 h 197213"/>
                <a:gd name="connsiteX350" fmla="*/ 23275 w 165512"/>
                <a:gd name="connsiteY350" fmla="*/ 25606 h 197213"/>
                <a:gd name="connsiteX351" fmla="*/ 23940 w 165512"/>
                <a:gd name="connsiteY351" fmla="*/ 26169 h 197213"/>
                <a:gd name="connsiteX352" fmla="*/ 24252 w 165512"/>
                <a:gd name="connsiteY352" fmla="*/ 27132 h 197213"/>
                <a:gd name="connsiteX353" fmla="*/ 24081 w 165512"/>
                <a:gd name="connsiteY353" fmla="*/ 28634 h 197213"/>
                <a:gd name="connsiteX354" fmla="*/ 24362 w 165512"/>
                <a:gd name="connsiteY354" fmla="*/ 29909 h 197213"/>
                <a:gd name="connsiteX355" fmla="*/ 24878 w 165512"/>
                <a:gd name="connsiteY355" fmla="*/ 30527 h 197213"/>
                <a:gd name="connsiteX356" fmla="*/ 25606 w 165512"/>
                <a:gd name="connsiteY356" fmla="*/ 30840 h 197213"/>
                <a:gd name="connsiteX357" fmla="*/ 29165 w 165512"/>
                <a:gd name="connsiteY357" fmla="*/ 29745 h 197213"/>
                <a:gd name="connsiteX358" fmla="*/ 31341 w 165512"/>
                <a:gd name="connsiteY358" fmla="*/ 29666 h 197213"/>
                <a:gd name="connsiteX359" fmla="*/ 32256 w 165512"/>
                <a:gd name="connsiteY359" fmla="*/ 30386 h 197213"/>
                <a:gd name="connsiteX360" fmla="*/ 33077 w 165512"/>
                <a:gd name="connsiteY360" fmla="*/ 30832 h 197213"/>
                <a:gd name="connsiteX361" fmla="*/ 34110 w 165512"/>
                <a:gd name="connsiteY361" fmla="*/ 31176 h 197213"/>
                <a:gd name="connsiteX362" fmla="*/ 34908 w 165512"/>
                <a:gd name="connsiteY362" fmla="*/ 31638 h 197213"/>
                <a:gd name="connsiteX363" fmla="*/ 35417 w 165512"/>
                <a:gd name="connsiteY363" fmla="*/ 31489 h 197213"/>
                <a:gd name="connsiteX364" fmla="*/ 36637 w 165512"/>
                <a:gd name="connsiteY364" fmla="*/ 30370 h 197213"/>
                <a:gd name="connsiteX365" fmla="*/ 37005 w 165512"/>
                <a:gd name="connsiteY365" fmla="*/ 30175 h 197213"/>
                <a:gd name="connsiteX366" fmla="*/ 37044 w 165512"/>
                <a:gd name="connsiteY366" fmla="*/ 29627 h 197213"/>
                <a:gd name="connsiteX367" fmla="*/ 36191 w 165512"/>
                <a:gd name="connsiteY367" fmla="*/ 28618 h 197213"/>
                <a:gd name="connsiteX368" fmla="*/ 35307 w 165512"/>
                <a:gd name="connsiteY368" fmla="*/ 27773 h 197213"/>
                <a:gd name="connsiteX369" fmla="*/ 35338 w 165512"/>
                <a:gd name="connsiteY369" fmla="*/ 25896 h 197213"/>
                <a:gd name="connsiteX370" fmla="*/ 35753 w 165512"/>
                <a:gd name="connsiteY370" fmla="*/ 22641 h 197213"/>
                <a:gd name="connsiteX371" fmla="*/ 35839 w 165512"/>
                <a:gd name="connsiteY371" fmla="*/ 20951 h 197213"/>
                <a:gd name="connsiteX372" fmla="*/ 35761 w 165512"/>
                <a:gd name="connsiteY372" fmla="*/ 16907 h 197213"/>
                <a:gd name="connsiteX373" fmla="*/ 35605 w 165512"/>
                <a:gd name="connsiteY373" fmla="*/ 15764 h 197213"/>
                <a:gd name="connsiteX374" fmla="*/ 34791 w 165512"/>
                <a:gd name="connsiteY374" fmla="*/ 14450 h 197213"/>
                <a:gd name="connsiteX375" fmla="*/ 32671 w 165512"/>
                <a:gd name="connsiteY375" fmla="*/ 11923 h 197213"/>
                <a:gd name="connsiteX376" fmla="*/ 32076 w 165512"/>
                <a:gd name="connsiteY376" fmla="*/ 10382 h 197213"/>
                <a:gd name="connsiteX377" fmla="*/ 31732 w 165512"/>
                <a:gd name="connsiteY377" fmla="*/ 8841 h 197213"/>
                <a:gd name="connsiteX378" fmla="*/ 31763 w 165512"/>
                <a:gd name="connsiteY378" fmla="*/ 7863 h 197213"/>
                <a:gd name="connsiteX379" fmla="*/ 31223 w 165512"/>
                <a:gd name="connsiteY379" fmla="*/ 6744 h 197213"/>
                <a:gd name="connsiteX380" fmla="*/ 30949 w 165512"/>
                <a:gd name="connsiteY380" fmla="*/ 5703 h 197213"/>
                <a:gd name="connsiteX381" fmla="*/ 31896 w 165512"/>
                <a:gd name="connsiteY381" fmla="*/ 5171 h 197213"/>
                <a:gd name="connsiteX382" fmla="*/ 33046 w 165512"/>
                <a:gd name="connsiteY382" fmla="*/ 3966 h 197213"/>
                <a:gd name="connsiteX383" fmla="*/ 33625 w 165512"/>
                <a:gd name="connsiteY383" fmla="*/ 2128 h 197213"/>
                <a:gd name="connsiteX384" fmla="*/ 34173 w 165512"/>
                <a:gd name="connsiteY384" fmla="*/ 782 h 197213"/>
                <a:gd name="connsiteX385" fmla="*/ 34971 w 165512"/>
                <a:gd name="connsiteY385" fmla="*/ 211 h 197213"/>
                <a:gd name="connsiteX386" fmla="*/ 35659 w 165512"/>
                <a:gd name="connsiteY386" fmla="*/ 0 h 197213"/>
                <a:gd name="connsiteX387" fmla="*/ 36121 w 165512"/>
                <a:gd name="connsiteY387" fmla="*/ 117 h 197213"/>
                <a:gd name="connsiteX388" fmla="*/ 37920 w 165512"/>
                <a:gd name="connsiteY388" fmla="*/ 2527 h 197213"/>
                <a:gd name="connsiteX389" fmla="*/ 40197 w 165512"/>
                <a:gd name="connsiteY389" fmla="*/ 1322 h 197213"/>
                <a:gd name="connsiteX390" fmla="*/ 41918 w 165512"/>
                <a:gd name="connsiteY390" fmla="*/ 1330 h 197213"/>
                <a:gd name="connsiteX391" fmla="*/ 43397 w 165512"/>
                <a:gd name="connsiteY391" fmla="*/ 1964 h 19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Lst>
              <a:rect l="l" t="t" r="r" b="b"/>
              <a:pathLst>
                <a:path w="165512" h="197213">
                  <a:moveTo>
                    <a:pt x="44187" y="2746"/>
                  </a:moveTo>
                  <a:lnTo>
                    <a:pt x="45407" y="4991"/>
                  </a:lnTo>
                  <a:lnTo>
                    <a:pt x="48004" y="7487"/>
                  </a:lnTo>
                  <a:lnTo>
                    <a:pt x="51103" y="11047"/>
                  </a:lnTo>
                  <a:lnTo>
                    <a:pt x="52089" y="12682"/>
                  </a:lnTo>
                  <a:lnTo>
                    <a:pt x="54177" y="13934"/>
                  </a:lnTo>
                  <a:lnTo>
                    <a:pt x="54772" y="15170"/>
                  </a:lnTo>
                  <a:lnTo>
                    <a:pt x="55249" y="17063"/>
                  </a:lnTo>
                  <a:lnTo>
                    <a:pt x="55460" y="18471"/>
                  </a:lnTo>
                  <a:lnTo>
                    <a:pt x="55922" y="19300"/>
                  </a:lnTo>
                  <a:lnTo>
                    <a:pt x="56657" y="19629"/>
                  </a:lnTo>
                  <a:lnTo>
                    <a:pt x="57604" y="19261"/>
                  </a:lnTo>
                  <a:lnTo>
                    <a:pt x="58316" y="18510"/>
                  </a:lnTo>
                  <a:lnTo>
                    <a:pt x="58910" y="16437"/>
                  </a:lnTo>
                  <a:lnTo>
                    <a:pt x="59302" y="16218"/>
                  </a:lnTo>
                  <a:lnTo>
                    <a:pt x="59943" y="17923"/>
                  </a:lnTo>
                  <a:lnTo>
                    <a:pt x="60624" y="18213"/>
                  </a:lnTo>
                  <a:lnTo>
                    <a:pt x="61539" y="18440"/>
                  </a:lnTo>
                  <a:lnTo>
                    <a:pt x="62236" y="19175"/>
                  </a:lnTo>
                  <a:lnTo>
                    <a:pt x="62447" y="20474"/>
                  </a:lnTo>
                  <a:lnTo>
                    <a:pt x="62212" y="21796"/>
                  </a:lnTo>
                  <a:lnTo>
                    <a:pt x="61359" y="23283"/>
                  </a:lnTo>
                  <a:lnTo>
                    <a:pt x="60874" y="24847"/>
                  </a:lnTo>
                  <a:lnTo>
                    <a:pt x="60538" y="27249"/>
                  </a:lnTo>
                  <a:lnTo>
                    <a:pt x="60084" y="28923"/>
                  </a:lnTo>
                  <a:lnTo>
                    <a:pt x="60788" y="30402"/>
                  </a:lnTo>
                  <a:lnTo>
                    <a:pt x="65639" y="37678"/>
                  </a:lnTo>
                  <a:lnTo>
                    <a:pt x="67970" y="38867"/>
                  </a:lnTo>
                  <a:lnTo>
                    <a:pt x="73517" y="40291"/>
                  </a:lnTo>
                  <a:lnTo>
                    <a:pt x="75520" y="41269"/>
                  </a:lnTo>
                  <a:lnTo>
                    <a:pt x="77287" y="42223"/>
                  </a:lnTo>
                  <a:lnTo>
                    <a:pt x="79025" y="41762"/>
                  </a:lnTo>
                  <a:lnTo>
                    <a:pt x="80699" y="39594"/>
                  </a:lnTo>
                  <a:lnTo>
                    <a:pt x="82710" y="38382"/>
                  </a:lnTo>
                  <a:lnTo>
                    <a:pt x="86449" y="36520"/>
                  </a:lnTo>
                  <a:lnTo>
                    <a:pt x="87521" y="36418"/>
                  </a:lnTo>
                  <a:lnTo>
                    <a:pt x="89586" y="37161"/>
                  </a:lnTo>
                  <a:lnTo>
                    <a:pt x="92982" y="39328"/>
                  </a:lnTo>
                  <a:lnTo>
                    <a:pt x="95430" y="41362"/>
                  </a:lnTo>
                  <a:lnTo>
                    <a:pt x="96948" y="42434"/>
                  </a:lnTo>
                  <a:lnTo>
                    <a:pt x="98106" y="43397"/>
                  </a:lnTo>
                  <a:lnTo>
                    <a:pt x="97926" y="44476"/>
                  </a:lnTo>
                  <a:lnTo>
                    <a:pt x="96995" y="45540"/>
                  </a:lnTo>
                  <a:lnTo>
                    <a:pt x="95814" y="46127"/>
                  </a:lnTo>
                  <a:lnTo>
                    <a:pt x="94257" y="47152"/>
                  </a:lnTo>
                  <a:lnTo>
                    <a:pt x="93373" y="48185"/>
                  </a:lnTo>
                  <a:lnTo>
                    <a:pt x="93912" y="48568"/>
                  </a:lnTo>
                  <a:lnTo>
                    <a:pt x="96197" y="48826"/>
                  </a:lnTo>
                  <a:lnTo>
                    <a:pt x="98896" y="49741"/>
                  </a:lnTo>
                  <a:lnTo>
                    <a:pt x="99717" y="50813"/>
                  </a:lnTo>
                  <a:lnTo>
                    <a:pt x="99835" y="51729"/>
                  </a:lnTo>
                  <a:lnTo>
                    <a:pt x="100163" y="53223"/>
                  </a:lnTo>
                  <a:lnTo>
                    <a:pt x="100641" y="53677"/>
                  </a:lnTo>
                  <a:lnTo>
                    <a:pt x="103136" y="53411"/>
                  </a:lnTo>
                  <a:lnTo>
                    <a:pt x="103911" y="53747"/>
                  </a:lnTo>
                  <a:lnTo>
                    <a:pt x="104810" y="54514"/>
                  </a:lnTo>
                  <a:lnTo>
                    <a:pt x="105702" y="56524"/>
                  </a:lnTo>
                  <a:lnTo>
                    <a:pt x="105679" y="58026"/>
                  </a:lnTo>
                  <a:lnTo>
                    <a:pt x="103872" y="59677"/>
                  </a:lnTo>
                  <a:lnTo>
                    <a:pt x="103199" y="60679"/>
                  </a:lnTo>
                  <a:lnTo>
                    <a:pt x="102902" y="62251"/>
                  </a:lnTo>
                  <a:lnTo>
                    <a:pt x="101619" y="64137"/>
                  </a:lnTo>
                  <a:lnTo>
                    <a:pt x="98207" y="67297"/>
                  </a:lnTo>
                  <a:lnTo>
                    <a:pt x="97292" y="67485"/>
                  </a:lnTo>
                  <a:lnTo>
                    <a:pt x="91010" y="65748"/>
                  </a:lnTo>
                  <a:lnTo>
                    <a:pt x="88092" y="65858"/>
                  </a:lnTo>
                  <a:lnTo>
                    <a:pt x="86684" y="65912"/>
                  </a:lnTo>
                  <a:lnTo>
                    <a:pt x="86003" y="65991"/>
                  </a:lnTo>
                  <a:lnTo>
                    <a:pt x="85596" y="66648"/>
                  </a:lnTo>
                  <a:lnTo>
                    <a:pt x="86433" y="68557"/>
                  </a:lnTo>
                  <a:lnTo>
                    <a:pt x="86684" y="70450"/>
                  </a:lnTo>
                  <a:lnTo>
                    <a:pt x="85901" y="71890"/>
                  </a:lnTo>
                  <a:lnTo>
                    <a:pt x="83813" y="73141"/>
                  </a:lnTo>
                  <a:lnTo>
                    <a:pt x="83022" y="73744"/>
                  </a:lnTo>
                  <a:lnTo>
                    <a:pt x="82928" y="74557"/>
                  </a:lnTo>
                  <a:lnTo>
                    <a:pt x="83515" y="75402"/>
                  </a:lnTo>
                  <a:lnTo>
                    <a:pt x="85440" y="76271"/>
                  </a:lnTo>
                  <a:lnTo>
                    <a:pt x="87685" y="77084"/>
                  </a:lnTo>
                  <a:lnTo>
                    <a:pt x="95086" y="81974"/>
                  </a:lnTo>
                  <a:lnTo>
                    <a:pt x="96666" y="83124"/>
                  </a:lnTo>
                  <a:lnTo>
                    <a:pt x="98763" y="84822"/>
                  </a:lnTo>
                  <a:lnTo>
                    <a:pt x="101032" y="86136"/>
                  </a:lnTo>
                  <a:lnTo>
                    <a:pt x="107103" y="87873"/>
                  </a:lnTo>
                  <a:lnTo>
                    <a:pt x="109786" y="89007"/>
                  </a:lnTo>
                  <a:lnTo>
                    <a:pt x="110474" y="89649"/>
                  </a:lnTo>
                  <a:lnTo>
                    <a:pt x="110451" y="90439"/>
                  </a:lnTo>
                  <a:lnTo>
                    <a:pt x="109747" y="91448"/>
                  </a:lnTo>
                  <a:lnTo>
                    <a:pt x="109168" y="93216"/>
                  </a:lnTo>
                  <a:lnTo>
                    <a:pt x="109137" y="94280"/>
                  </a:lnTo>
                  <a:lnTo>
                    <a:pt x="109771" y="95305"/>
                  </a:lnTo>
                  <a:lnTo>
                    <a:pt x="110842" y="96838"/>
                  </a:lnTo>
                  <a:lnTo>
                    <a:pt x="113252" y="99209"/>
                  </a:lnTo>
                  <a:lnTo>
                    <a:pt x="114574" y="100265"/>
                  </a:lnTo>
                  <a:lnTo>
                    <a:pt x="116037" y="100500"/>
                  </a:lnTo>
                  <a:lnTo>
                    <a:pt x="117320" y="101079"/>
                  </a:lnTo>
                  <a:lnTo>
                    <a:pt x="118642" y="102839"/>
                  </a:lnTo>
                  <a:lnTo>
                    <a:pt x="120176" y="104991"/>
                  </a:lnTo>
                  <a:lnTo>
                    <a:pt x="120379" y="106493"/>
                  </a:lnTo>
                  <a:lnTo>
                    <a:pt x="121036" y="108417"/>
                  </a:lnTo>
                  <a:lnTo>
                    <a:pt x="122437" y="110623"/>
                  </a:lnTo>
                  <a:lnTo>
                    <a:pt x="124369" y="112767"/>
                  </a:lnTo>
                  <a:lnTo>
                    <a:pt x="127076" y="115419"/>
                  </a:lnTo>
                  <a:lnTo>
                    <a:pt x="128633" y="117289"/>
                  </a:lnTo>
                  <a:lnTo>
                    <a:pt x="129353" y="118016"/>
                  </a:lnTo>
                  <a:lnTo>
                    <a:pt x="135126" y="122546"/>
                  </a:lnTo>
                  <a:lnTo>
                    <a:pt x="136534" y="124220"/>
                  </a:lnTo>
                  <a:lnTo>
                    <a:pt x="138568" y="127444"/>
                  </a:lnTo>
                  <a:lnTo>
                    <a:pt x="139429" y="127913"/>
                  </a:lnTo>
                  <a:lnTo>
                    <a:pt x="140243" y="128547"/>
                  </a:lnTo>
                  <a:lnTo>
                    <a:pt x="140759" y="130315"/>
                  </a:lnTo>
                  <a:lnTo>
                    <a:pt x="140931" y="131582"/>
                  </a:lnTo>
                  <a:lnTo>
                    <a:pt x="141205" y="135463"/>
                  </a:lnTo>
                  <a:lnTo>
                    <a:pt x="142253" y="136613"/>
                  </a:lnTo>
                  <a:lnTo>
                    <a:pt x="143216" y="138029"/>
                  </a:lnTo>
                  <a:lnTo>
                    <a:pt x="143622" y="139062"/>
                  </a:lnTo>
                  <a:lnTo>
                    <a:pt x="144499" y="139828"/>
                  </a:lnTo>
                  <a:lnTo>
                    <a:pt x="145453" y="139969"/>
                  </a:lnTo>
                  <a:lnTo>
                    <a:pt x="146588" y="139116"/>
                  </a:lnTo>
                  <a:lnTo>
                    <a:pt x="147487" y="138295"/>
                  </a:lnTo>
                  <a:lnTo>
                    <a:pt x="147902" y="138537"/>
                  </a:lnTo>
                  <a:lnTo>
                    <a:pt x="148810" y="141244"/>
                  </a:lnTo>
                  <a:lnTo>
                    <a:pt x="149647" y="142230"/>
                  </a:lnTo>
                  <a:lnTo>
                    <a:pt x="151211" y="143177"/>
                  </a:lnTo>
                  <a:lnTo>
                    <a:pt x="152698" y="143904"/>
                  </a:lnTo>
                  <a:lnTo>
                    <a:pt x="155944" y="147159"/>
                  </a:lnTo>
                  <a:lnTo>
                    <a:pt x="157673" y="148348"/>
                  </a:lnTo>
                  <a:lnTo>
                    <a:pt x="158862" y="148724"/>
                  </a:lnTo>
                  <a:lnTo>
                    <a:pt x="159872" y="149279"/>
                  </a:lnTo>
                  <a:lnTo>
                    <a:pt x="160177" y="150312"/>
                  </a:lnTo>
                  <a:lnTo>
                    <a:pt x="159778" y="151352"/>
                  </a:lnTo>
                  <a:lnTo>
                    <a:pt x="159090" y="152033"/>
                  </a:lnTo>
                  <a:lnTo>
                    <a:pt x="155311" y="153918"/>
                  </a:lnTo>
                  <a:lnTo>
                    <a:pt x="154810" y="154740"/>
                  </a:lnTo>
                  <a:lnTo>
                    <a:pt x="155326" y="155991"/>
                  </a:lnTo>
                  <a:lnTo>
                    <a:pt x="156273" y="157556"/>
                  </a:lnTo>
                  <a:lnTo>
                    <a:pt x="157306" y="158902"/>
                  </a:lnTo>
                  <a:lnTo>
                    <a:pt x="158605" y="160224"/>
                  </a:lnTo>
                  <a:lnTo>
                    <a:pt x="161257" y="162368"/>
                  </a:lnTo>
                  <a:lnTo>
                    <a:pt x="163557" y="164042"/>
                  </a:lnTo>
                  <a:lnTo>
                    <a:pt x="164816" y="165896"/>
                  </a:lnTo>
                  <a:lnTo>
                    <a:pt x="165513" y="167132"/>
                  </a:lnTo>
                  <a:lnTo>
                    <a:pt x="165082" y="168611"/>
                  </a:lnTo>
                  <a:lnTo>
                    <a:pt x="164112" y="170230"/>
                  </a:lnTo>
                  <a:lnTo>
                    <a:pt x="163361" y="171615"/>
                  </a:lnTo>
                  <a:lnTo>
                    <a:pt x="162070" y="172421"/>
                  </a:lnTo>
                  <a:lnTo>
                    <a:pt x="161718" y="173352"/>
                  </a:lnTo>
                  <a:lnTo>
                    <a:pt x="162250" y="174799"/>
                  </a:lnTo>
                  <a:lnTo>
                    <a:pt x="162688" y="175793"/>
                  </a:lnTo>
                  <a:lnTo>
                    <a:pt x="162454" y="177029"/>
                  </a:lnTo>
                  <a:lnTo>
                    <a:pt x="162571" y="179556"/>
                  </a:lnTo>
                  <a:lnTo>
                    <a:pt x="161382" y="180463"/>
                  </a:lnTo>
                  <a:lnTo>
                    <a:pt x="160271" y="182763"/>
                  </a:lnTo>
                  <a:lnTo>
                    <a:pt x="159512" y="182935"/>
                  </a:lnTo>
                  <a:lnTo>
                    <a:pt x="157595" y="182098"/>
                  </a:lnTo>
                  <a:lnTo>
                    <a:pt x="156922" y="182560"/>
                  </a:lnTo>
                  <a:lnTo>
                    <a:pt x="155702" y="184234"/>
                  </a:lnTo>
                  <a:lnTo>
                    <a:pt x="153574" y="186057"/>
                  </a:lnTo>
                  <a:lnTo>
                    <a:pt x="152541" y="186080"/>
                  </a:lnTo>
                  <a:lnTo>
                    <a:pt x="151829" y="185861"/>
                  </a:lnTo>
                  <a:lnTo>
                    <a:pt x="151000" y="186636"/>
                  </a:lnTo>
                  <a:lnTo>
                    <a:pt x="149811" y="188075"/>
                  </a:lnTo>
                  <a:lnTo>
                    <a:pt x="149263" y="188028"/>
                  </a:lnTo>
                  <a:lnTo>
                    <a:pt x="147214" y="188357"/>
                  </a:lnTo>
                  <a:lnTo>
                    <a:pt x="146415" y="187895"/>
                  </a:lnTo>
                  <a:lnTo>
                    <a:pt x="145422" y="186714"/>
                  </a:lnTo>
                  <a:lnTo>
                    <a:pt x="143826" y="185509"/>
                  </a:lnTo>
                  <a:lnTo>
                    <a:pt x="142371" y="184649"/>
                  </a:lnTo>
                  <a:lnTo>
                    <a:pt x="141596" y="184070"/>
                  </a:lnTo>
                  <a:lnTo>
                    <a:pt x="140877" y="183068"/>
                  </a:lnTo>
                  <a:lnTo>
                    <a:pt x="140227" y="182419"/>
                  </a:lnTo>
                  <a:lnTo>
                    <a:pt x="139023" y="183843"/>
                  </a:lnTo>
                  <a:lnTo>
                    <a:pt x="137012" y="185204"/>
                  </a:lnTo>
                  <a:lnTo>
                    <a:pt x="135095" y="184946"/>
                  </a:lnTo>
                  <a:lnTo>
                    <a:pt x="134156" y="184719"/>
                  </a:lnTo>
                  <a:lnTo>
                    <a:pt x="133405" y="186699"/>
                  </a:lnTo>
                  <a:lnTo>
                    <a:pt x="132842" y="187058"/>
                  </a:lnTo>
                  <a:lnTo>
                    <a:pt x="129399" y="187403"/>
                  </a:lnTo>
                  <a:lnTo>
                    <a:pt x="128750" y="187715"/>
                  </a:lnTo>
                  <a:lnTo>
                    <a:pt x="129306" y="189523"/>
                  </a:lnTo>
                  <a:lnTo>
                    <a:pt x="131340" y="192582"/>
                  </a:lnTo>
                  <a:lnTo>
                    <a:pt x="131950" y="194334"/>
                  </a:lnTo>
                  <a:lnTo>
                    <a:pt x="130682" y="197213"/>
                  </a:lnTo>
                  <a:lnTo>
                    <a:pt x="127115" y="197135"/>
                  </a:lnTo>
                  <a:lnTo>
                    <a:pt x="125519" y="195969"/>
                  </a:lnTo>
                  <a:lnTo>
                    <a:pt x="124033" y="194334"/>
                  </a:lnTo>
                  <a:lnTo>
                    <a:pt x="123501" y="193528"/>
                  </a:lnTo>
                  <a:lnTo>
                    <a:pt x="118932" y="191925"/>
                  </a:lnTo>
                  <a:lnTo>
                    <a:pt x="115873" y="193028"/>
                  </a:lnTo>
                  <a:lnTo>
                    <a:pt x="114942" y="192973"/>
                  </a:lnTo>
                  <a:lnTo>
                    <a:pt x="113518" y="191807"/>
                  </a:lnTo>
                  <a:lnTo>
                    <a:pt x="112650" y="190931"/>
                  </a:lnTo>
                  <a:lnTo>
                    <a:pt x="111805" y="189601"/>
                  </a:lnTo>
                  <a:lnTo>
                    <a:pt x="111327" y="188255"/>
                  </a:lnTo>
                  <a:lnTo>
                    <a:pt x="111288" y="187645"/>
                  </a:lnTo>
                  <a:lnTo>
                    <a:pt x="112603" y="187160"/>
                  </a:lnTo>
                  <a:lnTo>
                    <a:pt x="114770" y="186057"/>
                  </a:lnTo>
                  <a:lnTo>
                    <a:pt x="116538" y="184821"/>
                  </a:lnTo>
                  <a:lnTo>
                    <a:pt x="117703" y="183506"/>
                  </a:lnTo>
                  <a:lnTo>
                    <a:pt x="118173" y="182137"/>
                  </a:lnTo>
                  <a:lnTo>
                    <a:pt x="118235" y="180549"/>
                  </a:lnTo>
                  <a:lnTo>
                    <a:pt x="118744" y="176434"/>
                  </a:lnTo>
                  <a:lnTo>
                    <a:pt x="119261" y="174431"/>
                  </a:lnTo>
                  <a:lnTo>
                    <a:pt x="118971" y="171959"/>
                  </a:lnTo>
                  <a:lnTo>
                    <a:pt x="118024" y="170019"/>
                  </a:lnTo>
                  <a:lnTo>
                    <a:pt x="118024" y="167101"/>
                  </a:lnTo>
                  <a:lnTo>
                    <a:pt x="118369" y="165677"/>
                  </a:lnTo>
                  <a:lnTo>
                    <a:pt x="118525" y="164738"/>
                  </a:lnTo>
                  <a:lnTo>
                    <a:pt x="119855" y="163557"/>
                  </a:lnTo>
                  <a:lnTo>
                    <a:pt x="120770" y="161859"/>
                  </a:lnTo>
                  <a:lnTo>
                    <a:pt x="121287" y="159645"/>
                  </a:lnTo>
                  <a:lnTo>
                    <a:pt x="121333" y="158049"/>
                  </a:lnTo>
                  <a:lnTo>
                    <a:pt x="120919" y="157063"/>
                  </a:lnTo>
                  <a:lnTo>
                    <a:pt x="119605" y="156124"/>
                  </a:lnTo>
                  <a:lnTo>
                    <a:pt x="117406" y="155240"/>
                  </a:lnTo>
                  <a:lnTo>
                    <a:pt x="116014" y="154114"/>
                  </a:lnTo>
                  <a:lnTo>
                    <a:pt x="115451" y="152760"/>
                  </a:lnTo>
                  <a:lnTo>
                    <a:pt x="115505" y="151571"/>
                  </a:lnTo>
                  <a:lnTo>
                    <a:pt x="116178" y="150539"/>
                  </a:lnTo>
                  <a:lnTo>
                    <a:pt x="114519" y="149396"/>
                  </a:lnTo>
                  <a:lnTo>
                    <a:pt x="110522" y="148137"/>
                  </a:lnTo>
                  <a:lnTo>
                    <a:pt x="108292" y="146619"/>
                  </a:lnTo>
                  <a:lnTo>
                    <a:pt x="107822" y="144851"/>
                  </a:lnTo>
                  <a:lnTo>
                    <a:pt x="106156" y="142535"/>
                  </a:lnTo>
                  <a:lnTo>
                    <a:pt x="103293" y="139664"/>
                  </a:lnTo>
                  <a:lnTo>
                    <a:pt x="101783" y="135533"/>
                  </a:lnTo>
                  <a:lnTo>
                    <a:pt x="101626" y="130135"/>
                  </a:lnTo>
                  <a:lnTo>
                    <a:pt x="101963" y="125738"/>
                  </a:lnTo>
                  <a:lnTo>
                    <a:pt x="103215" y="120645"/>
                  </a:lnTo>
                  <a:lnTo>
                    <a:pt x="101540" y="116953"/>
                  </a:lnTo>
                  <a:lnTo>
                    <a:pt x="99702" y="115005"/>
                  </a:lnTo>
                  <a:lnTo>
                    <a:pt x="97144" y="113573"/>
                  </a:lnTo>
                  <a:lnTo>
                    <a:pt x="94703" y="111523"/>
                  </a:lnTo>
                  <a:lnTo>
                    <a:pt x="92379" y="108840"/>
                  </a:lnTo>
                  <a:lnTo>
                    <a:pt x="89609" y="104881"/>
                  </a:lnTo>
                  <a:lnTo>
                    <a:pt x="86371" y="99639"/>
                  </a:lnTo>
                  <a:lnTo>
                    <a:pt x="84196" y="97292"/>
                  </a:lnTo>
                  <a:lnTo>
                    <a:pt x="83077" y="97840"/>
                  </a:lnTo>
                  <a:lnTo>
                    <a:pt x="80738" y="97347"/>
                  </a:lnTo>
                  <a:lnTo>
                    <a:pt x="77170" y="95829"/>
                  </a:lnTo>
                  <a:lnTo>
                    <a:pt x="74064" y="95008"/>
                  </a:lnTo>
                  <a:lnTo>
                    <a:pt x="71405" y="94890"/>
                  </a:lnTo>
                  <a:lnTo>
                    <a:pt x="69676" y="95235"/>
                  </a:lnTo>
                  <a:lnTo>
                    <a:pt x="68878" y="96041"/>
                  </a:lnTo>
                  <a:lnTo>
                    <a:pt x="68815" y="96831"/>
                  </a:lnTo>
                  <a:lnTo>
                    <a:pt x="69488" y="97613"/>
                  </a:lnTo>
                  <a:lnTo>
                    <a:pt x="69120" y="98223"/>
                  </a:lnTo>
                  <a:lnTo>
                    <a:pt x="67727" y="98661"/>
                  </a:lnTo>
                  <a:lnTo>
                    <a:pt x="66609" y="99522"/>
                  </a:lnTo>
                  <a:lnTo>
                    <a:pt x="65341" y="101447"/>
                  </a:lnTo>
                  <a:lnTo>
                    <a:pt x="65373" y="101368"/>
                  </a:lnTo>
                  <a:lnTo>
                    <a:pt x="65325" y="101470"/>
                  </a:lnTo>
                  <a:lnTo>
                    <a:pt x="65341" y="101447"/>
                  </a:lnTo>
                  <a:lnTo>
                    <a:pt x="64473" y="103966"/>
                  </a:lnTo>
                  <a:lnTo>
                    <a:pt x="63151" y="104936"/>
                  </a:lnTo>
                  <a:lnTo>
                    <a:pt x="61117" y="105147"/>
                  </a:lnTo>
                  <a:lnTo>
                    <a:pt x="59122" y="105867"/>
                  </a:lnTo>
                  <a:lnTo>
                    <a:pt x="57150" y="107087"/>
                  </a:lnTo>
                  <a:lnTo>
                    <a:pt x="56211" y="108018"/>
                  </a:lnTo>
                  <a:lnTo>
                    <a:pt x="56321" y="108652"/>
                  </a:lnTo>
                  <a:lnTo>
                    <a:pt x="55890" y="108793"/>
                  </a:lnTo>
                  <a:lnTo>
                    <a:pt x="54928" y="108441"/>
                  </a:lnTo>
                  <a:lnTo>
                    <a:pt x="54475" y="107611"/>
                  </a:lnTo>
                  <a:lnTo>
                    <a:pt x="54529" y="106297"/>
                  </a:lnTo>
                  <a:lnTo>
                    <a:pt x="53520" y="105421"/>
                  </a:lnTo>
                  <a:lnTo>
                    <a:pt x="51463" y="104967"/>
                  </a:lnTo>
                  <a:lnTo>
                    <a:pt x="49116" y="103567"/>
                  </a:lnTo>
                  <a:lnTo>
                    <a:pt x="46471" y="101196"/>
                  </a:lnTo>
                  <a:lnTo>
                    <a:pt x="44640" y="99936"/>
                  </a:lnTo>
                  <a:lnTo>
                    <a:pt x="43616" y="99780"/>
                  </a:lnTo>
                  <a:lnTo>
                    <a:pt x="42153" y="100719"/>
                  </a:lnTo>
                  <a:lnTo>
                    <a:pt x="40228" y="102753"/>
                  </a:lnTo>
                  <a:lnTo>
                    <a:pt x="38648" y="103551"/>
                  </a:lnTo>
                  <a:lnTo>
                    <a:pt x="37404" y="103136"/>
                  </a:lnTo>
                  <a:lnTo>
                    <a:pt x="36442" y="103848"/>
                  </a:lnTo>
                  <a:lnTo>
                    <a:pt x="35769" y="105702"/>
                  </a:lnTo>
                  <a:lnTo>
                    <a:pt x="34525" y="107150"/>
                  </a:lnTo>
                  <a:lnTo>
                    <a:pt x="31802" y="108738"/>
                  </a:lnTo>
                  <a:lnTo>
                    <a:pt x="31622" y="108926"/>
                  </a:lnTo>
                  <a:lnTo>
                    <a:pt x="28508" y="111062"/>
                  </a:lnTo>
                  <a:lnTo>
                    <a:pt x="26013" y="113213"/>
                  </a:lnTo>
                  <a:lnTo>
                    <a:pt x="23110" y="116100"/>
                  </a:lnTo>
                  <a:lnTo>
                    <a:pt x="21741" y="116546"/>
                  </a:lnTo>
                  <a:lnTo>
                    <a:pt x="20435" y="115842"/>
                  </a:lnTo>
                  <a:lnTo>
                    <a:pt x="18463" y="115138"/>
                  </a:lnTo>
                  <a:lnTo>
                    <a:pt x="17423" y="114160"/>
                  </a:lnTo>
                  <a:lnTo>
                    <a:pt x="19410" y="109270"/>
                  </a:lnTo>
                  <a:lnTo>
                    <a:pt x="21921" y="103848"/>
                  </a:lnTo>
                  <a:lnTo>
                    <a:pt x="22594" y="101345"/>
                  </a:lnTo>
                  <a:lnTo>
                    <a:pt x="22696" y="99514"/>
                  </a:lnTo>
                  <a:lnTo>
                    <a:pt x="22453" y="98028"/>
                  </a:lnTo>
                  <a:lnTo>
                    <a:pt x="21468" y="96471"/>
                  </a:lnTo>
                  <a:lnTo>
                    <a:pt x="20544" y="95266"/>
                  </a:lnTo>
                  <a:lnTo>
                    <a:pt x="20458" y="94460"/>
                  </a:lnTo>
                  <a:lnTo>
                    <a:pt x="20756" y="93615"/>
                  </a:lnTo>
                  <a:lnTo>
                    <a:pt x="21765" y="92356"/>
                  </a:lnTo>
                  <a:lnTo>
                    <a:pt x="23063" y="90400"/>
                  </a:lnTo>
                  <a:lnTo>
                    <a:pt x="24268" y="86386"/>
                  </a:lnTo>
                  <a:lnTo>
                    <a:pt x="25716" y="82130"/>
                  </a:lnTo>
                  <a:lnTo>
                    <a:pt x="25575" y="79549"/>
                  </a:lnTo>
                  <a:lnTo>
                    <a:pt x="24409" y="76717"/>
                  </a:lnTo>
                  <a:lnTo>
                    <a:pt x="23768" y="74025"/>
                  </a:lnTo>
                  <a:lnTo>
                    <a:pt x="24276" y="70356"/>
                  </a:lnTo>
                  <a:lnTo>
                    <a:pt x="24088" y="68924"/>
                  </a:lnTo>
                  <a:lnTo>
                    <a:pt x="22829" y="68205"/>
                  </a:lnTo>
                  <a:lnTo>
                    <a:pt x="18698" y="67477"/>
                  </a:lnTo>
                  <a:lnTo>
                    <a:pt x="17368" y="67602"/>
                  </a:lnTo>
                  <a:lnTo>
                    <a:pt x="16320" y="68072"/>
                  </a:lnTo>
                  <a:lnTo>
                    <a:pt x="15185" y="69073"/>
                  </a:lnTo>
                  <a:lnTo>
                    <a:pt x="13808" y="69699"/>
                  </a:lnTo>
                  <a:lnTo>
                    <a:pt x="11211" y="70051"/>
                  </a:lnTo>
                  <a:lnTo>
                    <a:pt x="8755" y="68807"/>
                  </a:lnTo>
                  <a:lnTo>
                    <a:pt x="6697" y="66695"/>
                  </a:lnTo>
                  <a:lnTo>
                    <a:pt x="6204" y="64113"/>
                  </a:lnTo>
                  <a:lnTo>
                    <a:pt x="7714" y="61031"/>
                  </a:lnTo>
                  <a:lnTo>
                    <a:pt x="8770" y="58535"/>
                  </a:lnTo>
                  <a:lnTo>
                    <a:pt x="9396" y="56391"/>
                  </a:lnTo>
                  <a:lnTo>
                    <a:pt x="9326" y="55374"/>
                  </a:lnTo>
                  <a:lnTo>
                    <a:pt x="8887" y="54318"/>
                  </a:lnTo>
                  <a:lnTo>
                    <a:pt x="8269" y="54170"/>
                  </a:lnTo>
                  <a:lnTo>
                    <a:pt x="6955" y="52855"/>
                  </a:lnTo>
                  <a:lnTo>
                    <a:pt x="5672" y="50539"/>
                  </a:lnTo>
                  <a:lnTo>
                    <a:pt x="4451" y="49475"/>
                  </a:lnTo>
                  <a:lnTo>
                    <a:pt x="3317" y="49671"/>
                  </a:lnTo>
                  <a:lnTo>
                    <a:pt x="2261" y="50555"/>
                  </a:lnTo>
                  <a:lnTo>
                    <a:pt x="1299" y="52104"/>
                  </a:lnTo>
                  <a:lnTo>
                    <a:pt x="540" y="52746"/>
                  </a:lnTo>
                  <a:lnTo>
                    <a:pt x="0" y="52456"/>
                  </a:lnTo>
                  <a:lnTo>
                    <a:pt x="164" y="51087"/>
                  </a:lnTo>
                  <a:lnTo>
                    <a:pt x="321" y="49788"/>
                  </a:lnTo>
                  <a:lnTo>
                    <a:pt x="1510" y="44734"/>
                  </a:lnTo>
                  <a:lnTo>
                    <a:pt x="2950" y="41449"/>
                  </a:lnTo>
                  <a:lnTo>
                    <a:pt x="4639" y="39923"/>
                  </a:lnTo>
                  <a:lnTo>
                    <a:pt x="6423" y="39274"/>
                  </a:lnTo>
                  <a:lnTo>
                    <a:pt x="8300" y="39516"/>
                  </a:lnTo>
                  <a:lnTo>
                    <a:pt x="9889" y="39235"/>
                  </a:lnTo>
                  <a:lnTo>
                    <a:pt x="11156" y="38429"/>
                  </a:lnTo>
                  <a:lnTo>
                    <a:pt x="11039" y="37967"/>
                  </a:lnTo>
                  <a:lnTo>
                    <a:pt x="9537" y="37850"/>
                  </a:lnTo>
                  <a:lnTo>
                    <a:pt x="8934" y="36974"/>
                  </a:lnTo>
                  <a:lnTo>
                    <a:pt x="9255" y="35323"/>
                  </a:lnTo>
                  <a:lnTo>
                    <a:pt x="9912" y="34251"/>
                  </a:lnTo>
                  <a:lnTo>
                    <a:pt x="10945" y="33758"/>
                  </a:lnTo>
                  <a:lnTo>
                    <a:pt x="11946" y="32100"/>
                  </a:lnTo>
                  <a:lnTo>
                    <a:pt x="12909" y="29260"/>
                  </a:lnTo>
                  <a:lnTo>
                    <a:pt x="14090" y="27828"/>
                  </a:lnTo>
                  <a:lnTo>
                    <a:pt x="15467" y="27789"/>
                  </a:lnTo>
                  <a:lnTo>
                    <a:pt x="17837" y="26576"/>
                  </a:lnTo>
                  <a:lnTo>
                    <a:pt x="21194" y="24174"/>
                  </a:lnTo>
                  <a:lnTo>
                    <a:pt x="22485" y="21851"/>
                  </a:lnTo>
                  <a:lnTo>
                    <a:pt x="23752" y="22915"/>
                  </a:lnTo>
                  <a:lnTo>
                    <a:pt x="23275" y="25606"/>
                  </a:lnTo>
                  <a:lnTo>
                    <a:pt x="23940" y="26169"/>
                  </a:lnTo>
                  <a:lnTo>
                    <a:pt x="24252" y="27132"/>
                  </a:lnTo>
                  <a:lnTo>
                    <a:pt x="24081" y="28634"/>
                  </a:lnTo>
                  <a:lnTo>
                    <a:pt x="24362" y="29909"/>
                  </a:lnTo>
                  <a:lnTo>
                    <a:pt x="24878" y="30527"/>
                  </a:lnTo>
                  <a:lnTo>
                    <a:pt x="25606" y="30840"/>
                  </a:lnTo>
                  <a:lnTo>
                    <a:pt x="29165" y="29745"/>
                  </a:lnTo>
                  <a:lnTo>
                    <a:pt x="31341" y="29666"/>
                  </a:lnTo>
                  <a:lnTo>
                    <a:pt x="32256" y="30386"/>
                  </a:lnTo>
                  <a:lnTo>
                    <a:pt x="33077" y="30832"/>
                  </a:lnTo>
                  <a:lnTo>
                    <a:pt x="34110" y="31176"/>
                  </a:lnTo>
                  <a:lnTo>
                    <a:pt x="34908" y="31638"/>
                  </a:lnTo>
                  <a:lnTo>
                    <a:pt x="35417" y="31489"/>
                  </a:lnTo>
                  <a:lnTo>
                    <a:pt x="36637" y="30370"/>
                  </a:lnTo>
                  <a:lnTo>
                    <a:pt x="37005" y="30175"/>
                  </a:lnTo>
                  <a:lnTo>
                    <a:pt x="37044" y="29627"/>
                  </a:lnTo>
                  <a:lnTo>
                    <a:pt x="36191" y="28618"/>
                  </a:lnTo>
                  <a:lnTo>
                    <a:pt x="35307" y="27773"/>
                  </a:lnTo>
                  <a:lnTo>
                    <a:pt x="35338" y="25896"/>
                  </a:lnTo>
                  <a:lnTo>
                    <a:pt x="35753" y="22641"/>
                  </a:lnTo>
                  <a:lnTo>
                    <a:pt x="35839" y="20951"/>
                  </a:lnTo>
                  <a:lnTo>
                    <a:pt x="35761" y="16907"/>
                  </a:lnTo>
                  <a:lnTo>
                    <a:pt x="35605" y="15764"/>
                  </a:lnTo>
                  <a:lnTo>
                    <a:pt x="34791" y="14450"/>
                  </a:lnTo>
                  <a:lnTo>
                    <a:pt x="32671" y="11923"/>
                  </a:lnTo>
                  <a:lnTo>
                    <a:pt x="32076" y="10382"/>
                  </a:lnTo>
                  <a:lnTo>
                    <a:pt x="31732" y="8841"/>
                  </a:lnTo>
                  <a:lnTo>
                    <a:pt x="31763" y="7863"/>
                  </a:lnTo>
                  <a:lnTo>
                    <a:pt x="31223" y="6744"/>
                  </a:lnTo>
                  <a:lnTo>
                    <a:pt x="30949" y="5703"/>
                  </a:lnTo>
                  <a:lnTo>
                    <a:pt x="31896" y="5171"/>
                  </a:lnTo>
                  <a:lnTo>
                    <a:pt x="33046" y="3966"/>
                  </a:lnTo>
                  <a:lnTo>
                    <a:pt x="33625" y="2128"/>
                  </a:lnTo>
                  <a:lnTo>
                    <a:pt x="34173" y="782"/>
                  </a:lnTo>
                  <a:lnTo>
                    <a:pt x="34971" y="211"/>
                  </a:lnTo>
                  <a:lnTo>
                    <a:pt x="35659" y="0"/>
                  </a:lnTo>
                  <a:lnTo>
                    <a:pt x="36121" y="117"/>
                  </a:lnTo>
                  <a:lnTo>
                    <a:pt x="37920" y="2527"/>
                  </a:lnTo>
                  <a:lnTo>
                    <a:pt x="40197" y="1322"/>
                  </a:lnTo>
                  <a:lnTo>
                    <a:pt x="41918" y="1330"/>
                  </a:lnTo>
                  <a:lnTo>
                    <a:pt x="43397" y="196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2" name="Freeform: Shape 701">
              <a:extLst>
                <a:ext uri="{FF2B5EF4-FFF2-40B4-BE49-F238E27FC236}">
                  <a16:creationId xmlns:a16="http://schemas.microsoft.com/office/drawing/2014/main" id="{715D0F51-F841-5611-EB69-9B4B9EEEA253}"/>
                </a:ext>
              </a:extLst>
            </p:cNvPr>
            <p:cNvSpPr>
              <a:spLocks/>
            </p:cNvSpPr>
            <p:nvPr/>
          </p:nvSpPr>
          <p:spPr>
            <a:xfrm>
              <a:off x="8021756" y="3840750"/>
              <a:ext cx="32420" cy="42199"/>
            </a:xfrm>
            <a:custGeom>
              <a:avLst/>
              <a:gdLst>
                <a:gd name="connsiteX0" fmla="*/ 16703 w 32420"/>
                <a:gd name="connsiteY0" fmla="*/ 32890 h 42199"/>
                <a:gd name="connsiteX1" fmla="*/ 16077 w 32420"/>
                <a:gd name="connsiteY1" fmla="*/ 33320 h 42199"/>
                <a:gd name="connsiteX2" fmla="*/ 14912 w 32420"/>
                <a:gd name="connsiteY2" fmla="*/ 34517 h 42199"/>
                <a:gd name="connsiteX3" fmla="*/ 13746 w 32420"/>
                <a:gd name="connsiteY3" fmla="*/ 35487 h 42199"/>
                <a:gd name="connsiteX4" fmla="*/ 11391 w 32420"/>
                <a:gd name="connsiteY4" fmla="*/ 36997 h 42199"/>
                <a:gd name="connsiteX5" fmla="*/ 10859 w 32420"/>
                <a:gd name="connsiteY5" fmla="*/ 37897 h 42199"/>
                <a:gd name="connsiteX6" fmla="*/ 10335 w 32420"/>
                <a:gd name="connsiteY6" fmla="*/ 37083 h 42199"/>
                <a:gd name="connsiteX7" fmla="*/ 9310 w 32420"/>
                <a:gd name="connsiteY7" fmla="*/ 37638 h 42199"/>
                <a:gd name="connsiteX8" fmla="*/ 8449 w 32420"/>
                <a:gd name="connsiteY8" fmla="*/ 41057 h 42199"/>
                <a:gd name="connsiteX9" fmla="*/ 6650 w 32420"/>
                <a:gd name="connsiteY9" fmla="*/ 42199 h 42199"/>
                <a:gd name="connsiteX10" fmla="*/ 4397 w 32420"/>
                <a:gd name="connsiteY10" fmla="*/ 42098 h 42199"/>
                <a:gd name="connsiteX11" fmla="*/ 2519 w 32420"/>
                <a:gd name="connsiteY11" fmla="*/ 41777 h 42199"/>
                <a:gd name="connsiteX12" fmla="*/ 0 w 32420"/>
                <a:gd name="connsiteY12" fmla="*/ 41988 h 42199"/>
                <a:gd name="connsiteX13" fmla="*/ 1025 w 32420"/>
                <a:gd name="connsiteY13" fmla="*/ 40001 h 42199"/>
                <a:gd name="connsiteX14" fmla="*/ 2089 w 32420"/>
                <a:gd name="connsiteY14" fmla="*/ 37412 h 42199"/>
                <a:gd name="connsiteX15" fmla="*/ 3137 w 32420"/>
                <a:gd name="connsiteY15" fmla="*/ 33922 h 42199"/>
                <a:gd name="connsiteX16" fmla="*/ 4991 w 32420"/>
                <a:gd name="connsiteY16" fmla="*/ 31020 h 42199"/>
                <a:gd name="connsiteX17" fmla="*/ 8833 w 32420"/>
                <a:gd name="connsiteY17" fmla="*/ 21131 h 42199"/>
                <a:gd name="connsiteX18" fmla="*/ 11055 w 32420"/>
                <a:gd name="connsiteY18" fmla="*/ 17118 h 42199"/>
                <a:gd name="connsiteX19" fmla="*/ 11844 w 32420"/>
                <a:gd name="connsiteY19" fmla="*/ 11406 h 42199"/>
                <a:gd name="connsiteX20" fmla="*/ 15279 w 32420"/>
                <a:gd name="connsiteY20" fmla="*/ 6407 h 42199"/>
                <a:gd name="connsiteX21" fmla="*/ 17845 w 32420"/>
                <a:gd name="connsiteY21" fmla="*/ 4921 h 42199"/>
                <a:gd name="connsiteX22" fmla="*/ 19089 w 32420"/>
                <a:gd name="connsiteY22" fmla="*/ 3489 h 42199"/>
                <a:gd name="connsiteX23" fmla="*/ 19058 w 32420"/>
                <a:gd name="connsiteY23" fmla="*/ 1314 h 42199"/>
                <a:gd name="connsiteX24" fmla="*/ 22892 w 32420"/>
                <a:gd name="connsiteY24" fmla="*/ 1330 h 42199"/>
                <a:gd name="connsiteX25" fmla="*/ 25364 w 32420"/>
                <a:gd name="connsiteY25" fmla="*/ 1220 h 42199"/>
                <a:gd name="connsiteX26" fmla="*/ 26076 w 32420"/>
                <a:gd name="connsiteY26" fmla="*/ 0 h 42199"/>
                <a:gd name="connsiteX27" fmla="*/ 28008 w 32420"/>
                <a:gd name="connsiteY27" fmla="*/ 555 h 42199"/>
                <a:gd name="connsiteX28" fmla="*/ 29080 w 32420"/>
                <a:gd name="connsiteY28" fmla="*/ 1729 h 42199"/>
                <a:gd name="connsiteX29" fmla="*/ 28110 w 32420"/>
                <a:gd name="connsiteY29" fmla="*/ 2973 h 42199"/>
                <a:gd name="connsiteX30" fmla="*/ 26740 w 32420"/>
                <a:gd name="connsiteY30" fmla="*/ 4389 h 42199"/>
                <a:gd name="connsiteX31" fmla="*/ 26819 w 32420"/>
                <a:gd name="connsiteY31" fmla="*/ 4757 h 42199"/>
                <a:gd name="connsiteX32" fmla="*/ 27844 w 32420"/>
                <a:gd name="connsiteY32" fmla="*/ 4874 h 42199"/>
                <a:gd name="connsiteX33" fmla="*/ 29580 w 32420"/>
                <a:gd name="connsiteY33" fmla="*/ 5641 h 42199"/>
                <a:gd name="connsiteX34" fmla="*/ 30644 w 32420"/>
                <a:gd name="connsiteY34" fmla="*/ 6540 h 42199"/>
                <a:gd name="connsiteX35" fmla="*/ 32420 w 32420"/>
                <a:gd name="connsiteY35" fmla="*/ 12126 h 42199"/>
                <a:gd name="connsiteX36" fmla="*/ 31325 w 32420"/>
                <a:gd name="connsiteY36" fmla="*/ 14418 h 42199"/>
                <a:gd name="connsiteX37" fmla="*/ 29620 w 32420"/>
                <a:gd name="connsiteY37" fmla="*/ 16468 h 42199"/>
                <a:gd name="connsiteX38" fmla="*/ 28861 w 32420"/>
                <a:gd name="connsiteY38" fmla="*/ 16648 h 42199"/>
                <a:gd name="connsiteX39" fmla="*/ 27366 w 32420"/>
                <a:gd name="connsiteY39" fmla="*/ 17665 h 42199"/>
                <a:gd name="connsiteX40" fmla="*/ 26115 w 32420"/>
                <a:gd name="connsiteY40" fmla="*/ 19058 h 42199"/>
                <a:gd name="connsiteX41" fmla="*/ 25676 w 32420"/>
                <a:gd name="connsiteY41" fmla="*/ 19934 h 42199"/>
                <a:gd name="connsiteX42" fmla="*/ 25770 w 32420"/>
                <a:gd name="connsiteY42" fmla="*/ 20755 h 42199"/>
                <a:gd name="connsiteX43" fmla="*/ 27539 w 32420"/>
                <a:gd name="connsiteY43" fmla="*/ 21780 h 42199"/>
                <a:gd name="connsiteX44" fmla="*/ 27593 w 32420"/>
                <a:gd name="connsiteY44" fmla="*/ 22195 h 42199"/>
                <a:gd name="connsiteX45" fmla="*/ 27225 w 32420"/>
                <a:gd name="connsiteY45" fmla="*/ 22524 h 42199"/>
                <a:gd name="connsiteX46" fmla="*/ 25794 w 32420"/>
                <a:gd name="connsiteY46" fmla="*/ 22297 h 42199"/>
                <a:gd name="connsiteX47" fmla="*/ 23947 w 32420"/>
                <a:gd name="connsiteY47" fmla="*/ 22187 h 42199"/>
                <a:gd name="connsiteX48" fmla="*/ 22860 w 32420"/>
                <a:gd name="connsiteY48" fmla="*/ 22195 h 42199"/>
                <a:gd name="connsiteX49" fmla="*/ 21600 w 32420"/>
                <a:gd name="connsiteY49" fmla="*/ 22398 h 42199"/>
                <a:gd name="connsiteX50" fmla="*/ 19989 w 32420"/>
                <a:gd name="connsiteY50" fmla="*/ 23650 h 42199"/>
                <a:gd name="connsiteX51" fmla="*/ 19269 w 32420"/>
                <a:gd name="connsiteY51" fmla="*/ 24480 h 42199"/>
                <a:gd name="connsiteX52" fmla="*/ 18886 w 32420"/>
                <a:gd name="connsiteY52" fmla="*/ 25011 h 42199"/>
                <a:gd name="connsiteX53" fmla="*/ 18307 w 32420"/>
                <a:gd name="connsiteY53" fmla="*/ 26709 h 42199"/>
                <a:gd name="connsiteX54" fmla="*/ 18956 w 32420"/>
                <a:gd name="connsiteY54" fmla="*/ 27875 h 42199"/>
                <a:gd name="connsiteX55" fmla="*/ 20161 w 32420"/>
                <a:gd name="connsiteY55" fmla="*/ 28540 h 42199"/>
                <a:gd name="connsiteX56" fmla="*/ 20333 w 32420"/>
                <a:gd name="connsiteY56" fmla="*/ 28876 h 42199"/>
                <a:gd name="connsiteX57" fmla="*/ 20059 w 32420"/>
                <a:gd name="connsiteY57" fmla="*/ 29463 h 42199"/>
                <a:gd name="connsiteX58" fmla="*/ 18862 w 32420"/>
                <a:gd name="connsiteY58" fmla="*/ 30198 h 42199"/>
                <a:gd name="connsiteX59" fmla="*/ 17963 w 32420"/>
                <a:gd name="connsiteY59" fmla="*/ 31098 h 42199"/>
                <a:gd name="connsiteX60" fmla="*/ 17704 w 32420"/>
                <a:gd name="connsiteY60" fmla="*/ 32013 h 4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2420" h="42199">
                  <a:moveTo>
                    <a:pt x="16703" y="32890"/>
                  </a:moveTo>
                  <a:lnTo>
                    <a:pt x="16077" y="33320"/>
                  </a:lnTo>
                  <a:lnTo>
                    <a:pt x="14912" y="34517"/>
                  </a:lnTo>
                  <a:lnTo>
                    <a:pt x="13746" y="35487"/>
                  </a:lnTo>
                  <a:lnTo>
                    <a:pt x="11391" y="36997"/>
                  </a:lnTo>
                  <a:lnTo>
                    <a:pt x="10859" y="37897"/>
                  </a:lnTo>
                  <a:lnTo>
                    <a:pt x="10335" y="37083"/>
                  </a:lnTo>
                  <a:lnTo>
                    <a:pt x="9310" y="37638"/>
                  </a:lnTo>
                  <a:lnTo>
                    <a:pt x="8449" y="41057"/>
                  </a:lnTo>
                  <a:lnTo>
                    <a:pt x="6650" y="42199"/>
                  </a:lnTo>
                  <a:lnTo>
                    <a:pt x="4397" y="42098"/>
                  </a:lnTo>
                  <a:lnTo>
                    <a:pt x="2519" y="41777"/>
                  </a:lnTo>
                  <a:lnTo>
                    <a:pt x="0" y="41988"/>
                  </a:lnTo>
                  <a:lnTo>
                    <a:pt x="1025" y="40001"/>
                  </a:lnTo>
                  <a:lnTo>
                    <a:pt x="2089" y="37412"/>
                  </a:lnTo>
                  <a:lnTo>
                    <a:pt x="3137" y="33922"/>
                  </a:lnTo>
                  <a:lnTo>
                    <a:pt x="4991" y="31020"/>
                  </a:lnTo>
                  <a:lnTo>
                    <a:pt x="8833" y="21131"/>
                  </a:lnTo>
                  <a:lnTo>
                    <a:pt x="11055" y="17118"/>
                  </a:lnTo>
                  <a:lnTo>
                    <a:pt x="11844" y="11406"/>
                  </a:lnTo>
                  <a:lnTo>
                    <a:pt x="15279" y="6407"/>
                  </a:lnTo>
                  <a:lnTo>
                    <a:pt x="17845" y="4921"/>
                  </a:lnTo>
                  <a:lnTo>
                    <a:pt x="19089" y="3489"/>
                  </a:lnTo>
                  <a:lnTo>
                    <a:pt x="19058" y="1314"/>
                  </a:lnTo>
                  <a:lnTo>
                    <a:pt x="22892" y="1330"/>
                  </a:lnTo>
                  <a:lnTo>
                    <a:pt x="25364" y="1220"/>
                  </a:lnTo>
                  <a:lnTo>
                    <a:pt x="26076" y="0"/>
                  </a:lnTo>
                  <a:lnTo>
                    <a:pt x="28008" y="555"/>
                  </a:lnTo>
                  <a:lnTo>
                    <a:pt x="29080" y="1729"/>
                  </a:lnTo>
                  <a:lnTo>
                    <a:pt x="28110" y="2973"/>
                  </a:lnTo>
                  <a:lnTo>
                    <a:pt x="26740" y="4389"/>
                  </a:lnTo>
                  <a:lnTo>
                    <a:pt x="26819" y="4757"/>
                  </a:lnTo>
                  <a:lnTo>
                    <a:pt x="27844" y="4874"/>
                  </a:lnTo>
                  <a:lnTo>
                    <a:pt x="29580" y="5641"/>
                  </a:lnTo>
                  <a:lnTo>
                    <a:pt x="30644" y="6540"/>
                  </a:lnTo>
                  <a:lnTo>
                    <a:pt x="32420" y="12126"/>
                  </a:lnTo>
                  <a:lnTo>
                    <a:pt x="31325" y="14418"/>
                  </a:lnTo>
                  <a:lnTo>
                    <a:pt x="29620" y="16468"/>
                  </a:lnTo>
                  <a:lnTo>
                    <a:pt x="28861" y="16648"/>
                  </a:lnTo>
                  <a:lnTo>
                    <a:pt x="27366" y="17665"/>
                  </a:lnTo>
                  <a:lnTo>
                    <a:pt x="26115" y="19058"/>
                  </a:lnTo>
                  <a:lnTo>
                    <a:pt x="25676" y="19934"/>
                  </a:lnTo>
                  <a:lnTo>
                    <a:pt x="25770" y="20755"/>
                  </a:lnTo>
                  <a:lnTo>
                    <a:pt x="27539" y="21780"/>
                  </a:lnTo>
                  <a:lnTo>
                    <a:pt x="27593" y="22195"/>
                  </a:lnTo>
                  <a:lnTo>
                    <a:pt x="27225" y="22524"/>
                  </a:lnTo>
                  <a:lnTo>
                    <a:pt x="25794" y="22297"/>
                  </a:lnTo>
                  <a:lnTo>
                    <a:pt x="23947" y="22187"/>
                  </a:lnTo>
                  <a:lnTo>
                    <a:pt x="22860" y="22195"/>
                  </a:lnTo>
                  <a:lnTo>
                    <a:pt x="21600" y="22398"/>
                  </a:lnTo>
                  <a:lnTo>
                    <a:pt x="19989" y="23650"/>
                  </a:lnTo>
                  <a:lnTo>
                    <a:pt x="19269" y="24480"/>
                  </a:lnTo>
                  <a:lnTo>
                    <a:pt x="18886" y="25011"/>
                  </a:lnTo>
                  <a:lnTo>
                    <a:pt x="18307" y="26709"/>
                  </a:lnTo>
                  <a:lnTo>
                    <a:pt x="18956" y="27875"/>
                  </a:lnTo>
                  <a:lnTo>
                    <a:pt x="20161" y="28540"/>
                  </a:lnTo>
                  <a:lnTo>
                    <a:pt x="20333" y="28876"/>
                  </a:lnTo>
                  <a:lnTo>
                    <a:pt x="20059" y="29463"/>
                  </a:lnTo>
                  <a:lnTo>
                    <a:pt x="18862" y="30198"/>
                  </a:lnTo>
                  <a:lnTo>
                    <a:pt x="17963" y="31098"/>
                  </a:lnTo>
                  <a:lnTo>
                    <a:pt x="17704" y="3201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3" name="Freeform: Shape 702">
              <a:extLst>
                <a:ext uri="{FF2B5EF4-FFF2-40B4-BE49-F238E27FC236}">
                  <a16:creationId xmlns:a16="http://schemas.microsoft.com/office/drawing/2014/main" id="{D64A725C-FCB6-9DE7-D9A6-97C84C6A31A1}"/>
                </a:ext>
              </a:extLst>
            </p:cNvPr>
            <p:cNvSpPr>
              <a:spLocks/>
            </p:cNvSpPr>
            <p:nvPr/>
          </p:nvSpPr>
          <p:spPr>
            <a:xfrm>
              <a:off x="5909960" y="4338078"/>
              <a:ext cx="4091" cy="8441"/>
            </a:xfrm>
            <a:custGeom>
              <a:avLst/>
              <a:gdLst>
                <a:gd name="connsiteX0" fmla="*/ 3904 w 4091"/>
                <a:gd name="connsiteY0" fmla="*/ 6094 h 8441"/>
                <a:gd name="connsiteX1" fmla="*/ 2668 w 4091"/>
                <a:gd name="connsiteY1" fmla="*/ 8441 h 8441"/>
                <a:gd name="connsiteX2" fmla="*/ 266 w 4091"/>
                <a:gd name="connsiteY2" fmla="*/ 6971 h 8441"/>
                <a:gd name="connsiteX3" fmla="*/ 0 w 4091"/>
                <a:gd name="connsiteY3" fmla="*/ 5116 h 8441"/>
                <a:gd name="connsiteX4" fmla="*/ 211 w 4091"/>
                <a:gd name="connsiteY4" fmla="*/ 3998 h 8441"/>
                <a:gd name="connsiteX5" fmla="*/ 1674 w 4091"/>
                <a:gd name="connsiteY5" fmla="*/ 1854 h 8441"/>
                <a:gd name="connsiteX6" fmla="*/ 2817 w 4091"/>
                <a:gd name="connsiteY6" fmla="*/ 462 h 8441"/>
                <a:gd name="connsiteX7" fmla="*/ 3622 w 4091"/>
                <a:gd name="connsiteY7" fmla="*/ 0 h 8441"/>
                <a:gd name="connsiteX8" fmla="*/ 4092 w 4091"/>
                <a:gd name="connsiteY8" fmla="*/ 1846 h 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1" h="8441">
                  <a:moveTo>
                    <a:pt x="3904" y="6094"/>
                  </a:moveTo>
                  <a:lnTo>
                    <a:pt x="2668" y="8441"/>
                  </a:lnTo>
                  <a:lnTo>
                    <a:pt x="266" y="6971"/>
                  </a:lnTo>
                  <a:lnTo>
                    <a:pt x="0" y="5116"/>
                  </a:lnTo>
                  <a:lnTo>
                    <a:pt x="211" y="3998"/>
                  </a:lnTo>
                  <a:lnTo>
                    <a:pt x="1674" y="1854"/>
                  </a:lnTo>
                  <a:lnTo>
                    <a:pt x="2817" y="462"/>
                  </a:lnTo>
                  <a:lnTo>
                    <a:pt x="3622" y="0"/>
                  </a:lnTo>
                  <a:lnTo>
                    <a:pt x="4092" y="184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4" name="Freeform: Shape 703">
              <a:extLst>
                <a:ext uri="{FF2B5EF4-FFF2-40B4-BE49-F238E27FC236}">
                  <a16:creationId xmlns:a16="http://schemas.microsoft.com/office/drawing/2014/main" id="{BA0C0F08-C795-0EA4-E17B-62BAAF2C18D4}"/>
                </a:ext>
              </a:extLst>
            </p:cNvPr>
            <p:cNvSpPr>
              <a:spLocks/>
            </p:cNvSpPr>
            <p:nvPr/>
          </p:nvSpPr>
          <p:spPr>
            <a:xfrm>
              <a:off x="7459039" y="3474089"/>
              <a:ext cx="2871" cy="6868"/>
            </a:xfrm>
            <a:custGeom>
              <a:avLst/>
              <a:gdLst>
                <a:gd name="connsiteX0" fmla="*/ 2206 w 2871"/>
                <a:gd name="connsiteY0" fmla="*/ 6869 h 6868"/>
                <a:gd name="connsiteX1" fmla="*/ 501 w 2871"/>
                <a:gd name="connsiteY1" fmla="*/ 6697 h 6868"/>
                <a:gd name="connsiteX2" fmla="*/ 180 w 2871"/>
                <a:gd name="connsiteY2" fmla="*/ 6713 h 6868"/>
                <a:gd name="connsiteX3" fmla="*/ 0 w 2871"/>
                <a:gd name="connsiteY3" fmla="*/ 5578 h 6868"/>
                <a:gd name="connsiteX4" fmla="*/ 102 w 2871"/>
                <a:gd name="connsiteY4" fmla="*/ 3161 h 6868"/>
                <a:gd name="connsiteX5" fmla="*/ 1048 w 2871"/>
                <a:gd name="connsiteY5" fmla="*/ 0 h 6868"/>
                <a:gd name="connsiteX6" fmla="*/ 1252 w 2871"/>
                <a:gd name="connsiteY6" fmla="*/ 516 h 6868"/>
                <a:gd name="connsiteX7" fmla="*/ 1369 w 2871"/>
                <a:gd name="connsiteY7" fmla="*/ 1181 h 6868"/>
                <a:gd name="connsiteX8" fmla="*/ 1565 w 2871"/>
                <a:gd name="connsiteY8" fmla="*/ 1885 h 6868"/>
                <a:gd name="connsiteX9" fmla="*/ 1674 w 2871"/>
                <a:gd name="connsiteY9" fmla="*/ 2746 h 6868"/>
                <a:gd name="connsiteX10" fmla="*/ 2026 w 2871"/>
                <a:gd name="connsiteY10" fmla="*/ 3630 h 6868"/>
                <a:gd name="connsiteX11" fmla="*/ 2668 w 2871"/>
                <a:gd name="connsiteY11" fmla="*/ 4467 h 6868"/>
                <a:gd name="connsiteX12" fmla="*/ 2871 w 2871"/>
                <a:gd name="connsiteY12" fmla="*/ 5265 h 6868"/>
                <a:gd name="connsiteX13" fmla="*/ 2550 w 2871"/>
                <a:gd name="connsiteY13" fmla="*/ 6274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 h="6868">
                  <a:moveTo>
                    <a:pt x="2206" y="6869"/>
                  </a:moveTo>
                  <a:lnTo>
                    <a:pt x="501" y="6697"/>
                  </a:lnTo>
                  <a:lnTo>
                    <a:pt x="180" y="6713"/>
                  </a:lnTo>
                  <a:lnTo>
                    <a:pt x="0" y="5578"/>
                  </a:lnTo>
                  <a:lnTo>
                    <a:pt x="102" y="3161"/>
                  </a:lnTo>
                  <a:lnTo>
                    <a:pt x="1048" y="0"/>
                  </a:lnTo>
                  <a:lnTo>
                    <a:pt x="1252" y="516"/>
                  </a:lnTo>
                  <a:lnTo>
                    <a:pt x="1369" y="1181"/>
                  </a:lnTo>
                  <a:lnTo>
                    <a:pt x="1565" y="1885"/>
                  </a:lnTo>
                  <a:lnTo>
                    <a:pt x="1674" y="2746"/>
                  </a:lnTo>
                  <a:lnTo>
                    <a:pt x="2026" y="3630"/>
                  </a:lnTo>
                  <a:lnTo>
                    <a:pt x="2668" y="4467"/>
                  </a:lnTo>
                  <a:lnTo>
                    <a:pt x="2871" y="5265"/>
                  </a:lnTo>
                  <a:lnTo>
                    <a:pt x="2550" y="627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5" name="Freeform: Shape 704">
              <a:extLst>
                <a:ext uri="{FF2B5EF4-FFF2-40B4-BE49-F238E27FC236}">
                  <a16:creationId xmlns:a16="http://schemas.microsoft.com/office/drawing/2014/main" id="{6C4004C0-54BD-6EEB-FC40-E9E0B3A2CBD4}"/>
                </a:ext>
              </a:extLst>
            </p:cNvPr>
            <p:cNvSpPr>
              <a:spLocks/>
            </p:cNvSpPr>
            <p:nvPr/>
          </p:nvSpPr>
          <p:spPr>
            <a:xfrm>
              <a:off x="9001015" y="4433555"/>
              <a:ext cx="47621" cy="85103"/>
            </a:xfrm>
            <a:custGeom>
              <a:avLst/>
              <a:gdLst>
                <a:gd name="connsiteX0" fmla="*/ 6008 w 47621"/>
                <a:gd name="connsiteY0" fmla="*/ 0 h 85103"/>
                <a:gd name="connsiteX1" fmla="*/ 8121 w 47621"/>
                <a:gd name="connsiteY1" fmla="*/ 117 h 85103"/>
                <a:gd name="connsiteX2" fmla="*/ 10374 w 47621"/>
                <a:gd name="connsiteY2" fmla="*/ 63 h 85103"/>
                <a:gd name="connsiteX3" fmla="*/ 11947 w 47621"/>
                <a:gd name="connsiteY3" fmla="*/ 368 h 85103"/>
                <a:gd name="connsiteX4" fmla="*/ 14653 w 47621"/>
                <a:gd name="connsiteY4" fmla="*/ 3779 h 85103"/>
                <a:gd name="connsiteX5" fmla="*/ 22007 w 47621"/>
                <a:gd name="connsiteY5" fmla="*/ 9881 h 85103"/>
                <a:gd name="connsiteX6" fmla="*/ 26021 w 47621"/>
                <a:gd name="connsiteY6" fmla="*/ 16077 h 85103"/>
                <a:gd name="connsiteX7" fmla="*/ 26381 w 47621"/>
                <a:gd name="connsiteY7" fmla="*/ 17431 h 85103"/>
                <a:gd name="connsiteX8" fmla="*/ 26936 w 47621"/>
                <a:gd name="connsiteY8" fmla="*/ 18604 h 85103"/>
                <a:gd name="connsiteX9" fmla="*/ 27899 w 47621"/>
                <a:gd name="connsiteY9" fmla="*/ 18925 h 85103"/>
                <a:gd name="connsiteX10" fmla="*/ 28712 w 47621"/>
                <a:gd name="connsiteY10" fmla="*/ 19457 h 85103"/>
                <a:gd name="connsiteX11" fmla="*/ 32710 w 47621"/>
                <a:gd name="connsiteY11" fmla="*/ 25434 h 85103"/>
                <a:gd name="connsiteX12" fmla="*/ 33179 w 47621"/>
                <a:gd name="connsiteY12" fmla="*/ 26615 h 85103"/>
                <a:gd name="connsiteX13" fmla="*/ 33109 w 47621"/>
                <a:gd name="connsiteY13" fmla="*/ 27922 h 85103"/>
                <a:gd name="connsiteX14" fmla="*/ 33344 w 47621"/>
                <a:gd name="connsiteY14" fmla="*/ 28892 h 85103"/>
                <a:gd name="connsiteX15" fmla="*/ 34392 w 47621"/>
                <a:gd name="connsiteY15" fmla="*/ 29377 h 85103"/>
                <a:gd name="connsiteX16" fmla="*/ 35691 w 47621"/>
                <a:gd name="connsiteY16" fmla="*/ 29627 h 85103"/>
                <a:gd name="connsiteX17" fmla="*/ 36543 w 47621"/>
                <a:gd name="connsiteY17" fmla="*/ 30527 h 85103"/>
                <a:gd name="connsiteX18" fmla="*/ 37631 w 47621"/>
                <a:gd name="connsiteY18" fmla="*/ 35292 h 85103"/>
                <a:gd name="connsiteX19" fmla="*/ 37631 w 47621"/>
                <a:gd name="connsiteY19" fmla="*/ 36778 h 85103"/>
                <a:gd name="connsiteX20" fmla="*/ 37936 w 47621"/>
                <a:gd name="connsiteY20" fmla="*/ 37412 h 85103"/>
                <a:gd name="connsiteX21" fmla="*/ 42974 w 47621"/>
                <a:gd name="connsiteY21" fmla="*/ 44820 h 85103"/>
                <a:gd name="connsiteX22" fmla="*/ 43264 w 47621"/>
                <a:gd name="connsiteY22" fmla="*/ 45720 h 85103"/>
                <a:gd name="connsiteX23" fmla="*/ 43209 w 47621"/>
                <a:gd name="connsiteY23" fmla="*/ 46393 h 85103"/>
                <a:gd name="connsiteX24" fmla="*/ 43357 w 47621"/>
                <a:gd name="connsiteY24" fmla="*/ 46980 h 85103"/>
                <a:gd name="connsiteX25" fmla="*/ 44335 w 47621"/>
                <a:gd name="connsiteY25" fmla="*/ 48286 h 85103"/>
                <a:gd name="connsiteX26" fmla="*/ 45853 w 47621"/>
                <a:gd name="connsiteY26" fmla="*/ 51815 h 85103"/>
                <a:gd name="connsiteX27" fmla="*/ 46635 w 47621"/>
                <a:gd name="connsiteY27" fmla="*/ 52621 h 85103"/>
                <a:gd name="connsiteX28" fmla="*/ 47559 w 47621"/>
                <a:gd name="connsiteY28" fmla="*/ 55703 h 85103"/>
                <a:gd name="connsiteX29" fmla="*/ 47622 w 47621"/>
                <a:gd name="connsiteY29" fmla="*/ 61594 h 85103"/>
                <a:gd name="connsiteX30" fmla="*/ 47277 w 47621"/>
                <a:gd name="connsiteY30" fmla="*/ 64207 h 85103"/>
                <a:gd name="connsiteX31" fmla="*/ 46338 w 47621"/>
                <a:gd name="connsiteY31" fmla="*/ 67399 h 85103"/>
                <a:gd name="connsiteX32" fmla="*/ 45220 w 47621"/>
                <a:gd name="connsiteY32" fmla="*/ 70513 h 85103"/>
                <a:gd name="connsiteX33" fmla="*/ 44015 w 47621"/>
                <a:gd name="connsiteY33" fmla="*/ 72766 h 85103"/>
                <a:gd name="connsiteX34" fmla="*/ 42364 w 47621"/>
                <a:gd name="connsiteY34" fmla="*/ 74667 h 85103"/>
                <a:gd name="connsiteX35" fmla="*/ 36708 w 47621"/>
                <a:gd name="connsiteY35" fmla="*/ 78712 h 85103"/>
                <a:gd name="connsiteX36" fmla="*/ 35088 w 47621"/>
                <a:gd name="connsiteY36" fmla="*/ 79525 h 85103"/>
                <a:gd name="connsiteX37" fmla="*/ 27734 w 47621"/>
                <a:gd name="connsiteY37" fmla="*/ 82060 h 85103"/>
                <a:gd name="connsiteX38" fmla="*/ 22312 w 47621"/>
                <a:gd name="connsiteY38" fmla="*/ 84454 h 85103"/>
                <a:gd name="connsiteX39" fmla="*/ 17298 w 47621"/>
                <a:gd name="connsiteY39" fmla="*/ 85104 h 85103"/>
                <a:gd name="connsiteX40" fmla="*/ 12275 w 47621"/>
                <a:gd name="connsiteY40" fmla="*/ 83781 h 85103"/>
                <a:gd name="connsiteX41" fmla="*/ 8504 w 47621"/>
                <a:gd name="connsiteY41" fmla="*/ 80636 h 85103"/>
                <a:gd name="connsiteX42" fmla="*/ 6572 w 47621"/>
                <a:gd name="connsiteY42" fmla="*/ 75997 h 85103"/>
                <a:gd name="connsiteX43" fmla="*/ 5242 w 47621"/>
                <a:gd name="connsiteY43" fmla="*/ 71162 h 85103"/>
                <a:gd name="connsiteX44" fmla="*/ 3325 w 47621"/>
                <a:gd name="connsiteY44" fmla="*/ 65787 h 85103"/>
                <a:gd name="connsiteX45" fmla="*/ 1847 w 47621"/>
                <a:gd name="connsiteY45" fmla="*/ 49170 h 85103"/>
                <a:gd name="connsiteX46" fmla="*/ 1142 w 47621"/>
                <a:gd name="connsiteY46" fmla="*/ 44523 h 85103"/>
                <a:gd name="connsiteX47" fmla="*/ 0 w 47621"/>
                <a:gd name="connsiteY47" fmla="*/ 38593 h 85103"/>
                <a:gd name="connsiteX48" fmla="*/ 117 w 47621"/>
                <a:gd name="connsiteY48" fmla="*/ 36019 h 85103"/>
                <a:gd name="connsiteX49" fmla="*/ 931 w 47621"/>
                <a:gd name="connsiteY49" fmla="*/ 33555 h 85103"/>
                <a:gd name="connsiteX50" fmla="*/ 923 w 47621"/>
                <a:gd name="connsiteY50" fmla="*/ 38961 h 85103"/>
                <a:gd name="connsiteX51" fmla="*/ 1674 w 47621"/>
                <a:gd name="connsiteY51" fmla="*/ 39634 h 85103"/>
                <a:gd name="connsiteX52" fmla="*/ 2230 w 47621"/>
                <a:gd name="connsiteY52" fmla="*/ 38937 h 85103"/>
                <a:gd name="connsiteX53" fmla="*/ 2730 w 47621"/>
                <a:gd name="connsiteY53" fmla="*/ 33336 h 85103"/>
                <a:gd name="connsiteX54" fmla="*/ 3145 w 47621"/>
                <a:gd name="connsiteY54" fmla="*/ 30965 h 85103"/>
                <a:gd name="connsiteX55" fmla="*/ 5148 w 47621"/>
                <a:gd name="connsiteY55" fmla="*/ 24785 h 85103"/>
                <a:gd name="connsiteX56" fmla="*/ 5187 w 47621"/>
                <a:gd name="connsiteY56" fmla="*/ 23689 h 85103"/>
                <a:gd name="connsiteX57" fmla="*/ 4843 w 47621"/>
                <a:gd name="connsiteY57" fmla="*/ 21366 h 85103"/>
                <a:gd name="connsiteX58" fmla="*/ 4859 w 47621"/>
                <a:gd name="connsiteY58" fmla="*/ 20200 h 85103"/>
                <a:gd name="connsiteX59" fmla="*/ 7847 w 47621"/>
                <a:gd name="connsiteY59" fmla="*/ 15866 h 85103"/>
                <a:gd name="connsiteX60" fmla="*/ 8614 w 47621"/>
                <a:gd name="connsiteY60" fmla="*/ 13339 h 85103"/>
                <a:gd name="connsiteX61" fmla="*/ 9028 w 47621"/>
                <a:gd name="connsiteY61" fmla="*/ 10757 h 85103"/>
                <a:gd name="connsiteX62" fmla="*/ 8864 w 47621"/>
                <a:gd name="connsiteY62" fmla="*/ 7964 h 85103"/>
                <a:gd name="connsiteX63" fmla="*/ 8332 w 47621"/>
                <a:gd name="connsiteY63" fmla="*/ 5211 h 85103"/>
                <a:gd name="connsiteX64" fmla="*/ 10741 w 47621"/>
                <a:gd name="connsiteY64" fmla="*/ 6087 h 85103"/>
                <a:gd name="connsiteX65" fmla="*/ 12072 w 47621"/>
                <a:gd name="connsiteY65" fmla="*/ 7049 h 85103"/>
                <a:gd name="connsiteX66" fmla="*/ 13425 w 47621"/>
                <a:gd name="connsiteY66" fmla="*/ 7698 h 85103"/>
                <a:gd name="connsiteX67" fmla="*/ 14520 w 47621"/>
                <a:gd name="connsiteY67" fmla="*/ 7370 h 85103"/>
                <a:gd name="connsiteX68" fmla="*/ 15850 w 47621"/>
                <a:gd name="connsiteY68" fmla="*/ 7362 h 85103"/>
                <a:gd name="connsiteX69" fmla="*/ 14904 w 47621"/>
                <a:gd name="connsiteY69" fmla="*/ 5868 h 85103"/>
                <a:gd name="connsiteX70" fmla="*/ 12103 w 47621"/>
                <a:gd name="connsiteY70" fmla="*/ 4483 h 85103"/>
                <a:gd name="connsiteX71" fmla="*/ 7448 w 47621"/>
                <a:gd name="connsiteY71" fmla="*/ 3630 h 85103"/>
                <a:gd name="connsiteX72" fmla="*/ 5993 w 47621"/>
                <a:gd name="connsiteY72" fmla="*/ 2535 h 85103"/>
                <a:gd name="connsiteX73" fmla="*/ 5437 w 47621"/>
                <a:gd name="connsiteY73" fmla="*/ 1580 h 85103"/>
                <a:gd name="connsiteX74" fmla="*/ 5719 w 47621"/>
                <a:gd name="connsiteY74" fmla="*/ 469 h 85103"/>
                <a:gd name="connsiteX75" fmla="*/ 6008 w 47621"/>
                <a:gd name="connsiteY75" fmla="*/ 0 h 85103"/>
                <a:gd name="connsiteX76" fmla="*/ 5727 w 47621"/>
                <a:gd name="connsiteY76" fmla="*/ 4029 h 85103"/>
                <a:gd name="connsiteX77" fmla="*/ 4350 w 47621"/>
                <a:gd name="connsiteY77" fmla="*/ 4272 h 85103"/>
                <a:gd name="connsiteX78" fmla="*/ 3262 w 47621"/>
                <a:gd name="connsiteY78" fmla="*/ 2801 h 85103"/>
                <a:gd name="connsiteX79" fmla="*/ 3004 w 47621"/>
                <a:gd name="connsiteY79" fmla="*/ 2175 h 85103"/>
                <a:gd name="connsiteX80" fmla="*/ 3294 w 47621"/>
                <a:gd name="connsiteY80" fmla="*/ 1737 h 85103"/>
                <a:gd name="connsiteX81" fmla="*/ 3591 w 47621"/>
                <a:gd name="connsiteY81" fmla="*/ 1518 h 85103"/>
                <a:gd name="connsiteX82" fmla="*/ 3943 w 47621"/>
                <a:gd name="connsiteY82" fmla="*/ 1588 h 85103"/>
                <a:gd name="connsiteX83" fmla="*/ 4459 w 47621"/>
                <a:gd name="connsiteY83" fmla="*/ 2957 h 85103"/>
                <a:gd name="connsiteX84" fmla="*/ 5727 w 47621"/>
                <a:gd name="connsiteY84" fmla="*/ 4029 h 85103"/>
                <a:gd name="connsiteX85" fmla="*/ 3646 w 47621"/>
                <a:gd name="connsiteY85" fmla="*/ 16852 h 85103"/>
                <a:gd name="connsiteX86" fmla="*/ 4279 w 47621"/>
                <a:gd name="connsiteY86" fmla="*/ 18518 h 85103"/>
                <a:gd name="connsiteX87" fmla="*/ 2473 w 47621"/>
                <a:gd name="connsiteY87" fmla="*/ 17376 h 85103"/>
                <a:gd name="connsiteX88" fmla="*/ 1283 w 47621"/>
                <a:gd name="connsiteY88" fmla="*/ 16421 h 85103"/>
                <a:gd name="connsiteX89" fmla="*/ 853 w 47621"/>
                <a:gd name="connsiteY89" fmla="*/ 15655 h 85103"/>
                <a:gd name="connsiteX90" fmla="*/ 3317 w 47621"/>
                <a:gd name="connsiteY90" fmla="*/ 16515 h 85103"/>
                <a:gd name="connsiteX91" fmla="*/ 3646 w 47621"/>
                <a:gd name="connsiteY91" fmla="*/ 16852 h 85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7621" h="85103">
                  <a:moveTo>
                    <a:pt x="6008" y="0"/>
                  </a:moveTo>
                  <a:lnTo>
                    <a:pt x="8121" y="117"/>
                  </a:lnTo>
                  <a:lnTo>
                    <a:pt x="10374" y="63"/>
                  </a:lnTo>
                  <a:lnTo>
                    <a:pt x="11947" y="368"/>
                  </a:lnTo>
                  <a:lnTo>
                    <a:pt x="14653" y="3779"/>
                  </a:lnTo>
                  <a:lnTo>
                    <a:pt x="22007" y="9881"/>
                  </a:lnTo>
                  <a:lnTo>
                    <a:pt x="26021" y="16077"/>
                  </a:lnTo>
                  <a:lnTo>
                    <a:pt x="26381" y="17431"/>
                  </a:lnTo>
                  <a:lnTo>
                    <a:pt x="26936" y="18604"/>
                  </a:lnTo>
                  <a:lnTo>
                    <a:pt x="27899" y="18925"/>
                  </a:lnTo>
                  <a:lnTo>
                    <a:pt x="28712" y="19457"/>
                  </a:lnTo>
                  <a:lnTo>
                    <a:pt x="32710" y="25434"/>
                  </a:lnTo>
                  <a:lnTo>
                    <a:pt x="33179" y="26615"/>
                  </a:lnTo>
                  <a:lnTo>
                    <a:pt x="33109" y="27922"/>
                  </a:lnTo>
                  <a:lnTo>
                    <a:pt x="33344" y="28892"/>
                  </a:lnTo>
                  <a:lnTo>
                    <a:pt x="34392" y="29377"/>
                  </a:lnTo>
                  <a:lnTo>
                    <a:pt x="35691" y="29627"/>
                  </a:lnTo>
                  <a:lnTo>
                    <a:pt x="36543" y="30527"/>
                  </a:lnTo>
                  <a:lnTo>
                    <a:pt x="37631" y="35292"/>
                  </a:lnTo>
                  <a:lnTo>
                    <a:pt x="37631" y="36778"/>
                  </a:lnTo>
                  <a:lnTo>
                    <a:pt x="37936" y="37412"/>
                  </a:lnTo>
                  <a:lnTo>
                    <a:pt x="42974" y="44820"/>
                  </a:lnTo>
                  <a:lnTo>
                    <a:pt x="43264" y="45720"/>
                  </a:lnTo>
                  <a:lnTo>
                    <a:pt x="43209" y="46393"/>
                  </a:lnTo>
                  <a:lnTo>
                    <a:pt x="43357" y="46980"/>
                  </a:lnTo>
                  <a:lnTo>
                    <a:pt x="44335" y="48286"/>
                  </a:lnTo>
                  <a:lnTo>
                    <a:pt x="45853" y="51815"/>
                  </a:lnTo>
                  <a:lnTo>
                    <a:pt x="46635" y="52621"/>
                  </a:lnTo>
                  <a:lnTo>
                    <a:pt x="47559" y="55703"/>
                  </a:lnTo>
                  <a:lnTo>
                    <a:pt x="47622" y="61594"/>
                  </a:lnTo>
                  <a:lnTo>
                    <a:pt x="47277" y="64207"/>
                  </a:lnTo>
                  <a:lnTo>
                    <a:pt x="46338" y="67399"/>
                  </a:lnTo>
                  <a:lnTo>
                    <a:pt x="45220" y="70513"/>
                  </a:lnTo>
                  <a:lnTo>
                    <a:pt x="44015" y="72766"/>
                  </a:lnTo>
                  <a:lnTo>
                    <a:pt x="42364" y="74667"/>
                  </a:lnTo>
                  <a:lnTo>
                    <a:pt x="36708" y="78712"/>
                  </a:lnTo>
                  <a:lnTo>
                    <a:pt x="35088" y="79525"/>
                  </a:lnTo>
                  <a:lnTo>
                    <a:pt x="27734" y="82060"/>
                  </a:lnTo>
                  <a:lnTo>
                    <a:pt x="22312" y="84454"/>
                  </a:lnTo>
                  <a:lnTo>
                    <a:pt x="17298" y="85104"/>
                  </a:lnTo>
                  <a:lnTo>
                    <a:pt x="12275" y="83781"/>
                  </a:lnTo>
                  <a:lnTo>
                    <a:pt x="8504" y="80636"/>
                  </a:lnTo>
                  <a:lnTo>
                    <a:pt x="6572" y="75997"/>
                  </a:lnTo>
                  <a:lnTo>
                    <a:pt x="5242" y="71162"/>
                  </a:lnTo>
                  <a:lnTo>
                    <a:pt x="3325" y="65787"/>
                  </a:lnTo>
                  <a:lnTo>
                    <a:pt x="1847" y="49170"/>
                  </a:lnTo>
                  <a:lnTo>
                    <a:pt x="1142" y="44523"/>
                  </a:lnTo>
                  <a:lnTo>
                    <a:pt x="0" y="38593"/>
                  </a:lnTo>
                  <a:lnTo>
                    <a:pt x="117" y="36019"/>
                  </a:lnTo>
                  <a:lnTo>
                    <a:pt x="931" y="33555"/>
                  </a:lnTo>
                  <a:lnTo>
                    <a:pt x="923" y="38961"/>
                  </a:lnTo>
                  <a:lnTo>
                    <a:pt x="1674" y="39634"/>
                  </a:lnTo>
                  <a:lnTo>
                    <a:pt x="2230" y="38937"/>
                  </a:lnTo>
                  <a:lnTo>
                    <a:pt x="2730" y="33336"/>
                  </a:lnTo>
                  <a:lnTo>
                    <a:pt x="3145" y="30965"/>
                  </a:lnTo>
                  <a:lnTo>
                    <a:pt x="5148" y="24785"/>
                  </a:lnTo>
                  <a:lnTo>
                    <a:pt x="5187" y="23689"/>
                  </a:lnTo>
                  <a:lnTo>
                    <a:pt x="4843" y="21366"/>
                  </a:lnTo>
                  <a:lnTo>
                    <a:pt x="4859" y="20200"/>
                  </a:lnTo>
                  <a:lnTo>
                    <a:pt x="7847" y="15866"/>
                  </a:lnTo>
                  <a:lnTo>
                    <a:pt x="8614" y="13339"/>
                  </a:lnTo>
                  <a:lnTo>
                    <a:pt x="9028" y="10757"/>
                  </a:lnTo>
                  <a:lnTo>
                    <a:pt x="8864" y="7964"/>
                  </a:lnTo>
                  <a:lnTo>
                    <a:pt x="8332" y="5211"/>
                  </a:lnTo>
                  <a:lnTo>
                    <a:pt x="10741" y="6087"/>
                  </a:lnTo>
                  <a:lnTo>
                    <a:pt x="12072" y="7049"/>
                  </a:lnTo>
                  <a:lnTo>
                    <a:pt x="13425" y="7698"/>
                  </a:lnTo>
                  <a:lnTo>
                    <a:pt x="14520" y="7370"/>
                  </a:lnTo>
                  <a:lnTo>
                    <a:pt x="15850" y="7362"/>
                  </a:lnTo>
                  <a:lnTo>
                    <a:pt x="14904" y="5868"/>
                  </a:lnTo>
                  <a:lnTo>
                    <a:pt x="12103" y="4483"/>
                  </a:lnTo>
                  <a:lnTo>
                    <a:pt x="7448" y="3630"/>
                  </a:lnTo>
                  <a:lnTo>
                    <a:pt x="5993" y="2535"/>
                  </a:lnTo>
                  <a:lnTo>
                    <a:pt x="5437" y="1580"/>
                  </a:lnTo>
                  <a:lnTo>
                    <a:pt x="5719" y="469"/>
                  </a:lnTo>
                  <a:lnTo>
                    <a:pt x="6008" y="0"/>
                  </a:lnTo>
                  <a:close/>
                  <a:moveTo>
                    <a:pt x="5727" y="4029"/>
                  </a:moveTo>
                  <a:lnTo>
                    <a:pt x="4350" y="4272"/>
                  </a:lnTo>
                  <a:lnTo>
                    <a:pt x="3262" y="2801"/>
                  </a:lnTo>
                  <a:lnTo>
                    <a:pt x="3004" y="2175"/>
                  </a:lnTo>
                  <a:lnTo>
                    <a:pt x="3294" y="1737"/>
                  </a:lnTo>
                  <a:lnTo>
                    <a:pt x="3591" y="1518"/>
                  </a:lnTo>
                  <a:lnTo>
                    <a:pt x="3943" y="1588"/>
                  </a:lnTo>
                  <a:lnTo>
                    <a:pt x="4459" y="2957"/>
                  </a:lnTo>
                  <a:lnTo>
                    <a:pt x="5727" y="4029"/>
                  </a:lnTo>
                  <a:close/>
                  <a:moveTo>
                    <a:pt x="3646" y="16852"/>
                  </a:moveTo>
                  <a:lnTo>
                    <a:pt x="4279" y="18518"/>
                  </a:lnTo>
                  <a:lnTo>
                    <a:pt x="2473" y="17376"/>
                  </a:lnTo>
                  <a:lnTo>
                    <a:pt x="1283" y="16421"/>
                  </a:lnTo>
                  <a:lnTo>
                    <a:pt x="853" y="15655"/>
                  </a:lnTo>
                  <a:lnTo>
                    <a:pt x="3317" y="16515"/>
                  </a:lnTo>
                  <a:lnTo>
                    <a:pt x="3646" y="1685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6" name="Freeform: Shape 705">
              <a:extLst>
                <a:ext uri="{FF2B5EF4-FFF2-40B4-BE49-F238E27FC236}">
                  <a16:creationId xmlns:a16="http://schemas.microsoft.com/office/drawing/2014/main" id="{DEDDC5CD-33C7-1B26-EDBC-644164F0B9A2}"/>
                </a:ext>
              </a:extLst>
            </p:cNvPr>
            <p:cNvSpPr>
              <a:spLocks/>
            </p:cNvSpPr>
            <p:nvPr/>
          </p:nvSpPr>
          <p:spPr>
            <a:xfrm>
              <a:off x="6998239" y="4461727"/>
              <a:ext cx="90188" cy="91909"/>
            </a:xfrm>
            <a:custGeom>
              <a:avLst/>
              <a:gdLst>
                <a:gd name="connsiteX0" fmla="*/ 66327 w 90188"/>
                <a:gd name="connsiteY0" fmla="*/ 21569 h 91909"/>
                <a:gd name="connsiteX1" fmla="*/ 66757 w 90188"/>
                <a:gd name="connsiteY1" fmla="*/ 21827 h 91909"/>
                <a:gd name="connsiteX2" fmla="*/ 67415 w 90188"/>
                <a:gd name="connsiteY2" fmla="*/ 22500 h 91909"/>
                <a:gd name="connsiteX3" fmla="*/ 68040 w 90188"/>
                <a:gd name="connsiteY3" fmla="*/ 24800 h 91909"/>
                <a:gd name="connsiteX4" fmla="*/ 70497 w 90188"/>
                <a:gd name="connsiteY4" fmla="*/ 32225 h 91909"/>
                <a:gd name="connsiteX5" fmla="*/ 70372 w 90188"/>
                <a:gd name="connsiteY5" fmla="*/ 34274 h 91909"/>
                <a:gd name="connsiteX6" fmla="*/ 69887 w 90188"/>
                <a:gd name="connsiteY6" fmla="*/ 35612 h 91909"/>
                <a:gd name="connsiteX7" fmla="*/ 69871 w 90188"/>
                <a:gd name="connsiteY7" fmla="*/ 36919 h 91909"/>
                <a:gd name="connsiteX8" fmla="*/ 69707 w 90188"/>
                <a:gd name="connsiteY8" fmla="*/ 38217 h 91909"/>
                <a:gd name="connsiteX9" fmla="*/ 68205 w 90188"/>
                <a:gd name="connsiteY9" fmla="*/ 40330 h 91909"/>
                <a:gd name="connsiteX10" fmla="*/ 63761 w 90188"/>
                <a:gd name="connsiteY10" fmla="*/ 44664 h 91909"/>
                <a:gd name="connsiteX11" fmla="*/ 64105 w 90188"/>
                <a:gd name="connsiteY11" fmla="*/ 45047 h 91909"/>
                <a:gd name="connsiteX12" fmla="*/ 65161 w 90188"/>
                <a:gd name="connsiteY12" fmla="*/ 45540 h 91909"/>
                <a:gd name="connsiteX13" fmla="*/ 66249 w 90188"/>
                <a:gd name="connsiteY13" fmla="*/ 45791 h 91909"/>
                <a:gd name="connsiteX14" fmla="*/ 67133 w 90188"/>
                <a:gd name="connsiteY14" fmla="*/ 45658 h 91909"/>
                <a:gd name="connsiteX15" fmla="*/ 68244 w 90188"/>
                <a:gd name="connsiteY15" fmla="*/ 46737 h 91909"/>
                <a:gd name="connsiteX16" fmla="*/ 69441 w 90188"/>
                <a:gd name="connsiteY16" fmla="*/ 48098 h 91909"/>
                <a:gd name="connsiteX17" fmla="*/ 70708 w 90188"/>
                <a:gd name="connsiteY17" fmla="*/ 48810 h 91909"/>
                <a:gd name="connsiteX18" fmla="*/ 72539 w 90188"/>
                <a:gd name="connsiteY18" fmla="*/ 49428 h 91909"/>
                <a:gd name="connsiteX19" fmla="*/ 74135 w 90188"/>
                <a:gd name="connsiteY19" fmla="*/ 49499 h 91909"/>
                <a:gd name="connsiteX20" fmla="*/ 75496 w 90188"/>
                <a:gd name="connsiteY20" fmla="*/ 49256 h 91909"/>
                <a:gd name="connsiteX21" fmla="*/ 77413 w 90188"/>
                <a:gd name="connsiteY21" fmla="*/ 49530 h 91909"/>
                <a:gd name="connsiteX22" fmla="*/ 79455 w 90188"/>
                <a:gd name="connsiteY22" fmla="*/ 50657 h 91909"/>
                <a:gd name="connsiteX23" fmla="*/ 80182 w 90188"/>
                <a:gd name="connsiteY23" fmla="*/ 52511 h 91909"/>
                <a:gd name="connsiteX24" fmla="*/ 80675 w 90188"/>
                <a:gd name="connsiteY24" fmla="*/ 54130 h 91909"/>
                <a:gd name="connsiteX25" fmla="*/ 81379 w 90188"/>
                <a:gd name="connsiteY25" fmla="*/ 54952 h 91909"/>
                <a:gd name="connsiteX26" fmla="*/ 81481 w 90188"/>
                <a:gd name="connsiteY26" fmla="*/ 56352 h 91909"/>
                <a:gd name="connsiteX27" fmla="*/ 82928 w 90188"/>
                <a:gd name="connsiteY27" fmla="*/ 57580 h 91909"/>
                <a:gd name="connsiteX28" fmla="*/ 85002 w 90188"/>
                <a:gd name="connsiteY28" fmla="*/ 57831 h 91909"/>
                <a:gd name="connsiteX29" fmla="*/ 87685 w 90188"/>
                <a:gd name="connsiteY29" fmla="*/ 59270 h 91909"/>
                <a:gd name="connsiteX30" fmla="*/ 88366 w 90188"/>
                <a:gd name="connsiteY30" fmla="*/ 59192 h 91909"/>
                <a:gd name="connsiteX31" fmla="*/ 88663 w 90188"/>
                <a:gd name="connsiteY31" fmla="*/ 59012 h 91909"/>
                <a:gd name="connsiteX32" fmla="*/ 88992 w 90188"/>
                <a:gd name="connsiteY32" fmla="*/ 59286 h 91909"/>
                <a:gd name="connsiteX33" fmla="*/ 89664 w 90188"/>
                <a:gd name="connsiteY33" fmla="*/ 63448 h 91909"/>
                <a:gd name="connsiteX34" fmla="*/ 90188 w 90188"/>
                <a:gd name="connsiteY34" fmla="*/ 65654 h 91909"/>
                <a:gd name="connsiteX35" fmla="*/ 89907 w 90188"/>
                <a:gd name="connsiteY35" fmla="*/ 66554 h 91909"/>
                <a:gd name="connsiteX36" fmla="*/ 89555 w 90188"/>
                <a:gd name="connsiteY36" fmla="*/ 67250 h 91909"/>
                <a:gd name="connsiteX37" fmla="*/ 89531 w 90188"/>
                <a:gd name="connsiteY37" fmla="*/ 70614 h 91909"/>
                <a:gd name="connsiteX38" fmla="*/ 88311 w 90188"/>
                <a:gd name="connsiteY38" fmla="*/ 72539 h 91909"/>
                <a:gd name="connsiteX39" fmla="*/ 88115 w 90188"/>
                <a:gd name="connsiteY39" fmla="*/ 74659 h 91909"/>
                <a:gd name="connsiteX40" fmla="*/ 87779 w 90188"/>
                <a:gd name="connsiteY40" fmla="*/ 75340 h 91909"/>
                <a:gd name="connsiteX41" fmla="*/ 86480 w 90188"/>
                <a:gd name="connsiteY41" fmla="*/ 75950 h 91909"/>
                <a:gd name="connsiteX42" fmla="*/ 86472 w 90188"/>
                <a:gd name="connsiteY42" fmla="*/ 77577 h 91909"/>
                <a:gd name="connsiteX43" fmla="*/ 86120 w 90188"/>
                <a:gd name="connsiteY43" fmla="*/ 79541 h 91909"/>
                <a:gd name="connsiteX44" fmla="*/ 85987 w 90188"/>
                <a:gd name="connsiteY44" fmla="*/ 81622 h 91909"/>
                <a:gd name="connsiteX45" fmla="*/ 86347 w 90188"/>
                <a:gd name="connsiteY45" fmla="*/ 87083 h 91909"/>
                <a:gd name="connsiteX46" fmla="*/ 86418 w 90188"/>
                <a:gd name="connsiteY46" fmla="*/ 91143 h 91909"/>
                <a:gd name="connsiteX47" fmla="*/ 87004 w 90188"/>
                <a:gd name="connsiteY47" fmla="*/ 91910 h 91909"/>
                <a:gd name="connsiteX48" fmla="*/ 84477 w 90188"/>
                <a:gd name="connsiteY48" fmla="*/ 91573 h 91909"/>
                <a:gd name="connsiteX49" fmla="*/ 77045 w 90188"/>
                <a:gd name="connsiteY49" fmla="*/ 88467 h 91909"/>
                <a:gd name="connsiteX50" fmla="*/ 71326 w 90188"/>
                <a:gd name="connsiteY50" fmla="*/ 86691 h 91909"/>
                <a:gd name="connsiteX51" fmla="*/ 52151 w 90188"/>
                <a:gd name="connsiteY51" fmla="*/ 76521 h 91909"/>
                <a:gd name="connsiteX52" fmla="*/ 46831 w 90188"/>
                <a:gd name="connsiteY52" fmla="*/ 72437 h 91909"/>
                <a:gd name="connsiteX53" fmla="*/ 40682 w 90188"/>
                <a:gd name="connsiteY53" fmla="*/ 66358 h 91909"/>
                <a:gd name="connsiteX54" fmla="*/ 27030 w 90188"/>
                <a:gd name="connsiteY54" fmla="*/ 54099 h 91909"/>
                <a:gd name="connsiteX55" fmla="*/ 23916 w 90188"/>
                <a:gd name="connsiteY55" fmla="*/ 52135 h 91909"/>
                <a:gd name="connsiteX56" fmla="*/ 19989 w 90188"/>
                <a:gd name="connsiteY56" fmla="*/ 51181 h 91909"/>
                <a:gd name="connsiteX57" fmla="*/ 17564 w 90188"/>
                <a:gd name="connsiteY57" fmla="*/ 50132 h 91909"/>
                <a:gd name="connsiteX58" fmla="*/ 15850 w 90188"/>
                <a:gd name="connsiteY58" fmla="*/ 48998 h 91909"/>
                <a:gd name="connsiteX59" fmla="*/ 14458 w 90188"/>
                <a:gd name="connsiteY59" fmla="*/ 45603 h 91909"/>
                <a:gd name="connsiteX60" fmla="*/ 11039 w 90188"/>
                <a:gd name="connsiteY60" fmla="*/ 43577 h 91909"/>
                <a:gd name="connsiteX61" fmla="*/ 4741 w 90188"/>
                <a:gd name="connsiteY61" fmla="*/ 40697 h 91909"/>
                <a:gd name="connsiteX62" fmla="*/ 0 w 90188"/>
                <a:gd name="connsiteY62" fmla="*/ 35910 h 91909"/>
                <a:gd name="connsiteX63" fmla="*/ 1166 w 90188"/>
                <a:gd name="connsiteY63" fmla="*/ 34924 h 91909"/>
                <a:gd name="connsiteX64" fmla="*/ 2871 w 90188"/>
                <a:gd name="connsiteY64" fmla="*/ 31771 h 91909"/>
                <a:gd name="connsiteX65" fmla="*/ 5265 w 90188"/>
                <a:gd name="connsiteY65" fmla="*/ 28743 h 91909"/>
                <a:gd name="connsiteX66" fmla="*/ 7495 w 90188"/>
                <a:gd name="connsiteY66" fmla="*/ 26944 h 91909"/>
                <a:gd name="connsiteX67" fmla="*/ 9263 w 90188"/>
                <a:gd name="connsiteY67" fmla="*/ 25090 h 91909"/>
                <a:gd name="connsiteX68" fmla="*/ 11140 w 90188"/>
                <a:gd name="connsiteY68" fmla="*/ 23674 h 91909"/>
                <a:gd name="connsiteX69" fmla="*/ 13816 w 90188"/>
                <a:gd name="connsiteY69" fmla="*/ 22015 h 91909"/>
                <a:gd name="connsiteX70" fmla="*/ 17923 w 90188"/>
                <a:gd name="connsiteY70" fmla="*/ 17657 h 91909"/>
                <a:gd name="connsiteX71" fmla="*/ 18878 w 90188"/>
                <a:gd name="connsiteY71" fmla="*/ 17149 h 91909"/>
                <a:gd name="connsiteX72" fmla="*/ 19535 w 90188"/>
                <a:gd name="connsiteY72" fmla="*/ 14129 h 91909"/>
                <a:gd name="connsiteX73" fmla="*/ 20568 w 90188"/>
                <a:gd name="connsiteY73" fmla="*/ 10288 h 91909"/>
                <a:gd name="connsiteX74" fmla="*/ 21757 w 90188"/>
                <a:gd name="connsiteY74" fmla="*/ 9091 h 91909"/>
                <a:gd name="connsiteX75" fmla="*/ 24550 w 90188"/>
                <a:gd name="connsiteY75" fmla="*/ 8379 h 91909"/>
                <a:gd name="connsiteX76" fmla="*/ 25199 w 90188"/>
                <a:gd name="connsiteY76" fmla="*/ 7714 h 91909"/>
                <a:gd name="connsiteX77" fmla="*/ 26185 w 90188"/>
                <a:gd name="connsiteY77" fmla="*/ 4999 h 91909"/>
                <a:gd name="connsiteX78" fmla="*/ 26826 w 90188"/>
                <a:gd name="connsiteY78" fmla="*/ 1846 h 91909"/>
                <a:gd name="connsiteX79" fmla="*/ 26881 w 90188"/>
                <a:gd name="connsiteY79" fmla="*/ 1158 h 91909"/>
                <a:gd name="connsiteX80" fmla="*/ 27977 w 90188"/>
                <a:gd name="connsiteY80" fmla="*/ 1080 h 91909"/>
                <a:gd name="connsiteX81" fmla="*/ 29862 w 90188"/>
                <a:gd name="connsiteY81" fmla="*/ 399 h 91909"/>
                <a:gd name="connsiteX82" fmla="*/ 30957 w 90188"/>
                <a:gd name="connsiteY82" fmla="*/ 704 h 91909"/>
                <a:gd name="connsiteX83" fmla="*/ 31435 w 90188"/>
                <a:gd name="connsiteY83" fmla="*/ 1612 h 91909"/>
                <a:gd name="connsiteX84" fmla="*/ 31685 w 90188"/>
                <a:gd name="connsiteY84" fmla="*/ 2378 h 91909"/>
                <a:gd name="connsiteX85" fmla="*/ 37388 w 90188"/>
                <a:gd name="connsiteY85" fmla="*/ 407 h 91909"/>
                <a:gd name="connsiteX86" fmla="*/ 37889 w 90188"/>
                <a:gd name="connsiteY86" fmla="*/ 0 h 91909"/>
                <a:gd name="connsiteX87" fmla="*/ 38186 w 90188"/>
                <a:gd name="connsiteY87" fmla="*/ 70 h 91909"/>
                <a:gd name="connsiteX88" fmla="*/ 38906 w 90188"/>
                <a:gd name="connsiteY88" fmla="*/ 1846 h 91909"/>
                <a:gd name="connsiteX89" fmla="*/ 39313 w 90188"/>
                <a:gd name="connsiteY89" fmla="*/ 1737 h 91909"/>
                <a:gd name="connsiteX90" fmla="*/ 39657 w 90188"/>
                <a:gd name="connsiteY90" fmla="*/ 1228 h 91909"/>
                <a:gd name="connsiteX91" fmla="*/ 40040 w 90188"/>
                <a:gd name="connsiteY91" fmla="*/ 1173 h 91909"/>
                <a:gd name="connsiteX92" fmla="*/ 40486 w 90188"/>
                <a:gd name="connsiteY92" fmla="*/ 1416 h 91909"/>
                <a:gd name="connsiteX93" fmla="*/ 40932 w 90188"/>
                <a:gd name="connsiteY93" fmla="*/ 2237 h 91909"/>
                <a:gd name="connsiteX94" fmla="*/ 41660 w 90188"/>
                <a:gd name="connsiteY94" fmla="*/ 2988 h 91909"/>
                <a:gd name="connsiteX95" fmla="*/ 42896 w 90188"/>
                <a:gd name="connsiteY95" fmla="*/ 3513 h 91909"/>
                <a:gd name="connsiteX96" fmla="*/ 43678 w 90188"/>
                <a:gd name="connsiteY96" fmla="*/ 4225 h 91909"/>
                <a:gd name="connsiteX97" fmla="*/ 43592 w 90188"/>
                <a:gd name="connsiteY97" fmla="*/ 6126 h 91909"/>
                <a:gd name="connsiteX98" fmla="*/ 43889 w 90188"/>
                <a:gd name="connsiteY98" fmla="*/ 7972 h 91909"/>
                <a:gd name="connsiteX99" fmla="*/ 44429 w 90188"/>
                <a:gd name="connsiteY99" fmla="*/ 8395 h 91909"/>
                <a:gd name="connsiteX100" fmla="*/ 44711 w 90188"/>
                <a:gd name="connsiteY100" fmla="*/ 9498 h 91909"/>
                <a:gd name="connsiteX101" fmla="*/ 44852 w 90188"/>
                <a:gd name="connsiteY101" fmla="*/ 10702 h 91909"/>
                <a:gd name="connsiteX102" fmla="*/ 45149 w 90188"/>
                <a:gd name="connsiteY102" fmla="*/ 11336 h 91909"/>
                <a:gd name="connsiteX103" fmla="*/ 45360 w 90188"/>
                <a:gd name="connsiteY103" fmla="*/ 12556 h 91909"/>
                <a:gd name="connsiteX104" fmla="*/ 45251 w 90188"/>
                <a:gd name="connsiteY104" fmla="*/ 13871 h 91909"/>
                <a:gd name="connsiteX105" fmla="*/ 45478 w 90188"/>
                <a:gd name="connsiteY105" fmla="*/ 14786 h 91909"/>
                <a:gd name="connsiteX106" fmla="*/ 46385 w 90188"/>
                <a:gd name="connsiteY106" fmla="*/ 16374 h 91909"/>
                <a:gd name="connsiteX107" fmla="*/ 46948 w 90188"/>
                <a:gd name="connsiteY107" fmla="*/ 18369 h 91909"/>
                <a:gd name="connsiteX108" fmla="*/ 46956 w 90188"/>
                <a:gd name="connsiteY108" fmla="*/ 19793 h 91909"/>
                <a:gd name="connsiteX109" fmla="*/ 46620 w 90188"/>
                <a:gd name="connsiteY109" fmla="*/ 21280 h 91909"/>
                <a:gd name="connsiteX110" fmla="*/ 46017 w 90188"/>
                <a:gd name="connsiteY110" fmla="*/ 22641 h 91909"/>
                <a:gd name="connsiteX111" fmla="*/ 44961 w 90188"/>
                <a:gd name="connsiteY111" fmla="*/ 24120 h 91909"/>
                <a:gd name="connsiteX112" fmla="*/ 44875 w 90188"/>
                <a:gd name="connsiteY112" fmla="*/ 24706 h 91909"/>
                <a:gd name="connsiteX113" fmla="*/ 45501 w 90188"/>
                <a:gd name="connsiteY113" fmla="*/ 25090 h 91909"/>
                <a:gd name="connsiteX114" fmla="*/ 46455 w 90188"/>
                <a:gd name="connsiteY114" fmla="*/ 25176 h 91909"/>
                <a:gd name="connsiteX115" fmla="*/ 47254 w 90188"/>
                <a:gd name="connsiteY115" fmla="*/ 24863 h 91909"/>
                <a:gd name="connsiteX116" fmla="*/ 49272 w 90188"/>
                <a:gd name="connsiteY116" fmla="*/ 25551 h 91909"/>
                <a:gd name="connsiteX117" fmla="*/ 50328 w 90188"/>
                <a:gd name="connsiteY117" fmla="*/ 26521 h 91909"/>
                <a:gd name="connsiteX118" fmla="*/ 51259 w 90188"/>
                <a:gd name="connsiteY118" fmla="*/ 27734 h 91909"/>
                <a:gd name="connsiteX119" fmla="*/ 52096 w 90188"/>
                <a:gd name="connsiteY119" fmla="*/ 28344 h 91909"/>
                <a:gd name="connsiteX120" fmla="*/ 52472 w 90188"/>
                <a:gd name="connsiteY120" fmla="*/ 29103 h 91909"/>
                <a:gd name="connsiteX121" fmla="*/ 53903 w 90188"/>
                <a:gd name="connsiteY121" fmla="*/ 28900 h 91909"/>
                <a:gd name="connsiteX122" fmla="*/ 55570 w 90188"/>
                <a:gd name="connsiteY122" fmla="*/ 28164 h 91909"/>
                <a:gd name="connsiteX123" fmla="*/ 55914 w 90188"/>
                <a:gd name="connsiteY123" fmla="*/ 27812 h 91909"/>
                <a:gd name="connsiteX124" fmla="*/ 56407 w 90188"/>
                <a:gd name="connsiteY124" fmla="*/ 28000 h 91909"/>
                <a:gd name="connsiteX125" fmla="*/ 57479 w 90188"/>
                <a:gd name="connsiteY125" fmla="*/ 28078 h 91909"/>
                <a:gd name="connsiteX126" fmla="*/ 58230 w 90188"/>
                <a:gd name="connsiteY126" fmla="*/ 26756 h 91909"/>
                <a:gd name="connsiteX127" fmla="*/ 58832 w 90188"/>
                <a:gd name="connsiteY127" fmla="*/ 25238 h 91909"/>
                <a:gd name="connsiteX128" fmla="*/ 60123 w 90188"/>
                <a:gd name="connsiteY128" fmla="*/ 23588 h 91909"/>
                <a:gd name="connsiteX129" fmla="*/ 60757 w 90188"/>
                <a:gd name="connsiteY129" fmla="*/ 22954 h 91909"/>
                <a:gd name="connsiteX130" fmla="*/ 60921 w 90188"/>
                <a:gd name="connsiteY130" fmla="*/ 21906 h 91909"/>
                <a:gd name="connsiteX131" fmla="*/ 60991 w 90188"/>
                <a:gd name="connsiteY131" fmla="*/ 20544 h 91909"/>
                <a:gd name="connsiteX132" fmla="*/ 61461 w 90188"/>
                <a:gd name="connsiteY132" fmla="*/ 19363 h 91909"/>
                <a:gd name="connsiteX133" fmla="*/ 62525 w 90188"/>
                <a:gd name="connsiteY133" fmla="*/ 18714 h 91909"/>
                <a:gd name="connsiteX134" fmla="*/ 63675 w 90188"/>
                <a:gd name="connsiteY134" fmla="*/ 18722 h 91909"/>
                <a:gd name="connsiteX135" fmla="*/ 64301 w 90188"/>
                <a:gd name="connsiteY135" fmla="*/ 18964 h 91909"/>
                <a:gd name="connsiteX136" fmla="*/ 64621 w 90188"/>
                <a:gd name="connsiteY136" fmla="*/ 20106 h 91909"/>
                <a:gd name="connsiteX137" fmla="*/ 65545 w 90188"/>
                <a:gd name="connsiteY137" fmla="*/ 20975 h 9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90188" h="91909">
                  <a:moveTo>
                    <a:pt x="66327" y="21569"/>
                  </a:moveTo>
                  <a:lnTo>
                    <a:pt x="66757" y="21827"/>
                  </a:lnTo>
                  <a:lnTo>
                    <a:pt x="67415" y="22500"/>
                  </a:lnTo>
                  <a:lnTo>
                    <a:pt x="68040" y="24800"/>
                  </a:lnTo>
                  <a:lnTo>
                    <a:pt x="70497" y="32225"/>
                  </a:lnTo>
                  <a:lnTo>
                    <a:pt x="70372" y="34274"/>
                  </a:lnTo>
                  <a:lnTo>
                    <a:pt x="69887" y="35612"/>
                  </a:lnTo>
                  <a:lnTo>
                    <a:pt x="69871" y="36919"/>
                  </a:lnTo>
                  <a:lnTo>
                    <a:pt x="69707" y="38217"/>
                  </a:lnTo>
                  <a:lnTo>
                    <a:pt x="68205" y="40330"/>
                  </a:lnTo>
                  <a:lnTo>
                    <a:pt x="63761" y="44664"/>
                  </a:lnTo>
                  <a:lnTo>
                    <a:pt x="64105" y="45047"/>
                  </a:lnTo>
                  <a:lnTo>
                    <a:pt x="65161" y="45540"/>
                  </a:lnTo>
                  <a:lnTo>
                    <a:pt x="66249" y="45791"/>
                  </a:lnTo>
                  <a:lnTo>
                    <a:pt x="67133" y="45658"/>
                  </a:lnTo>
                  <a:lnTo>
                    <a:pt x="68244" y="46737"/>
                  </a:lnTo>
                  <a:lnTo>
                    <a:pt x="69441" y="48098"/>
                  </a:lnTo>
                  <a:lnTo>
                    <a:pt x="70708" y="48810"/>
                  </a:lnTo>
                  <a:lnTo>
                    <a:pt x="72539" y="49428"/>
                  </a:lnTo>
                  <a:lnTo>
                    <a:pt x="74135" y="49499"/>
                  </a:lnTo>
                  <a:lnTo>
                    <a:pt x="75496" y="49256"/>
                  </a:lnTo>
                  <a:lnTo>
                    <a:pt x="77413" y="49530"/>
                  </a:lnTo>
                  <a:lnTo>
                    <a:pt x="79455" y="50657"/>
                  </a:lnTo>
                  <a:lnTo>
                    <a:pt x="80182" y="52511"/>
                  </a:lnTo>
                  <a:lnTo>
                    <a:pt x="80675" y="54130"/>
                  </a:lnTo>
                  <a:lnTo>
                    <a:pt x="81379" y="54952"/>
                  </a:lnTo>
                  <a:lnTo>
                    <a:pt x="81481" y="56352"/>
                  </a:lnTo>
                  <a:lnTo>
                    <a:pt x="82928" y="57580"/>
                  </a:lnTo>
                  <a:lnTo>
                    <a:pt x="85002" y="57831"/>
                  </a:lnTo>
                  <a:lnTo>
                    <a:pt x="87685" y="59270"/>
                  </a:lnTo>
                  <a:lnTo>
                    <a:pt x="88366" y="59192"/>
                  </a:lnTo>
                  <a:lnTo>
                    <a:pt x="88663" y="59012"/>
                  </a:lnTo>
                  <a:lnTo>
                    <a:pt x="88992" y="59286"/>
                  </a:lnTo>
                  <a:lnTo>
                    <a:pt x="89664" y="63448"/>
                  </a:lnTo>
                  <a:lnTo>
                    <a:pt x="90188" y="65654"/>
                  </a:lnTo>
                  <a:lnTo>
                    <a:pt x="89907" y="66554"/>
                  </a:lnTo>
                  <a:lnTo>
                    <a:pt x="89555" y="67250"/>
                  </a:lnTo>
                  <a:lnTo>
                    <a:pt x="89531" y="70614"/>
                  </a:lnTo>
                  <a:lnTo>
                    <a:pt x="88311" y="72539"/>
                  </a:lnTo>
                  <a:lnTo>
                    <a:pt x="88115" y="74659"/>
                  </a:lnTo>
                  <a:lnTo>
                    <a:pt x="87779" y="75340"/>
                  </a:lnTo>
                  <a:lnTo>
                    <a:pt x="86480" y="75950"/>
                  </a:lnTo>
                  <a:lnTo>
                    <a:pt x="86472" y="77577"/>
                  </a:lnTo>
                  <a:lnTo>
                    <a:pt x="86120" y="79541"/>
                  </a:lnTo>
                  <a:lnTo>
                    <a:pt x="85987" y="81622"/>
                  </a:lnTo>
                  <a:lnTo>
                    <a:pt x="86347" y="87083"/>
                  </a:lnTo>
                  <a:lnTo>
                    <a:pt x="86418" y="91143"/>
                  </a:lnTo>
                  <a:lnTo>
                    <a:pt x="87004" y="91910"/>
                  </a:lnTo>
                  <a:lnTo>
                    <a:pt x="84477" y="91573"/>
                  </a:lnTo>
                  <a:lnTo>
                    <a:pt x="77045" y="88467"/>
                  </a:lnTo>
                  <a:lnTo>
                    <a:pt x="71326" y="86691"/>
                  </a:lnTo>
                  <a:lnTo>
                    <a:pt x="52151" y="76521"/>
                  </a:lnTo>
                  <a:lnTo>
                    <a:pt x="46831" y="72437"/>
                  </a:lnTo>
                  <a:lnTo>
                    <a:pt x="40682" y="66358"/>
                  </a:lnTo>
                  <a:lnTo>
                    <a:pt x="27030" y="54099"/>
                  </a:lnTo>
                  <a:lnTo>
                    <a:pt x="23916" y="52135"/>
                  </a:lnTo>
                  <a:lnTo>
                    <a:pt x="19989" y="51181"/>
                  </a:lnTo>
                  <a:lnTo>
                    <a:pt x="17564" y="50132"/>
                  </a:lnTo>
                  <a:lnTo>
                    <a:pt x="15850" y="48998"/>
                  </a:lnTo>
                  <a:lnTo>
                    <a:pt x="14458" y="45603"/>
                  </a:lnTo>
                  <a:lnTo>
                    <a:pt x="11039" y="43577"/>
                  </a:lnTo>
                  <a:lnTo>
                    <a:pt x="4741" y="40697"/>
                  </a:lnTo>
                  <a:lnTo>
                    <a:pt x="0" y="35910"/>
                  </a:lnTo>
                  <a:lnTo>
                    <a:pt x="1166" y="34924"/>
                  </a:lnTo>
                  <a:lnTo>
                    <a:pt x="2871" y="31771"/>
                  </a:lnTo>
                  <a:lnTo>
                    <a:pt x="5265" y="28743"/>
                  </a:lnTo>
                  <a:lnTo>
                    <a:pt x="7495" y="26944"/>
                  </a:lnTo>
                  <a:lnTo>
                    <a:pt x="9263" y="25090"/>
                  </a:lnTo>
                  <a:lnTo>
                    <a:pt x="11140" y="23674"/>
                  </a:lnTo>
                  <a:lnTo>
                    <a:pt x="13816" y="22015"/>
                  </a:lnTo>
                  <a:lnTo>
                    <a:pt x="17923" y="17657"/>
                  </a:lnTo>
                  <a:lnTo>
                    <a:pt x="18878" y="17149"/>
                  </a:lnTo>
                  <a:lnTo>
                    <a:pt x="19535" y="14129"/>
                  </a:lnTo>
                  <a:lnTo>
                    <a:pt x="20568" y="10288"/>
                  </a:lnTo>
                  <a:lnTo>
                    <a:pt x="21757" y="9091"/>
                  </a:lnTo>
                  <a:lnTo>
                    <a:pt x="24550" y="8379"/>
                  </a:lnTo>
                  <a:lnTo>
                    <a:pt x="25199" y="7714"/>
                  </a:lnTo>
                  <a:lnTo>
                    <a:pt x="26185" y="4999"/>
                  </a:lnTo>
                  <a:lnTo>
                    <a:pt x="26826" y="1846"/>
                  </a:lnTo>
                  <a:lnTo>
                    <a:pt x="26881" y="1158"/>
                  </a:lnTo>
                  <a:lnTo>
                    <a:pt x="27977" y="1080"/>
                  </a:lnTo>
                  <a:lnTo>
                    <a:pt x="29862" y="399"/>
                  </a:lnTo>
                  <a:lnTo>
                    <a:pt x="30957" y="704"/>
                  </a:lnTo>
                  <a:lnTo>
                    <a:pt x="31435" y="1612"/>
                  </a:lnTo>
                  <a:lnTo>
                    <a:pt x="31685" y="2378"/>
                  </a:lnTo>
                  <a:lnTo>
                    <a:pt x="37388" y="407"/>
                  </a:lnTo>
                  <a:lnTo>
                    <a:pt x="37889" y="0"/>
                  </a:lnTo>
                  <a:lnTo>
                    <a:pt x="38186" y="70"/>
                  </a:lnTo>
                  <a:lnTo>
                    <a:pt x="38906" y="1846"/>
                  </a:lnTo>
                  <a:lnTo>
                    <a:pt x="39313" y="1737"/>
                  </a:lnTo>
                  <a:lnTo>
                    <a:pt x="39657" y="1228"/>
                  </a:lnTo>
                  <a:lnTo>
                    <a:pt x="40040" y="1173"/>
                  </a:lnTo>
                  <a:lnTo>
                    <a:pt x="40486" y="1416"/>
                  </a:lnTo>
                  <a:lnTo>
                    <a:pt x="40932" y="2237"/>
                  </a:lnTo>
                  <a:lnTo>
                    <a:pt x="41660" y="2988"/>
                  </a:lnTo>
                  <a:lnTo>
                    <a:pt x="42896" y="3513"/>
                  </a:lnTo>
                  <a:lnTo>
                    <a:pt x="43678" y="4225"/>
                  </a:lnTo>
                  <a:lnTo>
                    <a:pt x="43592" y="6126"/>
                  </a:lnTo>
                  <a:lnTo>
                    <a:pt x="43889" y="7972"/>
                  </a:lnTo>
                  <a:lnTo>
                    <a:pt x="44429" y="8395"/>
                  </a:lnTo>
                  <a:lnTo>
                    <a:pt x="44711" y="9498"/>
                  </a:lnTo>
                  <a:lnTo>
                    <a:pt x="44852" y="10702"/>
                  </a:lnTo>
                  <a:lnTo>
                    <a:pt x="45149" y="11336"/>
                  </a:lnTo>
                  <a:lnTo>
                    <a:pt x="45360" y="12556"/>
                  </a:lnTo>
                  <a:lnTo>
                    <a:pt x="45251" y="13871"/>
                  </a:lnTo>
                  <a:lnTo>
                    <a:pt x="45478" y="14786"/>
                  </a:lnTo>
                  <a:lnTo>
                    <a:pt x="46385" y="16374"/>
                  </a:lnTo>
                  <a:lnTo>
                    <a:pt x="46948" y="18369"/>
                  </a:lnTo>
                  <a:lnTo>
                    <a:pt x="46956" y="19793"/>
                  </a:lnTo>
                  <a:lnTo>
                    <a:pt x="46620" y="21280"/>
                  </a:lnTo>
                  <a:lnTo>
                    <a:pt x="46017" y="22641"/>
                  </a:lnTo>
                  <a:lnTo>
                    <a:pt x="44961" y="24120"/>
                  </a:lnTo>
                  <a:lnTo>
                    <a:pt x="44875" y="24706"/>
                  </a:lnTo>
                  <a:lnTo>
                    <a:pt x="45501" y="25090"/>
                  </a:lnTo>
                  <a:lnTo>
                    <a:pt x="46455" y="25176"/>
                  </a:lnTo>
                  <a:lnTo>
                    <a:pt x="47254" y="24863"/>
                  </a:lnTo>
                  <a:lnTo>
                    <a:pt x="49272" y="25551"/>
                  </a:lnTo>
                  <a:lnTo>
                    <a:pt x="50328" y="26521"/>
                  </a:lnTo>
                  <a:lnTo>
                    <a:pt x="51259" y="27734"/>
                  </a:lnTo>
                  <a:lnTo>
                    <a:pt x="52096" y="28344"/>
                  </a:lnTo>
                  <a:lnTo>
                    <a:pt x="52472" y="29103"/>
                  </a:lnTo>
                  <a:lnTo>
                    <a:pt x="53903" y="28900"/>
                  </a:lnTo>
                  <a:lnTo>
                    <a:pt x="55570" y="28164"/>
                  </a:lnTo>
                  <a:lnTo>
                    <a:pt x="55914" y="27812"/>
                  </a:lnTo>
                  <a:lnTo>
                    <a:pt x="56407" y="28000"/>
                  </a:lnTo>
                  <a:lnTo>
                    <a:pt x="57479" y="28078"/>
                  </a:lnTo>
                  <a:lnTo>
                    <a:pt x="58230" y="26756"/>
                  </a:lnTo>
                  <a:lnTo>
                    <a:pt x="58832" y="25238"/>
                  </a:lnTo>
                  <a:lnTo>
                    <a:pt x="60123" y="23588"/>
                  </a:lnTo>
                  <a:lnTo>
                    <a:pt x="60757" y="22954"/>
                  </a:lnTo>
                  <a:lnTo>
                    <a:pt x="60921" y="21906"/>
                  </a:lnTo>
                  <a:lnTo>
                    <a:pt x="60991" y="20544"/>
                  </a:lnTo>
                  <a:lnTo>
                    <a:pt x="61461" y="19363"/>
                  </a:lnTo>
                  <a:lnTo>
                    <a:pt x="62525" y="18714"/>
                  </a:lnTo>
                  <a:lnTo>
                    <a:pt x="63675" y="18722"/>
                  </a:lnTo>
                  <a:lnTo>
                    <a:pt x="64301" y="18964"/>
                  </a:lnTo>
                  <a:lnTo>
                    <a:pt x="64621" y="20106"/>
                  </a:lnTo>
                  <a:lnTo>
                    <a:pt x="65545" y="2097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7" name="Freeform: Shape 706">
              <a:extLst>
                <a:ext uri="{FF2B5EF4-FFF2-40B4-BE49-F238E27FC236}">
                  <a16:creationId xmlns:a16="http://schemas.microsoft.com/office/drawing/2014/main" id="{BDC4EA0B-8605-CADA-AE88-6BACBE2DB3B9}"/>
                </a:ext>
              </a:extLst>
            </p:cNvPr>
            <p:cNvSpPr>
              <a:spLocks/>
            </p:cNvSpPr>
            <p:nvPr/>
          </p:nvSpPr>
          <p:spPr>
            <a:xfrm>
              <a:off x="7844860" y="5299922"/>
              <a:ext cx="51353" cy="51783"/>
            </a:xfrm>
            <a:custGeom>
              <a:avLst/>
              <a:gdLst>
                <a:gd name="connsiteX0" fmla="*/ 36997 w 51353"/>
                <a:gd name="connsiteY0" fmla="*/ 38100 h 51783"/>
                <a:gd name="connsiteX1" fmla="*/ 35026 w 51353"/>
                <a:gd name="connsiteY1" fmla="*/ 38726 h 51783"/>
                <a:gd name="connsiteX2" fmla="*/ 34752 w 51353"/>
                <a:gd name="connsiteY2" fmla="*/ 38773 h 51783"/>
                <a:gd name="connsiteX3" fmla="*/ 33476 w 51353"/>
                <a:gd name="connsiteY3" fmla="*/ 38632 h 51783"/>
                <a:gd name="connsiteX4" fmla="*/ 31787 w 51353"/>
                <a:gd name="connsiteY4" fmla="*/ 38781 h 51783"/>
                <a:gd name="connsiteX5" fmla="*/ 30465 w 51353"/>
                <a:gd name="connsiteY5" fmla="*/ 39125 h 51783"/>
                <a:gd name="connsiteX6" fmla="*/ 29432 w 51353"/>
                <a:gd name="connsiteY6" fmla="*/ 39258 h 51783"/>
                <a:gd name="connsiteX7" fmla="*/ 27750 w 51353"/>
                <a:gd name="connsiteY7" fmla="*/ 41050 h 51783"/>
                <a:gd name="connsiteX8" fmla="*/ 24683 w 51353"/>
                <a:gd name="connsiteY8" fmla="*/ 45884 h 51783"/>
                <a:gd name="connsiteX9" fmla="*/ 23869 w 51353"/>
                <a:gd name="connsiteY9" fmla="*/ 46901 h 51783"/>
                <a:gd name="connsiteX10" fmla="*/ 23650 w 51353"/>
                <a:gd name="connsiteY10" fmla="*/ 48811 h 51783"/>
                <a:gd name="connsiteX11" fmla="*/ 22938 w 51353"/>
                <a:gd name="connsiteY11" fmla="*/ 50320 h 51783"/>
                <a:gd name="connsiteX12" fmla="*/ 22062 w 51353"/>
                <a:gd name="connsiteY12" fmla="*/ 51494 h 51783"/>
                <a:gd name="connsiteX13" fmla="*/ 21217 w 51353"/>
                <a:gd name="connsiteY13" fmla="*/ 51783 h 51783"/>
                <a:gd name="connsiteX14" fmla="*/ 18667 w 51353"/>
                <a:gd name="connsiteY14" fmla="*/ 51314 h 51783"/>
                <a:gd name="connsiteX15" fmla="*/ 15397 w 51353"/>
                <a:gd name="connsiteY15" fmla="*/ 50711 h 51783"/>
                <a:gd name="connsiteX16" fmla="*/ 13496 w 51353"/>
                <a:gd name="connsiteY16" fmla="*/ 49249 h 51783"/>
                <a:gd name="connsiteX17" fmla="*/ 11806 w 51353"/>
                <a:gd name="connsiteY17" fmla="*/ 47324 h 51783"/>
                <a:gd name="connsiteX18" fmla="*/ 10921 w 51353"/>
                <a:gd name="connsiteY18" fmla="*/ 45924 h 51783"/>
                <a:gd name="connsiteX19" fmla="*/ 9983 w 51353"/>
                <a:gd name="connsiteY19" fmla="*/ 45157 h 51783"/>
                <a:gd name="connsiteX20" fmla="*/ 9662 w 51353"/>
                <a:gd name="connsiteY20" fmla="*/ 44727 h 51783"/>
                <a:gd name="connsiteX21" fmla="*/ 8340 w 51353"/>
                <a:gd name="connsiteY21" fmla="*/ 44085 h 51783"/>
                <a:gd name="connsiteX22" fmla="*/ 7839 w 51353"/>
                <a:gd name="connsiteY22" fmla="*/ 43749 h 51783"/>
                <a:gd name="connsiteX23" fmla="*/ 7393 w 51353"/>
                <a:gd name="connsiteY23" fmla="*/ 43506 h 51783"/>
                <a:gd name="connsiteX24" fmla="*/ 6861 w 51353"/>
                <a:gd name="connsiteY24" fmla="*/ 42583 h 51783"/>
                <a:gd name="connsiteX25" fmla="*/ 6540 w 51353"/>
                <a:gd name="connsiteY25" fmla="*/ 41777 h 51783"/>
                <a:gd name="connsiteX26" fmla="*/ 6666 w 51353"/>
                <a:gd name="connsiteY26" fmla="*/ 39532 h 51783"/>
                <a:gd name="connsiteX27" fmla="*/ 5727 w 51353"/>
                <a:gd name="connsiteY27" fmla="*/ 38194 h 51783"/>
                <a:gd name="connsiteX28" fmla="*/ 4123 w 51353"/>
                <a:gd name="connsiteY28" fmla="*/ 35917 h 51783"/>
                <a:gd name="connsiteX29" fmla="*/ 3114 w 51353"/>
                <a:gd name="connsiteY29" fmla="*/ 34048 h 51783"/>
                <a:gd name="connsiteX30" fmla="*/ 1729 w 51353"/>
                <a:gd name="connsiteY30" fmla="*/ 31497 h 51783"/>
                <a:gd name="connsiteX31" fmla="*/ 876 w 51353"/>
                <a:gd name="connsiteY31" fmla="*/ 29323 h 51783"/>
                <a:gd name="connsiteX32" fmla="*/ 0 w 51353"/>
                <a:gd name="connsiteY32" fmla="*/ 27069 h 51783"/>
                <a:gd name="connsiteX33" fmla="*/ 117 w 51353"/>
                <a:gd name="connsiteY33" fmla="*/ 26099 h 51783"/>
                <a:gd name="connsiteX34" fmla="*/ 955 w 51353"/>
                <a:gd name="connsiteY34" fmla="*/ 25442 h 51783"/>
                <a:gd name="connsiteX35" fmla="*/ 3419 w 51353"/>
                <a:gd name="connsiteY35" fmla="*/ 24307 h 51783"/>
                <a:gd name="connsiteX36" fmla="*/ 5328 w 51353"/>
                <a:gd name="connsiteY36" fmla="*/ 23431 h 51783"/>
                <a:gd name="connsiteX37" fmla="*/ 6697 w 51353"/>
                <a:gd name="connsiteY37" fmla="*/ 21828 h 51783"/>
                <a:gd name="connsiteX38" fmla="*/ 8191 w 51353"/>
                <a:gd name="connsiteY38" fmla="*/ 19433 h 51783"/>
                <a:gd name="connsiteX39" fmla="*/ 8919 w 51353"/>
                <a:gd name="connsiteY39" fmla="*/ 18002 h 51783"/>
                <a:gd name="connsiteX40" fmla="*/ 9647 w 51353"/>
                <a:gd name="connsiteY40" fmla="*/ 17345 h 51783"/>
                <a:gd name="connsiteX41" fmla="*/ 10437 w 51353"/>
                <a:gd name="connsiteY41" fmla="*/ 16335 h 51783"/>
                <a:gd name="connsiteX42" fmla="*/ 11822 w 51353"/>
                <a:gd name="connsiteY42" fmla="*/ 14090 h 51783"/>
                <a:gd name="connsiteX43" fmla="*/ 13362 w 51353"/>
                <a:gd name="connsiteY43" fmla="*/ 11602 h 51783"/>
                <a:gd name="connsiteX44" fmla="*/ 15013 w 51353"/>
                <a:gd name="connsiteY44" fmla="*/ 8935 h 51783"/>
                <a:gd name="connsiteX45" fmla="*/ 17094 w 51353"/>
                <a:gd name="connsiteY45" fmla="*/ 8160 h 51783"/>
                <a:gd name="connsiteX46" fmla="*/ 19934 w 51353"/>
                <a:gd name="connsiteY46" fmla="*/ 7268 h 51783"/>
                <a:gd name="connsiteX47" fmla="*/ 22672 w 51353"/>
                <a:gd name="connsiteY47" fmla="*/ 4937 h 51783"/>
                <a:gd name="connsiteX48" fmla="*/ 25927 w 51353"/>
                <a:gd name="connsiteY48" fmla="*/ 2981 h 51783"/>
                <a:gd name="connsiteX49" fmla="*/ 31177 w 51353"/>
                <a:gd name="connsiteY49" fmla="*/ 853 h 51783"/>
                <a:gd name="connsiteX50" fmla="*/ 33625 w 51353"/>
                <a:gd name="connsiteY50" fmla="*/ 313 h 51783"/>
                <a:gd name="connsiteX51" fmla="*/ 34564 w 51353"/>
                <a:gd name="connsiteY51" fmla="*/ 0 h 51783"/>
                <a:gd name="connsiteX52" fmla="*/ 35151 w 51353"/>
                <a:gd name="connsiteY52" fmla="*/ 407 h 51783"/>
                <a:gd name="connsiteX53" fmla="*/ 35777 w 51353"/>
                <a:gd name="connsiteY53" fmla="*/ 1620 h 51783"/>
                <a:gd name="connsiteX54" fmla="*/ 36669 w 51353"/>
                <a:gd name="connsiteY54" fmla="*/ 2644 h 51783"/>
                <a:gd name="connsiteX55" fmla="*/ 38742 w 51353"/>
                <a:gd name="connsiteY55" fmla="*/ 4413 h 51783"/>
                <a:gd name="connsiteX56" fmla="*/ 39618 w 51353"/>
                <a:gd name="connsiteY56" fmla="*/ 4843 h 51783"/>
                <a:gd name="connsiteX57" fmla="*/ 41762 w 51353"/>
                <a:gd name="connsiteY57" fmla="*/ 7472 h 51783"/>
                <a:gd name="connsiteX58" fmla="*/ 44046 w 51353"/>
                <a:gd name="connsiteY58" fmla="*/ 9271 h 51783"/>
                <a:gd name="connsiteX59" fmla="*/ 46683 w 51353"/>
                <a:gd name="connsiteY59" fmla="*/ 11352 h 51783"/>
                <a:gd name="connsiteX60" fmla="*/ 48474 w 51353"/>
                <a:gd name="connsiteY60" fmla="*/ 12385 h 51783"/>
                <a:gd name="connsiteX61" fmla="*/ 49397 w 51353"/>
                <a:gd name="connsiteY61" fmla="*/ 12674 h 51783"/>
                <a:gd name="connsiteX62" fmla="*/ 50148 w 51353"/>
                <a:gd name="connsiteY62" fmla="*/ 14520 h 51783"/>
                <a:gd name="connsiteX63" fmla="*/ 50923 w 51353"/>
                <a:gd name="connsiteY63" fmla="*/ 15889 h 51783"/>
                <a:gd name="connsiteX64" fmla="*/ 51353 w 51353"/>
                <a:gd name="connsiteY64" fmla="*/ 17172 h 51783"/>
                <a:gd name="connsiteX65" fmla="*/ 51267 w 51353"/>
                <a:gd name="connsiteY65" fmla="*/ 18425 h 51783"/>
                <a:gd name="connsiteX66" fmla="*/ 50438 w 51353"/>
                <a:gd name="connsiteY66" fmla="*/ 21491 h 51783"/>
                <a:gd name="connsiteX67" fmla="*/ 49225 w 51353"/>
                <a:gd name="connsiteY67" fmla="*/ 24628 h 51783"/>
                <a:gd name="connsiteX68" fmla="*/ 48247 w 51353"/>
                <a:gd name="connsiteY68" fmla="*/ 25927 h 51783"/>
                <a:gd name="connsiteX69" fmla="*/ 47058 w 51353"/>
                <a:gd name="connsiteY69" fmla="*/ 26756 h 51783"/>
                <a:gd name="connsiteX70" fmla="*/ 45900 w 51353"/>
                <a:gd name="connsiteY70" fmla="*/ 28000 h 51783"/>
                <a:gd name="connsiteX71" fmla="*/ 45454 w 51353"/>
                <a:gd name="connsiteY71" fmla="*/ 30519 h 51783"/>
                <a:gd name="connsiteX72" fmla="*/ 44930 w 51353"/>
                <a:gd name="connsiteY72" fmla="*/ 33485 h 51783"/>
                <a:gd name="connsiteX73" fmla="*/ 43412 w 51353"/>
                <a:gd name="connsiteY73" fmla="*/ 34705 h 51783"/>
                <a:gd name="connsiteX74" fmla="*/ 42239 w 51353"/>
                <a:gd name="connsiteY74" fmla="*/ 35511 h 51783"/>
                <a:gd name="connsiteX75" fmla="*/ 40604 w 51353"/>
                <a:gd name="connsiteY75" fmla="*/ 36497 h 51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353" h="51783">
                  <a:moveTo>
                    <a:pt x="36997" y="38100"/>
                  </a:moveTo>
                  <a:lnTo>
                    <a:pt x="35026" y="38726"/>
                  </a:lnTo>
                  <a:lnTo>
                    <a:pt x="34752" y="38773"/>
                  </a:lnTo>
                  <a:lnTo>
                    <a:pt x="33476" y="38632"/>
                  </a:lnTo>
                  <a:lnTo>
                    <a:pt x="31787" y="38781"/>
                  </a:lnTo>
                  <a:lnTo>
                    <a:pt x="30465" y="39125"/>
                  </a:lnTo>
                  <a:lnTo>
                    <a:pt x="29432" y="39258"/>
                  </a:lnTo>
                  <a:lnTo>
                    <a:pt x="27750" y="41050"/>
                  </a:lnTo>
                  <a:lnTo>
                    <a:pt x="24683" y="45884"/>
                  </a:lnTo>
                  <a:lnTo>
                    <a:pt x="23869" y="46901"/>
                  </a:lnTo>
                  <a:lnTo>
                    <a:pt x="23650" y="48811"/>
                  </a:lnTo>
                  <a:lnTo>
                    <a:pt x="22938" y="50320"/>
                  </a:lnTo>
                  <a:lnTo>
                    <a:pt x="22062" y="51494"/>
                  </a:lnTo>
                  <a:lnTo>
                    <a:pt x="21217" y="51783"/>
                  </a:lnTo>
                  <a:lnTo>
                    <a:pt x="18667" y="51314"/>
                  </a:lnTo>
                  <a:lnTo>
                    <a:pt x="15397" y="50711"/>
                  </a:lnTo>
                  <a:lnTo>
                    <a:pt x="13496" y="49249"/>
                  </a:lnTo>
                  <a:lnTo>
                    <a:pt x="11806" y="47324"/>
                  </a:lnTo>
                  <a:lnTo>
                    <a:pt x="10921" y="45924"/>
                  </a:lnTo>
                  <a:lnTo>
                    <a:pt x="9983" y="45157"/>
                  </a:lnTo>
                  <a:lnTo>
                    <a:pt x="9662" y="44727"/>
                  </a:lnTo>
                  <a:lnTo>
                    <a:pt x="8340" y="44085"/>
                  </a:lnTo>
                  <a:lnTo>
                    <a:pt x="7839" y="43749"/>
                  </a:lnTo>
                  <a:lnTo>
                    <a:pt x="7393" y="43506"/>
                  </a:lnTo>
                  <a:lnTo>
                    <a:pt x="6861" y="42583"/>
                  </a:lnTo>
                  <a:lnTo>
                    <a:pt x="6540" y="41777"/>
                  </a:lnTo>
                  <a:lnTo>
                    <a:pt x="6666" y="39532"/>
                  </a:lnTo>
                  <a:lnTo>
                    <a:pt x="5727" y="38194"/>
                  </a:lnTo>
                  <a:lnTo>
                    <a:pt x="4123" y="35917"/>
                  </a:lnTo>
                  <a:lnTo>
                    <a:pt x="3114" y="34048"/>
                  </a:lnTo>
                  <a:lnTo>
                    <a:pt x="1729" y="31497"/>
                  </a:lnTo>
                  <a:lnTo>
                    <a:pt x="876" y="29323"/>
                  </a:lnTo>
                  <a:lnTo>
                    <a:pt x="0" y="27069"/>
                  </a:lnTo>
                  <a:lnTo>
                    <a:pt x="117" y="26099"/>
                  </a:lnTo>
                  <a:lnTo>
                    <a:pt x="955" y="25442"/>
                  </a:lnTo>
                  <a:lnTo>
                    <a:pt x="3419" y="24307"/>
                  </a:lnTo>
                  <a:lnTo>
                    <a:pt x="5328" y="23431"/>
                  </a:lnTo>
                  <a:lnTo>
                    <a:pt x="6697" y="21828"/>
                  </a:lnTo>
                  <a:lnTo>
                    <a:pt x="8191" y="19433"/>
                  </a:lnTo>
                  <a:lnTo>
                    <a:pt x="8919" y="18002"/>
                  </a:lnTo>
                  <a:lnTo>
                    <a:pt x="9647" y="17345"/>
                  </a:lnTo>
                  <a:lnTo>
                    <a:pt x="10437" y="16335"/>
                  </a:lnTo>
                  <a:lnTo>
                    <a:pt x="11822" y="14090"/>
                  </a:lnTo>
                  <a:lnTo>
                    <a:pt x="13362" y="11602"/>
                  </a:lnTo>
                  <a:lnTo>
                    <a:pt x="15013" y="8935"/>
                  </a:lnTo>
                  <a:lnTo>
                    <a:pt x="17094" y="8160"/>
                  </a:lnTo>
                  <a:lnTo>
                    <a:pt x="19934" y="7268"/>
                  </a:lnTo>
                  <a:lnTo>
                    <a:pt x="22672" y="4937"/>
                  </a:lnTo>
                  <a:lnTo>
                    <a:pt x="25927" y="2981"/>
                  </a:lnTo>
                  <a:lnTo>
                    <a:pt x="31177" y="853"/>
                  </a:lnTo>
                  <a:lnTo>
                    <a:pt x="33625" y="313"/>
                  </a:lnTo>
                  <a:lnTo>
                    <a:pt x="34564" y="0"/>
                  </a:lnTo>
                  <a:lnTo>
                    <a:pt x="35151" y="407"/>
                  </a:lnTo>
                  <a:lnTo>
                    <a:pt x="35777" y="1620"/>
                  </a:lnTo>
                  <a:lnTo>
                    <a:pt x="36669" y="2644"/>
                  </a:lnTo>
                  <a:lnTo>
                    <a:pt x="38742" y="4413"/>
                  </a:lnTo>
                  <a:lnTo>
                    <a:pt x="39618" y="4843"/>
                  </a:lnTo>
                  <a:lnTo>
                    <a:pt x="41762" y="7472"/>
                  </a:lnTo>
                  <a:lnTo>
                    <a:pt x="44046" y="9271"/>
                  </a:lnTo>
                  <a:lnTo>
                    <a:pt x="46683" y="11352"/>
                  </a:lnTo>
                  <a:lnTo>
                    <a:pt x="48474" y="12385"/>
                  </a:lnTo>
                  <a:lnTo>
                    <a:pt x="49397" y="12674"/>
                  </a:lnTo>
                  <a:lnTo>
                    <a:pt x="50148" y="14520"/>
                  </a:lnTo>
                  <a:lnTo>
                    <a:pt x="50923" y="15889"/>
                  </a:lnTo>
                  <a:lnTo>
                    <a:pt x="51353" y="17172"/>
                  </a:lnTo>
                  <a:lnTo>
                    <a:pt x="51267" y="18425"/>
                  </a:lnTo>
                  <a:lnTo>
                    <a:pt x="50438" y="21491"/>
                  </a:lnTo>
                  <a:lnTo>
                    <a:pt x="49225" y="24628"/>
                  </a:lnTo>
                  <a:lnTo>
                    <a:pt x="48247" y="25927"/>
                  </a:lnTo>
                  <a:lnTo>
                    <a:pt x="47058" y="26756"/>
                  </a:lnTo>
                  <a:lnTo>
                    <a:pt x="45900" y="28000"/>
                  </a:lnTo>
                  <a:lnTo>
                    <a:pt x="45454" y="30519"/>
                  </a:lnTo>
                  <a:lnTo>
                    <a:pt x="44930" y="33485"/>
                  </a:lnTo>
                  <a:lnTo>
                    <a:pt x="43412" y="34705"/>
                  </a:lnTo>
                  <a:lnTo>
                    <a:pt x="42239" y="35511"/>
                  </a:lnTo>
                  <a:lnTo>
                    <a:pt x="40604" y="3649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8" name="Freeform: Shape 707">
              <a:extLst>
                <a:ext uri="{FF2B5EF4-FFF2-40B4-BE49-F238E27FC236}">
                  <a16:creationId xmlns:a16="http://schemas.microsoft.com/office/drawing/2014/main" id="{67EDC632-8501-63F6-55DB-FE72A43CBFF8}"/>
                </a:ext>
              </a:extLst>
            </p:cNvPr>
            <p:cNvSpPr>
              <a:spLocks/>
            </p:cNvSpPr>
            <p:nvPr/>
          </p:nvSpPr>
          <p:spPr>
            <a:xfrm>
              <a:off x="7709780" y="3148634"/>
              <a:ext cx="129016" cy="96580"/>
            </a:xfrm>
            <a:custGeom>
              <a:avLst/>
              <a:gdLst>
                <a:gd name="connsiteX0" fmla="*/ 125019 w 129016"/>
                <a:gd name="connsiteY0" fmla="*/ 29158 h 96580"/>
                <a:gd name="connsiteX1" fmla="*/ 124964 w 129016"/>
                <a:gd name="connsiteY1" fmla="*/ 30903 h 96580"/>
                <a:gd name="connsiteX2" fmla="*/ 124432 w 129016"/>
                <a:gd name="connsiteY2" fmla="*/ 33852 h 96580"/>
                <a:gd name="connsiteX3" fmla="*/ 123391 w 129016"/>
                <a:gd name="connsiteY3" fmla="*/ 37654 h 96580"/>
                <a:gd name="connsiteX4" fmla="*/ 122304 w 129016"/>
                <a:gd name="connsiteY4" fmla="*/ 40596 h 96580"/>
                <a:gd name="connsiteX5" fmla="*/ 122038 w 129016"/>
                <a:gd name="connsiteY5" fmla="*/ 41730 h 96580"/>
                <a:gd name="connsiteX6" fmla="*/ 122860 w 129016"/>
                <a:gd name="connsiteY6" fmla="*/ 42677 h 96580"/>
                <a:gd name="connsiteX7" fmla="*/ 126943 w 129016"/>
                <a:gd name="connsiteY7" fmla="*/ 43123 h 96580"/>
                <a:gd name="connsiteX8" fmla="*/ 128680 w 129016"/>
                <a:gd name="connsiteY8" fmla="*/ 43623 h 96580"/>
                <a:gd name="connsiteX9" fmla="*/ 129016 w 129016"/>
                <a:gd name="connsiteY9" fmla="*/ 44406 h 96580"/>
                <a:gd name="connsiteX10" fmla="*/ 128109 w 129016"/>
                <a:gd name="connsiteY10" fmla="*/ 45415 h 96580"/>
                <a:gd name="connsiteX11" fmla="*/ 126802 w 129016"/>
                <a:gd name="connsiteY11" fmla="*/ 46252 h 96580"/>
                <a:gd name="connsiteX12" fmla="*/ 126224 w 129016"/>
                <a:gd name="connsiteY12" fmla="*/ 47050 h 96580"/>
                <a:gd name="connsiteX13" fmla="*/ 125183 w 129016"/>
                <a:gd name="connsiteY13" fmla="*/ 49890 h 96580"/>
                <a:gd name="connsiteX14" fmla="*/ 118392 w 129016"/>
                <a:gd name="connsiteY14" fmla="*/ 49530 h 96580"/>
                <a:gd name="connsiteX15" fmla="*/ 117492 w 129016"/>
                <a:gd name="connsiteY15" fmla="*/ 50109 h 96580"/>
                <a:gd name="connsiteX16" fmla="*/ 117062 w 129016"/>
                <a:gd name="connsiteY16" fmla="*/ 51423 h 96580"/>
                <a:gd name="connsiteX17" fmla="*/ 116726 w 129016"/>
                <a:gd name="connsiteY17" fmla="*/ 52941 h 96580"/>
                <a:gd name="connsiteX18" fmla="*/ 115834 w 129016"/>
                <a:gd name="connsiteY18" fmla="*/ 54741 h 96580"/>
                <a:gd name="connsiteX19" fmla="*/ 114034 w 129016"/>
                <a:gd name="connsiteY19" fmla="*/ 56305 h 96580"/>
                <a:gd name="connsiteX20" fmla="*/ 111210 w 129016"/>
                <a:gd name="connsiteY20" fmla="*/ 56884 h 96580"/>
                <a:gd name="connsiteX21" fmla="*/ 108902 w 129016"/>
                <a:gd name="connsiteY21" fmla="*/ 57948 h 96580"/>
                <a:gd name="connsiteX22" fmla="*/ 107181 w 129016"/>
                <a:gd name="connsiteY22" fmla="*/ 61218 h 96580"/>
                <a:gd name="connsiteX23" fmla="*/ 105898 w 129016"/>
                <a:gd name="connsiteY23" fmla="*/ 65600 h 96580"/>
                <a:gd name="connsiteX24" fmla="*/ 105930 w 129016"/>
                <a:gd name="connsiteY24" fmla="*/ 68698 h 96580"/>
                <a:gd name="connsiteX25" fmla="*/ 106094 w 129016"/>
                <a:gd name="connsiteY25" fmla="*/ 70426 h 96580"/>
                <a:gd name="connsiteX26" fmla="*/ 105945 w 129016"/>
                <a:gd name="connsiteY26" fmla="*/ 71412 h 96580"/>
                <a:gd name="connsiteX27" fmla="*/ 105077 w 129016"/>
                <a:gd name="connsiteY27" fmla="*/ 72484 h 96580"/>
                <a:gd name="connsiteX28" fmla="*/ 103653 w 129016"/>
                <a:gd name="connsiteY28" fmla="*/ 75324 h 96580"/>
                <a:gd name="connsiteX29" fmla="*/ 102495 w 129016"/>
                <a:gd name="connsiteY29" fmla="*/ 78461 h 96580"/>
                <a:gd name="connsiteX30" fmla="*/ 102049 w 129016"/>
                <a:gd name="connsiteY30" fmla="*/ 80159 h 96580"/>
                <a:gd name="connsiteX31" fmla="*/ 102268 w 129016"/>
                <a:gd name="connsiteY31" fmla="*/ 80957 h 96580"/>
                <a:gd name="connsiteX32" fmla="*/ 103575 w 129016"/>
                <a:gd name="connsiteY32" fmla="*/ 80980 h 96580"/>
                <a:gd name="connsiteX33" fmla="*/ 105460 w 129016"/>
                <a:gd name="connsiteY33" fmla="*/ 81622 h 96580"/>
                <a:gd name="connsiteX34" fmla="*/ 106462 w 129016"/>
                <a:gd name="connsiteY34" fmla="*/ 82874 h 96580"/>
                <a:gd name="connsiteX35" fmla="*/ 106829 w 129016"/>
                <a:gd name="connsiteY35" fmla="*/ 84321 h 96580"/>
                <a:gd name="connsiteX36" fmla="*/ 106829 w 129016"/>
                <a:gd name="connsiteY36" fmla="*/ 85870 h 96580"/>
                <a:gd name="connsiteX37" fmla="*/ 106477 w 129016"/>
                <a:gd name="connsiteY37" fmla="*/ 86723 h 96580"/>
                <a:gd name="connsiteX38" fmla="*/ 104967 w 129016"/>
                <a:gd name="connsiteY38" fmla="*/ 87341 h 96580"/>
                <a:gd name="connsiteX39" fmla="*/ 102604 w 129016"/>
                <a:gd name="connsiteY39" fmla="*/ 87364 h 96580"/>
                <a:gd name="connsiteX40" fmla="*/ 101228 w 129016"/>
                <a:gd name="connsiteY40" fmla="*/ 86629 h 96580"/>
                <a:gd name="connsiteX41" fmla="*/ 100946 w 129016"/>
                <a:gd name="connsiteY41" fmla="*/ 86042 h 96580"/>
                <a:gd name="connsiteX42" fmla="*/ 101603 w 129016"/>
                <a:gd name="connsiteY42" fmla="*/ 84548 h 96580"/>
                <a:gd name="connsiteX43" fmla="*/ 101126 w 129016"/>
                <a:gd name="connsiteY43" fmla="*/ 82678 h 96580"/>
                <a:gd name="connsiteX44" fmla="*/ 100148 w 129016"/>
                <a:gd name="connsiteY44" fmla="*/ 81638 h 96580"/>
                <a:gd name="connsiteX45" fmla="*/ 98161 w 129016"/>
                <a:gd name="connsiteY45" fmla="*/ 83194 h 96580"/>
                <a:gd name="connsiteX46" fmla="*/ 96252 w 129016"/>
                <a:gd name="connsiteY46" fmla="*/ 83194 h 96580"/>
                <a:gd name="connsiteX47" fmla="*/ 93967 w 129016"/>
                <a:gd name="connsiteY47" fmla="*/ 84587 h 96580"/>
                <a:gd name="connsiteX48" fmla="*/ 92473 w 129016"/>
                <a:gd name="connsiteY48" fmla="*/ 86809 h 96580"/>
                <a:gd name="connsiteX49" fmla="*/ 91041 w 129016"/>
                <a:gd name="connsiteY49" fmla="*/ 87623 h 96580"/>
                <a:gd name="connsiteX50" fmla="*/ 87161 w 129016"/>
                <a:gd name="connsiteY50" fmla="*/ 87169 h 96580"/>
                <a:gd name="connsiteX51" fmla="*/ 86199 w 129016"/>
                <a:gd name="connsiteY51" fmla="*/ 88147 h 96580"/>
                <a:gd name="connsiteX52" fmla="*/ 85393 w 129016"/>
                <a:gd name="connsiteY52" fmla="*/ 92653 h 96580"/>
                <a:gd name="connsiteX53" fmla="*/ 84931 w 129016"/>
                <a:gd name="connsiteY53" fmla="*/ 93529 h 96580"/>
                <a:gd name="connsiteX54" fmla="*/ 81692 w 129016"/>
                <a:gd name="connsiteY54" fmla="*/ 93341 h 96580"/>
                <a:gd name="connsiteX55" fmla="*/ 78571 w 129016"/>
                <a:gd name="connsiteY55" fmla="*/ 95133 h 96580"/>
                <a:gd name="connsiteX56" fmla="*/ 75043 w 129016"/>
                <a:gd name="connsiteY56" fmla="*/ 96580 h 96580"/>
                <a:gd name="connsiteX57" fmla="*/ 73259 w 129016"/>
                <a:gd name="connsiteY57" fmla="*/ 95579 h 96580"/>
                <a:gd name="connsiteX58" fmla="*/ 72265 w 129016"/>
                <a:gd name="connsiteY58" fmla="*/ 94444 h 96580"/>
                <a:gd name="connsiteX59" fmla="*/ 70341 w 129016"/>
                <a:gd name="connsiteY59" fmla="*/ 94648 h 96580"/>
                <a:gd name="connsiteX60" fmla="*/ 68244 w 129016"/>
                <a:gd name="connsiteY60" fmla="*/ 95149 h 96580"/>
                <a:gd name="connsiteX61" fmla="*/ 66836 w 129016"/>
                <a:gd name="connsiteY61" fmla="*/ 94875 h 96580"/>
                <a:gd name="connsiteX62" fmla="*/ 65255 w 129016"/>
                <a:gd name="connsiteY62" fmla="*/ 95000 h 96580"/>
                <a:gd name="connsiteX63" fmla="*/ 62204 w 129016"/>
                <a:gd name="connsiteY63" fmla="*/ 95868 h 96580"/>
                <a:gd name="connsiteX64" fmla="*/ 58371 w 129016"/>
                <a:gd name="connsiteY64" fmla="*/ 95587 h 96580"/>
                <a:gd name="connsiteX65" fmla="*/ 56736 w 129016"/>
                <a:gd name="connsiteY65" fmla="*/ 94843 h 96580"/>
                <a:gd name="connsiteX66" fmla="*/ 56579 w 129016"/>
                <a:gd name="connsiteY66" fmla="*/ 94131 h 96580"/>
                <a:gd name="connsiteX67" fmla="*/ 56696 w 129016"/>
                <a:gd name="connsiteY67" fmla="*/ 92379 h 96580"/>
                <a:gd name="connsiteX68" fmla="*/ 56657 w 129016"/>
                <a:gd name="connsiteY68" fmla="*/ 89657 h 96580"/>
                <a:gd name="connsiteX69" fmla="*/ 56047 w 129016"/>
                <a:gd name="connsiteY69" fmla="*/ 87247 h 96580"/>
                <a:gd name="connsiteX70" fmla="*/ 54209 w 129016"/>
                <a:gd name="connsiteY70" fmla="*/ 85119 h 96580"/>
                <a:gd name="connsiteX71" fmla="*/ 52284 w 129016"/>
                <a:gd name="connsiteY71" fmla="*/ 83625 h 96580"/>
                <a:gd name="connsiteX72" fmla="*/ 49828 w 129016"/>
                <a:gd name="connsiteY72" fmla="*/ 82084 h 96580"/>
                <a:gd name="connsiteX73" fmla="*/ 48013 w 129016"/>
                <a:gd name="connsiteY73" fmla="*/ 81411 h 96580"/>
                <a:gd name="connsiteX74" fmla="*/ 47019 w 129016"/>
                <a:gd name="connsiteY74" fmla="*/ 81239 h 96580"/>
                <a:gd name="connsiteX75" fmla="*/ 46792 w 129016"/>
                <a:gd name="connsiteY75" fmla="*/ 80347 h 96580"/>
                <a:gd name="connsiteX76" fmla="*/ 46432 w 129016"/>
                <a:gd name="connsiteY76" fmla="*/ 79572 h 96580"/>
                <a:gd name="connsiteX77" fmla="*/ 45579 w 129016"/>
                <a:gd name="connsiteY77" fmla="*/ 78899 h 96580"/>
                <a:gd name="connsiteX78" fmla="*/ 43764 w 129016"/>
                <a:gd name="connsiteY78" fmla="*/ 77992 h 96580"/>
                <a:gd name="connsiteX79" fmla="*/ 42223 w 129016"/>
                <a:gd name="connsiteY79" fmla="*/ 77796 h 96580"/>
                <a:gd name="connsiteX80" fmla="*/ 40964 w 129016"/>
                <a:gd name="connsiteY80" fmla="*/ 79259 h 96580"/>
                <a:gd name="connsiteX81" fmla="*/ 40041 w 129016"/>
                <a:gd name="connsiteY81" fmla="*/ 77429 h 96580"/>
                <a:gd name="connsiteX82" fmla="*/ 39063 w 129016"/>
                <a:gd name="connsiteY82" fmla="*/ 74135 h 96580"/>
                <a:gd name="connsiteX83" fmla="*/ 39164 w 129016"/>
                <a:gd name="connsiteY83" fmla="*/ 71498 h 96580"/>
                <a:gd name="connsiteX84" fmla="*/ 39720 w 129016"/>
                <a:gd name="connsiteY84" fmla="*/ 68862 h 96580"/>
                <a:gd name="connsiteX85" fmla="*/ 42388 w 129016"/>
                <a:gd name="connsiteY85" fmla="*/ 61046 h 96580"/>
                <a:gd name="connsiteX86" fmla="*/ 42247 w 129016"/>
                <a:gd name="connsiteY86" fmla="*/ 59795 h 96580"/>
                <a:gd name="connsiteX87" fmla="*/ 40307 w 129016"/>
                <a:gd name="connsiteY87" fmla="*/ 57604 h 96580"/>
                <a:gd name="connsiteX88" fmla="*/ 37912 w 129016"/>
                <a:gd name="connsiteY88" fmla="*/ 56008 h 96580"/>
                <a:gd name="connsiteX89" fmla="*/ 36590 w 129016"/>
                <a:gd name="connsiteY89" fmla="*/ 52628 h 96580"/>
                <a:gd name="connsiteX90" fmla="*/ 31740 w 129016"/>
                <a:gd name="connsiteY90" fmla="*/ 52433 h 96580"/>
                <a:gd name="connsiteX91" fmla="*/ 27163 w 129016"/>
                <a:gd name="connsiteY91" fmla="*/ 52620 h 96580"/>
                <a:gd name="connsiteX92" fmla="*/ 25724 w 129016"/>
                <a:gd name="connsiteY92" fmla="*/ 52456 h 96580"/>
                <a:gd name="connsiteX93" fmla="*/ 21366 w 129016"/>
                <a:gd name="connsiteY93" fmla="*/ 51040 h 96580"/>
                <a:gd name="connsiteX94" fmla="*/ 17165 w 129016"/>
                <a:gd name="connsiteY94" fmla="*/ 48756 h 96580"/>
                <a:gd name="connsiteX95" fmla="*/ 14356 w 129016"/>
                <a:gd name="connsiteY95" fmla="*/ 47418 h 96580"/>
                <a:gd name="connsiteX96" fmla="*/ 11993 w 129016"/>
                <a:gd name="connsiteY96" fmla="*/ 45916 h 96580"/>
                <a:gd name="connsiteX97" fmla="*/ 10718 w 129016"/>
                <a:gd name="connsiteY97" fmla="*/ 44335 h 96580"/>
                <a:gd name="connsiteX98" fmla="*/ 8708 w 129016"/>
                <a:gd name="connsiteY98" fmla="*/ 44758 h 96580"/>
                <a:gd name="connsiteX99" fmla="*/ 7346 w 129016"/>
                <a:gd name="connsiteY99" fmla="*/ 44773 h 96580"/>
                <a:gd name="connsiteX100" fmla="*/ 7362 w 129016"/>
                <a:gd name="connsiteY100" fmla="*/ 44500 h 96580"/>
                <a:gd name="connsiteX101" fmla="*/ 6588 w 129016"/>
                <a:gd name="connsiteY101" fmla="*/ 41707 h 96580"/>
                <a:gd name="connsiteX102" fmla="*/ 7401 w 129016"/>
                <a:gd name="connsiteY102" fmla="*/ 37419 h 96580"/>
                <a:gd name="connsiteX103" fmla="*/ 5930 w 129016"/>
                <a:gd name="connsiteY103" fmla="*/ 31114 h 96580"/>
                <a:gd name="connsiteX104" fmla="*/ 3528 w 129016"/>
                <a:gd name="connsiteY104" fmla="*/ 23502 h 96580"/>
                <a:gd name="connsiteX105" fmla="*/ 3356 w 129016"/>
                <a:gd name="connsiteY105" fmla="*/ 15310 h 96580"/>
                <a:gd name="connsiteX106" fmla="*/ 3184 w 129016"/>
                <a:gd name="connsiteY106" fmla="*/ 13464 h 96580"/>
                <a:gd name="connsiteX107" fmla="*/ 9083 w 129016"/>
                <a:gd name="connsiteY107" fmla="*/ 8817 h 96580"/>
                <a:gd name="connsiteX108" fmla="*/ 16523 w 129016"/>
                <a:gd name="connsiteY108" fmla="*/ 3833 h 96580"/>
                <a:gd name="connsiteX109" fmla="*/ 18213 w 129016"/>
                <a:gd name="connsiteY109" fmla="*/ 3380 h 96580"/>
                <a:gd name="connsiteX110" fmla="*/ 25067 w 129016"/>
                <a:gd name="connsiteY110" fmla="*/ 422 h 96580"/>
                <a:gd name="connsiteX111" fmla="*/ 25981 w 129016"/>
                <a:gd name="connsiteY111" fmla="*/ 188 h 96580"/>
                <a:gd name="connsiteX112" fmla="*/ 32162 w 129016"/>
                <a:gd name="connsiteY112" fmla="*/ 735 h 96580"/>
                <a:gd name="connsiteX113" fmla="*/ 37013 w 129016"/>
                <a:gd name="connsiteY113" fmla="*/ 1439 h 96580"/>
                <a:gd name="connsiteX114" fmla="*/ 41105 w 129016"/>
                <a:gd name="connsiteY114" fmla="*/ 1353 h 96580"/>
                <a:gd name="connsiteX115" fmla="*/ 43350 w 129016"/>
                <a:gd name="connsiteY115" fmla="*/ 594 h 96580"/>
                <a:gd name="connsiteX116" fmla="*/ 45384 w 129016"/>
                <a:gd name="connsiteY116" fmla="*/ 1228 h 96580"/>
                <a:gd name="connsiteX117" fmla="*/ 47019 w 129016"/>
                <a:gd name="connsiteY117" fmla="*/ 3458 h 96580"/>
                <a:gd name="connsiteX118" fmla="*/ 48709 w 129016"/>
                <a:gd name="connsiteY118" fmla="*/ 3192 h 96580"/>
                <a:gd name="connsiteX119" fmla="*/ 50375 w 129016"/>
                <a:gd name="connsiteY119" fmla="*/ 1752 h 96580"/>
                <a:gd name="connsiteX120" fmla="*/ 59529 w 129016"/>
                <a:gd name="connsiteY120" fmla="*/ 3067 h 96580"/>
                <a:gd name="connsiteX121" fmla="*/ 61594 w 129016"/>
                <a:gd name="connsiteY121" fmla="*/ 3035 h 96580"/>
                <a:gd name="connsiteX122" fmla="*/ 63917 w 129016"/>
                <a:gd name="connsiteY122" fmla="*/ 3247 h 96580"/>
                <a:gd name="connsiteX123" fmla="*/ 68205 w 129016"/>
                <a:gd name="connsiteY123" fmla="*/ 4585 h 96580"/>
                <a:gd name="connsiteX124" fmla="*/ 70677 w 129016"/>
                <a:gd name="connsiteY124" fmla="*/ 5813 h 96580"/>
                <a:gd name="connsiteX125" fmla="*/ 76107 w 129016"/>
                <a:gd name="connsiteY125" fmla="*/ 5070 h 96580"/>
                <a:gd name="connsiteX126" fmla="*/ 78430 w 129016"/>
                <a:gd name="connsiteY126" fmla="*/ 5031 h 96580"/>
                <a:gd name="connsiteX127" fmla="*/ 79643 w 129016"/>
                <a:gd name="connsiteY127" fmla="*/ 4545 h 96580"/>
                <a:gd name="connsiteX128" fmla="*/ 83390 w 129016"/>
                <a:gd name="connsiteY128" fmla="*/ 1181 h 96580"/>
                <a:gd name="connsiteX129" fmla="*/ 85010 w 129016"/>
                <a:gd name="connsiteY129" fmla="*/ 602 h 96580"/>
                <a:gd name="connsiteX130" fmla="*/ 86496 w 129016"/>
                <a:gd name="connsiteY130" fmla="*/ 0 h 96580"/>
                <a:gd name="connsiteX131" fmla="*/ 87857 w 129016"/>
                <a:gd name="connsiteY131" fmla="*/ 509 h 96580"/>
                <a:gd name="connsiteX132" fmla="*/ 88749 w 129016"/>
                <a:gd name="connsiteY132" fmla="*/ 3380 h 96580"/>
                <a:gd name="connsiteX133" fmla="*/ 91519 w 129016"/>
                <a:gd name="connsiteY133" fmla="*/ 8316 h 96580"/>
                <a:gd name="connsiteX134" fmla="*/ 94531 w 129016"/>
                <a:gd name="connsiteY134" fmla="*/ 9185 h 96580"/>
                <a:gd name="connsiteX135" fmla="*/ 102847 w 129016"/>
                <a:gd name="connsiteY135" fmla="*/ 11078 h 96580"/>
                <a:gd name="connsiteX136" fmla="*/ 104545 w 129016"/>
                <a:gd name="connsiteY136" fmla="*/ 12072 h 96580"/>
                <a:gd name="connsiteX137" fmla="*/ 109223 w 129016"/>
                <a:gd name="connsiteY137" fmla="*/ 16406 h 96580"/>
                <a:gd name="connsiteX138" fmla="*/ 112032 w 129016"/>
                <a:gd name="connsiteY138" fmla="*/ 18526 h 96580"/>
                <a:gd name="connsiteX139" fmla="*/ 113816 w 129016"/>
                <a:gd name="connsiteY139" fmla="*/ 20216 h 96580"/>
                <a:gd name="connsiteX140" fmla="*/ 116538 w 129016"/>
                <a:gd name="connsiteY140" fmla="*/ 23525 h 96580"/>
                <a:gd name="connsiteX141" fmla="*/ 118110 w 129016"/>
                <a:gd name="connsiteY141" fmla="*/ 25927 h 96580"/>
                <a:gd name="connsiteX142" fmla="*/ 120739 w 129016"/>
                <a:gd name="connsiteY142" fmla="*/ 27742 h 96580"/>
                <a:gd name="connsiteX143" fmla="*/ 123853 w 129016"/>
                <a:gd name="connsiteY143" fmla="*/ 28962 h 96580"/>
                <a:gd name="connsiteX144" fmla="*/ 125019 w 129016"/>
                <a:gd name="connsiteY144" fmla="*/ 29158 h 96580"/>
                <a:gd name="connsiteX145" fmla="*/ 1275 w 129016"/>
                <a:gd name="connsiteY145" fmla="*/ 44179 h 96580"/>
                <a:gd name="connsiteX146" fmla="*/ 0 w 129016"/>
                <a:gd name="connsiteY146" fmla="*/ 43882 h 96580"/>
                <a:gd name="connsiteX147" fmla="*/ 2511 w 129016"/>
                <a:gd name="connsiteY147" fmla="*/ 39438 h 96580"/>
                <a:gd name="connsiteX148" fmla="*/ 3474 w 129016"/>
                <a:gd name="connsiteY148" fmla="*/ 36543 h 96580"/>
                <a:gd name="connsiteX149" fmla="*/ 4139 w 129016"/>
                <a:gd name="connsiteY149" fmla="*/ 32428 h 96580"/>
                <a:gd name="connsiteX150" fmla="*/ 4725 w 129016"/>
                <a:gd name="connsiteY150" fmla="*/ 31129 h 96580"/>
                <a:gd name="connsiteX151" fmla="*/ 4741 w 129016"/>
                <a:gd name="connsiteY151" fmla="*/ 32999 h 96580"/>
                <a:gd name="connsiteX152" fmla="*/ 4483 w 129016"/>
                <a:gd name="connsiteY152" fmla="*/ 36113 h 96580"/>
                <a:gd name="connsiteX153" fmla="*/ 2895 w 129016"/>
                <a:gd name="connsiteY153" fmla="*/ 41409 h 96580"/>
                <a:gd name="connsiteX154" fmla="*/ 1275 w 129016"/>
                <a:gd name="connsiteY154" fmla="*/ 44179 h 9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129016" h="96580">
                  <a:moveTo>
                    <a:pt x="125019" y="29158"/>
                  </a:moveTo>
                  <a:lnTo>
                    <a:pt x="124964" y="30903"/>
                  </a:lnTo>
                  <a:lnTo>
                    <a:pt x="124432" y="33852"/>
                  </a:lnTo>
                  <a:lnTo>
                    <a:pt x="123391" y="37654"/>
                  </a:lnTo>
                  <a:lnTo>
                    <a:pt x="122304" y="40596"/>
                  </a:lnTo>
                  <a:lnTo>
                    <a:pt x="122038" y="41730"/>
                  </a:lnTo>
                  <a:lnTo>
                    <a:pt x="122860" y="42677"/>
                  </a:lnTo>
                  <a:lnTo>
                    <a:pt x="126943" y="43123"/>
                  </a:lnTo>
                  <a:lnTo>
                    <a:pt x="128680" y="43623"/>
                  </a:lnTo>
                  <a:lnTo>
                    <a:pt x="129016" y="44406"/>
                  </a:lnTo>
                  <a:lnTo>
                    <a:pt x="128109" y="45415"/>
                  </a:lnTo>
                  <a:lnTo>
                    <a:pt x="126802" y="46252"/>
                  </a:lnTo>
                  <a:lnTo>
                    <a:pt x="126224" y="47050"/>
                  </a:lnTo>
                  <a:lnTo>
                    <a:pt x="125183" y="49890"/>
                  </a:lnTo>
                  <a:lnTo>
                    <a:pt x="118392" y="49530"/>
                  </a:lnTo>
                  <a:lnTo>
                    <a:pt x="117492" y="50109"/>
                  </a:lnTo>
                  <a:lnTo>
                    <a:pt x="117062" y="51423"/>
                  </a:lnTo>
                  <a:lnTo>
                    <a:pt x="116726" y="52941"/>
                  </a:lnTo>
                  <a:lnTo>
                    <a:pt x="115834" y="54741"/>
                  </a:lnTo>
                  <a:lnTo>
                    <a:pt x="114034" y="56305"/>
                  </a:lnTo>
                  <a:lnTo>
                    <a:pt x="111210" y="56884"/>
                  </a:lnTo>
                  <a:lnTo>
                    <a:pt x="108902" y="57948"/>
                  </a:lnTo>
                  <a:lnTo>
                    <a:pt x="107181" y="61218"/>
                  </a:lnTo>
                  <a:lnTo>
                    <a:pt x="105898" y="65600"/>
                  </a:lnTo>
                  <a:lnTo>
                    <a:pt x="105930" y="68698"/>
                  </a:lnTo>
                  <a:lnTo>
                    <a:pt x="106094" y="70426"/>
                  </a:lnTo>
                  <a:lnTo>
                    <a:pt x="105945" y="71412"/>
                  </a:lnTo>
                  <a:lnTo>
                    <a:pt x="105077" y="72484"/>
                  </a:lnTo>
                  <a:lnTo>
                    <a:pt x="103653" y="75324"/>
                  </a:lnTo>
                  <a:lnTo>
                    <a:pt x="102495" y="78461"/>
                  </a:lnTo>
                  <a:lnTo>
                    <a:pt x="102049" y="80159"/>
                  </a:lnTo>
                  <a:lnTo>
                    <a:pt x="102268" y="80957"/>
                  </a:lnTo>
                  <a:lnTo>
                    <a:pt x="103575" y="80980"/>
                  </a:lnTo>
                  <a:lnTo>
                    <a:pt x="105460" y="81622"/>
                  </a:lnTo>
                  <a:lnTo>
                    <a:pt x="106462" y="82874"/>
                  </a:lnTo>
                  <a:lnTo>
                    <a:pt x="106829" y="84321"/>
                  </a:lnTo>
                  <a:lnTo>
                    <a:pt x="106829" y="85870"/>
                  </a:lnTo>
                  <a:lnTo>
                    <a:pt x="106477" y="86723"/>
                  </a:lnTo>
                  <a:lnTo>
                    <a:pt x="104967" y="87341"/>
                  </a:lnTo>
                  <a:lnTo>
                    <a:pt x="102604" y="87364"/>
                  </a:lnTo>
                  <a:lnTo>
                    <a:pt x="101228" y="86629"/>
                  </a:lnTo>
                  <a:lnTo>
                    <a:pt x="100946" y="86042"/>
                  </a:lnTo>
                  <a:lnTo>
                    <a:pt x="101603" y="84548"/>
                  </a:lnTo>
                  <a:lnTo>
                    <a:pt x="101126" y="82678"/>
                  </a:lnTo>
                  <a:lnTo>
                    <a:pt x="100148" y="81638"/>
                  </a:lnTo>
                  <a:lnTo>
                    <a:pt x="98161" y="83194"/>
                  </a:lnTo>
                  <a:lnTo>
                    <a:pt x="96252" y="83194"/>
                  </a:lnTo>
                  <a:lnTo>
                    <a:pt x="93967" y="84587"/>
                  </a:lnTo>
                  <a:lnTo>
                    <a:pt x="92473" y="86809"/>
                  </a:lnTo>
                  <a:lnTo>
                    <a:pt x="91041" y="87623"/>
                  </a:lnTo>
                  <a:lnTo>
                    <a:pt x="87161" y="87169"/>
                  </a:lnTo>
                  <a:lnTo>
                    <a:pt x="86199" y="88147"/>
                  </a:lnTo>
                  <a:lnTo>
                    <a:pt x="85393" y="92653"/>
                  </a:lnTo>
                  <a:lnTo>
                    <a:pt x="84931" y="93529"/>
                  </a:lnTo>
                  <a:lnTo>
                    <a:pt x="81692" y="93341"/>
                  </a:lnTo>
                  <a:lnTo>
                    <a:pt x="78571" y="95133"/>
                  </a:lnTo>
                  <a:lnTo>
                    <a:pt x="75043" y="96580"/>
                  </a:lnTo>
                  <a:lnTo>
                    <a:pt x="73259" y="95579"/>
                  </a:lnTo>
                  <a:lnTo>
                    <a:pt x="72265" y="94444"/>
                  </a:lnTo>
                  <a:lnTo>
                    <a:pt x="70341" y="94648"/>
                  </a:lnTo>
                  <a:lnTo>
                    <a:pt x="68244" y="95149"/>
                  </a:lnTo>
                  <a:lnTo>
                    <a:pt x="66836" y="94875"/>
                  </a:lnTo>
                  <a:lnTo>
                    <a:pt x="65255" y="95000"/>
                  </a:lnTo>
                  <a:lnTo>
                    <a:pt x="62204" y="95868"/>
                  </a:lnTo>
                  <a:lnTo>
                    <a:pt x="58371" y="95587"/>
                  </a:lnTo>
                  <a:lnTo>
                    <a:pt x="56736" y="94843"/>
                  </a:lnTo>
                  <a:lnTo>
                    <a:pt x="56579" y="94131"/>
                  </a:lnTo>
                  <a:lnTo>
                    <a:pt x="56696" y="92379"/>
                  </a:lnTo>
                  <a:lnTo>
                    <a:pt x="56657" y="89657"/>
                  </a:lnTo>
                  <a:lnTo>
                    <a:pt x="56047" y="87247"/>
                  </a:lnTo>
                  <a:lnTo>
                    <a:pt x="54209" y="85119"/>
                  </a:lnTo>
                  <a:lnTo>
                    <a:pt x="52284" y="83625"/>
                  </a:lnTo>
                  <a:lnTo>
                    <a:pt x="49828" y="82084"/>
                  </a:lnTo>
                  <a:lnTo>
                    <a:pt x="48013" y="81411"/>
                  </a:lnTo>
                  <a:lnTo>
                    <a:pt x="47019" y="81239"/>
                  </a:lnTo>
                  <a:lnTo>
                    <a:pt x="46792" y="80347"/>
                  </a:lnTo>
                  <a:lnTo>
                    <a:pt x="46432" y="79572"/>
                  </a:lnTo>
                  <a:lnTo>
                    <a:pt x="45579" y="78899"/>
                  </a:lnTo>
                  <a:lnTo>
                    <a:pt x="43764" y="77992"/>
                  </a:lnTo>
                  <a:lnTo>
                    <a:pt x="42223" y="77796"/>
                  </a:lnTo>
                  <a:lnTo>
                    <a:pt x="40964" y="79259"/>
                  </a:lnTo>
                  <a:lnTo>
                    <a:pt x="40041" y="77429"/>
                  </a:lnTo>
                  <a:lnTo>
                    <a:pt x="39063" y="74135"/>
                  </a:lnTo>
                  <a:lnTo>
                    <a:pt x="39164" y="71498"/>
                  </a:lnTo>
                  <a:lnTo>
                    <a:pt x="39720" y="68862"/>
                  </a:lnTo>
                  <a:lnTo>
                    <a:pt x="42388" y="61046"/>
                  </a:lnTo>
                  <a:lnTo>
                    <a:pt x="42247" y="59795"/>
                  </a:lnTo>
                  <a:lnTo>
                    <a:pt x="40307" y="57604"/>
                  </a:lnTo>
                  <a:lnTo>
                    <a:pt x="37912" y="56008"/>
                  </a:lnTo>
                  <a:lnTo>
                    <a:pt x="36590" y="52628"/>
                  </a:lnTo>
                  <a:lnTo>
                    <a:pt x="31740" y="52433"/>
                  </a:lnTo>
                  <a:lnTo>
                    <a:pt x="27163" y="52620"/>
                  </a:lnTo>
                  <a:lnTo>
                    <a:pt x="25724" y="52456"/>
                  </a:lnTo>
                  <a:lnTo>
                    <a:pt x="21366" y="51040"/>
                  </a:lnTo>
                  <a:lnTo>
                    <a:pt x="17165" y="48756"/>
                  </a:lnTo>
                  <a:lnTo>
                    <a:pt x="14356" y="47418"/>
                  </a:lnTo>
                  <a:lnTo>
                    <a:pt x="11993" y="45916"/>
                  </a:lnTo>
                  <a:lnTo>
                    <a:pt x="10718" y="44335"/>
                  </a:lnTo>
                  <a:lnTo>
                    <a:pt x="8708" y="44758"/>
                  </a:lnTo>
                  <a:lnTo>
                    <a:pt x="7346" y="44773"/>
                  </a:lnTo>
                  <a:lnTo>
                    <a:pt x="7362" y="44500"/>
                  </a:lnTo>
                  <a:lnTo>
                    <a:pt x="6588" y="41707"/>
                  </a:lnTo>
                  <a:lnTo>
                    <a:pt x="7401" y="37419"/>
                  </a:lnTo>
                  <a:lnTo>
                    <a:pt x="5930" y="31114"/>
                  </a:lnTo>
                  <a:lnTo>
                    <a:pt x="3528" y="23502"/>
                  </a:lnTo>
                  <a:lnTo>
                    <a:pt x="3356" y="15310"/>
                  </a:lnTo>
                  <a:lnTo>
                    <a:pt x="3184" y="13464"/>
                  </a:lnTo>
                  <a:lnTo>
                    <a:pt x="9083" y="8817"/>
                  </a:lnTo>
                  <a:lnTo>
                    <a:pt x="16523" y="3833"/>
                  </a:lnTo>
                  <a:lnTo>
                    <a:pt x="18213" y="3380"/>
                  </a:lnTo>
                  <a:lnTo>
                    <a:pt x="25067" y="422"/>
                  </a:lnTo>
                  <a:lnTo>
                    <a:pt x="25981" y="188"/>
                  </a:lnTo>
                  <a:lnTo>
                    <a:pt x="32162" y="735"/>
                  </a:lnTo>
                  <a:lnTo>
                    <a:pt x="37013" y="1439"/>
                  </a:lnTo>
                  <a:lnTo>
                    <a:pt x="41105" y="1353"/>
                  </a:lnTo>
                  <a:lnTo>
                    <a:pt x="43350" y="594"/>
                  </a:lnTo>
                  <a:lnTo>
                    <a:pt x="45384" y="1228"/>
                  </a:lnTo>
                  <a:lnTo>
                    <a:pt x="47019" y="3458"/>
                  </a:lnTo>
                  <a:lnTo>
                    <a:pt x="48709" y="3192"/>
                  </a:lnTo>
                  <a:lnTo>
                    <a:pt x="50375" y="1752"/>
                  </a:lnTo>
                  <a:lnTo>
                    <a:pt x="59529" y="3067"/>
                  </a:lnTo>
                  <a:lnTo>
                    <a:pt x="61594" y="3035"/>
                  </a:lnTo>
                  <a:lnTo>
                    <a:pt x="63917" y="3247"/>
                  </a:lnTo>
                  <a:lnTo>
                    <a:pt x="68205" y="4585"/>
                  </a:lnTo>
                  <a:lnTo>
                    <a:pt x="70677" y="5813"/>
                  </a:lnTo>
                  <a:lnTo>
                    <a:pt x="76107" y="5070"/>
                  </a:lnTo>
                  <a:lnTo>
                    <a:pt x="78430" y="5031"/>
                  </a:lnTo>
                  <a:lnTo>
                    <a:pt x="79643" y="4545"/>
                  </a:lnTo>
                  <a:lnTo>
                    <a:pt x="83390" y="1181"/>
                  </a:lnTo>
                  <a:lnTo>
                    <a:pt x="85010" y="602"/>
                  </a:lnTo>
                  <a:lnTo>
                    <a:pt x="86496" y="0"/>
                  </a:lnTo>
                  <a:lnTo>
                    <a:pt x="87857" y="509"/>
                  </a:lnTo>
                  <a:lnTo>
                    <a:pt x="88749" y="3380"/>
                  </a:lnTo>
                  <a:lnTo>
                    <a:pt x="91519" y="8316"/>
                  </a:lnTo>
                  <a:lnTo>
                    <a:pt x="94531" y="9185"/>
                  </a:lnTo>
                  <a:lnTo>
                    <a:pt x="102847" y="11078"/>
                  </a:lnTo>
                  <a:lnTo>
                    <a:pt x="104545" y="12072"/>
                  </a:lnTo>
                  <a:lnTo>
                    <a:pt x="109223" y="16406"/>
                  </a:lnTo>
                  <a:lnTo>
                    <a:pt x="112032" y="18526"/>
                  </a:lnTo>
                  <a:lnTo>
                    <a:pt x="113816" y="20216"/>
                  </a:lnTo>
                  <a:lnTo>
                    <a:pt x="116538" y="23525"/>
                  </a:lnTo>
                  <a:lnTo>
                    <a:pt x="118110" y="25927"/>
                  </a:lnTo>
                  <a:lnTo>
                    <a:pt x="120739" y="27742"/>
                  </a:lnTo>
                  <a:lnTo>
                    <a:pt x="123853" y="28962"/>
                  </a:lnTo>
                  <a:lnTo>
                    <a:pt x="125019" y="29158"/>
                  </a:lnTo>
                  <a:close/>
                  <a:moveTo>
                    <a:pt x="1275" y="44179"/>
                  </a:moveTo>
                  <a:lnTo>
                    <a:pt x="0" y="43882"/>
                  </a:lnTo>
                  <a:lnTo>
                    <a:pt x="2511" y="39438"/>
                  </a:lnTo>
                  <a:lnTo>
                    <a:pt x="3474" y="36543"/>
                  </a:lnTo>
                  <a:lnTo>
                    <a:pt x="4139" y="32428"/>
                  </a:lnTo>
                  <a:lnTo>
                    <a:pt x="4725" y="31129"/>
                  </a:lnTo>
                  <a:lnTo>
                    <a:pt x="4741" y="32999"/>
                  </a:lnTo>
                  <a:lnTo>
                    <a:pt x="4483" y="36113"/>
                  </a:lnTo>
                  <a:lnTo>
                    <a:pt x="2895" y="41409"/>
                  </a:lnTo>
                  <a:lnTo>
                    <a:pt x="1275" y="4417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9" name="Freeform: Shape 708">
              <a:extLst>
                <a:ext uri="{FF2B5EF4-FFF2-40B4-BE49-F238E27FC236}">
                  <a16:creationId xmlns:a16="http://schemas.microsoft.com/office/drawing/2014/main" id="{C1F7581F-6F49-83AC-5B7E-777FBBF399D9}"/>
                </a:ext>
              </a:extLst>
            </p:cNvPr>
            <p:cNvSpPr>
              <a:spLocks/>
            </p:cNvSpPr>
            <p:nvPr/>
          </p:nvSpPr>
          <p:spPr>
            <a:xfrm>
              <a:off x="7376604" y="3377939"/>
              <a:ext cx="16875" cy="24487"/>
            </a:xfrm>
            <a:custGeom>
              <a:avLst/>
              <a:gdLst>
                <a:gd name="connsiteX0" fmla="*/ 8590 w 16875"/>
                <a:gd name="connsiteY0" fmla="*/ 1580 h 24487"/>
                <a:gd name="connsiteX1" fmla="*/ 8418 w 16875"/>
                <a:gd name="connsiteY1" fmla="*/ 2496 h 24487"/>
                <a:gd name="connsiteX2" fmla="*/ 8449 w 16875"/>
                <a:gd name="connsiteY2" fmla="*/ 4537 h 24487"/>
                <a:gd name="connsiteX3" fmla="*/ 9067 w 16875"/>
                <a:gd name="connsiteY3" fmla="*/ 6580 h 24487"/>
                <a:gd name="connsiteX4" fmla="*/ 10538 w 16875"/>
                <a:gd name="connsiteY4" fmla="*/ 8598 h 24487"/>
                <a:gd name="connsiteX5" fmla="*/ 11657 w 16875"/>
                <a:gd name="connsiteY5" fmla="*/ 10053 h 24487"/>
                <a:gd name="connsiteX6" fmla="*/ 13167 w 16875"/>
                <a:gd name="connsiteY6" fmla="*/ 11219 h 24487"/>
                <a:gd name="connsiteX7" fmla="*/ 15717 w 16875"/>
                <a:gd name="connsiteY7" fmla="*/ 12322 h 24487"/>
                <a:gd name="connsiteX8" fmla="*/ 16734 w 16875"/>
                <a:gd name="connsiteY8" fmla="*/ 12557 h 24487"/>
                <a:gd name="connsiteX9" fmla="*/ 16875 w 16875"/>
                <a:gd name="connsiteY9" fmla="*/ 14051 h 24487"/>
                <a:gd name="connsiteX10" fmla="*/ 16679 w 16875"/>
                <a:gd name="connsiteY10" fmla="*/ 15631 h 24487"/>
                <a:gd name="connsiteX11" fmla="*/ 15795 w 16875"/>
                <a:gd name="connsiteY11" fmla="*/ 16500 h 24487"/>
                <a:gd name="connsiteX12" fmla="*/ 14966 w 16875"/>
                <a:gd name="connsiteY12" fmla="*/ 17759 h 24487"/>
                <a:gd name="connsiteX13" fmla="*/ 14340 w 16875"/>
                <a:gd name="connsiteY13" fmla="*/ 19285 h 24487"/>
                <a:gd name="connsiteX14" fmla="*/ 13691 w 16875"/>
                <a:gd name="connsiteY14" fmla="*/ 22219 h 24487"/>
                <a:gd name="connsiteX15" fmla="*/ 13597 w 16875"/>
                <a:gd name="connsiteY15" fmla="*/ 24245 h 24487"/>
                <a:gd name="connsiteX16" fmla="*/ 12126 w 16875"/>
                <a:gd name="connsiteY16" fmla="*/ 23408 h 24487"/>
                <a:gd name="connsiteX17" fmla="*/ 11352 w 16875"/>
                <a:gd name="connsiteY17" fmla="*/ 22837 h 24487"/>
                <a:gd name="connsiteX18" fmla="*/ 10006 w 16875"/>
                <a:gd name="connsiteY18" fmla="*/ 22680 h 24487"/>
                <a:gd name="connsiteX19" fmla="*/ 8668 w 16875"/>
                <a:gd name="connsiteY19" fmla="*/ 23150 h 24487"/>
                <a:gd name="connsiteX20" fmla="*/ 7667 w 16875"/>
                <a:gd name="connsiteY20" fmla="*/ 24174 h 24487"/>
                <a:gd name="connsiteX21" fmla="*/ 6282 w 16875"/>
                <a:gd name="connsiteY21" fmla="*/ 24487 h 24487"/>
                <a:gd name="connsiteX22" fmla="*/ 5148 w 16875"/>
                <a:gd name="connsiteY22" fmla="*/ 24174 h 24487"/>
                <a:gd name="connsiteX23" fmla="*/ 4475 w 16875"/>
                <a:gd name="connsiteY23" fmla="*/ 23408 h 24487"/>
                <a:gd name="connsiteX24" fmla="*/ 3873 w 16875"/>
                <a:gd name="connsiteY24" fmla="*/ 22993 h 24487"/>
                <a:gd name="connsiteX25" fmla="*/ 2159 w 16875"/>
                <a:gd name="connsiteY25" fmla="*/ 22477 h 24487"/>
                <a:gd name="connsiteX26" fmla="*/ 1416 w 16875"/>
                <a:gd name="connsiteY26" fmla="*/ 21358 h 24487"/>
                <a:gd name="connsiteX27" fmla="*/ 1987 w 16875"/>
                <a:gd name="connsiteY27" fmla="*/ 20834 h 24487"/>
                <a:gd name="connsiteX28" fmla="*/ 2472 w 16875"/>
                <a:gd name="connsiteY28" fmla="*/ 20005 h 24487"/>
                <a:gd name="connsiteX29" fmla="*/ 2887 w 16875"/>
                <a:gd name="connsiteY29" fmla="*/ 18839 h 24487"/>
                <a:gd name="connsiteX30" fmla="*/ 3411 w 16875"/>
                <a:gd name="connsiteY30" fmla="*/ 17767 h 24487"/>
                <a:gd name="connsiteX31" fmla="*/ 1729 w 16875"/>
                <a:gd name="connsiteY31" fmla="*/ 14802 h 24487"/>
                <a:gd name="connsiteX32" fmla="*/ 1377 w 16875"/>
                <a:gd name="connsiteY32" fmla="*/ 13894 h 24487"/>
                <a:gd name="connsiteX33" fmla="*/ 0 w 16875"/>
                <a:gd name="connsiteY33" fmla="*/ 12228 h 24487"/>
                <a:gd name="connsiteX34" fmla="*/ 16 w 16875"/>
                <a:gd name="connsiteY34" fmla="*/ 11375 h 24487"/>
                <a:gd name="connsiteX35" fmla="*/ 344 w 16875"/>
                <a:gd name="connsiteY35" fmla="*/ 10570 h 24487"/>
                <a:gd name="connsiteX36" fmla="*/ 219 w 16875"/>
                <a:gd name="connsiteY36" fmla="*/ 9936 h 24487"/>
                <a:gd name="connsiteX37" fmla="*/ 414 w 16875"/>
                <a:gd name="connsiteY37" fmla="*/ 8442 h 24487"/>
                <a:gd name="connsiteX38" fmla="*/ 1385 w 16875"/>
                <a:gd name="connsiteY38" fmla="*/ 7026 h 24487"/>
                <a:gd name="connsiteX39" fmla="*/ 2026 w 16875"/>
                <a:gd name="connsiteY39" fmla="*/ 5273 h 24487"/>
                <a:gd name="connsiteX40" fmla="*/ 3114 w 16875"/>
                <a:gd name="connsiteY40" fmla="*/ 2879 h 24487"/>
                <a:gd name="connsiteX41" fmla="*/ 5515 w 16875"/>
                <a:gd name="connsiteY41" fmla="*/ 0 h 24487"/>
                <a:gd name="connsiteX42" fmla="*/ 7237 w 16875"/>
                <a:gd name="connsiteY42" fmla="*/ 446 h 24487"/>
                <a:gd name="connsiteX43" fmla="*/ 7995 w 16875"/>
                <a:gd name="connsiteY43" fmla="*/ 430 h 24487"/>
                <a:gd name="connsiteX44" fmla="*/ 8449 w 16875"/>
                <a:gd name="connsiteY44" fmla="*/ 1486 h 2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6875" h="24487">
                  <a:moveTo>
                    <a:pt x="8590" y="1580"/>
                  </a:moveTo>
                  <a:lnTo>
                    <a:pt x="8418" y="2496"/>
                  </a:lnTo>
                  <a:lnTo>
                    <a:pt x="8449" y="4537"/>
                  </a:lnTo>
                  <a:lnTo>
                    <a:pt x="9067" y="6580"/>
                  </a:lnTo>
                  <a:lnTo>
                    <a:pt x="10538" y="8598"/>
                  </a:lnTo>
                  <a:lnTo>
                    <a:pt x="11657" y="10053"/>
                  </a:lnTo>
                  <a:lnTo>
                    <a:pt x="13167" y="11219"/>
                  </a:lnTo>
                  <a:lnTo>
                    <a:pt x="15717" y="12322"/>
                  </a:lnTo>
                  <a:lnTo>
                    <a:pt x="16734" y="12557"/>
                  </a:lnTo>
                  <a:lnTo>
                    <a:pt x="16875" y="14051"/>
                  </a:lnTo>
                  <a:lnTo>
                    <a:pt x="16679" y="15631"/>
                  </a:lnTo>
                  <a:lnTo>
                    <a:pt x="15795" y="16500"/>
                  </a:lnTo>
                  <a:lnTo>
                    <a:pt x="14966" y="17759"/>
                  </a:lnTo>
                  <a:lnTo>
                    <a:pt x="14340" y="19285"/>
                  </a:lnTo>
                  <a:lnTo>
                    <a:pt x="13691" y="22219"/>
                  </a:lnTo>
                  <a:lnTo>
                    <a:pt x="13597" y="24245"/>
                  </a:lnTo>
                  <a:lnTo>
                    <a:pt x="12126" y="23408"/>
                  </a:lnTo>
                  <a:lnTo>
                    <a:pt x="11352" y="22837"/>
                  </a:lnTo>
                  <a:lnTo>
                    <a:pt x="10006" y="22680"/>
                  </a:lnTo>
                  <a:lnTo>
                    <a:pt x="8668" y="23150"/>
                  </a:lnTo>
                  <a:lnTo>
                    <a:pt x="7667" y="24174"/>
                  </a:lnTo>
                  <a:lnTo>
                    <a:pt x="6282" y="24487"/>
                  </a:lnTo>
                  <a:lnTo>
                    <a:pt x="5148" y="24174"/>
                  </a:lnTo>
                  <a:lnTo>
                    <a:pt x="4475" y="23408"/>
                  </a:lnTo>
                  <a:lnTo>
                    <a:pt x="3873" y="22993"/>
                  </a:lnTo>
                  <a:lnTo>
                    <a:pt x="2159" y="22477"/>
                  </a:lnTo>
                  <a:lnTo>
                    <a:pt x="1416" y="21358"/>
                  </a:lnTo>
                  <a:lnTo>
                    <a:pt x="1987" y="20834"/>
                  </a:lnTo>
                  <a:lnTo>
                    <a:pt x="2472" y="20005"/>
                  </a:lnTo>
                  <a:lnTo>
                    <a:pt x="2887" y="18839"/>
                  </a:lnTo>
                  <a:lnTo>
                    <a:pt x="3411" y="17767"/>
                  </a:lnTo>
                  <a:lnTo>
                    <a:pt x="1729" y="14802"/>
                  </a:lnTo>
                  <a:lnTo>
                    <a:pt x="1377" y="13894"/>
                  </a:lnTo>
                  <a:lnTo>
                    <a:pt x="0" y="12228"/>
                  </a:lnTo>
                  <a:lnTo>
                    <a:pt x="16" y="11375"/>
                  </a:lnTo>
                  <a:lnTo>
                    <a:pt x="344" y="10570"/>
                  </a:lnTo>
                  <a:lnTo>
                    <a:pt x="219" y="9936"/>
                  </a:lnTo>
                  <a:lnTo>
                    <a:pt x="414" y="8442"/>
                  </a:lnTo>
                  <a:lnTo>
                    <a:pt x="1385" y="7026"/>
                  </a:lnTo>
                  <a:lnTo>
                    <a:pt x="2026" y="5273"/>
                  </a:lnTo>
                  <a:lnTo>
                    <a:pt x="3114" y="2879"/>
                  </a:lnTo>
                  <a:lnTo>
                    <a:pt x="5515" y="0"/>
                  </a:lnTo>
                  <a:lnTo>
                    <a:pt x="7237" y="446"/>
                  </a:lnTo>
                  <a:lnTo>
                    <a:pt x="7995" y="430"/>
                  </a:lnTo>
                  <a:lnTo>
                    <a:pt x="8449" y="148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0" name="Freeform: Shape 709">
              <a:extLst>
                <a:ext uri="{FF2B5EF4-FFF2-40B4-BE49-F238E27FC236}">
                  <a16:creationId xmlns:a16="http://schemas.microsoft.com/office/drawing/2014/main" id="{3EACDB18-5205-59A6-192B-9E133538125A}"/>
                </a:ext>
              </a:extLst>
            </p:cNvPr>
            <p:cNvSpPr>
              <a:spLocks/>
            </p:cNvSpPr>
            <p:nvPr/>
          </p:nvSpPr>
          <p:spPr>
            <a:xfrm>
              <a:off x="7712316" y="3081705"/>
              <a:ext cx="157798" cy="96087"/>
            </a:xfrm>
            <a:custGeom>
              <a:avLst/>
              <a:gdLst>
                <a:gd name="connsiteX0" fmla="*/ 139132 w 157798"/>
                <a:gd name="connsiteY0" fmla="*/ 22015 h 96087"/>
                <a:gd name="connsiteX1" fmla="*/ 141721 w 157798"/>
                <a:gd name="connsiteY1" fmla="*/ 22179 h 96087"/>
                <a:gd name="connsiteX2" fmla="*/ 142629 w 157798"/>
                <a:gd name="connsiteY2" fmla="*/ 22829 h 96087"/>
                <a:gd name="connsiteX3" fmla="*/ 143239 w 157798"/>
                <a:gd name="connsiteY3" fmla="*/ 26021 h 96087"/>
                <a:gd name="connsiteX4" fmla="*/ 146181 w 157798"/>
                <a:gd name="connsiteY4" fmla="*/ 28532 h 96087"/>
                <a:gd name="connsiteX5" fmla="*/ 148903 w 157798"/>
                <a:gd name="connsiteY5" fmla="*/ 30605 h 96087"/>
                <a:gd name="connsiteX6" fmla="*/ 149599 w 157798"/>
                <a:gd name="connsiteY6" fmla="*/ 31568 h 96087"/>
                <a:gd name="connsiteX7" fmla="*/ 149811 w 157798"/>
                <a:gd name="connsiteY7" fmla="*/ 33414 h 96087"/>
                <a:gd name="connsiteX8" fmla="*/ 149638 w 157798"/>
                <a:gd name="connsiteY8" fmla="*/ 35573 h 96087"/>
                <a:gd name="connsiteX9" fmla="*/ 149294 w 157798"/>
                <a:gd name="connsiteY9" fmla="*/ 36684 h 96087"/>
                <a:gd name="connsiteX10" fmla="*/ 148152 w 157798"/>
                <a:gd name="connsiteY10" fmla="*/ 37967 h 96087"/>
                <a:gd name="connsiteX11" fmla="*/ 147159 w 157798"/>
                <a:gd name="connsiteY11" fmla="*/ 41214 h 96087"/>
                <a:gd name="connsiteX12" fmla="*/ 147018 w 157798"/>
                <a:gd name="connsiteY12" fmla="*/ 44296 h 96087"/>
                <a:gd name="connsiteX13" fmla="*/ 145453 w 157798"/>
                <a:gd name="connsiteY13" fmla="*/ 49616 h 96087"/>
                <a:gd name="connsiteX14" fmla="*/ 145805 w 157798"/>
                <a:gd name="connsiteY14" fmla="*/ 49710 h 96087"/>
                <a:gd name="connsiteX15" fmla="*/ 149107 w 157798"/>
                <a:gd name="connsiteY15" fmla="*/ 48756 h 96087"/>
                <a:gd name="connsiteX16" fmla="*/ 150038 w 157798"/>
                <a:gd name="connsiteY16" fmla="*/ 49303 h 96087"/>
                <a:gd name="connsiteX17" fmla="*/ 150765 w 157798"/>
                <a:gd name="connsiteY17" fmla="*/ 50469 h 96087"/>
                <a:gd name="connsiteX18" fmla="*/ 151000 w 157798"/>
                <a:gd name="connsiteY18" fmla="*/ 53794 h 96087"/>
                <a:gd name="connsiteX19" fmla="*/ 152079 w 157798"/>
                <a:gd name="connsiteY19" fmla="*/ 55288 h 96087"/>
                <a:gd name="connsiteX20" fmla="*/ 153182 w 157798"/>
                <a:gd name="connsiteY20" fmla="*/ 57620 h 96087"/>
                <a:gd name="connsiteX21" fmla="*/ 153527 w 157798"/>
                <a:gd name="connsiteY21" fmla="*/ 59427 h 96087"/>
                <a:gd name="connsiteX22" fmla="*/ 155632 w 157798"/>
                <a:gd name="connsiteY22" fmla="*/ 61578 h 96087"/>
                <a:gd name="connsiteX23" fmla="*/ 155796 w 157798"/>
                <a:gd name="connsiteY23" fmla="*/ 62979 h 96087"/>
                <a:gd name="connsiteX24" fmla="*/ 157079 w 157798"/>
                <a:gd name="connsiteY24" fmla="*/ 67884 h 96087"/>
                <a:gd name="connsiteX25" fmla="*/ 157572 w 157798"/>
                <a:gd name="connsiteY25" fmla="*/ 70700 h 96087"/>
                <a:gd name="connsiteX26" fmla="*/ 157799 w 157798"/>
                <a:gd name="connsiteY26" fmla="*/ 72883 h 96087"/>
                <a:gd name="connsiteX27" fmla="*/ 157173 w 157798"/>
                <a:gd name="connsiteY27" fmla="*/ 75645 h 96087"/>
                <a:gd name="connsiteX28" fmla="*/ 156610 w 157798"/>
                <a:gd name="connsiteY28" fmla="*/ 77507 h 96087"/>
                <a:gd name="connsiteX29" fmla="*/ 155952 w 157798"/>
                <a:gd name="connsiteY29" fmla="*/ 77389 h 96087"/>
                <a:gd name="connsiteX30" fmla="*/ 154067 w 157798"/>
                <a:gd name="connsiteY30" fmla="*/ 77882 h 96087"/>
                <a:gd name="connsiteX31" fmla="*/ 151086 w 157798"/>
                <a:gd name="connsiteY31" fmla="*/ 80128 h 96087"/>
                <a:gd name="connsiteX32" fmla="*/ 146650 w 157798"/>
                <a:gd name="connsiteY32" fmla="*/ 85408 h 96087"/>
                <a:gd name="connsiteX33" fmla="*/ 145508 w 157798"/>
                <a:gd name="connsiteY33" fmla="*/ 86574 h 96087"/>
                <a:gd name="connsiteX34" fmla="*/ 144350 w 157798"/>
                <a:gd name="connsiteY34" fmla="*/ 90572 h 96087"/>
                <a:gd name="connsiteX35" fmla="*/ 144068 w 157798"/>
                <a:gd name="connsiteY35" fmla="*/ 90979 h 96087"/>
                <a:gd name="connsiteX36" fmla="*/ 141487 w 157798"/>
                <a:gd name="connsiteY36" fmla="*/ 90799 h 96087"/>
                <a:gd name="connsiteX37" fmla="*/ 140783 w 157798"/>
                <a:gd name="connsiteY37" fmla="*/ 90705 h 96087"/>
                <a:gd name="connsiteX38" fmla="*/ 138201 w 157798"/>
                <a:gd name="connsiteY38" fmla="*/ 90783 h 96087"/>
                <a:gd name="connsiteX39" fmla="*/ 132560 w 157798"/>
                <a:gd name="connsiteY39" fmla="*/ 89742 h 96087"/>
                <a:gd name="connsiteX40" fmla="*/ 130377 w 157798"/>
                <a:gd name="connsiteY40" fmla="*/ 90431 h 96087"/>
                <a:gd name="connsiteX41" fmla="*/ 127514 w 157798"/>
                <a:gd name="connsiteY41" fmla="*/ 94468 h 96087"/>
                <a:gd name="connsiteX42" fmla="*/ 126395 w 157798"/>
                <a:gd name="connsiteY42" fmla="*/ 95063 h 96087"/>
                <a:gd name="connsiteX43" fmla="*/ 123070 w 157798"/>
                <a:gd name="connsiteY43" fmla="*/ 95618 h 96087"/>
                <a:gd name="connsiteX44" fmla="*/ 122484 w 157798"/>
                <a:gd name="connsiteY44" fmla="*/ 96087 h 96087"/>
                <a:gd name="connsiteX45" fmla="*/ 121373 w 157798"/>
                <a:gd name="connsiteY45" fmla="*/ 95900 h 96087"/>
                <a:gd name="connsiteX46" fmla="*/ 118259 w 157798"/>
                <a:gd name="connsiteY46" fmla="*/ 94679 h 96087"/>
                <a:gd name="connsiteX47" fmla="*/ 115630 w 157798"/>
                <a:gd name="connsiteY47" fmla="*/ 92864 h 96087"/>
                <a:gd name="connsiteX48" fmla="*/ 114050 w 157798"/>
                <a:gd name="connsiteY48" fmla="*/ 90462 h 96087"/>
                <a:gd name="connsiteX49" fmla="*/ 111327 w 157798"/>
                <a:gd name="connsiteY49" fmla="*/ 87153 h 96087"/>
                <a:gd name="connsiteX50" fmla="*/ 109543 w 157798"/>
                <a:gd name="connsiteY50" fmla="*/ 85463 h 96087"/>
                <a:gd name="connsiteX51" fmla="*/ 106735 w 157798"/>
                <a:gd name="connsiteY51" fmla="*/ 83343 h 96087"/>
                <a:gd name="connsiteX52" fmla="*/ 102057 w 157798"/>
                <a:gd name="connsiteY52" fmla="*/ 79001 h 96087"/>
                <a:gd name="connsiteX53" fmla="*/ 100359 w 157798"/>
                <a:gd name="connsiteY53" fmla="*/ 78007 h 96087"/>
                <a:gd name="connsiteX54" fmla="*/ 92035 w 157798"/>
                <a:gd name="connsiteY54" fmla="*/ 76114 h 96087"/>
                <a:gd name="connsiteX55" fmla="*/ 89031 w 157798"/>
                <a:gd name="connsiteY55" fmla="*/ 75246 h 96087"/>
                <a:gd name="connsiteX56" fmla="*/ 86261 w 157798"/>
                <a:gd name="connsiteY56" fmla="*/ 70309 h 96087"/>
                <a:gd name="connsiteX57" fmla="*/ 85369 w 157798"/>
                <a:gd name="connsiteY57" fmla="*/ 67430 h 96087"/>
                <a:gd name="connsiteX58" fmla="*/ 84008 w 157798"/>
                <a:gd name="connsiteY58" fmla="*/ 66922 h 96087"/>
                <a:gd name="connsiteX59" fmla="*/ 82514 w 157798"/>
                <a:gd name="connsiteY59" fmla="*/ 67524 h 96087"/>
                <a:gd name="connsiteX60" fmla="*/ 80902 w 157798"/>
                <a:gd name="connsiteY60" fmla="*/ 68103 h 96087"/>
                <a:gd name="connsiteX61" fmla="*/ 77155 w 157798"/>
                <a:gd name="connsiteY61" fmla="*/ 71467 h 96087"/>
                <a:gd name="connsiteX62" fmla="*/ 75942 w 157798"/>
                <a:gd name="connsiteY62" fmla="*/ 71944 h 96087"/>
                <a:gd name="connsiteX63" fmla="*/ 73618 w 157798"/>
                <a:gd name="connsiteY63" fmla="*/ 71983 h 96087"/>
                <a:gd name="connsiteX64" fmla="*/ 68189 w 157798"/>
                <a:gd name="connsiteY64" fmla="*/ 72727 h 96087"/>
                <a:gd name="connsiteX65" fmla="*/ 65717 w 157798"/>
                <a:gd name="connsiteY65" fmla="*/ 71498 h 96087"/>
                <a:gd name="connsiteX66" fmla="*/ 61430 w 157798"/>
                <a:gd name="connsiteY66" fmla="*/ 70160 h 96087"/>
                <a:gd name="connsiteX67" fmla="*/ 59098 w 157798"/>
                <a:gd name="connsiteY67" fmla="*/ 69949 h 96087"/>
                <a:gd name="connsiteX68" fmla="*/ 57033 w 157798"/>
                <a:gd name="connsiteY68" fmla="*/ 69980 h 96087"/>
                <a:gd name="connsiteX69" fmla="*/ 47879 w 157798"/>
                <a:gd name="connsiteY69" fmla="*/ 68666 h 96087"/>
                <a:gd name="connsiteX70" fmla="*/ 46213 w 157798"/>
                <a:gd name="connsiteY70" fmla="*/ 70106 h 96087"/>
                <a:gd name="connsiteX71" fmla="*/ 44523 w 157798"/>
                <a:gd name="connsiteY71" fmla="*/ 70364 h 96087"/>
                <a:gd name="connsiteX72" fmla="*/ 42888 w 157798"/>
                <a:gd name="connsiteY72" fmla="*/ 68134 h 96087"/>
                <a:gd name="connsiteX73" fmla="*/ 40846 w 157798"/>
                <a:gd name="connsiteY73" fmla="*/ 67501 h 96087"/>
                <a:gd name="connsiteX74" fmla="*/ 38601 w 157798"/>
                <a:gd name="connsiteY74" fmla="*/ 68259 h 96087"/>
                <a:gd name="connsiteX75" fmla="*/ 34509 w 157798"/>
                <a:gd name="connsiteY75" fmla="*/ 68345 h 96087"/>
                <a:gd name="connsiteX76" fmla="*/ 29658 w 157798"/>
                <a:gd name="connsiteY76" fmla="*/ 67641 h 96087"/>
                <a:gd name="connsiteX77" fmla="*/ 23486 w 157798"/>
                <a:gd name="connsiteY77" fmla="*/ 67094 h 96087"/>
                <a:gd name="connsiteX78" fmla="*/ 22570 w 157798"/>
                <a:gd name="connsiteY78" fmla="*/ 67328 h 96087"/>
                <a:gd name="connsiteX79" fmla="*/ 15709 w 157798"/>
                <a:gd name="connsiteY79" fmla="*/ 70293 h 96087"/>
                <a:gd name="connsiteX80" fmla="*/ 14020 w 157798"/>
                <a:gd name="connsiteY80" fmla="*/ 70739 h 96087"/>
                <a:gd name="connsiteX81" fmla="*/ 6580 w 157798"/>
                <a:gd name="connsiteY81" fmla="*/ 75723 h 96087"/>
                <a:gd name="connsiteX82" fmla="*/ 680 w 157798"/>
                <a:gd name="connsiteY82" fmla="*/ 80370 h 96087"/>
                <a:gd name="connsiteX83" fmla="*/ 0 w 157798"/>
                <a:gd name="connsiteY83" fmla="*/ 72938 h 96087"/>
                <a:gd name="connsiteX84" fmla="*/ 360 w 157798"/>
                <a:gd name="connsiteY84" fmla="*/ 57964 h 96087"/>
                <a:gd name="connsiteX85" fmla="*/ 1236 w 157798"/>
                <a:gd name="connsiteY85" fmla="*/ 50492 h 96087"/>
                <a:gd name="connsiteX86" fmla="*/ 5320 w 157798"/>
                <a:gd name="connsiteY86" fmla="*/ 46119 h 96087"/>
                <a:gd name="connsiteX87" fmla="*/ 7369 w 157798"/>
                <a:gd name="connsiteY87" fmla="*/ 42708 h 96087"/>
                <a:gd name="connsiteX88" fmla="*/ 8559 w 157798"/>
                <a:gd name="connsiteY88" fmla="*/ 38139 h 96087"/>
                <a:gd name="connsiteX89" fmla="*/ 8918 w 157798"/>
                <a:gd name="connsiteY89" fmla="*/ 33899 h 96087"/>
                <a:gd name="connsiteX90" fmla="*/ 9748 w 157798"/>
                <a:gd name="connsiteY90" fmla="*/ 30386 h 96087"/>
                <a:gd name="connsiteX91" fmla="*/ 15670 w 157798"/>
                <a:gd name="connsiteY91" fmla="*/ 20263 h 96087"/>
                <a:gd name="connsiteX92" fmla="*/ 20356 w 157798"/>
                <a:gd name="connsiteY92" fmla="*/ 19167 h 96087"/>
                <a:gd name="connsiteX93" fmla="*/ 26709 w 157798"/>
                <a:gd name="connsiteY93" fmla="*/ 16343 h 96087"/>
                <a:gd name="connsiteX94" fmla="*/ 33805 w 157798"/>
                <a:gd name="connsiteY94" fmla="*/ 13988 h 96087"/>
                <a:gd name="connsiteX95" fmla="*/ 35174 w 157798"/>
                <a:gd name="connsiteY95" fmla="*/ 16985 h 96087"/>
                <a:gd name="connsiteX96" fmla="*/ 35870 w 157798"/>
                <a:gd name="connsiteY96" fmla="*/ 19269 h 96087"/>
                <a:gd name="connsiteX97" fmla="*/ 44414 w 157798"/>
                <a:gd name="connsiteY97" fmla="*/ 27554 h 96087"/>
                <a:gd name="connsiteX98" fmla="*/ 46588 w 157798"/>
                <a:gd name="connsiteY98" fmla="*/ 30331 h 96087"/>
                <a:gd name="connsiteX99" fmla="*/ 49890 w 157798"/>
                <a:gd name="connsiteY99" fmla="*/ 39798 h 96087"/>
                <a:gd name="connsiteX100" fmla="*/ 57807 w 157798"/>
                <a:gd name="connsiteY100" fmla="*/ 44586 h 96087"/>
                <a:gd name="connsiteX101" fmla="*/ 64027 w 157798"/>
                <a:gd name="connsiteY101" fmla="*/ 43076 h 96087"/>
                <a:gd name="connsiteX102" fmla="*/ 66734 w 157798"/>
                <a:gd name="connsiteY102" fmla="*/ 40752 h 96087"/>
                <a:gd name="connsiteX103" fmla="*/ 71717 w 157798"/>
                <a:gd name="connsiteY103" fmla="*/ 36465 h 96087"/>
                <a:gd name="connsiteX104" fmla="*/ 73939 w 157798"/>
                <a:gd name="connsiteY104" fmla="*/ 33320 h 96087"/>
                <a:gd name="connsiteX105" fmla="*/ 74393 w 157798"/>
                <a:gd name="connsiteY105" fmla="*/ 30285 h 96087"/>
                <a:gd name="connsiteX106" fmla="*/ 73509 w 157798"/>
                <a:gd name="connsiteY106" fmla="*/ 17219 h 96087"/>
                <a:gd name="connsiteX107" fmla="*/ 72163 w 157798"/>
                <a:gd name="connsiteY107" fmla="*/ 11524 h 96087"/>
                <a:gd name="connsiteX108" fmla="*/ 72617 w 157798"/>
                <a:gd name="connsiteY108" fmla="*/ 7972 h 96087"/>
                <a:gd name="connsiteX109" fmla="*/ 73493 w 157798"/>
                <a:gd name="connsiteY109" fmla="*/ 8152 h 96087"/>
                <a:gd name="connsiteX110" fmla="*/ 75613 w 157798"/>
                <a:gd name="connsiteY110" fmla="*/ 6431 h 96087"/>
                <a:gd name="connsiteX111" fmla="*/ 82568 w 157798"/>
                <a:gd name="connsiteY111" fmla="*/ 3239 h 96087"/>
                <a:gd name="connsiteX112" fmla="*/ 83961 w 157798"/>
                <a:gd name="connsiteY112" fmla="*/ 3090 h 96087"/>
                <a:gd name="connsiteX113" fmla="*/ 85549 w 157798"/>
                <a:gd name="connsiteY113" fmla="*/ 2441 h 96087"/>
                <a:gd name="connsiteX114" fmla="*/ 89930 w 157798"/>
                <a:gd name="connsiteY114" fmla="*/ 0 h 96087"/>
                <a:gd name="connsiteX115" fmla="*/ 91346 w 157798"/>
                <a:gd name="connsiteY115" fmla="*/ 1299 h 96087"/>
                <a:gd name="connsiteX116" fmla="*/ 92520 w 157798"/>
                <a:gd name="connsiteY116" fmla="*/ 2770 h 96087"/>
                <a:gd name="connsiteX117" fmla="*/ 93161 w 157798"/>
                <a:gd name="connsiteY117" fmla="*/ 2785 h 96087"/>
                <a:gd name="connsiteX118" fmla="*/ 93482 w 157798"/>
                <a:gd name="connsiteY118" fmla="*/ 2237 h 96087"/>
                <a:gd name="connsiteX119" fmla="*/ 93396 w 157798"/>
                <a:gd name="connsiteY119" fmla="*/ 1291 h 96087"/>
                <a:gd name="connsiteX120" fmla="*/ 93701 w 157798"/>
                <a:gd name="connsiteY120" fmla="*/ 618 h 96087"/>
                <a:gd name="connsiteX121" fmla="*/ 94961 w 157798"/>
                <a:gd name="connsiteY121" fmla="*/ 993 h 96087"/>
                <a:gd name="connsiteX122" fmla="*/ 100038 w 157798"/>
                <a:gd name="connsiteY122" fmla="*/ 4991 h 96087"/>
                <a:gd name="connsiteX123" fmla="*/ 101986 w 157798"/>
                <a:gd name="connsiteY123" fmla="*/ 5930 h 96087"/>
                <a:gd name="connsiteX124" fmla="*/ 103324 w 157798"/>
                <a:gd name="connsiteY124" fmla="*/ 6188 h 96087"/>
                <a:gd name="connsiteX125" fmla="*/ 104920 w 157798"/>
                <a:gd name="connsiteY125" fmla="*/ 8058 h 96087"/>
                <a:gd name="connsiteX126" fmla="*/ 109254 w 157798"/>
                <a:gd name="connsiteY126" fmla="*/ 9302 h 96087"/>
                <a:gd name="connsiteX127" fmla="*/ 109786 w 157798"/>
                <a:gd name="connsiteY127" fmla="*/ 10264 h 96087"/>
                <a:gd name="connsiteX128" fmla="*/ 110114 w 157798"/>
                <a:gd name="connsiteY128" fmla="*/ 11469 h 96087"/>
                <a:gd name="connsiteX129" fmla="*/ 114175 w 157798"/>
                <a:gd name="connsiteY129" fmla="*/ 16507 h 96087"/>
                <a:gd name="connsiteX130" fmla="*/ 115998 w 157798"/>
                <a:gd name="connsiteY130" fmla="*/ 19034 h 96087"/>
                <a:gd name="connsiteX131" fmla="*/ 119597 w 157798"/>
                <a:gd name="connsiteY131" fmla="*/ 21350 h 96087"/>
                <a:gd name="connsiteX132" fmla="*/ 121146 w 157798"/>
                <a:gd name="connsiteY132" fmla="*/ 21898 h 96087"/>
                <a:gd name="connsiteX133" fmla="*/ 127451 w 157798"/>
                <a:gd name="connsiteY133" fmla="*/ 19535 h 96087"/>
                <a:gd name="connsiteX134" fmla="*/ 129204 w 157798"/>
                <a:gd name="connsiteY134" fmla="*/ 18722 h 96087"/>
                <a:gd name="connsiteX135" fmla="*/ 130659 w 157798"/>
                <a:gd name="connsiteY135" fmla="*/ 18706 h 96087"/>
                <a:gd name="connsiteX136" fmla="*/ 132137 w 157798"/>
                <a:gd name="connsiteY136" fmla="*/ 19950 h 96087"/>
                <a:gd name="connsiteX137" fmla="*/ 135517 w 157798"/>
                <a:gd name="connsiteY137" fmla="*/ 21600 h 96087"/>
                <a:gd name="connsiteX138" fmla="*/ 138576 w 157798"/>
                <a:gd name="connsiteY138" fmla="*/ 22125 h 9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57798" h="96087">
                  <a:moveTo>
                    <a:pt x="139132" y="22015"/>
                  </a:moveTo>
                  <a:lnTo>
                    <a:pt x="141721" y="22179"/>
                  </a:lnTo>
                  <a:lnTo>
                    <a:pt x="142629" y="22829"/>
                  </a:lnTo>
                  <a:lnTo>
                    <a:pt x="143239" y="26021"/>
                  </a:lnTo>
                  <a:lnTo>
                    <a:pt x="146181" y="28532"/>
                  </a:lnTo>
                  <a:lnTo>
                    <a:pt x="148903" y="30605"/>
                  </a:lnTo>
                  <a:lnTo>
                    <a:pt x="149599" y="31568"/>
                  </a:lnTo>
                  <a:lnTo>
                    <a:pt x="149811" y="33414"/>
                  </a:lnTo>
                  <a:lnTo>
                    <a:pt x="149638" y="35573"/>
                  </a:lnTo>
                  <a:lnTo>
                    <a:pt x="149294" y="36684"/>
                  </a:lnTo>
                  <a:lnTo>
                    <a:pt x="148152" y="37967"/>
                  </a:lnTo>
                  <a:lnTo>
                    <a:pt x="147159" y="41214"/>
                  </a:lnTo>
                  <a:lnTo>
                    <a:pt x="147018" y="44296"/>
                  </a:lnTo>
                  <a:lnTo>
                    <a:pt x="145453" y="49616"/>
                  </a:lnTo>
                  <a:lnTo>
                    <a:pt x="145805" y="49710"/>
                  </a:lnTo>
                  <a:lnTo>
                    <a:pt x="149107" y="48756"/>
                  </a:lnTo>
                  <a:lnTo>
                    <a:pt x="150038" y="49303"/>
                  </a:lnTo>
                  <a:lnTo>
                    <a:pt x="150765" y="50469"/>
                  </a:lnTo>
                  <a:lnTo>
                    <a:pt x="151000" y="53794"/>
                  </a:lnTo>
                  <a:lnTo>
                    <a:pt x="152079" y="55288"/>
                  </a:lnTo>
                  <a:lnTo>
                    <a:pt x="153182" y="57620"/>
                  </a:lnTo>
                  <a:lnTo>
                    <a:pt x="153527" y="59427"/>
                  </a:lnTo>
                  <a:lnTo>
                    <a:pt x="155632" y="61578"/>
                  </a:lnTo>
                  <a:lnTo>
                    <a:pt x="155796" y="62979"/>
                  </a:lnTo>
                  <a:lnTo>
                    <a:pt x="157079" y="67884"/>
                  </a:lnTo>
                  <a:lnTo>
                    <a:pt x="157572" y="70700"/>
                  </a:lnTo>
                  <a:lnTo>
                    <a:pt x="157799" y="72883"/>
                  </a:lnTo>
                  <a:lnTo>
                    <a:pt x="157173" y="75645"/>
                  </a:lnTo>
                  <a:lnTo>
                    <a:pt x="156610" y="77507"/>
                  </a:lnTo>
                  <a:lnTo>
                    <a:pt x="155952" y="77389"/>
                  </a:lnTo>
                  <a:lnTo>
                    <a:pt x="154067" y="77882"/>
                  </a:lnTo>
                  <a:lnTo>
                    <a:pt x="151086" y="80128"/>
                  </a:lnTo>
                  <a:lnTo>
                    <a:pt x="146650" y="85408"/>
                  </a:lnTo>
                  <a:lnTo>
                    <a:pt x="145508" y="86574"/>
                  </a:lnTo>
                  <a:lnTo>
                    <a:pt x="144350" y="90572"/>
                  </a:lnTo>
                  <a:lnTo>
                    <a:pt x="144068" y="90979"/>
                  </a:lnTo>
                  <a:lnTo>
                    <a:pt x="141487" y="90799"/>
                  </a:lnTo>
                  <a:lnTo>
                    <a:pt x="140783" y="90705"/>
                  </a:lnTo>
                  <a:lnTo>
                    <a:pt x="138201" y="90783"/>
                  </a:lnTo>
                  <a:lnTo>
                    <a:pt x="132560" y="89742"/>
                  </a:lnTo>
                  <a:lnTo>
                    <a:pt x="130377" y="90431"/>
                  </a:lnTo>
                  <a:lnTo>
                    <a:pt x="127514" y="94468"/>
                  </a:lnTo>
                  <a:lnTo>
                    <a:pt x="126395" y="95063"/>
                  </a:lnTo>
                  <a:lnTo>
                    <a:pt x="123070" y="95618"/>
                  </a:lnTo>
                  <a:lnTo>
                    <a:pt x="122484" y="96087"/>
                  </a:lnTo>
                  <a:lnTo>
                    <a:pt x="121373" y="95900"/>
                  </a:lnTo>
                  <a:lnTo>
                    <a:pt x="118259" y="94679"/>
                  </a:lnTo>
                  <a:lnTo>
                    <a:pt x="115630" y="92864"/>
                  </a:lnTo>
                  <a:lnTo>
                    <a:pt x="114050" y="90462"/>
                  </a:lnTo>
                  <a:lnTo>
                    <a:pt x="111327" y="87153"/>
                  </a:lnTo>
                  <a:lnTo>
                    <a:pt x="109543" y="85463"/>
                  </a:lnTo>
                  <a:lnTo>
                    <a:pt x="106735" y="83343"/>
                  </a:lnTo>
                  <a:lnTo>
                    <a:pt x="102057" y="79001"/>
                  </a:lnTo>
                  <a:lnTo>
                    <a:pt x="100359" y="78007"/>
                  </a:lnTo>
                  <a:lnTo>
                    <a:pt x="92035" y="76114"/>
                  </a:lnTo>
                  <a:lnTo>
                    <a:pt x="89031" y="75246"/>
                  </a:lnTo>
                  <a:lnTo>
                    <a:pt x="86261" y="70309"/>
                  </a:lnTo>
                  <a:lnTo>
                    <a:pt x="85369" y="67430"/>
                  </a:lnTo>
                  <a:lnTo>
                    <a:pt x="84008" y="66922"/>
                  </a:lnTo>
                  <a:lnTo>
                    <a:pt x="82514" y="67524"/>
                  </a:lnTo>
                  <a:lnTo>
                    <a:pt x="80902" y="68103"/>
                  </a:lnTo>
                  <a:lnTo>
                    <a:pt x="77155" y="71467"/>
                  </a:lnTo>
                  <a:lnTo>
                    <a:pt x="75942" y="71944"/>
                  </a:lnTo>
                  <a:lnTo>
                    <a:pt x="73618" y="71983"/>
                  </a:lnTo>
                  <a:lnTo>
                    <a:pt x="68189" y="72727"/>
                  </a:lnTo>
                  <a:lnTo>
                    <a:pt x="65717" y="71498"/>
                  </a:lnTo>
                  <a:lnTo>
                    <a:pt x="61430" y="70160"/>
                  </a:lnTo>
                  <a:lnTo>
                    <a:pt x="59098" y="69949"/>
                  </a:lnTo>
                  <a:lnTo>
                    <a:pt x="57033" y="69980"/>
                  </a:lnTo>
                  <a:lnTo>
                    <a:pt x="47879" y="68666"/>
                  </a:lnTo>
                  <a:lnTo>
                    <a:pt x="46213" y="70106"/>
                  </a:lnTo>
                  <a:lnTo>
                    <a:pt x="44523" y="70364"/>
                  </a:lnTo>
                  <a:lnTo>
                    <a:pt x="42888" y="68134"/>
                  </a:lnTo>
                  <a:lnTo>
                    <a:pt x="40846" y="67501"/>
                  </a:lnTo>
                  <a:lnTo>
                    <a:pt x="38601" y="68259"/>
                  </a:lnTo>
                  <a:lnTo>
                    <a:pt x="34509" y="68345"/>
                  </a:lnTo>
                  <a:lnTo>
                    <a:pt x="29658" y="67641"/>
                  </a:lnTo>
                  <a:lnTo>
                    <a:pt x="23486" y="67094"/>
                  </a:lnTo>
                  <a:lnTo>
                    <a:pt x="22570" y="67328"/>
                  </a:lnTo>
                  <a:lnTo>
                    <a:pt x="15709" y="70293"/>
                  </a:lnTo>
                  <a:lnTo>
                    <a:pt x="14020" y="70739"/>
                  </a:lnTo>
                  <a:lnTo>
                    <a:pt x="6580" y="75723"/>
                  </a:lnTo>
                  <a:lnTo>
                    <a:pt x="680" y="80370"/>
                  </a:lnTo>
                  <a:lnTo>
                    <a:pt x="0" y="72938"/>
                  </a:lnTo>
                  <a:lnTo>
                    <a:pt x="360" y="57964"/>
                  </a:lnTo>
                  <a:lnTo>
                    <a:pt x="1236" y="50492"/>
                  </a:lnTo>
                  <a:lnTo>
                    <a:pt x="5320" y="46119"/>
                  </a:lnTo>
                  <a:lnTo>
                    <a:pt x="7369" y="42708"/>
                  </a:lnTo>
                  <a:lnTo>
                    <a:pt x="8559" y="38139"/>
                  </a:lnTo>
                  <a:lnTo>
                    <a:pt x="8918" y="33899"/>
                  </a:lnTo>
                  <a:lnTo>
                    <a:pt x="9748" y="30386"/>
                  </a:lnTo>
                  <a:lnTo>
                    <a:pt x="15670" y="20263"/>
                  </a:lnTo>
                  <a:lnTo>
                    <a:pt x="20356" y="19167"/>
                  </a:lnTo>
                  <a:lnTo>
                    <a:pt x="26709" y="16343"/>
                  </a:lnTo>
                  <a:lnTo>
                    <a:pt x="33805" y="13988"/>
                  </a:lnTo>
                  <a:lnTo>
                    <a:pt x="35174" y="16985"/>
                  </a:lnTo>
                  <a:lnTo>
                    <a:pt x="35870" y="19269"/>
                  </a:lnTo>
                  <a:lnTo>
                    <a:pt x="44414" y="27554"/>
                  </a:lnTo>
                  <a:lnTo>
                    <a:pt x="46588" y="30331"/>
                  </a:lnTo>
                  <a:lnTo>
                    <a:pt x="49890" y="39798"/>
                  </a:lnTo>
                  <a:lnTo>
                    <a:pt x="57807" y="44586"/>
                  </a:lnTo>
                  <a:lnTo>
                    <a:pt x="64027" y="43076"/>
                  </a:lnTo>
                  <a:lnTo>
                    <a:pt x="66734" y="40752"/>
                  </a:lnTo>
                  <a:lnTo>
                    <a:pt x="71717" y="36465"/>
                  </a:lnTo>
                  <a:lnTo>
                    <a:pt x="73939" y="33320"/>
                  </a:lnTo>
                  <a:lnTo>
                    <a:pt x="74393" y="30285"/>
                  </a:lnTo>
                  <a:lnTo>
                    <a:pt x="73509" y="17219"/>
                  </a:lnTo>
                  <a:lnTo>
                    <a:pt x="72163" y="11524"/>
                  </a:lnTo>
                  <a:lnTo>
                    <a:pt x="72617" y="7972"/>
                  </a:lnTo>
                  <a:lnTo>
                    <a:pt x="73493" y="8152"/>
                  </a:lnTo>
                  <a:lnTo>
                    <a:pt x="75613" y="6431"/>
                  </a:lnTo>
                  <a:lnTo>
                    <a:pt x="82568" y="3239"/>
                  </a:lnTo>
                  <a:lnTo>
                    <a:pt x="83961" y="3090"/>
                  </a:lnTo>
                  <a:lnTo>
                    <a:pt x="85549" y="2441"/>
                  </a:lnTo>
                  <a:lnTo>
                    <a:pt x="89930" y="0"/>
                  </a:lnTo>
                  <a:lnTo>
                    <a:pt x="91346" y="1299"/>
                  </a:lnTo>
                  <a:lnTo>
                    <a:pt x="92520" y="2770"/>
                  </a:lnTo>
                  <a:lnTo>
                    <a:pt x="93161" y="2785"/>
                  </a:lnTo>
                  <a:lnTo>
                    <a:pt x="93482" y="2237"/>
                  </a:lnTo>
                  <a:lnTo>
                    <a:pt x="93396" y="1291"/>
                  </a:lnTo>
                  <a:lnTo>
                    <a:pt x="93701" y="618"/>
                  </a:lnTo>
                  <a:lnTo>
                    <a:pt x="94961" y="993"/>
                  </a:lnTo>
                  <a:lnTo>
                    <a:pt x="100038" y="4991"/>
                  </a:lnTo>
                  <a:lnTo>
                    <a:pt x="101986" y="5930"/>
                  </a:lnTo>
                  <a:lnTo>
                    <a:pt x="103324" y="6188"/>
                  </a:lnTo>
                  <a:lnTo>
                    <a:pt x="104920" y="8058"/>
                  </a:lnTo>
                  <a:lnTo>
                    <a:pt x="109254" y="9302"/>
                  </a:lnTo>
                  <a:lnTo>
                    <a:pt x="109786" y="10264"/>
                  </a:lnTo>
                  <a:lnTo>
                    <a:pt x="110114" y="11469"/>
                  </a:lnTo>
                  <a:lnTo>
                    <a:pt x="114175" y="16507"/>
                  </a:lnTo>
                  <a:lnTo>
                    <a:pt x="115998" y="19034"/>
                  </a:lnTo>
                  <a:lnTo>
                    <a:pt x="119597" y="21350"/>
                  </a:lnTo>
                  <a:lnTo>
                    <a:pt x="121146" y="21898"/>
                  </a:lnTo>
                  <a:lnTo>
                    <a:pt x="127451" y="19535"/>
                  </a:lnTo>
                  <a:lnTo>
                    <a:pt x="129204" y="18722"/>
                  </a:lnTo>
                  <a:lnTo>
                    <a:pt x="130659" y="18706"/>
                  </a:lnTo>
                  <a:lnTo>
                    <a:pt x="132137" y="19950"/>
                  </a:lnTo>
                  <a:lnTo>
                    <a:pt x="135517" y="21600"/>
                  </a:lnTo>
                  <a:lnTo>
                    <a:pt x="138576" y="2212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1" name="Freeform: Shape 710">
              <a:extLst>
                <a:ext uri="{FF2B5EF4-FFF2-40B4-BE49-F238E27FC236}">
                  <a16:creationId xmlns:a16="http://schemas.microsoft.com/office/drawing/2014/main" id="{6156A759-4817-8462-AB64-659FCE6B5A74}"/>
                </a:ext>
              </a:extLst>
            </p:cNvPr>
            <p:cNvSpPr>
              <a:spLocks/>
            </p:cNvSpPr>
            <p:nvPr/>
          </p:nvSpPr>
          <p:spPr>
            <a:xfrm>
              <a:off x="7455323" y="3880172"/>
              <a:ext cx="347790" cy="334686"/>
            </a:xfrm>
            <a:custGeom>
              <a:avLst/>
              <a:gdLst>
                <a:gd name="connsiteX0" fmla="*/ 347791 w 347790"/>
                <a:gd name="connsiteY0" fmla="*/ 39532 h 334686"/>
                <a:gd name="connsiteX1" fmla="*/ 346946 w 347790"/>
                <a:gd name="connsiteY1" fmla="*/ 40251 h 334686"/>
                <a:gd name="connsiteX2" fmla="*/ 345741 w 347790"/>
                <a:gd name="connsiteY2" fmla="*/ 41785 h 334686"/>
                <a:gd name="connsiteX3" fmla="*/ 344982 w 347790"/>
                <a:gd name="connsiteY3" fmla="*/ 43146 h 334686"/>
                <a:gd name="connsiteX4" fmla="*/ 342948 w 347790"/>
                <a:gd name="connsiteY4" fmla="*/ 45368 h 334686"/>
                <a:gd name="connsiteX5" fmla="*/ 341250 w 347790"/>
                <a:gd name="connsiteY5" fmla="*/ 47739 h 334686"/>
                <a:gd name="connsiteX6" fmla="*/ 341415 w 347790"/>
                <a:gd name="connsiteY6" fmla="*/ 51204 h 334686"/>
                <a:gd name="connsiteX7" fmla="*/ 341798 w 347790"/>
                <a:gd name="connsiteY7" fmla="*/ 54725 h 334686"/>
                <a:gd name="connsiteX8" fmla="*/ 342940 w 347790"/>
                <a:gd name="connsiteY8" fmla="*/ 58159 h 334686"/>
                <a:gd name="connsiteX9" fmla="*/ 343918 w 347790"/>
                <a:gd name="connsiteY9" fmla="*/ 61977 h 334686"/>
                <a:gd name="connsiteX10" fmla="*/ 343636 w 347790"/>
                <a:gd name="connsiteY10" fmla="*/ 64465 h 334686"/>
                <a:gd name="connsiteX11" fmla="*/ 342799 w 347790"/>
                <a:gd name="connsiteY11" fmla="*/ 67524 h 334686"/>
                <a:gd name="connsiteX12" fmla="*/ 341798 w 347790"/>
                <a:gd name="connsiteY12" fmla="*/ 70075 h 334686"/>
                <a:gd name="connsiteX13" fmla="*/ 338481 w 347790"/>
                <a:gd name="connsiteY13" fmla="*/ 75308 h 334686"/>
                <a:gd name="connsiteX14" fmla="*/ 337972 w 347790"/>
                <a:gd name="connsiteY14" fmla="*/ 76560 h 334686"/>
                <a:gd name="connsiteX15" fmla="*/ 338160 w 347790"/>
                <a:gd name="connsiteY15" fmla="*/ 78320 h 334686"/>
                <a:gd name="connsiteX16" fmla="*/ 340179 w 347790"/>
                <a:gd name="connsiteY16" fmla="*/ 84516 h 334686"/>
                <a:gd name="connsiteX17" fmla="*/ 340335 w 347790"/>
                <a:gd name="connsiteY17" fmla="*/ 86464 h 334686"/>
                <a:gd name="connsiteX18" fmla="*/ 341540 w 347790"/>
                <a:gd name="connsiteY18" fmla="*/ 92457 h 334686"/>
                <a:gd name="connsiteX19" fmla="*/ 342643 w 347790"/>
                <a:gd name="connsiteY19" fmla="*/ 97323 h 334686"/>
                <a:gd name="connsiteX20" fmla="*/ 343864 w 347790"/>
                <a:gd name="connsiteY20" fmla="*/ 101149 h 334686"/>
                <a:gd name="connsiteX21" fmla="*/ 344051 w 347790"/>
                <a:gd name="connsiteY21" fmla="*/ 102197 h 334686"/>
                <a:gd name="connsiteX22" fmla="*/ 344051 w 347790"/>
                <a:gd name="connsiteY22" fmla="*/ 107807 h 334686"/>
                <a:gd name="connsiteX23" fmla="*/ 344051 w 347790"/>
                <a:gd name="connsiteY23" fmla="*/ 113408 h 334686"/>
                <a:gd name="connsiteX24" fmla="*/ 344051 w 347790"/>
                <a:gd name="connsiteY24" fmla="*/ 118994 h 334686"/>
                <a:gd name="connsiteX25" fmla="*/ 344051 w 347790"/>
                <a:gd name="connsiteY25" fmla="*/ 124572 h 334686"/>
                <a:gd name="connsiteX26" fmla="*/ 344051 w 347790"/>
                <a:gd name="connsiteY26" fmla="*/ 130135 h 334686"/>
                <a:gd name="connsiteX27" fmla="*/ 344051 w 347790"/>
                <a:gd name="connsiteY27" fmla="*/ 135690 h 334686"/>
                <a:gd name="connsiteX28" fmla="*/ 344051 w 347790"/>
                <a:gd name="connsiteY28" fmla="*/ 141228 h 334686"/>
                <a:gd name="connsiteX29" fmla="*/ 344051 w 347790"/>
                <a:gd name="connsiteY29" fmla="*/ 146760 h 334686"/>
                <a:gd name="connsiteX30" fmla="*/ 344051 w 347790"/>
                <a:gd name="connsiteY30" fmla="*/ 152275 h 334686"/>
                <a:gd name="connsiteX31" fmla="*/ 344051 w 347790"/>
                <a:gd name="connsiteY31" fmla="*/ 157783 h 334686"/>
                <a:gd name="connsiteX32" fmla="*/ 344051 w 347790"/>
                <a:gd name="connsiteY32" fmla="*/ 163275 h 334686"/>
                <a:gd name="connsiteX33" fmla="*/ 344051 w 347790"/>
                <a:gd name="connsiteY33" fmla="*/ 168767 h 334686"/>
                <a:gd name="connsiteX34" fmla="*/ 344051 w 347790"/>
                <a:gd name="connsiteY34" fmla="*/ 174236 h 334686"/>
                <a:gd name="connsiteX35" fmla="*/ 344051 w 347790"/>
                <a:gd name="connsiteY35" fmla="*/ 179696 h 334686"/>
                <a:gd name="connsiteX36" fmla="*/ 344051 w 347790"/>
                <a:gd name="connsiteY36" fmla="*/ 185149 h 334686"/>
                <a:gd name="connsiteX37" fmla="*/ 344051 w 347790"/>
                <a:gd name="connsiteY37" fmla="*/ 190595 h 334686"/>
                <a:gd name="connsiteX38" fmla="*/ 344051 w 347790"/>
                <a:gd name="connsiteY38" fmla="*/ 196024 h 334686"/>
                <a:gd name="connsiteX39" fmla="*/ 344051 w 347790"/>
                <a:gd name="connsiteY39" fmla="*/ 201446 h 334686"/>
                <a:gd name="connsiteX40" fmla="*/ 344051 w 347790"/>
                <a:gd name="connsiteY40" fmla="*/ 206859 h 334686"/>
                <a:gd name="connsiteX41" fmla="*/ 344051 w 347790"/>
                <a:gd name="connsiteY41" fmla="*/ 212257 h 334686"/>
                <a:gd name="connsiteX42" fmla="*/ 344051 w 347790"/>
                <a:gd name="connsiteY42" fmla="*/ 217656 h 334686"/>
                <a:gd name="connsiteX43" fmla="*/ 344051 w 347790"/>
                <a:gd name="connsiteY43" fmla="*/ 223038 h 334686"/>
                <a:gd name="connsiteX44" fmla="*/ 344051 w 347790"/>
                <a:gd name="connsiteY44" fmla="*/ 228405 h 334686"/>
                <a:gd name="connsiteX45" fmla="*/ 344051 w 347790"/>
                <a:gd name="connsiteY45" fmla="*/ 233772 h 334686"/>
                <a:gd name="connsiteX46" fmla="*/ 344051 w 347790"/>
                <a:gd name="connsiteY46" fmla="*/ 239123 h 334686"/>
                <a:gd name="connsiteX47" fmla="*/ 344051 w 347790"/>
                <a:gd name="connsiteY47" fmla="*/ 244467 h 334686"/>
                <a:gd name="connsiteX48" fmla="*/ 344051 w 347790"/>
                <a:gd name="connsiteY48" fmla="*/ 249802 h 334686"/>
                <a:gd name="connsiteX49" fmla="*/ 344051 w 347790"/>
                <a:gd name="connsiteY49" fmla="*/ 255130 h 334686"/>
                <a:gd name="connsiteX50" fmla="*/ 344051 w 347790"/>
                <a:gd name="connsiteY50" fmla="*/ 260442 h 334686"/>
                <a:gd name="connsiteX51" fmla="*/ 344051 w 347790"/>
                <a:gd name="connsiteY51" fmla="*/ 265754 h 334686"/>
                <a:gd name="connsiteX52" fmla="*/ 344051 w 347790"/>
                <a:gd name="connsiteY52" fmla="*/ 271058 h 334686"/>
                <a:gd name="connsiteX53" fmla="*/ 344051 w 347790"/>
                <a:gd name="connsiteY53" fmla="*/ 276347 h 334686"/>
                <a:gd name="connsiteX54" fmla="*/ 344051 w 347790"/>
                <a:gd name="connsiteY54" fmla="*/ 288059 h 334686"/>
                <a:gd name="connsiteX55" fmla="*/ 344043 w 347790"/>
                <a:gd name="connsiteY55" fmla="*/ 299731 h 334686"/>
                <a:gd name="connsiteX56" fmla="*/ 344043 w 347790"/>
                <a:gd name="connsiteY56" fmla="*/ 311365 h 334686"/>
                <a:gd name="connsiteX57" fmla="*/ 344036 w 347790"/>
                <a:gd name="connsiteY57" fmla="*/ 322959 h 334686"/>
                <a:gd name="connsiteX58" fmla="*/ 343965 w 347790"/>
                <a:gd name="connsiteY58" fmla="*/ 322990 h 334686"/>
                <a:gd name="connsiteX59" fmla="*/ 343902 w 347790"/>
                <a:gd name="connsiteY59" fmla="*/ 323037 h 334686"/>
                <a:gd name="connsiteX60" fmla="*/ 343832 w 347790"/>
                <a:gd name="connsiteY60" fmla="*/ 323077 h 334686"/>
                <a:gd name="connsiteX61" fmla="*/ 343762 w 347790"/>
                <a:gd name="connsiteY61" fmla="*/ 323123 h 334686"/>
                <a:gd name="connsiteX62" fmla="*/ 338348 w 347790"/>
                <a:gd name="connsiteY62" fmla="*/ 323116 h 334686"/>
                <a:gd name="connsiteX63" fmla="*/ 332934 w 347790"/>
                <a:gd name="connsiteY63" fmla="*/ 323116 h 334686"/>
                <a:gd name="connsiteX64" fmla="*/ 327512 w 347790"/>
                <a:gd name="connsiteY64" fmla="*/ 323116 h 334686"/>
                <a:gd name="connsiteX65" fmla="*/ 322099 w 347790"/>
                <a:gd name="connsiteY65" fmla="*/ 323108 h 334686"/>
                <a:gd name="connsiteX66" fmla="*/ 322099 w 347790"/>
                <a:gd name="connsiteY66" fmla="*/ 326010 h 334686"/>
                <a:gd name="connsiteX67" fmla="*/ 322099 w 347790"/>
                <a:gd name="connsiteY67" fmla="*/ 328905 h 334686"/>
                <a:gd name="connsiteX68" fmla="*/ 322099 w 347790"/>
                <a:gd name="connsiteY68" fmla="*/ 331792 h 334686"/>
                <a:gd name="connsiteX69" fmla="*/ 322099 w 347790"/>
                <a:gd name="connsiteY69" fmla="*/ 334687 h 334686"/>
                <a:gd name="connsiteX70" fmla="*/ 311576 w 347790"/>
                <a:gd name="connsiteY70" fmla="*/ 329202 h 334686"/>
                <a:gd name="connsiteX71" fmla="*/ 301062 w 347790"/>
                <a:gd name="connsiteY71" fmla="*/ 323718 h 334686"/>
                <a:gd name="connsiteX72" fmla="*/ 290539 w 347790"/>
                <a:gd name="connsiteY72" fmla="*/ 318218 h 334686"/>
                <a:gd name="connsiteX73" fmla="*/ 280024 w 347790"/>
                <a:gd name="connsiteY73" fmla="*/ 312710 h 334686"/>
                <a:gd name="connsiteX74" fmla="*/ 269502 w 347790"/>
                <a:gd name="connsiteY74" fmla="*/ 307195 h 334686"/>
                <a:gd name="connsiteX75" fmla="*/ 258987 w 347790"/>
                <a:gd name="connsiteY75" fmla="*/ 301672 h 334686"/>
                <a:gd name="connsiteX76" fmla="*/ 248464 w 347790"/>
                <a:gd name="connsiteY76" fmla="*/ 296140 h 334686"/>
                <a:gd name="connsiteX77" fmla="*/ 237950 w 347790"/>
                <a:gd name="connsiteY77" fmla="*/ 290601 h 334686"/>
                <a:gd name="connsiteX78" fmla="*/ 227427 w 347790"/>
                <a:gd name="connsiteY78" fmla="*/ 285047 h 334686"/>
                <a:gd name="connsiteX79" fmla="*/ 216912 w 347790"/>
                <a:gd name="connsiteY79" fmla="*/ 279484 h 334686"/>
                <a:gd name="connsiteX80" fmla="*/ 206390 w 347790"/>
                <a:gd name="connsiteY80" fmla="*/ 273922 h 334686"/>
                <a:gd name="connsiteX81" fmla="*/ 195875 w 347790"/>
                <a:gd name="connsiteY81" fmla="*/ 268344 h 334686"/>
                <a:gd name="connsiteX82" fmla="*/ 185353 w 347790"/>
                <a:gd name="connsiteY82" fmla="*/ 262750 h 334686"/>
                <a:gd name="connsiteX83" fmla="*/ 174838 w 347790"/>
                <a:gd name="connsiteY83" fmla="*/ 257148 h 334686"/>
                <a:gd name="connsiteX84" fmla="*/ 164316 w 347790"/>
                <a:gd name="connsiteY84" fmla="*/ 251547 h 334686"/>
                <a:gd name="connsiteX85" fmla="*/ 153793 w 347790"/>
                <a:gd name="connsiteY85" fmla="*/ 245930 h 334686"/>
                <a:gd name="connsiteX86" fmla="*/ 146533 w 347790"/>
                <a:gd name="connsiteY86" fmla="*/ 242041 h 334686"/>
                <a:gd name="connsiteX87" fmla="*/ 138694 w 347790"/>
                <a:gd name="connsiteY87" fmla="*/ 245836 h 334686"/>
                <a:gd name="connsiteX88" fmla="*/ 132553 w 347790"/>
                <a:gd name="connsiteY88" fmla="*/ 248809 h 334686"/>
                <a:gd name="connsiteX89" fmla="*/ 124463 w 347790"/>
                <a:gd name="connsiteY89" fmla="*/ 252712 h 334686"/>
                <a:gd name="connsiteX90" fmla="*/ 124463 w 347790"/>
                <a:gd name="connsiteY90" fmla="*/ 252712 h 334686"/>
                <a:gd name="connsiteX91" fmla="*/ 115169 w 347790"/>
                <a:gd name="connsiteY91" fmla="*/ 257774 h 334686"/>
                <a:gd name="connsiteX92" fmla="*/ 108034 w 347790"/>
                <a:gd name="connsiteY92" fmla="*/ 261655 h 334686"/>
                <a:gd name="connsiteX93" fmla="*/ 107698 w 347790"/>
                <a:gd name="connsiteY93" fmla="*/ 261623 h 334686"/>
                <a:gd name="connsiteX94" fmla="*/ 107377 w 347790"/>
                <a:gd name="connsiteY94" fmla="*/ 261530 h 334686"/>
                <a:gd name="connsiteX95" fmla="*/ 99952 w 347790"/>
                <a:gd name="connsiteY95" fmla="*/ 254942 h 334686"/>
                <a:gd name="connsiteX96" fmla="*/ 94155 w 347790"/>
                <a:gd name="connsiteY96" fmla="*/ 249786 h 334686"/>
                <a:gd name="connsiteX97" fmla="*/ 91581 w 347790"/>
                <a:gd name="connsiteY97" fmla="*/ 248339 h 334686"/>
                <a:gd name="connsiteX98" fmla="*/ 80652 w 347790"/>
                <a:gd name="connsiteY98" fmla="*/ 245703 h 334686"/>
                <a:gd name="connsiteX99" fmla="*/ 69785 w 347790"/>
                <a:gd name="connsiteY99" fmla="*/ 243082 h 334686"/>
                <a:gd name="connsiteX100" fmla="*/ 58347 w 347790"/>
                <a:gd name="connsiteY100" fmla="*/ 240312 h 334686"/>
                <a:gd name="connsiteX101" fmla="*/ 56266 w 347790"/>
                <a:gd name="connsiteY101" fmla="*/ 236095 h 334686"/>
                <a:gd name="connsiteX102" fmla="*/ 53943 w 347790"/>
                <a:gd name="connsiteY102" fmla="*/ 231378 h 334686"/>
                <a:gd name="connsiteX103" fmla="*/ 50806 w 347790"/>
                <a:gd name="connsiteY103" fmla="*/ 225471 h 334686"/>
                <a:gd name="connsiteX104" fmla="*/ 48889 w 347790"/>
                <a:gd name="connsiteY104" fmla="*/ 221849 h 334686"/>
                <a:gd name="connsiteX105" fmla="*/ 48247 w 347790"/>
                <a:gd name="connsiteY105" fmla="*/ 221286 h 334686"/>
                <a:gd name="connsiteX106" fmla="*/ 39477 w 347790"/>
                <a:gd name="connsiteY106" fmla="*/ 218422 h 334686"/>
                <a:gd name="connsiteX107" fmla="*/ 30206 w 347790"/>
                <a:gd name="connsiteY107" fmla="*/ 215606 h 334686"/>
                <a:gd name="connsiteX108" fmla="*/ 24785 w 347790"/>
                <a:gd name="connsiteY108" fmla="*/ 217311 h 334686"/>
                <a:gd name="connsiteX109" fmla="*/ 23830 w 347790"/>
                <a:gd name="connsiteY109" fmla="*/ 217186 h 334686"/>
                <a:gd name="connsiteX110" fmla="*/ 22297 w 347790"/>
                <a:gd name="connsiteY110" fmla="*/ 216115 h 334686"/>
                <a:gd name="connsiteX111" fmla="*/ 20756 w 347790"/>
                <a:gd name="connsiteY111" fmla="*/ 214651 h 334686"/>
                <a:gd name="connsiteX112" fmla="*/ 19942 w 347790"/>
                <a:gd name="connsiteY112" fmla="*/ 212610 h 334686"/>
                <a:gd name="connsiteX113" fmla="*/ 17767 w 347790"/>
                <a:gd name="connsiteY113" fmla="*/ 209871 h 334686"/>
                <a:gd name="connsiteX114" fmla="*/ 15756 w 347790"/>
                <a:gd name="connsiteY114" fmla="*/ 203589 h 334686"/>
                <a:gd name="connsiteX115" fmla="*/ 15561 w 347790"/>
                <a:gd name="connsiteY115" fmla="*/ 198582 h 334686"/>
                <a:gd name="connsiteX116" fmla="*/ 15162 w 347790"/>
                <a:gd name="connsiteY116" fmla="*/ 196806 h 334686"/>
                <a:gd name="connsiteX117" fmla="*/ 10335 w 347790"/>
                <a:gd name="connsiteY117" fmla="*/ 189734 h 334686"/>
                <a:gd name="connsiteX118" fmla="*/ 5946 w 347790"/>
                <a:gd name="connsiteY118" fmla="*/ 183295 h 334686"/>
                <a:gd name="connsiteX119" fmla="*/ 3028 w 347790"/>
                <a:gd name="connsiteY119" fmla="*/ 178992 h 334686"/>
                <a:gd name="connsiteX120" fmla="*/ 2464 w 347790"/>
                <a:gd name="connsiteY120" fmla="*/ 177044 h 334686"/>
                <a:gd name="connsiteX121" fmla="*/ 2801 w 347790"/>
                <a:gd name="connsiteY121" fmla="*/ 174650 h 334686"/>
                <a:gd name="connsiteX122" fmla="*/ 3974 w 347790"/>
                <a:gd name="connsiteY122" fmla="*/ 172499 h 334686"/>
                <a:gd name="connsiteX123" fmla="*/ 8222 w 347790"/>
                <a:gd name="connsiteY123" fmla="*/ 169956 h 334686"/>
                <a:gd name="connsiteX124" fmla="*/ 12056 w 347790"/>
                <a:gd name="connsiteY124" fmla="*/ 167179 h 334686"/>
                <a:gd name="connsiteX125" fmla="*/ 12580 w 347790"/>
                <a:gd name="connsiteY125" fmla="*/ 165254 h 334686"/>
                <a:gd name="connsiteX126" fmla="*/ 12823 w 347790"/>
                <a:gd name="connsiteY126" fmla="*/ 159942 h 334686"/>
                <a:gd name="connsiteX127" fmla="*/ 11571 w 347790"/>
                <a:gd name="connsiteY127" fmla="*/ 158284 h 334686"/>
                <a:gd name="connsiteX128" fmla="*/ 10648 w 347790"/>
                <a:gd name="connsiteY128" fmla="*/ 155123 h 334686"/>
                <a:gd name="connsiteX129" fmla="*/ 9709 w 347790"/>
                <a:gd name="connsiteY129" fmla="*/ 150843 h 334686"/>
                <a:gd name="connsiteX130" fmla="*/ 9600 w 347790"/>
                <a:gd name="connsiteY130" fmla="*/ 148098 h 334686"/>
                <a:gd name="connsiteX131" fmla="*/ 11305 w 347790"/>
                <a:gd name="connsiteY131" fmla="*/ 142629 h 334686"/>
                <a:gd name="connsiteX132" fmla="*/ 13300 w 347790"/>
                <a:gd name="connsiteY132" fmla="*/ 136894 h 334686"/>
                <a:gd name="connsiteX133" fmla="*/ 12032 w 347790"/>
                <a:gd name="connsiteY133" fmla="*/ 130526 h 334686"/>
                <a:gd name="connsiteX134" fmla="*/ 11094 w 347790"/>
                <a:gd name="connsiteY134" fmla="*/ 117703 h 334686"/>
                <a:gd name="connsiteX135" fmla="*/ 11680 w 347790"/>
                <a:gd name="connsiteY135" fmla="*/ 107564 h 334686"/>
                <a:gd name="connsiteX136" fmla="*/ 11203 w 347790"/>
                <a:gd name="connsiteY136" fmla="*/ 103872 h 334686"/>
                <a:gd name="connsiteX137" fmla="*/ 10867 w 347790"/>
                <a:gd name="connsiteY137" fmla="*/ 102315 h 334686"/>
                <a:gd name="connsiteX138" fmla="*/ 9560 w 347790"/>
                <a:gd name="connsiteY138" fmla="*/ 97511 h 334686"/>
                <a:gd name="connsiteX139" fmla="*/ 7956 w 347790"/>
                <a:gd name="connsiteY139" fmla="*/ 92543 h 334686"/>
                <a:gd name="connsiteX140" fmla="*/ 7237 w 347790"/>
                <a:gd name="connsiteY140" fmla="*/ 90799 h 334686"/>
                <a:gd name="connsiteX141" fmla="*/ 5179 w 347790"/>
                <a:gd name="connsiteY141" fmla="*/ 86785 h 334686"/>
                <a:gd name="connsiteX142" fmla="*/ 1768 w 347790"/>
                <a:gd name="connsiteY142" fmla="*/ 81802 h 334686"/>
                <a:gd name="connsiteX143" fmla="*/ 0 w 347790"/>
                <a:gd name="connsiteY143" fmla="*/ 78735 h 334686"/>
                <a:gd name="connsiteX144" fmla="*/ 2425 w 347790"/>
                <a:gd name="connsiteY144" fmla="*/ 77116 h 334686"/>
                <a:gd name="connsiteX145" fmla="*/ 4577 w 347790"/>
                <a:gd name="connsiteY145" fmla="*/ 75848 h 334686"/>
                <a:gd name="connsiteX146" fmla="*/ 7198 w 347790"/>
                <a:gd name="connsiteY146" fmla="*/ 74510 h 334686"/>
                <a:gd name="connsiteX147" fmla="*/ 10914 w 347790"/>
                <a:gd name="connsiteY147" fmla="*/ 72993 h 334686"/>
                <a:gd name="connsiteX148" fmla="*/ 12838 w 347790"/>
                <a:gd name="connsiteY148" fmla="*/ 71850 h 334686"/>
                <a:gd name="connsiteX149" fmla="*/ 13660 w 347790"/>
                <a:gd name="connsiteY149" fmla="*/ 70888 h 334686"/>
                <a:gd name="connsiteX150" fmla="*/ 16453 w 347790"/>
                <a:gd name="connsiteY150" fmla="*/ 66961 h 334686"/>
                <a:gd name="connsiteX151" fmla="*/ 17908 w 347790"/>
                <a:gd name="connsiteY151" fmla="*/ 64786 h 334686"/>
                <a:gd name="connsiteX152" fmla="*/ 19895 w 347790"/>
                <a:gd name="connsiteY152" fmla="*/ 61805 h 334686"/>
                <a:gd name="connsiteX153" fmla="*/ 20763 w 347790"/>
                <a:gd name="connsiteY153" fmla="*/ 59724 h 334686"/>
                <a:gd name="connsiteX154" fmla="*/ 20787 w 347790"/>
                <a:gd name="connsiteY154" fmla="*/ 57800 h 334686"/>
                <a:gd name="connsiteX155" fmla="*/ 20482 w 347790"/>
                <a:gd name="connsiteY155" fmla="*/ 55468 h 334686"/>
                <a:gd name="connsiteX156" fmla="*/ 18933 w 347790"/>
                <a:gd name="connsiteY156" fmla="*/ 49882 h 334686"/>
                <a:gd name="connsiteX157" fmla="*/ 17665 w 347790"/>
                <a:gd name="connsiteY157" fmla="*/ 44437 h 334686"/>
                <a:gd name="connsiteX158" fmla="*/ 18651 w 347790"/>
                <a:gd name="connsiteY158" fmla="*/ 42332 h 334686"/>
                <a:gd name="connsiteX159" fmla="*/ 19441 w 347790"/>
                <a:gd name="connsiteY159" fmla="*/ 41331 h 334686"/>
                <a:gd name="connsiteX160" fmla="*/ 21170 w 347790"/>
                <a:gd name="connsiteY160" fmla="*/ 38765 h 334686"/>
                <a:gd name="connsiteX161" fmla="*/ 21859 w 347790"/>
                <a:gd name="connsiteY161" fmla="*/ 38249 h 334686"/>
                <a:gd name="connsiteX162" fmla="*/ 25590 w 347790"/>
                <a:gd name="connsiteY162" fmla="*/ 37451 h 334686"/>
                <a:gd name="connsiteX163" fmla="*/ 27077 w 347790"/>
                <a:gd name="connsiteY163" fmla="*/ 35745 h 334686"/>
                <a:gd name="connsiteX164" fmla="*/ 28219 w 347790"/>
                <a:gd name="connsiteY164" fmla="*/ 33602 h 334686"/>
                <a:gd name="connsiteX165" fmla="*/ 28509 w 347790"/>
                <a:gd name="connsiteY165" fmla="*/ 32475 h 334686"/>
                <a:gd name="connsiteX166" fmla="*/ 30136 w 347790"/>
                <a:gd name="connsiteY166" fmla="*/ 31294 h 334686"/>
                <a:gd name="connsiteX167" fmla="*/ 32084 w 347790"/>
                <a:gd name="connsiteY167" fmla="*/ 30112 h 334686"/>
                <a:gd name="connsiteX168" fmla="*/ 33281 w 347790"/>
                <a:gd name="connsiteY168" fmla="*/ 28579 h 334686"/>
                <a:gd name="connsiteX169" fmla="*/ 37208 w 347790"/>
                <a:gd name="connsiteY169" fmla="*/ 26201 h 334686"/>
                <a:gd name="connsiteX170" fmla="*/ 40792 w 347790"/>
                <a:gd name="connsiteY170" fmla="*/ 24034 h 334686"/>
                <a:gd name="connsiteX171" fmla="*/ 44961 w 347790"/>
                <a:gd name="connsiteY171" fmla="*/ 21749 h 334686"/>
                <a:gd name="connsiteX172" fmla="*/ 48185 w 347790"/>
                <a:gd name="connsiteY172" fmla="*/ 19981 h 334686"/>
                <a:gd name="connsiteX173" fmla="*/ 48865 w 347790"/>
                <a:gd name="connsiteY173" fmla="*/ 18432 h 334686"/>
                <a:gd name="connsiteX174" fmla="*/ 48818 w 347790"/>
                <a:gd name="connsiteY174" fmla="*/ 17094 h 334686"/>
                <a:gd name="connsiteX175" fmla="*/ 47066 w 347790"/>
                <a:gd name="connsiteY175" fmla="*/ 14043 h 334686"/>
                <a:gd name="connsiteX176" fmla="*/ 47066 w 347790"/>
                <a:gd name="connsiteY176" fmla="*/ 10428 h 334686"/>
                <a:gd name="connsiteX177" fmla="*/ 47183 w 347790"/>
                <a:gd name="connsiteY177" fmla="*/ 7424 h 334686"/>
                <a:gd name="connsiteX178" fmla="*/ 47355 w 347790"/>
                <a:gd name="connsiteY178" fmla="*/ 5648 h 334686"/>
                <a:gd name="connsiteX179" fmla="*/ 48130 w 347790"/>
                <a:gd name="connsiteY179" fmla="*/ 696 h 334686"/>
                <a:gd name="connsiteX180" fmla="*/ 48177 w 347790"/>
                <a:gd name="connsiteY180" fmla="*/ 0 h 334686"/>
                <a:gd name="connsiteX181" fmla="*/ 51525 w 347790"/>
                <a:gd name="connsiteY181" fmla="*/ 1651 h 334686"/>
                <a:gd name="connsiteX182" fmla="*/ 54960 w 347790"/>
                <a:gd name="connsiteY182" fmla="*/ 2308 h 334686"/>
                <a:gd name="connsiteX183" fmla="*/ 65201 w 347790"/>
                <a:gd name="connsiteY183" fmla="*/ 8433 h 334686"/>
                <a:gd name="connsiteX184" fmla="*/ 68432 w 347790"/>
                <a:gd name="connsiteY184" fmla="*/ 9200 h 334686"/>
                <a:gd name="connsiteX185" fmla="*/ 75598 w 347790"/>
                <a:gd name="connsiteY185" fmla="*/ 9928 h 334686"/>
                <a:gd name="connsiteX186" fmla="*/ 84039 w 347790"/>
                <a:gd name="connsiteY186" fmla="*/ 7424 h 334686"/>
                <a:gd name="connsiteX187" fmla="*/ 87231 w 347790"/>
                <a:gd name="connsiteY187" fmla="*/ 6971 h 334686"/>
                <a:gd name="connsiteX188" fmla="*/ 92786 w 347790"/>
                <a:gd name="connsiteY188" fmla="*/ 9325 h 334686"/>
                <a:gd name="connsiteX189" fmla="*/ 95235 w 347790"/>
                <a:gd name="connsiteY189" fmla="*/ 9990 h 334686"/>
                <a:gd name="connsiteX190" fmla="*/ 99350 w 347790"/>
                <a:gd name="connsiteY190" fmla="*/ 10170 h 334686"/>
                <a:gd name="connsiteX191" fmla="*/ 106383 w 347790"/>
                <a:gd name="connsiteY191" fmla="*/ 12298 h 334686"/>
                <a:gd name="connsiteX192" fmla="*/ 108175 w 347790"/>
                <a:gd name="connsiteY192" fmla="*/ 13042 h 334686"/>
                <a:gd name="connsiteX193" fmla="*/ 112274 w 347790"/>
                <a:gd name="connsiteY193" fmla="*/ 16437 h 334686"/>
                <a:gd name="connsiteX194" fmla="*/ 114238 w 347790"/>
                <a:gd name="connsiteY194" fmla="*/ 17454 h 334686"/>
                <a:gd name="connsiteX195" fmla="*/ 128797 w 347790"/>
                <a:gd name="connsiteY195" fmla="*/ 20560 h 334686"/>
                <a:gd name="connsiteX196" fmla="*/ 130784 w 347790"/>
                <a:gd name="connsiteY196" fmla="*/ 22617 h 334686"/>
                <a:gd name="connsiteX197" fmla="*/ 132810 w 347790"/>
                <a:gd name="connsiteY197" fmla="*/ 26537 h 334686"/>
                <a:gd name="connsiteX198" fmla="*/ 132897 w 347790"/>
                <a:gd name="connsiteY198" fmla="*/ 31403 h 334686"/>
                <a:gd name="connsiteX199" fmla="*/ 134016 w 347790"/>
                <a:gd name="connsiteY199" fmla="*/ 34924 h 334686"/>
                <a:gd name="connsiteX200" fmla="*/ 135823 w 347790"/>
                <a:gd name="connsiteY200" fmla="*/ 39485 h 334686"/>
                <a:gd name="connsiteX201" fmla="*/ 138005 w 347790"/>
                <a:gd name="connsiteY201" fmla="*/ 42708 h 334686"/>
                <a:gd name="connsiteX202" fmla="*/ 140423 w 347790"/>
                <a:gd name="connsiteY202" fmla="*/ 45391 h 334686"/>
                <a:gd name="connsiteX203" fmla="*/ 143200 w 347790"/>
                <a:gd name="connsiteY203" fmla="*/ 47066 h 334686"/>
                <a:gd name="connsiteX204" fmla="*/ 149584 w 347790"/>
                <a:gd name="connsiteY204" fmla="*/ 49538 h 334686"/>
                <a:gd name="connsiteX205" fmla="*/ 156782 w 347790"/>
                <a:gd name="connsiteY205" fmla="*/ 50484 h 334686"/>
                <a:gd name="connsiteX206" fmla="*/ 164042 w 347790"/>
                <a:gd name="connsiteY206" fmla="*/ 50805 h 334686"/>
                <a:gd name="connsiteX207" fmla="*/ 176505 w 347790"/>
                <a:gd name="connsiteY207" fmla="*/ 54208 h 334686"/>
                <a:gd name="connsiteX208" fmla="*/ 187074 w 347790"/>
                <a:gd name="connsiteY208" fmla="*/ 58128 h 334686"/>
                <a:gd name="connsiteX209" fmla="*/ 189679 w 347790"/>
                <a:gd name="connsiteY209" fmla="*/ 60060 h 334686"/>
                <a:gd name="connsiteX210" fmla="*/ 194976 w 347790"/>
                <a:gd name="connsiteY210" fmla="*/ 61954 h 334686"/>
                <a:gd name="connsiteX211" fmla="*/ 205498 w 347790"/>
                <a:gd name="connsiteY211" fmla="*/ 71138 h 334686"/>
                <a:gd name="connsiteX212" fmla="*/ 211358 w 347790"/>
                <a:gd name="connsiteY212" fmla="*/ 74307 h 334686"/>
                <a:gd name="connsiteX213" fmla="*/ 215465 w 347790"/>
                <a:gd name="connsiteY213" fmla="*/ 74917 h 334686"/>
                <a:gd name="connsiteX214" fmla="*/ 219150 w 347790"/>
                <a:gd name="connsiteY214" fmla="*/ 74362 h 334686"/>
                <a:gd name="connsiteX215" fmla="*/ 225698 w 347790"/>
                <a:gd name="connsiteY215" fmla="*/ 71185 h 334686"/>
                <a:gd name="connsiteX216" fmla="*/ 228405 w 347790"/>
                <a:gd name="connsiteY216" fmla="*/ 69292 h 334686"/>
                <a:gd name="connsiteX217" fmla="*/ 234993 w 347790"/>
                <a:gd name="connsiteY217" fmla="*/ 61359 h 334686"/>
                <a:gd name="connsiteX218" fmla="*/ 237160 w 347790"/>
                <a:gd name="connsiteY218" fmla="*/ 57213 h 334686"/>
                <a:gd name="connsiteX219" fmla="*/ 238020 w 347790"/>
                <a:gd name="connsiteY219" fmla="*/ 54279 h 334686"/>
                <a:gd name="connsiteX220" fmla="*/ 237809 w 347790"/>
                <a:gd name="connsiteY220" fmla="*/ 51298 h 334686"/>
                <a:gd name="connsiteX221" fmla="*/ 236988 w 347790"/>
                <a:gd name="connsiteY221" fmla="*/ 48615 h 334686"/>
                <a:gd name="connsiteX222" fmla="*/ 235141 w 347790"/>
                <a:gd name="connsiteY222" fmla="*/ 45798 h 334686"/>
                <a:gd name="connsiteX223" fmla="*/ 233850 w 347790"/>
                <a:gd name="connsiteY223" fmla="*/ 42074 h 334686"/>
                <a:gd name="connsiteX224" fmla="*/ 233091 w 347790"/>
                <a:gd name="connsiteY224" fmla="*/ 35354 h 334686"/>
                <a:gd name="connsiteX225" fmla="*/ 234124 w 347790"/>
                <a:gd name="connsiteY225" fmla="*/ 30683 h 334686"/>
                <a:gd name="connsiteX226" fmla="*/ 235384 w 347790"/>
                <a:gd name="connsiteY226" fmla="*/ 27883 h 334686"/>
                <a:gd name="connsiteX227" fmla="*/ 237371 w 347790"/>
                <a:gd name="connsiteY227" fmla="*/ 25019 h 334686"/>
                <a:gd name="connsiteX228" fmla="*/ 242839 w 347790"/>
                <a:gd name="connsiteY228" fmla="*/ 19535 h 334686"/>
                <a:gd name="connsiteX229" fmla="*/ 248339 w 347790"/>
                <a:gd name="connsiteY229" fmla="*/ 15662 h 334686"/>
                <a:gd name="connsiteX230" fmla="*/ 258033 w 347790"/>
                <a:gd name="connsiteY230" fmla="*/ 10593 h 334686"/>
                <a:gd name="connsiteX231" fmla="*/ 263658 w 347790"/>
                <a:gd name="connsiteY231" fmla="*/ 10538 h 334686"/>
                <a:gd name="connsiteX232" fmla="*/ 265989 w 347790"/>
                <a:gd name="connsiteY232" fmla="*/ 9975 h 334686"/>
                <a:gd name="connsiteX233" fmla="*/ 270621 w 347790"/>
                <a:gd name="connsiteY233" fmla="*/ 6384 h 334686"/>
                <a:gd name="connsiteX234" fmla="*/ 272498 w 347790"/>
                <a:gd name="connsiteY234" fmla="*/ 6251 h 334686"/>
                <a:gd name="connsiteX235" fmla="*/ 275095 w 347790"/>
                <a:gd name="connsiteY235" fmla="*/ 7127 h 334686"/>
                <a:gd name="connsiteX236" fmla="*/ 282731 w 347790"/>
                <a:gd name="connsiteY236" fmla="*/ 6877 h 334686"/>
                <a:gd name="connsiteX237" fmla="*/ 286095 w 347790"/>
                <a:gd name="connsiteY237" fmla="*/ 7878 h 334686"/>
                <a:gd name="connsiteX238" fmla="*/ 290109 w 347790"/>
                <a:gd name="connsiteY238" fmla="*/ 10116 h 334686"/>
                <a:gd name="connsiteX239" fmla="*/ 295178 w 347790"/>
                <a:gd name="connsiteY239" fmla="*/ 11500 h 334686"/>
                <a:gd name="connsiteX240" fmla="*/ 298753 w 347790"/>
                <a:gd name="connsiteY240" fmla="*/ 12885 h 334686"/>
                <a:gd name="connsiteX241" fmla="*/ 302563 w 347790"/>
                <a:gd name="connsiteY241" fmla="*/ 14661 h 334686"/>
                <a:gd name="connsiteX242" fmla="*/ 303424 w 347790"/>
                <a:gd name="connsiteY242" fmla="*/ 19081 h 334686"/>
                <a:gd name="connsiteX243" fmla="*/ 303002 w 347790"/>
                <a:gd name="connsiteY243" fmla="*/ 20396 h 334686"/>
                <a:gd name="connsiteX244" fmla="*/ 302908 w 347790"/>
                <a:gd name="connsiteY244" fmla="*/ 22109 h 334686"/>
                <a:gd name="connsiteX245" fmla="*/ 306858 w 347790"/>
                <a:gd name="connsiteY245" fmla="*/ 25144 h 334686"/>
                <a:gd name="connsiteX246" fmla="*/ 318085 w 347790"/>
                <a:gd name="connsiteY246" fmla="*/ 26568 h 334686"/>
                <a:gd name="connsiteX247" fmla="*/ 320299 w 347790"/>
                <a:gd name="connsiteY247" fmla="*/ 27382 h 334686"/>
                <a:gd name="connsiteX248" fmla="*/ 323390 w 347790"/>
                <a:gd name="connsiteY248" fmla="*/ 29706 h 334686"/>
                <a:gd name="connsiteX249" fmla="*/ 325377 w 347790"/>
                <a:gd name="connsiteY249" fmla="*/ 30418 h 334686"/>
                <a:gd name="connsiteX250" fmla="*/ 333067 w 347790"/>
                <a:gd name="connsiteY250" fmla="*/ 30746 h 334686"/>
                <a:gd name="connsiteX251" fmla="*/ 337550 w 347790"/>
                <a:gd name="connsiteY251" fmla="*/ 30253 h 334686"/>
                <a:gd name="connsiteX252" fmla="*/ 341821 w 347790"/>
                <a:gd name="connsiteY252" fmla="*/ 31067 h 334686"/>
                <a:gd name="connsiteX253" fmla="*/ 343402 w 347790"/>
                <a:gd name="connsiteY253" fmla="*/ 31849 h 334686"/>
                <a:gd name="connsiteX254" fmla="*/ 345037 w 347790"/>
                <a:gd name="connsiteY254" fmla="*/ 33664 h 334686"/>
                <a:gd name="connsiteX255" fmla="*/ 347016 w 347790"/>
                <a:gd name="connsiteY255" fmla="*/ 38061 h 334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347790" h="334686">
                  <a:moveTo>
                    <a:pt x="347791" y="39532"/>
                  </a:moveTo>
                  <a:lnTo>
                    <a:pt x="346946" y="40251"/>
                  </a:lnTo>
                  <a:lnTo>
                    <a:pt x="345741" y="41785"/>
                  </a:lnTo>
                  <a:lnTo>
                    <a:pt x="344982" y="43146"/>
                  </a:lnTo>
                  <a:lnTo>
                    <a:pt x="342948" y="45368"/>
                  </a:lnTo>
                  <a:lnTo>
                    <a:pt x="341250" y="47739"/>
                  </a:lnTo>
                  <a:lnTo>
                    <a:pt x="341415" y="51204"/>
                  </a:lnTo>
                  <a:lnTo>
                    <a:pt x="341798" y="54725"/>
                  </a:lnTo>
                  <a:lnTo>
                    <a:pt x="342940" y="58159"/>
                  </a:lnTo>
                  <a:lnTo>
                    <a:pt x="343918" y="61977"/>
                  </a:lnTo>
                  <a:lnTo>
                    <a:pt x="343636" y="64465"/>
                  </a:lnTo>
                  <a:lnTo>
                    <a:pt x="342799" y="67524"/>
                  </a:lnTo>
                  <a:lnTo>
                    <a:pt x="341798" y="70075"/>
                  </a:lnTo>
                  <a:lnTo>
                    <a:pt x="338481" y="75308"/>
                  </a:lnTo>
                  <a:lnTo>
                    <a:pt x="337972" y="76560"/>
                  </a:lnTo>
                  <a:lnTo>
                    <a:pt x="338160" y="78320"/>
                  </a:lnTo>
                  <a:lnTo>
                    <a:pt x="340179" y="84516"/>
                  </a:lnTo>
                  <a:lnTo>
                    <a:pt x="340335" y="86464"/>
                  </a:lnTo>
                  <a:lnTo>
                    <a:pt x="341540" y="92457"/>
                  </a:lnTo>
                  <a:lnTo>
                    <a:pt x="342643" y="97323"/>
                  </a:lnTo>
                  <a:lnTo>
                    <a:pt x="343864" y="101149"/>
                  </a:lnTo>
                  <a:lnTo>
                    <a:pt x="344051" y="102197"/>
                  </a:lnTo>
                  <a:lnTo>
                    <a:pt x="344051" y="107807"/>
                  </a:lnTo>
                  <a:lnTo>
                    <a:pt x="344051" y="113408"/>
                  </a:lnTo>
                  <a:lnTo>
                    <a:pt x="344051" y="118994"/>
                  </a:lnTo>
                  <a:lnTo>
                    <a:pt x="344051" y="124572"/>
                  </a:lnTo>
                  <a:lnTo>
                    <a:pt x="344051" y="130135"/>
                  </a:lnTo>
                  <a:lnTo>
                    <a:pt x="344051" y="135690"/>
                  </a:lnTo>
                  <a:lnTo>
                    <a:pt x="344051" y="141228"/>
                  </a:lnTo>
                  <a:lnTo>
                    <a:pt x="344051" y="146760"/>
                  </a:lnTo>
                  <a:lnTo>
                    <a:pt x="344051" y="152275"/>
                  </a:lnTo>
                  <a:lnTo>
                    <a:pt x="344051" y="157783"/>
                  </a:lnTo>
                  <a:lnTo>
                    <a:pt x="344051" y="163275"/>
                  </a:lnTo>
                  <a:lnTo>
                    <a:pt x="344051" y="168767"/>
                  </a:lnTo>
                  <a:lnTo>
                    <a:pt x="344051" y="174236"/>
                  </a:lnTo>
                  <a:lnTo>
                    <a:pt x="344051" y="179696"/>
                  </a:lnTo>
                  <a:lnTo>
                    <a:pt x="344051" y="185149"/>
                  </a:lnTo>
                  <a:lnTo>
                    <a:pt x="344051" y="190595"/>
                  </a:lnTo>
                  <a:lnTo>
                    <a:pt x="344051" y="196024"/>
                  </a:lnTo>
                  <a:lnTo>
                    <a:pt x="344051" y="201446"/>
                  </a:lnTo>
                  <a:lnTo>
                    <a:pt x="344051" y="206859"/>
                  </a:lnTo>
                  <a:lnTo>
                    <a:pt x="344051" y="212257"/>
                  </a:lnTo>
                  <a:lnTo>
                    <a:pt x="344051" y="217656"/>
                  </a:lnTo>
                  <a:lnTo>
                    <a:pt x="344051" y="223038"/>
                  </a:lnTo>
                  <a:lnTo>
                    <a:pt x="344051" y="228405"/>
                  </a:lnTo>
                  <a:lnTo>
                    <a:pt x="344051" y="233772"/>
                  </a:lnTo>
                  <a:lnTo>
                    <a:pt x="344051" y="239123"/>
                  </a:lnTo>
                  <a:lnTo>
                    <a:pt x="344051" y="244467"/>
                  </a:lnTo>
                  <a:lnTo>
                    <a:pt x="344051" y="249802"/>
                  </a:lnTo>
                  <a:lnTo>
                    <a:pt x="344051" y="255130"/>
                  </a:lnTo>
                  <a:lnTo>
                    <a:pt x="344051" y="260442"/>
                  </a:lnTo>
                  <a:lnTo>
                    <a:pt x="344051" y="265754"/>
                  </a:lnTo>
                  <a:lnTo>
                    <a:pt x="344051" y="271058"/>
                  </a:lnTo>
                  <a:lnTo>
                    <a:pt x="344051" y="276347"/>
                  </a:lnTo>
                  <a:lnTo>
                    <a:pt x="344051" y="288059"/>
                  </a:lnTo>
                  <a:lnTo>
                    <a:pt x="344043" y="299731"/>
                  </a:lnTo>
                  <a:lnTo>
                    <a:pt x="344043" y="311365"/>
                  </a:lnTo>
                  <a:lnTo>
                    <a:pt x="344036" y="322959"/>
                  </a:lnTo>
                  <a:lnTo>
                    <a:pt x="343965" y="322990"/>
                  </a:lnTo>
                  <a:lnTo>
                    <a:pt x="343902" y="323037"/>
                  </a:lnTo>
                  <a:lnTo>
                    <a:pt x="343832" y="323077"/>
                  </a:lnTo>
                  <a:lnTo>
                    <a:pt x="343762" y="323123"/>
                  </a:lnTo>
                  <a:lnTo>
                    <a:pt x="338348" y="323116"/>
                  </a:lnTo>
                  <a:lnTo>
                    <a:pt x="332934" y="323116"/>
                  </a:lnTo>
                  <a:lnTo>
                    <a:pt x="327512" y="323116"/>
                  </a:lnTo>
                  <a:lnTo>
                    <a:pt x="322099" y="323108"/>
                  </a:lnTo>
                  <a:lnTo>
                    <a:pt x="322099" y="326010"/>
                  </a:lnTo>
                  <a:lnTo>
                    <a:pt x="322099" y="328905"/>
                  </a:lnTo>
                  <a:lnTo>
                    <a:pt x="322099" y="331792"/>
                  </a:lnTo>
                  <a:lnTo>
                    <a:pt x="322099" y="334687"/>
                  </a:lnTo>
                  <a:lnTo>
                    <a:pt x="311576" y="329202"/>
                  </a:lnTo>
                  <a:lnTo>
                    <a:pt x="301062" y="323718"/>
                  </a:lnTo>
                  <a:lnTo>
                    <a:pt x="290539" y="318218"/>
                  </a:lnTo>
                  <a:lnTo>
                    <a:pt x="280024" y="312710"/>
                  </a:lnTo>
                  <a:lnTo>
                    <a:pt x="269502" y="307195"/>
                  </a:lnTo>
                  <a:lnTo>
                    <a:pt x="258987" y="301672"/>
                  </a:lnTo>
                  <a:lnTo>
                    <a:pt x="248464" y="296140"/>
                  </a:lnTo>
                  <a:lnTo>
                    <a:pt x="237950" y="290601"/>
                  </a:lnTo>
                  <a:lnTo>
                    <a:pt x="227427" y="285047"/>
                  </a:lnTo>
                  <a:lnTo>
                    <a:pt x="216912" y="279484"/>
                  </a:lnTo>
                  <a:lnTo>
                    <a:pt x="206390" y="273922"/>
                  </a:lnTo>
                  <a:lnTo>
                    <a:pt x="195875" y="268344"/>
                  </a:lnTo>
                  <a:lnTo>
                    <a:pt x="185353" y="262750"/>
                  </a:lnTo>
                  <a:lnTo>
                    <a:pt x="174838" y="257148"/>
                  </a:lnTo>
                  <a:lnTo>
                    <a:pt x="164316" y="251547"/>
                  </a:lnTo>
                  <a:lnTo>
                    <a:pt x="153793" y="245930"/>
                  </a:lnTo>
                  <a:lnTo>
                    <a:pt x="146533" y="242041"/>
                  </a:lnTo>
                  <a:lnTo>
                    <a:pt x="138694" y="245836"/>
                  </a:lnTo>
                  <a:lnTo>
                    <a:pt x="132553" y="248809"/>
                  </a:lnTo>
                  <a:lnTo>
                    <a:pt x="124463" y="252712"/>
                  </a:lnTo>
                  <a:lnTo>
                    <a:pt x="124463" y="252712"/>
                  </a:lnTo>
                  <a:lnTo>
                    <a:pt x="115169" y="257774"/>
                  </a:lnTo>
                  <a:lnTo>
                    <a:pt x="108034" y="261655"/>
                  </a:lnTo>
                  <a:lnTo>
                    <a:pt x="107698" y="261623"/>
                  </a:lnTo>
                  <a:lnTo>
                    <a:pt x="107377" y="261530"/>
                  </a:lnTo>
                  <a:lnTo>
                    <a:pt x="99952" y="254942"/>
                  </a:lnTo>
                  <a:lnTo>
                    <a:pt x="94155" y="249786"/>
                  </a:lnTo>
                  <a:lnTo>
                    <a:pt x="91581" y="248339"/>
                  </a:lnTo>
                  <a:lnTo>
                    <a:pt x="80652" y="245703"/>
                  </a:lnTo>
                  <a:lnTo>
                    <a:pt x="69785" y="243082"/>
                  </a:lnTo>
                  <a:lnTo>
                    <a:pt x="58347" y="240312"/>
                  </a:lnTo>
                  <a:lnTo>
                    <a:pt x="56266" y="236095"/>
                  </a:lnTo>
                  <a:lnTo>
                    <a:pt x="53943" y="231378"/>
                  </a:lnTo>
                  <a:lnTo>
                    <a:pt x="50806" y="225471"/>
                  </a:lnTo>
                  <a:lnTo>
                    <a:pt x="48889" y="221849"/>
                  </a:lnTo>
                  <a:lnTo>
                    <a:pt x="48247" y="221286"/>
                  </a:lnTo>
                  <a:lnTo>
                    <a:pt x="39477" y="218422"/>
                  </a:lnTo>
                  <a:lnTo>
                    <a:pt x="30206" y="215606"/>
                  </a:lnTo>
                  <a:lnTo>
                    <a:pt x="24785" y="217311"/>
                  </a:lnTo>
                  <a:lnTo>
                    <a:pt x="23830" y="217186"/>
                  </a:lnTo>
                  <a:lnTo>
                    <a:pt x="22297" y="216115"/>
                  </a:lnTo>
                  <a:lnTo>
                    <a:pt x="20756" y="214651"/>
                  </a:lnTo>
                  <a:lnTo>
                    <a:pt x="19942" y="212610"/>
                  </a:lnTo>
                  <a:lnTo>
                    <a:pt x="17767" y="209871"/>
                  </a:lnTo>
                  <a:lnTo>
                    <a:pt x="15756" y="203589"/>
                  </a:lnTo>
                  <a:lnTo>
                    <a:pt x="15561" y="198582"/>
                  </a:lnTo>
                  <a:lnTo>
                    <a:pt x="15162" y="196806"/>
                  </a:lnTo>
                  <a:lnTo>
                    <a:pt x="10335" y="189734"/>
                  </a:lnTo>
                  <a:lnTo>
                    <a:pt x="5946" y="183295"/>
                  </a:lnTo>
                  <a:lnTo>
                    <a:pt x="3028" y="178992"/>
                  </a:lnTo>
                  <a:lnTo>
                    <a:pt x="2464" y="177044"/>
                  </a:lnTo>
                  <a:lnTo>
                    <a:pt x="2801" y="174650"/>
                  </a:lnTo>
                  <a:lnTo>
                    <a:pt x="3974" y="172499"/>
                  </a:lnTo>
                  <a:lnTo>
                    <a:pt x="8222" y="169956"/>
                  </a:lnTo>
                  <a:lnTo>
                    <a:pt x="12056" y="167179"/>
                  </a:lnTo>
                  <a:lnTo>
                    <a:pt x="12580" y="165254"/>
                  </a:lnTo>
                  <a:lnTo>
                    <a:pt x="12823" y="159942"/>
                  </a:lnTo>
                  <a:lnTo>
                    <a:pt x="11571" y="158284"/>
                  </a:lnTo>
                  <a:lnTo>
                    <a:pt x="10648" y="155123"/>
                  </a:lnTo>
                  <a:lnTo>
                    <a:pt x="9709" y="150843"/>
                  </a:lnTo>
                  <a:lnTo>
                    <a:pt x="9600" y="148098"/>
                  </a:lnTo>
                  <a:lnTo>
                    <a:pt x="11305" y="142629"/>
                  </a:lnTo>
                  <a:lnTo>
                    <a:pt x="13300" y="136894"/>
                  </a:lnTo>
                  <a:lnTo>
                    <a:pt x="12032" y="130526"/>
                  </a:lnTo>
                  <a:lnTo>
                    <a:pt x="11094" y="117703"/>
                  </a:lnTo>
                  <a:lnTo>
                    <a:pt x="11680" y="107564"/>
                  </a:lnTo>
                  <a:lnTo>
                    <a:pt x="11203" y="103872"/>
                  </a:lnTo>
                  <a:lnTo>
                    <a:pt x="10867" y="102315"/>
                  </a:lnTo>
                  <a:lnTo>
                    <a:pt x="9560" y="97511"/>
                  </a:lnTo>
                  <a:lnTo>
                    <a:pt x="7956" y="92543"/>
                  </a:lnTo>
                  <a:lnTo>
                    <a:pt x="7237" y="90799"/>
                  </a:lnTo>
                  <a:lnTo>
                    <a:pt x="5179" y="86785"/>
                  </a:lnTo>
                  <a:lnTo>
                    <a:pt x="1768" y="81802"/>
                  </a:lnTo>
                  <a:lnTo>
                    <a:pt x="0" y="78735"/>
                  </a:lnTo>
                  <a:lnTo>
                    <a:pt x="2425" y="77116"/>
                  </a:lnTo>
                  <a:lnTo>
                    <a:pt x="4577" y="75848"/>
                  </a:lnTo>
                  <a:lnTo>
                    <a:pt x="7198" y="74510"/>
                  </a:lnTo>
                  <a:lnTo>
                    <a:pt x="10914" y="72993"/>
                  </a:lnTo>
                  <a:lnTo>
                    <a:pt x="12838" y="71850"/>
                  </a:lnTo>
                  <a:lnTo>
                    <a:pt x="13660" y="70888"/>
                  </a:lnTo>
                  <a:lnTo>
                    <a:pt x="16453" y="66961"/>
                  </a:lnTo>
                  <a:lnTo>
                    <a:pt x="17908" y="64786"/>
                  </a:lnTo>
                  <a:lnTo>
                    <a:pt x="19895" y="61805"/>
                  </a:lnTo>
                  <a:lnTo>
                    <a:pt x="20763" y="59724"/>
                  </a:lnTo>
                  <a:lnTo>
                    <a:pt x="20787" y="57800"/>
                  </a:lnTo>
                  <a:lnTo>
                    <a:pt x="20482" y="55468"/>
                  </a:lnTo>
                  <a:lnTo>
                    <a:pt x="18933" y="49882"/>
                  </a:lnTo>
                  <a:lnTo>
                    <a:pt x="17665" y="44437"/>
                  </a:lnTo>
                  <a:lnTo>
                    <a:pt x="18651" y="42332"/>
                  </a:lnTo>
                  <a:lnTo>
                    <a:pt x="19441" y="41331"/>
                  </a:lnTo>
                  <a:lnTo>
                    <a:pt x="21170" y="38765"/>
                  </a:lnTo>
                  <a:lnTo>
                    <a:pt x="21859" y="38249"/>
                  </a:lnTo>
                  <a:lnTo>
                    <a:pt x="25590" y="37451"/>
                  </a:lnTo>
                  <a:lnTo>
                    <a:pt x="27077" y="35745"/>
                  </a:lnTo>
                  <a:lnTo>
                    <a:pt x="28219" y="33602"/>
                  </a:lnTo>
                  <a:lnTo>
                    <a:pt x="28509" y="32475"/>
                  </a:lnTo>
                  <a:lnTo>
                    <a:pt x="30136" y="31294"/>
                  </a:lnTo>
                  <a:lnTo>
                    <a:pt x="32084" y="30112"/>
                  </a:lnTo>
                  <a:lnTo>
                    <a:pt x="33281" y="28579"/>
                  </a:lnTo>
                  <a:lnTo>
                    <a:pt x="37208" y="26201"/>
                  </a:lnTo>
                  <a:lnTo>
                    <a:pt x="40792" y="24034"/>
                  </a:lnTo>
                  <a:lnTo>
                    <a:pt x="44961" y="21749"/>
                  </a:lnTo>
                  <a:lnTo>
                    <a:pt x="48185" y="19981"/>
                  </a:lnTo>
                  <a:lnTo>
                    <a:pt x="48865" y="18432"/>
                  </a:lnTo>
                  <a:lnTo>
                    <a:pt x="48818" y="17094"/>
                  </a:lnTo>
                  <a:lnTo>
                    <a:pt x="47066" y="14043"/>
                  </a:lnTo>
                  <a:lnTo>
                    <a:pt x="47066" y="10428"/>
                  </a:lnTo>
                  <a:lnTo>
                    <a:pt x="47183" y="7424"/>
                  </a:lnTo>
                  <a:lnTo>
                    <a:pt x="47355" y="5648"/>
                  </a:lnTo>
                  <a:lnTo>
                    <a:pt x="48130" y="696"/>
                  </a:lnTo>
                  <a:lnTo>
                    <a:pt x="48177" y="0"/>
                  </a:lnTo>
                  <a:lnTo>
                    <a:pt x="51525" y="1651"/>
                  </a:lnTo>
                  <a:lnTo>
                    <a:pt x="54960" y="2308"/>
                  </a:lnTo>
                  <a:lnTo>
                    <a:pt x="65201" y="8433"/>
                  </a:lnTo>
                  <a:lnTo>
                    <a:pt x="68432" y="9200"/>
                  </a:lnTo>
                  <a:lnTo>
                    <a:pt x="75598" y="9928"/>
                  </a:lnTo>
                  <a:lnTo>
                    <a:pt x="84039" y="7424"/>
                  </a:lnTo>
                  <a:lnTo>
                    <a:pt x="87231" y="6971"/>
                  </a:lnTo>
                  <a:lnTo>
                    <a:pt x="92786" y="9325"/>
                  </a:lnTo>
                  <a:lnTo>
                    <a:pt x="95235" y="9990"/>
                  </a:lnTo>
                  <a:lnTo>
                    <a:pt x="99350" y="10170"/>
                  </a:lnTo>
                  <a:lnTo>
                    <a:pt x="106383" y="12298"/>
                  </a:lnTo>
                  <a:lnTo>
                    <a:pt x="108175" y="13042"/>
                  </a:lnTo>
                  <a:lnTo>
                    <a:pt x="112274" y="16437"/>
                  </a:lnTo>
                  <a:lnTo>
                    <a:pt x="114238" y="17454"/>
                  </a:lnTo>
                  <a:lnTo>
                    <a:pt x="128797" y="20560"/>
                  </a:lnTo>
                  <a:lnTo>
                    <a:pt x="130784" y="22617"/>
                  </a:lnTo>
                  <a:lnTo>
                    <a:pt x="132810" y="26537"/>
                  </a:lnTo>
                  <a:lnTo>
                    <a:pt x="132897" y="31403"/>
                  </a:lnTo>
                  <a:lnTo>
                    <a:pt x="134016" y="34924"/>
                  </a:lnTo>
                  <a:lnTo>
                    <a:pt x="135823" y="39485"/>
                  </a:lnTo>
                  <a:lnTo>
                    <a:pt x="138005" y="42708"/>
                  </a:lnTo>
                  <a:lnTo>
                    <a:pt x="140423" y="45391"/>
                  </a:lnTo>
                  <a:lnTo>
                    <a:pt x="143200" y="47066"/>
                  </a:lnTo>
                  <a:lnTo>
                    <a:pt x="149584" y="49538"/>
                  </a:lnTo>
                  <a:lnTo>
                    <a:pt x="156782" y="50484"/>
                  </a:lnTo>
                  <a:lnTo>
                    <a:pt x="164042" y="50805"/>
                  </a:lnTo>
                  <a:lnTo>
                    <a:pt x="176505" y="54208"/>
                  </a:lnTo>
                  <a:lnTo>
                    <a:pt x="187074" y="58128"/>
                  </a:lnTo>
                  <a:lnTo>
                    <a:pt x="189679" y="60060"/>
                  </a:lnTo>
                  <a:lnTo>
                    <a:pt x="194976" y="61954"/>
                  </a:lnTo>
                  <a:lnTo>
                    <a:pt x="205498" y="71138"/>
                  </a:lnTo>
                  <a:lnTo>
                    <a:pt x="211358" y="74307"/>
                  </a:lnTo>
                  <a:lnTo>
                    <a:pt x="215465" y="74917"/>
                  </a:lnTo>
                  <a:lnTo>
                    <a:pt x="219150" y="74362"/>
                  </a:lnTo>
                  <a:lnTo>
                    <a:pt x="225698" y="71185"/>
                  </a:lnTo>
                  <a:lnTo>
                    <a:pt x="228405" y="69292"/>
                  </a:lnTo>
                  <a:lnTo>
                    <a:pt x="234993" y="61359"/>
                  </a:lnTo>
                  <a:lnTo>
                    <a:pt x="237160" y="57213"/>
                  </a:lnTo>
                  <a:lnTo>
                    <a:pt x="238020" y="54279"/>
                  </a:lnTo>
                  <a:lnTo>
                    <a:pt x="237809" y="51298"/>
                  </a:lnTo>
                  <a:lnTo>
                    <a:pt x="236988" y="48615"/>
                  </a:lnTo>
                  <a:lnTo>
                    <a:pt x="235141" y="45798"/>
                  </a:lnTo>
                  <a:lnTo>
                    <a:pt x="233850" y="42074"/>
                  </a:lnTo>
                  <a:lnTo>
                    <a:pt x="233091" y="35354"/>
                  </a:lnTo>
                  <a:lnTo>
                    <a:pt x="234124" y="30683"/>
                  </a:lnTo>
                  <a:lnTo>
                    <a:pt x="235384" y="27883"/>
                  </a:lnTo>
                  <a:lnTo>
                    <a:pt x="237371" y="25019"/>
                  </a:lnTo>
                  <a:lnTo>
                    <a:pt x="242839" y="19535"/>
                  </a:lnTo>
                  <a:lnTo>
                    <a:pt x="248339" y="15662"/>
                  </a:lnTo>
                  <a:lnTo>
                    <a:pt x="258033" y="10593"/>
                  </a:lnTo>
                  <a:lnTo>
                    <a:pt x="263658" y="10538"/>
                  </a:lnTo>
                  <a:lnTo>
                    <a:pt x="265989" y="9975"/>
                  </a:lnTo>
                  <a:lnTo>
                    <a:pt x="270621" y="6384"/>
                  </a:lnTo>
                  <a:lnTo>
                    <a:pt x="272498" y="6251"/>
                  </a:lnTo>
                  <a:lnTo>
                    <a:pt x="275095" y="7127"/>
                  </a:lnTo>
                  <a:lnTo>
                    <a:pt x="282731" y="6877"/>
                  </a:lnTo>
                  <a:lnTo>
                    <a:pt x="286095" y="7878"/>
                  </a:lnTo>
                  <a:lnTo>
                    <a:pt x="290109" y="10116"/>
                  </a:lnTo>
                  <a:lnTo>
                    <a:pt x="295178" y="11500"/>
                  </a:lnTo>
                  <a:lnTo>
                    <a:pt x="298753" y="12885"/>
                  </a:lnTo>
                  <a:lnTo>
                    <a:pt x="302563" y="14661"/>
                  </a:lnTo>
                  <a:lnTo>
                    <a:pt x="303424" y="19081"/>
                  </a:lnTo>
                  <a:lnTo>
                    <a:pt x="303002" y="20396"/>
                  </a:lnTo>
                  <a:lnTo>
                    <a:pt x="302908" y="22109"/>
                  </a:lnTo>
                  <a:lnTo>
                    <a:pt x="306858" y="25144"/>
                  </a:lnTo>
                  <a:lnTo>
                    <a:pt x="318085" y="26568"/>
                  </a:lnTo>
                  <a:lnTo>
                    <a:pt x="320299" y="27382"/>
                  </a:lnTo>
                  <a:lnTo>
                    <a:pt x="323390" y="29706"/>
                  </a:lnTo>
                  <a:lnTo>
                    <a:pt x="325377" y="30418"/>
                  </a:lnTo>
                  <a:lnTo>
                    <a:pt x="333067" y="30746"/>
                  </a:lnTo>
                  <a:lnTo>
                    <a:pt x="337550" y="30253"/>
                  </a:lnTo>
                  <a:lnTo>
                    <a:pt x="341821" y="31067"/>
                  </a:lnTo>
                  <a:lnTo>
                    <a:pt x="343402" y="31849"/>
                  </a:lnTo>
                  <a:lnTo>
                    <a:pt x="345037" y="33664"/>
                  </a:lnTo>
                  <a:lnTo>
                    <a:pt x="347016" y="3806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2" name="Freeform: Shape 711">
              <a:extLst>
                <a:ext uri="{FF2B5EF4-FFF2-40B4-BE49-F238E27FC236}">
                  <a16:creationId xmlns:a16="http://schemas.microsoft.com/office/drawing/2014/main" id="{3E0BA799-6A2B-1BB3-DB70-0BDB2853AE61}"/>
                </a:ext>
              </a:extLst>
            </p:cNvPr>
            <p:cNvSpPr>
              <a:spLocks/>
            </p:cNvSpPr>
            <p:nvPr/>
          </p:nvSpPr>
          <p:spPr>
            <a:xfrm>
              <a:off x="6961571" y="3807234"/>
              <a:ext cx="265934" cy="213133"/>
            </a:xfrm>
            <a:custGeom>
              <a:avLst/>
              <a:gdLst>
                <a:gd name="connsiteX0" fmla="*/ 240594 w 265934"/>
                <a:gd name="connsiteY0" fmla="*/ 22180 h 213133"/>
                <a:gd name="connsiteX1" fmla="*/ 241228 w 265934"/>
                <a:gd name="connsiteY1" fmla="*/ 24159 h 213133"/>
                <a:gd name="connsiteX2" fmla="*/ 242526 w 265934"/>
                <a:gd name="connsiteY2" fmla="*/ 25739 h 213133"/>
                <a:gd name="connsiteX3" fmla="*/ 247158 w 265934"/>
                <a:gd name="connsiteY3" fmla="*/ 29346 h 213133"/>
                <a:gd name="connsiteX4" fmla="*/ 249904 w 265934"/>
                <a:gd name="connsiteY4" fmla="*/ 31568 h 213133"/>
                <a:gd name="connsiteX5" fmla="*/ 249982 w 265934"/>
                <a:gd name="connsiteY5" fmla="*/ 32334 h 213133"/>
                <a:gd name="connsiteX6" fmla="*/ 249098 w 265934"/>
                <a:gd name="connsiteY6" fmla="*/ 34157 h 213133"/>
                <a:gd name="connsiteX7" fmla="*/ 248723 w 265934"/>
                <a:gd name="connsiteY7" fmla="*/ 35409 h 213133"/>
                <a:gd name="connsiteX8" fmla="*/ 249442 w 265934"/>
                <a:gd name="connsiteY8" fmla="*/ 36747 h 213133"/>
                <a:gd name="connsiteX9" fmla="*/ 251140 w 265934"/>
                <a:gd name="connsiteY9" fmla="*/ 38358 h 213133"/>
                <a:gd name="connsiteX10" fmla="*/ 251273 w 265934"/>
                <a:gd name="connsiteY10" fmla="*/ 39133 h 213133"/>
                <a:gd name="connsiteX11" fmla="*/ 250866 w 265934"/>
                <a:gd name="connsiteY11" fmla="*/ 40033 h 213133"/>
                <a:gd name="connsiteX12" fmla="*/ 249990 w 265934"/>
                <a:gd name="connsiteY12" fmla="*/ 41762 h 213133"/>
                <a:gd name="connsiteX13" fmla="*/ 251852 w 265934"/>
                <a:gd name="connsiteY13" fmla="*/ 46831 h 213133"/>
                <a:gd name="connsiteX14" fmla="*/ 252165 w 265934"/>
                <a:gd name="connsiteY14" fmla="*/ 51736 h 213133"/>
                <a:gd name="connsiteX15" fmla="*/ 251680 w 265934"/>
                <a:gd name="connsiteY15" fmla="*/ 55218 h 213133"/>
                <a:gd name="connsiteX16" fmla="*/ 251695 w 265934"/>
                <a:gd name="connsiteY16" fmla="*/ 57228 h 213133"/>
                <a:gd name="connsiteX17" fmla="*/ 251938 w 265934"/>
                <a:gd name="connsiteY17" fmla="*/ 58934 h 213133"/>
                <a:gd name="connsiteX18" fmla="*/ 253518 w 265934"/>
                <a:gd name="connsiteY18" fmla="*/ 62869 h 213133"/>
                <a:gd name="connsiteX19" fmla="*/ 252462 w 265934"/>
                <a:gd name="connsiteY19" fmla="*/ 69370 h 213133"/>
                <a:gd name="connsiteX20" fmla="*/ 253651 w 265934"/>
                <a:gd name="connsiteY20" fmla="*/ 72907 h 213133"/>
                <a:gd name="connsiteX21" fmla="*/ 255287 w 265934"/>
                <a:gd name="connsiteY21" fmla="*/ 75770 h 213133"/>
                <a:gd name="connsiteX22" fmla="*/ 256178 w 265934"/>
                <a:gd name="connsiteY22" fmla="*/ 80871 h 213133"/>
                <a:gd name="connsiteX23" fmla="*/ 257493 w 265934"/>
                <a:gd name="connsiteY23" fmla="*/ 83289 h 213133"/>
                <a:gd name="connsiteX24" fmla="*/ 259644 w 265934"/>
                <a:gd name="connsiteY24" fmla="*/ 85409 h 213133"/>
                <a:gd name="connsiteX25" fmla="*/ 260872 w 265934"/>
                <a:gd name="connsiteY25" fmla="*/ 86121 h 213133"/>
                <a:gd name="connsiteX26" fmla="*/ 263243 w 265934"/>
                <a:gd name="connsiteY26" fmla="*/ 87873 h 213133"/>
                <a:gd name="connsiteX27" fmla="*/ 264941 w 265934"/>
                <a:gd name="connsiteY27" fmla="*/ 89328 h 213133"/>
                <a:gd name="connsiteX28" fmla="*/ 265934 w 265934"/>
                <a:gd name="connsiteY28" fmla="*/ 91503 h 213133"/>
                <a:gd name="connsiteX29" fmla="*/ 263806 w 265934"/>
                <a:gd name="connsiteY29" fmla="*/ 93287 h 213133"/>
                <a:gd name="connsiteX30" fmla="*/ 262101 w 265934"/>
                <a:gd name="connsiteY30" fmla="*/ 94883 h 213133"/>
                <a:gd name="connsiteX31" fmla="*/ 261616 w 265934"/>
                <a:gd name="connsiteY31" fmla="*/ 96604 h 213133"/>
                <a:gd name="connsiteX32" fmla="*/ 262414 w 265934"/>
                <a:gd name="connsiteY32" fmla="*/ 99358 h 213133"/>
                <a:gd name="connsiteX33" fmla="*/ 262414 w 265934"/>
                <a:gd name="connsiteY33" fmla="*/ 100836 h 213133"/>
                <a:gd name="connsiteX34" fmla="*/ 261326 w 265934"/>
                <a:gd name="connsiteY34" fmla="*/ 101306 h 213133"/>
                <a:gd name="connsiteX35" fmla="*/ 256898 w 265934"/>
                <a:gd name="connsiteY35" fmla="*/ 101149 h 213133"/>
                <a:gd name="connsiteX36" fmla="*/ 253425 w 265934"/>
                <a:gd name="connsiteY36" fmla="*/ 101032 h 213133"/>
                <a:gd name="connsiteX37" fmla="*/ 249435 w 265934"/>
                <a:gd name="connsiteY37" fmla="*/ 100899 h 213133"/>
                <a:gd name="connsiteX38" fmla="*/ 243817 w 265934"/>
                <a:gd name="connsiteY38" fmla="*/ 100633 h 213133"/>
                <a:gd name="connsiteX39" fmla="*/ 240344 w 265934"/>
                <a:gd name="connsiteY39" fmla="*/ 100469 h 213133"/>
                <a:gd name="connsiteX40" fmla="*/ 235571 w 265934"/>
                <a:gd name="connsiteY40" fmla="*/ 100250 h 213133"/>
                <a:gd name="connsiteX41" fmla="*/ 233929 w 265934"/>
                <a:gd name="connsiteY41" fmla="*/ 100359 h 213133"/>
                <a:gd name="connsiteX42" fmla="*/ 229555 w 265934"/>
                <a:gd name="connsiteY42" fmla="*/ 101126 h 213133"/>
                <a:gd name="connsiteX43" fmla="*/ 226465 w 265934"/>
                <a:gd name="connsiteY43" fmla="*/ 101673 h 213133"/>
                <a:gd name="connsiteX44" fmla="*/ 225941 w 265934"/>
                <a:gd name="connsiteY44" fmla="*/ 101822 h 213133"/>
                <a:gd name="connsiteX45" fmla="*/ 224979 w 265934"/>
                <a:gd name="connsiteY45" fmla="*/ 102503 h 213133"/>
                <a:gd name="connsiteX46" fmla="*/ 224313 w 265934"/>
                <a:gd name="connsiteY46" fmla="*/ 104529 h 213133"/>
                <a:gd name="connsiteX47" fmla="*/ 223719 w 265934"/>
                <a:gd name="connsiteY47" fmla="*/ 106837 h 213133"/>
                <a:gd name="connsiteX48" fmla="*/ 223077 w 265934"/>
                <a:gd name="connsiteY48" fmla="*/ 107862 h 213133"/>
                <a:gd name="connsiteX49" fmla="*/ 213807 w 265934"/>
                <a:gd name="connsiteY49" fmla="*/ 111195 h 213133"/>
                <a:gd name="connsiteX50" fmla="*/ 210184 w 265934"/>
                <a:gd name="connsiteY50" fmla="*/ 111656 h 213133"/>
                <a:gd name="connsiteX51" fmla="*/ 208088 w 265934"/>
                <a:gd name="connsiteY51" fmla="*/ 111312 h 213133"/>
                <a:gd name="connsiteX52" fmla="*/ 206594 w 265934"/>
                <a:gd name="connsiteY52" fmla="*/ 111586 h 213133"/>
                <a:gd name="connsiteX53" fmla="*/ 205310 w 265934"/>
                <a:gd name="connsiteY53" fmla="*/ 112298 h 213133"/>
                <a:gd name="connsiteX54" fmla="*/ 204872 w 265934"/>
                <a:gd name="connsiteY54" fmla="*/ 113370 h 213133"/>
                <a:gd name="connsiteX55" fmla="*/ 204810 w 265934"/>
                <a:gd name="connsiteY55" fmla="*/ 114747 h 213133"/>
                <a:gd name="connsiteX56" fmla="*/ 205084 w 265934"/>
                <a:gd name="connsiteY56" fmla="*/ 116131 h 213133"/>
                <a:gd name="connsiteX57" fmla="*/ 205975 w 265934"/>
                <a:gd name="connsiteY57" fmla="*/ 118056 h 213133"/>
                <a:gd name="connsiteX58" fmla="*/ 206132 w 265934"/>
                <a:gd name="connsiteY58" fmla="*/ 119980 h 213133"/>
                <a:gd name="connsiteX59" fmla="*/ 205561 w 265934"/>
                <a:gd name="connsiteY59" fmla="*/ 121342 h 213133"/>
                <a:gd name="connsiteX60" fmla="*/ 205428 w 265934"/>
                <a:gd name="connsiteY60" fmla="*/ 122703 h 213133"/>
                <a:gd name="connsiteX61" fmla="*/ 205162 w 265934"/>
                <a:gd name="connsiteY61" fmla="*/ 124174 h 213133"/>
                <a:gd name="connsiteX62" fmla="*/ 205639 w 265934"/>
                <a:gd name="connsiteY62" fmla="*/ 124972 h 213133"/>
                <a:gd name="connsiteX63" fmla="*/ 206531 w 265934"/>
                <a:gd name="connsiteY63" fmla="*/ 125097 h 213133"/>
                <a:gd name="connsiteX64" fmla="*/ 207431 w 265934"/>
                <a:gd name="connsiteY64" fmla="*/ 125770 h 213133"/>
                <a:gd name="connsiteX65" fmla="*/ 208698 w 265934"/>
                <a:gd name="connsiteY65" fmla="*/ 126380 h 213133"/>
                <a:gd name="connsiteX66" fmla="*/ 209746 w 265934"/>
                <a:gd name="connsiteY66" fmla="*/ 127546 h 213133"/>
                <a:gd name="connsiteX67" fmla="*/ 209699 w 265934"/>
                <a:gd name="connsiteY67" fmla="*/ 129204 h 213133"/>
                <a:gd name="connsiteX68" fmla="*/ 208823 w 265934"/>
                <a:gd name="connsiteY68" fmla="*/ 130143 h 213133"/>
                <a:gd name="connsiteX69" fmla="*/ 208049 w 265934"/>
                <a:gd name="connsiteY69" fmla="*/ 130636 h 213133"/>
                <a:gd name="connsiteX70" fmla="*/ 204575 w 265934"/>
                <a:gd name="connsiteY70" fmla="*/ 131074 h 213133"/>
                <a:gd name="connsiteX71" fmla="*/ 201829 w 265934"/>
                <a:gd name="connsiteY71" fmla="*/ 131426 h 213133"/>
                <a:gd name="connsiteX72" fmla="*/ 198238 w 265934"/>
                <a:gd name="connsiteY72" fmla="*/ 134070 h 213133"/>
                <a:gd name="connsiteX73" fmla="*/ 194412 w 265934"/>
                <a:gd name="connsiteY73" fmla="*/ 136887 h 213133"/>
                <a:gd name="connsiteX74" fmla="*/ 189890 w 265934"/>
                <a:gd name="connsiteY74" fmla="*/ 138749 h 213133"/>
                <a:gd name="connsiteX75" fmla="*/ 187895 w 265934"/>
                <a:gd name="connsiteY75" fmla="*/ 139273 h 213133"/>
                <a:gd name="connsiteX76" fmla="*/ 184414 w 265934"/>
                <a:gd name="connsiteY76" fmla="*/ 140611 h 213133"/>
                <a:gd name="connsiteX77" fmla="*/ 180244 w 265934"/>
                <a:gd name="connsiteY77" fmla="*/ 142809 h 213133"/>
                <a:gd name="connsiteX78" fmla="*/ 178187 w 265934"/>
                <a:gd name="connsiteY78" fmla="*/ 146330 h 213133"/>
                <a:gd name="connsiteX79" fmla="*/ 175597 w 265934"/>
                <a:gd name="connsiteY79" fmla="*/ 150382 h 213133"/>
                <a:gd name="connsiteX80" fmla="*/ 173101 w 265934"/>
                <a:gd name="connsiteY80" fmla="*/ 153097 h 213133"/>
                <a:gd name="connsiteX81" fmla="*/ 169698 w 265934"/>
                <a:gd name="connsiteY81" fmla="*/ 155671 h 213133"/>
                <a:gd name="connsiteX82" fmla="*/ 166522 w 265934"/>
                <a:gd name="connsiteY82" fmla="*/ 156649 h 213133"/>
                <a:gd name="connsiteX83" fmla="*/ 162532 w 265934"/>
                <a:gd name="connsiteY83" fmla="*/ 157885 h 213133"/>
                <a:gd name="connsiteX84" fmla="*/ 157502 w 265934"/>
                <a:gd name="connsiteY84" fmla="*/ 158831 h 213133"/>
                <a:gd name="connsiteX85" fmla="*/ 153942 w 265934"/>
                <a:gd name="connsiteY85" fmla="*/ 159144 h 213133"/>
                <a:gd name="connsiteX86" fmla="*/ 152878 w 265934"/>
                <a:gd name="connsiteY86" fmla="*/ 159348 h 213133"/>
                <a:gd name="connsiteX87" fmla="*/ 149741 w 265934"/>
                <a:gd name="connsiteY87" fmla="*/ 159410 h 213133"/>
                <a:gd name="connsiteX88" fmla="*/ 148207 w 265934"/>
                <a:gd name="connsiteY88" fmla="*/ 159215 h 213133"/>
                <a:gd name="connsiteX89" fmla="*/ 147057 w 265934"/>
                <a:gd name="connsiteY89" fmla="*/ 159105 h 213133"/>
                <a:gd name="connsiteX90" fmla="*/ 146596 w 265934"/>
                <a:gd name="connsiteY90" fmla="*/ 159395 h 213133"/>
                <a:gd name="connsiteX91" fmla="*/ 146439 w 265934"/>
                <a:gd name="connsiteY91" fmla="*/ 160029 h 213133"/>
                <a:gd name="connsiteX92" fmla="*/ 146376 w 265934"/>
                <a:gd name="connsiteY92" fmla="*/ 161484 h 213133"/>
                <a:gd name="connsiteX93" fmla="*/ 146165 w 265934"/>
                <a:gd name="connsiteY93" fmla="*/ 163150 h 213133"/>
                <a:gd name="connsiteX94" fmla="*/ 145172 w 265934"/>
                <a:gd name="connsiteY94" fmla="*/ 164550 h 213133"/>
                <a:gd name="connsiteX95" fmla="*/ 144468 w 265934"/>
                <a:gd name="connsiteY95" fmla="*/ 165176 h 213133"/>
                <a:gd name="connsiteX96" fmla="*/ 143646 w 265934"/>
                <a:gd name="connsiteY96" fmla="*/ 165435 h 213133"/>
                <a:gd name="connsiteX97" fmla="*/ 141010 w 265934"/>
                <a:gd name="connsiteY97" fmla="*/ 165059 h 213133"/>
                <a:gd name="connsiteX98" fmla="*/ 138803 w 265934"/>
                <a:gd name="connsiteY98" fmla="*/ 164613 h 213133"/>
                <a:gd name="connsiteX99" fmla="*/ 133554 w 265934"/>
                <a:gd name="connsiteY99" fmla="*/ 164019 h 213133"/>
                <a:gd name="connsiteX100" fmla="*/ 132506 w 265934"/>
                <a:gd name="connsiteY100" fmla="*/ 164159 h 213133"/>
                <a:gd name="connsiteX101" fmla="*/ 132114 w 265934"/>
                <a:gd name="connsiteY101" fmla="*/ 164331 h 213133"/>
                <a:gd name="connsiteX102" fmla="*/ 130479 w 265934"/>
                <a:gd name="connsiteY102" fmla="*/ 165286 h 213133"/>
                <a:gd name="connsiteX103" fmla="*/ 127960 w 265934"/>
                <a:gd name="connsiteY103" fmla="*/ 167289 h 213133"/>
                <a:gd name="connsiteX104" fmla="*/ 126247 w 265934"/>
                <a:gd name="connsiteY104" fmla="*/ 169041 h 213133"/>
                <a:gd name="connsiteX105" fmla="*/ 124972 w 265934"/>
                <a:gd name="connsiteY105" fmla="*/ 169862 h 213133"/>
                <a:gd name="connsiteX106" fmla="*/ 121921 w 265934"/>
                <a:gd name="connsiteY106" fmla="*/ 170293 h 213133"/>
                <a:gd name="connsiteX107" fmla="*/ 120590 w 265934"/>
                <a:gd name="connsiteY107" fmla="*/ 170934 h 213133"/>
                <a:gd name="connsiteX108" fmla="*/ 114911 w 265934"/>
                <a:gd name="connsiteY108" fmla="*/ 175308 h 213133"/>
                <a:gd name="connsiteX109" fmla="*/ 113698 w 265934"/>
                <a:gd name="connsiteY109" fmla="*/ 176372 h 213133"/>
                <a:gd name="connsiteX110" fmla="*/ 107854 w 265934"/>
                <a:gd name="connsiteY110" fmla="*/ 180166 h 213133"/>
                <a:gd name="connsiteX111" fmla="*/ 106203 w 265934"/>
                <a:gd name="connsiteY111" fmla="*/ 181425 h 213133"/>
                <a:gd name="connsiteX112" fmla="*/ 104912 w 265934"/>
                <a:gd name="connsiteY112" fmla="*/ 182669 h 213133"/>
                <a:gd name="connsiteX113" fmla="*/ 101423 w 265934"/>
                <a:gd name="connsiteY113" fmla="*/ 185470 h 213133"/>
                <a:gd name="connsiteX114" fmla="*/ 99193 w 265934"/>
                <a:gd name="connsiteY114" fmla="*/ 186699 h 213133"/>
                <a:gd name="connsiteX115" fmla="*/ 98787 w 265934"/>
                <a:gd name="connsiteY115" fmla="*/ 187426 h 213133"/>
                <a:gd name="connsiteX116" fmla="*/ 98677 w 265934"/>
                <a:gd name="connsiteY116" fmla="*/ 189132 h 213133"/>
                <a:gd name="connsiteX117" fmla="*/ 98677 w 265934"/>
                <a:gd name="connsiteY117" fmla="*/ 192903 h 213133"/>
                <a:gd name="connsiteX118" fmla="*/ 98677 w 265934"/>
                <a:gd name="connsiteY118" fmla="*/ 196517 h 213133"/>
                <a:gd name="connsiteX119" fmla="*/ 98677 w 265934"/>
                <a:gd name="connsiteY119" fmla="*/ 201759 h 213133"/>
                <a:gd name="connsiteX120" fmla="*/ 98677 w 265934"/>
                <a:gd name="connsiteY120" fmla="*/ 207000 h 213133"/>
                <a:gd name="connsiteX121" fmla="*/ 98677 w 265934"/>
                <a:gd name="connsiteY121" fmla="*/ 213024 h 213133"/>
                <a:gd name="connsiteX122" fmla="*/ 95727 w 265934"/>
                <a:gd name="connsiteY122" fmla="*/ 213024 h 213133"/>
                <a:gd name="connsiteX123" fmla="*/ 95727 w 265934"/>
                <a:gd name="connsiteY123" fmla="*/ 213032 h 213133"/>
                <a:gd name="connsiteX124" fmla="*/ 95712 w 265934"/>
                <a:gd name="connsiteY124" fmla="*/ 213024 h 213133"/>
                <a:gd name="connsiteX125" fmla="*/ 0 w 265934"/>
                <a:gd name="connsiteY125" fmla="*/ 213134 h 213133"/>
                <a:gd name="connsiteX126" fmla="*/ 31 w 265934"/>
                <a:gd name="connsiteY126" fmla="*/ 213040 h 213133"/>
                <a:gd name="connsiteX127" fmla="*/ 3004 w 265934"/>
                <a:gd name="connsiteY127" fmla="*/ 210224 h 213133"/>
                <a:gd name="connsiteX128" fmla="*/ 5015 w 265934"/>
                <a:gd name="connsiteY128" fmla="*/ 206656 h 213133"/>
                <a:gd name="connsiteX129" fmla="*/ 8426 w 265934"/>
                <a:gd name="connsiteY129" fmla="*/ 205068 h 213133"/>
                <a:gd name="connsiteX130" fmla="*/ 15561 w 265934"/>
                <a:gd name="connsiteY130" fmla="*/ 204301 h 213133"/>
                <a:gd name="connsiteX131" fmla="*/ 26162 w 265934"/>
                <a:gd name="connsiteY131" fmla="*/ 201336 h 213133"/>
                <a:gd name="connsiteX132" fmla="*/ 35675 w 265934"/>
                <a:gd name="connsiteY132" fmla="*/ 196853 h 213133"/>
                <a:gd name="connsiteX133" fmla="*/ 38366 w 265934"/>
                <a:gd name="connsiteY133" fmla="*/ 195070 h 213133"/>
                <a:gd name="connsiteX134" fmla="*/ 41245 w 265934"/>
                <a:gd name="connsiteY134" fmla="*/ 191487 h 213133"/>
                <a:gd name="connsiteX135" fmla="*/ 46033 w 265934"/>
                <a:gd name="connsiteY135" fmla="*/ 186816 h 213133"/>
                <a:gd name="connsiteX136" fmla="*/ 54975 w 265934"/>
                <a:gd name="connsiteY136" fmla="*/ 181199 h 213133"/>
                <a:gd name="connsiteX137" fmla="*/ 59090 w 265934"/>
                <a:gd name="connsiteY137" fmla="*/ 178054 h 213133"/>
                <a:gd name="connsiteX138" fmla="*/ 65365 w 265934"/>
                <a:gd name="connsiteY138" fmla="*/ 170160 h 213133"/>
                <a:gd name="connsiteX139" fmla="*/ 69535 w 265934"/>
                <a:gd name="connsiteY139" fmla="*/ 163612 h 213133"/>
                <a:gd name="connsiteX140" fmla="*/ 73000 w 265934"/>
                <a:gd name="connsiteY140" fmla="*/ 159387 h 213133"/>
                <a:gd name="connsiteX141" fmla="*/ 75394 w 265934"/>
                <a:gd name="connsiteY141" fmla="*/ 155632 h 213133"/>
                <a:gd name="connsiteX142" fmla="*/ 77077 w 265934"/>
                <a:gd name="connsiteY142" fmla="*/ 151822 h 213133"/>
                <a:gd name="connsiteX143" fmla="*/ 78023 w 265934"/>
                <a:gd name="connsiteY143" fmla="*/ 145673 h 213133"/>
                <a:gd name="connsiteX144" fmla="*/ 77389 w 265934"/>
                <a:gd name="connsiteY144" fmla="*/ 143263 h 213133"/>
                <a:gd name="connsiteX145" fmla="*/ 74745 w 265934"/>
                <a:gd name="connsiteY145" fmla="*/ 139320 h 213133"/>
                <a:gd name="connsiteX146" fmla="*/ 72977 w 265934"/>
                <a:gd name="connsiteY146" fmla="*/ 138264 h 213133"/>
                <a:gd name="connsiteX147" fmla="*/ 72500 w 265934"/>
                <a:gd name="connsiteY147" fmla="*/ 136402 h 213133"/>
                <a:gd name="connsiteX148" fmla="*/ 73446 w 265934"/>
                <a:gd name="connsiteY148" fmla="*/ 133116 h 213133"/>
                <a:gd name="connsiteX149" fmla="*/ 73431 w 265934"/>
                <a:gd name="connsiteY149" fmla="*/ 127452 h 213133"/>
                <a:gd name="connsiteX150" fmla="*/ 73963 w 265934"/>
                <a:gd name="connsiteY150" fmla="*/ 118376 h 213133"/>
                <a:gd name="connsiteX151" fmla="*/ 76904 w 265934"/>
                <a:gd name="connsiteY151" fmla="*/ 111030 h 213133"/>
                <a:gd name="connsiteX152" fmla="*/ 84094 w 265934"/>
                <a:gd name="connsiteY152" fmla="*/ 101368 h 213133"/>
                <a:gd name="connsiteX153" fmla="*/ 85432 w 265934"/>
                <a:gd name="connsiteY153" fmla="*/ 97386 h 213133"/>
                <a:gd name="connsiteX154" fmla="*/ 86253 w 265934"/>
                <a:gd name="connsiteY154" fmla="*/ 91049 h 213133"/>
                <a:gd name="connsiteX155" fmla="*/ 86324 w 265934"/>
                <a:gd name="connsiteY155" fmla="*/ 88804 h 213133"/>
                <a:gd name="connsiteX156" fmla="*/ 95321 w 265934"/>
                <a:gd name="connsiteY156" fmla="*/ 79760 h 213133"/>
                <a:gd name="connsiteX157" fmla="*/ 100586 w 265934"/>
                <a:gd name="connsiteY157" fmla="*/ 72805 h 213133"/>
                <a:gd name="connsiteX158" fmla="*/ 102417 w 265934"/>
                <a:gd name="connsiteY158" fmla="*/ 71099 h 213133"/>
                <a:gd name="connsiteX159" fmla="*/ 107064 w 265934"/>
                <a:gd name="connsiteY159" fmla="*/ 67915 h 213133"/>
                <a:gd name="connsiteX160" fmla="*/ 123290 w 265934"/>
                <a:gd name="connsiteY160" fmla="*/ 60945 h 213133"/>
                <a:gd name="connsiteX161" fmla="*/ 132459 w 265934"/>
                <a:gd name="connsiteY161" fmla="*/ 55945 h 213133"/>
                <a:gd name="connsiteX162" fmla="*/ 137810 w 265934"/>
                <a:gd name="connsiteY162" fmla="*/ 52300 h 213133"/>
                <a:gd name="connsiteX163" fmla="*/ 141002 w 265934"/>
                <a:gd name="connsiteY163" fmla="*/ 47973 h 213133"/>
                <a:gd name="connsiteX164" fmla="*/ 149842 w 265934"/>
                <a:gd name="connsiteY164" fmla="*/ 30926 h 213133"/>
                <a:gd name="connsiteX165" fmla="*/ 158518 w 265934"/>
                <a:gd name="connsiteY165" fmla="*/ 6705 h 213133"/>
                <a:gd name="connsiteX166" fmla="*/ 159246 w 265934"/>
                <a:gd name="connsiteY166" fmla="*/ 3888 h 213133"/>
                <a:gd name="connsiteX167" fmla="*/ 163127 w 265934"/>
                <a:gd name="connsiteY167" fmla="*/ 3075 h 213133"/>
                <a:gd name="connsiteX168" fmla="*/ 165872 w 265934"/>
                <a:gd name="connsiteY168" fmla="*/ 2723 h 213133"/>
                <a:gd name="connsiteX169" fmla="*/ 168087 w 265934"/>
                <a:gd name="connsiteY169" fmla="*/ 1831 h 213133"/>
                <a:gd name="connsiteX170" fmla="*/ 170825 w 265934"/>
                <a:gd name="connsiteY170" fmla="*/ 0 h 213133"/>
                <a:gd name="connsiteX171" fmla="*/ 173454 w 265934"/>
                <a:gd name="connsiteY171" fmla="*/ 736 h 213133"/>
                <a:gd name="connsiteX172" fmla="*/ 172139 w 265934"/>
                <a:gd name="connsiteY172" fmla="*/ 1979 h 213133"/>
                <a:gd name="connsiteX173" fmla="*/ 172139 w 265934"/>
                <a:gd name="connsiteY173" fmla="*/ 4984 h 213133"/>
                <a:gd name="connsiteX174" fmla="*/ 174001 w 265934"/>
                <a:gd name="connsiteY174" fmla="*/ 8496 h 213133"/>
                <a:gd name="connsiteX175" fmla="*/ 177240 w 265934"/>
                <a:gd name="connsiteY175" fmla="*/ 12439 h 213133"/>
                <a:gd name="connsiteX176" fmla="*/ 183123 w 265934"/>
                <a:gd name="connsiteY176" fmla="*/ 17438 h 213133"/>
                <a:gd name="connsiteX177" fmla="*/ 187708 w 265934"/>
                <a:gd name="connsiteY177" fmla="*/ 19441 h 213133"/>
                <a:gd name="connsiteX178" fmla="*/ 194256 w 265934"/>
                <a:gd name="connsiteY178" fmla="*/ 20646 h 213133"/>
                <a:gd name="connsiteX179" fmla="*/ 201892 w 265934"/>
                <a:gd name="connsiteY179" fmla="*/ 18456 h 213133"/>
                <a:gd name="connsiteX180" fmla="*/ 206163 w 265934"/>
                <a:gd name="connsiteY180" fmla="*/ 18416 h 213133"/>
                <a:gd name="connsiteX181" fmla="*/ 208236 w 265934"/>
                <a:gd name="connsiteY181" fmla="*/ 17470 h 213133"/>
                <a:gd name="connsiteX182" fmla="*/ 210497 w 265934"/>
                <a:gd name="connsiteY182" fmla="*/ 18855 h 213133"/>
                <a:gd name="connsiteX183" fmla="*/ 214793 w 265934"/>
                <a:gd name="connsiteY183" fmla="*/ 19300 h 213133"/>
                <a:gd name="connsiteX184" fmla="*/ 218939 w 265934"/>
                <a:gd name="connsiteY184" fmla="*/ 18573 h 213133"/>
                <a:gd name="connsiteX185" fmla="*/ 222076 w 265934"/>
                <a:gd name="connsiteY185" fmla="*/ 16476 h 213133"/>
                <a:gd name="connsiteX186" fmla="*/ 224071 w 265934"/>
                <a:gd name="connsiteY186" fmla="*/ 14059 h 213133"/>
                <a:gd name="connsiteX187" fmla="*/ 224384 w 265934"/>
                <a:gd name="connsiteY187" fmla="*/ 15248 h 213133"/>
                <a:gd name="connsiteX188" fmla="*/ 224478 w 265934"/>
                <a:gd name="connsiteY188" fmla="*/ 16531 h 213133"/>
                <a:gd name="connsiteX189" fmla="*/ 225088 w 265934"/>
                <a:gd name="connsiteY189" fmla="*/ 17282 h 213133"/>
                <a:gd name="connsiteX190" fmla="*/ 226324 w 265934"/>
                <a:gd name="connsiteY190" fmla="*/ 20349 h 213133"/>
                <a:gd name="connsiteX191" fmla="*/ 226973 w 265934"/>
                <a:gd name="connsiteY191" fmla="*/ 21546 h 213133"/>
                <a:gd name="connsiteX192" fmla="*/ 229360 w 265934"/>
                <a:gd name="connsiteY192" fmla="*/ 21350 h 213133"/>
                <a:gd name="connsiteX193" fmla="*/ 231433 w 265934"/>
                <a:gd name="connsiteY193" fmla="*/ 21953 h 213133"/>
                <a:gd name="connsiteX194" fmla="*/ 236111 w 265934"/>
                <a:gd name="connsiteY194" fmla="*/ 21663 h 21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265934" h="213133">
                  <a:moveTo>
                    <a:pt x="240594" y="22180"/>
                  </a:moveTo>
                  <a:lnTo>
                    <a:pt x="241228" y="24159"/>
                  </a:lnTo>
                  <a:lnTo>
                    <a:pt x="242526" y="25739"/>
                  </a:lnTo>
                  <a:lnTo>
                    <a:pt x="247158" y="29346"/>
                  </a:lnTo>
                  <a:lnTo>
                    <a:pt x="249904" y="31568"/>
                  </a:lnTo>
                  <a:lnTo>
                    <a:pt x="249982" y="32334"/>
                  </a:lnTo>
                  <a:lnTo>
                    <a:pt x="249098" y="34157"/>
                  </a:lnTo>
                  <a:lnTo>
                    <a:pt x="248723" y="35409"/>
                  </a:lnTo>
                  <a:lnTo>
                    <a:pt x="249442" y="36747"/>
                  </a:lnTo>
                  <a:lnTo>
                    <a:pt x="251140" y="38358"/>
                  </a:lnTo>
                  <a:lnTo>
                    <a:pt x="251273" y="39133"/>
                  </a:lnTo>
                  <a:lnTo>
                    <a:pt x="250866" y="40033"/>
                  </a:lnTo>
                  <a:lnTo>
                    <a:pt x="249990" y="41762"/>
                  </a:lnTo>
                  <a:lnTo>
                    <a:pt x="251852" y="46831"/>
                  </a:lnTo>
                  <a:lnTo>
                    <a:pt x="252165" y="51736"/>
                  </a:lnTo>
                  <a:lnTo>
                    <a:pt x="251680" y="55218"/>
                  </a:lnTo>
                  <a:lnTo>
                    <a:pt x="251695" y="57228"/>
                  </a:lnTo>
                  <a:lnTo>
                    <a:pt x="251938" y="58934"/>
                  </a:lnTo>
                  <a:lnTo>
                    <a:pt x="253518" y="62869"/>
                  </a:lnTo>
                  <a:lnTo>
                    <a:pt x="252462" y="69370"/>
                  </a:lnTo>
                  <a:lnTo>
                    <a:pt x="253651" y="72907"/>
                  </a:lnTo>
                  <a:lnTo>
                    <a:pt x="255287" y="75770"/>
                  </a:lnTo>
                  <a:lnTo>
                    <a:pt x="256178" y="80871"/>
                  </a:lnTo>
                  <a:lnTo>
                    <a:pt x="257493" y="83289"/>
                  </a:lnTo>
                  <a:lnTo>
                    <a:pt x="259644" y="85409"/>
                  </a:lnTo>
                  <a:lnTo>
                    <a:pt x="260872" y="86121"/>
                  </a:lnTo>
                  <a:lnTo>
                    <a:pt x="263243" y="87873"/>
                  </a:lnTo>
                  <a:lnTo>
                    <a:pt x="264941" y="89328"/>
                  </a:lnTo>
                  <a:lnTo>
                    <a:pt x="265934" y="91503"/>
                  </a:lnTo>
                  <a:lnTo>
                    <a:pt x="263806" y="93287"/>
                  </a:lnTo>
                  <a:lnTo>
                    <a:pt x="262101" y="94883"/>
                  </a:lnTo>
                  <a:lnTo>
                    <a:pt x="261616" y="96604"/>
                  </a:lnTo>
                  <a:lnTo>
                    <a:pt x="262414" y="99358"/>
                  </a:lnTo>
                  <a:lnTo>
                    <a:pt x="262414" y="100836"/>
                  </a:lnTo>
                  <a:lnTo>
                    <a:pt x="261326" y="101306"/>
                  </a:lnTo>
                  <a:lnTo>
                    <a:pt x="256898" y="101149"/>
                  </a:lnTo>
                  <a:lnTo>
                    <a:pt x="253425" y="101032"/>
                  </a:lnTo>
                  <a:lnTo>
                    <a:pt x="249435" y="100899"/>
                  </a:lnTo>
                  <a:lnTo>
                    <a:pt x="243817" y="100633"/>
                  </a:lnTo>
                  <a:lnTo>
                    <a:pt x="240344" y="100469"/>
                  </a:lnTo>
                  <a:lnTo>
                    <a:pt x="235571" y="100250"/>
                  </a:lnTo>
                  <a:lnTo>
                    <a:pt x="233929" y="100359"/>
                  </a:lnTo>
                  <a:lnTo>
                    <a:pt x="229555" y="101126"/>
                  </a:lnTo>
                  <a:lnTo>
                    <a:pt x="226465" y="101673"/>
                  </a:lnTo>
                  <a:lnTo>
                    <a:pt x="225941" y="101822"/>
                  </a:lnTo>
                  <a:lnTo>
                    <a:pt x="224979" y="102503"/>
                  </a:lnTo>
                  <a:lnTo>
                    <a:pt x="224313" y="104529"/>
                  </a:lnTo>
                  <a:lnTo>
                    <a:pt x="223719" y="106837"/>
                  </a:lnTo>
                  <a:lnTo>
                    <a:pt x="223077" y="107862"/>
                  </a:lnTo>
                  <a:lnTo>
                    <a:pt x="213807" y="111195"/>
                  </a:lnTo>
                  <a:lnTo>
                    <a:pt x="210184" y="111656"/>
                  </a:lnTo>
                  <a:lnTo>
                    <a:pt x="208088" y="111312"/>
                  </a:lnTo>
                  <a:lnTo>
                    <a:pt x="206594" y="111586"/>
                  </a:lnTo>
                  <a:lnTo>
                    <a:pt x="205310" y="112298"/>
                  </a:lnTo>
                  <a:lnTo>
                    <a:pt x="204872" y="113370"/>
                  </a:lnTo>
                  <a:lnTo>
                    <a:pt x="204810" y="114747"/>
                  </a:lnTo>
                  <a:lnTo>
                    <a:pt x="205084" y="116131"/>
                  </a:lnTo>
                  <a:lnTo>
                    <a:pt x="205975" y="118056"/>
                  </a:lnTo>
                  <a:lnTo>
                    <a:pt x="206132" y="119980"/>
                  </a:lnTo>
                  <a:lnTo>
                    <a:pt x="205561" y="121342"/>
                  </a:lnTo>
                  <a:lnTo>
                    <a:pt x="205428" y="122703"/>
                  </a:lnTo>
                  <a:lnTo>
                    <a:pt x="205162" y="124174"/>
                  </a:lnTo>
                  <a:lnTo>
                    <a:pt x="205639" y="124972"/>
                  </a:lnTo>
                  <a:lnTo>
                    <a:pt x="206531" y="125097"/>
                  </a:lnTo>
                  <a:lnTo>
                    <a:pt x="207431" y="125770"/>
                  </a:lnTo>
                  <a:lnTo>
                    <a:pt x="208698" y="126380"/>
                  </a:lnTo>
                  <a:lnTo>
                    <a:pt x="209746" y="127546"/>
                  </a:lnTo>
                  <a:lnTo>
                    <a:pt x="209699" y="129204"/>
                  </a:lnTo>
                  <a:lnTo>
                    <a:pt x="208823" y="130143"/>
                  </a:lnTo>
                  <a:lnTo>
                    <a:pt x="208049" y="130636"/>
                  </a:lnTo>
                  <a:lnTo>
                    <a:pt x="204575" y="131074"/>
                  </a:lnTo>
                  <a:lnTo>
                    <a:pt x="201829" y="131426"/>
                  </a:lnTo>
                  <a:lnTo>
                    <a:pt x="198238" y="134070"/>
                  </a:lnTo>
                  <a:lnTo>
                    <a:pt x="194412" y="136887"/>
                  </a:lnTo>
                  <a:lnTo>
                    <a:pt x="189890" y="138749"/>
                  </a:lnTo>
                  <a:lnTo>
                    <a:pt x="187895" y="139273"/>
                  </a:lnTo>
                  <a:lnTo>
                    <a:pt x="184414" y="140611"/>
                  </a:lnTo>
                  <a:lnTo>
                    <a:pt x="180244" y="142809"/>
                  </a:lnTo>
                  <a:lnTo>
                    <a:pt x="178187" y="146330"/>
                  </a:lnTo>
                  <a:lnTo>
                    <a:pt x="175597" y="150382"/>
                  </a:lnTo>
                  <a:lnTo>
                    <a:pt x="173101" y="153097"/>
                  </a:lnTo>
                  <a:lnTo>
                    <a:pt x="169698" y="155671"/>
                  </a:lnTo>
                  <a:lnTo>
                    <a:pt x="166522" y="156649"/>
                  </a:lnTo>
                  <a:lnTo>
                    <a:pt x="162532" y="157885"/>
                  </a:lnTo>
                  <a:lnTo>
                    <a:pt x="157502" y="158831"/>
                  </a:lnTo>
                  <a:lnTo>
                    <a:pt x="153942" y="159144"/>
                  </a:lnTo>
                  <a:lnTo>
                    <a:pt x="152878" y="159348"/>
                  </a:lnTo>
                  <a:lnTo>
                    <a:pt x="149741" y="159410"/>
                  </a:lnTo>
                  <a:lnTo>
                    <a:pt x="148207" y="159215"/>
                  </a:lnTo>
                  <a:lnTo>
                    <a:pt x="147057" y="159105"/>
                  </a:lnTo>
                  <a:lnTo>
                    <a:pt x="146596" y="159395"/>
                  </a:lnTo>
                  <a:lnTo>
                    <a:pt x="146439" y="160029"/>
                  </a:lnTo>
                  <a:lnTo>
                    <a:pt x="146376" y="161484"/>
                  </a:lnTo>
                  <a:lnTo>
                    <a:pt x="146165" y="163150"/>
                  </a:lnTo>
                  <a:lnTo>
                    <a:pt x="145172" y="164550"/>
                  </a:lnTo>
                  <a:lnTo>
                    <a:pt x="144468" y="165176"/>
                  </a:lnTo>
                  <a:lnTo>
                    <a:pt x="143646" y="165435"/>
                  </a:lnTo>
                  <a:lnTo>
                    <a:pt x="141010" y="165059"/>
                  </a:lnTo>
                  <a:lnTo>
                    <a:pt x="138803" y="164613"/>
                  </a:lnTo>
                  <a:lnTo>
                    <a:pt x="133554" y="164019"/>
                  </a:lnTo>
                  <a:lnTo>
                    <a:pt x="132506" y="164159"/>
                  </a:lnTo>
                  <a:lnTo>
                    <a:pt x="132114" y="164331"/>
                  </a:lnTo>
                  <a:lnTo>
                    <a:pt x="130479" y="165286"/>
                  </a:lnTo>
                  <a:lnTo>
                    <a:pt x="127960" y="167289"/>
                  </a:lnTo>
                  <a:lnTo>
                    <a:pt x="126247" y="169041"/>
                  </a:lnTo>
                  <a:lnTo>
                    <a:pt x="124972" y="169862"/>
                  </a:lnTo>
                  <a:lnTo>
                    <a:pt x="121921" y="170293"/>
                  </a:lnTo>
                  <a:lnTo>
                    <a:pt x="120590" y="170934"/>
                  </a:lnTo>
                  <a:lnTo>
                    <a:pt x="114911" y="175308"/>
                  </a:lnTo>
                  <a:lnTo>
                    <a:pt x="113698" y="176372"/>
                  </a:lnTo>
                  <a:lnTo>
                    <a:pt x="107854" y="180166"/>
                  </a:lnTo>
                  <a:lnTo>
                    <a:pt x="106203" y="181425"/>
                  </a:lnTo>
                  <a:lnTo>
                    <a:pt x="104912" y="182669"/>
                  </a:lnTo>
                  <a:lnTo>
                    <a:pt x="101423" y="185470"/>
                  </a:lnTo>
                  <a:lnTo>
                    <a:pt x="99193" y="186699"/>
                  </a:lnTo>
                  <a:lnTo>
                    <a:pt x="98787" y="187426"/>
                  </a:lnTo>
                  <a:lnTo>
                    <a:pt x="98677" y="189132"/>
                  </a:lnTo>
                  <a:lnTo>
                    <a:pt x="98677" y="192903"/>
                  </a:lnTo>
                  <a:lnTo>
                    <a:pt x="98677" y="196517"/>
                  </a:lnTo>
                  <a:lnTo>
                    <a:pt x="98677" y="201759"/>
                  </a:lnTo>
                  <a:lnTo>
                    <a:pt x="98677" y="207000"/>
                  </a:lnTo>
                  <a:lnTo>
                    <a:pt x="98677" y="213024"/>
                  </a:lnTo>
                  <a:lnTo>
                    <a:pt x="95727" y="213024"/>
                  </a:lnTo>
                  <a:lnTo>
                    <a:pt x="95727" y="213032"/>
                  </a:lnTo>
                  <a:lnTo>
                    <a:pt x="95712" y="213024"/>
                  </a:lnTo>
                  <a:lnTo>
                    <a:pt x="0" y="213134"/>
                  </a:lnTo>
                  <a:lnTo>
                    <a:pt x="31" y="213040"/>
                  </a:lnTo>
                  <a:lnTo>
                    <a:pt x="3004" y="210224"/>
                  </a:lnTo>
                  <a:lnTo>
                    <a:pt x="5015" y="206656"/>
                  </a:lnTo>
                  <a:lnTo>
                    <a:pt x="8426" y="205068"/>
                  </a:lnTo>
                  <a:lnTo>
                    <a:pt x="15561" y="204301"/>
                  </a:lnTo>
                  <a:lnTo>
                    <a:pt x="26162" y="201336"/>
                  </a:lnTo>
                  <a:lnTo>
                    <a:pt x="35675" y="196853"/>
                  </a:lnTo>
                  <a:lnTo>
                    <a:pt x="38366" y="195070"/>
                  </a:lnTo>
                  <a:lnTo>
                    <a:pt x="41245" y="191487"/>
                  </a:lnTo>
                  <a:lnTo>
                    <a:pt x="46033" y="186816"/>
                  </a:lnTo>
                  <a:lnTo>
                    <a:pt x="54975" y="181199"/>
                  </a:lnTo>
                  <a:lnTo>
                    <a:pt x="59090" y="178054"/>
                  </a:lnTo>
                  <a:lnTo>
                    <a:pt x="65365" y="170160"/>
                  </a:lnTo>
                  <a:lnTo>
                    <a:pt x="69535" y="163612"/>
                  </a:lnTo>
                  <a:lnTo>
                    <a:pt x="73000" y="159387"/>
                  </a:lnTo>
                  <a:lnTo>
                    <a:pt x="75394" y="155632"/>
                  </a:lnTo>
                  <a:lnTo>
                    <a:pt x="77077" y="151822"/>
                  </a:lnTo>
                  <a:lnTo>
                    <a:pt x="78023" y="145673"/>
                  </a:lnTo>
                  <a:lnTo>
                    <a:pt x="77389" y="143263"/>
                  </a:lnTo>
                  <a:lnTo>
                    <a:pt x="74745" y="139320"/>
                  </a:lnTo>
                  <a:lnTo>
                    <a:pt x="72977" y="138264"/>
                  </a:lnTo>
                  <a:lnTo>
                    <a:pt x="72500" y="136402"/>
                  </a:lnTo>
                  <a:lnTo>
                    <a:pt x="73446" y="133116"/>
                  </a:lnTo>
                  <a:lnTo>
                    <a:pt x="73431" y="127452"/>
                  </a:lnTo>
                  <a:lnTo>
                    <a:pt x="73963" y="118376"/>
                  </a:lnTo>
                  <a:lnTo>
                    <a:pt x="76904" y="111030"/>
                  </a:lnTo>
                  <a:lnTo>
                    <a:pt x="84094" y="101368"/>
                  </a:lnTo>
                  <a:lnTo>
                    <a:pt x="85432" y="97386"/>
                  </a:lnTo>
                  <a:lnTo>
                    <a:pt x="86253" y="91049"/>
                  </a:lnTo>
                  <a:lnTo>
                    <a:pt x="86324" y="88804"/>
                  </a:lnTo>
                  <a:lnTo>
                    <a:pt x="95321" y="79760"/>
                  </a:lnTo>
                  <a:lnTo>
                    <a:pt x="100586" y="72805"/>
                  </a:lnTo>
                  <a:lnTo>
                    <a:pt x="102417" y="71099"/>
                  </a:lnTo>
                  <a:lnTo>
                    <a:pt x="107064" y="67915"/>
                  </a:lnTo>
                  <a:lnTo>
                    <a:pt x="123290" y="60945"/>
                  </a:lnTo>
                  <a:lnTo>
                    <a:pt x="132459" y="55945"/>
                  </a:lnTo>
                  <a:lnTo>
                    <a:pt x="137810" y="52300"/>
                  </a:lnTo>
                  <a:lnTo>
                    <a:pt x="141002" y="47973"/>
                  </a:lnTo>
                  <a:lnTo>
                    <a:pt x="149842" y="30926"/>
                  </a:lnTo>
                  <a:lnTo>
                    <a:pt x="158518" y="6705"/>
                  </a:lnTo>
                  <a:lnTo>
                    <a:pt x="159246" y="3888"/>
                  </a:lnTo>
                  <a:lnTo>
                    <a:pt x="163127" y="3075"/>
                  </a:lnTo>
                  <a:lnTo>
                    <a:pt x="165872" y="2723"/>
                  </a:lnTo>
                  <a:lnTo>
                    <a:pt x="168087" y="1831"/>
                  </a:lnTo>
                  <a:lnTo>
                    <a:pt x="170825" y="0"/>
                  </a:lnTo>
                  <a:lnTo>
                    <a:pt x="173454" y="736"/>
                  </a:lnTo>
                  <a:lnTo>
                    <a:pt x="172139" y="1979"/>
                  </a:lnTo>
                  <a:lnTo>
                    <a:pt x="172139" y="4984"/>
                  </a:lnTo>
                  <a:lnTo>
                    <a:pt x="174001" y="8496"/>
                  </a:lnTo>
                  <a:lnTo>
                    <a:pt x="177240" y="12439"/>
                  </a:lnTo>
                  <a:lnTo>
                    <a:pt x="183123" y="17438"/>
                  </a:lnTo>
                  <a:lnTo>
                    <a:pt x="187708" y="19441"/>
                  </a:lnTo>
                  <a:lnTo>
                    <a:pt x="194256" y="20646"/>
                  </a:lnTo>
                  <a:lnTo>
                    <a:pt x="201892" y="18456"/>
                  </a:lnTo>
                  <a:lnTo>
                    <a:pt x="206163" y="18416"/>
                  </a:lnTo>
                  <a:lnTo>
                    <a:pt x="208236" y="17470"/>
                  </a:lnTo>
                  <a:lnTo>
                    <a:pt x="210497" y="18855"/>
                  </a:lnTo>
                  <a:lnTo>
                    <a:pt x="214793" y="19300"/>
                  </a:lnTo>
                  <a:lnTo>
                    <a:pt x="218939" y="18573"/>
                  </a:lnTo>
                  <a:lnTo>
                    <a:pt x="222076" y="16476"/>
                  </a:lnTo>
                  <a:lnTo>
                    <a:pt x="224071" y="14059"/>
                  </a:lnTo>
                  <a:lnTo>
                    <a:pt x="224384" y="15248"/>
                  </a:lnTo>
                  <a:lnTo>
                    <a:pt x="224478" y="16531"/>
                  </a:lnTo>
                  <a:lnTo>
                    <a:pt x="225088" y="17282"/>
                  </a:lnTo>
                  <a:lnTo>
                    <a:pt x="226324" y="20349"/>
                  </a:lnTo>
                  <a:lnTo>
                    <a:pt x="226973" y="21546"/>
                  </a:lnTo>
                  <a:lnTo>
                    <a:pt x="229360" y="21350"/>
                  </a:lnTo>
                  <a:lnTo>
                    <a:pt x="231433" y="21953"/>
                  </a:lnTo>
                  <a:lnTo>
                    <a:pt x="236111" y="2166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3" name="Freeform: Shape 712">
              <a:extLst>
                <a:ext uri="{FF2B5EF4-FFF2-40B4-BE49-F238E27FC236}">
                  <a16:creationId xmlns:a16="http://schemas.microsoft.com/office/drawing/2014/main" id="{03F314E4-178A-0C2E-94F4-46380D4D2FBB}"/>
                </a:ext>
              </a:extLst>
            </p:cNvPr>
            <p:cNvSpPr>
              <a:spLocks/>
            </p:cNvSpPr>
            <p:nvPr/>
          </p:nvSpPr>
          <p:spPr>
            <a:xfrm>
              <a:off x="7412889" y="3583453"/>
              <a:ext cx="1337" cy="1188"/>
            </a:xfrm>
            <a:custGeom>
              <a:avLst/>
              <a:gdLst>
                <a:gd name="connsiteX0" fmla="*/ 1338 w 1337"/>
                <a:gd name="connsiteY0" fmla="*/ 618 h 1188"/>
                <a:gd name="connsiteX1" fmla="*/ 0 w 1337"/>
                <a:gd name="connsiteY1" fmla="*/ 1189 h 1188"/>
                <a:gd name="connsiteX2" fmla="*/ 55 w 1337"/>
                <a:gd name="connsiteY2" fmla="*/ 532 h 1188"/>
                <a:gd name="connsiteX3" fmla="*/ 383 w 1337"/>
                <a:gd name="connsiteY3" fmla="*/ 172 h 1188"/>
                <a:gd name="connsiteX4" fmla="*/ 806 w 1337"/>
                <a:gd name="connsiteY4" fmla="*/ 0 h 1188"/>
                <a:gd name="connsiteX5" fmla="*/ 1299 w 1337"/>
                <a:gd name="connsiteY5" fmla="*/ 289 h 1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7" h="1188">
                  <a:moveTo>
                    <a:pt x="1338" y="618"/>
                  </a:moveTo>
                  <a:lnTo>
                    <a:pt x="0" y="1189"/>
                  </a:lnTo>
                  <a:lnTo>
                    <a:pt x="55" y="532"/>
                  </a:lnTo>
                  <a:lnTo>
                    <a:pt x="383" y="172"/>
                  </a:lnTo>
                  <a:lnTo>
                    <a:pt x="806" y="0"/>
                  </a:lnTo>
                  <a:lnTo>
                    <a:pt x="1299" y="28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4" name="Freeform: Shape 713">
              <a:extLst>
                <a:ext uri="{FF2B5EF4-FFF2-40B4-BE49-F238E27FC236}">
                  <a16:creationId xmlns:a16="http://schemas.microsoft.com/office/drawing/2014/main" id="{DE70B649-1FA2-8F18-69EC-8422668B716A}"/>
                </a:ext>
              </a:extLst>
            </p:cNvPr>
            <p:cNvSpPr>
              <a:spLocks/>
            </p:cNvSpPr>
            <p:nvPr/>
          </p:nvSpPr>
          <p:spPr>
            <a:xfrm>
              <a:off x="7835355" y="3434698"/>
              <a:ext cx="77115" cy="97128"/>
            </a:xfrm>
            <a:custGeom>
              <a:avLst/>
              <a:gdLst>
                <a:gd name="connsiteX0" fmla="*/ 34986 w 77115"/>
                <a:gd name="connsiteY0" fmla="*/ 97128 h 97128"/>
                <a:gd name="connsiteX1" fmla="*/ 33891 w 77115"/>
                <a:gd name="connsiteY1" fmla="*/ 95149 h 97128"/>
                <a:gd name="connsiteX2" fmla="*/ 32780 w 77115"/>
                <a:gd name="connsiteY2" fmla="*/ 93420 h 97128"/>
                <a:gd name="connsiteX3" fmla="*/ 31967 w 77115"/>
                <a:gd name="connsiteY3" fmla="*/ 92489 h 97128"/>
                <a:gd name="connsiteX4" fmla="*/ 32311 w 77115"/>
                <a:gd name="connsiteY4" fmla="*/ 92058 h 97128"/>
                <a:gd name="connsiteX5" fmla="*/ 33195 w 77115"/>
                <a:gd name="connsiteY5" fmla="*/ 91566 h 97128"/>
                <a:gd name="connsiteX6" fmla="*/ 33828 w 77115"/>
                <a:gd name="connsiteY6" fmla="*/ 90979 h 97128"/>
                <a:gd name="connsiteX7" fmla="*/ 33758 w 77115"/>
                <a:gd name="connsiteY7" fmla="*/ 88913 h 97128"/>
                <a:gd name="connsiteX8" fmla="*/ 33289 w 77115"/>
                <a:gd name="connsiteY8" fmla="*/ 86535 h 97128"/>
                <a:gd name="connsiteX9" fmla="*/ 32859 w 77115"/>
                <a:gd name="connsiteY9" fmla="*/ 85385 h 97128"/>
                <a:gd name="connsiteX10" fmla="*/ 32819 w 77115"/>
                <a:gd name="connsiteY10" fmla="*/ 83578 h 97128"/>
                <a:gd name="connsiteX11" fmla="*/ 32514 w 77115"/>
                <a:gd name="connsiteY11" fmla="*/ 80761 h 97128"/>
                <a:gd name="connsiteX12" fmla="*/ 32944 w 77115"/>
                <a:gd name="connsiteY12" fmla="*/ 75520 h 97128"/>
                <a:gd name="connsiteX13" fmla="*/ 34713 w 77115"/>
                <a:gd name="connsiteY13" fmla="*/ 68917 h 97128"/>
                <a:gd name="connsiteX14" fmla="*/ 35691 w 77115"/>
                <a:gd name="connsiteY14" fmla="*/ 65623 h 97128"/>
                <a:gd name="connsiteX15" fmla="*/ 35213 w 77115"/>
                <a:gd name="connsiteY15" fmla="*/ 63816 h 97128"/>
                <a:gd name="connsiteX16" fmla="*/ 35581 w 77115"/>
                <a:gd name="connsiteY16" fmla="*/ 59591 h 97128"/>
                <a:gd name="connsiteX17" fmla="*/ 34814 w 77115"/>
                <a:gd name="connsiteY17" fmla="*/ 57502 h 97128"/>
                <a:gd name="connsiteX18" fmla="*/ 33617 w 77115"/>
                <a:gd name="connsiteY18" fmla="*/ 54764 h 97128"/>
                <a:gd name="connsiteX19" fmla="*/ 31904 w 77115"/>
                <a:gd name="connsiteY19" fmla="*/ 48795 h 97128"/>
                <a:gd name="connsiteX20" fmla="*/ 29760 w 77115"/>
                <a:gd name="connsiteY20" fmla="*/ 46714 h 97128"/>
                <a:gd name="connsiteX21" fmla="*/ 27116 w 77115"/>
                <a:gd name="connsiteY21" fmla="*/ 44422 h 97128"/>
                <a:gd name="connsiteX22" fmla="*/ 25989 w 77115"/>
                <a:gd name="connsiteY22" fmla="*/ 42692 h 97128"/>
                <a:gd name="connsiteX23" fmla="*/ 25230 w 77115"/>
                <a:gd name="connsiteY23" fmla="*/ 40783 h 97128"/>
                <a:gd name="connsiteX24" fmla="*/ 23658 w 77115"/>
                <a:gd name="connsiteY24" fmla="*/ 38882 h 97128"/>
                <a:gd name="connsiteX25" fmla="*/ 21851 w 77115"/>
                <a:gd name="connsiteY25" fmla="*/ 37138 h 97128"/>
                <a:gd name="connsiteX26" fmla="*/ 19691 w 77115"/>
                <a:gd name="connsiteY26" fmla="*/ 32764 h 97128"/>
                <a:gd name="connsiteX27" fmla="*/ 18573 w 77115"/>
                <a:gd name="connsiteY27" fmla="*/ 30785 h 97128"/>
                <a:gd name="connsiteX28" fmla="*/ 18229 w 77115"/>
                <a:gd name="connsiteY28" fmla="*/ 30261 h 97128"/>
                <a:gd name="connsiteX29" fmla="*/ 15764 w 77115"/>
                <a:gd name="connsiteY29" fmla="*/ 27445 h 97128"/>
                <a:gd name="connsiteX30" fmla="*/ 14473 w 77115"/>
                <a:gd name="connsiteY30" fmla="*/ 24902 h 97128"/>
                <a:gd name="connsiteX31" fmla="*/ 13816 w 77115"/>
                <a:gd name="connsiteY31" fmla="*/ 22805 h 97128"/>
                <a:gd name="connsiteX32" fmla="*/ 13440 w 77115"/>
                <a:gd name="connsiteY32" fmla="*/ 20873 h 97128"/>
                <a:gd name="connsiteX33" fmla="*/ 11704 w 77115"/>
                <a:gd name="connsiteY33" fmla="*/ 17032 h 97128"/>
                <a:gd name="connsiteX34" fmla="*/ 10131 w 77115"/>
                <a:gd name="connsiteY34" fmla="*/ 14145 h 97128"/>
                <a:gd name="connsiteX35" fmla="*/ 8637 w 77115"/>
                <a:gd name="connsiteY35" fmla="*/ 12079 h 97128"/>
                <a:gd name="connsiteX36" fmla="*/ 7949 w 77115"/>
                <a:gd name="connsiteY36" fmla="*/ 10616 h 97128"/>
                <a:gd name="connsiteX37" fmla="*/ 6196 w 77115"/>
                <a:gd name="connsiteY37" fmla="*/ 8778 h 97128"/>
                <a:gd name="connsiteX38" fmla="*/ 3700 w 77115"/>
                <a:gd name="connsiteY38" fmla="*/ 7307 h 97128"/>
                <a:gd name="connsiteX39" fmla="*/ 2081 w 77115"/>
                <a:gd name="connsiteY39" fmla="*/ 7057 h 97128"/>
                <a:gd name="connsiteX40" fmla="*/ 0 w 77115"/>
                <a:gd name="connsiteY40" fmla="*/ 7174 h 97128"/>
                <a:gd name="connsiteX41" fmla="*/ 477 w 77115"/>
                <a:gd name="connsiteY41" fmla="*/ 6048 h 97128"/>
                <a:gd name="connsiteX42" fmla="*/ 5007 w 77115"/>
                <a:gd name="connsiteY42" fmla="*/ 2988 h 97128"/>
                <a:gd name="connsiteX43" fmla="*/ 6188 w 77115"/>
                <a:gd name="connsiteY43" fmla="*/ 3489 h 97128"/>
                <a:gd name="connsiteX44" fmla="*/ 8559 w 77115"/>
                <a:gd name="connsiteY44" fmla="*/ 3607 h 97128"/>
                <a:gd name="connsiteX45" fmla="*/ 13386 w 77115"/>
                <a:gd name="connsiteY45" fmla="*/ 3505 h 97128"/>
                <a:gd name="connsiteX46" fmla="*/ 15764 w 77115"/>
                <a:gd name="connsiteY46" fmla="*/ 1486 h 97128"/>
                <a:gd name="connsiteX47" fmla="*/ 17235 w 77115"/>
                <a:gd name="connsiteY47" fmla="*/ 2050 h 97128"/>
                <a:gd name="connsiteX48" fmla="*/ 18432 w 77115"/>
                <a:gd name="connsiteY48" fmla="*/ 1142 h 97128"/>
                <a:gd name="connsiteX49" fmla="*/ 20427 w 77115"/>
                <a:gd name="connsiteY49" fmla="*/ 0 h 97128"/>
                <a:gd name="connsiteX50" fmla="*/ 20717 w 77115"/>
                <a:gd name="connsiteY50" fmla="*/ 243 h 97128"/>
                <a:gd name="connsiteX51" fmla="*/ 20967 w 77115"/>
                <a:gd name="connsiteY51" fmla="*/ 422 h 97128"/>
                <a:gd name="connsiteX52" fmla="*/ 24049 w 77115"/>
                <a:gd name="connsiteY52" fmla="*/ 931 h 97128"/>
                <a:gd name="connsiteX53" fmla="*/ 26373 w 77115"/>
                <a:gd name="connsiteY53" fmla="*/ 2026 h 97128"/>
                <a:gd name="connsiteX54" fmla="*/ 27922 w 77115"/>
                <a:gd name="connsiteY54" fmla="*/ 3708 h 97128"/>
                <a:gd name="connsiteX55" fmla="*/ 29526 w 77115"/>
                <a:gd name="connsiteY55" fmla="*/ 4749 h 97128"/>
                <a:gd name="connsiteX56" fmla="*/ 31169 w 77115"/>
                <a:gd name="connsiteY56" fmla="*/ 5156 h 97128"/>
                <a:gd name="connsiteX57" fmla="*/ 32084 w 77115"/>
                <a:gd name="connsiteY57" fmla="*/ 6001 h 97128"/>
                <a:gd name="connsiteX58" fmla="*/ 32264 w 77115"/>
                <a:gd name="connsiteY58" fmla="*/ 7268 h 97128"/>
                <a:gd name="connsiteX59" fmla="*/ 33813 w 77115"/>
                <a:gd name="connsiteY59" fmla="*/ 7894 h 97128"/>
                <a:gd name="connsiteX60" fmla="*/ 36715 w 77115"/>
                <a:gd name="connsiteY60" fmla="*/ 7878 h 97128"/>
                <a:gd name="connsiteX61" fmla="*/ 37943 w 77115"/>
                <a:gd name="connsiteY61" fmla="*/ 8715 h 97128"/>
                <a:gd name="connsiteX62" fmla="*/ 37506 w 77115"/>
                <a:gd name="connsiteY62" fmla="*/ 10413 h 97128"/>
                <a:gd name="connsiteX63" fmla="*/ 37803 w 77115"/>
                <a:gd name="connsiteY63" fmla="*/ 10969 h 97128"/>
                <a:gd name="connsiteX64" fmla="*/ 38835 w 77115"/>
                <a:gd name="connsiteY64" fmla="*/ 10390 h 97128"/>
                <a:gd name="connsiteX65" fmla="*/ 39618 w 77115"/>
                <a:gd name="connsiteY65" fmla="*/ 10890 h 97128"/>
                <a:gd name="connsiteX66" fmla="*/ 40024 w 77115"/>
                <a:gd name="connsiteY66" fmla="*/ 12142 h 97128"/>
                <a:gd name="connsiteX67" fmla="*/ 40494 w 77115"/>
                <a:gd name="connsiteY67" fmla="*/ 12736 h 97128"/>
                <a:gd name="connsiteX68" fmla="*/ 41973 w 77115"/>
                <a:gd name="connsiteY68" fmla="*/ 10773 h 97128"/>
                <a:gd name="connsiteX69" fmla="*/ 43537 w 77115"/>
                <a:gd name="connsiteY69" fmla="*/ 10969 h 97128"/>
                <a:gd name="connsiteX70" fmla="*/ 47316 w 77115"/>
                <a:gd name="connsiteY70" fmla="*/ 11782 h 97128"/>
                <a:gd name="connsiteX71" fmla="*/ 49334 w 77115"/>
                <a:gd name="connsiteY71" fmla="*/ 15842 h 97128"/>
                <a:gd name="connsiteX72" fmla="*/ 50594 w 77115"/>
                <a:gd name="connsiteY72" fmla="*/ 17298 h 97128"/>
                <a:gd name="connsiteX73" fmla="*/ 51697 w 77115"/>
                <a:gd name="connsiteY73" fmla="*/ 17892 h 97128"/>
                <a:gd name="connsiteX74" fmla="*/ 53090 w 77115"/>
                <a:gd name="connsiteY74" fmla="*/ 17258 h 97128"/>
                <a:gd name="connsiteX75" fmla="*/ 54326 w 77115"/>
                <a:gd name="connsiteY75" fmla="*/ 16507 h 97128"/>
                <a:gd name="connsiteX76" fmla="*/ 55030 w 77115"/>
                <a:gd name="connsiteY76" fmla="*/ 16859 h 97128"/>
                <a:gd name="connsiteX77" fmla="*/ 56563 w 77115"/>
                <a:gd name="connsiteY77" fmla="*/ 19543 h 97128"/>
                <a:gd name="connsiteX78" fmla="*/ 56915 w 77115"/>
                <a:gd name="connsiteY78" fmla="*/ 23048 h 97128"/>
                <a:gd name="connsiteX79" fmla="*/ 56908 w 77115"/>
                <a:gd name="connsiteY79" fmla="*/ 24456 h 97128"/>
                <a:gd name="connsiteX80" fmla="*/ 56368 w 77115"/>
                <a:gd name="connsiteY80" fmla="*/ 26834 h 97128"/>
                <a:gd name="connsiteX81" fmla="*/ 55593 w 77115"/>
                <a:gd name="connsiteY81" fmla="*/ 29353 h 97128"/>
                <a:gd name="connsiteX82" fmla="*/ 54983 w 77115"/>
                <a:gd name="connsiteY82" fmla="*/ 30996 h 97128"/>
                <a:gd name="connsiteX83" fmla="*/ 55241 w 77115"/>
                <a:gd name="connsiteY83" fmla="*/ 32311 h 97128"/>
                <a:gd name="connsiteX84" fmla="*/ 55789 w 77115"/>
                <a:gd name="connsiteY84" fmla="*/ 33414 h 97128"/>
                <a:gd name="connsiteX85" fmla="*/ 56681 w 77115"/>
                <a:gd name="connsiteY85" fmla="*/ 33774 h 97128"/>
                <a:gd name="connsiteX86" fmla="*/ 59606 w 77115"/>
                <a:gd name="connsiteY86" fmla="*/ 35995 h 97128"/>
                <a:gd name="connsiteX87" fmla="*/ 60702 w 77115"/>
                <a:gd name="connsiteY87" fmla="*/ 37545 h 97128"/>
                <a:gd name="connsiteX88" fmla="*/ 62290 w 77115"/>
                <a:gd name="connsiteY88" fmla="*/ 38687 h 97128"/>
                <a:gd name="connsiteX89" fmla="*/ 63495 w 77115"/>
                <a:gd name="connsiteY89" fmla="*/ 38750 h 97128"/>
                <a:gd name="connsiteX90" fmla="*/ 64121 w 77115"/>
                <a:gd name="connsiteY90" fmla="*/ 39383 h 97128"/>
                <a:gd name="connsiteX91" fmla="*/ 64340 w 77115"/>
                <a:gd name="connsiteY91" fmla="*/ 40166 h 97128"/>
                <a:gd name="connsiteX92" fmla="*/ 64176 w 77115"/>
                <a:gd name="connsiteY92" fmla="*/ 42137 h 97128"/>
                <a:gd name="connsiteX93" fmla="*/ 63503 w 77115"/>
                <a:gd name="connsiteY93" fmla="*/ 43983 h 97128"/>
                <a:gd name="connsiteX94" fmla="*/ 63589 w 77115"/>
                <a:gd name="connsiteY94" fmla="*/ 45172 h 97128"/>
                <a:gd name="connsiteX95" fmla="*/ 64653 w 77115"/>
                <a:gd name="connsiteY95" fmla="*/ 46581 h 97128"/>
                <a:gd name="connsiteX96" fmla="*/ 64770 w 77115"/>
                <a:gd name="connsiteY96" fmla="*/ 48208 h 97128"/>
                <a:gd name="connsiteX97" fmla="*/ 64840 w 77115"/>
                <a:gd name="connsiteY97" fmla="*/ 49256 h 97128"/>
                <a:gd name="connsiteX98" fmla="*/ 65404 w 77115"/>
                <a:gd name="connsiteY98" fmla="*/ 50062 h 97128"/>
                <a:gd name="connsiteX99" fmla="*/ 68087 w 77115"/>
                <a:gd name="connsiteY99" fmla="*/ 51854 h 97128"/>
                <a:gd name="connsiteX100" fmla="*/ 71553 w 77115"/>
                <a:gd name="connsiteY100" fmla="*/ 53583 h 97128"/>
                <a:gd name="connsiteX101" fmla="*/ 72437 w 77115"/>
                <a:gd name="connsiteY101" fmla="*/ 55069 h 97128"/>
                <a:gd name="connsiteX102" fmla="*/ 72977 w 77115"/>
                <a:gd name="connsiteY102" fmla="*/ 56947 h 97128"/>
                <a:gd name="connsiteX103" fmla="*/ 72805 w 77115"/>
                <a:gd name="connsiteY103" fmla="*/ 60100 h 97128"/>
                <a:gd name="connsiteX104" fmla="*/ 72578 w 77115"/>
                <a:gd name="connsiteY104" fmla="*/ 62838 h 97128"/>
                <a:gd name="connsiteX105" fmla="*/ 77116 w 77115"/>
                <a:gd name="connsiteY105" fmla="*/ 66515 h 97128"/>
                <a:gd name="connsiteX106" fmla="*/ 76599 w 77115"/>
                <a:gd name="connsiteY106" fmla="*/ 67203 h 97128"/>
                <a:gd name="connsiteX107" fmla="*/ 75895 w 77115"/>
                <a:gd name="connsiteY107" fmla="*/ 67954 h 97128"/>
                <a:gd name="connsiteX108" fmla="*/ 71561 w 77115"/>
                <a:gd name="connsiteY108" fmla="*/ 68510 h 97128"/>
                <a:gd name="connsiteX109" fmla="*/ 70677 w 77115"/>
                <a:gd name="connsiteY109" fmla="*/ 68815 h 97128"/>
                <a:gd name="connsiteX110" fmla="*/ 68791 w 77115"/>
                <a:gd name="connsiteY110" fmla="*/ 66053 h 97128"/>
                <a:gd name="connsiteX111" fmla="*/ 67798 w 77115"/>
                <a:gd name="connsiteY111" fmla="*/ 65701 h 97128"/>
                <a:gd name="connsiteX112" fmla="*/ 66875 w 77115"/>
                <a:gd name="connsiteY112" fmla="*/ 66718 h 97128"/>
                <a:gd name="connsiteX113" fmla="*/ 65779 w 77115"/>
                <a:gd name="connsiteY113" fmla="*/ 67282 h 97128"/>
                <a:gd name="connsiteX114" fmla="*/ 64473 w 77115"/>
                <a:gd name="connsiteY114" fmla="*/ 67000 h 97128"/>
                <a:gd name="connsiteX115" fmla="*/ 63064 w 77115"/>
                <a:gd name="connsiteY115" fmla="*/ 66147 h 97128"/>
                <a:gd name="connsiteX116" fmla="*/ 62353 w 77115"/>
                <a:gd name="connsiteY116" fmla="*/ 65545 h 97128"/>
                <a:gd name="connsiteX117" fmla="*/ 61781 w 77115"/>
                <a:gd name="connsiteY117" fmla="*/ 65474 h 97128"/>
                <a:gd name="connsiteX118" fmla="*/ 60905 w 77115"/>
                <a:gd name="connsiteY118" fmla="*/ 66077 h 97128"/>
                <a:gd name="connsiteX119" fmla="*/ 59740 w 77115"/>
                <a:gd name="connsiteY119" fmla="*/ 65819 h 97128"/>
                <a:gd name="connsiteX120" fmla="*/ 58973 w 77115"/>
                <a:gd name="connsiteY120" fmla="*/ 65138 h 97128"/>
                <a:gd name="connsiteX121" fmla="*/ 57870 w 77115"/>
                <a:gd name="connsiteY121" fmla="*/ 67485 h 97128"/>
                <a:gd name="connsiteX122" fmla="*/ 57197 w 77115"/>
                <a:gd name="connsiteY122" fmla="*/ 67978 h 97128"/>
                <a:gd name="connsiteX123" fmla="*/ 56774 w 77115"/>
                <a:gd name="connsiteY123" fmla="*/ 67907 h 97128"/>
                <a:gd name="connsiteX124" fmla="*/ 56688 w 77115"/>
                <a:gd name="connsiteY124" fmla="*/ 63917 h 97128"/>
                <a:gd name="connsiteX125" fmla="*/ 56368 w 77115"/>
                <a:gd name="connsiteY125" fmla="*/ 63315 h 97128"/>
                <a:gd name="connsiteX126" fmla="*/ 55491 w 77115"/>
                <a:gd name="connsiteY126" fmla="*/ 63213 h 97128"/>
                <a:gd name="connsiteX127" fmla="*/ 53379 w 77115"/>
                <a:gd name="connsiteY127" fmla="*/ 64168 h 97128"/>
                <a:gd name="connsiteX128" fmla="*/ 51369 w 77115"/>
                <a:gd name="connsiteY128" fmla="*/ 65396 h 97128"/>
                <a:gd name="connsiteX129" fmla="*/ 50688 w 77115"/>
                <a:gd name="connsiteY129" fmla="*/ 66483 h 97128"/>
                <a:gd name="connsiteX130" fmla="*/ 50758 w 77115"/>
                <a:gd name="connsiteY130" fmla="*/ 68447 h 97128"/>
                <a:gd name="connsiteX131" fmla="*/ 51048 w 77115"/>
                <a:gd name="connsiteY131" fmla="*/ 70786 h 97128"/>
                <a:gd name="connsiteX132" fmla="*/ 52417 w 77115"/>
                <a:gd name="connsiteY132" fmla="*/ 74331 h 97128"/>
                <a:gd name="connsiteX133" fmla="*/ 51666 w 77115"/>
                <a:gd name="connsiteY133" fmla="*/ 75872 h 97128"/>
                <a:gd name="connsiteX134" fmla="*/ 51134 w 77115"/>
                <a:gd name="connsiteY134" fmla="*/ 78328 h 97128"/>
                <a:gd name="connsiteX135" fmla="*/ 48982 w 77115"/>
                <a:gd name="connsiteY135" fmla="*/ 80573 h 97128"/>
                <a:gd name="connsiteX136" fmla="*/ 46541 w 77115"/>
                <a:gd name="connsiteY136" fmla="*/ 81880 h 97128"/>
                <a:gd name="connsiteX137" fmla="*/ 46338 w 77115"/>
                <a:gd name="connsiteY137" fmla="*/ 84556 h 97128"/>
                <a:gd name="connsiteX138" fmla="*/ 44985 w 77115"/>
                <a:gd name="connsiteY138" fmla="*/ 86378 h 97128"/>
                <a:gd name="connsiteX139" fmla="*/ 42669 w 77115"/>
                <a:gd name="connsiteY139" fmla="*/ 88201 h 97128"/>
                <a:gd name="connsiteX140" fmla="*/ 41120 w 77115"/>
                <a:gd name="connsiteY140" fmla="*/ 90400 h 97128"/>
                <a:gd name="connsiteX141" fmla="*/ 41511 w 77115"/>
                <a:gd name="connsiteY141" fmla="*/ 91894 h 97128"/>
                <a:gd name="connsiteX142" fmla="*/ 41605 w 77115"/>
                <a:gd name="connsiteY142" fmla="*/ 93318 h 97128"/>
                <a:gd name="connsiteX143" fmla="*/ 41339 w 77115"/>
                <a:gd name="connsiteY143" fmla="*/ 94280 h 97128"/>
                <a:gd name="connsiteX144" fmla="*/ 41284 w 77115"/>
                <a:gd name="connsiteY144" fmla="*/ 95023 h 97128"/>
                <a:gd name="connsiteX145" fmla="*/ 40674 w 77115"/>
                <a:gd name="connsiteY145" fmla="*/ 95352 h 97128"/>
                <a:gd name="connsiteX146" fmla="*/ 37138 w 77115"/>
                <a:gd name="connsiteY146" fmla="*/ 95626 h 97128"/>
                <a:gd name="connsiteX147" fmla="*/ 36136 w 77115"/>
                <a:gd name="connsiteY147" fmla="*/ 96087 h 9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77115" h="97128">
                  <a:moveTo>
                    <a:pt x="34986" y="97128"/>
                  </a:moveTo>
                  <a:lnTo>
                    <a:pt x="33891" y="95149"/>
                  </a:lnTo>
                  <a:lnTo>
                    <a:pt x="32780" y="93420"/>
                  </a:lnTo>
                  <a:lnTo>
                    <a:pt x="31967" y="92489"/>
                  </a:lnTo>
                  <a:lnTo>
                    <a:pt x="32311" y="92058"/>
                  </a:lnTo>
                  <a:lnTo>
                    <a:pt x="33195" y="91566"/>
                  </a:lnTo>
                  <a:lnTo>
                    <a:pt x="33828" y="90979"/>
                  </a:lnTo>
                  <a:lnTo>
                    <a:pt x="33758" y="88913"/>
                  </a:lnTo>
                  <a:lnTo>
                    <a:pt x="33289" y="86535"/>
                  </a:lnTo>
                  <a:lnTo>
                    <a:pt x="32859" y="85385"/>
                  </a:lnTo>
                  <a:lnTo>
                    <a:pt x="32819" y="83578"/>
                  </a:lnTo>
                  <a:lnTo>
                    <a:pt x="32514" y="80761"/>
                  </a:lnTo>
                  <a:lnTo>
                    <a:pt x="32944" y="75520"/>
                  </a:lnTo>
                  <a:lnTo>
                    <a:pt x="34713" y="68917"/>
                  </a:lnTo>
                  <a:lnTo>
                    <a:pt x="35691" y="65623"/>
                  </a:lnTo>
                  <a:lnTo>
                    <a:pt x="35213" y="63816"/>
                  </a:lnTo>
                  <a:lnTo>
                    <a:pt x="35581" y="59591"/>
                  </a:lnTo>
                  <a:lnTo>
                    <a:pt x="34814" y="57502"/>
                  </a:lnTo>
                  <a:lnTo>
                    <a:pt x="33617" y="54764"/>
                  </a:lnTo>
                  <a:lnTo>
                    <a:pt x="31904" y="48795"/>
                  </a:lnTo>
                  <a:lnTo>
                    <a:pt x="29760" y="46714"/>
                  </a:lnTo>
                  <a:lnTo>
                    <a:pt x="27116" y="44422"/>
                  </a:lnTo>
                  <a:lnTo>
                    <a:pt x="25989" y="42692"/>
                  </a:lnTo>
                  <a:lnTo>
                    <a:pt x="25230" y="40783"/>
                  </a:lnTo>
                  <a:lnTo>
                    <a:pt x="23658" y="38882"/>
                  </a:lnTo>
                  <a:lnTo>
                    <a:pt x="21851" y="37138"/>
                  </a:lnTo>
                  <a:lnTo>
                    <a:pt x="19691" y="32764"/>
                  </a:lnTo>
                  <a:lnTo>
                    <a:pt x="18573" y="30785"/>
                  </a:lnTo>
                  <a:lnTo>
                    <a:pt x="18229" y="30261"/>
                  </a:lnTo>
                  <a:lnTo>
                    <a:pt x="15764" y="27445"/>
                  </a:lnTo>
                  <a:lnTo>
                    <a:pt x="14473" y="24902"/>
                  </a:lnTo>
                  <a:lnTo>
                    <a:pt x="13816" y="22805"/>
                  </a:lnTo>
                  <a:lnTo>
                    <a:pt x="13440" y="20873"/>
                  </a:lnTo>
                  <a:lnTo>
                    <a:pt x="11704" y="17032"/>
                  </a:lnTo>
                  <a:lnTo>
                    <a:pt x="10131" y="14145"/>
                  </a:lnTo>
                  <a:lnTo>
                    <a:pt x="8637" y="12079"/>
                  </a:lnTo>
                  <a:lnTo>
                    <a:pt x="7949" y="10616"/>
                  </a:lnTo>
                  <a:lnTo>
                    <a:pt x="6196" y="8778"/>
                  </a:lnTo>
                  <a:lnTo>
                    <a:pt x="3700" y="7307"/>
                  </a:lnTo>
                  <a:lnTo>
                    <a:pt x="2081" y="7057"/>
                  </a:lnTo>
                  <a:lnTo>
                    <a:pt x="0" y="7174"/>
                  </a:lnTo>
                  <a:lnTo>
                    <a:pt x="477" y="6048"/>
                  </a:lnTo>
                  <a:lnTo>
                    <a:pt x="5007" y="2988"/>
                  </a:lnTo>
                  <a:lnTo>
                    <a:pt x="6188" y="3489"/>
                  </a:lnTo>
                  <a:lnTo>
                    <a:pt x="8559" y="3607"/>
                  </a:lnTo>
                  <a:lnTo>
                    <a:pt x="13386" y="3505"/>
                  </a:lnTo>
                  <a:lnTo>
                    <a:pt x="15764" y="1486"/>
                  </a:lnTo>
                  <a:lnTo>
                    <a:pt x="17235" y="2050"/>
                  </a:lnTo>
                  <a:lnTo>
                    <a:pt x="18432" y="1142"/>
                  </a:lnTo>
                  <a:lnTo>
                    <a:pt x="20427" y="0"/>
                  </a:lnTo>
                  <a:lnTo>
                    <a:pt x="20717" y="243"/>
                  </a:lnTo>
                  <a:lnTo>
                    <a:pt x="20967" y="422"/>
                  </a:lnTo>
                  <a:lnTo>
                    <a:pt x="24049" y="931"/>
                  </a:lnTo>
                  <a:lnTo>
                    <a:pt x="26373" y="2026"/>
                  </a:lnTo>
                  <a:lnTo>
                    <a:pt x="27922" y="3708"/>
                  </a:lnTo>
                  <a:lnTo>
                    <a:pt x="29526" y="4749"/>
                  </a:lnTo>
                  <a:lnTo>
                    <a:pt x="31169" y="5156"/>
                  </a:lnTo>
                  <a:lnTo>
                    <a:pt x="32084" y="6001"/>
                  </a:lnTo>
                  <a:lnTo>
                    <a:pt x="32264" y="7268"/>
                  </a:lnTo>
                  <a:lnTo>
                    <a:pt x="33813" y="7894"/>
                  </a:lnTo>
                  <a:lnTo>
                    <a:pt x="36715" y="7878"/>
                  </a:lnTo>
                  <a:lnTo>
                    <a:pt x="37943" y="8715"/>
                  </a:lnTo>
                  <a:lnTo>
                    <a:pt x="37506" y="10413"/>
                  </a:lnTo>
                  <a:lnTo>
                    <a:pt x="37803" y="10969"/>
                  </a:lnTo>
                  <a:lnTo>
                    <a:pt x="38835" y="10390"/>
                  </a:lnTo>
                  <a:lnTo>
                    <a:pt x="39618" y="10890"/>
                  </a:lnTo>
                  <a:lnTo>
                    <a:pt x="40024" y="12142"/>
                  </a:lnTo>
                  <a:lnTo>
                    <a:pt x="40494" y="12736"/>
                  </a:lnTo>
                  <a:lnTo>
                    <a:pt x="41973" y="10773"/>
                  </a:lnTo>
                  <a:lnTo>
                    <a:pt x="43537" y="10969"/>
                  </a:lnTo>
                  <a:lnTo>
                    <a:pt x="47316" y="11782"/>
                  </a:lnTo>
                  <a:lnTo>
                    <a:pt x="49334" y="15842"/>
                  </a:lnTo>
                  <a:lnTo>
                    <a:pt x="50594" y="17298"/>
                  </a:lnTo>
                  <a:lnTo>
                    <a:pt x="51697" y="17892"/>
                  </a:lnTo>
                  <a:lnTo>
                    <a:pt x="53090" y="17258"/>
                  </a:lnTo>
                  <a:lnTo>
                    <a:pt x="54326" y="16507"/>
                  </a:lnTo>
                  <a:lnTo>
                    <a:pt x="55030" y="16859"/>
                  </a:lnTo>
                  <a:lnTo>
                    <a:pt x="56563" y="19543"/>
                  </a:lnTo>
                  <a:lnTo>
                    <a:pt x="56915" y="23048"/>
                  </a:lnTo>
                  <a:lnTo>
                    <a:pt x="56908" y="24456"/>
                  </a:lnTo>
                  <a:lnTo>
                    <a:pt x="56368" y="26834"/>
                  </a:lnTo>
                  <a:lnTo>
                    <a:pt x="55593" y="29353"/>
                  </a:lnTo>
                  <a:lnTo>
                    <a:pt x="54983" y="30996"/>
                  </a:lnTo>
                  <a:lnTo>
                    <a:pt x="55241" y="32311"/>
                  </a:lnTo>
                  <a:lnTo>
                    <a:pt x="55789" y="33414"/>
                  </a:lnTo>
                  <a:lnTo>
                    <a:pt x="56681" y="33774"/>
                  </a:lnTo>
                  <a:lnTo>
                    <a:pt x="59606" y="35995"/>
                  </a:lnTo>
                  <a:lnTo>
                    <a:pt x="60702" y="37545"/>
                  </a:lnTo>
                  <a:lnTo>
                    <a:pt x="62290" y="38687"/>
                  </a:lnTo>
                  <a:lnTo>
                    <a:pt x="63495" y="38750"/>
                  </a:lnTo>
                  <a:lnTo>
                    <a:pt x="64121" y="39383"/>
                  </a:lnTo>
                  <a:lnTo>
                    <a:pt x="64340" y="40166"/>
                  </a:lnTo>
                  <a:lnTo>
                    <a:pt x="64176" y="42137"/>
                  </a:lnTo>
                  <a:lnTo>
                    <a:pt x="63503" y="43983"/>
                  </a:lnTo>
                  <a:lnTo>
                    <a:pt x="63589" y="45172"/>
                  </a:lnTo>
                  <a:lnTo>
                    <a:pt x="64653" y="46581"/>
                  </a:lnTo>
                  <a:lnTo>
                    <a:pt x="64770" y="48208"/>
                  </a:lnTo>
                  <a:lnTo>
                    <a:pt x="64840" y="49256"/>
                  </a:lnTo>
                  <a:lnTo>
                    <a:pt x="65404" y="50062"/>
                  </a:lnTo>
                  <a:lnTo>
                    <a:pt x="68087" y="51854"/>
                  </a:lnTo>
                  <a:lnTo>
                    <a:pt x="71553" y="53583"/>
                  </a:lnTo>
                  <a:lnTo>
                    <a:pt x="72437" y="55069"/>
                  </a:lnTo>
                  <a:lnTo>
                    <a:pt x="72977" y="56947"/>
                  </a:lnTo>
                  <a:lnTo>
                    <a:pt x="72805" y="60100"/>
                  </a:lnTo>
                  <a:lnTo>
                    <a:pt x="72578" y="62838"/>
                  </a:lnTo>
                  <a:lnTo>
                    <a:pt x="77116" y="66515"/>
                  </a:lnTo>
                  <a:lnTo>
                    <a:pt x="76599" y="67203"/>
                  </a:lnTo>
                  <a:lnTo>
                    <a:pt x="75895" y="67954"/>
                  </a:lnTo>
                  <a:lnTo>
                    <a:pt x="71561" y="68510"/>
                  </a:lnTo>
                  <a:lnTo>
                    <a:pt x="70677" y="68815"/>
                  </a:lnTo>
                  <a:lnTo>
                    <a:pt x="68791" y="66053"/>
                  </a:lnTo>
                  <a:lnTo>
                    <a:pt x="67798" y="65701"/>
                  </a:lnTo>
                  <a:lnTo>
                    <a:pt x="66875" y="66718"/>
                  </a:lnTo>
                  <a:lnTo>
                    <a:pt x="65779" y="67282"/>
                  </a:lnTo>
                  <a:lnTo>
                    <a:pt x="64473" y="67000"/>
                  </a:lnTo>
                  <a:lnTo>
                    <a:pt x="63064" y="66147"/>
                  </a:lnTo>
                  <a:lnTo>
                    <a:pt x="62353" y="65545"/>
                  </a:lnTo>
                  <a:lnTo>
                    <a:pt x="61781" y="65474"/>
                  </a:lnTo>
                  <a:lnTo>
                    <a:pt x="60905" y="66077"/>
                  </a:lnTo>
                  <a:lnTo>
                    <a:pt x="59740" y="65819"/>
                  </a:lnTo>
                  <a:lnTo>
                    <a:pt x="58973" y="65138"/>
                  </a:lnTo>
                  <a:lnTo>
                    <a:pt x="57870" y="67485"/>
                  </a:lnTo>
                  <a:lnTo>
                    <a:pt x="57197" y="67978"/>
                  </a:lnTo>
                  <a:lnTo>
                    <a:pt x="56774" y="67907"/>
                  </a:lnTo>
                  <a:lnTo>
                    <a:pt x="56688" y="63917"/>
                  </a:lnTo>
                  <a:lnTo>
                    <a:pt x="56368" y="63315"/>
                  </a:lnTo>
                  <a:lnTo>
                    <a:pt x="55491" y="63213"/>
                  </a:lnTo>
                  <a:lnTo>
                    <a:pt x="53379" y="64168"/>
                  </a:lnTo>
                  <a:lnTo>
                    <a:pt x="51369" y="65396"/>
                  </a:lnTo>
                  <a:lnTo>
                    <a:pt x="50688" y="66483"/>
                  </a:lnTo>
                  <a:lnTo>
                    <a:pt x="50758" y="68447"/>
                  </a:lnTo>
                  <a:lnTo>
                    <a:pt x="51048" y="70786"/>
                  </a:lnTo>
                  <a:lnTo>
                    <a:pt x="52417" y="74331"/>
                  </a:lnTo>
                  <a:lnTo>
                    <a:pt x="51666" y="75872"/>
                  </a:lnTo>
                  <a:lnTo>
                    <a:pt x="51134" y="78328"/>
                  </a:lnTo>
                  <a:lnTo>
                    <a:pt x="48982" y="80573"/>
                  </a:lnTo>
                  <a:lnTo>
                    <a:pt x="46541" y="81880"/>
                  </a:lnTo>
                  <a:lnTo>
                    <a:pt x="46338" y="84556"/>
                  </a:lnTo>
                  <a:lnTo>
                    <a:pt x="44985" y="86378"/>
                  </a:lnTo>
                  <a:lnTo>
                    <a:pt x="42669" y="88201"/>
                  </a:lnTo>
                  <a:lnTo>
                    <a:pt x="41120" y="90400"/>
                  </a:lnTo>
                  <a:lnTo>
                    <a:pt x="41511" y="91894"/>
                  </a:lnTo>
                  <a:lnTo>
                    <a:pt x="41605" y="93318"/>
                  </a:lnTo>
                  <a:lnTo>
                    <a:pt x="41339" y="94280"/>
                  </a:lnTo>
                  <a:lnTo>
                    <a:pt x="41284" y="95023"/>
                  </a:lnTo>
                  <a:lnTo>
                    <a:pt x="40674" y="95352"/>
                  </a:lnTo>
                  <a:lnTo>
                    <a:pt x="37138" y="95626"/>
                  </a:lnTo>
                  <a:lnTo>
                    <a:pt x="36136" y="9608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5" name="Freeform: Shape 714">
              <a:extLst>
                <a:ext uri="{FF2B5EF4-FFF2-40B4-BE49-F238E27FC236}">
                  <a16:creationId xmlns:a16="http://schemas.microsoft.com/office/drawing/2014/main" id="{9E596745-7C1A-0899-ADD2-12217EA5FFC2}"/>
                </a:ext>
              </a:extLst>
            </p:cNvPr>
            <p:cNvSpPr>
              <a:spLocks/>
            </p:cNvSpPr>
            <p:nvPr/>
          </p:nvSpPr>
          <p:spPr>
            <a:xfrm>
              <a:off x="8200678" y="4914149"/>
              <a:ext cx="158643" cy="311920"/>
            </a:xfrm>
            <a:custGeom>
              <a:avLst/>
              <a:gdLst>
                <a:gd name="connsiteX0" fmla="*/ 137911 w 158643"/>
                <a:gd name="connsiteY0" fmla="*/ 7800 h 311920"/>
                <a:gd name="connsiteX1" fmla="*/ 138921 w 158643"/>
                <a:gd name="connsiteY1" fmla="*/ 10139 h 311920"/>
                <a:gd name="connsiteX2" fmla="*/ 140094 w 158643"/>
                <a:gd name="connsiteY2" fmla="*/ 12385 h 311920"/>
                <a:gd name="connsiteX3" fmla="*/ 143763 w 158643"/>
                <a:gd name="connsiteY3" fmla="*/ 17814 h 311920"/>
                <a:gd name="connsiteX4" fmla="*/ 145336 w 158643"/>
                <a:gd name="connsiteY4" fmla="*/ 19903 h 311920"/>
                <a:gd name="connsiteX5" fmla="*/ 146674 w 158643"/>
                <a:gd name="connsiteY5" fmla="*/ 22125 h 311920"/>
                <a:gd name="connsiteX6" fmla="*/ 147323 w 158643"/>
                <a:gd name="connsiteY6" fmla="*/ 26561 h 311920"/>
                <a:gd name="connsiteX7" fmla="*/ 149662 w 158643"/>
                <a:gd name="connsiteY7" fmla="*/ 33461 h 311920"/>
                <a:gd name="connsiteX8" fmla="*/ 151861 w 158643"/>
                <a:gd name="connsiteY8" fmla="*/ 43850 h 311920"/>
                <a:gd name="connsiteX9" fmla="*/ 152534 w 158643"/>
                <a:gd name="connsiteY9" fmla="*/ 54529 h 311920"/>
                <a:gd name="connsiteX10" fmla="*/ 153214 w 158643"/>
                <a:gd name="connsiteY10" fmla="*/ 59435 h 311920"/>
                <a:gd name="connsiteX11" fmla="*/ 154927 w 158643"/>
                <a:gd name="connsiteY11" fmla="*/ 64058 h 311920"/>
                <a:gd name="connsiteX12" fmla="*/ 157736 w 158643"/>
                <a:gd name="connsiteY12" fmla="*/ 68862 h 311920"/>
                <a:gd name="connsiteX13" fmla="*/ 158644 w 158643"/>
                <a:gd name="connsiteY13" fmla="*/ 74205 h 311920"/>
                <a:gd name="connsiteX14" fmla="*/ 156922 w 158643"/>
                <a:gd name="connsiteY14" fmla="*/ 79721 h 311920"/>
                <a:gd name="connsiteX15" fmla="*/ 154443 w 158643"/>
                <a:gd name="connsiteY15" fmla="*/ 84923 h 311920"/>
                <a:gd name="connsiteX16" fmla="*/ 153801 w 158643"/>
                <a:gd name="connsiteY16" fmla="*/ 85901 h 311920"/>
                <a:gd name="connsiteX17" fmla="*/ 152635 w 158643"/>
                <a:gd name="connsiteY17" fmla="*/ 87239 h 311920"/>
                <a:gd name="connsiteX18" fmla="*/ 152111 w 158643"/>
                <a:gd name="connsiteY18" fmla="*/ 87184 h 311920"/>
                <a:gd name="connsiteX19" fmla="*/ 150124 w 158643"/>
                <a:gd name="connsiteY19" fmla="*/ 85839 h 311920"/>
                <a:gd name="connsiteX20" fmla="*/ 148497 w 158643"/>
                <a:gd name="connsiteY20" fmla="*/ 83640 h 311920"/>
                <a:gd name="connsiteX21" fmla="*/ 146439 w 158643"/>
                <a:gd name="connsiteY21" fmla="*/ 78469 h 311920"/>
                <a:gd name="connsiteX22" fmla="*/ 145688 w 158643"/>
                <a:gd name="connsiteY22" fmla="*/ 75848 h 311920"/>
                <a:gd name="connsiteX23" fmla="*/ 144828 w 158643"/>
                <a:gd name="connsiteY23" fmla="*/ 75434 h 311920"/>
                <a:gd name="connsiteX24" fmla="*/ 142418 w 158643"/>
                <a:gd name="connsiteY24" fmla="*/ 75661 h 311920"/>
                <a:gd name="connsiteX25" fmla="*/ 140673 w 158643"/>
                <a:gd name="connsiteY25" fmla="*/ 77288 h 311920"/>
                <a:gd name="connsiteX26" fmla="*/ 140352 w 158643"/>
                <a:gd name="connsiteY26" fmla="*/ 78313 h 311920"/>
                <a:gd name="connsiteX27" fmla="*/ 140728 w 158643"/>
                <a:gd name="connsiteY27" fmla="*/ 81231 h 311920"/>
                <a:gd name="connsiteX28" fmla="*/ 141393 w 158643"/>
                <a:gd name="connsiteY28" fmla="*/ 83852 h 311920"/>
                <a:gd name="connsiteX29" fmla="*/ 141682 w 158643"/>
                <a:gd name="connsiteY29" fmla="*/ 86520 h 311920"/>
                <a:gd name="connsiteX30" fmla="*/ 141737 w 158643"/>
                <a:gd name="connsiteY30" fmla="*/ 89876 h 311920"/>
                <a:gd name="connsiteX31" fmla="*/ 142387 w 158643"/>
                <a:gd name="connsiteY31" fmla="*/ 90893 h 311920"/>
                <a:gd name="connsiteX32" fmla="*/ 143341 w 158643"/>
                <a:gd name="connsiteY32" fmla="*/ 91746 h 311920"/>
                <a:gd name="connsiteX33" fmla="*/ 144334 w 158643"/>
                <a:gd name="connsiteY33" fmla="*/ 93944 h 311920"/>
                <a:gd name="connsiteX34" fmla="*/ 144507 w 158643"/>
                <a:gd name="connsiteY34" fmla="*/ 99186 h 311920"/>
                <a:gd name="connsiteX35" fmla="*/ 143896 w 158643"/>
                <a:gd name="connsiteY35" fmla="*/ 101838 h 311920"/>
                <a:gd name="connsiteX36" fmla="*/ 142199 w 158643"/>
                <a:gd name="connsiteY36" fmla="*/ 104122 h 311920"/>
                <a:gd name="connsiteX37" fmla="*/ 142301 w 158643"/>
                <a:gd name="connsiteY37" fmla="*/ 105382 h 311920"/>
                <a:gd name="connsiteX38" fmla="*/ 142934 w 158643"/>
                <a:gd name="connsiteY38" fmla="*/ 106681 h 311920"/>
                <a:gd name="connsiteX39" fmla="*/ 142332 w 158643"/>
                <a:gd name="connsiteY39" fmla="*/ 107463 h 311920"/>
                <a:gd name="connsiteX40" fmla="*/ 140071 w 158643"/>
                <a:gd name="connsiteY40" fmla="*/ 108448 h 311920"/>
                <a:gd name="connsiteX41" fmla="*/ 139155 w 158643"/>
                <a:gd name="connsiteY41" fmla="*/ 109325 h 311920"/>
                <a:gd name="connsiteX42" fmla="*/ 137935 w 158643"/>
                <a:gd name="connsiteY42" fmla="*/ 111648 h 311920"/>
                <a:gd name="connsiteX43" fmla="*/ 135956 w 158643"/>
                <a:gd name="connsiteY43" fmla="*/ 116389 h 311920"/>
                <a:gd name="connsiteX44" fmla="*/ 135690 w 158643"/>
                <a:gd name="connsiteY44" fmla="*/ 118815 h 311920"/>
                <a:gd name="connsiteX45" fmla="*/ 136926 w 158643"/>
                <a:gd name="connsiteY45" fmla="*/ 126200 h 311920"/>
                <a:gd name="connsiteX46" fmla="*/ 136582 w 158643"/>
                <a:gd name="connsiteY46" fmla="*/ 131442 h 311920"/>
                <a:gd name="connsiteX47" fmla="*/ 134062 w 158643"/>
                <a:gd name="connsiteY47" fmla="*/ 141495 h 311920"/>
                <a:gd name="connsiteX48" fmla="*/ 132607 w 158643"/>
                <a:gd name="connsiteY48" fmla="*/ 146275 h 311920"/>
                <a:gd name="connsiteX49" fmla="*/ 130550 w 158643"/>
                <a:gd name="connsiteY49" fmla="*/ 151994 h 311920"/>
                <a:gd name="connsiteX50" fmla="*/ 127404 w 158643"/>
                <a:gd name="connsiteY50" fmla="*/ 159543 h 311920"/>
                <a:gd name="connsiteX51" fmla="*/ 124291 w 158643"/>
                <a:gd name="connsiteY51" fmla="*/ 169049 h 311920"/>
                <a:gd name="connsiteX52" fmla="*/ 121647 w 158643"/>
                <a:gd name="connsiteY52" fmla="*/ 178852 h 311920"/>
                <a:gd name="connsiteX53" fmla="*/ 119691 w 158643"/>
                <a:gd name="connsiteY53" fmla="*/ 184758 h 311920"/>
                <a:gd name="connsiteX54" fmla="*/ 117469 w 158643"/>
                <a:gd name="connsiteY54" fmla="*/ 190587 h 311920"/>
                <a:gd name="connsiteX55" fmla="*/ 114425 w 158643"/>
                <a:gd name="connsiteY55" fmla="*/ 200906 h 311920"/>
                <a:gd name="connsiteX56" fmla="*/ 111844 w 158643"/>
                <a:gd name="connsiteY56" fmla="*/ 211413 h 311920"/>
                <a:gd name="connsiteX57" fmla="*/ 108002 w 158643"/>
                <a:gd name="connsiteY57" fmla="*/ 223007 h 311920"/>
                <a:gd name="connsiteX58" fmla="*/ 102698 w 158643"/>
                <a:gd name="connsiteY58" fmla="*/ 235986 h 311920"/>
                <a:gd name="connsiteX59" fmla="*/ 102127 w 158643"/>
                <a:gd name="connsiteY59" fmla="*/ 237684 h 311920"/>
                <a:gd name="connsiteX60" fmla="*/ 101024 w 158643"/>
                <a:gd name="connsiteY60" fmla="*/ 244342 h 311920"/>
                <a:gd name="connsiteX61" fmla="*/ 99835 w 158643"/>
                <a:gd name="connsiteY61" fmla="*/ 250131 h 311920"/>
                <a:gd name="connsiteX62" fmla="*/ 98411 w 158643"/>
                <a:gd name="connsiteY62" fmla="*/ 255873 h 311920"/>
                <a:gd name="connsiteX63" fmla="*/ 95438 w 158643"/>
                <a:gd name="connsiteY63" fmla="*/ 265387 h 311920"/>
                <a:gd name="connsiteX64" fmla="*/ 95102 w 158643"/>
                <a:gd name="connsiteY64" fmla="*/ 268320 h 311920"/>
                <a:gd name="connsiteX65" fmla="*/ 94429 w 158643"/>
                <a:gd name="connsiteY65" fmla="*/ 271145 h 311920"/>
                <a:gd name="connsiteX66" fmla="*/ 91565 w 158643"/>
                <a:gd name="connsiteY66" fmla="*/ 277137 h 311920"/>
                <a:gd name="connsiteX67" fmla="*/ 90353 w 158643"/>
                <a:gd name="connsiteY67" fmla="*/ 279367 h 311920"/>
                <a:gd name="connsiteX68" fmla="*/ 89500 w 158643"/>
                <a:gd name="connsiteY68" fmla="*/ 281738 h 311920"/>
                <a:gd name="connsiteX69" fmla="*/ 89015 w 158643"/>
                <a:gd name="connsiteY69" fmla="*/ 284750 h 311920"/>
                <a:gd name="connsiteX70" fmla="*/ 88162 w 158643"/>
                <a:gd name="connsiteY70" fmla="*/ 287660 h 311920"/>
                <a:gd name="connsiteX71" fmla="*/ 86065 w 158643"/>
                <a:gd name="connsiteY71" fmla="*/ 293019 h 311920"/>
                <a:gd name="connsiteX72" fmla="*/ 82944 w 158643"/>
                <a:gd name="connsiteY72" fmla="*/ 297635 h 311920"/>
                <a:gd name="connsiteX73" fmla="*/ 80816 w 158643"/>
                <a:gd name="connsiteY73" fmla="*/ 299317 h 311920"/>
                <a:gd name="connsiteX74" fmla="*/ 76216 w 158643"/>
                <a:gd name="connsiteY74" fmla="*/ 301758 h 311920"/>
                <a:gd name="connsiteX75" fmla="*/ 73885 w 158643"/>
                <a:gd name="connsiteY75" fmla="*/ 302251 h 311920"/>
                <a:gd name="connsiteX76" fmla="*/ 68713 w 158643"/>
                <a:gd name="connsiteY76" fmla="*/ 302305 h 311920"/>
                <a:gd name="connsiteX77" fmla="*/ 63706 w 158643"/>
                <a:gd name="connsiteY77" fmla="*/ 303698 h 311920"/>
                <a:gd name="connsiteX78" fmla="*/ 58488 w 158643"/>
                <a:gd name="connsiteY78" fmla="*/ 306374 h 311920"/>
                <a:gd name="connsiteX79" fmla="*/ 53465 w 158643"/>
                <a:gd name="connsiteY79" fmla="*/ 309448 h 311920"/>
                <a:gd name="connsiteX80" fmla="*/ 51541 w 158643"/>
                <a:gd name="connsiteY80" fmla="*/ 310911 h 311920"/>
                <a:gd name="connsiteX81" fmla="*/ 49421 w 158643"/>
                <a:gd name="connsiteY81" fmla="*/ 311748 h 311920"/>
                <a:gd name="connsiteX82" fmla="*/ 42786 w 158643"/>
                <a:gd name="connsiteY82" fmla="*/ 311920 h 311920"/>
                <a:gd name="connsiteX83" fmla="*/ 40799 w 158643"/>
                <a:gd name="connsiteY83" fmla="*/ 311256 h 311920"/>
                <a:gd name="connsiteX84" fmla="*/ 34157 w 158643"/>
                <a:gd name="connsiteY84" fmla="*/ 306202 h 311920"/>
                <a:gd name="connsiteX85" fmla="*/ 31583 w 158643"/>
                <a:gd name="connsiteY85" fmla="*/ 305372 h 311920"/>
                <a:gd name="connsiteX86" fmla="*/ 26709 w 158643"/>
                <a:gd name="connsiteY86" fmla="*/ 304684 h 311920"/>
                <a:gd name="connsiteX87" fmla="*/ 25239 w 158643"/>
                <a:gd name="connsiteY87" fmla="*/ 304254 h 311920"/>
                <a:gd name="connsiteX88" fmla="*/ 23901 w 158643"/>
                <a:gd name="connsiteY88" fmla="*/ 303596 h 311920"/>
                <a:gd name="connsiteX89" fmla="*/ 21929 w 158643"/>
                <a:gd name="connsiteY89" fmla="*/ 300960 h 311920"/>
                <a:gd name="connsiteX90" fmla="*/ 18017 w 158643"/>
                <a:gd name="connsiteY90" fmla="*/ 298738 h 311920"/>
                <a:gd name="connsiteX91" fmla="*/ 17078 w 158643"/>
                <a:gd name="connsiteY91" fmla="*/ 298042 h 311920"/>
                <a:gd name="connsiteX92" fmla="*/ 16484 w 158643"/>
                <a:gd name="connsiteY92" fmla="*/ 296508 h 311920"/>
                <a:gd name="connsiteX93" fmla="*/ 16077 w 158643"/>
                <a:gd name="connsiteY93" fmla="*/ 294858 h 311920"/>
                <a:gd name="connsiteX94" fmla="*/ 15060 w 158643"/>
                <a:gd name="connsiteY94" fmla="*/ 293011 h 311920"/>
                <a:gd name="connsiteX95" fmla="*/ 14309 w 158643"/>
                <a:gd name="connsiteY95" fmla="*/ 289499 h 311920"/>
                <a:gd name="connsiteX96" fmla="*/ 13034 w 158643"/>
                <a:gd name="connsiteY96" fmla="*/ 287050 h 311920"/>
                <a:gd name="connsiteX97" fmla="*/ 9435 w 158643"/>
                <a:gd name="connsiteY97" fmla="*/ 282723 h 311920"/>
                <a:gd name="connsiteX98" fmla="*/ 9052 w 158643"/>
                <a:gd name="connsiteY98" fmla="*/ 281339 h 311920"/>
                <a:gd name="connsiteX99" fmla="*/ 8762 w 158643"/>
                <a:gd name="connsiteY99" fmla="*/ 276754 h 311920"/>
                <a:gd name="connsiteX100" fmla="*/ 8880 w 158643"/>
                <a:gd name="connsiteY100" fmla="*/ 273656 h 311920"/>
                <a:gd name="connsiteX101" fmla="*/ 8528 w 158643"/>
                <a:gd name="connsiteY101" fmla="*/ 267992 h 311920"/>
                <a:gd name="connsiteX102" fmla="*/ 8942 w 158643"/>
                <a:gd name="connsiteY102" fmla="*/ 265332 h 311920"/>
                <a:gd name="connsiteX103" fmla="*/ 10210 w 158643"/>
                <a:gd name="connsiteY103" fmla="*/ 262938 h 311920"/>
                <a:gd name="connsiteX104" fmla="*/ 9693 w 158643"/>
                <a:gd name="connsiteY104" fmla="*/ 260348 h 311920"/>
                <a:gd name="connsiteX105" fmla="*/ 8348 w 158643"/>
                <a:gd name="connsiteY105" fmla="*/ 257626 h 311920"/>
                <a:gd name="connsiteX106" fmla="*/ 7847 w 158643"/>
                <a:gd name="connsiteY106" fmla="*/ 254817 h 311920"/>
                <a:gd name="connsiteX107" fmla="*/ 6861 w 158643"/>
                <a:gd name="connsiteY107" fmla="*/ 252259 h 311920"/>
                <a:gd name="connsiteX108" fmla="*/ 3090 w 158643"/>
                <a:gd name="connsiteY108" fmla="*/ 247659 h 311920"/>
                <a:gd name="connsiteX109" fmla="*/ 2206 w 158643"/>
                <a:gd name="connsiteY109" fmla="*/ 245398 h 311920"/>
                <a:gd name="connsiteX110" fmla="*/ 1596 w 158643"/>
                <a:gd name="connsiteY110" fmla="*/ 243058 h 311920"/>
                <a:gd name="connsiteX111" fmla="*/ 172 w 158643"/>
                <a:gd name="connsiteY111" fmla="*/ 235775 h 311920"/>
                <a:gd name="connsiteX112" fmla="*/ 0 w 158643"/>
                <a:gd name="connsiteY112" fmla="*/ 233240 h 311920"/>
                <a:gd name="connsiteX113" fmla="*/ 211 w 158643"/>
                <a:gd name="connsiteY113" fmla="*/ 227889 h 311920"/>
                <a:gd name="connsiteX114" fmla="*/ 735 w 158643"/>
                <a:gd name="connsiteY114" fmla="*/ 225135 h 311920"/>
                <a:gd name="connsiteX115" fmla="*/ 1651 w 158643"/>
                <a:gd name="connsiteY115" fmla="*/ 223219 h 311920"/>
                <a:gd name="connsiteX116" fmla="*/ 1878 w 158643"/>
                <a:gd name="connsiteY116" fmla="*/ 221787 h 311920"/>
                <a:gd name="connsiteX117" fmla="*/ 2472 w 158643"/>
                <a:gd name="connsiteY117" fmla="*/ 220558 h 311920"/>
                <a:gd name="connsiteX118" fmla="*/ 3364 w 158643"/>
                <a:gd name="connsiteY118" fmla="*/ 219581 h 311920"/>
                <a:gd name="connsiteX119" fmla="*/ 3967 w 158643"/>
                <a:gd name="connsiteY119" fmla="*/ 218415 h 311920"/>
                <a:gd name="connsiteX120" fmla="*/ 5375 w 158643"/>
                <a:gd name="connsiteY120" fmla="*/ 211609 h 311920"/>
                <a:gd name="connsiteX121" fmla="*/ 7158 w 158643"/>
                <a:gd name="connsiteY121" fmla="*/ 210099 h 311920"/>
                <a:gd name="connsiteX122" fmla="*/ 9803 w 158643"/>
                <a:gd name="connsiteY122" fmla="*/ 209230 h 311920"/>
                <a:gd name="connsiteX123" fmla="*/ 11923 w 158643"/>
                <a:gd name="connsiteY123" fmla="*/ 207454 h 311920"/>
                <a:gd name="connsiteX124" fmla="*/ 13143 w 158643"/>
                <a:gd name="connsiteY124" fmla="*/ 205060 h 311920"/>
                <a:gd name="connsiteX125" fmla="*/ 14364 w 158643"/>
                <a:gd name="connsiteY125" fmla="*/ 200124 h 311920"/>
                <a:gd name="connsiteX126" fmla="*/ 17697 w 158643"/>
                <a:gd name="connsiteY126" fmla="*/ 195234 h 311920"/>
                <a:gd name="connsiteX127" fmla="*/ 18886 w 158643"/>
                <a:gd name="connsiteY127" fmla="*/ 192668 h 311920"/>
                <a:gd name="connsiteX128" fmla="*/ 21577 w 158643"/>
                <a:gd name="connsiteY128" fmla="*/ 188788 h 311920"/>
                <a:gd name="connsiteX129" fmla="*/ 23955 w 158643"/>
                <a:gd name="connsiteY129" fmla="*/ 183342 h 311920"/>
                <a:gd name="connsiteX130" fmla="*/ 24675 w 158643"/>
                <a:gd name="connsiteY130" fmla="*/ 180776 h 311920"/>
                <a:gd name="connsiteX131" fmla="*/ 25192 w 158643"/>
                <a:gd name="connsiteY131" fmla="*/ 178156 h 311920"/>
                <a:gd name="connsiteX132" fmla="*/ 25794 w 158643"/>
                <a:gd name="connsiteY132" fmla="*/ 172405 h 311920"/>
                <a:gd name="connsiteX133" fmla="*/ 26247 w 158643"/>
                <a:gd name="connsiteY133" fmla="*/ 169549 h 311920"/>
                <a:gd name="connsiteX134" fmla="*/ 26154 w 158643"/>
                <a:gd name="connsiteY134" fmla="*/ 166717 h 311920"/>
                <a:gd name="connsiteX135" fmla="*/ 24793 w 158643"/>
                <a:gd name="connsiteY135" fmla="*/ 163815 h 311920"/>
                <a:gd name="connsiteX136" fmla="*/ 21546 w 158643"/>
                <a:gd name="connsiteY136" fmla="*/ 158550 h 311920"/>
                <a:gd name="connsiteX137" fmla="*/ 21444 w 158643"/>
                <a:gd name="connsiteY137" fmla="*/ 157572 h 311920"/>
                <a:gd name="connsiteX138" fmla="*/ 21702 w 158643"/>
                <a:gd name="connsiteY138" fmla="*/ 153660 h 311920"/>
                <a:gd name="connsiteX139" fmla="*/ 21428 w 158643"/>
                <a:gd name="connsiteY139" fmla="*/ 150836 h 311920"/>
                <a:gd name="connsiteX140" fmla="*/ 20231 w 158643"/>
                <a:gd name="connsiteY140" fmla="*/ 148020 h 311920"/>
                <a:gd name="connsiteX141" fmla="*/ 18698 w 158643"/>
                <a:gd name="connsiteY141" fmla="*/ 145375 h 311920"/>
                <a:gd name="connsiteX142" fmla="*/ 17188 w 158643"/>
                <a:gd name="connsiteY142" fmla="*/ 140431 h 311920"/>
                <a:gd name="connsiteX143" fmla="*/ 16453 w 158643"/>
                <a:gd name="connsiteY143" fmla="*/ 132271 h 311920"/>
                <a:gd name="connsiteX144" fmla="*/ 16609 w 158643"/>
                <a:gd name="connsiteY144" fmla="*/ 129329 h 311920"/>
                <a:gd name="connsiteX145" fmla="*/ 16163 w 158643"/>
                <a:gd name="connsiteY145" fmla="*/ 126716 h 311920"/>
                <a:gd name="connsiteX146" fmla="*/ 15068 w 158643"/>
                <a:gd name="connsiteY146" fmla="*/ 124229 h 311920"/>
                <a:gd name="connsiteX147" fmla="*/ 15850 w 158643"/>
                <a:gd name="connsiteY147" fmla="*/ 119887 h 311920"/>
                <a:gd name="connsiteX148" fmla="*/ 25559 w 158643"/>
                <a:gd name="connsiteY148" fmla="*/ 104161 h 311920"/>
                <a:gd name="connsiteX149" fmla="*/ 25880 w 158643"/>
                <a:gd name="connsiteY149" fmla="*/ 102315 h 311920"/>
                <a:gd name="connsiteX150" fmla="*/ 25489 w 158643"/>
                <a:gd name="connsiteY150" fmla="*/ 97535 h 311920"/>
                <a:gd name="connsiteX151" fmla="*/ 25692 w 158643"/>
                <a:gd name="connsiteY151" fmla="*/ 94757 h 311920"/>
                <a:gd name="connsiteX152" fmla="*/ 26029 w 158643"/>
                <a:gd name="connsiteY152" fmla="*/ 93725 h 311920"/>
                <a:gd name="connsiteX153" fmla="*/ 26772 w 158643"/>
                <a:gd name="connsiteY153" fmla="*/ 93122 h 311920"/>
                <a:gd name="connsiteX154" fmla="*/ 28431 w 158643"/>
                <a:gd name="connsiteY154" fmla="*/ 92833 h 311920"/>
                <a:gd name="connsiteX155" fmla="*/ 36277 w 158643"/>
                <a:gd name="connsiteY155" fmla="*/ 92152 h 311920"/>
                <a:gd name="connsiteX156" fmla="*/ 37286 w 158643"/>
                <a:gd name="connsiteY156" fmla="*/ 91667 h 311920"/>
                <a:gd name="connsiteX157" fmla="*/ 39242 w 158643"/>
                <a:gd name="connsiteY157" fmla="*/ 90353 h 311920"/>
                <a:gd name="connsiteX158" fmla="*/ 41933 w 158643"/>
                <a:gd name="connsiteY158" fmla="*/ 87803 h 311920"/>
                <a:gd name="connsiteX159" fmla="*/ 43170 w 158643"/>
                <a:gd name="connsiteY159" fmla="*/ 87067 h 311920"/>
                <a:gd name="connsiteX160" fmla="*/ 44234 w 158643"/>
                <a:gd name="connsiteY160" fmla="*/ 87341 h 311920"/>
                <a:gd name="connsiteX161" fmla="*/ 44915 w 158643"/>
                <a:gd name="connsiteY161" fmla="*/ 88428 h 311920"/>
                <a:gd name="connsiteX162" fmla="*/ 45791 w 158643"/>
                <a:gd name="connsiteY162" fmla="*/ 89023 h 311920"/>
                <a:gd name="connsiteX163" fmla="*/ 48959 w 158643"/>
                <a:gd name="connsiteY163" fmla="*/ 87873 h 311920"/>
                <a:gd name="connsiteX164" fmla="*/ 50172 w 158643"/>
                <a:gd name="connsiteY164" fmla="*/ 87842 h 311920"/>
                <a:gd name="connsiteX165" fmla="*/ 51416 w 158643"/>
                <a:gd name="connsiteY165" fmla="*/ 88029 h 311920"/>
                <a:gd name="connsiteX166" fmla="*/ 51995 w 158643"/>
                <a:gd name="connsiteY166" fmla="*/ 86966 h 311920"/>
                <a:gd name="connsiteX167" fmla="*/ 52339 w 158643"/>
                <a:gd name="connsiteY167" fmla="*/ 85542 h 311920"/>
                <a:gd name="connsiteX168" fmla="*/ 52801 w 158643"/>
                <a:gd name="connsiteY168" fmla="*/ 84540 h 311920"/>
                <a:gd name="connsiteX169" fmla="*/ 53645 w 158643"/>
                <a:gd name="connsiteY169" fmla="*/ 83969 h 311920"/>
                <a:gd name="connsiteX170" fmla="*/ 57721 w 158643"/>
                <a:gd name="connsiteY170" fmla="*/ 83656 h 311920"/>
                <a:gd name="connsiteX171" fmla="*/ 60326 w 158643"/>
                <a:gd name="connsiteY171" fmla="*/ 83249 h 311920"/>
                <a:gd name="connsiteX172" fmla="*/ 63691 w 158643"/>
                <a:gd name="connsiteY172" fmla="*/ 82256 h 311920"/>
                <a:gd name="connsiteX173" fmla="*/ 64411 w 158643"/>
                <a:gd name="connsiteY173" fmla="*/ 82451 h 311920"/>
                <a:gd name="connsiteX174" fmla="*/ 67125 w 158643"/>
                <a:gd name="connsiteY174" fmla="*/ 86034 h 311920"/>
                <a:gd name="connsiteX175" fmla="*/ 67947 w 158643"/>
                <a:gd name="connsiteY175" fmla="*/ 86340 h 311920"/>
                <a:gd name="connsiteX176" fmla="*/ 69003 w 158643"/>
                <a:gd name="connsiteY176" fmla="*/ 86488 h 311920"/>
                <a:gd name="connsiteX177" fmla="*/ 69926 w 158643"/>
                <a:gd name="connsiteY177" fmla="*/ 85839 h 311920"/>
                <a:gd name="connsiteX178" fmla="*/ 67720 w 158643"/>
                <a:gd name="connsiteY178" fmla="*/ 83969 h 311920"/>
                <a:gd name="connsiteX179" fmla="*/ 67391 w 158643"/>
                <a:gd name="connsiteY179" fmla="*/ 82913 h 311920"/>
                <a:gd name="connsiteX180" fmla="*/ 67509 w 158643"/>
                <a:gd name="connsiteY180" fmla="*/ 81708 h 311920"/>
                <a:gd name="connsiteX181" fmla="*/ 68690 w 158643"/>
                <a:gd name="connsiteY181" fmla="*/ 79134 h 311920"/>
                <a:gd name="connsiteX182" fmla="*/ 70661 w 158643"/>
                <a:gd name="connsiteY182" fmla="*/ 77170 h 311920"/>
                <a:gd name="connsiteX183" fmla="*/ 75042 w 158643"/>
                <a:gd name="connsiteY183" fmla="*/ 74190 h 311920"/>
                <a:gd name="connsiteX184" fmla="*/ 79596 w 158643"/>
                <a:gd name="connsiteY184" fmla="*/ 70748 h 311920"/>
                <a:gd name="connsiteX185" fmla="*/ 80918 w 158643"/>
                <a:gd name="connsiteY185" fmla="*/ 70513 h 311920"/>
                <a:gd name="connsiteX186" fmla="*/ 82037 w 158643"/>
                <a:gd name="connsiteY186" fmla="*/ 71052 h 311920"/>
                <a:gd name="connsiteX187" fmla="*/ 82897 w 158643"/>
                <a:gd name="connsiteY187" fmla="*/ 75121 h 311920"/>
                <a:gd name="connsiteX188" fmla="*/ 82788 w 158643"/>
                <a:gd name="connsiteY188" fmla="*/ 75786 h 311920"/>
                <a:gd name="connsiteX189" fmla="*/ 83515 w 158643"/>
                <a:gd name="connsiteY189" fmla="*/ 75880 h 311920"/>
                <a:gd name="connsiteX190" fmla="*/ 84360 w 158643"/>
                <a:gd name="connsiteY190" fmla="*/ 75379 h 311920"/>
                <a:gd name="connsiteX191" fmla="*/ 85111 w 158643"/>
                <a:gd name="connsiteY191" fmla="*/ 73744 h 311920"/>
                <a:gd name="connsiteX192" fmla="*/ 85151 w 158643"/>
                <a:gd name="connsiteY192" fmla="*/ 72383 h 311920"/>
                <a:gd name="connsiteX193" fmla="*/ 84540 w 158643"/>
                <a:gd name="connsiteY193" fmla="*/ 71076 h 311920"/>
                <a:gd name="connsiteX194" fmla="*/ 84243 w 158643"/>
                <a:gd name="connsiteY194" fmla="*/ 69973 h 311920"/>
                <a:gd name="connsiteX195" fmla="*/ 84219 w 158643"/>
                <a:gd name="connsiteY195" fmla="*/ 68956 h 311920"/>
                <a:gd name="connsiteX196" fmla="*/ 86527 w 158643"/>
                <a:gd name="connsiteY196" fmla="*/ 66554 h 311920"/>
                <a:gd name="connsiteX197" fmla="*/ 88342 w 158643"/>
                <a:gd name="connsiteY197" fmla="*/ 64270 h 311920"/>
                <a:gd name="connsiteX198" fmla="*/ 89179 w 158643"/>
                <a:gd name="connsiteY198" fmla="*/ 61539 h 311920"/>
                <a:gd name="connsiteX199" fmla="*/ 89907 w 158643"/>
                <a:gd name="connsiteY199" fmla="*/ 60280 h 311920"/>
                <a:gd name="connsiteX200" fmla="*/ 91824 w 158643"/>
                <a:gd name="connsiteY200" fmla="*/ 58864 h 311920"/>
                <a:gd name="connsiteX201" fmla="*/ 92387 w 158643"/>
                <a:gd name="connsiteY201" fmla="*/ 59083 h 311920"/>
                <a:gd name="connsiteX202" fmla="*/ 92833 w 158643"/>
                <a:gd name="connsiteY202" fmla="*/ 60233 h 311920"/>
                <a:gd name="connsiteX203" fmla="*/ 93083 w 158643"/>
                <a:gd name="connsiteY203" fmla="*/ 61453 h 311920"/>
                <a:gd name="connsiteX204" fmla="*/ 92591 w 158643"/>
                <a:gd name="connsiteY204" fmla="*/ 62666 h 311920"/>
                <a:gd name="connsiteX205" fmla="*/ 91894 w 158643"/>
                <a:gd name="connsiteY205" fmla="*/ 63863 h 311920"/>
                <a:gd name="connsiteX206" fmla="*/ 91613 w 158643"/>
                <a:gd name="connsiteY206" fmla="*/ 65459 h 311920"/>
                <a:gd name="connsiteX207" fmla="*/ 92692 w 158643"/>
                <a:gd name="connsiteY207" fmla="*/ 65772 h 311920"/>
                <a:gd name="connsiteX208" fmla="*/ 93709 w 158643"/>
                <a:gd name="connsiteY208" fmla="*/ 65388 h 311920"/>
                <a:gd name="connsiteX209" fmla="*/ 95196 w 158643"/>
                <a:gd name="connsiteY209" fmla="*/ 62502 h 311920"/>
                <a:gd name="connsiteX210" fmla="*/ 96893 w 158643"/>
                <a:gd name="connsiteY210" fmla="*/ 59771 h 311920"/>
                <a:gd name="connsiteX211" fmla="*/ 97902 w 158643"/>
                <a:gd name="connsiteY211" fmla="*/ 58347 h 311920"/>
                <a:gd name="connsiteX212" fmla="*/ 99178 w 158643"/>
                <a:gd name="connsiteY212" fmla="*/ 57361 h 311920"/>
                <a:gd name="connsiteX213" fmla="*/ 101298 w 158643"/>
                <a:gd name="connsiteY213" fmla="*/ 57557 h 311920"/>
                <a:gd name="connsiteX214" fmla="*/ 103355 w 158643"/>
                <a:gd name="connsiteY214" fmla="*/ 58167 h 311920"/>
                <a:gd name="connsiteX215" fmla="*/ 99999 w 158643"/>
                <a:gd name="connsiteY215" fmla="*/ 55288 h 311920"/>
                <a:gd name="connsiteX216" fmla="*/ 99162 w 158643"/>
                <a:gd name="connsiteY216" fmla="*/ 51345 h 311920"/>
                <a:gd name="connsiteX217" fmla="*/ 103152 w 158643"/>
                <a:gd name="connsiteY217" fmla="*/ 44531 h 311920"/>
                <a:gd name="connsiteX218" fmla="*/ 103191 w 158643"/>
                <a:gd name="connsiteY218" fmla="*/ 43115 h 311920"/>
                <a:gd name="connsiteX219" fmla="*/ 103770 w 158643"/>
                <a:gd name="connsiteY219" fmla="*/ 42677 h 311920"/>
                <a:gd name="connsiteX220" fmla="*/ 104044 w 158643"/>
                <a:gd name="connsiteY220" fmla="*/ 42129 h 311920"/>
                <a:gd name="connsiteX221" fmla="*/ 101978 w 158643"/>
                <a:gd name="connsiteY221" fmla="*/ 39837 h 311920"/>
                <a:gd name="connsiteX222" fmla="*/ 101587 w 158643"/>
                <a:gd name="connsiteY222" fmla="*/ 38695 h 311920"/>
                <a:gd name="connsiteX223" fmla="*/ 101861 w 158643"/>
                <a:gd name="connsiteY223" fmla="*/ 36966 h 311920"/>
                <a:gd name="connsiteX224" fmla="*/ 102847 w 158643"/>
                <a:gd name="connsiteY224" fmla="*/ 35433 h 311920"/>
                <a:gd name="connsiteX225" fmla="*/ 103746 w 158643"/>
                <a:gd name="connsiteY225" fmla="*/ 34361 h 311920"/>
                <a:gd name="connsiteX226" fmla="*/ 105022 w 158643"/>
                <a:gd name="connsiteY226" fmla="*/ 33946 h 311920"/>
                <a:gd name="connsiteX227" fmla="*/ 106031 w 158643"/>
                <a:gd name="connsiteY227" fmla="*/ 34533 h 311920"/>
                <a:gd name="connsiteX228" fmla="*/ 108253 w 158643"/>
                <a:gd name="connsiteY228" fmla="*/ 36418 h 311920"/>
                <a:gd name="connsiteX229" fmla="*/ 109747 w 158643"/>
                <a:gd name="connsiteY229" fmla="*/ 36708 h 311920"/>
                <a:gd name="connsiteX230" fmla="*/ 111555 w 158643"/>
                <a:gd name="connsiteY230" fmla="*/ 34901 h 311920"/>
                <a:gd name="connsiteX231" fmla="*/ 113033 w 158643"/>
                <a:gd name="connsiteY231" fmla="*/ 32640 h 311920"/>
                <a:gd name="connsiteX232" fmla="*/ 115255 w 158643"/>
                <a:gd name="connsiteY232" fmla="*/ 31091 h 311920"/>
                <a:gd name="connsiteX233" fmla="*/ 117782 w 158643"/>
                <a:gd name="connsiteY233" fmla="*/ 30128 h 311920"/>
                <a:gd name="connsiteX234" fmla="*/ 121623 w 158643"/>
                <a:gd name="connsiteY234" fmla="*/ 26569 h 311920"/>
                <a:gd name="connsiteX235" fmla="*/ 124127 w 158643"/>
                <a:gd name="connsiteY235" fmla="*/ 19136 h 311920"/>
                <a:gd name="connsiteX236" fmla="*/ 124322 w 158643"/>
                <a:gd name="connsiteY236" fmla="*/ 16969 h 311920"/>
                <a:gd name="connsiteX237" fmla="*/ 123767 w 158643"/>
                <a:gd name="connsiteY237" fmla="*/ 14348 h 311920"/>
                <a:gd name="connsiteX238" fmla="*/ 122883 w 158643"/>
                <a:gd name="connsiteY238" fmla="*/ 11853 h 311920"/>
                <a:gd name="connsiteX239" fmla="*/ 121404 w 158643"/>
                <a:gd name="connsiteY239" fmla="*/ 8739 h 311920"/>
                <a:gd name="connsiteX240" fmla="*/ 121788 w 158643"/>
                <a:gd name="connsiteY240" fmla="*/ 8050 h 311920"/>
                <a:gd name="connsiteX241" fmla="*/ 123892 w 158643"/>
                <a:gd name="connsiteY241" fmla="*/ 8465 h 311920"/>
                <a:gd name="connsiteX242" fmla="*/ 124596 w 158643"/>
                <a:gd name="connsiteY242" fmla="*/ 8027 h 311920"/>
                <a:gd name="connsiteX243" fmla="*/ 126881 w 158643"/>
                <a:gd name="connsiteY243" fmla="*/ 5273 h 311920"/>
                <a:gd name="connsiteX244" fmla="*/ 130643 w 158643"/>
                <a:gd name="connsiteY244" fmla="*/ 0 h 311920"/>
                <a:gd name="connsiteX245" fmla="*/ 131880 w 158643"/>
                <a:gd name="connsiteY245" fmla="*/ 8 h 311920"/>
                <a:gd name="connsiteX246" fmla="*/ 132943 w 158643"/>
                <a:gd name="connsiteY246" fmla="*/ 986 h 311920"/>
                <a:gd name="connsiteX247" fmla="*/ 133343 w 158643"/>
                <a:gd name="connsiteY247" fmla="*/ 2433 h 311920"/>
                <a:gd name="connsiteX248" fmla="*/ 134094 w 158643"/>
                <a:gd name="connsiteY248" fmla="*/ 3497 h 311920"/>
                <a:gd name="connsiteX249" fmla="*/ 136636 w 158643"/>
                <a:gd name="connsiteY249" fmla="*/ 6001 h 311920"/>
                <a:gd name="connsiteX250" fmla="*/ 137911 w 158643"/>
                <a:gd name="connsiteY250" fmla="*/ 7800 h 311920"/>
                <a:gd name="connsiteX251" fmla="*/ 111641 w 158643"/>
                <a:gd name="connsiteY251" fmla="*/ 28657 h 311920"/>
                <a:gd name="connsiteX252" fmla="*/ 111672 w 158643"/>
                <a:gd name="connsiteY252" fmla="*/ 29471 h 311920"/>
                <a:gd name="connsiteX253" fmla="*/ 108785 w 158643"/>
                <a:gd name="connsiteY253" fmla="*/ 29135 h 311920"/>
                <a:gd name="connsiteX254" fmla="*/ 108331 w 158643"/>
                <a:gd name="connsiteY254" fmla="*/ 26326 h 311920"/>
                <a:gd name="connsiteX255" fmla="*/ 109747 w 158643"/>
                <a:gd name="connsiteY255" fmla="*/ 26240 h 311920"/>
                <a:gd name="connsiteX256" fmla="*/ 110060 w 158643"/>
                <a:gd name="connsiteY256" fmla="*/ 25090 h 311920"/>
                <a:gd name="connsiteX257" fmla="*/ 110920 w 158643"/>
                <a:gd name="connsiteY257" fmla="*/ 24949 h 311920"/>
                <a:gd name="connsiteX258" fmla="*/ 111852 w 158643"/>
                <a:gd name="connsiteY258" fmla="*/ 27445 h 311920"/>
                <a:gd name="connsiteX259" fmla="*/ 111641 w 158643"/>
                <a:gd name="connsiteY259" fmla="*/ 28657 h 311920"/>
                <a:gd name="connsiteX260" fmla="*/ 146650 w 158643"/>
                <a:gd name="connsiteY260" fmla="*/ 108668 h 311920"/>
                <a:gd name="connsiteX261" fmla="*/ 144186 w 158643"/>
                <a:gd name="connsiteY261" fmla="*/ 112861 h 311920"/>
                <a:gd name="connsiteX262" fmla="*/ 144882 w 158643"/>
                <a:gd name="connsiteY262" fmla="*/ 109364 h 311920"/>
                <a:gd name="connsiteX263" fmla="*/ 147738 w 158643"/>
                <a:gd name="connsiteY263" fmla="*/ 104326 h 311920"/>
                <a:gd name="connsiteX264" fmla="*/ 148551 w 158643"/>
                <a:gd name="connsiteY264" fmla="*/ 103942 h 311920"/>
                <a:gd name="connsiteX265" fmla="*/ 146650 w 158643"/>
                <a:gd name="connsiteY265" fmla="*/ 108668 h 31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158643" h="311920">
                  <a:moveTo>
                    <a:pt x="137911" y="7800"/>
                  </a:moveTo>
                  <a:lnTo>
                    <a:pt x="138921" y="10139"/>
                  </a:lnTo>
                  <a:lnTo>
                    <a:pt x="140094" y="12385"/>
                  </a:lnTo>
                  <a:lnTo>
                    <a:pt x="143763" y="17814"/>
                  </a:lnTo>
                  <a:lnTo>
                    <a:pt x="145336" y="19903"/>
                  </a:lnTo>
                  <a:lnTo>
                    <a:pt x="146674" y="22125"/>
                  </a:lnTo>
                  <a:lnTo>
                    <a:pt x="147323" y="26561"/>
                  </a:lnTo>
                  <a:lnTo>
                    <a:pt x="149662" y="33461"/>
                  </a:lnTo>
                  <a:lnTo>
                    <a:pt x="151861" y="43850"/>
                  </a:lnTo>
                  <a:lnTo>
                    <a:pt x="152534" y="54529"/>
                  </a:lnTo>
                  <a:lnTo>
                    <a:pt x="153214" y="59435"/>
                  </a:lnTo>
                  <a:lnTo>
                    <a:pt x="154927" y="64058"/>
                  </a:lnTo>
                  <a:lnTo>
                    <a:pt x="157736" y="68862"/>
                  </a:lnTo>
                  <a:lnTo>
                    <a:pt x="158644" y="74205"/>
                  </a:lnTo>
                  <a:lnTo>
                    <a:pt x="156922" y="79721"/>
                  </a:lnTo>
                  <a:lnTo>
                    <a:pt x="154443" y="84923"/>
                  </a:lnTo>
                  <a:lnTo>
                    <a:pt x="153801" y="85901"/>
                  </a:lnTo>
                  <a:lnTo>
                    <a:pt x="152635" y="87239"/>
                  </a:lnTo>
                  <a:lnTo>
                    <a:pt x="152111" y="87184"/>
                  </a:lnTo>
                  <a:lnTo>
                    <a:pt x="150124" y="85839"/>
                  </a:lnTo>
                  <a:lnTo>
                    <a:pt x="148497" y="83640"/>
                  </a:lnTo>
                  <a:lnTo>
                    <a:pt x="146439" y="78469"/>
                  </a:lnTo>
                  <a:lnTo>
                    <a:pt x="145688" y="75848"/>
                  </a:lnTo>
                  <a:lnTo>
                    <a:pt x="144828" y="75434"/>
                  </a:lnTo>
                  <a:lnTo>
                    <a:pt x="142418" y="75661"/>
                  </a:lnTo>
                  <a:lnTo>
                    <a:pt x="140673" y="77288"/>
                  </a:lnTo>
                  <a:lnTo>
                    <a:pt x="140352" y="78313"/>
                  </a:lnTo>
                  <a:lnTo>
                    <a:pt x="140728" y="81231"/>
                  </a:lnTo>
                  <a:lnTo>
                    <a:pt x="141393" y="83852"/>
                  </a:lnTo>
                  <a:lnTo>
                    <a:pt x="141682" y="86520"/>
                  </a:lnTo>
                  <a:lnTo>
                    <a:pt x="141737" y="89876"/>
                  </a:lnTo>
                  <a:lnTo>
                    <a:pt x="142387" y="90893"/>
                  </a:lnTo>
                  <a:lnTo>
                    <a:pt x="143341" y="91746"/>
                  </a:lnTo>
                  <a:lnTo>
                    <a:pt x="144334" y="93944"/>
                  </a:lnTo>
                  <a:lnTo>
                    <a:pt x="144507" y="99186"/>
                  </a:lnTo>
                  <a:lnTo>
                    <a:pt x="143896" y="101838"/>
                  </a:lnTo>
                  <a:lnTo>
                    <a:pt x="142199" y="104122"/>
                  </a:lnTo>
                  <a:lnTo>
                    <a:pt x="142301" y="105382"/>
                  </a:lnTo>
                  <a:lnTo>
                    <a:pt x="142934" y="106681"/>
                  </a:lnTo>
                  <a:lnTo>
                    <a:pt x="142332" y="107463"/>
                  </a:lnTo>
                  <a:lnTo>
                    <a:pt x="140071" y="108448"/>
                  </a:lnTo>
                  <a:lnTo>
                    <a:pt x="139155" y="109325"/>
                  </a:lnTo>
                  <a:lnTo>
                    <a:pt x="137935" y="111648"/>
                  </a:lnTo>
                  <a:lnTo>
                    <a:pt x="135956" y="116389"/>
                  </a:lnTo>
                  <a:lnTo>
                    <a:pt x="135690" y="118815"/>
                  </a:lnTo>
                  <a:lnTo>
                    <a:pt x="136926" y="126200"/>
                  </a:lnTo>
                  <a:lnTo>
                    <a:pt x="136582" y="131442"/>
                  </a:lnTo>
                  <a:lnTo>
                    <a:pt x="134062" y="141495"/>
                  </a:lnTo>
                  <a:lnTo>
                    <a:pt x="132607" y="146275"/>
                  </a:lnTo>
                  <a:lnTo>
                    <a:pt x="130550" y="151994"/>
                  </a:lnTo>
                  <a:lnTo>
                    <a:pt x="127404" y="159543"/>
                  </a:lnTo>
                  <a:lnTo>
                    <a:pt x="124291" y="169049"/>
                  </a:lnTo>
                  <a:lnTo>
                    <a:pt x="121647" y="178852"/>
                  </a:lnTo>
                  <a:lnTo>
                    <a:pt x="119691" y="184758"/>
                  </a:lnTo>
                  <a:lnTo>
                    <a:pt x="117469" y="190587"/>
                  </a:lnTo>
                  <a:lnTo>
                    <a:pt x="114425" y="200906"/>
                  </a:lnTo>
                  <a:lnTo>
                    <a:pt x="111844" y="211413"/>
                  </a:lnTo>
                  <a:lnTo>
                    <a:pt x="108002" y="223007"/>
                  </a:lnTo>
                  <a:lnTo>
                    <a:pt x="102698" y="235986"/>
                  </a:lnTo>
                  <a:lnTo>
                    <a:pt x="102127" y="237684"/>
                  </a:lnTo>
                  <a:lnTo>
                    <a:pt x="101024" y="244342"/>
                  </a:lnTo>
                  <a:lnTo>
                    <a:pt x="99835" y="250131"/>
                  </a:lnTo>
                  <a:lnTo>
                    <a:pt x="98411" y="255873"/>
                  </a:lnTo>
                  <a:lnTo>
                    <a:pt x="95438" y="265387"/>
                  </a:lnTo>
                  <a:lnTo>
                    <a:pt x="95102" y="268320"/>
                  </a:lnTo>
                  <a:lnTo>
                    <a:pt x="94429" y="271145"/>
                  </a:lnTo>
                  <a:lnTo>
                    <a:pt x="91565" y="277137"/>
                  </a:lnTo>
                  <a:lnTo>
                    <a:pt x="90353" y="279367"/>
                  </a:lnTo>
                  <a:lnTo>
                    <a:pt x="89500" y="281738"/>
                  </a:lnTo>
                  <a:lnTo>
                    <a:pt x="89015" y="284750"/>
                  </a:lnTo>
                  <a:lnTo>
                    <a:pt x="88162" y="287660"/>
                  </a:lnTo>
                  <a:lnTo>
                    <a:pt x="86065" y="293019"/>
                  </a:lnTo>
                  <a:lnTo>
                    <a:pt x="82944" y="297635"/>
                  </a:lnTo>
                  <a:lnTo>
                    <a:pt x="80816" y="299317"/>
                  </a:lnTo>
                  <a:lnTo>
                    <a:pt x="76216" y="301758"/>
                  </a:lnTo>
                  <a:lnTo>
                    <a:pt x="73885" y="302251"/>
                  </a:lnTo>
                  <a:lnTo>
                    <a:pt x="68713" y="302305"/>
                  </a:lnTo>
                  <a:lnTo>
                    <a:pt x="63706" y="303698"/>
                  </a:lnTo>
                  <a:lnTo>
                    <a:pt x="58488" y="306374"/>
                  </a:lnTo>
                  <a:lnTo>
                    <a:pt x="53465" y="309448"/>
                  </a:lnTo>
                  <a:lnTo>
                    <a:pt x="51541" y="310911"/>
                  </a:lnTo>
                  <a:lnTo>
                    <a:pt x="49421" y="311748"/>
                  </a:lnTo>
                  <a:lnTo>
                    <a:pt x="42786" y="311920"/>
                  </a:lnTo>
                  <a:lnTo>
                    <a:pt x="40799" y="311256"/>
                  </a:lnTo>
                  <a:lnTo>
                    <a:pt x="34157" y="306202"/>
                  </a:lnTo>
                  <a:lnTo>
                    <a:pt x="31583" y="305372"/>
                  </a:lnTo>
                  <a:lnTo>
                    <a:pt x="26709" y="304684"/>
                  </a:lnTo>
                  <a:lnTo>
                    <a:pt x="25239" y="304254"/>
                  </a:lnTo>
                  <a:lnTo>
                    <a:pt x="23901" y="303596"/>
                  </a:lnTo>
                  <a:lnTo>
                    <a:pt x="21929" y="300960"/>
                  </a:lnTo>
                  <a:lnTo>
                    <a:pt x="18017" y="298738"/>
                  </a:lnTo>
                  <a:lnTo>
                    <a:pt x="17078" y="298042"/>
                  </a:lnTo>
                  <a:lnTo>
                    <a:pt x="16484" y="296508"/>
                  </a:lnTo>
                  <a:lnTo>
                    <a:pt x="16077" y="294858"/>
                  </a:lnTo>
                  <a:lnTo>
                    <a:pt x="15060" y="293011"/>
                  </a:lnTo>
                  <a:lnTo>
                    <a:pt x="14309" y="289499"/>
                  </a:lnTo>
                  <a:lnTo>
                    <a:pt x="13034" y="287050"/>
                  </a:lnTo>
                  <a:lnTo>
                    <a:pt x="9435" y="282723"/>
                  </a:lnTo>
                  <a:lnTo>
                    <a:pt x="9052" y="281339"/>
                  </a:lnTo>
                  <a:lnTo>
                    <a:pt x="8762" y="276754"/>
                  </a:lnTo>
                  <a:lnTo>
                    <a:pt x="8880" y="273656"/>
                  </a:lnTo>
                  <a:lnTo>
                    <a:pt x="8528" y="267992"/>
                  </a:lnTo>
                  <a:lnTo>
                    <a:pt x="8942" y="265332"/>
                  </a:lnTo>
                  <a:lnTo>
                    <a:pt x="10210" y="262938"/>
                  </a:lnTo>
                  <a:lnTo>
                    <a:pt x="9693" y="260348"/>
                  </a:lnTo>
                  <a:lnTo>
                    <a:pt x="8348" y="257626"/>
                  </a:lnTo>
                  <a:lnTo>
                    <a:pt x="7847" y="254817"/>
                  </a:lnTo>
                  <a:lnTo>
                    <a:pt x="6861" y="252259"/>
                  </a:lnTo>
                  <a:lnTo>
                    <a:pt x="3090" y="247659"/>
                  </a:lnTo>
                  <a:lnTo>
                    <a:pt x="2206" y="245398"/>
                  </a:lnTo>
                  <a:lnTo>
                    <a:pt x="1596" y="243058"/>
                  </a:lnTo>
                  <a:lnTo>
                    <a:pt x="172" y="235775"/>
                  </a:lnTo>
                  <a:lnTo>
                    <a:pt x="0" y="233240"/>
                  </a:lnTo>
                  <a:lnTo>
                    <a:pt x="211" y="227889"/>
                  </a:lnTo>
                  <a:lnTo>
                    <a:pt x="735" y="225135"/>
                  </a:lnTo>
                  <a:lnTo>
                    <a:pt x="1651" y="223219"/>
                  </a:lnTo>
                  <a:lnTo>
                    <a:pt x="1878" y="221787"/>
                  </a:lnTo>
                  <a:lnTo>
                    <a:pt x="2472" y="220558"/>
                  </a:lnTo>
                  <a:lnTo>
                    <a:pt x="3364" y="219581"/>
                  </a:lnTo>
                  <a:lnTo>
                    <a:pt x="3967" y="218415"/>
                  </a:lnTo>
                  <a:lnTo>
                    <a:pt x="5375" y="211609"/>
                  </a:lnTo>
                  <a:lnTo>
                    <a:pt x="7158" y="210099"/>
                  </a:lnTo>
                  <a:lnTo>
                    <a:pt x="9803" y="209230"/>
                  </a:lnTo>
                  <a:lnTo>
                    <a:pt x="11923" y="207454"/>
                  </a:lnTo>
                  <a:lnTo>
                    <a:pt x="13143" y="205060"/>
                  </a:lnTo>
                  <a:lnTo>
                    <a:pt x="14364" y="200124"/>
                  </a:lnTo>
                  <a:lnTo>
                    <a:pt x="17697" y="195234"/>
                  </a:lnTo>
                  <a:lnTo>
                    <a:pt x="18886" y="192668"/>
                  </a:lnTo>
                  <a:lnTo>
                    <a:pt x="21577" y="188788"/>
                  </a:lnTo>
                  <a:lnTo>
                    <a:pt x="23955" y="183342"/>
                  </a:lnTo>
                  <a:lnTo>
                    <a:pt x="24675" y="180776"/>
                  </a:lnTo>
                  <a:lnTo>
                    <a:pt x="25192" y="178156"/>
                  </a:lnTo>
                  <a:lnTo>
                    <a:pt x="25794" y="172405"/>
                  </a:lnTo>
                  <a:lnTo>
                    <a:pt x="26247" y="169549"/>
                  </a:lnTo>
                  <a:lnTo>
                    <a:pt x="26154" y="166717"/>
                  </a:lnTo>
                  <a:lnTo>
                    <a:pt x="24793" y="163815"/>
                  </a:lnTo>
                  <a:lnTo>
                    <a:pt x="21546" y="158550"/>
                  </a:lnTo>
                  <a:lnTo>
                    <a:pt x="21444" y="157572"/>
                  </a:lnTo>
                  <a:lnTo>
                    <a:pt x="21702" y="153660"/>
                  </a:lnTo>
                  <a:lnTo>
                    <a:pt x="21428" y="150836"/>
                  </a:lnTo>
                  <a:lnTo>
                    <a:pt x="20231" y="148020"/>
                  </a:lnTo>
                  <a:lnTo>
                    <a:pt x="18698" y="145375"/>
                  </a:lnTo>
                  <a:lnTo>
                    <a:pt x="17188" y="140431"/>
                  </a:lnTo>
                  <a:lnTo>
                    <a:pt x="16453" y="132271"/>
                  </a:lnTo>
                  <a:lnTo>
                    <a:pt x="16609" y="129329"/>
                  </a:lnTo>
                  <a:lnTo>
                    <a:pt x="16163" y="126716"/>
                  </a:lnTo>
                  <a:lnTo>
                    <a:pt x="15068" y="124229"/>
                  </a:lnTo>
                  <a:lnTo>
                    <a:pt x="15850" y="119887"/>
                  </a:lnTo>
                  <a:lnTo>
                    <a:pt x="25559" y="104161"/>
                  </a:lnTo>
                  <a:lnTo>
                    <a:pt x="25880" y="102315"/>
                  </a:lnTo>
                  <a:lnTo>
                    <a:pt x="25489" y="97535"/>
                  </a:lnTo>
                  <a:lnTo>
                    <a:pt x="25692" y="94757"/>
                  </a:lnTo>
                  <a:lnTo>
                    <a:pt x="26029" y="93725"/>
                  </a:lnTo>
                  <a:lnTo>
                    <a:pt x="26772" y="93122"/>
                  </a:lnTo>
                  <a:lnTo>
                    <a:pt x="28431" y="92833"/>
                  </a:lnTo>
                  <a:lnTo>
                    <a:pt x="36277" y="92152"/>
                  </a:lnTo>
                  <a:lnTo>
                    <a:pt x="37286" y="91667"/>
                  </a:lnTo>
                  <a:lnTo>
                    <a:pt x="39242" y="90353"/>
                  </a:lnTo>
                  <a:lnTo>
                    <a:pt x="41933" y="87803"/>
                  </a:lnTo>
                  <a:lnTo>
                    <a:pt x="43170" y="87067"/>
                  </a:lnTo>
                  <a:lnTo>
                    <a:pt x="44234" y="87341"/>
                  </a:lnTo>
                  <a:lnTo>
                    <a:pt x="44915" y="88428"/>
                  </a:lnTo>
                  <a:lnTo>
                    <a:pt x="45791" y="89023"/>
                  </a:lnTo>
                  <a:lnTo>
                    <a:pt x="48959" y="87873"/>
                  </a:lnTo>
                  <a:lnTo>
                    <a:pt x="50172" y="87842"/>
                  </a:lnTo>
                  <a:lnTo>
                    <a:pt x="51416" y="88029"/>
                  </a:lnTo>
                  <a:lnTo>
                    <a:pt x="51995" y="86966"/>
                  </a:lnTo>
                  <a:lnTo>
                    <a:pt x="52339" y="85542"/>
                  </a:lnTo>
                  <a:lnTo>
                    <a:pt x="52801" y="84540"/>
                  </a:lnTo>
                  <a:lnTo>
                    <a:pt x="53645" y="83969"/>
                  </a:lnTo>
                  <a:lnTo>
                    <a:pt x="57721" y="83656"/>
                  </a:lnTo>
                  <a:lnTo>
                    <a:pt x="60326" y="83249"/>
                  </a:lnTo>
                  <a:lnTo>
                    <a:pt x="63691" y="82256"/>
                  </a:lnTo>
                  <a:lnTo>
                    <a:pt x="64411" y="82451"/>
                  </a:lnTo>
                  <a:lnTo>
                    <a:pt x="67125" y="86034"/>
                  </a:lnTo>
                  <a:lnTo>
                    <a:pt x="67947" y="86340"/>
                  </a:lnTo>
                  <a:lnTo>
                    <a:pt x="69003" y="86488"/>
                  </a:lnTo>
                  <a:lnTo>
                    <a:pt x="69926" y="85839"/>
                  </a:lnTo>
                  <a:lnTo>
                    <a:pt x="67720" y="83969"/>
                  </a:lnTo>
                  <a:lnTo>
                    <a:pt x="67391" y="82913"/>
                  </a:lnTo>
                  <a:lnTo>
                    <a:pt x="67509" y="81708"/>
                  </a:lnTo>
                  <a:lnTo>
                    <a:pt x="68690" y="79134"/>
                  </a:lnTo>
                  <a:lnTo>
                    <a:pt x="70661" y="77170"/>
                  </a:lnTo>
                  <a:lnTo>
                    <a:pt x="75042" y="74190"/>
                  </a:lnTo>
                  <a:lnTo>
                    <a:pt x="79596" y="70748"/>
                  </a:lnTo>
                  <a:lnTo>
                    <a:pt x="80918" y="70513"/>
                  </a:lnTo>
                  <a:lnTo>
                    <a:pt x="82037" y="71052"/>
                  </a:lnTo>
                  <a:lnTo>
                    <a:pt x="82897" y="75121"/>
                  </a:lnTo>
                  <a:lnTo>
                    <a:pt x="82788" y="75786"/>
                  </a:lnTo>
                  <a:lnTo>
                    <a:pt x="83515" y="75880"/>
                  </a:lnTo>
                  <a:lnTo>
                    <a:pt x="84360" y="75379"/>
                  </a:lnTo>
                  <a:lnTo>
                    <a:pt x="85111" y="73744"/>
                  </a:lnTo>
                  <a:lnTo>
                    <a:pt x="85151" y="72383"/>
                  </a:lnTo>
                  <a:lnTo>
                    <a:pt x="84540" y="71076"/>
                  </a:lnTo>
                  <a:lnTo>
                    <a:pt x="84243" y="69973"/>
                  </a:lnTo>
                  <a:lnTo>
                    <a:pt x="84219" y="68956"/>
                  </a:lnTo>
                  <a:lnTo>
                    <a:pt x="86527" y="66554"/>
                  </a:lnTo>
                  <a:lnTo>
                    <a:pt x="88342" y="64270"/>
                  </a:lnTo>
                  <a:lnTo>
                    <a:pt x="89179" y="61539"/>
                  </a:lnTo>
                  <a:lnTo>
                    <a:pt x="89907" y="60280"/>
                  </a:lnTo>
                  <a:lnTo>
                    <a:pt x="91824" y="58864"/>
                  </a:lnTo>
                  <a:lnTo>
                    <a:pt x="92387" y="59083"/>
                  </a:lnTo>
                  <a:lnTo>
                    <a:pt x="92833" y="60233"/>
                  </a:lnTo>
                  <a:lnTo>
                    <a:pt x="93083" y="61453"/>
                  </a:lnTo>
                  <a:lnTo>
                    <a:pt x="92591" y="62666"/>
                  </a:lnTo>
                  <a:lnTo>
                    <a:pt x="91894" y="63863"/>
                  </a:lnTo>
                  <a:lnTo>
                    <a:pt x="91613" y="65459"/>
                  </a:lnTo>
                  <a:lnTo>
                    <a:pt x="92692" y="65772"/>
                  </a:lnTo>
                  <a:lnTo>
                    <a:pt x="93709" y="65388"/>
                  </a:lnTo>
                  <a:lnTo>
                    <a:pt x="95196" y="62502"/>
                  </a:lnTo>
                  <a:lnTo>
                    <a:pt x="96893" y="59771"/>
                  </a:lnTo>
                  <a:lnTo>
                    <a:pt x="97902" y="58347"/>
                  </a:lnTo>
                  <a:lnTo>
                    <a:pt x="99178" y="57361"/>
                  </a:lnTo>
                  <a:lnTo>
                    <a:pt x="101298" y="57557"/>
                  </a:lnTo>
                  <a:lnTo>
                    <a:pt x="103355" y="58167"/>
                  </a:lnTo>
                  <a:lnTo>
                    <a:pt x="99999" y="55288"/>
                  </a:lnTo>
                  <a:lnTo>
                    <a:pt x="99162" y="51345"/>
                  </a:lnTo>
                  <a:lnTo>
                    <a:pt x="103152" y="44531"/>
                  </a:lnTo>
                  <a:lnTo>
                    <a:pt x="103191" y="43115"/>
                  </a:lnTo>
                  <a:lnTo>
                    <a:pt x="103770" y="42677"/>
                  </a:lnTo>
                  <a:lnTo>
                    <a:pt x="104044" y="42129"/>
                  </a:lnTo>
                  <a:lnTo>
                    <a:pt x="101978" y="39837"/>
                  </a:lnTo>
                  <a:lnTo>
                    <a:pt x="101587" y="38695"/>
                  </a:lnTo>
                  <a:lnTo>
                    <a:pt x="101861" y="36966"/>
                  </a:lnTo>
                  <a:lnTo>
                    <a:pt x="102847" y="35433"/>
                  </a:lnTo>
                  <a:lnTo>
                    <a:pt x="103746" y="34361"/>
                  </a:lnTo>
                  <a:lnTo>
                    <a:pt x="105022" y="33946"/>
                  </a:lnTo>
                  <a:lnTo>
                    <a:pt x="106031" y="34533"/>
                  </a:lnTo>
                  <a:lnTo>
                    <a:pt x="108253" y="36418"/>
                  </a:lnTo>
                  <a:lnTo>
                    <a:pt x="109747" y="36708"/>
                  </a:lnTo>
                  <a:lnTo>
                    <a:pt x="111555" y="34901"/>
                  </a:lnTo>
                  <a:lnTo>
                    <a:pt x="113033" y="32640"/>
                  </a:lnTo>
                  <a:lnTo>
                    <a:pt x="115255" y="31091"/>
                  </a:lnTo>
                  <a:lnTo>
                    <a:pt x="117782" y="30128"/>
                  </a:lnTo>
                  <a:lnTo>
                    <a:pt x="121623" y="26569"/>
                  </a:lnTo>
                  <a:lnTo>
                    <a:pt x="124127" y="19136"/>
                  </a:lnTo>
                  <a:lnTo>
                    <a:pt x="124322" y="16969"/>
                  </a:lnTo>
                  <a:lnTo>
                    <a:pt x="123767" y="14348"/>
                  </a:lnTo>
                  <a:lnTo>
                    <a:pt x="122883" y="11853"/>
                  </a:lnTo>
                  <a:lnTo>
                    <a:pt x="121404" y="8739"/>
                  </a:lnTo>
                  <a:lnTo>
                    <a:pt x="121788" y="8050"/>
                  </a:lnTo>
                  <a:lnTo>
                    <a:pt x="123892" y="8465"/>
                  </a:lnTo>
                  <a:lnTo>
                    <a:pt x="124596" y="8027"/>
                  </a:lnTo>
                  <a:lnTo>
                    <a:pt x="126881" y="5273"/>
                  </a:lnTo>
                  <a:lnTo>
                    <a:pt x="130643" y="0"/>
                  </a:lnTo>
                  <a:lnTo>
                    <a:pt x="131880" y="8"/>
                  </a:lnTo>
                  <a:lnTo>
                    <a:pt x="132943" y="986"/>
                  </a:lnTo>
                  <a:lnTo>
                    <a:pt x="133343" y="2433"/>
                  </a:lnTo>
                  <a:lnTo>
                    <a:pt x="134094" y="3497"/>
                  </a:lnTo>
                  <a:lnTo>
                    <a:pt x="136636" y="6001"/>
                  </a:lnTo>
                  <a:lnTo>
                    <a:pt x="137911" y="7800"/>
                  </a:lnTo>
                  <a:close/>
                  <a:moveTo>
                    <a:pt x="111641" y="28657"/>
                  </a:moveTo>
                  <a:lnTo>
                    <a:pt x="111672" y="29471"/>
                  </a:lnTo>
                  <a:lnTo>
                    <a:pt x="108785" y="29135"/>
                  </a:lnTo>
                  <a:lnTo>
                    <a:pt x="108331" y="26326"/>
                  </a:lnTo>
                  <a:lnTo>
                    <a:pt x="109747" y="26240"/>
                  </a:lnTo>
                  <a:lnTo>
                    <a:pt x="110060" y="25090"/>
                  </a:lnTo>
                  <a:lnTo>
                    <a:pt x="110920" y="24949"/>
                  </a:lnTo>
                  <a:lnTo>
                    <a:pt x="111852" y="27445"/>
                  </a:lnTo>
                  <a:lnTo>
                    <a:pt x="111641" y="28657"/>
                  </a:lnTo>
                  <a:close/>
                  <a:moveTo>
                    <a:pt x="146650" y="108668"/>
                  </a:moveTo>
                  <a:lnTo>
                    <a:pt x="144186" y="112861"/>
                  </a:lnTo>
                  <a:lnTo>
                    <a:pt x="144882" y="109364"/>
                  </a:lnTo>
                  <a:lnTo>
                    <a:pt x="147738" y="104326"/>
                  </a:lnTo>
                  <a:lnTo>
                    <a:pt x="148551" y="103942"/>
                  </a:lnTo>
                  <a:lnTo>
                    <a:pt x="146650" y="10866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6" name="Freeform: Shape 715">
              <a:extLst>
                <a:ext uri="{FF2B5EF4-FFF2-40B4-BE49-F238E27FC236}">
                  <a16:creationId xmlns:a16="http://schemas.microsoft.com/office/drawing/2014/main" id="{4DFB77A4-8502-E097-04B5-92F46A196754}"/>
                </a:ext>
              </a:extLst>
            </p:cNvPr>
            <p:cNvSpPr>
              <a:spLocks/>
            </p:cNvSpPr>
            <p:nvPr/>
          </p:nvSpPr>
          <p:spPr>
            <a:xfrm>
              <a:off x="7655697" y="3590361"/>
              <a:ext cx="41964" cy="49827"/>
            </a:xfrm>
            <a:custGeom>
              <a:avLst/>
              <a:gdLst>
                <a:gd name="connsiteX0" fmla="*/ 16640 w 41964"/>
                <a:gd name="connsiteY0" fmla="*/ 281 h 49827"/>
                <a:gd name="connsiteX1" fmla="*/ 16586 w 41964"/>
                <a:gd name="connsiteY1" fmla="*/ 649 h 49827"/>
                <a:gd name="connsiteX2" fmla="*/ 16687 w 41964"/>
                <a:gd name="connsiteY2" fmla="*/ 1737 h 49827"/>
                <a:gd name="connsiteX3" fmla="*/ 17180 w 41964"/>
                <a:gd name="connsiteY3" fmla="*/ 2793 h 49827"/>
                <a:gd name="connsiteX4" fmla="*/ 18925 w 41964"/>
                <a:gd name="connsiteY4" fmla="*/ 3873 h 49827"/>
                <a:gd name="connsiteX5" fmla="*/ 21483 w 41964"/>
                <a:gd name="connsiteY5" fmla="*/ 6016 h 49827"/>
                <a:gd name="connsiteX6" fmla="*/ 24487 w 41964"/>
                <a:gd name="connsiteY6" fmla="*/ 9944 h 49827"/>
                <a:gd name="connsiteX7" fmla="*/ 25864 w 41964"/>
                <a:gd name="connsiteY7" fmla="*/ 11102 h 49827"/>
                <a:gd name="connsiteX8" fmla="*/ 27108 w 41964"/>
                <a:gd name="connsiteY8" fmla="*/ 11391 h 49827"/>
                <a:gd name="connsiteX9" fmla="*/ 29526 w 41964"/>
                <a:gd name="connsiteY9" fmla="*/ 13010 h 49827"/>
                <a:gd name="connsiteX10" fmla="*/ 31215 w 41964"/>
                <a:gd name="connsiteY10" fmla="*/ 13409 h 49827"/>
                <a:gd name="connsiteX11" fmla="*/ 33101 w 41964"/>
                <a:gd name="connsiteY11" fmla="*/ 13855 h 49827"/>
                <a:gd name="connsiteX12" fmla="*/ 38014 w 41964"/>
                <a:gd name="connsiteY12" fmla="*/ 17243 h 49827"/>
                <a:gd name="connsiteX13" fmla="*/ 40228 w 41964"/>
                <a:gd name="connsiteY13" fmla="*/ 18229 h 49827"/>
                <a:gd name="connsiteX14" fmla="*/ 41793 w 41964"/>
                <a:gd name="connsiteY14" fmla="*/ 19504 h 49827"/>
                <a:gd name="connsiteX15" fmla="*/ 41965 w 41964"/>
                <a:gd name="connsiteY15" fmla="*/ 20701 h 49827"/>
                <a:gd name="connsiteX16" fmla="*/ 41894 w 41964"/>
                <a:gd name="connsiteY16" fmla="*/ 21444 h 49827"/>
                <a:gd name="connsiteX17" fmla="*/ 39055 w 41964"/>
                <a:gd name="connsiteY17" fmla="*/ 22304 h 49827"/>
                <a:gd name="connsiteX18" fmla="*/ 38561 w 41964"/>
                <a:gd name="connsiteY18" fmla="*/ 23627 h 49827"/>
                <a:gd name="connsiteX19" fmla="*/ 37185 w 41964"/>
                <a:gd name="connsiteY19" fmla="*/ 23470 h 49827"/>
                <a:gd name="connsiteX20" fmla="*/ 35518 w 41964"/>
                <a:gd name="connsiteY20" fmla="*/ 23462 h 49827"/>
                <a:gd name="connsiteX21" fmla="*/ 34978 w 41964"/>
                <a:gd name="connsiteY21" fmla="*/ 24299 h 49827"/>
                <a:gd name="connsiteX22" fmla="*/ 35777 w 41964"/>
                <a:gd name="connsiteY22" fmla="*/ 25676 h 49827"/>
                <a:gd name="connsiteX23" fmla="*/ 36293 w 41964"/>
                <a:gd name="connsiteY23" fmla="*/ 27288 h 49827"/>
                <a:gd name="connsiteX24" fmla="*/ 35878 w 41964"/>
                <a:gd name="connsiteY24" fmla="*/ 29502 h 49827"/>
                <a:gd name="connsiteX25" fmla="*/ 35737 w 41964"/>
                <a:gd name="connsiteY25" fmla="*/ 29792 h 49827"/>
                <a:gd name="connsiteX26" fmla="*/ 35338 w 41964"/>
                <a:gd name="connsiteY26" fmla="*/ 29713 h 49827"/>
                <a:gd name="connsiteX27" fmla="*/ 32991 w 41964"/>
                <a:gd name="connsiteY27" fmla="*/ 30996 h 49827"/>
                <a:gd name="connsiteX28" fmla="*/ 31255 w 41964"/>
                <a:gd name="connsiteY28" fmla="*/ 31599 h 49827"/>
                <a:gd name="connsiteX29" fmla="*/ 29682 w 41964"/>
                <a:gd name="connsiteY29" fmla="*/ 31904 h 49827"/>
                <a:gd name="connsiteX30" fmla="*/ 28939 w 41964"/>
                <a:gd name="connsiteY30" fmla="*/ 31286 h 49827"/>
                <a:gd name="connsiteX31" fmla="*/ 28571 w 41964"/>
                <a:gd name="connsiteY31" fmla="*/ 30449 h 49827"/>
                <a:gd name="connsiteX32" fmla="*/ 28641 w 41964"/>
                <a:gd name="connsiteY32" fmla="*/ 28024 h 49827"/>
                <a:gd name="connsiteX33" fmla="*/ 28352 w 41964"/>
                <a:gd name="connsiteY33" fmla="*/ 27202 h 49827"/>
                <a:gd name="connsiteX34" fmla="*/ 27820 w 41964"/>
                <a:gd name="connsiteY34" fmla="*/ 26803 h 49827"/>
                <a:gd name="connsiteX35" fmla="*/ 26740 w 41964"/>
                <a:gd name="connsiteY35" fmla="*/ 27374 h 49827"/>
                <a:gd name="connsiteX36" fmla="*/ 25496 w 41964"/>
                <a:gd name="connsiteY36" fmla="*/ 29260 h 49827"/>
                <a:gd name="connsiteX37" fmla="*/ 24331 w 41964"/>
                <a:gd name="connsiteY37" fmla="*/ 31435 h 49827"/>
                <a:gd name="connsiteX38" fmla="*/ 22586 w 41964"/>
                <a:gd name="connsiteY38" fmla="*/ 33703 h 49827"/>
                <a:gd name="connsiteX39" fmla="*/ 21147 w 41964"/>
                <a:gd name="connsiteY39" fmla="*/ 35878 h 49827"/>
                <a:gd name="connsiteX40" fmla="*/ 19598 w 41964"/>
                <a:gd name="connsiteY40" fmla="*/ 38624 h 49827"/>
                <a:gd name="connsiteX41" fmla="*/ 18542 w 41964"/>
                <a:gd name="connsiteY41" fmla="*/ 40885 h 49827"/>
                <a:gd name="connsiteX42" fmla="*/ 19636 w 41964"/>
                <a:gd name="connsiteY42" fmla="*/ 42168 h 49827"/>
                <a:gd name="connsiteX43" fmla="*/ 20309 w 41964"/>
                <a:gd name="connsiteY43" fmla="*/ 43936 h 49827"/>
                <a:gd name="connsiteX44" fmla="*/ 20106 w 41964"/>
                <a:gd name="connsiteY44" fmla="*/ 45266 h 49827"/>
                <a:gd name="connsiteX45" fmla="*/ 20302 w 41964"/>
                <a:gd name="connsiteY45" fmla="*/ 46041 h 49827"/>
                <a:gd name="connsiteX46" fmla="*/ 19957 w 41964"/>
                <a:gd name="connsiteY46" fmla="*/ 48365 h 49827"/>
                <a:gd name="connsiteX47" fmla="*/ 19895 w 41964"/>
                <a:gd name="connsiteY47" fmla="*/ 49827 h 49827"/>
                <a:gd name="connsiteX48" fmla="*/ 16468 w 41964"/>
                <a:gd name="connsiteY48" fmla="*/ 47488 h 49827"/>
                <a:gd name="connsiteX49" fmla="*/ 15060 w 41964"/>
                <a:gd name="connsiteY49" fmla="*/ 44194 h 49827"/>
                <a:gd name="connsiteX50" fmla="*/ 10053 w 41964"/>
                <a:gd name="connsiteY50" fmla="*/ 38617 h 49827"/>
                <a:gd name="connsiteX51" fmla="*/ 4319 w 41964"/>
                <a:gd name="connsiteY51" fmla="*/ 34814 h 49827"/>
                <a:gd name="connsiteX52" fmla="*/ 4013 w 41964"/>
                <a:gd name="connsiteY52" fmla="*/ 34212 h 49827"/>
                <a:gd name="connsiteX53" fmla="*/ 4326 w 41964"/>
                <a:gd name="connsiteY53" fmla="*/ 33476 h 49827"/>
                <a:gd name="connsiteX54" fmla="*/ 4600 w 41964"/>
                <a:gd name="connsiteY54" fmla="*/ 32897 h 49827"/>
                <a:gd name="connsiteX55" fmla="*/ 3403 w 41964"/>
                <a:gd name="connsiteY55" fmla="*/ 32851 h 49827"/>
                <a:gd name="connsiteX56" fmla="*/ 2574 w 41964"/>
                <a:gd name="connsiteY56" fmla="*/ 33320 h 49827"/>
                <a:gd name="connsiteX57" fmla="*/ 1776 w 41964"/>
                <a:gd name="connsiteY57" fmla="*/ 33187 h 49827"/>
                <a:gd name="connsiteX58" fmla="*/ 884 w 41964"/>
                <a:gd name="connsiteY58" fmla="*/ 31755 h 49827"/>
                <a:gd name="connsiteX59" fmla="*/ 39 w 41964"/>
                <a:gd name="connsiteY59" fmla="*/ 30519 h 49827"/>
                <a:gd name="connsiteX60" fmla="*/ 0 w 41964"/>
                <a:gd name="connsiteY60" fmla="*/ 29424 h 49827"/>
                <a:gd name="connsiteX61" fmla="*/ 383 w 41964"/>
                <a:gd name="connsiteY61" fmla="*/ 29283 h 49827"/>
                <a:gd name="connsiteX62" fmla="*/ 954 w 41964"/>
                <a:gd name="connsiteY62" fmla="*/ 28845 h 49827"/>
                <a:gd name="connsiteX63" fmla="*/ 2167 w 41964"/>
                <a:gd name="connsiteY63" fmla="*/ 27632 h 49827"/>
                <a:gd name="connsiteX64" fmla="*/ 2409 w 41964"/>
                <a:gd name="connsiteY64" fmla="*/ 26991 h 49827"/>
                <a:gd name="connsiteX65" fmla="*/ 2347 w 41964"/>
                <a:gd name="connsiteY65" fmla="*/ 26021 h 49827"/>
                <a:gd name="connsiteX66" fmla="*/ 649 w 41964"/>
                <a:gd name="connsiteY66" fmla="*/ 22954 h 49827"/>
                <a:gd name="connsiteX67" fmla="*/ 407 w 41964"/>
                <a:gd name="connsiteY67" fmla="*/ 20959 h 49827"/>
                <a:gd name="connsiteX68" fmla="*/ 164 w 41964"/>
                <a:gd name="connsiteY68" fmla="*/ 17243 h 49827"/>
                <a:gd name="connsiteX69" fmla="*/ 524 w 41964"/>
                <a:gd name="connsiteY69" fmla="*/ 16366 h 49827"/>
                <a:gd name="connsiteX70" fmla="*/ 1142 w 41964"/>
                <a:gd name="connsiteY70" fmla="*/ 15936 h 49827"/>
                <a:gd name="connsiteX71" fmla="*/ 4107 w 41964"/>
                <a:gd name="connsiteY71" fmla="*/ 15475 h 49827"/>
                <a:gd name="connsiteX72" fmla="*/ 4068 w 41964"/>
                <a:gd name="connsiteY72" fmla="*/ 12572 h 49827"/>
                <a:gd name="connsiteX73" fmla="*/ 4248 w 41964"/>
                <a:gd name="connsiteY73" fmla="*/ 11696 h 49827"/>
                <a:gd name="connsiteX74" fmla="*/ 4842 w 41964"/>
                <a:gd name="connsiteY74" fmla="*/ 10491 h 49827"/>
                <a:gd name="connsiteX75" fmla="*/ 5218 w 41964"/>
                <a:gd name="connsiteY75" fmla="*/ 9388 h 49827"/>
                <a:gd name="connsiteX76" fmla="*/ 6869 w 41964"/>
                <a:gd name="connsiteY76" fmla="*/ 7800 h 49827"/>
                <a:gd name="connsiteX77" fmla="*/ 9106 w 41964"/>
                <a:gd name="connsiteY77" fmla="*/ 5914 h 49827"/>
                <a:gd name="connsiteX78" fmla="*/ 10084 w 41964"/>
                <a:gd name="connsiteY78" fmla="*/ 5852 h 49827"/>
                <a:gd name="connsiteX79" fmla="*/ 10937 w 41964"/>
                <a:gd name="connsiteY79" fmla="*/ 6118 h 49827"/>
                <a:gd name="connsiteX80" fmla="*/ 11907 w 41964"/>
                <a:gd name="connsiteY80" fmla="*/ 7745 h 49827"/>
                <a:gd name="connsiteX81" fmla="*/ 12963 w 41964"/>
                <a:gd name="connsiteY81" fmla="*/ 7534 h 49827"/>
                <a:gd name="connsiteX82" fmla="*/ 13182 w 41964"/>
                <a:gd name="connsiteY82" fmla="*/ 5578 h 49827"/>
                <a:gd name="connsiteX83" fmla="*/ 11798 w 41964"/>
                <a:gd name="connsiteY83" fmla="*/ 3020 h 49827"/>
                <a:gd name="connsiteX84" fmla="*/ 11062 w 41964"/>
                <a:gd name="connsiteY84" fmla="*/ 1385 h 49827"/>
                <a:gd name="connsiteX85" fmla="*/ 11289 w 41964"/>
                <a:gd name="connsiteY85" fmla="*/ 477 h 49827"/>
                <a:gd name="connsiteX86" fmla="*/ 11805 w 41964"/>
                <a:gd name="connsiteY86" fmla="*/ 0 h 49827"/>
                <a:gd name="connsiteX87" fmla="*/ 13002 w 41964"/>
                <a:gd name="connsiteY87" fmla="*/ 297 h 49827"/>
                <a:gd name="connsiteX88" fmla="*/ 14137 w 41964"/>
                <a:gd name="connsiteY88" fmla="*/ 751 h 49827"/>
                <a:gd name="connsiteX89" fmla="*/ 14848 w 41964"/>
                <a:gd name="connsiteY89" fmla="*/ 446 h 49827"/>
                <a:gd name="connsiteX90" fmla="*/ 15983 w 41964"/>
                <a:gd name="connsiteY90" fmla="*/ 211 h 4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1964" h="49827">
                  <a:moveTo>
                    <a:pt x="16640" y="281"/>
                  </a:moveTo>
                  <a:lnTo>
                    <a:pt x="16586" y="649"/>
                  </a:lnTo>
                  <a:lnTo>
                    <a:pt x="16687" y="1737"/>
                  </a:lnTo>
                  <a:lnTo>
                    <a:pt x="17180" y="2793"/>
                  </a:lnTo>
                  <a:lnTo>
                    <a:pt x="18925" y="3873"/>
                  </a:lnTo>
                  <a:lnTo>
                    <a:pt x="21483" y="6016"/>
                  </a:lnTo>
                  <a:lnTo>
                    <a:pt x="24487" y="9944"/>
                  </a:lnTo>
                  <a:lnTo>
                    <a:pt x="25864" y="11102"/>
                  </a:lnTo>
                  <a:lnTo>
                    <a:pt x="27108" y="11391"/>
                  </a:lnTo>
                  <a:lnTo>
                    <a:pt x="29526" y="13010"/>
                  </a:lnTo>
                  <a:lnTo>
                    <a:pt x="31215" y="13409"/>
                  </a:lnTo>
                  <a:lnTo>
                    <a:pt x="33101" y="13855"/>
                  </a:lnTo>
                  <a:lnTo>
                    <a:pt x="38014" y="17243"/>
                  </a:lnTo>
                  <a:lnTo>
                    <a:pt x="40228" y="18229"/>
                  </a:lnTo>
                  <a:lnTo>
                    <a:pt x="41793" y="19504"/>
                  </a:lnTo>
                  <a:lnTo>
                    <a:pt x="41965" y="20701"/>
                  </a:lnTo>
                  <a:lnTo>
                    <a:pt x="41894" y="21444"/>
                  </a:lnTo>
                  <a:lnTo>
                    <a:pt x="39055" y="22304"/>
                  </a:lnTo>
                  <a:lnTo>
                    <a:pt x="38561" y="23627"/>
                  </a:lnTo>
                  <a:lnTo>
                    <a:pt x="37185" y="23470"/>
                  </a:lnTo>
                  <a:lnTo>
                    <a:pt x="35518" y="23462"/>
                  </a:lnTo>
                  <a:lnTo>
                    <a:pt x="34978" y="24299"/>
                  </a:lnTo>
                  <a:lnTo>
                    <a:pt x="35777" y="25676"/>
                  </a:lnTo>
                  <a:lnTo>
                    <a:pt x="36293" y="27288"/>
                  </a:lnTo>
                  <a:lnTo>
                    <a:pt x="35878" y="29502"/>
                  </a:lnTo>
                  <a:lnTo>
                    <a:pt x="35737" y="29792"/>
                  </a:lnTo>
                  <a:lnTo>
                    <a:pt x="35338" y="29713"/>
                  </a:lnTo>
                  <a:lnTo>
                    <a:pt x="32991" y="30996"/>
                  </a:lnTo>
                  <a:lnTo>
                    <a:pt x="31255" y="31599"/>
                  </a:lnTo>
                  <a:lnTo>
                    <a:pt x="29682" y="31904"/>
                  </a:lnTo>
                  <a:lnTo>
                    <a:pt x="28939" y="31286"/>
                  </a:lnTo>
                  <a:lnTo>
                    <a:pt x="28571" y="30449"/>
                  </a:lnTo>
                  <a:lnTo>
                    <a:pt x="28641" y="28024"/>
                  </a:lnTo>
                  <a:lnTo>
                    <a:pt x="28352" y="27202"/>
                  </a:lnTo>
                  <a:lnTo>
                    <a:pt x="27820" y="26803"/>
                  </a:lnTo>
                  <a:lnTo>
                    <a:pt x="26740" y="27374"/>
                  </a:lnTo>
                  <a:lnTo>
                    <a:pt x="25496" y="29260"/>
                  </a:lnTo>
                  <a:lnTo>
                    <a:pt x="24331" y="31435"/>
                  </a:lnTo>
                  <a:lnTo>
                    <a:pt x="22586" y="33703"/>
                  </a:lnTo>
                  <a:lnTo>
                    <a:pt x="21147" y="35878"/>
                  </a:lnTo>
                  <a:lnTo>
                    <a:pt x="19598" y="38624"/>
                  </a:lnTo>
                  <a:lnTo>
                    <a:pt x="18542" y="40885"/>
                  </a:lnTo>
                  <a:lnTo>
                    <a:pt x="19636" y="42168"/>
                  </a:lnTo>
                  <a:lnTo>
                    <a:pt x="20309" y="43936"/>
                  </a:lnTo>
                  <a:lnTo>
                    <a:pt x="20106" y="45266"/>
                  </a:lnTo>
                  <a:lnTo>
                    <a:pt x="20302" y="46041"/>
                  </a:lnTo>
                  <a:lnTo>
                    <a:pt x="19957" y="48365"/>
                  </a:lnTo>
                  <a:lnTo>
                    <a:pt x="19895" y="49827"/>
                  </a:lnTo>
                  <a:lnTo>
                    <a:pt x="16468" y="47488"/>
                  </a:lnTo>
                  <a:lnTo>
                    <a:pt x="15060" y="44194"/>
                  </a:lnTo>
                  <a:lnTo>
                    <a:pt x="10053" y="38617"/>
                  </a:lnTo>
                  <a:lnTo>
                    <a:pt x="4319" y="34814"/>
                  </a:lnTo>
                  <a:lnTo>
                    <a:pt x="4013" y="34212"/>
                  </a:lnTo>
                  <a:lnTo>
                    <a:pt x="4326" y="33476"/>
                  </a:lnTo>
                  <a:lnTo>
                    <a:pt x="4600" y="32897"/>
                  </a:lnTo>
                  <a:lnTo>
                    <a:pt x="3403" y="32851"/>
                  </a:lnTo>
                  <a:lnTo>
                    <a:pt x="2574" y="33320"/>
                  </a:lnTo>
                  <a:lnTo>
                    <a:pt x="1776" y="33187"/>
                  </a:lnTo>
                  <a:lnTo>
                    <a:pt x="884" y="31755"/>
                  </a:lnTo>
                  <a:lnTo>
                    <a:pt x="39" y="30519"/>
                  </a:lnTo>
                  <a:lnTo>
                    <a:pt x="0" y="29424"/>
                  </a:lnTo>
                  <a:lnTo>
                    <a:pt x="383" y="29283"/>
                  </a:lnTo>
                  <a:lnTo>
                    <a:pt x="954" y="28845"/>
                  </a:lnTo>
                  <a:lnTo>
                    <a:pt x="2167" y="27632"/>
                  </a:lnTo>
                  <a:lnTo>
                    <a:pt x="2409" y="26991"/>
                  </a:lnTo>
                  <a:lnTo>
                    <a:pt x="2347" y="26021"/>
                  </a:lnTo>
                  <a:lnTo>
                    <a:pt x="649" y="22954"/>
                  </a:lnTo>
                  <a:lnTo>
                    <a:pt x="407" y="20959"/>
                  </a:lnTo>
                  <a:lnTo>
                    <a:pt x="164" y="17243"/>
                  </a:lnTo>
                  <a:lnTo>
                    <a:pt x="524" y="16366"/>
                  </a:lnTo>
                  <a:lnTo>
                    <a:pt x="1142" y="15936"/>
                  </a:lnTo>
                  <a:lnTo>
                    <a:pt x="4107" y="15475"/>
                  </a:lnTo>
                  <a:lnTo>
                    <a:pt x="4068" y="12572"/>
                  </a:lnTo>
                  <a:lnTo>
                    <a:pt x="4248" y="11696"/>
                  </a:lnTo>
                  <a:lnTo>
                    <a:pt x="4842" y="10491"/>
                  </a:lnTo>
                  <a:lnTo>
                    <a:pt x="5218" y="9388"/>
                  </a:lnTo>
                  <a:lnTo>
                    <a:pt x="6869" y="7800"/>
                  </a:lnTo>
                  <a:lnTo>
                    <a:pt x="9106" y="5914"/>
                  </a:lnTo>
                  <a:lnTo>
                    <a:pt x="10084" y="5852"/>
                  </a:lnTo>
                  <a:lnTo>
                    <a:pt x="10937" y="6118"/>
                  </a:lnTo>
                  <a:lnTo>
                    <a:pt x="11907" y="7745"/>
                  </a:lnTo>
                  <a:lnTo>
                    <a:pt x="12963" y="7534"/>
                  </a:lnTo>
                  <a:lnTo>
                    <a:pt x="13182" y="5578"/>
                  </a:lnTo>
                  <a:lnTo>
                    <a:pt x="11798" y="3020"/>
                  </a:lnTo>
                  <a:lnTo>
                    <a:pt x="11062" y="1385"/>
                  </a:lnTo>
                  <a:lnTo>
                    <a:pt x="11289" y="477"/>
                  </a:lnTo>
                  <a:lnTo>
                    <a:pt x="11805" y="0"/>
                  </a:lnTo>
                  <a:lnTo>
                    <a:pt x="13002" y="297"/>
                  </a:lnTo>
                  <a:lnTo>
                    <a:pt x="14137" y="751"/>
                  </a:lnTo>
                  <a:lnTo>
                    <a:pt x="14848" y="446"/>
                  </a:lnTo>
                  <a:lnTo>
                    <a:pt x="15983" y="2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7" name="Freeform: Shape 716">
              <a:extLst>
                <a:ext uri="{FF2B5EF4-FFF2-40B4-BE49-F238E27FC236}">
                  <a16:creationId xmlns:a16="http://schemas.microsoft.com/office/drawing/2014/main" id="{D8E73421-E6BD-4FDD-1EBE-A65F2999C07C}"/>
                </a:ext>
              </a:extLst>
            </p:cNvPr>
            <p:cNvSpPr>
              <a:spLocks/>
            </p:cNvSpPr>
            <p:nvPr/>
          </p:nvSpPr>
          <p:spPr>
            <a:xfrm>
              <a:off x="5864944" y="4246708"/>
              <a:ext cx="2495" cy="1064"/>
            </a:xfrm>
            <a:custGeom>
              <a:avLst/>
              <a:gdLst>
                <a:gd name="connsiteX0" fmla="*/ 2457 w 2495"/>
                <a:gd name="connsiteY0" fmla="*/ 1064 h 1064"/>
                <a:gd name="connsiteX1" fmla="*/ 0 w 2495"/>
                <a:gd name="connsiteY1" fmla="*/ 1064 h 1064"/>
                <a:gd name="connsiteX2" fmla="*/ 180 w 2495"/>
                <a:gd name="connsiteY2" fmla="*/ 563 h 1064"/>
                <a:gd name="connsiteX3" fmla="*/ 1322 w 2495"/>
                <a:gd name="connsiteY3" fmla="*/ 0 h 1064"/>
                <a:gd name="connsiteX4" fmla="*/ 2159 w 2495"/>
                <a:gd name="connsiteY4" fmla="*/ 47 h 1064"/>
                <a:gd name="connsiteX5" fmla="*/ 2496 w 2495"/>
                <a:gd name="connsiteY5" fmla="*/ 250 h 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5" h="1064">
                  <a:moveTo>
                    <a:pt x="2457" y="1064"/>
                  </a:moveTo>
                  <a:lnTo>
                    <a:pt x="0" y="1064"/>
                  </a:lnTo>
                  <a:lnTo>
                    <a:pt x="180" y="563"/>
                  </a:lnTo>
                  <a:lnTo>
                    <a:pt x="1322" y="0"/>
                  </a:lnTo>
                  <a:lnTo>
                    <a:pt x="2159" y="47"/>
                  </a:lnTo>
                  <a:lnTo>
                    <a:pt x="2496" y="2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8" name="Freeform: Shape 717">
              <a:extLst>
                <a:ext uri="{FF2B5EF4-FFF2-40B4-BE49-F238E27FC236}">
                  <a16:creationId xmlns:a16="http://schemas.microsoft.com/office/drawing/2014/main" id="{73C2380D-4290-6992-26A6-DF2AF63232A1}"/>
                </a:ext>
              </a:extLst>
            </p:cNvPr>
            <p:cNvSpPr>
              <a:spLocks/>
            </p:cNvSpPr>
            <p:nvPr/>
          </p:nvSpPr>
          <p:spPr>
            <a:xfrm>
              <a:off x="10914204" y="4403482"/>
              <a:ext cx="107838" cy="118439"/>
            </a:xfrm>
            <a:custGeom>
              <a:avLst/>
              <a:gdLst>
                <a:gd name="connsiteX0" fmla="*/ 1001 w 107838"/>
                <a:gd name="connsiteY0" fmla="*/ 336 h 118439"/>
                <a:gd name="connsiteX1" fmla="*/ 430 w 107838"/>
                <a:gd name="connsiteY1" fmla="*/ 493 h 118439"/>
                <a:gd name="connsiteX2" fmla="*/ 0 w 107838"/>
                <a:gd name="connsiteY2" fmla="*/ 336 h 118439"/>
                <a:gd name="connsiteX3" fmla="*/ 313 w 107838"/>
                <a:gd name="connsiteY3" fmla="*/ 47 h 118439"/>
                <a:gd name="connsiteX4" fmla="*/ 955 w 107838"/>
                <a:gd name="connsiteY4" fmla="*/ 0 h 118439"/>
                <a:gd name="connsiteX5" fmla="*/ 1197 w 107838"/>
                <a:gd name="connsiteY5" fmla="*/ 78 h 118439"/>
                <a:gd name="connsiteX6" fmla="*/ 1001 w 107838"/>
                <a:gd name="connsiteY6" fmla="*/ 336 h 118439"/>
                <a:gd name="connsiteX7" fmla="*/ 43600 w 107838"/>
                <a:gd name="connsiteY7" fmla="*/ 85307 h 118439"/>
                <a:gd name="connsiteX8" fmla="*/ 43279 w 107838"/>
                <a:gd name="connsiteY8" fmla="*/ 85643 h 118439"/>
                <a:gd name="connsiteX9" fmla="*/ 41159 w 107838"/>
                <a:gd name="connsiteY9" fmla="*/ 85440 h 118439"/>
                <a:gd name="connsiteX10" fmla="*/ 40189 w 107838"/>
                <a:gd name="connsiteY10" fmla="*/ 85017 h 118439"/>
                <a:gd name="connsiteX11" fmla="*/ 40283 w 107838"/>
                <a:gd name="connsiteY11" fmla="*/ 84696 h 118439"/>
                <a:gd name="connsiteX12" fmla="*/ 41957 w 107838"/>
                <a:gd name="connsiteY12" fmla="*/ 85002 h 118439"/>
                <a:gd name="connsiteX13" fmla="*/ 43600 w 107838"/>
                <a:gd name="connsiteY13" fmla="*/ 85307 h 118439"/>
                <a:gd name="connsiteX14" fmla="*/ 93474 w 107838"/>
                <a:gd name="connsiteY14" fmla="*/ 89062 h 118439"/>
                <a:gd name="connsiteX15" fmla="*/ 96228 w 107838"/>
                <a:gd name="connsiteY15" fmla="*/ 90189 h 118439"/>
                <a:gd name="connsiteX16" fmla="*/ 99890 w 107838"/>
                <a:gd name="connsiteY16" fmla="*/ 89664 h 118439"/>
                <a:gd name="connsiteX17" fmla="*/ 99303 w 107838"/>
                <a:gd name="connsiteY17" fmla="*/ 90001 h 118439"/>
                <a:gd name="connsiteX18" fmla="*/ 97934 w 107838"/>
                <a:gd name="connsiteY18" fmla="*/ 90314 h 118439"/>
                <a:gd name="connsiteX19" fmla="*/ 97026 w 107838"/>
                <a:gd name="connsiteY19" fmla="*/ 90588 h 118439"/>
                <a:gd name="connsiteX20" fmla="*/ 96416 w 107838"/>
                <a:gd name="connsiteY20" fmla="*/ 90588 h 118439"/>
                <a:gd name="connsiteX21" fmla="*/ 95689 w 107838"/>
                <a:gd name="connsiteY21" fmla="*/ 90478 h 118439"/>
                <a:gd name="connsiteX22" fmla="*/ 93341 w 107838"/>
                <a:gd name="connsiteY22" fmla="*/ 89696 h 118439"/>
                <a:gd name="connsiteX23" fmla="*/ 92027 w 107838"/>
                <a:gd name="connsiteY23" fmla="*/ 88663 h 118439"/>
                <a:gd name="connsiteX24" fmla="*/ 92348 w 107838"/>
                <a:gd name="connsiteY24" fmla="*/ 88319 h 118439"/>
                <a:gd name="connsiteX25" fmla="*/ 93474 w 107838"/>
                <a:gd name="connsiteY25" fmla="*/ 89062 h 118439"/>
                <a:gd name="connsiteX26" fmla="*/ 103911 w 107838"/>
                <a:gd name="connsiteY26" fmla="*/ 91041 h 118439"/>
                <a:gd name="connsiteX27" fmla="*/ 104724 w 107838"/>
                <a:gd name="connsiteY27" fmla="*/ 91519 h 118439"/>
                <a:gd name="connsiteX28" fmla="*/ 106344 w 107838"/>
                <a:gd name="connsiteY28" fmla="*/ 91487 h 118439"/>
                <a:gd name="connsiteX29" fmla="*/ 107838 w 107838"/>
                <a:gd name="connsiteY29" fmla="*/ 92700 h 118439"/>
                <a:gd name="connsiteX30" fmla="*/ 107267 w 107838"/>
                <a:gd name="connsiteY30" fmla="*/ 92622 h 118439"/>
                <a:gd name="connsiteX31" fmla="*/ 106453 w 107838"/>
                <a:gd name="connsiteY31" fmla="*/ 92105 h 118439"/>
                <a:gd name="connsiteX32" fmla="*/ 105710 w 107838"/>
                <a:gd name="connsiteY32" fmla="*/ 91886 h 118439"/>
                <a:gd name="connsiteX33" fmla="*/ 104709 w 107838"/>
                <a:gd name="connsiteY33" fmla="*/ 91949 h 118439"/>
                <a:gd name="connsiteX34" fmla="*/ 104239 w 107838"/>
                <a:gd name="connsiteY34" fmla="*/ 91753 h 118439"/>
                <a:gd name="connsiteX35" fmla="*/ 103911 w 107838"/>
                <a:gd name="connsiteY35" fmla="*/ 91041 h 118439"/>
                <a:gd name="connsiteX36" fmla="*/ 61265 w 107838"/>
                <a:gd name="connsiteY36" fmla="*/ 117782 h 118439"/>
                <a:gd name="connsiteX37" fmla="*/ 60827 w 107838"/>
                <a:gd name="connsiteY37" fmla="*/ 118439 h 118439"/>
                <a:gd name="connsiteX38" fmla="*/ 60287 w 107838"/>
                <a:gd name="connsiteY38" fmla="*/ 118392 h 118439"/>
                <a:gd name="connsiteX39" fmla="*/ 60764 w 107838"/>
                <a:gd name="connsiteY39" fmla="*/ 117899 h 118439"/>
                <a:gd name="connsiteX40" fmla="*/ 61093 w 107838"/>
                <a:gd name="connsiteY40" fmla="*/ 117211 h 118439"/>
                <a:gd name="connsiteX41" fmla="*/ 61617 w 107838"/>
                <a:gd name="connsiteY41" fmla="*/ 115255 h 118439"/>
                <a:gd name="connsiteX42" fmla="*/ 62705 w 107838"/>
                <a:gd name="connsiteY42" fmla="*/ 114559 h 118439"/>
                <a:gd name="connsiteX43" fmla="*/ 63456 w 107838"/>
                <a:gd name="connsiteY43" fmla="*/ 113745 h 118439"/>
                <a:gd name="connsiteX44" fmla="*/ 63276 w 107838"/>
                <a:gd name="connsiteY44" fmla="*/ 114590 h 118439"/>
                <a:gd name="connsiteX45" fmla="*/ 62102 w 107838"/>
                <a:gd name="connsiteY45" fmla="*/ 115474 h 118439"/>
                <a:gd name="connsiteX46" fmla="*/ 61265 w 107838"/>
                <a:gd name="connsiteY46" fmla="*/ 117782 h 11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7838" h="118439">
                  <a:moveTo>
                    <a:pt x="1001" y="336"/>
                  </a:moveTo>
                  <a:lnTo>
                    <a:pt x="430" y="493"/>
                  </a:lnTo>
                  <a:lnTo>
                    <a:pt x="0" y="336"/>
                  </a:lnTo>
                  <a:lnTo>
                    <a:pt x="313" y="47"/>
                  </a:lnTo>
                  <a:lnTo>
                    <a:pt x="955" y="0"/>
                  </a:lnTo>
                  <a:lnTo>
                    <a:pt x="1197" y="78"/>
                  </a:lnTo>
                  <a:lnTo>
                    <a:pt x="1001" y="336"/>
                  </a:lnTo>
                  <a:close/>
                  <a:moveTo>
                    <a:pt x="43600" y="85307"/>
                  </a:moveTo>
                  <a:lnTo>
                    <a:pt x="43279" y="85643"/>
                  </a:lnTo>
                  <a:lnTo>
                    <a:pt x="41159" y="85440"/>
                  </a:lnTo>
                  <a:lnTo>
                    <a:pt x="40189" y="85017"/>
                  </a:lnTo>
                  <a:lnTo>
                    <a:pt x="40283" y="84696"/>
                  </a:lnTo>
                  <a:lnTo>
                    <a:pt x="41957" y="85002"/>
                  </a:lnTo>
                  <a:lnTo>
                    <a:pt x="43600" y="85307"/>
                  </a:lnTo>
                  <a:close/>
                  <a:moveTo>
                    <a:pt x="93474" y="89062"/>
                  </a:moveTo>
                  <a:lnTo>
                    <a:pt x="96228" y="90189"/>
                  </a:lnTo>
                  <a:lnTo>
                    <a:pt x="99890" y="89664"/>
                  </a:lnTo>
                  <a:lnTo>
                    <a:pt x="99303" y="90001"/>
                  </a:lnTo>
                  <a:lnTo>
                    <a:pt x="97934" y="90314"/>
                  </a:lnTo>
                  <a:lnTo>
                    <a:pt x="97026" y="90588"/>
                  </a:lnTo>
                  <a:lnTo>
                    <a:pt x="96416" y="90588"/>
                  </a:lnTo>
                  <a:lnTo>
                    <a:pt x="95689" y="90478"/>
                  </a:lnTo>
                  <a:lnTo>
                    <a:pt x="93341" y="89696"/>
                  </a:lnTo>
                  <a:lnTo>
                    <a:pt x="92027" y="88663"/>
                  </a:lnTo>
                  <a:lnTo>
                    <a:pt x="92348" y="88319"/>
                  </a:lnTo>
                  <a:lnTo>
                    <a:pt x="93474" y="89062"/>
                  </a:lnTo>
                  <a:close/>
                  <a:moveTo>
                    <a:pt x="103911" y="91041"/>
                  </a:moveTo>
                  <a:lnTo>
                    <a:pt x="104724" y="91519"/>
                  </a:lnTo>
                  <a:lnTo>
                    <a:pt x="106344" y="91487"/>
                  </a:lnTo>
                  <a:lnTo>
                    <a:pt x="107838" y="92700"/>
                  </a:lnTo>
                  <a:lnTo>
                    <a:pt x="107267" y="92622"/>
                  </a:lnTo>
                  <a:lnTo>
                    <a:pt x="106453" y="92105"/>
                  </a:lnTo>
                  <a:lnTo>
                    <a:pt x="105710" y="91886"/>
                  </a:lnTo>
                  <a:lnTo>
                    <a:pt x="104709" y="91949"/>
                  </a:lnTo>
                  <a:lnTo>
                    <a:pt x="104239" y="91753"/>
                  </a:lnTo>
                  <a:lnTo>
                    <a:pt x="103911" y="91041"/>
                  </a:lnTo>
                  <a:close/>
                  <a:moveTo>
                    <a:pt x="61265" y="117782"/>
                  </a:moveTo>
                  <a:lnTo>
                    <a:pt x="60827" y="118439"/>
                  </a:lnTo>
                  <a:lnTo>
                    <a:pt x="60287" y="118392"/>
                  </a:lnTo>
                  <a:lnTo>
                    <a:pt x="60764" y="117899"/>
                  </a:lnTo>
                  <a:lnTo>
                    <a:pt x="61093" y="117211"/>
                  </a:lnTo>
                  <a:lnTo>
                    <a:pt x="61617" y="115255"/>
                  </a:lnTo>
                  <a:lnTo>
                    <a:pt x="62705" y="114559"/>
                  </a:lnTo>
                  <a:lnTo>
                    <a:pt x="63456" y="113745"/>
                  </a:lnTo>
                  <a:lnTo>
                    <a:pt x="63276" y="114590"/>
                  </a:lnTo>
                  <a:lnTo>
                    <a:pt x="62102" y="115474"/>
                  </a:lnTo>
                  <a:lnTo>
                    <a:pt x="61265" y="11778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9" name="Freeform: Shape 718">
              <a:extLst>
                <a:ext uri="{FF2B5EF4-FFF2-40B4-BE49-F238E27FC236}">
                  <a16:creationId xmlns:a16="http://schemas.microsoft.com/office/drawing/2014/main" id="{00219A0A-39D7-3DBD-591B-D54D82563846}"/>
                </a:ext>
              </a:extLst>
            </p:cNvPr>
            <p:cNvSpPr>
              <a:spLocks/>
            </p:cNvSpPr>
            <p:nvPr/>
          </p:nvSpPr>
          <p:spPr>
            <a:xfrm>
              <a:off x="7699876" y="3625762"/>
              <a:ext cx="56148" cy="44124"/>
            </a:xfrm>
            <a:custGeom>
              <a:avLst/>
              <a:gdLst>
                <a:gd name="connsiteX0" fmla="*/ 41621 w 56148"/>
                <a:gd name="connsiteY0" fmla="*/ 1306 h 44124"/>
                <a:gd name="connsiteX1" fmla="*/ 45008 w 56148"/>
                <a:gd name="connsiteY1" fmla="*/ 5703 h 44124"/>
                <a:gd name="connsiteX2" fmla="*/ 46862 w 56148"/>
                <a:gd name="connsiteY2" fmla="*/ 7487 h 44124"/>
                <a:gd name="connsiteX3" fmla="*/ 49045 w 56148"/>
                <a:gd name="connsiteY3" fmla="*/ 8833 h 44124"/>
                <a:gd name="connsiteX4" fmla="*/ 51541 w 56148"/>
                <a:gd name="connsiteY4" fmla="*/ 9818 h 44124"/>
                <a:gd name="connsiteX5" fmla="*/ 52441 w 56148"/>
                <a:gd name="connsiteY5" fmla="*/ 10757 h 44124"/>
                <a:gd name="connsiteX6" fmla="*/ 54029 w 56148"/>
                <a:gd name="connsiteY6" fmla="*/ 15412 h 44124"/>
                <a:gd name="connsiteX7" fmla="*/ 54787 w 56148"/>
                <a:gd name="connsiteY7" fmla="*/ 17180 h 44124"/>
                <a:gd name="connsiteX8" fmla="*/ 55844 w 56148"/>
                <a:gd name="connsiteY8" fmla="*/ 17704 h 44124"/>
                <a:gd name="connsiteX9" fmla="*/ 56102 w 56148"/>
                <a:gd name="connsiteY9" fmla="*/ 18213 h 44124"/>
                <a:gd name="connsiteX10" fmla="*/ 56149 w 56148"/>
                <a:gd name="connsiteY10" fmla="*/ 18886 h 44124"/>
                <a:gd name="connsiteX11" fmla="*/ 54960 w 56148"/>
                <a:gd name="connsiteY11" fmla="*/ 22148 h 44124"/>
                <a:gd name="connsiteX12" fmla="*/ 54475 w 56148"/>
                <a:gd name="connsiteY12" fmla="*/ 29432 h 44124"/>
                <a:gd name="connsiteX13" fmla="*/ 54177 w 56148"/>
                <a:gd name="connsiteY13" fmla="*/ 30011 h 44124"/>
                <a:gd name="connsiteX14" fmla="*/ 52933 w 56148"/>
                <a:gd name="connsiteY14" fmla="*/ 29979 h 44124"/>
                <a:gd name="connsiteX15" fmla="*/ 51275 w 56148"/>
                <a:gd name="connsiteY15" fmla="*/ 30136 h 44124"/>
                <a:gd name="connsiteX16" fmla="*/ 50649 w 56148"/>
                <a:gd name="connsiteY16" fmla="*/ 30699 h 44124"/>
                <a:gd name="connsiteX17" fmla="*/ 49984 w 56148"/>
                <a:gd name="connsiteY17" fmla="*/ 34603 h 44124"/>
                <a:gd name="connsiteX18" fmla="*/ 47316 w 56148"/>
                <a:gd name="connsiteY18" fmla="*/ 35714 h 44124"/>
                <a:gd name="connsiteX19" fmla="*/ 44899 w 56148"/>
                <a:gd name="connsiteY19" fmla="*/ 36340 h 44124"/>
                <a:gd name="connsiteX20" fmla="*/ 42865 w 56148"/>
                <a:gd name="connsiteY20" fmla="*/ 36199 h 44124"/>
                <a:gd name="connsiteX21" fmla="*/ 39281 w 56148"/>
                <a:gd name="connsiteY21" fmla="*/ 35276 h 44124"/>
                <a:gd name="connsiteX22" fmla="*/ 38116 w 56148"/>
                <a:gd name="connsiteY22" fmla="*/ 35174 h 44124"/>
                <a:gd name="connsiteX23" fmla="*/ 37115 w 56148"/>
                <a:gd name="connsiteY23" fmla="*/ 35698 h 44124"/>
                <a:gd name="connsiteX24" fmla="*/ 33915 w 56148"/>
                <a:gd name="connsiteY24" fmla="*/ 35980 h 44124"/>
                <a:gd name="connsiteX25" fmla="*/ 32514 w 56148"/>
                <a:gd name="connsiteY25" fmla="*/ 36661 h 44124"/>
                <a:gd name="connsiteX26" fmla="*/ 29220 w 56148"/>
                <a:gd name="connsiteY26" fmla="*/ 41214 h 44124"/>
                <a:gd name="connsiteX27" fmla="*/ 25888 w 56148"/>
                <a:gd name="connsiteY27" fmla="*/ 42786 h 44124"/>
                <a:gd name="connsiteX28" fmla="*/ 24746 w 56148"/>
                <a:gd name="connsiteY28" fmla="*/ 43577 h 44124"/>
                <a:gd name="connsiteX29" fmla="*/ 22203 w 56148"/>
                <a:gd name="connsiteY29" fmla="*/ 42575 h 44124"/>
                <a:gd name="connsiteX30" fmla="*/ 20983 w 56148"/>
                <a:gd name="connsiteY30" fmla="*/ 42466 h 44124"/>
                <a:gd name="connsiteX31" fmla="*/ 19214 w 56148"/>
                <a:gd name="connsiteY31" fmla="*/ 43623 h 44124"/>
                <a:gd name="connsiteX32" fmla="*/ 15349 w 56148"/>
                <a:gd name="connsiteY32" fmla="*/ 43741 h 44124"/>
                <a:gd name="connsiteX33" fmla="*/ 14309 w 56148"/>
                <a:gd name="connsiteY33" fmla="*/ 43944 h 44124"/>
                <a:gd name="connsiteX34" fmla="*/ 11328 w 56148"/>
                <a:gd name="connsiteY34" fmla="*/ 44124 h 44124"/>
                <a:gd name="connsiteX35" fmla="*/ 11203 w 56148"/>
                <a:gd name="connsiteY35" fmla="*/ 43498 h 44124"/>
                <a:gd name="connsiteX36" fmla="*/ 10648 w 56148"/>
                <a:gd name="connsiteY36" fmla="*/ 42583 h 44124"/>
                <a:gd name="connsiteX37" fmla="*/ 9255 w 56148"/>
                <a:gd name="connsiteY37" fmla="*/ 42153 h 44124"/>
                <a:gd name="connsiteX38" fmla="*/ 6415 w 56148"/>
                <a:gd name="connsiteY38" fmla="*/ 42520 h 44124"/>
                <a:gd name="connsiteX39" fmla="*/ 5727 w 56148"/>
                <a:gd name="connsiteY39" fmla="*/ 41855 h 44124"/>
                <a:gd name="connsiteX40" fmla="*/ 4553 w 56148"/>
                <a:gd name="connsiteY40" fmla="*/ 37991 h 44124"/>
                <a:gd name="connsiteX41" fmla="*/ 3646 w 56148"/>
                <a:gd name="connsiteY41" fmla="*/ 37373 h 44124"/>
                <a:gd name="connsiteX42" fmla="*/ 2621 w 56148"/>
                <a:gd name="connsiteY42" fmla="*/ 36074 h 44124"/>
                <a:gd name="connsiteX43" fmla="*/ 892 w 56148"/>
                <a:gd name="connsiteY43" fmla="*/ 31865 h 44124"/>
                <a:gd name="connsiteX44" fmla="*/ 845 w 56148"/>
                <a:gd name="connsiteY44" fmla="*/ 30019 h 44124"/>
                <a:gd name="connsiteX45" fmla="*/ 962 w 56148"/>
                <a:gd name="connsiteY45" fmla="*/ 28399 h 44124"/>
                <a:gd name="connsiteX46" fmla="*/ 0 w 56148"/>
                <a:gd name="connsiteY46" fmla="*/ 24612 h 44124"/>
                <a:gd name="connsiteX47" fmla="*/ 594 w 56148"/>
                <a:gd name="connsiteY47" fmla="*/ 23650 h 44124"/>
                <a:gd name="connsiteX48" fmla="*/ 1486 w 56148"/>
                <a:gd name="connsiteY48" fmla="*/ 23048 h 44124"/>
                <a:gd name="connsiteX49" fmla="*/ 1494 w 56148"/>
                <a:gd name="connsiteY49" fmla="*/ 21514 h 44124"/>
                <a:gd name="connsiteX50" fmla="*/ 1244 w 56148"/>
                <a:gd name="connsiteY50" fmla="*/ 19191 h 44124"/>
                <a:gd name="connsiteX51" fmla="*/ 2300 w 56148"/>
                <a:gd name="connsiteY51" fmla="*/ 14622 h 44124"/>
                <a:gd name="connsiteX52" fmla="*/ 2582 w 56148"/>
                <a:gd name="connsiteY52" fmla="*/ 14286 h 44124"/>
                <a:gd name="connsiteX53" fmla="*/ 2855 w 56148"/>
                <a:gd name="connsiteY53" fmla="*/ 14505 h 44124"/>
                <a:gd name="connsiteX54" fmla="*/ 5406 w 56148"/>
                <a:gd name="connsiteY54" fmla="*/ 14872 h 44124"/>
                <a:gd name="connsiteX55" fmla="*/ 6071 w 56148"/>
                <a:gd name="connsiteY55" fmla="*/ 14293 h 44124"/>
                <a:gd name="connsiteX56" fmla="*/ 6494 w 56148"/>
                <a:gd name="connsiteY56" fmla="*/ 13386 h 44124"/>
                <a:gd name="connsiteX57" fmla="*/ 6626 w 56148"/>
                <a:gd name="connsiteY57" fmla="*/ 10030 h 44124"/>
                <a:gd name="connsiteX58" fmla="*/ 7237 w 56148"/>
                <a:gd name="connsiteY58" fmla="*/ 8480 h 44124"/>
                <a:gd name="connsiteX59" fmla="*/ 13417 w 56148"/>
                <a:gd name="connsiteY59" fmla="*/ 5523 h 44124"/>
                <a:gd name="connsiteX60" fmla="*/ 15240 w 56148"/>
                <a:gd name="connsiteY60" fmla="*/ 5414 h 44124"/>
                <a:gd name="connsiteX61" fmla="*/ 16632 w 56148"/>
                <a:gd name="connsiteY61" fmla="*/ 6775 h 44124"/>
                <a:gd name="connsiteX62" fmla="*/ 17736 w 56148"/>
                <a:gd name="connsiteY62" fmla="*/ 7643 h 44124"/>
                <a:gd name="connsiteX63" fmla="*/ 18401 w 56148"/>
                <a:gd name="connsiteY63" fmla="*/ 7612 h 44124"/>
                <a:gd name="connsiteX64" fmla="*/ 18643 w 56148"/>
                <a:gd name="connsiteY64" fmla="*/ 6744 h 44124"/>
                <a:gd name="connsiteX65" fmla="*/ 19394 w 56148"/>
                <a:gd name="connsiteY65" fmla="*/ 5054 h 44124"/>
                <a:gd name="connsiteX66" fmla="*/ 20662 w 56148"/>
                <a:gd name="connsiteY66" fmla="*/ 4092 h 44124"/>
                <a:gd name="connsiteX67" fmla="*/ 24425 w 56148"/>
                <a:gd name="connsiteY67" fmla="*/ 3270 h 44124"/>
                <a:gd name="connsiteX68" fmla="*/ 24456 w 56148"/>
                <a:gd name="connsiteY68" fmla="*/ 3270 h 44124"/>
                <a:gd name="connsiteX69" fmla="*/ 25684 w 56148"/>
                <a:gd name="connsiteY69" fmla="*/ 3434 h 44124"/>
                <a:gd name="connsiteX70" fmla="*/ 28337 w 56148"/>
                <a:gd name="connsiteY70" fmla="*/ 2676 h 44124"/>
                <a:gd name="connsiteX71" fmla="*/ 29995 w 56148"/>
                <a:gd name="connsiteY71" fmla="*/ 1627 h 44124"/>
                <a:gd name="connsiteX72" fmla="*/ 30840 w 56148"/>
                <a:gd name="connsiteY72" fmla="*/ 1471 h 44124"/>
                <a:gd name="connsiteX73" fmla="*/ 31959 w 56148"/>
                <a:gd name="connsiteY73" fmla="*/ 1072 h 44124"/>
                <a:gd name="connsiteX74" fmla="*/ 33570 w 56148"/>
                <a:gd name="connsiteY74" fmla="*/ 1127 h 44124"/>
                <a:gd name="connsiteX75" fmla="*/ 35205 w 56148"/>
                <a:gd name="connsiteY75" fmla="*/ 1580 h 44124"/>
                <a:gd name="connsiteX76" fmla="*/ 37286 w 56148"/>
                <a:gd name="connsiteY76" fmla="*/ 978 h 44124"/>
                <a:gd name="connsiteX77" fmla="*/ 39328 w 56148"/>
                <a:gd name="connsiteY77" fmla="*/ 0 h 44124"/>
                <a:gd name="connsiteX78" fmla="*/ 40150 w 56148"/>
                <a:gd name="connsiteY78" fmla="*/ 250 h 44124"/>
                <a:gd name="connsiteX79" fmla="*/ 41034 w 56148"/>
                <a:gd name="connsiteY79" fmla="*/ 1080 h 4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6148" h="44124">
                  <a:moveTo>
                    <a:pt x="41621" y="1306"/>
                  </a:moveTo>
                  <a:lnTo>
                    <a:pt x="45008" y="5703"/>
                  </a:lnTo>
                  <a:lnTo>
                    <a:pt x="46862" y="7487"/>
                  </a:lnTo>
                  <a:lnTo>
                    <a:pt x="49045" y="8833"/>
                  </a:lnTo>
                  <a:lnTo>
                    <a:pt x="51541" y="9818"/>
                  </a:lnTo>
                  <a:lnTo>
                    <a:pt x="52441" y="10757"/>
                  </a:lnTo>
                  <a:lnTo>
                    <a:pt x="54029" y="15412"/>
                  </a:lnTo>
                  <a:lnTo>
                    <a:pt x="54787" y="17180"/>
                  </a:lnTo>
                  <a:lnTo>
                    <a:pt x="55844" y="17704"/>
                  </a:lnTo>
                  <a:lnTo>
                    <a:pt x="56102" y="18213"/>
                  </a:lnTo>
                  <a:lnTo>
                    <a:pt x="56149" y="18886"/>
                  </a:lnTo>
                  <a:lnTo>
                    <a:pt x="54960" y="22148"/>
                  </a:lnTo>
                  <a:lnTo>
                    <a:pt x="54475" y="29432"/>
                  </a:lnTo>
                  <a:lnTo>
                    <a:pt x="54177" y="30011"/>
                  </a:lnTo>
                  <a:lnTo>
                    <a:pt x="52933" y="29979"/>
                  </a:lnTo>
                  <a:lnTo>
                    <a:pt x="51275" y="30136"/>
                  </a:lnTo>
                  <a:lnTo>
                    <a:pt x="50649" y="30699"/>
                  </a:lnTo>
                  <a:lnTo>
                    <a:pt x="49984" y="34603"/>
                  </a:lnTo>
                  <a:lnTo>
                    <a:pt x="47316" y="35714"/>
                  </a:lnTo>
                  <a:lnTo>
                    <a:pt x="44899" y="36340"/>
                  </a:lnTo>
                  <a:lnTo>
                    <a:pt x="42865" y="36199"/>
                  </a:lnTo>
                  <a:lnTo>
                    <a:pt x="39281" y="35276"/>
                  </a:lnTo>
                  <a:lnTo>
                    <a:pt x="38116" y="35174"/>
                  </a:lnTo>
                  <a:lnTo>
                    <a:pt x="37115" y="35698"/>
                  </a:lnTo>
                  <a:lnTo>
                    <a:pt x="33915" y="35980"/>
                  </a:lnTo>
                  <a:lnTo>
                    <a:pt x="32514" y="36661"/>
                  </a:lnTo>
                  <a:lnTo>
                    <a:pt x="29220" y="41214"/>
                  </a:lnTo>
                  <a:lnTo>
                    <a:pt x="25888" y="42786"/>
                  </a:lnTo>
                  <a:lnTo>
                    <a:pt x="24746" y="43577"/>
                  </a:lnTo>
                  <a:lnTo>
                    <a:pt x="22203" y="42575"/>
                  </a:lnTo>
                  <a:lnTo>
                    <a:pt x="20983" y="42466"/>
                  </a:lnTo>
                  <a:lnTo>
                    <a:pt x="19214" y="43623"/>
                  </a:lnTo>
                  <a:lnTo>
                    <a:pt x="15349" y="43741"/>
                  </a:lnTo>
                  <a:lnTo>
                    <a:pt x="14309" y="43944"/>
                  </a:lnTo>
                  <a:lnTo>
                    <a:pt x="11328" y="44124"/>
                  </a:lnTo>
                  <a:lnTo>
                    <a:pt x="11203" y="43498"/>
                  </a:lnTo>
                  <a:lnTo>
                    <a:pt x="10648" y="42583"/>
                  </a:lnTo>
                  <a:lnTo>
                    <a:pt x="9255" y="42153"/>
                  </a:lnTo>
                  <a:lnTo>
                    <a:pt x="6415" y="42520"/>
                  </a:lnTo>
                  <a:lnTo>
                    <a:pt x="5727" y="41855"/>
                  </a:lnTo>
                  <a:lnTo>
                    <a:pt x="4553" y="37991"/>
                  </a:lnTo>
                  <a:lnTo>
                    <a:pt x="3646" y="37373"/>
                  </a:lnTo>
                  <a:lnTo>
                    <a:pt x="2621" y="36074"/>
                  </a:lnTo>
                  <a:lnTo>
                    <a:pt x="892" y="31865"/>
                  </a:lnTo>
                  <a:lnTo>
                    <a:pt x="845" y="30019"/>
                  </a:lnTo>
                  <a:lnTo>
                    <a:pt x="962" y="28399"/>
                  </a:lnTo>
                  <a:lnTo>
                    <a:pt x="0" y="24612"/>
                  </a:lnTo>
                  <a:lnTo>
                    <a:pt x="594" y="23650"/>
                  </a:lnTo>
                  <a:lnTo>
                    <a:pt x="1486" y="23048"/>
                  </a:lnTo>
                  <a:lnTo>
                    <a:pt x="1494" y="21514"/>
                  </a:lnTo>
                  <a:lnTo>
                    <a:pt x="1244" y="19191"/>
                  </a:lnTo>
                  <a:lnTo>
                    <a:pt x="2300" y="14622"/>
                  </a:lnTo>
                  <a:lnTo>
                    <a:pt x="2582" y="14286"/>
                  </a:lnTo>
                  <a:lnTo>
                    <a:pt x="2855" y="14505"/>
                  </a:lnTo>
                  <a:lnTo>
                    <a:pt x="5406" y="14872"/>
                  </a:lnTo>
                  <a:lnTo>
                    <a:pt x="6071" y="14293"/>
                  </a:lnTo>
                  <a:lnTo>
                    <a:pt x="6494" y="13386"/>
                  </a:lnTo>
                  <a:lnTo>
                    <a:pt x="6626" y="10030"/>
                  </a:lnTo>
                  <a:lnTo>
                    <a:pt x="7237" y="8480"/>
                  </a:lnTo>
                  <a:lnTo>
                    <a:pt x="13417" y="5523"/>
                  </a:lnTo>
                  <a:lnTo>
                    <a:pt x="15240" y="5414"/>
                  </a:lnTo>
                  <a:lnTo>
                    <a:pt x="16632" y="6775"/>
                  </a:lnTo>
                  <a:lnTo>
                    <a:pt x="17736" y="7643"/>
                  </a:lnTo>
                  <a:lnTo>
                    <a:pt x="18401" y="7612"/>
                  </a:lnTo>
                  <a:lnTo>
                    <a:pt x="18643" y="6744"/>
                  </a:lnTo>
                  <a:lnTo>
                    <a:pt x="19394" y="5054"/>
                  </a:lnTo>
                  <a:lnTo>
                    <a:pt x="20662" y="4092"/>
                  </a:lnTo>
                  <a:lnTo>
                    <a:pt x="24425" y="3270"/>
                  </a:lnTo>
                  <a:lnTo>
                    <a:pt x="24456" y="3270"/>
                  </a:lnTo>
                  <a:lnTo>
                    <a:pt x="25684" y="3434"/>
                  </a:lnTo>
                  <a:lnTo>
                    <a:pt x="28337" y="2676"/>
                  </a:lnTo>
                  <a:lnTo>
                    <a:pt x="29995" y="1627"/>
                  </a:lnTo>
                  <a:lnTo>
                    <a:pt x="30840" y="1471"/>
                  </a:lnTo>
                  <a:lnTo>
                    <a:pt x="31959" y="1072"/>
                  </a:lnTo>
                  <a:lnTo>
                    <a:pt x="33570" y="1127"/>
                  </a:lnTo>
                  <a:lnTo>
                    <a:pt x="35205" y="1580"/>
                  </a:lnTo>
                  <a:lnTo>
                    <a:pt x="37286" y="978"/>
                  </a:lnTo>
                  <a:lnTo>
                    <a:pt x="39328" y="0"/>
                  </a:lnTo>
                  <a:lnTo>
                    <a:pt x="40150" y="250"/>
                  </a:lnTo>
                  <a:lnTo>
                    <a:pt x="41034" y="108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0" name="Freeform: Shape 719">
              <a:extLst>
                <a:ext uri="{FF2B5EF4-FFF2-40B4-BE49-F238E27FC236}">
                  <a16:creationId xmlns:a16="http://schemas.microsoft.com/office/drawing/2014/main" id="{98F96841-9894-A748-C3D6-1C8C0D03629F}"/>
                </a:ext>
              </a:extLst>
            </p:cNvPr>
            <p:cNvSpPr>
              <a:spLocks/>
            </p:cNvSpPr>
            <p:nvPr/>
          </p:nvSpPr>
          <p:spPr>
            <a:xfrm>
              <a:off x="6981262" y="4085099"/>
              <a:ext cx="362616" cy="341132"/>
            </a:xfrm>
            <a:custGeom>
              <a:avLst/>
              <a:gdLst>
                <a:gd name="connsiteX0" fmla="*/ 362460 w 362616"/>
                <a:gd name="connsiteY0" fmla="*/ 137943 h 341132"/>
                <a:gd name="connsiteX1" fmla="*/ 362475 w 362616"/>
                <a:gd name="connsiteY1" fmla="*/ 141980 h 341132"/>
                <a:gd name="connsiteX2" fmla="*/ 362491 w 362616"/>
                <a:gd name="connsiteY2" fmla="*/ 148058 h 341132"/>
                <a:gd name="connsiteX3" fmla="*/ 362515 w 362616"/>
                <a:gd name="connsiteY3" fmla="*/ 154826 h 341132"/>
                <a:gd name="connsiteX4" fmla="*/ 362530 w 362616"/>
                <a:gd name="connsiteY4" fmla="*/ 161053 h 341132"/>
                <a:gd name="connsiteX5" fmla="*/ 362554 w 362616"/>
                <a:gd name="connsiteY5" fmla="*/ 168141 h 341132"/>
                <a:gd name="connsiteX6" fmla="*/ 362577 w 362616"/>
                <a:gd name="connsiteY6" fmla="*/ 173829 h 341132"/>
                <a:gd name="connsiteX7" fmla="*/ 362593 w 362616"/>
                <a:gd name="connsiteY7" fmla="*/ 180549 h 341132"/>
                <a:gd name="connsiteX8" fmla="*/ 362616 w 362616"/>
                <a:gd name="connsiteY8" fmla="*/ 187223 h 341132"/>
                <a:gd name="connsiteX9" fmla="*/ 361920 w 362616"/>
                <a:gd name="connsiteY9" fmla="*/ 187989 h 341132"/>
                <a:gd name="connsiteX10" fmla="*/ 361662 w 362616"/>
                <a:gd name="connsiteY10" fmla="*/ 191737 h 341132"/>
                <a:gd name="connsiteX11" fmla="*/ 361466 w 362616"/>
                <a:gd name="connsiteY11" fmla="*/ 196666 h 341132"/>
                <a:gd name="connsiteX12" fmla="*/ 360128 w 362616"/>
                <a:gd name="connsiteY12" fmla="*/ 201766 h 341132"/>
                <a:gd name="connsiteX13" fmla="*/ 357789 w 362616"/>
                <a:gd name="connsiteY13" fmla="*/ 205522 h 341132"/>
                <a:gd name="connsiteX14" fmla="*/ 356944 w 362616"/>
                <a:gd name="connsiteY14" fmla="*/ 209089 h 341132"/>
                <a:gd name="connsiteX15" fmla="*/ 356303 w 362616"/>
                <a:gd name="connsiteY15" fmla="*/ 211131 h 341132"/>
                <a:gd name="connsiteX16" fmla="*/ 355426 w 362616"/>
                <a:gd name="connsiteY16" fmla="*/ 212242 h 341132"/>
                <a:gd name="connsiteX17" fmla="*/ 355223 w 362616"/>
                <a:gd name="connsiteY17" fmla="*/ 213572 h 341132"/>
                <a:gd name="connsiteX18" fmla="*/ 354762 w 362616"/>
                <a:gd name="connsiteY18" fmla="*/ 215449 h 341132"/>
                <a:gd name="connsiteX19" fmla="*/ 354018 w 362616"/>
                <a:gd name="connsiteY19" fmla="*/ 216662 h 341132"/>
                <a:gd name="connsiteX20" fmla="*/ 353439 w 362616"/>
                <a:gd name="connsiteY20" fmla="*/ 217288 h 341132"/>
                <a:gd name="connsiteX21" fmla="*/ 351084 w 362616"/>
                <a:gd name="connsiteY21" fmla="*/ 218023 h 341132"/>
                <a:gd name="connsiteX22" fmla="*/ 346938 w 362616"/>
                <a:gd name="connsiteY22" fmla="*/ 221614 h 341132"/>
                <a:gd name="connsiteX23" fmla="*/ 346578 w 362616"/>
                <a:gd name="connsiteY23" fmla="*/ 224486 h 341132"/>
                <a:gd name="connsiteX24" fmla="*/ 341853 w 362616"/>
                <a:gd name="connsiteY24" fmla="*/ 223695 h 341132"/>
                <a:gd name="connsiteX25" fmla="*/ 336830 w 362616"/>
                <a:gd name="connsiteY25" fmla="*/ 222882 h 341132"/>
                <a:gd name="connsiteX26" fmla="*/ 336157 w 362616"/>
                <a:gd name="connsiteY26" fmla="*/ 222936 h 341132"/>
                <a:gd name="connsiteX27" fmla="*/ 335735 w 362616"/>
                <a:gd name="connsiteY27" fmla="*/ 223312 h 341132"/>
                <a:gd name="connsiteX28" fmla="*/ 335531 w 362616"/>
                <a:gd name="connsiteY28" fmla="*/ 224830 h 341132"/>
                <a:gd name="connsiteX29" fmla="*/ 328694 w 362616"/>
                <a:gd name="connsiteY29" fmla="*/ 225080 h 341132"/>
                <a:gd name="connsiteX30" fmla="*/ 322795 w 362616"/>
                <a:gd name="connsiteY30" fmla="*/ 225299 h 341132"/>
                <a:gd name="connsiteX31" fmla="*/ 315488 w 362616"/>
                <a:gd name="connsiteY31" fmla="*/ 225550 h 341132"/>
                <a:gd name="connsiteX32" fmla="*/ 310465 w 362616"/>
                <a:gd name="connsiteY32" fmla="*/ 225722 h 341132"/>
                <a:gd name="connsiteX33" fmla="*/ 304097 w 362616"/>
                <a:gd name="connsiteY33" fmla="*/ 226066 h 341132"/>
                <a:gd name="connsiteX34" fmla="*/ 298190 w 362616"/>
                <a:gd name="connsiteY34" fmla="*/ 226387 h 341132"/>
                <a:gd name="connsiteX35" fmla="*/ 294263 w 362616"/>
                <a:gd name="connsiteY35" fmla="*/ 229688 h 341132"/>
                <a:gd name="connsiteX36" fmla="*/ 290719 w 362616"/>
                <a:gd name="connsiteY36" fmla="*/ 232833 h 341132"/>
                <a:gd name="connsiteX37" fmla="*/ 290437 w 362616"/>
                <a:gd name="connsiteY37" fmla="*/ 232943 h 341132"/>
                <a:gd name="connsiteX38" fmla="*/ 285414 w 362616"/>
                <a:gd name="connsiteY38" fmla="*/ 233561 h 341132"/>
                <a:gd name="connsiteX39" fmla="*/ 279148 w 362616"/>
                <a:gd name="connsiteY39" fmla="*/ 233013 h 341132"/>
                <a:gd name="connsiteX40" fmla="*/ 275925 w 362616"/>
                <a:gd name="connsiteY40" fmla="*/ 232982 h 341132"/>
                <a:gd name="connsiteX41" fmla="*/ 274657 w 362616"/>
                <a:gd name="connsiteY41" fmla="*/ 233357 h 341132"/>
                <a:gd name="connsiteX42" fmla="*/ 274415 w 362616"/>
                <a:gd name="connsiteY42" fmla="*/ 234539 h 341132"/>
                <a:gd name="connsiteX43" fmla="*/ 269799 w 362616"/>
                <a:gd name="connsiteY43" fmla="*/ 232880 h 341132"/>
                <a:gd name="connsiteX44" fmla="*/ 264463 w 362616"/>
                <a:gd name="connsiteY44" fmla="*/ 231198 h 341132"/>
                <a:gd name="connsiteX45" fmla="*/ 260739 w 362616"/>
                <a:gd name="connsiteY45" fmla="*/ 232254 h 341132"/>
                <a:gd name="connsiteX46" fmla="*/ 260145 w 362616"/>
                <a:gd name="connsiteY46" fmla="*/ 231894 h 341132"/>
                <a:gd name="connsiteX47" fmla="*/ 259660 w 362616"/>
                <a:gd name="connsiteY47" fmla="*/ 231190 h 341132"/>
                <a:gd name="connsiteX48" fmla="*/ 257861 w 362616"/>
                <a:gd name="connsiteY48" fmla="*/ 230783 h 341132"/>
                <a:gd name="connsiteX49" fmla="*/ 255005 w 362616"/>
                <a:gd name="connsiteY49" fmla="*/ 230963 h 341132"/>
                <a:gd name="connsiteX50" fmla="*/ 252939 w 362616"/>
                <a:gd name="connsiteY50" fmla="*/ 231464 h 341132"/>
                <a:gd name="connsiteX51" fmla="*/ 249700 w 362616"/>
                <a:gd name="connsiteY51" fmla="*/ 233952 h 341132"/>
                <a:gd name="connsiteX52" fmla="*/ 247260 w 362616"/>
                <a:gd name="connsiteY52" fmla="*/ 236119 h 341132"/>
                <a:gd name="connsiteX53" fmla="*/ 246595 w 362616"/>
                <a:gd name="connsiteY53" fmla="*/ 236612 h 341132"/>
                <a:gd name="connsiteX54" fmla="*/ 243184 w 362616"/>
                <a:gd name="connsiteY54" fmla="*/ 237926 h 341132"/>
                <a:gd name="connsiteX55" fmla="*/ 236847 w 362616"/>
                <a:gd name="connsiteY55" fmla="*/ 240977 h 341132"/>
                <a:gd name="connsiteX56" fmla="*/ 233248 w 362616"/>
                <a:gd name="connsiteY56" fmla="*/ 243223 h 341132"/>
                <a:gd name="connsiteX57" fmla="*/ 232419 w 362616"/>
                <a:gd name="connsiteY57" fmla="*/ 243630 h 341132"/>
                <a:gd name="connsiteX58" fmla="*/ 230823 w 362616"/>
                <a:gd name="connsiteY58" fmla="*/ 244138 h 341132"/>
                <a:gd name="connsiteX59" fmla="*/ 228366 w 362616"/>
                <a:gd name="connsiteY59" fmla="*/ 244240 h 341132"/>
                <a:gd name="connsiteX60" fmla="*/ 226316 w 362616"/>
                <a:gd name="connsiteY60" fmla="*/ 244803 h 341132"/>
                <a:gd name="connsiteX61" fmla="*/ 224470 w 362616"/>
                <a:gd name="connsiteY61" fmla="*/ 250702 h 341132"/>
                <a:gd name="connsiteX62" fmla="*/ 223242 w 362616"/>
                <a:gd name="connsiteY62" fmla="*/ 251289 h 341132"/>
                <a:gd name="connsiteX63" fmla="*/ 215684 w 362616"/>
                <a:gd name="connsiteY63" fmla="*/ 248910 h 341132"/>
                <a:gd name="connsiteX64" fmla="*/ 214159 w 362616"/>
                <a:gd name="connsiteY64" fmla="*/ 249262 h 341132"/>
                <a:gd name="connsiteX65" fmla="*/ 212844 w 362616"/>
                <a:gd name="connsiteY65" fmla="*/ 249959 h 341132"/>
                <a:gd name="connsiteX66" fmla="*/ 208627 w 362616"/>
                <a:gd name="connsiteY66" fmla="*/ 253417 h 341132"/>
                <a:gd name="connsiteX67" fmla="*/ 206539 w 362616"/>
                <a:gd name="connsiteY67" fmla="*/ 256186 h 341132"/>
                <a:gd name="connsiteX68" fmla="*/ 205396 w 362616"/>
                <a:gd name="connsiteY68" fmla="*/ 259863 h 341132"/>
                <a:gd name="connsiteX69" fmla="*/ 205561 w 362616"/>
                <a:gd name="connsiteY69" fmla="*/ 260998 h 341132"/>
                <a:gd name="connsiteX70" fmla="*/ 205592 w 362616"/>
                <a:gd name="connsiteY70" fmla="*/ 262281 h 341132"/>
                <a:gd name="connsiteX71" fmla="*/ 204849 w 362616"/>
                <a:gd name="connsiteY71" fmla="*/ 262977 h 341132"/>
                <a:gd name="connsiteX72" fmla="*/ 203832 w 362616"/>
                <a:gd name="connsiteY72" fmla="*/ 263227 h 341132"/>
                <a:gd name="connsiteX73" fmla="*/ 202916 w 362616"/>
                <a:gd name="connsiteY73" fmla="*/ 263188 h 341132"/>
                <a:gd name="connsiteX74" fmla="*/ 199412 w 362616"/>
                <a:gd name="connsiteY74" fmla="*/ 262429 h 341132"/>
                <a:gd name="connsiteX75" fmla="*/ 198316 w 362616"/>
                <a:gd name="connsiteY75" fmla="*/ 262758 h 341132"/>
                <a:gd name="connsiteX76" fmla="*/ 197839 w 362616"/>
                <a:gd name="connsiteY76" fmla="*/ 264573 h 341132"/>
                <a:gd name="connsiteX77" fmla="*/ 197909 w 362616"/>
                <a:gd name="connsiteY77" fmla="*/ 268531 h 341132"/>
                <a:gd name="connsiteX78" fmla="*/ 197143 w 362616"/>
                <a:gd name="connsiteY78" fmla="*/ 271223 h 341132"/>
                <a:gd name="connsiteX79" fmla="*/ 195062 w 362616"/>
                <a:gd name="connsiteY79" fmla="*/ 272052 h 341132"/>
                <a:gd name="connsiteX80" fmla="*/ 193450 w 362616"/>
                <a:gd name="connsiteY80" fmla="*/ 273116 h 341132"/>
                <a:gd name="connsiteX81" fmla="*/ 192183 w 362616"/>
                <a:gd name="connsiteY81" fmla="*/ 273421 h 341132"/>
                <a:gd name="connsiteX82" fmla="*/ 191126 w 362616"/>
                <a:gd name="connsiteY82" fmla="*/ 273163 h 341132"/>
                <a:gd name="connsiteX83" fmla="*/ 185032 w 362616"/>
                <a:gd name="connsiteY83" fmla="*/ 269142 h 341132"/>
                <a:gd name="connsiteX84" fmla="*/ 182974 w 362616"/>
                <a:gd name="connsiteY84" fmla="*/ 268500 h 341132"/>
                <a:gd name="connsiteX85" fmla="*/ 180690 w 362616"/>
                <a:gd name="connsiteY85" fmla="*/ 268946 h 341132"/>
                <a:gd name="connsiteX86" fmla="*/ 178500 w 362616"/>
                <a:gd name="connsiteY86" fmla="*/ 270652 h 341132"/>
                <a:gd name="connsiteX87" fmla="*/ 177506 w 362616"/>
                <a:gd name="connsiteY87" fmla="*/ 271770 h 341132"/>
                <a:gd name="connsiteX88" fmla="*/ 176137 w 362616"/>
                <a:gd name="connsiteY88" fmla="*/ 273093 h 341132"/>
                <a:gd name="connsiteX89" fmla="*/ 174596 w 362616"/>
                <a:gd name="connsiteY89" fmla="*/ 274853 h 341132"/>
                <a:gd name="connsiteX90" fmla="*/ 175003 w 362616"/>
                <a:gd name="connsiteY90" fmla="*/ 276339 h 341132"/>
                <a:gd name="connsiteX91" fmla="*/ 176090 w 362616"/>
                <a:gd name="connsiteY91" fmla="*/ 278068 h 341132"/>
                <a:gd name="connsiteX92" fmla="*/ 176864 w 362616"/>
                <a:gd name="connsiteY92" fmla="*/ 280212 h 341132"/>
                <a:gd name="connsiteX93" fmla="*/ 176825 w 362616"/>
                <a:gd name="connsiteY93" fmla="*/ 282129 h 341132"/>
                <a:gd name="connsiteX94" fmla="*/ 171263 w 362616"/>
                <a:gd name="connsiteY94" fmla="*/ 284851 h 341132"/>
                <a:gd name="connsiteX95" fmla="*/ 171717 w 362616"/>
                <a:gd name="connsiteY95" fmla="*/ 285782 h 341132"/>
                <a:gd name="connsiteX96" fmla="*/ 172554 w 362616"/>
                <a:gd name="connsiteY96" fmla="*/ 286877 h 341132"/>
                <a:gd name="connsiteX97" fmla="*/ 172562 w 362616"/>
                <a:gd name="connsiteY97" fmla="*/ 288857 h 341132"/>
                <a:gd name="connsiteX98" fmla="*/ 172405 w 362616"/>
                <a:gd name="connsiteY98" fmla="*/ 292323 h 341132"/>
                <a:gd name="connsiteX99" fmla="*/ 171278 w 362616"/>
                <a:gd name="connsiteY99" fmla="*/ 293574 h 341132"/>
                <a:gd name="connsiteX100" fmla="*/ 169823 w 362616"/>
                <a:gd name="connsiteY100" fmla="*/ 294810 h 341132"/>
                <a:gd name="connsiteX101" fmla="*/ 168924 w 362616"/>
                <a:gd name="connsiteY101" fmla="*/ 296399 h 341132"/>
                <a:gd name="connsiteX102" fmla="*/ 168040 w 362616"/>
                <a:gd name="connsiteY102" fmla="*/ 297181 h 341132"/>
                <a:gd name="connsiteX103" fmla="*/ 166459 w 362616"/>
                <a:gd name="connsiteY103" fmla="*/ 298159 h 341132"/>
                <a:gd name="connsiteX104" fmla="*/ 164292 w 362616"/>
                <a:gd name="connsiteY104" fmla="*/ 299145 h 341132"/>
                <a:gd name="connsiteX105" fmla="*/ 160537 w 362616"/>
                <a:gd name="connsiteY105" fmla="*/ 300005 h 341132"/>
                <a:gd name="connsiteX106" fmla="*/ 157533 w 362616"/>
                <a:gd name="connsiteY106" fmla="*/ 300584 h 341132"/>
                <a:gd name="connsiteX107" fmla="*/ 156398 w 362616"/>
                <a:gd name="connsiteY107" fmla="*/ 301147 h 341132"/>
                <a:gd name="connsiteX108" fmla="*/ 154802 w 362616"/>
                <a:gd name="connsiteY108" fmla="*/ 302305 h 341132"/>
                <a:gd name="connsiteX109" fmla="*/ 153527 w 362616"/>
                <a:gd name="connsiteY109" fmla="*/ 303698 h 341132"/>
                <a:gd name="connsiteX110" fmla="*/ 153222 w 362616"/>
                <a:gd name="connsiteY110" fmla="*/ 305200 h 341132"/>
                <a:gd name="connsiteX111" fmla="*/ 153480 w 362616"/>
                <a:gd name="connsiteY111" fmla="*/ 306921 h 341132"/>
                <a:gd name="connsiteX112" fmla="*/ 153926 w 362616"/>
                <a:gd name="connsiteY112" fmla="*/ 308329 h 341132"/>
                <a:gd name="connsiteX113" fmla="*/ 154482 w 362616"/>
                <a:gd name="connsiteY113" fmla="*/ 309292 h 341132"/>
                <a:gd name="connsiteX114" fmla="*/ 154818 w 362616"/>
                <a:gd name="connsiteY114" fmla="*/ 310504 h 341132"/>
                <a:gd name="connsiteX115" fmla="*/ 154364 w 362616"/>
                <a:gd name="connsiteY115" fmla="*/ 313767 h 341132"/>
                <a:gd name="connsiteX116" fmla="*/ 153277 w 362616"/>
                <a:gd name="connsiteY116" fmla="*/ 317545 h 341132"/>
                <a:gd name="connsiteX117" fmla="*/ 152228 w 362616"/>
                <a:gd name="connsiteY117" fmla="*/ 319227 h 341132"/>
                <a:gd name="connsiteX118" fmla="*/ 150546 w 362616"/>
                <a:gd name="connsiteY118" fmla="*/ 320151 h 341132"/>
                <a:gd name="connsiteX119" fmla="*/ 149091 w 362616"/>
                <a:gd name="connsiteY119" fmla="*/ 321183 h 341132"/>
                <a:gd name="connsiteX120" fmla="*/ 149569 w 362616"/>
                <a:gd name="connsiteY120" fmla="*/ 323656 h 341132"/>
                <a:gd name="connsiteX121" fmla="*/ 149819 w 362616"/>
                <a:gd name="connsiteY121" fmla="*/ 327200 h 341132"/>
                <a:gd name="connsiteX122" fmla="*/ 149412 w 362616"/>
                <a:gd name="connsiteY122" fmla="*/ 330032 h 341132"/>
                <a:gd name="connsiteX123" fmla="*/ 149342 w 362616"/>
                <a:gd name="connsiteY123" fmla="*/ 331776 h 341132"/>
                <a:gd name="connsiteX124" fmla="*/ 148724 w 362616"/>
                <a:gd name="connsiteY124" fmla="*/ 333591 h 341132"/>
                <a:gd name="connsiteX125" fmla="*/ 148364 w 362616"/>
                <a:gd name="connsiteY125" fmla="*/ 334866 h 341132"/>
                <a:gd name="connsiteX126" fmla="*/ 147636 w 362616"/>
                <a:gd name="connsiteY126" fmla="*/ 334554 h 341132"/>
                <a:gd name="connsiteX127" fmla="*/ 144616 w 362616"/>
                <a:gd name="connsiteY127" fmla="*/ 334702 h 341132"/>
                <a:gd name="connsiteX128" fmla="*/ 141330 w 362616"/>
                <a:gd name="connsiteY128" fmla="*/ 335672 h 341132"/>
                <a:gd name="connsiteX129" fmla="*/ 140180 w 362616"/>
                <a:gd name="connsiteY129" fmla="*/ 336447 h 341132"/>
                <a:gd name="connsiteX130" fmla="*/ 139930 w 362616"/>
                <a:gd name="connsiteY130" fmla="*/ 337503 h 341132"/>
                <a:gd name="connsiteX131" fmla="*/ 139202 w 362616"/>
                <a:gd name="connsiteY131" fmla="*/ 338215 h 341132"/>
                <a:gd name="connsiteX132" fmla="*/ 138154 w 362616"/>
                <a:gd name="connsiteY132" fmla="*/ 339013 h 341132"/>
                <a:gd name="connsiteX133" fmla="*/ 137145 w 362616"/>
                <a:gd name="connsiteY133" fmla="*/ 339991 h 341132"/>
                <a:gd name="connsiteX134" fmla="*/ 135330 w 362616"/>
                <a:gd name="connsiteY134" fmla="*/ 339834 h 341132"/>
                <a:gd name="connsiteX135" fmla="*/ 133577 w 362616"/>
                <a:gd name="connsiteY135" fmla="*/ 339162 h 341132"/>
                <a:gd name="connsiteX136" fmla="*/ 132662 w 362616"/>
                <a:gd name="connsiteY136" fmla="*/ 338512 h 341132"/>
                <a:gd name="connsiteX137" fmla="*/ 132607 w 362616"/>
                <a:gd name="connsiteY137" fmla="*/ 338121 h 341132"/>
                <a:gd name="connsiteX138" fmla="*/ 133178 w 362616"/>
                <a:gd name="connsiteY138" fmla="*/ 337166 h 341132"/>
                <a:gd name="connsiteX139" fmla="*/ 133671 w 362616"/>
                <a:gd name="connsiteY139" fmla="*/ 336126 h 341132"/>
                <a:gd name="connsiteX140" fmla="*/ 133718 w 362616"/>
                <a:gd name="connsiteY140" fmla="*/ 335437 h 341132"/>
                <a:gd name="connsiteX141" fmla="*/ 133124 w 362616"/>
                <a:gd name="connsiteY141" fmla="*/ 333748 h 341132"/>
                <a:gd name="connsiteX142" fmla="*/ 132639 w 362616"/>
                <a:gd name="connsiteY142" fmla="*/ 331933 h 341132"/>
                <a:gd name="connsiteX143" fmla="*/ 132834 w 362616"/>
                <a:gd name="connsiteY143" fmla="*/ 331064 h 341132"/>
                <a:gd name="connsiteX144" fmla="*/ 132404 w 362616"/>
                <a:gd name="connsiteY144" fmla="*/ 328389 h 341132"/>
                <a:gd name="connsiteX145" fmla="*/ 132169 w 362616"/>
                <a:gd name="connsiteY145" fmla="*/ 328256 h 341132"/>
                <a:gd name="connsiteX146" fmla="*/ 129869 w 362616"/>
                <a:gd name="connsiteY146" fmla="*/ 328944 h 341132"/>
                <a:gd name="connsiteX147" fmla="*/ 129032 w 362616"/>
                <a:gd name="connsiteY147" fmla="*/ 329116 h 341132"/>
                <a:gd name="connsiteX148" fmla="*/ 128555 w 362616"/>
                <a:gd name="connsiteY148" fmla="*/ 329413 h 341132"/>
                <a:gd name="connsiteX149" fmla="*/ 128398 w 362616"/>
                <a:gd name="connsiteY149" fmla="*/ 329922 h 341132"/>
                <a:gd name="connsiteX150" fmla="*/ 128954 w 362616"/>
                <a:gd name="connsiteY150" fmla="*/ 331620 h 341132"/>
                <a:gd name="connsiteX151" fmla="*/ 128594 w 362616"/>
                <a:gd name="connsiteY151" fmla="*/ 331909 h 341132"/>
                <a:gd name="connsiteX152" fmla="*/ 127303 w 362616"/>
                <a:gd name="connsiteY152" fmla="*/ 331870 h 341132"/>
                <a:gd name="connsiteX153" fmla="*/ 125503 w 362616"/>
                <a:gd name="connsiteY153" fmla="*/ 331307 h 341132"/>
                <a:gd name="connsiteX154" fmla="*/ 123540 w 362616"/>
                <a:gd name="connsiteY154" fmla="*/ 329750 h 341132"/>
                <a:gd name="connsiteX155" fmla="*/ 123047 w 362616"/>
                <a:gd name="connsiteY155" fmla="*/ 330258 h 341132"/>
                <a:gd name="connsiteX156" fmla="*/ 122836 w 362616"/>
                <a:gd name="connsiteY156" fmla="*/ 331494 h 341132"/>
                <a:gd name="connsiteX157" fmla="*/ 122703 w 362616"/>
                <a:gd name="connsiteY157" fmla="*/ 332958 h 341132"/>
                <a:gd name="connsiteX158" fmla="*/ 123204 w 362616"/>
                <a:gd name="connsiteY158" fmla="*/ 335617 h 341132"/>
                <a:gd name="connsiteX159" fmla="*/ 122679 w 362616"/>
                <a:gd name="connsiteY159" fmla="*/ 336564 h 341132"/>
                <a:gd name="connsiteX160" fmla="*/ 121365 w 362616"/>
                <a:gd name="connsiteY160" fmla="*/ 336392 h 341132"/>
                <a:gd name="connsiteX161" fmla="*/ 119597 w 362616"/>
                <a:gd name="connsiteY161" fmla="*/ 336400 h 341132"/>
                <a:gd name="connsiteX162" fmla="*/ 118056 w 362616"/>
                <a:gd name="connsiteY162" fmla="*/ 336658 h 341132"/>
                <a:gd name="connsiteX163" fmla="*/ 117031 w 362616"/>
                <a:gd name="connsiteY163" fmla="*/ 336721 h 341132"/>
                <a:gd name="connsiteX164" fmla="*/ 116397 w 362616"/>
                <a:gd name="connsiteY164" fmla="*/ 337667 h 341132"/>
                <a:gd name="connsiteX165" fmla="*/ 116123 w 362616"/>
                <a:gd name="connsiteY165" fmla="*/ 338731 h 341132"/>
                <a:gd name="connsiteX166" fmla="*/ 116741 w 362616"/>
                <a:gd name="connsiteY166" fmla="*/ 339905 h 341132"/>
                <a:gd name="connsiteX167" fmla="*/ 116647 w 362616"/>
                <a:gd name="connsiteY167" fmla="*/ 340405 h 341132"/>
                <a:gd name="connsiteX168" fmla="*/ 116170 w 362616"/>
                <a:gd name="connsiteY168" fmla="*/ 340859 h 341132"/>
                <a:gd name="connsiteX169" fmla="*/ 115568 w 362616"/>
                <a:gd name="connsiteY169" fmla="*/ 341133 h 341132"/>
                <a:gd name="connsiteX170" fmla="*/ 115067 w 362616"/>
                <a:gd name="connsiteY170" fmla="*/ 341102 h 341132"/>
                <a:gd name="connsiteX171" fmla="*/ 113643 w 362616"/>
                <a:gd name="connsiteY171" fmla="*/ 339795 h 341132"/>
                <a:gd name="connsiteX172" fmla="*/ 111938 w 362616"/>
                <a:gd name="connsiteY172" fmla="*/ 339310 h 341132"/>
                <a:gd name="connsiteX173" fmla="*/ 107971 w 362616"/>
                <a:gd name="connsiteY173" fmla="*/ 338559 h 341132"/>
                <a:gd name="connsiteX174" fmla="*/ 107494 w 362616"/>
                <a:gd name="connsiteY174" fmla="*/ 336775 h 341132"/>
                <a:gd name="connsiteX175" fmla="*/ 106837 w 362616"/>
                <a:gd name="connsiteY175" fmla="*/ 336744 h 341132"/>
                <a:gd name="connsiteX176" fmla="*/ 105921 w 362616"/>
                <a:gd name="connsiteY176" fmla="*/ 335805 h 341132"/>
                <a:gd name="connsiteX177" fmla="*/ 105014 w 362616"/>
                <a:gd name="connsiteY177" fmla="*/ 334561 h 341132"/>
                <a:gd name="connsiteX178" fmla="*/ 104247 w 362616"/>
                <a:gd name="connsiteY178" fmla="*/ 334624 h 341132"/>
                <a:gd name="connsiteX179" fmla="*/ 103606 w 362616"/>
                <a:gd name="connsiteY179" fmla="*/ 334976 h 341132"/>
                <a:gd name="connsiteX180" fmla="*/ 101431 w 362616"/>
                <a:gd name="connsiteY180" fmla="*/ 334835 h 341132"/>
                <a:gd name="connsiteX181" fmla="*/ 99499 w 362616"/>
                <a:gd name="connsiteY181" fmla="*/ 336721 h 341132"/>
                <a:gd name="connsiteX182" fmla="*/ 98067 w 362616"/>
                <a:gd name="connsiteY182" fmla="*/ 339068 h 341132"/>
                <a:gd name="connsiteX183" fmla="*/ 96534 w 362616"/>
                <a:gd name="connsiteY183" fmla="*/ 340194 h 341132"/>
                <a:gd name="connsiteX184" fmla="*/ 94844 w 362616"/>
                <a:gd name="connsiteY184" fmla="*/ 340687 h 341132"/>
                <a:gd name="connsiteX185" fmla="*/ 94194 w 362616"/>
                <a:gd name="connsiteY185" fmla="*/ 340703 h 341132"/>
                <a:gd name="connsiteX186" fmla="*/ 94546 w 362616"/>
                <a:gd name="connsiteY186" fmla="*/ 339224 h 341132"/>
                <a:gd name="connsiteX187" fmla="*/ 94304 w 362616"/>
                <a:gd name="connsiteY187" fmla="*/ 338137 h 341132"/>
                <a:gd name="connsiteX188" fmla="*/ 93827 w 362616"/>
                <a:gd name="connsiteY188" fmla="*/ 337174 h 341132"/>
                <a:gd name="connsiteX189" fmla="*/ 88906 w 362616"/>
                <a:gd name="connsiteY189" fmla="*/ 334600 h 341132"/>
                <a:gd name="connsiteX190" fmla="*/ 88139 w 362616"/>
                <a:gd name="connsiteY190" fmla="*/ 333537 h 341132"/>
                <a:gd name="connsiteX191" fmla="*/ 87364 w 362616"/>
                <a:gd name="connsiteY191" fmla="*/ 330610 h 341132"/>
                <a:gd name="connsiteX192" fmla="*/ 86871 w 362616"/>
                <a:gd name="connsiteY192" fmla="*/ 327684 h 341132"/>
                <a:gd name="connsiteX193" fmla="*/ 86926 w 362616"/>
                <a:gd name="connsiteY193" fmla="*/ 325971 h 341132"/>
                <a:gd name="connsiteX194" fmla="*/ 87263 w 362616"/>
                <a:gd name="connsiteY194" fmla="*/ 324430 h 341132"/>
                <a:gd name="connsiteX195" fmla="*/ 87122 w 362616"/>
                <a:gd name="connsiteY195" fmla="*/ 323241 h 341132"/>
                <a:gd name="connsiteX196" fmla="*/ 86582 w 362616"/>
                <a:gd name="connsiteY196" fmla="*/ 322333 h 341132"/>
                <a:gd name="connsiteX197" fmla="*/ 85103 w 362616"/>
                <a:gd name="connsiteY197" fmla="*/ 321457 h 341132"/>
                <a:gd name="connsiteX198" fmla="*/ 83570 w 362616"/>
                <a:gd name="connsiteY198" fmla="*/ 321050 h 341132"/>
                <a:gd name="connsiteX199" fmla="*/ 81614 w 362616"/>
                <a:gd name="connsiteY199" fmla="*/ 322192 h 341132"/>
                <a:gd name="connsiteX200" fmla="*/ 80675 w 362616"/>
                <a:gd name="connsiteY200" fmla="*/ 322412 h 341132"/>
                <a:gd name="connsiteX201" fmla="*/ 79799 w 362616"/>
                <a:gd name="connsiteY201" fmla="*/ 322333 h 341132"/>
                <a:gd name="connsiteX202" fmla="*/ 79345 w 362616"/>
                <a:gd name="connsiteY202" fmla="*/ 321911 h 341132"/>
                <a:gd name="connsiteX203" fmla="*/ 79408 w 362616"/>
                <a:gd name="connsiteY203" fmla="*/ 321324 h 341132"/>
                <a:gd name="connsiteX204" fmla="*/ 81536 w 362616"/>
                <a:gd name="connsiteY204" fmla="*/ 318187 h 341132"/>
                <a:gd name="connsiteX205" fmla="*/ 82569 w 362616"/>
                <a:gd name="connsiteY205" fmla="*/ 316880 h 341132"/>
                <a:gd name="connsiteX206" fmla="*/ 83813 w 362616"/>
                <a:gd name="connsiteY206" fmla="*/ 315879 h 341132"/>
                <a:gd name="connsiteX207" fmla="*/ 84650 w 362616"/>
                <a:gd name="connsiteY207" fmla="*/ 315347 h 341132"/>
                <a:gd name="connsiteX208" fmla="*/ 85189 w 362616"/>
                <a:gd name="connsiteY208" fmla="*/ 314580 h 341132"/>
                <a:gd name="connsiteX209" fmla="*/ 85236 w 362616"/>
                <a:gd name="connsiteY209" fmla="*/ 313970 h 341132"/>
                <a:gd name="connsiteX210" fmla="*/ 85041 w 362616"/>
                <a:gd name="connsiteY210" fmla="*/ 313532 h 341132"/>
                <a:gd name="connsiteX211" fmla="*/ 83656 w 362616"/>
                <a:gd name="connsiteY211" fmla="*/ 312953 h 341132"/>
                <a:gd name="connsiteX212" fmla="*/ 81497 w 362616"/>
                <a:gd name="connsiteY212" fmla="*/ 311490 h 341132"/>
                <a:gd name="connsiteX213" fmla="*/ 80347 w 362616"/>
                <a:gd name="connsiteY213" fmla="*/ 311333 h 341132"/>
                <a:gd name="connsiteX214" fmla="*/ 79384 w 362616"/>
                <a:gd name="connsiteY214" fmla="*/ 310669 h 341132"/>
                <a:gd name="connsiteX215" fmla="*/ 78367 w 362616"/>
                <a:gd name="connsiteY215" fmla="*/ 308376 h 341132"/>
                <a:gd name="connsiteX216" fmla="*/ 77890 w 362616"/>
                <a:gd name="connsiteY216" fmla="*/ 307938 h 341132"/>
                <a:gd name="connsiteX217" fmla="*/ 76873 w 362616"/>
                <a:gd name="connsiteY217" fmla="*/ 307704 h 341132"/>
                <a:gd name="connsiteX218" fmla="*/ 75934 w 362616"/>
                <a:gd name="connsiteY218" fmla="*/ 307140 h 341132"/>
                <a:gd name="connsiteX219" fmla="*/ 75981 w 362616"/>
                <a:gd name="connsiteY219" fmla="*/ 304159 h 341132"/>
                <a:gd name="connsiteX220" fmla="*/ 76020 w 362616"/>
                <a:gd name="connsiteY220" fmla="*/ 301585 h 341132"/>
                <a:gd name="connsiteX221" fmla="*/ 73924 w 362616"/>
                <a:gd name="connsiteY221" fmla="*/ 297439 h 341132"/>
                <a:gd name="connsiteX222" fmla="*/ 73110 w 362616"/>
                <a:gd name="connsiteY222" fmla="*/ 294826 h 341132"/>
                <a:gd name="connsiteX223" fmla="*/ 72054 w 362616"/>
                <a:gd name="connsiteY223" fmla="*/ 292135 h 341132"/>
                <a:gd name="connsiteX224" fmla="*/ 71084 w 362616"/>
                <a:gd name="connsiteY224" fmla="*/ 290875 h 341132"/>
                <a:gd name="connsiteX225" fmla="*/ 69386 w 362616"/>
                <a:gd name="connsiteY225" fmla="*/ 289819 h 341132"/>
                <a:gd name="connsiteX226" fmla="*/ 67297 w 362616"/>
                <a:gd name="connsiteY226" fmla="*/ 289084 h 341132"/>
                <a:gd name="connsiteX227" fmla="*/ 65443 w 362616"/>
                <a:gd name="connsiteY227" fmla="*/ 288912 h 341132"/>
                <a:gd name="connsiteX228" fmla="*/ 64019 w 362616"/>
                <a:gd name="connsiteY228" fmla="*/ 289162 h 341132"/>
                <a:gd name="connsiteX229" fmla="*/ 63354 w 362616"/>
                <a:gd name="connsiteY229" fmla="*/ 289491 h 341132"/>
                <a:gd name="connsiteX230" fmla="*/ 63386 w 362616"/>
                <a:gd name="connsiteY230" fmla="*/ 289991 h 341132"/>
                <a:gd name="connsiteX231" fmla="*/ 64543 w 362616"/>
                <a:gd name="connsiteY231" fmla="*/ 291689 h 341132"/>
                <a:gd name="connsiteX232" fmla="*/ 64755 w 362616"/>
                <a:gd name="connsiteY232" fmla="*/ 292636 h 341132"/>
                <a:gd name="connsiteX233" fmla="*/ 64559 w 362616"/>
                <a:gd name="connsiteY233" fmla="*/ 293551 h 341132"/>
                <a:gd name="connsiteX234" fmla="*/ 64168 w 362616"/>
                <a:gd name="connsiteY234" fmla="*/ 294161 h 341132"/>
                <a:gd name="connsiteX235" fmla="*/ 63143 w 362616"/>
                <a:gd name="connsiteY235" fmla="*/ 294231 h 341132"/>
                <a:gd name="connsiteX236" fmla="*/ 61344 w 362616"/>
                <a:gd name="connsiteY236" fmla="*/ 294756 h 341132"/>
                <a:gd name="connsiteX237" fmla="*/ 59130 w 362616"/>
                <a:gd name="connsiteY237" fmla="*/ 295788 h 341132"/>
                <a:gd name="connsiteX238" fmla="*/ 57581 w 362616"/>
                <a:gd name="connsiteY238" fmla="*/ 296672 h 341132"/>
                <a:gd name="connsiteX239" fmla="*/ 56337 w 362616"/>
                <a:gd name="connsiteY239" fmla="*/ 298910 h 341132"/>
                <a:gd name="connsiteX240" fmla="*/ 55476 w 362616"/>
                <a:gd name="connsiteY240" fmla="*/ 299192 h 341132"/>
                <a:gd name="connsiteX241" fmla="*/ 54013 w 362616"/>
                <a:gd name="connsiteY241" fmla="*/ 298910 h 341132"/>
                <a:gd name="connsiteX242" fmla="*/ 49843 w 362616"/>
                <a:gd name="connsiteY242" fmla="*/ 297259 h 341132"/>
                <a:gd name="connsiteX243" fmla="*/ 46409 w 362616"/>
                <a:gd name="connsiteY243" fmla="*/ 295898 h 341132"/>
                <a:gd name="connsiteX244" fmla="*/ 44038 w 362616"/>
                <a:gd name="connsiteY244" fmla="*/ 295116 h 341132"/>
                <a:gd name="connsiteX245" fmla="*/ 42614 w 362616"/>
                <a:gd name="connsiteY245" fmla="*/ 295616 h 341132"/>
                <a:gd name="connsiteX246" fmla="*/ 41887 w 362616"/>
                <a:gd name="connsiteY246" fmla="*/ 295859 h 341132"/>
                <a:gd name="connsiteX247" fmla="*/ 39845 w 362616"/>
                <a:gd name="connsiteY247" fmla="*/ 296766 h 341132"/>
                <a:gd name="connsiteX248" fmla="*/ 37130 w 362616"/>
                <a:gd name="connsiteY248" fmla="*/ 300076 h 341132"/>
                <a:gd name="connsiteX249" fmla="*/ 36481 w 362616"/>
                <a:gd name="connsiteY249" fmla="*/ 301171 h 341132"/>
                <a:gd name="connsiteX250" fmla="*/ 35941 w 362616"/>
                <a:gd name="connsiteY250" fmla="*/ 301523 h 341132"/>
                <a:gd name="connsiteX251" fmla="*/ 35205 w 362616"/>
                <a:gd name="connsiteY251" fmla="*/ 302102 h 341132"/>
                <a:gd name="connsiteX252" fmla="*/ 34501 w 362616"/>
                <a:gd name="connsiteY252" fmla="*/ 302117 h 341132"/>
                <a:gd name="connsiteX253" fmla="*/ 33938 w 362616"/>
                <a:gd name="connsiteY253" fmla="*/ 301726 h 341132"/>
                <a:gd name="connsiteX254" fmla="*/ 33758 w 362616"/>
                <a:gd name="connsiteY254" fmla="*/ 301484 h 341132"/>
                <a:gd name="connsiteX255" fmla="*/ 32365 w 362616"/>
                <a:gd name="connsiteY255" fmla="*/ 299098 h 341132"/>
                <a:gd name="connsiteX256" fmla="*/ 30840 w 362616"/>
                <a:gd name="connsiteY256" fmla="*/ 296469 h 341132"/>
                <a:gd name="connsiteX257" fmla="*/ 29588 w 362616"/>
                <a:gd name="connsiteY257" fmla="*/ 295280 h 341132"/>
                <a:gd name="connsiteX258" fmla="*/ 28016 w 362616"/>
                <a:gd name="connsiteY258" fmla="*/ 295225 h 341132"/>
                <a:gd name="connsiteX259" fmla="*/ 26678 w 362616"/>
                <a:gd name="connsiteY259" fmla="*/ 296046 h 341132"/>
                <a:gd name="connsiteX260" fmla="*/ 25278 w 362616"/>
                <a:gd name="connsiteY260" fmla="*/ 297736 h 341132"/>
                <a:gd name="connsiteX261" fmla="*/ 23517 w 362616"/>
                <a:gd name="connsiteY261" fmla="*/ 299301 h 341132"/>
                <a:gd name="connsiteX262" fmla="*/ 22399 w 362616"/>
                <a:gd name="connsiteY262" fmla="*/ 299770 h 341132"/>
                <a:gd name="connsiteX263" fmla="*/ 21421 w 362616"/>
                <a:gd name="connsiteY263" fmla="*/ 299512 h 341132"/>
                <a:gd name="connsiteX264" fmla="*/ 19019 w 362616"/>
                <a:gd name="connsiteY264" fmla="*/ 297541 h 341132"/>
                <a:gd name="connsiteX265" fmla="*/ 17305 w 362616"/>
                <a:gd name="connsiteY265" fmla="*/ 296133 h 341132"/>
                <a:gd name="connsiteX266" fmla="*/ 17094 w 362616"/>
                <a:gd name="connsiteY266" fmla="*/ 295429 h 341132"/>
                <a:gd name="connsiteX267" fmla="*/ 17697 w 362616"/>
                <a:gd name="connsiteY267" fmla="*/ 294349 h 341132"/>
                <a:gd name="connsiteX268" fmla="*/ 18291 w 362616"/>
                <a:gd name="connsiteY268" fmla="*/ 292737 h 341132"/>
                <a:gd name="connsiteX269" fmla="*/ 18941 w 362616"/>
                <a:gd name="connsiteY269" fmla="*/ 291431 h 341132"/>
                <a:gd name="connsiteX270" fmla="*/ 19566 w 362616"/>
                <a:gd name="connsiteY270" fmla="*/ 290828 h 341132"/>
                <a:gd name="connsiteX271" fmla="*/ 19723 w 362616"/>
                <a:gd name="connsiteY271" fmla="*/ 289162 h 341132"/>
                <a:gd name="connsiteX272" fmla="*/ 18268 w 362616"/>
                <a:gd name="connsiteY272" fmla="*/ 287981 h 341132"/>
                <a:gd name="connsiteX273" fmla="*/ 18221 w 362616"/>
                <a:gd name="connsiteY273" fmla="*/ 287410 h 341132"/>
                <a:gd name="connsiteX274" fmla="*/ 18370 w 362616"/>
                <a:gd name="connsiteY274" fmla="*/ 285845 h 341132"/>
                <a:gd name="connsiteX275" fmla="*/ 19019 w 362616"/>
                <a:gd name="connsiteY275" fmla="*/ 282535 h 341132"/>
                <a:gd name="connsiteX276" fmla="*/ 18956 w 362616"/>
                <a:gd name="connsiteY276" fmla="*/ 281276 h 341132"/>
                <a:gd name="connsiteX277" fmla="*/ 19543 w 362616"/>
                <a:gd name="connsiteY277" fmla="*/ 278812 h 341132"/>
                <a:gd name="connsiteX278" fmla="*/ 18589 w 362616"/>
                <a:gd name="connsiteY278" fmla="*/ 277700 h 341132"/>
                <a:gd name="connsiteX279" fmla="*/ 18370 w 362616"/>
                <a:gd name="connsiteY279" fmla="*/ 276879 h 341132"/>
                <a:gd name="connsiteX280" fmla="*/ 17298 w 362616"/>
                <a:gd name="connsiteY280" fmla="*/ 275565 h 341132"/>
                <a:gd name="connsiteX281" fmla="*/ 16069 w 362616"/>
                <a:gd name="connsiteY281" fmla="*/ 273703 h 341132"/>
                <a:gd name="connsiteX282" fmla="*/ 15788 w 362616"/>
                <a:gd name="connsiteY282" fmla="*/ 272208 h 341132"/>
                <a:gd name="connsiteX283" fmla="*/ 15358 w 362616"/>
                <a:gd name="connsiteY283" fmla="*/ 271019 h 341132"/>
                <a:gd name="connsiteX284" fmla="*/ 14176 w 362616"/>
                <a:gd name="connsiteY284" fmla="*/ 269228 h 341132"/>
                <a:gd name="connsiteX285" fmla="*/ 13315 w 362616"/>
                <a:gd name="connsiteY285" fmla="*/ 268946 h 341132"/>
                <a:gd name="connsiteX286" fmla="*/ 11469 w 362616"/>
                <a:gd name="connsiteY286" fmla="*/ 268672 h 341132"/>
                <a:gd name="connsiteX287" fmla="*/ 11164 w 362616"/>
                <a:gd name="connsiteY287" fmla="*/ 269290 h 341132"/>
                <a:gd name="connsiteX288" fmla="*/ 10483 w 362616"/>
                <a:gd name="connsiteY288" fmla="*/ 270182 h 341132"/>
                <a:gd name="connsiteX289" fmla="*/ 9858 w 362616"/>
                <a:gd name="connsiteY289" fmla="*/ 270440 h 341132"/>
                <a:gd name="connsiteX290" fmla="*/ 8848 w 362616"/>
                <a:gd name="connsiteY290" fmla="*/ 269345 h 341132"/>
                <a:gd name="connsiteX291" fmla="*/ 8465 w 362616"/>
                <a:gd name="connsiteY291" fmla="*/ 268406 h 341132"/>
                <a:gd name="connsiteX292" fmla="*/ 8473 w 362616"/>
                <a:gd name="connsiteY292" fmla="*/ 267553 h 341132"/>
                <a:gd name="connsiteX293" fmla="*/ 7104 w 362616"/>
                <a:gd name="connsiteY293" fmla="*/ 266059 h 341132"/>
                <a:gd name="connsiteX294" fmla="*/ 4976 w 362616"/>
                <a:gd name="connsiteY294" fmla="*/ 263321 h 341132"/>
                <a:gd name="connsiteX295" fmla="*/ 5195 w 362616"/>
                <a:gd name="connsiteY295" fmla="*/ 261060 h 341132"/>
                <a:gd name="connsiteX296" fmla="*/ 6509 w 362616"/>
                <a:gd name="connsiteY296" fmla="*/ 259840 h 341132"/>
                <a:gd name="connsiteX297" fmla="*/ 6900 w 362616"/>
                <a:gd name="connsiteY297" fmla="*/ 258916 h 341132"/>
                <a:gd name="connsiteX298" fmla="*/ 7018 w 362616"/>
                <a:gd name="connsiteY298" fmla="*/ 257884 h 341132"/>
                <a:gd name="connsiteX299" fmla="*/ 6423 w 362616"/>
                <a:gd name="connsiteY299" fmla="*/ 256632 h 341132"/>
                <a:gd name="connsiteX300" fmla="*/ 5719 w 362616"/>
                <a:gd name="connsiteY300" fmla="*/ 255646 h 341132"/>
                <a:gd name="connsiteX301" fmla="*/ 5915 w 362616"/>
                <a:gd name="connsiteY301" fmla="*/ 253464 h 341132"/>
                <a:gd name="connsiteX302" fmla="*/ 5742 w 362616"/>
                <a:gd name="connsiteY302" fmla="*/ 250428 h 341132"/>
                <a:gd name="connsiteX303" fmla="*/ 4663 w 362616"/>
                <a:gd name="connsiteY303" fmla="*/ 248910 h 341132"/>
                <a:gd name="connsiteX304" fmla="*/ 3685 w 362616"/>
                <a:gd name="connsiteY304" fmla="*/ 247799 h 341132"/>
                <a:gd name="connsiteX305" fmla="*/ 2316 w 362616"/>
                <a:gd name="connsiteY305" fmla="*/ 246602 h 341132"/>
                <a:gd name="connsiteX306" fmla="*/ 1150 w 362616"/>
                <a:gd name="connsiteY306" fmla="*/ 244756 h 341132"/>
                <a:gd name="connsiteX307" fmla="*/ 1619 w 362616"/>
                <a:gd name="connsiteY307" fmla="*/ 242221 h 341132"/>
                <a:gd name="connsiteX308" fmla="*/ 2065 w 362616"/>
                <a:gd name="connsiteY308" fmla="*/ 240477 h 341132"/>
                <a:gd name="connsiteX309" fmla="*/ 0 w 362616"/>
                <a:gd name="connsiteY309" fmla="*/ 236854 h 341132"/>
                <a:gd name="connsiteX310" fmla="*/ 3865 w 362616"/>
                <a:gd name="connsiteY310" fmla="*/ 238286 h 341132"/>
                <a:gd name="connsiteX311" fmla="*/ 4373 w 362616"/>
                <a:gd name="connsiteY311" fmla="*/ 237817 h 341132"/>
                <a:gd name="connsiteX312" fmla="*/ 5688 w 362616"/>
                <a:gd name="connsiteY312" fmla="*/ 236940 h 341132"/>
                <a:gd name="connsiteX313" fmla="*/ 7464 w 362616"/>
                <a:gd name="connsiteY313" fmla="*/ 235094 h 341132"/>
                <a:gd name="connsiteX314" fmla="*/ 8950 w 362616"/>
                <a:gd name="connsiteY314" fmla="*/ 232646 h 341132"/>
                <a:gd name="connsiteX315" fmla="*/ 9623 w 362616"/>
                <a:gd name="connsiteY315" fmla="*/ 229618 h 341132"/>
                <a:gd name="connsiteX316" fmla="*/ 9920 w 362616"/>
                <a:gd name="connsiteY316" fmla="*/ 227005 h 341132"/>
                <a:gd name="connsiteX317" fmla="*/ 10585 w 362616"/>
                <a:gd name="connsiteY317" fmla="*/ 224791 h 341132"/>
                <a:gd name="connsiteX318" fmla="*/ 11430 w 362616"/>
                <a:gd name="connsiteY318" fmla="*/ 222913 h 341132"/>
                <a:gd name="connsiteX319" fmla="*/ 13277 w 362616"/>
                <a:gd name="connsiteY319" fmla="*/ 220957 h 341132"/>
                <a:gd name="connsiteX320" fmla="*/ 15013 w 362616"/>
                <a:gd name="connsiteY320" fmla="*/ 219572 h 341132"/>
                <a:gd name="connsiteX321" fmla="*/ 17079 w 362616"/>
                <a:gd name="connsiteY321" fmla="*/ 218133 h 341132"/>
                <a:gd name="connsiteX322" fmla="*/ 18127 w 362616"/>
                <a:gd name="connsiteY322" fmla="*/ 218391 h 341132"/>
                <a:gd name="connsiteX323" fmla="*/ 20091 w 362616"/>
                <a:gd name="connsiteY323" fmla="*/ 220402 h 341132"/>
                <a:gd name="connsiteX324" fmla="*/ 24401 w 362616"/>
                <a:gd name="connsiteY324" fmla="*/ 224431 h 341132"/>
                <a:gd name="connsiteX325" fmla="*/ 27961 w 362616"/>
                <a:gd name="connsiteY325" fmla="*/ 227498 h 341132"/>
                <a:gd name="connsiteX326" fmla="*/ 29260 w 362616"/>
                <a:gd name="connsiteY326" fmla="*/ 229125 h 341132"/>
                <a:gd name="connsiteX327" fmla="*/ 30410 w 362616"/>
                <a:gd name="connsiteY327" fmla="*/ 229140 h 341132"/>
                <a:gd name="connsiteX328" fmla="*/ 32178 w 362616"/>
                <a:gd name="connsiteY328" fmla="*/ 226168 h 341132"/>
                <a:gd name="connsiteX329" fmla="*/ 34009 w 362616"/>
                <a:gd name="connsiteY329" fmla="*/ 223609 h 341132"/>
                <a:gd name="connsiteX330" fmla="*/ 34783 w 362616"/>
                <a:gd name="connsiteY330" fmla="*/ 222983 h 341132"/>
                <a:gd name="connsiteX331" fmla="*/ 37193 w 362616"/>
                <a:gd name="connsiteY331" fmla="*/ 222702 h 341132"/>
                <a:gd name="connsiteX332" fmla="*/ 39243 w 362616"/>
                <a:gd name="connsiteY332" fmla="*/ 222592 h 341132"/>
                <a:gd name="connsiteX333" fmla="*/ 41034 w 362616"/>
                <a:gd name="connsiteY333" fmla="*/ 222639 h 341132"/>
                <a:gd name="connsiteX334" fmla="*/ 44320 w 362616"/>
                <a:gd name="connsiteY334" fmla="*/ 223132 h 341132"/>
                <a:gd name="connsiteX335" fmla="*/ 45822 w 362616"/>
                <a:gd name="connsiteY335" fmla="*/ 223586 h 341132"/>
                <a:gd name="connsiteX336" fmla="*/ 47230 w 362616"/>
                <a:gd name="connsiteY336" fmla="*/ 223860 h 341132"/>
                <a:gd name="connsiteX337" fmla="*/ 51361 w 362616"/>
                <a:gd name="connsiteY337" fmla="*/ 224086 h 341132"/>
                <a:gd name="connsiteX338" fmla="*/ 55453 w 362616"/>
                <a:gd name="connsiteY338" fmla="*/ 223461 h 341132"/>
                <a:gd name="connsiteX339" fmla="*/ 59341 w 362616"/>
                <a:gd name="connsiteY339" fmla="*/ 222655 h 341132"/>
                <a:gd name="connsiteX340" fmla="*/ 62220 w 362616"/>
                <a:gd name="connsiteY340" fmla="*/ 222178 h 341132"/>
                <a:gd name="connsiteX341" fmla="*/ 62369 w 362616"/>
                <a:gd name="connsiteY341" fmla="*/ 220965 h 341132"/>
                <a:gd name="connsiteX342" fmla="*/ 62204 w 362616"/>
                <a:gd name="connsiteY342" fmla="*/ 219533 h 341132"/>
                <a:gd name="connsiteX343" fmla="*/ 62666 w 362616"/>
                <a:gd name="connsiteY343" fmla="*/ 218446 h 341132"/>
                <a:gd name="connsiteX344" fmla="*/ 63573 w 362616"/>
                <a:gd name="connsiteY344" fmla="*/ 217437 h 341132"/>
                <a:gd name="connsiteX345" fmla="*/ 64340 w 362616"/>
                <a:gd name="connsiteY345" fmla="*/ 217210 h 341132"/>
                <a:gd name="connsiteX346" fmla="*/ 64669 w 362616"/>
                <a:gd name="connsiteY346" fmla="*/ 220652 h 341132"/>
                <a:gd name="connsiteX347" fmla="*/ 65584 w 362616"/>
                <a:gd name="connsiteY347" fmla="*/ 221168 h 341132"/>
                <a:gd name="connsiteX348" fmla="*/ 68150 w 362616"/>
                <a:gd name="connsiteY348" fmla="*/ 221317 h 341132"/>
                <a:gd name="connsiteX349" fmla="*/ 72320 w 362616"/>
                <a:gd name="connsiteY349" fmla="*/ 221317 h 341132"/>
                <a:gd name="connsiteX350" fmla="*/ 76795 w 362616"/>
                <a:gd name="connsiteY350" fmla="*/ 221317 h 341132"/>
                <a:gd name="connsiteX351" fmla="*/ 81270 w 362616"/>
                <a:gd name="connsiteY351" fmla="*/ 221317 h 341132"/>
                <a:gd name="connsiteX352" fmla="*/ 85753 w 362616"/>
                <a:gd name="connsiteY352" fmla="*/ 221317 h 341132"/>
                <a:gd name="connsiteX353" fmla="*/ 90228 w 362616"/>
                <a:gd name="connsiteY353" fmla="*/ 221317 h 341132"/>
                <a:gd name="connsiteX354" fmla="*/ 94703 w 362616"/>
                <a:gd name="connsiteY354" fmla="*/ 221317 h 341132"/>
                <a:gd name="connsiteX355" fmla="*/ 99186 w 362616"/>
                <a:gd name="connsiteY355" fmla="*/ 221317 h 341132"/>
                <a:gd name="connsiteX356" fmla="*/ 103660 w 362616"/>
                <a:gd name="connsiteY356" fmla="*/ 221317 h 341132"/>
                <a:gd name="connsiteX357" fmla="*/ 108143 w 362616"/>
                <a:gd name="connsiteY357" fmla="*/ 221317 h 341132"/>
                <a:gd name="connsiteX358" fmla="*/ 112618 w 362616"/>
                <a:gd name="connsiteY358" fmla="*/ 221317 h 341132"/>
                <a:gd name="connsiteX359" fmla="*/ 117093 w 362616"/>
                <a:gd name="connsiteY359" fmla="*/ 221317 h 341132"/>
                <a:gd name="connsiteX360" fmla="*/ 121568 w 362616"/>
                <a:gd name="connsiteY360" fmla="*/ 221317 h 341132"/>
                <a:gd name="connsiteX361" fmla="*/ 126051 w 362616"/>
                <a:gd name="connsiteY361" fmla="*/ 221317 h 341132"/>
                <a:gd name="connsiteX362" fmla="*/ 130526 w 362616"/>
                <a:gd name="connsiteY362" fmla="*/ 221317 h 341132"/>
                <a:gd name="connsiteX363" fmla="*/ 135009 w 362616"/>
                <a:gd name="connsiteY363" fmla="*/ 221317 h 341132"/>
                <a:gd name="connsiteX364" fmla="*/ 139484 w 362616"/>
                <a:gd name="connsiteY364" fmla="*/ 221317 h 341132"/>
                <a:gd name="connsiteX365" fmla="*/ 143967 w 362616"/>
                <a:gd name="connsiteY365" fmla="*/ 221317 h 341132"/>
                <a:gd name="connsiteX366" fmla="*/ 148606 w 362616"/>
                <a:gd name="connsiteY366" fmla="*/ 221317 h 341132"/>
                <a:gd name="connsiteX367" fmla="*/ 149858 w 362616"/>
                <a:gd name="connsiteY367" fmla="*/ 214675 h 341132"/>
                <a:gd name="connsiteX368" fmla="*/ 151000 w 362616"/>
                <a:gd name="connsiteY368" fmla="*/ 208580 h 341132"/>
                <a:gd name="connsiteX369" fmla="*/ 151955 w 362616"/>
                <a:gd name="connsiteY369" fmla="*/ 203464 h 341132"/>
                <a:gd name="connsiteX370" fmla="*/ 148669 w 362616"/>
                <a:gd name="connsiteY370" fmla="*/ 199850 h 341132"/>
                <a:gd name="connsiteX371" fmla="*/ 146056 w 362616"/>
                <a:gd name="connsiteY371" fmla="*/ 196970 h 341132"/>
                <a:gd name="connsiteX372" fmla="*/ 145445 w 362616"/>
                <a:gd name="connsiteY372" fmla="*/ 191478 h 341132"/>
                <a:gd name="connsiteX373" fmla="*/ 144827 w 362616"/>
                <a:gd name="connsiteY373" fmla="*/ 185807 h 341132"/>
                <a:gd name="connsiteX374" fmla="*/ 144202 w 362616"/>
                <a:gd name="connsiteY374" fmla="*/ 180127 h 341132"/>
                <a:gd name="connsiteX375" fmla="*/ 143568 w 362616"/>
                <a:gd name="connsiteY375" fmla="*/ 174439 h 341132"/>
                <a:gd name="connsiteX376" fmla="*/ 142950 w 362616"/>
                <a:gd name="connsiteY376" fmla="*/ 168744 h 341132"/>
                <a:gd name="connsiteX377" fmla="*/ 142324 w 362616"/>
                <a:gd name="connsiteY377" fmla="*/ 163040 h 341132"/>
                <a:gd name="connsiteX378" fmla="*/ 141698 w 362616"/>
                <a:gd name="connsiteY378" fmla="*/ 157329 h 341132"/>
                <a:gd name="connsiteX379" fmla="*/ 141072 w 362616"/>
                <a:gd name="connsiteY379" fmla="*/ 151610 h 341132"/>
                <a:gd name="connsiteX380" fmla="*/ 140446 w 362616"/>
                <a:gd name="connsiteY380" fmla="*/ 145883 h 341132"/>
                <a:gd name="connsiteX381" fmla="*/ 139820 w 362616"/>
                <a:gd name="connsiteY381" fmla="*/ 140141 h 341132"/>
                <a:gd name="connsiteX382" fmla="*/ 139194 w 362616"/>
                <a:gd name="connsiteY382" fmla="*/ 134399 h 341132"/>
                <a:gd name="connsiteX383" fmla="*/ 138569 w 362616"/>
                <a:gd name="connsiteY383" fmla="*/ 128649 h 341132"/>
                <a:gd name="connsiteX384" fmla="*/ 137943 w 362616"/>
                <a:gd name="connsiteY384" fmla="*/ 122882 h 341132"/>
                <a:gd name="connsiteX385" fmla="*/ 137325 w 362616"/>
                <a:gd name="connsiteY385" fmla="*/ 117109 h 341132"/>
                <a:gd name="connsiteX386" fmla="*/ 136699 w 362616"/>
                <a:gd name="connsiteY386" fmla="*/ 111327 h 341132"/>
                <a:gd name="connsiteX387" fmla="*/ 136065 w 362616"/>
                <a:gd name="connsiteY387" fmla="*/ 105530 h 341132"/>
                <a:gd name="connsiteX388" fmla="*/ 135447 w 362616"/>
                <a:gd name="connsiteY388" fmla="*/ 99733 h 341132"/>
                <a:gd name="connsiteX389" fmla="*/ 134821 w 362616"/>
                <a:gd name="connsiteY389" fmla="*/ 93920 h 341132"/>
                <a:gd name="connsiteX390" fmla="*/ 134195 w 362616"/>
                <a:gd name="connsiteY390" fmla="*/ 88100 h 341132"/>
                <a:gd name="connsiteX391" fmla="*/ 133569 w 362616"/>
                <a:gd name="connsiteY391" fmla="*/ 82271 h 341132"/>
                <a:gd name="connsiteX392" fmla="*/ 132944 w 362616"/>
                <a:gd name="connsiteY392" fmla="*/ 76427 h 341132"/>
                <a:gd name="connsiteX393" fmla="*/ 132318 w 362616"/>
                <a:gd name="connsiteY393" fmla="*/ 70583 h 341132"/>
                <a:gd name="connsiteX394" fmla="*/ 131692 w 362616"/>
                <a:gd name="connsiteY394" fmla="*/ 64715 h 341132"/>
                <a:gd name="connsiteX395" fmla="*/ 131066 w 362616"/>
                <a:gd name="connsiteY395" fmla="*/ 58848 h 341132"/>
                <a:gd name="connsiteX396" fmla="*/ 130440 w 362616"/>
                <a:gd name="connsiteY396" fmla="*/ 52965 h 341132"/>
                <a:gd name="connsiteX397" fmla="*/ 129822 w 362616"/>
                <a:gd name="connsiteY397" fmla="*/ 47074 h 341132"/>
                <a:gd name="connsiteX398" fmla="*/ 129196 w 362616"/>
                <a:gd name="connsiteY398" fmla="*/ 41167 h 341132"/>
                <a:gd name="connsiteX399" fmla="*/ 128570 w 362616"/>
                <a:gd name="connsiteY399" fmla="*/ 35252 h 341132"/>
                <a:gd name="connsiteX400" fmla="*/ 127944 w 362616"/>
                <a:gd name="connsiteY400" fmla="*/ 29322 h 341132"/>
                <a:gd name="connsiteX401" fmla="*/ 127319 w 362616"/>
                <a:gd name="connsiteY401" fmla="*/ 23384 h 341132"/>
                <a:gd name="connsiteX402" fmla="*/ 126693 w 362616"/>
                <a:gd name="connsiteY402" fmla="*/ 17438 h 341132"/>
                <a:gd name="connsiteX403" fmla="*/ 126067 w 362616"/>
                <a:gd name="connsiteY403" fmla="*/ 11477 h 341132"/>
                <a:gd name="connsiteX404" fmla="*/ 125441 w 362616"/>
                <a:gd name="connsiteY404" fmla="*/ 5500 h 341132"/>
                <a:gd name="connsiteX405" fmla="*/ 124854 w 362616"/>
                <a:gd name="connsiteY405" fmla="*/ 16 h 341132"/>
                <a:gd name="connsiteX406" fmla="*/ 131598 w 362616"/>
                <a:gd name="connsiteY406" fmla="*/ 16 h 341132"/>
                <a:gd name="connsiteX407" fmla="*/ 138788 w 362616"/>
                <a:gd name="connsiteY407" fmla="*/ 8 h 341132"/>
                <a:gd name="connsiteX408" fmla="*/ 145790 w 362616"/>
                <a:gd name="connsiteY408" fmla="*/ 8 h 341132"/>
                <a:gd name="connsiteX409" fmla="*/ 156062 w 362616"/>
                <a:gd name="connsiteY409" fmla="*/ 0 h 341132"/>
                <a:gd name="connsiteX410" fmla="*/ 163752 w 362616"/>
                <a:gd name="connsiteY410" fmla="*/ 0 h 341132"/>
                <a:gd name="connsiteX411" fmla="*/ 170457 w 362616"/>
                <a:gd name="connsiteY411" fmla="*/ 4600 h 341132"/>
                <a:gd name="connsiteX412" fmla="*/ 176536 w 362616"/>
                <a:gd name="connsiteY412" fmla="*/ 8942 h 341132"/>
                <a:gd name="connsiteX413" fmla="*/ 183726 w 362616"/>
                <a:gd name="connsiteY413" fmla="*/ 14082 h 341132"/>
                <a:gd name="connsiteX414" fmla="*/ 190915 w 362616"/>
                <a:gd name="connsiteY414" fmla="*/ 19214 h 341132"/>
                <a:gd name="connsiteX415" fmla="*/ 198113 w 362616"/>
                <a:gd name="connsiteY415" fmla="*/ 24339 h 341132"/>
                <a:gd name="connsiteX416" fmla="*/ 205303 w 362616"/>
                <a:gd name="connsiteY416" fmla="*/ 29447 h 341132"/>
                <a:gd name="connsiteX417" fmla="*/ 212492 w 362616"/>
                <a:gd name="connsiteY417" fmla="*/ 34548 h 341132"/>
                <a:gd name="connsiteX418" fmla="*/ 219674 w 362616"/>
                <a:gd name="connsiteY418" fmla="*/ 39649 h 341132"/>
                <a:gd name="connsiteX419" fmla="*/ 226872 w 362616"/>
                <a:gd name="connsiteY419" fmla="*/ 44726 h 341132"/>
                <a:gd name="connsiteX420" fmla="*/ 234061 w 362616"/>
                <a:gd name="connsiteY420" fmla="*/ 49812 h 341132"/>
                <a:gd name="connsiteX421" fmla="*/ 241251 w 362616"/>
                <a:gd name="connsiteY421" fmla="*/ 54881 h 341132"/>
                <a:gd name="connsiteX422" fmla="*/ 248441 w 362616"/>
                <a:gd name="connsiteY422" fmla="*/ 59943 h 341132"/>
                <a:gd name="connsiteX423" fmla="*/ 255631 w 362616"/>
                <a:gd name="connsiteY423" fmla="*/ 64997 h 341132"/>
                <a:gd name="connsiteX424" fmla="*/ 262820 w 362616"/>
                <a:gd name="connsiteY424" fmla="*/ 70043 h 341132"/>
                <a:gd name="connsiteX425" fmla="*/ 270010 w 362616"/>
                <a:gd name="connsiteY425" fmla="*/ 75081 h 341132"/>
                <a:gd name="connsiteX426" fmla="*/ 277200 w 362616"/>
                <a:gd name="connsiteY426" fmla="*/ 80112 h 341132"/>
                <a:gd name="connsiteX427" fmla="*/ 284390 w 362616"/>
                <a:gd name="connsiteY427" fmla="*/ 85135 h 341132"/>
                <a:gd name="connsiteX428" fmla="*/ 291580 w 362616"/>
                <a:gd name="connsiteY428" fmla="*/ 90157 h 341132"/>
                <a:gd name="connsiteX429" fmla="*/ 294795 w 362616"/>
                <a:gd name="connsiteY429" fmla="*/ 92395 h 341132"/>
                <a:gd name="connsiteX430" fmla="*/ 295092 w 362616"/>
                <a:gd name="connsiteY430" fmla="*/ 93318 h 341132"/>
                <a:gd name="connsiteX431" fmla="*/ 295390 w 362616"/>
                <a:gd name="connsiteY431" fmla="*/ 95203 h 341132"/>
                <a:gd name="connsiteX432" fmla="*/ 295202 w 362616"/>
                <a:gd name="connsiteY432" fmla="*/ 97323 h 341132"/>
                <a:gd name="connsiteX433" fmla="*/ 295233 w 362616"/>
                <a:gd name="connsiteY433" fmla="*/ 99052 h 341132"/>
                <a:gd name="connsiteX434" fmla="*/ 296180 w 362616"/>
                <a:gd name="connsiteY434" fmla="*/ 100218 h 341132"/>
                <a:gd name="connsiteX435" fmla="*/ 297971 w 362616"/>
                <a:gd name="connsiteY435" fmla="*/ 101470 h 341132"/>
                <a:gd name="connsiteX436" fmla="*/ 305004 w 362616"/>
                <a:gd name="connsiteY436" fmla="*/ 105163 h 341132"/>
                <a:gd name="connsiteX437" fmla="*/ 305560 w 362616"/>
                <a:gd name="connsiteY437" fmla="*/ 105890 h 341132"/>
                <a:gd name="connsiteX438" fmla="*/ 305810 w 362616"/>
                <a:gd name="connsiteY438" fmla="*/ 107416 h 341132"/>
                <a:gd name="connsiteX439" fmla="*/ 306647 w 362616"/>
                <a:gd name="connsiteY439" fmla="*/ 109286 h 341132"/>
                <a:gd name="connsiteX440" fmla="*/ 308134 w 362616"/>
                <a:gd name="connsiteY440" fmla="*/ 110381 h 341132"/>
                <a:gd name="connsiteX441" fmla="*/ 309871 w 362616"/>
                <a:gd name="connsiteY441" fmla="*/ 111186 h 341132"/>
                <a:gd name="connsiteX442" fmla="*/ 311991 w 362616"/>
                <a:gd name="connsiteY442" fmla="*/ 111750 h 341132"/>
                <a:gd name="connsiteX443" fmla="*/ 318367 w 362616"/>
                <a:gd name="connsiteY443" fmla="*/ 112329 h 341132"/>
                <a:gd name="connsiteX444" fmla="*/ 319720 w 362616"/>
                <a:gd name="connsiteY444" fmla="*/ 113197 h 341132"/>
                <a:gd name="connsiteX445" fmla="*/ 322474 w 362616"/>
                <a:gd name="connsiteY445" fmla="*/ 116600 h 341132"/>
                <a:gd name="connsiteX446" fmla="*/ 323968 w 362616"/>
                <a:gd name="connsiteY446" fmla="*/ 117273 h 341132"/>
                <a:gd name="connsiteX447" fmla="*/ 328217 w 362616"/>
                <a:gd name="connsiteY447" fmla="*/ 118251 h 341132"/>
                <a:gd name="connsiteX448" fmla="*/ 331291 w 362616"/>
                <a:gd name="connsiteY448" fmla="*/ 118799 h 341132"/>
                <a:gd name="connsiteX449" fmla="*/ 332558 w 362616"/>
                <a:gd name="connsiteY449" fmla="*/ 119112 h 341132"/>
                <a:gd name="connsiteX450" fmla="*/ 335344 w 362616"/>
                <a:gd name="connsiteY450" fmla="*/ 120019 h 341132"/>
                <a:gd name="connsiteX451" fmla="*/ 338371 w 362616"/>
                <a:gd name="connsiteY451" fmla="*/ 121568 h 341132"/>
                <a:gd name="connsiteX452" fmla="*/ 339975 w 362616"/>
                <a:gd name="connsiteY452" fmla="*/ 122969 h 341132"/>
                <a:gd name="connsiteX453" fmla="*/ 339975 w 362616"/>
                <a:gd name="connsiteY453" fmla="*/ 123407 h 341132"/>
                <a:gd name="connsiteX454" fmla="*/ 339960 w 362616"/>
                <a:gd name="connsiteY454" fmla="*/ 124627 h 341132"/>
                <a:gd name="connsiteX455" fmla="*/ 339936 w 362616"/>
                <a:gd name="connsiteY455" fmla="*/ 128281 h 341132"/>
                <a:gd name="connsiteX456" fmla="*/ 340492 w 362616"/>
                <a:gd name="connsiteY456" fmla="*/ 130291 h 341132"/>
                <a:gd name="connsiteX457" fmla="*/ 341125 w 362616"/>
                <a:gd name="connsiteY457" fmla="*/ 131747 h 341132"/>
                <a:gd name="connsiteX458" fmla="*/ 341094 w 362616"/>
                <a:gd name="connsiteY458" fmla="*/ 132630 h 341132"/>
                <a:gd name="connsiteX459" fmla="*/ 340327 w 362616"/>
                <a:gd name="connsiteY459" fmla="*/ 133257 h 341132"/>
                <a:gd name="connsiteX460" fmla="*/ 339733 w 362616"/>
                <a:gd name="connsiteY460" fmla="*/ 134031 h 341132"/>
                <a:gd name="connsiteX461" fmla="*/ 339404 w 362616"/>
                <a:gd name="connsiteY461" fmla="*/ 135048 h 341132"/>
                <a:gd name="connsiteX462" fmla="*/ 338536 w 362616"/>
                <a:gd name="connsiteY462" fmla="*/ 136339 h 341132"/>
                <a:gd name="connsiteX463" fmla="*/ 337839 w 362616"/>
                <a:gd name="connsiteY463" fmla="*/ 137778 h 341132"/>
                <a:gd name="connsiteX464" fmla="*/ 338137 w 362616"/>
                <a:gd name="connsiteY464" fmla="*/ 138858 h 341132"/>
                <a:gd name="connsiteX465" fmla="*/ 339334 w 362616"/>
                <a:gd name="connsiteY465" fmla="*/ 139562 h 341132"/>
                <a:gd name="connsiteX466" fmla="*/ 341125 w 362616"/>
                <a:gd name="connsiteY466" fmla="*/ 140931 h 341132"/>
                <a:gd name="connsiteX467" fmla="*/ 342612 w 362616"/>
                <a:gd name="connsiteY467" fmla="*/ 141510 h 341132"/>
                <a:gd name="connsiteX468" fmla="*/ 343339 w 362616"/>
                <a:gd name="connsiteY468" fmla="*/ 141549 h 341132"/>
                <a:gd name="connsiteX469" fmla="*/ 344309 w 362616"/>
                <a:gd name="connsiteY469" fmla="*/ 141510 h 341132"/>
                <a:gd name="connsiteX470" fmla="*/ 345146 w 362616"/>
                <a:gd name="connsiteY470" fmla="*/ 141330 h 341132"/>
                <a:gd name="connsiteX471" fmla="*/ 350513 w 362616"/>
                <a:gd name="connsiteY471" fmla="*/ 140282 h 341132"/>
                <a:gd name="connsiteX472" fmla="*/ 355489 w 362616"/>
                <a:gd name="connsiteY472" fmla="*/ 139304 h 341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Lst>
              <a:rect l="l" t="t" r="r" b="b"/>
              <a:pathLst>
                <a:path w="362616" h="341132">
                  <a:moveTo>
                    <a:pt x="362460" y="137943"/>
                  </a:moveTo>
                  <a:lnTo>
                    <a:pt x="362475" y="141980"/>
                  </a:lnTo>
                  <a:lnTo>
                    <a:pt x="362491" y="148058"/>
                  </a:lnTo>
                  <a:lnTo>
                    <a:pt x="362515" y="154826"/>
                  </a:lnTo>
                  <a:lnTo>
                    <a:pt x="362530" y="161053"/>
                  </a:lnTo>
                  <a:lnTo>
                    <a:pt x="362554" y="168141"/>
                  </a:lnTo>
                  <a:lnTo>
                    <a:pt x="362577" y="173829"/>
                  </a:lnTo>
                  <a:lnTo>
                    <a:pt x="362593" y="180549"/>
                  </a:lnTo>
                  <a:lnTo>
                    <a:pt x="362616" y="187223"/>
                  </a:lnTo>
                  <a:lnTo>
                    <a:pt x="361920" y="187989"/>
                  </a:lnTo>
                  <a:lnTo>
                    <a:pt x="361662" y="191737"/>
                  </a:lnTo>
                  <a:lnTo>
                    <a:pt x="361466" y="196666"/>
                  </a:lnTo>
                  <a:lnTo>
                    <a:pt x="360128" y="201766"/>
                  </a:lnTo>
                  <a:lnTo>
                    <a:pt x="357789" y="205522"/>
                  </a:lnTo>
                  <a:lnTo>
                    <a:pt x="356944" y="209089"/>
                  </a:lnTo>
                  <a:lnTo>
                    <a:pt x="356303" y="211131"/>
                  </a:lnTo>
                  <a:lnTo>
                    <a:pt x="355426" y="212242"/>
                  </a:lnTo>
                  <a:lnTo>
                    <a:pt x="355223" y="213572"/>
                  </a:lnTo>
                  <a:lnTo>
                    <a:pt x="354762" y="215449"/>
                  </a:lnTo>
                  <a:lnTo>
                    <a:pt x="354018" y="216662"/>
                  </a:lnTo>
                  <a:lnTo>
                    <a:pt x="353439" y="217288"/>
                  </a:lnTo>
                  <a:lnTo>
                    <a:pt x="351084" y="218023"/>
                  </a:lnTo>
                  <a:lnTo>
                    <a:pt x="346938" y="221614"/>
                  </a:lnTo>
                  <a:lnTo>
                    <a:pt x="346578" y="224486"/>
                  </a:lnTo>
                  <a:lnTo>
                    <a:pt x="341853" y="223695"/>
                  </a:lnTo>
                  <a:lnTo>
                    <a:pt x="336830" y="222882"/>
                  </a:lnTo>
                  <a:lnTo>
                    <a:pt x="336157" y="222936"/>
                  </a:lnTo>
                  <a:lnTo>
                    <a:pt x="335735" y="223312"/>
                  </a:lnTo>
                  <a:lnTo>
                    <a:pt x="335531" y="224830"/>
                  </a:lnTo>
                  <a:lnTo>
                    <a:pt x="328694" y="225080"/>
                  </a:lnTo>
                  <a:lnTo>
                    <a:pt x="322795" y="225299"/>
                  </a:lnTo>
                  <a:lnTo>
                    <a:pt x="315488" y="225550"/>
                  </a:lnTo>
                  <a:lnTo>
                    <a:pt x="310465" y="225722"/>
                  </a:lnTo>
                  <a:lnTo>
                    <a:pt x="304097" y="226066"/>
                  </a:lnTo>
                  <a:lnTo>
                    <a:pt x="298190" y="226387"/>
                  </a:lnTo>
                  <a:lnTo>
                    <a:pt x="294263" y="229688"/>
                  </a:lnTo>
                  <a:lnTo>
                    <a:pt x="290719" y="232833"/>
                  </a:lnTo>
                  <a:lnTo>
                    <a:pt x="290437" y="232943"/>
                  </a:lnTo>
                  <a:lnTo>
                    <a:pt x="285414" y="233561"/>
                  </a:lnTo>
                  <a:lnTo>
                    <a:pt x="279148" y="233013"/>
                  </a:lnTo>
                  <a:lnTo>
                    <a:pt x="275925" y="232982"/>
                  </a:lnTo>
                  <a:lnTo>
                    <a:pt x="274657" y="233357"/>
                  </a:lnTo>
                  <a:lnTo>
                    <a:pt x="274415" y="234539"/>
                  </a:lnTo>
                  <a:lnTo>
                    <a:pt x="269799" y="232880"/>
                  </a:lnTo>
                  <a:lnTo>
                    <a:pt x="264463" y="231198"/>
                  </a:lnTo>
                  <a:lnTo>
                    <a:pt x="260739" y="232254"/>
                  </a:lnTo>
                  <a:lnTo>
                    <a:pt x="260145" y="231894"/>
                  </a:lnTo>
                  <a:lnTo>
                    <a:pt x="259660" y="231190"/>
                  </a:lnTo>
                  <a:lnTo>
                    <a:pt x="257861" y="230783"/>
                  </a:lnTo>
                  <a:lnTo>
                    <a:pt x="255005" y="230963"/>
                  </a:lnTo>
                  <a:lnTo>
                    <a:pt x="252939" y="231464"/>
                  </a:lnTo>
                  <a:lnTo>
                    <a:pt x="249700" y="233952"/>
                  </a:lnTo>
                  <a:lnTo>
                    <a:pt x="247260" y="236119"/>
                  </a:lnTo>
                  <a:lnTo>
                    <a:pt x="246595" y="236612"/>
                  </a:lnTo>
                  <a:lnTo>
                    <a:pt x="243184" y="237926"/>
                  </a:lnTo>
                  <a:lnTo>
                    <a:pt x="236847" y="240977"/>
                  </a:lnTo>
                  <a:lnTo>
                    <a:pt x="233248" y="243223"/>
                  </a:lnTo>
                  <a:lnTo>
                    <a:pt x="232419" y="243630"/>
                  </a:lnTo>
                  <a:lnTo>
                    <a:pt x="230823" y="244138"/>
                  </a:lnTo>
                  <a:lnTo>
                    <a:pt x="228366" y="244240"/>
                  </a:lnTo>
                  <a:lnTo>
                    <a:pt x="226316" y="244803"/>
                  </a:lnTo>
                  <a:lnTo>
                    <a:pt x="224470" y="250702"/>
                  </a:lnTo>
                  <a:lnTo>
                    <a:pt x="223242" y="251289"/>
                  </a:lnTo>
                  <a:lnTo>
                    <a:pt x="215684" y="248910"/>
                  </a:lnTo>
                  <a:lnTo>
                    <a:pt x="214159" y="249262"/>
                  </a:lnTo>
                  <a:lnTo>
                    <a:pt x="212844" y="249959"/>
                  </a:lnTo>
                  <a:lnTo>
                    <a:pt x="208627" y="253417"/>
                  </a:lnTo>
                  <a:lnTo>
                    <a:pt x="206539" y="256186"/>
                  </a:lnTo>
                  <a:lnTo>
                    <a:pt x="205396" y="259863"/>
                  </a:lnTo>
                  <a:lnTo>
                    <a:pt x="205561" y="260998"/>
                  </a:lnTo>
                  <a:lnTo>
                    <a:pt x="205592" y="262281"/>
                  </a:lnTo>
                  <a:lnTo>
                    <a:pt x="204849" y="262977"/>
                  </a:lnTo>
                  <a:lnTo>
                    <a:pt x="203832" y="263227"/>
                  </a:lnTo>
                  <a:lnTo>
                    <a:pt x="202916" y="263188"/>
                  </a:lnTo>
                  <a:lnTo>
                    <a:pt x="199412" y="262429"/>
                  </a:lnTo>
                  <a:lnTo>
                    <a:pt x="198316" y="262758"/>
                  </a:lnTo>
                  <a:lnTo>
                    <a:pt x="197839" y="264573"/>
                  </a:lnTo>
                  <a:lnTo>
                    <a:pt x="197909" y="268531"/>
                  </a:lnTo>
                  <a:lnTo>
                    <a:pt x="197143" y="271223"/>
                  </a:lnTo>
                  <a:lnTo>
                    <a:pt x="195062" y="272052"/>
                  </a:lnTo>
                  <a:lnTo>
                    <a:pt x="193450" y="273116"/>
                  </a:lnTo>
                  <a:lnTo>
                    <a:pt x="192183" y="273421"/>
                  </a:lnTo>
                  <a:lnTo>
                    <a:pt x="191126" y="273163"/>
                  </a:lnTo>
                  <a:lnTo>
                    <a:pt x="185032" y="269142"/>
                  </a:lnTo>
                  <a:lnTo>
                    <a:pt x="182974" y="268500"/>
                  </a:lnTo>
                  <a:lnTo>
                    <a:pt x="180690" y="268946"/>
                  </a:lnTo>
                  <a:lnTo>
                    <a:pt x="178500" y="270652"/>
                  </a:lnTo>
                  <a:lnTo>
                    <a:pt x="177506" y="271770"/>
                  </a:lnTo>
                  <a:lnTo>
                    <a:pt x="176137" y="273093"/>
                  </a:lnTo>
                  <a:lnTo>
                    <a:pt x="174596" y="274853"/>
                  </a:lnTo>
                  <a:lnTo>
                    <a:pt x="175003" y="276339"/>
                  </a:lnTo>
                  <a:lnTo>
                    <a:pt x="176090" y="278068"/>
                  </a:lnTo>
                  <a:lnTo>
                    <a:pt x="176864" y="280212"/>
                  </a:lnTo>
                  <a:lnTo>
                    <a:pt x="176825" y="282129"/>
                  </a:lnTo>
                  <a:lnTo>
                    <a:pt x="171263" y="284851"/>
                  </a:lnTo>
                  <a:lnTo>
                    <a:pt x="171717" y="285782"/>
                  </a:lnTo>
                  <a:lnTo>
                    <a:pt x="172554" y="286877"/>
                  </a:lnTo>
                  <a:lnTo>
                    <a:pt x="172562" y="288857"/>
                  </a:lnTo>
                  <a:lnTo>
                    <a:pt x="172405" y="292323"/>
                  </a:lnTo>
                  <a:lnTo>
                    <a:pt x="171278" y="293574"/>
                  </a:lnTo>
                  <a:lnTo>
                    <a:pt x="169823" y="294810"/>
                  </a:lnTo>
                  <a:lnTo>
                    <a:pt x="168924" y="296399"/>
                  </a:lnTo>
                  <a:lnTo>
                    <a:pt x="168040" y="297181"/>
                  </a:lnTo>
                  <a:lnTo>
                    <a:pt x="166459" y="298159"/>
                  </a:lnTo>
                  <a:lnTo>
                    <a:pt x="164292" y="299145"/>
                  </a:lnTo>
                  <a:lnTo>
                    <a:pt x="160537" y="300005"/>
                  </a:lnTo>
                  <a:lnTo>
                    <a:pt x="157533" y="300584"/>
                  </a:lnTo>
                  <a:lnTo>
                    <a:pt x="156398" y="301147"/>
                  </a:lnTo>
                  <a:lnTo>
                    <a:pt x="154802" y="302305"/>
                  </a:lnTo>
                  <a:lnTo>
                    <a:pt x="153527" y="303698"/>
                  </a:lnTo>
                  <a:lnTo>
                    <a:pt x="153222" y="305200"/>
                  </a:lnTo>
                  <a:lnTo>
                    <a:pt x="153480" y="306921"/>
                  </a:lnTo>
                  <a:lnTo>
                    <a:pt x="153926" y="308329"/>
                  </a:lnTo>
                  <a:lnTo>
                    <a:pt x="154482" y="309292"/>
                  </a:lnTo>
                  <a:lnTo>
                    <a:pt x="154818" y="310504"/>
                  </a:lnTo>
                  <a:lnTo>
                    <a:pt x="154364" y="313767"/>
                  </a:lnTo>
                  <a:lnTo>
                    <a:pt x="153277" y="317545"/>
                  </a:lnTo>
                  <a:lnTo>
                    <a:pt x="152228" y="319227"/>
                  </a:lnTo>
                  <a:lnTo>
                    <a:pt x="150546" y="320151"/>
                  </a:lnTo>
                  <a:lnTo>
                    <a:pt x="149091" y="321183"/>
                  </a:lnTo>
                  <a:lnTo>
                    <a:pt x="149569" y="323656"/>
                  </a:lnTo>
                  <a:lnTo>
                    <a:pt x="149819" y="327200"/>
                  </a:lnTo>
                  <a:lnTo>
                    <a:pt x="149412" y="330032"/>
                  </a:lnTo>
                  <a:lnTo>
                    <a:pt x="149342" y="331776"/>
                  </a:lnTo>
                  <a:lnTo>
                    <a:pt x="148724" y="333591"/>
                  </a:lnTo>
                  <a:lnTo>
                    <a:pt x="148364" y="334866"/>
                  </a:lnTo>
                  <a:lnTo>
                    <a:pt x="147636" y="334554"/>
                  </a:lnTo>
                  <a:lnTo>
                    <a:pt x="144616" y="334702"/>
                  </a:lnTo>
                  <a:lnTo>
                    <a:pt x="141330" y="335672"/>
                  </a:lnTo>
                  <a:lnTo>
                    <a:pt x="140180" y="336447"/>
                  </a:lnTo>
                  <a:lnTo>
                    <a:pt x="139930" y="337503"/>
                  </a:lnTo>
                  <a:lnTo>
                    <a:pt x="139202" y="338215"/>
                  </a:lnTo>
                  <a:lnTo>
                    <a:pt x="138154" y="339013"/>
                  </a:lnTo>
                  <a:lnTo>
                    <a:pt x="137145" y="339991"/>
                  </a:lnTo>
                  <a:lnTo>
                    <a:pt x="135330" y="339834"/>
                  </a:lnTo>
                  <a:lnTo>
                    <a:pt x="133577" y="339162"/>
                  </a:lnTo>
                  <a:lnTo>
                    <a:pt x="132662" y="338512"/>
                  </a:lnTo>
                  <a:lnTo>
                    <a:pt x="132607" y="338121"/>
                  </a:lnTo>
                  <a:lnTo>
                    <a:pt x="133178" y="337166"/>
                  </a:lnTo>
                  <a:lnTo>
                    <a:pt x="133671" y="336126"/>
                  </a:lnTo>
                  <a:lnTo>
                    <a:pt x="133718" y="335437"/>
                  </a:lnTo>
                  <a:lnTo>
                    <a:pt x="133124" y="333748"/>
                  </a:lnTo>
                  <a:lnTo>
                    <a:pt x="132639" y="331933"/>
                  </a:lnTo>
                  <a:lnTo>
                    <a:pt x="132834" y="331064"/>
                  </a:lnTo>
                  <a:lnTo>
                    <a:pt x="132404" y="328389"/>
                  </a:lnTo>
                  <a:lnTo>
                    <a:pt x="132169" y="328256"/>
                  </a:lnTo>
                  <a:lnTo>
                    <a:pt x="129869" y="328944"/>
                  </a:lnTo>
                  <a:lnTo>
                    <a:pt x="129032" y="329116"/>
                  </a:lnTo>
                  <a:lnTo>
                    <a:pt x="128555" y="329413"/>
                  </a:lnTo>
                  <a:lnTo>
                    <a:pt x="128398" y="329922"/>
                  </a:lnTo>
                  <a:lnTo>
                    <a:pt x="128954" y="331620"/>
                  </a:lnTo>
                  <a:lnTo>
                    <a:pt x="128594" y="331909"/>
                  </a:lnTo>
                  <a:lnTo>
                    <a:pt x="127303" y="331870"/>
                  </a:lnTo>
                  <a:lnTo>
                    <a:pt x="125503" y="331307"/>
                  </a:lnTo>
                  <a:lnTo>
                    <a:pt x="123540" y="329750"/>
                  </a:lnTo>
                  <a:lnTo>
                    <a:pt x="123047" y="330258"/>
                  </a:lnTo>
                  <a:lnTo>
                    <a:pt x="122836" y="331494"/>
                  </a:lnTo>
                  <a:lnTo>
                    <a:pt x="122703" y="332958"/>
                  </a:lnTo>
                  <a:lnTo>
                    <a:pt x="123204" y="335617"/>
                  </a:lnTo>
                  <a:lnTo>
                    <a:pt x="122679" y="336564"/>
                  </a:lnTo>
                  <a:lnTo>
                    <a:pt x="121365" y="336392"/>
                  </a:lnTo>
                  <a:lnTo>
                    <a:pt x="119597" y="336400"/>
                  </a:lnTo>
                  <a:lnTo>
                    <a:pt x="118056" y="336658"/>
                  </a:lnTo>
                  <a:lnTo>
                    <a:pt x="117031" y="336721"/>
                  </a:lnTo>
                  <a:lnTo>
                    <a:pt x="116397" y="337667"/>
                  </a:lnTo>
                  <a:lnTo>
                    <a:pt x="116123" y="338731"/>
                  </a:lnTo>
                  <a:lnTo>
                    <a:pt x="116741" y="339905"/>
                  </a:lnTo>
                  <a:lnTo>
                    <a:pt x="116647" y="340405"/>
                  </a:lnTo>
                  <a:lnTo>
                    <a:pt x="116170" y="340859"/>
                  </a:lnTo>
                  <a:lnTo>
                    <a:pt x="115568" y="341133"/>
                  </a:lnTo>
                  <a:lnTo>
                    <a:pt x="115067" y="341102"/>
                  </a:lnTo>
                  <a:lnTo>
                    <a:pt x="113643" y="339795"/>
                  </a:lnTo>
                  <a:lnTo>
                    <a:pt x="111938" y="339310"/>
                  </a:lnTo>
                  <a:lnTo>
                    <a:pt x="107971" y="338559"/>
                  </a:lnTo>
                  <a:lnTo>
                    <a:pt x="107494" y="336775"/>
                  </a:lnTo>
                  <a:lnTo>
                    <a:pt x="106837" y="336744"/>
                  </a:lnTo>
                  <a:lnTo>
                    <a:pt x="105921" y="335805"/>
                  </a:lnTo>
                  <a:lnTo>
                    <a:pt x="105014" y="334561"/>
                  </a:lnTo>
                  <a:lnTo>
                    <a:pt x="104247" y="334624"/>
                  </a:lnTo>
                  <a:lnTo>
                    <a:pt x="103606" y="334976"/>
                  </a:lnTo>
                  <a:lnTo>
                    <a:pt x="101431" y="334835"/>
                  </a:lnTo>
                  <a:lnTo>
                    <a:pt x="99499" y="336721"/>
                  </a:lnTo>
                  <a:lnTo>
                    <a:pt x="98067" y="339068"/>
                  </a:lnTo>
                  <a:lnTo>
                    <a:pt x="96534" y="340194"/>
                  </a:lnTo>
                  <a:lnTo>
                    <a:pt x="94844" y="340687"/>
                  </a:lnTo>
                  <a:lnTo>
                    <a:pt x="94194" y="340703"/>
                  </a:lnTo>
                  <a:lnTo>
                    <a:pt x="94546" y="339224"/>
                  </a:lnTo>
                  <a:lnTo>
                    <a:pt x="94304" y="338137"/>
                  </a:lnTo>
                  <a:lnTo>
                    <a:pt x="93827" y="337174"/>
                  </a:lnTo>
                  <a:lnTo>
                    <a:pt x="88906" y="334600"/>
                  </a:lnTo>
                  <a:lnTo>
                    <a:pt x="88139" y="333537"/>
                  </a:lnTo>
                  <a:lnTo>
                    <a:pt x="87364" y="330610"/>
                  </a:lnTo>
                  <a:lnTo>
                    <a:pt x="86871" y="327684"/>
                  </a:lnTo>
                  <a:lnTo>
                    <a:pt x="86926" y="325971"/>
                  </a:lnTo>
                  <a:lnTo>
                    <a:pt x="87263" y="324430"/>
                  </a:lnTo>
                  <a:lnTo>
                    <a:pt x="87122" y="323241"/>
                  </a:lnTo>
                  <a:lnTo>
                    <a:pt x="86582" y="322333"/>
                  </a:lnTo>
                  <a:lnTo>
                    <a:pt x="85103" y="321457"/>
                  </a:lnTo>
                  <a:lnTo>
                    <a:pt x="83570" y="321050"/>
                  </a:lnTo>
                  <a:lnTo>
                    <a:pt x="81614" y="322192"/>
                  </a:lnTo>
                  <a:lnTo>
                    <a:pt x="80675" y="322412"/>
                  </a:lnTo>
                  <a:lnTo>
                    <a:pt x="79799" y="322333"/>
                  </a:lnTo>
                  <a:lnTo>
                    <a:pt x="79345" y="321911"/>
                  </a:lnTo>
                  <a:lnTo>
                    <a:pt x="79408" y="321324"/>
                  </a:lnTo>
                  <a:lnTo>
                    <a:pt x="81536" y="318187"/>
                  </a:lnTo>
                  <a:lnTo>
                    <a:pt x="82569" y="316880"/>
                  </a:lnTo>
                  <a:lnTo>
                    <a:pt x="83813" y="315879"/>
                  </a:lnTo>
                  <a:lnTo>
                    <a:pt x="84650" y="315347"/>
                  </a:lnTo>
                  <a:lnTo>
                    <a:pt x="85189" y="314580"/>
                  </a:lnTo>
                  <a:lnTo>
                    <a:pt x="85236" y="313970"/>
                  </a:lnTo>
                  <a:lnTo>
                    <a:pt x="85041" y="313532"/>
                  </a:lnTo>
                  <a:lnTo>
                    <a:pt x="83656" y="312953"/>
                  </a:lnTo>
                  <a:lnTo>
                    <a:pt x="81497" y="311490"/>
                  </a:lnTo>
                  <a:lnTo>
                    <a:pt x="80347" y="311333"/>
                  </a:lnTo>
                  <a:lnTo>
                    <a:pt x="79384" y="310669"/>
                  </a:lnTo>
                  <a:lnTo>
                    <a:pt x="78367" y="308376"/>
                  </a:lnTo>
                  <a:lnTo>
                    <a:pt x="77890" y="307938"/>
                  </a:lnTo>
                  <a:lnTo>
                    <a:pt x="76873" y="307704"/>
                  </a:lnTo>
                  <a:lnTo>
                    <a:pt x="75934" y="307140"/>
                  </a:lnTo>
                  <a:lnTo>
                    <a:pt x="75981" y="304159"/>
                  </a:lnTo>
                  <a:lnTo>
                    <a:pt x="76020" y="301585"/>
                  </a:lnTo>
                  <a:lnTo>
                    <a:pt x="73924" y="297439"/>
                  </a:lnTo>
                  <a:lnTo>
                    <a:pt x="73110" y="294826"/>
                  </a:lnTo>
                  <a:lnTo>
                    <a:pt x="72054" y="292135"/>
                  </a:lnTo>
                  <a:lnTo>
                    <a:pt x="71084" y="290875"/>
                  </a:lnTo>
                  <a:lnTo>
                    <a:pt x="69386" y="289819"/>
                  </a:lnTo>
                  <a:lnTo>
                    <a:pt x="67297" y="289084"/>
                  </a:lnTo>
                  <a:lnTo>
                    <a:pt x="65443" y="288912"/>
                  </a:lnTo>
                  <a:lnTo>
                    <a:pt x="64019" y="289162"/>
                  </a:lnTo>
                  <a:lnTo>
                    <a:pt x="63354" y="289491"/>
                  </a:lnTo>
                  <a:lnTo>
                    <a:pt x="63386" y="289991"/>
                  </a:lnTo>
                  <a:lnTo>
                    <a:pt x="64543" y="291689"/>
                  </a:lnTo>
                  <a:lnTo>
                    <a:pt x="64755" y="292636"/>
                  </a:lnTo>
                  <a:lnTo>
                    <a:pt x="64559" y="293551"/>
                  </a:lnTo>
                  <a:lnTo>
                    <a:pt x="64168" y="294161"/>
                  </a:lnTo>
                  <a:lnTo>
                    <a:pt x="63143" y="294231"/>
                  </a:lnTo>
                  <a:lnTo>
                    <a:pt x="61344" y="294756"/>
                  </a:lnTo>
                  <a:lnTo>
                    <a:pt x="59130" y="295788"/>
                  </a:lnTo>
                  <a:lnTo>
                    <a:pt x="57581" y="296672"/>
                  </a:lnTo>
                  <a:lnTo>
                    <a:pt x="56337" y="298910"/>
                  </a:lnTo>
                  <a:lnTo>
                    <a:pt x="55476" y="299192"/>
                  </a:lnTo>
                  <a:lnTo>
                    <a:pt x="54013" y="298910"/>
                  </a:lnTo>
                  <a:lnTo>
                    <a:pt x="49843" y="297259"/>
                  </a:lnTo>
                  <a:lnTo>
                    <a:pt x="46409" y="295898"/>
                  </a:lnTo>
                  <a:lnTo>
                    <a:pt x="44038" y="295116"/>
                  </a:lnTo>
                  <a:lnTo>
                    <a:pt x="42614" y="295616"/>
                  </a:lnTo>
                  <a:lnTo>
                    <a:pt x="41887" y="295859"/>
                  </a:lnTo>
                  <a:lnTo>
                    <a:pt x="39845" y="296766"/>
                  </a:lnTo>
                  <a:lnTo>
                    <a:pt x="37130" y="300076"/>
                  </a:lnTo>
                  <a:lnTo>
                    <a:pt x="36481" y="301171"/>
                  </a:lnTo>
                  <a:lnTo>
                    <a:pt x="35941" y="301523"/>
                  </a:lnTo>
                  <a:lnTo>
                    <a:pt x="35205" y="302102"/>
                  </a:lnTo>
                  <a:lnTo>
                    <a:pt x="34501" y="302117"/>
                  </a:lnTo>
                  <a:lnTo>
                    <a:pt x="33938" y="301726"/>
                  </a:lnTo>
                  <a:lnTo>
                    <a:pt x="33758" y="301484"/>
                  </a:lnTo>
                  <a:lnTo>
                    <a:pt x="32365" y="299098"/>
                  </a:lnTo>
                  <a:lnTo>
                    <a:pt x="30840" y="296469"/>
                  </a:lnTo>
                  <a:lnTo>
                    <a:pt x="29588" y="295280"/>
                  </a:lnTo>
                  <a:lnTo>
                    <a:pt x="28016" y="295225"/>
                  </a:lnTo>
                  <a:lnTo>
                    <a:pt x="26678" y="296046"/>
                  </a:lnTo>
                  <a:lnTo>
                    <a:pt x="25278" y="297736"/>
                  </a:lnTo>
                  <a:lnTo>
                    <a:pt x="23517" y="299301"/>
                  </a:lnTo>
                  <a:lnTo>
                    <a:pt x="22399" y="299770"/>
                  </a:lnTo>
                  <a:lnTo>
                    <a:pt x="21421" y="299512"/>
                  </a:lnTo>
                  <a:lnTo>
                    <a:pt x="19019" y="297541"/>
                  </a:lnTo>
                  <a:lnTo>
                    <a:pt x="17305" y="296133"/>
                  </a:lnTo>
                  <a:lnTo>
                    <a:pt x="17094" y="295429"/>
                  </a:lnTo>
                  <a:lnTo>
                    <a:pt x="17697" y="294349"/>
                  </a:lnTo>
                  <a:lnTo>
                    <a:pt x="18291" y="292737"/>
                  </a:lnTo>
                  <a:lnTo>
                    <a:pt x="18941" y="291431"/>
                  </a:lnTo>
                  <a:lnTo>
                    <a:pt x="19566" y="290828"/>
                  </a:lnTo>
                  <a:lnTo>
                    <a:pt x="19723" y="289162"/>
                  </a:lnTo>
                  <a:lnTo>
                    <a:pt x="18268" y="287981"/>
                  </a:lnTo>
                  <a:lnTo>
                    <a:pt x="18221" y="287410"/>
                  </a:lnTo>
                  <a:lnTo>
                    <a:pt x="18370" y="285845"/>
                  </a:lnTo>
                  <a:lnTo>
                    <a:pt x="19019" y="282535"/>
                  </a:lnTo>
                  <a:lnTo>
                    <a:pt x="18956" y="281276"/>
                  </a:lnTo>
                  <a:lnTo>
                    <a:pt x="19543" y="278812"/>
                  </a:lnTo>
                  <a:lnTo>
                    <a:pt x="18589" y="277700"/>
                  </a:lnTo>
                  <a:lnTo>
                    <a:pt x="18370" y="276879"/>
                  </a:lnTo>
                  <a:lnTo>
                    <a:pt x="17298" y="275565"/>
                  </a:lnTo>
                  <a:lnTo>
                    <a:pt x="16069" y="273703"/>
                  </a:lnTo>
                  <a:lnTo>
                    <a:pt x="15788" y="272208"/>
                  </a:lnTo>
                  <a:lnTo>
                    <a:pt x="15358" y="271019"/>
                  </a:lnTo>
                  <a:lnTo>
                    <a:pt x="14176" y="269228"/>
                  </a:lnTo>
                  <a:lnTo>
                    <a:pt x="13315" y="268946"/>
                  </a:lnTo>
                  <a:lnTo>
                    <a:pt x="11469" y="268672"/>
                  </a:lnTo>
                  <a:lnTo>
                    <a:pt x="11164" y="269290"/>
                  </a:lnTo>
                  <a:lnTo>
                    <a:pt x="10483" y="270182"/>
                  </a:lnTo>
                  <a:lnTo>
                    <a:pt x="9858" y="270440"/>
                  </a:lnTo>
                  <a:lnTo>
                    <a:pt x="8848" y="269345"/>
                  </a:lnTo>
                  <a:lnTo>
                    <a:pt x="8465" y="268406"/>
                  </a:lnTo>
                  <a:lnTo>
                    <a:pt x="8473" y="267553"/>
                  </a:lnTo>
                  <a:lnTo>
                    <a:pt x="7104" y="266059"/>
                  </a:lnTo>
                  <a:lnTo>
                    <a:pt x="4976" y="263321"/>
                  </a:lnTo>
                  <a:lnTo>
                    <a:pt x="5195" y="261060"/>
                  </a:lnTo>
                  <a:lnTo>
                    <a:pt x="6509" y="259840"/>
                  </a:lnTo>
                  <a:lnTo>
                    <a:pt x="6900" y="258916"/>
                  </a:lnTo>
                  <a:lnTo>
                    <a:pt x="7018" y="257884"/>
                  </a:lnTo>
                  <a:lnTo>
                    <a:pt x="6423" y="256632"/>
                  </a:lnTo>
                  <a:lnTo>
                    <a:pt x="5719" y="255646"/>
                  </a:lnTo>
                  <a:lnTo>
                    <a:pt x="5915" y="253464"/>
                  </a:lnTo>
                  <a:lnTo>
                    <a:pt x="5742" y="250428"/>
                  </a:lnTo>
                  <a:lnTo>
                    <a:pt x="4663" y="248910"/>
                  </a:lnTo>
                  <a:lnTo>
                    <a:pt x="3685" y="247799"/>
                  </a:lnTo>
                  <a:lnTo>
                    <a:pt x="2316" y="246602"/>
                  </a:lnTo>
                  <a:lnTo>
                    <a:pt x="1150" y="244756"/>
                  </a:lnTo>
                  <a:lnTo>
                    <a:pt x="1619" y="242221"/>
                  </a:lnTo>
                  <a:lnTo>
                    <a:pt x="2065" y="240477"/>
                  </a:lnTo>
                  <a:lnTo>
                    <a:pt x="0" y="236854"/>
                  </a:lnTo>
                  <a:lnTo>
                    <a:pt x="3865" y="238286"/>
                  </a:lnTo>
                  <a:lnTo>
                    <a:pt x="4373" y="237817"/>
                  </a:lnTo>
                  <a:lnTo>
                    <a:pt x="5688" y="236940"/>
                  </a:lnTo>
                  <a:lnTo>
                    <a:pt x="7464" y="235094"/>
                  </a:lnTo>
                  <a:lnTo>
                    <a:pt x="8950" y="232646"/>
                  </a:lnTo>
                  <a:lnTo>
                    <a:pt x="9623" y="229618"/>
                  </a:lnTo>
                  <a:lnTo>
                    <a:pt x="9920" y="227005"/>
                  </a:lnTo>
                  <a:lnTo>
                    <a:pt x="10585" y="224791"/>
                  </a:lnTo>
                  <a:lnTo>
                    <a:pt x="11430" y="222913"/>
                  </a:lnTo>
                  <a:lnTo>
                    <a:pt x="13277" y="220957"/>
                  </a:lnTo>
                  <a:lnTo>
                    <a:pt x="15013" y="219572"/>
                  </a:lnTo>
                  <a:lnTo>
                    <a:pt x="17079" y="218133"/>
                  </a:lnTo>
                  <a:lnTo>
                    <a:pt x="18127" y="218391"/>
                  </a:lnTo>
                  <a:lnTo>
                    <a:pt x="20091" y="220402"/>
                  </a:lnTo>
                  <a:lnTo>
                    <a:pt x="24401" y="224431"/>
                  </a:lnTo>
                  <a:lnTo>
                    <a:pt x="27961" y="227498"/>
                  </a:lnTo>
                  <a:lnTo>
                    <a:pt x="29260" y="229125"/>
                  </a:lnTo>
                  <a:lnTo>
                    <a:pt x="30410" y="229140"/>
                  </a:lnTo>
                  <a:lnTo>
                    <a:pt x="32178" y="226168"/>
                  </a:lnTo>
                  <a:lnTo>
                    <a:pt x="34009" y="223609"/>
                  </a:lnTo>
                  <a:lnTo>
                    <a:pt x="34783" y="222983"/>
                  </a:lnTo>
                  <a:lnTo>
                    <a:pt x="37193" y="222702"/>
                  </a:lnTo>
                  <a:lnTo>
                    <a:pt x="39243" y="222592"/>
                  </a:lnTo>
                  <a:lnTo>
                    <a:pt x="41034" y="222639"/>
                  </a:lnTo>
                  <a:lnTo>
                    <a:pt x="44320" y="223132"/>
                  </a:lnTo>
                  <a:lnTo>
                    <a:pt x="45822" y="223586"/>
                  </a:lnTo>
                  <a:lnTo>
                    <a:pt x="47230" y="223860"/>
                  </a:lnTo>
                  <a:lnTo>
                    <a:pt x="51361" y="224086"/>
                  </a:lnTo>
                  <a:lnTo>
                    <a:pt x="55453" y="223461"/>
                  </a:lnTo>
                  <a:lnTo>
                    <a:pt x="59341" y="222655"/>
                  </a:lnTo>
                  <a:lnTo>
                    <a:pt x="62220" y="222178"/>
                  </a:lnTo>
                  <a:lnTo>
                    <a:pt x="62369" y="220965"/>
                  </a:lnTo>
                  <a:lnTo>
                    <a:pt x="62204" y="219533"/>
                  </a:lnTo>
                  <a:lnTo>
                    <a:pt x="62666" y="218446"/>
                  </a:lnTo>
                  <a:lnTo>
                    <a:pt x="63573" y="217437"/>
                  </a:lnTo>
                  <a:lnTo>
                    <a:pt x="64340" y="217210"/>
                  </a:lnTo>
                  <a:lnTo>
                    <a:pt x="64669" y="220652"/>
                  </a:lnTo>
                  <a:lnTo>
                    <a:pt x="65584" y="221168"/>
                  </a:lnTo>
                  <a:lnTo>
                    <a:pt x="68150" y="221317"/>
                  </a:lnTo>
                  <a:lnTo>
                    <a:pt x="72320" y="221317"/>
                  </a:lnTo>
                  <a:lnTo>
                    <a:pt x="76795" y="221317"/>
                  </a:lnTo>
                  <a:lnTo>
                    <a:pt x="81270" y="221317"/>
                  </a:lnTo>
                  <a:lnTo>
                    <a:pt x="85753" y="221317"/>
                  </a:lnTo>
                  <a:lnTo>
                    <a:pt x="90228" y="221317"/>
                  </a:lnTo>
                  <a:lnTo>
                    <a:pt x="94703" y="221317"/>
                  </a:lnTo>
                  <a:lnTo>
                    <a:pt x="99186" y="221317"/>
                  </a:lnTo>
                  <a:lnTo>
                    <a:pt x="103660" y="221317"/>
                  </a:lnTo>
                  <a:lnTo>
                    <a:pt x="108143" y="221317"/>
                  </a:lnTo>
                  <a:lnTo>
                    <a:pt x="112618" y="221317"/>
                  </a:lnTo>
                  <a:lnTo>
                    <a:pt x="117093" y="221317"/>
                  </a:lnTo>
                  <a:lnTo>
                    <a:pt x="121568" y="221317"/>
                  </a:lnTo>
                  <a:lnTo>
                    <a:pt x="126051" y="221317"/>
                  </a:lnTo>
                  <a:lnTo>
                    <a:pt x="130526" y="221317"/>
                  </a:lnTo>
                  <a:lnTo>
                    <a:pt x="135009" y="221317"/>
                  </a:lnTo>
                  <a:lnTo>
                    <a:pt x="139484" y="221317"/>
                  </a:lnTo>
                  <a:lnTo>
                    <a:pt x="143967" y="221317"/>
                  </a:lnTo>
                  <a:lnTo>
                    <a:pt x="148606" y="221317"/>
                  </a:lnTo>
                  <a:lnTo>
                    <a:pt x="149858" y="214675"/>
                  </a:lnTo>
                  <a:lnTo>
                    <a:pt x="151000" y="208580"/>
                  </a:lnTo>
                  <a:lnTo>
                    <a:pt x="151955" y="203464"/>
                  </a:lnTo>
                  <a:lnTo>
                    <a:pt x="148669" y="199850"/>
                  </a:lnTo>
                  <a:lnTo>
                    <a:pt x="146056" y="196970"/>
                  </a:lnTo>
                  <a:lnTo>
                    <a:pt x="145445" y="191478"/>
                  </a:lnTo>
                  <a:lnTo>
                    <a:pt x="144827" y="185807"/>
                  </a:lnTo>
                  <a:lnTo>
                    <a:pt x="144202" y="180127"/>
                  </a:lnTo>
                  <a:lnTo>
                    <a:pt x="143568" y="174439"/>
                  </a:lnTo>
                  <a:lnTo>
                    <a:pt x="142950" y="168744"/>
                  </a:lnTo>
                  <a:lnTo>
                    <a:pt x="142324" y="163040"/>
                  </a:lnTo>
                  <a:lnTo>
                    <a:pt x="141698" y="157329"/>
                  </a:lnTo>
                  <a:lnTo>
                    <a:pt x="141072" y="151610"/>
                  </a:lnTo>
                  <a:lnTo>
                    <a:pt x="140446" y="145883"/>
                  </a:lnTo>
                  <a:lnTo>
                    <a:pt x="139820" y="140141"/>
                  </a:lnTo>
                  <a:lnTo>
                    <a:pt x="139194" y="134399"/>
                  </a:lnTo>
                  <a:lnTo>
                    <a:pt x="138569" y="128649"/>
                  </a:lnTo>
                  <a:lnTo>
                    <a:pt x="137943" y="122882"/>
                  </a:lnTo>
                  <a:lnTo>
                    <a:pt x="137325" y="117109"/>
                  </a:lnTo>
                  <a:lnTo>
                    <a:pt x="136699" y="111327"/>
                  </a:lnTo>
                  <a:lnTo>
                    <a:pt x="136065" y="105530"/>
                  </a:lnTo>
                  <a:lnTo>
                    <a:pt x="135447" y="99733"/>
                  </a:lnTo>
                  <a:lnTo>
                    <a:pt x="134821" y="93920"/>
                  </a:lnTo>
                  <a:lnTo>
                    <a:pt x="134195" y="88100"/>
                  </a:lnTo>
                  <a:lnTo>
                    <a:pt x="133569" y="82271"/>
                  </a:lnTo>
                  <a:lnTo>
                    <a:pt x="132944" y="76427"/>
                  </a:lnTo>
                  <a:lnTo>
                    <a:pt x="132318" y="70583"/>
                  </a:lnTo>
                  <a:lnTo>
                    <a:pt x="131692" y="64715"/>
                  </a:lnTo>
                  <a:lnTo>
                    <a:pt x="131066" y="58848"/>
                  </a:lnTo>
                  <a:lnTo>
                    <a:pt x="130440" y="52965"/>
                  </a:lnTo>
                  <a:lnTo>
                    <a:pt x="129822" y="47074"/>
                  </a:lnTo>
                  <a:lnTo>
                    <a:pt x="129196" y="41167"/>
                  </a:lnTo>
                  <a:lnTo>
                    <a:pt x="128570" y="35252"/>
                  </a:lnTo>
                  <a:lnTo>
                    <a:pt x="127944" y="29322"/>
                  </a:lnTo>
                  <a:lnTo>
                    <a:pt x="127319" y="23384"/>
                  </a:lnTo>
                  <a:lnTo>
                    <a:pt x="126693" y="17438"/>
                  </a:lnTo>
                  <a:lnTo>
                    <a:pt x="126067" y="11477"/>
                  </a:lnTo>
                  <a:lnTo>
                    <a:pt x="125441" y="5500"/>
                  </a:lnTo>
                  <a:lnTo>
                    <a:pt x="124854" y="16"/>
                  </a:lnTo>
                  <a:lnTo>
                    <a:pt x="131598" y="16"/>
                  </a:lnTo>
                  <a:lnTo>
                    <a:pt x="138788" y="8"/>
                  </a:lnTo>
                  <a:lnTo>
                    <a:pt x="145790" y="8"/>
                  </a:lnTo>
                  <a:lnTo>
                    <a:pt x="156062" y="0"/>
                  </a:lnTo>
                  <a:lnTo>
                    <a:pt x="163752" y="0"/>
                  </a:lnTo>
                  <a:lnTo>
                    <a:pt x="170457" y="4600"/>
                  </a:lnTo>
                  <a:lnTo>
                    <a:pt x="176536" y="8942"/>
                  </a:lnTo>
                  <a:lnTo>
                    <a:pt x="183726" y="14082"/>
                  </a:lnTo>
                  <a:lnTo>
                    <a:pt x="190915" y="19214"/>
                  </a:lnTo>
                  <a:lnTo>
                    <a:pt x="198113" y="24339"/>
                  </a:lnTo>
                  <a:lnTo>
                    <a:pt x="205303" y="29447"/>
                  </a:lnTo>
                  <a:lnTo>
                    <a:pt x="212492" y="34548"/>
                  </a:lnTo>
                  <a:lnTo>
                    <a:pt x="219674" y="39649"/>
                  </a:lnTo>
                  <a:lnTo>
                    <a:pt x="226872" y="44726"/>
                  </a:lnTo>
                  <a:lnTo>
                    <a:pt x="234061" y="49812"/>
                  </a:lnTo>
                  <a:lnTo>
                    <a:pt x="241251" y="54881"/>
                  </a:lnTo>
                  <a:lnTo>
                    <a:pt x="248441" y="59943"/>
                  </a:lnTo>
                  <a:lnTo>
                    <a:pt x="255631" y="64997"/>
                  </a:lnTo>
                  <a:lnTo>
                    <a:pt x="262820" y="70043"/>
                  </a:lnTo>
                  <a:lnTo>
                    <a:pt x="270010" y="75081"/>
                  </a:lnTo>
                  <a:lnTo>
                    <a:pt x="277200" y="80112"/>
                  </a:lnTo>
                  <a:lnTo>
                    <a:pt x="284390" y="85135"/>
                  </a:lnTo>
                  <a:lnTo>
                    <a:pt x="291580" y="90157"/>
                  </a:lnTo>
                  <a:lnTo>
                    <a:pt x="294795" y="92395"/>
                  </a:lnTo>
                  <a:lnTo>
                    <a:pt x="295092" y="93318"/>
                  </a:lnTo>
                  <a:lnTo>
                    <a:pt x="295390" y="95203"/>
                  </a:lnTo>
                  <a:lnTo>
                    <a:pt x="295202" y="97323"/>
                  </a:lnTo>
                  <a:lnTo>
                    <a:pt x="295233" y="99052"/>
                  </a:lnTo>
                  <a:lnTo>
                    <a:pt x="296180" y="100218"/>
                  </a:lnTo>
                  <a:lnTo>
                    <a:pt x="297971" y="101470"/>
                  </a:lnTo>
                  <a:lnTo>
                    <a:pt x="305004" y="105163"/>
                  </a:lnTo>
                  <a:lnTo>
                    <a:pt x="305560" y="105890"/>
                  </a:lnTo>
                  <a:lnTo>
                    <a:pt x="305810" y="107416"/>
                  </a:lnTo>
                  <a:lnTo>
                    <a:pt x="306647" y="109286"/>
                  </a:lnTo>
                  <a:lnTo>
                    <a:pt x="308134" y="110381"/>
                  </a:lnTo>
                  <a:lnTo>
                    <a:pt x="309871" y="111186"/>
                  </a:lnTo>
                  <a:lnTo>
                    <a:pt x="311991" y="111750"/>
                  </a:lnTo>
                  <a:lnTo>
                    <a:pt x="318367" y="112329"/>
                  </a:lnTo>
                  <a:lnTo>
                    <a:pt x="319720" y="113197"/>
                  </a:lnTo>
                  <a:lnTo>
                    <a:pt x="322474" y="116600"/>
                  </a:lnTo>
                  <a:lnTo>
                    <a:pt x="323968" y="117273"/>
                  </a:lnTo>
                  <a:lnTo>
                    <a:pt x="328217" y="118251"/>
                  </a:lnTo>
                  <a:lnTo>
                    <a:pt x="331291" y="118799"/>
                  </a:lnTo>
                  <a:lnTo>
                    <a:pt x="332558" y="119112"/>
                  </a:lnTo>
                  <a:lnTo>
                    <a:pt x="335344" y="120019"/>
                  </a:lnTo>
                  <a:lnTo>
                    <a:pt x="338371" y="121568"/>
                  </a:lnTo>
                  <a:lnTo>
                    <a:pt x="339975" y="122969"/>
                  </a:lnTo>
                  <a:lnTo>
                    <a:pt x="339975" y="123407"/>
                  </a:lnTo>
                  <a:lnTo>
                    <a:pt x="339960" y="124627"/>
                  </a:lnTo>
                  <a:lnTo>
                    <a:pt x="339936" y="128281"/>
                  </a:lnTo>
                  <a:lnTo>
                    <a:pt x="340492" y="130291"/>
                  </a:lnTo>
                  <a:lnTo>
                    <a:pt x="341125" y="131747"/>
                  </a:lnTo>
                  <a:lnTo>
                    <a:pt x="341094" y="132630"/>
                  </a:lnTo>
                  <a:lnTo>
                    <a:pt x="340327" y="133257"/>
                  </a:lnTo>
                  <a:lnTo>
                    <a:pt x="339733" y="134031"/>
                  </a:lnTo>
                  <a:lnTo>
                    <a:pt x="339404" y="135048"/>
                  </a:lnTo>
                  <a:lnTo>
                    <a:pt x="338536" y="136339"/>
                  </a:lnTo>
                  <a:lnTo>
                    <a:pt x="337839" y="137778"/>
                  </a:lnTo>
                  <a:lnTo>
                    <a:pt x="338137" y="138858"/>
                  </a:lnTo>
                  <a:lnTo>
                    <a:pt x="339334" y="139562"/>
                  </a:lnTo>
                  <a:lnTo>
                    <a:pt x="341125" y="140931"/>
                  </a:lnTo>
                  <a:lnTo>
                    <a:pt x="342612" y="141510"/>
                  </a:lnTo>
                  <a:lnTo>
                    <a:pt x="343339" y="141549"/>
                  </a:lnTo>
                  <a:lnTo>
                    <a:pt x="344309" y="141510"/>
                  </a:lnTo>
                  <a:lnTo>
                    <a:pt x="345146" y="141330"/>
                  </a:lnTo>
                  <a:lnTo>
                    <a:pt x="350513" y="140282"/>
                  </a:lnTo>
                  <a:lnTo>
                    <a:pt x="355489" y="13930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1" name="Freeform: Shape 720">
              <a:extLst>
                <a:ext uri="{FF2B5EF4-FFF2-40B4-BE49-F238E27FC236}">
                  <a16:creationId xmlns:a16="http://schemas.microsoft.com/office/drawing/2014/main" id="{A12F563F-8A81-7D4A-BB5B-56EBAD342F7F}"/>
                </a:ext>
              </a:extLst>
            </p:cNvPr>
            <p:cNvSpPr>
              <a:spLocks/>
            </p:cNvSpPr>
            <p:nvPr/>
          </p:nvSpPr>
          <p:spPr>
            <a:xfrm>
              <a:off x="9742488" y="4150628"/>
              <a:ext cx="1517" cy="1189"/>
            </a:xfrm>
            <a:custGeom>
              <a:avLst/>
              <a:gdLst>
                <a:gd name="connsiteX0" fmla="*/ 0 w 1517"/>
                <a:gd name="connsiteY0" fmla="*/ 1189 h 1189"/>
                <a:gd name="connsiteX1" fmla="*/ 47 w 1517"/>
                <a:gd name="connsiteY1" fmla="*/ 673 h 1189"/>
                <a:gd name="connsiteX2" fmla="*/ 337 w 1517"/>
                <a:gd name="connsiteY2" fmla="*/ 102 h 1189"/>
                <a:gd name="connsiteX3" fmla="*/ 1056 w 1517"/>
                <a:gd name="connsiteY3" fmla="*/ 0 h 1189"/>
                <a:gd name="connsiteX4" fmla="*/ 1518 w 1517"/>
                <a:gd name="connsiteY4" fmla="*/ 548 h 1189"/>
                <a:gd name="connsiteX5" fmla="*/ 1455 w 1517"/>
                <a:gd name="connsiteY5" fmla="*/ 571 h 1189"/>
                <a:gd name="connsiteX6" fmla="*/ 430 w 1517"/>
                <a:gd name="connsiteY6" fmla="*/ 1040 h 1189"/>
                <a:gd name="connsiteX7" fmla="*/ 110 w 1517"/>
                <a:gd name="connsiteY7" fmla="*/ 1135 h 1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7" h="1189">
                  <a:moveTo>
                    <a:pt x="0" y="1189"/>
                  </a:moveTo>
                  <a:lnTo>
                    <a:pt x="47" y="673"/>
                  </a:lnTo>
                  <a:lnTo>
                    <a:pt x="337" y="102"/>
                  </a:lnTo>
                  <a:lnTo>
                    <a:pt x="1056" y="0"/>
                  </a:lnTo>
                  <a:lnTo>
                    <a:pt x="1518" y="548"/>
                  </a:lnTo>
                  <a:lnTo>
                    <a:pt x="1455" y="571"/>
                  </a:lnTo>
                  <a:lnTo>
                    <a:pt x="430" y="1040"/>
                  </a:lnTo>
                  <a:lnTo>
                    <a:pt x="110" y="11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2" name="Freeform: Shape 721">
              <a:extLst>
                <a:ext uri="{FF2B5EF4-FFF2-40B4-BE49-F238E27FC236}">
                  <a16:creationId xmlns:a16="http://schemas.microsoft.com/office/drawing/2014/main" id="{214EDEEC-2652-2035-EAC4-A3B3EDEDC11B}"/>
                </a:ext>
              </a:extLst>
            </p:cNvPr>
            <p:cNvSpPr>
              <a:spLocks/>
            </p:cNvSpPr>
            <p:nvPr/>
          </p:nvSpPr>
          <p:spPr>
            <a:xfrm>
              <a:off x="9274851" y="3998940"/>
              <a:ext cx="196868" cy="433230"/>
            </a:xfrm>
            <a:custGeom>
              <a:avLst/>
              <a:gdLst>
                <a:gd name="connsiteX0" fmla="*/ 196697 w 196868"/>
                <a:gd name="connsiteY0" fmla="*/ 167648 h 433230"/>
                <a:gd name="connsiteX1" fmla="*/ 195406 w 196868"/>
                <a:gd name="connsiteY1" fmla="*/ 169964 h 433230"/>
                <a:gd name="connsiteX2" fmla="*/ 192049 w 196868"/>
                <a:gd name="connsiteY2" fmla="*/ 172366 h 433230"/>
                <a:gd name="connsiteX3" fmla="*/ 189679 w 196868"/>
                <a:gd name="connsiteY3" fmla="*/ 173586 h 433230"/>
                <a:gd name="connsiteX4" fmla="*/ 188294 w 196868"/>
                <a:gd name="connsiteY4" fmla="*/ 173618 h 433230"/>
                <a:gd name="connsiteX5" fmla="*/ 187121 w 196868"/>
                <a:gd name="connsiteY5" fmla="*/ 175057 h 433230"/>
                <a:gd name="connsiteX6" fmla="*/ 186158 w 196868"/>
                <a:gd name="connsiteY6" fmla="*/ 177889 h 433230"/>
                <a:gd name="connsiteX7" fmla="*/ 185157 w 196868"/>
                <a:gd name="connsiteY7" fmla="*/ 179548 h 433230"/>
                <a:gd name="connsiteX8" fmla="*/ 184124 w 196868"/>
                <a:gd name="connsiteY8" fmla="*/ 180041 h 433230"/>
                <a:gd name="connsiteX9" fmla="*/ 183460 w 196868"/>
                <a:gd name="connsiteY9" fmla="*/ 181112 h 433230"/>
                <a:gd name="connsiteX10" fmla="*/ 183146 w 196868"/>
                <a:gd name="connsiteY10" fmla="*/ 182755 h 433230"/>
                <a:gd name="connsiteX11" fmla="*/ 183741 w 196868"/>
                <a:gd name="connsiteY11" fmla="*/ 183632 h 433230"/>
                <a:gd name="connsiteX12" fmla="*/ 185243 w 196868"/>
                <a:gd name="connsiteY12" fmla="*/ 183749 h 433230"/>
                <a:gd name="connsiteX13" fmla="*/ 185361 w 196868"/>
                <a:gd name="connsiteY13" fmla="*/ 184211 h 433230"/>
                <a:gd name="connsiteX14" fmla="*/ 184093 w 196868"/>
                <a:gd name="connsiteY14" fmla="*/ 185016 h 433230"/>
                <a:gd name="connsiteX15" fmla="*/ 182513 w 196868"/>
                <a:gd name="connsiteY15" fmla="*/ 185298 h 433230"/>
                <a:gd name="connsiteX16" fmla="*/ 180635 w 196868"/>
                <a:gd name="connsiteY16" fmla="*/ 185055 h 433230"/>
                <a:gd name="connsiteX17" fmla="*/ 178844 w 196868"/>
                <a:gd name="connsiteY17" fmla="*/ 185705 h 433230"/>
                <a:gd name="connsiteX18" fmla="*/ 177154 w 196868"/>
                <a:gd name="connsiteY18" fmla="*/ 187230 h 433230"/>
                <a:gd name="connsiteX19" fmla="*/ 175714 w 196868"/>
                <a:gd name="connsiteY19" fmla="*/ 190524 h 433230"/>
                <a:gd name="connsiteX20" fmla="*/ 174525 w 196868"/>
                <a:gd name="connsiteY20" fmla="*/ 195578 h 433230"/>
                <a:gd name="connsiteX21" fmla="*/ 174369 w 196868"/>
                <a:gd name="connsiteY21" fmla="*/ 196877 h 433230"/>
                <a:gd name="connsiteX22" fmla="*/ 171756 w 196868"/>
                <a:gd name="connsiteY22" fmla="*/ 195406 h 433230"/>
                <a:gd name="connsiteX23" fmla="*/ 170668 w 196868"/>
                <a:gd name="connsiteY23" fmla="*/ 194576 h 433230"/>
                <a:gd name="connsiteX24" fmla="*/ 169268 w 196868"/>
                <a:gd name="connsiteY24" fmla="*/ 194365 h 433230"/>
                <a:gd name="connsiteX25" fmla="*/ 167829 w 196868"/>
                <a:gd name="connsiteY25" fmla="*/ 195296 h 433230"/>
                <a:gd name="connsiteX26" fmla="*/ 166686 w 196868"/>
                <a:gd name="connsiteY26" fmla="*/ 196305 h 433230"/>
                <a:gd name="connsiteX27" fmla="*/ 165520 w 196868"/>
                <a:gd name="connsiteY27" fmla="*/ 196673 h 433230"/>
                <a:gd name="connsiteX28" fmla="*/ 163729 w 196868"/>
                <a:gd name="connsiteY28" fmla="*/ 196791 h 433230"/>
                <a:gd name="connsiteX29" fmla="*/ 161382 w 196868"/>
                <a:gd name="connsiteY29" fmla="*/ 196266 h 433230"/>
                <a:gd name="connsiteX30" fmla="*/ 159786 w 196868"/>
                <a:gd name="connsiteY30" fmla="*/ 195797 h 433230"/>
                <a:gd name="connsiteX31" fmla="*/ 159543 w 196868"/>
                <a:gd name="connsiteY31" fmla="*/ 196055 h 433230"/>
                <a:gd name="connsiteX32" fmla="*/ 160412 w 196868"/>
                <a:gd name="connsiteY32" fmla="*/ 198183 h 433230"/>
                <a:gd name="connsiteX33" fmla="*/ 160717 w 196868"/>
                <a:gd name="connsiteY33" fmla="*/ 199881 h 433230"/>
                <a:gd name="connsiteX34" fmla="*/ 160373 w 196868"/>
                <a:gd name="connsiteY34" fmla="*/ 200765 h 433230"/>
                <a:gd name="connsiteX35" fmla="*/ 159614 w 196868"/>
                <a:gd name="connsiteY35" fmla="*/ 201500 h 433230"/>
                <a:gd name="connsiteX36" fmla="*/ 158471 w 196868"/>
                <a:gd name="connsiteY36" fmla="*/ 202079 h 433230"/>
                <a:gd name="connsiteX37" fmla="*/ 157126 w 196868"/>
                <a:gd name="connsiteY37" fmla="*/ 202416 h 433230"/>
                <a:gd name="connsiteX38" fmla="*/ 155937 w 196868"/>
                <a:gd name="connsiteY38" fmla="*/ 202384 h 433230"/>
                <a:gd name="connsiteX39" fmla="*/ 154036 w 196868"/>
                <a:gd name="connsiteY39" fmla="*/ 201579 h 433230"/>
                <a:gd name="connsiteX40" fmla="*/ 152580 w 196868"/>
                <a:gd name="connsiteY40" fmla="*/ 201547 h 433230"/>
                <a:gd name="connsiteX41" fmla="*/ 151336 w 196868"/>
                <a:gd name="connsiteY41" fmla="*/ 201946 h 433230"/>
                <a:gd name="connsiteX42" fmla="*/ 150578 w 196868"/>
                <a:gd name="connsiteY42" fmla="*/ 202541 h 433230"/>
                <a:gd name="connsiteX43" fmla="*/ 150155 w 196868"/>
                <a:gd name="connsiteY43" fmla="*/ 203284 h 433230"/>
                <a:gd name="connsiteX44" fmla="*/ 149420 w 196868"/>
                <a:gd name="connsiteY44" fmla="*/ 207477 h 433230"/>
                <a:gd name="connsiteX45" fmla="*/ 148778 w 196868"/>
                <a:gd name="connsiteY45" fmla="*/ 208784 h 433230"/>
                <a:gd name="connsiteX46" fmla="*/ 147878 w 196868"/>
                <a:gd name="connsiteY46" fmla="*/ 209527 h 433230"/>
                <a:gd name="connsiteX47" fmla="*/ 146979 w 196868"/>
                <a:gd name="connsiteY47" fmla="*/ 209605 h 433230"/>
                <a:gd name="connsiteX48" fmla="*/ 145743 w 196868"/>
                <a:gd name="connsiteY48" fmla="*/ 209402 h 433230"/>
                <a:gd name="connsiteX49" fmla="*/ 144452 w 196868"/>
                <a:gd name="connsiteY49" fmla="*/ 209574 h 433230"/>
                <a:gd name="connsiteX50" fmla="*/ 138592 w 196868"/>
                <a:gd name="connsiteY50" fmla="*/ 211194 h 433230"/>
                <a:gd name="connsiteX51" fmla="*/ 137740 w 196868"/>
                <a:gd name="connsiteY51" fmla="*/ 211350 h 433230"/>
                <a:gd name="connsiteX52" fmla="*/ 135909 w 196868"/>
                <a:gd name="connsiteY52" fmla="*/ 211475 h 433230"/>
                <a:gd name="connsiteX53" fmla="*/ 134203 w 196868"/>
                <a:gd name="connsiteY53" fmla="*/ 211522 h 433230"/>
                <a:gd name="connsiteX54" fmla="*/ 133006 w 196868"/>
                <a:gd name="connsiteY54" fmla="*/ 211444 h 433230"/>
                <a:gd name="connsiteX55" fmla="*/ 130198 w 196868"/>
                <a:gd name="connsiteY55" fmla="*/ 209785 h 433230"/>
                <a:gd name="connsiteX56" fmla="*/ 128836 w 196868"/>
                <a:gd name="connsiteY56" fmla="*/ 209613 h 433230"/>
                <a:gd name="connsiteX57" fmla="*/ 128085 w 196868"/>
                <a:gd name="connsiteY57" fmla="*/ 210083 h 433230"/>
                <a:gd name="connsiteX58" fmla="*/ 127569 w 196868"/>
                <a:gd name="connsiteY58" fmla="*/ 212305 h 433230"/>
                <a:gd name="connsiteX59" fmla="*/ 125926 w 196868"/>
                <a:gd name="connsiteY59" fmla="*/ 213721 h 433230"/>
                <a:gd name="connsiteX60" fmla="*/ 123735 w 196868"/>
                <a:gd name="connsiteY60" fmla="*/ 216795 h 433230"/>
                <a:gd name="connsiteX61" fmla="*/ 123235 w 196868"/>
                <a:gd name="connsiteY61" fmla="*/ 221286 h 433230"/>
                <a:gd name="connsiteX62" fmla="*/ 123454 w 196868"/>
                <a:gd name="connsiteY62" fmla="*/ 224415 h 433230"/>
                <a:gd name="connsiteX63" fmla="*/ 121490 w 196868"/>
                <a:gd name="connsiteY63" fmla="*/ 227513 h 433230"/>
                <a:gd name="connsiteX64" fmla="*/ 121310 w 196868"/>
                <a:gd name="connsiteY64" fmla="*/ 229007 h 433230"/>
                <a:gd name="connsiteX65" fmla="*/ 122366 w 196868"/>
                <a:gd name="connsiteY65" fmla="*/ 236174 h 433230"/>
                <a:gd name="connsiteX66" fmla="*/ 122194 w 196868"/>
                <a:gd name="connsiteY66" fmla="*/ 236925 h 433230"/>
                <a:gd name="connsiteX67" fmla="*/ 121788 w 196868"/>
                <a:gd name="connsiteY67" fmla="*/ 237293 h 433230"/>
                <a:gd name="connsiteX68" fmla="*/ 120559 w 196868"/>
                <a:gd name="connsiteY68" fmla="*/ 237543 h 433230"/>
                <a:gd name="connsiteX69" fmla="*/ 118486 w 196868"/>
                <a:gd name="connsiteY69" fmla="*/ 238294 h 433230"/>
                <a:gd name="connsiteX70" fmla="*/ 117117 w 196868"/>
                <a:gd name="connsiteY70" fmla="*/ 239006 h 433230"/>
                <a:gd name="connsiteX71" fmla="*/ 116460 w 196868"/>
                <a:gd name="connsiteY71" fmla="*/ 239084 h 433230"/>
                <a:gd name="connsiteX72" fmla="*/ 114527 w 196868"/>
                <a:gd name="connsiteY72" fmla="*/ 238552 h 433230"/>
                <a:gd name="connsiteX73" fmla="*/ 114027 w 196868"/>
                <a:gd name="connsiteY73" fmla="*/ 238544 h 433230"/>
                <a:gd name="connsiteX74" fmla="*/ 114175 w 196868"/>
                <a:gd name="connsiteY74" fmla="*/ 239092 h 433230"/>
                <a:gd name="connsiteX75" fmla="*/ 115717 w 196868"/>
                <a:gd name="connsiteY75" fmla="*/ 242190 h 433230"/>
                <a:gd name="connsiteX76" fmla="*/ 117312 w 196868"/>
                <a:gd name="connsiteY76" fmla="*/ 243661 h 433230"/>
                <a:gd name="connsiteX77" fmla="*/ 118979 w 196868"/>
                <a:gd name="connsiteY77" fmla="*/ 243497 h 433230"/>
                <a:gd name="connsiteX78" fmla="*/ 119698 w 196868"/>
                <a:gd name="connsiteY78" fmla="*/ 243786 h 433230"/>
                <a:gd name="connsiteX79" fmla="*/ 119487 w 196868"/>
                <a:gd name="connsiteY79" fmla="*/ 244529 h 433230"/>
                <a:gd name="connsiteX80" fmla="*/ 120129 w 196868"/>
                <a:gd name="connsiteY80" fmla="*/ 246470 h 433230"/>
                <a:gd name="connsiteX81" fmla="*/ 121615 w 196868"/>
                <a:gd name="connsiteY81" fmla="*/ 249599 h 433230"/>
                <a:gd name="connsiteX82" fmla="*/ 122069 w 196868"/>
                <a:gd name="connsiteY82" fmla="*/ 251946 h 433230"/>
                <a:gd name="connsiteX83" fmla="*/ 121162 w 196868"/>
                <a:gd name="connsiteY83" fmla="*/ 254277 h 433230"/>
                <a:gd name="connsiteX84" fmla="*/ 121326 w 196868"/>
                <a:gd name="connsiteY84" fmla="*/ 255114 h 433230"/>
                <a:gd name="connsiteX85" fmla="*/ 121819 w 196868"/>
                <a:gd name="connsiteY85" fmla="*/ 255607 h 433230"/>
                <a:gd name="connsiteX86" fmla="*/ 123227 w 196868"/>
                <a:gd name="connsiteY86" fmla="*/ 257774 h 433230"/>
                <a:gd name="connsiteX87" fmla="*/ 126223 w 196868"/>
                <a:gd name="connsiteY87" fmla="*/ 261162 h 433230"/>
                <a:gd name="connsiteX88" fmla="*/ 129157 w 196868"/>
                <a:gd name="connsiteY88" fmla="*/ 264823 h 433230"/>
                <a:gd name="connsiteX89" fmla="*/ 131606 w 196868"/>
                <a:gd name="connsiteY89" fmla="*/ 267874 h 433230"/>
                <a:gd name="connsiteX90" fmla="*/ 133398 w 196868"/>
                <a:gd name="connsiteY90" fmla="*/ 269987 h 433230"/>
                <a:gd name="connsiteX91" fmla="*/ 137403 w 196868"/>
                <a:gd name="connsiteY91" fmla="*/ 273906 h 433230"/>
                <a:gd name="connsiteX92" fmla="*/ 138115 w 196868"/>
                <a:gd name="connsiteY92" fmla="*/ 275745 h 433230"/>
                <a:gd name="connsiteX93" fmla="*/ 138271 w 196868"/>
                <a:gd name="connsiteY93" fmla="*/ 279453 h 433230"/>
                <a:gd name="connsiteX94" fmla="*/ 139257 w 196868"/>
                <a:gd name="connsiteY94" fmla="*/ 281597 h 433230"/>
                <a:gd name="connsiteX95" fmla="*/ 140172 w 196868"/>
                <a:gd name="connsiteY95" fmla="*/ 283130 h 433230"/>
                <a:gd name="connsiteX96" fmla="*/ 140806 w 196868"/>
                <a:gd name="connsiteY96" fmla="*/ 284413 h 433230"/>
                <a:gd name="connsiteX97" fmla="*/ 142277 w 196868"/>
                <a:gd name="connsiteY97" fmla="*/ 288606 h 433230"/>
                <a:gd name="connsiteX98" fmla="*/ 142903 w 196868"/>
                <a:gd name="connsiteY98" fmla="*/ 289170 h 433230"/>
                <a:gd name="connsiteX99" fmla="*/ 146111 w 196868"/>
                <a:gd name="connsiteY99" fmla="*/ 286619 h 433230"/>
                <a:gd name="connsiteX100" fmla="*/ 146854 w 196868"/>
                <a:gd name="connsiteY100" fmla="*/ 287151 h 433230"/>
                <a:gd name="connsiteX101" fmla="*/ 147276 w 196868"/>
                <a:gd name="connsiteY101" fmla="*/ 288114 h 433230"/>
                <a:gd name="connsiteX102" fmla="*/ 147276 w 196868"/>
                <a:gd name="connsiteY102" fmla="*/ 289334 h 433230"/>
                <a:gd name="connsiteX103" fmla="*/ 146775 w 196868"/>
                <a:gd name="connsiteY103" fmla="*/ 290719 h 433230"/>
                <a:gd name="connsiteX104" fmla="*/ 145735 w 196868"/>
                <a:gd name="connsiteY104" fmla="*/ 292002 h 433230"/>
                <a:gd name="connsiteX105" fmla="*/ 140775 w 196868"/>
                <a:gd name="connsiteY105" fmla="*/ 294959 h 433230"/>
                <a:gd name="connsiteX106" fmla="*/ 140368 w 196868"/>
                <a:gd name="connsiteY106" fmla="*/ 297502 h 433230"/>
                <a:gd name="connsiteX107" fmla="*/ 140024 w 196868"/>
                <a:gd name="connsiteY107" fmla="*/ 301359 h 433230"/>
                <a:gd name="connsiteX108" fmla="*/ 139938 w 196868"/>
                <a:gd name="connsiteY108" fmla="*/ 306092 h 433230"/>
                <a:gd name="connsiteX109" fmla="*/ 140181 w 196868"/>
                <a:gd name="connsiteY109" fmla="*/ 309628 h 433230"/>
                <a:gd name="connsiteX110" fmla="*/ 140001 w 196868"/>
                <a:gd name="connsiteY110" fmla="*/ 310442 h 433230"/>
                <a:gd name="connsiteX111" fmla="*/ 139562 w 196868"/>
                <a:gd name="connsiteY111" fmla="*/ 310825 h 433230"/>
                <a:gd name="connsiteX112" fmla="*/ 137692 w 196868"/>
                <a:gd name="connsiteY112" fmla="*/ 310669 h 433230"/>
                <a:gd name="connsiteX113" fmla="*/ 135001 w 196868"/>
                <a:gd name="connsiteY113" fmla="*/ 312452 h 433230"/>
                <a:gd name="connsiteX114" fmla="*/ 134047 w 196868"/>
                <a:gd name="connsiteY114" fmla="*/ 312609 h 433230"/>
                <a:gd name="connsiteX115" fmla="*/ 132865 w 196868"/>
                <a:gd name="connsiteY115" fmla="*/ 313289 h 433230"/>
                <a:gd name="connsiteX116" fmla="*/ 131966 w 196868"/>
                <a:gd name="connsiteY116" fmla="*/ 314134 h 433230"/>
                <a:gd name="connsiteX117" fmla="*/ 131676 w 196868"/>
                <a:gd name="connsiteY117" fmla="*/ 315417 h 433230"/>
                <a:gd name="connsiteX118" fmla="*/ 132208 w 196868"/>
                <a:gd name="connsiteY118" fmla="*/ 319298 h 433230"/>
                <a:gd name="connsiteX119" fmla="*/ 133170 w 196868"/>
                <a:gd name="connsiteY119" fmla="*/ 322936 h 433230"/>
                <a:gd name="connsiteX120" fmla="*/ 135056 w 196868"/>
                <a:gd name="connsiteY120" fmla="*/ 325603 h 433230"/>
                <a:gd name="connsiteX121" fmla="*/ 136550 w 196868"/>
                <a:gd name="connsiteY121" fmla="*/ 327716 h 433230"/>
                <a:gd name="connsiteX122" fmla="*/ 138639 w 196868"/>
                <a:gd name="connsiteY122" fmla="*/ 330650 h 433230"/>
                <a:gd name="connsiteX123" fmla="*/ 140282 w 196868"/>
                <a:gd name="connsiteY123" fmla="*/ 333200 h 433230"/>
                <a:gd name="connsiteX124" fmla="*/ 143607 w 196868"/>
                <a:gd name="connsiteY124" fmla="*/ 335993 h 433230"/>
                <a:gd name="connsiteX125" fmla="*/ 148270 w 196868"/>
                <a:gd name="connsiteY125" fmla="*/ 340171 h 433230"/>
                <a:gd name="connsiteX126" fmla="*/ 150053 w 196868"/>
                <a:gd name="connsiteY126" fmla="*/ 342479 h 433230"/>
                <a:gd name="connsiteX127" fmla="*/ 151626 w 196868"/>
                <a:gd name="connsiteY127" fmla="*/ 345272 h 433230"/>
                <a:gd name="connsiteX128" fmla="*/ 152737 w 196868"/>
                <a:gd name="connsiteY128" fmla="*/ 347658 h 433230"/>
                <a:gd name="connsiteX129" fmla="*/ 153160 w 196868"/>
                <a:gd name="connsiteY129" fmla="*/ 350818 h 433230"/>
                <a:gd name="connsiteX130" fmla="*/ 153503 w 196868"/>
                <a:gd name="connsiteY130" fmla="*/ 352587 h 433230"/>
                <a:gd name="connsiteX131" fmla="*/ 153605 w 196868"/>
                <a:gd name="connsiteY131" fmla="*/ 358501 h 433230"/>
                <a:gd name="connsiteX132" fmla="*/ 152753 w 196868"/>
                <a:gd name="connsiteY132" fmla="*/ 359847 h 433230"/>
                <a:gd name="connsiteX133" fmla="*/ 152095 w 196868"/>
                <a:gd name="connsiteY133" fmla="*/ 361403 h 433230"/>
                <a:gd name="connsiteX134" fmla="*/ 152463 w 196868"/>
                <a:gd name="connsiteY134" fmla="*/ 363031 h 433230"/>
                <a:gd name="connsiteX135" fmla="*/ 153551 w 196868"/>
                <a:gd name="connsiteY135" fmla="*/ 364588 h 433230"/>
                <a:gd name="connsiteX136" fmla="*/ 153551 w 196868"/>
                <a:gd name="connsiteY136" fmla="*/ 366364 h 433230"/>
                <a:gd name="connsiteX137" fmla="*/ 154568 w 196868"/>
                <a:gd name="connsiteY137" fmla="*/ 369548 h 433230"/>
                <a:gd name="connsiteX138" fmla="*/ 156273 w 196868"/>
                <a:gd name="connsiteY138" fmla="*/ 371496 h 433230"/>
                <a:gd name="connsiteX139" fmla="*/ 157916 w 196868"/>
                <a:gd name="connsiteY139" fmla="*/ 372802 h 433230"/>
                <a:gd name="connsiteX140" fmla="*/ 158644 w 196868"/>
                <a:gd name="connsiteY140" fmla="*/ 373835 h 433230"/>
                <a:gd name="connsiteX141" fmla="*/ 158409 w 196868"/>
                <a:gd name="connsiteY141" fmla="*/ 375493 h 433230"/>
                <a:gd name="connsiteX142" fmla="*/ 158894 w 196868"/>
                <a:gd name="connsiteY142" fmla="*/ 377254 h 433230"/>
                <a:gd name="connsiteX143" fmla="*/ 159254 w 196868"/>
                <a:gd name="connsiteY143" fmla="*/ 379170 h 433230"/>
                <a:gd name="connsiteX144" fmla="*/ 159919 w 196868"/>
                <a:gd name="connsiteY144" fmla="*/ 381823 h 433230"/>
                <a:gd name="connsiteX145" fmla="*/ 161241 w 196868"/>
                <a:gd name="connsiteY145" fmla="*/ 384068 h 433230"/>
                <a:gd name="connsiteX146" fmla="*/ 163252 w 196868"/>
                <a:gd name="connsiteY146" fmla="*/ 390945 h 433230"/>
                <a:gd name="connsiteX147" fmla="*/ 163205 w 196868"/>
                <a:gd name="connsiteY147" fmla="*/ 391649 h 433230"/>
                <a:gd name="connsiteX148" fmla="*/ 162336 w 196868"/>
                <a:gd name="connsiteY148" fmla="*/ 393041 h 433230"/>
                <a:gd name="connsiteX149" fmla="*/ 161069 w 196868"/>
                <a:gd name="connsiteY149" fmla="*/ 394301 h 433230"/>
                <a:gd name="connsiteX150" fmla="*/ 160255 w 196868"/>
                <a:gd name="connsiteY150" fmla="*/ 394708 h 433230"/>
                <a:gd name="connsiteX151" fmla="*/ 159481 w 196868"/>
                <a:gd name="connsiteY151" fmla="*/ 396007 h 433230"/>
                <a:gd name="connsiteX152" fmla="*/ 157642 w 196868"/>
                <a:gd name="connsiteY152" fmla="*/ 399676 h 433230"/>
                <a:gd name="connsiteX153" fmla="*/ 153934 w 196868"/>
                <a:gd name="connsiteY153" fmla="*/ 405997 h 433230"/>
                <a:gd name="connsiteX154" fmla="*/ 150319 w 196868"/>
                <a:gd name="connsiteY154" fmla="*/ 410112 h 433230"/>
                <a:gd name="connsiteX155" fmla="*/ 147276 w 196868"/>
                <a:gd name="connsiteY155" fmla="*/ 413038 h 433230"/>
                <a:gd name="connsiteX156" fmla="*/ 145078 w 196868"/>
                <a:gd name="connsiteY156" fmla="*/ 414814 h 433230"/>
                <a:gd name="connsiteX157" fmla="*/ 144428 w 196868"/>
                <a:gd name="connsiteY157" fmla="*/ 415870 h 433230"/>
                <a:gd name="connsiteX158" fmla="*/ 144428 w 196868"/>
                <a:gd name="connsiteY158" fmla="*/ 416700 h 433230"/>
                <a:gd name="connsiteX159" fmla="*/ 144828 w 196868"/>
                <a:gd name="connsiteY159" fmla="*/ 418170 h 433230"/>
                <a:gd name="connsiteX160" fmla="*/ 144671 w 196868"/>
                <a:gd name="connsiteY160" fmla="*/ 420971 h 433230"/>
                <a:gd name="connsiteX161" fmla="*/ 144202 w 196868"/>
                <a:gd name="connsiteY161" fmla="*/ 422747 h 433230"/>
                <a:gd name="connsiteX162" fmla="*/ 143576 w 196868"/>
                <a:gd name="connsiteY162" fmla="*/ 424625 h 433230"/>
                <a:gd name="connsiteX163" fmla="*/ 143224 w 196868"/>
                <a:gd name="connsiteY163" fmla="*/ 426299 h 433230"/>
                <a:gd name="connsiteX164" fmla="*/ 142246 w 196868"/>
                <a:gd name="connsiteY164" fmla="*/ 426549 h 433230"/>
                <a:gd name="connsiteX165" fmla="*/ 140149 w 196868"/>
                <a:gd name="connsiteY165" fmla="*/ 429741 h 433230"/>
                <a:gd name="connsiteX166" fmla="*/ 139241 w 196868"/>
                <a:gd name="connsiteY166" fmla="*/ 428137 h 433230"/>
                <a:gd name="connsiteX167" fmla="*/ 138709 w 196868"/>
                <a:gd name="connsiteY167" fmla="*/ 426471 h 433230"/>
                <a:gd name="connsiteX168" fmla="*/ 139280 w 196868"/>
                <a:gd name="connsiteY168" fmla="*/ 422692 h 433230"/>
                <a:gd name="connsiteX169" fmla="*/ 138005 w 196868"/>
                <a:gd name="connsiteY169" fmla="*/ 415534 h 433230"/>
                <a:gd name="connsiteX170" fmla="*/ 138803 w 196868"/>
                <a:gd name="connsiteY170" fmla="*/ 414579 h 433230"/>
                <a:gd name="connsiteX171" fmla="*/ 139562 w 196868"/>
                <a:gd name="connsiteY171" fmla="*/ 414094 h 433230"/>
                <a:gd name="connsiteX172" fmla="*/ 140955 w 196868"/>
                <a:gd name="connsiteY172" fmla="*/ 411348 h 433230"/>
                <a:gd name="connsiteX173" fmla="*/ 142637 w 196868"/>
                <a:gd name="connsiteY173" fmla="*/ 408626 h 433230"/>
                <a:gd name="connsiteX174" fmla="*/ 142801 w 196868"/>
                <a:gd name="connsiteY174" fmla="*/ 405371 h 433230"/>
                <a:gd name="connsiteX175" fmla="*/ 144162 w 196868"/>
                <a:gd name="connsiteY175" fmla="*/ 402985 h 433230"/>
                <a:gd name="connsiteX176" fmla="*/ 143842 w 196868"/>
                <a:gd name="connsiteY176" fmla="*/ 400990 h 433230"/>
                <a:gd name="connsiteX177" fmla="*/ 143912 w 196868"/>
                <a:gd name="connsiteY177" fmla="*/ 398651 h 433230"/>
                <a:gd name="connsiteX178" fmla="*/ 144202 w 196868"/>
                <a:gd name="connsiteY178" fmla="*/ 396734 h 433230"/>
                <a:gd name="connsiteX179" fmla="*/ 144092 w 196868"/>
                <a:gd name="connsiteY179" fmla="*/ 395162 h 433230"/>
                <a:gd name="connsiteX180" fmla="*/ 145172 w 196868"/>
                <a:gd name="connsiteY180" fmla="*/ 393534 h 433230"/>
                <a:gd name="connsiteX181" fmla="*/ 147041 w 196868"/>
                <a:gd name="connsiteY181" fmla="*/ 392314 h 433230"/>
                <a:gd name="connsiteX182" fmla="*/ 146259 w 196868"/>
                <a:gd name="connsiteY182" fmla="*/ 391876 h 433230"/>
                <a:gd name="connsiteX183" fmla="*/ 145477 w 196868"/>
                <a:gd name="connsiteY183" fmla="*/ 390984 h 433230"/>
                <a:gd name="connsiteX184" fmla="*/ 143028 w 196868"/>
                <a:gd name="connsiteY184" fmla="*/ 392337 h 433230"/>
                <a:gd name="connsiteX185" fmla="*/ 141776 w 196868"/>
                <a:gd name="connsiteY185" fmla="*/ 391891 h 433230"/>
                <a:gd name="connsiteX186" fmla="*/ 141526 w 196868"/>
                <a:gd name="connsiteY186" fmla="*/ 390483 h 433230"/>
                <a:gd name="connsiteX187" fmla="*/ 141839 w 196868"/>
                <a:gd name="connsiteY187" fmla="*/ 388973 h 433230"/>
                <a:gd name="connsiteX188" fmla="*/ 141964 w 196868"/>
                <a:gd name="connsiteY188" fmla="*/ 388058 h 433230"/>
                <a:gd name="connsiteX189" fmla="*/ 142942 w 196868"/>
                <a:gd name="connsiteY189" fmla="*/ 387025 h 433230"/>
                <a:gd name="connsiteX190" fmla="*/ 142872 w 196868"/>
                <a:gd name="connsiteY190" fmla="*/ 385007 h 433230"/>
                <a:gd name="connsiteX191" fmla="*/ 142378 w 196868"/>
                <a:gd name="connsiteY191" fmla="*/ 383231 h 433230"/>
                <a:gd name="connsiteX192" fmla="*/ 143090 w 196868"/>
                <a:gd name="connsiteY192" fmla="*/ 381032 h 433230"/>
                <a:gd name="connsiteX193" fmla="*/ 141643 w 196868"/>
                <a:gd name="connsiteY193" fmla="*/ 381025 h 433230"/>
                <a:gd name="connsiteX194" fmla="*/ 140978 w 196868"/>
                <a:gd name="connsiteY194" fmla="*/ 380579 h 433230"/>
                <a:gd name="connsiteX195" fmla="*/ 141393 w 196868"/>
                <a:gd name="connsiteY195" fmla="*/ 379358 h 433230"/>
                <a:gd name="connsiteX196" fmla="*/ 142707 w 196868"/>
                <a:gd name="connsiteY196" fmla="*/ 378279 h 433230"/>
                <a:gd name="connsiteX197" fmla="*/ 141510 w 196868"/>
                <a:gd name="connsiteY197" fmla="*/ 376213 h 433230"/>
                <a:gd name="connsiteX198" fmla="*/ 142394 w 196868"/>
                <a:gd name="connsiteY198" fmla="*/ 373999 h 433230"/>
                <a:gd name="connsiteX199" fmla="*/ 142363 w 196868"/>
                <a:gd name="connsiteY199" fmla="*/ 371261 h 433230"/>
                <a:gd name="connsiteX200" fmla="*/ 141761 w 196868"/>
                <a:gd name="connsiteY200" fmla="*/ 368844 h 433230"/>
                <a:gd name="connsiteX201" fmla="*/ 141792 w 196868"/>
                <a:gd name="connsiteY201" fmla="*/ 367107 h 433230"/>
                <a:gd name="connsiteX202" fmla="*/ 140869 w 196868"/>
                <a:gd name="connsiteY202" fmla="*/ 364024 h 433230"/>
                <a:gd name="connsiteX203" fmla="*/ 140446 w 196868"/>
                <a:gd name="connsiteY203" fmla="*/ 360081 h 433230"/>
                <a:gd name="connsiteX204" fmla="*/ 138498 w 196868"/>
                <a:gd name="connsiteY204" fmla="*/ 357148 h 433230"/>
                <a:gd name="connsiteX205" fmla="*/ 137051 w 196868"/>
                <a:gd name="connsiteY205" fmla="*/ 352868 h 433230"/>
                <a:gd name="connsiteX206" fmla="*/ 133186 w 196868"/>
                <a:gd name="connsiteY206" fmla="*/ 347267 h 433230"/>
                <a:gd name="connsiteX207" fmla="*/ 133257 w 196868"/>
                <a:gd name="connsiteY207" fmla="*/ 344865 h 433230"/>
                <a:gd name="connsiteX208" fmla="*/ 133053 w 196868"/>
                <a:gd name="connsiteY208" fmla="*/ 342752 h 433230"/>
                <a:gd name="connsiteX209" fmla="*/ 132208 w 196868"/>
                <a:gd name="connsiteY209" fmla="*/ 341728 h 433230"/>
                <a:gd name="connsiteX210" fmla="*/ 131089 w 196868"/>
                <a:gd name="connsiteY210" fmla="*/ 349199 h 433230"/>
                <a:gd name="connsiteX211" fmla="*/ 130236 w 196868"/>
                <a:gd name="connsiteY211" fmla="*/ 347728 h 433230"/>
                <a:gd name="connsiteX212" fmla="*/ 129963 w 196868"/>
                <a:gd name="connsiteY212" fmla="*/ 343558 h 433230"/>
                <a:gd name="connsiteX213" fmla="*/ 129408 w 196868"/>
                <a:gd name="connsiteY213" fmla="*/ 341579 h 433230"/>
                <a:gd name="connsiteX214" fmla="*/ 130010 w 196868"/>
                <a:gd name="connsiteY214" fmla="*/ 337644 h 433230"/>
                <a:gd name="connsiteX215" fmla="*/ 127773 w 196868"/>
                <a:gd name="connsiteY215" fmla="*/ 333732 h 433230"/>
                <a:gd name="connsiteX216" fmla="*/ 127295 w 196868"/>
                <a:gd name="connsiteY216" fmla="*/ 330892 h 433230"/>
                <a:gd name="connsiteX217" fmla="*/ 125824 w 196868"/>
                <a:gd name="connsiteY217" fmla="*/ 326581 h 433230"/>
                <a:gd name="connsiteX218" fmla="*/ 126255 w 196868"/>
                <a:gd name="connsiteY218" fmla="*/ 325611 h 433230"/>
                <a:gd name="connsiteX219" fmla="*/ 128218 w 196868"/>
                <a:gd name="connsiteY219" fmla="*/ 326581 h 433230"/>
                <a:gd name="connsiteX220" fmla="*/ 126411 w 196868"/>
                <a:gd name="connsiteY220" fmla="*/ 324070 h 433230"/>
                <a:gd name="connsiteX221" fmla="*/ 124940 w 196868"/>
                <a:gd name="connsiteY221" fmla="*/ 324633 h 433230"/>
                <a:gd name="connsiteX222" fmla="*/ 123688 w 196868"/>
                <a:gd name="connsiteY222" fmla="*/ 321919 h 433230"/>
                <a:gd name="connsiteX223" fmla="*/ 123415 w 196868"/>
                <a:gd name="connsiteY223" fmla="*/ 314557 h 433230"/>
                <a:gd name="connsiteX224" fmla="*/ 122186 w 196868"/>
                <a:gd name="connsiteY224" fmla="*/ 311803 h 433230"/>
                <a:gd name="connsiteX225" fmla="*/ 122859 w 196868"/>
                <a:gd name="connsiteY225" fmla="*/ 308994 h 433230"/>
                <a:gd name="connsiteX226" fmla="*/ 121459 w 196868"/>
                <a:gd name="connsiteY226" fmla="*/ 298918 h 433230"/>
                <a:gd name="connsiteX227" fmla="*/ 118689 w 196868"/>
                <a:gd name="connsiteY227" fmla="*/ 295647 h 433230"/>
                <a:gd name="connsiteX228" fmla="*/ 119237 w 196868"/>
                <a:gd name="connsiteY228" fmla="*/ 292831 h 433230"/>
                <a:gd name="connsiteX229" fmla="*/ 119925 w 196868"/>
                <a:gd name="connsiteY229" fmla="*/ 290328 h 433230"/>
                <a:gd name="connsiteX230" fmla="*/ 119769 w 196868"/>
                <a:gd name="connsiteY230" fmla="*/ 285696 h 433230"/>
                <a:gd name="connsiteX231" fmla="*/ 120450 w 196868"/>
                <a:gd name="connsiteY231" fmla="*/ 284264 h 433230"/>
                <a:gd name="connsiteX232" fmla="*/ 121795 w 196868"/>
                <a:gd name="connsiteY232" fmla="*/ 283169 h 433230"/>
                <a:gd name="connsiteX233" fmla="*/ 120536 w 196868"/>
                <a:gd name="connsiteY233" fmla="*/ 283553 h 433230"/>
                <a:gd name="connsiteX234" fmla="*/ 119464 w 196868"/>
                <a:gd name="connsiteY234" fmla="*/ 283881 h 433230"/>
                <a:gd name="connsiteX235" fmla="*/ 116952 w 196868"/>
                <a:gd name="connsiteY235" fmla="*/ 284155 h 433230"/>
                <a:gd name="connsiteX236" fmla="*/ 114113 w 196868"/>
                <a:gd name="connsiteY236" fmla="*/ 284210 h 433230"/>
                <a:gd name="connsiteX237" fmla="*/ 113127 w 196868"/>
                <a:gd name="connsiteY237" fmla="*/ 280822 h 433230"/>
                <a:gd name="connsiteX238" fmla="*/ 111734 w 196868"/>
                <a:gd name="connsiteY238" fmla="*/ 279195 h 433230"/>
                <a:gd name="connsiteX239" fmla="*/ 110514 w 196868"/>
                <a:gd name="connsiteY239" fmla="*/ 275792 h 433230"/>
                <a:gd name="connsiteX240" fmla="*/ 109778 w 196868"/>
                <a:gd name="connsiteY240" fmla="*/ 271919 h 433230"/>
                <a:gd name="connsiteX241" fmla="*/ 110256 w 196868"/>
                <a:gd name="connsiteY241" fmla="*/ 271160 h 433230"/>
                <a:gd name="connsiteX242" fmla="*/ 108065 w 196868"/>
                <a:gd name="connsiteY242" fmla="*/ 269580 h 433230"/>
                <a:gd name="connsiteX243" fmla="*/ 107502 w 196868"/>
                <a:gd name="connsiteY243" fmla="*/ 268610 h 433230"/>
                <a:gd name="connsiteX244" fmla="*/ 105210 w 196868"/>
                <a:gd name="connsiteY244" fmla="*/ 266091 h 433230"/>
                <a:gd name="connsiteX245" fmla="*/ 102604 w 196868"/>
                <a:gd name="connsiteY245" fmla="*/ 264174 h 433230"/>
                <a:gd name="connsiteX246" fmla="*/ 103183 w 196868"/>
                <a:gd name="connsiteY246" fmla="*/ 265520 h 433230"/>
                <a:gd name="connsiteX247" fmla="*/ 103887 w 196868"/>
                <a:gd name="connsiteY247" fmla="*/ 266372 h 433230"/>
                <a:gd name="connsiteX248" fmla="*/ 102589 w 196868"/>
                <a:gd name="connsiteY248" fmla="*/ 268704 h 433230"/>
                <a:gd name="connsiteX249" fmla="*/ 103856 w 196868"/>
                <a:gd name="connsiteY249" fmla="*/ 272631 h 433230"/>
                <a:gd name="connsiteX250" fmla="*/ 102745 w 196868"/>
                <a:gd name="connsiteY250" fmla="*/ 275135 h 433230"/>
                <a:gd name="connsiteX251" fmla="*/ 101705 w 196868"/>
                <a:gd name="connsiteY251" fmla="*/ 278389 h 433230"/>
                <a:gd name="connsiteX252" fmla="*/ 100711 w 196868"/>
                <a:gd name="connsiteY252" fmla="*/ 279938 h 433230"/>
                <a:gd name="connsiteX253" fmla="*/ 97574 w 196868"/>
                <a:gd name="connsiteY253" fmla="*/ 283271 h 433230"/>
                <a:gd name="connsiteX254" fmla="*/ 95031 w 196868"/>
                <a:gd name="connsiteY254" fmla="*/ 284397 h 433230"/>
                <a:gd name="connsiteX255" fmla="*/ 93373 w 196868"/>
                <a:gd name="connsiteY255" fmla="*/ 284609 h 433230"/>
                <a:gd name="connsiteX256" fmla="*/ 91902 w 196868"/>
                <a:gd name="connsiteY256" fmla="*/ 284257 h 433230"/>
                <a:gd name="connsiteX257" fmla="*/ 90103 w 196868"/>
                <a:gd name="connsiteY257" fmla="*/ 282535 h 433230"/>
                <a:gd name="connsiteX258" fmla="*/ 89664 w 196868"/>
                <a:gd name="connsiteY258" fmla="*/ 281096 h 433230"/>
                <a:gd name="connsiteX259" fmla="*/ 89375 w 196868"/>
                <a:gd name="connsiteY259" fmla="*/ 278678 h 433230"/>
                <a:gd name="connsiteX260" fmla="*/ 88741 w 196868"/>
                <a:gd name="connsiteY260" fmla="*/ 278334 h 433230"/>
                <a:gd name="connsiteX261" fmla="*/ 88060 w 196868"/>
                <a:gd name="connsiteY261" fmla="*/ 278616 h 433230"/>
                <a:gd name="connsiteX262" fmla="*/ 89125 w 196868"/>
                <a:gd name="connsiteY262" fmla="*/ 281738 h 433230"/>
                <a:gd name="connsiteX263" fmla="*/ 89109 w 196868"/>
                <a:gd name="connsiteY263" fmla="*/ 283193 h 433230"/>
                <a:gd name="connsiteX264" fmla="*/ 91026 w 196868"/>
                <a:gd name="connsiteY264" fmla="*/ 285994 h 433230"/>
                <a:gd name="connsiteX265" fmla="*/ 90345 w 196868"/>
                <a:gd name="connsiteY265" fmla="*/ 286776 h 433230"/>
                <a:gd name="connsiteX266" fmla="*/ 86871 w 196868"/>
                <a:gd name="connsiteY266" fmla="*/ 288309 h 433230"/>
                <a:gd name="connsiteX267" fmla="*/ 85690 w 196868"/>
                <a:gd name="connsiteY267" fmla="*/ 288059 h 433230"/>
                <a:gd name="connsiteX268" fmla="*/ 84853 w 196868"/>
                <a:gd name="connsiteY268" fmla="*/ 288364 h 433230"/>
                <a:gd name="connsiteX269" fmla="*/ 84626 w 196868"/>
                <a:gd name="connsiteY269" fmla="*/ 289624 h 433230"/>
                <a:gd name="connsiteX270" fmla="*/ 84188 w 196868"/>
                <a:gd name="connsiteY270" fmla="*/ 290328 h 433230"/>
                <a:gd name="connsiteX271" fmla="*/ 78719 w 196868"/>
                <a:gd name="connsiteY271" fmla="*/ 292252 h 433230"/>
                <a:gd name="connsiteX272" fmla="*/ 77577 w 196868"/>
                <a:gd name="connsiteY272" fmla="*/ 294419 h 433230"/>
                <a:gd name="connsiteX273" fmla="*/ 76873 w 196868"/>
                <a:gd name="connsiteY273" fmla="*/ 296618 h 433230"/>
                <a:gd name="connsiteX274" fmla="*/ 74151 w 196868"/>
                <a:gd name="connsiteY274" fmla="*/ 299770 h 433230"/>
                <a:gd name="connsiteX275" fmla="*/ 70505 w 196868"/>
                <a:gd name="connsiteY275" fmla="*/ 302376 h 433230"/>
                <a:gd name="connsiteX276" fmla="*/ 69605 w 196868"/>
                <a:gd name="connsiteY276" fmla="*/ 302227 h 433230"/>
                <a:gd name="connsiteX277" fmla="*/ 68573 w 196868"/>
                <a:gd name="connsiteY277" fmla="*/ 301617 h 433230"/>
                <a:gd name="connsiteX278" fmla="*/ 68713 w 196868"/>
                <a:gd name="connsiteY278" fmla="*/ 298800 h 433230"/>
                <a:gd name="connsiteX279" fmla="*/ 69965 w 196868"/>
                <a:gd name="connsiteY279" fmla="*/ 296414 h 433230"/>
                <a:gd name="connsiteX280" fmla="*/ 69566 w 196868"/>
                <a:gd name="connsiteY280" fmla="*/ 293864 h 433230"/>
                <a:gd name="connsiteX281" fmla="*/ 69261 w 196868"/>
                <a:gd name="connsiteY281" fmla="*/ 295327 h 433230"/>
                <a:gd name="connsiteX282" fmla="*/ 66906 w 196868"/>
                <a:gd name="connsiteY282" fmla="*/ 298879 h 433230"/>
                <a:gd name="connsiteX283" fmla="*/ 65834 w 196868"/>
                <a:gd name="connsiteY283" fmla="*/ 300036 h 433230"/>
                <a:gd name="connsiteX284" fmla="*/ 63675 w 196868"/>
                <a:gd name="connsiteY284" fmla="*/ 299731 h 433230"/>
                <a:gd name="connsiteX285" fmla="*/ 60687 w 196868"/>
                <a:gd name="connsiteY285" fmla="*/ 300209 h 433230"/>
                <a:gd name="connsiteX286" fmla="*/ 59560 w 196868"/>
                <a:gd name="connsiteY286" fmla="*/ 296563 h 433230"/>
                <a:gd name="connsiteX287" fmla="*/ 59583 w 196868"/>
                <a:gd name="connsiteY287" fmla="*/ 295225 h 433230"/>
                <a:gd name="connsiteX288" fmla="*/ 59364 w 196868"/>
                <a:gd name="connsiteY288" fmla="*/ 294091 h 433230"/>
                <a:gd name="connsiteX289" fmla="*/ 59709 w 196868"/>
                <a:gd name="connsiteY289" fmla="*/ 292894 h 433230"/>
                <a:gd name="connsiteX290" fmla="*/ 59599 w 196868"/>
                <a:gd name="connsiteY290" fmla="*/ 291939 h 433230"/>
                <a:gd name="connsiteX291" fmla="*/ 58879 w 196868"/>
                <a:gd name="connsiteY291" fmla="*/ 293762 h 433230"/>
                <a:gd name="connsiteX292" fmla="*/ 58606 w 196868"/>
                <a:gd name="connsiteY292" fmla="*/ 295342 h 433230"/>
                <a:gd name="connsiteX293" fmla="*/ 57510 w 196868"/>
                <a:gd name="connsiteY293" fmla="*/ 296751 h 433230"/>
                <a:gd name="connsiteX294" fmla="*/ 54514 w 196868"/>
                <a:gd name="connsiteY294" fmla="*/ 298261 h 433230"/>
                <a:gd name="connsiteX295" fmla="*/ 54389 w 196868"/>
                <a:gd name="connsiteY295" fmla="*/ 296344 h 433230"/>
                <a:gd name="connsiteX296" fmla="*/ 54287 w 196868"/>
                <a:gd name="connsiteY296" fmla="*/ 294615 h 433230"/>
                <a:gd name="connsiteX297" fmla="*/ 54928 w 196868"/>
                <a:gd name="connsiteY297" fmla="*/ 293058 h 433230"/>
                <a:gd name="connsiteX298" fmla="*/ 54834 w 196868"/>
                <a:gd name="connsiteY298" fmla="*/ 290594 h 433230"/>
                <a:gd name="connsiteX299" fmla="*/ 55789 w 196868"/>
                <a:gd name="connsiteY299" fmla="*/ 287026 h 433230"/>
                <a:gd name="connsiteX300" fmla="*/ 55710 w 196868"/>
                <a:gd name="connsiteY300" fmla="*/ 285806 h 433230"/>
                <a:gd name="connsiteX301" fmla="*/ 55421 w 196868"/>
                <a:gd name="connsiteY301" fmla="*/ 284452 h 433230"/>
                <a:gd name="connsiteX302" fmla="*/ 54889 w 196868"/>
                <a:gd name="connsiteY302" fmla="*/ 286416 h 433230"/>
                <a:gd name="connsiteX303" fmla="*/ 54584 w 196868"/>
                <a:gd name="connsiteY303" fmla="*/ 288450 h 433230"/>
                <a:gd name="connsiteX304" fmla="*/ 53982 w 196868"/>
                <a:gd name="connsiteY304" fmla="*/ 289068 h 433230"/>
                <a:gd name="connsiteX305" fmla="*/ 52878 w 196868"/>
                <a:gd name="connsiteY305" fmla="*/ 289530 h 433230"/>
                <a:gd name="connsiteX306" fmla="*/ 50860 w 196868"/>
                <a:gd name="connsiteY306" fmla="*/ 291861 h 433230"/>
                <a:gd name="connsiteX307" fmla="*/ 49679 w 196868"/>
                <a:gd name="connsiteY307" fmla="*/ 293950 h 433230"/>
                <a:gd name="connsiteX308" fmla="*/ 46550 w 196868"/>
                <a:gd name="connsiteY308" fmla="*/ 295921 h 433230"/>
                <a:gd name="connsiteX309" fmla="*/ 44899 w 196868"/>
                <a:gd name="connsiteY309" fmla="*/ 295718 h 433230"/>
                <a:gd name="connsiteX310" fmla="*/ 44687 w 196868"/>
                <a:gd name="connsiteY310" fmla="*/ 293214 h 433230"/>
                <a:gd name="connsiteX311" fmla="*/ 45939 w 196868"/>
                <a:gd name="connsiteY311" fmla="*/ 284335 h 433230"/>
                <a:gd name="connsiteX312" fmla="*/ 47167 w 196868"/>
                <a:gd name="connsiteY312" fmla="*/ 283083 h 433230"/>
                <a:gd name="connsiteX313" fmla="*/ 47739 w 196868"/>
                <a:gd name="connsiteY313" fmla="*/ 281542 h 433230"/>
                <a:gd name="connsiteX314" fmla="*/ 48763 w 196868"/>
                <a:gd name="connsiteY314" fmla="*/ 276339 h 433230"/>
                <a:gd name="connsiteX315" fmla="*/ 49914 w 196868"/>
                <a:gd name="connsiteY315" fmla="*/ 274376 h 433230"/>
                <a:gd name="connsiteX316" fmla="*/ 50367 w 196868"/>
                <a:gd name="connsiteY316" fmla="*/ 270245 h 433230"/>
                <a:gd name="connsiteX317" fmla="*/ 50837 w 196868"/>
                <a:gd name="connsiteY317" fmla="*/ 269533 h 433230"/>
                <a:gd name="connsiteX318" fmla="*/ 52378 w 196868"/>
                <a:gd name="connsiteY318" fmla="*/ 266286 h 433230"/>
                <a:gd name="connsiteX319" fmla="*/ 52910 w 196868"/>
                <a:gd name="connsiteY319" fmla="*/ 260325 h 433230"/>
                <a:gd name="connsiteX320" fmla="*/ 52276 w 196868"/>
                <a:gd name="connsiteY320" fmla="*/ 257360 h 433230"/>
                <a:gd name="connsiteX321" fmla="*/ 50829 w 196868"/>
                <a:gd name="connsiteY321" fmla="*/ 254481 h 433230"/>
                <a:gd name="connsiteX322" fmla="*/ 49437 w 196868"/>
                <a:gd name="connsiteY322" fmla="*/ 245828 h 433230"/>
                <a:gd name="connsiteX323" fmla="*/ 45806 w 196868"/>
                <a:gd name="connsiteY323" fmla="*/ 238802 h 433230"/>
                <a:gd name="connsiteX324" fmla="*/ 45509 w 196868"/>
                <a:gd name="connsiteY324" fmla="*/ 236456 h 433230"/>
                <a:gd name="connsiteX325" fmla="*/ 43717 w 196868"/>
                <a:gd name="connsiteY325" fmla="*/ 233616 h 433230"/>
                <a:gd name="connsiteX326" fmla="*/ 45368 w 196868"/>
                <a:gd name="connsiteY326" fmla="*/ 233412 h 433230"/>
                <a:gd name="connsiteX327" fmla="*/ 41973 w 196868"/>
                <a:gd name="connsiteY327" fmla="*/ 230924 h 433230"/>
                <a:gd name="connsiteX328" fmla="*/ 41503 w 196868"/>
                <a:gd name="connsiteY328" fmla="*/ 229907 h 433230"/>
                <a:gd name="connsiteX329" fmla="*/ 40823 w 196868"/>
                <a:gd name="connsiteY329" fmla="*/ 224071 h 433230"/>
                <a:gd name="connsiteX330" fmla="*/ 40956 w 196868"/>
                <a:gd name="connsiteY330" fmla="*/ 220809 h 433230"/>
                <a:gd name="connsiteX331" fmla="*/ 40463 w 196868"/>
                <a:gd name="connsiteY331" fmla="*/ 221239 h 433230"/>
                <a:gd name="connsiteX332" fmla="*/ 40001 w 196868"/>
                <a:gd name="connsiteY332" fmla="*/ 223249 h 433230"/>
                <a:gd name="connsiteX333" fmla="*/ 38671 w 196868"/>
                <a:gd name="connsiteY333" fmla="*/ 224071 h 433230"/>
                <a:gd name="connsiteX334" fmla="*/ 39266 w 196868"/>
                <a:gd name="connsiteY334" fmla="*/ 227552 h 433230"/>
                <a:gd name="connsiteX335" fmla="*/ 39110 w 196868"/>
                <a:gd name="connsiteY335" fmla="*/ 228397 h 433230"/>
                <a:gd name="connsiteX336" fmla="*/ 38405 w 196868"/>
                <a:gd name="connsiteY336" fmla="*/ 229751 h 433230"/>
                <a:gd name="connsiteX337" fmla="*/ 35573 w 196868"/>
                <a:gd name="connsiteY337" fmla="*/ 228342 h 433230"/>
                <a:gd name="connsiteX338" fmla="*/ 33492 w 196868"/>
                <a:gd name="connsiteY338" fmla="*/ 226809 h 433230"/>
                <a:gd name="connsiteX339" fmla="*/ 31137 w 196868"/>
                <a:gd name="connsiteY339" fmla="*/ 223077 h 433230"/>
                <a:gd name="connsiteX340" fmla="*/ 28829 w 196868"/>
                <a:gd name="connsiteY340" fmla="*/ 218892 h 433230"/>
                <a:gd name="connsiteX341" fmla="*/ 29643 w 196868"/>
                <a:gd name="connsiteY341" fmla="*/ 218243 h 433230"/>
                <a:gd name="connsiteX342" fmla="*/ 30707 w 196868"/>
                <a:gd name="connsiteY342" fmla="*/ 218164 h 433230"/>
                <a:gd name="connsiteX343" fmla="*/ 33985 w 196868"/>
                <a:gd name="connsiteY343" fmla="*/ 221278 h 433230"/>
                <a:gd name="connsiteX344" fmla="*/ 36105 w 196868"/>
                <a:gd name="connsiteY344" fmla="*/ 221927 h 433230"/>
                <a:gd name="connsiteX345" fmla="*/ 37451 w 196868"/>
                <a:gd name="connsiteY345" fmla="*/ 221153 h 433230"/>
                <a:gd name="connsiteX346" fmla="*/ 39117 w 196868"/>
                <a:gd name="connsiteY346" fmla="*/ 219823 h 433230"/>
                <a:gd name="connsiteX347" fmla="*/ 39915 w 196868"/>
                <a:gd name="connsiteY347" fmla="*/ 217241 h 433230"/>
                <a:gd name="connsiteX348" fmla="*/ 39101 w 196868"/>
                <a:gd name="connsiteY348" fmla="*/ 216294 h 433230"/>
                <a:gd name="connsiteX349" fmla="*/ 37498 w 196868"/>
                <a:gd name="connsiteY349" fmla="*/ 215778 h 433230"/>
                <a:gd name="connsiteX350" fmla="*/ 36442 w 196868"/>
                <a:gd name="connsiteY350" fmla="*/ 215082 h 433230"/>
                <a:gd name="connsiteX351" fmla="*/ 34908 w 196868"/>
                <a:gd name="connsiteY351" fmla="*/ 213329 h 433230"/>
                <a:gd name="connsiteX352" fmla="*/ 34720 w 196868"/>
                <a:gd name="connsiteY352" fmla="*/ 212438 h 433230"/>
                <a:gd name="connsiteX353" fmla="*/ 34243 w 196868"/>
                <a:gd name="connsiteY353" fmla="*/ 211295 h 433230"/>
                <a:gd name="connsiteX354" fmla="*/ 32694 w 196868"/>
                <a:gd name="connsiteY354" fmla="*/ 210490 h 433230"/>
                <a:gd name="connsiteX355" fmla="*/ 31442 w 196868"/>
                <a:gd name="connsiteY355" fmla="*/ 209465 h 433230"/>
                <a:gd name="connsiteX356" fmla="*/ 32498 w 196868"/>
                <a:gd name="connsiteY356" fmla="*/ 207657 h 433230"/>
                <a:gd name="connsiteX357" fmla="*/ 33539 w 196868"/>
                <a:gd name="connsiteY357" fmla="*/ 206312 h 433230"/>
                <a:gd name="connsiteX358" fmla="*/ 30785 w 196868"/>
                <a:gd name="connsiteY358" fmla="*/ 206374 h 433230"/>
                <a:gd name="connsiteX359" fmla="*/ 27656 w 196868"/>
                <a:gd name="connsiteY359" fmla="*/ 204058 h 433230"/>
                <a:gd name="connsiteX360" fmla="*/ 27007 w 196868"/>
                <a:gd name="connsiteY360" fmla="*/ 203386 h 433230"/>
                <a:gd name="connsiteX361" fmla="*/ 25966 w 196868"/>
                <a:gd name="connsiteY361" fmla="*/ 202924 h 433230"/>
                <a:gd name="connsiteX362" fmla="*/ 23502 w 196868"/>
                <a:gd name="connsiteY362" fmla="*/ 202650 h 433230"/>
                <a:gd name="connsiteX363" fmla="*/ 21452 w 196868"/>
                <a:gd name="connsiteY363" fmla="*/ 203331 h 433230"/>
                <a:gd name="connsiteX364" fmla="*/ 22383 w 196868"/>
                <a:gd name="connsiteY364" fmla="*/ 206640 h 433230"/>
                <a:gd name="connsiteX365" fmla="*/ 22203 w 196868"/>
                <a:gd name="connsiteY365" fmla="*/ 207736 h 433230"/>
                <a:gd name="connsiteX366" fmla="*/ 20857 w 196868"/>
                <a:gd name="connsiteY366" fmla="*/ 207571 h 433230"/>
                <a:gd name="connsiteX367" fmla="*/ 18056 w 196868"/>
                <a:gd name="connsiteY367" fmla="*/ 202533 h 433230"/>
                <a:gd name="connsiteX368" fmla="*/ 18902 w 196868"/>
                <a:gd name="connsiteY368" fmla="*/ 201258 h 433230"/>
                <a:gd name="connsiteX369" fmla="*/ 20106 w 196868"/>
                <a:gd name="connsiteY369" fmla="*/ 200061 h 433230"/>
                <a:gd name="connsiteX370" fmla="*/ 19512 w 196868"/>
                <a:gd name="connsiteY370" fmla="*/ 199889 h 433230"/>
                <a:gd name="connsiteX371" fmla="*/ 18346 w 196868"/>
                <a:gd name="connsiteY371" fmla="*/ 199967 h 433230"/>
                <a:gd name="connsiteX372" fmla="*/ 19488 w 196868"/>
                <a:gd name="connsiteY372" fmla="*/ 195492 h 433230"/>
                <a:gd name="connsiteX373" fmla="*/ 18792 w 196868"/>
                <a:gd name="connsiteY373" fmla="*/ 194827 h 433230"/>
                <a:gd name="connsiteX374" fmla="*/ 18432 w 196868"/>
                <a:gd name="connsiteY374" fmla="*/ 196227 h 433230"/>
                <a:gd name="connsiteX375" fmla="*/ 17814 w 196868"/>
                <a:gd name="connsiteY375" fmla="*/ 197573 h 433230"/>
                <a:gd name="connsiteX376" fmla="*/ 15428 w 196868"/>
                <a:gd name="connsiteY376" fmla="*/ 200734 h 433230"/>
                <a:gd name="connsiteX377" fmla="*/ 14246 w 196868"/>
                <a:gd name="connsiteY377" fmla="*/ 200139 h 433230"/>
                <a:gd name="connsiteX378" fmla="*/ 13433 w 196868"/>
                <a:gd name="connsiteY378" fmla="*/ 199349 h 433230"/>
                <a:gd name="connsiteX379" fmla="*/ 14575 w 196868"/>
                <a:gd name="connsiteY379" fmla="*/ 197690 h 433230"/>
                <a:gd name="connsiteX380" fmla="*/ 15193 w 196868"/>
                <a:gd name="connsiteY380" fmla="*/ 197244 h 433230"/>
                <a:gd name="connsiteX381" fmla="*/ 15623 w 196868"/>
                <a:gd name="connsiteY381" fmla="*/ 196353 h 433230"/>
                <a:gd name="connsiteX382" fmla="*/ 14739 w 196868"/>
                <a:gd name="connsiteY382" fmla="*/ 194616 h 433230"/>
                <a:gd name="connsiteX383" fmla="*/ 13331 w 196868"/>
                <a:gd name="connsiteY383" fmla="*/ 193348 h 433230"/>
                <a:gd name="connsiteX384" fmla="*/ 12205 w 196868"/>
                <a:gd name="connsiteY384" fmla="*/ 191166 h 433230"/>
                <a:gd name="connsiteX385" fmla="*/ 11618 w 196868"/>
                <a:gd name="connsiteY385" fmla="*/ 191134 h 433230"/>
                <a:gd name="connsiteX386" fmla="*/ 12134 w 196868"/>
                <a:gd name="connsiteY386" fmla="*/ 193708 h 433230"/>
                <a:gd name="connsiteX387" fmla="*/ 11923 w 196868"/>
                <a:gd name="connsiteY387" fmla="*/ 197385 h 433230"/>
                <a:gd name="connsiteX388" fmla="*/ 9404 w 196868"/>
                <a:gd name="connsiteY388" fmla="*/ 193325 h 433230"/>
                <a:gd name="connsiteX389" fmla="*/ 4358 w 196868"/>
                <a:gd name="connsiteY389" fmla="*/ 187551 h 433230"/>
                <a:gd name="connsiteX390" fmla="*/ 3169 w 196868"/>
                <a:gd name="connsiteY390" fmla="*/ 185814 h 433230"/>
                <a:gd name="connsiteX391" fmla="*/ 2902 w 196868"/>
                <a:gd name="connsiteY391" fmla="*/ 184117 h 433230"/>
                <a:gd name="connsiteX392" fmla="*/ 2339 w 196868"/>
                <a:gd name="connsiteY392" fmla="*/ 182552 h 433230"/>
                <a:gd name="connsiteX393" fmla="*/ 1948 w 196868"/>
                <a:gd name="connsiteY393" fmla="*/ 180839 h 433230"/>
                <a:gd name="connsiteX394" fmla="*/ 1862 w 196868"/>
                <a:gd name="connsiteY394" fmla="*/ 179516 h 433230"/>
                <a:gd name="connsiteX395" fmla="*/ 767 w 196868"/>
                <a:gd name="connsiteY395" fmla="*/ 178320 h 433230"/>
                <a:gd name="connsiteX396" fmla="*/ 274 w 196868"/>
                <a:gd name="connsiteY396" fmla="*/ 176223 h 433230"/>
                <a:gd name="connsiteX397" fmla="*/ 0 w 196868"/>
                <a:gd name="connsiteY397" fmla="*/ 174095 h 433230"/>
                <a:gd name="connsiteX398" fmla="*/ 626 w 196868"/>
                <a:gd name="connsiteY398" fmla="*/ 172577 h 433230"/>
                <a:gd name="connsiteX399" fmla="*/ 2198 w 196868"/>
                <a:gd name="connsiteY399" fmla="*/ 170942 h 433230"/>
                <a:gd name="connsiteX400" fmla="*/ 3317 w 196868"/>
                <a:gd name="connsiteY400" fmla="*/ 170653 h 433230"/>
                <a:gd name="connsiteX401" fmla="*/ 4240 w 196868"/>
                <a:gd name="connsiteY401" fmla="*/ 171372 h 433230"/>
                <a:gd name="connsiteX402" fmla="*/ 6415 w 196868"/>
                <a:gd name="connsiteY402" fmla="*/ 172452 h 433230"/>
                <a:gd name="connsiteX403" fmla="*/ 7886 w 196868"/>
                <a:gd name="connsiteY403" fmla="*/ 173461 h 433230"/>
                <a:gd name="connsiteX404" fmla="*/ 8535 w 196868"/>
                <a:gd name="connsiteY404" fmla="*/ 174783 h 433230"/>
                <a:gd name="connsiteX405" fmla="*/ 9224 w 196868"/>
                <a:gd name="connsiteY405" fmla="*/ 174619 h 433230"/>
                <a:gd name="connsiteX406" fmla="*/ 9920 w 196868"/>
                <a:gd name="connsiteY406" fmla="*/ 173774 h 433230"/>
                <a:gd name="connsiteX407" fmla="*/ 9779 w 196868"/>
                <a:gd name="connsiteY407" fmla="*/ 172733 h 433230"/>
                <a:gd name="connsiteX408" fmla="*/ 9075 w 196868"/>
                <a:gd name="connsiteY408" fmla="*/ 169995 h 433230"/>
                <a:gd name="connsiteX409" fmla="*/ 8880 w 196868"/>
                <a:gd name="connsiteY409" fmla="*/ 166670 h 433230"/>
                <a:gd name="connsiteX410" fmla="*/ 8848 w 196868"/>
                <a:gd name="connsiteY410" fmla="*/ 158878 h 433230"/>
                <a:gd name="connsiteX411" fmla="*/ 8676 w 196868"/>
                <a:gd name="connsiteY411" fmla="*/ 157986 h 433230"/>
                <a:gd name="connsiteX412" fmla="*/ 9889 w 196868"/>
                <a:gd name="connsiteY412" fmla="*/ 157204 h 433230"/>
                <a:gd name="connsiteX413" fmla="*/ 10382 w 196868"/>
                <a:gd name="connsiteY413" fmla="*/ 156312 h 433230"/>
                <a:gd name="connsiteX414" fmla="*/ 10875 w 196868"/>
                <a:gd name="connsiteY414" fmla="*/ 154982 h 433230"/>
                <a:gd name="connsiteX415" fmla="*/ 11187 w 196868"/>
                <a:gd name="connsiteY415" fmla="*/ 154395 h 433230"/>
                <a:gd name="connsiteX416" fmla="*/ 11892 w 196868"/>
                <a:gd name="connsiteY416" fmla="*/ 154356 h 433230"/>
                <a:gd name="connsiteX417" fmla="*/ 13002 w 196868"/>
                <a:gd name="connsiteY417" fmla="*/ 155006 h 433230"/>
                <a:gd name="connsiteX418" fmla="*/ 14817 w 196868"/>
                <a:gd name="connsiteY418" fmla="*/ 157235 h 433230"/>
                <a:gd name="connsiteX419" fmla="*/ 16030 w 196868"/>
                <a:gd name="connsiteY419" fmla="*/ 157736 h 433230"/>
                <a:gd name="connsiteX420" fmla="*/ 17235 w 196868"/>
                <a:gd name="connsiteY420" fmla="*/ 157384 h 433230"/>
                <a:gd name="connsiteX421" fmla="*/ 18495 w 196868"/>
                <a:gd name="connsiteY421" fmla="*/ 154043 h 433230"/>
                <a:gd name="connsiteX422" fmla="*/ 18956 w 196868"/>
                <a:gd name="connsiteY422" fmla="*/ 153136 h 433230"/>
                <a:gd name="connsiteX423" fmla="*/ 19566 w 196868"/>
                <a:gd name="connsiteY423" fmla="*/ 152541 h 433230"/>
                <a:gd name="connsiteX424" fmla="*/ 20685 w 196868"/>
                <a:gd name="connsiteY424" fmla="*/ 152643 h 433230"/>
                <a:gd name="connsiteX425" fmla="*/ 21334 w 196868"/>
                <a:gd name="connsiteY425" fmla="*/ 152041 h 433230"/>
                <a:gd name="connsiteX426" fmla="*/ 21577 w 196868"/>
                <a:gd name="connsiteY426" fmla="*/ 150593 h 433230"/>
                <a:gd name="connsiteX427" fmla="*/ 21569 w 196868"/>
                <a:gd name="connsiteY427" fmla="*/ 148982 h 433230"/>
                <a:gd name="connsiteX428" fmla="*/ 20325 w 196868"/>
                <a:gd name="connsiteY428" fmla="*/ 144569 h 433230"/>
                <a:gd name="connsiteX429" fmla="*/ 19950 w 196868"/>
                <a:gd name="connsiteY429" fmla="*/ 142527 h 433230"/>
                <a:gd name="connsiteX430" fmla="*/ 19746 w 196868"/>
                <a:gd name="connsiteY430" fmla="*/ 140517 h 433230"/>
                <a:gd name="connsiteX431" fmla="*/ 20529 w 196868"/>
                <a:gd name="connsiteY431" fmla="*/ 138443 h 433230"/>
                <a:gd name="connsiteX432" fmla="*/ 21593 w 196868"/>
                <a:gd name="connsiteY432" fmla="*/ 136018 h 433230"/>
                <a:gd name="connsiteX433" fmla="*/ 21343 w 196868"/>
                <a:gd name="connsiteY433" fmla="*/ 133898 h 433230"/>
                <a:gd name="connsiteX434" fmla="*/ 21632 w 196868"/>
                <a:gd name="connsiteY434" fmla="*/ 133076 h 433230"/>
                <a:gd name="connsiteX435" fmla="*/ 22500 w 196868"/>
                <a:gd name="connsiteY435" fmla="*/ 132959 h 433230"/>
                <a:gd name="connsiteX436" fmla="*/ 23588 w 196868"/>
                <a:gd name="connsiteY436" fmla="*/ 133468 h 433230"/>
                <a:gd name="connsiteX437" fmla="*/ 24785 w 196868"/>
                <a:gd name="connsiteY437" fmla="*/ 133116 h 433230"/>
                <a:gd name="connsiteX438" fmla="*/ 25692 w 196868"/>
                <a:gd name="connsiteY438" fmla="*/ 131817 h 433230"/>
                <a:gd name="connsiteX439" fmla="*/ 26060 w 196868"/>
                <a:gd name="connsiteY439" fmla="*/ 130683 h 433230"/>
                <a:gd name="connsiteX440" fmla="*/ 26608 w 196868"/>
                <a:gd name="connsiteY440" fmla="*/ 125777 h 433230"/>
                <a:gd name="connsiteX441" fmla="*/ 26975 w 196868"/>
                <a:gd name="connsiteY441" fmla="*/ 121279 h 433230"/>
                <a:gd name="connsiteX442" fmla="*/ 27132 w 196868"/>
                <a:gd name="connsiteY442" fmla="*/ 117610 h 433230"/>
                <a:gd name="connsiteX443" fmla="*/ 26201 w 196868"/>
                <a:gd name="connsiteY443" fmla="*/ 115411 h 433230"/>
                <a:gd name="connsiteX444" fmla="*/ 24769 w 196868"/>
                <a:gd name="connsiteY444" fmla="*/ 109497 h 433230"/>
                <a:gd name="connsiteX445" fmla="*/ 25184 w 196868"/>
                <a:gd name="connsiteY445" fmla="*/ 108487 h 433230"/>
                <a:gd name="connsiteX446" fmla="*/ 25833 w 196868"/>
                <a:gd name="connsiteY446" fmla="*/ 108253 h 433230"/>
                <a:gd name="connsiteX447" fmla="*/ 27953 w 196868"/>
                <a:gd name="connsiteY447" fmla="*/ 110326 h 433230"/>
                <a:gd name="connsiteX448" fmla="*/ 28868 w 196868"/>
                <a:gd name="connsiteY448" fmla="*/ 110670 h 433230"/>
                <a:gd name="connsiteX449" fmla="*/ 30410 w 196868"/>
                <a:gd name="connsiteY449" fmla="*/ 110349 h 433230"/>
                <a:gd name="connsiteX450" fmla="*/ 31927 w 196868"/>
                <a:gd name="connsiteY450" fmla="*/ 109888 h 433230"/>
                <a:gd name="connsiteX451" fmla="*/ 33030 w 196868"/>
                <a:gd name="connsiteY451" fmla="*/ 109857 h 433230"/>
                <a:gd name="connsiteX452" fmla="*/ 34619 w 196868"/>
                <a:gd name="connsiteY452" fmla="*/ 110569 h 433230"/>
                <a:gd name="connsiteX453" fmla="*/ 36801 w 196868"/>
                <a:gd name="connsiteY453" fmla="*/ 111359 h 433230"/>
                <a:gd name="connsiteX454" fmla="*/ 40220 w 196868"/>
                <a:gd name="connsiteY454" fmla="*/ 112337 h 433230"/>
                <a:gd name="connsiteX455" fmla="*/ 41621 w 196868"/>
                <a:gd name="connsiteY455" fmla="*/ 113072 h 433230"/>
                <a:gd name="connsiteX456" fmla="*/ 42779 w 196868"/>
                <a:gd name="connsiteY456" fmla="*/ 112970 h 433230"/>
                <a:gd name="connsiteX457" fmla="*/ 43717 w 196868"/>
                <a:gd name="connsiteY457" fmla="*/ 110670 h 433230"/>
                <a:gd name="connsiteX458" fmla="*/ 44805 w 196868"/>
                <a:gd name="connsiteY458" fmla="*/ 107314 h 433230"/>
                <a:gd name="connsiteX459" fmla="*/ 46416 w 196868"/>
                <a:gd name="connsiteY459" fmla="*/ 102315 h 433230"/>
                <a:gd name="connsiteX460" fmla="*/ 48263 w 196868"/>
                <a:gd name="connsiteY460" fmla="*/ 98677 h 433230"/>
                <a:gd name="connsiteX461" fmla="*/ 48756 w 196868"/>
                <a:gd name="connsiteY461" fmla="*/ 97707 h 433230"/>
                <a:gd name="connsiteX462" fmla="*/ 50813 w 196868"/>
                <a:gd name="connsiteY462" fmla="*/ 94742 h 433230"/>
                <a:gd name="connsiteX463" fmla="*/ 52808 w 196868"/>
                <a:gd name="connsiteY463" fmla="*/ 91628 h 433230"/>
                <a:gd name="connsiteX464" fmla="*/ 54553 w 196868"/>
                <a:gd name="connsiteY464" fmla="*/ 87693 h 433230"/>
                <a:gd name="connsiteX465" fmla="*/ 55523 w 196868"/>
                <a:gd name="connsiteY465" fmla="*/ 84853 h 433230"/>
                <a:gd name="connsiteX466" fmla="*/ 55437 w 196868"/>
                <a:gd name="connsiteY466" fmla="*/ 83671 h 433230"/>
                <a:gd name="connsiteX467" fmla="*/ 54811 w 196868"/>
                <a:gd name="connsiteY467" fmla="*/ 82694 h 433230"/>
                <a:gd name="connsiteX468" fmla="*/ 53504 w 196868"/>
                <a:gd name="connsiteY468" fmla="*/ 82068 h 433230"/>
                <a:gd name="connsiteX469" fmla="*/ 52425 w 196868"/>
                <a:gd name="connsiteY469" fmla="*/ 81418 h 433230"/>
                <a:gd name="connsiteX470" fmla="*/ 52128 w 196868"/>
                <a:gd name="connsiteY470" fmla="*/ 80832 h 433230"/>
                <a:gd name="connsiteX471" fmla="*/ 52159 w 196868"/>
                <a:gd name="connsiteY471" fmla="*/ 80167 h 433230"/>
                <a:gd name="connsiteX472" fmla="*/ 52714 w 196868"/>
                <a:gd name="connsiteY472" fmla="*/ 78320 h 433230"/>
                <a:gd name="connsiteX473" fmla="*/ 53661 w 196868"/>
                <a:gd name="connsiteY473" fmla="*/ 76138 h 433230"/>
                <a:gd name="connsiteX474" fmla="*/ 54647 w 196868"/>
                <a:gd name="connsiteY474" fmla="*/ 74956 h 433230"/>
                <a:gd name="connsiteX475" fmla="*/ 57236 w 196868"/>
                <a:gd name="connsiteY475" fmla="*/ 73493 h 433230"/>
                <a:gd name="connsiteX476" fmla="*/ 58887 w 196868"/>
                <a:gd name="connsiteY476" fmla="*/ 71608 h 433230"/>
                <a:gd name="connsiteX477" fmla="*/ 60749 w 196868"/>
                <a:gd name="connsiteY477" fmla="*/ 69112 h 433230"/>
                <a:gd name="connsiteX478" fmla="*/ 61758 w 196868"/>
                <a:gd name="connsiteY478" fmla="*/ 67414 h 433230"/>
                <a:gd name="connsiteX479" fmla="*/ 62267 w 196868"/>
                <a:gd name="connsiteY479" fmla="*/ 63956 h 433230"/>
                <a:gd name="connsiteX480" fmla="*/ 62822 w 196868"/>
                <a:gd name="connsiteY480" fmla="*/ 63268 h 433230"/>
                <a:gd name="connsiteX481" fmla="*/ 63965 w 196868"/>
                <a:gd name="connsiteY481" fmla="*/ 62149 h 433230"/>
                <a:gd name="connsiteX482" fmla="*/ 64833 w 196868"/>
                <a:gd name="connsiteY482" fmla="*/ 60843 h 433230"/>
                <a:gd name="connsiteX483" fmla="*/ 64763 w 196868"/>
                <a:gd name="connsiteY483" fmla="*/ 60131 h 433230"/>
                <a:gd name="connsiteX484" fmla="*/ 64301 w 196868"/>
                <a:gd name="connsiteY484" fmla="*/ 59622 h 433230"/>
                <a:gd name="connsiteX485" fmla="*/ 63440 w 196868"/>
                <a:gd name="connsiteY485" fmla="*/ 57197 h 433230"/>
                <a:gd name="connsiteX486" fmla="*/ 63041 w 196868"/>
                <a:gd name="connsiteY486" fmla="*/ 53395 h 433230"/>
                <a:gd name="connsiteX487" fmla="*/ 63229 w 196868"/>
                <a:gd name="connsiteY487" fmla="*/ 50305 h 433230"/>
                <a:gd name="connsiteX488" fmla="*/ 63878 w 196868"/>
                <a:gd name="connsiteY488" fmla="*/ 49045 h 433230"/>
                <a:gd name="connsiteX489" fmla="*/ 64739 w 196868"/>
                <a:gd name="connsiteY489" fmla="*/ 47293 h 433230"/>
                <a:gd name="connsiteX490" fmla="*/ 66335 w 196868"/>
                <a:gd name="connsiteY490" fmla="*/ 46213 h 433230"/>
                <a:gd name="connsiteX491" fmla="*/ 68612 w 196868"/>
                <a:gd name="connsiteY491" fmla="*/ 45462 h 433230"/>
                <a:gd name="connsiteX492" fmla="*/ 72093 w 196868"/>
                <a:gd name="connsiteY492" fmla="*/ 43412 h 433230"/>
                <a:gd name="connsiteX493" fmla="*/ 78125 w 196868"/>
                <a:gd name="connsiteY493" fmla="*/ 38655 h 433230"/>
                <a:gd name="connsiteX494" fmla="*/ 80300 w 196868"/>
                <a:gd name="connsiteY494" fmla="*/ 37106 h 433230"/>
                <a:gd name="connsiteX495" fmla="*/ 81786 w 196868"/>
                <a:gd name="connsiteY495" fmla="*/ 36301 h 433230"/>
                <a:gd name="connsiteX496" fmla="*/ 83233 w 196868"/>
                <a:gd name="connsiteY496" fmla="*/ 34306 h 433230"/>
                <a:gd name="connsiteX497" fmla="*/ 85221 w 196868"/>
                <a:gd name="connsiteY497" fmla="*/ 32123 h 433230"/>
                <a:gd name="connsiteX498" fmla="*/ 88060 w 196868"/>
                <a:gd name="connsiteY498" fmla="*/ 31035 h 433230"/>
                <a:gd name="connsiteX499" fmla="*/ 89884 w 196868"/>
                <a:gd name="connsiteY499" fmla="*/ 30613 h 433230"/>
                <a:gd name="connsiteX500" fmla="*/ 98489 w 196868"/>
                <a:gd name="connsiteY500" fmla="*/ 29119 h 433230"/>
                <a:gd name="connsiteX501" fmla="*/ 99936 w 196868"/>
                <a:gd name="connsiteY501" fmla="*/ 29306 h 433230"/>
                <a:gd name="connsiteX502" fmla="*/ 101392 w 196868"/>
                <a:gd name="connsiteY502" fmla="*/ 30175 h 433230"/>
                <a:gd name="connsiteX503" fmla="*/ 103199 w 196868"/>
                <a:gd name="connsiteY503" fmla="*/ 33085 h 433230"/>
                <a:gd name="connsiteX504" fmla="*/ 104803 w 196868"/>
                <a:gd name="connsiteY504" fmla="*/ 34180 h 433230"/>
                <a:gd name="connsiteX505" fmla="*/ 106664 w 196868"/>
                <a:gd name="connsiteY505" fmla="*/ 34947 h 433230"/>
                <a:gd name="connsiteX506" fmla="*/ 108065 w 196868"/>
                <a:gd name="connsiteY506" fmla="*/ 34619 h 433230"/>
                <a:gd name="connsiteX507" fmla="*/ 108104 w 196868"/>
                <a:gd name="connsiteY507" fmla="*/ 33445 h 433230"/>
                <a:gd name="connsiteX508" fmla="*/ 103676 w 196868"/>
                <a:gd name="connsiteY508" fmla="*/ 26654 h 433230"/>
                <a:gd name="connsiteX509" fmla="*/ 103277 w 196868"/>
                <a:gd name="connsiteY509" fmla="*/ 24800 h 433230"/>
                <a:gd name="connsiteX510" fmla="*/ 103121 w 196868"/>
                <a:gd name="connsiteY510" fmla="*/ 23024 h 433230"/>
                <a:gd name="connsiteX511" fmla="*/ 103621 w 196868"/>
                <a:gd name="connsiteY511" fmla="*/ 21616 h 433230"/>
                <a:gd name="connsiteX512" fmla="*/ 105006 w 196868"/>
                <a:gd name="connsiteY512" fmla="*/ 20270 h 433230"/>
                <a:gd name="connsiteX513" fmla="*/ 106915 w 196868"/>
                <a:gd name="connsiteY513" fmla="*/ 18753 h 433230"/>
                <a:gd name="connsiteX514" fmla="*/ 109293 w 196868"/>
                <a:gd name="connsiteY514" fmla="*/ 16852 h 433230"/>
                <a:gd name="connsiteX515" fmla="*/ 110788 w 196868"/>
                <a:gd name="connsiteY515" fmla="*/ 15537 h 433230"/>
                <a:gd name="connsiteX516" fmla="*/ 112548 w 196868"/>
                <a:gd name="connsiteY516" fmla="*/ 15115 h 433230"/>
                <a:gd name="connsiteX517" fmla="*/ 113181 w 196868"/>
                <a:gd name="connsiteY517" fmla="*/ 14356 h 433230"/>
                <a:gd name="connsiteX518" fmla="*/ 113361 w 196868"/>
                <a:gd name="connsiteY518" fmla="*/ 13253 h 433230"/>
                <a:gd name="connsiteX519" fmla="*/ 113268 w 196868"/>
                <a:gd name="connsiteY519" fmla="*/ 12048 h 433230"/>
                <a:gd name="connsiteX520" fmla="*/ 112462 w 196868"/>
                <a:gd name="connsiteY520" fmla="*/ 10687 h 433230"/>
                <a:gd name="connsiteX521" fmla="*/ 112626 w 196868"/>
                <a:gd name="connsiteY521" fmla="*/ 8973 h 433230"/>
                <a:gd name="connsiteX522" fmla="*/ 112892 w 196868"/>
                <a:gd name="connsiteY522" fmla="*/ 7417 h 433230"/>
                <a:gd name="connsiteX523" fmla="*/ 113643 w 196868"/>
                <a:gd name="connsiteY523" fmla="*/ 6509 h 433230"/>
                <a:gd name="connsiteX524" fmla="*/ 115286 w 196868"/>
                <a:gd name="connsiteY524" fmla="*/ 4045 h 433230"/>
                <a:gd name="connsiteX525" fmla="*/ 116303 w 196868"/>
                <a:gd name="connsiteY525" fmla="*/ 2261 h 433230"/>
                <a:gd name="connsiteX526" fmla="*/ 116835 w 196868"/>
                <a:gd name="connsiteY526" fmla="*/ 1502 h 433230"/>
                <a:gd name="connsiteX527" fmla="*/ 117625 w 196868"/>
                <a:gd name="connsiteY527" fmla="*/ 164 h 433230"/>
                <a:gd name="connsiteX528" fmla="*/ 118971 w 196868"/>
                <a:gd name="connsiteY528" fmla="*/ 0 h 433230"/>
                <a:gd name="connsiteX529" fmla="*/ 120285 w 196868"/>
                <a:gd name="connsiteY529" fmla="*/ 422 h 433230"/>
                <a:gd name="connsiteX530" fmla="*/ 121067 w 196868"/>
                <a:gd name="connsiteY530" fmla="*/ 1181 h 433230"/>
                <a:gd name="connsiteX531" fmla="*/ 121850 w 196868"/>
                <a:gd name="connsiteY531" fmla="*/ 2730 h 433230"/>
                <a:gd name="connsiteX532" fmla="*/ 122703 w 196868"/>
                <a:gd name="connsiteY532" fmla="*/ 3998 h 433230"/>
                <a:gd name="connsiteX533" fmla="*/ 123751 w 196868"/>
                <a:gd name="connsiteY533" fmla="*/ 3998 h 433230"/>
                <a:gd name="connsiteX534" fmla="*/ 124815 w 196868"/>
                <a:gd name="connsiteY534" fmla="*/ 3818 h 433230"/>
                <a:gd name="connsiteX535" fmla="*/ 125308 w 196868"/>
                <a:gd name="connsiteY535" fmla="*/ 3990 h 433230"/>
                <a:gd name="connsiteX536" fmla="*/ 126325 w 196868"/>
                <a:gd name="connsiteY536" fmla="*/ 5046 h 433230"/>
                <a:gd name="connsiteX537" fmla="*/ 128265 w 196868"/>
                <a:gd name="connsiteY537" fmla="*/ 7581 h 433230"/>
                <a:gd name="connsiteX538" fmla="*/ 129126 w 196868"/>
                <a:gd name="connsiteY538" fmla="*/ 8222 h 433230"/>
                <a:gd name="connsiteX539" fmla="*/ 129939 w 196868"/>
                <a:gd name="connsiteY539" fmla="*/ 9302 h 433230"/>
                <a:gd name="connsiteX540" fmla="*/ 130370 w 196868"/>
                <a:gd name="connsiteY540" fmla="*/ 11461 h 433230"/>
                <a:gd name="connsiteX541" fmla="*/ 130636 w 196868"/>
                <a:gd name="connsiteY541" fmla="*/ 13628 h 433230"/>
                <a:gd name="connsiteX542" fmla="*/ 133069 w 196868"/>
                <a:gd name="connsiteY542" fmla="*/ 21147 h 433230"/>
                <a:gd name="connsiteX543" fmla="*/ 133796 w 196868"/>
                <a:gd name="connsiteY543" fmla="*/ 22727 h 433230"/>
                <a:gd name="connsiteX544" fmla="*/ 134336 w 196868"/>
                <a:gd name="connsiteY544" fmla="*/ 23932 h 433230"/>
                <a:gd name="connsiteX545" fmla="*/ 135470 w 196868"/>
                <a:gd name="connsiteY545" fmla="*/ 24229 h 433230"/>
                <a:gd name="connsiteX546" fmla="*/ 136394 w 196868"/>
                <a:gd name="connsiteY546" fmla="*/ 23024 h 433230"/>
                <a:gd name="connsiteX547" fmla="*/ 136753 w 196868"/>
                <a:gd name="connsiteY547" fmla="*/ 21733 h 433230"/>
                <a:gd name="connsiteX548" fmla="*/ 137708 w 196868"/>
                <a:gd name="connsiteY548" fmla="*/ 21295 h 433230"/>
                <a:gd name="connsiteX549" fmla="*/ 138850 w 196868"/>
                <a:gd name="connsiteY549" fmla="*/ 21530 h 433230"/>
                <a:gd name="connsiteX550" fmla="*/ 140947 w 196868"/>
                <a:gd name="connsiteY550" fmla="*/ 22735 h 433230"/>
                <a:gd name="connsiteX551" fmla="*/ 142073 w 196868"/>
                <a:gd name="connsiteY551" fmla="*/ 23384 h 433230"/>
                <a:gd name="connsiteX552" fmla="*/ 142637 w 196868"/>
                <a:gd name="connsiteY552" fmla="*/ 27092 h 433230"/>
                <a:gd name="connsiteX553" fmla="*/ 142762 w 196868"/>
                <a:gd name="connsiteY553" fmla="*/ 31434 h 433230"/>
                <a:gd name="connsiteX554" fmla="*/ 142598 w 196868"/>
                <a:gd name="connsiteY554" fmla="*/ 32780 h 433230"/>
                <a:gd name="connsiteX555" fmla="*/ 143513 w 196868"/>
                <a:gd name="connsiteY555" fmla="*/ 36355 h 433230"/>
                <a:gd name="connsiteX556" fmla="*/ 143795 w 196868"/>
                <a:gd name="connsiteY556" fmla="*/ 40455 h 433230"/>
                <a:gd name="connsiteX557" fmla="*/ 143991 w 196868"/>
                <a:gd name="connsiteY557" fmla="*/ 42700 h 433230"/>
                <a:gd name="connsiteX558" fmla="*/ 144014 w 196868"/>
                <a:gd name="connsiteY558" fmla="*/ 44836 h 433230"/>
                <a:gd name="connsiteX559" fmla="*/ 143850 w 196868"/>
                <a:gd name="connsiteY559" fmla="*/ 47637 h 433230"/>
                <a:gd name="connsiteX560" fmla="*/ 143356 w 196868"/>
                <a:gd name="connsiteY560" fmla="*/ 51384 h 433230"/>
                <a:gd name="connsiteX561" fmla="*/ 142535 w 196868"/>
                <a:gd name="connsiteY561" fmla="*/ 54584 h 433230"/>
                <a:gd name="connsiteX562" fmla="*/ 142833 w 196868"/>
                <a:gd name="connsiteY562" fmla="*/ 57244 h 433230"/>
                <a:gd name="connsiteX563" fmla="*/ 142340 w 196868"/>
                <a:gd name="connsiteY563" fmla="*/ 58457 h 433230"/>
                <a:gd name="connsiteX564" fmla="*/ 140337 w 196868"/>
                <a:gd name="connsiteY564" fmla="*/ 59075 h 433230"/>
                <a:gd name="connsiteX565" fmla="*/ 140165 w 196868"/>
                <a:gd name="connsiteY565" fmla="*/ 60092 h 433230"/>
                <a:gd name="connsiteX566" fmla="*/ 140752 w 196868"/>
                <a:gd name="connsiteY566" fmla="*/ 61758 h 433230"/>
                <a:gd name="connsiteX567" fmla="*/ 142152 w 196868"/>
                <a:gd name="connsiteY567" fmla="*/ 63847 h 433230"/>
                <a:gd name="connsiteX568" fmla="*/ 142191 w 196868"/>
                <a:gd name="connsiteY568" fmla="*/ 65161 h 433230"/>
                <a:gd name="connsiteX569" fmla="*/ 141510 w 196868"/>
                <a:gd name="connsiteY569" fmla="*/ 66053 h 433230"/>
                <a:gd name="connsiteX570" fmla="*/ 140040 w 196868"/>
                <a:gd name="connsiteY570" fmla="*/ 66139 h 433230"/>
                <a:gd name="connsiteX571" fmla="*/ 137997 w 196868"/>
                <a:gd name="connsiteY571" fmla="*/ 66969 h 433230"/>
                <a:gd name="connsiteX572" fmla="*/ 136589 w 196868"/>
                <a:gd name="connsiteY572" fmla="*/ 69660 h 433230"/>
                <a:gd name="connsiteX573" fmla="*/ 135103 w 196868"/>
                <a:gd name="connsiteY573" fmla="*/ 71866 h 433230"/>
                <a:gd name="connsiteX574" fmla="*/ 134289 w 196868"/>
                <a:gd name="connsiteY574" fmla="*/ 72304 h 433230"/>
                <a:gd name="connsiteX575" fmla="*/ 131567 w 196868"/>
                <a:gd name="connsiteY575" fmla="*/ 71678 h 433230"/>
                <a:gd name="connsiteX576" fmla="*/ 130917 w 196868"/>
                <a:gd name="connsiteY576" fmla="*/ 72241 h 433230"/>
                <a:gd name="connsiteX577" fmla="*/ 129963 w 196868"/>
                <a:gd name="connsiteY577" fmla="*/ 75997 h 433230"/>
                <a:gd name="connsiteX578" fmla="*/ 129181 w 196868"/>
                <a:gd name="connsiteY578" fmla="*/ 77616 h 433230"/>
                <a:gd name="connsiteX579" fmla="*/ 128015 w 196868"/>
                <a:gd name="connsiteY579" fmla="*/ 78977 h 433230"/>
                <a:gd name="connsiteX580" fmla="*/ 126943 w 196868"/>
                <a:gd name="connsiteY580" fmla="*/ 79783 h 433230"/>
                <a:gd name="connsiteX581" fmla="*/ 125973 w 196868"/>
                <a:gd name="connsiteY581" fmla="*/ 80347 h 433230"/>
                <a:gd name="connsiteX582" fmla="*/ 123814 w 196868"/>
                <a:gd name="connsiteY582" fmla="*/ 79971 h 433230"/>
                <a:gd name="connsiteX583" fmla="*/ 122671 w 196868"/>
                <a:gd name="connsiteY583" fmla="*/ 82232 h 433230"/>
                <a:gd name="connsiteX584" fmla="*/ 121529 w 196868"/>
                <a:gd name="connsiteY584" fmla="*/ 85213 h 433230"/>
                <a:gd name="connsiteX585" fmla="*/ 121435 w 196868"/>
                <a:gd name="connsiteY585" fmla="*/ 86754 h 433230"/>
                <a:gd name="connsiteX586" fmla="*/ 122030 w 196868"/>
                <a:gd name="connsiteY586" fmla="*/ 89179 h 433230"/>
                <a:gd name="connsiteX587" fmla="*/ 121717 w 196868"/>
                <a:gd name="connsiteY587" fmla="*/ 89852 h 433230"/>
                <a:gd name="connsiteX588" fmla="*/ 120551 w 196868"/>
                <a:gd name="connsiteY588" fmla="*/ 90376 h 433230"/>
                <a:gd name="connsiteX589" fmla="*/ 118635 w 196868"/>
                <a:gd name="connsiteY589" fmla="*/ 91464 h 433230"/>
                <a:gd name="connsiteX590" fmla="*/ 117453 w 196868"/>
                <a:gd name="connsiteY590" fmla="*/ 94914 h 433230"/>
                <a:gd name="connsiteX591" fmla="*/ 117500 w 196868"/>
                <a:gd name="connsiteY591" fmla="*/ 98262 h 433230"/>
                <a:gd name="connsiteX592" fmla="*/ 118204 w 196868"/>
                <a:gd name="connsiteY592" fmla="*/ 99405 h 433230"/>
                <a:gd name="connsiteX593" fmla="*/ 119527 w 196868"/>
                <a:gd name="connsiteY593" fmla="*/ 99905 h 433230"/>
                <a:gd name="connsiteX594" fmla="*/ 120473 w 196868"/>
                <a:gd name="connsiteY594" fmla="*/ 100930 h 433230"/>
                <a:gd name="connsiteX595" fmla="*/ 120567 w 196868"/>
                <a:gd name="connsiteY595" fmla="*/ 102542 h 433230"/>
                <a:gd name="connsiteX596" fmla="*/ 121381 w 196868"/>
                <a:gd name="connsiteY596" fmla="*/ 104552 h 433230"/>
                <a:gd name="connsiteX597" fmla="*/ 120997 w 196868"/>
                <a:gd name="connsiteY597" fmla="*/ 106892 h 433230"/>
                <a:gd name="connsiteX598" fmla="*/ 118306 w 196868"/>
                <a:gd name="connsiteY598" fmla="*/ 110295 h 433230"/>
                <a:gd name="connsiteX599" fmla="*/ 118228 w 196868"/>
                <a:gd name="connsiteY599" fmla="*/ 112149 h 433230"/>
                <a:gd name="connsiteX600" fmla="*/ 119659 w 196868"/>
                <a:gd name="connsiteY600" fmla="*/ 112720 h 433230"/>
                <a:gd name="connsiteX601" fmla="*/ 120896 w 196868"/>
                <a:gd name="connsiteY601" fmla="*/ 112454 h 433230"/>
                <a:gd name="connsiteX602" fmla="*/ 122421 w 196868"/>
                <a:gd name="connsiteY602" fmla="*/ 111648 h 433230"/>
                <a:gd name="connsiteX603" fmla="*/ 124213 w 196868"/>
                <a:gd name="connsiteY603" fmla="*/ 110349 h 433230"/>
                <a:gd name="connsiteX604" fmla="*/ 128156 w 196868"/>
                <a:gd name="connsiteY604" fmla="*/ 108456 h 433230"/>
                <a:gd name="connsiteX605" fmla="*/ 132451 w 196868"/>
                <a:gd name="connsiteY605" fmla="*/ 107376 h 433230"/>
                <a:gd name="connsiteX606" fmla="*/ 135846 w 196868"/>
                <a:gd name="connsiteY606" fmla="*/ 107173 h 433230"/>
                <a:gd name="connsiteX607" fmla="*/ 138748 w 196868"/>
                <a:gd name="connsiteY607" fmla="*/ 107251 h 433230"/>
                <a:gd name="connsiteX608" fmla="*/ 140172 w 196868"/>
                <a:gd name="connsiteY608" fmla="*/ 107650 h 433230"/>
                <a:gd name="connsiteX609" fmla="*/ 140603 w 196868"/>
                <a:gd name="connsiteY609" fmla="*/ 108347 h 433230"/>
                <a:gd name="connsiteX610" fmla="*/ 144577 w 196868"/>
                <a:gd name="connsiteY610" fmla="*/ 107243 h 433230"/>
                <a:gd name="connsiteX611" fmla="*/ 145406 w 196868"/>
                <a:gd name="connsiteY611" fmla="*/ 107181 h 433230"/>
                <a:gd name="connsiteX612" fmla="*/ 146126 w 196868"/>
                <a:gd name="connsiteY612" fmla="*/ 107118 h 433230"/>
                <a:gd name="connsiteX613" fmla="*/ 146103 w 196868"/>
                <a:gd name="connsiteY613" fmla="*/ 107854 h 433230"/>
                <a:gd name="connsiteX614" fmla="*/ 143192 w 196868"/>
                <a:gd name="connsiteY614" fmla="*/ 110881 h 433230"/>
                <a:gd name="connsiteX615" fmla="*/ 142653 w 196868"/>
                <a:gd name="connsiteY615" fmla="*/ 112290 h 433230"/>
                <a:gd name="connsiteX616" fmla="*/ 142746 w 196868"/>
                <a:gd name="connsiteY616" fmla="*/ 113800 h 433230"/>
                <a:gd name="connsiteX617" fmla="*/ 143936 w 196868"/>
                <a:gd name="connsiteY617" fmla="*/ 115200 h 433230"/>
                <a:gd name="connsiteX618" fmla="*/ 145085 w 196868"/>
                <a:gd name="connsiteY618" fmla="*/ 116280 h 433230"/>
                <a:gd name="connsiteX619" fmla="*/ 146063 w 196868"/>
                <a:gd name="connsiteY619" fmla="*/ 118987 h 433230"/>
                <a:gd name="connsiteX620" fmla="*/ 145305 w 196868"/>
                <a:gd name="connsiteY620" fmla="*/ 121459 h 433230"/>
                <a:gd name="connsiteX621" fmla="*/ 145790 w 196868"/>
                <a:gd name="connsiteY621" fmla="*/ 122358 h 433230"/>
                <a:gd name="connsiteX622" fmla="*/ 146643 w 196868"/>
                <a:gd name="connsiteY622" fmla="*/ 123368 h 433230"/>
                <a:gd name="connsiteX623" fmla="*/ 147159 w 196868"/>
                <a:gd name="connsiteY623" fmla="*/ 124792 h 433230"/>
                <a:gd name="connsiteX624" fmla="*/ 147229 w 196868"/>
                <a:gd name="connsiteY624" fmla="*/ 126521 h 433230"/>
                <a:gd name="connsiteX625" fmla="*/ 146744 w 196868"/>
                <a:gd name="connsiteY625" fmla="*/ 129282 h 433230"/>
                <a:gd name="connsiteX626" fmla="*/ 150945 w 196868"/>
                <a:gd name="connsiteY626" fmla="*/ 130722 h 433230"/>
                <a:gd name="connsiteX627" fmla="*/ 154575 w 196868"/>
                <a:gd name="connsiteY627" fmla="*/ 131371 h 433230"/>
                <a:gd name="connsiteX628" fmla="*/ 157220 w 196868"/>
                <a:gd name="connsiteY628" fmla="*/ 131543 h 433230"/>
                <a:gd name="connsiteX629" fmla="*/ 158917 w 196868"/>
                <a:gd name="connsiteY629" fmla="*/ 132177 h 433230"/>
                <a:gd name="connsiteX630" fmla="*/ 159943 w 196868"/>
                <a:gd name="connsiteY630" fmla="*/ 132725 h 433230"/>
                <a:gd name="connsiteX631" fmla="*/ 160662 w 196868"/>
                <a:gd name="connsiteY631" fmla="*/ 133710 h 433230"/>
                <a:gd name="connsiteX632" fmla="*/ 160873 w 196868"/>
                <a:gd name="connsiteY632" fmla="*/ 134790 h 433230"/>
                <a:gd name="connsiteX633" fmla="*/ 159989 w 196868"/>
                <a:gd name="connsiteY633" fmla="*/ 135549 h 433230"/>
                <a:gd name="connsiteX634" fmla="*/ 158198 w 196868"/>
                <a:gd name="connsiteY634" fmla="*/ 137966 h 433230"/>
                <a:gd name="connsiteX635" fmla="*/ 157165 w 196868"/>
                <a:gd name="connsiteY635" fmla="*/ 141197 h 433230"/>
                <a:gd name="connsiteX636" fmla="*/ 157275 w 196868"/>
                <a:gd name="connsiteY636" fmla="*/ 143615 h 433230"/>
                <a:gd name="connsiteX637" fmla="*/ 157149 w 196868"/>
                <a:gd name="connsiteY637" fmla="*/ 145711 h 433230"/>
                <a:gd name="connsiteX638" fmla="*/ 155068 w 196868"/>
                <a:gd name="connsiteY638" fmla="*/ 148731 h 433230"/>
                <a:gd name="connsiteX639" fmla="*/ 154247 w 196868"/>
                <a:gd name="connsiteY639" fmla="*/ 150805 h 433230"/>
                <a:gd name="connsiteX640" fmla="*/ 153519 w 196868"/>
                <a:gd name="connsiteY640" fmla="*/ 152925 h 433230"/>
                <a:gd name="connsiteX641" fmla="*/ 153543 w 196868"/>
                <a:gd name="connsiteY641" fmla="*/ 153848 h 433230"/>
                <a:gd name="connsiteX642" fmla="*/ 153973 w 196868"/>
                <a:gd name="connsiteY642" fmla="*/ 154489 h 433230"/>
                <a:gd name="connsiteX643" fmla="*/ 154857 w 196868"/>
                <a:gd name="connsiteY643" fmla="*/ 154865 h 433230"/>
                <a:gd name="connsiteX644" fmla="*/ 156390 w 196868"/>
                <a:gd name="connsiteY644" fmla="*/ 155092 h 433230"/>
                <a:gd name="connsiteX645" fmla="*/ 158268 w 196868"/>
                <a:gd name="connsiteY645" fmla="*/ 154849 h 433230"/>
                <a:gd name="connsiteX646" fmla="*/ 162743 w 196868"/>
                <a:gd name="connsiteY646" fmla="*/ 155358 h 433230"/>
                <a:gd name="connsiteX647" fmla="*/ 167852 w 196868"/>
                <a:gd name="connsiteY647" fmla="*/ 156289 h 433230"/>
                <a:gd name="connsiteX648" fmla="*/ 169878 w 196868"/>
                <a:gd name="connsiteY648" fmla="*/ 156797 h 433230"/>
                <a:gd name="connsiteX649" fmla="*/ 170543 w 196868"/>
                <a:gd name="connsiteY649" fmla="*/ 157736 h 433230"/>
                <a:gd name="connsiteX650" fmla="*/ 170379 w 196868"/>
                <a:gd name="connsiteY650" fmla="*/ 159778 h 433230"/>
                <a:gd name="connsiteX651" fmla="*/ 170058 w 196868"/>
                <a:gd name="connsiteY651" fmla="*/ 161679 h 433230"/>
                <a:gd name="connsiteX652" fmla="*/ 170387 w 196868"/>
                <a:gd name="connsiteY652" fmla="*/ 163142 h 433230"/>
                <a:gd name="connsiteX653" fmla="*/ 171208 w 196868"/>
                <a:gd name="connsiteY653" fmla="*/ 164480 h 433230"/>
                <a:gd name="connsiteX654" fmla="*/ 172593 w 196868"/>
                <a:gd name="connsiteY654" fmla="*/ 164926 h 433230"/>
                <a:gd name="connsiteX655" fmla="*/ 173782 w 196868"/>
                <a:gd name="connsiteY655" fmla="*/ 165442 h 433230"/>
                <a:gd name="connsiteX656" fmla="*/ 174009 w 196868"/>
                <a:gd name="connsiteY656" fmla="*/ 166467 h 433230"/>
                <a:gd name="connsiteX657" fmla="*/ 173641 w 196868"/>
                <a:gd name="connsiteY657" fmla="*/ 167860 h 433230"/>
                <a:gd name="connsiteX658" fmla="*/ 174243 w 196868"/>
                <a:gd name="connsiteY658" fmla="*/ 168955 h 433230"/>
                <a:gd name="connsiteX659" fmla="*/ 174924 w 196868"/>
                <a:gd name="connsiteY659" fmla="*/ 169675 h 433230"/>
                <a:gd name="connsiteX660" fmla="*/ 176395 w 196868"/>
                <a:gd name="connsiteY660" fmla="*/ 170089 h 433230"/>
                <a:gd name="connsiteX661" fmla="*/ 179376 w 196868"/>
                <a:gd name="connsiteY661" fmla="*/ 169197 h 433230"/>
                <a:gd name="connsiteX662" fmla="*/ 181465 w 196868"/>
                <a:gd name="connsiteY662" fmla="*/ 169596 h 433230"/>
                <a:gd name="connsiteX663" fmla="*/ 183350 w 196868"/>
                <a:gd name="connsiteY663" fmla="*/ 170207 h 433230"/>
                <a:gd name="connsiteX664" fmla="*/ 184954 w 196868"/>
                <a:gd name="connsiteY664" fmla="*/ 169886 h 433230"/>
                <a:gd name="connsiteX665" fmla="*/ 186542 w 196868"/>
                <a:gd name="connsiteY665" fmla="*/ 169103 h 433230"/>
                <a:gd name="connsiteX666" fmla="*/ 190016 w 196868"/>
                <a:gd name="connsiteY666" fmla="*/ 165575 h 433230"/>
                <a:gd name="connsiteX667" fmla="*/ 194060 w 196868"/>
                <a:gd name="connsiteY667" fmla="*/ 163666 h 433230"/>
                <a:gd name="connsiteX668" fmla="*/ 195390 w 196868"/>
                <a:gd name="connsiteY668" fmla="*/ 163213 h 433230"/>
                <a:gd name="connsiteX669" fmla="*/ 196282 w 196868"/>
                <a:gd name="connsiteY669" fmla="*/ 163439 h 433230"/>
                <a:gd name="connsiteX670" fmla="*/ 196501 w 196868"/>
                <a:gd name="connsiteY670" fmla="*/ 163682 h 433230"/>
                <a:gd name="connsiteX671" fmla="*/ 196446 w 196868"/>
                <a:gd name="connsiteY671" fmla="*/ 164402 h 433230"/>
                <a:gd name="connsiteX672" fmla="*/ 196869 w 196868"/>
                <a:gd name="connsiteY672" fmla="*/ 167304 h 433230"/>
                <a:gd name="connsiteX673" fmla="*/ 196697 w 196868"/>
                <a:gd name="connsiteY673" fmla="*/ 167648 h 433230"/>
                <a:gd name="connsiteX674" fmla="*/ 18213 w 196868"/>
                <a:gd name="connsiteY674" fmla="*/ 206014 h 433230"/>
                <a:gd name="connsiteX675" fmla="*/ 18502 w 196868"/>
                <a:gd name="connsiteY675" fmla="*/ 208221 h 433230"/>
                <a:gd name="connsiteX676" fmla="*/ 17446 w 196868"/>
                <a:gd name="connsiteY676" fmla="*/ 207313 h 433230"/>
                <a:gd name="connsiteX677" fmla="*/ 16069 w 196868"/>
                <a:gd name="connsiteY677" fmla="*/ 204246 h 433230"/>
                <a:gd name="connsiteX678" fmla="*/ 16109 w 196868"/>
                <a:gd name="connsiteY678" fmla="*/ 202236 h 433230"/>
                <a:gd name="connsiteX679" fmla="*/ 17094 w 196868"/>
                <a:gd name="connsiteY679" fmla="*/ 203174 h 433230"/>
                <a:gd name="connsiteX680" fmla="*/ 18213 w 196868"/>
                <a:gd name="connsiteY680" fmla="*/ 206014 h 433230"/>
                <a:gd name="connsiteX681" fmla="*/ 28790 w 196868"/>
                <a:gd name="connsiteY681" fmla="*/ 206742 h 433230"/>
                <a:gd name="connsiteX682" fmla="*/ 29268 w 196868"/>
                <a:gd name="connsiteY682" fmla="*/ 209942 h 433230"/>
                <a:gd name="connsiteX683" fmla="*/ 27765 w 196868"/>
                <a:gd name="connsiteY683" fmla="*/ 208745 h 433230"/>
                <a:gd name="connsiteX684" fmla="*/ 27210 w 196868"/>
                <a:gd name="connsiteY684" fmla="*/ 207094 h 433230"/>
                <a:gd name="connsiteX685" fmla="*/ 27061 w 196868"/>
                <a:gd name="connsiteY685" fmla="*/ 205404 h 433230"/>
                <a:gd name="connsiteX686" fmla="*/ 28790 w 196868"/>
                <a:gd name="connsiteY686" fmla="*/ 206742 h 433230"/>
                <a:gd name="connsiteX687" fmla="*/ 33688 w 196868"/>
                <a:gd name="connsiteY687" fmla="*/ 214495 h 433230"/>
                <a:gd name="connsiteX688" fmla="*/ 36199 w 196868"/>
                <a:gd name="connsiteY688" fmla="*/ 216412 h 433230"/>
                <a:gd name="connsiteX689" fmla="*/ 37200 w 196868"/>
                <a:gd name="connsiteY689" fmla="*/ 216279 h 433230"/>
                <a:gd name="connsiteX690" fmla="*/ 38757 w 196868"/>
                <a:gd name="connsiteY690" fmla="*/ 217491 h 433230"/>
                <a:gd name="connsiteX691" fmla="*/ 38796 w 196868"/>
                <a:gd name="connsiteY691" fmla="*/ 217969 h 433230"/>
                <a:gd name="connsiteX692" fmla="*/ 38499 w 196868"/>
                <a:gd name="connsiteY692" fmla="*/ 218954 h 433230"/>
                <a:gd name="connsiteX693" fmla="*/ 37795 w 196868"/>
                <a:gd name="connsiteY693" fmla="*/ 219729 h 433230"/>
                <a:gd name="connsiteX694" fmla="*/ 35894 w 196868"/>
                <a:gd name="connsiteY694" fmla="*/ 220504 h 433230"/>
                <a:gd name="connsiteX695" fmla="*/ 34588 w 196868"/>
                <a:gd name="connsiteY695" fmla="*/ 219878 h 433230"/>
                <a:gd name="connsiteX696" fmla="*/ 34071 w 196868"/>
                <a:gd name="connsiteY696" fmla="*/ 217781 h 433230"/>
                <a:gd name="connsiteX697" fmla="*/ 32538 w 196868"/>
                <a:gd name="connsiteY697" fmla="*/ 216795 h 433230"/>
                <a:gd name="connsiteX698" fmla="*/ 32138 w 196868"/>
                <a:gd name="connsiteY698" fmla="*/ 215958 h 433230"/>
                <a:gd name="connsiteX699" fmla="*/ 33109 w 196868"/>
                <a:gd name="connsiteY699" fmla="*/ 214816 h 433230"/>
                <a:gd name="connsiteX700" fmla="*/ 33688 w 196868"/>
                <a:gd name="connsiteY700" fmla="*/ 214495 h 433230"/>
                <a:gd name="connsiteX701" fmla="*/ 33164 w 196868"/>
                <a:gd name="connsiteY701" fmla="*/ 234679 h 433230"/>
                <a:gd name="connsiteX702" fmla="*/ 32796 w 196868"/>
                <a:gd name="connsiteY702" fmla="*/ 234875 h 433230"/>
                <a:gd name="connsiteX703" fmla="*/ 30512 w 196868"/>
                <a:gd name="connsiteY703" fmla="*/ 232943 h 433230"/>
                <a:gd name="connsiteX704" fmla="*/ 28704 w 196868"/>
                <a:gd name="connsiteY704" fmla="*/ 230455 h 433230"/>
                <a:gd name="connsiteX705" fmla="*/ 31575 w 196868"/>
                <a:gd name="connsiteY705" fmla="*/ 229962 h 433230"/>
                <a:gd name="connsiteX706" fmla="*/ 34345 w 196868"/>
                <a:gd name="connsiteY706" fmla="*/ 230502 h 433230"/>
                <a:gd name="connsiteX707" fmla="*/ 34361 w 196868"/>
                <a:gd name="connsiteY707" fmla="*/ 231824 h 433230"/>
                <a:gd name="connsiteX708" fmla="*/ 33766 w 196868"/>
                <a:gd name="connsiteY708" fmla="*/ 233952 h 433230"/>
                <a:gd name="connsiteX709" fmla="*/ 33164 w 196868"/>
                <a:gd name="connsiteY709" fmla="*/ 234679 h 433230"/>
                <a:gd name="connsiteX710" fmla="*/ 118447 w 196868"/>
                <a:gd name="connsiteY710" fmla="*/ 290304 h 433230"/>
                <a:gd name="connsiteX711" fmla="*/ 117617 w 196868"/>
                <a:gd name="connsiteY711" fmla="*/ 290601 h 433230"/>
                <a:gd name="connsiteX712" fmla="*/ 116374 w 196868"/>
                <a:gd name="connsiteY712" fmla="*/ 289115 h 433230"/>
                <a:gd name="connsiteX713" fmla="*/ 116123 w 196868"/>
                <a:gd name="connsiteY713" fmla="*/ 285579 h 433230"/>
                <a:gd name="connsiteX714" fmla="*/ 117164 w 196868"/>
                <a:gd name="connsiteY714" fmla="*/ 284765 h 433230"/>
                <a:gd name="connsiteX715" fmla="*/ 117719 w 196868"/>
                <a:gd name="connsiteY715" fmla="*/ 284570 h 433230"/>
                <a:gd name="connsiteX716" fmla="*/ 118533 w 196868"/>
                <a:gd name="connsiteY716" fmla="*/ 285008 h 433230"/>
                <a:gd name="connsiteX717" fmla="*/ 118846 w 196868"/>
                <a:gd name="connsiteY717" fmla="*/ 285579 h 433230"/>
                <a:gd name="connsiteX718" fmla="*/ 118986 w 196868"/>
                <a:gd name="connsiteY718" fmla="*/ 286291 h 433230"/>
                <a:gd name="connsiteX719" fmla="*/ 118768 w 196868"/>
                <a:gd name="connsiteY719" fmla="*/ 287018 h 433230"/>
                <a:gd name="connsiteX720" fmla="*/ 118447 w 196868"/>
                <a:gd name="connsiteY720" fmla="*/ 290304 h 433230"/>
                <a:gd name="connsiteX721" fmla="*/ 50422 w 196868"/>
                <a:gd name="connsiteY721" fmla="*/ 297283 h 433230"/>
                <a:gd name="connsiteX722" fmla="*/ 48991 w 196868"/>
                <a:gd name="connsiteY722" fmla="*/ 299497 h 433230"/>
                <a:gd name="connsiteX723" fmla="*/ 48466 w 196868"/>
                <a:gd name="connsiteY723" fmla="*/ 296187 h 433230"/>
                <a:gd name="connsiteX724" fmla="*/ 50790 w 196868"/>
                <a:gd name="connsiteY724" fmla="*/ 294349 h 433230"/>
                <a:gd name="connsiteX725" fmla="*/ 51940 w 196868"/>
                <a:gd name="connsiteY725" fmla="*/ 292589 h 433230"/>
                <a:gd name="connsiteX726" fmla="*/ 53152 w 196868"/>
                <a:gd name="connsiteY726" fmla="*/ 291391 h 433230"/>
                <a:gd name="connsiteX727" fmla="*/ 53536 w 196868"/>
                <a:gd name="connsiteY727" fmla="*/ 292855 h 433230"/>
                <a:gd name="connsiteX728" fmla="*/ 52386 w 196868"/>
                <a:gd name="connsiteY728" fmla="*/ 295624 h 433230"/>
                <a:gd name="connsiteX729" fmla="*/ 50422 w 196868"/>
                <a:gd name="connsiteY729" fmla="*/ 297283 h 433230"/>
                <a:gd name="connsiteX730" fmla="*/ 57628 w 196868"/>
                <a:gd name="connsiteY730" fmla="*/ 300154 h 433230"/>
                <a:gd name="connsiteX731" fmla="*/ 57174 w 196868"/>
                <a:gd name="connsiteY731" fmla="*/ 300733 h 433230"/>
                <a:gd name="connsiteX732" fmla="*/ 56274 w 196868"/>
                <a:gd name="connsiteY732" fmla="*/ 300318 h 433230"/>
                <a:gd name="connsiteX733" fmla="*/ 56063 w 196868"/>
                <a:gd name="connsiteY733" fmla="*/ 300068 h 433230"/>
                <a:gd name="connsiteX734" fmla="*/ 58136 w 196868"/>
                <a:gd name="connsiteY734" fmla="*/ 297572 h 433230"/>
                <a:gd name="connsiteX735" fmla="*/ 58355 w 196868"/>
                <a:gd name="connsiteY735" fmla="*/ 298503 h 433230"/>
                <a:gd name="connsiteX736" fmla="*/ 57628 w 196868"/>
                <a:gd name="connsiteY736" fmla="*/ 300154 h 433230"/>
                <a:gd name="connsiteX737" fmla="*/ 134704 w 196868"/>
                <a:gd name="connsiteY737" fmla="*/ 361458 h 433230"/>
                <a:gd name="connsiteX738" fmla="*/ 134563 w 196868"/>
                <a:gd name="connsiteY738" fmla="*/ 365135 h 433230"/>
                <a:gd name="connsiteX739" fmla="*/ 133460 w 196868"/>
                <a:gd name="connsiteY739" fmla="*/ 363359 h 433230"/>
                <a:gd name="connsiteX740" fmla="*/ 133280 w 196868"/>
                <a:gd name="connsiteY740" fmla="*/ 361333 h 433230"/>
                <a:gd name="connsiteX741" fmla="*/ 133366 w 196868"/>
                <a:gd name="connsiteY741" fmla="*/ 359448 h 433230"/>
                <a:gd name="connsiteX742" fmla="*/ 133601 w 196868"/>
                <a:gd name="connsiteY742" fmla="*/ 359142 h 433230"/>
                <a:gd name="connsiteX743" fmla="*/ 133671 w 196868"/>
                <a:gd name="connsiteY743" fmla="*/ 359432 h 433230"/>
                <a:gd name="connsiteX744" fmla="*/ 134328 w 196868"/>
                <a:gd name="connsiteY744" fmla="*/ 360277 h 433230"/>
                <a:gd name="connsiteX745" fmla="*/ 134704 w 196868"/>
                <a:gd name="connsiteY745" fmla="*/ 361458 h 433230"/>
                <a:gd name="connsiteX746" fmla="*/ 136863 w 196868"/>
                <a:gd name="connsiteY746" fmla="*/ 372669 h 433230"/>
                <a:gd name="connsiteX747" fmla="*/ 137356 w 196868"/>
                <a:gd name="connsiteY747" fmla="*/ 373287 h 433230"/>
                <a:gd name="connsiteX748" fmla="*/ 138060 w 196868"/>
                <a:gd name="connsiteY748" fmla="*/ 373272 h 433230"/>
                <a:gd name="connsiteX749" fmla="*/ 137865 w 196868"/>
                <a:gd name="connsiteY749" fmla="*/ 375454 h 433230"/>
                <a:gd name="connsiteX750" fmla="*/ 136143 w 196868"/>
                <a:gd name="connsiteY750" fmla="*/ 378138 h 433230"/>
                <a:gd name="connsiteX751" fmla="*/ 135119 w 196868"/>
                <a:gd name="connsiteY751" fmla="*/ 378529 h 433230"/>
                <a:gd name="connsiteX752" fmla="*/ 134665 w 196868"/>
                <a:gd name="connsiteY752" fmla="*/ 378529 h 433230"/>
                <a:gd name="connsiteX753" fmla="*/ 135048 w 196868"/>
                <a:gd name="connsiteY753" fmla="*/ 374610 h 433230"/>
                <a:gd name="connsiteX754" fmla="*/ 134415 w 196868"/>
                <a:gd name="connsiteY754" fmla="*/ 372372 h 433230"/>
                <a:gd name="connsiteX755" fmla="*/ 134626 w 196868"/>
                <a:gd name="connsiteY755" fmla="*/ 370885 h 433230"/>
                <a:gd name="connsiteX756" fmla="*/ 136472 w 196868"/>
                <a:gd name="connsiteY756" fmla="*/ 371574 h 433230"/>
                <a:gd name="connsiteX757" fmla="*/ 136863 w 196868"/>
                <a:gd name="connsiteY757" fmla="*/ 372669 h 433230"/>
                <a:gd name="connsiteX758" fmla="*/ 129228 w 196868"/>
                <a:gd name="connsiteY758" fmla="*/ 377316 h 433230"/>
                <a:gd name="connsiteX759" fmla="*/ 129094 w 196868"/>
                <a:gd name="connsiteY759" fmla="*/ 378130 h 433230"/>
                <a:gd name="connsiteX760" fmla="*/ 127827 w 196868"/>
                <a:gd name="connsiteY760" fmla="*/ 379796 h 433230"/>
                <a:gd name="connsiteX761" fmla="*/ 126708 w 196868"/>
                <a:gd name="connsiteY761" fmla="*/ 378826 h 433230"/>
                <a:gd name="connsiteX762" fmla="*/ 126426 w 196868"/>
                <a:gd name="connsiteY762" fmla="*/ 378302 h 433230"/>
                <a:gd name="connsiteX763" fmla="*/ 127561 w 196868"/>
                <a:gd name="connsiteY763" fmla="*/ 377230 h 433230"/>
                <a:gd name="connsiteX764" fmla="*/ 128766 w 196868"/>
                <a:gd name="connsiteY764" fmla="*/ 377387 h 433230"/>
                <a:gd name="connsiteX765" fmla="*/ 129087 w 196868"/>
                <a:gd name="connsiteY765" fmla="*/ 377144 h 433230"/>
                <a:gd name="connsiteX766" fmla="*/ 129228 w 196868"/>
                <a:gd name="connsiteY766" fmla="*/ 377316 h 433230"/>
                <a:gd name="connsiteX767" fmla="*/ 130777 w 196868"/>
                <a:gd name="connsiteY767" fmla="*/ 382668 h 433230"/>
                <a:gd name="connsiteX768" fmla="*/ 130518 w 196868"/>
                <a:gd name="connsiteY768" fmla="*/ 382793 h 433230"/>
                <a:gd name="connsiteX769" fmla="*/ 130159 w 196868"/>
                <a:gd name="connsiteY769" fmla="*/ 382722 h 433230"/>
                <a:gd name="connsiteX770" fmla="*/ 129431 w 196868"/>
                <a:gd name="connsiteY770" fmla="*/ 382363 h 433230"/>
                <a:gd name="connsiteX771" fmla="*/ 128594 w 196868"/>
                <a:gd name="connsiteY771" fmla="*/ 380845 h 433230"/>
                <a:gd name="connsiteX772" fmla="*/ 129040 w 196868"/>
                <a:gd name="connsiteY772" fmla="*/ 379781 h 433230"/>
                <a:gd name="connsiteX773" fmla="*/ 129345 w 196868"/>
                <a:gd name="connsiteY773" fmla="*/ 379523 h 433230"/>
                <a:gd name="connsiteX774" fmla="*/ 130080 w 196868"/>
                <a:gd name="connsiteY774" fmla="*/ 379609 h 433230"/>
                <a:gd name="connsiteX775" fmla="*/ 130471 w 196868"/>
                <a:gd name="connsiteY775" fmla="*/ 379812 h 433230"/>
                <a:gd name="connsiteX776" fmla="*/ 130605 w 196868"/>
                <a:gd name="connsiteY776" fmla="*/ 380203 h 433230"/>
                <a:gd name="connsiteX777" fmla="*/ 130393 w 196868"/>
                <a:gd name="connsiteY777" fmla="*/ 381040 h 433230"/>
                <a:gd name="connsiteX778" fmla="*/ 130425 w 196868"/>
                <a:gd name="connsiteY778" fmla="*/ 381760 h 433230"/>
                <a:gd name="connsiteX779" fmla="*/ 130777 w 196868"/>
                <a:gd name="connsiteY779" fmla="*/ 382668 h 433230"/>
                <a:gd name="connsiteX780" fmla="*/ 139109 w 196868"/>
                <a:gd name="connsiteY780" fmla="*/ 388136 h 433230"/>
                <a:gd name="connsiteX781" fmla="*/ 138193 w 196868"/>
                <a:gd name="connsiteY781" fmla="*/ 388261 h 433230"/>
                <a:gd name="connsiteX782" fmla="*/ 137755 w 196868"/>
                <a:gd name="connsiteY782" fmla="*/ 384655 h 433230"/>
                <a:gd name="connsiteX783" fmla="*/ 138013 w 196868"/>
                <a:gd name="connsiteY783" fmla="*/ 384138 h 433230"/>
                <a:gd name="connsiteX784" fmla="*/ 139312 w 196868"/>
                <a:gd name="connsiteY784" fmla="*/ 385907 h 433230"/>
                <a:gd name="connsiteX785" fmla="*/ 141158 w 196868"/>
                <a:gd name="connsiteY785" fmla="*/ 386986 h 433230"/>
                <a:gd name="connsiteX786" fmla="*/ 140431 w 196868"/>
                <a:gd name="connsiteY786" fmla="*/ 387690 h 433230"/>
                <a:gd name="connsiteX787" fmla="*/ 139109 w 196868"/>
                <a:gd name="connsiteY787" fmla="*/ 388136 h 433230"/>
                <a:gd name="connsiteX788" fmla="*/ 129431 w 196868"/>
                <a:gd name="connsiteY788" fmla="*/ 392877 h 433230"/>
                <a:gd name="connsiteX789" fmla="*/ 129603 w 196868"/>
                <a:gd name="connsiteY789" fmla="*/ 394113 h 433230"/>
                <a:gd name="connsiteX790" fmla="*/ 128234 w 196868"/>
                <a:gd name="connsiteY790" fmla="*/ 392799 h 433230"/>
                <a:gd name="connsiteX791" fmla="*/ 127999 w 196868"/>
                <a:gd name="connsiteY791" fmla="*/ 389138 h 433230"/>
                <a:gd name="connsiteX792" fmla="*/ 129079 w 196868"/>
                <a:gd name="connsiteY792" fmla="*/ 391445 h 433230"/>
                <a:gd name="connsiteX793" fmla="*/ 129548 w 196868"/>
                <a:gd name="connsiteY793" fmla="*/ 391970 h 433230"/>
                <a:gd name="connsiteX794" fmla="*/ 129431 w 196868"/>
                <a:gd name="connsiteY794" fmla="*/ 392877 h 433230"/>
                <a:gd name="connsiteX795" fmla="*/ 139930 w 196868"/>
                <a:gd name="connsiteY795" fmla="*/ 391704 h 433230"/>
                <a:gd name="connsiteX796" fmla="*/ 139374 w 196868"/>
                <a:gd name="connsiteY796" fmla="*/ 396296 h 433230"/>
                <a:gd name="connsiteX797" fmla="*/ 137982 w 196868"/>
                <a:gd name="connsiteY797" fmla="*/ 395662 h 433230"/>
                <a:gd name="connsiteX798" fmla="*/ 137317 w 196868"/>
                <a:gd name="connsiteY798" fmla="*/ 395662 h 433230"/>
                <a:gd name="connsiteX799" fmla="*/ 136488 w 196868"/>
                <a:gd name="connsiteY799" fmla="*/ 393065 h 433230"/>
                <a:gd name="connsiteX800" fmla="*/ 136550 w 196868"/>
                <a:gd name="connsiteY800" fmla="*/ 392369 h 433230"/>
                <a:gd name="connsiteX801" fmla="*/ 136050 w 196868"/>
                <a:gd name="connsiteY801" fmla="*/ 390663 h 433230"/>
                <a:gd name="connsiteX802" fmla="*/ 139280 w 196868"/>
                <a:gd name="connsiteY802" fmla="*/ 390366 h 433230"/>
                <a:gd name="connsiteX803" fmla="*/ 139930 w 196868"/>
                <a:gd name="connsiteY803" fmla="*/ 391704 h 433230"/>
                <a:gd name="connsiteX804" fmla="*/ 132638 w 196868"/>
                <a:gd name="connsiteY804" fmla="*/ 397649 h 433230"/>
                <a:gd name="connsiteX805" fmla="*/ 132513 w 196868"/>
                <a:gd name="connsiteY805" fmla="*/ 398150 h 433230"/>
                <a:gd name="connsiteX806" fmla="*/ 132365 w 196868"/>
                <a:gd name="connsiteY806" fmla="*/ 398135 h 433230"/>
                <a:gd name="connsiteX807" fmla="*/ 131872 w 196868"/>
                <a:gd name="connsiteY807" fmla="*/ 397782 h 433230"/>
                <a:gd name="connsiteX808" fmla="*/ 132177 w 196868"/>
                <a:gd name="connsiteY808" fmla="*/ 395670 h 433230"/>
                <a:gd name="connsiteX809" fmla="*/ 133006 w 196868"/>
                <a:gd name="connsiteY809" fmla="*/ 393941 h 433230"/>
                <a:gd name="connsiteX810" fmla="*/ 133859 w 196868"/>
                <a:gd name="connsiteY810" fmla="*/ 391406 h 433230"/>
                <a:gd name="connsiteX811" fmla="*/ 134336 w 196868"/>
                <a:gd name="connsiteY811" fmla="*/ 390859 h 433230"/>
                <a:gd name="connsiteX812" fmla="*/ 134508 w 196868"/>
                <a:gd name="connsiteY812" fmla="*/ 392197 h 433230"/>
                <a:gd name="connsiteX813" fmla="*/ 133984 w 196868"/>
                <a:gd name="connsiteY813" fmla="*/ 395068 h 433230"/>
                <a:gd name="connsiteX814" fmla="*/ 133538 w 196868"/>
                <a:gd name="connsiteY814" fmla="*/ 396633 h 433230"/>
                <a:gd name="connsiteX815" fmla="*/ 132638 w 196868"/>
                <a:gd name="connsiteY815" fmla="*/ 397649 h 433230"/>
                <a:gd name="connsiteX816" fmla="*/ 139672 w 196868"/>
                <a:gd name="connsiteY816" fmla="*/ 409134 h 433230"/>
                <a:gd name="connsiteX817" fmla="*/ 139171 w 196868"/>
                <a:gd name="connsiteY817" fmla="*/ 409181 h 433230"/>
                <a:gd name="connsiteX818" fmla="*/ 138709 w 196868"/>
                <a:gd name="connsiteY818" fmla="*/ 409072 h 433230"/>
                <a:gd name="connsiteX819" fmla="*/ 138256 w 196868"/>
                <a:gd name="connsiteY819" fmla="*/ 408727 h 433230"/>
                <a:gd name="connsiteX820" fmla="*/ 139335 w 196868"/>
                <a:gd name="connsiteY820" fmla="*/ 406341 h 433230"/>
                <a:gd name="connsiteX821" fmla="*/ 139672 w 196868"/>
                <a:gd name="connsiteY821" fmla="*/ 409134 h 433230"/>
                <a:gd name="connsiteX822" fmla="*/ 132380 w 196868"/>
                <a:gd name="connsiteY822" fmla="*/ 409330 h 433230"/>
                <a:gd name="connsiteX823" fmla="*/ 134211 w 196868"/>
                <a:gd name="connsiteY823" fmla="*/ 413171 h 433230"/>
                <a:gd name="connsiteX824" fmla="*/ 134015 w 196868"/>
                <a:gd name="connsiteY824" fmla="*/ 413766 h 433230"/>
                <a:gd name="connsiteX825" fmla="*/ 133734 w 196868"/>
                <a:gd name="connsiteY825" fmla="*/ 414063 h 433230"/>
                <a:gd name="connsiteX826" fmla="*/ 133296 w 196868"/>
                <a:gd name="connsiteY826" fmla="*/ 413961 h 433230"/>
                <a:gd name="connsiteX827" fmla="*/ 132561 w 196868"/>
                <a:gd name="connsiteY827" fmla="*/ 411888 h 433230"/>
                <a:gd name="connsiteX828" fmla="*/ 131183 w 196868"/>
                <a:gd name="connsiteY828" fmla="*/ 410550 h 433230"/>
                <a:gd name="connsiteX829" fmla="*/ 129533 w 196868"/>
                <a:gd name="connsiteY829" fmla="*/ 410801 h 433230"/>
                <a:gd name="connsiteX830" fmla="*/ 130902 w 196868"/>
                <a:gd name="connsiteY830" fmla="*/ 409103 h 433230"/>
                <a:gd name="connsiteX831" fmla="*/ 131442 w 196868"/>
                <a:gd name="connsiteY831" fmla="*/ 408720 h 433230"/>
                <a:gd name="connsiteX832" fmla="*/ 132380 w 196868"/>
                <a:gd name="connsiteY832" fmla="*/ 409330 h 433230"/>
                <a:gd name="connsiteX833" fmla="*/ 131786 w 196868"/>
                <a:gd name="connsiteY833" fmla="*/ 431940 h 433230"/>
                <a:gd name="connsiteX834" fmla="*/ 130722 w 196868"/>
                <a:gd name="connsiteY834" fmla="*/ 433230 h 433230"/>
                <a:gd name="connsiteX835" fmla="*/ 130362 w 196868"/>
                <a:gd name="connsiteY835" fmla="*/ 433176 h 433230"/>
                <a:gd name="connsiteX836" fmla="*/ 130855 w 196868"/>
                <a:gd name="connsiteY836" fmla="*/ 431032 h 433230"/>
                <a:gd name="connsiteX837" fmla="*/ 132623 w 196868"/>
                <a:gd name="connsiteY837" fmla="*/ 429467 h 433230"/>
                <a:gd name="connsiteX838" fmla="*/ 134180 w 196868"/>
                <a:gd name="connsiteY838" fmla="*/ 429327 h 433230"/>
                <a:gd name="connsiteX839" fmla="*/ 134008 w 196868"/>
                <a:gd name="connsiteY839" fmla="*/ 430297 h 433230"/>
                <a:gd name="connsiteX840" fmla="*/ 132865 w 196868"/>
                <a:gd name="connsiteY840" fmla="*/ 431486 h 433230"/>
                <a:gd name="connsiteX841" fmla="*/ 131786 w 196868"/>
                <a:gd name="connsiteY841" fmla="*/ 431940 h 43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Lst>
              <a:rect l="l" t="t" r="r" b="b"/>
              <a:pathLst>
                <a:path w="196868" h="433230">
                  <a:moveTo>
                    <a:pt x="196697" y="167648"/>
                  </a:moveTo>
                  <a:lnTo>
                    <a:pt x="195406" y="169964"/>
                  </a:lnTo>
                  <a:lnTo>
                    <a:pt x="192049" y="172366"/>
                  </a:lnTo>
                  <a:lnTo>
                    <a:pt x="189679" y="173586"/>
                  </a:lnTo>
                  <a:lnTo>
                    <a:pt x="188294" y="173618"/>
                  </a:lnTo>
                  <a:lnTo>
                    <a:pt x="187121" y="175057"/>
                  </a:lnTo>
                  <a:lnTo>
                    <a:pt x="186158" y="177889"/>
                  </a:lnTo>
                  <a:lnTo>
                    <a:pt x="185157" y="179548"/>
                  </a:lnTo>
                  <a:lnTo>
                    <a:pt x="184124" y="180041"/>
                  </a:lnTo>
                  <a:lnTo>
                    <a:pt x="183460" y="181112"/>
                  </a:lnTo>
                  <a:lnTo>
                    <a:pt x="183146" y="182755"/>
                  </a:lnTo>
                  <a:lnTo>
                    <a:pt x="183741" y="183632"/>
                  </a:lnTo>
                  <a:lnTo>
                    <a:pt x="185243" y="183749"/>
                  </a:lnTo>
                  <a:lnTo>
                    <a:pt x="185361" y="184211"/>
                  </a:lnTo>
                  <a:lnTo>
                    <a:pt x="184093" y="185016"/>
                  </a:lnTo>
                  <a:lnTo>
                    <a:pt x="182513" y="185298"/>
                  </a:lnTo>
                  <a:lnTo>
                    <a:pt x="180635" y="185055"/>
                  </a:lnTo>
                  <a:lnTo>
                    <a:pt x="178844" y="185705"/>
                  </a:lnTo>
                  <a:lnTo>
                    <a:pt x="177154" y="187230"/>
                  </a:lnTo>
                  <a:lnTo>
                    <a:pt x="175714" y="190524"/>
                  </a:lnTo>
                  <a:lnTo>
                    <a:pt x="174525" y="195578"/>
                  </a:lnTo>
                  <a:lnTo>
                    <a:pt x="174369" y="196877"/>
                  </a:lnTo>
                  <a:lnTo>
                    <a:pt x="171756" y="195406"/>
                  </a:lnTo>
                  <a:lnTo>
                    <a:pt x="170668" y="194576"/>
                  </a:lnTo>
                  <a:lnTo>
                    <a:pt x="169268" y="194365"/>
                  </a:lnTo>
                  <a:lnTo>
                    <a:pt x="167829" y="195296"/>
                  </a:lnTo>
                  <a:lnTo>
                    <a:pt x="166686" y="196305"/>
                  </a:lnTo>
                  <a:lnTo>
                    <a:pt x="165520" y="196673"/>
                  </a:lnTo>
                  <a:lnTo>
                    <a:pt x="163729" y="196791"/>
                  </a:lnTo>
                  <a:lnTo>
                    <a:pt x="161382" y="196266"/>
                  </a:lnTo>
                  <a:lnTo>
                    <a:pt x="159786" y="195797"/>
                  </a:lnTo>
                  <a:lnTo>
                    <a:pt x="159543" y="196055"/>
                  </a:lnTo>
                  <a:lnTo>
                    <a:pt x="160412" y="198183"/>
                  </a:lnTo>
                  <a:lnTo>
                    <a:pt x="160717" y="199881"/>
                  </a:lnTo>
                  <a:lnTo>
                    <a:pt x="160373" y="200765"/>
                  </a:lnTo>
                  <a:lnTo>
                    <a:pt x="159614" y="201500"/>
                  </a:lnTo>
                  <a:lnTo>
                    <a:pt x="158471" y="202079"/>
                  </a:lnTo>
                  <a:lnTo>
                    <a:pt x="157126" y="202416"/>
                  </a:lnTo>
                  <a:lnTo>
                    <a:pt x="155937" y="202384"/>
                  </a:lnTo>
                  <a:lnTo>
                    <a:pt x="154036" y="201579"/>
                  </a:lnTo>
                  <a:lnTo>
                    <a:pt x="152580" y="201547"/>
                  </a:lnTo>
                  <a:lnTo>
                    <a:pt x="151336" y="201946"/>
                  </a:lnTo>
                  <a:lnTo>
                    <a:pt x="150578" y="202541"/>
                  </a:lnTo>
                  <a:lnTo>
                    <a:pt x="150155" y="203284"/>
                  </a:lnTo>
                  <a:lnTo>
                    <a:pt x="149420" y="207477"/>
                  </a:lnTo>
                  <a:lnTo>
                    <a:pt x="148778" y="208784"/>
                  </a:lnTo>
                  <a:lnTo>
                    <a:pt x="147878" y="209527"/>
                  </a:lnTo>
                  <a:lnTo>
                    <a:pt x="146979" y="209605"/>
                  </a:lnTo>
                  <a:lnTo>
                    <a:pt x="145743" y="209402"/>
                  </a:lnTo>
                  <a:lnTo>
                    <a:pt x="144452" y="209574"/>
                  </a:lnTo>
                  <a:lnTo>
                    <a:pt x="138592" y="211194"/>
                  </a:lnTo>
                  <a:lnTo>
                    <a:pt x="137740" y="211350"/>
                  </a:lnTo>
                  <a:lnTo>
                    <a:pt x="135909" y="211475"/>
                  </a:lnTo>
                  <a:lnTo>
                    <a:pt x="134203" y="211522"/>
                  </a:lnTo>
                  <a:lnTo>
                    <a:pt x="133006" y="211444"/>
                  </a:lnTo>
                  <a:lnTo>
                    <a:pt x="130198" y="209785"/>
                  </a:lnTo>
                  <a:lnTo>
                    <a:pt x="128836" y="209613"/>
                  </a:lnTo>
                  <a:lnTo>
                    <a:pt x="128085" y="210083"/>
                  </a:lnTo>
                  <a:lnTo>
                    <a:pt x="127569" y="212305"/>
                  </a:lnTo>
                  <a:lnTo>
                    <a:pt x="125926" y="213721"/>
                  </a:lnTo>
                  <a:lnTo>
                    <a:pt x="123735" y="216795"/>
                  </a:lnTo>
                  <a:lnTo>
                    <a:pt x="123235" y="221286"/>
                  </a:lnTo>
                  <a:lnTo>
                    <a:pt x="123454" y="224415"/>
                  </a:lnTo>
                  <a:lnTo>
                    <a:pt x="121490" y="227513"/>
                  </a:lnTo>
                  <a:lnTo>
                    <a:pt x="121310" y="229007"/>
                  </a:lnTo>
                  <a:lnTo>
                    <a:pt x="122366" y="236174"/>
                  </a:lnTo>
                  <a:lnTo>
                    <a:pt x="122194" y="236925"/>
                  </a:lnTo>
                  <a:lnTo>
                    <a:pt x="121788" y="237293"/>
                  </a:lnTo>
                  <a:lnTo>
                    <a:pt x="120559" y="237543"/>
                  </a:lnTo>
                  <a:lnTo>
                    <a:pt x="118486" y="238294"/>
                  </a:lnTo>
                  <a:lnTo>
                    <a:pt x="117117" y="239006"/>
                  </a:lnTo>
                  <a:lnTo>
                    <a:pt x="116460" y="239084"/>
                  </a:lnTo>
                  <a:lnTo>
                    <a:pt x="114527" y="238552"/>
                  </a:lnTo>
                  <a:lnTo>
                    <a:pt x="114027" y="238544"/>
                  </a:lnTo>
                  <a:lnTo>
                    <a:pt x="114175" y="239092"/>
                  </a:lnTo>
                  <a:lnTo>
                    <a:pt x="115717" y="242190"/>
                  </a:lnTo>
                  <a:lnTo>
                    <a:pt x="117312" y="243661"/>
                  </a:lnTo>
                  <a:lnTo>
                    <a:pt x="118979" y="243497"/>
                  </a:lnTo>
                  <a:lnTo>
                    <a:pt x="119698" y="243786"/>
                  </a:lnTo>
                  <a:lnTo>
                    <a:pt x="119487" y="244529"/>
                  </a:lnTo>
                  <a:lnTo>
                    <a:pt x="120129" y="246470"/>
                  </a:lnTo>
                  <a:lnTo>
                    <a:pt x="121615" y="249599"/>
                  </a:lnTo>
                  <a:lnTo>
                    <a:pt x="122069" y="251946"/>
                  </a:lnTo>
                  <a:lnTo>
                    <a:pt x="121162" y="254277"/>
                  </a:lnTo>
                  <a:lnTo>
                    <a:pt x="121326" y="255114"/>
                  </a:lnTo>
                  <a:lnTo>
                    <a:pt x="121819" y="255607"/>
                  </a:lnTo>
                  <a:lnTo>
                    <a:pt x="123227" y="257774"/>
                  </a:lnTo>
                  <a:lnTo>
                    <a:pt x="126223" y="261162"/>
                  </a:lnTo>
                  <a:lnTo>
                    <a:pt x="129157" y="264823"/>
                  </a:lnTo>
                  <a:lnTo>
                    <a:pt x="131606" y="267874"/>
                  </a:lnTo>
                  <a:lnTo>
                    <a:pt x="133398" y="269987"/>
                  </a:lnTo>
                  <a:lnTo>
                    <a:pt x="137403" y="273906"/>
                  </a:lnTo>
                  <a:lnTo>
                    <a:pt x="138115" y="275745"/>
                  </a:lnTo>
                  <a:lnTo>
                    <a:pt x="138271" y="279453"/>
                  </a:lnTo>
                  <a:lnTo>
                    <a:pt x="139257" y="281597"/>
                  </a:lnTo>
                  <a:lnTo>
                    <a:pt x="140172" y="283130"/>
                  </a:lnTo>
                  <a:lnTo>
                    <a:pt x="140806" y="284413"/>
                  </a:lnTo>
                  <a:lnTo>
                    <a:pt x="142277" y="288606"/>
                  </a:lnTo>
                  <a:lnTo>
                    <a:pt x="142903" y="289170"/>
                  </a:lnTo>
                  <a:lnTo>
                    <a:pt x="146111" y="286619"/>
                  </a:lnTo>
                  <a:lnTo>
                    <a:pt x="146854" y="287151"/>
                  </a:lnTo>
                  <a:lnTo>
                    <a:pt x="147276" y="288114"/>
                  </a:lnTo>
                  <a:lnTo>
                    <a:pt x="147276" y="289334"/>
                  </a:lnTo>
                  <a:lnTo>
                    <a:pt x="146775" y="290719"/>
                  </a:lnTo>
                  <a:lnTo>
                    <a:pt x="145735" y="292002"/>
                  </a:lnTo>
                  <a:lnTo>
                    <a:pt x="140775" y="294959"/>
                  </a:lnTo>
                  <a:lnTo>
                    <a:pt x="140368" y="297502"/>
                  </a:lnTo>
                  <a:lnTo>
                    <a:pt x="140024" y="301359"/>
                  </a:lnTo>
                  <a:lnTo>
                    <a:pt x="139938" y="306092"/>
                  </a:lnTo>
                  <a:lnTo>
                    <a:pt x="140181" y="309628"/>
                  </a:lnTo>
                  <a:lnTo>
                    <a:pt x="140001" y="310442"/>
                  </a:lnTo>
                  <a:lnTo>
                    <a:pt x="139562" y="310825"/>
                  </a:lnTo>
                  <a:lnTo>
                    <a:pt x="137692" y="310669"/>
                  </a:lnTo>
                  <a:lnTo>
                    <a:pt x="135001" y="312452"/>
                  </a:lnTo>
                  <a:lnTo>
                    <a:pt x="134047" y="312609"/>
                  </a:lnTo>
                  <a:lnTo>
                    <a:pt x="132865" y="313289"/>
                  </a:lnTo>
                  <a:lnTo>
                    <a:pt x="131966" y="314134"/>
                  </a:lnTo>
                  <a:lnTo>
                    <a:pt x="131676" y="315417"/>
                  </a:lnTo>
                  <a:lnTo>
                    <a:pt x="132208" y="319298"/>
                  </a:lnTo>
                  <a:lnTo>
                    <a:pt x="133170" y="322936"/>
                  </a:lnTo>
                  <a:lnTo>
                    <a:pt x="135056" y="325603"/>
                  </a:lnTo>
                  <a:lnTo>
                    <a:pt x="136550" y="327716"/>
                  </a:lnTo>
                  <a:lnTo>
                    <a:pt x="138639" y="330650"/>
                  </a:lnTo>
                  <a:lnTo>
                    <a:pt x="140282" y="333200"/>
                  </a:lnTo>
                  <a:lnTo>
                    <a:pt x="143607" y="335993"/>
                  </a:lnTo>
                  <a:lnTo>
                    <a:pt x="148270" y="340171"/>
                  </a:lnTo>
                  <a:lnTo>
                    <a:pt x="150053" y="342479"/>
                  </a:lnTo>
                  <a:lnTo>
                    <a:pt x="151626" y="345272"/>
                  </a:lnTo>
                  <a:lnTo>
                    <a:pt x="152737" y="347658"/>
                  </a:lnTo>
                  <a:lnTo>
                    <a:pt x="153160" y="350818"/>
                  </a:lnTo>
                  <a:lnTo>
                    <a:pt x="153503" y="352587"/>
                  </a:lnTo>
                  <a:lnTo>
                    <a:pt x="153605" y="358501"/>
                  </a:lnTo>
                  <a:lnTo>
                    <a:pt x="152753" y="359847"/>
                  </a:lnTo>
                  <a:lnTo>
                    <a:pt x="152095" y="361403"/>
                  </a:lnTo>
                  <a:lnTo>
                    <a:pt x="152463" y="363031"/>
                  </a:lnTo>
                  <a:lnTo>
                    <a:pt x="153551" y="364588"/>
                  </a:lnTo>
                  <a:lnTo>
                    <a:pt x="153551" y="366364"/>
                  </a:lnTo>
                  <a:lnTo>
                    <a:pt x="154568" y="369548"/>
                  </a:lnTo>
                  <a:lnTo>
                    <a:pt x="156273" y="371496"/>
                  </a:lnTo>
                  <a:lnTo>
                    <a:pt x="157916" y="372802"/>
                  </a:lnTo>
                  <a:lnTo>
                    <a:pt x="158644" y="373835"/>
                  </a:lnTo>
                  <a:lnTo>
                    <a:pt x="158409" y="375493"/>
                  </a:lnTo>
                  <a:lnTo>
                    <a:pt x="158894" y="377254"/>
                  </a:lnTo>
                  <a:lnTo>
                    <a:pt x="159254" y="379170"/>
                  </a:lnTo>
                  <a:lnTo>
                    <a:pt x="159919" y="381823"/>
                  </a:lnTo>
                  <a:lnTo>
                    <a:pt x="161241" y="384068"/>
                  </a:lnTo>
                  <a:lnTo>
                    <a:pt x="163252" y="390945"/>
                  </a:lnTo>
                  <a:lnTo>
                    <a:pt x="163205" y="391649"/>
                  </a:lnTo>
                  <a:lnTo>
                    <a:pt x="162336" y="393041"/>
                  </a:lnTo>
                  <a:lnTo>
                    <a:pt x="161069" y="394301"/>
                  </a:lnTo>
                  <a:lnTo>
                    <a:pt x="160255" y="394708"/>
                  </a:lnTo>
                  <a:lnTo>
                    <a:pt x="159481" y="396007"/>
                  </a:lnTo>
                  <a:lnTo>
                    <a:pt x="157642" y="399676"/>
                  </a:lnTo>
                  <a:lnTo>
                    <a:pt x="153934" y="405997"/>
                  </a:lnTo>
                  <a:lnTo>
                    <a:pt x="150319" y="410112"/>
                  </a:lnTo>
                  <a:lnTo>
                    <a:pt x="147276" y="413038"/>
                  </a:lnTo>
                  <a:lnTo>
                    <a:pt x="145078" y="414814"/>
                  </a:lnTo>
                  <a:lnTo>
                    <a:pt x="144428" y="415870"/>
                  </a:lnTo>
                  <a:lnTo>
                    <a:pt x="144428" y="416700"/>
                  </a:lnTo>
                  <a:lnTo>
                    <a:pt x="144828" y="418170"/>
                  </a:lnTo>
                  <a:lnTo>
                    <a:pt x="144671" y="420971"/>
                  </a:lnTo>
                  <a:lnTo>
                    <a:pt x="144202" y="422747"/>
                  </a:lnTo>
                  <a:lnTo>
                    <a:pt x="143576" y="424625"/>
                  </a:lnTo>
                  <a:lnTo>
                    <a:pt x="143224" y="426299"/>
                  </a:lnTo>
                  <a:lnTo>
                    <a:pt x="142246" y="426549"/>
                  </a:lnTo>
                  <a:lnTo>
                    <a:pt x="140149" y="429741"/>
                  </a:lnTo>
                  <a:lnTo>
                    <a:pt x="139241" y="428137"/>
                  </a:lnTo>
                  <a:lnTo>
                    <a:pt x="138709" y="426471"/>
                  </a:lnTo>
                  <a:lnTo>
                    <a:pt x="139280" y="422692"/>
                  </a:lnTo>
                  <a:lnTo>
                    <a:pt x="138005" y="415534"/>
                  </a:lnTo>
                  <a:lnTo>
                    <a:pt x="138803" y="414579"/>
                  </a:lnTo>
                  <a:lnTo>
                    <a:pt x="139562" y="414094"/>
                  </a:lnTo>
                  <a:lnTo>
                    <a:pt x="140955" y="411348"/>
                  </a:lnTo>
                  <a:lnTo>
                    <a:pt x="142637" y="408626"/>
                  </a:lnTo>
                  <a:lnTo>
                    <a:pt x="142801" y="405371"/>
                  </a:lnTo>
                  <a:lnTo>
                    <a:pt x="144162" y="402985"/>
                  </a:lnTo>
                  <a:lnTo>
                    <a:pt x="143842" y="400990"/>
                  </a:lnTo>
                  <a:lnTo>
                    <a:pt x="143912" y="398651"/>
                  </a:lnTo>
                  <a:lnTo>
                    <a:pt x="144202" y="396734"/>
                  </a:lnTo>
                  <a:lnTo>
                    <a:pt x="144092" y="395162"/>
                  </a:lnTo>
                  <a:lnTo>
                    <a:pt x="145172" y="393534"/>
                  </a:lnTo>
                  <a:lnTo>
                    <a:pt x="147041" y="392314"/>
                  </a:lnTo>
                  <a:lnTo>
                    <a:pt x="146259" y="391876"/>
                  </a:lnTo>
                  <a:lnTo>
                    <a:pt x="145477" y="390984"/>
                  </a:lnTo>
                  <a:lnTo>
                    <a:pt x="143028" y="392337"/>
                  </a:lnTo>
                  <a:lnTo>
                    <a:pt x="141776" y="391891"/>
                  </a:lnTo>
                  <a:lnTo>
                    <a:pt x="141526" y="390483"/>
                  </a:lnTo>
                  <a:lnTo>
                    <a:pt x="141839" y="388973"/>
                  </a:lnTo>
                  <a:lnTo>
                    <a:pt x="141964" y="388058"/>
                  </a:lnTo>
                  <a:lnTo>
                    <a:pt x="142942" y="387025"/>
                  </a:lnTo>
                  <a:lnTo>
                    <a:pt x="142872" y="385007"/>
                  </a:lnTo>
                  <a:lnTo>
                    <a:pt x="142378" y="383231"/>
                  </a:lnTo>
                  <a:lnTo>
                    <a:pt x="143090" y="381032"/>
                  </a:lnTo>
                  <a:lnTo>
                    <a:pt x="141643" y="381025"/>
                  </a:lnTo>
                  <a:lnTo>
                    <a:pt x="140978" y="380579"/>
                  </a:lnTo>
                  <a:lnTo>
                    <a:pt x="141393" y="379358"/>
                  </a:lnTo>
                  <a:lnTo>
                    <a:pt x="142707" y="378279"/>
                  </a:lnTo>
                  <a:lnTo>
                    <a:pt x="141510" y="376213"/>
                  </a:lnTo>
                  <a:lnTo>
                    <a:pt x="142394" y="373999"/>
                  </a:lnTo>
                  <a:lnTo>
                    <a:pt x="142363" y="371261"/>
                  </a:lnTo>
                  <a:lnTo>
                    <a:pt x="141761" y="368844"/>
                  </a:lnTo>
                  <a:lnTo>
                    <a:pt x="141792" y="367107"/>
                  </a:lnTo>
                  <a:lnTo>
                    <a:pt x="140869" y="364024"/>
                  </a:lnTo>
                  <a:lnTo>
                    <a:pt x="140446" y="360081"/>
                  </a:lnTo>
                  <a:lnTo>
                    <a:pt x="138498" y="357148"/>
                  </a:lnTo>
                  <a:lnTo>
                    <a:pt x="137051" y="352868"/>
                  </a:lnTo>
                  <a:lnTo>
                    <a:pt x="133186" y="347267"/>
                  </a:lnTo>
                  <a:lnTo>
                    <a:pt x="133257" y="344865"/>
                  </a:lnTo>
                  <a:lnTo>
                    <a:pt x="133053" y="342752"/>
                  </a:lnTo>
                  <a:lnTo>
                    <a:pt x="132208" y="341728"/>
                  </a:lnTo>
                  <a:lnTo>
                    <a:pt x="131089" y="349199"/>
                  </a:lnTo>
                  <a:lnTo>
                    <a:pt x="130236" y="347728"/>
                  </a:lnTo>
                  <a:lnTo>
                    <a:pt x="129963" y="343558"/>
                  </a:lnTo>
                  <a:lnTo>
                    <a:pt x="129408" y="341579"/>
                  </a:lnTo>
                  <a:lnTo>
                    <a:pt x="130010" y="337644"/>
                  </a:lnTo>
                  <a:lnTo>
                    <a:pt x="127773" y="333732"/>
                  </a:lnTo>
                  <a:lnTo>
                    <a:pt x="127295" y="330892"/>
                  </a:lnTo>
                  <a:lnTo>
                    <a:pt x="125824" y="326581"/>
                  </a:lnTo>
                  <a:lnTo>
                    <a:pt x="126255" y="325611"/>
                  </a:lnTo>
                  <a:lnTo>
                    <a:pt x="128218" y="326581"/>
                  </a:lnTo>
                  <a:lnTo>
                    <a:pt x="126411" y="324070"/>
                  </a:lnTo>
                  <a:lnTo>
                    <a:pt x="124940" y="324633"/>
                  </a:lnTo>
                  <a:lnTo>
                    <a:pt x="123688" y="321919"/>
                  </a:lnTo>
                  <a:lnTo>
                    <a:pt x="123415" y="314557"/>
                  </a:lnTo>
                  <a:lnTo>
                    <a:pt x="122186" y="311803"/>
                  </a:lnTo>
                  <a:lnTo>
                    <a:pt x="122859" y="308994"/>
                  </a:lnTo>
                  <a:lnTo>
                    <a:pt x="121459" y="298918"/>
                  </a:lnTo>
                  <a:lnTo>
                    <a:pt x="118689" y="295647"/>
                  </a:lnTo>
                  <a:lnTo>
                    <a:pt x="119237" y="292831"/>
                  </a:lnTo>
                  <a:lnTo>
                    <a:pt x="119925" y="290328"/>
                  </a:lnTo>
                  <a:lnTo>
                    <a:pt x="119769" y="285696"/>
                  </a:lnTo>
                  <a:lnTo>
                    <a:pt x="120450" y="284264"/>
                  </a:lnTo>
                  <a:lnTo>
                    <a:pt x="121795" y="283169"/>
                  </a:lnTo>
                  <a:lnTo>
                    <a:pt x="120536" y="283553"/>
                  </a:lnTo>
                  <a:lnTo>
                    <a:pt x="119464" y="283881"/>
                  </a:lnTo>
                  <a:lnTo>
                    <a:pt x="116952" y="284155"/>
                  </a:lnTo>
                  <a:lnTo>
                    <a:pt x="114113" y="284210"/>
                  </a:lnTo>
                  <a:lnTo>
                    <a:pt x="113127" y="280822"/>
                  </a:lnTo>
                  <a:lnTo>
                    <a:pt x="111734" y="279195"/>
                  </a:lnTo>
                  <a:lnTo>
                    <a:pt x="110514" y="275792"/>
                  </a:lnTo>
                  <a:lnTo>
                    <a:pt x="109778" y="271919"/>
                  </a:lnTo>
                  <a:lnTo>
                    <a:pt x="110256" y="271160"/>
                  </a:lnTo>
                  <a:lnTo>
                    <a:pt x="108065" y="269580"/>
                  </a:lnTo>
                  <a:lnTo>
                    <a:pt x="107502" y="268610"/>
                  </a:lnTo>
                  <a:lnTo>
                    <a:pt x="105210" y="266091"/>
                  </a:lnTo>
                  <a:lnTo>
                    <a:pt x="102604" y="264174"/>
                  </a:lnTo>
                  <a:lnTo>
                    <a:pt x="103183" y="265520"/>
                  </a:lnTo>
                  <a:lnTo>
                    <a:pt x="103887" y="266372"/>
                  </a:lnTo>
                  <a:lnTo>
                    <a:pt x="102589" y="268704"/>
                  </a:lnTo>
                  <a:lnTo>
                    <a:pt x="103856" y="272631"/>
                  </a:lnTo>
                  <a:lnTo>
                    <a:pt x="102745" y="275135"/>
                  </a:lnTo>
                  <a:lnTo>
                    <a:pt x="101705" y="278389"/>
                  </a:lnTo>
                  <a:lnTo>
                    <a:pt x="100711" y="279938"/>
                  </a:lnTo>
                  <a:lnTo>
                    <a:pt x="97574" y="283271"/>
                  </a:lnTo>
                  <a:lnTo>
                    <a:pt x="95031" y="284397"/>
                  </a:lnTo>
                  <a:lnTo>
                    <a:pt x="93373" y="284609"/>
                  </a:lnTo>
                  <a:lnTo>
                    <a:pt x="91902" y="284257"/>
                  </a:lnTo>
                  <a:lnTo>
                    <a:pt x="90103" y="282535"/>
                  </a:lnTo>
                  <a:lnTo>
                    <a:pt x="89664" y="281096"/>
                  </a:lnTo>
                  <a:lnTo>
                    <a:pt x="89375" y="278678"/>
                  </a:lnTo>
                  <a:lnTo>
                    <a:pt x="88741" y="278334"/>
                  </a:lnTo>
                  <a:lnTo>
                    <a:pt x="88060" y="278616"/>
                  </a:lnTo>
                  <a:lnTo>
                    <a:pt x="89125" y="281738"/>
                  </a:lnTo>
                  <a:lnTo>
                    <a:pt x="89109" y="283193"/>
                  </a:lnTo>
                  <a:lnTo>
                    <a:pt x="91026" y="285994"/>
                  </a:lnTo>
                  <a:lnTo>
                    <a:pt x="90345" y="286776"/>
                  </a:lnTo>
                  <a:lnTo>
                    <a:pt x="86871" y="288309"/>
                  </a:lnTo>
                  <a:lnTo>
                    <a:pt x="85690" y="288059"/>
                  </a:lnTo>
                  <a:lnTo>
                    <a:pt x="84853" y="288364"/>
                  </a:lnTo>
                  <a:lnTo>
                    <a:pt x="84626" y="289624"/>
                  </a:lnTo>
                  <a:lnTo>
                    <a:pt x="84188" y="290328"/>
                  </a:lnTo>
                  <a:lnTo>
                    <a:pt x="78719" y="292252"/>
                  </a:lnTo>
                  <a:lnTo>
                    <a:pt x="77577" y="294419"/>
                  </a:lnTo>
                  <a:lnTo>
                    <a:pt x="76873" y="296618"/>
                  </a:lnTo>
                  <a:lnTo>
                    <a:pt x="74151" y="299770"/>
                  </a:lnTo>
                  <a:lnTo>
                    <a:pt x="70505" y="302376"/>
                  </a:lnTo>
                  <a:lnTo>
                    <a:pt x="69605" y="302227"/>
                  </a:lnTo>
                  <a:lnTo>
                    <a:pt x="68573" y="301617"/>
                  </a:lnTo>
                  <a:lnTo>
                    <a:pt x="68713" y="298800"/>
                  </a:lnTo>
                  <a:lnTo>
                    <a:pt x="69965" y="296414"/>
                  </a:lnTo>
                  <a:lnTo>
                    <a:pt x="69566" y="293864"/>
                  </a:lnTo>
                  <a:lnTo>
                    <a:pt x="69261" y="295327"/>
                  </a:lnTo>
                  <a:lnTo>
                    <a:pt x="66906" y="298879"/>
                  </a:lnTo>
                  <a:lnTo>
                    <a:pt x="65834" y="300036"/>
                  </a:lnTo>
                  <a:lnTo>
                    <a:pt x="63675" y="299731"/>
                  </a:lnTo>
                  <a:lnTo>
                    <a:pt x="60687" y="300209"/>
                  </a:lnTo>
                  <a:lnTo>
                    <a:pt x="59560" y="296563"/>
                  </a:lnTo>
                  <a:lnTo>
                    <a:pt x="59583" y="295225"/>
                  </a:lnTo>
                  <a:lnTo>
                    <a:pt x="59364" y="294091"/>
                  </a:lnTo>
                  <a:lnTo>
                    <a:pt x="59709" y="292894"/>
                  </a:lnTo>
                  <a:lnTo>
                    <a:pt x="59599" y="291939"/>
                  </a:lnTo>
                  <a:lnTo>
                    <a:pt x="58879" y="293762"/>
                  </a:lnTo>
                  <a:lnTo>
                    <a:pt x="58606" y="295342"/>
                  </a:lnTo>
                  <a:lnTo>
                    <a:pt x="57510" y="296751"/>
                  </a:lnTo>
                  <a:lnTo>
                    <a:pt x="54514" y="298261"/>
                  </a:lnTo>
                  <a:lnTo>
                    <a:pt x="54389" y="296344"/>
                  </a:lnTo>
                  <a:lnTo>
                    <a:pt x="54287" y="294615"/>
                  </a:lnTo>
                  <a:lnTo>
                    <a:pt x="54928" y="293058"/>
                  </a:lnTo>
                  <a:lnTo>
                    <a:pt x="54834" y="290594"/>
                  </a:lnTo>
                  <a:lnTo>
                    <a:pt x="55789" y="287026"/>
                  </a:lnTo>
                  <a:lnTo>
                    <a:pt x="55710" y="285806"/>
                  </a:lnTo>
                  <a:lnTo>
                    <a:pt x="55421" y="284452"/>
                  </a:lnTo>
                  <a:lnTo>
                    <a:pt x="54889" y="286416"/>
                  </a:lnTo>
                  <a:lnTo>
                    <a:pt x="54584" y="288450"/>
                  </a:lnTo>
                  <a:lnTo>
                    <a:pt x="53982" y="289068"/>
                  </a:lnTo>
                  <a:lnTo>
                    <a:pt x="52878" y="289530"/>
                  </a:lnTo>
                  <a:lnTo>
                    <a:pt x="50860" y="291861"/>
                  </a:lnTo>
                  <a:lnTo>
                    <a:pt x="49679" y="293950"/>
                  </a:lnTo>
                  <a:lnTo>
                    <a:pt x="46550" y="295921"/>
                  </a:lnTo>
                  <a:lnTo>
                    <a:pt x="44899" y="295718"/>
                  </a:lnTo>
                  <a:lnTo>
                    <a:pt x="44687" y="293214"/>
                  </a:lnTo>
                  <a:lnTo>
                    <a:pt x="45939" y="284335"/>
                  </a:lnTo>
                  <a:lnTo>
                    <a:pt x="47167" y="283083"/>
                  </a:lnTo>
                  <a:lnTo>
                    <a:pt x="47739" y="281542"/>
                  </a:lnTo>
                  <a:lnTo>
                    <a:pt x="48763" y="276339"/>
                  </a:lnTo>
                  <a:lnTo>
                    <a:pt x="49914" y="274376"/>
                  </a:lnTo>
                  <a:lnTo>
                    <a:pt x="50367" y="270245"/>
                  </a:lnTo>
                  <a:lnTo>
                    <a:pt x="50837" y="269533"/>
                  </a:lnTo>
                  <a:lnTo>
                    <a:pt x="52378" y="266286"/>
                  </a:lnTo>
                  <a:lnTo>
                    <a:pt x="52910" y="260325"/>
                  </a:lnTo>
                  <a:lnTo>
                    <a:pt x="52276" y="257360"/>
                  </a:lnTo>
                  <a:lnTo>
                    <a:pt x="50829" y="254481"/>
                  </a:lnTo>
                  <a:lnTo>
                    <a:pt x="49437" y="245828"/>
                  </a:lnTo>
                  <a:lnTo>
                    <a:pt x="45806" y="238802"/>
                  </a:lnTo>
                  <a:lnTo>
                    <a:pt x="45509" y="236456"/>
                  </a:lnTo>
                  <a:lnTo>
                    <a:pt x="43717" y="233616"/>
                  </a:lnTo>
                  <a:lnTo>
                    <a:pt x="45368" y="233412"/>
                  </a:lnTo>
                  <a:lnTo>
                    <a:pt x="41973" y="230924"/>
                  </a:lnTo>
                  <a:lnTo>
                    <a:pt x="41503" y="229907"/>
                  </a:lnTo>
                  <a:lnTo>
                    <a:pt x="40823" y="224071"/>
                  </a:lnTo>
                  <a:lnTo>
                    <a:pt x="40956" y="220809"/>
                  </a:lnTo>
                  <a:lnTo>
                    <a:pt x="40463" y="221239"/>
                  </a:lnTo>
                  <a:lnTo>
                    <a:pt x="40001" y="223249"/>
                  </a:lnTo>
                  <a:lnTo>
                    <a:pt x="38671" y="224071"/>
                  </a:lnTo>
                  <a:lnTo>
                    <a:pt x="39266" y="227552"/>
                  </a:lnTo>
                  <a:lnTo>
                    <a:pt x="39110" y="228397"/>
                  </a:lnTo>
                  <a:lnTo>
                    <a:pt x="38405" y="229751"/>
                  </a:lnTo>
                  <a:lnTo>
                    <a:pt x="35573" y="228342"/>
                  </a:lnTo>
                  <a:lnTo>
                    <a:pt x="33492" y="226809"/>
                  </a:lnTo>
                  <a:lnTo>
                    <a:pt x="31137" y="223077"/>
                  </a:lnTo>
                  <a:lnTo>
                    <a:pt x="28829" y="218892"/>
                  </a:lnTo>
                  <a:lnTo>
                    <a:pt x="29643" y="218243"/>
                  </a:lnTo>
                  <a:lnTo>
                    <a:pt x="30707" y="218164"/>
                  </a:lnTo>
                  <a:lnTo>
                    <a:pt x="33985" y="221278"/>
                  </a:lnTo>
                  <a:lnTo>
                    <a:pt x="36105" y="221927"/>
                  </a:lnTo>
                  <a:lnTo>
                    <a:pt x="37451" y="221153"/>
                  </a:lnTo>
                  <a:lnTo>
                    <a:pt x="39117" y="219823"/>
                  </a:lnTo>
                  <a:lnTo>
                    <a:pt x="39915" y="217241"/>
                  </a:lnTo>
                  <a:lnTo>
                    <a:pt x="39101" y="216294"/>
                  </a:lnTo>
                  <a:lnTo>
                    <a:pt x="37498" y="215778"/>
                  </a:lnTo>
                  <a:lnTo>
                    <a:pt x="36442" y="215082"/>
                  </a:lnTo>
                  <a:lnTo>
                    <a:pt x="34908" y="213329"/>
                  </a:lnTo>
                  <a:lnTo>
                    <a:pt x="34720" y="212438"/>
                  </a:lnTo>
                  <a:lnTo>
                    <a:pt x="34243" y="211295"/>
                  </a:lnTo>
                  <a:lnTo>
                    <a:pt x="32694" y="210490"/>
                  </a:lnTo>
                  <a:lnTo>
                    <a:pt x="31442" y="209465"/>
                  </a:lnTo>
                  <a:lnTo>
                    <a:pt x="32498" y="207657"/>
                  </a:lnTo>
                  <a:lnTo>
                    <a:pt x="33539" y="206312"/>
                  </a:lnTo>
                  <a:lnTo>
                    <a:pt x="30785" y="206374"/>
                  </a:lnTo>
                  <a:lnTo>
                    <a:pt x="27656" y="204058"/>
                  </a:lnTo>
                  <a:lnTo>
                    <a:pt x="27007" y="203386"/>
                  </a:lnTo>
                  <a:lnTo>
                    <a:pt x="25966" y="202924"/>
                  </a:lnTo>
                  <a:lnTo>
                    <a:pt x="23502" y="202650"/>
                  </a:lnTo>
                  <a:lnTo>
                    <a:pt x="21452" y="203331"/>
                  </a:lnTo>
                  <a:lnTo>
                    <a:pt x="22383" y="206640"/>
                  </a:lnTo>
                  <a:lnTo>
                    <a:pt x="22203" y="207736"/>
                  </a:lnTo>
                  <a:lnTo>
                    <a:pt x="20857" y="207571"/>
                  </a:lnTo>
                  <a:lnTo>
                    <a:pt x="18056" y="202533"/>
                  </a:lnTo>
                  <a:lnTo>
                    <a:pt x="18902" y="201258"/>
                  </a:lnTo>
                  <a:lnTo>
                    <a:pt x="20106" y="200061"/>
                  </a:lnTo>
                  <a:lnTo>
                    <a:pt x="19512" y="199889"/>
                  </a:lnTo>
                  <a:lnTo>
                    <a:pt x="18346" y="199967"/>
                  </a:lnTo>
                  <a:lnTo>
                    <a:pt x="19488" y="195492"/>
                  </a:lnTo>
                  <a:lnTo>
                    <a:pt x="18792" y="194827"/>
                  </a:lnTo>
                  <a:lnTo>
                    <a:pt x="18432" y="196227"/>
                  </a:lnTo>
                  <a:lnTo>
                    <a:pt x="17814" y="197573"/>
                  </a:lnTo>
                  <a:lnTo>
                    <a:pt x="15428" y="200734"/>
                  </a:lnTo>
                  <a:lnTo>
                    <a:pt x="14246" y="200139"/>
                  </a:lnTo>
                  <a:lnTo>
                    <a:pt x="13433" y="199349"/>
                  </a:lnTo>
                  <a:lnTo>
                    <a:pt x="14575" y="197690"/>
                  </a:lnTo>
                  <a:lnTo>
                    <a:pt x="15193" y="197244"/>
                  </a:lnTo>
                  <a:lnTo>
                    <a:pt x="15623" y="196353"/>
                  </a:lnTo>
                  <a:lnTo>
                    <a:pt x="14739" y="194616"/>
                  </a:lnTo>
                  <a:lnTo>
                    <a:pt x="13331" y="193348"/>
                  </a:lnTo>
                  <a:lnTo>
                    <a:pt x="12205" y="191166"/>
                  </a:lnTo>
                  <a:lnTo>
                    <a:pt x="11618" y="191134"/>
                  </a:lnTo>
                  <a:lnTo>
                    <a:pt x="12134" y="193708"/>
                  </a:lnTo>
                  <a:lnTo>
                    <a:pt x="11923" y="197385"/>
                  </a:lnTo>
                  <a:lnTo>
                    <a:pt x="9404" y="193325"/>
                  </a:lnTo>
                  <a:lnTo>
                    <a:pt x="4358" y="187551"/>
                  </a:lnTo>
                  <a:lnTo>
                    <a:pt x="3169" y="185814"/>
                  </a:lnTo>
                  <a:lnTo>
                    <a:pt x="2902" y="184117"/>
                  </a:lnTo>
                  <a:lnTo>
                    <a:pt x="2339" y="182552"/>
                  </a:lnTo>
                  <a:lnTo>
                    <a:pt x="1948" y="180839"/>
                  </a:lnTo>
                  <a:lnTo>
                    <a:pt x="1862" y="179516"/>
                  </a:lnTo>
                  <a:lnTo>
                    <a:pt x="767" y="178320"/>
                  </a:lnTo>
                  <a:lnTo>
                    <a:pt x="274" y="176223"/>
                  </a:lnTo>
                  <a:lnTo>
                    <a:pt x="0" y="174095"/>
                  </a:lnTo>
                  <a:lnTo>
                    <a:pt x="626" y="172577"/>
                  </a:lnTo>
                  <a:lnTo>
                    <a:pt x="2198" y="170942"/>
                  </a:lnTo>
                  <a:lnTo>
                    <a:pt x="3317" y="170653"/>
                  </a:lnTo>
                  <a:lnTo>
                    <a:pt x="4240" y="171372"/>
                  </a:lnTo>
                  <a:lnTo>
                    <a:pt x="6415" y="172452"/>
                  </a:lnTo>
                  <a:lnTo>
                    <a:pt x="7886" y="173461"/>
                  </a:lnTo>
                  <a:lnTo>
                    <a:pt x="8535" y="174783"/>
                  </a:lnTo>
                  <a:lnTo>
                    <a:pt x="9224" y="174619"/>
                  </a:lnTo>
                  <a:lnTo>
                    <a:pt x="9920" y="173774"/>
                  </a:lnTo>
                  <a:lnTo>
                    <a:pt x="9779" y="172733"/>
                  </a:lnTo>
                  <a:lnTo>
                    <a:pt x="9075" y="169995"/>
                  </a:lnTo>
                  <a:lnTo>
                    <a:pt x="8880" y="166670"/>
                  </a:lnTo>
                  <a:lnTo>
                    <a:pt x="8848" y="158878"/>
                  </a:lnTo>
                  <a:lnTo>
                    <a:pt x="8676" y="157986"/>
                  </a:lnTo>
                  <a:lnTo>
                    <a:pt x="9889" y="157204"/>
                  </a:lnTo>
                  <a:lnTo>
                    <a:pt x="10382" y="156312"/>
                  </a:lnTo>
                  <a:lnTo>
                    <a:pt x="10875" y="154982"/>
                  </a:lnTo>
                  <a:lnTo>
                    <a:pt x="11187" y="154395"/>
                  </a:lnTo>
                  <a:lnTo>
                    <a:pt x="11892" y="154356"/>
                  </a:lnTo>
                  <a:lnTo>
                    <a:pt x="13002" y="155006"/>
                  </a:lnTo>
                  <a:lnTo>
                    <a:pt x="14817" y="157235"/>
                  </a:lnTo>
                  <a:lnTo>
                    <a:pt x="16030" y="157736"/>
                  </a:lnTo>
                  <a:lnTo>
                    <a:pt x="17235" y="157384"/>
                  </a:lnTo>
                  <a:lnTo>
                    <a:pt x="18495" y="154043"/>
                  </a:lnTo>
                  <a:lnTo>
                    <a:pt x="18956" y="153136"/>
                  </a:lnTo>
                  <a:lnTo>
                    <a:pt x="19566" y="152541"/>
                  </a:lnTo>
                  <a:lnTo>
                    <a:pt x="20685" y="152643"/>
                  </a:lnTo>
                  <a:lnTo>
                    <a:pt x="21334" y="152041"/>
                  </a:lnTo>
                  <a:lnTo>
                    <a:pt x="21577" y="150593"/>
                  </a:lnTo>
                  <a:lnTo>
                    <a:pt x="21569" y="148982"/>
                  </a:lnTo>
                  <a:lnTo>
                    <a:pt x="20325" y="144569"/>
                  </a:lnTo>
                  <a:lnTo>
                    <a:pt x="19950" y="142527"/>
                  </a:lnTo>
                  <a:lnTo>
                    <a:pt x="19746" y="140517"/>
                  </a:lnTo>
                  <a:lnTo>
                    <a:pt x="20529" y="138443"/>
                  </a:lnTo>
                  <a:lnTo>
                    <a:pt x="21593" y="136018"/>
                  </a:lnTo>
                  <a:lnTo>
                    <a:pt x="21343" y="133898"/>
                  </a:lnTo>
                  <a:lnTo>
                    <a:pt x="21632" y="133076"/>
                  </a:lnTo>
                  <a:lnTo>
                    <a:pt x="22500" y="132959"/>
                  </a:lnTo>
                  <a:lnTo>
                    <a:pt x="23588" y="133468"/>
                  </a:lnTo>
                  <a:lnTo>
                    <a:pt x="24785" y="133116"/>
                  </a:lnTo>
                  <a:lnTo>
                    <a:pt x="25692" y="131817"/>
                  </a:lnTo>
                  <a:lnTo>
                    <a:pt x="26060" y="130683"/>
                  </a:lnTo>
                  <a:lnTo>
                    <a:pt x="26608" y="125777"/>
                  </a:lnTo>
                  <a:lnTo>
                    <a:pt x="26975" y="121279"/>
                  </a:lnTo>
                  <a:lnTo>
                    <a:pt x="27132" y="117610"/>
                  </a:lnTo>
                  <a:lnTo>
                    <a:pt x="26201" y="115411"/>
                  </a:lnTo>
                  <a:lnTo>
                    <a:pt x="24769" y="109497"/>
                  </a:lnTo>
                  <a:lnTo>
                    <a:pt x="25184" y="108487"/>
                  </a:lnTo>
                  <a:lnTo>
                    <a:pt x="25833" y="108253"/>
                  </a:lnTo>
                  <a:lnTo>
                    <a:pt x="27953" y="110326"/>
                  </a:lnTo>
                  <a:lnTo>
                    <a:pt x="28868" y="110670"/>
                  </a:lnTo>
                  <a:lnTo>
                    <a:pt x="30410" y="110349"/>
                  </a:lnTo>
                  <a:lnTo>
                    <a:pt x="31927" y="109888"/>
                  </a:lnTo>
                  <a:lnTo>
                    <a:pt x="33030" y="109857"/>
                  </a:lnTo>
                  <a:lnTo>
                    <a:pt x="34619" y="110569"/>
                  </a:lnTo>
                  <a:lnTo>
                    <a:pt x="36801" y="111359"/>
                  </a:lnTo>
                  <a:lnTo>
                    <a:pt x="40220" y="112337"/>
                  </a:lnTo>
                  <a:lnTo>
                    <a:pt x="41621" y="113072"/>
                  </a:lnTo>
                  <a:lnTo>
                    <a:pt x="42779" y="112970"/>
                  </a:lnTo>
                  <a:lnTo>
                    <a:pt x="43717" y="110670"/>
                  </a:lnTo>
                  <a:lnTo>
                    <a:pt x="44805" y="107314"/>
                  </a:lnTo>
                  <a:lnTo>
                    <a:pt x="46416" y="102315"/>
                  </a:lnTo>
                  <a:lnTo>
                    <a:pt x="48263" y="98677"/>
                  </a:lnTo>
                  <a:lnTo>
                    <a:pt x="48756" y="97707"/>
                  </a:lnTo>
                  <a:lnTo>
                    <a:pt x="50813" y="94742"/>
                  </a:lnTo>
                  <a:lnTo>
                    <a:pt x="52808" y="91628"/>
                  </a:lnTo>
                  <a:lnTo>
                    <a:pt x="54553" y="87693"/>
                  </a:lnTo>
                  <a:lnTo>
                    <a:pt x="55523" y="84853"/>
                  </a:lnTo>
                  <a:lnTo>
                    <a:pt x="55437" y="83671"/>
                  </a:lnTo>
                  <a:lnTo>
                    <a:pt x="54811" y="82694"/>
                  </a:lnTo>
                  <a:lnTo>
                    <a:pt x="53504" y="82068"/>
                  </a:lnTo>
                  <a:lnTo>
                    <a:pt x="52425" y="81418"/>
                  </a:lnTo>
                  <a:lnTo>
                    <a:pt x="52128" y="80832"/>
                  </a:lnTo>
                  <a:lnTo>
                    <a:pt x="52159" y="80167"/>
                  </a:lnTo>
                  <a:lnTo>
                    <a:pt x="52714" y="78320"/>
                  </a:lnTo>
                  <a:lnTo>
                    <a:pt x="53661" y="76138"/>
                  </a:lnTo>
                  <a:lnTo>
                    <a:pt x="54647" y="74956"/>
                  </a:lnTo>
                  <a:lnTo>
                    <a:pt x="57236" y="73493"/>
                  </a:lnTo>
                  <a:lnTo>
                    <a:pt x="58887" y="71608"/>
                  </a:lnTo>
                  <a:lnTo>
                    <a:pt x="60749" y="69112"/>
                  </a:lnTo>
                  <a:lnTo>
                    <a:pt x="61758" y="67414"/>
                  </a:lnTo>
                  <a:lnTo>
                    <a:pt x="62267" y="63956"/>
                  </a:lnTo>
                  <a:lnTo>
                    <a:pt x="62822" y="63268"/>
                  </a:lnTo>
                  <a:lnTo>
                    <a:pt x="63965" y="62149"/>
                  </a:lnTo>
                  <a:lnTo>
                    <a:pt x="64833" y="60843"/>
                  </a:lnTo>
                  <a:lnTo>
                    <a:pt x="64763" y="60131"/>
                  </a:lnTo>
                  <a:lnTo>
                    <a:pt x="64301" y="59622"/>
                  </a:lnTo>
                  <a:lnTo>
                    <a:pt x="63440" y="57197"/>
                  </a:lnTo>
                  <a:lnTo>
                    <a:pt x="63041" y="53395"/>
                  </a:lnTo>
                  <a:lnTo>
                    <a:pt x="63229" y="50305"/>
                  </a:lnTo>
                  <a:lnTo>
                    <a:pt x="63878" y="49045"/>
                  </a:lnTo>
                  <a:lnTo>
                    <a:pt x="64739" y="47293"/>
                  </a:lnTo>
                  <a:lnTo>
                    <a:pt x="66335" y="46213"/>
                  </a:lnTo>
                  <a:lnTo>
                    <a:pt x="68612" y="45462"/>
                  </a:lnTo>
                  <a:lnTo>
                    <a:pt x="72093" y="43412"/>
                  </a:lnTo>
                  <a:lnTo>
                    <a:pt x="78125" y="38655"/>
                  </a:lnTo>
                  <a:lnTo>
                    <a:pt x="80300" y="37106"/>
                  </a:lnTo>
                  <a:lnTo>
                    <a:pt x="81786" y="36301"/>
                  </a:lnTo>
                  <a:lnTo>
                    <a:pt x="83233" y="34306"/>
                  </a:lnTo>
                  <a:lnTo>
                    <a:pt x="85221" y="32123"/>
                  </a:lnTo>
                  <a:lnTo>
                    <a:pt x="88060" y="31035"/>
                  </a:lnTo>
                  <a:lnTo>
                    <a:pt x="89884" y="30613"/>
                  </a:lnTo>
                  <a:lnTo>
                    <a:pt x="98489" y="29119"/>
                  </a:lnTo>
                  <a:lnTo>
                    <a:pt x="99936" y="29306"/>
                  </a:lnTo>
                  <a:lnTo>
                    <a:pt x="101392" y="30175"/>
                  </a:lnTo>
                  <a:lnTo>
                    <a:pt x="103199" y="33085"/>
                  </a:lnTo>
                  <a:lnTo>
                    <a:pt x="104803" y="34180"/>
                  </a:lnTo>
                  <a:lnTo>
                    <a:pt x="106664" y="34947"/>
                  </a:lnTo>
                  <a:lnTo>
                    <a:pt x="108065" y="34619"/>
                  </a:lnTo>
                  <a:lnTo>
                    <a:pt x="108104" y="33445"/>
                  </a:lnTo>
                  <a:lnTo>
                    <a:pt x="103676" y="26654"/>
                  </a:lnTo>
                  <a:lnTo>
                    <a:pt x="103277" y="24800"/>
                  </a:lnTo>
                  <a:lnTo>
                    <a:pt x="103121" y="23024"/>
                  </a:lnTo>
                  <a:lnTo>
                    <a:pt x="103621" y="21616"/>
                  </a:lnTo>
                  <a:lnTo>
                    <a:pt x="105006" y="20270"/>
                  </a:lnTo>
                  <a:lnTo>
                    <a:pt x="106915" y="18753"/>
                  </a:lnTo>
                  <a:lnTo>
                    <a:pt x="109293" y="16852"/>
                  </a:lnTo>
                  <a:lnTo>
                    <a:pt x="110788" y="15537"/>
                  </a:lnTo>
                  <a:lnTo>
                    <a:pt x="112548" y="15115"/>
                  </a:lnTo>
                  <a:lnTo>
                    <a:pt x="113181" y="14356"/>
                  </a:lnTo>
                  <a:lnTo>
                    <a:pt x="113361" y="13253"/>
                  </a:lnTo>
                  <a:lnTo>
                    <a:pt x="113268" y="12048"/>
                  </a:lnTo>
                  <a:lnTo>
                    <a:pt x="112462" y="10687"/>
                  </a:lnTo>
                  <a:lnTo>
                    <a:pt x="112626" y="8973"/>
                  </a:lnTo>
                  <a:lnTo>
                    <a:pt x="112892" y="7417"/>
                  </a:lnTo>
                  <a:lnTo>
                    <a:pt x="113643" y="6509"/>
                  </a:lnTo>
                  <a:lnTo>
                    <a:pt x="115286" y="4045"/>
                  </a:lnTo>
                  <a:lnTo>
                    <a:pt x="116303" y="2261"/>
                  </a:lnTo>
                  <a:lnTo>
                    <a:pt x="116835" y="1502"/>
                  </a:lnTo>
                  <a:lnTo>
                    <a:pt x="117625" y="164"/>
                  </a:lnTo>
                  <a:lnTo>
                    <a:pt x="118971" y="0"/>
                  </a:lnTo>
                  <a:lnTo>
                    <a:pt x="120285" y="422"/>
                  </a:lnTo>
                  <a:lnTo>
                    <a:pt x="121067" y="1181"/>
                  </a:lnTo>
                  <a:lnTo>
                    <a:pt x="121850" y="2730"/>
                  </a:lnTo>
                  <a:lnTo>
                    <a:pt x="122703" y="3998"/>
                  </a:lnTo>
                  <a:lnTo>
                    <a:pt x="123751" y="3998"/>
                  </a:lnTo>
                  <a:lnTo>
                    <a:pt x="124815" y="3818"/>
                  </a:lnTo>
                  <a:lnTo>
                    <a:pt x="125308" y="3990"/>
                  </a:lnTo>
                  <a:lnTo>
                    <a:pt x="126325" y="5046"/>
                  </a:lnTo>
                  <a:lnTo>
                    <a:pt x="128265" y="7581"/>
                  </a:lnTo>
                  <a:lnTo>
                    <a:pt x="129126" y="8222"/>
                  </a:lnTo>
                  <a:lnTo>
                    <a:pt x="129939" y="9302"/>
                  </a:lnTo>
                  <a:lnTo>
                    <a:pt x="130370" y="11461"/>
                  </a:lnTo>
                  <a:lnTo>
                    <a:pt x="130636" y="13628"/>
                  </a:lnTo>
                  <a:lnTo>
                    <a:pt x="133069" y="21147"/>
                  </a:lnTo>
                  <a:lnTo>
                    <a:pt x="133796" y="22727"/>
                  </a:lnTo>
                  <a:lnTo>
                    <a:pt x="134336" y="23932"/>
                  </a:lnTo>
                  <a:lnTo>
                    <a:pt x="135470" y="24229"/>
                  </a:lnTo>
                  <a:lnTo>
                    <a:pt x="136394" y="23024"/>
                  </a:lnTo>
                  <a:lnTo>
                    <a:pt x="136753" y="21733"/>
                  </a:lnTo>
                  <a:lnTo>
                    <a:pt x="137708" y="21295"/>
                  </a:lnTo>
                  <a:lnTo>
                    <a:pt x="138850" y="21530"/>
                  </a:lnTo>
                  <a:lnTo>
                    <a:pt x="140947" y="22735"/>
                  </a:lnTo>
                  <a:lnTo>
                    <a:pt x="142073" y="23384"/>
                  </a:lnTo>
                  <a:lnTo>
                    <a:pt x="142637" y="27092"/>
                  </a:lnTo>
                  <a:lnTo>
                    <a:pt x="142762" y="31434"/>
                  </a:lnTo>
                  <a:lnTo>
                    <a:pt x="142598" y="32780"/>
                  </a:lnTo>
                  <a:lnTo>
                    <a:pt x="143513" y="36355"/>
                  </a:lnTo>
                  <a:lnTo>
                    <a:pt x="143795" y="40455"/>
                  </a:lnTo>
                  <a:lnTo>
                    <a:pt x="143991" y="42700"/>
                  </a:lnTo>
                  <a:lnTo>
                    <a:pt x="144014" y="44836"/>
                  </a:lnTo>
                  <a:lnTo>
                    <a:pt x="143850" y="47637"/>
                  </a:lnTo>
                  <a:lnTo>
                    <a:pt x="143356" y="51384"/>
                  </a:lnTo>
                  <a:lnTo>
                    <a:pt x="142535" y="54584"/>
                  </a:lnTo>
                  <a:lnTo>
                    <a:pt x="142833" y="57244"/>
                  </a:lnTo>
                  <a:lnTo>
                    <a:pt x="142340" y="58457"/>
                  </a:lnTo>
                  <a:lnTo>
                    <a:pt x="140337" y="59075"/>
                  </a:lnTo>
                  <a:lnTo>
                    <a:pt x="140165" y="60092"/>
                  </a:lnTo>
                  <a:lnTo>
                    <a:pt x="140752" y="61758"/>
                  </a:lnTo>
                  <a:lnTo>
                    <a:pt x="142152" y="63847"/>
                  </a:lnTo>
                  <a:lnTo>
                    <a:pt x="142191" y="65161"/>
                  </a:lnTo>
                  <a:lnTo>
                    <a:pt x="141510" y="66053"/>
                  </a:lnTo>
                  <a:lnTo>
                    <a:pt x="140040" y="66139"/>
                  </a:lnTo>
                  <a:lnTo>
                    <a:pt x="137997" y="66969"/>
                  </a:lnTo>
                  <a:lnTo>
                    <a:pt x="136589" y="69660"/>
                  </a:lnTo>
                  <a:lnTo>
                    <a:pt x="135103" y="71866"/>
                  </a:lnTo>
                  <a:lnTo>
                    <a:pt x="134289" y="72304"/>
                  </a:lnTo>
                  <a:lnTo>
                    <a:pt x="131567" y="71678"/>
                  </a:lnTo>
                  <a:lnTo>
                    <a:pt x="130917" y="72241"/>
                  </a:lnTo>
                  <a:lnTo>
                    <a:pt x="129963" y="75997"/>
                  </a:lnTo>
                  <a:lnTo>
                    <a:pt x="129181" y="77616"/>
                  </a:lnTo>
                  <a:lnTo>
                    <a:pt x="128015" y="78977"/>
                  </a:lnTo>
                  <a:lnTo>
                    <a:pt x="126943" y="79783"/>
                  </a:lnTo>
                  <a:lnTo>
                    <a:pt x="125973" y="80347"/>
                  </a:lnTo>
                  <a:lnTo>
                    <a:pt x="123814" y="79971"/>
                  </a:lnTo>
                  <a:lnTo>
                    <a:pt x="122671" y="82232"/>
                  </a:lnTo>
                  <a:lnTo>
                    <a:pt x="121529" y="85213"/>
                  </a:lnTo>
                  <a:lnTo>
                    <a:pt x="121435" y="86754"/>
                  </a:lnTo>
                  <a:lnTo>
                    <a:pt x="122030" y="89179"/>
                  </a:lnTo>
                  <a:lnTo>
                    <a:pt x="121717" y="89852"/>
                  </a:lnTo>
                  <a:lnTo>
                    <a:pt x="120551" y="90376"/>
                  </a:lnTo>
                  <a:lnTo>
                    <a:pt x="118635" y="91464"/>
                  </a:lnTo>
                  <a:lnTo>
                    <a:pt x="117453" y="94914"/>
                  </a:lnTo>
                  <a:lnTo>
                    <a:pt x="117500" y="98262"/>
                  </a:lnTo>
                  <a:lnTo>
                    <a:pt x="118204" y="99405"/>
                  </a:lnTo>
                  <a:lnTo>
                    <a:pt x="119527" y="99905"/>
                  </a:lnTo>
                  <a:lnTo>
                    <a:pt x="120473" y="100930"/>
                  </a:lnTo>
                  <a:lnTo>
                    <a:pt x="120567" y="102542"/>
                  </a:lnTo>
                  <a:lnTo>
                    <a:pt x="121381" y="104552"/>
                  </a:lnTo>
                  <a:lnTo>
                    <a:pt x="120997" y="106892"/>
                  </a:lnTo>
                  <a:lnTo>
                    <a:pt x="118306" y="110295"/>
                  </a:lnTo>
                  <a:lnTo>
                    <a:pt x="118228" y="112149"/>
                  </a:lnTo>
                  <a:lnTo>
                    <a:pt x="119659" y="112720"/>
                  </a:lnTo>
                  <a:lnTo>
                    <a:pt x="120896" y="112454"/>
                  </a:lnTo>
                  <a:lnTo>
                    <a:pt x="122421" y="111648"/>
                  </a:lnTo>
                  <a:lnTo>
                    <a:pt x="124213" y="110349"/>
                  </a:lnTo>
                  <a:lnTo>
                    <a:pt x="128156" y="108456"/>
                  </a:lnTo>
                  <a:lnTo>
                    <a:pt x="132451" y="107376"/>
                  </a:lnTo>
                  <a:lnTo>
                    <a:pt x="135846" y="107173"/>
                  </a:lnTo>
                  <a:lnTo>
                    <a:pt x="138748" y="107251"/>
                  </a:lnTo>
                  <a:lnTo>
                    <a:pt x="140172" y="107650"/>
                  </a:lnTo>
                  <a:lnTo>
                    <a:pt x="140603" y="108347"/>
                  </a:lnTo>
                  <a:lnTo>
                    <a:pt x="144577" y="107243"/>
                  </a:lnTo>
                  <a:lnTo>
                    <a:pt x="145406" y="107181"/>
                  </a:lnTo>
                  <a:lnTo>
                    <a:pt x="146126" y="107118"/>
                  </a:lnTo>
                  <a:lnTo>
                    <a:pt x="146103" y="107854"/>
                  </a:lnTo>
                  <a:lnTo>
                    <a:pt x="143192" y="110881"/>
                  </a:lnTo>
                  <a:lnTo>
                    <a:pt x="142653" y="112290"/>
                  </a:lnTo>
                  <a:lnTo>
                    <a:pt x="142746" y="113800"/>
                  </a:lnTo>
                  <a:lnTo>
                    <a:pt x="143936" y="115200"/>
                  </a:lnTo>
                  <a:lnTo>
                    <a:pt x="145085" y="116280"/>
                  </a:lnTo>
                  <a:lnTo>
                    <a:pt x="146063" y="118987"/>
                  </a:lnTo>
                  <a:lnTo>
                    <a:pt x="145305" y="121459"/>
                  </a:lnTo>
                  <a:lnTo>
                    <a:pt x="145790" y="122358"/>
                  </a:lnTo>
                  <a:lnTo>
                    <a:pt x="146643" y="123368"/>
                  </a:lnTo>
                  <a:lnTo>
                    <a:pt x="147159" y="124792"/>
                  </a:lnTo>
                  <a:lnTo>
                    <a:pt x="147229" y="126521"/>
                  </a:lnTo>
                  <a:lnTo>
                    <a:pt x="146744" y="129282"/>
                  </a:lnTo>
                  <a:lnTo>
                    <a:pt x="150945" y="130722"/>
                  </a:lnTo>
                  <a:lnTo>
                    <a:pt x="154575" y="131371"/>
                  </a:lnTo>
                  <a:lnTo>
                    <a:pt x="157220" y="131543"/>
                  </a:lnTo>
                  <a:lnTo>
                    <a:pt x="158917" y="132177"/>
                  </a:lnTo>
                  <a:lnTo>
                    <a:pt x="159943" y="132725"/>
                  </a:lnTo>
                  <a:lnTo>
                    <a:pt x="160662" y="133710"/>
                  </a:lnTo>
                  <a:lnTo>
                    <a:pt x="160873" y="134790"/>
                  </a:lnTo>
                  <a:lnTo>
                    <a:pt x="159989" y="135549"/>
                  </a:lnTo>
                  <a:lnTo>
                    <a:pt x="158198" y="137966"/>
                  </a:lnTo>
                  <a:lnTo>
                    <a:pt x="157165" y="141197"/>
                  </a:lnTo>
                  <a:lnTo>
                    <a:pt x="157275" y="143615"/>
                  </a:lnTo>
                  <a:lnTo>
                    <a:pt x="157149" y="145711"/>
                  </a:lnTo>
                  <a:lnTo>
                    <a:pt x="155068" y="148731"/>
                  </a:lnTo>
                  <a:lnTo>
                    <a:pt x="154247" y="150805"/>
                  </a:lnTo>
                  <a:lnTo>
                    <a:pt x="153519" y="152925"/>
                  </a:lnTo>
                  <a:lnTo>
                    <a:pt x="153543" y="153848"/>
                  </a:lnTo>
                  <a:lnTo>
                    <a:pt x="153973" y="154489"/>
                  </a:lnTo>
                  <a:lnTo>
                    <a:pt x="154857" y="154865"/>
                  </a:lnTo>
                  <a:lnTo>
                    <a:pt x="156390" y="155092"/>
                  </a:lnTo>
                  <a:lnTo>
                    <a:pt x="158268" y="154849"/>
                  </a:lnTo>
                  <a:lnTo>
                    <a:pt x="162743" y="155358"/>
                  </a:lnTo>
                  <a:lnTo>
                    <a:pt x="167852" y="156289"/>
                  </a:lnTo>
                  <a:lnTo>
                    <a:pt x="169878" y="156797"/>
                  </a:lnTo>
                  <a:lnTo>
                    <a:pt x="170543" y="157736"/>
                  </a:lnTo>
                  <a:lnTo>
                    <a:pt x="170379" y="159778"/>
                  </a:lnTo>
                  <a:lnTo>
                    <a:pt x="170058" y="161679"/>
                  </a:lnTo>
                  <a:lnTo>
                    <a:pt x="170387" y="163142"/>
                  </a:lnTo>
                  <a:lnTo>
                    <a:pt x="171208" y="164480"/>
                  </a:lnTo>
                  <a:lnTo>
                    <a:pt x="172593" y="164926"/>
                  </a:lnTo>
                  <a:lnTo>
                    <a:pt x="173782" y="165442"/>
                  </a:lnTo>
                  <a:lnTo>
                    <a:pt x="174009" y="166467"/>
                  </a:lnTo>
                  <a:lnTo>
                    <a:pt x="173641" y="167860"/>
                  </a:lnTo>
                  <a:lnTo>
                    <a:pt x="174243" y="168955"/>
                  </a:lnTo>
                  <a:lnTo>
                    <a:pt x="174924" y="169675"/>
                  </a:lnTo>
                  <a:lnTo>
                    <a:pt x="176395" y="170089"/>
                  </a:lnTo>
                  <a:lnTo>
                    <a:pt x="179376" y="169197"/>
                  </a:lnTo>
                  <a:lnTo>
                    <a:pt x="181465" y="169596"/>
                  </a:lnTo>
                  <a:lnTo>
                    <a:pt x="183350" y="170207"/>
                  </a:lnTo>
                  <a:lnTo>
                    <a:pt x="184954" y="169886"/>
                  </a:lnTo>
                  <a:lnTo>
                    <a:pt x="186542" y="169103"/>
                  </a:lnTo>
                  <a:lnTo>
                    <a:pt x="190016" y="165575"/>
                  </a:lnTo>
                  <a:lnTo>
                    <a:pt x="194060" y="163666"/>
                  </a:lnTo>
                  <a:lnTo>
                    <a:pt x="195390" y="163213"/>
                  </a:lnTo>
                  <a:lnTo>
                    <a:pt x="196282" y="163439"/>
                  </a:lnTo>
                  <a:lnTo>
                    <a:pt x="196501" y="163682"/>
                  </a:lnTo>
                  <a:lnTo>
                    <a:pt x="196446" y="164402"/>
                  </a:lnTo>
                  <a:lnTo>
                    <a:pt x="196869" y="167304"/>
                  </a:lnTo>
                  <a:lnTo>
                    <a:pt x="196697" y="167648"/>
                  </a:lnTo>
                  <a:close/>
                  <a:moveTo>
                    <a:pt x="18213" y="206014"/>
                  </a:moveTo>
                  <a:lnTo>
                    <a:pt x="18502" y="208221"/>
                  </a:lnTo>
                  <a:lnTo>
                    <a:pt x="17446" y="207313"/>
                  </a:lnTo>
                  <a:lnTo>
                    <a:pt x="16069" y="204246"/>
                  </a:lnTo>
                  <a:lnTo>
                    <a:pt x="16109" y="202236"/>
                  </a:lnTo>
                  <a:lnTo>
                    <a:pt x="17094" y="203174"/>
                  </a:lnTo>
                  <a:lnTo>
                    <a:pt x="18213" y="206014"/>
                  </a:lnTo>
                  <a:close/>
                  <a:moveTo>
                    <a:pt x="28790" y="206742"/>
                  </a:moveTo>
                  <a:lnTo>
                    <a:pt x="29268" y="209942"/>
                  </a:lnTo>
                  <a:lnTo>
                    <a:pt x="27765" y="208745"/>
                  </a:lnTo>
                  <a:lnTo>
                    <a:pt x="27210" y="207094"/>
                  </a:lnTo>
                  <a:lnTo>
                    <a:pt x="27061" y="205404"/>
                  </a:lnTo>
                  <a:lnTo>
                    <a:pt x="28790" y="206742"/>
                  </a:lnTo>
                  <a:close/>
                  <a:moveTo>
                    <a:pt x="33688" y="214495"/>
                  </a:moveTo>
                  <a:lnTo>
                    <a:pt x="36199" y="216412"/>
                  </a:lnTo>
                  <a:lnTo>
                    <a:pt x="37200" y="216279"/>
                  </a:lnTo>
                  <a:lnTo>
                    <a:pt x="38757" y="217491"/>
                  </a:lnTo>
                  <a:lnTo>
                    <a:pt x="38796" y="217969"/>
                  </a:lnTo>
                  <a:lnTo>
                    <a:pt x="38499" y="218954"/>
                  </a:lnTo>
                  <a:lnTo>
                    <a:pt x="37795" y="219729"/>
                  </a:lnTo>
                  <a:lnTo>
                    <a:pt x="35894" y="220504"/>
                  </a:lnTo>
                  <a:lnTo>
                    <a:pt x="34588" y="219878"/>
                  </a:lnTo>
                  <a:lnTo>
                    <a:pt x="34071" y="217781"/>
                  </a:lnTo>
                  <a:lnTo>
                    <a:pt x="32538" y="216795"/>
                  </a:lnTo>
                  <a:lnTo>
                    <a:pt x="32138" y="215958"/>
                  </a:lnTo>
                  <a:lnTo>
                    <a:pt x="33109" y="214816"/>
                  </a:lnTo>
                  <a:lnTo>
                    <a:pt x="33688" y="214495"/>
                  </a:lnTo>
                  <a:close/>
                  <a:moveTo>
                    <a:pt x="33164" y="234679"/>
                  </a:moveTo>
                  <a:lnTo>
                    <a:pt x="32796" y="234875"/>
                  </a:lnTo>
                  <a:lnTo>
                    <a:pt x="30512" y="232943"/>
                  </a:lnTo>
                  <a:lnTo>
                    <a:pt x="28704" y="230455"/>
                  </a:lnTo>
                  <a:lnTo>
                    <a:pt x="31575" y="229962"/>
                  </a:lnTo>
                  <a:lnTo>
                    <a:pt x="34345" y="230502"/>
                  </a:lnTo>
                  <a:lnTo>
                    <a:pt x="34361" y="231824"/>
                  </a:lnTo>
                  <a:lnTo>
                    <a:pt x="33766" y="233952"/>
                  </a:lnTo>
                  <a:lnTo>
                    <a:pt x="33164" y="234679"/>
                  </a:lnTo>
                  <a:close/>
                  <a:moveTo>
                    <a:pt x="118447" y="290304"/>
                  </a:moveTo>
                  <a:lnTo>
                    <a:pt x="117617" y="290601"/>
                  </a:lnTo>
                  <a:lnTo>
                    <a:pt x="116374" y="289115"/>
                  </a:lnTo>
                  <a:lnTo>
                    <a:pt x="116123" y="285579"/>
                  </a:lnTo>
                  <a:lnTo>
                    <a:pt x="117164" y="284765"/>
                  </a:lnTo>
                  <a:lnTo>
                    <a:pt x="117719" y="284570"/>
                  </a:lnTo>
                  <a:lnTo>
                    <a:pt x="118533" y="285008"/>
                  </a:lnTo>
                  <a:lnTo>
                    <a:pt x="118846" y="285579"/>
                  </a:lnTo>
                  <a:lnTo>
                    <a:pt x="118986" y="286291"/>
                  </a:lnTo>
                  <a:lnTo>
                    <a:pt x="118768" y="287018"/>
                  </a:lnTo>
                  <a:lnTo>
                    <a:pt x="118447" y="290304"/>
                  </a:lnTo>
                  <a:close/>
                  <a:moveTo>
                    <a:pt x="50422" y="297283"/>
                  </a:moveTo>
                  <a:lnTo>
                    <a:pt x="48991" y="299497"/>
                  </a:lnTo>
                  <a:lnTo>
                    <a:pt x="48466" y="296187"/>
                  </a:lnTo>
                  <a:lnTo>
                    <a:pt x="50790" y="294349"/>
                  </a:lnTo>
                  <a:lnTo>
                    <a:pt x="51940" y="292589"/>
                  </a:lnTo>
                  <a:lnTo>
                    <a:pt x="53152" y="291391"/>
                  </a:lnTo>
                  <a:lnTo>
                    <a:pt x="53536" y="292855"/>
                  </a:lnTo>
                  <a:lnTo>
                    <a:pt x="52386" y="295624"/>
                  </a:lnTo>
                  <a:lnTo>
                    <a:pt x="50422" y="297283"/>
                  </a:lnTo>
                  <a:close/>
                  <a:moveTo>
                    <a:pt x="57628" y="300154"/>
                  </a:moveTo>
                  <a:lnTo>
                    <a:pt x="57174" y="300733"/>
                  </a:lnTo>
                  <a:lnTo>
                    <a:pt x="56274" y="300318"/>
                  </a:lnTo>
                  <a:lnTo>
                    <a:pt x="56063" y="300068"/>
                  </a:lnTo>
                  <a:lnTo>
                    <a:pt x="58136" y="297572"/>
                  </a:lnTo>
                  <a:lnTo>
                    <a:pt x="58355" y="298503"/>
                  </a:lnTo>
                  <a:lnTo>
                    <a:pt x="57628" y="300154"/>
                  </a:lnTo>
                  <a:close/>
                  <a:moveTo>
                    <a:pt x="134704" y="361458"/>
                  </a:moveTo>
                  <a:lnTo>
                    <a:pt x="134563" y="365135"/>
                  </a:lnTo>
                  <a:lnTo>
                    <a:pt x="133460" y="363359"/>
                  </a:lnTo>
                  <a:lnTo>
                    <a:pt x="133280" y="361333"/>
                  </a:lnTo>
                  <a:lnTo>
                    <a:pt x="133366" y="359448"/>
                  </a:lnTo>
                  <a:lnTo>
                    <a:pt x="133601" y="359142"/>
                  </a:lnTo>
                  <a:lnTo>
                    <a:pt x="133671" y="359432"/>
                  </a:lnTo>
                  <a:lnTo>
                    <a:pt x="134328" y="360277"/>
                  </a:lnTo>
                  <a:lnTo>
                    <a:pt x="134704" y="361458"/>
                  </a:lnTo>
                  <a:close/>
                  <a:moveTo>
                    <a:pt x="136863" y="372669"/>
                  </a:moveTo>
                  <a:lnTo>
                    <a:pt x="137356" y="373287"/>
                  </a:lnTo>
                  <a:lnTo>
                    <a:pt x="138060" y="373272"/>
                  </a:lnTo>
                  <a:lnTo>
                    <a:pt x="137865" y="375454"/>
                  </a:lnTo>
                  <a:lnTo>
                    <a:pt x="136143" y="378138"/>
                  </a:lnTo>
                  <a:lnTo>
                    <a:pt x="135119" y="378529"/>
                  </a:lnTo>
                  <a:lnTo>
                    <a:pt x="134665" y="378529"/>
                  </a:lnTo>
                  <a:lnTo>
                    <a:pt x="135048" y="374610"/>
                  </a:lnTo>
                  <a:lnTo>
                    <a:pt x="134415" y="372372"/>
                  </a:lnTo>
                  <a:lnTo>
                    <a:pt x="134626" y="370885"/>
                  </a:lnTo>
                  <a:lnTo>
                    <a:pt x="136472" y="371574"/>
                  </a:lnTo>
                  <a:lnTo>
                    <a:pt x="136863" y="372669"/>
                  </a:lnTo>
                  <a:close/>
                  <a:moveTo>
                    <a:pt x="129228" y="377316"/>
                  </a:moveTo>
                  <a:lnTo>
                    <a:pt x="129094" y="378130"/>
                  </a:lnTo>
                  <a:lnTo>
                    <a:pt x="127827" y="379796"/>
                  </a:lnTo>
                  <a:lnTo>
                    <a:pt x="126708" y="378826"/>
                  </a:lnTo>
                  <a:lnTo>
                    <a:pt x="126426" y="378302"/>
                  </a:lnTo>
                  <a:lnTo>
                    <a:pt x="127561" y="377230"/>
                  </a:lnTo>
                  <a:lnTo>
                    <a:pt x="128766" y="377387"/>
                  </a:lnTo>
                  <a:lnTo>
                    <a:pt x="129087" y="377144"/>
                  </a:lnTo>
                  <a:lnTo>
                    <a:pt x="129228" y="377316"/>
                  </a:lnTo>
                  <a:close/>
                  <a:moveTo>
                    <a:pt x="130777" y="382668"/>
                  </a:moveTo>
                  <a:lnTo>
                    <a:pt x="130518" y="382793"/>
                  </a:lnTo>
                  <a:lnTo>
                    <a:pt x="130159" y="382722"/>
                  </a:lnTo>
                  <a:lnTo>
                    <a:pt x="129431" y="382363"/>
                  </a:lnTo>
                  <a:lnTo>
                    <a:pt x="128594" y="380845"/>
                  </a:lnTo>
                  <a:lnTo>
                    <a:pt x="129040" y="379781"/>
                  </a:lnTo>
                  <a:lnTo>
                    <a:pt x="129345" y="379523"/>
                  </a:lnTo>
                  <a:lnTo>
                    <a:pt x="130080" y="379609"/>
                  </a:lnTo>
                  <a:lnTo>
                    <a:pt x="130471" y="379812"/>
                  </a:lnTo>
                  <a:lnTo>
                    <a:pt x="130605" y="380203"/>
                  </a:lnTo>
                  <a:lnTo>
                    <a:pt x="130393" y="381040"/>
                  </a:lnTo>
                  <a:lnTo>
                    <a:pt x="130425" y="381760"/>
                  </a:lnTo>
                  <a:lnTo>
                    <a:pt x="130777" y="382668"/>
                  </a:lnTo>
                  <a:close/>
                  <a:moveTo>
                    <a:pt x="139109" y="388136"/>
                  </a:moveTo>
                  <a:lnTo>
                    <a:pt x="138193" y="388261"/>
                  </a:lnTo>
                  <a:lnTo>
                    <a:pt x="137755" y="384655"/>
                  </a:lnTo>
                  <a:lnTo>
                    <a:pt x="138013" y="384138"/>
                  </a:lnTo>
                  <a:lnTo>
                    <a:pt x="139312" y="385907"/>
                  </a:lnTo>
                  <a:lnTo>
                    <a:pt x="141158" y="386986"/>
                  </a:lnTo>
                  <a:lnTo>
                    <a:pt x="140431" y="387690"/>
                  </a:lnTo>
                  <a:lnTo>
                    <a:pt x="139109" y="388136"/>
                  </a:lnTo>
                  <a:close/>
                  <a:moveTo>
                    <a:pt x="129431" y="392877"/>
                  </a:moveTo>
                  <a:lnTo>
                    <a:pt x="129603" y="394113"/>
                  </a:lnTo>
                  <a:lnTo>
                    <a:pt x="128234" y="392799"/>
                  </a:lnTo>
                  <a:lnTo>
                    <a:pt x="127999" y="389138"/>
                  </a:lnTo>
                  <a:lnTo>
                    <a:pt x="129079" y="391445"/>
                  </a:lnTo>
                  <a:lnTo>
                    <a:pt x="129548" y="391970"/>
                  </a:lnTo>
                  <a:lnTo>
                    <a:pt x="129431" y="392877"/>
                  </a:lnTo>
                  <a:close/>
                  <a:moveTo>
                    <a:pt x="139930" y="391704"/>
                  </a:moveTo>
                  <a:lnTo>
                    <a:pt x="139374" y="396296"/>
                  </a:lnTo>
                  <a:lnTo>
                    <a:pt x="137982" y="395662"/>
                  </a:lnTo>
                  <a:lnTo>
                    <a:pt x="137317" y="395662"/>
                  </a:lnTo>
                  <a:lnTo>
                    <a:pt x="136488" y="393065"/>
                  </a:lnTo>
                  <a:lnTo>
                    <a:pt x="136550" y="392369"/>
                  </a:lnTo>
                  <a:lnTo>
                    <a:pt x="136050" y="390663"/>
                  </a:lnTo>
                  <a:lnTo>
                    <a:pt x="139280" y="390366"/>
                  </a:lnTo>
                  <a:lnTo>
                    <a:pt x="139930" y="391704"/>
                  </a:lnTo>
                  <a:close/>
                  <a:moveTo>
                    <a:pt x="132638" y="397649"/>
                  </a:moveTo>
                  <a:lnTo>
                    <a:pt x="132513" y="398150"/>
                  </a:lnTo>
                  <a:lnTo>
                    <a:pt x="132365" y="398135"/>
                  </a:lnTo>
                  <a:lnTo>
                    <a:pt x="131872" y="397782"/>
                  </a:lnTo>
                  <a:lnTo>
                    <a:pt x="132177" y="395670"/>
                  </a:lnTo>
                  <a:lnTo>
                    <a:pt x="133006" y="393941"/>
                  </a:lnTo>
                  <a:lnTo>
                    <a:pt x="133859" y="391406"/>
                  </a:lnTo>
                  <a:lnTo>
                    <a:pt x="134336" y="390859"/>
                  </a:lnTo>
                  <a:lnTo>
                    <a:pt x="134508" y="392197"/>
                  </a:lnTo>
                  <a:lnTo>
                    <a:pt x="133984" y="395068"/>
                  </a:lnTo>
                  <a:lnTo>
                    <a:pt x="133538" y="396633"/>
                  </a:lnTo>
                  <a:lnTo>
                    <a:pt x="132638" y="397649"/>
                  </a:lnTo>
                  <a:close/>
                  <a:moveTo>
                    <a:pt x="139672" y="409134"/>
                  </a:moveTo>
                  <a:lnTo>
                    <a:pt x="139171" y="409181"/>
                  </a:lnTo>
                  <a:lnTo>
                    <a:pt x="138709" y="409072"/>
                  </a:lnTo>
                  <a:lnTo>
                    <a:pt x="138256" y="408727"/>
                  </a:lnTo>
                  <a:lnTo>
                    <a:pt x="139335" y="406341"/>
                  </a:lnTo>
                  <a:lnTo>
                    <a:pt x="139672" y="409134"/>
                  </a:lnTo>
                  <a:close/>
                  <a:moveTo>
                    <a:pt x="132380" y="409330"/>
                  </a:moveTo>
                  <a:lnTo>
                    <a:pt x="134211" y="413171"/>
                  </a:lnTo>
                  <a:lnTo>
                    <a:pt x="134015" y="413766"/>
                  </a:lnTo>
                  <a:lnTo>
                    <a:pt x="133734" y="414063"/>
                  </a:lnTo>
                  <a:lnTo>
                    <a:pt x="133296" y="413961"/>
                  </a:lnTo>
                  <a:lnTo>
                    <a:pt x="132561" y="411888"/>
                  </a:lnTo>
                  <a:lnTo>
                    <a:pt x="131183" y="410550"/>
                  </a:lnTo>
                  <a:lnTo>
                    <a:pt x="129533" y="410801"/>
                  </a:lnTo>
                  <a:lnTo>
                    <a:pt x="130902" y="409103"/>
                  </a:lnTo>
                  <a:lnTo>
                    <a:pt x="131442" y="408720"/>
                  </a:lnTo>
                  <a:lnTo>
                    <a:pt x="132380" y="409330"/>
                  </a:lnTo>
                  <a:close/>
                  <a:moveTo>
                    <a:pt x="131786" y="431940"/>
                  </a:moveTo>
                  <a:lnTo>
                    <a:pt x="130722" y="433230"/>
                  </a:lnTo>
                  <a:lnTo>
                    <a:pt x="130362" y="433176"/>
                  </a:lnTo>
                  <a:lnTo>
                    <a:pt x="130855" y="431032"/>
                  </a:lnTo>
                  <a:lnTo>
                    <a:pt x="132623" y="429467"/>
                  </a:lnTo>
                  <a:lnTo>
                    <a:pt x="134180" y="429327"/>
                  </a:lnTo>
                  <a:lnTo>
                    <a:pt x="134008" y="430297"/>
                  </a:lnTo>
                  <a:lnTo>
                    <a:pt x="132865" y="431486"/>
                  </a:lnTo>
                  <a:lnTo>
                    <a:pt x="131786" y="43194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3" name="Freeform: Shape 722">
              <a:extLst>
                <a:ext uri="{FF2B5EF4-FFF2-40B4-BE49-F238E27FC236}">
                  <a16:creationId xmlns:a16="http://schemas.microsoft.com/office/drawing/2014/main" id="{227B77B8-7A8F-A673-2E07-4F6B9EE552CD}"/>
                </a:ext>
              </a:extLst>
            </p:cNvPr>
            <p:cNvSpPr>
              <a:spLocks/>
            </p:cNvSpPr>
            <p:nvPr/>
          </p:nvSpPr>
          <p:spPr>
            <a:xfrm>
              <a:off x="9177425" y="3309859"/>
              <a:ext cx="705994" cy="338340"/>
            </a:xfrm>
            <a:custGeom>
              <a:avLst/>
              <a:gdLst>
                <a:gd name="connsiteX0" fmla="*/ 635420 w 705994"/>
                <a:gd name="connsiteY0" fmla="*/ 79776 h 338340"/>
                <a:gd name="connsiteX1" fmla="*/ 633362 w 705994"/>
                <a:gd name="connsiteY1" fmla="*/ 84485 h 338340"/>
                <a:gd name="connsiteX2" fmla="*/ 629247 w 705994"/>
                <a:gd name="connsiteY2" fmla="*/ 93889 h 338340"/>
                <a:gd name="connsiteX3" fmla="*/ 625765 w 705994"/>
                <a:gd name="connsiteY3" fmla="*/ 101806 h 338340"/>
                <a:gd name="connsiteX4" fmla="*/ 623919 w 705994"/>
                <a:gd name="connsiteY4" fmla="*/ 106250 h 338340"/>
                <a:gd name="connsiteX5" fmla="*/ 622573 w 705994"/>
                <a:gd name="connsiteY5" fmla="*/ 109630 h 338340"/>
                <a:gd name="connsiteX6" fmla="*/ 621173 w 705994"/>
                <a:gd name="connsiteY6" fmla="*/ 112830 h 338340"/>
                <a:gd name="connsiteX7" fmla="*/ 620969 w 705994"/>
                <a:gd name="connsiteY7" fmla="*/ 114746 h 338340"/>
                <a:gd name="connsiteX8" fmla="*/ 619397 w 705994"/>
                <a:gd name="connsiteY8" fmla="*/ 117829 h 338340"/>
                <a:gd name="connsiteX9" fmla="*/ 616471 w 705994"/>
                <a:gd name="connsiteY9" fmla="*/ 121545 h 338340"/>
                <a:gd name="connsiteX10" fmla="*/ 615837 w 705994"/>
                <a:gd name="connsiteY10" fmla="*/ 125566 h 338340"/>
                <a:gd name="connsiteX11" fmla="*/ 615955 w 705994"/>
                <a:gd name="connsiteY11" fmla="*/ 129173 h 338340"/>
                <a:gd name="connsiteX12" fmla="*/ 615704 w 705994"/>
                <a:gd name="connsiteY12" fmla="*/ 132396 h 338340"/>
                <a:gd name="connsiteX13" fmla="*/ 612496 w 705994"/>
                <a:gd name="connsiteY13" fmla="*/ 134438 h 338340"/>
                <a:gd name="connsiteX14" fmla="*/ 609985 w 705994"/>
                <a:gd name="connsiteY14" fmla="*/ 136253 h 338340"/>
                <a:gd name="connsiteX15" fmla="*/ 610705 w 705994"/>
                <a:gd name="connsiteY15" fmla="*/ 142340 h 338340"/>
                <a:gd name="connsiteX16" fmla="*/ 611996 w 705994"/>
                <a:gd name="connsiteY16" fmla="*/ 144632 h 338340"/>
                <a:gd name="connsiteX17" fmla="*/ 614085 w 705994"/>
                <a:gd name="connsiteY17" fmla="*/ 147104 h 338340"/>
                <a:gd name="connsiteX18" fmla="*/ 616283 w 705994"/>
                <a:gd name="connsiteY18" fmla="*/ 149083 h 338340"/>
                <a:gd name="connsiteX19" fmla="*/ 618185 w 705994"/>
                <a:gd name="connsiteY19" fmla="*/ 150750 h 338340"/>
                <a:gd name="connsiteX20" fmla="*/ 620281 w 705994"/>
                <a:gd name="connsiteY20" fmla="*/ 149952 h 338340"/>
                <a:gd name="connsiteX21" fmla="*/ 622057 w 705994"/>
                <a:gd name="connsiteY21" fmla="*/ 147409 h 338340"/>
                <a:gd name="connsiteX22" fmla="*/ 625484 w 705994"/>
                <a:gd name="connsiteY22" fmla="*/ 145172 h 338340"/>
                <a:gd name="connsiteX23" fmla="*/ 627385 w 705994"/>
                <a:gd name="connsiteY23" fmla="*/ 145117 h 338340"/>
                <a:gd name="connsiteX24" fmla="*/ 628714 w 705994"/>
                <a:gd name="connsiteY24" fmla="*/ 145633 h 338340"/>
                <a:gd name="connsiteX25" fmla="*/ 631687 w 705994"/>
                <a:gd name="connsiteY25" fmla="*/ 145782 h 338340"/>
                <a:gd name="connsiteX26" fmla="*/ 634731 w 705994"/>
                <a:gd name="connsiteY26" fmla="*/ 144968 h 338340"/>
                <a:gd name="connsiteX27" fmla="*/ 637117 w 705994"/>
                <a:gd name="connsiteY27" fmla="*/ 144796 h 338340"/>
                <a:gd name="connsiteX28" fmla="*/ 640199 w 705994"/>
                <a:gd name="connsiteY28" fmla="*/ 145344 h 338340"/>
                <a:gd name="connsiteX29" fmla="*/ 641311 w 705994"/>
                <a:gd name="connsiteY29" fmla="*/ 145876 h 338340"/>
                <a:gd name="connsiteX30" fmla="*/ 643900 w 705994"/>
                <a:gd name="connsiteY30" fmla="*/ 146862 h 338340"/>
                <a:gd name="connsiteX31" fmla="*/ 646693 w 705994"/>
                <a:gd name="connsiteY31" fmla="*/ 149013 h 338340"/>
                <a:gd name="connsiteX32" fmla="*/ 648649 w 705994"/>
                <a:gd name="connsiteY32" fmla="*/ 151415 h 338340"/>
                <a:gd name="connsiteX33" fmla="*/ 650073 w 705994"/>
                <a:gd name="connsiteY33" fmla="*/ 151876 h 338340"/>
                <a:gd name="connsiteX34" fmla="*/ 650800 w 705994"/>
                <a:gd name="connsiteY34" fmla="*/ 151110 h 338340"/>
                <a:gd name="connsiteX35" fmla="*/ 652365 w 705994"/>
                <a:gd name="connsiteY35" fmla="*/ 148974 h 338340"/>
                <a:gd name="connsiteX36" fmla="*/ 654563 w 705994"/>
                <a:gd name="connsiteY36" fmla="*/ 146916 h 338340"/>
                <a:gd name="connsiteX37" fmla="*/ 657231 w 705994"/>
                <a:gd name="connsiteY37" fmla="*/ 143536 h 338340"/>
                <a:gd name="connsiteX38" fmla="*/ 659242 w 705994"/>
                <a:gd name="connsiteY38" fmla="*/ 140939 h 338340"/>
                <a:gd name="connsiteX39" fmla="*/ 660822 w 705994"/>
                <a:gd name="connsiteY39" fmla="*/ 140540 h 338340"/>
                <a:gd name="connsiteX40" fmla="*/ 663873 w 705994"/>
                <a:gd name="connsiteY40" fmla="*/ 140548 h 338340"/>
                <a:gd name="connsiteX41" fmla="*/ 665242 w 705994"/>
                <a:gd name="connsiteY41" fmla="*/ 139922 h 338340"/>
                <a:gd name="connsiteX42" fmla="*/ 667550 w 705994"/>
                <a:gd name="connsiteY42" fmla="*/ 139593 h 338340"/>
                <a:gd name="connsiteX43" fmla="*/ 669592 w 705994"/>
                <a:gd name="connsiteY43" fmla="*/ 140556 h 338340"/>
                <a:gd name="connsiteX44" fmla="*/ 675272 w 705994"/>
                <a:gd name="connsiteY44" fmla="*/ 141064 h 338340"/>
                <a:gd name="connsiteX45" fmla="*/ 676798 w 705994"/>
                <a:gd name="connsiteY45" fmla="*/ 142394 h 338340"/>
                <a:gd name="connsiteX46" fmla="*/ 679489 w 705994"/>
                <a:gd name="connsiteY46" fmla="*/ 146345 h 338340"/>
                <a:gd name="connsiteX47" fmla="*/ 681014 w 705994"/>
                <a:gd name="connsiteY47" fmla="*/ 148450 h 338340"/>
                <a:gd name="connsiteX48" fmla="*/ 683658 w 705994"/>
                <a:gd name="connsiteY48" fmla="*/ 149506 h 338340"/>
                <a:gd name="connsiteX49" fmla="*/ 685255 w 705994"/>
                <a:gd name="connsiteY49" fmla="*/ 150233 h 338340"/>
                <a:gd name="connsiteX50" fmla="*/ 686671 w 705994"/>
                <a:gd name="connsiteY50" fmla="*/ 150797 h 338340"/>
                <a:gd name="connsiteX51" fmla="*/ 688079 w 705994"/>
                <a:gd name="connsiteY51" fmla="*/ 151814 h 338340"/>
                <a:gd name="connsiteX52" fmla="*/ 688415 w 705994"/>
                <a:gd name="connsiteY52" fmla="*/ 153042 h 338340"/>
                <a:gd name="connsiteX53" fmla="*/ 688986 w 705994"/>
                <a:gd name="connsiteY53" fmla="*/ 154920 h 338340"/>
                <a:gd name="connsiteX54" fmla="*/ 689847 w 705994"/>
                <a:gd name="connsiteY54" fmla="*/ 155999 h 338340"/>
                <a:gd name="connsiteX55" fmla="*/ 691451 w 705994"/>
                <a:gd name="connsiteY55" fmla="*/ 157063 h 338340"/>
                <a:gd name="connsiteX56" fmla="*/ 692671 w 705994"/>
                <a:gd name="connsiteY56" fmla="*/ 157705 h 338340"/>
                <a:gd name="connsiteX57" fmla="*/ 693054 w 705994"/>
                <a:gd name="connsiteY57" fmla="*/ 159058 h 338340"/>
                <a:gd name="connsiteX58" fmla="*/ 693438 w 705994"/>
                <a:gd name="connsiteY58" fmla="*/ 159723 h 338340"/>
                <a:gd name="connsiteX59" fmla="*/ 694557 w 705994"/>
                <a:gd name="connsiteY59" fmla="*/ 160670 h 338340"/>
                <a:gd name="connsiteX60" fmla="*/ 697850 w 705994"/>
                <a:gd name="connsiteY60" fmla="*/ 164707 h 338340"/>
                <a:gd name="connsiteX61" fmla="*/ 699454 w 705994"/>
                <a:gd name="connsiteY61" fmla="*/ 165787 h 338340"/>
                <a:gd name="connsiteX62" fmla="*/ 701895 w 705994"/>
                <a:gd name="connsiteY62" fmla="*/ 168118 h 338340"/>
                <a:gd name="connsiteX63" fmla="*/ 702912 w 705994"/>
                <a:gd name="connsiteY63" fmla="*/ 170050 h 338340"/>
                <a:gd name="connsiteX64" fmla="*/ 702967 w 705994"/>
                <a:gd name="connsiteY64" fmla="*/ 172076 h 338340"/>
                <a:gd name="connsiteX65" fmla="*/ 703601 w 705994"/>
                <a:gd name="connsiteY65" fmla="*/ 173618 h 338340"/>
                <a:gd name="connsiteX66" fmla="*/ 705228 w 705994"/>
                <a:gd name="connsiteY66" fmla="*/ 175933 h 338340"/>
                <a:gd name="connsiteX67" fmla="*/ 705995 w 705994"/>
                <a:gd name="connsiteY67" fmla="*/ 177498 h 338340"/>
                <a:gd name="connsiteX68" fmla="*/ 705690 w 705994"/>
                <a:gd name="connsiteY68" fmla="*/ 179618 h 338340"/>
                <a:gd name="connsiteX69" fmla="*/ 705956 w 705994"/>
                <a:gd name="connsiteY69" fmla="*/ 181496 h 338340"/>
                <a:gd name="connsiteX70" fmla="*/ 705322 w 705994"/>
                <a:gd name="connsiteY70" fmla="*/ 183428 h 338340"/>
                <a:gd name="connsiteX71" fmla="*/ 702701 w 705994"/>
                <a:gd name="connsiteY71" fmla="*/ 184860 h 338340"/>
                <a:gd name="connsiteX72" fmla="*/ 701793 w 705994"/>
                <a:gd name="connsiteY72" fmla="*/ 185541 h 338340"/>
                <a:gd name="connsiteX73" fmla="*/ 699900 w 705994"/>
                <a:gd name="connsiteY73" fmla="*/ 185603 h 338340"/>
                <a:gd name="connsiteX74" fmla="*/ 696692 w 705994"/>
                <a:gd name="connsiteY74" fmla="*/ 184883 h 338340"/>
                <a:gd name="connsiteX75" fmla="*/ 693571 w 705994"/>
                <a:gd name="connsiteY75" fmla="*/ 185290 h 338340"/>
                <a:gd name="connsiteX76" fmla="*/ 689839 w 705994"/>
                <a:gd name="connsiteY76" fmla="*/ 184492 h 338340"/>
                <a:gd name="connsiteX77" fmla="*/ 686913 w 705994"/>
                <a:gd name="connsiteY77" fmla="*/ 182795 h 338340"/>
                <a:gd name="connsiteX78" fmla="*/ 685348 w 705994"/>
                <a:gd name="connsiteY78" fmla="*/ 181425 h 338340"/>
                <a:gd name="connsiteX79" fmla="*/ 682853 w 705994"/>
                <a:gd name="connsiteY79" fmla="*/ 180620 h 338340"/>
                <a:gd name="connsiteX80" fmla="*/ 681679 w 705994"/>
                <a:gd name="connsiteY80" fmla="*/ 181042 h 338340"/>
                <a:gd name="connsiteX81" fmla="*/ 680201 w 705994"/>
                <a:gd name="connsiteY81" fmla="*/ 182802 h 338340"/>
                <a:gd name="connsiteX82" fmla="*/ 678574 w 705994"/>
                <a:gd name="connsiteY82" fmla="*/ 182489 h 338340"/>
                <a:gd name="connsiteX83" fmla="*/ 677071 w 705994"/>
                <a:gd name="connsiteY83" fmla="*/ 182802 h 338340"/>
                <a:gd name="connsiteX84" fmla="*/ 673206 w 705994"/>
                <a:gd name="connsiteY84" fmla="*/ 182443 h 338340"/>
                <a:gd name="connsiteX85" fmla="*/ 671102 w 705994"/>
                <a:gd name="connsiteY85" fmla="*/ 181997 h 338340"/>
                <a:gd name="connsiteX86" fmla="*/ 667777 w 705994"/>
                <a:gd name="connsiteY86" fmla="*/ 183225 h 338340"/>
                <a:gd name="connsiteX87" fmla="*/ 665892 w 705994"/>
                <a:gd name="connsiteY87" fmla="*/ 183608 h 338340"/>
                <a:gd name="connsiteX88" fmla="*/ 662356 w 705994"/>
                <a:gd name="connsiteY88" fmla="*/ 185110 h 338340"/>
                <a:gd name="connsiteX89" fmla="*/ 660235 w 705994"/>
                <a:gd name="connsiteY89" fmla="*/ 187715 h 338340"/>
                <a:gd name="connsiteX90" fmla="*/ 658647 w 705994"/>
                <a:gd name="connsiteY90" fmla="*/ 188334 h 338340"/>
                <a:gd name="connsiteX91" fmla="*/ 657098 w 705994"/>
                <a:gd name="connsiteY91" fmla="*/ 188208 h 338340"/>
                <a:gd name="connsiteX92" fmla="*/ 655995 w 705994"/>
                <a:gd name="connsiteY92" fmla="*/ 187254 h 338340"/>
                <a:gd name="connsiteX93" fmla="*/ 654383 w 705994"/>
                <a:gd name="connsiteY93" fmla="*/ 186104 h 338340"/>
                <a:gd name="connsiteX94" fmla="*/ 651989 w 705994"/>
                <a:gd name="connsiteY94" fmla="*/ 186166 h 338340"/>
                <a:gd name="connsiteX95" fmla="*/ 651277 w 705994"/>
                <a:gd name="connsiteY95" fmla="*/ 186659 h 338340"/>
                <a:gd name="connsiteX96" fmla="*/ 650980 w 705994"/>
                <a:gd name="connsiteY96" fmla="*/ 187715 h 338340"/>
                <a:gd name="connsiteX97" fmla="*/ 650198 w 705994"/>
                <a:gd name="connsiteY97" fmla="*/ 190923 h 338340"/>
                <a:gd name="connsiteX98" fmla="*/ 650214 w 705994"/>
                <a:gd name="connsiteY98" fmla="*/ 192362 h 338340"/>
                <a:gd name="connsiteX99" fmla="*/ 649689 w 705994"/>
                <a:gd name="connsiteY99" fmla="*/ 193294 h 338340"/>
                <a:gd name="connsiteX100" fmla="*/ 648273 w 705994"/>
                <a:gd name="connsiteY100" fmla="*/ 193599 h 338340"/>
                <a:gd name="connsiteX101" fmla="*/ 645793 w 705994"/>
                <a:gd name="connsiteY101" fmla="*/ 193513 h 338340"/>
                <a:gd name="connsiteX102" fmla="*/ 641905 w 705994"/>
                <a:gd name="connsiteY102" fmla="*/ 193302 h 338340"/>
                <a:gd name="connsiteX103" fmla="*/ 639276 w 705994"/>
                <a:gd name="connsiteY103" fmla="*/ 192472 h 338340"/>
                <a:gd name="connsiteX104" fmla="*/ 637696 w 705994"/>
                <a:gd name="connsiteY104" fmla="*/ 192824 h 338340"/>
                <a:gd name="connsiteX105" fmla="*/ 635545 w 705994"/>
                <a:gd name="connsiteY105" fmla="*/ 194561 h 338340"/>
                <a:gd name="connsiteX106" fmla="*/ 634011 w 705994"/>
                <a:gd name="connsiteY106" fmla="*/ 194843 h 338340"/>
                <a:gd name="connsiteX107" fmla="*/ 632767 w 705994"/>
                <a:gd name="connsiteY107" fmla="*/ 195578 h 338340"/>
                <a:gd name="connsiteX108" fmla="*/ 631758 w 705994"/>
                <a:gd name="connsiteY108" fmla="*/ 198136 h 338340"/>
                <a:gd name="connsiteX109" fmla="*/ 630178 w 705994"/>
                <a:gd name="connsiteY109" fmla="*/ 199724 h 338340"/>
                <a:gd name="connsiteX110" fmla="*/ 628269 w 705994"/>
                <a:gd name="connsiteY110" fmla="*/ 201696 h 338340"/>
                <a:gd name="connsiteX111" fmla="*/ 626219 w 705994"/>
                <a:gd name="connsiteY111" fmla="*/ 205897 h 338340"/>
                <a:gd name="connsiteX112" fmla="*/ 625093 w 705994"/>
                <a:gd name="connsiteY112" fmla="*/ 208299 h 338340"/>
                <a:gd name="connsiteX113" fmla="*/ 625452 w 705994"/>
                <a:gd name="connsiteY113" fmla="*/ 209590 h 338340"/>
                <a:gd name="connsiteX114" fmla="*/ 625703 w 705994"/>
                <a:gd name="connsiteY114" fmla="*/ 211154 h 338340"/>
                <a:gd name="connsiteX115" fmla="*/ 624756 w 705994"/>
                <a:gd name="connsiteY115" fmla="*/ 212931 h 338340"/>
                <a:gd name="connsiteX116" fmla="*/ 622832 w 705994"/>
                <a:gd name="connsiteY116" fmla="*/ 214581 h 338340"/>
                <a:gd name="connsiteX117" fmla="*/ 621283 w 705994"/>
                <a:gd name="connsiteY117" fmla="*/ 214886 h 338340"/>
                <a:gd name="connsiteX118" fmla="*/ 618967 w 705994"/>
                <a:gd name="connsiteY118" fmla="*/ 216474 h 338340"/>
                <a:gd name="connsiteX119" fmla="*/ 615783 w 705994"/>
                <a:gd name="connsiteY119" fmla="*/ 219330 h 338340"/>
                <a:gd name="connsiteX120" fmla="*/ 613404 w 705994"/>
                <a:gd name="connsiteY120" fmla="*/ 221724 h 338340"/>
                <a:gd name="connsiteX121" fmla="*/ 610306 w 705994"/>
                <a:gd name="connsiteY121" fmla="*/ 222303 h 338340"/>
                <a:gd name="connsiteX122" fmla="*/ 608108 w 705994"/>
                <a:gd name="connsiteY122" fmla="*/ 222913 h 338340"/>
                <a:gd name="connsiteX123" fmla="*/ 603234 w 705994"/>
                <a:gd name="connsiteY123" fmla="*/ 223656 h 338340"/>
                <a:gd name="connsiteX124" fmla="*/ 602029 w 705994"/>
                <a:gd name="connsiteY124" fmla="*/ 223844 h 338340"/>
                <a:gd name="connsiteX125" fmla="*/ 596685 w 705994"/>
                <a:gd name="connsiteY125" fmla="*/ 224212 h 338340"/>
                <a:gd name="connsiteX126" fmla="*/ 592727 w 705994"/>
                <a:gd name="connsiteY126" fmla="*/ 222929 h 338340"/>
                <a:gd name="connsiteX127" fmla="*/ 590646 w 705994"/>
                <a:gd name="connsiteY127" fmla="*/ 223124 h 338340"/>
                <a:gd name="connsiteX128" fmla="*/ 588799 w 705994"/>
                <a:gd name="connsiteY128" fmla="*/ 223852 h 338340"/>
                <a:gd name="connsiteX129" fmla="*/ 587861 w 705994"/>
                <a:gd name="connsiteY129" fmla="*/ 224642 h 338340"/>
                <a:gd name="connsiteX130" fmla="*/ 587532 w 705994"/>
                <a:gd name="connsiteY130" fmla="*/ 226144 h 338340"/>
                <a:gd name="connsiteX131" fmla="*/ 587204 w 705994"/>
                <a:gd name="connsiteY131" fmla="*/ 227529 h 338340"/>
                <a:gd name="connsiteX132" fmla="*/ 585701 w 705994"/>
                <a:gd name="connsiteY132" fmla="*/ 229680 h 338340"/>
                <a:gd name="connsiteX133" fmla="*/ 582674 w 705994"/>
                <a:gd name="connsiteY133" fmla="*/ 232528 h 338340"/>
                <a:gd name="connsiteX134" fmla="*/ 580178 w 705994"/>
                <a:gd name="connsiteY134" fmla="*/ 234413 h 338340"/>
                <a:gd name="connsiteX135" fmla="*/ 578261 w 705994"/>
                <a:gd name="connsiteY135" fmla="*/ 236854 h 338340"/>
                <a:gd name="connsiteX136" fmla="*/ 577174 w 705994"/>
                <a:gd name="connsiteY136" fmla="*/ 237739 h 338340"/>
                <a:gd name="connsiteX137" fmla="*/ 574983 w 705994"/>
                <a:gd name="connsiteY137" fmla="*/ 238669 h 338340"/>
                <a:gd name="connsiteX138" fmla="*/ 573802 w 705994"/>
                <a:gd name="connsiteY138" fmla="*/ 239170 h 338340"/>
                <a:gd name="connsiteX139" fmla="*/ 571056 w 705994"/>
                <a:gd name="connsiteY139" fmla="*/ 241337 h 338340"/>
                <a:gd name="connsiteX140" fmla="*/ 568873 w 705994"/>
                <a:gd name="connsiteY140" fmla="*/ 243270 h 338340"/>
                <a:gd name="connsiteX141" fmla="*/ 567434 w 705994"/>
                <a:gd name="connsiteY141" fmla="*/ 243810 h 338340"/>
                <a:gd name="connsiteX142" fmla="*/ 565697 w 705994"/>
                <a:gd name="connsiteY142" fmla="*/ 243301 h 338340"/>
                <a:gd name="connsiteX143" fmla="*/ 564547 w 705994"/>
                <a:gd name="connsiteY143" fmla="*/ 243137 h 338340"/>
                <a:gd name="connsiteX144" fmla="*/ 561151 w 705994"/>
                <a:gd name="connsiteY144" fmla="*/ 242394 h 338340"/>
                <a:gd name="connsiteX145" fmla="*/ 558851 w 705994"/>
                <a:gd name="connsiteY145" fmla="*/ 242300 h 338340"/>
                <a:gd name="connsiteX146" fmla="*/ 555636 w 705994"/>
                <a:gd name="connsiteY146" fmla="*/ 241822 h 338340"/>
                <a:gd name="connsiteX147" fmla="*/ 548110 w 705994"/>
                <a:gd name="connsiteY147" fmla="*/ 239561 h 338340"/>
                <a:gd name="connsiteX148" fmla="*/ 545692 w 705994"/>
                <a:gd name="connsiteY148" fmla="*/ 238505 h 338340"/>
                <a:gd name="connsiteX149" fmla="*/ 543557 w 705994"/>
                <a:gd name="connsiteY149" fmla="*/ 235626 h 338340"/>
                <a:gd name="connsiteX150" fmla="*/ 541624 w 705994"/>
                <a:gd name="connsiteY150" fmla="*/ 234163 h 338340"/>
                <a:gd name="connsiteX151" fmla="*/ 539003 w 705994"/>
                <a:gd name="connsiteY151" fmla="*/ 234007 h 338340"/>
                <a:gd name="connsiteX152" fmla="*/ 535068 w 705994"/>
                <a:gd name="connsiteY152" fmla="*/ 234007 h 338340"/>
                <a:gd name="connsiteX153" fmla="*/ 533308 w 705994"/>
                <a:gd name="connsiteY153" fmla="*/ 233436 h 338340"/>
                <a:gd name="connsiteX154" fmla="*/ 530350 w 705994"/>
                <a:gd name="connsiteY154" fmla="*/ 233975 h 338340"/>
                <a:gd name="connsiteX155" fmla="*/ 527120 w 705994"/>
                <a:gd name="connsiteY155" fmla="*/ 236902 h 338340"/>
                <a:gd name="connsiteX156" fmla="*/ 525594 w 705994"/>
                <a:gd name="connsiteY156" fmla="*/ 239076 h 338340"/>
                <a:gd name="connsiteX157" fmla="*/ 524272 w 705994"/>
                <a:gd name="connsiteY157" fmla="*/ 241306 h 338340"/>
                <a:gd name="connsiteX158" fmla="*/ 522653 w 705994"/>
                <a:gd name="connsiteY158" fmla="*/ 246055 h 338340"/>
                <a:gd name="connsiteX159" fmla="*/ 521932 w 705994"/>
                <a:gd name="connsiteY159" fmla="*/ 249223 h 338340"/>
                <a:gd name="connsiteX160" fmla="*/ 521385 w 705994"/>
                <a:gd name="connsiteY160" fmla="*/ 251007 h 338340"/>
                <a:gd name="connsiteX161" fmla="*/ 519656 w 705994"/>
                <a:gd name="connsiteY161" fmla="*/ 253847 h 338340"/>
                <a:gd name="connsiteX162" fmla="*/ 519468 w 705994"/>
                <a:gd name="connsiteY162" fmla="*/ 255435 h 338340"/>
                <a:gd name="connsiteX163" fmla="*/ 520063 w 705994"/>
                <a:gd name="connsiteY163" fmla="*/ 256812 h 338340"/>
                <a:gd name="connsiteX164" fmla="*/ 521307 w 705994"/>
                <a:gd name="connsiteY164" fmla="*/ 258361 h 338340"/>
                <a:gd name="connsiteX165" fmla="*/ 522050 w 705994"/>
                <a:gd name="connsiteY165" fmla="*/ 260794 h 338340"/>
                <a:gd name="connsiteX166" fmla="*/ 523865 w 705994"/>
                <a:gd name="connsiteY166" fmla="*/ 263376 h 338340"/>
                <a:gd name="connsiteX167" fmla="*/ 525649 w 705994"/>
                <a:gd name="connsiteY167" fmla="*/ 265387 h 338340"/>
                <a:gd name="connsiteX168" fmla="*/ 529005 w 705994"/>
                <a:gd name="connsiteY168" fmla="*/ 268625 h 338340"/>
                <a:gd name="connsiteX169" fmla="*/ 529959 w 705994"/>
                <a:gd name="connsiteY169" fmla="*/ 270323 h 338340"/>
                <a:gd name="connsiteX170" fmla="*/ 531094 w 705994"/>
                <a:gd name="connsiteY170" fmla="*/ 272263 h 338340"/>
                <a:gd name="connsiteX171" fmla="*/ 531336 w 705994"/>
                <a:gd name="connsiteY171" fmla="*/ 274157 h 338340"/>
                <a:gd name="connsiteX172" fmla="*/ 531125 w 705994"/>
                <a:gd name="connsiteY172" fmla="*/ 275393 h 338340"/>
                <a:gd name="connsiteX173" fmla="*/ 529920 w 705994"/>
                <a:gd name="connsiteY173" fmla="*/ 276339 h 338340"/>
                <a:gd name="connsiteX174" fmla="*/ 527566 w 705994"/>
                <a:gd name="connsiteY174" fmla="*/ 276817 h 338340"/>
                <a:gd name="connsiteX175" fmla="*/ 526431 w 705994"/>
                <a:gd name="connsiteY175" fmla="*/ 278123 h 338340"/>
                <a:gd name="connsiteX176" fmla="*/ 524702 w 705994"/>
                <a:gd name="connsiteY176" fmla="*/ 279875 h 338340"/>
                <a:gd name="connsiteX177" fmla="*/ 522653 w 705994"/>
                <a:gd name="connsiteY177" fmla="*/ 281894 h 338340"/>
                <a:gd name="connsiteX178" fmla="*/ 521690 w 705994"/>
                <a:gd name="connsiteY178" fmla="*/ 282003 h 338340"/>
                <a:gd name="connsiteX179" fmla="*/ 520532 w 705994"/>
                <a:gd name="connsiteY179" fmla="*/ 282543 h 338340"/>
                <a:gd name="connsiteX180" fmla="*/ 514735 w 705994"/>
                <a:gd name="connsiteY180" fmla="*/ 285039 h 338340"/>
                <a:gd name="connsiteX181" fmla="*/ 512529 w 705994"/>
                <a:gd name="connsiteY181" fmla="*/ 285735 h 338340"/>
                <a:gd name="connsiteX182" fmla="*/ 510792 w 705994"/>
                <a:gd name="connsiteY182" fmla="*/ 286565 h 338340"/>
                <a:gd name="connsiteX183" fmla="*/ 508734 w 705994"/>
                <a:gd name="connsiteY183" fmla="*/ 289099 h 338340"/>
                <a:gd name="connsiteX184" fmla="*/ 507115 w 705994"/>
                <a:gd name="connsiteY184" fmla="*/ 290985 h 338340"/>
                <a:gd name="connsiteX185" fmla="*/ 505112 w 705994"/>
                <a:gd name="connsiteY185" fmla="*/ 293488 h 338340"/>
                <a:gd name="connsiteX186" fmla="*/ 504228 w 705994"/>
                <a:gd name="connsiteY186" fmla="*/ 294591 h 338340"/>
                <a:gd name="connsiteX187" fmla="*/ 502452 w 705994"/>
                <a:gd name="connsiteY187" fmla="*/ 297087 h 338340"/>
                <a:gd name="connsiteX188" fmla="*/ 500113 w 705994"/>
                <a:gd name="connsiteY188" fmla="*/ 299935 h 338340"/>
                <a:gd name="connsiteX189" fmla="*/ 498815 w 705994"/>
                <a:gd name="connsiteY189" fmla="*/ 301460 h 338340"/>
                <a:gd name="connsiteX190" fmla="*/ 498110 w 705994"/>
                <a:gd name="connsiteY190" fmla="*/ 302368 h 338340"/>
                <a:gd name="connsiteX191" fmla="*/ 497468 w 705994"/>
                <a:gd name="connsiteY191" fmla="*/ 303565 h 338340"/>
                <a:gd name="connsiteX192" fmla="*/ 495020 w 705994"/>
                <a:gd name="connsiteY192" fmla="*/ 304480 h 338340"/>
                <a:gd name="connsiteX193" fmla="*/ 493001 w 705994"/>
                <a:gd name="connsiteY193" fmla="*/ 305458 h 338340"/>
                <a:gd name="connsiteX194" fmla="*/ 489950 w 705994"/>
                <a:gd name="connsiteY194" fmla="*/ 306929 h 338340"/>
                <a:gd name="connsiteX195" fmla="*/ 485577 w 705994"/>
                <a:gd name="connsiteY195" fmla="*/ 308541 h 338340"/>
                <a:gd name="connsiteX196" fmla="*/ 482041 w 705994"/>
                <a:gd name="connsiteY196" fmla="*/ 310105 h 338340"/>
                <a:gd name="connsiteX197" fmla="*/ 479796 w 705994"/>
                <a:gd name="connsiteY197" fmla="*/ 311388 h 338340"/>
                <a:gd name="connsiteX198" fmla="*/ 476455 w 705994"/>
                <a:gd name="connsiteY198" fmla="*/ 313008 h 338340"/>
                <a:gd name="connsiteX199" fmla="*/ 474186 w 705994"/>
                <a:gd name="connsiteY199" fmla="*/ 313524 h 338340"/>
                <a:gd name="connsiteX200" fmla="*/ 469617 w 705994"/>
                <a:gd name="connsiteY200" fmla="*/ 313461 h 338340"/>
                <a:gd name="connsiteX201" fmla="*/ 463969 w 705994"/>
                <a:gd name="connsiteY201" fmla="*/ 313876 h 338340"/>
                <a:gd name="connsiteX202" fmla="*/ 459854 w 705994"/>
                <a:gd name="connsiteY202" fmla="*/ 314189 h 338340"/>
                <a:gd name="connsiteX203" fmla="*/ 456764 w 705994"/>
                <a:gd name="connsiteY203" fmla="*/ 313798 h 338340"/>
                <a:gd name="connsiteX204" fmla="*/ 452093 w 705994"/>
                <a:gd name="connsiteY204" fmla="*/ 313571 h 338340"/>
                <a:gd name="connsiteX205" fmla="*/ 448518 w 705994"/>
                <a:gd name="connsiteY205" fmla="*/ 313258 h 338340"/>
                <a:gd name="connsiteX206" fmla="*/ 446132 w 705994"/>
                <a:gd name="connsiteY206" fmla="*/ 313860 h 338340"/>
                <a:gd name="connsiteX207" fmla="*/ 440507 w 705994"/>
                <a:gd name="connsiteY207" fmla="*/ 314494 h 338340"/>
                <a:gd name="connsiteX208" fmla="*/ 439247 w 705994"/>
                <a:gd name="connsiteY208" fmla="*/ 314635 h 338340"/>
                <a:gd name="connsiteX209" fmla="*/ 429225 w 705994"/>
                <a:gd name="connsiteY209" fmla="*/ 316168 h 338340"/>
                <a:gd name="connsiteX210" fmla="*/ 424797 w 705994"/>
                <a:gd name="connsiteY210" fmla="*/ 316982 h 338340"/>
                <a:gd name="connsiteX211" fmla="*/ 420745 w 705994"/>
                <a:gd name="connsiteY211" fmla="*/ 317358 h 338340"/>
                <a:gd name="connsiteX212" fmla="*/ 417763 w 705994"/>
                <a:gd name="connsiteY212" fmla="*/ 317952 h 338340"/>
                <a:gd name="connsiteX213" fmla="*/ 416074 w 705994"/>
                <a:gd name="connsiteY213" fmla="*/ 318703 h 338340"/>
                <a:gd name="connsiteX214" fmla="*/ 413570 w 705994"/>
                <a:gd name="connsiteY214" fmla="*/ 319767 h 338340"/>
                <a:gd name="connsiteX215" fmla="*/ 412248 w 705994"/>
                <a:gd name="connsiteY215" fmla="*/ 320237 h 338340"/>
                <a:gd name="connsiteX216" fmla="*/ 407812 w 705994"/>
                <a:gd name="connsiteY216" fmla="*/ 322333 h 338340"/>
                <a:gd name="connsiteX217" fmla="*/ 397939 w 705994"/>
                <a:gd name="connsiteY217" fmla="*/ 326652 h 338340"/>
                <a:gd name="connsiteX218" fmla="*/ 391336 w 705994"/>
                <a:gd name="connsiteY218" fmla="*/ 330149 h 338340"/>
                <a:gd name="connsiteX219" fmla="*/ 390249 w 705994"/>
                <a:gd name="connsiteY219" fmla="*/ 330744 h 338340"/>
                <a:gd name="connsiteX220" fmla="*/ 385797 w 705994"/>
                <a:gd name="connsiteY220" fmla="*/ 333208 h 338340"/>
                <a:gd name="connsiteX221" fmla="*/ 383223 w 705994"/>
                <a:gd name="connsiteY221" fmla="*/ 334170 h 338340"/>
                <a:gd name="connsiteX222" fmla="*/ 381432 w 705994"/>
                <a:gd name="connsiteY222" fmla="*/ 336361 h 338340"/>
                <a:gd name="connsiteX223" fmla="*/ 380000 w 705994"/>
                <a:gd name="connsiteY223" fmla="*/ 337745 h 338340"/>
                <a:gd name="connsiteX224" fmla="*/ 378498 w 705994"/>
                <a:gd name="connsiteY224" fmla="*/ 338340 h 338340"/>
                <a:gd name="connsiteX225" fmla="*/ 375822 w 705994"/>
                <a:gd name="connsiteY225" fmla="*/ 336932 h 338340"/>
                <a:gd name="connsiteX226" fmla="*/ 373929 w 705994"/>
                <a:gd name="connsiteY226" fmla="*/ 337010 h 338340"/>
                <a:gd name="connsiteX227" fmla="*/ 367881 w 705994"/>
                <a:gd name="connsiteY227" fmla="*/ 336494 h 338340"/>
                <a:gd name="connsiteX228" fmla="*/ 367881 w 705994"/>
                <a:gd name="connsiteY228" fmla="*/ 330094 h 338340"/>
                <a:gd name="connsiteX229" fmla="*/ 363641 w 705994"/>
                <a:gd name="connsiteY229" fmla="*/ 330994 h 338340"/>
                <a:gd name="connsiteX230" fmla="*/ 356874 w 705994"/>
                <a:gd name="connsiteY230" fmla="*/ 332441 h 338340"/>
                <a:gd name="connsiteX231" fmla="*/ 350600 w 705994"/>
                <a:gd name="connsiteY231" fmla="*/ 333779 h 338340"/>
                <a:gd name="connsiteX232" fmla="*/ 344857 w 705994"/>
                <a:gd name="connsiteY232" fmla="*/ 330712 h 338340"/>
                <a:gd name="connsiteX233" fmla="*/ 340429 w 705994"/>
                <a:gd name="connsiteY233" fmla="*/ 328342 h 338340"/>
                <a:gd name="connsiteX234" fmla="*/ 336580 w 705994"/>
                <a:gd name="connsiteY234" fmla="*/ 326300 h 338340"/>
                <a:gd name="connsiteX235" fmla="*/ 330744 w 705994"/>
                <a:gd name="connsiteY235" fmla="*/ 324946 h 338340"/>
                <a:gd name="connsiteX236" fmla="*/ 325650 w 705994"/>
                <a:gd name="connsiteY236" fmla="*/ 323765 h 338340"/>
                <a:gd name="connsiteX237" fmla="*/ 316466 w 705994"/>
                <a:gd name="connsiteY237" fmla="*/ 321817 h 338340"/>
                <a:gd name="connsiteX238" fmla="*/ 312429 w 705994"/>
                <a:gd name="connsiteY238" fmla="*/ 320111 h 338340"/>
                <a:gd name="connsiteX239" fmla="*/ 310387 w 705994"/>
                <a:gd name="connsiteY239" fmla="*/ 317850 h 338340"/>
                <a:gd name="connsiteX240" fmla="*/ 306741 w 705994"/>
                <a:gd name="connsiteY240" fmla="*/ 312718 h 338340"/>
                <a:gd name="connsiteX241" fmla="*/ 305560 w 705994"/>
                <a:gd name="connsiteY241" fmla="*/ 311701 h 338340"/>
                <a:gd name="connsiteX242" fmla="*/ 303784 w 705994"/>
                <a:gd name="connsiteY242" fmla="*/ 310997 h 338340"/>
                <a:gd name="connsiteX243" fmla="*/ 301946 w 705994"/>
                <a:gd name="connsiteY243" fmla="*/ 310551 h 338340"/>
                <a:gd name="connsiteX244" fmla="*/ 297956 w 705994"/>
                <a:gd name="connsiteY244" fmla="*/ 310575 h 338340"/>
                <a:gd name="connsiteX245" fmla="*/ 293089 w 705994"/>
                <a:gd name="connsiteY245" fmla="*/ 310176 h 338340"/>
                <a:gd name="connsiteX246" fmla="*/ 286080 w 705994"/>
                <a:gd name="connsiteY246" fmla="*/ 309096 h 338340"/>
                <a:gd name="connsiteX247" fmla="*/ 280509 w 705994"/>
                <a:gd name="connsiteY247" fmla="*/ 308228 h 338340"/>
                <a:gd name="connsiteX248" fmla="*/ 271012 w 705994"/>
                <a:gd name="connsiteY248" fmla="*/ 306624 h 338340"/>
                <a:gd name="connsiteX249" fmla="*/ 268759 w 705994"/>
                <a:gd name="connsiteY249" fmla="*/ 306428 h 338340"/>
                <a:gd name="connsiteX250" fmla="*/ 263791 w 705994"/>
                <a:gd name="connsiteY250" fmla="*/ 307852 h 338340"/>
                <a:gd name="connsiteX251" fmla="*/ 257422 w 705994"/>
                <a:gd name="connsiteY251" fmla="*/ 309675 h 338340"/>
                <a:gd name="connsiteX252" fmla="*/ 245992 w 705994"/>
                <a:gd name="connsiteY252" fmla="*/ 308243 h 338340"/>
                <a:gd name="connsiteX253" fmla="*/ 240923 w 705994"/>
                <a:gd name="connsiteY253" fmla="*/ 307578 h 338340"/>
                <a:gd name="connsiteX254" fmla="*/ 230650 w 705994"/>
                <a:gd name="connsiteY254" fmla="*/ 306217 h 338340"/>
                <a:gd name="connsiteX255" fmla="*/ 219025 w 705994"/>
                <a:gd name="connsiteY255" fmla="*/ 304676 h 338340"/>
                <a:gd name="connsiteX256" fmla="*/ 207759 w 705994"/>
                <a:gd name="connsiteY256" fmla="*/ 303080 h 338340"/>
                <a:gd name="connsiteX257" fmla="*/ 199576 w 705994"/>
                <a:gd name="connsiteY257" fmla="*/ 303956 h 338340"/>
                <a:gd name="connsiteX258" fmla="*/ 195015 w 705994"/>
                <a:gd name="connsiteY258" fmla="*/ 304449 h 338340"/>
                <a:gd name="connsiteX259" fmla="*/ 189750 w 705994"/>
                <a:gd name="connsiteY259" fmla="*/ 305153 h 338340"/>
                <a:gd name="connsiteX260" fmla="*/ 189022 w 705994"/>
                <a:gd name="connsiteY260" fmla="*/ 304363 h 338340"/>
                <a:gd name="connsiteX261" fmla="*/ 188811 w 705994"/>
                <a:gd name="connsiteY261" fmla="*/ 301304 h 338340"/>
                <a:gd name="connsiteX262" fmla="*/ 187864 w 705994"/>
                <a:gd name="connsiteY262" fmla="*/ 298933 h 338340"/>
                <a:gd name="connsiteX263" fmla="*/ 184985 w 705994"/>
                <a:gd name="connsiteY263" fmla="*/ 296367 h 338340"/>
                <a:gd name="connsiteX264" fmla="*/ 183053 w 705994"/>
                <a:gd name="connsiteY264" fmla="*/ 293927 h 338340"/>
                <a:gd name="connsiteX265" fmla="*/ 179368 w 705994"/>
                <a:gd name="connsiteY265" fmla="*/ 290617 h 338340"/>
                <a:gd name="connsiteX266" fmla="*/ 178210 w 705994"/>
                <a:gd name="connsiteY266" fmla="*/ 288528 h 338340"/>
                <a:gd name="connsiteX267" fmla="*/ 177819 w 705994"/>
                <a:gd name="connsiteY267" fmla="*/ 285289 h 338340"/>
                <a:gd name="connsiteX268" fmla="*/ 174423 w 705994"/>
                <a:gd name="connsiteY268" fmla="*/ 276832 h 338340"/>
                <a:gd name="connsiteX269" fmla="*/ 172311 w 705994"/>
                <a:gd name="connsiteY269" fmla="*/ 271082 h 338340"/>
                <a:gd name="connsiteX270" fmla="*/ 171779 w 705994"/>
                <a:gd name="connsiteY270" fmla="*/ 269916 h 338340"/>
                <a:gd name="connsiteX271" fmla="*/ 170872 w 705994"/>
                <a:gd name="connsiteY271" fmla="*/ 268039 h 338340"/>
                <a:gd name="connsiteX272" fmla="*/ 169683 w 705994"/>
                <a:gd name="connsiteY272" fmla="*/ 267061 h 338340"/>
                <a:gd name="connsiteX273" fmla="*/ 167156 w 705994"/>
                <a:gd name="connsiteY273" fmla="*/ 266458 h 338340"/>
                <a:gd name="connsiteX274" fmla="*/ 166475 w 705994"/>
                <a:gd name="connsiteY274" fmla="*/ 265441 h 338340"/>
                <a:gd name="connsiteX275" fmla="*/ 166475 w 705994"/>
                <a:gd name="connsiteY275" fmla="*/ 263446 h 338340"/>
                <a:gd name="connsiteX276" fmla="*/ 166874 w 705994"/>
                <a:gd name="connsiteY276" fmla="*/ 260685 h 338340"/>
                <a:gd name="connsiteX277" fmla="*/ 167390 w 705994"/>
                <a:gd name="connsiteY277" fmla="*/ 258666 h 338340"/>
                <a:gd name="connsiteX278" fmla="*/ 167022 w 705994"/>
                <a:gd name="connsiteY278" fmla="*/ 258158 h 338340"/>
                <a:gd name="connsiteX279" fmla="*/ 160427 w 705994"/>
                <a:gd name="connsiteY279" fmla="*/ 258729 h 338340"/>
                <a:gd name="connsiteX280" fmla="*/ 156383 w 705994"/>
                <a:gd name="connsiteY280" fmla="*/ 257391 h 338340"/>
                <a:gd name="connsiteX281" fmla="*/ 153011 w 705994"/>
                <a:gd name="connsiteY281" fmla="*/ 255936 h 338340"/>
                <a:gd name="connsiteX282" fmla="*/ 148223 w 705994"/>
                <a:gd name="connsiteY282" fmla="*/ 252212 h 338340"/>
                <a:gd name="connsiteX283" fmla="*/ 145383 w 705994"/>
                <a:gd name="connsiteY283" fmla="*/ 250772 h 338340"/>
                <a:gd name="connsiteX284" fmla="*/ 141745 w 705994"/>
                <a:gd name="connsiteY284" fmla="*/ 246908 h 338340"/>
                <a:gd name="connsiteX285" fmla="*/ 136456 w 705994"/>
                <a:gd name="connsiteY285" fmla="*/ 245992 h 338340"/>
                <a:gd name="connsiteX286" fmla="*/ 134485 w 705994"/>
                <a:gd name="connsiteY286" fmla="*/ 244474 h 338340"/>
                <a:gd name="connsiteX287" fmla="*/ 131997 w 705994"/>
                <a:gd name="connsiteY287" fmla="*/ 241157 h 338340"/>
                <a:gd name="connsiteX288" fmla="*/ 129830 w 705994"/>
                <a:gd name="connsiteY288" fmla="*/ 239022 h 338340"/>
                <a:gd name="connsiteX289" fmla="*/ 126747 w 705994"/>
                <a:gd name="connsiteY289" fmla="*/ 237676 h 338340"/>
                <a:gd name="connsiteX290" fmla="*/ 121881 w 705994"/>
                <a:gd name="connsiteY290" fmla="*/ 236479 h 338340"/>
                <a:gd name="connsiteX291" fmla="*/ 113573 w 705994"/>
                <a:gd name="connsiteY291" fmla="*/ 235337 h 338340"/>
                <a:gd name="connsiteX292" fmla="*/ 110756 w 705994"/>
                <a:gd name="connsiteY292" fmla="*/ 234852 h 338340"/>
                <a:gd name="connsiteX293" fmla="*/ 106172 w 705994"/>
                <a:gd name="connsiteY293" fmla="*/ 235618 h 338340"/>
                <a:gd name="connsiteX294" fmla="*/ 102769 w 705994"/>
                <a:gd name="connsiteY294" fmla="*/ 235681 h 338340"/>
                <a:gd name="connsiteX295" fmla="*/ 97253 w 705994"/>
                <a:gd name="connsiteY295" fmla="*/ 234867 h 338340"/>
                <a:gd name="connsiteX296" fmla="*/ 94108 w 705994"/>
                <a:gd name="connsiteY296" fmla="*/ 233842 h 338340"/>
                <a:gd name="connsiteX297" fmla="*/ 90228 w 705994"/>
                <a:gd name="connsiteY297" fmla="*/ 233811 h 338340"/>
                <a:gd name="connsiteX298" fmla="*/ 87701 w 705994"/>
                <a:gd name="connsiteY298" fmla="*/ 233827 h 338340"/>
                <a:gd name="connsiteX299" fmla="*/ 84329 w 705994"/>
                <a:gd name="connsiteY299" fmla="*/ 233592 h 338340"/>
                <a:gd name="connsiteX300" fmla="*/ 82701 w 705994"/>
                <a:gd name="connsiteY300" fmla="*/ 232919 h 338340"/>
                <a:gd name="connsiteX301" fmla="*/ 81192 w 705994"/>
                <a:gd name="connsiteY301" fmla="*/ 232098 h 338340"/>
                <a:gd name="connsiteX302" fmla="*/ 78359 w 705994"/>
                <a:gd name="connsiteY302" fmla="*/ 232301 h 338340"/>
                <a:gd name="connsiteX303" fmla="*/ 76380 w 705994"/>
                <a:gd name="connsiteY303" fmla="*/ 231480 h 338340"/>
                <a:gd name="connsiteX304" fmla="*/ 74534 w 705994"/>
                <a:gd name="connsiteY304" fmla="*/ 229946 h 338340"/>
                <a:gd name="connsiteX305" fmla="*/ 72602 w 705994"/>
                <a:gd name="connsiteY305" fmla="*/ 229219 h 338340"/>
                <a:gd name="connsiteX306" fmla="*/ 70489 w 705994"/>
                <a:gd name="connsiteY306" fmla="*/ 229266 h 338340"/>
                <a:gd name="connsiteX307" fmla="*/ 69621 w 705994"/>
                <a:gd name="connsiteY307" fmla="*/ 229946 h 338340"/>
                <a:gd name="connsiteX308" fmla="*/ 68807 w 705994"/>
                <a:gd name="connsiteY308" fmla="*/ 229884 h 338340"/>
                <a:gd name="connsiteX309" fmla="*/ 68283 w 705994"/>
                <a:gd name="connsiteY309" fmla="*/ 227811 h 338340"/>
                <a:gd name="connsiteX310" fmla="*/ 66303 w 705994"/>
                <a:gd name="connsiteY310" fmla="*/ 224454 h 338340"/>
                <a:gd name="connsiteX311" fmla="*/ 66006 w 705994"/>
                <a:gd name="connsiteY311" fmla="*/ 222945 h 338340"/>
                <a:gd name="connsiteX312" fmla="*/ 64794 w 705994"/>
                <a:gd name="connsiteY312" fmla="*/ 221208 h 338340"/>
                <a:gd name="connsiteX313" fmla="*/ 64082 w 705994"/>
                <a:gd name="connsiteY313" fmla="*/ 219627 h 338340"/>
                <a:gd name="connsiteX314" fmla="*/ 64277 w 705994"/>
                <a:gd name="connsiteY314" fmla="*/ 217445 h 338340"/>
                <a:gd name="connsiteX315" fmla="*/ 65130 w 705994"/>
                <a:gd name="connsiteY315" fmla="*/ 213197 h 338340"/>
                <a:gd name="connsiteX316" fmla="*/ 67031 w 705994"/>
                <a:gd name="connsiteY316" fmla="*/ 209347 h 338340"/>
                <a:gd name="connsiteX317" fmla="*/ 68267 w 705994"/>
                <a:gd name="connsiteY317" fmla="*/ 208346 h 338340"/>
                <a:gd name="connsiteX318" fmla="*/ 69026 w 705994"/>
                <a:gd name="connsiteY318" fmla="*/ 207204 h 338340"/>
                <a:gd name="connsiteX319" fmla="*/ 70622 w 705994"/>
                <a:gd name="connsiteY319" fmla="*/ 205209 h 338340"/>
                <a:gd name="connsiteX320" fmla="*/ 71545 w 705994"/>
                <a:gd name="connsiteY320" fmla="*/ 203613 h 338340"/>
                <a:gd name="connsiteX321" fmla="*/ 71436 w 705994"/>
                <a:gd name="connsiteY321" fmla="*/ 201422 h 338340"/>
                <a:gd name="connsiteX322" fmla="*/ 70348 w 705994"/>
                <a:gd name="connsiteY322" fmla="*/ 199138 h 338340"/>
                <a:gd name="connsiteX323" fmla="*/ 69566 w 705994"/>
                <a:gd name="connsiteY323" fmla="*/ 196188 h 338340"/>
                <a:gd name="connsiteX324" fmla="*/ 69707 w 705994"/>
                <a:gd name="connsiteY324" fmla="*/ 194490 h 338340"/>
                <a:gd name="connsiteX325" fmla="*/ 70880 w 705994"/>
                <a:gd name="connsiteY325" fmla="*/ 192472 h 338340"/>
                <a:gd name="connsiteX326" fmla="*/ 72257 w 705994"/>
                <a:gd name="connsiteY326" fmla="*/ 187989 h 338340"/>
                <a:gd name="connsiteX327" fmla="*/ 72140 w 705994"/>
                <a:gd name="connsiteY327" fmla="*/ 186808 h 338340"/>
                <a:gd name="connsiteX328" fmla="*/ 71600 w 705994"/>
                <a:gd name="connsiteY328" fmla="*/ 185869 h 338340"/>
                <a:gd name="connsiteX329" fmla="*/ 71460 w 705994"/>
                <a:gd name="connsiteY329" fmla="*/ 183780 h 338340"/>
                <a:gd name="connsiteX330" fmla="*/ 71193 w 705994"/>
                <a:gd name="connsiteY330" fmla="*/ 180980 h 338340"/>
                <a:gd name="connsiteX331" fmla="*/ 69542 w 705994"/>
                <a:gd name="connsiteY331" fmla="*/ 176684 h 338340"/>
                <a:gd name="connsiteX332" fmla="*/ 68651 w 705994"/>
                <a:gd name="connsiteY332" fmla="*/ 174400 h 338340"/>
                <a:gd name="connsiteX333" fmla="*/ 67086 w 705994"/>
                <a:gd name="connsiteY333" fmla="*/ 173414 h 338340"/>
                <a:gd name="connsiteX334" fmla="*/ 65255 w 705994"/>
                <a:gd name="connsiteY334" fmla="*/ 172820 h 338340"/>
                <a:gd name="connsiteX335" fmla="*/ 63675 w 705994"/>
                <a:gd name="connsiteY335" fmla="*/ 169722 h 338340"/>
                <a:gd name="connsiteX336" fmla="*/ 61688 w 705994"/>
                <a:gd name="connsiteY336" fmla="*/ 166060 h 338340"/>
                <a:gd name="connsiteX337" fmla="*/ 60444 w 705994"/>
                <a:gd name="connsiteY337" fmla="*/ 163760 h 338340"/>
                <a:gd name="connsiteX338" fmla="*/ 60014 w 705994"/>
                <a:gd name="connsiteY338" fmla="*/ 162352 h 338340"/>
                <a:gd name="connsiteX339" fmla="*/ 59818 w 705994"/>
                <a:gd name="connsiteY339" fmla="*/ 159794 h 338340"/>
                <a:gd name="connsiteX340" fmla="*/ 58887 w 705994"/>
                <a:gd name="connsiteY340" fmla="*/ 156688 h 338340"/>
                <a:gd name="connsiteX341" fmla="*/ 57909 w 705994"/>
                <a:gd name="connsiteY341" fmla="*/ 154982 h 338340"/>
                <a:gd name="connsiteX342" fmla="*/ 57182 w 705994"/>
                <a:gd name="connsiteY342" fmla="*/ 153668 h 338340"/>
                <a:gd name="connsiteX343" fmla="*/ 56806 w 705994"/>
                <a:gd name="connsiteY343" fmla="*/ 151782 h 338340"/>
                <a:gd name="connsiteX344" fmla="*/ 56431 w 705994"/>
                <a:gd name="connsiteY344" fmla="*/ 151094 h 338340"/>
                <a:gd name="connsiteX345" fmla="*/ 53739 w 705994"/>
                <a:gd name="connsiteY345" fmla="*/ 150257 h 338340"/>
                <a:gd name="connsiteX346" fmla="*/ 51814 w 705994"/>
                <a:gd name="connsiteY346" fmla="*/ 148849 h 338340"/>
                <a:gd name="connsiteX347" fmla="*/ 51017 w 705994"/>
                <a:gd name="connsiteY347" fmla="*/ 146955 h 338340"/>
                <a:gd name="connsiteX348" fmla="*/ 50735 w 705994"/>
                <a:gd name="connsiteY348" fmla="*/ 145422 h 338340"/>
                <a:gd name="connsiteX349" fmla="*/ 50156 w 705994"/>
                <a:gd name="connsiteY349" fmla="*/ 144530 h 338340"/>
                <a:gd name="connsiteX350" fmla="*/ 48638 w 705994"/>
                <a:gd name="connsiteY350" fmla="*/ 144248 h 338340"/>
                <a:gd name="connsiteX351" fmla="*/ 47582 w 705994"/>
                <a:gd name="connsiteY351" fmla="*/ 145625 h 338340"/>
                <a:gd name="connsiteX352" fmla="*/ 45853 w 705994"/>
                <a:gd name="connsiteY352" fmla="*/ 146314 h 338340"/>
                <a:gd name="connsiteX353" fmla="*/ 44680 w 705994"/>
                <a:gd name="connsiteY353" fmla="*/ 146189 h 338340"/>
                <a:gd name="connsiteX354" fmla="*/ 43530 w 705994"/>
                <a:gd name="connsiteY354" fmla="*/ 145359 h 338340"/>
                <a:gd name="connsiteX355" fmla="*/ 42818 w 705994"/>
                <a:gd name="connsiteY355" fmla="*/ 144491 h 338340"/>
                <a:gd name="connsiteX356" fmla="*/ 41613 w 705994"/>
                <a:gd name="connsiteY356" fmla="*/ 143513 h 338340"/>
                <a:gd name="connsiteX357" fmla="*/ 39907 w 705994"/>
                <a:gd name="connsiteY357" fmla="*/ 140407 h 338340"/>
                <a:gd name="connsiteX358" fmla="*/ 38116 w 705994"/>
                <a:gd name="connsiteY358" fmla="*/ 139586 h 338340"/>
                <a:gd name="connsiteX359" fmla="*/ 34830 w 705994"/>
                <a:gd name="connsiteY359" fmla="*/ 139726 h 338340"/>
                <a:gd name="connsiteX360" fmla="*/ 31904 w 705994"/>
                <a:gd name="connsiteY360" fmla="*/ 141166 h 338340"/>
                <a:gd name="connsiteX361" fmla="*/ 30136 w 705994"/>
                <a:gd name="connsiteY361" fmla="*/ 140939 h 338340"/>
                <a:gd name="connsiteX362" fmla="*/ 28634 w 705994"/>
                <a:gd name="connsiteY362" fmla="*/ 140454 h 338340"/>
                <a:gd name="connsiteX363" fmla="*/ 26959 w 705994"/>
                <a:gd name="connsiteY363" fmla="*/ 138905 h 338340"/>
                <a:gd name="connsiteX364" fmla="*/ 25786 w 705994"/>
                <a:gd name="connsiteY364" fmla="*/ 137622 h 338340"/>
                <a:gd name="connsiteX365" fmla="*/ 24041 w 705994"/>
                <a:gd name="connsiteY365" fmla="*/ 137207 h 338340"/>
                <a:gd name="connsiteX366" fmla="*/ 20607 w 705994"/>
                <a:gd name="connsiteY366" fmla="*/ 134946 h 338340"/>
                <a:gd name="connsiteX367" fmla="*/ 18283 w 705994"/>
                <a:gd name="connsiteY367" fmla="*/ 133319 h 338340"/>
                <a:gd name="connsiteX368" fmla="*/ 18088 w 705994"/>
                <a:gd name="connsiteY368" fmla="*/ 130119 h 338340"/>
                <a:gd name="connsiteX369" fmla="*/ 16992 w 705994"/>
                <a:gd name="connsiteY369" fmla="*/ 127913 h 338340"/>
                <a:gd name="connsiteX370" fmla="*/ 14724 w 705994"/>
                <a:gd name="connsiteY370" fmla="*/ 127287 h 338340"/>
                <a:gd name="connsiteX371" fmla="*/ 12439 w 705994"/>
                <a:gd name="connsiteY371" fmla="*/ 125019 h 338340"/>
                <a:gd name="connsiteX372" fmla="*/ 9106 w 705994"/>
                <a:gd name="connsiteY372" fmla="*/ 123798 h 338340"/>
                <a:gd name="connsiteX373" fmla="*/ 7010 w 705994"/>
                <a:gd name="connsiteY373" fmla="*/ 122851 h 338340"/>
                <a:gd name="connsiteX374" fmla="*/ 5187 w 705994"/>
                <a:gd name="connsiteY374" fmla="*/ 122280 h 338340"/>
                <a:gd name="connsiteX375" fmla="*/ 4921 w 705994"/>
                <a:gd name="connsiteY375" fmla="*/ 121420 h 338340"/>
                <a:gd name="connsiteX376" fmla="*/ 5031 w 705994"/>
                <a:gd name="connsiteY376" fmla="*/ 120684 h 338340"/>
                <a:gd name="connsiteX377" fmla="*/ 5868 w 705994"/>
                <a:gd name="connsiteY377" fmla="*/ 119456 h 338340"/>
                <a:gd name="connsiteX378" fmla="*/ 6744 w 705994"/>
                <a:gd name="connsiteY378" fmla="*/ 118306 h 338340"/>
                <a:gd name="connsiteX379" fmla="*/ 6955 w 705994"/>
                <a:gd name="connsiteY379" fmla="*/ 117242 h 338340"/>
                <a:gd name="connsiteX380" fmla="*/ 6251 w 705994"/>
                <a:gd name="connsiteY380" fmla="*/ 116303 h 338340"/>
                <a:gd name="connsiteX381" fmla="*/ 4365 w 705994"/>
                <a:gd name="connsiteY381" fmla="*/ 115317 h 338340"/>
                <a:gd name="connsiteX382" fmla="*/ 1940 w 705994"/>
                <a:gd name="connsiteY382" fmla="*/ 114433 h 338340"/>
                <a:gd name="connsiteX383" fmla="*/ 1447 w 705994"/>
                <a:gd name="connsiteY383" fmla="*/ 112970 h 338340"/>
                <a:gd name="connsiteX384" fmla="*/ 0 w 705994"/>
                <a:gd name="connsiteY384" fmla="*/ 111445 h 338340"/>
                <a:gd name="connsiteX385" fmla="*/ 250 w 705994"/>
                <a:gd name="connsiteY385" fmla="*/ 110216 h 338340"/>
                <a:gd name="connsiteX386" fmla="*/ 1401 w 705994"/>
                <a:gd name="connsiteY386" fmla="*/ 109317 h 338340"/>
                <a:gd name="connsiteX387" fmla="*/ 2558 w 705994"/>
                <a:gd name="connsiteY387" fmla="*/ 108652 h 338340"/>
                <a:gd name="connsiteX388" fmla="*/ 2832 w 705994"/>
                <a:gd name="connsiteY388" fmla="*/ 107494 h 338340"/>
                <a:gd name="connsiteX389" fmla="*/ 2003 w 705994"/>
                <a:gd name="connsiteY389" fmla="*/ 106430 h 338340"/>
                <a:gd name="connsiteX390" fmla="*/ 1604 w 705994"/>
                <a:gd name="connsiteY390" fmla="*/ 104818 h 338340"/>
                <a:gd name="connsiteX391" fmla="*/ 1799 w 705994"/>
                <a:gd name="connsiteY391" fmla="*/ 103613 h 338340"/>
                <a:gd name="connsiteX392" fmla="*/ 1557 w 705994"/>
                <a:gd name="connsiteY392" fmla="*/ 102072 h 338340"/>
                <a:gd name="connsiteX393" fmla="*/ 1643 w 705994"/>
                <a:gd name="connsiteY393" fmla="*/ 102080 h 338340"/>
                <a:gd name="connsiteX394" fmla="*/ 4201 w 705994"/>
                <a:gd name="connsiteY394" fmla="*/ 101994 h 338340"/>
                <a:gd name="connsiteX395" fmla="*/ 5375 w 705994"/>
                <a:gd name="connsiteY395" fmla="*/ 101251 h 338340"/>
                <a:gd name="connsiteX396" fmla="*/ 6259 w 705994"/>
                <a:gd name="connsiteY396" fmla="*/ 100148 h 338340"/>
                <a:gd name="connsiteX397" fmla="*/ 8175 w 705994"/>
                <a:gd name="connsiteY397" fmla="*/ 98919 h 338340"/>
                <a:gd name="connsiteX398" fmla="*/ 8582 w 705994"/>
                <a:gd name="connsiteY398" fmla="*/ 97511 h 338340"/>
                <a:gd name="connsiteX399" fmla="*/ 8614 w 705994"/>
                <a:gd name="connsiteY399" fmla="*/ 94718 h 338340"/>
                <a:gd name="connsiteX400" fmla="*/ 9865 w 705994"/>
                <a:gd name="connsiteY400" fmla="*/ 92356 h 338340"/>
                <a:gd name="connsiteX401" fmla="*/ 13050 w 705994"/>
                <a:gd name="connsiteY401" fmla="*/ 91652 h 338340"/>
                <a:gd name="connsiteX402" fmla="*/ 14270 w 705994"/>
                <a:gd name="connsiteY402" fmla="*/ 91307 h 338340"/>
                <a:gd name="connsiteX403" fmla="*/ 15569 w 705994"/>
                <a:gd name="connsiteY403" fmla="*/ 91652 h 338340"/>
                <a:gd name="connsiteX404" fmla="*/ 17587 w 705994"/>
                <a:gd name="connsiteY404" fmla="*/ 91315 h 338340"/>
                <a:gd name="connsiteX405" fmla="*/ 19535 w 705994"/>
                <a:gd name="connsiteY405" fmla="*/ 91198 h 338340"/>
                <a:gd name="connsiteX406" fmla="*/ 20622 w 705994"/>
                <a:gd name="connsiteY406" fmla="*/ 91925 h 338340"/>
                <a:gd name="connsiteX407" fmla="*/ 22062 w 705994"/>
                <a:gd name="connsiteY407" fmla="*/ 92536 h 338340"/>
                <a:gd name="connsiteX408" fmla="*/ 23901 w 705994"/>
                <a:gd name="connsiteY408" fmla="*/ 92465 h 338340"/>
                <a:gd name="connsiteX409" fmla="*/ 24527 w 705994"/>
                <a:gd name="connsiteY409" fmla="*/ 91354 h 338340"/>
                <a:gd name="connsiteX410" fmla="*/ 24605 w 705994"/>
                <a:gd name="connsiteY410" fmla="*/ 89797 h 338340"/>
                <a:gd name="connsiteX411" fmla="*/ 25395 w 705994"/>
                <a:gd name="connsiteY411" fmla="*/ 89391 h 338340"/>
                <a:gd name="connsiteX412" fmla="*/ 26388 w 705994"/>
                <a:gd name="connsiteY412" fmla="*/ 90470 h 338340"/>
                <a:gd name="connsiteX413" fmla="*/ 26952 w 705994"/>
                <a:gd name="connsiteY413" fmla="*/ 91276 h 338340"/>
                <a:gd name="connsiteX414" fmla="*/ 27773 w 705994"/>
                <a:gd name="connsiteY414" fmla="*/ 91644 h 338340"/>
                <a:gd name="connsiteX415" fmla="*/ 29995 w 705994"/>
                <a:gd name="connsiteY415" fmla="*/ 90681 h 338340"/>
                <a:gd name="connsiteX416" fmla="*/ 31544 w 705994"/>
                <a:gd name="connsiteY416" fmla="*/ 89641 h 338340"/>
                <a:gd name="connsiteX417" fmla="*/ 32052 w 705994"/>
                <a:gd name="connsiteY417" fmla="*/ 87497 h 338340"/>
                <a:gd name="connsiteX418" fmla="*/ 32952 w 705994"/>
                <a:gd name="connsiteY418" fmla="*/ 86441 h 338340"/>
                <a:gd name="connsiteX419" fmla="*/ 34157 w 705994"/>
                <a:gd name="connsiteY419" fmla="*/ 86981 h 338340"/>
                <a:gd name="connsiteX420" fmla="*/ 36277 w 705994"/>
                <a:gd name="connsiteY420" fmla="*/ 86965 h 338340"/>
                <a:gd name="connsiteX421" fmla="*/ 38022 w 705994"/>
                <a:gd name="connsiteY421" fmla="*/ 85307 h 338340"/>
                <a:gd name="connsiteX422" fmla="*/ 40314 w 705994"/>
                <a:gd name="connsiteY422" fmla="*/ 83984 h 338340"/>
                <a:gd name="connsiteX423" fmla="*/ 41957 w 705994"/>
                <a:gd name="connsiteY423" fmla="*/ 83382 h 338340"/>
                <a:gd name="connsiteX424" fmla="*/ 42286 w 705994"/>
                <a:gd name="connsiteY424" fmla="*/ 82263 h 338340"/>
                <a:gd name="connsiteX425" fmla="*/ 41519 w 705994"/>
                <a:gd name="connsiteY425" fmla="*/ 79791 h 338340"/>
                <a:gd name="connsiteX426" fmla="*/ 41730 w 705994"/>
                <a:gd name="connsiteY426" fmla="*/ 77084 h 338340"/>
                <a:gd name="connsiteX427" fmla="*/ 43929 w 705994"/>
                <a:gd name="connsiteY427" fmla="*/ 75551 h 338340"/>
                <a:gd name="connsiteX428" fmla="*/ 46870 w 705994"/>
                <a:gd name="connsiteY428" fmla="*/ 75371 h 338340"/>
                <a:gd name="connsiteX429" fmla="*/ 49053 w 705994"/>
                <a:gd name="connsiteY429" fmla="*/ 74315 h 338340"/>
                <a:gd name="connsiteX430" fmla="*/ 49655 w 705994"/>
                <a:gd name="connsiteY430" fmla="*/ 71420 h 338340"/>
                <a:gd name="connsiteX431" fmla="*/ 50735 w 705994"/>
                <a:gd name="connsiteY431" fmla="*/ 70591 h 338340"/>
                <a:gd name="connsiteX432" fmla="*/ 51823 w 705994"/>
                <a:gd name="connsiteY432" fmla="*/ 70262 h 338340"/>
                <a:gd name="connsiteX433" fmla="*/ 54475 w 705994"/>
                <a:gd name="connsiteY433" fmla="*/ 69809 h 338340"/>
                <a:gd name="connsiteX434" fmla="*/ 56384 w 705994"/>
                <a:gd name="connsiteY434" fmla="*/ 68627 h 338340"/>
                <a:gd name="connsiteX435" fmla="*/ 57565 w 705994"/>
                <a:gd name="connsiteY435" fmla="*/ 68087 h 338340"/>
                <a:gd name="connsiteX436" fmla="*/ 60898 w 705994"/>
                <a:gd name="connsiteY436" fmla="*/ 66499 h 338340"/>
                <a:gd name="connsiteX437" fmla="*/ 63933 w 705994"/>
                <a:gd name="connsiteY437" fmla="*/ 66194 h 338340"/>
                <a:gd name="connsiteX438" fmla="*/ 65232 w 705994"/>
                <a:gd name="connsiteY438" fmla="*/ 64927 h 338340"/>
                <a:gd name="connsiteX439" fmla="*/ 66249 w 705994"/>
                <a:gd name="connsiteY439" fmla="*/ 63331 h 338340"/>
                <a:gd name="connsiteX440" fmla="*/ 67954 w 705994"/>
                <a:gd name="connsiteY440" fmla="*/ 62720 h 338340"/>
                <a:gd name="connsiteX441" fmla="*/ 69683 w 705994"/>
                <a:gd name="connsiteY441" fmla="*/ 61336 h 338340"/>
                <a:gd name="connsiteX442" fmla="*/ 71976 w 705994"/>
                <a:gd name="connsiteY442" fmla="*/ 59575 h 338340"/>
                <a:gd name="connsiteX443" fmla="*/ 72883 w 705994"/>
                <a:gd name="connsiteY443" fmla="*/ 59325 h 338340"/>
                <a:gd name="connsiteX444" fmla="*/ 76639 w 705994"/>
                <a:gd name="connsiteY444" fmla="*/ 58300 h 338340"/>
                <a:gd name="connsiteX445" fmla="*/ 78109 w 705994"/>
                <a:gd name="connsiteY445" fmla="*/ 57925 h 338340"/>
                <a:gd name="connsiteX446" fmla="*/ 78993 w 705994"/>
                <a:gd name="connsiteY446" fmla="*/ 57698 h 338340"/>
                <a:gd name="connsiteX447" fmla="*/ 80620 w 705994"/>
                <a:gd name="connsiteY447" fmla="*/ 57768 h 338340"/>
                <a:gd name="connsiteX448" fmla="*/ 81309 w 705994"/>
                <a:gd name="connsiteY448" fmla="*/ 55898 h 338340"/>
                <a:gd name="connsiteX449" fmla="*/ 82960 w 705994"/>
                <a:gd name="connsiteY449" fmla="*/ 54529 h 338340"/>
                <a:gd name="connsiteX450" fmla="*/ 84618 w 705994"/>
                <a:gd name="connsiteY450" fmla="*/ 54068 h 338340"/>
                <a:gd name="connsiteX451" fmla="*/ 85424 w 705994"/>
                <a:gd name="connsiteY451" fmla="*/ 52699 h 338340"/>
                <a:gd name="connsiteX452" fmla="*/ 87012 w 705994"/>
                <a:gd name="connsiteY452" fmla="*/ 50954 h 338340"/>
                <a:gd name="connsiteX453" fmla="*/ 89164 w 705994"/>
                <a:gd name="connsiteY453" fmla="*/ 49992 h 338340"/>
                <a:gd name="connsiteX454" fmla="*/ 92504 w 705994"/>
                <a:gd name="connsiteY454" fmla="*/ 49843 h 338340"/>
                <a:gd name="connsiteX455" fmla="*/ 95743 w 705994"/>
                <a:gd name="connsiteY455" fmla="*/ 50039 h 338340"/>
                <a:gd name="connsiteX456" fmla="*/ 97691 w 705994"/>
                <a:gd name="connsiteY456" fmla="*/ 49741 h 338340"/>
                <a:gd name="connsiteX457" fmla="*/ 99287 w 705994"/>
                <a:gd name="connsiteY457" fmla="*/ 47160 h 338340"/>
                <a:gd name="connsiteX458" fmla="*/ 99592 w 705994"/>
                <a:gd name="connsiteY458" fmla="*/ 45884 h 338340"/>
                <a:gd name="connsiteX459" fmla="*/ 99960 w 705994"/>
                <a:gd name="connsiteY459" fmla="*/ 44578 h 338340"/>
                <a:gd name="connsiteX460" fmla="*/ 101259 w 705994"/>
                <a:gd name="connsiteY460" fmla="*/ 44077 h 338340"/>
                <a:gd name="connsiteX461" fmla="*/ 102823 w 705994"/>
                <a:gd name="connsiteY461" fmla="*/ 46197 h 338340"/>
                <a:gd name="connsiteX462" fmla="*/ 104146 w 705994"/>
                <a:gd name="connsiteY462" fmla="*/ 47512 h 338340"/>
                <a:gd name="connsiteX463" fmla="*/ 106172 w 705994"/>
                <a:gd name="connsiteY463" fmla="*/ 48881 h 338340"/>
                <a:gd name="connsiteX464" fmla="*/ 107220 w 705994"/>
                <a:gd name="connsiteY464" fmla="*/ 50164 h 338340"/>
                <a:gd name="connsiteX465" fmla="*/ 108425 w 705994"/>
                <a:gd name="connsiteY465" fmla="*/ 50344 h 338340"/>
                <a:gd name="connsiteX466" fmla="*/ 109685 w 705994"/>
                <a:gd name="connsiteY466" fmla="*/ 49381 h 338340"/>
                <a:gd name="connsiteX467" fmla="*/ 110577 w 705994"/>
                <a:gd name="connsiteY467" fmla="*/ 47042 h 338340"/>
                <a:gd name="connsiteX468" fmla="*/ 112266 w 705994"/>
                <a:gd name="connsiteY468" fmla="*/ 46683 h 338340"/>
                <a:gd name="connsiteX469" fmla="*/ 114128 w 705994"/>
                <a:gd name="connsiteY469" fmla="*/ 47058 h 338340"/>
                <a:gd name="connsiteX470" fmla="*/ 114621 w 705994"/>
                <a:gd name="connsiteY470" fmla="*/ 48208 h 338340"/>
                <a:gd name="connsiteX471" fmla="*/ 114778 w 705994"/>
                <a:gd name="connsiteY471" fmla="*/ 49335 h 338340"/>
                <a:gd name="connsiteX472" fmla="*/ 115631 w 705994"/>
                <a:gd name="connsiteY472" fmla="*/ 51337 h 338340"/>
                <a:gd name="connsiteX473" fmla="*/ 117680 w 705994"/>
                <a:gd name="connsiteY473" fmla="*/ 53082 h 338340"/>
                <a:gd name="connsiteX474" fmla="*/ 120301 w 705994"/>
                <a:gd name="connsiteY474" fmla="*/ 52996 h 338340"/>
                <a:gd name="connsiteX475" fmla="*/ 121357 w 705994"/>
                <a:gd name="connsiteY475" fmla="*/ 52683 h 338340"/>
                <a:gd name="connsiteX476" fmla="*/ 123908 w 705994"/>
                <a:gd name="connsiteY476" fmla="*/ 52925 h 338340"/>
                <a:gd name="connsiteX477" fmla="*/ 126419 w 705994"/>
                <a:gd name="connsiteY477" fmla="*/ 53301 h 338340"/>
                <a:gd name="connsiteX478" fmla="*/ 129157 w 705994"/>
                <a:gd name="connsiteY478" fmla="*/ 53716 h 338340"/>
                <a:gd name="connsiteX479" fmla="*/ 129955 w 705994"/>
                <a:gd name="connsiteY479" fmla="*/ 53778 h 338340"/>
                <a:gd name="connsiteX480" fmla="*/ 132889 w 705994"/>
                <a:gd name="connsiteY480" fmla="*/ 53990 h 338340"/>
                <a:gd name="connsiteX481" fmla="*/ 137153 w 705994"/>
                <a:gd name="connsiteY481" fmla="*/ 54295 h 338340"/>
                <a:gd name="connsiteX482" fmla="*/ 139038 w 705994"/>
                <a:gd name="connsiteY482" fmla="*/ 54154 h 338340"/>
                <a:gd name="connsiteX483" fmla="*/ 142887 w 705994"/>
                <a:gd name="connsiteY483" fmla="*/ 54725 h 338340"/>
                <a:gd name="connsiteX484" fmla="*/ 143670 w 705994"/>
                <a:gd name="connsiteY484" fmla="*/ 56274 h 338340"/>
                <a:gd name="connsiteX485" fmla="*/ 144382 w 705994"/>
                <a:gd name="connsiteY485" fmla="*/ 59935 h 338340"/>
                <a:gd name="connsiteX486" fmla="*/ 144984 w 705994"/>
                <a:gd name="connsiteY486" fmla="*/ 63417 h 338340"/>
                <a:gd name="connsiteX487" fmla="*/ 145164 w 705994"/>
                <a:gd name="connsiteY487" fmla="*/ 66210 h 338340"/>
                <a:gd name="connsiteX488" fmla="*/ 146165 w 705994"/>
                <a:gd name="connsiteY488" fmla="*/ 67657 h 338340"/>
                <a:gd name="connsiteX489" fmla="*/ 147441 w 705994"/>
                <a:gd name="connsiteY489" fmla="*/ 68127 h 338340"/>
                <a:gd name="connsiteX490" fmla="*/ 148285 w 705994"/>
                <a:gd name="connsiteY490" fmla="*/ 69253 h 338340"/>
                <a:gd name="connsiteX491" fmla="*/ 149772 w 705994"/>
                <a:gd name="connsiteY491" fmla="*/ 70786 h 338340"/>
                <a:gd name="connsiteX492" fmla="*/ 150867 w 705994"/>
                <a:gd name="connsiteY492" fmla="*/ 72977 h 338340"/>
                <a:gd name="connsiteX493" fmla="*/ 152205 w 705994"/>
                <a:gd name="connsiteY493" fmla="*/ 72828 h 338340"/>
                <a:gd name="connsiteX494" fmla="*/ 153136 w 705994"/>
                <a:gd name="connsiteY494" fmla="*/ 72312 h 338340"/>
                <a:gd name="connsiteX495" fmla="*/ 155186 w 705994"/>
                <a:gd name="connsiteY495" fmla="*/ 72148 h 338340"/>
                <a:gd name="connsiteX496" fmla="*/ 157799 w 705994"/>
                <a:gd name="connsiteY496" fmla="*/ 72296 h 338340"/>
                <a:gd name="connsiteX497" fmla="*/ 159622 w 705994"/>
                <a:gd name="connsiteY497" fmla="*/ 73501 h 338340"/>
                <a:gd name="connsiteX498" fmla="*/ 160302 w 705994"/>
                <a:gd name="connsiteY498" fmla="*/ 75097 h 338340"/>
                <a:gd name="connsiteX499" fmla="*/ 161781 w 705994"/>
                <a:gd name="connsiteY499" fmla="*/ 75981 h 338340"/>
                <a:gd name="connsiteX500" fmla="*/ 162978 w 705994"/>
                <a:gd name="connsiteY500" fmla="*/ 75700 h 338340"/>
                <a:gd name="connsiteX501" fmla="*/ 166561 w 705994"/>
                <a:gd name="connsiteY501" fmla="*/ 75692 h 338340"/>
                <a:gd name="connsiteX502" fmla="*/ 167797 w 705994"/>
                <a:gd name="connsiteY502" fmla="*/ 75785 h 338340"/>
                <a:gd name="connsiteX503" fmla="*/ 169033 w 705994"/>
                <a:gd name="connsiteY503" fmla="*/ 76662 h 338340"/>
                <a:gd name="connsiteX504" fmla="*/ 170809 w 705994"/>
                <a:gd name="connsiteY504" fmla="*/ 76810 h 338340"/>
                <a:gd name="connsiteX505" fmla="*/ 171787 w 705994"/>
                <a:gd name="connsiteY505" fmla="*/ 75700 h 338340"/>
                <a:gd name="connsiteX506" fmla="*/ 174877 w 705994"/>
                <a:gd name="connsiteY506" fmla="*/ 74941 h 338340"/>
                <a:gd name="connsiteX507" fmla="*/ 176661 w 705994"/>
                <a:gd name="connsiteY507" fmla="*/ 73360 h 338340"/>
                <a:gd name="connsiteX508" fmla="*/ 178038 w 705994"/>
                <a:gd name="connsiteY508" fmla="*/ 73345 h 338340"/>
                <a:gd name="connsiteX509" fmla="*/ 179079 w 705994"/>
                <a:gd name="connsiteY509" fmla="*/ 74111 h 338340"/>
                <a:gd name="connsiteX510" fmla="*/ 179876 w 705994"/>
                <a:gd name="connsiteY510" fmla="*/ 75144 h 338340"/>
                <a:gd name="connsiteX511" fmla="*/ 181058 w 705994"/>
                <a:gd name="connsiteY511" fmla="*/ 74682 h 338340"/>
                <a:gd name="connsiteX512" fmla="*/ 181699 w 705994"/>
                <a:gd name="connsiteY512" fmla="*/ 73830 h 338340"/>
                <a:gd name="connsiteX513" fmla="*/ 182732 w 705994"/>
                <a:gd name="connsiteY513" fmla="*/ 73830 h 338340"/>
                <a:gd name="connsiteX514" fmla="*/ 183741 w 705994"/>
                <a:gd name="connsiteY514" fmla="*/ 74385 h 338340"/>
                <a:gd name="connsiteX515" fmla="*/ 186331 w 705994"/>
                <a:gd name="connsiteY515" fmla="*/ 75347 h 338340"/>
                <a:gd name="connsiteX516" fmla="*/ 188208 w 705994"/>
                <a:gd name="connsiteY516" fmla="*/ 77147 h 338340"/>
                <a:gd name="connsiteX517" fmla="*/ 189656 w 705994"/>
                <a:gd name="connsiteY517" fmla="*/ 77327 h 338340"/>
                <a:gd name="connsiteX518" fmla="*/ 191533 w 705994"/>
                <a:gd name="connsiteY518" fmla="*/ 76795 h 338340"/>
                <a:gd name="connsiteX519" fmla="*/ 192394 w 705994"/>
                <a:gd name="connsiteY519" fmla="*/ 76552 h 338340"/>
                <a:gd name="connsiteX520" fmla="*/ 193216 w 705994"/>
                <a:gd name="connsiteY520" fmla="*/ 77444 h 338340"/>
                <a:gd name="connsiteX521" fmla="*/ 194428 w 705994"/>
                <a:gd name="connsiteY521" fmla="*/ 77921 h 338340"/>
                <a:gd name="connsiteX522" fmla="*/ 195343 w 705994"/>
                <a:gd name="connsiteY522" fmla="*/ 77264 h 338340"/>
                <a:gd name="connsiteX523" fmla="*/ 196916 w 705994"/>
                <a:gd name="connsiteY523" fmla="*/ 76795 h 338340"/>
                <a:gd name="connsiteX524" fmla="*/ 202932 w 705994"/>
                <a:gd name="connsiteY524" fmla="*/ 77773 h 338340"/>
                <a:gd name="connsiteX525" fmla="*/ 204317 w 705994"/>
                <a:gd name="connsiteY525" fmla="*/ 79572 h 338340"/>
                <a:gd name="connsiteX526" fmla="*/ 205389 w 705994"/>
                <a:gd name="connsiteY526" fmla="*/ 80417 h 338340"/>
                <a:gd name="connsiteX527" fmla="*/ 206249 w 705994"/>
                <a:gd name="connsiteY527" fmla="*/ 81880 h 338340"/>
                <a:gd name="connsiteX528" fmla="*/ 207822 w 705994"/>
                <a:gd name="connsiteY528" fmla="*/ 82928 h 338340"/>
                <a:gd name="connsiteX529" fmla="*/ 211139 w 705994"/>
                <a:gd name="connsiteY529" fmla="*/ 82568 h 338340"/>
                <a:gd name="connsiteX530" fmla="*/ 212430 w 705994"/>
                <a:gd name="connsiteY530" fmla="*/ 81497 h 338340"/>
                <a:gd name="connsiteX531" fmla="*/ 215113 w 705994"/>
                <a:gd name="connsiteY531" fmla="*/ 79118 h 338340"/>
                <a:gd name="connsiteX532" fmla="*/ 216185 w 705994"/>
                <a:gd name="connsiteY532" fmla="*/ 76795 h 338340"/>
                <a:gd name="connsiteX533" fmla="*/ 217539 w 705994"/>
                <a:gd name="connsiteY533" fmla="*/ 76052 h 338340"/>
                <a:gd name="connsiteX534" fmla="*/ 219064 w 705994"/>
                <a:gd name="connsiteY534" fmla="*/ 75668 h 338340"/>
                <a:gd name="connsiteX535" fmla="*/ 220496 w 705994"/>
                <a:gd name="connsiteY535" fmla="*/ 75676 h 338340"/>
                <a:gd name="connsiteX536" fmla="*/ 221990 w 705994"/>
                <a:gd name="connsiteY536" fmla="*/ 75598 h 338340"/>
                <a:gd name="connsiteX537" fmla="*/ 223813 w 705994"/>
                <a:gd name="connsiteY537" fmla="*/ 73892 h 338340"/>
                <a:gd name="connsiteX538" fmla="*/ 225284 w 705994"/>
                <a:gd name="connsiteY538" fmla="*/ 73298 h 338340"/>
                <a:gd name="connsiteX539" fmla="*/ 227466 w 705994"/>
                <a:gd name="connsiteY539" fmla="*/ 71131 h 338340"/>
                <a:gd name="connsiteX540" fmla="*/ 227873 w 705994"/>
                <a:gd name="connsiteY540" fmla="*/ 70153 h 338340"/>
                <a:gd name="connsiteX541" fmla="*/ 228937 w 705994"/>
                <a:gd name="connsiteY541" fmla="*/ 67618 h 338340"/>
                <a:gd name="connsiteX542" fmla="*/ 229594 w 705994"/>
                <a:gd name="connsiteY542" fmla="*/ 66014 h 338340"/>
                <a:gd name="connsiteX543" fmla="*/ 230697 w 705994"/>
                <a:gd name="connsiteY543" fmla="*/ 63448 h 338340"/>
                <a:gd name="connsiteX544" fmla="*/ 231292 w 705994"/>
                <a:gd name="connsiteY544" fmla="*/ 59309 h 338340"/>
                <a:gd name="connsiteX545" fmla="*/ 231628 w 705994"/>
                <a:gd name="connsiteY545" fmla="*/ 57111 h 338340"/>
                <a:gd name="connsiteX546" fmla="*/ 231339 w 705994"/>
                <a:gd name="connsiteY546" fmla="*/ 55523 h 338340"/>
                <a:gd name="connsiteX547" fmla="*/ 230040 w 705994"/>
                <a:gd name="connsiteY547" fmla="*/ 54694 h 338340"/>
                <a:gd name="connsiteX548" fmla="*/ 228389 w 705994"/>
                <a:gd name="connsiteY548" fmla="*/ 54303 h 338340"/>
                <a:gd name="connsiteX549" fmla="*/ 226934 w 705994"/>
                <a:gd name="connsiteY549" fmla="*/ 53090 h 338340"/>
                <a:gd name="connsiteX550" fmla="*/ 225855 w 705994"/>
                <a:gd name="connsiteY550" fmla="*/ 51674 h 338340"/>
                <a:gd name="connsiteX551" fmla="*/ 225221 w 705994"/>
                <a:gd name="connsiteY551" fmla="*/ 49694 h 338340"/>
                <a:gd name="connsiteX552" fmla="*/ 224368 w 705994"/>
                <a:gd name="connsiteY552" fmla="*/ 47371 h 338340"/>
                <a:gd name="connsiteX553" fmla="*/ 224415 w 705994"/>
                <a:gd name="connsiteY553" fmla="*/ 45689 h 338340"/>
                <a:gd name="connsiteX554" fmla="*/ 224173 w 705994"/>
                <a:gd name="connsiteY554" fmla="*/ 44390 h 338340"/>
                <a:gd name="connsiteX555" fmla="*/ 223445 w 705994"/>
                <a:gd name="connsiteY555" fmla="*/ 43279 h 338340"/>
                <a:gd name="connsiteX556" fmla="*/ 222045 w 705994"/>
                <a:gd name="connsiteY556" fmla="*/ 41331 h 338340"/>
                <a:gd name="connsiteX557" fmla="*/ 221364 w 705994"/>
                <a:gd name="connsiteY557" fmla="*/ 39876 h 338340"/>
                <a:gd name="connsiteX558" fmla="*/ 221591 w 705994"/>
                <a:gd name="connsiteY558" fmla="*/ 37560 h 338340"/>
                <a:gd name="connsiteX559" fmla="*/ 223242 w 705994"/>
                <a:gd name="connsiteY559" fmla="*/ 33602 h 338340"/>
                <a:gd name="connsiteX560" fmla="*/ 223398 w 705994"/>
                <a:gd name="connsiteY560" fmla="*/ 31755 h 338340"/>
                <a:gd name="connsiteX561" fmla="*/ 223602 w 705994"/>
                <a:gd name="connsiteY561" fmla="*/ 30613 h 338340"/>
                <a:gd name="connsiteX562" fmla="*/ 223516 w 705994"/>
                <a:gd name="connsiteY562" fmla="*/ 29573 h 338340"/>
                <a:gd name="connsiteX563" fmla="*/ 224032 w 705994"/>
                <a:gd name="connsiteY563" fmla="*/ 27186 h 338340"/>
                <a:gd name="connsiteX564" fmla="*/ 224963 w 705994"/>
                <a:gd name="connsiteY564" fmla="*/ 26185 h 338340"/>
                <a:gd name="connsiteX565" fmla="*/ 226027 w 705994"/>
                <a:gd name="connsiteY565" fmla="*/ 23627 h 338340"/>
                <a:gd name="connsiteX566" fmla="*/ 227458 w 705994"/>
                <a:gd name="connsiteY566" fmla="*/ 22445 h 338340"/>
                <a:gd name="connsiteX567" fmla="*/ 229258 w 705994"/>
                <a:gd name="connsiteY567" fmla="*/ 22367 h 338340"/>
                <a:gd name="connsiteX568" fmla="*/ 230033 w 705994"/>
                <a:gd name="connsiteY568" fmla="*/ 21671 h 338340"/>
                <a:gd name="connsiteX569" fmla="*/ 230408 w 705994"/>
                <a:gd name="connsiteY569" fmla="*/ 19105 h 338340"/>
                <a:gd name="connsiteX570" fmla="*/ 231276 w 705994"/>
                <a:gd name="connsiteY570" fmla="*/ 17125 h 338340"/>
                <a:gd name="connsiteX571" fmla="*/ 231855 w 705994"/>
                <a:gd name="connsiteY571" fmla="*/ 15725 h 338340"/>
                <a:gd name="connsiteX572" fmla="*/ 232951 w 705994"/>
                <a:gd name="connsiteY572" fmla="*/ 14192 h 338340"/>
                <a:gd name="connsiteX573" fmla="*/ 239264 w 705994"/>
                <a:gd name="connsiteY573" fmla="*/ 11234 h 338340"/>
                <a:gd name="connsiteX574" fmla="*/ 241885 w 705994"/>
                <a:gd name="connsiteY574" fmla="*/ 7550 h 338340"/>
                <a:gd name="connsiteX575" fmla="*/ 242816 w 705994"/>
                <a:gd name="connsiteY575" fmla="*/ 5688 h 338340"/>
                <a:gd name="connsiteX576" fmla="*/ 243833 w 705994"/>
                <a:gd name="connsiteY576" fmla="*/ 1682 h 338340"/>
                <a:gd name="connsiteX577" fmla="*/ 244811 w 705994"/>
                <a:gd name="connsiteY577" fmla="*/ 0 h 338340"/>
                <a:gd name="connsiteX578" fmla="*/ 246235 w 705994"/>
                <a:gd name="connsiteY578" fmla="*/ 555 h 338340"/>
                <a:gd name="connsiteX579" fmla="*/ 247909 w 705994"/>
                <a:gd name="connsiteY579" fmla="*/ 2918 h 338340"/>
                <a:gd name="connsiteX580" fmla="*/ 249161 w 705994"/>
                <a:gd name="connsiteY580" fmla="*/ 2942 h 338340"/>
                <a:gd name="connsiteX581" fmla="*/ 251023 w 705994"/>
                <a:gd name="connsiteY581" fmla="*/ 4217 h 338340"/>
                <a:gd name="connsiteX582" fmla="*/ 256100 w 705994"/>
                <a:gd name="connsiteY582" fmla="*/ 6900 h 338340"/>
                <a:gd name="connsiteX583" fmla="*/ 258846 w 705994"/>
                <a:gd name="connsiteY583" fmla="*/ 7737 h 338340"/>
                <a:gd name="connsiteX584" fmla="*/ 260614 w 705994"/>
                <a:gd name="connsiteY584" fmla="*/ 7996 h 338340"/>
                <a:gd name="connsiteX585" fmla="*/ 262954 w 705994"/>
                <a:gd name="connsiteY585" fmla="*/ 8739 h 338340"/>
                <a:gd name="connsiteX586" fmla="*/ 264455 w 705994"/>
                <a:gd name="connsiteY586" fmla="*/ 10303 h 338340"/>
                <a:gd name="connsiteX587" fmla="*/ 267389 w 705994"/>
                <a:gd name="connsiteY587" fmla="*/ 12854 h 338340"/>
                <a:gd name="connsiteX588" fmla="*/ 269869 w 705994"/>
                <a:gd name="connsiteY588" fmla="*/ 13503 h 338340"/>
                <a:gd name="connsiteX589" fmla="*/ 274172 w 705994"/>
                <a:gd name="connsiteY589" fmla="*/ 13761 h 338340"/>
                <a:gd name="connsiteX590" fmla="*/ 279406 w 705994"/>
                <a:gd name="connsiteY590" fmla="*/ 13894 h 338340"/>
                <a:gd name="connsiteX591" fmla="*/ 280893 w 705994"/>
                <a:gd name="connsiteY591" fmla="*/ 14340 h 338340"/>
                <a:gd name="connsiteX592" fmla="*/ 284718 w 705994"/>
                <a:gd name="connsiteY592" fmla="*/ 16171 h 338340"/>
                <a:gd name="connsiteX593" fmla="*/ 288959 w 705994"/>
                <a:gd name="connsiteY593" fmla="*/ 18197 h 338340"/>
                <a:gd name="connsiteX594" fmla="*/ 292949 w 705994"/>
                <a:gd name="connsiteY594" fmla="*/ 20005 h 338340"/>
                <a:gd name="connsiteX595" fmla="*/ 295968 w 705994"/>
                <a:gd name="connsiteY595" fmla="*/ 21397 h 338340"/>
                <a:gd name="connsiteX596" fmla="*/ 297760 w 705994"/>
                <a:gd name="connsiteY596" fmla="*/ 22758 h 338340"/>
                <a:gd name="connsiteX597" fmla="*/ 299442 w 705994"/>
                <a:gd name="connsiteY597" fmla="*/ 23533 h 338340"/>
                <a:gd name="connsiteX598" fmla="*/ 301265 w 705994"/>
                <a:gd name="connsiteY598" fmla="*/ 22868 h 338340"/>
                <a:gd name="connsiteX599" fmla="*/ 303604 w 705994"/>
                <a:gd name="connsiteY599" fmla="*/ 23016 h 338340"/>
                <a:gd name="connsiteX600" fmla="*/ 309096 w 705994"/>
                <a:gd name="connsiteY600" fmla="*/ 24644 h 338340"/>
                <a:gd name="connsiteX601" fmla="*/ 312570 w 705994"/>
                <a:gd name="connsiteY601" fmla="*/ 26005 h 338340"/>
                <a:gd name="connsiteX602" fmla="*/ 315472 w 705994"/>
                <a:gd name="connsiteY602" fmla="*/ 27014 h 338340"/>
                <a:gd name="connsiteX603" fmla="*/ 316442 w 705994"/>
                <a:gd name="connsiteY603" fmla="*/ 28407 h 338340"/>
                <a:gd name="connsiteX604" fmla="*/ 316536 w 705994"/>
                <a:gd name="connsiteY604" fmla="*/ 30261 h 338340"/>
                <a:gd name="connsiteX605" fmla="*/ 316145 w 705994"/>
                <a:gd name="connsiteY605" fmla="*/ 31826 h 338340"/>
                <a:gd name="connsiteX606" fmla="*/ 316364 w 705994"/>
                <a:gd name="connsiteY606" fmla="*/ 35612 h 338340"/>
                <a:gd name="connsiteX607" fmla="*/ 317295 w 705994"/>
                <a:gd name="connsiteY607" fmla="*/ 37599 h 338340"/>
                <a:gd name="connsiteX608" fmla="*/ 317639 w 705994"/>
                <a:gd name="connsiteY608" fmla="*/ 40251 h 338340"/>
                <a:gd name="connsiteX609" fmla="*/ 317991 w 705994"/>
                <a:gd name="connsiteY609" fmla="*/ 42786 h 338340"/>
                <a:gd name="connsiteX610" fmla="*/ 317741 w 705994"/>
                <a:gd name="connsiteY610" fmla="*/ 45282 h 338340"/>
                <a:gd name="connsiteX611" fmla="*/ 318187 w 705994"/>
                <a:gd name="connsiteY611" fmla="*/ 46604 h 338340"/>
                <a:gd name="connsiteX612" fmla="*/ 319094 w 705994"/>
                <a:gd name="connsiteY612" fmla="*/ 47387 h 338340"/>
                <a:gd name="connsiteX613" fmla="*/ 319979 w 705994"/>
                <a:gd name="connsiteY613" fmla="*/ 49123 h 338340"/>
                <a:gd name="connsiteX614" fmla="*/ 319689 w 705994"/>
                <a:gd name="connsiteY614" fmla="*/ 50954 h 338340"/>
                <a:gd name="connsiteX615" fmla="*/ 319298 w 705994"/>
                <a:gd name="connsiteY615" fmla="*/ 52018 h 338340"/>
                <a:gd name="connsiteX616" fmla="*/ 319360 w 705994"/>
                <a:gd name="connsiteY616" fmla="*/ 53731 h 338340"/>
                <a:gd name="connsiteX617" fmla="*/ 320409 w 705994"/>
                <a:gd name="connsiteY617" fmla="*/ 55140 h 338340"/>
                <a:gd name="connsiteX618" fmla="*/ 321966 w 705994"/>
                <a:gd name="connsiteY618" fmla="*/ 55413 h 338340"/>
                <a:gd name="connsiteX619" fmla="*/ 323327 w 705994"/>
                <a:gd name="connsiteY619" fmla="*/ 55781 h 338340"/>
                <a:gd name="connsiteX620" fmla="*/ 325017 w 705994"/>
                <a:gd name="connsiteY620" fmla="*/ 57995 h 338340"/>
                <a:gd name="connsiteX621" fmla="*/ 328029 w 705994"/>
                <a:gd name="connsiteY621" fmla="*/ 60545 h 338340"/>
                <a:gd name="connsiteX622" fmla="*/ 329828 w 705994"/>
                <a:gd name="connsiteY622" fmla="*/ 61250 h 338340"/>
                <a:gd name="connsiteX623" fmla="*/ 331901 w 705994"/>
                <a:gd name="connsiteY623" fmla="*/ 62392 h 338340"/>
                <a:gd name="connsiteX624" fmla="*/ 335852 w 705994"/>
                <a:gd name="connsiteY624" fmla="*/ 63518 h 338340"/>
                <a:gd name="connsiteX625" fmla="*/ 338536 w 705994"/>
                <a:gd name="connsiteY625" fmla="*/ 63847 h 338340"/>
                <a:gd name="connsiteX626" fmla="*/ 340116 w 705994"/>
                <a:gd name="connsiteY626" fmla="*/ 64762 h 338340"/>
                <a:gd name="connsiteX627" fmla="*/ 341665 w 705994"/>
                <a:gd name="connsiteY627" fmla="*/ 66945 h 338340"/>
                <a:gd name="connsiteX628" fmla="*/ 344231 w 705994"/>
                <a:gd name="connsiteY628" fmla="*/ 67399 h 338340"/>
                <a:gd name="connsiteX629" fmla="*/ 345874 w 705994"/>
                <a:gd name="connsiteY629" fmla="*/ 68158 h 338340"/>
                <a:gd name="connsiteX630" fmla="*/ 348878 w 705994"/>
                <a:gd name="connsiteY630" fmla="*/ 69057 h 338340"/>
                <a:gd name="connsiteX631" fmla="*/ 350866 w 705994"/>
                <a:gd name="connsiteY631" fmla="*/ 68541 h 338340"/>
                <a:gd name="connsiteX632" fmla="*/ 352610 w 705994"/>
                <a:gd name="connsiteY632" fmla="*/ 67774 h 338340"/>
                <a:gd name="connsiteX633" fmla="*/ 353776 w 705994"/>
                <a:gd name="connsiteY633" fmla="*/ 67923 h 338340"/>
                <a:gd name="connsiteX634" fmla="*/ 356029 w 705994"/>
                <a:gd name="connsiteY634" fmla="*/ 68416 h 338340"/>
                <a:gd name="connsiteX635" fmla="*/ 358666 w 705994"/>
                <a:gd name="connsiteY635" fmla="*/ 68525 h 338340"/>
                <a:gd name="connsiteX636" fmla="*/ 360879 w 705994"/>
                <a:gd name="connsiteY636" fmla="*/ 68001 h 338340"/>
                <a:gd name="connsiteX637" fmla="*/ 362647 w 705994"/>
                <a:gd name="connsiteY637" fmla="*/ 66460 h 338340"/>
                <a:gd name="connsiteX638" fmla="*/ 364705 w 705994"/>
                <a:gd name="connsiteY638" fmla="*/ 64379 h 338340"/>
                <a:gd name="connsiteX639" fmla="*/ 367177 w 705994"/>
                <a:gd name="connsiteY639" fmla="*/ 63323 h 338340"/>
                <a:gd name="connsiteX640" fmla="*/ 370033 w 705994"/>
                <a:gd name="connsiteY640" fmla="*/ 62947 h 338340"/>
                <a:gd name="connsiteX641" fmla="*/ 371988 w 705994"/>
                <a:gd name="connsiteY641" fmla="*/ 62102 h 338340"/>
                <a:gd name="connsiteX642" fmla="*/ 378388 w 705994"/>
                <a:gd name="connsiteY642" fmla="*/ 60694 h 338340"/>
                <a:gd name="connsiteX643" fmla="*/ 380970 w 705994"/>
                <a:gd name="connsiteY643" fmla="*/ 60444 h 338340"/>
                <a:gd name="connsiteX644" fmla="*/ 382973 w 705994"/>
                <a:gd name="connsiteY644" fmla="*/ 59090 h 338340"/>
                <a:gd name="connsiteX645" fmla="*/ 384749 w 705994"/>
                <a:gd name="connsiteY645" fmla="*/ 58026 h 338340"/>
                <a:gd name="connsiteX646" fmla="*/ 387315 w 705994"/>
                <a:gd name="connsiteY646" fmla="*/ 57565 h 338340"/>
                <a:gd name="connsiteX647" fmla="*/ 390781 w 705994"/>
                <a:gd name="connsiteY647" fmla="*/ 58684 h 338340"/>
                <a:gd name="connsiteX648" fmla="*/ 394098 w 705994"/>
                <a:gd name="connsiteY648" fmla="*/ 59615 h 338340"/>
                <a:gd name="connsiteX649" fmla="*/ 398111 w 705994"/>
                <a:gd name="connsiteY649" fmla="*/ 59920 h 338340"/>
                <a:gd name="connsiteX650" fmla="*/ 400779 w 705994"/>
                <a:gd name="connsiteY650" fmla="*/ 61203 h 338340"/>
                <a:gd name="connsiteX651" fmla="*/ 402664 w 705994"/>
                <a:gd name="connsiteY651" fmla="*/ 62415 h 338340"/>
                <a:gd name="connsiteX652" fmla="*/ 405637 w 705994"/>
                <a:gd name="connsiteY652" fmla="*/ 63378 h 338340"/>
                <a:gd name="connsiteX653" fmla="*/ 408939 w 705994"/>
                <a:gd name="connsiteY653" fmla="*/ 62932 h 338340"/>
                <a:gd name="connsiteX654" fmla="*/ 413468 w 705994"/>
                <a:gd name="connsiteY654" fmla="*/ 62548 h 338340"/>
                <a:gd name="connsiteX655" fmla="*/ 416465 w 705994"/>
                <a:gd name="connsiteY655" fmla="*/ 63104 h 338340"/>
                <a:gd name="connsiteX656" fmla="*/ 419594 w 705994"/>
                <a:gd name="connsiteY656" fmla="*/ 65310 h 338340"/>
                <a:gd name="connsiteX657" fmla="*/ 421519 w 705994"/>
                <a:gd name="connsiteY657" fmla="*/ 67070 h 338340"/>
                <a:gd name="connsiteX658" fmla="*/ 423686 w 705994"/>
                <a:gd name="connsiteY658" fmla="*/ 70841 h 338340"/>
                <a:gd name="connsiteX659" fmla="*/ 425955 w 705994"/>
                <a:gd name="connsiteY659" fmla="*/ 72656 h 338340"/>
                <a:gd name="connsiteX660" fmla="*/ 427926 w 705994"/>
                <a:gd name="connsiteY660" fmla="*/ 74143 h 338340"/>
                <a:gd name="connsiteX661" fmla="*/ 430430 w 705994"/>
                <a:gd name="connsiteY661" fmla="*/ 74244 h 338340"/>
                <a:gd name="connsiteX662" fmla="*/ 436665 w 705994"/>
                <a:gd name="connsiteY662" fmla="*/ 74362 h 338340"/>
                <a:gd name="connsiteX663" fmla="*/ 440084 w 705994"/>
                <a:gd name="connsiteY663" fmla="*/ 75144 h 338340"/>
                <a:gd name="connsiteX664" fmla="*/ 442932 w 705994"/>
                <a:gd name="connsiteY664" fmla="*/ 75567 h 338340"/>
                <a:gd name="connsiteX665" fmla="*/ 443612 w 705994"/>
                <a:gd name="connsiteY665" fmla="*/ 76349 h 338340"/>
                <a:gd name="connsiteX666" fmla="*/ 443330 w 705994"/>
                <a:gd name="connsiteY666" fmla="*/ 78923 h 338340"/>
                <a:gd name="connsiteX667" fmla="*/ 443416 w 705994"/>
                <a:gd name="connsiteY667" fmla="*/ 82592 h 338340"/>
                <a:gd name="connsiteX668" fmla="*/ 443377 w 705994"/>
                <a:gd name="connsiteY668" fmla="*/ 84274 h 338340"/>
                <a:gd name="connsiteX669" fmla="*/ 444003 w 705994"/>
                <a:gd name="connsiteY669" fmla="*/ 85541 h 338340"/>
                <a:gd name="connsiteX670" fmla="*/ 444974 w 705994"/>
                <a:gd name="connsiteY670" fmla="*/ 85768 h 338340"/>
                <a:gd name="connsiteX671" fmla="*/ 445506 w 705994"/>
                <a:gd name="connsiteY671" fmla="*/ 87560 h 338340"/>
                <a:gd name="connsiteX672" fmla="*/ 446914 w 705994"/>
                <a:gd name="connsiteY672" fmla="*/ 88616 h 338340"/>
                <a:gd name="connsiteX673" fmla="*/ 449441 w 705994"/>
                <a:gd name="connsiteY673" fmla="*/ 89891 h 338340"/>
                <a:gd name="connsiteX674" fmla="*/ 453697 w 705994"/>
                <a:gd name="connsiteY674" fmla="*/ 94218 h 338340"/>
                <a:gd name="connsiteX675" fmla="*/ 456239 w 705994"/>
                <a:gd name="connsiteY675" fmla="*/ 96064 h 338340"/>
                <a:gd name="connsiteX676" fmla="*/ 458234 w 705994"/>
                <a:gd name="connsiteY676" fmla="*/ 96690 h 338340"/>
                <a:gd name="connsiteX677" fmla="*/ 460855 w 705994"/>
                <a:gd name="connsiteY677" fmla="*/ 96259 h 338340"/>
                <a:gd name="connsiteX678" fmla="*/ 464962 w 705994"/>
                <a:gd name="connsiteY678" fmla="*/ 96275 h 338340"/>
                <a:gd name="connsiteX679" fmla="*/ 471917 w 705994"/>
                <a:gd name="connsiteY679" fmla="*/ 96283 h 338340"/>
                <a:gd name="connsiteX680" fmla="*/ 476682 w 705994"/>
                <a:gd name="connsiteY680" fmla="*/ 97582 h 338340"/>
                <a:gd name="connsiteX681" fmla="*/ 478333 w 705994"/>
                <a:gd name="connsiteY681" fmla="*/ 98466 h 338340"/>
                <a:gd name="connsiteX682" fmla="*/ 483199 w 705994"/>
                <a:gd name="connsiteY682" fmla="*/ 99498 h 338340"/>
                <a:gd name="connsiteX683" fmla="*/ 488550 w 705994"/>
                <a:gd name="connsiteY683" fmla="*/ 100625 h 338340"/>
                <a:gd name="connsiteX684" fmla="*/ 493072 w 705994"/>
                <a:gd name="connsiteY684" fmla="*/ 101806 h 338340"/>
                <a:gd name="connsiteX685" fmla="*/ 495732 w 705994"/>
                <a:gd name="connsiteY685" fmla="*/ 100281 h 338340"/>
                <a:gd name="connsiteX686" fmla="*/ 498071 w 705994"/>
                <a:gd name="connsiteY686" fmla="*/ 100140 h 338340"/>
                <a:gd name="connsiteX687" fmla="*/ 500301 w 705994"/>
                <a:gd name="connsiteY687" fmla="*/ 101243 h 338340"/>
                <a:gd name="connsiteX688" fmla="*/ 502538 w 705994"/>
                <a:gd name="connsiteY688" fmla="*/ 102902 h 338340"/>
                <a:gd name="connsiteX689" fmla="*/ 504260 w 705994"/>
                <a:gd name="connsiteY689" fmla="*/ 102722 h 338340"/>
                <a:gd name="connsiteX690" fmla="*/ 506849 w 705994"/>
                <a:gd name="connsiteY690" fmla="*/ 101947 h 338340"/>
                <a:gd name="connsiteX691" fmla="*/ 515118 w 705994"/>
                <a:gd name="connsiteY691" fmla="*/ 97316 h 338340"/>
                <a:gd name="connsiteX692" fmla="*/ 518021 w 705994"/>
                <a:gd name="connsiteY692" fmla="*/ 95579 h 338340"/>
                <a:gd name="connsiteX693" fmla="*/ 520055 w 705994"/>
                <a:gd name="connsiteY693" fmla="*/ 96025 h 338340"/>
                <a:gd name="connsiteX694" fmla="*/ 521870 w 705994"/>
                <a:gd name="connsiteY694" fmla="*/ 95414 h 338340"/>
                <a:gd name="connsiteX695" fmla="*/ 523255 w 705994"/>
                <a:gd name="connsiteY695" fmla="*/ 94890 h 338340"/>
                <a:gd name="connsiteX696" fmla="*/ 526783 w 705994"/>
                <a:gd name="connsiteY696" fmla="*/ 94171 h 338340"/>
                <a:gd name="connsiteX697" fmla="*/ 528935 w 705994"/>
                <a:gd name="connsiteY697" fmla="*/ 93975 h 338340"/>
                <a:gd name="connsiteX698" fmla="*/ 531149 w 705994"/>
                <a:gd name="connsiteY698" fmla="*/ 93560 h 338340"/>
                <a:gd name="connsiteX699" fmla="*/ 534340 w 705994"/>
                <a:gd name="connsiteY699" fmla="*/ 93279 h 338340"/>
                <a:gd name="connsiteX700" fmla="*/ 540826 w 705994"/>
                <a:gd name="connsiteY700" fmla="*/ 90235 h 338340"/>
                <a:gd name="connsiteX701" fmla="*/ 543455 w 705994"/>
                <a:gd name="connsiteY701" fmla="*/ 89641 h 338340"/>
                <a:gd name="connsiteX702" fmla="*/ 547899 w 705994"/>
                <a:gd name="connsiteY702" fmla="*/ 90486 h 338340"/>
                <a:gd name="connsiteX703" fmla="*/ 550292 w 705994"/>
                <a:gd name="connsiteY703" fmla="*/ 89930 h 338340"/>
                <a:gd name="connsiteX704" fmla="*/ 552679 w 705994"/>
                <a:gd name="connsiteY704" fmla="*/ 88397 h 338340"/>
                <a:gd name="connsiteX705" fmla="*/ 555761 w 705994"/>
                <a:gd name="connsiteY705" fmla="*/ 86809 h 338340"/>
                <a:gd name="connsiteX706" fmla="*/ 556567 w 705994"/>
                <a:gd name="connsiteY706" fmla="*/ 84227 h 338340"/>
                <a:gd name="connsiteX707" fmla="*/ 558147 w 705994"/>
                <a:gd name="connsiteY707" fmla="*/ 80675 h 338340"/>
                <a:gd name="connsiteX708" fmla="*/ 561558 w 705994"/>
                <a:gd name="connsiteY708" fmla="*/ 78062 h 338340"/>
                <a:gd name="connsiteX709" fmla="*/ 564328 w 705994"/>
                <a:gd name="connsiteY709" fmla="*/ 75770 h 338340"/>
                <a:gd name="connsiteX710" fmla="*/ 567152 w 705994"/>
                <a:gd name="connsiteY710" fmla="*/ 73548 h 338340"/>
                <a:gd name="connsiteX711" fmla="*/ 570626 w 705994"/>
                <a:gd name="connsiteY711" fmla="*/ 71686 h 338340"/>
                <a:gd name="connsiteX712" fmla="*/ 573896 w 705994"/>
                <a:gd name="connsiteY712" fmla="*/ 70340 h 338340"/>
                <a:gd name="connsiteX713" fmla="*/ 578058 w 705994"/>
                <a:gd name="connsiteY713" fmla="*/ 66796 h 338340"/>
                <a:gd name="connsiteX714" fmla="*/ 581375 w 705994"/>
                <a:gd name="connsiteY714" fmla="*/ 64997 h 338340"/>
                <a:gd name="connsiteX715" fmla="*/ 583026 w 705994"/>
                <a:gd name="connsiteY715" fmla="*/ 64410 h 338340"/>
                <a:gd name="connsiteX716" fmla="*/ 584989 w 705994"/>
                <a:gd name="connsiteY716" fmla="*/ 65060 h 338340"/>
                <a:gd name="connsiteX717" fmla="*/ 588659 w 705994"/>
                <a:gd name="connsiteY717" fmla="*/ 65537 h 338340"/>
                <a:gd name="connsiteX718" fmla="*/ 591319 w 705994"/>
                <a:gd name="connsiteY718" fmla="*/ 65396 h 338340"/>
                <a:gd name="connsiteX719" fmla="*/ 592821 w 705994"/>
                <a:gd name="connsiteY719" fmla="*/ 65803 h 338340"/>
                <a:gd name="connsiteX720" fmla="*/ 595809 w 705994"/>
                <a:gd name="connsiteY720" fmla="*/ 67540 h 338340"/>
                <a:gd name="connsiteX721" fmla="*/ 598532 w 705994"/>
                <a:gd name="connsiteY721" fmla="*/ 69057 h 338340"/>
                <a:gd name="connsiteX722" fmla="*/ 600613 w 705994"/>
                <a:gd name="connsiteY722" fmla="*/ 71764 h 338340"/>
                <a:gd name="connsiteX723" fmla="*/ 604485 w 705994"/>
                <a:gd name="connsiteY723" fmla="*/ 75527 h 338340"/>
                <a:gd name="connsiteX724" fmla="*/ 606473 w 705994"/>
                <a:gd name="connsiteY724" fmla="*/ 76787 h 338340"/>
                <a:gd name="connsiteX725" fmla="*/ 607881 w 705994"/>
                <a:gd name="connsiteY725" fmla="*/ 77311 h 338340"/>
                <a:gd name="connsiteX726" fmla="*/ 611370 w 705994"/>
                <a:gd name="connsiteY726" fmla="*/ 77663 h 338340"/>
                <a:gd name="connsiteX727" fmla="*/ 614218 w 705994"/>
                <a:gd name="connsiteY727" fmla="*/ 77851 h 338340"/>
                <a:gd name="connsiteX728" fmla="*/ 615924 w 705994"/>
                <a:gd name="connsiteY728" fmla="*/ 76990 h 338340"/>
                <a:gd name="connsiteX729" fmla="*/ 618795 w 705994"/>
                <a:gd name="connsiteY729" fmla="*/ 75418 h 338340"/>
                <a:gd name="connsiteX730" fmla="*/ 623371 w 705994"/>
                <a:gd name="connsiteY730" fmla="*/ 73415 h 338340"/>
                <a:gd name="connsiteX731" fmla="*/ 625171 w 705994"/>
                <a:gd name="connsiteY731" fmla="*/ 73470 h 338340"/>
                <a:gd name="connsiteX732" fmla="*/ 628120 w 705994"/>
                <a:gd name="connsiteY732" fmla="*/ 74534 h 338340"/>
                <a:gd name="connsiteX733" fmla="*/ 632517 w 705994"/>
                <a:gd name="connsiteY733" fmla="*/ 76497 h 338340"/>
                <a:gd name="connsiteX734" fmla="*/ 634277 w 705994"/>
                <a:gd name="connsiteY734" fmla="*/ 77968 h 33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Lst>
              <a:rect l="l" t="t" r="r" b="b"/>
              <a:pathLst>
                <a:path w="705994" h="338340">
                  <a:moveTo>
                    <a:pt x="635420" y="79776"/>
                  </a:moveTo>
                  <a:lnTo>
                    <a:pt x="633362" y="84485"/>
                  </a:lnTo>
                  <a:lnTo>
                    <a:pt x="629247" y="93889"/>
                  </a:lnTo>
                  <a:lnTo>
                    <a:pt x="625765" y="101806"/>
                  </a:lnTo>
                  <a:lnTo>
                    <a:pt x="623919" y="106250"/>
                  </a:lnTo>
                  <a:lnTo>
                    <a:pt x="622573" y="109630"/>
                  </a:lnTo>
                  <a:lnTo>
                    <a:pt x="621173" y="112830"/>
                  </a:lnTo>
                  <a:lnTo>
                    <a:pt x="620969" y="114746"/>
                  </a:lnTo>
                  <a:lnTo>
                    <a:pt x="619397" y="117829"/>
                  </a:lnTo>
                  <a:lnTo>
                    <a:pt x="616471" y="121545"/>
                  </a:lnTo>
                  <a:lnTo>
                    <a:pt x="615837" y="125566"/>
                  </a:lnTo>
                  <a:lnTo>
                    <a:pt x="615955" y="129173"/>
                  </a:lnTo>
                  <a:lnTo>
                    <a:pt x="615704" y="132396"/>
                  </a:lnTo>
                  <a:lnTo>
                    <a:pt x="612496" y="134438"/>
                  </a:lnTo>
                  <a:lnTo>
                    <a:pt x="609985" y="136253"/>
                  </a:lnTo>
                  <a:lnTo>
                    <a:pt x="610705" y="142340"/>
                  </a:lnTo>
                  <a:lnTo>
                    <a:pt x="611996" y="144632"/>
                  </a:lnTo>
                  <a:lnTo>
                    <a:pt x="614085" y="147104"/>
                  </a:lnTo>
                  <a:lnTo>
                    <a:pt x="616283" y="149083"/>
                  </a:lnTo>
                  <a:lnTo>
                    <a:pt x="618185" y="150750"/>
                  </a:lnTo>
                  <a:lnTo>
                    <a:pt x="620281" y="149952"/>
                  </a:lnTo>
                  <a:lnTo>
                    <a:pt x="622057" y="147409"/>
                  </a:lnTo>
                  <a:lnTo>
                    <a:pt x="625484" y="145172"/>
                  </a:lnTo>
                  <a:lnTo>
                    <a:pt x="627385" y="145117"/>
                  </a:lnTo>
                  <a:lnTo>
                    <a:pt x="628714" y="145633"/>
                  </a:lnTo>
                  <a:lnTo>
                    <a:pt x="631687" y="145782"/>
                  </a:lnTo>
                  <a:lnTo>
                    <a:pt x="634731" y="144968"/>
                  </a:lnTo>
                  <a:lnTo>
                    <a:pt x="637117" y="144796"/>
                  </a:lnTo>
                  <a:lnTo>
                    <a:pt x="640199" y="145344"/>
                  </a:lnTo>
                  <a:lnTo>
                    <a:pt x="641311" y="145876"/>
                  </a:lnTo>
                  <a:lnTo>
                    <a:pt x="643900" y="146862"/>
                  </a:lnTo>
                  <a:lnTo>
                    <a:pt x="646693" y="149013"/>
                  </a:lnTo>
                  <a:lnTo>
                    <a:pt x="648649" y="151415"/>
                  </a:lnTo>
                  <a:lnTo>
                    <a:pt x="650073" y="151876"/>
                  </a:lnTo>
                  <a:lnTo>
                    <a:pt x="650800" y="151110"/>
                  </a:lnTo>
                  <a:lnTo>
                    <a:pt x="652365" y="148974"/>
                  </a:lnTo>
                  <a:lnTo>
                    <a:pt x="654563" y="146916"/>
                  </a:lnTo>
                  <a:lnTo>
                    <a:pt x="657231" y="143536"/>
                  </a:lnTo>
                  <a:lnTo>
                    <a:pt x="659242" y="140939"/>
                  </a:lnTo>
                  <a:lnTo>
                    <a:pt x="660822" y="140540"/>
                  </a:lnTo>
                  <a:lnTo>
                    <a:pt x="663873" y="140548"/>
                  </a:lnTo>
                  <a:lnTo>
                    <a:pt x="665242" y="139922"/>
                  </a:lnTo>
                  <a:lnTo>
                    <a:pt x="667550" y="139593"/>
                  </a:lnTo>
                  <a:lnTo>
                    <a:pt x="669592" y="140556"/>
                  </a:lnTo>
                  <a:lnTo>
                    <a:pt x="675272" y="141064"/>
                  </a:lnTo>
                  <a:lnTo>
                    <a:pt x="676798" y="142394"/>
                  </a:lnTo>
                  <a:lnTo>
                    <a:pt x="679489" y="146345"/>
                  </a:lnTo>
                  <a:lnTo>
                    <a:pt x="681014" y="148450"/>
                  </a:lnTo>
                  <a:lnTo>
                    <a:pt x="683658" y="149506"/>
                  </a:lnTo>
                  <a:lnTo>
                    <a:pt x="685255" y="150233"/>
                  </a:lnTo>
                  <a:lnTo>
                    <a:pt x="686671" y="150797"/>
                  </a:lnTo>
                  <a:lnTo>
                    <a:pt x="688079" y="151814"/>
                  </a:lnTo>
                  <a:lnTo>
                    <a:pt x="688415" y="153042"/>
                  </a:lnTo>
                  <a:lnTo>
                    <a:pt x="688986" y="154920"/>
                  </a:lnTo>
                  <a:lnTo>
                    <a:pt x="689847" y="155999"/>
                  </a:lnTo>
                  <a:lnTo>
                    <a:pt x="691451" y="157063"/>
                  </a:lnTo>
                  <a:lnTo>
                    <a:pt x="692671" y="157705"/>
                  </a:lnTo>
                  <a:lnTo>
                    <a:pt x="693054" y="159058"/>
                  </a:lnTo>
                  <a:lnTo>
                    <a:pt x="693438" y="159723"/>
                  </a:lnTo>
                  <a:lnTo>
                    <a:pt x="694557" y="160670"/>
                  </a:lnTo>
                  <a:lnTo>
                    <a:pt x="697850" y="164707"/>
                  </a:lnTo>
                  <a:lnTo>
                    <a:pt x="699454" y="165787"/>
                  </a:lnTo>
                  <a:lnTo>
                    <a:pt x="701895" y="168118"/>
                  </a:lnTo>
                  <a:lnTo>
                    <a:pt x="702912" y="170050"/>
                  </a:lnTo>
                  <a:lnTo>
                    <a:pt x="702967" y="172076"/>
                  </a:lnTo>
                  <a:lnTo>
                    <a:pt x="703601" y="173618"/>
                  </a:lnTo>
                  <a:lnTo>
                    <a:pt x="705228" y="175933"/>
                  </a:lnTo>
                  <a:lnTo>
                    <a:pt x="705995" y="177498"/>
                  </a:lnTo>
                  <a:lnTo>
                    <a:pt x="705690" y="179618"/>
                  </a:lnTo>
                  <a:lnTo>
                    <a:pt x="705956" y="181496"/>
                  </a:lnTo>
                  <a:lnTo>
                    <a:pt x="705322" y="183428"/>
                  </a:lnTo>
                  <a:lnTo>
                    <a:pt x="702701" y="184860"/>
                  </a:lnTo>
                  <a:lnTo>
                    <a:pt x="701793" y="185541"/>
                  </a:lnTo>
                  <a:lnTo>
                    <a:pt x="699900" y="185603"/>
                  </a:lnTo>
                  <a:lnTo>
                    <a:pt x="696692" y="184883"/>
                  </a:lnTo>
                  <a:lnTo>
                    <a:pt x="693571" y="185290"/>
                  </a:lnTo>
                  <a:lnTo>
                    <a:pt x="689839" y="184492"/>
                  </a:lnTo>
                  <a:lnTo>
                    <a:pt x="686913" y="182795"/>
                  </a:lnTo>
                  <a:lnTo>
                    <a:pt x="685348" y="181425"/>
                  </a:lnTo>
                  <a:lnTo>
                    <a:pt x="682853" y="180620"/>
                  </a:lnTo>
                  <a:lnTo>
                    <a:pt x="681679" y="181042"/>
                  </a:lnTo>
                  <a:lnTo>
                    <a:pt x="680201" y="182802"/>
                  </a:lnTo>
                  <a:lnTo>
                    <a:pt x="678574" y="182489"/>
                  </a:lnTo>
                  <a:lnTo>
                    <a:pt x="677071" y="182802"/>
                  </a:lnTo>
                  <a:lnTo>
                    <a:pt x="673206" y="182443"/>
                  </a:lnTo>
                  <a:lnTo>
                    <a:pt x="671102" y="181997"/>
                  </a:lnTo>
                  <a:lnTo>
                    <a:pt x="667777" y="183225"/>
                  </a:lnTo>
                  <a:lnTo>
                    <a:pt x="665892" y="183608"/>
                  </a:lnTo>
                  <a:lnTo>
                    <a:pt x="662356" y="185110"/>
                  </a:lnTo>
                  <a:lnTo>
                    <a:pt x="660235" y="187715"/>
                  </a:lnTo>
                  <a:lnTo>
                    <a:pt x="658647" y="188334"/>
                  </a:lnTo>
                  <a:lnTo>
                    <a:pt x="657098" y="188208"/>
                  </a:lnTo>
                  <a:lnTo>
                    <a:pt x="655995" y="187254"/>
                  </a:lnTo>
                  <a:lnTo>
                    <a:pt x="654383" y="186104"/>
                  </a:lnTo>
                  <a:lnTo>
                    <a:pt x="651989" y="186166"/>
                  </a:lnTo>
                  <a:lnTo>
                    <a:pt x="651277" y="186659"/>
                  </a:lnTo>
                  <a:lnTo>
                    <a:pt x="650980" y="187715"/>
                  </a:lnTo>
                  <a:lnTo>
                    <a:pt x="650198" y="190923"/>
                  </a:lnTo>
                  <a:lnTo>
                    <a:pt x="650214" y="192362"/>
                  </a:lnTo>
                  <a:lnTo>
                    <a:pt x="649689" y="193294"/>
                  </a:lnTo>
                  <a:lnTo>
                    <a:pt x="648273" y="193599"/>
                  </a:lnTo>
                  <a:lnTo>
                    <a:pt x="645793" y="193513"/>
                  </a:lnTo>
                  <a:lnTo>
                    <a:pt x="641905" y="193302"/>
                  </a:lnTo>
                  <a:lnTo>
                    <a:pt x="639276" y="192472"/>
                  </a:lnTo>
                  <a:lnTo>
                    <a:pt x="637696" y="192824"/>
                  </a:lnTo>
                  <a:lnTo>
                    <a:pt x="635545" y="194561"/>
                  </a:lnTo>
                  <a:lnTo>
                    <a:pt x="634011" y="194843"/>
                  </a:lnTo>
                  <a:lnTo>
                    <a:pt x="632767" y="195578"/>
                  </a:lnTo>
                  <a:lnTo>
                    <a:pt x="631758" y="198136"/>
                  </a:lnTo>
                  <a:lnTo>
                    <a:pt x="630178" y="199724"/>
                  </a:lnTo>
                  <a:lnTo>
                    <a:pt x="628269" y="201696"/>
                  </a:lnTo>
                  <a:lnTo>
                    <a:pt x="626219" y="205897"/>
                  </a:lnTo>
                  <a:lnTo>
                    <a:pt x="625093" y="208299"/>
                  </a:lnTo>
                  <a:lnTo>
                    <a:pt x="625452" y="209590"/>
                  </a:lnTo>
                  <a:lnTo>
                    <a:pt x="625703" y="211154"/>
                  </a:lnTo>
                  <a:lnTo>
                    <a:pt x="624756" y="212931"/>
                  </a:lnTo>
                  <a:lnTo>
                    <a:pt x="622832" y="214581"/>
                  </a:lnTo>
                  <a:lnTo>
                    <a:pt x="621283" y="214886"/>
                  </a:lnTo>
                  <a:lnTo>
                    <a:pt x="618967" y="216474"/>
                  </a:lnTo>
                  <a:lnTo>
                    <a:pt x="615783" y="219330"/>
                  </a:lnTo>
                  <a:lnTo>
                    <a:pt x="613404" y="221724"/>
                  </a:lnTo>
                  <a:lnTo>
                    <a:pt x="610306" y="222303"/>
                  </a:lnTo>
                  <a:lnTo>
                    <a:pt x="608108" y="222913"/>
                  </a:lnTo>
                  <a:lnTo>
                    <a:pt x="603234" y="223656"/>
                  </a:lnTo>
                  <a:lnTo>
                    <a:pt x="602029" y="223844"/>
                  </a:lnTo>
                  <a:lnTo>
                    <a:pt x="596685" y="224212"/>
                  </a:lnTo>
                  <a:lnTo>
                    <a:pt x="592727" y="222929"/>
                  </a:lnTo>
                  <a:lnTo>
                    <a:pt x="590646" y="223124"/>
                  </a:lnTo>
                  <a:lnTo>
                    <a:pt x="588799" y="223852"/>
                  </a:lnTo>
                  <a:lnTo>
                    <a:pt x="587861" y="224642"/>
                  </a:lnTo>
                  <a:lnTo>
                    <a:pt x="587532" y="226144"/>
                  </a:lnTo>
                  <a:lnTo>
                    <a:pt x="587204" y="227529"/>
                  </a:lnTo>
                  <a:lnTo>
                    <a:pt x="585701" y="229680"/>
                  </a:lnTo>
                  <a:lnTo>
                    <a:pt x="582674" y="232528"/>
                  </a:lnTo>
                  <a:lnTo>
                    <a:pt x="580178" y="234413"/>
                  </a:lnTo>
                  <a:lnTo>
                    <a:pt x="578261" y="236854"/>
                  </a:lnTo>
                  <a:lnTo>
                    <a:pt x="577174" y="237739"/>
                  </a:lnTo>
                  <a:lnTo>
                    <a:pt x="574983" y="238669"/>
                  </a:lnTo>
                  <a:lnTo>
                    <a:pt x="573802" y="239170"/>
                  </a:lnTo>
                  <a:lnTo>
                    <a:pt x="571056" y="241337"/>
                  </a:lnTo>
                  <a:lnTo>
                    <a:pt x="568873" y="243270"/>
                  </a:lnTo>
                  <a:lnTo>
                    <a:pt x="567434" y="243810"/>
                  </a:lnTo>
                  <a:lnTo>
                    <a:pt x="565697" y="243301"/>
                  </a:lnTo>
                  <a:lnTo>
                    <a:pt x="564547" y="243137"/>
                  </a:lnTo>
                  <a:lnTo>
                    <a:pt x="561151" y="242394"/>
                  </a:lnTo>
                  <a:lnTo>
                    <a:pt x="558851" y="242300"/>
                  </a:lnTo>
                  <a:lnTo>
                    <a:pt x="555636" y="241822"/>
                  </a:lnTo>
                  <a:lnTo>
                    <a:pt x="548110" y="239561"/>
                  </a:lnTo>
                  <a:lnTo>
                    <a:pt x="545692" y="238505"/>
                  </a:lnTo>
                  <a:lnTo>
                    <a:pt x="543557" y="235626"/>
                  </a:lnTo>
                  <a:lnTo>
                    <a:pt x="541624" y="234163"/>
                  </a:lnTo>
                  <a:lnTo>
                    <a:pt x="539003" y="234007"/>
                  </a:lnTo>
                  <a:lnTo>
                    <a:pt x="535068" y="234007"/>
                  </a:lnTo>
                  <a:lnTo>
                    <a:pt x="533308" y="233436"/>
                  </a:lnTo>
                  <a:lnTo>
                    <a:pt x="530350" y="233975"/>
                  </a:lnTo>
                  <a:lnTo>
                    <a:pt x="527120" y="236902"/>
                  </a:lnTo>
                  <a:lnTo>
                    <a:pt x="525594" y="239076"/>
                  </a:lnTo>
                  <a:lnTo>
                    <a:pt x="524272" y="241306"/>
                  </a:lnTo>
                  <a:lnTo>
                    <a:pt x="522653" y="246055"/>
                  </a:lnTo>
                  <a:lnTo>
                    <a:pt x="521932" y="249223"/>
                  </a:lnTo>
                  <a:lnTo>
                    <a:pt x="521385" y="251007"/>
                  </a:lnTo>
                  <a:lnTo>
                    <a:pt x="519656" y="253847"/>
                  </a:lnTo>
                  <a:lnTo>
                    <a:pt x="519468" y="255435"/>
                  </a:lnTo>
                  <a:lnTo>
                    <a:pt x="520063" y="256812"/>
                  </a:lnTo>
                  <a:lnTo>
                    <a:pt x="521307" y="258361"/>
                  </a:lnTo>
                  <a:lnTo>
                    <a:pt x="522050" y="260794"/>
                  </a:lnTo>
                  <a:lnTo>
                    <a:pt x="523865" y="263376"/>
                  </a:lnTo>
                  <a:lnTo>
                    <a:pt x="525649" y="265387"/>
                  </a:lnTo>
                  <a:lnTo>
                    <a:pt x="529005" y="268625"/>
                  </a:lnTo>
                  <a:lnTo>
                    <a:pt x="529959" y="270323"/>
                  </a:lnTo>
                  <a:lnTo>
                    <a:pt x="531094" y="272263"/>
                  </a:lnTo>
                  <a:lnTo>
                    <a:pt x="531336" y="274157"/>
                  </a:lnTo>
                  <a:lnTo>
                    <a:pt x="531125" y="275393"/>
                  </a:lnTo>
                  <a:lnTo>
                    <a:pt x="529920" y="276339"/>
                  </a:lnTo>
                  <a:lnTo>
                    <a:pt x="527566" y="276817"/>
                  </a:lnTo>
                  <a:lnTo>
                    <a:pt x="526431" y="278123"/>
                  </a:lnTo>
                  <a:lnTo>
                    <a:pt x="524702" y="279875"/>
                  </a:lnTo>
                  <a:lnTo>
                    <a:pt x="522653" y="281894"/>
                  </a:lnTo>
                  <a:lnTo>
                    <a:pt x="521690" y="282003"/>
                  </a:lnTo>
                  <a:lnTo>
                    <a:pt x="520532" y="282543"/>
                  </a:lnTo>
                  <a:lnTo>
                    <a:pt x="514735" y="285039"/>
                  </a:lnTo>
                  <a:lnTo>
                    <a:pt x="512529" y="285735"/>
                  </a:lnTo>
                  <a:lnTo>
                    <a:pt x="510792" y="286565"/>
                  </a:lnTo>
                  <a:lnTo>
                    <a:pt x="508734" y="289099"/>
                  </a:lnTo>
                  <a:lnTo>
                    <a:pt x="507115" y="290985"/>
                  </a:lnTo>
                  <a:lnTo>
                    <a:pt x="505112" y="293488"/>
                  </a:lnTo>
                  <a:lnTo>
                    <a:pt x="504228" y="294591"/>
                  </a:lnTo>
                  <a:lnTo>
                    <a:pt x="502452" y="297087"/>
                  </a:lnTo>
                  <a:lnTo>
                    <a:pt x="500113" y="299935"/>
                  </a:lnTo>
                  <a:lnTo>
                    <a:pt x="498815" y="301460"/>
                  </a:lnTo>
                  <a:lnTo>
                    <a:pt x="498110" y="302368"/>
                  </a:lnTo>
                  <a:lnTo>
                    <a:pt x="497468" y="303565"/>
                  </a:lnTo>
                  <a:lnTo>
                    <a:pt x="495020" y="304480"/>
                  </a:lnTo>
                  <a:lnTo>
                    <a:pt x="493001" y="305458"/>
                  </a:lnTo>
                  <a:lnTo>
                    <a:pt x="489950" y="306929"/>
                  </a:lnTo>
                  <a:lnTo>
                    <a:pt x="485577" y="308541"/>
                  </a:lnTo>
                  <a:lnTo>
                    <a:pt x="482041" y="310105"/>
                  </a:lnTo>
                  <a:lnTo>
                    <a:pt x="479796" y="311388"/>
                  </a:lnTo>
                  <a:lnTo>
                    <a:pt x="476455" y="313008"/>
                  </a:lnTo>
                  <a:lnTo>
                    <a:pt x="474186" y="313524"/>
                  </a:lnTo>
                  <a:lnTo>
                    <a:pt x="469617" y="313461"/>
                  </a:lnTo>
                  <a:lnTo>
                    <a:pt x="463969" y="313876"/>
                  </a:lnTo>
                  <a:lnTo>
                    <a:pt x="459854" y="314189"/>
                  </a:lnTo>
                  <a:lnTo>
                    <a:pt x="456764" y="313798"/>
                  </a:lnTo>
                  <a:lnTo>
                    <a:pt x="452093" y="313571"/>
                  </a:lnTo>
                  <a:lnTo>
                    <a:pt x="448518" y="313258"/>
                  </a:lnTo>
                  <a:lnTo>
                    <a:pt x="446132" y="313860"/>
                  </a:lnTo>
                  <a:lnTo>
                    <a:pt x="440507" y="314494"/>
                  </a:lnTo>
                  <a:lnTo>
                    <a:pt x="439247" y="314635"/>
                  </a:lnTo>
                  <a:lnTo>
                    <a:pt x="429225" y="316168"/>
                  </a:lnTo>
                  <a:lnTo>
                    <a:pt x="424797" y="316982"/>
                  </a:lnTo>
                  <a:lnTo>
                    <a:pt x="420745" y="317358"/>
                  </a:lnTo>
                  <a:lnTo>
                    <a:pt x="417763" y="317952"/>
                  </a:lnTo>
                  <a:lnTo>
                    <a:pt x="416074" y="318703"/>
                  </a:lnTo>
                  <a:lnTo>
                    <a:pt x="413570" y="319767"/>
                  </a:lnTo>
                  <a:lnTo>
                    <a:pt x="412248" y="320237"/>
                  </a:lnTo>
                  <a:lnTo>
                    <a:pt x="407812" y="322333"/>
                  </a:lnTo>
                  <a:lnTo>
                    <a:pt x="397939" y="326652"/>
                  </a:lnTo>
                  <a:lnTo>
                    <a:pt x="391336" y="330149"/>
                  </a:lnTo>
                  <a:lnTo>
                    <a:pt x="390249" y="330744"/>
                  </a:lnTo>
                  <a:lnTo>
                    <a:pt x="385797" y="333208"/>
                  </a:lnTo>
                  <a:lnTo>
                    <a:pt x="383223" y="334170"/>
                  </a:lnTo>
                  <a:lnTo>
                    <a:pt x="381432" y="336361"/>
                  </a:lnTo>
                  <a:lnTo>
                    <a:pt x="380000" y="337745"/>
                  </a:lnTo>
                  <a:lnTo>
                    <a:pt x="378498" y="338340"/>
                  </a:lnTo>
                  <a:lnTo>
                    <a:pt x="375822" y="336932"/>
                  </a:lnTo>
                  <a:lnTo>
                    <a:pt x="373929" y="337010"/>
                  </a:lnTo>
                  <a:lnTo>
                    <a:pt x="367881" y="336494"/>
                  </a:lnTo>
                  <a:lnTo>
                    <a:pt x="367881" y="330094"/>
                  </a:lnTo>
                  <a:lnTo>
                    <a:pt x="363641" y="330994"/>
                  </a:lnTo>
                  <a:lnTo>
                    <a:pt x="356874" y="332441"/>
                  </a:lnTo>
                  <a:lnTo>
                    <a:pt x="350600" y="333779"/>
                  </a:lnTo>
                  <a:lnTo>
                    <a:pt x="344857" y="330712"/>
                  </a:lnTo>
                  <a:lnTo>
                    <a:pt x="340429" y="328342"/>
                  </a:lnTo>
                  <a:lnTo>
                    <a:pt x="336580" y="326300"/>
                  </a:lnTo>
                  <a:lnTo>
                    <a:pt x="330744" y="324946"/>
                  </a:lnTo>
                  <a:lnTo>
                    <a:pt x="325650" y="323765"/>
                  </a:lnTo>
                  <a:lnTo>
                    <a:pt x="316466" y="321817"/>
                  </a:lnTo>
                  <a:lnTo>
                    <a:pt x="312429" y="320111"/>
                  </a:lnTo>
                  <a:lnTo>
                    <a:pt x="310387" y="317850"/>
                  </a:lnTo>
                  <a:lnTo>
                    <a:pt x="306741" y="312718"/>
                  </a:lnTo>
                  <a:lnTo>
                    <a:pt x="305560" y="311701"/>
                  </a:lnTo>
                  <a:lnTo>
                    <a:pt x="303784" y="310997"/>
                  </a:lnTo>
                  <a:lnTo>
                    <a:pt x="301946" y="310551"/>
                  </a:lnTo>
                  <a:lnTo>
                    <a:pt x="297956" y="310575"/>
                  </a:lnTo>
                  <a:lnTo>
                    <a:pt x="293089" y="310176"/>
                  </a:lnTo>
                  <a:lnTo>
                    <a:pt x="286080" y="309096"/>
                  </a:lnTo>
                  <a:lnTo>
                    <a:pt x="280509" y="308228"/>
                  </a:lnTo>
                  <a:lnTo>
                    <a:pt x="271012" y="306624"/>
                  </a:lnTo>
                  <a:lnTo>
                    <a:pt x="268759" y="306428"/>
                  </a:lnTo>
                  <a:lnTo>
                    <a:pt x="263791" y="307852"/>
                  </a:lnTo>
                  <a:lnTo>
                    <a:pt x="257422" y="309675"/>
                  </a:lnTo>
                  <a:lnTo>
                    <a:pt x="245992" y="308243"/>
                  </a:lnTo>
                  <a:lnTo>
                    <a:pt x="240923" y="307578"/>
                  </a:lnTo>
                  <a:lnTo>
                    <a:pt x="230650" y="306217"/>
                  </a:lnTo>
                  <a:lnTo>
                    <a:pt x="219025" y="304676"/>
                  </a:lnTo>
                  <a:lnTo>
                    <a:pt x="207759" y="303080"/>
                  </a:lnTo>
                  <a:lnTo>
                    <a:pt x="199576" y="303956"/>
                  </a:lnTo>
                  <a:lnTo>
                    <a:pt x="195015" y="304449"/>
                  </a:lnTo>
                  <a:lnTo>
                    <a:pt x="189750" y="305153"/>
                  </a:lnTo>
                  <a:lnTo>
                    <a:pt x="189022" y="304363"/>
                  </a:lnTo>
                  <a:lnTo>
                    <a:pt x="188811" y="301304"/>
                  </a:lnTo>
                  <a:lnTo>
                    <a:pt x="187864" y="298933"/>
                  </a:lnTo>
                  <a:lnTo>
                    <a:pt x="184985" y="296367"/>
                  </a:lnTo>
                  <a:lnTo>
                    <a:pt x="183053" y="293927"/>
                  </a:lnTo>
                  <a:lnTo>
                    <a:pt x="179368" y="290617"/>
                  </a:lnTo>
                  <a:lnTo>
                    <a:pt x="178210" y="288528"/>
                  </a:lnTo>
                  <a:lnTo>
                    <a:pt x="177819" y="285289"/>
                  </a:lnTo>
                  <a:lnTo>
                    <a:pt x="174423" y="276832"/>
                  </a:lnTo>
                  <a:lnTo>
                    <a:pt x="172311" y="271082"/>
                  </a:lnTo>
                  <a:lnTo>
                    <a:pt x="171779" y="269916"/>
                  </a:lnTo>
                  <a:lnTo>
                    <a:pt x="170872" y="268039"/>
                  </a:lnTo>
                  <a:lnTo>
                    <a:pt x="169683" y="267061"/>
                  </a:lnTo>
                  <a:lnTo>
                    <a:pt x="167156" y="266458"/>
                  </a:lnTo>
                  <a:lnTo>
                    <a:pt x="166475" y="265441"/>
                  </a:lnTo>
                  <a:lnTo>
                    <a:pt x="166475" y="263446"/>
                  </a:lnTo>
                  <a:lnTo>
                    <a:pt x="166874" y="260685"/>
                  </a:lnTo>
                  <a:lnTo>
                    <a:pt x="167390" y="258666"/>
                  </a:lnTo>
                  <a:lnTo>
                    <a:pt x="167022" y="258158"/>
                  </a:lnTo>
                  <a:lnTo>
                    <a:pt x="160427" y="258729"/>
                  </a:lnTo>
                  <a:lnTo>
                    <a:pt x="156383" y="257391"/>
                  </a:lnTo>
                  <a:lnTo>
                    <a:pt x="153011" y="255936"/>
                  </a:lnTo>
                  <a:lnTo>
                    <a:pt x="148223" y="252212"/>
                  </a:lnTo>
                  <a:lnTo>
                    <a:pt x="145383" y="250772"/>
                  </a:lnTo>
                  <a:lnTo>
                    <a:pt x="141745" y="246908"/>
                  </a:lnTo>
                  <a:lnTo>
                    <a:pt x="136456" y="245992"/>
                  </a:lnTo>
                  <a:lnTo>
                    <a:pt x="134485" y="244474"/>
                  </a:lnTo>
                  <a:lnTo>
                    <a:pt x="131997" y="241157"/>
                  </a:lnTo>
                  <a:lnTo>
                    <a:pt x="129830" y="239022"/>
                  </a:lnTo>
                  <a:lnTo>
                    <a:pt x="126747" y="237676"/>
                  </a:lnTo>
                  <a:lnTo>
                    <a:pt x="121881" y="236479"/>
                  </a:lnTo>
                  <a:lnTo>
                    <a:pt x="113573" y="235337"/>
                  </a:lnTo>
                  <a:lnTo>
                    <a:pt x="110756" y="234852"/>
                  </a:lnTo>
                  <a:lnTo>
                    <a:pt x="106172" y="235618"/>
                  </a:lnTo>
                  <a:lnTo>
                    <a:pt x="102769" y="235681"/>
                  </a:lnTo>
                  <a:lnTo>
                    <a:pt x="97253" y="234867"/>
                  </a:lnTo>
                  <a:lnTo>
                    <a:pt x="94108" y="233842"/>
                  </a:lnTo>
                  <a:lnTo>
                    <a:pt x="90228" y="233811"/>
                  </a:lnTo>
                  <a:lnTo>
                    <a:pt x="87701" y="233827"/>
                  </a:lnTo>
                  <a:lnTo>
                    <a:pt x="84329" y="233592"/>
                  </a:lnTo>
                  <a:lnTo>
                    <a:pt x="82701" y="232919"/>
                  </a:lnTo>
                  <a:lnTo>
                    <a:pt x="81192" y="232098"/>
                  </a:lnTo>
                  <a:lnTo>
                    <a:pt x="78359" y="232301"/>
                  </a:lnTo>
                  <a:lnTo>
                    <a:pt x="76380" y="231480"/>
                  </a:lnTo>
                  <a:lnTo>
                    <a:pt x="74534" y="229946"/>
                  </a:lnTo>
                  <a:lnTo>
                    <a:pt x="72602" y="229219"/>
                  </a:lnTo>
                  <a:lnTo>
                    <a:pt x="70489" y="229266"/>
                  </a:lnTo>
                  <a:lnTo>
                    <a:pt x="69621" y="229946"/>
                  </a:lnTo>
                  <a:lnTo>
                    <a:pt x="68807" y="229884"/>
                  </a:lnTo>
                  <a:lnTo>
                    <a:pt x="68283" y="227811"/>
                  </a:lnTo>
                  <a:lnTo>
                    <a:pt x="66303" y="224454"/>
                  </a:lnTo>
                  <a:lnTo>
                    <a:pt x="66006" y="222945"/>
                  </a:lnTo>
                  <a:lnTo>
                    <a:pt x="64794" y="221208"/>
                  </a:lnTo>
                  <a:lnTo>
                    <a:pt x="64082" y="219627"/>
                  </a:lnTo>
                  <a:lnTo>
                    <a:pt x="64277" y="217445"/>
                  </a:lnTo>
                  <a:lnTo>
                    <a:pt x="65130" y="213197"/>
                  </a:lnTo>
                  <a:lnTo>
                    <a:pt x="67031" y="209347"/>
                  </a:lnTo>
                  <a:lnTo>
                    <a:pt x="68267" y="208346"/>
                  </a:lnTo>
                  <a:lnTo>
                    <a:pt x="69026" y="207204"/>
                  </a:lnTo>
                  <a:lnTo>
                    <a:pt x="70622" y="205209"/>
                  </a:lnTo>
                  <a:lnTo>
                    <a:pt x="71545" y="203613"/>
                  </a:lnTo>
                  <a:lnTo>
                    <a:pt x="71436" y="201422"/>
                  </a:lnTo>
                  <a:lnTo>
                    <a:pt x="70348" y="199138"/>
                  </a:lnTo>
                  <a:lnTo>
                    <a:pt x="69566" y="196188"/>
                  </a:lnTo>
                  <a:lnTo>
                    <a:pt x="69707" y="194490"/>
                  </a:lnTo>
                  <a:lnTo>
                    <a:pt x="70880" y="192472"/>
                  </a:lnTo>
                  <a:lnTo>
                    <a:pt x="72257" y="187989"/>
                  </a:lnTo>
                  <a:lnTo>
                    <a:pt x="72140" y="186808"/>
                  </a:lnTo>
                  <a:lnTo>
                    <a:pt x="71600" y="185869"/>
                  </a:lnTo>
                  <a:lnTo>
                    <a:pt x="71460" y="183780"/>
                  </a:lnTo>
                  <a:lnTo>
                    <a:pt x="71193" y="180980"/>
                  </a:lnTo>
                  <a:lnTo>
                    <a:pt x="69542" y="176684"/>
                  </a:lnTo>
                  <a:lnTo>
                    <a:pt x="68651" y="174400"/>
                  </a:lnTo>
                  <a:lnTo>
                    <a:pt x="67086" y="173414"/>
                  </a:lnTo>
                  <a:lnTo>
                    <a:pt x="65255" y="172820"/>
                  </a:lnTo>
                  <a:lnTo>
                    <a:pt x="63675" y="169722"/>
                  </a:lnTo>
                  <a:lnTo>
                    <a:pt x="61688" y="166060"/>
                  </a:lnTo>
                  <a:lnTo>
                    <a:pt x="60444" y="163760"/>
                  </a:lnTo>
                  <a:lnTo>
                    <a:pt x="60014" y="162352"/>
                  </a:lnTo>
                  <a:lnTo>
                    <a:pt x="59818" y="159794"/>
                  </a:lnTo>
                  <a:lnTo>
                    <a:pt x="58887" y="156688"/>
                  </a:lnTo>
                  <a:lnTo>
                    <a:pt x="57909" y="154982"/>
                  </a:lnTo>
                  <a:lnTo>
                    <a:pt x="57182" y="153668"/>
                  </a:lnTo>
                  <a:lnTo>
                    <a:pt x="56806" y="151782"/>
                  </a:lnTo>
                  <a:lnTo>
                    <a:pt x="56431" y="151094"/>
                  </a:lnTo>
                  <a:lnTo>
                    <a:pt x="53739" y="150257"/>
                  </a:lnTo>
                  <a:lnTo>
                    <a:pt x="51814" y="148849"/>
                  </a:lnTo>
                  <a:lnTo>
                    <a:pt x="51017" y="146955"/>
                  </a:lnTo>
                  <a:lnTo>
                    <a:pt x="50735" y="145422"/>
                  </a:lnTo>
                  <a:lnTo>
                    <a:pt x="50156" y="144530"/>
                  </a:lnTo>
                  <a:lnTo>
                    <a:pt x="48638" y="144248"/>
                  </a:lnTo>
                  <a:lnTo>
                    <a:pt x="47582" y="145625"/>
                  </a:lnTo>
                  <a:lnTo>
                    <a:pt x="45853" y="146314"/>
                  </a:lnTo>
                  <a:lnTo>
                    <a:pt x="44680" y="146189"/>
                  </a:lnTo>
                  <a:lnTo>
                    <a:pt x="43530" y="145359"/>
                  </a:lnTo>
                  <a:lnTo>
                    <a:pt x="42818" y="144491"/>
                  </a:lnTo>
                  <a:lnTo>
                    <a:pt x="41613" y="143513"/>
                  </a:lnTo>
                  <a:lnTo>
                    <a:pt x="39907" y="140407"/>
                  </a:lnTo>
                  <a:lnTo>
                    <a:pt x="38116" y="139586"/>
                  </a:lnTo>
                  <a:lnTo>
                    <a:pt x="34830" y="139726"/>
                  </a:lnTo>
                  <a:lnTo>
                    <a:pt x="31904" y="141166"/>
                  </a:lnTo>
                  <a:lnTo>
                    <a:pt x="30136" y="140939"/>
                  </a:lnTo>
                  <a:lnTo>
                    <a:pt x="28634" y="140454"/>
                  </a:lnTo>
                  <a:lnTo>
                    <a:pt x="26959" y="138905"/>
                  </a:lnTo>
                  <a:lnTo>
                    <a:pt x="25786" y="137622"/>
                  </a:lnTo>
                  <a:lnTo>
                    <a:pt x="24041" y="137207"/>
                  </a:lnTo>
                  <a:lnTo>
                    <a:pt x="20607" y="134946"/>
                  </a:lnTo>
                  <a:lnTo>
                    <a:pt x="18283" y="133319"/>
                  </a:lnTo>
                  <a:lnTo>
                    <a:pt x="18088" y="130119"/>
                  </a:lnTo>
                  <a:lnTo>
                    <a:pt x="16992" y="127913"/>
                  </a:lnTo>
                  <a:lnTo>
                    <a:pt x="14724" y="127287"/>
                  </a:lnTo>
                  <a:lnTo>
                    <a:pt x="12439" y="125019"/>
                  </a:lnTo>
                  <a:lnTo>
                    <a:pt x="9106" y="123798"/>
                  </a:lnTo>
                  <a:lnTo>
                    <a:pt x="7010" y="122851"/>
                  </a:lnTo>
                  <a:lnTo>
                    <a:pt x="5187" y="122280"/>
                  </a:lnTo>
                  <a:lnTo>
                    <a:pt x="4921" y="121420"/>
                  </a:lnTo>
                  <a:lnTo>
                    <a:pt x="5031" y="120684"/>
                  </a:lnTo>
                  <a:lnTo>
                    <a:pt x="5868" y="119456"/>
                  </a:lnTo>
                  <a:lnTo>
                    <a:pt x="6744" y="118306"/>
                  </a:lnTo>
                  <a:lnTo>
                    <a:pt x="6955" y="117242"/>
                  </a:lnTo>
                  <a:lnTo>
                    <a:pt x="6251" y="116303"/>
                  </a:lnTo>
                  <a:lnTo>
                    <a:pt x="4365" y="115317"/>
                  </a:lnTo>
                  <a:lnTo>
                    <a:pt x="1940" y="114433"/>
                  </a:lnTo>
                  <a:lnTo>
                    <a:pt x="1447" y="112970"/>
                  </a:lnTo>
                  <a:lnTo>
                    <a:pt x="0" y="111445"/>
                  </a:lnTo>
                  <a:lnTo>
                    <a:pt x="250" y="110216"/>
                  </a:lnTo>
                  <a:lnTo>
                    <a:pt x="1401" y="109317"/>
                  </a:lnTo>
                  <a:lnTo>
                    <a:pt x="2558" y="108652"/>
                  </a:lnTo>
                  <a:lnTo>
                    <a:pt x="2832" y="107494"/>
                  </a:lnTo>
                  <a:lnTo>
                    <a:pt x="2003" y="106430"/>
                  </a:lnTo>
                  <a:lnTo>
                    <a:pt x="1604" y="104818"/>
                  </a:lnTo>
                  <a:lnTo>
                    <a:pt x="1799" y="103613"/>
                  </a:lnTo>
                  <a:lnTo>
                    <a:pt x="1557" y="102072"/>
                  </a:lnTo>
                  <a:lnTo>
                    <a:pt x="1643" y="102080"/>
                  </a:lnTo>
                  <a:lnTo>
                    <a:pt x="4201" y="101994"/>
                  </a:lnTo>
                  <a:lnTo>
                    <a:pt x="5375" y="101251"/>
                  </a:lnTo>
                  <a:lnTo>
                    <a:pt x="6259" y="100148"/>
                  </a:lnTo>
                  <a:lnTo>
                    <a:pt x="8175" y="98919"/>
                  </a:lnTo>
                  <a:lnTo>
                    <a:pt x="8582" y="97511"/>
                  </a:lnTo>
                  <a:lnTo>
                    <a:pt x="8614" y="94718"/>
                  </a:lnTo>
                  <a:lnTo>
                    <a:pt x="9865" y="92356"/>
                  </a:lnTo>
                  <a:lnTo>
                    <a:pt x="13050" y="91652"/>
                  </a:lnTo>
                  <a:lnTo>
                    <a:pt x="14270" y="91307"/>
                  </a:lnTo>
                  <a:lnTo>
                    <a:pt x="15569" y="91652"/>
                  </a:lnTo>
                  <a:lnTo>
                    <a:pt x="17587" y="91315"/>
                  </a:lnTo>
                  <a:lnTo>
                    <a:pt x="19535" y="91198"/>
                  </a:lnTo>
                  <a:lnTo>
                    <a:pt x="20622" y="91925"/>
                  </a:lnTo>
                  <a:lnTo>
                    <a:pt x="22062" y="92536"/>
                  </a:lnTo>
                  <a:lnTo>
                    <a:pt x="23901" y="92465"/>
                  </a:lnTo>
                  <a:lnTo>
                    <a:pt x="24527" y="91354"/>
                  </a:lnTo>
                  <a:lnTo>
                    <a:pt x="24605" y="89797"/>
                  </a:lnTo>
                  <a:lnTo>
                    <a:pt x="25395" y="89391"/>
                  </a:lnTo>
                  <a:lnTo>
                    <a:pt x="26388" y="90470"/>
                  </a:lnTo>
                  <a:lnTo>
                    <a:pt x="26952" y="91276"/>
                  </a:lnTo>
                  <a:lnTo>
                    <a:pt x="27773" y="91644"/>
                  </a:lnTo>
                  <a:lnTo>
                    <a:pt x="29995" y="90681"/>
                  </a:lnTo>
                  <a:lnTo>
                    <a:pt x="31544" y="89641"/>
                  </a:lnTo>
                  <a:lnTo>
                    <a:pt x="32052" y="87497"/>
                  </a:lnTo>
                  <a:lnTo>
                    <a:pt x="32952" y="86441"/>
                  </a:lnTo>
                  <a:lnTo>
                    <a:pt x="34157" y="86981"/>
                  </a:lnTo>
                  <a:lnTo>
                    <a:pt x="36277" y="86965"/>
                  </a:lnTo>
                  <a:lnTo>
                    <a:pt x="38022" y="85307"/>
                  </a:lnTo>
                  <a:lnTo>
                    <a:pt x="40314" y="83984"/>
                  </a:lnTo>
                  <a:lnTo>
                    <a:pt x="41957" y="83382"/>
                  </a:lnTo>
                  <a:lnTo>
                    <a:pt x="42286" y="82263"/>
                  </a:lnTo>
                  <a:lnTo>
                    <a:pt x="41519" y="79791"/>
                  </a:lnTo>
                  <a:lnTo>
                    <a:pt x="41730" y="77084"/>
                  </a:lnTo>
                  <a:lnTo>
                    <a:pt x="43929" y="75551"/>
                  </a:lnTo>
                  <a:lnTo>
                    <a:pt x="46870" y="75371"/>
                  </a:lnTo>
                  <a:lnTo>
                    <a:pt x="49053" y="74315"/>
                  </a:lnTo>
                  <a:lnTo>
                    <a:pt x="49655" y="71420"/>
                  </a:lnTo>
                  <a:lnTo>
                    <a:pt x="50735" y="70591"/>
                  </a:lnTo>
                  <a:lnTo>
                    <a:pt x="51823" y="70262"/>
                  </a:lnTo>
                  <a:lnTo>
                    <a:pt x="54475" y="69809"/>
                  </a:lnTo>
                  <a:lnTo>
                    <a:pt x="56384" y="68627"/>
                  </a:lnTo>
                  <a:lnTo>
                    <a:pt x="57565" y="68087"/>
                  </a:lnTo>
                  <a:lnTo>
                    <a:pt x="60898" y="66499"/>
                  </a:lnTo>
                  <a:lnTo>
                    <a:pt x="63933" y="66194"/>
                  </a:lnTo>
                  <a:lnTo>
                    <a:pt x="65232" y="64927"/>
                  </a:lnTo>
                  <a:lnTo>
                    <a:pt x="66249" y="63331"/>
                  </a:lnTo>
                  <a:lnTo>
                    <a:pt x="67954" y="62720"/>
                  </a:lnTo>
                  <a:lnTo>
                    <a:pt x="69683" y="61336"/>
                  </a:lnTo>
                  <a:lnTo>
                    <a:pt x="71976" y="59575"/>
                  </a:lnTo>
                  <a:lnTo>
                    <a:pt x="72883" y="59325"/>
                  </a:lnTo>
                  <a:lnTo>
                    <a:pt x="76639" y="58300"/>
                  </a:lnTo>
                  <a:lnTo>
                    <a:pt x="78109" y="57925"/>
                  </a:lnTo>
                  <a:lnTo>
                    <a:pt x="78993" y="57698"/>
                  </a:lnTo>
                  <a:lnTo>
                    <a:pt x="80620" y="57768"/>
                  </a:lnTo>
                  <a:lnTo>
                    <a:pt x="81309" y="55898"/>
                  </a:lnTo>
                  <a:lnTo>
                    <a:pt x="82960" y="54529"/>
                  </a:lnTo>
                  <a:lnTo>
                    <a:pt x="84618" y="54068"/>
                  </a:lnTo>
                  <a:lnTo>
                    <a:pt x="85424" y="52699"/>
                  </a:lnTo>
                  <a:lnTo>
                    <a:pt x="87012" y="50954"/>
                  </a:lnTo>
                  <a:lnTo>
                    <a:pt x="89164" y="49992"/>
                  </a:lnTo>
                  <a:lnTo>
                    <a:pt x="92504" y="49843"/>
                  </a:lnTo>
                  <a:lnTo>
                    <a:pt x="95743" y="50039"/>
                  </a:lnTo>
                  <a:lnTo>
                    <a:pt x="97691" y="49741"/>
                  </a:lnTo>
                  <a:lnTo>
                    <a:pt x="99287" y="47160"/>
                  </a:lnTo>
                  <a:lnTo>
                    <a:pt x="99592" y="45884"/>
                  </a:lnTo>
                  <a:lnTo>
                    <a:pt x="99960" y="44578"/>
                  </a:lnTo>
                  <a:lnTo>
                    <a:pt x="101259" y="44077"/>
                  </a:lnTo>
                  <a:lnTo>
                    <a:pt x="102823" y="46197"/>
                  </a:lnTo>
                  <a:lnTo>
                    <a:pt x="104146" y="47512"/>
                  </a:lnTo>
                  <a:lnTo>
                    <a:pt x="106172" y="48881"/>
                  </a:lnTo>
                  <a:lnTo>
                    <a:pt x="107220" y="50164"/>
                  </a:lnTo>
                  <a:lnTo>
                    <a:pt x="108425" y="50344"/>
                  </a:lnTo>
                  <a:lnTo>
                    <a:pt x="109685" y="49381"/>
                  </a:lnTo>
                  <a:lnTo>
                    <a:pt x="110577" y="47042"/>
                  </a:lnTo>
                  <a:lnTo>
                    <a:pt x="112266" y="46683"/>
                  </a:lnTo>
                  <a:lnTo>
                    <a:pt x="114128" y="47058"/>
                  </a:lnTo>
                  <a:lnTo>
                    <a:pt x="114621" y="48208"/>
                  </a:lnTo>
                  <a:lnTo>
                    <a:pt x="114778" y="49335"/>
                  </a:lnTo>
                  <a:lnTo>
                    <a:pt x="115631" y="51337"/>
                  </a:lnTo>
                  <a:lnTo>
                    <a:pt x="117680" y="53082"/>
                  </a:lnTo>
                  <a:lnTo>
                    <a:pt x="120301" y="52996"/>
                  </a:lnTo>
                  <a:lnTo>
                    <a:pt x="121357" y="52683"/>
                  </a:lnTo>
                  <a:lnTo>
                    <a:pt x="123908" y="52925"/>
                  </a:lnTo>
                  <a:lnTo>
                    <a:pt x="126419" y="53301"/>
                  </a:lnTo>
                  <a:lnTo>
                    <a:pt x="129157" y="53716"/>
                  </a:lnTo>
                  <a:lnTo>
                    <a:pt x="129955" y="53778"/>
                  </a:lnTo>
                  <a:lnTo>
                    <a:pt x="132889" y="53990"/>
                  </a:lnTo>
                  <a:lnTo>
                    <a:pt x="137153" y="54295"/>
                  </a:lnTo>
                  <a:lnTo>
                    <a:pt x="139038" y="54154"/>
                  </a:lnTo>
                  <a:lnTo>
                    <a:pt x="142887" y="54725"/>
                  </a:lnTo>
                  <a:lnTo>
                    <a:pt x="143670" y="56274"/>
                  </a:lnTo>
                  <a:lnTo>
                    <a:pt x="144382" y="59935"/>
                  </a:lnTo>
                  <a:lnTo>
                    <a:pt x="144984" y="63417"/>
                  </a:lnTo>
                  <a:lnTo>
                    <a:pt x="145164" y="66210"/>
                  </a:lnTo>
                  <a:lnTo>
                    <a:pt x="146165" y="67657"/>
                  </a:lnTo>
                  <a:lnTo>
                    <a:pt x="147441" y="68127"/>
                  </a:lnTo>
                  <a:lnTo>
                    <a:pt x="148285" y="69253"/>
                  </a:lnTo>
                  <a:lnTo>
                    <a:pt x="149772" y="70786"/>
                  </a:lnTo>
                  <a:lnTo>
                    <a:pt x="150867" y="72977"/>
                  </a:lnTo>
                  <a:lnTo>
                    <a:pt x="152205" y="72828"/>
                  </a:lnTo>
                  <a:lnTo>
                    <a:pt x="153136" y="72312"/>
                  </a:lnTo>
                  <a:lnTo>
                    <a:pt x="155186" y="72148"/>
                  </a:lnTo>
                  <a:lnTo>
                    <a:pt x="157799" y="72296"/>
                  </a:lnTo>
                  <a:lnTo>
                    <a:pt x="159622" y="73501"/>
                  </a:lnTo>
                  <a:lnTo>
                    <a:pt x="160302" y="75097"/>
                  </a:lnTo>
                  <a:lnTo>
                    <a:pt x="161781" y="75981"/>
                  </a:lnTo>
                  <a:lnTo>
                    <a:pt x="162978" y="75700"/>
                  </a:lnTo>
                  <a:lnTo>
                    <a:pt x="166561" y="75692"/>
                  </a:lnTo>
                  <a:lnTo>
                    <a:pt x="167797" y="75785"/>
                  </a:lnTo>
                  <a:lnTo>
                    <a:pt x="169033" y="76662"/>
                  </a:lnTo>
                  <a:lnTo>
                    <a:pt x="170809" y="76810"/>
                  </a:lnTo>
                  <a:lnTo>
                    <a:pt x="171787" y="75700"/>
                  </a:lnTo>
                  <a:lnTo>
                    <a:pt x="174877" y="74941"/>
                  </a:lnTo>
                  <a:lnTo>
                    <a:pt x="176661" y="73360"/>
                  </a:lnTo>
                  <a:lnTo>
                    <a:pt x="178038" y="73345"/>
                  </a:lnTo>
                  <a:lnTo>
                    <a:pt x="179079" y="74111"/>
                  </a:lnTo>
                  <a:lnTo>
                    <a:pt x="179876" y="75144"/>
                  </a:lnTo>
                  <a:lnTo>
                    <a:pt x="181058" y="74682"/>
                  </a:lnTo>
                  <a:lnTo>
                    <a:pt x="181699" y="73830"/>
                  </a:lnTo>
                  <a:lnTo>
                    <a:pt x="182732" y="73830"/>
                  </a:lnTo>
                  <a:lnTo>
                    <a:pt x="183741" y="74385"/>
                  </a:lnTo>
                  <a:lnTo>
                    <a:pt x="186331" y="75347"/>
                  </a:lnTo>
                  <a:lnTo>
                    <a:pt x="188208" y="77147"/>
                  </a:lnTo>
                  <a:lnTo>
                    <a:pt x="189656" y="77327"/>
                  </a:lnTo>
                  <a:lnTo>
                    <a:pt x="191533" y="76795"/>
                  </a:lnTo>
                  <a:lnTo>
                    <a:pt x="192394" y="76552"/>
                  </a:lnTo>
                  <a:lnTo>
                    <a:pt x="193216" y="77444"/>
                  </a:lnTo>
                  <a:lnTo>
                    <a:pt x="194428" y="77921"/>
                  </a:lnTo>
                  <a:lnTo>
                    <a:pt x="195343" y="77264"/>
                  </a:lnTo>
                  <a:lnTo>
                    <a:pt x="196916" y="76795"/>
                  </a:lnTo>
                  <a:lnTo>
                    <a:pt x="202932" y="77773"/>
                  </a:lnTo>
                  <a:lnTo>
                    <a:pt x="204317" y="79572"/>
                  </a:lnTo>
                  <a:lnTo>
                    <a:pt x="205389" y="80417"/>
                  </a:lnTo>
                  <a:lnTo>
                    <a:pt x="206249" y="81880"/>
                  </a:lnTo>
                  <a:lnTo>
                    <a:pt x="207822" y="82928"/>
                  </a:lnTo>
                  <a:lnTo>
                    <a:pt x="211139" y="82568"/>
                  </a:lnTo>
                  <a:lnTo>
                    <a:pt x="212430" y="81497"/>
                  </a:lnTo>
                  <a:lnTo>
                    <a:pt x="215113" y="79118"/>
                  </a:lnTo>
                  <a:lnTo>
                    <a:pt x="216185" y="76795"/>
                  </a:lnTo>
                  <a:lnTo>
                    <a:pt x="217539" y="76052"/>
                  </a:lnTo>
                  <a:lnTo>
                    <a:pt x="219064" y="75668"/>
                  </a:lnTo>
                  <a:lnTo>
                    <a:pt x="220496" y="75676"/>
                  </a:lnTo>
                  <a:lnTo>
                    <a:pt x="221990" y="75598"/>
                  </a:lnTo>
                  <a:lnTo>
                    <a:pt x="223813" y="73892"/>
                  </a:lnTo>
                  <a:lnTo>
                    <a:pt x="225284" y="73298"/>
                  </a:lnTo>
                  <a:lnTo>
                    <a:pt x="227466" y="71131"/>
                  </a:lnTo>
                  <a:lnTo>
                    <a:pt x="227873" y="70153"/>
                  </a:lnTo>
                  <a:lnTo>
                    <a:pt x="228937" y="67618"/>
                  </a:lnTo>
                  <a:lnTo>
                    <a:pt x="229594" y="66014"/>
                  </a:lnTo>
                  <a:lnTo>
                    <a:pt x="230697" y="63448"/>
                  </a:lnTo>
                  <a:lnTo>
                    <a:pt x="231292" y="59309"/>
                  </a:lnTo>
                  <a:lnTo>
                    <a:pt x="231628" y="57111"/>
                  </a:lnTo>
                  <a:lnTo>
                    <a:pt x="231339" y="55523"/>
                  </a:lnTo>
                  <a:lnTo>
                    <a:pt x="230040" y="54694"/>
                  </a:lnTo>
                  <a:lnTo>
                    <a:pt x="228389" y="54303"/>
                  </a:lnTo>
                  <a:lnTo>
                    <a:pt x="226934" y="53090"/>
                  </a:lnTo>
                  <a:lnTo>
                    <a:pt x="225855" y="51674"/>
                  </a:lnTo>
                  <a:lnTo>
                    <a:pt x="225221" y="49694"/>
                  </a:lnTo>
                  <a:lnTo>
                    <a:pt x="224368" y="47371"/>
                  </a:lnTo>
                  <a:lnTo>
                    <a:pt x="224415" y="45689"/>
                  </a:lnTo>
                  <a:lnTo>
                    <a:pt x="224173" y="44390"/>
                  </a:lnTo>
                  <a:lnTo>
                    <a:pt x="223445" y="43279"/>
                  </a:lnTo>
                  <a:lnTo>
                    <a:pt x="222045" y="41331"/>
                  </a:lnTo>
                  <a:lnTo>
                    <a:pt x="221364" y="39876"/>
                  </a:lnTo>
                  <a:lnTo>
                    <a:pt x="221591" y="37560"/>
                  </a:lnTo>
                  <a:lnTo>
                    <a:pt x="223242" y="33602"/>
                  </a:lnTo>
                  <a:lnTo>
                    <a:pt x="223398" y="31755"/>
                  </a:lnTo>
                  <a:lnTo>
                    <a:pt x="223602" y="30613"/>
                  </a:lnTo>
                  <a:lnTo>
                    <a:pt x="223516" y="29573"/>
                  </a:lnTo>
                  <a:lnTo>
                    <a:pt x="224032" y="27186"/>
                  </a:lnTo>
                  <a:lnTo>
                    <a:pt x="224963" y="26185"/>
                  </a:lnTo>
                  <a:lnTo>
                    <a:pt x="226027" y="23627"/>
                  </a:lnTo>
                  <a:lnTo>
                    <a:pt x="227458" y="22445"/>
                  </a:lnTo>
                  <a:lnTo>
                    <a:pt x="229258" y="22367"/>
                  </a:lnTo>
                  <a:lnTo>
                    <a:pt x="230033" y="21671"/>
                  </a:lnTo>
                  <a:lnTo>
                    <a:pt x="230408" y="19105"/>
                  </a:lnTo>
                  <a:lnTo>
                    <a:pt x="231276" y="17125"/>
                  </a:lnTo>
                  <a:lnTo>
                    <a:pt x="231855" y="15725"/>
                  </a:lnTo>
                  <a:lnTo>
                    <a:pt x="232951" y="14192"/>
                  </a:lnTo>
                  <a:lnTo>
                    <a:pt x="239264" y="11234"/>
                  </a:lnTo>
                  <a:lnTo>
                    <a:pt x="241885" y="7550"/>
                  </a:lnTo>
                  <a:lnTo>
                    <a:pt x="242816" y="5688"/>
                  </a:lnTo>
                  <a:lnTo>
                    <a:pt x="243833" y="1682"/>
                  </a:lnTo>
                  <a:lnTo>
                    <a:pt x="244811" y="0"/>
                  </a:lnTo>
                  <a:lnTo>
                    <a:pt x="246235" y="555"/>
                  </a:lnTo>
                  <a:lnTo>
                    <a:pt x="247909" y="2918"/>
                  </a:lnTo>
                  <a:lnTo>
                    <a:pt x="249161" y="2942"/>
                  </a:lnTo>
                  <a:lnTo>
                    <a:pt x="251023" y="4217"/>
                  </a:lnTo>
                  <a:lnTo>
                    <a:pt x="256100" y="6900"/>
                  </a:lnTo>
                  <a:lnTo>
                    <a:pt x="258846" y="7737"/>
                  </a:lnTo>
                  <a:lnTo>
                    <a:pt x="260614" y="7996"/>
                  </a:lnTo>
                  <a:lnTo>
                    <a:pt x="262954" y="8739"/>
                  </a:lnTo>
                  <a:lnTo>
                    <a:pt x="264455" y="10303"/>
                  </a:lnTo>
                  <a:lnTo>
                    <a:pt x="267389" y="12854"/>
                  </a:lnTo>
                  <a:lnTo>
                    <a:pt x="269869" y="13503"/>
                  </a:lnTo>
                  <a:lnTo>
                    <a:pt x="274172" y="13761"/>
                  </a:lnTo>
                  <a:lnTo>
                    <a:pt x="279406" y="13894"/>
                  </a:lnTo>
                  <a:lnTo>
                    <a:pt x="280893" y="14340"/>
                  </a:lnTo>
                  <a:lnTo>
                    <a:pt x="284718" y="16171"/>
                  </a:lnTo>
                  <a:lnTo>
                    <a:pt x="288959" y="18197"/>
                  </a:lnTo>
                  <a:lnTo>
                    <a:pt x="292949" y="20005"/>
                  </a:lnTo>
                  <a:lnTo>
                    <a:pt x="295968" y="21397"/>
                  </a:lnTo>
                  <a:lnTo>
                    <a:pt x="297760" y="22758"/>
                  </a:lnTo>
                  <a:lnTo>
                    <a:pt x="299442" y="23533"/>
                  </a:lnTo>
                  <a:lnTo>
                    <a:pt x="301265" y="22868"/>
                  </a:lnTo>
                  <a:lnTo>
                    <a:pt x="303604" y="23016"/>
                  </a:lnTo>
                  <a:lnTo>
                    <a:pt x="309096" y="24644"/>
                  </a:lnTo>
                  <a:lnTo>
                    <a:pt x="312570" y="26005"/>
                  </a:lnTo>
                  <a:lnTo>
                    <a:pt x="315472" y="27014"/>
                  </a:lnTo>
                  <a:lnTo>
                    <a:pt x="316442" y="28407"/>
                  </a:lnTo>
                  <a:lnTo>
                    <a:pt x="316536" y="30261"/>
                  </a:lnTo>
                  <a:lnTo>
                    <a:pt x="316145" y="31826"/>
                  </a:lnTo>
                  <a:lnTo>
                    <a:pt x="316364" y="35612"/>
                  </a:lnTo>
                  <a:lnTo>
                    <a:pt x="317295" y="37599"/>
                  </a:lnTo>
                  <a:lnTo>
                    <a:pt x="317639" y="40251"/>
                  </a:lnTo>
                  <a:lnTo>
                    <a:pt x="317991" y="42786"/>
                  </a:lnTo>
                  <a:lnTo>
                    <a:pt x="317741" y="45282"/>
                  </a:lnTo>
                  <a:lnTo>
                    <a:pt x="318187" y="46604"/>
                  </a:lnTo>
                  <a:lnTo>
                    <a:pt x="319094" y="47387"/>
                  </a:lnTo>
                  <a:lnTo>
                    <a:pt x="319979" y="49123"/>
                  </a:lnTo>
                  <a:lnTo>
                    <a:pt x="319689" y="50954"/>
                  </a:lnTo>
                  <a:lnTo>
                    <a:pt x="319298" y="52018"/>
                  </a:lnTo>
                  <a:lnTo>
                    <a:pt x="319360" y="53731"/>
                  </a:lnTo>
                  <a:lnTo>
                    <a:pt x="320409" y="55140"/>
                  </a:lnTo>
                  <a:lnTo>
                    <a:pt x="321966" y="55413"/>
                  </a:lnTo>
                  <a:lnTo>
                    <a:pt x="323327" y="55781"/>
                  </a:lnTo>
                  <a:lnTo>
                    <a:pt x="325017" y="57995"/>
                  </a:lnTo>
                  <a:lnTo>
                    <a:pt x="328029" y="60545"/>
                  </a:lnTo>
                  <a:lnTo>
                    <a:pt x="329828" y="61250"/>
                  </a:lnTo>
                  <a:lnTo>
                    <a:pt x="331901" y="62392"/>
                  </a:lnTo>
                  <a:lnTo>
                    <a:pt x="335852" y="63518"/>
                  </a:lnTo>
                  <a:lnTo>
                    <a:pt x="338536" y="63847"/>
                  </a:lnTo>
                  <a:lnTo>
                    <a:pt x="340116" y="64762"/>
                  </a:lnTo>
                  <a:lnTo>
                    <a:pt x="341665" y="66945"/>
                  </a:lnTo>
                  <a:lnTo>
                    <a:pt x="344231" y="67399"/>
                  </a:lnTo>
                  <a:lnTo>
                    <a:pt x="345874" y="68158"/>
                  </a:lnTo>
                  <a:lnTo>
                    <a:pt x="348878" y="69057"/>
                  </a:lnTo>
                  <a:lnTo>
                    <a:pt x="350866" y="68541"/>
                  </a:lnTo>
                  <a:lnTo>
                    <a:pt x="352610" y="67774"/>
                  </a:lnTo>
                  <a:lnTo>
                    <a:pt x="353776" y="67923"/>
                  </a:lnTo>
                  <a:lnTo>
                    <a:pt x="356029" y="68416"/>
                  </a:lnTo>
                  <a:lnTo>
                    <a:pt x="358666" y="68525"/>
                  </a:lnTo>
                  <a:lnTo>
                    <a:pt x="360879" y="68001"/>
                  </a:lnTo>
                  <a:lnTo>
                    <a:pt x="362647" y="66460"/>
                  </a:lnTo>
                  <a:lnTo>
                    <a:pt x="364705" y="64379"/>
                  </a:lnTo>
                  <a:lnTo>
                    <a:pt x="367177" y="63323"/>
                  </a:lnTo>
                  <a:lnTo>
                    <a:pt x="370033" y="62947"/>
                  </a:lnTo>
                  <a:lnTo>
                    <a:pt x="371988" y="62102"/>
                  </a:lnTo>
                  <a:lnTo>
                    <a:pt x="378388" y="60694"/>
                  </a:lnTo>
                  <a:lnTo>
                    <a:pt x="380970" y="60444"/>
                  </a:lnTo>
                  <a:lnTo>
                    <a:pt x="382973" y="59090"/>
                  </a:lnTo>
                  <a:lnTo>
                    <a:pt x="384749" y="58026"/>
                  </a:lnTo>
                  <a:lnTo>
                    <a:pt x="387315" y="57565"/>
                  </a:lnTo>
                  <a:lnTo>
                    <a:pt x="390781" y="58684"/>
                  </a:lnTo>
                  <a:lnTo>
                    <a:pt x="394098" y="59615"/>
                  </a:lnTo>
                  <a:lnTo>
                    <a:pt x="398111" y="59920"/>
                  </a:lnTo>
                  <a:lnTo>
                    <a:pt x="400779" y="61203"/>
                  </a:lnTo>
                  <a:lnTo>
                    <a:pt x="402664" y="62415"/>
                  </a:lnTo>
                  <a:lnTo>
                    <a:pt x="405637" y="63378"/>
                  </a:lnTo>
                  <a:lnTo>
                    <a:pt x="408939" y="62932"/>
                  </a:lnTo>
                  <a:lnTo>
                    <a:pt x="413468" y="62548"/>
                  </a:lnTo>
                  <a:lnTo>
                    <a:pt x="416465" y="63104"/>
                  </a:lnTo>
                  <a:lnTo>
                    <a:pt x="419594" y="65310"/>
                  </a:lnTo>
                  <a:lnTo>
                    <a:pt x="421519" y="67070"/>
                  </a:lnTo>
                  <a:lnTo>
                    <a:pt x="423686" y="70841"/>
                  </a:lnTo>
                  <a:lnTo>
                    <a:pt x="425955" y="72656"/>
                  </a:lnTo>
                  <a:lnTo>
                    <a:pt x="427926" y="74143"/>
                  </a:lnTo>
                  <a:lnTo>
                    <a:pt x="430430" y="74244"/>
                  </a:lnTo>
                  <a:lnTo>
                    <a:pt x="436665" y="74362"/>
                  </a:lnTo>
                  <a:lnTo>
                    <a:pt x="440084" y="75144"/>
                  </a:lnTo>
                  <a:lnTo>
                    <a:pt x="442932" y="75567"/>
                  </a:lnTo>
                  <a:lnTo>
                    <a:pt x="443612" y="76349"/>
                  </a:lnTo>
                  <a:lnTo>
                    <a:pt x="443330" y="78923"/>
                  </a:lnTo>
                  <a:lnTo>
                    <a:pt x="443416" y="82592"/>
                  </a:lnTo>
                  <a:lnTo>
                    <a:pt x="443377" y="84274"/>
                  </a:lnTo>
                  <a:lnTo>
                    <a:pt x="444003" y="85541"/>
                  </a:lnTo>
                  <a:lnTo>
                    <a:pt x="444974" y="85768"/>
                  </a:lnTo>
                  <a:lnTo>
                    <a:pt x="445506" y="87560"/>
                  </a:lnTo>
                  <a:lnTo>
                    <a:pt x="446914" y="88616"/>
                  </a:lnTo>
                  <a:lnTo>
                    <a:pt x="449441" y="89891"/>
                  </a:lnTo>
                  <a:lnTo>
                    <a:pt x="453697" y="94218"/>
                  </a:lnTo>
                  <a:lnTo>
                    <a:pt x="456239" y="96064"/>
                  </a:lnTo>
                  <a:lnTo>
                    <a:pt x="458234" y="96690"/>
                  </a:lnTo>
                  <a:lnTo>
                    <a:pt x="460855" y="96259"/>
                  </a:lnTo>
                  <a:lnTo>
                    <a:pt x="464962" y="96275"/>
                  </a:lnTo>
                  <a:lnTo>
                    <a:pt x="471917" y="96283"/>
                  </a:lnTo>
                  <a:lnTo>
                    <a:pt x="476682" y="97582"/>
                  </a:lnTo>
                  <a:lnTo>
                    <a:pt x="478333" y="98466"/>
                  </a:lnTo>
                  <a:lnTo>
                    <a:pt x="483199" y="99498"/>
                  </a:lnTo>
                  <a:lnTo>
                    <a:pt x="488550" y="100625"/>
                  </a:lnTo>
                  <a:lnTo>
                    <a:pt x="493072" y="101806"/>
                  </a:lnTo>
                  <a:lnTo>
                    <a:pt x="495732" y="100281"/>
                  </a:lnTo>
                  <a:lnTo>
                    <a:pt x="498071" y="100140"/>
                  </a:lnTo>
                  <a:lnTo>
                    <a:pt x="500301" y="101243"/>
                  </a:lnTo>
                  <a:lnTo>
                    <a:pt x="502538" y="102902"/>
                  </a:lnTo>
                  <a:lnTo>
                    <a:pt x="504260" y="102722"/>
                  </a:lnTo>
                  <a:lnTo>
                    <a:pt x="506849" y="101947"/>
                  </a:lnTo>
                  <a:lnTo>
                    <a:pt x="515118" y="97316"/>
                  </a:lnTo>
                  <a:lnTo>
                    <a:pt x="518021" y="95579"/>
                  </a:lnTo>
                  <a:lnTo>
                    <a:pt x="520055" y="96025"/>
                  </a:lnTo>
                  <a:lnTo>
                    <a:pt x="521870" y="95414"/>
                  </a:lnTo>
                  <a:lnTo>
                    <a:pt x="523255" y="94890"/>
                  </a:lnTo>
                  <a:lnTo>
                    <a:pt x="526783" y="94171"/>
                  </a:lnTo>
                  <a:lnTo>
                    <a:pt x="528935" y="93975"/>
                  </a:lnTo>
                  <a:lnTo>
                    <a:pt x="531149" y="93560"/>
                  </a:lnTo>
                  <a:lnTo>
                    <a:pt x="534340" y="93279"/>
                  </a:lnTo>
                  <a:lnTo>
                    <a:pt x="540826" y="90235"/>
                  </a:lnTo>
                  <a:lnTo>
                    <a:pt x="543455" y="89641"/>
                  </a:lnTo>
                  <a:lnTo>
                    <a:pt x="547899" y="90486"/>
                  </a:lnTo>
                  <a:lnTo>
                    <a:pt x="550292" y="89930"/>
                  </a:lnTo>
                  <a:lnTo>
                    <a:pt x="552679" y="88397"/>
                  </a:lnTo>
                  <a:lnTo>
                    <a:pt x="555761" y="86809"/>
                  </a:lnTo>
                  <a:lnTo>
                    <a:pt x="556567" y="84227"/>
                  </a:lnTo>
                  <a:lnTo>
                    <a:pt x="558147" y="80675"/>
                  </a:lnTo>
                  <a:lnTo>
                    <a:pt x="561558" y="78062"/>
                  </a:lnTo>
                  <a:lnTo>
                    <a:pt x="564328" y="75770"/>
                  </a:lnTo>
                  <a:lnTo>
                    <a:pt x="567152" y="73548"/>
                  </a:lnTo>
                  <a:lnTo>
                    <a:pt x="570626" y="71686"/>
                  </a:lnTo>
                  <a:lnTo>
                    <a:pt x="573896" y="70340"/>
                  </a:lnTo>
                  <a:lnTo>
                    <a:pt x="578058" y="66796"/>
                  </a:lnTo>
                  <a:lnTo>
                    <a:pt x="581375" y="64997"/>
                  </a:lnTo>
                  <a:lnTo>
                    <a:pt x="583026" y="64410"/>
                  </a:lnTo>
                  <a:lnTo>
                    <a:pt x="584989" y="65060"/>
                  </a:lnTo>
                  <a:lnTo>
                    <a:pt x="588659" y="65537"/>
                  </a:lnTo>
                  <a:lnTo>
                    <a:pt x="591319" y="65396"/>
                  </a:lnTo>
                  <a:lnTo>
                    <a:pt x="592821" y="65803"/>
                  </a:lnTo>
                  <a:lnTo>
                    <a:pt x="595809" y="67540"/>
                  </a:lnTo>
                  <a:lnTo>
                    <a:pt x="598532" y="69057"/>
                  </a:lnTo>
                  <a:lnTo>
                    <a:pt x="600613" y="71764"/>
                  </a:lnTo>
                  <a:lnTo>
                    <a:pt x="604485" y="75527"/>
                  </a:lnTo>
                  <a:lnTo>
                    <a:pt x="606473" y="76787"/>
                  </a:lnTo>
                  <a:lnTo>
                    <a:pt x="607881" y="77311"/>
                  </a:lnTo>
                  <a:lnTo>
                    <a:pt x="611370" y="77663"/>
                  </a:lnTo>
                  <a:lnTo>
                    <a:pt x="614218" y="77851"/>
                  </a:lnTo>
                  <a:lnTo>
                    <a:pt x="615924" y="76990"/>
                  </a:lnTo>
                  <a:lnTo>
                    <a:pt x="618795" y="75418"/>
                  </a:lnTo>
                  <a:lnTo>
                    <a:pt x="623371" y="73415"/>
                  </a:lnTo>
                  <a:lnTo>
                    <a:pt x="625171" y="73470"/>
                  </a:lnTo>
                  <a:lnTo>
                    <a:pt x="628120" y="74534"/>
                  </a:lnTo>
                  <a:lnTo>
                    <a:pt x="632517" y="76497"/>
                  </a:lnTo>
                  <a:lnTo>
                    <a:pt x="634277" y="7796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4" name="Freeform: Shape 723">
              <a:extLst>
                <a:ext uri="{FF2B5EF4-FFF2-40B4-BE49-F238E27FC236}">
                  <a16:creationId xmlns:a16="http://schemas.microsoft.com/office/drawing/2014/main" id="{204F566F-3BAF-1837-55B3-3727D60CB470}"/>
                </a:ext>
              </a:extLst>
            </p:cNvPr>
            <p:cNvSpPr>
              <a:spLocks/>
            </p:cNvSpPr>
            <p:nvPr/>
          </p:nvSpPr>
          <p:spPr>
            <a:xfrm>
              <a:off x="10437906" y="4230795"/>
              <a:ext cx="15013" cy="106876"/>
            </a:xfrm>
            <a:custGeom>
              <a:avLst/>
              <a:gdLst>
                <a:gd name="connsiteX0" fmla="*/ 12228 w 15013"/>
                <a:gd name="connsiteY0" fmla="*/ 1025 h 106876"/>
                <a:gd name="connsiteX1" fmla="*/ 11555 w 15013"/>
                <a:gd name="connsiteY1" fmla="*/ 1885 h 106876"/>
                <a:gd name="connsiteX2" fmla="*/ 11000 w 15013"/>
                <a:gd name="connsiteY2" fmla="*/ 1252 h 106876"/>
                <a:gd name="connsiteX3" fmla="*/ 10843 w 15013"/>
                <a:gd name="connsiteY3" fmla="*/ 0 h 106876"/>
                <a:gd name="connsiteX4" fmla="*/ 11821 w 15013"/>
                <a:gd name="connsiteY4" fmla="*/ 117 h 106876"/>
                <a:gd name="connsiteX5" fmla="*/ 12181 w 15013"/>
                <a:gd name="connsiteY5" fmla="*/ 376 h 106876"/>
                <a:gd name="connsiteX6" fmla="*/ 12228 w 15013"/>
                <a:gd name="connsiteY6" fmla="*/ 1025 h 106876"/>
                <a:gd name="connsiteX7" fmla="*/ 13738 w 15013"/>
                <a:gd name="connsiteY7" fmla="*/ 16750 h 106876"/>
                <a:gd name="connsiteX8" fmla="*/ 12674 w 15013"/>
                <a:gd name="connsiteY8" fmla="*/ 17251 h 106876"/>
                <a:gd name="connsiteX9" fmla="*/ 13996 w 15013"/>
                <a:gd name="connsiteY9" fmla="*/ 14990 h 106876"/>
                <a:gd name="connsiteX10" fmla="*/ 14395 w 15013"/>
                <a:gd name="connsiteY10" fmla="*/ 14599 h 106876"/>
                <a:gd name="connsiteX11" fmla="*/ 15013 w 15013"/>
                <a:gd name="connsiteY11" fmla="*/ 15420 h 106876"/>
                <a:gd name="connsiteX12" fmla="*/ 13738 w 15013"/>
                <a:gd name="connsiteY12" fmla="*/ 16750 h 106876"/>
                <a:gd name="connsiteX13" fmla="*/ 12306 w 15013"/>
                <a:gd name="connsiteY13" fmla="*/ 56493 h 106876"/>
                <a:gd name="connsiteX14" fmla="*/ 11821 w 15013"/>
                <a:gd name="connsiteY14" fmla="*/ 56649 h 106876"/>
                <a:gd name="connsiteX15" fmla="*/ 11125 w 15013"/>
                <a:gd name="connsiteY15" fmla="*/ 56571 h 106876"/>
                <a:gd name="connsiteX16" fmla="*/ 10632 w 15013"/>
                <a:gd name="connsiteY16" fmla="*/ 56211 h 106876"/>
                <a:gd name="connsiteX17" fmla="*/ 10522 w 15013"/>
                <a:gd name="connsiteY17" fmla="*/ 55609 h 106876"/>
                <a:gd name="connsiteX18" fmla="*/ 11939 w 15013"/>
                <a:gd name="connsiteY18" fmla="*/ 55578 h 106876"/>
                <a:gd name="connsiteX19" fmla="*/ 12462 w 15013"/>
                <a:gd name="connsiteY19" fmla="*/ 56031 h 106876"/>
                <a:gd name="connsiteX20" fmla="*/ 12306 w 15013"/>
                <a:gd name="connsiteY20" fmla="*/ 56493 h 106876"/>
                <a:gd name="connsiteX21" fmla="*/ 13182 w 15013"/>
                <a:gd name="connsiteY21" fmla="*/ 83836 h 106876"/>
                <a:gd name="connsiteX22" fmla="*/ 13120 w 15013"/>
                <a:gd name="connsiteY22" fmla="*/ 84423 h 106876"/>
                <a:gd name="connsiteX23" fmla="*/ 11993 w 15013"/>
                <a:gd name="connsiteY23" fmla="*/ 84282 h 106876"/>
                <a:gd name="connsiteX24" fmla="*/ 11688 w 15013"/>
                <a:gd name="connsiteY24" fmla="*/ 84016 h 106876"/>
                <a:gd name="connsiteX25" fmla="*/ 12322 w 15013"/>
                <a:gd name="connsiteY25" fmla="*/ 81974 h 106876"/>
                <a:gd name="connsiteX26" fmla="*/ 13934 w 15013"/>
                <a:gd name="connsiteY26" fmla="*/ 81035 h 106876"/>
                <a:gd name="connsiteX27" fmla="*/ 14716 w 15013"/>
                <a:gd name="connsiteY27" fmla="*/ 80847 h 106876"/>
                <a:gd name="connsiteX28" fmla="*/ 13980 w 15013"/>
                <a:gd name="connsiteY28" fmla="*/ 81818 h 106876"/>
                <a:gd name="connsiteX29" fmla="*/ 13840 w 15013"/>
                <a:gd name="connsiteY29" fmla="*/ 82905 h 106876"/>
                <a:gd name="connsiteX30" fmla="*/ 13182 w 15013"/>
                <a:gd name="connsiteY30" fmla="*/ 83836 h 106876"/>
                <a:gd name="connsiteX31" fmla="*/ 11211 w 15013"/>
                <a:gd name="connsiteY31" fmla="*/ 87513 h 106876"/>
                <a:gd name="connsiteX32" fmla="*/ 10303 w 15013"/>
                <a:gd name="connsiteY32" fmla="*/ 88663 h 106876"/>
                <a:gd name="connsiteX33" fmla="*/ 9662 w 15013"/>
                <a:gd name="connsiteY33" fmla="*/ 86871 h 106876"/>
                <a:gd name="connsiteX34" fmla="*/ 9552 w 15013"/>
                <a:gd name="connsiteY34" fmla="*/ 86152 h 106876"/>
                <a:gd name="connsiteX35" fmla="*/ 10381 w 15013"/>
                <a:gd name="connsiteY35" fmla="*/ 85495 h 106876"/>
                <a:gd name="connsiteX36" fmla="*/ 10874 w 15013"/>
                <a:gd name="connsiteY36" fmla="*/ 85502 h 106876"/>
                <a:gd name="connsiteX37" fmla="*/ 11211 w 15013"/>
                <a:gd name="connsiteY37" fmla="*/ 87513 h 106876"/>
                <a:gd name="connsiteX38" fmla="*/ 2488 w 15013"/>
                <a:gd name="connsiteY38" fmla="*/ 105828 h 106876"/>
                <a:gd name="connsiteX39" fmla="*/ 1392 w 15013"/>
                <a:gd name="connsiteY39" fmla="*/ 106876 h 106876"/>
                <a:gd name="connsiteX40" fmla="*/ 610 w 15013"/>
                <a:gd name="connsiteY40" fmla="*/ 106665 h 106876"/>
                <a:gd name="connsiteX41" fmla="*/ 117 w 15013"/>
                <a:gd name="connsiteY41" fmla="*/ 106305 h 106876"/>
                <a:gd name="connsiteX42" fmla="*/ 0 w 15013"/>
                <a:gd name="connsiteY42" fmla="*/ 105702 h 106876"/>
                <a:gd name="connsiteX43" fmla="*/ 1768 w 15013"/>
                <a:gd name="connsiteY43" fmla="*/ 105124 h 106876"/>
                <a:gd name="connsiteX44" fmla="*/ 2488 w 15013"/>
                <a:gd name="connsiteY44" fmla="*/ 105327 h 106876"/>
                <a:gd name="connsiteX45" fmla="*/ 2488 w 15013"/>
                <a:gd name="connsiteY45" fmla="*/ 105828 h 106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13" h="106876">
                  <a:moveTo>
                    <a:pt x="12228" y="1025"/>
                  </a:moveTo>
                  <a:lnTo>
                    <a:pt x="11555" y="1885"/>
                  </a:lnTo>
                  <a:lnTo>
                    <a:pt x="11000" y="1252"/>
                  </a:lnTo>
                  <a:lnTo>
                    <a:pt x="10843" y="0"/>
                  </a:lnTo>
                  <a:lnTo>
                    <a:pt x="11821" y="117"/>
                  </a:lnTo>
                  <a:lnTo>
                    <a:pt x="12181" y="376"/>
                  </a:lnTo>
                  <a:lnTo>
                    <a:pt x="12228" y="1025"/>
                  </a:lnTo>
                  <a:close/>
                  <a:moveTo>
                    <a:pt x="13738" y="16750"/>
                  </a:moveTo>
                  <a:lnTo>
                    <a:pt x="12674" y="17251"/>
                  </a:lnTo>
                  <a:lnTo>
                    <a:pt x="13996" y="14990"/>
                  </a:lnTo>
                  <a:lnTo>
                    <a:pt x="14395" y="14599"/>
                  </a:lnTo>
                  <a:lnTo>
                    <a:pt x="15013" y="15420"/>
                  </a:lnTo>
                  <a:lnTo>
                    <a:pt x="13738" y="16750"/>
                  </a:lnTo>
                  <a:close/>
                  <a:moveTo>
                    <a:pt x="12306" y="56493"/>
                  </a:moveTo>
                  <a:lnTo>
                    <a:pt x="11821" y="56649"/>
                  </a:lnTo>
                  <a:lnTo>
                    <a:pt x="11125" y="56571"/>
                  </a:lnTo>
                  <a:lnTo>
                    <a:pt x="10632" y="56211"/>
                  </a:lnTo>
                  <a:lnTo>
                    <a:pt x="10522" y="55609"/>
                  </a:lnTo>
                  <a:lnTo>
                    <a:pt x="11939" y="55578"/>
                  </a:lnTo>
                  <a:lnTo>
                    <a:pt x="12462" y="56031"/>
                  </a:lnTo>
                  <a:lnTo>
                    <a:pt x="12306" y="56493"/>
                  </a:lnTo>
                  <a:close/>
                  <a:moveTo>
                    <a:pt x="13182" y="83836"/>
                  </a:moveTo>
                  <a:lnTo>
                    <a:pt x="13120" y="84423"/>
                  </a:lnTo>
                  <a:lnTo>
                    <a:pt x="11993" y="84282"/>
                  </a:lnTo>
                  <a:lnTo>
                    <a:pt x="11688" y="84016"/>
                  </a:lnTo>
                  <a:lnTo>
                    <a:pt x="12322" y="81974"/>
                  </a:lnTo>
                  <a:lnTo>
                    <a:pt x="13934" y="81035"/>
                  </a:lnTo>
                  <a:lnTo>
                    <a:pt x="14716" y="80847"/>
                  </a:lnTo>
                  <a:lnTo>
                    <a:pt x="13980" y="81818"/>
                  </a:lnTo>
                  <a:lnTo>
                    <a:pt x="13840" y="82905"/>
                  </a:lnTo>
                  <a:lnTo>
                    <a:pt x="13182" y="83836"/>
                  </a:lnTo>
                  <a:close/>
                  <a:moveTo>
                    <a:pt x="11211" y="87513"/>
                  </a:moveTo>
                  <a:lnTo>
                    <a:pt x="10303" y="88663"/>
                  </a:lnTo>
                  <a:lnTo>
                    <a:pt x="9662" y="86871"/>
                  </a:lnTo>
                  <a:lnTo>
                    <a:pt x="9552" y="86152"/>
                  </a:lnTo>
                  <a:lnTo>
                    <a:pt x="10381" y="85495"/>
                  </a:lnTo>
                  <a:lnTo>
                    <a:pt x="10874" y="85502"/>
                  </a:lnTo>
                  <a:lnTo>
                    <a:pt x="11211" y="87513"/>
                  </a:lnTo>
                  <a:close/>
                  <a:moveTo>
                    <a:pt x="2488" y="105828"/>
                  </a:moveTo>
                  <a:lnTo>
                    <a:pt x="1392" y="106876"/>
                  </a:lnTo>
                  <a:lnTo>
                    <a:pt x="610" y="106665"/>
                  </a:lnTo>
                  <a:lnTo>
                    <a:pt x="117" y="106305"/>
                  </a:lnTo>
                  <a:lnTo>
                    <a:pt x="0" y="105702"/>
                  </a:lnTo>
                  <a:lnTo>
                    <a:pt x="1768" y="105124"/>
                  </a:lnTo>
                  <a:lnTo>
                    <a:pt x="2488" y="105327"/>
                  </a:lnTo>
                  <a:lnTo>
                    <a:pt x="2488" y="10582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5" name="Freeform: Shape 724">
              <a:extLst>
                <a:ext uri="{FF2B5EF4-FFF2-40B4-BE49-F238E27FC236}">
                  <a16:creationId xmlns:a16="http://schemas.microsoft.com/office/drawing/2014/main" id="{D972061F-9785-0CD9-888D-0E410EB5DBD9}"/>
                </a:ext>
              </a:extLst>
            </p:cNvPr>
            <p:cNvSpPr>
              <a:spLocks/>
            </p:cNvSpPr>
            <p:nvPr/>
          </p:nvSpPr>
          <p:spPr>
            <a:xfrm>
              <a:off x="5906737" y="4320459"/>
              <a:ext cx="8637" cy="10123"/>
            </a:xfrm>
            <a:custGeom>
              <a:avLst/>
              <a:gdLst>
                <a:gd name="connsiteX0" fmla="*/ 8637 w 8637"/>
                <a:gd name="connsiteY0" fmla="*/ 8582 h 10123"/>
                <a:gd name="connsiteX1" fmla="*/ 8410 w 8637"/>
                <a:gd name="connsiteY1" fmla="*/ 9873 h 10123"/>
                <a:gd name="connsiteX2" fmla="*/ 7855 w 8637"/>
                <a:gd name="connsiteY2" fmla="*/ 10124 h 10123"/>
                <a:gd name="connsiteX3" fmla="*/ 7033 w 8637"/>
                <a:gd name="connsiteY3" fmla="*/ 9052 h 10123"/>
                <a:gd name="connsiteX4" fmla="*/ 3427 w 8637"/>
                <a:gd name="connsiteY4" fmla="*/ 9200 h 10123"/>
                <a:gd name="connsiteX5" fmla="*/ 2871 w 8637"/>
                <a:gd name="connsiteY5" fmla="*/ 8246 h 10123"/>
                <a:gd name="connsiteX6" fmla="*/ 2840 w 8637"/>
                <a:gd name="connsiteY6" fmla="*/ 7792 h 10123"/>
                <a:gd name="connsiteX7" fmla="*/ 4577 w 8637"/>
                <a:gd name="connsiteY7" fmla="*/ 6165 h 10123"/>
                <a:gd name="connsiteX8" fmla="*/ 2535 w 8637"/>
                <a:gd name="connsiteY8" fmla="*/ 5727 h 10123"/>
                <a:gd name="connsiteX9" fmla="*/ 1729 w 8637"/>
                <a:gd name="connsiteY9" fmla="*/ 5023 h 10123"/>
                <a:gd name="connsiteX10" fmla="*/ 0 w 8637"/>
                <a:gd name="connsiteY10" fmla="*/ 1596 h 10123"/>
                <a:gd name="connsiteX11" fmla="*/ 141 w 8637"/>
                <a:gd name="connsiteY11" fmla="*/ 594 h 10123"/>
                <a:gd name="connsiteX12" fmla="*/ 860 w 8637"/>
                <a:gd name="connsiteY12" fmla="*/ 70 h 10123"/>
                <a:gd name="connsiteX13" fmla="*/ 2026 w 8637"/>
                <a:gd name="connsiteY13" fmla="*/ 0 h 10123"/>
                <a:gd name="connsiteX14" fmla="*/ 4232 w 8637"/>
                <a:gd name="connsiteY14" fmla="*/ 1103 h 10123"/>
                <a:gd name="connsiteX15" fmla="*/ 5868 w 8637"/>
                <a:gd name="connsiteY15" fmla="*/ 2683 h 10123"/>
                <a:gd name="connsiteX16" fmla="*/ 6423 w 8637"/>
                <a:gd name="connsiteY16" fmla="*/ 2707 h 10123"/>
                <a:gd name="connsiteX17" fmla="*/ 6611 w 8637"/>
                <a:gd name="connsiteY17" fmla="*/ 3153 h 10123"/>
                <a:gd name="connsiteX18" fmla="*/ 6282 w 8637"/>
                <a:gd name="connsiteY18" fmla="*/ 4264 h 10123"/>
                <a:gd name="connsiteX19" fmla="*/ 7260 w 8637"/>
                <a:gd name="connsiteY19" fmla="*/ 5203 h 10123"/>
                <a:gd name="connsiteX20" fmla="*/ 7683 w 8637"/>
                <a:gd name="connsiteY20" fmla="*/ 5899 h 10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637" h="10123">
                  <a:moveTo>
                    <a:pt x="8637" y="8582"/>
                  </a:moveTo>
                  <a:lnTo>
                    <a:pt x="8410" y="9873"/>
                  </a:lnTo>
                  <a:lnTo>
                    <a:pt x="7855" y="10124"/>
                  </a:lnTo>
                  <a:lnTo>
                    <a:pt x="7033" y="9052"/>
                  </a:lnTo>
                  <a:lnTo>
                    <a:pt x="3427" y="9200"/>
                  </a:lnTo>
                  <a:lnTo>
                    <a:pt x="2871" y="8246"/>
                  </a:lnTo>
                  <a:lnTo>
                    <a:pt x="2840" y="7792"/>
                  </a:lnTo>
                  <a:lnTo>
                    <a:pt x="4577" y="6165"/>
                  </a:lnTo>
                  <a:lnTo>
                    <a:pt x="2535" y="5727"/>
                  </a:lnTo>
                  <a:lnTo>
                    <a:pt x="1729" y="5023"/>
                  </a:lnTo>
                  <a:lnTo>
                    <a:pt x="0" y="1596"/>
                  </a:lnTo>
                  <a:lnTo>
                    <a:pt x="141" y="594"/>
                  </a:lnTo>
                  <a:lnTo>
                    <a:pt x="860" y="70"/>
                  </a:lnTo>
                  <a:lnTo>
                    <a:pt x="2026" y="0"/>
                  </a:lnTo>
                  <a:lnTo>
                    <a:pt x="4232" y="1103"/>
                  </a:lnTo>
                  <a:lnTo>
                    <a:pt x="5868" y="2683"/>
                  </a:lnTo>
                  <a:lnTo>
                    <a:pt x="6423" y="2707"/>
                  </a:lnTo>
                  <a:lnTo>
                    <a:pt x="6611" y="3153"/>
                  </a:lnTo>
                  <a:lnTo>
                    <a:pt x="6282" y="4264"/>
                  </a:lnTo>
                  <a:lnTo>
                    <a:pt x="7260" y="5203"/>
                  </a:lnTo>
                  <a:lnTo>
                    <a:pt x="7683" y="589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6" name="Freeform: Shape 725">
              <a:extLst>
                <a:ext uri="{FF2B5EF4-FFF2-40B4-BE49-F238E27FC236}">
                  <a16:creationId xmlns:a16="http://schemas.microsoft.com/office/drawing/2014/main" id="{874CFCF3-3469-87D3-85C0-946AA5001A9E}"/>
                </a:ext>
              </a:extLst>
            </p:cNvPr>
            <p:cNvSpPr>
              <a:spLocks/>
            </p:cNvSpPr>
            <p:nvPr/>
          </p:nvSpPr>
          <p:spPr>
            <a:xfrm>
              <a:off x="6876288" y="4029396"/>
              <a:ext cx="268727" cy="293981"/>
            </a:xfrm>
            <a:custGeom>
              <a:avLst/>
              <a:gdLst>
                <a:gd name="connsiteX0" fmla="*/ 268727 w 268727"/>
                <a:gd name="connsiteY0" fmla="*/ 55703 h 293981"/>
                <a:gd name="connsiteX1" fmla="*/ 261037 w 268727"/>
                <a:gd name="connsiteY1" fmla="*/ 55703 h 293981"/>
                <a:gd name="connsiteX2" fmla="*/ 250765 w 268727"/>
                <a:gd name="connsiteY2" fmla="*/ 55711 h 293981"/>
                <a:gd name="connsiteX3" fmla="*/ 243763 w 268727"/>
                <a:gd name="connsiteY3" fmla="*/ 55711 h 293981"/>
                <a:gd name="connsiteX4" fmla="*/ 236573 w 268727"/>
                <a:gd name="connsiteY4" fmla="*/ 55711 h 293981"/>
                <a:gd name="connsiteX5" fmla="*/ 229837 w 268727"/>
                <a:gd name="connsiteY5" fmla="*/ 55711 h 293981"/>
                <a:gd name="connsiteX6" fmla="*/ 230424 w 268727"/>
                <a:gd name="connsiteY6" fmla="*/ 61195 h 293981"/>
                <a:gd name="connsiteX7" fmla="*/ 231050 w 268727"/>
                <a:gd name="connsiteY7" fmla="*/ 67172 h 293981"/>
                <a:gd name="connsiteX8" fmla="*/ 231675 w 268727"/>
                <a:gd name="connsiteY8" fmla="*/ 73134 h 293981"/>
                <a:gd name="connsiteX9" fmla="*/ 232301 w 268727"/>
                <a:gd name="connsiteY9" fmla="*/ 79087 h 293981"/>
                <a:gd name="connsiteX10" fmla="*/ 232927 w 268727"/>
                <a:gd name="connsiteY10" fmla="*/ 85025 h 293981"/>
                <a:gd name="connsiteX11" fmla="*/ 233553 w 268727"/>
                <a:gd name="connsiteY11" fmla="*/ 90955 h 293981"/>
                <a:gd name="connsiteX12" fmla="*/ 234179 w 268727"/>
                <a:gd name="connsiteY12" fmla="*/ 96870 h 293981"/>
                <a:gd name="connsiteX13" fmla="*/ 234805 w 268727"/>
                <a:gd name="connsiteY13" fmla="*/ 102769 h 293981"/>
                <a:gd name="connsiteX14" fmla="*/ 235431 w 268727"/>
                <a:gd name="connsiteY14" fmla="*/ 108660 h 293981"/>
                <a:gd name="connsiteX15" fmla="*/ 236057 w 268727"/>
                <a:gd name="connsiteY15" fmla="*/ 114535 h 293981"/>
                <a:gd name="connsiteX16" fmla="*/ 236683 w 268727"/>
                <a:gd name="connsiteY16" fmla="*/ 120403 h 293981"/>
                <a:gd name="connsiteX17" fmla="*/ 237308 w 268727"/>
                <a:gd name="connsiteY17" fmla="*/ 126270 h 293981"/>
                <a:gd name="connsiteX18" fmla="*/ 237934 w 268727"/>
                <a:gd name="connsiteY18" fmla="*/ 132122 h 293981"/>
                <a:gd name="connsiteX19" fmla="*/ 238560 w 268727"/>
                <a:gd name="connsiteY19" fmla="*/ 137966 h 293981"/>
                <a:gd name="connsiteX20" fmla="*/ 239186 w 268727"/>
                <a:gd name="connsiteY20" fmla="*/ 143803 h 293981"/>
                <a:gd name="connsiteX21" fmla="*/ 239812 w 268727"/>
                <a:gd name="connsiteY21" fmla="*/ 149623 h 293981"/>
                <a:gd name="connsiteX22" fmla="*/ 240438 w 268727"/>
                <a:gd name="connsiteY22" fmla="*/ 155436 h 293981"/>
                <a:gd name="connsiteX23" fmla="*/ 241064 w 268727"/>
                <a:gd name="connsiteY23" fmla="*/ 161241 h 293981"/>
                <a:gd name="connsiteX24" fmla="*/ 241689 w 268727"/>
                <a:gd name="connsiteY24" fmla="*/ 167030 h 293981"/>
                <a:gd name="connsiteX25" fmla="*/ 242315 w 268727"/>
                <a:gd name="connsiteY25" fmla="*/ 172812 h 293981"/>
                <a:gd name="connsiteX26" fmla="*/ 242941 w 268727"/>
                <a:gd name="connsiteY26" fmla="*/ 178586 h 293981"/>
                <a:gd name="connsiteX27" fmla="*/ 243567 w 268727"/>
                <a:gd name="connsiteY27" fmla="*/ 184352 h 293981"/>
                <a:gd name="connsiteX28" fmla="*/ 244193 w 268727"/>
                <a:gd name="connsiteY28" fmla="*/ 190102 h 293981"/>
                <a:gd name="connsiteX29" fmla="*/ 244819 w 268727"/>
                <a:gd name="connsiteY29" fmla="*/ 195844 h 293981"/>
                <a:gd name="connsiteX30" fmla="*/ 245445 w 268727"/>
                <a:gd name="connsiteY30" fmla="*/ 201579 h 293981"/>
                <a:gd name="connsiteX31" fmla="*/ 246070 w 268727"/>
                <a:gd name="connsiteY31" fmla="*/ 207306 h 293981"/>
                <a:gd name="connsiteX32" fmla="*/ 246696 w 268727"/>
                <a:gd name="connsiteY32" fmla="*/ 213024 h 293981"/>
                <a:gd name="connsiteX33" fmla="*/ 247322 w 268727"/>
                <a:gd name="connsiteY33" fmla="*/ 218736 h 293981"/>
                <a:gd name="connsiteX34" fmla="*/ 247948 w 268727"/>
                <a:gd name="connsiteY34" fmla="*/ 224439 h 293981"/>
                <a:gd name="connsiteX35" fmla="*/ 248574 w 268727"/>
                <a:gd name="connsiteY35" fmla="*/ 230134 h 293981"/>
                <a:gd name="connsiteX36" fmla="*/ 249200 w 268727"/>
                <a:gd name="connsiteY36" fmla="*/ 235822 h 293981"/>
                <a:gd name="connsiteX37" fmla="*/ 249826 w 268727"/>
                <a:gd name="connsiteY37" fmla="*/ 241502 h 293981"/>
                <a:gd name="connsiteX38" fmla="*/ 250452 w 268727"/>
                <a:gd name="connsiteY38" fmla="*/ 247174 h 293981"/>
                <a:gd name="connsiteX39" fmla="*/ 251062 w 268727"/>
                <a:gd name="connsiteY39" fmla="*/ 252666 h 293981"/>
                <a:gd name="connsiteX40" fmla="*/ 253675 w 268727"/>
                <a:gd name="connsiteY40" fmla="*/ 255545 h 293981"/>
                <a:gd name="connsiteX41" fmla="*/ 256961 w 268727"/>
                <a:gd name="connsiteY41" fmla="*/ 259159 h 293981"/>
                <a:gd name="connsiteX42" fmla="*/ 255999 w 268727"/>
                <a:gd name="connsiteY42" fmla="*/ 264276 h 293981"/>
                <a:gd name="connsiteX43" fmla="*/ 254856 w 268727"/>
                <a:gd name="connsiteY43" fmla="*/ 270370 h 293981"/>
                <a:gd name="connsiteX44" fmla="*/ 253605 w 268727"/>
                <a:gd name="connsiteY44" fmla="*/ 277012 h 293981"/>
                <a:gd name="connsiteX45" fmla="*/ 248965 w 268727"/>
                <a:gd name="connsiteY45" fmla="*/ 277012 h 293981"/>
                <a:gd name="connsiteX46" fmla="*/ 244482 w 268727"/>
                <a:gd name="connsiteY46" fmla="*/ 277012 h 293981"/>
                <a:gd name="connsiteX47" fmla="*/ 240007 w 268727"/>
                <a:gd name="connsiteY47" fmla="*/ 277012 h 293981"/>
                <a:gd name="connsiteX48" fmla="*/ 235532 w 268727"/>
                <a:gd name="connsiteY48" fmla="*/ 277012 h 293981"/>
                <a:gd name="connsiteX49" fmla="*/ 231057 w 268727"/>
                <a:gd name="connsiteY49" fmla="*/ 277012 h 293981"/>
                <a:gd name="connsiteX50" fmla="*/ 226574 w 268727"/>
                <a:gd name="connsiteY50" fmla="*/ 277012 h 293981"/>
                <a:gd name="connsiteX51" fmla="*/ 222100 w 268727"/>
                <a:gd name="connsiteY51" fmla="*/ 277012 h 293981"/>
                <a:gd name="connsiteX52" fmla="*/ 217625 w 268727"/>
                <a:gd name="connsiteY52" fmla="*/ 277012 h 293981"/>
                <a:gd name="connsiteX53" fmla="*/ 213149 w 268727"/>
                <a:gd name="connsiteY53" fmla="*/ 277012 h 293981"/>
                <a:gd name="connsiteX54" fmla="*/ 208674 w 268727"/>
                <a:gd name="connsiteY54" fmla="*/ 277012 h 293981"/>
                <a:gd name="connsiteX55" fmla="*/ 204192 w 268727"/>
                <a:gd name="connsiteY55" fmla="*/ 277012 h 293981"/>
                <a:gd name="connsiteX56" fmla="*/ 199717 w 268727"/>
                <a:gd name="connsiteY56" fmla="*/ 277012 h 293981"/>
                <a:gd name="connsiteX57" fmla="*/ 195242 w 268727"/>
                <a:gd name="connsiteY57" fmla="*/ 277012 h 293981"/>
                <a:gd name="connsiteX58" fmla="*/ 190767 w 268727"/>
                <a:gd name="connsiteY58" fmla="*/ 277012 h 293981"/>
                <a:gd name="connsiteX59" fmla="*/ 186284 w 268727"/>
                <a:gd name="connsiteY59" fmla="*/ 277012 h 293981"/>
                <a:gd name="connsiteX60" fmla="*/ 181809 w 268727"/>
                <a:gd name="connsiteY60" fmla="*/ 277012 h 293981"/>
                <a:gd name="connsiteX61" fmla="*/ 177334 w 268727"/>
                <a:gd name="connsiteY61" fmla="*/ 277012 h 293981"/>
                <a:gd name="connsiteX62" fmla="*/ 173164 w 268727"/>
                <a:gd name="connsiteY62" fmla="*/ 277012 h 293981"/>
                <a:gd name="connsiteX63" fmla="*/ 170598 w 268727"/>
                <a:gd name="connsiteY63" fmla="*/ 276856 h 293981"/>
                <a:gd name="connsiteX64" fmla="*/ 169682 w 268727"/>
                <a:gd name="connsiteY64" fmla="*/ 276340 h 293981"/>
                <a:gd name="connsiteX65" fmla="*/ 169354 w 268727"/>
                <a:gd name="connsiteY65" fmla="*/ 272905 h 293981"/>
                <a:gd name="connsiteX66" fmla="*/ 168587 w 268727"/>
                <a:gd name="connsiteY66" fmla="*/ 273124 h 293981"/>
                <a:gd name="connsiteX67" fmla="*/ 167680 w 268727"/>
                <a:gd name="connsiteY67" fmla="*/ 274133 h 293981"/>
                <a:gd name="connsiteX68" fmla="*/ 167210 w 268727"/>
                <a:gd name="connsiteY68" fmla="*/ 275229 h 293981"/>
                <a:gd name="connsiteX69" fmla="*/ 167375 w 268727"/>
                <a:gd name="connsiteY69" fmla="*/ 276660 h 293981"/>
                <a:gd name="connsiteX70" fmla="*/ 167226 w 268727"/>
                <a:gd name="connsiteY70" fmla="*/ 277873 h 293981"/>
                <a:gd name="connsiteX71" fmla="*/ 164347 w 268727"/>
                <a:gd name="connsiteY71" fmla="*/ 278350 h 293981"/>
                <a:gd name="connsiteX72" fmla="*/ 160459 w 268727"/>
                <a:gd name="connsiteY72" fmla="*/ 279164 h 293981"/>
                <a:gd name="connsiteX73" fmla="*/ 156367 w 268727"/>
                <a:gd name="connsiteY73" fmla="*/ 279790 h 293981"/>
                <a:gd name="connsiteX74" fmla="*/ 152236 w 268727"/>
                <a:gd name="connsiteY74" fmla="*/ 279563 h 293981"/>
                <a:gd name="connsiteX75" fmla="*/ 150828 w 268727"/>
                <a:gd name="connsiteY75" fmla="*/ 279281 h 293981"/>
                <a:gd name="connsiteX76" fmla="*/ 149334 w 268727"/>
                <a:gd name="connsiteY76" fmla="*/ 278827 h 293981"/>
                <a:gd name="connsiteX77" fmla="*/ 146048 w 268727"/>
                <a:gd name="connsiteY77" fmla="*/ 278334 h 293981"/>
                <a:gd name="connsiteX78" fmla="*/ 144256 w 268727"/>
                <a:gd name="connsiteY78" fmla="*/ 278295 h 293981"/>
                <a:gd name="connsiteX79" fmla="*/ 142207 w 268727"/>
                <a:gd name="connsiteY79" fmla="*/ 278405 h 293981"/>
                <a:gd name="connsiteX80" fmla="*/ 139789 w 268727"/>
                <a:gd name="connsiteY80" fmla="*/ 278679 h 293981"/>
                <a:gd name="connsiteX81" fmla="*/ 139015 w 268727"/>
                <a:gd name="connsiteY81" fmla="*/ 279312 h 293981"/>
                <a:gd name="connsiteX82" fmla="*/ 137192 w 268727"/>
                <a:gd name="connsiteY82" fmla="*/ 281871 h 293981"/>
                <a:gd name="connsiteX83" fmla="*/ 135424 w 268727"/>
                <a:gd name="connsiteY83" fmla="*/ 284836 h 293981"/>
                <a:gd name="connsiteX84" fmla="*/ 134274 w 268727"/>
                <a:gd name="connsiteY84" fmla="*/ 284820 h 293981"/>
                <a:gd name="connsiteX85" fmla="*/ 132975 w 268727"/>
                <a:gd name="connsiteY85" fmla="*/ 283193 h 293981"/>
                <a:gd name="connsiteX86" fmla="*/ 129415 w 268727"/>
                <a:gd name="connsiteY86" fmla="*/ 280126 h 293981"/>
                <a:gd name="connsiteX87" fmla="*/ 125105 w 268727"/>
                <a:gd name="connsiteY87" fmla="*/ 276089 h 293981"/>
                <a:gd name="connsiteX88" fmla="*/ 123141 w 268727"/>
                <a:gd name="connsiteY88" fmla="*/ 274086 h 293981"/>
                <a:gd name="connsiteX89" fmla="*/ 122100 w 268727"/>
                <a:gd name="connsiteY89" fmla="*/ 273828 h 293981"/>
                <a:gd name="connsiteX90" fmla="*/ 120035 w 268727"/>
                <a:gd name="connsiteY90" fmla="*/ 275268 h 293981"/>
                <a:gd name="connsiteX91" fmla="*/ 118298 w 268727"/>
                <a:gd name="connsiteY91" fmla="*/ 276652 h 293981"/>
                <a:gd name="connsiteX92" fmla="*/ 116452 w 268727"/>
                <a:gd name="connsiteY92" fmla="*/ 278608 h 293981"/>
                <a:gd name="connsiteX93" fmla="*/ 115615 w 268727"/>
                <a:gd name="connsiteY93" fmla="*/ 280486 h 293981"/>
                <a:gd name="connsiteX94" fmla="*/ 114950 w 268727"/>
                <a:gd name="connsiteY94" fmla="*/ 282700 h 293981"/>
                <a:gd name="connsiteX95" fmla="*/ 114652 w 268727"/>
                <a:gd name="connsiteY95" fmla="*/ 285305 h 293981"/>
                <a:gd name="connsiteX96" fmla="*/ 113980 w 268727"/>
                <a:gd name="connsiteY96" fmla="*/ 288341 h 293981"/>
                <a:gd name="connsiteX97" fmla="*/ 112485 w 268727"/>
                <a:gd name="connsiteY97" fmla="*/ 290789 h 293981"/>
                <a:gd name="connsiteX98" fmla="*/ 110717 w 268727"/>
                <a:gd name="connsiteY98" fmla="*/ 292636 h 293981"/>
                <a:gd name="connsiteX99" fmla="*/ 109403 w 268727"/>
                <a:gd name="connsiteY99" fmla="*/ 293504 h 293981"/>
                <a:gd name="connsiteX100" fmla="*/ 108894 w 268727"/>
                <a:gd name="connsiteY100" fmla="*/ 293981 h 293981"/>
                <a:gd name="connsiteX101" fmla="*/ 105030 w 268727"/>
                <a:gd name="connsiteY101" fmla="*/ 292542 h 293981"/>
                <a:gd name="connsiteX102" fmla="*/ 104545 w 268727"/>
                <a:gd name="connsiteY102" fmla="*/ 292362 h 293981"/>
                <a:gd name="connsiteX103" fmla="*/ 102213 w 268727"/>
                <a:gd name="connsiteY103" fmla="*/ 290735 h 293981"/>
                <a:gd name="connsiteX104" fmla="*/ 101087 w 268727"/>
                <a:gd name="connsiteY104" fmla="*/ 288802 h 293981"/>
                <a:gd name="connsiteX105" fmla="*/ 99248 w 268727"/>
                <a:gd name="connsiteY105" fmla="*/ 287347 h 293981"/>
                <a:gd name="connsiteX106" fmla="*/ 96698 w 268727"/>
                <a:gd name="connsiteY106" fmla="*/ 286369 h 293981"/>
                <a:gd name="connsiteX107" fmla="*/ 95039 w 268727"/>
                <a:gd name="connsiteY107" fmla="*/ 285258 h 293981"/>
                <a:gd name="connsiteX108" fmla="*/ 94265 w 268727"/>
                <a:gd name="connsiteY108" fmla="*/ 284006 h 293981"/>
                <a:gd name="connsiteX109" fmla="*/ 93326 w 268727"/>
                <a:gd name="connsiteY109" fmla="*/ 283177 h 293981"/>
                <a:gd name="connsiteX110" fmla="*/ 92332 w 268727"/>
                <a:gd name="connsiteY110" fmla="*/ 282747 h 293981"/>
                <a:gd name="connsiteX111" fmla="*/ 92238 w 268727"/>
                <a:gd name="connsiteY111" fmla="*/ 282301 h 293981"/>
                <a:gd name="connsiteX112" fmla="*/ 92473 w 268727"/>
                <a:gd name="connsiteY112" fmla="*/ 281683 h 293981"/>
                <a:gd name="connsiteX113" fmla="*/ 92238 w 268727"/>
                <a:gd name="connsiteY113" fmla="*/ 280541 h 293981"/>
                <a:gd name="connsiteX114" fmla="*/ 90744 w 268727"/>
                <a:gd name="connsiteY114" fmla="*/ 277990 h 293981"/>
                <a:gd name="connsiteX115" fmla="*/ 89352 w 268727"/>
                <a:gd name="connsiteY115" fmla="*/ 276817 h 293981"/>
                <a:gd name="connsiteX116" fmla="*/ 88162 w 268727"/>
                <a:gd name="connsiteY116" fmla="*/ 277004 h 293981"/>
                <a:gd name="connsiteX117" fmla="*/ 87490 w 268727"/>
                <a:gd name="connsiteY117" fmla="*/ 276691 h 293981"/>
                <a:gd name="connsiteX118" fmla="*/ 87083 w 268727"/>
                <a:gd name="connsiteY118" fmla="*/ 276128 h 293981"/>
                <a:gd name="connsiteX119" fmla="*/ 86918 w 268727"/>
                <a:gd name="connsiteY119" fmla="*/ 275307 h 293981"/>
                <a:gd name="connsiteX120" fmla="*/ 86105 w 268727"/>
                <a:gd name="connsiteY120" fmla="*/ 274595 h 293981"/>
                <a:gd name="connsiteX121" fmla="*/ 84697 w 268727"/>
                <a:gd name="connsiteY121" fmla="*/ 274282 h 293981"/>
                <a:gd name="connsiteX122" fmla="*/ 83562 w 268727"/>
                <a:gd name="connsiteY122" fmla="*/ 272389 h 293981"/>
                <a:gd name="connsiteX123" fmla="*/ 82710 w 268727"/>
                <a:gd name="connsiteY123" fmla="*/ 268907 h 293981"/>
                <a:gd name="connsiteX124" fmla="*/ 81598 w 268727"/>
                <a:gd name="connsiteY124" fmla="*/ 266193 h 293981"/>
                <a:gd name="connsiteX125" fmla="*/ 80237 w 268727"/>
                <a:gd name="connsiteY125" fmla="*/ 264244 h 293981"/>
                <a:gd name="connsiteX126" fmla="*/ 79259 w 268727"/>
                <a:gd name="connsiteY126" fmla="*/ 263517 h 293981"/>
                <a:gd name="connsiteX127" fmla="*/ 78539 w 268727"/>
                <a:gd name="connsiteY127" fmla="*/ 263384 h 293981"/>
                <a:gd name="connsiteX128" fmla="*/ 78297 w 268727"/>
                <a:gd name="connsiteY128" fmla="*/ 263079 h 293981"/>
                <a:gd name="connsiteX129" fmla="*/ 78101 w 268727"/>
                <a:gd name="connsiteY129" fmla="*/ 262516 h 293981"/>
                <a:gd name="connsiteX130" fmla="*/ 77037 w 268727"/>
                <a:gd name="connsiteY130" fmla="*/ 262312 h 293981"/>
                <a:gd name="connsiteX131" fmla="*/ 75543 w 268727"/>
                <a:gd name="connsiteY131" fmla="*/ 262899 h 293981"/>
                <a:gd name="connsiteX132" fmla="*/ 74198 w 268727"/>
                <a:gd name="connsiteY132" fmla="*/ 262703 h 293981"/>
                <a:gd name="connsiteX133" fmla="*/ 73540 w 268727"/>
                <a:gd name="connsiteY133" fmla="*/ 261749 h 293981"/>
                <a:gd name="connsiteX134" fmla="*/ 72625 w 268727"/>
                <a:gd name="connsiteY134" fmla="*/ 261663 h 293981"/>
                <a:gd name="connsiteX135" fmla="*/ 71459 w 268727"/>
                <a:gd name="connsiteY135" fmla="*/ 262445 h 293981"/>
                <a:gd name="connsiteX136" fmla="*/ 70168 w 268727"/>
                <a:gd name="connsiteY136" fmla="*/ 262218 h 293981"/>
                <a:gd name="connsiteX137" fmla="*/ 68760 w 268727"/>
                <a:gd name="connsiteY137" fmla="*/ 260974 h 293981"/>
                <a:gd name="connsiteX138" fmla="*/ 67978 w 268727"/>
                <a:gd name="connsiteY138" fmla="*/ 259738 h 293981"/>
                <a:gd name="connsiteX139" fmla="*/ 67829 w 268727"/>
                <a:gd name="connsiteY139" fmla="*/ 258510 h 293981"/>
                <a:gd name="connsiteX140" fmla="*/ 65396 w 268727"/>
                <a:gd name="connsiteY140" fmla="*/ 256061 h 293981"/>
                <a:gd name="connsiteX141" fmla="*/ 60687 w 268727"/>
                <a:gd name="connsiteY141" fmla="*/ 252384 h 293981"/>
                <a:gd name="connsiteX142" fmla="*/ 55554 w 268727"/>
                <a:gd name="connsiteY142" fmla="*/ 250663 h 293981"/>
                <a:gd name="connsiteX143" fmla="*/ 50000 w 268727"/>
                <a:gd name="connsiteY143" fmla="*/ 250890 h 293981"/>
                <a:gd name="connsiteX144" fmla="*/ 46886 w 268727"/>
                <a:gd name="connsiteY144" fmla="*/ 250718 h 293981"/>
                <a:gd name="connsiteX145" fmla="*/ 46205 w 268727"/>
                <a:gd name="connsiteY145" fmla="*/ 250139 h 293981"/>
                <a:gd name="connsiteX146" fmla="*/ 45525 w 268727"/>
                <a:gd name="connsiteY146" fmla="*/ 250186 h 293981"/>
                <a:gd name="connsiteX147" fmla="*/ 44836 w 268727"/>
                <a:gd name="connsiteY147" fmla="*/ 250858 h 293981"/>
                <a:gd name="connsiteX148" fmla="*/ 44109 w 268727"/>
                <a:gd name="connsiteY148" fmla="*/ 251007 h 293981"/>
                <a:gd name="connsiteX149" fmla="*/ 43334 w 268727"/>
                <a:gd name="connsiteY149" fmla="*/ 250632 h 293981"/>
                <a:gd name="connsiteX150" fmla="*/ 42849 w 268727"/>
                <a:gd name="connsiteY150" fmla="*/ 250913 h 293981"/>
                <a:gd name="connsiteX151" fmla="*/ 42661 w 268727"/>
                <a:gd name="connsiteY151" fmla="*/ 251852 h 293981"/>
                <a:gd name="connsiteX152" fmla="*/ 40705 w 268727"/>
                <a:gd name="connsiteY152" fmla="*/ 252337 h 293981"/>
                <a:gd name="connsiteX153" fmla="*/ 36989 w 268727"/>
                <a:gd name="connsiteY153" fmla="*/ 252345 h 293981"/>
                <a:gd name="connsiteX154" fmla="*/ 33985 w 268727"/>
                <a:gd name="connsiteY154" fmla="*/ 252924 h 293981"/>
                <a:gd name="connsiteX155" fmla="*/ 31701 w 268727"/>
                <a:gd name="connsiteY155" fmla="*/ 254066 h 293981"/>
                <a:gd name="connsiteX156" fmla="*/ 28462 w 268727"/>
                <a:gd name="connsiteY156" fmla="*/ 254559 h 293981"/>
                <a:gd name="connsiteX157" fmla="*/ 24268 w 268727"/>
                <a:gd name="connsiteY157" fmla="*/ 254403 h 293981"/>
                <a:gd name="connsiteX158" fmla="*/ 21741 w 268727"/>
                <a:gd name="connsiteY158" fmla="*/ 253980 h 293981"/>
                <a:gd name="connsiteX159" fmla="*/ 20881 w 268727"/>
                <a:gd name="connsiteY159" fmla="*/ 253307 h 293981"/>
                <a:gd name="connsiteX160" fmla="*/ 19676 w 268727"/>
                <a:gd name="connsiteY160" fmla="*/ 253143 h 293981"/>
                <a:gd name="connsiteX161" fmla="*/ 18127 w 268727"/>
                <a:gd name="connsiteY161" fmla="*/ 253503 h 293981"/>
                <a:gd name="connsiteX162" fmla="*/ 16734 w 268727"/>
                <a:gd name="connsiteY162" fmla="*/ 255326 h 293981"/>
                <a:gd name="connsiteX163" fmla="*/ 15506 w 268727"/>
                <a:gd name="connsiteY163" fmla="*/ 258604 h 293981"/>
                <a:gd name="connsiteX164" fmla="*/ 14497 w 268727"/>
                <a:gd name="connsiteY164" fmla="*/ 260474 h 293981"/>
                <a:gd name="connsiteX165" fmla="*/ 13691 w 268727"/>
                <a:gd name="connsiteY165" fmla="*/ 260935 h 293981"/>
                <a:gd name="connsiteX166" fmla="*/ 12831 w 268727"/>
                <a:gd name="connsiteY166" fmla="*/ 263376 h 293981"/>
                <a:gd name="connsiteX167" fmla="*/ 12345 w 268727"/>
                <a:gd name="connsiteY167" fmla="*/ 267460 h 293981"/>
                <a:gd name="connsiteX168" fmla="*/ 11618 w 268727"/>
                <a:gd name="connsiteY168" fmla="*/ 269251 h 293981"/>
                <a:gd name="connsiteX169" fmla="*/ 11610 w 268727"/>
                <a:gd name="connsiteY169" fmla="*/ 259065 h 293981"/>
                <a:gd name="connsiteX170" fmla="*/ 12807 w 268727"/>
                <a:gd name="connsiteY170" fmla="*/ 255255 h 293981"/>
                <a:gd name="connsiteX171" fmla="*/ 13198 w 268727"/>
                <a:gd name="connsiteY171" fmla="*/ 251907 h 293981"/>
                <a:gd name="connsiteX172" fmla="*/ 15764 w 268727"/>
                <a:gd name="connsiteY172" fmla="*/ 244498 h 293981"/>
                <a:gd name="connsiteX173" fmla="*/ 18823 w 268727"/>
                <a:gd name="connsiteY173" fmla="*/ 238427 h 293981"/>
                <a:gd name="connsiteX174" fmla="*/ 21647 w 268727"/>
                <a:gd name="connsiteY174" fmla="*/ 230353 h 293981"/>
                <a:gd name="connsiteX175" fmla="*/ 22712 w 268727"/>
                <a:gd name="connsiteY175" fmla="*/ 222514 h 293981"/>
                <a:gd name="connsiteX176" fmla="*/ 22352 w 268727"/>
                <a:gd name="connsiteY176" fmla="*/ 214824 h 293981"/>
                <a:gd name="connsiteX177" fmla="*/ 21514 w 268727"/>
                <a:gd name="connsiteY177" fmla="*/ 207970 h 293981"/>
                <a:gd name="connsiteX178" fmla="*/ 20083 w 268727"/>
                <a:gd name="connsiteY178" fmla="*/ 203433 h 293981"/>
                <a:gd name="connsiteX179" fmla="*/ 18698 w 268727"/>
                <a:gd name="connsiteY179" fmla="*/ 196853 h 293981"/>
                <a:gd name="connsiteX180" fmla="*/ 16656 w 268727"/>
                <a:gd name="connsiteY180" fmla="*/ 193380 h 293981"/>
                <a:gd name="connsiteX181" fmla="*/ 12916 w 268727"/>
                <a:gd name="connsiteY181" fmla="*/ 190344 h 293981"/>
                <a:gd name="connsiteX182" fmla="*/ 12079 w 268727"/>
                <a:gd name="connsiteY182" fmla="*/ 188568 h 293981"/>
                <a:gd name="connsiteX183" fmla="*/ 12948 w 268727"/>
                <a:gd name="connsiteY183" fmla="*/ 187903 h 293981"/>
                <a:gd name="connsiteX184" fmla="*/ 15225 w 268727"/>
                <a:gd name="connsiteY184" fmla="*/ 187450 h 293981"/>
                <a:gd name="connsiteX185" fmla="*/ 16672 w 268727"/>
                <a:gd name="connsiteY185" fmla="*/ 185079 h 293981"/>
                <a:gd name="connsiteX186" fmla="*/ 13605 w 268727"/>
                <a:gd name="connsiteY186" fmla="*/ 185994 h 293981"/>
                <a:gd name="connsiteX187" fmla="*/ 17149 w 268727"/>
                <a:gd name="connsiteY187" fmla="*/ 178719 h 293981"/>
                <a:gd name="connsiteX188" fmla="*/ 18252 w 268727"/>
                <a:gd name="connsiteY188" fmla="*/ 173759 h 293981"/>
                <a:gd name="connsiteX189" fmla="*/ 18080 w 268727"/>
                <a:gd name="connsiteY189" fmla="*/ 170496 h 293981"/>
                <a:gd name="connsiteX190" fmla="*/ 18753 w 268727"/>
                <a:gd name="connsiteY190" fmla="*/ 168478 h 293981"/>
                <a:gd name="connsiteX191" fmla="*/ 16046 w 268727"/>
                <a:gd name="connsiteY191" fmla="*/ 164104 h 293981"/>
                <a:gd name="connsiteX192" fmla="*/ 13941 w 268727"/>
                <a:gd name="connsiteY192" fmla="*/ 158589 h 293981"/>
                <a:gd name="connsiteX193" fmla="*/ 12854 w 268727"/>
                <a:gd name="connsiteY193" fmla="*/ 157720 h 293981"/>
                <a:gd name="connsiteX194" fmla="*/ 11727 w 268727"/>
                <a:gd name="connsiteY194" fmla="*/ 157259 h 293981"/>
                <a:gd name="connsiteX195" fmla="*/ 11626 w 268727"/>
                <a:gd name="connsiteY195" fmla="*/ 158558 h 293981"/>
                <a:gd name="connsiteX196" fmla="*/ 11016 w 268727"/>
                <a:gd name="connsiteY196" fmla="*/ 159716 h 293981"/>
                <a:gd name="connsiteX197" fmla="*/ 9701 w 268727"/>
                <a:gd name="connsiteY197" fmla="*/ 159019 h 293981"/>
                <a:gd name="connsiteX198" fmla="*/ 7377 w 268727"/>
                <a:gd name="connsiteY198" fmla="*/ 155006 h 293981"/>
                <a:gd name="connsiteX199" fmla="*/ 4131 w 268727"/>
                <a:gd name="connsiteY199" fmla="*/ 148466 h 293981"/>
                <a:gd name="connsiteX200" fmla="*/ 2989 w 268727"/>
                <a:gd name="connsiteY200" fmla="*/ 147793 h 293981"/>
                <a:gd name="connsiteX201" fmla="*/ 2042 w 268727"/>
                <a:gd name="connsiteY201" fmla="*/ 148692 h 293981"/>
                <a:gd name="connsiteX202" fmla="*/ 1447 w 268727"/>
                <a:gd name="connsiteY202" fmla="*/ 149553 h 293981"/>
                <a:gd name="connsiteX203" fmla="*/ 352 w 268727"/>
                <a:gd name="connsiteY203" fmla="*/ 155014 h 293981"/>
                <a:gd name="connsiteX204" fmla="*/ 0 w 268727"/>
                <a:gd name="connsiteY204" fmla="*/ 152847 h 293981"/>
                <a:gd name="connsiteX205" fmla="*/ 477 w 268727"/>
                <a:gd name="connsiteY205" fmla="*/ 150296 h 293981"/>
                <a:gd name="connsiteX206" fmla="*/ 1283 w 268727"/>
                <a:gd name="connsiteY206" fmla="*/ 147151 h 293981"/>
                <a:gd name="connsiteX207" fmla="*/ 2191 w 268727"/>
                <a:gd name="connsiteY207" fmla="*/ 142778 h 293981"/>
                <a:gd name="connsiteX208" fmla="*/ 5007 w 268727"/>
                <a:gd name="connsiteY208" fmla="*/ 142778 h 293981"/>
                <a:gd name="connsiteX209" fmla="*/ 10045 w 268727"/>
                <a:gd name="connsiteY209" fmla="*/ 142770 h 293981"/>
                <a:gd name="connsiteX210" fmla="*/ 15084 w 268727"/>
                <a:gd name="connsiteY210" fmla="*/ 142762 h 293981"/>
                <a:gd name="connsiteX211" fmla="*/ 20122 w 268727"/>
                <a:gd name="connsiteY211" fmla="*/ 142762 h 293981"/>
                <a:gd name="connsiteX212" fmla="*/ 25160 w 268727"/>
                <a:gd name="connsiteY212" fmla="*/ 142754 h 293981"/>
                <a:gd name="connsiteX213" fmla="*/ 30199 w 268727"/>
                <a:gd name="connsiteY213" fmla="*/ 142746 h 293981"/>
                <a:gd name="connsiteX214" fmla="*/ 35229 w 268727"/>
                <a:gd name="connsiteY214" fmla="*/ 142739 h 293981"/>
                <a:gd name="connsiteX215" fmla="*/ 40267 w 268727"/>
                <a:gd name="connsiteY215" fmla="*/ 142739 h 293981"/>
                <a:gd name="connsiteX216" fmla="*/ 45306 w 268727"/>
                <a:gd name="connsiteY216" fmla="*/ 142731 h 293981"/>
                <a:gd name="connsiteX217" fmla="*/ 50344 w 268727"/>
                <a:gd name="connsiteY217" fmla="*/ 142723 h 293981"/>
                <a:gd name="connsiteX218" fmla="*/ 55382 w 268727"/>
                <a:gd name="connsiteY218" fmla="*/ 142723 h 293981"/>
                <a:gd name="connsiteX219" fmla="*/ 60420 w 268727"/>
                <a:gd name="connsiteY219" fmla="*/ 142715 h 293981"/>
                <a:gd name="connsiteX220" fmla="*/ 65459 w 268727"/>
                <a:gd name="connsiteY220" fmla="*/ 142707 h 293981"/>
                <a:gd name="connsiteX221" fmla="*/ 70489 w 268727"/>
                <a:gd name="connsiteY221" fmla="*/ 142707 h 293981"/>
                <a:gd name="connsiteX222" fmla="*/ 75527 w 268727"/>
                <a:gd name="connsiteY222" fmla="*/ 142700 h 293981"/>
                <a:gd name="connsiteX223" fmla="*/ 80566 w 268727"/>
                <a:gd name="connsiteY223" fmla="*/ 142692 h 293981"/>
                <a:gd name="connsiteX224" fmla="*/ 85596 w 268727"/>
                <a:gd name="connsiteY224" fmla="*/ 142692 h 293981"/>
                <a:gd name="connsiteX225" fmla="*/ 88921 w 268727"/>
                <a:gd name="connsiteY225" fmla="*/ 142692 h 293981"/>
                <a:gd name="connsiteX226" fmla="*/ 88726 w 268727"/>
                <a:gd name="connsiteY226" fmla="*/ 139578 h 293981"/>
                <a:gd name="connsiteX227" fmla="*/ 88569 w 268727"/>
                <a:gd name="connsiteY227" fmla="*/ 137106 h 293981"/>
                <a:gd name="connsiteX228" fmla="*/ 88358 w 268727"/>
                <a:gd name="connsiteY228" fmla="*/ 133781 h 293981"/>
                <a:gd name="connsiteX229" fmla="*/ 88147 w 268727"/>
                <a:gd name="connsiteY229" fmla="*/ 130471 h 293981"/>
                <a:gd name="connsiteX230" fmla="*/ 87943 w 268727"/>
                <a:gd name="connsiteY230" fmla="*/ 127154 h 293981"/>
                <a:gd name="connsiteX231" fmla="*/ 87748 w 268727"/>
                <a:gd name="connsiteY231" fmla="*/ 124033 h 293981"/>
                <a:gd name="connsiteX232" fmla="*/ 87552 w 268727"/>
                <a:gd name="connsiteY232" fmla="*/ 120911 h 293981"/>
                <a:gd name="connsiteX233" fmla="*/ 87372 w 268727"/>
                <a:gd name="connsiteY233" fmla="*/ 118017 h 293981"/>
                <a:gd name="connsiteX234" fmla="*/ 87208 w 268727"/>
                <a:gd name="connsiteY234" fmla="*/ 115357 h 293981"/>
                <a:gd name="connsiteX235" fmla="*/ 86918 w 268727"/>
                <a:gd name="connsiteY235" fmla="*/ 113823 h 293981"/>
                <a:gd name="connsiteX236" fmla="*/ 85846 w 268727"/>
                <a:gd name="connsiteY236" fmla="*/ 110780 h 293981"/>
                <a:gd name="connsiteX237" fmla="*/ 85620 w 268727"/>
                <a:gd name="connsiteY237" fmla="*/ 109270 h 293981"/>
                <a:gd name="connsiteX238" fmla="*/ 85909 w 268727"/>
                <a:gd name="connsiteY238" fmla="*/ 107674 h 293981"/>
                <a:gd name="connsiteX239" fmla="*/ 86621 w 268727"/>
                <a:gd name="connsiteY239" fmla="*/ 106172 h 293981"/>
                <a:gd name="connsiteX240" fmla="*/ 88585 w 268727"/>
                <a:gd name="connsiteY240" fmla="*/ 103418 h 293981"/>
                <a:gd name="connsiteX241" fmla="*/ 91558 w 268727"/>
                <a:gd name="connsiteY241" fmla="*/ 101298 h 293981"/>
                <a:gd name="connsiteX242" fmla="*/ 94984 w 268727"/>
                <a:gd name="connsiteY242" fmla="*/ 98849 h 293981"/>
                <a:gd name="connsiteX243" fmla="*/ 97597 w 268727"/>
                <a:gd name="connsiteY243" fmla="*/ 96979 h 293981"/>
                <a:gd name="connsiteX244" fmla="*/ 98935 w 268727"/>
                <a:gd name="connsiteY244" fmla="*/ 96518 h 293981"/>
                <a:gd name="connsiteX245" fmla="*/ 103027 w 268727"/>
                <a:gd name="connsiteY245" fmla="*/ 95868 h 293981"/>
                <a:gd name="connsiteX246" fmla="*/ 106250 w 268727"/>
                <a:gd name="connsiteY246" fmla="*/ 94452 h 293981"/>
                <a:gd name="connsiteX247" fmla="*/ 109387 w 268727"/>
                <a:gd name="connsiteY247" fmla="*/ 93075 h 293981"/>
                <a:gd name="connsiteX248" fmla="*/ 110702 w 268727"/>
                <a:gd name="connsiteY248" fmla="*/ 92309 h 293981"/>
                <a:gd name="connsiteX249" fmla="*/ 110858 w 268727"/>
                <a:gd name="connsiteY249" fmla="*/ 89719 h 293981"/>
                <a:gd name="connsiteX250" fmla="*/ 110858 w 268727"/>
                <a:gd name="connsiteY250" fmla="*/ 86825 h 293981"/>
                <a:gd name="connsiteX251" fmla="*/ 110858 w 268727"/>
                <a:gd name="connsiteY251" fmla="*/ 83578 h 293981"/>
                <a:gd name="connsiteX252" fmla="*/ 110858 w 268727"/>
                <a:gd name="connsiteY252" fmla="*/ 80323 h 293981"/>
                <a:gd name="connsiteX253" fmla="*/ 110858 w 268727"/>
                <a:gd name="connsiteY253" fmla="*/ 77069 h 293981"/>
                <a:gd name="connsiteX254" fmla="*/ 110858 w 268727"/>
                <a:gd name="connsiteY254" fmla="*/ 73806 h 293981"/>
                <a:gd name="connsiteX255" fmla="*/ 110858 w 268727"/>
                <a:gd name="connsiteY255" fmla="*/ 70544 h 293981"/>
                <a:gd name="connsiteX256" fmla="*/ 110858 w 268727"/>
                <a:gd name="connsiteY256" fmla="*/ 67282 h 293981"/>
                <a:gd name="connsiteX257" fmla="*/ 110858 w 268727"/>
                <a:gd name="connsiteY257" fmla="*/ 64011 h 293981"/>
                <a:gd name="connsiteX258" fmla="*/ 110858 w 268727"/>
                <a:gd name="connsiteY258" fmla="*/ 60741 h 293981"/>
                <a:gd name="connsiteX259" fmla="*/ 110858 w 268727"/>
                <a:gd name="connsiteY259" fmla="*/ 57471 h 293981"/>
                <a:gd name="connsiteX260" fmla="*/ 110858 w 268727"/>
                <a:gd name="connsiteY260" fmla="*/ 54193 h 293981"/>
                <a:gd name="connsiteX261" fmla="*/ 110858 w 268727"/>
                <a:gd name="connsiteY261" fmla="*/ 50907 h 293981"/>
                <a:gd name="connsiteX262" fmla="*/ 110858 w 268727"/>
                <a:gd name="connsiteY262" fmla="*/ 47621 h 293981"/>
                <a:gd name="connsiteX263" fmla="*/ 110858 w 268727"/>
                <a:gd name="connsiteY263" fmla="*/ 44328 h 293981"/>
                <a:gd name="connsiteX264" fmla="*/ 110858 w 268727"/>
                <a:gd name="connsiteY264" fmla="*/ 41034 h 293981"/>
                <a:gd name="connsiteX265" fmla="*/ 110858 w 268727"/>
                <a:gd name="connsiteY265" fmla="*/ 37732 h 293981"/>
                <a:gd name="connsiteX266" fmla="*/ 110858 w 268727"/>
                <a:gd name="connsiteY266" fmla="*/ 34431 h 293981"/>
                <a:gd name="connsiteX267" fmla="*/ 110858 w 268727"/>
                <a:gd name="connsiteY267" fmla="*/ 31536 h 293981"/>
                <a:gd name="connsiteX268" fmla="*/ 114144 w 268727"/>
                <a:gd name="connsiteY268" fmla="*/ 31536 h 293981"/>
                <a:gd name="connsiteX269" fmla="*/ 118236 w 268727"/>
                <a:gd name="connsiteY269" fmla="*/ 31536 h 293981"/>
                <a:gd name="connsiteX270" fmla="*/ 122319 w 268727"/>
                <a:gd name="connsiteY270" fmla="*/ 31536 h 293981"/>
                <a:gd name="connsiteX271" fmla="*/ 126411 w 268727"/>
                <a:gd name="connsiteY271" fmla="*/ 31536 h 293981"/>
                <a:gd name="connsiteX272" fmla="*/ 130503 w 268727"/>
                <a:gd name="connsiteY272" fmla="*/ 31536 h 293981"/>
                <a:gd name="connsiteX273" fmla="*/ 134594 w 268727"/>
                <a:gd name="connsiteY273" fmla="*/ 31536 h 293981"/>
                <a:gd name="connsiteX274" fmla="*/ 138686 w 268727"/>
                <a:gd name="connsiteY274" fmla="*/ 31536 h 293981"/>
                <a:gd name="connsiteX275" fmla="*/ 142778 w 268727"/>
                <a:gd name="connsiteY275" fmla="*/ 31536 h 293981"/>
                <a:gd name="connsiteX276" fmla="*/ 146869 w 268727"/>
                <a:gd name="connsiteY276" fmla="*/ 31536 h 293981"/>
                <a:gd name="connsiteX277" fmla="*/ 150961 w 268727"/>
                <a:gd name="connsiteY277" fmla="*/ 31536 h 293981"/>
                <a:gd name="connsiteX278" fmla="*/ 155053 w 268727"/>
                <a:gd name="connsiteY278" fmla="*/ 31536 h 293981"/>
                <a:gd name="connsiteX279" fmla="*/ 159144 w 268727"/>
                <a:gd name="connsiteY279" fmla="*/ 31536 h 293981"/>
                <a:gd name="connsiteX280" fmla="*/ 163236 w 268727"/>
                <a:gd name="connsiteY280" fmla="*/ 31536 h 293981"/>
                <a:gd name="connsiteX281" fmla="*/ 167328 w 268727"/>
                <a:gd name="connsiteY281" fmla="*/ 31536 h 293981"/>
                <a:gd name="connsiteX282" fmla="*/ 171411 w 268727"/>
                <a:gd name="connsiteY282" fmla="*/ 31536 h 293981"/>
                <a:gd name="connsiteX283" fmla="*/ 175503 w 268727"/>
                <a:gd name="connsiteY283" fmla="*/ 31536 h 293981"/>
                <a:gd name="connsiteX284" fmla="*/ 179595 w 268727"/>
                <a:gd name="connsiteY284" fmla="*/ 31536 h 293981"/>
                <a:gd name="connsiteX285" fmla="*/ 184062 w 268727"/>
                <a:gd name="connsiteY285" fmla="*/ 31536 h 293981"/>
                <a:gd name="connsiteX286" fmla="*/ 184062 w 268727"/>
                <a:gd name="connsiteY286" fmla="*/ 28767 h 293981"/>
                <a:gd name="connsiteX287" fmla="*/ 184062 w 268727"/>
                <a:gd name="connsiteY287" fmla="*/ 24785 h 293981"/>
                <a:gd name="connsiteX288" fmla="*/ 184054 w 268727"/>
                <a:gd name="connsiteY288" fmla="*/ 19308 h 293981"/>
                <a:gd name="connsiteX289" fmla="*/ 184054 w 268727"/>
                <a:gd name="connsiteY289" fmla="*/ 13801 h 293981"/>
                <a:gd name="connsiteX290" fmla="*/ 184046 w 268727"/>
                <a:gd name="connsiteY290" fmla="*/ 8950 h 293981"/>
                <a:gd name="connsiteX291" fmla="*/ 184046 w 268727"/>
                <a:gd name="connsiteY291" fmla="*/ 4092 h 293981"/>
                <a:gd name="connsiteX292" fmla="*/ 184039 w 268727"/>
                <a:gd name="connsiteY292" fmla="*/ 0 h 293981"/>
                <a:gd name="connsiteX293" fmla="*/ 188169 w 268727"/>
                <a:gd name="connsiteY293" fmla="*/ 2715 h 293981"/>
                <a:gd name="connsiteX294" fmla="*/ 192300 w 268727"/>
                <a:gd name="connsiteY294" fmla="*/ 5429 h 293981"/>
                <a:gd name="connsiteX295" fmla="*/ 196431 w 268727"/>
                <a:gd name="connsiteY295" fmla="*/ 8144 h 293981"/>
                <a:gd name="connsiteX296" fmla="*/ 200562 w 268727"/>
                <a:gd name="connsiteY296" fmla="*/ 10851 h 293981"/>
                <a:gd name="connsiteX297" fmla="*/ 204692 w 268727"/>
                <a:gd name="connsiteY297" fmla="*/ 13558 h 293981"/>
                <a:gd name="connsiteX298" fmla="*/ 208823 w 268727"/>
                <a:gd name="connsiteY298" fmla="*/ 16257 h 293981"/>
                <a:gd name="connsiteX299" fmla="*/ 212946 w 268727"/>
                <a:gd name="connsiteY299" fmla="*/ 18956 h 293981"/>
                <a:gd name="connsiteX300" fmla="*/ 217077 w 268727"/>
                <a:gd name="connsiteY300" fmla="*/ 21655 h 293981"/>
                <a:gd name="connsiteX301" fmla="*/ 221208 w 268727"/>
                <a:gd name="connsiteY301" fmla="*/ 24354 h 293981"/>
                <a:gd name="connsiteX302" fmla="*/ 225338 w 268727"/>
                <a:gd name="connsiteY302" fmla="*/ 27046 h 293981"/>
                <a:gd name="connsiteX303" fmla="*/ 229469 w 268727"/>
                <a:gd name="connsiteY303" fmla="*/ 29737 h 293981"/>
                <a:gd name="connsiteX304" fmla="*/ 233600 w 268727"/>
                <a:gd name="connsiteY304" fmla="*/ 32420 h 293981"/>
                <a:gd name="connsiteX305" fmla="*/ 237731 w 268727"/>
                <a:gd name="connsiteY305" fmla="*/ 35104 h 293981"/>
                <a:gd name="connsiteX306" fmla="*/ 241862 w 268727"/>
                <a:gd name="connsiteY306" fmla="*/ 37787 h 293981"/>
                <a:gd name="connsiteX307" fmla="*/ 245992 w 268727"/>
                <a:gd name="connsiteY307" fmla="*/ 40471 h 293981"/>
                <a:gd name="connsiteX308" fmla="*/ 250115 w 268727"/>
                <a:gd name="connsiteY308" fmla="*/ 43146 h 293981"/>
                <a:gd name="connsiteX309" fmla="*/ 253573 w 268727"/>
                <a:gd name="connsiteY309" fmla="*/ 45384 h 293981"/>
                <a:gd name="connsiteX310" fmla="*/ 258885 w 268727"/>
                <a:gd name="connsiteY310" fmla="*/ 48991 h 293981"/>
                <a:gd name="connsiteX311" fmla="*/ 263837 w 268727"/>
                <a:gd name="connsiteY311" fmla="*/ 52347 h 293981"/>
                <a:gd name="connsiteX312" fmla="*/ 268727 w 268727"/>
                <a:gd name="connsiteY312" fmla="*/ 55703 h 293981"/>
                <a:gd name="connsiteX313" fmla="*/ 15115 w 268727"/>
                <a:gd name="connsiteY313" fmla="*/ 180604 h 293981"/>
                <a:gd name="connsiteX314" fmla="*/ 13707 w 268727"/>
                <a:gd name="connsiteY314" fmla="*/ 182857 h 293981"/>
                <a:gd name="connsiteX315" fmla="*/ 13081 w 268727"/>
                <a:gd name="connsiteY315" fmla="*/ 181997 h 293981"/>
                <a:gd name="connsiteX316" fmla="*/ 12838 w 268727"/>
                <a:gd name="connsiteY316" fmla="*/ 180518 h 293981"/>
                <a:gd name="connsiteX317" fmla="*/ 14090 w 268727"/>
                <a:gd name="connsiteY317" fmla="*/ 178398 h 293981"/>
                <a:gd name="connsiteX318" fmla="*/ 14685 w 268727"/>
                <a:gd name="connsiteY318" fmla="*/ 177303 h 293981"/>
                <a:gd name="connsiteX319" fmla="*/ 15772 w 268727"/>
                <a:gd name="connsiteY319" fmla="*/ 176904 h 293981"/>
                <a:gd name="connsiteX320" fmla="*/ 15115 w 268727"/>
                <a:gd name="connsiteY320" fmla="*/ 180604 h 29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268727" h="293981">
                  <a:moveTo>
                    <a:pt x="268727" y="55703"/>
                  </a:moveTo>
                  <a:lnTo>
                    <a:pt x="261037" y="55703"/>
                  </a:lnTo>
                  <a:lnTo>
                    <a:pt x="250765" y="55711"/>
                  </a:lnTo>
                  <a:lnTo>
                    <a:pt x="243763" y="55711"/>
                  </a:lnTo>
                  <a:lnTo>
                    <a:pt x="236573" y="55711"/>
                  </a:lnTo>
                  <a:lnTo>
                    <a:pt x="229837" y="55711"/>
                  </a:lnTo>
                  <a:lnTo>
                    <a:pt x="230424" y="61195"/>
                  </a:lnTo>
                  <a:lnTo>
                    <a:pt x="231050" y="67172"/>
                  </a:lnTo>
                  <a:lnTo>
                    <a:pt x="231675" y="73134"/>
                  </a:lnTo>
                  <a:lnTo>
                    <a:pt x="232301" y="79087"/>
                  </a:lnTo>
                  <a:lnTo>
                    <a:pt x="232927" y="85025"/>
                  </a:lnTo>
                  <a:lnTo>
                    <a:pt x="233553" y="90955"/>
                  </a:lnTo>
                  <a:lnTo>
                    <a:pt x="234179" y="96870"/>
                  </a:lnTo>
                  <a:lnTo>
                    <a:pt x="234805" y="102769"/>
                  </a:lnTo>
                  <a:lnTo>
                    <a:pt x="235431" y="108660"/>
                  </a:lnTo>
                  <a:lnTo>
                    <a:pt x="236057" y="114535"/>
                  </a:lnTo>
                  <a:lnTo>
                    <a:pt x="236683" y="120403"/>
                  </a:lnTo>
                  <a:lnTo>
                    <a:pt x="237308" y="126270"/>
                  </a:lnTo>
                  <a:lnTo>
                    <a:pt x="237934" y="132122"/>
                  </a:lnTo>
                  <a:lnTo>
                    <a:pt x="238560" y="137966"/>
                  </a:lnTo>
                  <a:lnTo>
                    <a:pt x="239186" y="143803"/>
                  </a:lnTo>
                  <a:lnTo>
                    <a:pt x="239812" y="149623"/>
                  </a:lnTo>
                  <a:lnTo>
                    <a:pt x="240438" y="155436"/>
                  </a:lnTo>
                  <a:lnTo>
                    <a:pt x="241064" y="161241"/>
                  </a:lnTo>
                  <a:lnTo>
                    <a:pt x="241689" y="167030"/>
                  </a:lnTo>
                  <a:lnTo>
                    <a:pt x="242315" y="172812"/>
                  </a:lnTo>
                  <a:lnTo>
                    <a:pt x="242941" y="178586"/>
                  </a:lnTo>
                  <a:lnTo>
                    <a:pt x="243567" y="184352"/>
                  </a:lnTo>
                  <a:lnTo>
                    <a:pt x="244193" y="190102"/>
                  </a:lnTo>
                  <a:lnTo>
                    <a:pt x="244819" y="195844"/>
                  </a:lnTo>
                  <a:lnTo>
                    <a:pt x="245445" y="201579"/>
                  </a:lnTo>
                  <a:lnTo>
                    <a:pt x="246070" y="207306"/>
                  </a:lnTo>
                  <a:lnTo>
                    <a:pt x="246696" y="213024"/>
                  </a:lnTo>
                  <a:lnTo>
                    <a:pt x="247322" y="218736"/>
                  </a:lnTo>
                  <a:lnTo>
                    <a:pt x="247948" y="224439"/>
                  </a:lnTo>
                  <a:lnTo>
                    <a:pt x="248574" y="230134"/>
                  </a:lnTo>
                  <a:lnTo>
                    <a:pt x="249200" y="235822"/>
                  </a:lnTo>
                  <a:lnTo>
                    <a:pt x="249826" y="241502"/>
                  </a:lnTo>
                  <a:lnTo>
                    <a:pt x="250452" y="247174"/>
                  </a:lnTo>
                  <a:lnTo>
                    <a:pt x="251062" y="252666"/>
                  </a:lnTo>
                  <a:lnTo>
                    <a:pt x="253675" y="255545"/>
                  </a:lnTo>
                  <a:lnTo>
                    <a:pt x="256961" y="259159"/>
                  </a:lnTo>
                  <a:lnTo>
                    <a:pt x="255999" y="264276"/>
                  </a:lnTo>
                  <a:lnTo>
                    <a:pt x="254856" y="270370"/>
                  </a:lnTo>
                  <a:lnTo>
                    <a:pt x="253605" y="277012"/>
                  </a:lnTo>
                  <a:lnTo>
                    <a:pt x="248965" y="277012"/>
                  </a:lnTo>
                  <a:lnTo>
                    <a:pt x="244482" y="277012"/>
                  </a:lnTo>
                  <a:lnTo>
                    <a:pt x="240007" y="277012"/>
                  </a:lnTo>
                  <a:lnTo>
                    <a:pt x="235532" y="277012"/>
                  </a:lnTo>
                  <a:lnTo>
                    <a:pt x="231057" y="277012"/>
                  </a:lnTo>
                  <a:lnTo>
                    <a:pt x="226574" y="277012"/>
                  </a:lnTo>
                  <a:lnTo>
                    <a:pt x="222100" y="277012"/>
                  </a:lnTo>
                  <a:lnTo>
                    <a:pt x="217625" y="277012"/>
                  </a:lnTo>
                  <a:lnTo>
                    <a:pt x="213149" y="277012"/>
                  </a:lnTo>
                  <a:lnTo>
                    <a:pt x="208674" y="277012"/>
                  </a:lnTo>
                  <a:lnTo>
                    <a:pt x="204192" y="277012"/>
                  </a:lnTo>
                  <a:lnTo>
                    <a:pt x="199717" y="277012"/>
                  </a:lnTo>
                  <a:lnTo>
                    <a:pt x="195242" y="277012"/>
                  </a:lnTo>
                  <a:lnTo>
                    <a:pt x="190767" y="277012"/>
                  </a:lnTo>
                  <a:lnTo>
                    <a:pt x="186284" y="277012"/>
                  </a:lnTo>
                  <a:lnTo>
                    <a:pt x="181809" y="277012"/>
                  </a:lnTo>
                  <a:lnTo>
                    <a:pt x="177334" y="277012"/>
                  </a:lnTo>
                  <a:lnTo>
                    <a:pt x="173164" y="277012"/>
                  </a:lnTo>
                  <a:lnTo>
                    <a:pt x="170598" y="276856"/>
                  </a:lnTo>
                  <a:lnTo>
                    <a:pt x="169682" y="276340"/>
                  </a:lnTo>
                  <a:lnTo>
                    <a:pt x="169354" y="272905"/>
                  </a:lnTo>
                  <a:lnTo>
                    <a:pt x="168587" y="273124"/>
                  </a:lnTo>
                  <a:lnTo>
                    <a:pt x="167680" y="274133"/>
                  </a:lnTo>
                  <a:lnTo>
                    <a:pt x="167210" y="275229"/>
                  </a:lnTo>
                  <a:lnTo>
                    <a:pt x="167375" y="276660"/>
                  </a:lnTo>
                  <a:lnTo>
                    <a:pt x="167226" y="277873"/>
                  </a:lnTo>
                  <a:lnTo>
                    <a:pt x="164347" y="278350"/>
                  </a:lnTo>
                  <a:lnTo>
                    <a:pt x="160459" y="279164"/>
                  </a:lnTo>
                  <a:lnTo>
                    <a:pt x="156367" y="279790"/>
                  </a:lnTo>
                  <a:lnTo>
                    <a:pt x="152236" y="279563"/>
                  </a:lnTo>
                  <a:lnTo>
                    <a:pt x="150828" y="279281"/>
                  </a:lnTo>
                  <a:lnTo>
                    <a:pt x="149334" y="278827"/>
                  </a:lnTo>
                  <a:lnTo>
                    <a:pt x="146048" y="278334"/>
                  </a:lnTo>
                  <a:lnTo>
                    <a:pt x="144256" y="278295"/>
                  </a:lnTo>
                  <a:lnTo>
                    <a:pt x="142207" y="278405"/>
                  </a:lnTo>
                  <a:lnTo>
                    <a:pt x="139789" y="278679"/>
                  </a:lnTo>
                  <a:lnTo>
                    <a:pt x="139015" y="279312"/>
                  </a:lnTo>
                  <a:lnTo>
                    <a:pt x="137192" y="281871"/>
                  </a:lnTo>
                  <a:lnTo>
                    <a:pt x="135424" y="284836"/>
                  </a:lnTo>
                  <a:lnTo>
                    <a:pt x="134274" y="284820"/>
                  </a:lnTo>
                  <a:lnTo>
                    <a:pt x="132975" y="283193"/>
                  </a:lnTo>
                  <a:lnTo>
                    <a:pt x="129415" y="280126"/>
                  </a:lnTo>
                  <a:lnTo>
                    <a:pt x="125105" y="276089"/>
                  </a:lnTo>
                  <a:lnTo>
                    <a:pt x="123141" y="274086"/>
                  </a:lnTo>
                  <a:lnTo>
                    <a:pt x="122100" y="273828"/>
                  </a:lnTo>
                  <a:lnTo>
                    <a:pt x="120035" y="275268"/>
                  </a:lnTo>
                  <a:lnTo>
                    <a:pt x="118298" y="276652"/>
                  </a:lnTo>
                  <a:lnTo>
                    <a:pt x="116452" y="278608"/>
                  </a:lnTo>
                  <a:lnTo>
                    <a:pt x="115615" y="280486"/>
                  </a:lnTo>
                  <a:lnTo>
                    <a:pt x="114950" y="282700"/>
                  </a:lnTo>
                  <a:lnTo>
                    <a:pt x="114652" y="285305"/>
                  </a:lnTo>
                  <a:lnTo>
                    <a:pt x="113980" y="288341"/>
                  </a:lnTo>
                  <a:lnTo>
                    <a:pt x="112485" y="290789"/>
                  </a:lnTo>
                  <a:lnTo>
                    <a:pt x="110717" y="292636"/>
                  </a:lnTo>
                  <a:lnTo>
                    <a:pt x="109403" y="293504"/>
                  </a:lnTo>
                  <a:lnTo>
                    <a:pt x="108894" y="293981"/>
                  </a:lnTo>
                  <a:lnTo>
                    <a:pt x="105030" y="292542"/>
                  </a:lnTo>
                  <a:lnTo>
                    <a:pt x="104545" y="292362"/>
                  </a:lnTo>
                  <a:lnTo>
                    <a:pt x="102213" y="290735"/>
                  </a:lnTo>
                  <a:lnTo>
                    <a:pt x="101087" y="288802"/>
                  </a:lnTo>
                  <a:lnTo>
                    <a:pt x="99248" y="287347"/>
                  </a:lnTo>
                  <a:lnTo>
                    <a:pt x="96698" y="286369"/>
                  </a:lnTo>
                  <a:lnTo>
                    <a:pt x="95039" y="285258"/>
                  </a:lnTo>
                  <a:lnTo>
                    <a:pt x="94265" y="284006"/>
                  </a:lnTo>
                  <a:lnTo>
                    <a:pt x="93326" y="283177"/>
                  </a:lnTo>
                  <a:lnTo>
                    <a:pt x="92332" y="282747"/>
                  </a:lnTo>
                  <a:lnTo>
                    <a:pt x="92238" y="282301"/>
                  </a:lnTo>
                  <a:lnTo>
                    <a:pt x="92473" y="281683"/>
                  </a:lnTo>
                  <a:lnTo>
                    <a:pt x="92238" y="280541"/>
                  </a:lnTo>
                  <a:lnTo>
                    <a:pt x="90744" y="277990"/>
                  </a:lnTo>
                  <a:lnTo>
                    <a:pt x="89352" y="276817"/>
                  </a:lnTo>
                  <a:lnTo>
                    <a:pt x="88162" y="277004"/>
                  </a:lnTo>
                  <a:lnTo>
                    <a:pt x="87490" y="276691"/>
                  </a:lnTo>
                  <a:lnTo>
                    <a:pt x="87083" y="276128"/>
                  </a:lnTo>
                  <a:lnTo>
                    <a:pt x="86918" y="275307"/>
                  </a:lnTo>
                  <a:lnTo>
                    <a:pt x="86105" y="274595"/>
                  </a:lnTo>
                  <a:lnTo>
                    <a:pt x="84697" y="274282"/>
                  </a:lnTo>
                  <a:lnTo>
                    <a:pt x="83562" y="272389"/>
                  </a:lnTo>
                  <a:lnTo>
                    <a:pt x="82710" y="268907"/>
                  </a:lnTo>
                  <a:lnTo>
                    <a:pt x="81598" y="266193"/>
                  </a:lnTo>
                  <a:lnTo>
                    <a:pt x="80237" y="264244"/>
                  </a:lnTo>
                  <a:lnTo>
                    <a:pt x="79259" y="263517"/>
                  </a:lnTo>
                  <a:lnTo>
                    <a:pt x="78539" y="263384"/>
                  </a:lnTo>
                  <a:lnTo>
                    <a:pt x="78297" y="263079"/>
                  </a:lnTo>
                  <a:lnTo>
                    <a:pt x="78101" y="262516"/>
                  </a:lnTo>
                  <a:lnTo>
                    <a:pt x="77037" y="262312"/>
                  </a:lnTo>
                  <a:lnTo>
                    <a:pt x="75543" y="262899"/>
                  </a:lnTo>
                  <a:lnTo>
                    <a:pt x="74198" y="262703"/>
                  </a:lnTo>
                  <a:lnTo>
                    <a:pt x="73540" y="261749"/>
                  </a:lnTo>
                  <a:lnTo>
                    <a:pt x="72625" y="261663"/>
                  </a:lnTo>
                  <a:lnTo>
                    <a:pt x="71459" y="262445"/>
                  </a:lnTo>
                  <a:lnTo>
                    <a:pt x="70168" y="262218"/>
                  </a:lnTo>
                  <a:lnTo>
                    <a:pt x="68760" y="260974"/>
                  </a:lnTo>
                  <a:lnTo>
                    <a:pt x="67978" y="259738"/>
                  </a:lnTo>
                  <a:lnTo>
                    <a:pt x="67829" y="258510"/>
                  </a:lnTo>
                  <a:lnTo>
                    <a:pt x="65396" y="256061"/>
                  </a:lnTo>
                  <a:lnTo>
                    <a:pt x="60687" y="252384"/>
                  </a:lnTo>
                  <a:lnTo>
                    <a:pt x="55554" y="250663"/>
                  </a:lnTo>
                  <a:lnTo>
                    <a:pt x="50000" y="250890"/>
                  </a:lnTo>
                  <a:lnTo>
                    <a:pt x="46886" y="250718"/>
                  </a:lnTo>
                  <a:lnTo>
                    <a:pt x="46205" y="250139"/>
                  </a:lnTo>
                  <a:lnTo>
                    <a:pt x="45525" y="250186"/>
                  </a:lnTo>
                  <a:lnTo>
                    <a:pt x="44836" y="250858"/>
                  </a:lnTo>
                  <a:lnTo>
                    <a:pt x="44109" y="251007"/>
                  </a:lnTo>
                  <a:lnTo>
                    <a:pt x="43334" y="250632"/>
                  </a:lnTo>
                  <a:lnTo>
                    <a:pt x="42849" y="250913"/>
                  </a:lnTo>
                  <a:lnTo>
                    <a:pt x="42661" y="251852"/>
                  </a:lnTo>
                  <a:lnTo>
                    <a:pt x="40705" y="252337"/>
                  </a:lnTo>
                  <a:lnTo>
                    <a:pt x="36989" y="252345"/>
                  </a:lnTo>
                  <a:lnTo>
                    <a:pt x="33985" y="252924"/>
                  </a:lnTo>
                  <a:lnTo>
                    <a:pt x="31701" y="254066"/>
                  </a:lnTo>
                  <a:lnTo>
                    <a:pt x="28462" y="254559"/>
                  </a:lnTo>
                  <a:lnTo>
                    <a:pt x="24268" y="254403"/>
                  </a:lnTo>
                  <a:lnTo>
                    <a:pt x="21741" y="253980"/>
                  </a:lnTo>
                  <a:lnTo>
                    <a:pt x="20881" y="253307"/>
                  </a:lnTo>
                  <a:lnTo>
                    <a:pt x="19676" y="253143"/>
                  </a:lnTo>
                  <a:lnTo>
                    <a:pt x="18127" y="253503"/>
                  </a:lnTo>
                  <a:lnTo>
                    <a:pt x="16734" y="255326"/>
                  </a:lnTo>
                  <a:lnTo>
                    <a:pt x="15506" y="258604"/>
                  </a:lnTo>
                  <a:lnTo>
                    <a:pt x="14497" y="260474"/>
                  </a:lnTo>
                  <a:lnTo>
                    <a:pt x="13691" y="260935"/>
                  </a:lnTo>
                  <a:lnTo>
                    <a:pt x="12831" y="263376"/>
                  </a:lnTo>
                  <a:lnTo>
                    <a:pt x="12345" y="267460"/>
                  </a:lnTo>
                  <a:lnTo>
                    <a:pt x="11618" y="269251"/>
                  </a:lnTo>
                  <a:lnTo>
                    <a:pt x="11610" y="259065"/>
                  </a:lnTo>
                  <a:lnTo>
                    <a:pt x="12807" y="255255"/>
                  </a:lnTo>
                  <a:lnTo>
                    <a:pt x="13198" y="251907"/>
                  </a:lnTo>
                  <a:lnTo>
                    <a:pt x="15764" y="244498"/>
                  </a:lnTo>
                  <a:lnTo>
                    <a:pt x="18823" y="238427"/>
                  </a:lnTo>
                  <a:lnTo>
                    <a:pt x="21647" y="230353"/>
                  </a:lnTo>
                  <a:lnTo>
                    <a:pt x="22712" y="222514"/>
                  </a:lnTo>
                  <a:lnTo>
                    <a:pt x="22352" y="214824"/>
                  </a:lnTo>
                  <a:lnTo>
                    <a:pt x="21514" y="207970"/>
                  </a:lnTo>
                  <a:lnTo>
                    <a:pt x="20083" y="203433"/>
                  </a:lnTo>
                  <a:lnTo>
                    <a:pt x="18698" y="196853"/>
                  </a:lnTo>
                  <a:lnTo>
                    <a:pt x="16656" y="193380"/>
                  </a:lnTo>
                  <a:lnTo>
                    <a:pt x="12916" y="190344"/>
                  </a:lnTo>
                  <a:lnTo>
                    <a:pt x="12079" y="188568"/>
                  </a:lnTo>
                  <a:lnTo>
                    <a:pt x="12948" y="187903"/>
                  </a:lnTo>
                  <a:lnTo>
                    <a:pt x="15225" y="187450"/>
                  </a:lnTo>
                  <a:lnTo>
                    <a:pt x="16672" y="185079"/>
                  </a:lnTo>
                  <a:lnTo>
                    <a:pt x="13605" y="185994"/>
                  </a:lnTo>
                  <a:lnTo>
                    <a:pt x="17149" y="178719"/>
                  </a:lnTo>
                  <a:lnTo>
                    <a:pt x="18252" y="173759"/>
                  </a:lnTo>
                  <a:lnTo>
                    <a:pt x="18080" y="170496"/>
                  </a:lnTo>
                  <a:lnTo>
                    <a:pt x="18753" y="168478"/>
                  </a:lnTo>
                  <a:lnTo>
                    <a:pt x="16046" y="164104"/>
                  </a:lnTo>
                  <a:lnTo>
                    <a:pt x="13941" y="158589"/>
                  </a:lnTo>
                  <a:lnTo>
                    <a:pt x="12854" y="157720"/>
                  </a:lnTo>
                  <a:lnTo>
                    <a:pt x="11727" y="157259"/>
                  </a:lnTo>
                  <a:lnTo>
                    <a:pt x="11626" y="158558"/>
                  </a:lnTo>
                  <a:lnTo>
                    <a:pt x="11016" y="159716"/>
                  </a:lnTo>
                  <a:lnTo>
                    <a:pt x="9701" y="159019"/>
                  </a:lnTo>
                  <a:lnTo>
                    <a:pt x="7377" y="155006"/>
                  </a:lnTo>
                  <a:lnTo>
                    <a:pt x="4131" y="148466"/>
                  </a:lnTo>
                  <a:lnTo>
                    <a:pt x="2989" y="147793"/>
                  </a:lnTo>
                  <a:lnTo>
                    <a:pt x="2042" y="148692"/>
                  </a:lnTo>
                  <a:lnTo>
                    <a:pt x="1447" y="149553"/>
                  </a:lnTo>
                  <a:lnTo>
                    <a:pt x="352" y="155014"/>
                  </a:lnTo>
                  <a:lnTo>
                    <a:pt x="0" y="152847"/>
                  </a:lnTo>
                  <a:lnTo>
                    <a:pt x="477" y="150296"/>
                  </a:lnTo>
                  <a:lnTo>
                    <a:pt x="1283" y="147151"/>
                  </a:lnTo>
                  <a:lnTo>
                    <a:pt x="2191" y="142778"/>
                  </a:lnTo>
                  <a:lnTo>
                    <a:pt x="5007" y="142778"/>
                  </a:lnTo>
                  <a:lnTo>
                    <a:pt x="10045" y="142770"/>
                  </a:lnTo>
                  <a:lnTo>
                    <a:pt x="15084" y="142762"/>
                  </a:lnTo>
                  <a:lnTo>
                    <a:pt x="20122" y="142762"/>
                  </a:lnTo>
                  <a:lnTo>
                    <a:pt x="25160" y="142754"/>
                  </a:lnTo>
                  <a:lnTo>
                    <a:pt x="30199" y="142746"/>
                  </a:lnTo>
                  <a:lnTo>
                    <a:pt x="35229" y="142739"/>
                  </a:lnTo>
                  <a:lnTo>
                    <a:pt x="40267" y="142739"/>
                  </a:lnTo>
                  <a:lnTo>
                    <a:pt x="45306" y="142731"/>
                  </a:lnTo>
                  <a:lnTo>
                    <a:pt x="50344" y="142723"/>
                  </a:lnTo>
                  <a:lnTo>
                    <a:pt x="55382" y="142723"/>
                  </a:lnTo>
                  <a:lnTo>
                    <a:pt x="60420" y="142715"/>
                  </a:lnTo>
                  <a:lnTo>
                    <a:pt x="65459" y="142707"/>
                  </a:lnTo>
                  <a:lnTo>
                    <a:pt x="70489" y="142707"/>
                  </a:lnTo>
                  <a:lnTo>
                    <a:pt x="75527" y="142700"/>
                  </a:lnTo>
                  <a:lnTo>
                    <a:pt x="80566" y="142692"/>
                  </a:lnTo>
                  <a:lnTo>
                    <a:pt x="85596" y="142692"/>
                  </a:lnTo>
                  <a:lnTo>
                    <a:pt x="88921" y="142692"/>
                  </a:lnTo>
                  <a:lnTo>
                    <a:pt x="88726" y="139578"/>
                  </a:lnTo>
                  <a:lnTo>
                    <a:pt x="88569" y="137106"/>
                  </a:lnTo>
                  <a:lnTo>
                    <a:pt x="88358" y="133781"/>
                  </a:lnTo>
                  <a:lnTo>
                    <a:pt x="88147" y="130471"/>
                  </a:lnTo>
                  <a:lnTo>
                    <a:pt x="87943" y="127154"/>
                  </a:lnTo>
                  <a:lnTo>
                    <a:pt x="87748" y="124033"/>
                  </a:lnTo>
                  <a:lnTo>
                    <a:pt x="87552" y="120911"/>
                  </a:lnTo>
                  <a:lnTo>
                    <a:pt x="87372" y="118017"/>
                  </a:lnTo>
                  <a:lnTo>
                    <a:pt x="87208" y="115357"/>
                  </a:lnTo>
                  <a:lnTo>
                    <a:pt x="86918" y="113823"/>
                  </a:lnTo>
                  <a:lnTo>
                    <a:pt x="85846" y="110780"/>
                  </a:lnTo>
                  <a:lnTo>
                    <a:pt x="85620" y="109270"/>
                  </a:lnTo>
                  <a:lnTo>
                    <a:pt x="85909" y="107674"/>
                  </a:lnTo>
                  <a:lnTo>
                    <a:pt x="86621" y="106172"/>
                  </a:lnTo>
                  <a:lnTo>
                    <a:pt x="88585" y="103418"/>
                  </a:lnTo>
                  <a:lnTo>
                    <a:pt x="91558" y="101298"/>
                  </a:lnTo>
                  <a:lnTo>
                    <a:pt x="94984" y="98849"/>
                  </a:lnTo>
                  <a:lnTo>
                    <a:pt x="97597" y="96979"/>
                  </a:lnTo>
                  <a:lnTo>
                    <a:pt x="98935" y="96518"/>
                  </a:lnTo>
                  <a:lnTo>
                    <a:pt x="103027" y="95868"/>
                  </a:lnTo>
                  <a:lnTo>
                    <a:pt x="106250" y="94452"/>
                  </a:lnTo>
                  <a:lnTo>
                    <a:pt x="109387" y="93075"/>
                  </a:lnTo>
                  <a:lnTo>
                    <a:pt x="110702" y="92309"/>
                  </a:lnTo>
                  <a:lnTo>
                    <a:pt x="110858" y="89719"/>
                  </a:lnTo>
                  <a:lnTo>
                    <a:pt x="110858" y="86825"/>
                  </a:lnTo>
                  <a:lnTo>
                    <a:pt x="110858" y="83578"/>
                  </a:lnTo>
                  <a:lnTo>
                    <a:pt x="110858" y="80323"/>
                  </a:lnTo>
                  <a:lnTo>
                    <a:pt x="110858" y="77069"/>
                  </a:lnTo>
                  <a:lnTo>
                    <a:pt x="110858" y="73806"/>
                  </a:lnTo>
                  <a:lnTo>
                    <a:pt x="110858" y="70544"/>
                  </a:lnTo>
                  <a:lnTo>
                    <a:pt x="110858" y="67282"/>
                  </a:lnTo>
                  <a:lnTo>
                    <a:pt x="110858" y="64011"/>
                  </a:lnTo>
                  <a:lnTo>
                    <a:pt x="110858" y="60741"/>
                  </a:lnTo>
                  <a:lnTo>
                    <a:pt x="110858" y="57471"/>
                  </a:lnTo>
                  <a:lnTo>
                    <a:pt x="110858" y="54193"/>
                  </a:lnTo>
                  <a:lnTo>
                    <a:pt x="110858" y="50907"/>
                  </a:lnTo>
                  <a:lnTo>
                    <a:pt x="110858" y="47621"/>
                  </a:lnTo>
                  <a:lnTo>
                    <a:pt x="110858" y="44328"/>
                  </a:lnTo>
                  <a:lnTo>
                    <a:pt x="110858" y="41034"/>
                  </a:lnTo>
                  <a:lnTo>
                    <a:pt x="110858" y="37732"/>
                  </a:lnTo>
                  <a:lnTo>
                    <a:pt x="110858" y="34431"/>
                  </a:lnTo>
                  <a:lnTo>
                    <a:pt x="110858" y="31536"/>
                  </a:lnTo>
                  <a:lnTo>
                    <a:pt x="114144" y="31536"/>
                  </a:lnTo>
                  <a:lnTo>
                    <a:pt x="118236" y="31536"/>
                  </a:lnTo>
                  <a:lnTo>
                    <a:pt x="122319" y="31536"/>
                  </a:lnTo>
                  <a:lnTo>
                    <a:pt x="126411" y="31536"/>
                  </a:lnTo>
                  <a:lnTo>
                    <a:pt x="130503" y="31536"/>
                  </a:lnTo>
                  <a:lnTo>
                    <a:pt x="134594" y="31536"/>
                  </a:lnTo>
                  <a:lnTo>
                    <a:pt x="138686" y="31536"/>
                  </a:lnTo>
                  <a:lnTo>
                    <a:pt x="142778" y="31536"/>
                  </a:lnTo>
                  <a:lnTo>
                    <a:pt x="146869" y="31536"/>
                  </a:lnTo>
                  <a:lnTo>
                    <a:pt x="150961" y="31536"/>
                  </a:lnTo>
                  <a:lnTo>
                    <a:pt x="155053" y="31536"/>
                  </a:lnTo>
                  <a:lnTo>
                    <a:pt x="159144" y="31536"/>
                  </a:lnTo>
                  <a:lnTo>
                    <a:pt x="163236" y="31536"/>
                  </a:lnTo>
                  <a:lnTo>
                    <a:pt x="167328" y="31536"/>
                  </a:lnTo>
                  <a:lnTo>
                    <a:pt x="171411" y="31536"/>
                  </a:lnTo>
                  <a:lnTo>
                    <a:pt x="175503" y="31536"/>
                  </a:lnTo>
                  <a:lnTo>
                    <a:pt x="179595" y="31536"/>
                  </a:lnTo>
                  <a:lnTo>
                    <a:pt x="184062" y="31536"/>
                  </a:lnTo>
                  <a:lnTo>
                    <a:pt x="184062" y="28767"/>
                  </a:lnTo>
                  <a:lnTo>
                    <a:pt x="184062" y="24785"/>
                  </a:lnTo>
                  <a:lnTo>
                    <a:pt x="184054" y="19308"/>
                  </a:lnTo>
                  <a:lnTo>
                    <a:pt x="184054" y="13801"/>
                  </a:lnTo>
                  <a:lnTo>
                    <a:pt x="184046" y="8950"/>
                  </a:lnTo>
                  <a:lnTo>
                    <a:pt x="184046" y="4092"/>
                  </a:lnTo>
                  <a:lnTo>
                    <a:pt x="184039" y="0"/>
                  </a:lnTo>
                  <a:lnTo>
                    <a:pt x="188169" y="2715"/>
                  </a:lnTo>
                  <a:lnTo>
                    <a:pt x="192300" y="5429"/>
                  </a:lnTo>
                  <a:lnTo>
                    <a:pt x="196431" y="8144"/>
                  </a:lnTo>
                  <a:lnTo>
                    <a:pt x="200562" y="10851"/>
                  </a:lnTo>
                  <a:lnTo>
                    <a:pt x="204692" y="13558"/>
                  </a:lnTo>
                  <a:lnTo>
                    <a:pt x="208823" y="16257"/>
                  </a:lnTo>
                  <a:lnTo>
                    <a:pt x="212946" y="18956"/>
                  </a:lnTo>
                  <a:lnTo>
                    <a:pt x="217077" y="21655"/>
                  </a:lnTo>
                  <a:lnTo>
                    <a:pt x="221208" y="24354"/>
                  </a:lnTo>
                  <a:lnTo>
                    <a:pt x="225338" y="27046"/>
                  </a:lnTo>
                  <a:lnTo>
                    <a:pt x="229469" y="29737"/>
                  </a:lnTo>
                  <a:lnTo>
                    <a:pt x="233600" y="32420"/>
                  </a:lnTo>
                  <a:lnTo>
                    <a:pt x="237731" y="35104"/>
                  </a:lnTo>
                  <a:lnTo>
                    <a:pt x="241862" y="37787"/>
                  </a:lnTo>
                  <a:lnTo>
                    <a:pt x="245992" y="40471"/>
                  </a:lnTo>
                  <a:lnTo>
                    <a:pt x="250115" y="43146"/>
                  </a:lnTo>
                  <a:lnTo>
                    <a:pt x="253573" y="45384"/>
                  </a:lnTo>
                  <a:lnTo>
                    <a:pt x="258885" y="48991"/>
                  </a:lnTo>
                  <a:lnTo>
                    <a:pt x="263837" y="52347"/>
                  </a:lnTo>
                  <a:lnTo>
                    <a:pt x="268727" y="55703"/>
                  </a:lnTo>
                  <a:close/>
                  <a:moveTo>
                    <a:pt x="15115" y="180604"/>
                  </a:moveTo>
                  <a:lnTo>
                    <a:pt x="13707" y="182857"/>
                  </a:lnTo>
                  <a:lnTo>
                    <a:pt x="13081" y="181997"/>
                  </a:lnTo>
                  <a:lnTo>
                    <a:pt x="12838" y="180518"/>
                  </a:lnTo>
                  <a:lnTo>
                    <a:pt x="14090" y="178398"/>
                  </a:lnTo>
                  <a:lnTo>
                    <a:pt x="14685" y="177303"/>
                  </a:lnTo>
                  <a:lnTo>
                    <a:pt x="15772" y="176904"/>
                  </a:lnTo>
                  <a:lnTo>
                    <a:pt x="15115" y="18060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7" name="Freeform: Shape 726">
              <a:extLst>
                <a:ext uri="{FF2B5EF4-FFF2-40B4-BE49-F238E27FC236}">
                  <a16:creationId xmlns:a16="http://schemas.microsoft.com/office/drawing/2014/main" id="{62B2A876-43A0-BABE-17B7-696EEC8B5D17}"/>
                </a:ext>
              </a:extLst>
            </p:cNvPr>
            <p:cNvSpPr>
              <a:spLocks/>
            </p:cNvSpPr>
            <p:nvPr/>
          </p:nvSpPr>
          <p:spPr>
            <a:xfrm>
              <a:off x="5884706" y="4276578"/>
              <a:ext cx="1642" cy="2926"/>
            </a:xfrm>
            <a:custGeom>
              <a:avLst/>
              <a:gdLst>
                <a:gd name="connsiteX0" fmla="*/ 1643 w 1642"/>
                <a:gd name="connsiteY0" fmla="*/ 1580 h 2926"/>
                <a:gd name="connsiteX1" fmla="*/ 1518 w 1642"/>
                <a:gd name="connsiteY1" fmla="*/ 2926 h 2926"/>
                <a:gd name="connsiteX2" fmla="*/ 31 w 1642"/>
                <a:gd name="connsiteY2" fmla="*/ 2511 h 2926"/>
                <a:gd name="connsiteX3" fmla="*/ 0 w 1642"/>
                <a:gd name="connsiteY3" fmla="*/ 1322 h 2926"/>
                <a:gd name="connsiteX4" fmla="*/ 696 w 1642"/>
                <a:gd name="connsiteY4" fmla="*/ 117 h 2926"/>
                <a:gd name="connsiteX5" fmla="*/ 1040 w 1642"/>
                <a:gd name="connsiteY5" fmla="*/ 0 h 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2" h="2926">
                  <a:moveTo>
                    <a:pt x="1643" y="1580"/>
                  </a:moveTo>
                  <a:lnTo>
                    <a:pt x="1518" y="2926"/>
                  </a:lnTo>
                  <a:lnTo>
                    <a:pt x="31" y="2511"/>
                  </a:lnTo>
                  <a:lnTo>
                    <a:pt x="0" y="1322"/>
                  </a:lnTo>
                  <a:lnTo>
                    <a:pt x="696" y="117"/>
                  </a:lnTo>
                  <a:lnTo>
                    <a:pt x="1040"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8" name="Freeform: Shape 727">
              <a:extLst>
                <a:ext uri="{FF2B5EF4-FFF2-40B4-BE49-F238E27FC236}">
                  <a16:creationId xmlns:a16="http://schemas.microsoft.com/office/drawing/2014/main" id="{A37B8CCE-D6F3-6102-EFC9-DB7DDC5D36E0}"/>
                </a:ext>
              </a:extLst>
            </p:cNvPr>
            <p:cNvSpPr>
              <a:spLocks/>
            </p:cNvSpPr>
            <p:nvPr/>
          </p:nvSpPr>
          <p:spPr>
            <a:xfrm>
              <a:off x="7562246" y="3803291"/>
              <a:ext cx="8472" cy="6908"/>
            </a:xfrm>
            <a:custGeom>
              <a:avLst/>
              <a:gdLst>
                <a:gd name="connsiteX0" fmla="*/ 2926 w 8472"/>
                <a:gd name="connsiteY0" fmla="*/ 1307 h 6908"/>
                <a:gd name="connsiteX1" fmla="*/ 1612 w 8472"/>
                <a:gd name="connsiteY1" fmla="*/ 1721 h 6908"/>
                <a:gd name="connsiteX2" fmla="*/ 305 w 8472"/>
                <a:gd name="connsiteY2" fmla="*/ 907 h 6908"/>
                <a:gd name="connsiteX3" fmla="*/ 0 w 8472"/>
                <a:gd name="connsiteY3" fmla="*/ 415 h 6908"/>
                <a:gd name="connsiteX4" fmla="*/ 1815 w 8472"/>
                <a:gd name="connsiteY4" fmla="*/ 0 h 6908"/>
                <a:gd name="connsiteX5" fmla="*/ 2707 w 8472"/>
                <a:gd name="connsiteY5" fmla="*/ 368 h 6908"/>
                <a:gd name="connsiteX6" fmla="*/ 3082 w 8472"/>
                <a:gd name="connsiteY6" fmla="*/ 1072 h 6908"/>
                <a:gd name="connsiteX7" fmla="*/ 2926 w 8472"/>
                <a:gd name="connsiteY7" fmla="*/ 1307 h 6908"/>
                <a:gd name="connsiteX8" fmla="*/ 8473 w 8472"/>
                <a:gd name="connsiteY8" fmla="*/ 6032 h 6908"/>
                <a:gd name="connsiteX9" fmla="*/ 7737 w 8472"/>
                <a:gd name="connsiteY9" fmla="*/ 6908 h 6908"/>
                <a:gd name="connsiteX10" fmla="*/ 5625 w 8472"/>
                <a:gd name="connsiteY10" fmla="*/ 6869 h 6908"/>
                <a:gd name="connsiteX11" fmla="*/ 3778 w 8472"/>
                <a:gd name="connsiteY11" fmla="*/ 5500 h 6908"/>
                <a:gd name="connsiteX12" fmla="*/ 3763 w 8472"/>
                <a:gd name="connsiteY12" fmla="*/ 2637 h 6908"/>
                <a:gd name="connsiteX13" fmla="*/ 5891 w 8472"/>
                <a:gd name="connsiteY13" fmla="*/ 3200 h 6908"/>
                <a:gd name="connsiteX14" fmla="*/ 7839 w 8472"/>
                <a:gd name="connsiteY14" fmla="*/ 5117 h 6908"/>
                <a:gd name="connsiteX15" fmla="*/ 8473 w 8472"/>
                <a:gd name="connsiteY15" fmla="*/ 6032 h 6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2" h="6908">
                  <a:moveTo>
                    <a:pt x="2926" y="1307"/>
                  </a:moveTo>
                  <a:lnTo>
                    <a:pt x="1612" y="1721"/>
                  </a:lnTo>
                  <a:lnTo>
                    <a:pt x="305" y="907"/>
                  </a:lnTo>
                  <a:lnTo>
                    <a:pt x="0" y="415"/>
                  </a:lnTo>
                  <a:lnTo>
                    <a:pt x="1815" y="0"/>
                  </a:lnTo>
                  <a:lnTo>
                    <a:pt x="2707" y="368"/>
                  </a:lnTo>
                  <a:lnTo>
                    <a:pt x="3082" y="1072"/>
                  </a:lnTo>
                  <a:lnTo>
                    <a:pt x="2926" y="1307"/>
                  </a:lnTo>
                  <a:close/>
                  <a:moveTo>
                    <a:pt x="8473" y="6032"/>
                  </a:moveTo>
                  <a:lnTo>
                    <a:pt x="7737" y="6908"/>
                  </a:lnTo>
                  <a:lnTo>
                    <a:pt x="5625" y="6869"/>
                  </a:lnTo>
                  <a:lnTo>
                    <a:pt x="3778" y="5500"/>
                  </a:lnTo>
                  <a:lnTo>
                    <a:pt x="3763" y="2637"/>
                  </a:lnTo>
                  <a:lnTo>
                    <a:pt x="5891" y="3200"/>
                  </a:lnTo>
                  <a:lnTo>
                    <a:pt x="7839" y="5117"/>
                  </a:lnTo>
                  <a:lnTo>
                    <a:pt x="8473" y="603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9" name="Freeform: Shape 728">
              <a:extLst>
                <a:ext uri="{FF2B5EF4-FFF2-40B4-BE49-F238E27FC236}">
                  <a16:creationId xmlns:a16="http://schemas.microsoft.com/office/drawing/2014/main" id="{0CC14F00-6C8E-A732-0194-7B4E3F690617}"/>
                </a:ext>
              </a:extLst>
            </p:cNvPr>
            <p:cNvSpPr>
              <a:spLocks/>
            </p:cNvSpPr>
            <p:nvPr/>
          </p:nvSpPr>
          <p:spPr>
            <a:xfrm>
              <a:off x="8509390" y="5093845"/>
              <a:ext cx="10412" cy="12173"/>
            </a:xfrm>
            <a:custGeom>
              <a:avLst/>
              <a:gdLst>
                <a:gd name="connsiteX0" fmla="*/ 7323 w 10412"/>
                <a:gd name="connsiteY0" fmla="*/ 11516 h 12173"/>
                <a:gd name="connsiteX1" fmla="*/ 4553 w 10412"/>
                <a:gd name="connsiteY1" fmla="*/ 12174 h 12173"/>
                <a:gd name="connsiteX2" fmla="*/ 1439 w 10412"/>
                <a:gd name="connsiteY2" fmla="*/ 11947 h 12173"/>
                <a:gd name="connsiteX3" fmla="*/ 234 w 10412"/>
                <a:gd name="connsiteY3" fmla="*/ 10703 h 12173"/>
                <a:gd name="connsiteX4" fmla="*/ 0 w 10412"/>
                <a:gd name="connsiteY4" fmla="*/ 10178 h 12173"/>
                <a:gd name="connsiteX5" fmla="*/ 1040 w 10412"/>
                <a:gd name="connsiteY5" fmla="*/ 9686 h 12173"/>
                <a:gd name="connsiteX6" fmla="*/ 978 w 10412"/>
                <a:gd name="connsiteY6" fmla="*/ 8082 h 12173"/>
                <a:gd name="connsiteX7" fmla="*/ 1494 w 10412"/>
                <a:gd name="connsiteY7" fmla="*/ 5547 h 12173"/>
                <a:gd name="connsiteX8" fmla="*/ 2159 w 10412"/>
                <a:gd name="connsiteY8" fmla="*/ 4507 h 12173"/>
                <a:gd name="connsiteX9" fmla="*/ 3700 w 10412"/>
                <a:gd name="connsiteY9" fmla="*/ 3576 h 12173"/>
                <a:gd name="connsiteX10" fmla="*/ 4334 w 10412"/>
                <a:gd name="connsiteY10" fmla="*/ 1534 h 12173"/>
                <a:gd name="connsiteX11" fmla="*/ 5664 w 10412"/>
                <a:gd name="connsiteY11" fmla="*/ 172 h 12173"/>
                <a:gd name="connsiteX12" fmla="*/ 7440 w 10412"/>
                <a:gd name="connsiteY12" fmla="*/ 0 h 12173"/>
                <a:gd name="connsiteX13" fmla="*/ 9208 w 10412"/>
                <a:gd name="connsiteY13" fmla="*/ 2519 h 12173"/>
                <a:gd name="connsiteX14" fmla="*/ 10413 w 10412"/>
                <a:gd name="connsiteY14" fmla="*/ 5171 h 12173"/>
                <a:gd name="connsiteX15" fmla="*/ 10163 w 10412"/>
                <a:gd name="connsiteY15" fmla="*/ 7839 h 12173"/>
                <a:gd name="connsiteX16" fmla="*/ 8942 w 10412"/>
                <a:gd name="connsiteY16" fmla="*/ 8809 h 12173"/>
                <a:gd name="connsiteX17" fmla="*/ 8535 w 10412"/>
                <a:gd name="connsiteY17" fmla="*/ 10350 h 1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12" h="12173">
                  <a:moveTo>
                    <a:pt x="7323" y="11516"/>
                  </a:moveTo>
                  <a:lnTo>
                    <a:pt x="4553" y="12174"/>
                  </a:lnTo>
                  <a:lnTo>
                    <a:pt x="1439" y="11947"/>
                  </a:lnTo>
                  <a:lnTo>
                    <a:pt x="234" y="10703"/>
                  </a:lnTo>
                  <a:lnTo>
                    <a:pt x="0" y="10178"/>
                  </a:lnTo>
                  <a:lnTo>
                    <a:pt x="1040" y="9686"/>
                  </a:lnTo>
                  <a:lnTo>
                    <a:pt x="978" y="8082"/>
                  </a:lnTo>
                  <a:lnTo>
                    <a:pt x="1494" y="5547"/>
                  </a:lnTo>
                  <a:lnTo>
                    <a:pt x="2159" y="4507"/>
                  </a:lnTo>
                  <a:lnTo>
                    <a:pt x="3700" y="3576"/>
                  </a:lnTo>
                  <a:lnTo>
                    <a:pt x="4334" y="1534"/>
                  </a:lnTo>
                  <a:lnTo>
                    <a:pt x="5664" y="172"/>
                  </a:lnTo>
                  <a:lnTo>
                    <a:pt x="7440" y="0"/>
                  </a:lnTo>
                  <a:lnTo>
                    <a:pt x="9208" y="2519"/>
                  </a:lnTo>
                  <a:lnTo>
                    <a:pt x="10413" y="5171"/>
                  </a:lnTo>
                  <a:lnTo>
                    <a:pt x="10163" y="7839"/>
                  </a:lnTo>
                  <a:lnTo>
                    <a:pt x="8942" y="8809"/>
                  </a:lnTo>
                  <a:lnTo>
                    <a:pt x="8535" y="103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0" name="Freeform: Shape 729">
              <a:extLst>
                <a:ext uri="{FF2B5EF4-FFF2-40B4-BE49-F238E27FC236}">
                  <a16:creationId xmlns:a16="http://schemas.microsoft.com/office/drawing/2014/main" id="{6BAA5266-1D57-46EC-0273-F4F5464DC330}"/>
                </a:ext>
              </a:extLst>
            </p:cNvPr>
            <p:cNvSpPr>
              <a:spLocks/>
            </p:cNvSpPr>
            <p:nvPr/>
          </p:nvSpPr>
          <p:spPr>
            <a:xfrm>
              <a:off x="8862102" y="4555914"/>
              <a:ext cx="3199" cy="22249"/>
            </a:xfrm>
            <a:custGeom>
              <a:avLst/>
              <a:gdLst>
                <a:gd name="connsiteX0" fmla="*/ 2863 w 3199"/>
                <a:gd name="connsiteY0" fmla="*/ 1815 h 22249"/>
                <a:gd name="connsiteX1" fmla="*/ 2480 w 3199"/>
                <a:gd name="connsiteY1" fmla="*/ 2018 h 22249"/>
                <a:gd name="connsiteX2" fmla="*/ 2120 w 3199"/>
                <a:gd name="connsiteY2" fmla="*/ 1940 h 22249"/>
                <a:gd name="connsiteX3" fmla="*/ 1995 w 3199"/>
                <a:gd name="connsiteY3" fmla="*/ 1682 h 22249"/>
                <a:gd name="connsiteX4" fmla="*/ 2175 w 3199"/>
                <a:gd name="connsiteY4" fmla="*/ 1306 h 22249"/>
                <a:gd name="connsiteX5" fmla="*/ 2472 w 3199"/>
                <a:gd name="connsiteY5" fmla="*/ 814 h 22249"/>
                <a:gd name="connsiteX6" fmla="*/ 2675 w 3199"/>
                <a:gd name="connsiteY6" fmla="*/ 281 h 22249"/>
                <a:gd name="connsiteX7" fmla="*/ 2973 w 3199"/>
                <a:gd name="connsiteY7" fmla="*/ 0 h 22249"/>
                <a:gd name="connsiteX8" fmla="*/ 3200 w 3199"/>
                <a:gd name="connsiteY8" fmla="*/ 94 h 22249"/>
                <a:gd name="connsiteX9" fmla="*/ 3176 w 3199"/>
                <a:gd name="connsiteY9" fmla="*/ 391 h 22249"/>
                <a:gd name="connsiteX10" fmla="*/ 3067 w 3199"/>
                <a:gd name="connsiteY10" fmla="*/ 798 h 22249"/>
                <a:gd name="connsiteX11" fmla="*/ 2996 w 3199"/>
                <a:gd name="connsiteY11" fmla="*/ 1330 h 22249"/>
                <a:gd name="connsiteX12" fmla="*/ 2863 w 3199"/>
                <a:gd name="connsiteY12" fmla="*/ 1815 h 22249"/>
                <a:gd name="connsiteX13" fmla="*/ 759 w 3199"/>
                <a:gd name="connsiteY13" fmla="*/ 22211 h 22249"/>
                <a:gd name="connsiteX14" fmla="*/ 289 w 3199"/>
                <a:gd name="connsiteY14" fmla="*/ 22250 h 22249"/>
                <a:gd name="connsiteX15" fmla="*/ 0 w 3199"/>
                <a:gd name="connsiteY15" fmla="*/ 21874 h 22249"/>
                <a:gd name="connsiteX16" fmla="*/ 63 w 3199"/>
                <a:gd name="connsiteY16" fmla="*/ 21334 h 22249"/>
                <a:gd name="connsiteX17" fmla="*/ 430 w 3199"/>
                <a:gd name="connsiteY17" fmla="*/ 20951 h 22249"/>
                <a:gd name="connsiteX18" fmla="*/ 1001 w 3199"/>
                <a:gd name="connsiteY18" fmla="*/ 20928 h 22249"/>
                <a:gd name="connsiteX19" fmla="*/ 1330 w 3199"/>
                <a:gd name="connsiteY19" fmla="*/ 21264 h 22249"/>
                <a:gd name="connsiteX20" fmla="*/ 1166 w 3199"/>
                <a:gd name="connsiteY20" fmla="*/ 21788 h 22249"/>
                <a:gd name="connsiteX21" fmla="*/ 759 w 3199"/>
                <a:gd name="connsiteY21" fmla="*/ 22211 h 2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99" h="22249">
                  <a:moveTo>
                    <a:pt x="2863" y="1815"/>
                  </a:moveTo>
                  <a:lnTo>
                    <a:pt x="2480" y="2018"/>
                  </a:lnTo>
                  <a:lnTo>
                    <a:pt x="2120" y="1940"/>
                  </a:lnTo>
                  <a:lnTo>
                    <a:pt x="1995" y="1682"/>
                  </a:lnTo>
                  <a:lnTo>
                    <a:pt x="2175" y="1306"/>
                  </a:lnTo>
                  <a:lnTo>
                    <a:pt x="2472" y="814"/>
                  </a:lnTo>
                  <a:lnTo>
                    <a:pt x="2675" y="281"/>
                  </a:lnTo>
                  <a:lnTo>
                    <a:pt x="2973" y="0"/>
                  </a:lnTo>
                  <a:lnTo>
                    <a:pt x="3200" y="94"/>
                  </a:lnTo>
                  <a:lnTo>
                    <a:pt x="3176" y="391"/>
                  </a:lnTo>
                  <a:lnTo>
                    <a:pt x="3067" y="798"/>
                  </a:lnTo>
                  <a:lnTo>
                    <a:pt x="2996" y="1330"/>
                  </a:lnTo>
                  <a:lnTo>
                    <a:pt x="2863" y="1815"/>
                  </a:lnTo>
                  <a:close/>
                  <a:moveTo>
                    <a:pt x="759" y="22211"/>
                  </a:moveTo>
                  <a:lnTo>
                    <a:pt x="289" y="22250"/>
                  </a:lnTo>
                  <a:lnTo>
                    <a:pt x="0" y="21874"/>
                  </a:lnTo>
                  <a:lnTo>
                    <a:pt x="63" y="21334"/>
                  </a:lnTo>
                  <a:lnTo>
                    <a:pt x="430" y="20951"/>
                  </a:lnTo>
                  <a:lnTo>
                    <a:pt x="1001" y="20928"/>
                  </a:lnTo>
                  <a:lnTo>
                    <a:pt x="1330" y="21264"/>
                  </a:lnTo>
                  <a:lnTo>
                    <a:pt x="1166" y="21788"/>
                  </a:lnTo>
                  <a:lnTo>
                    <a:pt x="759" y="222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1" name="Freeform: Shape 730">
              <a:extLst>
                <a:ext uri="{FF2B5EF4-FFF2-40B4-BE49-F238E27FC236}">
                  <a16:creationId xmlns:a16="http://schemas.microsoft.com/office/drawing/2014/main" id="{0944B084-51A3-58B0-3445-B931191AB5CC}"/>
                </a:ext>
              </a:extLst>
            </p:cNvPr>
            <p:cNvSpPr>
              <a:spLocks/>
            </p:cNvSpPr>
            <p:nvPr/>
          </p:nvSpPr>
          <p:spPr>
            <a:xfrm>
              <a:off x="7968220" y="4854448"/>
              <a:ext cx="70755" cy="173578"/>
            </a:xfrm>
            <a:custGeom>
              <a:avLst/>
              <a:gdLst>
                <a:gd name="connsiteX0" fmla="*/ 50265 w 70755"/>
                <a:gd name="connsiteY0" fmla="*/ 48450 h 173578"/>
                <a:gd name="connsiteX1" fmla="*/ 47347 w 70755"/>
                <a:gd name="connsiteY1" fmla="*/ 48396 h 173578"/>
                <a:gd name="connsiteX2" fmla="*/ 43678 w 70755"/>
                <a:gd name="connsiteY2" fmla="*/ 48685 h 173578"/>
                <a:gd name="connsiteX3" fmla="*/ 42779 w 70755"/>
                <a:gd name="connsiteY3" fmla="*/ 49389 h 173578"/>
                <a:gd name="connsiteX4" fmla="*/ 42505 w 70755"/>
                <a:gd name="connsiteY4" fmla="*/ 50946 h 173578"/>
                <a:gd name="connsiteX5" fmla="*/ 41355 w 70755"/>
                <a:gd name="connsiteY5" fmla="*/ 54154 h 173578"/>
                <a:gd name="connsiteX6" fmla="*/ 40713 w 70755"/>
                <a:gd name="connsiteY6" fmla="*/ 55335 h 173578"/>
                <a:gd name="connsiteX7" fmla="*/ 39360 w 70755"/>
                <a:gd name="connsiteY7" fmla="*/ 57494 h 173578"/>
                <a:gd name="connsiteX8" fmla="*/ 37451 w 70755"/>
                <a:gd name="connsiteY8" fmla="*/ 60538 h 173578"/>
                <a:gd name="connsiteX9" fmla="*/ 37052 w 70755"/>
                <a:gd name="connsiteY9" fmla="*/ 61531 h 173578"/>
                <a:gd name="connsiteX10" fmla="*/ 37115 w 70755"/>
                <a:gd name="connsiteY10" fmla="*/ 62556 h 173578"/>
                <a:gd name="connsiteX11" fmla="*/ 38241 w 70755"/>
                <a:gd name="connsiteY11" fmla="*/ 66695 h 173578"/>
                <a:gd name="connsiteX12" fmla="*/ 39422 w 70755"/>
                <a:gd name="connsiteY12" fmla="*/ 71045 h 173578"/>
                <a:gd name="connsiteX13" fmla="*/ 39798 w 70755"/>
                <a:gd name="connsiteY13" fmla="*/ 72750 h 173578"/>
                <a:gd name="connsiteX14" fmla="*/ 40635 w 70755"/>
                <a:gd name="connsiteY14" fmla="*/ 78539 h 173578"/>
                <a:gd name="connsiteX15" fmla="*/ 41105 w 70755"/>
                <a:gd name="connsiteY15" fmla="*/ 82639 h 173578"/>
                <a:gd name="connsiteX16" fmla="*/ 41175 w 70755"/>
                <a:gd name="connsiteY16" fmla="*/ 85049 h 173578"/>
                <a:gd name="connsiteX17" fmla="*/ 41574 w 70755"/>
                <a:gd name="connsiteY17" fmla="*/ 88272 h 173578"/>
                <a:gd name="connsiteX18" fmla="*/ 42622 w 70755"/>
                <a:gd name="connsiteY18" fmla="*/ 90016 h 173578"/>
                <a:gd name="connsiteX19" fmla="*/ 43725 w 70755"/>
                <a:gd name="connsiteY19" fmla="*/ 91112 h 173578"/>
                <a:gd name="connsiteX20" fmla="*/ 47872 w 70755"/>
                <a:gd name="connsiteY20" fmla="*/ 91769 h 173578"/>
                <a:gd name="connsiteX21" fmla="*/ 49108 w 70755"/>
                <a:gd name="connsiteY21" fmla="*/ 92575 h 173578"/>
                <a:gd name="connsiteX22" fmla="*/ 51455 w 70755"/>
                <a:gd name="connsiteY22" fmla="*/ 94632 h 173578"/>
                <a:gd name="connsiteX23" fmla="*/ 56587 w 70755"/>
                <a:gd name="connsiteY23" fmla="*/ 100328 h 173578"/>
                <a:gd name="connsiteX24" fmla="*/ 59403 w 70755"/>
                <a:gd name="connsiteY24" fmla="*/ 103966 h 173578"/>
                <a:gd name="connsiteX25" fmla="*/ 61884 w 70755"/>
                <a:gd name="connsiteY25" fmla="*/ 107165 h 173578"/>
                <a:gd name="connsiteX26" fmla="*/ 66312 w 70755"/>
                <a:gd name="connsiteY26" fmla="*/ 113119 h 173578"/>
                <a:gd name="connsiteX27" fmla="*/ 69754 w 70755"/>
                <a:gd name="connsiteY27" fmla="*/ 117750 h 173578"/>
                <a:gd name="connsiteX28" fmla="*/ 70184 w 70755"/>
                <a:gd name="connsiteY28" fmla="*/ 122100 h 173578"/>
                <a:gd name="connsiteX29" fmla="*/ 70755 w 70755"/>
                <a:gd name="connsiteY29" fmla="*/ 122734 h 173578"/>
                <a:gd name="connsiteX30" fmla="*/ 69597 w 70755"/>
                <a:gd name="connsiteY30" fmla="*/ 125965 h 173578"/>
                <a:gd name="connsiteX31" fmla="*/ 68838 w 70755"/>
                <a:gd name="connsiteY31" fmla="*/ 131183 h 173578"/>
                <a:gd name="connsiteX32" fmla="*/ 69386 w 70755"/>
                <a:gd name="connsiteY32" fmla="*/ 134649 h 173578"/>
                <a:gd name="connsiteX33" fmla="*/ 69159 w 70755"/>
                <a:gd name="connsiteY33" fmla="*/ 140571 h 173578"/>
                <a:gd name="connsiteX34" fmla="*/ 68526 w 70755"/>
                <a:gd name="connsiteY34" fmla="*/ 146885 h 173578"/>
                <a:gd name="connsiteX35" fmla="*/ 67735 w 70755"/>
                <a:gd name="connsiteY35" fmla="*/ 149146 h 173578"/>
                <a:gd name="connsiteX36" fmla="*/ 66718 w 70755"/>
                <a:gd name="connsiteY36" fmla="*/ 149999 h 173578"/>
                <a:gd name="connsiteX37" fmla="*/ 64309 w 70755"/>
                <a:gd name="connsiteY37" fmla="*/ 150679 h 173578"/>
                <a:gd name="connsiteX38" fmla="*/ 59020 w 70755"/>
                <a:gd name="connsiteY38" fmla="*/ 151469 h 173578"/>
                <a:gd name="connsiteX39" fmla="*/ 58230 w 70755"/>
                <a:gd name="connsiteY39" fmla="*/ 152213 h 173578"/>
                <a:gd name="connsiteX40" fmla="*/ 57549 w 70755"/>
                <a:gd name="connsiteY40" fmla="*/ 153441 h 173578"/>
                <a:gd name="connsiteX41" fmla="*/ 56477 w 70755"/>
                <a:gd name="connsiteY41" fmla="*/ 156359 h 173578"/>
                <a:gd name="connsiteX42" fmla="*/ 55218 w 70755"/>
                <a:gd name="connsiteY42" fmla="*/ 159301 h 173578"/>
                <a:gd name="connsiteX43" fmla="*/ 54819 w 70755"/>
                <a:gd name="connsiteY43" fmla="*/ 160560 h 173578"/>
                <a:gd name="connsiteX44" fmla="*/ 55062 w 70755"/>
                <a:gd name="connsiteY44" fmla="*/ 160858 h 173578"/>
                <a:gd name="connsiteX45" fmla="*/ 56196 w 70755"/>
                <a:gd name="connsiteY45" fmla="*/ 162360 h 173578"/>
                <a:gd name="connsiteX46" fmla="*/ 57323 w 70755"/>
                <a:gd name="connsiteY46" fmla="*/ 166201 h 173578"/>
                <a:gd name="connsiteX47" fmla="*/ 57526 w 70755"/>
                <a:gd name="connsiteY47" fmla="*/ 172796 h 173578"/>
                <a:gd name="connsiteX48" fmla="*/ 57135 w 70755"/>
                <a:gd name="connsiteY48" fmla="*/ 173289 h 173578"/>
                <a:gd name="connsiteX49" fmla="*/ 55570 w 70755"/>
                <a:gd name="connsiteY49" fmla="*/ 173578 h 173578"/>
                <a:gd name="connsiteX50" fmla="*/ 53888 w 70755"/>
                <a:gd name="connsiteY50" fmla="*/ 173492 h 173578"/>
                <a:gd name="connsiteX51" fmla="*/ 53192 w 70755"/>
                <a:gd name="connsiteY51" fmla="*/ 173117 h 173578"/>
                <a:gd name="connsiteX52" fmla="*/ 52566 w 70755"/>
                <a:gd name="connsiteY52" fmla="*/ 172382 h 173578"/>
                <a:gd name="connsiteX53" fmla="*/ 52112 w 70755"/>
                <a:gd name="connsiteY53" fmla="*/ 170973 h 173578"/>
                <a:gd name="connsiteX54" fmla="*/ 53215 w 70755"/>
                <a:gd name="connsiteY54" fmla="*/ 169995 h 173578"/>
                <a:gd name="connsiteX55" fmla="*/ 53606 w 70755"/>
                <a:gd name="connsiteY55" fmla="*/ 168274 h 173578"/>
                <a:gd name="connsiteX56" fmla="*/ 52902 w 70755"/>
                <a:gd name="connsiteY56" fmla="*/ 166803 h 173578"/>
                <a:gd name="connsiteX57" fmla="*/ 51486 w 70755"/>
                <a:gd name="connsiteY57" fmla="*/ 166475 h 173578"/>
                <a:gd name="connsiteX58" fmla="*/ 49687 w 70755"/>
                <a:gd name="connsiteY58" fmla="*/ 165121 h 173578"/>
                <a:gd name="connsiteX59" fmla="*/ 45853 w 70755"/>
                <a:gd name="connsiteY59" fmla="*/ 160717 h 173578"/>
                <a:gd name="connsiteX60" fmla="*/ 42645 w 70755"/>
                <a:gd name="connsiteY60" fmla="*/ 157627 h 173578"/>
                <a:gd name="connsiteX61" fmla="*/ 40784 w 70755"/>
                <a:gd name="connsiteY61" fmla="*/ 155068 h 173578"/>
                <a:gd name="connsiteX62" fmla="*/ 38883 w 70755"/>
                <a:gd name="connsiteY62" fmla="*/ 154051 h 173578"/>
                <a:gd name="connsiteX63" fmla="*/ 38335 w 70755"/>
                <a:gd name="connsiteY63" fmla="*/ 153425 h 173578"/>
                <a:gd name="connsiteX64" fmla="*/ 37873 w 70755"/>
                <a:gd name="connsiteY64" fmla="*/ 152346 h 173578"/>
                <a:gd name="connsiteX65" fmla="*/ 37866 w 70755"/>
                <a:gd name="connsiteY65" fmla="*/ 150789 h 173578"/>
                <a:gd name="connsiteX66" fmla="*/ 38038 w 70755"/>
                <a:gd name="connsiteY66" fmla="*/ 149647 h 173578"/>
                <a:gd name="connsiteX67" fmla="*/ 37443 w 70755"/>
                <a:gd name="connsiteY67" fmla="*/ 148356 h 173578"/>
                <a:gd name="connsiteX68" fmla="*/ 35519 w 70755"/>
                <a:gd name="connsiteY68" fmla="*/ 146369 h 173578"/>
                <a:gd name="connsiteX69" fmla="*/ 34642 w 70755"/>
                <a:gd name="connsiteY69" fmla="*/ 145266 h 173578"/>
                <a:gd name="connsiteX70" fmla="*/ 34595 w 70755"/>
                <a:gd name="connsiteY70" fmla="*/ 143951 h 173578"/>
                <a:gd name="connsiteX71" fmla="*/ 35409 w 70755"/>
                <a:gd name="connsiteY71" fmla="*/ 142684 h 173578"/>
                <a:gd name="connsiteX72" fmla="*/ 37052 w 70755"/>
                <a:gd name="connsiteY72" fmla="*/ 141135 h 173578"/>
                <a:gd name="connsiteX73" fmla="*/ 38296 w 70755"/>
                <a:gd name="connsiteY73" fmla="*/ 137998 h 173578"/>
                <a:gd name="connsiteX74" fmla="*/ 38742 w 70755"/>
                <a:gd name="connsiteY74" fmla="*/ 135971 h 173578"/>
                <a:gd name="connsiteX75" fmla="*/ 41065 w 70755"/>
                <a:gd name="connsiteY75" fmla="*/ 131895 h 173578"/>
                <a:gd name="connsiteX76" fmla="*/ 41386 w 70755"/>
                <a:gd name="connsiteY76" fmla="*/ 128359 h 173578"/>
                <a:gd name="connsiteX77" fmla="*/ 41433 w 70755"/>
                <a:gd name="connsiteY77" fmla="*/ 125535 h 173578"/>
                <a:gd name="connsiteX78" fmla="*/ 41292 w 70755"/>
                <a:gd name="connsiteY78" fmla="*/ 123423 h 173578"/>
                <a:gd name="connsiteX79" fmla="*/ 40698 w 70755"/>
                <a:gd name="connsiteY79" fmla="*/ 119096 h 173578"/>
                <a:gd name="connsiteX80" fmla="*/ 40283 w 70755"/>
                <a:gd name="connsiteY80" fmla="*/ 116108 h 173578"/>
                <a:gd name="connsiteX81" fmla="*/ 37420 w 70755"/>
                <a:gd name="connsiteY81" fmla="*/ 112196 h 173578"/>
                <a:gd name="connsiteX82" fmla="*/ 36489 w 70755"/>
                <a:gd name="connsiteY82" fmla="*/ 111828 h 173578"/>
                <a:gd name="connsiteX83" fmla="*/ 33774 w 70755"/>
                <a:gd name="connsiteY83" fmla="*/ 112172 h 173578"/>
                <a:gd name="connsiteX84" fmla="*/ 31427 w 70755"/>
                <a:gd name="connsiteY84" fmla="*/ 112744 h 173578"/>
                <a:gd name="connsiteX85" fmla="*/ 30277 w 70755"/>
                <a:gd name="connsiteY85" fmla="*/ 113557 h 173578"/>
                <a:gd name="connsiteX86" fmla="*/ 28532 w 70755"/>
                <a:gd name="connsiteY86" fmla="*/ 113596 h 173578"/>
                <a:gd name="connsiteX87" fmla="*/ 23955 w 70755"/>
                <a:gd name="connsiteY87" fmla="*/ 114277 h 173578"/>
                <a:gd name="connsiteX88" fmla="*/ 22516 w 70755"/>
                <a:gd name="connsiteY88" fmla="*/ 114566 h 173578"/>
                <a:gd name="connsiteX89" fmla="*/ 21687 w 70755"/>
                <a:gd name="connsiteY89" fmla="*/ 115271 h 173578"/>
                <a:gd name="connsiteX90" fmla="*/ 21202 w 70755"/>
                <a:gd name="connsiteY90" fmla="*/ 115419 h 173578"/>
                <a:gd name="connsiteX91" fmla="*/ 18323 w 70755"/>
                <a:gd name="connsiteY91" fmla="*/ 112399 h 173578"/>
                <a:gd name="connsiteX92" fmla="*/ 15796 w 70755"/>
                <a:gd name="connsiteY92" fmla="*/ 109137 h 173578"/>
                <a:gd name="connsiteX93" fmla="*/ 12580 w 70755"/>
                <a:gd name="connsiteY93" fmla="*/ 103598 h 173578"/>
                <a:gd name="connsiteX94" fmla="*/ 11665 w 70755"/>
                <a:gd name="connsiteY94" fmla="*/ 102933 h 173578"/>
                <a:gd name="connsiteX95" fmla="*/ 10491 w 70755"/>
                <a:gd name="connsiteY95" fmla="*/ 101306 h 173578"/>
                <a:gd name="connsiteX96" fmla="*/ 9513 w 70755"/>
                <a:gd name="connsiteY96" fmla="*/ 101713 h 173578"/>
                <a:gd name="connsiteX97" fmla="*/ 8168 w 70755"/>
                <a:gd name="connsiteY97" fmla="*/ 102855 h 173578"/>
                <a:gd name="connsiteX98" fmla="*/ 7440 w 70755"/>
                <a:gd name="connsiteY98" fmla="*/ 103167 h 173578"/>
                <a:gd name="connsiteX99" fmla="*/ 7065 w 70755"/>
                <a:gd name="connsiteY99" fmla="*/ 103136 h 173578"/>
                <a:gd name="connsiteX100" fmla="*/ 6822 w 70755"/>
                <a:gd name="connsiteY100" fmla="*/ 102847 h 173578"/>
                <a:gd name="connsiteX101" fmla="*/ 6525 w 70755"/>
                <a:gd name="connsiteY101" fmla="*/ 102119 h 173578"/>
                <a:gd name="connsiteX102" fmla="*/ 5484 w 70755"/>
                <a:gd name="connsiteY102" fmla="*/ 100031 h 173578"/>
                <a:gd name="connsiteX103" fmla="*/ 4319 w 70755"/>
                <a:gd name="connsiteY103" fmla="*/ 98536 h 173578"/>
                <a:gd name="connsiteX104" fmla="*/ 3083 w 70755"/>
                <a:gd name="connsiteY104" fmla="*/ 97957 h 173578"/>
                <a:gd name="connsiteX105" fmla="*/ 2073 w 70755"/>
                <a:gd name="connsiteY105" fmla="*/ 97269 h 173578"/>
                <a:gd name="connsiteX106" fmla="*/ 2519 w 70755"/>
                <a:gd name="connsiteY106" fmla="*/ 96604 h 173578"/>
                <a:gd name="connsiteX107" fmla="*/ 2989 w 70755"/>
                <a:gd name="connsiteY107" fmla="*/ 96126 h 173578"/>
                <a:gd name="connsiteX108" fmla="*/ 2785 w 70755"/>
                <a:gd name="connsiteY108" fmla="*/ 95634 h 173578"/>
                <a:gd name="connsiteX109" fmla="*/ 2222 w 70755"/>
                <a:gd name="connsiteY109" fmla="*/ 94914 h 173578"/>
                <a:gd name="connsiteX110" fmla="*/ 32 w 70755"/>
                <a:gd name="connsiteY110" fmla="*/ 93873 h 173578"/>
                <a:gd name="connsiteX111" fmla="*/ 0 w 70755"/>
                <a:gd name="connsiteY111" fmla="*/ 93427 h 173578"/>
                <a:gd name="connsiteX112" fmla="*/ 1932 w 70755"/>
                <a:gd name="connsiteY112" fmla="*/ 92528 h 173578"/>
                <a:gd name="connsiteX113" fmla="*/ 3153 w 70755"/>
                <a:gd name="connsiteY113" fmla="*/ 91456 h 173578"/>
                <a:gd name="connsiteX114" fmla="*/ 3982 w 70755"/>
                <a:gd name="connsiteY114" fmla="*/ 90431 h 173578"/>
                <a:gd name="connsiteX115" fmla="*/ 5031 w 70755"/>
                <a:gd name="connsiteY115" fmla="*/ 88186 h 173578"/>
                <a:gd name="connsiteX116" fmla="*/ 5883 w 70755"/>
                <a:gd name="connsiteY116" fmla="*/ 85948 h 173578"/>
                <a:gd name="connsiteX117" fmla="*/ 6525 w 70755"/>
                <a:gd name="connsiteY117" fmla="*/ 85221 h 173578"/>
                <a:gd name="connsiteX118" fmla="*/ 6744 w 70755"/>
                <a:gd name="connsiteY118" fmla="*/ 83742 h 173578"/>
                <a:gd name="connsiteX119" fmla="*/ 6595 w 70755"/>
                <a:gd name="connsiteY119" fmla="*/ 82076 h 173578"/>
                <a:gd name="connsiteX120" fmla="*/ 7026 w 70755"/>
                <a:gd name="connsiteY120" fmla="*/ 79948 h 173578"/>
                <a:gd name="connsiteX121" fmla="*/ 7229 w 70755"/>
                <a:gd name="connsiteY121" fmla="*/ 77937 h 173578"/>
                <a:gd name="connsiteX122" fmla="*/ 6580 w 70755"/>
                <a:gd name="connsiteY122" fmla="*/ 77155 h 173578"/>
                <a:gd name="connsiteX123" fmla="*/ 6032 w 70755"/>
                <a:gd name="connsiteY123" fmla="*/ 75801 h 173578"/>
                <a:gd name="connsiteX124" fmla="*/ 6681 w 70755"/>
                <a:gd name="connsiteY124" fmla="*/ 73501 h 173578"/>
                <a:gd name="connsiteX125" fmla="*/ 7698 w 70755"/>
                <a:gd name="connsiteY125" fmla="*/ 71913 h 173578"/>
                <a:gd name="connsiteX126" fmla="*/ 12572 w 70755"/>
                <a:gd name="connsiteY126" fmla="*/ 70262 h 173578"/>
                <a:gd name="connsiteX127" fmla="*/ 15968 w 70755"/>
                <a:gd name="connsiteY127" fmla="*/ 68768 h 173578"/>
                <a:gd name="connsiteX128" fmla="*/ 16687 w 70755"/>
                <a:gd name="connsiteY128" fmla="*/ 68119 h 173578"/>
                <a:gd name="connsiteX129" fmla="*/ 17838 w 70755"/>
                <a:gd name="connsiteY129" fmla="*/ 66843 h 173578"/>
                <a:gd name="connsiteX130" fmla="*/ 18479 w 70755"/>
                <a:gd name="connsiteY130" fmla="*/ 65600 h 173578"/>
                <a:gd name="connsiteX131" fmla="*/ 18018 w 70755"/>
                <a:gd name="connsiteY131" fmla="*/ 65232 h 173578"/>
                <a:gd name="connsiteX132" fmla="*/ 15350 w 70755"/>
                <a:gd name="connsiteY132" fmla="*/ 65200 h 173578"/>
                <a:gd name="connsiteX133" fmla="*/ 14692 w 70755"/>
                <a:gd name="connsiteY133" fmla="*/ 64723 h 173578"/>
                <a:gd name="connsiteX134" fmla="*/ 12768 w 70755"/>
                <a:gd name="connsiteY134" fmla="*/ 60350 h 173578"/>
                <a:gd name="connsiteX135" fmla="*/ 13832 w 70755"/>
                <a:gd name="connsiteY135" fmla="*/ 55343 h 173578"/>
                <a:gd name="connsiteX136" fmla="*/ 13926 w 70755"/>
                <a:gd name="connsiteY136" fmla="*/ 53379 h 173578"/>
                <a:gd name="connsiteX137" fmla="*/ 13903 w 70755"/>
                <a:gd name="connsiteY137" fmla="*/ 50938 h 173578"/>
                <a:gd name="connsiteX138" fmla="*/ 13566 w 70755"/>
                <a:gd name="connsiteY138" fmla="*/ 49162 h 173578"/>
                <a:gd name="connsiteX139" fmla="*/ 12721 w 70755"/>
                <a:gd name="connsiteY139" fmla="*/ 48419 h 173578"/>
                <a:gd name="connsiteX140" fmla="*/ 12205 w 70755"/>
                <a:gd name="connsiteY140" fmla="*/ 47465 h 173578"/>
                <a:gd name="connsiteX141" fmla="*/ 12345 w 70755"/>
                <a:gd name="connsiteY141" fmla="*/ 44860 h 173578"/>
                <a:gd name="connsiteX142" fmla="*/ 13128 w 70755"/>
                <a:gd name="connsiteY142" fmla="*/ 44547 h 173578"/>
                <a:gd name="connsiteX143" fmla="*/ 14818 w 70755"/>
                <a:gd name="connsiteY143" fmla="*/ 41104 h 173578"/>
                <a:gd name="connsiteX144" fmla="*/ 15569 w 70755"/>
                <a:gd name="connsiteY144" fmla="*/ 39078 h 173578"/>
                <a:gd name="connsiteX145" fmla="*/ 14669 w 70755"/>
                <a:gd name="connsiteY145" fmla="*/ 37459 h 173578"/>
                <a:gd name="connsiteX146" fmla="*/ 13675 w 70755"/>
                <a:gd name="connsiteY146" fmla="*/ 35151 h 173578"/>
                <a:gd name="connsiteX147" fmla="*/ 13222 w 70755"/>
                <a:gd name="connsiteY147" fmla="*/ 33680 h 173578"/>
                <a:gd name="connsiteX148" fmla="*/ 12971 w 70755"/>
                <a:gd name="connsiteY148" fmla="*/ 33195 h 173578"/>
                <a:gd name="connsiteX149" fmla="*/ 13660 w 70755"/>
                <a:gd name="connsiteY149" fmla="*/ 32287 h 173578"/>
                <a:gd name="connsiteX150" fmla="*/ 14802 w 70755"/>
                <a:gd name="connsiteY150" fmla="*/ 31411 h 173578"/>
                <a:gd name="connsiteX151" fmla="*/ 16085 w 70755"/>
                <a:gd name="connsiteY151" fmla="*/ 31169 h 173578"/>
                <a:gd name="connsiteX152" fmla="*/ 17438 w 70755"/>
                <a:gd name="connsiteY152" fmla="*/ 30754 h 173578"/>
                <a:gd name="connsiteX153" fmla="*/ 21702 w 70755"/>
                <a:gd name="connsiteY153" fmla="*/ 26482 h 173578"/>
                <a:gd name="connsiteX154" fmla="*/ 21757 w 70755"/>
                <a:gd name="connsiteY154" fmla="*/ 25653 h 173578"/>
                <a:gd name="connsiteX155" fmla="*/ 20983 w 70755"/>
                <a:gd name="connsiteY155" fmla="*/ 24221 h 173578"/>
                <a:gd name="connsiteX156" fmla="*/ 19387 w 70755"/>
                <a:gd name="connsiteY156" fmla="*/ 22062 h 173578"/>
                <a:gd name="connsiteX157" fmla="*/ 19035 w 70755"/>
                <a:gd name="connsiteY157" fmla="*/ 21186 h 173578"/>
                <a:gd name="connsiteX158" fmla="*/ 18847 w 70755"/>
                <a:gd name="connsiteY158" fmla="*/ 18589 h 173578"/>
                <a:gd name="connsiteX159" fmla="*/ 18213 w 70755"/>
                <a:gd name="connsiteY159" fmla="*/ 17814 h 173578"/>
                <a:gd name="connsiteX160" fmla="*/ 15874 w 70755"/>
                <a:gd name="connsiteY160" fmla="*/ 16069 h 173578"/>
                <a:gd name="connsiteX161" fmla="*/ 14074 w 70755"/>
                <a:gd name="connsiteY161" fmla="*/ 14231 h 173578"/>
                <a:gd name="connsiteX162" fmla="*/ 14638 w 70755"/>
                <a:gd name="connsiteY162" fmla="*/ 12369 h 173578"/>
                <a:gd name="connsiteX163" fmla="*/ 14943 w 70755"/>
                <a:gd name="connsiteY163" fmla="*/ 10335 h 173578"/>
                <a:gd name="connsiteX164" fmla="*/ 14051 w 70755"/>
                <a:gd name="connsiteY164" fmla="*/ 9216 h 173578"/>
                <a:gd name="connsiteX165" fmla="*/ 12729 w 70755"/>
                <a:gd name="connsiteY165" fmla="*/ 8058 h 173578"/>
                <a:gd name="connsiteX166" fmla="*/ 11908 w 70755"/>
                <a:gd name="connsiteY166" fmla="*/ 6368 h 173578"/>
                <a:gd name="connsiteX167" fmla="*/ 11532 w 70755"/>
                <a:gd name="connsiteY167" fmla="*/ 5109 h 173578"/>
                <a:gd name="connsiteX168" fmla="*/ 10491 w 70755"/>
                <a:gd name="connsiteY168" fmla="*/ 4608 h 173578"/>
                <a:gd name="connsiteX169" fmla="*/ 9529 w 70755"/>
                <a:gd name="connsiteY169" fmla="*/ 4592 h 173578"/>
                <a:gd name="connsiteX170" fmla="*/ 8825 w 70755"/>
                <a:gd name="connsiteY170" fmla="*/ 5375 h 173578"/>
                <a:gd name="connsiteX171" fmla="*/ 8066 w 70755"/>
                <a:gd name="connsiteY171" fmla="*/ 5304 h 173578"/>
                <a:gd name="connsiteX172" fmla="*/ 7143 w 70755"/>
                <a:gd name="connsiteY172" fmla="*/ 5031 h 173578"/>
                <a:gd name="connsiteX173" fmla="*/ 6838 w 70755"/>
                <a:gd name="connsiteY173" fmla="*/ 3943 h 173578"/>
                <a:gd name="connsiteX174" fmla="*/ 6783 w 70755"/>
                <a:gd name="connsiteY174" fmla="*/ 2770 h 173578"/>
                <a:gd name="connsiteX175" fmla="*/ 6149 w 70755"/>
                <a:gd name="connsiteY175" fmla="*/ 1971 h 173578"/>
                <a:gd name="connsiteX176" fmla="*/ 5539 w 70755"/>
                <a:gd name="connsiteY176" fmla="*/ 860 h 173578"/>
                <a:gd name="connsiteX177" fmla="*/ 5461 w 70755"/>
                <a:gd name="connsiteY177" fmla="*/ 274 h 173578"/>
                <a:gd name="connsiteX178" fmla="*/ 5844 w 70755"/>
                <a:gd name="connsiteY178" fmla="*/ 102 h 173578"/>
                <a:gd name="connsiteX179" fmla="*/ 6650 w 70755"/>
                <a:gd name="connsiteY179" fmla="*/ 0 h 173578"/>
                <a:gd name="connsiteX180" fmla="*/ 10084 w 70755"/>
                <a:gd name="connsiteY180" fmla="*/ 2230 h 173578"/>
                <a:gd name="connsiteX181" fmla="*/ 12165 w 70755"/>
                <a:gd name="connsiteY181" fmla="*/ 2331 h 173578"/>
                <a:gd name="connsiteX182" fmla="*/ 14481 w 70755"/>
                <a:gd name="connsiteY182" fmla="*/ 2746 h 173578"/>
                <a:gd name="connsiteX183" fmla="*/ 16461 w 70755"/>
                <a:gd name="connsiteY183" fmla="*/ 4710 h 173578"/>
                <a:gd name="connsiteX184" fmla="*/ 17485 w 70755"/>
                <a:gd name="connsiteY184" fmla="*/ 4968 h 173578"/>
                <a:gd name="connsiteX185" fmla="*/ 18792 w 70755"/>
                <a:gd name="connsiteY185" fmla="*/ 4694 h 173578"/>
                <a:gd name="connsiteX186" fmla="*/ 22532 w 70755"/>
                <a:gd name="connsiteY186" fmla="*/ 4491 h 173578"/>
                <a:gd name="connsiteX187" fmla="*/ 24034 w 70755"/>
                <a:gd name="connsiteY187" fmla="*/ 4772 h 173578"/>
                <a:gd name="connsiteX188" fmla="*/ 25966 w 70755"/>
                <a:gd name="connsiteY188" fmla="*/ 5922 h 173578"/>
                <a:gd name="connsiteX189" fmla="*/ 26725 w 70755"/>
                <a:gd name="connsiteY189" fmla="*/ 6079 h 173578"/>
                <a:gd name="connsiteX190" fmla="*/ 27938 w 70755"/>
                <a:gd name="connsiteY190" fmla="*/ 6126 h 173578"/>
                <a:gd name="connsiteX191" fmla="*/ 28149 w 70755"/>
                <a:gd name="connsiteY191" fmla="*/ 5813 h 173578"/>
                <a:gd name="connsiteX192" fmla="*/ 28274 w 70755"/>
                <a:gd name="connsiteY192" fmla="*/ 5132 h 173578"/>
                <a:gd name="connsiteX193" fmla="*/ 28063 w 70755"/>
                <a:gd name="connsiteY193" fmla="*/ 3755 h 173578"/>
                <a:gd name="connsiteX194" fmla="*/ 28337 w 70755"/>
                <a:gd name="connsiteY194" fmla="*/ 3012 h 173578"/>
                <a:gd name="connsiteX195" fmla="*/ 29072 w 70755"/>
                <a:gd name="connsiteY195" fmla="*/ 2206 h 173578"/>
                <a:gd name="connsiteX196" fmla="*/ 31114 w 70755"/>
                <a:gd name="connsiteY196" fmla="*/ 3145 h 173578"/>
                <a:gd name="connsiteX197" fmla="*/ 36215 w 70755"/>
                <a:gd name="connsiteY197" fmla="*/ 7432 h 173578"/>
                <a:gd name="connsiteX198" fmla="*/ 36371 w 70755"/>
                <a:gd name="connsiteY198" fmla="*/ 7988 h 173578"/>
                <a:gd name="connsiteX199" fmla="*/ 39626 w 70755"/>
                <a:gd name="connsiteY199" fmla="*/ 12244 h 173578"/>
                <a:gd name="connsiteX200" fmla="*/ 40682 w 70755"/>
                <a:gd name="connsiteY200" fmla="*/ 14043 h 173578"/>
                <a:gd name="connsiteX201" fmla="*/ 40682 w 70755"/>
                <a:gd name="connsiteY201" fmla="*/ 14997 h 173578"/>
                <a:gd name="connsiteX202" fmla="*/ 41683 w 70755"/>
                <a:gd name="connsiteY202" fmla="*/ 18722 h 173578"/>
                <a:gd name="connsiteX203" fmla="*/ 41902 w 70755"/>
                <a:gd name="connsiteY203" fmla="*/ 20466 h 173578"/>
                <a:gd name="connsiteX204" fmla="*/ 41676 w 70755"/>
                <a:gd name="connsiteY204" fmla="*/ 21796 h 173578"/>
                <a:gd name="connsiteX205" fmla="*/ 41715 w 70755"/>
                <a:gd name="connsiteY205" fmla="*/ 22860 h 173578"/>
                <a:gd name="connsiteX206" fmla="*/ 42106 w 70755"/>
                <a:gd name="connsiteY206" fmla="*/ 24378 h 173578"/>
                <a:gd name="connsiteX207" fmla="*/ 41973 w 70755"/>
                <a:gd name="connsiteY207" fmla="*/ 25019 h 173578"/>
                <a:gd name="connsiteX208" fmla="*/ 43131 w 70755"/>
                <a:gd name="connsiteY208" fmla="*/ 27249 h 173578"/>
                <a:gd name="connsiteX209" fmla="*/ 43686 w 70755"/>
                <a:gd name="connsiteY209" fmla="*/ 29127 h 173578"/>
                <a:gd name="connsiteX210" fmla="*/ 43803 w 70755"/>
                <a:gd name="connsiteY210" fmla="*/ 30957 h 173578"/>
                <a:gd name="connsiteX211" fmla="*/ 43475 w 70755"/>
                <a:gd name="connsiteY211" fmla="*/ 32749 h 173578"/>
                <a:gd name="connsiteX212" fmla="*/ 42450 w 70755"/>
                <a:gd name="connsiteY212" fmla="*/ 35354 h 173578"/>
                <a:gd name="connsiteX213" fmla="*/ 42278 w 70755"/>
                <a:gd name="connsiteY213" fmla="*/ 36402 h 173578"/>
                <a:gd name="connsiteX214" fmla="*/ 42505 w 70755"/>
                <a:gd name="connsiteY214" fmla="*/ 37357 h 173578"/>
                <a:gd name="connsiteX215" fmla="*/ 43170 w 70755"/>
                <a:gd name="connsiteY215" fmla="*/ 38397 h 173578"/>
                <a:gd name="connsiteX216" fmla="*/ 44273 w 70755"/>
                <a:gd name="connsiteY216" fmla="*/ 39516 h 173578"/>
                <a:gd name="connsiteX217" fmla="*/ 45102 w 70755"/>
                <a:gd name="connsiteY217" fmla="*/ 40862 h 173578"/>
                <a:gd name="connsiteX218" fmla="*/ 45666 w 70755"/>
                <a:gd name="connsiteY218" fmla="*/ 42450 h 173578"/>
                <a:gd name="connsiteX219" fmla="*/ 46143 w 70755"/>
                <a:gd name="connsiteY219" fmla="*/ 43170 h 173578"/>
                <a:gd name="connsiteX220" fmla="*/ 46737 w 70755"/>
                <a:gd name="connsiteY220" fmla="*/ 43154 h 173578"/>
                <a:gd name="connsiteX221" fmla="*/ 47833 w 70755"/>
                <a:gd name="connsiteY221" fmla="*/ 43397 h 173578"/>
                <a:gd name="connsiteX222" fmla="*/ 48709 w 70755"/>
                <a:gd name="connsiteY222" fmla="*/ 44327 h 173578"/>
                <a:gd name="connsiteX223" fmla="*/ 49726 w 70755"/>
                <a:gd name="connsiteY223" fmla="*/ 45884 h 173578"/>
                <a:gd name="connsiteX224" fmla="*/ 50062 w 70755"/>
                <a:gd name="connsiteY224" fmla="*/ 47676 h 173578"/>
                <a:gd name="connsiteX225" fmla="*/ 50265 w 70755"/>
                <a:gd name="connsiteY225" fmla="*/ 48450 h 173578"/>
                <a:gd name="connsiteX226" fmla="*/ 43287 w 70755"/>
                <a:gd name="connsiteY226" fmla="*/ 58167 h 173578"/>
                <a:gd name="connsiteX227" fmla="*/ 42849 w 70755"/>
                <a:gd name="connsiteY227" fmla="*/ 59349 h 173578"/>
                <a:gd name="connsiteX228" fmla="*/ 41942 w 70755"/>
                <a:gd name="connsiteY228" fmla="*/ 59333 h 173578"/>
                <a:gd name="connsiteX229" fmla="*/ 41089 w 70755"/>
                <a:gd name="connsiteY229" fmla="*/ 58284 h 173578"/>
                <a:gd name="connsiteX230" fmla="*/ 41362 w 70755"/>
                <a:gd name="connsiteY230" fmla="*/ 57471 h 173578"/>
                <a:gd name="connsiteX231" fmla="*/ 42184 w 70755"/>
                <a:gd name="connsiteY231" fmla="*/ 57221 h 173578"/>
                <a:gd name="connsiteX232" fmla="*/ 42904 w 70755"/>
                <a:gd name="connsiteY232" fmla="*/ 57526 h 173578"/>
                <a:gd name="connsiteX233" fmla="*/ 43287 w 70755"/>
                <a:gd name="connsiteY233" fmla="*/ 58167 h 173578"/>
                <a:gd name="connsiteX234" fmla="*/ 44993 w 70755"/>
                <a:gd name="connsiteY234" fmla="*/ 60327 h 173578"/>
                <a:gd name="connsiteX235" fmla="*/ 44218 w 70755"/>
                <a:gd name="connsiteY235" fmla="*/ 60507 h 173578"/>
                <a:gd name="connsiteX236" fmla="*/ 43733 w 70755"/>
                <a:gd name="connsiteY236" fmla="*/ 60107 h 173578"/>
                <a:gd name="connsiteX237" fmla="*/ 43851 w 70755"/>
                <a:gd name="connsiteY237" fmla="*/ 58918 h 173578"/>
                <a:gd name="connsiteX238" fmla="*/ 44124 w 70755"/>
                <a:gd name="connsiteY238" fmla="*/ 58058 h 173578"/>
                <a:gd name="connsiteX239" fmla="*/ 44891 w 70755"/>
                <a:gd name="connsiteY239" fmla="*/ 57925 h 173578"/>
                <a:gd name="connsiteX240" fmla="*/ 45423 w 70755"/>
                <a:gd name="connsiteY240" fmla="*/ 58151 h 173578"/>
                <a:gd name="connsiteX241" fmla="*/ 45791 w 70755"/>
                <a:gd name="connsiteY241" fmla="*/ 58543 h 173578"/>
                <a:gd name="connsiteX242" fmla="*/ 45798 w 70755"/>
                <a:gd name="connsiteY242" fmla="*/ 59176 h 173578"/>
                <a:gd name="connsiteX243" fmla="*/ 45572 w 70755"/>
                <a:gd name="connsiteY243" fmla="*/ 59826 h 173578"/>
                <a:gd name="connsiteX244" fmla="*/ 44993 w 70755"/>
                <a:gd name="connsiteY244" fmla="*/ 60327 h 17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70755" h="173578">
                  <a:moveTo>
                    <a:pt x="50265" y="48450"/>
                  </a:moveTo>
                  <a:lnTo>
                    <a:pt x="47347" y="48396"/>
                  </a:lnTo>
                  <a:lnTo>
                    <a:pt x="43678" y="48685"/>
                  </a:lnTo>
                  <a:lnTo>
                    <a:pt x="42779" y="49389"/>
                  </a:lnTo>
                  <a:lnTo>
                    <a:pt x="42505" y="50946"/>
                  </a:lnTo>
                  <a:lnTo>
                    <a:pt x="41355" y="54154"/>
                  </a:lnTo>
                  <a:lnTo>
                    <a:pt x="40713" y="55335"/>
                  </a:lnTo>
                  <a:lnTo>
                    <a:pt x="39360" y="57494"/>
                  </a:lnTo>
                  <a:lnTo>
                    <a:pt x="37451" y="60538"/>
                  </a:lnTo>
                  <a:lnTo>
                    <a:pt x="37052" y="61531"/>
                  </a:lnTo>
                  <a:lnTo>
                    <a:pt x="37115" y="62556"/>
                  </a:lnTo>
                  <a:lnTo>
                    <a:pt x="38241" y="66695"/>
                  </a:lnTo>
                  <a:lnTo>
                    <a:pt x="39422" y="71045"/>
                  </a:lnTo>
                  <a:lnTo>
                    <a:pt x="39798" y="72750"/>
                  </a:lnTo>
                  <a:lnTo>
                    <a:pt x="40635" y="78539"/>
                  </a:lnTo>
                  <a:lnTo>
                    <a:pt x="41105" y="82639"/>
                  </a:lnTo>
                  <a:lnTo>
                    <a:pt x="41175" y="85049"/>
                  </a:lnTo>
                  <a:lnTo>
                    <a:pt x="41574" y="88272"/>
                  </a:lnTo>
                  <a:lnTo>
                    <a:pt x="42622" y="90016"/>
                  </a:lnTo>
                  <a:lnTo>
                    <a:pt x="43725" y="91112"/>
                  </a:lnTo>
                  <a:lnTo>
                    <a:pt x="47872" y="91769"/>
                  </a:lnTo>
                  <a:lnTo>
                    <a:pt x="49108" y="92575"/>
                  </a:lnTo>
                  <a:lnTo>
                    <a:pt x="51455" y="94632"/>
                  </a:lnTo>
                  <a:lnTo>
                    <a:pt x="56587" y="100328"/>
                  </a:lnTo>
                  <a:lnTo>
                    <a:pt x="59403" y="103966"/>
                  </a:lnTo>
                  <a:lnTo>
                    <a:pt x="61884" y="107165"/>
                  </a:lnTo>
                  <a:lnTo>
                    <a:pt x="66312" y="113119"/>
                  </a:lnTo>
                  <a:lnTo>
                    <a:pt x="69754" y="117750"/>
                  </a:lnTo>
                  <a:lnTo>
                    <a:pt x="70184" y="122100"/>
                  </a:lnTo>
                  <a:lnTo>
                    <a:pt x="70755" y="122734"/>
                  </a:lnTo>
                  <a:lnTo>
                    <a:pt x="69597" y="125965"/>
                  </a:lnTo>
                  <a:lnTo>
                    <a:pt x="68838" y="131183"/>
                  </a:lnTo>
                  <a:lnTo>
                    <a:pt x="69386" y="134649"/>
                  </a:lnTo>
                  <a:lnTo>
                    <a:pt x="69159" y="140571"/>
                  </a:lnTo>
                  <a:lnTo>
                    <a:pt x="68526" y="146885"/>
                  </a:lnTo>
                  <a:lnTo>
                    <a:pt x="67735" y="149146"/>
                  </a:lnTo>
                  <a:lnTo>
                    <a:pt x="66718" y="149999"/>
                  </a:lnTo>
                  <a:lnTo>
                    <a:pt x="64309" y="150679"/>
                  </a:lnTo>
                  <a:lnTo>
                    <a:pt x="59020" y="151469"/>
                  </a:lnTo>
                  <a:lnTo>
                    <a:pt x="58230" y="152213"/>
                  </a:lnTo>
                  <a:lnTo>
                    <a:pt x="57549" y="153441"/>
                  </a:lnTo>
                  <a:lnTo>
                    <a:pt x="56477" y="156359"/>
                  </a:lnTo>
                  <a:lnTo>
                    <a:pt x="55218" y="159301"/>
                  </a:lnTo>
                  <a:lnTo>
                    <a:pt x="54819" y="160560"/>
                  </a:lnTo>
                  <a:lnTo>
                    <a:pt x="55062" y="160858"/>
                  </a:lnTo>
                  <a:lnTo>
                    <a:pt x="56196" y="162360"/>
                  </a:lnTo>
                  <a:lnTo>
                    <a:pt x="57323" y="166201"/>
                  </a:lnTo>
                  <a:lnTo>
                    <a:pt x="57526" y="172796"/>
                  </a:lnTo>
                  <a:lnTo>
                    <a:pt x="57135" y="173289"/>
                  </a:lnTo>
                  <a:lnTo>
                    <a:pt x="55570" y="173578"/>
                  </a:lnTo>
                  <a:lnTo>
                    <a:pt x="53888" y="173492"/>
                  </a:lnTo>
                  <a:lnTo>
                    <a:pt x="53192" y="173117"/>
                  </a:lnTo>
                  <a:lnTo>
                    <a:pt x="52566" y="172382"/>
                  </a:lnTo>
                  <a:lnTo>
                    <a:pt x="52112" y="170973"/>
                  </a:lnTo>
                  <a:lnTo>
                    <a:pt x="53215" y="169995"/>
                  </a:lnTo>
                  <a:lnTo>
                    <a:pt x="53606" y="168274"/>
                  </a:lnTo>
                  <a:lnTo>
                    <a:pt x="52902" y="166803"/>
                  </a:lnTo>
                  <a:lnTo>
                    <a:pt x="51486" y="166475"/>
                  </a:lnTo>
                  <a:lnTo>
                    <a:pt x="49687" y="165121"/>
                  </a:lnTo>
                  <a:lnTo>
                    <a:pt x="45853" y="160717"/>
                  </a:lnTo>
                  <a:lnTo>
                    <a:pt x="42645" y="157627"/>
                  </a:lnTo>
                  <a:lnTo>
                    <a:pt x="40784" y="155068"/>
                  </a:lnTo>
                  <a:lnTo>
                    <a:pt x="38883" y="154051"/>
                  </a:lnTo>
                  <a:lnTo>
                    <a:pt x="38335" y="153425"/>
                  </a:lnTo>
                  <a:lnTo>
                    <a:pt x="37873" y="152346"/>
                  </a:lnTo>
                  <a:lnTo>
                    <a:pt x="37866" y="150789"/>
                  </a:lnTo>
                  <a:lnTo>
                    <a:pt x="38038" y="149647"/>
                  </a:lnTo>
                  <a:lnTo>
                    <a:pt x="37443" y="148356"/>
                  </a:lnTo>
                  <a:lnTo>
                    <a:pt x="35519" y="146369"/>
                  </a:lnTo>
                  <a:lnTo>
                    <a:pt x="34642" y="145266"/>
                  </a:lnTo>
                  <a:lnTo>
                    <a:pt x="34595" y="143951"/>
                  </a:lnTo>
                  <a:lnTo>
                    <a:pt x="35409" y="142684"/>
                  </a:lnTo>
                  <a:lnTo>
                    <a:pt x="37052" y="141135"/>
                  </a:lnTo>
                  <a:lnTo>
                    <a:pt x="38296" y="137998"/>
                  </a:lnTo>
                  <a:lnTo>
                    <a:pt x="38742" y="135971"/>
                  </a:lnTo>
                  <a:lnTo>
                    <a:pt x="41065" y="131895"/>
                  </a:lnTo>
                  <a:lnTo>
                    <a:pt x="41386" y="128359"/>
                  </a:lnTo>
                  <a:lnTo>
                    <a:pt x="41433" y="125535"/>
                  </a:lnTo>
                  <a:lnTo>
                    <a:pt x="41292" y="123423"/>
                  </a:lnTo>
                  <a:lnTo>
                    <a:pt x="40698" y="119096"/>
                  </a:lnTo>
                  <a:lnTo>
                    <a:pt x="40283" y="116108"/>
                  </a:lnTo>
                  <a:lnTo>
                    <a:pt x="37420" y="112196"/>
                  </a:lnTo>
                  <a:lnTo>
                    <a:pt x="36489" y="111828"/>
                  </a:lnTo>
                  <a:lnTo>
                    <a:pt x="33774" y="112172"/>
                  </a:lnTo>
                  <a:lnTo>
                    <a:pt x="31427" y="112744"/>
                  </a:lnTo>
                  <a:lnTo>
                    <a:pt x="30277" y="113557"/>
                  </a:lnTo>
                  <a:lnTo>
                    <a:pt x="28532" y="113596"/>
                  </a:lnTo>
                  <a:lnTo>
                    <a:pt x="23955" y="114277"/>
                  </a:lnTo>
                  <a:lnTo>
                    <a:pt x="22516" y="114566"/>
                  </a:lnTo>
                  <a:lnTo>
                    <a:pt x="21687" y="115271"/>
                  </a:lnTo>
                  <a:lnTo>
                    <a:pt x="21202" y="115419"/>
                  </a:lnTo>
                  <a:lnTo>
                    <a:pt x="18323" y="112399"/>
                  </a:lnTo>
                  <a:lnTo>
                    <a:pt x="15796" y="109137"/>
                  </a:lnTo>
                  <a:lnTo>
                    <a:pt x="12580" y="103598"/>
                  </a:lnTo>
                  <a:lnTo>
                    <a:pt x="11665" y="102933"/>
                  </a:lnTo>
                  <a:lnTo>
                    <a:pt x="10491" y="101306"/>
                  </a:lnTo>
                  <a:lnTo>
                    <a:pt x="9513" y="101713"/>
                  </a:lnTo>
                  <a:lnTo>
                    <a:pt x="8168" y="102855"/>
                  </a:lnTo>
                  <a:lnTo>
                    <a:pt x="7440" y="103167"/>
                  </a:lnTo>
                  <a:lnTo>
                    <a:pt x="7065" y="103136"/>
                  </a:lnTo>
                  <a:lnTo>
                    <a:pt x="6822" y="102847"/>
                  </a:lnTo>
                  <a:lnTo>
                    <a:pt x="6525" y="102119"/>
                  </a:lnTo>
                  <a:lnTo>
                    <a:pt x="5484" y="100031"/>
                  </a:lnTo>
                  <a:lnTo>
                    <a:pt x="4319" y="98536"/>
                  </a:lnTo>
                  <a:lnTo>
                    <a:pt x="3083" y="97957"/>
                  </a:lnTo>
                  <a:lnTo>
                    <a:pt x="2073" y="97269"/>
                  </a:lnTo>
                  <a:lnTo>
                    <a:pt x="2519" y="96604"/>
                  </a:lnTo>
                  <a:lnTo>
                    <a:pt x="2989" y="96126"/>
                  </a:lnTo>
                  <a:lnTo>
                    <a:pt x="2785" y="95634"/>
                  </a:lnTo>
                  <a:lnTo>
                    <a:pt x="2222" y="94914"/>
                  </a:lnTo>
                  <a:lnTo>
                    <a:pt x="32" y="93873"/>
                  </a:lnTo>
                  <a:lnTo>
                    <a:pt x="0" y="93427"/>
                  </a:lnTo>
                  <a:lnTo>
                    <a:pt x="1932" y="92528"/>
                  </a:lnTo>
                  <a:lnTo>
                    <a:pt x="3153" y="91456"/>
                  </a:lnTo>
                  <a:lnTo>
                    <a:pt x="3982" y="90431"/>
                  </a:lnTo>
                  <a:lnTo>
                    <a:pt x="5031" y="88186"/>
                  </a:lnTo>
                  <a:lnTo>
                    <a:pt x="5883" y="85948"/>
                  </a:lnTo>
                  <a:lnTo>
                    <a:pt x="6525" y="85221"/>
                  </a:lnTo>
                  <a:lnTo>
                    <a:pt x="6744" y="83742"/>
                  </a:lnTo>
                  <a:lnTo>
                    <a:pt x="6595" y="82076"/>
                  </a:lnTo>
                  <a:lnTo>
                    <a:pt x="7026" y="79948"/>
                  </a:lnTo>
                  <a:lnTo>
                    <a:pt x="7229" y="77937"/>
                  </a:lnTo>
                  <a:lnTo>
                    <a:pt x="6580" y="77155"/>
                  </a:lnTo>
                  <a:lnTo>
                    <a:pt x="6032" y="75801"/>
                  </a:lnTo>
                  <a:lnTo>
                    <a:pt x="6681" y="73501"/>
                  </a:lnTo>
                  <a:lnTo>
                    <a:pt x="7698" y="71913"/>
                  </a:lnTo>
                  <a:lnTo>
                    <a:pt x="12572" y="70262"/>
                  </a:lnTo>
                  <a:lnTo>
                    <a:pt x="15968" y="68768"/>
                  </a:lnTo>
                  <a:lnTo>
                    <a:pt x="16687" y="68119"/>
                  </a:lnTo>
                  <a:lnTo>
                    <a:pt x="17838" y="66843"/>
                  </a:lnTo>
                  <a:lnTo>
                    <a:pt x="18479" y="65600"/>
                  </a:lnTo>
                  <a:lnTo>
                    <a:pt x="18018" y="65232"/>
                  </a:lnTo>
                  <a:lnTo>
                    <a:pt x="15350" y="65200"/>
                  </a:lnTo>
                  <a:lnTo>
                    <a:pt x="14692" y="64723"/>
                  </a:lnTo>
                  <a:lnTo>
                    <a:pt x="12768" y="60350"/>
                  </a:lnTo>
                  <a:lnTo>
                    <a:pt x="13832" y="55343"/>
                  </a:lnTo>
                  <a:lnTo>
                    <a:pt x="13926" y="53379"/>
                  </a:lnTo>
                  <a:lnTo>
                    <a:pt x="13903" y="50938"/>
                  </a:lnTo>
                  <a:lnTo>
                    <a:pt x="13566" y="49162"/>
                  </a:lnTo>
                  <a:lnTo>
                    <a:pt x="12721" y="48419"/>
                  </a:lnTo>
                  <a:lnTo>
                    <a:pt x="12205" y="47465"/>
                  </a:lnTo>
                  <a:lnTo>
                    <a:pt x="12345" y="44860"/>
                  </a:lnTo>
                  <a:lnTo>
                    <a:pt x="13128" y="44547"/>
                  </a:lnTo>
                  <a:lnTo>
                    <a:pt x="14818" y="41104"/>
                  </a:lnTo>
                  <a:lnTo>
                    <a:pt x="15569" y="39078"/>
                  </a:lnTo>
                  <a:lnTo>
                    <a:pt x="14669" y="37459"/>
                  </a:lnTo>
                  <a:lnTo>
                    <a:pt x="13675" y="35151"/>
                  </a:lnTo>
                  <a:lnTo>
                    <a:pt x="13222" y="33680"/>
                  </a:lnTo>
                  <a:lnTo>
                    <a:pt x="12971" y="33195"/>
                  </a:lnTo>
                  <a:lnTo>
                    <a:pt x="13660" y="32287"/>
                  </a:lnTo>
                  <a:lnTo>
                    <a:pt x="14802" y="31411"/>
                  </a:lnTo>
                  <a:lnTo>
                    <a:pt x="16085" y="31169"/>
                  </a:lnTo>
                  <a:lnTo>
                    <a:pt x="17438" y="30754"/>
                  </a:lnTo>
                  <a:lnTo>
                    <a:pt x="21702" y="26482"/>
                  </a:lnTo>
                  <a:lnTo>
                    <a:pt x="21757" y="25653"/>
                  </a:lnTo>
                  <a:lnTo>
                    <a:pt x="20983" y="24221"/>
                  </a:lnTo>
                  <a:lnTo>
                    <a:pt x="19387" y="22062"/>
                  </a:lnTo>
                  <a:lnTo>
                    <a:pt x="19035" y="21186"/>
                  </a:lnTo>
                  <a:lnTo>
                    <a:pt x="18847" y="18589"/>
                  </a:lnTo>
                  <a:lnTo>
                    <a:pt x="18213" y="17814"/>
                  </a:lnTo>
                  <a:lnTo>
                    <a:pt x="15874" y="16069"/>
                  </a:lnTo>
                  <a:lnTo>
                    <a:pt x="14074" y="14231"/>
                  </a:lnTo>
                  <a:lnTo>
                    <a:pt x="14638" y="12369"/>
                  </a:lnTo>
                  <a:lnTo>
                    <a:pt x="14943" y="10335"/>
                  </a:lnTo>
                  <a:lnTo>
                    <a:pt x="14051" y="9216"/>
                  </a:lnTo>
                  <a:lnTo>
                    <a:pt x="12729" y="8058"/>
                  </a:lnTo>
                  <a:lnTo>
                    <a:pt x="11908" y="6368"/>
                  </a:lnTo>
                  <a:lnTo>
                    <a:pt x="11532" y="5109"/>
                  </a:lnTo>
                  <a:lnTo>
                    <a:pt x="10491" y="4608"/>
                  </a:lnTo>
                  <a:lnTo>
                    <a:pt x="9529" y="4592"/>
                  </a:lnTo>
                  <a:lnTo>
                    <a:pt x="8825" y="5375"/>
                  </a:lnTo>
                  <a:lnTo>
                    <a:pt x="8066" y="5304"/>
                  </a:lnTo>
                  <a:lnTo>
                    <a:pt x="7143" y="5031"/>
                  </a:lnTo>
                  <a:lnTo>
                    <a:pt x="6838" y="3943"/>
                  </a:lnTo>
                  <a:lnTo>
                    <a:pt x="6783" y="2770"/>
                  </a:lnTo>
                  <a:lnTo>
                    <a:pt x="6149" y="1971"/>
                  </a:lnTo>
                  <a:lnTo>
                    <a:pt x="5539" y="860"/>
                  </a:lnTo>
                  <a:lnTo>
                    <a:pt x="5461" y="274"/>
                  </a:lnTo>
                  <a:lnTo>
                    <a:pt x="5844" y="102"/>
                  </a:lnTo>
                  <a:lnTo>
                    <a:pt x="6650" y="0"/>
                  </a:lnTo>
                  <a:lnTo>
                    <a:pt x="10084" y="2230"/>
                  </a:lnTo>
                  <a:lnTo>
                    <a:pt x="12165" y="2331"/>
                  </a:lnTo>
                  <a:lnTo>
                    <a:pt x="14481" y="2746"/>
                  </a:lnTo>
                  <a:lnTo>
                    <a:pt x="16461" y="4710"/>
                  </a:lnTo>
                  <a:lnTo>
                    <a:pt x="17485" y="4968"/>
                  </a:lnTo>
                  <a:lnTo>
                    <a:pt x="18792" y="4694"/>
                  </a:lnTo>
                  <a:lnTo>
                    <a:pt x="22532" y="4491"/>
                  </a:lnTo>
                  <a:lnTo>
                    <a:pt x="24034" y="4772"/>
                  </a:lnTo>
                  <a:lnTo>
                    <a:pt x="25966" y="5922"/>
                  </a:lnTo>
                  <a:lnTo>
                    <a:pt x="26725" y="6079"/>
                  </a:lnTo>
                  <a:lnTo>
                    <a:pt x="27938" y="6126"/>
                  </a:lnTo>
                  <a:lnTo>
                    <a:pt x="28149" y="5813"/>
                  </a:lnTo>
                  <a:lnTo>
                    <a:pt x="28274" y="5132"/>
                  </a:lnTo>
                  <a:lnTo>
                    <a:pt x="28063" y="3755"/>
                  </a:lnTo>
                  <a:lnTo>
                    <a:pt x="28337" y="3012"/>
                  </a:lnTo>
                  <a:lnTo>
                    <a:pt x="29072" y="2206"/>
                  </a:lnTo>
                  <a:lnTo>
                    <a:pt x="31114" y="3145"/>
                  </a:lnTo>
                  <a:lnTo>
                    <a:pt x="36215" y="7432"/>
                  </a:lnTo>
                  <a:lnTo>
                    <a:pt x="36371" y="7988"/>
                  </a:lnTo>
                  <a:lnTo>
                    <a:pt x="39626" y="12244"/>
                  </a:lnTo>
                  <a:lnTo>
                    <a:pt x="40682" y="14043"/>
                  </a:lnTo>
                  <a:lnTo>
                    <a:pt x="40682" y="14997"/>
                  </a:lnTo>
                  <a:lnTo>
                    <a:pt x="41683" y="18722"/>
                  </a:lnTo>
                  <a:lnTo>
                    <a:pt x="41902" y="20466"/>
                  </a:lnTo>
                  <a:lnTo>
                    <a:pt x="41676" y="21796"/>
                  </a:lnTo>
                  <a:lnTo>
                    <a:pt x="41715" y="22860"/>
                  </a:lnTo>
                  <a:lnTo>
                    <a:pt x="42106" y="24378"/>
                  </a:lnTo>
                  <a:lnTo>
                    <a:pt x="41973" y="25019"/>
                  </a:lnTo>
                  <a:lnTo>
                    <a:pt x="43131" y="27249"/>
                  </a:lnTo>
                  <a:lnTo>
                    <a:pt x="43686" y="29127"/>
                  </a:lnTo>
                  <a:lnTo>
                    <a:pt x="43803" y="30957"/>
                  </a:lnTo>
                  <a:lnTo>
                    <a:pt x="43475" y="32749"/>
                  </a:lnTo>
                  <a:lnTo>
                    <a:pt x="42450" y="35354"/>
                  </a:lnTo>
                  <a:lnTo>
                    <a:pt x="42278" y="36402"/>
                  </a:lnTo>
                  <a:lnTo>
                    <a:pt x="42505" y="37357"/>
                  </a:lnTo>
                  <a:lnTo>
                    <a:pt x="43170" y="38397"/>
                  </a:lnTo>
                  <a:lnTo>
                    <a:pt x="44273" y="39516"/>
                  </a:lnTo>
                  <a:lnTo>
                    <a:pt x="45102" y="40862"/>
                  </a:lnTo>
                  <a:lnTo>
                    <a:pt x="45666" y="42450"/>
                  </a:lnTo>
                  <a:lnTo>
                    <a:pt x="46143" y="43170"/>
                  </a:lnTo>
                  <a:lnTo>
                    <a:pt x="46737" y="43154"/>
                  </a:lnTo>
                  <a:lnTo>
                    <a:pt x="47833" y="43397"/>
                  </a:lnTo>
                  <a:lnTo>
                    <a:pt x="48709" y="44327"/>
                  </a:lnTo>
                  <a:lnTo>
                    <a:pt x="49726" y="45884"/>
                  </a:lnTo>
                  <a:lnTo>
                    <a:pt x="50062" y="47676"/>
                  </a:lnTo>
                  <a:lnTo>
                    <a:pt x="50265" y="48450"/>
                  </a:lnTo>
                  <a:close/>
                  <a:moveTo>
                    <a:pt x="43287" y="58167"/>
                  </a:moveTo>
                  <a:lnTo>
                    <a:pt x="42849" y="59349"/>
                  </a:lnTo>
                  <a:lnTo>
                    <a:pt x="41942" y="59333"/>
                  </a:lnTo>
                  <a:lnTo>
                    <a:pt x="41089" y="58284"/>
                  </a:lnTo>
                  <a:lnTo>
                    <a:pt x="41362" y="57471"/>
                  </a:lnTo>
                  <a:lnTo>
                    <a:pt x="42184" y="57221"/>
                  </a:lnTo>
                  <a:lnTo>
                    <a:pt x="42904" y="57526"/>
                  </a:lnTo>
                  <a:lnTo>
                    <a:pt x="43287" y="58167"/>
                  </a:lnTo>
                  <a:close/>
                  <a:moveTo>
                    <a:pt x="44993" y="60327"/>
                  </a:moveTo>
                  <a:lnTo>
                    <a:pt x="44218" y="60507"/>
                  </a:lnTo>
                  <a:lnTo>
                    <a:pt x="43733" y="60107"/>
                  </a:lnTo>
                  <a:lnTo>
                    <a:pt x="43851" y="58918"/>
                  </a:lnTo>
                  <a:lnTo>
                    <a:pt x="44124" y="58058"/>
                  </a:lnTo>
                  <a:lnTo>
                    <a:pt x="44891" y="57925"/>
                  </a:lnTo>
                  <a:lnTo>
                    <a:pt x="45423" y="58151"/>
                  </a:lnTo>
                  <a:lnTo>
                    <a:pt x="45791" y="58543"/>
                  </a:lnTo>
                  <a:lnTo>
                    <a:pt x="45798" y="59176"/>
                  </a:lnTo>
                  <a:lnTo>
                    <a:pt x="45572" y="59826"/>
                  </a:lnTo>
                  <a:lnTo>
                    <a:pt x="44993" y="6032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2" name="Freeform: Shape 731">
              <a:extLst>
                <a:ext uri="{FF2B5EF4-FFF2-40B4-BE49-F238E27FC236}">
                  <a16:creationId xmlns:a16="http://schemas.microsoft.com/office/drawing/2014/main" id="{ED524E1B-2059-5678-1173-8D5705A77D0C}"/>
                </a:ext>
              </a:extLst>
            </p:cNvPr>
            <p:cNvSpPr>
              <a:spLocks/>
            </p:cNvSpPr>
            <p:nvPr/>
          </p:nvSpPr>
          <p:spPr>
            <a:xfrm>
              <a:off x="4651240" y="3892306"/>
              <a:ext cx="696129" cy="435608"/>
            </a:xfrm>
            <a:custGeom>
              <a:avLst/>
              <a:gdLst>
                <a:gd name="connsiteX0" fmla="*/ 466683 w 696129"/>
                <a:gd name="connsiteY0" fmla="*/ 169424 h 435608"/>
                <a:gd name="connsiteX1" fmla="*/ 466284 w 696129"/>
                <a:gd name="connsiteY1" fmla="*/ 174439 h 435608"/>
                <a:gd name="connsiteX2" fmla="*/ 464954 w 696129"/>
                <a:gd name="connsiteY2" fmla="*/ 178539 h 435608"/>
                <a:gd name="connsiteX3" fmla="*/ 460581 w 696129"/>
                <a:gd name="connsiteY3" fmla="*/ 187058 h 435608"/>
                <a:gd name="connsiteX4" fmla="*/ 458758 w 696129"/>
                <a:gd name="connsiteY4" fmla="*/ 192331 h 435608"/>
                <a:gd name="connsiteX5" fmla="*/ 455230 w 696129"/>
                <a:gd name="connsiteY5" fmla="*/ 207337 h 435608"/>
                <a:gd name="connsiteX6" fmla="*/ 454142 w 696129"/>
                <a:gd name="connsiteY6" fmla="*/ 217132 h 435608"/>
                <a:gd name="connsiteX7" fmla="*/ 453884 w 696129"/>
                <a:gd name="connsiteY7" fmla="*/ 221732 h 435608"/>
                <a:gd name="connsiteX8" fmla="*/ 453579 w 696129"/>
                <a:gd name="connsiteY8" fmla="*/ 222381 h 435608"/>
                <a:gd name="connsiteX9" fmla="*/ 453908 w 696129"/>
                <a:gd name="connsiteY9" fmla="*/ 223054 h 435608"/>
                <a:gd name="connsiteX10" fmla="*/ 453063 w 696129"/>
                <a:gd name="connsiteY10" fmla="*/ 233201 h 435608"/>
                <a:gd name="connsiteX11" fmla="*/ 453517 w 696129"/>
                <a:gd name="connsiteY11" fmla="*/ 241838 h 435608"/>
                <a:gd name="connsiteX12" fmla="*/ 453227 w 696129"/>
                <a:gd name="connsiteY12" fmla="*/ 243176 h 435608"/>
                <a:gd name="connsiteX13" fmla="*/ 451944 w 696129"/>
                <a:gd name="connsiteY13" fmla="*/ 245773 h 435608"/>
                <a:gd name="connsiteX14" fmla="*/ 451044 w 696129"/>
                <a:gd name="connsiteY14" fmla="*/ 249364 h 435608"/>
                <a:gd name="connsiteX15" fmla="*/ 451396 w 696129"/>
                <a:gd name="connsiteY15" fmla="*/ 250960 h 435608"/>
                <a:gd name="connsiteX16" fmla="*/ 451381 w 696129"/>
                <a:gd name="connsiteY16" fmla="*/ 252063 h 435608"/>
                <a:gd name="connsiteX17" fmla="*/ 452695 w 696129"/>
                <a:gd name="connsiteY17" fmla="*/ 257516 h 435608"/>
                <a:gd name="connsiteX18" fmla="*/ 453118 w 696129"/>
                <a:gd name="connsiteY18" fmla="*/ 261608 h 435608"/>
                <a:gd name="connsiteX19" fmla="*/ 457037 w 696129"/>
                <a:gd name="connsiteY19" fmla="*/ 268602 h 435608"/>
                <a:gd name="connsiteX20" fmla="*/ 459236 w 696129"/>
                <a:gd name="connsiteY20" fmla="*/ 271043 h 435608"/>
                <a:gd name="connsiteX21" fmla="*/ 461966 w 696129"/>
                <a:gd name="connsiteY21" fmla="*/ 273155 h 435608"/>
                <a:gd name="connsiteX22" fmla="*/ 462967 w 696129"/>
                <a:gd name="connsiteY22" fmla="*/ 274344 h 435608"/>
                <a:gd name="connsiteX23" fmla="*/ 462474 w 696129"/>
                <a:gd name="connsiteY23" fmla="*/ 277309 h 435608"/>
                <a:gd name="connsiteX24" fmla="*/ 461364 w 696129"/>
                <a:gd name="connsiteY24" fmla="*/ 278804 h 435608"/>
                <a:gd name="connsiteX25" fmla="*/ 460886 w 696129"/>
                <a:gd name="connsiteY25" fmla="*/ 281182 h 435608"/>
                <a:gd name="connsiteX26" fmla="*/ 460339 w 696129"/>
                <a:gd name="connsiteY26" fmla="*/ 279218 h 435608"/>
                <a:gd name="connsiteX27" fmla="*/ 460550 w 696129"/>
                <a:gd name="connsiteY27" fmla="*/ 276668 h 435608"/>
                <a:gd name="connsiteX28" fmla="*/ 461418 w 696129"/>
                <a:gd name="connsiteY28" fmla="*/ 275299 h 435608"/>
                <a:gd name="connsiteX29" fmla="*/ 461450 w 696129"/>
                <a:gd name="connsiteY29" fmla="*/ 274298 h 435608"/>
                <a:gd name="connsiteX30" fmla="*/ 459846 w 696129"/>
                <a:gd name="connsiteY30" fmla="*/ 273226 h 435608"/>
                <a:gd name="connsiteX31" fmla="*/ 456912 w 696129"/>
                <a:gd name="connsiteY31" fmla="*/ 269713 h 435608"/>
                <a:gd name="connsiteX32" fmla="*/ 453329 w 696129"/>
                <a:gd name="connsiteY32" fmla="*/ 263485 h 435608"/>
                <a:gd name="connsiteX33" fmla="*/ 455879 w 696129"/>
                <a:gd name="connsiteY33" fmla="*/ 273429 h 435608"/>
                <a:gd name="connsiteX34" fmla="*/ 456756 w 696129"/>
                <a:gd name="connsiteY34" fmla="*/ 275017 h 435608"/>
                <a:gd name="connsiteX35" fmla="*/ 457436 w 696129"/>
                <a:gd name="connsiteY35" fmla="*/ 275674 h 435608"/>
                <a:gd name="connsiteX36" fmla="*/ 458578 w 696129"/>
                <a:gd name="connsiteY36" fmla="*/ 276371 h 435608"/>
                <a:gd name="connsiteX37" fmla="*/ 458876 w 696129"/>
                <a:gd name="connsiteY37" fmla="*/ 277450 h 435608"/>
                <a:gd name="connsiteX38" fmla="*/ 458884 w 696129"/>
                <a:gd name="connsiteY38" fmla="*/ 278248 h 435608"/>
                <a:gd name="connsiteX39" fmla="*/ 462028 w 696129"/>
                <a:gd name="connsiteY39" fmla="*/ 285133 h 435608"/>
                <a:gd name="connsiteX40" fmla="*/ 465588 w 696129"/>
                <a:gd name="connsiteY40" fmla="*/ 292237 h 435608"/>
                <a:gd name="connsiteX41" fmla="*/ 465776 w 696129"/>
                <a:gd name="connsiteY41" fmla="*/ 294177 h 435608"/>
                <a:gd name="connsiteX42" fmla="*/ 467200 w 696129"/>
                <a:gd name="connsiteY42" fmla="*/ 296563 h 435608"/>
                <a:gd name="connsiteX43" fmla="*/ 476267 w 696129"/>
                <a:gd name="connsiteY43" fmla="*/ 306499 h 435608"/>
                <a:gd name="connsiteX44" fmla="*/ 481814 w 696129"/>
                <a:gd name="connsiteY44" fmla="*/ 313900 h 435608"/>
                <a:gd name="connsiteX45" fmla="*/ 483739 w 696129"/>
                <a:gd name="connsiteY45" fmla="*/ 320909 h 435608"/>
                <a:gd name="connsiteX46" fmla="*/ 484896 w 696129"/>
                <a:gd name="connsiteY46" fmla="*/ 323092 h 435608"/>
                <a:gd name="connsiteX47" fmla="*/ 485467 w 696129"/>
                <a:gd name="connsiteY47" fmla="*/ 326081 h 435608"/>
                <a:gd name="connsiteX48" fmla="*/ 489098 w 696129"/>
                <a:gd name="connsiteY48" fmla="*/ 329429 h 435608"/>
                <a:gd name="connsiteX49" fmla="*/ 490209 w 696129"/>
                <a:gd name="connsiteY49" fmla="*/ 331589 h 435608"/>
                <a:gd name="connsiteX50" fmla="*/ 492156 w 696129"/>
                <a:gd name="connsiteY50" fmla="*/ 332785 h 435608"/>
                <a:gd name="connsiteX51" fmla="*/ 493729 w 696129"/>
                <a:gd name="connsiteY51" fmla="*/ 336400 h 435608"/>
                <a:gd name="connsiteX52" fmla="*/ 496686 w 696129"/>
                <a:gd name="connsiteY52" fmla="*/ 338512 h 435608"/>
                <a:gd name="connsiteX53" fmla="*/ 495982 w 696129"/>
                <a:gd name="connsiteY53" fmla="*/ 338551 h 435608"/>
                <a:gd name="connsiteX54" fmla="*/ 493393 w 696129"/>
                <a:gd name="connsiteY54" fmla="*/ 337487 h 435608"/>
                <a:gd name="connsiteX55" fmla="*/ 493565 w 696129"/>
                <a:gd name="connsiteY55" fmla="*/ 338191 h 435608"/>
                <a:gd name="connsiteX56" fmla="*/ 495740 w 696129"/>
                <a:gd name="connsiteY56" fmla="*/ 339686 h 435608"/>
                <a:gd name="connsiteX57" fmla="*/ 500003 w 696129"/>
                <a:gd name="connsiteY57" fmla="*/ 341157 h 435608"/>
                <a:gd name="connsiteX58" fmla="*/ 501067 w 696129"/>
                <a:gd name="connsiteY58" fmla="*/ 341157 h 435608"/>
                <a:gd name="connsiteX59" fmla="*/ 499385 w 696129"/>
                <a:gd name="connsiteY59" fmla="*/ 340390 h 435608"/>
                <a:gd name="connsiteX60" fmla="*/ 497962 w 696129"/>
                <a:gd name="connsiteY60" fmla="*/ 339357 h 435608"/>
                <a:gd name="connsiteX61" fmla="*/ 498462 w 696129"/>
                <a:gd name="connsiteY61" fmla="*/ 339209 h 435608"/>
                <a:gd name="connsiteX62" fmla="*/ 501443 w 696129"/>
                <a:gd name="connsiteY62" fmla="*/ 340492 h 435608"/>
                <a:gd name="connsiteX63" fmla="*/ 509775 w 696129"/>
                <a:gd name="connsiteY63" fmla="*/ 340914 h 435608"/>
                <a:gd name="connsiteX64" fmla="*/ 513444 w 696129"/>
                <a:gd name="connsiteY64" fmla="*/ 343910 h 435608"/>
                <a:gd name="connsiteX65" fmla="*/ 518201 w 696129"/>
                <a:gd name="connsiteY65" fmla="*/ 345201 h 435608"/>
                <a:gd name="connsiteX66" fmla="*/ 520759 w 696129"/>
                <a:gd name="connsiteY66" fmla="*/ 349027 h 435608"/>
                <a:gd name="connsiteX67" fmla="*/ 523732 w 696129"/>
                <a:gd name="connsiteY67" fmla="*/ 353017 h 435608"/>
                <a:gd name="connsiteX68" fmla="*/ 525633 w 696129"/>
                <a:gd name="connsiteY68" fmla="*/ 353205 h 435608"/>
                <a:gd name="connsiteX69" fmla="*/ 527112 w 696129"/>
                <a:gd name="connsiteY69" fmla="*/ 353220 h 435608"/>
                <a:gd name="connsiteX70" fmla="*/ 531571 w 696129"/>
                <a:gd name="connsiteY70" fmla="*/ 352547 h 435608"/>
                <a:gd name="connsiteX71" fmla="*/ 538503 w 696129"/>
                <a:gd name="connsiteY71" fmla="*/ 350036 h 435608"/>
                <a:gd name="connsiteX72" fmla="*/ 540889 w 696129"/>
                <a:gd name="connsiteY72" fmla="*/ 348808 h 435608"/>
                <a:gd name="connsiteX73" fmla="*/ 545544 w 696129"/>
                <a:gd name="connsiteY73" fmla="*/ 347141 h 435608"/>
                <a:gd name="connsiteX74" fmla="*/ 552671 w 696129"/>
                <a:gd name="connsiteY74" fmla="*/ 346836 h 435608"/>
                <a:gd name="connsiteX75" fmla="*/ 554877 w 696129"/>
                <a:gd name="connsiteY75" fmla="*/ 347306 h 435608"/>
                <a:gd name="connsiteX76" fmla="*/ 560205 w 696129"/>
                <a:gd name="connsiteY76" fmla="*/ 346265 h 435608"/>
                <a:gd name="connsiteX77" fmla="*/ 562747 w 696129"/>
                <a:gd name="connsiteY77" fmla="*/ 344990 h 435608"/>
                <a:gd name="connsiteX78" fmla="*/ 563631 w 696129"/>
                <a:gd name="connsiteY78" fmla="*/ 343832 h 435608"/>
                <a:gd name="connsiteX79" fmla="*/ 564046 w 696129"/>
                <a:gd name="connsiteY79" fmla="*/ 342979 h 435608"/>
                <a:gd name="connsiteX80" fmla="*/ 568983 w 696129"/>
                <a:gd name="connsiteY80" fmla="*/ 341759 h 435608"/>
                <a:gd name="connsiteX81" fmla="*/ 569961 w 696129"/>
                <a:gd name="connsiteY81" fmla="*/ 341516 h 435608"/>
                <a:gd name="connsiteX82" fmla="*/ 574960 w 696129"/>
                <a:gd name="connsiteY82" fmla="*/ 341297 h 435608"/>
                <a:gd name="connsiteX83" fmla="*/ 577377 w 696129"/>
                <a:gd name="connsiteY83" fmla="*/ 340844 h 435608"/>
                <a:gd name="connsiteX84" fmla="*/ 580217 w 696129"/>
                <a:gd name="connsiteY84" fmla="*/ 340578 h 435608"/>
                <a:gd name="connsiteX85" fmla="*/ 582267 w 696129"/>
                <a:gd name="connsiteY85" fmla="*/ 342377 h 435608"/>
                <a:gd name="connsiteX86" fmla="*/ 582267 w 696129"/>
                <a:gd name="connsiteY86" fmla="*/ 343253 h 435608"/>
                <a:gd name="connsiteX87" fmla="*/ 580898 w 696129"/>
                <a:gd name="connsiteY87" fmla="*/ 344082 h 435608"/>
                <a:gd name="connsiteX88" fmla="*/ 581539 w 696129"/>
                <a:gd name="connsiteY88" fmla="*/ 344888 h 435608"/>
                <a:gd name="connsiteX89" fmla="*/ 583972 w 696129"/>
                <a:gd name="connsiteY89" fmla="*/ 346218 h 435608"/>
                <a:gd name="connsiteX90" fmla="*/ 588432 w 696129"/>
                <a:gd name="connsiteY90" fmla="*/ 346758 h 435608"/>
                <a:gd name="connsiteX91" fmla="*/ 589879 w 696129"/>
                <a:gd name="connsiteY91" fmla="*/ 346547 h 435608"/>
                <a:gd name="connsiteX92" fmla="*/ 591937 w 696129"/>
                <a:gd name="connsiteY92" fmla="*/ 344583 h 435608"/>
                <a:gd name="connsiteX93" fmla="*/ 595559 w 696129"/>
                <a:gd name="connsiteY93" fmla="*/ 342682 h 435608"/>
                <a:gd name="connsiteX94" fmla="*/ 595481 w 696129"/>
                <a:gd name="connsiteY94" fmla="*/ 340468 h 435608"/>
                <a:gd name="connsiteX95" fmla="*/ 594831 w 696129"/>
                <a:gd name="connsiteY95" fmla="*/ 339255 h 435608"/>
                <a:gd name="connsiteX96" fmla="*/ 593783 w 696129"/>
                <a:gd name="connsiteY96" fmla="*/ 339177 h 435608"/>
                <a:gd name="connsiteX97" fmla="*/ 593533 w 696129"/>
                <a:gd name="connsiteY97" fmla="*/ 338497 h 435608"/>
                <a:gd name="connsiteX98" fmla="*/ 594268 w 696129"/>
                <a:gd name="connsiteY98" fmla="*/ 336869 h 435608"/>
                <a:gd name="connsiteX99" fmla="*/ 594080 w 696129"/>
                <a:gd name="connsiteY99" fmla="*/ 336322 h 435608"/>
                <a:gd name="connsiteX100" fmla="*/ 591827 w 696129"/>
                <a:gd name="connsiteY100" fmla="*/ 337886 h 435608"/>
                <a:gd name="connsiteX101" fmla="*/ 591311 w 696129"/>
                <a:gd name="connsiteY101" fmla="*/ 337886 h 435608"/>
                <a:gd name="connsiteX102" fmla="*/ 591561 w 696129"/>
                <a:gd name="connsiteY102" fmla="*/ 337159 h 435608"/>
                <a:gd name="connsiteX103" fmla="*/ 592031 w 696129"/>
                <a:gd name="connsiteY103" fmla="*/ 336580 h 435608"/>
                <a:gd name="connsiteX104" fmla="*/ 598633 w 696129"/>
                <a:gd name="connsiteY104" fmla="*/ 333169 h 435608"/>
                <a:gd name="connsiteX105" fmla="*/ 600323 w 696129"/>
                <a:gd name="connsiteY105" fmla="*/ 331768 h 435608"/>
                <a:gd name="connsiteX106" fmla="*/ 602608 w 696129"/>
                <a:gd name="connsiteY106" fmla="*/ 330532 h 435608"/>
                <a:gd name="connsiteX107" fmla="*/ 607341 w 696129"/>
                <a:gd name="connsiteY107" fmla="*/ 325893 h 435608"/>
                <a:gd name="connsiteX108" fmla="*/ 608350 w 696129"/>
                <a:gd name="connsiteY108" fmla="*/ 317146 h 435608"/>
                <a:gd name="connsiteX109" fmla="*/ 609297 w 696129"/>
                <a:gd name="connsiteY109" fmla="*/ 315613 h 435608"/>
                <a:gd name="connsiteX110" fmla="*/ 612434 w 696129"/>
                <a:gd name="connsiteY110" fmla="*/ 312922 h 435608"/>
                <a:gd name="connsiteX111" fmla="*/ 612770 w 696129"/>
                <a:gd name="connsiteY111" fmla="*/ 312108 h 435608"/>
                <a:gd name="connsiteX112" fmla="*/ 612974 w 696129"/>
                <a:gd name="connsiteY112" fmla="*/ 310277 h 435608"/>
                <a:gd name="connsiteX113" fmla="*/ 612888 w 696129"/>
                <a:gd name="connsiteY113" fmla="*/ 305669 h 435608"/>
                <a:gd name="connsiteX114" fmla="*/ 613060 w 696129"/>
                <a:gd name="connsiteY114" fmla="*/ 302039 h 435608"/>
                <a:gd name="connsiteX115" fmla="*/ 612927 w 696129"/>
                <a:gd name="connsiteY115" fmla="*/ 297932 h 435608"/>
                <a:gd name="connsiteX116" fmla="*/ 613490 w 696129"/>
                <a:gd name="connsiteY116" fmla="*/ 294263 h 435608"/>
                <a:gd name="connsiteX117" fmla="*/ 613999 w 696129"/>
                <a:gd name="connsiteY117" fmla="*/ 293238 h 435608"/>
                <a:gd name="connsiteX118" fmla="*/ 615798 w 696129"/>
                <a:gd name="connsiteY118" fmla="*/ 287355 h 435608"/>
                <a:gd name="connsiteX119" fmla="*/ 619538 w 696129"/>
                <a:gd name="connsiteY119" fmla="*/ 284750 h 435608"/>
                <a:gd name="connsiteX120" fmla="*/ 626023 w 696129"/>
                <a:gd name="connsiteY120" fmla="*/ 281659 h 435608"/>
                <a:gd name="connsiteX121" fmla="*/ 627510 w 696129"/>
                <a:gd name="connsiteY121" fmla="*/ 281151 h 435608"/>
                <a:gd name="connsiteX122" fmla="*/ 648171 w 696129"/>
                <a:gd name="connsiteY122" fmla="*/ 277880 h 435608"/>
                <a:gd name="connsiteX123" fmla="*/ 651074 w 696129"/>
                <a:gd name="connsiteY123" fmla="*/ 277083 h 435608"/>
                <a:gd name="connsiteX124" fmla="*/ 654626 w 696129"/>
                <a:gd name="connsiteY124" fmla="*/ 274962 h 435608"/>
                <a:gd name="connsiteX125" fmla="*/ 657223 w 696129"/>
                <a:gd name="connsiteY125" fmla="*/ 274243 h 435608"/>
                <a:gd name="connsiteX126" fmla="*/ 661956 w 696129"/>
                <a:gd name="connsiteY126" fmla="*/ 274298 h 435608"/>
                <a:gd name="connsiteX127" fmla="*/ 663411 w 696129"/>
                <a:gd name="connsiteY127" fmla="*/ 274016 h 435608"/>
                <a:gd name="connsiteX128" fmla="*/ 663701 w 696129"/>
                <a:gd name="connsiteY128" fmla="*/ 273726 h 435608"/>
                <a:gd name="connsiteX129" fmla="*/ 663709 w 696129"/>
                <a:gd name="connsiteY129" fmla="*/ 273437 h 435608"/>
                <a:gd name="connsiteX130" fmla="*/ 664585 w 696129"/>
                <a:gd name="connsiteY130" fmla="*/ 273147 h 435608"/>
                <a:gd name="connsiteX131" fmla="*/ 667323 w 696129"/>
                <a:gd name="connsiteY131" fmla="*/ 273429 h 435608"/>
                <a:gd name="connsiteX132" fmla="*/ 672440 w 696129"/>
                <a:gd name="connsiteY132" fmla="*/ 274712 h 435608"/>
                <a:gd name="connsiteX133" fmla="*/ 674302 w 696129"/>
                <a:gd name="connsiteY133" fmla="*/ 275033 h 435608"/>
                <a:gd name="connsiteX134" fmla="*/ 678878 w 696129"/>
                <a:gd name="connsiteY134" fmla="*/ 276519 h 435608"/>
                <a:gd name="connsiteX135" fmla="*/ 683917 w 696129"/>
                <a:gd name="connsiteY135" fmla="*/ 277114 h 435608"/>
                <a:gd name="connsiteX136" fmla="*/ 684637 w 696129"/>
                <a:gd name="connsiteY136" fmla="*/ 276856 h 435608"/>
                <a:gd name="connsiteX137" fmla="*/ 685301 w 696129"/>
                <a:gd name="connsiteY137" fmla="*/ 276402 h 435608"/>
                <a:gd name="connsiteX138" fmla="*/ 685810 w 696129"/>
                <a:gd name="connsiteY138" fmla="*/ 275534 h 435608"/>
                <a:gd name="connsiteX139" fmla="*/ 685286 w 696129"/>
                <a:gd name="connsiteY139" fmla="*/ 274775 h 435608"/>
                <a:gd name="connsiteX140" fmla="*/ 684793 w 696129"/>
                <a:gd name="connsiteY140" fmla="*/ 274829 h 435608"/>
                <a:gd name="connsiteX141" fmla="*/ 683940 w 696129"/>
                <a:gd name="connsiteY141" fmla="*/ 275236 h 435608"/>
                <a:gd name="connsiteX142" fmla="*/ 682923 w 696129"/>
                <a:gd name="connsiteY142" fmla="*/ 275275 h 435608"/>
                <a:gd name="connsiteX143" fmla="*/ 680928 w 696129"/>
                <a:gd name="connsiteY143" fmla="*/ 274649 h 435608"/>
                <a:gd name="connsiteX144" fmla="*/ 681327 w 696129"/>
                <a:gd name="connsiteY144" fmla="*/ 274125 h 435608"/>
                <a:gd name="connsiteX145" fmla="*/ 683361 w 696129"/>
                <a:gd name="connsiteY145" fmla="*/ 274172 h 435608"/>
                <a:gd name="connsiteX146" fmla="*/ 684668 w 696129"/>
                <a:gd name="connsiteY146" fmla="*/ 273922 h 435608"/>
                <a:gd name="connsiteX147" fmla="*/ 686600 w 696129"/>
                <a:gd name="connsiteY147" fmla="*/ 273007 h 435608"/>
                <a:gd name="connsiteX148" fmla="*/ 688658 w 696129"/>
                <a:gd name="connsiteY148" fmla="*/ 273695 h 435608"/>
                <a:gd name="connsiteX149" fmla="*/ 691365 w 696129"/>
                <a:gd name="connsiteY149" fmla="*/ 276730 h 435608"/>
                <a:gd name="connsiteX150" fmla="*/ 693289 w 696129"/>
                <a:gd name="connsiteY150" fmla="*/ 277693 h 435608"/>
                <a:gd name="connsiteX151" fmla="*/ 693446 w 696129"/>
                <a:gd name="connsiteY151" fmla="*/ 282089 h 435608"/>
                <a:gd name="connsiteX152" fmla="*/ 693735 w 696129"/>
                <a:gd name="connsiteY152" fmla="*/ 282895 h 435608"/>
                <a:gd name="connsiteX153" fmla="*/ 694439 w 696129"/>
                <a:gd name="connsiteY153" fmla="*/ 284053 h 435608"/>
                <a:gd name="connsiteX154" fmla="*/ 693477 w 696129"/>
                <a:gd name="connsiteY154" fmla="*/ 287456 h 435608"/>
                <a:gd name="connsiteX155" fmla="*/ 692397 w 696129"/>
                <a:gd name="connsiteY155" fmla="*/ 290265 h 435608"/>
                <a:gd name="connsiteX156" fmla="*/ 691044 w 696129"/>
                <a:gd name="connsiteY156" fmla="*/ 292565 h 435608"/>
                <a:gd name="connsiteX157" fmla="*/ 688118 w 696129"/>
                <a:gd name="connsiteY157" fmla="*/ 296187 h 435608"/>
                <a:gd name="connsiteX158" fmla="*/ 684566 w 696129"/>
                <a:gd name="connsiteY158" fmla="*/ 299082 h 435608"/>
                <a:gd name="connsiteX159" fmla="*/ 680169 w 696129"/>
                <a:gd name="connsiteY159" fmla="*/ 305505 h 435608"/>
                <a:gd name="connsiteX160" fmla="*/ 679168 w 696129"/>
                <a:gd name="connsiteY160" fmla="*/ 308509 h 435608"/>
                <a:gd name="connsiteX161" fmla="*/ 679191 w 696129"/>
                <a:gd name="connsiteY161" fmla="*/ 310919 h 435608"/>
                <a:gd name="connsiteX162" fmla="*/ 679935 w 696129"/>
                <a:gd name="connsiteY162" fmla="*/ 313243 h 435608"/>
                <a:gd name="connsiteX163" fmla="*/ 679723 w 696129"/>
                <a:gd name="connsiteY163" fmla="*/ 314103 h 435608"/>
                <a:gd name="connsiteX164" fmla="*/ 679184 w 696129"/>
                <a:gd name="connsiteY164" fmla="*/ 314971 h 435608"/>
                <a:gd name="connsiteX165" fmla="*/ 678292 w 696129"/>
                <a:gd name="connsiteY165" fmla="*/ 314893 h 435608"/>
                <a:gd name="connsiteX166" fmla="*/ 676555 w 696129"/>
                <a:gd name="connsiteY166" fmla="*/ 316004 h 435608"/>
                <a:gd name="connsiteX167" fmla="*/ 674317 w 696129"/>
                <a:gd name="connsiteY167" fmla="*/ 319306 h 435608"/>
                <a:gd name="connsiteX168" fmla="*/ 674270 w 696129"/>
                <a:gd name="connsiteY168" fmla="*/ 320307 h 435608"/>
                <a:gd name="connsiteX169" fmla="*/ 675248 w 696129"/>
                <a:gd name="connsiteY169" fmla="*/ 321230 h 435608"/>
                <a:gd name="connsiteX170" fmla="*/ 676524 w 696129"/>
                <a:gd name="connsiteY170" fmla="*/ 320784 h 435608"/>
                <a:gd name="connsiteX171" fmla="*/ 678182 w 696129"/>
                <a:gd name="connsiteY171" fmla="*/ 320745 h 435608"/>
                <a:gd name="connsiteX172" fmla="*/ 679113 w 696129"/>
                <a:gd name="connsiteY172" fmla="*/ 320471 h 435608"/>
                <a:gd name="connsiteX173" fmla="*/ 680091 w 696129"/>
                <a:gd name="connsiteY173" fmla="*/ 320542 h 435608"/>
                <a:gd name="connsiteX174" fmla="*/ 679872 w 696129"/>
                <a:gd name="connsiteY174" fmla="*/ 322435 h 435608"/>
                <a:gd name="connsiteX175" fmla="*/ 678824 w 696129"/>
                <a:gd name="connsiteY175" fmla="*/ 323781 h 435608"/>
                <a:gd name="connsiteX176" fmla="*/ 678159 w 696129"/>
                <a:gd name="connsiteY176" fmla="*/ 324203 h 435608"/>
                <a:gd name="connsiteX177" fmla="*/ 676969 w 696129"/>
                <a:gd name="connsiteY177" fmla="*/ 324430 h 435608"/>
                <a:gd name="connsiteX178" fmla="*/ 675640 w 696129"/>
                <a:gd name="connsiteY178" fmla="*/ 325197 h 435608"/>
                <a:gd name="connsiteX179" fmla="*/ 674959 w 696129"/>
                <a:gd name="connsiteY179" fmla="*/ 325901 h 435608"/>
                <a:gd name="connsiteX180" fmla="*/ 675022 w 696129"/>
                <a:gd name="connsiteY180" fmla="*/ 328084 h 435608"/>
                <a:gd name="connsiteX181" fmla="*/ 675757 w 696129"/>
                <a:gd name="connsiteY181" fmla="*/ 328256 h 435608"/>
                <a:gd name="connsiteX182" fmla="*/ 677322 w 696129"/>
                <a:gd name="connsiteY182" fmla="*/ 326628 h 435608"/>
                <a:gd name="connsiteX183" fmla="*/ 678229 w 696129"/>
                <a:gd name="connsiteY183" fmla="*/ 326707 h 435608"/>
                <a:gd name="connsiteX184" fmla="*/ 678409 w 696129"/>
                <a:gd name="connsiteY184" fmla="*/ 327395 h 435608"/>
                <a:gd name="connsiteX185" fmla="*/ 676383 w 696129"/>
                <a:gd name="connsiteY185" fmla="*/ 332973 h 435608"/>
                <a:gd name="connsiteX186" fmla="*/ 675076 w 696129"/>
                <a:gd name="connsiteY186" fmla="*/ 338692 h 435608"/>
                <a:gd name="connsiteX187" fmla="*/ 673308 w 696129"/>
                <a:gd name="connsiteY187" fmla="*/ 342001 h 435608"/>
                <a:gd name="connsiteX188" fmla="*/ 672682 w 696129"/>
                <a:gd name="connsiteY188" fmla="*/ 346813 h 435608"/>
                <a:gd name="connsiteX189" fmla="*/ 671751 w 696129"/>
                <a:gd name="connsiteY189" fmla="*/ 348862 h 435608"/>
                <a:gd name="connsiteX190" fmla="*/ 670672 w 696129"/>
                <a:gd name="connsiteY190" fmla="*/ 350889 h 435608"/>
                <a:gd name="connsiteX191" fmla="*/ 670038 w 696129"/>
                <a:gd name="connsiteY191" fmla="*/ 350779 h 435608"/>
                <a:gd name="connsiteX192" fmla="*/ 668333 w 696129"/>
                <a:gd name="connsiteY192" fmla="*/ 346938 h 435608"/>
                <a:gd name="connsiteX193" fmla="*/ 666588 w 696129"/>
                <a:gd name="connsiteY193" fmla="*/ 345952 h 435608"/>
                <a:gd name="connsiteX194" fmla="*/ 666205 w 696129"/>
                <a:gd name="connsiteY194" fmla="*/ 345021 h 435608"/>
                <a:gd name="connsiteX195" fmla="*/ 667198 w 696129"/>
                <a:gd name="connsiteY195" fmla="*/ 340359 h 435608"/>
                <a:gd name="connsiteX196" fmla="*/ 666744 w 696129"/>
                <a:gd name="connsiteY196" fmla="*/ 337777 h 435608"/>
                <a:gd name="connsiteX197" fmla="*/ 665821 w 696129"/>
                <a:gd name="connsiteY197" fmla="*/ 337878 h 435608"/>
                <a:gd name="connsiteX198" fmla="*/ 664663 w 696129"/>
                <a:gd name="connsiteY198" fmla="*/ 339294 h 435608"/>
                <a:gd name="connsiteX199" fmla="*/ 663122 w 696129"/>
                <a:gd name="connsiteY199" fmla="*/ 340523 h 435608"/>
                <a:gd name="connsiteX200" fmla="*/ 663153 w 696129"/>
                <a:gd name="connsiteY200" fmla="*/ 342299 h 435608"/>
                <a:gd name="connsiteX201" fmla="*/ 661385 w 696129"/>
                <a:gd name="connsiteY201" fmla="*/ 345248 h 435608"/>
                <a:gd name="connsiteX202" fmla="*/ 660947 w 696129"/>
                <a:gd name="connsiteY202" fmla="*/ 346218 h 435608"/>
                <a:gd name="connsiteX203" fmla="*/ 659265 w 696129"/>
                <a:gd name="connsiteY203" fmla="*/ 345991 h 435608"/>
                <a:gd name="connsiteX204" fmla="*/ 657309 w 696129"/>
                <a:gd name="connsiteY204" fmla="*/ 346117 h 435608"/>
                <a:gd name="connsiteX205" fmla="*/ 655956 w 696129"/>
                <a:gd name="connsiteY205" fmla="*/ 346829 h 435608"/>
                <a:gd name="connsiteX206" fmla="*/ 654571 w 696129"/>
                <a:gd name="connsiteY206" fmla="*/ 350404 h 435608"/>
                <a:gd name="connsiteX207" fmla="*/ 651113 w 696129"/>
                <a:gd name="connsiteY207" fmla="*/ 355434 h 435608"/>
                <a:gd name="connsiteX208" fmla="*/ 649736 w 696129"/>
                <a:gd name="connsiteY208" fmla="*/ 357867 h 435608"/>
                <a:gd name="connsiteX209" fmla="*/ 648610 w 696129"/>
                <a:gd name="connsiteY209" fmla="*/ 358704 h 435608"/>
                <a:gd name="connsiteX210" fmla="*/ 647726 w 696129"/>
                <a:gd name="connsiteY210" fmla="*/ 359033 h 435608"/>
                <a:gd name="connsiteX211" fmla="*/ 646740 w 696129"/>
                <a:gd name="connsiteY211" fmla="*/ 358462 h 435608"/>
                <a:gd name="connsiteX212" fmla="*/ 644377 w 696129"/>
                <a:gd name="connsiteY212" fmla="*/ 357085 h 435608"/>
                <a:gd name="connsiteX213" fmla="*/ 642554 w 696129"/>
                <a:gd name="connsiteY213" fmla="*/ 357742 h 435608"/>
                <a:gd name="connsiteX214" fmla="*/ 641921 w 696129"/>
                <a:gd name="connsiteY214" fmla="*/ 359322 h 435608"/>
                <a:gd name="connsiteX215" fmla="*/ 641944 w 696129"/>
                <a:gd name="connsiteY215" fmla="*/ 361317 h 435608"/>
                <a:gd name="connsiteX216" fmla="*/ 637328 w 696129"/>
                <a:gd name="connsiteY216" fmla="*/ 361317 h 435608"/>
                <a:gd name="connsiteX217" fmla="*/ 629489 w 696129"/>
                <a:gd name="connsiteY217" fmla="*/ 361310 h 435608"/>
                <a:gd name="connsiteX218" fmla="*/ 619506 w 696129"/>
                <a:gd name="connsiteY218" fmla="*/ 361302 h 435608"/>
                <a:gd name="connsiteX219" fmla="*/ 609884 w 696129"/>
                <a:gd name="connsiteY219" fmla="*/ 361294 h 435608"/>
                <a:gd name="connsiteX220" fmla="*/ 601825 w 696129"/>
                <a:gd name="connsiteY220" fmla="*/ 361286 h 435608"/>
                <a:gd name="connsiteX221" fmla="*/ 601794 w 696129"/>
                <a:gd name="connsiteY221" fmla="*/ 365769 h 435608"/>
                <a:gd name="connsiteX222" fmla="*/ 601771 w 696129"/>
                <a:gd name="connsiteY222" fmla="*/ 369735 h 435608"/>
                <a:gd name="connsiteX223" fmla="*/ 601747 w 696129"/>
                <a:gd name="connsiteY223" fmla="*/ 374195 h 435608"/>
                <a:gd name="connsiteX224" fmla="*/ 597303 w 696129"/>
                <a:gd name="connsiteY224" fmla="*/ 374156 h 435608"/>
                <a:gd name="connsiteX225" fmla="*/ 592602 w 696129"/>
                <a:gd name="connsiteY225" fmla="*/ 374117 h 435608"/>
                <a:gd name="connsiteX226" fmla="*/ 592977 w 696129"/>
                <a:gd name="connsiteY226" fmla="*/ 374563 h 435608"/>
                <a:gd name="connsiteX227" fmla="*/ 594589 w 696129"/>
                <a:gd name="connsiteY227" fmla="*/ 375400 h 435608"/>
                <a:gd name="connsiteX228" fmla="*/ 596678 w 696129"/>
                <a:gd name="connsiteY228" fmla="*/ 377395 h 435608"/>
                <a:gd name="connsiteX229" fmla="*/ 599142 w 696129"/>
                <a:gd name="connsiteY229" fmla="*/ 380501 h 435608"/>
                <a:gd name="connsiteX230" fmla="*/ 602131 w 696129"/>
                <a:gd name="connsiteY230" fmla="*/ 382973 h 435608"/>
                <a:gd name="connsiteX231" fmla="*/ 605643 w 696129"/>
                <a:gd name="connsiteY231" fmla="*/ 384811 h 435608"/>
                <a:gd name="connsiteX232" fmla="*/ 607951 w 696129"/>
                <a:gd name="connsiteY232" fmla="*/ 386611 h 435608"/>
                <a:gd name="connsiteX233" fmla="*/ 609070 w 696129"/>
                <a:gd name="connsiteY233" fmla="*/ 388371 h 435608"/>
                <a:gd name="connsiteX234" fmla="*/ 609633 w 696129"/>
                <a:gd name="connsiteY234" fmla="*/ 389865 h 435608"/>
                <a:gd name="connsiteX235" fmla="*/ 609633 w 696129"/>
                <a:gd name="connsiteY235" fmla="*/ 391101 h 435608"/>
                <a:gd name="connsiteX236" fmla="*/ 610916 w 696129"/>
                <a:gd name="connsiteY236" fmla="*/ 392079 h 435608"/>
                <a:gd name="connsiteX237" fmla="*/ 613209 w 696129"/>
                <a:gd name="connsiteY237" fmla="*/ 392729 h 435608"/>
                <a:gd name="connsiteX238" fmla="*/ 614398 w 696129"/>
                <a:gd name="connsiteY238" fmla="*/ 393832 h 435608"/>
                <a:gd name="connsiteX239" fmla="*/ 614398 w 696129"/>
                <a:gd name="connsiteY239" fmla="*/ 394731 h 435608"/>
                <a:gd name="connsiteX240" fmla="*/ 613670 w 696129"/>
                <a:gd name="connsiteY240" fmla="*/ 396773 h 435608"/>
                <a:gd name="connsiteX241" fmla="*/ 613459 w 696129"/>
                <a:gd name="connsiteY241" fmla="*/ 399026 h 435608"/>
                <a:gd name="connsiteX242" fmla="*/ 613740 w 696129"/>
                <a:gd name="connsiteY242" fmla="*/ 401060 h 435608"/>
                <a:gd name="connsiteX243" fmla="*/ 612098 w 696129"/>
                <a:gd name="connsiteY243" fmla="*/ 401092 h 435608"/>
                <a:gd name="connsiteX244" fmla="*/ 608115 w 696129"/>
                <a:gd name="connsiteY244" fmla="*/ 401092 h 435608"/>
                <a:gd name="connsiteX245" fmla="*/ 602052 w 696129"/>
                <a:gd name="connsiteY245" fmla="*/ 401100 h 435608"/>
                <a:gd name="connsiteX246" fmla="*/ 596474 w 696129"/>
                <a:gd name="connsiteY246" fmla="*/ 401100 h 435608"/>
                <a:gd name="connsiteX247" fmla="*/ 592077 w 696129"/>
                <a:gd name="connsiteY247" fmla="*/ 401100 h 435608"/>
                <a:gd name="connsiteX248" fmla="*/ 585435 w 696129"/>
                <a:gd name="connsiteY248" fmla="*/ 401107 h 435608"/>
                <a:gd name="connsiteX249" fmla="*/ 583612 w 696129"/>
                <a:gd name="connsiteY249" fmla="*/ 404237 h 435608"/>
                <a:gd name="connsiteX250" fmla="*/ 580585 w 696129"/>
                <a:gd name="connsiteY250" fmla="*/ 409432 h 435608"/>
                <a:gd name="connsiteX251" fmla="*/ 577839 w 696129"/>
                <a:gd name="connsiteY251" fmla="*/ 414134 h 435608"/>
                <a:gd name="connsiteX252" fmla="*/ 575539 w 696129"/>
                <a:gd name="connsiteY252" fmla="*/ 418084 h 435608"/>
                <a:gd name="connsiteX253" fmla="*/ 575163 w 696129"/>
                <a:gd name="connsiteY253" fmla="*/ 419125 h 435608"/>
                <a:gd name="connsiteX254" fmla="*/ 575163 w 696129"/>
                <a:gd name="connsiteY254" fmla="*/ 419970 h 435608"/>
                <a:gd name="connsiteX255" fmla="*/ 578011 w 696129"/>
                <a:gd name="connsiteY255" fmla="*/ 423662 h 435608"/>
                <a:gd name="connsiteX256" fmla="*/ 577487 w 696129"/>
                <a:gd name="connsiteY256" fmla="*/ 424734 h 435608"/>
                <a:gd name="connsiteX257" fmla="*/ 576493 w 696129"/>
                <a:gd name="connsiteY257" fmla="*/ 425298 h 435608"/>
                <a:gd name="connsiteX258" fmla="*/ 576172 w 696129"/>
                <a:gd name="connsiteY258" fmla="*/ 426166 h 435608"/>
                <a:gd name="connsiteX259" fmla="*/ 576235 w 696129"/>
                <a:gd name="connsiteY259" fmla="*/ 427574 h 435608"/>
                <a:gd name="connsiteX260" fmla="*/ 575562 w 696129"/>
                <a:gd name="connsiteY260" fmla="*/ 429444 h 435608"/>
                <a:gd name="connsiteX261" fmla="*/ 575781 w 696129"/>
                <a:gd name="connsiteY261" fmla="*/ 430735 h 435608"/>
                <a:gd name="connsiteX262" fmla="*/ 576141 w 696129"/>
                <a:gd name="connsiteY262" fmla="*/ 432323 h 435608"/>
                <a:gd name="connsiteX263" fmla="*/ 575547 w 696129"/>
                <a:gd name="connsiteY263" fmla="*/ 433700 h 435608"/>
                <a:gd name="connsiteX264" fmla="*/ 575061 w 696129"/>
                <a:gd name="connsiteY264" fmla="*/ 435030 h 435608"/>
                <a:gd name="connsiteX265" fmla="*/ 574490 w 696129"/>
                <a:gd name="connsiteY265" fmla="*/ 435609 h 435608"/>
                <a:gd name="connsiteX266" fmla="*/ 573841 w 696129"/>
                <a:gd name="connsiteY266" fmla="*/ 435108 h 435608"/>
                <a:gd name="connsiteX267" fmla="*/ 567989 w 696129"/>
                <a:gd name="connsiteY267" fmla="*/ 428975 h 435608"/>
                <a:gd name="connsiteX268" fmla="*/ 561887 w 696129"/>
                <a:gd name="connsiteY268" fmla="*/ 422223 h 435608"/>
                <a:gd name="connsiteX269" fmla="*/ 559485 w 696129"/>
                <a:gd name="connsiteY269" fmla="*/ 420017 h 435608"/>
                <a:gd name="connsiteX270" fmla="*/ 557161 w 696129"/>
                <a:gd name="connsiteY270" fmla="*/ 418343 h 435608"/>
                <a:gd name="connsiteX271" fmla="*/ 554032 w 696129"/>
                <a:gd name="connsiteY271" fmla="*/ 415229 h 435608"/>
                <a:gd name="connsiteX272" fmla="*/ 545818 w 696129"/>
                <a:gd name="connsiteY272" fmla="*/ 408383 h 435608"/>
                <a:gd name="connsiteX273" fmla="*/ 541577 w 696129"/>
                <a:gd name="connsiteY273" fmla="*/ 405254 h 435608"/>
                <a:gd name="connsiteX274" fmla="*/ 537587 w 696129"/>
                <a:gd name="connsiteY274" fmla="*/ 401506 h 435608"/>
                <a:gd name="connsiteX275" fmla="*/ 534004 w 696129"/>
                <a:gd name="connsiteY275" fmla="*/ 399425 h 435608"/>
                <a:gd name="connsiteX276" fmla="*/ 530476 w 696129"/>
                <a:gd name="connsiteY276" fmla="*/ 398072 h 435608"/>
                <a:gd name="connsiteX277" fmla="*/ 528903 w 696129"/>
                <a:gd name="connsiteY277" fmla="*/ 397290 h 435608"/>
                <a:gd name="connsiteX278" fmla="*/ 527526 w 696129"/>
                <a:gd name="connsiteY278" fmla="*/ 396265 h 435608"/>
                <a:gd name="connsiteX279" fmla="*/ 526760 w 696129"/>
                <a:gd name="connsiteY279" fmla="*/ 396202 h 435608"/>
                <a:gd name="connsiteX280" fmla="*/ 526376 w 696129"/>
                <a:gd name="connsiteY280" fmla="*/ 397595 h 435608"/>
                <a:gd name="connsiteX281" fmla="*/ 527612 w 696129"/>
                <a:gd name="connsiteY281" fmla="*/ 398291 h 435608"/>
                <a:gd name="connsiteX282" fmla="*/ 529091 w 696129"/>
                <a:gd name="connsiteY282" fmla="*/ 398886 h 435608"/>
                <a:gd name="connsiteX283" fmla="*/ 530257 w 696129"/>
                <a:gd name="connsiteY283" fmla="*/ 398925 h 435608"/>
                <a:gd name="connsiteX284" fmla="*/ 531485 w 696129"/>
                <a:gd name="connsiteY284" fmla="*/ 399418 h 435608"/>
                <a:gd name="connsiteX285" fmla="*/ 535107 w 696129"/>
                <a:gd name="connsiteY285" fmla="*/ 401319 h 435608"/>
                <a:gd name="connsiteX286" fmla="*/ 535702 w 696129"/>
                <a:gd name="connsiteY286" fmla="*/ 402297 h 435608"/>
                <a:gd name="connsiteX287" fmla="*/ 525398 w 696129"/>
                <a:gd name="connsiteY287" fmla="*/ 398495 h 435608"/>
                <a:gd name="connsiteX288" fmla="*/ 521205 w 696129"/>
                <a:gd name="connsiteY288" fmla="*/ 398142 h 435608"/>
                <a:gd name="connsiteX289" fmla="*/ 520751 w 696129"/>
                <a:gd name="connsiteY289" fmla="*/ 397548 h 435608"/>
                <a:gd name="connsiteX290" fmla="*/ 522840 w 696129"/>
                <a:gd name="connsiteY290" fmla="*/ 395561 h 435608"/>
                <a:gd name="connsiteX291" fmla="*/ 522191 w 696129"/>
                <a:gd name="connsiteY291" fmla="*/ 394841 h 435608"/>
                <a:gd name="connsiteX292" fmla="*/ 521447 w 696129"/>
                <a:gd name="connsiteY292" fmla="*/ 394739 h 435608"/>
                <a:gd name="connsiteX293" fmla="*/ 519202 w 696129"/>
                <a:gd name="connsiteY293" fmla="*/ 396116 h 435608"/>
                <a:gd name="connsiteX294" fmla="*/ 518373 w 696129"/>
                <a:gd name="connsiteY294" fmla="*/ 396210 h 435608"/>
                <a:gd name="connsiteX295" fmla="*/ 518224 w 696129"/>
                <a:gd name="connsiteY295" fmla="*/ 395302 h 435608"/>
                <a:gd name="connsiteX296" fmla="*/ 518326 w 696129"/>
                <a:gd name="connsiteY296" fmla="*/ 394450 h 435608"/>
                <a:gd name="connsiteX297" fmla="*/ 516879 w 696129"/>
                <a:gd name="connsiteY297" fmla="*/ 393198 h 435608"/>
                <a:gd name="connsiteX298" fmla="*/ 515963 w 696129"/>
                <a:gd name="connsiteY298" fmla="*/ 393245 h 435608"/>
                <a:gd name="connsiteX299" fmla="*/ 515212 w 696129"/>
                <a:gd name="connsiteY299" fmla="*/ 394121 h 435608"/>
                <a:gd name="connsiteX300" fmla="*/ 513256 w 696129"/>
                <a:gd name="connsiteY300" fmla="*/ 395772 h 435608"/>
                <a:gd name="connsiteX301" fmla="*/ 513319 w 696129"/>
                <a:gd name="connsiteY301" fmla="*/ 396421 h 435608"/>
                <a:gd name="connsiteX302" fmla="*/ 517152 w 696129"/>
                <a:gd name="connsiteY302" fmla="*/ 397125 h 435608"/>
                <a:gd name="connsiteX303" fmla="*/ 518475 w 696129"/>
                <a:gd name="connsiteY303" fmla="*/ 397524 h 435608"/>
                <a:gd name="connsiteX304" fmla="*/ 518170 w 696129"/>
                <a:gd name="connsiteY304" fmla="*/ 397962 h 435608"/>
                <a:gd name="connsiteX305" fmla="*/ 514884 w 696129"/>
                <a:gd name="connsiteY305" fmla="*/ 397955 h 435608"/>
                <a:gd name="connsiteX306" fmla="*/ 510815 w 696129"/>
                <a:gd name="connsiteY306" fmla="*/ 398706 h 435608"/>
                <a:gd name="connsiteX307" fmla="*/ 503571 w 696129"/>
                <a:gd name="connsiteY307" fmla="*/ 403298 h 435608"/>
                <a:gd name="connsiteX308" fmla="*/ 496827 w 696129"/>
                <a:gd name="connsiteY308" fmla="*/ 405270 h 435608"/>
                <a:gd name="connsiteX309" fmla="*/ 487126 w 696129"/>
                <a:gd name="connsiteY309" fmla="*/ 409682 h 435608"/>
                <a:gd name="connsiteX310" fmla="*/ 482847 w 696129"/>
                <a:gd name="connsiteY310" fmla="*/ 409909 h 435608"/>
                <a:gd name="connsiteX311" fmla="*/ 480601 w 696129"/>
                <a:gd name="connsiteY311" fmla="*/ 410613 h 435608"/>
                <a:gd name="connsiteX312" fmla="*/ 474077 w 696129"/>
                <a:gd name="connsiteY312" fmla="*/ 408923 h 435608"/>
                <a:gd name="connsiteX313" fmla="*/ 465807 w 696129"/>
                <a:gd name="connsiteY313" fmla="*/ 404777 h 435608"/>
                <a:gd name="connsiteX314" fmla="*/ 453290 w 696129"/>
                <a:gd name="connsiteY314" fmla="*/ 403470 h 435608"/>
                <a:gd name="connsiteX315" fmla="*/ 444856 w 696129"/>
                <a:gd name="connsiteY315" fmla="*/ 398033 h 435608"/>
                <a:gd name="connsiteX316" fmla="*/ 436485 w 696129"/>
                <a:gd name="connsiteY316" fmla="*/ 395795 h 435608"/>
                <a:gd name="connsiteX317" fmla="*/ 431173 w 696129"/>
                <a:gd name="connsiteY317" fmla="*/ 390569 h 435608"/>
                <a:gd name="connsiteX318" fmla="*/ 427973 w 696129"/>
                <a:gd name="connsiteY318" fmla="*/ 390342 h 435608"/>
                <a:gd name="connsiteX319" fmla="*/ 425916 w 696129"/>
                <a:gd name="connsiteY319" fmla="*/ 389505 h 435608"/>
                <a:gd name="connsiteX320" fmla="*/ 418311 w 696129"/>
                <a:gd name="connsiteY320" fmla="*/ 387612 h 435608"/>
                <a:gd name="connsiteX321" fmla="*/ 410793 w 696129"/>
                <a:gd name="connsiteY321" fmla="*/ 386360 h 435608"/>
                <a:gd name="connsiteX322" fmla="*/ 403462 w 696129"/>
                <a:gd name="connsiteY322" fmla="*/ 381784 h 435608"/>
                <a:gd name="connsiteX323" fmla="*/ 398666 w 696129"/>
                <a:gd name="connsiteY323" fmla="*/ 380328 h 435608"/>
                <a:gd name="connsiteX324" fmla="*/ 394520 w 696129"/>
                <a:gd name="connsiteY324" fmla="*/ 378506 h 435608"/>
                <a:gd name="connsiteX325" fmla="*/ 385390 w 696129"/>
                <a:gd name="connsiteY325" fmla="*/ 375392 h 435608"/>
                <a:gd name="connsiteX326" fmla="*/ 382003 w 696129"/>
                <a:gd name="connsiteY326" fmla="*/ 373663 h 435608"/>
                <a:gd name="connsiteX327" fmla="*/ 378803 w 696129"/>
                <a:gd name="connsiteY327" fmla="*/ 370987 h 435608"/>
                <a:gd name="connsiteX328" fmla="*/ 373585 w 696129"/>
                <a:gd name="connsiteY328" fmla="*/ 368218 h 435608"/>
                <a:gd name="connsiteX329" fmla="*/ 371355 w 696129"/>
                <a:gd name="connsiteY329" fmla="*/ 365902 h 435608"/>
                <a:gd name="connsiteX330" fmla="*/ 368867 w 696129"/>
                <a:gd name="connsiteY330" fmla="*/ 365073 h 435608"/>
                <a:gd name="connsiteX331" fmla="*/ 365307 w 696129"/>
                <a:gd name="connsiteY331" fmla="*/ 360707 h 435608"/>
                <a:gd name="connsiteX332" fmla="*/ 363453 w 696129"/>
                <a:gd name="connsiteY332" fmla="*/ 358869 h 435608"/>
                <a:gd name="connsiteX333" fmla="*/ 361881 w 696129"/>
                <a:gd name="connsiteY333" fmla="*/ 358008 h 435608"/>
                <a:gd name="connsiteX334" fmla="*/ 360199 w 696129"/>
                <a:gd name="connsiteY334" fmla="*/ 357711 h 435608"/>
                <a:gd name="connsiteX335" fmla="*/ 355340 w 696129"/>
                <a:gd name="connsiteY335" fmla="*/ 358063 h 435608"/>
                <a:gd name="connsiteX336" fmla="*/ 348088 w 696129"/>
                <a:gd name="connsiteY336" fmla="*/ 356131 h 435608"/>
                <a:gd name="connsiteX337" fmla="*/ 344740 w 696129"/>
                <a:gd name="connsiteY337" fmla="*/ 355638 h 435608"/>
                <a:gd name="connsiteX338" fmla="*/ 337738 w 696129"/>
                <a:gd name="connsiteY338" fmla="*/ 352790 h 435608"/>
                <a:gd name="connsiteX339" fmla="*/ 328443 w 696129"/>
                <a:gd name="connsiteY339" fmla="*/ 349606 h 435608"/>
                <a:gd name="connsiteX340" fmla="*/ 325400 w 696129"/>
                <a:gd name="connsiteY340" fmla="*/ 345944 h 435608"/>
                <a:gd name="connsiteX341" fmla="*/ 322795 w 696129"/>
                <a:gd name="connsiteY341" fmla="*/ 342526 h 435608"/>
                <a:gd name="connsiteX342" fmla="*/ 318101 w 696129"/>
                <a:gd name="connsiteY342" fmla="*/ 338019 h 435608"/>
                <a:gd name="connsiteX343" fmla="*/ 315175 w 696129"/>
                <a:gd name="connsiteY343" fmla="*/ 336095 h 435608"/>
                <a:gd name="connsiteX344" fmla="*/ 310097 w 696129"/>
                <a:gd name="connsiteY344" fmla="*/ 333810 h 435608"/>
                <a:gd name="connsiteX345" fmla="*/ 307281 w 696129"/>
                <a:gd name="connsiteY345" fmla="*/ 331956 h 435608"/>
                <a:gd name="connsiteX346" fmla="*/ 302939 w 696129"/>
                <a:gd name="connsiteY346" fmla="*/ 330532 h 435608"/>
                <a:gd name="connsiteX347" fmla="*/ 295569 w 696129"/>
                <a:gd name="connsiteY347" fmla="*/ 326918 h 435608"/>
                <a:gd name="connsiteX348" fmla="*/ 293230 w 696129"/>
                <a:gd name="connsiteY348" fmla="*/ 323820 h 435608"/>
                <a:gd name="connsiteX349" fmla="*/ 291861 w 696129"/>
                <a:gd name="connsiteY349" fmla="*/ 321066 h 435608"/>
                <a:gd name="connsiteX350" fmla="*/ 287941 w 696129"/>
                <a:gd name="connsiteY350" fmla="*/ 317717 h 435608"/>
                <a:gd name="connsiteX351" fmla="*/ 283646 w 696129"/>
                <a:gd name="connsiteY351" fmla="*/ 311466 h 435608"/>
                <a:gd name="connsiteX352" fmla="*/ 282535 w 696129"/>
                <a:gd name="connsiteY352" fmla="*/ 309159 h 435608"/>
                <a:gd name="connsiteX353" fmla="*/ 281706 w 696129"/>
                <a:gd name="connsiteY353" fmla="*/ 305615 h 435608"/>
                <a:gd name="connsiteX354" fmla="*/ 280713 w 696129"/>
                <a:gd name="connsiteY354" fmla="*/ 303557 h 435608"/>
                <a:gd name="connsiteX355" fmla="*/ 279539 w 696129"/>
                <a:gd name="connsiteY355" fmla="*/ 301946 h 435608"/>
                <a:gd name="connsiteX356" fmla="*/ 280142 w 696129"/>
                <a:gd name="connsiteY356" fmla="*/ 300772 h 435608"/>
                <a:gd name="connsiteX357" fmla="*/ 282324 w 696129"/>
                <a:gd name="connsiteY357" fmla="*/ 299324 h 435608"/>
                <a:gd name="connsiteX358" fmla="*/ 285954 w 696129"/>
                <a:gd name="connsiteY358" fmla="*/ 298996 h 435608"/>
                <a:gd name="connsiteX359" fmla="*/ 288520 w 696129"/>
                <a:gd name="connsiteY359" fmla="*/ 297431 h 435608"/>
                <a:gd name="connsiteX360" fmla="*/ 288857 w 696129"/>
                <a:gd name="connsiteY360" fmla="*/ 296140 h 435608"/>
                <a:gd name="connsiteX361" fmla="*/ 288693 w 696129"/>
                <a:gd name="connsiteY361" fmla="*/ 295342 h 435608"/>
                <a:gd name="connsiteX362" fmla="*/ 287050 w 696129"/>
                <a:gd name="connsiteY362" fmla="*/ 293371 h 435608"/>
                <a:gd name="connsiteX363" fmla="*/ 285008 w 696129"/>
                <a:gd name="connsiteY363" fmla="*/ 292847 h 435608"/>
                <a:gd name="connsiteX364" fmla="*/ 283419 w 696129"/>
                <a:gd name="connsiteY364" fmla="*/ 292815 h 435608"/>
                <a:gd name="connsiteX365" fmla="*/ 283013 w 696129"/>
                <a:gd name="connsiteY365" fmla="*/ 292065 h 435608"/>
                <a:gd name="connsiteX366" fmla="*/ 284210 w 696129"/>
                <a:gd name="connsiteY366" fmla="*/ 291243 h 435608"/>
                <a:gd name="connsiteX367" fmla="*/ 285579 w 696129"/>
                <a:gd name="connsiteY367" fmla="*/ 289318 h 435608"/>
                <a:gd name="connsiteX368" fmla="*/ 287597 w 696129"/>
                <a:gd name="connsiteY368" fmla="*/ 286971 h 435608"/>
                <a:gd name="connsiteX369" fmla="*/ 289021 w 696129"/>
                <a:gd name="connsiteY369" fmla="*/ 284804 h 435608"/>
                <a:gd name="connsiteX370" fmla="*/ 289287 w 696129"/>
                <a:gd name="connsiteY370" fmla="*/ 281745 h 435608"/>
                <a:gd name="connsiteX371" fmla="*/ 289107 w 696129"/>
                <a:gd name="connsiteY371" fmla="*/ 278686 h 435608"/>
                <a:gd name="connsiteX372" fmla="*/ 289647 w 696129"/>
                <a:gd name="connsiteY372" fmla="*/ 276097 h 435608"/>
                <a:gd name="connsiteX373" fmla="*/ 284757 w 696129"/>
                <a:gd name="connsiteY373" fmla="*/ 273108 h 435608"/>
                <a:gd name="connsiteX374" fmla="*/ 284186 w 696129"/>
                <a:gd name="connsiteY374" fmla="*/ 271833 h 435608"/>
                <a:gd name="connsiteX375" fmla="*/ 282645 w 696129"/>
                <a:gd name="connsiteY375" fmla="*/ 268398 h 435608"/>
                <a:gd name="connsiteX376" fmla="*/ 279977 w 696129"/>
                <a:gd name="connsiteY376" fmla="*/ 264409 h 435608"/>
                <a:gd name="connsiteX377" fmla="*/ 280055 w 696129"/>
                <a:gd name="connsiteY377" fmla="*/ 256421 h 435608"/>
                <a:gd name="connsiteX378" fmla="*/ 276840 w 696129"/>
                <a:gd name="connsiteY378" fmla="*/ 249317 h 435608"/>
                <a:gd name="connsiteX379" fmla="*/ 273515 w 696129"/>
                <a:gd name="connsiteY379" fmla="*/ 245781 h 435608"/>
                <a:gd name="connsiteX380" fmla="*/ 271794 w 696129"/>
                <a:gd name="connsiteY380" fmla="*/ 244545 h 435608"/>
                <a:gd name="connsiteX381" fmla="*/ 267123 w 696129"/>
                <a:gd name="connsiteY381" fmla="*/ 239045 h 435608"/>
                <a:gd name="connsiteX382" fmla="*/ 263438 w 696129"/>
                <a:gd name="connsiteY382" fmla="*/ 235845 h 435608"/>
                <a:gd name="connsiteX383" fmla="*/ 259832 w 696129"/>
                <a:gd name="connsiteY383" fmla="*/ 229813 h 435608"/>
                <a:gd name="connsiteX384" fmla="*/ 256264 w 696129"/>
                <a:gd name="connsiteY384" fmla="*/ 225972 h 435608"/>
                <a:gd name="connsiteX385" fmla="*/ 251727 w 696129"/>
                <a:gd name="connsiteY385" fmla="*/ 219518 h 435608"/>
                <a:gd name="connsiteX386" fmla="*/ 248449 w 696129"/>
                <a:gd name="connsiteY386" fmla="*/ 216295 h 435608"/>
                <a:gd name="connsiteX387" fmla="*/ 233514 w 696129"/>
                <a:gd name="connsiteY387" fmla="*/ 205381 h 435608"/>
                <a:gd name="connsiteX388" fmla="*/ 234351 w 696129"/>
                <a:gd name="connsiteY388" fmla="*/ 205381 h 435608"/>
                <a:gd name="connsiteX389" fmla="*/ 238732 w 696129"/>
                <a:gd name="connsiteY389" fmla="*/ 208064 h 435608"/>
                <a:gd name="connsiteX390" fmla="*/ 239467 w 696129"/>
                <a:gd name="connsiteY390" fmla="*/ 207845 h 435608"/>
                <a:gd name="connsiteX391" fmla="*/ 239569 w 696129"/>
                <a:gd name="connsiteY391" fmla="*/ 206539 h 435608"/>
                <a:gd name="connsiteX392" fmla="*/ 239068 w 696129"/>
                <a:gd name="connsiteY392" fmla="*/ 204974 h 435608"/>
                <a:gd name="connsiteX393" fmla="*/ 238255 w 696129"/>
                <a:gd name="connsiteY393" fmla="*/ 204598 h 435608"/>
                <a:gd name="connsiteX394" fmla="*/ 237089 w 696129"/>
                <a:gd name="connsiteY394" fmla="*/ 204950 h 435608"/>
                <a:gd name="connsiteX395" fmla="*/ 235517 w 696129"/>
                <a:gd name="connsiteY395" fmla="*/ 204622 h 435608"/>
                <a:gd name="connsiteX396" fmla="*/ 234726 w 696129"/>
                <a:gd name="connsiteY396" fmla="*/ 204106 h 435608"/>
                <a:gd name="connsiteX397" fmla="*/ 232372 w 696129"/>
                <a:gd name="connsiteY397" fmla="*/ 203777 h 435608"/>
                <a:gd name="connsiteX398" fmla="*/ 229422 w 696129"/>
                <a:gd name="connsiteY398" fmla="*/ 201954 h 435608"/>
                <a:gd name="connsiteX399" fmla="*/ 228155 w 696129"/>
                <a:gd name="connsiteY399" fmla="*/ 200061 h 435608"/>
                <a:gd name="connsiteX400" fmla="*/ 228014 w 696129"/>
                <a:gd name="connsiteY400" fmla="*/ 197902 h 435608"/>
                <a:gd name="connsiteX401" fmla="*/ 223781 w 696129"/>
                <a:gd name="connsiteY401" fmla="*/ 193294 h 435608"/>
                <a:gd name="connsiteX402" fmla="*/ 222178 w 696129"/>
                <a:gd name="connsiteY402" fmla="*/ 190720 h 435608"/>
                <a:gd name="connsiteX403" fmla="*/ 222999 w 696129"/>
                <a:gd name="connsiteY403" fmla="*/ 190907 h 435608"/>
                <a:gd name="connsiteX404" fmla="*/ 224126 w 696129"/>
                <a:gd name="connsiteY404" fmla="*/ 191940 h 435608"/>
                <a:gd name="connsiteX405" fmla="*/ 225268 w 696129"/>
                <a:gd name="connsiteY405" fmla="*/ 192237 h 435608"/>
                <a:gd name="connsiteX406" fmla="*/ 226598 w 696129"/>
                <a:gd name="connsiteY406" fmla="*/ 192245 h 435608"/>
                <a:gd name="connsiteX407" fmla="*/ 227560 w 696129"/>
                <a:gd name="connsiteY407" fmla="*/ 191831 h 435608"/>
                <a:gd name="connsiteX408" fmla="*/ 227216 w 696129"/>
                <a:gd name="connsiteY408" fmla="*/ 191064 h 435608"/>
                <a:gd name="connsiteX409" fmla="*/ 226308 w 696129"/>
                <a:gd name="connsiteY409" fmla="*/ 190422 h 435608"/>
                <a:gd name="connsiteX410" fmla="*/ 220144 w 696129"/>
                <a:gd name="connsiteY410" fmla="*/ 187989 h 435608"/>
                <a:gd name="connsiteX411" fmla="*/ 218109 w 696129"/>
                <a:gd name="connsiteY411" fmla="*/ 186284 h 435608"/>
                <a:gd name="connsiteX412" fmla="*/ 213056 w 696129"/>
                <a:gd name="connsiteY412" fmla="*/ 183436 h 435608"/>
                <a:gd name="connsiteX413" fmla="*/ 211859 w 696129"/>
                <a:gd name="connsiteY413" fmla="*/ 182435 h 435608"/>
                <a:gd name="connsiteX414" fmla="*/ 211061 w 696129"/>
                <a:gd name="connsiteY414" fmla="*/ 179681 h 435608"/>
                <a:gd name="connsiteX415" fmla="*/ 209824 w 696129"/>
                <a:gd name="connsiteY415" fmla="*/ 179548 h 435608"/>
                <a:gd name="connsiteX416" fmla="*/ 208737 w 696129"/>
                <a:gd name="connsiteY416" fmla="*/ 180315 h 435608"/>
                <a:gd name="connsiteX417" fmla="*/ 205756 w 696129"/>
                <a:gd name="connsiteY417" fmla="*/ 181065 h 435608"/>
                <a:gd name="connsiteX418" fmla="*/ 204997 w 696129"/>
                <a:gd name="connsiteY418" fmla="*/ 180189 h 435608"/>
                <a:gd name="connsiteX419" fmla="*/ 204888 w 696129"/>
                <a:gd name="connsiteY419" fmla="*/ 179344 h 435608"/>
                <a:gd name="connsiteX420" fmla="*/ 206992 w 696129"/>
                <a:gd name="connsiteY420" fmla="*/ 178453 h 435608"/>
                <a:gd name="connsiteX421" fmla="*/ 208925 w 696129"/>
                <a:gd name="connsiteY421" fmla="*/ 175847 h 435608"/>
                <a:gd name="connsiteX422" fmla="*/ 208886 w 696129"/>
                <a:gd name="connsiteY422" fmla="*/ 174940 h 435608"/>
                <a:gd name="connsiteX423" fmla="*/ 207822 w 696129"/>
                <a:gd name="connsiteY423" fmla="*/ 175988 h 435608"/>
                <a:gd name="connsiteX424" fmla="*/ 206210 w 696129"/>
                <a:gd name="connsiteY424" fmla="*/ 177154 h 435608"/>
                <a:gd name="connsiteX425" fmla="*/ 204551 w 696129"/>
                <a:gd name="connsiteY425" fmla="*/ 177803 h 435608"/>
                <a:gd name="connsiteX426" fmla="*/ 202087 w 696129"/>
                <a:gd name="connsiteY426" fmla="*/ 178343 h 435608"/>
                <a:gd name="connsiteX427" fmla="*/ 200820 w 696129"/>
                <a:gd name="connsiteY427" fmla="*/ 177952 h 435608"/>
                <a:gd name="connsiteX428" fmla="*/ 199717 w 696129"/>
                <a:gd name="connsiteY428" fmla="*/ 177365 h 435608"/>
                <a:gd name="connsiteX429" fmla="*/ 197941 w 696129"/>
                <a:gd name="connsiteY429" fmla="*/ 175089 h 435608"/>
                <a:gd name="connsiteX430" fmla="*/ 197049 w 696129"/>
                <a:gd name="connsiteY430" fmla="*/ 167672 h 435608"/>
                <a:gd name="connsiteX431" fmla="*/ 198613 w 696129"/>
                <a:gd name="connsiteY431" fmla="*/ 165098 h 435608"/>
                <a:gd name="connsiteX432" fmla="*/ 200444 w 696129"/>
                <a:gd name="connsiteY432" fmla="*/ 162547 h 435608"/>
                <a:gd name="connsiteX433" fmla="*/ 202001 w 696129"/>
                <a:gd name="connsiteY433" fmla="*/ 161037 h 435608"/>
                <a:gd name="connsiteX434" fmla="*/ 202901 w 696129"/>
                <a:gd name="connsiteY434" fmla="*/ 162180 h 435608"/>
                <a:gd name="connsiteX435" fmla="*/ 203824 w 696129"/>
                <a:gd name="connsiteY435" fmla="*/ 162321 h 435608"/>
                <a:gd name="connsiteX436" fmla="*/ 203175 w 696129"/>
                <a:gd name="connsiteY436" fmla="*/ 161030 h 435608"/>
                <a:gd name="connsiteX437" fmla="*/ 201641 w 696129"/>
                <a:gd name="connsiteY437" fmla="*/ 159825 h 435608"/>
                <a:gd name="connsiteX438" fmla="*/ 201101 w 696129"/>
                <a:gd name="connsiteY438" fmla="*/ 158620 h 435608"/>
                <a:gd name="connsiteX439" fmla="*/ 201047 w 696129"/>
                <a:gd name="connsiteY439" fmla="*/ 157517 h 435608"/>
                <a:gd name="connsiteX440" fmla="*/ 200319 w 696129"/>
                <a:gd name="connsiteY440" fmla="*/ 155467 h 435608"/>
                <a:gd name="connsiteX441" fmla="*/ 195781 w 696129"/>
                <a:gd name="connsiteY441" fmla="*/ 151156 h 435608"/>
                <a:gd name="connsiteX442" fmla="*/ 191541 w 696129"/>
                <a:gd name="connsiteY442" fmla="*/ 151485 h 435608"/>
                <a:gd name="connsiteX443" fmla="*/ 189812 w 696129"/>
                <a:gd name="connsiteY443" fmla="*/ 151336 h 435608"/>
                <a:gd name="connsiteX444" fmla="*/ 188193 w 696129"/>
                <a:gd name="connsiteY444" fmla="*/ 149694 h 435608"/>
                <a:gd name="connsiteX445" fmla="*/ 186816 w 696129"/>
                <a:gd name="connsiteY445" fmla="*/ 146924 h 435608"/>
                <a:gd name="connsiteX446" fmla="*/ 186143 w 696129"/>
                <a:gd name="connsiteY446" fmla="*/ 144601 h 435608"/>
                <a:gd name="connsiteX447" fmla="*/ 186057 w 696129"/>
                <a:gd name="connsiteY447" fmla="*/ 143364 h 435608"/>
                <a:gd name="connsiteX448" fmla="*/ 185650 w 696129"/>
                <a:gd name="connsiteY448" fmla="*/ 142120 h 435608"/>
                <a:gd name="connsiteX449" fmla="*/ 178335 w 696129"/>
                <a:gd name="connsiteY449" fmla="*/ 140086 h 435608"/>
                <a:gd name="connsiteX450" fmla="*/ 176137 w 696129"/>
                <a:gd name="connsiteY450" fmla="*/ 138342 h 435608"/>
                <a:gd name="connsiteX451" fmla="*/ 173931 w 696129"/>
                <a:gd name="connsiteY451" fmla="*/ 136143 h 435608"/>
                <a:gd name="connsiteX452" fmla="*/ 173015 w 696129"/>
                <a:gd name="connsiteY452" fmla="*/ 134352 h 435608"/>
                <a:gd name="connsiteX453" fmla="*/ 172155 w 696129"/>
                <a:gd name="connsiteY453" fmla="*/ 133030 h 435608"/>
                <a:gd name="connsiteX454" fmla="*/ 171451 w 696129"/>
                <a:gd name="connsiteY454" fmla="*/ 130714 h 435608"/>
                <a:gd name="connsiteX455" fmla="*/ 170950 w 696129"/>
                <a:gd name="connsiteY455" fmla="*/ 128015 h 435608"/>
                <a:gd name="connsiteX456" fmla="*/ 171764 w 696129"/>
                <a:gd name="connsiteY456" fmla="*/ 124518 h 435608"/>
                <a:gd name="connsiteX457" fmla="*/ 172828 w 696129"/>
                <a:gd name="connsiteY457" fmla="*/ 122828 h 435608"/>
                <a:gd name="connsiteX458" fmla="*/ 167797 w 696129"/>
                <a:gd name="connsiteY458" fmla="*/ 121568 h 435608"/>
                <a:gd name="connsiteX459" fmla="*/ 165833 w 696129"/>
                <a:gd name="connsiteY459" fmla="*/ 121513 h 435608"/>
                <a:gd name="connsiteX460" fmla="*/ 164245 w 696129"/>
                <a:gd name="connsiteY460" fmla="*/ 122225 h 435608"/>
                <a:gd name="connsiteX461" fmla="*/ 162813 w 696129"/>
                <a:gd name="connsiteY461" fmla="*/ 121310 h 435608"/>
                <a:gd name="connsiteX462" fmla="*/ 159841 w 696129"/>
                <a:gd name="connsiteY462" fmla="*/ 120293 h 435608"/>
                <a:gd name="connsiteX463" fmla="*/ 156304 w 696129"/>
                <a:gd name="connsiteY463" fmla="*/ 116624 h 435608"/>
                <a:gd name="connsiteX464" fmla="*/ 152150 w 696129"/>
                <a:gd name="connsiteY464" fmla="*/ 109958 h 435608"/>
                <a:gd name="connsiteX465" fmla="*/ 147581 w 696129"/>
                <a:gd name="connsiteY465" fmla="*/ 107815 h 435608"/>
                <a:gd name="connsiteX466" fmla="*/ 146110 w 696129"/>
                <a:gd name="connsiteY466" fmla="*/ 105491 h 435608"/>
                <a:gd name="connsiteX467" fmla="*/ 144241 w 696129"/>
                <a:gd name="connsiteY467" fmla="*/ 103395 h 435608"/>
                <a:gd name="connsiteX468" fmla="*/ 142606 w 696129"/>
                <a:gd name="connsiteY468" fmla="*/ 100797 h 435608"/>
                <a:gd name="connsiteX469" fmla="*/ 142355 w 696129"/>
                <a:gd name="connsiteY469" fmla="*/ 99663 h 435608"/>
                <a:gd name="connsiteX470" fmla="*/ 141862 w 696129"/>
                <a:gd name="connsiteY470" fmla="*/ 99029 h 435608"/>
                <a:gd name="connsiteX471" fmla="*/ 139578 w 696129"/>
                <a:gd name="connsiteY471" fmla="*/ 97214 h 435608"/>
                <a:gd name="connsiteX472" fmla="*/ 137012 w 696129"/>
                <a:gd name="connsiteY472" fmla="*/ 94139 h 435608"/>
                <a:gd name="connsiteX473" fmla="*/ 136347 w 696129"/>
                <a:gd name="connsiteY473" fmla="*/ 91667 h 435608"/>
                <a:gd name="connsiteX474" fmla="*/ 135658 w 696129"/>
                <a:gd name="connsiteY474" fmla="*/ 87881 h 435608"/>
                <a:gd name="connsiteX475" fmla="*/ 133945 w 696129"/>
                <a:gd name="connsiteY475" fmla="*/ 86543 h 435608"/>
                <a:gd name="connsiteX476" fmla="*/ 132263 w 696129"/>
                <a:gd name="connsiteY476" fmla="*/ 85925 h 435608"/>
                <a:gd name="connsiteX477" fmla="*/ 131934 w 696129"/>
                <a:gd name="connsiteY477" fmla="*/ 84117 h 435608"/>
                <a:gd name="connsiteX478" fmla="*/ 132036 w 696129"/>
                <a:gd name="connsiteY478" fmla="*/ 83108 h 435608"/>
                <a:gd name="connsiteX479" fmla="*/ 131465 w 696129"/>
                <a:gd name="connsiteY479" fmla="*/ 81192 h 435608"/>
                <a:gd name="connsiteX480" fmla="*/ 127991 w 696129"/>
                <a:gd name="connsiteY480" fmla="*/ 76591 h 435608"/>
                <a:gd name="connsiteX481" fmla="*/ 126231 w 696129"/>
                <a:gd name="connsiteY481" fmla="*/ 72805 h 435608"/>
                <a:gd name="connsiteX482" fmla="*/ 125261 w 696129"/>
                <a:gd name="connsiteY482" fmla="*/ 71624 h 435608"/>
                <a:gd name="connsiteX483" fmla="*/ 124353 w 696129"/>
                <a:gd name="connsiteY483" fmla="*/ 69895 h 435608"/>
                <a:gd name="connsiteX484" fmla="*/ 123892 w 696129"/>
                <a:gd name="connsiteY484" fmla="*/ 66350 h 435608"/>
                <a:gd name="connsiteX485" fmla="*/ 122452 w 696129"/>
                <a:gd name="connsiteY485" fmla="*/ 61938 h 435608"/>
                <a:gd name="connsiteX486" fmla="*/ 119667 w 696129"/>
                <a:gd name="connsiteY486" fmla="*/ 56626 h 435608"/>
                <a:gd name="connsiteX487" fmla="*/ 117344 w 696129"/>
                <a:gd name="connsiteY487" fmla="*/ 53043 h 435608"/>
                <a:gd name="connsiteX488" fmla="*/ 116186 w 696129"/>
                <a:gd name="connsiteY488" fmla="*/ 49428 h 435608"/>
                <a:gd name="connsiteX489" fmla="*/ 116702 w 696129"/>
                <a:gd name="connsiteY489" fmla="*/ 45744 h 435608"/>
                <a:gd name="connsiteX490" fmla="*/ 116311 w 696129"/>
                <a:gd name="connsiteY490" fmla="*/ 43467 h 435608"/>
                <a:gd name="connsiteX491" fmla="*/ 116014 w 696129"/>
                <a:gd name="connsiteY491" fmla="*/ 42935 h 435608"/>
                <a:gd name="connsiteX492" fmla="*/ 116248 w 696129"/>
                <a:gd name="connsiteY492" fmla="*/ 42192 h 435608"/>
                <a:gd name="connsiteX493" fmla="*/ 117023 w 696129"/>
                <a:gd name="connsiteY493" fmla="*/ 42606 h 435608"/>
                <a:gd name="connsiteX494" fmla="*/ 117672 w 696129"/>
                <a:gd name="connsiteY494" fmla="*/ 41941 h 435608"/>
                <a:gd name="connsiteX495" fmla="*/ 117594 w 696129"/>
                <a:gd name="connsiteY495" fmla="*/ 39587 h 435608"/>
                <a:gd name="connsiteX496" fmla="*/ 116780 w 696129"/>
                <a:gd name="connsiteY496" fmla="*/ 38875 h 435608"/>
                <a:gd name="connsiteX497" fmla="*/ 114527 w 696129"/>
                <a:gd name="connsiteY497" fmla="*/ 38139 h 435608"/>
                <a:gd name="connsiteX498" fmla="*/ 113534 w 696129"/>
                <a:gd name="connsiteY498" fmla="*/ 37631 h 435608"/>
                <a:gd name="connsiteX499" fmla="*/ 108057 w 696129"/>
                <a:gd name="connsiteY499" fmla="*/ 36668 h 435608"/>
                <a:gd name="connsiteX500" fmla="*/ 104920 w 696129"/>
                <a:gd name="connsiteY500" fmla="*/ 35331 h 435608"/>
                <a:gd name="connsiteX501" fmla="*/ 104717 w 696129"/>
                <a:gd name="connsiteY501" fmla="*/ 32217 h 435608"/>
                <a:gd name="connsiteX502" fmla="*/ 103246 w 696129"/>
                <a:gd name="connsiteY502" fmla="*/ 30785 h 435608"/>
                <a:gd name="connsiteX503" fmla="*/ 101939 w 696129"/>
                <a:gd name="connsiteY503" fmla="*/ 29901 h 435608"/>
                <a:gd name="connsiteX504" fmla="*/ 97809 w 696129"/>
                <a:gd name="connsiteY504" fmla="*/ 28063 h 435608"/>
                <a:gd name="connsiteX505" fmla="*/ 97159 w 696129"/>
                <a:gd name="connsiteY505" fmla="*/ 29001 h 435608"/>
                <a:gd name="connsiteX506" fmla="*/ 96604 w 696129"/>
                <a:gd name="connsiteY506" fmla="*/ 30738 h 435608"/>
                <a:gd name="connsiteX507" fmla="*/ 94883 w 696129"/>
                <a:gd name="connsiteY507" fmla="*/ 31114 h 435608"/>
                <a:gd name="connsiteX508" fmla="*/ 93380 w 696129"/>
                <a:gd name="connsiteY508" fmla="*/ 31192 h 435608"/>
                <a:gd name="connsiteX509" fmla="*/ 90861 w 696129"/>
                <a:gd name="connsiteY509" fmla="*/ 29987 h 435608"/>
                <a:gd name="connsiteX510" fmla="*/ 84610 w 696129"/>
                <a:gd name="connsiteY510" fmla="*/ 25395 h 435608"/>
                <a:gd name="connsiteX511" fmla="*/ 83288 w 696129"/>
                <a:gd name="connsiteY511" fmla="*/ 24659 h 435608"/>
                <a:gd name="connsiteX512" fmla="*/ 81340 w 696129"/>
                <a:gd name="connsiteY512" fmla="*/ 24268 h 435608"/>
                <a:gd name="connsiteX513" fmla="*/ 80362 w 696129"/>
                <a:gd name="connsiteY513" fmla="*/ 23502 h 435608"/>
                <a:gd name="connsiteX514" fmla="*/ 76138 w 696129"/>
                <a:gd name="connsiteY514" fmla="*/ 21076 h 435608"/>
                <a:gd name="connsiteX515" fmla="*/ 76983 w 696129"/>
                <a:gd name="connsiteY515" fmla="*/ 22367 h 435608"/>
                <a:gd name="connsiteX516" fmla="*/ 78203 w 696129"/>
                <a:gd name="connsiteY516" fmla="*/ 23705 h 435608"/>
                <a:gd name="connsiteX517" fmla="*/ 79290 w 696129"/>
                <a:gd name="connsiteY517" fmla="*/ 27593 h 435608"/>
                <a:gd name="connsiteX518" fmla="*/ 78015 w 696129"/>
                <a:gd name="connsiteY518" fmla="*/ 30394 h 435608"/>
                <a:gd name="connsiteX519" fmla="*/ 77272 w 696129"/>
                <a:gd name="connsiteY519" fmla="*/ 40158 h 435608"/>
                <a:gd name="connsiteX520" fmla="*/ 78086 w 696129"/>
                <a:gd name="connsiteY520" fmla="*/ 42098 h 435608"/>
                <a:gd name="connsiteX521" fmla="*/ 79916 w 696129"/>
                <a:gd name="connsiteY521" fmla="*/ 45204 h 435608"/>
                <a:gd name="connsiteX522" fmla="*/ 81184 w 696129"/>
                <a:gd name="connsiteY522" fmla="*/ 50125 h 435608"/>
                <a:gd name="connsiteX523" fmla="*/ 81575 w 696129"/>
                <a:gd name="connsiteY523" fmla="*/ 53786 h 435608"/>
                <a:gd name="connsiteX524" fmla="*/ 82717 w 696129"/>
                <a:gd name="connsiteY524" fmla="*/ 56689 h 435608"/>
                <a:gd name="connsiteX525" fmla="*/ 82357 w 696129"/>
                <a:gd name="connsiteY525" fmla="*/ 63495 h 435608"/>
                <a:gd name="connsiteX526" fmla="*/ 82795 w 696129"/>
                <a:gd name="connsiteY526" fmla="*/ 65560 h 435608"/>
                <a:gd name="connsiteX527" fmla="*/ 84540 w 696129"/>
                <a:gd name="connsiteY527" fmla="*/ 68948 h 435608"/>
                <a:gd name="connsiteX528" fmla="*/ 87771 w 696129"/>
                <a:gd name="connsiteY528" fmla="*/ 72124 h 435608"/>
                <a:gd name="connsiteX529" fmla="*/ 88444 w 696129"/>
                <a:gd name="connsiteY529" fmla="*/ 73790 h 435608"/>
                <a:gd name="connsiteX530" fmla="*/ 92684 w 696129"/>
                <a:gd name="connsiteY530" fmla="*/ 76208 h 435608"/>
                <a:gd name="connsiteX531" fmla="*/ 95266 w 696129"/>
                <a:gd name="connsiteY531" fmla="*/ 79345 h 435608"/>
                <a:gd name="connsiteX532" fmla="*/ 100382 w 696129"/>
                <a:gd name="connsiteY532" fmla="*/ 83617 h 435608"/>
                <a:gd name="connsiteX533" fmla="*/ 101994 w 696129"/>
                <a:gd name="connsiteY533" fmla="*/ 85416 h 435608"/>
                <a:gd name="connsiteX534" fmla="*/ 106610 w 696129"/>
                <a:gd name="connsiteY534" fmla="*/ 92058 h 435608"/>
                <a:gd name="connsiteX535" fmla="*/ 106759 w 696129"/>
                <a:gd name="connsiteY535" fmla="*/ 94030 h 435608"/>
                <a:gd name="connsiteX536" fmla="*/ 107611 w 696129"/>
                <a:gd name="connsiteY536" fmla="*/ 96447 h 435608"/>
                <a:gd name="connsiteX537" fmla="*/ 110201 w 696129"/>
                <a:gd name="connsiteY537" fmla="*/ 95946 h 435608"/>
                <a:gd name="connsiteX538" fmla="*/ 111359 w 696129"/>
                <a:gd name="connsiteY538" fmla="*/ 97785 h 435608"/>
                <a:gd name="connsiteX539" fmla="*/ 111226 w 696129"/>
                <a:gd name="connsiteY539" fmla="*/ 98630 h 435608"/>
                <a:gd name="connsiteX540" fmla="*/ 111539 w 696129"/>
                <a:gd name="connsiteY540" fmla="*/ 99279 h 435608"/>
                <a:gd name="connsiteX541" fmla="*/ 112892 w 696129"/>
                <a:gd name="connsiteY541" fmla="*/ 99139 h 435608"/>
                <a:gd name="connsiteX542" fmla="*/ 114058 w 696129"/>
                <a:gd name="connsiteY542" fmla="*/ 99639 h 435608"/>
                <a:gd name="connsiteX543" fmla="*/ 116514 w 696129"/>
                <a:gd name="connsiteY543" fmla="*/ 106782 h 435608"/>
                <a:gd name="connsiteX544" fmla="*/ 117829 w 696129"/>
                <a:gd name="connsiteY544" fmla="*/ 107760 h 435608"/>
                <a:gd name="connsiteX545" fmla="*/ 119519 w 696129"/>
                <a:gd name="connsiteY545" fmla="*/ 108175 h 435608"/>
                <a:gd name="connsiteX546" fmla="*/ 121404 w 696129"/>
                <a:gd name="connsiteY546" fmla="*/ 108965 h 435608"/>
                <a:gd name="connsiteX547" fmla="*/ 121529 w 696129"/>
                <a:gd name="connsiteY547" fmla="*/ 110788 h 435608"/>
                <a:gd name="connsiteX548" fmla="*/ 121459 w 696129"/>
                <a:gd name="connsiteY548" fmla="*/ 112243 h 435608"/>
                <a:gd name="connsiteX549" fmla="*/ 123055 w 696129"/>
                <a:gd name="connsiteY549" fmla="*/ 114347 h 435608"/>
                <a:gd name="connsiteX550" fmla="*/ 122781 w 696129"/>
                <a:gd name="connsiteY550" fmla="*/ 117195 h 435608"/>
                <a:gd name="connsiteX551" fmla="*/ 124072 w 696129"/>
                <a:gd name="connsiteY551" fmla="*/ 119605 h 435608"/>
                <a:gd name="connsiteX552" fmla="*/ 123876 w 696129"/>
                <a:gd name="connsiteY552" fmla="*/ 121936 h 435608"/>
                <a:gd name="connsiteX553" fmla="*/ 124408 w 696129"/>
                <a:gd name="connsiteY553" fmla="*/ 123774 h 435608"/>
                <a:gd name="connsiteX554" fmla="*/ 128390 w 696129"/>
                <a:gd name="connsiteY554" fmla="*/ 127937 h 435608"/>
                <a:gd name="connsiteX555" fmla="*/ 133296 w 696129"/>
                <a:gd name="connsiteY555" fmla="*/ 131238 h 435608"/>
                <a:gd name="connsiteX556" fmla="*/ 134320 w 696129"/>
                <a:gd name="connsiteY556" fmla="*/ 135565 h 435608"/>
                <a:gd name="connsiteX557" fmla="*/ 136323 w 696129"/>
                <a:gd name="connsiteY557" fmla="*/ 139515 h 435608"/>
                <a:gd name="connsiteX558" fmla="*/ 138373 w 696129"/>
                <a:gd name="connsiteY558" fmla="*/ 140509 h 435608"/>
                <a:gd name="connsiteX559" fmla="*/ 140438 w 696129"/>
                <a:gd name="connsiteY559" fmla="*/ 142144 h 435608"/>
                <a:gd name="connsiteX560" fmla="*/ 140180 w 696129"/>
                <a:gd name="connsiteY560" fmla="*/ 143849 h 435608"/>
                <a:gd name="connsiteX561" fmla="*/ 140329 w 696129"/>
                <a:gd name="connsiteY561" fmla="*/ 144890 h 435608"/>
                <a:gd name="connsiteX562" fmla="*/ 143098 w 696129"/>
                <a:gd name="connsiteY562" fmla="*/ 147996 h 435608"/>
                <a:gd name="connsiteX563" fmla="*/ 143544 w 696129"/>
                <a:gd name="connsiteY563" fmla="*/ 151947 h 435608"/>
                <a:gd name="connsiteX564" fmla="*/ 145931 w 696129"/>
                <a:gd name="connsiteY564" fmla="*/ 154536 h 435608"/>
                <a:gd name="connsiteX565" fmla="*/ 146603 w 696129"/>
                <a:gd name="connsiteY565" fmla="*/ 154740 h 435608"/>
                <a:gd name="connsiteX566" fmla="*/ 147127 w 696129"/>
                <a:gd name="connsiteY566" fmla="*/ 154333 h 435608"/>
                <a:gd name="connsiteX567" fmla="*/ 145391 w 696129"/>
                <a:gd name="connsiteY567" fmla="*/ 151735 h 435608"/>
                <a:gd name="connsiteX568" fmla="*/ 144554 w 696129"/>
                <a:gd name="connsiteY568" fmla="*/ 150046 h 435608"/>
                <a:gd name="connsiteX569" fmla="*/ 144444 w 696129"/>
                <a:gd name="connsiteY569" fmla="*/ 147386 h 435608"/>
                <a:gd name="connsiteX570" fmla="*/ 145031 w 696129"/>
                <a:gd name="connsiteY570" fmla="*/ 147033 h 435608"/>
                <a:gd name="connsiteX571" fmla="*/ 149983 w 696129"/>
                <a:gd name="connsiteY571" fmla="*/ 151243 h 435608"/>
                <a:gd name="connsiteX572" fmla="*/ 150507 w 696129"/>
                <a:gd name="connsiteY572" fmla="*/ 154380 h 435608"/>
                <a:gd name="connsiteX573" fmla="*/ 152166 w 696129"/>
                <a:gd name="connsiteY573" fmla="*/ 156156 h 435608"/>
                <a:gd name="connsiteX574" fmla="*/ 152291 w 696129"/>
                <a:gd name="connsiteY574" fmla="*/ 158550 h 435608"/>
                <a:gd name="connsiteX575" fmla="*/ 153300 w 696129"/>
                <a:gd name="connsiteY575" fmla="*/ 159974 h 435608"/>
                <a:gd name="connsiteX576" fmla="*/ 153605 w 696129"/>
                <a:gd name="connsiteY576" fmla="*/ 162039 h 435608"/>
                <a:gd name="connsiteX577" fmla="*/ 155201 w 696129"/>
                <a:gd name="connsiteY577" fmla="*/ 165442 h 435608"/>
                <a:gd name="connsiteX578" fmla="*/ 155240 w 696129"/>
                <a:gd name="connsiteY578" fmla="*/ 170160 h 435608"/>
                <a:gd name="connsiteX579" fmla="*/ 156085 w 696129"/>
                <a:gd name="connsiteY579" fmla="*/ 173594 h 435608"/>
                <a:gd name="connsiteX580" fmla="*/ 159207 w 696129"/>
                <a:gd name="connsiteY580" fmla="*/ 178859 h 435608"/>
                <a:gd name="connsiteX581" fmla="*/ 161734 w 696129"/>
                <a:gd name="connsiteY581" fmla="*/ 179962 h 435608"/>
                <a:gd name="connsiteX582" fmla="*/ 162188 w 696129"/>
                <a:gd name="connsiteY582" fmla="*/ 182544 h 435608"/>
                <a:gd name="connsiteX583" fmla="*/ 164816 w 696129"/>
                <a:gd name="connsiteY583" fmla="*/ 189210 h 435608"/>
                <a:gd name="connsiteX584" fmla="*/ 167852 w 696129"/>
                <a:gd name="connsiteY584" fmla="*/ 192816 h 435608"/>
                <a:gd name="connsiteX585" fmla="*/ 169362 w 696129"/>
                <a:gd name="connsiteY585" fmla="*/ 195875 h 435608"/>
                <a:gd name="connsiteX586" fmla="*/ 169565 w 696129"/>
                <a:gd name="connsiteY586" fmla="*/ 197776 h 435608"/>
                <a:gd name="connsiteX587" fmla="*/ 168431 w 696129"/>
                <a:gd name="connsiteY587" fmla="*/ 200593 h 435608"/>
                <a:gd name="connsiteX588" fmla="*/ 168306 w 696129"/>
                <a:gd name="connsiteY588" fmla="*/ 202549 h 435608"/>
                <a:gd name="connsiteX589" fmla="*/ 169956 w 696129"/>
                <a:gd name="connsiteY589" fmla="*/ 208510 h 435608"/>
                <a:gd name="connsiteX590" fmla="*/ 172421 w 696129"/>
                <a:gd name="connsiteY590" fmla="*/ 211561 h 435608"/>
                <a:gd name="connsiteX591" fmla="*/ 175182 w 696129"/>
                <a:gd name="connsiteY591" fmla="*/ 212297 h 435608"/>
                <a:gd name="connsiteX592" fmla="*/ 175660 w 696129"/>
                <a:gd name="connsiteY592" fmla="*/ 212735 h 435608"/>
                <a:gd name="connsiteX593" fmla="*/ 175441 w 696129"/>
                <a:gd name="connsiteY593" fmla="*/ 213548 h 435608"/>
                <a:gd name="connsiteX594" fmla="*/ 176364 w 696129"/>
                <a:gd name="connsiteY594" fmla="*/ 214276 h 435608"/>
                <a:gd name="connsiteX595" fmla="*/ 177404 w 696129"/>
                <a:gd name="connsiteY595" fmla="*/ 213345 h 435608"/>
                <a:gd name="connsiteX596" fmla="*/ 177913 w 696129"/>
                <a:gd name="connsiteY596" fmla="*/ 212023 h 435608"/>
                <a:gd name="connsiteX597" fmla="*/ 177389 w 696129"/>
                <a:gd name="connsiteY597" fmla="*/ 210482 h 435608"/>
                <a:gd name="connsiteX598" fmla="*/ 177295 w 696129"/>
                <a:gd name="connsiteY598" fmla="*/ 209363 h 435608"/>
                <a:gd name="connsiteX599" fmla="*/ 177764 w 696129"/>
                <a:gd name="connsiteY599" fmla="*/ 208557 h 435608"/>
                <a:gd name="connsiteX600" fmla="*/ 178664 w 696129"/>
                <a:gd name="connsiteY600" fmla="*/ 208440 h 435608"/>
                <a:gd name="connsiteX601" fmla="*/ 183937 w 696129"/>
                <a:gd name="connsiteY601" fmla="*/ 212508 h 435608"/>
                <a:gd name="connsiteX602" fmla="*/ 184821 w 696129"/>
                <a:gd name="connsiteY602" fmla="*/ 214072 h 435608"/>
                <a:gd name="connsiteX603" fmla="*/ 186777 w 696129"/>
                <a:gd name="connsiteY603" fmla="*/ 215895 h 435608"/>
                <a:gd name="connsiteX604" fmla="*/ 188576 w 696129"/>
                <a:gd name="connsiteY604" fmla="*/ 218141 h 435608"/>
                <a:gd name="connsiteX605" fmla="*/ 189351 w 696129"/>
                <a:gd name="connsiteY605" fmla="*/ 219909 h 435608"/>
                <a:gd name="connsiteX606" fmla="*/ 190790 w 696129"/>
                <a:gd name="connsiteY606" fmla="*/ 221372 h 435608"/>
                <a:gd name="connsiteX607" fmla="*/ 191533 w 696129"/>
                <a:gd name="connsiteY607" fmla="*/ 224767 h 435608"/>
                <a:gd name="connsiteX608" fmla="*/ 195202 w 696129"/>
                <a:gd name="connsiteY608" fmla="*/ 226285 h 435608"/>
                <a:gd name="connsiteX609" fmla="*/ 197151 w 696129"/>
                <a:gd name="connsiteY609" fmla="*/ 229086 h 435608"/>
                <a:gd name="connsiteX610" fmla="*/ 197283 w 696129"/>
                <a:gd name="connsiteY610" fmla="*/ 230862 h 435608"/>
                <a:gd name="connsiteX611" fmla="*/ 196337 w 696129"/>
                <a:gd name="connsiteY611" fmla="*/ 235399 h 435608"/>
                <a:gd name="connsiteX612" fmla="*/ 195515 w 696129"/>
                <a:gd name="connsiteY612" fmla="*/ 236706 h 435608"/>
                <a:gd name="connsiteX613" fmla="*/ 192558 w 696129"/>
                <a:gd name="connsiteY613" fmla="*/ 238638 h 435608"/>
                <a:gd name="connsiteX614" fmla="*/ 190407 w 696129"/>
                <a:gd name="connsiteY614" fmla="*/ 240930 h 435608"/>
                <a:gd name="connsiteX615" fmla="*/ 188326 w 696129"/>
                <a:gd name="connsiteY615" fmla="*/ 242346 h 435608"/>
                <a:gd name="connsiteX616" fmla="*/ 186119 w 696129"/>
                <a:gd name="connsiteY616" fmla="*/ 243207 h 435608"/>
                <a:gd name="connsiteX617" fmla="*/ 184304 w 696129"/>
                <a:gd name="connsiteY617" fmla="*/ 243011 h 435608"/>
                <a:gd name="connsiteX618" fmla="*/ 182552 w 696129"/>
                <a:gd name="connsiteY618" fmla="*/ 240375 h 435608"/>
                <a:gd name="connsiteX619" fmla="*/ 180471 w 696129"/>
                <a:gd name="connsiteY619" fmla="*/ 232387 h 435608"/>
                <a:gd name="connsiteX620" fmla="*/ 179078 w 696129"/>
                <a:gd name="connsiteY620" fmla="*/ 230705 h 435608"/>
                <a:gd name="connsiteX621" fmla="*/ 178100 w 696129"/>
                <a:gd name="connsiteY621" fmla="*/ 228194 h 435608"/>
                <a:gd name="connsiteX622" fmla="*/ 176473 w 696129"/>
                <a:gd name="connsiteY622" fmla="*/ 226113 h 435608"/>
                <a:gd name="connsiteX623" fmla="*/ 170606 w 696129"/>
                <a:gd name="connsiteY623" fmla="*/ 222960 h 435608"/>
                <a:gd name="connsiteX624" fmla="*/ 167648 w 696129"/>
                <a:gd name="connsiteY624" fmla="*/ 219627 h 435608"/>
                <a:gd name="connsiteX625" fmla="*/ 164777 w 696129"/>
                <a:gd name="connsiteY625" fmla="*/ 217398 h 435608"/>
                <a:gd name="connsiteX626" fmla="*/ 161687 w 696129"/>
                <a:gd name="connsiteY626" fmla="*/ 214167 h 435608"/>
                <a:gd name="connsiteX627" fmla="*/ 153269 w 696129"/>
                <a:gd name="connsiteY627" fmla="*/ 208808 h 435608"/>
                <a:gd name="connsiteX628" fmla="*/ 149780 w 696129"/>
                <a:gd name="connsiteY628" fmla="*/ 206077 h 435608"/>
                <a:gd name="connsiteX629" fmla="*/ 147480 w 696129"/>
                <a:gd name="connsiteY629" fmla="*/ 203370 h 435608"/>
                <a:gd name="connsiteX630" fmla="*/ 146001 w 696129"/>
                <a:gd name="connsiteY630" fmla="*/ 203409 h 435608"/>
                <a:gd name="connsiteX631" fmla="*/ 144859 w 696129"/>
                <a:gd name="connsiteY631" fmla="*/ 203691 h 435608"/>
                <a:gd name="connsiteX632" fmla="*/ 144421 w 696129"/>
                <a:gd name="connsiteY632" fmla="*/ 202948 h 435608"/>
                <a:gd name="connsiteX633" fmla="*/ 144358 w 696129"/>
                <a:gd name="connsiteY633" fmla="*/ 201539 h 435608"/>
                <a:gd name="connsiteX634" fmla="*/ 143849 w 696129"/>
                <a:gd name="connsiteY634" fmla="*/ 200624 h 435608"/>
                <a:gd name="connsiteX635" fmla="*/ 138929 w 696129"/>
                <a:gd name="connsiteY635" fmla="*/ 196540 h 435608"/>
                <a:gd name="connsiteX636" fmla="*/ 137911 w 696129"/>
                <a:gd name="connsiteY636" fmla="*/ 194279 h 435608"/>
                <a:gd name="connsiteX637" fmla="*/ 137700 w 696129"/>
                <a:gd name="connsiteY637" fmla="*/ 191651 h 435608"/>
                <a:gd name="connsiteX638" fmla="*/ 138811 w 696129"/>
                <a:gd name="connsiteY638" fmla="*/ 184875 h 435608"/>
                <a:gd name="connsiteX639" fmla="*/ 139304 w 696129"/>
                <a:gd name="connsiteY639" fmla="*/ 180901 h 435608"/>
                <a:gd name="connsiteX640" fmla="*/ 138991 w 696129"/>
                <a:gd name="connsiteY640" fmla="*/ 178852 h 435608"/>
                <a:gd name="connsiteX641" fmla="*/ 138475 w 696129"/>
                <a:gd name="connsiteY641" fmla="*/ 178570 h 435608"/>
                <a:gd name="connsiteX642" fmla="*/ 138005 w 696129"/>
                <a:gd name="connsiteY642" fmla="*/ 177459 h 435608"/>
                <a:gd name="connsiteX643" fmla="*/ 137896 w 696129"/>
                <a:gd name="connsiteY643" fmla="*/ 174181 h 435608"/>
                <a:gd name="connsiteX644" fmla="*/ 136707 w 696129"/>
                <a:gd name="connsiteY644" fmla="*/ 170613 h 435608"/>
                <a:gd name="connsiteX645" fmla="*/ 132240 w 696129"/>
                <a:gd name="connsiteY645" fmla="*/ 163283 h 435608"/>
                <a:gd name="connsiteX646" fmla="*/ 128977 w 696129"/>
                <a:gd name="connsiteY646" fmla="*/ 161836 h 435608"/>
                <a:gd name="connsiteX647" fmla="*/ 126075 w 696129"/>
                <a:gd name="connsiteY647" fmla="*/ 160779 h 435608"/>
                <a:gd name="connsiteX648" fmla="*/ 118118 w 696129"/>
                <a:gd name="connsiteY648" fmla="*/ 154278 h 435608"/>
                <a:gd name="connsiteX649" fmla="*/ 115959 w 696129"/>
                <a:gd name="connsiteY649" fmla="*/ 151023 h 435608"/>
                <a:gd name="connsiteX650" fmla="*/ 115435 w 696129"/>
                <a:gd name="connsiteY650" fmla="*/ 149169 h 435608"/>
                <a:gd name="connsiteX651" fmla="*/ 115161 w 696129"/>
                <a:gd name="connsiteY651" fmla="*/ 145398 h 435608"/>
                <a:gd name="connsiteX652" fmla="*/ 114066 w 696129"/>
                <a:gd name="connsiteY652" fmla="*/ 147581 h 435608"/>
                <a:gd name="connsiteX653" fmla="*/ 112603 w 696129"/>
                <a:gd name="connsiteY653" fmla="*/ 149201 h 435608"/>
                <a:gd name="connsiteX654" fmla="*/ 109231 w 696129"/>
                <a:gd name="connsiteY654" fmla="*/ 149083 h 435608"/>
                <a:gd name="connsiteX655" fmla="*/ 105444 w 696129"/>
                <a:gd name="connsiteY655" fmla="*/ 150906 h 435608"/>
                <a:gd name="connsiteX656" fmla="*/ 103191 w 696129"/>
                <a:gd name="connsiteY656" fmla="*/ 149193 h 435608"/>
                <a:gd name="connsiteX657" fmla="*/ 101971 w 696129"/>
                <a:gd name="connsiteY657" fmla="*/ 147245 h 435608"/>
                <a:gd name="connsiteX658" fmla="*/ 100116 w 696129"/>
                <a:gd name="connsiteY658" fmla="*/ 144906 h 435608"/>
                <a:gd name="connsiteX659" fmla="*/ 98035 w 696129"/>
                <a:gd name="connsiteY659" fmla="*/ 144444 h 435608"/>
                <a:gd name="connsiteX660" fmla="*/ 96705 w 696129"/>
                <a:gd name="connsiteY660" fmla="*/ 144381 h 435608"/>
                <a:gd name="connsiteX661" fmla="*/ 94210 w 696129"/>
                <a:gd name="connsiteY661" fmla="*/ 141479 h 435608"/>
                <a:gd name="connsiteX662" fmla="*/ 92191 w 696129"/>
                <a:gd name="connsiteY662" fmla="*/ 140556 h 435608"/>
                <a:gd name="connsiteX663" fmla="*/ 89304 w 696129"/>
                <a:gd name="connsiteY663" fmla="*/ 140196 h 435608"/>
                <a:gd name="connsiteX664" fmla="*/ 86848 w 696129"/>
                <a:gd name="connsiteY664" fmla="*/ 138725 h 435608"/>
                <a:gd name="connsiteX665" fmla="*/ 86089 w 696129"/>
                <a:gd name="connsiteY665" fmla="*/ 137114 h 435608"/>
                <a:gd name="connsiteX666" fmla="*/ 85682 w 696129"/>
                <a:gd name="connsiteY666" fmla="*/ 134837 h 435608"/>
                <a:gd name="connsiteX667" fmla="*/ 84767 w 696129"/>
                <a:gd name="connsiteY667" fmla="*/ 133491 h 435608"/>
                <a:gd name="connsiteX668" fmla="*/ 80910 w 696129"/>
                <a:gd name="connsiteY668" fmla="*/ 130823 h 435608"/>
                <a:gd name="connsiteX669" fmla="*/ 77773 w 696129"/>
                <a:gd name="connsiteY669" fmla="*/ 127874 h 435608"/>
                <a:gd name="connsiteX670" fmla="*/ 74816 w 696129"/>
                <a:gd name="connsiteY670" fmla="*/ 125981 h 435608"/>
                <a:gd name="connsiteX671" fmla="*/ 73947 w 696129"/>
                <a:gd name="connsiteY671" fmla="*/ 124432 h 435608"/>
                <a:gd name="connsiteX672" fmla="*/ 73877 w 696129"/>
                <a:gd name="connsiteY672" fmla="*/ 123368 h 435608"/>
                <a:gd name="connsiteX673" fmla="*/ 78555 w 696129"/>
                <a:gd name="connsiteY673" fmla="*/ 123665 h 435608"/>
                <a:gd name="connsiteX674" fmla="*/ 84118 w 696129"/>
                <a:gd name="connsiteY674" fmla="*/ 124799 h 435608"/>
                <a:gd name="connsiteX675" fmla="*/ 86785 w 696129"/>
                <a:gd name="connsiteY675" fmla="*/ 124479 h 435608"/>
                <a:gd name="connsiteX676" fmla="*/ 88444 w 696129"/>
                <a:gd name="connsiteY676" fmla="*/ 123383 h 435608"/>
                <a:gd name="connsiteX677" fmla="*/ 90032 w 696129"/>
                <a:gd name="connsiteY677" fmla="*/ 122593 h 435608"/>
                <a:gd name="connsiteX678" fmla="*/ 90282 w 696129"/>
                <a:gd name="connsiteY678" fmla="*/ 123446 h 435608"/>
                <a:gd name="connsiteX679" fmla="*/ 89993 w 696129"/>
                <a:gd name="connsiteY679" fmla="*/ 124995 h 435608"/>
                <a:gd name="connsiteX680" fmla="*/ 91519 w 696129"/>
                <a:gd name="connsiteY680" fmla="*/ 126419 h 435608"/>
                <a:gd name="connsiteX681" fmla="*/ 93615 w 696129"/>
                <a:gd name="connsiteY681" fmla="*/ 127569 h 435608"/>
                <a:gd name="connsiteX682" fmla="*/ 95102 w 696129"/>
                <a:gd name="connsiteY682" fmla="*/ 127459 h 435608"/>
                <a:gd name="connsiteX683" fmla="*/ 93654 w 696129"/>
                <a:gd name="connsiteY683" fmla="*/ 126200 h 435608"/>
                <a:gd name="connsiteX684" fmla="*/ 92770 w 696129"/>
                <a:gd name="connsiteY684" fmla="*/ 123634 h 435608"/>
                <a:gd name="connsiteX685" fmla="*/ 93169 w 696129"/>
                <a:gd name="connsiteY685" fmla="*/ 122711 h 435608"/>
                <a:gd name="connsiteX686" fmla="*/ 93146 w 696129"/>
                <a:gd name="connsiteY686" fmla="*/ 121428 h 435608"/>
                <a:gd name="connsiteX687" fmla="*/ 91073 w 696129"/>
                <a:gd name="connsiteY687" fmla="*/ 121717 h 435608"/>
                <a:gd name="connsiteX688" fmla="*/ 90783 w 696129"/>
                <a:gd name="connsiteY688" fmla="*/ 121067 h 435608"/>
                <a:gd name="connsiteX689" fmla="*/ 92559 w 696129"/>
                <a:gd name="connsiteY689" fmla="*/ 119112 h 435608"/>
                <a:gd name="connsiteX690" fmla="*/ 94593 w 696129"/>
                <a:gd name="connsiteY690" fmla="*/ 113964 h 435608"/>
                <a:gd name="connsiteX691" fmla="*/ 95563 w 696129"/>
                <a:gd name="connsiteY691" fmla="*/ 108879 h 435608"/>
                <a:gd name="connsiteX692" fmla="*/ 93435 w 696129"/>
                <a:gd name="connsiteY692" fmla="*/ 104419 h 435608"/>
                <a:gd name="connsiteX693" fmla="*/ 89844 w 696129"/>
                <a:gd name="connsiteY693" fmla="*/ 101321 h 435608"/>
                <a:gd name="connsiteX694" fmla="*/ 82052 w 696129"/>
                <a:gd name="connsiteY694" fmla="*/ 92223 h 435608"/>
                <a:gd name="connsiteX695" fmla="*/ 77397 w 696129"/>
                <a:gd name="connsiteY695" fmla="*/ 87536 h 435608"/>
                <a:gd name="connsiteX696" fmla="*/ 76052 w 696129"/>
                <a:gd name="connsiteY696" fmla="*/ 85792 h 435608"/>
                <a:gd name="connsiteX697" fmla="*/ 74816 w 696129"/>
                <a:gd name="connsiteY697" fmla="*/ 84970 h 435608"/>
                <a:gd name="connsiteX698" fmla="*/ 71021 w 696129"/>
                <a:gd name="connsiteY698" fmla="*/ 83899 h 435608"/>
                <a:gd name="connsiteX699" fmla="*/ 67837 w 696129"/>
                <a:gd name="connsiteY699" fmla="*/ 81270 h 435608"/>
                <a:gd name="connsiteX700" fmla="*/ 62259 w 696129"/>
                <a:gd name="connsiteY700" fmla="*/ 77546 h 435608"/>
                <a:gd name="connsiteX701" fmla="*/ 59873 w 696129"/>
                <a:gd name="connsiteY701" fmla="*/ 75621 h 435608"/>
                <a:gd name="connsiteX702" fmla="*/ 58230 w 696129"/>
                <a:gd name="connsiteY702" fmla="*/ 71107 h 435608"/>
                <a:gd name="connsiteX703" fmla="*/ 56923 w 696129"/>
                <a:gd name="connsiteY703" fmla="*/ 70489 h 435608"/>
                <a:gd name="connsiteX704" fmla="*/ 57338 w 696129"/>
                <a:gd name="connsiteY704" fmla="*/ 67360 h 435608"/>
                <a:gd name="connsiteX705" fmla="*/ 56767 w 696129"/>
                <a:gd name="connsiteY705" fmla="*/ 61813 h 435608"/>
                <a:gd name="connsiteX706" fmla="*/ 55828 w 696129"/>
                <a:gd name="connsiteY706" fmla="*/ 60389 h 435608"/>
                <a:gd name="connsiteX707" fmla="*/ 52808 w 696129"/>
                <a:gd name="connsiteY707" fmla="*/ 59004 h 435608"/>
                <a:gd name="connsiteX708" fmla="*/ 52088 w 696129"/>
                <a:gd name="connsiteY708" fmla="*/ 55226 h 435608"/>
                <a:gd name="connsiteX709" fmla="*/ 51940 w 696129"/>
                <a:gd name="connsiteY709" fmla="*/ 51627 h 435608"/>
                <a:gd name="connsiteX710" fmla="*/ 51353 w 696129"/>
                <a:gd name="connsiteY710" fmla="*/ 49115 h 435608"/>
                <a:gd name="connsiteX711" fmla="*/ 46213 w 696129"/>
                <a:gd name="connsiteY711" fmla="*/ 44883 h 435608"/>
                <a:gd name="connsiteX712" fmla="*/ 45924 w 696129"/>
                <a:gd name="connsiteY712" fmla="*/ 42833 h 435608"/>
                <a:gd name="connsiteX713" fmla="*/ 45924 w 696129"/>
                <a:gd name="connsiteY713" fmla="*/ 40885 h 435608"/>
                <a:gd name="connsiteX714" fmla="*/ 45399 w 696129"/>
                <a:gd name="connsiteY714" fmla="*/ 38953 h 435608"/>
                <a:gd name="connsiteX715" fmla="*/ 42653 w 696129"/>
                <a:gd name="connsiteY715" fmla="*/ 34908 h 435608"/>
                <a:gd name="connsiteX716" fmla="*/ 39336 w 696129"/>
                <a:gd name="connsiteY716" fmla="*/ 31372 h 435608"/>
                <a:gd name="connsiteX717" fmla="*/ 38178 w 696129"/>
                <a:gd name="connsiteY717" fmla="*/ 29682 h 435608"/>
                <a:gd name="connsiteX718" fmla="*/ 38038 w 696129"/>
                <a:gd name="connsiteY718" fmla="*/ 26255 h 435608"/>
                <a:gd name="connsiteX719" fmla="*/ 36864 w 696129"/>
                <a:gd name="connsiteY719" fmla="*/ 25332 h 435608"/>
                <a:gd name="connsiteX720" fmla="*/ 37310 w 696129"/>
                <a:gd name="connsiteY720" fmla="*/ 25097 h 435608"/>
                <a:gd name="connsiteX721" fmla="*/ 38397 w 696129"/>
                <a:gd name="connsiteY721" fmla="*/ 25184 h 435608"/>
                <a:gd name="connsiteX722" fmla="*/ 39015 w 696129"/>
                <a:gd name="connsiteY722" fmla="*/ 24730 h 435608"/>
                <a:gd name="connsiteX723" fmla="*/ 39086 w 696129"/>
                <a:gd name="connsiteY723" fmla="*/ 22336 h 435608"/>
                <a:gd name="connsiteX724" fmla="*/ 34095 w 696129"/>
                <a:gd name="connsiteY724" fmla="*/ 18573 h 435608"/>
                <a:gd name="connsiteX725" fmla="*/ 32655 w 696129"/>
                <a:gd name="connsiteY725" fmla="*/ 13386 h 435608"/>
                <a:gd name="connsiteX726" fmla="*/ 29995 w 696129"/>
                <a:gd name="connsiteY726" fmla="*/ 10632 h 435608"/>
                <a:gd name="connsiteX727" fmla="*/ 29369 w 696129"/>
                <a:gd name="connsiteY727" fmla="*/ 9638 h 435608"/>
                <a:gd name="connsiteX728" fmla="*/ 27937 w 696129"/>
                <a:gd name="connsiteY728" fmla="*/ 4725 h 435608"/>
                <a:gd name="connsiteX729" fmla="*/ 34220 w 696129"/>
                <a:gd name="connsiteY729" fmla="*/ 4170 h 435608"/>
                <a:gd name="connsiteX730" fmla="*/ 40502 w 696129"/>
                <a:gd name="connsiteY730" fmla="*/ 3614 h 435608"/>
                <a:gd name="connsiteX731" fmla="*/ 46784 w 696129"/>
                <a:gd name="connsiteY731" fmla="*/ 3059 h 435608"/>
                <a:gd name="connsiteX732" fmla="*/ 53066 w 696129"/>
                <a:gd name="connsiteY732" fmla="*/ 2503 h 435608"/>
                <a:gd name="connsiteX733" fmla="*/ 59349 w 696129"/>
                <a:gd name="connsiteY733" fmla="*/ 1948 h 435608"/>
                <a:gd name="connsiteX734" fmla="*/ 65631 w 696129"/>
                <a:gd name="connsiteY734" fmla="*/ 1392 h 435608"/>
                <a:gd name="connsiteX735" fmla="*/ 71913 w 696129"/>
                <a:gd name="connsiteY735" fmla="*/ 837 h 435608"/>
                <a:gd name="connsiteX736" fmla="*/ 78195 w 696129"/>
                <a:gd name="connsiteY736" fmla="*/ 281 h 435608"/>
                <a:gd name="connsiteX737" fmla="*/ 80707 w 696129"/>
                <a:gd name="connsiteY737" fmla="*/ 0 h 435608"/>
                <a:gd name="connsiteX738" fmla="*/ 79314 w 696129"/>
                <a:gd name="connsiteY738" fmla="*/ 3912 h 435608"/>
                <a:gd name="connsiteX739" fmla="*/ 78266 w 696129"/>
                <a:gd name="connsiteY739" fmla="*/ 5375 h 435608"/>
                <a:gd name="connsiteX740" fmla="*/ 88679 w 696129"/>
                <a:gd name="connsiteY740" fmla="*/ 9208 h 435608"/>
                <a:gd name="connsiteX741" fmla="*/ 99092 w 696129"/>
                <a:gd name="connsiteY741" fmla="*/ 13034 h 435608"/>
                <a:gd name="connsiteX742" fmla="*/ 109505 w 696129"/>
                <a:gd name="connsiteY742" fmla="*/ 16852 h 435608"/>
                <a:gd name="connsiteX743" fmla="*/ 119918 w 696129"/>
                <a:gd name="connsiteY743" fmla="*/ 20662 h 435608"/>
                <a:gd name="connsiteX744" fmla="*/ 130331 w 696129"/>
                <a:gd name="connsiteY744" fmla="*/ 24472 h 435608"/>
                <a:gd name="connsiteX745" fmla="*/ 140744 w 696129"/>
                <a:gd name="connsiteY745" fmla="*/ 28274 h 435608"/>
                <a:gd name="connsiteX746" fmla="*/ 151157 w 696129"/>
                <a:gd name="connsiteY746" fmla="*/ 32068 h 435608"/>
                <a:gd name="connsiteX747" fmla="*/ 161570 w 696129"/>
                <a:gd name="connsiteY747" fmla="*/ 35855 h 435608"/>
                <a:gd name="connsiteX748" fmla="*/ 169330 w 696129"/>
                <a:gd name="connsiteY748" fmla="*/ 35839 h 435608"/>
                <a:gd name="connsiteX749" fmla="*/ 177091 w 696129"/>
                <a:gd name="connsiteY749" fmla="*/ 35823 h 435608"/>
                <a:gd name="connsiteX750" fmla="*/ 184852 w 696129"/>
                <a:gd name="connsiteY750" fmla="*/ 35808 h 435608"/>
                <a:gd name="connsiteX751" fmla="*/ 192613 w 696129"/>
                <a:gd name="connsiteY751" fmla="*/ 35792 h 435608"/>
                <a:gd name="connsiteX752" fmla="*/ 200374 w 696129"/>
                <a:gd name="connsiteY752" fmla="*/ 35777 h 435608"/>
                <a:gd name="connsiteX753" fmla="*/ 208135 w 696129"/>
                <a:gd name="connsiteY753" fmla="*/ 35761 h 435608"/>
                <a:gd name="connsiteX754" fmla="*/ 215895 w 696129"/>
                <a:gd name="connsiteY754" fmla="*/ 35745 h 435608"/>
                <a:gd name="connsiteX755" fmla="*/ 223656 w 696129"/>
                <a:gd name="connsiteY755" fmla="*/ 35730 h 435608"/>
                <a:gd name="connsiteX756" fmla="*/ 223672 w 696129"/>
                <a:gd name="connsiteY756" fmla="*/ 32851 h 435608"/>
                <a:gd name="connsiteX757" fmla="*/ 223680 w 696129"/>
                <a:gd name="connsiteY757" fmla="*/ 29972 h 435608"/>
                <a:gd name="connsiteX758" fmla="*/ 223695 w 696129"/>
                <a:gd name="connsiteY758" fmla="*/ 27085 h 435608"/>
                <a:gd name="connsiteX759" fmla="*/ 223711 w 696129"/>
                <a:gd name="connsiteY759" fmla="*/ 24198 h 435608"/>
                <a:gd name="connsiteX760" fmla="*/ 228538 w 696129"/>
                <a:gd name="connsiteY760" fmla="*/ 24229 h 435608"/>
                <a:gd name="connsiteX761" fmla="*/ 233365 w 696129"/>
                <a:gd name="connsiteY761" fmla="*/ 24260 h 435608"/>
                <a:gd name="connsiteX762" fmla="*/ 238192 w 696129"/>
                <a:gd name="connsiteY762" fmla="*/ 24284 h 435608"/>
                <a:gd name="connsiteX763" fmla="*/ 243019 w 696129"/>
                <a:gd name="connsiteY763" fmla="*/ 24315 h 435608"/>
                <a:gd name="connsiteX764" fmla="*/ 247846 w 696129"/>
                <a:gd name="connsiteY764" fmla="*/ 24339 h 435608"/>
                <a:gd name="connsiteX765" fmla="*/ 252673 w 696129"/>
                <a:gd name="connsiteY765" fmla="*/ 24370 h 435608"/>
                <a:gd name="connsiteX766" fmla="*/ 257501 w 696129"/>
                <a:gd name="connsiteY766" fmla="*/ 24401 h 435608"/>
                <a:gd name="connsiteX767" fmla="*/ 262327 w 696129"/>
                <a:gd name="connsiteY767" fmla="*/ 24432 h 435608"/>
                <a:gd name="connsiteX768" fmla="*/ 262500 w 696129"/>
                <a:gd name="connsiteY768" fmla="*/ 24480 h 435608"/>
                <a:gd name="connsiteX769" fmla="*/ 262703 w 696129"/>
                <a:gd name="connsiteY769" fmla="*/ 24581 h 435608"/>
                <a:gd name="connsiteX770" fmla="*/ 264659 w 696129"/>
                <a:gd name="connsiteY770" fmla="*/ 26780 h 435608"/>
                <a:gd name="connsiteX771" fmla="*/ 266662 w 696129"/>
                <a:gd name="connsiteY771" fmla="*/ 30222 h 435608"/>
                <a:gd name="connsiteX772" fmla="*/ 269024 w 696129"/>
                <a:gd name="connsiteY772" fmla="*/ 32624 h 435608"/>
                <a:gd name="connsiteX773" fmla="*/ 271747 w 696129"/>
                <a:gd name="connsiteY773" fmla="*/ 33985 h 435608"/>
                <a:gd name="connsiteX774" fmla="*/ 276386 w 696129"/>
                <a:gd name="connsiteY774" fmla="*/ 37991 h 435608"/>
                <a:gd name="connsiteX775" fmla="*/ 282942 w 696129"/>
                <a:gd name="connsiteY775" fmla="*/ 44633 h 435608"/>
                <a:gd name="connsiteX776" fmla="*/ 288168 w 696129"/>
                <a:gd name="connsiteY776" fmla="*/ 49045 h 435608"/>
                <a:gd name="connsiteX777" fmla="*/ 292072 w 696129"/>
                <a:gd name="connsiteY777" fmla="*/ 51251 h 435608"/>
                <a:gd name="connsiteX778" fmla="*/ 294685 w 696129"/>
                <a:gd name="connsiteY778" fmla="*/ 53145 h 435608"/>
                <a:gd name="connsiteX779" fmla="*/ 296023 w 696129"/>
                <a:gd name="connsiteY779" fmla="*/ 54733 h 435608"/>
                <a:gd name="connsiteX780" fmla="*/ 297822 w 696129"/>
                <a:gd name="connsiteY780" fmla="*/ 58175 h 435608"/>
                <a:gd name="connsiteX781" fmla="*/ 301218 w 696129"/>
                <a:gd name="connsiteY781" fmla="*/ 66100 h 435608"/>
                <a:gd name="connsiteX782" fmla="*/ 301218 w 696129"/>
                <a:gd name="connsiteY782" fmla="*/ 69730 h 435608"/>
                <a:gd name="connsiteX783" fmla="*/ 302517 w 696129"/>
                <a:gd name="connsiteY783" fmla="*/ 73165 h 435608"/>
                <a:gd name="connsiteX784" fmla="*/ 305114 w 696129"/>
                <a:gd name="connsiteY784" fmla="*/ 77608 h 435608"/>
                <a:gd name="connsiteX785" fmla="*/ 307383 w 696129"/>
                <a:gd name="connsiteY785" fmla="*/ 80221 h 435608"/>
                <a:gd name="connsiteX786" fmla="*/ 309323 w 696129"/>
                <a:gd name="connsiteY786" fmla="*/ 81012 h 435608"/>
                <a:gd name="connsiteX787" fmla="*/ 311443 w 696129"/>
                <a:gd name="connsiteY787" fmla="*/ 82584 h 435608"/>
                <a:gd name="connsiteX788" fmla="*/ 313743 w 696129"/>
                <a:gd name="connsiteY788" fmla="*/ 84939 h 435608"/>
                <a:gd name="connsiteX789" fmla="*/ 316395 w 696129"/>
                <a:gd name="connsiteY789" fmla="*/ 86519 h 435608"/>
                <a:gd name="connsiteX790" fmla="*/ 319399 w 696129"/>
                <a:gd name="connsiteY790" fmla="*/ 87325 h 435608"/>
                <a:gd name="connsiteX791" fmla="*/ 323546 w 696129"/>
                <a:gd name="connsiteY791" fmla="*/ 89437 h 435608"/>
                <a:gd name="connsiteX792" fmla="*/ 328835 w 696129"/>
                <a:gd name="connsiteY792" fmla="*/ 92848 h 435608"/>
                <a:gd name="connsiteX793" fmla="*/ 332465 w 696129"/>
                <a:gd name="connsiteY793" fmla="*/ 94585 h 435608"/>
                <a:gd name="connsiteX794" fmla="*/ 334428 w 696129"/>
                <a:gd name="connsiteY794" fmla="*/ 94663 h 435608"/>
                <a:gd name="connsiteX795" fmla="*/ 336149 w 696129"/>
                <a:gd name="connsiteY795" fmla="*/ 93568 h 435608"/>
                <a:gd name="connsiteX796" fmla="*/ 337620 w 696129"/>
                <a:gd name="connsiteY796" fmla="*/ 91307 h 435608"/>
                <a:gd name="connsiteX797" fmla="*/ 339068 w 696129"/>
                <a:gd name="connsiteY797" fmla="*/ 89852 h 435608"/>
                <a:gd name="connsiteX798" fmla="*/ 340492 w 696129"/>
                <a:gd name="connsiteY798" fmla="*/ 89203 h 435608"/>
                <a:gd name="connsiteX799" fmla="*/ 341070 w 696129"/>
                <a:gd name="connsiteY799" fmla="*/ 88162 h 435608"/>
                <a:gd name="connsiteX800" fmla="*/ 340804 w 696129"/>
                <a:gd name="connsiteY800" fmla="*/ 86723 h 435608"/>
                <a:gd name="connsiteX801" fmla="*/ 341767 w 696129"/>
                <a:gd name="connsiteY801" fmla="*/ 83500 h 435608"/>
                <a:gd name="connsiteX802" fmla="*/ 343957 w 696129"/>
                <a:gd name="connsiteY802" fmla="*/ 78477 h 435608"/>
                <a:gd name="connsiteX803" fmla="*/ 346570 w 696129"/>
                <a:gd name="connsiteY803" fmla="*/ 75754 h 435608"/>
                <a:gd name="connsiteX804" fmla="*/ 349614 w 696129"/>
                <a:gd name="connsiteY804" fmla="*/ 75332 h 435608"/>
                <a:gd name="connsiteX805" fmla="*/ 351601 w 696129"/>
                <a:gd name="connsiteY805" fmla="*/ 74385 h 435608"/>
                <a:gd name="connsiteX806" fmla="*/ 352540 w 696129"/>
                <a:gd name="connsiteY806" fmla="*/ 72914 h 435608"/>
                <a:gd name="connsiteX807" fmla="*/ 354167 w 696129"/>
                <a:gd name="connsiteY807" fmla="*/ 72758 h 435608"/>
                <a:gd name="connsiteX808" fmla="*/ 356490 w 696129"/>
                <a:gd name="connsiteY808" fmla="*/ 73908 h 435608"/>
                <a:gd name="connsiteX809" fmla="*/ 360269 w 696129"/>
                <a:gd name="connsiteY809" fmla="*/ 74651 h 435608"/>
                <a:gd name="connsiteX810" fmla="*/ 365503 w 696129"/>
                <a:gd name="connsiteY810" fmla="*/ 74980 h 435608"/>
                <a:gd name="connsiteX811" fmla="*/ 368593 w 696129"/>
                <a:gd name="connsiteY811" fmla="*/ 74870 h 435608"/>
                <a:gd name="connsiteX812" fmla="*/ 369540 w 696129"/>
                <a:gd name="connsiteY812" fmla="*/ 74307 h 435608"/>
                <a:gd name="connsiteX813" fmla="*/ 370033 w 696129"/>
                <a:gd name="connsiteY813" fmla="*/ 74338 h 435608"/>
                <a:gd name="connsiteX814" fmla="*/ 370072 w 696129"/>
                <a:gd name="connsiteY814" fmla="*/ 74956 h 435608"/>
                <a:gd name="connsiteX815" fmla="*/ 370846 w 696129"/>
                <a:gd name="connsiteY815" fmla="*/ 75222 h 435608"/>
                <a:gd name="connsiteX816" fmla="*/ 372356 w 696129"/>
                <a:gd name="connsiteY816" fmla="*/ 75128 h 435608"/>
                <a:gd name="connsiteX817" fmla="*/ 373671 w 696129"/>
                <a:gd name="connsiteY817" fmla="*/ 75989 h 435608"/>
                <a:gd name="connsiteX818" fmla="*/ 375360 w 696129"/>
                <a:gd name="connsiteY818" fmla="*/ 78719 h 435608"/>
                <a:gd name="connsiteX819" fmla="*/ 381165 w 696129"/>
                <a:gd name="connsiteY819" fmla="*/ 83085 h 435608"/>
                <a:gd name="connsiteX820" fmla="*/ 381173 w 696129"/>
                <a:gd name="connsiteY820" fmla="*/ 83085 h 435608"/>
                <a:gd name="connsiteX821" fmla="*/ 381666 w 696129"/>
                <a:gd name="connsiteY821" fmla="*/ 84579 h 435608"/>
                <a:gd name="connsiteX822" fmla="*/ 383685 w 696129"/>
                <a:gd name="connsiteY822" fmla="*/ 86731 h 435608"/>
                <a:gd name="connsiteX823" fmla="*/ 387409 w 696129"/>
                <a:gd name="connsiteY823" fmla="*/ 90040 h 435608"/>
                <a:gd name="connsiteX824" fmla="*/ 389513 w 696129"/>
                <a:gd name="connsiteY824" fmla="*/ 92888 h 435608"/>
                <a:gd name="connsiteX825" fmla="*/ 390006 w 696129"/>
                <a:gd name="connsiteY825" fmla="*/ 95282 h 435608"/>
                <a:gd name="connsiteX826" fmla="*/ 391907 w 696129"/>
                <a:gd name="connsiteY826" fmla="*/ 99060 h 435608"/>
                <a:gd name="connsiteX827" fmla="*/ 395216 w 696129"/>
                <a:gd name="connsiteY827" fmla="*/ 104216 h 435608"/>
                <a:gd name="connsiteX828" fmla="*/ 396687 w 696129"/>
                <a:gd name="connsiteY828" fmla="*/ 106993 h 435608"/>
                <a:gd name="connsiteX829" fmla="*/ 396327 w 696129"/>
                <a:gd name="connsiteY829" fmla="*/ 107392 h 435608"/>
                <a:gd name="connsiteX830" fmla="*/ 396586 w 696129"/>
                <a:gd name="connsiteY830" fmla="*/ 108840 h 435608"/>
                <a:gd name="connsiteX831" fmla="*/ 397470 w 696129"/>
                <a:gd name="connsiteY831" fmla="*/ 111335 h 435608"/>
                <a:gd name="connsiteX832" fmla="*/ 399105 w 696129"/>
                <a:gd name="connsiteY832" fmla="*/ 113447 h 435608"/>
                <a:gd name="connsiteX833" fmla="*/ 401506 w 696129"/>
                <a:gd name="connsiteY833" fmla="*/ 115177 h 435608"/>
                <a:gd name="connsiteX834" fmla="*/ 403932 w 696129"/>
                <a:gd name="connsiteY834" fmla="*/ 118275 h 435608"/>
                <a:gd name="connsiteX835" fmla="*/ 406380 w 696129"/>
                <a:gd name="connsiteY835" fmla="*/ 122742 h 435608"/>
                <a:gd name="connsiteX836" fmla="*/ 409353 w 696129"/>
                <a:gd name="connsiteY836" fmla="*/ 126137 h 435608"/>
                <a:gd name="connsiteX837" fmla="*/ 412843 w 696129"/>
                <a:gd name="connsiteY837" fmla="*/ 128453 h 435608"/>
                <a:gd name="connsiteX838" fmla="*/ 414814 w 696129"/>
                <a:gd name="connsiteY838" fmla="*/ 130612 h 435608"/>
                <a:gd name="connsiteX839" fmla="*/ 415276 w 696129"/>
                <a:gd name="connsiteY839" fmla="*/ 132607 h 435608"/>
                <a:gd name="connsiteX840" fmla="*/ 415244 w 696129"/>
                <a:gd name="connsiteY840" fmla="*/ 134313 h 435608"/>
                <a:gd name="connsiteX841" fmla="*/ 414712 w 696129"/>
                <a:gd name="connsiteY841" fmla="*/ 135729 h 435608"/>
                <a:gd name="connsiteX842" fmla="*/ 414939 w 696129"/>
                <a:gd name="connsiteY842" fmla="*/ 137074 h 435608"/>
                <a:gd name="connsiteX843" fmla="*/ 415917 w 696129"/>
                <a:gd name="connsiteY843" fmla="*/ 138350 h 435608"/>
                <a:gd name="connsiteX844" fmla="*/ 416246 w 696129"/>
                <a:gd name="connsiteY844" fmla="*/ 139914 h 435608"/>
                <a:gd name="connsiteX845" fmla="*/ 415862 w 696129"/>
                <a:gd name="connsiteY845" fmla="*/ 142081 h 435608"/>
                <a:gd name="connsiteX846" fmla="*/ 415886 w 696129"/>
                <a:gd name="connsiteY846" fmla="*/ 142692 h 435608"/>
                <a:gd name="connsiteX847" fmla="*/ 415886 w 696129"/>
                <a:gd name="connsiteY847" fmla="*/ 142692 h 435608"/>
                <a:gd name="connsiteX848" fmla="*/ 416168 w 696129"/>
                <a:gd name="connsiteY848" fmla="*/ 143185 h 435608"/>
                <a:gd name="connsiteX849" fmla="*/ 419266 w 696129"/>
                <a:gd name="connsiteY849" fmla="*/ 146908 h 435608"/>
                <a:gd name="connsiteX850" fmla="*/ 420862 w 696129"/>
                <a:gd name="connsiteY850" fmla="*/ 149913 h 435608"/>
                <a:gd name="connsiteX851" fmla="*/ 422129 w 696129"/>
                <a:gd name="connsiteY851" fmla="*/ 154701 h 435608"/>
                <a:gd name="connsiteX852" fmla="*/ 422137 w 696129"/>
                <a:gd name="connsiteY852" fmla="*/ 154740 h 435608"/>
                <a:gd name="connsiteX853" fmla="*/ 423545 w 696129"/>
                <a:gd name="connsiteY853" fmla="*/ 157603 h 435608"/>
                <a:gd name="connsiteX854" fmla="*/ 425579 w 696129"/>
                <a:gd name="connsiteY854" fmla="*/ 158769 h 435608"/>
                <a:gd name="connsiteX855" fmla="*/ 428701 w 696129"/>
                <a:gd name="connsiteY855" fmla="*/ 159207 h 435608"/>
                <a:gd name="connsiteX856" fmla="*/ 431071 w 696129"/>
                <a:gd name="connsiteY856" fmla="*/ 160200 h 435608"/>
                <a:gd name="connsiteX857" fmla="*/ 432691 w 696129"/>
                <a:gd name="connsiteY857" fmla="*/ 161757 h 435608"/>
                <a:gd name="connsiteX858" fmla="*/ 434740 w 696129"/>
                <a:gd name="connsiteY858" fmla="*/ 162696 h 435608"/>
                <a:gd name="connsiteX859" fmla="*/ 437205 w 696129"/>
                <a:gd name="connsiteY859" fmla="*/ 163017 h 435608"/>
                <a:gd name="connsiteX860" fmla="*/ 439567 w 696129"/>
                <a:gd name="connsiteY860" fmla="*/ 164050 h 435608"/>
                <a:gd name="connsiteX861" fmla="*/ 441836 w 696129"/>
                <a:gd name="connsiteY861" fmla="*/ 165779 h 435608"/>
                <a:gd name="connsiteX862" fmla="*/ 446061 w 696129"/>
                <a:gd name="connsiteY862" fmla="*/ 166913 h 435608"/>
                <a:gd name="connsiteX863" fmla="*/ 452241 w 696129"/>
                <a:gd name="connsiteY863" fmla="*/ 167461 h 435608"/>
                <a:gd name="connsiteX864" fmla="*/ 456943 w 696129"/>
                <a:gd name="connsiteY864" fmla="*/ 168869 h 435608"/>
                <a:gd name="connsiteX865" fmla="*/ 460174 w 696129"/>
                <a:gd name="connsiteY865" fmla="*/ 171138 h 435608"/>
                <a:gd name="connsiteX866" fmla="*/ 461590 w 696129"/>
                <a:gd name="connsiteY866" fmla="*/ 171599 h 435608"/>
                <a:gd name="connsiteX867" fmla="*/ 461974 w 696129"/>
                <a:gd name="connsiteY867" fmla="*/ 171630 h 435608"/>
                <a:gd name="connsiteX868" fmla="*/ 462154 w 696129"/>
                <a:gd name="connsiteY868" fmla="*/ 171286 h 435608"/>
                <a:gd name="connsiteX869" fmla="*/ 462396 w 696129"/>
                <a:gd name="connsiteY869" fmla="*/ 170645 h 435608"/>
                <a:gd name="connsiteX870" fmla="*/ 463648 w 696129"/>
                <a:gd name="connsiteY870" fmla="*/ 169909 h 435608"/>
                <a:gd name="connsiteX871" fmla="*/ 466683 w 696129"/>
                <a:gd name="connsiteY871" fmla="*/ 169424 h 435608"/>
                <a:gd name="connsiteX872" fmla="*/ 81395 w 696129"/>
                <a:gd name="connsiteY872" fmla="*/ 26099 h 435608"/>
                <a:gd name="connsiteX873" fmla="*/ 80667 w 696129"/>
                <a:gd name="connsiteY873" fmla="*/ 26208 h 435608"/>
                <a:gd name="connsiteX874" fmla="*/ 79306 w 696129"/>
                <a:gd name="connsiteY874" fmla="*/ 25027 h 435608"/>
                <a:gd name="connsiteX875" fmla="*/ 79408 w 696129"/>
                <a:gd name="connsiteY875" fmla="*/ 23940 h 435608"/>
                <a:gd name="connsiteX876" fmla="*/ 79705 w 696129"/>
                <a:gd name="connsiteY876" fmla="*/ 23830 h 435608"/>
                <a:gd name="connsiteX877" fmla="*/ 81066 w 696129"/>
                <a:gd name="connsiteY877" fmla="*/ 24785 h 435608"/>
                <a:gd name="connsiteX878" fmla="*/ 81528 w 696129"/>
                <a:gd name="connsiteY878" fmla="*/ 25622 h 435608"/>
                <a:gd name="connsiteX879" fmla="*/ 81395 w 696129"/>
                <a:gd name="connsiteY879" fmla="*/ 26099 h 435608"/>
                <a:gd name="connsiteX880" fmla="*/ 115177 w 696129"/>
                <a:gd name="connsiteY880" fmla="*/ 93302 h 435608"/>
                <a:gd name="connsiteX881" fmla="*/ 115020 w 696129"/>
                <a:gd name="connsiteY881" fmla="*/ 93740 h 435608"/>
                <a:gd name="connsiteX882" fmla="*/ 112775 w 696129"/>
                <a:gd name="connsiteY882" fmla="*/ 92191 h 435608"/>
                <a:gd name="connsiteX883" fmla="*/ 107690 w 696129"/>
                <a:gd name="connsiteY883" fmla="*/ 86918 h 435608"/>
                <a:gd name="connsiteX884" fmla="*/ 105843 w 696129"/>
                <a:gd name="connsiteY884" fmla="*/ 84274 h 435608"/>
                <a:gd name="connsiteX885" fmla="*/ 105538 w 696129"/>
                <a:gd name="connsiteY885" fmla="*/ 83030 h 435608"/>
                <a:gd name="connsiteX886" fmla="*/ 105695 w 696129"/>
                <a:gd name="connsiteY886" fmla="*/ 80261 h 435608"/>
                <a:gd name="connsiteX887" fmla="*/ 107439 w 696129"/>
                <a:gd name="connsiteY887" fmla="*/ 80589 h 435608"/>
                <a:gd name="connsiteX888" fmla="*/ 109458 w 696129"/>
                <a:gd name="connsiteY888" fmla="*/ 82443 h 435608"/>
                <a:gd name="connsiteX889" fmla="*/ 110334 w 696129"/>
                <a:gd name="connsiteY889" fmla="*/ 84164 h 435608"/>
                <a:gd name="connsiteX890" fmla="*/ 110373 w 696129"/>
                <a:gd name="connsiteY890" fmla="*/ 86128 h 435608"/>
                <a:gd name="connsiteX891" fmla="*/ 114144 w 696129"/>
                <a:gd name="connsiteY891" fmla="*/ 87059 h 435608"/>
                <a:gd name="connsiteX892" fmla="*/ 114676 w 696129"/>
                <a:gd name="connsiteY892" fmla="*/ 91307 h 435608"/>
                <a:gd name="connsiteX893" fmla="*/ 115177 w 696129"/>
                <a:gd name="connsiteY893" fmla="*/ 93302 h 435608"/>
                <a:gd name="connsiteX894" fmla="*/ 136089 w 696129"/>
                <a:gd name="connsiteY894" fmla="*/ 94476 h 435608"/>
                <a:gd name="connsiteX895" fmla="*/ 134438 w 696129"/>
                <a:gd name="connsiteY895" fmla="*/ 100359 h 435608"/>
                <a:gd name="connsiteX896" fmla="*/ 132748 w 696129"/>
                <a:gd name="connsiteY896" fmla="*/ 100265 h 435608"/>
                <a:gd name="connsiteX897" fmla="*/ 129259 w 696129"/>
                <a:gd name="connsiteY897" fmla="*/ 98411 h 435608"/>
                <a:gd name="connsiteX898" fmla="*/ 128891 w 696129"/>
                <a:gd name="connsiteY898" fmla="*/ 97253 h 435608"/>
                <a:gd name="connsiteX899" fmla="*/ 130229 w 696129"/>
                <a:gd name="connsiteY899" fmla="*/ 90415 h 435608"/>
                <a:gd name="connsiteX900" fmla="*/ 131246 w 696129"/>
                <a:gd name="connsiteY900" fmla="*/ 89516 h 435608"/>
                <a:gd name="connsiteX901" fmla="*/ 134289 w 696129"/>
                <a:gd name="connsiteY901" fmla="*/ 88593 h 435608"/>
                <a:gd name="connsiteX902" fmla="*/ 134766 w 696129"/>
                <a:gd name="connsiteY902" fmla="*/ 89437 h 435608"/>
                <a:gd name="connsiteX903" fmla="*/ 135087 w 696129"/>
                <a:gd name="connsiteY903" fmla="*/ 91456 h 435608"/>
                <a:gd name="connsiteX904" fmla="*/ 136089 w 696129"/>
                <a:gd name="connsiteY904" fmla="*/ 94476 h 435608"/>
                <a:gd name="connsiteX905" fmla="*/ 3481 w 696129"/>
                <a:gd name="connsiteY905" fmla="*/ 96056 h 435608"/>
                <a:gd name="connsiteX906" fmla="*/ 2543 w 696129"/>
                <a:gd name="connsiteY906" fmla="*/ 97011 h 435608"/>
                <a:gd name="connsiteX907" fmla="*/ 23 w 696129"/>
                <a:gd name="connsiteY907" fmla="*/ 91800 h 435608"/>
                <a:gd name="connsiteX908" fmla="*/ 0 w 696129"/>
                <a:gd name="connsiteY908" fmla="*/ 90541 h 435608"/>
                <a:gd name="connsiteX909" fmla="*/ 735 w 696129"/>
                <a:gd name="connsiteY909" fmla="*/ 89915 h 435608"/>
                <a:gd name="connsiteX910" fmla="*/ 1956 w 696129"/>
                <a:gd name="connsiteY910" fmla="*/ 90032 h 435608"/>
                <a:gd name="connsiteX911" fmla="*/ 1956 w 696129"/>
                <a:gd name="connsiteY911" fmla="*/ 91339 h 435608"/>
                <a:gd name="connsiteX912" fmla="*/ 2981 w 696129"/>
                <a:gd name="connsiteY912" fmla="*/ 92442 h 435608"/>
                <a:gd name="connsiteX913" fmla="*/ 3380 w 696129"/>
                <a:gd name="connsiteY913" fmla="*/ 93521 h 435608"/>
                <a:gd name="connsiteX914" fmla="*/ 3481 w 696129"/>
                <a:gd name="connsiteY914" fmla="*/ 96056 h 435608"/>
                <a:gd name="connsiteX915" fmla="*/ 70935 w 696129"/>
                <a:gd name="connsiteY915" fmla="*/ 117743 h 435608"/>
                <a:gd name="connsiteX916" fmla="*/ 70638 w 696129"/>
                <a:gd name="connsiteY916" fmla="*/ 118541 h 435608"/>
                <a:gd name="connsiteX917" fmla="*/ 66929 w 696129"/>
                <a:gd name="connsiteY917" fmla="*/ 116890 h 435608"/>
                <a:gd name="connsiteX918" fmla="*/ 68964 w 696129"/>
                <a:gd name="connsiteY918" fmla="*/ 114003 h 435608"/>
                <a:gd name="connsiteX919" fmla="*/ 68666 w 696129"/>
                <a:gd name="connsiteY919" fmla="*/ 110968 h 435608"/>
                <a:gd name="connsiteX920" fmla="*/ 69550 w 696129"/>
                <a:gd name="connsiteY920" fmla="*/ 110334 h 435608"/>
                <a:gd name="connsiteX921" fmla="*/ 70356 w 696129"/>
                <a:gd name="connsiteY921" fmla="*/ 111335 h 435608"/>
                <a:gd name="connsiteX922" fmla="*/ 71420 w 696129"/>
                <a:gd name="connsiteY922" fmla="*/ 115200 h 435608"/>
                <a:gd name="connsiteX923" fmla="*/ 70935 w 696129"/>
                <a:gd name="connsiteY923" fmla="*/ 117743 h 435608"/>
                <a:gd name="connsiteX924" fmla="*/ 160302 w 696129"/>
                <a:gd name="connsiteY924" fmla="*/ 167985 h 435608"/>
                <a:gd name="connsiteX925" fmla="*/ 160576 w 696129"/>
                <a:gd name="connsiteY925" fmla="*/ 168861 h 435608"/>
                <a:gd name="connsiteX926" fmla="*/ 160427 w 696129"/>
                <a:gd name="connsiteY926" fmla="*/ 169111 h 435608"/>
                <a:gd name="connsiteX927" fmla="*/ 159528 w 696129"/>
                <a:gd name="connsiteY927" fmla="*/ 168501 h 435608"/>
                <a:gd name="connsiteX928" fmla="*/ 158010 w 696129"/>
                <a:gd name="connsiteY928" fmla="*/ 172131 h 435608"/>
                <a:gd name="connsiteX929" fmla="*/ 157564 w 696129"/>
                <a:gd name="connsiteY929" fmla="*/ 172460 h 435608"/>
                <a:gd name="connsiteX930" fmla="*/ 158479 w 696129"/>
                <a:gd name="connsiteY930" fmla="*/ 167492 h 435608"/>
                <a:gd name="connsiteX931" fmla="*/ 159442 w 696129"/>
                <a:gd name="connsiteY931" fmla="*/ 166780 h 435608"/>
                <a:gd name="connsiteX932" fmla="*/ 160506 w 696129"/>
                <a:gd name="connsiteY932" fmla="*/ 166639 h 435608"/>
                <a:gd name="connsiteX933" fmla="*/ 160302 w 696129"/>
                <a:gd name="connsiteY933" fmla="*/ 167985 h 435608"/>
                <a:gd name="connsiteX934" fmla="*/ 139288 w 696129"/>
                <a:gd name="connsiteY934" fmla="*/ 203605 h 435608"/>
                <a:gd name="connsiteX935" fmla="*/ 138842 w 696129"/>
                <a:gd name="connsiteY935" fmla="*/ 203871 h 435608"/>
                <a:gd name="connsiteX936" fmla="*/ 136965 w 696129"/>
                <a:gd name="connsiteY936" fmla="*/ 201093 h 435608"/>
                <a:gd name="connsiteX937" fmla="*/ 136683 w 696129"/>
                <a:gd name="connsiteY937" fmla="*/ 199185 h 435608"/>
                <a:gd name="connsiteX938" fmla="*/ 135917 w 696129"/>
                <a:gd name="connsiteY938" fmla="*/ 198379 h 435608"/>
                <a:gd name="connsiteX939" fmla="*/ 134023 w 696129"/>
                <a:gd name="connsiteY939" fmla="*/ 197737 h 435608"/>
                <a:gd name="connsiteX940" fmla="*/ 135658 w 696129"/>
                <a:gd name="connsiteY940" fmla="*/ 193849 h 435608"/>
                <a:gd name="connsiteX941" fmla="*/ 137043 w 696129"/>
                <a:gd name="connsiteY941" fmla="*/ 185783 h 435608"/>
                <a:gd name="connsiteX942" fmla="*/ 137653 w 696129"/>
                <a:gd name="connsiteY942" fmla="*/ 187262 h 435608"/>
                <a:gd name="connsiteX943" fmla="*/ 136190 w 696129"/>
                <a:gd name="connsiteY943" fmla="*/ 195429 h 435608"/>
                <a:gd name="connsiteX944" fmla="*/ 136261 w 696129"/>
                <a:gd name="connsiteY944" fmla="*/ 196493 h 435608"/>
                <a:gd name="connsiteX945" fmla="*/ 136941 w 696129"/>
                <a:gd name="connsiteY945" fmla="*/ 197487 h 435608"/>
                <a:gd name="connsiteX946" fmla="*/ 137677 w 696129"/>
                <a:gd name="connsiteY946" fmla="*/ 199169 h 435608"/>
                <a:gd name="connsiteX947" fmla="*/ 137763 w 696129"/>
                <a:gd name="connsiteY947" fmla="*/ 200984 h 435608"/>
                <a:gd name="connsiteX948" fmla="*/ 139054 w 696129"/>
                <a:gd name="connsiteY948" fmla="*/ 202674 h 435608"/>
                <a:gd name="connsiteX949" fmla="*/ 139288 w 696129"/>
                <a:gd name="connsiteY949" fmla="*/ 203605 h 435608"/>
                <a:gd name="connsiteX950" fmla="*/ 172006 w 696129"/>
                <a:gd name="connsiteY950" fmla="*/ 192597 h 435608"/>
                <a:gd name="connsiteX951" fmla="*/ 172632 w 696129"/>
                <a:gd name="connsiteY951" fmla="*/ 195289 h 435608"/>
                <a:gd name="connsiteX952" fmla="*/ 171505 w 696129"/>
                <a:gd name="connsiteY952" fmla="*/ 194889 h 435608"/>
                <a:gd name="connsiteX953" fmla="*/ 170034 w 696129"/>
                <a:gd name="connsiteY953" fmla="*/ 193427 h 435608"/>
                <a:gd name="connsiteX954" fmla="*/ 169025 w 696129"/>
                <a:gd name="connsiteY954" fmla="*/ 191557 h 435608"/>
                <a:gd name="connsiteX955" fmla="*/ 169119 w 696129"/>
                <a:gd name="connsiteY955" fmla="*/ 190720 h 435608"/>
                <a:gd name="connsiteX956" fmla="*/ 169315 w 696129"/>
                <a:gd name="connsiteY956" fmla="*/ 190563 h 435608"/>
                <a:gd name="connsiteX957" fmla="*/ 171404 w 696129"/>
                <a:gd name="connsiteY957" fmla="*/ 191666 h 435608"/>
                <a:gd name="connsiteX958" fmla="*/ 172006 w 696129"/>
                <a:gd name="connsiteY958" fmla="*/ 192597 h 435608"/>
                <a:gd name="connsiteX959" fmla="*/ 147159 w 696129"/>
                <a:gd name="connsiteY959" fmla="*/ 207258 h 435608"/>
                <a:gd name="connsiteX960" fmla="*/ 146862 w 696129"/>
                <a:gd name="connsiteY960" fmla="*/ 208393 h 435608"/>
                <a:gd name="connsiteX961" fmla="*/ 140251 w 696129"/>
                <a:gd name="connsiteY961" fmla="*/ 203910 h 435608"/>
                <a:gd name="connsiteX962" fmla="*/ 141839 w 696129"/>
                <a:gd name="connsiteY962" fmla="*/ 203487 h 435608"/>
                <a:gd name="connsiteX963" fmla="*/ 143685 w 696129"/>
                <a:gd name="connsiteY963" fmla="*/ 203800 h 435608"/>
                <a:gd name="connsiteX964" fmla="*/ 147159 w 696129"/>
                <a:gd name="connsiteY964" fmla="*/ 207258 h 435608"/>
                <a:gd name="connsiteX965" fmla="*/ 188740 w 696129"/>
                <a:gd name="connsiteY965" fmla="*/ 213063 h 435608"/>
                <a:gd name="connsiteX966" fmla="*/ 188263 w 696129"/>
                <a:gd name="connsiteY966" fmla="*/ 213142 h 435608"/>
                <a:gd name="connsiteX967" fmla="*/ 187137 w 696129"/>
                <a:gd name="connsiteY967" fmla="*/ 211874 h 435608"/>
                <a:gd name="connsiteX968" fmla="*/ 186644 w 696129"/>
                <a:gd name="connsiteY968" fmla="*/ 208753 h 435608"/>
                <a:gd name="connsiteX969" fmla="*/ 186871 w 696129"/>
                <a:gd name="connsiteY969" fmla="*/ 208424 h 435608"/>
                <a:gd name="connsiteX970" fmla="*/ 188991 w 696129"/>
                <a:gd name="connsiteY970" fmla="*/ 212289 h 435608"/>
                <a:gd name="connsiteX971" fmla="*/ 188952 w 696129"/>
                <a:gd name="connsiteY971" fmla="*/ 212766 h 435608"/>
                <a:gd name="connsiteX972" fmla="*/ 188740 w 696129"/>
                <a:gd name="connsiteY972" fmla="*/ 213063 h 435608"/>
                <a:gd name="connsiteX973" fmla="*/ 261256 w 696129"/>
                <a:gd name="connsiteY973" fmla="*/ 273265 h 435608"/>
                <a:gd name="connsiteX974" fmla="*/ 260614 w 696129"/>
                <a:gd name="connsiteY974" fmla="*/ 275197 h 435608"/>
                <a:gd name="connsiteX975" fmla="*/ 258956 w 696129"/>
                <a:gd name="connsiteY975" fmla="*/ 274423 h 435608"/>
                <a:gd name="connsiteX976" fmla="*/ 258361 w 696129"/>
                <a:gd name="connsiteY976" fmla="*/ 273210 h 435608"/>
                <a:gd name="connsiteX977" fmla="*/ 258244 w 696129"/>
                <a:gd name="connsiteY977" fmla="*/ 271223 h 435608"/>
                <a:gd name="connsiteX978" fmla="*/ 259167 w 696129"/>
                <a:gd name="connsiteY978" fmla="*/ 270886 h 435608"/>
                <a:gd name="connsiteX979" fmla="*/ 260505 w 696129"/>
                <a:gd name="connsiteY979" fmla="*/ 271731 h 435608"/>
                <a:gd name="connsiteX980" fmla="*/ 260778 w 696129"/>
                <a:gd name="connsiteY980" fmla="*/ 272295 h 435608"/>
                <a:gd name="connsiteX981" fmla="*/ 261256 w 696129"/>
                <a:gd name="connsiteY981" fmla="*/ 273265 h 435608"/>
                <a:gd name="connsiteX982" fmla="*/ 695738 w 696129"/>
                <a:gd name="connsiteY982" fmla="*/ 281980 h 435608"/>
                <a:gd name="connsiteX983" fmla="*/ 696129 w 696129"/>
                <a:gd name="connsiteY983" fmla="*/ 283114 h 435608"/>
                <a:gd name="connsiteX984" fmla="*/ 695746 w 696129"/>
                <a:gd name="connsiteY984" fmla="*/ 282981 h 435608"/>
                <a:gd name="connsiteX985" fmla="*/ 695245 w 696129"/>
                <a:gd name="connsiteY985" fmla="*/ 282129 h 435608"/>
                <a:gd name="connsiteX986" fmla="*/ 694885 w 696129"/>
                <a:gd name="connsiteY986" fmla="*/ 281065 h 435608"/>
                <a:gd name="connsiteX987" fmla="*/ 695190 w 696129"/>
                <a:gd name="connsiteY987" fmla="*/ 281041 h 435608"/>
                <a:gd name="connsiteX988" fmla="*/ 695456 w 696129"/>
                <a:gd name="connsiteY988" fmla="*/ 281409 h 435608"/>
                <a:gd name="connsiteX989" fmla="*/ 695738 w 696129"/>
                <a:gd name="connsiteY989" fmla="*/ 281980 h 435608"/>
                <a:gd name="connsiteX990" fmla="*/ 690786 w 696129"/>
                <a:gd name="connsiteY990" fmla="*/ 303831 h 435608"/>
                <a:gd name="connsiteX991" fmla="*/ 689644 w 696129"/>
                <a:gd name="connsiteY991" fmla="*/ 304558 h 435608"/>
                <a:gd name="connsiteX992" fmla="*/ 689025 w 696129"/>
                <a:gd name="connsiteY992" fmla="*/ 301992 h 435608"/>
                <a:gd name="connsiteX993" fmla="*/ 689933 w 696129"/>
                <a:gd name="connsiteY993" fmla="*/ 299489 h 435608"/>
                <a:gd name="connsiteX994" fmla="*/ 691036 w 696129"/>
                <a:gd name="connsiteY994" fmla="*/ 298049 h 435608"/>
                <a:gd name="connsiteX995" fmla="*/ 693211 w 696129"/>
                <a:gd name="connsiteY995" fmla="*/ 297885 h 435608"/>
                <a:gd name="connsiteX996" fmla="*/ 694651 w 696129"/>
                <a:gd name="connsiteY996" fmla="*/ 297408 h 435608"/>
                <a:gd name="connsiteX997" fmla="*/ 694830 w 696129"/>
                <a:gd name="connsiteY997" fmla="*/ 298041 h 435608"/>
                <a:gd name="connsiteX998" fmla="*/ 693649 w 696129"/>
                <a:gd name="connsiteY998" fmla="*/ 299982 h 435608"/>
                <a:gd name="connsiteX999" fmla="*/ 690786 w 696129"/>
                <a:gd name="connsiteY999" fmla="*/ 303831 h 435608"/>
                <a:gd name="connsiteX1000" fmla="*/ 164378 w 696129"/>
                <a:gd name="connsiteY1000" fmla="*/ 339999 h 435608"/>
                <a:gd name="connsiteX1001" fmla="*/ 163056 w 696129"/>
                <a:gd name="connsiteY1001" fmla="*/ 340484 h 435608"/>
                <a:gd name="connsiteX1002" fmla="*/ 161108 w 696129"/>
                <a:gd name="connsiteY1002" fmla="*/ 339068 h 435608"/>
                <a:gd name="connsiteX1003" fmla="*/ 161624 w 696129"/>
                <a:gd name="connsiteY1003" fmla="*/ 337949 h 435608"/>
                <a:gd name="connsiteX1004" fmla="*/ 162735 w 696129"/>
                <a:gd name="connsiteY1004" fmla="*/ 337190 h 435608"/>
                <a:gd name="connsiteX1005" fmla="*/ 163776 w 696129"/>
                <a:gd name="connsiteY1005" fmla="*/ 338606 h 435608"/>
                <a:gd name="connsiteX1006" fmla="*/ 164378 w 696129"/>
                <a:gd name="connsiteY1006" fmla="*/ 339999 h 435608"/>
                <a:gd name="connsiteX1007" fmla="*/ 586625 w 696129"/>
                <a:gd name="connsiteY1007" fmla="*/ 341477 h 435608"/>
                <a:gd name="connsiteX1008" fmla="*/ 584152 w 696129"/>
                <a:gd name="connsiteY1008" fmla="*/ 342009 h 435608"/>
                <a:gd name="connsiteX1009" fmla="*/ 583714 w 696129"/>
                <a:gd name="connsiteY1009" fmla="*/ 341508 h 435608"/>
                <a:gd name="connsiteX1010" fmla="*/ 588698 w 696129"/>
                <a:gd name="connsiteY1010" fmla="*/ 339154 h 435608"/>
                <a:gd name="connsiteX1011" fmla="*/ 589550 w 696129"/>
                <a:gd name="connsiteY1011" fmla="*/ 339255 h 435608"/>
                <a:gd name="connsiteX1012" fmla="*/ 589848 w 696129"/>
                <a:gd name="connsiteY1012" fmla="*/ 339576 h 435608"/>
                <a:gd name="connsiteX1013" fmla="*/ 587266 w 696129"/>
                <a:gd name="connsiteY1013" fmla="*/ 340695 h 435608"/>
                <a:gd name="connsiteX1014" fmla="*/ 586625 w 696129"/>
                <a:gd name="connsiteY1014" fmla="*/ 341477 h 43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696129" h="435608">
                  <a:moveTo>
                    <a:pt x="466683" y="169424"/>
                  </a:moveTo>
                  <a:lnTo>
                    <a:pt x="466284" y="174439"/>
                  </a:lnTo>
                  <a:lnTo>
                    <a:pt x="464954" y="178539"/>
                  </a:lnTo>
                  <a:lnTo>
                    <a:pt x="460581" y="187058"/>
                  </a:lnTo>
                  <a:lnTo>
                    <a:pt x="458758" y="192331"/>
                  </a:lnTo>
                  <a:lnTo>
                    <a:pt x="455230" y="207337"/>
                  </a:lnTo>
                  <a:lnTo>
                    <a:pt x="454142" y="217132"/>
                  </a:lnTo>
                  <a:lnTo>
                    <a:pt x="453884" y="221732"/>
                  </a:lnTo>
                  <a:lnTo>
                    <a:pt x="453579" y="222381"/>
                  </a:lnTo>
                  <a:lnTo>
                    <a:pt x="453908" y="223054"/>
                  </a:lnTo>
                  <a:lnTo>
                    <a:pt x="453063" y="233201"/>
                  </a:lnTo>
                  <a:lnTo>
                    <a:pt x="453517" y="241838"/>
                  </a:lnTo>
                  <a:lnTo>
                    <a:pt x="453227" y="243176"/>
                  </a:lnTo>
                  <a:lnTo>
                    <a:pt x="451944" y="245773"/>
                  </a:lnTo>
                  <a:lnTo>
                    <a:pt x="451044" y="249364"/>
                  </a:lnTo>
                  <a:lnTo>
                    <a:pt x="451396" y="250960"/>
                  </a:lnTo>
                  <a:lnTo>
                    <a:pt x="451381" y="252063"/>
                  </a:lnTo>
                  <a:lnTo>
                    <a:pt x="452695" y="257516"/>
                  </a:lnTo>
                  <a:lnTo>
                    <a:pt x="453118" y="261608"/>
                  </a:lnTo>
                  <a:lnTo>
                    <a:pt x="457037" y="268602"/>
                  </a:lnTo>
                  <a:lnTo>
                    <a:pt x="459236" y="271043"/>
                  </a:lnTo>
                  <a:lnTo>
                    <a:pt x="461966" y="273155"/>
                  </a:lnTo>
                  <a:lnTo>
                    <a:pt x="462967" y="274344"/>
                  </a:lnTo>
                  <a:lnTo>
                    <a:pt x="462474" y="277309"/>
                  </a:lnTo>
                  <a:lnTo>
                    <a:pt x="461364" y="278804"/>
                  </a:lnTo>
                  <a:lnTo>
                    <a:pt x="460886" y="281182"/>
                  </a:lnTo>
                  <a:lnTo>
                    <a:pt x="460339" y="279218"/>
                  </a:lnTo>
                  <a:lnTo>
                    <a:pt x="460550" y="276668"/>
                  </a:lnTo>
                  <a:lnTo>
                    <a:pt x="461418" y="275299"/>
                  </a:lnTo>
                  <a:lnTo>
                    <a:pt x="461450" y="274298"/>
                  </a:lnTo>
                  <a:lnTo>
                    <a:pt x="459846" y="273226"/>
                  </a:lnTo>
                  <a:lnTo>
                    <a:pt x="456912" y="269713"/>
                  </a:lnTo>
                  <a:lnTo>
                    <a:pt x="453329" y="263485"/>
                  </a:lnTo>
                  <a:lnTo>
                    <a:pt x="455879" y="273429"/>
                  </a:lnTo>
                  <a:lnTo>
                    <a:pt x="456756" y="275017"/>
                  </a:lnTo>
                  <a:lnTo>
                    <a:pt x="457436" y="275674"/>
                  </a:lnTo>
                  <a:lnTo>
                    <a:pt x="458578" y="276371"/>
                  </a:lnTo>
                  <a:lnTo>
                    <a:pt x="458876" y="277450"/>
                  </a:lnTo>
                  <a:lnTo>
                    <a:pt x="458884" y="278248"/>
                  </a:lnTo>
                  <a:lnTo>
                    <a:pt x="462028" y="285133"/>
                  </a:lnTo>
                  <a:lnTo>
                    <a:pt x="465588" y="292237"/>
                  </a:lnTo>
                  <a:lnTo>
                    <a:pt x="465776" y="294177"/>
                  </a:lnTo>
                  <a:lnTo>
                    <a:pt x="467200" y="296563"/>
                  </a:lnTo>
                  <a:lnTo>
                    <a:pt x="476267" y="306499"/>
                  </a:lnTo>
                  <a:lnTo>
                    <a:pt x="481814" y="313900"/>
                  </a:lnTo>
                  <a:lnTo>
                    <a:pt x="483739" y="320909"/>
                  </a:lnTo>
                  <a:lnTo>
                    <a:pt x="484896" y="323092"/>
                  </a:lnTo>
                  <a:lnTo>
                    <a:pt x="485467" y="326081"/>
                  </a:lnTo>
                  <a:lnTo>
                    <a:pt x="489098" y="329429"/>
                  </a:lnTo>
                  <a:lnTo>
                    <a:pt x="490209" y="331589"/>
                  </a:lnTo>
                  <a:lnTo>
                    <a:pt x="492156" y="332785"/>
                  </a:lnTo>
                  <a:lnTo>
                    <a:pt x="493729" y="336400"/>
                  </a:lnTo>
                  <a:lnTo>
                    <a:pt x="496686" y="338512"/>
                  </a:lnTo>
                  <a:lnTo>
                    <a:pt x="495982" y="338551"/>
                  </a:lnTo>
                  <a:lnTo>
                    <a:pt x="493393" y="337487"/>
                  </a:lnTo>
                  <a:lnTo>
                    <a:pt x="493565" y="338191"/>
                  </a:lnTo>
                  <a:lnTo>
                    <a:pt x="495740" y="339686"/>
                  </a:lnTo>
                  <a:lnTo>
                    <a:pt x="500003" y="341157"/>
                  </a:lnTo>
                  <a:lnTo>
                    <a:pt x="501067" y="341157"/>
                  </a:lnTo>
                  <a:lnTo>
                    <a:pt x="499385" y="340390"/>
                  </a:lnTo>
                  <a:lnTo>
                    <a:pt x="497962" y="339357"/>
                  </a:lnTo>
                  <a:lnTo>
                    <a:pt x="498462" y="339209"/>
                  </a:lnTo>
                  <a:lnTo>
                    <a:pt x="501443" y="340492"/>
                  </a:lnTo>
                  <a:lnTo>
                    <a:pt x="509775" y="340914"/>
                  </a:lnTo>
                  <a:lnTo>
                    <a:pt x="513444" y="343910"/>
                  </a:lnTo>
                  <a:lnTo>
                    <a:pt x="518201" y="345201"/>
                  </a:lnTo>
                  <a:lnTo>
                    <a:pt x="520759" y="349027"/>
                  </a:lnTo>
                  <a:lnTo>
                    <a:pt x="523732" y="353017"/>
                  </a:lnTo>
                  <a:lnTo>
                    <a:pt x="525633" y="353205"/>
                  </a:lnTo>
                  <a:lnTo>
                    <a:pt x="527112" y="353220"/>
                  </a:lnTo>
                  <a:lnTo>
                    <a:pt x="531571" y="352547"/>
                  </a:lnTo>
                  <a:lnTo>
                    <a:pt x="538503" y="350036"/>
                  </a:lnTo>
                  <a:lnTo>
                    <a:pt x="540889" y="348808"/>
                  </a:lnTo>
                  <a:lnTo>
                    <a:pt x="545544" y="347141"/>
                  </a:lnTo>
                  <a:lnTo>
                    <a:pt x="552671" y="346836"/>
                  </a:lnTo>
                  <a:lnTo>
                    <a:pt x="554877" y="347306"/>
                  </a:lnTo>
                  <a:lnTo>
                    <a:pt x="560205" y="346265"/>
                  </a:lnTo>
                  <a:lnTo>
                    <a:pt x="562747" y="344990"/>
                  </a:lnTo>
                  <a:lnTo>
                    <a:pt x="563631" y="343832"/>
                  </a:lnTo>
                  <a:lnTo>
                    <a:pt x="564046" y="342979"/>
                  </a:lnTo>
                  <a:lnTo>
                    <a:pt x="568983" y="341759"/>
                  </a:lnTo>
                  <a:lnTo>
                    <a:pt x="569961" y="341516"/>
                  </a:lnTo>
                  <a:lnTo>
                    <a:pt x="574960" y="341297"/>
                  </a:lnTo>
                  <a:lnTo>
                    <a:pt x="577377" y="340844"/>
                  </a:lnTo>
                  <a:lnTo>
                    <a:pt x="580217" y="340578"/>
                  </a:lnTo>
                  <a:lnTo>
                    <a:pt x="582267" y="342377"/>
                  </a:lnTo>
                  <a:lnTo>
                    <a:pt x="582267" y="343253"/>
                  </a:lnTo>
                  <a:lnTo>
                    <a:pt x="580898" y="344082"/>
                  </a:lnTo>
                  <a:lnTo>
                    <a:pt x="581539" y="344888"/>
                  </a:lnTo>
                  <a:lnTo>
                    <a:pt x="583972" y="346218"/>
                  </a:lnTo>
                  <a:lnTo>
                    <a:pt x="588432" y="346758"/>
                  </a:lnTo>
                  <a:lnTo>
                    <a:pt x="589879" y="346547"/>
                  </a:lnTo>
                  <a:lnTo>
                    <a:pt x="591937" y="344583"/>
                  </a:lnTo>
                  <a:lnTo>
                    <a:pt x="595559" y="342682"/>
                  </a:lnTo>
                  <a:lnTo>
                    <a:pt x="595481" y="340468"/>
                  </a:lnTo>
                  <a:lnTo>
                    <a:pt x="594831" y="339255"/>
                  </a:lnTo>
                  <a:lnTo>
                    <a:pt x="593783" y="339177"/>
                  </a:lnTo>
                  <a:lnTo>
                    <a:pt x="593533" y="338497"/>
                  </a:lnTo>
                  <a:lnTo>
                    <a:pt x="594268" y="336869"/>
                  </a:lnTo>
                  <a:lnTo>
                    <a:pt x="594080" y="336322"/>
                  </a:lnTo>
                  <a:lnTo>
                    <a:pt x="591827" y="337886"/>
                  </a:lnTo>
                  <a:lnTo>
                    <a:pt x="591311" y="337886"/>
                  </a:lnTo>
                  <a:lnTo>
                    <a:pt x="591561" y="337159"/>
                  </a:lnTo>
                  <a:lnTo>
                    <a:pt x="592031" y="336580"/>
                  </a:lnTo>
                  <a:lnTo>
                    <a:pt x="598633" y="333169"/>
                  </a:lnTo>
                  <a:lnTo>
                    <a:pt x="600323" y="331768"/>
                  </a:lnTo>
                  <a:lnTo>
                    <a:pt x="602608" y="330532"/>
                  </a:lnTo>
                  <a:lnTo>
                    <a:pt x="607341" y="325893"/>
                  </a:lnTo>
                  <a:lnTo>
                    <a:pt x="608350" y="317146"/>
                  </a:lnTo>
                  <a:lnTo>
                    <a:pt x="609297" y="315613"/>
                  </a:lnTo>
                  <a:lnTo>
                    <a:pt x="612434" y="312922"/>
                  </a:lnTo>
                  <a:lnTo>
                    <a:pt x="612770" y="312108"/>
                  </a:lnTo>
                  <a:lnTo>
                    <a:pt x="612974" y="310277"/>
                  </a:lnTo>
                  <a:lnTo>
                    <a:pt x="612888" y="305669"/>
                  </a:lnTo>
                  <a:lnTo>
                    <a:pt x="613060" y="302039"/>
                  </a:lnTo>
                  <a:lnTo>
                    <a:pt x="612927" y="297932"/>
                  </a:lnTo>
                  <a:lnTo>
                    <a:pt x="613490" y="294263"/>
                  </a:lnTo>
                  <a:lnTo>
                    <a:pt x="613999" y="293238"/>
                  </a:lnTo>
                  <a:lnTo>
                    <a:pt x="615798" y="287355"/>
                  </a:lnTo>
                  <a:lnTo>
                    <a:pt x="619538" y="284750"/>
                  </a:lnTo>
                  <a:lnTo>
                    <a:pt x="626023" y="281659"/>
                  </a:lnTo>
                  <a:lnTo>
                    <a:pt x="627510" y="281151"/>
                  </a:lnTo>
                  <a:lnTo>
                    <a:pt x="648171" y="277880"/>
                  </a:lnTo>
                  <a:lnTo>
                    <a:pt x="651074" y="277083"/>
                  </a:lnTo>
                  <a:lnTo>
                    <a:pt x="654626" y="274962"/>
                  </a:lnTo>
                  <a:lnTo>
                    <a:pt x="657223" y="274243"/>
                  </a:lnTo>
                  <a:lnTo>
                    <a:pt x="661956" y="274298"/>
                  </a:lnTo>
                  <a:lnTo>
                    <a:pt x="663411" y="274016"/>
                  </a:lnTo>
                  <a:lnTo>
                    <a:pt x="663701" y="273726"/>
                  </a:lnTo>
                  <a:lnTo>
                    <a:pt x="663709" y="273437"/>
                  </a:lnTo>
                  <a:lnTo>
                    <a:pt x="664585" y="273147"/>
                  </a:lnTo>
                  <a:lnTo>
                    <a:pt x="667323" y="273429"/>
                  </a:lnTo>
                  <a:lnTo>
                    <a:pt x="672440" y="274712"/>
                  </a:lnTo>
                  <a:lnTo>
                    <a:pt x="674302" y="275033"/>
                  </a:lnTo>
                  <a:lnTo>
                    <a:pt x="678878" y="276519"/>
                  </a:lnTo>
                  <a:lnTo>
                    <a:pt x="683917" y="277114"/>
                  </a:lnTo>
                  <a:lnTo>
                    <a:pt x="684637" y="276856"/>
                  </a:lnTo>
                  <a:lnTo>
                    <a:pt x="685301" y="276402"/>
                  </a:lnTo>
                  <a:lnTo>
                    <a:pt x="685810" y="275534"/>
                  </a:lnTo>
                  <a:lnTo>
                    <a:pt x="685286" y="274775"/>
                  </a:lnTo>
                  <a:lnTo>
                    <a:pt x="684793" y="274829"/>
                  </a:lnTo>
                  <a:lnTo>
                    <a:pt x="683940" y="275236"/>
                  </a:lnTo>
                  <a:lnTo>
                    <a:pt x="682923" y="275275"/>
                  </a:lnTo>
                  <a:lnTo>
                    <a:pt x="680928" y="274649"/>
                  </a:lnTo>
                  <a:lnTo>
                    <a:pt x="681327" y="274125"/>
                  </a:lnTo>
                  <a:lnTo>
                    <a:pt x="683361" y="274172"/>
                  </a:lnTo>
                  <a:lnTo>
                    <a:pt x="684668" y="273922"/>
                  </a:lnTo>
                  <a:lnTo>
                    <a:pt x="686600" y="273007"/>
                  </a:lnTo>
                  <a:lnTo>
                    <a:pt x="688658" y="273695"/>
                  </a:lnTo>
                  <a:lnTo>
                    <a:pt x="691365" y="276730"/>
                  </a:lnTo>
                  <a:lnTo>
                    <a:pt x="693289" y="277693"/>
                  </a:lnTo>
                  <a:lnTo>
                    <a:pt x="693446" y="282089"/>
                  </a:lnTo>
                  <a:lnTo>
                    <a:pt x="693735" y="282895"/>
                  </a:lnTo>
                  <a:lnTo>
                    <a:pt x="694439" y="284053"/>
                  </a:lnTo>
                  <a:lnTo>
                    <a:pt x="693477" y="287456"/>
                  </a:lnTo>
                  <a:lnTo>
                    <a:pt x="692397" y="290265"/>
                  </a:lnTo>
                  <a:lnTo>
                    <a:pt x="691044" y="292565"/>
                  </a:lnTo>
                  <a:lnTo>
                    <a:pt x="688118" y="296187"/>
                  </a:lnTo>
                  <a:lnTo>
                    <a:pt x="684566" y="299082"/>
                  </a:lnTo>
                  <a:lnTo>
                    <a:pt x="680169" y="305505"/>
                  </a:lnTo>
                  <a:lnTo>
                    <a:pt x="679168" y="308509"/>
                  </a:lnTo>
                  <a:lnTo>
                    <a:pt x="679191" y="310919"/>
                  </a:lnTo>
                  <a:lnTo>
                    <a:pt x="679935" y="313243"/>
                  </a:lnTo>
                  <a:lnTo>
                    <a:pt x="679723" y="314103"/>
                  </a:lnTo>
                  <a:lnTo>
                    <a:pt x="679184" y="314971"/>
                  </a:lnTo>
                  <a:lnTo>
                    <a:pt x="678292" y="314893"/>
                  </a:lnTo>
                  <a:lnTo>
                    <a:pt x="676555" y="316004"/>
                  </a:lnTo>
                  <a:lnTo>
                    <a:pt x="674317" y="319306"/>
                  </a:lnTo>
                  <a:lnTo>
                    <a:pt x="674270" y="320307"/>
                  </a:lnTo>
                  <a:lnTo>
                    <a:pt x="675248" y="321230"/>
                  </a:lnTo>
                  <a:lnTo>
                    <a:pt x="676524" y="320784"/>
                  </a:lnTo>
                  <a:lnTo>
                    <a:pt x="678182" y="320745"/>
                  </a:lnTo>
                  <a:lnTo>
                    <a:pt x="679113" y="320471"/>
                  </a:lnTo>
                  <a:lnTo>
                    <a:pt x="680091" y="320542"/>
                  </a:lnTo>
                  <a:lnTo>
                    <a:pt x="679872" y="322435"/>
                  </a:lnTo>
                  <a:lnTo>
                    <a:pt x="678824" y="323781"/>
                  </a:lnTo>
                  <a:lnTo>
                    <a:pt x="678159" y="324203"/>
                  </a:lnTo>
                  <a:lnTo>
                    <a:pt x="676969" y="324430"/>
                  </a:lnTo>
                  <a:lnTo>
                    <a:pt x="675640" y="325197"/>
                  </a:lnTo>
                  <a:lnTo>
                    <a:pt x="674959" y="325901"/>
                  </a:lnTo>
                  <a:lnTo>
                    <a:pt x="675022" y="328084"/>
                  </a:lnTo>
                  <a:lnTo>
                    <a:pt x="675757" y="328256"/>
                  </a:lnTo>
                  <a:lnTo>
                    <a:pt x="677322" y="326628"/>
                  </a:lnTo>
                  <a:lnTo>
                    <a:pt x="678229" y="326707"/>
                  </a:lnTo>
                  <a:lnTo>
                    <a:pt x="678409" y="327395"/>
                  </a:lnTo>
                  <a:lnTo>
                    <a:pt x="676383" y="332973"/>
                  </a:lnTo>
                  <a:lnTo>
                    <a:pt x="675076" y="338692"/>
                  </a:lnTo>
                  <a:lnTo>
                    <a:pt x="673308" y="342001"/>
                  </a:lnTo>
                  <a:lnTo>
                    <a:pt x="672682" y="346813"/>
                  </a:lnTo>
                  <a:lnTo>
                    <a:pt x="671751" y="348862"/>
                  </a:lnTo>
                  <a:lnTo>
                    <a:pt x="670672" y="350889"/>
                  </a:lnTo>
                  <a:lnTo>
                    <a:pt x="670038" y="350779"/>
                  </a:lnTo>
                  <a:lnTo>
                    <a:pt x="668333" y="346938"/>
                  </a:lnTo>
                  <a:lnTo>
                    <a:pt x="666588" y="345952"/>
                  </a:lnTo>
                  <a:lnTo>
                    <a:pt x="666205" y="345021"/>
                  </a:lnTo>
                  <a:lnTo>
                    <a:pt x="667198" y="340359"/>
                  </a:lnTo>
                  <a:lnTo>
                    <a:pt x="666744" y="337777"/>
                  </a:lnTo>
                  <a:lnTo>
                    <a:pt x="665821" y="337878"/>
                  </a:lnTo>
                  <a:lnTo>
                    <a:pt x="664663" y="339294"/>
                  </a:lnTo>
                  <a:lnTo>
                    <a:pt x="663122" y="340523"/>
                  </a:lnTo>
                  <a:lnTo>
                    <a:pt x="663153" y="342299"/>
                  </a:lnTo>
                  <a:lnTo>
                    <a:pt x="661385" y="345248"/>
                  </a:lnTo>
                  <a:lnTo>
                    <a:pt x="660947" y="346218"/>
                  </a:lnTo>
                  <a:lnTo>
                    <a:pt x="659265" y="345991"/>
                  </a:lnTo>
                  <a:lnTo>
                    <a:pt x="657309" y="346117"/>
                  </a:lnTo>
                  <a:lnTo>
                    <a:pt x="655956" y="346829"/>
                  </a:lnTo>
                  <a:lnTo>
                    <a:pt x="654571" y="350404"/>
                  </a:lnTo>
                  <a:lnTo>
                    <a:pt x="651113" y="355434"/>
                  </a:lnTo>
                  <a:lnTo>
                    <a:pt x="649736" y="357867"/>
                  </a:lnTo>
                  <a:lnTo>
                    <a:pt x="648610" y="358704"/>
                  </a:lnTo>
                  <a:lnTo>
                    <a:pt x="647726" y="359033"/>
                  </a:lnTo>
                  <a:lnTo>
                    <a:pt x="646740" y="358462"/>
                  </a:lnTo>
                  <a:lnTo>
                    <a:pt x="644377" y="357085"/>
                  </a:lnTo>
                  <a:lnTo>
                    <a:pt x="642554" y="357742"/>
                  </a:lnTo>
                  <a:lnTo>
                    <a:pt x="641921" y="359322"/>
                  </a:lnTo>
                  <a:lnTo>
                    <a:pt x="641944" y="361317"/>
                  </a:lnTo>
                  <a:lnTo>
                    <a:pt x="637328" y="361317"/>
                  </a:lnTo>
                  <a:lnTo>
                    <a:pt x="629489" y="361310"/>
                  </a:lnTo>
                  <a:lnTo>
                    <a:pt x="619506" y="361302"/>
                  </a:lnTo>
                  <a:lnTo>
                    <a:pt x="609884" y="361294"/>
                  </a:lnTo>
                  <a:lnTo>
                    <a:pt x="601825" y="361286"/>
                  </a:lnTo>
                  <a:lnTo>
                    <a:pt x="601794" y="365769"/>
                  </a:lnTo>
                  <a:lnTo>
                    <a:pt x="601771" y="369735"/>
                  </a:lnTo>
                  <a:lnTo>
                    <a:pt x="601747" y="374195"/>
                  </a:lnTo>
                  <a:lnTo>
                    <a:pt x="597303" y="374156"/>
                  </a:lnTo>
                  <a:lnTo>
                    <a:pt x="592602" y="374117"/>
                  </a:lnTo>
                  <a:lnTo>
                    <a:pt x="592977" y="374563"/>
                  </a:lnTo>
                  <a:lnTo>
                    <a:pt x="594589" y="375400"/>
                  </a:lnTo>
                  <a:lnTo>
                    <a:pt x="596678" y="377395"/>
                  </a:lnTo>
                  <a:lnTo>
                    <a:pt x="599142" y="380501"/>
                  </a:lnTo>
                  <a:lnTo>
                    <a:pt x="602131" y="382973"/>
                  </a:lnTo>
                  <a:lnTo>
                    <a:pt x="605643" y="384811"/>
                  </a:lnTo>
                  <a:lnTo>
                    <a:pt x="607951" y="386611"/>
                  </a:lnTo>
                  <a:lnTo>
                    <a:pt x="609070" y="388371"/>
                  </a:lnTo>
                  <a:lnTo>
                    <a:pt x="609633" y="389865"/>
                  </a:lnTo>
                  <a:lnTo>
                    <a:pt x="609633" y="391101"/>
                  </a:lnTo>
                  <a:lnTo>
                    <a:pt x="610916" y="392079"/>
                  </a:lnTo>
                  <a:lnTo>
                    <a:pt x="613209" y="392729"/>
                  </a:lnTo>
                  <a:lnTo>
                    <a:pt x="614398" y="393832"/>
                  </a:lnTo>
                  <a:lnTo>
                    <a:pt x="614398" y="394731"/>
                  </a:lnTo>
                  <a:lnTo>
                    <a:pt x="613670" y="396773"/>
                  </a:lnTo>
                  <a:lnTo>
                    <a:pt x="613459" y="399026"/>
                  </a:lnTo>
                  <a:lnTo>
                    <a:pt x="613740" y="401060"/>
                  </a:lnTo>
                  <a:lnTo>
                    <a:pt x="612098" y="401092"/>
                  </a:lnTo>
                  <a:lnTo>
                    <a:pt x="608115" y="401092"/>
                  </a:lnTo>
                  <a:lnTo>
                    <a:pt x="602052" y="401100"/>
                  </a:lnTo>
                  <a:lnTo>
                    <a:pt x="596474" y="401100"/>
                  </a:lnTo>
                  <a:lnTo>
                    <a:pt x="592077" y="401100"/>
                  </a:lnTo>
                  <a:lnTo>
                    <a:pt x="585435" y="401107"/>
                  </a:lnTo>
                  <a:lnTo>
                    <a:pt x="583612" y="404237"/>
                  </a:lnTo>
                  <a:lnTo>
                    <a:pt x="580585" y="409432"/>
                  </a:lnTo>
                  <a:lnTo>
                    <a:pt x="577839" y="414134"/>
                  </a:lnTo>
                  <a:lnTo>
                    <a:pt x="575539" y="418084"/>
                  </a:lnTo>
                  <a:lnTo>
                    <a:pt x="575163" y="419125"/>
                  </a:lnTo>
                  <a:lnTo>
                    <a:pt x="575163" y="419970"/>
                  </a:lnTo>
                  <a:lnTo>
                    <a:pt x="578011" y="423662"/>
                  </a:lnTo>
                  <a:lnTo>
                    <a:pt x="577487" y="424734"/>
                  </a:lnTo>
                  <a:lnTo>
                    <a:pt x="576493" y="425298"/>
                  </a:lnTo>
                  <a:lnTo>
                    <a:pt x="576172" y="426166"/>
                  </a:lnTo>
                  <a:lnTo>
                    <a:pt x="576235" y="427574"/>
                  </a:lnTo>
                  <a:lnTo>
                    <a:pt x="575562" y="429444"/>
                  </a:lnTo>
                  <a:lnTo>
                    <a:pt x="575781" y="430735"/>
                  </a:lnTo>
                  <a:lnTo>
                    <a:pt x="576141" y="432323"/>
                  </a:lnTo>
                  <a:lnTo>
                    <a:pt x="575547" y="433700"/>
                  </a:lnTo>
                  <a:lnTo>
                    <a:pt x="575061" y="435030"/>
                  </a:lnTo>
                  <a:lnTo>
                    <a:pt x="574490" y="435609"/>
                  </a:lnTo>
                  <a:lnTo>
                    <a:pt x="573841" y="435108"/>
                  </a:lnTo>
                  <a:lnTo>
                    <a:pt x="567989" y="428975"/>
                  </a:lnTo>
                  <a:lnTo>
                    <a:pt x="561887" y="422223"/>
                  </a:lnTo>
                  <a:lnTo>
                    <a:pt x="559485" y="420017"/>
                  </a:lnTo>
                  <a:lnTo>
                    <a:pt x="557161" y="418343"/>
                  </a:lnTo>
                  <a:lnTo>
                    <a:pt x="554032" y="415229"/>
                  </a:lnTo>
                  <a:lnTo>
                    <a:pt x="545818" y="408383"/>
                  </a:lnTo>
                  <a:lnTo>
                    <a:pt x="541577" y="405254"/>
                  </a:lnTo>
                  <a:lnTo>
                    <a:pt x="537587" y="401506"/>
                  </a:lnTo>
                  <a:lnTo>
                    <a:pt x="534004" y="399425"/>
                  </a:lnTo>
                  <a:lnTo>
                    <a:pt x="530476" y="398072"/>
                  </a:lnTo>
                  <a:lnTo>
                    <a:pt x="528903" y="397290"/>
                  </a:lnTo>
                  <a:lnTo>
                    <a:pt x="527526" y="396265"/>
                  </a:lnTo>
                  <a:lnTo>
                    <a:pt x="526760" y="396202"/>
                  </a:lnTo>
                  <a:lnTo>
                    <a:pt x="526376" y="397595"/>
                  </a:lnTo>
                  <a:lnTo>
                    <a:pt x="527612" y="398291"/>
                  </a:lnTo>
                  <a:lnTo>
                    <a:pt x="529091" y="398886"/>
                  </a:lnTo>
                  <a:lnTo>
                    <a:pt x="530257" y="398925"/>
                  </a:lnTo>
                  <a:lnTo>
                    <a:pt x="531485" y="399418"/>
                  </a:lnTo>
                  <a:lnTo>
                    <a:pt x="535107" y="401319"/>
                  </a:lnTo>
                  <a:lnTo>
                    <a:pt x="535702" y="402297"/>
                  </a:lnTo>
                  <a:lnTo>
                    <a:pt x="525398" y="398495"/>
                  </a:lnTo>
                  <a:lnTo>
                    <a:pt x="521205" y="398142"/>
                  </a:lnTo>
                  <a:lnTo>
                    <a:pt x="520751" y="397548"/>
                  </a:lnTo>
                  <a:lnTo>
                    <a:pt x="522840" y="395561"/>
                  </a:lnTo>
                  <a:lnTo>
                    <a:pt x="522191" y="394841"/>
                  </a:lnTo>
                  <a:lnTo>
                    <a:pt x="521447" y="394739"/>
                  </a:lnTo>
                  <a:lnTo>
                    <a:pt x="519202" y="396116"/>
                  </a:lnTo>
                  <a:lnTo>
                    <a:pt x="518373" y="396210"/>
                  </a:lnTo>
                  <a:lnTo>
                    <a:pt x="518224" y="395302"/>
                  </a:lnTo>
                  <a:lnTo>
                    <a:pt x="518326" y="394450"/>
                  </a:lnTo>
                  <a:lnTo>
                    <a:pt x="516879" y="393198"/>
                  </a:lnTo>
                  <a:lnTo>
                    <a:pt x="515963" y="393245"/>
                  </a:lnTo>
                  <a:lnTo>
                    <a:pt x="515212" y="394121"/>
                  </a:lnTo>
                  <a:lnTo>
                    <a:pt x="513256" y="395772"/>
                  </a:lnTo>
                  <a:lnTo>
                    <a:pt x="513319" y="396421"/>
                  </a:lnTo>
                  <a:lnTo>
                    <a:pt x="517152" y="397125"/>
                  </a:lnTo>
                  <a:lnTo>
                    <a:pt x="518475" y="397524"/>
                  </a:lnTo>
                  <a:lnTo>
                    <a:pt x="518170" y="397962"/>
                  </a:lnTo>
                  <a:lnTo>
                    <a:pt x="514884" y="397955"/>
                  </a:lnTo>
                  <a:lnTo>
                    <a:pt x="510815" y="398706"/>
                  </a:lnTo>
                  <a:lnTo>
                    <a:pt x="503571" y="403298"/>
                  </a:lnTo>
                  <a:lnTo>
                    <a:pt x="496827" y="405270"/>
                  </a:lnTo>
                  <a:lnTo>
                    <a:pt x="487126" y="409682"/>
                  </a:lnTo>
                  <a:lnTo>
                    <a:pt x="482847" y="409909"/>
                  </a:lnTo>
                  <a:lnTo>
                    <a:pt x="480601" y="410613"/>
                  </a:lnTo>
                  <a:lnTo>
                    <a:pt x="474077" y="408923"/>
                  </a:lnTo>
                  <a:lnTo>
                    <a:pt x="465807" y="404777"/>
                  </a:lnTo>
                  <a:lnTo>
                    <a:pt x="453290" y="403470"/>
                  </a:lnTo>
                  <a:lnTo>
                    <a:pt x="444856" y="398033"/>
                  </a:lnTo>
                  <a:lnTo>
                    <a:pt x="436485" y="395795"/>
                  </a:lnTo>
                  <a:lnTo>
                    <a:pt x="431173" y="390569"/>
                  </a:lnTo>
                  <a:lnTo>
                    <a:pt x="427973" y="390342"/>
                  </a:lnTo>
                  <a:lnTo>
                    <a:pt x="425916" y="389505"/>
                  </a:lnTo>
                  <a:lnTo>
                    <a:pt x="418311" y="387612"/>
                  </a:lnTo>
                  <a:lnTo>
                    <a:pt x="410793" y="386360"/>
                  </a:lnTo>
                  <a:lnTo>
                    <a:pt x="403462" y="381784"/>
                  </a:lnTo>
                  <a:lnTo>
                    <a:pt x="398666" y="380328"/>
                  </a:lnTo>
                  <a:lnTo>
                    <a:pt x="394520" y="378506"/>
                  </a:lnTo>
                  <a:lnTo>
                    <a:pt x="385390" y="375392"/>
                  </a:lnTo>
                  <a:lnTo>
                    <a:pt x="382003" y="373663"/>
                  </a:lnTo>
                  <a:lnTo>
                    <a:pt x="378803" y="370987"/>
                  </a:lnTo>
                  <a:lnTo>
                    <a:pt x="373585" y="368218"/>
                  </a:lnTo>
                  <a:lnTo>
                    <a:pt x="371355" y="365902"/>
                  </a:lnTo>
                  <a:lnTo>
                    <a:pt x="368867" y="365073"/>
                  </a:lnTo>
                  <a:lnTo>
                    <a:pt x="365307" y="360707"/>
                  </a:lnTo>
                  <a:lnTo>
                    <a:pt x="363453" y="358869"/>
                  </a:lnTo>
                  <a:lnTo>
                    <a:pt x="361881" y="358008"/>
                  </a:lnTo>
                  <a:lnTo>
                    <a:pt x="360199" y="357711"/>
                  </a:lnTo>
                  <a:lnTo>
                    <a:pt x="355340" y="358063"/>
                  </a:lnTo>
                  <a:lnTo>
                    <a:pt x="348088" y="356131"/>
                  </a:lnTo>
                  <a:lnTo>
                    <a:pt x="344740" y="355638"/>
                  </a:lnTo>
                  <a:lnTo>
                    <a:pt x="337738" y="352790"/>
                  </a:lnTo>
                  <a:lnTo>
                    <a:pt x="328443" y="349606"/>
                  </a:lnTo>
                  <a:lnTo>
                    <a:pt x="325400" y="345944"/>
                  </a:lnTo>
                  <a:lnTo>
                    <a:pt x="322795" y="342526"/>
                  </a:lnTo>
                  <a:lnTo>
                    <a:pt x="318101" y="338019"/>
                  </a:lnTo>
                  <a:lnTo>
                    <a:pt x="315175" y="336095"/>
                  </a:lnTo>
                  <a:lnTo>
                    <a:pt x="310097" y="333810"/>
                  </a:lnTo>
                  <a:lnTo>
                    <a:pt x="307281" y="331956"/>
                  </a:lnTo>
                  <a:lnTo>
                    <a:pt x="302939" y="330532"/>
                  </a:lnTo>
                  <a:lnTo>
                    <a:pt x="295569" y="326918"/>
                  </a:lnTo>
                  <a:lnTo>
                    <a:pt x="293230" y="323820"/>
                  </a:lnTo>
                  <a:lnTo>
                    <a:pt x="291861" y="321066"/>
                  </a:lnTo>
                  <a:lnTo>
                    <a:pt x="287941" y="317717"/>
                  </a:lnTo>
                  <a:lnTo>
                    <a:pt x="283646" y="311466"/>
                  </a:lnTo>
                  <a:lnTo>
                    <a:pt x="282535" y="309159"/>
                  </a:lnTo>
                  <a:lnTo>
                    <a:pt x="281706" y="305615"/>
                  </a:lnTo>
                  <a:lnTo>
                    <a:pt x="280713" y="303557"/>
                  </a:lnTo>
                  <a:lnTo>
                    <a:pt x="279539" y="301946"/>
                  </a:lnTo>
                  <a:lnTo>
                    <a:pt x="280142" y="300772"/>
                  </a:lnTo>
                  <a:lnTo>
                    <a:pt x="282324" y="299324"/>
                  </a:lnTo>
                  <a:lnTo>
                    <a:pt x="285954" y="298996"/>
                  </a:lnTo>
                  <a:lnTo>
                    <a:pt x="288520" y="297431"/>
                  </a:lnTo>
                  <a:lnTo>
                    <a:pt x="288857" y="296140"/>
                  </a:lnTo>
                  <a:lnTo>
                    <a:pt x="288693" y="295342"/>
                  </a:lnTo>
                  <a:lnTo>
                    <a:pt x="287050" y="293371"/>
                  </a:lnTo>
                  <a:lnTo>
                    <a:pt x="285008" y="292847"/>
                  </a:lnTo>
                  <a:lnTo>
                    <a:pt x="283419" y="292815"/>
                  </a:lnTo>
                  <a:lnTo>
                    <a:pt x="283013" y="292065"/>
                  </a:lnTo>
                  <a:lnTo>
                    <a:pt x="284210" y="291243"/>
                  </a:lnTo>
                  <a:lnTo>
                    <a:pt x="285579" y="289318"/>
                  </a:lnTo>
                  <a:lnTo>
                    <a:pt x="287597" y="286971"/>
                  </a:lnTo>
                  <a:lnTo>
                    <a:pt x="289021" y="284804"/>
                  </a:lnTo>
                  <a:lnTo>
                    <a:pt x="289287" y="281745"/>
                  </a:lnTo>
                  <a:lnTo>
                    <a:pt x="289107" y="278686"/>
                  </a:lnTo>
                  <a:lnTo>
                    <a:pt x="289647" y="276097"/>
                  </a:lnTo>
                  <a:lnTo>
                    <a:pt x="284757" y="273108"/>
                  </a:lnTo>
                  <a:lnTo>
                    <a:pt x="284186" y="271833"/>
                  </a:lnTo>
                  <a:lnTo>
                    <a:pt x="282645" y="268398"/>
                  </a:lnTo>
                  <a:lnTo>
                    <a:pt x="279977" y="264409"/>
                  </a:lnTo>
                  <a:lnTo>
                    <a:pt x="280055" y="256421"/>
                  </a:lnTo>
                  <a:lnTo>
                    <a:pt x="276840" y="249317"/>
                  </a:lnTo>
                  <a:lnTo>
                    <a:pt x="273515" y="245781"/>
                  </a:lnTo>
                  <a:lnTo>
                    <a:pt x="271794" y="244545"/>
                  </a:lnTo>
                  <a:lnTo>
                    <a:pt x="267123" y="239045"/>
                  </a:lnTo>
                  <a:lnTo>
                    <a:pt x="263438" y="235845"/>
                  </a:lnTo>
                  <a:lnTo>
                    <a:pt x="259832" y="229813"/>
                  </a:lnTo>
                  <a:lnTo>
                    <a:pt x="256264" y="225972"/>
                  </a:lnTo>
                  <a:lnTo>
                    <a:pt x="251727" y="219518"/>
                  </a:lnTo>
                  <a:lnTo>
                    <a:pt x="248449" y="216295"/>
                  </a:lnTo>
                  <a:lnTo>
                    <a:pt x="233514" y="205381"/>
                  </a:lnTo>
                  <a:lnTo>
                    <a:pt x="234351" y="205381"/>
                  </a:lnTo>
                  <a:lnTo>
                    <a:pt x="238732" y="208064"/>
                  </a:lnTo>
                  <a:lnTo>
                    <a:pt x="239467" y="207845"/>
                  </a:lnTo>
                  <a:lnTo>
                    <a:pt x="239569" y="206539"/>
                  </a:lnTo>
                  <a:lnTo>
                    <a:pt x="239068" y="204974"/>
                  </a:lnTo>
                  <a:lnTo>
                    <a:pt x="238255" y="204598"/>
                  </a:lnTo>
                  <a:lnTo>
                    <a:pt x="237089" y="204950"/>
                  </a:lnTo>
                  <a:lnTo>
                    <a:pt x="235517" y="204622"/>
                  </a:lnTo>
                  <a:lnTo>
                    <a:pt x="234726" y="204106"/>
                  </a:lnTo>
                  <a:lnTo>
                    <a:pt x="232372" y="203777"/>
                  </a:lnTo>
                  <a:lnTo>
                    <a:pt x="229422" y="201954"/>
                  </a:lnTo>
                  <a:lnTo>
                    <a:pt x="228155" y="200061"/>
                  </a:lnTo>
                  <a:lnTo>
                    <a:pt x="228014" y="197902"/>
                  </a:lnTo>
                  <a:lnTo>
                    <a:pt x="223781" y="193294"/>
                  </a:lnTo>
                  <a:lnTo>
                    <a:pt x="222178" y="190720"/>
                  </a:lnTo>
                  <a:lnTo>
                    <a:pt x="222999" y="190907"/>
                  </a:lnTo>
                  <a:lnTo>
                    <a:pt x="224126" y="191940"/>
                  </a:lnTo>
                  <a:lnTo>
                    <a:pt x="225268" y="192237"/>
                  </a:lnTo>
                  <a:lnTo>
                    <a:pt x="226598" y="192245"/>
                  </a:lnTo>
                  <a:lnTo>
                    <a:pt x="227560" y="191831"/>
                  </a:lnTo>
                  <a:lnTo>
                    <a:pt x="227216" y="191064"/>
                  </a:lnTo>
                  <a:lnTo>
                    <a:pt x="226308" y="190422"/>
                  </a:lnTo>
                  <a:lnTo>
                    <a:pt x="220144" y="187989"/>
                  </a:lnTo>
                  <a:lnTo>
                    <a:pt x="218109" y="186284"/>
                  </a:lnTo>
                  <a:lnTo>
                    <a:pt x="213056" y="183436"/>
                  </a:lnTo>
                  <a:lnTo>
                    <a:pt x="211859" y="182435"/>
                  </a:lnTo>
                  <a:lnTo>
                    <a:pt x="211061" y="179681"/>
                  </a:lnTo>
                  <a:lnTo>
                    <a:pt x="209824" y="179548"/>
                  </a:lnTo>
                  <a:lnTo>
                    <a:pt x="208737" y="180315"/>
                  </a:lnTo>
                  <a:lnTo>
                    <a:pt x="205756" y="181065"/>
                  </a:lnTo>
                  <a:lnTo>
                    <a:pt x="204997" y="180189"/>
                  </a:lnTo>
                  <a:lnTo>
                    <a:pt x="204888" y="179344"/>
                  </a:lnTo>
                  <a:lnTo>
                    <a:pt x="206992" y="178453"/>
                  </a:lnTo>
                  <a:lnTo>
                    <a:pt x="208925" y="175847"/>
                  </a:lnTo>
                  <a:lnTo>
                    <a:pt x="208886" y="174940"/>
                  </a:lnTo>
                  <a:lnTo>
                    <a:pt x="207822" y="175988"/>
                  </a:lnTo>
                  <a:lnTo>
                    <a:pt x="206210" y="177154"/>
                  </a:lnTo>
                  <a:lnTo>
                    <a:pt x="204551" y="177803"/>
                  </a:lnTo>
                  <a:lnTo>
                    <a:pt x="202087" y="178343"/>
                  </a:lnTo>
                  <a:lnTo>
                    <a:pt x="200820" y="177952"/>
                  </a:lnTo>
                  <a:lnTo>
                    <a:pt x="199717" y="177365"/>
                  </a:lnTo>
                  <a:lnTo>
                    <a:pt x="197941" y="175089"/>
                  </a:lnTo>
                  <a:lnTo>
                    <a:pt x="197049" y="167672"/>
                  </a:lnTo>
                  <a:lnTo>
                    <a:pt x="198613" y="165098"/>
                  </a:lnTo>
                  <a:lnTo>
                    <a:pt x="200444" y="162547"/>
                  </a:lnTo>
                  <a:lnTo>
                    <a:pt x="202001" y="161037"/>
                  </a:lnTo>
                  <a:lnTo>
                    <a:pt x="202901" y="162180"/>
                  </a:lnTo>
                  <a:lnTo>
                    <a:pt x="203824" y="162321"/>
                  </a:lnTo>
                  <a:lnTo>
                    <a:pt x="203175" y="161030"/>
                  </a:lnTo>
                  <a:lnTo>
                    <a:pt x="201641" y="159825"/>
                  </a:lnTo>
                  <a:lnTo>
                    <a:pt x="201101" y="158620"/>
                  </a:lnTo>
                  <a:lnTo>
                    <a:pt x="201047" y="157517"/>
                  </a:lnTo>
                  <a:lnTo>
                    <a:pt x="200319" y="155467"/>
                  </a:lnTo>
                  <a:lnTo>
                    <a:pt x="195781" y="151156"/>
                  </a:lnTo>
                  <a:lnTo>
                    <a:pt x="191541" y="151485"/>
                  </a:lnTo>
                  <a:lnTo>
                    <a:pt x="189812" y="151336"/>
                  </a:lnTo>
                  <a:lnTo>
                    <a:pt x="188193" y="149694"/>
                  </a:lnTo>
                  <a:lnTo>
                    <a:pt x="186816" y="146924"/>
                  </a:lnTo>
                  <a:lnTo>
                    <a:pt x="186143" y="144601"/>
                  </a:lnTo>
                  <a:lnTo>
                    <a:pt x="186057" y="143364"/>
                  </a:lnTo>
                  <a:lnTo>
                    <a:pt x="185650" y="142120"/>
                  </a:lnTo>
                  <a:lnTo>
                    <a:pt x="178335" y="140086"/>
                  </a:lnTo>
                  <a:lnTo>
                    <a:pt x="176137" y="138342"/>
                  </a:lnTo>
                  <a:lnTo>
                    <a:pt x="173931" y="136143"/>
                  </a:lnTo>
                  <a:lnTo>
                    <a:pt x="173015" y="134352"/>
                  </a:lnTo>
                  <a:lnTo>
                    <a:pt x="172155" y="133030"/>
                  </a:lnTo>
                  <a:lnTo>
                    <a:pt x="171451" y="130714"/>
                  </a:lnTo>
                  <a:lnTo>
                    <a:pt x="170950" y="128015"/>
                  </a:lnTo>
                  <a:lnTo>
                    <a:pt x="171764" y="124518"/>
                  </a:lnTo>
                  <a:lnTo>
                    <a:pt x="172828" y="122828"/>
                  </a:lnTo>
                  <a:lnTo>
                    <a:pt x="167797" y="121568"/>
                  </a:lnTo>
                  <a:lnTo>
                    <a:pt x="165833" y="121513"/>
                  </a:lnTo>
                  <a:lnTo>
                    <a:pt x="164245" y="122225"/>
                  </a:lnTo>
                  <a:lnTo>
                    <a:pt x="162813" y="121310"/>
                  </a:lnTo>
                  <a:lnTo>
                    <a:pt x="159841" y="120293"/>
                  </a:lnTo>
                  <a:lnTo>
                    <a:pt x="156304" y="116624"/>
                  </a:lnTo>
                  <a:lnTo>
                    <a:pt x="152150" y="109958"/>
                  </a:lnTo>
                  <a:lnTo>
                    <a:pt x="147581" y="107815"/>
                  </a:lnTo>
                  <a:lnTo>
                    <a:pt x="146110" y="105491"/>
                  </a:lnTo>
                  <a:lnTo>
                    <a:pt x="144241" y="103395"/>
                  </a:lnTo>
                  <a:lnTo>
                    <a:pt x="142606" y="100797"/>
                  </a:lnTo>
                  <a:lnTo>
                    <a:pt x="142355" y="99663"/>
                  </a:lnTo>
                  <a:lnTo>
                    <a:pt x="141862" y="99029"/>
                  </a:lnTo>
                  <a:lnTo>
                    <a:pt x="139578" y="97214"/>
                  </a:lnTo>
                  <a:lnTo>
                    <a:pt x="137012" y="94139"/>
                  </a:lnTo>
                  <a:lnTo>
                    <a:pt x="136347" y="91667"/>
                  </a:lnTo>
                  <a:lnTo>
                    <a:pt x="135658" y="87881"/>
                  </a:lnTo>
                  <a:lnTo>
                    <a:pt x="133945" y="86543"/>
                  </a:lnTo>
                  <a:lnTo>
                    <a:pt x="132263" y="85925"/>
                  </a:lnTo>
                  <a:lnTo>
                    <a:pt x="131934" y="84117"/>
                  </a:lnTo>
                  <a:lnTo>
                    <a:pt x="132036" y="83108"/>
                  </a:lnTo>
                  <a:lnTo>
                    <a:pt x="131465" y="81192"/>
                  </a:lnTo>
                  <a:lnTo>
                    <a:pt x="127991" y="76591"/>
                  </a:lnTo>
                  <a:lnTo>
                    <a:pt x="126231" y="72805"/>
                  </a:lnTo>
                  <a:lnTo>
                    <a:pt x="125261" y="71624"/>
                  </a:lnTo>
                  <a:lnTo>
                    <a:pt x="124353" y="69895"/>
                  </a:lnTo>
                  <a:lnTo>
                    <a:pt x="123892" y="66350"/>
                  </a:lnTo>
                  <a:lnTo>
                    <a:pt x="122452" y="61938"/>
                  </a:lnTo>
                  <a:lnTo>
                    <a:pt x="119667" y="56626"/>
                  </a:lnTo>
                  <a:lnTo>
                    <a:pt x="117344" y="53043"/>
                  </a:lnTo>
                  <a:lnTo>
                    <a:pt x="116186" y="49428"/>
                  </a:lnTo>
                  <a:lnTo>
                    <a:pt x="116702" y="45744"/>
                  </a:lnTo>
                  <a:lnTo>
                    <a:pt x="116311" y="43467"/>
                  </a:lnTo>
                  <a:lnTo>
                    <a:pt x="116014" y="42935"/>
                  </a:lnTo>
                  <a:lnTo>
                    <a:pt x="116248" y="42192"/>
                  </a:lnTo>
                  <a:lnTo>
                    <a:pt x="117023" y="42606"/>
                  </a:lnTo>
                  <a:lnTo>
                    <a:pt x="117672" y="41941"/>
                  </a:lnTo>
                  <a:lnTo>
                    <a:pt x="117594" y="39587"/>
                  </a:lnTo>
                  <a:lnTo>
                    <a:pt x="116780" y="38875"/>
                  </a:lnTo>
                  <a:lnTo>
                    <a:pt x="114527" y="38139"/>
                  </a:lnTo>
                  <a:lnTo>
                    <a:pt x="113534" y="37631"/>
                  </a:lnTo>
                  <a:lnTo>
                    <a:pt x="108057" y="36668"/>
                  </a:lnTo>
                  <a:lnTo>
                    <a:pt x="104920" y="35331"/>
                  </a:lnTo>
                  <a:lnTo>
                    <a:pt x="104717" y="32217"/>
                  </a:lnTo>
                  <a:lnTo>
                    <a:pt x="103246" y="30785"/>
                  </a:lnTo>
                  <a:lnTo>
                    <a:pt x="101939" y="29901"/>
                  </a:lnTo>
                  <a:lnTo>
                    <a:pt x="97809" y="28063"/>
                  </a:lnTo>
                  <a:lnTo>
                    <a:pt x="97159" y="29001"/>
                  </a:lnTo>
                  <a:lnTo>
                    <a:pt x="96604" y="30738"/>
                  </a:lnTo>
                  <a:lnTo>
                    <a:pt x="94883" y="31114"/>
                  </a:lnTo>
                  <a:lnTo>
                    <a:pt x="93380" y="31192"/>
                  </a:lnTo>
                  <a:lnTo>
                    <a:pt x="90861" y="29987"/>
                  </a:lnTo>
                  <a:lnTo>
                    <a:pt x="84610" y="25395"/>
                  </a:lnTo>
                  <a:lnTo>
                    <a:pt x="83288" y="24659"/>
                  </a:lnTo>
                  <a:lnTo>
                    <a:pt x="81340" y="24268"/>
                  </a:lnTo>
                  <a:lnTo>
                    <a:pt x="80362" y="23502"/>
                  </a:lnTo>
                  <a:lnTo>
                    <a:pt x="76138" y="21076"/>
                  </a:lnTo>
                  <a:lnTo>
                    <a:pt x="76983" y="22367"/>
                  </a:lnTo>
                  <a:lnTo>
                    <a:pt x="78203" y="23705"/>
                  </a:lnTo>
                  <a:lnTo>
                    <a:pt x="79290" y="27593"/>
                  </a:lnTo>
                  <a:lnTo>
                    <a:pt x="78015" y="30394"/>
                  </a:lnTo>
                  <a:lnTo>
                    <a:pt x="77272" y="40158"/>
                  </a:lnTo>
                  <a:lnTo>
                    <a:pt x="78086" y="42098"/>
                  </a:lnTo>
                  <a:lnTo>
                    <a:pt x="79916" y="45204"/>
                  </a:lnTo>
                  <a:lnTo>
                    <a:pt x="81184" y="50125"/>
                  </a:lnTo>
                  <a:lnTo>
                    <a:pt x="81575" y="53786"/>
                  </a:lnTo>
                  <a:lnTo>
                    <a:pt x="82717" y="56689"/>
                  </a:lnTo>
                  <a:lnTo>
                    <a:pt x="82357" y="63495"/>
                  </a:lnTo>
                  <a:lnTo>
                    <a:pt x="82795" y="65560"/>
                  </a:lnTo>
                  <a:lnTo>
                    <a:pt x="84540" y="68948"/>
                  </a:lnTo>
                  <a:lnTo>
                    <a:pt x="87771" y="72124"/>
                  </a:lnTo>
                  <a:lnTo>
                    <a:pt x="88444" y="73790"/>
                  </a:lnTo>
                  <a:lnTo>
                    <a:pt x="92684" y="76208"/>
                  </a:lnTo>
                  <a:lnTo>
                    <a:pt x="95266" y="79345"/>
                  </a:lnTo>
                  <a:lnTo>
                    <a:pt x="100382" y="83617"/>
                  </a:lnTo>
                  <a:lnTo>
                    <a:pt x="101994" y="85416"/>
                  </a:lnTo>
                  <a:lnTo>
                    <a:pt x="106610" y="92058"/>
                  </a:lnTo>
                  <a:lnTo>
                    <a:pt x="106759" y="94030"/>
                  </a:lnTo>
                  <a:lnTo>
                    <a:pt x="107611" y="96447"/>
                  </a:lnTo>
                  <a:lnTo>
                    <a:pt x="110201" y="95946"/>
                  </a:lnTo>
                  <a:lnTo>
                    <a:pt x="111359" y="97785"/>
                  </a:lnTo>
                  <a:lnTo>
                    <a:pt x="111226" y="98630"/>
                  </a:lnTo>
                  <a:lnTo>
                    <a:pt x="111539" y="99279"/>
                  </a:lnTo>
                  <a:lnTo>
                    <a:pt x="112892" y="99139"/>
                  </a:lnTo>
                  <a:lnTo>
                    <a:pt x="114058" y="99639"/>
                  </a:lnTo>
                  <a:lnTo>
                    <a:pt x="116514" y="106782"/>
                  </a:lnTo>
                  <a:lnTo>
                    <a:pt x="117829" y="107760"/>
                  </a:lnTo>
                  <a:lnTo>
                    <a:pt x="119519" y="108175"/>
                  </a:lnTo>
                  <a:lnTo>
                    <a:pt x="121404" y="108965"/>
                  </a:lnTo>
                  <a:lnTo>
                    <a:pt x="121529" y="110788"/>
                  </a:lnTo>
                  <a:lnTo>
                    <a:pt x="121459" y="112243"/>
                  </a:lnTo>
                  <a:lnTo>
                    <a:pt x="123055" y="114347"/>
                  </a:lnTo>
                  <a:lnTo>
                    <a:pt x="122781" y="117195"/>
                  </a:lnTo>
                  <a:lnTo>
                    <a:pt x="124072" y="119605"/>
                  </a:lnTo>
                  <a:lnTo>
                    <a:pt x="123876" y="121936"/>
                  </a:lnTo>
                  <a:lnTo>
                    <a:pt x="124408" y="123774"/>
                  </a:lnTo>
                  <a:lnTo>
                    <a:pt x="128390" y="127937"/>
                  </a:lnTo>
                  <a:lnTo>
                    <a:pt x="133296" y="131238"/>
                  </a:lnTo>
                  <a:lnTo>
                    <a:pt x="134320" y="135565"/>
                  </a:lnTo>
                  <a:lnTo>
                    <a:pt x="136323" y="139515"/>
                  </a:lnTo>
                  <a:lnTo>
                    <a:pt x="138373" y="140509"/>
                  </a:lnTo>
                  <a:lnTo>
                    <a:pt x="140438" y="142144"/>
                  </a:lnTo>
                  <a:lnTo>
                    <a:pt x="140180" y="143849"/>
                  </a:lnTo>
                  <a:lnTo>
                    <a:pt x="140329" y="144890"/>
                  </a:lnTo>
                  <a:lnTo>
                    <a:pt x="143098" y="147996"/>
                  </a:lnTo>
                  <a:lnTo>
                    <a:pt x="143544" y="151947"/>
                  </a:lnTo>
                  <a:lnTo>
                    <a:pt x="145931" y="154536"/>
                  </a:lnTo>
                  <a:lnTo>
                    <a:pt x="146603" y="154740"/>
                  </a:lnTo>
                  <a:lnTo>
                    <a:pt x="147127" y="154333"/>
                  </a:lnTo>
                  <a:lnTo>
                    <a:pt x="145391" y="151735"/>
                  </a:lnTo>
                  <a:lnTo>
                    <a:pt x="144554" y="150046"/>
                  </a:lnTo>
                  <a:lnTo>
                    <a:pt x="144444" y="147386"/>
                  </a:lnTo>
                  <a:lnTo>
                    <a:pt x="145031" y="147033"/>
                  </a:lnTo>
                  <a:lnTo>
                    <a:pt x="149983" y="151243"/>
                  </a:lnTo>
                  <a:lnTo>
                    <a:pt x="150507" y="154380"/>
                  </a:lnTo>
                  <a:lnTo>
                    <a:pt x="152166" y="156156"/>
                  </a:lnTo>
                  <a:lnTo>
                    <a:pt x="152291" y="158550"/>
                  </a:lnTo>
                  <a:lnTo>
                    <a:pt x="153300" y="159974"/>
                  </a:lnTo>
                  <a:lnTo>
                    <a:pt x="153605" y="162039"/>
                  </a:lnTo>
                  <a:lnTo>
                    <a:pt x="155201" y="165442"/>
                  </a:lnTo>
                  <a:lnTo>
                    <a:pt x="155240" y="170160"/>
                  </a:lnTo>
                  <a:lnTo>
                    <a:pt x="156085" y="173594"/>
                  </a:lnTo>
                  <a:lnTo>
                    <a:pt x="159207" y="178859"/>
                  </a:lnTo>
                  <a:lnTo>
                    <a:pt x="161734" y="179962"/>
                  </a:lnTo>
                  <a:lnTo>
                    <a:pt x="162188" y="182544"/>
                  </a:lnTo>
                  <a:lnTo>
                    <a:pt x="164816" y="189210"/>
                  </a:lnTo>
                  <a:lnTo>
                    <a:pt x="167852" y="192816"/>
                  </a:lnTo>
                  <a:lnTo>
                    <a:pt x="169362" y="195875"/>
                  </a:lnTo>
                  <a:lnTo>
                    <a:pt x="169565" y="197776"/>
                  </a:lnTo>
                  <a:lnTo>
                    <a:pt x="168431" y="200593"/>
                  </a:lnTo>
                  <a:lnTo>
                    <a:pt x="168306" y="202549"/>
                  </a:lnTo>
                  <a:lnTo>
                    <a:pt x="169956" y="208510"/>
                  </a:lnTo>
                  <a:lnTo>
                    <a:pt x="172421" y="211561"/>
                  </a:lnTo>
                  <a:lnTo>
                    <a:pt x="175182" y="212297"/>
                  </a:lnTo>
                  <a:lnTo>
                    <a:pt x="175660" y="212735"/>
                  </a:lnTo>
                  <a:lnTo>
                    <a:pt x="175441" y="213548"/>
                  </a:lnTo>
                  <a:lnTo>
                    <a:pt x="176364" y="214276"/>
                  </a:lnTo>
                  <a:lnTo>
                    <a:pt x="177404" y="213345"/>
                  </a:lnTo>
                  <a:lnTo>
                    <a:pt x="177913" y="212023"/>
                  </a:lnTo>
                  <a:lnTo>
                    <a:pt x="177389" y="210482"/>
                  </a:lnTo>
                  <a:lnTo>
                    <a:pt x="177295" y="209363"/>
                  </a:lnTo>
                  <a:lnTo>
                    <a:pt x="177764" y="208557"/>
                  </a:lnTo>
                  <a:lnTo>
                    <a:pt x="178664" y="208440"/>
                  </a:lnTo>
                  <a:lnTo>
                    <a:pt x="183937" y="212508"/>
                  </a:lnTo>
                  <a:lnTo>
                    <a:pt x="184821" y="214072"/>
                  </a:lnTo>
                  <a:lnTo>
                    <a:pt x="186777" y="215895"/>
                  </a:lnTo>
                  <a:lnTo>
                    <a:pt x="188576" y="218141"/>
                  </a:lnTo>
                  <a:lnTo>
                    <a:pt x="189351" y="219909"/>
                  </a:lnTo>
                  <a:lnTo>
                    <a:pt x="190790" y="221372"/>
                  </a:lnTo>
                  <a:lnTo>
                    <a:pt x="191533" y="224767"/>
                  </a:lnTo>
                  <a:lnTo>
                    <a:pt x="195202" y="226285"/>
                  </a:lnTo>
                  <a:lnTo>
                    <a:pt x="197151" y="229086"/>
                  </a:lnTo>
                  <a:lnTo>
                    <a:pt x="197283" y="230862"/>
                  </a:lnTo>
                  <a:lnTo>
                    <a:pt x="196337" y="235399"/>
                  </a:lnTo>
                  <a:lnTo>
                    <a:pt x="195515" y="236706"/>
                  </a:lnTo>
                  <a:lnTo>
                    <a:pt x="192558" y="238638"/>
                  </a:lnTo>
                  <a:lnTo>
                    <a:pt x="190407" y="240930"/>
                  </a:lnTo>
                  <a:lnTo>
                    <a:pt x="188326" y="242346"/>
                  </a:lnTo>
                  <a:lnTo>
                    <a:pt x="186119" y="243207"/>
                  </a:lnTo>
                  <a:lnTo>
                    <a:pt x="184304" y="243011"/>
                  </a:lnTo>
                  <a:lnTo>
                    <a:pt x="182552" y="240375"/>
                  </a:lnTo>
                  <a:lnTo>
                    <a:pt x="180471" y="232387"/>
                  </a:lnTo>
                  <a:lnTo>
                    <a:pt x="179078" y="230705"/>
                  </a:lnTo>
                  <a:lnTo>
                    <a:pt x="178100" y="228194"/>
                  </a:lnTo>
                  <a:lnTo>
                    <a:pt x="176473" y="226113"/>
                  </a:lnTo>
                  <a:lnTo>
                    <a:pt x="170606" y="222960"/>
                  </a:lnTo>
                  <a:lnTo>
                    <a:pt x="167648" y="219627"/>
                  </a:lnTo>
                  <a:lnTo>
                    <a:pt x="164777" y="217398"/>
                  </a:lnTo>
                  <a:lnTo>
                    <a:pt x="161687" y="214167"/>
                  </a:lnTo>
                  <a:lnTo>
                    <a:pt x="153269" y="208808"/>
                  </a:lnTo>
                  <a:lnTo>
                    <a:pt x="149780" y="206077"/>
                  </a:lnTo>
                  <a:lnTo>
                    <a:pt x="147480" y="203370"/>
                  </a:lnTo>
                  <a:lnTo>
                    <a:pt x="146001" y="203409"/>
                  </a:lnTo>
                  <a:lnTo>
                    <a:pt x="144859" y="203691"/>
                  </a:lnTo>
                  <a:lnTo>
                    <a:pt x="144421" y="202948"/>
                  </a:lnTo>
                  <a:lnTo>
                    <a:pt x="144358" y="201539"/>
                  </a:lnTo>
                  <a:lnTo>
                    <a:pt x="143849" y="200624"/>
                  </a:lnTo>
                  <a:lnTo>
                    <a:pt x="138929" y="196540"/>
                  </a:lnTo>
                  <a:lnTo>
                    <a:pt x="137911" y="194279"/>
                  </a:lnTo>
                  <a:lnTo>
                    <a:pt x="137700" y="191651"/>
                  </a:lnTo>
                  <a:lnTo>
                    <a:pt x="138811" y="184875"/>
                  </a:lnTo>
                  <a:lnTo>
                    <a:pt x="139304" y="180901"/>
                  </a:lnTo>
                  <a:lnTo>
                    <a:pt x="138991" y="178852"/>
                  </a:lnTo>
                  <a:lnTo>
                    <a:pt x="138475" y="178570"/>
                  </a:lnTo>
                  <a:lnTo>
                    <a:pt x="138005" y="177459"/>
                  </a:lnTo>
                  <a:lnTo>
                    <a:pt x="137896" y="174181"/>
                  </a:lnTo>
                  <a:lnTo>
                    <a:pt x="136707" y="170613"/>
                  </a:lnTo>
                  <a:lnTo>
                    <a:pt x="132240" y="163283"/>
                  </a:lnTo>
                  <a:lnTo>
                    <a:pt x="128977" y="161836"/>
                  </a:lnTo>
                  <a:lnTo>
                    <a:pt x="126075" y="160779"/>
                  </a:lnTo>
                  <a:lnTo>
                    <a:pt x="118118" y="154278"/>
                  </a:lnTo>
                  <a:lnTo>
                    <a:pt x="115959" y="151023"/>
                  </a:lnTo>
                  <a:lnTo>
                    <a:pt x="115435" y="149169"/>
                  </a:lnTo>
                  <a:lnTo>
                    <a:pt x="115161" y="145398"/>
                  </a:lnTo>
                  <a:lnTo>
                    <a:pt x="114066" y="147581"/>
                  </a:lnTo>
                  <a:lnTo>
                    <a:pt x="112603" y="149201"/>
                  </a:lnTo>
                  <a:lnTo>
                    <a:pt x="109231" y="149083"/>
                  </a:lnTo>
                  <a:lnTo>
                    <a:pt x="105444" y="150906"/>
                  </a:lnTo>
                  <a:lnTo>
                    <a:pt x="103191" y="149193"/>
                  </a:lnTo>
                  <a:lnTo>
                    <a:pt x="101971" y="147245"/>
                  </a:lnTo>
                  <a:lnTo>
                    <a:pt x="100116" y="144906"/>
                  </a:lnTo>
                  <a:lnTo>
                    <a:pt x="98035" y="144444"/>
                  </a:lnTo>
                  <a:lnTo>
                    <a:pt x="96705" y="144381"/>
                  </a:lnTo>
                  <a:lnTo>
                    <a:pt x="94210" y="141479"/>
                  </a:lnTo>
                  <a:lnTo>
                    <a:pt x="92191" y="140556"/>
                  </a:lnTo>
                  <a:lnTo>
                    <a:pt x="89304" y="140196"/>
                  </a:lnTo>
                  <a:lnTo>
                    <a:pt x="86848" y="138725"/>
                  </a:lnTo>
                  <a:lnTo>
                    <a:pt x="86089" y="137114"/>
                  </a:lnTo>
                  <a:lnTo>
                    <a:pt x="85682" y="134837"/>
                  </a:lnTo>
                  <a:lnTo>
                    <a:pt x="84767" y="133491"/>
                  </a:lnTo>
                  <a:lnTo>
                    <a:pt x="80910" y="130823"/>
                  </a:lnTo>
                  <a:lnTo>
                    <a:pt x="77773" y="127874"/>
                  </a:lnTo>
                  <a:lnTo>
                    <a:pt x="74816" y="125981"/>
                  </a:lnTo>
                  <a:lnTo>
                    <a:pt x="73947" y="124432"/>
                  </a:lnTo>
                  <a:lnTo>
                    <a:pt x="73877" y="123368"/>
                  </a:lnTo>
                  <a:lnTo>
                    <a:pt x="78555" y="123665"/>
                  </a:lnTo>
                  <a:lnTo>
                    <a:pt x="84118" y="124799"/>
                  </a:lnTo>
                  <a:lnTo>
                    <a:pt x="86785" y="124479"/>
                  </a:lnTo>
                  <a:lnTo>
                    <a:pt x="88444" y="123383"/>
                  </a:lnTo>
                  <a:lnTo>
                    <a:pt x="90032" y="122593"/>
                  </a:lnTo>
                  <a:lnTo>
                    <a:pt x="90282" y="123446"/>
                  </a:lnTo>
                  <a:lnTo>
                    <a:pt x="89993" y="124995"/>
                  </a:lnTo>
                  <a:lnTo>
                    <a:pt x="91519" y="126419"/>
                  </a:lnTo>
                  <a:lnTo>
                    <a:pt x="93615" y="127569"/>
                  </a:lnTo>
                  <a:lnTo>
                    <a:pt x="95102" y="127459"/>
                  </a:lnTo>
                  <a:lnTo>
                    <a:pt x="93654" y="126200"/>
                  </a:lnTo>
                  <a:lnTo>
                    <a:pt x="92770" y="123634"/>
                  </a:lnTo>
                  <a:lnTo>
                    <a:pt x="93169" y="122711"/>
                  </a:lnTo>
                  <a:lnTo>
                    <a:pt x="93146" y="121428"/>
                  </a:lnTo>
                  <a:lnTo>
                    <a:pt x="91073" y="121717"/>
                  </a:lnTo>
                  <a:lnTo>
                    <a:pt x="90783" y="121067"/>
                  </a:lnTo>
                  <a:lnTo>
                    <a:pt x="92559" y="119112"/>
                  </a:lnTo>
                  <a:lnTo>
                    <a:pt x="94593" y="113964"/>
                  </a:lnTo>
                  <a:lnTo>
                    <a:pt x="95563" y="108879"/>
                  </a:lnTo>
                  <a:lnTo>
                    <a:pt x="93435" y="104419"/>
                  </a:lnTo>
                  <a:lnTo>
                    <a:pt x="89844" y="101321"/>
                  </a:lnTo>
                  <a:lnTo>
                    <a:pt x="82052" y="92223"/>
                  </a:lnTo>
                  <a:lnTo>
                    <a:pt x="77397" y="87536"/>
                  </a:lnTo>
                  <a:lnTo>
                    <a:pt x="76052" y="85792"/>
                  </a:lnTo>
                  <a:lnTo>
                    <a:pt x="74816" y="84970"/>
                  </a:lnTo>
                  <a:lnTo>
                    <a:pt x="71021" y="83899"/>
                  </a:lnTo>
                  <a:lnTo>
                    <a:pt x="67837" y="81270"/>
                  </a:lnTo>
                  <a:lnTo>
                    <a:pt x="62259" y="77546"/>
                  </a:lnTo>
                  <a:lnTo>
                    <a:pt x="59873" y="75621"/>
                  </a:lnTo>
                  <a:lnTo>
                    <a:pt x="58230" y="71107"/>
                  </a:lnTo>
                  <a:lnTo>
                    <a:pt x="56923" y="70489"/>
                  </a:lnTo>
                  <a:lnTo>
                    <a:pt x="57338" y="67360"/>
                  </a:lnTo>
                  <a:lnTo>
                    <a:pt x="56767" y="61813"/>
                  </a:lnTo>
                  <a:lnTo>
                    <a:pt x="55828" y="60389"/>
                  </a:lnTo>
                  <a:lnTo>
                    <a:pt x="52808" y="59004"/>
                  </a:lnTo>
                  <a:lnTo>
                    <a:pt x="52088" y="55226"/>
                  </a:lnTo>
                  <a:lnTo>
                    <a:pt x="51940" y="51627"/>
                  </a:lnTo>
                  <a:lnTo>
                    <a:pt x="51353" y="49115"/>
                  </a:lnTo>
                  <a:lnTo>
                    <a:pt x="46213" y="44883"/>
                  </a:lnTo>
                  <a:lnTo>
                    <a:pt x="45924" y="42833"/>
                  </a:lnTo>
                  <a:lnTo>
                    <a:pt x="45924" y="40885"/>
                  </a:lnTo>
                  <a:lnTo>
                    <a:pt x="45399" y="38953"/>
                  </a:lnTo>
                  <a:lnTo>
                    <a:pt x="42653" y="34908"/>
                  </a:lnTo>
                  <a:lnTo>
                    <a:pt x="39336" y="31372"/>
                  </a:lnTo>
                  <a:lnTo>
                    <a:pt x="38178" y="29682"/>
                  </a:lnTo>
                  <a:lnTo>
                    <a:pt x="38038" y="26255"/>
                  </a:lnTo>
                  <a:lnTo>
                    <a:pt x="36864" y="25332"/>
                  </a:lnTo>
                  <a:lnTo>
                    <a:pt x="37310" y="25097"/>
                  </a:lnTo>
                  <a:lnTo>
                    <a:pt x="38397" y="25184"/>
                  </a:lnTo>
                  <a:lnTo>
                    <a:pt x="39015" y="24730"/>
                  </a:lnTo>
                  <a:lnTo>
                    <a:pt x="39086" y="22336"/>
                  </a:lnTo>
                  <a:lnTo>
                    <a:pt x="34095" y="18573"/>
                  </a:lnTo>
                  <a:lnTo>
                    <a:pt x="32655" y="13386"/>
                  </a:lnTo>
                  <a:lnTo>
                    <a:pt x="29995" y="10632"/>
                  </a:lnTo>
                  <a:lnTo>
                    <a:pt x="29369" y="9638"/>
                  </a:lnTo>
                  <a:lnTo>
                    <a:pt x="27937" y="4725"/>
                  </a:lnTo>
                  <a:lnTo>
                    <a:pt x="34220" y="4170"/>
                  </a:lnTo>
                  <a:lnTo>
                    <a:pt x="40502" y="3614"/>
                  </a:lnTo>
                  <a:lnTo>
                    <a:pt x="46784" y="3059"/>
                  </a:lnTo>
                  <a:lnTo>
                    <a:pt x="53066" y="2503"/>
                  </a:lnTo>
                  <a:lnTo>
                    <a:pt x="59349" y="1948"/>
                  </a:lnTo>
                  <a:lnTo>
                    <a:pt x="65631" y="1392"/>
                  </a:lnTo>
                  <a:lnTo>
                    <a:pt x="71913" y="837"/>
                  </a:lnTo>
                  <a:lnTo>
                    <a:pt x="78195" y="281"/>
                  </a:lnTo>
                  <a:lnTo>
                    <a:pt x="80707" y="0"/>
                  </a:lnTo>
                  <a:lnTo>
                    <a:pt x="79314" y="3912"/>
                  </a:lnTo>
                  <a:lnTo>
                    <a:pt x="78266" y="5375"/>
                  </a:lnTo>
                  <a:lnTo>
                    <a:pt x="88679" y="9208"/>
                  </a:lnTo>
                  <a:lnTo>
                    <a:pt x="99092" y="13034"/>
                  </a:lnTo>
                  <a:lnTo>
                    <a:pt x="109505" y="16852"/>
                  </a:lnTo>
                  <a:lnTo>
                    <a:pt x="119918" y="20662"/>
                  </a:lnTo>
                  <a:lnTo>
                    <a:pt x="130331" y="24472"/>
                  </a:lnTo>
                  <a:lnTo>
                    <a:pt x="140744" y="28274"/>
                  </a:lnTo>
                  <a:lnTo>
                    <a:pt x="151157" y="32068"/>
                  </a:lnTo>
                  <a:lnTo>
                    <a:pt x="161570" y="35855"/>
                  </a:lnTo>
                  <a:lnTo>
                    <a:pt x="169330" y="35839"/>
                  </a:lnTo>
                  <a:lnTo>
                    <a:pt x="177091" y="35823"/>
                  </a:lnTo>
                  <a:lnTo>
                    <a:pt x="184852" y="35808"/>
                  </a:lnTo>
                  <a:lnTo>
                    <a:pt x="192613" y="35792"/>
                  </a:lnTo>
                  <a:lnTo>
                    <a:pt x="200374" y="35777"/>
                  </a:lnTo>
                  <a:lnTo>
                    <a:pt x="208135" y="35761"/>
                  </a:lnTo>
                  <a:lnTo>
                    <a:pt x="215895" y="35745"/>
                  </a:lnTo>
                  <a:lnTo>
                    <a:pt x="223656" y="35730"/>
                  </a:lnTo>
                  <a:lnTo>
                    <a:pt x="223672" y="32851"/>
                  </a:lnTo>
                  <a:lnTo>
                    <a:pt x="223680" y="29972"/>
                  </a:lnTo>
                  <a:lnTo>
                    <a:pt x="223695" y="27085"/>
                  </a:lnTo>
                  <a:lnTo>
                    <a:pt x="223711" y="24198"/>
                  </a:lnTo>
                  <a:lnTo>
                    <a:pt x="228538" y="24229"/>
                  </a:lnTo>
                  <a:lnTo>
                    <a:pt x="233365" y="24260"/>
                  </a:lnTo>
                  <a:lnTo>
                    <a:pt x="238192" y="24284"/>
                  </a:lnTo>
                  <a:lnTo>
                    <a:pt x="243019" y="24315"/>
                  </a:lnTo>
                  <a:lnTo>
                    <a:pt x="247846" y="24339"/>
                  </a:lnTo>
                  <a:lnTo>
                    <a:pt x="252673" y="24370"/>
                  </a:lnTo>
                  <a:lnTo>
                    <a:pt x="257501" y="24401"/>
                  </a:lnTo>
                  <a:lnTo>
                    <a:pt x="262327" y="24432"/>
                  </a:lnTo>
                  <a:lnTo>
                    <a:pt x="262500" y="24480"/>
                  </a:lnTo>
                  <a:lnTo>
                    <a:pt x="262703" y="24581"/>
                  </a:lnTo>
                  <a:lnTo>
                    <a:pt x="264659" y="26780"/>
                  </a:lnTo>
                  <a:lnTo>
                    <a:pt x="266662" y="30222"/>
                  </a:lnTo>
                  <a:lnTo>
                    <a:pt x="269024" y="32624"/>
                  </a:lnTo>
                  <a:lnTo>
                    <a:pt x="271747" y="33985"/>
                  </a:lnTo>
                  <a:lnTo>
                    <a:pt x="276386" y="37991"/>
                  </a:lnTo>
                  <a:lnTo>
                    <a:pt x="282942" y="44633"/>
                  </a:lnTo>
                  <a:lnTo>
                    <a:pt x="288168" y="49045"/>
                  </a:lnTo>
                  <a:lnTo>
                    <a:pt x="292072" y="51251"/>
                  </a:lnTo>
                  <a:lnTo>
                    <a:pt x="294685" y="53145"/>
                  </a:lnTo>
                  <a:lnTo>
                    <a:pt x="296023" y="54733"/>
                  </a:lnTo>
                  <a:lnTo>
                    <a:pt x="297822" y="58175"/>
                  </a:lnTo>
                  <a:lnTo>
                    <a:pt x="301218" y="66100"/>
                  </a:lnTo>
                  <a:lnTo>
                    <a:pt x="301218" y="69730"/>
                  </a:lnTo>
                  <a:lnTo>
                    <a:pt x="302517" y="73165"/>
                  </a:lnTo>
                  <a:lnTo>
                    <a:pt x="305114" y="77608"/>
                  </a:lnTo>
                  <a:lnTo>
                    <a:pt x="307383" y="80221"/>
                  </a:lnTo>
                  <a:lnTo>
                    <a:pt x="309323" y="81012"/>
                  </a:lnTo>
                  <a:lnTo>
                    <a:pt x="311443" y="82584"/>
                  </a:lnTo>
                  <a:lnTo>
                    <a:pt x="313743" y="84939"/>
                  </a:lnTo>
                  <a:lnTo>
                    <a:pt x="316395" y="86519"/>
                  </a:lnTo>
                  <a:lnTo>
                    <a:pt x="319399" y="87325"/>
                  </a:lnTo>
                  <a:lnTo>
                    <a:pt x="323546" y="89437"/>
                  </a:lnTo>
                  <a:lnTo>
                    <a:pt x="328835" y="92848"/>
                  </a:lnTo>
                  <a:lnTo>
                    <a:pt x="332465" y="94585"/>
                  </a:lnTo>
                  <a:lnTo>
                    <a:pt x="334428" y="94663"/>
                  </a:lnTo>
                  <a:lnTo>
                    <a:pt x="336149" y="93568"/>
                  </a:lnTo>
                  <a:lnTo>
                    <a:pt x="337620" y="91307"/>
                  </a:lnTo>
                  <a:lnTo>
                    <a:pt x="339068" y="89852"/>
                  </a:lnTo>
                  <a:lnTo>
                    <a:pt x="340492" y="89203"/>
                  </a:lnTo>
                  <a:lnTo>
                    <a:pt x="341070" y="88162"/>
                  </a:lnTo>
                  <a:lnTo>
                    <a:pt x="340804" y="86723"/>
                  </a:lnTo>
                  <a:lnTo>
                    <a:pt x="341767" y="83500"/>
                  </a:lnTo>
                  <a:lnTo>
                    <a:pt x="343957" y="78477"/>
                  </a:lnTo>
                  <a:lnTo>
                    <a:pt x="346570" y="75754"/>
                  </a:lnTo>
                  <a:lnTo>
                    <a:pt x="349614" y="75332"/>
                  </a:lnTo>
                  <a:lnTo>
                    <a:pt x="351601" y="74385"/>
                  </a:lnTo>
                  <a:lnTo>
                    <a:pt x="352540" y="72914"/>
                  </a:lnTo>
                  <a:lnTo>
                    <a:pt x="354167" y="72758"/>
                  </a:lnTo>
                  <a:lnTo>
                    <a:pt x="356490" y="73908"/>
                  </a:lnTo>
                  <a:lnTo>
                    <a:pt x="360269" y="74651"/>
                  </a:lnTo>
                  <a:lnTo>
                    <a:pt x="365503" y="74980"/>
                  </a:lnTo>
                  <a:lnTo>
                    <a:pt x="368593" y="74870"/>
                  </a:lnTo>
                  <a:lnTo>
                    <a:pt x="369540" y="74307"/>
                  </a:lnTo>
                  <a:lnTo>
                    <a:pt x="370033" y="74338"/>
                  </a:lnTo>
                  <a:lnTo>
                    <a:pt x="370072" y="74956"/>
                  </a:lnTo>
                  <a:lnTo>
                    <a:pt x="370846" y="75222"/>
                  </a:lnTo>
                  <a:lnTo>
                    <a:pt x="372356" y="75128"/>
                  </a:lnTo>
                  <a:lnTo>
                    <a:pt x="373671" y="75989"/>
                  </a:lnTo>
                  <a:lnTo>
                    <a:pt x="375360" y="78719"/>
                  </a:lnTo>
                  <a:lnTo>
                    <a:pt x="381165" y="83085"/>
                  </a:lnTo>
                  <a:lnTo>
                    <a:pt x="381173" y="83085"/>
                  </a:lnTo>
                  <a:lnTo>
                    <a:pt x="381666" y="84579"/>
                  </a:lnTo>
                  <a:lnTo>
                    <a:pt x="383685" y="86731"/>
                  </a:lnTo>
                  <a:lnTo>
                    <a:pt x="387409" y="90040"/>
                  </a:lnTo>
                  <a:lnTo>
                    <a:pt x="389513" y="92888"/>
                  </a:lnTo>
                  <a:lnTo>
                    <a:pt x="390006" y="95282"/>
                  </a:lnTo>
                  <a:lnTo>
                    <a:pt x="391907" y="99060"/>
                  </a:lnTo>
                  <a:lnTo>
                    <a:pt x="395216" y="104216"/>
                  </a:lnTo>
                  <a:lnTo>
                    <a:pt x="396687" y="106993"/>
                  </a:lnTo>
                  <a:lnTo>
                    <a:pt x="396327" y="107392"/>
                  </a:lnTo>
                  <a:lnTo>
                    <a:pt x="396586" y="108840"/>
                  </a:lnTo>
                  <a:lnTo>
                    <a:pt x="397470" y="111335"/>
                  </a:lnTo>
                  <a:lnTo>
                    <a:pt x="399105" y="113447"/>
                  </a:lnTo>
                  <a:lnTo>
                    <a:pt x="401506" y="115177"/>
                  </a:lnTo>
                  <a:lnTo>
                    <a:pt x="403932" y="118275"/>
                  </a:lnTo>
                  <a:lnTo>
                    <a:pt x="406380" y="122742"/>
                  </a:lnTo>
                  <a:lnTo>
                    <a:pt x="409353" y="126137"/>
                  </a:lnTo>
                  <a:lnTo>
                    <a:pt x="412843" y="128453"/>
                  </a:lnTo>
                  <a:lnTo>
                    <a:pt x="414814" y="130612"/>
                  </a:lnTo>
                  <a:lnTo>
                    <a:pt x="415276" y="132607"/>
                  </a:lnTo>
                  <a:lnTo>
                    <a:pt x="415244" y="134313"/>
                  </a:lnTo>
                  <a:lnTo>
                    <a:pt x="414712" y="135729"/>
                  </a:lnTo>
                  <a:lnTo>
                    <a:pt x="414939" y="137074"/>
                  </a:lnTo>
                  <a:lnTo>
                    <a:pt x="415917" y="138350"/>
                  </a:lnTo>
                  <a:lnTo>
                    <a:pt x="416246" y="139914"/>
                  </a:lnTo>
                  <a:lnTo>
                    <a:pt x="415862" y="142081"/>
                  </a:lnTo>
                  <a:lnTo>
                    <a:pt x="415886" y="142692"/>
                  </a:lnTo>
                  <a:lnTo>
                    <a:pt x="415886" y="142692"/>
                  </a:lnTo>
                  <a:lnTo>
                    <a:pt x="416168" y="143185"/>
                  </a:lnTo>
                  <a:lnTo>
                    <a:pt x="419266" y="146908"/>
                  </a:lnTo>
                  <a:lnTo>
                    <a:pt x="420862" y="149913"/>
                  </a:lnTo>
                  <a:lnTo>
                    <a:pt x="422129" y="154701"/>
                  </a:lnTo>
                  <a:lnTo>
                    <a:pt x="422137" y="154740"/>
                  </a:lnTo>
                  <a:lnTo>
                    <a:pt x="423545" y="157603"/>
                  </a:lnTo>
                  <a:lnTo>
                    <a:pt x="425579" y="158769"/>
                  </a:lnTo>
                  <a:lnTo>
                    <a:pt x="428701" y="159207"/>
                  </a:lnTo>
                  <a:lnTo>
                    <a:pt x="431071" y="160200"/>
                  </a:lnTo>
                  <a:lnTo>
                    <a:pt x="432691" y="161757"/>
                  </a:lnTo>
                  <a:lnTo>
                    <a:pt x="434740" y="162696"/>
                  </a:lnTo>
                  <a:lnTo>
                    <a:pt x="437205" y="163017"/>
                  </a:lnTo>
                  <a:lnTo>
                    <a:pt x="439567" y="164050"/>
                  </a:lnTo>
                  <a:lnTo>
                    <a:pt x="441836" y="165779"/>
                  </a:lnTo>
                  <a:lnTo>
                    <a:pt x="446061" y="166913"/>
                  </a:lnTo>
                  <a:lnTo>
                    <a:pt x="452241" y="167461"/>
                  </a:lnTo>
                  <a:lnTo>
                    <a:pt x="456943" y="168869"/>
                  </a:lnTo>
                  <a:lnTo>
                    <a:pt x="460174" y="171138"/>
                  </a:lnTo>
                  <a:lnTo>
                    <a:pt x="461590" y="171599"/>
                  </a:lnTo>
                  <a:lnTo>
                    <a:pt x="461974" y="171630"/>
                  </a:lnTo>
                  <a:lnTo>
                    <a:pt x="462154" y="171286"/>
                  </a:lnTo>
                  <a:lnTo>
                    <a:pt x="462396" y="170645"/>
                  </a:lnTo>
                  <a:lnTo>
                    <a:pt x="463648" y="169909"/>
                  </a:lnTo>
                  <a:lnTo>
                    <a:pt x="466683" y="169424"/>
                  </a:lnTo>
                  <a:close/>
                  <a:moveTo>
                    <a:pt x="81395" y="26099"/>
                  </a:moveTo>
                  <a:lnTo>
                    <a:pt x="80667" y="26208"/>
                  </a:lnTo>
                  <a:lnTo>
                    <a:pt x="79306" y="25027"/>
                  </a:lnTo>
                  <a:lnTo>
                    <a:pt x="79408" y="23940"/>
                  </a:lnTo>
                  <a:lnTo>
                    <a:pt x="79705" y="23830"/>
                  </a:lnTo>
                  <a:lnTo>
                    <a:pt x="81066" y="24785"/>
                  </a:lnTo>
                  <a:lnTo>
                    <a:pt x="81528" y="25622"/>
                  </a:lnTo>
                  <a:lnTo>
                    <a:pt x="81395" y="26099"/>
                  </a:lnTo>
                  <a:close/>
                  <a:moveTo>
                    <a:pt x="115177" y="93302"/>
                  </a:moveTo>
                  <a:lnTo>
                    <a:pt x="115020" y="93740"/>
                  </a:lnTo>
                  <a:lnTo>
                    <a:pt x="112775" y="92191"/>
                  </a:lnTo>
                  <a:lnTo>
                    <a:pt x="107690" y="86918"/>
                  </a:lnTo>
                  <a:lnTo>
                    <a:pt x="105843" y="84274"/>
                  </a:lnTo>
                  <a:lnTo>
                    <a:pt x="105538" y="83030"/>
                  </a:lnTo>
                  <a:lnTo>
                    <a:pt x="105695" y="80261"/>
                  </a:lnTo>
                  <a:lnTo>
                    <a:pt x="107439" y="80589"/>
                  </a:lnTo>
                  <a:lnTo>
                    <a:pt x="109458" y="82443"/>
                  </a:lnTo>
                  <a:lnTo>
                    <a:pt x="110334" y="84164"/>
                  </a:lnTo>
                  <a:lnTo>
                    <a:pt x="110373" y="86128"/>
                  </a:lnTo>
                  <a:lnTo>
                    <a:pt x="114144" y="87059"/>
                  </a:lnTo>
                  <a:lnTo>
                    <a:pt x="114676" y="91307"/>
                  </a:lnTo>
                  <a:lnTo>
                    <a:pt x="115177" y="93302"/>
                  </a:lnTo>
                  <a:close/>
                  <a:moveTo>
                    <a:pt x="136089" y="94476"/>
                  </a:moveTo>
                  <a:lnTo>
                    <a:pt x="134438" y="100359"/>
                  </a:lnTo>
                  <a:lnTo>
                    <a:pt x="132748" y="100265"/>
                  </a:lnTo>
                  <a:lnTo>
                    <a:pt x="129259" y="98411"/>
                  </a:lnTo>
                  <a:lnTo>
                    <a:pt x="128891" y="97253"/>
                  </a:lnTo>
                  <a:lnTo>
                    <a:pt x="130229" y="90415"/>
                  </a:lnTo>
                  <a:lnTo>
                    <a:pt x="131246" y="89516"/>
                  </a:lnTo>
                  <a:lnTo>
                    <a:pt x="134289" y="88593"/>
                  </a:lnTo>
                  <a:lnTo>
                    <a:pt x="134766" y="89437"/>
                  </a:lnTo>
                  <a:lnTo>
                    <a:pt x="135087" y="91456"/>
                  </a:lnTo>
                  <a:lnTo>
                    <a:pt x="136089" y="94476"/>
                  </a:lnTo>
                  <a:close/>
                  <a:moveTo>
                    <a:pt x="3481" y="96056"/>
                  </a:moveTo>
                  <a:lnTo>
                    <a:pt x="2543" y="97011"/>
                  </a:lnTo>
                  <a:lnTo>
                    <a:pt x="23" y="91800"/>
                  </a:lnTo>
                  <a:lnTo>
                    <a:pt x="0" y="90541"/>
                  </a:lnTo>
                  <a:lnTo>
                    <a:pt x="735" y="89915"/>
                  </a:lnTo>
                  <a:lnTo>
                    <a:pt x="1956" y="90032"/>
                  </a:lnTo>
                  <a:lnTo>
                    <a:pt x="1956" y="91339"/>
                  </a:lnTo>
                  <a:lnTo>
                    <a:pt x="2981" y="92442"/>
                  </a:lnTo>
                  <a:lnTo>
                    <a:pt x="3380" y="93521"/>
                  </a:lnTo>
                  <a:lnTo>
                    <a:pt x="3481" y="96056"/>
                  </a:lnTo>
                  <a:close/>
                  <a:moveTo>
                    <a:pt x="70935" y="117743"/>
                  </a:moveTo>
                  <a:lnTo>
                    <a:pt x="70638" y="118541"/>
                  </a:lnTo>
                  <a:lnTo>
                    <a:pt x="66929" y="116890"/>
                  </a:lnTo>
                  <a:lnTo>
                    <a:pt x="68964" y="114003"/>
                  </a:lnTo>
                  <a:lnTo>
                    <a:pt x="68666" y="110968"/>
                  </a:lnTo>
                  <a:lnTo>
                    <a:pt x="69550" y="110334"/>
                  </a:lnTo>
                  <a:lnTo>
                    <a:pt x="70356" y="111335"/>
                  </a:lnTo>
                  <a:lnTo>
                    <a:pt x="71420" y="115200"/>
                  </a:lnTo>
                  <a:lnTo>
                    <a:pt x="70935" y="117743"/>
                  </a:lnTo>
                  <a:close/>
                  <a:moveTo>
                    <a:pt x="160302" y="167985"/>
                  </a:moveTo>
                  <a:lnTo>
                    <a:pt x="160576" y="168861"/>
                  </a:lnTo>
                  <a:lnTo>
                    <a:pt x="160427" y="169111"/>
                  </a:lnTo>
                  <a:lnTo>
                    <a:pt x="159528" y="168501"/>
                  </a:lnTo>
                  <a:lnTo>
                    <a:pt x="158010" y="172131"/>
                  </a:lnTo>
                  <a:lnTo>
                    <a:pt x="157564" y="172460"/>
                  </a:lnTo>
                  <a:lnTo>
                    <a:pt x="158479" y="167492"/>
                  </a:lnTo>
                  <a:lnTo>
                    <a:pt x="159442" y="166780"/>
                  </a:lnTo>
                  <a:lnTo>
                    <a:pt x="160506" y="166639"/>
                  </a:lnTo>
                  <a:lnTo>
                    <a:pt x="160302" y="167985"/>
                  </a:lnTo>
                  <a:close/>
                  <a:moveTo>
                    <a:pt x="139288" y="203605"/>
                  </a:moveTo>
                  <a:lnTo>
                    <a:pt x="138842" y="203871"/>
                  </a:lnTo>
                  <a:lnTo>
                    <a:pt x="136965" y="201093"/>
                  </a:lnTo>
                  <a:lnTo>
                    <a:pt x="136683" y="199185"/>
                  </a:lnTo>
                  <a:lnTo>
                    <a:pt x="135917" y="198379"/>
                  </a:lnTo>
                  <a:lnTo>
                    <a:pt x="134023" y="197737"/>
                  </a:lnTo>
                  <a:lnTo>
                    <a:pt x="135658" y="193849"/>
                  </a:lnTo>
                  <a:lnTo>
                    <a:pt x="137043" y="185783"/>
                  </a:lnTo>
                  <a:lnTo>
                    <a:pt x="137653" y="187262"/>
                  </a:lnTo>
                  <a:lnTo>
                    <a:pt x="136190" y="195429"/>
                  </a:lnTo>
                  <a:lnTo>
                    <a:pt x="136261" y="196493"/>
                  </a:lnTo>
                  <a:lnTo>
                    <a:pt x="136941" y="197487"/>
                  </a:lnTo>
                  <a:lnTo>
                    <a:pt x="137677" y="199169"/>
                  </a:lnTo>
                  <a:lnTo>
                    <a:pt x="137763" y="200984"/>
                  </a:lnTo>
                  <a:lnTo>
                    <a:pt x="139054" y="202674"/>
                  </a:lnTo>
                  <a:lnTo>
                    <a:pt x="139288" y="203605"/>
                  </a:lnTo>
                  <a:close/>
                  <a:moveTo>
                    <a:pt x="172006" y="192597"/>
                  </a:moveTo>
                  <a:lnTo>
                    <a:pt x="172632" y="195289"/>
                  </a:lnTo>
                  <a:lnTo>
                    <a:pt x="171505" y="194889"/>
                  </a:lnTo>
                  <a:lnTo>
                    <a:pt x="170034" y="193427"/>
                  </a:lnTo>
                  <a:lnTo>
                    <a:pt x="169025" y="191557"/>
                  </a:lnTo>
                  <a:lnTo>
                    <a:pt x="169119" y="190720"/>
                  </a:lnTo>
                  <a:lnTo>
                    <a:pt x="169315" y="190563"/>
                  </a:lnTo>
                  <a:lnTo>
                    <a:pt x="171404" y="191666"/>
                  </a:lnTo>
                  <a:lnTo>
                    <a:pt x="172006" y="192597"/>
                  </a:lnTo>
                  <a:close/>
                  <a:moveTo>
                    <a:pt x="147159" y="207258"/>
                  </a:moveTo>
                  <a:lnTo>
                    <a:pt x="146862" y="208393"/>
                  </a:lnTo>
                  <a:lnTo>
                    <a:pt x="140251" y="203910"/>
                  </a:lnTo>
                  <a:lnTo>
                    <a:pt x="141839" y="203487"/>
                  </a:lnTo>
                  <a:lnTo>
                    <a:pt x="143685" y="203800"/>
                  </a:lnTo>
                  <a:lnTo>
                    <a:pt x="147159" y="207258"/>
                  </a:lnTo>
                  <a:close/>
                  <a:moveTo>
                    <a:pt x="188740" y="213063"/>
                  </a:moveTo>
                  <a:lnTo>
                    <a:pt x="188263" y="213142"/>
                  </a:lnTo>
                  <a:lnTo>
                    <a:pt x="187137" y="211874"/>
                  </a:lnTo>
                  <a:lnTo>
                    <a:pt x="186644" y="208753"/>
                  </a:lnTo>
                  <a:lnTo>
                    <a:pt x="186871" y="208424"/>
                  </a:lnTo>
                  <a:lnTo>
                    <a:pt x="188991" y="212289"/>
                  </a:lnTo>
                  <a:lnTo>
                    <a:pt x="188952" y="212766"/>
                  </a:lnTo>
                  <a:lnTo>
                    <a:pt x="188740" y="213063"/>
                  </a:lnTo>
                  <a:close/>
                  <a:moveTo>
                    <a:pt x="261256" y="273265"/>
                  </a:moveTo>
                  <a:lnTo>
                    <a:pt x="260614" y="275197"/>
                  </a:lnTo>
                  <a:lnTo>
                    <a:pt x="258956" y="274423"/>
                  </a:lnTo>
                  <a:lnTo>
                    <a:pt x="258361" y="273210"/>
                  </a:lnTo>
                  <a:lnTo>
                    <a:pt x="258244" y="271223"/>
                  </a:lnTo>
                  <a:lnTo>
                    <a:pt x="259167" y="270886"/>
                  </a:lnTo>
                  <a:lnTo>
                    <a:pt x="260505" y="271731"/>
                  </a:lnTo>
                  <a:lnTo>
                    <a:pt x="260778" y="272295"/>
                  </a:lnTo>
                  <a:lnTo>
                    <a:pt x="261256" y="273265"/>
                  </a:lnTo>
                  <a:close/>
                  <a:moveTo>
                    <a:pt x="695738" y="281980"/>
                  </a:moveTo>
                  <a:lnTo>
                    <a:pt x="696129" y="283114"/>
                  </a:lnTo>
                  <a:lnTo>
                    <a:pt x="695746" y="282981"/>
                  </a:lnTo>
                  <a:lnTo>
                    <a:pt x="695245" y="282129"/>
                  </a:lnTo>
                  <a:lnTo>
                    <a:pt x="694885" y="281065"/>
                  </a:lnTo>
                  <a:lnTo>
                    <a:pt x="695190" y="281041"/>
                  </a:lnTo>
                  <a:lnTo>
                    <a:pt x="695456" y="281409"/>
                  </a:lnTo>
                  <a:lnTo>
                    <a:pt x="695738" y="281980"/>
                  </a:lnTo>
                  <a:close/>
                  <a:moveTo>
                    <a:pt x="690786" y="303831"/>
                  </a:moveTo>
                  <a:lnTo>
                    <a:pt x="689644" y="304558"/>
                  </a:lnTo>
                  <a:lnTo>
                    <a:pt x="689025" y="301992"/>
                  </a:lnTo>
                  <a:lnTo>
                    <a:pt x="689933" y="299489"/>
                  </a:lnTo>
                  <a:lnTo>
                    <a:pt x="691036" y="298049"/>
                  </a:lnTo>
                  <a:lnTo>
                    <a:pt x="693211" y="297885"/>
                  </a:lnTo>
                  <a:lnTo>
                    <a:pt x="694651" y="297408"/>
                  </a:lnTo>
                  <a:lnTo>
                    <a:pt x="694830" y="298041"/>
                  </a:lnTo>
                  <a:lnTo>
                    <a:pt x="693649" y="299982"/>
                  </a:lnTo>
                  <a:lnTo>
                    <a:pt x="690786" y="303831"/>
                  </a:lnTo>
                  <a:close/>
                  <a:moveTo>
                    <a:pt x="164378" y="339999"/>
                  </a:moveTo>
                  <a:lnTo>
                    <a:pt x="163056" y="340484"/>
                  </a:lnTo>
                  <a:lnTo>
                    <a:pt x="161108" y="339068"/>
                  </a:lnTo>
                  <a:lnTo>
                    <a:pt x="161624" y="337949"/>
                  </a:lnTo>
                  <a:lnTo>
                    <a:pt x="162735" y="337190"/>
                  </a:lnTo>
                  <a:lnTo>
                    <a:pt x="163776" y="338606"/>
                  </a:lnTo>
                  <a:lnTo>
                    <a:pt x="164378" y="339999"/>
                  </a:lnTo>
                  <a:close/>
                  <a:moveTo>
                    <a:pt x="586625" y="341477"/>
                  </a:moveTo>
                  <a:lnTo>
                    <a:pt x="584152" y="342009"/>
                  </a:lnTo>
                  <a:lnTo>
                    <a:pt x="583714" y="341508"/>
                  </a:lnTo>
                  <a:lnTo>
                    <a:pt x="588698" y="339154"/>
                  </a:lnTo>
                  <a:lnTo>
                    <a:pt x="589550" y="339255"/>
                  </a:lnTo>
                  <a:lnTo>
                    <a:pt x="589848" y="339576"/>
                  </a:lnTo>
                  <a:lnTo>
                    <a:pt x="587266" y="340695"/>
                  </a:lnTo>
                  <a:lnTo>
                    <a:pt x="586625" y="34147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3" name="Freeform: Shape 732">
              <a:extLst>
                <a:ext uri="{FF2B5EF4-FFF2-40B4-BE49-F238E27FC236}">
                  <a16:creationId xmlns:a16="http://schemas.microsoft.com/office/drawing/2014/main" id="{614519D2-15D1-CE49-41A2-9B25AAC1856A}"/>
                </a:ext>
              </a:extLst>
            </p:cNvPr>
            <p:cNvSpPr>
              <a:spLocks/>
            </p:cNvSpPr>
            <p:nvPr/>
          </p:nvSpPr>
          <p:spPr>
            <a:xfrm>
              <a:off x="9438775" y="4487850"/>
              <a:ext cx="430758" cy="142003"/>
            </a:xfrm>
            <a:custGeom>
              <a:avLst/>
              <a:gdLst>
                <a:gd name="connsiteX0" fmla="*/ 384130 w 430758"/>
                <a:gd name="connsiteY0" fmla="*/ 4037 h 142003"/>
                <a:gd name="connsiteX1" fmla="*/ 382793 w 430758"/>
                <a:gd name="connsiteY1" fmla="*/ 5195 h 142003"/>
                <a:gd name="connsiteX2" fmla="*/ 382339 w 430758"/>
                <a:gd name="connsiteY2" fmla="*/ 3794 h 142003"/>
                <a:gd name="connsiteX3" fmla="*/ 382433 w 430758"/>
                <a:gd name="connsiteY3" fmla="*/ 1995 h 142003"/>
                <a:gd name="connsiteX4" fmla="*/ 384240 w 430758"/>
                <a:gd name="connsiteY4" fmla="*/ 321 h 142003"/>
                <a:gd name="connsiteX5" fmla="*/ 386814 w 430758"/>
                <a:gd name="connsiteY5" fmla="*/ 0 h 142003"/>
                <a:gd name="connsiteX6" fmla="*/ 387182 w 430758"/>
                <a:gd name="connsiteY6" fmla="*/ 1338 h 142003"/>
                <a:gd name="connsiteX7" fmla="*/ 386877 w 430758"/>
                <a:gd name="connsiteY7" fmla="*/ 2871 h 142003"/>
                <a:gd name="connsiteX8" fmla="*/ 386274 w 430758"/>
                <a:gd name="connsiteY8" fmla="*/ 3662 h 142003"/>
                <a:gd name="connsiteX9" fmla="*/ 384130 w 430758"/>
                <a:gd name="connsiteY9" fmla="*/ 4037 h 142003"/>
                <a:gd name="connsiteX10" fmla="*/ 393636 w 430758"/>
                <a:gd name="connsiteY10" fmla="*/ 69746 h 142003"/>
                <a:gd name="connsiteX11" fmla="*/ 392822 w 430758"/>
                <a:gd name="connsiteY11" fmla="*/ 69730 h 142003"/>
                <a:gd name="connsiteX12" fmla="*/ 390929 w 430758"/>
                <a:gd name="connsiteY12" fmla="*/ 69261 h 142003"/>
                <a:gd name="connsiteX13" fmla="*/ 387127 w 430758"/>
                <a:gd name="connsiteY13" fmla="*/ 66937 h 142003"/>
                <a:gd name="connsiteX14" fmla="*/ 383239 w 430758"/>
                <a:gd name="connsiteY14" fmla="*/ 66116 h 142003"/>
                <a:gd name="connsiteX15" fmla="*/ 377590 w 430758"/>
                <a:gd name="connsiteY15" fmla="*/ 66046 h 142003"/>
                <a:gd name="connsiteX16" fmla="*/ 374398 w 430758"/>
                <a:gd name="connsiteY16" fmla="*/ 65717 h 142003"/>
                <a:gd name="connsiteX17" fmla="*/ 373100 w 430758"/>
                <a:gd name="connsiteY17" fmla="*/ 66061 h 142003"/>
                <a:gd name="connsiteX18" fmla="*/ 372004 w 430758"/>
                <a:gd name="connsiteY18" fmla="*/ 66077 h 142003"/>
                <a:gd name="connsiteX19" fmla="*/ 371214 w 430758"/>
                <a:gd name="connsiteY19" fmla="*/ 65607 h 142003"/>
                <a:gd name="connsiteX20" fmla="*/ 370377 w 430758"/>
                <a:gd name="connsiteY20" fmla="*/ 65373 h 142003"/>
                <a:gd name="connsiteX21" fmla="*/ 368171 w 430758"/>
                <a:gd name="connsiteY21" fmla="*/ 66742 h 142003"/>
                <a:gd name="connsiteX22" fmla="*/ 367146 w 430758"/>
                <a:gd name="connsiteY22" fmla="*/ 66327 h 142003"/>
                <a:gd name="connsiteX23" fmla="*/ 366106 w 430758"/>
                <a:gd name="connsiteY23" fmla="*/ 65748 h 142003"/>
                <a:gd name="connsiteX24" fmla="*/ 364259 w 430758"/>
                <a:gd name="connsiteY24" fmla="*/ 65560 h 142003"/>
                <a:gd name="connsiteX25" fmla="*/ 362021 w 430758"/>
                <a:gd name="connsiteY25" fmla="*/ 65725 h 142003"/>
                <a:gd name="connsiteX26" fmla="*/ 359549 w 430758"/>
                <a:gd name="connsiteY26" fmla="*/ 67133 h 142003"/>
                <a:gd name="connsiteX27" fmla="*/ 356796 w 430758"/>
                <a:gd name="connsiteY27" fmla="*/ 65866 h 142003"/>
                <a:gd name="connsiteX28" fmla="*/ 356013 w 430758"/>
                <a:gd name="connsiteY28" fmla="*/ 65881 h 142003"/>
                <a:gd name="connsiteX29" fmla="*/ 355489 w 430758"/>
                <a:gd name="connsiteY29" fmla="*/ 66210 h 142003"/>
                <a:gd name="connsiteX30" fmla="*/ 354300 w 430758"/>
                <a:gd name="connsiteY30" fmla="*/ 67947 h 142003"/>
                <a:gd name="connsiteX31" fmla="*/ 352023 w 430758"/>
                <a:gd name="connsiteY31" fmla="*/ 69269 h 142003"/>
                <a:gd name="connsiteX32" fmla="*/ 350897 w 430758"/>
                <a:gd name="connsiteY32" fmla="*/ 71702 h 142003"/>
                <a:gd name="connsiteX33" fmla="*/ 350200 w 430758"/>
                <a:gd name="connsiteY33" fmla="*/ 74033 h 142003"/>
                <a:gd name="connsiteX34" fmla="*/ 349598 w 430758"/>
                <a:gd name="connsiteY34" fmla="*/ 74839 h 142003"/>
                <a:gd name="connsiteX35" fmla="*/ 349434 w 430758"/>
                <a:gd name="connsiteY35" fmla="*/ 79337 h 142003"/>
                <a:gd name="connsiteX36" fmla="*/ 349074 w 430758"/>
                <a:gd name="connsiteY36" fmla="*/ 81512 h 142003"/>
                <a:gd name="connsiteX37" fmla="*/ 349645 w 430758"/>
                <a:gd name="connsiteY37" fmla="*/ 84384 h 142003"/>
                <a:gd name="connsiteX38" fmla="*/ 349543 w 430758"/>
                <a:gd name="connsiteY38" fmla="*/ 85620 h 142003"/>
                <a:gd name="connsiteX39" fmla="*/ 348534 w 430758"/>
                <a:gd name="connsiteY39" fmla="*/ 87458 h 142003"/>
                <a:gd name="connsiteX40" fmla="*/ 348401 w 430758"/>
                <a:gd name="connsiteY40" fmla="*/ 87881 h 142003"/>
                <a:gd name="connsiteX41" fmla="*/ 347869 w 430758"/>
                <a:gd name="connsiteY41" fmla="*/ 90799 h 142003"/>
                <a:gd name="connsiteX42" fmla="*/ 348073 w 430758"/>
                <a:gd name="connsiteY42" fmla="*/ 91581 h 142003"/>
                <a:gd name="connsiteX43" fmla="*/ 347939 w 430758"/>
                <a:gd name="connsiteY43" fmla="*/ 92559 h 142003"/>
                <a:gd name="connsiteX44" fmla="*/ 347087 w 430758"/>
                <a:gd name="connsiteY44" fmla="*/ 94609 h 142003"/>
                <a:gd name="connsiteX45" fmla="*/ 345545 w 430758"/>
                <a:gd name="connsiteY45" fmla="*/ 95172 h 142003"/>
                <a:gd name="connsiteX46" fmla="*/ 343926 w 430758"/>
                <a:gd name="connsiteY46" fmla="*/ 95493 h 142003"/>
                <a:gd name="connsiteX47" fmla="*/ 342534 w 430758"/>
                <a:gd name="connsiteY47" fmla="*/ 94797 h 142003"/>
                <a:gd name="connsiteX48" fmla="*/ 341282 w 430758"/>
                <a:gd name="connsiteY48" fmla="*/ 95923 h 142003"/>
                <a:gd name="connsiteX49" fmla="*/ 339693 w 430758"/>
                <a:gd name="connsiteY49" fmla="*/ 97660 h 142003"/>
                <a:gd name="connsiteX50" fmla="*/ 339005 w 430758"/>
                <a:gd name="connsiteY50" fmla="*/ 98833 h 142003"/>
                <a:gd name="connsiteX51" fmla="*/ 339013 w 430758"/>
                <a:gd name="connsiteY51" fmla="*/ 99921 h 142003"/>
                <a:gd name="connsiteX52" fmla="*/ 339177 w 430758"/>
                <a:gd name="connsiteY52" fmla="*/ 100648 h 142003"/>
                <a:gd name="connsiteX53" fmla="*/ 338849 w 430758"/>
                <a:gd name="connsiteY53" fmla="*/ 101400 h 142003"/>
                <a:gd name="connsiteX54" fmla="*/ 338810 w 430758"/>
                <a:gd name="connsiteY54" fmla="*/ 102198 h 142003"/>
                <a:gd name="connsiteX55" fmla="*/ 338888 w 430758"/>
                <a:gd name="connsiteY55" fmla="*/ 103348 h 142003"/>
                <a:gd name="connsiteX56" fmla="*/ 339967 w 430758"/>
                <a:gd name="connsiteY56" fmla="*/ 103825 h 142003"/>
                <a:gd name="connsiteX57" fmla="*/ 341094 w 430758"/>
                <a:gd name="connsiteY57" fmla="*/ 104818 h 142003"/>
                <a:gd name="connsiteX58" fmla="*/ 341055 w 430758"/>
                <a:gd name="connsiteY58" fmla="*/ 105773 h 142003"/>
                <a:gd name="connsiteX59" fmla="*/ 340437 w 430758"/>
                <a:gd name="connsiteY59" fmla="*/ 106430 h 142003"/>
                <a:gd name="connsiteX60" fmla="*/ 339021 w 430758"/>
                <a:gd name="connsiteY60" fmla="*/ 107447 h 142003"/>
                <a:gd name="connsiteX61" fmla="*/ 336439 w 430758"/>
                <a:gd name="connsiteY61" fmla="*/ 109528 h 142003"/>
                <a:gd name="connsiteX62" fmla="*/ 333529 w 430758"/>
                <a:gd name="connsiteY62" fmla="*/ 111304 h 142003"/>
                <a:gd name="connsiteX63" fmla="*/ 332426 w 430758"/>
                <a:gd name="connsiteY63" fmla="*/ 111719 h 142003"/>
                <a:gd name="connsiteX64" fmla="*/ 332027 w 430758"/>
                <a:gd name="connsiteY64" fmla="*/ 112540 h 142003"/>
                <a:gd name="connsiteX65" fmla="*/ 331823 w 430758"/>
                <a:gd name="connsiteY65" fmla="*/ 113643 h 142003"/>
                <a:gd name="connsiteX66" fmla="*/ 332464 w 430758"/>
                <a:gd name="connsiteY66" fmla="*/ 116061 h 142003"/>
                <a:gd name="connsiteX67" fmla="*/ 333075 w 430758"/>
                <a:gd name="connsiteY67" fmla="*/ 116773 h 142003"/>
                <a:gd name="connsiteX68" fmla="*/ 333396 w 430758"/>
                <a:gd name="connsiteY68" fmla="*/ 117618 h 142003"/>
                <a:gd name="connsiteX69" fmla="*/ 333004 w 430758"/>
                <a:gd name="connsiteY69" fmla="*/ 118627 h 142003"/>
                <a:gd name="connsiteX70" fmla="*/ 332723 w 430758"/>
                <a:gd name="connsiteY70" fmla="*/ 119495 h 142003"/>
                <a:gd name="connsiteX71" fmla="*/ 331651 w 430758"/>
                <a:gd name="connsiteY71" fmla="*/ 120043 h 142003"/>
                <a:gd name="connsiteX72" fmla="*/ 330603 w 430758"/>
                <a:gd name="connsiteY72" fmla="*/ 120442 h 142003"/>
                <a:gd name="connsiteX73" fmla="*/ 330219 w 430758"/>
                <a:gd name="connsiteY73" fmla="*/ 121130 h 142003"/>
                <a:gd name="connsiteX74" fmla="*/ 329672 w 430758"/>
                <a:gd name="connsiteY74" fmla="*/ 124025 h 142003"/>
                <a:gd name="connsiteX75" fmla="*/ 329038 w 430758"/>
                <a:gd name="connsiteY75" fmla="*/ 125535 h 142003"/>
                <a:gd name="connsiteX76" fmla="*/ 327614 w 430758"/>
                <a:gd name="connsiteY76" fmla="*/ 127780 h 142003"/>
                <a:gd name="connsiteX77" fmla="*/ 327137 w 430758"/>
                <a:gd name="connsiteY77" fmla="*/ 128805 h 142003"/>
                <a:gd name="connsiteX78" fmla="*/ 326402 w 430758"/>
                <a:gd name="connsiteY78" fmla="*/ 129134 h 142003"/>
                <a:gd name="connsiteX79" fmla="*/ 323648 w 430758"/>
                <a:gd name="connsiteY79" fmla="*/ 128085 h 142003"/>
                <a:gd name="connsiteX80" fmla="*/ 321183 w 430758"/>
                <a:gd name="connsiteY80" fmla="*/ 128719 h 142003"/>
                <a:gd name="connsiteX81" fmla="*/ 317913 w 430758"/>
                <a:gd name="connsiteY81" fmla="*/ 129126 h 142003"/>
                <a:gd name="connsiteX82" fmla="*/ 315143 w 430758"/>
                <a:gd name="connsiteY82" fmla="*/ 129063 h 142003"/>
                <a:gd name="connsiteX83" fmla="*/ 313008 w 430758"/>
                <a:gd name="connsiteY83" fmla="*/ 129525 h 142003"/>
                <a:gd name="connsiteX84" fmla="*/ 311537 w 430758"/>
                <a:gd name="connsiteY84" fmla="*/ 130706 h 142003"/>
                <a:gd name="connsiteX85" fmla="*/ 309894 w 430758"/>
                <a:gd name="connsiteY85" fmla="*/ 132201 h 142003"/>
                <a:gd name="connsiteX86" fmla="*/ 308165 w 430758"/>
                <a:gd name="connsiteY86" fmla="*/ 133311 h 142003"/>
                <a:gd name="connsiteX87" fmla="*/ 306859 w 430758"/>
                <a:gd name="connsiteY87" fmla="*/ 133851 h 142003"/>
                <a:gd name="connsiteX88" fmla="*/ 304465 w 430758"/>
                <a:gd name="connsiteY88" fmla="*/ 132271 h 142003"/>
                <a:gd name="connsiteX89" fmla="*/ 303252 w 430758"/>
                <a:gd name="connsiteY89" fmla="*/ 132412 h 142003"/>
                <a:gd name="connsiteX90" fmla="*/ 301077 w 430758"/>
                <a:gd name="connsiteY90" fmla="*/ 131864 h 142003"/>
                <a:gd name="connsiteX91" fmla="*/ 295968 w 430758"/>
                <a:gd name="connsiteY91" fmla="*/ 130096 h 142003"/>
                <a:gd name="connsiteX92" fmla="*/ 294709 w 430758"/>
                <a:gd name="connsiteY92" fmla="*/ 129580 h 142003"/>
                <a:gd name="connsiteX93" fmla="*/ 293347 w 430758"/>
                <a:gd name="connsiteY93" fmla="*/ 129533 h 142003"/>
                <a:gd name="connsiteX94" fmla="*/ 292940 w 430758"/>
                <a:gd name="connsiteY94" fmla="*/ 129024 h 142003"/>
                <a:gd name="connsiteX95" fmla="*/ 293152 w 430758"/>
                <a:gd name="connsiteY95" fmla="*/ 128171 h 142003"/>
                <a:gd name="connsiteX96" fmla="*/ 292940 w 430758"/>
                <a:gd name="connsiteY96" fmla="*/ 127045 h 142003"/>
                <a:gd name="connsiteX97" fmla="*/ 291947 w 430758"/>
                <a:gd name="connsiteY97" fmla="*/ 126622 h 142003"/>
                <a:gd name="connsiteX98" fmla="*/ 281690 w 430758"/>
                <a:gd name="connsiteY98" fmla="*/ 126794 h 142003"/>
                <a:gd name="connsiteX99" fmla="*/ 278733 w 430758"/>
                <a:gd name="connsiteY99" fmla="*/ 127764 h 142003"/>
                <a:gd name="connsiteX100" fmla="*/ 276738 w 430758"/>
                <a:gd name="connsiteY100" fmla="*/ 128531 h 142003"/>
                <a:gd name="connsiteX101" fmla="*/ 275314 w 430758"/>
                <a:gd name="connsiteY101" fmla="*/ 129415 h 142003"/>
                <a:gd name="connsiteX102" fmla="*/ 274907 w 430758"/>
                <a:gd name="connsiteY102" fmla="*/ 131614 h 142003"/>
                <a:gd name="connsiteX103" fmla="*/ 274055 w 430758"/>
                <a:gd name="connsiteY103" fmla="*/ 133679 h 142003"/>
                <a:gd name="connsiteX104" fmla="*/ 272952 w 430758"/>
                <a:gd name="connsiteY104" fmla="*/ 135870 h 142003"/>
                <a:gd name="connsiteX105" fmla="*/ 269541 w 430758"/>
                <a:gd name="connsiteY105" fmla="*/ 136527 h 142003"/>
                <a:gd name="connsiteX106" fmla="*/ 267037 w 430758"/>
                <a:gd name="connsiteY106" fmla="*/ 138741 h 142003"/>
                <a:gd name="connsiteX107" fmla="*/ 266177 w 430758"/>
                <a:gd name="connsiteY107" fmla="*/ 139007 h 142003"/>
                <a:gd name="connsiteX108" fmla="*/ 264455 w 430758"/>
                <a:gd name="connsiteY108" fmla="*/ 138686 h 142003"/>
                <a:gd name="connsiteX109" fmla="*/ 262609 w 430758"/>
                <a:gd name="connsiteY109" fmla="*/ 138506 h 142003"/>
                <a:gd name="connsiteX110" fmla="*/ 261279 w 430758"/>
                <a:gd name="connsiteY110" fmla="*/ 139124 h 142003"/>
                <a:gd name="connsiteX111" fmla="*/ 259879 w 430758"/>
                <a:gd name="connsiteY111" fmla="*/ 139093 h 142003"/>
                <a:gd name="connsiteX112" fmla="*/ 255568 w 430758"/>
                <a:gd name="connsiteY112" fmla="*/ 138060 h 142003"/>
                <a:gd name="connsiteX113" fmla="*/ 251492 w 430758"/>
                <a:gd name="connsiteY113" fmla="*/ 137896 h 142003"/>
                <a:gd name="connsiteX114" fmla="*/ 249184 w 430758"/>
                <a:gd name="connsiteY114" fmla="*/ 138420 h 142003"/>
                <a:gd name="connsiteX115" fmla="*/ 247909 w 430758"/>
                <a:gd name="connsiteY115" fmla="*/ 138616 h 142003"/>
                <a:gd name="connsiteX116" fmla="*/ 240813 w 430758"/>
                <a:gd name="connsiteY116" fmla="*/ 141651 h 142003"/>
                <a:gd name="connsiteX117" fmla="*/ 238411 w 430758"/>
                <a:gd name="connsiteY117" fmla="*/ 142003 h 142003"/>
                <a:gd name="connsiteX118" fmla="*/ 237441 w 430758"/>
                <a:gd name="connsiteY118" fmla="*/ 141565 h 142003"/>
                <a:gd name="connsiteX119" fmla="*/ 236072 w 430758"/>
                <a:gd name="connsiteY119" fmla="*/ 140321 h 142003"/>
                <a:gd name="connsiteX120" fmla="*/ 234234 w 430758"/>
                <a:gd name="connsiteY120" fmla="*/ 139077 h 142003"/>
                <a:gd name="connsiteX121" fmla="*/ 229829 w 430758"/>
                <a:gd name="connsiteY121" fmla="*/ 134845 h 142003"/>
                <a:gd name="connsiteX122" fmla="*/ 228202 w 430758"/>
                <a:gd name="connsiteY122" fmla="*/ 133851 h 142003"/>
                <a:gd name="connsiteX123" fmla="*/ 227122 w 430758"/>
                <a:gd name="connsiteY123" fmla="*/ 132834 h 142003"/>
                <a:gd name="connsiteX124" fmla="*/ 226097 w 430758"/>
                <a:gd name="connsiteY124" fmla="*/ 131622 h 142003"/>
                <a:gd name="connsiteX125" fmla="*/ 224634 w 430758"/>
                <a:gd name="connsiteY125" fmla="*/ 130315 h 142003"/>
                <a:gd name="connsiteX126" fmla="*/ 223304 w 430758"/>
                <a:gd name="connsiteY126" fmla="*/ 129415 h 142003"/>
                <a:gd name="connsiteX127" fmla="*/ 221505 w 430758"/>
                <a:gd name="connsiteY127" fmla="*/ 127585 h 142003"/>
                <a:gd name="connsiteX128" fmla="*/ 219713 w 430758"/>
                <a:gd name="connsiteY128" fmla="*/ 125582 h 142003"/>
                <a:gd name="connsiteX129" fmla="*/ 219306 w 430758"/>
                <a:gd name="connsiteY129" fmla="*/ 122054 h 142003"/>
                <a:gd name="connsiteX130" fmla="*/ 217882 w 430758"/>
                <a:gd name="connsiteY130" fmla="*/ 121404 h 142003"/>
                <a:gd name="connsiteX131" fmla="*/ 217398 w 430758"/>
                <a:gd name="connsiteY131" fmla="*/ 120481 h 142003"/>
                <a:gd name="connsiteX132" fmla="*/ 217179 w 430758"/>
                <a:gd name="connsiteY132" fmla="*/ 119440 h 142003"/>
                <a:gd name="connsiteX133" fmla="*/ 219158 w 430758"/>
                <a:gd name="connsiteY133" fmla="*/ 116577 h 142003"/>
                <a:gd name="connsiteX134" fmla="*/ 220598 w 430758"/>
                <a:gd name="connsiteY134" fmla="*/ 119605 h 142003"/>
                <a:gd name="connsiteX135" fmla="*/ 221145 w 430758"/>
                <a:gd name="connsiteY135" fmla="*/ 120277 h 142003"/>
                <a:gd name="connsiteX136" fmla="*/ 224337 w 430758"/>
                <a:gd name="connsiteY136" fmla="*/ 122319 h 142003"/>
                <a:gd name="connsiteX137" fmla="*/ 226966 w 430758"/>
                <a:gd name="connsiteY137" fmla="*/ 123337 h 142003"/>
                <a:gd name="connsiteX138" fmla="*/ 229806 w 430758"/>
                <a:gd name="connsiteY138" fmla="*/ 123751 h 142003"/>
                <a:gd name="connsiteX139" fmla="*/ 232700 w 430758"/>
                <a:gd name="connsiteY139" fmla="*/ 123837 h 142003"/>
                <a:gd name="connsiteX140" fmla="*/ 233843 w 430758"/>
                <a:gd name="connsiteY140" fmla="*/ 123696 h 142003"/>
                <a:gd name="connsiteX141" fmla="*/ 234969 w 430758"/>
                <a:gd name="connsiteY141" fmla="*/ 123290 h 142003"/>
                <a:gd name="connsiteX142" fmla="*/ 236072 w 430758"/>
                <a:gd name="connsiteY142" fmla="*/ 123728 h 142003"/>
                <a:gd name="connsiteX143" fmla="*/ 242120 w 430758"/>
                <a:gd name="connsiteY143" fmla="*/ 127037 h 142003"/>
                <a:gd name="connsiteX144" fmla="*/ 244467 w 430758"/>
                <a:gd name="connsiteY144" fmla="*/ 127631 h 142003"/>
                <a:gd name="connsiteX145" fmla="*/ 246947 w 430758"/>
                <a:gd name="connsiteY145" fmla="*/ 127381 h 142003"/>
                <a:gd name="connsiteX146" fmla="*/ 247932 w 430758"/>
                <a:gd name="connsiteY146" fmla="*/ 127710 h 142003"/>
                <a:gd name="connsiteX147" fmla="*/ 251414 w 430758"/>
                <a:gd name="connsiteY147" fmla="*/ 130253 h 142003"/>
                <a:gd name="connsiteX148" fmla="*/ 252438 w 430758"/>
                <a:gd name="connsiteY148" fmla="*/ 130558 h 142003"/>
                <a:gd name="connsiteX149" fmla="*/ 254152 w 430758"/>
                <a:gd name="connsiteY149" fmla="*/ 130362 h 142003"/>
                <a:gd name="connsiteX150" fmla="*/ 251969 w 430758"/>
                <a:gd name="connsiteY150" fmla="*/ 129204 h 142003"/>
                <a:gd name="connsiteX151" fmla="*/ 250530 w 430758"/>
                <a:gd name="connsiteY151" fmla="*/ 128383 h 142003"/>
                <a:gd name="connsiteX152" fmla="*/ 249880 w 430758"/>
                <a:gd name="connsiteY152" fmla="*/ 126834 h 142003"/>
                <a:gd name="connsiteX153" fmla="*/ 250280 w 430758"/>
                <a:gd name="connsiteY153" fmla="*/ 125183 h 142003"/>
                <a:gd name="connsiteX154" fmla="*/ 251672 w 430758"/>
                <a:gd name="connsiteY154" fmla="*/ 124080 h 142003"/>
                <a:gd name="connsiteX155" fmla="*/ 252642 w 430758"/>
                <a:gd name="connsiteY155" fmla="*/ 122883 h 142003"/>
                <a:gd name="connsiteX156" fmla="*/ 252986 w 430758"/>
                <a:gd name="connsiteY156" fmla="*/ 119315 h 142003"/>
                <a:gd name="connsiteX157" fmla="*/ 253605 w 430758"/>
                <a:gd name="connsiteY157" fmla="*/ 117508 h 142003"/>
                <a:gd name="connsiteX158" fmla="*/ 254763 w 430758"/>
                <a:gd name="connsiteY158" fmla="*/ 115795 h 142003"/>
                <a:gd name="connsiteX159" fmla="*/ 255145 w 430758"/>
                <a:gd name="connsiteY159" fmla="*/ 114136 h 142003"/>
                <a:gd name="connsiteX160" fmla="*/ 253839 w 430758"/>
                <a:gd name="connsiteY160" fmla="*/ 112869 h 142003"/>
                <a:gd name="connsiteX161" fmla="*/ 253550 w 430758"/>
                <a:gd name="connsiteY161" fmla="*/ 110694 h 142003"/>
                <a:gd name="connsiteX162" fmla="*/ 253831 w 430758"/>
                <a:gd name="connsiteY162" fmla="*/ 108894 h 142003"/>
                <a:gd name="connsiteX163" fmla="*/ 254574 w 430758"/>
                <a:gd name="connsiteY163" fmla="*/ 107666 h 142003"/>
                <a:gd name="connsiteX164" fmla="*/ 255748 w 430758"/>
                <a:gd name="connsiteY164" fmla="*/ 108480 h 142003"/>
                <a:gd name="connsiteX165" fmla="*/ 256969 w 430758"/>
                <a:gd name="connsiteY165" fmla="*/ 109231 h 142003"/>
                <a:gd name="connsiteX166" fmla="*/ 258166 w 430758"/>
                <a:gd name="connsiteY166" fmla="*/ 109153 h 142003"/>
                <a:gd name="connsiteX167" fmla="*/ 258995 w 430758"/>
                <a:gd name="connsiteY167" fmla="*/ 108855 h 142003"/>
                <a:gd name="connsiteX168" fmla="*/ 259144 w 430758"/>
                <a:gd name="connsiteY168" fmla="*/ 107924 h 142003"/>
                <a:gd name="connsiteX169" fmla="*/ 258924 w 430758"/>
                <a:gd name="connsiteY169" fmla="*/ 106305 h 142003"/>
                <a:gd name="connsiteX170" fmla="*/ 258987 w 430758"/>
                <a:gd name="connsiteY170" fmla="*/ 103332 h 142003"/>
                <a:gd name="connsiteX171" fmla="*/ 260504 w 430758"/>
                <a:gd name="connsiteY171" fmla="*/ 100954 h 142003"/>
                <a:gd name="connsiteX172" fmla="*/ 262938 w 430758"/>
                <a:gd name="connsiteY172" fmla="*/ 99319 h 142003"/>
                <a:gd name="connsiteX173" fmla="*/ 265230 w 430758"/>
                <a:gd name="connsiteY173" fmla="*/ 98536 h 142003"/>
                <a:gd name="connsiteX174" fmla="*/ 273820 w 430758"/>
                <a:gd name="connsiteY174" fmla="*/ 97206 h 142003"/>
                <a:gd name="connsiteX175" fmla="*/ 287402 w 430758"/>
                <a:gd name="connsiteY175" fmla="*/ 93803 h 142003"/>
                <a:gd name="connsiteX176" fmla="*/ 291423 w 430758"/>
                <a:gd name="connsiteY176" fmla="*/ 92489 h 142003"/>
                <a:gd name="connsiteX177" fmla="*/ 292902 w 430758"/>
                <a:gd name="connsiteY177" fmla="*/ 91808 h 142003"/>
                <a:gd name="connsiteX178" fmla="*/ 294146 w 430758"/>
                <a:gd name="connsiteY178" fmla="*/ 90861 h 142003"/>
                <a:gd name="connsiteX179" fmla="*/ 296250 w 430758"/>
                <a:gd name="connsiteY179" fmla="*/ 87842 h 142003"/>
                <a:gd name="connsiteX180" fmla="*/ 300201 w 430758"/>
                <a:gd name="connsiteY180" fmla="*/ 83077 h 142003"/>
                <a:gd name="connsiteX181" fmla="*/ 302970 w 430758"/>
                <a:gd name="connsiteY181" fmla="*/ 79165 h 142003"/>
                <a:gd name="connsiteX182" fmla="*/ 308806 w 430758"/>
                <a:gd name="connsiteY182" fmla="*/ 73462 h 142003"/>
                <a:gd name="connsiteX183" fmla="*/ 313462 w 430758"/>
                <a:gd name="connsiteY183" fmla="*/ 68174 h 142003"/>
                <a:gd name="connsiteX184" fmla="*/ 314087 w 430758"/>
                <a:gd name="connsiteY184" fmla="*/ 67180 h 142003"/>
                <a:gd name="connsiteX185" fmla="*/ 314862 w 430758"/>
                <a:gd name="connsiteY185" fmla="*/ 64293 h 142003"/>
                <a:gd name="connsiteX186" fmla="*/ 314925 w 430758"/>
                <a:gd name="connsiteY186" fmla="*/ 62932 h 142003"/>
                <a:gd name="connsiteX187" fmla="*/ 314784 w 430758"/>
                <a:gd name="connsiteY187" fmla="*/ 61555 h 142003"/>
                <a:gd name="connsiteX188" fmla="*/ 315402 w 430758"/>
                <a:gd name="connsiteY188" fmla="*/ 60913 h 142003"/>
                <a:gd name="connsiteX189" fmla="*/ 316309 w 430758"/>
                <a:gd name="connsiteY189" fmla="*/ 60530 h 142003"/>
                <a:gd name="connsiteX190" fmla="*/ 316528 w 430758"/>
                <a:gd name="connsiteY190" fmla="*/ 60530 h 142003"/>
                <a:gd name="connsiteX191" fmla="*/ 317217 w 430758"/>
                <a:gd name="connsiteY191" fmla="*/ 61132 h 142003"/>
                <a:gd name="connsiteX192" fmla="*/ 318836 w 430758"/>
                <a:gd name="connsiteY192" fmla="*/ 61969 h 142003"/>
                <a:gd name="connsiteX193" fmla="*/ 320041 w 430758"/>
                <a:gd name="connsiteY193" fmla="*/ 63049 h 142003"/>
                <a:gd name="connsiteX194" fmla="*/ 320855 w 430758"/>
                <a:gd name="connsiteY194" fmla="*/ 64442 h 142003"/>
                <a:gd name="connsiteX195" fmla="*/ 321434 w 430758"/>
                <a:gd name="connsiteY195" fmla="*/ 65740 h 142003"/>
                <a:gd name="connsiteX196" fmla="*/ 321480 w 430758"/>
                <a:gd name="connsiteY196" fmla="*/ 66851 h 142003"/>
                <a:gd name="connsiteX197" fmla="*/ 322216 w 430758"/>
                <a:gd name="connsiteY197" fmla="*/ 67759 h 142003"/>
                <a:gd name="connsiteX198" fmla="*/ 324273 w 430758"/>
                <a:gd name="connsiteY198" fmla="*/ 67915 h 142003"/>
                <a:gd name="connsiteX199" fmla="*/ 324938 w 430758"/>
                <a:gd name="connsiteY199" fmla="*/ 69057 h 142003"/>
                <a:gd name="connsiteX200" fmla="*/ 326370 w 430758"/>
                <a:gd name="connsiteY200" fmla="*/ 71021 h 142003"/>
                <a:gd name="connsiteX201" fmla="*/ 327685 w 430758"/>
                <a:gd name="connsiteY201" fmla="*/ 72437 h 142003"/>
                <a:gd name="connsiteX202" fmla="*/ 328490 w 430758"/>
                <a:gd name="connsiteY202" fmla="*/ 72985 h 142003"/>
                <a:gd name="connsiteX203" fmla="*/ 329492 w 430758"/>
                <a:gd name="connsiteY203" fmla="*/ 72688 h 142003"/>
                <a:gd name="connsiteX204" fmla="*/ 331049 w 430758"/>
                <a:gd name="connsiteY204" fmla="*/ 71397 h 142003"/>
                <a:gd name="connsiteX205" fmla="*/ 332175 w 430758"/>
                <a:gd name="connsiteY205" fmla="*/ 69816 h 142003"/>
                <a:gd name="connsiteX206" fmla="*/ 332934 w 430758"/>
                <a:gd name="connsiteY206" fmla="*/ 67681 h 142003"/>
                <a:gd name="connsiteX207" fmla="*/ 332339 w 430758"/>
                <a:gd name="connsiteY207" fmla="*/ 67368 h 142003"/>
                <a:gd name="connsiteX208" fmla="*/ 333388 w 430758"/>
                <a:gd name="connsiteY208" fmla="*/ 65756 h 142003"/>
                <a:gd name="connsiteX209" fmla="*/ 333583 w 430758"/>
                <a:gd name="connsiteY209" fmla="*/ 64911 h 142003"/>
                <a:gd name="connsiteX210" fmla="*/ 333099 w 430758"/>
                <a:gd name="connsiteY210" fmla="*/ 64137 h 142003"/>
                <a:gd name="connsiteX211" fmla="*/ 332480 w 430758"/>
                <a:gd name="connsiteY211" fmla="*/ 63362 h 142003"/>
                <a:gd name="connsiteX212" fmla="*/ 332246 w 430758"/>
                <a:gd name="connsiteY212" fmla="*/ 61414 h 142003"/>
                <a:gd name="connsiteX213" fmla="*/ 331816 w 430758"/>
                <a:gd name="connsiteY213" fmla="*/ 58934 h 142003"/>
                <a:gd name="connsiteX214" fmla="*/ 331526 w 430758"/>
                <a:gd name="connsiteY214" fmla="*/ 57807 h 142003"/>
                <a:gd name="connsiteX215" fmla="*/ 332347 w 430758"/>
                <a:gd name="connsiteY215" fmla="*/ 57002 h 142003"/>
                <a:gd name="connsiteX216" fmla="*/ 334115 w 430758"/>
                <a:gd name="connsiteY216" fmla="*/ 55977 h 142003"/>
                <a:gd name="connsiteX217" fmla="*/ 335883 w 430758"/>
                <a:gd name="connsiteY217" fmla="*/ 54787 h 142003"/>
                <a:gd name="connsiteX218" fmla="*/ 337675 w 430758"/>
                <a:gd name="connsiteY218" fmla="*/ 53833 h 142003"/>
                <a:gd name="connsiteX219" fmla="*/ 337722 w 430758"/>
                <a:gd name="connsiteY219" fmla="*/ 55554 h 142003"/>
                <a:gd name="connsiteX220" fmla="*/ 337675 w 430758"/>
                <a:gd name="connsiteY220" fmla="*/ 58394 h 142003"/>
                <a:gd name="connsiteX221" fmla="*/ 338215 w 430758"/>
                <a:gd name="connsiteY221" fmla="*/ 60772 h 142003"/>
                <a:gd name="connsiteX222" fmla="*/ 339436 w 430758"/>
                <a:gd name="connsiteY222" fmla="*/ 64981 h 142003"/>
                <a:gd name="connsiteX223" fmla="*/ 340828 w 430758"/>
                <a:gd name="connsiteY223" fmla="*/ 65553 h 142003"/>
                <a:gd name="connsiteX224" fmla="*/ 342502 w 430758"/>
                <a:gd name="connsiteY224" fmla="*/ 65928 h 142003"/>
                <a:gd name="connsiteX225" fmla="*/ 343472 w 430758"/>
                <a:gd name="connsiteY225" fmla="*/ 65811 h 142003"/>
                <a:gd name="connsiteX226" fmla="*/ 344098 w 430758"/>
                <a:gd name="connsiteY226" fmla="*/ 65529 h 142003"/>
                <a:gd name="connsiteX227" fmla="*/ 344263 w 430758"/>
                <a:gd name="connsiteY227" fmla="*/ 65193 h 142003"/>
                <a:gd name="connsiteX228" fmla="*/ 343222 w 430758"/>
                <a:gd name="connsiteY228" fmla="*/ 63542 h 142003"/>
                <a:gd name="connsiteX229" fmla="*/ 342948 w 430758"/>
                <a:gd name="connsiteY229" fmla="*/ 59654 h 142003"/>
                <a:gd name="connsiteX230" fmla="*/ 342095 w 430758"/>
                <a:gd name="connsiteY230" fmla="*/ 57103 h 142003"/>
                <a:gd name="connsiteX231" fmla="*/ 340789 w 430758"/>
                <a:gd name="connsiteY231" fmla="*/ 54561 h 142003"/>
                <a:gd name="connsiteX232" fmla="*/ 340171 w 430758"/>
                <a:gd name="connsiteY232" fmla="*/ 53841 h 142003"/>
                <a:gd name="connsiteX233" fmla="*/ 345326 w 430758"/>
                <a:gd name="connsiteY233" fmla="*/ 53121 h 142003"/>
                <a:gd name="connsiteX234" fmla="*/ 346476 w 430758"/>
                <a:gd name="connsiteY234" fmla="*/ 52323 h 142003"/>
                <a:gd name="connsiteX235" fmla="*/ 348503 w 430758"/>
                <a:gd name="connsiteY235" fmla="*/ 50578 h 142003"/>
                <a:gd name="connsiteX236" fmla="*/ 349269 w 430758"/>
                <a:gd name="connsiteY236" fmla="*/ 49601 h 142003"/>
                <a:gd name="connsiteX237" fmla="*/ 349872 w 430758"/>
                <a:gd name="connsiteY237" fmla="*/ 47394 h 142003"/>
                <a:gd name="connsiteX238" fmla="*/ 347345 w 430758"/>
                <a:gd name="connsiteY238" fmla="*/ 46088 h 142003"/>
                <a:gd name="connsiteX239" fmla="*/ 346351 w 430758"/>
                <a:gd name="connsiteY239" fmla="*/ 44414 h 142003"/>
                <a:gd name="connsiteX240" fmla="*/ 346289 w 430758"/>
                <a:gd name="connsiteY240" fmla="*/ 42607 h 142003"/>
                <a:gd name="connsiteX241" fmla="*/ 349308 w 430758"/>
                <a:gd name="connsiteY241" fmla="*/ 39242 h 142003"/>
                <a:gd name="connsiteX242" fmla="*/ 350357 w 430758"/>
                <a:gd name="connsiteY242" fmla="*/ 38436 h 142003"/>
                <a:gd name="connsiteX243" fmla="*/ 350811 w 430758"/>
                <a:gd name="connsiteY243" fmla="*/ 39634 h 142003"/>
                <a:gd name="connsiteX244" fmla="*/ 352140 w 430758"/>
                <a:gd name="connsiteY244" fmla="*/ 39939 h 142003"/>
                <a:gd name="connsiteX245" fmla="*/ 353361 w 430758"/>
                <a:gd name="connsiteY245" fmla="*/ 39986 h 142003"/>
                <a:gd name="connsiteX246" fmla="*/ 354589 w 430758"/>
                <a:gd name="connsiteY246" fmla="*/ 39915 h 142003"/>
                <a:gd name="connsiteX247" fmla="*/ 356357 w 430758"/>
                <a:gd name="connsiteY247" fmla="*/ 38218 h 142003"/>
                <a:gd name="connsiteX248" fmla="*/ 357265 w 430758"/>
                <a:gd name="connsiteY248" fmla="*/ 35777 h 142003"/>
                <a:gd name="connsiteX249" fmla="*/ 360363 w 430758"/>
                <a:gd name="connsiteY249" fmla="*/ 32327 h 142003"/>
                <a:gd name="connsiteX250" fmla="*/ 361466 w 430758"/>
                <a:gd name="connsiteY250" fmla="*/ 29682 h 142003"/>
                <a:gd name="connsiteX251" fmla="*/ 362092 w 430758"/>
                <a:gd name="connsiteY251" fmla="*/ 26913 h 142003"/>
                <a:gd name="connsiteX252" fmla="*/ 369916 w 430758"/>
                <a:gd name="connsiteY252" fmla="*/ 18307 h 142003"/>
                <a:gd name="connsiteX253" fmla="*/ 370870 w 430758"/>
                <a:gd name="connsiteY253" fmla="*/ 16969 h 142003"/>
                <a:gd name="connsiteX254" fmla="*/ 375517 w 430758"/>
                <a:gd name="connsiteY254" fmla="*/ 8309 h 142003"/>
                <a:gd name="connsiteX255" fmla="*/ 376096 w 430758"/>
                <a:gd name="connsiteY255" fmla="*/ 8019 h 142003"/>
                <a:gd name="connsiteX256" fmla="*/ 377340 w 430758"/>
                <a:gd name="connsiteY256" fmla="*/ 8856 h 142003"/>
                <a:gd name="connsiteX257" fmla="*/ 377708 w 430758"/>
                <a:gd name="connsiteY257" fmla="*/ 11610 h 142003"/>
                <a:gd name="connsiteX258" fmla="*/ 377543 w 430758"/>
                <a:gd name="connsiteY258" fmla="*/ 12807 h 142003"/>
                <a:gd name="connsiteX259" fmla="*/ 376784 w 430758"/>
                <a:gd name="connsiteY259" fmla="*/ 14591 h 142003"/>
                <a:gd name="connsiteX260" fmla="*/ 376354 w 430758"/>
                <a:gd name="connsiteY260" fmla="*/ 16453 h 142003"/>
                <a:gd name="connsiteX261" fmla="*/ 376886 w 430758"/>
                <a:gd name="connsiteY261" fmla="*/ 16414 h 142003"/>
                <a:gd name="connsiteX262" fmla="*/ 379100 w 430758"/>
                <a:gd name="connsiteY262" fmla="*/ 15279 h 142003"/>
                <a:gd name="connsiteX263" fmla="*/ 381408 w 430758"/>
                <a:gd name="connsiteY263" fmla="*/ 12252 h 142003"/>
                <a:gd name="connsiteX264" fmla="*/ 382715 w 430758"/>
                <a:gd name="connsiteY264" fmla="*/ 9631 h 142003"/>
                <a:gd name="connsiteX265" fmla="*/ 383825 w 430758"/>
                <a:gd name="connsiteY265" fmla="*/ 8488 h 142003"/>
                <a:gd name="connsiteX266" fmla="*/ 386055 w 430758"/>
                <a:gd name="connsiteY266" fmla="*/ 9130 h 142003"/>
                <a:gd name="connsiteX267" fmla="*/ 386548 w 430758"/>
                <a:gd name="connsiteY267" fmla="*/ 9584 h 142003"/>
                <a:gd name="connsiteX268" fmla="*/ 386391 w 430758"/>
                <a:gd name="connsiteY268" fmla="*/ 11469 h 142003"/>
                <a:gd name="connsiteX269" fmla="*/ 386603 w 430758"/>
                <a:gd name="connsiteY269" fmla="*/ 12565 h 142003"/>
                <a:gd name="connsiteX270" fmla="*/ 387456 w 430758"/>
                <a:gd name="connsiteY270" fmla="*/ 14904 h 142003"/>
                <a:gd name="connsiteX271" fmla="*/ 389349 w 430758"/>
                <a:gd name="connsiteY271" fmla="*/ 16328 h 142003"/>
                <a:gd name="connsiteX272" fmla="*/ 391962 w 430758"/>
                <a:gd name="connsiteY272" fmla="*/ 17220 h 142003"/>
                <a:gd name="connsiteX273" fmla="*/ 394387 w 430758"/>
                <a:gd name="connsiteY273" fmla="*/ 18518 h 142003"/>
                <a:gd name="connsiteX274" fmla="*/ 395185 w 430758"/>
                <a:gd name="connsiteY274" fmla="*/ 19371 h 142003"/>
                <a:gd name="connsiteX275" fmla="*/ 395701 w 430758"/>
                <a:gd name="connsiteY275" fmla="*/ 20396 h 142003"/>
                <a:gd name="connsiteX276" fmla="*/ 396233 w 430758"/>
                <a:gd name="connsiteY276" fmla="*/ 22078 h 142003"/>
                <a:gd name="connsiteX277" fmla="*/ 396272 w 430758"/>
                <a:gd name="connsiteY277" fmla="*/ 23783 h 142003"/>
                <a:gd name="connsiteX278" fmla="*/ 394520 w 430758"/>
                <a:gd name="connsiteY278" fmla="*/ 25450 h 142003"/>
                <a:gd name="connsiteX279" fmla="*/ 395263 w 430758"/>
                <a:gd name="connsiteY279" fmla="*/ 28149 h 142003"/>
                <a:gd name="connsiteX280" fmla="*/ 395146 w 430758"/>
                <a:gd name="connsiteY280" fmla="*/ 29721 h 142003"/>
                <a:gd name="connsiteX281" fmla="*/ 394551 w 430758"/>
                <a:gd name="connsiteY281" fmla="*/ 31067 h 142003"/>
                <a:gd name="connsiteX282" fmla="*/ 392001 w 430758"/>
                <a:gd name="connsiteY282" fmla="*/ 32295 h 142003"/>
                <a:gd name="connsiteX283" fmla="*/ 398956 w 430758"/>
                <a:gd name="connsiteY283" fmla="*/ 31075 h 142003"/>
                <a:gd name="connsiteX284" fmla="*/ 400669 w 430758"/>
                <a:gd name="connsiteY284" fmla="*/ 30378 h 142003"/>
                <a:gd name="connsiteX285" fmla="*/ 403048 w 430758"/>
                <a:gd name="connsiteY285" fmla="*/ 28603 h 142003"/>
                <a:gd name="connsiteX286" fmla="*/ 404315 w 430758"/>
                <a:gd name="connsiteY286" fmla="*/ 30136 h 142003"/>
                <a:gd name="connsiteX287" fmla="*/ 405504 w 430758"/>
                <a:gd name="connsiteY287" fmla="*/ 32788 h 142003"/>
                <a:gd name="connsiteX288" fmla="*/ 404550 w 430758"/>
                <a:gd name="connsiteY288" fmla="*/ 33453 h 142003"/>
                <a:gd name="connsiteX289" fmla="*/ 401522 w 430758"/>
                <a:gd name="connsiteY289" fmla="*/ 34431 h 142003"/>
                <a:gd name="connsiteX290" fmla="*/ 401374 w 430758"/>
                <a:gd name="connsiteY290" fmla="*/ 34830 h 142003"/>
                <a:gd name="connsiteX291" fmla="*/ 402375 w 430758"/>
                <a:gd name="connsiteY291" fmla="*/ 36207 h 142003"/>
                <a:gd name="connsiteX292" fmla="*/ 403635 w 430758"/>
                <a:gd name="connsiteY292" fmla="*/ 36074 h 142003"/>
                <a:gd name="connsiteX293" fmla="*/ 406130 w 430758"/>
                <a:gd name="connsiteY293" fmla="*/ 35151 h 142003"/>
                <a:gd name="connsiteX294" fmla="*/ 408423 w 430758"/>
                <a:gd name="connsiteY294" fmla="*/ 33696 h 142003"/>
                <a:gd name="connsiteX295" fmla="*/ 409533 w 430758"/>
                <a:gd name="connsiteY295" fmla="*/ 33711 h 142003"/>
                <a:gd name="connsiteX296" fmla="*/ 410707 w 430758"/>
                <a:gd name="connsiteY296" fmla="*/ 34009 h 142003"/>
                <a:gd name="connsiteX297" fmla="*/ 412968 w 430758"/>
                <a:gd name="connsiteY297" fmla="*/ 34947 h 142003"/>
                <a:gd name="connsiteX298" fmla="*/ 414235 w 430758"/>
                <a:gd name="connsiteY298" fmla="*/ 35706 h 142003"/>
                <a:gd name="connsiteX299" fmla="*/ 415315 w 430758"/>
                <a:gd name="connsiteY299" fmla="*/ 36684 h 142003"/>
                <a:gd name="connsiteX300" fmla="*/ 416011 w 430758"/>
                <a:gd name="connsiteY300" fmla="*/ 38710 h 142003"/>
                <a:gd name="connsiteX301" fmla="*/ 418624 w 430758"/>
                <a:gd name="connsiteY301" fmla="*/ 39446 h 142003"/>
                <a:gd name="connsiteX302" fmla="*/ 423975 w 430758"/>
                <a:gd name="connsiteY302" fmla="*/ 42286 h 142003"/>
                <a:gd name="connsiteX303" fmla="*/ 424969 w 430758"/>
                <a:gd name="connsiteY303" fmla="*/ 42528 h 142003"/>
                <a:gd name="connsiteX304" fmla="*/ 426009 w 430758"/>
                <a:gd name="connsiteY304" fmla="*/ 42583 h 142003"/>
                <a:gd name="connsiteX305" fmla="*/ 428826 w 430758"/>
                <a:gd name="connsiteY305" fmla="*/ 42239 h 142003"/>
                <a:gd name="connsiteX306" fmla="*/ 429819 w 430758"/>
                <a:gd name="connsiteY306" fmla="*/ 42638 h 142003"/>
                <a:gd name="connsiteX307" fmla="*/ 430523 w 430758"/>
                <a:gd name="connsiteY307" fmla="*/ 43663 h 142003"/>
                <a:gd name="connsiteX308" fmla="*/ 430758 w 430758"/>
                <a:gd name="connsiteY308" fmla="*/ 44930 h 142003"/>
                <a:gd name="connsiteX309" fmla="*/ 430680 w 430758"/>
                <a:gd name="connsiteY309" fmla="*/ 46291 h 142003"/>
                <a:gd name="connsiteX310" fmla="*/ 430391 w 430758"/>
                <a:gd name="connsiteY310" fmla="*/ 47324 h 142003"/>
                <a:gd name="connsiteX311" fmla="*/ 429734 w 430758"/>
                <a:gd name="connsiteY311" fmla="*/ 48177 h 142003"/>
                <a:gd name="connsiteX312" fmla="*/ 427817 w 430758"/>
                <a:gd name="connsiteY312" fmla="*/ 49475 h 142003"/>
                <a:gd name="connsiteX313" fmla="*/ 422990 w 430758"/>
                <a:gd name="connsiteY313" fmla="*/ 51173 h 142003"/>
                <a:gd name="connsiteX314" fmla="*/ 417709 w 430758"/>
                <a:gd name="connsiteY314" fmla="*/ 52464 h 142003"/>
                <a:gd name="connsiteX315" fmla="*/ 415056 w 430758"/>
                <a:gd name="connsiteY315" fmla="*/ 52378 h 142003"/>
                <a:gd name="connsiteX316" fmla="*/ 411333 w 430758"/>
                <a:gd name="connsiteY316" fmla="*/ 51275 h 142003"/>
                <a:gd name="connsiteX317" fmla="*/ 409979 w 430758"/>
                <a:gd name="connsiteY317" fmla="*/ 51416 h 142003"/>
                <a:gd name="connsiteX318" fmla="*/ 408665 w 430758"/>
                <a:gd name="connsiteY318" fmla="*/ 51924 h 142003"/>
                <a:gd name="connsiteX319" fmla="*/ 407022 w 430758"/>
                <a:gd name="connsiteY319" fmla="*/ 55437 h 142003"/>
                <a:gd name="connsiteX320" fmla="*/ 410065 w 430758"/>
                <a:gd name="connsiteY320" fmla="*/ 58934 h 142003"/>
                <a:gd name="connsiteX321" fmla="*/ 415299 w 430758"/>
                <a:gd name="connsiteY321" fmla="*/ 62572 h 142003"/>
                <a:gd name="connsiteX322" fmla="*/ 416019 w 430758"/>
                <a:gd name="connsiteY322" fmla="*/ 63479 h 142003"/>
                <a:gd name="connsiteX323" fmla="*/ 415831 w 430758"/>
                <a:gd name="connsiteY323" fmla="*/ 64598 h 142003"/>
                <a:gd name="connsiteX324" fmla="*/ 415002 w 430758"/>
                <a:gd name="connsiteY324" fmla="*/ 65263 h 142003"/>
                <a:gd name="connsiteX325" fmla="*/ 413891 w 430758"/>
                <a:gd name="connsiteY325" fmla="*/ 65631 h 142003"/>
                <a:gd name="connsiteX326" fmla="*/ 410949 w 430758"/>
                <a:gd name="connsiteY326" fmla="*/ 66210 h 142003"/>
                <a:gd name="connsiteX327" fmla="*/ 407977 w 430758"/>
                <a:gd name="connsiteY327" fmla="*/ 66640 h 142003"/>
                <a:gd name="connsiteX328" fmla="*/ 405528 w 430758"/>
                <a:gd name="connsiteY328" fmla="*/ 67266 h 142003"/>
                <a:gd name="connsiteX329" fmla="*/ 403126 w 430758"/>
                <a:gd name="connsiteY329" fmla="*/ 68080 h 142003"/>
                <a:gd name="connsiteX330" fmla="*/ 400662 w 430758"/>
                <a:gd name="connsiteY330" fmla="*/ 67798 h 142003"/>
                <a:gd name="connsiteX331" fmla="*/ 397266 w 430758"/>
                <a:gd name="connsiteY331" fmla="*/ 66171 h 142003"/>
                <a:gd name="connsiteX332" fmla="*/ 396288 w 430758"/>
                <a:gd name="connsiteY332" fmla="*/ 66053 h 142003"/>
                <a:gd name="connsiteX333" fmla="*/ 395255 w 430758"/>
                <a:gd name="connsiteY333" fmla="*/ 66891 h 142003"/>
                <a:gd name="connsiteX334" fmla="*/ 394246 w 430758"/>
                <a:gd name="connsiteY334" fmla="*/ 69175 h 142003"/>
                <a:gd name="connsiteX335" fmla="*/ 393636 w 430758"/>
                <a:gd name="connsiteY335" fmla="*/ 69746 h 142003"/>
                <a:gd name="connsiteX336" fmla="*/ 53895 w 430758"/>
                <a:gd name="connsiteY336" fmla="*/ 24370 h 142003"/>
                <a:gd name="connsiteX337" fmla="*/ 57690 w 430758"/>
                <a:gd name="connsiteY337" fmla="*/ 25223 h 142003"/>
                <a:gd name="connsiteX338" fmla="*/ 59145 w 430758"/>
                <a:gd name="connsiteY338" fmla="*/ 25911 h 142003"/>
                <a:gd name="connsiteX339" fmla="*/ 63409 w 430758"/>
                <a:gd name="connsiteY339" fmla="*/ 32702 h 142003"/>
                <a:gd name="connsiteX340" fmla="*/ 69026 w 430758"/>
                <a:gd name="connsiteY340" fmla="*/ 37474 h 142003"/>
                <a:gd name="connsiteX341" fmla="*/ 71412 w 430758"/>
                <a:gd name="connsiteY341" fmla="*/ 39258 h 142003"/>
                <a:gd name="connsiteX342" fmla="*/ 73251 w 430758"/>
                <a:gd name="connsiteY342" fmla="*/ 40103 h 142003"/>
                <a:gd name="connsiteX343" fmla="*/ 75762 w 430758"/>
                <a:gd name="connsiteY343" fmla="*/ 42653 h 142003"/>
                <a:gd name="connsiteX344" fmla="*/ 77953 w 430758"/>
                <a:gd name="connsiteY344" fmla="*/ 45861 h 142003"/>
                <a:gd name="connsiteX345" fmla="*/ 82756 w 430758"/>
                <a:gd name="connsiteY345" fmla="*/ 54882 h 142003"/>
                <a:gd name="connsiteX346" fmla="*/ 83586 w 430758"/>
                <a:gd name="connsiteY346" fmla="*/ 58840 h 142003"/>
                <a:gd name="connsiteX347" fmla="*/ 83914 w 430758"/>
                <a:gd name="connsiteY347" fmla="*/ 64880 h 142003"/>
                <a:gd name="connsiteX348" fmla="*/ 82858 w 430758"/>
                <a:gd name="connsiteY348" fmla="*/ 73986 h 142003"/>
                <a:gd name="connsiteX349" fmla="*/ 81567 w 430758"/>
                <a:gd name="connsiteY349" fmla="*/ 78524 h 142003"/>
                <a:gd name="connsiteX350" fmla="*/ 81818 w 430758"/>
                <a:gd name="connsiteY350" fmla="*/ 80667 h 142003"/>
                <a:gd name="connsiteX351" fmla="*/ 83586 w 430758"/>
                <a:gd name="connsiteY351" fmla="*/ 83953 h 142003"/>
                <a:gd name="connsiteX352" fmla="*/ 83054 w 430758"/>
                <a:gd name="connsiteY352" fmla="*/ 87059 h 142003"/>
                <a:gd name="connsiteX353" fmla="*/ 83398 w 430758"/>
                <a:gd name="connsiteY353" fmla="*/ 89641 h 142003"/>
                <a:gd name="connsiteX354" fmla="*/ 83272 w 430758"/>
                <a:gd name="connsiteY354" fmla="*/ 96792 h 142003"/>
                <a:gd name="connsiteX355" fmla="*/ 84274 w 430758"/>
                <a:gd name="connsiteY355" fmla="*/ 98904 h 142003"/>
                <a:gd name="connsiteX356" fmla="*/ 85416 w 430758"/>
                <a:gd name="connsiteY356" fmla="*/ 100249 h 142003"/>
                <a:gd name="connsiteX357" fmla="*/ 91448 w 430758"/>
                <a:gd name="connsiteY357" fmla="*/ 104490 h 142003"/>
                <a:gd name="connsiteX358" fmla="*/ 91894 w 430758"/>
                <a:gd name="connsiteY358" fmla="*/ 106062 h 142003"/>
                <a:gd name="connsiteX359" fmla="*/ 94867 w 430758"/>
                <a:gd name="connsiteY359" fmla="*/ 111461 h 142003"/>
                <a:gd name="connsiteX360" fmla="*/ 100375 w 430758"/>
                <a:gd name="connsiteY360" fmla="*/ 123211 h 142003"/>
                <a:gd name="connsiteX361" fmla="*/ 101908 w 430758"/>
                <a:gd name="connsiteY361" fmla="*/ 128492 h 142003"/>
                <a:gd name="connsiteX362" fmla="*/ 101736 w 430758"/>
                <a:gd name="connsiteY362" fmla="*/ 129916 h 142003"/>
                <a:gd name="connsiteX363" fmla="*/ 101071 w 430758"/>
                <a:gd name="connsiteY363" fmla="*/ 130503 h 142003"/>
                <a:gd name="connsiteX364" fmla="*/ 99451 w 430758"/>
                <a:gd name="connsiteY364" fmla="*/ 131019 h 142003"/>
                <a:gd name="connsiteX365" fmla="*/ 98098 w 430758"/>
                <a:gd name="connsiteY365" fmla="*/ 129986 h 142003"/>
                <a:gd name="connsiteX366" fmla="*/ 97644 w 430758"/>
                <a:gd name="connsiteY366" fmla="*/ 129251 h 142003"/>
                <a:gd name="connsiteX367" fmla="*/ 97785 w 430758"/>
                <a:gd name="connsiteY367" fmla="*/ 128328 h 142003"/>
                <a:gd name="connsiteX368" fmla="*/ 97253 w 430758"/>
                <a:gd name="connsiteY368" fmla="*/ 127420 h 142003"/>
                <a:gd name="connsiteX369" fmla="*/ 95931 w 430758"/>
                <a:gd name="connsiteY369" fmla="*/ 126341 h 142003"/>
                <a:gd name="connsiteX370" fmla="*/ 95172 w 430758"/>
                <a:gd name="connsiteY370" fmla="*/ 125371 h 142003"/>
                <a:gd name="connsiteX371" fmla="*/ 95383 w 430758"/>
                <a:gd name="connsiteY371" fmla="*/ 126974 h 142003"/>
                <a:gd name="connsiteX372" fmla="*/ 95391 w 430758"/>
                <a:gd name="connsiteY372" fmla="*/ 129055 h 142003"/>
                <a:gd name="connsiteX373" fmla="*/ 93709 w 430758"/>
                <a:gd name="connsiteY373" fmla="*/ 129235 h 142003"/>
                <a:gd name="connsiteX374" fmla="*/ 91558 w 430758"/>
                <a:gd name="connsiteY374" fmla="*/ 128586 h 142003"/>
                <a:gd name="connsiteX375" fmla="*/ 88866 w 430758"/>
                <a:gd name="connsiteY375" fmla="*/ 129173 h 142003"/>
                <a:gd name="connsiteX376" fmla="*/ 85690 w 430758"/>
                <a:gd name="connsiteY376" fmla="*/ 131723 h 142003"/>
                <a:gd name="connsiteX377" fmla="*/ 84164 w 430758"/>
                <a:gd name="connsiteY377" fmla="*/ 131794 h 142003"/>
                <a:gd name="connsiteX378" fmla="*/ 83007 w 430758"/>
                <a:gd name="connsiteY378" fmla="*/ 129603 h 142003"/>
                <a:gd name="connsiteX379" fmla="*/ 82412 w 430758"/>
                <a:gd name="connsiteY379" fmla="*/ 128117 h 142003"/>
                <a:gd name="connsiteX380" fmla="*/ 81466 w 430758"/>
                <a:gd name="connsiteY380" fmla="*/ 127068 h 142003"/>
                <a:gd name="connsiteX381" fmla="*/ 71365 w 430758"/>
                <a:gd name="connsiteY381" fmla="*/ 121693 h 142003"/>
                <a:gd name="connsiteX382" fmla="*/ 67634 w 430758"/>
                <a:gd name="connsiteY382" fmla="*/ 120317 h 142003"/>
                <a:gd name="connsiteX383" fmla="*/ 63706 w 430758"/>
                <a:gd name="connsiteY383" fmla="*/ 116241 h 142003"/>
                <a:gd name="connsiteX384" fmla="*/ 54866 w 430758"/>
                <a:gd name="connsiteY384" fmla="*/ 111742 h 142003"/>
                <a:gd name="connsiteX385" fmla="*/ 49248 w 430758"/>
                <a:gd name="connsiteY385" fmla="*/ 107353 h 142003"/>
                <a:gd name="connsiteX386" fmla="*/ 46862 w 430758"/>
                <a:gd name="connsiteY386" fmla="*/ 104646 h 142003"/>
                <a:gd name="connsiteX387" fmla="*/ 41120 w 430758"/>
                <a:gd name="connsiteY387" fmla="*/ 102244 h 142003"/>
                <a:gd name="connsiteX388" fmla="*/ 38648 w 430758"/>
                <a:gd name="connsiteY388" fmla="*/ 99412 h 142003"/>
                <a:gd name="connsiteX389" fmla="*/ 37427 w 430758"/>
                <a:gd name="connsiteY389" fmla="*/ 98857 h 142003"/>
                <a:gd name="connsiteX390" fmla="*/ 36207 w 430758"/>
                <a:gd name="connsiteY390" fmla="*/ 97848 h 142003"/>
                <a:gd name="connsiteX391" fmla="*/ 37497 w 430758"/>
                <a:gd name="connsiteY391" fmla="*/ 95094 h 142003"/>
                <a:gd name="connsiteX392" fmla="*/ 36966 w 430758"/>
                <a:gd name="connsiteY392" fmla="*/ 92223 h 142003"/>
                <a:gd name="connsiteX393" fmla="*/ 36301 w 430758"/>
                <a:gd name="connsiteY393" fmla="*/ 89797 h 142003"/>
                <a:gd name="connsiteX394" fmla="*/ 32248 w 430758"/>
                <a:gd name="connsiteY394" fmla="*/ 85017 h 142003"/>
                <a:gd name="connsiteX395" fmla="*/ 30261 w 430758"/>
                <a:gd name="connsiteY395" fmla="*/ 81685 h 142003"/>
                <a:gd name="connsiteX396" fmla="*/ 26451 w 430758"/>
                <a:gd name="connsiteY396" fmla="*/ 78359 h 142003"/>
                <a:gd name="connsiteX397" fmla="*/ 24925 w 430758"/>
                <a:gd name="connsiteY397" fmla="*/ 76443 h 142003"/>
                <a:gd name="connsiteX398" fmla="*/ 23470 w 430758"/>
                <a:gd name="connsiteY398" fmla="*/ 74221 h 142003"/>
                <a:gd name="connsiteX399" fmla="*/ 24378 w 430758"/>
                <a:gd name="connsiteY399" fmla="*/ 73439 h 142003"/>
                <a:gd name="connsiteX400" fmla="*/ 25223 w 430758"/>
                <a:gd name="connsiteY400" fmla="*/ 72969 h 142003"/>
                <a:gd name="connsiteX401" fmla="*/ 24448 w 430758"/>
                <a:gd name="connsiteY401" fmla="*/ 71350 h 142003"/>
                <a:gd name="connsiteX402" fmla="*/ 22266 w 430758"/>
                <a:gd name="connsiteY402" fmla="*/ 68541 h 142003"/>
                <a:gd name="connsiteX403" fmla="*/ 21248 w 430758"/>
                <a:gd name="connsiteY403" fmla="*/ 65310 h 142003"/>
                <a:gd name="connsiteX404" fmla="*/ 21248 w 430758"/>
                <a:gd name="connsiteY404" fmla="*/ 59208 h 142003"/>
                <a:gd name="connsiteX405" fmla="*/ 18150 w 430758"/>
                <a:gd name="connsiteY405" fmla="*/ 50626 h 142003"/>
                <a:gd name="connsiteX406" fmla="*/ 15498 w 430758"/>
                <a:gd name="connsiteY406" fmla="*/ 38726 h 142003"/>
                <a:gd name="connsiteX407" fmla="*/ 15975 w 430758"/>
                <a:gd name="connsiteY407" fmla="*/ 34556 h 142003"/>
                <a:gd name="connsiteX408" fmla="*/ 15295 w 430758"/>
                <a:gd name="connsiteY408" fmla="*/ 30034 h 142003"/>
                <a:gd name="connsiteX409" fmla="*/ 13534 w 430758"/>
                <a:gd name="connsiteY409" fmla="*/ 25684 h 142003"/>
                <a:gd name="connsiteX410" fmla="*/ 11234 w 430758"/>
                <a:gd name="connsiteY410" fmla="*/ 22579 h 142003"/>
                <a:gd name="connsiteX411" fmla="*/ 10374 w 430758"/>
                <a:gd name="connsiteY411" fmla="*/ 19997 h 142003"/>
                <a:gd name="connsiteX412" fmla="*/ 10789 w 430758"/>
                <a:gd name="connsiteY412" fmla="*/ 18972 h 142003"/>
                <a:gd name="connsiteX413" fmla="*/ 11297 w 430758"/>
                <a:gd name="connsiteY413" fmla="*/ 15616 h 142003"/>
                <a:gd name="connsiteX414" fmla="*/ 11641 w 430758"/>
                <a:gd name="connsiteY414" fmla="*/ 14951 h 142003"/>
                <a:gd name="connsiteX415" fmla="*/ 12510 w 430758"/>
                <a:gd name="connsiteY415" fmla="*/ 14630 h 142003"/>
                <a:gd name="connsiteX416" fmla="*/ 13495 w 430758"/>
                <a:gd name="connsiteY416" fmla="*/ 14716 h 142003"/>
                <a:gd name="connsiteX417" fmla="*/ 15334 w 430758"/>
                <a:gd name="connsiteY417" fmla="*/ 17634 h 142003"/>
                <a:gd name="connsiteX418" fmla="*/ 20130 w 430758"/>
                <a:gd name="connsiteY418" fmla="*/ 19441 h 142003"/>
                <a:gd name="connsiteX419" fmla="*/ 21577 w 430758"/>
                <a:gd name="connsiteY419" fmla="*/ 19872 h 142003"/>
                <a:gd name="connsiteX420" fmla="*/ 23463 w 430758"/>
                <a:gd name="connsiteY420" fmla="*/ 19152 h 142003"/>
                <a:gd name="connsiteX421" fmla="*/ 24315 w 430758"/>
                <a:gd name="connsiteY421" fmla="*/ 19606 h 142003"/>
                <a:gd name="connsiteX422" fmla="*/ 25176 w 430758"/>
                <a:gd name="connsiteY422" fmla="*/ 20349 h 142003"/>
                <a:gd name="connsiteX423" fmla="*/ 25669 w 430758"/>
                <a:gd name="connsiteY423" fmla="*/ 22430 h 142003"/>
                <a:gd name="connsiteX424" fmla="*/ 26928 w 430758"/>
                <a:gd name="connsiteY424" fmla="*/ 24323 h 142003"/>
                <a:gd name="connsiteX425" fmla="*/ 29447 w 430758"/>
                <a:gd name="connsiteY425" fmla="*/ 24049 h 142003"/>
                <a:gd name="connsiteX426" fmla="*/ 30339 w 430758"/>
                <a:gd name="connsiteY426" fmla="*/ 24323 h 142003"/>
                <a:gd name="connsiteX427" fmla="*/ 30864 w 430758"/>
                <a:gd name="connsiteY427" fmla="*/ 24378 h 142003"/>
                <a:gd name="connsiteX428" fmla="*/ 31356 w 430758"/>
                <a:gd name="connsiteY428" fmla="*/ 26052 h 142003"/>
                <a:gd name="connsiteX429" fmla="*/ 31583 w 430758"/>
                <a:gd name="connsiteY429" fmla="*/ 28962 h 142003"/>
                <a:gd name="connsiteX430" fmla="*/ 31349 w 430758"/>
                <a:gd name="connsiteY430" fmla="*/ 30652 h 142003"/>
                <a:gd name="connsiteX431" fmla="*/ 29534 w 430758"/>
                <a:gd name="connsiteY431" fmla="*/ 33070 h 142003"/>
                <a:gd name="connsiteX432" fmla="*/ 29291 w 430758"/>
                <a:gd name="connsiteY432" fmla="*/ 34713 h 142003"/>
                <a:gd name="connsiteX433" fmla="*/ 30246 w 430758"/>
                <a:gd name="connsiteY433" fmla="*/ 35730 h 142003"/>
                <a:gd name="connsiteX434" fmla="*/ 31481 w 430758"/>
                <a:gd name="connsiteY434" fmla="*/ 36817 h 142003"/>
                <a:gd name="connsiteX435" fmla="*/ 32193 w 430758"/>
                <a:gd name="connsiteY435" fmla="*/ 37654 h 142003"/>
                <a:gd name="connsiteX436" fmla="*/ 32937 w 430758"/>
                <a:gd name="connsiteY436" fmla="*/ 37513 h 142003"/>
                <a:gd name="connsiteX437" fmla="*/ 33876 w 430758"/>
                <a:gd name="connsiteY437" fmla="*/ 36950 h 142003"/>
                <a:gd name="connsiteX438" fmla="*/ 34736 w 430758"/>
                <a:gd name="connsiteY438" fmla="*/ 35526 h 142003"/>
                <a:gd name="connsiteX439" fmla="*/ 35331 w 430758"/>
                <a:gd name="connsiteY439" fmla="*/ 34306 h 142003"/>
                <a:gd name="connsiteX440" fmla="*/ 38562 w 430758"/>
                <a:gd name="connsiteY440" fmla="*/ 32944 h 142003"/>
                <a:gd name="connsiteX441" fmla="*/ 41902 w 430758"/>
                <a:gd name="connsiteY441" fmla="*/ 31716 h 142003"/>
                <a:gd name="connsiteX442" fmla="*/ 42356 w 430758"/>
                <a:gd name="connsiteY442" fmla="*/ 31841 h 142003"/>
                <a:gd name="connsiteX443" fmla="*/ 42896 w 430758"/>
                <a:gd name="connsiteY443" fmla="*/ 32381 h 142003"/>
                <a:gd name="connsiteX444" fmla="*/ 43960 w 430758"/>
                <a:gd name="connsiteY444" fmla="*/ 34165 h 142003"/>
                <a:gd name="connsiteX445" fmla="*/ 44586 w 430758"/>
                <a:gd name="connsiteY445" fmla="*/ 34541 h 142003"/>
                <a:gd name="connsiteX446" fmla="*/ 45486 w 430758"/>
                <a:gd name="connsiteY446" fmla="*/ 34721 h 142003"/>
                <a:gd name="connsiteX447" fmla="*/ 47050 w 430758"/>
                <a:gd name="connsiteY447" fmla="*/ 34533 h 142003"/>
                <a:gd name="connsiteX448" fmla="*/ 48865 w 430758"/>
                <a:gd name="connsiteY448" fmla="*/ 33523 h 142003"/>
                <a:gd name="connsiteX449" fmla="*/ 49819 w 430758"/>
                <a:gd name="connsiteY449" fmla="*/ 31638 h 142003"/>
                <a:gd name="connsiteX450" fmla="*/ 50242 w 430758"/>
                <a:gd name="connsiteY450" fmla="*/ 30152 h 142003"/>
                <a:gd name="connsiteX451" fmla="*/ 52855 w 430758"/>
                <a:gd name="connsiteY451" fmla="*/ 27578 h 142003"/>
                <a:gd name="connsiteX452" fmla="*/ 53144 w 430758"/>
                <a:gd name="connsiteY452" fmla="*/ 25645 h 142003"/>
                <a:gd name="connsiteX453" fmla="*/ 53895 w 430758"/>
                <a:gd name="connsiteY453" fmla="*/ 24370 h 142003"/>
                <a:gd name="connsiteX454" fmla="*/ 4428 w 430758"/>
                <a:gd name="connsiteY454" fmla="*/ 19465 h 142003"/>
                <a:gd name="connsiteX455" fmla="*/ 5977 w 430758"/>
                <a:gd name="connsiteY455" fmla="*/ 21820 h 142003"/>
                <a:gd name="connsiteX456" fmla="*/ 5202 w 430758"/>
                <a:gd name="connsiteY456" fmla="*/ 22868 h 142003"/>
                <a:gd name="connsiteX457" fmla="*/ 4811 w 430758"/>
                <a:gd name="connsiteY457" fmla="*/ 23173 h 142003"/>
                <a:gd name="connsiteX458" fmla="*/ 3880 w 430758"/>
                <a:gd name="connsiteY458" fmla="*/ 22829 h 142003"/>
                <a:gd name="connsiteX459" fmla="*/ 2989 w 430758"/>
                <a:gd name="connsiteY459" fmla="*/ 23729 h 142003"/>
                <a:gd name="connsiteX460" fmla="*/ 2136 w 430758"/>
                <a:gd name="connsiteY460" fmla="*/ 23908 h 142003"/>
                <a:gd name="connsiteX461" fmla="*/ 1283 w 430758"/>
                <a:gd name="connsiteY461" fmla="*/ 22281 h 142003"/>
                <a:gd name="connsiteX462" fmla="*/ 227 w 430758"/>
                <a:gd name="connsiteY462" fmla="*/ 21632 h 142003"/>
                <a:gd name="connsiteX463" fmla="*/ 0 w 430758"/>
                <a:gd name="connsiteY463" fmla="*/ 20505 h 142003"/>
                <a:gd name="connsiteX464" fmla="*/ 1416 w 430758"/>
                <a:gd name="connsiteY464" fmla="*/ 20310 h 142003"/>
                <a:gd name="connsiteX465" fmla="*/ 2261 w 430758"/>
                <a:gd name="connsiteY465" fmla="*/ 20701 h 142003"/>
                <a:gd name="connsiteX466" fmla="*/ 3849 w 430758"/>
                <a:gd name="connsiteY466" fmla="*/ 19918 h 142003"/>
                <a:gd name="connsiteX467" fmla="*/ 4428 w 430758"/>
                <a:gd name="connsiteY467" fmla="*/ 19465 h 142003"/>
                <a:gd name="connsiteX468" fmla="*/ 14105 w 430758"/>
                <a:gd name="connsiteY468" fmla="*/ 45141 h 142003"/>
                <a:gd name="connsiteX469" fmla="*/ 13558 w 430758"/>
                <a:gd name="connsiteY469" fmla="*/ 45751 h 142003"/>
                <a:gd name="connsiteX470" fmla="*/ 11962 w 430758"/>
                <a:gd name="connsiteY470" fmla="*/ 45399 h 142003"/>
                <a:gd name="connsiteX471" fmla="*/ 12244 w 430758"/>
                <a:gd name="connsiteY471" fmla="*/ 41808 h 142003"/>
                <a:gd name="connsiteX472" fmla="*/ 13151 w 430758"/>
                <a:gd name="connsiteY472" fmla="*/ 41347 h 142003"/>
                <a:gd name="connsiteX473" fmla="*/ 14575 w 430758"/>
                <a:gd name="connsiteY473" fmla="*/ 41996 h 142003"/>
                <a:gd name="connsiteX474" fmla="*/ 15201 w 430758"/>
                <a:gd name="connsiteY474" fmla="*/ 42607 h 142003"/>
                <a:gd name="connsiteX475" fmla="*/ 14105 w 430758"/>
                <a:gd name="connsiteY475" fmla="*/ 45141 h 142003"/>
                <a:gd name="connsiteX476" fmla="*/ 400442 w 430758"/>
                <a:gd name="connsiteY476" fmla="*/ 69402 h 142003"/>
                <a:gd name="connsiteX477" fmla="*/ 397384 w 430758"/>
                <a:gd name="connsiteY477" fmla="*/ 69824 h 142003"/>
                <a:gd name="connsiteX478" fmla="*/ 395263 w 430758"/>
                <a:gd name="connsiteY478" fmla="*/ 69777 h 142003"/>
                <a:gd name="connsiteX479" fmla="*/ 395655 w 430758"/>
                <a:gd name="connsiteY479" fmla="*/ 69011 h 142003"/>
                <a:gd name="connsiteX480" fmla="*/ 395553 w 430758"/>
                <a:gd name="connsiteY480" fmla="*/ 68001 h 142003"/>
                <a:gd name="connsiteX481" fmla="*/ 396562 w 430758"/>
                <a:gd name="connsiteY481" fmla="*/ 67735 h 142003"/>
                <a:gd name="connsiteX482" fmla="*/ 397728 w 430758"/>
                <a:gd name="connsiteY482" fmla="*/ 67954 h 142003"/>
                <a:gd name="connsiteX483" fmla="*/ 400442 w 430758"/>
                <a:gd name="connsiteY483" fmla="*/ 69402 h 142003"/>
                <a:gd name="connsiteX484" fmla="*/ 36715 w 430758"/>
                <a:gd name="connsiteY484" fmla="*/ 95571 h 142003"/>
                <a:gd name="connsiteX485" fmla="*/ 35605 w 430758"/>
                <a:gd name="connsiteY485" fmla="*/ 95970 h 142003"/>
                <a:gd name="connsiteX486" fmla="*/ 35542 w 430758"/>
                <a:gd name="connsiteY486" fmla="*/ 95399 h 142003"/>
                <a:gd name="connsiteX487" fmla="*/ 35737 w 430758"/>
                <a:gd name="connsiteY487" fmla="*/ 94601 h 142003"/>
                <a:gd name="connsiteX488" fmla="*/ 36551 w 430758"/>
                <a:gd name="connsiteY488" fmla="*/ 93842 h 142003"/>
                <a:gd name="connsiteX489" fmla="*/ 36926 w 430758"/>
                <a:gd name="connsiteY489" fmla="*/ 94273 h 142003"/>
                <a:gd name="connsiteX490" fmla="*/ 36715 w 430758"/>
                <a:gd name="connsiteY490" fmla="*/ 95571 h 142003"/>
                <a:gd name="connsiteX491" fmla="*/ 100453 w 430758"/>
                <a:gd name="connsiteY491" fmla="*/ 101181 h 142003"/>
                <a:gd name="connsiteX492" fmla="*/ 99389 w 430758"/>
                <a:gd name="connsiteY492" fmla="*/ 101407 h 142003"/>
                <a:gd name="connsiteX493" fmla="*/ 98810 w 430758"/>
                <a:gd name="connsiteY493" fmla="*/ 101259 h 142003"/>
                <a:gd name="connsiteX494" fmla="*/ 98419 w 430758"/>
                <a:gd name="connsiteY494" fmla="*/ 100406 h 142003"/>
                <a:gd name="connsiteX495" fmla="*/ 99310 w 430758"/>
                <a:gd name="connsiteY495" fmla="*/ 98450 h 142003"/>
                <a:gd name="connsiteX496" fmla="*/ 99639 w 430758"/>
                <a:gd name="connsiteY496" fmla="*/ 98121 h 142003"/>
                <a:gd name="connsiteX497" fmla="*/ 100484 w 430758"/>
                <a:gd name="connsiteY497" fmla="*/ 100249 h 142003"/>
                <a:gd name="connsiteX498" fmla="*/ 100453 w 430758"/>
                <a:gd name="connsiteY498" fmla="*/ 101181 h 142003"/>
                <a:gd name="connsiteX499" fmla="*/ 257837 w 430758"/>
                <a:gd name="connsiteY499" fmla="*/ 108089 h 142003"/>
                <a:gd name="connsiteX500" fmla="*/ 257164 w 430758"/>
                <a:gd name="connsiteY500" fmla="*/ 108378 h 142003"/>
                <a:gd name="connsiteX501" fmla="*/ 256123 w 430758"/>
                <a:gd name="connsiteY501" fmla="*/ 107604 h 142003"/>
                <a:gd name="connsiteX502" fmla="*/ 255881 w 430758"/>
                <a:gd name="connsiteY502" fmla="*/ 100977 h 142003"/>
                <a:gd name="connsiteX503" fmla="*/ 256609 w 430758"/>
                <a:gd name="connsiteY503" fmla="*/ 100382 h 142003"/>
                <a:gd name="connsiteX504" fmla="*/ 257086 w 430758"/>
                <a:gd name="connsiteY504" fmla="*/ 100469 h 142003"/>
                <a:gd name="connsiteX505" fmla="*/ 257595 w 430758"/>
                <a:gd name="connsiteY505" fmla="*/ 101673 h 142003"/>
                <a:gd name="connsiteX506" fmla="*/ 257547 w 430758"/>
                <a:gd name="connsiteY506" fmla="*/ 104576 h 142003"/>
                <a:gd name="connsiteX507" fmla="*/ 257641 w 430758"/>
                <a:gd name="connsiteY507" fmla="*/ 107142 h 142003"/>
                <a:gd name="connsiteX508" fmla="*/ 257837 w 430758"/>
                <a:gd name="connsiteY508" fmla="*/ 108089 h 14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Lst>
              <a:rect l="l" t="t" r="r" b="b"/>
              <a:pathLst>
                <a:path w="430758" h="142003">
                  <a:moveTo>
                    <a:pt x="384130" y="4037"/>
                  </a:moveTo>
                  <a:lnTo>
                    <a:pt x="382793" y="5195"/>
                  </a:lnTo>
                  <a:lnTo>
                    <a:pt x="382339" y="3794"/>
                  </a:lnTo>
                  <a:lnTo>
                    <a:pt x="382433" y="1995"/>
                  </a:lnTo>
                  <a:lnTo>
                    <a:pt x="384240" y="321"/>
                  </a:lnTo>
                  <a:lnTo>
                    <a:pt x="386814" y="0"/>
                  </a:lnTo>
                  <a:lnTo>
                    <a:pt x="387182" y="1338"/>
                  </a:lnTo>
                  <a:lnTo>
                    <a:pt x="386877" y="2871"/>
                  </a:lnTo>
                  <a:lnTo>
                    <a:pt x="386274" y="3662"/>
                  </a:lnTo>
                  <a:lnTo>
                    <a:pt x="384130" y="4037"/>
                  </a:lnTo>
                  <a:close/>
                  <a:moveTo>
                    <a:pt x="393636" y="69746"/>
                  </a:moveTo>
                  <a:lnTo>
                    <a:pt x="392822" y="69730"/>
                  </a:lnTo>
                  <a:lnTo>
                    <a:pt x="390929" y="69261"/>
                  </a:lnTo>
                  <a:lnTo>
                    <a:pt x="387127" y="66937"/>
                  </a:lnTo>
                  <a:lnTo>
                    <a:pt x="383239" y="66116"/>
                  </a:lnTo>
                  <a:lnTo>
                    <a:pt x="377590" y="66046"/>
                  </a:lnTo>
                  <a:lnTo>
                    <a:pt x="374398" y="65717"/>
                  </a:lnTo>
                  <a:lnTo>
                    <a:pt x="373100" y="66061"/>
                  </a:lnTo>
                  <a:lnTo>
                    <a:pt x="372004" y="66077"/>
                  </a:lnTo>
                  <a:lnTo>
                    <a:pt x="371214" y="65607"/>
                  </a:lnTo>
                  <a:lnTo>
                    <a:pt x="370377" y="65373"/>
                  </a:lnTo>
                  <a:lnTo>
                    <a:pt x="368171" y="66742"/>
                  </a:lnTo>
                  <a:lnTo>
                    <a:pt x="367146" y="66327"/>
                  </a:lnTo>
                  <a:lnTo>
                    <a:pt x="366106" y="65748"/>
                  </a:lnTo>
                  <a:lnTo>
                    <a:pt x="364259" y="65560"/>
                  </a:lnTo>
                  <a:lnTo>
                    <a:pt x="362021" y="65725"/>
                  </a:lnTo>
                  <a:lnTo>
                    <a:pt x="359549" y="67133"/>
                  </a:lnTo>
                  <a:lnTo>
                    <a:pt x="356796" y="65866"/>
                  </a:lnTo>
                  <a:lnTo>
                    <a:pt x="356013" y="65881"/>
                  </a:lnTo>
                  <a:lnTo>
                    <a:pt x="355489" y="66210"/>
                  </a:lnTo>
                  <a:lnTo>
                    <a:pt x="354300" y="67947"/>
                  </a:lnTo>
                  <a:lnTo>
                    <a:pt x="352023" y="69269"/>
                  </a:lnTo>
                  <a:lnTo>
                    <a:pt x="350897" y="71702"/>
                  </a:lnTo>
                  <a:lnTo>
                    <a:pt x="350200" y="74033"/>
                  </a:lnTo>
                  <a:lnTo>
                    <a:pt x="349598" y="74839"/>
                  </a:lnTo>
                  <a:lnTo>
                    <a:pt x="349434" y="79337"/>
                  </a:lnTo>
                  <a:lnTo>
                    <a:pt x="349074" y="81512"/>
                  </a:lnTo>
                  <a:lnTo>
                    <a:pt x="349645" y="84384"/>
                  </a:lnTo>
                  <a:lnTo>
                    <a:pt x="349543" y="85620"/>
                  </a:lnTo>
                  <a:lnTo>
                    <a:pt x="348534" y="87458"/>
                  </a:lnTo>
                  <a:lnTo>
                    <a:pt x="348401" y="87881"/>
                  </a:lnTo>
                  <a:lnTo>
                    <a:pt x="347869" y="90799"/>
                  </a:lnTo>
                  <a:lnTo>
                    <a:pt x="348073" y="91581"/>
                  </a:lnTo>
                  <a:lnTo>
                    <a:pt x="347939" y="92559"/>
                  </a:lnTo>
                  <a:lnTo>
                    <a:pt x="347087" y="94609"/>
                  </a:lnTo>
                  <a:lnTo>
                    <a:pt x="345545" y="95172"/>
                  </a:lnTo>
                  <a:lnTo>
                    <a:pt x="343926" y="95493"/>
                  </a:lnTo>
                  <a:lnTo>
                    <a:pt x="342534" y="94797"/>
                  </a:lnTo>
                  <a:lnTo>
                    <a:pt x="341282" y="95923"/>
                  </a:lnTo>
                  <a:lnTo>
                    <a:pt x="339693" y="97660"/>
                  </a:lnTo>
                  <a:lnTo>
                    <a:pt x="339005" y="98833"/>
                  </a:lnTo>
                  <a:lnTo>
                    <a:pt x="339013" y="99921"/>
                  </a:lnTo>
                  <a:lnTo>
                    <a:pt x="339177" y="100648"/>
                  </a:lnTo>
                  <a:lnTo>
                    <a:pt x="338849" y="101400"/>
                  </a:lnTo>
                  <a:lnTo>
                    <a:pt x="338810" y="102198"/>
                  </a:lnTo>
                  <a:lnTo>
                    <a:pt x="338888" y="103348"/>
                  </a:lnTo>
                  <a:lnTo>
                    <a:pt x="339967" y="103825"/>
                  </a:lnTo>
                  <a:lnTo>
                    <a:pt x="341094" y="104818"/>
                  </a:lnTo>
                  <a:lnTo>
                    <a:pt x="341055" y="105773"/>
                  </a:lnTo>
                  <a:lnTo>
                    <a:pt x="340437" y="106430"/>
                  </a:lnTo>
                  <a:lnTo>
                    <a:pt x="339021" y="107447"/>
                  </a:lnTo>
                  <a:lnTo>
                    <a:pt x="336439" y="109528"/>
                  </a:lnTo>
                  <a:lnTo>
                    <a:pt x="333529" y="111304"/>
                  </a:lnTo>
                  <a:lnTo>
                    <a:pt x="332426" y="111719"/>
                  </a:lnTo>
                  <a:lnTo>
                    <a:pt x="332027" y="112540"/>
                  </a:lnTo>
                  <a:lnTo>
                    <a:pt x="331823" y="113643"/>
                  </a:lnTo>
                  <a:lnTo>
                    <a:pt x="332464" y="116061"/>
                  </a:lnTo>
                  <a:lnTo>
                    <a:pt x="333075" y="116773"/>
                  </a:lnTo>
                  <a:lnTo>
                    <a:pt x="333396" y="117618"/>
                  </a:lnTo>
                  <a:lnTo>
                    <a:pt x="333004" y="118627"/>
                  </a:lnTo>
                  <a:lnTo>
                    <a:pt x="332723" y="119495"/>
                  </a:lnTo>
                  <a:lnTo>
                    <a:pt x="331651" y="120043"/>
                  </a:lnTo>
                  <a:lnTo>
                    <a:pt x="330603" y="120442"/>
                  </a:lnTo>
                  <a:lnTo>
                    <a:pt x="330219" y="121130"/>
                  </a:lnTo>
                  <a:lnTo>
                    <a:pt x="329672" y="124025"/>
                  </a:lnTo>
                  <a:lnTo>
                    <a:pt x="329038" y="125535"/>
                  </a:lnTo>
                  <a:lnTo>
                    <a:pt x="327614" y="127780"/>
                  </a:lnTo>
                  <a:lnTo>
                    <a:pt x="327137" y="128805"/>
                  </a:lnTo>
                  <a:lnTo>
                    <a:pt x="326402" y="129134"/>
                  </a:lnTo>
                  <a:lnTo>
                    <a:pt x="323648" y="128085"/>
                  </a:lnTo>
                  <a:lnTo>
                    <a:pt x="321183" y="128719"/>
                  </a:lnTo>
                  <a:lnTo>
                    <a:pt x="317913" y="129126"/>
                  </a:lnTo>
                  <a:lnTo>
                    <a:pt x="315143" y="129063"/>
                  </a:lnTo>
                  <a:lnTo>
                    <a:pt x="313008" y="129525"/>
                  </a:lnTo>
                  <a:lnTo>
                    <a:pt x="311537" y="130706"/>
                  </a:lnTo>
                  <a:lnTo>
                    <a:pt x="309894" y="132201"/>
                  </a:lnTo>
                  <a:lnTo>
                    <a:pt x="308165" y="133311"/>
                  </a:lnTo>
                  <a:lnTo>
                    <a:pt x="306859" y="133851"/>
                  </a:lnTo>
                  <a:lnTo>
                    <a:pt x="304465" y="132271"/>
                  </a:lnTo>
                  <a:lnTo>
                    <a:pt x="303252" y="132412"/>
                  </a:lnTo>
                  <a:lnTo>
                    <a:pt x="301077" y="131864"/>
                  </a:lnTo>
                  <a:lnTo>
                    <a:pt x="295968" y="130096"/>
                  </a:lnTo>
                  <a:lnTo>
                    <a:pt x="294709" y="129580"/>
                  </a:lnTo>
                  <a:lnTo>
                    <a:pt x="293347" y="129533"/>
                  </a:lnTo>
                  <a:lnTo>
                    <a:pt x="292940" y="129024"/>
                  </a:lnTo>
                  <a:lnTo>
                    <a:pt x="293152" y="128171"/>
                  </a:lnTo>
                  <a:lnTo>
                    <a:pt x="292940" y="127045"/>
                  </a:lnTo>
                  <a:lnTo>
                    <a:pt x="291947" y="126622"/>
                  </a:lnTo>
                  <a:lnTo>
                    <a:pt x="281690" y="126794"/>
                  </a:lnTo>
                  <a:lnTo>
                    <a:pt x="278733" y="127764"/>
                  </a:lnTo>
                  <a:lnTo>
                    <a:pt x="276738" y="128531"/>
                  </a:lnTo>
                  <a:lnTo>
                    <a:pt x="275314" y="129415"/>
                  </a:lnTo>
                  <a:lnTo>
                    <a:pt x="274907" y="131614"/>
                  </a:lnTo>
                  <a:lnTo>
                    <a:pt x="274055" y="133679"/>
                  </a:lnTo>
                  <a:lnTo>
                    <a:pt x="272952" y="135870"/>
                  </a:lnTo>
                  <a:lnTo>
                    <a:pt x="269541" y="136527"/>
                  </a:lnTo>
                  <a:lnTo>
                    <a:pt x="267037" y="138741"/>
                  </a:lnTo>
                  <a:lnTo>
                    <a:pt x="266177" y="139007"/>
                  </a:lnTo>
                  <a:lnTo>
                    <a:pt x="264455" y="138686"/>
                  </a:lnTo>
                  <a:lnTo>
                    <a:pt x="262609" y="138506"/>
                  </a:lnTo>
                  <a:lnTo>
                    <a:pt x="261279" y="139124"/>
                  </a:lnTo>
                  <a:lnTo>
                    <a:pt x="259879" y="139093"/>
                  </a:lnTo>
                  <a:lnTo>
                    <a:pt x="255568" y="138060"/>
                  </a:lnTo>
                  <a:lnTo>
                    <a:pt x="251492" y="137896"/>
                  </a:lnTo>
                  <a:lnTo>
                    <a:pt x="249184" y="138420"/>
                  </a:lnTo>
                  <a:lnTo>
                    <a:pt x="247909" y="138616"/>
                  </a:lnTo>
                  <a:lnTo>
                    <a:pt x="240813" y="141651"/>
                  </a:lnTo>
                  <a:lnTo>
                    <a:pt x="238411" y="142003"/>
                  </a:lnTo>
                  <a:lnTo>
                    <a:pt x="237441" y="141565"/>
                  </a:lnTo>
                  <a:lnTo>
                    <a:pt x="236072" y="140321"/>
                  </a:lnTo>
                  <a:lnTo>
                    <a:pt x="234234" y="139077"/>
                  </a:lnTo>
                  <a:lnTo>
                    <a:pt x="229829" y="134845"/>
                  </a:lnTo>
                  <a:lnTo>
                    <a:pt x="228202" y="133851"/>
                  </a:lnTo>
                  <a:lnTo>
                    <a:pt x="227122" y="132834"/>
                  </a:lnTo>
                  <a:lnTo>
                    <a:pt x="226097" y="131622"/>
                  </a:lnTo>
                  <a:lnTo>
                    <a:pt x="224634" y="130315"/>
                  </a:lnTo>
                  <a:lnTo>
                    <a:pt x="223304" y="129415"/>
                  </a:lnTo>
                  <a:lnTo>
                    <a:pt x="221505" y="127585"/>
                  </a:lnTo>
                  <a:lnTo>
                    <a:pt x="219713" y="125582"/>
                  </a:lnTo>
                  <a:lnTo>
                    <a:pt x="219306" y="122054"/>
                  </a:lnTo>
                  <a:lnTo>
                    <a:pt x="217882" y="121404"/>
                  </a:lnTo>
                  <a:lnTo>
                    <a:pt x="217398" y="120481"/>
                  </a:lnTo>
                  <a:lnTo>
                    <a:pt x="217179" y="119440"/>
                  </a:lnTo>
                  <a:lnTo>
                    <a:pt x="219158" y="116577"/>
                  </a:lnTo>
                  <a:lnTo>
                    <a:pt x="220598" y="119605"/>
                  </a:lnTo>
                  <a:lnTo>
                    <a:pt x="221145" y="120277"/>
                  </a:lnTo>
                  <a:lnTo>
                    <a:pt x="224337" y="122319"/>
                  </a:lnTo>
                  <a:lnTo>
                    <a:pt x="226966" y="123337"/>
                  </a:lnTo>
                  <a:lnTo>
                    <a:pt x="229806" y="123751"/>
                  </a:lnTo>
                  <a:lnTo>
                    <a:pt x="232700" y="123837"/>
                  </a:lnTo>
                  <a:lnTo>
                    <a:pt x="233843" y="123696"/>
                  </a:lnTo>
                  <a:lnTo>
                    <a:pt x="234969" y="123290"/>
                  </a:lnTo>
                  <a:lnTo>
                    <a:pt x="236072" y="123728"/>
                  </a:lnTo>
                  <a:lnTo>
                    <a:pt x="242120" y="127037"/>
                  </a:lnTo>
                  <a:lnTo>
                    <a:pt x="244467" y="127631"/>
                  </a:lnTo>
                  <a:lnTo>
                    <a:pt x="246947" y="127381"/>
                  </a:lnTo>
                  <a:lnTo>
                    <a:pt x="247932" y="127710"/>
                  </a:lnTo>
                  <a:lnTo>
                    <a:pt x="251414" y="130253"/>
                  </a:lnTo>
                  <a:lnTo>
                    <a:pt x="252438" y="130558"/>
                  </a:lnTo>
                  <a:lnTo>
                    <a:pt x="254152" y="130362"/>
                  </a:lnTo>
                  <a:lnTo>
                    <a:pt x="251969" y="129204"/>
                  </a:lnTo>
                  <a:lnTo>
                    <a:pt x="250530" y="128383"/>
                  </a:lnTo>
                  <a:lnTo>
                    <a:pt x="249880" y="126834"/>
                  </a:lnTo>
                  <a:lnTo>
                    <a:pt x="250280" y="125183"/>
                  </a:lnTo>
                  <a:lnTo>
                    <a:pt x="251672" y="124080"/>
                  </a:lnTo>
                  <a:lnTo>
                    <a:pt x="252642" y="122883"/>
                  </a:lnTo>
                  <a:lnTo>
                    <a:pt x="252986" y="119315"/>
                  </a:lnTo>
                  <a:lnTo>
                    <a:pt x="253605" y="117508"/>
                  </a:lnTo>
                  <a:lnTo>
                    <a:pt x="254763" y="115795"/>
                  </a:lnTo>
                  <a:lnTo>
                    <a:pt x="255145" y="114136"/>
                  </a:lnTo>
                  <a:lnTo>
                    <a:pt x="253839" y="112869"/>
                  </a:lnTo>
                  <a:lnTo>
                    <a:pt x="253550" y="110694"/>
                  </a:lnTo>
                  <a:lnTo>
                    <a:pt x="253831" y="108894"/>
                  </a:lnTo>
                  <a:lnTo>
                    <a:pt x="254574" y="107666"/>
                  </a:lnTo>
                  <a:lnTo>
                    <a:pt x="255748" y="108480"/>
                  </a:lnTo>
                  <a:lnTo>
                    <a:pt x="256969" y="109231"/>
                  </a:lnTo>
                  <a:lnTo>
                    <a:pt x="258166" y="109153"/>
                  </a:lnTo>
                  <a:lnTo>
                    <a:pt x="258995" y="108855"/>
                  </a:lnTo>
                  <a:lnTo>
                    <a:pt x="259144" y="107924"/>
                  </a:lnTo>
                  <a:lnTo>
                    <a:pt x="258924" y="106305"/>
                  </a:lnTo>
                  <a:lnTo>
                    <a:pt x="258987" y="103332"/>
                  </a:lnTo>
                  <a:lnTo>
                    <a:pt x="260504" y="100954"/>
                  </a:lnTo>
                  <a:lnTo>
                    <a:pt x="262938" y="99319"/>
                  </a:lnTo>
                  <a:lnTo>
                    <a:pt x="265230" y="98536"/>
                  </a:lnTo>
                  <a:lnTo>
                    <a:pt x="273820" y="97206"/>
                  </a:lnTo>
                  <a:lnTo>
                    <a:pt x="287402" y="93803"/>
                  </a:lnTo>
                  <a:lnTo>
                    <a:pt x="291423" y="92489"/>
                  </a:lnTo>
                  <a:lnTo>
                    <a:pt x="292902" y="91808"/>
                  </a:lnTo>
                  <a:lnTo>
                    <a:pt x="294146" y="90861"/>
                  </a:lnTo>
                  <a:lnTo>
                    <a:pt x="296250" y="87842"/>
                  </a:lnTo>
                  <a:lnTo>
                    <a:pt x="300201" y="83077"/>
                  </a:lnTo>
                  <a:lnTo>
                    <a:pt x="302970" y="79165"/>
                  </a:lnTo>
                  <a:lnTo>
                    <a:pt x="308806" y="73462"/>
                  </a:lnTo>
                  <a:lnTo>
                    <a:pt x="313462" y="68174"/>
                  </a:lnTo>
                  <a:lnTo>
                    <a:pt x="314087" y="67180"/>
                  </a:lnTo>
                  <a:lnTo>
                    <a:pt x="314862" y="64293"/>
                  </a:lnTo>
                  <a:lnTo>
                    <a:pt x="314925" y="62932"/>
                  </a:lnTo>
                  <a:lnTo>
                    <a:pt x="314784" y="61555"/>
                  </a:lnTo>
                  <a:lnTo>
                    <a:pt x="315402" y="60913"/>
                  </a:lnTo>
                  <a:lnTo>
                    <a:pt x="316309" y="60530"/>
                  </a:lnTo>
                  <a:lnTo>
                    <a:pt x="316528" y="60530"/>
                  </a:lnTo>
                  <a:lnTo>
                    <a:pt x="317217" y="61132"/>
                  </a:lnTo>
                  <a:lnTo>
                    <a:pt x="318836" y="61969"/>
                  </a:lnTo>
                  <a:lnTo>
                    <a:pt x="320041" y="63049"/>
                  </a:lnTo>
                  <a:lnTo>
                    <a:pt x="320855" y="64442"/>
                  </a:lnTo>
                  <a:lnTo>
                    <a:pt x="321434" y="65740"/>
                  </a:lnTo>
                  <a:lnTo>
                    <a:pt x="321480" y="66851"/>
                  </a:lnTo>
                  <a:lnTo>
                    <a:pt x="322216" y="67759"/>
                  </a:lnTo>
                  <a:lnTo>
                    <a:pt x="324273" y="67915"/>
                  </a:lnTo>
                  <a:lnTo>
                    <a:pt x="324938" y="69057"/>
                  </a:lnTo>
                  <a:lnTo>
                    <a:pt x="326370" y="71021"/>
                  </a:lnTo>
                  <a:lnTo>
                    <a:pt x="327685" y="72437"/>
                  </a:lnTo>
                  <a:lnTo>
                    <a:pt x="328490" y="72985"/>
                  </a:lnTo>
                  <a:lnTo>
                    <a:pt x="329492" y="72688"/>
                  </a:lnTo>
                  <a:lnTo>
                    <a:pt x="331049" y="71397"/>
                  </a:lnTo>
                  <a:lnTo>
                    <a:pt x="332175" y="69816"/>
                  </a:lnTo>
                  <a:lnTo>
                    <a:pt x="332934" y="67681"/>
                  </a:lnTo>
                  <a:lnTo>
                    <a:pt x="332339" y="67368"/>
                  </a:lnTo>
                  <a:lnTo>
                    <a:pt x="333388" y="65756"/>
                  </a:lnTo>
                  <a:lnTo>
                    <a:pt x="333583" y="64911"/>
                  </a:lnTo>
                  <a:lnTo>
                    <a:pt x="333099" y="64137"/>
                  </a:lnTo>
                  <a:lnTo>
                    <a:pt x="332480" y="63362"/>
                  </a:lnTo>
                  <a:lnTo>
                    <a:pt x="332246" y="61414"/>
                  </a:lnTo>
                  <a:lnTo>
                    <a:pt x="331816" y="58934"/>
                  </a:lnTo>
                  <a:lnTo>
                    <a:pt x="331526" y="57807"/>
                  </a:lnTo>
                  <a:lnTo>
                    <a:pt x="332347" y="57002"/>
                  </a:lnTo>
                  <a:lnTo>
                    <a:pt x="334115" y="55977"/>
                  </a:lnTo>
                  <a:lnTo>
                    <a:pt x="335883" y="54787"/>
                  </a:lnTo>
                  <a:lnTo>
                    <a:pt x="337675" y="53833"/>
                  </a:lnTo>
                  <a:lnTo>
                    <a:pt x="337722" y="55554"/>
                  </a:lnTo>
                  <a:lnTo>
                    <a:pt x="337675" y="58394"/>
                  </a:lnTo>
                  <a:lnTo>
                    <a:pt x="338215" y="60772"/>
                  </a:lnTo>
                  <a:lnTo>
                    <a:pt x="339436" y="64981"/>
                  </a:lnTo>
                  <a:lnTo>
                    <a:pt x="340828" y="65553"/>
                  </a:lnTo>
                  <a:lnTo>
                    <a:pt x="342502" y="65928"/>
                  </a:lnTo>
                  <a:lnTo>
                    <a:pt x="343472" y="65811"/>
                  </a:lnTo>
                  <a:lnTo>
                    <a:pt x="344098" y="65529"/>
                  </a:lnTo>
                  <a:lnTo>
                    <a:pt x="344263" y="65193"/>
                  </a:lnTo>
                  <a:lnTo>
                    <a:pt x="343222" y="63542"/>
                  </a:lnTo>
                  <a:lnTo>
                    <a:pt x="342948" y="59654"/>
                  </a:lnTo>
                  <a:lnTo>
                    <a:pt x="342095" y="57103"/>
                  </a:lnTo>
                  <a:lnTo>
                    <a:pt x="340789" y="54561"/>
                  </a:lnTo>
                  <a:lnTo>
                    <a:pt x="340171" y="53841"/>
                  </a:lnTo>
                  <a:lnTo>
                    <a:pt x="345326" y="53121"/>
                  </a:lnTo>
                  <a:lnTo>
                    <a:pt x="346476" y="52323"/>
                  </a:lnTo>
                  <a:lnTo>
                    <a:pt x="348503" y="50578"/>
                  </a:lnTo>
                  <a:lnTo>
                    <a:pt x="349269" y="49601"/>
                  </a:lnTo>
                  <a:lnTo>
                    <a:pt x="349872" y="47394"/>
                  </a:lnTo>
                  <a:lnTo>
                    <a:pt x="347345" y="46088"/>
                  </a:lnTo>
                  <a:lnTo>
                    <a:pt x="346351" y="44414"/>
                  </a:lnTo>
                  <a:lnTo>
                    <a:pt x="346289" y="42607"/>
                  </a:lnTo>
                  <a:lnTo>
                    <a:pt x="349308" y="39242"/>
                  </a:lnTo>
                  <a:lnTo>
                    <a:pt x="350357" y="38436"/>
                  </a:lnTo>
                  <a:lnTo>
                    <a:pt x="350811" y="39634"/>
                  </a:lnTo>
                  <a:lnTo>
                    <a:pt x="352140" y="39939"/>
                  </a:lnTo>
                  <a:lnTo>
                    <a:pt x="353361" y="39986"/>
                  </a:lnTo>
                  <a:lnTo>
                    <a:pt x="354589" y="39915"/>
                  </a:lnTo>
                  <a:lnTo>
                    <a:pt x="356357" y="38218"/>
                  </a:lnTo>
                  <a:lnTo>
                    <a:pt x="357265" y="35777"/>
                  </a:lnTo>
                  <a:lnTo>
                    <a:pt x="360363" y="32327"/>
                  </a:lnTo>
                  <a:lnTo>
                    <a:pt x="361466" y="29682"/>
                  </a:lnTo>
                  <a:lnTo>
                    <a:pt x="362092" y="26913"/>
                  </a:lnTo>
                  <a:lnTo>
                    <a:pt x="369916" y="18307"/>
                  </a:lnTo>
                  <a:lnTo>
                    <a:pt x="370870" y="16969"/>
                  </a:lnTo>
                  <a:lnTo>
                    <a:pt x="375517" y="8309"/>
                  </a:lnTo>
                  <a:lnTo>
                    <a:pt x="376096" y="8019"/>
                  </a:lnTo>
                  <a:lnTo>
                    <a:pt x="377340" y="8856"/>
                  </a:lnTo>
                  <a:lnTo>
                    <a:pt x="377708" y="11610"/>
                  </a:lnTo>
                  <a:lnTo>
                    <a:pt x="377543" y="12807"/>
                  </a:lnTo>
                  <a:lnTo>
                    <a:pt x="376784" y="14591"/>
                  </a:lnTo>
                  <a:lnTo>
                    <a:pt x="376354" y="16453"/>
                  </a:lnTo>
                  <a:lnTo>
                    <a:pt x="376886" y="16414"/>
                  </a:lnTo>
                  <a:lnTo>
                    <a:pt x="379100" y="15279"/>
                  </a:lnTo>
                  <a:lnTo>
                    <a:pt x="381408" y="12252"/>
                  </a:lnTo>
                  <a:lnTo>
                    <a:pt x="382715" y="9631"/>
                  </a:lnTo>
                  <a:lnTo>
                    <a:pt x="383825" y="8488"/>
                  </a:lnTo>
                  <a:lnTo>
                    <a:pt x="386055" y="9130"/>
                  </a:lnTo>
                  <a:lnTo>
                    <a:pt x="386548" y="9584"/>
                  </a:lnTo>
                  <a:lnTo>
                    <a:pt x="386391" y="11469"/>
                  </a:lnTo>
                  <a:lnTo>
                    <a:pt x="386603" y="12565"/>
                  </a:lnTo>
                  <a:lnTo>
                    <a:pt x="387456" y="14904"/>
                  </a:lnTo>
                  <a:lnTo>
                    <a:pt x="389349" y="16328"/>
                  </a:lnTo>
                  <a:lnTo>
                    <a:pt x="391962" y="17220"/>
                  </a:lnTo>
                  <a:lnTo>
                    <a:pt x="394387" y="18518"/>
                  </a:lnTo>
                  <a:lnTo>
                    <a:pt x="395185" y="19371"/>
                  </a:lnTo>
                  <a:lnTo>
                    <a:pt x="395701" y="20396"/>
                  </a:lnTo>
                  <a:lnTo>
                    <a:pt x="396233" y="22078"/>
                  </a:lnTo>
                  <a:lnTo>
                    <a:pt x="396272" y="23783"/>
                  </a:lnTo>
                  <a:lnTo>
                    <a:pt x="394520" y="25450"/>
                  </a:lnTo>
                  <a:lnTo>
                    <a:pt x="395263" y="28149"/>
                  </a:lnTo>
                  <a:lnTo>
                    <a:pt x="395146" y="29721"/>
                  </a:lnTo>
                  <a:lnTo>
                    <a:pt x="394551" y="31067"/>
                  </a:lnTo>
                  <a:lnTo>
                    <a:pt x="392001" y="32295"/>
                  </a:lnTo>
                  <a:lnTo>
                    <a:pt x="398956" y="31075"/>
                  </a:lnTo>
                  <a:lnTo>
                    <a:pt x="400669" y="30378"/>
                  </a:lnTo>
                  <a:lnTo>
                    <a:pt x="403048" y="28603"/>
                  </a:lnTo>
                  <a:lnTo>
                    <a:pt x="404315" y="30136"/>
                  </a:lnTo>
                  <a:lnTo>
                    <a:pt x="405504" y="32788"/>
                  </a:lnTo>
                  <a:lnTo>
                    <a:pt x="404550" y="33453"/>
                  </a:lnTo>
                  <a:lnTo>
                    <a:pt x="401522" y="34431"/>
                  </a:lnTo>
                  <a:lnTo>
                    <a:pt x="401374" y="34830"/>
                  </a:lnTo>
                  <a:lnTo>
                    <a:pt x="402375" y="36207"/>
                  </a:lnTo>
                  <a:lnTo>
                    <a:pt x="403635" y="36074"/>
                  </a:lnTo>
                  <a:lnTo>
                    <a:pt x="406130" y="35151"/>
                  </a:lnTo>
                  <a:lnTo>
                    <a:pt x="408423" y="33696"/>
                  </a:lnTo>
                  <a:lnTo>
                    <a:pt x="409533" y="33711"/>
                  </a:lnTo>
                  <a:lnTo>
                    <a:pt x="410707" y="34009"/>
                  </a:lnTo>
                  <a:lnTo>
                    <a:pt x="412968" y="34947"/>
                  </a:lnTo>
                  <a:lnTo>
                    <a:pt x="414235" y="35706"/>
                  </a:lnTo>
                  <a:lnTo>
                    <a:pt x="415315" y="36684"/>
                  </a:lnTo>
                  <a:lnTo>
                    <a:pt x="416011" y="38710"/>
                  </a:lnTo>
                  <a:lnTo>
                    <a:pt x="418624" y="39446"/>
                  </a:lnTo>
                  <a:lnTo>
                    <a:pt x="423975" y="42286"/>
                  </a:lnTo>
                  <a:lnTo>
                    <a:pt x="424969" y="42528"/>
                  </a:lnTo>
                  <a:lnTo>
                    <a:pt x="426009" y="42583"/>
                  </a:lnTo>
                  <a:lnTo>
                    <a:pt x="428826" y="42239"/>
                  </a:lnTo>
                  <a:lnTo>
                    <a:pt x="429819" y="42638"/>
                  </a:lnTo>
                  <a:lnTo>
                    <a:pt x="430523" y="43663"/>
                  </a:lnTo>
                  <a:lnTo>
                    <a:pt x="430758" y="44930"/>
                  </a:lnTo>
                  <a:lnTo>
                    <a:pt x="430680" y="46291"/>
                  </a:lnTo>
                  <a:lnTo>
                    <a:pt x="430391" y="47324"/>
                  </a:lnTo>
                  <a:lnTo>
                    <a:pt x="429734" y="48177"/>
                  </a:lnTo>
                  <a:lnTo>
                    <a:pt x="427817" y="49475"/>
                  </a:lnTo>
                  <a:lnTo>
                    <a:pt x="422990" y="51173"/>
                  </a:lnTo>
                  <a:lnTo>
                    <a:pt x="417709" y="52464"/>
                  </a:lnTo>
                  <a:lnTo>
                    <a:pt x="415056" y="52378"/>
                  </a:lnTo>
                  <a:lnTo>
                    <a:pt x="411333" y="51275"/>
                  </a:lnTo>
                  <a:lnTo>
                    <a:pt x="409979" y="51416"/>
                  </a:lnTo>
                  <a:lnTo>
                    <a:pt x="408665" y="51924"/>
                  </a:lnTo>
                  <a:lnTo>
                    <a:pt x="407022" y="55437"/>
                  </a:lnTo>
                  <a:lnTo>
                    <a:pt x="410065" y="58934"/>
                  </a:lnTo>
                  <a:lnTo>
                    <a:pt x="415299" y="62572"/>
                  </a:lnTo>
                  <a:lnTo>
                    <a:pt x="416019" y="63479"/>
                  </a:lnTo>
                  <a:lnTo>
                    <a:pt x="415831" y="64598"/>
                  </a:lnTo>
                  <a:lnTo>
                    <a:pt x="415002" y="65263"/>
                  </a:lnTo>
                  <a:lnTo>
                    <a:pt x="413891" y="65631"/>
                  </a:lnTo>
                  <a:lnTo>
                    <a:pt x="410949" y="66210"/>
                  </a:lnTo>
                  <a:lnTo>
                    <a:pt x="407977" y="66640"/>
                  </a:lnTo>
                  <a:lnTo>
                    <a:pt x="405528" y="67266"/>
                  </a:lnTo>
                  <a:lnTo>
                    <a:pt x="403126" y="68080"/>
                  </a:lnTo>
                  <a:lnTo>
                    <a:pt x="400662" y="67798"/>
                  </a:lnTo>
                  <a:lnTo>
                    <a:pt x="397266" y="66171"/>
                  </a:lnTo>
                  <a:lnTo>
                    <a:pt x="396288" y="66053"/>
                  </a:lnTo>
                  <a:lnTo>
                    <a:pt x="395255" y="66891"/>
                  </a:lnTo>
                  <a:lnTo>
                    <a:pt x="394246" y="69175"/>
                  </a:lnTo>
                  <a:lnTo>
                    <a:pt x="393636" y="69746"/>
                  </a:lnTo>
                  <a:close/>
                  <a:moveTo>
                    <a:pt x="53895" y="24370"/>
                  </a:moveTo>
                  <a:lnTo>
                    <a:pt x="57690" y="25223"/>
                  </a:lnTo>
                  <a:lnTo>
                    <a:pt x="59145" y="25911"/>
                  </a:lnTo>
                  <a:lnTo>
                    <a:pt x="63409" y="32702"/>
                  </a:lnTo>
                  <a:lnTo>
                    <a:pt x="69026" y="37474"/>
                  </a:lnTo>
                  <a:lnTo>
                    <a:pt x="71412" y="39258"/>
                  </a:lnTo>
                  <a:lnTo>
                    <a:pt x="73251" y="40103"/>
                  </a:lnTo>
                  <a:lnTo>
                    <a:pt x="75762" y="42653"/>
                  </a:lnTo>
                  <a:lnTo>
                    <a:pt x="77953" y="45861"/>
                  </a:lnTo>
                  <a:lnTo>
                    <a:pt x="82756" y="54882"/>
                  </a:lnTo>
                  <a:lnTo>
                    <a:pt x="83586" y="58840"/>
                  </a:lnTo>
                  <a:lnTo>
                    <a:pt x="83914" y="64880"/>
                  </a:lnTo>
                  <a:lnTo>
                    <a:pt x="82858" y="73986"/>
                  </a:lnTo>
                  <a:lnTo>
                    <a:pt x="81567" y="78524"/>
                  </a:lnTo>
                  <a:lnTo>
                    <a:pt x="81818" y="80667"/>
                  </a:lnTo>
                  <a:lnTo>
                    <a:pt x="83586" y="83953"/>
                  </a:lnTo>
                  <a:lnTo>
                    <a:pt x="83054" y="87059"/>
                  </a:lnTo>
                  <a:lnTo>
                    <a:pt x="83398" y="89641"/>
                  </a:lnTo>
                  <a:lnTo>
                    <a:pt x="83272" y="96792"/>
                  </a:lnTo>
                  <a:lnTo>
                    <a:pt x="84274" y="98904"/>
                  </a:lnTo>
                  <a:lnTo>
                    <a:pt x="85416" y="100249"/>
                  </a:lnTo>
                  <a:lnTo>
                    <a:pt x="91448" y="104490"/>
                  </a:lnTo>
                  <a:lnTo>
                    <a:pt x="91894" y="106062"/>
                  </a:lnTo>
                  <a:lnTo>
                    <a:pt x="94867" y="111461"/>
                  </a:lnTo>
                  <a:lnTo>
                    <a:pt x="100375" y="123211"/>
                  </a:lnTo>
                  <a:lnTo>
                    <a:pt x="101908" y="128492"/>
                  </a:lnTo>
                  <a:lnTo>
                    <a:pt x="101736" y="129916"/>
                  </a:lnTo>
                  <a:lnTo>
                    <a:pt x="101071" y="130503"/>
                  </a:lnTo>
                  <a:lnTo>
                    <a:pt x="99451" y="131019"/>
                  </a:lnTo>
                  <a:lnTo>
                    <a:pt x="98098" y="129986"/>
                  </a:lnTo>
                  <a:lnTo>
                    <a:pt x="97644" y="129251"/>
                  </a:lnTo>
                  <a:lnTo>
                    <a:pt x="97785" y="128328"/>
                  </a:lnTo>
                  <a:lnTo>
                    <a:pt x="97253" y="127420"/>
                  </a:lnTo>
                  <a:lnTo>
                    <a:pt x="95931" y="126341"/>
                  </a:lnTo>
                  <a:lnTo>
                    <a:pt x="95172" y="125371"/>
                  </a:lnTo>
                  <a:lnTo>
                    <a:pt x="95383" y="126974"/>
                  </a:lnTo>
                  <a:lnTo>
                    <a:pt x="95391" y="129055"/>
                  </a:lnTo>
                  <a:lnTo>
                    <a:pt x="93709" y="129235"/>
                  </a:lnTo>
                  <a:lnTo>
                    <a:pt x="91558" y="128586"/>
                  </a:lnTo>
                  <a:lnTo>
                    <a:pt x="88866" y="129173"/>
                  </a:lnTo>
                  <a:lnTo>
                    <a:pt x="85690" y="131723"/>
                  </a:lnTo>
                  <a:lnTo>
                    <a:pt x="84164" y="131794"/>
                  </a:lnTo>
                  <a:lnTo>
                    <a:pt x="83007" y="129603"/>
                  </a:lnTo>
                  <a:lnTo>
                    <a:pt x="82412" y="128117"/>
                  </a:lnTo>
                  <a:lnTo>
                    <a:pt x="81466" y="127068"/>
                  </a:lnTo>
                  <a:lnTo>
                    <a:pt x="71365" y="121693"/>
                  </a:lnTo>
                  <a:lnTo>
                    <a:pt x="67634" y="120317"/>
                  </a:lnTo>
                  <a:lnTo>
                    <a:pt x="63706" y="116241"/>
                  </a:lnTo>
                  <a:lnTo>
                    <a:pt x="54866" y="111742"/>
                  </a:lnTo>
                  <a:lnTo>
                    <a:pt x="49248" y="107353"/>
                  </a:lnTo>
                  <a:lnTo>
                    <a:pt x="46862" y="104646"/>
                  </a:lnTo>
                  <a:lnTo>
                    <a:pt x="41120" y="102244"/>
                  </a:lnTo>
                  <a:lnTo>
                    <a:pt x="38648" y="99412"/>
                  </a:lnTo>
                  <a:lnTo>
                    <a:pt x="37427" y="98857"/>
                  </a:lnTo>
                  <a:lnTo>
                    <a:pt x="36207" y="97848"/>
                  </a:lnTo>
                  <a:lnTo>
                    <a:pt x="37497" y="95094"/>
                  </a:lnTo>
                  <a:lnTo>
                    <a:pt x="36966" y="92223"/>
                  </a:lnTo>
                  <a:lnTo>
                    <a:pt x="36301" y="89797"/>
                  </a:lnTo>
                  <a:lnTo>
                    <a:pt x="32248" y="85017"/>
                  </a:lnTo>
                  <a:lnTo>
                    <a:pt x="30261" y="81685"/>
                  </a:lnTo>
                  <a:lnTo>
                    <a:pt x="26451" y="78359"/>
                  </a:lnTo>
                  <a:lnTo>
                    <a:pt x="24925" y="76443"/>
                  </a:lnTo>
                  <a:lnTo>
                    <a:pt x="23470" y="74221"/>
                  </a:lnTo>
                  <a:lnTo>
                    <a:pt x="24378" y="73439"/>
                  </a:lnTo>
                  <a:lnTo>
                    <a:pt x="25223" y="72969"/>
                  </a:lnTo>
                  <a:lnTo>
                    <a:pt x="24448" y="71350"/>
                  </a:lnTo>
                  <a:lnTo>
                    <a:pt x="22266" y="68541"/>
                  </a:lnTo>
                  <a:lnTo>
                    <a:pt x="21248" y="65310"/>
                  </a:lnTo>
                  <a:lnTo>
                    <a:pt x="21248" y="59208"/>
                  </a:lnTo>
                  <a:lnTo>
                    <a:pt x="18150" y="50626"/>
                  </a:lnTo>
                  <a:lnTo>
                    <a:pt x="15498" y="38726"/>
                  </a:lnTo>
                  <a:lnTo>
                    <a:pt x="15975" y="34556"/>
                  </a:lnTo>
                  <a:lnTo>
                    <a:pt x="15295" y="30034"/>
                  </a:lnTo>
                  <a:lnTo>
                    <a:pt x="13534" y="25684"/>
                  </a:lnTo>
                  <a:lnTo>
                    <a:pt x="11234" y="22579"/>
                  </a:lnTo>
                  <a:lnTo>
                    <a:pt x="10374" y="19997"/>
                  </a:lnTo>
                  <a:lnTo>
                    <a:pt x="10789" y="18972"/>
                  </a:lnTo>
                  <a:lnTo>
                    <a:pt x="11297" y="15616"/>
                  </a:lnTo>
                  <a:lnTo>
                    <a:pt x="11641" y="14951"/>
                  </a:lnTo>
                  <a:lnTo>
                    <a:pt x="12510" y="14630"/>
                  </a:lnTo>
                  <a:lnTo>
                    <a:pt x="13495" y="14716"/>
                  </a:lnTo>
                  <a:lnTo>
                    <a:pt x="15334" y="17634"/>
                  </a:lnTo>
                  <a:lnTo>
                    <a:pt x="20130" y="19441"/>
                  </a:lnTo>
                  <a:lnTo>
                    <a:pt x="21577" y="19872"/>
                  </a:lnTo>
                  <a:lnTo>
                    <a:pt x="23463" y="19152"/>
                  </a:lnTo>
                  <a:lnTo>
                    <a:pt x="24315" y="19606"/>
                  </a:lnTo>
                  <a:lnTo>
                    <a:pt x="25176" y="20349"/>
                  </a:lnTo>
                  <a:lnTo>
                    <a:pt x="25669" y="22430"/>
                  </a:lnTo>
                  <a:lnTo>
                    <a:pt x="26928" y="24323"/>
                  </a:lnTo>
                  <a:lnTo>
                    <a:pt x="29447" y="24049"/>
                  </a:lnTo>
                  <a:lnTo>
                    <a:pt x="30339" y="24323"/>
                  </a:lnTo>
                  <a:lnTo>
                    <a:pt x="30864" y="24378"/>
                  </a:lnTo>
                  <a:lnTo>
                    <a:pt x="31356" y="26052"/>
                  </a:lnTo>
                  <a:lnTo>
                    <a:pt x="31583" y="28962"/>
                  </a:lnTo>
                  <a:lnTo>
                    <a:pt x="31349" y="30652"/>
                  </a:lnTo>
                  <a:lnTo>
                    <a:pt x="29534" y="33070"/>
                  </a:lnTo>
                  <a:lnTo>
                    <a:pt x="29291" y="34713"/>
                  </a:lnTo>
                  <a:lnTo>
                    <a:pt x="30246" y="35730"/>
                  </a:lnTo>
                  <a:lnTo>
                    <a:pt x="31481" y="36817"/>
                  </a:lnTo>
                  <a:lnTo>
                    <a:pt x="32193" y="37654"/>
                  </a:lnTo>
                  <a:lnTo>
                    <a:pt x="32937" y="37513"/>
                  </a:lnTo>
                  <a:lnTo>
                    <a:pt x="33876" y="36950"/>
                  </a:lnTo>
                  <a:lnTo>
                    <a:pt x="34736" y="35526"/>
                  </a:lnTo>
                  <a:lnTo>
                    <a:pt x="35331" y="34306"/>
                  </a:lnTo>
                  <a:lnTo>
                    <a:pt x="38562" y="32944"/>
                  </a:lnTo>
                  <a:lnTo>
                    <a:pt x="41902" y="31716"/>
                  </a:lnTo>
                  <a:lnTo>
                    <a:pt x="42356" y="31841"/>
                  </a:lnTo>
                  <a:lnTo>
                    <a:pt x="42896" y="32381"/>
                  </a:lnTo>
                  <a:lnTo>
                    <a:pt x="43960" y="34165"/>
                  </a:lnTo>
                  <a:lnTo>
                    <a:pt x="44586" y="34541"/>
                  </a:lnTo>
                  <a:lnTo>
                    <a:pt x="45486" y="34721"/>
                  </a:lnTo>
                  <a:lnTo>
                    <a:pt x="47050" y="34533"/>
                  </a:lnTo>
                  <a:lnTo>
                    <a:pt x="48865" y="33523"/>
                  </a:lnTo>
                  <a:lnTo>
                    <a:pt x="49819" y="31638"/>
                  </a:lnTo>
                  <a:lnTo>
                    <a:pt x="50242" y="30152"/>
                  </a:lnTo>
                  <a:lnTo>
                    <a:pt x="52855" y="27578"/>
                  </a:lnTo>
                  <a:lnTo>
                    <a:pt x="53144" y="25645"/>
                  </a:lnTo>
                  <a:lnTo>
                    <a:pt x="53895" y="24370"/>
                  </a:lnTo>
                  <a:close/>
                  <a:moveTo>
                    <a:pt x="4428" y="19465"/>
                  </a:moveTo>
                  <a:lnTo>
                    <a:pt x="5977" y="21820"/>
                  </a:lnTo>
                  <a:lnTo>
                    <a:pt x="5202" y="22868"/>
                  </a:lnTo>
                  <a:lnTo>
                    <a:pt x="4811" y="23173"/>
                  </a:lnTo>
                  <a:lnTo>
                    <a:pt x="3880" y="22829"/>
                  </a:lnTo>
                  <a:lnTo>
                    <a:pt x="2989" y="23729"/>
                  </a:lnTo>
                  <a:lnTo>
                    <a:pt x="2136" y="23908"/>
                  </a:lnTo>
                  <a:lnTo>
                    <a:pt x="1283" y="22281"/>
                  </a:lnTo>
                  <a:lnTo>
                    <a:pt x="227" y="21632"/>
                  </a:lnTo>
                  <a:lnTo>
                    <a:pt x="0" y="20505"/>
                  </a:lnTo>
                  <a:lnTo>
                    <a:pt x="1416" y="20310"/>
                  </a:lnTo>
                  <a:lnTo>
                    <a:pt x="2261" y="20701"/>
                  </a:lnTo>
                  <a:lnTo>
                    <a:pt x="3849" y="19918"/>
                  </a:lnTo>
                  <a:lnTo>
                    <a:pt x="4428" y="19465"/>
                  </a:lnTo>
                  <a:close/>
                  <a:moveTo>
                    <a:pt x="14105" y="45141"/>
                  </a:moveTo>
                  <a:lnTo>
                    <a:pt x="13558" y="45751"/>
                  </a:lnTo>
                  <a:lnTo>
                    <a:pt x="11962" y="45399"/>
                  </a:lnTo>
                  <a:lnTo>
                    <a:pt x="12244" y="41808"/>
                  </a:lnTo>
                  <a:lnTo>
                    <a:pt x="13151" y="41347"/>
                  </a:lnTo>
                  <a:lnTo>
                    <a:pt x="14575" y="41996"/>
                  </a:lnTo>
                  <a:lnTo>
                    <a:pt x="15201" y="42607"/>
                  </a:lnTo>
                  <a:lnTo>
                    <a:pt x="14105" y="45141"/>
                  </a:lnTo>
                  <a:close/>
                  <a:moveTo>
                    <a:pt x="400442" y="69402"/>
                  </a:moveTo>
                  <a:lnTo>
                    <a:pt x="397384" y="69824"/>
                  </a:lnTo>
                  <a:lnTo>
                    <a:pt x="395263" y="69777"/>
                  </a:lnTo>
                  <a:lnTo>
                    <a:pt x="395655" y="69011"/>
                  </a:lnTo>
                  <a:lnTo>
                    <a:pt x="395553" y="68001"/>
                  </a:lnTo>
                  <a:lnTo>
                    <a:pt x="396562" y="67735"/>
                  </a:lnTo>
                  <a:lnTo>
                    <a:pt x="397728" y="67954"/>
                  </a:lnTo>
                  <a:lnTo>
                    <a:pt x="400442" y="69402"/>
                  </a:lnTo>
                  <a:close/>
                  <a:moveTo>
                    <a:pt x="36715" y="95571"/>
                  </a:moveTo>
                  <a:lnTo>
                    <a:pt x="35605" y="95970"/>
                  </a:lnTo>
                  <a:lnTo>
                    <a:pt x="35542" y="95399"/>
                  </a:lnTo>
                  <a:lnTo>
                    <a:pt x="35737" y="94601"/>
                  </a:lnTo>
                  <a:lnTo>
                    <a:pt x="36551" y="93842"/>
                  </a:lnTo>
                  <a:lnTo>
                    <a:pt x="36926" y="94273"/>
                  </a:lnTo>
                  <a:lnTo>
                    <a:pt x="36715" y="95571"/>
                  </a:lnTo>
                  <a:close/>
                  <a:moveTo>
                    <a:pt x="100453" y="101181"/>
                  </a:moveTo>
                  <a:lnTo>
                    <a:pt x="99389" y="101407"/>
                  </a:lnTo>
                  <a:lnTo>
                    <a:pt x="98810" y="101259"/>
                  </a:lnTo>
                  <a:lnTo>
                    <a:pt x="98419" y="100406"/>
                  </a:lnTo>
                  <a:lnTo>
                    <a:pt x="99310" y="98450"/>
                  </a:lnTo>
                  <a:lnTo>
                    <a:pt x="99639" y="98121"/>
                  </a:lnTo>
                  <a:lnTo>
                    <a:pt x="100484" y="100249"/>
                  </a:lnTo>
                  <a:lnTo>
                    <a:pt x="100453" y="101181"/>
                  </a:lnTo>
                  <a:close/>
                  <a:moveTo>
                    <a:pt x="257837" y="108089"/>
                  </a:moveTo>
                  <a:lnTo>
                    <a:pt x="257164" y="108378"/>
                  </a:lnTo>
                  <a:lnTo>
                    <a:pt x="256123" y="107604"/>
                  </a:lnTo>
                  <a:lnTo>
                    <a:pt x="255881" y="100977"/>
                  </a:lnTo>
                  <a:lnTo>
                    <a:pt x="256609" y="100382"/>
                  </a:lnTo>
                  <a:lnTo>
                    <a:pt x="257086" y="100469"/>
                  </a:lnTo>
                  <a:lnTo>
                    <a:pt x="257595" y="101673"/>
                  </a:lnTo>
                  <a:lnTo>
                    <a:pt x="257547" y="104576"/>
                  </a:lnTo>
                  <a:lnTo>
                    <a:pt x="257641" y="107142"/>
                  </a:lnTo>
                  <a:lnTo>
                    <a:pt x="257837" y="10808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4" name="Freeform: Shape 733">
              <a:extLst>
                <a:ext uri="{FF2B5EF4-FFF2-40B4-BE49-F238E27FC236}">
                  <a16:creationId xmlns:a16="http://schemas.microsoft.com/office/drawing/2014/main" id="{CA48656D-A2E0-93D3-70A5-2FA81FDFC0DC}"/>
                </a:ext>
              </a:extLst>
            </p:cNvPr>
            <p:cNvSpPr>
              <a:spLocks/>
            </p:cNvSpPr>
            <p:nvPr/>
          </p:nvSpPr>
          <p:spPr>
            <a:xfrm>
              <a:off x="7914489" y="4878130"/>
              <a:ext cx="233255" cy="379350"/>
            </a:xfrm>
            <a:custGeom>
              <a:avLst/>
              <a:gdLst>
                <a:gd name="connsiteX0" fmla="*/ 58472 w 233255"/>
                <a:gd name="connsiteY0" fmla="*/ 379053 h 379350"/>
                <a:gd name="connsiteX1" fmla="*/ 56063 w 233255"/>
                <a:gd name="connsiteY1" fmla="*/ 379092 h 379350"/>
                <a:gd name="connsiteX2" fmla="*/ 51940 w 233255"/>
                <a:gd name="connsiteY2" fmla="*/ 379210 h 379350"/>
                <a:gd name="connsiteX3" fmla="*/ 49499 w 233255"/>
                <a:gd name="connsiteY3" fmla="*/ 379280 h 379350"/>
                <a:gd name="connsiteX4" fmla="*/ 46768 w 233255"/>
                <a:gd name="connsiteY4" fmla="*/ 379350 h 379350"/>
                <a:gd name="connsiteX5" fmla="*/ 43389 w 233255"/>
                <a:gd name="connsiteY5" fmla="*/ 378662 h 379350"/>
                <a:gd name="connsiteX6" fmla="*/ 41488 w 233255"/>
                <a:gd name="connsiteY6" fmla="*/ 378811 h 379350"/>
                <a:gd name="connsiteX7" fmla="*/ 41331 w 233255"/>
                <a:gd name="connsiteY7" fmla="*/ 370995 h 379350"/>
                <a:gd name="connsiteX8" fmla="*/ 40713 w 233255"/>
                <a:gd name="connsiteY8" fmla="*/ 369282 h 379350"/>
                <a:gd name="connsiteX9" fmla="*/ 40064 w 233255"/>
                <a:gd name="connsiteY9" fmla="*/ 366778 h 379350"/>
                <a:gd name="connsiteX10" fmla="*/ 39907 w 233255"/>
                <a:gd name="connsiteY10" fmla="*/ 365174 h 379350"/>
                <a:gd name="connsiteX11" fmla="*/ 40314 w 233255"/>
                <a:gd name="connsiteY11" fmla="*/ 363563 h 379350"/>
                <a:gd name="connsiteX12" fmla="*/ 40510 w 233255"/>
                <a:gd name="connsiteY12" fmla="*/ 361012 h 379350"/>
                <a:gd name="connsiteX13" fmla="*/ 40330 w 233255"/>
                <a:gd name="connsiteY13" fmla="*/ 358775 h 379350"/>
                <a:gd name="connsiteX14" fmla="*/ 38311 w 233255"/>
                <a:gd name="connsiteY14" fmla="*/ 357656 h 379350"/>
                <a:gd name="connsiteX15" fmla="*/ 37866 w 233255"/>
                <a:gd name="connsiteY15" fmla="*/ 357304 h 379350"/>
                <a:gd name="connsiteX16" fmla="*/ 37427 w 233255"/>
                <a:gd name="connsiteY16" fmla="*/ 355552 h 379350"/>
                <a:gd name="connsiteX17" fmla="*/ 37255 w 233255"/>
                <a:gd name="connsiteY17" fmla="*/ 352845 h 379350"/>
                <a:gd name="connsiteX18" fmla="*/ 38671 w 233255"/>
                <a:gd name="connsiteY18" fmla="*/ 349410 h 379350"/>
                <a:gd name="connsiteX19" fmla="*/ 38554 w 233255"/>
                <a:gd name="connsiteY19" fmla="*/ 342815 h 379350"/>
                <a:gd name="connsiteX20" fmla="*/ 38718 w 233255"/>
                <a:gd name="connsiteY20" fmla="*/ 340499 h 379350"/>
                <a:gd name="connsiteX21" fmla="*/ 38695 w 233255"/>
                <a:gd name="connsiteY21" fmla="*/ 335922 h 379350"/>
                <a:gd name="connsiteX22" fmla="*/ 38664 w 233255"/>
                <a:gd name="connsiteY22" fmla="*/ 330391 h 379350"/>
                <a:gd name="connsiteX23" fmla="*/ 38640 w 233255"/>
                <a:gd name="connsiteY23" fmla="*/ 325439 h 379350"/>
                <a:gd name="connsiteX24" fmla="*/ 38695 w 233255"/>
                <a:gd name="connsiteY24" fmla="*/ 321176 h 379350"/>
                <a:gd name="connsiteX25" fmla="*/ 38272 w 233255"/>
                <a:gd name="connsiteY25" fmla="*/ 319157 h 379350"/>
                <a:gd name="connsiteX26" fmla="*/ 37920 w 233255"/>
                <a:gd name="connsiteY26" fmla="*/ 318046 h 379350"/>
                <a:gd name="connsiteX27" fmla="*/ 36981 w 233255"/>
                <a:gd name="connsiteY27" fmla="*/ 315793 h 379350"/>
                <a:gd name="connsiteX28" fmla="*/ 35886 w 233255"/>
                <a:gd name="connsiteY28" fmla="*/ 311106 h 379350"/>
                <a:gd name="connsiteX29" fmla="*/ 34595 w 233255"/>
                <a:gd name="connsiteY29" fmla="*/ 307571 h 379350"/>
                <a:gd name="connsiteX30" fmla="*/ 32937 w 233255"/>
                <a:gd name="connsiteY30" fmla="*/ 305239 h 379350"/>
                <a:gd name="connsiteX31" fmla="*/ 32413 w 233255"/>
                <a:gd name="connsiteY31" fmla="*/ 304011 h 379350"/>
                <a:gd name="connsiteX32" fmla="*/ 31881 w 233255"/>
                <a:gd name="connsiteY32" fmla="*/ 302376 h 379350"/>
                <a:gd name="connsiteX33" fmla="*/ 30308 w 233255"/>
                <a:gd name="connsiteY33" fmla="*/ 299481 h 379350"/>
                <a:gd name="connsiteX34" fmla="*/ 29025 w 233255"/>
                <a:gd name="connsiteY34" fmla="*/ 297799 h 379350"/>
                <a:gd name="connsiteX35" fmla="*/ 28673 w 233255"/>
                <a:gd name="connsiteY35" fmla="*/ 296453 h 379350"/>
                <a:gd name="connsiteX36" fmla="*/ 28720 w 233255"/>
                <a:gd name="connsiteY36" fmla="*/ 292972 h 379350"/>
                <a:gd name="connsiteX37" fmla="*/ 27288 w 233255"/>
                <a:gd name="connsiteY37" fmla="*/ 286737 h 379350"/>
                <a:gd name="connsiteX38" fmla="*/ 26247 w 233255"/>
                <a:gd name="connsiteY38" fmla="*/ 282199 h 379350"/>
                <a:gd name="connsiteX39" fmla="*/ 24683 w 233255"/>
                <a:gd name="connsiteY39" fmla="*/ 277286 h 379350"/>
                <a:gd name="connsiteX40" fmla="*/ 23635 w 233255"/>
                <a:gd name="connsiteY40" fmla="*/ 274008 h 379350"/>
                <a:gd name="connsiteX41" fmla="*/ 23478 w 233255"/>
                <a:gd name="connsiteY41" fmla="*/ 273445 h 379350"/>
                <a:gd name="connsiteX42" fmla="*/ 23361 w 233255"/>
                <a:gd name="connsiteY42" fmla="*/ 272201 h 379350"/>
                <a:gd name="connsiteX43" fmla="*/ 26474 w 233255"/>
                <a:gd name="connsiteY43" fmla="*/ 269767 h 379350"/>
                <a:gd name="connsiteX44" fmla="*/ 29588 w 233255"/>
                <a:gd name="connsiteY44" fmla="*/ 266341 h 379350"/>
                <a:gd name="connsiteX45" fmla="*/ 33234 w 233255"/>
                <a:gd name="connsiteY45" fmla="*/ 262336 h 379350"/>
                <a:gd name="connsiteX46" fmla="*/ 36489 w 233255"/>
                <a:gd name="connsiteY46" fmla="*/ 258760 h 379350"/>
                <a:gd name="connsiteX47" fmla="*/ 39352 w 233255"/>
                <a:gd name="connsiteY47" fmla="*/ 255623 h 379350"/>
                <a:gd name="connsiteX48" fmla="*/ 43271 w 233255"/>
                <a:gd name="connsiteY48" fmla="*/ 251336 h 379350"/>
                <a:gd name="connsiteX49" fmla="*/ 47144 w 233255"/>
                <a:gd name="connsiteY49" fmla="*/ 247103 h 379350"/>
                <a:gd name="connsiteX50" fmla="*/ 48051 w 233255"/>
                <a:gd name="connsiteY50" fmla="*/ 246563 h 379350"/>
                <a:gd name="connsiteX51" fmla="*/ 48435 w 233255"/>
                <a:gd name="connsiteY51" fmla="*/ 246219 h 379350"/>
                <a:gd name="connsiteX52" fmla="*/ 46761 w 233255"/>
                <a:gd name="connsiteY52" fmla="*/ 242464 h 379350"/>
                <a:gd name="connsiteX53" fmla="*/ 49452 w 233255"/>
                <a:gd name="connsiteY53" fmla="*/ 238106 h 379350"/>
                <a:gd name="connsiteX54" fmla="*/ 49601 w 233255"/>
                <a:gd name="connsiteY54" fmla="*/ 235274 h 379350"/>
                <a:gd name="connsiteX55" fmla="*/ 49483 w 233255"/>
                <a:gd name="connsiteY55" fmla="*/ 232567 h 379350"/>
                <a:gd name="connsiteX56" fmla="*/ 49812 w 233255"/>
                <a:gd name="connsiteY56" fmla="*/ 231323 h 379350"/>
                <a:gd name="connsiteX57" fmla="*/ 50626 w 233255"/>
                <a:gd name="connsiteY57" fmla="*/ 230236 h 379350"/>
                <a:gd name="connsiteX58" fmla="*/ 53770 w 233255"/>
                <a:gd name="connsiteY58" fmla="*/ 227975 h 379350"/>
                <a:gd name="connsiteX59" fmla="*/ 56149 w 233255"/>
                <a:gd name="connsiteY59" fmla="*/ 224376 h 379350"/>
                <a:gd name="connsiteX60" fmla="*/ 58097 w 233255"/>
                <a:gd name="connsiteY60" fmla="*/ 221012 h 379350"/>
                <a:gd name="connsiteX61" fmla="*/ 60804 w 233255"/>
                <a:gd name="connsiteY61" fmla="*/ 215614 h 379350"/>
                <a:gd name="connsiteX62" fmla="*/ 61069 w 233255"/>
                <a:gd name="connsiteY62" fmla="*/ 214339 h 379350"/>
                <a:gd name="connsiteX63" fmla="*/ 61109 w 233255"/>
                <a:gd name="connsiteY63" fmla="*/ 213032 h 379350"/>
                <a:gd name="connsiteX64" fmla="*/ 60373 w 233255"/>
                <a:gd name="connsiteY64" fmla="*/ 211193 h 379350"/>
                <a:gd name="connsiteX65" fmla="*/ 58574 w 233255"/>
                <a:gd name="connsiteY65" fmla="*/ 208244 h 379350"/>
                <a:gd name="connsiteX66" fmla="*/ 57268 w 233255"/>
                <a:gd name="connsiteY66" fmla="*/ 205693 h 379350"/>
                <a:gd name="connsiteX67" fmla="*/ 56102 w 233255"/>
                <a:gd name="connsiteY67" fmla="*/ 201774 h 379350"/>
                <a:gd name="connsiteX68" fmla="*/ 57275 w 233255"/>
                <a:gd name="connsiteY68" fmla="*/ 198371 h 379350"/>
                <a:gd name="connsiteX69" fmla="*/ 57690 w 233255"/>
                <a:gd name="connsiteY69" fmla="*/ 196313 h 379350"/>
                <a:gd name="connsiteX70" fmla="*/ 57690 w 233255"/>
                <a:gd name="connsiteY70" fmla="*/ 195202 h 379350"/>
                <a:gd name="connsiteX71" fmla="*/ 57174 w 233255"/>
                <a:gd name="connsiteY71" fmla="*/ 194154 h 379350"/>
                <a:gd name="connsiteX72" fmla="*/ 55859 w 233255"/>
                <a:gd name="connsiteY72" fmla="*/ 193356 h 379350"/>
                <a:gd name="connsiteX73" fmla="*/ 54764 w 233255"/>
                <a:gd name="connsiteY73" fmla="*/ 192840 h 379350"/>
                <a:gd name="connsiteX74" fmla="*/ 54396 w 233255"/>
                <a:gd name="connsiteY74" fmla="*/ 191431 h 379350"/>
                <a:gd name="connsiteX75" fmla="*/ 54389 w 233255"/>
                <a:gd name="connsiteY75" fmla="*/ 189765 h 379350"/>
                <a:gd name="connsiteX76" fmla="*/ 54882 w 233255"/>
                <a:gd name="connsiteY76" fmla="*/ 188842 h 379350"/>
                <a:gd name="connsiteX77" fmla="*/ 57792 w 233255"/>
                <a:gd name="connsiteY77" fmla="*/ 187348 h 379350"/>
                <a:gd name="connsiteX78" fmla="*/ 58449 w 233255"/>
                <a:gd name="connsiteY78" fmla="*/ 186534 h 379350"/>
                <a:gd name="connsiteX79" fmla="*/ 58793 w 233255"/>
                <a:gd name="connsiteY79" fmla="*/ 185626 h 379350"/>
                <a:gd name="connsiteX80" fmla="*/ 58824 w 233255"/>
                <a:gd name="connsiteY80" fmla="*/ 184336 h 379350"/>
                <a:gd name="connsiteX81" fmla="*/ 59724 w 233255"/>
                <a:gd name="connsiteY81" fmla="*/ 181105 h 379350"/>
                <a:gd name="connsiteX82" fmla="*/ 60835 w 233255"/>
                <a:gd name="connsiteY82" fmla="*/ 178038 h 379350"/>
                <a:gd name="connsiteX83" fmla="*/ 60913 w 233255"/>
                <a:gd name="connsiteY83" fmla="*/ 176958 h 379350"/>
                <a:gd name="connsiteX84" fmla="*/ 60522 w 233255"/>
                <a:gd name="connsiteY84" fmla="*/ 176012 h 379350"/>
                <a:gd name="connsiteX85" fmla="*/ 60217 w 233255"/>
                <a:gd name="connsiteY85" fmla="*/ 174283 h 379350"/>
                <a:gd name="connsiteX86" fmla="*/ 60021 w 233255"/>
                <a:gd name="connsiteY86" fmla="*/ 171677 h 379350"/>
                <a:gd name="connsiteX87" fmla="*/ 60006 w 233255"/>
                <a:gd name="connsiteY87" fmla="*/ 164394 h 379350"/>
                <a:gd name="connsiteX88" fmla="*/ 60577 w 233255"/>
                <a:gd name="connsiteY88" fmla="*/ 156891 h 379350"/>
                <a:gd name="connsiteX89" fmla="*/ 60326 w 233255"/>
                <a:gd name="connsiteY89" fmla="*/ 152643 h 379350"/>
                <a:gd name="connsiteX90" fmla="*/ 58465 w 233255"/>
                <a:gd name="connsiteY90" fmla="*/ 147761 h 379350"/>
                <a:gd name="connsiteX91" fmla="*/ 58285 w 233255"/>
                <a:gd name="connsiteY91" fmla="*/ 144241 h 379350"/>
                <a:gd name="connsiteX92" fmla="*/ 59638 w 233255"/>
                <a:gd name="connsiteY92" fmla="*/ 141784 h 379350"/>
                <a:gd name="connsiteX93" fmla="*/ 59857 w 233255"/>
                <a:gd name="connsiteY93" fmla="*/ 140337 h 379350"/>
                <a:gd name="connsiteX94" fmla="*/ 58872 w 233255"/>
                <a:gd name="connsiteY94" fmla="*/ 140149 h 379350"/>
                <a:gd name="connsiteX95" fmla="*/ 56837 w 233255"/>
                <a:gd name="connsiteY95" fmla="*/ 140000 h 379350"/>
                <a:gd name="connsiteX96" fmla="*/ 55335 w 233255"/>
                <a:gd name="connsiteY96" fmla="*/ 139546 h 379350"/>
                <a:gd name="connsiteX97" fmla="*/ 53012 w 233255"/>
                <a:gd name="connsiteY97" fmla="*/ 137536 h 379350"/>
                <a:gd name="connsiteX98" fmla="*/ 48975 w 233255"/>
                <a:gd name="connsiteY98" fmla="*/ 135862 h 379350"/>
                <a:gd name="connsiteX99" fmla="*/ 44390 w 233255"/>
                <a:gd name="connsiteY99" fmla="*/ 134336 h 379350"/>
                <a:gd name="connsiteX100" fmla="*/ 37725 w 233255"/>
                <a:gd name="connsiteY100" fmla="*/ 133882 h 379350"/>
                <a:gd name="connsiteX101" fmla="*/ 32186 w 233255"/>
                <a:gd name="connsiteY101" fmla="*/ 129000 h 379350"/>
                <a:gd name="connsiteX102" fmla="*/ 27844 w 233255"/>
                <a:gd name="connsiteY102" fmla="*/ 128218 h 379350"/>
                <a:gd name="connsiteX103" fmla="*/ 26443 w 233255"/>
                <a:gd name="connsiteY103" fmla="*/ 127592 h 379350"/>
                <a:gd name="connsiteX104" fmla="*/ 22273 w 233255"/>
                <a:gd name="connsiteY104" fmla="*/ 124666 h 379350"/>
                <a:gd name="connsiteX105" fmla="*/ 15741 w 233255"/>
                <a:gd name="connsiteY105" fmla="*/ 124393 h 379350"/>
                <a:gd name="connsiteX106" fmla="*/ 8966 w 233255"/>
                <a:gd name="connsiteY106" fmla="*/ 124103 h 379350"/>
                <a:gd name="connsiteX107" fmla="*/ 4741 w 233255"/>
                <a:gd name="connsiteY107" fmla="*/ 124017 h 379350"/>
                <a:gd name="connsiteX108" fmla="*/ 4115 w 233255"/>
                <a:gd name="connsiteY108" fmla="*/ 123626 h 379350"/>
                <a:gd name="connsiteX109" fmla="*/ 3873 w 233255"/>
                <a:gd name="connsiteY109" fmla="*/ 119597 h 379350"/>
                <a:gd name="connsiteX110" fmla="*/ 3826 w 233255"/>
                <a:gd name="connsiteY110" fmla="*/ 116021 h 379350"/>
                <a:gd name="connsiteX111" fmla="*/ 3466 w 233255"/>
                <a:gd name="connsiteY111" fmla="*/ 112916 h 379350"/>
                <a:gd name="connsiteX112" fmla="*/ 2824 w 233255"/>
                <a:gd name="connsiteY112" fmla="*/ 109379 h 379350"/>
                <a:gd name="connsiteX113" fmla="*/ 1838 w 233255"/>
                <a:gd name="connsiteY113" fmla="*/ 108002 h 379350"/>
                <a:gd name="connsiteX114" fmla="*/ 665 w 233255"/>
                <a:gd name="connsiteY114" fmla="*/ 105616 h 379350"/>
                <a:gd name="connsiteX115" fmla="*/ 70 w 233255"/>
                <a:gd name="connsiteY115" fmla="*/ 102988 h 379350"/>
                <a:gd name="connsiteX116" fmla="*/ 0 w 233255"/>
                <a:gd name="connsiteY116" fmla="*/ 101712 h 379350"/>
                <a:gd name="connsiteX117" fmla="*/ 219 w 233255"/>
                <a:gd name="connsiteY117" fmla="*/ 101259 h 379350"/>
                <a:gd name="connsiteX118" fmla="*/ 4921 w 233255"/>
                <a:gd name="connsiteY118" fmla="*/ 99389 h 379350"/>
                <a:gd name="connsiteX119" fmla="*/ 6931 w 233255"/>
                <a:gd name="connsiteY119" fmla="*/ 98466 h 379350"/>
                <a:gd name="connsiteX120" fmla="*/ 9912 w 233255"/>
                <a:gd name="connsiteY120" fmla="*/ 97394 h 379350"/>
                <a:gd name="connsiteX121" fmla="*/ 15217 w 233255"/>
                <a:gd name="connsiteY121" fmla="*/ 95915 h 379350"/>
                <a:gd name="connsiteX122" fmla="*/ 19950 w 233255"/>
                <a:gd name="connsiteY122" fmla="*/ 94593 h 379350"/>
                <a:gd name="connsiteX123" fmla="*/ 24292 w 233255"/>
                <a:gd name="connsiteY123" fmla="*/ 93310 h 379350"/>
                <a:gd name="connsiteX124" fmla="*/ 28892 w 233255"/>
                <a:gd name="connsiteY124" fmla="*/ 91949 h 379350"/>
                <a:gd name="connsiteX125" fmla="*/ 30762 w 233255"/>
                <a:gd name="connsiteY125" fmla="*/ 91033 h 379350"/>
                <a:gd name="connsiteX126" fmla="*/ 33085 w 233255"/>
                <a:gd name="connsiteY126" fmla="*/ 90118 h 379350"/>
                <a:gd name="connsiteX127" fmla="*/ 38648 w 233255"/>
                <a:gd name="connsiteY127" fmla="*/ 88280 h 379350"/>
                <a:gd name="connsiteX128" fmla="*/ 40236 w 233255"/>
                <a:gd name="connsiteY128" fmla="*/ 87646 h 379350"/>
                <a:gd name="connsiteX129" fmla="*/ 43428 w 233255"/>
                <a:gd name="connsiteY129" fmla="*/ 86621 h 379350"/>
                <a:gd name="connsiteX130" fmla="*/ 45032 w 233255"/>
                <a:gd name="connsiteY130" fmla="*/ 86222 h 379350"/>
                <a:gd name="connsiteX131" fmla="*/ 51188 w 233255"/>
                <a:gd name="connsiteY131" fmla="*/ 84117 h 379350"/>
                <a:gd name="connsiteX132" fmla="*/ 58246 w 233255"/>
                <a:gd name="connsiteY132" fmla="*/ 81708 h 379350"/>
                <a:gd name="connsiteX133" fmla="*/ 60718 w 233255"/>
                <a:gd name="connsiteY133" fmla="*/ 80863 h 379350"/>
                <a:gd name="connsiteX134" fmla="*/ 65435 w 233255"/>
                <a:gd name="connsiteY134" fmla="*/ 79251 h 379350"/>
                <a:gd name="connsiteX135" fmla="*/ 66351 w 233255"/>
                <a:gd name="connsiteY135" fmla="*/ 79916 h 379350"/>
                <a:gd name="connsiteX136" fmla="*/ 69566 w 233255"/>
                <a:gd name="connsiteY136" fmla="*/ 85455 h 379350"/>
                <a:gd name="connsiteX137" fmla="*/ 72093 w 233255"/>
                <a:gd name="connsiteY137" fmla="*/ 88718 h 379350"/>
                <a:gd name="connsiteX138" fmla="*/ 74972 w 233255"/>
                <a:gd name="connsiteY138" fmla="*/ 91737 h 379350"/>
                <a:gd name="connsiteX139" fmla="*/ 75457 w 233255"/>
                <a:gd name="connsiteY139" fmla="*/ 91589 h 379350"/>
                <a:gd name="connsiteX140" fmla="*/ 76286 w 233255"/>
                <a:gd name="connsiteY140" fmla="*/ 90885 h 379350"/>
                <a:gd name="connsiteX141" fmla="*/ 77726 w 233255"/>
                <a:gd name="connsiteY141" fmla="*/ 90595 h 379350"/>
                <a:gd name="connsiteX142" fmla="*/ 82303 w 233255"/>
                <a:gd name="connsiteY142" fmla="*/ 89915 h 379350"/>
                <a:gd name="connsiteX143" fmla="*/ 84047 w 233255"/>
                <a:gd name="connsiteY143" fmla="*/ 89875 h 379350"/>
                <a:gd name="connsiteX144" fmla="*/ 85197 w 233255"/>
                <a:gd name="connsiteY144" fmla="*/ 89062 h 379350"/>
                <a:gd name="connsiteX145" fmla="*/ 87544 w 233255"/>
                <a:gd name="connsiteY145" fmla="*/ 88491 h 379350"/>
                <a:gd name="connsiteX146" fmla="*/ 90259 w 233255"/>
                <a:gd name="connsiteY146" fmla="*/ 88147 h 379350"/>
                <a:gd name="connsiteX147" fmla="*/ 91190 w 233255"/>
                <a:gd name="connsiteY147" fmla="*/ 88514 h 379350"/>
                <a:gd name="connsiteX148" fmla="*/ 94053 w 233255"/>
                <a:gd name="connsiteY148" fmla="*/ 92426 h 379350"/>
                <a:gd name="connsiteX149" fmla="*/ 94468 w 233255"/>
                <a:gd name="connsiteY149" fmla="*/ 95414 h 379350"/>
                <a:gd name="connsiteX150" fmla="*/ 95063 w 233255"/>
                <a:gd name="connsiteY150" fmla="*/ 99741 h 379350"/>
                <a:gd name="connsiteX151" fmla="*/ 95203 w 233255"/>
                <a:gd name="connsiteY151" fmla="*/ 101853 h 379350"/>
                <a:gd name="connsiteX152" fmla="*/ 95157 w 233255"/>
                <a:gd name="connsiteY152" fmla="*/ 104677 h 379350"/>
                <a:gd name="connsiteX153" fmla="*/ 94836 w 233255"/>
                <a:gd name="connsiteY153" fmla="*/ 108214 h 379350"/>
                <a:gd name="connsiteX154" fmla="*/ 92512 w 233255"/>
                <a:gd name="connsiteY154" fmla="*/ 112290 h 379350"/>
                <a:gd name="connsiteX155" fmla="*/ 92066 w 233255"/>
                <a:gd name="connsiteY155" fmla="*/ 114316 h 379350"/>
                <a:gd name="connsiteX156" fmla="*/ 90822 w 233255"/>
                <a:gd name="connsiteY156" fmla="*/ 117453 h 379350"/>
                <a:gd name="connsiteX157" fmla="*/ 89179 w 233255"/>
                <a:gd name="connsiteY157" fmla="*/ 119002 h 379350"/>
                <a:gd name="connsiteX158" fmla="*/ 88366 w 233255"/>
                <a:gd name="connsiteY158" fmla="*/ 120270 h 379350"/>
                <a:gd name="connsiteX159" fmla="*/ 88413 w 233255"/>
                <a:gd name="connsiteY159" fmla="*/ 121584 h 379350"/>
                <a:gd name="connsiteX160" fmla="*/ 89289 w 233255"/>
                <a:gd name="connsiteY160" fmla="*/ 122687 h 379350"/>
                <a:gd name="connsiteX161" fmla="*/ 91213 w 233255"/>
                <a:gd name="connsiteY161" fmla="*/ 124674 h 379350"/>
                <a:gd name="connsiteX162" fmla="*/ 91808 w 233255"/>
                <a:gd name="connsiteY162" fmla="*/ 125965 h 379350"/>
                <a:gd name="connsiteX163" fmla="*/ 91636 w 233255"/>
                <a:gd name="connsiteY163" fmla="*/ 127107 h 379350"/>
                <a:gd name="connsiteX164" fmla="*/ 91644 w 233255"/>
                <a:gd name="connsiteY164" fmla="*/ 128664 h 379350"/>
                <a:gd name="connsiteX165" fmla="*/ 92105 w 233255"/>
                <a:gd name="connsiteY165" fmla="*/ 129744 h 379350"/>
                <a:gd name="connsiteX166" fmla="*/ 92653 w 233255"/>
                <a:gd name="connsiteY166" fmla="*/ 130370 h 379350"/>
                <a:gd name="connsiteX167" fmla="*/ 94554 w 233255"/>
                <a:gd name="connsiteY167" fmla="*/ 131387 h 379350"/>
                <a:gd name="connsiteX168" fmla="*/ 96416 w 233255"/>
                <a:gd name="connsiteY168" fmla="*/ 133945 h 379350"/>
                <a:gd name="connsiteX169" fmla="*/ 99624 w 233255"/>
                <a:gd name="connsiteY169" fmla="*/ 137035 h 379350"/>
                <a:gd name="connsiteX170" fmla="*/ 103457 w 233255"/>
                <a:gd name="connsiteY170" fmla="*/ 141440 h 379350"/>
                <a:gd name="connsiteX171" fmla="*/ 105256 w 233255"/>
                <a:gd name="connsiteY171" fmla="*/ 142793 h 379350"/>
                <a:gd name="connsiteX172" fmla="*/ 106673 w 233255"/>
                <a:gd name="connsiteY172" fmla="*/ 143122 h 379350"/>
                <a:gd name="connsiteX173" fmla="*/ 107376 w 233255"/>
                <a:gd name="connsiteY173" fmla="*/ 144593 h 379350"/>
                <a:gd name="connsiteX174" fmla="*/ 106985 w 233255"/>
                <a:gd name="connsiteY174" fmla="*/ 146314 h 379350"/>
                <a:gd name="connsiteX175" fmla="*/ 105882 w 233255"/>
                <a:gd name="connsiteY175" fmla="*/ 147292 h 379350"/>
                <a:gd name="connsiteX176" fmla="*/ 106336 w 233255"/>
                <a:gd name="connsiteY176" fmla="*/ 148700 h 379350"/>
                <a:gd name="connsiteX177" fmla="*/ 106962 w 233255"/>
                <a:gd name="connsiteY177" fmla="*/ 149435 h 379350"/>
                <a:gd name="connsiteX178" fmla="*/ 107658 w 233255"/>
                <a:gd name="connsiteY178" fmla="*/ 149811 h 379350"/>
                <a:gd name="connsiteX179" fmla="*/ 109340 w 233255"/>
                <a:gd name="connsiteY179" fmla="*/ 149897 h 379350"/>
                <a:gd name="connsiteX180" fmla="*/ 110905 w 233255"/>
                <a:gd name="connsiteY180" fmla="*/ 149607 h 379350"/>
                <a:gd name="connsiteX181" fmla="*/ 111296 w 233255"/>
                <a:gd name="connsiteY181" fmla="*/ 149115 h 379350"/>
                <a:gd name="connsiteX182" fmla="*/ 111093 w 233255"/>
                <a:gd name="connsiteY182" fmla="*/ 142519 h 379350"/>
                <a:gd name="connsiteX183" fmla="*/ 109966 w 233255"/>
                <a:gd name="connsiteY183" fmla="*/ 138678 h 379350"/>
                <a:gd name="connsiteX184" fmla="*/ 108832 w 233255"/>
                <a:gd name="connsiteY184" fmla="*/ 137176 h 379350"/>
                <a:gd name="connsiteX185" fmla="*/ 108589 w 233255"/>
                <a:gd name="connsiteY185" fmla="*/ 136879 h 379350"/>
                <a:gd name="connsiteX186" fmla="*/ 108988 w 233255"/>
                <a:gd name="connsiteY186" fmla="*/ 135619 h 379350"/>
                <a:gd name="connsiteX187" fmla="*/ 110248 w 233255"/>
                <a:gd name="connsiteY187" fmla="*/ 132678 h 379350"/>
                <a:gd name="connsiteX188" fmla="*/ 111320 w 233255"/>
                <a:gd name="connsiteY188" fmla="*/ 129759 h 379350"/>
                <a:gd name="connsiteX189" fmla="*/ 112000 w 233255"/>
                <a:gd name="connsiteY189" fmla="*/ 128531 h 379350"/>
                <a:gd name="connsiteX190" fmla="*/ 112790 w 233255"/>
                <a:gd name="connsiteY190" fmla="*/ 127788 h 379350"/>
                <a:gd name="connsiteX191" fmla="*/ 118079 w 233255"/>
                <a:gd name="connsiteY191" fmla="*/ 126998 h 379350"/>
                <a:gd name="connsiteX192" fmla="*/ 120489 w 233255"/>
                <a:gd name="connsiteY192" fmla="*/ 126317 h 379350"/>
                <a:gd name="connsiteX193" fmla="*/ 121506 w 233255"/>
                <a:gd name="connsiteY193" fmla="*/ 125464 h 379350"/>
                <a:gd name="connsiteX194" fmla="*/ 122296 w 233255"/>
                <a:gd name="connsiteY194" fmla="*/ 123203 h 379350"/>
                <a:gd name="connsiteX195" fmla="*/ 122930 w 233255"/>
                <a:gd name="connsiteY195" fmla="*/ 116890 h 379350"/>
                <a:gd name="connsiteX196" fmla="*/ 123157 w 233255"/>
                <a:gd name="connsiteY196" fmla="*/ 110968 h 379350"/>
                <a:gd name="connsiteX197" fmla="*/ 122609 w 233255"/>
                <a:gd name="connsiteY197" fmla="*/ 107502 h 379350"/>
                <a:gd name="connsiteX198" fmla="*/ 123368 w 233255"/>
                <a:gd name="connsiteY198" fmla="*/ 102283 h 379350"/>
                <a:gd name="connsiteX199" fmla="*/ 124526 w 233255"/>
                <a:gd name="connsiteY199" fmla="*/ 99052 h 379350"/>
                <a:gd name="connsiteX200" fmla="*/ 123954 w 233255"/>
                <a:gd name="connsiteY200" fmla="*/ 98419 h 379350"/>
                <a:gd name="connsiteX201" fmla="*/ 123524 w 233255"/>
                <a:gd name="connsiteY201" fmla="*/ 94069 h 379350"/>
                <a:gd name="connsiteX202" fmla="*/ 120082 w 233255"/>
                <a:gd name="connsiteY202" fmla="*/ 89437 h 379350"/>
                <a:gd name="connsiteX203" fmla="*/ 115654 w 233255"/>
                <a:gd name="connsiteY203" fmla="*/ 83484 h 379350"/>
                <a:gd name="connsiteX204" fmla="*/ 113174 w 233255"/>
                <a:gd name="connsiteY204" fmla="*/ 80284 h 379350"/>
                <a:gd name="connsiteX205" fmla="*/ 110358 w 233255"/>
                <a:gd name="connsiteY205" fmla="*/ 76646 h 379350"/>
                <a:gd name="connsiteX206" fmla="*/ 105225 w 233255"/>
                <a:gd name="connsiteY206" fmla="*/ 70951 h 379350"/>
                <a:gd name="connsiteX207" fmla="*/ 102878 w 233255"/>
                <a:gd name="connsiteY207" fmla="*/ 68893 h 379350"/>
                <a:gd name="connsiteX208" fmla="*/ 101642 w 233255"/>
                <a:gd name="connsiteY208" fmla="*/ 68087 h 379350"/>
                <a:gd name="connsiteX209" fmla="*/ 97495 w 233255"/>
                <a:gd name="connsiteY209" fmla="*/ 67430 h 379350"/>
                <a:gd name="connsiteX210" fmla="*/ 96392 w 233255"/>
                <a:gd name="connsiteY210" fmla="*/ 66335 h 379350"/>
                <a:gd name="connsiteX211" fmla="*/ 95344 w 233255"/>
                <a:gd name="connsiteY211" fmla="*/ 64590 h 379350"/>
                <a:gd name="connsiteX212" fmla="*/ 94945 w 233255"/>
                <a:gd name="connsiteY212" fmla="*/ 61367 h 379350"/>
                <a:gd name="connsiteX213" fmla="*/ 94875 w 233255"/>
                <a:gd name="connsiteY213" fmla="*/ 58957 h 379350"/>
                <a:gd name="connsiteX214" fmla="*/ 94406 w 233255"/>
                <a:gd name="connsiteY214" fmla="*/ 54858 h 379350"/>
                <a:gd name="connsiteX215" fmla="*/ 93568 w 233255"/>
                <a:gd name="connsiteY215" fmla="*/ 49069 h 379350"/>
                <a:gd name="connsiteX216" fmla="*/ 93193 w 233255"/>
                <a:gd name="connsiteY216" fmla="*/ 47363 h 379350"/>
                <a:gd name="connsiteX217" fmla="*/ 92011 w 233255"/>
                <a:gd name="connsiteY217" fmla="*/ 43013 h 379350"/>
                <a:gd name="connsiteX218" fmla="*/ 90885 w 233255"/>
                <a:gd name="connsiteY218" fmla="*/ 38875 h 379350"/>
                <a:gd name="connsiteX219" fmla="*/ 90822 w 233255"/>
                <a:gd name="connsiteY219" fmla="*/ 37850 h 379350"/>
                <a:gd name="connsiteX220" fmla="*/ 91221 w 233255"/>
                <a:gd name="connsiteY220" fmla="*/ 36856 h 379350"/>
                <a:gd name="connsiteX221" fmla="*/ 93130 w 233255"/>
                <a:gd name="connsiteY221" fmla="*/ 33813 h 379350"/>
                <a:gd name="connsiteX222" fmla="*/ 94484 w 233255"/>
                <a:gd name="connsiteY222" fmla="*/ 31654 h 379350"/>
                <a:gd name="connsiteX223" fmla="*/ 95125 w 233255"/>
                <a:gd name="connsiteY223" fmla="*/ 30472 h 379350"/>
                <a:gd name="connsiteX224" fmla="*/ 96275 w 233255"/>
                <a:gd name="connsiteY224" fmla="*/ 27265 h 379350"/>
                <a:gd name="connsiteX225" fmla="*/ 96549 w 233255"/>
                <a:gd name="connsiteY225" fmla="*/ 25708 h 379350"/>
                <a:gd name="connsiteX226" fmla="*/ 97449 w 233255"/>
                <a:gd name="connsiteY226" fmla="*/ 25004 h 379350"/>
                <a:gd name="connsiteX227" fmla="*/ 101118 w 233255"/>
                <a:gd name="connsiteY227" fmla="*/ 24714 h 379350"/>
                <a:gd name="connsiteX228" fmla="*/ 104036 w 233255"/>
                <a:gd name="connsiteY228" fmla="*/ 24769 h 379350"/>
                <a:gd name="connsiteX229" fmla="*/ 108934 w 233255"/>
                <a:gd name="connsiteY229" fmla="*/ 24698 h 379350"/>
                <a:gd name="connsiteX230" fmla="*/ 114105 w 233255"/>
                <a:gd name="connsiteY230" fmla="*/ 24886 h 379350"/>
                <a:gd name="connsiteX231" fmla="*/ 114832 w 233255"/>
                <a:gd name="connsiteY231" fmla="*/ 25027 h 379350"/>
                <a:gd name="connsiteX232" fmla="*/ 115998 w 233255"/>
                <a:gd name="connsiteY232" fmla="*/ 25363 h 379350"/>
                <a:gd name="connsiteX233" fmla="*/ 117312 w 233255"/>
                <a:gd name="connsiteY233" fmla="*/ 25309 h 379350"/>
                <a:gd name="connsiteX234" fmla="*/ 118775 w 233255"/>
                <a:gd name="connsiteY234" fmla="*/ 24855 h 379350"/>
                <a:gd name="connsiteX235" fmla="*/ 120395 w 233255"/>
                <a:gd name="connsiteY235" fmla="*/ 23744 h 379350"/>
                <a:gd name="connsiteX236" fmla="*/ 122170 w 233255"/>
                <a:gd name="connsiteY236" fmla="*/ 21976 h 379350"/>
                <a:gd name="connsiteX237" fmla="*/ 124940 w 233255"/>
                <a:gd name="connsiteY237" fmla="*/ 22015 h 379350"/>
                <a:gd name="connsiteX238" fmla="*/ 128687 w 233255"/>
                <a:gd name="connsiteY238" fmla="*/ 23854 h 379350"/>
                <a:gd name="connsiteX239" fmla="*/ 130737 w 233255"/>
                <a:gd name="connsiteY239" fmla="*/ 25457 h 379350"/>
                <a:gd name="connsiteX240" fmla="*/ 131082 w 233255"/>
                <a:gd name="connsiteY240" fmla="*/ 26826 h 379350"/>
                <a:gd name="connsiteX241" fmla="*/ 133593 w 233255"/>
                <a:gd name="connsiteY241" fmla="*/ 27624 h 379350"/>
                <a:gd name="connsiteX242" fmla="*/ 138271 w 233255"/>
                <a:gd name="connsiteY242" fmla="*/ 27844 h 379350"/>
                <a:gd name="connsiteX243" fmla="*/ 141675 w 233255"/>
                <a:gd name="connsiteY243" fmla="*/ 27132 h 379350"/>
                <a:gd name="connsiteX244" fmla="*/ 143811 w 233255"/>
                <a:gd name="connsiteY244" fmla="*/ 25489 h 379350"/>
                <a:gd name="connsiteX245" fmla="*/ 146048 w 233255"/>
                <a:gd name="connsiteY245" fmla="*/ 24620 h 379350"/>
                <a:gd name="connsiteX246" fmla="*/ 148379 w 233255"/>
                <a:gd name="connsiteY246" fmla="*/ 24519 h 379350"/>
                <a:gd name="connsiteX247" fmla="*/ 150139 w 233255"/>
                <a:gd name="connsiteY247" fmla="*/ 25082 h 379350"/>
                <a:gd name="connsiteX248" fmla="*/ 151336 w 233255"/>
                <a:gd name="connsiteY248" fmla="*/ 26302 h 379350"/>
                <a:gd name="connsiteX249" fmla="*/ 153629 w 233255"/>
                <a:gd name="connsiteY249" fmla="*/ 27179 h 379350"/>
                <a:gd name="connsiteX250" fmla="*/ 157024 w 233255"/>
                <a:gd name="connsiteY250" fmla="*/ 27711 h 379350"/>
                <a:gd name="connsiteX251" fmla="*/ 160732 w 233255"/>
                <a:gd name="connsiteY251" fmla="*/ 26920 h 379350"/>
                <a:gd name="connsiteX252" fmla="*/ 164754 w 233255"/>
                <a:gd name="connsiteY252" fmla="*/ 24816 h 379350"/>
                <a:gd name="connsiteX253" fmla="*/ 167046 w 233255"/>
                <a:gd name="connsiteY253" fmla="*/ 22617 h 379350"/>
                <a:gd name="connsiteX254" fmla="*/ 167609 w 233255"/>
                <a:gd name="connsiteY254" fmla="*/ 20333 h 379350"/>
                <a:gd name="connsiteX255" fmla="*/ 168274 w 233255"/>
                <a:gd name="connsiteY255" fmla="*/ 18940 h 379350"/>
                <a:gd name="connsiteX256" fmla="*/ 169041 w 233255"/>
                <a:gd name="connsiteY256" fmla="*/ 18448 h 379350"/>
                <a:gd name="connsiteX257" fmla="*/ 171169 w 233255"/>
                <a:gd name="connsiteY257" fmla="*/ 18166 h 379350"/>
                <a:gd name="connsiteX258" fmla="*/ 174666 w 233255"/>
                <a:gd name="connsiteY258" fmla="*/ 18088 h 379350"/>
                <a:gd name="connsiteX259" fmla="*/ 177710 w 233255"/>
                <a:gd name="connsiteY259" fmla="*/ 18807 h 379350"/>
                <a:gd name="connsiteX260" fmla="*/ 181590 w 233255"/>
                <a:gd name="connsiteY260" fmla="*/ 21084 h 379350"/>
                <a:gd name="connsiteX261" fmla="*/ 184038 w 233255"/>
                <a:gd name="connsiteY261" fmla="*/ 19574 h 379350"/>
                <a:gd name="connsiteX262" fmla="*/ 188239 w 233255"/>
                <a:gd name="connsiteY262" fmla="*/ 16985 h 379350"/>
                <a:gd name="connsiteX263" fmla="*/ 192472 w 233255"/>
                <a:gd name="connsiteY263" fmla="*/ 15616 h 379350"/>
                <a:gd name="connsiteX264" fmla="*/ 196501 w 233255"/>
                <a:gd name="connsiteY264" fmla="*/ 15608 h 379350"/>
                <a:gd name="connsiteX265" fmla="*/ 199810 w 233255"/>
                <a:gd name="connsiteY265" fmla="*/ 14622 h 379350"/>
                <a:gd name="connsiteX266" fmla="*/ 202392 w 233255"/>
                <a:gd name="connsiteY266" fmla="*/ 12666 h 379350"/>
                <a:gd name="connsiteX267" fmla="*/ 205123 w 233255"/>
                <a:gd name="connsiteY267" fmla="*/ 11422 h 379350"/>
                <a:gd name="connsiteX268" fmla="*/ 208001 w 233255"/>
                <a:gd name="connsiteY268" fmla="*/ 10898 h 379350"/>
                <a:gd name="connsiteX269" fmla="*/ 210693 w 233255"/>
                <a:gd name="connsiteY269" fmla="*/ 9951 h 379350"/>
                <a:gd name="connsiteX270" fmla="*/ 214456 w 233255"/>
                <a:gd name="connsiteY270" fmla="*/ 7917 h 379350"/>
                <a:gd name="connsiteX271" fmla="*/ 218360 w 233255"/>
                <a:gd name="connsiteY271" fmla="*/ 4960 h 379350"/>
                <a:gd name="connsiteX272" fmla="*/ 222334 w 233255"/>
                <a:gd name="connsiteY272" fmla="*/ 1940 h 379350"/>
                <a:gd name="connsiteX273" fmla="*/ 224885 w 233255"/>
                <a:gd name="connsiteY273" fmla="*/ 0 h 379350"/>
                <a:gd name="connsiteX274" fmla="*/ 226050 w 233255"/>
                <a:gd name="connsiteY274" fmla="*/ 2284 h 379350"/>
                <a:gd name="connsiteX275" fmla="*/ 228139 w 233255"/>
                <a:gd name="connsiteY275" fmla="*/ 4373 h 379350"/>
                <a:gd name="connsiteX276" fmla="*/ 226895 w 233255"/>
                <a:gd name="connsiteY276" fmla="*/ 5586 h 379350"/>
                <a:gd name="connsiteX277" fmla="*/ 225393 w 233255"/>
                <a:gd name="connsiteY277" fmla="*/ 6673 h 379350"/>
                <a:gd name="connsiteX278" fmla="*/ 227818 w 233255"/>
                <a:gd name="connsiteY278" fmla="*/ 8129 h 379350"/>
                <a:gd name="connsiteX279" fmla="*/ 226043 w 233255"/>
                <a:gd name="connsiteY279" fmla="*/ 10327 h 379350"/>
                <a:gd name="connsiteX280" fmla="*/ 225823 w 233255"/>
                <a:gd name="connsiteY280" fmla="*/ 11852 h 379350"/>
                <a:gd name="connsiteX281" fmla="*/ 226277 w 233255"/>
                <a:gd name="connsiteY281" fmla="*/ 12455 h 379350"/>
                <a:gd name="connsiteX282" fmla="*/ 226669 w 233255"/>
                <a:gd name="connsiteY282" fmla="*/ 13347 h 379350"/>
                <a:gd name="connsiteX283" fmla="*/ 225502 w 233255"/>
                <a:gd name="connsiteY283" fmla="*/ 15866 h 379350"/>
                <a:gd name="connsiteX284" fmla="*/ 223953 w 233255"/>
                <a:gd name="connsiteY284" fmla="*/ 17798 h 379350"/>
                <a:gd name="connsiteX285" fmla="*/ 223555 w 233255"/>
                <a:gd name="connsiteY285" fmla="*/ 19277 h 379350"/>
                <a:gd name="connsiteX286" fmla="*/ 224924 w 233255"/>
                <a:gd name="connsiteY286" fmla="*/ 21882 h 379350"/>
                <a:gd name="connsiteX287" fmla="*/ 224219 w 233255"/>
                <a:gd name="connsiteY287" fmla="*/ 26513 h 379350"/>
                <a:gd name="connsiteX288" fmla="*/ 225542 w 233255"/>
                <a:gd name="connsiteY288" fmla="*/ 30683 h 379350"/>
                <a:gd name="connsiteX289" fmla="*/ 225909 w 233255"/>
                <a:gd name="connsiteY289" fmla="*/ 32819 h 379350"/>
                <a:gd name="connsiteX290" fmla="*/ 226371 w 233255"/>
                <a:gd name="connsiteY290" fmla="*/ 34251 h 379350"/>
                <a:gd name="connsiteX291" fmla="*/ 225714 w 233255"/>
                <a:gd name="connsiteY291" fmla="*/ 36809 h 379350"/>
                <a:gd name="connsiteX292" fmla="*/ 225886 w 233255"/>
                <a:gd name="connsiteY292" fmla="*/ 41128 h 379350"/>
                <a:gd name="connsiteX293" fmla="*/ 226191 w 233255"/>
                <a:gd name="connsiteY293" fmla="*/ 42911 h 379350"/>
                <a:gd name="connsiteX294" fmla="*/ 225401 w 233255"/>
                <a:gd name="connsiteY294" fmla="*/ 45133 h 379350"/>
                <a:gd name="connsiteX295" fmla="*/ 226746 w 233255"/>
                <a:gd name="connsiteY295" fmla="*/ 45900 h 379350"/>
                <a:gd name="connsiteX296" fmla="*/ 227458 w 233255"/>
                <a:gd name="connsiteY296" fmla="*/ 48341 h 379350"/>
                <a:gd name="connsiteX297" fmla="*/ 227271 w 233255"/>
                <a:gd name="connsiteY297" fmla="*/ 51087 h 379350"/>
                <a:gd name="connsiteX298" fmla="*/ 226856 w 233255"/>
                <a:gd name="connsiteY298" fmla="*/ 52566 h 379350"/>
                <a:gd name="connsiteX299" fmla="*/ 224540 w 233255"/>
                <a:gd name="connsiteY299" fmla="*/ 54357 h 379350"/>
                <a:gd name="connsiteX300" fmla="*/ 224267 w 233255"/>
                <a:gd name="connsiteY300" fmla="*/ 55053 h 379350"/>
                <a:gd name="connsiteX301" fmla="*/ 224298 w 233255"/>
                <a:gd name="connsiteY301" fmla="*/ 56110 h 379350"/>
                <a:gd name="connsiteX302" fmla="*/ 227192 w 233255"/>
                <a:gd name="connsiteY302" fmla="*/ 56141 h 379350"/>
                <a:gd name="connsiteX303" fmla="*/ 227294 w 233255"/>
                <a:gd name="connsiteY303" fmla="*/ 57776 h 379350"/>
                <a:gd name="connsiteX304" fmla="*/ 227106 w 233255"/>
                <a:gd name="connsiteY304" fmla="*/ 59067 h 379350"/>
                <a:gd name="connsiteX305" fmla="*/ 227216 w 233255"/>
                <a:gd name="connsiteY305" fmla="*/ 61492 h 379350"/>
                <a:gd name="connsiteX306" fmla="*/ 226833 w 233255"/>
                <a:gd name="connsiteY306" fmla="*/ 63065 h 379350"/>
                <a:gd name="connsiteX307" fmla="*/ 227506 w 233255"/>
                <a:gd name="connsiteY307" fmla="*/ 64864 h 379350"/>
                <a:gd name="connsiteX308" fmla="*/ 226684 w 233255"/>
                <a:gd name="connsiteY308" fmla="*/ 66859 h 379350"/>
                <a:gd name="connsiteX309" fmla="*/ 226966 w 233255"/>
                <a:gd name="connsiteY309" fmla="*/ 68400 h 379350"/>
                <a:gd name="connsiteX310" fmla="*/ 227005 w 233255"/>
                <a:gd name="connsiteY310" fmla="*/ 70395 h 379350"/>
                <a:gd name="connsiteX311" fmla="*/ 227677 w 233255"/>
                <a:gd name="connsiteY311" fmla="*/ 75441 h 379350"/>
                <a:gd name="connsiteX312" fmla="*/ 227795 w 233255"/>
                <a:gd name="connsiteY312" fmla="*/ 81684 h 379350"/>
                <a:gd name="connsiteX313" fmla="*/ 227943 w 233255"/>
                <a:gd name="connsiteY313" fmla="*/ 82686 h 379350"/>
                <a:gd name="connsiteX314" fmla="*/ 228976 w 233255"/>
                <a:gd name="connsiteY314" fmla="*/ 83390 h 379350"/>
                <a:gd name="connsiteX315" fmla="*/ 230424 w 233255"/>
                <a:gd name="connsiteY315" fmla="*/ 83742 h 379350"/>
                <a:gd name="connsiteX316" fmla="*/ 230369 w 233255"/>
                <a:gd name="connsiteY316" fmla="*/ 85455 h 379350"/>
                <a:gd name="connsiteX317" fmla="*/ 228757 w 233255"/>
                <a:gd name="connsiteY317" fmla="*/ 87693 h 379350"/>
                <a:gd name="connsiteX318" fmla="*/ 228663 w 233255"/>
                <a:gd name="connsiteY318" fmla="*/ 89085 h 379350"/>
                <a:gd name="connsiteX319" fmla="*/ 228898 w 233255"/>
                <a:gd name="connsiteY319" fmla="*/ 91041 h 379350"/>
                <a:gd name="connsiteX320" fmla="*/ 230666 w 233255"/>
                <a:gd name="connsiteY320" fmla="*/ 88381 h 379350"/>
                <a:gd name="connsiteX321" fmla="*/ 231730 w 233255"/>
                <a:gd name="connsiteY321" fmla="*/ 88389 h 379350"/>
                <a:gd name="connsiteX322" fmla="*/ 232676 w 233255"/>
                <a:gd name="connsiteY322" fmla="*/ 89430 h 379350"/>
                <a:gd name="connsiteX323" fmla="*/ 232544 w 233255"/>
                <a:gd name="connsiteY323" fmla="*/ 90963 h 379350"/>
                <a:gd name="connsiteX324" fmla="*/ 232872 w 233255"/>
                <a:gd name="connsiteY324" fmla="*/ 91722 h 379350"/>
                <a:gd name="connsiteX325" fmla="*/ 232731 w 233255"/>
                <a:gd name="connsiteY325" fmla="*/ 93208 h 379350"/>
                <a:gd name="connsiteX326" fmla="*/ 233256 w 233255"/>
                <a:gd name="connsiteY326" fmla="*/ 95094 h 379350"/>
                <a:gd name="connsiteX327" fmla="*/ 233052 w 233255"/>
                <a:gd name="connsiteY327" fmla="*/ 96737 h 379350"/>
                <a:gd name="connsiteX328" fmla="*/ 231753 w 233255"/>
                <a:gd name="connsiteY328" fmla="*/ 97887 h 379350"/>
                <a:gd name="connsiteX329" fmla="*/ 230103 w 233255"/>
                <a:gd name="connsiteY329" fmla="*/ 99858 h 379350"/>
                <a:gd name="connsiteX330" fmla="*/ 229806 w 233255"/>
                <a:gd name="connsiteY330" fmla="*/ 101705 h 379350"/>
                <a:gd name="connsiteX331" fmla="*/ 229962 w 233255"/>
                <a:gd name="connsiteY331" fmla="*/ 102917 h 379350"/>
                <a:gd name="connsiteX332" fmla="*/ 228820 w 233255"/>
                <a:gd name="connsiteY332" fmla="*/ 103300 h 379350"/>
                <a:gd name="connsiteX333" fmla="*/ 228288 w 233255"/>
                <a:gd name="connsiteY333" fmla="*/ 104052 h 379350"/>
                <a:gd name="connsiteX334" fmla="*/ 229062 w 233255"/>
                <a:gd name="connsiteY334" fmla="*/ 105796 h 379350"/>
                <a:gd name="connsiteX335" fmla="*/ 229015 w 233255"/>
                <a:gd name="connsiteY335" fmla="*/ 107338 h 379350"/>
                <a:gd name="connsiteX336" fmla="*/ 226997 w 233255"/>
                <a:gd name="connsiteY336" fmla="*/ 112141 h 379350"/>
                <a:gd name="connsiteX337" fmla="*/ 221615 w 233255"/>
                <a:gd name="connsiteY337" fmla="*/ 118721 h 379350"/>
                <a:gd name="connsiteX338" fmla="*/ 219291 w 233255"/>
                <a:gd name="connsiteY338" fmla="*/ 121060 h 379350"/>
                <a:gd name="connsiteX339" fmla="*/ 217116 w 233255"/>
                <a:gd name="connsiteY339" fmla="*/ 123602 h 379350"/>
                <a:gd name="connsiteX340" fmla="*/ 217116 w 233255"/>
                <a:gd name="connsiteY340" fmla="*/ 124651 h 379350"/>
                <a:gd name="connsiteX341" fmla="*/ 216905 w 233255"/>
                <a:gd name="connsiteY341" fmla="*/ 125558 h 379350"/>
                <a:gd name="connsiteX342" fmla="*/ 214370 w 233255"/>
                <a:gd name="connsiteY342" fmla="*/ 129196 h 379350"/>
                <a:gd name="connsiteX343" fmla="*/ 211647 w 233255"/>
                <a:gd name="connsiteY343" fmla="*/ 129791 h 379350"/>
                <a:gd name="connsiteX344" fmla="*/ 210137 w 233255"/>
                <a:gd name="connsiteY344" fmla="*/ 130769 h 379350"/>
                <a:gd name="connsiteX345" fmla="*/ 211319 w 233255"/>
                <a:gd name="connsiteY345" fmla="*/ 133976 h 379350"/>
                <a:gd name="connsiteX346" fmla="*/ 209559 w 233255"/>
                <a:gd name="connsiteY346" fmla="*/ 134720 h 379350"/>
                <a:gd name="connsiteX347" fmla="*/ 206500 w 233255"/>
                <a:gd name="connsiteY347" fmla="*/ 137247 h 379350"/>
                <a:gd name="connsiteX348" fmla="*/ 198089 w 233255"/>
                <a:gd name="connsiteY348" fmla="*/ 142105 h 379350"/>
                <a:gd name="connsiteX349" fmla="*/ 196760 w 233255"/>
                <a:gd name="connsiteY349" fmla="*/ 143231 h 379350"/>
                <a:gd name="connsiteX350" fmla="*/ 194624 w 233255"/>
                <a:gd name="connsiteY350" fmla="*/ 146212 h 379350"/>
                <a:gd name="connsiteX351" fmla="*/ 191807 w 233255"/>
                <a:gd name="connsiteY351" fmla="*/ 146932 h 379350"/>
                <a:gd name="connsiteX352" fmla="*/ 190243 w 233255"/>
                <a:gd name="connsiteY352" fmla="*/ 147777 h 379350"/>
                <a:gd name="connsiteX353" fmla="*/ 187450 w 233255"/>
                <a:gd name="connsiteY353" fmla="*/ 148082 h 379350"/>
                <a:gd name="connsiteX354" fmla="*/ 186472 w 233255"/>
                <a:gd name="connsiteY354" fmla="*/ 147871 h 379350"/>
                <a:gd name="connsiteX355" fmla="*/ 185517 w 233255"/>
                <a:gd name="connsiteY355" fmla="*/ 147980 h 379350"/>
                <a:gd name="connsiteX356" fmla="*/ 184711 w 233255"/>
                <a:gd name="connsiteY356" fmla="*/ 148622 h 379350"/>
                <a:gd name="connsiteX357" fmla="*/ 179164 w 233255"/>
                <a:gd name="connsiteY357" fmla="*/ 150718 h 379350"/>
                <a:gd name="connsiteX358" fmla="*/ 173985 w 233255"/>
                <a:gd name="connsiteY358" fmla="*/ 152377 h 379350"/>
                <a:gd name="connsiteX359" fmla="*/ 172710 w 233255"/>
                <a:gd name="connsiteY359" fmla="*/ 153136 h 379350"/>
                <a:gd name="connsiteX360" fmla="*/ 171865 w 233255"/>
                <a:gd name="connsiteY360" fmla="*/ 154169 h 379350"/>
                <a:gd name="connsiteX361" fmla="*/ 167281 w 233255"/>
                <a:gd name="connsiteY361" fmla="*/ 155811 h 379350"/>
                <a:gd name="connsiteX362" fmla="*/ 160099 w 233255"/>
                <a:gd name="connsiteY362" fmla="*/ 159872 h 379350"/>
                <a:gd name="connsiteX363" fmla="*/ 154223 w 233255"/>
                <a:gd name="connsiteY363" fmla="*/ 163752 h 379350"/>
                <a:gd name="connsiteX364" fmla="*/ 149967 w 233255"/>
                <a:gd name="connsiteY364" fmla="*/ 167633 h 379350"/>
                <a:gd name="connsiteX365" fmla="*/ 148841 w 233255"/>
                <a:gd name="connsiteY365" fmla="*/ 168219 h 379350"/>
                <a:gd name="connsiteX366" fmla="*/ 147526 w 233255"/>
                <a:gd name="connsiteY366" fmla="*/ 169565 h 379350"/>
                <a:gd name="connsiteX367" fmla="*/ 147080 w 233255"/>
                <a:gd name="connsiteY367" fmla="*/ 171552 h 379350"/>
                <a:gd name="connsiteX368" fmla="*/ 146650 w 233255"/>
                <a:gd name="connsiteY368" fmla="*/ 172679 h 379350"/>
                <a:gd name="connsiteX369" fmla="*/ 143497 w 233255"/>
                <a:gd name="connsiteY369" fmla="*/ 176778 h 379350"/>
                <a:gd name="connsiteX370" fmla="*/ 138757 w 233255"/>
                <a:gd name="connsiteY370" fmla="*/ 181629 h 379350"/>
                <a:gd name="connsiteX371" fmla="*/ 137833 w 233255"/>
                <a:gd name="connsiteY371" fmla="*/ 182951 h 379350"/>
                <a:gd name="connsiteX372" fmla="*/ 135948 w 233255"/>
                <a:gd name="connsiteY372" fmla="*/ 185650 h 379350"/>
                <a:gd name="connsiteX373" fmla="*/ 135768 w 233255"/>
                <a:gd name="connsiteY373" fmla="*/ 187418 h 379350"/>
                <a:gd name="connsiteX374" fmla="*/ 134086 w 233255"/>
                <a:gd name="connsiteY374" fmla="*/ 187958 h 379350"/>
                <a:gd name="connsiteX375" fmla="*/ 132677 w 233255"/>
                <a:gd name="connsiteY375" fmla="*/ 186268 h 379350"/>
                <a:gd name="connsiteX376" fmla="*/ 132075 w 233255"/>
                <a:gd name="connsiteY376" fmla="*/ 189530 h 379350"/>
                <a:gd name="connsiteX377" fmla="*/ 130925 w 233255"/>
                <a:gd name="connsiteY377" fmla="*/ 189765 h 379350"/>
                <a:gd name="connsiteX378" fmla="*/ 129650 w 233255"/>
                <a:gd name="connsiteY378" fmla="*/ 189093 h 379350"/>
                <a:gd name="connsiteX379" fmla="*/ 126466 w 233255"/>
                <a:gd name="connsiteY379" fmla="*/ 190712 h 379350"/>
                <a:gd name="connsiteX380" fmla="*/ 123696 w 233255"/>
                <a:gd name="connsiteY380" fmla="*/ 192582 h 379350"/>
                <a:gd name="connsiteX381" fmla="*/ 119252 w 233255"/>
                <a:gd name="connsiteY381" fmla="*/ 196517 h 379350"/>
                <a:gd name="connsiteX382" fmla="*/ 112970 w 233255"/>
                <a:gd name="connsiteY382" fmla="*/ 204153 h 379350"/>
                <a:gd name="connsiteX383" fmla="*/ 103809 w 233255"/>
                <a:gd name="connsiteY383" fmla="*/ 211538 h 379350"/>
                <a:gd name="connsiteX384" fmla="*/ 102557 w 233255"/>
                <a:gd name="connsiteY384" fmla="*/ 211749 h 379350"/>
                <a:gd name="connsiteX385" fmla="*/ 101712 w 233255"/>
                <a:gd name="connsiteY385" fmla="*/ 211718 h 379350"/>
                <a:gd name="connsiteX386" fmla="*/ 98826 w 233255"/>
                <a:gd name="connsiteY386" fmla="*/ 209144 h 379350"/>
                <a:gd name="connsiteX387" fmla="*/ 97253 w 233255"/>
                <a:gd name="connsiteY387" fmla="*/ 208956 h 379350"/>
                <a:gd name="connsiteX388" fmla="*/ 98662 w 233255"/>
                <a:gd name="connsiteY388" fmla="*/ 210481 h 379350"/>
                <a:gd name="connsiteX389" fmla="*/ 99592 w 233255"/>
                <a:gd name="connsiteY389" fmla="*/ 211757 h 379350"/>
                <a:gd name="connsiteX390" fmla="*/ 99358 w 233255"/>
                <a:gd name="connsiteY390" fmla="*/ 214253 h 379350"/>
                <a:gd name="connsiteX391" fmla="*/ 99467 w 233255"/>
                <a:gd name="connsiteY391" fmla="*/ 218000 h 379350"/>
                <a:gd name="connsiteX392" fmla="*/ 98333 w 233255"/>
                <a:gd name="connsiteY392" fmla="*/ 225299 h 379350"/>
                <a:gd name="connsiteX393" fmla="*/ 98489 w 233255"/>
                <a:gd name="connsiteY393" fmla="*/ 226895 h 379350"/>
                <a:gd name="connsiteX394" fmla="*/ 99796 w 233255"/>
                <a:gd name="connsiteY394" fmla="*/ 228968 h 379350"/>
                <a:gd name="connsiteX395" fmla="*/ 102260 w 233255"/>
                <a:gd name="connsiteY395" fmla="*/ 231503 h 379350"/>
                <a:gd name="connsiteX396" fmla="*/ 104568 w 233255"/>
                <a:gd name="connsiteY396" fmla="*/ 234664 h 379350"/>
                <a:gd name="connsiteX397" fmla="*/ 107541 w 233255"/>
                <a:gd name="connsiteY397" fmla="*/ 243755 h 379350"/>
                <a:gd name="connsiteX398" fmla="*/ 107768 w 233255"/>
                <a:gd name="connsiteY398" fmla="*/ 248449 h 379350"/>
                <a:gd name="connsiteX399" fmla="*/ 110835 w 233255"/>
                <a:gd name="connsiteY399" fmla="*/ 254450 h 379350"/>
                <a:gd name="connsiteX400" fmla="*/ 110952 w 233255"/>
                <a:gd name="connsiteY400" fmla="*/ 257054 h 379350"/>
                <a:gd name="connsiteX401" fmla="*/ 112196 w 233255"/>
                <a:gd name="connsiteY401" fmla="*/ 263540 h 379350"/>
                <a:gd name="connsiteX402" fmla="*/ 112110 w 233255"/>
                <a:gd name="connsiteY402" fmla="*/ 268798 h 379350"/>
                <a:gd name="connsiteX403" fmla="*/ 111891 w 233255"/>
                <a:gd name="connsiteY403" fmla="*/ 272021 h 379350"/>
                <a:gd name="connsiteX404" fmla="*/ 113369 w 233255"/>
                <a:gd name="connsiteY404" fmla="*/ 273382 h 379350"/>
                <a:gd name="connsiteX405" fmla="*/ 113917 w 233255"/>
                <a:gd name="connsiteY405" fmla="*/ 272154 h 379350"/>
                <a:gd name="connsiteX406" fmla="*/ 113761 w 233255"/>
                <a:gd name="connsiteY406" fmla="*/ 270112 h 379350"/>
                <a:gd name="connsiteX407" fmla="*/ 114152 w 233255"/>
                <a:gd name="connsiteY407" fmla="*/ 266842 h 379350"/>
                <a:gd name="connsiteX408" fmla="*/ 114973 w 233255"/>
                <a:gd name="connsiteY408" fmla="*/ 265386 h 379350"/>
                <a:gd name="connsiteX409" fmla="*/ 115795 w 233255"/>
                <a:gd name="connsiteY409" fmla="*/ 265590 h 379350"/>
                <a:gd name="connsiteX410" fmla="*/ 116037 w 233255"/>
                <a:gd name="connsiteY410" fmla="*/ 267131 h 379350"/>
                <a:gd name="connsiteX411" fmla="*/ 116593 w 233255"/>
                <a:gd name="connsiteY411" fmla="*/ 268500 h 379350"/>
                <a:gd name="connsiteX412" fmla="*/ 116820 w 233255"/>
                <a:gd name="connsiteY412" fmla="*/ 269783 h 379350"/>
                <a:gd name="connsiteX413" fmla="*/ 116859 w 233255"/>
                <a:gd name="connsiteY413" fmla="*/ 271528 h 379350"/>
                <a:gd name="connsiteX414" fmla="*/ 115724 w 233255"/>
                <a:gd name="connsiteY414" fmla="*/ 278170 h 379350"/>
                <a:gd name="connsiteX415" fmla="*/ 116061 w 233255"/>
                <a:gd name="connsiteY415" fmla="*/ 280877 h 379350"/>
                <a:gd name="connsiteX416" fmla="*/ 117586 w 233255"/>
                <a:gd name="connsiteY416" fmla="*/ 285407 h 379350"/>
                <a:gd name="connsiteX417" fmla="*/ 115802 w 233255"/>
                <a:gd name="connsiteY417" fmla="*/ 290672 h 379350"/>
                <a:gd name="connsiteX418" fmla="*/ 113221 w 233255"/>
                <a:gd name="connsiteY418" fmla="*/ 303111 h 379350"/>
                <a:gd name="connsiteX419" fmla="*/ 113072 w 233255"/>
                <a:gd name="connsiteY419" fmla="*/ 305270 h 379350"/>
                <a:gd name="connsiteX420" fmla="*/ 113698 w 233255"/>
                <a:gd name="connsiteY420" fmla="*/ 306209 h 379350"/>
                <a:gd name="connsiteX421" fmla="*/ 115083 w 233255"/>
                <a:gd name="connsiteY421" fmla="*/ 306530 h 379350"/>
                <a:gd name="connsiteX422" fmla="*/ 115591 w 233255"/>
                <a:gd name="connsiteY422" fmla="*/ 304934 h 379350"/>
                <a:gd name="connsiteX423" fmla="*/ 116405 w 233255"/>
                <a:gd name="connsiteY423" fmla="*/ 304949 h 379350"/>
                <a:gd name="connsiteX424" fmla="*/ 116835 w 233255"/>
                <a:gd name="connsiteY424" fmla="*/ 305888 h 379350"/>
                <a:gd name="connsiteX425" fmla="*/ 115685 w 233255"/>
                <a:gd name="connsiteY425" fmla="*/ 311646 h 379350"/>
                <a:gd name="connsiteX426" fmla="*/ 114550 w 233255"/>
                <a:gd name="connsiteY426" fmla="*/ 314173 h 379350"/>
                <a:gd name="connsiteX427" fmla="*/ 110522 w 233255"/>
                <a:gd name="connsiteY427" fmla="*/ 320377 h 379350"/>
                <a:gd name="connsiteX428" fmla="*/ 108354 w 233255"/>
                <a:gd name="connsiteY428" fmla="*/ 323037 h 379350"/>
                <a:gd name="connsiteX429" fmla="*/ 104756 w 233255"/>
                <a:gd name="connsiteY429" fmla="*/ 325658 h 379350"/>
                <a:gd name="connsiteX430" fmla="*/ 96306 w 233255"/>
                <a:gd name="connsiteY430" fmla="*/ 329758 h 379350"/>
                <a:gd name="connsiteX431" fmla="*/ 79369 w 233255"/>
                <a:gd name="connsiteY431" fmla="*/ 335696 h 379350"/>
                <a:gd name="connsiteX432" fmla="*/ 72656 w 233255"/>
                <a:gd name="connsiteY432" fmla="*/ 338614 h 379350"/>
                <a:gd name="connsiteX433" fmla="*/ 68643 w 233255"/>
                <a:gd name="connsiteY433" fmla="*/ 340358 h 379350"/>
                <a:gd name="connsiteX434" fmla="*/ 60162 w 233255"/>
                <a:gd name="connsiteY434" fmla="*/ 345905 h 379350"/>
                <a:gd name="connsiteX435" fmla="*/ 56454 w 233255"/>
                <a:gd name="connsiteY435" fmla="*/ 349629 h 379350"/>
                <a:gd name="connsiteX436" fmla="*/ 54928 w 233255"/>
                <a:gd name="connsiteY436" fmla="*/ 353909 h 379350"/>
                <a:gd name="connsiteX437" fmla="*/ 53465 w 233255"/>
                <a:gd name="connsiteY437" fmla="*/ 355864 h 379350"/>
                <a:gd name="connsiteX438" fmla="*/ 52026 w 233255"/>
                <a:gd name="connsiteY438" fmla="*/ 358352 h 379350"/>
                <a:gd name="connsiteX439" fmla="*/ 53278 w 233255"/>
                <a:gd name="connsiteY439" fmla="*/ 360488 h 379350"/>
                <a:gd name="connsiteX440" fmla="*/ 54506 w 233255"/>
                <a:gd name="connsiteY440" fmla="*/ 362108 h 379350"/>
                <a:gd name="connsiteX441" fmla="*/ 55961 w 233255"/>
                <a:gd name="connsiteY441" fmla="*/ 363195 h 379350"/>
                <a:gd name="connsiteX442" fmla="*/ 56712 w 233255"/>
                <a:gd name="connsiteY442" fmla="*/ 364134 h 379350"/>
                <a:gd name="connsiteX443" fmla="*/ 57698 w 233255"/>
                <a:gd name="connsiteY443" fmla="*/ 364783 h 379350"/>
                <a:gd name="connsiteX444" fmla="*/ 58683 w 233255"/>
                <a:gd name="connsiteY444" fmla="*/ 361419 h 379350"/>
                <a:gd name="connsiteX445" fmla="*/ 59177 w 233255"/>
                <a:gd name="connsiteY445" fmla="*/ 360371 h 379350"/>
                <a:gd name="connsiteX446" fmla="*/ 60021 w 233255"/>
                <a:gd name="connsiteY446" fmla="*/ 360293 h 379350"/>
                <a:gd name="connsiteX447" fmla="*/ 59552 w 233255"/>
                <a:gd name="connsiteY447" fmla="*/ 364392 h 379350"/>
                <a:gd name="connsiteX448" fmla="*/ 58574 w 233255"/>
                <a:gd name="connsiteY448" fmla="*/ 378506 h 379350"/>
                <a:gd name="connsiteX449" fmla="*/ 58472 w 233255"/>
                <a:gd name="connsiteY449" fmla="*/ 379053 h 379350"/>
                <a:gd name="connsiteX450" fmla="*/ 98724 w 233255"/>
                <a:gd name="connsiteY450" fmla="*/ 36645 h 379350"/>
                <a:gd name="connsiteX451" fmla="*/ 99310 w 233255"/>
                <a:gd name="connsiteY451" fmla="*/ 36152 h 379350"/>
                <a:gd name="connsiteX452" fmla="*/ 99538 w 233255"/>
                <a:gd name="connsiteY452" fmla="*/ 35503 h 379350"/>
                <a:gd name="connsiteX453" fmla="*/ 99530 w 233255"/>
                <a:gd name="connsiteY453" fmla="*/ 34869 h 379350"/>
                <a:gd name="connsiteX454" fmla="*/ 99162 w 233255"/>
                <a:gd name="connsiteY454" fmla="*/ 34478 h 379350"/>
                <a:gd name="connsiteX455" fmla="*/ 98630 w 233255"/>
                <a:gd name="connsiteY455" fmla="*/ 34251 h 379350"/>
                <a:gd name="connsiteX456" fmla="*/ 97863 w 233255"/>
                <a:gd name="connsiteY456" fmla="*/ 34384 h 379350"/>
                <a:gd name="connsiteX457" fmla="*/ 97590 w 233255"/>
                <a:gd name="connsiteY457" fmla="*/ 35244 h 379350"/>
                <a:gd name="connsiteX458" fmla="*/ 97472 w 233255"/>
                <a:gd name="connsiteY458" fmla="*/ 36434 h 379350"/>
                <a:gd name="connsiteX459" fmla="*/ 97957 w 233255"/>
                <a:gd name="connsiteY459" fmla="*/ 36833 h 379350"/>
                <a:gd name="connsiteX460" fmla="*/ 98724 w 233255"/>
                <a:gd name="connsiteY460" fmla="*/ 36645 h 379350"/>
                <a:gd name="connsiteX461" fmla="*/ 97018 w 233255"/>
                <a:gd name="connsiteY461" fmla="*/ 34486 h 379350"/>
                <a:gd name="connsiteX462" fmla="*/ 96635 w 233255"/>
                <a:gd name="connsiteY462" fmla="*/ 33836 h 379350"/>
                <a:gd name="connsiteX463" fmla="*/ 95915 w 233255"/>
                <a:gd name="connsiteY463" fmla="*/ 33531 h 379350"/>
                <a:gd name="connsiteX464" fmla="*/ 95094 w 233255"/>
                <a:gd name="connsiteY464" fmla="*/ 33782 h 379350"/>
                <a:gd name="connsiteX465" fmla="*/ 94820 w 233255"/>
                <a:gd name="connsiteY465" fmla="*/ 34595 h 379350"/>
                <a:gd name="connsiteX466" fmla="*/ 95673 w 233255"/>
                <a:gd name="connsiteY466" fmla="*/ 35644 h 379350"/>
                <a:gd name="connsiteX467" fmla="*/ 96580 w 233255"/>
                <a:gd name="connsiteY467" fmla="*/ 35659 h 379350"/>
                <a:gd name="connsiteX468" fmla="*/ 97018 w 233255"/>
                <a:gd name="connsiteY468" fmla="*/ 34486 h 37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Lst>
              <a:rect l="l" t="t" r="r" b="b"/>
              <a:pathLst>
                <a:path w="233255" h="379350">
                  <a:moveTo>
                    <a:pt x="58472" y="379053"/>
                  </a:moveTo>
                  <a:lnTo>
                    <a:pt x="56063" y="379092"/>
                  </a:lnTo>
                  <a:lnTo>
                    <a:pt x="51940" y="379210"/>
                  </a:lnTo>
                  <a:lnTo>
                    <a:pt x="49499" y="379280"/>
                  </a:lnTo>
                  <a:lnTo>
                    <a:pt x="46768" y="379350"/>
                  </a:lnTo>
                  <a:lnTo>
                    <a:pt x="43389" y="378662"/>
                  </a:lnTo>
                  <a:lnTo>
                    <a:pt x="41488" y="378811"/>
                  </a:lnTo>
                  <a:lnTo>
                    <a:pt x="41331" y="370995"/>
                  </a:lnTo>
                  <a:lnTo>
                    <a:pt x="40713" y="369282"/>
                  </a:lnTo>
                  <a:lnTo>
                    <a:pt x="40064" y="366778"/>
                  </a:lnTo>
                  <a:lnTo>
                    <a:pt x="39907" y="365174"/>
                  </a:lnTo>
                  <a:lnTo>
                    <a:pt x="40314" y="363563"/>
                  </a:lnTo>
                  <a:lnTo>
                    <a:pt x="40510" y="361012"/>
                  </a:lnTo>
                  <a:lnTo>
                    <a:pt x="40330" y="358775"/>
                  </a:lnTo>
                  <a:lnTo>
                    <a:pt x="38311" y="357656"/>
                  </a:lnTo>
                  <a:lnTo>
                    <a:pt x="37866" y="357304"/>
                  </a:lnTo>
                  <a:lnTo>
                    <a:pt x="37427" y="355552"/>
                  </a:lnTo>
                  <a:lnTo>
                    <a:pt x="37255" y="352845"/>
                  </a:lnTo>
                  <a:lnTo>
                    <a:pt x="38671" y="349410"/>
                  </a:lnTo>
                  <a:lnTo>
                    <a:pt x="38554" y="342815"/>
                  </a:lnTo>
                  <a:lnTo>
                    <a:pt x="38718" y="340499"/>
                  </a:lnTo>
                  <a:lnTo>
                    <a:pt x="38695" y="335922"/>
                  </a:lnTo>
                  <a:lnTo>
                    <a:pt x="38664" y="330391"/>
                  </a:lnTo>
                  <a:lnTo>
                    <a:pt x="38640" y="325439"/>
                  </a:lnTo>
                  <a:lnTo>
                    <a:pt x="38695" y="321176"/>
                  </a:lnTo>
                  <a:lnTo>
                    <a:pt x="38272" y="319157"/>
                  </a:lnTo>
                  <a:lnTo>
                    <a:pt x="37920" y="318046"/>
                  </a:lnTo>
                  <a:lnTo>
                    <a:pt x="36981" y="315793"/>
                  </a:lnTo>
                  <a:lnTo>
                    <a:pt x="35886" y="311106"/>
                  </a:lnTo>
                  <a:lnTo>
                    <a:pt x="34595" y="307571"/>
                  </a:lnTo>
                  <a:lnTo>
                    <a:pt x="32937" y="305239"/>
                  </a:lnTo>
                  <a:lnTo>
                    <a:pt x="32413" y="304011"/>
                  </a:lnTo>
                  <a:lnTo>
                    <a:pt x="31881" y="302376"/>
                  </a:lnTo>
                  <a:lnTo>
                    <a:pt x="30308" y="299481"/>
                  </a:lnTo>
                  <a:lnTo>
                    <a:pt x="29025" y="297799"/>
                  </a:lnTo>
                  <a:lnTo>
                    <a:pt x="28673" y="296453"/>
                  </a:lnTo>
                  <a:lnTo>
                    <a:pt x="28720" y="292972"/>
                  </a:lnTo>
                  <a:lnTo>
                    <a:pt x="27288" y="286737"/>
                  </a:lnTo>
                  <a:lnTo>
                    <a:pt x="26247" y="282199"/>
                  </a:lnTo>
                  <a:lnTo>
                    <a:pt x="24683" y="277286"/>
                  </a:lnTo>
                  <a:lnTo>
                    <a:pt x="23635" y="274008"/>
                  </a:lnTo>
                  <a:lnTo>
                    <a:pt x="23478" y="273445"/>
                  </a:lnTo>
                  <a:lnTo>
                    <a:pt x="23361" y="272201"/>
                  </a:lnTo>
                  <a:lnTo>
                    <a:pt x="26474" y="269767"/>
                  </a:lnTo>
                  <a:lnTo>
                    <a:pt x="29588" y="266341"/>
                  </a:lnTo>
                  <a:lnTo>
                    <a:pt x="33234" y="262336"/>
                  </a:lnTo>
                  <a:lnTo>
                    <a:pt x="36489" y="258760"/>
                  </a:lnTo>
                  <a:lnTo>
                    <a:pt x="39352" y="255623"/>
                  </a:lnTo>
                  <a:lnTo>
                    <a:pt x="43271" y="251336"/>
                  </a:lnTo>
                  <a:lnTo>
                    <a:pt x="47144" y="247103"/>
                  </a:lnTo>
                  <a:lnTo>
                    <a:pt x="48051" y="246563"/>
                  </a:lnTo>
                  <a:lnTo>
                    <a:pt x="48435" y="246219"/>
                  </a:lnTo>
                  <a:lnTo>
                    <a:pt x="46761" y="242464"/>
                  </a:lnTo>
                  <a:lnTo>
                    <a:pt x="49452" y="238106"/>
                  </a:lnTo>
                  <a:lnTo>
                    <a:pt x="49601" y="235274"/>
                  </a:lnTo>
                  <a:lnTo>
                    <a:pt x="49483" y="232567"/>
                  </a:lnTo>
                  <a:lnTo>
                    <a:pt x="49812" y="231323"/>
                  </a:lnTo>
                  <a:lnTo>
                    <a:pt x="50626" y="230236"/>
                  </a:lnTo>
                  <a:lnTo>
                    <a:pt x="53770" y="227975"/>
                  </a:lnTo>
                  <a:lnTo>
                    <a:pt x="56149" y="224376"/>
                  </a:lnTo>
                  <a:lnTo>
                    <a:pt x="58097" y="221012"/>
                  </a:lnTo>
                  <a:lnTo>
                    <a:pt x="60804" y="215614"/>
                  </a:lnTo>
                  <a:lnTo>
                    <a:pt x="61069" y="214339"/>
                  </a:lnTo>
                  <a:lnTo>
                    <a:pt x="61109" y="213032"/>
                  </a:lnTo>
                  <a:lnTo>
                    <a:pt x="60373" y="211193"/>
                  </a:lnTo>
                  <a:lnTo>
                    <a:pt x="58574" y="208244"/>
                  </a:lnTo>
                  <a:lnTo>
                    <a:pt x="57268" y="205693"/>
                  </a:lnTo>
                  <a:lnTo>
                    <a:pt x="56102" y="201774"/>
                  </a:lnTo>
                  <a:lnTo>
                    <a:pt x="57275" y="198371"/>
                  </a:lnTo>
                  <a:lnTo>
                    <a:pt x="57690" y="196313"/>
                  </a:lnTo>
                  <a:lnTo>
                    <a:pt x="57690" y="195202"/>
                  </a:lnTo>
                  <a:lnTo>
                    <a:pt x="57174" y="194154"/>
                  </a:lnTo>
                  <a:lnTo>
                    <a:pt x="55859" y="193356"/>
                  </a:lnTo>
                  <a:lnTo>
                    <a:pt x="54764" y="192840"/>
                  </a:lnTo>
                  <a:lnTo>
                    <a:pt x="54396" y="191431"/>
                  </a:lnTo>
                  <a:lnTo>
                    <a:pt x="54389" y="189765"/>
                  </a:lnTo>
                  <a:lnTo>
                    <a:pt x="54882" y="188842"/>
                  </a:lnTo>
                  <a:lnTo>
                    <a:pt x="57792" y="187348"/>
                  </a:lnTo>
                  <a:lnTo>
                    <a:pt x="58449" y="186534"/>
                  </a:lnTo>
                  <a:lnTo>
                    <a:pt x="58793" y="185626"/>
                  </a:lnTo>
                  <a:lnTo>
                    <a:pt x="58824" y="184336"/>
                  </a:lnTo>
                  <a:lnTo>
                    <a:pt x="59724" y="181105"/>
                  </a:lnTo>
                  <a:lnTo>
                    <a:pt x="60835" y="178038"/>
                  </a:lnTo>
                  <a:lnTo>
                    <a:pt x="60913" y="176958"/>
                  </a:lnTo>
                  <a:lnTo>
                    <a:pt x="60522" y="176012"/>
                  </a:lnTo>
                  <a:lnTo>
                    <a:pt x="60217" y="174283"/>
                  </a:lnTo>
                  <a:lnTo>
                    <a:pt x="60021" y="171677"/>
                  </a:lnTo>
                  <a:lnTo>
                    <a:pt x="60006" y="164394"/>
                  </a:lnTo>
                  <a:lnTo>
                    <a:pt x="60577" y="156891"/>
                  </a:lnTo>
                  <a:lnTo>
                    <a:pt x="60326" y="152643"/>
                  </a:lnTo>
                  <a:lnTo>
                    <a:pt x="58465" y="147761"/>
                  </a:lnTo>
                  <a:lnTo>
                    <a:pt x="58285" y="144241"/>
                  </a:lnTo>
                  <a:lnTo>
                    <a:pt x="59638" y="141784"/>
                  </a:lnTo>
                  <a:lnTo>
                    <a:pt x="59857" y="140337"/>
                  </a:lnTo>
                  <a:lnTo>
                    <a:pt x="58872" y="140149"/>
                  </a:lnTo>
                  <a:lnTo>
                    <a:pt x="56837" y="140000"/>
                  </a:lnTo>
                  <a:lnTo>
                    <a:pt x="55335" y="139546"/>
                  </a:lnTo>
                  <a:lnTo>
                    <a:pt x="53012" y="137536"/>
                  </a:lnTo>
                  <a:lnTo>
                    <a:pt x="48975" y="135862"/>
                  </a:lnTo>
                  <a:lnTo>
                    <a:pt x="44390" y="134336"/>
                  </a:lnTo>
                  <a:lnTo>
                    <a:pt x="37725" y="133882"/>
                  </a:lnTo>
                  <a:lnTo>
                    <a:pt x="32186" y="129000"/>
                  </a:lnTo>
                  <a:lnTo>
                    <a:pt x="27844" y="128218"/>
                  </a:lnTo>
                  <a:lnTo>
                    <a:pt x="26443" y="127592"/>
                  </a:lnTo>
                  <a:lnTo>
                    <a:pt x="22273" y="124666"/>
                  </a:lnTo>
                  <a:lnTo>
                    <a:pt x="15741" y="124393"/>
                  </a:lnTo>
                  <a:lnTo>
                    <a:pt x="8966" y="124103"/>
                  </a:lnTo>
                  <a:lnTo>
                    <a:pt x="4741" y="124017"/>
                  </a:lnTo>
                  <a:lnTo>
                    <a:pt x="4115" y="123626"/>
                  </a:lnTo>
                  <a:lnTo>
                    <a:pt x="3873" y="119597"/>
                  </a:lnTo>
                  <a:lnTo>
                    <a:pt x="3826" y="116021"/>
                  </a:lnTo>
                  <a:lnTo>
                    <a:pt x="3466" y="112916"/>
                  </a:lnTo>
                  <a:lnTo>
                    <a:pt x="2824" y="109379"/>
                  </a:lnTo>
                  <a:lnTo>
                    <a:pt x="1838" y="108002"/>
                  </a:lnTo>
                  <a:lnTo>
                    <a:pt x="665" y="105616"/>
                  </a:lnTo>
                  <a:lnTo>
                    <a:pt x="70" y="102988"/>
                  </a:lnTo>
                  <a:lnTo>
                    <a:pt x="0" y="101712"/>
                  </a:lnTo>
                  <a:lnTo>
                    <a:pt x="219" y="101259"/>
                  </a:lnTo>
                  <a:lnTo>
                    <a:pt x="4921" y="99389"/>
                  </a:lnTo>
                  <a:lnTo>
                    <a:pt x="6931" y="98466"/>
                  </a:lnTo>
                  <a:lnTo>
                    <a:pt x="9912" y="97394"/>
                  </a:lnTo>
                  <a:lnTo>
                    <a:pt x="15217" y="95915"/>
                  </a:lnTo>
                  <a:lnTo>
                    <a:pt x="19950" y="94593"/>
                  </a:lnTo>
                  <a:lnTo>
                    <a:pt x="24292" y="93310"/>
                  </a:lnTo>
                  <a:lnTo>
                    <a:pt x="28892" y="91949"/>
                  </a:lnTo>
                  <a:lnTo>
                    <a:pt x="30762" y="91033"/>
                  </a:lnTo>
                  <a:lnTo>
                    <a:pt x="33085" y="90118"/>
                  </a:lnTo>
                  <a:lnTo>
                    <a:pt x="38648" y="88280"/>
                  </a:lnTo>
                  <a:lnTo>
                    <a:pt x="40236" y="87646"/>
                  </a:lnTo>
                  <a:lnTo>
                    <a:pt x="43428" y="86621"/>
                  </a:lnTo>
                  <a:lnTo>
                    <a:pt x="45032" y="86222"/>
                  </a:lnTo>
                  <a:lnTo>
                    <a:pt x="51188" y="84117"/>
                  </a:lnTo>
                  <a:lnTo>
                    <a:pt x="58246" y="81708"/>
                  </a:lnTo>
                  <a:lnTo>
                    <a:pt x="60718" y="80863"/>
                  </a:lnTo>
                  <a:lnTo>
                    <a:pt x="65435" y="79251"/>
                  </a:lnTo>
                  <a:lnTo>
                    <a:pt x="66351" y="79916"/>
                  </a:lnTo>
                  <a:lnTo>
                    <a:pt x="69566" y="85455"/>
                  </a:lnTo>
                  <a:lnTo>
                    <a:pt x="72093" y="88718"/>
                  </a:lnTo>
                  <a:lnTo>
                    <a:pt x="74972" y="91737"/>
                  </a:lnTo>
                  <a:lnTo>
                    <a:pt x="75457" y="91589"/>
                  </a:lnTo>
                  <a:lnTo>
                    <a:pt x="76286" y="90885"/>
                  </a:lnTo>
                  <a:lnTo>
                    <a:pt x="77726" y="90595"/>
                  </a:lnTo>
                  <a:lnTo>
                    <a:pt x="82303" y="89915"/>
                  </a:lnTo>
                  <a:lnTo>
                    <a:pt x="84047" y="89875"/>
                  </a:lnTo>
                  <a:lnTo>
                    <a:pt x="85197" y="89062"/>
                  </a:lnTo>
                  <a:lnTo>
                    <a:pt x="87544" y="88491"/>
                  </a:lnTo>
                  <a:lnTo>
                    <a:pt x="90259" y="88147"/>
                  </a:lnTo>
                  <a:lnTo>
                    <a:pt x="91190" y="88514"/>
                  </a:lnTo>
                  <a:lnTo>
                    <a:pt x="94053" y="92426"/>
                  </a:lnTo>
                  <a:lnTo>
                    <a:pt x="94468" y="95414"/>
                  </a:lnTo>
                  <a:lnTo>
                    <a:pt x="95063" y="99741"/>
                  </a:lnTo>
                  <a:lnTo>
                    <a:pt x="95203" y="101853"/>
                  </a:lnTo>
                  <a:lnTo>
                    <a:pt x="95157" y="104677"/>
                  </a:lnTo>
                  <a:lnTo>
                    <a:pt x="94836" y="108214"/>
                  </a:lnTo>
                  <a:lnTo>
                    <a:pt x="92512" y="112290"/>
                  </a:lnTo>
                  <a:lnTo>
                    <a:pt x="92066" y="114316"/>
                  </a:lnTo>
                  <a:lnTo>
                    <a:pt x="90822" y="117453"/>
                  </a:lnTo>
                  <a:lnTo>
                    <a:pt x="89179" y="119002"/>
                  </a:lnTo>
                  <a:lnTo>
                    <a:pt x="88366" y="120270"/>
                  </a:lnTo>
                  <a:lnTo>
                    <a:pt x="88413" y="121584"/>
                  </a:lnTo>
                  <a:lnTo>
                    <a:pt x="89289" y="122687"/>
                  </a:lnTo>
                  <a:lnTo>
                    <a:pt x="91213" y="124674"/>
                  </a:lnTo>
                  <a:lnTo>
                    <a:pt x="91808" y="125965"/>
                  </a:lnTo>
                  <a:lnTo>
                    <a:pt x="91636" y="127107"/>
                  </a:lnTo>
                  <a:lnTo>
                    <a:pt x="91644" y="128664"/>
                  </a:lnTo>
                  <a:lnTo>
                    <a:pt x="92105" y="129744"/>
                  </a:lnTo>
                  <a:lnTo>
                    <a:pt x="92653" y="130370"/>
                  </a:lnTo>
                  <a:lnTo>
                    <a:pt x="94554" y="131387"/>
                  </a:lnTo>
                  <a:lnTo>
                    <a:pt x="96416" y="133945"/>
                  </a:lnTo>
                  <a:lnTo>
                    <a:pt x="99624" y="137035"/>
                  </a:lnTo>
                  <a:lnTo>
                    <a:pt x="103457" y="141440"/>
                  </a:lnTo>
                  <a:lnTo>
                    <a:pt x="105256" y="142793"/>
                  </a:lnTo>
                  <a:lnTo>
                    <a:pt x="106673" y="143122"/>
                  </a:lnTo>
                  <a:lnTo>
                    <a:pt x="107376" y="144593"/>
                  </a:lnTo>
                  <a:lnTo>
                    <a:pt x="106985" y="146314"/>
                  </a:lnTo>
                  <a:lnTo>
                    <a:pt x="105882" y="147292"/>
                  </a:lnTo>
                  <a:lnTo>
                    <a:pt x="106336" y="148700"/>
                  </a:lnTo>
                  <a:lnTo>
                    <a:pt x="106962" y="149435"/>
                  </a:lnTo>
                  <a:lnTo>
                    <a:pt x="107658" y="149811"/>
                  </a:lnTo>
                  <a:lnTo>
                    <a:pt x="109340" y="149897"/>
                  </a:lnTo>
                  <a:lnTo>
                    <a:pt x="110905" y="149607"/>
                  </a:lnTo>
                  <a:lnTo>
                    <a:pt x="111296" y="149115"/>
                  </a:lnTo>
                  <a:lnTo>
                    <a:pt x="111093" y="142519"/>
                  </a:lnTo>
                  <a:lnTo>
                    <a:pt x="109966" y="138678"/>
                  </a:lnTo>
                  <a:lnTo>
                    <a:pt x="108832" y="137176"/>
                  </a:lnTo>
                  <a:lnTo>
                    <a:pt x="108589" y="136879"/>
                  </a:lnTo>
                  <a:lnTo>
                    <a:pt x="108988" y="135619"/>
                  </a:lnTo>
                  <a:lnTo>
                    <a:pt x="110248" y="132678"/>
                  </a:lnTo>
                  <a:lnTo>
                    <a:pt x="111320" y="129759"/>
                  </a:lnTo>
                  <a:lnTo>
                    <a:pt x="112000" y="128531"/>
                  </a:lnTo>
                  <a:lnTo>
                    <a:pt x="112790" y="127788"/>
                  </a:lnTo>
                  <a:lnTo>
                    <a:pt x="118079" y="126998"/>
                  </a:lnTo>
                  <a:lnTo>
                    <a:pt x="120489" y="126317"/>
                  </a:lnTo>
                  <a:lnTo>
                    <a:pt x="121506" y="125464"/>
                  </a:lnTo>
                  <a:lnTo>
                    <a:pt x="122296" y="123203"/>
                  </a:lnTo>
                  <a:lnTo>
                    <a:pt x="122930" y="116890"/>
                  </a:lnTo>
                  <a:lnTo>
                    <a:pt x="123157" y="110968"/>
                  </a:lnTo>
                  <a:lnTo>
                    <a:pt x="122609" y="107502"/>
                  </a:lnTo>
                  <a:lnTo>
                    <a:pt x="123368" y="102283"/>
                  </a:lnTo>
                  <a:lnTo>
                    <a:pt x="124526" y="99052"/>
                  </a:lnTo>
                  <a:lnTo>
                    <a:pt x="123954" y="98419"/>
                  </a:lnTo>
                  <a:lnTo>
                    <a:pt x="123524" y="94069"/>
                  </a:lnTo>
                  <a:lnTo>
                    <a:pt x="120082" y="89437"/>
                  </a:lnTo>
                  <a:lnTo>
                    <a:pt x="115654" y="83484"/>
                  </a:lnTo>
                  <a:lnTo>
                    <a:pt x="113174" y="80284"/>
                  </a:lnTo>
                  <a:lnTo>
                    <a:pt x="110358" y="76646"/>
                  </a:lnTo>
                  <a:lnTo>
                    <a:pt x="105225" y="70951"/>
                  </a:lnTo>
                  <a:lnTo>
                    <a:pt x="102878" y="68893"/>
                  </a:lnTo>
                  <a:lnTo>
                    <a:pt x="101642" y="68087"/>
                  </a:lnTo>
                  <a:lnTo>
                    <a:pt x="97495" y="67430"/>
                  </a:lnTo>
                  <a:lnTo>
                    <a:pt x="96392" y="66335"/>
                  </a:lnTo>
                  <a:lnTo>
                    <a:pt x="95344" y="64590"/>
                  </a:lnTo>
                  <a:lnTo>
                    <a:pt x="94945" y="61367"/>
                  </a:lnTo>
                  <a:lnTo>
                    <a:pt x="94875" y="58957"/>
                  </a:lnTo>
                  <a:lnTo>
                    <a:pt x="94406" y="54858"/>
                  </a:lnTo>
                  <a:lnTo>
                    <a:pt x="93568" y="49069"/>
                  </a:lnTo>
                  <a:lnTo>
                    <a:pt x="93193" y="47363"/>
                  </a:lnTo>
                  <a:lnTo>
                    <a:pt x="92011" y="43013"/>
                  </a:lnTo>
                  <a:lnTo>
                    <a:pt x="90885" y="38875"/>
                  </a:lnTo>
                  <a:lnTo>
                    <a:pt x="90822" y="37850"/>
                  </a:lnTo>
                  <a:lnTo>
                    <a:pt x="91221" y="36856"/>
                  </a:lnTo>
                  <a:lnTo>
                    <a:pt x="93130" y="33813"/>
                  </a:lnTo>
                  <a:lnTo>
                    <a:pt x="94484" y="31654"/>
                  </a:lnTo>
                  <a:lnTo>
                    <a:pt x="95125" y="30472"/>
                  </a:lnTo>
                  <a:lnTo>
                    <a:pt x="96275" y="27265"/>
                  </a:lnTo>
                  <a:lnTo>
                    <a:pt x="96549" y="25708"/>
                  </a:lnTo>
                  <a:lnTo>
                    <a:pt x="97449" y="25004"/>
                  </a:lnTo>
                  <a:lnTo>
                    <a:pt x="101118" y="24714"/>
                  </a:lnTo>
                  <a:lnTo>
                    <a:pt x="104036" y="24769"/>
                  </a:lnTo>
                  <a:lnTo>
                    <a:pt x="108934" y="24698"/>
                  </a:lnTo>
                  <a:lnTo>
                    <a:pt x="114105" y="24886"/>
                  </a:lnTo>
                  <a:lnTo>
                    <a:pt x="114832" y="25027"/>
                  </a:lnTo>
                  <a:lnTo>
                    <a:pt x="115998" y="25363"/>
                  </a:lnTo>
                  <a:lnTo>
                    <a:pt x="117312" y="25309"/>
                  </a:lnTo>
                  <a:lnTo>
                    <a:pt x="118775" y="24855"/>
                  </a:lnTo>
                  <a:lnTo>
                    <a:pt x="120395" y="23744"/>
                  </a:lnTo>
                  <a:lnTo>
                    <a:pt x="122170" y="21976"/>
                  </a:lnTo>
                  <a:lnTo>
                    <a:pt x="124940" y="22015"/>
                  </a:lnTo>
                  <a:lnTo>
                    <a:pt x="128687" y="23854"/>
                  </a:lnTo>
                  <a:lnTo>
                    <a:pt x="130737" y="25457"/>
                  </a:lnTo>
                  <a:lnTo>
                    <a:pt x="131082" y="26826"/>
                  </a:lnTo>
                  <a:lnTo>
                    <a:pt x="133593" y="27624"/>
                  </a:lnTo>
                  <a:lnTo>
                    <a:pt x="138271" y="27844"/>
                  </a:lnTo>
                  <a:lnTo>
                    <a:pt x="141675" y="27132"/>
                  </a:lnTo>
                  <a:lnTo>
                    <a:pt x="143811" y="25489"/>
                  </a:lnTo>
                  <a:lnTo>
                    <a:pt x="146048" y="24620"/>
                  </a:lnTo>
                  <a:lnTo>
                    <a:pt x="148379" y="24519"/>
                  </a:lnTo>
                  <a:lnTo>
                    <a:pt x="150139" y="25082"/>
                  </a:lnTo>
                  <a:lnTo>
                    <a:pt x="151336" y="26302"/>
                  </a:lnTo>
                  <a:lnTo>
                    <a:pt x="153629" y="27179"/>
                  </a:lnTo>
                  <a:lnTo>
                    <a:pt x="157024" y="27711"/>
                  </a:lnTo>
                  <a:lnTo>
                    <a:pt x="160732" y="26920"/>
                  </a:lnTo>
                  <a:lnTo>
                    <a:pt x="164754" y="24816"/>
                  </a:lnTo>
                  <a:lnTo>
                    <a:pt x="167046" y="22617"/>
                  </a:lnTo>
                  <a:lnTo>
                    <a:pt x="167609" y="20333"/>
                  </a:lnTo>
                  <a:lnTo>
                    <a:pt x="168274" y="18940"/>
                  </a:lnTo>
                  <a:lnTo>
                    <a:pt x="169041" y="18448"/>
                  </a:lnTo>
                  <a:lnTo>
                    <a:pt x="171169" y="18166"/>
                  </a:lnTo>
                  <a:lnTo>
                    <a:pt x="174666" y="18088"/>
                  </a:lnTo>
                  <a:lnTo>
                    <a:pt x="177710" y="18807"/>
                  </a:lnTo>
                  <a:lnTo>
                    <a:pt x="181590" y="21084"/>
                  </a:lnTo>
                  <a:lnTo>
                    <a:pt x="184038" y="19574"/>
                  </a:lnTo>
                  <a:lnTo>
                    <a:pt x="188239" y="16985"/>
                  </a:lnTo>
                  <a:lnTo>
                    <a:pt x="192472" y="15616"/>
                  </a:lnTo>
                  <a:lnTo>
                    <a:pt x="196501" y="15608"/>
                  </a:lnTo>
                  <a:lnTo>
                    <a:pt x="199810" y="14622"/>
                  </a:lnTo>
                  <a:lnTo>
                    <a:pt x="202392" y="12666"/>
                  </a:lnTo>
                  <a:lnTo>
                    <a:pt x="205123" y="11422"/>
                  </a:lnTo>
                  <a:lnTo>
                    <a:pt x="208001" y="10898"/>
                  </a:lnTo>
                  <a:lnTo>
                    <a:pt x="210693" y="9951"/>
                  </a:lnTo>
                  <a:lnTo>
                    <a:pt x="214456" y="7917"/>
                  </a:lnTo>
                  <a:lnTo>
                    <a:pt x="218360" y="4960"/>
                  </a:lnTo>
                  <a:lnTo>
                    <a:pt x="222334" y="1940"/>
                  </a:lnTo>
                  <a:lnTo>
                    <a:pt x="224885" y="0"/>
                  </a:lnTo>
                  <a:lnTo>
                    <a:pt x="226050" y="2284"/>
                  </a:lnTo>
                  <a:lnTo>
                    <a:pt x="228139" y="4373"/>
                  </a:lnTo>
                  <a:lnTo>
                    <a:pt x="226895" y="5586"/>
                  </a:lnTo>
                  <a:lnTo>
                    <a:pt x="225393" y="6673"/>
                  </a:lnTo>
                  <a:lnTo>
                    <a:pt x="227818" y="8129"/>
                  </a:lnTo>
                  <a:lnTo>
                    <a:pt x="226043" y="10327"/>
                  </a:lnTo>
                  <a:lnTo>
                    <a:pt x="225823" y="11852"/>
                  </a:lnTo>
                  <a:lnTo>
                    <a:pt x="226277" y="12455"/>
                  </a:lnTo>
                  <a:lnTo>
                    <a:pt x="226669" y="13347"/>
                  </a:lnTo>
                  <a:lnTo>
                    <a:pt x="225502" y="15866"/>
                  </a:lnTo>
                  <a:lnTo>
                    <a:pt x="223953" y="17798"/>
                  </a:lnTo>
                  <a:lnTo>
                    <a:pt x="223555" y="19277"/>
                  </a:lnTo>
                  <a:lnTo>
                    <a:pt x="224924" y="21882"/>
                  </a:lnTo>
                  <a:lnTo>
                    <a:pt x="224219" y="26513"/>
                  </a:lnTo>
                  <a:lnTo>
                    <a:pt x="225542" y="30683"/>
                  </a:lnTo>
                  <a:lnTo>
                    <a:pt x="225909" y="32819"/>
                  </a:lnTo>
                  <a:lnTo>
                    <a:pt x="226371" y="34251"/>
                  </a:lnTo>
                  <a:lnTo>
                    <a:pt x="225714" y="36809"/>
                  </a:lnTo>
                  <a:lnTo>
                    <a:pt x="225886" y="41128"/>
                  </a:lnTo>
                  <a:lnTo>
                    <a:pt x="226191" y="42911"/>
                  </a:lnTo>
                  <a:lnTo>
                    <a:pt x="225401" y="45133"/>
                  </a:lnTo>
                  <a:lnTo>
                    <a:pt x="226746" y="45900"/>
                  </a:lnTo>
                  <a:lnTo>
                    <a:pt x="227458" y="48341"/>
                  </a:lnTo>
                  <a:lnTo>
                    <a:pt x="227271" y="51087"/>
                  </a:lnTo>
                  <a:lnTo>
                    <a:pt x="226856" y="52566"/>
                  </a:lnTo>
                  <a:lnTo>
                    <a:pt x="224540" y="54357"/>
                  </a:lnTo>
                  <a:lnTo>
                    <a:pt x="224267" y="55053"/>
                  </a:lnTo>
                  <a:lnTo>
                    <a:pt x="224298" y="56110"/>
                  </a:lnTo>
                  <a:lnTo>
                    <a:pt x="227192" y="56141"/>
                  </a:lnTo>
                  <a:lnTo>
                    <a:pt x="227294" y="57776"/>
                  </a:lnTo>
                  <a:lnTo>
                    <a:pt x="227106" y="59067"/>
                  </a:lnTo>
                  <a:lnTo>
                    <a:pt x="227216" y="61492"/>
                  </a:lnTo>
                  <a:lnTo>
                    <a:pt x="226833" y="63065"/>
                  </a:lnTo>
                  <a:lnTo>
                    <a:pt x="227506" y="64864"/>
                  </a:lnTo>
                  <a:lnTo>
                    <a:pt x="226684" y="66859"/>
                  </a:lnTo>
                  <a:lnTo>
                    <a:pt x="226966" y="68400"/>
                  </a:lnTo>
                  <a:lnTo>
                    <a:pt x="227005" y="70395"/>
                  </a:lnTo>
                  <a:lnTo>
                    <a:pt x="227677" y="75441"/>
                  </a:lnTo>
                  <a:lnTo>
                    <a:pt x="227795" y="81684"/>
                  </a:lnTo>
                  <a:lnTo>
                    <a:pt x="227943" y="82686"/>
                  </a:lnTo>
                  <a:lnTo>
                    <a:pt x="228976" y="83390"/>
                  </a:lnTo>
                  <a:lnTo>
                    <a:pt x="230424" y="83742"/>
                  </a:lnTo>
                  <a:lnTo>
                    <a:pt x="230369" y="85455"/>
                  </a:lnTo>
                  <a:lnTo>
                    <a:pt x="228757" y="87693"/>
                  </a:lnTo>
                  <a:lnTo>
                    <a:pt x="228663" y="89085"/>
                  </a:lnTo>
                  <a:lnTo>
                    <a:pt x="228898" y="91041"/>
                  </a:lnTo>
                  <a:lnTo>
                    <a:pt x="230666" y="88381"/>
                  </a:lnTo>
                  <a:lnTo>
                    <a:pt x="231730" y="88389"/>
                  </a:lnTo>
                  <a:lnTo>
                    <a:pt x="232676" y="89430"/>
                  </a:lnTo>
                  <a:lnTo>
                    <a:pt x="232544" y="90963"/>
                  </a:lnTo>
                  <a:lnTo>
                    <a:pt x="232872" y="91722"/>
                  </a:lnTo>
                  <a:lnTo>
                    <a:pt x="232731" y="93208"/>
                  </a:lnTo>
                  <a:lnTo>
                    <a:pt x="233256" y="95094"/>
                  </a:lnTo>
                  <a:lnTo>
                    <a:pt x="233052" y="96737"/>
                  </a:lnTo>
                  <a:lnTo>
                    <a:pt x="231753" y="97887"/>
                  </a:lnTo>
                  <a:lnTo>
                    <a:pt x="230103" y="99858"/>
                  </a:lnTo>
                  <a:lnTo>
                    <a:pt x="229806" y="101705"/>
                  </a:lnTo>
                  <a:lnTo>
                    <a:pt x="229962" y="102917"/>
                  </a:lnTo>
                  <a:lnTo>
                    <a:pt x="228820" y="103300"/>
                  </a:lnTo>
                  <a:lnTo>
                    <a:pt x="228288" y="104052"/>
                  </a:lnTo>
                  <a:lnTo>
                    <a:pt x="229062" y="105796"/>
                  </a:lnTo>
                  <a:lnTo>
                    <a:pt x="229015" y="107338"/>
                  </a:lnTo>
                  <a:lnTo>
                    <a:pt x="226997" y="112141"/>
                  </a:lnTo>
                  <a:lnTo>
                    <a:pt x="221615" y="118721"/>
                  </a:lnTo>
                  <a:lnTo>
                    <a:pt x="219291" y="121060"/>
                  </a:lnTo>
                  <a:lnTo>
                    <a:pt x="217116" y="123602"/>
                  </a:lnTo>
                  <a:lnTo>
                    <a:pt x="217116" y="124651"/>
                  </a:lnTo>
                  <a:lnTo>
                    <a:pt x="216905" y="125558"/>
                  </a:lnTo>
                  <a:lnTo>
                    <a:pt x="214370" y="129196"/>
                  </a:lnTo>
                  <a:lnTo>
                    <a:pt x="211647" y="129791"/>
                  </a:lnTo>
                  <a:lnTo>
                    <a:pt x="210137" y="130769"/>
                  </a:lnTo>
                  <a:lnTo>
                    <a:pt x="211319" y="133976"/>
                  </a:lnTo>
                  <a:lnTo>
                    <a:pt x="209559" y="134720"/>
                  </a:lnTo>
                  <a:lnTo>
                    <a:pt x="206500" y="137247"/>
                  </a:lnTo>
                  <a:lnTo>
                    <a:pt x="198089" y="142105"/>
                  </a:lnTo>
                  <a:lnTo>
                    <a:pt x="196760" y="143231"/>
                  </a:lnTo>
                  <a:lnTo>
                    <a:pt x="194624" y="146212"/>
                  </a:lnTo>
                  <a:lnTo>
                    <a:pt x="191807" y="146932"/>
                  </a:lnTo>
                  <a:lnTo>
                    <a:pt x="190243" y="147777"/>
                  </a:lnTo>
                  <a:lnTo>
                    <a:pt x="187450" y="148082"/>
                  </a:lnTo>
                  <a:lnTo>
                    <a:pt x="186472" y="147871"/>
                  </a:lnTo>
                  <a:lnTo>
                    <a:pt x="185517" y="147980"/>
                  </a:lnTo>
                  <a:lnTo>
                    <a:pt x="184711" y="148622"/>
                  </a:lnTo>
                  <a:lnTo>
                    <a:pt x="179164" y="150718"/>
                  </a:lnTo>
                  <a:lnTo>
                    <a:pt x="173985" y="152377"/>
                  </a:lnTo>
                  <a:lnTo>
                    <a:pt x="172710" y="153136"/>
                  </a:lnTo>
                  <a:lnTo>
                    <a:pt x="171865" y="154169"/>
                  </a:lnTo>
                  <a:lnTo>
                    <a:pt x="167281" y="155811"/>
                  </a:lnTo>
                  <a:lnTo>
                    <a:pt x="160099" y="159872"/>
                  </a:lnTo>
                  <a:lnTo>
                    <a:pt x="154223" y="163752"/>
                  </a:lnTo>
                  <a:lnTo>
                    <a:pt x="149967" y="167633"/>
                  </a:lnTo>
                  <a:lnTo>
                    <a:pt x="148841" y="168219"/>
                  </a:lnTo>
                  <a:lnTo>
                    <a:pt x="147526" y="169565"/>
                  </a:lnTo>
                  <a:lnTo>
                    <a:pt x="147080" y="171552"/>
                  </a:lnTo>
                  <a:lnTo>
                    <a:pt x="146650" y="172679"/>
                  </a:lnTo>
                  <a:lnTo>
                    <a:pt x="143497" y="176778"/>
                  </a:lnTo>
                  <a:lnTo>
                    <a:pt x="138757" y="181629"/>
                  </a:lnTo>
                  <a:lnTo>
                    <a:pt x="137833" y="182951"/>
                  </a:lnTo>
                  <a:lnTo>
                    <a:pt x="135948" y="185650"/>
                  </a:lnTo>
                  <a:lnTo>
                    <a:pt x="135768" y="187418"/>
                  </a:lnTo>
                  <a:lnTo>
                    <a:pt x="134086" y="187958"/>
                  </a:lnTo>
                  <a:lnTo>
                    <a:pt x="132677" y="186268"/>
                  </a:lnTo>
                  <a:lnTo>
                    <a:pt x="132075" y="189530"/>
                  </a:lnTo>
                  <a:lnTo>
                    <a:pt x="130925" y="189765"/>
                  </a:lnTo>
                  <a:lnTo>
                    <a:pt x="129650" y="189093"/>
                  </a:lnTo>
                  <a:lnTo>
                    <a:pt x="126466" y="190712"/>
                  </a:lnTo>
                  <a:lnTo>
                    <a:pt x="123696" y="192582"/>
                  </a:lnTo>
                  <a:lnTo>
                    <a:pt x="119252" y="196517"/>
                  </a:lnTo>
                  <a:lnTo>
                    <a:pt x="112970" y="204153"/>
                  </a:lnTo>
                  <a:lnTo>
                    <a:pt x="103809" y="211538"/>
                  </a:lnTo>
                  <a:lnTo>
                    <a:pt x="102557" y="211749"/>
                  </a:lnTo>
                  <a:lnTo>
                    <a:pt x="101712" y="211718"/>
                  </a:lnTo>
                  <a:lnTo>
                    <a:pt x="98826" y="209144"/>
                  </a:lnTo>
                  <a:lnTo>
                    <a:pt x="97253" y="208956"/>
                  </a:lnTo>
                  <a:lnTo>
                    <a:pt x="98662" y="210481"/>
                  </a:lnTo>
                  <a:lnTo>
                    <a:pt x="99592" y="211757"/>
                  </a:lnTo>
                  <a:lnTo>
                    <a:pt x="99358" y="214253"/>
                  </a:lnTo>
                  <a:lnTo>
                    <a:pt x="99467" y="218000"/>
                  </a:lnTo>
                  <a:lnTo>
                    <a:pt x="98333" y="225299"/>
                  </a:lnTo>
                  <a:lnTo>
                    <a:pt x="98489" y="226895"/>
                  </a:lnTo>
                  <a:lnTo>
                    <a:pt x="99796" y="228968"/>
                  </a:lnTo>
                  <a:lnTo>
                    <a:pt x="102260" y="231503"/>
                  </a:lnTo>
                  <a:lnTo>
                    <a:pt x="104568" y="234664"/>
                  </a:lnTo>
                  <a:lnTo>
                    <a:pt x="107541" y="243755"/>
                  </a:lnTo>
                  <a:lnTo>
                    <a:pt x="107768" y="248449"/>
                  </a:lnTo>
                  <a:lnTo>
                    <a:pt x="110835" y="254450"/>
                  </a:lnTo>
                  <a:lnTo>
                    <a:pt x="110952" y="257054"/>
                  </a:lnTo>
                  <a:lnTo>
                    <a:pt x="112196" y="263540"/>
                  </a:lnTo>
                  <a:lnTo>
                    <a:pt x="112110" y="268798"/>
                  </a:lnTo>
                  <a:lnTo>
                    <a:pt x="111891" y="272021"/>
                  </a:lnTo>
                  <a:lnTo>
                    <a:pt x="113369" y="273382"/>
                  </a:lnTo>
                  <a:lnTo>
                    <a:pt x="113917" y="272154"/>
                  </a:lnTo>
                  <a:lnTo>
                    <a:pt x="113761" y="270112"/>
                  </a:lnTo>
                  <a:lnTo>
                    <a:pt x="114152" y="266842"/>
                  </a:lnTo>
                  <a:lnTo>
                    <a:pt x="114973" y="265386"/>
                  </a:lnTo>
                  <a:lnTo>
                    <a:pt x="115795" y="265590"/>
                  </a:lnTo>
                  <a:lnTo>
                    <a:pt x="116037" y="267131"/>
                  </a:lnTo>
                  <a:lnTo>
                    <a:pt x="116593" y="268500"/>
                  </a:lnTo>
                  <a:lnTo>
                    <a:pt x="116820" y="269783"/>
                  </a:lnTo>
                  <a:lnTo>
                    <a:pt x="116859" y="271528"/>
                  </a:lnTo>
                  <a:lnTo>
                    <a:pt x="115724" y="278170"/>
                  </a:lnTo>
                  <a:lnTo>
                    <a:pt x="116061" y="280877"/>
                  </a:lnTo>
                  <a:lnTo>
                    <a:pt x="117586" y="285407"/>
                  </a:lnTo>
                  <a:lnTo>
                    <a:pt x="115802" y="290672"/>
                  </a:lnTo>
                  <a:lnTo>
                    <a:pt x="113221" y="303111"/>
                  </a:lnTo>
                  <a:lnTo>
                    <a:pt x="113072" y="305270"/>
                  </a:lnTo>
                  <a:lnTo>
                    <a:pt x="113698" y="306209"/>
                  </a:lnTo>
                  <a:lnTo>
                    <a:pt x="115083" y="306530"/>
                  </a:lnTo>
                  <a:lnTo>
                    <a:pt x="115591" y="304934"/>
                  </a:lnTo>
                  <a:lnTo>
                    <a:pt x="116405" y="304949"/>
                  </a:lnTo>
                  <a:lnTo>
                    <a:pt x="116835" y="305888"/>
                  </a:lnTo>
                  <a:lnTo>
                    <a:pt x="115685" y="311646"/>
                  </a:lnTo>
                  <a:lnTo>
                    <a:pt x="114550" y="314173"/>
                  </a:lnTo>
                  <a:lnTo>
                    <a:pt x="110522" y="320377"/>
                  </a:lnTo>
                  <a:lnTo>
                    <a:pt x="108354" y="323037"/>
                  </a:lnTo>
                  <a:lnTo>
                    <a:pt x="104756" y="325658"/>
                  </a:lnTo>
                  <a:lnTo>
                    <a:pt x="96306" y="329758"/>
                  </a:lnTo>
                  <a:lnTo>
                    <a:pt x="79369" y="335696"/>
                  </a:lnTo>
                  <a:lnTo>
                    <a:pt x="72656" y="338614"/>
                  </a:lnTo>
                  <a:lnTo>
                    <a:pt x="68643" y="340358"/>
                  </a:lnTo>
                  <a:lnTo>
                    <a:pt x="60162" y="345905"/>
                  </a:lnTo>
                  <a:lnTo>
                    <a:pt x="56454" y="349629"/>
                  </a:lnTo>
                  <a:lnTo>
                    <a:pt x="54928" y="353909"/>
                  </a:lnTo>
                  <a:lnTo>
                    <a:pt x="53465" y="355864"/>
                  </a:lnTo>
                  <a:lnTo>
                    <a:pt x="52026" y="358352"/>
                  </a:lnTo>
                  <a:lnTo>
                    <a:pt x="53278" y="360488"/>
                  </a:lnTo>
                  <a:lnTo>
                    <a:pt x="54506" y="362108"/>
                  </a:lnTo>
                  <a:lnTo>
                    <a:pt x="55961" y="363195"/>
                  </a:lnTo>
                  <a:lnTo>
                    <a:pt x="56712" y="364134"/>
                  </a:lnTo>
                  <a:lnTo>
                    <a:pt x="57698" y="364783"/>
                  </a:lnTo>
                  <a:lnTo>
                    <a:pt x="58683" y="361419"/>
                  </a:lnTo>
                  <a:lnTo>
                    <a:pt x="59177" y="360371"/>
                  </a:lnTo>
                  <a:lnTo>
                    <a:pt x="60021" y="360293"/>
                  </a:lnTo>
                  <a:lnTo>
                    <a:pt x="59552" y="364392"/>
                  </a:lnTo>
                  <a:lnTo>
                    <a:pt x="58574" y="378506"/>
                  </a:lnTo>
                  <a:lnTo>
                    <a:pt x="58472" y="379053"/>
                  </a:lnTo>
                  <a:close/>
                  <a:moveTo>
                    <a:pt x="98724" y="36645"/>
                  </a:moveTo>
                  <a:lnTo>
                    <a:pt x="99310" y="36152"/>
                  </a:lnTo>
                  <a:lnTo>
                    <a:pt x="99538" y="35503"/>
                  </a:lnTo>
                  <a:lnTo>
                    <a:pt x="99530" y="34869"/>
                  </a:lnTo>
                  <a:lnTo>
                    <a:pt x="99162" y="34478"/>
                  </a:lnTo>
                  <a:lnTo>
                    <a:pt x="98630" y="34251"/>
                  </a:lnTo>
                  <a:lnTo>
                    <a:pt x="97863" y="34384"/>
                  </a:lnTo>
                  <a:lnTo>
                    <a:pt x="97590" y="35244"/>
                  </a:lnTo>
                  <a:lnTo>
                    <a:pt x="97472" y="36434"/>
                  </a:lnTo>
                  <a:lnTo>
                    <a:pt x="97957" y="36833"/>
                  </a:lnTo>
                  <a:lnTo>
                    <a:pt x="98724" y="36645"/>
                  </a:lnTo>
                  <a:close/>
                  <a:moveTo>
                    <a:pt x="97018" y="34486"/>
                  </a:moveTo>
                  <a:lnTo>
                    <a:pt x="96635" y="33836"/>
                  </a:lnTo>
                  <a:lnTo>
                    <a:pt x="95915" y="33531"/>
                  </a:lnTo>
                  <a:lnTo>
                    <a:pt x="95094" y="33782"/>
                  </a:lnTo>
                  <a:lnTo>
                    <a:pt x="94820" y="34595"/>
                  </a:lnTo>
                  <a:lnTo>
                    <a:pt x="95673" y="35644"/>
                  </a:lnTo>
                  <a:lnTo>
                    <a:pt x="96580" y="35659"/>
                  </a:lnTo>
                  <a:lnTo>
                    <a:pt x="97018" y="3448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5" name="Freeform: Shape 734">
              <a:extLst>
                <a:ext uri="{FF2B5EF4-FFF2-40B4-BE49-F238E27FC236}">
                  <a16:creationId xmlns:a16="http://schemas.microsoft.com/office/drawing/2014/main" id="{DA1D6F45-E1B9-C70D-43C3-6A09E68370F4}"/>
                </a:ext>
              </a:extLst>
            </p:cNvPr>
            <p:cNvSpPr>
              <a:spLocks/>
            </p:cNvSpPr>
            <p:nvPr/>
          </p:nvSpPr>
          <p:spPr>
            <a:xfrm>
              <a:off x="7508264" y="5024295"/>
              <a:ext cx="297227" cy="284530"/>
            </a:xfrm>
            <a:custGeom>
              <a:avLst/>
              <a:gdLst>
                <a:gd name="connsiteX0" fmla="*/ 255991 w 297227"/>
                <a:gd name="connsiteY0" fmla="*/ 15373 h 284530"/>
                <a:gd name="connsiteX1" fmla="*/ 260693 w 297227"/>
                <a:gd name="connsiteY1" fmla="*/ 14434 h 284530"/>
                <a:gd name="connsiteX2" fmla="*/ 265183 w 297227"/>
                <a:gd name="connsiteY2" fmla="*/ 13535 h 284530"/>
                <a:gd name="connsiteX3" fmla="*/ 270401 w 297227"/>
                <a:gd name="connsiteY3" fmla="*/ 12635 h 284530"/>
                <a:gd name="connsiteX4" fmla="*/ 274579 w 297227"/>
                <a:gd name="connsiteY4" fmla="*/ 11915 h 284530"/>
                <a:gd name="connsiteX5" fmla="*/ 275628 w 297227"/>
                <a:gd name="connsiteY5" fmla="*/ 11727 h 284530"/>
                <a:gd name="connsiteX6" fmla="*/ 285680 w 297227"/>
                <a:gd name="connsiteY6" fmla="*/ 12564 h 284530"/>
                <a:gd name="connsiteX7" fmla="*/ 290062 w 297227"/>
                <a:gd name="connsiteY7" fmla="*/ 13151 h 284530"/>
                <a:gd name="connsiteX8" fmla="*/ 291587 w 297227"/>
                <a:gd name="connsiteY8" fmla="*/ 13730 h 284530"/>
                <a:gd name="connsiteX9" fmla="*/ 293566 w 297227"/>
                <a:gd name="connsiteY9" fmla="*/ 15232 h 284530"/>
                <a:gd name="connsiteX10" fmla="*/ 297228 w 297227"/>
                <a:gd name="connsiteY10" fmla="*/ 18886 h 284530"/>
                <a:gd name="connsiteX11" fmla="*/ 296289 w 297227"/>
                <a:gd name="connsiteY11" fmla="*/ 18745 h 284530"/>
                <a:gd name="connsiteX12" fmla="*/ 289545 w 297227"/>
                <a:gd name="connsiteY12" fmla="*/ 19520 h 284530"/>
                <a:gd name="connsiteX13" fmla="*/ 286979 w 297227"/>
                <a:gd name="connsiteY13" fmla="*/ 20513 h 284530"/>
                <a:gd name="connsiteX14" fmla="*/ 281237 w 297227"/>
                <a:gd name="connsiteY14" fmla="*/ 24824 h 284530"/>
                <a:gd name="connsiteX15" fmla="*/ 280016 w 297227"/>
                <a:gd name="connsiteY15" fmla="*/ 24268 h 284530"/>
                <a:gd name="connsiteX16" fmla="*/ 278640 w 297227"/>
                <a:gd name="connsiteY16" fmla="*/ 23376 h 284530"/>
                <a:gd name="connsiteX17" fmla="*/ 277474 w 297227"/>
                <a:gd name="connsiteY17" fmla="*/ 23118 h 284530"/>
                <a:gd name="connsiteX18" fmla="*/ 274947 w 297227"/>
                <a:gd name="connsiteY18" fmla="*/ 24151 h 284530"/>
                <a:gd name="connsiteX19" fmla="*/ 272428 w 297227"/>
                <a:gd name="connsiteY19" fmla="*/ 25395 h 284530"/>
                <a:gd name="connsiteX20" fmla="*/ 269650 w 297227"/>
                <a:gd name="connsiteY20" fmla="*/ 27155 h 284530"/>
                <a:gd name="connsiteX21" fmla="*/ 267358 w 297227"/>
                <a:gd name="connsiteY21" fmla="*/ 28876 h 284530"/>
                <a:gd name="connsiteX22" fmla="*/ 266607 w 297227"/>
                <a:gd name="connsiteY22" fmla="*/ 29808 h 284530"/>
                <a:gd name="connsiteX23" fmla="*/ 263016 w 297227"/>
                <a:gd name="connsiteY23" fmla="*/ 33367 h 284530"/>
                <a:gd name="connsiteX24" fmla="*/ 261842 w 297227"/>
                <a:gd name="connsiteY24" fmla="*/ 33938 h 284530"/>
                <a:gd name="connsiteX25" fmla="*/ 260802 w 297227"/>
                <a:gd name="connsiteY25" fmla="*/ 34189 h 284530"/>
                <a:gd name="connsiteX26" fmla="*/ 260379 w 297227"/>
                <a:gd name="connsiteY26" fmla="*/ 34024 h 284530"/>
                <a:gd name="connsiteX27" fmla="*/ 259934 w 297227"/>
                <a:gd name="connsiteY27" fmla="*/ 32491 h 284530"/>
                <a:gd name="connsiteX28" fmla="*/ 257727 w 297227"/>
                <a:gd name="connsiteY28" fmla="*/ 28923 h 284530"/>
                <a:gd name="connsiteX29" fmla="*/ 254191 w 297227"/>
                <a:gd name="connsiteY29" fmla="*/ 24245 h 284530"/>
                <a:gd name="connsiteX30" fmla="*/ 253159 w 297227"/>
                <a:gd name="connsiteY30" fmla="*/ 23791 h 284530"/>
                <a:gd name="connsiteX31" fmla="*/ 252447 w 297227"/>
                <a:gd name="connsiteY31" fmla="*/ 23611 h 284530"/>
                <a:gd name="connsiteX32" fmla="*/ 249826 w 297227"/>
                <a:gd name="connsiteY32" fmla="*/ 23838 h 284530"/>
                <a:gd name="connsiteX33" fmla="*/ 242206 w 297227"/>
                <a:gd name="connsiteY33" fmla="*/ 25160 h 284530"/>
                <a:gd name="connsiteX34" fmla="*/ 235775 w 297227"/>
                <a:gd name="connsiteY34" fmla="*/ 26271 h 284530"/>
                <a:gd name="connsiteX35" fmla="*/ 225925 w 297227"/>
                <a:gd name="connsiteY35" fmla="*/ 28180 h 284530"/>
                <a:gd name="connsiteX36" fmla="*/ 215348 w 297227"/>
                <a:gd name="connsiteY36" fmla="*/ 29713 h 284530"/>
                <a:gd name="connsiteX37" fmla="*/ 208831 w 297227"/>
                <a:gd name="connsiteY37" fmla="*/ 30660 h 284530"/>
                <a:gd name="connsiteX38" fmla="*/ 203151 w 297227"/>
                <a:gd name="connsiteY38" fmla="*/ 30942 h 284530"/>
                <a:gd name="connsiteX39" fmla="*/ 203159 w 297227"/>
                <a:gd name="connsiteY39" fmla="*/ 35573 h 284530"/>
                <a:gd name="connsiteX40" fmla="*/ 203167 w 297227"/>
                <a:gd name="connsiteY40" fmla="*/ 44985 h 284530"/>
                <a:gd name="connsiteX41" fmla="*/ 203182 w 297227"/>
                <a:gd name="connsiteY41" fmla="*/ 54404 h 284530"/>
                <a:gd name="connsiteX42" fmla="*/ 203198 w 297227"/>
                <a:gd name="connsiteY42" fmla="*/ 63855 h 284530"/>
                <a:gd name="connsiteX43" fmla="*/ 203214 w 297227"/>
                <a:gd name="connsiteY43" fmla="*/ 73321 h 284530"/>
                <a:gd name="connsiteX44" fmla="*/ 203222 w 297227"/>
                <a:gd name="connsiteY44" fmla="*/ 82819 h 284530"/>
                <a:gd name="connsiteX45" fmla="*/ 203237 w 297227"/>
                <a:gd name="connsiteY45" fmla="*/ 92340 h 284530"/>
                <a:gd name="connsiteX46" fmla="*/ 203253 w 297227"/>
                <a:gd name="connsiteY46" fmla="*/ 101893 h 284530"/>
                <a:gd name="connsiteX47" fmla="*/ 203268 w 297227"/>
                <a:gd name="connsiteY47" fmla="*/ 111468 h 284530"/>
                <a:gd name="connsiteX48" fmla="*/ 203268 w 297227"/>
                <a:gd name="connsiteY48" fmla="*/ 115654 h 284530"/>
                <a:gd name="connsiteX49" fmla="*/ 203081 w 297227"/>
                <a:gd name="connsiteY49" fmla="*/ 116553 h 284530"/>
                <a:gd name="connsiteX50" fmla="*/ 199826 w 297227"/>
                <a:gd name="connsiteY50" fmla="*/ 116553 h 284530"/>
                <a:gd name="connsiteX51" fmla="*/ 192464 w 297227"/>
                <a:gd name="connsiteY51" fmla="*/ 116553 h 284530"/>
                <a:gd name="connsiteX52" fmla="*/ 186276 w 297227"/>
                <a:gd name="connsiteY52" fmla="*/ 116553 h 284530"/>
                <a:gd name="connsiteX53" fmla="*/ 181269 w 297227"/>
                <a:gd name="connsiteY53" fmla="*/ 116553 h 284530"/>
                <a:gd name="connsiteX54" fmla="*/ 181277 w 297227"/>
                <a:gd name="connsiteY54" fmla="*/ 122265 h 284530"/>
                <a:gd name="connsiteX55" fmla="*/ 181285 w 297227"/>
                <a:gd name="connsiteY55" fmla="*/ 129032 h 284530"/>
                <a:gd name="connsiteX56" fmla="*/ 181285 w 297227"/>
                <a:gd name="connsiteY56" fmla="*/ 135815 h 284530"/>
                <a:gd name="connsiteX57" fmla="*/ 181293 w 297227"/>
                <a:gd name="connsiteY57" fmla="*/ 142614 h 284530"/>
                <a:gd name="connsiteX58" fmla="*/ 181300 w 297227"/>
                <a:gd name="connsiteY58" fmla="*/ 149420 h 284530"/>
                <a:gd name="connsiteX59" fmla="*/ 181308 w 297227"/>
                <a:gd name="connsiteY59" fmla="*/ 156250 h 284530"/>
                <a:gd name="connsiteX60" fmla="*/ 181316 w 297227"/>
                <a:gd name="connsiteY60" fmla="*/ 163087 h 284530"/>
                <a:gd name="connsiteX61" fmla="*/ 181324 w 297227"/>
                <a:gd name="connsiteY61" fmla="*/ 169948 h 284530"/>
                <a:gd name="connsiteX62" fmla="*/ 181331 w 297227"/>
                <a:gd name="connsiteY62" fmla="*/ 176817 h 284530"/>
                <a:gd name="connsiteX63" fmla="*/ 181331 w 297227"/>
                <a:gd name="connsiteY63" fmla="*/ 182012 h 284530"/>
                <a:gd name="connsiteX64" fmla="*/ 181331 w 297227"/>
                <a:gd name="connsiteY64" fmla="*/ 182607 h 284530"/>
                <a:gd name="connsiteX65" fmla="*/ 181331 w 297227"/>
                <a:gd name="connsiteY65" fmla="*/ 192723 h 284530"/>
                <a:gd name="connsiteX66" fmla="*/ 181331 w 297227"/>
                <a:gd name="connsiteY66" fmla="*/ 203480 h 284530"/>
                <a:gd name="connsiteX67" fmla="*/ 181331 w 297227"/>
                <a:gd name="connsiteY67" fmla="*/ 214276 h 284530"/>
                <a:gd name="connsiteX68" fmla="*/ 181331 w 297227"/>
                <a:gd name="connsiteY68" fmla="*/ 225112 h 284530"/>
                <a:gd name="connsiteX69" fmla="*/ 181331 w 297227"/>
                <a:gd name="connsiteY69" fmla="*/ 235994 h 284530"/>
                <a:gd name="connsiteX70" fmla="*/ 181331 w 297227"/>
                <a:gd name="connsiteY70" fmla="*/ 246915 h 284530"/>
                <a:gd name="connsiteX71" fmla="*/ 181331 w 297227"/>
                <a:gd name="connsiteY71" fmla="*/ 257876 h 284530"/>
                <a:gd name="connsiteX72" fmla="*/ 181331 w 297227"/>
                <a:gd name="connsiteY72" fmla="*/ 268892 h 284530"/>
                <a:gd name="connsiteX73" fmla="*/ 181331 w 297227"/>
                <a:gd name="connsiteY73" fmla="*/ 272388 h 284530"/>
                <a:gd name="connsiteX74" fmla="*/ 179079 w 297227"/>
                <a:gd name="connsiteY74" fmla="*/ 272342 h 284530"/>
                <a:gd name="connsiteX75" fmla="*/ 174549 w 297227"/>
                <a:gd name="connsiteY75" fmla="*/ 273695 h 284530"/>
                <a:gd name="connsiteX76" fmla="*/ 171662 w 297227"/>
                <a:gd name="connsiteY76" fmla="*/ 275455 h 284530"/>
                <a:gd name="connsiteX77" fmla="*/ 170410 w 297227"/>
                <a:gd name="connsiteY77" fmla="*/ 277622 h 284530"/>
                <a:gd name="connsiteX78" fmla="*/ 168752 w 297227"/>
                <a:gd name="connsiteY78" fmla="*/ 278937 h 284530"/>
                <a:gd name="connsiteX79" fmla="*/ 166671 w 297227"/>
                <a:gd name="connsiteY79" fmla="*/ 279406 h 284530"/>
                <a:gd name="connsiteX80" fmla="*/ 165755 w 297227"/>
                <a:gd name="connsiteY80" fmla="*/ 280509 h 284530"/>
                <a:gd name="connsiteX81" fmla="*/ 166005 w 297227"/>
                <a:gd name="connsiteY81" fmla="*/ 282262 h 284530"/>
                <a:gd name="connsiteX82" fmla="*/ 165200 w 297227"/>
                <a:gd name="connsiteY82" fmla="*/ 283600 h 284530"/>
                <a:gd name="connsiteX83" fmla="*/ 163361 w 297227"/>
                <a:gd name="connsiteY83" fmla="*/ 284530 h 284530"/>
                <a:gd name="connsiteX84" fmla="*/ 160380 w 297227"/>
                <a:gd name="connsiteY84" fmla="*/ 284257 h 284530"/>
                <a:gd name="connsiteX85" fmla="*/ 156265 w 297227"/>
                <a:gd name="connsiteY85" fmla="*/ 282786 h 284530"/>
                <a:gd name="connsiteX86" fmla="*/ 151031 w 297227"/>
                <a:gd name="connsiteY86" fmla="*/ 282442 h 284530"/>
                <a:gd name="connsiteX87" fmla="*/ 144679 w 297227"/>
                <a:gd name="connsiteY87" fmla="*/ 283216 h 284530"/>
                <a:gd name="connsiteX88" fmla="*/ 140102 w 297227"/>
                <a:gd name="connsiteY88" fmla="*/ 282856 h 284530"/>
                <a:gd name="connsiteX89" fmla="*/ 137325 w 297227"/>
                <a:gd name="connsiteY89" fmla="*/ 281346 h 284530"/>
                <a:gd name="connsiteX90" fmla="*/ 134376 w 297227"/>
                <a:gd name="connsiteY90" fmla="*/ 280494 h 284530"/>
                <a:gd name="connsiteX91" fmla="*/ 131254 w 297227"/>
                <a:gd name="connsiteY91" fmla="*/ 280274 h 284530"/>
                <a:gd name="connsiteX92" fmla="*/ 129439 w 297227"/>
                <a:gd name="connsiteY92" fmla="*/ 279649 h 284530"/>
                <a:gd name="connsiteX93" fmla="*/ 125730 w 297227"/>
                <a:gd name="connsiteY93" fmla="*/ 278530 h 284530"/>
                <a:gd name="connsiteX94" fmla="*/ 125026 w 297227"/>
                <a:gd name="connsiteY94" fmla="*/ 276605 h 284530"/>
                <a:gd name="connsiteX95" fmla="*/ 124588 w 297227"/>
                <a:gd name="connsiteY95" fmla="*/ 275158 h 284530"/>
                <a:gd name="connsiteX96" fmla="*/ 123532 w 297227"/>
                <a:gd name="connsiteY96" fmla="*/ 273632 h 284530"/>
                <a:gd name="connsiteX97" fmla="*/ 123415 w 297227"/>
                <a:gd name="connsiteY97" fmla="*/ 272397 h 284530"/>
                <a:gd name="connsiteX98" fmla="*/ 124244 w 297227"/>
                <a:gd name="connsiteY98" fmla="*/ 271458 h 284530"/>
                <a:gd name="connsiteX99" fmla="*/ 124361 w 297227"/>
                <a:gd name="connsiteY99" fmla="*/ 269956 h 284530"/>
                <a:gd name="connsiteX100" fmla="*/ 123774 w 297227"/>
                <a:gd name="connsiteY100" fmla="*/ 267875 h 284530"/>
                <a:gd name="connsiteX101" fmla="*/ 122750 w 297227"/>
                <a:gd name="connsiteY101" fmla="*/ 266865 h 284530"/>
                <a:gd name="connsiteX102" fmla="*/ 121295 w 297227"/>
                <a:gd name="connsiteY102" fmla="*/ 266920 h 284530"/>
                <a:gd name="connsiteX103" fmla="*/ 120387 w 297227"/>
                <a:gd name="connsiteY103" fmla="*/ 266122 h 284530"/>
                <a:gd name="connsiteX104" fmla="*/ 120027 w 297227"/>
                <a:gd name="connsiteY104" fmla="*/ 264479 h 284530"/>
                <a:gd name="connsiteX105" fmla="*/ 119175 w 297227"/>
                <a:gd name="connsiteY105" fmla="*/ 263235 h 284530"/>
                <a:gd name="connsiteX106" fmla="*/ 117132 w 297227"/>
                <a:gd name="connsiteY106" fmla="*/ 261968 h 284530"/>
                <a:gd name="connsiteX107" fmla="*/ 114433 w 297227"/>
                <a:gd name="connsiteY107" fmla="*/ 262922 h 284530"/>
                <a:gd name="connsiteX108" fmla="*/ 113158 w 297227"/>
                <a:gd name="connsiteY108" fmla="*/ 264370 h 284530"/>
                <a:gd name="connsiteX109" fmla="*/ 112407 w 297227"/>
                <a:gd name="connsiteY109" fmla="*/ 266623 h 284530"/>
                <a:gd name="connsiteX110" fmla="*/ 111727 w 297227"/>
                <a:gd name="connsiteY110" fmla="*/ 267757 h 284530"/>
                <a:gd name="connsiteX111" fmla="*/ 111382 w 297227"/>
                <a:gd name="connsiteY111" fmla="*/ 269643 h 284530"/>
                <a:gd name="connsiteX112" fmla="*/ 111226 w 297227"/>
                <a:gd name="connsiteY112" fmla="*/ 270980 h 284530"/>
                <a:gd name="connsiteX113" fmla="*/ 110538 w 297227"/>
                <a:gd name="connsiteY113" fmla="*/ 272412 h 284530"/>
                <a:gd name="connsiteX114" fmla="*/ 109817 w 297227"/>
                <a:gd name="connsiteY114" fmla="*/ 272991 h 284530"/>
                <a:gd name="connsiteX115" fmla="*/ 109074 w 297227"/>
                <a:gd name="connsiteY115" fmla="*/ 272725 h 284530"/>
                <a:gd name="connsiteX116" fmla="*/ 107690 w 297227"/>
                <a:gd name="connsiteY116" fmla="*/ 273304 h 284530"/>
                <a:gd name="connsiteX117" fmla="*/ 104631 w 297227"/>
                <a:gd name="connsiteY117" fmla="*/ 275409 h 284530"/>
                <a:gd name="connsiteX118" fmla="*/ 103762 w 297227"/>
                <a:gd name="connsiteY118" fmla="*/ 276519 h 284530"/>
                <a:gd name="connsiteX119" fmla="*/ 101298 w 297227"/>
                <a:gd name="connsiteY119" fmla="*/ 274509 h 284530"/>
                <a:gd name="connsiteX120" fmla="*/ 94100 w 297227"/>
                <a:gd name="connsiteY120" fmla="*/ 266943 h 284530"/>
                <a:gd name="connsiteX121" fmla="*/ 91542 w 297227"/>
                <a:gd name="connsiteY121" fmla="*/ 264980 h 284530"/>
                <a:gd name="connsiteX122" fmla="*/ 87771 w 297227"/>
                <a:gd name="connsiteY122" fmla="*/ 260356 h 284530"/>
                <a:gd name="connsiteX123" fmla="*/ 79478 w 297227"/>
                <a:gd name="connsiteY123" fmla="*/ 246071 h 284530"/>
                <a:gd name="connsiteX124" fmla="*/ 78297 w 297227"/>
                <a:gd name="connsiteY124" fmla="*/ 243325 h 284530"/>
                <a:gd name="connsiteX125" fmla="*/ 76717 w 297227"/>
                <a:gd name="connsiteY125" fmla="*/ 236456 h 284530"/>
                <a:gd name="connsiteX126" fmla="*/ 74902 w 297227"/>
                <a:gd name="connsiteY126" fmla="*/ 231378 h 284530"/>
                <a:gd name="connsiteX127" fmla="*/ 74698 w 297227"/>
                <a:gd name="connsiteY127" fmla="*/ 228452 h 284530"/>
                <a:gd name="connsiteX128" fmla="*/ 75567 w 297227"/>
                <a:gd name="connsiteY128" fmla="*/ 226793 h 284530"/>
                <a:gd name="connsiteX129" fmla="*/ 75035 w 297227"/>
                <a:gd name="connsiteY129" fmla="*/ 224548 h 284530"/>
                <a:gd name="connsiteX130" fmla="*/ 74103 w 297227"/>
                <a:gd name="connsiteY130" fmla="*/ 222537 h 284530"/>
                <a:gd name="connsiteX131" fmla="*/ 71279 w 297227"/>
                <a:gd name="connsiteY131" fmla="*/ 219909 h 284530"/>
                <a:gd name="connsiteX132" fmla="*/ 70473 w 297227"/>
                <a:gd name="connsiteY132" fmla="*/ 211162 h 284530"/>
                <a:gd name="connsiteX133" fmla="*/ 68580 w 297227"/>
                <a:gd name="connsiteY133" fmla="*/ 205522 h 284530"/>
                <a:gd name="connsiteX134" fmla="*/ 68995 w 297227"/>
                <a:gd name="connsiteY134" fmla="*/ 200867 h 284530"/>
                <a:gd name="connsiteX135" fmla="*/ 68087 w 297227"/>
                <a:gd name="connsiteY135" fmla="*/ 196634 h 284530"/>
                <a:gd name="connsiteX136" fmla="*/ 68001 w 297227"/>
                <a:gd name="connsiteY136" fmla="*/ 193927 h 284530"/>
                <a:gd name="connsiteX137" fmla="*/ 68408 w 297227"/>
                <a:gd name="connsiteY137" fmla="*/ 188779 h 284530"/>
                <a:gd name="connsiteX138" fmla="*/ 66890 w 297227"/>
                <a:gd name="connsiteY138" fmla="*/ 182873 h 284530"/>
                <a:gd name="connsiteX139" fmla="*/ 63816 w 297227"/>
                <a:gd name="connsiteY139" fmla="*/ 177115 h 284530"/>
                <a:gd name="connsiteX140" fmla="*/ 61038 w 297227"/>
                <a:gd name="connsiteY140" fmla="*/ 168822 h 284530"/>
                <a:gd name="connsiteX141" fmla="*/ 60640 w 297227"/>
                <a:gd name="connsiteY141" fmla="*/ 165192 h 284530"/>
                <a:gd name="connsiteX142" fmla="*/ 60937 w 297227"/>
                <a:gd name="connsiteY142" fmla="*/ 155467 h 284530"/>
                <a:gd name="connsiteX143" fmla="*/ 60397 w 297227"/>
                <a:gd name="connsiteY143" fmla="*/ 151501 h 284530"/>
                <a:gd name="connsiteX144" fmla="*/ 60428 w 297227"/>
                <a:gd name="connsiteY144" fmla="*/ 146854 h 284530"/>
                <a:gd name="connsiteX145" fmla="*/ 59333 w 297227"/>
                <a:gd name="connsiteY145" fmla="*/ 142042 h 284530"/>
                <a:gd name="connsiteX146" fmla="*/ 58879 w 297227"/>
                <a:gd name="connsiteY146" fmla="*/ 139422 h 284530"/>
                <a:gd name="connsiteX147" fmla="*/ 59654 w 297227"/>
                <a:gd name="connsiteY147" fmla="*/ 137348 h 284530"/>
                <a:gd name="connsiteX148" fmla="*/ 60107 w 297227"/>
                <a:gd name="connsiteY148" fmla="*/ 138005 h 284530"/>
                <a:gd name="connsiteX149" fmla="*/ 60906 w 297227"/>
                <a:gd name="connsiteY149" fmla="*/ 138319 h 284530"/>
                <a:gd name="connsiteX150" fmla="*/ 61445 w 297227"/>
                <a:gd name="connsiteY150" fmla="*/ 135565 h 284530"/>
                <a:gd name="connsiteX151" fmla="*/ 61570 w 297227"/>
                <a:gd name="connsiteY151" fmla="*/ 133131 h 284530"/>
                <a:gd name="connsiteX152" fmla="*/ 60186 w 297227"/>
                <a:gd name="connsiteY152" fmla="*/ 127139 h 284530"/>
                <a:gd name="connsiteX153" fmla="*/ 57096 w 297227"/>
                <a:gd name="connsiteY153" fmla="*/ 121021 h 284530"/>
                <a:gd name="connsiteX154" fmla="*/ 49437 w 297227"/>
                <a:gd name="connsiteY154" fmla="*/ 111085 h 284530"/>
                <a:gd name="connsiteX155" fmla="*/ 47567 w 297227"/>
                <a:gd name="connsiteY155" fmla="*/ 107298 h 284530"/>
                <a:gd name="connsiteX156" fmla="*/ 46503 w 297227"/>
                <a:gd name="connsiteY156" fmla="*/ 104169 h 284530"/>
                <a:gd name="connsiteX157" fmla="*/ 37959 w 297227"/>
                <a:gd name="connsiteY157" fmla="*/ 91135 h 284530"/>
                <a:gd name="connsiteX158" fmla="*/ 34313 w 297227"/>
                <a:gd name="connsiteY158" fmla="*/ 81974 h 284530"/>
                <a:gd name="connsiteX159" fmla="*/ 31763 w 297227"/>
                <a:gd name="connsiteY159" fmla="*/ 74072 h 284530"/>
                <a:gd name="connsiteX160" fmla="*/ 28994 w 297227"/>
                <a:gd name="connsiteY160" fmla="*/ 70435 h 284530"/>
                <a:gd name="connsiteX161" fmla="*/ 16171 w 297227"/>
                <a:gd name="connsiteY161" fmla="*/ 44938 h 284530"/>
                <a:gd name="connsiteX162" fmla="*/ 13331 w 297227"/>
                <a:gd name="connsiteY162" fmla="*/ 40885 h 284530"/>
                <a:gd name="connsiteX163" fmla="*/ 8215 w 297227"/>
                <a:gd name="connsiteY163" fmla="*/ 36043 h 284530"/>
                <a:gd name="connsiteX164" fmla="*/ 7018 w 297227"/>
                <a:gd name="connsiteY164" fmla="*/ 34431 h 284530"/>
                <a:gd name="connsiteX165" fmla="*/ 5046 w 297227"/>
                <a:gd name="connsiteY165" fmla="*/ 29823 h 284530"/>
                <a:gd name="connsiteX166" fmla="*/ 1197 w 297227"/>
                <a:gd name="connsiteY166" fmla="*/ 23658 h 284530"/>
                <a:gd name="connsiteX167" fmla="*/ 258 w 297227"/>
                <a:gd name="connsiteY167" fmla="*/ 17908 h 284530"/>
                <a:gd name="connsiteX168" fmla="*/ 0 w 297227"/>
                <a:gd name="connsiteY168" fmla="*/ 11399 h 284530"/>
                <a:gd name="connsiteX169" fmla="*/ 469 w 297227"/>
                <a:gd name="connsiteY169" fmla="*/ 6423 h 284530"/>
                <a:gd name="connsiteX170" fmla="*/ 3974 w 297227"/>
                <a:gd name="connsiteY170" fmla="*/ 5907 h 284530"/>
                <a:gd name="connsiteX171" fmla="*/ 6423 w 297227"/>
                <a:gd name="connsiteY171" fmla="*/ 4577 h 284530"/>
                <a:gd name="connsiteX172" fmla="*/ 8622 w 297227"/>
                <a:gd name="connsiteY172" fmla="*/ 4491 h 284530"/>
                <a:gd name="connsiteX173" fmla="*/ 10796 w 297227"/>
                <a:gd name="connsiteY173" fmla="*/ 5531 h 284530"/>
                <a:gd name="connsiteX174" fmla="*/ 13104 w 297227"/>
                <a:gd name="connsiteY174" fmla="*/ 5609 h 284530"/>
                <a:gd name="connsiteX175" fmla="*/ 14004 w 297227"/>
                <a:gd name="connsiteY175" fmla="*/ 5437 h 284530"/>
                <a:gd name="connsiteX176" fmla="*/ 18150 w 297227"/>
                <a:gd name="connsiteY176" fmla="*/ 5586 h 284530"/>
                <a:gd name="connsiteX177" fmla="*/ 20529 w 297227"/>
                <a:gd name="connsiteY177" fmla="*/ 4397 h 284530"/>
                <a:gd name="connsiteX178" fmla="*/ 23353 w 297227"/>
                <a:gd name="connsiteY178" fmla="*/ 3208 h 284530"/>
                <a:gd name="connsiteX179" fmla="*/ 24980 w 297227"/>
                <a:gd name="connsiteY179" fmla="*/ 2159 h 284530"/>
                <a:gd name="connsiteX180" fmla="*/ 27265 w 297227"/>
                <a:gd name="connsiteY180" fmla="*/ 1088 h 284530"/>
                <a:gd name="connsiteX181" fmla="*/ 30292 w 297227"/>
                <a:gd name="connsiteY181" fmla="*/ 0 h 284530"/>
                <a:gd name="connsiteX182" fmla="*/ 32014 w 297227"/>
                <a:gd name="connsiteY182" fmla="*/ 86 h 284530"/>
                <a:gd name="connsiteX183" fmla="*/ 34126 w 297227"/>
                <a:gd name="connsiteY183" fmla="*/ 493 h 284530"/>
                <a:gd name="connsiteX184" fmla="*/ 36934 w 297227"/>
                <a:gd name="connsiteY184" fmla="*/ 915 h 284530"/>
                <a:gd name="connsiteX185" fmla="*/ 38523 w 297227"/>
                <a:gd name="connsiteY185" fmla="*/ 1643 h 284530"/>
                <a:gd name="connsiteX186" fmla="*/ 40400 w 297227"/>
                <a:gd name="connsiteY186" fmla="*/ 3959 h 284530"/>
                <a:gd name="connsiteX187" fmla="*/ 43318 w 297227"/>
                <a:gd name="connsiteY187" fmla="*/ 6063 h 284530"/>
                <a:gd name="connsiteX188" fmla="*/ 45462 w 297227"/>
                <a:gd name="connsiteY188" fmla="*/ 7323 h 284530"/>
                <a:gd name="connsiteX189" fmla="*/ 47927 w 297227"/>
                <a:gd name="connsiteY189" fmla="*/ 8974 h 284530"/>
                <a:gd name="connsiteX190" fmla="*/ 48662 w 297227"/>
                <a:gd name="connsiteY190" fmla="*/ 9615 h 284530"/>
                <a:gd name="connsiteX191" fmla="*/ 49749 w 297227"/>
                <a:gd name="connsiteY191" fmla="*/ 9967 h 284530"/>
                <a:gd name="connsiteX192" fmla="*/ 50414 w 297227"/>
                <a:gd name="connsiteY192" fmla="*/ 10077 h 284530"/>
                <a:gd name="connsiteX193" fmla="*/ 54991 w 297227"/>
                <a:gd name="connsiteY193" fmla="*/ 9818 h 284530"/>
                <a:gd name="connsiteX194" fmla="*/ 59129 w 297227"/>
                <a:gd name="connsiteY194" fmla="*/ 9591 h 284530"/>
                <a:gd name="connsiteX195" fmla="*/ 63597 w 297227"/>
                <a:gd name="connsiteY195" fmla="*/ 9600 h 284530"/>
                <a:gd name="connsiteX196" fmla="*/ 71991 w 297227"/>
                <a:gd name="connsiteY196" fmla="*/ 9607 h 284530"/>
                <a:gd name="connsiteX197" fmla="*/ 80394 w 297227"/>
                <a:gd name="connsiteY197" fmla="*/ 9623 h 284530"/>
                <a:gd name="connsiteX198" fmla="*/ 88796 w 297227"/>
                <a:gd name="connsiteY198" fmla="*/ 9631 h 284530"/>
                <a:gd name="connsiteX199" fmla="*/ 97198 w 297227"/>
                <a:gd name="connsiteY199" fmla="*/ 9646 h 284530"/>
                <a:gd name="connsiteX200" fmla="*/ 105601 w 297227"/>
                <a:gd name="connsiteY200" fmla="*/ 9662 h 284530"/>
                <a:gd name="connsiteX201" fmla="*/ 113995 w 297227"/>
                <a:gd name="connsiteY201" fmla="*/ 9678 h 284530"/>
                <a:gd name="connsiteX202" fmla="*/ 122398 w 297227"/>
                <a:gd name="connsiteY202" fmla="*/ 9685 h 284530"/>
                <a:gd name="connsiteX203" fmla="*/ 130800 w 297227"/>
                <a:gd name="connsiteY203" fmla="*/ 9701 h 284530"/>
                <a:gd name="connsiteX204" fmla="*/ 134235 w 297227"/>
                <a:gd name="connsiteY204" fmla="*/ 9709 h 284530"/>
                <a:gd name="connsiteX205" fmla="*/ 140235 w 297227"/>
                <a:gd name="connsiteY205" fmla="*/ 9780 h 284530"/>
                <a:gd name="connsiteX206" fmla="*/ 146557 w 297227"/>
                <a:gd name="connsiteY206" fmla="*/ 9857 h 284530"/>
                <a:gd name="connsiteX207" fmla="*/ 147253 w 297227"/>
                <a:gd name="connsiteY207" fmla="*/ 9991 h 284530"/>
                <a:gd name="connsiteX208" fmla="*/ 147957 w 297227"/>
                <a:gd name="connsiteY208" fmla="*/ 10428 h 284530"/>
                <a:gd name="connsiteX209" fmla="*/ 148536 w 297227"/>
                <a:gd name="connsiteY209" fmla="*/ 10851 h 284530"/>
                <a:gd name="connsiteX210" fmla="*/ 150765 w 297227"/>
                <a:gd name="connsiteY210" fmla="*/ 13761 h 284530"/>
                <a:gd name="connsiteX211" fmla="*/ 153613 w 297227"/>
                <a:gd name="connsiteY211" fmla="*/ 16813 h 284530"/>
                <a:gd name="connsiteX212" fmla="*/ 155992 w 297227"/>
                <a:gd name="connsiteY212" fmla="*/ 18252 h 284530"/>
                <a:gd name="connsiteX213" fmla="*/ 158824 w 297227"/>
                <a:gd name="connsiteY213" fmla="*/ 19113 h 284530"/>
                <a:gd name="connsiteX214" fmla="*/ 161483 w 297227"/>
                <a:gd name="connsiteY214" fmla="*/ 19433 h 284530"/>
                <a:gd name="connsiteX215" fmla="*/ 163971 w 297227"/>
                <a:gd name="connsiteY215" fmla="*/ 19222 h 284530"/>
                <a:gd name="connsiteX216" fmla="*/ 168086 w 297227"/>
                <a:gd name="connsiteY216" fmla="*/ 19613 h 284530"/>
                <a:gd name="connsiteX217" fmla="*/ 173845 w 297227"/>
                <a:gd name="connsiteY217" fmla="*/ 20599 h 284530"/>
                <a:gd name="connsiteX218" fmla="*/ 179830 w 297227"/>
                <a:gd name="connsiteY218" fmla="*/ 20889 h 284530"/>
                <a:gd name="connsiteX219" fmla="*/ 186033 w 297227"/>
                <a:gd name="connsiteY219" fmla="*/ 20489 h 284530"/>
                <a:gd name="connsiteX220" fmla="*/ 190391 w 297227"/>
                <a:gd name="connsiteY220" fmla="*/ 21030 h 284530"/>
                <a:gd name="connsiteX221" fmla="*/ 192910 w 297227"/>
                <a:gd name="connsiteY221" fmla="*/ 22524 h 284530"/>
                <a:gd name="connsiteX222" fmla="*/ 195492 w 297227"/>
                <a:gd name="connsiteY222" fmla="*/ 23541 h 284530"/>
                <a:gd name="connsiteX223" fmla="*/ 198136 w 297227"/>
                <a:gd name="connsiteY223" fmla="*/ 24073 h 284530"/>
                <a:gd name="connsiteX224" fmla="*/ 201704 w 297227"/>
                <a:gd name="connsiteY224" fmla="*/ 23760 h 284530"/>
                <a:gd name="connsiteX225" fmla="*/ 206210 w 297227"/>
                <a:gd name="connsiteY225" fmla="*/ 22602 h 284530"/>
                <a:gd name="connsiteX226" fmla="*/ 210044 w 297227"/>
                <a:gd name="connsiteY226" fmla="*/ 22766 h 284530"/>
                <a:gd name="connsiteX227" fmla="*/ 211820 w 297227"/>
                <a:gd name="connsiteY227" fmla="*/ 23603 h 284530"/>
                <a:gd name="connsiteX228" fmla="*/ 212876 w 297227"/>
                <a:gd name="connsiteY228" fmla="*/ 23627 h 284530"/>
                <a:gd name="connsiteX229" fmla="*/ 219494 w 297227"/>
                <a:gd name="connsiteY229" fmla="*/ 22414 h 284530"/>
                <a:gd name="connsiteX230" fmla="*/ 224814 w 297227"/>
                <a:gd name="connsiteY230" fmla="*/ 21444 h 284530"/>
                <a:gd name="connsiteX231" fmla="*/ 232802 w 297227"/>
                <a:gd name="connsiteY231" fmla="*/ 19887 h 284530"/>
                <a:gd name="connsiteX232" fmla="*/ 239382 w 297227"/>
                <a:gd name="connsiteY232" fmla="*/ 18604 h 284530"/>
                <a:gd name="connsiteX233" fmla="*/ 249129 w 297227"/>
                <a:gd name="connsiteY233" fmla="*/ 16711 h 28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97227" h="284530">
                  <a:moveTo>
                    <a:pt x="255991" y="15373"/>
                  </a:moveTo>
                  <a:lnTo>
                    <a:pt x="260693" y="14434"/>
                  </a:lnTo>
                  <a:lnTo>
                    <a:pt x="265183" y="13535"/>
                  </a:lnTo>
                  <a:lnTo>
                    <a:pt x="270401" y="12635"/>
                  </a:lnTo>
                  <a:lnTo>
                    <a:pt x="274579" y="11915"/>
                  </a:lnTo>
                  <a:lnTo>
                    <a:pt x="275628" y="11727"/>
                  </a:lnTo>
                  <a:lnTo>
                    <a:pt x="285680" y="12564"/>
                  </a:lnTo>
                  <a:lnTo>
                    <a:pt x="290062" y="13151"/>
                  </a:lnTo>
                  <a:lnTo>
                    <a:pt x="291587" y="13730"/>
                  </a:lnTo>
                  <a:lnTo>
                    <a:pt x="293566" y="15232"/>
                  </a:lnTo>
                  <a:lnTo>
                    <a:pt x="297228" y="18886"/>
                  </a:lnTo>
                  <a:lnTo>
                    <a:pt x="296289" y="18745"/>
                  </a:lnTo>
                  <a:lnTo>
                    <a:pt x="289545" y="19520"/>
                  </a:lnTo>
                  <a:lnTo>
                    <a:pt x="286979" y="20513"/>
                  </a:lnTo>
                  <a:lnTo>
                    <a:pt x="281237" y="24824"/>
                  </a:lnTo>
                  <a:lnTo>
                    <a:pt x="280016" y="24268"/>
                  </a:lnTo>
                  <a:lnTo>
                    <a:pt x="278640" y="23376"/>
                  </a:lnTo>
                  <a:lnTo>
                    <a:pt x="277474" y="23118"/>
                  </a:lnTo>
                  <a:lnTo>
                    <a:pt x="274947" y="24151"/>
                  </a:lnTo>
                  <a:lnTo>
                    <a:pt x="272428" y="25395"/>
                  </a:lnTo>
                  <a:lnTo>
                    <a:pt x="269650" y="27155"/>
                  </a:lnTo>
                  <a:lnTo>
                    <a:pt x="267358" y="28876"/>
                  </a:lnTo>
                  <a:lnTo>
                    <a:pt x="266607" y="29808"/>
                  </a:lnTo>
                  <a:lnTo>
                    <a:pt x="263016" y="33367"/>
                  </a:lnTo>
                  <a:lnTo>
                    <a:pt x="261842" y="33938"/>
                  </a:lnTo>
                  <a:lnTo>
                    <a:pt x="260802" y="34189"/>
                  </a:lnTo>
                  <a:lnTo>
                    <a:pt x="260379" y="34024"/>
                  </a:lnTo>
                  <a:lnTo>
                    <a:pt x="259934" y="32491"/>
                  </a:lnTo>
                  <a:lnTo>
                    <a:pt x="257727" y="28923"/>
                  </a:lnTo>
                  <a:lnTo>
                    <a:pt x="254191" y="24245"/>
                  </a:lnTo>
                  <a:lnTo>
                    <a:pt x="253159" y="23791"/>
                  </a:lnTo>
                  <a:lnTo>
                    <a:pt x="252447" y="23611"/>
                  </a:lnTo>
                  <a:lnTo>
                    <a:pt x="249826" y="23838"/>
                  </a:lnTo>
                  <a:lnTo>
                    <a:pt x="242206" y="25160"/>
                  </a:lnTo>
                  <a:lnTo>
                    <a:pt x="235775" y="26271"/>
                  </a:lnTo>
                  <a:lnTo>
                    <a:pt x="225925" y="28180"/>
                  </a:lnTo>
                  <a:lnTo>
                    <a:pt x="215348" y="29713"/>
                  </a:lnTo>
                  <a:lnTo>
                    <a:pt x="208831" y="30660"/>
                  </a:lnTo>
                  <a:lnTo>
                    <a:pt x="203151" y="30942"/>
                  </a:lnTo>
                  <a:lnTo>
                    <a:pt x="203159" y="35573"/>
                  </a:lnTo>
                  <a:lnTo>
                    <a:pt x="203167" y="44985"/>
                  </a:lnTo>
                  <a:lnTo>
                    <a:pt x="203182" y="54404"/>
                  </a:lnTo>
                  <a:lnTo>
                    <a:pt x="203198" y="63855"/>
                  </a:lnTo>
                  <a:lnTo>
                    <a:pt x="203214" y="73321"/>
                  </a:lnTo>
                  <a:lnTo>
                    <a:pt x="203222" y="82819"/>
                  </a:lnTo>
                  <a:lnTo>
                    <a:pt x="203237" y="92340"/>
                  </a:lnTo>
                  <a:lnTo>
                    <a:pt x="203253" y="101893"/>
                  </a:lnTo>
                  <a:lnTo>
                    <a:pt x="203268" y="111468"/>
                  </a:lnTo>
                  <a:lnTo>
                    <a:pt x="203268" y="115654"/>
                  </a:lnTo>
                  <a:lnTo>
                    <a:pt x="203081" y="116553"/>
                  </a:lnTo>
                  <a:lnTo>
                    <a:pt x="199826" y="116553"/>
                  </a:lnTo>
                  <a:lnTo>
                    <a:pt x="192464" y="116553"/>
                  </a:lnTo>
                  <a:lnTo>
                    <a:pt x="186276" y="116553"/>
                  </a:lnTo>
                  <a:lnTo>
                    <a:pt x="181269" y="116553"/>
                  </a:lnTo>
                  <a:lnTo>
                    <a:pt x="181277" y="122265"/>
                  </a:lnTo>
                  <a:lnTo>
                    <a:pt x="181285" y="129032"/>
                  </a:lnTo>
                  <a:lnTo>
                    <a:pt x="181285" y="135815"/>
                  </a:lnTo>
                  <a:lnTo>
                    <a:pt x="181293" y="142614"/>
                  </a:lnTo>
                  <a:lnTo>
                    <a:pt x="181300" y="149420"/>
                  </a:lnTo>
                  <a:lnTo>
                    <a:pt x="181308" y="156250"/>
                  </a:lnTo>
                  <a:lnTo>
                    <a:pt x="181316" y="163087"/>
                  </a:lnTo>
                  <a:lnTo>
                    <a:pt x="181324" y="169948"/>
                  </a:lnTo>
                  <a:lnTo>
                    <a:pt x="181331" y="176817"/>
                  </a:lnTo>
                  <a:lnTo>
                    <a:pt x="181331" y="182012"/>
                  </a:lnTo>
                  <a:lnTo>
                    <a:pt x="181331" y="182607"/>
                  </a:lnTo>
                  <a:lnTo>
                    <a:pt x="181331" y="192723"/>
                  </a:lnTo>
                  <a:lnTo>
                    <a:pt x="181331" y="203480"/>
                  </a:lnTo>
                  <a:lnTo>
                    <a:pt x="181331" y="214276"/>
                  </a:lnTo>
                  <a:lnTo>
                    <a:pt x="181331" y="225112"/>
                  </a:lnTo>
                  <a:lnTo>
                    <a:pt x="181331" y="235994"/>
                  </a:lnTo>
                  <a:lnTo>
                    <a:pt x="181331" y="246915"/>
                  </a:lnTo>
                  <a:lnTo>
                    <a:pt x="181331" y="257876"/>
                  </a:lnTo>
                  <a:lnTo>
                    <a:pt x="181331" y="268892"/>
                  </a:lnTo>
                  <a:lnTo>
                    <a:pt x="181331" y="272388"/>
                  </a:lnTo>
                  <a:lnTo>
                    <a:pt x="179079" y="272342"/>
                  </a:lnTo>
                  <a:lnTo>
                    <a:pt x="174549" y="273695"/>
                  </a:lnTo>
                  <a:lnTo>
                    <a:pt x="171662" y="275455"/>
                  </a:lnTo>
                  <a:lnTo>
                    <a:pt x="170410" y="277622"/>
                  </a:lnTo>
                  <a:lnTo>
                    <a:pt x="168752" y="278937"/>
                  </a:lnTo>
                  <a:lnTo>
                    <a:pt x="166671" y="279406"/>
                  </a:lnTo>
                  <a:lnTo>
                    <a:pt x="165755" y="280509"/>
                  </a:lnTo>
                  <a:lnTo>
                    <a:pt x="166005" y="282262"/>
                  </a:lnTo>
                  <a:lnTo>
                    <a:pt x="165200" y="283600"/>
                  </a:lnTo>
                  <a:lnTo>
                    <a:pt x="163361" y="284530"/>
                  </a:lnTo>
                  <a:lnTo>
                    <a:pt x="160380" y="284257"/>
                  </a:lnTo>
                  <a:lnTo>
                    <a:pt x="156265" y="282786"/>
                  </a:lnTo>
                  <a:lnTo>
                    <a:pt x="151031" y="282442"/>
                  </a:lnTo>
                  <a:lnTo>
                    <a:pt x="144679" y="283216"/>
                  </a:lnTo>
                  <a:lnTo>
                    <a:pt x="140102" y="282856"/>
                  </a:lnTo>
                  <a:lnTo>
                    <a:pt x="137325" y="281346"/>
                  </a:lnTo>
                  <a:lnTo>
                    <a:pt x="134376" y="280494"/>
                  </a:lnTo>
                  <a:lnTo>
                    <a:pt x="131254" y="280274"/>
                  </a:lnTo>
                  <a:lnTo>
                    <a:pt x="129439" y="279649"/>
                  </a:lnTo>
                  <a:lnTo>
                    <a:pt x="125730" y="278530"/>
                  </a:lnTo>
                  <a:lnTo>
                    <a:pt x="125026" y="276605"/>
                  </a:lnTo>
                  <a:lnTo>
                    <a:pt x="124588" y="275158"/>
                  </a:lnTo>
                  <a:lnTo>
                    <a:pt x="123532" y="273632"/>
                  </a:lnTo>
                  <a:lnTo>
                    <a:pt x="123415" y="272397"/>
                  </a:lnTo>
                  <a:lnTo>
                    <a:pt x="124244" y="271458"/>
                  </a:lnTo>
                  <a:lnTo>
                    <a:pt x="124361" y="269956"/>
                  </a:lnTo>
                  <a:lnTo>
                    <a:pt x="123774" y="267875"/>
                  </a:lnTo>
                  <a:lnTo>
                    <a:pt x="122750" y="266865"/>
                  </a:lnTo>
                  <a:lnTo>
                    <a:pt x="121295" y="266920"/>
                  </a:lnTo>
                  <a:lnTo>
                    <a:pt x="120387" y="266122"/>
                  </a:lnTo>
                  <a:lnTo>
                    <a:pt x="120027" y="264479"/>
                  </a:lnTo>
                  <a:lnTo>
                    <a:pt x="119175" y="263235"/>
                  </a:lnTo>
                  <a:lnTo>
                    <a:pt x="117132" y="261968"/>
                  </a:lnTo>
                  <a:lnTo>
                    <a:pt x="114433" y="262922"/>
                  </a:lnTo>
                  <a:lnTo>
                    <a:pt x="113158" y="264370"/>
                  </a:lnTo>
                  <a:lnTo>
                    <a:pt x="112407" y="266623"/>
                  </a:lnTo>
                  <a:lnTo>
                    <a:pt x="111727" y="267757"/>
                  </a:lnTo>
                  <a:lnTo>
                    <a:pt x="111382" y="269643"/>
                  </a:lnTo>
                  <a:lnTo>
                    <a:pt x="111226" y="270980"/>
                  </a:lnTo>
                  <a:lnTo>
                    <a:pt x="110538" y="272412"/>
                  </a:lnTo>
                  <a:lnTo>
                    <a:pt x="109817" y="272991"/>
                  </a:lnTo>
                  <a:lnTo>
                    <a:pt x="109074" y="272725"/>
                  </a:lnTo>
                  <a:lnTo>
                    <a:pt x="107690" y="273304"/>
                  </a:lnTo>
                  <a:lnTo>
                    <a:pt x="104631" y="275409"/>
                  </a:lnTo>
                  <a:lnTo>
                    <a:pt x="103762" y="276519"/>
                  </a:lnTo>
                  <a:lnTo>
                    <a:pt x="101298" y="274509"/>
                  </a:lnTo>
                  <a:lnTo>
                    <a:pt x="94100" y="266943"/>
                  </a:lnTo>
                  <a:lnTo>
                    <a:pt x="91542" y="264980"/>
                  </a:lnTo>
                  <a:lnTo>
                    <a:pt x="87771" y="260356"/>
                  </a:lnTo>
                  <a:lnTo>
                    <a:pt x="79478" y="246071"/>
                  </a:lnTo>
                  <a:lnTo>
                    <a:pt x="78297" y="243325"/>
                  </a:lnTo>
                  <a:lnTo>
                    <a:pt x="76717" y="236456"/>
                  </a:lnTo>
                  <a:lnTo>
                    <a:pt x="74902" y="231378"/>
                  </a:lnTo>
                  <a:lnTo>
                    <a:pt x="74698" y="228452"/>
                  </a:lnTo>
                  <a:lnTo>
                    <a:pt x="75567" y="226793"/>
                  </a:lnTo>
                  <a:lnTo>
                    <a:pt x="75035" y="224548"/>
                  </a:lnTo>
                  <a:lnTo>
                    <a:pt x="74103" y="222537"/>
                  </a:lnTo>
                  <a:lnTo>
                    <a:pt x="71279" y="219909"/>
                  </a:lnTo>
                  <a:lnTo>
                    <a:pt x="70473" y="211162"/>
                  </a:lnTo>
                  <a:lnTo>
                    <a:pt x="68580" y="205522"/>
                  </a:lnTo>
                  <a:lnTo>
                    <a:pt x="68995" y="200867"/>
                  </a:lnTo>
                  <a:lnTo>
                    <a:pt x="68087" y="196634"/>
                  </a:lnTo>
                  <a:lnTo>
                    <a:pt x="68001" y="193927"/>
                  </a:lnTo>
                  <a:lnTo>
                    <a:pt x="68408" y="188779"/>
                  </a:lnTo>
                  <a:lnTo>
                    <a:pt x="66890" y="182873"/>
                  </a:lnTo>
                  <a:lnTo>
                    <a:pt x="63816" y="177115"/>
                  </a:lnTo>
                  <a:lnTo>
                    <a:pt x="61038" y="168822"/>
                  </a:lnTo>
                  <a:lnTo>
                    <a:pt x="60640" y="165192"/>
                  </a:lnTo>
                  <a:lnTo>
                    <a:pt x="60937" y="155467"/>
                  </a:lnTo>
                  <a:lnTo>
                    <a:pt x="60397" y="151501"/>
                  </a:lnTo>
                  <a:lnTo>
                    <a:pt x="60428" y="146854"/>
                  </a:lnTo>
                  <a:lnTo>
                    <a:pt x="59333" y="142042"/>
                  </a:lnTo>
                  <a:lnTo>
                    <a:pt x="58879" y="139422"/>
                  </a:lnTo>
                  <a:lnTo>
                    <a:pt x="59654" y="137348"/>
                  </a:lnTo>
                  <a:lnTo>
                    <a:pt x="60107" y="138005"/>
                  </a:lnTo>
                  <a:lnTo>
                    <a:pt x="60906" y="138319"/>
                  </a:lnTo>
                  <a:lnTo>
                    <a:pt x="61445" y="135565"/>
                  </a:lnTo>
                  <a:lnTo>
                    <a:pt x="61570" y="133131"/>
                  </a:lnTo>
                  <a:lnTo>
                    <a:pt x="60186" y="127139"/>
                  </a:lnTo>
                  <a:lnTo>
                    <a:pt x="57096" y="121021"/>
                  </a:lnTo>
                  <a:lnTo>
                    <a:pt x="49437" y="111085"/>
                  </a:lnTo>
                  <a:lnTo>
                    <a:pt x="47567" y="107298"/>
                  </a:lnTo>
                  <a:lnTo>
                    <a:pt x="46503" y="104169"/>
                  </a:lnTo>
                  <a:lnTo>
                    <a:pt x="37959" y="91135"/>
                  </a:lnTo>
                  <a:lnTo>
                    <a:pt x="34313" y="81974"/>
                  </a:lnTo>
                  <a:lnTo>
                    <a:pt x="31763" y="74072"/>
                  </a:lnTo>
                  <a:lnTo>
                    <a:pt x="28994" y="70435"/>
                  </a:lnTo>
                  <a:lnTo>
                    <a:pt x="16171" y="44938"/>
                  </a:lnTo>
                  <a:lnTo>
                    <a:pt x="13331" y="40885"/>
                  </a:lnTo>
                  <a:lnTo>
                    <a:pt x="8215" y="36043"/>
                  </a:lnTo>
                  <a:lnTo>
                    <a:pt x="7018" y="34431"/>
                  </a:lnTo>
                  <a:lnTo>
                    <a:pt x="5046" y="29823"/>
                  </a:lnTo>
                  <a:lnTo>
                    <a:pt x="1197" y="23658"/>
                  </a:lnTo>
                  <a:lnTo>
                    <a:pt x="258" y="17908"/>
                  </a:lnTo>
                  <a:lnTo>
                    <a:pt x="0" y="11399"/>
                  </a:lnTo>
                  <a:lnTo>
                    <a:pt x="469" y="6423"/>
                  </a:lnTo>
                  <a:lnTo>
                    <a:pt x="3974" y="5907"/>
                  </a:lnTo>
                  <a:lnTo>
                    <a:pt x="6423" y="4577"/>
                  </a:lnTo>
                  <a:lnTo>
                    <a:pt x="8622" y="4491"/>
                  </a:lnTo>
                  <a:lnTo>
                    <a:pt x="10796" y="5531"/>
                  </a:lnTo>
                  <a:lnTo>
                    <a:pt x="13104" y="5609"/>
                  </a:lnTo>
                  <a:lnTo>
                    <a:pt x="14004" y="5437"/>
                  </a:lnTo>
                  <a:lnTo>
                    <a:pt x="18150" y="5586"/>
                  </a:lnTo>
                  <a:lnTo>
                    <a:pt x="20529" y="4397"/>
                  </a:lnTo>
                  <a:lnTo>
                    <a:pt x="23353" y="3208"/>
                  </a:lnTo>
                  <a:lnTo>
                    <a:pt x="24980" y="2159"/>
                  </a:lnTo>
                  <a:lnTo>
                    <a:pt x="27265" y="1088"/>
                  </a:lnTo>
                  <a:lnTo>
                    <a:pt x="30292" y="0"/>
                  </a:lnTo>
                  <a:lnTo>
                    <a:pt x="32014" y="86"/>
                  </a:lnTo>
                  <a:lnTo>
                    <a:pt x="34126" y="493"/>
                  </a:lnTo>
                  <a:lnTo>
                    <a:pt x="36934" y="915"/>
                  </a:lnTo>
                  <a:lnTo>
                    <a:pt x="38523" y="1643"/>
                  </a:lnTo>
                  <a:lnTo>
                    <a:pt x="40400" y="3959"/>
                  </a:lnTo>
                  <a:lnTo>
                    <a:pt x="43318" y="6063"/>
                  </a:lnTo>
                  <a:lnTo>
                    <a:pt x="45462" y="7323"/>
                  </a:lnTo>
                  <a:lnTo>
                    <a:pt x="47927" y="8974"/>
                  </a:lnTo>
                  <a:lnTo>
                    <a:pt x="48662" y="9615"/>
                  </a:lnTo>
                  <a:lnTo>
                    <a:pt x="49749" y="9967"/>
                  </a:lnTo>
                  <a:lnTo>
                    <a:pt x="50414" y="10077"/>
                  </a:lnTo>
                  <a:lnTo>
                    <a:pt x="54991" y="9818"/>
                  </a:lnTo>
                  <a:lnTo>
                    <a:pt x="59129" y="9591"/>
                  </a:lnTo>
                  <a:lnTo>
                    <a:pt x="63597" y="9600"/>
                  </a:lnTo>
                  <a:lnTo>
                    <a:pt x="71991" y="9607"/>
                  </a:lnTo>
                  <a:lnTo>
                    <a:pt x="80394" y="9623"/>
                  </a:lnTo>
                  <a:lnTo>
                    <a:pt x="88796" y="9631"/>
                  </a:lnTo>
                  <a:lnTo>
                    <a:pt x="97198" y="9646"/>
                  </a:lnTo>
                  <a:lnTo>
                    <a:pt x="105601" y="9662"/>
                  </a:lnTo>
                  <a:lnTo>
                    <a:pt x="113995" y="9678"/>
                  </a:lnTo>
                  <a:lnTo>
                    <a:pt x="122398" y="9685"/>
                  </a:lnTo>
                  <a:lnTo>
                    <a:pt x="130800" y="9701"/>
                  </a:lnTo>
                  <a:lnTo>
                    <a:pt x="134235" y="9709"/>
                  </a:lnTo>
                  <a:lnTo>
                    <a:pt x="140235" y="9780"/>
                  </a:lnTo>
                  <a:lnTo>
                    <a:pt x="146557" y="9857"/>
                  </a:lnTo>
                  <a:lnTo>
                    <a:pt x="147253" y="9991"/>
                  </a:lnTo>
                  <a:lnTo>
                    <a:pt x="147957" y="10428"/>
                  </a:lnTo>
                  <a:lnTo>
                    <a:pt x="148536" y="10851"/>
                  </a:lnTo>
                  <a:lnTo>
                    <a:pt x="150765" y="13761"/>
                  </a:lnTo>
                  <a:lnTo>
                    <a:pt x="153613" y="16813"/>
                  </a:lnTo>
                  <a:lnTo>
                    <a:pt x="155992" y="18252"/>
                  </a:lnTo>
                  <a:lnTo>
                    <a:pt x="158824" y="19113"/>
                  </a:lnTo>
                  <a:lnTo>
                    <a:pt x="161483" y="19433"/>
                  </a:lnTo>
                  <a:lnTo>
                    <a:pt x="163971" y="19222"/>
                  </a:lnTo>
                  <a:lnTo>
                    <a:pt x="168086" y="19613"/>
                  </a:lnTo>
                  <a:lnTo>
                    <a:pt x="173845" y="20599"/>
                  </a:lnTo>
                  <a:lnTo>
                    <a:pt x="179830" y="20889"/>
                  </a:lnTo>
                  <a:lnTo>
                    <a:pt x="186033" y="20489"/>
                  </a:lnTo>
                  <a:lnTo>
                    <a:pt x="190391" y="21030"/>
                  </a:lnTo>
                  <a:lnTo>
                    <a:pt x="192910" y="22524"/>
                  </a:lnTo>
                  <a:lnTo>
                    <a:pt x="195492" y="23541"/>
                  </a:lnTo>
                  <a:lnTo>
                    <a:pt x="198136" y="24073"/>
                  </a:lnTo>
                  <a:lnTo>
                    <a:pt x="201704" y="23760"/>
                  </a:lnTo>
                  <a:lnTo>
                    <a:pt x="206210" y="22602"/>
                  </a:lnTo>
                  <a:lnTo>
                    <a:pt x="210044" y="22766"/>
                  </a:lnTo>
                  <a:lnTo>
                    <a:pt x="211820" y="23603"/>
                  </a:lnTo>
                  <a:lnTo>
                    <a:pt x="212876" y="23627"/>
                  </a:lnTo>
                  <a:lnTo>
                    <a:pt x="219494" y="22414"/>
                  </a:lnTo>
                  <a:lnTo>
                    <a:pt x="224814" y="21444"/>
                  </a:lnTo>
                  <a:lnTo>
                    <a:pt x="232802" y="19887"/>
                  </a:lnTo>
                  <a:lnTo>
                    <a:pt x="239382" y="18604"/>
                  </a:lnTo>
                  <a:lnTo>
                    <a:pt x="249129" y="167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6" name="Freeform: Shape 735">
              <a:extLst>
                <a:ext uri="{FF2B5EF4-FFF2-40B4-BE49-F238E27FC236}">
                  <a16:creationId xmlns:a16="http://schemas.microsoft.com/office/drawing/2014/main" id="{D5F5A8BC-F9D7-180B-7F34-AF53E2CA4993}"/>
                </a:ext>
              </a:extLst>
            </p:cNvPr>
            <p:cNvSpPr>
              <a:spLocks/>
            </p:cNvSpPr>
            <p:nvPr/>
          </p:nvSpPr>
          <p:spPr>
            <a:xfrm>
              <a:off x="10762351" y="5073574"/>
              <a:ext cx="180283" cy="82866"/>
            </a:xfrm>
            <a:custGeom>
              <a:avLst/>
              <a:gdLst>
                <a:gd name="connsiteX0" fmla="*/ 517 w 180283"/>
                <a:gd name="connsiteY0" fmla="*/ 4553 h 82866"/>
                <a:gd name="connsiteX1" fmla="*/ 172 w 180283"/>
                <a:gd name="connsiteY1" fmla="*/ 5046 h 82866"/>
                <a:gd name="connsiteX2" fmla="*/ 0 w 180283"/>
                <a:gd name="connsiteY2" fmla="*/ 1377 h 82866"/>
                <a:gd name="connsiteX3" fmla="*/ 697 w 180283"/>
                <a:gd name="connsiteY3" fmla="*/ 0 h 82866"/>
                <a:gd name="connsiteX4" fmla="*/ 1033 w 180283"/>
                <a:gd name="connsiteY4" fmla="*/ 2856 h 82866"/>
                <a:gd name="connsiteX5" fmla="*/ 517 w 180283"/>
                <a:gd name="connsiteY5" fmla="*/ 4553 h 82866"/>
                <a:gd name="connsiteX6" fmla="*/ 93834 w 180283"/>
                <a:gd name="connsiteY6" fmla="*/ 26225 h 82866"/>
                <a:gd name="connsiteX7" fmla="*/ 96307 w 180283"/>
                <a:gd name="connsiteY7" fmla="*/ 27687 h 82866"/>
                <a:gd name="connsiteX8" fmla="*/ 98967 w 180283"/>
                <a:gd name="connsiteY8" fmla="*/ 27062 h 82866"/>
                <a:gd name="connsiteX9" fmla="*/ 102307 w 180283"/>
                <a:gd name="connsiteY9" fmla="*/ 29362 h 82866"/>
                <a:gd name="connsiteX10" fmla="*/ 110819 w 180283"/>
                <a:gd name="connsiteY10" fmla="*/ 36356 h 82866"/>
                <a:gd name="connsiteX11" fmla="*/ 113808 w 180283"/>
                <a:gd name="connsiteY11" fmla="*/ 37834 h 82866"/>
                <a:gd name="connsiteX12" fmla="*/ 115568 w 180283"/>
                <a:gd name="connsiteY12" fmla="*/ 38398 h 82866"/>
                <a:gd name="connsiteX13" fmla="*/ 116898 w 180283"/>
                <a:gd name="connsiteY13" fmla="*/ 39540 h 82866"/>
                <a:gd name="connsiteX14" fmla="*/ 118087 w 180283"/>
                <a:gd name="connsiteY14" fmla="*/ 41159 h 82866"/>
                <a:gd name="connsiteX15" fmla="*/ 119707 w 180283"/>
                <a:gd name="connsiteY15" fmla="*/ 42302 h 82866"/>
                <a:gd name="connsiteX16" fmla="*/ 120411 w 180283"/>
                <a:gd name="connsiteY16" fmla="*/ 43366 h 82866"/>
                <a:gd name="connsiteX17" fmla="*/ 120583 w 180283"/>
                <a:gd name="connsiteY17" fmla="*/ 44805 h 82866"/>
                <a:gd name="connsiteX18" fmla="*/ 121170 w 180283"/>
                <a:gd name="connsiteY18" fmla="*/ 45689 h 82866"/>
                <a:gd name="connsiteX19" fmla="*/ 124134 w 180283"/>
                <a:gd name="connsiteY19" fmla="*/ 48013 h 82866"/>
                <a:gd name="connsiteX20" fmla="*/ 125903 w 180283"/>
                <a:gd name="connsiteY20" fmla="*/ 50054 h 82866"/>
                <a:gd name="connsiteX21" fmla="*/ 128359 w 180283"/>
                <a:gd name="connsiteY21" fmla="*/ 51095 h 82866"/>
                <a:gd name="connsiteX22" fmla="*/ 129416 w 180283"/>
                <a:gd name="connsiteY22" fmla="*/ 52315 h 82866"/>
                <a:gd name="connsiteX23" fmla="*/ 130792 w 180283"/>
                <a:gd name="connsiteY23" fmla="*/ 52910 h 82866"/>
                <a:gd name="connsiteX24" fmla="*/ 132200 w 180283"/>
                <a:gd name="connsiteY24" fmla="*/ 54162 h 82866"/>
                <a:gd name="connsiteX25" fmla="*/ 134579 w 180283"/>
                <a:gd name="connsiteY25" fmla="*/ 55140 h 82866"/>
                <a:gd name="connsiteX26" fmla="*/ 139969 w 180283"/>
                <a:gd name="connsiteY26" fmla="*/ 58738 h 82866"/>
                <a:gd name="connsiteX27" fmla="*/ 144131 w 180283"/>
                <a:gd name="connsiteY27" fmla="*/ 62157 h 82866"/>
                <a:gd name="connsiteX28" fmla="*/ 146212 w 180283"/>
                <a:gd name="connsiteY28" fmla="*/ 64277 h 82866"/>
                <a:gd name="connsiteX29" fmla="*/ 148450 w 180283"/>
                <a:gd name="connsiteY29" fmla="*/ 66163 h 82866"/>
                <a:gd name="connsiteX30" fmla="*/ 151313 w 180283"/>
                <a:gd name="connsiteY30" fmla="*/ 67673 h 82866"/>
                <a:gd name="connsiteX31" fmla="*/ 154005 w 180283"/>
                <a:gd name="connsiteY31" fmla="*/ 69394 h 82866"/>
                <a:gd name="connsiteX32" fmla="*/ 155358 w 180283"/>
                <a:gd name="connsiteY32" fmla="*/ 73431 h 82866"/>
                <a:gd name="connsiteX33" fmla="*/ 154615 w 180283"/>
                <a:gd name="connsiteY33" fmla="*/ 74878 h 82866"/>
                <a:gd name="connsiteX34" fmla="*/ 153074 w 180283"/>
                <a:gd name="connsiteY34" fmla="*/ 75598 h 82866"/>
                <a:gd name="connsiteX35" fmla="*/ 151642 w 180283"/>
                <a:gd name="connsiteY35" fmla="*/ 75653 h 82866"/>
                <a:gd name="connsiteX36" fmla="*/ 150304 w 180283"/>
                <a:gd name="connsiteY36" fmla="*/ 76138 h 82866"/>
                <a:gd name="connsiteX37" fmla="*/ 145837 w 180283"/>
                <a:gd name="connsiteY37" fmla="*/ 73533 h 82866"/>
                <a:gd name="connsiteX38" fmla="*/ 144773 w 180283"/>
                <a:gd name="connsiteY38" fmla="*/ 73149 h 82866"/>
                <a:gd name="connsiteX39" fmla="*/ 143584 w 180283"/>
                <a:gd name="connsiteY39" fmla="*/ 73314 h 82866"/>
                <a:gd name="connsiteX40" fmla="*/ 142919 w 180283"/>
                <a:gd name="connsiteY40" fmla="*/ 72734 h 82866"/>
                <a:gd name="connsiteX41" fmla="*/ 142449 w 180283"/>
                <a:gd name="connsiteY41" fmla="*/ 71906 h 82866"/>
                <a:gd name="connsiteX42" fmla="*/ 139719 w 180283"/>
                <a:gd name="connsiteY42" fmla="*/ 70935 h 82866"/>
                <a:gd name="connsiteX43" fmla="*/ 137184 w 180283"/>
                <a:gd name="connsiteY43" fmla="*/ 69386 h 82866"/>
                <a:gd name="connsiteX44" fmla="*/ 136449 w 180283"/>
                <a:gd name="connsiteY44" fmla="*/ 68330 h 82866"/>
                <a:gd name="connsiteX45" fmla="*/ 136019 w 180283"/>
                <a:gd name="connsiteY45" fmla="*/ 67016 h 82866"/>
                <a:gd name="connsiteX46" fmla="*/ 135408 w 180283"/>
                <a:gd name="connsiteY46" fmla="*/ 66265 h 82866"/>
                <a:gd name="connsiteX47" fmla="*/ 131833 w 180283"/>
                <a:gd name="connsiteY47" fmla="*/ 65123 h 82866"/>
                <a:gd name="connsiteX48" fmla="*/ 129423 w 180283"/>
                <a:gd name="connsiteY48" fmla="*/ 63847 h 82866"/>
                <a:gd name="connsiteX49" fmla="*/ 127671 w 180283"/>
                <a:gd name="connsiteY49" fmla="*/ 62056 h 82866"/>
                <a:gd name="connsiteX50" fmla="*/ 124956 w 180283"/>
                <a:gd name="connsiteY50" fmla="*/ 60804 h 82866"/>
                <a:gd name="connsiteX51" fmla="*/ 120724 w 180283"/>
                <a:gd name="connsiteY51" fmla="*/ 58238 h 82866"/>
                <a:gd name="connsiteX52" fmla="*/ 118557 w 180283"/>
                <a:gd name="connsiteY52" fmla="*/ 57417 h 82866"/>
                <a:gd name="connsiteX53" fmla="*/ 116655 w 180283"/>
                <a:gd name="connsiteY53" fmla="*/ 56134 h 82866"/>
                <a:gd name="connsiteX54" fmla="*/ 111570 w 180283"/>
                <a:gd name="connsiteY54" fmla="*/ 51478 h 82866"/>
                <a:gd name="connsiteX55" fmla="*/ 109755 w 180283"/>
                <a:gd name="connsiteY55" fmla="*/ 50610 h 82866"/>
                <a:gd name="connsiteX56" fmla="*/ 108175 w 180283"/>
                <a:gd name="connsiteY56" fmla="*/ 48545 h 82866"/>
                <a:gd name="connsiteX57" fmla="*/ 103786 w 180283"/>
                <a:gd name="connsiteY57" fmla="*/ 43639 h 82866"/>
                <a:gd name="connsiteX58" fmla="*/ 101666 w 180283"/>
                <a:gd name="connsiteY58" fmla="*/ 41629 h 82866"/>
                <a:gd name="connsiteX59" fmla="*/ 99366 w 180283"/>
                <a:gd name="connsiteY59" fmla="*/ 39837 h 82866"/>
                <a:gd name="connsiteX60" fmla="*/ 97605 w 180283"/>
                <a:gd name="connsiteY60" fmla="*/ 37741 h 82866"/>
                <a:gd name="connsiteX61" fmla="*/ 96252 w 180283"/>
                <a:gd name="connsiteY61" fmla="*/ 35253 h 82866"/>
                <a:gd name="connsiteX62" fmla="*/ 93107 w 180283"/>
                <a:gd name="connsiteY62" fmla="*/ 31693 h 82866"/>
                <a:gd name="connsiteX63" fmla="*/ 92724 w 180283"/>
                <a:gd name="connsiteY63" fmla="*/ 30175 h 82866"/>
                <a:gd name="connsiteX64" fmla="*/ 92856 w 180283"/>
                <a:gd name="connsiteY64" fmla="*/ 28618 h 82866"/>
                <a:gd name="connsiteX65" fmla="*/ 92098 w 180283"/>
                <a:gd name="connsiteY65" fmla="*/ 27617 h 82866"/>
                <a:gd name="connsiteX66" fmla="*/ 90815 w 180283"/>
                <a:gd name="connsiteY66" fmla="*/ 27007 h 82866"/>
                <a:gd name="connsiteX67" fmla="*/ 90204 w 180283"/>
                <a:gd name="connsiteY67" fmla="*/ 25959 h 82866"/>
                <a:gd name="connsiteX68" fmla="*/ 90275 w 180283"/>
                <a:gd name="connsiteY68" fmla="*/ 24542 h 82866"/>
                <a:gd name="connsiteX69" fmla="*/ 90697 w 180283"/>
                <a:gd name="connsiteY69" fmla="*/ 23815 h 82866"/>
                <a:gd name="connsiteX70" fmla="*/ 93834 w 180283"/>
                <a:gd name="connsiteY70" fmla="*/ 26225 h 82866"/>
                <a:gd name="connsiteX71" fmla="*/ 145313 w 180283"/>
                <a:gd name="connsiteY71" fmla="*/ 36770 h 82866"/>
                <a:gd name="connsiteX72" fmla="*/ 144147 w 180283"/>
                <a:gd name="connsiteY72" fmla="*/ 36997 h 82866"/>
                <a:gd name="connsiteX73" fmla="*/ 145555 w 180283"/>
                <a:gd name="connsiteY73" fmla="*/ 34861 h 82866"/>
                <a:gd name="connsiteX74" fmla="*/ 145602 w 180283"/>
                <a:gd name="connsiteY74" fmla="*/ 33555 h 82866"/>
                <a:gd name="connsiteX75" fmla="*/ 146166 w 180283"/>
                <a:gd name="connsiteY75" fmla="*/ 30973 h 82866"/>
                <a:gd name="connsiteX76" fmla="*/ 146095 w 180283"/>
                <a:gd name="connsiteY76" fmla="*/ 30112 h 82866"/>
                <a:gd name="connsiteX77" fmla="*/ 147026 w 180283"/>
                <a:gd name="connsiteY77" fmla="*/ 30222 h 82866"/>
                <a:gd name="connsiteX78" fmla="*/ 148035 w 180283"/>
                <a:gd name="connsiteY78" fmla="*/ 30965 h 82866"/>
                <a:gd name="connsiteX79" fmla="*/ 146878 w 180283"/>
                <a:gd name="connsiteY79" fmla="*/ 31607 h 82866"/>
                <a:gd name="connsiteX80" fmla="*/ 146486 w 180283"/>
                <a:gd name="connsiteY80" fmla="*/ 32726 h 82866"/>
                <a:gd name="connsiteX81" fmla="*/ 146533 w 180283"/>
                <a:gd name="connsiteY81" fmla="*/ 34118 h 82866"/>
                <a:gd name="connsiteX82" fmla="*/ 146979 w 180283"/>
                <a:gd name="connsiteY82" fmla="*/ 34377 h 82866"/>
                <a:gd name="connsiteX83" fmla="*/ 146236 w 180283"/>
                <a:gd name="connsiteY83" fmla="*/ 35902 h 82866"/>
                <a:gd name="connsiteX84" fmla="*/ 145313 w 180283"/>
                <a:gd name="connsiteY84" fmla="*/ 36770 h 82866"/>
                <a:gd name="connsiteX85" fmla="*/ 164065 w 180283"/>
                <a:gd name="connsiteY85" fmla="*/ 47567 h 82866"/>
                <a:gd name="connsiteX86" fmla="*/ 162869 w 180283"/>
                <a:gd name="connsiteY86" fmla="*/ 47754 h 82866"/>
                <a:gd name="connsiteX87" fmla="*/ 161265 w 180283"/>
                <a:gd name="connsiteY87" fmla="*/ 46064 h 82866"/>
                <a:gd name="connsiteX88" fmla="*/ 158206 w 180283"/>
                <a:gd name="connsiteY88" fmla="*/ 45220 h 82866"/>
                <a:gd name="connsiteX89" fmla="*/ 156860 w 180283"/>
                <a:gd name="connsiteY89" fmla="*/ 43741 h 82866"/>
                <a:gd name="connsiteX90" fmla="*/ 155984 w 180283"/>
                <a:gd name="connsiteY90" fmla="*/ 41997 h 82866"/>
                <a:gd name="connsiteX91" fmla="*/ 157721 w 180283"/>
                <a:gd name="connsiteY91" fmla="*/ 41566 h 82866"/>
                <a:gd name="connsiteX92" fmla="*/ 159426 w 180283"/>
                <a:gd name="connsiteY92" fmla="*/ 39219 h 82866"/>
                <a:gd name="connsiteX93" fmla="*/ 158268 w 180283"/>
                <a:gd name="connsiteY93" fmla="*/ 38351 h 82866"/>
                <a:gd name="connsiteX94" fmla="*/ 156265 w 180283"/>
                <a:gd name="connsiteY94" fmla="*/ 38194 h 82866"/>
                <a:gd name="connsiteX95" fmla="*/ 156493 w 180283"/>
                <a:gd name="connsiteY95" fmla="*/ 37279 h 82866"/>
                <a:gd name="connsiteX96" fmla="*/ 159747 w 180283"/>
                <a:gd name="connsiteY96" fmla="*/ 36192 h 82866"/>
                <a:gd name="connsiteX97" fmla="*/ 161179 w 180283"/>
                <a:gd name="connsiteY97" fmla="*/ 36825 h 82866"/>
                <a:gd name="connsiteX98" fmla="*/ 161812 w 180283"/>
                <a:gd name="connsiteY98" fmla="*/ 37568 h 82866"/>
                <a:gd name="connsiteX99" fmla="*/ 161718 w 180283"/>
                <a:gd name="connsiteY99" fmla="*/ 41285 h 82866"/>
                <a:gd name="connsiteX100" fmla="*/ 163189 w 180283"/>
                <a:gd name="connsiteY100" fmla="*/ 42466 h 82866"/>
                <a:gd name="connsiteX101" fmla="*/ 164715 w 180283"/>
                <a:gd name="connsiteY101" fmla="*/ 45110 h 82866"/>
                <a:gd name="connsiteX102" fmla="*/ 164715 w 180283"/>
                <a:gd name="connsiteY102" fmla="*/ 45853 h 82866"/>
                <a:gd name="connsiteX103" fmla="*/ 164065 w 180283"/>
                <a:gd name="connsiteY103" fmla="*/ 47567 h 82866"/>
                <a:gd name="connsiteX104" fmla="*/ 177467 w 180283"/>
                <a:gd name="connsiteY104" fmla="*/ 53873 h 82866"/>
                <a:gd name="connsiteX105" fmla="*/ 178492 w 180283"/>
                <a:gd name="connsiteY105" fmla="*/ 54310 h 82866"/>
                <a:gd name="connsiteX106" fmla="*/ 180283 w 180283"/>
                <a:gd name="connsiteY106" fmla="*/ 54232 h 82866"/>
                <a:gd name="connsiteX107" fmla="*/ 179876 w 180283"/>
                <a:gd name="connsiteY107" fmla="*/ 58238 h 82866"/>
                <a:gd name="connsiteX108" fmla="*/ 177365 w 180283"/>
                <a:gd name="connsiteY108" fmla="*/ 58879 h 82866"/>
                <a:gd name="connsiteX109" fmla="*/ 176505 w 180283"/>
                <a:gd name="connsiteY109" fmla="*/ 58848 h 82866"/>
                <a:gd name="connsiteX110" fmla="*/ 175941 w 180283"/>
                <a:gd name="connsiteY110" fmla="*/ 58003 h 82866"/>
                <a:gd name="connsiteX111" fmla="*/ 174502 w 180283"/>
                <a:gd name="connsiteY111" fmla="*/ 57448 h 82866"/>
                <a:gd name="connsiteX112" fmla="*/ 174572 w 180283"/>
                <a:gd name="connsiteY112" fmla="*/ 56079 h 82866"/>
                <a:gd name="connsiteX113" fmla="*/ 173180 w 180283"/>
                <a:gd name="connsiteY113" fmla="*/ 53004 h 82866"/>
                <a:gd name="connsiteX114" fmla="*/ 175605 w 180283"/>
                <a:gd name="connsiteY114" fmla="*/ 52535 h 82866"/>
                <a:gd name="connsiteX115" fmla="*/ 176982 w 180283"/>
                <a:gd name="connsiteY115" fmla="*/ 51713 h 82866"/>
                <a:gd name="connsiteX116" fmla="*/ 176903 w 180283"/>
                <a:gd name="connsiteY116" fmla="*/ 52464 h 82866"/>
                <a:gd name="connsiteX117" fmla="*/ 177115 w 180283"/>
                <a:gd name="connsiteY117" fmla="*/ 53332 h 82866"/>
                <a:gd name="connsiteX118" fmla="*/ 177467 w 180283"/>
                <a:gd name="connsiteY118" fmla="*/ 53873 h 82866"/>
                <a:gd name="connsiteX119" fmla="*/ 167218 w 180283"/>
                <a:gd name="connsiteY119" fmla="*/ 81974 h 82866"/>
                <a:gd name="connsiteX120" fmla="*/ 166522 w 180283"/>
                <a:gd name="connsiteY120" fmla="*/ 82866 h 82866"/>
                <a:gd name="connsiteX121" fmla="*/ 165662 w 180283"/>
                <a:gd name="connsiteY121" fmla="*/ 82686 h 82866"/>
                <a:gd name="connsiteX122" fmla="*/ 165004 w 180283"/>
                <a:gd name="connsiteY122" fmla="*/ 82349 h 82866"/>
                <a:gd name="connsiteX123" fmla="*/ 164527 w 180283"/>
                <a:gd name="connsiteY123" fmla="*/ 81865 h 82866"/>
                <a:gd name="connsiteX124" fmla="*/ 165004 w 180283"/>
                <a:gd name="connsiteY124" fmla="*/ 80042 h 82866"/>
                <a:gd name="connsiteX125" fmla="*/ 166890 w 180283"/>
                <a:gd name="connsiteY125" fmla="*/ 80934 h 82866"/>
                <a:gd name="connsiteX126" fmla="*/ 167218 w 180283"/>
                <a:gd name="connsiteY126" fmla="*/ 81974 h 8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80283" h="82866">
                  <a:moveTo>
                    <a:pt x="517" y="4553"/>
                  </a:moveTo>
                  <a:lnTo>
                    <a:pt x="172" y="5046"/>
                  </a:lnTo>
                  <a:lnTo>
                    <a:pt x="0" y="1377"/>
                  </a:lnTo>
                  <a:lnTo>
                    <a:pt x="697" y="0"/>
                  </a:lnTo>
                  <a:lnTo>
                    <a:pt x="1033" y="2856"/>
                  </a:lnTo>
                  <a:lnTo>
                    <a:pt x="517" y="4553"/>
                  </a:lnTo>
                  <a:close/>
                  <a:moveTo>
                    <a:pt x="93834" y="26225"/>
                  </a:moveTo>
                  <a:lnTo>
                    <a:pt x="96307" y="27687"/>
                  </a:lnTo>
                  <a:lnTo>
                    <a:pt x="98967" y="27062"/>
                  </a:lnTo>
                  <a:lnTo>
                    <a:pt x="102307" y="29362"/>
                  </a:lnTo>
                  <a:lnTo>
                    <a:pt x="110819" y="36356"/>
                  </a:lnTo>
                  <a:lnTo>
                    <a:pt x="113808" y="37834"/>
                  </a:lnTo>
                  <a:lnTo>
                    <a:pt x="115568" y="38398"/>
                  </a:lnTo>
                  <a:lnTo>
                    <a:pt x="116898" y="39540"/>
                  </a:lnTo>
                  <a:lnTo>
                    <a:pt x="118087" y="41159"/>
                  </a:lnTo>
                  <a:lnTo>
                    <a:pt x="119707" y="42302"/>
                  </a:lnTo>
                  <a:lnTo>
                    <a:pt x="120411" y="43366"/>
                  </a:lnTo>
                  <a:lnTo>
                    <a:pt x="120583" y="44805"/>
                  </a:lnTo>
                  <a:lnTo>
                    <a:pt x="121170" y="45689"/>
                  </a:lnTo>
                  <a:lnTo>
                    <a:pt x="124134" y="48013"/>
                  </a:lnTo>
                  <a:lnTo>
                    <a:pt x="125903" y="50054"/>
                  </a:lnTo>
                  <a:lnTo>
                    <a:pt x="128359" y="51095"/>
                  </a:lnTo>
                  <a:lnTo>
                    <a:pt x="129416" y="52315"/>
                  </a:lnTo>
                  <a:lnTo>
                    <a:pt x="130792" y="52910"/>
                  </a:lnTo>
                  <a:lnTo>
                    <a:pt x="132200" y="54162"/>
                  </a:lnTo>
                  <a:lnTo>
                    <a:pt x="134579" y="55140"/>
                  </a:lnTo>
                  <a:lnTo>
                    <a:pt x="139969" y="58738"/>
                  </a:lnTo>
                  <a:lnTo>
                    <a:pt x="144131" y="62157"/>
                  </a:lnTo>
                  <a:lnTo>
                    <a:pt x="146212" y="64277"/>
                  </a:lnTo>
                  <a:lnTo>
                    <a:pt x="148450" y="66163"/>
                  </a:lnTo>
                  <a:lnTo>
                    <a:pt x="151313" y="67673"/>
                  </a:lnTo>
                  <a:lnTo>
                    <a:pt x="154005" y="69394"/>
                  </a:lnTo>
                  <a:lnTo>
                    <a:pt x="155358" y="73431"/>
                  </a:lnTo>
                  <a:lnTo>
                    <a:pt x="154615" y="74878"/>
                  </a:lnTo>
                  <a:lnTo>
                    <a:pt x="153074" y="75598"/>
                  </a:lnTo>
                  <a:lnTo>
                    <a:pt x="151642" y="75653"/>
                  </a:lnTo>
                  <a:lnTo>
                    <a:pt x="150304" y="76138"/>
                  </a:lnTo>
                  <a:lnTo>
                    <a:pt x="145837" y="73533"/>
                  </a:lnTo>
                  <a:lnTo>
                    <a:pt x="144773" y="73149"/>
                  </a:lnTo>
                  <a:lnTo>
                    <a:pt x="143584" y="73314"/>
                  </a:lnTo>
                  <a:lnTo>
                    <a:pt x="142919" y="72734"/>
                  </a:lnTo>
                  <a:lnTo>
                    <a:pt x="142449" y="71906"/>
                  </a:lnTo>
                  <a:lnTo>
                    <a:pt x="139719" y="70935"/>
                  </a:lnTo>
                  <a:lnTo>
                    <a:pt x="137184" y="69386"/>
                  </a:lnTo>
                  <a:lnTo>
                    <a:pt x="136449" y="68330"/>
                  </a:lnTo>
                  <a:lnTo>
                    <a:pt x="136019" y="67016"/>
                  </a:lnTo>
                  <a:lnTo>
                    <a:pt x="135408" y="66265"/>
                  </a:lnTo>
                  <a:lnTo>
                    <a:pt x="131833" y="65123"/>
                  </a:lnTo>
                  <a:lnTo>
                    <a:pt x="129423" y="63847"/>
                  </a:lnTo>
                  <a:lnTo>
                    <a:pt x="127671" y="62056"/>
                  </a:lnTo>
                  <a:lnTo>
                    <a:pt x="124956" y="60804"/>
                  </a:lnTo>
                  <a:lnTo>
                    <a:pt x="120724" y="58238"/>
                  </a:lnTo>
                  <a:lnTo>
                    <a:pt x="118557" y="57417"/>
                  </a:lnTo>
                  <a:lnTo>
                    <a:pt x="116655" y="56134"/>
                  </a:lnTo>
                  <a:lnTo>
                    <a:pt x="111570" y="51478"/>
                  </a:lnTo>
                  <a:lnTo>
                    <a:pt x="109755" y="50610"/>
                  </a:lnTo>
                  <a:lnTo>
                    <a:pt x="108175" y="48545"/>
                  </a:lnTo>
                  <a:lnTo>
                    <a:pt x="103786" y="43639"/>
                  </a:lnTo>
                  <a:lnTo>
                    <a:pt x="101666" y="41629"/>
                  </a:lnTo>
                  <a:lnTo>
                    <a:pt x="99366" y="39837"/>
                  </a:lnTo>
                  <a:lnTo>
                    <a:pt x="97605" y="37741"/>
                  </a:lnTo>
                  <a:lnTo>
                    <a:pt x="96252" y="35253"/>
                  </a:lnTo>
                  <a:lnTo>
                    <a:pt x="93107" y="31693"/>
                  </a:lnTo>
                  <a:lnTo>
                    <a:pt x="92724" y="30175"/>
                  </a:lnTo>
                  <a:lnTo>
                    <a:pt x="92856" y="28618"/>
                  </a:lnTo>
                  <a:lnTo>
                    <a:pt x="92098" y="27617"/>
                  </a:lnTo>
                  <a:lnTo>
                    <a:pt x="90815" y="27007"/>
                  </a:lnTo>
                  <a:lnTo>
                    <a:pt x="90204" y="25959"/>
                  </a:lnTo>
                  <a:lnTo>
                    <a:pt x="90275" y="24542"/>
                  </a:lnTo>
                  <a:lnTo>
                    <a:pt x="90697" y="23815"/>
                  </a:lnTo>
                  <a:lnTo>
                    <a:pt x="93834" y="26225"/>
                  </a:lnTo>
                  <a:close/>
                  <a:moveTo>
                    <a:pt x="145313" y="36770"/>
                  </a:moveTo>
                  <a:lnTo>
                    <a:pt x="144147" y="36997"/>
                  </a:lnTo>
                  <a:lnTo>
                    <a:pt x="145555" y="34861"/>
                  </a:lnTo>
                  <a:lnTo>
                    <a:pt x="145602" y="33555"/>
                  </a:lnTo>
                  <a:lnTo>
                    <a:pt x="146166" y="30973"/>
                  </a:lnTo>
                  <a:lnTo>
                    <a:pt x="146095" y="30112"/>
                  </a:lnTo>
                  <a:lnTo>
                    <a:pt x="147026" y="30222"/>
                  </a:lnTo>
                  <a:lnTo>
                    <a:pt x="148035" y="30965"/>
                  </a:lnTo>
                  <a:lnTo>
                    <a:pt x="146878" y="31607"/>
                  </a:lnTo>
                  <a:lnTo>
                    <a:pt x="146486" y="32726"/>
                  </a:lnTo>
                  <a:lnTo>
                    <a:pt x="146533" y="34118"/>
                  </a:lnTo>
                  <a:lnTo>
                    <a:pt x="146979" y="34377"/>
                  </a:lnTo>
                  <a:lnTo>
                    <a:pt x="146236" y="35902"/>
                  </a:lnTo>
                  <a:lnTo>
                    <a:pt x="145313" y="36770"/>
                  </a:lnTo>
                  <a:close/>
                  <a:moveTo>
                    <a:pt x="164065" y="47567"/>
                  </a:moveTo>
                  <a:lnTo>
                    <a:pt x="162869" y="47754"/>
                  </a:lnTo>
                  <a:lnTo>
                    <a:pt x="161265" y="46064"/>
                  </a:lnTo>
                  <a:lnTo>
                    <a:pt x="158206" y="45220"/>
                  </a:lnTo>
                  <a:lnTo>
                    <a:pt x="156860" y="43741"/>
                  </a:lnTo>
                  <a:lnTo>
                    <a:pt x="155984" y="41997"/>
                  </a:lnTo>
                  <a:lnTo>
                    <a:pt x="157721" y="41566"/>
                  </a:lnTo>
                  <a:lnTo>
                    <a:pt x="159426" y="39219"/>
                  </a:lnTo>
                  <a:lnTo>
                    <a:pt x="158268" y="38351"/>
                  </a:lnTo>
                  <a:lnTo>
                    <a:pt x="156265" y="38194"/>
                  </a:lnTo>
                  <a:lnTo>
                    <a:pt x="156493" y="37279"/>
                  </a:lnTo>
                  <a:lnTo>
                    <a:pt x="159747" y="36192"/>
                  </a:lnTo>
                  <a:lnTo>
                    <a:pt x="161179" y="36825"/>
                  </a:lnTo>
                  <a:lnTo>
                    <a:pt x="161812" y="37568"/>
                  </a:lnTo>
                  <a:lnTo>
                    <a:pt x="161718" y="41285"/>
                  </a:lnTo>
                  <a:lnTo>
                    <a:pt x="163189" y="42466"/>
                  </a:lnTo>
                  <a:lnTo>
                    <a:pt x="164715" y="45110"/>
                  </a:lnTo>
                  <a:lnTo>
                    <a:pt x="164715" y="45853"/>
                  </a:lnTo>
                  <a:lnTo>
                    <a:pt x="164065" y="47567"/>
                  </a:lnTo>
                  <a:close/>
                  <a:moveTo>
                    <a:pt x="177467" y="53873"/>
                  </a:moveTo>
                  <a:lnTo>
                    <a:pt x="178492" y="54310"/>
                  </a:lnTo>
                  <a:lnTo>
                    <a:pt x="180283" y="54232"/>
                  </a:lnTo>
                  <a:lnTo>
                    <a:pt x="179876" y="58238"/>
                  </a:lnTo>
                  <a:lnTo>
                    <a:pt x="177365" y="58879"/>
                  </a:lnTo>
                  <a:lnTo>
                    <a:pt x="176505" y="58848"/>
                  </a:lnTo>
                  <a:lnTo>
                    <a:pt x="175941" y="58003"/>
                  </a:lnTo>
                  <a:lnTo>
                    <a:pt x="174502" y="57448"/>
                  </a:lnTo>
                  <a:lnTo>
                    <a:pt x="174572" y="56079"/>
                  </a:lnTo>
                  <a:lnTo>
                    <a:pt x="173180" y="53004"/>
                  </a:lnTo>
                  <a:lnTo>
                    <a:pt x="175605" y="52535"/>
                  </a:lnTo>
                  <a:lnTo>
                    <a:pt x="176982" y="51713"/>
                  </a:lnTo>
                  <a:lnTo>
                    <a:pt x="176903" y="52464"/>
                  </a:lnTo>
                  <a:lnTo>
                    <a:pt x="177115" y="53332"/>
                  </a:lnTo>
                  <a:lnTo>
                    <a:pt x="177467" y="53873"/>
                  </a:lnTo>
                  <a:close/>
                  <a:moveTo>
                    <a:pt x="167218" y="81974"/>
                  </a:moveTo>
                  <a:lnTo>
                    <a:pt x="166522" y="82866"/>
                  </a:lnTo>
                  <a:lnTo>
                    <a:pt x="165662" y="82686"/>
                  </a:lnTo>
                  <a:lnTo>
                    <a:pt x="165004" y="82349"/>
                  </a:lnTo>
                  <a:lnTo>
                    <a:pt x="164527" y="81865"/>
                  </a:lnTo>
                  <a:lnTo>
                    <a:pt x="165004" y="80042"/>
                  </a:lnTo>
                  <a:lnTo>
                    <a:pt x="166890" y="80934"/>
                  </a:lnTo>
                  <a:lnTo>
                    <a:pt x="167218" y="8197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7" name="Freeform: Shape 736">
              <a:extLst>
                <a:ext uri="{FF2B5EF4-FFF2-40B4-BE49-F238E27FC236}">
                  <a16:creationId xmlns:a16="http://schemas.microsoft.com/office/drawing/2014/main" id="{29627352-9F51-E212-182B-16802E71A807}"/>
                </a:ext>
              </a:extLst>
            </p:cNvPr>
            <p:cNvSpPr>
              <a:spLocks/>
            </p:cNvSpPr>
            <p:nvPr/>
          </p:nvSpPr>
          <p:spPr>
            <a:xfrm>
              <a:off x="7254496" y="4120485"/>
              <a:ext cx="346898" cy="271246"/>
            </a:xfrm>
            <a:custGeom>
              <a:avLst/>
              <a:gdLst>
                <a:gd name="connsiteX0" fmla="*/ 325291 w 346898"/>
                <a:gd name="connsiteY0" fmla="*/ 12400 h 271246"/>
                <a:gd name="connsiteX1" fmla="*/ 327700 w 346898"/>
                <a:gd name="connsiteY1" fmla="*/ 26076 h 271246"/>
                <a:gd name="connsiteX2" fmla="*/ 329531 w 346898"/>
                <a:gd name="connsiteY2" fmla="*/ 37772 h 271246"/>
                <a:gd name="connsiteX3" fmla="*/ 329656 w 346898"/>
                <a:gd name="connsiteY3" fmla="*/ 45204 h 271246"/>
                <a:gd name="connsiteX4" fmla="*/ 329742 w 346898"/>
                <a:gd name="connsiteY4" fmla="*/ 47144 h 271246"/>
                <a:gd name="connsiteX5" fmla="*/ 330493 w 346898"/>
                <a:gd name="connsiteY5" fmla="*/ 48450 h 271246"/>
                <a:gd name="connsiteX6" fmla="*/ 332199 w 346898"/>
                <a:gd name="connsiteY6" fmla="*/ 49765 h 271246"/>
                <a:gd name="connsiteX7" fmla="*/ 339083 w 346898"/>
                <a:gd name="connsiteY7" fmla="*/ 60467 h 271246"/>
                <a:gd name="connsiteX8" fmla="*/ 337612 w 346898"/>
                <a:gd name="connsiteY8" fmla="*/ 62322 h 271246"/>
                <a:gd name="connsiteX9" fmla="*/ 338645 w 346898"/>
                <a:gd name="connsiteY9" fmla="*/ 65631 h 271246"/>
                <a:gd name="connsiteX10" fmla="*/ 340429 w 346898"/>
                <a:gd name="connsiteY10" fmla="*/ 67047 h 271246"/>
                <a:gd name="connsiteX11" fmla="*/ 346156 w 346898"/>
                <a:gd name="connsiteY11" fmla="*/ 73400 h 271246"/>
                <a:gd name="connsiteX12" fmla="*/ 346899 w 346898"/>
                <a:gd name="connsiteY12" fmla="*/ 74651 h 271246"/>
                <a:gd name="connsiteX13" fmla="*/ 346586 w 346898"/>
                <a:gd name="connsiteY13" fmla="*/ 75653 h 271246"/>
                <a:gd name="connsiteX14" fmla="*/ 342572 w 346898"/>
                <a:gd name="connsiteY14" fmla="*/ 83108 h 271246"/>
                <a:gd name="connsiteX15" fmla="*/ 341892 w 346898"/>
                <a:gd name="connsiteY15" fmla="*/ 84931 h 271246"/>
                <a:gd name="connsiteX16" fmla="*/ 341094 w 346898"/>
                <a:gd name="connsiteY16" fmla="*/ 94406 h 271246"/>
                <a:gd name="connsiteX17" fmla="*/ 340531 w 346898"/>
                <a:gd name="connsiteY17" fmla="*/ 101079 h 271246"/>
                <a:gd name="connsiteX18" fmla="*/ 339748 w 346898"/>
                <a:gd name="connsiteY18" fmla="*/ 110217 h 271246"/>
                <a:gd name="connsiteX19" fmla="*/ 338825 w 346898"/>
                <a:gd name="connsiteY19" fmla="*/ 121130 h 271246"/>
                <a:gd name="connsiteX20" fmla="*/ 338082 w 346898"/>
                <a:gd name="connsiteY20" fmla="*/ 130307 h 271246"/>
                <a:gd name="connsiteX21" fmla="*/ 337096 w 346898"/>
                <a:gd name="connsiteY21" fmla="*/ 142418 h 271246"/>
                <a:gd name="connsiteX22" fmla="*/ 336165 w 346898"/>
                <a:gd name="connsiteY22" fmla="*/ 153840 h 271246"/>
                <a:gd name="connsiteX23" fmla="*/ 330407 w 346898"/>
                <a:gd name="connsiteY23" fmla="*/ 160099 h 271246"/>
                <a:gd name="connsiteX24" fmla="*/ 320189 w 346898"/>
                <a:gd name="connsiteY24" fmla="*/ 171177 h 271246"/>
                <a:gd name="connsiteX25" fmla="*/ 311873 w 346898"/>
                <a:gd name="connsiteY25" fmla="*/ 180174 h 271246"/>
                <a:gd name="connsiteX26" fmla="*/ 307703 w 346898"/>
                <a:gd name="connsiteY26" fmla="*/ 186190 h 271246"/>
                <a:gd name="connsiteX27" fmla="*/ 299559 w 346898"/>
                <a:gd name="connsiteY27" fmla="*/ 197917 h 271246"/>
                <a:gd name="connsiteX28" fmla="*/ 295945 w 346898"/>
                <a:gd name="connsiteY28" fmla="*/ 205490 h 271246"/>
                <a:gd name="connsiteX29" fmla="*/ 293113 w 346898"/>
                <a:gd name="connsiteY29" fmla="*/ 209441 h 271246"/>
                <a:gd name="connsiteX30" fmla="*/ 291681 w 346898"/>
                <a:gd name="connsiteY30" fmla="*/ 211123 h 271246"/>
                <a:gd name="connsiteX31" fmla="*/ 292948 w 346898"/>
                <a:gd name="connsiteY31" fmla="*/ 216662 h 271246"/>
                <a:gd name="connsiteX32" fmla="*/ 295154 w 346898"/>
                <a:gd name="connsiteY32" fmla="*/ 226332 h 271246"/>
                <a:gd name="connsiteX33" fmla="*/ 291212 w 346898"/>
                <a:gd name="connsiteY33" fmla="*/ 226395 h 271246"/>
                <a:gd name="connsiteX34" fmla="*/ 288951 w 346898"/>
                <a:gd name="connsiteY34" fmla="*/ 227083 h 271246"/>
                <a:gd name="connsiteX35" fmla="*/ 286095 w 346898"/>
                <a:gd name="connsiteY35" fmla="*/ 229281 h 271246"/>
                <a:gd name="connsiteX36" fmla="*/ 282903 w 346898"/>
                <a:gd name="connsiteY36" fmla="*/ 230150 h 271246"/>
                <a:gd name="connsiteX37" fmla="*/ 279023 w 346898"/>
                <a:gd name="connsiteY37" fmla="*/ 232067 h 271246"/>
                <a:gd name="connsiteX38" fmla="*/ 276566 w 346898"/>
                <a:gd name="connsiteY38" fmla="*/ 233600 h 271246"/>
                <a:gd name="connsiteX39" fmla="*/ 274258 w 346898"/>
                <a:gd name="connsiteY39" fmla="*/ 234813 h 271246"/>
                <a:gd name="connsiteX40" fmla="*/ 271082 w 346898"/>
                <a:gd name="connsiteY40" fmla="*/ 237778 h 271246"/>
                <a:gd name="connsiteX41" fmla="*/ 270049 w 346898"/>
                <a:gd name="connsiteY41" fmla="*/ 240031 h 271246"/>
                <a:gd name="connsiteX42" fmla="*/ 266888 w 346898"/>
                <a:gd name="connsiteY42" fmla="*/ 240477 h 271246"/>
                <a:gd name="connsiteX43" fmla="*/ 262468 w 346898"/>
                <a:gd name="connsiteY43" fmla="*/ 240109 h 271246"/>
                <a:gd name="connsiteX44" fmla="*/ 259660 w 346898"/>
                <a:gd name="connsiteY44" fmla="*/ 237832 h 271246"/>
                <a:gd name="connsiteX45" fmla="*/ 253151 w 346898"/>
                <a:gd name="connsiteY45" fmla="*/ 235462 h 271246"/>
                <a:gd name="connsiteX46" fmla="*/ 248926 w 346898"/>
                <a:gd name="connsiteY46" fmla="*/ 234500 h 271246"/>
                <a:gd name="connsiteX47" fmla="*/ 246970 w 346898"/>
                <a:gd name="connsiteY47" fmla="*/ 234210 h 271246"/>
                <a:gd name="connsiteX48" fmla="*/ 237027 w 346898"/>
                <a:gd name="connsiteY48" fmla="*/ 233803 h 271246"/>
                <a:gd name="connsiteX49" fmla="*/ 226418 w 346898"/>
                <a:gd name="connsiteY49" fmla="*/ 234734 h 271246"/>
                <a:gd name="connsiteX50" fmla="*/ 221012 w 346898"/>
                <a:gd name="connsiteY50" fmla="*/ 235838 h 271246"/>
                <a:gd name="connsiteX51" fmla="*/ 220026 w 346898"/>
                <a:gd name="connsiteY51" fmla="*/ 236080 h 271246"/>
                <a:gd name="connsiteX52" fmla="*/ 216959 w 346898"/>
                <a:gd name="connsiteY52" fmla="*/ 237512 h 271246"/>
                <a:gd name="connsiteX53" fmla="*/ 214417 w 346898"/>
                <a:gd name="connsiteY53" fmla="*/ 239100 h 271246"/>
                <a:gd name="connsiteX54" fmla="*/ 207540 w 346898"/>
                <a:gd name="connsiteY54" fmla="*/ 246368 h 271246"/>
                <a:gd name="connsiteX55" fmla="*/ 198433 w 346898"/>
                <a:gd name="connsiteY55" fmla="*/ 246125 h 271246"/>
                <a:gd name="connsiteX56" fmla="*/ 193082 w 346898"/>
                <a:gd name="connsiteY56" fmla="*/ 245319 h 271246"/>
                <a:gd name="connsiteX57" fmla="*/ 188537 w 346898"/>
                <a:gd name="connsiteY57" fmla="*/ 244185 h 271246"/>
                <a:gd name="connsiteX58" fmla="*/ 182067 w 346898"/>
                <a:gd name="connsiteY58" fmla="*/ 240790 h 271246"/>
                <a:gd name="connsiteX59" fmla="*/ 174142 w 346898"/>
                <a:gd name="connsiteY59" fmla="*/ 235603 h 271246"/>
                <a:gd name="connsiteX60" fmla="*/ 171083 w 346898"/>
                <a:gd name="connsiteY60" fmla="*/ 234899 h 271246"/>
                <a:gd name="connsiteX61" fmla="*/ 168337 w 346898"/>
                <a:gd name="connsiteY61" fmla="*/ 234492 h 271246"/>
                <a:gd name="connsiteX62" fmla="*/ 167421 w 346898"/>
                <a:gd name="connsiteY62" fmla="*/ 234562 h 271246"/>
                <a:gd name="connsiteX63" fmla="*/ 157955 w 346898"/>
                <a:gd name="connsiteY63" fmla="*/ 239726 h 271246"/>
                <a:gd name="connsiteX64" fmla="*/ 156132 w 346898"/>
                <a:gd name="connsiteY64" fmla="*/ 239616 h 271246"/>
                <a:gd name="connsiteX65" fmla="*/ 153903 w 346898"/>
                <a:gd name="connsiteY65" fmla="*/ 240195 h 271246"/>
                <a:gd name="connsiteX66" fmla="*/ 152432 w 346898"/>
                <a:gd name="connsiteY66" fmla="*/ 241478 h 271246"/>
                <a:gd name="connsiteX67" fmla="*/ 151344 w 346898"/>
                <a:gd name="connsiteY67" fmla="*/ 242120 h 271246"/>
                <a:gd name="connsiteX68" fmla="*/ 150210 w 346898"/>
                <a:gd name="connsiteY68" fmla="*/ 242229 h 271246"/>
                <a:gd name="connsiteX69" fmla="*/ 148716 w 346898"/>
                <a:gd name="connsiteY69" fmla="*/ 241948 h 271246"/>
                <a:gd name="connsiteX70" fmla="*/ 147260 w 346898"/>
                <a:gd name="connsiteY70" fmla="*/ 241158 h 271246"/>
                <a:gd name="connsiteX71" fmla="*/ 145805 w 346898"/>
                <a:gd name="connsiteY71" fmla="*/ 239718 h 271246"/>
                <a:gd name="connsiteX72" fmla="*/ 141901 w 346898"/>
                <a:gd name="connsiteY72" fmla="*/ 233968 h 271246"/>
                <a:gd name="connsiteX73" fmla="*/ 141096 w 346898"/>
                <a:gd name="connsiteY73" fmla="*/ 232959 h 271246"/>
                <a:gd name="connsiteX74" fmla="*/ 139429 w 346898"/>
                <a:gd name="connsiteY74" fmla="*/ 231253 h 271246"/>
                <a:gd name="connsiteX75" fmla="*/ 136628 w 346898"/>
                <a:gd name="connsiteY75" fmla="*/ 228593 h 271246"/>
                <a:gd name="connsiteX76" fmla="*/ 134727 w 346898"/>
                <a:gd name="connsiteY76" fmla="*/ 227357 h 271246"/>
                <a:gd name="connsiteX77" fmla="*/ 133569 w 346898"/>
                <a:gd name="connsiteY77" fmla="*/ 227036 h 271246"/>
                <a:gd name="connsiteX78" fmla="*/ 132193 w 346898"/>
                <a:gd name="connsiteY78" fmla="*/ 227247 h 271246"/>
                <a:gd name="connsiteX79" fmla="*/ 124588 w 346898"/>
                <a:gd name="connsiteY79" fmla="*/ 224963 h 271246"/>
                <a:gd name="connsiteX80" fmla="*/ 116991 w 346898"/>
                <a:gd name="connsiteY80" fmla="*/ 222546 h 271246"/>
                <a:gd name="connsiteX81" fmla="*/ 115317 w 346898"/>
                <a:gd name="connsiteY81" fmla="*/ 222858 h 271246"/>
                <a:gd name="connsiteX82" fmla="*/ 114128 w 346898"/>
                <a:gd name="connsiteY82" fmla="*/ 223359 h 271246"/>
                <a:gd name="connsiteX83" fmla="*/ 111499 w 346898"/>
                <a:gd name="connsiteY83" fmla="*/ 225143 h 271246"/>
                <a:gd name="connsiteX84" fmla="*/ 108401 w 346898"/>
                <a:gd name="connsiteY84" fmla="*/ 225471 h 271246"/>
                <a:gd name="connsiteX85" fmla="*/ 104466 w 346898"/>
                <a:gd name="connsiteY85" fmla="*/ 225331 h 271246"/>
                <a:gd name="connsiteX86" fmla="*/ 102307 w 346898"/>
                <a:gd name="connsiteY86" fmla="*/ 225088 h 271246"/>
                <a:gd name="connsiteX87" fmla="*/ 98833 w 346898"/>
                <a:gd name="connsiteY87" fmla="*/ 225683 h 271246"/>
                <a:gd name="connsiteX88" fmla="*/ 96518 w 346898"/>
                <a:gd name="connsiteY88" fmla="*/ 226395 h 271246"/>
                <a:gd name="connsiteX89" fmla="*/ 93482 w 346898"/>
                <a:gd name="connsiteY89" fmla="*/ 227607 h 271246"/>
                <a:gd name="connsiteX90" fmla="*/ 89547 w 346898"/>
                <a:gd name="connsiteY90" fmla="*/ 230901 h 271246"/>
                <a:gd name="connsiteX91" fmla="*/ 88420 w 346898"/>
                <a:gd name="connsiteY91" fmla="*/ 231323 h 271246"/>
                <a:gd name="connsiteX92" fmla="*/ 87466 w 346898"/>
                <a:gd name="connsiteY92" fmla="*/ 231871 h 271246"/>
                <a:gd name="connsiteX93" fmla="*/ 86152 w 346898"/>
                <a:gd name="connsiteY93" fmla="*/ 240884 h 271246"/>
                <a:gd name="connsiteX94" fmla="*/ 85080 w 346898"/>
                <a:gd name="connsiteY94" fmla="*/ 243591 h 271246"/>
                <a:gd name="connsiteX95" fmla="*/ 83085 w 346898"/>
                <a:gd name="connsiteY95" fmla="*/ 247166 h 271246"/>
                <a:gd name="connsiteX96" fmla="*/ 79165 w 346898"/>
                <a:gd name="connsiteY96" fmla="*/ 250577 h 271246"/>
                <a:gd name="connsiteX97" fmla="*/ 76474 w 346898"/>
                <a:gd name="connsiteY97" fmla="*/ 252642 h 271246"/>
                <a:gd name="connsiteX98" fmla="*/ 76411 w 346898"/>
                <a:gd name="connsiteY98" fmla="*/ 255427 h 271246"/>
                <a:gd name="connsiteX99" fmla="*/ 76200 w 346898"/>
                <a:gd name="connsiteY99" fmla="*/ 259981 h 271246"/>
                <a:gd name="connsiteX100" fmla="*/ 76161 w 346898"/>
                <a:gd name="connsiteY100" fmla="*/ 263102 h 271246"/>
                <a:gd name="connsiteX101" fmla="*/ 76341 w 346898"/>
                <a:gd name="connsiteY101" fmla="*/ 265136 h 271246"/>
                <a:gd name="connsiteX102" fmla="*/ 75887 w 346898"/>
                <a:gd name="connsiteY102" fmla="*/ 266106 h 271246"/>
                <a:gd name="connsiteX103" fmla="*/ 75707 w 346898"/>
                <a:gd name="connsiteY103" fmla="*/ 266991 h 271246"/>
                <a:gd name="connsiteX104" fmla="*/ 75848 w 346898"/>
                <a:gd name="connsiteY104" fmla="*/ 268313 h 271246"/>
                <a:gd name="connsiteX105" fmla="*/ 76490 w 346898"/>
                <a:gd name="connsiteY105" fmla="*/ 268946 h 271246"/>
                <a:gd name="connsiteX106" fmla="*/ 76865 w 346898"/>
                <a:gd name="connsiteY106" fmla="*/ 269776 h 271246"/>
                <a:gd name="connsiteX107" fmla="*/ 76615 w 346898"/>
                <a:gd name="connsiteY107" fmla="*/ 270448 h 271246"/>
                <a:gd name="connsiteX108" fmla="*/ 75347 w 346898"/>
                <a:gd name="connsiteY108" fmla="*/ 271247 h 271246"/>
                <a:gd name="connsiteX109" fmla="*/ 73947 w 346898"/>
                <a:gd name="connsiteY109" fmla="*/ 269212 h 271246"/>
                <a:gd name="connsiteX110" fmla="*/ 72148 w 346898"/>
                <a:gd name="connsiteY110" fmla="*/ 267781 h 271246"/>
                <a:gd name="connsiteX111" fmla="*/ 70176 w 346898"/>
                <a:gd name="connsiteY111" fmla="*/ 267139 h 271246"/>
                <a:gd name="connsiteX112" fmla="*/ 68838 w 346898"/>
                <a:gd name="connsiteY112" fmla="*/ 266099 h 271246"/>
                <a:gd name="connsiteX113" fmla="*/ 68150 w 346898"/>
                <a:gd name="connsiteY113" fmla="*/ 264659 h 271246"/>
                <a:gd name="connsiteX114" fmla="*/ 65560 w 346898"/>
                <a:gd name="connsiteY114" fmla="*/ 261843 h 271246"/>
                <a:gd name="connsiteX115" fmla="*/ 59599 w 346898"/>
                <a:gd name="connsiteY115" fmla="*/ 256265 h 271246"/>
                <a:gd name="connsiteX116" fmla="*/ 58989 w 346898"/>
                <a:gd name="connsiteY116" fmla="*/ 256132 h 271246"/>
                <a:gd name="connsiteX117" fmla="*/ 57995 w 346898"/>
                <a:gd name="connsiteY117" fmla="*/ 255912 h 271246"/>
                <a:gd name="connsiteX118" fmla="*/ 56313 w 346898"/>
                <a:gd name="connsiteY118" fmla="*/ 256578 h 271246"/>
                <a:gd name="connsiteX119" fmla="*/ 55280 w 346898"/>
                <a:gd name="connsiteY119" fmla="*/ 257493 h 271246"/>
                <a:gd name="connsiteX120" fmla="*/ 54553 w 346898"/>
                <a:gd name="connsiteY120" fmla="*/ 257853 h 271246"/>
                <a:gd name="connsiteX121" fmla="*/ 53457 w 346898"/>
                <a:gd name="connsiteY121" fmla="*/ 257907 h 271246"/>
                <a:gd name="connsiteX122" fmla="*/ 50625 w 346898"/>
                <a:gd name="connsiteY122" fmla="*/ 258611 h 271246"/>
                <a:gd name="connsiteX123" fmla="*/ 48357 w 346898"/>
                <a:gd name="connsiteY123" fmla="*/ 259519 h 271246"/>
                <a:gd name="connsiteX124" fmla="*/ 48294 w 346898"/>
                <a:gd name="connsiteY124" fmla="*/ 260270 h 271246"/>
                <a:gd name="connsiteX125" fmla="*/ 49381 w 346898"/>
                <a:gd name="connsiteY125" fmla="*/ 264487 h 271246"/>
                <a:gd name="connsiteX126" fmla="*/ 48865 w 346898"/>
                <a:gd name="connsiteY126" fmla="*/ 266771 h 271246"/>
                <a:gd name="connsiteX127" fmla="*/ 47856 w 346898"/>
                <a:gd name="connsiteY127" fmla="*/ 265684 h 271246"/>
                <a:gd name="connsiteX128" fmla="*/ 44586 w 346898"/>
                <a:gd name="connsiteY128" fmla="*/ 261428 h 271246"/>
                <a:gd name="connsiteX129" fmla="*/ 42325 w 346898"/>
                <a:gd name="connsiteY129" fmla="*/ 258275 h 271246"/>
                <a:gd name="connsiteX130" fmla="*/ 41926 w 346898"/>
                <a:gd name="connsiteY130" fmla="*/ 257571 h 271246"/>
                <a:gd name="connsiteX131" fmla="*/ 41605 w 346898"/>
                <a:gd name="connsiteY131" fmla="*/ 256483 h 271246"/>
                <a:gd name="connsiteX132" fmla="*/ 41824 w 346898"/>
                <a:gd name="connsiteY132" fmla="*/ 256014 h 271246"/>
                <a:gd name="connsiteX133" fmla="*/ 42724 w 346898"/>
                <a:gd name="connsiteY133" fmla="*/ 255686 h 271246"/>
                <a:gd name="connsiteX134" fmla="*/ 44797 w 346898"/>
                <a:gd name="connsiteY134" fmla="*/ 255271 h 271246"/>
                <a:gd name="connsiteX135" fmla="*/ 45180 w 346898"/>
                <a:gd name="connsiteY135" fmla="*/ 254942 h 271246"/>
                <a:gd name="connsiteX136" fmla="*/ 45282 w 346898"/>
                <a:gd name="connsiteY136" fmla="*/ 254074 h 271246"/>
                <a:gd name="connsiteX137" fmla="*/ 44961 w 346898"/>
                <a:gd name="connsiteY137" fmla="*/ 252455 h 271246"/>
                <a:gd name="connsiteX138" fmla="*/ 43827 w 346898"/>
                <a:gd name="connsiteY138" fmla="*/ 250264 h 271246"/>
                <a:gd name="connsiteX139" fmla="*/ 42614 w 346898"/>
                <a:gd name="connsiteY139" fmla="*/ 248809 h 271246"/>
                <a:gd name="connsiteX140" fmla="*/ 41941 w 346898"/>
                <a:gd name="connsiteY140" fmla="*/ 248527 h 271246"/>
                <a:gd name="connsiteX141" fmla="*/ 40697 w 346898"/>
                <a:gd name="connsiteY141" fmla="*/ 248480 h 271246"/>
                <a:gd name="connsiteX142" fmla="*/ 39352 w 346898"/>
                <a:gd name="connsiteY142" fmla="*/ 248676 h 271246"/>
                <a:gd name="connsiteX143" fmla="*/ 36825 w 346898"/>
                <a:gd name="connsiteY143" fmla="*/ 250452 h 271246"/>
                <a:gd name="connsiteX144" fmla="*/ 35706 w 346898"/>
                <a:gd name="connsiteY144" fmla="*/ 250780 h 271246"/>
                <a:gd name="connsiteX145" fmla="*/ 33093 w 346898"/>
                <a:gd name="connsiteY145" fmla="*/ 250632 h 271246"/>
                <a:gd name="connsiteX146" fmla="*/ 30769 w 346898"/>
                <a:gd name="connsiteY146" fmla="*/ 250287 h 271246"/>
                <a:gd name="connsiteX147" fmla="*/ 29353 w 346898"/>
                <a:gd name="connsiteY147" fmla="*/ 249372 h 271246"/>
                <a:gd name="connsiteX148" fmla="*/ 25144 w 346898"/>
                <a:gd name="connsiteY148" fmla="*/ 245836 h 271246"/>
                <a:gd name="connsiteX149" fmla="*/ 20489 w 346898"/>
                <a:gd name="connsiteY149" fmla="*/ 242104 h 271246"/>
                <a:gd name="connsiteX150" fmla="*/ 18534 w 346898"/>
                <a:gd name="connsiteY150" fmla="*/ 241572 h 271246"/>
                <a:gd name="connsiteX151" fmla="*/ 18080 w 346898"/>
                <a:gd name="connsiteY151" fmla="*/ 241189 h 271246"/>
                <a:gd name="connsiteX152" fmla="*/ 17775 w 346898"/>
                <a:gd name="connsiteY152" fmla="*/ 238318 h 271246"/>
                <a:gd name="connsiteX153" fmla="*/ 17853 w 346898"/>
                <a:gd name="connsiteY153" fmla="*/ 234860 h 271246"/>
                <a:gd name="connsiteX154" fmla="*/ 18111 w 346898"/>
                <a:gd name="connsiteY154" fmla="*/ 233952 h 271246"/>
                <a:gd name="connsiteX155" fmla="*/ 20051 w 346898"/>
                <a:gd name="connsiteY155" fmla="*/ 234492 h 271246"/>
                <a:gd name="connsiteX156" fmla="*/ 22117 w 346898"/>
                <a:gd name="connsiteY156" fmla="*/ 234742 h 271246"/>
                <a:gd name="connsiteX157" fmla="*/ 22782 w 346898"/>
                <a:gd name="connsiteY157" fmla="*/ 234116 h 271246"/>
                <a:gd name="connsiteX158" fmla="*/ 21123 w 346898"/>
                <a:gd name="connsiteY158" fmla="*/ 232888 h 271246"/>
                <a:gd name="connsiteX159" fmla="*/ 18753 w 346898"/>
                <a:gd name="connsiteY159" fmla="*/ 231644 h 271246"/>
                <a:gd name="connsiteX160" fmla="*/ 17869 w 346898"/>
                <a:gd name="connsiteY160" fmla="*/ 229759 h 271246"/>
                <a:gd name="connsiteX161" fmla="*/ 17188 w 346898"/>
                <a:gd name="connsiteY161" fmla="*/ 229101 h 271246"/>
                <a:gd name="connsiteX162" fmla="*/ 16124 w 346898"/>
                <a:gd name="connsiteY162" fmla="*/ 228429 h 271246"/>
                <a:gd name="connsiteX163" fmla="*/ 14896 w 346898"/>
                <a:gd name="connsiteY163" fmla="*/ 228084 h 271246"/>
                <a:gd name="connsiteX164" fmla="*/ 13667 w 346898"/>
                <a:gd name="connsiteY164" fmla="*/ 227552 h 271246"/>
                <a:gd name="connsiteX165" fmla="*/ 12822 w 346898"/>
                <a:gd name="connsiteY165" fmla="*/ 227005 h 271246"/>
                <a:gd name="connsiteX166" fmla="*/ 11438 w 346898"/>
                <a:gd name="connsiteY166" fmla="*/ 226755 h 271246"/>
                <a:gd name="connsiteX167" fmla="*/ 9983 w 346898"/>
                <a:gd name="connsiteY167" fmla="*/ 226356 h 271246"/>
                <a:gd name="connsiteX168" fmla="*/ 7878 w 346898"/>
                <a:gd name="connsiteY168" fmla="*/ 223296 h 271246"/>
                <a:gd name="connsiteX169" fmla="*/ 5828 w 346898"/>
                <a:gd name="connsiteY169" fmla="*/ 220316 h 271246"/>
                <a:gd name="connsiteX170" fmla="*/ 4624 w 346898"/>
                <a:gd name="connsiteY170" fmla="*/ 217969 h 271246"/>
                <a:gd name="connsiteX171" fmla="*/ 4193 w 346898"/>
                <a:gd name="connsiteY171" fmla="*/ 216561 h 271246"/>
                <a:gd name="connsiteX172" fmla="*/ 4803 w 346898"/>
                <a:gd name="connsiteY172" fmla="*/ 214159 h 271246"/>
                <a:gd name="connsiteX173" fmla="*/ 4193 w 346898"/>
                <a:gd name="connsiteY173" fmla="*/ 213212 h 271246"/>
                <a:gd name="connsiteX174" fmla="*/ 1909 w 346898"/>
                <a:gd name="connsiteY174" fmla="*/ 210771 h 271246"/>
                <a:gd name="connsiteX175" fmla="*/ 0 w 346898"/>
                <a:gd name="connsiteY175" fmla="*/ 208502 h 271246"/>
                <a:gd name="connsiteX176" fmla="*/ 469 w 346898"/>
                <a:gd name="connsiteY176" fmla="*/ 204990 h 271246"/>
                <a:gd name="connsiteX177" fmla="*/ 860 w 346898"/>
                <a:gd name="connsiteY177" fmla="*/ 202056 h 271246"/>
                <a:gd name="connsiteX178" fmla="*/ 876 w 346898"/>
                <a:gd name="connsiteY178" fmla="*/ 200202 h 271246"/>
                <a:gd name="connsiteX179" fmla="*/ 1181 w 346898"/>
                <a:gd name="connsiteY179" fmla="*/ 199153 h 271246"/>
                <a:gd name="connsiteX180" fmla="*/ 1424 w 346898"/>
                <a:gd name="connsiteY180" fmla="*/ 197972 h 271246"/>
                <a:gd name="connsiteX181" fmla="*/ 2691 w 346898"/>
                <a:gd name="connsiteY181" fmla="*/ 197597 h 271246"/>
                <a:gd name="connsiteX182" fmla="*/ 5914 w 346898"/>
                <a:gd name="connsiteY182" fmla="*/ 197628 h 271246"/>
                <a:gd name="connsiteX183" fmla="*/ 12181 w 346898"/>
                <a:gd name="connsiteY183" fmla="*/ 198175 h 271246"/>
                <a:gd name="connsiteX184" fmla="*/ 17204 w 346898"/>
                <a:gd name="connsiteY184" fmla="*/ 197558 h 271246"/>
                <a:gd name="connsiteX185" fmla="*/ 17485 w 346898"/>
                <a:gd name="connsiteY185" fmla="*/ 197448 h 271246"/>
                <a:gd name="connsiteX186" fmla="*/ 21029 w 346898"/>
                <a:gd name="connsiteY186" fmla="*/ 194303 h 271246"/>
                <a:gd name="connsiteX187" fmla="*/ 24957 w 346898"/>
                <a:gd name="connsiteY187" fmla="*/ 191001 h 271246"/>
                <a:gd name="connsiteX188" fmla="*/ 30863 w 346898"/>
                <a:gd name="connsiteY188" fmla="*/ 190681 h 271246"/>
                <a:gd name="connsiteX189" fmla="*/ 37232 w 346898"/>
                <a:gd name="connsiteY189" fmla="*/ 190336 h 271246"/>
                <a:gd name="connsiteX190" fmla="*/ 42254 w 346898"/>
                <a:gd name="connsiteY190" fmla="*/ 190164 h 271246"/>
                <a:gd name="connsiteX191" fmla="*/ 49561 w 346898"/>
                <a:gd name="connsiteY191" fmla="*/ 189914 h 271246"/>
                <a:gd name="connsiteX192" fmla="*/ 55460 w 346898"/>
                <a:gd name="connsiteY192" fmla="*/ 189695 h 271246"/>
                <a:gd name="connsiteX193" fmla="*/ 62298 w 346898"/>
                <a:gd name="connsiteY193" fmla="*/ 189444 h 271246"/>
                <a:gd name="connsiteX194" fmla="*/ 62501 w 346898"/>
                <a:gd name="connsiteY194" fmla="*/ 187927 h 271246"/>
                <a:gd name="connsiteX195" fmla="*/ 62924 w 346898"/>
                <a:gd name="connsiteY195" fmla="*/ 187551 h 271246"/>
                <a:gd name="connsiteX196" fmla="*/ 63597 w 346898"/>
                <a:gd name="connsiteY196" fmla="*/ 187496 h 271246"/>
                <a:gd name="connsiteX197" fmla="*/ 68619 w 346898"/>
                <a:gd name="connsiteY197" fmla="*/ 188310 h 271246"/>
                <a:gd name="connsiteX198" fmla="*/ 73345 w 346898"/>
                <a:gd name="connsiteY198" fmla="*/ 189100 h 271246"/>
                <a:gd name="connsiteX199" fmla="*/ 73704 w 346898"/>
                <a:gd name="connsiteY199" fmla="*/ 186229 h 271246"/>
                <a:gd name="connsiteX200" fmla="*/ 77851 w 346898"/>
                <a:gd name="connsiteY200" fmla="*/ 182638 h 271246"/>
                <a:gd name="connsiteX201" fmla="*/ 80206 w 346898"/>
                <a:gd name="connsiteY201" fmla="*/ 181903 h 271246"/>
                <a:gd name="connsiteX202" fmla="*/ 80785 w 346898"/>
                <a:gd name="connsiteY202" fmla="*/ 181277 h 271246"/>
                <a:gd name="connsiteX203" fmla="*/ 81528 w 346898"/>
                <a:gd name="connsiteY203" fmla="*/ 180064 h 271246"/>
                <a:gd name="connsiteX204" fmla="*/ 81989 w 346898"/>
                <a:gd name="connsiteY204" fmla="*/ 178187 h 271246"/>
                <a:gd name="connsiteX205" fmla="*/ 82193 w 346898"/>
                <a:gd name="connsiteY205" fmla="*/ 176857 h 271246"/>
                <a:gd name="connsiteX206" fmla="*/ 83069 w 346898"/>
                <a:gd name="connsiteY206" fmla="*/ 175746 h 271246"/>
                <a:gd name="connsiteX207" fmla="*/ 83711 w 346898"/>
                <a:gd name="connsiteY207" fmla="*/ 173704 h 271246"/>
                <a:gd name="connsiteX208" fmla="*/ 84556 w 346898"/>
                <a:gd name="connsiteY208" fmla="*/ 170136 h 271246"/>
                <a:gd name="connsiteX209" fmla="*/ 86895 w 346898"/>
                <a:gd name="connsiteY209" fmla="*/ 166381 h 271246"/>
                <a:gd name="connsiteX210" fmla="*/ 88233 w 346898"/>
                <a:gd name="connsiteY210" fmla="*/ 161280 h 271246"/>
                <a:gd name="connsiteX211" fmla="*/ 88428 w 346898"/>
                <a:gd name="connsiteY211" fmla="*/ 156351 h 271246"/>
                <a:gd name="connsiteX212" fmla="*/ 88686 w 346898"/>
                <a:gd name="connsiteY212" fmla="*/ 152604 h 271246"/>
                <a:gd name="connsiteX213" fmla="*/ 89383 w 346898"/>
                <a:gd name="connsiteY213" fmla="*/ 151837 h 271246"/>
                <a:gd name="connsiteX214" fmla="*/ 89359 w 346898"/>
                <a:gd name="connsiteY214" fmla="*/ 145164 h 271246"/>
                <a:gd name="connsiteX215" fmla="*/ 89343 w 346898"/>
                <a:gd name="connsiteY215" fmla="*/ 138444 h 271246"/>
                <a:gd name="connsiteX216" fmla="*/ 89320 w 346898"/>
                <a:gd name="connsiteY216" fmla="*/ 132756 h 271246"/>
                <a:gd name="connsiteX217" fmla="*/ 89297 w 346898"/>
                <a:gd name="connsiteY217" fmla="*/ 125668 h 271246"/>
                <a:gd name="connsiteX218" fmla="*/ 89281 w 346898"/>
                <a:gd name="connsiteY218" fmla="*/ 119440 h 271246"/>
                <a:gd name="connsiteX219" fmla="*/ 89258 w 346898"/>
                <a:gd name="connsiteY219" fmla="*/ 112673 h 271246"/>
                <a:gd name="connsiteX220" fmla="*/ 89242 w 346898"/>
                <a:gd name="connsiteY220" fmla="*/ 106594 h 271246"/>
                <a:gd name="connsiteX221" fmla="*/ 89226 w 346898"/>
                <a:gd name="connsiteY221" fmla="*/ 102557 h 271246"/>
                <a:gd name="connsiteX222" fmla="*/ 94022 w 346898"/>
                <a:gd name="connsiteY222" fmla="*/ 101595 h 271246"/>
                <a:gd name="connsiteX223" fmla="*/ 98974 w 346898"/>
                <a:gd name="connsiteY223" fmla="*/ 100594 h 271246"/>
                <a:gd name="connsiteX224" fmla="*/ 106219 w 346898"/>
                <a:gd name="connsiteY224" fmla="*/ 99131 h 271246"/>
                <a:gd name="connsiteX225" fmla="*/ 114066 w 346898"/>
                <a:gd name="connsiteY225" fmla="*/ 97550 h 271246"/>
                <a:gd name="connsiteX226" fmla="*/ 122617 w 346898"/>
                <a:gd name="connsiteY226" fmla="*/ 95822 h 271246"/>
                <a:gd name="connsiteX227" fmla="*/ 124557 w 346898"/>
                <a:gd name="connsiteY227" fmla="*/ 94781 h 271246"/>
                <a:gd name="connsiteX228" fmla="*/ 131011 w 346898"/>
                <a:gd name="connsiteY228" fmla="*/ 88921 h 271246"/>
                <a:gd name="connsiteX229" fmla="*/ 133929 w 346898"/>
                <a:gd name="connsiteY229" fmla="*/ 86269 h 271246"/>
                <a:gd name="connsiteX230" fmla="*/ 139719 w 346898"/>
                <a:gd name="connsiteY230" fmla="*/ 81012 h 271246"/>
                <a:gd name="connsiteX231" fmla="*/ 144186 w 346898"/>
                <a:gd name="connsiteY231" fmla="*/ 76936 h 271246"/>
                <a:gd name="connsiteX232" fmla="*/ 149866 w 346898"/>
                <a:gd name="connsiteY232" fmla="*/ 71757 h 271246"/>
                <a:gd name="connsiteX233" fmla="*/ 155882 w 346898"/>
                <a:gd name="connsiteY233" fmla="*/ 66538 h 271246"/>
                <a:gd name="connsiteX234" fmla="*/ 160678 w 346898"/>
                <a:gd name="connsiteY234" fmla="*/ 62361 h 271246"/>
                <a:gd name="connsiteX235" fmla="*/ 168219 w 346898"/>
                <a:gd name="connsiteY235" fmla="*/ 57627 h 271246"/>
                <a:gd name="connsiteX236" fmla="*/ 179587 w 346898"/>
                <a:gd name="connsiteY236" fmla="*/ 50485 h 271246"/>
                <a:gd name="connsiteX237" fmla="*/ 190954 w 346898"/>
                <a:gd name="connsiteY237" fmla="*/ 43319 h 271246"/>
                <a:gd name="connsiteX238" fmla="*/ 202330 w 346898"/>
                <a:gd name="connsiteY238" fmla="*/ 36137 h 271246"/>
                <a:gd name="connsiteX239" fmla="*/ 213697 w 346898"/>
                <a:gd name="connsiteY239" fmla="*/ 28939 h 271246"/>
                <a:gd name="connsiteX240" fmla="*/ 225064 w 346898"/>
                <a:gd name="connsiteY240" fmla="*/ 21734 h 271246"/>
                <a:gd name="connsiteX241" fmla="*/ 236432 w 346898"/>
                <a:gd name="connsiteY241" fmla="*/ 14505 h 271246"/>
                <a:gd name="connsiteX242" fmla="*/ 247807 w 346898"/>
                <a:gd name="connsiteY242" fmla="*/ 7260 h 271246"/>
                <a:gd name="connsiteX243" fmla="*/ 259175 w 346898"/>
                <a:gd name="connsiteY243" fmla="*/ 0 h 271246"/>
                <a:gd name="connsiteX244" fmla="*/ 270613 w 346898"/>
                <a:gd name="connsiteY244" fmla="*/ 2770 h 271246"/>
                <a:gd name="connsiteX245" fmla="*/ 281479 w 346898"/>
                <a:gd name="connsiteY245" fmla="*/ 5390 h 271246"/>
                <a:gd name="connsiteX246" fmla="*/ 292409 w 346898"/>
                <a:gd name="connsiteY246" fmla="*/ 8027 h 271246"/>
                <a:gd name="connsiteX247" fmla="*/ 294982 w 346898"/>
                <a:gd name="connsiteY247" fmla="*/ 9474 h 271246"/>
                <a:gd name="connsiteX248" fmla="*/ 300780 w 346898"/>
                <a:gd name="connsiteY248" fmla="*/ 14630 h 271246"/>
                <a:gd name="connsiteX249" fmla="*/ 308204 w 346898"/>
                <a:gd name="connsiteY249" fmla="*/ 21217 h 271246"/>
                <a:gd name="connsiteX250" fmla="*/ 308525 w 346898"/>
                <a:gd name="connsiteY250" fmla="*/ 21311 h 271246"/>
                <a:gd name="connsiteX251" fmla="*/ 308861 w 346898"/>
                <a:gd name="connsiteY251" fmla="*/ 21342 h 271246"/>
                <a:gd name="connsiteX252" fmla="*/ 315996 w 346898"/>
                <a:gd name="connsiteY252" fmla="*/ 17462 h 271246"/>
                <a:gd name="connsiteX253" fmla="*/ 325291 w 346898"/>
                <a:gd name="connsiteY253" fmla="*/ 12400 h 27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346898" h="271246">
                  <a:moveTo>
                    <a:pt x="325291" y="12400"/>
                  </a:moveTo>
                  <a:lnTo>
                    <a:pt x="327700" y="26076"/>
                  </a:lnTo>
                  <a:lnTo>
                    <a:pt x="329531" y="37772"/>
                  </a:lnTo>
                  <a:lnTo>
                    <a:pt x="329656" y="45204"/>
                  </a:lnTo>
                  <a:lnTo>
                    <a:pt x="329742" y="47144"/>
                  </a:lnTo>
                  <a:lnTo>
                    <a:pt x="330493" y="48450"/>
                  </a:lnTo>
                  <a:lnTo>
                    <a:pt x="332199" y="49765"/>
                  </a:lnTo>
                  <a:lnTo>
                    <a:pt x="339083" y="60467"/>
                  </a:lnTo>
                  <a:lnTo>
                    <a:pt x="337612" y="62322"/>
                  </a:lnTo>
                  <a:lnTo>
                    <a:pt x="338645" y="65631"/>
                  </a:lnTo>
                  <a:lnTo>
                    <a:pt x="340429" y="67047"/>
                  </a:lnTo>
                  <a:lnTo>
                    <a:pt x="346156" y="73400"/>
                  </a:lnTo>
                  <a:lnTo>
                    <a:pt x="346899" y="74651"/>
                  </a:lnTo>
                  <a:lnTo>
                    <a:pt x="346586" y="75653"/>
                  </a:lnTo>
                  <a:lnTo>
                    <a:pt x="342572" y="83108"/>
                  </a:lnTo>
                  <a:lnTo>
                    <a:pt x="341892" y="84931"/>
                  </a:lnTo>
                  <a:lnTo>
                    <a:pt x="341094" y="94406"/>
                  </a:lnTo>
                  <a:lnTo>
                    <a:pt x="340531" y="101079"/>
                  </a:lnTo>
                  <a:lnTo>
                    <a:pt x="339748" y="110217"/>
                  </a:lnTo>
                  <a:lnTo>
                    <a:pt x="338825" y="121130"/>
                  </a:lnTo>
                  <a:lnTo>
                    <a:pt x="338082" y="130307"/>
                  </a:lnTo>
                  <a:lnTo>
                    <a:pt x="337096" y="142418"/>
                  </a:lnTo>
                  <a:lnTo>
                    <a:pt x="336165" y="153840"/>
                  </a:lnTo>
                  <a:lnTo>
                    <a:pt x="330407" y="160099"/>
                  </a:lnTo>
                  <a:lnTo>
                    <a:pt x="320189" y="171177"/>
                  </a:lnTo>
                  <a:lnTo>
                    <a:pt x="311873" y="180174"/>
                  </a:lnTo>
                  <a:lnTo>
                    <a:pt x="307703" y="186190"/>
                  </a:lnTo>
                  <a:lnTo>
                    <a:pt x="299559" y="197917"/>
                  </a:lnTo>
                  <a:lnTo>
                    <a:pt x="295945" y="205490"/>
                  </a:lnTo>
                  <a:lnTo>
                    <a:pt x="293113" y="209441"/>
                  </a:lnTo>
                  <a:lnTo>
                    <a:pt x="291681" y="211123"/>
                  </a:lnTo>
                  <a:lnTo>
                    <a:pt x="292948" y="216662"/>
                  </a:lnTo>
                  <a:lnTo>
                    <a:pt x="295154" y="226332"/>
                  </a:lnTo>
                  <a:lnTo>
                    <a:pt x="291212" y="226395"/>
                  </a:lnTo>
                  <a:lnTo>
                    <a:pt x="288951" y="227083"/>
                  </a:lnTo>
                  <a:lnTo>
                    <a:pt x="286095" y="229281"/>
                  </a:lnTo>
                  <a:lnTo>
                    <a:pt x="282903" y="230150"/>
                  </a:lnTo>
                  <a:lnTo>
                    <a:pt x="279023" y="232067"/>
                  </a:lnTo>
                  <a:lnTo>
                    <a:pt x="276566" y="233600"/>
                  </a:lnTo>
                  <a:lnTo>
                    <a:pt x="274258" y="234813"/>
                  </a:lnTo>
                  <a:lnTo>
                    <a:pt x="271082" y="237778"/>
                  </a:lnTo>
                  <a:lnTo>
                    <a:pt x="270049" y="240031"/>
                  </a:lnTo>
                  <a:lnTo>
                    <a:pt x="266888" y="240477"/>
                  </a:lnTo>
                  <a:lnTo>
                    <a:pt x="262468" y="240109"/>
                  </a:lnTo>
                  <a:lnTo>
                    <a:pt x="259660" y="237832"/>
                  </a:lnTo>
                  <a:lnTo>
                    <a:pt x="253151" y="235462"/>
                  </a:lnTo>
                  <a:lnTo>
                    <a:pt x="248926" y="234500"/>
                  </a:lnTo>
                  <a:lnTo>
                    <a:pt x="246970" y="234210"/>
                  </a:lnTo>
                  <a:lnTo>
                    <a:pt x="237027" y="233803"/>
                  </a:lnTo>
                  <a:lnTo>
                    <a:pt x="226418" y="234734"/>
                  </a:lnTo>
                  <a:lnTo>
                    <a:pt x="221012" y="235838"/>
                  </a:lnTo>
                  <a:lnTo>
                    <a:pt x="220026" y="236080"/>
                  </a:lnTo>
                  <a:lnTo>
                    <a:pt x="216959" y="237512"/>
                  </a:lnTo>
                  <a:lnTo>
                    <a:pt x="214417" y="239100"/>
                  </a:lnTo>
                  <a:lnTo>
                    <a:pt x="207540" y="246368"/>
                  </a:lnTo>
                  <a:lnTo>
                    <a:pt x="198433" y="246125"/>
                  </a:lnTo>
                  <a:lnTo>
                    <a:pt x="193082" y="245319"/>
                  </a:lnTo>
                  <a:lnTo>
                    <a:pt x="188537" y="244185"/>
                  </a:lnTo>
                  <a:lnTo>
                    <a:pt x="182067" y="240790"/>
                  </a:lnTo>
                  <a:lnTo>
                    <a:pt x="174142" y="235603"/>
                  </a:lnTo>
                  <a:lnTo>
                    <a:pt x="171083" y="234899"/>
                  </a:lnTo>
                  <a:lnTo>
                    <a:pt x="168337" y="234492"/>
                  </a:lnTo>
                  <a:lnTo>
                    <a:pt x="167421" y="234562"/>
                  </a:lnTo>
                  <a:lnTo>
                    <a:pt x="157955" y="239726"/>
                  </a:lnTo>
                  <a:lnTo>
                    <a:pt x="156132" y="239616"/>
                  </a:lnTo>
                  <a:lnTo>
                    <a:pt x="153903" y="240195"/>
                  </a:lnTo>
                  <a:lnTo>
                    <a:pt x="152432" y="241478"/>
                  </a:lnTo>
                  <a:lnTo>
                    <a:pt x="151344" y="242120"/>
                  </a:lnTo>
                  <a:lnTo>
                    <a:pt x="150210" y="242229"/>
                  </a:lnTo>
                  <a:lnTo>
                    <a:pt x="148716" y="241948"/>
                  </a:lnTo>
                  <a:lnTo>
                    <a:pt x="147260" y="241158"/>
                  </a:lnTo>
                  <a:lnTo>
                    <a:pt x="145805" y="239718"/>
                  </a:lnTo>
                  <a:lnTo>
                    <a:pt x="141901" y="233968"/>
                  </a:lnTo>
                  <a:lnTo>
                    <a:pt x="141096" y="232959"/>
                  </a:lnTo>
                  <a:lnTo>
                    <a:pt x="139429" y="231253"/>
                  </a:lnTo>
                  <a:lnTo>
                    <a:pt x="136628" y="228593"/>
                  </a:lnTo>
                  <a:lnTo>
                    <a:pt x="134727" y="227357"/>
                  </a:lnTo>
                  <a:lnTo>
                    <a:pt x="133569" y="227036"/>
                  </a:lnTo>
                  <a:lnTo>
                    <a:pt x="132193" y="227247"/>
                  </a:lnTo>
                  <a:lnTo>
                    <a:pt x="124588" y="224963"/>
                  </a:lnTo>
                  <a:lnTo>
                    <a:pt x="116991" y="222546"/>
                  </a:lnTo>
                  <a:lnTo>
                    <a:pt x="115317" y="222858"/>
                  </a:lnTo>
                  <a:lnTo>
                    <a:pt x="114128" y="223359"/>
                  </a:lnTo>
                  <a:lnTo>
                    <a:pt x="111499" y="225143"/>
                  </a:lnTo>
                  <a:lnTo>
                    <a:pt x="108401" y="225471"/>
                  </a:lnTo>
                  <a:lnTo>
                    <a:pt x="104466" y="225331"/>
                  </a:lnTo>
                  <a:lnTo>
                    <a:pt x="102307" y="225088"/>
                  </a:lnTo>
                  <a:lnTo>
                    <a:pt x="98833" y="225683"/>
                  </a:lnTo>
                  <a:lnTo>
                    <a:pt x="96518" y="226395"/>
                  </a:lnTo>
                  <a:lnTo>
                    <a:pt x="93482" y="227607"/>
                  </a:lnTo>
                  <a:lnTo>
                    <a:pt x="89547" y="230901"/>
                  </a:lnTo>
                  <a:lnTo>
                    <a:pt x="88420" y="231323"/>
                  </a:lnTo>
                  <a:lnTo>
                    <a:pt x="87466" y="231871"/>
                  </a:lnTo>
                  <a:lnTo>
                    <a:pt x="86152" y="240884"/>
                  </a:lnTo>
                  <a:lnTo>
                    <a:pt x="85080" y="243591"/>
                  </a:lnTo>
                  <a:lnTo>
                    <a:pt x="83085" y="247166"/>
                  </a:lnTo>
                  <a:lnTo>
                    <a:pt x="79165" y="250577"/>
                  </a:lnTo>
                  <a:lnTo>
                    <a:pt x="76474" y="252642"/>
                  </a:lnTo>
                  <a:lnTo>
                    <a:pt x="76411" y="255427"/>
                  </a:lnTo>
                  <a:lnTo>
                    <a:pt x="76200" y="259981"/>
                  </a:lnTo>
                  <a:lnTo>
                    <a:pt x="76161" y="263102"/>
                  </a:lnTo>
                  <a:lnTo>
                    <a:pt x="76341" y="265136"/>
                  </a:lnTo>
                  <a:lnTo>
                    <a:pt x="75887" y="266106"/>
                  </a:lnTo>
                  <a:lnTo>
                    <a:pt x="75707" y="266991"/>
                  </a:lnTo>
                  <a:lnTo>
                    <a:pt x="75848" y="268313"/>
                  </a:lnTo>
                  <a:lnTo>
                    <a:pt x="76490" y="268946"/>
                  </a:lnTo>
                  <a:lnTo>
                    <a:pt x="76865" y="269776"/>
                  </a:lnTo>
                  <a:lnTo>
                    <a:pt x="76615" y="270448"/>
                  </a:lnTo>
                  <a:lnTo>
                    <a:pt x="75347" y="271247"/>
                  </a:lnTo>
                  <a:lnTo>
                    <a:pt x="73947" y="269212"/>
                  </a:lnTo>
                  <a:lnTo>
                    <a:pt x="72148" y="267781"/>
                  </a:lnTo>
                  <a:lnTo>
                    <a:pt x="70176" y="267139"/>
                  </a:lnTo>
                  <a:lnTo>
                    <a:pt x="68838" y="266099"/>
                  </a:lnTo>
                  <a:lnTo>
                    <a:pt x="68150" y="264659"/>
                  </a:lnTo>
                  <a:lnTo>
                    <a:pt x="65560" y="261843"/>
                  </a:lnTo>
                  <a:lnTo>
                    <a:pt x="59599" y="256265"/>
                  </a:lnTo>
                  <a:lnTo>
                    <a:pt x="58989" y="256132"/>
                  </a:lnTo>
                  <a:lnTo>
                    <a:pt x="57995" y="255912"/>
                  </a:lnTo>
                  <a:lnTo>
                    <a:pt x="56313" y="256578"/>
                  </a:lnTo>
                  <a:lnTo>
                    <a:pt x="55280" y="257493"/>
                  </a:lnTo>
                  <a:lnTo>
                    <a:pt x="54553" y="257853"/>
                  </a:lnTo>
                  <a:lnTo>
                    <a:pt x="53457" y="257907"/>
                  </a:lnTo>
                  <a:lnTo>
                    <a:pt x="50625" y="258611"/>
                  </a:lnTo>
                  <a:lnTo>
                    <a:pt x="48357" y="259519"/>
                  </a:lnTo>
                  <a:lnTo>
                    <a:pt x="48294" y="260270"/>
                  </a:lnTo>
                  <a:lnTo>
                    <a:pt x="49381" y="264487"/>
                  </a:lnTo>
                  <a:lnTo>
                    <a:pt x="48865" y="266771"/>
                  </a:lnTo>
                  <a:lnTo>
                    <a:pt x="47856" y="265684"/>
                  </a:lnTo>
                  <a:lnTo>
                    <a:pt x="44586" y="261428"/>
                  </a:lnTo>
                  <a:lnTo>
                    <a:pt x="42325" y="258275"/>
                  </a:lnTo>
                  <a:lnTo>
                    <a:pt x="41926" y="257571"/>
                  </a:lnTo>
                  <a:lnTo>
                    <a:pt x="41605" y="256483"/>
                  </a:lnTo>
                  <a:lnTo>
                    <a:pt x="41824" y="256014"/>
                  </a:lnTo>
                  <a:lnTo>
                    <a:pt x="42724" y="255686"/>
                  </a:lnTo>
                  <a:lnTo>
                    <a:pt x="44797" y="255271"/>
                  </a:lnTo>
                  <a:lnTo>
                    <a:pt x="45180" y="254942"/>
                  </a:lnTo>
                  <a:lnTo>
                    <a:pt x="45282" y="254074"/>
                  </a:lnTo>
                  <a:lnTo>
                    <a:pt x="44961" y="252455"/>
                  </a:lnTo>
                  <a:lnTo>
                    <a:pt x="43827" y="250264"/>
                  </a:lnTo>
                  <a:lnTo>
                    <a:pt x="42614" y="248809"/>
                  </a:lnTo>
                  <a:lnTo>
                    <a:pt x="41941" y="248527"/>
                  </a:lnTo>
                  <a:lnTo>
                    <a:pt x="40697" y="248480"/>
                  </a:lnTo>
                  <a:lnTo>
                    <a:pt x="39352" y="248676"/>
                  </a:lnTo>
                  <a:lnTo>
                    <a:pt x="36825" y="250452"/>
                  </a:lnTo>
                  <a:lnTo>
                    <a:pt x="35706" y="250780"/>
                  </a:lnTo>
                  <a:lnTo>
                    <a:pt x="33093" y="250632"/>
                  </a:lnTo>
                  <a:lnTo>
                    <a:pt x="30769" y="250287"/>
                  </a:lnTo>
                  <a:lnTo>
                    <a:pt x="29353" y="249372"/>
                  </a:lnTo>
                  <a:lnTo>
                    <a:pt x="25144" y="245836"/>
                  </a:lnTo>
                  <a:lnTo>
                    <a:pt x="20489" y="242104"/>
                  </a:lnTo>
                  <a:lnTo>
                    <a:pt x="18534" y="241572"/>
                  </a:lnTo>
                  <a:lnTo>
                    <a:pt x="18080" y="241189"/>
                  </a:lnTo>
                  <a:lnTo>
                    <a:pt x="17775" y="238318"/>
                  </a:lnTo>
                  <a:lnTo>
                    <a:pt x="17853" y="234860"/>
                  </a:lnTo>
                  <a:lnTo>
                    <a:pt x="18111" y="233952"/>
                  </a:lnTo>
                  <a:lnTo>
                    <a:pt x="20051" y="234492"/>
                  </a:lnTo>
                  <a:lnTo>
                    <a:pt x="22117" y="234742"/>
                  </a:lnTo>
                  <a:lnTo>
                    <a:pt x="22782" y="234116"/>
                  </a:lnTo>
                  <a:lnTo>
                    <a:pt x="21123" y="232888"/>
                  </a:lnTo>
                  <a:lnTo>
                    <a:pt x="18753" y="231644"/>
                  </a:lnTo>
                  <a:lnTo>
                    <a:pt x="17869" y="229759"/>
                  </a:lnTo>
                  <a:lnTo>
                    <a:pt x="17188" y="229101"/>
                  </a:lnTo>
                  <a:lnTo>
                    <a:pt x="16124" y="228429"/>
                  </a:lnTo>
                  <a:lnTo>
                    <a:pt x="14896" y="228084"/>
                  </a:lnTo>
                  <a:lnTo>
                    <a:pt x="13667" y="227552"/>
                  </a:lnTo>
                  <a:lnTo>
                    <a:pt x="12822" y="227005"/>
                  </a:lnTo>
                  <a:lnTo>
                    <a:pt x="11438" y="226755"/>
                  </a:lnTo>
                  <a:lnTo>
                    <a:pt x="9983" y="226356"/>
                  </a:lnTo>
                  <a:lnTo>
                    <a:pt x="7878" y="223296"/>
                  </a:lnTo>
                  <a:lnTo>
                    <a:pt x="5828" y="220316"/>
                  </a:lnTo>
                  <a:lnTo>
                    <a:pt x="4624" y="217969"/>
                  </a:lnTo>
                  <a:lnTo>
                    <a:pt x="4193" y="216561"/>
                  </a:lnTo>
                  <a:lnTo>
                    <a:pt x="4803" y="214159"/>
                  </a:lnTo>
                  <a:lnTo>
                    <a:pt x="4193" y="213212"/>
                  </a:lnTo>
                  <a:lnTo>
                    <a:pt x="1909" y="210771"/>
                  </a:lnTo>
                  <a:lnTo>
                    <a:pt x="0" y="208502"/>
                  </a:lnTo>
                  <a:lnTo>
                    <a:pt x="469" y="204990"/>
                  </a:lnTo>
                  <a:lnTo>
                    <a:pt x="860" y="202056"/>
                  </a:lnTo>
                  <a:lnTo>
                    <a:pt x="876" y="200202"/>
                  </a:lnTo>
                  <a:lnTo>
                    <a:pt x="1181" y="199153"/>
                  </a:lnTo>
                  <a:lnTo>
                    <a:pt x="1424" y="197972"/>
                  </a:lnTo>
                  <a:lnTo>
                    <a:pt x="2691" y="197597"/>
                  </a:lnTo>
                  <a:lnTo>
                    <a:pt x="5914" y="197628"/>
                  </a:lnTo>
                  <a:lnTo>
                    <a:pt x="12181" y="198175"/>
                  </a:lnTo>
                  <a:lnTo>
                    <a:pt x="17204" y="197558"/>
                  </a:lnTo>
                  <a:lnTo>
                    <a:pt x="17485" y="197448"/>
                  </a:lnTo>
                  <a:lnTo>
                    <a:pt x="21029" y="194303"/>
                  </a:lnTo>
                  <a:lnTo>
                    <a:pt x="24957" y="191001"/>
                  </a:lnTo>
                  <a:lnTo>
                    <a:pt x="30863" y="190681"/>
                  </a:lnTo>
                  <a:lnTo>
                    <a:pt x="37232" y="190336"/>
                  </a:lnTo>
                  <a:lnTo>
                    <a:pt x="42254" y="190164"/>
                  </a:lnTo>
                  <a:lnTo>
                    <a:pt x="49561" y="189914"/>
                  </a:lnTo>
                  <a:lnTo>
                    <a:pt x="55460" y="189695"/>
                  </a:lnTo>
                  <a:lnTo>
                    <a:pt x="62298" y="189444"/>
                  </a:lnTo>
                  <a:lnTo>
                    <a:pt x="62501" y="187927"/>
                  </a:lnTo>
                  <a:lnTo>
                    <a:pt x="62924" y="187551"/>
                  </a:lnTo>
                  <a:lnTo>
                    <a:pt x="63597" y="187496"/>
                  </a:lnTo>
                  <a:lnTo>
                    <a:pt x="68619" y="188310"/>
                  </a:lnTo>
                  <a:lnTo>
                    <a:pt x="73345" y="189100"/>
                  </a:lnTo>
                  <a:lnTo>
                    <a:pt x="73704" y="186229"/>
                  </a:lnTo>
                  <a:lnTo>
                    <a:pt x="77851" y="182638"/>
                  </a:lnTo>
                  <a:lnTo>
                    <a:pt x="80206" y="181903"/>
                  </a:lnTo>
                  <a:lnTo>
                    <a:pt x="80785" y="181277"/>
                  </a:lnTo>
                  <a:lnTo>
                    <a:pt x="81528" y="180064"/>
                  </a:lnTo>
                  <a:lnTo>
                    <a:pt x="81989" y="178187"/>
                  </a:lnTo>
                  <a:lnTo>
                    <a:pt x="82193" y="176857"/>
                  </a:lnTo>
                  <a:lnTo>
                    <a:pt x="83069" y="175746"/>
                  </a:lnTo>
                  <a:lnTo>
                    <a:pt x="83711" y="173704"/>
                  </a:lnTo>
                  <a:lnTo>
                    <a:pt x="84556" y="170136"/>
                  </a:lnTo>
                  <a:lnTo>
                    <a:pt x="86895" y="166381"/>
                  </a:lnTo>
                  <a:lnTo>
                    <a:pt x="88233" y="161280"/>
                  </a:lnTo>
                  <a:lnTo>
                    <a:pt x="88428" y="156351"/>
                  </a:lnTo>
                  <a:lnTo>
                    <a:pt x="88686" y="152604"/>
                  </a:lnTo>
                  <a:lnTo>
                    <a:pt x="89383" y="151837"/>
                  </a:lnTo>
                  <a:lnTo>
                    <a:pt x="89359" y="145164"/>
                  </a:lnTo>
                  <a:lnTo>
                    <a:pt x="89343" y="138444"/>
                  </a:lnTo>
                  <a:lnTo>
                    <a:pt x="89320" y="132756"/>
                  </a:lnTo>
                  <a:lnTo>
                    <a:pt x="89297" y="125668"/>
                  </a:lnTo>
                  <a:lnTo>
                    <a:pt x="89281" y="119440"/>
                  </a:lnTo>
                  <a:lnTo>
                    <a:pt x="89258" y="112673"/>
                  </a:lnTo>
                  <a:lnTo>
                    <a:pt x="89242" y="106594"/>
                  </a:lnTo>
                  <a:lnTo>
                    <a:pt x="89226" y="102557"/>
                  </a:lnTo>
                  <a:lnTo>
                    <a:pt x="94022" y="101595"/>
                  </a:lnTo>
                  <a:lnTo>
                    <a:pt x="98974" y="100594"/>
                  </a:lnTo>
                  <a:lnTo>
                    <a:pt x="106219" y="99131"/>
                  </a:lnTo>
                  <a:lnTo>
                    <a:pt x="114066" y="97550"/>
                  </a:lnTo>
                  <a:lnTo>
                    <a:pt x="122617" y="95822"/>
                  </a:lnTo>
                  <a:lnTo>
                    <a:pt x="124557" y="94781"/>
                  </a:lnTo>
                  <a:lnTo>
                    <a:pt x="131011" y="88921"/>
                  </a:lnTo>
                  <a:lnTo>
                    <a:pt x="133929" y="86269"/>
                  </a:lnTo>
                  <a:lnTo>
                    <a:pt x="139719" y="81012"/>
                  </a:lnTo>
                  <a:lnTo>
                    <a:pt x="144186" y="76936"/>
                  </a:lnTo>
                  <a:lnTo>
                    <a:pt x="149866" y="71757"/>
                  </a:lnTo>
                  <a:lnTo>
                    <a:pt x="155882" y="66538"/>
                  </a:lnTo>
                  <a:lnTo>
                    <a:pt x="160678" y="62361"/>
                  </a:lnTo>
                  <a:lnTo>
                    <a:pt x="168219" y="57627"/>
                  </a:lnTo>
                  <a:lnTo>
                    <a:pt x="179587" y="50485"/>
                  </a:lnTo>
                  <a:lnTo>
                    <a:pt x="190954" y="43319"/>
                  </a:lnTo>
                  <a:lnTo>
                    <a:pt x="202330" y="36137"/>
                  </a:lnTo>
                  <a:lnTo>
                    <a:pt x="213697" y="28939"/>
                  </a:lnTo>
                  <a:lnTo>
                    <a:pt x="225064" y="21734"/>
                  </a:lnTo>
                  <a:lnTo>
                    <a:pt x="236432" y="14505"/>
                  </a:lnTo>
                  <a:lnTo>
                    <a:pt x="247807" y="7260"/>
                  </a:lnTo>
                  <a:lnTo>
                    <a:pt x="259175" y="0"/>
                  </a:lnTo>
                  <a:lnTo>
                    <a:pt x="270613" y="2770"/>
                  </a:lnTo>
                  <a:lnTo>
                    <a:pt x="281479" y="5390"/>
                  </a:lnTo>
                  <a:lnTo>
                    <a:pt x="292409" y="8027"/>
                  </a:lnTo>
                  <a:lnTo>
                    <a:pt x="294982" y="9474"/>
                  </a:lnTo>
                  <a:lnTo>
                    <a:pt x="300780" y="14630"/>
                  </a:lnTo>
                  <a:lnTo>
                    <a:pt x="308204" y="21217"/>
                  </a:lnTo>
                  <a:lnTo>
                    <a:pt x="308525" y="21311"/>
                  </a:lnTo>
                  <a:lnTo>
                    <a:pt x="308861" y="21342"/>
                  </a:lnTo>
                  <a:lnTo>
                    <a:pt x="315996" y="17462"/>
                  </a:lnTo>
                  <a:lnTo>
                    <a:pt x="325291" y="1240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8" name="Freeform: Shape 737">
              <a:extLst>
                <a:ext uri="{FF2B5EF4-FFF2-40B4-BE49-F238E27FC236}">
                  <a16:creationId xmlns:a16="http://schemas.microsoft.com/office/drawing/2014/main" id="{DF723647-0676-C352-24A7-EA45A2A65965}"/>
                </a:ext>
              </a:extLst>
            </p:cNvPr>
            <p:cNvSpPr>
              <a:spLocks/>
            </p:cNvSpPr>
            <p:nvPr/>
          </p:nvSpPr>
          <p:spPr>
            <a:xfrm>
              <a:off x="10937510" y="5310695"/>
              <a:ext cx="1846" cy="2065"/>
            </a:xfrm>
            <a:custGeom>
              <a:avLst/>
              <a:gdLst>
                <a:gd name="connsiteX0" fmla="*/ 735 w 1846"/>
                <a:gd name="connsiteY0" fmla="*/ 102 h 2065"/>
                <a:gd name="connsiteX1" fmla="*/ 1173 w 1846"/>
                <a:gd name="connsiteY1" fmla="*/ 360 h 2065"/>
                <a:gd name="connsiteX2" fmla="*/ 1580 w 1846"/>
                <a:gd name="connsiteY2" fmla="*/ 509 h 2065"/>
                <a:gd name="connsiteX3" fmla="*/ 1846 w 1846"/>
                <a:gd name="connsiteY3" fmla="*/ 704 h 2065"/>
                <a:gd name="connsiteX4" fmla="*/ 1807 w 1846"/>
                <a:gd name="connsiteY4" fmla="*/ 1126 h 2065"/>
                <a:gd name="connsiteX5" fmla="*/ 1604 w 1846"/>
                <a:gd name="connsiteY5" fmla="*/ 1549 h 2065"/>
                <a:gd name="connsiteX6" fmla="*/ 1353 w 1846"/>
                <a:gd name="connsiteY6" fmla="*/ 1729 h 2065"/>
                <a:gd name="connsiteX7" fmla="*/ 1275 w 1846"/>
                <a:gd name="connsiteY7" fmla="*/ 1784 h 2065"/>
                <a:gd name="connsiteX8" fmla="*/ 1221 w 1846"/>
                <a:gd name="connsiteY8" fmla="*/ 1870 h 2065"/>
                <a:gd name="connsiteX9" fmla="*/ 1197 w 1846"/>
                <a:gd name="connsiteY9" fmla="*/ 1956 h 2065"/>
                <a:gd name="connsiteX10" fmla="*/ 1197 w 1846"/>
                <a:gd name="connsiteY10" fmla="*/ 2065 h 2065"/>
                <a:gd name="connsiteX11" fmla="*/ 1072 w 1846"/>
                <a:gd name="connsiteY11" fmla="*/ 1713 h 2065"/>
                <a:gd name="connsiteX12" fmla="*/ 837 w 1846"/>
                <a:gd name="connsiteY12" fmla="*/ 1479 h 2065"/>
                <a:gd name="connsiteX13" fmla="*/ 610 w 1846"/>
                <a:gd name="connsiteY13" fmla="*/ 1455 h 2065"/>
                <a:gd name="connsiteX14" fmla="*/ 446 w 1846"/>
                <a:gd name="connsiteY14" fmla="*/ 1729 h 2065"/>
                <a:gd name="connsiteX15" fmla="*/ 313 w 1846"/>
                <a:gd name="connsiteY15" fmla="*/ 1729 h 2065"/>
                <a:gd name="connsiteX16" fmla="*/ 266 w 1846"/>
                <a:gd name="connsiteY16" fmla="*/ 1447 h 2065"/>
                <a:gd name="connsiteX17" fmla="*/ 172 w 1846"/>
                <a:gd name="connsiteY17" fmla="*/ 1205 h 2065"/>
                <a:gd name="connsiteX18" fmla="*/ 133 w 1846"/>
                <a:gd name="connsiteY18" fmla="*/ 970 h 2065"/>
                <a:gd name="connsiteX19" fmla="*/ 227 w 1846"/>
                <a:gd name="connsiteY19" fmla="*/ 782 h 2065"/>
                <a:gd name="connsiteX20" fmla="*/ 399 w 1846"/>
                <a:gd name="connsiteY20" fmla="*/ 555 h 2065"/>
                <a:gd name="connsiteX21" fmla="*/ 407 w 1846"/>
                <a:gd name="connsiteY21" fmla="*/ 368 h 2065"/>
                <a:gd name="connsiteX22" fmla="*/ 274 w 1846"/>
                <a:gd name="connsiteY22" fmla="*/ 282 h 2065"/>
                <a:gd name="connsiteX23" fmla="*/ 0 w 1846"/>
                <a:gd name="connsiteY23" fmla="*/ 360 h 2065"/>
                <a:gd name="connsiteX24" fmla="*/ 321 w 1846"/>
                <a:gd name="connsiteY24" fmla="*/ 0 h 2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46" h="2065">
                  <a:moveTo>
                    <a:pt x="735" y="102"/>
                  </a:moveTo>
                  <a:lnTo>
                    <a:pt x="1173" y="360"/>
                  </a:lnTo>
                  <a:lnTo>
                    <a:pt x="1580" y="509"/>
                  </a:lnTo>
                  <a:lnTo>
                    <a:pt x="1846" y="704"/>
                  </a:lnTo>
                  <a:lnTo>
                    <a:pt x="1807" y="1126"/>
                  </a:lnTo>
                  <a:lnTo>
                    <a:pt x="1604" y="1549"/>
                  </a:lnTo>
                  <a:lnTo>
                    <a:pt x="1353" y="1729"/>
                  </a:lnTo>
                  <a:lnTo>
                    <a:pt x="1275" y="1784"/>
                  </a:lnTo>
                  <a:lnTo>
                    <a:pt x="1221" y="1870"/>
                  </a:lnTo>
                  <a:lnTo>
                    <a:pt x="1197" y="1956"/>
                  </a:lnTo>
                  <a:lnTo>
                    <a:pt x="1197" y="2065"/>
                  </a:lnTo>
                  <a:lnTo>
                    <a:pt x="1072" y="1713"/>
                  </a:lnTo>
                  <a:lnTo>
                    <a:pt x="837" y="1479"/>
                  </a:lnTo>
                  <a:lnTo>
                    <a:pt x="610" y="1455"/>
                  </a:lnTo>
                  <a:lnTo>
                    <a:pt x="446" y="1729"/>
                  </a:lnTo>
                  <a:lnTo>
                    <a:pt x="313" y="1729"/>
                  </a:lnTo>
                  <a:lnTo>
                    <a:pt x="266" y="1447"/>
                  </a:lnTo>
                  <a:lnTo>
                    <a:pt x="172" y="1205"/>
                  </a:lnTo>
                  <a:lnTo>
                    <a:pt x="133" y="970"/>
                  </a:lnTo>
                  <a:lnTo>
                    <a:pt x="227" y="782"/>
                  </a:lnTo>
                  <a:lnTo>
                    <a:pt x="399" y="555"/>
                  </a:lnTo>
                  <a:lnTo>
                    <a:pt x="407" y="368"/>
                  </a:lnTo>
                  <a:lnTo>
                    <a:pt x="274" y="282"/>
                  </a:lnTo>
                  <a:lnTo>
                    <a:pt x="0" y="360"/>
                  </a:lnTo>
                  <a:lnTo>
                    <a:pt x="321"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9" name="Freeform: Shape 738">
              <a:extLst>
                <a:ext uri="{FF2B5EF4-FFF2-40B4-BE49-F238E27FC236}">
                  <a16:creationId xmlns:a16="http://schemas.microsoft.com/office/drawing/2014/main" id="{1F0C48C3-C1FC-2506-A136-07D3850B7B84}"/>
                </a:ext>
              </a:extLst>
            </p:cNvPr>
            <p:cNvSpPr>
              <a:spLocks/>
            </p:cNvSpPr>
            <p:nvPr/>
          </p:nvSpPr>
          <p:spPr>
            <a:xfrm>
              <a:off x="7309917" y="4343030"/>
              <a:ext cx="262163" cy="212226"/>
            </a:xfrm>
            <a:custGeom>
              <a:avLst/>
              <a:gdLst>
                <a:gd name="connsiteX0" fmla="*/ 239733 w 262163"/>
                <a:gd name="connsiteY0" fmla="*/ 3786 h 212226"/>
                <a:gd name="connsiteX1" fmla="*/ 243184 w 262163"/>
                <a:gd name="connsiteY1" fmla="*/ 8613 h 212226"/>
                <a:gd name="connsiteX2" fmla="*/ 246892 w 262163"/>
                <a:gd name="connsiteY2" fmla="*/ 13800 h 212226"/>
                <a:gd name="connsiteX3" fmla="*/ 249779 w 262163"/>
                <a:gd name="connsiteY3" fmla="*/ 17830 h 212226"/>
                <a:gd name="connsiteX4" fmla="*/ 251891 w 262163"/>
                <a:gd name="connsiteY4" fmla="*/ 28258 h 212226"/>
                <a:gd name="connsiteX5" fmla="*/ 252118 w 262163"/>
                <a:gd name="connsiteY5" fmla="*/ 30238 h 212226"/>
                <a:gd name="connsiteX6" fmla="*/ 252282 w 262163"/>
                <a:gd name="connsiteY6" fmla="*/ 31129 h 212226"/>
                <a:gd name="connsiteX7" fmla="*/ 252446 w 262163"/>
                <a:gd name="connsiteY7" fmla="*/ 31951 h 212226"/>
                <a:gd name="connsiteX8" fmla="*/ 252720 w 262163"/>
                <a:gd name="connsiteY8" fmla="*/ 33367 h 212226"/>
                <a:gd name="connsiteX9" fmla="*/ 254379 w 262163"/>
                <a:gd name="connsiteY9" fmla="*/ 33977 h 212226"/>
                <a:gd name="connsiteX10" fmla="*/ 257508 w 262163"/>
                <a:gd name="connsiteY10" fmla="*/ 34259 h 212226"/>
                <a:gd name="connsiteX11" fmla="*/ 259785 w 262163"/>
                <a:gd name="connsiteY11" fmla="*/ 35284 h 212226"/>
                <a:gd name="connsiteX12" fmla="*/ 261146 w 262163"/>
                <a:gd name="connsiteY12" fmla="*/ 36981 h 212226"/>
                <a:gd name="connsiteX13" fmla="*/ 261279 w 262163"/>
                <a:gd name="connsiteY13" fmla="*/ 37263 h 212226"/>
                <a:gd name="connsiteX14" fmla="*/ 261999 w 262163"/>
                <a:gd name="connsiteY14" fmla="*/ 38569 h 212226"/>
                <a:gd name="connsiteX15" fmla="*/ 262163 w 262163"/>
                <a:gd name="connsiteY15" fmla="*/ 39516 h 212226"/>
                <a:gd name="connsiteX16" fmla="*/ 261968 w 262163"/>
                <a:gd name="connsiteY16" fmla="*/ 42239 h 212226"/>
                <a:gd name="connsiteX17" fmla="*/ 261506 w 262163"/>
                <a:gd name="connsiteY17" fmla="*/ 45736 h 212226"/>
                <a:gd name="connsiteX18" fmla="*/ 260724 w 262163"/>
                <a:gd name="connsiteY18" fmla="*/ 47989 h 212226"/>
                <a:gd name="connsiteX19" fmla="*/ 261162 w 262163"/>
                <a:gd name="connsiteY19" fmla="*/ 51056 h 212226"/>
                <a:gd name="connsiteX20" fmla="*/ 261021 w 262163"/>
                <a:gd name="connsiteY20" fmla="*/ 52362 h 212226"/>
                <a:gd name="connsiteX21" fmla="*/ 260677 w 262163"/>
                <a:gd name="connsiteY21" fmla="*/ 53254 h 212226"/>
                <a:gd name="connsiteX22" fmla="*/ 259277 w 262163"/>
                <a:gd name="connsiteY22" fmla="*/ 54279 h 212226"/>
                <a:gd name="connsiteX23" fmla="*/ 257375 w 262163"/>
                <a:gd name="connsiteY23" fmla="*/ 55280 h 212226"/>
                <a:gd name="connsiteX24" fmla="*/ 252830 w 262163"/>
                <a:gd name="connsiteY24" fmla="*/ 58238 h 212226"/>
                <a:gd name="connsiteX25" fmla="*/ 251531 w 262163"/>
                <a:gd name="connsiteY25" fmla="*/ 58676 h 212226"/>
                <a:gd name="connsiteX26" fmla="*/ 249630 w 262163"/>
                <a:gd name="connsiteY26" fmla="*/ 58754 h 212226"/>
                <a:gd name="connsiteX27" fmla="*/ 247979 w 262163"/>
                <a:gd name="connsiteY27" fmla="*/ 59489 h 212226"/>
                <a:gd name="connsiteX28" fmla="*/ 246023 w 262163"/>
                <a:gd name="connsiteY28" fmla="*/ 61085 h 212226"/>
                <a:gd name="connsiteX29" fmla="*/ 241799 w 262163"/>
                <a:gd name="connsiteY29" fmla="*/ 67015 h 212226"/>
                <a:gd name="connsiteX30" fmla="*/ 238192 w 262163"/>
                <a:gd name="connsiteY30" fmla="*/ 72969 h 212226"/>
                <a:gd name="connsiteX31" fmla="*/ 236940 w 262163"/>
                <a:gd name="connsiteY31" fmla="*/ 77890 h 212226"/>
                <a:gd name="connsiteX32" fmla="*/ 235532 w 262163"/>
                <a:gd name="connsiteY32" fmla="*/ 82584 h 212226"/>
                <a:gd name="connsiteX33" fmla="*/ 232356 w 262163"/>
                <a:gd name="connsiteY33" fmla="*/ 85581 h 212226"/>
                <a:gd name="connsiteX34" fmla="*/ 231910 w 262163"/>
                <a:gd name="connsiteY34" fmla="*/ 87263 h 212226"/>
                <a:gd name="connsiteX35" fmla="*/ 231777 w 262163"/>
                <a:gd name="connsiteY35" fmla="*/ 88240 h 212226"/>
                <a:gd name="connsiteX36" fmla="*/ 231668 w 262163"/>
                <a:gd name="connsiteY36" fmla="*/ 90501 h 212226"/>
                <a:gd name="connsiteX37" fmla="*/ 231284 w 262163"/>
                <a:gd name="connsiteY37" fmla="*/ 94241 h 212226"/>
                <a:gd name="connsiteX38" fmla="*/ 230791 w 262163"/>
                <a:gd name="connsiteY38" fmla="*/ 96041 h 212226"/>
                <a:gd name="connsiteX39" fmla="*/ 230283 w 262163"/>
                <a:gd name="connsiteY39" fmla="*/ 96572 h 212226"/>
                <a:gd name="connsiteX40" fmla="*/ 226856 w 262163"/>
                <a:gd name="connsiteY40" fmla="*/ 97715 h 212226"/>
                <a:gd name="connsiteX41" fmla="*/ 224885 w 262163"/>
                <a:gd name="connsiteY41" fmla="*/ 99084 h 212226"/>
                <a:gd name="connsiteX42" fmla="*/ 223703 w 262163"/>
                <a:gd name="connsiteY42" fmla="*/ 101798 h 212226"/>
                <a:gd name="connsiteX43" fmla="*/ 223273 w 262163"/>
                <a:gd name="connsiteY43" fmla="*/ 104732 h 212226"/>
                <a:gd name="connsiteX44" fmla="*/ 222585 w 262163"/>
                <a:gd name="connsiteY44" fmla="*/ 108073 h 212226"/>
                <a:gd name="connsiteX45" fmla="*/ 222193 w 262163"/>
                <a:gd name="connsiteY45" fmla="*/ 111007 h 212226"/>
                <a:gd name="connsiteX46" fmla="*/ 221661 w 262163"/>
                <a:gd name="connsiteY46" fmla="*/ 112524 h 212226"/>
                <a:gd name="connsiteX47" fmla="*/ 220535 w 262163"/>
                <a:gd name="connsiteY47" fmla="*/ 114121 h 212226"/>
                <a:gd name="connsiteX48" fmla="*/ 218790 w 262163"/>
                <a:gd name="connsiteY48" fmla="*/ 115834 h 212226"/>
                <a:gd name="connsiteX49" fmla="*/ 217280 w 262163"/>
                <a:gd name="connsiteY49" fmla="*/ 116804 h 212226"/>
                <a:gd name="connsiteX50" fmla="*/ 213345 w 262163"/>
                <a:gd name="connsiteY50" fmla="*/ 117437 h 212226"/>
                <a:gd name="connsiteX51" fmla="*/ 211319 w 262163"/>
                <a:gd name="connsiteY51" fmla="*/ 121318 h 212226"/>
                <a:gd name="connsiteX52" fmla="*/ 209605 w 262163"/>
                <a:gd name="connsiteY52" fmla="*/ 124346 h 212226"/>
                <a:gd name="connsiteX53" fmla="*/ 209559 w 262163"/>
                <a:gd name="connsiteY53" fmla="*/ 125558 h 212226"/>
                <a:gd name="connsiteX54" fmla="*/ 207908 w 262163"/>
                <a:gd name="connsiteY54" fmla="*/ 131833 h 212226"/>
                <a:gd name="connsiteX55" fmla="*/ 205037 w 262163"/>
                <a:gd name="connsiteY55" fmla="*/ 136558 h 212226"/>
                <a:gd name="connsiteX56" fmla="*/ 204849 w 262163"/>
                <a:gd name="connsiteY56" fmla="*/ 138224 h 212226"/>
                <a:gd name="connsiteX57" fmla="*/ 204841 w 262163"/>
                <a:gd name="connsiteY57" fmla="*/ 139593 h 212226"/>
                <a:gd name="connsiteX58" fmla="*/ 201250 w 262163"/>
                <a:gd name="connsiteY58" fmla="*/ 143748 h 212226"/>
                <a:gd name="connsiteX59" fmla="*/ 200295 w 262163"/>
                <a:gd name="connsiteY59" fmla="*/ 144976 h 212226"/>
                <a:gd name="connsiteX60" fmla="*/ 199380 w 262163"/>
                <a:gd name="connsiteY60" fmla="*/ 146580 h 212226"/>
                <a:gd name="connsiteX61" fmla="*/ 200288 w 262163"/>
                <a:gd name="connsiteY61" fmla="*/ 148129 h 212226"/>
                <a:gd name="connsiteX62" fmla="*/ 201297 w 262163"/>
                <a:gd name="connsiteY62" fmla="*/ 149537 h 212226"/>
                <a:gd name="connsiteX63" fmla="*/ 201446 w 262163"/>
                <a:gd name="connsiteY63" fmla="*/ 150014 h 212226"/>
                <a:gd name="connsiteX64" fmla="*/ 199818 w 262163"/>
                <a:gd name="connsiteY64" fmla="*/ 151336 h 212226"/>
                <a:gd name="connsiteX65" fmla="*/ 196971 w 262163"/>
                <a:gd name="connsiteY65" fmla="*/ 153637 h 212226"/>
                <a:gd name="connsiteX66" fmla="*/ 195273 w 262163"/>
                <a:gd name="connsiteY66" fmla="*/ 155014 h 212226"/>
                <a:gd name="connsiteX67" fmla="*/ 194898 w 262163"/>
                <a:gd name="connsiteY67" fmla="*/ 155765 h 212226"/>
                <a:gd name="connsiteX68" fmla="*/ 194647 w 262163"/>
                <a:gd name="connsiteY68" fmla="*/ 159215 h 212226"/>
                <a:gd name="connsiteX69" fmla="*/ 194154 w 262163"/>
                <a:gd name="connsiteY69" fmla="*/ 160146 h 212226"/>
                <a:gd name="connsiteX70" fmla="*/ 193020 w 262163"/>
                <a:gd name="connsiteY70" fmla="*/ 161413 h 212226"/>
                <a:gd name="connsiteX71" fmla="*/ 191353 w 262163"/>
                <a:gd name="connsiteY71" fmla="*/ 162806 h 212226"/>
                <a:gd name="connsiteX72" fmla="*/ 189664 w 262163"/>
                <a:gd name="connsiteY72" fmla="*/ 163885 h 212226"/>
                <a:gd name="connsiteX73" fmla="*/ 187747 w 262163"/>
                <a:gd name="connsiteY73" fmla="*/ 164636 h 212226"/>
                <a:gd name="connsiteX74" fmla="*/ 185908 w 262163"/>
                <a:gd name="connsiteY74" fmla="*/ 164918 h 212226"/>
                <a:gd name="connsiteX75" fmla="*/ 184876 w 262163"/>
                <a:gd name="connsiteY75" fmla="*/ 164480 h 212226"/>
                <a:gd name="connsiteX76" fmla="*/ 184289 w 262163"/>
                <a:gd name="connsiteY76" fmla="*/ 163431 h 212226"/>
                <a:gd name="connsiteX77" fmla="*/ 183256 w 262163"/>
                <a:gd name="connsiteY77" fmla="*/ 159207 h 212226"/>
                <a:gd name="connsiteX78" fmla="*/ 182732 w 262163"/>
                <a:gd name="connsiteY78" fmla="*/ 158299 h 212226"/>
                <a:gd name="connsiteX79" fmla="*/ 181535 w 262163"/>
                <a:gd name="connsiteY79" fmla="*/ 157478 h 212226"/>
                <a:gd name="connsiteX80" fmla="*/ 179172 w 262163"/>
                <a:gd name="connsiteY80" fmla="*/ 155162 h 212226"/>
                <a:gd name="connsiteX81" fmla="*/ 176778 w 262163"/>
                <a:gd name="connsiteY81" fmla="*/ 152823 h 212226"/>
                <a:gd name="connsiteX82" fmla="*/ 173891 w 262163"/>
                <a:gd name="connsiteY82" fmla="*/ 151180 h 212226"/>
                <a:gd name="connsiteX83" fmla="*/ 173273 w 262163"/>
                <a:gd name="connsiteY83" fmla="*/ 151297 h 212226"/>
                <a:gd name="connsiteX84" fmla="*/ 172796 w 262163"/>
                <a:gd name="connsiteY84" fmla="*/ 151743 h 212226"/>
                <a:gd name="connsiteX85" fmla="*/ 171975 w 262163"/>
                <a:gd name="connsiteY85" fmla="*/ 154098 h 212226"/>
                <a:gd name="connsiteX86" fmla="*/ 171169 w 262163"/>
                <a:gd name="connsiteY86" fmla="*/ 154959 h 212226"/>
                <a:gd name="connsiteX87" fmla="*/ 169651 w 262163"/>
                <a:gd name="connsiteY87" fmla="*/ 155256 h 212226"/>
                <a:gd name="connsiteX88" fmla="*/ 167015 w 262163"/>
                <a:gd name="connsiteY88" fmla="*/ 155272 h 212226"/>
                <a:gd name="connsiteX89" fmla="*/ 165090 w 262163"/>
                <a:gd name="connsiteY89" fmla="*/ 154943 h 212226"/>
                <a:gd name="connsiteX90" fmla="*/ 164652 w 262163"/>
                <a:gd name="connsiteY90" fmla="*/ 154474 h 212226"/>
                <a:gd name="connsiteX91" fmla="*/ 164261 w 262163"/>
                <a:gd name="connsiteY91" fmla="*/ 153457 h 212226"/>
                <a:gd name="connsiteX92" fmla="*/ 163729 w 262163"/>
                <a:gd name="connsiteY92" fmla="*/ 152643 h 212226"/>
                <a:gd name="connsiteX93" fmla="*/ 161429 w 262163"/>
                <a:gd name="connsiteY93" fmla="*/ 154294 h 212226"/>
                <a:gd name="connsiteX94" fmla="*/ 157814 w 262163"/>
                <a:gd name="connsiteY94" fmla="*/ 156891 h 212226"/>
                <a:gd name="connsiteX95" fmla="*/ 156641 w 262163"/>
                <a:gd name="connsiteY95" fmla="*/ 157314 h 212226"/>
                <a:gd name="connsiteX96" fmla="*/ 155741 w 262163"/>
                <a:gd name="connsiteY96" fmla="*/ 157838 h 212226"/>
                <a:gd name="connsiteX97" fmla="*/ 154552 w 262163"/>
                <a:gd name="connsiteY97" fmla="*/ 160255 h 212226"/>
                <a:gd name="connsiteX98" fmla="*/ 153105 w 262163"/>
                <a:gd name="connsiteY98" fmla="*/ 162845 h 212226"/>
                <a:gd name="connsiteX99" fmla="*/ 151219 w 262163"/>
                <a:gd name="connsiteY99" fmla="*/ 164198 h 212226"/>
                <a:gd name="connsiteX100" fmla="*/ 149381 w 262163"/>
                <a:gd name="connsiteY100" fmla="*/ 165341 h 212226"/>
                <a:gd name="connsiteX101" fmla="*/ 148325 w 262163"/>
                <a:gd name="connsiteY101" fmla="*/ 166334 h 212226"/>
                <a:gd name="connsiteX102" fmla="*/ 146814 w 262163"/>
                <a:gd name="connsiteY102" fmla="*/ 167507 h 212226"/>
                <a:gd name="connsiteX103" fmla="*/ 143857 w 262163"/>
                <a:gd name="connsiteY103" fmla="*/ 170441 h 212226"/>
                <a:gd name="connsiteX104" fmla="*/ 139938 w 262163"/>
                <a:gd name="connsiteY104" fmla="*/ 174322 h 212226"/>
                <a:gd name="connsiteX105" fmla="*/ 138553 w 262163"/>
                <a:gd name="connsiteY105" fmla="*/ 176325 h 212226"/>
                <a:gd name="connsiteX106" fmla="*/ 137184 w 262163"/>
                <a:gd name="connsiteY106" fmla="*/ 179321 h 212226"/>
                <a:gd name="connsiteX107" fmla="*/ 136386 w 262163"/>
                <a:gd name="connsiteY107" fmla="*/ 182638 h 212226"/>
                <a:gd name="connsiteX108" fmla="*/ 135517 w 262163"/>
                <a:gd name="connsiteY108" fmla="*/ 186268 h 212226"/>
                <a:gd name="connsiteX109" fmla="*/ 134242 w 262163"/>
                <a:gd name="connsiteY109" fmla="*/ 192104 h 212226"/>
                <a:gd name="connsiteX110" fmla="*/ 132365 w 262163"/>
                <a:gd name="connsiteY110" fmla="*/ 195406 h 212226"/>
                <a:gd name="connsiteX111" fmla="*/ 130722 w 262163"/>
                <a:gd name="connsiteY111" fmla="*/ 198027 h 212226"/>
                <a:gd name="connsiteX112" fmla="*/ 129501 w 262163"/>
                <a:gd name="connsiteY112" fmla="*/ 200084 h 212226"/>
                <a:gd name="connsiteX113" fmla="*/ 128860 w 262163"/>
                <a:gd name="connsiteY113" fmla="*/ 201782 h 212226"/>
                <a:gd name="connsiteX114" fmla="*/ 128594 w 262163"/>
                <a:gd name="connsiteY114" fmla="*/ 201727 h 212226"/>
                <a:gd name="connsiteX115" fmla="*/ 127952 w 262163"/>
                <a:gd name="connsiteY115" fmla="*/ 202455 h 212226"/>
                <a:gd name="connsiteX116" fmla="*/ 126122 w 262163"/>
                <a:gd name="connsiteY116" fmla="*/ 201978 h 212226"/>
                <a:gd name="connsiteX117" fmla="*/ 125300 w 262163"/>
                <a:gd name="connsiteY117" fmla="*/ 200499 h 212226"/>
                <a:gd name="connsiteX118" fmla="*/ 124166 w 262163"/>
                <a:gd name="connsiteY118" fmla="*/ 200256 h 212226"/>
                <a:gd name="connsiteX119" fmla="*/ 122210 w 262163"/>
                <a:gd name="connsiteY119" fmla="*/ 198089 h 212226"/>
                <a:gd name="connsiteX120" fmla="*/ 121795 w 262163"/>
                <a:gd name="connsiteY120" fmla="*/ 198449 h 212226"/>
                <a:gd name="connsiteX121" fmla="*/ 123861 w 262163"/>
                <a:gd name="connsiteY121" fmla="*/ 203957 h 212226"/>
                <a:gd name="connsiteX122" fmla="*/ 123094 w 262163"/>
                <a:gd name="connsiteY122" fmla="*/ 206108 h 212226"/>
                <a:gd name="connsiteX123" fmla="*/ 117281 w 262163"/>
                <a:gd name="connsiteY123" fmla="*/ 206155 h 212226"/>
                <a:gd name="connsiteX124" fmla="*/ 112282 w 262163"/>
                <a:gd name="connsiteY124" fmla="*/ 206875 h 212226"/>
                <a:gd name="connsiteX125" fmla="*/ 108847 w 262163"/>
                <a:gd name="connsiteY125" fmla="*/ 206813 h 212226"/>
                <a:gd name="connsiteX126" fmla="*/ 107126 w 262163"/>
                <a:gd name="connsiteY126" fmla="*/ 206030 h 212226"/>
                <a:gd name="connsiteX127" fmla="*/ 106360 w 262163"/>
                <a:gd name="connsiteY127" fmla="*/ 203965 h 212226"/>
                <a:gd name="connsiteX128" fmla="*/ 106062 w 262163"/>
                <a:gd name="connsiteY128" fmla="*/ 204176 h 212226"/>
                <a:gd name="connsiteX129" fmla="*/ 105890 w 262163"/>
                <a:gd name="connsiteY129" fmla="*/ 205279 h 212226"/>
                <a:gd name="connsiteX130" fmla="*/ 104803 w 262163"/>
                <a:gd name="connsiteY130" fmla="*/ 206148 h 212226"/>
                <a:gd name="connsiteX131" fmla="*/ 100946 w 262163"/>
                <a:gd name="connsiteY131" fmla="*/ 206312 h 212226"/>
                <a:gd name="connsiteX132" fmla="*/ 99240 w 262163"/>
                <a:gd name="connsiteY132" fmla="*/ 204903 h 212226"/>
                <a:gd name="connsiteX133" fmla="*/ 97863 w 262163"/>
                <a:gd name="connsiteY133" fmla="*/ 203323 h 212226"/>
                <a:gd name="connsiteX134" fmla="*/ 96385 w 262163"/>
                <a:gd name="connsiteY134" fmla="*/ 202627 h 212226"/>
                <a:gd name="connsiteX135" fmla="*/ 96612 w 262163"/>
                <a:gd name="connsiteY135" fmla="*/ 203284 h 212226"/>
                <a:gd name="connsiteX136" fmla="*/ 98309 w 262163"/>
                <a:gd name="connsiteY136" fmla="*/ 204825 h 212226"/>
                <a:gd name="connsiteX137" fmla="*/ 98106 w 262163"/>
                <a:gd name="connsiteY137" fmla="*/ 207039 h 212226"/>
                <a:gd name="connsiteX138" fmla="*/ 95000 w 262163"/>
                <a:gd name="connsiteY138" fmla="*/ 209605 h 212226"/>
                <a:gd name="connsiteX139" fmla="*/ 93021 w 262163"/>
                <a:gd name="connsiteY139" fmla="*/ 209754 h 212226"/>
                <a:gd name="connsiteX140" fmla="*/ 91808 w 262163"/>
                <a:gd name="connsiteY140" fmla="*/ 208651 h 212226"/>
                <a:gd name="connsiteX141" fmla="*/ 91174 w 262163"/>
                <a:gd name="connsiteY141" fmla="*/ 206852 h 212226"/>
                <a:gd name="connsiteX142" fmla="*/ 90854 w 262163"/>
                <a:gd name="connsiteY142" fmla="*/ 204192 h 212226"/>
                <a:gd name="connsiteX143" fmla="*/ 90040 w 262163"/>
                <a:gd name="connsiteY143" fmla="*/ 202455 h 212226"/>
                <a:gd name="connsiteX144" fmla="*/ 89602 w 262163"/>
                <a:gd name="connsiteY144" fmla="*/ 202455 h 212226"/>
                <a:gd name="connsiteX145" fmla="*/ 90009 w 262163"/>
                <a:gd name="connsiteY145" fmla="*/ 204043 h 212226"/>
                <a:gd name="connsiteX146" fmla="*/ 90142 w 262163"/>
                <a:gd name="connsiteY146" fmla="*/ 205342 h 212226"/>
                <a:gd name="connsiteX147" fmla="*/ 90157 w 262163"/>
                <a:gd name="connsiteY147" fmla="*/ 208041 h 212226"/>
                <a:gd name="connsiteX148" fmla="*/ 91636 w 262163"/>
                <a:gd name="connsiteY148" fmla="*/ 210137 h 212226"/>
                <a:gd name="connsiteX149" fmla="*/ 89367 w 262163"/>
                <a:gd name="connsiteY149" fmla="*/ 210787 h 212226"/>
                <a:gd name="connsiteX150" fmla="*/ 88444 w 262163"/>
                <a:gd name="connsiteY150" fmla="*/ 210810 h 212226"/>
                <a:gd name="connsiteX151" fmla="*/ 86645 w 262163"/>
                <a:gd name="connsiteY151" fmla="*/ 210857 h 212226"/>
                <a:gd name="connsiteX152" fmla="*/ 86300 w 262163"/>
                <a:gd name="connsiteY152" fmla="*/ 210075 h 212226"/>
                <a:gd name="connsiteX153" fmla="*/ 85956 w 262163"/>
                <a:gd name="connsiteY153" fmla="*/ 208338 h 212226"/>
                <a:gd name="connsiteX154" fmla="*/ 85479 w 262163"/>
                <a:gd name="connsiteY154" fmla="*/ 207884 h 212226"/>
                <a:gd name="connsiteX155" fmla="*/ 84923 w 262163"/>
                <a:gd name="connsiteY155" fmla="*/ 210826 h 212226"/>
                <a:gd name="connsiteX156" fmla="*/ 83726 w 262163"/>
                <a:gd name="connsiteY156" fmla="*/ 211029 h 212226"/>
                <a:gd name="connsiteX157" fmla="*/ 82897 w 262163"/>
                <a:gd name="connsiteY157" fmla="*/ 211006 h 212226"/>
                <a:gd name="connsiteX158" fmla="*/ 79330 w 262163"/>
                <a:gd name="connsiteY158" fmla="*/ 211647 h 212226"/>
                <a:gd name="connsiteX159" fmla="*/ 78532 w 262163"/>
                <a:gd name="connsiteY159" fmla="*/ 211522 h 212226"/>
                <a:gd name="connsiteX160" fmla="*/ 78367 w 262163"/>
                <a:gd name="connsiteY160" fmla="*/ 210974 h 212226"/>
                <a:gd name="connsiteX161" fmla="*/ 78790 w 262163"/>
                <a:gd name="connsiteY161" fmla="*/ 210161 h 212226"/>
                <a:gd name="connsiteX162" fmla="*/ 78696 w 262163"/>
                <a:gd name="connsiteY162" fmla="*/ 208839 h 212226"/>
                <a:gd name="connsiteX163" fmla="*/ 77460 w 262163"/>
                <a:gd name="connsiteY163" fmla="*/ 209856 h 212226"/>
                <a:gd name="connsiteX164" fmla="*/ 77264 w 262163"/>
                <a:gd name="connsiteY164" fmla="*/ 211898 h 212226"/>
                <a:gd name="connsiteX165" fmla="*/ 76560 w 262163"/>
                <a:gd name="connsiteY165" fmla="*/ 212226 h 212226"/>
                <a:gd name="connsiteX166" fmla="*/ 74440 w 262163"/>
                <a:gd name="connsiteY166" fmla="*/ 211937 h 212226"/>
                <a:gd name="connsiteX167" fmla="*/ 72117 w 262163"/>
                <a:gd name="connsiteY167" fmla="*/ 210888 h 212226"/>
                <a:gd name="connsiteX168" fmla="*/ 70701 w 262163"/>
                <a:gd name="connsiteY168" fmla="*/ 209817 h 212226"/>
                <a:gd name="connsiteX169" fmla="*/ 68338 w 262163"/>
                <a:gd name="connsiteY169" fmla="*/ 208322 h 212226"/>
                <a:gd name="connsiteX170" fmla="*/ 63706 w 262163"/>
                <a:gd name="connsiteY170" fmla="*/ 204137 h 212226"/>
                <a:gd name="connsiteX171" fmla="*/ 62955 w 262163"/>
                <a:gd name="connsiteY171" fmla="*/ 202251 h 212226"/>
                <a:gd name="connsiteX172" fmla="*/ 61633 w 262163"/>
                <a:gd name="connsiteY172" fmla="*/ 199943 h 212226"/>
                <a:gd name="connsiteX173" fmla="*/ 60647 w 262163"/>
                <a:gd name="connsiteY173" fmla="*/ 197596 h 212226"/>
                <a:gd name="connsiteX174" fmla="*/ 59223 w 262163"/>
                <a:gd name="connsiteY174" fmla="*/ 193591 h 212226"/>
                <a:gd name="connsiteX175" fmla="*/ 59662 w 262163"/>
                <a:gd name="connsiteY175" fmla="*/ 193301 h 212226"/>
                <a:gd name="connsiteX176" fmla="*/ 60733 w 262163"/>
                <a:gd name="connsiteY176" fmla="*/ 193646 h 212226"/>
                <a:gd name="connsiteX177" fmla="*/ 61258 w 262163"/>
                <a:gd name="connsiteY177" fmla="*/ 193043 h 212226"/>
                <a:gd name="connsiteX178" fmla="*/ 59333 w 262163"/>
                <a:gd name="connsiteY178" fmla="*/ 192605 h 212226"/>
                <a:gd name="connsiteX179" fmla="*/ 58934 w 262163"/>
                <a:gd name="connsiteY179" fmla="*/ 192136 h 212226"/>
                <a:gd name="connsiteX180" fmla="*/ 58801 w 262163"/>
                <a:gd name="connsiteY180" fmla="*/ 190728 h 212226"/>
                <a:gd name="connsiteX181" fmla="*/ 58887 w 262163"/>
                <a:gd name="connsiteY181" fmla="*/ 189006 h 212226"/>
                <a:gd name="connsiteX182" fmla="*/ 60452 w 262163"/>
                <a:gd name="connsiteY182" fmla="*/ 188404 h 212226"/>
                <a:gd name="connsiteX183" fmla="*/ 61805 w 262163"/>
                <a:gd name="connsiteY183" fmla="*/ 188107 h 212226"/>
                <a:gd name="connsiteX184" fmla="*/ 62486 w 262163"/>
                <a:gd name="connsiteY184" fmla="*/ 187066 h 212226"/>
                <a:gd name="connsiteX185" fmla="*/ 62877 w 262163"/>
                <a:gd name="connsiteY185" fmla="*/ 186018 h 212226"/>
                <a:gd name="connsiteX186" fmla="*/ 59286 w 262163"/>
                <a:gd name="connsiteY186" fmla="*/ 187606 h 212226"/>
                <a:gd name="connsiteX187" fmla="*/ 55914 w 262163"/>
                <a:gd name="connsiteY187" fmla="*/ 185807 h 212226"/>
                <a:gd name="connsiteX188" fmla="*/ 55187 w 262163"/>
                <a:gd name="connsiteY188" fmla="*/ 184719 h 212226"/>
                <a:gd name="connsiteX189" fmla="*/ 55554 w 262163"/>
                <a:gd name="connsiteY189" fmla="*/ 183882 h 212226"/>
                <a:gd name="connsiteX190" fmla="*/ 57166 w 262163"/>
                <a:gd name="connsiteY190" fmla="*/ 183757 h 212226"/>
                <a:gd name="connsiteX191" fmla="*/ 59466 w 262163"/>
                <a:gd name="connsiteY191" fmla="*/ 183819 h 212226"/>
                <a:gd name="connsiteX192" fmla="*/ 60843 w 262163"/>
                <a:gd name="connsiteY192" fmla="*/ 183006 h 212226"/>
                <a:gd name="connsiteX193" fmla="*/ 59998 w 262163"/>
                <a:gd name="connsiteY193" fmla="*/ 182716 h 212226"/>
                <a:gd name="connsiteX194" fmla="*/ 58511 w 262163"/>
                <a:gd name="connsiteY194" fmla="*/ 182747 h 212226"/>
                <a:gd name="connsiteX195" fmla="*/ 57964 w 262163"/>
                <a:gd name="connsiteY195" fmla="*/ 182208 h 212226"/>
                <a:gd name="connsiteX196" fmla="*/ 58011 w 262163"/>
                <a:gd name="connsiteY196" fmla="*/ 180901 h 212226"/>
                <a:gd name="connsiteX197" fmla="*/ 57526 w 262163"/>
                <a:gd name="connsiteY197" fmla="*/ 181191 h 212226"/>
                <a:gd name="connsiteX198" fmla="*/ 56884 w 262163"/>
                <a:gd name="connsiteY198" fmla="*/ 182349 h 212226"/>
                <a:gd name="connsiteX199" fmla="*/ 54616 w 262163"/>
                <a:gd name="connsiteY199" fmla="*/ 183201 h 212226"/>
                <a:gd name="connsiteX200" fmla="*/ 53285 w 262163"/>
                <a:gd name="connsiteY200" fmla="*/ 182349 h 212226"/>
                <a:gd name="connsiteX201" fmla="*/ 53152 w 262163"/>
                <a:gd name="connsiteY201" fmla="*/ 180455 h 212226"/>
                <a:gd name="connsiteX202" fmla="*/ 52863 w 262163"/>
                <a:gd name="connsiteY202" fmla="*/ 179603 h 212226"/>
                <a:gd name="connsiteX203" fmla="*/ 51744 w 262163"/>
                <a:gd name="connsiteY203" fmla="*/ 178937 h 212226"/>
                <a:gd name="connsiteX204" fmla="*/ 47770 w 262163"/>
                <a:gd name="connsiteY204" fmla="*/ 173923 h 212226"/>
                <a:gd name="connsiteX205" fmla="*/ 42779 w 262163"/>
                <a:gd name="connsiteY205" fmla="*/ 169737 h 212226"/>
                <a:gd name="connsiteX206" fmla="*/ 38343 w 262163"/>
                <a:gd name="connsiteY206" fmla="*/ 166850 h 212226"/>
                <a:gd name="connsiteX207" fmla="*/ 31638 w 262163"/>
                <a:gd name="connsiteY207" fmla="*/ 165473 h 212226"/>
                <a:gd name="connsiteX208" fmla="*/ 17603 w 262163"/>
                <a:gd name="connsiteY208" fmla="*/ 165528 h 212226"/>
                <a:gd name="connsiteX209" fmla="*/ 16813 w 262163"/>
                <a:gd name="connsiteY209" fmla="*/ 165129 h 212226"/>
                <a:gd name="connsiteX210" fmla="*/ 17673 w 262163"/>
                <a:gd name="connsiteY210" fmla="*/ 164472 h 212226"/>
                <a:gd name="connsiteX211" fmla="*/ 18902 w 262163"/>
                <a:gd name="connsiteY211" fmla="*/ 164026 h 212226"/>
                <a:gd name="connsiteX212" fmla="*/ 23416 w 262163"/>
                <a:gd name="connsiteY212" fmla="*/ 161687 h 212226"/>
                <a:gd name="connsiteX213" fmla="*/ 22657 w 262163"/>
                <a:gd name="connsiteY213" fmla="*/ 161374 h 212226"/>
                <a:gd name="connsiteX214" fmla="*/ 17963 w 262163"/>
                <a:gd name="connsiteY214" fmla="*/ 162837 h 212226"/>
                <a:gd name="connsiteX215" fmla="*/ 16359 w 262163"/>
                <a:gd name="connsiteY215" fmla="*/ 162978 h 212226"/>
                <a:gd name="connsiteX216" fmla="*/ 14278 w 262163"/>
                <a:gd name="connsiteY216" fmla="*/ 165786 h 212226"/>
                <a:gd name="connsiteX217" fmla="*/ 1917 w 262163"/>
                <a:gd name="connsiteY217" fmla="*/ 166256 h 212226"/>
                <a:gd name="connsiteX218" fmla="*/ 469 w 262163"/>
                <a:gd name="connsiteY218" fmla="*/ 166404 h 212226"/>
                <a:gd name="connsiteX219" fmla="*/ 501 w 262163"/>
                <a:gd name="connsiteY219" fmla="*/ 165121 h 212226"/>
                <a:gd name="connsiteX220" fmla="*/ 1103 w 262163"/>
                <a:gd name="connsiteY220" fmla="*/ 161429 h 212226"/>
                <a:gd name="connsiteX221" fmla="*/ 1502 w 262163"/>
                <a:gd name="connsiteY221" fmla="*/ 159974 h 212226"/>
                <a:gd name="connsiteX222" fmla="*/ 1964 w 262163"/>
                <a:gd name="connsiteY222" fmla="*/ 158878 h 212226"/>
                <a:gd name="connsiteX223" fmla="*/ 1486 w 262163"/>
                <a:gd name="connsiteY223" fmla="*/ 157564 h 212226"/>
                <a:gd name="connsiteX224" fmla="*/ 1017 w 262163"/>
                <a:gd name="connsiteY224" fmla="*/ 155780 h 212226"/>
                <a:gd name="connsiteX225" fmla="*/ 790 w 262163"/>
                <a:gd name="connsiteY225" fmla="*/ 152979 h 212226"/>
                <a:gd name="connsiteX226" fmla="*/ 1369 w 262163"/>
                <a:gd name="connsiteY226" fmla="*/ 152111 h 212226"/>
                <a:gd name="connsiteX227" fmla="*/ 1565 w 262163"/>
                <a:gd name="connsiteY227" fmla="*/ 151055 h 212226"/>
                <a:gd name="connsiteX228" fmla="*/ 1424 w 262163"/>
                <a:gd name="connsiteY228" fmla="*/ 149396 h 212226"/>
                <a:gd name="connsiteX229" fmla="*/ 1424 w 262163"/>
                <a:gd name="connsiteY229" fmla="*/ 143857 h 212226"/>
                <a:gd name="connsiteX230" fmla="*/ 1760 w 262163"/>
                <a:gd name="connsiteY230" fmla="*/ 143255 h 212226"/>
                <a:gd name="connsiteX231" fmla="*/ 2159 w 262163"/>
                <a:gd name="connsiteY231" fmla="*/ 142793 h 212226"/>
                <a:gd name="connsiteX232" fmla="*/ 2183 w 262163"/>
                <a:gd name="connsiteY232" fmla="*/ 142058 h 212226"/>
                <a:gd name="connsiteX233" fmla="*/ 1432 w 262163"/>
                <a:gd name="connsiteY233" fmla="*/ 140626 h 212226"/>
                <a:gd name="connsiteX234" fmla="*/ 735 w 262163"/>
                <a:gd name="connsiteY234" fmla="*/ 138991 h 212226"/>
                <a:gd name="connsiteX235" fmla="*/ 759 w 262163"/>
                <a:gd name="connsiteY235" fmla="*/ 136636 h 212226"/>
                <a:gd name="connsiteX236" fmla="*/ 477 w 262163"/>
                <a:gd name="connsiteY236" fmla="*/ 134360 h 212226"/>
                <a:gd name="connsiteX237" fmla="*/ 0 w 262163"/>
                <a:gd name="connsiteY237" fmla="*/ 133319 h 212226"/>
                <a:gd name="connsiteX238" fmla="*/ 360 w 262163"/>
                <a:gd name="connsiteY238" fmla="*/ 129439 h 212226"/>
                <a:gd name="connsiteX239" fmla="*/ 563 w 262163"/>
                <a:gd name="connsiteY239" fmla="*/ 124526 h 212226"/>
                <a:gd name="connsiteX240" fmla="*/ 376 w 262163"/>
                <a:gd name="connsiteY240" fmla="*/ 122343 h 212226"/>
                <a:gd name="connsiteX241" fmla="*/ 829 w 262163"/>
                <a:gd name="connsiteY241" fmla="*/ 120802 h 212226"/>
                <a:gd name="connsiteX242" fmla="*/ 1072 w 262163"/>
                <a:gd name="connsiteY242" fmla="*/ 117007 h 212226"/>
                <a:gd name="connsiteX243" fmla="*/ 1033 w 262163"/>
                <a:gd name="connsiteY243" fmla="*/ 113291 h 212226"/>
                <a:gd name="connsiteX244" fmla="*/ 1956 w 262163"/>
                <a:gd name="connsiteY244" fmla="*/ 107416 h 212226"/>
                <a:gd name="connsiteX245" fmla="*/ 4663 w 262163"/>
                <a:gd name="connsiteY245" fmla="*/ 107134 h 212226"/>
                <a:gd name="connsiteX246" fmla="*/ 7886 w 262163"/>
                <a:gd name="connsiteY246" fmla="*/ 106641 h 212226"/>
                <a:gd name="connsiteX247" fmla="*/ 9326 w 262163"/>
                <a:gd name="connsiteY247" fmla="*/ 104333 h 212226"/>
                <a:gd name="connsiteX248" fmla="*/ 10155 w 262163"/>
                <a:gd name="connsiteY248" fmla="*/ 101407 h 212226"/>
                <a:gd name="connsiteX249" fmla="*/ 9889 w 262163"/>
                <a:gd name="connsiteY249" fmla="*/ 98513 h 212226"/>
                <a:gd name="connsiteX250" fmla="*/ 10515 w 262163"/>
                <a:gd name="connsiteY250" fmla="*/ 97558 h 212226"/>
                <a:gd name="connsiteX251" fmla="*/ 11806 w 262163"/>
                <a:gd name="connsiteY251" fmla="*/ 95986 h 212226"/>
                <a:gd name="connsiteX252" fmla="*/ 14137 w 262163"/>
                <a:gd name="connsiteY252" fmla="*/ 93740 h 212226"/>
                <a:gd name="connsiteX253" fmla="*/ 14043 w 262163"/>
                <a:gd name="connsiteY253" fmla="*/ 91276 h 212226"/>
                <a:gd name="connsiteX254" fmla="*/ 14685 w 262163"/>
                <a:gd name="connsiteY254" fmla="*/ 90517 h 212226"/>
                <a:gd name="connsiteX255" fmla="*/ 15788 w 262163"/>
                <a:gd name="connsiteY255" fmla="*/ 89946 h 212226"/>
                <a:gd name="connsiteX256" fmla="*/ 17368 w 262163"/>
                <a:gd name="connsiteY256" fmla="*/ 89657 h 212226"/>
                <a:gd name="connsiteX257" fmla="*/ 19136 w 262163"/>
                <a:gd name="connsiteY257" fmla="*/ 88428 h 212226"/>
                <a:gd name="connsiteX258" fmla="*/ 20114 w 262163"/>
                <a:gd name="connsiteY258" fmla="*/ 86277 h 212226"/>
                <a:gd name="connsiteX259" fmla="*/ 21076 w 262163"/>
                <a:gd name="connsiteY259" fmla="*/ 82834 h 212226"/>
                <a:gd name="connsiteX260" fmla="*/ 19559 w 262163"/>
                <a:gd name="connsiteY260" fmla="*/ 80433 h 212226"/>
                <a:gd name="connsiteX261" fmla="*/ 19582 w 262163"/>
                <a:gd name="connsiteY261" fmla="*/ 79901 h 212226"/>
                <a:gd name="connsiteX262" fmla="*/ 20161 w 262163"/>
                <a:gd name="connsiteY262" fmla="*/ 78610 h 212226"/>
                <a:gd name="connsiteX263" fmla="*/ 21092 w 262163"/>
                <a:gd name="connsiteY263" fmla="*/ 77319 h 212226"/>
                <a:gd name="connsiteX264" fmla="*/ 21827 w 262163"/>
                <a:gd name="connsiteY264" fmla="*/ 76904 h 212226"/>
                <a:gd name="connsiteX265" fmla="*/ 23549 w 262163"/>
                <a:gd name="connsiteY265" fmla="*/ 77233 h 212226"/>
                <a:gd name="connsiteX266" fmla="*/ 23846 w 262163"/>
                <a:gd name="connsiteY266" fmla="*/ 77123 h 212226"/>
                <a:gd name="connsiteX267" fmla="*/ 24112 w 262163"/>
                <a:gd name="connsiteY267" fmla="*/ 76717 h 212226"/>
                <a:gd name="connsiteX268" fmla="*/ 25223 w 262163"/>
                <a:gd name="connsiteY268" fmla="*/ 72907 h 212226"/>
                <a:gd name="connsiteX269" fmla="*/ 25121 w 262163"/>
                <a:gd name="connsiteY269" fmla="*/ 71882 h 212226"/>
                <a:gd name="connsiteX270" fmla="*/ 23517 w 262163"/>
                <a:gd name="connsiteY270" fmla="*/ 69331 h 212226"/>
                <a:gd name="connsiteX271" fmla="*/ 23251 w 262163"/>
                <a:gd name="connsiteY271" fmla="*/ 67516 h 212226"/>
                <a:gd name="connsiteX272" fmla="*/ 23017 w 262163"/>
                <a:gd name="connsiteY272" fmla="*/ 64817 h 212226"/>
                <a:gd name="connsiteX273" fmla="*/ 22625 w 262163"/>
                <a:gd name="connsiteY273" fmla="*/ 62423 h 212226"/>
                <a:gd name="connsiteX274" fmla="*/ 22164 w 262163"/>
                <a:gd name="connsiteY274" fmla="*/ 61515 h 212226"/>
                <a:gd name="connsiteX275" fmla="*/ 21311 w 262163"/>
                <a:gd name="connsiteY275" fmla="*/ 60757 h 212226"/>
                <a:gd name="connsiteX276" fmla="*/ 20928 w 262163"/>
                <a:gd name="connsiteY276" fmla="*/ 60264 h 212226"/>
                <a:gd name="connsiteX277" fmla="*/ 17611 w 262163"/>
                <a:gd name="connsiteY277" fmla="*/ 55398 h 212226"/>
                <a:gd name="connsiteX278" fmla="*/ 17665 w 262163"/>
                <a:gd name="connsiteY278" fmla="*/ 53090 h 212226"/>
                <a:gd name="connsiteX279" fmla="*/ 19058 w 262163"/>
                <a:gd name="connsiteY279" fmla="*/ 50140 h 212226"/>
                <a:gd name="connsiteX280" fmla="*/ 19965 w 262163"/>
                <a:gd name="connsiteY280" fmla="*/ 48709 h 212226"/>
                <a:gd name="connsiteX281" fmla="*/ 21233 w 262163"/>
                <a:gd name="connsiteY281" fmla="*/ 47911 h 212226"/>
                <a:gd name="connsiteX282" fmla="*/ 21483 w 262163"/>
                <a:gd name="connsiteY282" fmla="*/ 47230 h 212226"/>
                <a:gd name="connsiteX283" fmla="*/ 21108 w 262163"/>
                <a:gd name="connsiteY283" fmla="*/ 46401 h 212226"/>
                <a:gd name="connsiteX284" fmla="*/ 20466 w 262163"/>
                <a:gd name="connsiteY284" fmla="*/ 45775 h 212226"/>
                <a:gd name="connsiteX285" fmla="*/ 20318 w 262163"/>
                <a:gd name="connsiteY285" fmla="*/ 44445 h 212226"/>
                <a:gd name="connsiteX286" fmla="*/ 20497 w 262163"/>
                <a:gd name="connsiteY286" fmla="*/ 43561 h 212226"/>
                <a:gd name="connsiteX287" fmla="*/ 20951 w 262163"/>
                <a:gd name="connsiteY287" fmla="*/ 42591 h 212226"/>
                <a:gd name="connsiteX288" fmla="*/ 20771 w 262163"/>
                <a:gd name="connsiteY288" fmla="*/ 40557 h 212226"/>
                <a:gd name="connsiteX289" fmla="*/ 20810 w 262163"/>
                <a:gd name="connsiteY289" fmla="*/ 37435 h 212226"/>
                <a:gd name="connsiteX290" fmla="*/ 21022 w 262163"/>
                <a:gd name="connsiteY290" fmla="*/ 32882 h 212226"/>
                <a:gd name="connsiteX291" fmla="*/ 21084 w 262163"/>
                <a:gd name="connsiteY291" fmla="*/ 30097 h 212226"/>
                <a:gd name="connsiteX292" fmla="*/ 23775 w 262163"/>
                <a:gd name="connsiteY292" fmla="*/ 28031 h 212226"/>
                <a:gd name="connsiteX293" fmla="*/ 27695 w 262163"/>
                <a:gd name="connsiteY293" fmla="*/ 24612 h 212226"/>
                <a:gd name="connsiteX294" fmla="*/ 29690 w 262163"/>
                <a:gd name="connsiteY294" fmla="*/ 21037 h 212226"/>
                <a:gd name="connsiteX295" fmla="*/ 30762 w 262163"/>
                <a:gd name="connsiteY295" fmla="*/ 18330 h 212226"/>
                <a:gd name="connsiteX296" fmla="*/ 32076 w 262163"/>
                <a:gd name="connsiteY296" fmla="*/ 9318 h 212226"/>
                <a:gd name="connsiteX297" fmla="*/ 33031 w 262163"/>
                <a:gd name="connsiteY297" fmla="*/ 8770 h 212226"/>
                <a:gd name="connsiteX298" fmla="*/ 34157 w 262163"/>
                <a:gd name="connsiteY298" fmla="*/ 8347 h 212226"/>
                <a:gd name="connsiteX299" fmla="*/ 38092 w 262163"/>
                <a:gd name="connsiteY299" fmla="*/ 5062 h 212226"/>
                <a:gd name="connsiteX300" fmla="*/ 41120 w 262163"/>
                <a:gd name="connsiteY300" fmla="*/ 3841 h 212226"/>
                <a:gd name="connsiteX301" fmla="*/ 43436 w 262163"/>
                <a:gd name="connsiteY301" fmla="*/ 3137 h 212226"/>
                <a:gd name="connsiteX302" fmla="*/ 46917 w 262163"/>
                <a:gd name="connsiteY302" fmla="*/ 2542 h 212226"/>
                <a:gd name="connsiteX303" fmla="*/ 49076 w 262163"/>
                <a:gd name="connsiteY303" fmla="*/ 2785 h 212226"/>
                <a:gd name="connsiteX304" fmla="*/ 53012 w 262163"/>
                <a:gd name="connsiteY304" fmla="*/ 2934 h 212226"/>
                <a:gd name="connsiteX305" fmla="*/ 56110 w 262163"/>
                <a:gd name="connsiteY305" fmla="*/ 2605 h 212226"/>
                <a:gd name="connsiteX306" fmla="*/ 58738 w 262163"/>
                <a:gd name="connsiteY306" fmla="*/ 814 h 212226"/>
                <a:gd name="connsiteX307" fmla="*/ 59928 w 262163"/>
                <a:gd name="connsiteY307" fmla="*/ 313 h 212226"/>
                <a:gd name="connsiteX308" fmla="*/ 61602 w 262163"/>
                <a:gd name="connsiteY308" fmla="*/ 0 h 212226"/>
                <a:gd name="connsiteX309" fmla="*/ 69206 w 262163"/>
                <a:gd name="connsiteY309" fmla="*/ 2417 h 212226"/>
                <a:gd name="connsiteX310" fmla="*/ 76803 w 262163"/>
                <a:gd name="connsiteY310" fmla="*/ 4702 h 212226"/>
                <a:gd name="connsiteX311" fmla="*/ 78180 w 262163"/>
                <a:gd name="connsiteY311" fmla="*/ 4491 h 212226"/>
                <a:gd name="connsiteX312" fmla="*/ 79337 w 262163"/>
                <a:gd name="connsiteY312" fmla="*/ 4811 h 212226"/>
                <a:gd name="connsiteX313" fmla="*/ 81239 w 262163"/>
                <a:gd name="connsiteY313" fmla="*/ 6047 h 212226"/>
                <a:gd name="connsiteX314" fmla="*/ 84039 w 262163"/>
                <a:gd name="connsiteY314" fmla="*/ 8700 h 212226"/>
                <a:gd name="connsiteX315" fmla="*/ 85706 w 262163"/>
                <a:gd name="connsiteY315" fmla="*/ 10413 h 212226"/>
                <a:gd name="connsiteX316" fmla="*/ 86512 w 262163"/>
                <a:gd name="connsiteY316" fmla="*/ 11414 h 212226"/>
                <a:gd name="connsiteX317" fmla="*/ 90415 w 262163"/>
                <a:gd name="connsiteY317" fmla="*/ 17165 h 212226"/>
                <a:gd name="connsiteX318" fmla="*/ 91871 w 262163"/>
                <a:gd name="connsiteY318" fmla="*/ 18612 h 212226"/>
                <a:gd name="connsiteX319" fmla="*/ 93334 w 262163"/>
                <a:gd name="connsiteY319" fmla="*/ 19402 h 212226"/>
                <a:gd name="connsiteX320" fmla="*/ 94820 w 262163"/>
                <a:gd name="connsiteY320" fmla="*/ 19684 h 212226"/>
                <a:gd name="connsiteX321" fmla="*/ 95962 w 262163"/>
                <a:gd name="connsiteY321" fmla="*/ 19574 h 212226"/>
                <a:gd name="connsiteX322" fmla="*/ 97042 w 262163"/>
                <a:gd name="connsiteY322" fmla="*/ 18925 h 212226"/>
                <a:gd name="connsiteX323" fmla="*/ 98513 w 262163"/>
                <a:gd name="connsiteY323" fmla="*/ 17642 h 212226"/>
                <a:gd name="connsiteX324" fmla="*/ 100750 w 262163"/>
                <a:gd name="connsiteY324" fmla="*/ 17055 h 212226"/>
                <a:gd name="connsiteX325" fmla="*/ 102573 w 262163"/>
                <a:gd name="connsiteY325" fmla="*/ 17172 h 212226"/>
                <a:gd name="connsiteX326" fmla="*/ 112032 w 262163"/>
                <a:gd name="connsiteY326" fmla="*/ 12001 h 212226"/>
                <a:gd name="connsiteX327" fmla="*/ 112947 w 262163"/>
                <a:gd name="connsiteY327" fmla="*/ 11931 h 212226"/>
                <a:gd name="connsiteX328" fmla="*/ 115701 w 262163"/>
                <a:gd name="connsiteY328" fmla="*/ 12338 h 212226"/>
                <a:gd name="connsiteX329" fmla="*/ 118760 w 262163"/>
                <a:gd name="connsiteY329" fmla="*/ 13049 h 212226"/>
                <a:gd name="connsiteX330" fmla="*/ 126685 w 262163"/>
                <a:gd name="connsiteY330" fmla="*/ 18236 h 212226"/>
                <a:gd name="connsiteX331" fmla="*/ 133155 w 262163"/>
                <a:gd name="connsiteY331" fmla="*/ 21632 h 212226"/>
                <a:gd name="connsiteX332" fmla="*/ 137700 w 262163"/>
                <a:gd name="connsiteY332" fmla="*/ 22766 h 212226"/>
                <a:gd name="connsiteX333" fmla="*/ 143059 w 262163"/>
                <a:gd name="connsiteY333" fmla="*/ 23572 h 212226"/>
                <a:gd name="connsiteX334" fmla="*/ 152158 w 262163"/>
                <a:gd name="connsiteY334" fmla="*/ 23815 h 212226"/>
                <a:gd name="connsiteX335" fmla="*/ 159035 w 262163"/>
                <a:gd name="connsiteY335" fmla="*/ 16546 h 212226"/>
                <a:gd name="connsiteX336" fmla="*/ 161578 w 262163"/>
                <a:gd name="connsiteY336" fmla="*/ 14958 h 212226"/>
                <a:gd name="connsiteX337" fmla="*/ 164644 w 262163"/>
                <a:gd name="connsiteY337" fmla="*/ 13527 h 212226"/>
                <a:gd name="connsiteX338" fmla="*/ 165630 w 262163"/>
                <a:gd name="connsiteY338" fmla="*/ 13284 h 212226"/>
                <a:gd name="connsiteX339" fmla="*/ 171036 w 262163"/>
                <a:gd name="connsiteY339" fmla="*/ 12181 h 212226"/>
                <a:gd name="connsiteX340" fmla="*/ 181637 w 262163"/>
                <a:gd name="connsiteY340" fmla="*/ 11250 h 212226"/>
                <a:gd name="connsiteX341" fmla="*/ 191580 w 262163"/>
                <a:gd name="connsiteY341" fmla="*/ 11657 h 212226"/>
                <a:gd name="connsiteX342" fmla="*/ 193536 w 262163"/>
                <a:gd name="connsiteY342" fmla="*/ 11946 h 212226"/>
                <a:gd name="connsiteX343" fmla="*/ 197761 w 262163"/>
                <a:gd name="connsiteY343" fmla="*/ 12909 h 212226"/>
                <a:gd name="connsiteX344" fmla="*/ 204270 w 262163"/>
                <a:gd name="connsiteY344" fmla="*/ 15279 h 212226"/>
                <a:gd name="connsiteX345" fmla="*/ 207078 w 262163"/>
                <a:gd name="connsiteY345" fmla="*/ 17556 h 212226"/>
                <a:gd name="connsiteX346" fmla="*/ 211491 w 262163"/>
                <a:gd name="connsiteY346" fmla="*/ 17931 h 212226"/>
                <a:gd name="connsiteX347" fmla="*/ 214652 w 262163"/>
                <a:gd name="connsiteY347" fmla="*/ 17477 h 212226"/>
                <a:gd name="connsiteX348" fmla="*/ 215684 w 262163"/>
                <a:gd name="connsiteY348" fmla="*/ 15224 h 212226"/>
                <a:gd name="connsiteX349" fmla="*/ 218861 w 262163"/>
                <a:gd name="connsiteY349" fmla="*/ 12259 h 212226"/>
                <a:gd name="connsiteX350" fmla="*/ 221169 w 262163"/>
                <a:gd name="connsiteY350" fmla="*/ 11054 h 212226"/>
                <a:gd name="connsiteX351" fmla="*/ 223617 w 262163"/>
                <a:gd name="connsiteY351" fmla="*/ 9513 h 212226"/>
                <a:gd name="connsiteX352" fmla="*/ 227498 w 262163"/>
                <a:gd name="connsiteY352" fmla="*/ 7596 h 212226"/>
                <a:gd name="connsiteX353" fmla="*/ 230690 w 262163"/>
                <a:gd name="connsiteY353" fmla="*/ 6736 h 212226"/>
                <a:gd name="connsiteX354" fmla="*/ 233545 w 262163"/>
                <a:gd name="connsiteY354" fmla="*/ 4537 h 212226"/>
                <a:gd name="connsiteX355" fmla="*/ 235806 w 262163"/>
                <a:gd name="connsiteY355" fmla="*/ 3841 h 212226"/>
                <a:gd name="connsiteX356" fmla="*/ 239733 w 262163"/>
                <a:gd name="connsiteY356" fmla="*/ 3786 h 212226"/>
                <a:gd name="connsiteX357" fmla="*/ 101282 w 262163"/>
                <a:gd name="connsiteY357" fmla="*/ 209144 h 212226"/>
                <a:gd name="connsiteX358" fmla="*/ 99162 w 262163"/>
                <a:gd name="connsiteY358" fmla="*/ 209809 h 212226"/>
                <a:gd name="connsiteX359" fmla="*/ 97770 w 262163"/>
                <a:gd name="connsiteY359" fmla="*/ 209645 h 212226"/>
                <a:gd name="connsiteX360" fmla="*/ 99678 w 262163"/>
                <a:gd name="connsiteY360" fmla="*/ 206750 h 212226"/>
                <a:gd name="connsiteX361" fmla="*/ 100648 w 262163"/>
                <a:gd name="connsiteY361" fmla="*/ 207376 h 212226"/>
                <a:gd name="connsiteX362" fmla="*/ 101893 w 262163"/>
                <a:gd name="connsiteY362" fmla="*/ 207634 h 212226"/>
                <a:gd name="connsiteX363" fmla="*/ 101282 w 262163"/>
                <a:gd name="connsiteY363" fmla="*/ 209144 h 212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262163" h="212226">
                  <a:moveTo>
                    <a:pt x="239733" y="3786"/>
                  </a:moveTo>
                  <a:lnTo>
                    <a:pt x="243184" y="8613"/>
                  </a:lnTo>
                  <a:lnTo>
                    <a:pt x="246892" y="13800"/>
                  </a:lnTo>
                  <a:lnTo>
                    <a:pt x="249779" y="17830"/>
                  </a:lnTo>
                  <a:lnTo>
                    <a:pt x="251891" y="28258"/>
                  </a:lnTo>
                  <a:lnTo>
                    <a:pt x="252118" y="30238"/>
                  </a:lnTo>
                  <a:lnTo>
                    <a:pt x="252282" y="31129"/>
                  </a:lnTo>
                  <a:lnTo>
                    <a:pt x="252446" y="31951"/>
                  </a:lnTo>
                  <a:lnTo>
                    <a:pt x="252720" y="33367"/>
                  </a:lnTo>
                  <a:lnTo>
                    <a:pt x="254379" y="33977"/>
                  </a:lnTo>
                  <a:lnTo>
                    <a:pt x="257508" y="34259"/>
                  </a:lnTo>
                  <a:lnTo>
                    <a:pt x="259785" y="35284"/>
                  </a:lnTo>
                  <a:lnTo>
                    <a:pt x="261146" y="36981"/>
                  </a:lnTo>
                  <a:lnTo>
                    <a:pt x="261279" y="37263"/>
                  </a:lnTo>
                  <a:lnTo>
                    <a:pt x="261999" y="38569"/>
                  </a:lnTo>
                  <a:lnTo>
                    <a:pt x="262163" y="39516"/>
                  </a:lnTo>
                  <a:lnTo>
                    <a:pt x="261968" y="42239"/>
                  </a:lnTo>
                  <a:lnTo>
                    <a:pt x="261506" y="45736"/>
                  </a:lnTo>
                  <a:lnTo>
                    <a:pt x="260724" y="47989"/>
                  </a:lnTo>
                  <a:lnTo>
                    <a:pt x="261162" y="51056"/>
                  </a:lnTo>
                  <a:lnTo>
                    <a:pt x="261021" y="52362"/>
                  </a:lnTo>
                  <a:lnTo>
                    <a:pt x="260677" y="53254"/>
                  </a:lnTo>
                  <a:lnTo>
                    <a:pt x="259277" y="54279"/>
                  </a:lnTo>
                  <a:lnTo>
                    <a:pt x="257375" y="55280"/>
                  </a:lnTo>
                  <a:lnTo>
                    <a:pt x="252830" y="58238"/>
                  </a:lnTo>
                  <a:lnTo>
                    <a:pt x="251531" y="58676"/>
                  </a:lnTo>
                  <a:lnTo>
                    <a:pt x="249630" y="58754"/>
                  </a:lnTo>
                  <a:lnTo>
                    <a:pt x="247979" y="59489"/>
                  </a:lnTo>
                  <a:lnTo>
                    <a:pt x="246023" y="61085"/>
                  </a:lnTo>
                  <a:lnTo>
                    <a:pt x="241799" y="67015"/>
                  </a:lnTo>
                  <a:lnTo>
                    <a:pt x="238192" y="72969"/>
                  </a:lnTo>
                  <a:lnTo>
                    <a:pt x="236940" y="77890"/>
                  </a:lnTo>
                  <a:lnTo>
                    <a:pt x="235532" y="82584"/>
                  </a:lnTo>
                  <a:lnTo>
                    <a:pt x="232356" y="85581"/>
                  </a:lnTo>
                  <a:lnTo>
                    <a:pt x="231910" y="87263"/>
                  </a:lnTo>
                  <a:lnTo>
                    <a:pt x="231777" y="88240"/>
                  </a:lnTo>
                  <a:lnTo>
                    <a:pt x="231668" y="90501"/>
                  </a:lnTo>
                  <a:lnTo>
                    <a:pt x="231284" y="94241"/>
                  </a:lnTo>
                  <a:lnTo>
                    <a:pt x="230791" y="96041"/>
                  </a:lnTo>
                  <a:lnTo>
                    <a:pt x="230283" y="96572"/>
                  </a:lnTo>
                  <a:lnTo>
                    <a:pt x="226856" y="97715"/>
                  </a:lnTo>
                  <a:lnTo>
                    <a:pt x="224885" y="99084"/>
                  </a:lnTo>
                  <a:lnTo>
                    <a:pt x="223703" y="101798"/>
                  </a:lnTo>
                  <a:lnTo>
                    <a:pt x="223273" y="104732"/>
                  </a:lnTo>
                  <a:lnTo>
                    <a:pt x="222585" y="108073"/>
                  </a:lnTo>
                  <a:lnTo>
                    <a:pt x="222193" y="111007"/>
                  </a:lnTo>
                  <a:lnTo>
                    <a:pt x="221661" y="112524"/>
                  </a:lnTo>
                  <a:lnTo>
                    <a:pt x="220535" y="114121"/>
                  </a:lnTo>
                  <a:lnTo>
                    <a:pt x="218790" y="115834"/>
                  </a:lnTo>
                  <a:lnTo>
                    <a:pt x="217280" y="116804"/>
                  </a:lnTo>
                  <a:lnTo>
                    <a:pt x="213345" y="117437"/>
                  </a:lnTo>
                  <a:lnTo>
                    <a:pt x="211319" y="121318"/>
                  </a:lnTo>
                  <a:lnTo>
                    <a:pt x="209605" y="124346"/>
                  </a:lnTo>
                  <a:lnTo>
                    <a:pt x="209559" y="125558"/>
                  </a:lnTo>
                  <a:lnTo>
                    <a:pt x="207908" y="131833"/>
                  </a:lnTo>
                  <a:lnTo>
                    <a:pt x="205037" y="136558"/>
                  </a:lnTo>
                  <a:lnTo>
                    <a:pt x="204849" y="138224"/>
                  </a:lnTo>
                  <a:lnTo>
                    <a:pt x="204841" y="139593"/>
                  </a:lnTo>
                  <a:lnTo>
                    <a:pt x="201250" y="143748"/>
                  </a:lnTo>
                  <a:lnTo>
                    <a:pt x="200295" y="144976"/>
                  </a:lnTo>
                  <a:lnTo>
                    <a:pt x="199380" y="146580"/>
                  </a:lnTo>
                  <a:lnTo>
                    <a:pt x="200288" y="148129"/>
                  </a:lnTo>
                  <a:lnTo>
                    <a:pt x="201297" y="149537"/>
                  </a:lnTo>
                  <a:lnTo>
                    <a:pt x="201446" y="150014"/>
                  </a:lnTo>
                  <a:lnTo>
                    <a:pt x="199818" y="151336"/>
                  </a:lnTo>
                  <a:lnTo>
                    <a:pt x="196971" y="153637"/>
                  </a:lnTo>
                  <a:lnTo>
                    <a:pt x="195273" y="155014"/>
                  </a:lnTo>
                  <a:lnTo>
                    <a:pt x="194898" y="155765"/>
                  </a:lnTo>
                  <a:lnTo>
                    <a:pt x="194647" y="159215"/>
                  </a:lnTo>
                  <a:lnTo>
                    <a:pt x="194154" y="160146"/>
                  </a:lnTo>
                  <a:lnTo>
                    <a:pt x="193020" y="161413"/>
                  </a:lnTo>
                  <a:lnTo>
                    <a:pt x="191353" y="162806"/>
                  </a:lnTo>
                  <a:lnTo>
                    <a:pt x="189664" y="163885"/>
                  </a:lnTo>
                  <a:lnTo>
                    <a:pt x="187747" y="164636"/>
                  </a:lnTo>
                  <a:lnTo>
                    <a:pt x="185908" y="164918"/>
                  </a:lnTo>
                  <a:lnTo>
                    <a:pt x="184876" y="164480"/>
                  </a:lnTo>
                  <a:lnTo>
                    <a:pt x="184289" y="163431"/>
                  </a:lnTo>
                  <a:lnTo>
                    <a:pt x="183256" y="159207"/>
                  </a:lnTo>
                  <a:lnTo>
                    <a:pt x="182732" y="158299"/>
                  </a:lnTo>
                  <a:lnTo>
                    <a:pt x="181535" y="157478"/>
                  </a:lnTo>
                  <a:lnTo>
                    <a:pt x="179172" y="155162"/>
                  </a:lnTo>
                  <a:lnTo>
                    <a:pt x="176778" y="152823"/>
                  </a:lnTo>
                  <a:lnTo>
                    <a:pt x="173891" y="151180"/>
                  </a:lnTo>
                  <a:lnTo>
                    <a:pt x="173273" y="151297"/>
                  </a:lnTo>
                  <a:lnTo>
                    <a:pt x="172796" y="151743"/>
                  </a:lnTo>
                  <a:lnTo>
                    <a:pt x="171975" y="154098"/>
                  </a:lnTo>
                  <a:lnTo>
                    <a:pt x="171169" y="154959"/>
                  </a:lnTo>
                  <a:lnTo>
                    <a:pt x="169651" y="155256"/>
                  </a:lnTo>
                  <a:lnTo>
                    <a:pt x="167015" y="155272"/>
                  </a:lnTo>
                  <a:lnTo>
                    <a:pt x="165090" y="154943"/>
                  </a:lnTo>
                  <a:lnTo>
                    <a:pt x="164652" y="154474"/>
                  </a:lnTo>
                  <a:lnTo>
                    <a:pt x="164261" y="153457"/>
                  </a:lnTo>
                  <a:lnTo>
                    <a:pt x="163729" y="152643"/>
                  </a:lnTo>
                  <a:lnTo>
                    <a:pt x="161429" y="154294"/>
                  </a:lnTo>
                  <a:lnTo>
                    <a:pt x="157814" y="156891"/>
                  </a:lnTo>
                  <a:lnTo>
                    <a:pt x="156641" y="157314"/>
                  </a:lnTo>
                  <a:lnTo>
                    <a:pt x="155741" y="157838"/>
                  </a:lnTo>
                  <a:lnTo>
                    <a:pt x="154552" y="160255"/>
                  </a:lnTo>
                  <a:lnTo>
                    <a:pt x="153105" y="162845"/>
                  </a:lnTo>
                  <a:lnTo>
                    <a:pt x="151219" y="164198"/>
                  </a:lnTo>
                  <a:lnTo>
                    <a:pt x="149381" y="165341"/>
                  </a:lnTo>
                  <a:lnTo>
                    <a:pt x="148325" y="166334"/>
                  </a:lnTo>
                  <a:lnTo>
                    <a:pt x="146814" y="167507"/>
                  </a:lnTo>
                  <a:lnTo>
                    <a:pt x="143857" y="170441"/>
                  </a:lnTo>
                  <a:lnTo>
                    <a:pt x="139938" y="174322"/>
                  </a:lnTo>
                  <a:lnTo>
                    <a:pt x="138553" y="176325"/>
                  </a:lnTo>
                  <a:lnTo>
                    <a:pt x="137184" y="179321"/>
                  </a:lnTo>
                  <a:lnTo>
                    <a:pt x="136386" y="182638"/>
                  </a:lnTo>
                  <a:lnTo>
                    <a:pt x="135517" y="186268"/>
                  </a:lnTo>
                  <a:lnTo>
                    <a:pt x="134242" y="192104"/>
                  </a:lnTo>
                  <a:lnTo>
                    <a:pt x="132365" y="195406"/>
                  </a:lnTo>
                  <a:lnTo>
                    <a:pt x="130722" y="198027"/>
                  </a:lnTo>
                  <a:lnTo>
                    <a:pt x="129501" y="200084"/>
                  </a:lnTo>
                  <a:lnTo>
                    <a:pt x="128860" y="201782"/>
                  </a:lnTo>
                  <a:lnTo>
                    <a:pt x="128594" y="201727"/>
                  </a:lnTo>
                  <a:lnTo>
                    <a:pt x="127952" y="202455"/>
                  </a:lnTo>
                  <a:lnTo>
                    <a:pt x="126122" y="201978"/>
                  </a:lnTo>
                  <a:lnTo>
                    <a:pt x="125300" y="200499"/>
                  </a:lnTo>
                  <a:lnTo>
                    <a:pt x="124166" y="200256"/>
                  </a:lnTo>
                  <a:lnTo>
                    <a:pt x="122210" y="198089"/>
                  </a:lnTo>
                  <a:lnTo>
                    <a:pt x="121795" y="198449"/>
                  </a:lnTo>
                  <a:lnTo>
                    <a:pt x="123861" y="203957"/>
                  </a:lnTo>
                  <a:lnTo>
                    <a:pt x="123094" y="206108"/>
                  </a:lnTo>
                  <a:lnTo>
                    <a:pt x="117281" y="206155"/>
                  </a:lnTo>
                  <a:lnTo>
                    <a:pt x="112282" y="206875"/>
                  </a:lnTo>
                  <a:lnTo>
                    <a:pt x="108847" y="206813"/>
                  </a:lnTo>
                  <a:lnTo>
                    <a:pt x="107126" y="206030"/>
                  </a:lnTo>
                  <a:lnTo>
                    <a:pt x="106360" y="203965"/>
                  </a:lnTo>
                  <a:lnTo>
                    <a:pt x="106062" y="204176"/>
                  </a:lnTo>
                  <a:lnTo>
                    <a:pt x="105890" y="205279"/>
                  </a:lnTo>
                  <a:lnTo>
                    <a:pt x="104803" y="206148"/>
                  </a:lnTo>
                  <a:lnTo>
                    <a:pt x="100946" y="206312"/>
                  </a:lnTo>
                  <a:lnTo>
                    <a:pt x="99240" y="204903"/>
                  </a:lnTo>
                  <a:lnTo>
                    <a:pt x="97863" y="203323"/>
                  </a:lnTo>
                  <a:lnTo>
                    <a:pt x="96385" y="202627"/>
                  </a:lnTo>
                  <a:lnTo>
                    <a:pt x="96612" y="203284"/>
                  </a:lnTo>
                  <a:lnTo>
                    <a:pt x="98309" y="204825"/>
                  </a:lnTo>
                  <a:lnTo>
                    <a:pt x="98106" y="207039"/>
                  </a:lnTo>
                  <a:lnTo>
                    <a:pt x="95000" y="209605"/>
                  </a:lnTo>
                  <a:lnTo>
                    <a:pt x="93021" y="209754"/>
                  </a:lnTo>
                  <a:lnTo>
                    <a:pt x="91808" y="208651"/>
                  </a:lnTo>
                  <a:lnTo>
                    <a:pt x="91174" y="206852"/>
                  </a:lnTo>
                  <a:lnTo>
                    <a:pt x="90854" y="204192"/>
                  </a:lnTo>
                  <a:lnTo>
                    <a:pt x="90040" y="202455"/>
                  </a:lnTo>
                  <a:lnTo>
                    <a:pt x="89602" y="202455"/>
                  </a:lnTo>
                  <a:lnTo>
                    <a:pt x="90009" y="204043"/>
                  </a:lnTo>
                  <a:lnTo>
                    <a:pt x="90142" y="205342"/>
                  </a:lnTo>
                  <a:lnTo>
                    <a:pt x="90157" y="208041"/>
                  </a:lnTo>
                  <a:lnTo>
                    <a:pt x="91636" y="210137"/>
                  </a:lnTo>
                  <a:lnTo>
                    <a:pt x="89367" y="210787"/>
                  </a:lnTo>
                  <a:lnTo>
                    <a:pt x="88444" y="210810"/>
                  </a:lnTo>
                  <a:lnTo>
                    <a:pt x="86645" y="210857"/>
                  </a:lnTo>
                  <a:lnTo>
                    <a:pt x="86300" y="210075"/>
                  </a:lnTo>
                  <a:lnTo>
                    <a:pt x="85956" y="208338"/>
                  </a:lnTo>
                  <a:lnTo>
                    <a:pt x="85479" y="207884"/>
                  </a:lnTo>
                  <a:lnTo>
                    <a:pt x="84923" y="210826"/>
                  </a:lnTo>
                  <a:lnTo>
                    <a:pt x="83726" y="211029"/>
                  </a:lnTo>
                  <a:lnTo>
                    <a:pt x="82897" y="211006"/>
                  </a:lnTo>
                  <a:lnTo>
                    <a:pt x="79330" y="211647"/>
                  </a:lnTo>
                  <a:lnTo>
                    <a:pt x="78532" y="211522"/>
                  </a:lnTo>
                  <a:lnTo>
                    <a:pt x="78367" y="210974"/>
                  </a:lnTo>
                  <a:lnTo>
                    <a:pt x="78790" y="210161"/>
                  </a:lnTo>
                  <a:lnTo>
                    <a:pt x="78696" y="208839"/>
                  </a:lnTo>
                  <a:lnTo>
                    <a:pt x="77460" y="209856"/>
                  </a:lnTo>
                  <a:lnTo>
                    <a:pt x="77264" y="211898"/>
                  </a:lnTo>
                  <a:lnTo>
                    <a:pt x="76560" y="212226"/>
                  </a:lnTo>
                  <a:lnTo>
                    <a:pt x="74440" y="211937"/>
                  </a:lnTo>
                  <a:lnTo>
                    <a:pt x="72117" y="210888"/>
                  </a:lnTo>
                  <a:lnTo>
                    <a:pt x="70701" y="209817"/>
                  </a:lnTo>
                  <a:lnTo>
                    <a:pt x="68338" y="208322"/>
                  </a:lnTo>
                  <a:lnTo>
                    <a:pt x="63706" y="204137"/>
                  </a:lnTo>
                  <a:lnTo>
                    <a:pt x="62955" y="202251"/>
                  </a:lnTo>
                  <a:lnTo>
                    <a:pt x="61633" y="199943"/>
                  </a:lnTo>
                  <a:lnTo>
                    <a:pt x="60647" y="197596"/>
                  </a:lnTo>
                  <a:lnTo>
                    <a:pt x="59223" y="193591"/>
                  </a:lnTo>
                  <a:lnTo>
                    <a:pt x="59662" y="193301"/>
                  </a:lnTo>
                  <a:lnTo>
                    <a:pt x="60733" y="193646"/>
                  </a:lnTo>
                  <a:lnTo>
                    <a:pt x="61258" y="193043"/>
                  </a:lnTo>
                  <a:lnTo>
                    <a:pt x="59333" y="192605"/>
                  </a:lnTo>
                  <a:lnTo>
                    <a:pt x="58934" y="192136"/>
                  </a:lnTo>
                  <a:lnTo>
                    <a:pt x="58801" y="190728"/>
                  </a:lnTo>
                  <a:lnTo>
                    <a:pt x="58887" y="189006"/>
                  </a:lnTo>
                  <a:lnTo>
                    <a:pt x="60452" y="188404"/>
                  </a:lnTo>
                  <a:lnTo>
                    <a:pt x="61805" y="188107"/>
                  </a:lnTo>
                  <a:lnTo>
                    <a:pt x="62486" y="187066"/>
                  </a:lnTo>
                  <a:lnTo>
                    <a:pt x="62877" y="186018"/>
                  </a:lnTo>
                  <a:lnTo>
                    <a:pt x="59286" y="187606"/>
                  </a:lnTo>
                  <a:lnTo>
                    <a:pt x="55914" y="185807"/>
                  </a:lnTo>
                  <a:lnTo>
                    <a:pt x="55187" y="184719"/>
                  </a:lnTo>
                  <a:lnTo>
                    <a:pt x="55554" y="183882"/>
                  </a:lnTo>
                  <a:lnTo>
                    <a:pt x="57166" y="183757"/>
                  </a:lnTo>
                  <a:lnTo>
                    <a:pt x="59466" y="183819"/>
                  </a:lnTo>
                  <a:lnTo>
                    <a:pt x="60843" y="183006"/>
                  </a:lnTo>
                  <a:lnTo>
                    <a:pt x="59998" y="182716"/>
                  </a:lnTo>
                  <a:lnTo>
                    <a:pt x="58511" y="182747"/>
                  </a:lnTo>
                  <a:lnTo>
                    <a:pt x="57964" y="182208"/>
                  </a:lnTo>
                  <a:lnTo>
                    <a:pt x="58011" y="180901"/>
                  </a:lnTo>
                  <a:lnTo>
                    <a:pt x="57526" y="181191"/>
                  </a:lnTo>
                  <a:lnTo>
                    <a:pt x="56884" y="182349"/>
                  </a:lnTo>
                  <a:lnTo>
                    <a:pt x="54616" y="183201"/>
                  </a:lnTo>
                  <a:lnTo>
                    <a:pt x="53285" y="182349"/>
                  </a:lnTo>
                  <a:lnTo>
                    <a:pt x="53152" y="180455"/>
                  </a:lnTo>
                  <a:lnTo>
                    <a:pt x="52863" y="179603"/>
                  </a:lnTo>
                  <a:lnTo>
                    <a:pt x="51744" y="178937"/>
                  </a:lnTo>
                  <a:lnTo>
                    <a:pt x="47770" y="173923"/>
                  </a:lnTo>
                  <a:lnTo>
                    <a:pt x="42779" y="169737"/>
                  </a:lnTo>
                  <a:lnTo>
                    <a:pt x="38343" y="166850"/>
                  </a:lnTo>
                  <a:lnTo>
                    <a:pt x="31638" y="165473"/>
                  </a:lnTo>
                  <a:lnTo>
                    <a:pt x="17603" y="165528"/>
                  </a:lnTo>
                  <a:lnTo>
                    <a:pt x="16813" y="165129"/>
                  </a:lnTo>
                  <a:lnTo>
                    <a:pt x="17673" y="164472"/>
                  </a:lnTo>
                  <a:lnTo>
                    <a:pt x="18902" y="164026"/>
                  </a:lnTo>
                  <a:lnTo>
                    <a:pt x="23416" y="161687"/>
                  </a:lnTo>
                  <a:lnTo>
                    <a:pt x="22657" y="161374"/>
                  </a:lnTo>
                  <a:lnTo>
                    <a:pt x="17963" y="162837"/>
                  </a:lnTo>
                  <a:lnTo>
                    <a:pt x="16359" y="162978"/>
                  </a:lnTo>
                  <a:lnTo>
                    <a:pt x="14278" y="165786"/>
                  </a:lnTo>
                  <a:lnTo>
                    <a:pt x="1917" y="166256"/>
                  </a:lnTo>
                  <a:lnTo>
                    <a:pt x="469" y="166404"/>
                  </a:lnTo>
                  <a:lnTo>
                    <a:pt x="501" y="165121"/>
                  </a:lnTo>
                  <a:lnTo>
                    <a:pt x="1103" y="161429"/>
                  </a:lnTo>
                  <a:lnTo>
                    <a:pt x="1502" y="159974"/>
                  </a:lnTo>
                  <a:lnTo>
                    <a:pt x="1964" y="158878"/>
                  </a:lnTo>
                  <a:lnTo>
                    <a:pt x="1486" y="157564"/>
                  </a:lnTo>
                  <a:lnTo>
                    <a:pt x="1017" y="155780"/>
                  </a:lnTo>
                  <a:lnTo>
                    <a:pt x="790" y="152979"/>
                  </a:lnTo>
                  <a:lnTo>
                    <a:pt x="1369" y="152111"/>
                  </a:lnTo>
                  <a:lnTo>
                    <a:pt x="1565" y="151055"/>
                  </a:lnTo>
                  <a:lnTo>
                    <a:pt x="1424" y="149396"/>
                  </a:lnTo>
                  <a:lnTo>
                    <a:pt x="1424" y="143857"/>
                  </a:lnTo>
                  <a:lnTo>
                    <a:pt x="1760" y="143255"/>
                  </a:lnTo>
                  <a:lnTo>
                    <a:pt x="2159" y="142793"/>
                  </a:lnTo>
                  <a:lnTo>
                    <a:pt x="2183" y="142058"/>
                  </a:lnTo>
                  <a:lnTo>
                    <a:pt x="1432" y="140626"/>
                  </a:lnTo>
                  <a:lnTo>
                    <a:pt x="735" y="138991"/>
                  </a:lnTo>
                  <a:lnTo>
                    <a:pt x="759" y="136636"/>
                  </a:lnTo>
                  <a:lnTo>
                    <a:pt x="477" y="134360"/>
                  </a:lnTo>
                  <a:lnTo>
                    <a:pt x="0" y="133319"/>
                  </a:lnTo>
                  <a:lnTo>
                    <a:pt x="360" y="129439"/>
                  </a:lnTo>
                  <a:lnTo>
                    <a:pt x="563" y="124526"/>
                  </a:lnTo>
                  <a:lnTo>
                    <a:pt x="376" y="122343"/>
                  </a:lnTo>
                  <a:lnTo>
                    <a:pt x="829" y="120802"/>
                  </a:lnTo>
                  <a:lnTo>
                    <a:pt x="1072" y="117007"/>
                  </a:lnTo>
                  <a:lnTo>
                    <a:pt x="1033" y="113291"/>
                  </a:lnTo>
                  <a:lnTo>
                    <a:pt x="1956" y="107416"/>
                  </a:lnTo>
                  <a:lnTo>
                    <a:pt x="4663" y="107134"/>
                  </a:lnTo>
                  <a:lnTo>
                    <a:pt x="7886" y="106641"/>
                  </a:lnTo>
                  <a:lnTo>
                    <a:pt x="9326" y="104333"/>
                  </a:lnTo>
                  <a:lnTo>
                    <a:pt x="10155" y="101407"/>
                  </a:lnTo>
                  <a:lnTo>
                    <a:pt x="9889" y="98513"/>
                  </a:lnTo>
                  <a:lnTo>
                    <a:pt x="10515" y="97558"/>
                  </a:lnTo>
                  <a:lnTo>
                    <a:pt x="11806" y="95986"/>
                  </a:lnTo>
                  <a:lnTo>
                    <a:pt x="14137" y="93740"/>
                  </a:lnTo>
                  <a:lnTo>
                    <a:pt x="14043" y="91276"/>
                  </a:lnTo>
                  <a:lnTo>
                    <a:pt x="14685" y="90517"/>
                  </a:lnTo>
                  <a:lnTo>
                    <a:pt x="15788" y="89946"/>
                  </a:lnTo>
                  <a:lnTo>
                    <a:pt x="17368" y="89657"/>
                  </a:lnTo>
                  <a:lnTo>
                    <a:pt x="19136" y="88428"/>
                  </a:lnTo>
                  <a:lnTo>
                    <a:pt x="20114" y="86277"/>
                  </a:lnTo>
                  <a:lnTo>
                    <a:pt x="21076" y="82834"/>
                  </a:lnTo>
                  <a:lnTo>
                    <a:pt x="19559" y="80433"/>
                  </a:lnTo>
                  <a:lnTo>
                    <a:pt x="19582" y="79901"/>
                  </a:lnTo>
                  <a:lnTo>
                    <a:pt x="20161" y="78610"/>
                  </a:lnTo>
                  <a:lnTo>
                    <a:pt x="21092" y="77319"/>
                  </a:lnTo>
                  <a:lnTo>
                    <a:pt x="21827" y="76904"/>
                  </a:lnTo>
                  <a:lnTo>
                    <a:pt x="23549" y="77233"/>
                  </a:lnTo>
                  <a:lnTo>
                    <a:pt x="23846" y="77123"/>
                  </a:lnTo>
                  <a:lnTo>
                    <a:pt x="24112" y="76717"/>
                  </a:lnTo>
                  <a:lnTo>
                    <a:pt x="25223" y="72907"/>
                  </a:lnTo>
                  <a:lnTo>
                    <a:pt x="25121" y="71882"/>
                  </a:lnTo>
                  <a:lnTo>
                    <a:pt x="23517" y="69331"/>
                  </a:lnTo>
                  <a:lnTo>
                    <a:pt x="23251" y="67516"/>
                  </a:lnTo>
                  <a:lnTo>
                    <a:pt x="23017" y="64817"/>
                  </a:lnTo>
                  <a:lnTo>
                    <a:pt x="22625" y="62423"/>
                  </a:lnTo>
                  <a:lnTo>
                    <a:pt x="22164" y="61515"/>
                  </a:lnTo>
                  <a:lnTo>
                    <a:pt x="21311" y="60757"/>
                  </a:lnTo>
                  <a:lnTo>
                    <a:pt x="20928" y="60264"/>
                  </a:lnTo>
                  <a:lnTo>
                    <a:pt x="17611" y="55398"/>
                  </a:lnTo>
                  <a:lnTo>
                    <a:pt x="17665" y="53090"/>
                  </a:lnTo>
                  <a:lnTo>
                    <a:pt x="19058" y="50140"/>
                  </a:lnTo>
                  <a:lnTo>
                    <a:pt x="19965" y="48709"/>
                  </a:lnTo>
                  <a:lnTo>
                    <a:pt x="21233" y="47911"/>
                  </a:lnTo>
                  <a:lnTo>
                    <a:pt x="21483" y="47230"/>
                  </a:lnTo>
                  <a:lnTo>
                    <a:pt x="21108" y="46401"/>
                  </a:lnTo>
                  <a:lnTo>
                    <a:pt x="20466" y="45775"/>
                  </a:lnTo>
                  <a:lnTo>
                    <a:pt x="20318" y="44445"/>
                  </a:lnTo>
                  <a:lnTo>
                    <a:pt x="20497" y="43561"/>
                  </a:lnTo>
                  <a:lnTo>
                    <a:pt x="20951" y="42591"/>
                  </a:lnTo>
                  <a:lnTo>
                    <a:pt x="20771" y="40557"/>
                  </a:lnTo>
                  <a:lnTo>
                    <a:pt x="20810" y="37435"/>
                  </a:lnTo>
                  <a:lnTo>
                    <a:pt x="21022" y="32882"/>
                  </a:lnTo>
                  <a:lnTo>
                    <a:pt x="21084" y="30097"/>
                  </a:lnTo>
                  <a:lnTo>
                    <a:pt x="23775" y="28031"/>
                  </a:lnTo>
                  <a:lnTo>
                    <a:pt x="27695" y="24612"/>
                  </a:lnTo>
                  <a:lnTo>
                    <a:pt x="29690" y="21037"/>
                  </a:lnTo>
                  <a:lnTo>
                    <a:pt x="30762" y="18330"/>
                  </a:lnTo>
                  <a:lnTo>
                    <a:pt x="32076" y="9318"/>
                  </a:lnTo>
                  <a:lnTo>
                    <a:pt x="33031" y="8770"/>
                  </a:lnTo>
                  <a:lnTo>
                    <a:pt x="34157" y="8347"/>
                  </a:lnTo>
                  <a:lnTo>
                    <a:pt x="38092" y="5062"/>
                  </a:lnTo>
                  <a:lnTo>
                    <a:pt x="41120" y="3841"/>
                  </a:lnTo>
                  <a:lnTo>
                    <a:pt x="43436" y="3137"/>
                  </a:lnTo>
                  <a:lnTo>
                    <a:pt x="46917" y="2542"/>
                  </a:lnTo>
                  <a:lnTo>
                    <a:pt x="49076" y="2785"/>
                  </a:lnTo>
                  <a:lnTo>
                    <a:pt x="53012" y="2934"/>
                  </a:lnTo>
                  <a:lnTo>
                    <a:pt x="56110" y="2605"/>
                  </a:lnTo>
                  <a:lnTo>
                    <a:pt x="58738" y="814"/>
                  </a:lnTo>
                  <a:lnTo>
                    <a:pt x="59928" y="313"/>
                  </a:lnTo>
                  <a:lnTo>
                    <a:pt x="61602" y="0"/>
                  </a:lnTo>
                  <a:lnTo>
                    <a:pt x="69206" y="2417"/>
                  </a:lnTo>
                  <a:lnTo>
                    <a:pt x="76803" y="4702"/>
                  </a:lnTo>
                  <a:lnTo>
                    <a:pt x="78180" y="4491"/>
                  </a:lnTo>
                  <a:lnTo>
                    <a:pt x="79337" y="4811"/>
                  </a:lnTo>
                  <a:lnTo>
                    <a:pt x="81239" y="6047"/>
                  </a:lnTo>
                  <a:lnTo>
                    <a:pt x="84039" y="8700"/>
                  </a:lnTo>
                  <a:lnTo>
                    <a:pt x="85706" y="10413"/>
                  </a:lnTo>
                  <a:lnTo>
                    <a:pt x="86512" y="11414"/>
                  </a:lnTo>
                  <a:lnTo>
                    <a:pt x="90415" y="17165"/>
                  </a:lnTo>
                  <a:lnTo>
                    <a:pt x="91871" y="18612"/>
                  </a:lnTo>
                  <a:lnTo>
                    <a:pt x="93334" y="19402"/>
                  </a:lnTo>
                  <a:lnTo>
                    <a:pt x="94820" y="19684"/>
                  </a:lnTo>
                  <a:lnTo>
                    <a:pt x="95962" y="19574"/>
                  </a:lnTo>
                  <a:lnTo>
                    <a:pt x="97042" y="18925"/>
                  </a:lnTo>
                  <a:lnTo>
                    <a:pt x="98513" y="17642"/>
                  </a:lnTo>
                  <a:lnTo>
                    <a:pt x="100750" y="17055"/>
                  </a:lnTo>
                  <a:lnTo>
                    <a:pt x="102573" y="17172"/>
                  </a:lnTo>
                  <a:lnTo>
                    <a:pt x="112032" y="12001"/>
                  </a:lnTo>
                  <a:lnTo>
                    <a:pt x="112947" y="11931"/>
                  </a:lnTo>
                  <a:lnTo>
                    <a:pt x="115701" y="12338"/>
                  </a:lnTo>
                  <a:lnTo>
                    <a:pt x="118760" y="13049"/>
                  </a:lnTo>
                  <a:lnTo>
                    <a:pt x="126685" y="18236"/>
                  </a:lnTo>
                  <a:lnTo>
                    <a:pt x="133155" y="21632"/>
                  </a:lnTo>
                  <a:lnTo>
                    <a:pt x="137700" y="22766"/>
                  </a:lnTo>
                  <a:lnTo>
                    <a:pt x="143059" y="23572"/>
                  </a:lnTo>
                  <a:lnTo>
                    <a:pt x="152158" y="23815"/>
                  </a:lnTo>
                  <a:lnTo>
                    <a:pt x="159035" y="16546"/>
                  </a:lnTo>
                  <a:lnTo>
                    <a:pt x="161578" y="14958"/>
                  </a:lnTo>
                  <a:lnTo>
                    <a:pt x="164644" y="13527"/>
                  </a:lnTo>
                  <a:lnTo>
                    <a:pt x="165630" y="13284"/>
                  </a:lnTo>
                  <a:lnTo>
                    <a:pt x="171036" y="12181"/>
                  </a:lnTo>
                  <a:lnTo>
                    <a:pt x="181637" y="11250"/>
                  </a:lnTo>
                  <a:lnTo>
                    <a:pt x="191580" y="11657"/>
                  </a:lnTo>
                  <a:lnTo>
                    <a:pt x="193536" y="11946"/>
                  </a:lnTo>
                  <a:lnTo>
                    <a:pt x="197761" y="12909"/>
                  </a:lnTo>
                  <a:lnTo>
                    <a:pt x="204270" y="15279"/>
                  </a:lnTo>
                  <a:lnTo>
                    <a:pt x="207078" y="17556"/>
                  </a:lnTo>
                  <a:lnTo>
                    <a:pt x="211491" y="17931"/>
                  </a:lnTo>
                  <a:lnTo>
                    <a:pt x="214652" y="17477"/>
                  </a:lnTo>
                  <a:lnTo>
                    <a:pt x="215684" y="15224"/>
                  </a:lnTo>
                  <a:lnTo>
                    <a:pt x="218861" y="12259"/>
                  </a:lnTo>
                  <a:lnTo>
                    <a:pt x="221169" y="11054"/>
                  </a:lnTo>
                  <a:lnTo>
                    <a:pt x="223617" y="9513"/>
                  </a:lnTo>
                  <a:lnTo>
                    <a:pt x="227498" y="7596"/>
                  </a:lnTo>
                  <a:lnTo>
                    <a:pt x="230690" y="6736"/>
                  </a:lnTo>
                  <a:lnTo>
                    <a:pt x="233545" y="4537"/>
                  </a:lnTo>
                  <a:lnTo>
                    <a:pt x="235806" y="3841"/>
                  </a:lnTo>
                  <a:lnTo>
                    <a:pt x="239733" y="3786"/>
                  </a:lnTo>
                  <a:close/>
                  <a:moveTo>
                    <a:pt x="101282" y="209144"/>
                  </a:moveTo>
                  <a:lnTo>
                    <a:pt x="99162" y="209809"/>
                  </a:lnTo>
                  <a:lnTo>
                    <a:pt x="97770" y="209645"/>
                  </a:lnTo>
                  <a:lnTo>
                    <a:pt x="99678" y="206750"/>
                  </a:lnTo>
                  <a:lnTo>
                    <a:pt x="100648" y="207376"/>
                  </a:lnTo>
                  <a:lnTo>
                    <a:pt x="101893" y="207634"/>
                  </a:lnTo>
                  <a:lnTo>
                    <a:pt x="101282" y="20914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0" name="Freeform: Shape 739">
              <a:extLst>
                <a:ext uri="{FF2B5EF4-FFF2-40B4-BE49-F238E27FC236}">
                  <a16:creationId xmlns:a16="http://schemas.microsoft.com/office/drawing/2014/main" id="{4A28A7F3-DFCC-DAE5-EFC9-09989C3D7740}"/>
                </a:ext>
              </a:extLst>
            </p:cNvPr>
            <p:cNvSpPr>
              <a:spLocks/>
            </p:cNvSpPr>
            <p:nvPr/>
          </p:nvSpPr>
          <p:spPr>
            <a:xfrm>
              <a:off x="5325980" y="4317455"/>
              <a:ext cx="99083" cy="95641"/>
            </a:xfrm>
            <a:custGeom>
              <a:avLst/>
              <a:gdLst>
                <a:gd name="connsiteX0" fmla="*/ 99084 w 99083"/>
                <a:gd name="connsiteY0" fmla="*/ 336 h 95641"/>
                <a:gd name="connsiteX1" fmla="*/ 98473 w 99083"/>
                <a:gd name="connsiteY1" fmla="*/ 1166 h 95641"/>
                <a:gd name="connsiteX2" fmla="*/ 97801 w 99083"/>
                <a:gd name="connsiteY2" fmla="*/ 1713 h 95641"/>
                <a:gd name="connsiteX3" fmla="*/ 96400 w 99083"/>
                <a:gd name="connsiteY3" fmla="*/ 4412 h 95641"/>
                <a:gd name="connsiteX4" fmla="*/ 95915 w 99083"/>
                <a:gd name="connsiteY4" fmla="*/ 4655 h 95641"/>
                <a:gd name="connsiteX5" fmla="*/ 95814 w 99083"/>
                <a:gd name="connsiteY5" fmla="*/ 2660 h 95641"/>
                <a:gd name="connsiteX6" fmla="*/ 94976 w 99083"/>
                <a:gd name="connsiteY6" fmla="*/ 2394 h 95641"/>
                <a:gd name="connsiteX7" fmla="*/ 93999 w 99083"/>
                <a:gd name="connsiteY7" fmla="*/ 3106 h 95641"/>
                <a:gd name="connsiteX8" fmla="*/ 93459 w 99083"/>
                <a:gd name="connsiteY8" fmla="*/ 4131 h 95641"/>
                <a:gd name="connsiteX9" fmla="*/ 94311 w 99083"/>
                <a:gd name="connsiteY9" fmla="*/ 5461 h 95641"/>
                <a:gd name="connsiteX10" fmla="*/ 95063 w 99083"/>
                <a:gd name="connsiteY10" fmla="*/ 5484 h 95641"/>
                <a:gd name="connsiteX11" fmla="*/ 95970 w 99083"/>
                <a:gd name="connsiteY11" fmla="*/ 5852 h 95641"/>
                <a:gd name="connsiteX12" fmla="*/ 98419 w 99083"/>
                <a:gd name="connsiteY12" fmla="*/ 15068 h 95641"/>
                <a:gd name="connsiteX13" fmla="*/ 97895 w 99083"/>
                <a:gd name="connsiteY13" fmla="*/ 16711 h 95641"/>
                <a:gd name="connsiteX14" fmla="*/ 96377 w 99083"/>
                <a:gd name="connsiteY14" fmla="*/ 19269 h 95641"/>
                <a:gd name="connsiteX15" fmla="*/ 94937 w 99083"/>
                <a:gd name="connsiteY15" fmla="*/ 21436 h 95641"/>
                <a:gd name="connsiteX16" fmla="*/ 93490 w 99083"/>
                <a:gd name="connsiteY16" fmla="*/ 22798 h 95641"/>
                <a:gd name="connsiteX17" fmla="*/ 91698 w 99083"/>
                <a:gd name="connsiteY17" fmla="*/ 28587 h 95641"/>
                <a:gd name="connsiteX18" fmla="*/ 90087 w 99083"/>
                <a:gd name="connsiteY18" fmla="*/ 37983 h 95641"/>
                <a:gd name="connsiteX19" fmla="*/ 91245 w 99083"/>
                <a:gd name="connsiteY19" fmla="*/ 46409 h 95641"/>
                <a:gd name="connsiteX20" fmla="*/ 90658 w 99083"/>
                <a:gd name="connsiteY20" fmla="*/ 54193 h 95641"/>
                <a:gd name="connsiteX21" fmla="*/ 91174 w 99083"/>
                <a:gd name="connsiteY21" fmla="*/ 56024 h 95641"/>
                <a:gd name="connsiteX22" fmla="*/ 91323 w 99083"/>
                <a:gd name="connsiteY22" fmla="*/ 58308 h 95641"/>
                <a:gd name="connsiteX23" fmla="*/ 90134 w 99083"/>
                <a:gd name="connsiteY23" fmla="*/ 58723 h 95641"/>
                <a:gd name="connsiteX24" fmla="*/ 89461 w 99083"/>
                <a:gd name="connsiteY24" fmla="*/ 58652 h 95641"/>
                <a:gd name="connsiteX25" fmla="*/ 88773 w 99083"/>
                <a:gd name="connsiteY25" fmla="*/ 57252 h 95641"/>
                <a:gd name="connsiteX26" fmla="*/ 88851 w 99083"/>
                <a:gd name="connsiteY26" fmla="*/ 56016 h 95641"/>
                <a:gd name="connsiteX27" fmla="*/ 89563 w 99083"/>
                <a:gd name="connsiteY27" fmla="*/ 54569 h 95641"/>
                <a:gd name="connsiteX28" fmla="*/ 89852 w 99083"/>
                <a:gd name="connsiteY28" fmla="*/ 52605 h 95641"/>
                <a:gd name="connsiteX29" fmla="*/ 89516 w 99083"/>
                <a:gd name="connsiteY29" fmla="*/ 51580 h 95641"/>
                <a:gd name="connsiteX30" fmla="*/ 88812 w 99083"/>
                <a:gd name="connsiteY30" fmla="*/ 53817 h 95641"/>
                <a:gd name="connsiteX31" fmla="*/ 87576 w 99083"/>
                <a:gd name="connsiteY31" fmla="*/ 54819 h 95641"/>
                <a:gd name="connsiteX32" fmla="*/ 86770 w 99083"/>
                <a:gd name="connsiteY32" fmla="*/ 55171 h 95641"/>
                <a:gd name="connsiteX33" fmla="*/ 85987 w 99083"/>
                <a:gd name="connsiteY33" fmla="*/ 56298 h 95641"/>
                <a:gd name="connsiteX34" fmla="*/ 86817 w 99083"/>
                <a:gd name="connsiteY34" fmla="*/ 58426 h 95641"/>
                <a:gd name="connsiteX35" fmla="*/ 87888 w 99083"/>
                <a:gd name="connsiteY35" fmla="*/ 59982 h 95641"/>
                <a:gd name="connsiteX36" fmla="*/ 88248 w 99083"/>
                <a:gd name="connsiteY36" fmla="*/ 61093 h 95641"/>
                <a:gd name="connsiteX37" fmla="*/ 87849 w 99083"/>
                <a:gd name="connsiteY37" fmla="*/ 62423 h 95641"/>
                <a:gd name="connsiteX38" fmla="*/ 87607 w 99083"/>
                <a:gd name="connsiteY38" fmla="*/ 66961 h 95641"/>
                <a:gd name="connsiteX39" fmla="*/ 87223 w 99083"/>
                <a:gd name="connsiteY39" fmla="*/ 66836 h 95641"/>
                <a:gd name="connsiteX40" fmla="*/ 86832 w 99083"/>
                <a:gd name="connsiteY40" fmla="*/ 66225 h 95641"/>
                <a:gd name="connsiteX41" fmla="*/ 85698 w 99083"/>
                <a:gd name="connsiteY41" fmla="*/ 66179 h 95641"/>
                <a:gd name="connsiteX42" fmla="*/ 85565 w 99083"/>
                <a:gd name="connsiteY42" fmla="*/ 68009 h 95641"/>
                <a:gd name="connsiteX43" fmla="*/ 85651 w 99083"/>
                <a:gd name="connsiteY43" fmla="*/ 69026 h 95641"/>
                <a:gd name="connsiteX44" fmla="*/ 84689 w 99083"/>
                <a:gd name="connsiteY44" fmla="*/ 69816 h 95641"/>
                <a:gd name="connsiteX45" fmla="*/ 84344 w 99083"/>
                <a:gd name="connsiteY45" fmla="*/ 70599 h 95641"/>
                <a:gd name="connsiteX46" fmla="*/ 85135 w 99083"/>
                <a:gd name="connsiteY46" fmla="*/ 71162 h 95641"/>
                <a:gd name="connsiteX47" fmla="*/ 86003 w 99083"/>
                <a:gd name="connsiteY47" fmla="*/ 71491 h 95641"/>
                <a:gd name="connsiteX48" fmla="*/ 87075 w 99083"/>
                <a:gd name="connsiteY48" fmla="*/ 71412 h 95641"/>
                <a:gd name="connsiteX49" fmla="*/ 87951 w 99083"/>
                <a:gd name="connsiteY49" fmla="*/ 73658 h 95641"/>
                <a:gd name="connsiteX50" fmla="*/ 88233 w 99083"/>
                <a:gd name="connsiteY50" fmla="*/ 75481 h 95641"/>
                <a:gd name="connsiteX51" fmla="*/ 86183 w 99083"/>
                <a:gd name="connsiteY51" fmla="*/ 77163 h 95641"/>
                <a:gd name="connsiteX52" fmla="*/ 85494 w 99083"/>
                <a:gd name="connsiteY52" fmla="*/ 78555 h 95641"/>
                <a:gd name="connsiteX53" fmla="*/ 84337 w 99083"/>
                <a:gd name="connsiteY53" fmla="*/ 80245 h 95641"/>
                <a:gd name="connsiteX54" fmla="*/ 83679 w 99083"/>
                <a:gd name="connsiteY54" fmla="*/ 81904 h 95641"/>
                <a:gd name="connsiteX55" fmla="*/ 83484 w 99083"/>
                <a:gd name="connsiteY55" fmla="*/ 83093 h 95641"/>
                <a:gd name="connsiteX56" fmla="*/ 84282 w 99083"/>
                <a:gd name="connsiteY56" fmla="*/ 86864 h 95641"/>
                <a:gd name="connsiteX57" fmla="*/ 85682 w 99083"/>
                <a:gd name="connsiteY57" fmla="*/ 89539 h 95641"/>
                <a:gd name="connsiteX58" fmla="*/ 86864 w 99083"/>
                <a:gd name="connsiteY58" fmla="*/ 91237 h 95641"/>
                <a:gd name="connsiteX59" fmla="*/ 88444 w 99083"/>
                <a:gd name="connsiteY59" fmla="*/ 91605 h 95641"/>
                <a:gd name="connsiteX60" fmla="*/ 88076 w 99083"/>
                <a:gd name="connsiteY60" fmla="*/ 93388 h 95641"/>
                <a:gd name="connsiteX61" fmla="*/ 86887 w 99083"/>
                <a:gd name="connsiteY61" fmla="*/ 94523 h 95641"/>
                <a:gd name="connsiteX62" fmla="*/ 84728 w 99083"/>
                <a:gd name="connsiteY62" fmla="*/ 95469 h 95641"/>
                <a:gd name="connsiteX63" fmla="*/ 82357 w 99083"/>
                <a:gd name="connsiteY63" fmla="*/ 95642 h 95641"/>
                <a:gd name="connsiteX64" fmla="*/ 78477 w 99083"/>
                <a:gd name="connsiteY64" fmla="*/ 94750 h 95641"/>
                <a:gd name="connsiteX65" fmla="*/ 76889 w 99083"/>
                <a:gd name="connsiteY65" fmla="*/ 94648 h 95641"/>
                <a:gd name="connsiteX66" fmla="*/ 76271 w 99083"/>
                <a:gd name="connsiteY66" fmla="*/ 94171 h 95641"/>
                <a:gd name="connsiteX67" fmla="*/ 76083 w 99083"/>
                <a:gd name="connsiteY67" fmla="*/ 93295 h 95641"/>
                <a:gd name="connsiteX68" fmla="*/ 74972 w 99083"/>
                <a:gd name="connsiteY68" fmla="*/ 91972 h 95641"/>
                <a:gd name="connsiteX69" fmla="*/ 72938 w 99083"/>
                <a:gd name="connsiteY69" fmla="*/ 90212 h 95641"/>
                <a:gd name="connsiteX70" fmla="*/ 71764 w 99083"/>
                <a:gd name="connsiteY70" fmla="*/ 90337 h 95641"/>
                <a:gd name="connsiteX71" fmla="*/ 69848 w 99083"/>
                <a:gd name="connsiteY71" fmla="*/ 89954 h 95641"/>
                <a:gd name="connsiteX72" fmla="*/ 66663 w 99083"/>
                <a:gd name="connsiteY72" fmla="*/ 88757 h 95641"/>
                <a:gd name="connsiteX73" fmla="*/ 65193 w 99083"/>
                <a:gd name="connsiteY73" fmla="*/ 88608 h 95641"/>
                <a:gd name="connsiteX74" fmla="*/ 63080 w 99083"/>
                <a:gd name="connsiteY74" fmla="*/ 89633 h 95641"/>
                <a:gd name="connsiteX75" fmla="*/ 60624 w 99083"/>
                <a:gd name="connsiteY75" fmla="*/ 90979 h 95641"/>
                <a:gd name="connsiteX76" fmla="*/ 54701 w 99083"/>
                <a:gd name="connsiteY76" fmla="*/ 88882 h 95641"/>
                <a:gd name="connsiteX77" fmla="*/ 50539 w 99083"/>
                <a:gd name="connsiteY77" fmla="*/ 87403 h 95641"/>
                <a:gd name="connsiteX78" fmla="*/ 46800 w 99083"/>
                <a:gd name="connsiteY78" fmla="*/ 86066 h 95641"/>
                <a:gd name="connsiteX79" fmla="*/ 45806 w 99083"/>
                <a:gd name="connsiteY79" fmla="*/ 85557 h 95641"/>
                <a:gd name="connsiteX80" fmla="*/ 44985 w 99083"/>
                <a:gd name="connsiteY80" fmla="*/ 85667 h 95641"/>
                <a:gd name="connsiteX81" fmla="*/ 44273 w 99083"/>
                <a:gd name="connsiteY81" fmla="*/ 86363 h 95641"/>
                <a:gd name="connsiteX82" fmla="*/ 43467 w 99083"/>
                <a:gd name="connsiteY82" fmla="*/ 87599 h 95641"/>
                <a:gd name="connsiteX83" fmla="*/ 43201 w 99083"/>
                <a:gd name="connsiteY83" fmla="*/ 87959 h 95641"/>
                <a:gd name="connsiteX84" fmla="*/ 42771 w 99083"/>
                <a:gd name="connsiteY84" fmla="*/ 88295 h 95641"/>
                <a:gd name="connsiteX85" fmla="*/ 42286 w 99083"/>
                <a:gd name="connsiteY85" fmla="*/ 88389 h 95641"/>
                <a:gd name="connsiteX86" fmla="*/ 42270 w 99083"/>
                <a:gd name="connsiteY86" fmla="*/ 87802 h 95641"/>
                <a:gd name="connsiteX87" fmla="*/ 40439 w 99083"/>
                <a:gd name="connsiteY87" fmla="*/ 85346 h 95641"/>
                <a:gd name="connsiteX88" fmla="*/ 37529 w 99083"/>
                <a:gd name="connsiteY88" fmla="*/ 82397 h 95641"/>
                <a:gd name="connsiteX89" fmla="*/ 26381 w 99083"/>
                <a:gd name="connsiteY89" fmla="*/ 73337 h 95641"/>
                <a:gd name="connsiteX90" fmla="*/ 22281 w 99083"/>
                <a:gd name="connsiteY90" fmla="*/ 67915 h 95641"/>
                <a:gd name="connsiteX91" fmla="*/ 20083 w 99083"/>
                <a:gd name="connsiteY91" fmla="*/ 64011 h 95641"/>
                <a:gd name="connsiteX92" fmla="*/ 17994 w 99083"/>
                <a:gd name="connsiteY92" fmla="*/ 61977 h 95641"/>
                <a:gd name="connsiteX93" fmla="*/ 11970 w 99083"/>
                <a:gd name="connsiteY93" fmla="*/ 57815 h 95641"/>
                <a:gd name="connsiteX94" fmla="*/ 10577 w 99083"/>
                <a:gd name="connsiteY94" fmla="*/ 56157 h 95641"/>
                <a:gd name="connsiteX95" fmla="*/ 4616 w 99083"/>
                <a:gd name="connsiteY95" fmla="*/ 50586 h 95641"/>
                <a:gd name="connsiteX96" fmla="*/ 63 w 99083"/>
                <a:gd name="connsiteY96" fmla="*/ 47316 h 95641"/>
                <a:gd name="connsiteX97" fmla="*/ 0 w 99083"/>
                <a:gd name="connsiteY97" fmla="*/ 45924 h 95641"/>
                <a:gd name="connsiteX98" fmla="*/ 1870 w 99083"/>
                <a:gd name="connsiteY98" fmla="*/ 44187 h 95641"/>
                <a:gd name="connsiteX99" fmla="*/ 2785 w 99083"/>
                <a:gd name="connsiteY99" fmla="*/ 44273 h 95641"/>
                <a:gd name="connsiteX100" fmla="*/ 3786 w 99083"/>
                <a:gd name="connsiteY100" fmla="*/ 45509 h 95641"/>
                <a:gd name="connsiteX101" fmla="*/ 5398 w 99083"/>
                <a:gd name="connsiteY101" fmla="*/ 46925 h 95641"/>
                <a:gd name="connsiteX102" fmla="*/ 6157 w 99083"/>
                <a:gd name="connsiteY102" fmla="*/ 46933 h 95641"/>
                <a:gd name="connsiteX103" fmla="*/ 7284 w 99083"/>
                <a:gd name="connsiteY103" fmla="*/ 46276 h 95641"/>
                <a:gd name="connsiteX104" fmla="*/ 7307 w 99083"/>
                <a:gd name="connsiteY104" fmla="*/ 45618 h 95641"/>
                <a:gd name="connsiteX105" fmla="*/ 13417 w 99083"/>
                <a:gd name="connsiteY105" fmla="*/ 45352 h 95641"/>
                <a:gd name="connsiteX106" fmla="*/ 14512 w 99083"/>
                <a:gd name="connsiteY106" fmla="*/ 44985 h 95641"/>
                <a:gd name="connsiteX107" fmla="*/ 15615 w 99083"/>
                <a:gd name="connsiteY107" fmla="*/ 43960 h 95641"/>
                <a:gd name="connsiteX108" fmla="*/ 16187 w 99083"/>
                <a:gd name="connsiteY108" fmla="*/ 42520 h 95641"/>
                <a:gd name="connsiteX109" fmla="*/ 16281 w 99083"/>
                <a:gd name="connsiteY109" fmla="*/ 41143 h 95641"/>
                <a:gd name="connsiteX110" fmla="*/ 16515 w 99083"/>
                <a:gd name="connsiteY110" fmla="*/ 40150 h 95641"/>
                <a:gd name="connsiteX111" fmla="*/ 17493 w 99083"/>
                <a:gd name="connsiteY111" fmla="*/ 39188 h 95641"/>
                <a:gd name="connsiteX112" fmla="*/ 19285 w 99083"/>
                <a:gd name="connsiteY112" fmla="*/ 38890 h 95641"/>
                <a:gd name="connsiteX113" fmla="*/ 20662 w 99083"/>
                <a:gd name="connsiteY113" fmla="*/ 38789 h 95641"/>
                <a:gd name="connsiteX114" fmla="*/ 21068 w 99083"/>
                <a:gd name="connsiteY114" fmla="*/ 38139 h 95641"/>
                <a:gd name="connsiteX115" fmla="*/ 20654 w 99083"/>
                <a:gd name="connsiteY115" fmla="*/ 36035 h 95641"/>
                <a:gd name="connsiteX116" fmla="*/ 19911 w 99083"/>
                <a:gd name="connsiteY116" fmla="*/ 30918 h 95641"/>
                <a:gd name="connsiteX117" fmla="*/ 19754 w 99083"/>
                <a:gd name="connsiteY117" fmla="*/ 29487 h 95641"/>
                <a:gd name="connsiteX118" fmla="*/ 20004 w 99083"/>
                <a:gd name="connsiteY118" fmla="*/ 28423 h 95641"/>
                <a:gd name="connsiteX119" fmla="*/ 20568 w 99083"/>
                <a:gd name="connsiteY119" fmla="*/ 28039 h 95641"/>
                <a:gd name="connsiteX120" fmla="*/ 23275 w 99083"/>
                <a:gd name="connsiteY120" fmla="*/ 27781 h 95641"/>
                <a:gd name="connsiteX121" fmla="*/ 28399 w 99083"/>
                <a:gd name="connsiteY121" fmla="*/ 28211 h 95641"/>
                <a:gd name="connsiteX122" fmla="*/ 29393 w 99083"/>
                <a:gd name="connsiteY122" fmla="*/ 27891 h 95641"/>
                <a:gd name="connsiteX123" fmla="*/ 31442 w 99083"/>
                <a:gd name="connsiteY123" fmla="*/ 24980 h 95641"/>
                <a:gd name="connsiteX124" fmla="*/ 33351 w 99083"/>
                <a:gd name="connsiteY124" fmla="*/ 22845 h 95641"/>
                <a:gd name="connsiteX125" fmla="*/ 34713 w 99083"/>
                <a:gd name="connsiteY125" fmla="*/ 21882 h 95641"/>
                <a:gd name="connsiteX126" fmla="*/ 35792 w 99083"/>
                <a:gd name="connsiteY126" fmla="*/ 21593 h 95641"/>
                <a:gd name="connsiteX127" fmla="*/ 37028 w 99083"/>
                <a:gd name="connsiteY127" fmla="*/ 23494 h 95641"/>
                <a:gd name="connsiteX128" fmla="*/ 41355 w 99083"/>
                <a:gd name="connsiteY128" fmla="*/ 26216 h 95641"/>
                <a:gd name="connsiteX129" fmla="*/ 42090 w 99083"/>
                <a:gd name="connsiteY129" fmla="*/ 26044 h 95641"/>
                <a:gd name="connsiteX130" fmla="*/ 42512 w 99083"/>
                <a:gd name="connsiteY130" fmla="*/ 25896 h 95641"/>
                <a:gd name="connsiteX131" fmla="*/ 42653 w 99083"/>
                <a:gd name="connsiteY131" fmla="*/ 25504 h 95641"/>
                <a:gd name="connsiteX132" fmla="*/ 42575 w 99083"/>
                <a:gd name="connsiteY132" fmla="*/ 24253 h 95641"/>
                <a:gd name="connsiteX133" fmla="*/ 43655 w 99083"/>
                <a:gd name="connsiteY133" fmla="*/ 23111 h 95641"/>
                <a:gd name="connsiteX134" fmla="*/ 45900 w 99083"/>
                <a:gd name="connsiteY134" fmla="*/ 22086 h 95641"/>
                <a:gd name="connsiteX135" fmla="*/ 48153 w 99083"/>
                <a:gd name="connsiteY135" fmla="*/ 20278 h 95641"/>
                <a:gd name="connsiteX136" fmla="*/ 50422 w 99083"/>
                <a:gd name="connsiteY136" fmla="*/ 17681 h 95641"/>
                <a:gd name="connsiteX137" fmla="*/ 52393 w 99083"/>
                <a:gd name="connsiteY137" fmla="*/ 16155 h 95641"/>
                <a:gd name="connsiteX138" fmla="*/ 54052 w 99083"/>
                <a:gd name="connsiteY138" fmla="*/ 15702 h 95641"/>
                <a:gd name="connsiteX139" fmla="*/ 54694 w 99083"/>
                <a:gd name="connsiteY139" fmla="*/ 14997 h 95641"/>
                <a:gd name="connsiteX140" fmla="*/ 54295 w 99083"/>
                <a:gd name="connsiteY140" fmla="*/ 14035 h 95641"/>
                <a:gd name="connsiteX141" fmla="*/ 54428 w 99083"/>
                <a:gd name="connsiteY141" fmla="*/ 12666 h 95641"/>
                <a:gd name="connsiteX142" fmla="*/ 55085 w 99083"/>
                <a:gd name="connsiteY142" fmla="*/ 10898 h 95641"/>
                <a:gd name="connsiteX143" fmla="*/ 56055 w 99083"/>
                <a:gd name="connsiteY143" fmla="*/ 9873 h 95641"/>
                <a:gd name="connsiteX144" fmla="*/ 57322 w 99083"/>
                <a:gd name="connsiteY144" fmla="*/ 9592 h 95641"/>
                <a:gd name="connsiteX145" fmla="*/ 57831 w 99083"/>
                <a:gd name="connsiteY145" fmla="*/ 9036 h 95641"/>
                <a:gd name="connsiteX146" fmla="*/ 57565 w 99083"/>
                <a:gd name="connsiteY146" fmla="*/ 8199 h 95641"/>
                <a:gd name="connsiteX147" fmla="*/ 57807 w 99083"/>
                <a:gd name="connsiteY147" fmla="*/ 7284 h 95641"/>
                <a:gd name="connsiteX148" fmla="*/ 58957 w 99083"/>
                <a:gd name="connsiteY148" fmla="*/ 5774 h 95641"/>
                <a:gd name="connsiteX149" fmla="*/ 61695 w 99083"/>
                <a:gd name="connsiteY149" fmla="*/ 4483 h 95641"/>
                <a:gd name="connsiteX150" fmla="*/ 63260 w 99083"/>
                <a:gd name="connsiteY150" fmla="*/ 4913 h 95641"/>
                <a:gd name="connsiteX151" fmla="*/ 64559 w 99083"/>
                <a:gd name="connsiteY151" fmla="*/ 6650 h 95641"/>
                <a:gd name="connsiteX152" fmla="*/ 66405 w 99083"/>
                <a:gd name="connsiteY152" fmla="*/ 7831 h 95641"/>
                <a:gd name="connsiteX153" fmla="*/ 68784 w 99083"/>
                <a:gd name="connsiteY153" fmla="*/ 8457 h 95641"/>
                <a:gd name="connsiteX154" fmla="*/ 70630 w 99083"/>
                <a:gd name="connsiteY154" fmla="*/ 8230 h 95641"/>
                <a:gd name="connsiteX155" fmla="*/ 71944 w 99083"/>
                <a:gd name="connsiteY155" fmla="*/ 7143 h 95641"/>
                <a:gd name="connsiteX156" fmla="*/ 73126 w 99083"/>
                <a:gd name="connsiteY156" fmla="*/ 6814 h 95641"/>
                <a:gd name="connsiteX157" fmla="*/ 74174 w 99083"/>
                <a:gd name="connsiteY157" fmla="*/ 7244 h 95641"/>
                <a:gd name="connsiteX158" fmla="*/ 74729 w 99083"/>
                <a:gd name="connsiteY158" fmla="*/ 6994 h 95641"/>
                <a:gd name="connsiteX159" fmla="*/ 74792 w 99083"/>
                <a:gd name="connsiteY159" fmla="*/ 6087 h 95641"/>
                <a:gd name="connsiteX160" fmla="*/ 75332 w 99083"/>
                <a:gd name="connsiteY160" fmla="*/ 5875 h 95641"/>
                <a:gd name="connsiteX161" fmla="*/ 76364 w 99083"/>
                <a:gd name="connsiteY161" fmla="*/ 6368 h 95641"/>
                <a:gd name="connsiteX162" fmla="*/ 77272 w 99083"/>
                <a:gd name="connsiteY162" fmla="*/ 6494 h 95641"/>
                <a:gd name="connsiteX163" fmla="*/ 78070 w 99083"/>
                <a:gd name="connsiteY163" fmla="*/ 6259 h 95641"/>
                <a:gd name="connsiteX164" fmla="*/ 78383 w 99083"/>
                <a:gd name="connsiteY164" fmla="*/ 5813 h 95641"/>
                <a:gd name="connsiteX165" fmla="*/ 78547 w 99083"/>
                <a:gd name="connsiteY165" fmla="*/ 5351 h 95641"/>
                <a:gd name="connsiteX166" fmla="*/ 79142 w 99083"/>
                <a:gd name="connsiteY166" fmla="*/ 5015 h 95641"/>
                <a:gd name="connsiteX167" fmla="*/ 81199 w 99083"/>
                <a:gd name="connsiteY167" fmla="*/ 5351 h 95641"/>
                <a:gd name="connsiteX168" fmla="*/ 83499 w 99083"/>
                <a:gd name="connsiteY168" fmla="*/ 4827 h 95641"/>
                <a:gd name="connsiteX169" fmla="*/ 86058 w 99083"/>
                <a:gd name="connsiteY169" fmla="*/ 3427 h 95641"/>
                <a:gd name="connsiteX170" fmla="*/ 87755 w 99083"/>
                <a:gd name="connsiteY170" fmla="*/ 2817 h 95641"/>
                <a:gd name="connsiteX171" fmla="*/ 88592 w 99083"/>
                <a:gd name="connsiteY171" fmla="*/ 2973 h 95641"/>
                <a:gd name="connsiteX172" fmla="*/ 89594 w 99083"/>
                <a:gd name="connsiteY172" fmla="*/ 2269 h 95641"/>
                <a:gd name="connsiteX173" fmla="*/ 90760 w 99083"/>
                <a:gd name="connsiteY173" fmla="*/ 704 h 95641"/>
                <a:gd name="connsiteX174" fmla="*/ 93427 w 99083"/>
                <a:gd name="connsiteY174" fmla="*/ 0 h 9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99083" h="95641">
                  <a:moveTo>
                    <a:pt x="99084" y="336"/>
                  </a:moveTo>
                  <a:lnTo>
                    <a:pt x="98473" y="1166"/>
                  </a:lnTo>
                  <a:lnTo>
                    <a:pt x="97801" y="1713"/>
                  </a:lnTo>
                  <a:lnTo>
                    <a:pt x="96400" y="4412"/>
                  </a:lnTo>
                  <a:lnTo>
                    <a:pt x="95915" y="4655"/>
                  </a:lnTo>
                  <a:lnTo>
                    <a:pt x="95814" y="2660"/>
                  </a:lnTo>
                  <a:lnTo>
                    <a:pt x="94976" y="2394"/>
                  </a:lnTo>
                  <a:lnTo>
                    <a:pt x="93999" y="3106"/>
                  </a:lnTo>
                  <a:lnTo>
                    <a:pt x="93459" y="4131"/>
                  </a:lnTo>
                  <a:lnTo>
                    <a:pt x="94311" y="5461"/>
                  </a:lnTo>
                  <a:lnTo>
                    <a:pt x="95063" y="5484"/>
                  </a:lnTo>
                  <a:lnTo>
                    <a:pt x="95970" y="5852"/>
                  </a:lnTo>
                  <a:lnTo>
                    <a:pt x="98419" y="15068"/>
                  </a:lnTo>
                  <a:lnTo>
                    <a:pt x="97895" y="16711"/>
                  </a:lnTo>
                  <a:lnTo>
                    <a:pt x="96377" y="19269"/>
                  </a:lnTo>
                  <a:lnTo>
                    <a:pt x="94937" y="21436"/>
                  </a:lnTo>
                  <a:lnTo>
                    <a:pt x="93490" y="22798"/>
                  </a:lnTo>
                  <a:lnTo>
                    <a:pt x="91698" y="28587"/>
                  </a:lnTo>
                  <a:lnTo>
                    <a:pt x="90087" y="37983"/>
                  </a:lnTo>
                  <a:lnTo>
                    <a:pt x="91245" y="46409"/>
                  </a:lnTo>
                  <a:lnTo>
                    <a:pt x="90658" y="54193"/>
                  </a:lnTo>
                  <a:lnTo>
                    <a:pt x="91174" y="56024"/>
                  </a:lnTo>
                  <a:lnTo>
                    <a:pt x="91323" y="58308"/>
                  </a:lnTo>
                  <a:lnTo>
                    <a:pt x="90134" y="58723"/>
                  </a:lnTo>
                  <a:lnTo>
                    <a:pt x="89461" y="58652"/>
                  </a:lnTo>
                  <a:lnTo>
                    <a:pt x="88773" y="57252"/>
                  </a:lnTo>
                  <a:lnTo>
                    <a:pt x="88851" y="56016"/>
                  </a:lnTo>
                  <a:lnTo>
                    <a:pt x="89563" y="54569"/>
                  </a:lnTo>
                  <a:lnTo>
                    <a:pt x="89852" y="52605"/>
                  </a:lnTo>
                  <a:lnTo>
                    <a:pt x="89516" y="51580"/>
                  </a:lnTo>
                  <a:lnTo>
                    <a:pt x="88812" y="53817"/>
                  </a:lnTo>
                  <a:lnTo>
                    <a:pt x="87576" y="54819"/>
                  </a:lnTo>
                  <a:lnTo>
                    <a:pt x="86770" y="55171"/>
                  </a:lnTo>
                  <a:lnTo>
                    <a:pt x="85987" y="56298"/>
                  </a:lnTo>
                  <a:lnTo>
                    <a:pt x="86817" y="58426"/>
                  </a:lnTo>
                  <a:lnTo>
                    <a:pt x="87888" y="59982"/>
                  </a:lnTo>
                  <a:lnTo>
                    <a:pt x="88248" y="61093"/>
                  </a:lnTo>
                  <a:lnTo>
                    <a:pt x="87849" y="62423"/>
                  </a:lnTo>
                  <a:lnTo>
                    <a:pt x="87607" y="66961"/>
                  </a:lnTo>
                  <a:lnTo>
                    <a:pt x="87223" y="66836"/>
                  </a:lnTo>
                  <a:lnTo>
                    <a:pt x="86832" y="66225"/>
                  </a:lnTo>
                  <a:lnTo>
                    <a:pt x="85698" y="66179"/>
                  </a:lnTo>
                  <a:lnTo>
                    <a:pt x="85565" y="68009"/>
                  </a:lnTo>
                  <a:lnTo>
                    <a:pt x="85651" y="69026"/>
                  </a:lnTo>
                  <a:lnTo>
                    <a:pt x="84689" y="69816"/>
                  </a:lnTo>
                  <a:lnTo>
                    <a:pt x="84344" y="70599"/>
                  </a:lnTo>
                  <a:lnTo>
                    <a:pt x="85135" y="71162"/>
                  </a:lnTo>
                  <a:lnTo>
                    <a:pt x="86003" y="71491"/>
                  </a:lnTo>
                  <a:lnTo>
                    <a:pt x="87075" y="71412"/>
                  </a:lnTo>
                  <a:lnTo>
                    <a:pt x="87951" y="73658"/>
                  </a:lnTo>
                  <a:lnTo>
                    <a:pt x="88233" y="75481"/>
                  </a:lnTo>
                  <a:lnTo>
                    <a:pt x="86183" y="77163"/>
                  </a:lnTo>
                  <a:lnTo>
                    <a:pt x="85494" y="78555"/>
                  </a:lnTo>
                  <a:lnTo>
                    <a:pt x="84337" y="80245"/>
                  </a:lnTo>
                  <a:lnTo>
                    <a:pt x="83679" y="81904"/>
                  </a:lnTo>
                  <a:lnTo>
                    <a:pt x="83484" y="83093"/>
                  </a:lnTo>
                  <a:lnTo>
                    <a:pt x="84282" y="86864"/>
                  </a:lnTo>
                  <a:lnTo>
                    <a:pt x="85682" y="89539"/>
                  </a:lnTo>
                  <a:lnTo>
                    <a:pt x="86864" y="91237"/>
                  </a:lnTo>
                  <a:lnTo>
                    <a:pt x="88444" y="91605"/>
                  </a:lnTo>
                  <a:lnTo>
                    <a:pt x="88076" y="93388"/>
                  </a:lnTo>
                  <a:lnTo>
                    <a:pt x="86887" y="94523"/>
                  </a:lnTo>
                  <a:lnTo>
                    <a:pt x="84728" y="95469"/>
                  </a:lnTo>
                  <a:lnTo>
                    <a:pt x="82357" y="95642"/>
                  </a:lnTo>
                  <a:lnTo>
                    <a:pt x="78477" y="94750"/>
                  </a:lnTo>
                  <a:lnTo>
                    <a:pt x="76889" y="94648"/>
                  </a:lnTo>
                  <a:lnTo>
                    <a:pt x="76271" y="94171"/>
                  </a:lnTo>
                  <a:lnTo>
                    <a:pt x="76083" y="93295"/>
                  </a:lnTo>
                  <a:lnTo>
                    <a:pt x="74972" y="91972"/>
                  </a:lnTo>
                  <a:lnTo>
                    <a:pt x="72938" y="90212"/>
                  </a:lnTo>
                  <a:lnTo>
                    <a:pt x="71764" y="90337"/>
                  </a:lnTo>
                  <a:lnTo>
                    <a:pt x="69848" y="89954"/>
                  </a:lnTo>
                  <a:lnTo>
                    <a:pt x="66663" y="88757"/>
                  </a:lnTo>
                  <a:lnTo>
                    <a:pt x="65193" y="88608"/>
                  </a:lnTo>
                  <a:lnTo>
                    <a:pt x="63080" y="89633"/>
                  </a:lnTo>
                  <a:lnTo>
                    <a:pt x="60624" y="90979"/>
                  </a:lnTo>
                  <a:lnTo>
                    <a:pt x="54701" y="88882"/>
                  </a:lnTo>
                  <a:lnTo>
                    <a:pt x="50539" y="87403"/>
                  </a:lnTo>
                  <a:lnTo>
                    <a:pt x="46800" y="86066"/>
                  </a:lnTo>
                  <a:lnTo>
                    <a:pt x="45806" y="85557"/>
                  </a:lnTo>
                  <a:lnTo>
                    <a:pt x="44985" y="85667"/>
                  </a:lnTo>
                  <a:lnTo>
                    <a:pt x="44273" y="86363"/>
                  </a:lnTo>
                  <a:lnTo>
                    <a:pt x="43467" y="87599"/>
                  </a:lnTo>
                  <a:lnTo>
                    <a:pt x="43201" y="87959"/>
                  </a:lnTo>
                  <a:lnTo>
                    <a:pt x="42771" y="88295"/>
                  </a:lnTo>
                  <a:lnTo>
                    <a:pt x="42286" y="88389"/>
                  </a:lnTo>
                  <a:lnTo>
                    <a:pt x="42270" y="87802"/>
                  </a:lnTo>
                  <a:lnTo>
                    <a:pt x="40439" y="85346"/>
                  </a:lnTo>
                  <a:lnTo>
                    <a:pt x="37529" y="82397"/>
                  </a:lnTo>
                  <a:lnTo>
                    <a:pt x="26381" y="73337"/>
                  </a:lnTo>
                  <a:lnTo>
                    <a:pt x="22281" y="67915"/>
                  </a:lnTo>
                  <a:lnTo>
                    <a:pt x="20083" y="64011"/>
                  </a:lnTo>
                  <a:lnTo>
                    <a:pt x="17994" y="61977"/>
                  </a:lnTo>
                  <a:lnTo>
                    <a:pt x="11970" y="57815"/>
                  </a:lnTo>
                  <a:lnTo>
                    <a:pt x="10577" y="56157"/>
                  </a:lnTo>
                  <a:lnTo>
                    <a:pt x="4616" y="50586"/>
                  </a:lnTo>
                  <a:lnTo>
                    <a:pt x="63" y="47316"/>
                  </a:lnTo>
                  <a:lnTo>
                    <a:pt x="0" y="45924"/>
                  </a:lnTo>
                  <a:lnTo>
                    <a:pt x="1870" y="44187"/>
                  </a:lnTo>
                  <a:lnTo>
                    <a:pt x="2785" y="44273"/>
                  </a:lnTo>
                  <a:lnTo>
                    <a:pt x="3786" y="45509"/>
                  </a:lnTo>
                  <a:lnTo>
                    <a:pt x="5398" y="46925"/>
                  </a:lnTo>
                  <a:lnTo>
                    <a:pt x="6157" y="46933"/>
                  </a:lnTo>
                  <a:lnTo>
                    <a:pt x="7284" y="46276"/>
                  </a:lnTo>
                  <a:lnTo>
                    <a:pt x="7307" y="45618"/>
                  </a:lnTo>
                  <a:lnTo>
                    <a:pt x="13417" y="45352"/>
                  </a:lnTo>
                  <a:lnTo>
                    <a:pt x="14512" y="44985"/>
                  </a:lnTo>
                  <a:lnTo>
                    <a:pt x="15615" y="43960"/>
                  </a:lnTo>
                  <a:lnTo>
                    <a:pt x="16187" y="42520"/>
                  </a:lnTo>
                  <a:lnTo>
                    <a:pt x="16281" y="41143"/>
                  </a:lnTo>
                  <a:lnTo>
                    <a:pt x="16515" y="40150"/>
                  </a:lnTo>
                  <a:lnTo>
                    <a:pt x="17493" y="39188"/>
                  </a:lnTo>
                  <a:lnTo>
                    <a:pt x="19285" y="38890"/>
                  </a:lnTo>
                  <a:lnTo>
                    <a:pt x="20662" y="38789"/>
                  </a:lnTo>
                  <a:lnTo>
                    <a:pt x="21068" y="38139"/>
                  </a:lnTo>
                  <a:lnTo>
                    <a:pt x="20654" y="36035"/>
                  </a:lnTo>
                  <a:lnTo>
                    <a:pt x="19911" y="30918"/>
                  </a:lnTo>
                  <a:lnTo>
                    <a:pt x="19754" y="29487"/>
                  </a:lnTo>
                  <a:lnTo>
                    <a:pt x="20004" y="28423"/>
                  </a:lnTo>
                  <a:lnTo>
                    <a:pt x="20568" y="28039"/>
                  </a:lnTo>
                  <a:lnTo>
                    <a:pt x="23275" y="27781"/>
                  </a:lnTo>
                  <a:lnTo>
                    <a:pt x="28399" y="28211"/>
                  </a:lnTo>
                  <a:lnTo>
                    <a:pt x="29393" y="27891"/>
                  </a:lnTo>
                  <a:lnTo>
                    <a:pt x="31442" y="24980"/>
                  </a:lnTo>
                  <a:lnTo>
                    <a:pt x="33351" y="22845"/>
                  </a:lnTo>
                  <a:lnTo>
                    <a:pt x="34713" y="21882"/>
                  </a:lnTo>
                  <a:lnTo>
                    <a:pt x="35792" y="21593"/>
                  </a:lnTo>
                  <a:lnTo>
                    <a:pt x="37028" y="23494"/>
                  </a:lnTo>
                  <a:lnTo>
                    <a:pt x="41355" y="26216"/>
                  </a:lnTo>
                  <a:lnTo>
                    <a:pt x="42090" y="26044"/>
                  </a:lnTo>
                  <a:lnTo>
                    <a:pt x="42512" y="25896"/>
                  </a:lnTo>
                  <a:lnTo>
                    <a:pt x="42653" y="25504"/>
                  </a:lnTo>
                  <a:lnTo>
                    <a:pt x="42575" y="24253"/>
                  </a:lnTo>
                  <a:lnTo>
                    <a:pt x="43655" y="23111"/>
                  </a:lnTo>
                  <a:lnTo>
                    <a:pt x="45900" y="22086"/>
                  </a:lnTo>
                  <a:lnTo>
                    <a:pt x="48153" y="20278"/>
                  </a:lnTo>
                  <a:lnTo>
                    <a:pt x="50422" y="17681"/>
                  </a:lnTo>
                  <a:lnTo>
                    <a:pt x="52393" y="16155"/>
                  </a:lnTo>
                  <a:lnTo>
                    <a:pt x="54052" y="15702"/>
                  </a:lnTo>
                  <a:lnTo>
                    <a:pt x="54694" y="14997"/>
                  </a:lnTo>
                  <a:lnTo>
                    <a:pt x="54295" y="14035"/>
                  </a:lnTo>
                  <a:lnTo>
                    <a:pt x="54428" y="12666"/>
                  </a:lnTo>
                  <a:lnTo>
                    <a:pt x="55085" y="10898"/>
                  </a:lnTo>
                  <a:lnTo>
                    <a:pt x="56055" y="9873"/>
                  </a:lnTo>
                  <a:lnTo>
                    <a:pt x="57322" y="9592"/>
                  </a:lnTo>
                  <a:lnTo>
                    <a:pt x="57831" y="9036"/>
                  </a:lnTo>
                  <a:lnTo>
                    <a:pt x="57565" y="8199"/>
                  </a:lnTo>
                  <a:lnTo>
                    <a:pt x="57807" y="7284"/>
                  </a:lnTo>
                  <a:lnTo>
                    <a:pt x="58957" y="5774"/>
                  </a:lnTo>
                  <a:lnTo>
                    <a:pt x="61695" y="4483"/>
                  </a:lnTo>
                  <a:lnTo>
                    <a:pt x="63260" y="4913"/>
                  </a:lnTo>
                  <a:lnTo>
                    <a:pt x="64559" y="6650"/>
                  </a:lnTo>
                  <a:lnTo>
                    <a:pt x="66405" y="7831"/>
                  </a:lnTo>
                  <a:lnTo>
                    <a:pt x="68784" y="8457"/>
                  </a:lnTo>
                  <a:lnTo>
                    <a:pt x="70630" y="8230"/>
                  </a:lnTo>
                  <a:lnTo>
                    <a:pt x="71944" y="7143"/>
                  </a:lnTo>
                  <a:lnTo>
                    <a:pt x="73126" y="6814"/>
                  </a:lnTo>
                  <a:lnTo>
                    <a:pt x="74174" y="7244"/>
                  </a:lnTo>
                  <a:lnTo>
                    <a:pt x="74729" y="6994"/>
                  </a:lnTo>
                  <a:lnTo>
                    <a:pt x="74792" y="6087"/>
                  </a:lnTo>
                  <a:lnTo>
                    <a:pt x="75332" y="5875"/>
                  </a:lnTo>
                  <a:lnTo>
                    <a:pt x="76364" y="6368"/>
                  </a:lnTo>
                  <a:lnTo>
                    <a:pt x="77272" y="6494"/>
                  </a:lnTo>
                  <a:lnTo>
                    <a:pt x="78070" y="6259"/>
                  </a:lnTo>
                  <a:lnTo>
                    <a:pt x="78383" y="5813"/>
                  </a:lnTo>
                  <a:lnTo>
                    <a:pt x="78547" y="5351"/>
                  </a:lnTo>
                  <a:lnTo>
                    <a:pt x="79142" y="5015"/>
                  </a:lnTo>
                  <a:lnTo>
                    <a:pt x="81199" y="5351"/>
                  </a:lnTo>
                  <a:lnTo>
                    <a:pt x="83499" y="4827"/>
                  </a:lnTo>
                  <a:lnTo>
                    <a:pt x="86058" y="3427"/>
                  </a:lnTo>
                  <a:lnTo>
                    <a:pt x="87755" y="2817"/>
                  </a:lnTo>
                  <a:lnTo>
                    <a:pt x="88592" y="2973"/>
                  </a:lnTo>
                  <a:lnTo>
                    <a:pt x="89594" y="2269"/>
                  </a:lnTo>
                  <a:lnTo>
                    <a:pt x="90760" y="704"/>
                  </a:lnTo>
                  <a:lnTo>
                    <a:pt x="93427"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1" name="Freeform: Shape 740">
              <a:extLst>
                <a:ext uri="{FF2B5EF4-FFF2-40B4-BE49-F238E27FC236}">
                  <a16:creationId xmlns:a16="http://schemas.microsoft.com/office/drawing/2014/main" id="{1201E6ED-4A50-FFF0-DD30-2EB71C5CAD9E}"/>
                </a:ext>
              </a:extLst>
            </p:cNvPr>
            <p:cNvSpPr>
              <a:spLocks/>
            </p:cNvSpPr>
            <p:nvPr/>
          </p:nvSpPr>
          <p:spPr>
            <a:xfrm>
              <a:off x="7324476" y="3255127"/>
              <a:ext cx="84454" cy="102760"/>
            </a:xfrm>
            <a:custGeom>
              <a:avLst/>
              <a:gdLst>
                <a:gd name="connsiteX0" fmla="*/ 41316 w 84454"/>
                <a:gd name="connsiteY0" fmla="*/ 9122 h 102760"/>
                <a:gd name="connsiteX1" fmla="*/ 40385 w 84454"/>
                <a:gd name="connsiteY1" fmla="*/ 8614 h 102760"/>
                <a:gd name="connsiteX2" fmla="*/ 45321 w 84454"/>
                <a:gd name="connsiteY2" fmla="*/ 7151 h 102760"/>
                <a:gd name="connsiteX3" fmla="*/ 48443 w 84454"/>
                <a:gd name="connsiteY3" fmla="*/ 6705 h 102760"/>
                <a:gd name="connsiteX4" fmla="*/ 48998 w 84454"/>
                <a:gd name="connsiteY4" fmla="*/ 6900 h 102760"/>
                <a:gd name="connsiteX5" fmla="*/ 43358 w 84454"/>
                <a:gd name="connsiteY5" fmla="*/ 8825 h 102760"/>
                <a:gd name="connsiteX6" fmla="*/ 41316 w 84454"/>
                <a:gd name="connsiteY6" fmla="*/ 9122 h 102760"/>
                <a:gd name="connsiteX7" fmla="*/ 52276 w 84454"/>
                <a:gd name="connsiteY7" fmla="*/ 6744 h 102760"/>
                <a:gd name="connsiteX8" fmla="*/ 56611 w 84454"/>
                <a:gd name="connsiteY8" fmla="*/ 6141 h 102760"/>
                <a:gd name="connsiteX9" fmla="*/ 56587 w 84454"/>
                <a:gd name="connsiteY9" fmla="*/ 5915 h 102760"/>
                <a:gd name="connsiteX10" fmla="*/ 55445 w 84454"/>
                <a:gd name="connsiteY10" fmla="*/ 5547 h 102760"/>
                <a:gd name="connsiteX11" fmla="*/ 51752 w 84454"/>
                <a:gd name="connsiteY11" fmla="*/ 5609 h 102760"/>
                <a:gd name="connsiteX12" fmla="*/ 50571 w 84454"/>
                <a:gd name="connsiteY12" fmla="*/ 5868 h 102760"/>
                <a:gd name="connsiteX13" fmla="*/ 50813 w 84454"/>
                <a:gd name="connsiteY13" fmla="*/ 6298 h 102760"/>
                <a:gd name="connsiteX14" fmla="*/ 52276 w 84454"/>
                <a:gd name="connsiteY14" fmla="*/ 6744 h 102760"/>
                <a:gd name="connsiteX15" fmla="*/ 65482 w 84454"/>
                <a:gd name="connsiteY15" fmla="*/ 4232 h 102760"/>
                <a:gd name="connsiteX16" fmla="*/ 64551 w 84454"/>
                <a:gd name="connsiteY16" fmla="*/ 4076 h 102760"/>
                <a:gd name="connsiteX17" fmla="*/ 61844 w 84454"/>
                <a:gd name="connsiteY17" fmla="*/ 4858 h 102760"/>
                <a:gd name="connsiteX18" fmla="*/ 61657 w 84454"/>
                <a:gd name="connsiteY18" fmla="*/ 5218 h 102760"/>
                <a:gd name="connsiteX19" fmla="*/ 62408 w 84454"/>
                <a:gd name="connsiteY19" fmla="*/ 5484 h 102760"/>
                <a:gd name="connsiteX20" fmla="*/ 65482 w 84454"/>
                <a:gd name="connsiteY20" fmla="*/ 4232 h 102760"/>
                <a:gd name="connsiteX21" fmla="*/ 38593 w 84454"/>
                <a:gd name="connsiteY21" fmla="*/ 11680 h 102760"/>
                <a:gd name="connsiteX22" fmla="*/ 36802 w 84454"/>
                <a:gd name="connsiteY22" fmla="*/ 11602 h 102760"/>
                <a:gd name="connsiteX23" fmla="*/ 34189 w 84454"/>
                <a:gd name="connsiteY23" fmla="*/ 13941 h 102760"/>
                <a:gd name="connsiteX24" fmla="*/ 34533 w 84454"/>
                <a:gd name="connsiteY24" fmla="*/ 14372 h 102760"/>
                <a:gd name="connsiteX25" fmla="*/ 38593 w 84454"/>
                <a:gd name="connsiteY25" fmla="*/ 11680 h 102760"/>
                <a:gd name="connsiteX26" fmla="*/ 75747 w 84454"/>
                <a:gd name="connsiteY26" fmla="*/ 0 h 102760"/>
                <a:gd name="connsiteX27" fmla="*/ 74729 w 84454"/>
                <a:gd name="connsiteY27" fmla="*/ 0 h 102760"/>
                <a:gd name="connsiteX28" fmla="*/ 72844 w 84454"/>
                <a:gd name="connsiteY28" fmla="*/ 735 h 102760"/>
                <a:gd name="connsiteX29" fmla="*/ 72257 w 84454"/>
                <a:gd name="connsiteY29" fmla="*/ 1713 h 102760"/>
                <a:gd name="connsiteX30" fmla="*/ 74291 w 84454"/>
                <a:gd name="connsiteY30" fmla="*/ 1588 h 102760"/>
                <a:gd name="connsiteX31" fmla="*/ 75747 w 84454"/>
                <a:gd name="connsiteY31" fmla="*/ 0 h 102760"/>
                <a:gd name="connsiteX32" fmla="*/ 14497 w 84454"/>
                <a:gd name="connsiteY32" fmla="*/ 80261 h 102760"/>
                <a:gd name="connsiteX33" fmla="*/ 11696 w 84454"/>
                <a:gd name="connsiteY33" fmla="*/ 81716 h 102760"/>
                <a:gd name="connsiteX34" fmla="*/ 8035 w 84454"/>
                <a:gd name="connsiteY34" fmla="*/ 81207 h 102760"/>
                <a:gd name="connsiteX35" fmla="*/ 5250 w 84454"/>
                <a:gd name="connsiteY35" fmla="*/ 80143 h 102760"/>
                <a:gd name="connsiteX36" fmla="*/ 1659 w 84454"/>
                <a:gd name="connsiteY36" fmla="*/ 80347 h 102760"/>
                <a:gd name="connsiteX37" fmla="*/ 0 w 84454"/>
                <a:gd name="connsiteY37" fmla="*/ 80902 h 102760"/>
                <a:gd name="connsiteX38" fmla="*/ 657 w 84454"/>
                <a:gd name="connsiteY38" fmla="*/ 83938 h 102760"/>
                <a:gd name="connsiteX39" fmla="*/ 1158 w 84454"/>
                <a:gd name="connsiteY39" fmla="*/ 84900 h 102760"/>
                <a:gd name="connsiteX40" fmla="*/ 1807 w 84454"/>
                <a:gd name="connsiteY40" fmla="*/ 85526 h 102760"/>
                <a:gd name="connsiteX41" fmla="*/ 2668 w 84454"/>
                <a:gd name="connsiteY41" fmla="*/ 85651 h 102760"/>
                <a:gd name="connsiteX42" fmla="*/ 3662 w 84454"/>
                <a:gd name="connsiteY42" fmla="*/ 84900 h 102760"/>
                <a:gd name="connsiteX43" fmla="*/ 5046 w 84454"/>
                <a:gd name="connsiteY43" fmla="*/ 84110 h 102760"/>
                <a:gd name="connsiteX44" fmla="*/ 7276 w 84454"/>
                <a:gd name="connsiteY44" fmla="*/ 84477 h 102760"/>
                <a:gd name="connsiteX45" fmla="*/ 8895 w 84454"/>
                <a:gd name="connsiteY45" fmla="*/ 85205 h 102760"/>
                <a:gd name="connsiteX46" fmla="*/ 9474 w 84454"/>
                <a:gd name="connsiteY46" fmla="*/ 85964 h 102760"/>
                <a:gd name="connsiteX47" fmla="*/ 10546 w 84454"/>
                <a:gd name="connsiteY47" fmla="*/ 86684 h 102760"/>
                <a:gd name="connsiteX48" fmla="*/ 12111 w 84454"/>
                <a:gd name="connsiteY48" fmla="*/ 86856 h 102760"/>
                <a:gd name="connsiteX49" fmla="*/ 15138 w 84454"/>
                <a:gd name="connsiteY49" fmla="*/ 85479 h 102760"/>
                <a:gd name="connsiteX50" fmla="*/ 18049 w 84454"/>
                <a:gd name="connsiteY50" fmla="*/ 83374 h 102760"/>
                <a:gd name="connsiteX51" fmla="*/ 18902 w 84454"/>
                <a:gd name="connsiteY51" fmla="*/ 81911 h 102760"/>
                <a:gd name="connsiteX52" fmla="*/ 19222 w 84454"/>
                <a:gd name="connsiteY52" fmla="*/ 80589 h 102760"/>
                <a:gd name="connsiteX53" fmla="*/ 16703 w 84454"/>
                <a:gd name="connsiteY53" fmla="*/ 81497 h 102760"/>
                <a:gd name="connsiteX54" fmla="*/ 14497 w 84454"/>
                <a:gd name="connsiteY54" fmla="*/ 80261 h 102760"/>
                <a:gd name="connsiteX55" fmla="*/ 84454 w 84454"/>
                <a:gd name="connsiteY55" fmla="*/ 12627 h 102760"/>
                <a:gd name="connsiteX56" fmla="*/ 81395 w 84454"/>
                <a:gd name="connsiteY56" fmla="*/ 11962 h 102760"/>
                <a:gd name="connsiteX57" fmla="*/ 79424 w 84454"/>
                <a:gd name="connsiteY57" fmla="*/ 10984 h 102760"/>
                <a:gd name="connsiteX58" fmla="*/ 78195 w 84454"/>
                <a:gd name="connsiteY58" fmla="*/ 9216 h 102760"/>
                <a:gd name="connsiteX59" fmla="*/ 76083 w 84454"/>
                <a:gd name="connsiteY59" fmla="*/ 6798 h 102760"/>
                <a:gd name="connsiteX60" fmla="*/ 70536 w 84454"/>
                <a:gd name="connsiteY60" fmla="*/ 7049 h 102760"/>
                <a:gd name="connsiteX61" fmla="*/ 65920 w 84454"/>
                <a:gd name="connsiteY61" fmla="*/ 7745 h 102760"/>
                <a:gd name="connsiteX62" fmla="*/ 59529 w 84454"/>
                <a:gd name="connsiteY62" fmla="*/ 8042 h 102760"/>
                <a:gd name="connsiteX63" fmla="*/ 55390 w 84454"/>
                <a:gd name="connsiteY63" fmla="*/ 9216 h 102760"/>
                <a:gd name="connsiteX64" fmla="*/ 47895 w 84454"/>
                <a:gd name="connsiteY64" fmla="*/ 13128 h 102760"/>
                <a:gd name="connsiteX65" fmla="*/ 46010 w 84454"/>
                <a:gd name="connsiteY65" fmla="*/ 15123 h 102760"/>
                <a:gd name="connsiteX66" fmla="*/ 44085 w 84454"/>
                <a:gd name="connsiteY66" fmla="*/ 19418 h 102760"/>
                <a:gd name="connsiteX67" fmla="*/ 37561 w 84454"/>
                <a:gd name="connsiteY67" fmla="*/ 24362 h 102760"/>
                <a:gd name="connsiteX68" fmla="*/ 33758 w 84454"/>
                <a:gd name="connsiteY68" fmla="*/ 26263 h 102760"/>
                <a:gd name="connsiteX69" fmla="*/ 32686 w 84454"/>
                <a:gd name="connsiteY69" fmla="*/ 25536 h 102760"/>
                <a:gd name="connsiteX70" fmla="*/ 31145 w 84454"/>
                <a:gd name="connsiteY70" fmla="*/ 25058 h 102760"/>
                <a:gd name="connsiteX71" fmla="*/ 29917 w 84454"/>
                <a:gd name="connsiteY71" fmla="*/ 27570 h 102760"/>
                <a:gd name="connsiteX72" fmla="*/ 29158 w 84454"/>
                <a:gd name="connsiteY72" fmla="*/ 29831 h 102760"/>
                <a:gd name="connsiteX73" fmla="*/ 26608 w 84454"/>
                <a:gd name="connsiteY73" fmla="*/ 43076 h 102760"/>
                <a:gd name="connsiteX74" fmla="*/ 24871 w 84454"/>
                <a:gd name="connsiteY74" fmla="*/ 47864 h 102760"/>
                <a:gd name="connsiteX75" fmla="*/ 22532 w 84454"/>
                <a:gd name="connsiteY75" fmla="*/ 51885 h 102760"/>
                <a:gd name="connsiteX76" fmla="*/ 18855 w 84454"/>
                <a:gd name="connsiteY76" fmla="*/ 56798 h 102760"/>
                <a:gd name="connsiteX77" fmla="*/ 17165 w 84454"/>
                <a:gd name="connsiteY77" fmla="*/ 58472 h 102760"/>
                <a:gd name="connsiteX78" fmla="*/ 16132 w 84454"/>
                <a:gd name="connsiteY78" fmla="*/ 59106 h 102760"/>
                <a:gd name="connsiteX79" fmla="*/ 14841 w 84454"/>
                <a:gd name="connsiteY79" fmla="*/ 61469 h 102760"/>
                <a:gd name="connsiteX80" fmla="*/ 13808 w 84454"/>
                <a:gd name="connsiteY80" fmla="*/ 64301 h 102760"/>
                <a:gd name="connsiteX81" fmla="*/ 13104 w 84454"/>
                <a:gd name="connsiteY81" fmla="*/ 65623 h 102760"/>
                <a:gd name="connsiteX82" fmla="*/ 17227 w 84454"/>
                <a:gd name="connsiteY82" fmla="*/ 70489 h 102760"/>
                <a:gd name="connsiteX83" fmla="*/ 17744 w 84454"/>
                <a:gd name="connsiteY83" fmla="*/ 71882 h 102760"/>
                <a:gd name="connsiteX84" fmla="*/ 18283 w 84454"/>
                <a:gd name="connsiteY84" fmla="*/ 72695 h 102760"/>
                <a:gd name="connsiteX85" fmla="*/ 14380 w 84454"/>
                <a:gd name="connsiteY85" fmla="*/ 73204 h 102760"/>
                <a:gd name="connsiteX86" fmla="*/ 16038 w 84454"/>
                <a:gd name="connsiteY86" fmla="*/ 74776 h 102760"/>
                <a:gd name="connsiteX87" fmla="*/ 18127 w 84454"/>
                <a:gd name="connsiteY87" fmla="*/ 75903 h 102760"/>
                <a:gd name="connsiteX88" fmla="*/ 19527 w 84454"/>
                <a:gd name="connsiteY88" fmla="*/ 76443 h 102760"/>
                <a:gd name="connsiteX89" fmla="*/ 20294 w 84454"/>
                <a:gd name="connsiteY89" fmla="*/ 77577 h 102760"/>
                <a:gd name="connsiteX90" fmla="*/ 18792 w 84454"/>
                <a:gd name="connsiteY90" fmla="*/ 78101 h 102760"/>
                <a:gd name="connsiteX91" fmla="*/ 17376 w 84454"/>
                <a:gd name="connsiteY91" fmla="*/ 78133 h 102760"/>
                <a:gd name="connsiteX92" fmla="*/ 11774 w 84454"/>
                <a:gd name="connsiteY92" fmla="*/ 73963 h 102760"/>
                <a:gd name="connsiteX93" fmla="*/ 8661 w 84454"/>
                <a:gd name="connsiteY93" fmla="*/ 73196 h 102760"/>
                <a:gd name="connsiteX94" fmla="*/ 4373 w 84454"/>
                <a:gd name="connsiteY94" fmla="*/ 73439 h 102760"/>
                <a:gd name="connsiteX95" fmla="*/ 3294 w 84454"/>
                <a:gd name="connsiteY95" fmla="*/ 73877 h 102760"/>
                <a:gd name="connsiteX96" fmla="*/ 2183 w 84454"/>
                <a:gd name="connsiteY96" fmla="*/ 75144 h 102760"/>
                <a:gd name="connsiteX97" fmla="*/ 3755 w 84454"/>
                <a:gd name="connsiteY97" fmla="*/ 77069 h 102760"/>
                <a:gd name="connsiteX98" fmla="*/ 5211 w 84454"/>
                <a:gd name="connsiteY98" fmla="*/ 78203 h 102760"/>
                <a:gd name="connsiteX99" fmla="*/ 7550 w 84454"/>
                <a:gd name="connsiteY99" fmla="*/ 78352 h 102760"/>
                <a:gd name="connsiteX100" fmla="*/ 10366 w 84454"/>
                <a:gd name="connsiteY100" fmla="*/ 79776 h 102760"/>
                <a:gd name="connsiteX101" fmla="*/ 14419 w 84454"/>
                <a:gd name="connsiteY101" fmla="*/ 78586 h 102760"/>
                <a:gd name="connsiteX102" fmla="*/ 17329 w 84454"/>
                <a:gd name="connsiteY102" fmla="*/ 80049 h 102760"/>
                <a:gd name="connsiteX103" fmla="*/ 19246 w 84454"/>
                <a:gd name="connsiteY103" fmla="*/ 80574 h 102760"/>
                <a:gd name="connsiteX104" fmla="*/ 20967 w 84454"/>
                <a:gd name="connsiteY104" fmla="*/ 81450 h 102760"/>
                <a:gd name="connsiteX105" fmla="*/ 22485 w 84454"/>
                <a:gd name="connsiteY105" fmla="*/ 81638 h 102760"/>
                <a:gd name="connsiteX106" fmla="*/ 23150 w 84454"/>
                <a:gd name="connsiteY106" fmla="*/ 81246 h 102760"/>
                <a:gd name="connsiteX107" fmla="*/ 22727 w 84454"/>
                <a:gd name="connsiteY107" fmla="*/ 79126 h 102760"/>
                <a:gd name="connsiteX108" fmla="*/ 23963 w 84454"/>
                <a:gd name="connsiteY108" fmla="*/ 77992 h 102760"/>
                <a:gd name="connsiteX109" fmla="*/ 25332 w 84454"/>
                <a:gd name="connsiteY109" fmla="*/ 77468 h 102760"/>
                <a:gd name="connsiteX110" fmla="*/ 25950 w 84454"/>
                <a:gd name="connsiteY110" fmla="*/ 78391 h 102760"/>
                <a:gd name="connsiteX111" fmla="*/ 27210 w 84454"/>
                <a:gd name="connsiteY111" fmla="*/ 79330 h 102760"/>
                <a:gd name="connsiteX112" fmla="*/ 28196 w 84454"/>
                <a:gd name="connsiteY112" fmla="*/ 79337 h 102760"/>
                <a:gd name="connsiteX113" fmla="*/ 30871 w 84454"/>
                <a:gd name="connsiteY113" fmla="*/ 76897 h 102760"/>
                <a:gd name="connsiteX114" fmla="*/ 31497 w 84454"/>
                <a:gd name="connsiteY114" fmla="*/ 77382 h 102760"/>
                <a:gd name="connsiteX115" fmla="*/ 32076 w 84454"/>
                <a:gd name="connsiteY115" fmla="*/ 78250 h 102760"/>
                <a:gd name="connsiteX116" fmla="*/ 32201 w 84454"/>
                <a:gd name="connsiteY116" fmla="*/ 78946 h 102760"/>
                <a:gd name="connsiteX117" fmla="*/ 32303 w 84454"/>
                <a:gd name="connsiteY117" fmla="*/ 79682 h 102760"/>
                <a:gd name="connsiteX118" fmla="*/ 32906 w 84454"/>
                <a:gd name="connsiteY118" fmla="*/ 79987 h 102760"/>
                <a:gd name="connsiteX119" fmla="*/ 35010 w 84454"/>
                <a:gd name="connsiteY119" fmla="*/ 79830 h 102760"/>
                <a:gd name="connsiteX120" fmla="*/ 36082 w 84454"/>
                <a:gd name="connsiteY120" fmla="*/ 78508 h 102760"/>
                <a:gd name="connsiteX121" fmla="*/ 36919 w 84454"/>
                <a:gd name="connsiteY121" fmla="*/ 77679 h 102760"/>
                <a:gd name="connsiteX122" fmla="*/ 37545 w 84454"/>
                <a:gd name="connsiteY122" fmla="*/ 78242 h 102760"/>
                <a:gd name="connsiteX123" fmla="*/ 37850 w 84454"/>
                <a:gd name="connsiteY123" fmla="*/ 79869 h 102760"/>
                <a:gd name="connsiteX124" fmla="*/ 38429 w 84454"/>
                <a:gd name="connsiteY124" fmla="*/ 81990 h 102760"/>
                <a:gd name="connsiteX125" fmla="*/ 40940 w 84454"/>
                <a:gd name="connsiteY125" fmla="*/ 84352 h 102760"/>
                <a:gd name="connsiteX126" fmla="*/ 43060 w 84454"/>
                <a:gd name="connsiteY126" fmla="*/ 85025 h 102760"/>
                <a:gd name="connsiteX127" fmla="*/ 45665 w 84454"/>
                <a:gd name="connsiteY127" fmla="*/ 84563 h 102760"/>
                <a:gd name="connsiteX128" fmla="*/ 46698 w 84454"/>
                <a:gd name="connsiteY128" fmla="*/ 84141 h 102760"/>
                <a:gd name="connsiteX129" fmla="*/ 47394 w 84454"/>
                <a:gd name="connsiteY129" fmla="*/ 84493 h 102760"/>
                <a:gd name="connsiteX130" fmla="*/ 48091 w 84454"/>
                <a:gd name="connsiteY130" fmla="*/ 85745 h 102760"/>
                <a:gd name="connsiteX131" fmla="*/ 49593 w 84454"/>
                <a:gd name="connsiteY131" fmla="*/ 87177 h 102760"/>
                <a:gd name="connsiteX132" fmla="*/ 52746 w 84454"/>
                <a:gd name="connsiteY132" fmla="*/ 88186 h 102760"/>
                <a:gd name="connsiteX133" fmla="*/ 53716 w 84454"/>
                <a:gd name="connsiteY133" fmla="*/ 88757 h 102760"/>
                <a:gd name="connsiteX134" fmla="*/ 54389 w 84454"/>
                <a:gd name="connsiteY134" fmla="*/ 89719 h 102760"/>
                <a:gd name="connsiteX135" fmla="*/ 54193 w 84454"/>
                <a:gd name="connsiteY135" fmla="*/ 91088 h 102760"/>
                <a:gd name="connsiteX136" fmla="*/ 52691 w 84454"/>
                <a:gd name="connsiteY136" fmla="*/ 94491 h 102760"/>
                <a:gd name="connsiteX137" fmla="*/ 52495 w 84454"/>
                <a:gd name="connsiteY137" fmla="*/ 95493 h 102760"/>
                <a:gd name="connsiteX138" fmla="*/ 52699 w 84454"/>
                <a:gd name="connsiteY138" fmla="*/ 95829 h 102760"/>
                <a:gd name="connsiteX139" fmla="*/ 52401 w 84454"/>
                <a:gd name="connsiteY139" fmla="*/ 96455 h 102760"/>
                <a:gd name="connsiteX140" fmla="*/ 50445 w 84454"/>
                <a:gd name="connsiteY140" fmla="*/ 98732 h 102760"/>
                <a:gd name="connsiteX141" fmla="*/ 50274 w 84454"/>
                <a:gd name="connsiteY141" fmla="*/ 99538 h 102760"/>
                <a:gd name="connsiteX142" fmla="*/ 50923 w 84454"/>
                <a:gd name="connsiteY142" fmla="*/ 100844 h 102760"/>
                <a:gd name="connsiteX143" fmla="*/ 51463 w 84454"/>
                <a:gd name="connsiteY143" fmla="*/ 101924 h 102760"/>
                <a:gd name="connsiteX144" fmla="*/ 51463 w 84454"/>
                <a:gd name="connsiteY144" fmla="*/ 101924 h 102760"/>
                <a:gd name="connsiteX145" fmla="*/ 52636 w 84454"/>
                <a:gd name="connsiteY145" fmla="*/ 102448 h 102760"/>
                <a:gd name="connsiteX146" fmla="*/ 53739 w 84454"/>
                <a:gd name="connsiteY146" fmla="*/ 102620 h 102760"/>
                <a:gd name="connsiteX147" fmla="*/ 55828 w 84454"/>
                <a:gd name="connsiteY147" fmla="*/ 102690 h 102760"/>
                <a:gd name="connsiteX148" fmla="*/ 58058 w 84454"/>
                <a:gd name="connsiteY148" fmla="*/ 102761 h 102760"/>
                <a:gd name="connsiteX149" fmla="*/ 59255 w 84454"/>
                <a:gd name="connsiteY149" fmla="*/ 97402 h 102760"/>
                <a:gd name="connsiteX150" fmla="*/ 58339 w 84454"/>
                <a:gd name="connsiteY150" fmla="*/ 95837 h 102760"/>
                <a:gd name="connsiteX151" fmla="*/ 57205 w 84454"/>
                <a:gd name="connsiteY151" fmla="*/ 95039 h 102760"/>
                <a:gd name="connsiteX152" fmla="*/ 55883 w 84454"/>
                <a:gd name="connsiteY152" fmla="*/ 94648 h 102760"/>
                <a:gd name="connsiteX153" fmla="*/ 55273 w 84454"/>
                <a:gd name="connsiteY153" fmla="*/ 93905 h 102760"/>
                <a:gd name="connsiteX154" fmla="*/ 55062 w 84454"/>
                <a:gd name="connsiteY154" fmla="*/ 93052 h 102760"/>
                <a:gd name="connsiteX155" fmla="*/ 55296 w 84454"/>
                <a:gd name="connsiteY155" fmla="*/ 92528 h 102760"/>
                <a:gd name="connsiteX156" fmla="*/ 56853 w 84454"/>
                <a:gd name="connsiteY156" fmla="*/ 92684 h 102760"/>
                <a:gd name="connsiteX157" fmla="*/ 57338 w 84454"/>
                <a:gd name="connsiteY157" fmla="*/ 92129 h 102760"/>
                <a:gd name="connsiteX158" fmla="*/ 61046 w 84454"/>
                <a:gd name="connsiteY158" fmla="*/ 88968 h 102760"/>
                <a:gd name="connsiteX159" fmla="*/ 61203 w 84454"/>
                <a:gd name="connsiteY159" fmla="*/ 88358 h 102760"/>
                <a:gd name="connsiteX160" fmla="*/ 60687 w 84454"/>
                <a:gd name="connsiteY160" fmla="*/ 88014 h 102760"/>
                <a:gd name="connsiteX161" fmla="*/ 60014 w 84454"/>
                <a:gd name="connsiteY161" fmla="*/ 87834 h 102760"/>
                <a:gd name="connsiteX162" fmla="*/ 59842 w 84454"/>
                <a:gd name="connsiteY162" fmla="*/ 87169 h 102760"/>
                <a:gd name="connsiteX163" fmla="*/ 59865 w 84454"/>
                <a:gd name="connsiteY163" fmla="*/ 86292 h 102760"/>
                <a:gd name="connsiteX164" fmla="*/ 61844 w 84454"/>
                <a:gd name="connsiteY164" fmla="*/ 81716 h 102760"/>
                <a:gd name="connsiteX165" fmla="*/ 62431 w 84454"/>
                <a:gd name="connsiteY165" fmla="*/ 79760 h 102760"/>
                <a:gd name="connsiteX166" fmla="*/ 62564 w 84454"/>
                <a:gd name="connsiteY166" fmla="*/ 78375 h 102760"/>
                <a:gd name="connsiteX167" fmla="*/ 62439 w 84454"/>
                <a:gd name="connsiteY167" fmla="*/ 77006 h 102760"/>
                <a:gd name="connsiteX168" fmla="*/ 61297 w 84454"/>
                <a:gd name="connsiteY168" fmla="*/ 74855 h 102760"/>
                <a:gd name="connsiteX169" fmla="*/ 60194 w 84454"/>
                <a:gd name="connsiteY169" fmla="*/ 73133 h 102760"/>
                <a:gd name="connsiteX170" fmla="*/ 60155 w 84454"/>
                <a:gd name="connsiteY170" fmla="*/ 71764 h 102760"/>
                <a:gd name="connsiteX171" fmla="*/ 59349 w 84454"/>
                <a:gd name="connsiteY171" fmla="*/ 71045 h 102760"/>
                <a:gd name="connsiteX172" fmla="*/ 57064 w 84454"/>
                <a:gd name="connsiteY172" fmla="*/ 67360 h 102760"/>
                <a:gd name="connsiteX173" fmla="*/ 57064 w 84454"/>
                <a:gd name="connsiteY173" fmla="*/ 65936 h 102760"/>
                <a:gd name="connsiteX174" fmla="*/ 58355 w 84454"/>
                <a:gd name="connsiteY174" fmla="*/ 64825 h 102760"/>
                <a:gd name="connsiteX175" fmla="*/ 60162 w 84454"/>
                <a:gd name="connsiteY175" fmla="*/ 64121 h 102760"/>
                <a:gd name="connsiteX176" fmla="*/ 60765 w 84454"/>
                <a:gd name="connsiteY176" fmla="*/ 63534 h 102760"/>
                <a:gd name="connsiteX177" fmla="*/ 61844 w 84454"/>
                <a:gd name="connsiteY177" fmla="*/ 63166 h 102760"/>
                <a:gd name="connsiteX178" fmla="*/ 64715 w 84454"/>
                <a:gd name="connsiteY178" fmla="*/ 64230 h 102760"/>
                <a:gd name="connsiteX179" fmla="*/ 65999 w 84454"/>
                <a:gd name="connsiteY179" fmla="*/ 65154 h 102760"/>
                <a:gd name="connsiteX180" fmla="*/ 66359 w 84454"/>
                <a:gd name="connsiteY180" fmla="*/ 64966 h 102760"/>
                <a:gd name="connsiteX181" fmla="*/ 67516 w 84454"/>
                <a:gd name="connsiteY181" fmla="*/ 63964 h 102760"/>
                <a:gd name="connsiteX182" fmla="*/ 69550 w 84454"/>
                <a:gd name="connsiteY182" fmla="*/ 64121 h 102760"/>
                <a:gd name="connsiteX183" fmla="*/ 74471 w 84454"/>
                <a:gd name="connsiteY183" fmla="*/ 62102 h 102760"/>
                <a:gd name="connsiteX184" fmla="*/ 75207 w 84454"/>
                <a:gd name="connsiteY184" fmla="*/ 61132 h 102760"/>
                <a:gd name="connsiteX185" fmla="*/ 75754 w 84454"/>
                <a:gd name="connsiteY185" fmla="*/ 60100 h 102760"/>
                <a:gd name="connsiteX186" fmla="*/ 75801 w 84454"/>
                <a:gd name="connsiteY186" fmla="*/ 59646 h 102760"/>
                <a:gd name="connsiteX187" fmla="*/ 73892 w 84454"/>
                <a:gd name="connsiteY187" fmla="*/ 57651 h 102760"/>
                <a:gd name="connsiteX188" fmla="*/ 73838 w 84454"/>
                <a:gd name="connsiteY188" fmla="*/ 56915 h 102760"/>
                <a:gd name="connsiteX189" fmla="*/ 74088 w 84454"/>
                <a:gd name="connsiteY189" fmla="*/ 56086 h 102760"/>
                <a:gd name="connsiteX190" fmla="*/ 74628 w 84454"/>
                <a:gd name="connsiteY190" fmla="*/ 55429 h 102760"/>
                <a:gd name="connsiteX191" fmla="*/ 75754 w 84454"/>
                <a:gd name="connsiteY191" fmla="*/ 54983 h 102760"/>
                <a:gd name="connsiteX192" fmla="*/ 76951 w 84454"/>
                <a:gd name="connsiteY192" fmla="*/ 54107 h 102760"/>
                <a:gd name="connsiteX193" fmla="*/ 79635 w 84454"/>
                <a:gd name="connsiteY193" fmla="*/ 51619 h 102760"/>
                <a:gd name="connsiteX194" fmla="*/ 80566 w 84454"/>
                <a:gd name="connsiteY194" fmla="*/ 49460 h 102760"/>
                <a:gd name="connsiteX195" fmla="*/ 80855 w 84454"/>
                <a:gd name="connsiteY195" fmla="*/ 47113 h 102760"/>
                <a:gd name="connsiteX196" fmla="*/ 80910 w 84454"/>
                <a:gd name="connsiteY196" fmla="*/ 45360 h 102760"/>
                <a:gd name="connsiteX197" fmla="*/ 80175 w 84454"/>
                <a:gd name="connsiteY197" fmla="*/ 43968 h 102760"/>
                <a:gd name="connsiteX198" fmla="*/ 79431 w 84454"/>
                <a:gd name="connsiteY198" fmla="*/ 43068 h 102760"/>
                <a:gd name="connsiteX199" fmla="*/ 78422 w 84454"/>
                <a:gd name="connsiteY199" fmla="*/ 43209 h 102760"/>
                <a:gd name="connsiteX200" fmla="*/ 76459 w 84454"/>
                <a:gd name="connsiteY200" fmla="*/ 43138 h 102760"/>
                <a:gd name="connsiteX201" fmla="*/ 74620 w 84454"/>
                <a:gd name="connsiteY201" fmla="*/ 42356 h 102760"/>
                <a:gd name="connsiteX202" fmla="*/ 73611 w 84454"/>
                <a:gd name="connsiteY202" fmla="*/ 41089 h 102760"/>
                <a:gd name="connsiteX203" fmla="*/ 73360 w 84454"/>
                <a:gd name="connsiteY203" fmla="*/ 39978 h 102760"/>
                <a:gd name="connsiteX204" fmla="*/ 73822 w 84454"/>
                <a:gd name="connsiteY204" fmla="*/ 39274 h 102760"/>
                <a:gd name="connsiteX205" fmla="*/ 73963 w 84454"/>
                <a:gd name="connsiteY205" fmla="*/ 38413 h 102760"/>
                <a:gd name="connsiteX206" fmla="*/ 73666 w 84454"/>
                <a:gd name="connsiteY206" fmla="*/ 37545 h 102760"/>
                <a:gd name="connsiteX207" fmla="*/ 73783 w 84454"/>
                <a:gd name="connsiteY207" fmla="*/ 36817 h 102760"/>
                <a:gd name="connsiteX208" fmla="*/ 74612 w 84454"/>
                <a:gd name="connsiteY208" fmla="*/ 36230 h 102760"/>
                <a:gd name="connsiteX209" fmla="*/ 80425 w 84454"/>
                <a:gd name="connsiteY209" fmla="*/ 36246 h 102760"/>
                <a:gd name="connsiteX210" fmla="*/ 80863 w 84454"/>
                <a:gd name="connsiteY210" fmla="*/ 35604 h 102760"/>
                <a:gd name="connsiteX211" fmla="*/ 81254 w 84454"/>
                <a:gd name="connsiteY211" fmla="*/ 32225 h 102760"/>
                <a:gd name="connsiteX212" fmla="*/ 82710 w 84454"/>
                <a:gd name="connsiteY212" fmla="*/ 27069 h 102760"/>
                <a:gd name="connsiteX213" fmla="*/ 84079 w 84454"/>
                <a:gd name="connsiteY213" fmla="*/ 24190 h 102760"/>
                <a:gd name="connsiteX214" fmla="*/ 84305 w 84454"/>
                <a:gd name="connsiteY214" fmla="*/ 22978 h 102760"/>
                <a:gd name="connsiteX215" fmla="*/ 84282 w 84454"/>
                <a:gd name="connsiteY215" fmla="*/ 16132 h 102760"/>
                <a:gd name="connsiteX216" fmla="*/ 84454 w 84454"/>
                <a:gd name="connsiteY216" fmla="*/ 12627 h 102760"/>
                <a:gd name="connsiteX217" fmla="*/ 8363 w 84454"/>
                <a:gd name="connsiteY217" fmla="*/ 70317 h 102760"/>
                <a:gd name="connsiteX218" fmla="*/ 10280 w 84454"/>
                <a:gd name="connsiteY218" fmla="*/ 69762 h 102760"/>
                <a:gd name="connsiteX219" fmla="*/ 13182 w 84454"/>
                <a:gd name="connsiteY219" fmla="*/ 72124 h 102760"/>
                <a:gd name="connsiteX220" fmla="*/ 15905 w 84454"/>
                <a:gd name="connsiteY220" fmla="*/ 71358 h 102760"/>
                <a:gd name="connsiteX221" fmla="*/ 15741 w 84454"/>
                <a:gd name="connsiteY221" fmla="*/ 70700 h 102760"/>
                <a:gd name="connsiteX222" fmla="*/ 15279 w 84454"/>
                <a:gd name="connsiteY222" fmla="*/ 70082 h 102760"/>
                <a:gd name="connsiteX223" fmla="*/ 13136 w 84454"/>
                <a:gd name="connsiteY223" fmla="*/ 68150 h 102760"/>
                <a:gd name="connsiteX224" fmla="*/ 9623 w 84454"/>
                <a:gd name="connsiteY224" fmla="*/ 67907 h 102760"/>
                <a:gd name="connsiteX225" fmla="*/ 7636 w 84454"/>
                <a:gd name="connsiteY225" fmla="*/ 68502 h 102760"/>
                <a:gd name="connsiteX226" fmla="*/ 7644 w 84454"/>
                <a:gd name="connsiteY226" fmla="*/ 69198 h 102760"/>
                <a:gd name="connsiteX227" fmla="*/ 8363 w 84454"/>
                <a:gd name="connsiteY227" fmla="*/ 70317 h 102760"/>
                <a:gd name="connsiteX228" fmla="*/ 31536 w 84454"/>
                <a:gd name="connsiteY228" fmla="*/ 22938 h 102760"/>
                <a:gd name="connsiteX229" fmla="*/ 33711 w 84454"/>
                <a:gd name="connsiteY229" fmla="*/ 20356 h 102760"/>
                <a:gd name="connsiteX230" fmla="*/ 33711 w 84454"/>
                <a:gd name="connsiteY230" fmla="*/ 16249 h 102760"/>
                <a:gd name="connsiteX231" fmla="*/ 30496 w 84454"/>
                <a:gd name="connsiteY231" fmla="*/ 19606 h 102760"/>
                <a:gd name="connsiteX232" fmla="*/ 29823 w 84454"/>
                <a:gd name="connsiteY232" fmla="*/ 21624 h 102760"/>
                <a:gd name="connsiteX233" fmla="*/ 30206 w 84454"/>
                <a:gd name="connsiteY233" fmla="*/ 22226 h 102760"/>
                <a:gd name="connsiteX234" fmla="*/ 31536 w 84454"/>
                <a:gd name="connsiteY234" fmla="*/ 22938 h 102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84454" h="102760">
                  <a:moveTo>
                    <a:pt x="41316" y="9122"/>
                  </a:moveTo>
                  <a:lnTo>
                    <a:pt x="40385" y="8614"/>
                  </a:lnTo>
                  <a:lnTo>
                    <a:pt x="45321" y="7151"/>
                  </a:lnTo>
                  <a:lnTo>
                    <a:pt x="48443" y="6705"/>
                  </a:lnTo>
                  <a:lnTo>
                    <a:pt x="48998" y="6900"/>
                  </a:lnTo>
                  <a:lnTo>
                    <a:pt x="43358" y="8825"/>
                  </a:lnTo>
                  <a:lnTo>
                    <a:pt x="41316" y="9122"/>
                  </a:lnTo>
                  <a:close/>
                  <a:moveTo>
                    <a:pt x="52276" y="6744"/>
                  </a:moveTo>
                  <a:lnTo>
                    <a:pt x="56611" y="6141"/>
                  </a:lnTo>
                  <a:lnTo>
                    <a:pt x="56587" y="5915"/>
                  </a:lnTo>
                  <a:lnTo>
                    <a:pt x="55445" y="5547"/>
                  </a:lnTo>
                  <a:lnTo>
                    <a:pt x="51752" y="5609"/>
                  </a:lnTo>
                  <a:lnTo>
                    <a:pt x="50571" y="5868"/>
                  </a:lnTo>
                  <a:lnTo>
                    <a:pt x="50813" y="6298"/>
                  </a:lnTo>
                  <a:lnTo>
                    <a:pt x="52276" y="6744"/>
                  </a:lnTo>
                  <a:close/>
                  <a:moveTo>
                    <a:pt x="65482" y="4232"/>
                  </a:moveTo>
                  <a:lnTo>
                    <a:pt x="64551" y="4076"/>
                  </a:lnTo>
                  <a:lnTo>
                    <a:pt x="61844" y="4858"/>
                  </a:lnTo>
                  <a:lnTo>
                    <a:pt x="61657" y="5218"/>
                  </a:lnTo>
                  <a:lnTo>
                    <a:pt x="62408" y="5484"/>
                  </a:lnTo>
                  <a:lnTo>
                    <a:pt x="65482" y="4232"/>
                  </a:lnTo>
                  <a:close/>
                  <a:moveTo>
                    <a:pt x="38593" y="11680"/>
                  </a:moveTo>
                  <a:lnTo>
                    <a:pt x="36802" y="11602"/>
                  </a:lnTo>
                  <a:lnTo>
                    <a:pt x="34189" y="13941"/>
                  </a:lnTo>
                  <a:lnTo>
                    <a:pt x="34533" y="14372"/>
                  </a:lnTo>
                  <a:lnTo>
                    <a:pt x="38593" y="11680"/>
                  </a:lnTo>
                  <a:close/>
                  <a:moveTo>
                    <a:pt x="75747" y="0"/>
                  </a:moveTo>
                  <a:lnTo>
                    <a:pt x="74729" y="0"/>
                  </a:lnTo>
                  <a:lnTo>
                    <a:pt x="72844" y="735"/>
                  </a:lnTo>
                  <a:lnTo>
                    <a:pt x="72257" y="1713"/>
                  </a:lnTo>
                  <a:lnTo>
                    <a:pt x="74291" y="1588"/>
                  </a:lnTo>
                  <a:lnTo>
                    <a:pt x="75747" y="0"/>
                  </a:lnTo>
                  <a:close/>
                  <a:moveTo>
                    <a:pt x="14497" y="80261"/>
                  </a:moveTo>
                  <a:lnTo>
                    <a:pt x="11696" y="81716"/>
                  </a:lnTo>
                  <a:lnTo>
                    <a:pt x="8035" y="81207"/>
                  </a:lnTo>
                  <a:lnTo>
                    <a:pt x="5250" y="80143"/>
                  </a:lnTo>
                  <a:lnTo>
                    <a:pt x="1659" y="80347"/>
                  </a:lnTo>
                  <a:lnTo>
                    <a:pt x="0" y="80902"/>
                  </a:lnTo>
                  <a:lnTo>
                    <a:pt x="657" y="83938"/>
                  </a:lnTo>
                  <a:lnTo>
                    <a:pt x="1158" y="84900"/>
                  </a:lnTo>
                  <a:lnTo>
                    <a:pt x="1807" y="85526"/>
                  </a:lnTo>
                  <a:lnTo>
                    <a:pt x="2668" y="85651"/>
                  </a:lnTo>
                  <a:lnTo>
                    <a:pt x="3662" y="84900"/>
                  </a:lnTo>
                  <a:lnTo>
                    <a:pt x="5046" y="84110"/>
                  </a:lnTo>
                  <a:lnTo>
                    <a:pt x="7276" y="84477"/>
                  </a:lnTo>
                  <a:lnTo>
                    <a:pt x="8895" y="85205"/>
                  </a:lnTo>
                  <a:lnTo>
                    <a:pt x="9474" y="85964"/>
                  </a:lnTo>
                  <a:lnTo>
                    <a:pt x="10546" y="86684"/>
                  </a:lnTo>
                  <a:lnTo>
                    <a:pt x="12111" y="86856"/>
                  </a:lnTo>
                  <a:lnTo>
                    <a:pt x="15138" y="85479"/>
                  </a:lnTo>
                  <a:lnTo>
                    <a:pt x="18049" y="83374"/>
                  </a:lnTo>
                  <a:lnTo>
                    <a:pt x="18902" y="81911"/>
                  </a:lnTo>
                  <a:lnTo>
                    <a:pt x="19222" y="80589"/>
                  </a:lnTo>
                  <a:lnTo>
                    <a:pt x="16703" y="81497"/>
                  </a:lnTo>
                  <a:lnTo>
                    <a:pt x="14497" y="80261"/>
                  </a:lnTo>
                  <a:close/>
                  <a:moveTo>
                    <a:pt x="84454" y="12627"/>
                  </a:moveTo>
                  <a:lnTo>
                    <a:pt x="81395" y="11962"/>
                  </a:lnTo>
                  <a:lnTo>
                    <a:pt x="79424" y="10984"/>
                  </a:lnTo>
                  <a:lnTo>
                    <a:pt x="78195" y="9216"/>
                  </a:lnTo>
                  <a:lnTo>
                    <a:pt x="76083" y="6798"/>
                  </a:lnTo>
                  <a:lnTo>
                    <a:pt x="70536" y="7049"/>
                  </a:lnTo>
                  <a:lnTo>
                    <a:pt x="65920" y="7745"/>
                  </a:lnTo>
                  <a:lnTo>
                    <a:pt x="59529" y="8042"/>
                  </a:lnTo>
                  <a:lnTo>
                    <a:pt x="55390" y="9216"/>
                  </a:lnTo>
                  <a:lnTo>
                    <a:pt x="47895" y="13128"/>
                  </a:lnTo>
                  <a:lnTo>
                    <a:pt x="46010" y="15123"/>
                  </a:lnTo>
                  <a:lnTo>
                    <a:pt x="44085" y="19418"/>
                  </a:lnTo>
                  <a:lnTo>
                    <a:pt x="37561" y="24362"/>
                  </a:lnTo>
                  <a:lnTo>
                    <a:pt x="33758" y="26263"/>
                  </a:lnTo>
                  <a:lnTo>
                    <a:pt x="32686" y="25536"/>
                  </a:lnTo>
                  <a:lnTo>
                    <a:pt x="31145" y="25058"/>
                  </a:lnTo>
                  <a:lnTo>
                    <a:pt x="29917" y="27570"/>
                  </a:lnTo>
                  <a:lnTo>
                    <a:pt x="29158" y="29831"/>
                  </a:lnTo>
                  <a:lnTo>
                    <a:pt x="26608" y="43076"/>
                  </a:lnTo>
                  <a:lnTo>
                    <a:pt x="24871" y="47864"/>
                  </a:lnTo>
                  <a:lnTo>
                    <a:pt x="22532" y="51885"/>
                  </a:lnTo>
                  <a:lnTo>
                    <a:pt x="18855" y="56798"/>
                  </a:lnTo>
                  <a:lnTo>
                    <a:pt x="17165" y="58472"/>
                  </a:lnTo>
                  <a:lnTo>
                    <a:pt x="16132" y="59106"/>
                  </a:lnTo>
                  <a:lnTo>
                    <a:pt x="14841" y="61469"/>
                  </a:lnTo>
                  <a:lnTo>
                    <a:pt x="13808" y="64301"/>
                  </a:lnTo>
                  <a:lnTo>
                    <a:pt x="13104" y="65623"/>
                  </a:lnTo>
                  <a:lnTo>
                    <a:pt x="17227" y="70489"/>
                  </a:lnTo>
                  <a:lnTo>
                    <a:pt x="17744" y="71882"/>
                  </a:lnTo>
                  <a:lnTo>
                    <a:pt x="18283" y="72695"/>
                  </a:lnTo>
                  <a:lnTo>
                    <a:pt x="14380" y="73204"/>
                  </a:lnTo>
                  <a:lnTo>
                    <a:pt x="16038" y="74776"/>
                  </a:lnTo>
                  <a:lnTo>
                    <a:pt x="18127" y="75903"/>
                  </a:lnTo>
                  <a:lnTo>
                    <a:pt x="19527" y="76443"/>
                  </a:lnTo>
                  <a:lnTo>
                    <a:pt x="20294" y="77577"/>
                  </a:lnTo>
                  <a:lnTo>
                    <a:pt x="18792" y="78101"/>
                  </a:lnTo>
                  <a:lnTo>
                    <a:pt x="17376" y="78133"/>
                  </a:lnTo>
                  <a:lnTo>
                    <a:pt x="11774" y="73963"/>
                  </a:lnTo>
                  <a:lnTo>
                    <a:pt x="8661" y="73196"/>
                  </a:lnTo>
                  <a:lnTo>
                    <a:pt x="4373" y="73439"/>
                  </a:lnTo>
                  <a:lnTo>
                    <a:pt x="3294" y="73877"/>
                  </a:lnTo>
                  <a:lnTo>
                    <a:pt x="2183" y="75144"/>
                  </a:lnTo>
                  <a:lnTo>
                    <a:pt x="3755" y="77069"/>
                  </a:lnTo>
                  <a:lnTo>
                    <a:pt x="5211" y="78203"/>
                  </a:lnTo>
                  <a:lnTo>
                    <a:pt x="7550" y="78352"/>
                  </a:lnTo>
                  <a:lnTo>
                    <a:pt x="10366" y="79776"/>
                  </a:lnTo>
                  <a:lnTo>
                    <a:pt x="14419" y="78586"/>
                  </a:lnTo>
                  <a:lnTo>
                    <a:pt x="17329" y="80049"/>
                  </a:lnTo>
                  <a:lnTo>
                    <a:pt x="19246" y="80574"/>
                  </a:lnTo>
                  <a:lnTo>
                    <a:pt x="20967" y="81450"/>
                  </a:lnTo>
                  <a:lnTo>
                    <a:pt x="22485" y="81638"/>
                  </a:lnTo>
                  <a:lnTo>
                    <a:pt x="23150" y="81246"/>
                  </a:lnTo>
                  <a:lnTo>
                    <a:pt x="22727" y="79126"/>
                  </a:lnTo>
                  <a:lnTo>
                    <a:pt x="23963" y="77992"/>
                  </a:lnTo>
                  <a:lnTo>
                    <a:pt x="25332" y="77468"/>
                  </a:lnTo>
                  <a:lnTo>
                    <a:pt x="25950" y="78391"/>
                  </a:lnTo>
                  <a:lnTo>
                    <a:pt x="27210" y="79330"/>
                  </a:lnTo>
                  <a:lnTo>
                    <a:pt x="28196" y="79337"/>
                  </a:lnTo>
                  <a:lnTo>
                    <a:pt x="30871" y="76897"/>
                  </a:lnTo>
                  <a:lnTo>
                    <a:pt x="31497" y="77382"/>
                  </a:lnTo>
                  <a:lnTo>
                    <a:pt x="32076" y="78250"/>
                  </a:lnTo>
                  <a:lnTo>
                    <a:pt x="32201" y="78946"/>
                  </a:lnTo>
                  <a:lnTo>
                    <a:pt x="32303" y="79682"/>
                  </a:lnTo>
                  <a:lnTo>
                    <a:pt x="32906" y="79987"/>
                  </a:lnTo>
                  <a:lnTo>
                    <a:pt x="35010" y="79830"/>
                  </a:lnTo>
                  <a:lnTo>
                    <a:pt x="36082" y="78508"/>
                  </a:lnTo>
                  <a:lnTo>
                    <a:pt x="36919" y="77679"/>
                  </a:lnTo>
                  <a:lnTo>
                    <a:pt x="37545" y="78242"/>
                  </a:lnTo>
                  <a:lnTo>
                    <a:pt x="37850" y="79869"/>
                  </a:lnTo>
                  <a:lnTo>
                    <a:pt x="38429" y="81990"/>
                  </a:lnTo>
                  <a:lnTo>
                    <a:pt x="40940" y="84352"/>
                  </a:lnTo>
                  <a:lnTo>
                    <a:pt x="43060" y="85025"/>
                  </a:lnTo>
                  <a:lnTo>
                    <a:pt x="45665" y="84563"/>
                  </a:lnTo>
                  <a:lnTo>
                    <a:pt x="46698" y="84141"/>
                  </a:lnTo>
                  <a:lnTo>
                    <a:pt x="47394" y="84493"/>
                  </a:lnTo>
                  <a:lnTo>
                    <a:pt x="48091" y="85745"/>
                  </a:lnTo>
                  <a:lnTo>
                    <a:pt x="49593" y="87177"/>
                  </a:lnTo>
                  <a:lnTo>
                    <a:pt x="52746" y="88186"/>
                  </a:lnTo>
                  <a:lnTo>
                    <a:pt x="53716" y="88757"/>
                  </a:lnTo>
                  <a:lnTo>
                    <a:pt x="54389" y="89719"/>
                  </a:lnTo>
                  <a:lnTo>
                    <a:pt x="54193" y="91088"/>
                  </a:lnTo>
                  <a:lnTo>
                    <a:pt x="52691" y="94491"/>
                  </a:lnTo>
                  <a:lnTo>
                    <a:pt x="52495" y="95493"/>
                  </a:lnTo>
                  <a:lnTo>
                    <a:pt x="52699" y="95829"/>
                  </a:lnTo>
                  <a:lnTo>
                    <a:pt x="52401" y="96455"/>
                  </a:lnTo>
                  <a:lnTo>
                    <a:pt x="50445" y="98732"/>
                  </a:lnTo>
                  <a:lnTo>
                    <a:pt x="50274" y="99538"/>
                  </a:lnTo>
                  <a:lnTo>
                    <a:pt x="50923" y="100844"/>
                  </a:lnTo>
                  <a:lnTo>
                    <a:pt x="51463" y="101924"/>
                  </a:lnTo>
                  <a:lnTo>
                    <a:pt x="51463" y="101924"/>
                  </a:lnTo>
                  <a:lnTo>
                    <a:pt x="52636" y="102448"/>
                  </a:lnTo>
                  <a:lnTo>
                    <a:pt x="53739" y="102620"/>
                  </a:lnTo>
                  <a:lnTo>
                    <a:pt x="55828" y="102690"/>
                  </a:lnTo>
                  <a:lnTo>
                    <a:pt x="58058" y="102761"/>
                  </a:lnTo>
                  <a:lnTo>
                    <a:pt x="59255" y="97402"/>
                  </a:lnTo>
                  <a:lnTo>
                    <a:pt x="58339" y="95837"/>
                  </a:lnTo>
                  <a:lnTo>
                    <a:pt x="57205" y="95039"/>
                  </a:lnTo>
                  <a:lnTo>
                    <a:pt x="55883" y="94648"/>
                  </a:lnTo>
                  <a:lnTo>
                    <a:pt x="55273" y="93905"/>
                  </a:lnTo>
                  <a:lnTo>
                    <a:pt x="55062" y="93052"/>
                  </a:lnTo>
                  <a:lnTo>
                    <a:pt x="55296" y="92528"/>
                  </a:lnTo>
                  <a:lnTo>
                    <a:pt x="56853" y="92684"/>
                  </a:lnTo>
                  <a:lnTo>
                    <a:pt x="57338" y="92129"/>
                  </a:lnTo>
                  <a:lnTo>
                    <a:pt x="61046" y="88968"/>
                  </a:lnTo>
                  <a:lnTo>
                    <a:pt x="61203" y="88358"/>
                  </a:lnTo>
                  <a:lnTo>
                    <a:pt x="60687" y="88014"/>
                  </a:lnTo>
                  <a:lnTo>
                    <a:pt x="60014" y="87834"/>
                  </a:lnTo>
                  <a:lnTo>
                    <a:pt x="59842" y="87169"/>
                  </a:lnTo>
                  <a:lnTo>
                    <a:pt x="59865" y="86292"/>
                  </a:lnTo>
                  <a:lnTo>
                    <a:pt x="61844" y="81716"/>
                  </a:lnTo>
                  <a:lnTo>
                    <a:pt x="62431" y="79760"/>
                  </a:lnTo>
                  <a:lnTo>
                    <a:pt x="62564" y="78375"/>
                  </a:lnTo>
                  <a:lnTo>
                    <a:pt x="62439" y="77006"/>
                  </a:lnTo>
                  <a:lnTo>
                    <a:pt x="61297" y="74855"/>
                  </a:lnTo>
                  <a:lnTo>
                    <a:pt x="60194" y="73133"/>
                  </a:lnTo>
                  <a:lnTo>
                    <a:pt x="60155" y="71764"/>
                  </a:lnTo>
                  <a:lnTo>
                    <a:pt x="59349" y="71045"/>
                  </a:lnTo>
                  <a:lnTo>
                    <a:pt x="57064" y="67360"/>
                  </a:lnTo>
                  <a:lnTo>
                    <a:pt x="57064" y="65936"/>
                  </a:lnTo>
                  <a:lnTo>
                    <a:pt x="58355" y="64825"/>
                  </a:lnTo>
                  <a:lnTo>
                    <a:pt x="60162" y="64121"/>
                  </a:lnTo>
                  <a:lnTo>
                    <a:pt x="60765" y="63534"/>
                  </a:lnTo>
                  <a:lnTo>
                    <a:pt x="61844" y="63166"/>
                  </a:lnTo>
                  <a:lnTo>
                    <a:pt x="64715" y="64230"/>
                  </a:lnTo>
                  <a:lnTo>
                    <a:pt x="65999" y="65154"/>
                  </a:lnTo>
                  <a:lnTo>
                    <a:pt x="66359" y="64966"/>
                  </a:lnTo>
                  <a:lnTo>
                    <a:pt x="67516" y="63964"/>
                  </a:lnTo>
                  <a:lnTo>
                    <a:pt x="69550" y="64121"/>
                  </a:lnTo>
                  <a:lnTo>
                    <a:pt x="74471" y="62102"/>
                  </a:lnTo>
                  <a:lnTo>
                    <a:pt x="75207" y="61132"/>
                  </a:lnTo>
                  <a:lnTo>
                    <a:pt x="75754" y="60100"/>
                  </a:lnTo>
                  <a:lnTo>
                    <a:pt x="75801" y="59646"/>
                  </a:lnTo>
                  <a:lnTo>
                    <a:pt x="73892" y="57651"/>
                  </a:lnTo>
                  <a:lnTo>
                    <a:pt x="73838" y="56915"/>
                  </a:lnTo>
                  <a:lnTo>
                    <a:pt x="74088" y="56086"/>
                  </a:lnTo>
                  <a:lnTo>
                    <a:pt x="74628" y="55429"/>
                  </a:lnTo>
                  <a:lnTo>
                    <a:pt x="75754" y="54983"/>
                  </a:lnTo>
                  <a:lnTo>
                    <a:pt x="76951" y="54107"/>
                  </a:lnTo>
                  <a:lnTo>
                    <a:pt x="79635" y="51619"/>
                  </a:lnTo>
                  <a:lnTo>
                    <a:pt x="80566" y="49460"/>
                  </a:lnTo>
                  <a:lnTo>
                    <a:pt x="80855" y="47113"/>
                  </a:lnTo>
                  <a:lnTo>
                    <a:pt x="80910" y="45360"/>
                  </a:lnTo>
                  <a:lnTo>
                    <a:pt x="80175" y="43968"/>
                  </a:lnTo>
                  <a:lnTo>
                    <a:pt x="79431" y="43068"/>
                  </a:lnTo>
                  <a:lnTo>
                    <a:pt x="78422" y="43209"/>
                  </a:lnTo>
                  <a:lnTo>
                    <a:pt x="76459" y="43138"/>
                  </a:lnTo>
                  <a:lnTo>
                    <a:pt x="74620" y="42356"/>
                  </a:lnTo>
                  <a:lnTo>
                    <a:pt x="73611" y="41089"/>
                  </a:lnTo>
                  <a:lnTo>
                    <a:pt x="73360" y="39978"/>
                  </a:lnTo>
                  <a:lnTo>
                    <a:pt x="73822" y="39274"/>
                  </a:lnTo>
                  <a:lnTo>
                    <a:pt x="73963" y="38413"/>
                  </a:lnTo>
                  <a:lnTo>
                    <a:pt x="73666" y="37545"/>
                  </a:lnTo>
                  <a:lnTo>
                    <a:pt x="73783" y="36817"/>
                  </a:lnTo>
                  <a:lnTo>
                    <a:pt x="74612" y="36230"/>
                  </a:lnTo>
                  <a:lnTo>
                    <a:pt x="80425" y="36246"/>
                  </a:lnTo>
                  <a:lnTo>
                    <a:pt x="80863" y="35604"/>
                  </a:lnTo>
                  <a:lnTo>
                    <a:pt x="81254" y="32225"/>
                  </a:lnTo>
                  <a:lnTo>
                    <a:pt x="82710" y="27069"/>
                  </a:lnTo>
                  <a:lnTo>
                    <a:pt x="84079" y="24190"/>
                  </a:lnTo>
                  <a:lnTo>
                    <a:pt x="84305" y="22978"/>
                  </a:lnTo>
                  <a:lnTo>
                    <a:pt x="84282" y="16132"/>
                  </a:lnTo>
                  <a:lnTo>
                    <a:pt x="84454" y="12627"/>
                  </a:lnTo>
                  <a:close/>
                  <a:moveTo>
                    <a:pt x="8363" y="70317"/>
                  </a:moveTo>
                  <a:lnTo>
                    <a:pt x="10280" y="69762"/>
                  </a:lnTo>
                  <a:lnTo>
                    <a:pt x="13182" y="72124"/>
                  </a:lnTo>
                  <a:lnTo>
                    <a:pt x="15905" y="71358"/>
                  </a:lnTo>
                  <a:lnTo>
                    <a:pt x="15741" y="70700"/>
                  </a:lnTo>
                  <a:lnTo>
                    <a:pt x="15279" y="70082"/>
                  </a:lnTo>
                  <a:lnTo>
                    <a:pt x="13136" y="68150"/>
                  </a:lnTo>
                  <a:lnTo>
                    <a:pt x="9623" y="67907"/>
                  </a:lnTo>
                  <a:lnTo>
                    <a:pt x="7636" y="68502"/>
                  </a:lnTo>
                  <a:lnTo>
                    <a:pt x="7644" y="69198"/>
                  </a:lnTo>
                  <a:lnTo>
                    <a:pt x="8363" y="70317"/>
                  </a:lnTo>
                  <a:close/>
                  <a:moveTo>
                    <a:pt x="31536" y="22938"/>
                  </a:moveTo>
                  <a:lnTo>
                    <a:pt x="33711" y="20356"/>
                  </a:lnTo>
                  <a:lnTo>
                    <a:pt x="33711" y="16249"/>
                  </a:lnTo>
                  <a:lnTo>
                    <a:pt x="30496" y="19606"/>
                  </a:lnTo>
                  <a:lnTo>
                    <a:pt x="29823" y="21624"/>
                  </a:lnTo>
                  <a:lnTo>
                    <a:pt x="30206" y="22226"/>
                  </a:lnTo>
                  <a:lnTo>
                    <a:pt x="31536" y="229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2" name="Freeform: Shape 741">
              <a:extLst>
                <a:ext uri="{FF2B5EF4-FFF2-40B4-BE49-F238E27FC236}">
                  <a16:creationId xmlns:a16="http://schemas.microsoft.com/office/drawing/2014/main" id="{86D7D265-4EF0-85CF-8BD5-168B7B393471}"/>
                </a:ext>
              </a:extLst>
            </p:cNvPr>
            <p:cNvSpPr>
              <a:spLocks/>
            </p:cNvSpPr>
            <p:nvPr/>
          </p:nvSpPr>
          <p:spPr>
            <a:xfrm>
              <a:off x="7356263" y="2398046"/>
              <a:ext cx="574451" cy="685395"/>
            </a:xfrm>
            <a:custGeom>
              <a:avLst/>
              <a:gdLst>
                <a:gd name="connsiteX0" fmla="*/ 456419 w 574451"/>
                <a:gd name="connsiteY0" fmla="*/ 0 h 685395"/>
                <a:gd name="connsiteX1" fmla="*/ 462287 w 574451"/>
                <a:gd name="connsiteY1" fmla="*/ 2597 h 685395"/>
                <a:gd name="connsiteX2" fmla="*/ 464289 w 574451"/>
                <a:gd name="connsiteY2" fmla="*/ 2543 h 685395"/>
                <a:gd name="connsiteX3" fmla="*/ 467207 w 574451"/>
                <a:gd name="connsiteY3" fmla="*/ 7385 h 685395"/>
                <a:gd name="connsiteX4" fmla="*/ 468725 w 574451"/>
                <a:gd name="connsiteY4" fmla="*/ 6955 h 685395"/>
                <a:gd name="connsiteX5" fmla="*/ 468436 w 574451"/>
                <a:gd name="connsiteY5" fmla="*/ 9897 h 685395"/>
                <a:gd name="connsiteX6" fmla="*/ 465494 w 574451"/>
                <a:gd name="connsiteY6" fmla="*/ 11297 h 685395"/>
                <a:gd name="connsiteX7" fmla="*/ 460918 w 574451"/>
                <a:gd name="connsiteY7" fmla="*/ 12142 h 685395"/>
                <a:gd name="connsiteX8" fmla="*/ 460237 w 574451"/>
                <a:gd name="connsiteY8" fmla="*/ 12729 h 685395"/>
                <a:gd name="connsiteX9" fmla="*/ 456325 w 574451"/>
                <a:gd name="connsiteY9" fmla="*/ 12259 h 685395"/>
                <a:gd name="connsiteX10" fmla="*/ 454127 w 574451"/>
                <a:gd name="connsiteY10" fmla="*/ 8301 h 685395"/>
                <a:gd name="connsiteX11" fmla="*/ 450457 w 574451"/>
                <a:gd name="connsiteY11" fmla="*/ 7323 h 685395"/>
                <a:gd name="connsiteX12" fmla="*/ 450466 w 574451"/>
                <a:gd name="connsiteY12" fmla="*/ 6048 h 685395"/>
                <a:gd name="connsiteX13" fmla="*/ 452844 w 574451"/>
                <a:gd name="connsiteY13" fmla="*/ 3043 h 685395"/>
                <a:gd name="connsiteX14" fmla="*/ 456419 w 574451"/>
                <a:gd name="connsiteY14" fmla="*/ 0 h 685395"/>
                <a:gd name="connsiteX15" fmla="*/ 572425 w 574451"/>
                <a:gd name="connsiteY15" fmla="*/ 89172 h 685395"/>
                <a:gd name="connsiteX16" fmla="*/ 573622 w 574451"/>
                <a:gd name="connsiteY16" fmla="*/ 97504 h 685395"/>
                <a:gd name="connsiteX17" fmla="*/ 573583 w 574451"/>
                <a:gd name="connsiteY17" fmla="*/ 100398 h 685395"/>
                <a:gd name="connsiteX18" fmla="*/ 573020 w 574451"/>
                <a:gd name="connsiteY18" fmla="*/ 103199 h 685395"/>
                <a:gd name="connsiteX19" fmla="*/ 572229 w 574451"/>
                <a:gd name="connsiteY19" fmla="*/ 104631 h 685395"/>
                <a:gd name="connsiteX20" fmla="*/ 570657 w 574451"/>
                <a:gd name="connsiteY20" fmla="*/ 105257 h 685395"/>
                <a:gd name="connsiteX21" fmla="*/ 566847 w 574451"/>
                <a:gd name="connsiteY21" fmla="*/ 105006 h 685395"/>
                <a:gd name="connsiteX22" fmla="*/ 561675 w 574451"/>
                <a:gd name="connsiteY22" fmla="*/ 101728 h 685395"/>
                <a:gd name="connsiteX23" fmla="*/ 558335 w 574451"/>
                <a:gd name="connsiteY23" fmla="*/ 98638 h 685395"/>
                <a:gd name="connsiteX24" fmla="*/ 557294 w 574451"/>
                <a:gd name="connsiteY24" fmla="*/ 98505 h 685395"/>
                <a:gd name="connsiteX25" fmla="*/ 556841 w 574451"/>
                <a:gd name="connsiteY25" fmla="*/ 98880 h 685395"/>
                <a:gd name="connsiteX26" fmla="*/ 557654 w 574451"/>
                <a:gd name="connsiteY26" fmla="*/ 101979 h 685395"/>
                <a:gd name="connsiteX27" fmla="*/ 557435 w 574451"/>
                <a:gd name="connsiteY27" fmla="*/ 104357 h 685395"/>
                <a:gd name="connsiteX28" fmla="*/ 556935 w 574451"/>
                <a:gd name="connsiteY28" fmla="*/ 106939 h 685395"/>
                <a:gd name="connsiteX29" fmla="*/ 556230 w 574451"/>
                <a:gd name="connsiteY29" fmla="*/ 109278 h 685395"/>
                <a:gd name="connsiteX30" fmla="*/ 555253 w 574451"/>
                <a:gd name="connsiteY30" fmla="*/ 111234 h 685395"/>
                <a:gd name="connsiteX31" fmla="*/ 553203 w 574451"/>
                <a:gd name="connsiteY31" fmla="*/ 113753 h 685395"/>
                <a:gd name="connsiteX32" fmla="*/ 549659 w 574451"/>
                <a:gd name="connsiteY32" fmla="*/ 115740 h 685395"/>
                <a:gd name="connsiteX33" fmla="*/ 539903 w 574451"/>
                <a:gd name="connsiteY33" fmla="*/ 119613 h 685395"/>
                <a:gd name="connsiteX34" fmla="*/ 539129 w 574451"/>
                <a:gd name="connsiteY34" fmla="*/ 121318 h 685395"/>
                <a:gd name="connsiteX35" fmla="*/ 535983 w 574451"/>
                <a:gd name="connsiteY35" fmla="*/ 132036 h 685395"/>
                <a:gd name="connsiteX36" fmla="*/ 535130 w 574451"/>
                <a:gd name="connsiteY36" fmla="*/ 133601 h 685395"/>
                <a:gd name="connsiteX37" fmla="*/ 533981 w 574451"/>
                <a:gd name="connsiteY37" fmla="*/ 134923 h 685395"/>
                <a:gd name="connsiteX38" fmla="*/ 530624 w 574451"/>
                <a:gd name="connsiteY38" fmla="*/ 136636 h 685395"/>
                <a:gd name="connsiteX39" fmla="*/ 528997 w 574451"/>
                <a:gd name="connsiteY39" fmla="*/ 134274 h 685395"/>
                <a:gd name="connsiteX40" fmla="*/ 527699 w 574451"/>
                <a:gd name="connsiteY40" fmla="*/ 130683 h 685395"/>
                <a:gd name="connsiteX41" fmla="*/ 527996 w 574451"/>
                <a:gd name="connsiteY41" fmla="*/ 127115 h 685395"/>
                <a:gd name="connsiteX42" fmla="*/ 531915 w 574451"/>
                <a:gd name="connsiteY42" fmla="*/ 120246 h 685395"/>
                <a:gd name="connsiteX43" fmla="*/ 535585 w 574451"/>
                <a:gd name="connsiteY43" fmla="*/ 115357 h 685395"/>
                <a:gd name="connsiteX44" fmla="*/ 536617 w 574451"/>
                <a:gd name="connsiteY44" fmla="*/ 113659 h 685395"/>
                <a:gd name="connsiteX45" fmla="*/ 538698 w 574451"/>
                <a:gd name="connsiteY45" fmla="*/ 108722 h 685395"/>
                <a:gd name="connsiteX46" fmla="*/ 534489 w 574451"/>
                <a:gd name="connsiteY46" fmla="*/ 96252 h 685395"/>
                <a:gd name="connsiteX47" fmla="*/ 526994 w 574451"/>
                <a:gd name="connsiteY47" fmla="*/ 92457 h 685395"/>
                <a:gd name="connsiteX48" fmla="*/ 518459 w 574451"/>
                <a:gd name="connsiteY48" fmla="*/ 86660 h 685395"/>
                <a:gd name="connsiteX49" fmla="*/ 515329 w 574451"/>
                <a:gd name="connsiteY49" fmla="*/ 83562 h 685395"/>
                <a:gd name="connsiteX50" fmla="*/ 510455 w 574451"/>
                <a:gd name="connsiteY50" fmla="*/ 77155 h 685395"/>
                <a:gd name="connsiteX51" fmla="*/ 507005 w 574451"/>
                <a:gd name="connsiteY51" fmla="*/ 71381 h 685395"/>
                <a:gd name="connsiteX52" fmla="*/ 503892 w 574451"/>
                <a:gd name="connsiteY52" fmla="*/ 71178 h 685395"/>
                <a:gd name="connsiteX53" fmla="*/ 500465 w 574451"/>
                <a:gd name="connsiteY53" fmla="*/ 72633 h 685395"/>
                <a:gd name="connsiteX54" fmla="*/ 495114 w 574451"/>
                <a:gd name="connsiteY54" fmla="*/ 77906 h 685395"/>
                <a:gd name="connsiteX55" fmla="*/ 491992 w 574451"/>
                <a:gd name="connsiteY55" fmla="*/ 80550 h 685395"/>
                <a:gd name="connsiteX56" fmla="*/ 490271 w 574451"/>
                <a:gd name="connsiteY56" fmla="*/ 81333 h 685395"/>
                <a:gd name="connsiteX57" fmla="*/ 489856 w 574451"/>
                <a:gd name="connsiteY57" fmla="*/ 81450 h 685395"/>
                <a:gd name="connsiteX58" fmla="*/ 486023 w 574451"/>
                <a:gd name="connsiteY58" fmla="*/ 79956 h 685395"/>
                <a:gd name="connsiteX59" fmla="*/ 481767 w 574451"/>
                <a:gd name="connsiteY59" fmla="*/ 79643 h 685395"/>
                <a:gd name="connsiteX60" fmla="*/ 478340 w 574451"/>
                <a:gd name="connsiteY60" fmla="*/ 80073 h 685395"/>
                <a:gd name="connsiteX61" fmla="*/ 477050 w 574451"/>
                <a:gd name="connsiteY61" fmla="*/ 80793 h 685395"/>
                <a:gd name="connsiteX62" fmla="*/ 472277 w 574451"/>
                <a:gd name="connsiteY62" fmla="*/ 89273 h 685395"/>
                <a:gd name="connsiteX63" fmla="*/ 468936 w 574451"/>
                <a:gd name="connsiteY63" fmla="*/ 93529 h 685395"/>
                <a:gd name="connsiteX64" fmla="*/ 467098 w 574451"/>
                <a:gd name="connsiteY64" fmla="*/ 94992 h 685395"/>
                <a:gd name="connsiteX65" fmla="*/ 465760 w 574451"/>
                <a:gd name="connsiteY65" fmla="*/ 97449 h 685395"/>
                <a:gd name="connsiteX66" fmla="*/ 464665 w 574451"/>
                <a:gd name="connsiteY66" fmla="*/ 101486 h 685395"/>
                <a:gd name="connsiteX67" fmla="*/ 462216 w 574451"/>
                <a:gd name="connsiteY67" fmla="*/ 115380 h 685395"/>
                <a:gd name="connsiteX68" fmla="*/ 460393 w 574451"/>
                <a:gd name="connsiteY68" fmla="*/ 120590 h 685395"/>
                <a:gd name="connsiteX69" fmla="*/ 459987 w 574451"/>
                <a:gd name="connsiteY69" fmla="*/ 123767 h 685395"/>
                <a:gd name="connsiteX70" fmla="*/ 460417 w 574451"/>
                <a:gd name="connsiteY70" fmla="*/ 133343 h 685395"/>
                <a:gd name="connsiteX71" fmla="*/ 459979 w 574451"/>
                <a:gd name="connsiteY71" fmla="*/ 138616 h 685395"/>
                <a:gd name="connsiteX72" fmla="*/ 457749 w 574451"/>
                <a:gd name="connsiteY72" fmla="*/ 142950 h 685395"/>
                <a:gd name="connsiteX73" fmla="*/ 456177 w 574451"/>
                <a:gd name="connsiteY73" fmla="*/ 144898 h 685395"/>
                <a:gd name="connsiteX74" fmla="*/ 454103 w 574451"/>
                <a:gd name="connsiteY74" fmla="*/ 145297 h 685395"/>
                <a:gd name="connsiteX75" fmla="*/ 451389 w 574451"/>
                <a:gd name="connsiteY75" fmla="*/ 146400 h 685395"/>
                <a:gd name="connsiteX76" fmla="*/ 449018 w 574451"/>
                <a:gd name="connsiteY76" fmla="*/ 148896 h 685395"/>
                <a:gd name="connsiteX77" fmla="*/ 447344 w 574451"/>
                <a:gd name="connsiteY77" fmla="*/ 152299 h 685395"/>
                <a:gd name="connsiteX78" fmla="*/ 445458 w 574451"/>
                <a:gd name="connsiteY78" fmla="*/ 159895 h 685395"/>
                <a:gd name="connsiteX79" fmla="*/ 442266 w 574451"/>
                <a:gd name="connsiteY79" fmla="*/ 162681 h 685395"/>
                <a:gd name="connsiteX80" fmla="*/ 439216 w 574451"/>
                <a:gd name="connsiteY80" fmla="*/ 161883 h 685395"/>
                <a:gd name="connsiteX81" fmla="*/ 437041 w 574451"/>
                <a:gd name="connsiteY81" fmla="*/ 159097 h 685395"/>
                <a:gd name="connsiteX82" fmla="*/ 432370 w 574451"/>
                <a:gd name="connsiteY82" fmla="*/ 156938 h 685395"/>
                <a:gd name="connsiteX83" fmla="*/ 428889 w 574451"/>
                <a:gd name="connsiteY83" fmla="*/ 155561 h 685395"/>
                <a:gd name="connsiteX84" fmla="*/ 424985 w 574451"/>
                <a:gd name="connsiteY84" fmla="*/ 152573 h 685395"/>
                <a:gd name="connsiteX85" fmla="*/ 421542 w 574451"/>
                <a:gd name="connsiteY85" fmla="*/ 150296 h 685395"/>
                <a:gd name="connsiteX86" fmla="*/ 418397 w 574451"/>
                <a:gd name="connsiteY86" fmla="*/ 149842 h 685395"/>
                <a:gd name="connsiteX87" fmla="*/ 416606 w 574451"/>
                <a:gd name="connsiteY87" fmla="*/ 152729 h 685395"/>
                <a:gd name="connsiteX88" fmla="*/ 415166 w 574451"/>
                <a:gd name="connsiteY88" fmla="*/ 155420 h 685395"/>
                <a:gd name="connsiteX89" fmla="*/ 409799 w 574451"/>
                <a:gd name="connsiteY89" fmla="*/ 157603 h 685395"/>
                <a:gd name="connsiteX90" fmla="*/ 406756 w 574451"/>
                <a:gd name="connsiteY90" fmla="*/ 159332 h 685395"/>
                <a:gd name="connsiteX91" fmla="*/ 402813 w 574451"/>
                <a:gd name="connsiteY91" fmla="*/ 159716 h 685395"/>
                <a:gd name="connsiteX92" fmla="*/ 401217 w 574451"/>
                <a:gd name="connsiteY92" fmla="*/ 157799 h 685395"/>
                <a:gd name="connsiteX93" fmla="*/ 395490 w 574451"/>
                <a:gd name="connsiteY93" fmla="*/ 156531 h 685395"/>
                <a:gd name="connsiteX94" fmla="*/ 388676 w 574451"/>
                <a:gd name="connsiteY94" fmla="*/ 155029 h 685395"/>
                <a:gd name="connsiteX95" fmla="*/ 386704 w 574451"/>
                <a:gd name="connsiteY95" fmla="*/ 155045 h 685395"/>
                <a:gd name="connsiteX96" fmla="*/ 386087 w 574451"/>
                <a:gd name="connsiteY96" fmla="*/ 151610 h 685395"/>
                <a:gd name="connsiteX97" fmla="*/ 384272 w 574451"/>
                <a:gd name="connsiteY97" fmla="*/ 146799 h 685395"/>
                <a:gd name="connsiteX98" fmla="*/ 379429 w 574451"/>
                <a:gd name="connsiteY98" fmla="*/ 138444 h 685395"/>
                <a:gd name="connsiteX99" fmla="*/ 377449 w 574451"/>
                <a:gd name="connsiteY99" fmla="*/ 135486 h 685395"/>
                <a:gd name="connsiteX100" fmla="*/ 373718 w 574451"/>
                <a:gd name="connsiteY100" fmla="*/ 128516 h 685395"/>
                <a:gd name="connsiteX101" fmla="*/ 369376 w 574451"/>
                <a:gd name="connsiteY101" fmla="*/ 121334 h 685395"/>
                <a:gd name="connsiteX102" fmla="*/ 368757 w 574451"/>
                <a:gd name="connsiteY102" fmla="*/ 121154 h 685395"/>
                <a:gd name="connsiteX103" fmla="*/ 365847 w 574451"/>
                <a:gd name="connsiteY103" fmla="*/ 120911 h 685395"/>
                <a:gd name="connsiteX104" fmla="*/ 361583 w 574451"/>
                <a:gd name="connsiteY104" fmla="*/ 121146 h 685395"/>
                <a:gd name="connsiteX105" fmla="*/ 358876 w 574451"/>
                <a:gd name="connsiteY105" fmla="*/ 122781 h 685395"/>
                <a:gd name="connsiteX106" fmla="*/ 357171 w 574451"/>
                <a:gd name="connsiteY106" fmla="*/ 124831 h 685395"/>
                <a:gd name="connsiteX107" fmla="*/ 356874 w 574451"/>
                <a:gd name="connsiteY107" fmla="*/ 126536 h 685395"/>
                <a:gd name="connsiteX108" fmla="*/ 358524 w 574451"/>
                <a:gd name="connsiteY108" fmla="*/ 133045 h 685395"/>
                <a:gd name="connsiteX109" fmla="*/ 358016 w 574451"/>
                <a:gd name="connsiteY109" fmla="*/ 134665 h 685395"/>
                <a:gd name="connsiteX110" fmla="*/ 357163 w 574451"/>
                <a:gd name="connsiteY110" fmla="*/ 135447 h 685395"/>
                <a:gd name="connsiteX111" fmla="*/ 353291 w 574451"/>
                <a:gd name="connsiteY111" fmla="*/ 133624 h 685395"/>
                <a:gd name="connsiteX112" fmla="*/ 348604 w 574451"/>
                <a:gd name="connsiteY112" fmla="*/ 133750 h 685395"/>
                <a:gd name="connsiteX113" fmla="*/ 347423 w 574451"/>
                <a:gd name="connsiteY113" fmla="*/ 135752 h 685395"/>
                <a:gd name="connsiteX114" fmla="*/ 344567 w 574451"/>
                <a:gd name="connsiteY114" fmla="*/ 135971 h 685395"/>
                <a:gd name="connsiteX115" fmla="*/ 336330 w 574451"/>
                <a:gd name="connsiteY115" fmla="*/ 136730 h 685395"/>
                <a:gd name="connsiteX116" fmla="*/ 339967 w 574451"/>
                <a:gd name="connsiteY116" fmla="*/ 142019 h 685395"/>
                <a:gd name="connsiteX117" fmla="*/ 341172 w 574451"/>
                <a:gd name="connsiteY117" fmla="*/ 144139 h 685395"/>
                <a:gd name="connsiteX118" fmla="*/ 341415 w 574451"/>
                <a:gd name="connsiteY118" fmla="*/ 147237 h 685395"/>
                <a:gd name="connsiteX119" fmla="*/ 340781 w 574451"/>
                <a:gd name="connsiteY119" fmla="*/ 152979 h 685395"/>
                <a:gd name="connsiteX120" fmla="*/ 339036 w 574451"/>
                <a:gd name="connsiteY120" fmla="*/ 157869 h 685395"/>
                <a:gd name="connsiteX121" fmla="*/ 337002 w 574451"/>
                <a:gd name="connsiteY121" fmla="*/ 161836 h 685395"/>
                <a:gd name="connsiteX122" fmla="*/ 333083 w 574451"/>
                <a:gd name="connsiteY122" fmla="*/ 165755 h 685395"/>
                <a:gd name="connsiteX123" fmla="*/ 339036 w 574451"/>
                <a:gd name="connsiteY123" fmla="*/ 169620 h 685395"/>
                <a:gd name="connsiteX124" fmla="*/ 334992 w 574451"/>
                <a:gd name="connsiteY124" fmla="*/ 174823 h 685395"/>
                <a:gd name="connsiteX125" fmla="*/ 333098 w 574451"/>
                <a:gd name="connsiteY125" fmla="*/ 176841 h 685395"/>
                <a:gd name="connsiteX126" fmla="*/ 330908 w 574451"/>
                <a:gd name="connsiteY126" fmla="*/ 176497 h 685395"/>
                <a:gd name="connsiteX127" fmla="*/ 326988 w 574451"/>
                <a:gd name="connsiteY127" fmla="*/ 174705 h 685395"/>
                <a:gd name="connsiteX128" fmla="*/ 317498 w 574451"/>
                <a:gd name="connsiteY128" fmla="*/ 170355 h 685395"/>
                <a:gd name="connsiteX129" fmla="*/ 312969 w 574451"/>
                <a:gd name="connsiteY129" fmla="*/ 168720 h 685395"/>
                <a:gd name="connsiteX130" fmla="*/ 308916 w 574451"/>
                <a:gd name="connsiteY130" fmla="*/ 168220 h 685395"/>
                <a:gd name="connsiteX131" fmla="*/ 306757 w 574451"/>
                <a:gd name="connsiteY131" fmla="*/ 168282 h 685395"/>
                <a:gd name="connsiteX132" fmla="*/ 298166 w 574451"/>
                <a:gd name="connsiteY132" fmla="*/ 164543 h 685395"/>
                <a:gd name="connsiteX133" fmla="*/ 296508 w 574451"/>
                <a:gd name="connsiteY133" fmla="*/ 164957 h 685395"/>
                <a:gd name="connsiteX134" fmla="*/ 293426 w 574451"/>
                <a:gd name="connsiteY134" fmla="*/ 166577 h 685395"/>
                <a:gd name="connsiteX135" fmla="*/ 293082 w 574451"/>
                <a:gd name="connsiteY135" fmla="*/ 170207 h 685395"/>
                <a:gd name="connsiteX136" fmla="*/ 293277 w 574451"/>
                <a:gd name="connsiteY136" fmla="*/ 179196 h 685395"/>
                <a:gd name="connsiteX137" fmla="*/ 293731 w 574451"/>
                <a:gd name="connsiteY137" fmla="*/ 186080 h 685395"/>
                <a:gd name="connsiteX138" fmla="*/ 292596 w 574451"/>
                <a:gd name="connsiteY138" fmla="*/ 190039 h 685395"/>
                <a:gd name="connsiteX139" fmla="*/ 291462 w 574451"/>
                <a:gd name="connsiteY139" fmla="*/ 192723 h 685395"/>
                <a:gd name="connsiteX140" fmla="*/ 288028 w 574451"/>
                <a:gd name="connsiteY140" fmla="*/ 199928 h 685395"/>
                <a:gd name="connsiteX141" fmla="*/ 280298 w 574451"/>
                <a:gd name="connsiteY141" fmla="*/ 195030 h 685395"/>
                <a:gd name="connsiteX142" fmla="*/ 275025 w 574451"/>
                <a:gd name="connsiteY142" fmla="*/ 191776 h 685395"/>
                <a:gd name="connsiteX143" fmla="*/ 271637 w 574451"/>
                <a:gd name="connsiteY143" fmla="*/ 196102 h 685395"/>
                <a:gd name="connsiteX144" fmla="*/ 263149 w 574451"/>
                <a:gd name="connsiteY144" fmla="*/ 204004 h 685395"/>
                <a:gd name="connsiteX145" fmla="*/ 258799 w 574451"/>
                <a:gd name="connsiteY145" fmla="*/ 219463 h 685395"/>
                <a:gd name="connsiteX146" fmla="*/ 258549 w 574451"/>
                <a:gd name="connsiteY146" fmla="*/ 219964 h 685395"/>
                <a:gd name="connsiteX147" fmla="*/ 255975 w 574451"/>
                <a:gd name="connsiteY147" fmla="*/ 223868 h 685395"/>
                <a:gd name="connsiteX148" fmla="*/ 252681 w 574451"/>
                <a:gd name="connsiteY148" fmla="*/ 225659 h 685395"/>
                <a:gd name="connsiteX149" fmla="*/ 250185 w 574451"/>
                <a:gd name="connsiteY149" fmla="*/ 226543 h 685395"/>
                <a:gd name="connsiteX150" fmla="*/ 248730 w 574451"/>
                <a:gd name="connsiteY150" fmla="*/ 231089 h 685395"/>
                <a:gd name="connsiteX151" fmla="*/ 252118 w 574451"/>
                <a:gd name="connsiteY151" fmla="*/ 237574 h 685395"/>
                <a:gd name="connsiteX152" fmla="*/ 253855 w 574451"/>
                <a:gd name="connsiteY152" fmla="*/ 240985 h 685395"/>
                <a:gd name="connsiteX153" fmla="*/ 255474 w 574451"/>
                <a:gd name="connsiteY153" fmla="*/ 246477 h 685395"/>
                <a:gd name="connsiteX154" fmla="*/ 255177 w 574451"/>
                <a:gd name="connsiteY154" fmla="*/ 249959 h 685395"/>
                <a:gd name="connsiteX155" fmla="*/ 254801 w 574451"/>
                <a:gd name="connsiteY155" fmla="*/ 252118 h 685395"/>
                <a:gd name="connsiteX156" fmla="*/ 251163 w 574451"/>
                <a:gd name="connsiteY156" fmla="*/ 256531 h 685395"/>
                <a:gd name="connsiteX157" fmla="*/ 243402 w 574451"/>
                <a:gd name="connsiteY157" fmla="*/ 268117 h 685395"/>
                <a:gd name="connsiteX158" fmla="*/ 236221 w 574451"/>
                <a:gd name="connsiteY158" fmla="*/ 280118 h 685395"/>
                <a:gd name="connsiteX159" fmla="*/ 233279 w 574451"/>
                <a:gd name="connsiteY159" fmla="*/ 283545 h 685395"/>
                <a:gd name="connsiteX160" fmla="*/ 234609 w 574451"/>
                <a:gd name="connsiteY160" fmla="*/ 293621 h 685395"/>
                <a:gd name="connsiteX161" fmla="*/ 232223 w 574451"/>
                <a:gd name="connsiteY161" fmla="*/ 296563 h 685395"/>
                <a:gd name="connsiteX162" fmla="*/ 227357 w 574451"/>
                <a:gd name="connsiteY162" fmla="*/ 299880 h 685395"/>
                <a:gd name="connsiteX163" fmla="*/ 224869 w 574451"/>
                <a:gd name="connsiteY163" fmla="*/ 301155 h 685395"/>
                <a:gd name="connsiteX164" fmla="*/ 222193 w 574451"/>
                <a:gd name="connsiteY164" fmla="*/ 301906 h 685395"/>
                <a:gd name="connsiteX165" fmla="*/ 213963 w 574451"/>
                <a:gd name="connsiteY165" fmla="*/ 303229 h 685395"/>
                <a:gd name="connsiteX166" fmla="*/ 215426 w 574451"/>
                <a:gd name="connsiteY166" fmla="*/ 313868 h 685395"/>
                <a:gd name="connsiteX167" fmla="*/ 215981 w 574451"/>
                <a:gd name="connsiteY167" fmla="*/ 318555 h 685395"/>
                <a:gd name="connsiteX168" fmla="*/ 215974 w 574451"/>
                <a:gd name="connsiteY168" fmla="*/ 321324 h 685395"/>
                <a:gd name="connsiteX169" fmla="*/ 215121 w 574451"/>
                <a:gd name="connsiteY169" fmla="*/ 324023 h 685395"/>
                <a:gd name="connsiteX170" fmla="*/ 214104 w 574451"/>
                <a:gd name="connsiteY170" fmla="*/ 329163 h 685395"/>
                <a:gd name="connsiteX171" fmla="*/ 212570 w 574451"/>
                <a:gd name="connsiteY171" fmla="*/ 347392 h 685395"/>
                <a:gd name="connsiteX172" fmla="*/ 211397 w 574451"/>
                <a:gd name="connsiteY172" fmla="*/ 349340 h 685395"/>
                <a:gd name="connsiteX173" fmla="*/ 209778 w 574451"/>
                <a:gd name="connsiteY173" fmla="*/ 354230 h 685395"/>
                <a:gd name="connsiteX174" fmla="*/ 204567 w 574451"/>
                <a:gd name="connsiteY174" fmla="*/ 365910 h 685395"/>
                <a:gd name="connsiteX175" fmla="*/ 200389 w 574451"/>
                <a:gd name="connsiteY175" fmla="*/ 373624 h 685395"/>
                <a:gd name="connsiteX176" fmla="*/ 194357 w 574451"/>
                <a:gd name="connsiteY176" fmla="*/ 384663 h 685395"/>
                <a:gd name="connsiteX177" fmla="*/ 199263 w 574451"/>
                <a:gd name="connsiteY177" fmla="*/ 388129 h 685395"/>
                <a:gd name="connsiteX178" fmla="*/ 203738 w 574451"/>
                <a:gd name="connsiteY178" fmla="*/ 390655 h 685395"/>
                <a:gd name="connsiteX179" fmla="*/ 204669 w 574451"/>
                <a:gd name="connsiteY179" fmla="*/ 394528 h 685395"/>
                <a:gd name="connsiteX180" fmla="*/ 205287 w 574451"/>
                <a:gd name="connsiteY180" fmla="*/ 400975 h 685395"/>
                <a:gd name="connsiteX181" fmla="*/ 205138 w 574451"/>
                <a:gd name="connsiteY181" fmla="*/ 405348 h 685395"/>
                <a:gd name="connsiteX182" fmla="*/ 203425 w 574451"/>
                <a:gd name="connsiteY182" fmla="*/ 409267 h 685395"/>
                <a:gd name="connsiteX183" fmla="*/ 202095 w 574451"/>
                <a:gd name="connsiteY183" fmla="*/ 412013 h 685395"/>
                <a:gd name="connsiteX184" fmla="*/ 201164 w 574451"/>
                <a:gd name="connsiteY184" fmla="*/ 413351 h 685395"/>
                <a:gd name="connsiteX185" fmla="*/ 194803 w 574451"/>
                <a:gd name="connsiteY185" fmla="*/ 412021 h 685395"/>
                <a:gd name="connsiteX186" fmla="*/ 186652 w 574451"/>
                <a:gd name="connsiteY186" fmla="*/ 410308 h 685395"/>
                <a:gd name="connsiteX187" fmla="*/ 184539 w 574451"/>
                <a:gd name="connsiteY187" fmla="*/ 410292 h 685395"/>
                <a:gd name="connsiteX188" fmla="*/ 179798 w 574451"/>
                <a:gd name="connsiteY188" fmla="*/ 411528 h 685395"/>
                <a:gd name="connsiteX189" fmla="*/ 175519 w 574451"/>
                <a:gd name="connsiteY189" fmla="*/ 414055 h 685395"/>
                <a:gd name="connsiteX190" fmla="*/ 173266 w 574451"/>
                <a:gd name="connsiteY190" fmla="*/ 416183 h 685395"/>
                <a:gd name="connsiteX191" fmla="*/ 172663 w 574451"/>
                <a:gd name="connsiteY191" fmla="*/ 417028 h 685395"/>
                <a:gd name="connsiteX192" fmla="*/ 169815 w 574451"/>
                <a:gd name="connsiteY192" fmla="*/ 421863 h 685395"/>
                <a:gd name="connsiteX193" fmla="*/ 164746 w 574451"/>
                <a:gd name="connsiteY193" fmla="*/ 430406 h 685395"/>
                <a:gd name="connsiteX194" fmla="*/ 161969 w 574451"/>
                <a:gd name="connsiteY194" fmla="*/ 434122 h 685395"/>
                <a:gd name="connsiteX195" fmla="*/ 162782 w 574451"/>
                <a:gd name="connsiteY195" fmla="*/ 439231 h 685395"/>
                <a:gd name="connsiteX196" fmla="*/ 158119 w 574451"/>
                <a:gd name="connsiteY196" fmla="*/ 449050 h 685395"/>
                <a:gd name="connsiteX197" fmla="*/ 161170 w 574451"/>
                <a:gd name="connsiteY197" fmla="*/ 458891 h 685395"/>
                <a:gd name="connsiteX198" fmla="*/ 161303 w 574451"/>
                <a:gd name="connsiteY198" fmla="*/ 459220 h 685395"/>
                <a:gd name="connsiteX199" fmla="*/ 162923 w 574451"/>
                <a:gd name="connsiteY199" fmla="*/ 463179 h 685395"/>
                <a:gd name="connsiteX200" fmla="*/ 161233 w 574451"/>
                <a:gd name="connsiteY200" fmla="*/ 465729 h 685395"/>
                <a:gd name="connsiteX201" fmla="*/ 160521 w 574451"/>
                <a:gd name="connsiteY201" fmla="*/ 467098 h 685395"/>
                <a:gd name="connsiteX202" fmla="*/ 160764 w 574451"/>
                <a:gd name="connsiteY202" fmla="*/ 471597 h 685395"/>
                <a:gd name="connsiteX203" fmla="*/ 161210 w 574451"/>
                <a:gd name="connsiteY203" fmla="*/ 476612 h 685395"/>
                <a:gd name="connsiteX204" fmla="*/ 160819 w 574451"/>
                <a:gd name="connsiteY204" fmla="*/ 479545 h 685395"/>
                <a:gd name="connsiteX205" fmla="*/ 160654 w 574451"/>
                <a:gd name="connsiteY205" fmla="*/ 482792 h 685395"/>
                <a:gd name="connsiteX206" fmla="*/ 164801 w 574451"/>
                <a:gd name="connsiteY206" fmla="*/ 497305 h 685395"/>
                <a:gd name="connsiteX207" fmla="*/ 164754 w 574451"/>
                <a:gd name="connsiteY207" fmla="*/ 500684 h 685395"/>
                <a:gd name="connsiteX208" fmla="*/ 164550 w 574451"/>
                <a:gd name="connsiteY208" fmla="*/ 502859 h 685395"/>
                <a:gd name="connsiteX209" fmla="*/ 163267 w 574451"/>
                <a:gd name="connsiteY209" fmla="*/ 511786 h 685395"/>
                <a:gd name="connsiteX210" fmla="*/ 161546 w 574451"/>
                <a:gd name="connsiteY210" fmla="*/ 523685 h 685395"/>
                <a:gd name="connsiteX211" fmla="*/ 164550 w 574451"/>
                <a:gd name="connsiteY211" fmla="*/ 526791 h 685395"/>
                <a:gd name="connsiteX212" fmla="*/ 168822 w 574451"/>
                <a:gd name="connsiteY212" fmla="*/ 530499 h 685395"/>
                <a:gd name="connsiteX213" fmla="*/ 171224 w 574451"/>
                <a:gd name="connsiteY213" fmla="*/ 531962 h 685395"/>
                <a:gd name="connsiteX214" fmla="*/ 174768 w 574451"/>
                <a:gd name="connsiteY214" fmla="*/ 536359 h 685395"/>
                <a:gd name="connsiteX215" fmla="*/ 177475 w 574451"/>
                <a:gd name="connsiteY215" fmla="*/ 540639 h 685395"/>
                <a:gd name="connsiteX216" fmla="*/ 177099 w 574451"/>
                <a:gd name="connsiteY216" fmla="*/ 543471 h 685395"/>
                <a:gd name="connsiteX217" fmla="*/ 176317 w 574451"/>
                <a:gd name="connsiteY217" fmla="*/ 546592 h 685395"/>
                <a:gd name="connsiteX218" fmla="*/ 175182 w 574451"/>
                <a:gd name="connsiteY218" fmla="*/ 548767 h 685395"/>
                <a:gd name="connsiteX219" fmla="*/ 174111 w 574451"/>
                <a:gd name="connsiteY219" fmla="*/ 551748 h 685395"/>
                <a:gd name="connsiteX220" fmla="*/ 173633 w 574451"/>
                <a:gd name="connsiteY220" fmla="*/ 553946 h 685395"/>
                <a:gd name="connsiteX221" fmla="*/ 173133 w 574451"/>
                <a:gd name="connsiteY221" fmla="*/ 554533 h 685395"/>
                <a:gd name="connsiteX222" fmla="*/ 168399 w 574451"/>
                <a:gd name="connsiteY222" fmla="*/ 554776 h 685395"/>
                <a:gd name="connsiteX223" fmla="*/ 165904 w 574451"/>
                <a:gd name="connsiteY223" fmla="*/ 555605 h 685395"/>
                <a:gd name="connsiteX224" fmla="*/ 164597 w 574451"/>
                <a:gd name="connsiteY224" fmla="*/ 556536 h 685395"/>
                <a:gd name="connsiteX225" fmla="*/ 165043 w 574451"/>
                <a:gd name="connsiteY225" fmla="*/ 561527 h 685395"/>
                <a:gd name="connsiteX226" fmla="*/ 167914 w 574451"/>
                <a:gd name="connsiteY226" fmla="*/ 570626 h 685395"/>
                <a:gd name="connsiteX227" fmla="*/ 170301 w 574451"/>
                <a:gd name="connsiteY227" fmla="*/ 577057 h 685395"/>
                <a:gd name="connsiteX228" fmla="*/ 171067 w 574451"/>
                <a:gd name="connsiteY228" fmla="*/ 581281 h 685395"/>
                <a:gd name="connsiteX229" fmla="*/ 170285 w 574451"/>
                <a:gd name="connsiteY229" fmla="*/ 585553 h 685395"/>
                <a:gd name="connsiteX230" fmla="*/ 169471 w 574451"/>
                <a:gd name="connsiteY230" fmla="*/ 587736 h 685395"/>
                <a:gd name="connsiteX231" fmla="*/ 169448 w 574451"/>
                <a:gd name="connsiteY231" fmla="*/ 590669 h 685395"/>
                <a:gd name="connsiteX232" fmla="*/ 168822 w 574451"/>
                <a:gd name="connsiteY232" fmla="*/ 596490 h 685395"/>
                <a:gd name="connsiteX233" fmla="*/ 166975 w 574451"/>
                <a:gd name="connsiteY233" fmla="*/ 599424 h 685395"/>
                <a:gd name="connsiteX234" fmla="*/ 164558 w 574451"/>
                <a:gd name="connsiteY234" fmla="*/ 602616 h 685395"/>
                <a:gd name="connsiteX235" fmla="*/ 161867 w 574451"/>
                <a:gd name="connsiteY235" fmla="*/ 604994 h 685395"/>
                <a:gd name="connsiteX236" fmla="*/ 159731 w 574451"/>
                <a:gd name="connsiteY236" fmla="*/ 605659 h 685395"/>
                <a:gd name="connsiteX237" fmla="*/ 157900 w 574451"/>
                <a:gd name="connsiteY237" fmla="*/ 605933 h 685395"/>
                <a:gd name="connsiteX238" fmla="*/ 156664 w 574451"/>
                <a:gd name="connsiteY238" fmla="*/ 607138 h 685395"/>
                <a:gd name="connsiteX239" fmla="*/ 155545 w 574451"/>
                <a:gd name="connsiteY239" fmla="*/ 610682 h 685395"/>
                <a:gd name="connsiteX240" fmla="*/ 154513 w 574451"/>
                <a:gd name="connsiteY240" fmla="*/ 614390 h 685395"/>
                <a:gd name="connsiteX241" fmla="*/ 151141 w 574451"/>
                <a:gd name="connsiteY241" fmla="*/ 618943 h 685395"/>
                <a:gd name="connsiteX242" fmla="*/ 151235 w 574451"/>
                <a:gd name="connsiteY242" fmla="*/ 620524 h 685395"/>
                <a:gd name="connsiteX243" fmla="*/ 152518 w 574451"/>
                <a:gd name="connsiteY243" fmla="*/ 625891 h 685395"/>
                <a:gd name="connsiteX244" fmla="*/ 153723 w 574451"/>
                <a:gd name="connsiteY244" fmla="*/ 631977 h 685395"/>
                <a:gd name="connsiteX245" fmla="*/ 152705 w 574451"/>
                <a:gd name="connsiteY245" fmla="*/ 637649 h 685395"/>
                <a:gd name="connsiteX246" fmla="*/ 151837 w 574451"/>
                <a:gd name="connsiteY246" fmla="*/ 643571 h 685395"/>
                <a:gd name="connsiteX247" fmla="*/ 150311 w 574451"/>
                <a:gd name="connsiteY247" fmla="*/ 647507 h 685395"/>
                <a:gd name="connsiteX248" fmla="*/ 148137 w 574451"/>
                <a:gd name="connsiteY248" fmla="*/ 648915 h 685395"/>
                <a:gd name="connsiteX249" fmla="*/ 146541 w 574451"/>
                <a:gd name="connsiteY249" fmla="*/ 648211 h 685395"/>
                <a:gd name="connsiteX250" fmla="*/ 144734 w 574451"/>
                <a:gd name="connsiteY250" fmla="*/ 642813 h 685395"/>
                <a:gd name="connsiteX251" fmla="*/ 144640 w 574451"/>
                <a:gd name="connsiteY251" fmla="*/ 641537 h 685395"/>
                <a:gd name="connsiteX252" fmla="*/ 144194 w 574451"/>
                <a:gd name="connsiteY252" fmla="*/ 639879 h 685395"/>
                <a:gd name="connsiteX253" fmla="*/ 139061 w 574451"/>
                <a:gd name="connsiteY253" fmla="*/ 638228 h 685395"/>
                <a:gd name="connsiteX254" fmla="*/ 138154 w 574451"/>
                <a:gd name="connsiteY254" fmla="*/ 638283 h 685395"/>
                <a:gd name="connsiteX255" fmla="*/ 136136 w 574451"/>
                <a:gd name="connsiteY255" fmla="*/ 637313 h 685395"/>
                <a:gd name="connsiteX256" fmla="*/ 134954 w 574451"/>
                <a:gd name="connsiteY256" fmla="*/ 637039 h 685395"/>
                <a:gd name="connsiteX257" fmla="*/ 132529 w 574451"/>
                <a:gd name="connsiteY257" fmla="*/ 636484 h 685395"/>
                <a:gd name="connsiteX258" fmla="*/ 130511 w 574451"/>
                <a:gd name="connsiteY258" fmla="*/ 631680 h 685395"/>
                <a:gd name="connsiteX259" fmla="*/ 128375 w 574451"/>
                <a:gd name="connsiteY259" fmla="*/ 627674 h 685395"/>
                <a:gd name="connsiteX260" fmla="*/ 128062 w 574451"/>
                <a:gd name="connsiteY260" fmla="*/ 626000 h 685395"/>
                <a:gd name="connsiteX261" fmla="*/ 128140 w 574451"/>
                <a:gd name="connsiteY261" fmla="*/ 618466 h 685395"/>
                <a:gd name="connsiteX262" fmla="*/ 127483 w 574451"/>
                <a:gd name="connsiteY262" fmla="*/ 615102 h 685395"/>
                <a:gd name="connsiteX263" fmla="*/ 127279 w 574451"/>
                <a:gd name="connsiteY263" fmla="*/ 611425 h 685395"/>
                <a:gd name="connsiteX264" fmla="*/ 125934 w 574451"/>
                <a:gd name="connsiteY264" fmla="*/ 614414 h 685395"/>
                <a:gd name="connsiteX265" fmla="*/ 126716 w 574451"/>
                <a:gd name="connsiteY265" fmla="*/ 619131 h 685395"/>
                <a:gd name="connsiteX266" fmla="*/ 125057 w 574451"/>
                <a:gd name="connsiteY266" fmla="*/ 621103 h 685395"/>
                <a:gd name="connsiteX267" fmla="*/ 122953 w 574451"/>
                <a:gd name="connsiteY267" fmla="*/ 622065 h 685395"/>
                <a:gd name="connsiteX268" fmla="*/ 123149 w 574451"/>
                <a:gd name="connsiteY268" fmla="*/ 624811 h 685395"/>
                <a:gd name="connsiteX269" fmla="*/ 124009 w 574451"/>
                <a:gd name="connsiteY269" fmla="*/ 625335 h 685395"/>
                <a:gd name="connsiteX270" fmla="*/ 124189 w 574451"/>
                <a:gd name="connsiteY270" fmla="*/ 628175 h 685395"/>
                <a:gd name="connsiteX271" fmla="*/ 123681 w 574451"/>
                <a:gd name="connsiteY271" fmla="*/ 632384 h 685395"/>
                <a:gd name="connsiteX272" fmla="*/ 119550 w 574451"/>
                <a:gd name="connsiteY272" fmla="*/ 641686 h 685395"/>
                <a:gd name="connsiteX273" fmla="*/ 118721 w 574451"/>
                <a:gd name="connsiteY273" fmla="*/ 642680 h 685395"/>
                <a:gd name="connsiteX274" fmla="*/ 118149 w 574451"/>
                <a:gd name="connsiteY274" fmla="*/ 643931 h 685395"/>
                <a:gd name="connsiteX275" fmla="*/ 116037 w 574451"/>
                <a:gd name="connsiteY275" fmla="*/ 643102 h 685395"/>
                <a:gd name="connsiteX276" fmla="*/ 113322 w 574451"/>
                <a:gd name="connsiteY276" fmla="*/ 645684 h 685395"/>
                <a:gd name="connsiteX277" fmla="*/ 110749 w 574451"/>
                <a:gd name="connsiteY277" fmla="*/ 646099 h 685395"/>
                <a:gd name="connsiteX278" fmla="*/ 109817 w 574451"/>
                <a:gd name="connsiteY278" fmla="*/ 643180 h 685395"/>
                <a:gd name="connsiteX279" fmla="*/ 106195 w 574451"/>
                <a:gd name="connsiteY279" fmla="*/ 639308 h 685395"/>
                <a:gd name="connsiteX280" fmla="*/ 104490 w 574451"/>
                <a:gd name="connsiteY280" fmla="*/ 639527 h 685395"/>
                <a:gd name="connsiteX281" fmla="*/ 106023 w 574451"/>
                <a:gd name="connsiteY281" fmla="*/ 641436 h 685395"/>
                <a:gd name="connsiteX282" fmla="*/ 107541 w 574451"/>
                <a:gd name="connsiteY282" fmla="*/ 643916 h 685395"/>
                <a:gd name="connsiteX283" fmla="*/ 106680 w 574451"/>
                <a:gd name="connsiteY283" fmla="*/ 645551 h 685395"/>
                <a:gd name="connsiteX284" fmla="*/ 105835 w 574451"/>
                <a:gd name="connsiteY284" fmla="*/ 646623 h 685395"/>
                <a:gd name="connsiteX285" fmla="*/ 104357 w 574451"/>
                <a:gd name="connsiteY285" fmla="*/ 647178 h 685395"/>
                <a:gd name="connsiteX286" fmla="*/ 99060 w 574451"/>
                <a:gd name="connsiteY286" fmla="*/ 650409 h 685395"/>
                <a:gd name="connsiteX287" fmla="*/ 100946 w 574451"/>
                <a:gd name="connsiteY287" fmla="*/ 652576 h 685395"/>
                <a:gd name="connsiteX288" fmla="*/ 99342 w 574451"/>
                <a:gd name="connsiteY288" fmla="*/ 655033 h 685395"/>
                <a:gd name="connsiteX289" fmla="*/ 97496 w 574451"/>
                <a:gd name="connsiteY289" fmla="*/ 655393 h 685395"/>
                <a:gd name="connsiteX290" fmla="*/ 96510 w 574451"/>
                <a:gd name="connsiteY290" fmla="*/ 656535 h 685395"/>
                <a:gd name="connsiteX291" fmla="*/ 96166 w 574451"/>
                <a:gd name="connsiteY291" fmla="*/ 658084 h 685395"/>
                <a:gd name="connsiteX292" fmla="*/ 90681 w 574451"/>
                <a:gd name="connsiteY292" fmla="*/ 662504 h 685395"/>
                <a:gd name="connsiteX293" fmla="*/ 81747 w 574451"/>
                <a:gd name="connsiteY293" fmla="*/ 673778 h 685395"/>
                <a:gd name="connsiteX294" fmla="*/ 77155 w 574451"/>
                <a:gd name="connsiteY294" fmla="*/ 676954 h 685395"/>
                <a:gd name="connsiteX295" fmla="*/ 73947 w 574451"/>
                <a:gd name="connsiteY295" fmla="*/ 680240 h 685395"/>
                <a:gd name="connsiteX296" fmla="*/ 71123 w 574451"/>
                <a:gd name="connsiteY296" fmla="*/ 680162 h 685395"/>
                <a:gd name="connsiteX297" fmla="*/ 67571 w 574451"/>
                <a:gd name="connsiteY297" fmla="*/ 682955 h 685395"/>
                <a:gd name="connsiteX298" fmla="*/ 58574 w 574451"/>
                <a:gd name="connsiteY298" fmla="*/ 685396 h 685395"/>
                <a:gd name="connsiteX299" fmla="*/ 52605 w 574451"/>
                <a:gd name="connsiteY299" fmla="*/ 684293 h 685395"/>
                <a:gd name="connsiteX300" fmla="*/ 48450 w 574451"/>
                <a:gd name="connsiteY300" fmla="*/ 685263 h 685395"/>
                <a:gd name="connsiteX301" fmla="*/ 46221 w 574451"/>
                <a:gd name="connsiteY301" fmla="*/ 683346 h 685395"/>
                <a:gd name="connsiteX302" fmla="*/ 45931 w 574451"/>
                <a:gd name="connsiteY302" fmla="*/ 682032 h 685395"/>
                <a:gd name="connsiteX303" fmla="*/ 46041 w 574451"/>
                <a:gd name="connsiteY303" fmla="*/ 681265 h 685395"/>
                <a:gd name="connsiteX304" fmla="*/ 46409 w 574451"/>
                <a:gd name="connsiteY304" fmla="*/ 680342 h 685395"/>
                <a:gd name="connsiteX305" fmla="*/ 45634 w 574451"/>
                <a:gd name="connsiteY305" fmla="*/ 680037 h 685395"/>
                <a:gd name="connsiteX306" fmla="*/ 44007 w 574451"/>
                <a:gd name="connsiteY306" fmla="*/ 679880 h 685395"/>
                <a:gd name="connsiteX307" fmla="*/ 43310 w 574451"/>
                <a:gd name="connsiteY307" fmla="*/ 680803 h 685395"/>
                <a:gd name="connsiteX308" fmla="*/ 43217 w 574451"/>
                <a:gd name="connsiteY308" fmla="*/ 682908 h 685395"/>
                <a:gd name="connsiteX309" fmla="*/ 42442 w 574451"/>
                <a:gd name="connsiteY309" fmla="*/ 683455 h 685395"/>
                <a:gd name="connsiteX310" fmla="*/ 39344 w 574451"/>
                <a:gd name="connsiteY310" fmla="*/ 682250 h 685395"/>
                <a:gd name="connsiteX311" fmla="*/ 38562 w 574451"/>
                <a:gd name="connsiteY311" fmla="*/ 681171 h 685395"/>
                <a:gd name="connsiteX312" fmla="*/ 39673 w 574451"/>
                <a:gd name="connsiteY312" fmla="*/ 678973 h 685395"/>
                <a:gd name="connsiteX313" fmla="*/ 41582 w 574451"/>
                <a:gd name="connsiteY313" fmla="*/ 676993 h 685395"/>
                <a:gd name="connsiteX314" fmla="*/ 41237 w 574451"/>
                <a:gd name="connsiteY314" fmla="*/ 676586 h 685395"/>
                <a:gd name="connsiteX315" fmla="*/ 40870 w 574451"/>
                <a:gd name="connsiteY315" fmla="*/ 675382 h 685395"/>
                <a:gd name="connsiteX316" fmla="*/ 39938 w 574451"/>
                <a:gd name="connsiteY316" fmla="*/ 675225 h 685395"/>
                <a:gd name="connsiteX317" fmla="*/ 37169 w 574451"/>
                <a:gd name="connsiteY317" fmla="*/ 675522 h 685395"/>
                <a:gd name="connsiteX318" fmla="*/ 34916 w 574451"/>
                <a:gd name="connsiteY318" fmla="*/ 675163 h 685395"/>
                <a:gd name="connsiteX319" fmla="*/ 27578 w 574451"/>
                <a:gd name="connsiteY319" fmla="*/ 670695 h 685395"/>
                <a:gd name="connsiteX320" fmla="*/ 25864 w 574451"/>
                <a:gd name="connsiteY320" fmla="*/ 668301 h 685395"/>
                <a:gd name="connsiteX321" fmla="*/ 19942 w 574451"/>
                <a:gd name="connsiteY321" fmla="*/ 664476 h 685395"/>
                <a:gd name="connsiteX322" fmla="*/ 17290 w 574451"/>
                <a:gd name="connsiteY322" fmla="*/ 660408 h 685395"/>
                <a:gd name="connsiteX323" fmla="*/ 15780 w 574451"/>
                <a:gd name="connsiteY323" fmla="*/ 655933 h 685395"/>
                <a:gd name="connsiteX324" fmla="*/ 15897 w 574451"/>
                <a:gd name="connsiteY324" fmla="*/ 651864 h 685395"/>
                <a:gd name="connsiteX325" fmla="*/ 16625 w 574451"/>
                <a:gd name="connsiteY325" fmla="*/ 645394 h 685395"/>
                <a:gd name="connsiteX326" fmla="*/ 17869 w 574451"/>
                <a:gd name="connsiteY326" fmla="*/ 643791 h 685395"/>
                <a:gd name="connsiteX327" fmla="*/ 23181 w 574451"/>
                <a:gd name="connsiteY327" fmla="*/ 646067 h 685395"/>
                <a:gd name="connsiteX328" fmla="*/ 28555 w 574451"/>
                <a:gd name="connsiteY328" fmla="*/ 649854 h 685395"/>
                <a:gd name="connsiteX329" fmla="*/ 29393 w 574451"/>
                <a:gd name="connsiteY329" fmla="*/ 649666 h 685395"/>
                <a:gd name="connsiteX330" fmla="*/ 31082 w 574451"/>
                <a:gd name="connsiteY330" fmla="*/ 646693 h 685395"/>
                <a:gd name="connsiteX331" fmla="*/ 34353 w 574451"/>
                <a:gd name="connsiteY331" fmla="*/ 644299 h 685395"/>
                <a:gd name="connsiteX332" fmla="*/ 33422 w 574451"/>
                <a:gd name="connsiteY332" fmla="*/ 643642 h 685395"/>
                <a:gd name="connsiteX333" fmla="*/ 28555 w 574451"/>
                <a:gd name="connsiteY333" fmla="*/ 646388 h 685395"/>
                <a:gd name="connsiteX334" fmla="*/ 26748 w 574451"/>
                <a:gd name="connsiteY334" fmla="*/ 644870 h 685395"/>
                <a:gd name="connsiteX335" fmla="*/ 23940 w 574451"/>
                <a:gd name="connsiteY335" fmla="*/ 641772 h 685395"/>
                <a:gd name="connsiteX336" fmla="*/ 23940 w 574451"/>
                <a:gd name="connsiteY336" fmla="*/ 640168 h 685395"/>
                <a:gd name="connsiteX337" fmla="*/ 25246 w 574451"/>
                <a:gd name="connsiteY337" fmla="*/ 638565 h 685395"/>
                <a:gd name="connsiteX338" fmla="*/ 25684 w 574451"/>
                <a:gd name="connsiteY338" fmla="*/ 636397 h 685395"/>
                <a:gd name="connsiteX339" fmla="*/ 25004 w 574451"/>
                <a:gd name="connsiteY339" fmla="*/ 634348 h 685395"/>
                <a:gd name="connsiteX340" fmla="*/ 25324 w 574451"/>
                <a:gd name="connsiteY340" fmla="*/ 631555 h 685395"/>
                <a:gd name="connsiteX341" fmla="*/ 27492 w 574451"/>
                <a:gd name="connsiteY341" fmla="*/ 628590 h 685395"/>
                <a:gd name="connsiteX342" fmla="*/ 30746 w 574451"/>
                <a:gd name="connsiteY342" fmla="*/ 625578 h 685395"/>
                <a:gd name="connsiteX343" fmla="*/ 33093 w 574451"/>
                <a:gd name="connsiteY343" fmla="*/ 622659 h 685395"/>
                <a:gd name="connsiteX344" fmla="*/ 35503 w 574451"/>
                <a:gd name="connsiteY344" fmla="*/ 620868 h 685395"/>
                <a:gd name="connsiteX345" fmla="*/ 35252 w 574451"/>
                <a:gd name="connsiteY345" fmla="*/ 620266 h 685395"/>
                <a:gd name="connsiteX346" fmla="*/ 32498 w 574451"/>
                <a:gd name="connsiteY346" fmla="*/ 621408 h 685395"/>
                <a:gd name="connsiteX347" fmla="*/ 29862 w 574451"/>
                <a:gd name="connsiteY347" fmla="*/ 623348 h 685395"/>
                <a:gd name="connsiteX348" fmla="*/ 26764 w 574451"/>
                <a:gd name="connsiteY348" fmla="*/ 626595 h 685395"/>
                <a:gd name="connsiteX349" fmla="*/ 22985 w 574451"/>
                <a:gd name="connsiteY349" fmla="*/ 629215 h 685395"/>
                <a:gd name="connsiteX350" fmla="*/ 20192 w 574451"/>
                <a:gd name="connsiteY350" fmla="*/ 630233 h 685395"/>
                <a:gd name="connsiteX351" fmla="*/ 18862 w 574451"/>
                <a:gd name="connsiteY351" fmla="*/ 631078 h 685395"/>
                <a:gd name="connsiteX352" fmla="*/ 16812 w 574451"/>
                <a:gd name="connsiteY352" fmla="*/ 631891 h 685395"/>
                <a:gd name="connsiteX353" fmla="*/ 14692 w 574451"/>
                <a:gd name="connsiteY353" fmla="*/ 635639 h 685395"/>
                <a:gd name="connsiteX354" fmla="*/ 12377 w 574451"/>
                <a:gd name="connsiteY354" fmla="*/ 637242 h 685395"/>
                <a:gd name="connsiteX355" fmla="*/ 8230 w 574451"/>
                <a:gd name="connsiteY355" fmla="*/ 637407 h 685395"/>
                <a:gd name="connsiteX356" fmla="*/ 7315 w 574451"/>
                <a:gd name="connsiteY356" fmla="*/ 634668 h 685395"/>
                <a:gd name="connsiteX357" fmla="*/ 8488 w 574451"/>
                <a:gd name="connsiteY357" fmla="*/ 624905 h 685395"/>
                <a:gd name="connsiteX358" fmla="*/ 9740 w 574451"/>
                <a:gd name="connsiteY358" fmla="*/ 620125 h 685395"/>
                <a:gd name="connsiteX359" fmla="*/ 11117 w 574451"/>
                <a:gd name="connsiteY359" fmla="*/ 616737 h 685395"/>
                <a:gd name="connsiteX360" fmla="*/ 13276 w 574451"/>
                <a:gd name="connsiteY360" fmla="*/ 616166 h 685395"/>
                <a:gd name="connsiteX361" fmla="*/ 14794 w 574451"/>
                <a:gd name="connsiteY361" fmla="*/ 613678 h 685395"/>
                <a:gd name="connsiteX362" fmla="*/ 16054 w 574451"/>
                <a:gd name="connsiteY362" fmla="*/ 613678 h 685395"/>
                <a:gd name="connsiteX363" fmla="*/ 17149 w 574451"/>
                <a:gd name="connsiteY363" fmla="*/ 614828 h 685395"/>
                <a:gd name="connsiteX364" fmla="*/ 21381 w 574451"/>
                <a:gd name="connsiteY364" fmla="*/ 615939 h 685395"/>
                <a:gd name="connsiteX365" fmla="*/ 23470 w 574451"/>
                <a:gd name="connsiteY365" fmla="*/ 612771 h 685395"/>
                <a:gd name="connsiteX366" fmla="*/ 26185 w 574451"/>
                <a:gd name="connsiteY366" fmla="*/ 612301 h 685395"/>
                <a:gd name="connsiteX367" fmla="*/ 31137 w 574451"/>
                <a:gd name="connsiteY367" fmla="*/ 609094 h 685395"/>
                <a:gd name="connsiteX368" fmla="*/ 31035 w 574451"/>
                <a:gd name="connsiteY368" fmla="*/ 608507 h 685395"/>
                <a:gd name="connsiteX369" fmla="*/ 27687 w 574451"/>
                <a:gd name="connsiteY369" fmla="*/ 609211 h 685395"/>
                <a:gd name="connsiteX370" fmla="*/ 25653 w 574451"/>
                <a:gd name="connsiteY370" fmla="*/ 609313 h 685395"/>
                <a:gd name="connsiteX371" fmla="*/ 22743 w 574451"/>
                <a:gd name="connsiteY371" fmla="*/ 610119 h 685395"/>
                <a:gd name="connsiteX372" fmla="*/ 21194 w 574451"/>
                <a:gd name="connsiteY372" fmla="*/ 609540 h 685395"/>
                <a:gd name="connsiteX373" fmla="*/ 20466 w 574451"/>
                <a:gd name="connsiteY373" fmla="*/ 607138 h 685395"/>
                <a:gd name="connsiteX374" fmla="*/ 21632 w 574451"/>
                <a:gd name="connsiteY374" fmla="*/ 604963 h 685395"/>
                <a:gd name="connsiteX375" fmla="*/ 26302 w 574451"/>
                <a:gd name="connsiteY375" fmla="*/ 599760 h 685395"/>
                <a:gd name="connsiteX376" fmla="*/ 27922 w 574451"/>
                <a:gd name="connsiteY376" fmla="*/ 597476 h 685395"/>
                <a:gd name="connsiteX377" fmla="*/ 28837 w 574451"/>
                <a:gd name="connsiteY377" fmla="*/ 595340 h 685395"/>
                <a:gd name="connsiteX378" fmla="*/ 28688 w 574451"/>
                <a:gd name="connsiteY378" fmla="*/ 593885 h 685395"/>
                <a:gd name="connsiteX379" fmla="*/ 29471 w 574451"/>
                <a:gd name="connsiteY379" fmla="*/ 590865 h 685395"/>
                <a:gd name="connsiteX380" fmla="*/ 34040 w 574451"/>
                <a:gd name="connsiteY380" fmla="*/ 585584 h 685395"/>
                <a:gd name="connsiteX381" fmla="*/ 37764 w 574451"/>
                <a:gd name="connsiteY381" fmla="*/ 583159 h 685395"/>
                <a:gd name="connsiteX382" fmla="*/ 38984 w 574451"/>
                <a:gd name="connsiteY382" fmla="*/ 585240 h 685395"/>
                <a:gd name="connsiteX383" fmla="*/ 37944 w 574451"/>
                <a:gd name="connsiteY383" fmla="*/ 591741 h 685395"/>
                <a:gd name="connsiteX384" fmla="*/ 37951 w 574451"/>
                <a:gd name="connsiteY384" fmla="*/ 594417 h 685395"/>
                <a:gd name="connsiteX385" fmla="*/ 40893 w 574451"/>
                <a:gd name="connsiteY385" fmla="*/ 584951 h 685395"/>
                <a:gd name="connsiteX386" fmla="*/ 42192 w 574451"/>
                <a:gd name="connsiteY386" fmla="*/ 582690 h 685395"/>
                <a:gd name="connsiteX387" fmla="*/ 43663 w 574451"/>
                <a:gd name="connsiteY387" fmla="*/ 581094 h 685395"/>
                <a:gd name="connsiteX388" fmla="*/ 47230 w 574451"/>
                <a:gd name="connsiteY388" fmla="*/ 580022 h 685395"/>
                <a:gd name="connsiteX389" fmla="*/ 48239 w 574451"/>
                <a:gd name="connsiteY389" fmla="*/ 578520 h 685395"/>
                <a:gd name="connsiteX390" fmla="*/ 44077 w 574451"/>
                <a:gd name="connsiteY390" fmla="*/ 579013 h 685395"/>
                <a:gd name="connsiteX391" fmla="*/ 33993 w 574451"/>
                <a:gd name="connsiteY391" fmla="*/ 582643 h 685395"/>
                <a:gd name="connsiteX392" fmla="*/ 29745 w 574451"/>
                <a:gd name="connsiteY392" fmla="*/ 585874 h 685395"/>
                <a:gd name="connsiteX393" fmla="*/ 28610 w 574451"/>
                <a:gd name="connsiteY393" fmla="*/ 588354 h 685395"/>
                <a:gd name="connsiteX394" fmla="*/ 25661 w 574451"/>
                <a:gd name="connsiteY394" fmla="*/ 592093 h 685395"/>
                <a:gd name="connsiteX395" fmla="*/ 24276 w 574451"/>
                <a:gd name="connsiteY395" fmla="*/ 594511 h 685395"/>
                <a:gd name="connsiteX396" fmla="*/ 23666 w 574451"/>
                <a:gd name="connsiteY396" fmla="*/ 598063 h 685395"/>
                <a:gd name="connsiteX397" fmla="*/ 22007 w 574451"/>
                <a:gd name="connsiteY397" fmla="*/ 599987 h 685395"/>
                <a:gd name="connsiteX398" fmla="*/ 19762 w 574451"/>
                <a:gd name="connsiteY398" fmla="*/ 600699 h 685395"/>
                <a:gd name="connsiteX399" fmla="*/ 16648 w 574451"/>
                <a:gd name="connsiteY399" fmla="*/ 605174 h 685395"/>
                <a:gd name="connsiteX400" fmla="*/ 15271 w 574451"/>
                <a:gd name="connsiteY400" fmla="*/ 608765 h 685395"/>
                <a:gd name="connsiteX401" fmla="*/ 12173 w 574451"/>
                <a:gd name="connsiteY401" fmla="*/ 611613 h 685395"/>
                <a:gd name="connsiteX402" fmla="*/ 10210 w 574451"/>
                <a:gd name="connsiteY402" fmla="*/ 613803 h 685395"/>
                <a:gd name="connsiteX403" fmla="*/ 9560 w 574451"/>
                <a:gd name="connsiteY403" fmla="*/ 614586 h 685395"/>
                <a:gd name="connsiteX404" fmla="*/ 8496 w 574451"/>
                <a:gd name="connsiteY404" fmla="*/ 616729 h 685395"/>
                <a:gd name="connsiteX405" fmla="*/ 7612 w 574451"/>
                <a:gd name="connsiteY405" fmla="*/ 616886 h 685395"/>
                <a:gd name="connsiteX406" fmla="*/ 6846 w 574451"/>
                <a:gd name="connsiteY406" fmla="*/ 615626 h 685395"/>
                <a:gd name="connsiteX407" fmla="*/ 6713 w 574451"/>
                <a:gd name="connsiteY407" fmla="*/ 612857 h 685395"/>
                <a:gd name="connsiteX408" fmla="*/ 7025 w 574451"/>
                <a:gd name="connsiteY408" fmla="*/ 608413 h 685395"/>
                <a:gd name="connsiteX409" fmla="*/ 8520 w 574451"/>
                <a:gd name="connsiteY409" fmla="*/ 605205 h 685395"/>
                <a:gd name="connsiteX410" fmla="*/ 9232 w 574451"/>
                <a:gd name="connsiteY410" fmla="*/ 602068 h 685395"/>
                <a:gd name="connsiteX411" fmla="*/ 8246 w 574451"/>
                <a:gd name="connsiteY411" fmla="*/ 599134 h 685395"/>
                <a:gd name="connsiteX412" fmla="*/ 8934 w 574451"/>
                <a:gd name="connsiteY412" fmla="*/ 597272 h 685395"/>
                <a:gd name="connsiteX413" fmla="*/ 10241 w 574451"/>
                <a:gd name="connsiteY413" fmla="*/ 597343 h 685395"/>
                <a:gd name="connsiteX414" fmla="*/ 12682 w 574451"/>
                <a:gd name="connsiteY414" fmla="*/ 598188 h 685395"/>
                <a:gd name="connsiteX415" fmla="*/ 15271 w 574451"/>
                <a:gd name="connsiteY415" fmla="*/ 598055 h 685395"/>
                <a:gd name="connsiteX416" fmla="*/ 19535 w 574451"/>
                <a:gd name="connsiteY416" fmla="*/ 595731 h 685395"/>
                <a:gd name="connsiteX417" fmla="*/ 18855 w 574451"/>
                <a:gd name="connsiteY417" fmla="*/ 594370 h 685395"/>
                <a:gd name="connsiteX418" fmla="*/ 17016 w 574451"/>
                <a:gd name="connsiteY418" fmla="*/ 594174 h 685395"/>
                <a:gd name="connsiteX419" fmla="*/ 13581 w 574451"/>
                <a:gd name="connsiteY419" fmla="*/ 594370 h 685395"/>
                <a:gd name="connsiteX420" fmla="*/ 10695 w 574451"/>
                <a:gd name="connsiteY420" fmla="*/ 592093 h 685395"/>
                <a:gd name="connsiteX421" fmla="*/ 8449 w 574451"/>
                <a:gd name="connsiteY421" fmla="*/ 587556 h 685395"/>
                <a:gd name="connsiteX422" fmla="*/ 7432 w 574451"/>
                <a:gd name="connsiteY422" fmla="*/ 581469 h 685395"/>
                <a:gd name="connsiteX423" fmla="*/ 8113 w 574451"/>
                <a:gd name="connsiteY423" fmla="*/ 579725 h 685395"/>
                <a:gd name="connsiteX424" fmla="*/ 16421 w 574451"/>
                <a:gd name="connsiteY424" fmla="*/ 573497 h 685395"/>
                <a:gd name="connsiteX425" fmla="*/ 18659 w 574451"/>
                <a:gd name="connsiteY425" fmla="*/ 570657 h 685395"/>
                <a:gd name="connsiteX426" fmla="*/ 17360 w 574451"/>
                <a:gd name="connsiteY426" fmla="*/ 570375 h 685395"/>
                <a:gd name="connsiteX427" fmla="*/ 14239 w 574451"/>
                <a:gd name="connsiteY427" fmla="*/ 573818 h 685395"/>
                <a:gd name="connsiteX428" fmla="*/ 9779 w 574451"/>
                <a:gd name="connsiteY428" fmla="*/ 575946 h 685395"/>
                <a:gd name="connsiteX429" fmla="*/ 6963 w 574451"/>
                <a:gd name="connsiteY429" fmla="*/ 572981 h 685395"/>
                <a:gd name="connsiteX430" fmla="*/ 5500 w 574451"/>
                <a:gd name="connsiteY430" fmla="*/ 569781 h 685395"/>
                <a:gd name="connsiteX431" fmla="*/ 4655 w 574451"/>
                <a:gd name="connsiteY431" fmla="*/ 562998 h 685395"/>
                <a:gd name="connsiteX432" fmla="*/ 4960 w 574451"/>
                <a:gd name="connsiteY432" fmla="*/ 559501 h 685395"/>
                <a:gd name="connsiteX433" fmla="*/ 4608 w 574451"/>
                <a:gd name="connsiteY433" fmla="*/ 554893 h 685395"/>
                <a:gd name="connsiteX434" fmla="*/ 6517 w 574451"/>
                <a:gd name="connsiteY434" fmla="*/ 553391 h 685395"/>
                <a:gd name="connsiteX435" fmla="*/ 8645 w 574451"/>
                <a:gd name="connsiteY435" fmla="*/ 554189 h 685395"/>
                <a:gd name="connsiteX436" fmla="*/ 10749 w 574451"/>
                <a:gd name="connsiteY436" fmla="*/ 554486 h 685395"/>
                <a:gd name="connsiteX437" fmla="*/ 15514 w 574451"/>
                <a:gd name="connsiteY437" fmla="*/ 554079 h 685395"/>
                <a:gd name="connsiteX438" fmla="*/ 26029 w 574451"/>
                <a:gd name="connsiteY438" fmla="*/ 551302 h 685395"/>
                <a:gd name="connsiteX439" fmla="*/ 32804 w 574451"/>
                <a:gd name="connsiteY439" fmla="*/ 552953 h 685395"/>
                <a:gd name="connsiteX440" fmla="*/ 35557 w 574451"/>
                <a:gd name="connsiteY440" fmla="*/ 552804 h 685395"/>
                <a:gd name="connsiteX441" fmla="*/ 39774 w 574451"/>
                <a:gd name="connsiteY441" fmla="*/ 550410 h 685395"/>
                <a:gd name="connsiteX442" fmla="*/ 43459 w 574451"/>
                <a:gd name="connsiteY442" fmla="*/ 550168 h 685395"/>
                <a:gd name="connsiteX443" fmla="*/ 46221 w 574451"/>
                <a:gd name="connsiteY443" fmla="*/ 551990 h 685395"/>
                <a:gd name="connsiteX444" fmla="*/ 47731 w 574451"/>
                <a:gd name="connsiteY444" fmla="*/ 554087 h 685395"/>
                <a:gd name="connsiteX445" fmla="*/ 47919 w 574451"/>
                <a:gd name="connsiteY445" fmla="*/ 556880 h 685395"/>
                <a:gd name="connsiteX446" fmla="*/ 49194 w 574451"/>
                <a:gd name="connsiteY446" fmla="*/ 558742 h 685395"/>
                <a:gd name="connsiteX447" fmla="*/ 50054 w 574451"/>
                <a:gd name="connsiteY447" fmla="*/ 558132 h 685395"/>
                <a:gd name="connsiteX448" fmla="*/ 49366 w 574451"/>
                <a:gd name="connsiteY448" fmla="*/ 555918 h 685395"/>
                <a:gd name="connsiteX449" fmla="*/ 49225 w 574451"/>
                <a:gd name="connsiteY449" fmla="*/ 552483 h 685395"/>
                <a:gd name="connsiteX450" fmla="*/ 60311 w 574451"/>
                <a:gd name="connsiteY450" fmla="*/ 548579 h 685395"/>
                <a:gd name="connsiteX451" fmla="*/ 61617 w 574451"/>
                <a:gd name="connsiteY451" fmla="*/ 547062 h 685395"/>
                <a:gd name="connsiteX452" fmla="*/ 57213 w 574451"/>
                <a:gd name="connsiteY452" fmla="*/ 546530 h 685395"/>
                <a:gd name="connsiteX453" fmla="*/ 55953 w 574451"/>
                <a:gd name="connsiteY453" fmla="*/ 542954 h 685395"/>
                <a:gd name="connsiteX454" fmla="*/ 58277 w 574451"/>
                <a:gd name="connsiteY454" fmla="*/ 537525 h 685395"/>
                <a:gd name="connsiteX455" fmla="*/ 58058 w 574451"/>
                <a:gd name="connsiteY455" fmla="*/ 536821 h 685395"/>
                <a:gd name="connsiteX456" fmla="*/ 55609 w 574451"/>
                <a:gd name="connsiteY456" fmla="*/ 539692 h 685395"/>
                <a:gd name="connsiteX457" fmla="*/ 54404 w 574451"/>
                <a:gd name="connsiteY457" fmla="*/ 543713 h 685395"/>
                <a:gd name="connsiteX458" fmla="*/ 54889 w 574451"/>
                <a:gd name="connsiteY458" fmla="*/ 546921 h 685395"/>
                <a:gd name="connsiteX459" fmla="*/ 54404 w 574451"/>
                <a:gd name="connsiteY459" fmla="*/ 548407 h 685395"/>
                <a:gd name="connsiteX460" fmla="*/ 52151 w 574451"/>
                <a:gd name="connsiteY460" fmla="*/ 549088 h 685395"/>
                <a:gd name="connsiteX461" fmla="*/ 47081 w 574451"/>
                <a:gd name="connsiteY461" fmla="*/ 549338 h 685395"/>
                <a:gd name="connsiteX462" fmla="*/ 43827 w 574451"/>
                <a:gd name="connsiteY462" fmla="*/ 547977 h 685395"/>
                <a:gd name="connsiteX463" fmla="*/ 40815 w 574451"/>
                <a:gd name="connsiteY463" fmla="*/ 547242 h 685395"/>
                <a:gd name="connsiteX464" fmla="*/ 39790 w 574451"/>
                <a:gd name="connsiteY464" fmla="*/ 546217 h 685395"/>
                <a:gd name="connsiteX465" fmla="*/ 40134 w 574451"/>
                <a:gd name="connsiteY465" fmla="*/ 543924 h 685395"/>
                <a:gd name="connsiteX466" fmla="*/ 39563 w 574451"/>
                <a:gd name="connsiteY466" fmla="*/ 543447 h 685395"/>
                <a:gd name="connsiteX467" fmla="*/ 38311 w 574451"/>
                <a:gd name="connsiteY467" fmla="*/ 545505 h 685395"/>
                <a:gd name="connsiteX468" fmla="*/ 37200 w 574451"/>
                <a:gd name="connsiteY468" fmla="*/ 549596 h 685395"/>
                <a:gd name="connsiteX469" fmla="*/ 34806 w 574451"/>
                <a:gd name="connsiteY469" fmla="*/ 550543 h 685395"/>
                <a:gd name="connsiteX470" fmla="*/ 28196 w 574451"/>
                <a:gd name="connsiteY470" fmla="*/ 549025 h 685395"/>
                <a:gd name="connsiteX471" fmla="*/ 18627 w 574451"/>
                <a:gd name="connsiteY471" fmla="*/ 549917 h 685395"/>
                <a:gd name="connsiteX472" fmla="*/ 14333 w 574451"/>
                <a:gd name="connsiteY472" fmla="*/ 551967 h 685395"/>
                <a:gd name="connsiteX473" fmla="*/ 11555 w 574451"/>
                <a:gd name="connsiteY473" fmla="*/ 551701 h 685395"/>
                <a:gd name="connsiteX474" fmla="*/ 6767 w 574451"/>
                <a:gd name="connsiteY474" fmla="*/ 548102 h 685395"/>
                <a:gd name="connsiteX475" fmla="*/ 4905 w 574451"/>
                <a:gd name="connsiteY475" fmla="*/ 545231 h 685395"/>
                <a:gd name="connsiteX476" fmla="*/ 4209 w 574451"/>
                <a:gd name="connsiteY476" fmla="*/ 539426 h 685395"/>
                <a:gd name="connsiteX477" fmla="*/ 4491 w 574451"/>
                <a:gd name="connsiteY477" fmla="*/ 536868 h 685395"/>
                <a:gd name="connsiteX478" fmla="*/ 8215 w 574451"/>
                <a:gd name="connsiteY478" fmla="*/ 535788 h 685395"/>
                <a:gd name="connsiteX479" fmla="*/ 10100 w 574451"/>
                <a:gd name="connsiteY479" fmla="*/ 535858 h 685395"/>
                <a:gd name="connsiteX480" fmla="*/ 11868 w 574451"/>
                <a:gd name="connsiteY480" fmla="*/ 534482 h 685395"/>
                <a:gd name="connsiteX481" fmla="*/ 10303 w 574451"/>
                <a:gd name="connsiteY481" fmla="*/ 533582 h 685395"/>
                <a:gd name="connsiteX482" fmla="*/ 8105 w 574451"/>
                <a:gd name="connsiteY482" fmla="*/ 531814 h 685395"/>
                <a:gd name="connsiteX483" fmla="*/ 6611 w 574451"/>
                <a:gd name="connsiteY483" fmla="*/ 528278 h 685395"/>
                <a:gd name="connsiteX484" fmla="*/ 4350 w 574451"/>
                <a:gd name="connsiteY484" fmla="*/ 527120 h 685395"/>
                <a:gd name="connsiteX485" fmla="*/ 2840 w 574451"/>
                <a:gd name="connsiteY485" fmla="*/ 524092 h 685395"/>
                <a:gd name="connsiteX486" fmla="*/ 2457 w 574451"/>
                <a:gd name="connsiteY486" fmla="*/ 519515 h 685395"/>
                <a:gd name="connsiteX487" fmla="*/ 2887 w 574451"/>
                <a:gd name="connsiteY487" fmla="*/ 516323 h 685395"/>
                <a:gd name="connsiteX488" fmla="*/ 4091 w 574451"/>
                <a:gd name="connsiteY488" fmla="*/ 515299 h 685395"/>
                <a:gd name="connsiteX489" fmla="*/ 6994 w 574451"/>
                <a:gd name="connsiteY489" fmla="*/ 515995 h 685395"/>
                <a:gd name="connsiteX490" fmla="*/ 14645 w 574451"/>
                <a:gd name="connsiteY490" fmla="*/ 515455 h 685395"/>
                <a:gd name="connsiteX491" fmla="*/ 21843 w 574451"/>
                <a:gd name="connsiteY491" fmla="*/ 518709 h 685395"/>
                <a:gd name="connsiteX492" fmla="*/ 26733 w 574451"/>
                <a:gd name="connsiteY492" fmla="*/ 520540 h 685395"/>
                <a:gd name="connsiteX493" fmla="*/ 36629 w 574451"/>
                <a:gd name="connsiteY493" fmla="*/ 519617 h 685395"/>
                <a:gd name="connsiteX494" fmla="*/ 42427 w 574451"/>
                <a:gd name="connsiteY494" fmla="*/ 516715 h 685395"/>
                <a:gd name="connsiteX495" fmla="*/ 41362 w 574451"/>
                <a:gd name="connsiteY495" fmla="*/ 515917 h 685395"/>
                <a:gd name="connsiteX496" fmla="*/ 35072 w 574451"/>
                <a:gd name="connsiteY496" fmla="*/ 517591 h 685395"/>
                <a:gd name="connsiteX497" fmla="*/ 29260 w 574451"/>
                <a:gd name="connsiteY497" fmla="*/ 517520 h 685395"/>
                <a:gd name="connsiteX498" fmla="*/ 19011 w 574451"/>
                <a:gd name="connsiteY498" fmla="*/ 514242 h 685395"/>
                <a:gd name="connsiteX499" fmla="*/ 14810 w 574451"/>
                <a:gd name="connsiteY499" fmla="*/ 513186 h 685395"/>
                <a:gd name="connsiteX500" fmla="*/ 10280 w 574451"/>
                <a:gd name="connsiteY500" fmla="*/ 513656 h 685395"/>
                <a:gd name="connsiteX501" fmla="*/ 7925 w 574451"/>
                <a:gd name="connsiteY501" fmla="*/ 512662 h 685395"/>
                <a:gd name="connsiteX502" fmla="*/ 6540 w 574451"/>
                <a:gd name="connsiteY502" fmla="*/ 509407 h 685395"/>
                <a:gd name="connsiteX503" fmla="*/ 7565 w 574451"/>
                <a:gd name="connsiteY503" fmla="*/ 503164 h 685395"/>
                <a:gd name="connsiteX504" fmla="*/ 9709 w 574451"/>
                <a:gd name="connsiteY504" fmla="*/ 501819 h 685395"/>
                <a:gd name="connsiteX505" fmla="*/ 10867 w 574451"/>
                <a:gd name="connsiteY505" fmla="*/ 503446 h 685395"/>
                <a:gd name="connsiteX506" fmla="*/ 12267 w 574451"/>
                <a:gd name="connsiteY506" fmla="*/ 503548 h 685395"/>
                <a:gd name="connsiteX507" fmla="*/ 13691 w 574451"/>
                <a:gd name="connsiteY507" fmla="*/ 500935 h 685395"/>
                <a:gd name="connsiteX508" fmla="*/ 15044 w 574451"/>
                <a:gd name="connsiteY508" fmla="*/ 499440 h 685395"/>
                <a:gd name="connsiteX509" fmla="*/ 16124 w 574451"/>
                <a:gd name="connsiteY509" fmla="*/ 496061 h 685395"/>
                <a:gd name="connsiteX510" fmla="*/ 20184 w 574451"/>
                <a:gd name="connsiteY510" fmla="*/ 492845 h 685395"/>
                <a:gd name="connsiteX511" fmla="*/ 21898 w 574451"/>
                <a:gd name="connsiteY511" fmla="*/ 492571 h 685395"/>
                <a:gd name="connsiteX512" fmla="*/ 24354 w 574451"/>
                <a:gd name="connsiteY512" fmla="*/ 491093 h 685395"/>
                <a:gd name="connsiteX513" fmla="*/ 25927 w 574451"/>
                <a:gd name="connsiteY513" fmla="*/ 491515 h 685395"/>
                <a:gd name="connsiteX514" fmla="*/ 26928 w 574451"/>
                <a:gd name="connsiteY514" fmla="*/ 493002 h 685395"/>
                <a:gd name="connsiteX515" fmla="*/ 28203 w 574451"/>
                <a:gd name="connsiteY515" fmla="*/ 494230 h 685395"/>
                <a:gd name="connsiteX516" fmla="*/ 30957 w 574451"/>
                <a:gd name="connsiteY516" fmla="*/ 494081 h 685395"/>
                <a:gd name="connsiteX517" fmla="*/ 39109 w 574451"/>
                <a:gd name="connsiteY517" fmla="*/ 491500 h 685395"/>
                <a:gd name="connsiteX518" fmla="*/ 39986 w 574451"/>
                <a:gd name="connsiteY518" fmla="*/ 490741 h 685395"/>
                <a:gd name="connsiteX519" fmla="*/ 41574 w 574451"/>
                <a:gd name="connsiteY519" fmla="*/ 488621 h 685395"/>
                <a:gd name="connsiteX520" fmla="*/ 36410 w 574451"/>
                <a:gd name="connsiteY520" fmla="*/ 489567 h 685395"/>
                <a:gd name="connsiteX521" fmla="*/ 32123 w 574451"/>
                <a:gd name="connsiteY521" fmla="*/ 491069 h 685395"/>
                <a:gd name="connsiteX522" fmla="*/ 29361 w 574451"/>
                <a:gd name="connsiteY522" fmla="*/ 491492 h 685395"/>
                <a:gd name="connsiteX523" fmla="*/ 28970 w 574451"/>
                <a:gd name="connsiteY523" fmla="*/ 489606 h 685395"/>
                <a:gd name="connsiteX524" fmla="*/ 29987 w 574451"/>
                <a:gd name="connsiteY524" fmla="*/ 487940 h 685395"/>
                <a:gd name="connsiteX525" fmla="*/ 31583 w 574451"/>
                <a:gd name="connsiteY525" fmla="*/ 486156 h 685395"/>
                <a:gd name="connsiteX526" fmla="*/ 32358 w 574451"/>
                <a:gd name="connsiteY526" fmla="*/ 483113 h 685395"/>
                <a:gd name="connsiteX527" fmla="*/ 34118 w 574451"/>
                <a:gd name="connsiteY527" fmla="*/ 481814 h 685395"/>
                <a:gd name="connsiteX528" fmla="*/ 36019 w 574451"/>
                <a:gd name="connsiteY528" fmla="*/ 481885 h 685395"/>
                <a:gd name="connsiteX529" fmla="*/ 39946 w 574451"/>
                <a:gd name="connsiteY529" fmla="*/ 481329 h 685395"/>
                <a:gd name="connsiteX530" fmla="*/ 42716 w 574451"/>
                <a:gd name="connsiteY530" fmla="*/ 480539 h 685395"/>
                <a:gd name="connsiteX531" fmla="*/ 47465 w 574451"/>
                <a:gd name="connsiteY531" fmla="*/ 481063 h 685395"/>
                <a:gd name="connsiteX532" fmla="*/ 54553 w 574451"/>
                <a:gd name="connsiteY532" fmla="*/ 482229 h 685395"/>
                <a:gd name="connsiteX533" fmla="*/ 59114 w 574451"/>
                <a:gd name="connsiteY533" fmla="*/ 485061 h 685395"/>
                <a:gd name="connsiteX534" fmla="*/ 60835 w 574451"/>
                <a:gd name="connsiteY534" fmla="*/ 484803 h 685395"/>
                <a:gd name="connsiteX535" fmla="*/ 62658 w 574451"/>
                <a:gd name="connsiteY535" fmla="*/ 484052 h 685395"/>
                <a:gd name="connsiteX536" fmla="*/ 63487 w 574451"/>
                <a:gd name="connsiteY536" fmla="*/ 483027 h 685395"/>
                <a:gd name="connsiteX537" fmla="*/ 59904 w 574451"/>
                <a:gd name="connsiteY537" fmla="*/ 481853 h 685395"/>
                <a:gd name="connsiteX538" fmla="*/ 59700 w 574451"/>
                <a:gd name="connsiteY538" fmla="*/ 480171 h 685395"/>
                <a:gd name="connsiteX539" fmla="*/ 60146 w 574451"/>
                <a:gd name="connsiteY539" fmla="*/ 478904 h 685395"/>
                <a:gd name="connsiteX540" fmla="*/ 65999 w 574451"/>
                <a:gd name="connsiteY540" fmla="*/ 476565 h 685395"/>
                <a:gd name="connsiteX541" fmla="*/ 72382 w 574451"/>
                <a:gd name="connsiteY541" fmla="*/ 476048 h 685395"/>
                <a:gd name="connsiteX542" fmla="*/ 71287 w 574451"/>
                <a:gd name="connsiteY542" fmla="*/ 474163 h 685395"/>
                <a:gd name="connsiteX543" fmla="*/ 57299 w 574451"/>
                <a:gd name="connsiteY543" fmla="*/ 477011 h 685395"/>
                <a:gd name="connsiteX544" fmla="*/ 53645 w 574451"/>
                <a:gd name="connsiteY544" fmla="*/ 475063 h 685395"/>
                <a:gd name="connsiteX545" fmla="*/ 50758 w 574451"/>
                <a:gd name="connsiteY545" fmla="*/ 475078 h 685395"/>
                <a:gd name="connsiteX546" fmla="*/ 48873 w 574451"/>
                <a:gd name="connsiteY546" fmla="*/ 476189 h 685395"/>
                <a:gd name="connsiteX547" fmla="*/ 43490 w 574451"/>
                <a:gd name="connsiteY547" fmla="*/ 477535 h 685395"/>
                <a:gd name="connsiteX548" fmla="*/ 42505 w 574451"/>
                <a:gd name="connsiteY548" fmla="*/ 476580 h 685395"/>
                <a:gd name="connsiteX549" fmla="*/ 43530 w 574451"/>
                <a:gd name="connsiteY549" fmla="*/ 473279 h 685395"/>
                <a:gd name="connsiteX550" fmla="*/ 46753 w 574451"/>
                <a:gd name="connsiteY550" fmla="*/ 467849 h 685395"/>
                <a:gd name="connsiteX551" fmla="*/ 47019 w 574451"/>
                <a:gd name="connsiteY551" fmla="*/ 466519 h 685395"/>
                <a:gd name="connsiteX552" fmla="*/ 48513 w 574451"/>
                <a:gd name="connsiteY552" fmla="*/ 465205 h 685395"/>
                <a:gd name="connsiteX553" fmla="*/ 56868 w 574451"/>
                <a:gd name="connsiteY553" fmla="*/ 462037 h 685395"/>
                <a:gd name="connsiteX554" fmla="*/ 60882 w 574451"/>
                <a:gd name="connsiteY554" fmla="*/ 458344 h 685395"/>
                <a:gd name="connsiteX555" fmla="*/ 62689 w 574451"/>
                <a:gd name="connsiteY555" fmla="*/ 457874 h 685395"/>
                <a:gd name="connsiteX556" fmla="*/ 64481 w 574451"/>
                <a:gd name="connsiteY556" fmla="*/ 458133 h 685395"/>
                <a:gd name="connsiteX557" fmla="*/ 67211 w 574451"/>
                <a:gd name="connsiteY557" fmla="*/ 457702 h 685395"/>
                <a:gd name="connsiteX558" fmla="*/ 72484 w 574451"/>
                <a:gd name="connsiteY558" fmla="*/ 458759 h 685395"/>
                <a:gd name="connsiteX559" fmla="*/ 74917 w 574451"/>
                <a:gd name="connsiteY559" fmla="*/ 463374 h 685395"/>
                <a:gd name="connsiteX560" fmla="*/ 77100 w 574451"/>
                <a:gd name="connsiteY560" fmla="*/ 464822 h 685395"/>
                <a:gd name="connsiteX561" fmla="*/ 83961 w 574451"/>
                <a:gd name="connsiteY561" fmla="*/ 470564 h 685395"/>
                <a:gd name="connsiteX562" fmla="*/ 83656 w 574451"/>
                <a:gd name="connsiteY562" fmla="*/ 468921 h 685395"/>
                <a:gd name="connsiteX563" fmla="*/ 77710 w 574451"/>
                <a:gd name="connsiteY563" fmla="*/ 461121 h 685395"/>
                <a:gd name="connsiteX564" fmla="*/ 75441 w 574451"/>
                <a:gd name="connsiteY564" fmla="*/ 459181 h 685395"/>
                <a:gd name="connsiteX565" fmla="*/ 73744 w 574451"/>
                <a:gd name="connsiteY565" fmla="*/ 455332 h 685395"/>
                <a:gd name="connsiteX566" fmla="*/ 74323 w 574451"/>
                <a:gd name="connsiteY566" fmla="*/ 451686 h 685395"/>
                <a:gd name="connsiteX567" fmla="*/ 76231 w 574451"/>
                <a:gd name="connsiteY567" fmla="*/ 449245 h 685395"/>
                <a:gd name="connsiteX568" fmla="*/ 83014 w 574451"/>
                <a:gd name="connsiteY568" fmla="*/ 447939 h 685395"/>
                <a:gd name="connsiteX569" fmla="*/ 84227 w 574451"/>
                <a:gd name="connsiteY569" fmla="*/ 446523 h 685395"/>
                <a:gd name="connsiteX570" fmla="*/ 84352 w 574451"/>
                <a:gd name="connsiteY570" fmla="*/ 444090 h 685395"/>
                <a:gd name="connsiteX571" fmla="*/ 83312 w 574451"/>
                <a:gd name="connsiteY571" fmla="*/ 442423 h 685395"/>
                <a:gd name="connsiteX572" fmla="*/ 80816 w 574451"/>
                <a:gd name="connsiteY572" fmla="*/ 442517 h 685395"/>
                <a:gd name="connsiteX573" fmla="*/ 78758 w 574451"/>
                <a:gd name="connsiteY573" fmla="*/ 441484 h 685395"/>
                <a:gd name="connsiteX574" fmla="*/ 78195 w 574451"/>
                <a:gd name="connsiteY574" fmla="*/ 438856 h 685395"/>
                <a:gd name="connsiteX575" fmla="*/ 79017 w 574451"/>
                <a:gd name="connsiteY575" fmla="*/ 437072 h 685395"/>
                <a:gd name="connsiteX576" fmla="*/ 82928 w 574451"/>
                <a:gd name="connsiteY576" fmla="*/ 433810 h 685395"/>
                <a:gd name="connsiteX577" fmla="*/ 85064 w 574451"/>
                <a:gd name="connsiteY577" fmla="*/ 432753 h 685395"/>
                <a:gd name="connsiteX578" fmla="*/ 88772 w 574451"/>
                <a:gd name="connsiteY578" fmla="*/ 431611 h 685395"/>
                <a:gd name="connsiteX579" fmla="*/ 95211 w 574451"/>
                <a:gd name="connsiteY579" fmla="*/ 434193 h 685395"/>
                <a:gd name="connsiteX580" fmla="*/ 95704 w 574451"/>
                <a:gd name="connsiteY580" fmla="*/ 435539 h 685395"/>
                <a:gd name="connsiteX581" fmla="*/ 93897 w 574451"/>
                <a:gd name="connsiteY581" fmla="*/ 438777 h 685395"/>
                <a:gd name="connsiteX582" fmla="*/ 94077 w 574451"/>
                <a:gd name="connsiteY582" fmla="*/ 440592 h 685395"/>
                <a:gd name="connsiteX583" fmla="*/ 95657 w 574451"/>
                <a:gd name="connsiteY583" fmla="*/ 440788 h 685395"/>
                <a:gd name="connsiteX584" fmla="*/ 99334 w 574451"/>
                <a:gd name="connsiteY584" fmla="*/ 435327 h 685395"/>
                <a:gd name="connsiteX585" fmla="*/ 103660 w 574451"/>
                <a:gd name="connsiteY585" fmla="*/ 434568 h 685395"/>
                <a:gd name="connsiteX586" fmla="*/ 105452 w 574451"/>
                <a:gd name="connsiteY586" fmla="*/ 433395 h 685395"/>
                <a:gd name="connsiteX587" fmla="*/ 107533 w 574451"/>
                <a:gd name="connsiteY587" fmla="*/ 432652 h 685395"/>
                <a:gd name="connsiteX588" fmla="*/ 110498 w 574451"/>
                <a:gd name="connsiteY588" fmla="*/ 437596 h 685395"/>
                <a:gd name="connsiteX589" fmla="*/ 111805 w 574451"/>
                <a:gd name="connsiteY589" fmla="*/ 439176 h 685395"/>
                <a:gd name="connsiteX590" fmla="*/ 112783 w 574451"/>
                <a:gd name="connsiteY590" fmla="*/ 439826 h 685395"/>
                <a:gd name="connsiteX591" fmla="*/ 113729 w 574451"/>
                <a:gd name="connsiteY591" fmla="*/ 443925 h 685395"/>
                <a:gd name="connsiteX592" fmla="*/ 114645 w 574451"/>
                <a:gd name="connsiteY592" fmla="*/ 444144 h 685395"/>
                <a:gd name="connsiteX593" fmla="*/ 115951 w 574451"/>
                <a:gd name="connsiteY593" fmla="*/ 442095 h 685395"/>
                <a:gd name="connsiteX594" fmla="*/ 118322 w 574451"/>
                <a:gd name="connsiteY594" fmla="*/ 441007 h 685395"/>
                <a:gd name="connsiteX595" fmla="*/ 121646 w 574451"/>
                <a:gd name="connsiteY595" fmla="*/ 440295 h 685395"/>
                <a:gd name="connsiteX596" fmla="*/ 127154 w 574451"/>
                <a:gd name="connsiteY596" fmla="*/ 441383 h 685395"/>
                <a:gd name="connsiteX597" fmla="*/ 129650 w 574451"/>
                <a:gd name="connsiteY597" fmla="*/ 440577 h 685395"/>
                <a:gd name="connsiteX598" fmla="*/ 130870 w 574451"/>
                <a:gd name="connsiteY598" fmla="*/ 440694 h 685395"/>
                <a:gd name="connsiteX599" fmla="*/ 129697 w 574451"/>
                <a:gd name="connsiteY599" fmla="*/ 437009 h 685395"/>
                <a:gd name="connsiteX600" fmla="*/ 128969 w 574451"/>
                <a:gd name="connsiteY600" fmla="*/ 435937 h 685395"/>
                <a:gd name="connsiteX601" fmla="*/ 130104 w 574451"/>
                <a:gd name="connsiteY601" fmla="*/ 432636 h 685395"/>
                <a:gd name="connsiteX602" fmla="*/ 131285 w 574451"/>
                <a:gd name="connsiteY602" fmla="*/ 431345 h 685395"/>
                <a:gd name="connsiteX603" fmla="*/ 135087 w 574451"/>
                <a:gd name="connsiteY603" fmla="*/ 429022 h 685395"/>
                <a:gd name="connsiteX604" fmla="*/ 138717 w 574451"/>
                <a:gd name="connsiteY604" fmla="*/ 427981 h 685395"/>
                <a:gd name="connsiteX605" fmla="*/ 141088 w 574451"/>
                <a:gd name="connsiteY605" fmla="*/ 425775 h 685395"/>
                <a:gd name="connsiteX606" fmla="*/ 144272 w 574451"/>
                <a:gd name="connsiteY606" fmla="*/ 423733 h 685395"/>
                <a:gd name="connsiteX607" fmla="*/ 143771 w 574451"/>
                <a:gd name="connsiteY607" fmla="*/ 422106 h 685395"/>
                <a:gd name="connsiteX608" fmla="*/ 142887 w 574451"/>
                <a:gd name="connsiteY608" fmla="*/ 420212 h 685395"/>
                <a:gd name="connsiteX609" fmla="*/ 140822 w 574451"/>
                <a:gd name="connsiteY609" fmla="*/ 420095 h 685395"/>
                <a:gd name="connsiteX610" fmla="*/ 139985 w 574451"/>
                <a:gd name="connsiteY610" fmla="*/ 419062 h 685395"/>
                <a:gd name="connsiteX611" fmla="*/ 142598 w 574451"/>
                <a:gd name="connsiteY611" fmla="*/ 416606 h 685395"/>
                <a:gd name="connsiteX612" fmla="*/ 146181 w 574451"/>
                <a:gd name="connsiteY612" fmla="*/ 413868 h 685395"/>
                <a:gd name="connsiteX613" fmla="*/ 145555 w 574451"/>
                <a:gd name="connsiteY613" fmla="*/ 412788 h 685395"/>
                <a:gd name="connsiteX614" fmla="*/ 142864 w 574451"/>
                <a:gd name="connsiteY614" fmla="*/ 411568 h 685395"/>
                <a:gd name="connsiteX615" fmla="*/ 140822 w 574451"/>
                <a:gd name="connsiteY615" fmla="*/ 412483 h 685395"/>
                <a:gd name="connsiteX616" fmla="*/ 137786 w 574451"/>
                <a:gd name="connsiteY616" fmla="*/ 414603 h 685395"/>
                <a:gd name="connsiteX617" fmla="*/ 134250 w 574451"/>
                <a:gd name="connsiteY617" fmla="*/ 417951 h 685395"/>
                <a:gd name="connsiteX618" fmla="*/ 135400 w 574451"/>
                <a:gd name="connsiteY618" fmla="*/ 418929 h 685395"/>
                <a:gd name="connsiteX619" fmla="*/ 137168 w 574451"/>
                <a:gd name="connsiteY619" fmla="*/ 421738 h 685395"/>
                <a:gd name="connsiteX620" fmla="*/ 134704 w 574451"/>
                <a:gd name="connsiteY620" fmla="*/ 425462 h 685395"/>
                <a:gd name="connsiteX621" fmla="*/ 121623 w 574451"/>
                <a:gd name="connsiteY621" fmla="*/ 435312 h 685395"/>
                <a:gd name="connsiteX622" fmla="*/ 115388 w 574451"/>
                <a:gd name="connsiteY622" fmla="*/ 438183 h 685395"/>
                <a:gd name="connsiteX623" fmla="*/ 112509 w 574451"/>
                <a:gd name="connsiteY623" fmla="*/ 437737 h 685395"/>
                <a:gd name="connsiteX624" fmla="*/ 111820 w 574451"/>
                <a:gd name="connsiteY624" fmla="*/ 435054 h 685395"/>
                <a:gd name="connsiteX625" fmla="*/ 110498 w 574451"/>
                <a:gd name="connsiteY625" fmla="*/ 433074 h 685395"/>
                <a:gd name="connsiteX626" fmla="*/ 109074 w 574451"/>
                <a:gd name="connsiteY626" fmla="*/ 428967 h 685395"/>
                <a:gd name="connsiteX627" fmla="*/ 106649 w 574451"/>
                <a:gd name="connsiteY627" fmla="*/ 429076 h 685395"/>
                <a:gd name="connsiteX628" fmla="*/ 105272 w 574451"/>
                <a:gd name="connsiteY628" fmla="*/ 429984 h 685395"/>
                <a:gd name="connsiteX629" fmla="*/ 104678 w 574451"/>
                <a:gd name="connsiteY629" fmla="*/ 428638 h 685395"/>
                <a:gd name="connsiteX630" fmla="*/ 105718 w 574451"/>
                <a:gd name="connsiteY630" fmla="*/ 424241 h 685395"/>
                <a:gd name="connsiteX631" fmla="*/ 107768 w 574451"/>
                <a:gd name="connsiteY631" fmla="*/ 420760 h 685395"/>
                <a:gd name="connsiteX632" fmla="*/ 111202 w 574451"/>
                <a:gd name="connsiteY632" fmla="*/ 418124 h 685395"/>
                <a:gd name="connsiteX633" fmla="*/ 112853 w 574451"/>
                <a:gd name="connsiteY633" fmla="*/ 414932 h 685395"/>
                <a:gd name="connsiteX634" fmla="*/ 114402 w 574451"/>
                <a:gd name="connsiteY634" fmla="*/ 409854 h 685395"/>
                <a:gd name="connsiteX635" fmla="*/ 119370 w 574451"/>
                <a:gd name="connsiteY635" fmla="*/ 405004 h 685395"/>
                <a:gd name="connsiteX636" fmla="*/ 126599 w 574451"/>
                <a:gd name="connsiteY636" fmla="*/ 392940 h 685395"/>
                <a:gd name="connsiteX637" fmla="*/ 132490 w 574451"/>
                <a:gd name="connsiteY637" fmla="*/ 389067 h 685395"/>
                <a:gd name="connsiteX638" fmla="*/ 134649 w 574451"/>
                <a:gd name="connsiteY638" fmla="*/ 384819 h 685395"/>
                <a:gd name="connsiteX639" fmla="*/ 138123 w 574451"/>
                <a:gd name="connsiteY639" fmla="*/ 382942 h 685395"/>
                <a:gd name="connsiteX640" fmla="*/ 141088 w 574451"/>
                <a:gd name="connsiteY640" fmla="*/ 379617 h 685395"/>
                <a:gd name="connsiteX641" fmla="*/ 143411 w 574451"/>
                <a:gd name="connsiteY641" fmla="*/ 379288 h 685395"/>
                <a:gd name="connsiteX642" fmla="*/ 147636 w 574451"/>
                <a:gd name="connsiteY642" fmla="*/ 376284 h 685395"/>
                <a:gd name="connsiteX643" fmla="*/ 150030 w 574451"/>
                <a:gd name="connsiteY643" fmla="*/ 372701 h 685395"/>
                <a:gd name="connsiteX644" fmla="*/ 148465 w 574451"/>
                <a:gd name="connsiteY644" fmla="*/ 372482 h 685395"/>
                <a:gd name="connsiteX645" fmla="*/ 144749 w 574451"/>
                <a:gd name="connsiteY645" fmla="*/ 374805 h 685395"/>
                <a:gd name="connsiteX646" fmla="*/ 142645 w 574451"/>
                <a:gd name="connsiteY646" fmla="*/ 375744 h 685395"/>
                <a:gd name="connsiteX647" fmla="*/ 142793 w 574451"/>
                <a:gd name="connsiteY647" fmla="*/ 371903 h 685395"/>
                <a:gd name="connsiteX648" fmla="*/ 143810 w 574451"/>
                <a:gd name="connsiteY648" fmla="*/ 367952 h 685395"/>
                <a:gd name="connsiteX649" fmla="*/ 146869 w 574451"/>
                <a:gd name="connsiteY649" fmla="*/ 364330 h 685395"/>
                <a:gd name="connsiteX650" fmla="*/ 161585 w 574451"/>
                <a:gd name="connsiteY650" fmla="*/ 353760 h 685395"/>
                <a:gd name="connsiteX651" fmla="*/ 163056 w 574451"/>
                <a:gd name="connsiteY651" fmla="*/ 355513 h 685395"/>
                <a:gd name="connsiteX652" fmla="*/ 164816 w 574451"/>
                <a:gd name="connsiteY652" fmla="*/ 358611 h 685395"/>
                <a:gd name="connsiteX653" fmla="*/ 169244 w 574451"/>
                <a:gd name="connsiteY653" fmla="*/ 357914 h 685395"/>
                <a:gd name="connsiteX654" fmla="*/ 174298 w 574451"/>
                <a:gd name="connsiteY654" fmla="*/ 351914 h 685395"/>
                <a:gd name="connsiteX655" fmla="*/ 178187 w 574451"/>
                <a:gd name="connsiteY655" fmla="*/ 345366 h 685395"/>
                <a:gd name="connsiteX656" fmla="*/ 176082 w 574451"/>
                <a:gd name="connsiteY656" fmla="*/ 346508 h 685395"/>
                <a:gd name="connsiteX657" fmla="*/ 173790 w 574451"/>
                <a:gd name="connsiteY657" fmla="*/ 349191 h 685395"/>
                <a:gd name="connsiteX658" fmla="*/ 169323 w 574451"/>
                <a:gd name="connsiteY658" fmla="*/ 352907 h 685395"/>
                <a:gd name="connsiteX659" fmla="*/ 167257 w 574451"/>
                <a:gd name="connsiteY659" fmla="*/ 353494 h 685395"/>
                <a:gd name="connsiteX660" fmla="*/ 166076 w 574451"/>
                <a:gd name="connsiteY660" fmla="*/ 353009 h 685395"/>
                <a:gd name="connsiteX661" fmla="*/ 165419 w 574451"/>
                <a:gd name="connsiteY661" fmla="*/ 350529 h 685395"/>
                <a:gd name="connsiteX662" fmla="*/ 163870 w 574451"/>
                <a:gd name="connsiteY662" fmla="*/ 349723 h 685395"/>
                <a:gd name="connsiteX663" fmla="*/ 162469 w 574451"/>
                <a:gd name="connsiteY663" fmla="*/ 350279 h 685395"/>
                <a:gd name="connsiteX664" fmla="*/ 161022 w 574451"/>
                <a:gd name="connsiteY664" fmla="*/ 348511 h 685395"/>
                <a:gd name="connsiteX665" fmla="*/ 160764 w 574451"/>
                <a:gd name="connsiteY665" fmla="*/ 344137 h 685395"/>
                <a:gd name="connsiteX666" fmla="*/ 162610 w 574451"/>
                <a:gd name="connsiteY666" fmla="*/ 337605 h 685395"/>
                <a:gd name="connsiteX667" fmla="*/ 164073 w 574451"/>
                <a:gd name="connsiteY667" fmla="*/ 333271 h 685395"/>
                <a:gd name="connsiteX668" fmla="*/ 165653 w 574451"/>
                <a:gd name="connsiteY668" fmla="*/ 329977 h 685395"/>
                <a:gd name="connsiteX669" fmla="*/ 171865 w 574451"/>
                <a:gd name="connsiteY669" fmla="*/ 320589 h 685395"/>
                <a:gd name="connsiteX670" fmla="*/ 173203 w 574451"/>
                <a:gd name="connsiteY670" fmla="*/ 315441 h 685395"/>
                <a:gd name="connsiteX671" fmla="*/ 176012 w 574451"/>
                <a:gd name="connsiteY671" fmla="*/ 312718 h 685395"/>
                <a:gd name="connsiteX672" fmla="*/ 179657 w 574451"/>
                <a:gd name="connsiteY672" fmla="*/ 313321 h 685395"/>
                <a:gd name="connsiteX673" fmla="*/ 180760 w 574451"/>
                <a:gd name="connsiteY673" fmla="*/ 312531 h 685395"/>
                <a:gd name="connsiteX674" fmla="*/ 179509 w 574451"/>
                <a:gd name="connsiteY674" fmla="*/ 309135 h 685395"/>
                <a:gd name="connsiteX675" fmla="*/ 175534 w 574451"/>
                <a:gd name="connsiteY675" fmla="*/ 306444 h 685395"/>
                <a:gd name="connsiteX676" fmla="*/ 175292 w 574451"/>
                <a:gd name="connsiteY676" fmla="*/ 304746 h 685395"/>
                <a:gd name="connsiteX677" fmla="*/ 188537 w 574451"/>
                <a:gd name="connsiteY677" fmla="*/ 300279 h 685395"/>
                <a:gd name="connsiteX678" fmla="*/ 194843 w 574451"/>
                <a:gd name="connsiteY678" fmla="*/ 300428 h 685395"/>
                <a:gd name="connsiteX679" fmla="*/ 196713 w 574451"/>
                <a:gd name="connsiteY679" fmla="*/ 298198 h 685395"/>
                <a:gd name="connsiteX680" fmla="*/ 200139 w 574451"/>
                <a:gd name="connsiteY680" fmla="*/ 296759 h 685395"/>
                <a:gd name="connsiteX681" fmla="*/ 202736 w 574451"/>
                <a:gd name="connsiteY681" fmla="*/ 294020 h 685395"/>
                <a:gd name="connsiteX682" fmla="*/ 201399 w 574451"/>
                <a:gd name="connsiteY682" fmla="*/ 292808 h 685395"/>
                <a:gd name="connsiteX683" fmla="*/ 194991 w 574451"/>
                <a:gd name="connsiteY683" fmla="*/ 295327 h 685395"/>
                <a:gd name="connsiteX684" fmla="*/ 190986 w 574451"/>
                <a:gd name="connsiteY684" fmla="*/ 296508 h 685395"/>
                <a:gd name="connsiteX685" fmla="*/ 189178 w 574451"/>
                <a:gd name="connsiteY685" fmla="*/ 296469 h 685395"/>
                <a:gd name="connsiteX686" fmla="*/ 187762 w 574451"/>
                <a:gd name="connsiteY686" fmla="*/ 297330 h 685395"/>
                <a:gd name="connsiteX687" fmla="*/ 182646 w 574451"/>
                <a:gd name="connsiteY687" fmla="*/ 297658 h 685395"/>
                <a:gd name="connsiteX688" fmla="*/ 181527 w 574451"/>
                <a:gd name="connsiteY688" fmla="*/ 286729 h 685395"/>
                <a:gd name="connsiteX689" fmla="*/ 182333 w 574451"/>
                <a:gd name="connsiteY689" fmla="*/ 280760 h 685395"/>
                <a:gd name="connsiteX690" fmla="*/ 184242 w 574451"/>
                <a:gd name="connsiteY690" fmla="*/ 280885 h 685395"/>
                <a:gd name="connsiteX691" fmla="*/ 184680 w 574451"/>
                <a:gd name="connsiteY691" fmla="*/ 275166 h 685395"/>
                <a:gd name="connsiteX692" fmla="*/ 186886 w 574451"/>
                <a:gd name="connsiteY692" fmla="*/ 271778 h 685395"/>
                <a:gd name="connsiteX693" fmla="*/ 189930 w 574451"/>
                <a:gd name="connsiteY693" fmla="*/ 271020 h 685395"/>
                <a:gd name="connsiteX694" fmla="*/ 191463 w 574451"/>
                <a:gd name="connsiteY694" fmla="*/ 269572 h 685395"/>
                <a:gd name="connsiteX695" fmla="*/ 193677 w 574451"/>
                <a:gd name="connsiteY695" fmla="*/ 266615 h 685395"/>
                <a:gd name="connsiteX696" fmla="*/ 197338 w 574451"/>
                <a:gd name="connsiteY696" fmla="*/ 267296 h 685395"/>
                <a:gd name="connsiteX697" fmla="*/ 201101 w 574451"/>
                <a:gd name="connsiteY697" fmla="*/ 266638 h 685395"/>
                <a:gd name="connsiteX698" fmla="*/ 200162 w 574451"/>
                <a:gd name="connsiteY698" fmla="*/ 265238 h 685395"/>
                <a:gd name="connsiteX699" fmla="*/ 195492 w 574451"/>
                <a:gd name="connsiteY699" fmla="*/ 263439 h 685395"/>
                <a:gd name="connsiteX700" fmla="*/ 194342 w 574451"/>
                <a:gd name="connsiteY700" fmla="*/ 260341 h 685395"/>
                <a:gd name="connsiteX701" fmla="*/ 195985 w 574451"/>
                <a:gd name="connsiteY701" fmla="*/ 258604 h 685395"/>
                <a:gd name="connsiteX702" fmla="*/ 197776 w 574451"/>
                <a:gd name="connsiteY702" fmla="*/ 257329 h 685395"/>
                <a:gd name="connsiteX703" fmla="*/ 199356 w 574451"/>
                <a:gd name="connsiteY703" fmla="*/ 257102 h 685395"/>
                <a:gd name="connsiteX704" fmla="*/ 202478 w 574451"/>
                <a:gd name="connsiteY704" fmla="*/ 251023 h 685395"/>
                <a:gd name="connsiteX705" fmla="*/ 204379 w 574451"/>
                <a:gd name="connsiteY705" fmla="*/ 248418 h 685395"/>
                <a:gd name="connsiteX706" fmla="*/ 206499 w 574451"/>
                <a:gd name="connsiteY706" fmla="*/ 248871 h 685395"/>
                <a:gd name="connsiteX707" fmla="*/ 209457 w 574451"/>
                <a:gd name="connsiteY707" fmla="*/ 246180 h 685395"/>
                <a:gd name="connsiteX708" fmla="*/ 212367 w 574451"/>
                <a:gd name="connsiteY708" fmla="*/ 247095 h 685395"/>
                <a:gd name="connsiteX709" fmla="*/ 215176 w 574451"/>
                <a:gd name="connsiteY709" fmla="*/ 245335 h 685395"/>
                <a:gd name="connsiteX710" fmla="*/ 219017 w 574451"/>
                <a:gd name="connsiteY710" fmla="*/ 244169 h 685395"/>
                <a:gd name="connsiteX711" fmla="*/ 233076 w 574451"/>
                <a:gd name="connsiteY711" fmla="*/ 243723 h 685395"/>
                <a:gd name="connsiteX712" fmla="*/ 233490 w 574451"/>
                <a:gd name="connsiteY712" fmla="*/ 241212 h 685395"/>
                <a:gd name="connsiteX713" fmla="*/ 230533 w 574451"/>
                <a:gd name="connsiteY713" fmla="*/ 240633 h 685395"/>
                <a:gd name="connsiteX714" fmla="*/ 220089 w 574451"/>
                <a:gd name="connsiteY714" fmla="*/ 239984 h 685395"/>
                <a:gd name="connsiteX715" fmla="*/ 214753 w 574451"/>
                <a:gd name="connsiteY715" fmla="*/ 240039 h 685395"/>
                <a:gd name="connsiteX716" fmla="*/ 212508 w 574451"/>
                <a:gd name="connsiteY716" fmla="*/ 240688 h 685395"/>
                <a:gd name="connsiteX717" fmla="*/ 211687 w 574451"/>
                <a:gd name="connsiteY717" fmla="*/ 239812 h 685395"/>
                <a:gd name="connsiteX718" fmla="*/ 211835 w 574451"/>
                <a:gd name="connsiteY718" fmla="*/ 238310 h 685395"/>
                <a:gd name="connsiteX719" fmla="*/ 213775 w 574451"/>
                <a:gd name="connsiteY719" fmla="*/ 235924 h 685395"/>
                <a:gd name="connsiteX720" fmla="*/ 214691 w 574451"/>
                <a:gd name="connsiteY720" fmla="*/ 233287 h 685395"/>
                <a:gd name="connsiteX721" fmla="*/ 218571 w 574451"/>
                <a:gd name="connsiteY721" fmla="*/ 226825 h 685395"/>
                <a:gd name="connsiteX722" fmla="*/ 223117 w 574451"/>
                <a:gd name="connsiteY722" fmla="*/ 222506 h 685395"/>
                <a:gd name="connsiteX723" fmla="*/ 226598 w 574451"/>
                <a:gd name="connsiteY723" fmla="*/ 223609 h 685395"/>
                <a:gd name="connsiteX724" fmla="*/ 230298 w 574451"/>
                <a:gd name="connsiteY724" fmla="*/ 227732 h 685395"/>
                <a:gd name="connsiteX725" fmla="*/ 232935 w 574451"/>
                <a:gd name="connsiteY725" fmla="*/ 228249 h 685395"/>
                <a:gd name="connsiteX726" fmla="*/ 234163 w 574451"/>
                <a:gd name="connsiteY726" fmla="*/ 229579 h 685395"/>
                <a:gd name="connsiteX727" fmla="*/ 236088 w 574451"/>
                <a:gd name="connsiteY727" fmla="*/ 235243 h 685395"/>
                <a:gd name="connsiteX728" fmla="*/ 237003 w 574451"/>
                <a:gd name="connsiteY728" fmla="*/ 235423 h 685395"/>
                <a:gd name="connsiteX729" fmla="*/ 236588 w 574451"/>
                <a:gd name="connsiteY729" fmla="*/ 229986 h 685395"/>
                <a:gd name="connsiteX730" fmla="*/ 239131 w 574451"/>
                <a:gd name="connsiteY730" fmla="*/ 225542 h 685395"/>
                <a:gd name="connsiteX731" fmla="*/ 238474 w 574451"/>
                <a:gd name="connsiteY731" fmla="*/ 224314 h 685395"/>
                <a:gd name="connsiteX732" fmla="*/ 234656 w 574451"/>
                <a:gd name="connsiteY732" fmla="*/ 225925 h 685395"/>
                <a:gd name="connsiteX733" fmla="*/ 231730 w 574451"/>
                <a:gd name="connsiteY733" fmla="*/ 224251 h 685395"/>
                <a:gd name="connsiteX734" fmla="*/ 229422 w 574451"/>
                <a:gd name="connsiteY734" fmla="*/ 220903 h 685395"/>
                <a:gd name="connsiteX735" fmla="*/ 228765 w 574451"/>
                <a:gd name="connsiteY735" fmla="*/ 217836 h 685395"/>
                <a:gd name="connsiteX736" fmla="*/ 230205 w 574451"/>
                <a:gd name="connsiteY736" fmla="*/ 214800 h 685395"/>
                <a:gd name="connsiteX737" fmla="*/ 231558 w 574451"/>
                <a:gd name="connsiteY737" fmla="*/ 213267 h 685395"/>
                <a:gd name="connsiteX738" fmla="*/ 230643 w 574451"/>
                <a:gd name="connsiteY738" fmla="*/ 211475 h 685395"/>
                <a:gd name="connsiteX739" fmla="*/ 224869 w 574451"/>
                <a:gd name="connsiteY739" fmla="*/ 216256 h 685395"/>
                <a:gd name="connsiteX740" fmla="*/ 220785 w 574451"/>
                <a:gd name="connsiteY740" fmla="*/ 217374 h 685395"/>
                <a:gd name="connsiteX741" fmla="*/ 219173 w 574451"/>
                <a:gd name="connsiteY741" fmla="*/ 216709 h 685395"/>
                <a:gd name="connsiteX742" fmla="*/ 220042 w 574451"/>
                <a:gd name="connsiteY742" fmla="*/ 212375 h 685395"/>
                <a:gd name="connsiteX743" fmla="*/ 219557 w 574451"/>
                <a:gd name="connsiteY743" fmla="*/ 208925 h 685395"/>
                <a:gd name="connsiteX744" fmla="*/ 225033 w 574451"/>
                <a:gd name="connsiteY744" fmla="*/ 200397 h 685395"/>
                <a:gd name="connsiteX745" fmla="*/ 226919 w 574451"/>
                <a:gd name="connsiteY745" fmla="*/ 199412 h 685395"/>
                <a:gd name="connsiteX746" fmla="*/ 229993 w 574451"/>
                <a:gd name="connsiteY746" fmla="*/ 200100 h 685395"/>
                <a:gd name="connsiteX747" fmla="*/ 232771 w 574451"/>
                <a:gd name="connsiteY747" fmla="*/ 202510 h 685395"/>
                <a:gd name="connsiteX748" fmla="*/ 235094 w 574451"/>
                <a:gd name="connsiteY748" fmla="*/ 202126 h 685395"/>
                <a:gd name="connsiteX749" fmla="*/ 237613 w 574451"/>
                <a:gd name="connsiteY749" fmla="*/ 200835 h 685395"/>
                <a:gd name="connsiteX750" fmla="*/ 237269 w 574451"/>
                <a:gd name="connsiteY750" fmla="*/ 198520 h 685395"/>
                <a:gd name="connsiteX751" fmla="*/ 231808 w 574451"/>
                <a:gd name="connsiteY751" fmla="*/ 197597 h 685395"/>
                <a:gd name="connsiteX752" fmla="*/ 230400 w 574451"/>
                <a:gd name="connsiteY752" fmla="*/ 195672 h 685395"/>
                <a:gd name="connsiteX753" fmla="*/ 230909 w 574451"/>
                <a:gd name="connsiteY753" fmla="*/ 193771 h 685395"/>
                <a:gd name="connsiteX754" fmla="*/ 234656 w 574451"/>
                <a:gd name="connsiteY754" fmla="*/ 191768 h 685395"/>
                <a:gd name="connsiteX755" fmla="*/ 238388 w 574451"/>
                <a:gd name="connsiteY755" fmla="*/ 188146 h 685395"/>
                <a:gd name="connsiteX756" fmla="*/ 242659 w 574451"/>
                <a:gd name="connsiteY756" fmla="*/ 187090 h 685395"/>
                <a:gd name="connsiteX757" fmla="*/ 246094 w 574451"/>
                <a:gd name="connsiteY757" fmla="*/ 184344 h 685395"/>
                <a:gd name="connsiteX758" fmla="*/ 246759 w 574451"/>
                <a:gd name="connsiteY758" fmla="*/ 184970 h 685395"/>
                <a:gd name="connsiteX759" fmla="*/ 247338 w 574451"/>
                <a:gd name="connsiteY759" fmla="*/ 186049 h 685395"/>
                <a:gd name="connsiteX760" fmla="*/ 248574 w 574451"/>
                <a:gd name="connsiteY760" fmla="*/ 196204 h 685395"/>
                <a:gd name="connsiteX761" fmla="*/ 251648 w 574451"/>
                <a:gd name="connsiteY761" fmla="*/ 204434 h 685395"/>
                <a:gd name="connsiteX762" fmla="*/ 252783 w 574451"/>
                <a:gd name="connsiteY762" fmla="*/ 204732 h 685395"/>
                <a:gd name="connsiteX763" fmla="*/ 251602 w 574451"/>
                <a:gd name="connsiteY763" fmla="*/ 197737 h 685395"/>
                <a:gd name="connsiteX764" fmla="*/ 252705 w 574451"/>
                <a:gd name="connsiteY764" fmla="*/ 195719 h 685395"/>
                <a:gd name="connsiteX765" fmla="*/ 254097 w 574451"/>
                <a:gd name="connsiteY765" fmla="*/ 194186 h 685395"/>
                <a:gd name="connsiteX766" fmla="*/ 254535 w 574451"/>
                <a:gd name="connsiteY766" fmla="*/ 192433 h 685395"/>
                <a:gd name="connsiteX767" fmla="*/ 252939 w 574451"/>
                <a:gd name="connsiteY767" fmla="*/ 191839 h 685395"/>
                <a:gd name="connsiteX768" fmla="*/ 251633 w 574451"/>
                <a:gd name="connsiteY768" fmla="*/ 189319 h 685395"/>
                <a:gd name="connsiteX769" fmla="*/ 249771 w 574451"/>
                <a:gd name="connsiteY769" fmla="*/ 181238 h 685395"/>
                <a:gd name="connsiteX770" fmla="*/ 250412 w 574451"/>
                <a:gd name="connsiteY770" fmla="*/ 179125 h 685395"/>
                <a:gd name="connsiteX771" fmla="*/ 254457 w 574451"/>
                <a:gd name="connsiteY771" fmla="*/ 174791 h 685395"/>
                <a:gd name="connsiteX772" fmla="*/ 259527 w 574451"/>
                <a:gd name="connsiteY772" fmla="*/ 173798 h 685395"/>
                <a:gd name="connsiteX773" fmla="*/ 264925 w 574451"/>
                <a:gd name="connsiteY773" fmla="*/ 176833 h 685395"/>
                <a:gd name="connsiteX774" fmla="*/ 266826 w 574451"/>
                <a:gd name="connsiteY774" fmla="*/ 176864 h 685395"/>
                <a:gd name="connsiteX775" fmla="*/ 269956 w 574451"/>
                <a:gd name="connsiteY775" fmla="*/ 176051 h 685395"/>
                <a:gd name="connsiteX776" fmla="*/ 275267 w 574451"/>
                <a:gd name="connsiteY776" fmla="*/ 173547 h 685395"/>
                <a:gd name="connsiteX777" fmla="*/ 278397 w 574451"/>
                <a:gd name="connsiteY777" fmla="*/ 172593 h 685395"/>
                <a:gd name="connsiteX778" fmla="*/ 280024 w 574451"/>
                <a:gd name="connsiteY778" fmla="*/ 172593 h 685395"/>
                <a:gd name="connsiteX779" fmla="*/ 280423 w 574451"/>
                <a:gd name="connsiteY779" fmla="*/ 171325 h 685395"/>
                <a:gd name="connsiteX780" fmla="*/ 278913 w 574451"/>
                <a:gd name="connsiteY780" fmla="*/ 170512 h 685395"/>
                <a:gd name="connsiteX781" fmla="*/ 278428 w 574451"/>
                <a:gd name="connsiteY781" fmla="*/ 169722 h 685395"/>
                <a:gd name="connsiteX782" fmla="*/ 277247 w 574451"/>
                <a:gd name="connsiteY782" fmla="*/ 169268 h 685395"/>
                <a:gd name="connsiteX783" fmla="*/ 272333 w 574451"/>
                <a:gd name="connsiteY783" fmla="*/ 170621 h 685395"/>
                <a:gd name="connsiteX784" fmla="*/ 258776 w 574451"/>
                <a:gd name="connsiteY784" fmla="*/ 170191 h 685395"/>
                <a:gd name="connsiteX785" fmla="*/ 257469 w 574451"/>
                <a:gd name="connsiteY785" fmla="*/ 168744 h 685395"/>
                <a:gd name="connsiteX786" fmla="*/ 257227 w 574451"/>
                <a:gd name="connsiteY786" fmla="*/ 166232 h 685395"/>
                <a:gd name="connsiteX787" fmla="*/ 258666 w 574451"/>
                <a:gd name="connsiteY787" fmla="*/ 162634 h 685395"/>
                <a:gd name="connsiteX788" fmla="*/ 260246 w 574451"/>
                <a:gd name="connsiteY788" fmla="*/ 160639 h 685395"/>
                <a:gd name="connsiteX789" fmla="*/ 265363 w 574451"/>
                <a:gd name="connsiteY789" fmla="*/ 157048 h 685395"/>
                <a:gd name="connsiteX790" fmla="*/ 270769 w 574451"/>
                <a:gd name="connsiteY790" fmla="*/ 156563 h 685395"/>
                <a:gd name="connsiteX791" fmla="*/ 276472 w 574451"/>
                <a:gd name="connsiteY791" fmla="*/ 150155 h 685395"/>
                <a:gd name="connsiteX792" fmla="*/ 278647 w 574451"/>
                <a:gd name="connsiteY792" fmla="*/ 145336 h 685395"/>
                <a:gd name="connsiteX793" fmla="*/ 279883 w 574451"/>
                <a:gd name="connsiteY793" fmla="*/ 137865 h 685395"/>
                <a:gd name="connsiteX794" fmla="*/ 283357 w 574451"/>
                <a:gd name="connsiteY794" fmla="*/ 131794 h 685395"/>
                <a:gd name="connsiteX795" fmla="*/ 292072 w 574451"/>
                <a:gd name="connsiteY795" fmla="*/ 128328 h 685395"/>
                <a:gd name="connsiteX796" fmla="*/ 292424 w 574451"/>
                <a:gd name="connsiteY796" fmla="*/ 126794 h 685395"/>
                <a:gd name="connsiteX797" fmla="*/ 291501 w 574451"/>
                <a:gd name="connsiteY797" fmla="*/ 123610 h 685395"/>
                <a:gd name="connsiteX798" fmla="*/ 291579 w 574451"/>
                <a:gd name="connsiteY798" fmla="*/ 117868 h 685395"/>
                <a:gd name="connsiteX799" fmla="*/ 293965 w 574451"/>
                <a:gd name="connsiteY799" fmla="*/ 111148 h 685395"/>
                <a:gd name="connsiteX800" fmla="*/ 295554 w 574451"/>
                <a:gd name="connsiteY800" fmla="*/ 108808 h 685395"/>
                <a:gd name="connsiteX801" fmla="*/ 296289 w 574451"/>
                <a:gd name="connsiteY801" fmla="*/ 108527 h 685395"/>
                <a:gd name="connsiteX802" fmla="*/ 298166 w 574451"/>
                <a:gd name="connsiteY802" fmla="*/ 110733 h 685395"/>
                <a:gd name="connsiteX803" fmla="*/ 300451 w 574451"/>
                <a:gd name="connsiteY803" fmla="*/ 115411 h 685395"/>
                <a:gd name="connsiteX804" fmla="*/ 304026 w 574451"/>
                <a:gd name="connsiteY804" fmla="*/ 118087 h 685395"/>
                <a:gd name="connsiteX805" fmla="*/ 308713 w 574451"/>
                <a:gd name="connsiteY805" fmla="*/ 118549 h 685395"/>
                <a:gd name="connsiteX806" fmla="*/ 309964 w 574451"/>
                <a:gd name="connsiteY806" fmla="*/ 117234 h 685395"/>
                <a:gd name="connsiteX807" fmla="*/ 306327 w 574451"/>
                <a:gd name="connsiteY807" fmla="*/ 114574 h 685395"/>
                <a:gd name="connsiteX808" fmla="*/ 303565 w 574451"/>
                <a:gd name="connsiteY808" fmla="*/ 111085 h 685395"/>
                <a:gd name="connsiteX809" fmla="*/ 303346 w 574451"/>
                <a:gd name="connsiteY809" fmla="*/ 107572 h 685395"/>
                <a:gd name="connsiteX810" fmla="*/ 304652 w 574451"/>
                <a:gd name="connsiteY810" fmla="*/ 105710 h 685395"/>
                <a:gd name="connsiteX811" fmla="*/ 306687 w 574451"/>
                <a:gd name="connsiteY811" fmla="*/ 105914 h 685395"/>
                <a:gd name="connsiteX812" fmla="*/ 309237 w 574451"/>
                <a:gd name="connsiteY812" fmla="*/ 105523 h 685395"/>
                <a:gd name="connsiteX813" fmla="*/ 311615 w 574451"/>
                <a:gd name="connsiteY813" fmla="*/ 103152 h 685395"/>
                <a:gd name="connsiteX814" fmla="*/ 311959 w 574451"/>
                <a:gd name="connsiteY814" fmla="*/ 101486 h 685395"/>
                <a:gd name="connsiteX815" fmla="*/ 312061 w 574451"/>
                <a:gd name="connsiteY815" fmla="*/ 99217 h 685395"/>
                <a:gd name="connsiteX816" fmla="*/ 312656 w 574451"/>
                <a:gd name="connsiteY816" fmla="*/ 96909 h 685395"/>
                <a:gd name="connsiteX817" fmla="*/ 316145 w 574451"/>
                <a:gd name="connsiteY817" fmla="*/ 91378 h 685395"/>
                <a:gd name="connsiteX818" fmla="*/ 326894 w 574451"/>
                <a:gd name="connsiteY818" fmla="*/ 87771 h 685395"/>
                <a:gd name="connsiteX819" fmla="*/ 327677 w 574451"/>
                <a:gd name="connsiteY819" fmla="*/ 89242 h 685395"/>
                <a:gd name="connsiteX820" fmla="*/ 327098 w 574451"/>
                <a:gd name="connsiteY820" fmla="*/ 99905 h 685395"/>
                <a:gd name="connsiteX821" fmla="*/ 325862 w 574451"/>
                <a:gd name="connsiteY821" fmla="*/ 106759 h 685395"/>
                <a:gd name="connsiteX822" fmla="*/ 325901 w 574451"/>
                <a:gd name="connsiteY822" fmla="*/ 111750 h 685395"/>
                <a:gd name="connsiteX823" fmla="*/ 327998 w 574451"/>
                <a:gd name="connsiteY823" fmla="*/ 106759 h 685395"/>
                <a:gd name="connsiteX824" fmla="*/ 330798 w 574451"/>
                <a:gd name="connsiteY824" fmla="*/ 93013 h 685395"/>
                <a:gd name="connsiteX825" fmla="*/ 332911 w 574451"/>
                <a:gd name="connsiteY825" fmla="*/ 86504 h 685395"/>
                <a:gd name="connsiteX826" fmla="*/ 335289 w 574451"/>
                <a:gd name="connsiteY826" fmla="*/ 82756 h 685395"/>
                <a:gd name="connsiteX827" fmla="*/ 336987 w 574451"/>
                <a:gd name="connsiteY827" fmla="*/ 81911 h 685395"/>
                <a:gd name="connsiteX828" fmla="*/ 338668 w 574451"/>
                <a:gd name="connsiteY828" fmla="*/ 79963 h 685395"/>
                <a:gd name="connsiteX829" fmla="*/ 340890 w 574451"/>
                <a:gd name="connsiteY829" fmla="*/ 78806 h 685395"/>
                <a:gd name="connsiteX830" fmla="*/ 341571 w 574451"/>
                <a:gd name="connsiteY830" fmla="*/ 80300 h 685395"/>
                <a:gd name="connsiteX831" fmla="*/ 342275 w 574451"/>
                <a:gd name="connsiteY831" fmla="*/ 83766 h 685395"/>
                <a:gd name="connsiteX832" fmla="*/ 341078 w 574451"/>
                <a:gd name="connsiteY832" fmla="*/ 95861 h 685395"/>
                <a:gd name="connsiteX833" fmla="*/ 341195 w 574451"/>
                <a:gd name="connsiteY833" fmla="*/ 99663 h 685395"/>
                <a:gd name="connsiteX834" fmla="*/ 339858 w 574451"/>
                <a:gd name="connsiteY834" fmla="*/ 104740 h 685395"/>
                <a:gd name="connsiteX835" fmla="*/ 334733 w 574451"/>
                <a:gd name="connsiteY835" fmla="*/ 115998 h 685395"/>
                <a:gd name="connsiteX836" fmla="*/ 334968 w 574451"/>
                <a:gd name="connsiteY836" fmla="*/ 117430 h 685395"/>
                <a:gd name="connsiteX837" fmla="*/ 336126 w 574451"/>
                <a:gd name="connsiteY837" fmla="*/ 116898 h 685395"/>
                <a:gd name="connsiteX838" fmla="*/ 338105 w 574451"/>
                <a:gd name="connsiteY838" fmla="*/ 115052 h 685395"/>
                <a:gd name="connsiteX839" fmla="*/ 344458 w 574451"/>
                <a:gd name="connsiteY839" fmla="*/ 104349 h 685395"/>
                <a:gd name="connsiteX840" fmla="*/ 350005 w 574451"/>
                <a:gd name="connsiteY840" fmla="*/ 105702 h 685395"/>
                <a:gd name="connsiteX841" fmla="*/ 350075 w 574451"/>
                <a:gd name="connsiteY841" fmla="*/ 104826 h 685395"/>
                <a:gd name="connsiteX842" fmla="*/ 348292 w 574451"/>
                <a:gd name="connsiteY842" fmla="*/ 101673 h 685395"/>
                <a:gd name="connsiteX843" fmla="*/ 346124 w 574451"/>
                <a:gd name="connsiteY843" fmla="*/ 98646 h 685395"/>
                <a:gd name="connsiteX844" fmla="*/ 345467 w 574451"/>
                <a:gd name="connsiteY844" fmla="*/ 94891 h 685395"/>
                <a:gd name="connsiteX845" fmla="*/ 345756 w 574451"/>
                <a:gd name="connsiteY845" fmla="*/ 84814 h 685395"/>
                <a:gd name="connsiteX846" fmla="*/ 347431 w 574451"/>
                <a:gd name="connsiteY846" fmla="*/ 80800 h 685395"/>
                <a:gd name="connsiteX847" fmla="*/ 352219 w 574451"/>
                <a:gd name="connsiteY847" fmla="*/ 81223 h 685395"/>
                <a:gd name="connsiteX848" fmla="*/ 355090 w 574451"/>
                <a:gd name="connsiteY848" fmla="*/ 80667 h 685395"/>
                <a:gd name="connsiteX849" fmla="*/ 356428 w 574451"/>
                <a:gd name="connsiteY849" fmla="*/ 82490 h 685395"/>
                <a:gd name="connsiteX850" fmla="*/ 359299 w 574451"/>
                <a:gd name="connsiteY850" fmla="*/ 82357 h 685395"/>
                <a:gd name="connsiteX851" fmla="*/ 361286 w 574451"/>
                <a:gd name="connsiteY851" fmla="*/ 75082 h 685395"/>
                <a:gd name="connsiteX852" fmla="*/ 365221 w 574451"/>
                <a:gd name="connsiteY852" fmla="*/ 74440 h 685395"/>
                <a:gd name="connsiteX853" fmla="*/ 368679 w 574451"/>
                <a:gd name="connsiteY853" fmla="*/ 79259 h 685395"/>
                <a:gd name="connsiteX854" fmla="*/ 372833 w 574451"/>
                <a:gd name="connsiteY854" fmla="*/ 82490 h 685395"/>
                <a:gd name="connsiteX855" fmla="*/ 376174 w 574451"/>
                <a:gd name="connsiteY855" fmla="*/ 87122 h 685395"/>
                <a:gd name="connsiteX856" fmla="*/ 377121 w 574451"/>
                <a:gd name="connsiteY856" fmla="*/ 85854 h 685395"/>
                <a:gd name="connsiteX857" fmla="*/ 375321 w 574451"/>
                <a:gd name="connsiteY857" fmla="*/ 75011 h 685395"/>
                <a:gd name="connsiteX858" fmla="*/ 373350 w 574451"/>
                <a:gd name="connsiteY858" fmla="*/ 71037 h 685395"/>
                <a:gd name="connsiteX859" fmla="*/ 369071 w 574451"/>
                <a:gd name="connsiteY859" fmla="*/ 68964 h 685395"/>
                <a:gd name="connsiteX860" fmla="*/ 364510 w 574451"/>
                <a:gd name="connsiteY860" fmla="*/ 64043 h 685395"/>
                <a:gd name="connsiteX861" fmla="*/ 363328 w 574451"/>
                <a:gd name="connsiteY861" fmla="*/ 61852 h 685395"/>
                <a:gd name="connsiteX862" fmla="*/ 363532 w 574451"/>
                <a:gd name="connsiteY862" fmla="*/ 60225 h 685395"/>
                <a:gd name="connsiteX863" fmla="*/ 367553 w 574451"/>
                <a:gd name="connsiteY863" fmla="*/ 58652 h 685395"/>
                <a:gd name="connsiteX864" fmla="*/ 372857 w 574451"/>
                <a:gd name="connsiteY864" fmla="*/ 60460 h 685395"/>
                <a:gd name="connsiteX865" fmla="*/ 377582 w 574451"/>
                <a:gd name="connsiteY865" fmla="*/ 56337 h 685395"/>
                <a:gd name="connsiteX866" fmla="*/ 378873 w 574451"/>
                <a:gd name="connsiteY866" fmla="*/ 57471 h 685395"/>
                <a:gd name="connsiteX867" fmla="*/ 382496 w 574451"/>
                <a:gd name="connsiteY867" fmla="*/ 55312 h 685395"/>
                <a:gd name="connsiteX868" fmla="*/ 384749 w 574451"/>
                <a:gd name="connsiteY868" fmla="*/ 58222 h 685395"/>
                <a:gd name="connsiteX869" fmla="*/ 386133 w 574451"/>
                <a:gd name="connsiteY869" fmla="*/ 57361 h 685395"/>
                <a:gd name="connsiteX870" fmla="*/ 386931 w 574451"/>
                <a:gd name="connsiteY870" fmla="*/ 53458 h 685395"/>
                <a:gd name="connsiteX871" fmla="*/ 392713 w 574451"/>
                <a:gd name="connsiteY871" fmla="*/ 51032 h 685395"/>
                <a:gd name="connsiteX872" fmla="*/ 396382 w 574451"/>
                <a:gd name="connsiteY872" fmla="*/ 53278 h 685395"/>
                <a:gd name="connsiteX873" fmla="*/ 398346 w 574451"/>
                <a:gd name="connsiteY873" fmla="*/ 55586 h 685395"/>
                <a:gd name="connsiteX874" fmla="*/ 399261 w 574451"/>
                <a:gd name="connsiteY874" fmla="*/ 60021 h 685395"/>
                <a:gd name="connsiteX875" fmla="*/ 400661 w 574451"/>
                <a:gd name="connsiteY875" fmla="*/ 68745 h 685395"/>
                <a:gd name="connsiteX876" fmla="*/ 403525 w 574451"/>
                <a:gd name="connsiteY876" fmla="*/ 73431 h 685395"/>
                <a:gd name="connsiteX877" fmla="*/ 405308 w 574451"/>
                <a:gd name="connsiteY877" fmla="*/ 75723 h 685395"/>
                <a:gd name="connsiteX878" fmla="*/ 407413 w 574451"/>
                <a:gd name="connsiteY878" fmla="*/ 76357 h 685395"/>
                <a:gd name="connsiteX879" fmla="*/ 408430 w 574451"/>
                <a:gd name="connsiteY879" fmla="*/ 74025 h 685395"/>
                <a:gd name="connsiteX880" fmla="*/ 406459 w 574451"/>
                <a:gd name="connsiteY880" fmla="*/ 71209 h 685395"/>
                <a:gd name="connsiteX881" fmla="*/ 405927 w 574451"/>
                <a:gd name="connsiteY881" fmla="*/ 68549 h 685395"/>
                <a:gd name="connsiteX882" fmla="*/ 406873 w 574451"/>
                <a:gd name="connsiteY882" fmla="*/ 61930 h 685395"/>
                <a:gd name="connsiteX883" fmla="*/ 407976 w 574451"/>
                <a:gd name="connsiteY883" fmla="*/ 59325 h 685395"/>
                <a:gd name="connsiteX884" fmla="*/ 414165 w 574451"/>
                <a:gd name="connsiteY884" fmla="*/ 49397 h 685395"/>
                <a:gd name="connsiteX885" fmla="*/ 419344 w 574451"/>
                <a:gd name="connsiteY885" fmla="*/ 44218 h 685395"/>
                <a:gd name="connsiteX886" fmla="*/ 422442 w 574451"/>
                <a:gd name="connsiteY886" fmla="*/ 43780 h 685395"/>
                <a:gd name="connsiteX887" fmla="*/ 427872 w 574451"/>
                <a:gd name="connsiteY887" fmla="*/ 32100 h 685395"/>
                <a:gd name="connsiteX888" fmla="*/ 429405 w 574451"/>
                <a:gd name="connsiteY888" fmla="*/ 29964 h 685395"/>
                <a:gd name="connsiteX889" fmla="*/ 430821 w 574451"/>
                <a:gd name="connsiteY889" fmla="*/ 29471 h 685395"/>
                <a:gd name="connsiteX890" fmla="*/ 430461 w 574451"/>
                <a:gd name="connsiteY890" fmla="*/ 26592 h 685395"/>
                <a:gd name="connsiteX891" fmla="*/ 427496 w 574451"/>
                <a:gd name="connsiteY891" fmla="*/ 24769 h 685395"/>
                <a:gd name="connsiteX892" fmla="*/ 427394 w 574451"/>
                <a:gd name="connsiteY892" fmla="*/ 21186 h 685395"/>
                <a:gd name="connsiteX893" fmla="*/ 431306 w 574451"/>
                <a:gd name="connsiteY893" fmla="*/ 16820 h 685395"/>
                <a:gd name="connsiteX894" fmla="*/ 436054 w 574451"/>
                <a:gd name="connsiteY894" fmla="*/ 9459 h 685395"/>
                <a:gd name="connsiteX895" fmla="*/ 438394 w 574451"/>
                <a:gd name="connsiteY895" fmla="*/ 8966 h 685395"/>
                <a:gd name="connsiteX896" fmla="*/ 439865 w 574451"/>
                <a:gd name="connsiteY896" fmla="*/ 11015 h 685395"/>
                <a:gd name="connsiteX897" fmla="*/ 444488 w 574451"/>
                <a:gd name="connsiteY897" fmla="*/ 14340 h 685395"/>
                <a:gd name="connsiteX898" fmla="*/ 447320 w 574451"/>
                <a:gd name="connsiteY898" fmla="*/ 18135 h 685395"/>
                <a:gd name="connsiteX899" fmla="*/ 449370 w 574451"/>
                <a:gd name="connsiteY899" fmla="*/ 20044 h 685395"/>
                <a:gd name="connsiteX900" fmla="*/ 450700 w 574451"/>
                <a:gd name="connsiteY900" fmla="*/ 19645 h 685395"/>
                <a:gd name="connsiteX901" fmla="*/ 451803 w 574451"/>
                <a:gd name="connsiteY901" fmla="*/ 16797 h 685395"/>
                <a:gd name="connsiteX902" fmla="*/ 453133 w 574451"/>
                <a:gd name="connsiteY902" fmla="*/ 15459 h 685395"/>
                <a:gd name="connsiteX903" fmla="*/ 456067 w 574451"/>
                <a:gd name="connsiteY903" fmla="*/ 16210 h 685395"/>
                <a:gd name="connsiteX904" fmla="*/ 457820 w 574451"/>
                <a:gd name="connsiteY904" fmla="*/ 18041 h 685395"/>
                <a:gd name="connsiteX905" fmla="*/ 459189 w 574451"/>
                <a:gd name="connsiteY905" fmla="*/ 18283 h 685395"/>
                <a:gd name="connsiteX906" fmla="*/ 460425 w 574451"/>
                <a:gd name="connsiteY906" fmla="*/ 19394 h 685395"/>
                <a:gd name="connsiteX907" fmla="*/ 460714 w 574451"/>
                <a:gd name="connsiteY907" fmla="*/ 21827 h 685395"/>
                <a:gd name="connsiteX908" fmla="*/ 458172 w 574451"/>
                <a:gd name="connsiteY908" fmla="*/ 24480 h 685395"/>
                <a:gd name="connsiteX909" fmla="*/ 453837 w 574451"/>
                <a:gd name="connsiteY909" fmla="*/ 31466 h 685395"/>
                <a:gd name="connsiteX910" fmla="*/ 449566 w 574451"/>
                <a:gd name="connsiteY910" fmla="*/ 39368 h 685395"/>
                <a:gd name="connsiteX911" fmla="*/ 448157 w 574451"/>
                <a:gd name="connsiteY911" fmla="*/ 43514 h 685395"/>
                <a:gd name="connsiteX912" fmla="*/ 446773 w 574451"/>
                <a:gd name="connsiteY912" fmla="*/ 54334 h 685395"/>
                <a:gd name="connsiteX913" fmla="*/ 443432 w 574451"/>
                <a:gd name="connsiteY913" fmla="*/ 61211 h 685395"/>
                <a:gd name="connsiteX914" fmla="*/ 443174 w 574451"/>
                <a:gd name="connsiteY914" fmla="*/ 66014 h 685395"/>
                <a:gd name="connsiteX915" fmla="*/ 444520 w 574451"/>
                <a:gd name="connsiteY915" fmla="*/ 68267 h 685395"/>
                <a:gd name="connsiteX916" fmla="*/ 448205 w 574451"/>
                <a:gd name="connsiteY916" fmla="*/ 66499 h 685395"/>
                <a:gd name="connsiteX917" fmla="*/ 452750 w 574451"/>
                <a:gd name="connsiteY917" fmla="*/ 60092 h 685395"/>
                <a:gd name="connsiteX918" fmla="*/ 453885 w 574451"/>
                <a:gd name="connsiteY918" fmla="*/ 53254 h 685395"/>
                <a:gd name="connsiteX919" fmla="*/ 465252 w 574451"/>
                <a:gd name="connsiteY919" fmla="*/ 34548 h 685395"/>
                <a:gd name="connsiteX920" fmla="*/ 470587 w 574451"/>
                <a:gd name="connsiteY920" fmla="*/ 24112 h 685395"/>
                <a:gd name="connsiteX921" fmla="*/ 476643 w 574451"/>
                <a:gd name="connsiteY921" fmla="*/ 15404 h 685395"/>
                <a:gd name="connsiteX922" fmla="*/ 480038 w 574451"/>
                <a:gd name="connsiteY922" fmla="*/ 13597 h 685395"/>
                <a:gd name="connsiteX923" fmla="*/ 481634 w 574451"/>
                <a:gd name="connsiteY923" fmla="*/ 19379 h 685395"/>
                <a:gd name="connsiteX924" fmla="*/ 480351 w 574451"/>
                <a:gd name="connsiteY924" fmla="*/ 26889 h 685395"/>
                <a:gd name="connsiteX925" fmla="*/ 477777 w 574451"/>
                <a:gd name="connsiteY925" fmla="*/ 31654 h 685395"/>
                <a:gd name="connsiteX926" fmla="*/ 479678 w 574451"/>
                <a:gd name="connsiteY926" fmla="*/ 33836 h 685395"/>
                <a:gd name="connsiteX927" fmla="*/ 479318 w 574451"/>
                <a:gd name="connsiteY927" fmla="*/ 39469 h 685395"/>
                <a:gd name="connsiteX928" fmla="*/ 478724 w 574451"/>
                <a:gd name="connsiteY928" fmla="*/ 42591 h 685395"/>
                <a:gd name="connsiteX929" fmla="*/ 478348 w 574451"/>
                <a:gd name="connsiteY929" fmla="*/ 45853 h 685395"/>
                <a:gd name="connsiteX930" fmla="*/ 478371 w 574451"/>
                <a:gd name="connsiteY930" fmla="*/ 48717 h 685395"/>
                <a:gd name="connsiteX931" fmla="*/ 480155 w 574451"/>
                <a:gd name="connsiteY931" fmla="*/ 47950 h 685395"/>
                <a:gd name="connsiteX932" fmla="*/ 487251 w 574451"/>
                <a:gd name="connsiteY932" fmla="*/ 42067 h 685395"/>
                <a:gd name="connsiteX933" fmla="*/ 489051 w 574451"/>
                <a:gd name="connsiteY933" fmla="*/ 35667 h 685395"/>
                <a:gd name="connsiteX934" fmla="*/ 490717 w 574451"/>
                <a:gd name="connsiteY934" fmla="*/ 30848 h 685395"/>
                <a:gd name="connsiteX935" fmla="*/ 491515 w 574451"/>
                <a:gd name="connsiteY935" fmla="*/ 26678 h 685395"/>
                <a:gd name="connsiteX936" fmla="*/ 494277 w 574451"/>
                <a:gd name="connsiteY936" fmla="*/ 22711 h 685395"/>
                <a:gd name="connsiteX937" fmla="*/ 499487 w 574451"/>
                <a:gd name="connsiteY937" fmla="*/ 22680 h 685395"/>
                <a:gd name="connsiteX938" fmla="*/ 499691 w 574451"/>
                <a:gd name="connsiteY938" fmla="*/ 21115 h 685395"/>
                <a:gd name="connsiteX939" fmla="*/ 493369 w 574451"/>
                <a:gd name="connsiteY939" fmla="*/ 15663 h 685395"/>
                <a:gd name="connsiteX940" fmla="*/ 492626 w 574451"/>
                <a:gd name="connsiteY940" fmla="*/ 13167 h 685395"/>
                <a:gd name="connsiteX941" fmla="*/ 494746 w 574451"/>
                <a:gd name="connsiteY941" fmla="*/ 9834 h 685395"/>
                <a:gd name="connsiteX942" fmla="*/ 500574 w 574451"/>
                <a:gd name="connsiteY942" fmla="*/ 3450 h 685395"/>
                <a:gd name="connsiteX943" fmla="*/ 503571 w 574451"/>
                <a:gd name="connsiteY943" fmla="*/ 4154 h 685395"/>
                <a:gd name="connsiteX944" fmla="*/ 505362 w 574451"/>
                <a:gd name="connsiteY944" fmla="*/ 5609 h 685395"/>
                <a:gd name="connsiteX945" fmla="*/ 512536 w 574451"/>
                <a:gd name="connsiteY945" fmla="*/ 6720 h 685395"/>
                <a:gd name="connsiteX946" fmla="*/ 518044 w 574451"/>
                <a:gd name="connsiteY946" fmla="*/ 11281 h 685395"/>
                <a:gd name="connsiteX947" fmla="*/ 517833 w 574451"/>
                <a:gd name="connsiteY947" fmla="*/ 18393 h 685395"/>
                <a:gd name="connsiteX948" fmla="*/ 516605 w 574451"/>
                <a:gd name="connsiteY948" fmla="*/ 21350 h 685395"/>
                <a:gd name="connsiteX949" fmla="*/ 515400 w 574451"/>
                <a:gd name="connsiteY949" fmla="*/ 23165 h 685395"/>
                <a:gd name="connsiteX950" fmla="*/ 508351 w 574451"/>
                <a:gd name="connsiteY950" fmla="*/ 28516 h 685395"/>
                <a:gd name="connsiteX951" fmla="*/ 507193 w 574451"/>
                <a:gd name="connsiteY951" fmla="*/ 31153 h 685395"/>
                <a:gd name="connsiteX952" fmla="*/ 509407 w 574451"/>
                <a:gd name="connsiteY952" fmla="*/ 32060 h 685395"/>
                <a:gd name="connsiteX953" fmla="*/ 514164 w 574451"/>
                <a:gd name="connsiteY953" fmla="*/ 29401 h 685395"/>
                <a:gd name="connsiteX954" fmla="*/ 515400 w 574451"/>
                <a:gd name="connsiteY954" fmla="*/ 31818 h 685395"/>
                <a:gd name="connsiteX955" fmla="*/ 513882 w 574451"/>
                <a:gd name="connsiteY955" fmla="*/ 37842 h 685395"/>
                <a:gd name="connsiteX956" fmla="*/ 513624 w 574451"/>
                <a:gd name="connsiteY956" fmla="*/ 46831 h 685395"/>
                <a:gd name="connsiteX957" fmla="*/ 513076 w 574451"/>
                <a:gd name="connsiteY957" fmla="*/ 52049 h 685395"/>
                <a:gd name="connsiteX958" fmla="*/ 513076 w 574451"/>
                <a:gd name="connsiteY958" fmla="*/ 56790 h 685395"/>
                <a:gd name="connsiteX959" fmla="*/ 513671 w 574451"/>
                <a:gd name="connsiteY959" fmla="*/ 59333 h 685395"/>
                <a:gd name="connsiteX960" fmla="*/ 515588 w 574451"/>
                <a:gd name="connsiteY960" fmla="*/ 49241 h 685395"/>
                <a:gd name="connsiteX961" fmla="*/ 516237 w 574451"/>
                <a:gd name="connsiteY961" fmla="*/ 46636 h 685395"/>
                <a:gd name="connsiteX962" fmla="*/ 519038 w 574451"/>
                <a:gd name="connsiteY962" fmla="*/ 42810 h 685395"/>
                <a:gd name="connsiteX963" fmla="*/ 520079 w 574451"/>
                <a:gd name="connsiteY963" fmla="*/ 35072 h 685395"/>
                <a:gd name="connsiteX964" fmla="*/ 522817 w 574451"/>
                <a:gd name="connsiteY964" fmla="*/ 25724 h 685395"/>
                <a:gd name="connsiteX965" fmla="*/ 525907 w 574451"/>
                <a:gd name="connsiteY965" fmla="*/ 20263 h 685395"/>
                <a:gd name="connsiteX966" fmla="*/ 527699 w 574451"/>
                <a:gd name="connsiteY966" fmla="*/ 18768 h 685395"/>
                <a:gd name="connsiteX967" fmla="*/ 533644 w 574451"/>
                <a:gd name="connsiteY967" fmla="*/ 18980 h 685395"/>
                <a:gd name="connsiteX968" fmla="*/ 536195 w 574451"/>
                <a:gd name="connsiteY968" fmla="*/ 21037 h 685395"/>
                <a:gd name="connsiteX969" fmla="*/ 538448 w 574451"/>
                <a:gd name="connsiteY969" fmla="*/ 25598 h 685395"/>
                <a:gd name="connsiteX970" fmla="*/ 540130 w 574451"/>
                <a:gd name="connsiteY970" fmla="*/ 27421 h 685395"/>
                <a:gd name="connsiteX971" fmla="*/ 545434 w 574451"/>
                <a:gd name="connsiteY971" fmla="*/ 29354 h 685395"/>
                <a:gd name="connsiteX972" fmla="*/ 547249 w 574451"/>
                <a:gd name="connsiteY972" fmla="*/ 31771 h 685395"/>
                <a:gd name="connsiteX973" fmla="*/ 547586 w 574451"/>
                <a:gd name="connsiteY973" fmla="*/ 33211 h 685395"/>
                <a:gd name="connsiteX974" fmla="*/ 548884 w 574451"/>
                <a:gd name="connsiteY974" fmla="*/ 33500 h 685395"/>
                <a:gd name="connsiteX975" fmla="*/ 552467 w 574451"/>
                <a:gd name="connsiteY975" fmla="*/ 30065 h 685395"/>
                <a:gd name="connsiteX976" fmla="*/ 554791 w 574451"/>
                <a:gd name="connsiteY976" fmla="*/ 29494 h 685395"/>
                <a:gd name="connsiteX977" fmla="*/ 558577 w 574451"/>
                <a:gd name="connsiteY977" fmla="*/ 34846 h 685395"/>
                <a:gd name="connsiteX978" fmla="*/ 557819 w 574451"/>
                <a:gd name="connsiteY978" fmla="*/ 38796 h 685395"/>
                <a:gd name="connsiteX979" fmla="*/ 558038 w 574451"/>
                <a:gd name="connsiteY979" fmla="*/ 40048 h 685395"/>
                <a:gd name="connsiteX980" fmla="*/ 562622 w 574451"/>
                <a:gd name="connsiteY980" fmla="*/ 39798 h 685395"/>
                <a:gd name="connsiteX981" fmla="*/ 566440 w 574451"/>
                <a:gd name="connsiteY981" fmla="*/ 41347 h 685395"/>
                <a:gd name="connsiteX982" fmla="*/ 573692 w 574451"/>
                <a:gd name="connsiteY982" fmla="*/ 49389 h 685395"/>
                <a:gd name="connsiteX983" fmla="*/ 574451 w 574451"/>
                <a:gd name="connsiteY983" fmla="*/ 53129 h 685395"/>
                <a:gd name="connsiteX984" fmla="*/ 574092 w 574451"/>
                <a:gd name="connsiteY984" fmla="*/ 57651 h 685395"/>
                <a:gd name="connsiteX985" fmla="*/ 563624 w 574451"/>
                <a:gd name="connsiteY985" fmla="*/ 62603 h 685395"/>
                <a:gd name="connsiteX986" fmla="*/ 559102 w 574451"/>
                <a:gd name="connsiteY986" fmla="*/ 67329 h 685395"/>
                <a:gd name="connsiteX987" fmla="*/ 551701 w 574451"/>
                <a:gd name="connsiteY987" fmla="*/ 69144 h 685395"/>
                <a:gd name="connsiteX988" fmla="*/ 526572 w 574451"/>
                <a:gd name="connsiteY988" fmla="*/ 65983 h 685395"/>
                <a:gd name="connsiteX989" fmla="*/ 527080 w 574451"/>
                <a:gd name="connsiteY989" fmla="*/ 69402 h 685395"/>
                <a:gd name="connsiteX990" fmla="*/ 544581 w 574451"/>
                <a:gd name="connsiteY990" fmla="*/ 76842 h 685395"/>
                <a:gd name="connsiteX991" fmla="*/ 545583 w 574451"/>
                <a:gd name="connsiteY991" fmla="*/ 78962 h 685395"/>
                <a:gd name="connsiteX992" fmla="*/ 545020 w 574451"/>
                <a:gd name="connsiteY992" fmla="*/ 83406 h 685395"/>
                <a:gd name="connsiteX993" fmla="*/ 545011 w 574451"/>
                <a:gd name="connsiteY993" fmla="*/ 86965 h 685395"/>
                <a:gd name="connsiteX994" fmla="*/ 545340 w 574451"/>
                <a:gd name="connsiteY994" fmla="*/ 89391 h 685395"/>
                <a:gd name="connsiteX995" fmla="*/ 546631 w 574451"/>
                <a:gd name="connsiteY995" fmla="*/ 91644 h 685395"/>
                <a:gd name="connsiteX996" fmla="*/ 548767 w 574451"/>
                <a:gd name="connsiteY996" fmla="*/ 92700 h 685395"/>
                <a:gd name="connsiteX997" fmla="*/ 553125 w 574451"/>
                <a:gd name="connsiteY997" fmla="*/ 92144 h 685395"/>
                <a:gd name="connsiteX998" fmla="*/ 555268 w 574451"/>
                <a:gd name="connsiteY998" fmla="*/ 93357 h 685395"/>
                <a:gd name="connsiteX999" fmla="*/ 556739 w 574451"/>
                <a:gd name="connsiteY999" fmla="*/ 91566 h 685395"/>
                <a:gd name="connsiteX1000" fmla="*/ 557287 w 574451"/>
                <a:gd name="connsiteY1000" fmla="*/ 85518 h 685395"/>
                <a:gd name="connsiteX1001" fmla="*/ 558554 w 574451"/>
                <a:gd name="connsiteY1001" fmla="*/ 84180 h 685395"/>
                <a:gd name="connsiteX1002" fmla="*/ 560995 w 574451"/>
                <a:gd name="connsiteY1002" fmla="*/ 85940 h 685395"/>
                <a:gd name="connsiteX1003" fmla="*/ 562059 w 574451"/>
                <a:gd name="connsiteY1003" fmla="*/ 92403 h 685395"/>
                <a:gd name="connsiteX1004" fmla="*/ 562740 w 574451"/>
                <a:gd name="connsiteY1004" fmla="*/ 93068 h 685395"/>
                <a:gd name="connsiteX1005" fmla="*/ 563968 w 574451"/>
                <a:gd name="connsiteY1005" fmla="*/ 88468 h 685395"/>
                <a:gd name="connsiteX1006" fmla="*/ 566385 w 574451"/>
                <a:gd name="connsiteY1006" fmla="*/ 88796 h 685395"/>
                <a:gd name="connsiteX1007" fmla="*/ 569022 w 574451"/>
                <a:gd name="connsiteY1007" fmla="*/ 88413 h 685395"/>
                <a:gd name="connsiteX1008" fmla="*/ 572425 w 574451"/>
                <a:gd name="connsiteY1008" fmla="*/ 89172 h 685395"/>
                <a:gd name="connsiteX1009" fmla="*/ 409307 w 574451"/>
                <a:gd name="connsiteY1009" fmla="*/ 21968 h 685395"/>
                <a:gd name="connsiteX1010" fmla="*/ 408876 w 574451"/>
                <a:gd name="connsiteY1010" fmla="*/ 24065 h 685395"/>
                <a:gd name="connsiteX1011" fmla="*/ 408133 w 574451"/>
                <a:gd name="connsiteY1011" fmla="*/ 26099 h 685395"/>
                <a:gd name="connsiteX1012" fmla="*/ 406334 w 574451"/>
                <a:gd name="connsiteY1012" fmla="*/ 28243 h 685395"/>
                <a:gd name="connsiteX1013" fmla="*/ 401123 w 574451"/>
                <a:gd name="connsiteY1013" fmla="*/ 36700 h 685395"/>
                <a:gd name="connsiteX1014" fmla="*/ 398064 w 574451"/>
                <a:gd name="connsiteY1014" fmla="*/ 38053 h 685395"/>
                <a:gd name="connsiteX1015" fmla="*/ 397094 w 574451"/>
                <a:gd name="connsiteY1015" fmla="*/ 39375 h 685395"/>
                <a:gd name="connsiteX1016" fmla="*/ 395873 w 574451"/>
                <a:gd name="connsiteY1016" fmla="*/ 40166 h 685395"/>
                <a:gd name="connsiteX1017" fmla="*/ 392072 w 574451"/>
                <a:gd name="connsiteY1017" fmla="*/ 39015 h 685395"/>
                <a:gd name="connsiteX1018" fmla="*/ 390960 w 574451"/>
                <a:gd name="connsiteY1018" fmla="*/ 40721 h 685395"/>
                <a:gd name="connsiteX1019" fmla="*/ 389912 w 574451"/>
                <a:gd name="connsiteY1019" fmla="*/ 41863 h 685395"/>
                <a:gd name="connsiteX1020" fmla="*/ 387158 w 574451"/>
                <a:gd name="connsiteY1020" fmla="*/ 42301 h 685395"/>
                <a:gd name="connsiteX1021" fmla="*/ 385539 w 574451"/>
                <a:gd name="connsiteY1021" fmla="*/ 41934 h 685395"/>
                <a:gd name="connsiteX1022" fmla="*/ 381369 w 574451"/>
                <a:gd name="connsiteY1022" fmla="*/ 38820 h 685395"/>
                <a:gd name="connsiteX1023" fmla="*/ 378889 w 574451"/>
                <a:gd name="connsiteY1023" fmla="*/ 35440 h 685395"/>
                <a:gd name="connsiteX1024" fmla="*/ 377543 w 574451"/>
                <a:gd name="connsiteY1024" fmla="*/ 32546 h 685395"/>
                <a:gd name="connsiteX1025" fmla="*/ 381400 w 574451"/>
                <a:gd name="connsiteY1025" fmla="*/ 32600 h 685395"/>
                <a:gd name="connsiteX1026" fmla="*/ 382769 w 574451"/>
                <a:gd name="connsiteY1026" fmla="*/ 31896 h 685395"/>
                <a:gd name="connsiteX1027" fmla="*/ 385359 w 574451"/>
                <a:gd name="connsiteY1027" fmla="*/ 32506 h 685395"/>
                <a:gd name="connsiteX1028" fmla="*/ 386915 w 574451"/>
                <a:gd name="connsiteY1028" fmla="*/ 29526 h 685395"/>
                <a:gd name="connsiteX1029" fmla="*/ 390202 w 574451"/>
                <a:gd name="connsiteY1029" fmla="*/ 29886 h 685395"/>
                <a:gd name="connsiteX1030" fmla="*/ 396515 w 574451"/>
                <a:gd name="connsiteY1030" fmla="*/ 27812 h 685395"/>
                <a:gd name="connsiteX1031" fmla="*/ 398831 w 574451"/>
                <a:gd name="connsiteY1031" fmla="*/ 28970 h 685395"/>
                <a:gd name="connsiteX1032" fmla="*/ 404127 w 574451"/>
                <a:gd name="connsiteY1032" fmla="*/ 22015 h 685395"/>
                <a:gd name="connsiteX1033" fmla="*/ 405786 w 574451"/>
                <a:gd name="connsiteY1033" fmla="*/ 22195 h 685395"/>
                <a:gd name="connsiteX1034" fmla="*/ 408321 w 574451"/>
                <a:gd name="connsiteY1034" fmla="*/ 20200 h 685395"/>
                <a:gd name="connsiteX1035" fmla="*/ 409307 w 574451"/>
                <a:gd name="connsiteY1035" fmla="*/ 21968 h 685395"/>
                <a:gd name="connsiteX1036" fmla="*/ 421972 w 574451"/>
                <a:gd name="connsiteY1036" fmla="*/ 38452 h 685395"/>
                <a:gd name="connsiteX1037" fmla="*/ 417787 w 574451"/>
                <a:gd name="connsiteY1037" fmla="*/ 41081 h 685395"/>
                <a:gd name="connsiteX1038" fmla="*/ 415362 w 574451"/>
                <a:gd name="connsiteY1038" fmla="*/ 38820 h 685395"/>
                <a:gd name="connsiteX1039" fmla="*/ 414345 w 574451"/>
                <a:gd name="connsiteY1039" fmla="*/ 36496 h 685395"/>
                <a:gd name="connsiteX1040" fmla="*/ 414196 w 574451"/>
                <a:gd name="connsiteY1040" fmla="*/ 31325 h 685395"/>
                <a:gd name="connsiteX1041" fmla="*/ 414759 w 574451"/>
                <a:gd name="connsiteY1041" fmla="*/ 28164 h 685395"/>
                <a:gd name="connsiteX1042" fmla="*/ 416723 w 574451"/>
                <a:gd name="connsiteY1042" fmla="*/ 26529 h 685395"/>
                <a:gd name="connsiteX1043" fmla="*/ 417998 w 574451"/>
                <a:gd name="connsiteY1043" fmla="*/ 27726 h 685395"/>
                <a:gd name="connsiteX1044" fmla="*/ 418335 w 574451"/>
                <a:gd name="connsiteY1044" fmla="*/ 28728 h 685395"/>
                <a:gd name="connsiteX1045" fmla="*/ 420619 w 574451"/>
                <a:gd name="connsiteY1045" fmla="*/ 29706 h 685395"/>
                <a:gd name="connsiteX1046" fmla="*/ 423302 w 574451"/>
                <a:gd name="connsiteY1046" fmla="*/ 32960 h 685395"/>
                <a:gd name="connsiteX1047" fmla="*/ 421972 w 574451"/>
                <a:gd name="connsiteY1047" fmla="*/ 38452 h 685395"/>
                <a:gd name="connsiteX1048" fmla="*/ 413148 w 574451"/>
                <a:gd name="connsiteY1048" fmla="*/ 39641 h 685395"/>
                <a:gd name="connsiteX1049" fmla="*/ 413554 w 574451"/>
                <a:gd name="connsiteY1049" fmla="*/ 42724 h 685395"/>
                <a:gd name="connsiteX1050" fmla="*/ 413711 w 574451"/>
                <a:gd name="connsiteY1050" fmla="*/ 45259 h 685395"/>
                <a:gd name="connsiteX1051" fmla="*/ 411661 w 574451"/>
                <a:gd name="connsiteY1051" fmla="*/ 48912 h 685395"/>
                <a:gd name="connsiteX1052" fmla="*/ 406936 w 574451"/>
                <a:gd name="connsiteY1052" fmla="*/ 53692 h 685395"/>
                <a:gd name="connsiteX1053" fmla="*/ 407210 w 574451"/>
                <a:gd name="connsiteY1053" fmla="*/ 54975 h 685395"/>
                <a:gd name="connsiteX1054" fmla="*/ 405574 w 574451"/>
                <a:gd name="connsiteY1054" fmla="*/ 56204 h 685395"/>
                <a:gd name="connsiteX1055" fmla="*/ 403126 w 574451"/>
                <a:gd name="connsiteY1055" fmla="*/ 57103 h 685395"/>
                <a:gd name="connsiteX1056" fmla="*/ 401835 w 574451"/>
                <a:gd name="connsiteY1056" fmla="*/ 56235 h 685395"/>
                <a:gd name="connsiteX1057" fmla="*/ 402007 w 574451"/>
                <a:gd name="connsiteY1057" fmla="*/ 52143 h 685395"/>
                <a:gd name="connsiteX1058" fmla="*/ 401616 w 574451"/>
                <a:gd name="connsiteY1058" fmla="*/ 50923 h 685395"/>
                <a:gd name="connsiteX1059" fmla="*/ 399762 w 574451"/>
                <a:gd name="connsiteY1059" fmla="*/ 52550 h 685395"/>
                <a:gd name="connsiteX1060" fmla="*/ 397829 w 574451"/>
                <a:gd name="connsiteY1060" fmla="*/ 50461 h 685395"/>
                <a:gd name="connsiteX1061" fmla="*/ 397829 w 574451"/>
                <a:gd name="connsiteY1061" fmla="*/ 48365 h 685395"/>
                <a:gd name="connsiteX1062" fmla="*/ 398338 w 574451"/>
                <a:gd name="connsiteY1062" fmla="*/ 46542 h 685395"/>
                <a:gd name="connsiteX1063" fmla="*/ 400129 w 574451"/>
                <a:gd name="connsiteY1063" fmla="*/ 43764 h 685395"/>
                <a:gd name="connsiteX1064" fmla="*/ 403110 w 574451"/>
                <a:gd name="connsiteY1064" fmla="*/ 41848 h 685395"/>
                <a:gd name="connsiteX1065" fmla="*/ 405074 w 574451"/>
                <a:gd name="connsiteY1065" fmla="*/ 42567 h 685395"/>
                <a:gd name="connsiteX1066" fmla="*/ 411630 w 574451"/>
                <a:gd name="connsiteY1066" fmla="*/ 35190 h 685395"/>
                <a:gd name="connsiteX1067" fmla="*/ 412334 w 574451"/>
                <a:gd name="connsiteY1067" fmla="*/ 36739 h 685395"/>
                <a:gd name="connsiteX1068" fmla="*/ 413148 w 574451"/>
                <a:gd name="connsiteY1068" fmla="*/ 39641 h 685395"/>
                <a:gd name="connsiteX1069" fmla="*/ 328662 w 574451"/>
                <a:gd name="connsiteY1069" fmla="*/ 61375 h 685395"/>
                <a:gd name="connsiteX1070" fmla="*/ 329781 w 574451"/>
                <a:gd name="connsiteY1070" fmla="*/ 62134 h 685395"/>
                <a:gd name="connsiteX1071" fmla="*/ 330892 w 574451"/>
                <a:gd name="connsiteY1071" fmla="*/ 61664 h 685395"/>
                <a:gd name="connsiteX1072" fmla="*/ 331808 w 574451"/>
                <a:gd name="connsiteY1072" fmla="*/ 62329 h 685395"/>
                <a:gd name="connsiteX1073" fmla="*/ 333646 w 574451"/>
                <a:gd name="connsiteY1073" fmla="*/ 65740 h 685395"/>
                <a:gd name="connsiteX1074" fmla="*/ 335625 w 574451"/>
                <a:gd name="connsiteY1074" fmla="*/ 67078 h 685395"/>
                <a:gd name="connsiteX1075" fmla="*/ 335719 w 574451"/>
                <a:gd name="connsiteY1075" fmla="*/ 68784 h 685395"/>
                <a:gd name="connsiteX1076" fmla="*/ 333912 w 574451"/>
                <a:gd name="connsiteY1076" fmla="*/ 70442 h 685395"/>
                <a:gd name="connsiteX1077" fmla="*/ 331526 w 574451"/>
                <a:gd name="connsiteY1077" fmla="*/ 70943 h 685395"/>
                <a:gd name="connsiteX1078" fmla="*/ 328967 w 574451"/>
                <a:gd name="connsiteY1078" fmla="*/ 70364 h 685395"/>
                <a:gd name="connsiteX1079" fmla="*/ 328216 w 574451"/>
                <a:gd name="connsiteY1079" fmla="*/ 68236 h 685395"/>
                <a:gd name="connsiteX1080" fmla="*/ 327427 w 574451"/>
                <a:gd name="connsiteY1080" fmla="*/ 64692 h 685395"/>
                <a:gd name="connsiteX1081" fmla="*/ 325291 w 574451"/>
                <a:gd name="connsiteY1081" fmla="*/ 61211 h 685395"/>
                <a:gd name="connsiteX1082" fmla="*/ 324970 w 574451"/>
                <a:gd name="connsiteY1082" fmla="*/ 58152 h 685395"/>
                <a:gd name="connsiteX1083" fmla="*/ 326832 w 574451"/>
                <a:gd name="connsiteY1083" fmla="*/ 57667 h 685395"/>
                <a:gd name="connsiteX1084" fmla="*/ 328662 w 574451"/>
                <a:gd name="connsiteY1084" fmla="*/ 61375 h 685395"/>
                <a:gd name="connsiteX1085" fmla="*/ 317412 w 574451"/>
                <a:gd name="connsiteY1085" fmla="*/ 71084 h 685395"/>
                <a:gd name="connsiteX1086" fmla="*/ 319361 w 574451"/>
                <a:gd name="connsiteY1086" fmla="*/ 74581 h 685395"/>
                <a:gd name="connsiteX1087" fmla="*/ 321090 w 574451"/>
                <a:gd name="connsiteY1087" fmla="*/ 74244 h 685395"/>
                <a:gd name="connsiteX1088" fmla="*/ 321606 w 574451"/>
                <a:gd name="connsiteY1088" fmla="*/ 72930 h 685395"/>
                <a:gd name="connsiteX1089" fmla="*/ 322779 w 574451"/>
                <a:gd name="connsiteY1089" fmla="*/ 72273 h 685395"/>
                <a:gd name="connsiteX1090" fmla="*/ 325157 w 574451"/>
                <a:gd name="connsiteY1090" fmla="*/ 74127 h 685395"/>
                <a:gd name="connsiteX1091" fmla="*/ 324821 w 574451"/>
                <a:gd name="connsiteY1091" fmla="*/ 77264 h 685395"/>
                <a:gd name="connsiteX1092" fmla="*/ 321527 w 574451"/>
                <a:gd name="connsiteY1092" fmla="*/ 81215 h 685395"/>
                <a:gd name="connsiteX1093" fmla="*/ 319165 w 574451"/>
                <a:gd name="connsiteY1093" fmla="*/ 86832 h 685395"/>
                <a:gd name="connsiteX1094" fmla="*/ 316145 w 574451"/>
                <a:gd name="connsiteY1094" fmla="*/ 88131 h 685395"/>
                <a:gd name="connsiteX1095" fmla="*/ 314690 w 574451"/>
                <a:gd name="connsiteY1095" fmla="*/ 87458 h 685395"/>
                <a:gd name="connsiteX1096" fmla="*/ 311983 w 574451"/>
                <a:gd name="connsiteY1096" fmla="*/ 90689 h 685395"/>
                <a:gd name="connsiteX1097" fmla="*/ 309824 w 574451"/>
                <a:gd name="connsiteY1097" fmla="*/ 94038 h 685395"/>
                <a:gd name="connsiteX1098" fmla="*/ 307578 w 574451"/>
                <a:gd name="connsiteY1098" fmla="*/ 98262 h 685395"/>
                <a:gd name="connsiteX1099" fmla="*/ 307437 w 574451"/>
                <a:gd name="connsiteY1099" fmla="*/ 100437 h 685395"/>
                <a:gd name="connsiteX1100" fmla="*/ 307085 w 574451"/>
                <a:gd name="connsiteY1100" fmla="*/ 102096 h 685395"/>
                <a:gd name="connsiteX1101" fmla="*/ 298863 w 574451"/>
                <a:gd name="connsiteY1101" fmla="*/ 103739 h 685395"/>
                <a:gd name="connsiteX1102" fmla="*/ 295874 w 574451"/>
                <a:gd name="connsiteY1102" fmla="*/ 104826 h 685395"/>
                <a:gd name="connsiteX1103" fmla="*/ 292706 w 574451"/>
                <a:gd name="connsiteY1103" fmla="*/ 103426 h 685395"/>
                <a:gd name="connsiteX1104" fmla="*/ 291204 w 574451"/>
                <a:gd name="connsiteY1104" fmla="*/ 100641 h 685395"/>
                <a:gd name="connsiteX1105" fmla="*/ 291689 w 574451"/>
                <a:gd name="connsiteY1105" fmla="*/ 99131 h 685395"/>
                <a:gd name="connsiteX1106" fmla="*/ 294850 w 574451"/>
                <a:gd name="connsiteY1106" fmla="*/ 98528 h 685395"/>
                <a:gd name="connsiteX1107" fmla="*/ 294951 w 574451"/>
                <a:gd name="connsiteY1107" fmla="*/ 95939 h 685395"/>
                <a:gd name="connsiteX1108" fmla="*/ 295757 w 574451"/>
                <a:gd name="connsiteY1108" fmla="*/ 94358 h 685395"/>
                <a:gd name="connsiteX1109" fmla="*/ 296782 w 574451"/>
                <a:gd name="connsiteY1109" fmla="*/ 93490 h 685395"/>
                <a:gd name="connsiteX1110" fmla="*/ 297533 w 574451"/>
                <a:gd name="connsiteY1110" fmla="*/ 90173 h 685395"/>
                <a:gd name="connsiteX1111" fmla="*/ 298785 w 574451"/>
                <a:gd name="connsiteY1111" fmla="*/ 89305 h 685395"/>
                <a:gd name="connsiteX1112" fmla="*/ 301116 w 574451"/>
                <a:gd name="connsiteY1112" fmla="*/ 90118 h 685395"/>
                <a:gd name="connsiteX1113" fmla="*/ 302688 w 574451"/>
                <a:gd name="connsiteY1113" fmla="*/ 87709 h 685395"/>
                <a:gd name="connsiteX1114" fmla="*/ 303573 w 574451"/>
                <a:gd name="connsiteY1114" fmla="*/ 87294 h 685395"/>
                <a:gd name="connsiteX1115" fmla="*/ 304660 w 574451"/>
                <a:gd name="connsiteY1115" fmla="*/ 89289 h 685395"/>
                <a:gd name="connsiteX1116" fmla="*/ 305184 w 574451"/>
                <a:gd name="connsiteY1116" fmla="*/ 86543 h 685395"/>
                <a:gd name="connsiteX1117" fmla="*/ 304660 w 574451"/>
                <a:gd name="connsiteY1117" fmla="*/ 84032 h 685395"/>
                <a:gd name="connsiteX1118" fmla="*/ 304934 w 574451"/>
                <a:gd name="connsiteY1118" fmla="*/ 82334 h 685395"/>
                <a:gd name="connsiteX1119" fmla="*/ 307946 w 574451"/>
                <a:gd name="connsiteY1119" fmla="*/ 77914 h 685395"/>
                <a:gd name="connsiteX1120" fmla="*/ 309253 w 574451"/>
                <a:gd name="connsiteY1120" fmla="*/ 74683 h 685395"/>
                <a:gd name="connsiteX1121" fmla="*/ 311130 w 574451"/>
                <a:gd name="connsiteY1121" fmla="*/ 72594 h 685395"/>
                <a:gd name="connsiteX1122" fmla="*/ 312937 w 574451"/>
                <a:gd name="connsiteY1122" fmla="*/ 72922 h 685395"/>
                <a:gd name="connsiteX1123" fmla="*/ 313461 w 574451"/>
                <a:gd name="connsiteY1123" fmla="*/ 69840 h 685395"/>
                <a:gd name="connsiteX1124" fmla="*/ 312937 w 574451"/>
                <a:gd name="connsiteY1124" fmla="*/ 66679 h 685395"/>
                <a:gd name="connsiteX1125" fmla="*/ 313133 w 574451"/>
                <a:gd name="connsiteY1125" fmla="*/ 64614 h 685395"/>
                <a:gd name="connsiteX1126" fmla="*/ 314729 w 574451"/>
                <a:gd name="connsiteY1126" fmla="*/ 59591 h 685395"/>
                <a:gd name="connsiteX1127" fmla="*/ 316481 w 574451"/>
                <a:gd name="connsiteY1127" fmla="*/ 59380 h 685395"/>
                <a:gd name="connsiteX1128" fmla="*/ 317287 w 574451"/>
                <a:gd name="connsiteY1128" fmla="*/ 63847 h 685395"/>
                <a:gd name="connsiteX1129" fmla="*/ 317412 w 574451"/>
                <a:gd name="connsiteY1129" fmla="*/ 71084 h 685395"/>
                <a:gd name="connsiteX1130" fmla="*/ 350873 w 574451"/>
                <a:gd name="connsiteY1130" fmla="*/ 69582 h 685395"/>
                <a:gd name="connsiteX1131" fmla="*/ 349692 w 574451"/>
                <a:gd name="connsiteY1131" fmla="*/ 71076 h 685395"/>
                <a:gd name="connsiteX1132" fmla="*/ 347877 w 574451"/>
                <a:gd name="connsiteY1132" fmla="*/ 71686 h 685395"/>
                <a:gd name="connsiteX1133" fmla="*/ 346899 w 574451"/>
                <a:gd name="connsiteY1133" fmla="*/ 70763 h 685395"/>
                <a:gd name="connsiteX1134" fmla="*/ 345506 w 574451"/>
                <a:gd name="connsiteY1134" fmla="*/ 70153 h 685395"/>
                <a:gd name="connsiteX1135" fmla="*/ 343957 w 574451"/>
                <a:gd name="connsiteY1135" fmla="*/ 70427 h 685395"/>
                <a:gd name="connsiteX1136" fmla="*/ 342658 w 574451"/>
                <a:gd name="connsiteY1136" fmla="*/ 67681 h 685395"/>
                <a:gd name="connsiteX1137" fmla="*/ 342807 w 574451"/>
                <a:gd name="connsiteY1137" fmla="*/ 65373 h 685395"/>
                <a:gd name="connsiteX1138" fmla="*/ 344583 w 574451"/>
                <a:gd name="connsiteY1138" fmla="*/ 62243 h 685395"/>
                <a:gd name="connsiteX1139" fmla="*/ 348143 w 574451"/>
                <a:gd name="connsiteY1139" fmla="*/ 60460 h 685395"/>
                <a:gd name="connsiteX1140" fmla="*/ 351022 w 574451"/>
                <a:gd name="connsiteY1140" fmla="*/ 61195 h 685395"/>
                <a:gd name="connsiteX1141" fmla="*/ 351757 w 574451"/>
                <a:gd name="connsiteY1141" fmla="*/ 62110 h 685395"/>
                <a:gd name="connsiteX1142" fmla="*/ 350873 w 574451"/>
                <a:gd name="connsiteY1142" fmla="*/ 69582 h 685395"/>
                <a:gd name="connsiteX1143" fmla="*/ 552366 w 574451"/>
                <a:gd name="connsiteY1143" fmla="*/ 88327 h 685395"/>
                <a:gd name="connsiteX1144" fmla="*/ 548196 w 574451"/>
                <a:gd name="connsiteY1144" fmla="*/ 90181 h 685395"/>
                <a:gd name="connsiteX1145" fmla="*/ 547711 w 574451"/>
                <a:gd name="connsiteY1145" fmla="*/ 88655 h 685395"/>
                <a:gd name="connsiteX1146" fmla="*/ 548626 w 574451"/>
                <a:gd name="connsiteY1146" fmla="*/ 86277 h 685395"/>
                <a:gd name="connsiteX1147" fmla="*/ 549722 w 574451"/>
                <a:gd name="connsiteY1147" fmla="*/ 81395 h 685395"/>
                <a:gd name="connsiteX1148" fmla="*/ 551435 w 574451"/>
                <a:gd name="connsiteY1148" fmla="*/ 81591 h 685395"/>
                <a:gd name="connsiteX1149" fmla="*/ 553172 w 574451"/>
                <a:gd name="connsiteY1149" fmla="*/ 83453 h 685395"/>
                <a:gd name="connsiteX1150" fmla="*/ 554533 w 574451"/>
                <a:gd name="connsiteY1150" fmla="*/ 85674 h 685395"/>
                <a:gd name="connsiteX1151" fmla="*/ 552366 w 574451"/>
                <a:gd name="connsiteY1151" fmla="*/ 88327 h 685395"/>
                <a:gd name="connsiteX1152" fmla="*/ 278945 w 574451"/>
                <a:gd name="connsiteY1152" fmla="*/ 101001 h 685395"/>
                <a:gd name="connsiteX1153" fmla="*/ 281581 w 574451"/>
                <a:gd name="connsiteY1153" fmla="*/ 104592 h 685395"/>
                <a:gd name="connsiteX1154" fmla="*/ 282762 w 574451"/>
                <a:gd name="connsiteY1154" fmla="*/ 103496 h 685395"/>
                <a:gd name="connsiteX1155" fmla="*/ 285101 w 574451"/>
                <a:gd name="connsiteY1155" fmla="*/ 103082 h 685395"/>
                <a:gd name="connsiteX1156" fmla="*/ 286838 w 574451"/>
                <a:gd name="connsiteY1156" fmla="*/ 104349 h 685395"/>
                <a:gd name="connsiteX1157" fmla="*/ 288262 w 574451"/>
                <a:gd name="connsiteY1157" fmla="*/ 106626 h 685395"/>
                <a:gd name="connsiteX1158" fmla="*/ 289944 w 574451"/>
                <a:gd name="connsiteY1158" fmla="*/ 106727 h 685395"/>
                <a:gd name="connsiteX1159" fmla="*/ 291001 w 574451"/>
                <a:gd name="connsiteY1159" fmla="*/ 109700 h 685395"/>
                <a:gd name="connsiteX1160" fmla="*/ 291540 w 574451"/>
                <a:gd name="connsiteY1160" fmla="*/ 113557 h 685395"/>
                <a:gd name="connsiteX1161" fmla="*/ 290320 w 574451"/>
                <a:gd name="connsiteY1161" fmla="*/ 116428 h 685395"/>
                <a:gd name="connsiteX1162" fmla="*/ 288583 w 574451"/>
                <a:gd name="connsiteY1162" fmla="*/ 117735 h 685395"/>
                <a:gd name="connsiteX1163" fmla="*/ 288114 w 574451"/>
                <a:gd name="connsiteY1163" fmla="*/ 121107 h 685395"/>
                <a:gd name="connsiteX1164" fmla="*/ 288771 w 574451"/>
                <a:gd name="connsiteY1164" fmla="*/ 125824 h 685395"/>
                <a:gd name="connsiteX1165" fmla="*/ 284875 w 574451"/>
                <a:gd name="connsiteY1165" fmla="*/ 127436 h 685395"/>
                <a:gd name="connsiteX1166" fmla="*/ 280368 w 574451"/>
                <a:gd name="connsiteY1166" fmla="*/ 128156 h 685395"/>
                <a:gd name="connsiteX1167" fmla="*/ 278600 w 574451"/>
                <a:gd name="connsiteY1167" fmla="*/ 125903 h 685395"/>
                <a:gd name="connsiteX1168" fmla="*/ 275001 w 574451"/>
                <a:gd name="connsiteY1168" fmla="*/ 130018 h 685395"/>
                <a:gd name="connsiteX1169" fmla="*/ 271426 w 574451"/>
                <a:gd name="connsiteY1169" fmla="*/ 136409 h 685395"/>
                <a:gd name="connsiteX1170" fmla="*/ 269705 w 574451"/>
                <a:gd name="connsiteY1170" fmla="*/ 137161 h 685395"/>
                <a:gd name="connsiteX1171" fmla="*/ 269580 w 574451"/>
                <a:gd name="connsiteY1171" fmla="*/ 135142 h 685395"/>
                <a:gd name="connsiteX1172" fmla="*/ 267014 w 574451"/>
                <a:gd name="connsiteY1172" fmla="*/ 133742 h 685395"/>
                <a:gd name="connsiteX1173" fmla="*/ 263728 w 574451"/>
                <a:gd name="connsiteY1173" fmla="*/ 133663 h 685395"/>
                <a:gd name="connsiteX1174" fmla="*/ 263837 w 574451"/>
                <a:gd name="connsiteY1174" fmla="*/ 132161 h 685395"/>
                <a:gd name="connsiteX1175" fmla="*/ 264440 w 574451"/>
                <a:gd name="connsiteY1175" fmla="*/ 131105 h 685395"/>
                <a:gd name="connsiteX1176" fmla="*/ 267272 w 574451"/>
                <a:gd name="connsiteY1176" fmla="*/ 129533 h 685395"/>
                <a:gd name="connsiteX1177" fmla="*/ 267835 w 574451"/>
                <a:gd name="connsiteY1177" fmla="*/ 126278 h 685395"/>
                <a:gd name="connsiteX1178" fmla="*/ 267319 w 574451"/>
                <a:gd name="connsiteY1178" fmla="*/ 120457 h 685395"/>
                <a:gd name="connsiteX1179" fmla="*/ 267820 w 574451"/>
                <a:gd name="connsiteY1179" fmla="*/ 117618 h 685395"/>
                <a:gd name="connsiteX1180" fmla="*/ 267929 w 574451"/>
                <a:gd name="connsiteY1180" fmla="*/ 115662 h 685395"/>
                <a:gd name="connsiteX1181" fmla="*/ 269713 w 574451"/>
                <a:gd name="connsiteY1181" fmla="*/ 113362 h 685395"/>
                <a:gd name="connsiteX1182" fmla="*/ 275815 w 574451"/>
                <a:gd name="connsiteY1182" fmla="*/ 114441 h 685395"/>
                <a:gd name="connsiteX1183" fmla="*/ 276558 w 574451"/>
                <a:gd name="connsiteY1183" fmla="*/ 112243 h 685395"/>
                <a:gd name="connsiteX1184" fmla="*/ 276097 w 574451"/>
                <a:gd name="connsiteY1184" fmla="*/ 110858 h 685395"/>
                <a:gd name="connsiteX1185" fmla="*/ 272944 w 574451"/>
                <a:gd name="connsiteY1185" fmla="*/ 108433 h 685395"/>
                <a:gd name="connsiteX1186" fmla="*/ 273429 w 574451"/>
                <a:gd name="connsiteY1186" fmla="*/ 106798 h 685395"/>
                <a:gd name="connsiteX1187" fmla="*/ 275706 w 574451"/>
                <a:gd name="connsiteY1187" fmla="*/ 105335 h 685395"/>
                <a:gd name="connsiteX1188" fmla="*/ 277857 w 574451"/>
                <a:gd name="connsiteY1188" fmla="*/ 105139 h 685395"/>
                <a:gd name="connsiteX1189" fmla="*/ 278506 w 574451"/>
                <a:gd name="connsiteY1189" fmla="*/ 102667 h 685395"/>
                <a:gd name="connsiteX1190" fmla="*/ 278616 w 574451"/>
                <a:gd name="connsiteY1190" fmla="*/ 101580 h 685395"/>
                <a:gd name="connsiteX1191" fmla="*/ 278945 w 574451"/>
                <a:gd name="connsiteY1191" fmla="*/ 101001 h 685395"/>
                <a:gd name="connsiteX1192" fmla="*/ 240680 w 574451"/>
                <a:gd name="connsiteY1192" fmla="*/ 164605 h 685395"/>
                <a:gd name="connsiteX1193" fmla="*/ 240946 w 574451"/>
                <a:gd name="connsiteY1193" fmla="*/ 165028 h 685395"/>
                <a:gd name="connsiteX1194" fmla="*/ 243935 w 574451"/>
                <a:gd name="connsiteY1194" fmla="*/ 159238 h 685395"/>
                <a:gd name="connsiteX1195" fmla="*/ 247252 w 574451"/>
                <a:gd name="connsiteY1195" fmla="*/ 157431 h 685395"/>
                <a:gd name="connsiteX1196" fmla="*/ 247455 w 574451"/>
                <a:gd name="connsiteY1196" fmla="*/ 155405 h 685395"/>
                <a:gd name="connsiteX1197" fmla="*/ 248738 w 574451"/>
                <a:gd name="connsiteY1197" fmla="*/ 153449 h 685395"/>
                <a:gd name="connsiteX1198" fmla="*/ 248590 w 574451"/>
                <a:gd name="connsiteY1198" fmla="*/ 150241 h 685395"/>
                <a:gd name="connsiteX1199" fmla="*/ 249239 w 574451"/>
                <a:gd name="connsiteY1199" fmla="*/ 147636 h 685395"/>
                <a:gd name="connsiteX1200" fmla="*/ 250929 w 574451"/>
                <a:gd name="connsiteY1200" fmla="*/ 146940 h 685395"/>
                <a:gd name="connsiteX1201" fmla="*/ 251985 w 574451"/>
                <a:gd name="connsiteY1201" fmla="*/ 146056 h 685395"/>
                <a:gd name="connsiteX1202" fmla="*/ 253151 w 574451"/>
                <a:gd name="connsiteY1202" fmla="*/ 145563 h 685395"/>
                <a:gd name="connsiteX1203" fmla="*/ 255271 w 574451"/>
                <a:gd name="connsiteY1203" fmla="*/ 147683 h 685395"/>
                <a:gd name="connsiteX1204" fmla="*/ 256460 w 574451"/>
                <a:gd name="connsiteY1204" fmla="*/ 150030 h 685395"/>
                <a:gd name="connsiteX1205" fmla="*/ 257946 w 574451"/>
                <a:gd name="connsiteY1205" fmla="*/ 155256 h 685395"/>
                <a:gd name="connsiteX1206" fmla="*/ 257328 w 574451"/>
                <a:gd name="connsiteY1206" fmla="*/ 160294 h 685395"/>
                <a:gd name="connsiteX1207" fmla="*/ 253346 w 574451"/>
                <a:gd name="connsiteY1207" fmla="*/ 164214 h 685395"/>
                <a:gd name="connsiteX1208" fmla="*/ 250185 w 574451"/>
                <a:gd name="connsiteY1208" fmla="*/ 165974 h 685395"/>
                <a:gd name="connsiteX1209" fmla="*/ 246986 w 574451"/>
                <a:gd name="connsiteY1209" fmla="*/ 170449 h 685395"/>
                <a:gd name="connsiteX1210" fmla="*/ 245382 w 574451"/>
                <a:gd name="connsiteY1210" fmla="*/ 174103 h 685395"/>
                <a:gd name="connsiteX1211" fmla="*/ 243997 w 574451"/>
                <a:gd name="connsiteY1211" fmla="*/ 174893 h 685395"/>
                <a:gd name="connsiteX1212" fmla="*/ 243129 w 574451"/>
                <a:gd name="connsiteY1212" fmla="*/ 174596 h 685395"/>
                <a:gd name="connsiteX1213" fmla="*/ 242354 w 574451"/>
                <a:gd name="connsiteY1213" fmla="*/ 173719 h 685395"/>
                <a:gd name="connsiteX1214" fmla="*/ 240735 w 574451"/>
                <a:gd name="connsiteY1214" fmla="*/ 173719 h 685395"/>
                <a:gd name="connsiteX1215" fmla="*/ 238951 w 574451"/>
                <a:gd name="connsiteY1215" fmla="*/ 176880 h 685395"/>
                <a:gd name="connsiteX1216" fmla="*/ 233569 w 574451"/>
                <a:gd name="connsiteY1216" fmla="*/ 179446 h 685395"/>
                <a:gd name="connsiteX1217" fmla="*/ 231456 w 574451"/>
                <a:gd name="connsiteY1217" fmla="*/ 178703 h 685395"/>
                <a:gd name="connsiteX1218" fmla="*/ 231362 w 574451"/>
                <a:gd name="connsiteY1218" fmla="*/ 175558 h 685395"/>
                <a:gd name="connsiteX1219" fmla="*/ 230103 w 574451"/>
                <a:gd name="connsiteY1219" fmla="*/ 175816 h 685395"/>
                <a:gd name="connsiteX1220" fmla="*/ 228085 w 574451"/>
                <a:gd name="connsiteY1220" fmla="*/ 179587 h 685395"/>
                <a:gd name="connsiteX1221" fmla="*/ 226113 w 574451"/>
                <a:gd name="connsiteY1221" fmla="*/ 180847 h 685395"/>
                <a:gd name="connsiteX1222" fmla="*/ 224791 w 574451"/>
                <a:gd name="connsiteY1222" fmla="*/ 181230 h 685395"/>
                <a:gd name="connsiteX1223" fmla="*/ 222357 w 574451"/>
                <a:gd name="connsiteY1223" fmla="*/ 179814 h 685395"/>
                <a:gd name="connsiteX1224" fmla="*/ 215817 w 574451"/>
                <a:gd name="connsiteY1224" fmla="*/ 186213 h 685395"/>
                <a:gd name="connsiteX1225" fmla="*/ 209683 w 574451"/>
                <a:gd name="connsiteY1225" fmla="*/ 187403 h 685395"/>
                <a:gd name="connsiteX1226" fmla="*/ 207665 w 574451"/>
                <a:gd name="connsiteY1226" fmla="*/ 186667 h 685395"/>
                <a:gd name="connsiteX1227" fmla="*/ 207657 w 574451"/>
                <a:gd name="connsiteY1227" fmla="*/ 182755 h 685395"/>
                <a:gd name="connsiteX1228" fmla="*/ 211624 w 574451"/>
                <a:gd name="connsiteY1228" fmla="*/ 177733 h 685395"/>
                <a:gd name="connsiteX1229" fmla="*/ 214871 w 574451"/>
                <a:gd name="connsiteY1229" fmla="*/ 174236 h 685395"/>
                <a:gd name="connsiteX1230" fmla="*/ 226058 w 574451"/>
                <a:gd name="connsiteY1230" fmla="*/ 171787 h 685395"/>
                <a:gd name="connsiteX1231" fmla="*/ 233029 w 574451"/>
                <a:gd name="connsiteY1231" fmla="*/ 161335 h 685395"/>
                <a:gd name="connsiteX1232" fmla="*/ 234711 w 574451"/>
                <a:gd name="connsiteY1232" fmla="*/ 149889 h 685395"/>
                <a:gd name="connsiteX1233" fmla="*/ 236354 w 574451"/>
                <a:gd name="connsiteY1233" fmla="*/ 145727 h 685395"/>
                <a:gd name="connsiteX1234" fmla="*/ 235579 w 574451"/>
                <a:gd name="connsiteY1234" fmla="*/ 143372 h 685395"/>
                <a:gd name="connsiteX1235" fmla="*/ 233710 w 574451"/>
                <a:gd name="connsiteY1235" fmla="*/ 142958 h 685395"/>
                <a:gd name="connsiteX1236" fmla="*/ 233592 w 574451"/>
                <a:gd name="connsiteY1236" fmla="*/ 139328 h 685395"/>
                <a:gd name="connsiteX1237" fmla="*/ 234570 w 574451"/>
                <a:gd name="connsiteY1237" fmla="*/ 135353 h 685395"/>
                <a:gd name="connsiteX1238" fmla="*/ 238223 w 574451"/>
                <a:gd name="connsiteY1238" fmla="*/ 129877 h 685395"/>
                <a:gd name="connsiteX1239" fmla="*/ 240258 w 574451"/>
                <a:gd name="connsiteY1239" fmla="*/ 127538 h 685395"/>
                <a:gd name="connsiteX1240" fmla="*/ 243567 w 574451"/>
                <a:gd name="connsiteY1240" fmla="*/ 120896 h 685395"/>
                <a:gd name="connsiteX1241" fmla="*/ 245163 w 574451"/>
                <a:gd name="connsiteY1241" fmla="*/ 119401 h 685395"/>
                <a:gd name="connsiteX1242" fmla="*/ 246978 w 574451"/>
                <a:gd name="connsiteY1242" fmla="*/ 119401 h 685395"/>
                <a:gd name="connsiteX1243" fmla="*/ 248770 w 574451"/>
                <a:gd name="connsiteY1243" fmla="*/ 121146 h 685395"/>
                <a:gd name="connsiteX1244" fmla="*/ 248449 w 574451"/>
                <a:gd name="connsiteY1244" fmla="*/ 124706 h 685395"/>
                <a:gd name="connsiteX1245" fmla="*/ 245765 w 574451"/>
                <a:gd name="connsiteY1245" fmla="*/ 131105 h 685395"/>
                <a:gd name="connsiteX1246" fmla="*/ 241791 w 574451"/>
                <a:gd name="connsiteY1246" fmla="*/ 136535 h 685395"/>
                <a:gd name="connsiteX1247" fmla="*/ 242276 w 574451"/>
                <a:gd name="connsiteY1247" fmla="*/ 140423 h 685395"/>
                <a:gd name="connsiteX1248" fmla="*/ 243857 w 574451"/>
                <a:gd name="connsiteY1248" fmla="*/ 143607 h 685395"/>
                <a:gd name="connsiteX1249" fmla="*/ 244248 w 574451"/>
                <a:gd name="connsiteY1249" fmla="*/ 149036 h 685395"/>
                <a:gd name="connsiteX1250" fmla="*/ 244349 w 574451"/>
                <a:gd name="connsiteY1250" fmla="*/ 154247 h 685395"/>
                <a:gd name="connsiteX1251" fmla="*/ 241337 w 574451"/>
                <a:gd name="connsiteY1251" fmla="*/ 161257 h 685395"/>
                <a:gd name="connsiteX1252" fmla="*/ 240680 w 574451"/>
                <a:gd name="connsiteY1252" fmla="*/ 164605 h 685395"/>
                <a:gd name="connsiteX1253" fmla="*/ 228530 w 574451"/>
                <a:gd name="connsiteY1253" fmla="*/ 141487 h 685395"/>
                <a:gd name="connsiteX1254" fmla="*/ 231386 w 574451"/>
                <a:gd name="connsiteY1254" fmla="*/ 147620 h 685395"/>
                <a:gd name="connsiteX1255" fmla="*/ 232692 w 574451"/>
                <a:gd name="connsiteY1255" fmla="*/ 151196 h 685395"/>
                <a:gd name="connsiteX1256" fmla="*/ 231636 w 574451"/>
                <a:gd name="connsiteY1256" fmla="*/ 157916 h 685395"/>
                <a:gd name="connsiteX1257" fmla="*/ 228859 w 574451"/>
                <a:gd name="connsiteY1257" fmla="*/ 161296 h 685395"/>
                <a:gd name="connsiteX1258" fmla="*/ 224579 w 574451"/>
                <a:gd name="connsiteY1258" fmla="*/ 161898 h 685395"/>
                <a:gd name="connsiteX1259" fmla="*/ 221575 w 574451"/>
                <a:gd name="connsiteY1259" fmla="*/ 161617 h 685395"/>
                <a:gd name="connsiteX1260" fmla="*/ 219682 w 574451"/>
                <a:gd name="connsiteY1260" fmla="*/ 159989 h 685395"/>
                <a:gd name="connsiteX1261" fmla="*/ 219447 w 574451"/>
                <a:gd name="connsiteY1261" fmla="*/ 158166 h 685395"/>
                <a:gd name="connsiteX1262" fmla="*/ 218352 w 574451"/>
                <a:gd name="connsiteY1262" fmla="*/ 157627 h 685395"/>
                <a:gd name="connsiteX1263" fmla="*/ 215465 w 574451"/>
                <a:gd name="connsiteY1263" fmla="*/ 159974 h 685395"/>
                <a:gd name="connsiteX1264" fmla="*/ 213462 w 574451"/>
                <a:gd name="connsiteY1264" fmla="*/ 160287 h 685395"/>
                <a:gd name="connsiteX1265" fmla="*/ 210912 w 574451"/>
                <a:gd name="connsiteY1265" fmla="*/ 158472 h 685395"/>
                <a:gd name="connsiteX1266" fmla="*/ 210224 w 574451"/>
                <a:gd name="connsiteY1266" fmla="*/ 155561 h 685395"/>
                <a:gd name="connsiteX1267" fmla="*/ 212930 w 574451"/>
                <a:gd name="connsiteY1267" fmla="*/ 151908 h 685395"/>
                <a:gd name="connsiteX1268" fmla="*/ 214182 w 574451"/>
                <a:gd name="connsiteY1268" fmla="*/ 149060 h 685395"/>
                <a:gd name="connsiteX1269" fmla="*/ 217178 w 574451"/>
                <a:gd name="connsiteY1269" fmla="*/ 149310 h 685395"/>
                <a:gd name="connsiteX1270" fmla="*/ 217929 w 574451"/>
                <a:gd name="connsiteY1270" fmla="*/ 150194 h 685395"/>
                <a:gd name="connsiteX1271" fmla="*/ 219627 w 574451"/>
                <a:gd name="connsiteY1271" fmla="*/ 150750 h 685395"/>
                <a:gd name="connsiteX1272" fmla="*/ 220660 w 574451"/>
                <a:gd name="connsiteY1272" fmla="*/ 147315 h 685395"/>
                <a:gd name="connsiteX1273" fmla="*/ 220425 w 574451"/>
                <a:gd name="connsiteY1273" fmla="*/ 144937 h 685395"/>
                <a:gd name="connsiteX1274" fmla="*/ 221184 w 574451"/>
                <a:gd name="connsiteY1274" fmla="*/ 143278 h 685395"/>
                <a:gd name="connsiteX1275" fmla="*/ 224806 w 574451"/>
                <a:gd name="connsiteY1275" fmla="*/ 144475 h 685395"/>
                <a:gd name="connsiteX1276" fmla="*/ 224814 w 574451"/>
                <a:gd name="connsiteY1276" fmla="*/ 137982 h 685395"/>
                <a:gd name="connsiteX1277" fmla="*/ 226222 w 574451"/>
                <a:gd name="connsiteY1277" fmla="*/ 137528 h 685395"/>
                <a:gd name="connsiteX1278" fmla="*/ 226802 w 574451"/>
                <a:gd name="connsiteY1278" fmla="*/ 137779 h 685395"/>
                <a:gd name="connsiteX1279" fmla="*/ 227842 w 574451"/>
                <a:gd name="connsiteY1279" fmla="*/ 139148 h 685395"/>
                <a:gd name="connsiteX1280" fmla="*/ 228530 w 574451"/>
                <a:gd name="connsiteY1280" fmla="*/ 141487 h 685395"/>
                <a:gd name="connsiteX1281" fmla="*/ 199239 w 574451"/>
                <a:gd name="connsiteY1281" fmla="*/ 182239 h 685395"/>
                <a:gd name="connsiteX1282" fmla="*/ 200546 w 574451"/>
                <a:gd name="connsiteY1282" fmla="*/ 183248 h 685395"/>
                <a:gd name="connsiteX1283" fmla="*/ 203957 w 574451"/>
                <a:gd name="connsiteY1283" fmla="*/ 182951 h 685395"/>
                <a:gd name="connsiteX1284" fmla="*/ 204645 w 574451"/>
                <a:gd name="connsiteY1284" fmla="*/ 183327 h 685395"/>
                <a:gd name="connsiteX1285" fmla="*/ 204153 w 574451"/>
                <a:gd name="connsiteY1285" fmla="*/ 184993 h 685395"/>
                <a:gd name="connsiteX1286" fmla="*/ 202674 w 574451"/>
                <a:gd name="connsiteY1286" fmla="*/ 186824 h 685395"/>
                <a:gd name="connsiteX1287" fmla="*/ 199568 w 574451"/>
                <a:gd name="connsiteY1287" fmla="*/ 187950 h 685395"/>
                <a:gd name="connsiteX1288" fmla="*/ 198167 w 574451"/>
                <a:gd name="connsiteY1288" fmla="*/ 190743 h 685395"/>
                <a:gd name="connsiteX1289" fmla="*/ 197166 w 574451"/>
                <a:gd name="connsiteY1289" fmla="*/ 191690 h 685395"/>
                <a:gd name="connsiteX1290" fmla="*/ 194483 w 574451"/>
                <a:gd name="connsiteY1290" fmla="*/ 191698 h 685395"/>
                <a:gd name="connsiteX1291" fmla="*/ 192894 w 574451"/>
                <a:gd name="connsiteY1291" fmla="*/ 192347 h 685395"/>
                <a:gd name="connsiteX1292" fmla="*/ 190947 w 574451"/>
                <a:gd name="connsiteY1292" fmla="*/ 194819 h 685395"/>
                <a:gd name="connsiteX1293" fmla="*/ 189390 w 574451"/>
                <a:gd name="connsiteY1293" fmla="*/ 192996 h 685395"/>
                <a:gd name="connsiteX1294" fmla="*/ 188952 w 574451"/>
                <a:gd name="connsiteY1294" fmla="*/ 194295 h 685395"/>
                <a:gd name="connsiteX1295" fmla="*/ 188670 w 574451"/>
                <a:gd name="connsiteY1295" fmla="*/ 196611 h 685395"/>
                <a:gd name="connsiteX1296" fmla="*/ 187801 w 574451"/>
                <a:gd name="connsiteY1296" fmla="*/ 197284 h 685395"/>
                <a:gd name="connsiteX1297" fmla="*/ 185110 w 574451"/>
                <a:gd name="connsiteY1297" fmla="*/ 198121 h 685395"/>
                <a:gd name="connsiteX1298" fmla="*/ 184461 w 574451"/>
                <a:gd name="connsiteY1298" fmla="*/ 192730 h 685395"/>
                <a:gd name="connsiteX1299" fmla="*/ 185697 w 574451"/>
                <a:gd name="connsiteY1299" fmla="*/ 190775 h 685395"/>
                <a:gd name="connsiteX1300" fmla="*/ 186667 w 574451"/>
                <a:gd name="connsiteY1300" fmla="*/ 188428 h 685395"/>
                <a:gd name="connsiteX1301" fmla="*/ 188154 w 574451"/>
                <a:gd name="connsiteY1301" fmla="*/ 188068 h 685395"/>
                <a:gd name="connsiteX1302" fmla="*/ 189484 w 574451"/>
                <a:gd name="connsiteY1302" fmla="*/ 188263 h 685395"/>
                <a:gd name="connsiteX1303" fmla="*/ 191885 w 574451"/>
                <a:gd name="connsiteY1303" fmla="*/ 183194 h 685395"/>
                <a:gd name="connsiteX1304" fmla="*/ 195171 w 574451"/>
                <a:gd name="connsiteY1304" fmla="*/ 181746 h 685395"/>
                <a:gd name="connsiteX1305" fmla="*/ 197291 w 574451"/>
                <a:gd name="connsiteY1305" fmla="*/ 181582 h 685395"/>
                <a:gd name="connsiteX1306" fmla="*/ 199239 w 574451"/>
                <a:gd name="connsiteY1306" fmla="*/ 182239 h 685395"/>
                <a:gd name="connsiteX1307" fmla="*/ 179446 w 574451"/>
                <a:gd name="connsiteY1307" fmla="*/ 205224 h 685395"/>
                <a:gd name="connsiteX1308" fmla="*/ 176199 w 574451"/>
                <a:gd name="connsiteY1308" fmla="*/ 208299 h 685395"/>
                <a:gd name="connsiteX1309" fmla="*/ 177381 w 574451"/>
                <a:gd name="connsiteY1309" fmla="*/ 202682 h 685395"/>
                <a:gd name="connsiteX1310" fmla="*/ 179133 w 574451"/>
                <a:gd name="connsiteY1310" fmla="*/ 196971 h 685395"/>
                <a:gd name="connsiteX1311" fmla="*/ 181558 w 574451"/>
                <a:gd name="connsiteY1311" fmla="*/ 193693 h 685395"/>
                <a:gd name="connsiteX1312" fmla="*/ 182763 w 574451"/>
                <a:gd name="connsiteY1312" fmla="*/ 194976 h 685395"/>
                <a:gd name="connsiteX1313" fmla="*/ 182208 w 574451"/>
                <a:gd name="connsiteY1313" fmla="*/ 197722 h 685395"/>
                <a:gd name="connsiteX1314" fmla="*/ 182215 w 574451"/>
                <a:gd name="connsiteY1314" fmla="*/ 200429 h 685395"/>
                <a:gd name="connsiteX1315" fmla="*/ 181699 w 574451"/>
                <a:gd name="connsiteY1315" fmla="*/ 201704 h 685395"/>
                <a:gd name="connsiteX1316" fmla="*/ 179446 w 574451"/>
                <a:gd name="connsiteY1316" fmla="*/ 205224 h 685395"/>
                <a:gd name="connsiteX1317" fmla="*/ 167335 w 574451"/>
                <a:gd name="connsiteY1317" fmla="*/ 307876 h 685395"/>
                <a:gd name="connsiteX1318" fmla="*/ 165301 w 574451"/>
                <a:gd name="connsiteY1318" fmla="*/ 308228 h 685395"/>
                <a:gd name="connsiteX1319" fmla="*/ 165638 w 574451"/>
                <a:gd name="connsiteY1319" fmla="*/ 305842 h 685395"/>
                <a:gd name="connsiteX1320" fmla="*/ 167281 w 574451"/>
                <a:gd name="connsiteY1320" fmla="*/ 303573 h 685395"/>
                <a:gd name="connsiteX1321" fmla="*/ 167914 w 574451"/>
                <a:gd name="connsiteY1321" fmla="*/ 302024 h 685395"/>
                <a:gd name="connsiteX1322" fmla="*/ 168243 w 574451"/>
                <a:gd name="connsiteY1322" fmla="*/ 300193 h 685395"/>
                <a:gd name="connsiteX1323" fmla="*/ 169698 w 574451"/>
                <a:gd name="connsiteY1323" fmla="*/ 298808 h 685395"/>
                <a:gd name="connsiteX1324" fmla="*/ 171748 w 574451"/>
                <a:gd name="connsiteY1324" fmla="*/ 300584 h 685395"/>
                <a:gd name="connsiteX1325" fmla="*/ 171787 w 574451"/>
                <a:gd name="connsiteY1325" fmla="*/ 303588 h 685395"/>
                <a:gd name="connsiteX1326" fmla="*/ 170770 w 574451"/>
                <a:gd name="connsiteY1326" fmla="*/ 306327 h 685395"/>
                <a:gd name="connsiteX1327" fmla="*/ 167335 w 574451"/>
                <a:gd name="connsiteY1327" fmla="*/ 307876 h 685395"/>
                <a:gd name="connsiteX1328" fmla="*/ 169307 w 574451"/>
                <a:gd name="connsiteY1328" fmla="*/ 315488 h 685395"/>
                <a:gd name="connsiteX1329" fmla="*/ 167547 w 574451"/>
                <a:gd name="connsiteY1329" fmla="*/ 315644 h 685395"/>
                <a:gd name="connsiteX1330" fmla="*/ 167562 w 574451"/>
                <a:gd name="connsiteY1330" fmla="*/ 313446 h 685395"/>
                <a:gd name="connsiteX1331" fmla="*/ 168572 w 574451"/>
                <a:gd name="connsiteY1331" fmla="*/ 311443 h 685395"/>
                <a:gd name="connsiteX1332" fmla="*/ 170168 w 574451"/>
                <a:gd name="connsiteY1332" fmla="*/ 310105 h 685395"/>
                <a:gd name="connsiteX1333" fmla="*/ 172225 w 574451"/>
                <a:gd name="connsiteY1333" fmla="*/ 309753 h 685395"/>
                <a:gd name="connsiteX1334" fmla="*/ 174525 w 574451"/>
                <a:gd name="connsiteY1334" fmla="*/ 309597 h 685395"/>
                <a:gd name="connsiteX1335" fmla="*/ 175221 w 574451"/>
                <a:gd name="connsiteY1335" fmla="*/ 310661 h 685395"/>
                <a:gd name="connsiteX1336" fmla="*/ 173899 w 574451"/>
                <a:gd name="connsiteY1336" fmla="*/ 312155 h 685395"/>
                <a:gd name="connsiteX1337" fmla="*/ 169307 w 574451"/>
                <a:gd name="connsiteY1337" fmla="*/ 315488 h 685395"/>
                <a:gd name="connsiteX1338" fmla="*/ 157415 w 574451"/>
                <a:gd name="connsiteY1338" fmla="*/ 330204 h 685395"/>
                <a:gd name="connsiteX1339" fmla="*/ 155960 w 574451"/>
                <a:gd name="connsiteY1339" fmla="*/ 331839 h 685395"/>
                <a:gd name="connsiteX1340" fmla="*/ 153245 w 574451"/>
                <a:gd name="connsiteY1340" fmla="*/ 331369 h 685395"/>
                <a:gd name="connsiteX1341" fmla="*/ 152956 w 574451"/>
                <a:gd name="connsiteY1341" fmla="*/ 329961 h 685395"/>
                <a:gd name="connsiteX1342" fmla="*/ 153730 w 574451"/>
                <a:gd name="connsiteY1342" fmla="*/ 327145 h 685395"/>
                <a:gd name="connsiteX1343" fmla="*/ 155381 w 574451"/>
                <a:gd name="connsiteY1343" fmla="*/ 325979 h 685395"/>
                <a:gd name="connsiteX1344" fmla="*/ 157509 w 574451"/>
                <a:gd name="connsiteY1344" fmla="*/ 326206 h 685395"/>
                <a:gd name="connsiteX1345" fmla="*/ 158190 w 574451"/>
                <a:gd name="connsiteY1345" fmla="*/ 327380 h 685395"/>
                <a:gd name="connsiteX1346" fmla="*/ 157415 w 574451"/>
                <a:gd name="connsiteY1346" fmla="*/ 330204 h 685395"/>
                <a:gd name="connsiteX1347" fmla="*/ 141244 w 574451"/>
                <a:gd name="connsiteY1347" fmla="*/ 370041 h 685395"/>
                <a:gd name="connsiteX1348" fmla="*/ 140094 w 574451"/>
                <a:gd name="connsiteY1348" fmla="*/ 371480 h 685395"/>
                <a:gd name="connsiteX1349" fmla="*/ 137536 w 574451"/>
                <a:gd name="connsiteY1349" fmla="*/ 370330 h 685395"/>
                <a:gd name="connsiteX1350" fmla="*/ 132490 w 574451"/>
                <a:gd name="connsiteY1350" fmla="*/ 371222 h 685395"/>
                <a:gd name="connsiteX1351" fmla="*/ 130456 w 574451"/>
                <a:gd name="connsiteY1351" fmla="*/ 369822 h 685395"/>
                <a:gd name="connsiteX1352" fmla="*/ 132075 w 574451"/>
                <a:gd name="connsiteY1352" fmla="*/ 367083 h 685395"/>
                <a:gd name="connsiteX1353" fmla="*/ 136636 w 574451"/>
                <a:gd name="connsiteY1353" fmla="*/ 364204 h 685395"/>
                <a:gd name="connsiteX1354" fmla="*/ 139085 w 574451"/>
                <a:gd name="connsiteY1354" fmla="*/ 364337 h 685395"/>
                <a:gd name="connsiteX1355" fmla="*/ 141581 w 574451"/>
                <a:gd name="connsiteY1355" fmla="*/ 367874 h 685395"/>
                <a:gd name="connsiteX1356" fmla="*/ 141244 w 574451"/>
                <a:gd name="connsiteY1356" fmla="*/ 370041 h 685395"/>
                <a:gd name="connsiteX1357" fmla="*/ 80628 w 574451"/>
                <a:gd name="connsiteY1357" fmla="*/ 430602 h 685395"/>
                <a:gd name="connsiteX1358" fmla="*/ 78109 w 574451"/>
                <a:gd name="connsiteY1358" fmla="*/ 430719 h 685395"/>
                <a:gd name="connsiteX1359" fmla="*/ 76591 w 574451"/>
                <a:gd name="connsiteY1359" fmla="*/ 429608 h 685395"/>
                <a:gd name="connsiteX1360" fmla="*/ 80198 w 574451"/>
                <a:gd name="connsiteY1360" fmla="*/ 427402 h 685395"/>
                <a:gd name="connsiteX1361" fmla="*/ 85854 w 574451"/>
                <a:gd name="connsiteY1361" fmla="*/ 425290 h 685395"/>
                <a:gd name="connsiteX1362" fmla="*/ 86394 w 574451"/>
                <a:gd name="connsiteY1362" fmla="*/ 423952 h 685395"/>
                <a:gd name="connsiteX1363" fmla="*/ 87075 w 574451"/>
                <a:gd name="connsiteY1363" fmla="*/ 423788 h 685395"/>
                <a:gd name="connsiteX1364" fmla="*/ 88053 w 574451"/>
                <a:gd name="connsiteY1364" fmla="*/ 425431 h 685395"/>
                <a:gd name="connsiteX1365" fmla="*/ 88178 w 574451"/>
                <a:gd name="connsiteY1365" fmla="*/ 427684 h 685395"/>
                <a:gd name="connsiteX1366" fmla="*/ 87552 w 574451"/>
                <a:gd name="connsiteY1366" fmla="*/ 428803 h 685395"/>
                <a:gd name="connsiteX1367" fmla="*/ 80628 w 574451"/>
                <a:gd name="connsiteY1367" fmla="*/ 430602 h 685395"/>
                <a:gd name="connsiteX1368" fmla="*/ 72539 w 574451"/>
                <a:gd name="connsiteY1368" fmla="*/ 446796 h 685395"/>
                <a:gd name="connsiteX1369" fmla="*/ 70387 w 574451"/>
                <a:gd name="connsiteY1369" fmla="*/ 446828 h 685395"/>
                <a:gd name="connsiteX1370" fmla="*/ 67829 w 574451"/>
                <a:gd name="connsiteY1370" fmla="*/ 446077 h 685395"/>
                <a:gd name="connsiteX1371" fmla="*/ 66225 w 574451"/>
                <a:gd name="connsiteY1371" fmla="*/ 444473 h 685395"/>
                <a:gd name="connsiteX1372" fmla="*/ 65975 w 574451"/>
                <a:gd name="connsiteY1372" fmla="*/ 443057 h 685395"/>
                <a:gd name="connsiteX1373" fmla="*/ 68924 w 574451"/>
                <a:gd name="connsiteY1373" fmla="*/ 441297 h 685395"/>
                <a:gd name="connsiteX1374" fmla="*/ 71889 w 574451"/>
                <a:gd name="connsiteY1374" fmla="*/ 440264 h 685395"/>
                <a:gd name="connsiteX1375" fmla="*/ 73266 w 574451"/>
                <a:gd name="connsiteY1375" fmla="*/ 442204 h 685395"/>
                <a:gd name="connsiteX1376" fmla="*/ 73368 w 574451"/>
                <a:gd name="connsiteY1376" fmla="*/ 445380 h 685395"/>
                <a:gd name="connsiteX1377" fmla="*/ 72539 w 574451"/>
                <a:gd name="connsiteY1377" fmla="*/ 446796 h 685395"/>
                <a:gd name="connsiteX1378" fmla="*/ 3513 w 574451"/>
                <a:gd name="connsiteY1378" fmla="*/ 552804 h 685395"/>
                <a:gd name="connsiteX1379" fmla="*/ 1565 w 574451"/>
                <a:gd name="connsiteY1379" fmla="*/ 553375 h 685395"/>
                <a:gd name="connsiteX1380" fmla="*/ 0 w 574451"/>
                <a:gd name="connsiteY1380" fmla="*/ 552882 h 685395"/>
                <a:gd name="connsiteX1381" fmla="*/ 555 w 574451"/>
                <a:gd name="connsiteY1381" fmla="*/ 548548 h 685395"/>
                <a:gd name="connsiteX1382" fmla="*/ 1369 w 574451"/>
                <a:gd name="connsiteY1382" fmla="*/ 547844 h 685395"/>
                <a:gd name="connsiteX1383" fmla="*/ 2550 w 574451"/>
                <a:gd name="connsiteY1383" fmla="*/ 547594 h 685395"/>
                <a:gd name="connsiteX1384" fmla="*/ 3826 w 574451"/>
                <a:gd name="connsiteY1384" fmla="*/ 549917 h 685395"/>
                <a:gd name="connsiteX1385" fmla="*/ 3513 w 574451"/>
                <a:gd name="connsiteY1385" fmla="*/ 552804 h 685395"/>
                <a:gd name="connsiteX1386" fmla="*/ 6306 w 574451"/>
                <a:gd name="connsiteY1386" fmla="*/ 587603 h 685395"/>
                <a:gd name="connsiteX1387" fmla="*/ 6376 w 574451"/>
                <a:gd name="connsiteY1387" fmla="*/ 592852 h 685395"/>
                <a:gd name="connsiteX1388" fmla="*/ 4358 w 574451"/>
                <a:gd name="connsiteY1388" fmla="*/ 592453 h 685395"/>
                <a:gd name="connsiteX1389" fmla="*/ 3450 w 574451"/>
                <a:gd name="connsiteY1389" fmla="*/ 590443 h 685395"/>
                <a:gd name="connsiteX1390" fmla="*/ 3184 w 574451"/>
                <a:gd name="connsiteY1390" fmla="*/ 589152 h 685395"/>
                <a:gd name="connsiteX1391" fmla="*/ 3348 w 574451"/>
                <a:gd name="connsiteY1391" fmla="*/ 586108 h 685395"/>
                <a:gd name="connsiteX1392" fmla="*/ 2895 w 574451"/>
                <a:gd name="connsiteY1392" fmla="*/ 582963 h 685395"/>
                <a:gd name="connsiteX1393" fmla="*/ 3489 w 574451"/>
                <a:gd name="connsiteY1393" fmla="*/ 581399 h 685395"/>
                <a:gd name="connsiteX1394" fmla="*/ 4225 w 574451"/>
                <a:gd name="connsiteY1394" fmla="*/ 581187 h 685395"/>
                <a:gd name="connsiteX1395" fmla="*/ 5531 w 574451"/>
                <a:gd name="connsiteY1395" fmla="*/ 583988 h 685395"/>
                <a:gd name="connsiteX1396" fmla="*/ 6306 w 574451"/>
                <a:gd name="connsiteY1396" fmla="*/ 587603 h 68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Lst>
              <a:rect l="l" t="t" r="r" b="b"/>
              <a:pathLst>
                <a:path w="574451" h="685395">
                  <a:moveTo>
                    <a:pt x="456419" y="0"/>
                  </a:moveTo>
                  <a:lnTo>
                    <a:pt x="462287" y="2597"/>
                  </a:lnTo>
                  <a:lnTo>
                    <a:pt x="464289" y="2543"/>
                  </a:lnTo>
                  <a:lnTo>
                    <a:pt x="467207" y="7385"/>
                  </a:lnTo>
                  <a:lnTo>
                    <a:pt x="468725" y="6955"/>
                  </a:lnTo>
                  <a:lnTo>
                    <a:pt x="468436" y="9897"/>
                  </a:lnTo>
                  <a:lnTo>
                    <a:pt x="465494" y="11297"/>
                  </a:lnTo>
                  <a:lnTo>
                    <a:pt x="460918" y="12142"/>
                  </a:lnTo>
                  <a:lnTo>
                    <a:pt x="460237" y="12729"/>
                  </a:lnTo>
                  <a:lnTo>
                    <a:pt x="456325" y="12259"/>
                  </a:lnTo>
                  <a:lnTo>
                    <a:pt x="454127" y="8301"/>
                  </a:lnTo>
                  <a:lnTo>
                    <a:pt x="450457" y="7323"/>
                  </a:lnTo>
                  <a:lnTo>
                    <a:pt x="450466" y="6048"/>
                  </a:lnTo>
                  <a:lnTo>
                    <a:pt x="452844" y="3043"/>
                  </a:lnTo>
                  <a:lnTo>
                    <a:pt x="456419" y="0"/>
                  </a:lnTo>
                  <a:close/>
                  <a:moveTo>
                    <a:pt x="572425" y="89172"/>
                  </a:moveTo>
                  <a:lnTo>
                    <a:pt x="573622" y="97504"/>
                  </a:lnTo>
                  <a:lnTo>
                    <a:pt x="573583" y="100398"/>
                  </a:lnTo>
                  <a:lnTo>
                    <a:pt x="573020" y="103199"/>
                  </a:lnTo>
                  <a:lnTo>
                    <a:pt x="572229" y="104631"/>
                  </a:lnTo>
                  <a:lnTo>
                    <a:pt x="570657" y="105257"/>
                  </a:lnTo>
                  <a:lnTo>
                    <a:pt x="566847" y="105006"/>
                  </a:lnTo>
                  <a:lnTo>
                    <a:pt x="561675" y="101728"/>
                  </a:lnTo>
                  <a:lnTo>
                    <a:pt x="558335" y="98638"/>
                  </a:lnTo>
                  <a:lnTo>
                    <a:pt x="557294" y="98505"/>
                  </a:lnTo>
                  <a:lnTo>
                    <a:pt x="556841" y="98880"/>
                  </a:lnTo>
                  <a:lnTo>
                    <a:pt x="557654" y="101979"/>
                  </a:lnTo>
                  <a:lnTo>
                    <a:pt x="557435" y="104357"/>
                  </a:lnTo>
                  <a:lnTo>
                    <a:pt x="556935" y="106939"/>
                  </a:lnTo>
                  <a:lnTo>
                    <a:pt x="556230" y="109278"/>
                  </a:lnTo>
                  <a:lnTo>
                    <a:pt x="555253" y="111234"/>
                  </a:lnTo>
                  <a:lnTo>
                    <a:pt x="553203" y="113753"/>
                  </a:lnTo>
                  <a:lnTo>
                    <a:pt x="549659" y="115740"/>
                  </a:lnTo>
                  <a:lnTo>
                    <a:pt x="539903" y="119613"/>
                  </a:lnTo>
                  <a:lnTo>
                    <a:pt x="539129" y="121318"/>
                  </a:lnTo>
                  <a:lnTo>
                    <a:pt x="535983" y="132036"/>
                  </a:lnTo>
                  <a:lnTo>
                    <a:pt x="535130" y="133601"/>
                  </a:lnTo>
                  <a:lnTo>
                    <a:pt x="533981" y="134923"/>
                  </a:lnTo>
                  <a:lnTo>
                    <a:pt x="530624" y="136636"/>
                  </a:lnTo>
                  <a:lnTo>
                    <a:pt x="528997" y="134274"/>
                  </a:lnTo>
                  <a:lnTo>
                    <a:pt x="527699" y="130683"/>
                  </a:lnTo>
                  <a:lnTo>
                    <a:pt x="527996" y="127115"/>
                  </a:lnTo>
                  <a:lnTo>
                    <a:pt x="531915" y="120246"/>
                  </a:lnTo>
                  <a:lnTo>
                    <a:pt x="535585" y="115357"/>
                  </a:lnTo>
                  <a:lnTo>
                    <a:pt x="536617" y="113659"/>
                  </a:lnTo>
                  <a:lnTo>
                    <a:pt x="538698" y="108722"/>
                  </a:lnTo>
                  <a:lnTo>
                    <a:pt x="534489" y="96252"/>
                  </a:lnTo>
                  <a:lnTo>
                    <a:pt x="526994" y="92457"/>
                  </a:lnTo>
                  <a:lnTo>
                    <a:pt x="518459" y="86660"/>
                  </a:lnTo>
                  <a:lnTo>
                    <a:pt x="515329" y="83562"/>
                  </a:lnTo>
                  <a:lnTo>
                    <a:pt x="510455" y="77155"/>
                  </a:lnTo>
                  <a:lnTo>
                    <a:pt x="507005" y="71381"/>
                  </a:lnTo>
                  <a:lnTo>
                    <a:pt x="503892" y="71178"/>
                  </a:lnTo>
                  <a:lnTo>
                    <a:pt x="500465" y="72633"/>
                  </a:lnTo>
                  <a:lnTo>
                    <a:pt x="495114" y="77906"/>
                  </a:lnTo>
                  <a:lnTo>
                    <a:pt x="491992" y="80550"/>
                  </a:lnTo>
                  <a:lnTo>
                    <a:pt x="490271" y="81333"/>
                  </a:lnTo>
                  <a:lnTo>
                    <a:pt x="489856" y="81450"/>
                  </a:lnTo>
                  <a:lnTo>
                    <a:pt x="486023" y="79956"/>
                  </a:lnTo>
                  <a:lnTo>
                    <a:pt x="481767" y="79643"/>
                  </a:lnTo>
                  <a:lnTo>
                    <a:pt x="478340" y="80073"/>
                  </a:lnTo>
                  <a:lnTo>
                    <a:pt x="477050" y="80793"/>
                  </a:lnTo>
                  <a:lnTo>
                    <a:pt x="472277" y="89273"/>
                  </a:lnTo>
                  <a:lnTo>
                    <a:pt x="468936" y="93529"/>
                  </a:lnTo>
                  <a:lnTo>
                    <a:pt x="467098" y="94992"/>
                  </a:lnTo>
                  <a:lnTo>
                    <a:pt x="465760" y="97449"/>
                  </a:lnTo>
                  <a:lnTo>
                    <a:pt x="464665" y="101486"/>
                  </a:lnTo>
                  <a:lnTo>
                    <a:pt x="462216" y="115380"/>
                  </a:lnTo>
                  <a:lnTo>
                    <a:pt x="460393" y="120590"/>
                  </a:lnTo>
                  <a:lnTo>
                    <a:pt x="459987" y="123767"/>
                  </a:lnTo>
                  <a:lnTo>
                    <a:pt x="460417" y="133343"/>
                  </a:lnTo>
                  <a:lnTo>
                    <a:pt x="459979" y="138616"/>
                  </a:lnTo>
                  <a:lnTo>
                    <a:pt x="457749" y="142950"/>
                  </a:lnTo>
                  <a:lnTo>
                    <a:pt x="456177" y="144898"/>
                  </a:lnTo>
                  <a:lnTo>
                    <a:pt x="454103" y="145297"/>
                  </a:lnTo>
                  <a:lnTo>
                    <a:pt x="451389" y="146400"/>
                  </a:lnTo>
                  <a:lnTo>
                    <a:pt x="449018" y="148896"/>
                  </a:lnTo>
                  <a:lnTo>
                    <a:pt x="447344" y="152299"/>
                  </a:lnTo>
                  <a:lnTo>
                    <a:pt x="445458" y="159895"/>
                  </a:lnTo>
                  <a:lnTo>
                    <a:pt x="442266" y="162681"/>
                  </a:lnTo>
                  <a:lnTo>
                    <a:pt x="439216" y="161883"/>
                  </a:lnTo>
                  <a:lnTo>
                    <a:pt x="437041" y="159097"/>
                  </a:lnTo>
                  <a:lnTo>
                    <a:pt x="432370" y="156938"/>
                  </a:lnTo>
                  <a:lnTo>
                    <a:pt x="428889" y="155561"/>
                  </a:lnTo>
                  <a:lnTo>
                    <a:pt x="424985" y="152573"/>
                  </a:lnTo>
                  <a:lnTo>
                    <a:pt x="421542" y="150296"/>
                  </a:lnTo>
                  <a:lnTo>
                    <a:pt x="418397" y="149842"/>
                  </a:lnTo>
                  <a:lnTo>
                    <a:pt x="416606" y="152729"/>
                  </a:lnTo>
                  <a:lnTo>
                    <a:pt x="415166" y="155420"/>
                  </a:lnTo>
                  <a:lnTo>
                    <a:pt x="409799" y="157603"/>
                  </a:lnTo>
                  <a:lnTo>
                    <a:pt x="406756" y="159332"/>
                  </a:lnTo>
                  <a:lnTo>
                    <a:pt x="402813" y="159716"/>
                  </a:lnTo>
                  <a:lnTo>
                    <a:pt x="401217" y="157799"/>
                  </a:lnTo>
                  <a:lnTo>
                    <a:pt x="395490" y="156531"/>
                  </a:lnTo>
                  <a:lnTo>
                    <a:pt x="388676" y="155029"/>
                  </a:lnTo>
                  <a:lnTo>
                    <a:pt x="386704" y="155045"/>
                  </a:lnTo>
                  <a:lnTo>
                    <a:pt x="386087" y="151610"/>
                  </a:lnTo>
                  <a:lnTo>
                    <a:pt x="384272" y="146799"/>
                  </a:lnTo>
                  <a:lnTo>
                    <a:pt x="379429" y="138444"/>
                  </a:lnTo>
                  <a:lnTo>
                    <a:pt x="377449" y="135486"/>
                  </a:lnTo>
                  <a:lnTo>
                    <a:pt x="373718" y="128516"/>
                  </a:lnTo>
                  <a:lnTo>
                    <a:pt x="369376" y="121334"/>
                  </a:lnTo>
                  <a:lnTo>
                    <a:pt x="368757" y="121154"/>
                  </a:lnTo>
                  <a:lnTo>
                    <a:pt x="365847" y="120911"/>
                  </a:lnTo>
                  <a:lnTo>
                    <a:pt x="361583" y="121146"/>
                  </a:lnTo>
                  <a:lnTo>
                    <a:pt x="358876" y="122781"/>
                  </a:lnTo>
                  <a:lnTo>
                    <a:pt x="357171" y="124831"/>
                  </a:lnTo>
                  <a:lnTo>
                    <a:pt x="356874" y="126536"/>
                  </a:lnTo>
                  <a:lnTo>
                    <a:pt x="358524" y="133045"/>
                  </a:lnTo>
                  <a:lnTo>
                    <a:pt x="358016" y="134665"/>
                  </a:lnTo>
                  <a:lnTo>
                    <a:pt x="357163" y="135447"/>
                  </a:lnTo>
                  <a:lnTo>
                    <a:pt x="353291" y="133624"/>
                  </a:lnTo>
                  <a:lnTo>
                    <a:pt x="348604" y="133750"/>
                  </a:lnTo>
                  <a:lnTo>
                    <a:pt x="347423" y="135752"/>
                  </a:lnTo>
                  <a:lnTo>
                    <a:pt x="344567" y="135971"/>
                  </a:lnTo>
                  <a:lnTo>
                    <a:pt x="336330" y="136730"/>
                  </a:lnTo>
                  <a:lnTo>
                    <a:pt x="339967" y="142019"/>
                  </a:lnTo>
                  <a:lnTo>
                    <a:pt x="341172" y="144139"/>
                  </a:lnTo>
                  <a:lnTo>
                    <a:pt x="341415" y="147237"/>
                  </a:lnTo>
                  <a:lnTo>
                    <a:pt x="340781" y="152979"/>
                  </a:lnTo>
                  <a:lnTo>
                    <a:pt x="339036" y="157869"/>
                  </a:lnTo>
                  <a:lnTo>
                    <a:pt x="337002" y="161836"/>
                  </a:lnTo>
                  <a:lnTo>
                    <a:pt x="333083" y="165755"/>
                  </a:lnTo>
                  <a:lnTo>
                    <a:pt x="339036" y="169620"/>
                  </a:lnTo>
                  <a:lnTo>
                    <a:pt x="334992" y="174823"/>
                  </a:lnTo>
                  <a:lnTo>
                    <a:pt x="333098" y="176841"/>
                  </a:lnTo>
                  <a:lnTo>
                    <a:pt x="330908" y="176497"/>
                  </a:lnTo>
                  <a:lnTo>
                    <a:pt x="326988" y="174705"/>
                  </a:lnTo>
                  <a:lnTo>
                    <a:pt x="317498" y="170355"/>
                  </a:lnTo>
                  <a:lnTo>
                    <a:pt x="312969" y="168720"/>
                  </a:lnTo>
                  <a:lnTo>
                    <a:pt x="308916" y="168220"/>
                  </a:lnTo>
                  <a:lnTo>
                    <a:pt x="306757" y="168282"/>
                  </a:lnTo>
                  <a:lnTo>
                    <a:pt x="298166" y="164543"/>
                  </a:lnTo>
                  <a:lnTo>
                    <a:pt x="296508" y="164957"/>
                  </a:lnTo>
                  <a:lnTo>
                    <a:pt x="293426" y="166577"/>
                  </a:lnTo>
                  <a:lnTo>
                    <a:pt x="293082" y="170207"/>
                  </a:lnTo>
                  <a:lnTo>
                    <a:pt x="293277" y="179196"/>
                  </a:lnTo>
                  <a:lnTo>
                    <a:pt x="293731" y="186080"/>
                  </a:lnTo>
                  <a:lnTo>
                    <a:pt x="292596" y="190039"/>
                  </a:lnTo>
                  <a:lnTo>
                    <a:pt x="291462" y="192723"/>
                  </a:lnTo>
                  <a:lnTo>
                    <a:pt x="288028" y="199928"/>
                  </a:lnTo>
                  <a:lnTo>
                    <a:pt x="280298" y="195030"/>
                  </a:lnTo>
                  <a:lnTo>
                    <a:pt x="275025" y="191776"/>
                  </a:lnTo>
                  <a:lnTo>
                    <a:pt x="271637" y="196102"/>
                  </a:lnTo>
                  <a:lnTo>
                    <a:pt x="263149" y="204004"/>
                  </a:lnTo>
                  <a:lnTo>
                    <a:pt x="258799" y="219463"/>
                  </a:lnTo>
                  <a:lnTo>
                    <a:pt x="258549" y="219964"/>
                  </a:lnTo>
                  <a:lnTo>
                    <a:pt x="255975" y="223868"/>
                  </a:lnTo>
                  <a:lnTo>
                    <a:pt x="252681" y="225659"/>
                  </a:lnTo>
                  <a:lnTo>
                    <a:pt x="250185" y="226543"/>
                  </a:lnTo>
                  <a:lnTo>
                    <a:pt x="248730" y="231089"/>
                  </a:lnTo>
                  <a:lnTo>
                    <a:pt x="252118" y="237574"/>
                  </a:lnTo>
                  <a:lnTo>
                    <a:pt x="253855" y="240985"/>
                  </a:lnTo>
                  <a:lnTo>
                    <a:pt x="255474" y="246477"/>
                  </a:lnTo>
                  <a:lnTo>
                    <a:pt x="255177" y="249959"/>
                  </a:lnTo>
                  <a:lnTo>
                    <a:pt x="254801" y="252118"/>
                  </a:lnTo>
                  <a:lnTo>
                    <a:pt x="251163" y="256531"/>
                  </a:lnTo>
                  <a:lnTo>
                    <a:pt x="243402" y="268117"/>
                  </a:lnTo>
                  <a:lnTo>
                    <a:pt x="236221" y="280118"/>
                  </a:lnTo>
                  <a:lnTo>
                    <a:pt x="233279" y="283545"/>
                  </a:lnTo>
                  <a:lnTo>
                    <a:pt x="234609" y="293621"/>
                  </a:lnTo>
                  <a:lnTo>
                    <a:pt x="232223" y="296563"/>
                  </a:lnTo>
                  <a:lnTo>
                    <a:pt x="227357" y="299880"/>
                  </a:lnTo>
                  <a:lnTo>
                    <a:pt x="224869" y="301155"/>
                  </a:lnTo>
                  <a:lnTo>
                    <a:pt x="222193" y="301906"/>
                  </a:lnTo>
                  <a:lnTo>
                    <a:pt x="213963" y="303229"/>
                  </a:lnTo>
                  <a:lnTo>
                    <a:pt x="215426" y="313868"/>
                  </a:lnTo>
                  <a:lnTo>
                    <a:pt x="215981" y="318555"/>
                  </a:lnTo>
                  <a:lnTo>
                    <a:pt x="215974" y="321324"/>
                  </a:lnTo>
                  <a:lnTo>
                    <a:pt x="215121" y="324023"/>
                  </a:lnTo>
                  <a:lnTo>
                    <a:pt x="214104" y="329163"/>
                  </a:lnTo>
                  <a:lnTo>
                    <a:pt x="212570" y="347392"/>
                  </a:lnTo>
                  <a:lnTo>
                    <a:pt x="211397" y="349340"/>
                  </a:lnTo>
                  <a:lnTo>
                    <a:pt x="209778" y="354230"/>
                  </a:lnTo>
                  <a:lnTo>
                    <a:pt x="204567" y="365910"/>
                  </a:lnTo>
                  <a:lnTo>
                    <a:pt x="200389" y="373624"/>
                  </a:lnTo>
                  <a:lnTo>
                    <a:pt x="194357" y="384663"/>
                  </a:lnTo>
                  <a:lnTo>
                    <a:pt x="199263" y="388129"/>
                  </a:lnTo>
                  <a:lnTo>
                    <a:pt x="203738" y="390655"/>
                  </a:lnTo>
                  <a:lnTo>
                    <a:pt x="204669" y="394528"/>
                  </a:lnTo>
                  <a:lnTo>
                    <a:pt x="205287" y="400975"/>
                  </a:lnTo>
                  <a:lnTo>
                    <a:pt x="205138" y="405348"/>
                  </a:lnTo>
                  <a:lnTo>
                    <a:pt x="203425" y="409267"/>
                  </a:lnTo>
                  <a:lnTo>
                    <a:pt x="202095" y="412013"/>
                  </a:lnTo>
                  <a:lnTo>
                    <a:pt x="201164" y="413351"/>
                  </a:lnTo>
                  <a:lnTo>
                    <a:pt x="194803" y="412021"/>
                  </a:lnTo>
                  <a:lnTo>
                    <a:pt x="186652" y="410308"/>
                  </a:lnTo>
                  <a:lnTo>
                    <a:pt x="184539" y="410292"/>
                  </a:lnTo>
                  <a:lnTo>
                    <a:pt x="179798" y="411528"/>
                  </a:lnTo>
                  <a:lnTo>
                    <a:pt x="175519" y="414055"/>
                  </a:lnTo>
                  <a:lnTo>
                    <a:pt x="173266" y="416183"/>
                  </a:lnTo>
                  <a:lnTo>
                    <a:pt x="172663" y="417028"/>
                  </a:lnTo>
                  <a:lnTo>
                    <a:pt x="169815" y="421863"/>
                  </a:lnTo>
                  <a:lnTo>
                    <a:pt x="164746" y="430406"/>
                  </a:lnTo>
                  <a:lnTo>
                    <a:pt x="161969" y="434122"/>
                  </a:lnTo>
                  <a:lnTo>
                    <a:pt x="162782" y="439231"/>
                  </a:lnTo>
                  <a:lnTo>
                    <a:pt x="158119" y="449050"/>
                  </a:lnTo>
                  <a:lnTo>
                    <a:pt x="161170" y="458891"/>
                  </a:lnTo>
                  <a:lnTo>
                    <a:pt x="161303" y="459220"/>
                  </a:lnTo>
                  <a:lnTo>
                    <a:pt x="162923" y="463179"/>
                  </a:lnTo>
                  <a:lnTo>
                    <a:pt x="161233" y="465729"/>
                  </a:lnTo>
                  <a:lnTo>
                    <a:pt x="160521" y="467098"/>
                  </a:lnTo>
                  <a:lnTo>
                    <a:pt x="160764" y="471597"/>
                  </a:lnTo>
                  <a:lnTo>
                    <a:pt x="161210" y="476612"/>
                  </a:lnTo>
                  <a:lnTo>
                    <a:pt x="160819" y="479545"/>
                  </a:lnTo>
                  <a:lnTo>
                    <a:pt x="160654" y="482792"/>
                  </a:lnTo>
                  <a:lnTo>
                    <a:pt x="164801" y="497305"/>
                  </a:lnTo>
                  <a:lnTo>
                    <a:pt x="164754" y="500684"/>
                  </a:lnTo>
                  <a:lnTo>
                    <a:pt x="164550" y="502859"/>
                  </a:lnTo>
                  <a:lnTo>
                    <a:pt x="163267" y="511786"/>
                  </a:lnTo>
                  <a:lnTo>
                    <a:pt x="161546" y="523685"/>
                  </a:lnTo>
                  <a:lnTo>
                    <a:pt x="164550" y="526791"/>
                  </a:lnTo>
                  <a:lnTo>
                    <a:pt x="168822" y="530499"/>
                  </a:lnTo>
                  <a:lnTo>
                    <a:pt x="171224" y="531962"/>
                  </a:lnTo>
                  <a:lnTo>
                    <a:pt x="174768" y="536359"/>
                  </a:lnTo>
                  <a:lnTo>
                    <a:pt x="177475" y="540639"/>
                  </a:lnTo>
                  <a:lnTo>
                    <a:pt x="177099" y="543471"/>
                  </a:lnTo>
                  <a:lnTo>
                    <a:pt x="176317" y="546592"/>
                  </a:lnTo>
                  <a:lnTo>
                    <a:pt x="175182" y="548767"/>
                  </a:lnTo>
                  <a:lnTo>
                    <a:pt x="174111" y="551748"/>
                  </a:lnTo>
                  <a:lnTo>
                    <a:pt x="173633" y="553946"/>
                  </a:lnTo>
                  <a:lnTo>
                    <a:pt x="173133" y="554533"/>
                  </a:lnTo>
                  <a:lnTo>
                    <a:pt x="168399" y="554776"/>
                  </a:lnTo>
                  <a:lnTo>
                    <a:pt x="165904" y="555605"/>
                  </a:lnTo>
                  <a:lnTo>
                    <a:pt x="164597" y="556536"/>
                  </a:lnTo>
                  <a:lnTo>
                    <a:pt x="165043" y="561527"/>
                  </a:lnTo>
                  <a:lnTo>
                    <a:pt x="167914" y="570626"/>
                  </a:lnTo>
                  <a:lnTo>
                    <a:pt x="170301" y="577057"/>
                  </a:lnTo>
                  <a:lnTo>
                    <a:pt x="171067" y="581281"/>
                  </a:lnTo>
                  <a:lnTo>
                    <a:pt x="170285" y="585553"/>
                  </a:lnTo>
                  <a:lnTo>
                    <a:pt x="169471" y="587736"/>
                  </a:lnTo>
                  <a:lnTo>
                    <a:pt x="169448" y="590669"/>
                  </a:lnTo>
                  <a:lnTo>
                    <a:pt x="168822" y="596490"/>
                  </a:lnTo>
                  <a:lnTo>
                    <a:pt x="166975" y="599424"/>
                  </a:lnTo>
                  <a:lnTo>
                    <a:pt x="164558" y="602616"/>
                  </a:lnTo>
                  <a:lnTo>
                    <a:pt x="161867" y="604994"/>
                  </a:lnTo>
                  <a:lnTo>
                    <a:pt x="159731" y="605659"/>
                  </a:lnTo>
                  <a:lnTo>
                    <a:pt x="157900" y="605933"/>
                  </a:lnTo>
                  <a:lnTo>
                    <a:pt x="156664" y="607138"/>
                  </a:lnTo>
                  <a:lnTo>
                    <a:pt x="155545" y="610682"/>
                  </a:lnTo>
                  <a:lnTo>
                    <a:pt x="154513" y="614390"/>
                  </a:lnTo>
                  <a:lnTo>
                    <a:pt x="151141" y="618943"/>
                  </a:lnTo>
                  <a:lnTo>
                    <a:pt x="151235" y="620524"/>
                  </a:lnTo>
                  <a:lnTo>
                    <a:pt x="152518" y="625891"/>
                  </a:lnTo>
                  <a:lnTo>
                    <a:pt x="153723" y="631977"/>
                  </a:lnTo>
                  <a:lnTo>
                    <a:pt x="152705" y="637649"/>
                  </a:lnTo>
                  <a:lnTo>
                    <a:pt x="151837" y="643571"/>
                  </a:lnTo>
                  <a:lnTo>
                    <a:pt x="150311" y="647507"/>
                  </a:lnTo>
                  <a:lnTo>
                    <a:pt x="148137" y="648915"/>
                  </a:lnTo>
                  <a:lnTo>
                    <a:pt x="146541" y="648211"/>
                  </a:lnTo>
                  <a:lnTo>
                    <a:pt x="144734" y="642813"/>
                  </a:lnTo>
                  <a:lnTo>
                    <a:pt x="144640" y="641537"/>
                  </a:lnTo>
                  <a:lnTo>
                    <a:pt x="144194" y="639879"/>
                  </a:lnTo>
                  <a:lnTo>
                    <a:pt x="139061" y="638228"/>
                  </a:lnTo>
                  <a:lnTo>
                    <a:pt x="138154" y="638283"/>
                  </a:lnTo>
                  <a:lnTo>
                    <a:pt x="136136" y="637313"/>
                  </a:lnTo>
                  <a:lnTo>
                    <a:pt x="134954" y="637039"/>
                  </a:lnTo>
                  <a:lnTo>
                    <a:pt x="132529" y="636484"/>
                  </a:lnTo>
                  <a:lnTo>
                    <a:pt x="130511" y="631680"/>
                  </a:lnTo>
                  <a:lnTo>
                    <a:pt x="128375" y="627674"/>
                  </a:lnTo>
                  <a:lnTo>
                    <a:pt x="128062" y="626000"/>
                  </a:lnTo>
                  <a:lnTo>
                    <a:pt x="128140" y="618466"/>
                  </a:lnTo>
                  <a:lnTo>
                    <a:pt x="127483" y="615102"/>
                  </a:lnTo>
                  <a:lnTo>
                    <a:pt x="127279" y="611425"/>
                  </a:lnTo>
                  <a:lnTo>
                    <a:pt x="125934" y="614414"/>
                  </a:lnTo>
                  <a:lnTo>
                    <a:pt x="126716" y="619131"/>
                  </a:lnTo>
                  <a:lnTo>
                    <a:pt x="125057" y="621103"/>
                  </a:lnTo>
                  <a:lnTo>
                    <a:pt x="122953" y="622065"/>
                  </a:lnTo>
                  <a:lnTo>
                    <a:pt x="123149" y="624811"/>
                  </a:lnTo>
                  <a:lnTo>
                    <a:pt x="124009" y="625335"/>
                  </a:lnTo>
                  <a:lnTo>
                    <a:pt x="124189" y="628175"/>
                  </a:lnTo>
                  <a:lnTo>
                    <a:pt x="123681" y="632384"/>
                  </a:lnTo>
                  <a:lnTo>
                    <a:pt x="119550" y="641686"/>
                  </a:lnTo>
                  <a:lnTo>
                    <a:pt x="118721" y="642680"/>
                  </a:lnTo>
                  <a:lnTo>
                    <a:pt x="118149" y="643931"/>
                  </a:lnTo>
                  <a:lnTo>
                    <a:pt x="116037" y="643102"/>
                  </a:lnTo>
                  <a:lnTo>
                    <a:pt x="113322" y="645684"/>
                  </a:lnTo>
                  <a:lnTo>
                    <a:pt x="110749" y="646099"/>
                  </a:lnTo>
                  <a:lnTo>
                    <a:pt x="109817" y="643180"/>
                  </a:lnTo>
                  <a:lnTo>
                    <a:pt x="106195" y="639308"/>
                  </a:lnTo>
                  <a:lnTo>
                    <a:pt x="104490" y="639527"/>
                  </a:lnTo>
                  <a:lnTo>
                    <a:pt x="106023" y="641436"/>
                  </a:lnTo>
                  <a:lnTo>
                    <a:pt x="107541" y="643916"/>
                  </a:lnTo>
                  <a:lnTo>
                    <a:pt x="106680" y="645551"/>
                  </a:lnTo>
                  <a:lnTo>
                    <a:pt x="105835" y="646623"/>
                  </a:lnTo>
                  <a:lnTo>
                    <a:pt x="104357" y="647178"/>
                  </a:lnTo>
                  <a:lnTo>
                    <a:pt x="99060" y="650409"/>
                  </a:lnTo>
                  <a:lnTo>
                    <a:pt x="100946" y="652576"/>
                  </a:lnTo>
                  <a:lnTo>
                    <a:pt x="99342" y="655033"/>
                  </a:lnTo>
                  <a:lnTo>
                    <a:pt x="97496" y="655393"/>
                  </a:lnTo>
                  <a:lnTo>
                    <a:pt x="96510" y="656535"/>
                  </a:lnTo>
                  <a:lnTo>
                    <a:pt x="96166" y="658084"/>
                  </a:lnTo>
                  <a:lnTo>
                    <a:pt x="90681" y="662504"/>
                  </a:lnTo>
                  <a:lnTo>
                    <a:pt x="81747" y="673778"/>
                  </a:lnTo>
                  <a:lnTo>
                    <a:pt x="77155" y="676954"/>
                  </a:lnTo>
                  <a:lnTo>
                    <a:pt x="73947" y="680240"/>
                  </a:lnTo>
                  <a:lnTo>
                    <a:pt x="71123" y="680162"/>
                  </a:lnTo>
                  <a:lnTo>
                    <a:pt x="67571" y="682955"/>
                  </a:lnTo>
                  <a:lnTo>
                    <a:pt x="58574" y="685396"/>
                  </a:lnTo>
                  <a:lnTo>
                    <a:pt x="52605" y="684293"/>
                  </a:lnTo>
                  <a:lnTo>
                    <a:pt x="48450" y="685263"/>
                  </a:lnTo>
                  <a:lnTo>
                    <a:pt x="46221" y="683346"/>
                  </a:lnTo>
                  <a:lnTo>
                    <a:pt x="45931" y="682032"/>
                  </a:lnTo>
                  <a:lnTo>
                    <a:pt x="46041" y="681265"/>
                  </a:lnTo>
                  <a:lnTo>
                    <a:pt x="46409" y="680342"/>
                  </a:lnTo>
                  <a:lnTo>
                    <a:pt x="45634" y="680037"/>
                  </a:lnTo>
                  <a:lnTo>
                    <a:pt x="44007" y="679880"/>
                  </a:lnTo>
                  <a:lnTo>
                    <a:pt x="43310" y="680803"/>
                  </a:lnTo>
                  <a:lnTo>
                    <a:pt x="43217" y="682908"/>
                  </a:lnTo>
                  <a:lnTo>
                    <a:pt x="42442" y="683455"/>
                  </a:lnTo>
                  <a:lnTo>
                    <a:pt x="39344" y="682250"/>
                  </a:lnTo>
                  <a:lnTo>
                    <a:pt x="38562" y="681171"/>
                  </a:lnTo>
                  <a:lnTo>
                    <a:pt x="39673" y="678973"/>
                  </a:lnTo>
                  <a:lnTo>
                    <a:pt x="41582" y="676993"/>
                  </a:lnTo>
                  <a:lnTo>
                    <a:pt x="41237" y="676586"/>
                  </a:lnTo>
                  <a:lnTo>
                    <a:pt x="40870" y="675382"/>
                  </a:lnTo>
                  <a:lnTo>
                    <a:pt x="39938" y="675225"/>
                  </a:lnTo>
                  <a:lnTo>
                    <a:pt x="37169" y="675522"/>
                  </a:lnTo>
                  <a:lnTo>
                    <a:pt x="34916" y="675163"/>
                  </a:lnTo>
                  <a:lnTo>
                    <a:pt x="27578" y="670695"/>
                  </a:lnTo>
                  <a:lnTo>
                    <a:pt x="25864" y="668301"/>
                  </a:lnTo>
                  <a:lnTo>
                    <a:pt x="19942" y="664476"/>
                  </a:lnTo>
                  <a:lnTo>
                    <a:pt x="17290" y="660408"/>
                  </a:lnTo>
                  <a:lnTo>
                    <a:pt x="15780" y="655933"/>
                  </a:lnTo>
                  <a:lnTo>
                    <a:pt x="15897" y="651864"/>
                  </a:lnTo>
                  <a:lnTo>
                    <a:pt x="16625" y="645394"/>
                  </a:lnTo>
                  <a:lnTo>
                    <a:pt x="17869" y="643791"/>
                  </a:lnTo>
                  <a:lnTo>
                    <a:pt x="23181" y="646067"/>
                  </a:lnTo>
                  <a:lnTo>
                    <a:pt x="28555" y="649854"/>
                  </a:lnTo>
                  <a:lnTo>
                    <a:pt x="29393" y="649666"/>
                  </a:lnTo>
                  <a:lnTo>
                    <a:pt x="31082" y="646693"/>
                  </a:lnTo>
                  <a:lnTo>
                    <a:pt x="34353" y="644299"/>
                  </a:lnTo>
                  <a:lnTo>
                    <a:pt x="33422" y="643642"/>
                  </a:lnTo>
                  <a:lnTo>
                    <a:pt x="28555" y="646388"/>
                  </a:lnTo>
                  <a:lnTo>
                    <a:pt x="26748" y="644870"/>
                  </a:lnTo>
                  <a:lnTo>
                    <a:pt x="23940" y="641772"/>
                  </a:lnTo>
                  <a:lnTo>
                    <a:pt x="23940" y="640168"/>
                  </a:lnTo>
                  <a:lnTo>
                    <a:pt x="25246" y="638565"/>
                  </a:lnTo>
                  <a:lnTo>
                    <a:pt x="25684" y="636397"/>
                  </a:lnTo>
                  <a:lnTo>
                    <a:pt x="25004" y="634348"/>
                  </a:lnTo>
                  <a:lnTo>
                    <a:pt x="25324" y="631555"/>
                  </a:lnTo>
                  <a:lnTo>
                    <a:pt x="27492" y="628590"/>
                  </a:lnTo>
                  <a:lnTo>
                    <a:pt x="30746" y="625578"/>
                  </a:lnTo>
                  <a:lnTo>
                    <a:pt x="33093" y="622659"/>
                  </a:lnTo>
                  <a:lnTo>
                    <a:pt x="35503" y="620868"/>
                  </a:lnTo>
                  <a:lnTo>
                    <a:pt x="35252" y="620266"/>
                  </a:lnTo>
                  <a:lnTo>
                    <a:pt x="32498" y="621408"/>
                  </a:lnTo>
                  <a:lnTo>
                    <a:pt x="29862" y="623348"/>
                  </a:lnTo>
                  <a:lnTo>
                    <a:pt x="26764" y="626595"/>
                  </a:lnTo>
                  <a:lnTo>
                    <a:pt x="22985" y="629215"/>
                  </a:lnTo>
                  <a:lnTo>
                    <a:pt x="20192" y="630233"/>
                  </a:lnTo>
                  <a:lnTo>
                    <a:pt x="18862" y="631078"/>
                  </a:lnTo>
                  <a:lnTo>
                    <a:pt x="16812" y="631891"/>
                  </a:lnTo>
                  <a:lnTo>
                    <a:pt x="14692" y="635639"/>
                  </a:lnTo>
                  <a:lnTo>
                    <a:pt x="12377" y="637242"/>
                  </a:lnTo>
                  <a:lnTo>
                    <a:pt x="8230" y="637407"/>
                  </a:lnTo>
                  <a:lnTo>
                    <a:pt x="7315" y="634668"/>
                  </a:lnTo>
                  <a:lnTo>
                    <a:pt x="8488" y="624905"/>
                  </a:lnTo>
                  <a:lnTo>
                    <a:pt x="9740" y="620125"/>
                  </a:lnTo>
                  <a:lnTo>
                    <a:pt x="11117" y="616737"/>
                  </a:lnTo>
                  <a:lnTo>
                    <a:pt x="13276" y="616166"/>
                  </a:lnTo>
                  <a:lnTo>
                    <a:pt x="14794" y="613678"/>
                  </a:lnTo>
                  <a:lnTo>
                    <a:pt x="16054" y="613678"/>
                  </a:lnTo>
                  <a:lnTo>
                    <a:pt x="17149" y="614828"/>
                  </a:lnTo>
                  <a:lnTo>
                    <a:pt x="21381" y="615939"/>
                  </a:lnTo>
                  <a:lnTo>
                    <a:pt x="23470" y="612771"/>
                  </a:lnTo>
                  <a:lnTo>
                    <a:pt x="26185" y="612301"/>
                  </a:lnTo>
                  <a:lnTo>
                    <a:pt x="31137" y="609094"/>
                  </a:lnTo>
                  <a:lnTo>
                    <a:pt x="31035" y="608507"/>
                  </a:lnTo>
                  <a:lnTo>
                    <a:pt x="27687" y="609211"/>
                  </a:lnTo>
                  <a:lnTo>
                    <a:pt x="25653" y="609313"/>
                  </a:lnTo>
                  <a:lnTo>
                    <a:pt x="22743" y="610119"/>
                  </a:lnTo>
                  <a:lnTo>
                    <a:pt x="21194" y="609540"/>
                  </a:lnTo>
                  <a:lnTo>
                    <a:pt x="20466" y="607138"/>
                  </a:lnTo>
                  <a:lnTo>
                    <a:pt x="21632" y="604963"/>
                  </a:lnTo>
                  <a:lnTo>
                    <a:pt x="26302" y="599760"/>
                  </a:lnTo>
                  <a:lnTo>
                    <a:pt x="27922" y="597476"/>
                  </a:lnTo>
                  <a:lnTo>
                    <a:pt x="28837" y="595340"/>
                  </a:lnTo>
                  <a:lnTo>
                    <a:pt x="28688" y="593885"/>
                  </a:lnTo>
                  <a:lnTo>
                    <a:pt x="29471" y="590865"/>
                  </a:lnTo>
                  <a:lnTo>
                    <a:pt x="34040" y="585584"/>
                  </a:lnTo>
                  <a:lnTo>
                    <a:pt x="37764" y="583159"/>
                  </a:lnTo>
                  <a:lnTo>
                    <a:pt x="38984" y="585240"/>
                  </a:lnTo>
                  <a:lnTo>
                    <a:pt x="37944" y="591741"/>
                  </a:lnTo>
                  <a:lnTo>
                    <a:pt x="37951" y="594417"/>
                  </a:lnTo>
                  <a:lnTo>
                    <a:pt x="40893" y="584951"/>
                  </a:lnTo>
                  <a:lnTo>
                    <a:pt x="42192" y="582690"/>
                  </a:lnTo>
                  <a:lnTo>
                    <a:pt x="43663" y="581094"/>
                  </a:lnTo>
                  <a:lnTo>
                    <a:pt x="47230" y="580022"/>
                  </a:lnTo>
                  <a:lnTo>
                    <a:pt x="48239" y="578520"/>
                  </a:lnTo>
                  <a:lnTo>
                    <a:pt x="44077" y="579013"/>
                  </a:lnTo>
                  <a:lnTo>
                    <a:pt x="33993" y="582643"/>
                  </a:lnTo>
                  <a:lnTo>
                    <a:pt x="29745" y="585874"/>
                  </a:lnTo>
                  <a:lnTo>
                    <a:pt x="28610" y="588354"/>
                  </a:lnTo>
                  <a:lnTo>
                    <a:pt x="25661" y="592093"/>
                  </a:lnTo>
                  <a:lnTo>
                    <a:pt x="24276" y="594511"/>
                  </a:lnTo>
                  <a:lnTo>
                    <a:pt x="23666" y="598063"/>
                  </a:lnTo>
                  <a:lnTo>
                    <a:pt x="22007" y="599987"/>
                  </a:lnTo>
                  <a:lnTo>
                    <a:pt x="19762" y="600699"/>
                  </a:lnTo>
                  <a:lnTo>
                    <a:pt x="16648" y="605174"/>
                  </a:lnTo>
                  <a:lnTo>
                    <a:pt x="15271" y="608765"/>
                  </a:lnTo>
                  <a:lnTo>
                    <a:pt x="12173" y="611613"/>
                  </a:lnTo>
                  <a:lnTo>
                    <a:pt x="10210" y="613803"/>
                  </a:lnTo>
                  <a:lnTo>
                    <a:pt x="9560" y="614586"/>
                  </a:lnTo>
                  <a:lnTo>
                    <a:pt x="8496" y="616729"/>
                  </a:lnTo>
                  <a:lnTo>
                    <a:pt x="7612" y="616886"/>
                  </a:lnTo>
                  <a:lnTo>
                    <a:pt x="6846" y="615626"/>
                  </a:lnTo>
                  <a:lnTo>
                    <a:pt x="6713" y="612857"/>
                  </a:lnTo>
                  <a:lnTo>
                    <a:pt x="7025" y="608413"/>
                  </a:lnTo>
                  <a:lnTo>
                    <a:pt x="8520" y="605205"/>
                  </a:lnTo>
                  <a:lnTo>
                    <a:pt x="9232" y="602068"/>
                  </a:lnTo>
                  <a:lnTo>
                    <a:pt x="8246" y="599134"/>
                  </a:lnTo>
                  <a:lnTo>
                    <a:pt x="8934" y="597272"/>
                  </a:lnTo>
                  <a:lnTo>
                    <a:pt x="10241" y="597343"/>
                  </a:lnTo>
                  <a:lnTo>
                    <a:pt x="12682" y="598188"/>
                  </a:lnTo>
                  <a:lnTo>
                    <a:pt x="15271" y="598055"/>
                  </a:lnTo>
                  <a:lnTo>
                    <a:pt x="19535" y="595731"/>
                  </a:lnTo>
                  <a:lnTo>
                    <a:pt x="18855" y="594370"/>
                  </a:lnTo>
                  <a:lnTo>
                    <a:pt x="17016" y="594174"/>
                  </a:lnTo>
                  <a:lnTo>
                    <a:pt x="13581" y="594370"/>
                  </a:lnTo>
                  <a:lnTo>
                    <a:pt x="10695" y="592093"/>
                  </a:lnTo>
                  <a:lnTo>
                    <a:pt x="8449" y="587556"/>
                  </a:lnTo>
                  <a:lnTo>
                    <a:pt x="7432" y="581469"/>
                  </a:lnTo>
                  <a:lnTo>
                    <a:pt x="8113" y="579725"/>
                  </a:lnTo>
                  <a:lnTo>
                    <a:pt x="16421" y="573497"/>
                  </a:lnTo>
                  <a:lnTo>
                    <a:pt x="18659" y="570657"/>
                  </a:lnTo>
                  <a:lnTo>
                    <a:pt x="17360" y="570375"/>
                  </a:lnTo>
                  <a:lnTo>
                    <a:pt x="14239" y="573818"/>
                  </a:lnTo>
                  <a:lnTo>
                    <a:pt x="9779" y="575946"/>
                  </a:lnTo>
                  <a:lnTo>
                    <a:pt x="6963" y="572981"/>
                  </a:lnTo>
                  <a:lnTo>
                    <a:pt x="5500" y="569781"/>
                  </a:lnTo>
                  <a:lnTo>
                    <a:pt x="4655" y="562998"/>
                  </a:lnTo>
                  <a:lnTo>
                    <a:pt x="4960" y="559501"/>
                  </a:lnTo>
                  <a:lnTo>
                    <a:pt x="4608" y="554893"/>
                  </a:lnTo>
                  <a:lnTo>
                    <a:pt x="6517" y="553391"/>
                  </a:lnTo>
                  <a:lnTo>
                    <a:pt x="8645" y="554189"/>
                  </a:lnTo>
                  <a:lnTo>
                    <a:pt x="10749" y="554486"/>
                  </a:lnTo>
                  <a:lnTo>
                    <a:pt x="15514" y="554079"/>
                  </a:lnTo>
                  <a:lnTo>
                    <a:pt x="26029" y="551302"/>
                  </a:lnTo>
                  <a:lnTo>
                    <a:pt x="32804" y="552953"/>
                  </a:lnTo>
                  <a:lnTo>
                    <a:pt x="35557" y="552804"/>
                  </a:lnTo>
                  <a:lnTo>
                    <a:pt x="39774" y="550410"/>
                  </a:lnTo>
                  <a:lnTo>
                    <a:pt x="43459" y="550168"/>
                  </a:lnTo>
                  <a:lnTo>
                    <a:pt x="46221" y="551990"/>
                  </a:lnTo>
                  <a:lnTo>
                    <a:pt x="47731" y="554087"/>
                  </a:lnTo>
                  <a:lnTo>
                    <a:pt x="47919" y="556880"/>
                  </a:lnTo>
                  <a:lnTo>
                    <a:pt x="49194" y="558742"/>
                  </a:lnTo>
                  <a:lnTo>
                    <a:pt x="50054" y="558132"/>
                  </a:lnTo>
                  <a:lnTo>
                    <a:pt x="49366" y="555918"/>
                  </a:lnTo>
                  <a:lnTo>
                    <a:pt x="49225" y="552483"/>
                  </a:lnTo>
                  <a:lnTo>
                    <a:pt x="60311" y="548579"/>
                  </a:lnTo>
                  <a:lnTo>
                    <a:pt x="61617" y="547062"/>
                  </a:lnTo>
                  <a:lnTo>
                    <a:pt x="57213" y="546530"/>
                  </a:lnTo>
                  <a:lnTo>
                    <a:pt x="55953" y="542954"/>
                  </a:lnTo>
                  <a:lnTo>
                    <a:pt x="58277" y="537525"/>
                  </a:lnTo>
                  <a:lnTo>
                    <a:pt x="58058" y="536821"/>
                  </a:lnTo>
                  <a:lnTo>
                    <a:pt x="55609" y="539692"/>
                  </a:lnTo>
                  <a:lnTo>
                    <a:pt x="54404" y="543713"/>
                  </a:lnTo>
                  <a:lnTo>
                    <a:pt x="54889" y="546921"/>
                  </a:lnTo>
                  <a:lnTo>
                    <a:pt x="54404" y="548407"/>
                  </a:lnTo>
                  <a:lnTo>
                    <a:pt x="52151" y="549088"/>
                  </a:lnTo>
                  <a:lnTo>
                    <a:pt x="47081" y="549338"/>
                  </a:lnTo>
                  <a:lnTo>
                    <a:pt x="43827" y="547977"/>
                  </a:lnTo>
                  <a:lnTo>
                    <a:pt x="40815" y="547242"/>
                  </a:lnTo>
                  <a:lnTo>
                    <a:pt x="39790" y="546217"/>
                  </a:lnTo>
                  <a:lnTo>
                    <a:pt x="40134" y="543924"/>
                  </a:lnTo>
                  <a:lnTo>
                    <a:pt x="39563" y="543447"/>
                  </a:lnTo>
                  <a:lnTo>
                    <a:pt x="38311" y="545505"/>
                  </a:lnTo>
                  <a:lnTo>
                    <a:pt x="37200" y="549596"/>
                  </a:lnTo>
                  <a:lnTo>
                    <a:pt x="34806" y="550543"/>
                  </a:lnTo>
                  <a:lnTo>
                    <a:pt x="28196" y="549025"/>
                  </a:lnTo>
                  <a:lnTo>
                    <a:pt x="18627" y="549917"/>
                  </a:lnTo>
                  <a:lnTo>
                    <a:pt x="14333" y="551967"/>
                  </a:lnTo>
                  <a:lnTo>
                    <a:pt x="11555" y="551701"/>
                  </a:lnTo>
                  <a:lnTo>
                    <a:pt x="6767" y="548102"/>
                  </a:lnTo>
                  <a:lnTo>
                    <a:pt x="4905" y="545231"/>
                  </a:lnTo>
                  <a:lnTo>
                    <a:pt x="4209" y="539426"/>
                  </a:lnTo>
                  <a:lnTo>
                    <a:pt x="4491" y="536868"/>
                  </a:lnTo>
                  <a:lnTo>
                    <a:pt x="8215" y="535788"/>
                  </a:lnTo>
                  <a:lnTo>
                    <a:pt x="10100" y="535858"/>
                  </a:lnTo>
                  <a:lnTo>
                    <a:pt x="11868" y="534482"/>
                  </a:lnTo>
                  <a:lnTo>
                    <a:pt x="10303" y="533582"/>
                  </a:lnTo>
                  <a:lnTo>
                    <a:pt x="8105" y="531814"/>
                  </a:lnTo>
                  <a:lnTo>
                    <a:pt x="6611" y="528278"/>
                  </a:lnTo>
                  <a:lnTo>
                    <a:pt x="4350" y="527120"/>
                  </a:lnTo>
                  <a:lnTo>
                    <a:pt x="2840" y="524092"/>
                  </a:lnTo>
                  <a:lnTo>
                    <a:pt x="2457" y="519515"/>
                  </a:lnTo>
                  <a:lnTo>
                    <a:pt x="2887" y="516323"/>
                  </a:lnTo>
                  <a:lnTo>
                    <a:pt x="4091" y="515299"/>
                  </a:lnTo>
                  <a:lnTo>
                    <a:pt x="6994" y="515995"/>
                  </a:lnTo>
                  <a:lnTo>
                    <a:pt x="14645" y="515455"/>
                  </a:lnTo>
                  <a:lnTo>
                    <a:pt x="21843" y="518709"/>
                  </a:lnTo>
                  <a:lnTo>
                    <a:pt x="26733" y="520540"/>
                  </a:lnTo>
                  <a:lnTo>
                    <a:pt x="36629" y="519617"/>
                  </a:lnTo>
                  <a:lnTo>
                    <a:pt x="42427" y="516715"/>
                  </a:lnTo>
                  <a:lnTo>
                    <a:pt x="41362" y="515917"/>
                  </a:lnTo>
                  <a:lnTo>
                    <a:pt x="35072" y="517591"/>
                  </a:lnTo>
                  <a:lnTo>
                    <a:pt x="29260" y="517520"/>
                  </a:lnTo>
                  <a:lnTo>
                    <a:pt x="19011" y="514242"/>
                  </a:lnTo>
                  <a:lnTo>
                    <a:pt x="14810" y="513186"/>
                  </a:lnTo>
                  <a:lnTo>
                    <a:pt x="10280" y="513656"/>
                  </a:lnTo>
                  <a:lnTo>
                    <a:pt x="7925" y="512662"/>
                  </a:lnTo>
                  <a:lnTo>
                    <a:pt x="6540" y="509407"/>
                  </a:lnTo>
                  <a:lnTo>
                    <a:pt x="7565" y="503164"/>
                  </a:lnTo>
                  <a:lnTo>
                    <a:pt x="9709" y="501819"/>
                  </a:lnTo>
                  <a:lnTo>
                    <a:pt x="10867" y="503446"/>
                  </a:lnTo>
                  <a:lnTo>
                    <a:pt x="12267" y="503548"/>
                  </a:lnTo>
                  <a:lnTo>
                    <a:pt x="13691" y="500935"/>
                  </a:lnTo>
                  <a:lnTo>
                    <a:pt x="15044" y="499440"/>
                  </a:lnTo>
                  <a:lnTo>
                    <a:pt x="16124" y="496061"/>
                  </a:lnTo>
                  <a:lnTo>
                    <a:pt x="20184" y="492845"/>
                  </a:lnTo>
                  <a:lnTo>
                    <a:pt x="21898" y="492571"/>
                  </a:lnTo>
                  <a:lnTo>
                    <a:pt x="24354" y="491093"/>
                  </a:lnTo>
                  <a:lnTo>
                    <a:pt x="25927" y="491515"/>
                  </a:lnTo>
                  <a:lnTo>
                    <a:pt x="26928" y="493002"/>
                  </a:lnTo>
                  <a:lnTo>
                    <a:pt x="28203" y="494230"/>
                  </a:lnTo>
                  <a:lnTo>
                    <a:pt x="30957" y="494081"/>
                  </a:lnTo>
                  <a:lnTo>
                    <a:pt x="39109" y="491500"/>
                  </a:lnTo>
                  <a:lnTo>
                    <a:pt x="39986" y="490741"/>
                  </a:lnTo>
                  <a:lnTo>
                    <a:pt x="41574" y="488621"/>
                  </a:lnTo>
                  <a:lnTo>
                    <a:pt x="36410" y="489567"/>
                  </a:lnTo>
                  <a:lnTo>
                    <a:pt x="32123" y="491069"/>
                  </a:lnTo>
                  <a:lnTo>
                    <a:pt x="29361" y="491492"/>
                  </a:lnTo>
                  <a:lnTo>
                    <a:pt x="28970" y="489606"/>
                  </a:lnTo>
                  <a:lnTo>
                    <a:pt x="29987" y="487940"/>
                  </a:lnTo>
                  <a:lnTo>
                    <a:pt x="31583" y="486156"/>
                  </a:lnTo>
                  <a:lnTo>
                    <a:pt x="32358" y="483113"/>
                  </a:lnTo>
                  <a:lnTo>
                    <a:pt x="34118" y="481814"/>
                  </a:lnTo>
                  <a:lnTo>
                    <a:pt x="36019" y="481885"/>
                  </a:lnTo>
                  <a:lnTo>
                    <a:pt x="39946" y="481329"/>
                  </a:lnTo>
                  <a:lnTo>
                    <a:pt x="42716" y="480539"/>
                  </a:lnTo>
                  <a:lnTo>
                    <a:pt x="47465" y="481063"/>
                  </a:lnTo>
                  <a:lnTo>
                    <a:pt x="54553" y="482229"/>
                  </a:lnTo>
                  <a:lnTo>
                    <a:pt x="59114" y="485061"/>
                  </a:lnTo>
                  <a:lnTo>
                    <a:pt x="60835" y="484803"/>
                  </a:lnTo>
                  <a:lnTo>
                    <a:pt x="62658" y="484052"/>
                  </a:lnTo>
                  <a:lnTo>
                    <a:pt x="63487" y="483027"/>
                  </a:lnTo>
                  <a:lnTo>
                    <a:pt x="59904" y="481853"/>
                  </a:lnTo>
                  <a:lnTo>
                    <a:pt x="59700" y="480171"/>
                  </a:lnTo>
                  <a:lnTo>
                    <a:pt x="60146" y="478904"/>
                  </a:lnTo>
                  <a:lnTo>
                    <a:pt x="65999" y="476565"/>
                  </a:lnTo>
                  <a:lnTo>
                    <a:pt x="72382" y="476048"/>
                  </a:lnTo>
                  <a:lnTo>
                    <a:pt x="71287" y="474163"/>
                  </a:lnTo>
                  <a:lnTo>
                    <a:pt x="57299" y="477011"/>
                  </a:lnTo>
                  <a:lnTo>
                    <a:pt x="53645" y="475063"/>
                  </a:lnTo>
                  <a:lnTo>
                    <a:pt x="50758" y="475078"/>
                  </a:lnTo>
                  <a:lnTo>
                    <a:pt x="48873" y="476189"/>
                  </a:lnTo>
                  <a:lnTo>
                    <a:pt x="43490" y="477535"/>
                  </a:lnTo>
                  <a:lnTo>
                    <a:pt x="42505" y="476580"/>
                  </a:lnTo>
                  <a:lnTo>
                    <a:pt x="43530" y="473279"/>
                  </a:lnTo>
                  <a:lnTo>
                    <a:pt x="46753" y="467849"/>
                  </a:lnTo>
                  <a:lnTo>
                    <a:pt x="47019" y="466519"/>
                  </a:lnTo>
                  <a:lnTo>
                    <a:pt x="48513" y="465205"/>
                  </a:lnTo>
                  <a:lnTo>
                    <a:pt x="56868" y="462037"/>
                  </a:lnTo>
                  <a:lnTo>
                    <a:pt x="60882" y="458344"/>
                  </a:lnTo>
                  <a:lnTo>
                    <a:pt x="62689" y="457874"/>
                  </a:lnTo>
                  <a:lnTo>
                    <a:pt x="64481" y="458133"/>
                  </a:lnTo>
                  <a:lnTo>
                    <a:pt x="67211" y="457702"/>
                  </a:lnTo>
                  <a:lnTo>
                    <a:pt x="72484" y="458759"/>
                  </a:lnTo>
                  <a:lnTo>
                    <a:pt x="74917" y="463374"/>
                  </a:lnTo>
                  <a:lnTo>
                    <a:pt x="77100" y="464822"/>
                  </a:lnTo>
                  <a:lnTo>
                    <a:pt x="83961" y="470564"/>
                  </a:lnTo>
                  <a:lnTo>
                    <a:pt x="83656" y="468921"/>
                  </a:lnTo>
                  <a:lnTo>
                    <a:pt x="77710" y="461121"/>
                  </a:lnTo>
                  <a:lnTo>
                    <a:pt x="75441" y="459181"/>
                  </a:lnTo>
                  <a:lnTo>
                    <a:pt x="73744" y="455332"/>
                  </a:lnTo>
                  <a:lnTo>
                    <a:pt x="74323" y="451686"/>
                  </a:lnTo>
                  <a:lnTo>
                    <a:pt x="76231" y="449245"/>
                  </a:lnTo>
                  <a:lnTo>
                    <a:pt x="83014" y="447939"/>
                  </a:lnTo>
                  <a:lnTo>
                    <a:pt x="84227" y="446523"/>
                  </a:lnTo>
                  <a:lnTo>
                    <a:pt x="84352" y="444090"/>
                  </a:lnTo>
                  <a:lnTo>
                    <a:pt x="83312" y="442423"/>
                  </a:lnTo>
                  <a:lnTo>
                    <a:pt x="80816" y="442517"/>
                  </a:lnTo>
                  <a:lnTo>
                    <a:pt x="78758" y="441484"/>
                  </a:lnTo>
                  <a:lnTo>
                    <a:pt x="78195" y="438856"/>
                  </a:lnTo>
                  <a:lnTo>
                    <a:pt x="79017" y="437072"/>
                  </a:lnTo>
                  <a:lnTo>
                    <a:pt x="82928" y="433810"/>
                  </a:lnTo>
                  <a:lnTo>
                    <a:pt x="85064" y="432753"/>
                  </a:lnTo>
                  <a:lnTo>
                    <a:pt x="88772" y="431611"/>
                  </a:lnTo>
                  <a:lnTo>
                    <a:pt x="95211" y="434193"/>
                  </a:lnTo>
                  <a:lnTo>
                    <a:pt x="95704" y="435539"/>
                  </a:lnTo>
                  <a:lnTo>
                    <a:pt x="93897" y="438777"/>
                  </a:lnTo>
                  <a:lnTo>
                    <a:pt x="94077" y="440592"/>
                  </a:lnTo>
                  <a:lnTo>
                    <a:pt x="95657" y="440788"/>
                  </a:lnTo>
                  <a:lnTo>
                    <a:pt x="99334" y="435327"/>
                  </a:lnTo>
                  <a:lnTo>
                    <a:pt x="103660" y="434568"/>
                  </a:lnTo>
                  <a:lnTo>
                    <a:pt x="105452" y="433395"/>
                  </a:lnTo>
                  <a:lnTo>
                    <a:pt x="107533" y="432652"/>
                  </a:lnTo>
                  <a:lnTo>
                    <a:pt x="110498" y="437596"/>
                  </a:lnTo>
                  <a:lnTo>
                    <a:pt x="111805" y="439176"/>
                  </a:lnTo>
                  <a:lnTo>
                    <a:pt x="112783" y="439826"/>
                  </a:lnTo>
                  <a:lnTo>
                    <a:pt x="113729" y="443925"/>
                  </a:lnTo>
                  <a:lnTo>
                    <a:pt x="114645" y="444144"/>
                  </a:lnTo>
                  <a:lnTo>
                    <a:pt x="115951" y="442095"/>
                  </a:lnTo>
                  <a:lnTo>
                    <a:pt x="118322" y="441007"/>
                  </a:lnTo>
                  <a:lnTo>
                    <a:pt x="121646" y="440295"/>
                  </a:lnTo>
                  <a:lnTo>
                    <a:pt x="127154" y="441383"/>
                  </a:lnTo>
                  <a:lnTo>
                    <a:pt x="129650" y="440577"/>
                  </a:lnTo>
                  <a:lnTo>
                    <a:pt x="130870" y="440694"/>
                  </a:lnTo>
                  <a:lnTo>
                    <a:pt x="129697" y="437009"/>
                  </a:lnTo>
                  <a:lnTo>
                    <a:pt x="128969" y="435937"/>
                  </a:lnTo>
                  <a:lnTo>
                    <a:pt x="130104" y="432636"/>
                  </a:lnTo>
                  <a:lnTo>
                    <a:pt x="131285" y="431345"/>
                  </a:lnTo>
                  <a:lnTo>
                    <a:pt x="135087" y="429022"/>
                  </a:lnTo>
                  <a:lnTo>
                    <a:pt x="138717" y="427981"/>
                  </a:lnTo>
                  <a:lnTo>
                    <a:pt x="141088" y="425775"/>
                  </a:lnTo>
                  <a:lnTo>
                    <a:pt x="144272" y="423733"/>
                  </a:lnTo>
                  <a:lnTo>
                    <a:pt x="143771" y="422106"/>
                  </a:lnTo>
                  <a:lnTo>
                    <a:pt x="142887" y="420212"/>
                  </a:lnTo>
                  <a:lnTo>
                    <a:pt x="140822" y="420095"/>
                  </a:lnTo>
                  <a:lnTo>
                    <a:pt x="139985" y="419062"/>
                  </a:lnTo>
                  <a:lnTo>
                    <a:pt x="142598" y="416606"/>
                  </a:lnTo>
                  <a:lnTo>
                    <a:pt x="146181" y="413868"/>
                  </a:lnTo>
                  <a:lnTo>
                    <a:pt x="145555" y="412788"/>
                  </a:lnTo>
                  <a:lnTo>
                    <a:pt x="142864" y="411568"/>
                  </a:lnTo>
                  <a:lnTo>
                    <a:pt x="140822" y="412483"/>
                  </a:lnTo>
                  <a:lnTo>
                    <a:pt x="137786" y="414603"/>
                  </a:lnTo>
                  <a:lnTo>
                    <a:pt x="134250" y="417951"/>
                  </a:lnTo>
                  <a:lnTo>
                    <a:pt x="135400" y="418929"/>
                  </a:lnTo>
                  <a:lnTo>
                    <a:pt x="137168" y="421738"/>
                  </a:lnTo>
                  <a:lnTo>
                    <a:pt x="134704" y="425462"/>
                  </a:lnTo>
                  <a:lnTo>
                    <a:pt x="121623" y="435312"/>
                  </a:lnTo>
                  <a:lnTo>
                    <a:pt x="115388" y="438183"/>
                  </a:lnTo>
                  <a:lnTo>
                    <a:pt x="112509" y="437737"/>
                  </a:lnTo>
                  <a:lnTo>
                    <a:pt x="111820" y="435054"/>
                  </a:lnTo>
                  <a:lnTo>
                    <a:pt x="110498" y="433074"/>
                  </a:lnTo>
                  <a:lnTo>
                    <a:pt x="109074" y="428967"/>
                  </a:lnTo>
                  <a:lnTo>
                    <a:pt x="106649" y="429076"/>
                  </a:lnTo>
                  <a:lnTo>
                    <a:pt x="105272" y="429984"/>
                  </a:lnTo>
                  <a:lnTo>
                    <a:pt x="104678" y="428638"/>
                  </a:lnTo>
                  <a:lnTo>
                    <a:pt x="105718" y="424241"/>
                  </a:lnTo>
                  <a:lnTo>
                    <a:pt x="107768" y="420760"/>
                  </a:lnTo>
                  <a:lnTo>
                    <a:pt x="111202" y="418124"/>
                  </a:lnTo>
                  <a:lnTo>
                    <a:pt x="112853" y="414932"/>
                  </a:lnTo>
                  <a:lnTo>
                    <a:pt x="114402" y="409854"/>
                  </a:lnTo>
                  <a:lnTo>
                    <a:pt x="119370" y="405004"/>
                  </a:lnTo>
                  <a:lnTo>
                    <a:pt x="126599" y="392940"/>
                  </a:lnTo>
                  <a:lnTo>
                    <a:pt x="132490" y="389067"/>
                  </a:lnTo>
                  <a:lnTo>
                    <a:pt x="134649" y="384819"/>
                  </a:lnTo>
                  <a:lnTo>
                    <a:pt x="138123" y="382942"/>
                  </a:lnTo>
                  <a:lnTo>
                    <a:pt x="141088" y="379617"/>
                  </a:lnTo>
                  <a:lnTo>
                    <a:pt x="143411" y="379288"/>
                  </a:lnTo>
                  <a:lnTo>
                    <a:pt x="147636" y="376284"/>
                  </a:lnTo>
                  <a:lnTo>
                    <a:pt x="150030" y="372701"/>
                  </a:lnTo>
                  <a:lnTo>
                    <a:pt x="148465" y="372482"/>
                  </a:lnTo>
                  <a:lnTo>
                    <a:pt x="144749" y="374805"/>
                  </a:lnTo>
                  <a:lnTo>
                    <a:pt x="142645" y="375744"/>
                  </a:lnTo>
                  <a:lnTo>
                    <a:pt x="142793" y="371903"/>
                  </a:lnTo>
                  <a:lnTo>
                    <a:pt x="143810" y="367952"/>
                  </a:lnTo>
                  <a:lnTo>
                    <a:pt x="146869" y="364330"/>
                  </a:lnTo>
                  <a:lnTo>
                    <a:pt x="161585" y="353760"/>
                  </a:lnTo>
                  <a:lnTo>
                    <a:pt x="163056" y="355513"/>
                  </a:lnTo>
                  <a:lnTo>
                    <a:pt x="164816" y="358611"/>
                  </a:lnTo>
                  <a:lnTo>
                    <a:pt x="169244" y="357914"/>
                  </a:lnTo>
                  <a:lnTo>
                    <a:pt x="174298" y="351914"/>
                  </a:lnTo>
                  <a:lnTo>
                    <a:pt x="178187" y="345366"/>
                  </a:lnTo>
                  <a:lnTo>
                    <a:pt x="176082" y="346508"/>
                  </a:lnTo>
                  <a:lnTo>
                    <a:pt x="173790" y="349191"/>
                  </a:lnTo>
                  <a:lnTo>
                    <a:pt x="169323" y="352907"/>
                  </a:lnTo>
                  <a:lnTo>
                    <a:pt x="167257" y="353494"/>
                  </a:lnTo>
                  <a:lnTo>
                    <a:pt x="166076" y="353009"/>
                  </a:lnTo>
                  <a:lnTo>
                    <a:pt x="165419" y="350529"/>
                  </a:lnTo>
                  <a:lnTo>
                    <a:pt x="163870" y="349723"/>
                  </a:lnTo>
                  <a:lnTo>
                    <a:pt x="162469" y="350279"/>
                  </a:lnTo>
                  <a:lnTo>
                    <a:pt x="161022" y="348511"/>
                  </a:lnTo>
                  <a:lnTo>
                    <a:pt x="160764" y="344137"/>
                  </a:lnTo>
                  <a:lnTo>
                    <a:pt x="162610" y="337605"/>
                  </a:lnTo>
                  <a:lnTo>
                    <a:pt x="164073" y="333271"/>
                  </a:lnTo>
                  <a:lnTo>
                    <a:pt x="165653" y="329977"/>
                  </a:lnTo>
                  <a:lnTo>
                    <a:pt x="171865" y="320589"/>
                  </a:lnTo>
                  <a:lnTo>
                    <a:pt x="173203" y="315441"/>
                  </a:lnTo>
                  <a:lnTo>
                    <a:pt x="176012" y="312718"/>
                  </a:lnTo>
                  <a:lnTo>
                    <a:pt x="179657" y="313321"/>
                  </a:lnTo>
                  <a:lnTo>
                    <a:pt x="180760" y="312531"/>
                  </a:lnTo>
                  <a:lnTo>
                    <a:pt x="179509" y="309135"/>
                  </a:lnTo>
                  <a:lnTo>
                    <a:pt x="175534" y="306444"/>
                  </a:lnTo>
                  <a:lnTo>
                    <a:pt x="175292" y="304746"/>
                  </a:lnTo>
                  <a:lnTo>
                    <a:pt x="188537" y="300279"/>
                  </a:lnTo>
                  <a:lnTo>
                    <a:pt x="194843" y="300428"/>
                  </a:lnTo>
                  <a:lnTo>
                    <a:pt x="196713" y="298198"/>
                  </a:lnTo>
                  <a:lnTo>
                    <a:pt x="200139" y="296759"/>
                  </a:lnTo>
                  <a:lnTo>
                    <a:pt x="202736" y="294020"/>
                  </a:lnTo>
                  <a:lnTo>
                    <a:pt x="201399" y="292808"/>
                  </a:lnTo>
                  <a:lnTo>
                    <a:pt x="194991" y="295327"/>
                  </a:lnTo>
                  <a:lnTo>
                    <a:pt x="190986" y="296508"/>
                  </a:lnTo>
                  <a:lnTo>
                    <a:pt x="189178" y="296469"/>
                  </a:lnTo>
                  <a:lnTo>
                    <a:pt x="187762" y="297330"/>
                  </a:lnTo>
                  <a:lnTo>
                    <a:pt x="182646" y="297658"/>
                  </a:lnTo>
                  <a:lnTo>
                    <a:pt x="181527" y="286729"/>
                  </a:lnTo>
                  <a:lnTo>
                    <a:pt x="182333" y="280760"/>
                  </a:lnTo>
                  <a:lnTo>
                    <a:pt x="184242" y="280885"/>
                  </a:lnTo>
                  <a:lnTo>
                    <a:pt x="184680" y="275166"/>
                  </a:lnTo>
                  <a:lnTo>
                    <a:pt x="186886" y="271778"/>
                  </a:lnTo>
                  <a:lnTo>
                    <a:pt x="189930" y="271020"/>
                  </a:lnTo>
                  <a:lnTo>
                    <a:pt x="191463" y="269572"/>
                  </a:lnTo>
                  <a:lnTo>
                    <a:pt x="193677" y="266615"/>
                  </a:lnTo>
                  <a:lnTo>
                    <a:pt x="197338" y="267296"/>
                  </a:lnTo>
                  <a:lnTo>
                    <a:pt x="201101" y="266638"/>
                  </a:lnTo>
                  <a:lnTo>
                    <a:pt x="200162" y="265238"/>
                  </a:lnTo>
                  <a:lnTo>
                    <a:pt x="195492" y="263439"/>
                  </a:lnTo>
                  <a:lnTo>
                    <a:pt x="194342" y="260341"/>
                  </a:lnTo>
                  <a:lnTo>
                    <a:pt x="195985" y="258604"/>
                  </a:lnTo>
                  <a:lnTo>
                    <a:pt x="197776" y="257329"/>
                  </a:lnTo>
                  <a:lnTo>
                    <a:pt x="199356" y="257102"/>
                  </a:lnTo>
                  <a:lnTo>
                    <a:pt x="202478" y="251023"/>
                  </a:lnTo>
                  <a:lnTo>
                    <a:pt x="204379" y="248418"/>
                  </a:lnTo>
                  <a:lnTo>
                    <a:pt x="206499" y="248871"/>
                  </a:lnTo>
                  <a:lnTo>
                    <a:pt x="209457" y="246180"/>
                  </a:lnTo>
                  <a:lnTo>
                    <a:pt x="212367" y="247095"/>
                  </a:lnTo>
                  <a:lnTo>
                    <a:pt x="215176" y="245335"/>
                  </a:lnTo>
                  <a:lnTo>
                    <a:pt x="219017" y="244169"/>
                  </a:lnTo>
                  <a:lnTo>
                    <a:pt x="233076" y="243723"/>
                  </a:lnTo>
                  <a:lnTo>
                    <a:pt x="233490" y="241212"/>
                  </a:lnTo>
                  <a:lnTo>
                    <a:pt x="230533" y="240633"/>
                  </a:lnTo>
                  <a:lnTo>
                    <a:pt x="220089" y="239984"/>
                  </a:lnTo>
                  <a:lnTo>
                    <a:pt x="214753" y="240039"/>
                  </a:lnTo>
                  <a:lnTo>
                    <a:pt x="212508" y="240688"/>
                  </a:lnTo>
                  <a:lnTo>
                    <a:pt x="211687" y="239812"/>
                  </a:lnTo>
                  <a:lnTo>
                    <a:pt x="211835" y="238310"/>
                  </a:lnTo>
                  <a:lnTo>
                    <a:pt x="213775" y="235924"/>
                  </a:lnTo>
                  <a:lnTo>
                    <a:pt x="214691" y="233287"/>
                  </a:lnTo>
                  <a:lnTo>
                    <a:pt x="218571" y="226825"/>
                  </a:lnTo>
                  <a:lnTo>
                    <a:pt x="223117" y="222506"/>
                  </a:lnTo>
                  <a:lnTo>
                    <a:pt x="226598" y="223609"/>
                  </a:lnTo>
                  <a:lnTo>
                    <a:pt x="230298" y="227732"/>
                  </a:lnTo>
                  <a:lnTo>
                    <a:pt x="232935" y="228249"/>
                  </a:lnTo>
                  <a:lnTo>
                    <a:pt x="234163" y="229579"/>
                  </a:lnTo>
                  <a:lnTo>
                    <a:pt x="236088" y="235243"/>
                  </a:lnTo>
                  <a:lnTo>
                    <a:pt x="237003" y="235423"/>
                  </a:lnTo>
                  <a:lnTo>
                    <a:pt x="236588" y="229986"/>
                  </a:lnTo>
                  <a:lnTo>
                    <a:pt x="239131" y="225542"/>
                  </a:lnTo>
                  <a:lnTo>
                    <a:pt x="238474" y="224314"/>
                  </a:lnTo>
                  <a:lnTo>
                    <a:pt x="234656" y="225925"/>
                  </a:lnTo>
                  <a:lnTo>
                    <a:pt x="231730" y="224251"/>
                  </a:lnTo>
                  <a:lnTo>
                    <a:pt x="229422" y="220903"/>
                  </a:lnTo>
                  <a:lnTo>
                    <a:pt x="228765" y="217836"/>
                  </a:lnTo>
                  <a:lnTo>
                    <a:pt x="230205" y="214800"/>
                  </a:lnTo>
                  <a:lnTo>
                    <a:pt x="231558" y="213267"/>
                  </a:lnTo>
                  <a:lnTo>
                    <a:pt x="230643" y="211475"/>
                  </a:lnTo>
                  <a:lnTo>
                    <a:pt x="224869" y="216256"/>
                  </a:lnTo>
                  <a:lnTo>
                    <a:pt x="220785" y="217374"/>
                  </a:lnTo>
                  <a:lnTo>
                    <a:pt x="219173" y="216709"/>
                  </a:lnTo>
                  <a:lnTo>
                    <a:pt x="220042" y="212375"/>
                  </a:lnTo>
                  <a:lnTo>
                    <a:pt x="219557" y="208925"/>
                  </a:lnTo>
                  <a:lnTo>
                    <a:pt x="225033" y="200397"/>
                  </a:lnTo>
                  <a:lnTo>
                    <a:pt x="226919" y="199412"/>
                  </a:lnTo>
                  <a:lnTo>
                    <a:pt x="229993" y="200100"/>
                  </a:lnTo>
                  <a:lnTo>
                    <a:pt x="232771" y="202510"/>
                  </a:lnTo>
                  <a:lnTo>
                    <a:pt x="235094" y="202126"/>
                  </a:lnTo>
                  <a:lnTo>
                    <a:pt x="237613" y="200835"/>
                  </a:lnTo>
                  <a:lnTo>
                    <a:pt x="237269" y="198520"/>
                  </a:lnTo>
                  <a:lnTo>
                    <a:pt x="231808" y="197597"/>
                  </a:lnTo>
                  <a:lnTo>
                    <a:pt x="230400" y="195672"/>
                  </a:lnTo>
                  <a:lnTo>
                    <a:pt x="230909" y="193771"/>
                  </a:lnTo>
                  <a:lnTo>
                    <a:pt x="234656" y="191768"/>
                  </a:lnTo>
                  <a:lnTo>
                    <a:pt x="238388" y="188146"/>
                  </a:lnTo>
                  <a:lnTo>
                    <a:pt x="242659" y="187090"/>
                  </a:lnTo>
                  <a:lnTo>
                    <a:pt x="246094" y="184344"/>
                  </a:lnTo>
                  <a:lnTo>
                    <a:pt x="246759" y="184970"/>
                  </a:lnTo>
                  <a:lnTo>
                    <a:pt x="247338" y="186049"/>
                  </a:lnTo>
                  <a:lnTo>
                    <a:pt x="248574" y="196204"/>
                  </a:lnTo>
                  <a:lnTo>
                    <a:pt x="251648" y="204434"/>
                  </a:lnTo>
                  <a:lnTo>
                    <a:pt x="252783" y="204732"/>
                  </a:lnTo>
                  <a:lnTo>
                    <a:pt x="251602" y="197737"/>
                  </a:lnTo>
                  <a:lnTo>
                    <a:pt x="252705" y="195719"/>
                  </a:lnTo>
                  <a:lnTo>
                    <a:pt x="254097" y="194186"/>
                  </a:lnTo>
                  <a:lnTo>
                    <a:pt x="254535" y="192433"/>
                  </a:lnTo>
                  <a:lnTo>
                    <a:pt x="252939" y="191839"/>
                  </a:lnTo>
                  <a:lnTo>
                    <a:pt x="251633" y="189319"/>
                  </a:lnTo>
                  <a:lnTo>
                    <a:pt x="249771" y="181238"/>
                  </a:lnTo>
                  <a:lnTo>
                    <a:pt x="250412" y="179125"/>
                  </a:lnTo>
                  <a:lnTo>
                    <a:pt x="254457" y="174791"/>
                  </a:lnTo>
                  <a:lnTo>
                    <a:pt x="259527" y="173798"/>
                  </a:lnTo>
                  <a:lnTo>
                    <a:pt x="264925" y="176833"/>
                  </a:lnTo>
                  <a:lnTo>
                    <a:pt x="266826" y="176864"/>
                  </a:lnTo>
                  <a:lnTo>
                    <a:pt x="269956" y="176051"/>
                  </a:lnTo>
                  <a:lnTo>
                    <a:pt x="275267" y="173547"/>
                  </a:lnTo>
                  <a:lnTo>
                    <a:pt x="278397" y="172593"/>
                  </a:lnTo>
                  <a:lnTo>
                    <a:pt x="280024" y="172593"/>
                  </a:lnTo>
                  <a:lnTo>
                    <a:pt x="280423" y="171325"/>
                  </a:lnTo>
                  <a:lnTo>
                    <a:pt x="278913" y="170512"/>
                  </a:lnTo>
                  <a:lnTo>
                    <a:pt x="278428" y="169722"/>
                  </a:lnTo>
                  <a:lnTo>
                    <a:pt x="277247" y="169268"/>
                  </a:lnTo>
                  <a:lnTo>
                    <a:pt x="272333" y="170621"/>
                  </a:lnTo>
                  <a:lnTo>
                    <a:pt x="258776" y="170191"/>
                  </a:lnTo>
                  <a:lnTo>
                    <a:pt x="257469" y="168744"/>
                  </a:lnTo>
                  <a:lnTo>
                    <a:pt x="257227" y="166232"/>
                  </a:lnTo>
                  <a:lnTo>
                    <a:pt x="258666" y="162634"/>
                  </a:lnTo>
                  <a:lnTo>
                    <a:pt x="260246" y="160639"/>
                  </a:lnTo>
                  <a:lnTo>
                    <a:pt x="265363" y="157048"/>
                  </a:lnTo>
                  <a:lnTo>
                    <a:pt x="270769" y="156563"/>
                  </a:lnTo>
                  <a:lnTo>
                    <a:pt x="276472" y="150155"/>
                  </a:lnTo>
                  <a:lnTo>
                    <a:pt x="278647" y="145336"/>
                  </a:lnTo>
                  <a:lnTo>
                    <a:pt x="279883" y="137865"/>
                  </a:lnTo>
                  <a:lnTo>
                    <a:pt x="283357" y="131794"/>
                  </a:lnTo>
                  <a:lnTo>
                    <a:pt x="292072" y="128328"/>
                  </a:lnTo>
                  <a:lnTo>
                    <a:pt x="292424" y="126794"/>
                  </a:lnTo>
                  <a:lnTo>
                    <a:pt x="291501" y="123610"/>
                  </a:lnTo>
                  <a:lnTo>
                    <a:pt x="291579" y="117868"/>
                  </a:lnTo>
                  <a:lnTo>
                    <a:pt x="293965" y="111148"/>
                  </a:lnTo>
                  <a:lnTo>
                    <a:pt x="295554" y="108808"/>
                  </a:lnTo>
                  <a:lnTo>
                    <a:pt x="296289" y="108527"/>
                  </a:lnTo>
                  <a:lnTo>
                    <a:pt x="298166" y="110733"/>
                  </a:lnTo>
                  <a:lnTo>
                    <a:pt x="300451" y="115411"/>
                  </a:lnTo>
                  <a:lnTo>
                    <a:pt x="304026" y="118087"/>
                  </a:lnTo>
                  <a:lnTo>
                    <a:pt x="308713" y="118549"/>
                  </a:lnTo>
                  <a:lnTo>
                    <a:pt x="309964" y="117234"/>
                  </a:lnTo>
                  <a:lnTo>
                    <a:pt x="306327" y="114574"/>
                  </a:lnTo>
                  <a:lnTo>
                    <a:pt x="303565" y="111085"/>
                  </a:lnTo>
                  <a:lnTo>
                    <a:pt x="303346" y="107572"/>
                  </a:lnTo>
                  <a:lnTo>
                    <a:pt x="304652" y="105710"/>
                  </a:lnTo>
                  <a:lnTo>
                    <a:pt x="306687" y="105914"/>
                  </a:lnTo>
                  <a:lnTo>
                    <a:pt x="309237" y="105523"/>
                  </a:lnTo>
                  <a:lnTo>
                    <a:pt x="311615" y="103152"/>
                  </a:lnTo>
                  <a:lnTo>
                    <a:pt x="311959" y="101486"/>
                  </a:lnTo>
                  <a:lnTo>
                    <a:pt x="312061" y="99217"/>
                  </a:lnTo>
                  <a:lnTo>
                    <a:pt x="312656" y="96909"/>
                  </a:lnTo>
                  <a:lnTo>
                    <a:pt x="316145" y="91378"/>
                  </a:lnTo>
                  <a:lnTo>
                    <a:pt x="326894" y="87771"/>
                  </a:lnTo>
                  <a:lnTo>
                    <a:pt x="327677" y="89242"/>
                  </a:lnTo>
                  <a:lnTo>
                    <a:pt x="327098" y="99905"/>
                  </a:lnTo>
                  <a:lnTo>
                    <a:pt x="325862" y="106759"/>
                  </a:lnTo>
                  <a:lnTo>
                    <a:pt x="325901" y="111750"/>
                  </a:lnTo>
                  <a:lnTo>
                    <a:pt x="327998" y="106759"/>
                  </a:lnTo>
                  <a:lnTo>
                    <a:pt x="330798" y="93013"/>
                  </a:lnTo>
                  <a:lnTo>
                    <a:pt x="332911" y="86504"/>
                  </a:lnTo>
                  <a:lnTo>
                    <a:pt x="335289" y="82756"/>
                  </a:lnTo>
                  <a:lnTo>
                    <a:pt x="336987" y="81911"/>
                  </a:lnTo>
                  <a:lnTo>
                    <a:pt x="338668" y="79963"/>
                  </a:lnTo>
                  <a:lnTo>
                    <a:pt x="340890" y="78806"/>
                  </a:lnTo>
                  <a:lnTo>
                    <a:pt x="341571" y="80300"/>
                  </a:lnTo>
                  <a:lnTo>
                    <a:pt x="342275" y="83766"/>
                  </a:lnTo>
                  <a:lnTo>
                    <a:pt x="341078" y="95861"/>
                  </a:lnTo>
                  <a:lnTo>
                    <a:pt x="341195" y="99663"/>
                  </a:lnTo>
                  <a:lnTo>
                    <a:pt x="339858" y="104740"/>
                  </a:lnTo>
                  <a:lnTo>
                    <a:pt x="334733" y="115998"/>
                  </a:lnTo>
                  <a:lnTo>
                    <a:pt x="334968" y="117430"/>
                  </a:lnTo>
                  <a:lnTo>
                    <a:pt x="336126" y="116898"/>
                  </a:lnTo>
                  <a:lnTo>
                    <a:pt x="338105" y="115052"/>
                  </a:lnTo>
                  <a:lnTo>
                    <a:pt x="344458" y="104349"/>
                  </a:lnTo>
                  <a:lnTo>
                    <a:pt x="350005" y="105702"/>
                  </a:lnTo>
                  <a:lnTo>
                    <a:pt x="350075" y="104826"/>
                  </a:lnTo>
                  <a:lnTo>
                    <a:pt x="348292" y="101673"/>
                  </a:lnTo>
                  <a:lnTo>
                    <a:pt x="346124" y="98646"/>
                  </a:lnTo>
                  <a:lnTo>
                    <a:pt x="345467" y="94891"/>
                  </a:lnTo>
                  <a:lnTo>
                    <a:pt x="345756" y="84814"/>
                  </a:lnTo>
                  <a:lnTo>
                    <a:pt x="347431" y="80800"/>
                  </a:lnTo>
                  <a:lnTo>
                    <a:pt x="352219" y="81223"/>
                  </a:lnTo>
                  <a:lnTo>
                    <a:pt x="355090" y="80667"/>
                  </a:lnTo>
                  <a:lnTo>
                    <a:pt x="356428" y="82490"/>
                  </a:lnTo>
                  <a:lnTo>
                    <a:pt x="359299" y="82357"/>
                  </a:lnTo>
                  <a:lnTo>
                    <a:pt x="361286" y="75082"/>
                  </a:lnTo>
                  <a:lnTo>
                    <a:pt x="365221" y="74440"/>
                  </a:lnTo>
                  <a:lnTo>
                    <a:pt x="368679" y="79259"/>
                  </a:lnTo>
                  <a:lnTo>
                    <a:pt x="372833" y="82490"/>
                  </a:lnTo>
                  <a:lnTo>
                    <a:pt x="376174" y="87122"/>
                  </a:lnTo>
                  <a:lnTo>
                    <a:pt x="377121" y="85854"/>
                  </a:lnTo>
                  <a:lnTo>
                    <a:pt x="375321" y="75011"/>
                  </a:lnTo>
                  <a:lnTo>
                    <a:pt x="373350" y="71037"/>
                  </a:lnTo>
                  <a:lnTo>
                    <a:pt x="369071" y="68964"/>
                  </a:lnTo>
                  <a:lnTo>
                    <a:pt x="364510" y="64043"/>
                  </a:lnTo>
                  <a:lnTo>
                    <a:pt x="363328" y="61852"/>
                  </a:lnTo>
                  <a:lnTo>
                    <a:pt x="363532" y="60225"/>
                  </a:lnTo>
                  <a:lnTo>
                    <a:pt x="367553" y="58652"/>
                  </a:lnTo>
                  <a:lnTo>
                    <a:pt x="372857" y="60460"/>
                  </a:lnTo>
                  <a:lnTo>
                    <a:pt x="377582" y="56337"/>
                  </a:lnTo>
                  <a:lnTo>
                    <a:pt x="378873" y="57471"/>
                  </a:lnTo>
                  <a:lnTo>
                    <a:pt x="382496" y="55312"/>
                  </a:lnTo>
                  <a:lnTo>
                    <a:pt x="384749" y="58222"/>
                  </a:lnTo>
                  <a:lnTo>
                    <a:pt x="386133" y="57361"/>
                  </a:lnTo>
                  <a:lnTo>
                    <a:pt x="386931" y="53458"/>
                  </a:lnTo>
                  <a:lnTo>
                    <a:pt x="392713" y="51032"/>
                  </a:lnTo>
                  <a:lnTo>
                    <a:pt x="396382" y="53278"/>
                  </a:lnTo>
                  <a:lnTo>
                    <a:pt x="398346" y="55586"/>
                  </a:lnTo>
                  <a:lnTo>
                    <a:pt x="399261" y="60021"/>
                  </a:lnTo>
                  <a:lnTo>
                    <a:pt x="400661" y="68745"/>
                  </a:lnTo>
                  <a:lnTo>
                    <a:pt x="403525" y="73431"/>
                  </a:lnTo>
                  <a:lnTo>
                    <a:pt x="405308" y="75723"/>
                  </a:lnTo>
                  <a:lnTo>
                    <a:pt x="407413" y="76357"/>
                  </a:lnTo>
                  <a:lnTo>
                    <a:pt x="408430" y="74025"/>
                  </a:lnTo>
                  <a:lnTo>
                    <a:pt x="406459" y="71209"/>
                  </a:lnTo>
                  <a:lnTo>
                    <a:pt x="405927" y="68549"/>
                  </a:lnTo>
                  <a:lnTo>
                    <a:pt x="406873" y="61930"/>
                  </a:lnTo>
                  <a:lnTo>
                    <a:pt x="407976" y="59325"/>
                  </a:lnTo>
                  <a:lnTo>
                    <a:pt x="414165" y="49397"/>
                  </a:lnTo>
                  <a:lnTo>
                    <a:pt x="419344" y="44218"/>
                  </a:lnTo>
                  <a:lnTo>
                    <a:pt x="422442" y="43780"/>
                  </a:lnTo>
                  <a:lnTo>
                    <a:pt x="427872" y="32100"/>
                  </a:lnTo>
                  <a:lnTo>
                    <a:pt x="429405" y="29964"/>
                  </a:lnTo>
                  <a:lnTo>
                    <a:pt x="430821" y="29471"/>
                  </a:lnTo>
                  <a:lnTo>
                    <a:pt x="430461" y="26592"/>
                  </a:lnTo>
                  <a:lnTo>
                    <a:pt x="427496" y="24769"/>
                  </a:lnTo>
                  <a:lnTo>
                    <a:pt x="427394" y="21186"/>
                  </a:lnTo>
                  <a:lnTo>
                    <a:pt x="431306" y="16820"/>
                  </a:lnTo>
                  <a:lnTo>
                    <a:pt x="436054" y="9459"/>
                  </a:lnTo>
                  <a:lnTo>
                    <a:pt x="438394" y="8966"/>
                  </a:lnTo>
                  <a:lnTo>
                    <a:pt x="439865" y="11015"/>
                  </a:lnTo>
                  <a:lnTo>
                    <a:pt x="444488" y="14340"/>
                  </a:lnTo>
                  <a:lnTo>
                    <a:pt x="447320" y="18135"/>
                  </a:lnTo>
                  <a:lnTo>
                    <a:pt x="449370" y="20044"/>
                  </a:lnTo>
                  <a:lnTo>
                    <a:pt x="450700" y="19645"/>
                  </a:lnTo>
                  <a:lnTo>
                    <a:pt x="451803" y="16797"/>
                  </a:lnTo>
                  <a:lnTo>
                    <a:pt x="453133" y="15459"/>
                  </a:lnTo>
                  <a:lnTo>
                    <a:pt x="456067" y="16210"/>
                  </a:lnTo>
                  <a:lnTo>
                    <a:pt x="457820" y="18041"/>
                  </a:lnTo>
                  <a:lnTo>
                    <a:pt x="459189" y="18283"/>
                  </a:lnTo>
                  <a:lnTo>
                    <a:pt x="460425" y="19394"/>
                  </a:lnTo>
                  <a:lnTo>
                    <a:pt x="460714" y="21827"/>
                  </a:lnTo>
                  <a:lnTo>
                    <a:pt x="458172" y="24480"/>
                  </a:lnTo>
                  <a:lnTo>
                    <a:pt x="453837" y="31466"/>
                  </a:lnTo>
                  <a:lnTo>
                    <a:pt x="449566" y="39368"/>
                  </a:lnTo>
                  <a:lnTo>
                    <a:pt x="448157" y="43514"/>
                  </a:lnTo>
                  <a:lnTo>
                    <a:pt x="446773" y="54334"/>
                  </a:lnTo>
                  <a:lnTo>
                    <a:pt x="443432" y="61211"/>
                  </a:lnTo>
                  <a:lnTo>
                    <a:pt x="443174" y="66014"/>
                  </a:lnTo>
                  <a:lnTo>
                    <a:pt x="444520" y="68267"/>
                  </a:lnTo>
                  <a:lnTo>
                    <a:pt x="448205" y="66499"/>
                  </a:lnTo>
                  <a:lnTo>
                    <a:pt x="452750" y="60092"/>
                  </a:lnTo>
                  <a:lnTo>
                    <a:pt x="453885" y="53254"/>
                  </a:lnTo>
                  <a:lnTo>
                    <a:pt x="465252" y="34548"/>
                  </a:lnTo>
                  <a:lnTo>
                    <a:pt x="470587" y="24112"/>
                  </a:lnTo>
                  <a:lnTo>
                    <a:pt x="476643" y="15404"/>
                  </a:lnTo>
                  <a:lnTo>
                    <a:pt x="480038" y="13597"/>
                  </a:lnTo>
                  <a:lnTo>
                    <a:pt x="481634" y="19379"/>
                  </a:lnTo>
                  <a:lnTo>
                    <a:pt x="480351" y="26889"/>
                  </a:lnTo>
                  <a:lnTo>
                    <a:pt x="477777" y="31654"/>
                  </a:lnTo>
                  <a:lnTo>
                    <a:pt x="479678" y="33836"/>
                  </a:lnTo>
                  <a:lnTo>
                    <a:pt x="479318" y="39469"/>
                  </a:lnTo>
                  <a:lnTo>
                    <a:pt x="478724" y="42591"/>
                  </a:lnTo>
                  <a:lnTo>
                    <a:pt x="478348" y="45853"/>
                  </a:lnTo>
                  <a:lnTo>
                    <a:pt x="478371" y="48717"/>
                  </a:lnTo>
                  <a:lnTo>
                    <a:pt x="480155" y="47950"/>
                  </a:lnTo>
                  <a:lnTo>
                    <a:pt x="487251" y="42067"/>
                  </a:lnTo>
                  <a:lnTo>
                    <a:pt x="489051" y="35667"/>
                  </a:lnTo>
                  <a:lnTo>
                    <a:pt x="490717" y="30848"/>
                  </a:lnTo>
                  <a:lnTo>
                    <a:pt x="491515" y="26678"/>
                  </a:lnTo>
                  <a:lnTo>
                    <a:pt x="494277" y="22711"/>
                  </a:lnTo>
                  <a:lnTo>
                    <a:pt x="499487" y="22680"/>
                  </a:lnTo>
                  <a:lnTo>
                    <a:pt x="499691" y="21115"/>
                  </a:lnTo>
                  <a:lnTo>
                    <a:pt x="493369" y="15663"/>
                  </a:lnTo>
                  <a:lnTo>
                    <a:pt x="492626" y="13167"/>
                  </a:lnTo>
                  <a:lnTo>
                    <a:pt x="494746" y="9834"/>
                  </a:lnTo>
                  <a:lnTo>
                    <a:pt x="500574" y="3450"/>
                  </a:lnTo>
                  <a:lnTo>
                    <a:pt x="503571" y="4154"/>
                  </a:lnTo>
                  <a:lnTo>
                    <a:pt x="505362" y="5609"/>
                  </a:lnTo>
                  <a:lnTo>
                    <a:pt x="512536" y="6720"/>
                  </a:lnTo>
                  <a:lnTo>
                    <a:pt x="518044" y="11281"/>
                  </a:lnTo>
                  <a:lnTo>
                    <a:pt x="517833" y="18393"/>
                  </a:lnTo>
                  <a:lnTo>
                    <a:pt x="516605" y="21350"/>
                  </a:lnTo>
                  <a:lnTo>
                    <a:pt x="515400" y="23165"/>
                  </a:lnTo>
                  <a:lnTo>
                    <a:pt x="508351" y="28516"/>
                  </a:lnTo>
                  <a:lnTo>
                    <a:pt x="507193" y="31153"/>
                  </a:lnTo>
                  <a:lnTo>
                    <a:pt x="509407" y="32060"/>
                  </a:lnTo>
                  <a:lnTo>
                    <a:pt x="514164" y="29401"/>
                  </a:lnTo>
                  <a:lnTo>
                    <a:pt x="515400" y="31818"/>
                  </a:lnTo>
                  <a:lnTo>
                    <a:pt x="513882" y="37842"/>
                  </a:lnTo>
                  <a:lnTo>
                    <a:pt x="513624" y="46831"/>
                  </a:lnTo>
                  <a:lnTo>
                    <a:pt x="513076" y="52049"/>
                  </a:lnTo>
                  <a:lnTo>
                    <a:pt x="513076" y="56790"/>
                  </a:lnTo>
                  <a:lnTo>
                    <a:pt x="513671" y="59333"/>
                  </a:lnTo>
                  <a:lnTo>
                    <a:pt x="515588" y="49241"/>
                  </a:lnTo>
                  <a:lnTo>
                    <a:pt x="516237" y="46636"/>
                  </a:lnTo>
                  <a:lnTo>
                    <a:pt x="519038" y="42810"/>
                  </a:lnTo>
                  <a:lnTo>
                    <a:pt x="520079" y="35072"/>
                  </a:lnTo>
                  <a:lnTo>
                    <a:pt x="522817" y="25724"/>
                  </a:lnTo>
                  <a:lnTo>
                    <a:pt x="525907" y="20263"/>
                  </a:lnTo>
                  <a:lnTo>
                    <a:pt x="527699" y="18768"/>
                  </a:lnTo>
                  <a:lnTo>
                    <a:pt x="533644" y="18980"/>
                  </a:lnTo>
                  <a:lnTo>
                    <a:pt x="536195" y="21037"/>
                  </a:lnTo>
                  <a:lnTo>
                    <a:pt x="538448" y="25598"/>
                  </a:lnTo>
                  <a:lnTo>
                    <a:pt x="540130" y="27421"/>
                  </a:lnTo>
                  <a:lnTo>
                    <a:pt x="545434" y="29354"/>
                  </a:lnTo>
                  <a:lnTo>
                    <a:pt x="547249" y="31771"/>
                  </a:lnTo>
                  <a:lnTo>
                    <a:pt x="547586" y="33211"/>
                  </a:lnTo>
                  <a:lnTo>
                    <a:pt x="548884" y="33500"/>
                  </a:lnTo>
                  <a:lnTo>
                    <a:pt x="552467" y="30065"/>
                  </a:lnTo>
                  <a:lnTo>
                    <a:pt x="554791" y="29494"/>
                  </a:lnTo>
                  <a:lnTo>
                    <a:pt x="558577" y="34846"/>
                  </a:lnTo>
                  <a:lnTo>
                    <a:pt x="557819" y="38796"/>
                  </a:lnTo>
                  <a:lnTo>
                    <a:pt x="558038" y="40048"/>
                  </a:lnTo>
                  <a:lnTo>
                    <a:pt x="562622" y="39798"/>
                  </a:lnTo>
                  <a:lnTo>
                    <a:pt x="566440" y="41347"/>
                  </a:lnTo>
                  <a:lnTo>
                    <a:pt x="573692" y="49389"/>
                  </a:lnTo>
                  <a:lnTo>
                    <a:pt x="574451" y="53129"/>
                  </a:lnTo>
                  <a:lnTo>
                    <a:pt x="574092" y="57651"/>
                  </a:lnTo>
                  <a:lnTo>
                    <a:pt x="563624" y="62603"/>
                  </a:lnTo>
                  <a:lnTo>
                    <a:pt x="559102" y="67329"/>
                  </a:lnTo>
                  <a:lnTo>
                    <a:pt x="551701" y="69144"/>
                  </a:lnTo>
                  <a:lnTo>
                    <a:pt x="526572" y="65983"/>
                  </a:lnTo>
                  <a:lnTo>
                    <a:pt x="527080" y="69402"/>
                  </a:lnTo>
                  <a:lnTo>
                    <a:pt x="544581" y="76842"/>
                  </a:lnTo>
                  <a:lnTo>
                    <a:pt x="545583" y="78962"/>
                  </a:lnTo>
                  <a:lnTo>
                    <a:pt x="545020" y="83406"/>
                  </a:lnTo>
                  <a:lnTo>
                    <a:pt x="545011" y="86965"/>
                  </a:lnTo>
                  <a:lnTo>
                    <a:pt x="545340" y="89391"/>
                  </a:lnTo>
                  <a:lnTo>
                    <a:pt x="546631" y="91644"/>
                  </a:lnTo>
                  <a:lnTo>
                    <a:pt x="548767" y="92700"/>
                  </a:lnTo>
                  <a:lnTo>
                    <a:pt x="553125" y="92144"/>
                  </a:lnTo>
                  <a:lnTo>
                    <a:pt x="555268" y="93357"/>
                  </a:lnTo>
                  <a:lnTo>
                    <a:pt x="556739" y="91566"/>
                  </a:lnTo>
                  <a:lnTo>
                    <a:pt x="557287" y="85518"/>
                  </a:lnTo>
                  <a:lnTo>
                    <a:pt x="558554" y="84180"/>
                  </a:lnTo>
                  <a:lnTo>
                    <a:pt x="560995" y="85940"/>
                  </a:lnTo>
                  <a:lnTo>
                    <a:pt x="562059" y="92403"/>
                  </a:lnTo>
                  <a:lnTo>
                    <a:pt x="562740" y="93068"/>
                  </a:lnTo>
                  <a:lnTo>
                    <a:pt x="563968" y="88468"/>
                  </a:lnTo>
                  <a:lnTo>
                    <a:pt x="566385" y="88796"/>
                  </a:lnTo>
                  <a:lnTo>
                    <a:pt x="569022" y="88413"/>
                  </a:lnTo>
                  <a:lnTo>
                    <a:pt x="572425" y="89172"/>
                  </a:lnTo>
                  <a:close/>
                  <a:moveTo>
                    <a:pt x="409307" y="21968"/>
                  </a:moveTo>
                  <a:lnTo>
                    <a:pt x="408876" y="24065"/>
                  </a:lnTo>
                  <a:lnTo>
                    <a:pt x="408133" y="26099"/>
                  </a:lnTo>
                  <a:lnTo>
                    <a:pt x="406334" y="28243"/>
                  </a:lnTo>
                  <a:lnTo>
                    <a:pt x="401123" y="36700"/>
                  </a:lnTo>
                  <a:lnTo>
                    <a:pt x="398064" y="38053"/>
                  </a:lnTo>
                  <a:lnTo>
                    <a:pt x="397094" y="39375"/>
                  </a:lnTo>
                  <a:lnTo>
                    <a:pt x="395873" y="40166"/>
                  </a:lnTo>
                  <a:lnTo>
                    <a:pt x="392072" y="39015"/>
                  </a:lnTo>
                  <a:lnTo>
                    <a:pt x="390960" y="40721"/>
                  </a:lnTo>
                  <a:lnTo>
                    <a:pt x="389912" y="41863"/>
                  </a:lnTo>
                  <a:lnTo>
                    <a:pt x="387158" y="42301"/>
                  </a:lnTo>
                  <a:lnTo>
                    <a:pt x="385539" y="41934"/>
                  </a:lnTo>
                  <a:lnTo>
                    <a:pt x="381369" y="38820"/>
                  </a:lnTo>
                  <a:lnTo>
                    <a:pt x="378889" y="35440"/>
                  </a:lnTo>
                  <a:lnTo>
                    <a:pt x="377543" y="32546"/>
                  </a:lnTo>
                  <a:lnTo>
                    <a:pt x="381400" y="32600"/>
                  </a:lnTo>
                  <a:lnTo>
                    <a:pt x="382769" y="31896"/>
                  </a:lnTo>
                  <a:lnTo>
                    <a:pt x="385359" y="32506"/>
                  </a:lnTo>
                  <a:lnTo>
                    <a:pt x="386915" y="29526"/>
                  </a:lnTo>
                  <a:lnTo>
                    <a:pt x="390202" y="29886"/>
                  </a:lnTo>
                  <a:lnTo>
                    <a:pt x="396515" y="27812"/>
                  </a:lnTo>
                  <a:lnTo>
                    <a:pt x="398831" y="28970"/>
                  </a:lnTo>
                  <a:lnTo>
                    <a:pt x="404127" y="22015"/>
                  </a:lnTo>
                  <a:lnTo>
                    <a:pt x="405786" y="22195"/>
                  </a:lnTo>
                  <a:lnTo>
                    <a:pt x="408321" y="20200"/>
                  </a:lnTo>
                  <a:lnTo>
                    <a:pt x="409307" y="21968"/>
                  </a:lnTo>
                  <a:close/>
                  <a:moveTo>
                    <a:pt x="421972" y="38452"/>
                  </a:moveTo>
                  <a:lnTo>
                    <a:pt x="417787" y="41081"/>
                  </a:lnTo>
                  <a:lnTo>
                    <a:pt x="415362" y="38820"/>
                  </a:lnTo>
                  <a:lnTo>
                    <a:pt x="414345" y="36496"/>
                  </a:lnTo>
                  <a:lnTo>
                    <a:pt x="414196" y="31325"/>
                  </a:lnTo>
                  <a:lnTo>
                    <a:pt x="414759" y="28164"/>
                  </a:lnTo>
                  <a:lnTo>
                    <a:pt x="416723" y="26529"/>
                  </a:lnTo>
                  <a:lnTo>
                    <a:pt x="417998" y="27726"/>
                  </a:lnTo>
                  <a:lnTo>
                    <a:pt x="418335" y="28728"/>
                  </a:lnTo>
                  <a:lnTo>
                    <a:pt x="420619" y="29706"/>
                  </a:lnTo>
                  <a:lnTo>
                    <a:pt x="423302" y="32960"/>
                  </a:lnTo>
                  <a:lnTo>
                    <a:pt x="421972" y="38452"/>
                  </a:lnTo>
                  <a:close/>
                  <a:moveTo>
                    <a:pt x="413148" y="39641"/>
                  </a:moveTo>
                  <a:lnTo>
                    <a:pt x="413554" y="42724"/>
                  </a:lnTo>
                  <a:lnTo>
                    <a:pt x="413711" y="45259"/>
                  </a:lnTo>
                  <a:lnTo>
                    <a:pt x="411661" y="48912"/>
                  </a:lnTo>
                  <a:lnTo>
                    <a:pt x="406936" y="53692"/>
                  </a:lnTo>
                  <a:lnTo>
                    <a:pt x="407210" y="54975"/>
                  </a:lnTo>
                  <a:lnTo>
                    <a:pt x="405574" y="56204"/>
                  </a:lnTo>
                  <a:lnTo>
                    <a:pt x="403126" y="57103"/>
                  </a:lnTo>
                  <a:lnTo>
                    <a:pt x="401835" y="56235"/>
                  </a:lnTo>
                  <a:lnTo>
                    <a:pt x="402007" y="52143"/>
                  </a:lnTo>
                  <a:lnTo>
                    <a:pt x="401616" y="50923"/>
                  </a:lnTo>
                  <a:lnTo>
                    <a:pt x="399762" y="52550"/>
                  </a:lnTo>
                  <a:lnTo>
                    <a:pt x="397829" y="50461"/>
                  </a:lnTo>
                  <a:lnTo>
                    <a:pt x="397829" y="48365"/>
                  </a:lnTo>
                  <a:lnTo>
                    <a:pt x="398338" y="46542"/>
                  </a:lnTo>
                  <a:lnTo>
                    <a:pt x="400129" y="43764"/>
                  </a:lnTo>
                  <a:lnTo>
                    <a:pt x="403110" y="41848"/>
                  </a:lnTo>
                  <a:lnTo>
                    <a:pt x="405074" y="42567"/>
                  </a:lnTo>
                  <a:lnTo>
                    <a:pt x="411630" y="35190"/>
                  </a:lnTo>
                  <a:lnTo>
                    <a:pt x="412334" y="36739"/>
                  </a:lnTo>
                  <a:lnTo>
                    <a:pt x="413148" y="39641"/>
                  </a:lnTo>
                  <a:close/>
                  <a:moveTo>
                    <a:pt x="328662" y="61375"/>
                  </a:moveTo>
                  <a:lnTo>
                    <a:pt x="329781" y="62134"/>
                  </a:lnTo>
                  <a:lnTo>
                    <a:pt x="330892" y="61664"/>
                  </a:lnTo>
                  <a:lnTo>
                    <a:pt x="331808" y="62329"/>
                  </a:lnTo>
                  <a:lnTo>
                    <a:pt x="333646" y="65740"/>
                  </a:lnTo>
                  <a:lnTo>
                    <a:pt x="335625" y="67078"/>
                  </a:lnTo>
                  <a:lnTo>
                    <a:pt x="335719" y="68784"/>
                  </a:lnTo>
                  <a:lnTo>
                    <a:pt x="333912" y="70442"/>
                  </a:lnTo>
                  <a:lnTo>
                    <a:pt x="331526" y="70943"/>
                  </a:lnTo>
                  <a:lnTo>
                    <a:pt x="328967" y="70364"/>
                  </a:lnTo>
                  <a:lnTo>
                    <a:pt x="328216" y="68236"/>
                  </a:lnTo>
                  <a:lnTo>
                    <a:pt x="327427" y="64692"/>
                  </a:lnTo>
                  <a:lnTo>
                    <a:pt x="325291" y="61211"/>
                  </a:lnTo>
                  <a:lnTo>
                    <a:pt x="324970" y="58152"/>
                  </a:lnTo>
                  <a:lnTo>
                    <a:pt x="326832" y="57667"/>
                  </a:lnTo>
                  <a:lnTo>
                    <a:pt x="328662" y="61375"/>
                  </a:lnTo>
                  <a:close/>
                  <a:moveTo>
                    <a:pt x="317412" y="71084"/>
                  </a:moveTo>
                  <a:lnTo>
                    <a:pt x="319361" y="74581"/>
                  </a:lnTo>
                  <a:lnTo>
                    <a:pt x="321090" y="74244"/>
                  </a:lnTo>
                  <a:lnTo>
                    <a:pt x="321606" y="72930"/>
                  </a:lnTo>
                  <a:lnTo>
                    <a:pt x="322779" y="72273"/>
                  </a:lnTo>
                  <a:lnTo>
                    <a:pt x="325157" y="74127"/>
                  </a:lnTo>
                  <a:lnTo>
                    <a:pt x="324821" y="77264"/>
                  </a:lnTo>
                  <a:lnTo>
                    <a:pt x="321527" y="81215"/>
                  </a:lnTo>
                  <a:lnTo>
                    <a:pt x="319165" y="86832"/>
                  </a:lnTo>
                  <a:lnTo>
                    <a:pt x="316145" y="88131"/>
                  </a:lnTo>
                  <a:lnTo>
                    <a:pt x="314690" y="87458"/>
                  </a:lnTo>
                  <a:lnTo>
                    <a:pt x="311983" y="90689"/>
                  </a:lnTo>
                  <a:lnTo>
                    <a:pt x="309824" y="94038"/>
                  </a:lnTo>
                  <a:lnTo>
                    <a:pt x="307578" y="98262"/>
                  </a:lnTo>
                  <a:lnTo>
                    <a:pt x="307437" y="100437"/>
                  </a:lnTo>
                  <a:lnTo>
                    <a:pt x="307085" y="102096"/>
                  </a:lnTo>
                  <a:lnTo>
                    <a:pt x="298863" y="103739"/>
                  </a:lnTo>
                  <a:lnTo>
                    <a:pt x="295874" y="104826"/>
                  </a:lnTo>
                  <a:lnTo>
                    <a:pt x="292706" y="103426"/>
                  </a:lnTo>
                  <a:lnTo>
                    <a:pt x="291204" y="100641"/>
                  </a:lnTo>
                  <a:lnTo>
                    <a:pt x="291689" y="99131"/>
                  </a:lnTo>
                  <a:lnTo>
                    <a:pt x="294850" y="98528"/>
                  </a:lnTo>
                  <a:lnTo>
                    <a:pt x="294951" y="95939"/>
                  </a:lnTo>
                  <a:lnTo>
                    <a:pt x="295757" y="94358"/>
                  </a:lnTo>
                  <a:lnTo>
                    <a:pt x="296782" y="93490"/>
                  </a:lnTo>
                  <a:lnTo>
                    <a:pt x="297533" y="90173"/>
                  </a:lnTo>
                  <a:lnTo>
                    <a:pt x="298785" y="89305"/>
                  </a:lnTo>
                  <a:lnTo>
                    <a:pt x="301116" y="90118"/>
                  </a:lnTo>
                  <a:lnTo>
                    <a:pt x="302688" y="87709"/>
                  </a:lnTo>
                  <a:lnTo>
                    <a:pt x="303573" y="87294"/>
                  </a:lnTo>
                  <a:lnTo>
                    <a:pt x="304660" y="89289"/>
                  </a:lnTo>
                  <a:lnTo>
                    <a:pt x="305184" y="86543"/>
                  </a:lnTo>
                  <a:lnTo>
                    <a:pt x="304660" y="84032"/>
                  </a:lnTo>
                  <a:lnTo>
                    <a:pt x="304934" y="82334"/>
                  </a:lnTo>
                  <a:lnTo>
                    <a:pt x="307946" y="77914"/>
                  </a:lnTo>
                  <a:lnTo>
                    <a:pt x="309253" y="74683"/>
                  </a:lnTo>
                  <a:lnTo>
                    <a:pt x="311130" y="72594"/>
                  </a:lnTo>
                  <a:lnTo>
                    <a:pt x="312937" y="72922"/>
                  </a:lnTo>
                  <a:lnTo>
                    <a:pt x="313461" y="69840"/>
                  </a:lnTo>
                  <a:lnTo>
                    <a:pt x="312937" y="66679"/>
                  </a:lnTo>
                  <a:lnTo>
                    <a:pt x="313133" y="64614"/>
                  </a:lnTo>
                  <a:lnTo>
                    <a:pt x="314729" y="59591"/>
                  </a:lnTo>
                  <a:lnTo>
                    <a:pt x="316481" y="59380"/>
                  </a:lnTo>
                  <a:lnTo>
                    <a:pt x="317287" y="63847"/>
                  </a:lnTo>
                  <a:lnTo>
                    <a:pt x="317412" y="71084"/>
                  </a:lnTo>
                  <a:close/>
                  <a:moveTo>
                    <a:pt x="350873" y="69582"/>
                  </a:moveTo>
                  <a:lnTo>
                    <a:pt x="349692" y="71076"/>
                  </a:lnTo>
                  <a:lnTo>
                    <a:pt x="347877" y="71686"/>
                  </a:lnTo>
                  <a:lnTo>
                    <a:pt x="346899" y="70763"/>
                  </a:lnTo>
                  <a:lnTo>
                    <a:pt x="345506" y="70153"/>
                  </a:lnTo>
                  <a:lnTo>
                    <a:pt x="343957" y="70427"/>
                  </a:lnTo>
                  <a:lnTo>
                    <a:pt x="342658" y="67681"/>
                  </a:lnTo>
                  <a:lnTo>
                    <a:pt x="342807" y="65373"/>
                  </a:lnTo>
                  <a:lnTo>
                    <a:pt x="344583" y="62243"/>
                  </a:lnTo>
                  <a:lnTo>
                    <a:pt x="348143" y="60460"/>
                  </a:lnTo>
                  <a:lnTo>
                    <a:pt x="351022" y="61195"/>
                  </a:lnTo>
                  <a:lnTo>
                    <a:pt x="351757" y="62110"/>
                  </a:lnTo>
                  <a:lnTo>
                    <a:pt x="350873" y="69582"/>
                  </a:lnTo>
                  <a:close/>
                  <a:moveTo>
                    <a:pt x="552366" y="88327"/>
                  </a:moveTo>
                  <a:lnTo>
                    <a:pt x="548196" y="90181"/>
                  </a:lnTo>
                  <a:lnTo>
                    <a:pt x="547711" y="88655"/>
                  </a:lnTo>
                  <a:lnTo>
                    <a:pt x="548626" y="86277"/>
                  </a:lnTo>
                  <a:lnTo>
                    <a:pt x="549722" y="81395"/>
                  </a:lnTo>
                  <a:lnTo>
                    <a:pt x="551435" y="81591"/>
                  </a:lnTo>
                  <a:lnTo>
                    <a:pt x="553172" y="83453"/>
                  </a:lnTo>
                  <a:lnTo>
                    <a:pt x="554533" y="85674"/>
                  </a:lnTo>
                  <a:lnTo>
                    <a:pt x="552366" y="88327"/>
                  </a:lnTo>
                  <a:close/>
                  <a:moveTo>
                    <a:pt x="278945" y="101001"/>
                  </a:moveTo>
                  <a:lnTo>
                    <a:pt x="281581" y="104592"/>
                  </a:lnTo>
                  <a:lnTo>
                    <a:pt x="282762" y="103496"/>
                  </a:lnTo>
                  <a:lnTo>
                    <a:pt x="285101" y="103082"/>
                  </a:lnTo>
                  <a:lnTo>
                    <a:pt x="286838" y="104349"/>
                  </a:lnTo>
                  <a:lnTo>
                    <a:pt x="288262" y="106626"/>
                  </a:lnTo>
                  <a:lnTo>
                    <a:pt x="289944" y="106727"/>
                  </a:lnTo>
                  <a:lnTo>
                    <a:pt x="291001" y="109700"/>
                  </a:lnTo>
                  <a:lnTo>
                    <a:pt x="291540" y="113557"/>
                  </a:lnTo>
                  <a:lnTo>
                    <a:pt x="290320" y="116428"/>
                  </a:lnTo>
                  <a:lnTo>
                    <a:pt x="288583" y="117735"/>
                  </a:lnTo>
                  <a:lnTo>
                    <a:pt x="288114" y="121107"/>
                  </a:lnTo>
                  <a:lnTo>
                    <a:pt x="288771" y="125824"/>
                  </a:lnTo>
                  <a:lnTo>
                    <a:pt x="284875" y="127436"/>
                  </a:lnTo>
                  <a:lnTo>
                    <a:pt x="280368" y="128156"/>
                  </a:lnTo>
                  <a:lnTo>
                    <a:pt x="278600" y="125903"/>
                  </a:lnTo>
                  <a:lnTo>
                    <a:pt x="275001" y="130018"/>
                  </a:lnTo>
                  <a:lnTo>
                    <a:pt x="271426" y="136409"/>
                  </a:lnTo>
                  <a:lnTo>
                    <a:pt x="269705" y="137161"/>
                  </a:lnTo>
                  <a:lnTo>
                    <a:pt x="269580" y="135142"/>
                  </a:lnTo>
                  <a:lnTo>
                    <a:pt x="267014" y="133742"/>
                  </a:lnTo>
                  <a:lnTo>
                    <a:pt x="263728" y="133663"/>
                  </a:lnTo>
                  <a:lnTo>
                    <a:pt x="263837" y="132161"/>
                  </a:lnTo>
                  <a:lnTo>
                    <a:pt x="264440" y="131105"/>
                  </a:lnTo>
                  <a:lnTo>
                    <a:pt x="267272" y="129533"/>
                  </a:lnTo>
                  <a:lnTo>
                    <a:pt x="267835" y="126278"/>
                  </a:lnTo>
                  <a:lnTo>
                    <a:pt x="267319" y="120457"/>
                  </a:lnTo>
                  <a:lnTo>
                    <a:pt x="267820" y="117618"/>
                  </a:lnTo>
                  <a:lnTo>
                    <a:pt x="267929" y="115662"/>
                  </a:lnTo>
                  <a:lnTo>
                    <a:pt x="269713" y="113362"/>
                  </a:lnTo>
                  <a:lnTo>
                    <a:pt x="275815" y="114441"/>
                  </a:lnTo>
                  <a:lnTo>
                    <a:pt x="276558" y="112243"/>
                  </a:lnTo>
                  <a:lnTo>
                    <a:pt x="276097" y="110858"/>
                  </a:lnTo>
                  <a:lnTo>
                    <a:pt x="272944" y="108433"/>
                  </a:lnTo>
                  <a:lnTo>
                    <a:pt x="273429" y="106798"/>
                  </a:lnTo>
                  <a:lnTo>
                    <a:pt x="275706" y="105335"/>
                  </a:lnTo>
                  <a:lnTo>
                    <a:pt x="277857" y="105139"/>
                  </a:lnTo>
                  <a:lnTo>
                    <a:pt x="278506" y="102667"/>
                  </a:lnTo>
                  <a:lnTo>
                    <a:pt x="278616" y="101580"/>
                  </a:lnTo>
                  <a:lnTo>
                    <a:pt x="278945" y="101001"/>
                  </a:lnTo>
                  <a:close/>
                  <a:moveTo>
                    <a:pt x="240680" y="164605"/>
                  </a:moveTo>
                  <a:lnTo>
                    <a:pt x="240946" y="165028"/>
                  </a:lnTo>
                  <a:lnTo>
                    <a:pt x="243935" y="159238"/>
                  </a:lnTo>
                  <a:lnTo>
                    <a:pt x="247252" y="157431"/>
                  </a:lnTo>
                  <a:lnTo>
                    <a:pt x="247455" y="155405"/>
                  </a:lnTo>
                  <a:lnTo>
                    <a:pt x="248738" y="153449"/>
                  </a:lnTo>
                  <a:lnTo>
                    <a:pt x="248590" y="150241"/>
                  </a:lnTo>
                  <a:lnTo>
                    <a:pt x="249239" y="147636"/>
                  </a:lnTo>
                  <a:lnTo>
                    <a:pt x="250929" y="146940"/>
                  </a:lnTo>
                  <a:lnTo>
                    <a:pt x="251985" y="146056"/>
                  </a:lnTo>
                  <a:lnTo>
                    <a:pt x="253151" y="145563"/>
                  </a:lnTo>
                  <a:lnTo>
                    <a:pt x="255271" y="147683"/>
                  </a:lnTo>
                  <a:lnTo>
                    <a:pt x="256460" y="150030"/>
                  </a:lnTo>
                  <a:lnTo>
                    <a:pt x="257946" y="155256"/>
                  </a:lnTo>
                  <a:lnTo>
                    <a:pt x="257328" y="160294"/>
                  </a:lnTo>
                  <a:lnTo>
                    <a:pt x="253346" y="164214"/>
                  </a:lnTo>
                  <a:lnTo>
                    <a:pt x="250185" y="165974"/>
                  </a:lnTo>
                  <a:lnTo>
                    <a:pt x="246986" y="170449"/>
                  </a:lnTo>
                  <a:lnTo>
                    <a:pt x="245382" y="174103"/>
                  </a:lnTo>
                  <a:lnTo>
                    <a:pt x="243997" y="174893"/>
                  </a:lnTo>
                  <a:lnTo>
                    <a:pt x="243129" y="174596"/>
                  </a:lnTo>
                  <a:lnTo>
                    <a:pt x="242354" y="173719"/>
                  </a:lnTo>
                  <a:lnTo>
                    <a:pt x="240735" y="173719"/>
                  </a:lnTo>
                  <a:lnTo>
                    <a:pt x="238951" y="176880"/>
                  </a:lnTo>
                  <a:lnTo>
                    <a:pt x="233569" y="179446"/>
                  </a:lnTo>
                  <a:lnTo>
                    <a:pt x="231456" y="178703"/>
                  </a:lnTo>
                  <a:lnTo>
                    <a:pt x="231362" y="175558"/>
                  </a:lnTo>
                  <a:lnTo>
                    <a:pt x="230103" y="175816"/>
                  </a:lnTo>
                  <a:lnTo>
                    <a:pt x="228085" y="179587"/>
                  </a:lnTo>
                  <a:lnTo>
                    <a:pt x="226113" y="180847"/>
                  </a:lnTo>
                  <a:lnTo>
                    <a:pt x="224791" y="181230"/>
                  </a:lnTo>
                  <a:lnTo>
                    <a:pt x="222357" y="179814"/>
                  </a:lnTo>
                  <a:lnTo>
                    <a:pt x="215817" y="186213"/>
                  </a:lnTo>
                  <a:lnTo>
                    <a:pt x="209683" y="187403"/>
                  </a:lnTo>
                  <a:lnTo>
                    <a:pt x="207665" y="186667"/>
                  </a:lnTo>
                  <a:lnTo>
                    <a:pt x="207657" y="182755"/>
                  </a:lnTo>
                  <a:lnTo>
                    <a:pt x="211624" y="177733"/>
                  </a:lnTo>
                  <a:lnTo>
                    <a:pt x="214871" y="174236"/>
                  </a:lnTo>
                  <a:lnTo>
                    <a:pt x="226058" y="171787"/>
                  </a:lnTo>
                  <a:lnTo>
                    <a:pt x="233029" y="161335"/>
                  </a:lnTo>
                  <a:lnTo>
                    <a:pt x="234711" y="149889"/>
                  </a:lnTo>
                  <a:lnTo>
                    <a:pt x="236354" y="145727"/>
                  </a:lnTo>
                  <a:lnTo>
                    <a:pt x="235579" y="143372"/>
                  </a:lnTo>
                  <a:lnTo>
                    <a:pt x="233710" y="142958"/>
                  </a:lnTo>
                  <a:lnTo>
                    <a:pt x="233592" y="139328"/>
                  </a:lnTo>
                  <a:lnTo>
                    <a:pt x="234570" y="135353"/>
                  </a:lnTo>
                  <a:lnTo>
                    <a:pt x="238223" y="129877"/>
                  </a:lnTo>
                  <a:lnTo>
                    <a:pt x="240258" y="127538"/>
                  </a:lnTo>
                  <a:lnTo>
                    <a:pt x="243567" y="120896"/>
                  </a:lnTo>
                  <a:lnTo>
                    <a:pt x="245163" y="119401"/>
                  </a:lnTo>
                  <a:lnTo>
                    <a:pt x="246978" y="119401"/>
                  </a:lnTo>
                  <a:lnTo>
                    <a:pt x="248770" y="121146"/>
                  </a:lnTo>
                  <a:lnTo>
                    <a:pt x="248449" y="124706"/>
                  </a:lnTo>
                  <a:lnTo>
                    <a:pt x="245765" y="131105"/>
                  </a:lnTo>
                  <a:lnTo>
                    <a:pt x="241791" y="136535"/>
                  </a:lnTo>
                  <a:lnTo>
                    <a:pt x="242276" y="140423"/>
                  </a:lnTo>
                  <a:lnTo>
                    <a:pt x="243857" y="143607"/>
                  </a:lnTo>
                  <a:lnTo>
                    <a:pt x="244248" y="149036"/>
                  </a:lnTo>
                  <a:lnTo>
                    <a:pt x="244349" y="154247"/>
                  </a:lnTo>
                  <a:lnTo>
                    <a:pt x="241337" y="161257"/>
                  </a:lnTo>
                  <a:lnTo>
                    <a:pt x="240680" y="164605"/>
                  </a:lnTo>
                  <a:close/>
                  <a:moveTo>
                    <a:pt x="228530" y="141487"/>
                  </a:moveTo>
                  <a:lnTo>
                    <a:pt x="231386" y="147620"/>
                  </a:lnTo>
                  <a:lnTo>
                    <a:pt x="232692" y="151196"/>
                  </a:lnTo>
                  <a:lnTo>
                    <a:pt x="231636" y="157916"/>
                  </a:lnTo>
                  <a:lnTo>
                    <a:pt x="228859" y="161296"/>
                  </a:lnTo>
                  <a:lnTo>
                    <a:pt x="224579" y="161898"/>
                  </a:lnTo>
                  <a:lnTo>
                    <a:pt x="221575" y="161617"/>
                  </a:lnTo>
                  <a:lnTo>
                    <a:pt x="219682" y="159989"/>
                  </a:lnTo>
                  <a:lnTo>
                    <a:pt x="219447" y="158166"/>
                  </a:lnTo>
                  <a:lnTo>
                    <a:pt x="218352" y="157627"/>
                  </a:lnTo>
                  <a:lnTo>
                    <a:pt x="215465" y="159974"/>
                  </a:lnTo>
                  <a:lnTo>
                    <a:pt x="213462" y="160287"/>
                  </a:lnTo>
                  <a:lnTo>
                    <a:pt x="210912" y="158472"/>
                  </a:lnTo>
                  <a:lnTo>
                    <a:pt x="210224" y="155561"/>
                  </a:lnTo>
                  <a:lnTo>
                    <a:pt x="212930" y="151908"/>
                  </a:lnTo>
                  <a:lnTo>
                    <a:pt x="214182" y="149060"/>
                  </a:lnTo>
                  <a:lnTo>
                    <a:pt x="217178" y="149310"/>
                  </a:lnTo>
                  <a:lnTo>
                    <a:pt x="217929" y="150194"/>
                  </a:lnTo>
                  <a:lnTo>
                    <a:pt x="219627" y="150750"/>
                  </a:lnTo>
                  <a:lnTo>
                    <a:pt x="220660" y="147315"/>
                  </a:lnTo>
                  <a:lnTo>
                    <a:pt x="220425" y="144937"/>
                  </a:lnTo>
                  <a:lnTo>
                    <a:pt x="221184" y="143278"/>
                  </a:lnTo>
                  <a:lnTo>
                    <a:pt x="224806" y="144475"/>
                  </a:lnTo>
                  <a:lnTo>
                    <a:pt x="224814" y="137982"/>
                  </a:lnTo>
                  <a:lnTo>
                    <a:pt x="226222" y="137528"/>
                  </a:lnTo>
                  <a:lnTo>
                    <a:pt x="226802" y="137779"/>
                  </a:lnTo>
                  <a:lnTo>
                    <a:pt x="227842" y="139148"/>
                  </a:lnTo>
                  <a:lnTo>
                    <a:pt x="228530" y="141487"/>
                  </a:lnTo>
                  <a:close/>
                  <a:moveTo>
                    <a:pt x="199239" y="182239"/>
                  </a:moveTo>
                  <a:lnTo>
                    <a:pt x="200546" y="183248"/>
                  </a:lnTo>
                  <a:lnTo>
                    <a:pt x="203957" y="182951"/>
                  </a:lnTo>
                  <a:lnTo>
                    <a:pt x="204645" y="183327"/>
                  </a:lnTo>
                  <a:lnTo>
                    <a:pt x="204153" y="184993"/>
                  </a:lnTo>
                  <a:lnTo>
                    <a:pt x="202674" y="186824"/>
                  </a:lnTo>
                  <a:lnTo>
                    <a:pt x="199568" y="187950"/>
                  </a:lnTo>
                  <a:lnTo>
                    <a:pt x="198167" y="190743"/>
                  </a:lnTo>
                  <a:lnTo>
                    <a:pt x="197166" y="191690"/>
                  </a:lnTo>
                  <a:lnTo>
                    <a:pt x="194483" y="191698"/>
                  </a:lnTo>
                  <a:lnTo>
                    <a:pt x="192894" y="192347"/>
                  </a:lnTo>
                  <a:lnTo>
                    <a:pt x="190947" y="194819"/>
                  </a:lnTo>
                  <a:lnTo>
                    <a:pt x="189390" y="192996"/>
                  </a:lnTo>
                  <a:lnTo>
                    <a:pt x="188952" y="194295"/>
                  </a:lnTo>
                  <a:lnTo>
                    <a:pt x="188670" y="196611"/>
                  </a:lnTo>
                  <a:lnTo>
                    <a:pt x="187801" y="197284"/>
                  </a:lnTo>
                  <a:lnTo>
                    <a:pt x="185110" y="198121"/>
                  </a:lnTo>
                  <a:lnTo>
                    <a:pt x="184461" y="192730"/>
                  </a:lnTo>
                  <a:lnTo>
                    <a:pt x="185697" y="190775"/>
                  </a:lnTo>
                  <a:lnTo>
                    <a:pt x="186667" y="188428"/>
                  </a:lnTo>
                  <a:lnTo>
                    <a:pt x="188154" y="188068"/>
                  </a:lnTo>
                  <a:lnTo>
                    <a:pt x="189484" y="188263"/>
                  </a:lnTo>
                  <a:lnTo>
                    <a:pt x="191885" y="183194"/>
                  </a:lnTo>
                  <a:lnTo>
                    <a:pt x="195171" y="181746"/>
                  </a:lnTo>
                  <a:lnTo>
                    <a:pt x="197291" y="181582"/>
                  </a:lnTo>
                  <a:lnTo>
                    <a:pt x="199239" y="182239"/>
                  </a:lnTo>
                  <a:close/>
                  <a:moveTo>
                    <a:pt x="179446" y="205224"/>
                  </a:moveTo>
                  <a:lnTo>
                    <a:pt x="176199" y="208299"/>
                  </a:lnTo>
                  <a:lnTo>
                    <a:pt x="177381" y="202682"/>
                  </a:lnTo>
                  <a:lnTo>
                    <a:pt x="179133" y="196971"/>
                  </a:lnTo>
                  <a:lnTo>
                    <a:pt x="181558" y="193693"/>
                  </a:lnTo>
                  <a:lnTo>
                    <a:pt x="182763" y="194976"/>
                  </a:lnTo>
                  <a:lnTo>
                    <a:pt x="182208" y="197722"/>
                  </a:lnTo>
                  <a:lnTo>
                    <a:pt x="182215" y="200429"/>
                  </a:lnTo>
                  <a:lnTo>
                    <a:pt x="181699" y="201704"/>
                  </a:lnTo>
                  <a:lnTo>
                    <a:pt x="179446" y="205224"/>
                  </a:lnTo>
                  <a:close/>
                  <a:moveTo>
                    <a:pt x="167335" y="307876"/>
                  </a:moveTo>
                  <a:lnTo>
                    <a:pt x="165301" y="308228"/>
                  </a:lnTo>
                  <a:lnTo>
                    <a:pt x="165638" y="305842"/>
                  </a:lnTo>
                  <a:lnTo>
                    <a:pt x="167281" y="303573"/>
                  </a:lnTo>
                  <a:lnTo>
                    <a:pt x="167914" y="302024"/>
                  </a:lnTo>
                  <a:lnTo>
                    <a:pt x="168243" y="300193"/>
                  </a:lnTo>
                  <a:lnTo>
                    <a:pt x="169698" y="298808"/>
                  </a:lnTo>
                  <a:lnTo>
                    <a:pt x="171748" y="300584"/>
                  </a:lnTo>
                  <a:lnTo>
                    <a:pt x="171787" y="303588"/>
                  </a:lnTo>
                  <a:lnTo>
                    <a:pt x="170770" y="306327"/>
                  </a:lnTo>
                  <a:lnTo>
                    <a:pt x="167335" y="307876"/>
                  </a:lnTo>
                  <a:close/>
                  <a:moveTo>
                    <a:pt x="169307" y="315488"/>
                  </a:moveTo>
                  <a:lnTo>
                    <a:pt x="167547" y="315644"/>
                  </a:lnTo>
                  <a:lnTo>
                    <a:pt x="167562" y="313446"/>
                  </a:lnTo>
                  <a:lnTo>
                    <a:pt x="168572" y="311443"/>
                  </a:lnTo>
                  <a:lnTo>
                    <a:pt x="170168" y="310105"/>
                  </a:lnTo>
                  <a:lnTo>
                    <a:pt x="172225" y="309753"/>
                  </a:lnTo>
                  <a:lnTo>
                    <a:pt x="174525" y="309597"/>
                  </a:lnTo>
                  <a:lnTo>
                    <a:pt x="175221" y="310661"/>
                  </a:lnTo>
                  <a:lnTo>
                    <a:pt x="173899" y="312155"/>
                  </a:lnTo>
                  <a:lnTo>
                    <a:pt x="169307" y="315488"/>
                  </a:lnTo>
                  <a:close/>
                  <a:moveTo>
                    <a:pt x="157415" y="330204"/>
                  </a:moveTo>
                  <a:lnTo>
                    <a:pt x="155960" y="331839"/>
                  </a:lnTo>
                  <a:lnTo>
                    <a:pt x="153245" y="331369"/>
                  </a:lnTo>
                  <a:lnTo>
                    <a:pt x="152956" y="329961"/>
                  </a:lnTo>
                  <a:lnTo>
                    <a:pt x="153730" y="327145"/>
                  </a:lnTo>
                  <a:lnTo>
                    <a:pt x="155381" y="325979"/>
                  </a:lnTo>
                  <a:lnTo>
                    <a:pt x="157509" y="326206"/>
                  </a:lnTo>
                  <a:lnTo>
                    <a:pt x="158190" y="327380"/>
                  </a:lnTo>
                  <a:lnTo>
                    <a:pt x="157415" y="330204"/>
                  </a:lnTo>
                  <a:close/>
                  <a:moveTo>
                    <a:pt x="141244" y="370041"/>
                  </a:moveTo>
                  <a:lnTo>
                    <a:pt x="140094" y="371480"/>
                  </a:lnTo>
                  <a:lnTo>
                    <a:pt x="137536" y="370330"/>
                  </a:lnTo>
                  <a:lnTo>
                    <a:pt x="132490" y="371222"/>
                  </a:lnTo>
                  <a:lnTo>
                    <a:pt x="130456" y="369822"/>
                  </a:lnTo>
                  <a:lnTo>
                    <a:pt x="132075" y="367083"/>
                  </a:lnTo>
                  <a:lnTo>
                    <a:pt x="136636" y="364204"/>
                  </a:lnTo>
                  <a:lnTo>
                    <a:pt x="139085" y="364337"/>
                  </a:lnTo>
                  <a:lnTo>
                    <a:pt x="141581" y="367874"/>
                  </a:lnTo>
                  <a:lnTo>
                    <a:pt x="141244" y="370041"/>
                  </a:lnTo>
                  <a:close/>
                  <a:moveTo>
                    <a:pt x="80628" y="430602"/>
                  </a:moveTo>
                  <a:lnTo>
                    <a:pt x="78109" y="430719"/>
                  </a:lnTo>
                  <a:lnTo>
                    <a:pt x="76591" y="429608"/>
                  </a:lnTo>
                  <a:lnTo>
                    <a:pt x="80198" y="427402"/>
                  </a:lnTo>
                  <a:lnTo>
                    <a:pt x="85854" y="425290"/>
                  </a:lnTo>
                  <a:lnTo>
                    <a:pt x="86394" y="423952"/>
                  </a:lnTo>
                  <a:lnTo>
                    <a:pt x="87075" y="423788"/>
                  </a:lnTo>
                  <a:lnTo>
                    <a:pt x="88053" y="425431"/>
                  </a:lnTo>
                  <a:lnTo>
                    <a:pt x="88178" y="427684"/>
                  </a:lnTo>
                  <a:lnTo>
                    <a:pt x="87552" y="428803"/>
                  </a:lnTo>
                  <a:lnTo>
                    <a:pt x="80628" y="430602"/>
                  </a:lnTo>
                  <a:close/>
                  <a:moveTo>
                    <a:pt x="72539" y="446796"/>
                  </a:moveTo>
                  <a:lnTo>
                    <a:pt x="70387" y="446828"/>
                  </a:lnTo>
                  <a:lnTo>
                    <a:pt x="67829" y="446077"/>
                  </a:lnTo>
                  <a:lnTo>
                    <a:pt x="66225" y="444473"/>
                  </a:lnTo>
                  <a:lnTo>
                    <a:pt x="65975" y="443057"/>
                  </a:lnTo>
                  <a:lnTo>
                    <a:pt x="68924" y="441297"/>
                  </a:lnTo>
                  <a:lnTo>
                    <a:pt x="71889" y="440264"/>
                  </a:lnTo>
                  <a:lnTo>
                    <a:pt x="73266" y="442204"/>
                  </a:lnTo>
                  <a:lnTo>
                    <a:pt x="73368" y="445380"/>
                  </a:lnTo>
                  <a:lnTo>
                    <a:pt x="72539" y="446796"/>
                  </a:lnTo>
                  <a:close/>
                  <a:moveTo>
                    <a:pt x="3513" y="552804"/>
                  </a:moveTo>
                  <a:lnTo>
                    <a:pt x="1565" y="553375"/>
                  </a:lnTo>
                  <a:lnTo>
                    <a:pt x="0" y="552882"/>
                  </a:lnTo>
                  <a:lnTo>
                    <a:pt x="555" y="548548"/>
                  </a:lnTo>
                  <a:lnTo>
                    <a:pt x="1369" y="547844"/>
                  </a:lnTo>
                  <a:lnTo>
                    <a:pt x="2550" y="547594"/>
                  </a:lnTo>
                  <a:lnTo>
                    <a:pt x="3826" y="549917"/>
                  </a:lnTo>
                  <a:lnTo>
                    <a:pt x="3513" y="552804"/>
                  </a:lnTo>
                  <a:close/>
                  <a:moveTo>
                    <a:pt x="6306" y="587603"/>
                  </a:moveTo>
                  <a:lnTo>
                    <a:pt x="6376" y="592852"/>
                  </a:lnTo>
                  <a:lnTo>
                    <a:pt x="4358" y="592453"/>
                  </a:lnTo>
                  <a:lnTo>
                    <a:pt x="3450" y="590443"/>
                  </a:lnTo>
                  <a:lnTo>
                    <a:pt x="3184" y="589152"/>
                  </a:lnTo>
                  <a:lnTo>
                    <a:pt x="3348" y="586108"/>
                  </a:lnTo>
                  <a:lnTo>
                    <a:pt x="2895" y="582963"/>
                  </a:lnTo>
                  <a:lnTo>
                    <a:pt x="3489" y="581399"/>
                  </a:lnTo>
                  <a:lnTo>
                    <a:pt x="4225" y="581187"/>
                  </a:lnTo>
                  <a:lnTo>
                    <a:pt x="5531" y="583988"/>
                  </a:lnTo>
                  <a:lnTo>
                    <a:pt x="6306" y="58760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3" name="Freeform: Shape 742">
              <a:extLst>
                <a:ext uri="{FF2B5EF4-FFF2-40B4-BE49-F238E27FC236}">
                  <a16:creationId xmlns:a16="http://schemas.microsoft.com/office/drawing/2014/main" id="{1D942CF1-434E-18C8-D4D1-BA4A52B0182A}"/>
                </a:ext>
              </a:extLst>
            </p:cNvPr>
            <p:cNvSpPr>
              <a:spLocks/>
            </p:cNvSpPr>
            <p:nvPr/>
          </p:nvSpPr>
          <p:spPr>
            <a:xfrm>
              <a:off x="9008541" y="3952015"/>
              <a:ext cx="178069" cy="100014"/>
            </a:xfrm>
            <a:custGeom>
              <a:avLst/>
              <a:gdLst>
                <a:gd name="connsiteX0" fmla="*/ 176935 w 178069"/>
                <a:gd name="connsiteY0" fmla="*/ 62955 h 100014"/>
                <a:gd name="connsiteX1" fmla="*/ 177819 w 178069"/>
                <a:gd name="connsiteY1" fmla="*/ 63628 h 100014"/>
                <a:gd name="connsiteX2" fmla="*/ 177912 w 178069"/>
                <a:gd name="connsiteY2" fmla="*/ 64731 h 100014"/>
                <a:gd name="connsiteX3" fmla="*/ 177748 w 178069"/>
                <a:gd name="connsiteY3" fmla="*/ 65952 h 100014"/>
                <a:gd name="connsiteX4" fmla="*/ 176841 w 178069"/>
                <a:gd name="connsiteY4" fmla="*/ 68588 h 100014"/>
                <a:gd name="connsiteX5" fmla="*/ 176012 w 178069"/>
                <a:gd name="connsiteY5" fmla="*/ 70434 h 100014"/>
                <a:gd name="connsiteX6" fmla="*/ 175049 w 178069"/>
                <a:gd name="connsiteY6" fmla="*/ 74338 h 100014"/>
                <a:gd name="connsiteX7" fmla="*/ 174181 w 178069"/>
                <a:gd name="connsiteY7" fmla="*/ 81090 h 100014"/>
                <a:gd name="connsiteX8" fmla="*/ 174368 w 178069"/>
                <a:gd name="connsiteY8" fmla="*/ 82271 h 100014"/>
                <a:gd name="connsiteX9" fmla="*/ 176958 w 178069"/>
                <a:gd name="connsiteY9" fmla="*/ 86128 h 100014"/>
                <a:gd name="connsiteX10" fmla="*/ 177967 w 178069"/>
                <a:gd name="connsiteY10" fmla="*/ 89101 h 100014"/>
                <a:gd name="connsiteX11" fmla="*/ 178069 w 178069"/>
                <a:gd name="connsiteY11" fmla="*/ 91112 h 100014"/>
                <a:gd name="connsiteX12" fmla="*/ 176966 w 178069"/>
                <a:gd name="connsiteY12" fmla="*/ 94499 h 100014"/>
                <a:gd name="connsiteX13" fmla="*/ 175722 w 178069"/>
                <a:gd name="connsiteY13" fmla="*/ 98309 h 100014"/>
                <a:gd name="connsiteX14" fmla="*/ 175112 w 178069"/>
                <a:gd name="connsiteY14" fmla="*/ 99170 h 100014"/>
                <a:gd name="connsiteX15" fmla="*/ 174408 w 178069"/>
                <a:gd name="connsiteY15" fmla="*/ 99475 h 100014"/>
                <a:gd name="connsiteX16" fmla="*/ 171208 w 178069"/>
                <a:gd name="connsiteY16" fmla="*/ 98145 h 100014"/>
                <a:gd name="connsiteX17" fmla="*/ 169009 w 178069"/>
                <a:gd name="connsiteY17" fmla="*/ 98333 h 100014"/>
                <a:gd name="connsiteX18" fmla="*/ 166475 w 178069"/>
                <a:gd name="connsiteY18" fmla="*/ 99068 h 100014"/>
                <a:gd name="connsiteX19" fmla="*/ 163830 w 178069"/>
                <a:gd name="connsiteY19" fmla="*/ 98920 h 100014"/>
                <a:gd name="connsiteX20" fmla="*/ 161640 w 178069"/>
                <a:gd name="connsiteY20" fmla="*/ 98482 h 100014"/>
                <a:gd name="connsiteX21" fmla="*/ 158878 w 178069"/>
                <a:gd name="connsiteY21" fmla="*/ 100015 h 100014"/>
                <a:gd name="connsiteX22" fmla="*/ 156226 w 178069"/>
                <a:gd name="connsiteY22" fmla="*/ 99186 h 100014"/>
                <a:gd name="connsiteX23" fmla="*/ 154528 w 178069"/>
                <a:gd name="connsiteY23" fmla="*/ 98239 h 100014"/>
                <a:gd name="connsiteX24" fmla="*/ 153402 w 178069"/>
                <a:gd name="connsiteY24" fmla="*/ 95587 h 100014"/>
                <a:gd name="connsiteX25" fmla="*/ 152925 w 178069"/>
                <a:gd name="connsiteY25" fmla="*/ 95250 h 100014"/>
                <a:gd name="connsiteX26" fmla="*/ 147346 w 178069"/>
                <a:gd name="connsiteY26" fmla="*/ 98020 h 100014"/>
                <a:gd name="connsiteX27" fmla="*/ 146008 w 178069"/>
                <a:gd name="connsiteY27" fmla="*/ 98192 h 100014"/>
                <a:gd name="connsiteX28" fmla="*/ 142543 w 178069"/>
                <a:gd name="connsiteY28" fmla="*/ 96705 h 100014"/>
                <a:gd name="connsiteX29" fmla="*/ 139711 w 178069"/>
                <a:gd name="connsiteY29" fmla="*/ 95227 h 100014"/>
                <a:gd name="connsiteX30" fmla="*/ 138647 w 178069"/>
                <a:gd name="connsiteY30" fmla="*/ 94789 h 100014"/>
                <a:gd name="connsiteX31" fmla="*/ 135909 w 178069"/>
                <a:gd name="connsiteY31" fmla="*/ 94210 h 100014"/>
                <a:gd name="connsiteX32" fmla="*/ 133452 w 178069"/>
                <a:gd name="connsiteY32" fmla="*/ 93873 h 100014"/>
                <a:gd name="connsiteX33" fmla="*/ 130768 w 178069"/>
                <a:gd name="connsiteY33" fmla="*/ 92958 h 100014"/>
                <a:gd name="connsiteX34" fmla="*/ 127436 w 178069"/>
                <a:gd name="connsiteY34" fmla="*/ 94163 h 100014"/>
                <a:gd name="connsiteX35" fmla="*/ 126090 w 178069"/>
                <a:gd name="connsiteY35" fmla="*/ 94061 h 100014"/>
                <a:gd name="connsiteX36" fmla="*/ 124838 w 178069"/>
                <a:gd name="connsiteY36" fmla="*/ 93193 h 100014"/>
                <a:gd name="connsiteX37" fmla="*/ 124181 w 178069"/>
                <a:gd name="connsiteY37" fmla="*/ 91417 h 100014"/>
                <a:gd name="connsiteX38" fmla="*/ 124017 w 178069"/>
                <a:gd name="connsiteY38" fmla="*/ 89727 h 100014"/>
                <a:gd name="connsiteX39" fmla="*/ 122882 w 178069"/>
                <a:gd name="connsiteY39" fmla="*/ 88569 h 100014"/>
                <a:gd name="connsiteX40" fmla="*/ 121138 w 178069"/>
                <a:gd name="connsiteY40" fmla="*/ 88303 h 100014"/>
                <a:gd name="connsiteX41" fmla="*/ 118674 w 178069"/>
                <a:gd name="connsiteY41" fmla="*/ 89344 h 100014"/>
                <a:gd name="connsiteX42" fmla="*/ 115082 w 178069"/>
                <a:gd name="connsiteY42" fmla="*/ 90721 h 100014"/>
                <a:gd name="connsiteX43" fmla="*/ 113924 w 178069"/>
                <a:gd name="connsiteY43" fmla="*/ 90486 h 100014"/>
                <a:gd name="connsiteX44" fmla="*/ 112861 w 178069"/>
                <a:gd name="connsiteY44" fmla="*/ 90095 h 100014"/>
                <a:gd name="connsiteX45" fmla="*/ 112470 w 178069"/>
                <a:gd name="connsiteY45" fmla="*/ 89727 h 100014"/>
                <a:gd name="connsiteX46" fmla="*/ 111977 w 178069"/>
                <a:gd name="connsiteY46" fmla="*/ 88139 h 100014"/>
                <a:gd name="connsiteX47" fmla="*/ 111406 w 178069"/>
                <a:gd name="connsiteY47" fmla="*/ 87787 h 100014"/>
                <a:gd name="connsiteX48" fmla="*/ 110569 w 178069"/>
                <a:gd name="connsiteY48" fmla="*/ 87732 h 100014"/>
                <a:gd name="connsiteX49" fmla="*/ 109098 w 178069"/>
                <a:gd name="connsiteY49" fmla="*/ 87349 h 100014"/>
                <a:gd name="connsiteX50" fmla="*/ 107267 w 178069"/>
                <a:gd name="connsiteY50" fmla="*/ 86167 h 100014"/>
                <a:gd name="connsiteX51" fmla="*/ 101744 w 178069"/>
                <a:gd name="connsiteY51" fmla="*/ 83374 h 100014"/>
                <a:gd name="connsiteX52" fmla="*/ 101047 w 178069"/>
                <a:gd name="connsiteY52" fmla="*/ 82131 h 100014"/>
                <a:gd name="connsiteX53" fmla="*/ 101071 w 178069"/>
                <a:gd name="connsiteY53" fmla="*/ 79377 h 100014"/>
                <a:gd name="connsiteX54" fmla="*/ 100766 w 178069"/>
                <a:gd name="connsiteY54" fmla="*/ 78242 h 100014"/>
                <a:gd name="connsiteX55" fmla="*/ 100093 w 178069"/>
                <a:gd name="connsiteY55" fmla="*/ 77045 h 100014"/>
                <a:gd name="connsiteX56" fmla="*/ 97253 w 178069"/>
                <a:gd name="connsiteY56" fmla="*/ 75825 h 100014"/>
                <a:gd name="connsiteX57" fmla="*/ 91745 w 178069"/>
                <a:gd name="connsiteY57" fmla="*/ 73869 h 100014"/>
                <a:gd name="connsiteX58" fmla="*/ 88694 w 178069"/>
                <a:gd name="connsiteY58" fmla="*/ 72304 h 100014"/>
                <a:gd name="connsiteX59" fmla="*/ 87239 w 178069"/>
                <a:gd name="connsiteY59" fmla="*/ 73040 h 100014"/>
                <a:gd name="connsiteX60" fmla="*/ 84438 w 178069"/>
                <a:gd name="connsiteY60" fmla="*/ 73689 h 100014"/>
                <a:gd name="connsiteX61" fmla="*/ 82936 w 178069"/>
                <a:gd name="connsiteY61" fmla="*/ 75105 h 100014"/>
                <a:gd name="connsiteX62" fmla="*/ 81137 w 178069"/>
                <a:gd name="connsiteY62" fmla="*/ 74651 h 100014"/>
                <a:gd name="connsiteX63" fmla="*/ 76857 w 178069"/>
                <a:gd name="connsiteY63" fmla="*/ 73165 h 100014"/>
                <a:gd name="connsiteX64" fmla="*/ 74557 w 178069"/>
                <a:gd name="connsiteY64" fmla="*/ 72946 h 100014"/>
                <a:gd name="connsiteX65" fmla="*/ 73172 w 178069"/>
                <a:gd name="connsiteY65" fmla="*/ 73454 h 100014"/>
                <a:gd name="connsiteX66" fmla="*/ 72851 w 178069"/>
                <a:gd name="connsiteY66" fmla="*/ 74299 h 100014"/>
                <a:gd name="connsiteX67" fmla="*/ 71099 w 178069"/>
                <a:gd name="connsiteY67" fmla="*/ 75269 h 100014"/>
                <a:gd name="connsiteX68" fmla="*/ 69433 w 178069"/>
                <a:gd name="connsiteY68" fmla="*/ 74495 h 100014"/>
                <a:gd name="connsiteX69" fmla="*/ 66139 w 178069"/>
                <a:gd name="connsiteY69" fmla="*/ 73462 h 100014"/>
                <a:gd name="connsiteX70" fmla="*/ 63260 w 178069"/>
                <a:gd name="connsiteY70" fmla="*/ 72891 h 100014"/>
                <a:gd name="connsiteX71" fmla="*/ 58887 w 178069"/>
                <a:gd name="connsiteY71" fmla="*/ 71624 h 100014"/>
                <a:gd name="connsiteX72" fmla="*/ 58386 w 178069"/>
                <a:gd name="connsiteY72" fmla="*/ 69715 h 100014"/>
                <a:gd name="connsiteX73" fmla="*/ 57651 w 178069"/>
                <a:gd name="connsiteY73" fmla="*/ 67821 h 100014"/>
                <a:gd name="connsiteX74" fmla="*/ 56618 w 178069"/>
                <a:gd name="connsiteY74" fmla="*/ 67485 h 100014"/>
                <a:gd name="connsiteX75" fmla="*/ 52698 w 178069"/>
                <a:gd name="connsiteY75" fmla="*/ 67861 h 100014"/>
                <a:gd name="connsiteX76" fmla="*/ 49100 w 178069"/>
                <a:gd name="connsiteY76" fmla="*/ 65772 h 100014"/>
                <a:gd name="connsiteX77" fmla="*/ 45243 w 178069"/>
                <a:gd name="connsiteY77" fmla="*/ 63088 h 100014"/>
                <a:gd name="connsiteX78" fmla="*/ 43600 w 178069"/>
                <a:gd name="connsiteY78" fmla="*/ 62212 h 100014"/>
                <a:gd name="connsiteX79" fmla="*/ 42512 w 178069"/>
                <a:gd name="connsiteY79" fmla="*/ 61891 h 100014"/>
                <a:gd name="connsiteX80" fmla="*/ 41582 w 178069"/>
                <a:gd name="connsiteY80" fmla="*/ 62243 h 100014"/>
                <a:gd name="connsiteX81" fmla="*/ 40517 w 178069"/>
                <a:gd name="connsiteY81" fmla="*/ 62861 h 100014"/>
                <a:gd name="connsiteX82" fmla="*/ 39547 w 178069"/>
                <a:gd name="connsiteY82" fmla="*/ 63041 h 100014"/>
                <a:gd name="connsiteX83" fmla="*/ 37451 w 178069"/>
                <a:gd name="connsiteY83" fmla="*/ 61883 h 100014"/>
                <a:gd name="connsiteX84" fmla="*/ 34783 w 178069"/>
                <a:gd name="connsiteY84" fmla="*/ 60241 h 100014"/>
                <a:gd name="connsiteX85" fmla="*/ 31497 w 178069"/>
                <a:gd name="connsiteY85" fmla="*/ 58214 h 100014"/>
                <a:gd name="connsiteX86" fmla="*/ 27648 w 178069"/>
                <a:gd name="connsiteY86" fmla="*/ 55390 h 100014"/>
                <a:gd name="connsiteX87" fmla="*/ 26067 w 178069"/>
                <a:gd name="connsiteY87" fmla="*/ 53786 h 100014"/>
                <a:gd name="connsiteX88" fmla="*/ 25355 w 178069"/>
                <a:gd name="connsiteY88" fmla="*/ 52589 h 100014"/>
                <a:gd name="connsiteX89" fmla="*/ 24534 w 178069"/>
                <a:gd name="connsiteY89" fmla="*/ 51455 h 100014"/>
                <a:gd name="connsiteX90" fmla="*/ 21186 w 178069"/>
                <a:gd name="connsiteY90" fmla="*/ 49601 h 100014"/>
                <a:gd name="connsiteX91" fmla="*/ 18542 w 178069"/>
                <a:gd name="connsiteY91" fmla="*/ 48138 h 100014"/>
                <a:gd name="connsiteX92" fmla="*/ 15349 w 178069"/>
                <a:gd name="connsiteY92" fmla="*/ 46370 h 100014"/>
                <a:gd name="connsiteX93" fmla="*/ 14817 w 178069"/>
                <a:gd name="connsiteY93" fmla="*/ 46017 h 100014"/>
                <a:gd name="connsiteX94" fmla="*/ 13613 w 178069"/>
                <a:gd name="connsiteY94" fmla="*/ 44961 h 100014"/>
                <a:gd name="connsiteX95" fmla="*/ 11759 w 178069"/>
                <a:gd name="connsiteY95" fmla="*/ 43639 h 100014"/>
                <a:gd name="connsiteX96" fmla="*/ 10241 w 178069"/>
                <a:gd name="connsiteY96" fmla="*/ 43248 h 100014"/>
                <a:gd name="connsiteX97" fmla="*/ 9756 w 178069"/>
                <a:gd name="connsiteY97" fmla="*/ 43983 h 100014"/>
                <a:gd name="connsiteX98" fmla="*/ 9388 w 178069"/>
                <a:gd name="connsiteY98" fmla="*/ 44750 h 100014"/>
                <a:gd name="connsiteX99" fmla="*/ 8066 w 178069"/>
                <a:gd name="connsiteY99" fmla="*/ 44570 h 100014"/>
                <a:gd name="connsiteX100" fmla="*/ 6000 w 178069"/>
                <a:gd name="connsiteY100" fmla="*/ 43217 h 100014"/>
                <a:gd name="connsiteX101" fmla="*/ 3841 w 178069"/>
                <a:gd name="connsiteY101" fmla="*/ 41801 h 100014"/>
                <a:gd name="connsiteX102" fmla="*/ 2159 w 178069"/>
                <a:gd name="connsiteY102" fmla="*/ 40486 h 100014"/>
                <a:gd name="connsiteX103" fmla="*/ 422 w 178069"/>
                <a:gd name="connsiteY103" fmla="*/ 39133 h 100014"/>
                <a:gd name="connsiteX104" fmla="*/ 0 w 178069"/>
                <a:gd name="connsiteY104" fmla="*/ 38131 h 100014"/>
                <a:gd name="connsiteX105" fmla="*/ 727 w 178069"/>
                <a:gd name="connsiteY105" fmla="*/ 35041 h 100014"/>
                <a:gd name="connsiteX106" fmla="*/ 1737 w 178069"/>
                <a:gd name="connsiteY106" fmla="*/ 32389 h 100014"/>
                <a:gd name="connsiteX107" fmla="*/ 2590 w 178069"/>
                <a:gd name="connsiteY107" fmla="*/ 31794 h 100014"/>
                <a:gd name="connsiteX108" fmla="*/ 3982 w 178069"/>
                <a:gd name="connsiteY108" fmla="*/ 30034 h 100014"/>
                <a:gd name="connsiteX109" fmla="*/ 4490 w 178069"/>
                <a:gd name="connsiteY109" fmla="*/ 26944 h 100014"/>
                <a:gd name="connsiteX110" fmla="*/ 4467 w 178069"/>
                <a:gd name="connsiteY110" fmla="*/ 24299 h 100014"/>
                <a:gd name="connsiteX111" fmla="*/ 5820 w 178069"/>
                <a:gd name="connsiteY111" fmla="*/ 20568 h 100014"/>
                <a:gd name="connsiteX112" fmla="*/ 7698 w 178069"/>
                <a:gd name="connsiteY112" fmla="*/ 16594 h 100014"/>
                <a:gd name="connsiteX113" fmla="*/ 10929 w 178069"/>
                <a:gd name="connsiteY113" fmla="*/ 12330 h 100014"/>
                <a:gd name="connsiteX114" fmla="*/ 12322 w 178069"/>
                <a:gd name="connsiteY114" fmla="*/ 10914 h 100014"/>
                <a:gd name="connsiteX115" fmla="*/ 13894 w 178069"/>
                <a:gd name="connsiteY115" fmla="*/ 9944 h 100014"/>
                <a:gd name="connsiteX116" fmla="*/ 16875 w 178069"/>
                <a:gd name="connsiteY116" fmla="*/ 6791 h 100014"/>
                <a:gd name="connsiteX117" fmla="*/ 17493 w 178069"/>
                <a:gd name="connsiteY117" fmla="*/ 6274 h 100014"/>
                <a:gd name="connsiteX118" fmla="*/ 18799 w 178069"/>
                <a:gd name="connsiteY118" fmla="*/ 5461 h 100014"/>
                <a:gd name="connsiteX119" fmla="*/ 20082 w 178069"/>
                <a:gd name="connsiteY119" fmla="*/ 5257 h 100014"/>
                <a:gd name="connsiteX120" fmla="*/ 21053 w 178069"/>
                <a:gd name="connsiteY120" fmla="*/ 5649 h 100014"/>
                <a:gd name="connsiteX121" fmla="*/ 22046 w 178069"/>
                <a:gd name="connsiteY121" fmla="*/ 7299 h 100014"/>
                <a:gd name="connsiteX122" fmla="*/ 23251 w 178069"/>
                <a:gd name="connsiteY122" fmla="*/ 8872 h 100014"/>
                <a:gd name="connsiteX123" fmla="*/ 24714 w 178069"/>
                <a:gd name="connsiteY123" fmla="*/ 8793 h 100014"/>
                <a:gd name="connsiteX124" fmla="*/ 26427 w 178069"/>
                <a:gd name="connsiteY124" fmla="*/ 7448 h 100014"/>
                <a:gd name="connsiteX125" fmla="*/ 29979 w 178069"/>
                <a:gd name="connsiteY125" fmla="*/ 1267 h 100014"/>
                <a:gd name="connsiteX126" fmla="*/ 34916 w 178069"/>
                <a:gd name="connsiteY126" fmla="*/ 0 h 100014"/>
                <a:gd name="connsiteX127" fmla="*/ 39594 w 178069"/>
                <a:gd name="connsiteY127" fmla="*/ 642 h 100014"/>
                <a:gd name="connsiteX128" fmla="*/ 43733 w 178069"/>
                <a:gd name="connsiteY128" fmla="*/ 1541 h 100014"/>
                <a:gd name="connsiteX129" fmla="*/ 44953 w 178069"/>
                <a:gd name="connsiteY129" fmla="*/ 3607 h 100014"/>
                <a:gd name="connsiteX130" fmla="*/ 45751 w 178069"/>
                <a:gd name="connsiteY130" fmla="*/ 5789 h 100014"/>
                <a:gd name="connsiteX131" fmla="*/ 46268 w 178069"/>
                <a:gd name="connsiteY131" fmla="*/ 6893 h 100014"/>
                <a:gd name="connsiteX132" fmla="*/ 47629 w 178069"/>
                <a:gd name="connsiteY132" fmla="*/ 8191 h 100014"/>
                <a:gd name="connsiteX133" fmla="*/ 53465 w 178069"/>
                <a:gd name="connsiteY133" fmla="*/ 11274 h 100014"/>
                <a:gd name="connsiteX134" fmla="*/ 56853 w 178069"/>
                <a:gd name="connsiteY134" fmla="*/ 14051 h 100014"/>
                <a:gd name="connsiteX135" fmla="*/ 61539 w 178069"/>
                <a:gd name="connsiteY135" fmla="*/ 17775 h 100014"/>
                <a:gd name="connsiteX136" fmla="*/ 65044 w 178069"/>
                <a:gd name="connsiteY136" fmla="*/ 19410 h 100014"/>
                <a:gd name="connsiteX137" fmla="*/ 68150 w 178069"/>
                <a:gd name="connsiteY137" fmla="*/ 19551 h 100014"/>
                <a:gd name="connsiteX138" fmla="*/ 69902 w 178069"/>
                <a:gd name="connsiteY138" fmla="*/ 21006 h 100014"/>
                <a:gd name="connsiteX139" fmla="*/ 72539 w 178069"/>
                <a:gd name="connsiteY139" fmla="*/ 23908 h 100014"/>
                <a:gd name="connsiteX140" fmla="*/ 74769 w 178069"/>
                <a:gd name="connsiteY140" fmla="*/ 27233 h 100014"/>
                <a:gd name="connsiteX141" fmla="*/ 77546 w 178069"/>
                <a:gd name="connsiteY141" fmla="*/ 30308 h 100014"/>
                <a:gd name="connsiteX142" fmla="*/ 79470 w 178069"/>
                <a:gd name="connsiteY142" fmla="*/ 30206 h 100014"/>
                <a:gd name="connsiteX143" fmla="*/ 82091 w 178069"/>
                <a:gd name="connsiteY143" fmla="*/ 29213 h 100014"/>
                <a:gd name="connsiteX144" fmla="*/ 85291 w 178069"/>
                <a:gd name="connsiteY144" fmla="*/ 27906 h 100014"/>
                <a:gd name="connsiteX145" fmla="*/ 87177 w 178069"/>
                <a:gd name="connsiteY145" fmla="*/ 28548 h 100014"/>
                <a:gd name="connsiteX146" fmla="*/ 88921 w 178069"/>
                <a:gd name="connsiteY146" fmla="*/ 29400 h 100014"/>
                <a:gd name="connsiteX147" fmla="*/ 89500 w 178069"/>
                <a:gd name="connsiteY147" fmla="*/ 30989 h 100014"/>
                <a:gd name="connsiteX148" fmla="*/ 90556 w 178069"/>
                <a:gd name="connsiteY148" fmla="*/ 33993 h 100014"/>
                <a:gd name="connsiteX149" fmla="*/ 91714 w 178069"/>
                <a:gd name="connsiteY149" fmla="*/ 37107 h 100014"/>
                <a:gd name="connsiteX150" fmla="*/ 93545 w 178069"/>
                <a:gd name="connsiteY150" fmla="*/ 38194 h 100014"/>
                <a:gd name="connsiteX151" fmla="*/ 95720 w 178069"/>
                <a:gd name="connsiteY151" fmla="*/ 39790 h 100014"/>
                <a:gd name="connsiteX152" fmla="*/ 96917 w 178069"/>
                <a:gd name="connsiteY152" fmla="*/ 41058 h 100014"/>
                <a:gd name="connsiteX153" fmla="*/ 100985 w 178069"/>
                <a:gd name="connsiteY153" fmla="*/ 43389 h 100014"/>
                <a:gd name="connsiteX154" fmla="*/ 101556 w 178069"/>
                <a:gd name="connsiteY154" fmla="*/ 44335 h 100014"/>
                <a:gd name="connsiteX155" fmla="*/ 102377 w 178069"/>
                <a:gd name="connsiteY155" fmla="*/ 44977 h 100014"/>
                <a:gd name="connsiteX156" fmla="*/ 103371 w 178069"/>
                <a:gd name="connsiteY156" fmla="*/ 45384 h 100014"/>
                <a:gd name="connsiteX157" fmla="*/ 104192 w 178069"/>
                <a:gd name="connsiteY157" fmla="*/ 45861 h 100014"/>
                <a:gd name="connsiteX158" fmla="*/ 105475 w 178069"/>
                <a:gd name="connsiteY158" fmla="*/ 46025 h 100014"/>
                <a:gd name="connsiteX159" fmla="*/ 110169 w 178069"/>
                <a:gd name="connsiteY159" fmla="*/ 44633 h 100014"/>
                <a:gd name="connsiteX160" fmla="*/ 111421 w 178069"/>
                <a:gd name="connsiteY160" fmla="*/ 44805 h 100014"/>
                <a:gd name="connsiteX161" fmla="*/ 112141 w 178069"/>
                <a:gd name="connsiteY161" fmla="*/ 45063 h 100014"/>
                <a:gd name="connsiteX162" fmla="*/ 112164 w 178069"/>
                <a:gd name="connsiteY162" fmla="*/ 45572 h 100014"/>
                <a:gd name="connsiteX163" fmla="*/ 111320 w 178069"/>
                <a:gd name="connsiteY163" fmla="*/ 47746 h 100014"/>
                <a:gd name="connsiteX164" fmla="*/ 110600 w 178069"/>
                <a:gd name="connsiteY164" fmla="*/ 50532 h 100014"/>
                <a:gd name="connsiteX165" fmla="*/ 111343 w 178069"/>
                <a:gd name="connsiteY165" fmla="*/ 51924 h 100014"/>
                <a:gd name="connsiteX166" fmla="*/ 113315 w 178069"/>
                <a:gd name="connsiteY166" fmla="*/ 52503 h 100014"/>
                <a:gd name="connsiteX167" fmla="*/ 117664 w 178069"/>
                <a:gd name="connsiteY167" fmla="*/ 52918 h 100014"/>
                <a:gd name="connsiteX168" fmla="*/ 123539 w 178069"/>
                <a:gd name="connsiteY168" fmla="*/ 52879 h 100014"/>
                <a:gd name="connsiteX169" fmla="*/ 125331 w 178069"/>
                <a:gd name="connsiteY169" fmla="*/ 54287 h 100014"/>
                <a:gd name="connsiteX170" fmla="*/ 127099 w 178069"/>
                <a:gd name="connsiteY170" fmla="*/ 56399 h 100014"/>
                <a:gd name="connsiteX171" fmla="*/ 128891 w 178069"/>
                <a:gd name="connsiteY171" fmla="*/ 60006 h 100014"/>
                <a:gd name="connsiteX172" fmla="*/ 129603 w 178069"/>
                <a:gd name="connsiteY172" fmla="*/ 61531 h 100014"/>
                <a:gd name="connsiteX173" fmla="*/ 130487 w 178069"/>
                <a:gd name="connsiteY173" fmla="*/ 61969 h 100014"/>
                <a:gd name="connsiteX174" fmla="*/ 132012 w 178069"/>
                <a:gd name="connsiteY174" fmla="*/ 61367 h 100014"/>
                <a:gd name="connsiteX175" fmla="*/ 132271 w 178069"/>
                <a:gd name="connsiteY175" fmla="*/ 59888 h 100014"/>
                <a:gd name="connsiteX176" fmla="*/ 132333 w 178069"/>
                <a:gd name="connsiteY176" fmla="*/ 57682 h 100014"/>
                <a:gd name="connsiteX177" fmla="*/ 133616 w 178069"/>
                <a:gd name="connsiteY177" fmla="*/ 56923 h 100014"/>
                <a:gd name="connsiteX178" fmla="*/ 134438 w 178069"/>
                <a:gd name="connsiteY178" fmla="*/ 57487 h 100014"/>
                <a:gd name="connsiteX179" fmla="*/ 135392 w 178069"/>
                <a:gd name="connsiteY179" fmla="*/ 59208 h 100014"/>
                <a:gd name="connsiteX180" fmla="*/ 137817 w 178069"/>
                <a:gd name="connsiteY180" fmla="*/ 60757 h 100014"/>
                <a:gd name="connsiteX181" fmla="*/ 139578 w 178069"/>
                <a:gd name="connsiteY181" fmla="*/ 61516 h 100014"/>
                <a:gd name="connsiteX182" fmla="*/ 141252 w 178069"/>
                <a:gd name="connsiteY182" fmla="*/ 61250 h 100014"/>
                <a:gd name="connsiteX183" fmla="*/ 141956 w 178069"/>
                <a:gd name="connsiteY183" fmla="*/ 60655 h 100014"/>
                <a:gd name="connsiteX184" fmla="*/ 142778 w 178069"/>
                <a:gd name="connsiteY184" fmla="*/ 57643 h 100014"/>
                <a:gd name="connsiteX185" fmla="*/ 144100 w 178069"/>
                <a:gd name="connsiteY185" fmla="*/ 57205 h 100014"/>
                <a:gd name="connsiteX186" fmla="*/ 145766 w 178069"/>
                <a:gd name="connsiteY186" fmla="*/ 57401 h 100014"/>
                <a:gd name="connsiteX187" fmla="*/ 146408 w 178069"/>
                <a:gd name="connsiteY187" fmla="*/ 58003 h 100014"/>
                <a:gd name="connsiteX188" fmla="*/ 147080 w 178069"/>
                <a:gd name="connsiteY188" fmla="*/ 59208 h 100014"/>
                <a:gd name="connsiteX189" fmla="*/ 149107 w 178069"/>
                <a:gd name="connsiteY189" fmla="*/ 59779 h 100014"/>
                <a:gd name="connsiteX190" fmla="*/ 151117 w 178069"/>
                <a:gd name="connsiteY190" fmla="*/ 60530 h 100014"/>
                <a:gd name="connsiteX191" fmla="*/ 153003 w 178069"/>
                <a:gd name="connsiteY191" fmla="*/ 61516 h 100014"/>
                <a:gd name="connsiteX192" fmla="*/ 155670 w 178069"/>
                <a:gd name="connsiteY192" fmla="*/ 63745 h 100014"/>
                <a:gd name="connsiteX193" fmla="*/ 158948 w 178069"/>
                <a:gd name="connsiteY193" fmla="*/ 64160 h 100014"/>
                <a:gd name="connsiteX194" fmla="*/ 162758 w 178069"/>
                <a:gd name="connsiteY194" fmla="*/ 64105 h 100014"/>
                <a:gd name="connsiteX195" fmla="*/ 164762 w 178069"/>
                <a:gd name="connsiteY195" fmla="*/ 64160 h 100014"/>
                <a:gd name="connsiteX196" fmla="*/ 166232 w 178069"/>
                <a:gd name="connsiteY196" fmla="*/ 64324 h 100014"/>
                <a:gd name="connsiteX197" fmla="*/ 167554 w 178069"/>
                <a:gd name="connsiteY197" fmla="*/ 64168 h 100014"/>
                <a:gd name="connsiteX198" fmla="*/ 171458 w 178069"/>
                <a:gd name="connsiteY198" fmla="*/ 62572 h 100014"/>
                <a:gd name="connsiteX199" fmla="*/ 173054 w 178069"/>
                <a:gd name="connsiteY199" fmla="*/ 62455 h 100014"/>
                <a:gd name="connsiteX200" fmla="*/ 175034 w 178069"/>
                <a:gd name="connsiteY200" fmla="*/ 62635 h 10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78069" h="100014">
                  <a:moveTo>
                    <a:pt x="176935" y="62955"/>
                  </a:moveTo>
                  <a:lnTo>
                    <a:pt x="177819" y="63628"/>
                  </a:lnTo>
                  <a:lnTo>
                    <a:pt x="177912" y="64731"/>
                  </a:lnTo>
                  <a:lnTo>
                    <a:pt x="177748" y="65952"/>
                  </a:lnTo>
                  <a:lnTo>
                    <a:pt x="176841" y="68588"/>
                  </a:lnTo>
                  <a:lnTo>
                    <a:pt x="176012" y="70434"/>
                  </a:lnTo>
                  <a:lnTo>
                    <a:pt x="175049" y="74338"/>
                  </a:lnTo>
                  <a:lnTo>
                    <a:pt x="174181" y="81090"/>
                  </a:lnTo>
                  <a:lnTo>
                    <a:pt x="174368" y="82271"/>
                  </a:lnTo>
                  <a:lnTo>
                    <a:pt x="176958" y="86128"/>
                  </a:lnTo>
                  <a:lnTo>
                    <a:pt x="177967" y="89101"/>
                  </a:lnTo>
                  <a:lnTo>
                    <a:pt x="178069" y="91112"/>
                  </a:lnTo>
                  <a:lnTo>
                    <a:pt x="176966" y="94499"/>
                  </a:lnTo>
                  <a:lnTo>
                    <a:pt x="175722" y="98309"/>
                  </a:lnTo>
                  <a:lnTo>
                    <a:pt x="175112" y="99170"/>
                  </a:lnTo>
                  <a:lnTo>
                    <a:pt x="174408" y="99475"/>
                  </a:lnTo>
                  <a:lnTo>
                    <a:pt x="171208" y="98145"/>
                  </a:lnTo>
                  <a:lnTo>
                    <a:pt x="169009" y="98333"/>
                  </a:lnTo>
                  <a:lnTo>
                    <a:pt x="166475" y="99068"/>
                  </a:lnTo>
                  <a:lnTo>
                    <a:pt x="163830" y="98920"/>
                  </a:lnTo>
                  <a:lnTo>
                    <a:pt x="161640" y="98482"/>
                  </a:lnTo>
                  <a:lnTo>
                    <a:pt x="158878" y="100015"/>
                  </a:lnTo>
                  <a:lnTo>
                    <a:pt x="156226" y="99186"/>
                  </a:lnTo>
                  <a:lnTo>
                    <a:pt x="154528" y="98239"/>
                  </a:lnTo>
                  <a:lnTo>
                    <a:pt x="153402" y="95587"/>
                  </a:lnTo>
                  <a:lnTo>
                    <a:pt x="152925" y="95250"/>
                  </a:lnTo>
                  <a:lnTo>
                    <a:pt x="147346" y="98020"/>
                  </a:lnTo>
                  <a:lnTo>
                    <a:pt x="146008" y="98192"/>
                  </a:lnTo>
                  <a:lnTo>
                    <a:pt x="142543" y="96705"/>
                  </a:lnTo>
                  <a:lnTo>
                    <a:pt x="139711" y="95227"/>
                  </a:lnTo>
                  <a:lnTo>
                    <a:pt x="138647" y="94789"/>
                  </a:lnTo>
                  <a:lnTo>
                    <a:pt x="135909" y="94210"/>
                  </a:lnTo>
                  <a:lnTo>
                    <a:pt x="133452" y="93873"/>
                  </a:lnTo>
                  <a:lnTo>
                    <a:pt x="130768" y="92958"/>
                  </a:lnTo>
                  <a:lnTo>
                    <a:pt x="127436" y="94163"/>
                  </a:lnTo>
                  <a:lnTo>
                    <a:pt x="126090" y="94061"/>
                  </a:lnTo>
                  <a:lnTo>
                    <a:pt x="124838" y="93193"/>
                  </a:lnTo>
                  <a:lnTo>
                    <a:pt x="124181" y="91417"/>
                  </a:lnTo>
                  <a:lnTo>
                    <a:pt x="124017" y="89727"/>
                  </a:lnTo>
                  <a:lnTo>
                    <a:pt x="122882" y="88569"/>
                  </a:lnTo>
                  <a:lnTo>
                    <a:pt x="121138" y="88303"/>
                  </a:lnTo>
                  <a:lnTo>
                    <a:pt x="118674" y="89344"/>
                  </a:lnTo>
                  <a:lnTo>
                    <a:pt x="115082" y="90721"/>
                  </a:lnTo>
                  <a:lnTo>
                    <a:pt x="113924" y="90486"/>
                  </a:lnTo>
                  <a:lnTo>
                    <a:pt x="112861" y="90095"/>
                  </a:lnTo>
                  <a:lnTo>
                    <a:pt x="112470" y="89727"/>
                  </a:lnTo>
                  <a:lnTo>
                    <a:pt x="111977" y="88139"/>
                  </a:lnTo>
                  <a:lnTo>
                    <a:pt x="111406" y="87787"/>
                  </a:lnTo>
                  <a:lnTo>
                    <a:pt x="110569" y="87732"/>
                  </a:lnTo>
                  <a:lnTo>
                    <a:pt x="109098" y="87349"/>
                  </a:lnTo>
                  <a:lnTo>
                    <a:pt x="107267" y="86167"/>
                  </a:lnTo>
                  <a:lnTo>
                    <a:pt x="101744" y="83374"/>
                  </a:lnTo>
                  <a:lnTo>
                    <a:pt x="101047" y="82131"/>
                  </a:lnTo>
                  <a:lnTo>
                    <a:pt x="101071" y="79377"/>
                  </a:lnTo>
                  <a:lnTo>
                    <a:pt x="100766" y="78242"/>
                  </a:lnTo>
                  <a:lnTo>
                    <a:pt x="100093" y="77045"/>
                  </a:lnTo>
                  <a:lnTo>
                    <a:pt x="97253" y="75825"/>
                  </a:lnTo>
                  <a:lnTo>
                    <a:pt x="91745" y="73869"/>
                  </a:lnTo>
                  <a:lnTo>
                    <a:pt x="88694" y="72304"/>
                  </a:lnTo>
                  <a:lnTo>
                    <a:pt x="87239" y="73040"/>
                  </a:lnTo>
                  <a:lnTo>
                    <a:pt x="84438" y="73689"/>
                  </a:lnTo>
                  <a:lnTo>
                    <a:pt x="82936" y="75105"/>
                  </a:lnTo>
                  <a:lnTo>
                    <a:pt x="81137" y="74651"/>
                  </a:lnTo>
                  <a:lnTo>
                    <a:pt x="76857" y="73165"/>
                  </a:lnTo>
                  <a:lnTo>
                    <a:pt x="74557" y="72946"/>
                  </a:lnTo>
                  <a:lnTo>
                    <a:pt x="73172" y="73454"/>
                  </a:lnTo>
                  <a:lnTo>
                    <a:pt x="72851" y="74299"/>
                  </a:lnTo>
                  <a:lnTo>
                    <a:pt x="71099" y="75269"/>
                  </a:lnTo>
                  <a:lnTo>
                    <a:pt x="69433" y="74495"/>
                  </a:lnTo>
                  <a:lnTo>
                    <a:pt x="66139" y="73462"/>
                  </a:lnTo>
                  <a:lnTo>
                    <a:pt x="63260" y="72891"/>
                  </a:lnTo>
                  <a:lnTo>
                    <a:pt x="58887" y="71624"/>
                  </a:lnTo>
                  <a:lnTo>
                    <a:pt x="58386" y="69715"/>
                  </a:lnTo>
                  <a:lnTo>
                    <a:pt x="57651" y="67821"/>
                  </a:lnTo>
                  <a:lnTo>
                    <a:pt x="56618" y="67485"/>
                  </a:lnTo>
                  <a:lnTo>
                    <a:pt x="52698" y="67861"/>
                  </a:lnTo>
                  <a:lnTo>
                    <a:pt x="49100" y="65772"/>
                  </a:lnTo>
                  <a:lnTo>
                    <a:pt x="45243" y="63088"/>
                  </a:lnTo>
                  <a:lnTo>
                    <a:pt x="43600" y="62212"/>
                  </a:lnTo>
                  <a:lnTo>
                    <a:pt x="42512" y="61891"/>
                  </a:lnTo>
                  <a:lnTo>
                    <a:pt x="41582" y="62243"/>
                  </a:lnTo>
                  <a:lnTo>
                    <a:pt x="40517" y="62861"/>
                  </a:lnTo>
                  <a:lnTo>
                    <a:pt x="39547" y="63041"/>
                  </a:lnTo>
                  <a:lnTo>
                    <a:pt x="37451" y="61883"/>
                  </a:lnTo>
                  <a:lnTo>
                    <a:pt x="34783" y="60241"/>
                  </a:lnTo>
                  <a:lnTo>
                    <a:pt x="31497" y="58214"/>
                  </a:lnTo>
                  <a:lnTo>
                    <a:pt x="27648" y="55390"/>
                  </a:lnTo>
                  <a:lnTo>
                    <a:pt x="26067" y="53786"/>
                  </a:lnTo>
                  <a:lnTo>
                    <a:pt x="25355" y="52589"/>
                  </a:lnTo>
                  <a:lnTo>
                    <a:pt x="24534" y="51455"/>
                  </a:lnTo>
                  <a:lnTo>
                    <a:pt x="21186" y="49601"/>
                  </a:lnTo>
                  <a:lnTo>
                    <a:pt x="18542" y="48138"/>
                  </a:lnTo>
                  <a:lnTo>
                    <a:pt x="15349" y="46370"/>
                  </a:lnTo>
                  <a:lnTo>
                    <a:pt x="14817" y="46017"/>
                  </a:lnTo>
                  <a:lnTo>
                    <a:pt x="13613" y="44961"/>
                  </a:lnTo>
                  <a:lnTo>
                    <a:pt x="11759" y="43639"/>
                  </a:lnTo>
                  <a:lnTo>
                    <a:pt x="10241" y="43248"/>
                  </a:lnTo>
                  <a:lnTo>
                    <a:pt x="9756" y="43983"/>
                  </a:lnTo>
                  <a:lnTo>
                    <a:pt x="9388" y="44750"/>
                  </a:lnTo>
                  <a:lnTo>
                    <a:pt x="8066" y="44570"/>
                  </a:lnTo>
                  <a:lnTo>
                    <a:pt x="6000" y="43217"/>
                  </a:lnTo>
                  <a:lnTo>
                    <a:pt x="3841" y="41801"/>
                  </a:lnTo>
                  <a:lnTo>
                    <a:pt x="2159" y="40486"/>
                  </a:lnTo>
                  <a:lnTo>
                    <a:pt x="422" y="39133"/>
                  </a:lnTo>
                  <a:lnTo>
                    <a:pt x="0" y="38131"/>
                  </a:lnTo>
                  <a:lnTo>
                    <a:pt x="727" y="35041"/>
                  </a:lnTo>
                  <a:lnTo>
                    <a:pt x="1737" y="32389"/>
                  </a:lnTo>
                  <a:lnTo>
                    <a:pt x="2590" y="31794"/>
                  </a:lnTo>
                  <a:lnTo>
                    <a:pt x="3982" y="30034"/>
                  </a:lnTo>
                  <a:lnTo>
                    <a:pt x="4490" y="26944"/>
                  </a:lnTo>
                  <a:lnTo>
                    <a:pt x="4467" y="24299"/>
                  </a:lnTo>
                  <a:lnTo>
                    <a:pt x="5820" y="20568"/>
                  </a:lnTo>
                  <a:lnTo>
                    <a:pt x="7698" y="16594"/>
                  </a:lnTo>
                  <a:lnTo>
                    <a:pt x="10929" y="12330"/>
                  </a:lnTo>
                  <a:lnTo>
                    <a:pt x="12322" y="10914"/>
                  </a:lnTo>
                  <a:lnTo>
                    <a:pt x="13894" y="9944"/>
                  </a:lnTo>
                  <a:lnTo>
                    <a:pt x="16875" y="6791"/>
                  </a:lnTo>
                  <a:lnTo>
                    <a:pt x="17493" y="6274"/>
                  </a:lnTo>
                  <a:lnTo>
                    <a:pt x="18799" y="5461"/>
                  </a:lnTo>
                  <a:lnTo>
                    <a:pt x="20082" y="5257"/>
                  </a:lnTo>
                  <a:lnTo>
                    <a:pt x="21053" y="5649"/>
                  </a:lnTo>
                  <a:lnTo>
                    <a:pt x="22046" y="7299"/>
                  </a:lnTo>
                  <a:lnTo>
                    <a:pt x="23251" y="8872"/>
                  </a:lnTo>
                  <a:lnTo>
                    <a:pt x="24714" y="8793"/>
                  </a:lnTo>
                  <a:lnTo>
                    <a:pt x="26427" y="7448"/>
                  </a:lnTo>
                  <a:lnTo>
                    <a:pt x="29979" y="1267"/>
                  </a:lnTo>
                  <a:lnTo>
                    <a:pt x="34916" y="0"/>
                  </a:lnTo>
                  <a:lnTo>
                    <a:pt x="39594" y="642"/>
                  </a:lnTo>
                  <a:lnTo>
                    <a:pt x="43733" y="1541"/>
                  </a:lnTo>
                  <a:lnTo>
                    <a:pt x="44953" y="3607"/>
                  </a:lnTo>
                  <a:lnTo>
                    <a:pt x="45751" y="5789"/>
                  </a:lnTo>
                  <a:lnTo>
                    <a:pt x="46268" y="6893"/>
                  </a:lnTo>
                  <a:lnTo>
                    <a:pt x="47629" y="8191"/>
                  </a:lnTo>
                  <a:lnTo>
                    <a:pt x="53465" y="11274"/>
                  </a:lnTo>
                  <a:lnTo>
                    <a:pt x="56853" y="14051"/>
                  </a:lnTo>
                  <a:lnTo>
                    <a:pt x="61539" y="17775"/>
                  </a:lnTo>
                  <a:lnTo>
                    <a:pt x="65044" y="19410"/>
                  </a:lnTo>
                  <a:lnTo>
                    <a:pt x="68150" y="19551"/>
                  </a:lnTo>
                  <a:lnTo>
                    <a:pt x="69902" y="21006"/>
                  </a:lnTo>
                  <a:lnTo>
                    <a:pt x="72539" y="23908"/>
                  </a:lnTo>
                  <a:lnTo>
                    <a:pt x="74769" y="27233"/>
                  </a:lnTo>
                  <a:lnTo>
                    <a:pt x="77546" y="30308"/>
                  </a:lnTo>
                  <a:lnTo>
                    <a:pt x="79470" y="30206"/>
                  </a:lnTo>
                  <a:lnTo>
                    <a:pt x="82091" y="29213"/>
                  </a:lnTo>
                  <a:lnTo>
                    <a:pt x="85291" y="27906"/>
                  </a:lnTo>
                  <a:lnTo>
                    <a:pt x="87177" y="28548"/>
                  </a:lnTo>
                  <a:lnTo>
                    <a:pt x="88921" y="29400"/>
                  </a:lnTo>
                  <a:lnTo>
                    <a:pt x="89500" y="30989"/>
                  </a:lnTo>
                  <a:lnTo>
                    <a:pt x="90556" y="33993"/>
                  </a:lnTo>
                  <a:lnTo>
                    <a:pt x="91714" y="37107"/>
                  </a:lnTo>
                  <a:lnTo>
                    <a:pt x="93545" y="38194"/>
                  </a:lnTo>
                  <a:lnTo>
                    <a:pt x="95720" y="39790"/>
                  </a:lnTo>
                  <a:lnTo>
                    <a:pt x="96917" y="41058"/>
                  </a:lnTo>
                  <a:lnTo>
                    <a:pt x="100985" y="43389"/>
                  </a:lnTo>
                  <a:lnTo>
                    <a:pt x="101556" y="44335"/>
                  </a:lnTo>
                  <a:lnTo>
                    <a:pt x="102377" y="44977"/>
                  </a:lnTo>
                  <a:lnTo>
                    <a:pt x="103371" y="45384"/>
                  </a:lnTo>
                  <a:lnTo>
                    <a:pt x="104192" y="45861"/>
                  </a:lnTo>
                  <a:lnTo>
                    <a:pt x="105475" y="46025"/>
                  </a:lnTo>
                  <a:lnTo>
                    <a:pt x="110169" y="44633"/>
                  </a:lnTo>
                  <a:lnTo>
                    <a:pt x="111421" y="44805"/>
                  </a:lnTo>
                  <a:lnTo>
                    <a:pt x="112141" y="45063"/>
                  </a:lnTo>
                  <a:lnTo>
                    <a:pt x="112164" y="45572"/>
                  </a:lnTo>
                  <a:lnTo>
                    <a:pt x="111320" y="47746"/>
                  </a:lnTo>
                  <a:lnTo>
                    <a:pt x="110600" y="50532"/>
                  </a:lnTo>
                  <a:lnTo>
                    <a:pt x="111343" y="51924"/>
                  </a:lnTo>
                  <a:lnTo>
                    <a:pt x="113315" y="52503"/>
                  </a:lnTo>
                  <a:lnTo>
                    <a:pt x="117664" y="52918"/>
                  </a:lnTo>
                  <a:lnTo>
                    <a:pt x="123539" y="52879"/>
                  </a:lnTo>
                  <a:lnTo>
                    <a:pt x="125331" y="54287"/>
                  </a:lnTo>
                  <a:lnTo>
                    <a:pt x="127099" y="56399"/>
                  </a:lnTo>
                  <a:lnTo>
                    <a:pt x="128891" y="60006"/>
                  </a:lnTo>
                  <a:lnTo>
                    <a:pt x="129603" y="61531"/>
                  </a:lnTo>
                  <a:lnTo>
                    <a:pt x="130487" y="61969"/>
                  </a:lnTo>
                  <a:lnTo>
                    <a:pt x="132012" y="61367"/>
                  </a:lnTo>
                  <a:lnTo>
                    <a:pt x="132271" y="59888"/>
                  </a:lnTo>
                  <a:lnTo>
                    <a:pt x="132333" y="57682"/>
                  </a:lnTo>
                  <a:lnTo>
                    <a:pt x="133616" y="56923"/>
                  </a:lnTo>
                  <a:lnTo>
                    <a:pt x="134438" y="57487"/>
                  </a:lnTo>
                  <a:lnTo>
                    <a:pt x="135392" y="59208"/>
                  </a:lnTo>
                  <a:lnTo>
                    <a:pt x="137817" y="60757"/>
                  </a:lnTo>
                  <a:lnTo>
                    <a:pt x="139578" y="61516"/>
                  </a:lnTo>
                  <a:lnTo>
                    <a:pt x="141252" y="61250"/>
                  </a:lnTo>
                  <a:lnTo>
                    <a:pt x="141956" y="60655"/>
                  </a:lnTo>
                  <a:lnTo>
                    <a:pt x="142778" y="57643"/>
                  </a:lnTo>
                  <a:lnTo>
                    <a:pt x="144100" y="57205"/>
                  </a:lnTo>
                  <a:lnTo>
                    <a:pt x="145766" y="57401"/>
                  </a:lnTo>
                  <a:lnTo>
                    <a:pt x="146408" y="58003"/>
                  </a:lnTo>
                  <a:lnTo>
                    <a:pt x="147080" y="59208"/>
                  </a:lnTo>
                  <a:lnTo>
                    <a:pt x="149107" y="59779"/>
                  </a:lnTo>
                  <a:lnTo>
                    <a:pt x="151117" y="60530"/>
                  </a:lnTo>
                  <a:lnTo>
                    <a:pt x="153003" y="61516"/>
                  </a:lnTo>
                  <a:lnTo>
                    <a:pt x="155670" y="63745"/>
                  </a:lnTo>
                  <a:lnTo>
                    <a:pt x="158948" y="64160"/>
                  </a:lnTo>
                  <a:lnTo>
                    <a:pt x="162758" y="64105"/>
                  </a:lnTo>
                  <a:lnTo>
                    <a:pt x="164762" y="64160"/>
                  </a:lnTo>
                  <a:lnTo>
                    <a:pt x="166232" y="64324"/>
                  </a:lnTo>
                  <a:lnTo>
                    <a:pt x="167554" y="64168"/>
                  </a:lnTo>
                  <a:lnTo>
                    <a:pt x="171458" y="62572"/>
                  </a:lnTo>
                  <a:lnTo>
                    <a:pt x="173054" y="62455"/>
                  </a:lnTo>
                  <a:lnTo>
                    <a:pt x="175034" y="626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4" name="Freeform: Shape 743">
              <a:extLst>
                <a:ext uri="{FF2B5EF4-FFF2-40B4-BE49-F238E27FC236}">
                  <a16:creationId xmlns:a16="http://schemas.microsoft.com/office/drawing/2014/main" id="{BD5FA0B8-5AA0-56FB-5B9C-D791D6702E9C}"/>
                </a:ext>
              </a:extLst>
            </p:cNvPr>
            <p:cNvSpPr>
              <a:spLocks/>
            </p:cNvSpPr>
            <p:nvPr/>
          </p:nvSpPr>
          <p:spPr>
            <a:xfrm>
              <a:off x="10915573" y="4659308"/>
              <a:ext cx="1134" cy="1337"/>
            </a:xfrm>
            <a:custGeom>
              <a:avLst/>
              <a:gdLst>
                <a:gd name="connsiteX0" fmla="*/ 1135 w 1134"/>
                <a:gd name="connsiteY0" fmla="*/ 587 h 1337"/>
                <a:gd name="connsiteX1" fmla="*/ 704 w 1134"/>
                <a:gd name="connsiteY1" fmla="*/ 1338 h 1337"/>
                <a:gd name="connsiteX2" fmla="*/ 203 w 1134"/>
                <a:gd name="connsiteY2" fmla="*/ 1244 h 1337"/>
                <a:gd name="connsiteX3" fmla="*/ 0 w 1134"/>
                <a:gd name="connsiteY3" fmla="*/ 743 h 1337"/>
                <a:gd name="connsiteX4" fmla="*/ 149 w 1134"/>
                <a:gd name="connsiteY4" fmla="*/ 211 h 1337"/>
                <a:gd name="connsiteX5" fmla="*/ 704 w 1134"/>
                <a:gd name="connsiteY5" fmla="*/ 0 h 1337"/>
                <a:gd name="connsiteX6" fmla="*/ 1072 w 1134"/>
                <a:gd name="connsiteY6" fmla="*/ 164 h 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4" h="1337">
                  <a:moveTo>
                    <a:pt x="1135" y="587"/>
                  </a:moveTo>
                  <a:lnTo>
                    <a:pt x="704" y="1338"/>
                  </a:lnTo>
                  <a:lnTo>
                    <a:pt x="203" y="1244"/>
                  </a:lnTo>
                  <a:lnTo>
                    <a:pt x="0" y="743"/>
                  </a:lnTo>
                  <a:lnTo>
                    <a:pt x="149" y="211"/>
                  </a:lnTo>
                  <a:lnTo>
                    <a:pt x="704" y="0"/>
                  </a:lnTo>
                  <a:lnTo>
                    <a:pt x="1072" y="16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5" name="Freeform: Shape 744">
              <a:extLst>
                <a:ext uri="{FF2B5EF4-FFF2-40B4-BE49-F238E27FC236}">
                  <a16:creationId xmlns:a16="http://schemas.microsoft.com/office/drawing/2014/main" id="{02924236-C265-55A9-EBD1-007D5A99D09D}"/>
                </a:ext>
              </a:extLst>
            </p:cNvPr>
            <p:cNvSpPr>
              <a:spLocks/>
            </p:cNvSpPr>
            <p:nvPr/>
          </p:nvSpPr>
          <p:spPr>
            <a:xfrm>
              <a:off x="11423721" y="5070140"/>
              <a:ext cx="3442" cy="3966"/>
            </a:xfrm>
            <a:custGeom>
              <a:avLst/>
              <a:gdLst>
                <a:gd name="connsiteX0" fmla="*/ 3207 w 3442"/>
                <a:gd name="connsiteY0" fmla="*/ 2699 h 3966"/>
                <a:gd name="connsiteX1" fmla="*/ 1017 w 3442"/>
                <a:gd name="connsiteY1" fmla="*/ 3967 h 3966"/>
                <a:gd name="connsiteX2" fmla="*/ 0 w 3442"/>
                <a:gd name="connsiteY2" fmla="*/ 2464 h 3966"/>
                <a:gd name="connsiteX3" fmla="*/ 860 w 3442"/>
                <a:gd name="connsiteY3" fmla="*/ 555 h 3966"/>
                <a:gd name="connsiteX4" fmla="*/ 1956 w 3442"/>
                <a:gd name="connsiteY4" fmla="*/ 63 h 3966"/>
                <a:gd name="connsiteX5" fmla="*/ 2504 w 3442"/>
                <a:gd name="connsiteY5" fmla="*/ 0 h 3966"/>
                <a:gd name="connsiteX6" fmla="*/ 3442 w 3442"/>
                <a:gd name="connsiteY6" fmla="*/ 1768 h 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 h="3966">
                  <a:moveTo>
                    <a:pt x="3207" y="2699"/>
                  </a:moveTo>
                  <a:lnTo>
                    <a:pt x="1017" y="3967"/>
                  </a:lnTo>
                  <a:lnTo>
                    <a:pt x="0" y="2464"/>
                  </a:lnTo>
                  <a:lnTo>
                    <a:pt x="860" y="555"/>
                  </a:lnTo>
                  <a:lnTo>
                    <a:pt x="1956" y="63"/>
                  </a:lnTo>
                  <a:lnTo>
                    <a:pt x="2504" y="0"/>
                  </a:lnTo>
                  <a:lnTo>
                    <a:pt x="3442" y="176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6" name="Freeform: Shape 745">
              <a:extLst>
                <a:ext uri="{FF2B5EF4-FFF2-40B4-BE49-F238E27FC236}">
                  <a16:creationId xmlns:a16="http://schemas.microsoft.com/office/drawing/2014/main" id="{F2C02A33-DBBB-41A4-4072-D2805A6C3846}"/>
                </a:ext>
              </a:extLst>
            </p:cNvPr>
            <p:cNvSpPr>
              <a:spLocks/>
            </p:cNvSpPr>
            <p:nvPr/>
          </p:nvSpPr>
          <p:spPr>
            <a:xfrm>
              <a:off x="10893237" y="5449882"/>
              <a:ext cx="394950" cy="553758"/>
            </a:xfrm>
            <a:custGeom>
              <a:avLst/>
              <a:gdLst>
                <a:gd name="connsiteX0" fmla="*/ 393738 w 394950"/>
                <a:gd name="connsiteY0" fmla="*/ 263000 h 553758"/>
                <a:gd name="connsiteX1" fmla="*/ 392948 w 394950"/>
                <a:gd name="connsiteY1" fmla="*/ 263791 h 553758"/>
                <a:gd name="connsiteX2" fmla="*/ 391602 w 394950"/>
                <a:gd name="connsiteY2" fmla="*/ 263752 h 553758"/>
                <a:gd name="connsiteX3" fmla="*/ 389247 w 394950"/>
                <a:gd name="connsiteY3" fmla="*/ 266842 h 553758"/>
                <a:gd name="connsiteX4" fmla="*/ 389396 w 394950"/>
                <a:gd name="connsiteY4" fmla="*/ 264534 h 553758"/>
                <a:gd name="connsiteX5" fmla="*/ 388692 w 394950"/>
                <a:gd name="connsiteY5" fmla="*/ 263634 h 553758"/>
                <a:gd name="connsiteX6" fmla="*/ 386673 w 394950"/>
                <a:gd name="connsiteY6" fmla="*/ 263845 h 553758"/>
                <a:gd name="connsiteX7" fmla="*/ 386290 w 394950"/>
                <a:gd name="connsiteY7" fmla="*/ 264354 h 553758"/>
                <a:gd name="connsiteX8" fmla="*/ 387643 w 394950"/>
                <a:gd name="connsiteY8" fmla="*/ 264964 h 553758"/>
                <a:gd name="connsiteX9" fmla="*/ 387940 w 394950"/>
                <a:gd name="connsiteY9" fmla="*/ 265301 h 553758"/>
                <a:gd name="connsiteX10" fmla="*/ 386650 w 394950"/>
                <a:gd name="connsiteY10" fmla="*/ 266638 h 553758"/>
                <a:gd name="connsiteX11" fmla="*/ 387995 w 394950"/>
                <a:gd name="connsiteY11" fmla="*/ 269509 h 553758"/>
                <a:gd name="connsiteX12" fmla="*/ 389169 w 394950"/>
                <a:gd name="connsiteY12" fmla="*/ 269408 h 553758"/>
                <a:gd name="connsiteX13" fmla="*/ 390311 w 394950"/>
                <a:gd name="connsiteY13" fmla="*/ 271653 h 553758"/>
                <a:gd name="connsiteX14" fmla="*/ 390303 w 394950"/>
                <a:gd name="connsiteY14" fmla="*/ 272357 h 553758"/>
                <a:gd name="connsiteX15" fmla="*/ 387690 w 394950"/>
                <a:gd name="connsiteY15" fmla="*/ 273226 h 553758"/>
                <a:gd name="connsiteX16" fmla="*/ 386313 w 394950"/>
                <a:gd name="connsiteY16" fmla="*/ 274438 h 553758"/>
                <a:gd name="connsiteX17" fmla="*/ 385085 w 394950"/>
                <a:gd name="connsiteY17" fmla="*/ 274391 h 553758"/>
                <a:gd name="connsiteX18" fmla="*/ 384506 w 394950"/>
                <a:gd name="connsiteY18" fmla="*/ 274156 h 553758"/>
                <a:gd name="connsiteX19" fmla="*/ 383818 w 394950"/>
                <a:gd name="connsiteY19" fmla="*/ 271990 h 553758"/>
                <a:gd name="connsiteX20" fmla="*/ 383763 w 394950"/>
                <a:gd name="connsiteY20" fmla="*/ 271082 h 553758"/>
                <a:gd name="connsiteX21" fmla="*/ 385273 w 394950"/>
                <a:gd name="connsiteY21" fmla="*/ 269494 h 553758"/>
                <a:gd name="connsiteX22" fmla="*/ 386125 w 394950"/>
                <a:gd name="connsiteY22" fmla="*/ 267874 h 553758"/>
                <a:gd name="connsiteX23" fmla="*/ 385437 w 394950"/>
                <a:gd name="connsiteY23" fmla="*/ 266388 h 553758"/>
                <a:gd name="connsiteX24" fmla="*/ 383693 w 394950"/>
                <a:gd name="connsiteY24" fmla="*/ 265426 h 553758"/>
                <a:gd name="connsiteX25" fmla="*/ 379890 w 394950"/>
                <a:gd name="connsiteY25" fmla="*/ 265864 h 553758"/>
                <a:gd name="connsiteX26" fmla="*/ 379014 w 394950"/>
                <a:gd name="connsiteY26" fmla="*/ 265543 h 553758"/>
                <a:gd name="connsiteX27" fmla="*/ 380915 w 394950"/>
                <a:gd name="connsiteY27" fmla="*/ 263540 h 553758"/>
                <a:gd name="connsiteX28" fmla="*/ 382981 w 394950"/>
                <a:gd name="connsiteY28" fmla="*/ 263759 h 553758"/>
                <a:gd name="connsiteX29" fmla="*/ 385202 w 394950"/>
                <a:gd name="connsiteY29" fmla="*/ 262320 h 553758"/>
                <a:gd name="connsiteX30" fmla="*/ 393738 w 394950"/>
                <a:gd name="connsiteY30" fmla="*/ 263000 h 553758"/>
                <a:gd name="connsiteX31" fmla="*/ 393761 w 394950"/>
                <a:gd name="connsiteY31" fmla="*/ 280697 h 553758"/>
                <a:gd name="connsiteX32" fmla="*/ 392791 w 394950"/>
                <a:gd name="connsiteY32" fmla="*/ 280963 h 553758"/>
                <a:gd name="connsiteX33" fmla="*/ 392932 w 394950"/>
                <a:gd name="connsiteY33" fmla="*/ 279218 h 553758"/>
                <a:gd name="connsiteX34" fmla="*/ 392603 w 394950"/>
                <a:gd name="connsiteY34" fmla="*/ 278092 h 553758"/>
                <a:gd name="connsiteX35" fmla="*/ 394246 w 394950"/>
                <a:gd name="connsiteY35" fmla="*/ 277724 h 553758"/>
                <a:gd name="connsiteX36" fmla="*/ 394950 w 394950"/>
                <a:gd name="connsiteY36" fmla="*/ 279062 h 553758"/>
                <a:gd name="connsiteX37" fmla="*/ 393761 w 394950"/>
                <a:gd name="connsiteY37" fmla="*/ 280697 h 553758"/>
                <a:gd name="connsiteX38" fmla="*/ 162039 w 394950"/>
                <a:gd name="connsiteY38" fmla="*/ 13448 h 553758"/>
                <a:gd name="connsiteX39" fmla="*/ 162367 w 394950"/>
                <a:gd name="connsiteY39" fmla="*/ 14669 h 553758"/>
                <a:gd name="connsiteX40" fmla="*/ 163580 w 394950"/>
                <a:gd name="connsiteY40" fmla="*/ 13800 h 553758"/>
                <a:gd name="connsiteX41" fmla="*/ 164487 w 394950"/>
                <a:gd name="connsiteY41" fmla="*/ 12431 h 553758"/>
                <a:gd name="connsiteX42" fmla="*/ 165950 w 394950"/>
                <a:gd name="connsiteY42" fmla="*/ 11039 h 553758"/>
                <a:gd name="connsiteX43" fmla="*/ 165755 w 394950"/>
                <a:gd name="connsiteY43" fmla="*/ 13284 h 553758"/>
                <a:gd name="connsiteX44" fmla="*/ 166506 w 394950"/>
                <a:gd name="connsiteY44" fmla="*/ 13777 h 553758"/>
                <a:gd name="connsiteX45" fmla="*/ 171357 w 394950"/>
                <a:gd name="connsiteY45" fmla="*/ 15342 h 553758"/>
                <a:gd name="connsiteX46" fmla="*/ 172358 w 394950"/>
                <a:gd name="connsiteY46" fmla="*/ 16648 h 553758"/>
                <a:gd name="connsiteX47" fmla="*/ 173390 w 394950"/>
                <a:gd name="connsiteY47" fmla="*/ 17024 h 553758"/>
                <a:gd name="connsiteX48" fmla="*/ 173970 w 394950"/>
                <a:gd name="connsiteY48" fmla="*/ 16288 h 553758"/>
                <a:gd name="connsiteX49" fmla="*/ 174658 w 394950"/>
                <a:gd name="connsiteY49" fmla="*/ 15889 h 553758"/>
                <a:gd name="connsiteX50" fmla="*/ 176411 w 394950"/>
                <a:gd name="connsiteY50" fmla="*/ 16711 h 553758"/>
                <a:gd name="connsiteX51" fmla="*/ 180369 w 394950"/>
                <a:gd name="connsiteY51" fmla="*/ 18995 h 553758"/>
                <a:gd name="connsiteX52" fmla="*/ 180698 w 394950"/>
                <a:gd name="connsiteY52" fmla="*/ 19785 h 553758"/>
                <a:gd name="connsiteX53" fmla="*/ 180494 w 394950"/>
                <a:gd name="connsiteY53" fmla="*/ 20959 h 553758"/>
                <a:gd name="connsiteX54" fmla="*/ 180690 w 394950"/>
                <a:gd name="connsiteY54" fmla="*/ 22203 h 553758"/>
                <a:gd name="connsiteX55" fmla="*/ 181230 w 394950"/>
                <a:gd name="connsiteY55" fmla="*/ 23196 h 553758"/>
                <a:gd name="connsiteX56" fmla="*/ 182544 w 394950"/>
                <a:gd name="connsiteY56" fmla="*/ 23423 h 553758"/>
                <a:gd name="connsiteX57" fmla="*/ 184297 w 394950"/>
                <a:gd name="connsiteY57" fmla="*/ 21952 h 553758"/>
                <a:gd name="connsiteX58" fmla="*/ 185118 w 394950"/>
                <a:gd name="connsiteY58" fmla="*/ 21772 h 553758"/>
                <a:gd name="connsiteX59" fmla="*/ 186276 w 394950"/>
                <a:gd name="connsiteY59" fmla="*/ 23861 h 553758"/>
                <a:gd name="connsiteX60" fmla="*/ 186714 w 394950"/>
                <a:gd name="connsiteY60" fmla="*/ 25043 h 553758"/>
                <a:gd name="connsiteX61" fmla="*/ 186534 w 394950"/>
                <a:gd name="connsiteY61" fmla="*/ 25004 h 553758"/>
                <a:gd name="connsiteX62" fmla="*/ 187293 w 394950"/>
                <a:gd name="connsiteY62" fmla="*/ 26177 h 553758"/>
                <a:gd name="connsiteX63" fmla="*/ 188294 w 394950"/>
                <a:gd name="connsiteY63" fmla="*/ 27335 h 553758"/>
                <a:gd name="connsiteX64" fmla="*/ 190023 w 394950"/>
                <a:gd name="connsiteY64" fmla="*/ 30769 h 553758"/>
                <a:gd name="connsiteX65" fmla="*/ 189765 w 394950"/>
                <a:gd name="connsiteY65" fmla="*/ 31974 h 553758"/>
                <a:gd name="connsiteX66" fmla="*/ 189257 w 394950"/>
                <a:gd name="connsiteY66" fmla="*/ 33062 h 553758"/>
                <a:gd name="connsiteX67" fmla="*/ 190845 w 394950"/>
                <a:gd name="connsiteY67" fmla="*/ 36246 h 553758"/>
                <a:gd name="connsiteX68" fmla="*/ 189804 w 394950"/>
                <a:gd name="connsiteY68" fmla="*/ 36465 h 553758"/>
                <a:gd name="connsiteX69" fmla="*/ 186683 w 394950"/>
                <a:gd name="connsiteY69" fmla="*/ 35925 h 553758"/>
                <a:gd name="connsiteX70" fmla="*/ 186784 w 394950"/>
                <a:gd name="connsiteY70" fmla="*/ 36567 h 553758"/>
                <a:gd name="connsiteX71" fmla="*/ 188607 w 394950"/>
                <a:gd name="connsiteY71" fmla="*/ 38906 h 553758"/>
                <a:gd name="connsiteX72" fmla="*/ 190141 w 394950"/>
                <a:gd name="connsiteY72" fmla="*/ 42215 h 553758"/>
                <a:gd name="connsiteX73" fmla="*/ 191369 w 394950"/>
                <a:gd name="connsiteY73" fmla="*/ 44210 h 553758"/>
                <a:gd name="connsiteX74" fmla="*/ 195703 w 394950"/>
                <a:gd name="connsiteY74" fmla="*/ 50414 h 553758"/>
                <a:gd name="connsiteX75" fmla="*/ 195054 w 394950"/>
                <a:gd name="connsiteY75" fmla="*/ 52621 h 553758"/>
                <a:gd name="connsiteX76" fmla="*/ 195156 w 394950"/>
                <a:gd name="connsiteY76" fmla="*/ 54083 h 553758"/>
                <a:gd name="connsiteX77" fmla="*/ 194600 w 394950"/>
                <a:gd name="connsiteY77" fmla="*/ 55343 h 553758"/>
                <a:gd name="connsiteX78" fmla="*/ 196079 w 394950"/>
                <a:gd name="connsiteY78" fmla="*/ 58644 h 553758"/>
                <a:gd name="connsiteX79" fmla="*/ 195156 w 394950"/>
                <a:gd name="connsiteY79" fmla="*/ 59669 h 553758"/>
                <a:gd name="connsiteX80" fmla="*/ 194545 w 394950"/>
                <a:gd name="connsiteY80" fmla="*/ 63057 h 553758"/>
                <a:gd name="connsiteX81" fmla="*/ 193873 w 394950"/>
                <a:gd name="connsiteY81" fmla="*/ 63651 h 553758"/>
                <a:gd name="connsiteX82" fmla="*/ 193959 w 394950"/>
                <a:gd name="connsiteY82" fmla="*/ 64888 h 553758"/>
                <a:gd name="connsiteX83" fmla="*/ 195711 w 394950"/>
                <a:gd name="connsiteY83" fmla="*/ 65216 h 553758"/>
                <a:gd name="connsiteX84" fmla="*/ 196767 w 394950"/>
                <a:gd name="connsiteY84" fmla="*/ 65740 h 553758"/>
                <a:gd name="connsiteX85" fmla="*/ 197674 w 394950"/>
                <a:gd name="connsiteY85" fmla="*/ 66749 h 553758"/>
                <a:gd name="connsiteX86" fmla="*/ 198238 w 394950"/>
                <a:gd name="connsiteY86" fmla="*/ 65537 h 553758"/>
                <a:gd name="connsiteX87" fmla="*/ 199005 w 394950"/>
                <a:gd name="connsiteY87" fmla="*/ 65208 h 553758"/>
                <a:gd name="connsiteX88" fmla="*/ 201093 w 394950"/>
                <a:gd name="connsiteY88" fmla="*/ 66828 h 553758"/>
                <a:gd name="connsiteX89" fmla="*/ 205443 w 394950"/>
                <a:gd name="connsiteY89" fmla="*/ 68447 h 553758"/>
                <a:gd name="connsiteX90" fmla="*/ 206640 w 394950"/>
                <a:gd name="connsiteY90" fmla="*/ 69050 h 553758"/>
                <a:gd name="connsiteX91" fmla="*/ 207227 w 394950"/>
                <a:gd name="connsiteY91" fmla="*/ 70356 h 553758"/>
                <a:gd name="connsiteX92" fmla="*/ 207673 w 394950"/>
                <a:gd name="connsiteY92" fmla="*/ 73517 h 553758"/>
                <a:gd name="connsiteX93" fmla="*/ 208518 w 394950"/>
                <a:gd name="connsiteY93" fmla="*/ 74909 h 553758"/>
                <a:gd name="connsiteX94" fmla="*/ 210184 w 394950"/>
                <a:gd name="connsiteY94" fmla="*/ 75175 h 553758"/>
                <a:gd name="connsiteX95" fmla="*/ 211976 w 394950"/>
                <a:gd name="connsiteY95" fmla="*/ 74753 h 553758"/>
                <a:gd name="connsiteX96" fmla="*/ 212539 w 394950"/>
                <a:gd name="connsiteY96" fmla="*/ 73603 h 553758"/>
                <a:gd name="connsiteX97" fmla="*/ 212179 w 394950"/>
                <a:gd name="connsiteY97" fmla="*/ 70505 h 553758"/>
                <a:gd name="connsiteX98" fmla="*/ 210888 w 394950"/>
                <a:gd name="connsiteY98" fmla="*/ 65560 h 553758"/>
                <a:gd name="connsiteX99" fmla="*/ 210881 w 394950"/>
                <a:gd name="connsiteY99" fmla="*/ 63956 h 553758"/>
                <a:gd name="connsiteX100" fmla="*/ 211060 w 394950"/>
                <a:gd name="connsiteY100" fmla="*/ 62345 h 553758"/>
                <a:gd name="connsiteX101" fmla="*/ 210763 w 394950"/>
                <a:gd name="connsiteY101" fmla="*/ 60749 h 553758"/>
                <a:gd name="connsiteX102" fmla="*/ 210114 w 394950"/>
                <a:gd name="connsiteY102" fmla="*/ 59247 h 553758"/>
                <a:gd name="connsiteX103" fmla="*/ 209418 w 394950"/>
                <a:gd name="connsiteY103" fmla="*/ 58097 h 553758"/>
                <a:gd name="connsiteX104" fmla="*/ 208526 w 394950"/>
                <a:gd name="connsiteY104" fmla="*/ 57127 h 553758"/>
                <a:gd name="connsiteX105" fmla="*/ 208839 w 394950"/>
                <a:gd name="connsiteY105" fmla="*/ 55617 h 553758"/>
                <a:gd name="connsiteX106" fmla="*/ 210176 w 394950"/>
                <a:gd name="connsiteY106" fmla="*/ 54936 h 553758"/>
                <a:gd name="connsiteX107" fmla="*/ 210990 w 394950"/>
                <a:gd name="connsiteY107" fmla="*/ 56211 h 553758"/>
                <a:gd name="connsiteX108" fmla="*/ 211655 w 394950"/>
                <a:gd name="connsiteY108" fmla="*/ 57752 h 553758"/>
                <a:gd name="connsiteX109" fmla="*/ 215027 w 394950"/>
                <a:gd name="connsiteY109" fmla="*/ 62322 h 553758"/>
                <a:gd name="connsiteX110" fmla="*/ 217022 w 394950"/>
                <a:gd name="connsiteY110" fmla="*/ 62001 h 553758"/>
                <a:gd name="connsiteX111" fmla="*/ 217202 w 394950"/>
                <a:gd name="connsiteY111" fmla="*/ 63894 h 553758"/>
                <a:gd name="connsiteX112" fmla="*/ 218555 w 394950"/>
                <a:gd name="connsiteY112" fmla="*/ 65818 h 553758"/>
                <a:gd name="connsiteX113" fmla="*/ 219306 w 394950"/>
                <a:gd name="connsiteY113" fmla="*/ 68079 h 553758"/>
                <a:gd name="connsiteX114" fmla="*/ 220292 w 394950"/>
                <a:gd name="connsiteY114" fmla="*/ 74847 h 553758"/>
                <a:gd name="connsiteX115" fmla="*/ 221802 w 394950"/>
                <a:gd name="connsiteY115" fmla="*/ 81238 h 553758"/>
                <a:gd name="connsiteX116" fmla="*/ 224540 w 394950"/>
                <a:gd name="connsiteY116" fmla="*/ 84024 h 553758"/>
                <a:gd name="connsiteX117" fmla="*/ 224861 w 394950"/>
                <a:gd name="connsiteY117" fmla="*/ 85362 h 553758"/>
                <a:gd name="connsiteX118" fmla="*/ 223195 w 394950"/>
                <a:gd name="connsiteY118" fmla="*/ 84673 h 553758"/>
                <a:gd name="connsiteX119" fmla="*/ 222686 w 394950"/>
                <a:gd name="connsiteY119" fmla="*/ 85072 h 553758"/>
                <a:gd name="connsiteX120" fmla="*/ 222858 w 394950"/>
                <a:gd name="connsiteY120" fmla="*/ 85745 h 553758"/>
                <a:gd name="connsiteX121" fmla="*/ 224399 w 394950"/>
                <a:gd name="connsiteY121" fmla="*/ 86973 h 553758"/>
                <a:gd name="connsiteX122" fmla="*/ 226214 w 394950"/>
                <a:gd name="connsiteY122" fmla="*/ 87575 h 553758"/>
                <a:gd name="connsiteX123" fmla="*/ 227357 w 394950"/>
                <a:gd name="connsiteY123" fmla="*/ 87489 h 553758"/>
                <a:gd name="connsiteX124" fmla="*/ 228429 w 394950"/>
                <a:gd name="connsiteY124" fmla="*/ 87935 h 553758"/>
                <a:gd name="connsiteX125" fmla="*/ 235524 w 394950"/>
                <a:gd name="connsiteY125" fmla="*/ 92113 h 553758"/>
                <a:gd name="connsiteX126" fmla="*/ 238936 w 394950"/>
                <a:gd name="connsiteY126" fmla="*/ 93740 h 553758"/>
                <a:gd name="connsiteX127" fmla="*/ 247541 w 394950"/>
                <a:gd name="connsiteY127" fmla="*/ 96408 h 553758"/>
                <a:gd name="connsiteX128" fmla="*/ 249998 w 394950"/>
                <a:gd name="connsiteY128" fmla="*/ 96619 h 553758"/>
                <a:gd name="connsiteX129" fmla="*/ 251359 w 394950"/>
                <a:gd name="connsiteY129" fmla="*/ 96549 h 553758"/>
                <a:gd name="connsiteX130" fmla="*/ 253933 w 394950"/>
                <a:gd name="connsiteY130" fmla="*/ 95626 h 553758"/>
                <a:gd name="connsiteX131" fmla="*/ 256241 w 394950"/>
                <a:gd name="connsiteY131" fmla="*/ 93967 h 553758"/>
                <a:gd name="connsiteX132" fmla="*/ 258236 w 394950"/>
                <a:gd name="connsiteY132" fmla="*/ 91487 h 553758"/>
                <a:gd name="connsiteX133" fmla="*/ 259957 w 394950"/>
                <a:gd name="connsiteY133" fmla="*/ 88663 h 553758"/>
                <a:gd name="connsiteX134" fmla="*/ 261827 w 394950"/>
                <a:gd name="connsiteY134" fmla="*/ 87294 h 553758"/>
                <a:gd name="connsiteX135" fmla="*/ 263947 w 394950"/>
                <a:gd name="connsiteY135" fmla="*/ 86214 h 553758"/>
                <a:gd name="connsiteX136" fmla="*/ 265019 w 394950"/>
                <a:gd name="connsiteY136" fmla="*/ 85213 h 553758"/>
                <a:gd name="connsiteX137" fmla="*/ 266145 w 394950"/>
                <a:gd name="connsiteY137" fmla="*/ 84501 h 553758"/>
                <a:gd name="connsiteX138" fmla="*/ 271911 w 394950"/>
                <a:gd name="connsiteY138" fmla="*/ 84830 h 553758"/>
                <a:gd name="connsiteX139" fmla="*/ 273859 w 394950"/>
                <a:gd name="connsiteY139" fmla="*/ 86253 h 553758"/>
                <a:gd name="connsiteX140" fmla="*/ 276386 w 394950"/>
                <a:gd name="connsiteY140" fmla="*/ 87395 h 553758"/>
                <a:gd name="connsiteX141" fmla="*/ 277709 w 394950"/>
                <a:gd name="connsiteY141" fmla="*/ 88287 h 553758"/>
                <a:gd name="connsiteX142" fmla="*/ 277263 w 394950"/>
                <a:gd name="connsiteY142" fmla="*/ 90102 h 553758"/>
                <a:gd name="connsiteX143" fmla="*/ 275753 w 394950"/>
                <a:gd name="connsiteY143" fmla="*/ 92778 h 553758"/>
                <a:gd name="connsiteX144" fmla="*/ 274595 w 394950"/>
                <a:gd name="connsiteY144" fmla="*/ 95712 h 553758"/>
                <a:gd name="connsiteX145" fmla="*/ 273562 w 394950"/>
                <a:gd name="connsiteY145" fmla="*/ 102393 h 553758"/>
                <a:gd name="connsiteX146" fmla="*/ 272866 w 394950"/>
                <a:gd name="connsiteY146" fmla="*/ 109168 h 553758"/>
                <a:gd name="connsiteX147" fmla="*/ 271817 w 394950"/>
                <a:gd name="connsiteY147" fmla="*/ 112164 h 553758"/>
                <a:gd name="connsiteX148" fmla="*/ 269908 w 394950"/>
                <a:gd name="connsiteY148" fmla="*/ 114472 h 553758"/>
                <a:gd name="connsiteX149" fmla="*/ 267796 w 394950"/>
                <a:gd name="connsiteY149" fmla="*/ 116162 h 553758"/>
                <a:gd name="connsiteX150" fmla="*/ 265410 w 394950"/>
                <a:gd name="connsiteY150" fmla="*/ 116960 h 553758"/>
                <a:gd name="connsiteX151" fmla="*/ 264440 w 394950"/>
                <a:gd name="connsiteY151" fmla="*/ 120833 h 553758"/>
                <a:gd name="connsiteX152" fmla="*/ 263963 w 394950"/>
                <a:gd name="connsiteY152" fmla="*/ 125378 h 553758"/>
                <a:gd name="connsiteX153" fmla="*/ 264103 w 394950"/>
                <a:gd name="connsiteY153" fmla="*/ 126521 h 553758"/>
                <a:gd name="connsiteX154" fmla="*/ 264870 w 394950"/>
                <a:gd name="connsiteY154" fmla="*/ 127428 h 553758"/>
                <a:gd name="connsiteX155" fmla="*/ 265183 w 394950"/>
                <a:gd name="connsiteY155" fmla="*/ 128782 h 553758"/>
                <a:gd name="connsiteX156" fmla="*/ 263931 w 394950"/>
                <a:gd name="connsiteY156" fmla="*/ 131520 h 553758"/>
                <a:gd name="connsiteX157" fmla="*/ 263204 w 394950"/>
                <a:gd name="connsiteY157" fmla="*/ 131121 h 553758"/>
                <a:gd name="connsiteX158" fmla="*/ 262171 w 394950"/>
                <a:gd name="connsiteY158" fmla="*/ 128836 h 553758"/>
                <a:gd name="connsiteX159" fmla="*/ 261240 w 394950"/>
                <a:gd name="connsiteY159" fmla="*/ 127882 h 553758"/>
                <a:gd name="connsiteX160" fmla="*/ 258377 w 394950"/>
                <a:gd name="connsiteY160" fmla="*/ 127170 h 553758"/>
                <a:gd name="connsiteX161" fmla="*/ 255459 w 394950"/>
                <a:gd name="connsiteY161" fmla="*/ 126841 h 553758"/>
                <a:gd name="connsiteX162" fmla="*/ 252932 w 394950"/>
                <a:gd name="connsiteY162" fmla="*/ 127045 h 553758"/>
                <a:gd name="connsiteX163" fmla="*/ 250491 w 394950"/>
                <a:gd name="connsiteY163" fmla="*/ 128023 h 553758"/>
                <a:gd name="connsiteX164" fmla="*/ 246806 w 394950"/>
                <a:gd name="connsiteY164" fmla="*/ 130002 h 553758"/>
                <a:gd name="connsiteX165" fmla="*/ 245664 w 394950"/>
                <a:gd name="connsiteY165" fmla="*/ 131003 h 553758"/>
                <a:gd name="connsiteX166" fmla="*/ 244662 w 394950"/>
                <a:gd name="connsiteY166" fmla="*/ 132278 h 553758"/>
                <a:gd name="connsiteX167" fmla="*/ 242972 w 394950"/>
                <a:gd name="connsiteY167" fmla="*/ 135126 h 553758"/>
                <a:gd name="connsiteX168" fmla="*/ 242566 w 394950"/>
                <a:gd name="connsiteY168" fmla="*/ 138616 h 553758"/>
                <a:gd name="connsiteX169" fmla="*/ 242644 w 394950"/>
                <a:gd name="connsiteY169" fmla="*/ 140446 h 553758"/>
                <a:gd name="connsiteX170" fmla="*/ 243246 w 394950"/>
                <a:gd name="connsiteY170" fmla="*/ 141862 h 553758"/>
                <a:gd name="connsiteX171" fmla="*/ 246383 w 394950"/>
                <a:gd name="connsiteY171" fmla="*/ 143795 h 553758"/>
                <a:gd name="connsiteX172" fmla="*/ 243269 w 394950"/>
                <a:gd name="connsiteY172" fmla="*/ 150554 h 553758"/>
                <a:gd name="connsiteX173" fmla="*/ 240508 w 394950"/>
                <a:gd name="connsiteY173" fmla="*/ 157611 h 553758"/>
                <a:gd name="connsiteX174" fmla="*/ 238943 w 394950"/>
                <a:gd name="connsiteY174" fmla="*/ 159629 h 553758"/>
                <a:gd name="connsiteX175" fmla="*/ 237144 w 394950"/>
                <a:gd name="connsiteY175" fmla="*/ 161499 h 553758"/>
                <a:gd name="connsiteX176" fmla="*/ 235446 w 394950"/>
                <a:gd name="connsiteY176" fmla="*/ 165763 h 553758"/>
                <a:gd name="connsiteX177" fmla="*/ 232481 w 394950"/>
                <a:gd name="connsiteY177" fmla="*/ 169440 h 553758"/>
                <a:gd name="connsiteX178" fmla="*/ 230478 w 394950"/>
                <a:gd name="connsiteY178" fmla="*/ 172256 h 553758"/>
                <a:gd name="connsiteX179" fmla="*/ 228914 w 394950"/>
                <a:gd name="connsiteY179" fmla="*/ 175182 h 553758"/>
                <a:gd name="connsiteX180" fmla="*/ 227544 w 394950"/>
                <a:gd name="connsiteY180" fmla="*/ 178296 h 553758"/>
                <a:gd name="connsiteX181" fmla="*/ 224626 w 394950"/>
                <a:gd name="connsiteY181" fmla="*/ 182700 h 553758"/>
                <a:gd name="connsiteX182" fmla="*/ 223336 w 394950"/>
                <a:gd name="connsiteY182" fmla="*/ 185619 h 553758"/>
                <a:gd name="connsiteX183" fmla="*/ 221646 w 394950"/>
                <a:gd name="connsiteY183" fmla="*/ 188052 h 553758"/>
                <a:gd name="connsiteX184" fmla="*/ 218501 w 394950"/>
                <a:gd name="connsiteY184" fmla="*/ 191158 h 553758"/>
                <a:gd name="connsiteX185" fmla="*/ 215152 w 394950"/>
                <a:gd name="connsiteY185" fmla="*/ 193825 h 553758"/>
                <a:gd name="connsiteX186" fmla="*/ 209879 w 394950"/>
                <a:gd name="connsiteY186" fmla="*/ 197518 h 553758"/>
                <a:gd name="connsiteX187" fmla="*/ 208408 w 394950"/>
                <a:gd name="connsiteY187" fmla="*/ 198739 h 553758"/>
                <a:gd name="connsiteX188" fmla="*/ 206859 w 394950"/>
                <a:gd name="connsiteY188" fmla="*/ 199638 h 553758"/>
                <a:gd name="connsiteX189" fmla="*/ 204935 w 394950"/>
                <a:gd name="connsiteY189" fmla="*/ 198582 h 553758"/>
                <a:gd name="connsiteX190" fmla="*/ 204551 w 394950"/>
                <a:gd name="connsiteY190" fmla="*/ 197432 h 553758"/>
                <a:gd name="connsiteX191" fmla="*/ 204090 w 394950"/>
                <a:gd name="connsiteY191" fmla="*/ 194905 h 553758"/>
                <a:gd name="connsiteX192" fmla="*/ 203667 w 394950"/>
                <a:gd name="connsiteY192" fmla="*/ 193982 h 553758"/>
                <a:gd name="connsiteX193" fmla="*/ 201218 w 394950"/>
                <a:gd name="connsiteY193" fmla="*/ 193215 h 553758"/>
                <a:gd name="connsiteX194" fmla="*/ 197972 w 394950"/>
                <a:gd name="connsiteY194" fmla="*/ 194436 h 553758"/>
                <a:gd name="connsiteX195" fmla="*/ 197432 w 394950"/>
                <a:gd name="connsiteY195" fmla="*/ 194178 h 553758"/>
                <a:gd name="connsiteX196" fmla="*/ 197291 w 394950"/>
                <a:gd name="connsiteY196" fmla="*/ 193599 h 553758"/>
                <a:gd name="connsiteX197" fmla="*/ 197291 w 394950"/>
                <a:gd name="connsiteY197" fmla="*/ 189929 h 553758"/>
                <a:gd name="connsiteX198" fmla="*/ 197839 w 394950"/>
                <a:gd name="connsiteY198" fmla="*/ 188897 h 553758"/>
                <a:gd name="connsiteX199" fmla="*/ 197080 w 394950"/>
                <a:gd name="connsiteY199" fmla="*/ 188325 h 553758"/>
                <a:gd name="connsiteX200" fmla="*/ 196329 w 394950"/>
                <a:gd name="connsiteY200" fmla="*/ 188553 h 553758"/>
                <a:gd name="connsiteX201" fmla="*/ 196071 w 394950"/>
                <a:gd name="connsiteY201" fmla="*/ 189492 h 553758"/>
                <a:gd name="connsiteX202" fmla="*/ 196548 w 394950"/>
                <a:gd name="connsiteY202" fmla="*/ 190305 h 553758"/>
                <a:gd name="connsiteX203" fmla="*/ 194702 w 394950"/>
                <a:gd name="connsiteY203" fmla="*/ 191314 h 553758"/>
                <a:gd name="connsiteX204" fmla="*/ 192777 w 394950"/>
                <a:gd name="connsiteY204" fmla="*/ 191338 h 553758"/>
                <a:gd name="connsiteX205" fmla="*/ 192198 w 394950"/>
                <a:gd name="connsiteY205" fmla="*/ 190939 h 553758"/>
                <a:gd name="connsiteX206" fmla="*/ 192034 w 394950"/>
                <a:gd name="connsiteY206" fmla="*/ 190266 h 553758"/>
                <a:gd name="connsiteX207" fmla="*/ 192503 w 394950"/>
                <a:gd name="connsiteY207" fmla="*/ 189155 h 553758"/>
                <a:gd name="connsiteX208" fmla="*/ 193121 w 394950"/>
                <a:gd name="connsiteY208" fmla="*/ 188177 h 553758"/>
                <a:gd name="connsiteX209" fmla="*/ 196697 w 394950"/>
                <a:gd name="connsiteY209" fmla="*/ 183561 h 553758"/>
                <a:gd name="connsiteX210" fmla="*/ 200413 w 394950"/>
                <a:gd name="connsiteY210" fmla="*/ 177451 h 553758"/>
                <a:gd name="connsiteX211" fmla="*/ 203613 w 394950"/>
                <a:gd name="connsiteY211" fmla="*/ 170926 h 553758"/>
                <a:gd name="connsiteX212" fmla="*/ 204442 w 394950"/>
                <a:gd name="connsiteY212" fmla="*/ 167578 h 553758"/>
                <a:gd name="connsiteX213" fmla="*/ 205615 w 394950"/>
                <a:gd name="connsiteY213" fmla="*/ 161382 h 553758"/>
                <a:gd name="connsiteX214" fmla="*/ 204653 w 394950"/>
                <a:gd name="connsiteY214" fmla="*/ 158800 h 553758"/>
                <a:gd name="connsiteX215" fmla="*/ 203464 w 394950"/>
                <a:gd name="connsiteY215" fmla="*/ 156383 h 553758"/>
                <a:gd name="connsiteX216" fmla="*/ 200249 w 394950"/>
                <a:gd name="connsiteY216" fmla="*/ 151735 h 553758"/>
                <a:gd name="connsiteX217" fmla="*/ 195954 w 394950"/>
                <a:gd name="connsiteY217" fmla="*/ 149115 h 553758"/>
                <a:gd name="connsiteX218" fmla="*/ 193176 w 394950"/>
                <a:gd name="connsiteY218" fmla="*/ 148747 h 553758"/>
                <a:gd name="connsiteX219" fmla="*/ 190547 w 394950"/>
                <a:gd name="connsiteY219" fmla="*/ 147769 h 553758"/>
                <a:gd name="connsiteX220" fmla="*/ 188075 w 394950"/>
                <a:gd name="connsiteY220" fmla="*/ 145555 h 553758"/>
                <a:gd name="connsiteX221" fmla="*/ 185822 w 394950"/>
                <a:gd name="connsiteY221" fmla="*/ 142950 h 553758"/>
                <a:gd name="connsiteX222" fmla="*/ 181355 w 394950"/>
                <a:gd name="connsiteY222" fmla="*/ 140814 h 553758"/>
                <a:gd name="connsiteX223" fmla="*/ 176645 w 394950"/>
                <a:gd name="connsiteY223" fmla="*/ 139140 h 553758"/>
                <a:gd name="connsiteX224" fmla="*/ 173962 w 394950"/>
                <a:gd name="connsiteY224" fmla="*/ 136777 h 553758"/>
                <a:gd name="connsiteX225" fmla="*/ 173320 w 394950"/>
                <a:gd name="connsiteY225" fmla="*/ 135377 h 553758"/>
                <a:gd name="connsiteX226" fmla="*/ 172898 w 394950"/>
                <a:gd name="connsiteY226" fmla="*/ 133750 h 553758"/>
                <a:gd name="connsiteX227" fmla="*/ 172960 w 394950"/>
                <a:gd name="connsiteY227" fmla="*/ 132240 h 553758"/>
                <a:gd name="connsiteX228" fmla="*/ 173297 w 394950"/>
                <a:gd name="connsiteY228" fmla="*/ 130706 h 553758"/>
                <a:gd name="connsiteX229" fmla="*/ 173829 w 394950"/>
                <a:gd name="connsiteY229" fmla="*/ 129533 h 553758"/>
                <a:gd name="connsiteX230" fmla="*/ 174666 w 394950"/>
                <a:gd name="connsiteY230" fmla="*/ 128680 h 553758"/>
                <a:gd name="connsiteX231" fmla="*/ 179650 w 394950"/>
                <a:gd name="connsiteY231" fmla="*/ 125636 h 553758"/>
                <a:gd name="connsiteX232" fmla="*/ 184930 w 394950"/>
                <a:gd name="connsiteY232" fmla="*/ 123947 h 553758"/>
                <a:gd name="connsiteX233" fmla="*/ 185900 w 394950"/>
                <a:gd name="connsiteY233" fmla="*/ 123978 h 553758"/>
                <a:gd name="connsiteX234" fmla="*/ 186831 w 394950"/>
                <a:gd name="connsiteY234" fmla="*/ 123704 h 553758"/>
                <a:gd name="connsiteX235" fmla="*/ 188153 w 394950"/>
                <a:gd name="connsiteY235" fmla="*/ 122671 h 553758"/>
                <a:gd name="connsiteX236" fmla="*/ 190516 w 394950"/>
                <a:gd name="connsiteY236" fmla="*/ 120309 h 553758"/>
                <a:gd name="connsiteX237" fmla="*/ 191205 w 394950"/>
                <a:gd name="connsiteY237" fmla="*/ 118721 h 553758"/>
                <a:gd name="connsiteX238" fmla="*/ 191674 w 394950"/>
                <a:gd name="connsiteY238" fmla="*/ 113682 h 553758"/>
                <a:gd name="connsiteX239" fmla="*/ 192433 w 394950"/>
                <a:gd name="connsiteY239" fmla="*/ 108738 h 553758"/>
                <a:gd name="connsiteX240" fmla="*/ 193802 w 394950"/>
                <a:gd name="connsiteY240" fmla="*/ 103081 h 553758"/>
                <a:gd name="connsiteX241" fmla="*/ 195868 w 394950"/>
                <a:gd name="connsiteY241" fmla="*/ 99585 h 553758"/>
                <a:gd name="connsiteX242" fmla="*/ 196540 w 394950"/>
                <a:gd name="connsiteY242" fmla="*/ 97441 h 553758"/>
                <a:gd name="connsiteX243" fmla="*/ 195703 w 394950"/>
                <a:gd name="connsiteY243" fmla="*/ 93912 h 553758"/>
                <a:gd name="connsiteX244" fmla="*/ 196478 w 394950"/>
                <a:gd name="connsiteY244" fmla="*/ 92622 h 553758"/>
                <a:gd name="connsiteX245" fmla="*/ 197417 w 394950"/>
                <a:gd name="connsiteY245" fmla="*/ 91839 h 553758"/>
                <a:gd name="connsiteX246" fmla="*/ 198480 w 394950"/>
                <a:gd name="connsiteY246" fmla="*/ 91385 h 553758"/>
                <a:gd name="connsiteX247" fmla="*/ 196681 w 394950"/>
                <a:gd name="connsiteY247" fmla="*/ 88084 h 553758"/>
                <a:gd name="connsiteX248" fmla="*/ 194561 w 394950"/>
                <a:gd name="connsiteY248" fmla="*/ 83101 h 553758"/>
                <a:gd name="connsiteX249" fmla="*/ 194115 w 394950"/>
                <a:gd name="connsiteY249" fmla="*/ 81559 h 553758"/>
                <a:gd name="connsiteX250" fmla="*/ 194436 w 394950"/>
                <a:gd name="connsiteY250" fmla="*/ 80034 h 553758"/>
                <a:gd name="connsiteX251" fmla="*/ 194952 w 394950"/>
                <a:gd name="connsiteY251" fmla="*/ 78539 h 553758"/>
                <a:gd name="connsiteX252" fmla="*/ 193630 w 394950"/>
                <a:gd name="connsiteY252" fmla="*/ 78164 h 553758"/>
                <a:gd name="connsiteX253" fmla="*/ 192863 w 394950"/>
                <a:gd name="connsiteY253" fmla="*/ 76732 h 553758"/>
                <a:gd name="connsiteX254" fmla="*/ 190962 w 394950"/>
                <a:gd name="connsiteY254" fmla="*/ 71921 h 553758"/>
                <a:gd name="connsiteX255" fmla="*/ 191478 w 394950"/>
                <a:gd name="connsiteY255" fmla="*/ 71154 h 553758"/>
                <a:gd name="connsiteX256" fmla="*/ 192581 w 394950"/>
                <a:gd name="connsiteY256" fmla="*/ 71671 h 553758"/>
                <a:gd name="connsiteX257" fmla="*/ 194217 w 394950"/>
                <a:gd name="connsiteY257" fmla="*/ 75136 h 553758"/>
                <a:gd name="connsiteX258" fmla="*/ 194483 w 394950"/>
                <a:gd name="connsiteY258" fmla="*/ 73352 h 553758"/>
                <a:gd name="connsiteX259" fmla="*/ 195734 w 394950"/>
                <a:gd name="connsiteY259" fmla="*/ 72249 h 553758"/>
                <a:gd name="connsiteX260" fmla="*/ 197064 w 394950"/>
                <a:gd name="connsiteY260" fmla="*/ 71678 h 553758"/>
                <a:gd name="connsiteX261" fmla="*/ 198488 w 394950"/>
                <a:gd name="connsiteY261" fmla="*/ 71553 h 553758"/>
                <a:gd name="connsiteX262" fmla="*/ 195265 w 394950"/>
                <a:gd name="connsiteY262" fmla="*/ 67688 h 553758"/>
                <a:gd name="connsiteX263" fmla="*/ 194185 w 394950"/>
                <a:gd name="connsiteY263" fmla="*/ 67845 h 553758"/>
                <a:gd name="connsiteX264" fmla="*/ 192761 w 394950"/>
                <a:gd name="connsiteY264" fmla="*/ 68463 h 553758"/>
                <a:gd name="connsiteX265" fmla="*/ 191298 w 394950"/>
                <a:gd name="connsiteY265" fmla="*/ 68839 h 553758"/>
                <a:gd name="connsiteX266" fmla="*/ 189867 w 394950"/>
                <a:gd name="connsiteY266" fmla="*/ 68502 h 553758"/>
                <a:gd name="connsiteX267" fmla="*/ 188529 w 394950"/>
                <a:gd name="connsiteY267" fmla="*/ 67649 h 553758"/>
                <a:gd name="connsiteX268" fmla="*/ 187841 w 394950"/>
                <a:gd name="connsiteY268" fmla="*/ 66022 h 553758"/>
                <a:gd name="connsiteX269" fmla="*/ 187004 w 394950"/>
                <a:gd name="connsiteY269" fmla="*/ 62900 h 553758"/>
                <a:gd name="connsiteX270" fmla="*/ 186479 w 394950"/>
                <a:gd name="connsiteY270" fmla="*/ 61750 h 553758"/>
                <a:gd name="connsiteX271" fmla="*/ 182239 w 394950"/>
                <a:gd name="connsiteY271" fmla="*/ 55390 h 553758"/>
                <a:gd name="connsiteX272" fmla="*/ 183483 w 394950"/>
                <a:gd name="connsiteY272" fmla="*/ 55187 h 553758"/>
                <a:gd name="connsiteX273" fmla="*/ 186910 w 394950"/>
                <a:gd name="connsiteY273" fmla="*/ 58371 h 553758"/>
                <a:gd name="connsiteX274" fmla="*/ 187575 w 394950"/>
                <a:gd name="connsiteY274" fmla="*/ 57354 h 553758"/>
                <a:gd name="connsiteX275" fmla="*/ 188068 w 394950"/>
                <a:gd name="connsiteY275" fmla="*/ 55890 h 553758"/>
                <a:gd name="connsiteX276" fmla="*/ 187903 w 394950"/>
                <a:gd name="connsiteY276" fmla="*/ 54263 h 553758"/>
                <a:gd name="connsiteX277" fmla="*/ 187090 w 394950"/>
                <a:gd name="connsiteY277" fmla="*/ 53027 h 553758"/>
                <a:gd name="connsiteX278" fmla="*/ 185877 w 394950"/>
                <a:gd name="connsiteY278" fmla="*/ 52229 h 553758"/>
                <a:gd name="connsiteX279" fmla="*/ 185853 w 394950"/>
                <a:gd name="connsiteY279" fmla="*/ 50782 h 553758"/>
                <a:gd name="connsiteX280" fmla="*/ 186776 w 394950"/>
                <a:gd name="connsiteY280" fmla="*/ 49459 h 553758"/>
                <a:gd name="connsiteX281" fmla="*/ 186722 w 394950"/>
                <a:gd name="connsiteY281" fmla="*/ 48536 h 553758"/>
                <a:gd name="connsiteX282" fmla="*/ 184758 w 394950"/>
                <a:gd name="connsiteY282" fmla="*/ 46651 h 553758"/>
                <a:gd name="connsiteX283" fmla="*/ 183976 w 394950"/>
                <a:gd name="connsiteY283" fmla="*/ 46448 h 553758"/>
                <a:gd name="connsiteX284" fmla="*/ 183624 w 394950"/>
                <a:gd name="connsiteY284" fmla="*/ 47324 h 553758"/>
                <a:gd name="connsiteX285" fmla="*/ 184187 w 394950"/>
                <a:gd name="connsiteY285" fmla="*/ 48631 h 553758"/>
                <a:gd name="connsiteX286" fmla="*/ 183663 w 394950"/>
                <a:gd name="connsiteY286" fmla="*/ 48779 h 553758"/>
                <a:gd name="connsiteX287" fmla="*/ 178898 w 394950"/>
                <a:gd name="connsiteY287" fmla="*/ 45352 h 553758"/>
                <a:gd name="connsiteX288" fmla="*/ 177428 w 394950"/>
                <a:gd name="connsiteY288" fmla="*/ 42599 h 553758"/>
                <a:gd name="connsiteX289" fmla="*/ 176223 w 394950"/>
                <a:gd name="connsiteY289" fmla="*/ 39578 h 553758"/>
                <a:gd name="connsiteX290" fmla="*/ 176097 w 394950"/>
                <a:gd name="connsiteY290" fmla="*/ 40807 h 553758"/>
                <a:gd name="connsiteX291" fmla="*/ 176277 w 394950"/>
                <a:gd name="connsiteY291" fmla="*/ 42536 h 553758"/>
                <a:gd name="connsiteX292" fmla="*/ 178163 w 394950"/>
                <a:gd name="connsiteY292" fmla="*/ 46002 h 553758"/>
                <a:gd name="connsiteX293" fmla="*/ 181222 w 394950"/>
                <a:gd name="connsiteY293" fmla="*/ 49882 h 553758"/>
                <a:gd name="connsiteX294" fmla="*/ 181746 w 394950"/>
                <a:gd name="connsiteY294" fmla="*/ 50915 h 553758"/>
                <a:gd name="connsiteX295" fmla="*/ 181292 w 394950"/>
                <a:gd name="connsiteY295" fmla="*/ 52253 h 553758"/>
                <a:gd name="connsiteX296" fmla="*/ 180228 w 394950"/>
                <a:gd name="connsiteY296" fmla="*/ 52636 h 553758"/>
                <a:gd name="connsiteX297" fmla="*/ 179290 w 394950"/>
                <a:gd name="connsiteY297" fmla="*/ 51791 h 553758"/>
                <a:gd name="connsiteX298" fmla="*/ 177889 w 394950"/>
                <a:gd name="connsiteY298" fmla="*/ 48466 h 553758"/>
                <a:gd name="connsiteX299" fmla="*/ 176880 w 394950"/>
                <a:gd name="connsiteY299" fmla="*/ 46807 h 553758"/>
                <a:gd name="connsiteX300" fmla="*/ 165184 w 394950"/>
                <a:gd name="connsiteY300" fmla="*/ 29721 h 553758"/>
                <a:gd name="connsiteX301" fmla="*/ 166678 w 394950"/>
                <a:gd name="connsiteY301" fmla="*/ 27476 h 553758"/>
                <a:gd name="connsiteX302" fmla="*/ 168994 w 394950"/>
                <a:gd name="connsiteY302" fmla="*/ 25582 h 553758"/>
                <a:gd name="connsiteX303" fmla="*/ 169526 w 394950"/>
                <a:gd name="connsiteY303" fmla="*/ 24745 h 553758"/>
                <a:gd name="connsiteX304" fmla="*/ 169878 w 394950"/>
                <a:gd name="connsiteY304" fmla="*/ 23721 h 553758"/>
                <a:gd name="connsiteX305" fmla="*/ 168900 w 394950"/>
                <a:gd name="connsiteY305" fmla="*/ 23549 h 553758"/>
                <a:gd name="connsiteX306" fmla="*/ 168024 w 394950"/>
                <a:gd name="connsiteY306" fmla="*/ 24018 h 553758"/>
                <a:gd name="connsiteX307" fmla="*/ 167022 w 394950"/>
                <a:gd name="connsiteY307" fmla="*/ 24886 h 553758"/>
                <a:gd name="connsiteX308" fmla="*/ 166107 w 394950"/>
                <a:gd name="connsiteY308" fmla="*/ 25872 h 553758"/>
                <a:gd name="connsiteX309" fmla="*/ 164949 w 394950"/>
                <a:gd name="connsiteY309" fmla="*/ 28071 h 553758"/>
                <a:gd name="connsiteX310" fmla="*/ 164401 w 394950"/>
                <a:gd name="connsiteY310" fmla="*/ 28579 h 553758"/>
                <a:gd name="connsiteX311" fmla="*/ 163032 w 394950"/>
                <a:gd name="connsiteY311" fmla="*/ 27054 h 553758"/>
                <a:gd name="connsiteX312" fmla="*/ 162508 w 394950"/>
                <a:gd name="connsiteY312" fmla="*/ 26115 h 553758"/>
                <a:gd name="connsiteX313" fmla="*/ 162532 w 394950"/>
                <a:gd name="connsiteY313" fmla="*/ 24988 h 553758"/>
                <a:gd name="connsiteX314" fmla="*/ 162164 w 394950"/>
                <a:gd name="connsiteY314" fmla="*/ 24276 h 553758"/>
                <a:gd name="connsiteX315" fmla="*/ 161147 w 394950"/>
                <a:gd name="connsiteY315" fmla="*/ 24049 h 553758"/>
                <a:gd name="connsiteX316" fmla="*/ 159653 w 394950"/>
                <a:gd name="connsiteY316" fmla="*/ 21811 h 553758"/>
                <a:gd name="connsiteX317" fmla="*/ 158706 w 394950"/>
                <a:gd name="connsiteY317" fmla="*/ 20669 h 553758"/>
                <a:gd name="connsiteX318" fmla="*/ 160286 w 394950"/>
                <a:gd name="connsiteY318" fmla="*/ 18487 h 553758"/>
                <a:gd name="connsiteX319" fmla="*/ 160325 w 394950"/>
                <a:gd name="connsiteY319" fmla="*/ 15615 h 553758"/>
                <a:gd name="connsiteX320" fmla="*/ 158714 w 394950"/>
                <a:gd name="connsiteY320" fmla="*/ 12611 h 553758"/>
                <a:gd name="connsiteX321" fmla="*/ 156790 w 394950"/>
                <a:gd name="connsiteY321" fmla="*/ 9849 h 553758"/>
                <a:gd name="connsiteX322" fmla="*/ 153081 w 394950"/>
                <a:gd name="connsiteY322" fmla="*/ 5398 h 553758"/>
                <a:gd name="connsiteX323" fmla="*/ 149678 w 394950"/>
                <a:gd name="connsiteY323" fmla="*/ 696 h 553758"/>
                <a:gd name="connsiteX324" fmla="*/ 153363 w 394950"/>
                <a:gd name="connsiteY324" fmla="*/ 102 h 553758"/>
                <a:gd name="connsiteX325" fmla="*/ 157102 w 394950"/>
                <a:gd name="connsiteY325" fmla="*/ 0 h 553758"/>
                <a:gd name="connsiteX326" fmla="*/ 155342 w 394950"/>
                <a:gd name="connsiteY326" fmla="*/ 2816 h 553758"/>
                <a:gd name="connsiteX327" fmla="*/ 156140 w 394950"/>
                <a:gd name="connsiteY327" fmla="*/ 4444 h 553758"/>
                <a:gd name="connsiteX328" fmla="*/ 157329 w 394950"/>
                <a:gd name="connsiteY328" fmla="*/ 5820 h 553758"/>
                <a:gd name="connsiteX329" fmla="*/ 159895 w 394950"/>
                <a:gd name="connsiteY329" fmla="*/ 10045 h 553758"/>
                <a:gd name="connsiteX330" fmla="*/ 160114 w 394950"/>
                <a:gd name="connsiteY330" fmla="*/ 11266 h 553758"/>
                <a:gd name="connsiteX331" fmla="*/ 161413 w 394950"/>
                <a:gd name="connsiteY331" fmla="*/ 12502 h 553758"/>
                <a:gd name="connsiteX332" fmla="*/ 162039 w 394950"/>
                <a:gd name="connsiteY332" fmla="*/ 13448 h 553758"/>
                <a:gd name="connsiteX333" fmla="*/ 211952 w 394950"/>
                <a:gd name="connsiteY333" fmla="*/ 49600 h 553758"/>
                <a:gd name="connsiteX334" fmla="*/ 212125 w 394950"/>
                <a:gd name="connsiteY334" fmla="*/ 51079 h 553758"/>
                <a:gd name="connsiteX335" fmla="*/ 210442 w 394950"/>
                <a:gd name="connsiteY335" fmla="*/ 50555 h 553758"/>
                <a:gd name="connsiteX336" fmla="*/ 209785 w 394950"/>
                <a:gd name="connsiteY336" fmla="*/ 49436 h 553758"/>
                <a:gd name="connsiteX337" fmla="*/ 207900 w 394950"/>
                <a:gd name="connsiteY337" fmla="*/ 48278 h 553758"/>
                <a:gd name="connsiteX338" fmla="*/ 207626 w 394950"/>
                <a:gd name="connsiteY338" fmla="*/ 47934 h 553758"/>
                <a:gd name="connsiteX339" fmla="*/ 207415 w 394950"/>
                <a:gd name="connsiteY339" fmla="*/ 45689 h 553758"/>
                <a:gd name="connsiteX340" fmla="*/ 208408 w 394950"/>
                <a:gd name="connsiteY340" fmla="*/ 44601 h 553758"/>
                <a:gd name="connsiteX341" fmla="*/ 208573 w 394950"/>
                <a:gd name="connsiteY341" fmla="*/ 44140 h 553758"/>
                <a:gd name="connsiteX342" fmla="*/ 209011 w 394950"/>
                <a:gd name="connsiteY342" fmla="*/ 43960 h 553758"/>
                <a:gd name="connsiteX343" fmla="*/ 209785 w 394950"/>
                <a:gd name="connsiteY343" fmla="*/ 45141 h 553758"/>
                <a:gd name="connsiteX344" fmla="*/ 211280 w 394950"/>
                <a:gd name="connsiteY344" fmla="*/ 46823 h 553758"/>
                <a:gd name="connsiteX345" fmla="*/ 211952 w 394950"/>
                <a:gd name="connsiteY345" fmla="*/ 49600 h 553758"/>
                <a:gd name="connsiteX346" fmla="*/ 158651 w 394950"/>
                <a:gd name="connsiteY346" fmla="*/ 189953 h 553758"/>
                <a:gd name="connsiteX347" fmla="*/ 161178 w 394950"/>
                <a:gd name="connsiteY347" fmla="*/ 190094 h 553758"/>
                <a:gd name="connsiteX348" fmla="*/ 163533 w 394950"/>
                <a:gd name="connsiteY348" fmla="*/ 187966 h 553758"/>
                <a:gd name="connsiteX349" fmla="*/ 165943 w 394950"/>
                <a:gd name="connsiteY349" fmla="*/ 186237 h 553758"/>
                <a:gd name="connsiteX350" fmla="*/ 168470 w 394950"/>
                <a:gd name="connsiteY350" fmla="*/ 184805 h 553758"/>
                <a:gd name="connsiteX351" fmla="*/ 172319 w 394950"/>
                <a:gd name="connsiteY351" fmla="*/ 181527 h 553758"/>
                <a:gd name="connsiteX352" fmla="*/ 173328 w 394950"/>
                <a:gd name="connsiteY352" fmla="*/ 181042 h 553758"/>
                <a:gd name="connsiteX353" fmla="*/ 175824 w 394950"/>
                <a:gd name="connsiteY353" fmla="*/ 180416 h 553758"/>
                <a:gd name="connsiteX354" fmla="*/ 176911 w 394950"/>
                <a:gd name="connsiteY354" fmla="*/ 179642 h 553758"/>
                <a:gd name="connsiteX355" fmla="*/ 178124 w 394950"/>
                <a:gd name="connsiteY355" fmla="*/ 179462 h 553758"/>
                <a:gd name="connsiteX356" fmla="*/ 177029 w 394950"/>
                <a:gd name="connsiteY356" fmla="*/ 181402 h 553758"/>
                <a:gd name="connsiteX357" fmla="*/ 175651 w 394950"/>
                <a:gd name="connsiteY357" fmla="*/ 182051 h 553758"/>
                <a:gd name="connsiteX358" fmla="*/ 175433 w 394950"/>
                <a:gd name="connsiteY358" fmla="*/ 182748 h 553758"/>
                <a:gd name="connsiteX359" fmla="*/ 176207 w 394950"/>
                <a:gd name="connsiteY359" fmla="*/ 183874 h 553758"/>
                <a:gd name="connsiteX360" fmla="*/ 175010 w 394950"/>
                <a:gd name="connsiteY360" fmla="*/ 185447 h 553758"/>
                <a:gd name="connsiteX361" fmla="*/ 175057 w 394950"/>
                <a:gd name="connsiteY361" fmla="*/ 187411 h 553758"/>
                <a:gd name="connsiteX362" fmla="*/ 173633 w 394950"/>
                <a:gd name="connsiteY362" fmla="*/ 189734 h 553758"/>
                <a:gd name="connsiteX363" fmla="*/ 175808 w 394950"/>
                <a:gd name="connsiteY363" fmla="*/ 188780 h 553758"/>
                <a:gd name="connsiteX364" fmla="*/ 176614 w 394950"/>
                <a:gd name="connsiteY364" fmla="*/ 187270 h 553758"/>
                <a:gd name="connsiteX365" fmla="*/ 176199 w 394950"/>
                <a:gd name="connsiteY365" fmla="*/ 186417 h 553758"/>
                <a:gd name="connsiteX366" fmla="*/ 177138 w 394950"/>
                <a:gd name="connsiteY366" fmla="*/ 184727 h 553758"/>
                <a:gd name="connsiteX367" fmla="*/ 178601 w 394950"/>
                <a:gd name="connsiteY367" fmla="*/ 183921 h 553758"/>
                <a:gd name="connsiteX368" fmla="*/ 178022 w 394950"/>
                <a:gd name="connsiteY368" fmla="*/ 182646 h 553758"/>
                <a:gd name="connsiteX369" fmla="*/ 178061 w 394950"/>
                <a:gd name="connsiteY369" fmla="*/ 181637 h 553758"/>
                <a:gd name="connsiteX370" fmla="*/ 179853 w 394950"/>
                <a:gd name="connsiteY370" fmla="*/ 182012 h 553758"/>
                <a:gd name="connsiteX371" fmla="*/ 180737 w 394950"/>
                <a:gd name="connsiteY371" fmla="*/ 181973 h 553758"/>
                <a:gd name="connsiteX372" fmla="*/ 181441 w 394950"/>
                <a:gd name="connsiteY372" fmla="*/ 181574 h 553758"/>
                <a:gd name="connsiteX373" fmla="*/ 182732 w 394950"/>
                <a:gd name="connsiteY373" fmla="*/ 181417 h 553758"/>
                <a:gd name="connsiteX374" fmla="*/ 182990 w 394950"/>
                <a:gd name="connsiteY374" fmla="*/ 182544 h 553758"/>
                <a:gd name="connsiteX375" fmla="*/ 184727 w 394950"/>
                <a:gd name="connsiteY375" fmla="*/ 182403 h 553758"/>
                <a:gd name="connsiteX376" fmla="*/ 184093 w 394950"/>
                <a:gd name="connsiteY376" fmla="*/ 183827 h 553758"/>
                <a:gd name="connsiteX377" fmla="*/ 182771 w 394950"/>
                <a:gd name="connsiteY377" fmla="*/ 185478 h 553758"/>
                <a:gd name="connsiteX378" fmla="*/ 182458 w 394950"/>
                <a:gd name="connsiteY378" fmla="*/ 186479 h 553758"/>
                <a:gd name="connsiteX379" fmla="*/ 180338 w 394950"/>
                <a:gd name="connsiteY379" fmla="*/ 188146 h 553758"/>
                <a:gd name="connsiteX380" fmla="*/ 178922 w 394950"/>
                <a:gd name="connsiteY380" fmla="*/ 188858 h 553758"/>
                <a:gd name="connsiteX381" fmla="*/ 181105 w 394950"/>
                <a:gd name="connsiteY381" fmla="*/ 189037 h 553758"/>
                <a:gd name="connsiteX382" fmla="*/ 184297 w 394950"/>
                <a:gd name="connsiteY382" fmla="*/ 186808 h 553758"/>
                <a:gd name="connsiteX383" fmla="*/ 186190 w 394950"/>
                <a:gd name="connsiteY383" fmla="*/ 184844 h 553758"/>
                <a:gd name="connsiteX384" fmla="*/ 186135 w 394950"/>
                <a:gd name="connsiteY384" fmla="*/ 187301 h 553758"/>
                <a:gd name="connsiteX385" fmla="*/ 184594 w 394950"/>
                <a:gd name="connsiteY385" fmla="*/ 189507 h 553758"/>
                <a:gd name="connsiteX386" fmla="*/ 183280 w 394950"/>
                <a:gd name="connsiteY386" fmla="*/ 190900 h 553758"/>
                <a:gd name="connsiteX387" fmla="*/ 181793 w 394950"/>
                <a:gd name="connsiteY387" fmla="*/ 191338 h 553758"/>
                <a:gd name="connsiteX388" fmla="*/ 180314 w 394950"/>
                <a:gd name="connsiteY388" fmla="*/ 192472 h 553758"/>
                <a:gd name="connsiteX389" fmla="*/ 179595 w 394950"/>
                <a:gd name="connsiteY389" fmla="*/ 194326 h 553758"/>
                <a:gd name="connsiteX390" fmla="*/ 179681 w 394950"/>
                <a:gd name="connsiteY390" fmla="*/ 195562 h 553758"/>
                <a:gd name="connsiteX391" fmla="*/ 180103 w 394950"/>
                <a:gd name="connsiteY391" fmla="*/ 196540 h 553758"/>
                <a:gd name="connsiteX392" fmla="*/ 181613 w 394950"/>
                <a:gd name="connsiteY392" fmla="*/ 198191 h 553758"/>
                <a:gd name="connsiteX393" fmla="*/ 179916 w 394950"/>
                <a:gd name="connsiteY393" fmla="*/ 201383 h 553758"/>
                <a:gd name="connsiteX394" fmla="*/ 181809 w 394950"/>
                <a:gd name="connsiteY394" fmla="*/ 200984 h 553758"/>
                <a:gd name="connsiteX395" fmla="*/ 182841 w 394950"/>
                <a:gd name="connsiteY395" fmla="*/ 201586 h 553758"/>
                <a:gd name="connsiteX396" fmla="*/ 184297 w 394950"/>
                <a:gd name="connsiteY396" fmla="*/ 203425 h 553758"/>
                <a:gd name="connsiteX397" fmla="*/ 183420 w 394950"/>
                <a:gd name="connsiteY397" fmla="*/ 205553 h 553758"/>
                <a:gd name="connsiteX398" fmla="*/ 182810 w 394950"/>
                <a:gd name="connsiteY398" fmla="*/ 206640 h 553758"/>
                <a:gd name="connsiteX399" fmla="*/ 179117 w 394950"/>
                <a:gd name="connsiteY399" fmla="*/ 211139 h 553758"/>
                <a:gd name="connsiteX400" fmla="*/ 177506 w 394950"/>
                <a:gd name="connsiteY400" fmla="*/ 213423 h 553758"/>
                <a:gd name="connsiteX401" fmla="*/ 175620 w 394950"/>
                <a:gd name="connsiteY401" fmla="*/ 214886 h 553758"/>
                <a:gd name="connsiteX402" fmla="*/ 175644 w 394950"/>
                <a:gd name="connsiteY402" fmla="*/ 217288 h 553758"/>
                <a:gd name="connsiteX403" fmla="*/ 174564 w 394950"/>
                <a:gd name="connsiteY403" fmla="*/ 219040 h 553758"/>
                <a:gd name="connsiteX404" fmla="*/ 169057 w 394950"/>
                <a:gd name="connsiteY404" fmla="*/ 225057 h 553758"/>
                <a:gd name="connsiteX405" fmla="*/ 168094 w 394950"/>
                <a:gd name="connsiteY405" fmla="*/ 226363 h 553758"/>
                <a:gd name="connsiteX406" fmla="*/ 163752 w 394950"/>
                <a:gd name="connsiteY406" fmla="*/ 235978 h 553758"/>
                <a:gd name="connsiteX407" fmla="*/ 160983 w 394950"/>
                <a:gd name="connsiteY407" fmla="*/ 240031 h 553758"/>
                <a:gd name="connsiteX408" fmla="*/ 159394 w 394950"/>
                <a:gd name="connsiteY408" fmla="*/ 241415 h 553758"/>
                <a:gd name="connsiteX409" fmla="*/ 157713 w 394950"/>
                <a:gd name="connsiteY409" fmla="*/ 242534 h 553758"/>
                <a:gd name="connsiteX410" fmla="*/ 153683 w 394950"/>
                <a:gd name="connsiteY410" fmla="*/ 244451 h 553758"/>
                <a:gd name="connsiteX411" fmla="*/ 151900 w 394950"/>
                <a:gd name="connsiteY411" fmla="*/ 246657 h 553758"/>
                <a:gd name="connsiteX412" fmla="*/ 149936 w 394950"/>
                <a:gd name="connsiteY412" fmla="*/ 248488 h 553758"/>
                <a:gd name="connsiteX413" fmla="*/ 147863 w 394950"/>
                <a:gd name="connsiteY413" fmla="*/ 248903 h 553758"/>
                <a:gd name="connsiteX414" fmla="*/ 147925 w 394950"/>
                <a:gd name="connsiteY414" fmla="*/ 249716 h 553758"/>
                <a:gd name="connsiteX415" fmla="*/ 149255 w 394950"/>
                <a:gd name="connsiteY415" fmla="*/ 250170 h 553758"/>
                <a:gd name="connsiteX416" fmla="*/ 150296 w 394950"/>
                <a:gd name="connsiteY416" fmla="*/ 251375 h 553758"/>
                <a:gd name="connsiteX417" fmla="*/ 149521 w 394950"/>
                <a:gd name="connsiteY417" fmla="*/ 252728 h 553758"/>
                <a:gd name="connsiteX418" fmla="*/ 148043 w 394950"/>
                <a:gd name="connsiteY418" fmla="*/ 253573 h 553758"/>
                <a:gd name="connsiteX419" fmla="*/ 146509 w 394950"/>
                <a:gd name="connsiteY419" fmla="*/ 253816 h 553758"/>
                <a:gd name="connsiteX420" fmla="*/ 145727 w 394950"/>
                <a:gd name="connsiteY420" fmla="*/ 254684 h 553758"/>
                <a:gd name="connsiteX421" fmla="*/ 149388 w 394950"/>
                <a:gd name="connsiteY421" fmla="*/ 254066 h 553758"/>
                <a:gd name="connsiteX422" fmla="*/ 150421 w 394950"/>
                <a:gd name="connsiteY422" fmla="*/ 254770 h 553758"/>
                <a:gd name="connsiteX423" fmla="*/ 150609 w 394950"/>
                <a:gd name="connsiteY423" fmla="*/ 256264 h 553758"/>
                <a:gd name="connsiteX424" fmla="*/ 151000 w 394950"/>
                <a:gd name="connsiteY424" fmla="*/ 257610 h 553758"/>
                <a:gd name="connsiteX425" fmla="*/ 151884 w 394950"/>
                <a:gd name="connsiteY425" fmla="*/ 259394 h 553758"/>
                <a:gd name="connsiteX426" fmla="*/ 154966 w 394950"/>
                <a:gd name="connsiteY426" fmla="*/ 260536 h 553758"/>
                <a:gd name="connsiteX427" fmla="*/ 157736 w 394950"/>
                <a:gd name="connsiteY427" fmla="*/ 261068 h 553758"/>
                <a:gd name="connsiteX428" fmla="*/ 158276 w 394950"/>
                <a:gd name="connsiteY428" fmla="*/ 261897 h 553758"/>
                <a:gd name="connsiteX429" fmla="*/ 158691 w 394950"/>
                <a:gd name="connsiteY429" fmla="*/ 264753 h 553758"/>
                <a:gd name="connsiteX430" fmla="*/ 158190 w 394950"/>
                <a:gd name="connsiteY430" fmla="*/ 266153 h 553758"/>
                <a:gd name="connsiteX431" fmla="*/ 157572 w 394950"/>
                <a:gd name="connsiteY431" fmla="*/ 267076 h 553758"/>
                <a:gd name="connsiteX432" fmla="*/ 156641 w 394950"/>
                <a:gd name="connsiteY432" fmla="*/ 267405 h 553758"/>
                <a:gd name="connsiteX433" fmla="*/ 154388 w 394950"/>
                <a:gd name="connsiteY433" fmla="*/ 267585 h 553758"/>
                <a:gd name="connsiteX434" fmla="*/ 152127 w 394950"/>
                <a:gd name="connsiteY434" fmla="*/ 266936 h 553758"/>
                <a:gd name="connsiteX435" fmla="*/ 150632 w 394950"/>
                <a:gd name="connsiteY435" fmla="*/ 265207 h 553758"/>
                <a:gd name="connsiteX436" fmla="*/ 146353 w 394950"/>
                <a:gd name="connsiteY436" fmla="*/ 265762 h 553758"/>
                <a:gd name="connsiteX437" fmla="*/ 145211 w 394950"/>
                <a:gd name="connsiteY437" fmla="*/ 266130 h 553758"/>
                <a:gd name="connsiteX438" fmla="*/ 144624 w 394950"/>
                <a:gd name="connsiteY438" fmla="*/ 265817 h 553758"/>
                <a:gd name="connsiteX439" fmla="*/ 146995 w 394950"/>
                <a:gd name="connsiteY439" fmla="*/ 264002 h 553758"/>
                <a:gd name="connsiteX440" fmla="*/ 145758 w 394950"/>
                <a:gd name="connsiteY440" fmla="*/ 262969 h 553758"/>
                <a:gd name="connsiteX441" fmla="*/ 144725 w 394950"/>
                <a:gd name="connsiteY441" fmla="*/ 262586 h 553758"/>
                <a:gd name="connsiteX442" fmla="*/ 143607 w 394950"/>
                <a:gd name="connsiteY442" fmla="*/ 263188 h 553758"/>
                <a:gd name="connsiteX443" fmla="*/ 142856 w 394950"/>
                <a:gd name="connsiteY443" fmla="*/ 264143 h 553758"/>
                <a:gd name="connsiteX444" fmla="*/ 142637 w 394950"/>
                <a:gd name="connsiteY444" fmla="*/ 265707 h 553758"/>
                <a:gd name="connsiteX445" fmla="*/ 141862 w 394950"/>
                <a:gd name="connsiteY445" fmla="*/ 266615 h 553758"/>
                <a:gd name="connsiteX446" fmla="*/ 140689 w 394950"/>
                <a:gd name="connsiteY446" fmla="*/ 266873 h 553758"/>
                <a:gd name="connsiteX447" fmla="*/ 139022 w 394950"/>
                <a:gd name="connsiteY447" fmla="*/ 265567 h 553758"/>
                <a:gd name="connsiteX448" fmla="*/ 137371 w 394950"/>
                <a:gd name="connsiteY448" fmla="*/ 263704 h 553758"/>
                <a:gd name="connsiteX449" fmla="*/ 134946 w 394950"/>
                <a:gd name="connsiteY449" fmla="*/ 261827 h 553758"/>
                <a:gd name="connsiteX450" fmla="*/ 135322 w 394950"/>
                <a:gd name="connsiteY450" fmla="*/ 262985 h 553758"/>
                <a:gd name="connsiteX451" fmla="*/ 137184 w 394950"/>
                <a:gd name="connsiteY451" fmla="*/ 265824 h 553758"/>
                <a:gd name="connsiteX452" fmla="*/ 138115 w 394950"/>
                <a:gd name="connsiteY452" fmla="*/ 267710 h 553758"/>
                <a:gd name="connsiteX453" fmla="*/ 135948 w 394950"/>
                <a:gd name="connsiteY453" fmla="*/ 269220 h 553758"/>
                <a:gd name="connsiteX454" fmla="*/ 133679 w 394950"/>
                <a:gd name="connsiteY454" fmla="*/ 270394 h 553758"/>
                <a:gd name="connsiteX455" fmla="*/ 131770 w 394950"/>
                <a:gd name="connsiteY455" fmla="*/ 271082 h 553758"/>
                <a:gd name="connsiteX456" fmla="*/ 129971 w 394950"/>
                <a:gd name="connsiteY456" fmla="*/ 272161 h 553758"/>
                <a:gd name="connsiteX457" fmla="*/ 127850 w 394950"/>
                <a:gd name="connsiteY457" fmla="*/ 273844 h 553758"/>
                <a:gd name="connsiteX458" fmla="*/ 126685 w 394950"/>
                <a:gd name="connsiteY458" fmla="*/ 274438 h 553758"/>
                <a:gd name="connsiteX459" fmla="*/ 123587 w 394950"/>
                <a:gd name="connsiteY459" fmla="*/ 274477 h 553758"/>
                <a:gd name="connsiteX460" fmla="*/ 121928 w 394950"/>
                <a:gd name="connsiteY460" fmla="*/ 275009 h 553758"/>
                <a:gd name="connsiteX461" fmla="*/ 121381 w 394950"/>
                <a:gd name="connsiteY461" fmla="*/ 277231 h 553758"/>
                <a:gd name="connsiteX462" fmla="*/ 120223 w 394950"/>
                <a:gd name="connsiteY462" fmla="*/ 278647 h 553758"/>
                <a:gd name="connsiteX463" fmla="*/ 117500 w 394950"/>
                <a:gd name="connsiteY463" fmla="*/ 278929 h 553758"/>
                <a:gd name="connsiteX464" fmla="*/ 118486 w 394950"/>
                <a:gd name="connsiteY464" fmla="*/ 279375 h 553758"/>
                <a:gd name="connsiteX465" fmla="*/ 119088 w 394950"/>
                <a:gd name="connsiteY465" fmla="*/ 280087 h 553758"/>
                <a:gd name="connsiteX466" fmla="*/ 117289 w 394950"/>
                <a:gd name="connsiteY466" fmla="*/ 286799 h 553758"/>
                <a:gd name="connsiteX467" fmla="*/ 116898 w 394950"/>
                <a:gd name="connsiteY467" fmla="*/ 289592 h 553758"/>
                <a:gd name="connsiteX468" fmla="*/ 116561 w 394950"/>
                <a:gd name="connsiteY468" fmla="*/ 294380 h 553758"/>
                <a:gd name="connsiteX469" fmla="*/ 115427 w 394950"/>
                <a:gd name="connsiteY469" fmla="*/ 298840 h 553758"/>
                <a:gd name="connsiteX470" fmla="*/ 112196 w 394950"/>
                <a:gd name="connsiteY470" fmla="*/ 298816 h 553758"/>
                <a:gd name="connsiteX471" fmla="*/ 112712 w 394950"/>
                <a:gd name="connsiteY471" fmla="*/ 299606 h 553758"/>
                <a:gd name="connsiteX472" fmla="*/ 115161 w 394950"/>
                <a:gd name="connsiteY472" fmla="*/ 300866 h 553758"/>
                <a:gd name="connsiteX473" fmla="*/ 114699 w 394950"/>
                <a:gd name="connsiteY473" fmla="*/ 302767 h 553758"/>
                <a:gd name="connsiteX474" fmla="*/ 112008 w 394950"/>
                <a:gd name="connsiteY474" fmla="*/ 306248 h 553758"/>
                <a:gd name="connsiteX475" fmla="*/ 110881 w 394950"/>
                <a:gd name="connsiteY475" fmla="*/ 308259 h 553758"/>
                <a:gd name="connsiteX476" fmla="*/ 109786 w 394950"/>
                <a:gd name="connsiteY476" fmla="*/ 313157 h 553758"/>
                <a:gd name="connsiteX477" fmla="*/ 108143 w 394950"/>
                <a:gd name="connsiteY477" fmla="*/ 317686 h 553758"/>
                <a:gd name="connsiteX478" fmla="*/ 105632 w 394950"/>
                <a:gd name="connsiteY478" fmla="*/ 322849 h 553758"/>
                <a:gd name="connsiteX479" fmla="*/ 105608 w 394950"/>
                <a:gd name="connsiteY479" fmla="*/ 323781 h 553758"/>
                <a:gd name="connsiteX480" fmla="*/ 106493 w 394950"/>
                <a:gd name="connsiteY480" fmla="*/ 325103 h 553758"/>
                <a:gd name="connsiteX481" fmla="*/ 107564 w 394950"/>
                <a:gd name="connsiteY481" fmla="*/ 326245 h 553758"/>
                <a:gd name="connsiteX482" fmla="*/ 107627 w 394950"/>
                <a:gd name="connsiteY482" fmla="*/ 327857 h 553758"/>
                <a:gd name="connsiteX483" fmla="*/ 107298 w 394950"/>
                <a:gd name="connsiteY483" fmla="*/ 328709 h 553758"/>
                <a:gd name="connsiteX484" fmla="*/ 106102 w 394950"/>
                <a:gd name="connsiteY484" fmla="*/ 328929 h 553758"/>
                <a:gd name="connsiteX485" fmla="*/ 105053 w 394950"/>
                <a:gd name="connsiteY485" fmla="*/ 329484 h 553758"/>
                <a:gd name="connsiteX486" fmla="*/ 99451 w 394950"/>
                <a:gd name="connsiteY486" fmla="*/ 330908 h 553758"/>
                <a:gd name="connsiteX487" fmla="*/ 97621 w 394950"/>
                <a:gd name="connsiteY487" fmla="*/ 332504 h 553758"/>
                <a:gd name="connsiteX488" fmla="*/ 96111 w 394950"/>
                <a:gd name="connsiteY488" fmla="*/ 335367 h 553758"/>
                <a:gd name="connsiteX489" fmla="*/ 94342 w 394950"/>
                <a:gd name="connsiteY489" fmla="*/ 337839 h 553758"/>
                <a:gd name="connsiteX490" fmla="*/ 88460 w 394950"/>
                <a:gd name="connsiteY490" fmla="*/ 343332 h 553758"/>
                <a:gd name="connsiteX491" fmla="*/ 85002 w 394950"/>
                <a:gd name="connsiteY491" fmla="*/ 347947 h 553758"/>
                <a:gd name="connsiteX492" fmla="*/ 84305 w 394950"/>
                <a:gd name="connsiteY492" fmla="*/ 349269 h 553758"/>
                <a:gd name="connsiteX493" fmla="*/ 83374 w 394950"/>
                <a:gd name="connsiteY493" fmla="*/ 350231 h 553758"/>
                <a:gd name="connsiteX494" fmla="*/ 75809 w 394950"/>
                <a:gd name="connsiteY494" fmla="*/ 352422 h 553758"/>
                <a:gd name="connsiteX495" fmla="*/ 70458 w 394950"/>
                <a:gd name="connsiteY495" fmla="*/ 352751 h 553758"/>
                <a:gd name="connsiteX496" fmla="*/ 67547 w 394950"/>
                <a:gd name="connsiteY496" fmla="*/ 352187 h 553758"/>
                <a:gd name="connsiteX497" fmla="*/ 64739 w 394950"/>
                <a:gd name="connsiteY497" fmla="*/ 351077 h 553758"/>
                <a:gd name="connsiteX498" fmla="*/ 63182 w 394950"/>
                <a:gd name="connsiteY498" fmla="*/ 350701 h 553758"/>
                <a:gd name="connsiteX499" fmla="*/ 60209 w 394950"/>
                <a:gd name="connsiteY499" fmla="*/ 351382 h 553758"/>
                <a:gd name="connsiteX500" fmla="*/ 58910 w 394950"/>
                <a:gd name="connsiteY500" fmla="*/ 352125 h 553758"/>
                <a:gd name="connsiteX501" fmla="*/ 56579 w 394950"/>
                <a:gd name="connsiteY501" fmla="*/ 351389 h 553758"/>
                <a:gd name="connsiteX502" fmla="*/ 54733 w 394950"/>
                <a:gd name="connsiteY502" fmla="*/ 351945 h 553758"/>
                <a:gd name="connsiteX503" fmla="*/ 54185 w 394950"/>
                <a:gd name="connsiteY503" fmla="*/ 351405 h 553758"/>
                <a:gd name="connsiteX504" fmla="*/ 53497 w 394950"/>
                <a:gd name="connsiteY504" fmla="*/ 350051 h 553758"/>
                <a:gd name="connsiteX505" fmla="*/ 53880 w 394950"/>
                <a:gd name="connsiteY505" fmla="*/ 348252 h 553758"/>
                <a:gd name="connsiteX506" fmla="*/ 53371 w 394950"/>
                <a:gd name="connsiteY506" fmla="*/ 346922 h 553758"/>
                <a:gd name="connsiteX507" fmla="*/ 52198 w 394950"/>
                <a:gd name="connsiteY507" fmla="*/ 346023 h 553758"/>
                <a:gd name="connsiteX508" fmla="*/ 51408 w 394950"/>
                <a:gd name="connsiteY508" fmla="*/ 344974 h 553758"/>
                <a:gd name="connsiteX509" fmla="*/ 50508 w 394950"/>
                <a:gd name="connsiteY509" fmla="*/ 344231 h 553758"/>
                <a:gd name="connsiteX510" fmla="*/ 48051 w 394950"/>
                <a:gd name="connsiteY510" fmla="*/ 343942 h 553758"/>
                <a:gd name="connsiteX511" fmla="*/ 44171 w 394950"/>
                <a:gd name="connsiteY511" fmla="*/ 344411 h 553758"/>
                <a:gd name="connsiteX512" fmla="*/ 42888 w 394950"/>
                <a:gd name="connsiteY512" fmla="*/ 344364 h 553758"/>
                <a:gd name="connsiteX513" fmla="*/ 40251 w 394950"/>
                <a:gd name="connsiteY513" fmla="*/ 339959 h 553758"/>
                <a:gd name="connsiteX514" fmla="*/ 39383 w 394950"/>
                <a:gd name="connsiteY514" fmla="*/ 338880 h 553758"/>
                <a:gd name="connsiteX515" fmla="*/ 36246 w 394950"/>
                <a:gd name="connsiteY515" fmla="*/ 337479 h 553758"/>
                <a:gd name="connsiteX516" fmla="*/ 35174 w 394950"/>
                <a:gd name="connsiteY516" fmla="*/ 337675 h 553758"/>
                <a:gd name="connsiteX517" fmla="*/ 33492 w 394950"/>
                <a:gd name="connsiteY517" fmla="*/ 340022 h 553758"/>
                <a:gd name="connsiteX518" fmla="*/ 32498 w 394950"/>
                <a:gd name="connsiteY518" fmla="*/ 340421 h 553758"/>
                <a:gd name="connsiteX519" fmla="*/ 26599 w 394950"/>
                <a:gd name="connsiteY519" fmla="*/ 340671 h 553758"/>
                <a:gd name="connsiteX520" fmla="*/ 20685 w 394950"/>
                <a:gd name="connsiteY520" fmla="*/ 339913 h 553758"/>
                <a:gd name="connsiteX521" fmla="*/ 18510 w 394950"/>
                <a:gd name="connsiteY521" fmla="*/ 339036 h 553758"/>
                <a:gd name="connsiteX522" fmla="*/ 18080 w 394950"/>
                <a:gd name="connsiteY522" fmla="*/ 337010 h 553758"/>
                <a:gd name="connsiteX523" fmla="*/ 22571 w 394950"/>
                <a:gd name="connsiteY523" fmla="*/ 331447 h 553758"/>
                <a:gd name="connsiteX524" fmla="*/ 21240 w 394950"/>
                <a:gd name="connsiteY524" fmla="*/ 332191 h 553758"/>
                <a:gd name="connsiteX525" fmla="*/ 18471 w 394950"/>
                <a:gd name="connsiteY525" fmla="*/ 334452 h 553758"/>
                <a:gd name="connsiteX526" fmla="*/ 16703 w 394950"/>
                <a:gd name="connsiteY526" fmla="*/ 334108 h 553758"/>
                <a:gd name="connsiteX527" fmla="*/ 18401 w 394950"/>
                <a:gd name="connsiteY527" fmla="*/ 331643 h 553758"/>
                <a:gd name="connsiteX528" fmla="*/ 18549 w 394950"/>
                <a:gd name="connsiteY528" fmla="*/ 330540 h 553758"/>
                <a:gd name="connsiteX529" fmla="*/ 18197 w 394950"/>
                <a:gd name="connsiteY529" fmla="*/ 329320 h 553758"/>
                <a:gd name="connsiteX530" fmla="*/ 15889 w 394950"/>
                <a:gd name="connsiteY530" fmla="*/ 331393 h 553758"/>
                <a:gd name="connsiteX531" fmla="*/ 13261 w 394950"/>
                <a:gd name="connsiteY531" fmla="*/ 331667 h 553758"/>
                <a:gd name="connsiteX532" fmla="*/ 12924 w 394950"/>
                <a:gd name="connsiteY532" fmla="*/ 329742 h 553758"/>
                <a:gd name="connsiteX533" fmla="*/ 13159 w 394950"/>
                <a:gd name="connsiteY533" fmla="*/ 327512 h 553758"/>
                <a:gd name="connsiteX534" fmla="*/ 13691 w 394950"/>
                <a:gd name="connsiteY534" fmla="*/ 326879 h 553758"/>
                <a:gd name="connsiteX535" fmla="*/ 20787 w 394950"/>
                <a:gd name="connsiteY535" fmla="*/ 325713 h 553758"/>
                <a:gd name="connsiteX536" fmla="*/ 23345 w 394950"/>
                <a:gd name="connsiteY536" fmla="*/ 324954 h 553758"/>
                <a:gd name="connsiteX537" fmla="*/ 24464 w 394950"/>
                <a:gd name="connsiteY537" fmla="*/ 323757 h 553758"/>
                <a:gd name="connsiteX538" fmla="*/ 20216 w 394950"/>
                <a:gd name="connsiteY538" fmla="*/ 323350 h 553758"/>
                <a:gd name="connsiteX539" fmla="*/ 19950 w 394950"/>
                <a:gd name="connsiteY539" fmla="*/ 321676 h 553758"/>
                <a:gd name="connsiteX540" fmla="*/ 20560 w 394950"/>
                <a:gd name="connsiteY540" fmla="*/ 320338 h 553758"/>
                <a:gd name="connsiteX541" fmla="*/ 24190 w 394950"/>
                <a:gd name="connsiteY541" fmla="*/ 318116 h 553758"/>
                <a:gd name="connsiteX542" fmla="*/ 21514 w 394950"/>
                <a:gd name="connsiteY542" fmla="*/ 318680 h 553758"/>
                <a:gd name="connsiteX543" fmla="*/ 18549 w 394950"/>
                <a:gd name="connsiteY543" fmla="*/ 318484 h 553758"/>
                <a:gd name="connsiteX544" fmla="*/ 18745 w 394950"/>
                <a:gd name="connsiteY544" fmla="*/ 316137 h 553758"/>
                <a:gd name="connsiteX545" fmla="*/ 19519 w 394950"/>
                <a:gd name="connsiteY545" fmla="*/ 314306 h 553758"/>
                <a:gd name="connsiteX546" fmla="*/ 22625 w 394950"/>
                <a:gd name="connsiteY546" fmla="*/ 314252 h 553758"/>
                <a:gd name="connsiteX547" fmla="*/ 21655 w 394950"/>
                <a:gd name="connsiteY547" fmla="*/ 312992 h 553758"/>
                <a:gd name="connsiteX548" fmla="*/ 21506 w 394950"/>
                <a:gd name="connsiteY548" fmla="*/ 311239 h 553758"/>
                <a:gd name="connsiteX549" fmla="*/ 22367 w 394950"/>
                <a:gd name="connsiteY549" fmla="*/ 311122 h 553758"/>
                <a:gd name="connsiteX550" fmla="*/ 25520 w 394950"/>
                <a:gd name="connsiteY550" fmla="*/ 313485 h 553758"/>
                <a:gd name="connsiteX551" fmla="*/ 27796 w 394950"/>
                <a:gd name="connsiteY551" fmla="*/ 314346 h 553758"/>
                <a:gd name="connsiteX552" fmla="*/ 26834 w 394950"/>
                <a:gd name="connsiteY552" fmla="*/ 312570 h 553758"/>
                <a:gd name="connsiteX553" fmla="*/ 26967 w 394950"/>
                <a:gd name="connsiteY553" fmla="*/ 311451 h 553758"/>
                <a:gd name="connsiteX554" fmla="*/ 27570 w 394950"/>
                <a:gd name="connsiteY554" fmla="*/ 310950 h 553758"/>
                <a:gd name="connsiteX555" fmla="*/ 29431 w 394950"/>
                <a:gd name="connsiteY555" fmla="*/ 310598 h 553758"/>
                <a:gd name="connsiteX556" fmla="*/ 28915 w 394950"/>
                <a:gd name="connsiteY556" fmla="*/ 310285 h 553758"/>
                <a:gd name="connsiteX557" fmla="*/ 27170 w 394950"/>
                <a:gd name="connsiteY557" fmla="*/ 309831 h 553758"/>
                <a:gd name="connsiteX558" fmla="*/ 25090 w 394950"/>
                <a:gd name="connsiteY558" fmla="*/ 308486 h 553758"/>
                <a:gd name="connsiteX559" fmla="*/ 24871 w 394950"/>
                <a:gd name="connsiteY559" fmla="*/ 307062 h 553758"/>
                <a:gd name="connsiteX560" fmla="*/ 24949 w 394950"/>
                <a:gd name="connsiteY560" fmla="*/ 305419 h 553758"/>
                <a:gd name="connsiteX561" fmla="*/ 27186 w 394950"/>
                <a:gd name="connsiteY561" fmla="*/ 303158 h 553758"/>
                <a:gd name="connsiteX562" fmla="*/ 28508 w 394950"/>
                <a:gd name="connsiteY562" fmla="*/ 304504 h 553758"/>
                <a:gd name="connsiteX563" fmla="*/ 30073 w 394950"/>
                <a:gd name="connsiteY563" fmla="*/ 304136 h 553758"/>
                <a:gd name="connsiteX564" fmla="*/ 28876 w 394950"/>
                <a:gd name="connsiteY564" fmla="*/ 303080 h 553758"/>
                <a:gd name="connsiteX565" fmla="*/ 28148 w 394950"/>
                <a:gd name="connsiteY565" fmla="*/ 301499 h 553758"/>
                <a:gd name="connsiteX566" fmla="*/ 28642 w 394950"/>
                <a:gd name="connsiteY566" fmla="*/ 300459 h 553758"/>
                <a:gd name="connsiteX567" fmla="*/ 33390 w 394950"/>
                <a:gd name="connsiteY567" fmla="*/ 296273 h 553758"/>
                <a:gd name="connsiteX568" fmla="*/ 34603 w 394950"/>
                <a:gd name="connsiteY568" fmla="*/ 300303 h 553758"/>
                <a:gd name="connsiteX569" fmla="*/ 34885 w 394950"/>
                <a:gd name="connsiteY569" fmla="*/ 298965 h 553758"/>
                <a:gd name="connsiteX570" fmla="*/ 34955 w 394950"/>
                <a:gd name="connsiteY570" fmla="*/ 297697 h 553758"/>
                <a:gd name="connsiteX571" fmla="*/ 34384 w 394950"/>
                <a:gd name="connsiteY571" fmla="*/ 296594 h 553758"/>
                <a:gd name="connsiteX572" fmla="*/ 34470 w 394950"/>
                <a:gd name="connsiteY572" fmla="*/ 295483 h 553758"/>
                <a:gd name="connsiteX573" fmla="*/ 35018 w 394950"/>
                <a:gd name="connsiteY573" fmla="*/ 294529 h 553758"/>
                <a:gd name="connsiteX574" fmla="*/ 37051 w 394950"/>
                <a:gd name="connsiteY574" fmla="*/ 293582 h 553758"/>
                <a:gd name="connsiteX575" fmla="*/ 39696 w 394950"/>
                <a:gd name="connsiteY575" fmla="*/ 290515 h 553758"/>
                <a:gd name="connsiteX576" fmla="*/ 41652 w 394950"/>
                <a:gd name="connsiteY576" fmla="*/ 289091 h 553758"/>
                <a:gd name="connsiteX577" fmla="*/ 43240 w 394950"/>
                <a:gd name="connsiteY577" fmla="*/ 290007 h 553758"/>
                <a:gd name="connsiteX578" fmla="*/ 44328 w 394950"/>
                <a:gd name="connsiteY578" fmla="*/ 291235 h 553758"/>
                <a:gd name="connsiteX579" fmla="*/ 44163 w 394950"/>
                <a:gd name="connsiteY579" fmla="*/ 290015 h 553758"/>
                <a:gd name="connsiteX580" fmla="*/ 43388 w 394950"/>
                <a:gd name="connsiteY580" fmla="*/ 289005 h 553758"/>
                <a:gd name="connsiteX581" fmla="*/ 43177 w 394950"/>
                <a:gd name="connsiteY581" fmla="*/ 286197 h 553758"/>
                <a:gd name="connsiteX582" fmla="*/ 46729 w 394950"/>
                <a:gd name="connsiteY582" fmla="*/ 281847 h 553758"/>
                <a:gd name="connsiteX583" fmla="*/ 50633 w 394950"/>
                <a:gd name="connsiteY583" fmla="*/ 277716 h 553758"/>
                <a:gd name="connsiteX584" fmla="*/ 54381 w 394950"/>
                <a:gd name="connsiteY584" fmla="*/ 273398 h 553758"/>
                <a:gd name="connsiteX585" fmla="*/ 56376 w 394950"/>
                <a:gd name="connsiteY585" fmla="*/ 271833 h 553758"/>
                <a:gd name="connsiteX586" fmla="*/ 60623 w 394950"/>
                <a:gd name="connsiteY586" fmla="*/ 270057 h 553758"/>
                <a:gd name="connsiteX587" fmla="*/ 63346 w 394950"/>
                <a:gd name="connsiteY587" fmla="*/ 270801 h 553758"/>
                <a:gd name="connsiteX588" fmla="*/ 64042 w 394950"/>
                <a:gd name="connsiteY588" fmla="*/ 270660 h 553758"/>
                <a:gd name="connsiteX589" fmla="*/ 68079 w 394950"/>
                <a:gd name="connsiteY589" fmla="*/ 267562 h 553758"/>
                <a:gd name="connsiteX590" fmla="*/ 69754 w 394950"/>
                <a:gd name="connsiteY590" fmla="*/ 266756 h 553758"/>
                <a:gd name="connsiteX591" fmla="*/ 71279 w 394950"/>
                <a:gd name="connsiteY591" fmla="*/ 267859 h 553758"/>
                <a:gd name="connsiteX592" fmla="*/ 72218 w 394950"/>
                <a:gd name="connsiteY592" fmla="*/ 268258 h 553758"/>
                <a:gd name="connsiteX593" fmla="*/ 71271 w 394950"/>
                <a:gd name="connsiteY593" fmla="*/ 265426 h 553758"/>
                <a:gd name="connsiteX594" fmla="*/ 72015 w 394950"/>
                <a:gd name="connsiteY594" fmla="*/ 264127 h 553758"/>
                <a:gd name="connsiteX595" fmla="*/ 75387 w 394950"/>
                <a:gd name="connsiteY595" fmla="*/ 261843 h 553758"/>
                <a:gd name="connsiteX596" fmla="*/ 79611 w 394950"/>
                <a:gd name="connsiteY596" fmla="*/ 259487 h 553758"/>
                <a:gd name="connsiteX597" fmla="*/ 82819 w 394950"/>
                <a:gd name="connsiteY597" fmla="*/ 258510 h 553758"/>
                <a:gd name="connsiteX598" fmla="*/ 85182 w 394950"/>
                <a:gd name="connsiteY598" fmla="*/ 256914 h 553758"/>
                <a:gd name="connsiteX599" fmla="*/ 86605 w 394950"/>
                <a:gd name="connsiteY599" fmla="*/ 256875 h 553758"/>
                <a:gd name="connsiteX600" fmla="*/ 86394 w 394950"/>
                <a:gd name="connsiteY600" fmla="*/ 255670 h 553758"/>
                <a:gd name="connsiteX601" fmla="*/ 86637 w 394950"/>
                <a:gd name="connsiteY601" fmla="*/ 254520 h 553758"/>
                <a:gd name="connsiteX602" fmla="*/ 87857 w 394950"/>
                <a:gd name="connsiteY602" fmla="*/ 254598 h 553758"/>
                <a:gd name="connsiteX603" fmla="*/ 88233 w 394950"/>
                <a:gd name="connsiteY603" fmla="*/ 254144 h 553758"/>
                <a:gd name="connsiteX604" fmla="*/ 87153 w 394950"/>
                <a:gd name="connsiteY604" fmla="*/ 253518 h 553758"/>
                <a:gd name="connsiteX605" fmla="*/ 90634 w 394950"/>
                <a:gd name="connsiteY605" fmla="*/ 251218 h 553758"/>
                <a:gd name="connsiteX606" fmla="*/ 92527 w 394950"/>
                <a:gd name="connsiteY606" fmla="*/ 248676 h 553758"/>
                <a:gd name="connsiteX607" fmla="*/ 93514 w 394950"/>
                <a:gd name="connsiteY607" fmla="*/ 248152 h 553758"/>
                <a:gd name="connsiteX608" fmla="*/ 94413 w 394950"/>
                <a:gd name="connsiteY608" fmla="*/ 247385 h 553758"/>
                <a:gd name="connsiteX609" fmla="*/ 95524 w 394950"/>
                <a:gd name="connsiteY609" fmla="*/ 245632 h 553758"/>
                <a:gd name="connsiteX610" fmla="*/ 96838 w 394950"/>
                <a:gd name="connsiteY610" fmla="*/ 245053 h 553758"/>
                <a:gd name="connsiteX611" fmla="*/ 98059 w 394950"/>
                <a:gd name="connsiteY611" fmla="*/ 245327 h 553758"/>
                <a:gd name="connsiteX612" fmla="*/ 98943 w 394950"/>
                <a:gd name="connsiteY612" fmla="*/ 246188 h 553758"/>
                <a:gd name="connsiteX613" fmla="*/ 98458 w 394950"/>
                <a:gd name="connsiteY613" fmla="*/ 244756 h 553758"/>
                <a:gd name="connsiteX614" fmla="*/ 96893 w 394950"/>
                <a:gd name="connsiteY614" fmla="*/ 243942 h 553758"/>
                <a:gd name="connsiteX615" fmla="*/ 98575 w 394950"/>
                <a:gd name="connsiteY615" fmla="*/ 242707 h 553758"/>
                <a:gd name="connsiteX616" fmla="*/ 100320 w 394950"/>
                <a:gd name="connsiteY616" fmla="*/ 241846 h 553758"/>
                <a:gd name="connsiteX617" fmla="*/ 102017 w 394950"/>
                <a:gd name="connsiteY617" fmla="*/ 242464 h 553758"/>
                <a:gd name="connsiteX618" fmla="*/ 103684 w 394950"/>
                <a:gd name="connsiteY618" fmla="*/ 243465 h 553758"/>
                <a:gd name="connsiteX619" fmla="*/ 102017 w 394950"/>
                <a:gd name="connsiteY619" fmla="*/ 241932 h 553758"/>
                <a:gd name="connsiteX620" fmla="*/ 101744 w 394950"/>
                <a:gd name="connsiteY620" fmla="*/ 240985 h 553758"/>
                <a:gd name="connsiteX621" fmla="*/ 103770 w 394950"/>
                <a:gd name="connsiteY621" fmla="*/ 239890 h 553758"/>
                <a:gd name="connsiteX622" fmla="*/ 104865 w 394950"/>
                <a:gd name="connsiteY622" fmla="*/ 239554 h 553758"/>
                <a:gd name="connsiteX623" fmla="*/ 106399 w 394950"/>
                <a:gd name="connsiteY623" fmla="*/ 241603 h 553758"/>
                <a:gd name="connsiteX624" fmla="*/ 106179 w 394950"/>
                <a:gd name="connsiteY624" fmla="*/ 239976 h 553758"/>
                <a:gd name="connsiteX625" fmla="*/ 106539 w 394950"/>
                <a:gd name="connsiteY625" fmla="*/ 238536 h 553758"/>
                <a:gd name="connsiteX626" fmla="*/ 108706 w 394950"/>
                <a:gd name="connsiteY626" fmla="*/ 236181 h 553758"/>
                <a:gd name="connsiteX627" fmla="*/ 111546 w 394950"/>
                <a:gd name="connsiteY627" fmla="*/ 232301 h 553758"/>
                <a:gd name="connsiteX628" fmla="*/ 112454 w 394950"/>
                <a:gd name="connsiteY628" fmla="*/ 233654 h 553758"/>
                <a:gd name="connsiteX629" fmla="*/ 112603 w 394950"/>
                <a:gd name="connsiteY629" fmla="*/ 235290 h 553758"/>
                <a:gd name="connsiteX630" fmla="*/ 112462 w 394950"/>
                <a:gd name="connsiteY630" fmla="*/ 237269 h 553758"/>
                <a:gd name="connsiteX631" fmla="*/ 113049 w 394950"/>
                <a:gd name="connsiteY631" fmla="*/ 236588 h 553758"/>
                <a:gd name="connsiteX632" fmla="*/ 113244 w 394950"/>
                <a:gd name="connsiteY632" fmla="*/ 234797 h 553758"/>
                <a:gd name="connsiteX633" fmla="*/ 112806 w 394950"/>
                <a:gd name="connsiteY633" fmla="*/ 231644 h 553758"/>
                <a:gd name="connsiteX634" fmla="*/ 116358 w 394950"/>
                <a:gd name="connsiteY634" fmla="*/ 225831 h 553758"/>
                <a:gd name="connsiteX635" fmla="*/ 117062 w 394950"/>
                <a:gd name="connsiteY635" fmla="*/ 225182 h 553758"/>
                <a:gd name="connsiteX636" fmla="*/ 117844 w 394950"/>
                <a:gd name="connsiteY636" fmla="*/ 224791 h 553758"/>
                <a:gd name="connsiteX637" fmla="*/ 119081 w 394950"/>
                <a:gd name="connsiteY637" fmla="*/ 224634 h 553758"/>
                <a:gd name="connsiteX638" fmla="*/ 118697 w 394950"/>
                <a:gd name="connsiteY638" fmla="*/ 223758 h 553758"/>
                <a:gd name="connsiteX639" fmla="*/ 117735 w 394950"/>
                <a:gd name="connsiteY639" fmla="*/ 222913 h 553758"/>
                <a:gd name="connsiteX640" fmla="*/ 118705 w 394950"/>
                <a:gd name="connsiteY640" fmla="*/ 219972 h 553758"/>
                <a:gd name="connsiteX641" fmla="*/ 119284 w 394950"/>
                <a:gd name="connsiteY641" fmla="*/ 216615 h 553758"/>
                <a:gd name="connsiteX642" fmla="*/ 120105 w 394950"/>
                <a:gd name="connsiteY642" fmla="*/ 213392 h 553758"/>
                <a:gd name="connsiteX643" fmla="*/ 121427 w 394950"/>
                <a:gd name="connsiteY643" fmla="*/ 210247 h 553758"/>
                <a:gd name="connsiteX644" fmla="*/ 122875 w 394950"/>
                <a:gd name="connsiteY644" fmla="*/ 205005 h 553758"/>
                <a:gd name="connsiteX645" fmla="*/ 123978 w 394950"/>
                <a:gd name="connsiteY645" fmla="*/ 203910 h 553758"/>
                <a:gd name="connsiteX646" fmla="*/ 126958 w 394950"/>
                <a:gd name="connsiteY646" fmla="*/ 203534 h 553758"/>
                <a:gd name="connsiteX647" fmla="*/ 128265 w 394950"/>
                <a:gd name="connsiteY647" fmla="*/ 202799 h 553758"/>
                <a:gd name="connsiteX648" fmla="*/ 130440 w 394950"/>
                <a:gd name="connsiteY648" fmla="*/ 200913 h 553758"/>
                <a:gd name="connsiteX649" fmla="*/ 133014 w 394950"/>
                <a:gd name="connsiteY649" fmla="*/ 197503 h 553758"/>
                <a:gd name="connsiteX650" fmla="*/ 134391 w 394950"/>
                <a:gd name="connsiteY650" fmla="*/ 194756 h 553758"/>
                <a:gd name="connsiteX651" fmla="*/ 136198 w 394950"/>
                <a:gd name="connsiteY651" fmla="*/ 187677 h 553758"/>
                <a:gd name="connsiteX652" fmla="*/ 137215 w 394950"/>
                <a:gd name="connsiteY652" fmla="*/ 180299 h 553758"/>
                <a:gd name="connsiteX653" fmla="*/ 140141 w 394950"/>
                <a:gd name="connsiteY653" fmla="*/ 174846 h 553758"/>
                <a:gd name="connsiteX654" fmla="*/ 144436 w 394950"/>
                <a:gd name="connsiteY654" fmla="*/ 170911 h 553758"/>
                <a:gd name="connsiteX655" fmla="*/ 148215 w 394950"/>
                <a:gd name="connsiteY655" fmla="*/ 167922 h 553758"/>
                <a:gd name="connsiteX656" fmla="*/ 149764 w 394950"/>
                <a:gd name="connsiteY656" fmla="*/ 167296 h 553758"/>
                <a:gd name="connsiteX657" fmla="*/ 152377 w 394950"/>
                <a:gd name="connsiteY657" fmla="*/ 167108 h 553758"/>
                <a:gd name="connsiteX658" fmla="*/ 154865 w 394950"/>
                <a:gd name="connsiteY658" fmla="*/ 167930 h 553758"/>
                <a:gd name="connsiteX659" fmla="*/ 150233 w 394950"/>
                <a:gd name="connsiteY659" fmla="*/ 168650 h 553758"/>
                <a:gd name="connsiteX660" fmla="*/ 149756 w 394950"/>
                <a:gd name="connsiteY660" fmla="*/ 170426 h 553758"/>
                <a:gd name="connsiteX661" fmla="*/ 149607 w 394950"/>
                <a:gd name="connsiteY661" fmla="*/ 172225 h 553758"/>
                <a:gd name="connsiteX662" fmla="*/ 150139 w 394950"/>
                <a:gd name="connsiteY662" fmla="*/ 173837 h 553758"/>
                <a:gd name="connsiteX663" fmla="*/ 150969 w 394950"/>
                <a:gd name="connsiteY663" fmla="*/ 175276 h 553758"/>
                <a:gd name="connsiteX664" fmla="*/ 153214 w 394950"/>
                <a:gd name="connsiteY664" fmla="*/ 176629 h 553758"/>
                <a:gd name="connsiteX665" fmla="*/ 155843 w 394950"/>
                <a:gd name="connsiteY665" fmla="*/ 177435 h 553758"/>
                <a:gd name="connsiteX666" fmla="*/ 157016 w 394950"/>
                <a:gd name="connsiteY666" fmla="*/ 180487 h 553758"/>
                <a:gd name="connsiteX667" fmla="*/ 157227 w 394950"/>
                <a:gd name="connsiteY667" fmla="*/ 184109 h 553758"/>
                <a:gd name="connsiteX668" fmla="*/ 157587 w 394950"/>
                <a:gd name="connsiteY668" fmla="*/ 187222 h 553758"/>
                <a:gd name="connsiteX669" fmla="*/ 158651 w 394950"/>
                <a:gd name="connsiteY669" fmla="*/ 189953 h 553758"/>
                <a:gd name="connsiteX670" fmla="*/ 176199 w 394950"/>
                <a:gd name="connsiteY670" fmla="*/ 177897 h 553758"/>
                <a:gd name="connsiteX671" fmla="*/ 173258 w 394950"/>
                <a:gd name="connsiteY671" fmla="*/ 179579 h 553758"/>
                <a:gd name="connsiteX672" fmla="*/ 173383 w 394950"/>
                <a:gd name="connsiteY672" fmla="*/ 178413 h 553758"/>
                <a:gd name="connsiteX673" fmla="*/ 173954 w 394950"/>
                <a:gd name="connsiteY673" fmla="*/ 175871 h 553758"/>
                <a:gd name="connsiteX674" fmla="*/ 175292 w 394950"/>
                <a:gd name="connsiteY674" fmla="*/ 174588 h 553758"/>
                <a:gd name="connsiteX675" fmla="*/ 175949 w 394950"/>
                <a:gd name="connsiteY675" fmla="*/ 174502 h 553758"/>
                <a:gd name="connsiteX676" fmla="*/ 177295 w 394950"/>
                <a:gd name="connsiteY676" fmla="*/ 173540 h 553758"/>
                <a:gd name="connsiteX677" fmla="*/ 177146 w 394950"/>
                <a:gd name="connsiteY677" fmla="*/ 175667 h 553758"/>
                <a:gd name="connsiteX678" fmla="*/ 176199 w 394950"/>
                <a:gd name="connsiteY678" fmla="*/ 177897 h 553758"/>
                <a:gd name="connsiteX679" fmla="*/ 23924 w 394950"/>
                <a:gd name="connsiteY679" fmla="*/ 307132 h 553758"/>
                <a:gd name="connsiteX680" fmla="*/ 24871 w 394950"/>
                <a:gd name="connsiteY680" fmla="*/ 310864 h 553758"/>
                <a:gd name="connsiteX681" fmla="*/ 22860 w 394950"/>
                <a:gd name="connsiteY681" fmla="*/ 310152 h 553758"/>
                <a:gd name="connsiteX682" fmla="*/ 22023 w 394950"/>
                <a:gd name="connsiteY682" fmla="*/ 309018 h 553758"/>
                <a:gd name="connsiteX683" fmla="*/ 23556 w 394950"/>
                <a:gd name="connsiteY683" fmla="*/ 307148 h 553758"/>
                <a:gd name="connsiteX684" fmla="*/ 23924 w 394950"/>
                <a:gd name="connsiteY684" fmla="*/ 307132 h 553758"/>
                <a:gd name="connsiteX685" fmla="*/ 18807 w 394950"/>
                <a:gd name="connsiteY685" fmla="*/ 321981 h 553758"/>
                <a:gd name="connsiteX686" fmla="*/ 18690 w 394950"/>
                <a:gd name="connsiteY686" fmla="*/ 323522 h 553758"/>
                <a:gd name="connsiteX687" fmla="*/ 18432 w 394950"/>
                <a:gd name="connsiteY687" fmla="*/ 324297 h 553758"/>
                <a:gd name="connsiteX688" fmla="*/ 17665 w 394950"/>
                <a:gd name="connsiteY688" fmla="*/ 324305 h 553758"/>
                <a:gd name="connsiteX689" fmla="*/ 16523 w 394950"/>
                <a:gd name="connsiteY689" fmla="*/ 324133 h 553758"/>
                <a:gd name="connsiteX690" fmla="*/ 15404 w 394950"/>
                <a:gd name="connsiteY690" fmla="*/ 323421 h 553758"/>
                <a:gd name="connsiteX691" fmla="*/ 14685 w 394950"/>
                <a:gd name="connsiteY691" fmla="*/ 323624 h 553758"/>
                <a:gd name="connsiteX692" fmla="*/ 14090 w 394950"/>
                <a:gd name="connsiteY692" fmla="*/ 323366 h 553758"/>
                <a:gd name="connsiteX693" fmla="*/ 14864 w 394950"/>
                <a:gd name="connsiteY693" fmla="*/ 321629 h 553758"/>
                <a:gd name="connsiteX694" fmla="*/ 17470 w 394950"/>
                <a:gd name="connsiteY694" fmla="*/ 320706 h 553758"/>
                <a:gd name="connsiteX695" fmla="*/ 18471 w 394950"/>
                <a:gd name="connsiteY695" fmla="*/ 321449 h 553758"/>
                <a:gd name="connsiteX696" fmla="*/ 18807 w 394950"/>
                <a:gd name="connsiteY696" fmla="*/ 321981 h 553758"/>
                <a:gd name="connsiteX697" fmla="*/ 49514 w 394950"/>
                <a:gd name="connsiteY697" fmla="*/ 360167 h 553758"/>
                <a:gd name="connsiteX698" fmla="*/ 49530 w 394950"/>
                <a:gd name="connsiteY698" fmla="*/ 361443 h 553758"/>
                <a:gd name="connsiteX699" fmla="*/ 47238 w 394950"/>
                <a:gd name="connsiteY699" fmla="*/ 360989 h 553758"/>
                <a:gd name="connsiteX700" fmla="*/ 47285 w 394950"/>
                <a:gd name="connsiteY700" fmla="*/ 362421 h 553758"/>
                <a:gd name="connsiteX701" fmla="*/ 49092 w 394950"/>
                <a:gd name="connsiteY701" fmla="*/ 363180 h 553758"/>
                <a:gd name="connsiteX702" fmla="*/ 49757 w 394950"/>
                <a:gd name="connsiteY702" fmla="*/ 364212 h 553758"/>
                <a:gd name="connsiteX703" fmla="*/ 51634 w 394950"/>
                <a:gd name="connsiteY703" fmla="*/ 363915 h 553758"/>
                <a:gd name="connsiteX704" fmla="*/ 52057 w 394950"/>
                <a:gd name="connsiteY704" fmla="*/ 365456 h 553758"/>
                <a:gd name="connsiteX705" fmla="*/ 51619 w 394950"/>
                <a:gd name="connsiteY705" fmla="*/ 366841 h 553758"/>
                <a:gd name="connsiteX706" fmla="*/ 50367 w 394950"/>
                <a:gd name="connsiteY706" fmla="*/ 367850 h 553758"/>
                <a:gd name="connsiteX707" fmla="*/ 46659 w 394950"/>
                <a:gd name="connsiteY707" fmla="*/ 368359 h 553758"/>
                <a:gd name="connsiteX708" fmla="*/ 44249 w 394950"/>
                <a:gd name="connsiteY708" fmla="*/ 370369 h 553758"/>
                <a:gd name="connsiteX709" fmla="*/ 42168 w 394950"/>
                <a:gd name="connsiteY709" fmla="*/ 370064 h 553758"/>
                <a:gd name="connsiteX710" fmla="*/ 41605 w 394950"/>
                <a:gd name="connsiteY710" fmla="*/ 370244 h 553758"/>
                <a:gd name="connsiteX711" fmla="*/ 39219 w 394950"/>
                <a:gd name="connsiteY711" fmla="*/ 372403 h 553758"/>
                <a:gd name="connsiteX712" fmla="*/ 36551 w 394950"/>
                <a:gd name="connsiteY712" fmla="*/ 373068 h 553758"/>
                <a:gd name="connsiteX713" fmla="*/ 35823 w 394950"/>
                <a:gd name="connsiteY713" fmla="*/ 372904 h 553758"/>
                <a:gd name="connsiteX714" fmla="*/ 36191 w 394950"/>
                <a:gd name="connsiteY714" fmla="*/ 370980 h 553758"/>
                <a:gd name="connsiteX715" fmla="*/ 38178 w 394950"/>
                <a:gd name="connsiteY715" fmla="*/ 369156 h 553758"/>
                <a:gd name="connsiteX716" fmla="*/ 38218 w 394950"/>
                <a:gd name="connsiteY716" fmla="*/ 367404 h 553758"/>
                <a:gd name="connsiteX717" fmla="*/ 38726 w 394950"/>
                <a:gd name="connsiteY717" fmla="*/ 366003 h 553758"/>
                <a:gd name="connsiteX718" fmla="*/ 40627 w 394950"/>
                <a:gd name="connsiteY718" fmla="*/ 365018 h 553758"/>
                <a:gd name="connsiteX719" fmla="*/ 40658 w 394950"/>
                <a:gd name="connsiteY719" fmla="*/ 363203 h 553758"/>
                <a:gd name="connsiteX720" fmla="*/ 41941 w 394950"/>
                <a:gd name="connsiteY720" fmla="*/ 361584 h 553758"/>
                <a:gd name="connsiteX721" fmla="*/ 41159 w 394950"/>
                <a:gd name="connsiteY721" fmla="*/ 358102 h 553758"/>
                <a:gd name="connsiteX722" fmla="*/ 41573 w 394950"/>
                <a:gd name="connsiteY722" fmla="*/ 354980 h 553758"/>
                <a:gd name="connsiteX723" fmla="*/ 45344 w 394950"/>
                <a:gd name="connsiteY723" fmla="*/ 354808 h 553758"/>
                <a:gd name="connsiteX724" fmla="*/ 49514 w 394950"/>
                <a:gd name="connsiteY724" fmla="*/ 360167 h 553758"/>
                <a:gd name="connsiteX725" fmla="*/ 7276 w 394950"/>
                <a:gd name="connsiteY725" fmla="*/ 489888 h 553758"/>
                <a:gd name="connsiteX726" fmla="*/ 7753 w 394950"/>
                <a:gd name="connsiteY726" fmla="*/ 492806 h 553758"/>
                <a:gd name="connsiteX727" fmla="*/ 6548 w 394950"/>
                <a:gd name="connsiteY727" fmla="*/ 492814 h 553758"/>
                <a:gd name="connsiteX728" fmla="*/ 4037 w 394950"/>
                <a:gd name="connsiteY728" fmla="*/ 492000 h 553758"/>
                <a:gd name="connsiteX729" fmla="*/ 3247 w 394950"/>
                <a:gd name="connsiteY729" fmla="*/ 490756 h 553758"/>
                <a:gd name="connsiteX730" fmla="*/ 2715 w 394950"/>
                <a:gd name="connsiteY730" fmla="*/ 490451 h 553758"/>
                <a:gd name="connsiteX731" fmla="*/ 1799 w 394950"/>
                <a:gd name="connsiteY731" fmla="*/ 491899 h 553758"/>
                <a:gd name="connsiteX732" fmla="*/ 329 w 394950"/>
                <a:gd name="connsiteY732" fmla="*/ 491969 h 553758"/>
                <a:gd name="connsiteX733" fmla="*/ 0 w 394950"/>
                <a:gd name="connsiteY733" fmla="*/ 491484 h 553758"/>
                <a:gd name="connsiteX734" fmla="*/ 579 w 394950"/>
                <a:gd name="connsiteY734" fmla="*/ 489943 h 553758"/>
                <a:gd name="connsiteX735" fmla="*/ 4044 w 394950"/>
                <a:gd name="connsiteY735" fmla="*/ 487032 h 553758"/>
                <a:gd name="connsiteX736" fmla="*/ 4694 w 394950"/>
                <a:gd name="connsiteY736" fmla="*/ 483379 h 553758"/>
                <a:gd name="connsiteX737" fmla="*/ 4647 w 394950"/>
                <a:gd name="connsiteY737" fmla="*/ 482205 h 553758"/>
                <a:gd name="connsiteX738" fmla="*/ 7370 w 394950"/>
                <a:gd name="connsiteY738" fmla="*/ 481932 h 553758"/>
                <a:gd name="connsiteX739" fmla="*/ 8011 w 394950"/>
                <a:gd name="connsiteY739" fmla="*/ 482377 h 553758"/>
                <a:gd name="connsiteX740" fmla="*/ 8300 w 394950"/>
                <a:gd name="connsiteY740" fmla="*/ 482878 h 553758"/>
                <a:gd name="connsiteX741" fmla="*/ 8129 w 394950"/>
                <a:gd name="connsiteY741" fmla="*/ 483520 h 553758"/>
                <a:gd name="connsiteX742" fmla="*/ 7026 w 394950"/>
                <a:gd name="connsiteY742" fmla="*/ 484724 h 553758"/>
                <a:gd name="connsiteX743" fmla="*/ 6986 w 394950"/>
                <a:gd name="connsiteY743" fmla="*/ 486117 h 553758"/>
                <a:gd name="connsiteX744" fmla="*/ 7268 w 394950"/>
                <a:gd name="connsiteY744" fmla="*/ 487572 h 553758"/>
                <a:gd name="connsiteX745" fmla="*/ 6368 w 394950"/>
                <a:gd name="connsiteY745" fmla="*/ 488276 h 553758"/>
                <a:gd name="connsiteX746" fmla="*/ 6837 w 394950"/>
                <a:gd name="connsiteY746" fmla="*/ 489528 h 553758"/>
                <a:gd name="connsiteX747" fmla="*/ 7276 w 394950"/>
                <a:gd name="connsiteY747" fmla="*/ 489888 h 553758"/>
                <a:gd name="connsiteX748" fmla="*/ 72203 w 394950"/>
                <a:gd name="connsiteY748" fmla="*/ 551130 h 553758"/>
                <a:gd name="connsiteX749" fmla="*/ 73415 w 394950"/>
                <a:gd name="connsiteY749" fmla="*/ 552960 h 553758"/>
                <a:gd name="connsiteX750" fmla="*/ 71084 w 394950"/>
                <a:gd name="connsiteY750" fmla="*/ 553758 h 553758"/>
                <a:gd name="connsiteX751" fmla="*/ 69949 w 394950"/>
                <a:gd name="connsiteY751" fmla="*/ 553093 h 553758"/>
                <a:gd name="connsiteX752" fmla="*/ 69151 w 394950"/>
                <a:gd name="connsiteY752" fmla="*/ 552256 h 553758"/>
                <a:gd name="connsiteX753" fmla="*/ 68752 w 394950"/>
                <a:gd name="connsiteY753" fmla="*/ 551075 h 553758"/>
                <a:gd name="connsiteX754" fmla="*/ 70012 w 394950"/>
                <a:gd name="connsiteY754" fmla="*/ 551200 h 553758"/>
                <a:gd name="connsiteX755" fmla="*/ 71099 w 394950"/>
                <a:gd name="connsiteY755" fmla="*/ 550707 h 553758"/>
                <a:gd name="connsiteX756" fmla="*/ 72203 w 394950"/>
                <a:gd name="connsiteY756" fmla="*/ 551130 h 55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Lst>
              <a:rect l="l" t="t" r="r" b="b"/>
              <a:pathLst>
                <a:path w="394950" h="553758">
                  <a:moveTo>
                    <a:pt x="393738" y="263000"/>
                  </a:moveTo>
                  <a:lnTo>
                    <a:pt x="392948" y="263791"/>
                  </a:lnTo>
                  <a:lnTo>
                    <a:pt x="391602" y="263752"/>
                  </a:lnTo>
                  <a:lnTo>
                    <a:pt x="389247" y="266842"/>
                  </a:lnTo>
                  <a:lnTo>
                    <a:pt x="389396" y="264534"/>
                  </a:lnTo>
                  <a:lnTo>
                    <a:pt x="388692" y="263634"/>
                  </a:lnTo>
                  <a:lnTo>
                    <a:pt x="386673" y="263845"/>
                  </a:lnTo>
                  <a:lnTo>
                    <a:pt x="386290" y="264354"/>
                  </a:lnTo>
                  <a:lnTo>
                    <a:pt x="387643" y="264964"/>
                  </a:lnTo>
                  <a:lnTo>
                    <a:pt x="387940" y="265301"/>
                  </a:lnTo>
                  <a:lnTo>
                    <a:pt x="386650" y="266638"/>
                  </a:lnTo>
                  <a:lnTo>
                    <a:pt x="387995" y="269509"/>
                  </a:lnTo>
                  <a:lnTo>
                    <a:pt x="389169" y="269408"/>
                  </a:lnTo>
                  <a:lnTo>
                    <a:pt x="390311" y="271653"/>
                  </a:lnTo>
                  <a:lnTo>
                    <a:pt x="390303" y="272357"/>
                  </a:lnTo>
                  <a:lnTo>
                    <a:pt x="387690" y="273226"/>
                  </a:lnTo>
                  <a:lnTo>
                    <a:pt x="386313" y="274438"/>
                  </a:lnTo>
                  <a:lnTo>
                    <a:pt x="385085" y="274391"/>
                  </a:lnTo>
                  <a:lnTo>
                    <a:pt x="384506" y="274156"/>
                  </a:lnTo>
                  <a:lnTo>
                    <a:pt x="383818" y="271990"/>
                  </a:lnTo>
                  <a:lnTo>
                    <a:pt x="383763" y="271082"/>
                  </a:lnTo>
                  <a:lnTo>
                    <a:pt x="385273" y="269494"/>
                  </a:lnTo>
                  <a:lnTo>
                    <a:pt x="386125" y="267874"/>
                  </a:lnTo>
                  <a:lnTo>
                    <a:pt x="385437" y="266388"/>
                  </a:lnTo>
                  <a:lnTo>
                    <a:pt x="383693" y="265426"/>
                  </a:lnTo>
                  <a:lnTo>
                    <a:pt x="379890" y="265864"/>
                  </a:lnTo>
                  <a:lnTo>
                    <a:pt x="379014" y="265543"/>
                  </a:lnTo>
                  <a:lnTo>
                    <a:pt x="380915" y="263540"/>
                  </a:lnTo>
                  <a:lnTo>
                    <a:pt x="382981" y="263759"/>
                  </a:lnTo>
                  <a:lnTo>
                    <a:pt x="385202" y="262320"/>
                  </a:lnTo>
                  <a:lnTo>
                    <a:pt x="393738" y="263000"/>
                  </a:lnTo>
                  <a:close/>
                  <a:moveTo>
                    <a:pt x="393761" y="280697"/>
                  </a:moveTo>
                  <a:lnTo>
                    <a:pt x="392791" y="280963"/>
                  </a:lnTo>
                  <a:lnTo>
                    <a:pt x="392932" y="279218"/>
                  </a:lnTo>
                  <a:lnTo>
                    <a:pt x="392603" y="278092"/>
                  </a:lnTo>
                  <a:lnTo>
                    <a:pt x="394246" y="277724"/>
                  </a:lnTo>
                  <a:lnTo>
                    <a:pt x="394950" y="279062"/>
                  </a:lnTo>
                  <a:lnTo>
                    <a:pt x="393761" y="280697"/>
                  </a:lnTo>
                  <a:close/>
                  <a:moveTo>
                    <a:pt x="162039" y="13448"/>
                  </a:moveTo>
                  <a:lnTo>
                    <a:pt x="162367" y="14669"/>
                  </a:lnTo>
                  <a:lnTo>
                    <a:pt x="163580" y="13800"/>
                  </a:lnTo>
                  <a:lnTo>
                    <a:pt x="164487" y="12431"/>
                  </a:lnTo>
                  <a:lnTo>
                    <a:pt x="165950" y="11039"/>
                  </a:lnTo>
                  <a:lnTo>
                    <a:pt x="165755" y="13284"/>
                  </a:lnTo>
                  <a:lnTo>
                    <a:pt x="166506" y="13777"/>
                  </a:lnTo>
                  <a:lnTo>
                    <a:pt x="171357" y="15342"/>
                  </a:lnTo>
                  <a:lnTo>
                    <a:pt x="172358" y="16648"/>
                  </a:lnTo>
                  <a:lnTo>
                    <a:pt x="173390" y="17024"/>
                  </a:lnTo>
                  <a:lnTo>
                    <a:pt x="173970" y="16288"/>
                  </a:lnTo>
                  <a:lnTo>
                    <a:pt x="174658" y="15889"/>
                  </a:lnTo>
                  <a:lnTo>
                    <a:pt x="176411" y="16711"/>
                  </a:lnTo>
                  <a:lnTo>
                    <a:pt x="180369" y="18995"/>
                  </a:lnTo>
                  <a:lnTo>
                    <a:pt x="180698" y="19785"/>
                  </a:lnTo>
                  <a:lnTo>
                    <a:pt x="180494" y="20959"/>
                  </a:lnTo>
                  <a:lnTo>
                    <a:pt x="180690" y="22203"/>
                  </a:lnTo>
                  <a:lnTo>
                    <a:pt x="181230" y="23196"/>
                  </a:lnTo>
                  <a:lnTo>
                    <a:pt x="182544" y="23423"/>
                  </a:lnTo>
                  <a:lnTo>
                    <a:pt x="184297" y="21952"/>
                  </a:lnTo>
                  <a:lnTo>
                    <a:pt x="185118" y="21772"/>
                  </a:lnTo>
                  <a:lnTo>
                    <a:pt x="186276" y="23861"/>
                  </a:lnTo>
                  <a:lnTo>
                    <a:pt x="186714" y="25043"/>
                  </a:lnTo>
                  <a:lnTo>
                    <a:pt x="186534" y="25004"/>
                  </a:lnTo>
                  <a:lnTo>
                    <a:pt x="187293" y="26177"/>
                  </a:lnTo>
                  <a:lnTo>
                    <a:pt x="188294" y="27335"/>
                  </a:lnTo>
                  <a:lnTo>
                    <a:pt x="190023" y="30769"/>
                  </a:lnTo>
                  <a:lnTo>
                    <a:pt x="189765" y="31974"/>
                  </a:lnTo>
                  <a:lnTo>
                    <a:pt x="189257" y="33062"/>
                  </a:lnTo>
                  <a:lnTo>
                    <a:pt x="190845" y="36246"/>
                  </a:lnTo>
                  <a:lnTo>
                    <a:pt x="189804" y="36465"/>
                  </a:lnTo>
                  <a:lnTo>
                    <a:pt x="186683" y="35925"/>
                  </a:lnTo>
                  <a:lnTo>
                    <a:pt x="186784" y="36567"/>
                  </a:lnTo>
                  <a:lnTo>
                    <a:pt x="188607" y="38906"/>
                  </a:lnTo>
                  <a:lnTo>
                    <a:pt x="190141" y="42215"/>
                  </a:lnTo>
                  <a:lnTo>
                    <a:pt x="191369" y="44210"/>
                  </a:lnTo>
                  <a:lnTo>
                    <a:pt x="195703" y="50414"/>
                  </a:lnTo>
                  <a:lnTo>
                    <a:pt x="195054" y="52621"/>
                  </a:lnTo>
                  <a:lnTo>
                    <a:pt x="195156" y="54083"/>
                  </a:lnTo>
                  <a:lnTo>
                    <a:pt x="194600" y="55343"/>
                  </a:lnTo>
                  <a:lnTo>
                    <a:pt x="196079" y="58644"/>
                  </a:lnTo>
                  <a:lnTo>
                    <a:pt x="195156" y="59669"/>
                  </a:lnTo>
                  <a:lnTo>
                    <a:pt x="194545" y="63057"/>
                  </a:lnTo>
                  <a:lnTo>
                    <a:pt x="193873" y="63651"/>
                  </a:lnTo>
                  <a:lnTo>
                    <a:pt x="193959" y="64888"/>
                  </a:lnTo>
                  <a:lnTo>
                    <a:pt x="195711" y="65216"/>
                  </a:lnTo>
                  <a:lnTo>
                    <a:pt x="196767" y="65740"/>
                  </a:lnTo>
                  <a:lnTo>
                    <a:pt x="197674" y="66749"/>
                  </a:lnTo>
                  <a:lnTo>
                    <a:pt x="198238" y="65537"/>
                  </a:lnTo>
                  <a:lnTo>
                    <a:pt x="199005" y="65208"/>
                  </a:lnTo>
                  <a:lnTo>
                    <a:pt x="201093" y="66828"/>
                  </a:lnTo>
                  <a:lnTo>
                    <a:pt x="205443" y="68447"/>
                  </a:lnTo>
                  <a:lnTo>
                    <a:pt x="206640" y="69050"/>
                  </a:lnTo>
                  <a:lnTo>
                    <a:pt x="207227" y="70356"/>
                  </a:lnTo>
                  <a:lnTo>
                    <a:pt x="207673" y="73517"/>
                  </a:lnTo>
                  <a:lnTo>
                    <a:pt x="208518" y="74909"/>
                  </a:lnTo>
                  <a:lnTo>
                    <a:pt x="210184" y="75175"/>
                  </a:lnTo>
                  <a:lnTo>
                    <a:pt x="211976" y="74753"/>
                  </a:lnTo>
                  <a:lnTo>
                    <a:pt x="212539" y="73603"/>
                  </a:lnTo>
                  <a:lnTo>
                    <a:pt x="212179" y="70505"/>
                  </a:lnTo>
                  <a:lnTo>
                    <a:pt x="210888" y="65560"/>
                  </a:lnTo>
                  <a:lnTo>
                    <a:pt x="210881" y="63956"/>
                  </a:lnTo>
                  <a:lnTo>
                    <a:pt x="211060" y="62345"/>
                  </a:lnTo>
                  <a:lnTo>
                    <a:pt x="210763" y="60749"/>
                  </a:lnTo>
                  <a:lnTo>
                    <a:pt x="210114" y="59247"/>
                  </a:lnTo>
                  <a:lnTo>
                    <a:pt x="209418" y="58097"/>
                  </a:lnTo>
                  <a:lnTo>
                    <a:pt x="208526" y="57127"/>
                  </a:lnTo>
                  <a:lnTo>
                    <a:pt x="208839" y="55617"/>
                  </a:lnTo>
                  <a:lnTo>
                    <a:pt x="210176" y="54936"/>
                  </a:lnTo>
                  <a:lnTo>
                    <a:pt x="210990" y="56211"/>
                  </a:lnTo>
                  <a:lnTo>
                    <a:pt x="211655" y="57752"/>
                  </a:lnTo>
                  <a:lnTo>
                    <a:pt x="215027" y="62322"/>
                  </a:lnTo>
                  <a:lnTo>
                    <a:pt x="217022" y="62001"/>
                  </a:lnTo>
                  <a:lnTo>
                    <a:pt x="217202" y="63894"/>
                  </a:lnTo>
                  <a:lnTo>
                    <a:pt x="218555" y="65818"/>
                  </a:lnTo>
                  <a:lnTo>
                    <a:pt x="219306" y="68079"/>
                  </a:lnTo>
                  <a:lnTo>
                    <a:pt x="220292" y="74847"/>
                  </a:lnTo>
                  <a:lnTo>
                    <a:pt x="221802" y="81238"/>
                  </a:lnTo>
                  <a:lnTo>
                    <a:pt x="224540" y="84024"/>
                  </a:lnTo>
                  <a:lnTo>
                    <a:pt x="224861" y="85362"/>
                  </a:lnTo>
                  <a:lnTo>
                    <a:pt x="223195" y="84673"/>
                  </a:lnTo>
                  <a:lnTo>
                    <a:pt x="222686" y="85072"/>
                  </a:lnTo>
                  <a:lnTo>
                    <a:pt x="222858" y="85745"/>
                  </a:lnTo>
                  <a:lnTo>
                    <a:pt x="224399" y="86973"/>
                  </a:lnTo>
                  <a:lnTo>
                    <a:pt x="226214" y="87575"/>
                  </a:lnTo>
                  <a:lnTo>
                    <a:pt x="227357" y="87489"/>
                  </a:lnTo>
                  <a:lnTo>
                    <a:pt x="228429" y="87935"/>
                  </a:lnTo>
                  <a:lnTo>
                    <a:pt x="235524" y="92113"/>
                  </a:lnTo>
                  <a:lnTo>
                    <a:pt x="238936" y="93740"/>
                  </a:lnTo>
                  <a:lnTo>
                    <a:pt x="247541" y="96408"/>
                  </a:lnTo>
                  <a:lnTo>
                    <a:pt x="249998" y="96619"/>
                  </a:lnTo>
                  <a:lnTo>
                    <a:pt x="251359" y="96549"/>
                  </a:lnTo>
                  <a:lnTo>
                    <a:pt x="253933" y="95626"/>
                  </a:lnTo>
                  <a:lnTo>
                    <a:pt x="256241" y="93967"/>
                  </a:lnTo>
                  <a:lnTo>
                    <a:pt x="258236" y="91487"/>
                  </a:lnTo>
                  <a:lnTo>
                    <a:pt x="259957" y="88663"/>
                  </a:lnTo>
                  <a:lnTo>
                    <a:pt x="261827" y="87294"/>
                  </a:lnTo>
                  <a:lnTo>
                    <a:pt x="263947" y="86214"/>
                  </a:lnTo>
                  <a:lnTo>
                    <a:pt x="265019" y="85213"/>
                  </a:lnTo>
                  <a:lnTo>
                    <a:pt x="266145" y="84501"/>
                  </a:lnTo>
                  <a:lnTo>
                    <a:pt x="271911" y="84830"/>
                  </a:lnTo>
                  <a:lnTo>
                    <a:pt x="273859" y="86253"/>
                  </a:lnTo>
                  <a:lnTo>
                    <a:pt x="276386" y="87395"/>
                  </a:lnTo>
                  <a:lnTo>
                    <a:pt x="277709" y="88287"/>
                  </a:lnTo>
                  <a:lnTo>
                    <a:pt x="277263" y="90102"/>
                  </a:lnTo>
                  <a:lnTo>
                    <a:pt x="275753" y="92778"/>
                  </a:lnTo>
                  <a:lnTo>
                    <a:pt x="274595" y="95712"/>
                  </a:lnTo>
                  <a:lnTo>
                    <a:pt x="273562" y="102393"/>
                  </a:lnTo>
                  <a:lnTo>
                    <a:pt x="272866" y="109168"/>
                  </a:lnTo>
                  <a:lnTo>
                    <a:pt x="271817" y="112164"/>
                  </a:lnTo>
                  <a:lnTo>
                    <a:pt x="269908" y="114472"/>
                  </a:lnTo>
                  <a:lnTo>
                    <a:pt x="267796" y="116162"/>
                  </a:lnTo>
                  <a:lnTo>
                    <a:pt x="265410" y="116960"/>
                  </a:lnTo>
                  <a:lnTo>
                    <a:pt x="264440" y="120833"/>
                  </a:lnTo>
                  <a:lnTo>
                    <a:pt x="263963" y="125378"/>
                  </a:lnTo>
                  <a:lnTo>
                    <a:pt x="264103" y="126521"/>
                  </a:lnTo>
                  <a:lnTo>
                    <a:pt x="264870" y="127428"/>
                  </a:lnTo>
                  <a:lnTo>
                    <a:pt x="265183" y="128782"/>
                  </a:lnTo>
                  <a:lnTo>
                    <a:pt x="263931" y="131520"/>
                  </a:lnTo>
                  <a:lnTo>
                    <a:pt x="263204" y="131121"/>
                  </a:lnTo>
                  <a:lnTo>
                    <a:pt x="262171" y="128836"/>
                  </a:lnTo>
                  <a:lnTo>
                    <a:pt x="261240" y="127882"/>
                  </a:lnTo>
                  <a:lnTo>
                    <a:pt x="258377" y="127170"/>
                  </a:lnTo>
                  <a:lnTo>
                    <a:pt x="255459" y="126841"/>
                  </a:lnTo>
                  <a:lnTo>
                    <a:pt x="252932" y="127045"/>
                  </a:lnTo>
                  <a:lnTo>
                    <a:pt x="250491" y="128023"/>
                  </a:lnTo>
                  <a:lnTo>
                    <a:pt x="246806" y="130002"/>
                  </a:lnTo>
                  <a:lnTo>
                    <a:pt x="245664" y="131003"/>
                  </a:lnTo>
                  <a:lnTo>
                    <a:pt x="244662" y="132278"/>
                  </a:lnTo>
                  <a:lnTo>
                    <a:pt x="242972" y="135126"/>
                  </a:lnTo>
                  <a:lnTo>
                    <a:pt x="242566" y="138616"/>
                  </a:lnTo>
                  <a:lnTo>
                    <a:pt x="242644" y="140446"/>
                  </a:lnTo>
                  <a:lnTo>
                    <a:pt x="243246" y="141862"/>
                  </a:lnTo>
                  <a:lnTo>
                    <a:pt x="246383" y="143795"/>
                  </a:lnTo>
                  <a:lnTo>
                    <a:pt x="243269" y="150554"/>
                  </a:lnTo>
                  <a:lnTo>
                    <a:pt x="240508" y="157611"/>
                  </a:lnTo>
                  <a:lnTo>
                    <a:pt x="238943" y="159629"/>
                  </a:lnTo>
                  <a:lnTo>
                    <a:pt x="237144" y="161499"/>
                  </a:lnTo>
                  <a:lnTo>
                    <a:pt x="235446" y="165763"/>
                  </a:lnTo>
                  <a:lnTo>
                    <a:pt x="232481" y="169440"/>
                  </a:lnTo>
                  <a:lnTo>
                    <a:pt x="230478" y="172256"/>
                  </a:lnTo>
                  <a:lnTo>
                    <a:pt x="228914" y="175182"/>
                  </a:lnTo>
                  <a:lnTo>
                    <a:pt x="227544" y="178296"/>
                  </a:lnTo>
                  <a:lnTo>
                    <a:pt x="224626" y="182700"/>
                  </a:lnTo>
                  <a:lnTo>
                    <a:pt x="223336" y="185619"/>
                  </a:lnTo>
                  <a:lnTo>
                    <a:pt x="221646" y="188052"/>
                  </a:lnTo>
                  <a:lnTo>
                    <a:pt x="218501" y="191158"/>
                  </a:lnTo>
                  <a:lnTo>
                    <a:pt x="215152" y="193825"/>
                  </a:lnTo>
                  <a:lnTo>
                    <a:pt x="209879" y="197518"/>
                  </a:lnTo>
                  <a:lnTo>
                    <a:pt x="208408" y="198739"/>
                  </a:lnTo>
                  <a:lnTo>
                    <a:pt x="206859" y="199638"/>
                  </a:lnTo>
                  <a:lnTo>
                    <a:pt x="204935" y="198582"/>
                  </a:lnTo>
                  <a:lnTo>
                    <a:pt x="204551" y="197432"/>
                  </a:lnTo>
                  <a:lnTo>
                    <a:pt x="204090" y="194905"/>
                  </a:lnTo>
                  <a:lnTo>
                    <a:pt x="203667" y="193982"/>
                  </a:lnTo>
                  <a:lnTo>
                    <a:pt x="201218" y="193215"/>
                  </a:lnTo>
                  <a:lnTo>
                    <a:pt x="197972" y="194436"/>
                  </a:lnTo>
                  <a:lnTo>
                    <a:pt x="197432" y="194178"/>
                  </a:lnTo>
                  <a:lnTo>
                    <a:pt x="197291" y="193599"/>
                  </a:lnTo>
                  <a:lnTo>
                    <a:pt x="197291" y="189929"/>
                  </a:lnTo>
                  <a:lnTo>
                    <a:pt x="197839" y="188897"/>
                  </a:lnTo>
                  <a:lnTo>
                    <a:pt x="197080" y="188325"/>
                  </a:lnTo>
                  <a:lnTo>
                    <a:pt x="196329" y="188553"/>
                  </a:lnTo>
                  <a:lnTo>
                    <a:pt x="196071" y="189492"/>
                  </a:lnTo>
                  <a:lnTo>
                    <a:pt x="196548" y="190305"/>
                  </a:lnTo>
                  <a:lnTo>
                    <a:pt x="194702" y="191314"/>
                  </a:lnTo>
                  <a:lnTo>
                    <a:pt x="192777" y="191338"/>
                  </a:lnTo>
                  <a:lnTo>
                    <a:pt x="192198" y="190939"/>
                  </a:lnTo>
                  <a:lnTo>
                    <a:pt x="192034" y="190266"/>
                  </a:lnTo>
                  <a:lnTo>
                    <a:pt x="192503" y="189155"/>
                  </a:lnTo>
                  <a:lnTo>
                    <a:pt x="193121" y="188177"/>
                  </a:lnTo>
                  <a:lnTo>
                    <a:pt x="196697" y="183561"/>
                  </a:lnTo>
                  <a:lnTo>
                    <a:pt x="200413" y="177451"/>
                  </a:lnTo>
                  <a:lnTo>
                    <a:pt x="203613" y="170926"/>
                  </a:lnTo>
                  <a:lnTo>
                    <a:pt x="204442" y="167578"/>
                  </a:lnTo>
                  <a:lnTo>
                    <a:pt x="205615" y="161382"/>
                  </a:lnTo>
                  <a:lnTo>
                    <a:pt x="204653" y="158800"/>
                  </a:lnTo>
                  <a:lnTo>
                    <a:pt x="203464" y="156383"/>
                  </a:lnTo>
                  <a:lnTo>
                    <a:pt x="200249" y="151735"/>
                  </a:lnTo>
                  <a:lnTo>
                    <a:pt x="195954" y="149115"/>
                  </a:lnTo>
                  <a:lnTo>
                    <a:pt x="193176" y="148747"/>
                  </a:lnTo>
                  <a:lnTo>
                    <a:pt x="190547" y="147769"/>
                  </a:lnTo>
                  <a:lnTo>
                    <a:pt x="188075" y="145555"/>
                  </a:lnTo>
                  <a:lnTo>
                    <a:pt x="185822" y="142950"/>
                  </a:lnTo>
                  <a:lnTo>
                    <a:pt x="181355" y="140814"/>
                  </a:lnTo>
                  <a:lnTo>
                    <a:pt x="176645" y="139140"/>
                  </a:lnTo>
                  <a:lnTo>
                    <a:pt x="173962" y="136777"/>
                  </a:lnTo>
                  <a:lnTo>
                    <a:pt x="173320" y="135377"/>
                  </a:lnTo>
                  <a:lnTo>
                    <a:pt x="172898" y="133750"/>
                  </a:lnTo>
                  <a:lnTo>
                    <a:pt x="172960" y="132240"/>
                  </a:lnTo>
                  <a:lnTo>
                    <a:pt x="173297" y="130706"/>
                  </a:lnTo>
                  <a:lnTo>
                    <a:pt x="173829" y="129533"/>
                  </a:lnTo>
                  <a:lnTo>
                    <a:pt x="174666" y="128680"/>
                  </a:lnTo>
                  <a:lnTo>
                    <a:pt x="179650" y="125636"/>
                  </a:lnTo>
                  <a:lnTo>
                    <a:pt x="184930" y="123947"/>
                  </a:lnTo>
                  <a:lnTo>
                    <a:pt x="185900" y="123978"/>
                  </a:lnTo>
                  <a:lnTo>
                    <a:pt x="186831" y="123704"/>
                  </a:lnTo>
                  <a:lnTo>
                    <a:pt x="188153" y="122671"/>
                  </a:lnTo>
                  <a:lnTo>
                    <a:pt x="190516" y="120309"/>
                  </a:lnTo>
                  <a:lnTo>
                    <a:pt x="191205" y="118721"/>
                  </a:lnTo>
                  <a:lnTo>
                    <a:pt x="191674" y="113682"/>
                  </a:lnTo>
                  <a:lnTo>
                    <a:pt x="192433" y="108738"/>
                  </a:lnTo>
                  <a:lnTo>
                    <a:pt x="193802" y="103081"/>
                  </a:lnTo>
                  <a:lnTo>
                    <a:pt x="195868" y="99585"/>
                  </a:lnTo>
                  <a:lnTo>
                    <a:pt x="196540" y="97441"/>
                  </a:lnTo>
                  <a:lnTo>
                    <a:pt x="195703" y="93912"/>
                  </a:lnTo>
                  <a:lnTo>
                    <a:pt x="196478" y="92622"/>
                  </a:lnTo>
                  <a:lnTo>
                    <a:pt x="197417" y="91839"/>
                  </a:lnTo>
                  <a:lnTo>
                    <a:pt x="198480" y="91385"/>
                  </a:lnTo>
                  <a:lnTo>
                    <a:pt x="196681" y="88084"/>
                  </a:lnTo>
                  <a:lnTo>
                    <a:pt x="194561" y="83101"/>
                  </a:lnTo>
                  <a:lnTo>
                    <a:pt x="194115" y="81559"/>
                  </a:lnTo>
                  <a:lnTo>
                    <a:pt x="194436" y="80034"/>
                  </a:lnTo>
                  <a:lnTo>
                    <a:pt x="194952" y="78539"/>
                  </a:lnTo>
                  <a:lnTo>
                    <a:pt x="193630" y="78164"/>
                  </a:lnTo>
                  <a:lnTo>
                    <a:pt x="192863" y="76732"/>
                  </a:lnTo>
                  <a:lnTo>
                    <a:pt x="190962" y="71921"/>
                  </a:lnTo>
                  <a:lnTo>
                    <a:pt x="191478" y="71154"/>
                  </a:lnTo>
                  <a:lnTo>
                    <a:pt x="192581" y="71671"/>
                  </a:lnTo>
                  <a:lnTo>
                    <a:pt x="194217" y="75136"/>
                  </a:lnTo>
                  <a:lnTo>
                    <a:pt x="194483" y="73352"/>
                  </a:lnTo>
                  <a:lnTo>
                    <a:pt x="195734" y="72249"/>
                  </a:lnTo>
                  <a:lnTo>
                    <a:pt x="197064" y="71678"/>
                  </a:lnTo>
                  <a:lnTo>
                    <a:pt x="198488" y="71553"/>
                  </a:lnTo>
                  <a:lnTo>
                    <a:pt x="195265" y="67688"/>
                  </a:lnTo>
                  <a:lnTo>
                    <a:pt x="194185" y="67845"/>
                  </a:lnTo>
                  <a:lnTo>
                    <a:pt x="192761" y="68463"/>
                  </a:lnTo>
                  <a:lnTo>
                    <a:pt x="191298" y="68839"/>
                  </a:lnTo>
                  <a:lnTo>
                    <a:pt x="189867" y="68502"/>
                  </a:lnTo>
                  <a:lnTo>
                    <a:pt x="188529" y="67649"/>
                  </a:lnTo>
                  <a:lnTo>
                    <a:pt x="187841" y="66022"/>
                  </a:lnTo>
                  <a:lnTo>
                    <a:pt x="187004" y="62900"/>
                  </a:lnTo>
                  <a:lnTo>
                    <a:pt x="186479" y="61750"/>
                  </a:lnTo>
                  <a:lnTo>
                    <a:pt x="182239" y="55390"/>
                  </a:lnTo>
                  <a:lnTo>
                    <a:pt x="183483" y="55187"/>
                  </a:lnTo>
                  <a:lnTo>
                    <a:pt x="186910" y="58371"/>
                  </a:lnTo>
                  <a:lnTo>
                    <a:pt x="187575" y="57354"/>
                  </a:lnTo>
                  <a:lnTo>
                    <a:pt x="188068" y="55890"/>
                  </a:lnTo>
                  <a:lnTo>
                    <a:pt x="187903" y="54263"/>
                  </a:lnTo>
                  <a:lnTo>
                    <a:pt x="187090" y="53027"/>
                  </a:lnTo>
                  <a:lnTo>
                    <a:pt x="185877" y="52229"/>
                  </a:lnTo>
                  <a:lnTo>
                    <a:pt x="185853" y="50782"/>
                  </a:lnTo>
                  <a:lnTo>
                    <a:pt x="186776" y="49459"/>
                  </a:lnTo>
                  <a:lnTo>
                    <a:pt x="186722" y="48536"/>
                  </a:lnTo>
                  <a:lnTo>
                    <a:pt x="184758" y="46651"/>
                  </a:lnTo>
                  <a:lnTo>
                    <a:pt x="183976" y="46448"/>
                  </a:lnTo>
                  <a:lnTo>
                    <a:pt x="183624" y="47324"/>
                  </a:lnTo>
                  <a:lnTo>
                    <a:pt x="184187" y="48631"/>
                  </a:lnTo>
                  <a:lnTo>
                    <a:pt x="183663" y="48779"/>
                  </a:lnTo>
                  <a:lnTo>
                    <a:pt x="178898" y="45352"/>
                  </a:lnTo>
                  <a:lnTo>
                    <a:pt x="177428" y="42599"/>
                  </a:lnTo>
                  <a:lnTo>
                    <a:pt x="176223" y="39578"/>
                  </a:lnTo>
                  <a:lnTo>
                    <a:pt x="176097" y="40807"/>
                  </a:lnTo>
                  <a:lnTo>
                    <a:pt x="176277" y="42536"/>
                  </a:lnTo>
                  <a:lnTo>
                    <a:pt x="178163" y="46002"/>
                  </a:lnTo>
                  <a:lnTo>
                    <a:pt x="181222" y="49882"/>
                  </a:lnTo>
                  <a:lnTo>
                    <a:pt x="181746" y="50915"/>
                  </a:lnTo>
                  <a:lnTo>
                    <a:pt x="181292" y="52253"/>
                  </a:lnTo>
                  <a:lnTo>
                    <a:pt x="180228" y="52636"/>
                  </a:lnTo>
                  <a:lnTo>
                    <a:pt x="179290" y="51791"/>
                  </a:lnTo>
                  <a:lnTo>
                    <a:pt x="177889" y="48466"/>
                  </a:lnTo>
                  <a:lnTo>
                    <a:pt x="176880" y="46807"/>
                  </a:lnTo>
                  <a:lnTo>
                    <a:pt x="165184" y="29721"/>
                  </a:lnTo>
                  <a:lnTo>
                    <a:pt x="166678" y="27476"/>
                  </a:lnTo>
                  <a:lnTo>
                    <a:pt x="168994" y="25582"/>
                  </a:lnTo>
                  <a:lnTo>
                    <a:pt x="169526" y="24745"/>
                  </a:lnTo>
                  <a:lnTo>
                    <a:pt x="169878" y="23721"/>
                  </a:lnTo>
                  <a:lnTo>
                    <a:pt x="168900" y="23549"/>
                  </a:lnTo>
                  <a:lnTo>
                    <a:pt x="168024" y="24018"/>
                  </a:lnTo>
                  <a:lnTo>
                    <a:pt x="167022" y="24886"/>
                  </a:lnTo>
                  <a:lnTo>
                    <a:pt x="166107" y="25872"/>
                  </a:lnTo>
                  <a:lnTo>
                    <a:pt x="164949" y="28071"/>
                  </a:lnTo>
                  <a:lnTo>
                    <a:pt x="164401" y="28579"/>
                  </a:lnTo>
                  <a:lnTo>
                    <a:pt x="163032" y="27054"/>
                  </a:lnTo>
                  <a:lnTo>
                    <a:pt x="162508" y="26115"/>
                  </a:lnTo>
                  <a:lnTo>
                    <a:pt x="162532" y="24988"/>
                  </a:lnTo>
                  <a:lnTo>
                    <a:pt x="162164" y="24276"/>
                  </a:lnTo>
                  <a:lnTo>
                    <a:pt x="161147" y="24049"/>
                  </a:lnTo>
                  <a:lnTo>
                    <a:pt x="159653" y="21811"/>
                  </a:lnTo>
                  <a:lnTo>
                    <a:pt x="158706" y="20669"/>
                  </a:lnTo>
                  <a:lnTo>
                    <a:pt x="160286" y="18487"/>
                  </a:lnTo>
                  <a:lnTo>
                    <a:pt x="160325" y="15615"/>
                  </a:lnTo>
                  <a:lnTo>
                    <a:pt x="158714" y="12611"/>
                  </a:lnTo>
                  <a:lnTo>
                    <a:pt x="156790" y="9849"/>
                  </a:lnTo>
                  <a:lnTo>
                    <a:pt x="153081" y="5398"/>
                  </a:lnTo>
                  <a:lnTo>
                    <a:pt x="149678" y="696"/>
                  </a:lnTo>
                  <a:lnTo>
                    <a:pt x="153363" y="102"/>
                  </a:lnTo>
                  <a:lnTo>
                    <a:pt x="157102" y="0"/>
                  </a:lnTo>
                  <a:lnTo>
                    <a:pt x="155342" y="2816"/>
                  </a:lnTo>
                  <a:lnTo>
                    <a:pt x="156140" y="4444"/>
                  </a:lnTo>
                  <a:lnTo>
                    <a:pt x="157329" y="5820"/>
                  </a:lnTo>
                  <a:lnTo>
                    <a:pt x="159895" y="10045"/>
                  </a:lnTo>
                  <a:lnTo>
                    <a:pt x="160114" y="11266"/>
                  </a:lnTo>
                  <a:lnTo>
                    <a:pt x="161413" y="12502"/>
                  </a:lnTo>
                  <a:lnTo>
                    <a:pt x="162039" y="13448"/>
                  </a:lnTo>
                  <a:close/>
                  <a:moveTo>
                    <a:pt x="211952" y="49600"/>
                  </a:moveTo>
                  <a:lnTo>
                    <a:pt x="212125" y="51079"/>
                  </a:lnTo>
                  <a:lnTo>
                    <a:pt x="210442" y="50555"/>
                  </a:lnTo>
                  <a:lnTo>
                    <a:pt x="209785" y="49436"/>
                  </a:lnTo>
                  <a:lnTo>
                    <a:pt x="207900" y="48278"/>
                  </a:lnTo>
                  <a:lnTo>
                    <a:pt x="207626" y="47934"/>
                  </a:lnTo>
                  <a:lnTo>
                    <a:pt x="207415" y="45689"/>
                  </a:lnTo>
                  <a:lnTo>
                    <a:pt x="208408" y="44601"/>
                  </a:lnTo>
                  <a:lnTo>
                    <a:pt x="208573" y="44140"/>
                  </a:lnTo>
                  <a:lnTo>
                    <a:pt x="209011" y="43960"/>
                  </a:lnTo>
                  <a:lnTo>
                    <a:pt x="209785" y="45141"/>
                  </a:lnTo>
                  <a:lnTo>
                    <a:pt x="211280" y="46823"/>
                  </a:lnTo>
                  <a:lnTo>
                    <a:pt x="211952" y="49600"/>
                  </a:lnTo>
                  <a:close/>
                  <a:moveTo>
                    <a:pt x="158651" y="189953"/>
                  </a:moveTo>
                  <a:lnTo>
                    <a:pt x="161178" y="190094"/>
                  </a:lnTo>
                  <a:lnTo>
                    <a:pt x="163533" y="187966"/>
                  </a:lnTo>
                  <a:lnTo>
                    <a:pt x="165943" y="186237"/>
                  </a:lnTo>
                  <a:lnTo>
                    <a:pt x="168470" y="184805"/>
                  </a:lnTo>
                  <a:lnTo>
                    <a:pt x="172319" y="181527"/>
                  </a:lnTo>
                  <a:lnTo>
                    <a:pt x="173328" y="181042"/>
                  </a:lnTo>
                  <a:lnTo>
                    <a:pt x="175824" y="180416"/>
                  </a:lnTo>
                  <a:lnTo>
                    <a:pt x="176911" y="179642"/>
                  </a:lnTo>
                  <a:lnTo>
                    <a:pt x="178124" y="179462"/>
                  </a:lnTo>
                  <a:lnTo>
                    <a:pt x="177029" y="181402"/>
                  </a:lnTo>
                  <a:lnTo>
                    <a:pt x="175651" y="182051"/>
                  </a:lnTo>
                  <a:lnTo>
                    <a:pt x="175433" y="182748"/>
                  </a:lnTo>
                  <a:lnTo>
                    <a:pt x="176207" y="183874"/>
                  </a:lnTo>
                  <a:lnTo>
                    <a:pt x="175010" y="185447"/>
                  </a:lnTo>
                  <a:lnTo>
                    <a:pt x="175057" y="187411"/>
                  </a:lnTo>
                  <a:lnTo>
                    <a:pt x="173633" y="189734"/>
                  </a:lnTo>
                  <a:lnTo>
                    <a:pt x="175808" y="188780"/>
                  </a:lnTo>
                  <a:lnTo>
                    <a:pt x="176614" y="187270"/>
                  </a:lnTo>
                  <a:lnTo>
                    <a:pt x="176199" y="186417"/>
                  </a:lnTo>
                  <a:lnTo>
                    <a:pt x="177138" y="184727"/>
                  </a:lnTo>
                  <a:lnTo>
                    <a:pt x="178601" y="183921"/>
                  </a:lnTo>
                  <a:lnTo>
                    <a:pt x="178022" y="182646"/>
                  </a:lnTo>
                  <a:lnTo>
                    <a:pt x="178061" y="181637"/>
                  </a:lnTo>
                  <a:lnTo>
                    <a:pt x="179853" y="182012"/>
                  </a:lnTo>
                  <a:lnTo>
                    <a:pt x="180737" y="181973"/>
                  </a:lnTo>
                  <a:lnTo>
                    <a:pt x="181441" y="181574"/>
                  </a:lnTo>
                  <a:lnTo>
                    <a:pt x="182732" y="181417"/>
                  </a:lnTo>
                  <a:lnTo>
                    <a:pt x="182990" y="182544"/>
                  </a:lnTo>
                  <a:lnTo>
                    <a:pt x="184727" y="182403"/>
                  </a:lnTo>
                  <a:lnTo>
                    <a:pt x="184093" y="183827"/>
                  </a:lnTo>
                  <a:lnTo>
                    <a:pt x="182771" y="185478"/>
                  </a:lnTo>
                  <a:lnTo>
                    <a:pt x="182458" y="186479"/>
                  </a:lnTo>
                  <a:lnTo>
                    <a:pt x="180338" y="188146"/>
                  </a:lnTo>
                  <a:lnTo>
                    <a:pt x="178922" y="188858"/>
                  </a:lnTo>
                  <a:lnTo>
                    <a:pt x="181105" y="189037"/>
                  </a:lnTo>
                  <a:lnTo>
                    <a:pt x="184297" y="186808"/>
                  </a:lnTo>
                  <a:lnTo>
                    <a:pt x="186190" y="184844"/>
                  </a:lnTo>
                  <a:lnTo>
                    <a:pt x="186135" y="187301"/>
                  </a:lnTo>
                  <a:lnTo>
                    <a:pt x="184594" y="189507"/>
                  </a:lnTo>
                  <a:lnTo>
                    <a:pt x="183280" y="190900"/>
                  </a:lnTo>
                  <a:lnTo>
                    <a:pt x="181793" y="191338"/>
                  </a:lnTo>
                  <a:lnTo>
                    <a:pt x="180314" y="192472"/>
                  </a:lnTo>
                  <a:lnTo>
                    <a:pt x="179595" y="194326"/>
                  </a:lnTo>
                  <a:lnTo>
                    <a:pt x="179681" y="195562"/>
                  </a:lnTo>
                  <a:lnTo>
                    <a:pt x="180103" y="196540"/>
                  </a:lnTo>
                  <a:lnTo>
                    <a:pt x="181613" y="198191"/>
                  </a:lnTo>
                  <a:lnTo>
                    <a:pt x="179916" y="201383"/>
                  </a:lnTo>
                  <a:lnTo>
                    <a:pt x="181809" y="200984"/>
                  </a:lnTo>
                  <a:lnTo>
                    <a:pt x="182841" y="201586"/>
                  </a:lnTo>
                  <a:lnTo>
                    <a:pt x="184297" y="203425"/>
                  </a:lnTo>
                  <a:lnTo>
                    <a:pt x="183420" y="205553"/>
                  </a:lnTo>
                  <a:lnTo>
                    <a:pt x="182810" y="206640"/>
                  </a:lnTo>
                  <a:lnTo>
                    <a:pt x="179117" y="211139"/>
                  </a:lnTo>
                  <a:lnTo>
                    <a:pt x="177506" y="213423"/>
                  </a:lnTo>
                  <a:lnTo>
                    <a:pt x="175620" y="214886"/>
                  </a:lnTo>
                  <a:lnTo>
                    <a:pt x="175644" y="217288"/>
                  </a:lnTo>
                  <a:lnTo>
                    <a:pt x="174564" y="219040"/>
                  </a:lnTo>
                  <a:lnTo>
                    <a:pt x="169057" y="225057"/>
                  </a:lnTo>
                  <a:lnTo>
                    <a:pt x="168094" y="226363"/>
                  </a:lnTo>
                  <a:lnTo>
                    <a:pt x="163752" y="235978"/>
                  </a:lnTo>
                  <a:lnTo>
                    <a:pt x="160983" y="240031"/>
                  </a:lnTo>
                  <a:lnTo>
                    <a:pt x="159394" y="241415"/>
                  </a:lnTo>
                  <a:lnTo>
                    <a:pt x="157713" y="242534"/>
                  </a:lnTo>
                  <a:lnTo>
                    <a:pt x="153683" y="244451"/>
                  </a:lnTo>
                  <a:lnTo>
                    <a:pt x="151900" y="246657"/>
                  </a:lnTo>
                  <a:lnTo>
                    <a:pt x="149936" y="248488"/>
                  </a:lnTo>
                  <a:lnTo>
                    <a:pt x="147863" y="248903"/>
                  </a:lnTo>
                  <a:lnTo>
                    <a:pt x="147925" y="249716"/>
                  </a:lnTo>
                  <a:lnTo>
                    <a:pt x="149255" y="250170"/>
                  </a:lnTo>
                  <a:lnTo>
                    <a:pt x="150296" y="251375"/>
                  </a:lnTo>
                  <a:lnTo>
                    <a:pt x="149521" y="252728"/>
                  </a:lnTo>
                  <a:lnTo>
                    <a:pt x="148043" y="253573"/>
                  </a:lnTo>
                  <a:lnTo>
                    <a:pt x="146509" y="253816"/>
                  </a:lnTo>
                  <a:lnTo>
                    <a:pt x="145727" y="254684"/>
                  </a:lnTo>
                  <a:lnTo>
                    <a:pt x="149388" y="254066"/>
                  </a:lnTo>
                  <a:lnTo>
                    <a:pt x="150421" y="254770"/>
                  </a:lnTo>
                  <a:lnTo>
                    <a:pt x="150609" y="256264"/>
                  </a:lnTo>
                  <a:lnTo>
                    <a:pt x="151000" y="257610"/>
                  </a:lnTo>
                  <a:lnTo>
                    <a:pt x="151884" y="259394"/>
                  </a:lnTo>
                  <a:lnTo>
                    <a:pt x="154966" y="260536"/>
                  </a:lnTo>
                  <a:lnTo>
                    <a:pt x="157736" y="261068"/>
                  </a:lnTo>
                  <a:lnTo>
                    <a:pt x="158276" y="261897"/>
                  </a:lnTo>
                  <a:lnTo>
                    <a:pt x="158691" y="264753"/>
                  </a:lnTo>
                  <a:lnTo>
                    <a:pt x="158190" y="266153"/>
                  </a:lnTo>
                  <a:lnTo>
                    <a:pt x="157572" y="267076"/>
                  </a:lnTo>
                  <a:lnTo>
                    <a:pt x="156641" y="267405"/>
                  </a:lnTo>
                  <a:lnTo>
                    <a:pt x="154388" y="267585"/>
                  </a:lnTo>
                  <a:lnTo>
                    <a:pt x="152127" y="266936"/>
                  </a:lnTo>
                  <a:lnTo>
                    <a:pt x="150632" y="265207"/>
                  </a:lnTo>
                  <a:lnTo>
                    <a:pt x="146353" y="265762"/>
                  </a:lnTo>
                  <a:lnTo>
                    <a:pt x="145211" y="266130"/>
                  </a:lnTo>
                  <a:lnTo>
                    <a:pt x="144624" y="265817"/>
                  </a:lnTo>
                  <a:lnTo>
                    <a:pt x="146995" y="264002"/>
                  </a:lnTo>
                  <a:lnTo>
                    <a:pt x="145758" y="262969"/>
                  </a:lnTo>
                  <a:lnTo>
                    <a:pt x="144725" y="262586"/>
                  </a:lnTo>
                  <a:lnTo>
                    <a:pt x="143607" y="263188"/>
                  </a:lnTo>
                  <a:lnTo>
                    <a:pt x="142856" y="264143"/>
                  </a:lnTo>
                  <a:lnTo>
                    <a:pt x="142637" y="265707"/>
                  </a:lnTo>
                  <a:lnTo>
                    <a:pt x="141862" y="266615"/>
                  </a:lnTo>
                  <a:lnTo>
                    <a:pt x="140689" y="266873"/>
                  </a:lnTo>
                  <a:lnTo>
                    <a:pt x="139022" y="265567"/>
                  </a:lnTo>
                  <a:lnTo>
                    <a:pt x="137371" y="263704"/>
                  </a:lnTo>
                  <a:lnTo>
                    <a:pt x="134946" y="261827"/>
                  </a:lnTo>
                  <a:lnTo>
                    <a:pt x="135322" y="262985"/>
                  </a:lnTo>
                  <a:lnTo>
                    <a:pt x="137184" y="265824"/>
                  </a:lnTo>
                  <a:lnTo>
                    <a:pt x="138115" y="267710"/>
                  </a:lnTo>
                  <a:lnTo>
                    <a:pt x="135948" y="269220"/>
                  </a:lnTo>
                  <a:lnTo>
                    <a:pt x="133679" y="270394"/>
                  </a:lnTo>
                  <a:lnTo>
                    <a:pt x="131770" y="271082"/>
                  </a:lnTo>
                  <a:lnTo>
                    <a:pt x="129971" y="272161"/>
                  </a:lnTo>
                  <a:lnTo>
                    <a:pt x="127850" y="273844"/>
                  </a:lnTo>
                  <a:lnTo>
                    <a:pt x="126685" y="274438"/>
                  </a:lnTo>
                  <a:lnTo>
                    <a:pt x="123587" y="274477"/>
                  </a:lnTo>
                  <a:lnTo>
                    <a:pt x="121928" y="275009"/>
                  </a:lnTo>
                  <a:lnTo>
                    <a:pt x="121381" y="277231"/>
                  </a:lnTo>
                  <a:lnTo>
                    <a:pt x="120223" y="278647"/>
                  </a:lnTo>
                  <a:lnTo>
                    <a:pt x="117500" y="278929"/>
                  </a:lnTo>
                  <a:lnTo>
                    <a:pt x="118486" y="279375"/>
                  </a:lnTo>
                  <a:lnTo>
                    <a:pt x="119088" y="280087"/>
                  </a:lnTo>
                  <a:lnTo>
                    <a:pt x="117289" y="286799"/>
                  </a:lnTo>
                  <a:lnTo>
                    <a:pt x="116898" y="289592"/>
                  </a:lnTo>
                  <a:lnTo>
                    <a:pt x="116561" y="294380"/>
                  </a:lnTo>
                  <a:lnTo>
                    <a:pt x="115427" y="298840"/>
                  </a:lnTo>
                  <a:lnTo>
                    <a:pt x="112196" y="298816"/>
                  </a:lnTo>
                  <a:lnTo>
                    <a:pt x="112712" y="299606"/>
                  </a:lnTo>
                  <a:lnTo>
                    <a:pt x="115161" y="300866"/>
                  </a:lnTo>
                  <a:lnTo>
                    <a:pt x="114699" y="302767"/>
                  </a:lnTo>
                  <a:lnTo>
                    <a:pt x="112008" y="306248"/>
                  </a:lnTo>
                  <a:lnTo>
                    <a:pt x="110881" y="308259"/>
                  </a:lnTo>
                  <a:lnTo>
                    <a:pt x="109786" y="313157"/>
                  </a:lnTo>
                  <a:lnTo>
                    <a:pt x="108143" y="317686"/>
                  </a:lnTo>
                  <a:lnTo>
                    <a:pt x="105632" y="322849"/>
                  </a:lnTo>
                  <a:lnTo>
                    <a:pt x="105608" y="323781"/>
                  </a:lnTo>
                  <a:lnTo>
                    <a:pt x="106493" y="325103"/>
                  </a:lnTo>
                  <a:lnTo>
                    <a:pt x="107564" y="326245"/>
                  </a:lnTo>
                  <a:lnTo>
                    <a:pt x="107627" y="327857"/>
                  </a:lnTo>
                  <a:lnTo>
                    <a:pt x="107298" y="328709"/>
                  </a:lnTo>
                  <a:lnTo>
                    <a:pt x="106102" y="328929"/>
                  </a:lnTo>
                  <a:lnTo>
                    <a:pt x="105053" y="329484"/>
                  </a:lnTo>
                  <a:lnTo>
                    <a:pt x="99451" y="330908"/>
                  </a:lnTo>
                  <a:lnTo>
                    <a:pt x="97621" y="332504"/>
                  </a:lnTo>
                  <a:lnTo>
                    <a:pt x="96111" y="335367"/>
                  </a:lnTo>
                  <a:lnTo>
                    <a:pt x="94342" y="337839"/>
                  </a:lnTo>
                  <a:lnTo>
                    <a:pt x="88460" y="343332"/>
                  </a:lnTo>
                  <a:lnTo>
                    <a:pt x="85002" y="347947"/>
                  </a:lnTo>
                  <a:lnTo>
                    <a:pt x="84305" y="349269"/>
                  </a:lnTo>
                  <a:lnTo>
                    <a:pt x="83374" y="350231"/>
                  </a:lnTo>
                  <a:lnTo>
                    <a:pt x="75809" y="352422"/>
                  </a:lnTo>
                  <a:lnTo>
                    <a:pt x="70458" y="352751"/>
                  </a:lnTo>
                  <a:lnTo>
                    <a:pt x="67547" y="352187"/>
                  </a:lnTo>
                  <a:lnTo>
                    <a:pt x="64739" y="351077"/>
                  </a:lnTo>
                  <a:lnTo>
                    <a:pt x="63182" y="350701"/>
                  </a:lnTo>
                  <a:lnTo>
                    <a:pt x="60209" y="351382"/>
                  </a:lnTo>
                  <a:lnTo>
                    <a:pt x="58910" y="352125"/>
                  </a:lnTo>
                  <a:lnTo>
                    <a:pt x="56579" y="351389"/>
                  </a:lnTo>
                  <a:lnTo>
                    <a:pt x="54733" y="351945"/>
                  </a:lnTo>
                  <a:lnTo>
                    <a:pt x="54185" y="351405"/>
                  </a:lnTo>
                  <a:lnTo>
                    <a:pt x="53497" y="350051"/>
                  </a:lnTo>
                  <a:lnTo>
                    <a:pt x="53880" y="348252"/>
                  </a:lnTo>
                  <a:lnTo>
                    <a:pt x="53371" y="346922"/>
                  </a:lnTo>
                  <a:lnTo>
                    <a:pt x="52198" y="346023"/>
                  </a:lnTo>
                  <a:lnTo>
                    <a:pt x="51408" y="344974"/>
                  </a:lnTo>
                  <a:lnTo>
                    <a:pt x="50508" y="344231"/>
                  </a:lnTo>
                  <a:lnTo>
                    <a:pt x="48051" y="343942"/>
                  </a:lnTo>
                  <a:lnTo>
                    <a:pt x="44171" y="344411"/>
                  </a:lnTo>
                  <a:lnTo>
                    <a:pt x="42888" y="344364"/>
                  </a:lnTo>
                  <a:lnTo>
                    <a:pt x="40251" y="339959"/>
                  </a:lnTo>
                  <a:lnTo>
                    <a:pt x="39383" y="338880"/>
                  </a:lnTo>
                  <a:lnTo>
                    <a:pt x="36246" y="337479"/>
                  </a:lnTo>
                  <a:lnTo>
                    <a:pt x="35174" y="337675"/>
                  </a:lnTo>
                  <a:lnTo>
                    <a:pt x="33492" y="340022"/>
                  </a:lnTo>
                  <a:lnTo>
                    <a:pt x="32498" y="340421"/>
                  </a:lnTo>
                  <a:lnTo>
                    <a:pt x="26599" y="340671"/>
                  </a:lnTo>
                  <a:lnTo>
                    <a:pt x="20685" y="339913"/>
                  </a:lnTo>
                  <a:lnTo>
                    <a:pt x="18510" y="339036"/>
                  </a:lnTo>
                  <a:lnTo>
                    <a:pt x="18080" y="337010"/>
                  </a:lnTo>
                  <a:lnTo>
                    <a:pt x="22571" y="331447"/>
                  </a:lnTo>
                  <a:lnTo>
                    <a:pt x="21240" y="332191"/>
                  </a:lnTo>
                  <a:lnTo>
                    <a:pt x="18471" y="334452"/>
                  </a:lnTo>
                  <a:lnTo>
                    <a:pt x="16703" y="334108"/>
                  </a:lnTo>
                  <a:lnTo>
                    <a:pt x="18401" y="331643"/>
                  </a:lnTo>
                  <a:lnTo>
                    <a:pt x="18549" y="330540"/>
                  </a:lnTo>
                  <a:lnTo>
                    <a:pt x="18197" y="329320"/>
                  </a:lnTo>
                  <a:lnTo>
                    <a:pt x="15889" y="331393"/>
                  </a:lnTo>
                  <a:lnTo>
                    <a:pt x="13261" y="331667"/>
                  </a:lnTo>
                  <a:lnTo>
                    <a:pt x="12924" y="329742"/>
                  </a:lnTo>
                  <a:lnTo>
                    <a:pt x="13159" y="327512"/>
                  </a:lnTo>
                  <a:lnTo>
                    <a:pt x="13691" y="326879"/>
                  </a:lnTo>
                  <a:lnTo>
                    <a:pt x="20787" y="325713"/>
                  </a:lnTo>
                  <a:lnTo>
                    <a:pt x="23345" y="324954"/>
                  </a:lnTo>
                  <a:lnTo>
                    <a:pt x="24464" y="323757"/>
                  </a:lnTo>
                  <a:lnTo>
                    <a:pt x="20216" y="323350"/>
                  </a:lnTo>
                  <a:lnTo>
                    <a:pt x="19950" y="321676"/>
                  </a:lnTo>
                  <a:lnTo>
                    <a:pt x="20560" y="320338"/>
                  </a:lnTo>
                  <a:lnTo>
                    <a:pt x="24190" y="318116"/>
                  </a:lnTo>
                  <a:lnTo>
                    <a:pt x="21514" y="318680"/>
                  </a:lnTo>
                  <a:lnTo>
                    <a:pt x="18549" y="318484"/>
                  </a:lnTo>
                  <a:lnTo>
                    <a:pt x="18745" y="316137"/>
                  </a:lnTo>
                  <a:lnTo>
                    <a:pt x="19519" y="314306"/>
                  </a:lnTo>
                  <a:lnTo>
                    <a:pt x="22625" y="314252"/>
                  </a:lnTo>
                  <a:lnTo>
                    <a:pt x="21655" y="312992"/>
                  </a:lnTo>
                  <a:lnTo>
                    <a:pt x="21506" y="311239"/>
                  </a:lnTo>
                  <a:lnTo>
                    <a:pt x="22367" y="311122"/>
                  </a:lnTo>
                  <a:lnTo>
                    <a:pt x="25520" y="313485"/>
                  </a:lnTo>
                  <a:lnTo>
                    <a:pt x="27796" y="314346"/>
                  </a:lnTo>
                  <a:lnTo>
                    <a:pt x="26834" y="312570"/>
                  </a:lnTo>
                  <a:lnTo>
                    <a:pt x="26967" y="311451"/>
                  </a:lnTo>
                  <a:lnTo>
                    <a:pt x="27570" y="310950"/>
                  </a:lnTo>
                  <a:lnTo>
                    <a:pt x="29431" y="310598"/>
                  </a:lnTo>
                  <a:lnTo>
                    <a:pt x="28915" y="310285"/>
                  </a:lnTo>
                  <a:lnTo>
                    <a:pt x="27170" y="309831"/>
                  </a:lnTo>
                  <a:lnTo>
                    <a:pt x="25090" y="308486"/>
                  </a:lnTo>
                  <a:lnTo>
                    <a:pt x="24871" y="307062"/>
                  </a:lnTo>
                  <a:lnTo>
                    <a:pt x="24949" y="305419"/>
                  </a:lnTo>
                  <a:lnTo>
                    <a:pt x="27186" y="303158"/>
                  </a:lnTo>
                  <a:lnTo>
                    <a:pt x="28508" y="304504"/>
                  </a:lnTo>
                  <a:lnTo>
                    <a:pt x="30073" y="304136"/>
                  </a:lnTo>
                  <a:lnTo>
                    <a:pt x="28876" y="303080"/>
                  </a:lnTo>
                  <a:lnTo>
                    <a:pt x="28148" y="301499"/>
                  </a:lnTo>
                  <a:lnTo>
                    <a:pt x="28642" y="300459"/>
                  </a:lnTo>
                  <a:lnTo>
                    <a:pt x="33390" y="296273"/>
                  </a:lnTo>
                  <a:lnTo>
                    <a:pt x="34603" y="300303"/>
                  </a:lnTo>
                  <a:lnTo>
                    <a:pt x="34885" y="298965"/>
                  </a:lnTo>
                  <a:lnTo>
                    <a:pt x="34955" y="297697"/>
                  </a:lnTo>
                  <a:lnTo>
                    <a:pt x="34384" y="296594"/>
                  </a:lnTo>
                  <a:lnTo>
                    <a:pt x="34470" y="295483"/>
                  </a:lnTo>
                  <a:lnTo>
                    <a:pt x="35018" y="294529"/>
                  </a:lnTo>
                  <a:lnTo>
                    <a:pt x="37051" y="293582"/>
                  </a:lnTo>
                  <a:lnTo>
                    <a:pt x="39696" y="290515"/>
                  </a:lnTo>
                  <a:lnTo>
                    <a:pt x="41652" y="289091"/>
                  </a:lnTo>
                  <a:lnTo>
                    <a:pt x="43240" y="290007"/>
                  </a:lnTo>
                  <a:lnTo>
                    <a:pt x="44328" y="291235"/>
                  </a:lnTo>
                  <a:lnTo>
                    <a:pt x="44163" y="290015"/>
                  </a:lnTo>
                  <a:lnTo>
                    <a:pt x="43388" y="289005"/>
                  </a:lnTo>
                  <a:lnTo>
                    <a:pt x="43177" y="286197"/>
                  </a:lnTo>
                  <a:lnTo>
                    <a:pt x="46729" y="281847"/>
                  </a:lnTo>
                  <a:lnTo>
                    <a:pt x="50633" y="277716"/>
                  </a:lnTo>
                  <a:lnTo>
                    <a:pt x="54381" y="273398"/>
                  </a:lnTo>
                  <a:lnTo>
                    <a:pt x="56376" y="271833"/>
                  </a:lnTo>
                  <a:lnTo>
                    <a:pt x="60623" y="270057"/>
                  </a:lnTo>
                  <a:lnTo>
                    <a:pt x="63346" y="270801"/>
                  </a:lnTo>
                  <a:lnTo>
                    <a:pt x="64042" y="270660"/>
                  </a:lnTo>
                  <a:lnTo>
                    <a:pt x="68079" y="267562"/>
                  </a:lnTo>
                  <a:lnTo>
                    <a:pt x="69754" y="266756"/>
                  </a:lnTo>
                  <a:lnTo>
                    <a:pt x="71279" y="267859"/>
                  </a:lnTo>
                  <a:lnTo>
                    <a:pt x="72218" y="268258"/>
                  </a:lnTo>
                  <a:lnTo>
                    <a:pt x="71271" y="265426"/>
                  </a:lnTo>
                  <a:lnTo>
                    <a:pt x="72015" y="264127"/>
                  </a:lnTo>
                  <a:lnTo>
                    <a:pt x="75387" y="261843"/>
                  </a:lnTo>
                  <a:lnTo>
                    <a:pt x="79611" y="259487"/>
                  </a:lnTo>
                  <a:lnTo>
                    <a:pt x="82819" y="258510"/>
                  </a:lnTo>
                  <a:lnTo>
                    <a:pt x="85182" y="256914"/>
                  </a:lnTo>
                  <a:lnTo>
                    <a:pt x="86605" y="256875"/>
                  </a:lnTo>
                  <a:lnTo>
                    <a:pt x="86394" y="255670"/>
                  </a:lnTo>
                  <a:lnTo>
                    <a:pt x="86637" y="254520"/>
                  </a:lnTo>
                  <a:lnTo>
                    <a:pt x="87857" y="254598"/>
                  </a:lnTo>
                  <a:lnTo>
                    <a:pt x="88233" y="254144"/>
                  </a:lnTo>
                  <a:lnTo>
                    <a:pt x="87153" y="253518"/>
                  </a:lnTo>
                  <a:lnTo>
                    <a:pt x="90634" y="251218"/>
                  </a:lnTo>
                  <a:lnTo>
                    <a:pt x="92527" y="248676"/>
                  </a:lnTo>
                  <a:lnTo>
                    <a:pt x="93514" y="248152"/>
                  </a:lnTo>
                  <a:lnTo>
                    <a:pt x="94413" y="247385"/>
                  </a:lnTo>
                  <a:lnTo>
                    <a:pt x="95524" y="245632"/>
                  </a:lnTo>
                  <a:lnTo>
                    <a:pt x="96838" y="245053"/>
                  </a:lnTo>
                  <a:lnTo>
                    <a:pt x="98059" y="245327"/>
                  </a:lnTo>
                  <a:lnTo>
                    <a:pt x="98943" y="246188"/>
                  </a:lnTo>
                  <a:lnTo>
                    <a:pt x="98458" y="244756"/>
                  </a:lnTo>
                  <a:lnTo>
                    <a:pt x="96893" y="243942"/>
                  </a:lnTo>
                  <a:lnTo>
                    <a:pt x="98575" y="242707"/>
                  </a:lnTo>
                  <a:lnTo>
                    <a:pt x="100320" y="241846"/>
                  </a:lnTo>
                  <a:lnTo>
                    <a:pt x="102017" y="242464"/>
                  </a:lnTo>
                  <a:lnTo>
                    <a:pt x="103684" y="243465"/>
                  </a:lnTo>
                  <a:lnTo>
                    <a:pt x="102017" y="241932"/>
                  </a:lnTo>
                  <a:lnTo>
                    <a:pt x="101744" y="240985"/>
                  </a:lnTo>
                  <a:lnTo>
                    <a:pt x="103770" y="239890"/>
                  </a:lnTo>
                  <a:lnTo>
                    <a:pt x="104865" y="239554"/>
                  </a:lnTo>
                  <a:lnTo>
                    <a:pt x="106399" y="241603"/>
                  </a:lnTo>
                  <a:lnTo>
                    <a:pt x="106179" y="239976"/>
                  </a:lnTo>
                  <a:lnTo>
                    <a:pt x="106539" y="238536"/>
                  </a:lnTo>
                  <a:lnTo>
                    <a:pt x="108706" y="236181"/>
                  </a:lnTo>
                  <a:lnTo>
                    <a:pt x="111546" y="232301"/>
                  </a:lnTo>
                  <a:lnTo>
                    <a:pt x="112454" y="233654"/>
                  </a:lnTo>
                  <a:lnTo>
                    <a:pt x="112603" y="235290"/>
                  </a:lnTo>
                  <a:lnTo>
                    <a:pt x="112462" y="237269"/>
                  </a:lnTo>
                  <a:lnTo>
                    <a:pt x="113049" y="236588"/>
                  </a:lnTo>
                  <a:lnTo>
                    <a:pt x="113244" y="234797"/>
                  </a:lnTo>
                  <a:lnTo>
                    <a:pt x="112806" y="231644"/>
                  </a:lnTo>
                  <a:lnTo>
                    <a:pt x="116358" y="225831"/>
                  </a:lnTo>
                  <a:lnTo>
                    <a:pt x="117062" y="225182"/>
                  </a:lnTo>
                  <a:lnTo>
                    <a:pt x="117844" y="224791"/>
                  </a:lnTo>
                  <a:lnTo>
                    <a:pt x="119081" y="224634"/>
                  </a:lnTo>
                  <a:lnTo>
                    <a:pt x="118697" y="223758"/>
                  </a:lnTo>
                  <a:lnTo>
                    <a:pt x="117735" y="222913"/>
                  </a:lnTo>
                  <a:lnTo>
                    <a:pt x="118705" y="219972"/>
                  </a:lnTo>
                  <a:lnTo>
                    <a:pt x="119284" y="216615"/>
                  </a:lnTo>
                  <a:lnTo>
                    <a:pt x="120105" y="213392"/>
                  </a:lnTo>
                  <a:lnTo>
                    <a:pt x="121427" y="210247"/>
                  </a:lnTo>
                  <a:lnTo>
                    <a:pt x="122875" y="205005"/>
                  </a:lnTo>
                  <a:lnTo>
                    <a:pt x="123978" y="203910"/>
                  </a:lnTo>
                  <a:lnTo>
                    <a:pt x="126958" y="203534"/>
                  </a:lnTo>
                  <a:lnTo>
                    <a:pt x="128265" y="202799"/>
                  </a:lnTo>
                  <a:lnTo>
                    <a:pt x="130440" y="200913"/>
                  </a:lnTo>
                  <a:lnTo>
                    <a:pt x="133014" y="197503"/>
                  </a:lnTo>
                  <a:lnTo>
                    <a:pt x="134391" y="194756"/>
                  </a:lnTo>
                  <a:lnTo>
                    <a:pt x="136198" y="187677"/>
                  </a:lnTo>
                  <a:lnTo>
                    <a:pt x="137215" y="180299"/>
                  </a:lnTo>
                  <a:lnTo>
                    <a:pt x="140141" y="174846"/>
                  </a:lnTo>
                  <a:lnTo>
                    <a:pt x="144436" y="170911"/>
                  </a:lnTo>
                  <a:lnTo>
                    <a:pt x="148215" y="167922"/>
                  </a:lnTo>
                  <a:lnTo>
                    <a:pt x="149764" y="167296"/>
                  </a:lnTo>
                  <a:lnTo>
                    <a:pt x="152377" y="167108"/>
                  </a:lnTo>
                  <a:lnTo>
                    <a:pt x="154865" y="167930"/>
                  </a:lnTo>
                  <a:lnTo>
                    <a:pt x="150233" y="168650"/>
                  </a:lnTo>
                  <a:lnTo>
                    <a:pt x="149756" y="170426"/>
                  </a:lnTo>
                  <a:lnTo>
                    <a:pt x="149607" y="172225"/>
                  </a:lnTo>
                  <a:lnTo>
                    <a:pt x="150139" y="173837"/>
                  </a:lnTo>
                  <a:lnTo>
                    <a:pt x="150969" y="175276"/>
                  </a:lnTo>
                  <a:lnTo>
                    <a:pt x="153214" y="176629"/>
                  </a:lnTo>
                  <a:lnTo>
                    <a:pt x="155843" y="177435"/>
                  </a:lnTo>
                  <a:lnTo>
                    <a:pt x="157016" y="180487"/>
                  </a:lnTo>
                  <a:lnTo>
                    <a:pt x="157227" y="184109"/>
                  </a:lnTo>
                  <a:lnTo>
                    <a:pt x="157587" y="187222"/>
                  </a:lnTo>
                  <a:lnTo>
                    <a:pt x="158651" y="189953"/>
                  </a:lnTo>
                  <a:close/>
                  <a:moveTo>
                    <a:pt x="176199" y="177897"/>
                  </a:moveTo>
                  <a:lnTo>
                    <a:pt x="173258" y="179579"/>
                  </a:lnTo>
                  <a:lnTo>
                    <a:pt x="173383" y="178413"/>
                  </a:lnTo>
                  <a:lnTo>
                    <a:pt x="173954" y="175871"/>
                  </a:lnTo>
                  <a:lnTo>
                    <a:pt x="175292" y="174588"/>
                  </a:lnTo>
                  <a:lnTo>
                    <a:pt x="175949" y="174502"/>
                  </a:lnTo>
                  <a:lnTo>
                    <a:pt x="177295" y="173540"/>
                  </a:lnTo>
                  <a:lnTo>
                    <a:pt x="177146" y="175667"/>
                  </a:lnTo>
                  <a:lnTo>
                    <a:pt x="176199" y="177897"/>
                  </a:lnTo>
                  <a:close/>
                  <a:moveTo>
                    <a:pt x="23924" y="307132"/>
                  </a:moveTo>
                  <a:lnTo>
                    <a:pt x="24871" y="310864"/>
                  </a:lnTo>
                  <a:lnTo>
                    <a:pt x="22860" y="310152"/>
                  </a:lnTo>
                  <a:lnTo>
                    <a:pt x="22023" y="309018"/>
                  </a:lnTo>
                  <a:lnTo>
                    <a:pt x="23556" y="307148"/>
                  </a:lnTo>
                  <a:lnTo>
                    <a:pt x="23924" y="307132"/>
                  </a:lnTo>
                  <a:close/>
                  <a:moveTo>
                    <a:pt x="18807" y="321981"/>
                  </a:moveTo>
                  <a:lnTo>
                    <a:pt x="18690" y="323522"/>
                  </a:lnTo>
                  <a:lnTo>
                    <a:pt x="18432" y="324297"/>
                  </a:lnTo>
                  <a:lnTo>
                    <a:pt x="17665" y="324305"/>
                  </a:lnTo>
                  <a:lnTo>
                    <a:pt x="16523" y="324133"/>
                  </a:lnTo>
                  <a:lnTo>
                    <a:pt x="15404" y="323421"/>
                  </a:lnTo>
                  <a:lnTo>
                    <a:pt x="14685" y="323624"/>
                  </a:lnTo>
                  <a:lnTo>
                    <a:pt x="14090" y="323366"/>
                  </a:lnTo>
                  <a:lnTo>
                    <a:pt x="14864" y="321629"/>
                  </a:lnTo>
                  <a:lnTo>
                    <a:pt x="17470" y="320706"/>
                  </a:lnTo>
                  <a:lnTo>
                    <a:pt x="18471" y="321449"/>
                  </a:lnTo>
                  <a:lnTo>
                    <a:pt x="18807" y="321981"/>
                  </a:lnTo>
                  <a:close/>
                  <a:moveTo>
                    <a:pt x="49514" y="360167"/>
                  </a:moveTo>
                  <a:lnTo>
                    <a:pt x="49530" y="361443"/>
                  </a:lnTo>
                  <a:lnTo>
                    <a:pt x="47238" y="360989"/>
                  </a:lnTo>
                  <a:lnTo>
                    <a:pt x="47285" y="362421"/>
                  </a:lnTo>
                  <a:lnTo>
                    <a:pt x="49092" y="363180"/>
                  </a:lnTo>
                  <a:lnTo>
                    <a:pt x="49757" y="364212"/>
                  </a:lnTo>
                  <a:lnTo>
                    <a:pt x="51634" y="363915"/>
                  </a:lnTo>
                  <a:lnTo>
                    <a:pt x="52057" y="365456"/>
                  </a:lnTo>
                  <a:lnTo>
                    <a:pt x="51619" y="366841"/>
                  </a:lnTo>
                  <a:lnTo>
                    <a:pt x="50367" y="367850"/>
                  </a:lnTo>
                  <a:lnTo>
                    <a:pt x="46659" y="368359"/>
                  </a:lnTo>
                  <a:lnTo>
                    <a:pt x="44249" y="370369"/>
                  </a:lnTo>
                  <a:lnTo>
                    <a:pt x="42168" y="370064"/>
                  </a:lnTo>
                  <a:lnTo>
                    <a:pt x="41605" y="370244"/>
                  </a:lnTo>
                  <a:lnTo>
                    <a:pt x="39219" y="372403"/>
                  </a:lnTo>
                  <a:lnTo>
                    <a:pt x="36551" y="373068"/>
                  </a:lnTo>
                  <a:lnTo>
                    <a:pt x="35823" y="372904"/>
                  </a:lnTo>
                  <a:lnTo>
                    <a:pt x="36191" y="370980"/>
                  </a:lnTo>
                  <a:lnTo>
                    <a:pt x="38178" y="369156"/>
                  </a:lnTo>
                  <a:lnTo>
                    <a:pt x="38218" y="367404"/>
                  </a:lnTo>
                  <a:lnTo>
                    <a:pt x="38726" y="366003"/>
                  </a:lnTo>
                  <a:lnTo>
                    <a:pt x="40627" y="365018"/>
                  </a:lnTo>
                  <a:lnTo>
                    <a:pt x="40658" y="363203"/>
                  </a:lnTo>
                  <a:lnTo>
                    <a:pt x="41941" y="361584"/>
                  </a:lnTo>
                  <a:lnTo>
                    <a:pt x="41159" y="358102"/>
                  </a:lnTo>
                  <a:lnTo>
                    <a:pt x="41573" y="354980"/>
                  </a:lnTo>
                  <a:lnTo>
                    <a:pt x="45344" y="354808"/>
                  </a:lnTo>
                  <a:lnTo>
                    <a:pt x="49514" y="360167"/>
                  </a:lnTo>
                  <a:close/>
                  <a:moveTo>
                    <a:pt x="7276" y="489888"/>
                  </a:moveTo>
                  <a:lnTo>
                    <a:pt x="7753" y="492806"/>
                  </a:lnTo>
                  <a:lnTo>
                    <a:pt x="6548" y="492814"/>
                  </a:lnTo>
                  <a:lnTo>
                    <a:pt x="4037" y="492000"/>
                  </a:lnTo>
                  <a:lnTo>
                    <a:pt x="3247" y="490756"/>
                  </a:lnTo>
                  <a:lnTo>
                    <a:pt x="2715" y="490451"/>
                  </a:lnTo>
                  <a:lnTo>
                    <a:pt x="1799" y="491899"/>
                  </a:lnTo>
                  <a:lnTo>
                    <a:pt x="329" y="491969"/>
                  </a:lnTo>
                  <a:lnTo>
                    <a:pt x="0" y="491484"/>
                  </a:lnTo>
                  <a:lnTo>
                    <a:pt x="579" y="489943"/>
                  </a:lnTo>
                  <a:lnTo>
                    <a:pt x="4044" y="487032"/>
                  </a:lnTo>
                  <a:lnTo>
                    <a:pt x="4694" y="483379"/>
                  </a:lnTo>
                  <a:lnTo>
                    <a:pt x="4647" y="482205"/>
                  </a:lnTo>
                  <a:lnTo>
                    <a:pt x="7370" y="481932"/>
                  </a:lnTo>
                  <a:lnTo>
                    <a:pt x="8011" y="482377"/>
                  </a:lnTo>
                  <a:lnTo>
                    <a:pt x="8300" y="482878"/>
                  </a:lnTo>
                  <a:lnTo>
                    <a:pt x="8129" y="483520"/>
                  </a:lnTo>
                  <a:lnTo>
                    <a:pt x="7026" y="484724"/>
                  </a:lnTo>
                  <a:lnTo>
                    <a:pt x="6986" y="486117"/>
                  </a:lnTo>
                  <a:lnTo>
                    <a:pt x="7268" y="487572"/>
                  </a:lnTo>
                  <a:lnTo>
                    <a:pt x="6368" y="488276"/>
                  </a:lnTo>
                  <a:lnTo>
                    <a:pt x="6837" y="489528"/>
                  </a:lnTo>
                  <a:lnTo>
                    <a:pt x="7276" y="489888"/>
                  </a:lnTo>
                  <a:close/>
                  <a:moveTo>
                    <a:pt x="72203" y="551130"/>
                  </a:moveTo>
                  <a:lnTo>
                    <a:pt x="73415" y="552960"/>
                  </a:lnTo>
                  <a:lnTo>
                    <a:pt x="71084" y="553758"/>
                  </a:lnTo>
                  <a:lnTo>
                    <a:pt x="69949" y="553093"/>
                  </a:lnTo>
                  <a:lnTo>
                    <a:pt x="69151" y="552256"/>
                  </a:lnTo>
                  <a:lnTo>
                    <a:pt x="68752" y="551075"/>
                  </a:lnTo>
                  <a:lnTo>
                    <a:pt x="70012" y="551200"/>
                  </a:lnTo>
                  <a:lnTo>
                    <a:pt x="71099" y="550707"/>
                  </a:lnTo>
                  <a:lnTo>
                    <a:pt x="72203" y="55113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7" name="Freeform: Shape 746">
              <a:extLst>
                <a:ext uri="{FF2B5EF4-FFF2-40B4-BE49-F238E27FC236}">
                  <a16:creationId xmlns:a16="http://schemas.microsoft.com/office/drawing/2014/main" id="{53AF8457-2A84-49A5-EEFC-BEADCAA6D883}"/>
                </a:ext>
              </a:extLst>
            </p:cNvPr>
            <p:cNvSpPr>
              <a:spLocks/>
            </p:cNvSpPr>
            <p:nvPr/>
          </p:nvSpPr>
          <p:spPr>
            <a:xfrm>
              <a:off x="8392148" y="4052123"/>
              <a:ext cx="172592" cy="228123"/>
            </a:xfrm>
            <a:custGeom>
              <a:avLst/>
              <a:gdLst>
                <a:gd name="connsiteX0" fmla="*/ 94851 w 172592"/>
                <a:gd name="connsiteY0" fmla="*/ 17149 h 228123"/>
                <a:gd name="connsiteX1" fmla="*/ 94421 w 172592"/>
                <a:gd name="connsiteY1" fmla="*/ 17704 h 228123"/>
                <a:gd name="connsiteX2" fmla="*/ 93787 w 172592"/>
                <a:gd name="connsiteY2" fmla="*/ 17759 h 228123"/>
                <a:gd name="connsiteX3" fmla="*/ 92332 w 172592"/>
                <a:gd name="connsiteY3" fmla="*/ 17282 h 228123"/>
                <a:gd name="connsiteX4" fmla="*/ 91479 w 172592"/>
                <a:gd name="connsiteY4" fmla="*/ 16179 h 228123"/>
                <a:gd name="connsiteX5" fmla="*/ 91644 w 172592"/>
                <a:gd name="connsiteY5" fmla="*/ 14833 h 228123"/>
                <a:gd name="connsiteX6" fmla="*/ 91691 w 172592"/>
                <a:gd name="connsiteY6" fmla="*/ 12345 h 228123"/>
                <a:gd name="connsiteX7" fmla="*/ 92105 w 172592"/>
                <a:gd name="connsiteY7" fmla="*/ 9998 h 228123"/>
                <a:gd name="connsiteX8" fmla="*/ 91988 w 172592"/>
                <a:gd name="connsiteY8" fmla="*/ 7511 h 228123"/>
                <a:gd name="connsiteX9" fmla="*/ 90861 w 172592"/>
                <a:gd name="connsiteY9" fmla="*/ 7010 h 228123"/>
                <a:gd name="connsiteX10" fmla="*/ 90071 w 172592"/>
                <a:gd name="connsiteY10" fmla="*/ 7151 h 228123"/>
                <a:gd name="connsiteX11" fmla="*/ 91910 w 172592"/>
                <a:gd name="connsiteY11" fmla="*/ 3638 h 228123"/>
                <a:gd name="connsiteX12" fmla="*/ 92637 w 172592"/>
                <a:gd name="connsiteY12" fmla="*/ 3098 h 228123"/>
                <a:gd name="connsiteX13" fmla="*/ 93318 w 172592"/>
                <a:gd name="connsiteY13" fmla="*/ 3325 h 228123"/>
                <a:gd name="connsiteX14" fmla="*/ 95016 w 172592"/>
                <a:gd name="connsiteY14" fmla="*/ 2950 h 228123"/>
                <a:gd name="connsiteX15" fmla="*/ 95908 w 172592"/>
                <a:gd name="connsiteY15" fmla="*/ 1041 h 228123"/>
                <a:gd name="connsiteX16" fmla="*/ 96619 w 172592"/>
                <a:gd name="connsiteY16" fmla="*/ 0 h 228123"/>
                <a:gd name="connsiteX17" fmla="*/ 97378 w 172592"/>
                <a:gd name="connsiteY17" fmla="*/ 125 h 228123"/>
                <a:gd name="connsiteX18" fmla="*/ 97746 w 172592"/>
                <a:gd name="connsiteY18" fmla="*/ 712 h 228123"/>
                <a:gd name="connsiteX19" fmla="*/ 97480 w 172592"/>
                <a:gd name="connsiteY19" fmla="*/ 3614 h 228123"/>
                <a:gd name="connsiteX20" fmla="*/ 97449 w 172592"/>
                <a:gd name="connsiteY20" fmla="*/ 6032 h 228123"/>
                <a:gd name="connsiteX21" fmla="*/ 96510 w 172592"/>
                <a:gd name="connsiteY21" fmla="*/ 13417 h 228123"/>
                <a:gd name="connsiteX22" fmla="*/ 95540 w 172592"/>
                <a:gd name="connsiteY22" fmla="*/ 14693 h 228123"/>
                <a:gd name="connsiteX23" fmla="*/ 95047 w 172592"/>
                <a:gd name="connsiteY23" fmla="*/ 15725 h 228123"/>
                <a:gd name="connsiteX24" fmla="*/ 94851 w 172592"/>
                <a:gd name="connsiteY24" fmla="*/ 17149 h 228123"/>
                <a:gd name="connsiteX25" fmla="*/ 94491 w 172592"/>
                <a:gd name="connsiteY25" fmla="*/ 27186 h 228123"/>
                <a:gd name="connsiteX26" fmla="*/ 93584 w 172592"/>
                <a:gd name="connsiteY26" fmla="*/ 27836 h 228123"/>
                <a:gd name="connsiteX27" fmla="*/ 92935 w 172592"/>
                <a:gd name="connsiteY27" fmla="*/ 27726 h 228123"/>
                <a:gd name="connsiteX28" fmla="*/ 93068 w 172592"/>
                <a:gd name="connsiteY28" fmla="*/ 26435 h 228123"/>
                <a:gd name="connsiteX29" fmla="*/ 93459 w 172592"/>
                <a:gd name="connsiteY29" fmla="*/ 25536 h 228123"/>
                <a:gd name="connsiteX30" fmla="*/ 94397 w 172592"/>
                <a:gd name="connsiteY30" fmla="*/ 25606 h 228123"/>
                <a:gd name="connsiteX31" fmla="*/ 94625 w 172592"/>
                <a:gd name="connsiteY31" fmla="*/ 26146 h 228123"/>
                <a:gd name="connsiteX32" fmla="*/ 94491 w 172592"/>
                <a:gd name="connsiteY32" fmla="*/ 27186 h 228123"/>
                <a:gd name="connsiteX33" fmla="*/ 24323 w 172592"/>
                <a:gd name="connsiteY33" fmla="*/ 228124 h 228123"/>
                <a:gd name="connsiteX34" fmla="*/ 22993 w 172592"/>
                <a:gd name="connsiteY34" fmla="*/ 225120 h 228123"/>
                <a:gd name="connsiteX35" fmla="*/ 21663 w 172592"/>
                <a:gd name="connsiteY35" fmla="*/ 222115 h 228123"/>
                <a:gd name="connsiteX36" fmla="*/ 20325 w 172592"/>
                <a:gd name="connsiteY36" fmla="*/ 219111 h 228123"/>
                <a:gd name="connsiteX37" fmla="*/ 18995 w 172592"/>
                <a:gd name="connsiteY37" fmla="*/ 216099 h 228123"/>
                <a:gd name="connsiteX38" fmla="*/ 18064 w 172592"/>
                <a:gd name="connsiteY38" fmla="*/ 213987 h 228123"/>
                <a:gd name="connsiteX39" fmla="*/ 16500 w 172592"/>
                <a:gd name="connsiteY39" fmla="*/ 213244 h 228123"/>
                <a:gd name="connsiteX40" fmla="*/ 15545 w 172592"/>
                <a:gd name="connsiteY40" fmla="*/ 211014 h 228123"/>
                <a:gd name="connsiteX41" fmla="*/ 14575 w 172592"/>
                <a:gd name="connsiteY41" fmla="*/ 208729 h 228123"/>
                <a:gd name="connsiteX42" fmla="*/ 13605 w 172592"/>
                <a:gd name="connsiteY42" fmla="*/ 206445 h 228123"/>
                <a:gd name="connsiteX43" fmla="*/ 12635 w 172592"/>
                <a:gd name="connsiteY43" fmla="*/ 204160 h 228123"/>
                <a:gd name="connsiteX44" fmla="*/ 11665 w 172592"/>
                <a:gd name="connsiteY44" fmla="*/ 201876 h 228123"/>
                <a:gd name="connsiteX45" fmla="*/ 10687 w 172592"/>
                <a:gd name="connsiteY45" fmla="*/ 199584 h 228123"/>
                <a:gd name="connsiteX46" fmla="*/ 9717 w 172592"/>
                <a:gd name="connsiteY46" fmla="*/ 197292 h 228123"/>
                <a:gd name="connsiteX47" fmla="*/ 8746 w 172592"/>
                <a:gd name="connsiteY47" fmla="*/ 194999 h 228123"/>
                <a:gd name="connsiteX48" fmla="*/ 7777 w 172592"/>
                <a:gd name="connsiteY48" fmla="*/ 192707 h 228123"/>
                <a:gd name="connsiteX49" fmla="*/ 6799 w 172592"/>
                <a:gd name="connsiteY49" fmla="*/ 190415 h 228123"/>
                <a:gd name="connsiteX50" fmla="*/ 5828 w 172592"/>
                <a:gd name="connsiteY50" fmla="*/ 188122 h 228123"/>
                <a:gd name="connsiteX51" fmla="*/ 4859 w 172592"/>
                <a:gd name="connsiteY51" fmla="*/ 185822 h 228123"/>
                <a:gd name="connsiteX52" fmla="*/ 3888 w 172592"/>
                <a:gd name="connsiteY52" fmla="*/ 183522 h 228123"/>
                <a:gd name="connsiteX53" fmla="*/ 2918 w 172592"/>
                <a:gd name="connsiteY53" fmla="*/ 181222 h 228123"/>
                <a:gd name="connsiteX54" fmla="*/ 1940 w 172592"/>
                <a:gd name="connsiteY54" fmla="*/ 178922 h 228123"/>
                <a:gd name="connsiteX55" fmla="*/ 970 w 172592"/>
                <a:gd name="connsiteY55" fmla="*/ 176622 h 228123"/>
                <a:gd name="connsiteX56" fmla="*/ 0 w 172592"/>
                <a:gd name="connsiteY56" fmla="*/ 174322 h 228123"/>
                <a:gd name="connsiteX57" fmla="*/ 3098 w 172592"/>
                <a:gd name="connsiteY57" fmla="*/ 173234 h 228123"/>
                <a:gd name="connsiteX58" fmla="*/ 6869 w 172592"/>
                <a:gd name="connsiteY58" fmla="*/ 171912 h 228123"/>
                <a:gd name="connsiteX59" fmla="*/ 10648 w 172592"/>
                <a:gd name="connsiteY59" fmla="*/ 170590 h 228123"/>
                <a:gd name="connsiteX60" fmla="*/ 14419 w 172592"/>
                <a:gd name="connsiteY60" fmla="*/ 169268 h 228123"/>
                <a:gd name="connsiteX61" fmla="*/ 18197 w 172592"/>
                <a:gd name="connsiteY61" fmla="*/ 167946 h 228123"/>
                <a:gd name="connsiteX62" fmla="*/ 21968 w 172592"/>
                <a:gd name="connsiteY62" fmla="*/ 166624 h 228123"/>
                <a:gd name="connsiteX63" fmla="*/ 25739 w 172592"/>
                <a:gd name="connsiteY63" fmla="*/ 165294 h 228123"/>
                <a:gd name="connsiteX64" fmla="*/ 29518 w 172592"/>
                <a:gd name="connsiteY64" fmla="*/ 163972 h 228123"/>
                <a:gd name="connsiteX65" fmla="*/ 33289 w 172592"/>
                <a:gd name="connsiteY65" fmla="*/ 162649 h 228123"/>
                <a:gd name="connsiteX66" fmla="*/ 37067 w 172592"/>
                <a:gd name="connsiteY66" fmla="*/ 161319 h 228123"/>
                <a:gd name="connsiteX67" fmla="*/ 40839 w 172592"/>
                <a:gd name="connsiteY67" fmla="*/ 159989 h 228123"/>
                <a:gd name="connsiteX68" fmla="*/ 44609 w 172592"/>
                <a:gd name="connsiteY68" fmla="*/ 158667 h 228123"/>
                <a:gd name="connsiteX69" fmla="*/ 48388 w 172592"/>
                <a:gd name="connsiteY69" fmla="*/ 157337 h 228123"/>
                <a:gd name="connsiteX70" fmla="*/ 52159 w 172592"/>
                <a:gd name="connsiteY70" fmla="*/ 156007 h 228123"/>
                <a:gd name="connsiteX71" fmla="*/ 55930 w 172592"/>
                <a:gd name="connsiteY71" fmla="*/ 154677 h 228123"/>
                <a:gd name="connsiteX72" fmla="*/ 59709 w 172592"/>
                <a:gd name="connsiteY72" fmla="*/ 153347 h 228123"/>
                <a:gd name="connsiteX73" fmla="*/ 63479 w 172592"/>
                <a:gd name="connsiteY73" fmla="*/ 152017 h 228123"/>
                <a:gd name="connsiteX74" fmla="*/ 65819 w 172592"/>
                <a:gd name="connsiteY74" fmla="*/ 151196 h 228123"/>
                <a:gd name="connsiteX75" fmla="*/ 66789 w 172592"/>
                <a:gd name="connsiteY75" fmla="*/ 148098 h 228123"/>
                <a:gd name="connsiteX76" fmla="*/ 67595 w 172592"/>
                <a:gd name="connsiteY76" fmla="*/ 145524 h 228123"/>
                <a:gd name="connsiteX77" fmla="*/ 68400 w 172592"/>
                <a:gd name="connsiteY77" fmla="*/ 142950 h 228123"/>
                <a:gd name="connsiteX78" fmla="*/ 69206 w 172592"/>
                <a:gd name="connsiteY78" fmla="*/ 140368 h 228123"/>
                <a:gd name="connsiteX79" fmla="*/ 70020 w 172592"/>
                <a:gd name="connsiteY79" fmla="*/ 137786 h 228123"/>
                <a:gd name="connsiteX80" fmla="*/ 70825 w 172592"/>
                <a:gd name="connsiteY80" fmla="*/ 135205 h 228123"/>
                <a:gd name="connsiteX81" fmla="*/ 71631 w 172592"/>
                <a:gd name="connsiteY81" fmla="*/ 132623 h 228123"/>
                <a:gd name="connsiteX82" fmla="*/ 72437 w 172592"/>
                <a:gd name="connsiteY82" fmla="*/ 130033 h 228123"/>
                <a:gd name="connsiteX83" fmla="*/ 73251 w 172592"/>
                <a:gd name="connsiteY83" fmla="*/ 127444 h 228123"/>
                <a:gd name="connsiteX84" fmla="*/ 74057 w 172592"/>
                <a:gd name="connsiteY84" fmla="*/ 124854 h 228123"/>
                <a:gd name="connsiteX85" fmla="*/ 74863 w 172592"/>
                <a:gd name="connsiteY85" fmla="*/ 122265 h 228123"/>
                <a:gd name="connsiteX86" fmla="*/ 75668 w 172592"/>
                <a:gd name="connsiteY86" fmla="*/ 119667 h 228123"/>
                <a:gd name="connsiteX87" fmla="*/ 76474 w 172592"/>
                <a:gd name="connsiteY87" fmla="*/ 117070 h 228123"/>
                <a:gd name="connsiteX88" fmla="*/ 77288 w 172592"/>
                <a:gd name="connsiteY88" fmla="*/ 114473 h 228123"/>
                <a:gd name="connsiteX89" fmla="*/ 78093 w 172592"/>
                <a:gd name="connsiteY89" fmla="*/ 111875 h 228123"/>
                <a:gd name="connsiteX90" fmla="*/ 78900 w 172592"/>
                <a:gd name="connsiteY90" fmla="*/ 109270 h 228123"/>
                <a:gd name="connsiteX91" fmla="*/ 79705 w 172592"/>
                <a:gd name="connsiteY91" fmla="*/ 106665 h 228123"/>
                <a:gd name="connsiteX92" fmla="*/ 80449 w 172592"/>
                <a:gd name="connsiteY92" fmla="*/ 104279 h 228123"/>
                <a:gd name="connsiteX93" fmla="*/ 79056 w 172592"/>
                <a:gd name="connsiteY93" fmla="*/ 101979 h 228123"/>
                <a:gd name="connsiteX94" fmla="*/ 77194 w 172592"/>
                <a:gd name="connsiteY94" fmla="*/ 98880 h 228123"/>
                <a:gd name="connsiteX95" fmla="*/ 75238 w 172592"/>
                <a:gd name="connsiteY95" fmla="*/ 95642 h 228123"/>
                <a:gd name="connsiteX96" fmla="*/ 73407 w 172592"/>
                <a:gd name="connsiteY96" fmla="*/ 92591 h 228123"/>
                <a:gd name="connsiteX97" fmla="*/ 72069 w 172592"/>
                <a:gd name="connsiteY97" fmla="*/ 90369 h 228123"/>
                <a:gd name="connsiteX98" fmla="*/ 70458 w 172592"/>
                <a:gd name="connsiteY98" fmla="*/ 87685 h 228123"/>
                <a:gd name="connsiteX99" fmla="*/ 70630 w 172592"/>
                <a:gd name="connsiteY99" fmla="*/ 84235 h 228123"/>
                <a:gd name="connsiteX100" fmla="*/ 70591 w 172592"/>
                <a:gd name="connsiteY100" fmla="*/ 82506 h 228123"/>
                <a:gd name="connsiteX101" fmla="*/ 70755 w 172592"/>
                <a:gd name="connsiteY101" fmla="*/ 79854 h 228123"/>
                <a:gd name="connsiteX102" fmla="*/ 72297 w 172592"/>
                <a:gd name="connsiteY102" fmla="*/ 76169 h 228123"/>
                <a:gd name="connsiteX103" fmla="*/ 74119 w 172592"/>
                <a:gd name="connsiteY103" fmla="*/ 71475 h 228123"/>
                <a:gd name="connsiteX104" fmla="*/ 75449 w 172592"/>
                <a:gd name="connsiteY104" fmla="*/ 68353 h 228123"/>
                <a:gd name="connsiteX105" fmla="*/ 76599 w 172592"/>
                <a:gd name="connsiteY105" fmla="*/ 65631 h 228123"/>
                <a:gd name="connsiteX106" fmla="*/ 77522 w 172592"/>
                <a:gd name="connsiteY106" fmla="*/ 63448 h 228123"/>
                <a:gd name="connsiteX107" fmla="*/ 78031 w 172592"/>
                <a:gd name="connsiteY107" fmla="*/ 61195 h 228123"/>
                <a:gd name="connsiteX108" fmla="*/ 77757 w 172592"/>
                <a:gd name="connsiteY108" fmla="*/ 59607 h 228123"/>
                <a:gd name="connsiteX109" fmla="*/ 77155 w 172592"/>
                <a:gd name="connsiteY109" fmla="*/ 59028 h 228123"/>
                <a:gd name="connsiteX110" fmla="*/ 76646 w 172592"/>
                <a:gd name="connsiteY110" fmla="*/ 58277 h 228123"/>
                <a:gd name="connsiteX111" fmla="*/ 78391 w 172592"/>
                <a:gd name="connsiteY111" fmla="*/ 57072 h 228123"/>
                <a:gd name="connsiteX112" fmla="*/ 81661 w 172592"/>
                <a:gd name="connsiteY112" fmla="*/ 56290 h 228123"/>
                <a:gd name="connsiteX113" fmla="*/ 83468 w 172592"/>
                <a:gd name="connsiteY113" fmla="*/ 56454 h 228123"/>
                <a:gd name="connsiteX114" fmla="*/ 85988 w 172592"/>
                <a:gd name="connsiteY114" fmla="*/ 55875 h 228123"/>
                <a:gd name="connsiteX115" fmla="*/ 87990 w 172592"/>
                <a:gd name="connsiteY115" fmla="*/ 55351 h 228123"/>
                <a:gd name="connsiteX116" fmla="*/ 88147 w 172592"/>
                <a:gd name="connsiteY116" fmla="*/ 54647 h 228123"/>
                <a:gd name="connsiteX117" fmla="*/ 87583 w 172592"/>
                <a:gd name="connsiteY117" fmla="*/ 53458 h 228123"/>
                <a:gd name="connsiteX118" fmla="*/ 86754 w 172592"/>
                <a:gd name="connsiteY118" fmla="*/ 51721 h 228123"/>
                <a:gd name="connsiteX119" fmla="*/ 83930 w 172592"/>
                <a:gd name="connsiteY119" fmla="*/ 51541 h 228123"/>
                <a:gd name="connsiteX120" fmla="*/ 83077 w 172592"/>
                <a:gd name="connsiteY120" fmla="*/ 51056 h 228123"/>
                <a:gd name="connsiteX121" fmla="*/ 84063 w 172592"/>
                <a:gd name="connsiteY121" fmla="*/ 48490 h 228123"/>
                <a:gd name="connsiteX122" fmla="*/ 84024 w 172592"/>
                <a:gd name="connsiteY122" fmla="*/ 47676 h 228123"/>
                <a:gd name="connsiteX123" fmla="*/ 83648 w 172592"/>
                <a:gd name="connsiteY123" fmla="*/ 46714 h 228123"/>
                <a:gd name="connsiteX124" fmla="*/ 83233 w 172592"/>
                <a:gd name="connsiteY124" fmla="*/ 45102 h 228123"/>
                <a:gd name="connsiteX125" fmla="*/ 83437 w 172592"/>
                <a:gd name="connsiteY125" fmla="*/ 43021 h 228123"/>
                <a:gd name="connsiteX126" fmla="*/ 84016 w 172592"/>
                <a:gd name="connsiteY126" fmla="*/ 41605 h 228123"/>
                <a:gd name="connsiteX127" fmla="*/ 84024 w 172592"/>
                <a:gd name="connsiteY127" fmla="*/ 40463 h 228123"/>
                <a:gd name="connsiteX128" fmla="*/ 83750 w 172592"/>
                <a:gd name="connsiteY128" fmla="*/ 38116 h 228123"/>
                <a:gd name="connsiteX129" fmla="*/ 83836 w 172592"/>
                <a:gd name="connsiteY129" fmla="*/ 36027 h 228123"/>
                <a:gd name="connsiteX130" fmla="*/ 84430 w 172592"/>
                <a:gd name="connsiteY130" fmla="*/ 34987 h 228123"/>
                <a:gd name="connsiteX131" fmla="*/ 85487 w 172592"/>
                <a:gd name="connsiteY131" fmla="*/ 34016 h 228123"/>
                <a:gd name="connsiteX132" fmla="*/ 86480 w 172592"/>
                <a:gd name="connsiteY132" fmla="*/ 33523 h 228123"/>
                <a:gd name="connsiteX133" fmla="*/ 87513 w 172592"/>
                <a:gd name="connsiteY133" fmla="*/ 33555 h 228123"/>
                <a:gd name="connsiteX134" fmla="*/ 88335 w 172592"/>
                <a:gd name="connsiteY134" fmla="*/ 33969 h 228123"/>
                <a:gd name="connsiteX135" fmla="*/ 88686 w 172592"/>
                <a:gd name="connsiteY135" fmla="*/ 35065 h 228123"/>
                <a:gd name="connsiteX136" fmla="*/ 88467 w 172592"/>
                <a:gd name="connsiteY136" fmla="*/ 35824 h 228123"/>
                <a:gd name="connsiteX137" fmla="*/ 87881 w 172592"/>
                <a:gd name="connsiteY137" fmla="*/ 35925 h 228123"/>
                <a:gd name="connsiteX138" fmla="*/ 87677 w 172592"/>
                <a:gd name="connsiteY138" fmla="*/ 36246 h 228123"/>
                <a:gd name="connsiteX139" fmla="*/ 88515 w 172592"/>
                <a:gd name="connsiteY139" fmla="*/ 37709 h 228123"/>
                <a:gd name="connsiteX140" fmla="*/ 89727 w 172592"/>
                <a:gd name="connsiteY140" fmla="*/ 39141 h 228123"/>
                <a:gd name="connsiteX141" fmla="*/ 90666 w 172592"/>
                <a:gd name="connsiteY141" fmla="*/ 38898 h 228123"/>
                <a:gd name="connsiteX142" fmla="*/ 91714 w 172592"/>
                <a:gd name="connsiteY142" fmla="*/ 37772 h 228123"/>
                <a:gd name="connsiteX143" fmla="*/ 92825 w 172592"/>
                <a:gd name="connsiteY143" fmla="*/ 36864 h 228123"/>
                <a:gd name="connsiteX144" fmla="*/ 94210 w 172592"/>
                <a:gd name="connsiteY144" fmla="*/ 36058 h 228123"/>
                <a:gd name="connsiteX145" fmla="*/ 95219 w 172592"/>
                <a:gd name="connsiteY145" fmla="*/ 34501 h 228123"/>
                <a:gd name="connsiteX146" fmla="*/ 96080 w 172592"/>
                <a:gd name="connsiteY146" fmla="*/ 33492 h 228123"/>
                <a:gd name="connsiteX147" fmla="*/ 96847 w 172592"/>
                <a:gd name="connsiteY147" fmla="*/ 33351 h 228123"/>
                <a:gd name="connsiteX148" fmla="*/ 99084 w 172592"/>
                <a:gd name="connsiteY148" fmla="*/ 39673 h 228123"/>
                <a:gd name="connsiteX149" fmla="*/ 102401 w 172592"/>
                <a:gd name="connsiteY149" fmla="*/ 45579 h 228123"/>
                <a:gd name="connsiteX150" fmla="*/ 105327 w 172592"/>
                <a:gd name="connsiteY150" fmla="*/ 48834 h 228123"/>
                <a:gd name="connsiteX151" fmla="*/ 108370 w 172592"/>
                <a:gd name="connsiteY151" fmla="*/ 53246 h 228123"/>
                <a:gd name="connsiteX152" fmla="*/ 112994 w 172592"/>
                <a:gd name="connsiteY152" fmla="*/ 57299 h 228123"/>
                <a:gd name="connsiteX153" fmla="*/ 115114 w 172592"/>
                <a:gd name="connsiteY153" fmla="*/ 58684 h 228123"/>
                <a:gd name="connsiteX154" fmla="*/ 123712 w 172592"/>
                <a:gd name="connsiteY154" fmla="*/ 61524 h 228123"/>
                <a:gd name="connsiteX155" fmla="*/ 128414 w 172592"/>
                <a:gd name="connsiteY155" fmla="*/ 62587 h 228123"/>
                <a:gd name="connsiteX156" fmla="*/ 134892 w 172592"/>
                <a:gd name="connsiteY156" fmla="*/ 63605 h 228123"/>
                <a:gd name="connsiteX157" fmla="*/ 139374 w 172592"/>
                <a:gd name="connsiteY157" fmla="*/ 65811 h 228123"/>
                <a:gd name="connsiteX158" fmla="*/ 140877 w 172592"/>
                <a:gd name="connsiteY158" fmla="*/ 65952 h 228123"/>
                <a:gd name="connsiteX159" fmla="*/ 143224 w 172592"/>
                <a:gd name="connsiteY159" fmla="*/ 65294 h 228123"/>
                <a:gd name="connsiteX160" fmla="*/ 144937 w 172592"/>
                <a:gd name="connsiteY160" fmla="*/ 65349 h 228123"/>
                <a:gd name="connsiteX161" fmla="*/ 149224 w 172592"/>
                <a:gd name="connsiteY161" fmla="*/ 68353 h 228123"/>
                <a:gd name="connsiteX162" fmla="*/ 150484 w 172592"/>
                <a:gd name="connsiteY162" fmla="*/ 71201 h 228123"/>
                <a:gd name="connsiteX163" fmla="*/ 152268 w 172592"/>
                <a:gd name="connsiteY163" fmla="*/ 72703 h 228123"/>
                <a:gd name="connsiteX164" fmla="*/ 153840 w 172592"/>
                <a:gd name="connsiteY164" fmla="*/ 75066 h 228123"/>
                <a:gd name="connsiteX165" fmla="*/ 154865 w 172592"/>
                <a:gd name="connsiteY165" fmla="*/ 77538 h 228123"/>
                <a:gd name="connsiteX166" fmla="*/ 158487 w 172592"/>
                <a:gd name="connsiteY166" fmla="*/ 81301 h 228123"/>
                <a:gd name="connsiteX167" fmla="*/ 161037 w 172592"/>
                <a:gd name="connsiteY167" fmla="*/ 85534 h 228123"/>
                <a:gd name="connsiteX168" fmla="*/ 163635 w 172592"/>
                <a:gd name="connsiteY168" fmla="*/ 88663 h 228123"/>
                <a:gd name="connsiteX169" fmla="*/ 165959 w 172592"/>
                <a:gd name="connsiteY169" fmla="*/ 90611 h 228123"/>
                <a:gd name="connsiteX170" fmla="*/ 169479 w 172592"/>
                <a:gd name="connsiteY170" fmla="*/ 91378 h 228123"/>
                <a:gd name="connsiteX171" fmla="*/ 172280 w 172592"/>
                <a:gd name="connsiteY171" fmla="*/ 92254 h 228123"/>
                <a:gd name="connsiteX172" fmla="*/ 172593 w 172592"/>
                <a:gd name="connsiteY172" fmla="*/ 94343 h 228123"/>
                <a:gd name="connsiteX173" fmla="*/ 172303 w 172592"/>
                <a:gd name="connsiteY173" fmla="*/ 97065 h 228123"/>
                <a:gd name="connsiteX174" fmla="*/ 171771 w 172592"/>
                <a:gd name="connsiteY174" fmla="*/ 99076 h 228123"/>
                <a:gd name="connsiteX175" fmla="*/ 169158 w 172592"/>
                <a:gd name="connsiteY175" fmla="*/ 102988 h 228123"/>
                <a:gd name="connsiteX176" fmla="*/ 168532 w 172592"/>
                <a:gd name="connsiteY176" fmla="*/ 105397 h 228123"/>
                <a:gd name="connsiteX177" fmla="*/ 165575 w 172592"/>
                <a:gd name="connsiteY177" fmla="*/ 109372 h 228123"/>
                <a:gd name="connsiteX178" fmla="*/ 162368 w 172592"/>
                <a:gd name="connsiteY178" fmla="*/ 116030 h 228123"/>
                <a:gd name="connsiteX179" fmla="*/ 160897 w 172592"/>
                <a:gd name="connsiteY179" fmla="*/ 117516 h 228123"/>
                <a:gd name="connsiteX180" fmla="*/ 155726 w 172592"/>
                <a:gd name="connsiteY180" fmla="*/ 120943 h 228123"/>
                <a:gd name="connsiteX181" fmla="*/ 151923 w 172592"/>
                <a:gd name="connsiteY181" fmla="*/ 125066 h 228123"/>
                <a:gd name="connsiteX182" fmla="*/ 147417 w 172592"/>
                <a:gd name="connsiteY182" fmla="*/ 132216 h 228123"/>
                <a:gd name="connsiteX183" fmla="*/ 143991 w 172592"/>
                <a:gd name="connsiteY183" fmla="*/ 139289 h 228123"/>
                <a:gd name="connsiteX184" fmla="*/ 142676 w 172592"/>
                <a:gd name="connsiteY184" fmla="*/ 141550 h 228123"/>
                <a:gd name="connsiteX185" fmla="*/ 139915 w 172592"/>
                <a:gd name="connsiteY185" fmla="*/ 142019 h 228123"/>
                <a:gd name="connsiteX186" fmla="*/ 138107 w 172592"/>
                <a:gd name="connsiteY186" fmla="*/ 141823 h 228123"/>
                <a:gd name="connsiteX187" fmla="*/ 136855 w 172592"/>
                <a:gd name="connsiteY187" fmla="*/ 141158 h 228123"/>
                <a:gd name="connsiteX188" fmla="*/ 137348 w 172592"/>
                <a:gd name="connsiteY188" fmla="*/ 139226 h 228123"/>
                <a:gd name="connsiteX189" fmla="*/ 137645 w 172592"/>
                <a:gd name="connsiteY189" fmla="*/ 137075 h 228123"/>
                <a:gd name="connsiteX190" fmla="*/ 135979 w 172592"/>
                <a:gd name="connsiteY190" fmla="*/ 137301 h 228123"/>
                <a:gd name="connsiteX191" fmla="*/ 134516 w 172592"/>
                <a:gd name="connsiteY191" fmla="*/ 137747 h 228123"/>
                <a:gd name="connsiteX192" fmla="*/ 131097 w 172592"/>
                <a:gd name="connsiteY192" fmla="*/ 143028 h 228123"/>
                <a:gd name="connsiteX193" fmla="*/ 129220 w 172592"/>
                <a:gd name="connsiteY193" fmla="*/ 145344 h 228123"/>
                <a:gd name="connsiteX194" fmla="*/ 128821 w 172592"/>
                <a:gd name="connsiteY194" fmla="*/ 148278 h 228123"/>
                <a:gd name="connsiteX195" fmla="*/ 127913 w 172592"/>
                <a:gd name="connsiteY195" fmla="*/ 152064 h 228123"/>
                <a:gd name="connsiteX196" fmla="*/ 126575 w 172592"/>
                <a:gd name="connsiteY196" fmla="*/ 155546 h 228123"/>
                <a:gd name="connsiteX197" fmla="*/ 125981 w 172592"/>
                <a:gd name="connsiteY197" fmla="*/ 158472 h 228123"/>
                <a:gd name="connsiteX198" fmla="*/ 126004 w 172592"/>
                <a:gd name="connsiteY198" fmla="*/ 160130 h 228123"/>
                <a:gd name="connsiteX199" fmla="*/ 127006 w 172592"/>
                <a:gd name="connsiteY199" fmla="*/ 164175 h 228123"/>
                <a:gd name="connsiteX200" fmla="*/ 127076 w 172592"/>
                <a:gd name="connsiteY200" fmla="*/ 168313 h 228123"/>
                <a:gd name="connsiteX201" fmla="*/ 127655 w 172592"/>
                <a:gd name="connsiteY201" fmla="*/ 170794 h 228123"/>
                <a:gd name="connsiteX202" fmla="*/ 128124 w 172592"/>
                <a:gd name="connsiteY202" fmla="*/ 173766 h 228123"/>
                <a:gd name="connsiteX203" fmla="*/ 126521 w 172592"/>
                <a:gd name="connsiteY203" fmla="*/ 174682 h 228123"/>
                <a:gd name="connsiteX204" fmla="*/ 125144 w 172592"/>
                <a:gd name="connsiteY204" fmla="*/ 175136 h 228123"/>
                <a:gd name="connsiteX205" fmla="*/ 119698 w 172592"/>
                <a:gd name="connsiteY205" fmla="*/ 175464 h 228123"/>
                <a:gd name="connsiteX206" fmla="*/ 114183 w 172592"/>
                <a:gd name="connsiteY206" fmla="*/ 176419 h 228123"/>
                <a:gd name="connsiteX207" fmla="*/ 109364 w 172592"/>
                <a:gd name="connsiteY207" fmla="*/ 178140 h 228123"/>
                <a:gd name="connsiteX208" fmla="*/ 106485 w 172592"/>
                <a:gd name="connsiteY208" fmla="*/ 179853 h 228123"/>
                <a:gd name="connsiteX209" fmla="*/ 102737 w 172592"/>
                <a:gd name="connsiteY209" fmla="*/ 183679 h 228123"/>
                <a:gd name="connsiteX210" fmla="*/ 100445 w 172592"/>
                <a:gd name="connsiteY210" fmla="*/ 193372 h 228123"/>
                <a:gd name="connsiteX211" fmla="*/ 96776 w 172592"/>
                <a:gd name="connsiteY211" fmla="*/ 197456 h 228123"/>
                <a:gd name="connsiteX212" fmla="*/ 94288 w 172592"/>
                <a:gd name="connsiteY212" fmla="*/ 198309 h 228123"/>
                <a:gd name="connsiteX213" fmla="*/ 88303 w 172592"/>
                <a:gd name="connsiteY213" fmla="*/ 198668 h 228123"/>
                <a:gd name="connsiteX214" fmla="*/ 79877 w 172592"/>
                <a:gd name="connsiteY214" fmla="*/ 199795 h 228123"/>
                <a:gd name="connsiteX215" fmla="*/ 76920 w 172592"/>
                <a:gd name="connsiteY215" fmla="*/ 200773 h 228123"/>
                <a:gd name="connsiteX216" fmla="*/ 72007 w 172592"/>
                <a:gd name="connsiteY216" fmla="*/ 206672 h 228123"/>
                <a:gd name="connsiteX217" fmla="*/ 71624 w 172592"/>
                <a:gd name="connsiteY217" fmla="*/ 208526 h 228123"/>
                <a:gd name="connsiteX218" fmla="*/ 72570 w 172592"/>
                <a:gd name="connsiteY218" fmla="*/ 209864 h 228123"/>
                <a:gd name="connsiteX219" fmla="*/ 72883 w 172592"/>
                <a:gd name="connsiteY219" fmla="*/ 211342 h 228123"/>
                <a:gd name="connsiteX220" fmla="*/ 72437 w 172592"/>
                <a:gd name="connsiteY220" fmla="*/ 212727 h 228123"/>
                <a:gd name="connsiteX221" fmla="*/ 70207 w 172592"/>
                <a:gd name="connsiteY221" fmla="*/ 216459 h 228123"/>
                <a:gd name="connsiteX222" fmla="*/ 67798 w 172592"/>
                <a:gd name="connsiteY222" fmla="*/ 219166 h 228123"/>
                <a:gd name="connsiteX223" fmla="*/ 61383 w 172592"/>
                <a:gd name="connsiteY223" fmla="*/ 220864 h 228123"/>
                <a:gd name="connsiteX224" fmla="*/ 59028 w 172592"/>
                <a:gd name="connsiteY224" fmla="*/ 219854 h 228123"/>
                <a:gd name="connsiteX225" fmla="*/ 56877 w 172592"/>
                <a:gd name="connsiteY225" fmla="*/ 219346 h 228123"/>
                <a:gd name="connsiteX226" fmla="*/ 52714 w 172592"/>
                <a:gd name="connsiteY226" fmla="*/ 219291 h 228123"/>
                <a:gd name="connsiteX227" fmla="*/ 45939 w 172592"/>
                <a:gd name="connsiteY227" fmla="*/ 219932 h 228123"/>
                <a:gd name="connsiteX228" fmla="*/ 43443 w 172592"/>
                <a:gd name="connsiteY228" fmla="*/ 221935 h 228123"/>
                <a:gd name="connsiteX229" fmla="*/ 39508 w 172592"/>
                <a:gd name="connsiteY229" fmla="*/ 223351 h 228123"/>
                <a:gd name="connsiteX230" fmla="*/ 35878 w 172592"/>
                <a:gd name="connsiteY230" fmla="*/ 225534 h 228123"/>
                <a:gd name="connsiteX231" fmla="*/ 29025 w 172592"/>
                <a:gd name="connsiteY231" fmla="*/ 226363 h 228123"/>
                <a:gd name="connsiteX232" fmla="*/ 24323 w 172592"/>
                <a:gd name="connsiteY232" fmla="*/ 228124 h 228123"/>
                <a:gd name="connsiteX233" fmla="*/ 148074 w 172592"/>
                <a:gd name="connsiteY233" fmla="*/ 145978 h 228123"/>
                <a:gd name="connsiteX234" fmla="*/ 146689 w 172592"/>
                <a:gd name="connsiteY234" fmla="*/ 146330 h 228123"/>
                <a:gd name="connsiteX235" fmla="*/ 146290 w 172592"/>
                <a:gd name="connsiteY235" fmla="*/ 146165 h 228123"/>
                <a:gd name="connsiteX236" fmla="*/ 146298 w 172592"/>
                <a:gd name="connsiteY236" fmla="*/ 143224 h 228123"/>
                <a:gd name="connsiteX237" fmla="*/ 149521 w 172592"/>
                <a:gd name="connsiteY237" fmla="*/ 139515 h 228123"/>
                <a:gd name="connsiteX238" fmla="*/ 151642 w 172592"/>
                <a:gd name="connsiteY238" fmla="*/ 135228 h 228123"/>
                <a:gd name="connsiteX239" fmla="*/ 153105 w 172592"/>
                <a:gd name="connsiteY239" fmla="*/ 139062 h 228123"/>
                <a:gd name="connsiteX240" fmla="*/ 150562 w 172592"/>
                <a:gd name="connsiteY240" fmla="*/ 141205 h 228123"/>
                <a:gd name="connsiteX241" fmla="*/ 149185 w 172592"/>
                <a:gd name="connsiteY241" fmla="*/ 144867 h 228123"/>
                <a:gd name="connsiteX242" fmla="*/ 148074 w 172592"/>
                <a:gd name="connsiteY242" fmla="*/ 145978 h 228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172592" h="228123">
                  <a:moveTo>
                    <a:pt x="94851" y="17149"/>
                  </a:moveTo>
                  <a:lnTo>
                    <a:pt x="94421" y="17704"/>
                  </a:lnTo>
                  <a:lnTo>
                    <a:pt x="93787" y="17759"/>
                  </a:lnTo>
                  <a:lnTo>
                    <a:pt x="92332" y="17282"/>
                  </a:lnTo>
                  <a:lnTo>
                    <a:pt x="91479" y="16179"/>
                  </a:lnTo>
                  <a:lnTo>
                    <a:pt x="91644" y="14833"/>
                  </a:lnTo>
                  <a:lnTo>
                    <a:pt x="91691" y="12345"/>
                  </a:lnTo>
                  <a:lnTo>
                    <a:pt x="92105" y="9998"/>
                  </a:lnTo>
                  <a:lnTo>
                    <a:pt x="91988" y="7511"/>
                  </a:lnTo>
                  <a:lnTo>
                    <a:pt x="90861" y="7010"/>
                  </a:lnTo>
                  <a:lnTo>
                    <a:pt x="90071" y="7151"/>
                  </a:lnTo>
                  <a:lnTo>
                    <a:pt x="91910" y="3638"/>
                  </a:lnTo>
                  <a:lnTo>
                    <a:pt x="92637" y="3098"/>
                  </a:lnTo>
                  <a:lnTo>
                    <a:pt x="93318" y="3325"/>
                  </a:lnTo>
                  <a:lnTo>
                    <a:pt x="95016" y="2950"/>
                  </a:lnTo>
                  <a:lnTo>
                    <a:pt x="95908" y="1041"/>
                  </a:lnTo>
                  <a:lnTo>
                    <a:pt x="96619" y="0"/>
                  </a:lnTo>
                  <a:lnTo>
                    <a:pt x="97378" y="125"/>
                  </a:lnTo>
                  <a:lnTo>
                    <a:pt x="97746" y="712"/>
                  </a:lnTo>
                  <a:lnTo>
                    <a:pt x="97480" y="3614"/>
                  </a:lnTo>
                  <a:lnTo>
                    <a:pt x="97449" y="6032"/>
                  </a:lnTo>
                  <a:lnTo>
                    <a:pt x="96510" y="13417"/>
                  </a:lnTo>
                  <a:lnTo>
                    <a:pt x="95540" y="14693"/>
                  </a:lnTo>
                  <a:lnTo>
                    <a:pt x="95047" y="15725"/>
                  </a:lnTo>
                  <a:lnTo>
                    <a:pt x="94851" y="17149"/>
                  </a:lnTo>
                  <a:close/>
                  <a:moveTo>
                    <a:pt x="94491" y="27186"/>
                  </a:moveTo>
                  <a:lnTo>
                    <a:pt x="93584" y="27836"/>
                  </a:lnTo>
                  <a:lnTo>
                    <a:pt x="92935" y="27726"/>
                  </a:lnTo>
                  <a:lnTo>
                    <a:pt x="93068" y="26435"/>
                  </a:lnTo>
                  <a:lnTo>
                    <a:pt x="93459" y="25536"/>
                  </a:lnTo>
                  <a:lnTo>
                    <a:pt x="94397" y="25606"/>
                  </a:lnTo>
                  <a:lnTo>
                    <a:pt x="94625" y="26146"/>
                  </a:lnTo>
                  <a:lnTo>
                    <a:pt x="94491" y="27186"/>
                  </a:lnTo>
                  <a:close/>
                  <a:moveTo>
                    <a:pt x="24323" y="228124"/>
                  </a:moveTo>
                  <a:lnTo>
                    <a:pt x="22993" y="225120"/>
                  </a:lnTo>
                  <a:lnTo>
                    <a:pt x="21663" y="222115"/>
                  </a:lnTo>
                  <a:lnTo>
                    <a:pt x="20325" y="219111"/>
                  </a:lnTo>
                  <a:lnTo>
                    <a:pt x="18995" y="216099"/>
                  </a:lnTo>
                  <a:lnTo>
                    <a:pt x="18064" y="213987"/>
                  </a:lnTo>
                  <a:lnTo>
                    <a:pt x="16500" y="213244"/>
                  </a:lnTo>
                  <a:lnTo>
                    <a:pt x="15545" y="211014"/>
                  </a:lnTo>
                  <a:lnTo>
                    <a:pt x="14575" y="208729"/>
                  </a:lnTo>
                  <a:lnTo>
                    <a:pt x="13605" y="206445"/>
                  </a:lnTo>
                  <a:lnTo>
                    <a:pt x="12635" y="204160"/>
                  </a:lnTo>
                  <a:lnTo>
                    <a:pt x="11665" y="201876"/>
                  </a:lnTo>
                  <a:lnTo>
                    <a:pt x="10687" y="199584"/>
                  </a:lnTo>
                  <a:lnTo>
                    <a:pt x="9717" y="197292"/>
                  </a:lnTo>
                  <a:lnTo>
                    <a:pt x="8746" y="194999"/>
                  </a:lnTo>
                  <a:lnTo>
                    <a:pt x="7777" y="192707"/>
                  </a:lnTo>
                  <a:lnTo>
                    <a:pt x="6799" y="190415"/>
                  </a:lnTo>
                  <a:lnTo>
                    <a:pt x="5828" y="188122"/>
                  </a:lnTo>
                  <a:lnTo>
                    <a:pt x="4859" y="185822"/>
                  </a:lnTo>
                  <a:lnTo>
                    <a:pt x="3888" y="183522"/>
                  </a:lnTo>
                  <a:lnTo>
                    <a:pt x="2918" y="181222"/>
                  </a:lnTo>
                  <a:lnTo>
                    <a:pt x="1940" y="178922"/>
                  </a:lnTo>
                  <a:lnTo>
                    <a:pt x="970" y="176622"/>
                  </a:lnTo>
                  <a:lnTo>
                    <a:pt x="0" y="174322"/>
                  </a:lnTo>
                  <a:lnTo>
                    <a:pt x="3098" y="173234"/>
                  </a:lnTo>
                  <a:lnTo>
                    <a:pt x="6869" y="171912"/>
                  </a:lnTo>
                  <a:lnTo>
                    <a:pt x="10648" y="170590"/>
                  </a:lnTo>
                  <a:lnTo>
                    <a:pt x="14419" y="169268"/>
                  </a:lnTo>
                  <a:lnTo>
                    <a:pt x="18197" y="167946"/>
                  </a:lnTo>
                  <a:lnTo>
                    <a:pt x="21968" y="166624"/>
                  </a:lnTo>
                  <a:lnTo>
                    <a:pt x="25739" y="165294"/>
                  </a:lnTo>
                  <a:lnTo>
                    <a:pt x="29518" y="163972"/>
                  </a:lnTo>
                  <a:lnTo>
                    <a:pt x="33289" y="162649"/>
                  </a:lnTo>
                  <a:lnTo>
                    <a:pt x="37067" y="161319"/>
                  </a:lnTo>
                  <a:lnTo>
                    <a:pt x="40839" y="159989"/>
                  </a:lnTo>
                  <a:lnTo>
                    <a:pt x="44609" y="158667"/>
                  </a:lnTo>
                  <a:lnTo>
                    <a:pt x="48388" y="157337"/>
                  </a:lnTo>
                  <a:lnTo>
                    <a:pt x="52159" y="156007"/>
                  </a:lnTo>
                  <a:lnTo>
                    <a:pt x="55930" y="154677"/>
                  </a:lnTo>
                  <a:lnTo>
                    <a:pt x="59709" y="153347"/>
                  </a:lnTo>
                  <a:lnTo>
                    <a:pt x="63479" y="152017"/>
                  </a:lnTo>
                  <a:lnTo>
                    <a:pt x="65819" y="151196"/>
                  </a:lnTo>
                  <a:lnTo>
                    <a:pt x="66789" y="148098"/>
                  </a:lnTo>
                  <a:lnTo>
                    <a:pt x="67595" y="145524"/>
                  </a:lnTo>
                  <a:lnTo>
                    <a:pt x="68400" y="142950"/>
                  </a:lnTo>
                  <a:lnTo>
                    <a:pt x="69206" y="140368"/>
                  </a:lnTo>
                  <a:lnTo>
                    <a:pt x="70020" y="137786"/>
                  </a:lnTo>
                  <a:lnTo>
                    <a:pt x="70825" y="135205"/>
                  </a:lnTo>
                  <a:lnTo>
                    <a:pt x="71631" y="132623"/>
                  </a:lnTo>
                  <a:lnTo>
                    <a:pt x="72437" y="130033"/>
                  </a:lnTo>
                  <a:lnTo>
                    <a:pt x="73251" y="127444"/>
                  </a:lnTo>
                  <a:lnTo>
                    <a:pt x="74057" y="124854"/>
                  </a:lnTo>
                  <a:lnTo>
                    <a:pt x="74863" y="122265"/>
                  </a:lnTo>
                  <a:lnTo>
                    <a:pt x="75668" y="119667"/>
                  </a:lnTo>
                  <a:lnTo>
                    <a:pt x="76474" y="117070"/>
                  </a:lnTo>
                  <a:lnTo>
                    <a:pt x="77288" y="114473"/>
                  </a:lnTo>
                  <a:lnTo>
                    <a:pt x="78093" y="111875"/>
                  </a:lnTo>
                  <a:lnTo>
                    <a:pt x="78900" y="109270"/>
                  </a:lnTo>
                  <a:lnTo>
                    <a:pt x="79705" y="106665"/>
                  </a:lnTo>
                  <a:lnTo>
                    <a:pt x="80449" y="104279"/>
                  </a:lnTo>
                  <a:lnTo>
                    <a:pt x="79056" y="101979"/>
                  </a:lnTo>
                  <a:lnTo>
                    <a:pt x="77194" y="98880"/>
                  </a:lnTo>
                  <a:lnTo>
                    <a:pt x="75238" y="95642"/>
                  </a:lnTo>
                  <a:lnTo>
                    <a:pt x="73407" y="92591"/>
                  </a:lnTo>
                  <a:lnTo>
                    <a:pt x="72069" y="90369"/>
                  </a:lnTo>
                  <a:lnTo>
                    <a:pt x="70458" y="87685"/>
                  </a:lnTo>
                  <a:lnTo>
                    <a:pt x="70630" y="84235"/>
                  </a:lnTo>
                  <a:lnTo>
                    <a:pt x="70591" y="82506"/>
                  </a:lnTo>
                  <a:lnTo>
                    <a:pt x="70755" y="79854"/>
                  </a:lnTo>
                  <a:lnTo>
                    <a:pt x="72297" y="76169"/>
                  </a:lnTo>
                  <a:lnTo>
                    <a:pt x="74119" y="71475"/>
                  </a:lnTo>
                  <a:lnTo>
                    <a:pt x="75449" y="68353"/>
                  </a:lnTo>
                  <a:lnTo>
                    <a:pt x="76599" y="65631"/>
                  </a:lnTo>
                  <a:lnTo>
                    <a:pt x="77522" y="63448"/>
                  </a:lnTo>
                  <a:lnTo>
                    <a:pt x="78031" y="61195"/>
                  </a:lnTo>
                  <a:lnTo>
                    <a:pt x="77757" y="59607"/>
                  </a:lnTo>
                  <a:lnTo>
                    <a:pt x="77155" y="59028"/>
                  </a:lnTo>
                  <a:lnTo>
                    <a:pt x="76646" y="58277"/>
                  </a:lnTo>
                  <a:lnTo>
                    <a:pt x="78391" y="57072"/>
                  </a:lnTo>
                  <a:lnTo>
                    <a:pt x="81661" y="56290"/>
                  </a:lnTo>
                  <a:lnTo>
                    <a:pt x="83468" y="56454"/>
                  </a:lnTo>
                  <a:lnTo>
                    <a:pt x="85988" y="55875"/>
                  </a:lnTo>
                  <a:lnTo>
                    <a:pt x="87990" y="55351"/>
                  </a:lnTo>
                  <a:lnTo>
                    <a:pt x="88147" y="54647"/>
                  </a:lnTo>
                  <a:lnTo>
                    <a:pt x="87583" y="53458"/>
                  </a:lnTo>
                  <a:lnTo>
                    <a:pt x="86754" y="51721"/>
                  </a:lnTo>
                  <a:lnTo>
                    <a:pt x="83930" y="51541"/>
                  </a:lnTo>
                  <a:lnTo>
                    <a:pt x="83077" y="51056"/>
                  </a:lnTo>
                  <a:lnTo>
                    <a:pt x="84063" y="48490"/>
                  </a:lnTo>
                  <a:lnTo>
                    <a:pt x="84024" y="47676"/>
                  </a:lnTo>
                  <a:lnTo>
                    <a:pt x="83648" y="46714"/>
                  </a:lnTo>
                  <a:lnTo>
                    <a:pt x="83233" y="45102"/>
                  </a:lnTo>
                  <a:lnTo>
                    <a:pt x="83437" y="43021"/>
                  </a:lnTo>
                  <a:lnTo>
                    <a:pt x="84016" y="41605"/>
                  </a:lnTo>
                  <a:lnTo>
                    <a:pt x="84024" y="40463"/>
                  </a:lnTo>
                  <a:lnTo>
                    <a:pt x="83750" y="38116"/>
                  </a:lnTo>
                  <a:lnTo>
                    <a:pt x="83836" y="36027"/>
                  </a:lnTo>
                  <a:lnTo>
                    <a:pt x="84430" y="34987"/>
                  </a:lnTo>
                  <a:lnTo>
                    <a:pt x="85487" y="34016"/>
                  </a:lnTo>
                  <a:lnTo>
                    <a:pt x="86480" y="33523"/>
                  </a:lnTo>
                  <a:lnTo>
                    <a:pt x="87513" y="33555"/>
                  </a:lnTo>
                  <a:lnTo>
                    <a:pt x="88335" y="33969"/>
                  </a:lnTo>
                  <a:lnTo>
                    <a:pt x="88686" y="35065"/>
                  </a:lnTo>
                  <a:lnTo>
                    <a:pt x="88467" y="35824"/>
                  </a:lnTo>
                  <a:lnTo>
                    <a:pt x="87881" y="35925"/>
                  </a:lnTo>
                  <a:lnTo>
                    <a:pt x="87677" y="36246"/>
                  </a:lnTo>
                  <a:lnTo>
                    <a:pt x="88515" y="37709"/>
                  </a:lnTo>
                  <a:lnTo>
                    <a:pt x="89727" y="39141"/>
                  </a:lnTo>
                  <a:lnTo>
                    <a:pt x="90666" y="38898"/>
                  </a:lnTo>
                  <a:lnTo>
                    <a:pt x="91714" y="37772"/>
                  </a:lnTo>
                  <a:lnTo>
                    <a:pt x="92825" y="36864"/>
                  </a:lnTo>
                  <a:lnTo>
                    <a:pt x="94210" y="36058"/>
                  </a:lnTo>
                  <a:lnTo>
                    <a:pt x="95219" y="34501"/>
                  </a:lnTo>
                  <a:lnTo>
                    <a:pt x="96080" y="33492"/>
                  </a:lnTo>
                  <a:lnTo>
                    <a:pt x="96847" y="33351"/>
                  </a:lnTo>
                  <a:lnTo>
                    <a:pt x="99084" y="39673"/>
                  </a:lnTo>
                  <a:lnTo>
                    <a:pt x="102401" y="45579"/>
                  </a:lnTo>
                  <a:lnTo>
                    <a:pt x="105327" y="48834"/>
                  </a:lnTo>
                  <a:lnTo>
                    <a:pt x="108370" y="53246"/>
                  </a:lnTo>
                  <a:lnTo>
                    <a:pt x="112994" y="57299"/>
                  </a:lnTo>
                  <a:lnTo>
                    <a:pt x="115114" y="58684"/>
                  </a:lnTo>
                  <a:lnTo>
                    <a:pt x="123712" y="61524"/>
                  </a:lnTo>
                  <a:lnTo>
                    <a:pt x="128414" y="62587"/>
                  </a:lnTo>
                  <a:lnTo>
                    <a:pt x="134892" y="63605"/>
                  </a:lnTo>
                  <a:lnTo>
                    <a:pt x="139374" y="65811"/>
                  </a:lnTo>
                  <a:lnTo>
                    <a:pt x="140877" y="65952"/>
                  </a:lnTo>
                  <a:lnTo>
                    <a:pt x="143224" y="65294"/>
                  </a:lnTo>
                  <a:lnTo>
                    <a:pt x="144937" y="65349"/>
                  </a:lnTo>
                  <a:lnTo>
                    <a:pt x="149224" y="68353"/>
                  </a:lnTo>
                  <a:lnTo>
                    <a:pt x="150484" y="71201"/>
                  </a:lnTo>
                  <a:lnTo>
                    <a:pt x="152268" y="72703"/>
                  </a:lnTo>
                  <a:lnTo>
                    <a:pt x="153840" y="75066"/>
                  </a:lnTo>
                  <a:lnTo>
                    <a:pt x="154865" y="77538"/>
                  </a:lnTo>
                  <a:lnTo>
                    <a:pt x="158487" y="81301"/>
                  </a:lnTo>
                  <a:lnTo>
                    <a:pt x="161037" y="85534"/>
                  </a:lnTo>
                  <a:lnTo>
                    <a:pt x="163635" y="88663"/>
                  </a:lnTo>
                  <a:lnTo>
                    <a:pt x="165959" y="90611"/>
                  </a:lnTo>
                  <a:lnTo>
                    <a:pt x="169479" y="91378"/>
                  </a:lnTo>
                  <a:lnTo>
                    <a:pt x="172280" y="92254"/>
                  </a:lnTo>
                  <a:lnTo>
                    <a:pt x="172593" y="94343"/>
                  </a:lnTo>
                  <a:lnTo>
                    <a:pt x="172303" y="97065"/>
                  </a:lnTo>
                  <a:lnTo>
                    <a:pt x="171771" y="99076"/>
                  </a:lnTo>
                  <a:lnTo>
                    <a:pt x="169158" y="102988"/>
                  </a:lnTo>
                  <a:lnTo>
                    <a:pt x="168532" y="105397"/>
                  </a:lnTo>
                  <a:lnTo>
                    <a:pt x="165575" y="109372"/>
                  </a:lnTo>
                  <a:lnTo>
                    <a:pt x="162368" y="116030"/>
                  </a:lnTo>
                  <a:lnTo>
                    <a:pt x="160897" y="117516"/>
                  </a:lnTo>
                  <a:lnTo>
                    <a:pt x="155726" y="120943"/>
                  </a:lnTo>
                  <a:lnTo>
                    <a:pt x="151923" y="125066"/>
                  </a:lnTo>
                  <a:lnTo>
                    <a:pt x="147417" y="132216"/>
                  </a:lnTo>
                  <a:lnTo>
                    <a:pt x="143991" y="139289"/>
                  </a:lnTo>
                  <a:lnTo>
                    <a:pt x="142676" y="141550"/>
                  </a:lnTo>
                  <a:lnTo>
                    <a:pt x="139915" y="142019"/>
                  </a:lnTo>
                  <a:lnTo>
                    <a:pt x="138107" y="141823"/>
                  </a:lnTo>
                  <a:lnTo>
                    <a:pt x="136855" y="141158"/>
                  </a:lnTo>
                  <a:lnTo>
                    <a:pt x="137348" y="139226"/>
                  </a:lnTo>
                  <a:lnTo>
                    <a:pt x="137645" y="137075"/>
                  </a:lnTo>
                  <a:lnTo>
                    <a:pt x="135979" y="137301"/>
                  </a:lnTo>
                  <a:lnTo>
                    <a:pt x="134516" y="137747"/>
                  </a:lnTo>
                  <a:lnTo>
                    <a:pt x="131097" y="143028"/>
                  </a:lnTo>
                  <a:lnTo>
                    <a:pt x="129220" y="145344"/>
                  </a:lnTo>
                  <a:lnTo>
                    <a:pt x="128821" y="148278"/>
                  </a:lnTo>
                  <a:lnTo>
                    <a:pt x="127913" y="152064"/>
                  </a:lnTo>
                  <a:lnTo>
                    <a:pt x="126575" y="155546"/>
                  </a:lnTo>
                  <a:lnTo>
                    <a:pt x="125981" y="158472"/>
                  </a:lnTo>
                  <a:lnTo>
                    <a:pt x="126004" y="160130"/>
                  </a:lnTo>
                  <a:lnTo>
                    <a:pt x="127006" y="164175"/>
                  </a:lnTo>
                  <a:lnTo>
                    <a:pt x="127076" y="168313"/>
                  </a:lnTo>
                  <a:lnTo>
                    <a:pt x="127655" y="170794"/>
                  </a:lnTo>
                  <a:lnTo>
                    <a:pt x="128124" y="173766"/>
                  </a:lnTo>
                  <a:lnTo>
                    <a:pt x="126521" y="174682"/>
                  </a:lnTo>
                  <a:lnTo>
                    <a:pt x="125144" y="175136"/>
                  </a:lnTo>
                  <a:lnTo>
                    <a:pt x="119698" y="175464"/>
                  </a:lnTo>
                  <a:lnTo>
                    <a:pt x="114183" y="176419"/>
                  </a:lnTo>
                  <a:lnTo>
                    <a:pt x="109364" y="178140"/>
                  </a:lnTo>
                  <a:lnTo>
                    <a:pt x="106485" y="179853"/>
                  </a:lnTo>
                  <a:lnTo>
                    <a:pt x="102737" y="183679"/>
                  </a:lnTo>
                  <a:lnTo>
                    <a:pt x="100445" y="193372"/>
                  </a:lnTo>
                  <a:lnTo>
                    <a:pt x="96776" y="197456"/>
                  </a:lnTo>
                  <a:lnTo>
                    <a:pt x="94288" y="198309"/>
                  </a:lnTo>
                  <a:lnTo>
                    <a:pt x="88303" y="198668"/>
                  </a:lnTo>
                  <a:lnTo>
                    <a:pt x="79877" y="199795"/>
                  </a:lnTo>
                  <a:lnTo>
                    <a:pt x="76920" y="200773"/>
                  </a:lnTo>
                  <a:lnTo>
                    <a:pt x="72007" y="206672"/>
                  </a:lnTo>
                  <a:lnTo>
                    <a:pt x="71624" y="208526"/>
                  </a:lnTo>
                  <a:lnTo>
                    <a:pt x="72570" y="209864"/>
                  </a:lnTo>
                  <a:lnTo>
                    <a:pt x="72883" y="211342"/>
                  </a:lnTo>
                  <a:lnTo>
                    <a:pt x="72437" y="212727"/>
                  </a:lnTo>
                  <a:lnTo>
                    <a:pt x="70207" y="216459"/>
                  </a:lnTo>
                  <a:lnTo>
                    <a:pt x="67798" y="219166"/>
                  </a:lnTo>
                  <a:lnTo>
                    <a:pt x="61383" y="220864"/>
                  </a:lnTo>
                  <a:lnTo>
                    <a:pt x="59028" y="219854"/>
                  </a:lnTo>
                  <a:lnTo>
                    <a:pt x="56877" y="219346"/>
                  </a:lnTo>
                  <a:lnTo>
                    <a:pt x="52714" y="219291"/>
                  </a:lnTo>
                  <a:lnTo>
                    <a:pt x="45939" y="219932"/>
                  </a:lnTo>
                  <a:lnTo>
                    <a:pt x="43443" y="221935"/>
                  </a:lnTo>
                  <a:lnTo>
                    <a:pt x="39508" y="223351"/>
                  </a:lnTo>
                  <a:lnTo>
                    <a:pt x="35878" y="225534"/>
                  </a:lnTo>
                  <a:lnTo>
                    <a:pt x="29025" y="226363"/>
                  </a:lnTo>
                  <a:lnTo>
                    <a:pt x="24323" y="228124"/>
                  </a:lnTo>
                  <a:close/>
                  <a:moveTo>
                    <a:pt x="148074" y="145978"/>
                  </a:moveTo>
                  <a:lnTo>
                    <a:pt x="146689" y="146330"/>
                  </a:lnTo>
                  <a:lnTo>
                    <a:pt x="146290" y="146165"/>
                  </a:lnTo>
                  <a:lnTo>
                    <a:pt x="146298" y="143224"/>
                  </a:lnTo>
                  <a:lnTo>
                    <a:pt x="149521" y="139515"/>
                  </a:lnTo>
                  <a:lnTo>
                    <a:pt x="151642" y="135228"/>
                  </a:lnTo>
                  <a:lnTo>
                    <a:pt x="153105" y="139062"/>
                  </a:lnTo>
                  <a:lnTo>
                    <a:pt x="150562" y="141205"/>
                  </a:lnTo>
                  <a:lnTo>
                    <a:pt x="149185" y="144867"/>
                  </a:lnTo>
                  <a:lnTo>
                    <a:pt x="148074" y="14597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8" name="Freeform: Shape 747">
              <a:extLst>
                <a:ext uri="{FF2B5EF4-FFF2-40B4-BE49-F238E27FC236}">
                  <a16:creationId xmlns:a16="http://schemas.microsoft.com/office/drawing/2014/main" id="{2D662A63-0017-9EE5-F7EC-56909C633122}"/>
                </a:ext>
              </a:extLst>
            </p:cNvPr>
            <p:cNvSpPr>
              <a:spLocks/>
            </p:cNvSpPr>
            <p:nvPr/>
          </p:nvSpPr>
          <p:spPr>
            <a:xfrm>
              <a:off x="5427951" y="4438359"/>
              <a:ext cx="128007" cy="52401"/>
            </a:xfrm>
            <a:custGeom>
              <a:avLst/>
              <a:gdLst>
                <a:gd name="connsiteX0" fmla="*/ 124095 w 128007"/>
                <a:gd name="connsiteY0" fmla="*/ 20709 h 52401"/>
                <a:gd name="connsiteX1" fmla="*/ 123681 w 128007"/>
                <a:gd name="connsiteY1" fmla="*/ 21014 h 52401"/>
                <a:gd name="connsiteX2" fmla="*/ 122468 w 128007"/>
                <a:gd name="connsiteY2" fmla="*/ 22750 h 52401"/>
                <a:gd name="connsiteX3" fmla="*/ 121811 w 128007"/>
                <a:gd name="connsiteY3" fmla="*/ 24237 h 52401"/>
                <a:gd name="connsiteX4" fmla="*/ 123375 w 128007"/>
                <a:gd name="connsiteY4" fmla="*/ 25809 h 52401"/>
                <a:gd name="connsiteX5" fmla="*/ 123845 w 128007"/>
                <a:gd name="connsiteY5" fmla="*/ 27476 h 52401"/>
                <a:gd name="connsiteX6" fmla="*/ 124729 w 128007"/>
                <a:gd name="connsiteY6" fmla="*/ 29283 h 52401"/>
                <a:gd name="connsiteX7" fmla="*/ 126106 w 128007"/>
                <a:gd name="connsiteY7" fmla="*/ 31098 h 52401"/>
                <a:gd name="connsiteX8" fmla="*/ 127655 w 128007"/>
                <a:gd name="connsiteY8" fmla="*/ 34470 h 52401"/>
                <a:gd name="connsiteX9" fmla="*/ 128007 w 128007"/>
                <a:gd name="connsiteY9" fmla="*/ 35823 h 52401"/>
                <a:gd name="connsiteX10" fmla="*/ 127569 w 128007"/>
                <a:gd name="connsiteY10" fmla="*/ 36700 h 52401"/>
                <a:gd name="connsiteX11" fmla="*/ 126098 w 128007"/>
                <a:gd name="connsiteY11" fmla="*/ 37239 h 52401"/>
                <a:gd name="connsiteX12" fmla="*/ 124721 w 128007"/>
                <a:gd name="connsiteY12" fmla="*/ 38812 h 52401"/>
                <a:gd name="connsiteX13" fmla="*/ 124346 w 128007"/>
                <a:gd name="connsiteY13" fmla="*/ 40737 h 52401"/>
                <a:gd name="connsiteX14" fmla="*/ 124612 w 128007"/>
                <a:gd name="connsiteY14" fmla="*/ 41691 h 52401"/>
                <a:gd name="connsiteX15" fmla="*/ 120497 w 128007"/>
                <a:gd name="connsiteY15" fmla="*/ 44766 h 52401"/>
                <a:gd name="connsiteX16" fmla="*/ 119432 w 128007"/>
                <a:gd name="connsiteY16" fmla="*/ 45274 h 52401"/>
                <a:gd name="connsiteX17" fmla="*/ 118728 w 128007"/>
                <a:gd name="connsiteY17" fmla="*/ 44805 h 52401"/>
                <a:gd name="connsiteX18" fmla="*/ 117852 w 128007"/>
                <a:gd name="connsiteY18" fmla="*/ 43264 h 52401"/>
                <a:gd name="connsiteX19" fmla="*/ 116804 w 128007"/>
                <a:gd name="connsiteY19" fmla="*/ 42020 h 52401"/>
                <a:gd name="connsiteX20" fmla="*/ 116241 w 128007"/>
                <a:gd name="connsiteY20" fmla="*/ 41582 h 52401"/>
                <a:gd name="connsiteX21" fmla="*/ 115912 w 128007"/>
                <a:gd name="connsiteY21" fmla="*/ 41566 h 52401"/>
                <a:gd name="connsiteX22" fmla="*/ 115583 w 128007"/>
                <a:gd name="connsiteY22" fmla="*/ 41855 h 52401"/>
                <a:gd name="connsiteX23" fmla="*/ 115427 w 128007"/>
                <a:gd name="connsiteY23" fmla="*/ 42528 h 52401"/>
                <a:gd name="connsiteX24" fmla="*/ 115975 w 128007"/>
                <a:gd name="connsiteY24" fmla="*/ 45415 h 52401"/>
                <a:gd name="connsiteX25" fmla="*/ 115521 w 128007"/>
                <a:gd name="connsiteY25" fmla="*/ 46581 h 52401"/>
                <a:gd name="connsiteX26" fmla="*/ 114120 w 128007"/>
                <a:gd name="connsiteY26" fmla="*/ 47480 h 52401"/>
                <a:gd name="connsiteX27" fmla="*/ 112517 w 128007"/>
                <a:gd name="connsiteY27" fmla="*/ 52175 h 52401"/>
                <a:gd name="connsiteX28" fmla="*/ 111891 w 128007"/>
                <a:gd name="connsiteY28" fmla="*/ 51580 h 52401"/>
                <a:gd name="connsiteX29" fmla="*/ 106610 w 128007"/>
                <a:gd name="connsiteY29" fmla="*/ 45259 h 52401"/>
                <a:gd name="connsiteX30" fmla="*/ 102041 w 128007"/>
                <a:gd name="connsiteY30" fmla="*/ 37427 h 52401"/>
                <a:gd name="connsiteX31" fmla="*/ 101087 w 128007"/>
                <a:gd name="connsiteY31" fmla="*/ 33875 h 52401"/>
                <a:gd name="connsiteX32" fmla="*/ 102268 w 128007"/>
                <a:gd name="connsiteY32" fmla="*/ 33664 h 52401"/>
                <a:gd name="connsiteX33" fmla="*/ 103410 w 128007"/>
                <a:gd name="connsiteY33" fmla="*/ 33742 h 52401"/>
                <a:gd name="connsiteX34" fmla="*/ 104028 w 128007"/>
                <a:gd name="connsiteY34" fmla="*/ 33195 h 52401"/>
                <a:gd name="connsiteX35" fmla="*/ 104740 w 128007"/>
                <a:gd name="connsiteY35" fmla="*/ 32162 h 52401"/>
                <a:gd name="connsiteX36" fmla="*/ 104161 w 128007"/>
                <a:gd name="connsiteY36" fmla="*/ 29760 h 52401"/>
                <a:gd name="connsiteX37" fmla="*/ 106383 w 128007"/>
                <a:gd name="connsiteY37" fmla="*/ 27937 h 52401"/>
                <a:gd name="connsiteX38" fmla="*/ 107220 w 128007"/>
                <a:gd name="connsiteY38" fmla="*/ 26709 h 52401"/>
                <a:gd name="connsiteX39" fmla="*/ 107838 w 128007"/>
                <a:gd name="connsiteY39" fmla="*/ 26850 h 52401"/>
                <a:gd name="connsiteX40" fmla="*/ 109293 w 128007"/>
                <a:gd name="connsiteY40" fmla="*/ 28947 h 52401"/>
                <a:gd name="connsiteX41" fmla="*/ 111406 w 128007"/>
                <a:gd name="connsiteY41" fmla="*/ 30144 h 52401"/>
                <a:gd name="connsiteX42" fmla="*/ 113995 w 128007"/>
                <a:gd name="connsiteY42" fmla="*/ 31888 h 52401"/>
                <a:gd name="connsiteX43" fmla="*/ 115599 w 128007"/>
                <a:gd name="connsiteY43" fmla="*/ 32287 h 52401"/>
                <a:gd name="connsiteX44" fmla="*/ 113573 w 128007"/>
                <a:gd name="connsiteY44" fmla="*/ 30457 h 52401"/>
                <a:gd name="connsiteX45" fmla="*/ 110068 w 128007"/>
                <a:gd name="connsiteY45" fmla="*/ 28047 h 52401"/>
                <a:gd name="connsiteX46" fmla="*/ 109090 w 128007"/>
                <a:gd name="connsiteY46" fmla="*/ 26467 h 52401"/>
                <a:gd name="connsiteX47" fmla="*/ 108167 w 128007"/>
                <a:gd name="connsiteY47" fmla="*/ 24268 h 52401"/>
                <a:gd name="connsiteX48" fmla="*/ 106798 w 128007"/>
                <a:gd name="connsiteY48" fmla="*/ 25223 h 52401"/>
                <a:gd name="connsiteX49" fmla="*/ 106164 w 128007"/>
                <a:gd name="connsiteY49" fmla="*/ 26029 h 52401"/>
                <a:gd name="connsiteX50" fmla="*/ 105452 w 128007"/>
                <a:gd name="connsiteY50" fmla="*/ 26482 h 52401"/>
                <a:gd name="connsiteX51" fmla="*/ 104834 w 128007"/>
                <a:gd name="connsiteY51" fmla="*/ 25935 h 52401"/>
                <a:gd name="connsiteX52" fmla="*/ 104724 w 128007"/>
                <a:gd name="connsiteY52" fmla="*/ 25223 h 52401"/>
                <a:gd name="connsiteX53" fmla="*/ 102659 w 128007"/>
                <a:gd name="connsiteY53" fmla="*/ 25082 h 52401"/>
                <a:gd name="connsiteX54" fmla="*/ 102127 w 128007"/>
                <a:gd name="connsiteY54" fmla="*/ 24432 h 52401"/>
                <a:gd name="connsiteX55" fmla="*/ 101579 w 128007"/>
                <a:gd name="connsiteY55" fmla="*/ 24073 h 52401"/>
                <a:gd name="connsiteX56" fmla="*/ 101830 w 128007"/>
                <a:gd name="connsiteY56" fmla="*/ 25450 h 52401"/>
                <a:gd name="connsiteX57" fmla="*/ 102237 w 128007"/>
                <a:gd name="connsiteY57" fmla="*/ 26295 h 52401"/>
                <a:gd name="connsiteX58" fmla="*/ 102018 w 128007"/>
                <a:gd name="connsiteY58" fmla="*/ 27319 h 52401"/>
                <a:gd name="connsiteX59" fmla="*/ 101345 w 128007"/>
                <a:gd name="connsiteY59" fmla="*/ 27390 h 52401"/>
                <a:gd name="connsiteX60" fmla="*/ 100774 w 128007"/>
                <a:gd name="connsiteY60" fmla="*/ 26334 h 52401"/>
                <a:gd name="connsiteX61" fmla="*/ 100038 w 128007"/>
                <a:gd name="connsiteY61" fmla="*/ 25371 h 52401"/>
                <a:gd name="connsiteX62" fmla="*/ 99060 w 128007"/>
                <a:gd name="connsiteY62" fmla="*/ 21366 h 52401"/>
                <a:gd name="connsiteX63" fmla="*/ 96713 w 128007"/>
                <a:gd name="connsiteY63" fmla="*/ 19480 h 52401"/>
                <a:gd name="connsiteX64" fmla="*/ 95634 w 128007"/>
                <a:gd name="connsiteY64" fmla="*/ 18847 h 52401"/>
                <a:gd name="connsiteX65" fmla="*/ 94750 w 128007"/>
                <a:gd name="connsiteY65" fmla="*/ 18612 h 52401"/>
                <a:gd name="connsiteX66" fmla="*/ 93443 w 128007"/>
                <a:gd name="connsiteY66" fmla="*/ 17329 h 52401"/>
                <a:gd name="connsiteX67" fmla="*/ 91722 w 128007"/>
                <a:gd name="connsiteY67" fmla="*/ 16648 h 52401"/>
                <a:gd name="connsiteX68" fmla="*/ 89375 w 128007"/>
                <a:gd name="connsiteY68" fmla="*/ 14653 h 52401"/>
                <a:gd name="connsiteX69" fmla="*/ 86496 w 128007"/>
                <a:gd name="connsiteY69" fmla="*/ 13222 h 52401"/>
                <a:gd name="connsiteX70" fmla="*/ 82975 w 128007"/>
                <a:gd name="connsiteY70" fmla="*/ 12721 h 52401"/>
                <a:gd name="connsiteX71" fmla="*/ 78696 w 128007"/>
                <a:gd name="connsiteY71" fmla="*/ 13034 h 52401"/>
                <a:gd name="connsiteX72" fmla="*/ 77256 w 128007"/>
                <a:gd name="connsiteY72" fmla="*/ 13832 h 52401"/>
                <a:gd name="connsiteX73" fmla="*/ 76278 w 128007"/>
                <a:gd name="connsiteY73" fmla="*/ 14841 h 52401"/>
                <a:gd name="connsiteX74" fmla="*/ 75825 w 128007"/>
                <a:gd name="connsiteY74" fmla="*/ 15310 h 52401"/>
                <a:gd name="connsiteX75" fmla="*/ 73298 w 128007"/>
                <a:gd name="connsiteY75" fmla="*/ 16461 h 52401"/>
                <a:gd name="connsiteX76" fmla="*/ 72343 w 128007"/>
                <a:gd name="connsiteY76" fmla="*/ 18127 h 52401"/>
                <a:gd name="connsiteX77" fmla="*/ 71741 w 128007"/>
                <a:gd name="connsiteY77" fmla="*/ 19535 h 52401"/>
                <a:gd name="connsiteX78" fmla="*/ 70481 w 128007"/>
                <a:gd name="connsiteY78" fmla="*/ 21131 h 52401"/>
                <a:gd name="connsiteX79" fmla="*/ 71921 w 128007"/>
                <a:gd name="connsiteY79" fmla="*/ 22093 h 52401"/>
                <a:gd name="connsiteX80" fmla="*/ 63683 w 128007"/>
                <a:gd name="connsiteY80" fmla="*/ 27515 h 52401"/>
                <a:gd name="connsiteX81" fmla="*/ 62055 w 128007"/>
                <a:gd name="connsiteY81" fmla="*/ 28305 h 52401"/>
                <a:gd name="connsiteX82" fmla="*/ 58355 w 128007"/>
                <a:gd name="connsiteY82" fmla="*/ 28861 h 52401"/>
                <a:gd name="connsiteX83" fmla="*/ 57502 w 128007"/>
                <a:gd name="connsiteY83" fmla="*/ 29440 h 52401"/>
                <a:gd name="connsiteX84" fmla="*/ 56376 w 128007"/>
                <a:gd name="connsiteY84" fmla="*/ 30511 h 52401"/>
                <a:gd name="connsiteX85" fmla="*/ 56219 w 128007"/>
                <a:gd name="connsiteY85" fmla="*/ 32139 h 52401"/>
                <a:gd name="connsiteX86" fmla="*/ 56391 w 128007"/>
                <a:gd name="connsiteY86" fmla="*/ 33523 h 52401"/>
                <a:gd name="connsiteX87" fmla="*/ 57463 w 128007"/>
                <a:gd name="connsiteY87" fmla="*/ 34595 h 52401"/>
                <a:gd name="connsiteX88" fmla="*/ 58425 w 128007"/>
                <a:gd name="connsiteY88" fmla="*/ 35268 h 52401"/>
                <a:gd name="connsiteX89" fmla="*/ 60718 w 128007"/>
                <a:gd name="connsiteY89" fmla="*/ 38491 h 52401"/>
                <a:gd name="connsiteX90" fmla="*/ 64794 w 128007"/>
                <a:gd name="connsiteY90" fmla="*/ 42560 h 52401"/>
                <a:gd name="connsiteX91" fmla="*/ 65568 w 128007"/>
                <a:gd name="connsiteY91" fmla="*/ 44038 h 52401"/>
                <a:gd name="connsiteX92" fmla="*/ 66202 w 128007"/>
                <a:gd name="connsiteY92" fmla="*/ 46237 h 52401"/>
                <a:gd name="connsiteX93" fmla="*/ 64974 w 128007"/>
                <a:gd name="connsiteY93" fmla="*/ 47269 h 52401"/>
                <a:gd name="connsiteX94" fmla="*/ 64019 w 128007"/>
                <a:gd name="connsiteY94" fmla="*/ 47707 h 52401"/>
                <a:gd name="connsiteX95" fmla="*/ 60139 w 128007"/>
                <a:gd name="connsiteY95" fmla="*/ 47879 h 52401"/>
                <a:gd name="connsiteX96" fmla="*/ 58801 w 128007"/>
                <a:gd name="connsiteY96" fmla="*/ 48756 h 52401"/>
                <a:gd name="connsiteX97" fmla="*/ 58261 w 128007"/>
                <a:gd name="connsiteY97" fmla="*/ 50093 h 52401"/>
                <a:gd name="connsiteX98" fmla="*/ 56814 w 128007"/>
                <a:gd name="connsiteY98" fmla="*/ 51189 h 52401"/>
                <a:gd name="connsiteX99" fmla="*/ 51815 w 128007"/>
                <a:gd name="connsiteY99" fmla="*/ 52276 h 52401"/>
                <a:gd name="connsiteX100" fmla="*/ 47887 w 128007"/>
                <a:gd name="connsiteY100" fmla="*/ 52401 h 52401"/>
                <a:gd name="connsiteX101" fmla="*/ 46667 w 128007"/>
                <a:gd name="connsiteY101" fmla="*/ 51150 h 52401"/>
                <a:gd name="connsiteX102" fmla="*/ 46370 w 128007"/>
                <a:gd name="connsiteY102" fmla="*/ 47621 h 52401"/>
                <a:gd name="connsiteX103" fmla="*/ 43725 w 128007"/>
                <a:gd name="connsiteY103" fmla="*/ 41597 h 52401"/>
                <a:gd name="connsiteX104" fmla="*/ 43091 w 128007"/>
                <a:gd name="connsiteY104" fmla="*/ 37443 h 52401"/>
                <a:gd name="connsiteX105" fmla="*/ 42434 w 128007"/>
                <a:gd name="connsiteY105" fmla="*/ 37959 h 52401"/>
                <a:gd name="connsiteX106" fmla="*/ 41034 w 128007"/>
                <a:gd name="connsiteY106" fmla="*/ 38444 h 52401"/>
                <a:gd name="connsiteX107" fmla="*/ 40557 w 128007"/>
                <a:gd name="connsiteY107" fmla="*/ 39477 h 52401"/>
                <a:gd name="connsiteX108" fmla="*/ 40205 w 128007"/>
                <a:gd name="connsiteY108" fmla="*/ 42536 h 52401"/>
                <a:gd name="connsiteX109" fmla="*/ 39688 w 128007"/>
                <a:gd name="connsiteY109" fmla="*/ 43584 h 52401"/>
                <a:gd name="connsiteX110" fmla="*/ 38609 w 128007"/>
                <a:gd name="connsiteY110" fmla="*/ 43483 h 52401"/>
                <a:gd name="connsiteX111" fmla="*/ 36387 w 128007"/>
                <a:gd name="connsiteY111" fmla="*/ 42387 h 52401"/>
                <a:gd name="connsiteX112" fmla="*/ 33429 w 128007"/>
                <a:gd name="connsiteY112" fmla="*/ 41378 h 52401"/>
                <a:gd name="connsiteX113" fmla="*/ 29666 w 128007"/>
                <a:gd name="connsiteY113" fmla="*/ 34892 h 52401"/>
                <a:gd name="connsiteX114" fmla="*/ 29260 w 128007"/>
                <a:gd name="connsiteY114" fmla="*/ 33672 h 52401"/>
                <a:gd name="connsiteX115" fmla="*/ 28524 w 128007"/>
                <a:gd name="connsiteY115" fmla="*/ 32209 h 52401"/>
                <a:gd name="connsiteX116" fmla="*/ 25614 w 128007"/>
                <a:gd name="connsiteY116" fmla="*/ 31591 h 52401"/>
                <a:gd name="connsiteX117" fmla="*/ 23134 w 128007"/>
                <a:gd name="connsiteY117" fmla="*/ 30496 h 52401"/>
                <a:gd name="connsiteX118" fmla="*/ 20427 w 128007"/>
                <a:gd name="connsiteY118" fmla="*/ 30331 h 52401"/>
                <a:gd name="connsiteX119" fmla="*/ 19042 w 128007"/>
                <a:gd name="connsiteY119" fmla="*/ 30949 h 52401"/>
                <a:gd name="connsiteX120" fmla="*/ 17626 w 128007"/>
                <a:gd name="connsiteY120" fmla="*/ 30167 h 52401"/>
                <a:gd name="connsiteX121" fmla="*/ 17384 w 128007"/>
                <a:gd name="connsiteY121" fmla="*/ 28383 h 52401"/>
                <a:gd name="connsiteX122" fmla="*/ 14544 w 128007"/>
                <a:gd name="connsiteY122" fmla="*/ 29181 h 52401"/>
                <a:gd name="connsiteX123" fmla="*/ 10898 w 128007"/>
                <a:gd name="connsiteY123" fmla="*/ 28900 h 52401"/>
                <a:gd name="connsiteX124" fmla="*/ 7636 w 128007"/>
                <a:gd name="connsiteY124" fmla="*/ 28141 h 52401"/>
                <a:gd name="connsiteX125" fmla="*/ 5406 w 128007"/>
                <a:gd name="connsiteY125" fmla="*/ 28548 h 52401"/>
                <a:gd name="connsiteX126" fmla="*/ 3536 w 128007"/>
                <a:gd name="connsiteY126" fmla="*/ 29815 h 52401"/>
                <a:gd name="connsiteX127" fmla="*/ 3794 w 128007"/>
                <a:gd name="connsiteY127" fmla="*/ 33046 h 52401"/>
                <a:gd name="connsiteX128" fmla="*/ 3247 w 128007"/>
                <a:gd name="connsiteY128" fmla="*/ 33688 h 52401"/>
                <a:gd name="connsiteX129" fmla="*/ 3161 w 128007"/>
                <a:gd name="connsiteY129" fmla="*/ 32366 h 52401"/>
                <a:gd name="connsiteX130" fmla="*/ 2511 w 128007"/>
                <a:gd name="connsiteY130" fmla="*/ 30848 h 52401"/>
                <a:gd name="connsiteX131" fmla="*/ 1729 w 128007"/>
                <a:gd name="connsiteY131" fmla="*/ 29588 h 52401"/>
                <a:gd name="connsiteX132" fmla="*/ 86 w 128007"/>
                <a:gd name="connsiteY132" fmla="*/ 28282 h 52401"/>
                <a:gd name="connsiteX133" fmla="*/ 0 w 128007"/>
                <a:gd name="connsiteY133" fmla="*/ 27804 h 52401"/>
                <a:gd name="connsiteX134" fmla="*/ 649 w 128007"/>
                <a:gd name="connsiteY134" fmla="*/ 27147 h 52401"/>
                <a:gd name="connsiteX135" fmla="*/ 3630 w 128007"/>
                <a:gd name="connsiteY135" fmla="*/ 25254 h 52401"/>
                <a:gd name="connsiteX136" fmla="*/ 3998 w 128007"/>
                <a:gd name="connsiteY136" fmla="*/ 24464 h 52401"/>
                <a:gd name="connsiteX137" fmla="*/ 4045 w 128007"/>
                <a:gd name="connsiteY137" fmla="*/ 22821 h 52401"/>
                <a:gd name="connsiteX138" fmla="*/ 3755 w 128007"/>
                <a:gd name="connsiteY138" fmla="*/ 21248 h 52401"/>
                <a:gd name="connsiteX139" fmla="*/ 2410 w 128007"/>
                <a:gd name="connsiteY139" fmla="*/ 18933 h 52401"/>
                <a:gd name="connsiteX140" fmla="*/ 3176 w 128007"/>
                <a:gd name="connsiteY140" fmla="*/ 17501 h 52401"/>
                <a:gd name="connsiteX141" fmla="*/ 4718 w 128007"/>
                <a:gd name="connsiteY141" fmla="*/ 16351 h 52401"/>
                <a:gd name="connsiteX142" fmla="*/ 6298 w 128007"/>
                <a:gd name="connsiteY142" fmla="*/ 15443 h 52401"/>
                <a:gd name="connsiteX143" fmla="*/ 6564 w 128007"/>
                <a:gd name="connsiteY143" fmla="*/ 15060 h 52401"/>
                <a:gd name="connsiteX144" fmla="*/ 6274 w 128007"/>
                <a:gd name="connsiteY144" fmla="*/ 14270 h 52401"/>
                <a:gd name="connsiteX145" fmla="*/ 5351 w 128007"/>
                <a:gd name="connsiteY145" fmla="*/ 13417 h 52401"/>
                <a:gd name="connsiteX146" fmla="*/ 3192 w 128007"/>
                <a:gd name="connsiteY146" fmla="*/ 11970 h 52401"/>
                <a:gd name="connsiteX147" fmla="*/ 1893 w 128007"/>
                <a:gd name="connsiteY147" fmla="*/ 11876 h 52401"/>
                <a:gd name="connsiteX148" fmla="*/ 1839 w 128007"/>
                <a:gd name="connsiteY148" fmla="*/ 7706 h 52401"/>
                <a:gd name="connsiteX149" fmla="*/ 1901 w 128007"/>
                <a:gd name="connsiteY149" fmla="*/ 3278 h 52401"/>
                <a:gd name="connsiteX150" fmla="*/ 2230 w 128007"/>
                <a:gd name="connsiteY150" fmla="*/ 2840 h 52401"/>
                <a:gd name="connsiteX151" fmla="*/ 3020 w 128007"/>
                <a:gd name="connsiteY151" fmla="*/ 2574 h 52401"/>
                <a:gd name="connsiteX152" fmla="*/ 3654 w 128007"/>
                <a:gd name="connsiteY152" fmla="*/ 1901 h 52401"/>
                <a:gd name="connsiteX153" fmla="*/ 4006 w 128007"/>
                <a:gd name="connsiteY153" fmla="*/ 587 h 52401"/>
                <a:gd name="connsiteX154" fmla="*/ 4952 w 128007"/>
                <a:gd name="connsiteY154" fmla="*/ 117 h 52401"/>
                <a:gd name="connsiteX155" fmla="*/ 6658 w 128007"/>
                <a:gd name="connsiteY155" fmla="*/ 1126 h 52401"/>
                <a:gd name="connsiteX156" fmla="*/ 8402 w 128007"/>
                <a:gd name="connsiteY156" fmla="*/ 2018 h 52401"/>
                <a:gd name="connsiteX157" fmla="*/ 9122 w 128007"/>
                <a:gd name="connsiteY157" fmla="*/ 1721 h 52401"/>
                <a:gd name="connsiteX158" fmla="*/ 9662 w 128007"/>
                <a:gd name="connsiteY158" fmla="*/ 1283 h 52401"/>
                <a:gd name="connsiteX159" fmla="*/ 10045 w 128007"/>
                <a:gd name="connsiteY159" fmla="*/ 853 h 52401"/>
                <a:gd name="connsiteX160" fmla="*/ 10170 w 128007"/>
                <a:gd name="connsiteY160" fmla="*/ 446 h 52401"/>
                <a:gd name="connsiteX161" fmla="*/ 11563 w 128007"/>
                <a:gd name="connsiteY161" fmla="*/ 1627 h 52401"/>
                <a:gd name="connsiteX162" fmla="*/ 14403 w 128007"/>
                <a:gd name="connsiteY162" fmla="*/ 3724 h 52401"/>
                <a:gd name="connsiteX163" fmla="*/ 14567 w 128007"/>
                <a:gd name="connsiteY163" fmla="*/ 4749 h 52401"/>
                <a:gd name="connsiteX164" fmla="*/ 14301 w 128007"/>
                <a:gd name="connsiteY164" fmla="*/ 5735 h 52401"/>
                <a:gd name="connsiteX165" fmla="*/ 15084 w 128007"/>
                <a:gd name="connsiteY165" fmla="*/ 8567 h 52401"/>
                <a:gd name="connsiteX166" fmla="*/ 16554 w 128007"/>
                <a:gd name="connsiteY166" fmla="*/ 8974 h 52401"/>
                <a:gd name="connsiteX167" fmla="*/ 18041 w 128007"/>
                <a:gd name="connsiteY167" fmla="*/ 8426 h 52401"/>
                <a:gd name="connsiteX168" fmla="*/ 18409 w 128007"/>
                <a:gd name="connsiteY168" fmla="*/ 8950 h 52401"/>
                <a:gd name="connsiteX169" fmla="*/ 18135 w 128007"/>
                <a:gd name="connsiteY169" fmla="*/ 9474 h 52401"/>
                <a:gd name="connsiteX170" fmla="*/ 17368 w 128007"/>
                <a:gd name="connsiteY170" fmla="*/ 10061 h 52401"/>
                <a:gd name="connsiteX171" fmla="*/ 17180 w 128007"/>
                <a:gd name="connsiteY171" fmla="*/ 12494 h 52401"/>
                <a:gd name="connsiteX172" fmla="*/ 19613 w 128007"/>
                <a:gd name="connsiteY172" fmla="*/ 13628 h 52401"/>
                <a:gd name="connsiteX173" fmla="*/ 20834 w 128007"/>
                <a:gd name="connsiteY173" fmla="*/ 14622 h 52401"/>
                <a:gd name="connsiteX174" fmla="*/ 24871 w 128007"/>
                <a:gd name="connsiteY174" fmla="*/ 14153 h 52401"/>
                <a:gd name="connsiteX175" fmla="*/ 26357 w 128007"/>
                <a:gd name="connsiteY175" fmla="*/ 14418 h 52401"/>
                <a:gd name="connsiteX176" fmla="*/ 27374 w 128007"/>
                <a:gd name="connsiteY176" fmla="*/ 14129 h 52401"/>
                <a:gd name="connsiteX177" fmla="*/ 26248 w 128007"/>
                <a:gd name="connsiteY177" fmla="*/ 12173 h 52401"/>
                <a:gd name="connsiteX178" fmla="*/ 24738 w 128007"/>
                <a:gd name="connsiteY178" fmla="*/ 10726 h 52401"/>
                <a:gd name="connsiteX179" fmla="*/ 24863 w 128007"/>
                <a:gd name="connsiteY179" fmla="*/ 10077 h 52401"/>
                <a:gd name="connsiteX180" fmla="*/ 26005 w 128007"/>
                <a:gd name="connsiteY180" fmla="*/ 10562 h 52401"/>
                <a:gd name="connsiteX181" fmla="*/ 26881 w 128007"/>
                <a:gd name="connsiteY181" fmla="*/ 11547 h 52401"/>
                <a:gd name="connsiteX182" fmla="*/ 28868 w 128007"/>
                <a:gd name="connsiteY182" fmla="*/ 12768 h 52401"/>
                <a:gd name="connsiteX183" fmla="*/ 32522 w 128007"/>
                <a:gd name="connsiteY183" fmla="*/ 17008 h 52401"/>
                <a:gd name="connsiteX184" fmla="*/ 36715 w 128007"/>
                <a:gd name="connsiteY184" fmla="*/ 18033 h 52401"/>
                <a:gd name="connsiteX185" fmla="*/ 40033 w 128007"/>
                <a:gd name="connsiteY185" fmla="*/ 17900 h 52401"/>
                <a:gd name="connsiteX186" fmla="*/ 43123 w 128007"/>
                <a:gd name="connsiteY186" fmla="*/ 17329 h 52401"/>
                <a:gd name="connsiteX187" fmla="*/ 48044 w 128007"/>
                <a:gd name="connsiteY187" fmla="*/ 15686 h 52401"/>
                <a:gd name="connsiteX188" fmla="*/ 51611 w 128007"/>
                <a:gd name="connsiteY188" fmla="*/ 12713 h 52401"/>
                <a:gd name="connsiteX189" fmla="*/ 54451 w 128007"/>
                <a:gd name="connsiteY189" fmla="*/ 11391 h 52401"/>
                <a:gd name="connsiteX190" fmla="*/ 63667 w 128007"/>
                <a:gd name="connsiteY190" fmla="*/ 8567 h 52401"/>
                <a:gd name="connsiteX191" fmla="*/ 66937 w 128007"/>
                <a:gd name="connsiteY191" fmla="*/ 5609 h 52401"/>
                <a:gd name="connsiteX192" fmla="*/ 68322 w 128007"/>
                <a:gd name="connsiteY192" fmla="*/ 5226 h 52401"/>
                <a:gd name="connsiteX193" fmla="*/ 69636 w 128007"/>
                <a:gd name="connsiteY193" fmla="*/ 4858 h 52401"/>
                <a:gd name="connsiteX194" fmla="*/ 72531 w 128007"/>
                <a:gd name="connsiteY194" fmla="*/ 2621 h 52401"/>
                <a:gd name="connsiteX195" fmla="*/ 74088 w 128007"/>
                <a:gd name="connsiteY195" fmla="*/ 876 h 52401"/>
                <a:gd name="connsiteX196" fmla="*/ 75731 w 128007"/>
                <a:gd name="connsiteY196" fmla="*/ 0 h 52401"/>
                <a:gd name="connsiteX197" fmla="*/ 80605 w 128007"/>
                <a:gd name="connsiteY197" fmla="*/ 634 h 52401"/>
                <a:gd name="connsiteX198" fmla="*/ 83766 w 128007"/>
                <a:gd name="connsiteY198" fmla="*/ 1455 h 52401"/>
                <a:gd name="connsiteX199" fmla="*/ 85948 w 128007"/>
                <a:gd name="connsiteY199" fmla="*/ 1346 h 52401"/>
                <a:gd name="connsiteX200" fmla="*/ 88045 w 128007"/>
                <a:gd name="connsiteY200" fmla="*/ 1932 h 52401"/>
                <a:gd name="connsiteX201" fmla="*/ 88960 w 128007"/>
                <a:gd name="connsiteY201" fmla="*/ 3200 h 52401"/>
                <a:gd name="connsiteX202" fmla="*/ 89915 w 128007"/>
                <a:gd name="connsiteY202" fmla="*/ 3740 h 52401"/>
                <a:gd name="connsiteX203" fmla="*/ 95070 w 128007"/>
                <a:gd name="connsiteY203" fmla="*/ 3599 h 52401"/>
                <a:gd name="connsiteX204" fmla="*/ 99295 w 128007"/>
                <a:gd name="connsiteY204" fmla="*/ 4225 h 52401"/>
                <a:gd name="connsiteX205" fmla="*/ 108550 w 128007"/>
                <a:gd name="connsiteY205" fmla="*/ 7980 h 52401"/>
                <a:gd name="connsiteX206" fmla="*/ 114089 w 128007"/>
                <a:gd name="connsiteY206" fmla="*/ 11696 h 52401"/>
                <a:gd name="connsiteX207" fmla="*/ 117023 w 128007"/>
                <a:gd name="connsiteY207" fmla="*/ 15639 h 52401"/>
                <a:gd name="connsiteX208" fmla="*/ 124095 w 128007"/>
                <a:gd name="connsiteY208" fmla="*/ 20709 h 52401"/>
                <a:gd name="connsiteX209" fmla="*/ 17399 w 128007"/>
                <a:gd name="connsiteY209" fmla="*/ 4749 h 52401"/>
                <a:gd name="connsiteX210" fmla="*/ 17157 w 128007"/>
                <a:gd name="connsiteY210" fmla="*/ 5781 h 52401"/>
                <a:gd name="connsiteX211" fmla="*/ 15459 w 128007"/>
                <a:gd name="connsiteY211" fmla="*/ 3927 h 52401"/>
                <a:gd name="connsiteX212" fmla="*/ 16468 w 128007"/>
                <a:gd name="connsiteY212" fmla="*/ 3622 h 52401"/>
                <a:gd name="connsiteX213" fmla="*/ 16828 w 128007"/>
                <a:gd name="connsiteY213" fmla="*/ 3661 h 52401"/>
                <a:gd name="connsiteX214" fmla="*/ 17399 w 128007"/>
                <a:gd name="connsiteY214" fmla="*/ 4749 h 52401"/>
                <a:gd name="connsiteX215" fmla="*/ 90627 w 128007"/>
                <a:gd name="connsiteY215" fmla="*/ 29174 h 52401"/>
                <a:gd name="connsiteX216" fmla="*/ 90189 w 128007"/>
                <a:gd name="connsiteY216" fmla="*/ 30105 h 52401"/>
                <a:gd name="connsiteX217" fmla="*/ 89164 w 128007"/>
                <a:gd name="connsiteY217" fmla="*/ 28024 h 52401"/>
                <a:gd name="connsiteX218" fmla="*/ 89328 w 128007"/>
                <a:gd name="connsiteY218" fmla="*/ 27492 h 52401"/>
                <a:gd name="connsiteX219" fmla="*/ 89258 w 128007"/>
                <a:gd name="connsiteY219" fmla="*/ 25614 h 52401"/>
                <a:gd name="connsiteX220" fmla="*/ 90235 w 128007"/>
                <a:gd name="connsiteY220" fmla="*/ 25121 h 52401"/>
                <a:gd name="connsiteX221" fmla="*/ 90955 w 128007"/>
                <a:gd name="connsiteY221" fmla="*/ 25082 h 52401"/>
                <a:gd name="connsiteX222" fmla="*/ 91550 w 128007"/>
                <a:gd name="connsiteY222" fmla="*/ 25348 h 52401"/>
                <a:gd name="connsiteX223" fmla="*/ 91925 w 128007"/>
                <a:gd name="connsiteY223" fmla="*/ 27562 h 52401"/>
                <a:gd name="connsiteX224" fmla="*/ 91612 w 128007"/>
                <a:gd name="connsiteY224" fmla="*/ 28563 h 52401"/>
                <a:gd name="connsiteX225" fmla="*/ 90627 w 128007"/>
                <a:gd name="connsiteY225" fmla="*/ 29174 h 52401"/>
                <a:gd name="connsiteX226" fmla="*/ 86957 w 128007"/>
                <a:gd name="connsiteY226" fmla="*/ 29619 h 52401"/>
                <a:gd name="connsiteX227" fmla="*/ 85972 w 128007"/>
                <a:gd name="connsiteY227" fmla="*/ 30597 h 52401"/>
                <a:gd name="connsiteX228" fmla="*/ 85596 w 128007"/>
                <a:gd name="connsiteY228" fmla="*/ 29674 h 52401"/>
                <a:gd name="connsiteX229" fmla="*/ 86285 w 128007"/>
                <a:gd name="connsiteY229" fmla="*/ 28712 h 52401"/>
                <a:gd name="connsiteX230" fmla="*/ 86527 w 128007"/>
                <a:gd name="connsiteY230" fmla="*/ 28704 h 52401"/>
                <a:gd name="connsiteX231" fmla="*/ 86957 w 128007"/>
                <a:gd name="connsiteY231" fmla="*/ 29619 h 52401"/>
                <a:gd name="connsiteX232" fmla="*/ 31239 w 128007"/>
                <a:gd name="connsiteY232" fmla="*/ 49906 h 52401"/>
                <a:gd name="connsiteX233" fmla="*/ 30034 w 128007"/>
                <a:gd name="connsiteY233" fmla="*/ 50023 h 52401"/>
                <a:gd name="connsiteX234" fmla="*/ 27578 w 128007"/>
                <a:gd name="connsiteY234" fmla="*/ 49076 h 52401"/>
                <a:gd name="connsiteX235" fmla="*/ 25778 w 128007"/>
                <a:gd name="connsiteY235" fmla="*/ 47254 h 52401"/>
                <a:gd name="connsiteX236" fmla="*/ 25630 w 128007"/>
                <a:gd name="connsiteY236" fmla="*/ 46667 h 52401"/>
                <a:gd name="connsiteX237" fmla="*/ 25669 w 128007"/>
                <a:gd name="connsiteY237" fmla="*/ 46057 h 52401"/>
                <a:gd name="connsiteX238" fmla="*/ 26647 w 128007"/>
                <a:gd name="connsiteY238" fmla="*/ 44194 h 52401"/>
                <a:gd name="connsiteX239" fmla="*/ 27961 w 128007"/>
                <a:gd name="connsiteY239" fmla="*/ 43553 h 52401"/>
                <a:gd name="connsiteX240" fmla="*/ 28477 w 128007"/>
                <a:gd name="connsiteY240" fmla="*/ 43561 h 52401"/>
                <a:gd name="connsiteX241" fmla="*/ 29737 w 128007"/>
                <a:gd name="connsiteY241" fmla="*/ 45712 h 52401"/>
                <a:gd name="connsiteX242" fmla="*/ 28884 w 128007"/>
                <a:gd name="connsiteY242" fmla="*/ 46542 h 52401"/>
                <a:gd name="connsiteX243" fmla="*/ 29228 w 128007"/>
                <a:gd name="connsiteY243" fmla="*/ 47872 h 52401"/>
                <a:gd name="connsiteX244" fmla="*/ 31012 w 128007"/>
                <a:gd name="connsiteY244" fmla="*/ 48857 h 52401"/>
                <a:gd name="connsiteX245" fmla="*/ 31239 w 128007"/>
                <a:gd name="connsiteY245" fmla="*/ 49906 h 5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Lst>
              <a:rect l="l" t="t" r="r" b="b"/>
              <a:pathLst>
                <a:path w="128007" h="52401">
                  <a:moveTo>
                    <a:pt x="124095" y="20709"/>
                  </a:moveTo>
                  <a:lnTo>
                    <a:pt x="123681" y="21014"/>
                  </a:lnTo>
                  <a:lnTo>
                    <a:pt x="122468" y="22750"/>
                  </a:lnTo>
                  <a:lnTo>
                    <a:pt x="121811" y="24237"/>
                  </a:lnTo>
                  <a:lnTo>
                    <a:pt x="123375" y="25809"/>
                  </a:lnTo>
                  <a:lnTo>
                    <a:pt x="123845" y="27476"/>
                  </a:lnTo>
                  <a:lnTo>
                    <a:pt x="124729" y="29283"/>
                  </a:lnTo>
                  <a:lnTo>
                    <a:pt x="126106" y="31098"/>
                  </a:lnTo>
                  <a:lnTo>
                    <a:pt x="127655" y="34470"/>
                  </a:lnTo>
                  <a:lnTo>
                    <a:pt x="128007" y="35823"/>
                  </a:lnTo>
                  <a:lnTo>
                    <a:pt x="127569" y="36700"/>
                  </a:lnTo>
                  <a:lnTo>
                    <a:pt x="126098" y="37239"/>
                  </a:lnTo>
                  <a:lnTo>
                    <a:pt x="124721" y="38812"/>
                  </a:lnTo>
                  <a:lnTo>
                    <a:pt x="124346" y="40737"/>
                  </a:lnTo>
                  <a:lnTo>
                    <a:pt x="124612" y="41691"/>
                  </a:lnTo>
                  <a:lnTo>
                    <a:pt x="120497" y="44766"/>
                  </a:lnTo>
                  <a:lnTo>
                    <a:pt x="119432" y="45274"/>
                  </a:lnTo>
                  <a:lnTo>
                    <a:pt x="118728" y="44805"/>
                  </a:lnTo>
                  <a:lnTo>
                    <a:pt x="117852" y="43264"/>
                  </a:lnTo>
                  <a:lnTo>
                    <a:pt x="116804" y="42020"/>
                  </a:lnTo>
                  <a:lnTo>
                    <a:pt x="116241" y="41582"/>
                  </a:lnTo>
                  <a:lnTo>
                    <a:pt x="115912" y="41566"/>
                  </a:lnTo>
                  <a:lnTo>
                    <a:pt x="115583" y="41855"/>
                  </a:lnTo>
                  <a:lnTo>
                    <a:pt x="115427" y="42528"/>
                  </a:lnTo>
                  <a:lnTo>
                    <a:pt x="115975" y="45415"/>
                  </a:lnTo>
                  <a:lnTo>
                    <a:pt x="115521" y="46581"/>
                  </a:lnTo>
                  <a:lnTo>
                    <a:pt x="114120" y="47480"/>
                  </a:lnTo>
                  <a:lnTo>
                    <a:pt x="112517" y="52175"/>
                  </a:lnTo>
                  <a:lnTo>
                    <a:pt x="111891" y="51580"/>
                  </a:lnTo>
                  <a:lnTo>
                    <a:pt x="106610" y="45259"/>
                  </a:lnTo>
                  <a:lnTo>
                    <a:pt x="102041" y="37427"/>
                  </a:lnTo>
                  <a:lnTo>
                    <a:pt x="101087" y="33875"/>
                  </a:lnTo>
                  <a:lnTo>
                    <a:pt x="102268" y="33664"/>
                  </a:lnTo>
                  <a:lnTo>
                    <a:pt x="103410" y="33742"/>
                  </a:lnTo>
                  <a:lnTo>
                    <a:pt x="104028" y="33195"/>
                  </a:lnTo>
                  <a:lnTo>
                    <a:pt x="104740" y="32162"/>
                  </a:lnTo>
                  <a:lnTo>
                    <a:pt x="104161" y="29760"/>
                  </a:lnTo>
                  <a:lnTo>
                    <a:pt x="106383" y="27937"/>
                  </a:lnTo>
                  <a:lnTo>
                    <a:pt x="107220" y="26709"/>
                  </a:lnTo>
                  <a:lnTo>
                    <a:pt x="107838" y="26850"/>
                  </a:lnTo>
                  <a:lnTo>
                    <a:pt x="109293" y="28947"/>
                  </a:lnTo>
                  <a:lnTo>
                    <a:pt x="111406" y="30144"/>
                  </a:lnTo>
                  <a:lnTo>
                    <a:pt x="113995" y="31888"/>
                  </a:lnTo>
                  <a:lnTo>
                    <a:pt x="115599" y="32287"/>
                  </a:lnTo>
                  <a:lnTo>
                    <a:pt x="113573" y="30457"/>
                  </a:lnTo>
                  <a:lnTo>
                    <a:pt x="110068" y="28047"/>
                  </a:lnTo>
                  <a:lnTo>
                    <a:pt x="109090" y="26467"/>
                  </a:lnTo>
                  <a:lnTo>
                    <a:pt x="108167" y="24268"/>
                  </a:lnTo>
                  <a:lnTo>
                    <a:pt x="106798" y="25223"/>
                  </a:lnTo>
                  <a:lnTo>
                    <a:pt x="106164" y="26029"/>
                  </a:lnTo>
                  <a:lnTo>
                    <a:pt x="105452" y="26482"/>
                  </a:lnTo>
                  <a:lnTo>
                    <a:pt x="104834" y="25935"/>
                  </a:lnTo>
                  <a:lnTo>
                    <a:pt x="104724" y="25223"/>
                  </a:lnTo>
                  <a:lnTo>
                    <a:pt x="102659" y="25082"/>
                  </a:lnTo>
                  <a:lnTo>
                    <a:pt x="102127" y="24432"/>
                  </a:lnTo>
                  <a:lnTo>
                    <a:pt x="101579" y="24073"/>
                  </a:lnTo>
                  <a:lnTo>
                    <a:pt x="101830" y="25450"/>
                  </a:lnTo>
                  <a:lnTo>
                    <a:pt x="102237" y="26295"/>
                  </a:lnTo>
                  <a:lnTo>
                    <a:pt x="102018" y="27319"/>
                  </a:lnTo>
                  <a:lnTo>
                    <a:pt x="101345" y="27390"/>
                  </a:lnTo>
                  <a:lnTo>
                    <a:pt x="100774" y="26334"/>
                  </a:lnTo>
                  <a:lnTo>
                    <a:pt x="100038" y="25371"/>
                  </a:lnTo>
                  <a:lnTo>
                    <a:pt x="99060" y="21366"/>
                  </a:lnTo>
                  <a:lnTo>
                    <a:pt x="96713" y="19480"/>
                  </a:lnTo>
                  <a:lnTo>
                    <a:pt x="95634" y="18847"/>
                  </a:lnTo>
                  <a:lnTo>
                    <a:pt x="94750" y="18612"/>
                  </a:lnTo>
                  <a:lnTo>
                    <a:pt x="93443" y="17329"/>
                  </a:lnTo>
                  <a:lnTo>
                    <a:pt x="91722" y="16648"/>
                  </a:lnTo>
                  <a:lnTo>
                    <a:pt x="89375" y="14653"/>
                  </a:lnTo>
                  <a:lnTo>
                    <a:pt x="86496" y="13222"/>
                  </a:lnTo>
                  <a:lnTo>
                    <a:pt x="82975" y="12721"/>
                  </a:lnTo>
                  <a:lnTo>
                    <a:pt x="78696" y="13034"/>
                  </a:lnTo>
                  <a:lnTo>
                    <a:pt x="77256" y="13832"/>
                  </a:lnTo>
                  <a:lnTo>
                    <a:pt x="76278" y="14841"/>
                  </a:lnTo>
                  <a:lnTo>
                    <a:pt x="75825" y="15310"/>
                  </a:lnTo>
                  <a:lnTo>
                    <a:pt x="73298" y="16461"/>
                  </a:lnTo>
                  <a:lnTo>
                    <a:pt x="72343" y="18127"/>
                  </a:lnTo>
                  <a:lnTo>
                    <a:pt x="71741" y="19535"/>
                  </a:lnTo>
                  <a:lnTo>
                    <a:pt x="70481" y="21131"/>
                  </a:lnTo>
                  <a:lnTo>
                    <a:pt x="71921" y="22093"/>
                  </a:lnTo>
                  <a:lnTo>
                    <a:pt x="63683" y="27515"/>
                  </a:lnTo>
                  <a:lnTo>
                    <a:pt x="62055" y="28305"/>
                  </a:lnTo>
                  <a:lnTo>
                    <a:pt x="58355" y="28861"/>
                  </a:lnTo>
                  <a:lnTo>
                    <a:pt x="57502" y="29440"/>
                  </a:lnTo>
                  <a:lnTo>
                    <a:pt x="56376" y="30511"/>
                  </a:lnTo>
                  <a:lnTo>
                    <a:pt x="56219" y="32139"/>
                  </a:lnTo>
                  <a:lnTo>
                    <a:pt x="56391" y="33523"/>
                  </a:lnTo>
                  <a:lnTo>
                    <a:pt x="57463" y="34595"/>
                  </a:lnTo>
                  <a:lnTo>
                    <a:pt x="58425" y="35268"/>
                  </a:lnTo>
                  <a:lnTo>
                    <a:pt x="60718" y="38491"/>
                  </a:lnTo>
                  <a:lnTo>
                    <a:pt x="64794" y="42560"/>
                  </a:lnTo>
                  <a:lnTo>
                    <a:pt x="65568" y="44038"/>
                  </a:lnTo>
                  <a:lnTo>
                    <a:pt x="66202" y="46237"/>
                  </a:lnTo>
                  <a:lnTo>
                    <a:pt x="64974" y="47269"/>
                  </a:lnTo>
                  <a:lnTo>
                    <a:pt x="64019" y="47707"/>
                  </a:lnTo>
                  <a:lnTo>
                    <a:pt x="60139" y="47879"/>
                  </a:lnTo>
                  <a:lnTo>
                    <a:pt x="58801" y="48756"/>
                  </a:lnTo>
                  <a:lnTo>
                    <a:pt x="58261" y="50093"/>
                  </a:lnTo>
                  <a:lnTo>
                    <a:pt x="56814" y="51189"/>
                  </a:lnTo>
                  <a:lnTo>
                    <a:pt x="51815" y="52276"/>
                  </a:lnTo>
                  <a:lnTo>
                    <a:pt x="47887" y="52401"/>
                  </a:lnTo>
                  <a:lnTo>
                    <a:pt x="46667" y="51150"/>
                  </a:lnTo>
                  <a:lnTo>
                    <a:pt x="46370" y="47621"/>
                  </a:lnTo>
                  <a:lnTo>
                    <a:pt x="43725" y="41597"/>
                  </a:lnTo>
                  <a:lnTo>
                    <a:pt x="43091" y="37443"/>
                  </a:lnTo>
                  <a:lnTo>
                    <a:pt x="42434" y="37959"/>
                  </a:lnTo>
                  <a:lnTo>
                    <a:pt x="41034" y="38444"/>
                  </a:lnTo>
                  <a:lnTo>
                    <a:pt x="40557" y="39477"/>
                  </a:lnTo>
                  <a:lnTo>
                    <a:pt x="40205" y="42536"/>
                  </a:lnTo>
                  <a:lnTo>
                    <a:pt x="39688" y="43584"/>
                  </a:lnTo>
                  <a:lnTo>
                    <a:pt x="38609" y="43483"/>
                  </a:lnTo>
                  <a:lnTo>
                    <a:pt x="36387" y="42387"/>
                  </a:lnTo>
                  <a:lnTo>
                    <a:pt x="33429" y="41378"/>
                  </a:lnTo>
                  <a:lnTo>
                    <a:pt x="29666" y="34892"/>
                  </a:lnTo>
                  <a:lnTo>
                    <a:pt x="29260" y="33672"/>
                  </a:lnTo>
                  <a:lnTo>
                    <a:pt x="28524" y="32209"/>
                  </a:lnTo>
                  <a:lnTo>
                    <a:pt x="25614" y="31591"/>
                  </a:lnTo>
                  <a:lnTo>
                    <a:pt x="23134" y="30496"/>
                  </a:lnTo>
                  <a:lnTo>
                    <a:pt x="20427" y="30331"/>
                  </a:lnTo>
                  <a:lnTo>
                    <a:pt x="19042" y="30949"/>
                  </a:lnTo>
                  <a:lnTo>
                    <a:pt x="17626" y="30167"/>
                  </a:lnTo>
                  <a:lnTo>
                    <a:pt x="17384" y="28383"/>
                  </a:lnTo>
                  <a:lnTo>
                    <a:pt x="14544" y="29181"/>
                  </a:lnTo>
                  <a:lnTo>
                    <a:pt x="10898" y="28900"/>
                  </a:lnTo>
                  <a:lnTo>
                    <a:pt x="7636" y="28141"/>
                  </a:lnTo>
                  <a:lnTo>
                    <a:pt x="5406" y="28548"/>
                  </a:lnTo>
                  <a:lnTo>
                    <a:pt x="3536" y="29815"/>
                  </a:lnTo>
                  <a:lnTo>
                    <a:pt x="3794" y="33046"/>
                  </a:lnTo>
                  <a:lnTo>
                    <a:pt x="3247" y="33688"/>
                  </a:lnTo>
                  <a:lnTo>
                    <a:pt x="3161" y="32366"/>
                  </a:lnTo>
                  <a:lnTo>
                    <a:pt x="2511" y="30848"/>
                  </a:lnTo>
                  <a:lnTo>
                    <a:pt x="1729" y="29588"/>
                  </a:lnTo>
                  <a:lnTo>
                    <a:pt x="86" y="28282"/>
                  </a:lnTo>
                  <a:lnTo>
                    <a:pt x="0" y="27804"/>
                  </a:lnTo>
                  <a:lnTo>
                    <a:pt x="649" y="27147"/>
                  </a:lnTo>
                  <a:lnTo>
                    <a:pt x="3630" y="25254"/>
                  </a:lnTo>
                  <a:lnTo>
                    <a:pt x="3998" y="24464"/>
                  </a:lnTo>
                  <a:lnTo>
                    <a:pt x="4045" y="22821"/>
                  </a:lnTo>
                  <a:lnTo>
                    <a:pt x="3755" y="21248"/>
                  </a:lnTo>
                  <a:lnTo>
                    <a:pt x="2410" y="18933"/>
                  </a:lnTo>
                  <a:lnTo>
                    <a:pt x="3176" y="17501"/>
                  </a:lnTo>
                  <a:lnTo>
                    <a:pt x="4718" y="16351"/>
                  </a:lnTo>
                  <a:lnTo>
                    <a:pt x="6298" y="15443"/>
                  </a:lnTo>
                  <a:lnTo>
                    <a:pt x="6564" y="15060"/>
                  </a:lnTo>
                  <a:lnTo>
                    <a:pt x="6274" y="14270"/>
                  </a:lnTo>
                  <a:lnTo>
                    <a:pt x="5351" y="13417"/>
                  </a:lnTo>
                  <a:lnTo>
                    <a:pt x="3192" y="11970"/>
                  </a:lnTo>
                  <a:lnTo>
                    <a:pt x="1893" y="11876"/>
                  </a:lnTo>
                  <a:lnTo>
                    <a:pt x="1839" y="7706"/>
                  </a:lnTo>
                  <a:lnTo>
                    <a:pt x="1901" y="3278"/>
                  </a:lnTo>
                  <a:lnTo>
                    <a:pt x="2230" y="2840"/>
                  </a:lnTo>
                  <a:lnTo>
                    <a:pt x="3020" y="2574"/>
                  </a:lnTo>
                  <a:lnTo>
                    <a:pt x="3654" y="1901"/>
                  </a:lnTo>
                  <a:lnTo>
                    <a:pt x="4006" y="587"/>
                  </a:lnTo>
                  <a:lnTo>
                    <a:pt x="4952" y="117"/>
                  </a:lnTo>
                  <a:lnTo>
                    <a:pt x="6658" y="1126"/>
                  </a:lnTo>
                  <a:lnTo>
                    <a:pt x="8402" y="2018"/>
                  </a:lnTo>
                  <a:lnTo>
                    <a:pt x="9122" y="1721"/>
                  </a:lnTo>
                  <a:lnTo>
                    <a:pt x="9662" y="1283"/>
                  </a:lnTo>
                  <a:lnTo>
                    <a:pt x="10045" y="853"/>
                  </a:lnTo>
                  <a:lnTo>
                    <a:pt x="10170" y="446"/>
                  </a:lnTo>
                  <a:lnTo>
                    <a:pt x="11563" y="1627"/>
                  </a:lnTo>
                  <a:lnTo>
                    <a:pt x="14403" y="3724"/>
                  </a:lnTo>
                  <a:lnTo>
                    <a:pt x="14567" y="4749"/>
                  </a:lnTo>
                  <a:lnTo>
                    <a:pt x="14301" y="5735"/>
                  </a:lnTo>
                  <a:lnTo>
                    <a:pt x="15084" y="8567"/>
                  </a:lnTo>
                  <a:lnTo>
                    <a:pt x="16554" y="8974"/>
                  </a:lnTo>
                  <a:lnTo>
                    <a:pt x="18041" y="8426"/>
                  </a:lnTo>
                  <a:lnTo>
                    <a:pt x="18409" y="8950"/>
                  </a:lnTo>
                  <a:lnTo>
                    <a:pt x="18135" y="9474"/>
                  </a:lnTo>
                  <a:lnTo>
                    <a:pt x="17368" y="10061"/>
                  </a:lnTo>
                  <a:lnTo>
                    <a:pt x="17180" y="12494"/>
                  </a:lnTo>
                  <a:lnTo>
                    <a:pt x="19613" y="13628"/>
                  </a:lnTo>
                  <a:lnTo>
                    <a:pt x="20834" y="14622"/>
                  </a:lnTo>
                  <a:lnTo>
                    <a:pt x="24871" y="14153"/>
                  </a:lnTo>
                  <a:lnTo>
                    <a:pt x="26357" y="14418"/>
                  </a:lnTo>
                  <a:lnTo>
                    <a:pt x="27374" y="14129"/>
                  </a:lnTo>
                  <a:lnTo>
                    <a:pt x="26248" y="12173"/>
                  </a:lnTo>
                  <a:lnTo>
                    <a:pt x="24738" y="10726"/>
                  </a:lnTo>
                  <a:lnTo>
                    <a:pt x="24863" y="10077"/>
                  </a:lnTo>
                  <a:lnTo>
                    <a:pt x="26005" y="10562"/>
                  </a:lnTo>
                  <a:lnTo>
                    <a:pt x="26881" y="11547"/>
                  </a:lnTo>
                  <a:lnTo>
                    <a:pt x="28868" y="12768"/>
                  </a:lnTo>
                  <a:lnTo>
                    <a:pt x="32522" y="17008"/>
                  </a:lnTo>
                  <a:lnTo>
                    <a:pt x="36715" y="18033"/>
                  </a:lnTo>
                  <a:lnTo>
                    <a:pt x="40033" y="17900"/>
                  </a:lnTo>
                  <a:lnTo>
                    <a:pt x="43123" y="17329"/>
                  </a:lnTo>
                  <a:lnTo>
                    <a:pt x="48044" y="15686"/>
                  </a:lnTo>
                  <a:lnTo>
                    <a:pt x="51611" y="12713"/>
                  </a:lnTo>
                  <a:lnTo>
                    <a:pt x="54451" y="11391"/>
                  </a:lnTo>
                  <a:lnTo>
                    <a:pt x="63667" y="8567"/>
                  </a:lnTo>
                  <a:lnTo>
                    <a:pt x="66937" y="5609"/>
                  </a:lnTo>
                  <a:lnTo>
                    <a:pt x="68322" y="5226"/>
                  </a:lnTo>
                  <a:lnTo>
                    <a:pt x="69636" y="4858"/>
                  </a:lnTo>
                  <a:lnTo>
                    <a:pt x="72531" y="2621"/>
                  </a:lnTo>
                  <a:lnTo>
                    <a:pt x="74088" y="876"/>
                  </a:lnTo>
                  <a:lnTo>
                    <a:pt x="75731" y="0"/>
                  </a:lnTo>
                  <a:lnTo>
                    <a:pt x="80605" y="634"/>
                  </a:lnTo>
                  <a:lnTo>
                    <a:pt x="83766" y="1455"/>
                  </a:lnTo>
                  <a:lnTo>
                    <a:pt x="85948" y="1346"/>
                  </a:lnTo>
                  <a:lnTo>
                    <a:pt x="88045" y="1932"/>
                  </a:lnTo>
                  <a:lnTo>
                    <a:pt x="88960" y="3200"/>
                  </a:lnTo>
                  <a:lnTo>
                    <a:pt x="89915" y="3740"/>
                  </a:lnTo>
                  <a:lnTo>
                    <a:pt x="95070" y="3599"/>
                  </a:lnTo>
                  <a:lnTo>
                    <a:pt x="99295" y="4225"/>
                  </a:lnTo>
                  <a:lnTo>
                    <a:pt x="108550" y="7980"/>
                  </a:lnTo>
                  <a:lnTo>
                    <a:pt x="114089" y="11696"/>
                  </a:lnTo>
                  <a:lnTo>
                    <a:pt x="117023" y="15639"/>
                  </a:lnTo>
                  <a:lnTo>
                    <a:pt x="124095" y="20709"/>
                  </a:lnTo>
                  <a:close/>
                  <a:moveTo>
                    <a:pt x="17399" y="4749"/>
                  </a:moveTo>
                  <a:lnTo>
                    <a:pt x="17157" y="5781"/>
                  </a:lnTo>
                  <a:lnTo>
                    <a:pt x="15459" y="3927"/>
                  </a:lnTo>
                  <a:lnTo>
                    <a:pt x="16468" y="3622"/>
                  </a:lnTo>
                  <a:lnTo>
                    <a:pt x="16828" y="3661"/>
                  </a:lnTo>
                  <a:lnTo>
                    <a:pt x="17399" y="4749"/>
                  </a:lnTo>
                  <a:close/>
                  <a:moveTo>
                    <a:pt x="90627" y="29174"/>
                  </a:moveTo>
                  <a:lnTo>
                    <a:pt x="90189" y="30105"/>
                  </a:lnTo>
                  <a:lnTo>
                    <a:pt x="89164" y="28024"/>
                  </a:lnTo>
                  <a:lnTo>
                    <a:pt x="89328" y="27492"/>
                  </a:lnTo>
                  <a:lnTo>
                    <a:pt x="89258" y="25614"/>
                  </a:lnTo>
                  <a:lnTo>
                    <a:pt x="90235" y="25121"/>
                  </a:lnTo>
                  <a:lnTo>
                    <a:pt x="90955" y="25082"/>
                  </a:lnTo>
                  <a:lnTo>
                    <a:pt x="91550" y="25348"/>
                  </a:lnTo>
                  <a:lnTo>
                    <a:pt x="91925" y="27562"/>
                  </a:lnTo>
                  <a:lnTo>
                    <a:pt x="91612" y="28563"/>
                  </a:lnTo>
                  <a:lnTo>
                    <a:pt x="90627" y="29174"/>
                  </a:lnTo>
                  <a:close/>
                  <a:moveTo>
                    <a:pt x="86957" y="29619"/>
                  </a:moveTo>
                  <a:lnTo>
                    <a:pt x="85972" y="30597"/>
                  </a:lnTo>
                  <a:lnTo>
                    <a:pt x="85596" y="29674"/>
                  </a:lnTo>
                  <a:lnTo>
                    <a:pt x="86285" y="28712"/>
                  </a:lnTo>
                  <a:lnTo>
                    <a:pt x="86527" y="28704"/>
                  </a:lnTo>
                  <a:lnTo>
                    <a:pt x="86957" y="29619"/>
                  </a:lnTo>
                  <a:close/>
                  <a:moveTo>
                    <a:pt x="31239" y="49906"/>
                  </a:moveTo>
                  <a:lnTo>
                    <a:pt x="30034" y="50023"/>
                  </a:lnTo>
                  <a:lnTo>
                    <a:pt x="27578" y="49076"/>
                  </a:lnTo>
                  <a:lnTo>
                    <a:pt x="25778" y="47254"/>
                  </a:lnTo>
                  <a:lnTo>
                    <a:pt x="25630" y="46667"/>
                  </a:lnTo>
                  <a:lnTo>
                    <a:pt x="25669" y="46057"/>
                  </a:lnTo>
                  <a:lnTo>
                    <a:pt x="26647" y="44194"/>
                  </a:lnTo>
                  <a:lnTo>
                    <a:pt x="27961" y="43553"/>
                  </a:lnTo>
                  <a:lnTo>
                    <a:pt x="28477" y="43561"/>
                  </a:lnTo>
                  <a:lnTo>
                    <a:pt x="29737" y="45712"/>
                  </a:lnTo>
                  <a:lnTo>
                    <a:pt x="28884" y="46542"/>
                  </a:lnTo>
                  <a:lnTo>
                    <a:pt x="29228" y="47872"/>
                  </a:lnTo>
                  <a:lnTo>
                    <a:pt x="31012" y="48857"/>
                  </a:lnTo>
                  <a:lnTo>
                    <a:pt x="31239" y="4990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9" name="Freeform: Shape 748">
              <a:extLst>
                <a:ext uri="{FF2B5EF4-FFF2-40B4-BE49-F238E27FC236}">
                  <a16:creationId xmlns:a16="http://schemas.microsoft.com/office/drawing/2014/main" id="{BA12E3B5-F5BF-718D-D7F4-CE69F5FB4BA7}"/>
                </a:ext>
              </a:extLst>
            </p:cNvPr>
            <p:cNvSpPr>
              <a:spLocks/>
            </p:cNvSpPr>
            <p:nvPr/>
          </p:nvSpPr>
          <p:spPr>
            <a:xfrm>
              <a:off x="5465042" y="4649544"/>
              <a:ext cx="277786" cy="406302"/>
            </a:xfrm>
            <a:custGeom>
              <a:avLst/>
              <a:gdLst>
                <a:gd name="connsiteX0" fmla="*/ 249661 w 277786"/>
                <a:gd name="connsiteY0" fmla="*/ 91558 h 406302"/>
                <a:gd name="connsiteX1" fmla="*/ 249528 w 277786"/>
                <a:gd name="connsiteY1" fmla="*/ 92982 h 406302"/>
                <a:gd name="connsiteX2" fmla="*/ 248824 w 277786"/>
                <a:gd name="connsiteY2" fmla="*/ 93553 h 406302"/>
                <a:gd name="connsiteX3" fmla="*/ 247745 w 277786"/>
                <a:gd name="connsiteY3" fmla="*/ 93678 h 406302"/>
                <a:gd name="connsiteX4" fmla="*/ 246086 w 277786"/>
                <a:gd name="connsiteY4" fmla="*/ 92661 h 406302"/>
                <a:gd name="connsiteX5" fmla="*/ 244873 w 277786"/>
                <a:gd name="connsiteY5" fmla="*/ 92919 h 406302"/>
                <a:gd name="connsiteX6" fmla="*/ 243661 w 277786"/>
                <a:gd name="connsiteY6" fmla="*/ 92982 h 406302"/>
                <a:gd name="connsiteX7" fmla="*/ 241955 w 277786"/>
                <a:gd name="connsiteY7" fmla="*/ 91800 h 406302"/>
                <a:gd name="connsiteX8" fmla="*/ 241369 w 277786"/>
                <a:gd name="connsiteY8" fmla="*/ 90634 h 406302"/>
                <a:gd name="connsiteX9" fmla="*/ 240031 w 277786"/>
                <a:gd name="connsiteY9" fmla="*/ 89680 h 406302"/>
                <a:gd name="connsiteX10" fmla="*/ 237261 w 277786"/>
                <a:gd name="connsiteY10" fmla="*/ 90063 h 406302"/>
                <a:gd name="connsiteX11" fmla="*/ 234977 w 277786"/>
                <a:gd name="connsiteY11" fmla="*/ 90087 h 406302"/>
                <a:gd name="connsiteX12" fmla="*/ 233068 w 277786"/>
                <a:gd name="connsiteY12" fmla="*/ 89868 h 406302"/>
                <a:gd name="connsiteX13" fmla="*/ 231355 w 277786"/>
                <a:gd name="connsiteY13" fmla="*/ 90189 h 406302"/>
                <a:gd name="connsiteX14" fmla="*/ 229899 w 277786"/>
                <a:gd name="connsiteY14" fmla="*/ 91417 h 406302"/>
                <a:gd name="connsiteX15" fmla="*/ 228812 w 277786"/>
                <a:gd name="connsiteY15" fmla="*/ 92857 h 406302"/>
                <a:gd name="connsiteX16" fmla="*/ 227537 w 277786"/>
                <a:gd name="connsiteY16" fmla="*/ 94061 h 406302"/>
                <a:gd name="connsiteX17" fmla="*/ 223789 w 277786"/>
                <a:gd name="connsiteY17" fmla="*/ 94867 h 406302"/>
                <a:gd name="connsiteX18" fmla="*/ 221794 w 277786"/>
                <a:gd name="connsiteY18" fmla="*/ 94890 h 406302"/>
                <a:gd name="connsiteX19" fmla="*/ 220003 w 277786"/>
                <a:gd name="connsiteY19" fmla="*/ 95681 h 406302"/>
                <a:gd name="connsiteX20" fmla="*/ 217335 w 277786"/>
                <a:gd name="connsiteY20" fmla="*/ 95970 h 406302"/>
                <a:gd name="connsiteX21" fmla="*/ 215512 w 277786"/>
                <a:gd name="connsiteY21" fmla="*/ 96674 h 406302"/>
                <a:gd name="connsiteX22" fmla="*/ 212281 w 277786"/>
                <a:gd name="connsiteY22" fmla="*/ 97058 h 406302"/>
                <a:gd name="connsiteX23" fmla="*/ 208409 w 277786"/>
                <a:gd name="connsiteY23" fmla="*/ 97425 h 406302"/>
                <a:gd name="connsiteX24" fmla="*/ 206249 w 277786"/>
                <a:gd name="connsiteY24" fmla="*/ 98497 h 406302"/>
                <a:gd name="connsiteX25" fmla="*/ 205389 w 277786"/>
                <a:gd name="connsiteY25" fmla="*/ 98966 h 406302"/>
                <a:gd name="connsiteX26" fmla="*/ 203190 w 277786"/>
                <a:gd name="connsiteY26" fmla="*/ 100445 h 406302"/>
                <a:gd name="connsiteX27" fmla="*/ 199365 w 277786"/>
                <a:gd name="connsiteY27" fmla="*/ 102776 h 406302"/>
                <a:gd name="connsiteX28" fmla="*/ 197252 w 277786"/>
                <a:gd name="connsiteY28" fmla="*/ 103590 h 406302"/>
                <a:gd name="connsiteX29" fmla="*/ 194702 w 277786"/>
                <a:gd name="connsiteY29" fmla="*/ 106117 h 406302"/>
                <a:gd name="connsiteX30" fmla="*/ 191643 w 277786"/>
                <a:gd name="connsiteY30" fmla="*/ 108488 h 406302"/>
                <a:gd name="connsiteX31" fmla="*/ 189656 w 277786"/>
                <a:gd name="connsiteY31" fmla="*/ 109747 h 406302"/>
                <a:gd name="connsiteX32" fmla="*/ 186737 w 277786"/>
                <a:gd name="connsiteY32" fmla="*/ 110326 h 406302"/>
                <a:gd name="connsiteX33" fmla="*/ 185525 w 277786"/>
                <a:gd name="connsiteY33" fmla="*/ 110968 h 406302"/>
                <a:gd name="connsiteX34" fmla="*/ 185079 w 277786"/>
                <a:gd name="connsiteY34" fmla="*/ 111727 h 406302"/>
                <a:gd name="connsiteX35" fmla="*/ 185337 w 277786"/>
                <a:gd name="connsiteY35" fmla="*/ 112619 h 406302"/>
                <a:gd name="connsiteX36" fmla="*/ 184837 w 277786"/>
                <a:gd name="connsiteY36" fmla="*/ 114903 h 406302"/>
                <a:gd name="connsiteX37" fmla="*/ 183945 w 277786"/>
                <a:gd name="connsiteY37" fmla="*/ 119120 h 406302"/>
                <a:gd name="connsiteX38" fmla="*/ 183702 w 277786"/>
                <a:gd name="connsiteY38" fmla="*/ 121193 h 406302"/>
                <a:gd name="connsiteX39" fmla="*/ 183483 w 277786"/>
                <a:gd name="connsiteY39" fmla="*/ 122179 h 406302"/>
                <a:gd name="connsiteX40" fmla="*/ 181551 w 277786"/>
                <a:gd name="connsiteY40" fmla="*/ 125574 h 406302"/>
                <a:gd name="connsiteX41" fmla="*/ 179470 w 277786"/>
                <a:gd name="connsiteY41" fmla="*/ 128727 h 406302"/>
                <a:gd name="connsiteX42" fmla="*/ 178445 w 277786"/>
                <a:gd name="connsiteY42" fmla="*/ 130816 h 406302"/>
                <a:gd name="connsiteX43" fmla="*/ 177874 w 277786"/>
                <a:gd name="connsiteY43" fmla="*/ 132349 h 406302"/>
                <a:gd name="connsiteX44" fmla="*/ 178515 w 277786"/>
                <a:gd name="connsiteY44" fmla="*/ 133617 h 406302"/>
                <a:gd name="connsiteX45" fmla="*/ 179360 w 277786"/>
                <a:gd name="connsiteY45" fmla="*/ 135909 h 406302"/>
                <a:gd name="connsiteX46" fmla="*/ 180072 w 277786"/>
                <a:gd name="connsiteY46" fmla="*/ 137740 h 406302"/>
                <a:gd name="connsiteX47" fmla="*/ 180275 w 277786"/>
                <a:gd name="connsiteY47" fmla="*/ 138983 h 406302"/>
                <a:gd name="connsiteX48" fmla="*/ 180025 w 277786"/>
                <a:gd name="connsiteY48" fmla="*/ 140407 h 406302"/>
                <a:gd name="connsiteX49" fmla="*/ 179149 w 277786"/>
                <a:gd name="connsiteY49" fmla="*/ 141714 h 406302"/>
                <a:gd name="connsiteX50" fmla="*/ 177764 w 277786"/>
                <a:gd name="connsiteY50" fmla="*/ 142566 h 406302"/>
                <a:gd name="connsiteX51" fmla="*/ 175902 w 277786"/>
                <a:gd name="connsiteY51" fmla="*/ 142801 h 406302"/>
                <a:gd name="connsiteX52" fmla="*/ 172069 w 277786"/>
                <a:gd name="connsiteY52" fmla="*/ 145094 h 406302"/>
                <a:gd name="connsiteX53" fmla="*/ 167797 w 277786"/>
                <a:gd name="connsiteY53" fmla="*/ 148489 h 406302"/>
                <a:gd name="connsiteX54" fmla="*/ 166397 w 277786"/>
                <a:gd name="connsiteY54" fmla="*/ 150069 h 406302"/>
                <a:gd name="connsiteX55" fmla="*/ 165998 w 277786"/>
                <a:gd name="connsiteY55" fmla="*/ 151564 h 406302"/>
                <a:gd name="connsiteX56" fmla="*/ 165380 w 277786"/>
                <a:gd name="connsiteY56" fmla="*/ 153895 h 406302"/>
                <a:gd name="connsiteX57" fmla="*/ 165638 w 277786"/>
                <a:gd name="connsiteY57" fmla="*/ 155108 h 406302"/>
                <a:gd name="connsiteX58" fmla="*/ 166397 w 277786"/>
                <a:gd name="connsiteY58" fmla="*/ 155937 h 406302"/>
                <a:gd name="connsiteX59" fmla="*/ 167163 w 277786"/>
                <a:gd name="connsiteY59" fmla="*/ 157916 h 406302"/>
                <a:gd name="connsiteX60" fmla="*/ 167226 w 277786"/>
                <a:gd name="connsiteY60" fmla="*/ 158941 h 406302"/>
                <a:gd name="connsiteX61" fmla="*/ 166592 w 277786"/>
                <a:gd name="connsiteY61" fmla="*/ 159512 h 406302"/>
                <a:gd name="connsiteX62" fmla="*/ 165380 w 277786"/>
                <a:gd name="connsiteY62" fmla="*/ 159637 h 406302"/>
                <a:gd name="connsiteX63" fmla="*/ 164292 w 277786"/>
                <a:gd name="connsiteY63" fmla="*/ 159833 h 406302"/>
                <a:gd name="connsiteX64" fmla="*/ 163463 w 277786"/>
                <a:gd name="connsiteY64" fmla="*/ 160341 h 406302"/>
                <a:gd name="connsiteX65" fmla="*/ 162634 w 277786"/>
                <a:gd name="connsiteY65" fmla="*/ 160216 h 406302"/>
                <a:gd name="connsiteX66" fmla="*/ 161875 w 277786"/>
                <a:gd name="connsiteY66" fmla="*/ 160467 h 406302"/>
                <a:gd name="connsiteX67" fmla="*/ 161875 w 277786"/>
                <a:gd name="connsiteY67" fmla="*/ 161304 h 406302"/>
                <a:gd name="connsiteX68" fmla="*/ 162125 w 277786"/>
                <a:gd name="connsiteY68" fmla="*/ 162258 h 406302"/>
                <a:gd name="connsiteX69" fmla="*/ 162000 w 277786"/>
                <a:gd name="connsiteY69" fmla="*/ 163283 h 406302"/>
                <a:gd name="connsiteX70" fmla="*/ 161491 w 277786"/>
                <a:gd name="connsiteY70" fmla="*/ 163917 h 406302"/>
                <a:gd name="connsiteX71" fmla="*/ 161045 w 277786"/>
                <a:gd name="connsiteY71" fmla="*/ 164363 h 406302"/>
                <a:gd name="connsiteX72" fmla="*/ 161491 w 277786"/>
                <a:gd name="connsiteY72" fmla="*/ 165004 h 406302"/>
                <a:gd name="connsiteX73" fmla="*/ 162250 w 277786"/>
                <a:gd name="connsiteY73" fmla="*/ 165583 h 406302"/>
                <a:gd name="connsiteX74" fmla="*/ 163400 w 277786"/>
                <a:gd name="connsiteY74" fmla="*/ 166538 h 406302"/>
                <a:gd name="connsiteX75" fmla="*/ 164996 w 277786"/>
                <a:gd name="connsiteY75" fmla="*/ 168392 h 406302"/>
                <a:gd name="connsiteX76" fmla="*/ 166209 w 277786"/>
                <a:gd name="connsiteY76" fmla="*/ 168712 h 406302"/>
                <a:gd name="connsiteX77" fmla="*/ 167226 w 277786"/>
                <a:gd name="connsiteY77" fmla="*/ 169354 h 406302"/>
                <a:gd name="connsiteX78" fmla="*/ 167351 w 277786"/>
                <a:gd name="connsiteY78" fmla="*/ 170371 h 406302"/>
                <a:gd name="connsiteX79" fmla="*/ 166968 w 277786"/>
                <a:gd name="connsiteY79" fmla="*/ 171396 h 406302"/>
                <a:gd name="connsiteX80" fmla="*/ 166076 w 277786"/>
                <a:gd name="connsiteY80" fmla="*/ 171842 h 406302"/>
                <a:gd name="connsiteX81" fmla="*/ 166013 w 277786"/>
                <a:gd name="connsiteY81" fmla="*/ 172742 h 406302"/>
                <a:gd name="connsiteX82" fmla="*/ 167226 w 277786"/>
                <a:gd name="connsiteY82" fmla="*/ 173829 h 406302"/>
                <a:gd name="connsiteX83" fmla="*/ 168055 w 277786"/>
                <a:gd name="connsiteY83" fmla="*/ 174596 h 406302"/>
                <a:gd name="connsiteX84" fmla="*/ 168885 w 277786"/>
                <a:gd name="connsiteY84" fmla="*/ 175746 h 406302"/>
                <a:gd name="connsiteX85" fmla="*/ 169651 w 277786"/>
                <a:gd name="connsiteY85" fmla="*/ 177350 h 406302"/>
                <a:gd name="connsiteX86" fmla="*/ 169651 w 277786"/>
                <a:gd name="connsiteY86" fmla="*/ 178367 h 406302"/>
                <a:gd name="connsiteX87" fmla="*/ 170480 w 277786"/>
                <a:gd name="connsiteY87" fmla="*/ 179650 h 406302"/>
                <a:gd name="connsiteX88" fmla="*/ 170989 w 277786"/>
                <a:gd name="connsiteY88" fmla="*/ 180737 h 406302"/>
                <a:gd name="connsiteX89" fmla="*/ 170989 w 277786"/>
                <a:gd name="connsiteY89" fmla="*/ 181762 h 406302"/>
                <a:gd name="connsiteX90" fmla="*/ 172327 w 277786"/>
                <a:gd name="connsiteY90" fmla="*/ 182779 h 406302"/>
                <a:gd name="connsiteX91" fmla="*/ 173477 w 277786"/>
                <a:gd name="connsiteY91" fmla="*/ 183553 h 406302"/>
                <a:gd name="connsiteX92" fmla="*/ 174298 w 277786"/>
                <a:gd name="connsiteY92" fmla="*/ 184258 h 406302"/>
                <a:gd name="connsiteX93" fmla="*/ 175128 w 277786"/>
                <a:gd name="connsiteY93" fmla="*/ 184704 h 406302"/>
                <a:gd name="connsiteX94" fmla="*/ 175323 w 277786"/>
                <a:gd name="connsiteY94" fmla="*/ 185470 h 406302"/>
                <a:gd name="connsiteX95" fmla="*/ 175214 w 277786"/>
                <a:gd name="connsiteY95" fmla="*/ 186636 h 406302"/>
                <a:gd name="connsiteX96" fmla="*/ 176403 w 277786"/>
                <a:gd name="connsiteY96" fmla="*/ 188561 h 406302"/>
                <a:gd name="connsiteX97" fmla="*/ 178585 w 277786"/>
                <a:gd name="connsiteY97" fmla="*/ 190000 h 406302"/>
                <a:gd name="connsiteX98" fmla="*/ 180354 w 277786"/>
                <a:gd name="connsiteY98" fmla="*/ 192089 h 406302"/>
                <a:gd name="connsiteX99" fmla="*/ 181496 w 277786"/>
                <a:gd name="connsiteY99" fmla="*/ 193607 h 406302"/>
                <a:gd name="connsiteX100" fmla="*/ 183616 w 277786"/>
                <a:gd name="connsiteY100" fmla="*/ 196047 h 406302"/>
                <a:gd name="connsiteX101" fmla="*/ 183694 w 277786"/>
                <a:gd name="connsiteY101" fmla="*/ 198848 h 406302"/>
                <a:gd name="connsiteX102" fmla="*/ 181073 w 277786"/>
                <a:gd name="connsiteY102" fmla="*/ 202064 h 406302"/>
                <a:gd name="connsiteX103" fmla="*/ 178445 w 277786"/>
                <a:gd name="connsiteY103" fmla="*/ 205287 h 406302"/>
                <a:gd name="connsiteX104" fmla="*/ 182740 w 277786"/>
                <a:gd name="connsiteY104" fmla="*/ 205201 h 406302"/>
                <a:gd name="connsiteX105" fmla="*/ 187121 w 277786"/>
                <a:gd name="connsiteY105" fmla="*/ 205263 h 406302"/>
                <a:gd name="connsiteX106" fmla="*/ 191705 w 277786"/>
                <a:gd name="connsiteY106" fmla="*/ 206187 h 406302"/>
                <a:gd name="connsiteX107" fmla="*/ 194796 w 277786"/>
                <a:gd name="connsiteY107" fmla="*/ 207071 h 406302"/>
                <a:gd name="connsiteX108" fmla="*/ 196681 w 277786"/>
                <a:gd name="connsiteY108" fmla="*/ 207470 h 406302"/>
                <a:gd name="connsiteX109" fmla="*/ 198019 w 277786"/>
                <a:gd name="connsiteY109" fmla="*/ 208502 h 406302"/>
                <a:gd name="connsiteX110" fmla="*/ 198653 w 277786"/>
                <a:gd name="connsiteY110" fmla="*/ 210106 h 406302"/>
                <a:gd name="connsiteX111" fmla="*/ 199161 w 277786"/>
                <a:gd name="connsiteY111" fmla="*/ 211421 h 406302"/>
                <a:gd name="connsiteX112" fmla="*/ 199294 w 277786"/>
                <a:gd name="connsiteY112" fmla="*/ 213314 h 406302"/>
                <a:gd name="connsiteX113" fmla="*/ 201203 w 277786"/>
                <a:gd name="connsiteY113" fmla="*/ 214855 h 406302"/>
                <a:gd name="connsiteX114" fmla="*/ 201070 w 277786"/>
                <a:gd name="connsiteY114" fmla="*/ 216326 h 406302"/>
                <a:gd name="connsiteX115" fmla="*/ 201015 w 277786"/>
                <a:gd name="connsiteY115" fmla="*/ 218399 h 406302"/>
                <a:gd name="connsiteX116" fmla="*/ 201860 w 277786"/>
                <a:gd name="connsiteY116" fmla="*/ 218430 h 406302"/>
                <a:gd name="connsiteX117" fmla="*/ 207470 w 277786"/>
                <a:gd name="connsiteY117" fmla="*/ 218438 h 406302"/>
                <a:gd name="connsiteX118" fmla="*/ 213603 w 277786"/>
                <a:gd name="connsiteY118" fmla="*/ 218446 h 406302"/>
                <a:gd name="connsiteX119" fmla="*/ 219502 w 277786"/>
                <a:gd name="connsiteY119" fmla="*/ 218063 h 406302"/>
                <a:gd name="connsiteX120" fmla="*/ 221732 w 277786"/>
                <a:gd name="connsiteY120" fmla="*/ 217562 h 406302"/>
                <a:gd name="connsiteX121" fmla="*/ 224423 w 277786"/>
                <a:gd name="connsiteY121" fmla="*/ 215043 h 406302"/>
                <a:gd name="connsiteX122" fmla="*/ 226043 w 277786"/>
                <a:gd name="connsiteY122" fmla="*/ 214300 h 406302"/>
                <a:gd name="connsiteX123" fmla="*/ 227599 w 277786"/>
                <a:gd name="connsiteY123" fmla="*/ 213126 h 406302"/>
                <a:gd name="connsiteX124" fmla="*/ 229493 w 277786"/>
                <a:gd name="connsiteY124" fmla="*/ 210983 h 406302"/>
                <a:gd name="connsiteX125" fmla="*/ 230995 w 277786"/>
                <a:gd name="connsiteY125" fmla="*/ 210020 h 406302"/>
                <a:gd name="connsiteX126" fmla="*/ 232262 w 277786"/>
                <a:gd name="connsiteY126" fmla="*/ 208831 h 406302"/>
                <a:gd name="connsiteX127" fmla="*/ 234147 w 277786"/>
                <a:gd name="connsiteY127" fmla="*/ 207642 h 406302"/>
                <a:gd name="connsiteX128" fmla="*/ 234930 w 277786"/>
                <a:gd name="connsiteY128" fmla="*/ 206766 h 406302"/>
                <a:gd name="connsiteX129" fmla="*/ 235571 w 277786"/>
                <a:gd name="connsiteY129" fmla="*/ 206445 h 406302"/>
                <a:gd name="connsiteX130" fmla="*/ 237034 w 277786"/>
                <a:gd name="connsiteY130" fmla="*/ 205866 h 406302"/>
                <a:gd name="connsiteX131" fmla="*/ 236401 w 277786"/>
                <a:gd name="connsiteY131" fmla="*/ 207024 h 406302"/>
                <a:gd name="connsiteX132" fmla="*/ 235908 w 277786"/>
                <a:gd name="connsiteY132" fmla="*/ 208205 h 406302"/>
                <a:gd name="connsiteX133" fmla="*/ 235759 w 277786"/>
                <a:gd name="connsiteY133" fmla="*/ 209911 h 406302"/>
                <a:gd name="connsiteX134" fmla="*/ 236455 w 277786"/>
                <a:gd name="connsiteY134" fmla="*/ 211773 h 406302"/>
                <a:gd name="connsiteX135" fmla="*/ 235876 w 277786"/>
                <a:gd name="connsiteY135" fmla="*/ 213165 h 406302"/>
                <a:gd name="connsiteX136" fmla="*/ 234930 w 277786"/>
                <a:gd name="connsiteY136" fmla="*/ 214409 h 406302"/>
                <a:gd name="connsiteX137" fmla="*/ 234914 w 277786"/>
                <a:gd name="connsiteY137" fmla="*/ 217687 h 406302"/>
                <a:gd name="connsiteX138" fmla="*/ 234899 w 277786"/>
                <a:gd name="connsiteY138" fmla="*/ 222334 h 406302"/>
                <a:gd name="connsiteX139" fmla="*/ 234875 w 277786"/>
                <a:gd name="connsiteY139" fmla="*/ 226316 h 406302"/>
                <a:gd name="connsiteX140" fmla="*/ 234852 w 277786"/>
                <a:gd name="connsiteY140" fmla="*/ 231308 h 406302"/>
                <a:gd name="connsiteX141" fmla="*/ 234828 w 277786"/>
                <a:gd name="connsiteY141" fmla="*/ 236964 h 406302"/>
                <a:gd name="connsiteX142" fmla="*/ 234813 w 277786"/>
                <a:gd name="connsiteY142" fmla="*/ 240727 h 406302"/>
                <a:gd name="connsiteX143" fmla="*/ 235814 w 277786"/>
                <a:gd name="connsiteY143" fmla="*/ 239984 h 406302"/>
                <a:gd name="connsiteX144" fmla="*/ 237207 w 277786"/>
                <a:gd name="connsiteY144" fmla="*/ 239319 h 406302"/>
                <a:gd name="connsiteX145" fmla="*/ 239014 w 277786"/>
                <a:gd name="connsiteY145" fmla="*/ 241048 h 406302"/>
                <a:gd name="connsiteX146" fmla="*/ 240305 w 277786"/>
                <a:gd name="connsiteY146" fmla="*/ 241799 h 406302"/>
                <a:gd name="connsiteX147" fmla="*/ 241408 w 277786"/>
                <a:gd name="connsiteY147" fmla="*/ 241979 h 406302"/>
                <a:gd name="connsiteX148" fmla="*/ 242542 w 277786"/>
                <a:gd name="connsiteY148" fmla="*/ 241924 h 406302"/>
                <a:gd name="connsiteX149" fmla="*/ 244083 w 277786"/>
                <a:gd name="connsiteY149" fmla="*/ 241556 h 406302"/>
                <a:gd name="connsiteX150" fmla="*/ 247463 w 277786"/>
                <a:gd name="connsiteY150" fmla="*/ 240109 h 406302"/>
                <a:gd name="connsiteX151" fmla="*/ 249779 w 277786"/>
                <a:gd name="connsiteY151" fmla="*/ 238943 h 406302"/>
                <a:gd name="connsiteX152" fmla="*/ 252431 w 277786"/>
                <a:gd name="connsiteY152" fmla="*/ 239022 h 406302"/>
                <a:gd name="connsiteX153" fmla="*/ 256069 w 277786"/>
                <a:gd name="connsiteY153" fmla="*/ 239475 h 406302"/>
                <a:gd name="connsiteX154" fmla="*/ 258165 w 277786"/>
                <a:gd name="connsiteY154" fmla="*/ 239428 h 406302"/>
                <a:gd name="connsiteX155" fmla="*/ 260912 w 277786"/>
                <a:gd name="connsiteY155" fmla="*/ 244248 h 406302"/>
                <a:gd name="connsiteX156" fmla="*/ 262922 w 277786"/>
                <a:gd name="connsiteY156" fmla="*/ 247784 h 406302"/>
                <a:gd name="connsiteX157" fmla="*/ 265214 w 277786"/>
                <a:gd name="connsiteY157" fmla="*/ 251813 h 406302"/>
                <a:gd name="connsiteX158" fmla="*/ 267053 w 277786"/>
                <a:gd name="connsiteY158" fmla="*/ 255060 h 406302"/>
                <a:gd name="connsiteX159" fmla="*/ 269854 w 277786"/>
                <a:gd name="connsiteY159" fmla="*/ 259988 h 406302"/>
                <a:gd name="connsiteX160" fmla="*/ 272271 w 277786"/>
                <a:gd name="connsiteY160" fmla="*/ 264252 h 406302"/>
                <a:gd name="connsiteX161" fmla="*/ 274853 w 277786"/>
                <a:gd name="connsiteY161" fmla="*/ 268798 h 406302"/>
                <a:gd name="connsiteX162" fmla="*/ 277787 w 277786"/>
                <a:gd name="connsiteY162" fmla="*/ 273969 h 406302"/>
                <a:gd name="connsiteX163" fmla="*/ 276840 w 277786"/>
                <a:gd name="connsiteY163" fmla="*/ 275283 h 406302"/>
                <a:gd name="connsiteX164" fmla="*/ 276073 w 277786"/>
                <a:gd name="connsiteY164" fmla="*/ 276332 h 406302"/>
                <a:gd name="connsiteX165" fmla="*/ 276159 w 277786"/>
                <a:gd name="connsiteY165" fmla="*/ 278108 h 406302"/>
                <a:gd name="connsiteX166" fmla="*/ 275002 w 277786"/>
                <a:gd name="connsiteY166" fmla="*/ 279054 h 406302"/>
                <a:gd name="connsiteX167" fmla="*/ 273773 w 277786"/>
                <a:gd name="connsiteY167" fmla="*/ 279625 h 406302"/>
                <a:gd name="connsiteX168" fmla="*/ 272326 w 277786"/>
                <a:gd name="connsiteY168" fmla="*/ 281127 h 406302"/>
                <a:gd name="connsiteX169" fmla="*/ 271340 w 277786"/>
                <a:gd name="connsiteY169" fmla="*/ 282418 h 406302"/>
                <a:gd name="connsiteX170" fmla="*/ 271293 w 277786"/>
                <a:gd name="connsiteY170" fmla="*/ 284272 h 406302"/>
                <a:gd name="connsiteX171" fmla="*/ 271481 w 277786"/>
                <a:gd name="connsiteY171" fmla="*/ 293676 h 406302"/>
                <a:gd name="connsiteX172" fmla="*/ 271239 w 277786"/>
                <a:gd name="connsiteY172" fmla="*/ 296235 h 406302"/>
                <a:gd name="connsiteX173" fmla="*/ 270487 w 277786"/>
                <a:gd name="connsiteY173" fmla="*/ 298433 h 406302"/>
                <a:gd name="connsiteX174" fmla="*/ 269713 w 277786"/>
                <a:gd name="connsiteY174" fmla="*/ 299544 h 406302"/>
                <a:gd name="connsiteX175" fmla="*/ 269244 w 277786"/>
                <a:gd name="connsiteY175" fmla="*/ 300420 h 406302"/>
                <a:gd name="connsiteX176" fmla="*/ 270362 w 277786"/>
                <a:gd name="connsiteY176" fmla="*/ 302603 h 406302"/>
                <a:gd name="connsiteX177" fmla="*/ 271434 w 277786"/>
                <a:gd name="connsiteY177" fmla="*/ 306999 h 406302"/>
                <a:gd name="connsiteX178" fmla="*/ 272248 w 277786"/>
                <a:gd name="connsiteY178" fmla="*/ 307876 h 406302"/>
                <a:gd name="connsiteX179" fmla="*/ 273249 w 277786"/>
                <a:gd name="connsiteY179" fmla="*/ 309667 h 406302"/>
                <a:gd name="connsiteX180" fmla="*/ 273703 w 277786"/>
                <a:gd name="connsiteY180" fmla="*/ 311365 h 406302"/>
                <a:gd name="connsiteX181" fmla="*/ 273500 w 277786"/>
                <a:gd name="connsiteY181" fmla="*/ 312014 h 406302"/>
                <a:gd name="connsiteX182" fmla="*/ 271489 w 277786"/>
                <a:gd name="connsiteY182" fmla="*/ 312820 h 406302"/>
                <a:gd name="connsiteX183" fmla="*/ 270769 w 277786"/>
                <a:gd name="connsiteY183" fmla="*/ 313509 h 406302"/>
                <a:gd name="connsiteX184" fmla="*/ 270581 w 277786"/>
                <a:gd name="connsiteY184" fmla="*/ 316035 h 406302"/>
                <a:gd name="connsiteX185" fmla="*/ 269713 w 277786"/>
                <a:gd name="connsiteY185" fmla="*/ 316943 h 406302"/>
                <a:gd name="connsiteX186" fmla="*/ 268242 w 277786"/>
                <a:gd name="connsiteY186" fmla="*/ 318132 h 406302"/>
                <a:gd name="connsiteX187" fmla="*/ 267295 w 277786"/>
                <a:gd name="connsiteY187" fmla="*/ 319494 h 406302"/>
                <a:gd name="connsiteX188" fmla="*/ 266497 w 277786"/>
                <a:gd name="connsiteY188" fmla="*/ 320440 h 406302"/>
                <a:gd name="connsiteX189" fmla="*/ 265715 w 277786"/>
                <a:gd name="connsiteY189" fmla="*/ 320988 h 406302"/>
                <a:gd name="connsiteX190" fmla="*/ 265332 w 277786"/>
                <a:gd name="connsiteY190" fmla="*/ 322654 h 406302"/>
                <a:gd name="connsiteX191" fmla="*/ 264808 w 277786"/>
                <a:gd name="connsiteY191" fmla="*/ 324344 h 406302"/>
                <a:gd name="connsiteX192" fmla="*/ 262977 w 277786"/>
                <a:gd name="connsiteY192" fmla="*/ 325463 h 406302"/>
                <a:gd name="connsiteX193" fmla="*/ 262664 w 277786"/>
                <a:gd name="connsiteY193" fmla="*/ 327536 h 406302"/>
                <a:gd name="connsiteX194" fmla="*/ 262641 w 277786"/>
                <a:gd name="connsiteY194" fmla="*/ 329249 h 406302"/>
                <a:gd name="connsiteX195" fmla="*/ 263611 w 277786"/>
                <a:gd name="connsiteY195" fmla="*/ 330963 h 406302"/>
                <a:gd name="connsiteX196" fmla="*/ 266763 w 277786"/>
                <a:gd name="connsiteY196" fmla="*/ 334569 h 406302"/>
                <a:gd name="connsiteX197" fmla="*/ 267084 w 277786"/>
                <a:gd name="connsiteY197" fmla="*/ 335430 h 406302"/>
                <a:gd name="connsiteX198" fmla="*/ 265285 w 277786"/>
                <a:gd name="connsiteY198" fmla="*/ 337605 h 406302"/>
                <a:gd name="connsiteX199" fmla="*/ 264244 w 277786"/>
                <a:gd name="connsiteY199" fmla="*/ 339115 h 406302"/>
                <a:gd name="connsiteX200" fmla="*/ 261678 w 277786"/>
                <a:gd name="connsiteY200" fmla="*/ 343731 h 406302"/>
                <a:gd name="connsiteX201" fmla="*/ 261631 w 277786"/>
                <a:gd name="connsiteY201" fmla="*/ 344575 h 406302"/>
                <a:gd name="connsiteX202" fmla="*/ 262265 w 277786"/>
                <a:gd name="connsiteY202" fmla="*/ 346758 h 406302"/>
                <a:gd name="connsiteX203" fmla="*/ 266091 w 277786"/>
                <a:gd name="connsiteY203" fmla="*/ 356115 h 406302"/>
                <a:gd name="connsiteX204" fmla="*/ 266740 w 277786"/>
                <a:gd name="connsiteY204" fmla="*/ 356874 h 406302"/>
                <a:gd name="connsiteX205" fmla="*/ 267921 w 277786"/>
                <a:gd name="connsiteY205" fmla="*/ 357766 h 406302"/>
                <a:gd name="connsiteX206" fmla="*/ 269854 w 277786"/>
                <a:gd name="connsiteY206" fmla="*/ 357664 h 406302"/>
                <a:gd name="connsiteX207" fmla="*/ 272772 w 277786"/>
                <a:gd name="connsiteY207" fmla="*/ 358673 h 406302"/>
                <a:gd name="connsiteX208" fmla="*/ 274188 w 277786"/>
                <a:gd name="connsiteY208" fmla="*/ 359831 h 406302"/>
                <a:gd name="connsiteX209" fmla="*/ 274321 w 277786"/>
                <a:gd name="connsiteY209" fmla="*/ 360402 h 406302"/>
                <a:gd name="connsiteX210" fmla="*/ 273992 w 277786"/>
                <a:gd name="connsiteY210" fmla="*/ 360786 h 406302"/>
                <a:gd name="connsiteX211" fmla="*/ 272451 w 277786"/>
                <a:gd name="connsiteY211" fmla="*/ 361560 h 406302"/>
                <a:gd name="connsiteX212" fmla="*/ 270738 w 277786"/>
                <a:gd name="connsiteY212" fmla="*/ 362577 h 406302"/>
                <a:gd name="connsiteX213" fmla="*/ 270143 w 277786"/>
                <a:gd name="connsiteY213" fmla="*/ 363540 h 406302"/>
                <a:gd name="connsiteX214" fmla="*/ 270026 w 277786"/>
                <a:gd name="connsiteY214" fmla="*/ 365065 h 406302"/>
                <a:gd name="connsiteX215" fmla="*/ 270417 w 277786"/>
                <a:gd name="connsiteY215" fmla="*/ 367326 h 406302"/>
                <a:gd name="connsiteX216" fmla="*/ 269674 w 277786"/>
                <a:gd name="connsiteY216" fmla="*/ 368062 h 406302"/>
                <a:gd name="connsiteX217" fmla="*/ 267960 w 277786"/>
                <a:gd name="connsiteY217" fmla="*/ 368938 h 406302"/>
                <a:gd name="connsiteX218" fmla="*/ 266482 w 277786"/>
                <a:gd name="connsiteY218" fmla="*/ 370205 h 406302"/>
                <a:gd name="connsiteX219" fmla="*/ 265003 w 277786"/>
                <a:gd name="connsiteY219" fmla="*/ 372310 h 406302"/>
                <a:gd name="connsiteX220" fmla="*/ 262492 w 277786"/>
                <a:gd name="connsiteY220" fmla="*/ 375517 h 406302"/>
                <a:gd name="connsiteX221" fmla="*/ 261624 w 277786"/>
                <a:gd name="connsiteY221" fmla="*/ 376393 h 406302"/>
                <a:gd name="connsiteX222" fmla="*/ 261248 w 277786"/>
                <a:gd name="connsiteY222" fmla="*/ 377504 h 406302"/>
                <a:gd name="connsiteX223" fmla="*/ 259816 w 277786"/>
                <a:gd name="connsiteY223" fmla="*/ 377872 h 406302"/>
                <a:gd name="connsiteX224" fmla="*/ 257148 w 277786"/>
                <a:gd name="connsiteY224" fmla="*/ 380055 h 406302"/>
                <a:gd name="connsiteX225" fmla="*/ 256695 w 277786"/>
                <a:gd name="connsiteY225" fmla="*/ 381158 h 406302"/>
                <a:gd name="connsiteX226" fmla="*/ 257125 w 277786"/>
                <a:gd name="connsiteY226" fmla="*/ 382206 h 406302"/>
                <a:gd name="connsiteX227" fmla="*/ 258494 w 277786"/>
                <a:gd name="connsiteY227" fmla="*/ 383090 h 406302"/>
                <a:gd name="connsiteX228" fmla="*/ 259409 w 277786"/>
                <a:gd name="connsiteY228" fmla="*/ 384366 h 406302"/>
                <a:gd name="connsiteX229" fmla="*/ 259652 w 277786"/>
                <a:gd name="connsiteY229" fmla="*/ 386001 h 406302"/>
                <a:gd name="connsiteX230" fmla="*/ 259652 w 277786"/>
                <a:gd name="connsiteY230" fmla="*/ 387018 h 406302"/>
                <a:gd name="connsiteX231" fmla="*/ 259652 w 277786"/>
                <a:gd name="connsiteY231" fmla="*/ 387049 h 406302"/>
                <a:gd name="connsiteX232" fmla="*/ 257993 w 277786"/>
                <a:gd name="connsiteY232" fmla="*/ 388582 h 406302"/>
                <a:gd name="connsiteX233" fmla="*/ 255834 w 277786"/>
                <a:gd name="connsiteY233" fmla="*/ 390343 h 406302"/>
                <a:gd name="connsiteX234" fmla="*/ 253174 w 277786"/>
                <a:gd name="connsiteY234" fmla="*/ 390687 h 406302"/>
                <a:gd name="connsiteX235" fmla="*/ 252165 w 277786"/>
                <a:gd name="connsiteY235" fmla="*/ 391571 h 406302"/>
                <a:gd name="connsiteX236" fmla="*/ 252392 w 277786"/>
                <a:gd name="connsiteY236" fmla="*/ 393441 h 406302"/>
                <a:gd name="connsiteX237" fmla="*/ 253252 w 277786"/>
                <a:gd name="connsiteY237" fmla="*/ 396077 h 406302"/>
                <a:gd name="connsiteX238" fmla="*/ 253245 w 277786"/>
                <a:gd name="connsiteY238" fmla="*/ 398143 h 406302"/>
                <a:gd name="connsiteX239" fmla="*/ 252431 w 277786"/>
                <a:gd name="connsiteY239" fmla="*/ 400505 h 406302"/>
                <a:gd name="connsiteX240" fmla="*/ 250530 w 277786"/>
                <a:gd name="connsiteY240" fmla="*/ 403095 h 406302"/>
                <a:gd name="connsiteX241" fmla="*/ 247620 w 277786"/>
                <a:gd name="connsiteY241" fmla="*/ 404878 h 406302"/>
                <a:gd name="connsiteX242" fmla="*/ 244873 w 277786"/>
                <a:gd name="connsiteY242" fmla="*/ 405833 h 406302"/>
                <a:gd name="connsiteX243" fmla="*/ 242714 w 277786"/>
                <a:gd name="connsiteY243" fmla="*/ 405841 h 406302"/>
                <a:gd name="connsiteX244" fmla="*/ 240625 w 277786"/>
                <a:gd name="connsiteY244" fmla="*/ 406029 h 406302"/>
                <a:gd name="connsiteX245" fmla="*/ 239734 w 277786"/>
                <a:gd name="connsiteY245" fmla="*/ 406302 h 406302"/>
                <a:gd name="connsiteX246" fmla="*/ 238122 w 277786"/>
                <a:gd name="connsiteY246" fmla="*/ 404737 h 406302"/>
                <a:gd name="connsiteX247" fmla="*/ 230963 w 277786"/>
                <a:gd name="connsiteY247" fmla="*/ 399567 h 406302"/>
                <a:gd name="connsiteX248" fmla="*/ 228241 w 277786"/>
                <a:gd name="connsiteY248" fmla="*/ 396805 h 406302"/>
                <a:gd name="connsiteX249" fmla="*/ 225714 w 277786"/>
                <a:gd name="connsiteY249" fmla="*/ 395514 h 406302"/>
                <a:gd name="connsiteX250" fmla="*/ 219557 w 277786"/>
                <a:gd name="connsiteY250" fmla="*/ 391086 h 406302"/>
                <a:gd name="connsiteX251" fmla="*/ 218947 w 277786"/>
                <a:gd name="connsiteY251" fmla="*/ 389670 h 406302"/>
                <a:gd name="connsiteX252" fmla="*/ 218188 w 277786"/>
                <a:gd name="connsiteY252" fmla="*/ 385124 h 406302"/>
                <a:gd name="connsiteX253" fmla="*/ 217390 w 277786"/>
                <a:gd name="connsiteY253" fmla="*/ 383849 h 406302"/>
                <a:gd name="connsiteX254" fmla="*/ 215270 w 277786"/>
                <a:gd name="connsiteY254" fmla="*/ 382206 h 406302"/>
                <a:gd name="connsiteX255" fmla="*/ 209958 w 277786"/>
                <a:gd name="connsiteY255" fmla="*/ 380023 h 406302"/>
                <a:gd name="connsiteX256" fmla="*/ 207892 w 277786"/>
                <a:gd name="connsiteY256" fmla="*/ 378936 h 406302"/>
                <a:gd name="connsiteX257" fmla="*/ 205733 w 277786"/>
                <a:gd name="connsiteY257" fmla="*/ 376949 h 406302"/>
                <a:gd name="connsiteX258" fmla="*/ 202556 w 277786"/>
                <a:gd name="connsiteY258" fmla="*/ 375541 h 406302"/>
                <a:gd name="connsiteX259" fmla="*/ 199099 w 277786"/>
                <a:gd name="connsiteY259" fmla="*/ 372654 h 406302"/>
                <a:gd name="connsiteX260" fmla="*/ 197041 w 277786"/>
                <a:gd name="connsiteY260" fmla="*/ 370354 h 406302"/>
                <a:gd name="connsiteX261" fmla="*/ 194733 w 277786"/>
                <a:gd name="connsiteY261" fmla="*/ 368828 h 406302"/>
                <a:gd name="connsiteX262" fmla="*/ 187567 w 277786"/>
                <a:gd name="connsiteY262" fmla="*/ 366700 h 406302"/>
                <a:gd name="connsiteX263" fmla="*/ 183976 w 277786"/>
                <a:gd name="connsiteY263" fmla="*/ 364564 h 406302"/>
                <a:gd name="connsiteX264" fmla="*/ 177256 w 277786"/>
                <a:gd name="connsiteY264" fmla="*/ 361552 h 406302"/>
                <a:gd name="connsiteX265" fmla="*/ 174259 w 277786"/>
                <a:gd name="connsiteY265" fmla="*/ 359635 h 406302"/>
                <a:gd name="connsiteX266" fmla="*/ 167070 w 277786"/>
                <a:gd name="connsiteY266" fmla="*/ 357304 h 406302"/>
                <a:gd name="connsiteX267" fmla="*/ 164934 w 277786"/>
                <a:gd name="connsiteY267" fmla="*/ 356193 h 406302"/>
                <a:gd name="connsiteX268" fmla="*/ 157861 w 277786"/>
                <a:gd name="connsiteY268" fmla="*/ 350740 h 406302"/>
                <a:gd name="connsiteX269" fmla="*/ 152901 w 277786"/>
                <a:gd name="connsiteY269" fmla="*/ 348957 h 406302"/>
                <a:gd name="connsiteX270" fmla="*/ 148903 w 277786"/>
                <a:gd name="connsiteY270" fmla="*/ 345898 h 406302"/>
                <a:gd name="connsiteX271" fmla="*/ 136840 w 277786"/>
                <a:gd name="connsiteY271" fmla="*/ 339396 h 406302"/>
                <a:gd name="connsiteX272" fmla="*/ 134946 w 277786"/>
                <a:gd name="connsiteY272" fmla="*/ 337315 h 406302"/>
                <a:gd name="connsiteX273" fmla="*/ 133100 w 277786"/>
                <a:gd name="connsiteY273" fmla="*/ 334108 h 406302"/>
                <a:gd name="connsiteX274" fmla="*/ 130424 w 277786"/>
                <a:gd name="connsiteY274" fmla="*/ 332199 h 406302"/>
                <a:gd name="connsiteX275" fmla="*/ 127413 w 277786"/>
                <a:gd name="connsiteY275" fmla="*/ 327810 h 406302"/>
                <a:gd name="connsiteX276" fmla="*/ 122937 w 277786"/>
                <a:gd name="connsiteY276" fmla="*/ 325228 h 406302"/>
                <a:gd name="connsiteX277" fmla="*/ 118627 w 277786"/>
                <a:gd name="connsiteY277" fmla="*/ 321809 h 406302"/>
                <a:gd name="connsiteX278" fmla="*/ 117039 w 277786"/>
                <a:gd name="connsiteY278" fmla="*/ 318703 h 406302"/>
                <a:gd name="connsiteX279" fmla="*/ 114175 w 277786"/>
                <a:gd name="connsiteY279" fmla="*/ 314752 h 406302"/>
                <a:gd name="connsiteX280" fmla="*/ 113330 w 277786"/>
                <a:gd name="connsiteY280" fmla="*/ 312648 h 406302"/>
                <a:gd name="connsiteX281" fmla="*/ 110827 w 277786"/>
                <a:gd name="connsiteY281" fmla="*/ 310536 h 406302"/>
                <a:gd name="connsiteX282" fmla="*/ 110655 w 277786"/>
                <a:gd name="connsiteY282" fmla="*/ 306382 h 406302"/>
                <a:gd name="connsiteX283" fmla="*/ 108910 w 277786"/>
                <a:gd name="connsiteY283" fmla="*/ 304472 h 406302"/>
                <a:gd name="connsiteX284" fmla="*/ 110162 w 277786"/>
                <a:gd name="connsiteY284" fmla="*/ 303526 h 406302"/>
                <a:gd name="connsiteX285" fmla="*/ 111484 w 277786"/>
                <a:gd name="connsiteY285" fmla="*/ 303111 h 406302"/>
                <a:gd name="connsiteX286" fmla="*/ 113135 w 277786"/>
                <a:gd name="connsiteY286" fmla="*/ 296657 h 406302"/>
                <a:gd name="connsiteX287" fmla="*/ 112266 w 277786"/>
                <a:gd name="connsiteY287" fmla="*/ 293426 h 406302"/>
                <a:gd name="connsiteX288" fmla="*/ 107791 w 277786"/>
                <a:gd name="connsiteY288" fmla="*/ 287566 h 406302"/>
                <a:gd name="connsiteX289" fmla="*/ 106148 w 277786"/>
                <a:gd name="connsiteY289" fmla="*/ 284757 h 406302"/>
                <a:gd name="connsiteX290" fmla="*/ 104983 w 277786"/>
                <a:gd name="connsiteY290" fmla="*/ 281159 h 406302"/>
                <a:gd name="connsiteX291" fmla="*/ 103191 w 277786"/>
                <a:gd name="connsiteY291" fmla="*/ 279023 h 406302"/>
                <a:gd name="connsiteX292" fmla="*/ 100531 w 277786"/>
                <a:gd name="connsiteY292" fmla="*/ 274524 h 406302"/>
                <a:gd name="connsiteX293" fmla="*/ 98904 w 277786"/>
                <a:gd name="connsiteY293" fmla="*/ 270542 h 406302"/>
                <a:gd name="connsiteX294" fmla="*/ 95352 w 277786"/>
                <a:gd name="connsiteY294" fmla="*/ 267655 h 406302"/>
                <a:gd name="connsiteX295" fmla="*/ 94382 w 277786"/>
                <a:gd name="connsiteY295" fmla="*/ 266615 h 406302"/>
                <a:gd name="connsiteX296" fmla="*/ 93842 w 277786"/>
                <a:gd name="connsiteY296" fmla="*/ 265144 h 406302"/>
                <a:gd name="connsiteX297" fmla="*/ 91863 w 277786"/>
                <a:gd name="connsiteY297" fmla="*/ 264104 h 406302"/>
                <a:gd name="connsiteX298" fmla="*/ 91761 w 277786"/>
                <a:gd name="connsiteY298" fmla="*/ 261052 h 406302"/>
                <a:gd name="connsiteX299" fmla="*/ 90384 w 277786"/>
                <a:gd name="connsiteY299" fmla="*/ 255263 h 406302"/>
                <a:gd name="connsiteX300" fmla="*/ 88413 w 277786"/>
                <a:gd name="connsiteY300" fmla="*/ 252345 h 406302"/>
                <a:gd name="connsiteX301" fmla="*/ 81317 w 277786"/>
                <a:gd name="connsiteY301" fmla="*/ 246900 h 406302"/>
                <a:gd name="connsiteX302" fmla="*/ 81199 w 277786"/>
                <a:gd name="connsiteY302" fmla="*/ 244803 h 406302"/>
                <a:gd name="connsiteX303" fmla="*/ 80636 w 277786"/>
                <a:gd name="connsiteY303" fmla="*/ 240993 h 406302"/>
                <a:gd name="connsiteX304" fmla="*/ 79056 w 277786"/>
                <a:gd name="connsiteY304" fmla="*/ 236870 h 406302"/>
                <a:gd name="connsiteX305" fmla="*/ 71162 w 277786"/>
                <a:gd name="connsiteY305" fmla="*/ 224087 h 406302"/>
                <a:gd name="connsiteX306" fmla="*/ 69183 w 277786"/>
                <a:gd name="connsiteY306" fmla="*/ 220285 h 406302"/>
                <a:gd name="connsiteX307" fmla="*/ 67211 w 277786"/>
                <a:gd name="connsiteY307" fmla="*/ 214112 h 406302"/>
                <a:gd name="connsiteX308" fmla="*/ 65435 w 277786"/>
                <a:gd name="connsiteY308" fmla="*/ 210615 h 406302"/>
                <a:gd name="connsiteX309" fmla="*/ 63479 w 277786"/>
                <a:gd name="connsiteY309" fmla="*/ 204387 h 406302"/>
                <a:gd name="connsiteX310" fmla="*/ 60530 w 277786"/>
                <a:gd name="connsiteY310" fmla="*/ 199654 h 406302"/>
                <a:gd name="connsiteX311" fmla="*/ 58668 w 277786"/>
                <a:gd name="connsiteY311" fmla="*/ 195555 h 406302"/>
                <a:gd name="connsiteX312" fmla="*/ 56696 w 277786"/>
                <a:gd name="connsiteY312" fmla="*/ 190462 h 406302"/>
                <a:gd name="connsiteX313" fmla="*/ 56524 w 277786"/>
                <a:gd name="connsiteY313" fmla="*/ 187739 h 406302"/>
                <a:gd name="connsiteX314" fmla="*/ 52941 w 277786"/>
                <a:gd name="connsiteY314" fmla="*/ 183061 h 406302"/>
                <a:gd name="connsiteX315" fmla="*/ 51040 w 277786"/>
                <a:gd name="connsiteY315" fmla="*/ 178773 h 406302"/>
                <a:gd name="connsiteX316" fmla="*/ 47699 w 277786"/>
                <a:gd name="connsiteY316" fmla="*/ 175182 h 406302"/>
                <a:gd name="connsiteX317" fmla="*/ 44437 w 277786"/>
                <a:gd name="connsiteY317" fmla="*/ 172452 h 406302"/>
                <a:gd name="connsiteX318" fmla="*/ 43021 w 277786"/>
                <a:gd name="connsiteY318" fmla="*/ 170520 h 406302"/>
                <a:gd name="connsiteX319" fmla="*/ 38374 w 277786"/>
                <a:gd name="connsiteY319" fmla="*/ 161350 h 406302"/>
                <a:gd name="connsiteX320" fmla="*/ 37740 w 277786"/>
                <a:gd name="connsiteY320" fmla="*/ 158636 h 406302"/>
                <a:gd name="connsiteX321" fmla="*/ 34580 w 277786"/>
                <a:gd name="connsiteY321" fmla="*/ 153597 h 406302"/>
                <a:gd name="connsiteX322" fmla="*/ 31442 w 277786"/>
                <a:gd name="connsiteY322" fmla="*/ 149983 h 406302"/>
                <a:gd name="connsiteX323" fmla="*/ 29463 w 277786"/>
                <a:gd name="connsiteY323" fmla="*/ 147065 h 406302"/>
                <a:gd name="connsiteX324" fmla="*/ 26928 w 277786"/>
                <a:gd name="connsiteY324" fmla="*/ 144444 h 406302"/>
                <a:gd name="connsiteX325" fmla="*/ 11532 w 277786"/>
                <a:gd name="connsiteY325" fmla="*/ 136378 h 406302"/>
                <a:gd name="connsiteX326" fmla="*/ 6110 w 277786"/>
                <a:gd name="connsiteY326" fmla="*/ 133030 h 406302"/>
                <a:gd name="connsiteX327" fmla="*/ 4279 w 277786"/>
                <a:gd name="connsiteY327" fmla="*/ 131434 h 406302"/>
                <a:gd name="connsiteX328" fmla="*/ 3434 w 277786"/>
                <a:gd name="connsiteY328" fmla="*/ 128922 h 406302"/>
                <a:gd name="connsiteX329" fmla="*/ 3786 w 277786"/>
                <a:gd name="connsiteY329" fmla="*/ 127452 h 406302"/>
                <a:gd name="connsiteX330" fmla="*/ 5375 w 277786"/>
                <a:gd name="connsiteY330" fmla="*/ 126075 h 406302"/>
                <a:gd name="connsiteX331" fmla="*/ 7573 w 277786"/>
                <a:gd name="connsiteY331" fmla="*/ 127139 h 406302"/>
                <a:gd name="connsiteX332" fmla="*/ 8919 w 277786"/>
                <a:gd name="connsiteY332" fmla="*/ 126693 h 406302"/>
                <a:gd name="connsiteX333" fmla="*/ 9967 w 277786"/>
                <a:gd name="connsiteY333" fmla="*/ 124901 h 406302"/>
                <a:gd name="connsiteX334" fmla="*/ 9990 w 277786"/>
                <a:gd name="connsiteY334" fmla="*/ 122187 h 406302"/>
                <a:gd name="connsiteX335" fmla="*/ 8645 w 277786"/>
                <a:gd name="connsiteY335" fmla="*/ 118690 h 406302"/>
                <a:gd name="connsiteX336" fmla="*/ 3708 w 277786"/>
                <a:gd name="connsiteY336" fmla="*/ 111938 h 406302"/>
                <a:gd name="connsiteX337" fmla="*/ 4084 w 277786"/>
                <a:gd name="connsiteY337" fmla="*/ 110506 h 406302"/>
                <a:gd name="connsiteX338" fmla="*/ 5015 w 277786"/>
                <a:gd name="connsiteY338" fmla="*/ 108887 h 406302"/>
                <a:gd name="connsiteX339" fmla="*/ 3114 w 277786"/>
                <a:gd name="connsiteY339" fmla="*/ 105640 h 406302"/>
                <a:gd name="connsiteX340" fmla="*/ 1040 w 277786"/>
                <a:gd name="connsiteY340" fmla="*/ 103035 h 406302"/>
                <a:gd name="connsiteX341" fmla="*/ 0 w 277786"/>
                <a:gd name="connsiteY341" fmla="*/ 101040 h 406302"/>
                <a:gd name="connsiteX342" fmla="*/ 1173 w 277786"/>
                <a:gd name="connsiteY342" fmla="*/ 93443 h 406302"/>
                <a:gd name="connsiteX343" fmla="*/ 2300 w 277786"/>
                <a:gd name="connsiteY343" fmla="*/ 91519 h 406302"/>
                <a:gd name="connsiteX344" fmla="*/ 9764 w 277786"/>
                <a:gd name="connsiteY344" fmla="*/ 83813 h 406302"/>
                <a:gd name="connsiteX345" fmla="*/ 11813 w 277786"/>
                <a:gd name="connsiteY345" fmla="*/ 80519 h 406302"/>
                <a:gd name="connsiteX346" fmla="*/ 15021 w 277786"/>
                <a:gd name="connsiteY346" fmla="*/ 78485 h 406302"/>
                <a:gd name="connsiteX347" fmla="*/ 18291 w 277786"/>
                <a:gd name="connsiteY347" fmla="*/ 75379 h 406302"/>
                <a:gd name="connsiteX348" fmla="*/ 22226 w 277786"/>
                <a:gd name="connsiteY348" fmla="*/ 73016 h 406302"/>
                <a:gd name="connsiteX349" fmla="*/ 22797 w 277786"/>
                <a:gd name="connsiteY349" fmla="*/ 73423 h 406302"/>
                <a:gd name="connsiteX350" fmla="*/ 23345 w 277786"/>
                <a:gd name="connsiteY350" fmla="*/ 73822 h 406302"/>
                <a:gd name="connsiteX351" fmla="*/ 23376 w 277786"/>
                <a:gd name="connsiteY351" fmla="*/ 74620 h 406302"/>
                <a:gd name="connsiteX352" fmla="*/ 23525 w 277786"/>
                <a:gd name="connsiteY352" fmla="*/ 75308 h 406302"/>
                <a:gd name="connsiteX353" fmla="*/ 23963 w 277786"/>
                <a:gd name="connsiteY353" fmla="*/ 75958 h 406302"/>
                <a:gd name="connsiteX354" fmla="*/ 24002 w 277786"/>
                <a:gd name="connsiteY354" fmla="*/ 77147 h 406302"/>
                <a:gd name="connsiteX355" fmla="*/ 24511 w 277786"/>
                <a:gd name="connsiteY355" fmla="*/ 77945 h 406302"/>
                <a:gd name="connsiteX356" fmla="*/ 24542 w 277786"/>
                <a:gd name="connsiteY356" fmla="*/ 78845 h 406302"/>
                <a:gd name="connsiteX357" fmla="*/ 24581 w 277786"/>
                <a:gd name="connsiteY357" fmla="*/ 80073 h 406302"/>
                <a:gd name="connsiteX358" fmla="*/ 24323 w 277786"/>
                <a:gd name="connsiteY358" fmla="*/ 80691 h 406302"/>
                <a:gd name="connsiteX359" fmla="*/ 24573 w 277786"/>
                <a:gd name="connsiteY359" fmla="*/ 81755 h 406302"/>
                <a:gd name="connsiteX360" fmla="*/ 25418 w 277786"/>
                <a:gd name="connsiteY360" fmla="*/ 83726 h 406302"/>
                <a:gd name="connsiteX361" fmla="*/ 25090 w 277786"/>
                <a:gd name="connsiteY361" fmla="*/ 84337 h 406302"/>
                <a:gd name="connsiteX362" fmla="*/ 24292 w 277786"/>
                <a:gd name="connsiteY362" fmla="*/ 84736 h 406302"/>
                <a:gd name="connsiteX363" fmla="*/ 23494 w 277786"/>
                <a:gd name="connsiteY363" fmla="*/ 85283 h 406302"/>
                <a:gd name="connsiteX364" fmla="*/ 22696 w 277786"/>
                <a:gd name="connsiteY364" fmla="*/ 86512 h 406302"/>
                <a:gd name="connsiteX365" fmla="*/ 21491 w 277786"/>
                <a:gd name="connsiteY365" fmla="*/ 86473 h 406302"/>
                <a:gd name="connsiteX366" fmla="*/ 19754 w 277786"/>
                <a:gd name="connsiteY366" fmla="*/ 85933 h 406302"/>
                <a:gd name="connsiteX367" fmla="*/ 18589 w 277786"/>
                <a:gd name="connsiteY367" fmla="*/ 86613 h 406302"/>
                <a:gd name="connsiteX368" fmla="*/ 18158 w 277786"/>
                <a:gd name="connsiteY368" fmla="*/ 87920 h 406302"/>
                <a:gd name="connsiteX369" fmla="*/ 18518 w 277786"/>
                <a:gd name="connsiteY369" fmla="*/ 89007 h 406302"/>
                <a:gd name="connsiteX370" fmla="*/ 18628 w 277786"/>
                <a:gd name="connsiteY370" fmla="*/ 90017 h 406302"/>
                <a:gd name="connsiteX371" fmla="*/ 19386 w 277786"/>
                <a:gd name="connsiteY371" fmla="*/ 90885 h 406302"/>
                <a:gd name="connsiteX372" fmla="*/ 21601 w 277786"/>
                <a:gd name="connsiteY372" fmla="*/ 90955 h 406302"/>
                <a:gd name="connsiteX373" fmla="*/ 19605 w 277786"/>
                <a:gd name="connsiteY373" fmla="*/ 93740 h 406302"/>
                <a:gd name="connsiteX374" fmla="*/ 18628 w 277786"/>
                <a:gd name="connsiteY374" fmla="*/ 95008 h 406302"/>
                <a:gd name="connsiteX375" fmla="*/ 18839 w 277786"/>
                <a:gd name="connsiteY375" fmla="*/ 95806 h 406302"/>
                <a:gd name="connsiteX376" fmla="*/ 20036 w 277786"/>
                <a:gd name="connsiteY376" fmla="*/ 96486 h 406302"/>
                <a:gd name="connsiteX377" fmla="*/ 20928 w 277786"/>
                <a:gd name="connsiteY377" fmla="*/ 96534 h 406302"/>
                <a:gd name="connsiteX378" fmla="*/ 22907 w 277786"/>
                <a:gd name="connsiteY378" fmla="*/ 95516 h 406302"/>
                <a:gd name="connsiteX379" fmla="*/ 24253 w 277786"/>
                <a:gd name="connsiteY379" fmla="*/ 94030 h 406302"/>
                <a:gd name="connsiteX380" fmla="*/ 25012 w 277786"/>
                <a:gd name="connsiteY380" fmla="*/ 93201 h 406302"/>
                <a:gd name="connsiteX381" fmla="*/ 26287 w 277786"/>
                <a:gd name="connsiteY381" fmla="*/ 92872 h 406302"/>
                <a:gd name="connsiteX382" fmla="*/ 27953 w 277786"/>
                <a:gd name="connsiteY382" fmla="*/ 93561 h 406302"/>
                <a:gd name="connsiteX383" fmla="*/ 30167 w 277786"/>
                <a:gd name="connsiteY383" fmla="*/ 94937 h 406302"/>
                <a:gd name="connsiteX384" fmla="*/ 32749 w 277786"/>
                <a:gd name="connsiteY384" fmla="*/ 96150 h 406302"/>
                <a:gd name="connsiteX385" fmla="*/ 33805 w 277786"/>
                <a:gd name="connsiteY385" fmla="*/ 96815 h 406302"/>
                <a:gd name="connsiteX386" fmla="*/ 35698 w 277786"/>
                <a:gd name="connsiteY386" fmla="*/ 96627 h 406302"/>
                <a:gd name="connsiteX387" fmla="*/ 37287 w 277786"/>
                <a:gd name="connsiteY387" fmla="*/ 96346 h 406302"/>
                <a:gd name="connsiteX388" fmla="*/ 38624 w 277786"/>
                <a:gd name="connsiteY388" fmla="*/ 97347 h 406302"/>
                <a:gd name="connsiteX389" fmla="*/ 39978 w 277786"/>
                <a:gd name="connsiteY389" fmla="*/ 98192 h 406302"/>
                <a:gd name="connsiteX390" fmla="*/ 40291 w 277786"/>
                <a:gd name="connsiteY390" fmla="*/ 101063 h 406302"/>
                <a:gd name="connsiteX391" fmla="*/ 41300 w 277786"/>
                <a:gd name="connsiteY391" fmla="*/ 103160 h 406302"/>
                <a:gd name="connsiteX392" fmla="*/ 42536 w 277786"/>
                <a:gd name="connsiteY392" fmla="*/ 104771 h 406302"/>
                <a:gd name="connsiteX393" fmla="*/ 44038 w 277786"/>
                <a:gd name="connsiteY393" fmla="*/ 106696 h 406302"/>
                <a:gd name="connsiteX394" fmla="*/ 45423 w 277786"/>
                <a:gd name="connsiteY394" fmla="*/ 107345 h 406302"/>
                <a:gd name="connsiteX395" fmla="*/ 47207 w 277786"/>
                <a:gd name="connsiteY395" fmla="*/ 107361 h 406302"/>
                <a:gd name="connsiteX396" fmla="*/ 49632 w 277786"/>
                <a:gd name="connsiteY396" fmla="*/ 108073 h 406302"/>
                <a:gd name="connsiteX397" fmla="*/ 50578 w 277786"/>
                <a:gd name="connsiteY397" fmla="*/ 107604 h 406302"/>
                <a:gd name="connsiteX398" fmla="*/ 51408 w 277786"/>
                <a:gd name="connsiteY398" fmla="*/ 106258 h 406302"/>
                <a:gd name="connsiteX399" fmla="*/ 51846 w 277786"/>
                <a:gd name="connsiteY399" fmla="*/ 105499 h 406302"/>
                <a:gd name="connsiteX400" fmla="*/ 53082 w 277786"/>
                <a:gd name="connsiteY400" fmla="*/ 105170 h 406302"/>
                <a:gd name="connsiteX401" fmla="*/ 53191 w 277786"/>
                <a:gd name="connsiteY401" fmla="*/ 104310 h 406302"/>
                <a:gd name="connsiteX402" fmla="*/ 52933 w 277786"/>
                <a:gd name="connsiteY402" fmla="*/ 103254 h 406302"/>
                <a:gd name="connsiteX403" fmla="*/ 53340 w 277786"/>
                <a:gd name="connsiteY403" fmla="*/ 102026 h 406302"/>
                <a:gd name="connsiteX404" fmla="*/ 54349 w 277786"/>
                <a:gd name="connsiteY404" fmla="*/ 100938 h 406302"/>
                <a:gd name="connsiteX405" fmla="*/ 56947 w 277786"/>
                <a:gd name="connsiteY405" fmla="*/ 99358 h 406302"/>
                <a:gd name="connsiteX406" fmla="*/ 58198 w 277786"/>
                <a:gd name="connsiteY406" fmla="*/ 98693 h 406302"/>
                <a:gd name="connsiteX407" fmla="*/ 58457 w 277786"/>
                <a:gd name="connsiteY407" fmla="*/ 97723 h 406302"/>
                <a:gd name="connsiteX408" fmla="*/ 58926 w 277786"/>
                <a:gd name="connsiteY408" fmla="*/ 96416 h 406302"/>
                <a:gd name="connsiteX409" fmla="*/ 58746 w 277786"/>
                <a:gd name="connsiteY409" fmla="*/ 95696 h 406302"/>
                <a:gd name="connsiteX410" fmla="*/ 58222 w 277786"/>
                <a:gd name="connsiteY410" fmla="*/ 94797 h 406302"/>
                <a:gd name="connsiteX411" fmla="*/ 58347 w 277786"/>
                <a:gd name="connsiteY411" fmla="*/ 93521 h 406302"/>
                <a:gd name="connsiteX412" fmla="*/ 59036 w 277786"/>
                <a:gd name="connsiteY412" fmla="*/ 91824 h 406302"/>
                <a:gd name="connsiteX413" fmla="*/ 60014 w 277786"/>
                <a:gd name="connsiteY413" fmla="*/ 89837 h 406302"/>
                <a:gd name="connsiteX414" fmla="*/ 60859 w 277786"/>
                <a:gd name="connsiteY414" fmla="*/ 87302 h 406302"/>
                <a:gd name="connsiteX415" fmla="*/ 61179 w 277786"/>
                <a:gd name="connsiteY415" fmla="*/ 86113 h 406302"/>
                <a:gd name="connsiteX416" fmla="*/ 62087 w 277786"/>
                <a:gd name="connsiteY416" fmla="*/ 85354 h 406302"/>
                <a:gd name="connsiteX417" fmla="*/ 62431 w 277786"/>
                <a:gd name="connsiteY417" fmla="*/ 84259 h 406302"/>
                <a:gd name="connsiteX418" fmla="*/ 62924 w 277786"/>
                <a:gd name="connsiteY418" fmla="*/ 82968 h 406302"/>
                <a:gd name="connsiteX419" fmla="*/ 64043 w 277786"/>
                <a:gd name="connsiteY419" fmla="*/ 81520 h 406302"/>
                <a:gd name="connsiteX420" fmla="*/ 64011 w 277786"/>
                <a:gd name="connsiteY420" fmla="*/ 79963 h 406302"/>
                <a:gd name="connsiteX421" fmla="*/ 64481 w 277786"/>
                <a:gd name="connsiteY421" fmla="*/ 79275 h 406302"/>
                <a:gd name="connsiteX422" fmla="*/ 64520 w 277786"/>
                <a:gd name="connsiteY422" fmla="*/ 77538 h 406302"/>
                <a:gd name="connsiteX423" fmla="*/ 65639 w 277786"/>
                <a:gd name="connsiteY423" fmla="*/ 73971 h 406302"/>
                <a:gd name="connsiteX424" fmla="*/ 65678 w 277786"/>
                <a:gd name="connsiteY424" fmla="*/ 73227 h 406302"/>
                <a:gd name="connsiteX425" fmla="*/ 66171 w 277786"/>
                <a:gd name="connsiteY425" fmla="*/ 73032 h 406302"/>
                <a:gd name="connsiteX426" fmla="*/ 67023 w 277786"/>
                <a:gd name="connsiteY426" fmla="*/ 73259 h 406302"/>
                <a:gd name="connsiteX427" fmla="*/ 67759 w 277786"/>
                <a:gd name="connsiteY427" fmla="*/ 74072 h 406302"/>
                <a:gd name="connsiteX428" fmla="*/ 67986 w 277786"/>
                <a:gd name="connsiteY428" fmla="*/ 74870 h 406302"/>
                <a:gd name="connsiteX429" fmla="*/ 68291 w 277786"/>
                <a:gd name="connsiteY429" fmla="*/ 75230 h 406302"/>
                <a:gd name="connsiteX430" fmla="*/ 68987 w 277786"/>
                <a:gd name="connsiteY430" fmla="*/ 75160 h 406302"/>
                <a:gd name="connsiteX431" fmla="*/ 69785 w 277786"/>
                <a:gd name="connsiteY431" fmla="*/ 74706 h 406302"/>
                <a:gd name="connsiteX432" fmla="*/ 69730 w 277786"/>
                <a:gd name="connsiteY432" fmla="*/ 73986 h 406302"/>
                <a:gd name="connsiteX433" fmla="*/ 69151 w 277786"/>
                <a:gd name="connsiteY433" fmla="*/ 73282 h 406302"/>
                <a:gd name="connsiteX434" fmla="*/ 68987 w 277786"/>
                <a:gd name="connsiteY434" fmla="*/ 72860 h 406302"/>
                <a:gd name="connsiteX435" fmla="*/ 69237 w 277786"/>
                <a:gd name="connsiteY435" fmla="*/ 72195 h 406302"/>
                <a:gd name="connsiteX436" fmla="*/ 70450 w 277786"/>
                <a:gd name="connsiteY436" fmla="*/ 70747 h 406302"/>
                <a:gd name="connsiteX437" fmla="*/ 71772 w 277786"/>
                <a:gd name="connsiteY437" fmla="*/ 69065 h 406302"/>
                <a:gd name="connsiteX438" fmla="*/ 74612 w 277786"/>
                <a:gd name="connsiteY438" fmla="*/ 65568 h 406302"/>
                <a:gd name="connsiteX439" fmla="*/ 76326 w 277786"/>
                <a:gd name="connsiteY439" fmla="*/ 64144 h 406302"/>
                <a:gd name="connsiteX440" fmla="*/ 80746 w 277786"/>
                <a:gd name="connsiteY440" fmla="*/ 62635 h 406302"/>
                <a:gd name="connsiteX441" fmla="*/ 84102 w 277786"/>
                <a:gd name="connsiteY441" fmla="*/ 61484 h 406302"/>
                <a:gd name="connsiteX442" fmla="*/ 87310 w 277786"/>
                <a:gd name="connsiteY442" fmla="*/ 60389 h 406302"/>
                <a:gd name="connsiteX443" fmla="*/ 91675 w 277786"/>
                <a:gd name="connsiteY443" fmla="*/ 58817 h 406302"/>
                <a:gd name="connsiteX444" fmla="*/ 97840 w 277786"/>
                <a:gd name="connsiteY444" fmla="*/ 56595 h 406302"/>
                <a:gd name="connsiteX445" fmla="*/ 102260 w 277786"/>
                <a:gd name="connsiteY445" fmla="*/ 54999 h 406302"/>
                <a:gd name="connsiteX446" fmla="*/ 106211 w 277786"/>
                <a:gd name="connsiteY446" fmla="*/ 52151 h 406302"/>
                <a:gd name="connsiteX447" fmla="*/ 109270 w 277786"/>
                <a:gd name="connsiteY447" fmla="*/ 49945 h 406302"/>
                <a:gd name="connsiteX448" fmla="*/ 111883 w 277786"/>
                <a:gd name="connsiteY448" fmla="*/ 48044 h 406302"/>
                <a:gd name="connsiteX449" fmla="*/ 115200 w 277786"/>
                <a:gd name="connsiteY449" fmla="*/ 45618 h 406302"/>
                <a:gd name="connsiteX450" fmla="*/ 119691 w 277786"/>
                <a:gd name="connsiteY450" fmla="*/ 40392 h 406302"/>
                <a:gd name="connsiteX451" fmla="*/ 122789 w 277786"/>
                <a:gd name="connsiteY451" fmla="*/ 36786 h 406302"/>
                <a:gd name="connsiteX452" fmla="*/ 125042 w 277786"/>
                <a:gd name="connsiteY452" fmla="*/ 34149 h 406302"/>
                <a:gd name="connsiteX453" fmla="*/ 126607 w 277786"/>
                <a:gd name="connsiteY453" fmla="*/ 32483 h 406302"/>
                <a:gd name="connsiteX454" fmla="*/ 127851 w 277786"/>
                <a:gd name="connsiteY454" fmla="*/ 27797 h 406302"/>
                <a:gd name="connsiteX455" fmla="*/ 129274 w 277786"/>
                <a:gd name="connsiteY455" fmla="*/ 22453 h 406302"/>
                <a:gd name="connsiteX456" fmla="*/ 129900 w 277786"/>
                <a:gd name="connsiteY456" fmla="*/ 20075 h 406302"/>
                <a:gd name="connsiteX457" fmla="*/ 130174 w 277786"/>
                <a:gd name="connsiteY457" fmla="*/ 19246 h 406302"/>
                <a:gd name="connsiteX458" fmla="*/ 130784 w 277786"/>
                <a:gd name="connsiteY458" fmla="*/ 19598 h 406302"/>
                <a:gd name="connsiteX459" fmla="*/ 131489 w 277786"/>
                <a:gd name="connsiteY459" fmla="*/ 20177 h 406302"/>
                <a:gd name="connsiteX460" fmla="*/ 132341 w 277786"/>
                <a:gd name="connsiteY460" fmla="*/ 20200 h 406302"/>
                <a:gd name="connsiteX461" fmla="*/ 133147 w 277786"/>
                <a:gd name="connsiteY461" fmla="*/ 20177 h 406302"/>
                <a:gd name="connsiteX462" fmla="*/ 133656 w 277786"/>
                <a:gd name="connsiteY462" fmla="*/ 19848 h 406302"/>
                <a:gd name="connsiteX463" fmla="*/ 132905 w 277786"/>
                <a:gd name="connsiteY463" fmla="*/ 14513 h 406302"/>
                <a:gd name="connsiteX464" fmla="*/ 133014 w 277786"/>
                <a:gd name="connsiteY464" fmla="*/ 13347 h 406302"/>
                <a:gd name="connsiteX465" fmla="*/ 133436 w 277786"/>
                <a:gd name="connsiteY465" fmla="*/ 11954 h 406302"/>
                <a:gd name="connsiteX466" fmla="*/ 133351 w 277786"/>
                <a:gd name="connsiteY466" fmla="*/ 11203 h 406302"/>
                <a:gd name="connsiteX467" fmla="*/ 131989 w 277786"/>
                <a:gd name="connsiteY467" fmla="*/ 10139 h 406302"/>
                <a:gd name="connsiteX468" fmla="*/ 129806 w 277786"/>
                <a:gd name="connsiteY468" fmla="*/ 8003 h 406302"/>
                <a:gd name="connsiteX469" fmla="*/ 128899 w 277786"/>
                <a:gd name="connsiteY469" fmla="*/ 6102 h 406302"/>
                <a:gd name="connsiteX470" fmla="*/ 128351 w 277786"/>
                <a:gd name="connsiteY470" fmla="*/ 4506 h 406302"/>
                <a:gd name="connsiteX471" fmla="*/ 126826 w 277786"/>
                <a:gd name="connsiteY471" fmla="*/ 3450 h 406302"/>
                <a:gd name="connsiteX472" fmla="*/ 125253 w 277786"/>
                <a:gd name="connsiteY472" fmla="*/ 2527 h 406302"/>
                <a:gd name="connsiteX473" fmla="*/ 125386 w 277786"/>
                <a:gd name="connsiteY473" fmla="*/ 1768 h 406302"/>
                <a:gd name="connsiteX474" fmla="*/ 126317 w 277786"/>
                <a:gd name="connsiteY474" fmla="*/ 1768 h 406302"/>
                <a:gd name="connsiteX475" fmla="*/ 128680 w 277786"/>
                <a:gd name="connsiteY475" fmla="*/ 2511 h 406302"/>
                <a:gd name="connsiteX476" fmla="*/ 130385 w 277786"/>
                <a:gd name="connsiteY476" fmla="*/ 2277 h 406302"/>
                <a:gd name="connsiteX477" fmla="*/ 131653 w 277786"/>
                <a:gd name="connsiteY477" fmla="*/ 2191 h 406302"/>
                <a:gd name="connsiteX478" fmla="*/ 132889 w 277786"/>
                <a:gd name="connsiteY478" fmla="*/ 1408 h 406302"/>
                <a:gd name="connsiteX479" fmla="*/ 134203 w 277786"/>
                <a:gd name="connsiteY479" fmla="*/ 0 h 406302"/>
                <a:gd name="connsiteX480" fmla="*/ 135087 w 277786"/>
                <a:gd name="connsiteY480" fmla="*/ 0 h 406302"/>
                <a:gd name="connsiteX481" fmla="*/ 136096 w 277786"/>
                <a:gd name="connsiteY481" fmla="*/ 188 h 406302"/>
                <a:gd name="connsiteX482" fmla="*/ 137935 w 277786"/>
                <a:gd name="connsiteY482" fmla="*/ 1635 h 406302"/>
                <a:gd name="connsiteX483" fmla="*/ 139022 w 277786"/>
                <a:gd name="connsiteY483" fmla="*/ 2488 h 406302"/>
                <a:gd name="connsiteX484" fmla="*/ 140337 w 277786"/>
                <a:gd name="connsiteY484" fmla="*/ 3192 h 406302"/>
                <a:gd name="connsiteX485" fmla="*/ 141573 w 277786"/>
                <a:gd name="connsiteY485" fmla="*/ 3442 h 406302"/>
                <a:gd name="connsiteX486" fmla="*/ 142699 w 277786"/>
                <a:gd name="connsiteY486" fmla="*/ 3521 h 406302"/>
                <a:gd name="connsiteX487" fmla="*/ 143490 w 277786"/>
                <a:gd name="connsiteY487" fmla="*/ 3458 h 406302"/>
                <a:gd name="connsiteX488" fmla="*/ 143951 w 277786"/>
                <a:gd name="connsiteY488" fmla="*/ 4420 h 406302"/>
                <a:gd name="connsiteX489" fmla="*/ 144499 w 277786"/>
                <a:gd name="connsiteY489" fmla="*/ 5602 h 406302"/>
                <a:gd name="connsiteX490" fmla="*/ 145899 w 277786"/>
                <a:gd name="connsiteY490" fmla="*/ 6400 h 406302"/>
                <a:gd name="connsiteX491" fmla="*/ 147558 w 277786"/>
                <a:gd name="connsiteY491" fmla="*/ 7159 h 406302"/>
                <a:gd name="connsiteX492" fmla="*/ 148896 w 277786"/>
                <a:gd name="connsiteY492" fmla="*/ 8465 h 406302"/>
                <a:gd name="connsiteX493" fmla="*/ 149803 w 277786"/>
                <a:gd name="connsiteY493" fmla="*/ 9341 h 406302"/>
                <a:gd name="connsiteX494" fmla="*/ 150875 w 277786"/>
                <a:gd name="connsiteY494" fmla="*/ 10374 h 406302"/>
                <a:gd name="connsiteX495" fmla="*/ 151915 w 277786"/>
                <a:gd name="connsiteY495" fmla="*/ 11751 h 406302"/>
                <a:gd name="connsiteX496" fmla="*/ 152854 w 277786"/>
                <a:gd name="connsiteY496" fmla="*/ 14168 h 406302"/>
                <a:gd name="connsiteX497" fmla="*/ 153331 w 277786"/>
                <a:gd name="connsiteY497" fmla="*/ 15811 h 406302"/>
                <a:gd name="connsiteX498" fmla="*/ 153871 w 277786"/>
                <a:gd name="connsiteY498" fmla="*/ 16719 h 406302"/>
                <a:gd name="connsiteX499" fmla="*/ 153746 w 277786"/>
                <a:gd name="connsiteY499" fmla="*/ 17642 h 406302"/>
                <a:gd name="connsiteX500" fmla="*/ 154857 w 277786"/>
                <a:gd name="connsiteY500" fmla="*/ 19324 h 406302"/>
                <a:gd name="connsiteX501" fmla="*/ 155678 w 277786"/>
                <a:gd name="connsiteY501" fmla="*/ 20255 h 406302"/>
                <a:gd name="connsiteX502" fmla="*/ 157118 w 277786"/>
                <a:gd name="connsiteY502" fmla="*/ 20850 h 406302"/>
                <a:gd name="connsiteX503" fmla="*/ 159895 w 277786"/>
                <a:gd name="connsiteY503" fmla="*/ 21522 h 406302"/>
                <a:gd name="connsiteX504" fmla="*/ 161382 w 277786"/>
                <a:gd name="connsiteY504" fmla="*/ 23040 h 406302"/>
                <a:gd name="connsiteX505" fmla="*/ 162696 w 277786"/>
                <a:gd name="connsiteY505" fmla="*/ 23627 h 406302"/>
                <a:gd name="connsiteX506" fmla="*/ 164089 w 277786"/>
                <a:gd name="connsiteY506" fmla="*/ 25191 h 406302"/>
                <a:gd name="connsiteX507" fmla="*/ 165325 w 277786"/>
                <a:gd name="connsiteY507" fmla="*/ 25653 h 406302"/>
                <a:gd name="connsiteX508" fmla="*/ 166890 w 277786"/>
                <a:gd name="connsiteY508" fmla="*/ 25567 h 406302"/>
                <a:gd name="connsiteX509" fmla="*/ 168454 w 277786"/>
                <a:gd name="connsiteY509" fmla="*/ 26326 h 406302"/>
                <a:gd name="connsiteX510" fmla="*/ 169643 w 277786"/>
                <a:gd name="connsiteY510" fmla="*/ 27805 h 406302"/>
                <a:gd name="connsiteX511" fmla="*/ 170410 w 277786"/>
                <a:gd name="connsiteY511" fmla="*/ 29659 h 406302"/>
                <a:gd name="connsiteX512" fmla="*/ 171599 w 277786"/>
                <a:gd name="connsiteY512" fmla="*/ 30707 h 406302"/>
                <a:gd name="connsiteX513" fmla="*/ 172186 w 277786"/>
                <a:gd name="connsiteY513" fmla="*/ 32608 h 406302"/>
                <a:gd name="connsiteX514" fmla="*/ 171513 w 277786"/>
                <a:gd name="connsiteY514" fmla="*/ 34838 h 406302"/>
                <a:gd name="connsiteX515" fmla="*/ 172147 w 277786"/>
                <a:gd name="connsiteY515" fmla="*/ 36019 h 406302"/>
                <a:gd name="connsiteX516" fmla="*/ 173375 w 277786"/>
                <a:gd name="connsiteY516" fmla="*/ 36989 h 406302"/>
                <a:gd name="connsiteX517" fmla="*/ 175370 w 277786"/>
                <a:gd name="connsiteY517" fmla="*/ 37998 h 406302"/>
                <a:gd name="connsiteX518" fmla="*/ 177193 w 277786"/>
                <a:gd name="connsiteY518" fmla="*/ 37748 h 406302"/>
                <a:gd name="connsiteX519" fmla="*/ 178124 w 277786"/>
                <a:gd name="connsiteY519" fmla="*/ 38085 h 406302"/>
                <a:gd name="connsiteX520" fmla="*/ 178718 w 277786"/>
                <a:gd name="connsiteY520" fmla="*/ 39008 h 406302"/>
                <a:gd name="connsiteX521" fmla="*/ 179055 w 277786"/>
                <a:gd name="connsiteY521" fmla="*/ 40111 h 406302"/>
                <a:gd name="connsiteX522" fmla="*/ 179853 w 277786"/>
                <a:gd name="connsiteY522" fmla="*/ 42786 h 406302"/>
                <a:gd name="connsiteX523" fmla="*/ 180268 w 277786"/>
                <a:gd name="connsiteY523" fmla="*/ 44484 h 406302"/>
                <a:gd name="connsiteX524" fmla="*/ 179524 w 277786"/>
                <a:gd name="connsiteY524" fmla="*/ 46127 h 406302"/>
                <a:gd name="connsiteX525" fmla="*/ 179250 w 277786"/>
                <a:gd name="connsiteY525" fmla="*/ 47269 h 406302"/>
                <a:gd name="connsiteX526" fmla="*/ 179657 w 277786"/>
                <a:gd name="connsiteY526" fmla="*/ 48787 h 406302"/>
                <a:gd name="connsiteX527" fmla="*/ 181551 w 277786"/>
                <a:gd name="connsiteY527" fmla="*/ 49530 h 406302"/>
                <a:gd name="connsiteX528" fmla="*/ 183272 w 277786"/>
                <a:gd name="connsiteY528" fmla="*/ 50133 h 406302"/>
                <a:gd name="connsiteX529" fmla="*/ 184336 w 277786"/>
                <a:gd name="connsiteY529" fmla="*/ 51314 h 406302"/>
                <a:gd name="connsiteX530" fmla="*/ 185525 w 277786"/>
                <a:gd name="connsiteY530" fmla="*/ 51635 h 406302"/>
                <a:gd name="connsiteX531" fmla="*/ 187191 w 277786"/>
                <a:gd name="connsiteY531" fmla="*/ 51564 h 406302"/>
                <a:gd name="connsiteX532" fmla="*/ 189319 w 277786"/>
                <a:gd name="connsiteY532" fmla="*/ 51275 h 406302"/>
                <a:gd name="connsiteX533" fmla="*/ 190509 w 277786"/>
                <a:gd name="connsiteY533" fmla="*/ 50594 h 406302"/>
                <a:gd name="connsiteX534" fmla="*/ 191267 w 277786"/>
                <a:gd name="connsiteY534" fmla="*/ 50391 h 406302"/>
                <a:gd name="connsiteX535" fmla="*/ 192120 w 277786"/>
                <a:gd name="connsiteY535" fmla="*/ 50688 h 406302"/>
                <a:gd name="connsiteX536" fmla="*/ 194013 w 277786"/>
                <a:gd name="connsiteY536" fmla="*/ 51337 h 406302"/>
                <a:gd name="connsiteX537" fmla="*/ 196313 w 277786"/>
                <a:gd name="connsiteY537" fmla="*/ 52073 h 406302"/>
                <a:gd name="connsiteX538" fmla="*/ 198402 w 277786"/>
                <a:gd name="connsiteY538" fmla="*/ 51650 h 406302"/>
                <a:gd name="connsiteX539" fmla="*/ 200210 w 277786"/>
                <a:gd name="connsiteY539" fmla="*/ 51455 h 406302"/>
                <a:gd name="connsiteX540" fmla="*/ 202001 w 277786"/>
                <a:gd name="connsiteY540" fmla="*/ 51024 h 406302"/>
                <a:gd name="connsiteX541" fmla="*/ 203816 w 277786"/>
                <a:gd name="connsiteY541" fmla="*/ 49796 h 406302"/>
                <a:gd name="connsiteX542" fmla="*/ 205349 w 277786"/>
                <a:gd name="connsiteY542" fmla="*/ 49843 h 406302"/>
                <a:gd name="connsiteX543" fmla="*/ 206484 w 277786"/>
                <a:gd name="connsiteY543" fmla="*/ 49014 h 406302"/>
                <a:gd name="connsiteX544" fmla="*/ 207915 w 277786"/>
                <a:gd name="connsiteY544" fmla="*/ 47684 h 406302"/>
                <a:gd name="connsiteX545" fmla="*/ 209332 w 277786"/>
                <a:gd name="connsiteY545" fmla="*/ 46346 h 406302"/>
                <a:gd name="connsiteX546" fmla="*/ 210435 w 277786"/>
                <a:gd name="connsiteY546" fmla="*/ 46049 h 406302"/>
                <a:gd name="connsiteX547" fmla="*/ 212219 w 277786"/>
                <a:gd name="connsiteY547" fmla="*/ 46690 h 406302"/>
                <a:gd name="connsiteX548" fmla="*/ 214675 w 277786"/>
                <a:gd name="connsiteY548" fmla="*/ 47613 h 406302"/>
                <a:gd name="connsiteX549" fmla="*/ 216068 w 277786"/>
                <a:gd name="connsiteY549" fmla="*/ 48811 h 406302"/>
                <a:gd name="connsiteX550" fmla="*/ 217132 w 277786"/>
                <a:gd name="connsiteY550" fmla="*/ 49123 h 406302"/>
                <a:gd name="connsiteX551" fmla="*/ 218242 w 277786"/>
                <a:gd name="connsiteY551" fmla="*/ 50007 h 406302"/>
                <a:gd name="connsiteX552" fmla="*/ 220370 w 277786"/>
                <a:gd name="connsiteY552" fmla="*/ 50023 h 406302"/>
                <a:gd name="connsiteX553" fmla="*/ 222647 w 277786"/>
                <a:gd name="connsiteY553" fmla="*/ 49546 h 406302"/>
                <a:gd name="connsiteX554" fmla="*/ 224470 w 277786"/>
                <a:gd name="connsiteY554" fmla="*/ 48075 h 406302"/>
                <a:gd name="connsiteX555" fmla="*/ 226356 w 277786"/>
                <a:gd name="connsiteY555" fmla="*/ 47645 h 406302"/>
                <a:gd name="connsiteX556" fmla="*/ 227646 w 277786"/>
                <a:gd name="connsiteY556" fmla="*/ 47230 h 406302"/>
                <a:gd name="connsiteX557" fmla="*/ 228835 w 277786"/>
                <a:gd name="connsiteY557" fmla="*/ 47480 h 406302"/>
                <a:gd name="connsiteX558" fmla="*/ 233428 w 277786"/>
                <a:gd name="connsiteY558" fmla="*/ 50180 h 406302"/>
                <a:gd name="connsiteX559" fmla="*/ 234687 w 277786"/>
                <a:gd name="connsiteY559" fmla="*/ 51572 h 406302"/>
                <a:gd name="connsiteX560" fmla="*/ 236268 w 277786"/>
                <a:gd name="connsiteY560" fmla="*/ 51846 h 406302"/>
                <a:gd name="connsiteX561" fmla="*/ 237566 w 277786"/>
                <a:gd name="connsiteY561" fmla="*/ 52605 h 406302"/>
                <a:gd name="connsiteX562" fmla="*/ 239734 w 277786"/>
                <a:gd name="connsiteY562" fmla="*/ 53426 h 406302"/>
                <a:gd name="connsiteX563" fmla="*/ 240923 w 277786"/>
                <a:gd name="connsiteY563" fmla="*/ 54271 h 406302"/>
                <a:gd name="connsiteX564" fmla="*/ 242441 w 277786"/>
                <a:gd name="connsiteY564" fmla="*/ 54780 h 406302"/>
                <a:gd name="connsiteX565" fmla="*/ 243551 w 277786"/>
                <a:gd name="connsiteY565" fmla="*/ 55953 h 406302"/>
                <a:gd name="connsiteX566" fmla="*/ 245296 w 277786"/>
                <a:gd name="connsiteY566" fmla="*/ 56681 h 406302"/>
                <a:gd name="connsiteX567" fmla="*/ 246814 w 277786"/>
                <a:gd name="connsiteY567" fmla="*/ 57080 h 406302"/>
                <a:gd name="connsiteX568" fmla="*/ 247494 w 277786"/>
                <a:gd name="connsiteY568" fmla="*/ 58034 h 406302"/>
                <a:gd name="connsiteX569" fmla="*/ 247494 w 277786"/>
                <a:gd name="connsiteY569" fmla="*/ 58668 h 406302"/>
                <a:gd name="connsiteX570" fmla="*/ 247291 w 277786"/>
                <a:gd name="connsiteY570" fmla="*/ 59090 h 406302"/>
                <a:gd name="connsiteX571" fmla="*/ 245687 w 277786"/>
                <a:gd name="connsiteY571" fmla="*/ 61578 h 406302"/>
                <a:gd name="connsiteX572" fmla="*/ 242542 w 277786"/>
                <a:gd name="connsiteY572" fmla="*/ 66452 h 406302"/>
                <a:gd name="connsiteX573" fmla="*/ 239710 w 277786"/>
                <a:gd name="connsiteY573" fmla="*/ 70841 h 406302"/>
                <a:gd name="connsiteX574" fmla="*/ 235259 w 277786"/>
                <a:gd name="connsiteY574" fmla="*/ 77757 h 406302"/>
                <a:gd name="connsiteX575" fmla="*/ 232778 w 277786"/>
                <a:gd name="connsiteY575" fmla="*/ 81622 h 406302"/>
                <a:gd name="connsiteX576" fmla="*/ 233412 w 277786"/>
                <a:gd name="connsiteY576" fmla="*/ 81786 h 406302"/>
                <a:gd name="connsiteX577" fmla="*/ 237285 w 277786"/>
                <a:gd name="connsiteY577" fmla="*/ 83476 h 406302"/>
                <a:gd name="connsiteX578" fmla="*/ 238247 w 277786"/>
                <a:gd name="connsiteY578" fmla="*/ 83539 h 406302"/>
                <a:gd name="connsiteX579" fmla="*/ 239663 w 277786"/>
                <a:gd name="connsiteY579" fmla="*/ 83108 h 406302"/>
                <a:gd name="connsiteX580" fmla="*/ 240586 w 277786"/>
                <a:gd name="connsiteY580" fmla="*/ 82436 h 406302"/>
                <a:gd name="connsiteX581" fmla="*/ 241455 w 277786"/>
                <a:gd name="connsiteY581" fmla="*/ 82342 h 406302"/>
                <a:gd name="connsiteX582" fmla="*/ 242362 w 277786"/>
                <a:gd name="connsiteY582" fmla="*/ 82991 h 406302"/>
                <a:gd name="connsiteX583" fmla="*/ 243637 w 277786"/>
                <a:gd name="connsiteY583" fmla="*/ 83828 h 406302"/>
                <a:gd name="connsiteX584" fmla="*/ 244553 w 277786"/>
                <a:gd name="connsiteY584" fmla="*/ 86292 h 406302"/>
                <a:gd name="connsiteX585" fmla="*/ 245233 w 277786"/>
                <a:gd name="connsiteY585" fmla="*/ 87497 h 406302"/>
                <a:gd name="connsiteX586" fmla="*/ 246829 w 277786"/>
                <a:gd name="connsiteY586" fmla="*/ 88413 h 406302"/>
                <a:gd name="connsiteX587" fmla="*/ 248535 w 277786"/>
                <a:gd name="connsiteY587" fmla="*/ 89938 h 40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Lst>
              <a:rect l="l" t="t" r="r" b="b"/>
              <a:pathLst>
                <a:path w="277786" h="406302">
                  <a:moveTo>
                    <a:pt x="249661" y="91558"/>
                  </a:moveTo>
                  <a:lnTo>
                    <a:pt x="249528" y="92982"/>
                  </a:lnTo>
                  <a:lnTo>
                    <a:pt x="248824" y="93553"/>
                  </a:lnTo>
                  <a:lnTo>
                    <a:pt x="247745" y="93678"/>
                  </a:lnTo>
                  <a:lnTo>
                    <a:pt x="246086" y="92661"/>
                  </a:lnTo>
                  <a:lnTo>
                    <a:pt x="244873" y="92919"/>
                  </a:lnTo>
                  <a:lnTo>
                    <a:pt x="243661" y="92982"/>
                  </a:lnTo>
                  <a:lnTo>
                    <a:pt x="241955" y="91800"/>
                  </a:lnTo>
                  <a:lnTo>
                    <a:pt x="241369" y="90634"/>
                  </a:lnTo>
                  <a:lnTo>
                    <a:pt x="240031" y="89680"/>
                  </a:lnTo>
                  <a:lnTo>
                    <a:pt x="237261" y="90063"/>
                  </a:lnTo>
                  <a:lnTo>
                    <a:pt x="234977" y="90087"/>
                  </a:lnTo>
                  <a:lnTo>
                    <a:pt x="233068" y="89868"/>
                  </a:lnTo>
                  <a:lnTo>
                    <a:pt x="231355" y="90189"/>
                  </a:lnTo>
                  <a:lnTo>
                    <a:pt x="229899" y="91417"/>
                  </a:lnTo>
                  <a:lnTo>
                    <a:pt x="228812" y="92857"/>
                  </a:lnTo>
                  <a:lnTo>
                    <a:pt x="227537" y="94061"/>
                  </a:lnTo>
                  <a:lnTo>
                    <a:pt x="223789" y="94867"/>
                  </a:lnTo>
                  <a:lnTo>
                    <a:pt x="221794" y="94890"/>
                  </a:lnTo>
                  <a:lnTo>
                    <a:pt x="220003" y="95681"/>
                  </a:lnTo>
                  <a:lnTo>
                    <a:pt x="217335" y="95970"/>
                  </a:lnTo>
                  <a:lnTo>
                    <a:pt x="215512" y="96674"/>
                  </a:lnTo>
                  <a:lnTo>
                    <a:pt x="212281" y="97058"/>
                  </a:lnTo>
                  <a:lnTo>
                    <a:pt x="208409" y="97425"/>
                  </a:lnTo>
                  <a:lnTo>
                    <a:pt x="206249" y="98497"/>
                  </a:lnTo>
                  <a:lnTo>
                    <a:pt x="205389" y="98966"/>
                  </a:lnTo>
                  <a:lnTo>
                    <a:pt x="203190" y="100445"/>
                  </a:lnTo>
                  <a:lnTo>
                    <a:pt x="199365" y="102776"/>
                  </a:lnTo>
                  <a:lnTo>
                    <a:pt x="197252" y="103590"/>
                  </a:lnTo>
                  <a:lnTo>
                    <a:pt x="194702" y="106117"/>
                  </a:lnTo>
                  <a:lnTo>
                    <a:pt x="191643" y="108488"/>
                  </a:lnTo>
                  <a:lnTo>
                    <a:pt x="189656" y="109747"/>
                  </a:lnTo>
                  <a:lnTo>
                    <a:pt x="186737" y="110326"/>
                  </a:lnTo>
                  <a:lnTo>
                    <a:pt x="185525" y="110968"/>
                  </a:lnTo>
                  <a:lnTo>
                    <a:pt x="185079" y="111727"/>
                  </a:lnTo>
                  <a:lnTo>
                    <a:pt x="185337" y="112619"/>
                  </a:lnTo>
                  <a:lnTo>
                    <a:pt x="184837" y="114903"/>
                  </a:lnTo>
                  <a:lnTo>
                    <a:pt x="183945" y="119120"/>
                  </a:lnTo>
                  <a:lnTo>
                    <a:pt x="183702" y="121193"/>
                  </a:lnTo>
                  <a:lnTo>
                    <a:pt x="183483" y="122179"/>
                  </a:lnTo>
                  <a:lnTo>
                    <a:pt x="181551" y="125574"/>
                  </a:lnTo>
                  <a:lnTo>
                    <a:pt x="179470" y="128727"/>
                  </a:lnTo>
                  <a:lnTo>
                    <a:pt x="178445" y="130816"/>
                  </a:lnTo>
                  <a:lnTo>
                    <a:pt x="177874" y="132349"/>
                  </a:lnTo>
                  <a:lnTo>
                    <a:pt x="178515" y="133617"/>
                  </a:lnTo>
                  <a:lnTo>
                    <a:pt x="179360" y="135909"/>
                  </a:lnTo>
                  <a:lnTo>
                    <a:pt x="180072" y="137740"/>
                  </a:lnTo>
                  <a:lnTo>
                    <a:pt x="180275" y="138983"/>
                  </a:lnTo>
                  <a:lnTo>
                    <a:pt x="180025" y="140407"/>
                  </a:lnTo>
                  <a:lnTo>
                    <a:pt x="179149" y="141714"/>
                  </a:lnTo>
                  <a:lnTo>
                    <a:pt x="177764" y="142566"/>
                  </a:lnTo>
                  <a:lnTo>
                    <a:pt x="175902" y="142801"/>
                  </a:lnTo>
                  <a:lnTo>
                    <a:pt x="172069" y="145094"/>
                  </a:lnTo>
                  <a:lnTo>
                    <a:pt x="167797" y="148489"/>
                  </a:lnTo>
                  <a:lnTo>
                    <a:pt x="166397" y="150069"/>
                  </a:lnTo>
                  <a:lnTo>
                    <a:pt x="165998" y="151564"/>
                  </a:lnTo>
                  <a:lnTo>
                    <a:pt x="165380" y="153895"/>
                  </a:lnTo>
                  <a:lnTo>
                    <a:pt x="165638" y="155108"/>
                  </a:lnTo>
                  <a:lnTo>
                    <a:pt x="166397" y="155937"/>
                  </a:lnTo>
                  <a:lnTo>
                    <a:pt x="167163" y="157916"/>
                  </a:lnTo>
                  <a:lnTo>
                    <a:pt x="167226" y="158941"/>
                  </a:lnTo>
                  <a:lnTo>
                    <a:pt x="166592" y="159512"/>
                  </a:lnTo>
                  <a:lnTo>
                    <a:pt x="165380" y="159637"/>
                  </a:lnTo>
                  <a:lnTo>
                    <a:pt x="164292" y="159833"/>
                  </a:lnTo>
                  <a:lnTo>
                    <a:pt x="163463" y="160341"/>
                  </a:lnTo>
                  <a:lnTo>
                    <a:pt x="162634" y="160216"/>
                  </a:lnTo>
                  <a:lnTo>
                    <a:pt x="161875" y="160467"/>
                  </a:lnTo>
                  <a:lnTo>
                    <a:pt x="161875" y="161304"/>
                  </a:lnTo>
                  <a:lnTo>
                    <a:pt x="162125" y="162258"/>
                  </a:lnTo>
                  <a:lnTo>
                    <a:pt x="162000" y="163283"/>
                  </a:lnTo>
                  <a:lnTo>
                    <a:pt x="161491" y="163917"/>
                  </a:lnTo>
                  <a:lnTo>
                    <a:pt x="161045" y="164363"/>
                  </a:lnTo>
                  <a:lnTo>
                    <a:pt x="161491" y="165004"/>
                  </a:lnTo>
                  <a:lnTo>
                    <a:pt x="162250" y="165583"/>
                  </a:lnTo>
                  <a:lnTo>
                    <a:pt x="163400" y="166538"/>
                  </a:lnTo>
                  <a:lnTo>
                    <a:pt x="164996" y="168392"/>
                  </a:lnTo>
                  <a:lnTo>
                    <a:pt x="166209" y="168712"/>
                  </a:lnTo>
                  <a:lnTo>
                    <a:pt x="167226" y="169354"/>
                  </a:lnTo>
                  <a:lnTo>
                    <a:pt x="167351" y="170371"/>
                  </a:lnTo>
                  <a:lnTo>
                    <a:pt x="166968" y="171396"/>
                  </a:lnTo>
                  <a:lnTo>
                    <a:pt x="166076" y="171842"/>
                  </a:lnTo>
                  <a:lnTo>
                    <a:pt x="166013" y="172742"/>
                  </a:lnTo>
                  <a:lnTo>
                    <a:pt x="167226" y="173829"/>
                  </a:lnTo>
                  <a:lnTo>
                    <a:pt x="168055" y="174596"/>
                  </a:lnTo>
                  <a:lnTo>
                    <a:pt x="168885" y="175746"/>
                  </a:lnTo>
                  <a:lnTo>
                    <a:pt x="169651" y="177350"/>
                  </a:lnTo>
                  <a:lnTo>
                    <a:pt x="169651" y="178367"/>
                  </a:lnTo>
                  <a:lnTo>
                    <a:pt x="170480" y="179650"/>
                  </a:lnTo>
                  <a:lnTo>
                    <a:pt x="170989" y="180737"/>
                  </a:lnTo>
                  <a:lnTo>
                    <a:pt x="170989" y="181762"/>
                  </a:lnTo>
                  <a:lnTo>
                    <a:pt x="172327" y="182779"/>
                  </a:lnTo>
                  <a:lnTo>
                    <a:pt x="173477" y="183553"/>
                  </a:lnTo>
                  <a:lnTo>
                    <a:pt x="174298" y="184258"/>
                  </a:lnTo>
                  <a:lnTo>
                    <a:pt x="175128" y="184704"/>
                  </a:lnTo>
                  <a:lnTo>
                    <a:pt x="175323" y="185470"/>
                  </a:lnTo>
                  <a:lnTo>
                    <a:pt x="175214" y="186636"/>
                  </a:lnTo>
                  <a:lnTo>
                    <a:pt x="176403" y="188561"/>
                  </a:lnTo>
                  <a:lnTo>
                    <a:pt x="178585" y="190000"/>
                  </a:lnTo>
                  <a:lnTo>
                    <a:pt x="180354" y="192089"/>
                  </a:lnTo>
                  <a:lnTo>
                    <a:pt x="181496" y="193607"/>
                  </a:lnTo>
                  <a:lnTo>
                    <a:pt x="183616" y="196047"/>
                  </a:lnTo>
                  <a:lnTo>
                    <a:pt x="183694" y="198848"/>
                  </a:lnTo>
                  <a:lnTo>
                    <a:pt x="181073" y="202064"/>
                  </a:lnTo>
                  <a:lnTo>
                    <a:pt x="178445" y="205287"/>
                  </a:lnTo>
                  <a:lnTo>
                    <a:pt x="182740" y="205201"/>
                  </a:lnTo>
                  <a:lnTo>
                    <a:pt x="187121" y="205263"/>
                  </a:lnTo>
                  <a:lnTo>
                    <a:pt x="191705" y="206187"/>
                  </a:lnTo>
                  <a:lnTo>
                    <a:pt x="194796" y="207071"/>
                  </a:lnTo>
                  <a:lnTo>
                    <a:pt x="196681" y="207470"/>
                  </a:lnTo>
                  <a:lnTo>
                    <a:pt x="198019" y="208502"/>
                  </a:lnTo>
                  <a:lnTo>
                    <a:pt x="198653" y="210106"/>
                  </a:lnTo>
                  <a:lnTo>
                    <a:pt x="199161" y="211421"/>
                  </a:lnTo>
                  <a:lnTo>
                    <a:pt x="199294" y="213314"/>
                  </a:lnTo>
                  <a:lnTo>
                    <a:pt x="201203" y="214855"/>
                  </a:lnTo>
                  <a:lnTo>
                    <a:pt x="201070" y="216326"/>
                  </a:lnTo>
                  <a:lnTo>
                    <a:pt x="201015" y="218399"/>
                  </a:lnTo>
                  <a:lnTo>
                    <a:pt x="201860" y="218430"/>
                  </a:lnTo>
                  <a:lnTo>
                    <a:pt x="207470" y="218438"/>
                  </a:lnTo>
                  <a:lnTo>
                    <a:pt x="213603" y="218446"/>
                  </a:lnTo>
                  <a:lnTo>
                    <a:pt x="219502" y="218063"/>
                  </a:lnTo>
                  <a:lnTo>
                    <a:pt x="221732" y="217562"/>
                  </a:lnTo>
                  <a:lnTo>
                    <a:pt x="224423" y="215043"/>
                  </a:lnTo>
                  <a:lnTo>
                    <a:pt x="226043" y="214300"/>
                  </a:lnTo>
                  <a:lnTo>
                    <a:pt x="227599" y="213126"/>
                  </a:lnTo>
                  <a:lnTo>
                    <a:pt x="229493" y="210983"/>
                  </a:lnTo>
                  <a:lnTo>
                    <a:pt x="230995" y="210020"/>
                  </a:lnTo>
                  <a:lnTo>
                    <a:pt x="232262" y="208831"/>
                  </a:lnTo>
                  <a:lnTo>
                    <a:pt x="234147" y="207642"/>
                  </a:lnTo>
                  <a:lnTo>
                    <a:pt x="234930" y="206766"/>
                  </a:lnTo>
                  <a:lnTo>
                    <a:pt x="235571" y="206445"/>
                  </a:lnTo>
                  <a:lnTo>
                    <a:pt x="237034" y="205866"/>
                  </a:lnTo>
                  <a:lnTo>
                    <a:pt x="236401" y="207024"/>
                  </a:lnTo>
                  <a:lnTo>
                    <a:pt x="235908" y="208205"/>
                  </a:lnTo>
                  <a:lnTo>
                    <a:pt x="235759" y="209911"/>
                  </a:lnTo>
                  <a:lnTo>
                    <a:pt x="236455" y="211773"/>
                  </a:lnTo>
                  <a:lnTo>
                    <a:pt x="235876" y="213165"/>
                  </a:lnTo>
                  <a:lnTo>
                    <a:pt x="234930" y="214409"/>
                  </a:lnTo>
                  <a:lnTo>
                    <a:pt x="234914" y="217687"/>
                  </a:lnTo>
                  <a:lnTo>
                    <a:pt x="234899" y="222334"/>
                  </a:lnTo>
                  <a:lnTo>
                    <a:pt x="234875" y="226316"/>
                  </a:lnTo>
                  <a:lnTo>
                    <a:pt x="234852" y="231308"/>
                  </a:lnTo>
                  <a:lnTo>
                    <a:pt x="234828" y="236964"/>
                  </a:lnTo>
                  <a:lnTo>
                    <a:pt x="234813" y="240727"/>
                  </a:lnTo>
                  <a:lnTo>
                    <a:pt x="235814" y="239984"/>
                  </a:lnTo>
                  <a:lnTo>
                    <a:pt x="237207" y="239319"/>
                  </a:lnTo>
                  <a:lnTo>
                    <a:pt x="239014" y="241048"/>
                  </a:lnTo>
                  <a:lnTo>
                    <a:pt x="240305" y="241799"/>
                  </a:lnTo>
                  <a:lnTo>
                    <a:pt x="241408" y="241979"/>
                  </a:lnTo>
                  <a:lnTo>
                    <a:pt x="242542" y="241924"/>
                  </a:lnTo>
                  <a:lnTo>
                    <a:pt x="244083" y="241556"/>
                  </a:lnTo>
                  <a:lnTo>
                    <a:pt x="247463" y="240109"/>
                  </a:lnTo>
                  <a:lnTo>
                    <a:pt x="249779" y="238943"/>
                  </a:lnTo>
                  <a:lnTo>
                    <a:pt x="252431" y="239022"/>
                  </a:lnTo>
                  <a:lnTo>
                    <a:pt x="256069" y="239475"/>
                  </a:lnTo>
                  <a:lnTo>
                    <a:pt x="258165" y="239428"/>
                  </a:lnTo>
                  <a:lnTo>
                    <a:pt x="260912" y="244248"/>
                  </a:lnTo>
                  <a:lnTo>
                    <a:pt x="262922" y="247784"/>
                  </a:lnTo>
                  <a:lnTo>
                    <a:pt x="265214" y="251813"/>
                  </a:lnTo>
                  <a:lnTo>
                    <a:pt x="267053" y="255060"/>
                  </a:lnTo>
                  <a:lnTo>
                    <a:pt x="269854" y="259988"/>
                  </a:lnTo>
                  <a:lnTo>
                    <a:pt x="272271" y="264252"/>
                  </a:lnTo>
                  <a:lnTo>
                    <a:pt x="274853" y="268798"/>
                  </a:lnTo>
                  <a:lnTo>
                    <a:pt x="277787" y="273969"/>
                  </a:lnTo>
                  <a:lnTo>
                    <a:pt x="276840" y="275283"/>
                  </a:lnTo>
                  <a:lnTo>
                    <a:pt x="276073" y="276332"/>
                  </a:lnTo>
                  <a:lnTo>
                    <a:pt x="276159" y="278108"/>
                  </a:lnTo>
                  <a:lnTo>
                    <a:pt x="275002" y="279054"/>
                  </a:lnTo>
                  <a:lnTo>
                    <a:pt x="273773" y="279625"/>
                  </a:lnTo>
                  <a:lnTo>
                    <a:pt x="272326" y="281127"/>
                  </a:lnTo>
                  <a:lnTo>
                    <a:pt x="271340" y="282418"/>
                  </a:lnTo>
                  <a:lnTo>
                    <a:pt x="271293" y="284272"/>
                  </a:lnTo>
                  <a:lnTo>
                    <a:pt x="271481" y="293676"/>
                  </a:lnTo>
                  <a:lnTo>
                    <a:pt x="271239" y="296235"/>
                  </a:lnTo>
                  <a:lnTo>
                    <a:pt x="270487" y="298433"/>
                  </a:lnTo>
                  <a:lnTo>
                    <a:pt x="269713" y="299544"/>
                  </a:lnTo>
                  <a:lnTo>
                    <a:pt x="269244" y="300420"/>
                  </a:lnTo>
                  <a:lnTo>
                    <a:pt x="270362" y="302603"/>
                  </a:lnTo>
                  <a:lnTo>
                    <a:pt x="271434" y="306999"/>
                  </a:lnTo>
                  <a:lnTo>
                    <a:pt x="272248" y="307876"/>
                  </a:lnTo>
                  <a:lnTo>
                    <a:pt x="273249" y="309667"/>
                  </a:lnTo>
                  <a:lnTo>
                    <a:pt x="273703" y="311365"/>
                  </a:lnTo>
                  <a:lnTo>
                    <a:pt x="273500" y="312014"/>
                  </a:lnTo>
                  <a:lnTo>
                    <a:pt x="271489" y="312820"/>
                  </a:lnTo>
                  <a:lnTo>
                    <a:pt x="270769" y="313509"/>
                  </a:lnTo>
                  <a:lnTo>
                    <a:pt x="270581" y="316035"/>
                  </a:lnTo>
                  <a:lnTo>
                    <a:pt x="269713" y="316943"/>
                  </a:lnTo>
                  <a:lnTo>
                    <a:pt x="268242" y="318132"/>
                  </a:lnTo>
                  <a:lnTo>
                    <a:pt x="267295" y="319494"/>
                  </a:lnTo>
                  <a:lnTo>
                    <a:pt x="266497" y="320440"/>
                  </a:lnTo>
                  <a:lnTo>
                    <a:pt x="265715" y="320988"/>
                  </a:lnTo>
                  <a:lnTo>
                    <a:pt x="265332" y="322654"/>
                  </a:lnTo>
                  <a:lnTo>
                    <a:pt x="264808" y="324344"/>
                  </a:lnTo>
                  <a:lnTo>
                    <a:pt x="262977" y="325463"/>
                  </a:lnTo>
                  <a:lnTo>
                    <a:pt x="262664" y="327536"/>
                  </a:lnTo>
                  <a:lnTo>
                    <a:pt x="262641" y="329249"/>
                  </a:lnTo>
                  <a:lnTo>
                    <a:pt x="263611" y="330963"/>
                  </a:lnTo>
                  <a:lnTo>
                    <a:pt x="266763" y="334569"/>
                  </a:lnTo>
                  <a:lnTo>
                    <a:pt x="267084" y="335430"/>
                  </a:lnTo>
                  <a:lnTo>
                    <a:pt x="265285" y="337605"/>
                  </a:lnTo>
                  <a:lnTo>
                    <a:pt x="264244" y="339115"/>
                  </a:lnTo>
                  <a:lnTo>
                    <a:pt x="261678" y="343731"/>
                  </a:lnTo>
                  <a:lnTo>
                    <a:pt x="261631" y="344575"/>
                  </a:lnTo>
                  <a:lnTo>
                    <a:pt x="262265" y="346758"/>
                  </a:lnTo>
                  <a:lnTo>
                    <a:pt x="266091" y="356115"/>
                  </a:lnTo>
                  <a:lnTo>
                    <a:pt x="266740" y="356874"/>
                  </a:lnTo>
                  <a:lnTo>
                    <a:pt x="267921" y="357766"/>
                  </a:lnTo>
                  <a:lnTo>
                    <a:pt x="269854" y="357664"/>
                  </a:lnTo>
                  <a:lnTo>
                    <a:pt x="272772" y="358673"/>
                  </a:lnTo>
                  <a:lnTo>
                    <a:pt x="274188" y="359831"/>
                  </a:lnTo>
                  <a:lnTo>
                    <a:pt x="274321" y="360402"/>
                  </a:lnTo>
                  <a:lnTo>
                    <a:pt x="273992" y="360786"/>
                  </a:lnTo>
                  <a:lnTo>
                    <a:pt x="272451" y="361560"/>
                  </a:lnTo>
                  <a:lnTo>
                    <a:pt x="270738" y="362577"/>
                  </a:lnTo>
                  <a:lnTo>
                    <a:pt x="270143" y="363540"/>
                  </a:lnTo>
                  <a:lnTo>
                    <a:pt x="270026" y="365065"/>
                  </a:lnTo>
                  <a:lnTo>
                    <a:pt x="270417" y="367326"/>
                  </a:lnTo>
                  <a:lnTo>
                    <a:pt x="269674" y="368062"/>
                  </a:lnTo>
                  <a:lnTo>
                    <a:pt x="267960" y="368938"/>
                  </a:lnTo>
                  <a:lnTo>
                    <a:pt x="266482" y="370205"/>
                  </a:lnTo>
                  <a:lnTo>
                    <a:pt x="265003" y="372310"/>
                  </a:lnTo>
                  <a:lnTo>
                    <a:pt x="262492" y="375517"/>
                  </a:lnTo>
                  <a:lnTo>
                    <a:pt x="261624" y="376393"/>
                  </a:lnTo>
                  <a:lnTo>
                    <a:pt x="261248" y="377504"/>
                  </a:lnTo>
                  <a:lnTo>
                    <a:pt x="259816" y="377872"/>
                  </a:lnTo>
                  <a:lnTo>
                    <a:pt x="257148" y="380055"/>
                  </a:lnTo>
                  <a:lnTo>
                    <a:pt x="256695" y="381158"/>
                  </a:lnTo>
                  <a:lnTo>
                    <a:pt x="257125" y="382206"/>
                  </a:lnTo>
                  <a:lnTo>
                    <a:pt x="258494" y="383090"/>
                  </a:lnTo>
                  <a:lnTo>
                    <a:pt x="259409" y="384366"/>
                  </a:lnTo>
                  <a:lnTo>
                    <a:pt x="259652" y="386001"/>
                  </a:lnTo>
                  <a:lnTo>
                    <a:pt x="259652" y="387018"/>
                  </a:lnTo>
                  <a:lnTo>
                    <a:pt x="259652" y="387049"/>
                  </a:lnTo>
                  <a:lnTo>
                    <a:pt x="257993" y="388582"/>
                  </a:lnTo>
                  <a:lnTo>
                    <a:pt x="255834" y="390343"/>
                  </a:lnTo>
                  <a:lnTo>
                    <a:pt x="253174" y="390687"/>
                  </a:lnTo>
                  <a:lnTo>
                    <a:pt x="252165" y="391571"/>
                  </a:lnTo>
                  <a:lnTo>
                    <a:pt x="252392" y="393441"/>
                  </a:lnTo>
                  <a:lnTo>
                    <a:pt x="253252" y="396077"/>
                  </a:lnTo>
                  <a:lnTo>
                    <a:pt x="253245" y="398143"/>
                  </a:lnTo>
                  <a:lnTo>
                    <a:pt x="252431" y="400505"/>
                  </a:lnTo>
                  <a:lnTo>
                    <a:pt x="250530" y="403095"/>
                  </a:lnTo>
                  <a:lnTo>
                    <a:pt x="247620" y="404878"/>
                  </a:lnTo>
                  <a:lnTo>
                    <a:pt x="244873" y="405833"/>
                  </a:lnTo>
                  <a:lnTo>
                    <a:pt x="242714" y="405841"/>
                  </a:lnTo>
                  <a:lnTo>
                    <a:pt x="240625" y="406029"/>
                  </a:lnTo>
                  <a:lnTo>
                    <a:pt x="239734" y="406302"/>
                  </a:lnTo>
                  <a:lnTo>
                    <a:pt x="238122" y="404737"/>
                  </a:lnTo>
                  <a:lnTo>
                    <a:pt x="230963" y="399567"/>
                  </a:lnTo>
                  <a:lnTo>
                    <a:pt x="228241" y="396805"/>
                  </a:lnTo>
                  <a:lnTo>
                    <a:pt x="225714" y="395514"/>
                  </a:lnTo>
                  <a:lnTo>
                    <a:pt x="219557" y="391086"/>
                  </a:lnTo>
                  <a:lnTo>
                    <a:pt x="218947" y="389670"/>
                  </a:lnTo>
                  <a:lnTo>
                    <a:pt x="218188" y="385124"/>
                  </a:lnTo>
                  <a:lnTo>
                    <a:pt x="217390" y="383849"/>
                  </a:lnTo>
                  <a:lnTo>
                    <a:pt x="215270" y="382206"/>
                  </a:lnTo>
                  <a:lnTo>
                    <a:pt x="209958" y="380023"/>
                  </a:lnTo>
                  <a:lnTo>
                    <a:pt x="207892" y="378936"/>
                  </a:lnTo>
                  <a:lnTo>
                    <a:pt x="205733" y="376949"/>
                  </a:lnTo>
                  <a:lnTo>
                    <a:pt x="202556" y="375541"/>
                  </a:lnTo>
                  <a:lnTo>
                    <a:pt x="199099" y="372654"/>
                  </a:lnTo>
                  <a:lnTo>
                    <a:pt x="197041" y="370354"/>
                  </a:lnTo>
                  <a:lnTo>
                    <a:pt x="194733" y="368828"/>
                  </a:lnTo>
                  <a:lnTo>
                    <a:pt x="187567" y="366700"/>
                  </a:lnTo>
                  <a:lnTo>
                    <a:pt x="183976" y="364564"/>
                  </a:lnTo>
                  <a:lnTo>
                    <a:pt x="177256" y="361552"/>
                  </a:lnTo>
                  <a:lnTo>
                    <a:pt x="174259" y="359635"/>
                  </a:lnTo>
                  <a:lnTo>
                    <a:pt x="167070" y="357304"/>
                  </a:lnTo>
                  <a:lnTo>
                    <a:pt x="164934" y="356193"/>
                  </a:lnTo>
                  <a:lnTo>
                    <a:pt x="157861" y="350740"/>
                  </a:lnTo>
                  <a:lnTo>
                    <a:pt x="152901" y="348957"/>
                  </a:lnTo>
                  <a:lnTo>
                    <a:pt x="148903" y="345898"/>
                  </a:lnTo>
                  <a:lnTo>
                    <a:pt x="136840" y="339396"/>
                  </a:lnTo>
                  <a:lnTo>
                    <a:pt x="134946" y="337315"/>
                  </a:lnTo>
                  <a:lnTo>
                    <a:pt x="133100" y="334108"/>
                  </a:lnTo>
                  <a:lnTo>
                    <a:pt x="130424" y="332199"/>
                  </a:lnTo>
                  <a:lnTo>
                    <a:pt x="127413" y="327810"/>
                  </a:lnTo>
                  <a:lnTo>
                    <a:pt x="122937" y="325228"/>
                  </a:lnTo>
                  <a:lnTo>
                    <a:pt x="118627" y="321809"/>
                  </a:lnTo>
                  <a:lnTo>
                    <a:pt x="117039" y="318703"/>
                  </a:lnTo>
                  <a:lnTo>
                    <a:pt x="114175" y="314752"/>
                  </a:lnTo>
                  <a:lnTo>
                    <a:pt x="113330" y="312648"/>
                  </a:lnTo>
                  <a:lnTo>
                    <a:pt x="110827" y="310536"/>
                  </a:lnTo>
                  <a:lnTo>
                    <a:pt x="110655" y="306382"/>
                  </a:lnTo>
                  <a:lnTo>
                    <a:pt x="108910" y="304472"/>
                  </a:lnTo>
                  <a:lnTo>
                    <a:pt x="110162" y="303526"/>
                  </a:lnTo>
                  <a:lnTo>
                    <a:pt x="111484" y="303111"/>
                  </a:lnTo>
                  <a:lnTo>
                    <a:pt x="113135" y="296657"/>
                  </a:lnTo>
                  <a:lnTo>
                    <a:pt x="112266" y="293426"/>
                  </a:lnTo>
                  <a:lnTo>
                    <a:pt x="107791" y="287566"/>
                  </a:lnTo>
                  <a:lnTo>
                    <a:pt x="106148" y="284757"/>
                  </a:lnTo>
                  <a:lnTo>
                    <a:pt x="104983" y="281159"/>
                  </a:lnTo>
                  <a:lnTo>
                    <a:pt x="103191" y="279023"/>
                  </a:lnTo>
                  <a:lnTo>
                    <a:pt x="100531" y="274524"/>
                  </a:lnTo>
                  <a:lnTo>
                    <a:pt x="98904" y="270542"/>
                  </a:lnTo>
                  <a:lnTo>
                    <a:pt x="95352" y="267655"/>
                  </a:lnTo>
                  <a:lnTo>
                    <a:pt x="94382" y="266615"/>
                  </a:lnTo>
                  <a:lnTo>
                    <a:pt x="93842" y="265144"/>
                  </a:lnTo>
                  <a:lnTo>
                    <a:pt x="91863" y="264104"/>
                  </a:lnTo>
                  <a:lnTo>
                    <a:pt x="91761" y="261052"/>
                  </a:lnTo>
                  <a:lnTo>
                    <a:pt x="90384" y="255263"/>
                  </a:lnTo>
                  <a:lnTo>
                    <a:pt x="88413" y="252345"/>
                  </a:lnTo>
                  <a:lnTo>
                    <a:pt x="81317" y="246900"/>
                  </a:lnTo>
                  <a:lnTo>
                    <a:pt x="81199" y="244803"/>
                  </a:lnTo>
                  <a:lnTo>
                    <a:pt x="80636" y="240993"/>
                  </a:lnTo>
                  <a:lnTo>
                    <a:pt x="79056" y="236870"/>
                  </a:lnTo>
                  <a:lnTo>
                    <a:pt x="71162" y="224087"/>
                  </a:lnTo>
                  <a:lnTo>
                    <a:pt x="69183" y="220285"/>
                  </a:lnTo>
                  <a:lnTo>
                    <a:pt x="67211" y="214112"/>
                  </a:lnTo>
                  <a:lnTo>
                    <a:pt x="65435" y="210615"/>
                  </a:lnTo>
                  <a:lnTo>
                    <a:pt x="63479" y="204387"/>
                  </a:lnTo>
                  <a:lnTo>
                    <a:pt x="60530" y="199654"/>
                  </a:lnTo>
                  <a:lnTo>
                    <a:pt x="58668" y="195555"/>
                  </a:lnTo>
                  <a:lnTo>
                    <a:pt x="56696" y="190462"/>
                  </a:lnTo>
                  <a:lnTo>
                    <a:pt x="56524" y="187739"/>
                  </a:lnTo>
                  <a:lnTo>
                    <a:pt x="52941" y="183061"/>
                  </a:lnTo>
                  <a:lnTo>
                    <a:pt x="51040" y="178773"/>
                  </a:lnTo>
                  <a:lnTo>
                    <a:pt x="47699" y="175182"/>
                  </a:lnTo>
                  <a:lnTo>
                    <a:pt x="44437" y="172452"/>
                  </a:lnTo>
                  <a:lnTo>
                    <a:pt x="43021" y="170520"/>
                  </a:lnTo>
                  <a:lnTo>
                    <a:pt x="38374" y="161350"/>
                  </a:lnTo>
                  <a:lnTo>
                    <a:pt x="37740" y="158636"/>
                  </a:lnTo>
                  <a:lnTo>
                    <a:pt x="34580" y="153597"/>
                  </a:lnTo>
                  <a:lnTo>
                    <a:pt x="31442" y="149983"/>
                  </a:lnTo>
                  <a:lnTo>
                    <a:pt x="29463" y="147065"/>
                  </a:lnTo>
                  <a:lnTo>
                    <a:pt x="26928" y="144444"/>
                  </a:lnTo>
                  <a:lnTo>
                    <a:pt x="11532" y="136378"/>
                  </a:lnTo>
                  <a:lnTo>
                    <a:pt x="6110" y="133030"/>
                  </a:lnTo>
                  <a:lnTo>
                    <a:pt x="4279" y="131434"/>
                  </a:lnTo>
                  <a:lnTo>
                    <a:pt x="3434" y="128922"/>
                  </a:lnTo>
                  <a:lnTo>
                    <a:pt x="3786" y="127452"/>
                  </a:lnTo>
                  <a:lnTo>
                    <a:pt x="5375" y="126075"/>
                  </a:lnTo>
                  <a:lnTo>
                    <a:pt x="7573" y="127139"/>
                  </a:lnTo>
                  <a:lnTo>
                    <a:pt x="8919" y="126693"/>
                  </a:lnTo>
                  <a:lnTo>
                    <a:pt x="9967" y="124901"/>
                  </a:lnTo>
                  <a:lnTo>
                    <a:pt x="9990" y="122187"/>
                  </a:lnTo>
                  <a:lnTo>
                    <a:pt x="8645" y="118690"/>
                  </a:lnTo>
                  <a:lnTo>
                    <a:pt x="3708" y="111938"/>
                  </a:lnTo>
                  <a:lnTo>
                    <a:pt x="4084" y="110506"/>
                  </a:lnTo>
                  <a:lnTo>
                    <a:pt x="5015" y="108887"/>
                  </a:lnTo>
                  <a:lnTo>
                    <a:pt x="3114" y="105640"/>
                  </a:lnTo>
                  <a:lnTo>
                    <a:pt x="1040" y="103035"/>
                  </a:lnTo>
                  <a:lnTo>
                    <a:pt x="0" y="101040"/>
                  </a:lnTo>
                  <a:lnTo>
                    <a:pt x="1173" y="93443"/>
                  </a:lnTo>
                  <a:lnTo>
                    <a:pt x="2300" y="91519"/>
                  </a:lnTo>
                  <a:lnTo>
                    <a:pt x="9764" y="83813"/>
                  </a:lnTo>
                  <a:lnTo>
                    <a:pt x="11813" y="80519"/>
                  </a:lnTo>
                  <a:lnTo>
                    <a:pt x="15021" y="78485"/>
                  </a:lnTo>
                  <a:lnTo>
                    <a:pt x="18291" y="75379"/>
                  </a:lnTo>
                  <a:lnTo>
                    <a:pt x="22226" y="73016"/>
                  </a:lnTo>
                  <a:lnTo>
                    <a:pt x="22797" y="73423"/>
                  </a:lnTo>
                  <a:lnTo>
                    <a:pt x="23345" y="73822"/>
                  </a:lnTo>
                  <a:lnTo>
                    <a:pt x="23376" y="74620"/>
                  </a:lnTo>
                  <a:lnTo>
                    <a:pt x="23525" y="75308"/>
                  </a:lnTo>
                  <a:lnTo>
                    <a:pt x="23963" y="75958"/>
                  </a:lnTo>
                  <a:lnTo>
                    <a:pt x="24002" y="77147"/>
                  </a:lnTo>
                  <a:lnTo>
                    <a:pt x="24511" y="77945"/>
                  </a:lnTo>
                  <a:lnTo>
                    <a:pt x="24542" y="78845"/>
                  </a:lnTo>
                  <a:lnTo>
                    <a:pt x="24581" y="80073"/>
                  </a:lnTo>
                  <a:lnTo>
                    <a:pt x="24323" y="80691"/>
                  </a:lnTo>
                  <a:lnTo>
                    <a:pt x="24573" y="81755"/>
                  </a:lnTo>
                  <a:lnTo>
                    <a:pt x="25418" y="83726"/>
                  </a:lnTo>
                  <a:lnTo>
                    <a:pt x="25090" y="84337"/>
                  </a:lnTo>
                  <a:lnTo>
                    <a:pt x="24292" y="84736"/>
                  </a:lnTo>
                  <a:lnTo>
                    <a:pt x="23494" y="85283"/>
                  </a:lnTo>
                  <a:lnTo>
                    <a:pt x="22696" y="86512"/>
                  </a:lnTo>
                  <a:lnTo>
                    <a:pt x="21491" y="86473"/>
                  </a:lnTo>
                  <a:lnTo>
                    <a:pt x="19754" y="85933"/>
                  </a:lnTo>
                  <a:lnTo>
                    <a:pt x="18589" y="86613"/>
                  </a:lnTo>
                  <a:lnTo>
                    <a:pt x="18158" y="87920"/>
                  </a:lnTo>
                  <a:lnTo>
                    <a:pt x="18518" y="89007"/>
                  </a:lnTo>
                  <a:lnTo>
                    <a:pt x="18628" y="90017"/>
                  </a:lnTo>
                  <a:lnTo>
                    <a:pt x="19386" y="90885"/>
                  </a:lnTo>
                  <a:lnTo>
                    <a:pt x="21601" y="90955"/>
                  </a:lnTo>
                  <a:lnTo>
                    <a:pt x="19605" y="93740"/>
                  </a:lnTo>
                  <a:lnTo>
                    <a:pt x="18628" y="95008"/>
                  </a:lnTo>
                  <a:lnTo>
                    <a:pt x="18839" y="95806"/>
                  </a:lnTo>
                  <a:lnTo>
                    <a:pt x="20036" y="96486"/>
                  </a:lnTo>
                  <a:lnTo>
                    <a:pt x="20928" y="96534"/>
                  </a:lnTo>
                  <a:lnTo>
                    <a:pt x="22907" y="95516"/>
                  </a:lnTo>
                  <a:lnTo>
                    <a:pt x="24253" y="94030"/>
                  </a:lnTo>
                  <a:lnTo>
                    <a:pt x="25012" y="93201"/>
                  </a:lnTo>
                  <a:lnTo>
                    <a:pt x="26287" y="92872"/>
                  </a:lnTo>
                  <a:lnTo>
                    <a:pt x="27953" y="93561"/>
                  </a:lnTo>
                  <a:lnTo>
                    <a:pt x="30167" y="94937"/>
                  </a:lnTo>
                  <a:lnTo>
                    <a:pt x="32749" y="96150"/>
                  </a:lnTo>
                  <a:lnTo>
                    <a:pt x="33805" y="96815"/>
                  </a:lnTo>
                  <a:lnTo>
                    <a:pt x="35698" y="96627"/>
                  </a:lnTo>
                  <a:lnTo>
                    <a:pt x="37287" y="96346"/>
                  </a:lnTo>
                  <a:lnTo>
                    <a:pt x="38624" y="97347"/>
                  </a:lnTo>
                  <a:lnTo>
                    <a:pt x="39978" y="98192"/>
                  </a:lnTo>
                  <a:lnTo>
                    <a:pt x="40291" y="101063"/>
                  </a:lnTo>
                  <a:lnTo>
                    <a:pt x="41300" y="103160"/>
                  </a:lnTo>
                  <a:lnTo>
                    <a:pt x="42536" y="104771"/>
                  </a:lnTo>
                  <a:lnTo>
                    <a:pt x="44038" y="106696"/>
                  </a:lnTo>
                  <a:lnTo>
                    <a:pt x="45423" y="107345"/>
                  </a:lnTo>
                  <a:lnTo>
                    <a:pt x="47207" y="107361"/>
                  </a:lnTo>
                  <a:lnTo>
                    <a:pt x="49632" y="108073"/>
                  </a:lnTo>
                  <a:lnTo>
                    <a:pt x="50578" y="107604"/>
                  </a:lnTo>
                  <a:lnTo>
                    <a:pt x="51408" y="106258"/>
                  </a:lnTo>
                  <a:lnTo>
                    <a:pt x="51846" y="105499"/>
                  </a:lnTo>
                  <a:lnTo>
                    <a:pt x="53082" y="105170"/>
                  </a:lnTo>
                  <a:lnTo>
                    <a:pt x="53191" y="104310"/>
                  </a:lnTo>
                  <a:lnTo>
                    <a:pt x="52933" y="103254"/>
                  </a:lnTo>
                  <a:lnTo>
                    <a:pt x="53340" y="102026"/>
                  </a:lnTo>
                  <a:lnTo>
                    <a:pt x="54349" y="100938"/>
                  </a:lnTo>
                  <a:lnTo>
                    <a:pt x="56947" y="99358"/>
                  </a:lnTo>
                  <a:lnTo>
                    <a:pt x="58198" y="98693"/>
                  </a:lnTo>
                  <a:lnTo>
                    <a:pt x="58457" y="97723"/>
                  </a:lnTo>
                  <a:lnTo>
                    <a:pt x="58926" y="96416"/>
                  </a:lnTo>
                  <a:lnTo>
                    <a:pt x="58746" y="95696"/>
                  </a:lnTo>
                  <a:lnTo>
                    <a:pt x="58222" y="94797"/>
                  </a:lnTo>
                  <a:lnTo>
                    <a:pt x="58347" y="93521"/>
                  </a:lnTo>
                  <a:lnTo>
                    <a:pt x="59036" y="91824"/>
                  </a:lnTo>
                  <a:lnTo>
                    <a:pt x="60014" y="89837"/>
                  </a:lnTo>
                  <a:lnTo>
                    <a:pt x="60859" y="87302"/>
                  </a:lnTo>
                  <a:lnTo>
                    <a:pt x="61179" y="86113"/>
                  </a:lnTo>
                  <a:lnTo>
                    <a:pt x="62087" y="85354"/>
                  </a:lnTo>
                  <a:lnTo>
                    <a:pt x="62431" y="84259"/>
                  </a:lnTo>
                  <a:lnTo>
                    <a:pt x="62924" y="82968"/>
                  </a:lnTo>
                  <a:lnTo>
                    <a:pt x="64043" y="81520"/>
                  </a:lnTo>
                  <a:lnTo>
                    <a:pt x="64011" y="79963"/>
                  </a:lnTo>
                  <a:lnTo>
                    <a:pt x="64481" y="79275"/>
                  </a:lnTo>
                  <a:lnTo>
                    <a:pt x="64520" y="77538"/>
                  </a:lnTo>
                  <a:lnTo>
                    <a:pt x="65639" y="73971"/>
                  </a:lnTo>
                  <a:lnTo>
                    <a:pt x="65678" y="73227"/>
                  </a:lnTo>
                  <a:lnTo>
                    <a:pt x="66171" y="73032"/>
                  </a:lnTo>
                  <a:lnTo>
                    <a:pt x="67023" y="73259"/>
                  </a:lnTo>
                  <a:lnTo>
                    <a:pt x="67759" y="74072"/>
                  </a:lnTo>
                  <a:lnTo>
                    <a:pt x="67986" y="74870"/>
                  </a:lnTo>
                  <a:lnTo>
                    <a:pt x="68291" y="75230"/>
                  </a:lnTo>
                  <a:lnTo>
                    <a:pt x="68987" y="75160"/>
                  </a:lnTo>
                  <a:lnTo>
                    <a:pt x="69785" y="74706"/>
                  </a:lnTo>
                  <a:lnTo>
                    <a:pt x="69730" y="73986"/>
                  </a:lnTo>
                  <a:lnTo>
                    <a:pt x="69151" y="73282"/>
                  </a:lnTo>
                  <a:lnTo>
                    <a:pt x="68987" y="72860"/>
                  </a:lnTo>
                  <a:lnTo>
                    <a:pt x="69237" y="72195"/>
                  </a:lnTo>
                  <a:lnTo>
                    <a:pt x="70450" y="70747"/>
                  </a:lnTo>
                  <a:lnTo>
                    <a:pt x="71772" y="69065"/>
                  </a:lnTo>
                  <a:lnTo>
                    <a:pt x="74612" y="65568"/>
                  </a:lnTo>
                  <a:lnTo>
                    <a:pt x="76326" y="64144"/>
                  </a:lnTo>
                  <a:lnTo>
                    <a:pt x="80746" y="62635"/>
                  </a:lnTo>
                  <a:lnTo>
                    <a:pt x="84102" y="61484"/>
                  </a:lnTo>
                  <a:lnTo>
                    <a:pt x="87310" y="60389"/>
                  </a:lnTo>
                  <a:lnTo>
                    <a:pt x="91675" y="58817"/>
                  </a:lnTo>
                  <a:lnTo>
                    <a:pt x="97840" y="56595"/>
                  </a:lnTo>
                  <a:lnTo>
                    <a:pt x="102260" y="54999"/>
                  </a:lnTo>
                  <a:lnTo>
                    <a:pt x="106211" y="52151"/>
                  </a:lnTo>
                  <a:lnTo>
                    <a:pt x="109270" y="49945"/>
                  </a:lnTo>
                  <a:lnTo>
                    <a:pt x="111883" y="48044"/>
                  </a:lnTo>
                  <a:lnTo>
                    <a:pt x="115200" y="45618"/>
                  </a:lnTo>
                  <a:lnTo>
                    <a:pt x="119691" y="40392"/>
                  </a:lnTo>
                  <a:lnTo>
                    <a:pt x="122789" y="36786"/>
                  </a:lnTo>
                  <a:lnTo>
                    <a:pt x="125042" y="34149"/>
                  </a:lnTo>
                  <a:lnTo>
                    <a:pt x="126607" y="32483"/>
                  </a:lnTo>
                  <a:lnTo>
                    <a:pt x="127851" y="27797"/>
                  </a:lnTo>
                  <a:lnTo>
                    <a:pt x="129274" y="22453"/>
                  </a:lnTo>
                  <a:lnTo>
                    <a:pt x="129900" y="20075"/>
                  </a:lnTo>
                  <a:lnTo>
                    <a:pt x="130174" y="19246"/>
                  </a:lnTo>
                  <a:lnTo>
                    <a:pt x="130784" y="19598"/>
                  </a:lnTo>
                  <a:lnTo>
                    <a:pt x="131489" y="20177"/>
                  </a:lnTo>
                  <a:lnTo>
                    <a:pt x="132341" y="20200"/>
                  </a:lnTo>
                  <a:lnTo>
                    <a:pt x="133147" y="20177"/>
                  </a:lnTo>
                  <a:lnTo>
                    <a:pt x="133656" y="19848"/>
                  </a:lnTo>
                  <a:lnTo>
                    <a:pt x="132905" y="14513"/>
                  </a:lnTo>
                  <a:lnTo>
                    <a:pt x="133014" y="13347"/>
                  </a:lnTo>
                  <a:lnTo>
                    <a:pt x="133436" y="11954"/>
                  </a:lnTo>
                  <a:lnTo>
                    <a:pt x="133351" y="11203"/>
                  </a:lnTo>
                  <a:lnTo>
                    <a:pt x="131989" y="10139"/>
                  </a:lnTo>
                  <a:lnTo>
                    <a:pt x="129806" y="8003"/>
                  </a:lnTo>
                  <a:lnTo>
                    <a:pt x="128899" y="6102"/>
                  </a:lnTo>
                  <a:lnTo>
                    <a:pt x="128351" y="4506"/>
                  </a:lnTo>
                  <a:lnTo>
                    <a:pt x="126826" y="3450"/>
                  </a:lnTo>
                  <a:lnTo>
                    <a:pt x="125253" y="2527"/>
                  </a:lnTo>
                  <a:lnTo>
                    <a:pt x="125386" y="1768"/>
                  </a:lnTo>
                  <a:lnTo>
                    <a:pt x="126317" y="1768"/>
                  </a:lnTo>
                  <a:lnTo>
                    <a:pt x="128680" y="2511"/>
                  </a:lnTo>
                  <a:lnTo>
                    <a:pt x="130385" y="2277"/>
                  </a:lnTo>
                  <a:lnTo>
                    <a:pt x="131653" y="2191"/>
                  </a:lnTo>
                  <a:lnTo>
                    <a:pt x="132889" y="1408"/>
                  </a:lnTo>
                  <a:lnTo>
                    <a:pt x="134203" y="0"/>
                  </a:lnTo>
                  <a:lnTo>
                    <a:pt x="135087" y="0"/>
                  </a:lnTo>
                  <a:lnTo>
                    <a:pt x="136096" y="188"/>
                  </a:lnTo>
                  <a:lnTo>
                    <a:pt x="137935" y="1635"/>
                  </a:lnTo>
                  <a:lnTo>
                    <a:pt x="139022" y="2488"/>
                  </a:lnTo>
                  <a:lnTo>
                    <a:pt x="140337" y="3192"/>
                  </a:lnTo>
                  <a:lnTo>
                    <a:pt x="141573" y="3442"/>
                  </a:lnTo>
                  <a:lnTo>
                    <a:pt x="142699" y="3521"/>
                  </a:lnTo>
                  <a:lnTo>
                    <a:pt x="143490" y="3458"/>
                  </a:lnTo>
                  <a:lnTo>
                    <a:pt x="143951" y="4420"/>
                  </a:lnTo>
                  <a:lnTo>
                    <a:pt x="144499" y="5602"/>
                  </a:lnTo>
                  <a:lnTo>
                    <a:pt x="145899" y="6400"/>
                  </a:lnTo>
                  <a:lnTo>
                    <a:pt x="147558" y="7159"/>
                  </a:lnTo>
                  <a:lnTo>
                    <a:pt x="148896" y="8465"/>
                  </a:lnTo>
                  <a:lnTo>
                    <a:pt x="149803" y="9341"/>
                  </a:lnTo>
                  <a:lnTo>
                    <a:pt x="150875" y="10374"/>
                  </a:lnTo>
                  <a:lnTo>
                    <a:pt x="151915" y="11751"/>
                  </a:lnTo>
                  <a:lnTo>
                    <a:pt x="152854" y="14168"/>
                  </a:lnTo>
                  <a:lnTo>
                    <a:pt x="153331" y="15811"/>
                  </a:lnTo>
                  <a:lnTo>
                    <a:pt x="153871" y="16719"/>
                  </a:lnTo>
                  <a:lnTo>
                    <a:pt x="153746" y="17642"/>
                  </a:lnTo>
                  <a:lnTo>
                    <a:pt x="154857" y="19324"/>
                  </a:lnTo>
                  <a:lnTo>
                    <a:pt x="155678" y="20255"/>
                  </a:lnTo>
                  <a:lnTo>
                    <a:pt x="157118" y="20850"/>
                  </a:lnTo>
                  <a:lnTo>
                    <a:pt x="159895" y="21522"/>
                  </a:lnTo>
                  <a:lnTo>
                    <a:pt x="161382" y="23040"/>
                  </a:lnTo>
                  <a:lnTo>
                    <a:pt x="162696" y="23627"/>
                  </a:lnTo>
                  <a:lnTo>
                    <a:pt x="164089" y="25191"/>
                  </a:lnTo>
                  <a:lnTo>
                    <a:pt x="165325" y="25653"/>
                  </a:lnTo>
                  <a:lnTo>
                    <a:pt x="166890" y="25567"/>
                  </a:lnTo>
                  <a:lnTo>
                    <a:pt x="168454" y="26326"/>
                  </a:lnTo>
                  <a:lnTo>
                    <a:pt x="169643" y="27805"/>
                  </a:lnTo>
                  <a:lnTo>
                    <a:pt x="170410" y="29659"/>
                  </a:lnTo>
                  <a:lnTo>
                    <a:pt x="171599" y="30707"/>
                  </a:lnTo>
                  <a:lnTo>
                    <a:pt x="172186" y="32608"/>
                  </a:lnTo>
                  <a:lnTo>
                    <a:pt x="171513" y="34838"/>
                  </a:lnTo>
                  <a:lnTo>
                    <a:pt x="172147" y="36019"/>
                  </a:lnTo>
                  <a:lnTo>
                    <a:pt x="173375" y="36989"/>
                  </a:lnTo>
                  <a:lnTo>
                    <a:pt x="175370" y="37998"/>
                  </a:lnTo>
                  <a:lnTo>
                    <a:pt x="177193" y="37748"/>
                  </a:lnTo>
                  <a:lnTo>
                    <a:pt x="178124" y="38085"/>
                  </a:lnTo>
                  <a:lnTo>
                    <a:pt x="178718" y="39008"/>
                  </a:lnTo>
                  <a:lnTo>
                    <a:pt x="179055" y="40111"/>
                  </a:lnTo>
                  <a:lnTo>
                    <a:pt x="179853" y="42786"/>
                  </a:lnTo>
                  <a:lnTo>
                    <a:pt x="180268" y="44484"/>
                  </a:lnTo>
                  <a:lnTo>
                    <a:pt x="179524" y="46127"/>
                  </a:lnTo>
                  <a:lnTo>
                    <a:pt x="179250" y="47269"/>
                  </a:lnTo>
                  <a:lnTo>
                    <a:pt x="179657" y="48787"/>
                  </a:lnTo>
                  <a:lnTo>
                    <a:pt x="181551" y="49530"/>
                  </a:lnTo>
                  <a:lnTo>
                    <a:pt x="183272" y="50133"/>
                  </a:lnTo>
                  <a:lnTo>
                    <a:pt x="184336" y="51314"/>
                  </a:lnTo>
                  <a:lnTo>
                    <a:pt x="185525" y="51635"/>
                  </a:lnTo>
                  <a:lnTo>
                    <a:pt x="187191" y="51564"/>
                  </a:lnTo>
                  <a:lnTo>
                    <a:pt x="189319" y="51275"/>
                  </a:lnTo>
                  <a:lnTo>
                    <a:pt x="190509" y="50594"/>
                  </a:lnTo>
                  <a:lnTo>
                    <a:pt x="191267" y="50391"/>
                  </a:lnTo>
                  <a:lnTo>
                    <a:pt x="192120" y="50688"/>
                  </a:lnTo>
                  <a:lnTo>
                    <a:pt x="194013" y="51337"/>
                  </a:lnTo>
                  <a:lnTo>
                    <a:pt x="196313" y="52073"/>
                  </a:lnTo>
                  <a:lnTo>
                    <a:pt x="198402" y="51650"/>
                  </a:lnTo>
                  <a:lnTo>
                    <a:pt x="200210" y="51455"/>
                  </a:lnTo>
                  <a:lnTo>
                    <a:pt x="202001" y="51024"/>
                  </a:lnTo>
                  <a:lnTo>
                    <a:pt x="203816" y="49796"/>
                  </a:lnTo>
                  <a:lnTo>
                    <a:pt x="205349" y="49843"/>
                  </a:lnTo>
                  <a:lnTo>
                    <a:pt x="206484" y="49014"/>
                  </a:lnTo>
                  <a:lnTo>
                    <a:pt x="207915" y="47684"/>
                  </a:lnTo>
                  <a:lnTo>
                    <a:pt x="209332" y="46346"/>
                  </a:lnTo>
                  <a:lnTo>
                    <a:pt x="210435" y="46049"/>
                  </a:lnTo>
                  <a:lnTo>
                    <a:pt x="212219" y="46690"/>
                  </a:lnTo>
                  <a:lnTo>
                    <a:pt x="214675" y="47613"/>
                  </a:lnTo>
                  <a:lnTo>
                    <a:pt x="216068" y="48811"/>
                  </a:lnTo>
                  <a:lnTo>
                    <a:pt x="217132" y="49123"/>
                  </a:lnTo>
                  <a:lnTo>
                    <a:pt x="218242" y="50007"/>
                  </a:lnTo>
                  <a:lnTo>
                    <a:pt x="220370" y="50023"/>
                  </a:lnTo>
                  <a:lnTo>
                    <a:pt x="222647" y="49546"/>
                  </a:lnTo>
                  <a:lnTo>
                    <a:pt x="224470" y="48075"/>
                  </a:lnTo>
                  <a:lnTo>
                    <a:pt x="226356" y="47645"/>
                  </a:lnTo>
                  <a:lnTo>
                    <a:pt x="227646" y="47230"/>
                  </a:lnTo>
                  <a:lnTo>
                    <a:pt x="228835" y="47480"/>
                  </a:lnTo>
                  <a:lnTo>
                    <a:pt x="233428" y="50180"/>
                  </a:lnTo>
                  <a:lnTo>
                    <a:pt x="234687" y="51572"/>
                  </a:lnTo>
                  <a:lnTo>
                    <a:pt x="236268" y="51846"/>
                  </a:lnTo>
                  <a:lnTo>
                    <a:pt x="237566" y="52605"/>
                  </a:lnTo>
                  <a:lnTo>
                    <a:pt x="239734" y="53426"/>
                  </a:lnTo>
                  <a:lnTo>
                    <a:pt x="240923" y="54271"/>
                  </a:lnTo>
                  <a:lnTo>
                    <a:pt x="242441" y="54780"/>
                  </a:lnTo>
                  <a:lnTo>
                    <a:pt x="243551" y="55953"/>
                  </a:lnTo>
                  <a:lnTo>
                    <a:pt x="245296" y="56681"/>
                  </a:lnTo>
                  <a:lnTo>
                    <a:pt x="246814" y="57080"/>
                  </a:lnTo>
                  <a:lnTo>
                    <a:pt x="247494" y="58034"/>
                  </a:lnTo>
                  <a:lnTo>
                    <a:pt x="247494" y="58668"/>
                  </a:lnTo>
                  <a:lnTo>
                    <a:pt x="247291" y="59090"/>
                  </a:lnTo>
                  <a:lnTo>
                    <a:pt x="245687" y="61578"/>
                  </a:lnTo>
                  <a:lnTo>
                    <a:pt x="242542" y="66452"/>
                  </a:lnTo>
                  <a:lnTo>
                    <a:pt x="239710" y="70841"/>
                  </a:lnTo>
                  <a:lnTo>
                    <a:pt x="235259" y="77757"/>
                  </a:lnTo>
                  <a:lnTo>
                    <a:pt x="232778" y="81622"/>
                  </a:lnTo>
                  <a:lnTo>
                    <a:pt x="233412" y="81786"/>
                  </a:lnTo>
                  <a:lnTo>
                    <a:pt x="237285" y="83476"/>
                  </a:lnTo>
                  <a:lnTo>
                    <a:pt x="238247" y="83539"/>
                  </a:lnTo>
                  <a:lnTo>
                    <a:pt x="239663" y="83108"/>
                  </a:lnTo>
                  <a:lnTo>
                    <a:pt x="240586" y="82436"/>
                  </a:lnTo>
                  <a:lnTo>
                    <a:pt x="241455" y="82342"/>
                  </a:lnTo>
                  <a:lnTo>
                    <a:pt x="242362" y="82991"/>
                  </a:lnTo>
                  <a:lnTo>
                    <a:pt x="243637" y="83828"/>
                  </a:lnTo>
                  <a:lnTo>
                    <a:pt x="244553" y="86292"/>
                  </a:lnTo>
                  <a:lnTo>
                    <a:pt x="245233" y="87497"/>
                  </a:lnTo>
                  <a:lnTo>
                    <a:pt x="246829" y="88413"/>
                  </a:lnTo>
                  <a:lnTo>
                    <a:pt x="248535" y="899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0" name="Freeform: Shape 749">
              <a:extLst>
                <a:ext uri="{FF2B5EF4-FFF2-40B4-BE49-F238E27FC236}">
                  <a16:creationId xmlns:a16="http://schemas.microsoft.com/office/drawing/2014/main" id="{EAAFE8B0-22FC-097F-7AA2-3E458B11631B}"/>
                </a:ext>
              </a:extLst>
            </p:cNvPr>
            <p:cNvSpPr>
              <a:spLocks/>
            </p:cNvSpPr>
            <p:nvPr/>
          </p:nvSpPr>
          <p:spPr>
            <a:xfrm>
              <a:off x="3924238" y="4840921"/>
              <a:ext cx="334138" cy="273561"/>
            </a:xfrm>
            <a:custGeom>
              <a:avLst/>
              <a:gdLst>
                <a:gd name="connsiteX0" fmla="*/ 251171 w 334138"/>
                <a:gd name="connsiteY0" fmla="*/ 2840 h 273561"/>
                <a:gd name="connsiteX1" fmla="*/ 249021 w 334138"/>
                <a:gd name="connsiteY1" fmla="*/ 3356 h 273561"/>
                <a:gd name="connsiteX2" fmla="*/ 247995 w 334138"/>
                <a:gd name="connsiteY2" fmla="*/ 3262 h 273561"/>
                <a:gd name="connsiteX3" fmla="*/ 247221 w 334138"/>
                <a:gd name="connsiteY3" fmla="*/ 1463 h 273561"/>
                <a:gd name="connsiteX4" fmla="*/ 247503 w 334138"/>
                <a:gd name="connsiteY4" fmla="*/ 352 h 273561"/>
                <a:gd name="connsiteX5" fmla="*/ 247846 w 334138"/>
                <a:gd name="connsiteY5" fmla="*/ 0 h 273561"/>
                <a:gd name="connsiteX6" fmla="*/ 251508 w 334138"/>
                <a:gd name="connsiteY6" fmla="*/ 438 h 273561"/>
                <a:gd name="connsiteX7" fmla="*/ 251821 w 334138"/>
                <a:gd name="connsiteY7" fmla="*/ 1252 h 273561"/>
                <a:gd name="connsiteX8" fmla="*/ 251766 w 334138"/>
                <a:gd name="connsiteY8" fmla="*/ 2026 h 273561"/>
                <a:gd name="connsiteX9" fmla="*/ 251171 w 334138"/>
                <a:gd name="connsiteY9" fmla="*/ 2840 h 273561"/>
                <a:gd name="connsiteX10" fmla="*/ 262515 w 334138"/>
                <a:gd name="connsiteY10" fmla="*/ 3497 h 273561"/>
                <a:gd name="connsiteX11" fmla="*/ 261092 w 334138"/>
                <a:gd name="connsiteY11" fmla="*/ 3669 h 273561"/>
                <a:gd name="connsiteX12" fmla="*/ 260857 w 334138"/>
                <a:gd name="connsiteY12" fmla="*/ 2574 h 273561"/>
                <a:gd name="connsiteX13" fmla="*/ 261296 w 334138"/>
                <a:gd name="connsiteY13" fmla="*/ 1995 h 273561"/>
                <a:gd name="connsiteX14" fmla="*/ 261905 w 334138"/>
                <a:gd name="connsiteY14" fmla="*/ 1721 h 273561"/>
                <a:gd name="connsiteX15" fmla="*/ 262993 w 334138"/>
                <a:gd name="connsiteY15" fmla="*/ 2058 h 273561"/>
                <a:gd name="connsiteX16" fmla="*/ 263564 w 334138"/>
                <a:gd name="connsiteY16" fmla="*/ 2535 h 273561"/>
                <a:gd name="connsiteX17" fmla="*/ 263532 w 334138"/>
                <a:gd name="connsiteY17" fmla="*/ 2942 h 273561"/>
                <a:gd name="connsiteX18" fmla="*/ 262515 w 334138"/>
                <a:gd name="connsiteY18" fmla="*/ 3497 h 273561"/>
                <a:gd name="connsiteX19" fmla="*/ 251109 w 334138"/>
                <a:gd name="connsiteY19" fmla="*/ 14231 h 273561"/>
                <a:gd name="connsiteX20" fmla="*/ 250632 w 334138"/>
                <a:gd name="connsiteY20" fmla="*/ 14638 h 273561"/>
                <a:gd name="connsiteX21" fmla="*/ 249740 w 334138"/>
                <a:gd name="connsiteY21" fmla="*/ 13315 h 273561"/>
                <a:gd name="connsiteX22" fmla="*/ 249599 w 334138"/>
                <a:gd name="connsiteY22" fmla="*/ 12760 h 273561"/>
                <a:gd name="connsiteX23" fmla="*/ 251211 w 334138"/>
                <a:gd name="connsiteY23" fmla="*/ 12072 h 273561"/>
                <a:gd name="connsiteX24" fmla="*/ 252087 w 334138"/>
                <a:gd name="connsiteY24" fmla="*/ 12431 h 273561"/>
                <a:gd name="connsiteX25" fmla="*/ 251109 w 334138"/>
                <a:gd name="connsiteY25" fmla="*/ 14231 h 273561"/>
                <a:gd name="connsiteX26" fmla="*/ 274196 w 334138"/>
                <a:gd name="connsiteY26" fmla="*/ 20184 h 273561"/>
                <a:gd name="connsiteX27" fmla="*/ 277482 w 334138"/>
                <a:gd name="connsiteY27" fmla="*/ 21334 h 273561"/>
                <a:gd name="connsiteX28" fmla="*/ 278514 w 334138"/>
                <a:gd name="connsiteY28" fmla="*/ 21209 h 273561"/>
                <a:gd name="connsiteX29" fmla="*/ 277466 w 334138"/>
                <a:gd name="connsiteY29" fmla="*/ 22344 h 273561"/>
                <a:gd name="connsiteX30" fmla="*/ 274188 w 334138"/>
                <a:gd name="connsiteY30" fmla="*/ 22962 h 273561"/>
                <a:gd name="connsiteX31" fmla="*/ 273100 w 334138"/>
                <a:gd name="connsiteY31" fmla="*/ 23509 h 273561"/>
                <a:gd name="connsiteX32" fmla="*/ 271778 w 334138"/>
                <a:gd name="connsiteY32" fmla="*/ 23157 h 273561"/>
                <a:gd name="connsiteX33" fmla="*/ 271066 w 334138"/>
                <a:gd name="connsiteY33" fmla="*/ 21843 h 273561"/>
                <a:gd name="connsiteX34" fmla="*/ 274196 w 334138"/>
                <a:gd name="connsiteY34" fmla="*/ 20184 h 273561"/>
                <a:gd name="connsiteX35" fmla="*/ 273413 w 334138"/>
                <a:gd name="connsiteY35" fmla="*/ 25418 h 273561"/>
                <a:gd name="connsiteX36" fmla="*/ 271786 w 334138"/>
                <a:gd name="connsiteY36" fmla="*/ 27147 h 273561"/>
                <a:gd name="connsiteX37" fmla="*/ 271786 w 334138"/>
                <a:gd name="connsiteY37" fmla="*/ 25309 h 273561"/>
                <a:gd name="connsiteX38" fmla="*/ 272373 w 334138"/>
                <a:gd name="connsiteY38" fmla="*/ 25066 h 273561"/>
                <a:gd name="connsiteX39" fmla="*/ 272905 w 334138"/>
                <a:gd name="connsiteY39" fmla="*/ 25066 h 273561"/>
                <a:gd name="connsiteX40" fmla="*/ 273413 w 334138"/>
                <a:gd name="connsiteY40" fmla="*/ 25418 h 273561"/>
                <a:gd name="connsiteX41" fmla="*/ 282388 w 334138"/>
                <a:gd name="connsiteY41" fmla="*/ 38358 h 273561"/>
                <a:gd name="connsiteX42" fmla="*/ 281581 w 334138"/>
                <a:gd name="connsiteY42" fmla="*/ 38734 h 273561"/>
                <a:gd name="connsiteX43" fmla="*/ 281527 w 334138"/>
                <a:gd name="connsiteY43" fmla="*/ 36363 h 273561"/>
                <a:gd name="connsiteX44" fmla="*/ 282567 w 334138"/>
                <a:gd name="connsiteY44" fmla="*/ 36817 h 273561"/>
                <a:gd name="connsiteX45" fmla="*/ 282974 w 334138"/>
                <a:gd name="connsiteY45" fmla="*/ 37200 h 273561"/>
                <a:gd name="connsiteX46" fmla="*/ 282801 w 334138"/>
                <a:gd name="connsiteY46" fmla="*/ 37850 h 273561"/>
                <a:gd name="connsiteX47" fmla="*/ 282388 w 334138"/>
                <a:gd name="connsiteY47" fmla="*/ 38358 h 273561"/>
                <a:gd name="connsiteX48" fmla="*/ 141862 w 334138"/>
                <a:gd name="connsiteY48" fmla="*/ 158080 h 273561"/>
                <a:gd name="connsiteX49" fmla="*/ 141722 w 334138"/>
                <a:gd name="connsiteY49" fmla="*/ 159105 h 273561"/>
                <a:gd name="connsiteX50" fmla="*/ 141307 w 334138"/>
                <a:gd name="connsiteY50" fmla="*/ 158119 h 273561"/>
                <a:gd name="connsiteX51" fmla="*/ 139953 w 334138"/>
                <a:gd name="connsiteY51" fmla="*/ 156539 h 273561"/>
                <a:gd name="connsiteX52" fmla="*/ 139453 w 334138"/>
                <a:gd name="connsiteY52" fmla="*/ 155835 h 273561"/>
                <a:gd name="connsiteX53" fmla="*/ 140056 w 334138"/>
                <a:gd name="connsiteY53" fmla="*/ 155945 h 273561"/>
                <a:gd name="connsiteX54" fmla="*/ 141862 w 334138"/>
                <a:gd name="connsiteY54" fmla="*/ 158080 h 273561"/>
                <a:gd name="connsiteX55" fmla="*/ 197621 w 334138"/>
                <a:gd name="connsiteY55" fmla="*/ 163533 h 273561"/>
                <a:gd name="connsiteX56" fmla="*/ 197229 w 334138"/>
                <a:gd name="connsiteY56" fmla="*/ 163776 h 273561"/>
                <a:gd name="connsiteX57" fmla="*/ 197730 w 334138"/>
                <a:gd name="connsiteY57" fmla="*/ 161976 h 273561"/>
                <a:gd name="connsiteX58" fmla="*/ 198294 w 334138"/>
                <a:gd name="connsiteY58" fmla="*/ 161749 h 273561"/>
                <a:gd name="connsiteX59" fmla="*/ 197621 w 334138"/>
                <a:gd name="connsiteY59" fmla="*/ 163533 h 273561"/>
                <a:gd name="connsiteX60" fmla="*/ 132302 w 334138"/>
                <a:gd name="connsiteY60" fmla="*/ 168838 h 273561"/>
                <a:gd name="connsiteX61" fmla="*/ 132404 w 334138"/>
                <a:gd name="connsiteY61" fmla="*/ 169229 h 273561"/>
                <a:gd name="connsiteX62" fmla="*/ 131950 w 334138"/>
                <a:gd name="connsiteY62" fmla="*/ 169205 h 273561"/>
                <a:gd name="connsiteX63" fmla="*/ 131137 w 334138"/>
                <a:gd name="connsiteY63" fmla="*/ 168055 h 273561"/>
                <a:gd name="connsiteX64" fmla="*/ 130847 w 334138"/>
                <a:gd name="connsiteY64" fmla="*/ 167062 h 273561"/>
                <a:gd name="connsiteX65" fmla="*/ 130331 w 334138"/>
                <a:gd name="connsiteY65" fmla="*/ 165927 h 273561"/>
                <a:gd name="connsiteX66" fmla="*/ 129619 w 334138"/>
                <a:gd name="connsiteY66" fmla="*/ 165106 h 273561"/>
                <a:gd name="connsiteX67" fmla="*/ 129540 w 334138"/>
                <a:gd name="connsiteY67" fmla="*/ 164347 h 273561"/>
                <a:gd name="connsiteX68" fmla="*/ 129517 w 334138"/>
                <a:gd name="connsiteY68" fmla="*/ 163150 h 273561"/>
                <a:gd name="connsiteX69" fmla="*/ 130323 w 334138"/>
                <a:gd name="connsiteY69" fmla="*/ 164981 h 273561"/>
                <a:gd name="connsiteX70" fmla="*/ 131089 w 334138"/>
                <a:gd name="connsiteY70" fmla="*/ 166451 h 273561"/>
                <a:gd name="connsiteX71" fmla="*/ 131645 w 334138"/>
                <a:gd name="connsiteY71" fmla="*/ 167656 h 273561"/>
                <a:gd name="connsiteX72" fmla="*/ 132302 w 334138"/>
                <a:gd name="connsiteY72" fmla="*/ 168838 h 273561"/>
                <a:gd name="connsiteX73" fmla="*/ 1001 w 334138"/>
                <a:gd name="connsiteY73" fmla="*/ 176301 h 273561"/>
                <a:gd name="connsiteX74" fmla="*/ 602 w 334138"/>
                <a:gd name="connsiteY74" fmla="*/ 176473 h 273561"/>
                <a:gd name="connsiteX75" fmla="*/ 180 w 334138"/>
                <a:gd name="connsiteY75" fmla="*/ 176059 h 273561"/>
                <a:gd name="connsiteX76" fmla="*/ 0 w 334138"/>
                <a:gd name="connsiteY76" fmla="*/ 175425 h 273561"/>
                <a:gd name="connsiteX77" fmla="*/ 149 w 334138"/>
                <a:gd name="connsiteY77" fmla="*/ 174400 h 273561"/>
                <a:gd name="connsiteX78" fmla="*/ 1213 w 334138"/>
                <a:gd name="connsiteY78" fmla="*/ 175073 h 273561"/>
                <a:gd name="connsiteX79" fmla="*/ 1635 w 334138"/>
                <a:gd name="connsiteY79" fmla="*/ 175527 h 273561"/>
                <a:gd name="connsiteX80" fmla="*/ 1001 w 334138"/>
                <a:gd name="connsiteY80" fmla="*/ 176301 h 273561"/>
                <a:gd name="connsiteX81" fmla="*/ 174361 w 334138"/>
                <a:gd name="connsiteY81" fmla="*/ 175777 h 273561"/>
                <a:gd name="connsiteX82" fmla="*/ 173492 w 334138"/>
                <a:gd name="connsiteY82" fmla="*/ 175910 h 273561"/>
                <a:gd name="connsiteX83" fmla="*/ 171372 w 334138"/>
                <a:gd name="connsiteY83" fmla="*/ 174557 h 273561"/>
                <a:gd name="connsiteX84" fmla="*/ 172186 w 334138"/>
                <a:gd name="connsiteY84" fmla="*/ 174557 h 273561"/>
                <a:gd name="connsiteX85" fmla="*/ 173399 w 334138"/>
                <a:gd name="connsiteY85" fmla="*/ 175402 h 273561"/>
                <a:gd name="connsiteX86" fmla="*/ 174361 w 334138"/>
                <a:gd name="connsiteY86" fmla="*/ 175777 h 273561"/>
                <a:gd name="connsiteX87" fmla="*/ 177224 w 334138"/>
                <a:gd name="connsiteY87" fmla="*/ 175440 h 273561"/>
                <a:gd name="connsiteX88" fmla="*/ 178421 w 334138"/>
                <a:gd name="connsiteY88" fmla="*/ 176559 h 273561"/>
                <a:gd name="connsiteX89" fmla="*/ 176833 w 334138"/>
                <a:gd name="connsiteY89" fmla="*/ 175793 h 273561"/>
                <a:gd name="connsiteX90" fmla="*/ 174815 w 334138"/>
                <a:gd name="connsiteY90" fmla="*/ 175464 h 273561"/>
                <a:gd name="connsiteX91" fmla="*/ 175582 w 334138"/>
                <a:gd name="connsiteY91" fmla="*/ 175261 h 273561"/>
                <a:gd name="connsiteX92" fmla="*/ 176700 w 334138"/>
                <a:gd name="connsiteY92" fmla="*/ 175292 h 273561"/>
                <a:gd name="connsiteX93" fmla="*/ 177224 w 334138"/>
                <a:gd name="connsiteY93" fmla="*/ 175440 h 273561"/>
                <a:gd name="connsiteX94" fmla="*/ 2253 w 334138"/>
                <a:gd name="connsiteY94" fmla="*/ 181316 h 273561"/>
                <a:gd name="connsiteX95" fmla="*/ 1385 w 334138"/>
                <a:gd name="connsiteY95" fmla="*/ 181347 h 273561"/>
                <a:gd name="connsiteX96" fmla="*/ 595 w 334138"/>
                <a:gd name="connsiteY96" fmla="*/ 180995 h 273561"/>
                <a:gd name="connsiteX97" fmla="*/ 790 w 334138"/>
                <a:gd name="connsiteY97" fmla="*/ 178648 h 273561"/>
                <a:gd name="connsiteX98" fmla="*/ 1001 w 334138"/>
                <a:gd name="connsiteY98" fmla="*/ 178163 h 273561"/>
                <a:gd name="connsiteX99" fmla="*/ 2222 w 334138"/>
                <a:gd name="connsiteY99" fmla="*/ 178953 h 273561"/>
                <a:gd name="connsiteX100" fmla="*/ 3247 w 334138"/>
                <a:gd name="connsiteY100" fmla="*/ 181003 h 273561"/>
                <a:gd name="connsiteX101" fmla="*/ 2253 w 334138"/>
                <a:gd name="connsiteY101" fmla="*/ 181316 h 273561"/>
                <a:gd name="connsiteX102" fmla="*/ 37302 w 334138"/>
                <a:gd name="connsiteY102" fmla="*/ 196564 h 273561"/>
                <a:gd name="connsiteX103" fmla="*/ 36614 w 334138"/>
                <a:gd name="connsiteY103" fmla="*/ 197158 h 273561"/>
                <a:gd name="connsiteX104" fmla="*/ 35698 w 334138"/>
                <a:gd name="connsiteY104" fmla="*/ 196736 h 273561"/>
                <a:gd name="connsiteX105" fmla="*/ 35292 w 334138"/>
                <a:gd name="connsiteY105" fmla="*/ 196165 h 273561"/>
                <a:gd name="connsiteX106" fmla="*/ 35143 w 334138"/>
                <a:gd name="connsiteY106" fmla="*/ 195554 h 273561"/>
                <a:gd name="connsiteX107" fmla="*/ 35354 w 334138"/>
                <a:gd name="connsiteY107" fmla="*/ 194827 h 273561"/>
                <a:gd name="connsiteX108" fmla="*/ 37404 w 334138"/>
                <a:gd name="connsiteY108" fmla="*/ 194929 h 273561"/>
                <a:gd name="connsiteX109" fmla="*/ 37983 w 334138"/>
                <a:gd name="connsiteY109" fmla="*/ 195249 h 273561"/>
                <a:gd name="connsiteX110" fmla="*/ 37302 w 334138"/>
                <a:gd name="connsiteY110" fmla="*/ 196564 h 273561"/>
                <a:gd name="connsiteX111" fmla="*/ 48098 w 334138"/>
                <a:gd name="connsiteY111" fmla="*/ 199881 h 273561"/>
                <a:gd name="connsiteX112" fmla="*/ 51259 w 334138"/>
                <a:gd name="connsiteY112" fmla="*/ 200945 h 273561"/>
                <a:gd name="connsiteX113" fmla="*/ 51846 w 334138"/>
                <a:gd name="connsiteY113" fmla="*/ 202674 h 273561"/>
                <a:gd name="connsiteX114" fmla="*/ 51173 w 334138"/>
                <a:gd name="connsiteY114" fmla="*/ 203824 h 273561"/>
                <a:gd name="connsiteX115" fmla="*/ 49577 w 334138"/>
                <a:gd name="connsiteY115" fmla="*/ 203543 h 273561"/>
                <a:gd name="connsiteX116" fmla="*/ 48787 w 334138"/>
                <a:gd name="connsiteY116" fmla="*/ 202908 h 273561"/>
                <a:gd name="connsiteX117" fmla="*/ 47676 w 334138"/>
                <a:gd name="connsiteY117" fmla="*/ 200843 h 273561"/>
                <a:gd name="connsiteX118" fmla="*/ 44586 w 334138"/>
                <a:gd name="connsiteY118" fmla="*/ 201313 h 273561"/>
                <a:gd name="connsiteX119" fmla="*/ 42450 w 334138"/>
                <a:gd name="connsiteY119" fmla="*/ 200906 h 273561"/>
                <a:gd name="connsiteX120" fmla="*/ 41269 w 334138"/>
                <a:gd name="connsiteY120" fmla="*/ 198215 h 273561"/>
                <a:gd name="connsiteX121" fmla="*/ 41222 w 334138"/>
                <a:gd name="connsiteY121" fmla="*/ 196994 h 273561"/>
                <a:gd name="connsiteX122" fmla="*/ 41738 w 334138"/>
                <a:gd name="connsiteY122" fmla="*/ 196251 h 273561"/>
                <a:gd name="connsiteX123" fmla="*/ 44007 w 334138"/>
                <a:gd name="connsiteY123" fmla="*/ 195437 h 273561"/>
                <a:gd name="connsiteX124" fmla="*/ 46839 w 334138"/>
                <a:gd name="connsiteY124" fmla="*/ 196032 h 273561"/>
                <a:gd name="connsiteX125" fmla="*/ 47919 w 334138"/>
                <a:gd name="connsiteY125" fmla="*/ 197558 h 273561"/>
                <a:gd name="connsiteX126" fmla="*/ 48098 w 334138"/>
                <a:gd name="connsiteY126" fmla="*/ 199881 h 273561"/>
                <a:gd name="connsiteX127" fmla="*/ 235001 w 334138"/>
                <a:gd name="connsiteY127" fmla="*/ 203699 h 273561"/>
                <a:gd name="connsiteX128" fmla="*/ 235111 w 334138"/>
                <a:gd name="connsiteY128" fmla="*/ 204137 h 273561"/>
                <a:gd name="connsiteX129" fmla="*/ 234312 w 334138"/>
                <a:gd name="connsiteY129" fmla="*/ 204082 h 273561"/>
                <a:gd name="connsiteX130" fmla="*/ 234077 w 334138"/>
                <a:gd name="connsiteY130" fmla="*/ 203934 h 273561"/>
                <a:gd name="connsiteX131" fmla="*/ 234093 w 334138"/>
                <a:gd name="connsiteY131" fmla="*/ 203120 h 273561"/>
                <a:gd name="connsiteX132" fmla="*/ 234672 w 334138"/>
                <a:gd name="connsiteY132" fmla="*/ 202134 h 273561"/>
                <a:gd name="connsiteX133" fmla="*/ 235126 w 334138"/>
                <a:gd name="connsiteY133" fmla="*/ 201305 h 273561"/>
                <a:gd name="connsiteX134" fmla="*/ 236049 w 334138"/>
                <a:gd name="connsiteY134" fmla="*/ 200530 h 273561"/>
                <a:gd name="connsiteX135" fmla="*/ 237699 w 334138"/>
                <a:gd name="connsiteY135" fmla="*/ 199756 h 273561"/>
                <a:gd name="connsiteX136" fmla="*/ 238498 w 334138"/>
                <a:gd name="connsiteY136" fmla="*/ 199427 h 273561"/>
                <a:gd name="connsiteX137" fmla="*/ 238756 w 334138"/>
                <a:gd name="connsiteY137" fmla="*/ 199607 h 273561"/>
                <a:gd name="connsiteX138" fmla="*/ 238450 w 334138"/>
                <a:gd name="connsiteY138" fmla="*/ 199724 h 273561"/>
                <a:gd name="connsiteX139" fmla="*/ 235720 w 334138"/>
                <a:gd name="connsiteY139" fmla="*/ 201352 h 273561"/>
                <a:gd name="connsiteX140" fmla="*/ 234867 w 334138"/>
                <a:gd name="connsiteY140" fmla="*/ 202494 h 273561"/>
                <a:gd name="connsiteX141" fmla="*/ 234492 w 334138"/>
                <a:gd name="connsiteY141" fmla="*/ 203292 h 273561"/>
                <a:gd name="connsiteX142" fmla="*/ 234562 w 334138"/>
                <a:gd name="connsiteY142" fmla="*/ 203543 h 273561"/>
                <a:gd name="connsiteX143" fmla="*/ 235001 w 334138"/>
                <a:gd name="connsiteY143" fmla="*/ 203699 h 273561"/>
                <a:gd name="connsiteX144" fmla="*/ 234547 w 334138"/>
                <a:gd name="connsiteY144" fmla="*/ 211334 h 273561"/>
                <a:gd name="connsiteX145" fmla="*/ 234703 w 334138"/>
                <a:gd name="connsiteY145" fmla="*/ 211968 h 273561"/>
                <a:gd name="connsiteX146" fmla="*/ 233882 w 334138"/>
                <a:gd name="connsiteY146" fmla="*/ 211546 h 273561"/>
                <a:gd name="connsiteX147" fmla="*/ 233107 w 334138"/>
                <a:gd name="connsiteY147" fmla="*/ 210380 h 273561"/>
                <a:gd name="connsiteX148" fmla="*/ 231722 w 334138"/>
                <a:gd name="connsiteY148" fmla="*/ 208933 h 273561"/>
                <a:gd name="connsiteX149" fmla="*/ 231394 w 334138"/>
                <a:gd name="connsiteY149" fmla="*/ 208338 h 273561"/>
                <a:gd name="connsiteX150" fmla="*/ 232458 w 334138"/>
                <a:gd name="connsiteY150" fmla="*/ 208902 h 273561"/>
                <a:gd name="connsiteX151" fmla="*/ 233155 w 334138"/>
                <a:gd name="connsiteY151" fmla="*/ 209746 h 273561"/>
                <a:gd name="connsiteX152" fmla="*/ 234547 w 334138"/>
                <a:gd name="connsiteY152" fmla="*/ 211334 h 273561"/>
                <a:gd name="connsiteX153" fmla="*/ 319259 w 334138"/>
                <a:gd name="connsiteY153" fmla="*/ 214847 h 273561"/>
                <a:gd name="connsiteX154" fmla="*/ 319267 w 334138"/>
                <a:gd name="connsiteY154" fmla="*/ 215278 h 273561"/>
                <a:gd name="connsiteX155" fmla="*/ 317155 w 334138"/>
                <a:gd name="connsiteY155" fmla="*/ 213079 h 273561"/>
                <a:gd name="connsiteX156" fmla="*/ 317983 w 334138"/>
                <a:gd name="connsiteY156" fmla="*/ 213251 h 273561"/>
                <a:gd name="connsiteX157" fmla="*/ 319259 w 334138"/>
                <a:gd name="connsiteY157" fmla="*/ 214847 h 273561"/>
                <a:gd name="connsiteX158" fmla="*/ 237724 w 334138"/>
                <a:gd name="connsiteY158" fmla="*/ 215716 h 273561"/>
                <a:gd name="connsiteX159" fmla="*/ 238020 w 334138"/>
                <a:gd name="connsiteY159" fmla="*/ 216553 h 273561"/>
                <a:gd name="connsiteX160" fmla="*/ 237488 w 334138"/>
                <a:gd name="connsiteY160" fmla="*/ 216162 h 273561"/>
                <a:gd name="connsiteX161" fmla="*/ 235791 w 334138"/>
                <a:gd name="connsiteY161" fmla="*/ 215348 h 273561"/>
                <a:gd name="connsiteX162" fmla="*/ 235603 w 334138"/>
                <a:gd name="connsiteY162" fmla="*/ 214667 h 273561"/>
                <a:gd name="connsiteX163" fmla="*/ 237724 w 334138"/>
                <a:gd name="connsiteY163" fmla="*/ 215716 h 273561"/>
                <a:gd name="connsiteX164" fmla="*/ 334139 w 334138"/>
                <a:gd name="connsiteY164" fmla="*/ 219502 h 273561"/>
                <a:gd name="connsiteX165" fmla="*/ 333693 w 334138"/>
                <a:gd name="connsiteY165" fmla="*/ 220003 h 273561"/>
                <a:gd name="connsiteX166" fmla="*/ 333654 w 334138"/>
                <a:gd name="connsiteY166" fmla="*/ 219518 h 273561"/>
                <a:gd name="connsiteX167" fmla="*/ 333036 w 334138"/>
                <a:gd name="connsiteY167" fmla="*/ 219283 h 273561"/>
                <a:gd name="connsiteX168" fmla="*/ 332183 w 334138"/>
                <a:gd name="connsiteY168" fmla="*/ 218790 h 273561"/>
                <a:gd name="connsiteX169" fmla="*/ 331025 w 334138"/>
                <a:gd name="connsiteY169" fmla="*/ 218227 h 273561"/>
                <a:gd name="connsiteX170" fmla="*/ 330399 w 334138"/>
                <a:gd name="connsiteY170" fmla="*/ 218133 h 273561"/>
                <a:gd name="connsiteX171" fmla="*/ 330087 w 334138"/>
                <a:gd name="connsiteY171" fmla="*/ 217805 h 273561"/>
                <a:gd name="connsiteX172" fmla="*/ 330525 w 334138"/>
                <a:gd name="connsiteY172" fmla="*/ 217632 h 273561"/>
                <a:gd name="connsiteX173" fmla="*/ 331236 w 334138"/>
                <a:gd name="connsiteY173" fmla="*/ 217891 h 273561"/>
                <a:gd name="connsiteX174" fmla="*/ 332238 w 334138"/>
                <a:gd name="connsiteY174" fmla="*/ 218407 h 273561"/>
                <a:gd name="connsiteX175" fmla="*/ 333396 w 334138"/>
                <a:gd name="connsiteY175" fmla="*/ 218923 h 273561"/>
                <a:gd name="connsiteX176" fmla="*/ 334139 w 334138"/>
                <a:gd name="connsiteY176" fmla="*/ 219502 h 273561"/>
                <a:gd name="connsiteX177" fmla="*/ 285579 w 334138"/>
                <a:gd name="connsiteY177" fmla="*/ 273124 h 273561"/>
                <a:gd name="connsiteX178" fmla="*/ 284937 w 334138"/>
                <a:gd name="connsiteY178" fmla="*/ 273562 h 273561"/>
                <a:gd name="connsiteX179" fmla="*/ 285172 w 334138"/>
                <a:gd name="connsiteY179" fmla="*/ 272967 h 273561"/>
                <a:gd name="connsiteX180" fmla="*/ 284680 w 334138"/>
                <a:gd name="connsiteY180" fmla="*/ 271669 h 273561"/>
                <a:gd name="connsiteX181" fmla="*/ 284194 w 334138"/>
                <a:gd name="connsiteY181" fmla="*/ 271481 h 273561"/>
                <a:gd name="connsiteX182" fmla="*/ 284680 w 334138"/>
                <a:gd name="connsiteY182" fmla="*/ 271113 h 273561"/>
                <a:gd name="connsiteX183" fmla="*/ 285368 w 334138"/>
                <a:gd name="connsiteY183" fmla="*/ 272091 h 273561"/>
                <a:gd name="connsiteX184" fmla="*/ 285579 w 334138"/>
                <a:gd name="connsiteY184" fmla="*/ 273124 h 273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334138" h="273561">
                  <a:moveTo>
                    <a:pt x="251171" y="2840"/>
                  </a:moveTo>
                  <a:lnTo>
                    <a:pt x="249021" y="3356"/>
                  </a:lnTo>
                  <a:lnTo>
                    <a:pt x="247995" y="3262"/>
                  </a:lnTo>
                  <a:lnTo>
                    <a:pt x="247221" y="1463"/>
                  </a:lnTo>
                  <a:lnTo>
                    <a:pt x="247503" y="352"/>
                  </a:lnTo>
                  <a:lnTo>
                    <a:pt x="247846" y="0"/>
                  </a:lnTo>
                  <a:lnTo>
                    <a:pt x="251508" y="438"/>
                  </a:lnTo>
                  <a:lnTo>
                    <a:pt x="251821" y="1252"/>
                  </a:lnTo>
                  <a:lnTo>
                    <a:pt x="251766" y="2026"/>
                  </a:lnTo>
                  <a:lnTo>
                    <a:pt x="251171" y="2840"/>
                  </a:lnTo>
                  <a:close/>
                  <a:moveTo>
                    <a:pt x="262515" y="3497"/>
                  </a:moveTo>
                  <a:lnTo>
                    <a:pt x="261092" y="3669"/>
                  </a:lnTo>
                  <a:lnTo>
                    <a:pt x="260857" y="2574"/>
                  </a:lnTo>
                  <a:lnTo>
                    <a:pt x="261296" y="1995"/>
                  </a:lnTo>
                  <a:lnTo>
                    <a:pt x="261905" y="1721"/>
                  </a:lnTo>
                  <a:lnTo>
                    <a:pt x="262993" y="2058"/>
                  </a:lnTo>
                  <a:lnTo>
                    <a:pt x="263564" y="2535"/>
                  </a:lnTo>
                  <a:lnTo>
                    <a:pt x="263532" y="2942"/>
                  </a:lnTo>
                  <a:lnTo>
                    <a:pt x="262515" y="3497"/>
                  </a:lnTo>
                  <a:close/>
                  <a:moveTo>
                    <a:pt x="251109" y="14231"/>
                  </a:moveTo>
                  <a:lnTo>
                    <a:pt x="250632" y="14638"/>
                  </a:lnTo>
                  <a:lnTo>
                    <a:pt x="249740" y="13315"/>
                  </a:lnTo>
                  <a:lnTo>
                    <a:pt x="249599" y="12760"/>
                  </a:lnTo>
                  <a:lnTo>
                    <a:pt x="251211" y="12072"/>
                  </a:lnTo>
                  <a:lnTo>
                    <a:pt x="252087" y="12431"/>
                  </a:lnTo>
                  <a:lnTo>
                    <a:pt x="251109" y="14231"/>
                  </a:lnTo>
                  <a:close/>
                  <a:moveTo>
                    <a:pt x="274196" y="20184"/>
                  </a:moveTo>
                  <a:lnTo>
                    <a:pt x="277482" y="21334"/>
                  </a:lnTo>
                  <a:lnTo>
                    <a:pt x="278514" y="21209"/>
                  </a:lnTo>
                  <a:lnTo>
                    <a:pt x="277466" y="22344"/>
                  </a:lnTo>
                  <a:lnTo>
                    <a:pt x="274188" y="22962"/>
                  </a:lnTo>
                  <a:lnTo>
                    <a:pt x="273100" y="23509"/>
                  </a:lnTo>
                  <a:lnTo>
                    <a:pt x="271778" y="23157"/>
                  </a:lnTo>
                  <a:lnTo>
                    <a:pt x="271066" y="21843"/>
                  </a:lnTo>
                  <a:lnTo>
                    <a:pt x="274196" y="20184"/>
                  </a:lnTo>
                  <a:close/>
                  <a:moveTo>
                    <a:pt x="273413" y="25418"/>
                  </a:moveTo>
                  <a:lnTo>
                    <a:pt x="271786" y="27147"/>
                  </a:lnTo>
                  <a:lnTo>
                    <a:pt x="271786" y="25309"/>
                  </a:lnTo>
                  <a:lnTo>
                    <a:pt x="272373" y="25066"/>
                  </a:lnTo>
                  <a:lnTo>
                    <a:pt x="272905" y="25066"/>
                  </a:lnTo>
                  <a:lnTo>
                    <a:pt x="273413" y="25418"/>
                  </a:lnTo>
                  <a:close/>
                  <a:moveTo>
                    <a:pt x="282388" y="38358"/>
                  </a:moveTo>
                  <a:lnTo>
                    <a:pt x="281581" y="38734"/>
                  </a:lnTo>
                  <a:lnTo>
                    <a:pt x="281527" y="36363"/>
                  </a:lnTo>
                  <a:lnTo>
                    <a:pt x="282567" y="36817"/>
                  </a:lnTo>
                  <a:lnTo>
                    <a:pt x="282974" y="37200"/>
                  </a:lnTo>
                  <a:lnTo>
                    <a:pt x="282801" y="37850"/>
                  </a:lnTo>
                  <a:lnTo>
                    <a:pt x="282388" y="38358"/>
                  </a:lnTo>
                  <a:close/>
                  <a:moveTo>
                    <a:pt x="141862" y="158080"/>
                  </a:moveTo>
                  <a:lnTo>
                    <a:pt x="141722" y="159105"/>
                  </a:lnTo>
                  <a:lnTo>
                    <a:pt x="141307" y="158119"/>
                  </a:lnTo>
                  <a:lnTo>
                    <a:pt x="139953" y="156539"/>
                  </a:lnTo>
                  <a:lnTo>
                    <a:pt x="139453" y="155835"/>
                  </a:lnTo>
                  <a:lnTo>
                    <a:pt x="140056" y="155945"/>
                  </a:lnTo>
                  <a:lnTo>
                    <a:pt x="141862" y="158080"/>
                  </a:lnTo>
                  <a:close/>
                  <a:moveTo>
                    <a:pt x="197621" y="163533"/>
                  </a:moveTo>
                  <a:lnTo>
                    <a:pt x="197229" y="163776"/>
                  </a:lnTo>
                  <a:lnTo>
                    <a:pt x="197730" y="161976"/>
                  </a:lnTo>
                  <a:lnTo>
                    <a:pt x="198294" y="161749"/>
                  </a:lnTo>
                  <a:lnTo>
                    <a:pt x="197621" y="163533"/>
                  </a:lnTo>
                  <a:close/>
                  <a:moveTo>
                    <a:pt x="132302" y="168838"/>
                  </a:moveTo>
                  <a:lnTo>
                    <a:pt x="132404" y="169229"/>
                  </a:lnTo>
                  <a:lnTo>
                    <a:pt x="131950" y="169205"/>
                  </a:lnTo>
                  <a:lnTo>
                    <a:pt x="131137" y="168055"/>
                  </a:lnTo>
                  <a:lnTo>
                    <a:pt x="130847" y="167062"/>
                  </a:lnTo>
                  <a:lnTo>
                    <a:pt x="130331" y="165927"/>
                  </a:lnTo>
                  <a:lnTo>
                    <a:pt x="129619" y="165106"/>
                  </a:lnTo>
                  <a:lnTo>
                    <a:pt x="129540" y="164347"/>
                  </a:lnTo>
                  <a:lnTo>
                    <a:pt x="129517" y="163150"/>
                  </a:lnTo>
                  <a:lnTo>
                    <a:pt x="130323" y="164981"/>
                  </a:lnTo>
                  <a:lnTo>
                    <a:pt x="131089" y="166451"/>
                  </a:lnTo>
                  <a:lnTo>
                    <a:pt x="131645" y="167656"/>
                  </a:lnTo>
                  <a:lnTo>
                    <a:pt x="132302" y="168838"/>
                  </a:lnTo>
                  <a:close/>
                  <a:moveTo>
                    <a:pt x="1001" y="176301"/>
                  </a:moveTo>
                  <a:lnTo>
                    <a:pt x="602" y="176473"/>
                  </a:lnTo>
                  <a:lnTo>
                    <a:pt x="180" y="176059"/>
                  </a:lnTo>
                  <a:lnTo>
                    <a:pt x="0" y="175425"/>
                  </a:lnTo>
                  <a:lnTo>
                    <a:pt x="149" y="174400"/>
                  </a:lnTo>
                  <a:lnTo>
                    <a:pt x="1213" y="175073"/>
                  </a:lnTo>
                  <a:lnTo>
                    <a:pt x="1635" y="175527"/>
                  </a:lnTo>
                  <a:lnTo>
                    <a:pt x="1001" y="176301"/>
                  </a:lnTo>
                  <a:close/>
                  <a:moveTo>
                    <a:pt x="174361" y="175777"/>
                  </a:moveTo>
                  <a:lnTo>
                    <a:pt x="173492" y="175910"/>
                  </a:lnTo>
                  <a:lnTo>
                    <a:pt x="171372" y="174557"/>
                  </a:lnTo>
                  <a:lnTo>
                    <a:pt x="172186" y="174557"/>
                  </a:lnTo>
                  <a:lnTo>
                    <a:pt x="173399" y="175402"/>
                  </a:lnTo>
                  <a:lnTo>
                    <a:pt x="174361" y="175777"/>
                  </a:lnTo>
                  <a:close/>
                  <a:moveTo>
                    <a:pt x="177224" y="175440"/>
                  </a:moveTo>
                  <a:lnTo>
                    <a:pt x="178421" y="176559"/>
                  </a:lnTo>
                  <a:lnTo>
                    <a:pt x="176833" y="175793"/>
                  </a:lnTo>
                  <a:lnTo>
                    <a:pt x="174815" y="175464"/>
                  </a:lnTo>
                  <a:lnTo>
                    <a:pt x="175582" y="175261"/>
                  </a:lnTo>
                  <a:lnTo>
                    <a:pt x="176700" y="175292"/>
                  </a:lnTo>
                  <a:lnTo>
                    <a:pt x="177224" y="175440"/>
                  </a:lnTo>
                  <a:close/>
                  <a:moveTo>
                    <a:pt x="2253" y="181316"/>
                  </a:moveTo>
                  <a:lnTo>
                    <a:pt x="1385" y="181347"/>
                  </a:lnTo>
                  <a:lnTo>
                    <a:pt x="595" y="180995"/>
                  </a:lnTo>
                  <a:lnTo>
                    <a:pt x="790" y="178648"/>
                  </a:lnTo>
                  <a:lnTo>
                    <a:pt x="1001" y="178163"/>
                  </a:lnTo>
                  <a:lnTo>
                    <a:pt x="2222" y="178953"/>
                  </a:lnTo>
                  <a:lnTo>
                    <a:pt x="3247" y="181003"/>
                  </a:lnTo>
                  <a:lnTo>
                    <a:pt x="2253" y="181316"/>
                  </a:lnTo>
                  <a:close/>
                  <a:moveTo>
                    <a:pt x="37302" y="196564"/>
                  </a:moveTo>
                  <a:lnTo>
                    <a:pt x="36614" y="197158"/>
                  </a:lnTo>
                  <a:lnTo>
                    <a:pt x="35698" y="196736"/>
                  </a:lnTo>
                  <a:lnTo>
                    <a:pt x="35292" y="196165"/>
                  </a:lnTo>
                  <a:lnTo>
                    <a:pt x="35143" y="195554"/>
                  </a:lnTo>
                  <a:lnTo>
                    <a:pt x="35354" y="194827"/>
                  </a:lnTo>
                  <a:lnTo>
                    <a:pt x="37404" y="194929"/>
                  </a:lnTo>
                  <a:lnTo>
                    <a:pt x="37983" y="195249"/>
                  </a:lnTo>
                  <a:lnTo>
                    <a:pt x="37302" y="196564"/>
                  </a:lnTo>
                  <a:close/>
                  <a:moveTo>
                    <a:pt x="48098" y="199881"/>
                  </a:moveTo>
                  <a:lnTo>
                    <a:pt x="51259" y="200945"/>
                  </a:lnTo>
                  <a:lnTo>
                    <a:pt x="51846" y="202674"/>
                  </a:lnTo>
                  <a:lnTo>
                    <a:pt x="51173" y="203824"/>
                  </a:lnTo>
                  <a:lnTo>
                    <a:pt x="49577" y="203543"/>
                  </a:lnTo>
                  <a:lnTo>
                    <a:pt x="48787" y="202908"/>
                  </a:lnTo>
                  <a:lnTo>
                    <a:pt x="47676" y="200843"/>
                  </a:lnTo>
                  <a:lnTo>
                    <a:pt x="44586" y="201313"/>
                  </a:lnTo>
                  <a:lnTo>
                    <a:pt x="42450" y="200906"/>
                  </a:lnTo>
                  <a:lnTo>
                    <a:pt x="41269" y="198215"/>
                  </a:lnTo>
                  <a:lnTo>
                    <a:pt x="41222" y="196994"/>
                  </a:lnTo>
                  <a:lnTo>
                    <a:pt x="41738" y="196251"/>
                  </a:lnTo>
                  <a:lnTo>
                    <a:pt x="44007" y="195437"/>
                  </a:lnTo>
                  <a:lnTo>
                    <a:pt x="46839" y="196032"/>
                  </a:lnTo>
                  <a:lnTo>
                    <a:pt x="47919" y="197558"/>
                  </a:lnTo>
                  <a:lnTo>
                    <a:pt x="48098" y="199881"/>
                  </a:lnTo>
                  <a:close/>
                  <a:moveTo>
                    <a:pt x="235001" y="203699"/>
                  </a:moveTo>
                  <a:lnTo>
                    <a:pt x="235111" y="204137"/>
                  </a:lnTo>
                  <a:lnTo>
                    <a:pt x="234312" y="204082"/>
                  </a:lnTo>
                  <a:lnTo>
                    <a:pt x="234077" y="203934"/>
                  </a:lnTo>
                  <a:lnTo>
                    <a:pt x="234093" y="203120"/>
                  </a:lnTo>
                  <a:lnTo>
                    <a:pt x="234672" y="202134"/>
                  </a:lnTo>
                  <a:lnTo>
                    <a:pt x="235126" y="201305"/>
                  </a:lnTo>
                  <a:lnTo>
                    <a:pt x="236049" y="200530"/>
                  </a:lnTo>
                  <a:lnTo>
                    <a:pt x="237699" y="199756"/>
                  </a:lnTo>
                  <a:lnTo>
                    <a:pt x="238498" y="199427"/>
                  </a:lnTo>
                  <a:lnTo>
                    <a:pt x="238756" y="199607"/>
                  </a:lnTo>
                  <a:lnTo>
                    <a:pt x="238450" y="199724"/>
                  </a:lnTo>
                  <a:lnTo>
                    <a:pt x="235720" y="201352"/>
                  </a:lnTo>
                  <a:lnTo>
                    <a:pt x="234867" y="202494"/>
                  </a:lnTo>
                  <a:lnTo>
                    <a:pt x="234492" y="203292"/>
                  </a:lnTo>
                  <a:lnTo>
                    <a:pt x="234562" y="203543"/>
                  </a:lnTo>
                  <a:lnTo>
                    <a:pt x="235001" y="203699"/>
                  </a:lnTo>
                  <a:close/>
                  <a:moveTo>
                    <a:pt x="234547" y="211334"/>
                  </a:moveTo>
                  <a:lnTo>
                    <a:pt x="234703" y="211968"/>
                  </a:lnTo>
                  <a:lnTo>
                    <a:pt x="233882" y="211546"/>
                  </a:lnTo>
                  <a:lnTo>
                    <a:pt x="233107" y="210380"/>
                  </a:lnTo>
                  <a:lnTo>
                    <a:pt x="231722" y="208933"/>
                  </a:lnTo>
                  <a:lnTo>
                    <a:pt x="231394" y="208338"/>
                  </a:lnTo>
                  <a:lnTo>
                    <a:pt x="232458" y="208902"/>
                  </a:lnTo>
                  <a:lnTo>
                    <a:pt x="233155" y="209746"/>
                  </a:lnTo>
                  <a:lnTo>
                    <a:pt x="234547" y="211334"/>
                  </a:lnTo>
                  <a:close/>
                  <a:moveTo>
                    <a:pt x="319259" y="214847"/>
                  </a:moveTo>
                  <a:lnTo>
                    <a:pt x="319267" y="215278"/>
                  </a:lnTo>
                  <a:lnTo>
                    <a:pt x="317155" y="213079"/>
                  </a:lnTo>
                  <a:lnTo>
                    <a:pt x="317983" y="213251"/>
                  </a:lnTo>
                  <a:lnTo>
                    <a:pt x="319259" y="214847"/>
                  </a:lnTo>
                  <a:close/>
                  <a:moveTo>
                    <a:pt x="237724" y="215716"/>
                  </a:moveTo>
                  <a:lnTo>
                    <a:pt x="238020" y="216553"/>
                  </a:lnTo>
                  <a:lnTo>
                    <a:pt x="237488" y="216162"/>
                  </a:lnTo>
                  <a:lnTo>
                    <a:pt x="235791" y="215348"/>
                  </a:lnTo>
                  <a:lnTo>
                    <a:pt x="235603" y="214667"/>
                  </a:lnTo>
                  <a:lnTo>
                    <a:pt x="237724" y="215716"/>
                  </a:lnTo>
                  <a:close/>
                  <a:moveTo>
                    <a:pt x="334139" y="219502"/>
                  </a:moveTo>
                  <a:lnTo>
                    <a:pt x="333693" y="220003"/>
                  </a:lnTo>
                  <a:lnTo>
                    <a:pt x="333654" y="219518"/>
                  </a:lnTo>
                  <a:lnTo>
                    <a:pt x="333036" y="219283"/>
                  </a:lnTo>
                  <a:lnTo>
                    <a:pt x="332183" y="218790"/>
                  </a:lnTo>
                  <a:lnTo>
                    <a:pt x="331025" y="218227"/>
                  </a:lnTo>
                  <a:lnTo>
                    <a:pt x="330399" y="218133"/>
                  </a:lnTo>
                  <a:lnTo>
                    <a:pt x="330087" y="217805"/>
                  </a:lnTo>
                  <a:lnTo>
                    <a:pt x="330525" y="217632"/>
                  </a:lnTo>
                  <a:lnTo>
                    <a:pt x="331236" y="217891"/>
                  </a:lnTo>
                  <a:lnTo>
                    <a:pt x="332238" y="218407"/>
                  </a:lnTo>
                  <a:lnTo>
                    <a:pt x="333396" y="218923"/>
                  </a:lnTo>
                  <a:lnTo>
                    <a:pt x="334139" y="219502"/>
                  </a:lnTo>
                  <a:close/>
                  <a:moveTo>
                    <a:pt x="285579" y="273124"/>
                  </a:moveTo>
                  <a:lnTo>
                    <a:pt x="284937" y="273562"/>
                  </a:lnTo>
                  <a:lnTo>
                    <a:pt x="285172" y="272967"/>
                  </a:lnTo>
                  <a:lnTo>
                    <a:pt x="284680" y="271669"/>
                  </a:lnTo>
                  <a:lnTo>
                    <a:pt x="284194" y="271481"/>
                  </a:lnTo>
                  <a:lnTo>
                    <a:pt x="284680" y="271113"/>
                  </a:lnTo>
                  <a:lnTo>
                    <a:pt x="285368" y="272091"/>
                  </a:lnTo>
                  <a:lnTo>
                    <a:pt x="285579" y="27312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1" name="Freeform: Shape 750">
              <a:extLst>
                <a:ext uri="{FF2B5EF4-FFF2-40B4-BE49-F238E27FC236}">
                  <a16:creationId xmlns:a16="http://schemas.microsoft.com/office/drawing/2014/main" id="{A585AFCC-FBEA-DE65-5C19-E14A5A581F08}"/>
                </a:ext>
              </a:extLst>
            </p:cNvPr>
            <p:cNvSpPr>
              <a:spLocks/>
            </p:cNvSpPr>
            <p:nvPr/>
          </p:nvSpPr>
          <p:spPr>
            <a:xfrm>
              <a:off x="10343735" y="4678155"/>
              <a:ext cx="331432" cy="225917"/>
            </a:xfrm>
            <a:custGeom>
              <a:avLst/>
              <a:gdLst>
                <a:gd name="connsiteX0" fmla="*/ 278264 w 331432"/>
                <a:gd name="connsiteY0" fmla="*/ 222475 h 225917"/>
                <a:gd name="connsiteX1" fmla="*/ 281933 w 331432"/>
                <a:gd name="connsiteY1" fmla="*/ 223641 h 225917"/>
                <a:gd name="connsiteX2" fmla="*/ 283177 w 331432"/>
                <a:gd name="connsiteY2" fmla="*/ 224932 h 225917"/>
                <a:gd name="connsiteX3" fmla="*/ 281855 w 331432"/>
                <a:gd name="connsiteY3" fmla="*/ 225518 h 225917"/>
                <a:gd name="connsiteX4" fmla="*/ 278647 w 331432"/>
                <a:gd name="connsiteY4" fmla="*/ 225917 h 225917"/>
                <a:gd name="connsiteX5" fmla="*/ 277896 w 331432"/>
                <a:gd name="connsiteY5" fmla="*/ 225127 h 225917"/>
                <a:gd name="connsiteX6" fmla="*/ 274814 w 331432"/>
                <a:gd name="connsiteY6" fmla="*/ 224329 h 225917"/>
                <a:gd name="connsiteX7" fmla="*/ 274321 w 331432"/>
                <a:gd name="connsiteY7" fmla="*/ 222890 h 225917"/>
                <a:gd name="connsiteX8" fmla="*/ 272788 w 331432"/>
                <a:gd name="connsiteY8" fmla="*/ 223382 h 225917"/>
                <a:gd name="connsiteX9" fmla="*/ 273570 w 331432"/>
                <a:gd name="connsiteY9" fmla="*/ 222373 h 225917"/>
                <a:gd name="connsiteX10" fmla="*/ 271638 w 331432"/>
                <a:gd name="connsiteY10" fmla="*/ 221231 h 225917"/>
                <a:gd name="connsiteX11" fmla="*/ 271035 w 331432"/>
                <a:gd name="connsiteY11" fmla="*/ 219706 h 225917"/>
                <a:gd name="connsiteX12" fmla="*/ 270957 w 331432"/>
                <a:gd name="connsiteY12" fmla="*/ 219087 h 225917"/>
                <a:gd name="connsiteX13" fmla="*/ 273226 w 331432"/>
                <a:gd name="connsiteY13" fmla="*/ 219799 h 225917"/>
                <a:gd name="connsiteX14" fmla="*/ 278264 w 331432"/>
                <a:gd name="connsiteY14" fmla="*/ 222475 h 225917"/>
                <a:gd name="connsiteX15" fmla="*/ 294615 w 331432"/>
                <a:gd name="connsiteY15" fmla="*/ 219925 h 225917"/>
                <a:gd name="connsiteX16" fmla="*/ 294294 w 331432"/>
                <a:gd name="connsiteY16" fmla="*/ 221137 h 225917"/>
                <a:gd name="connsiteX17" fmla="*/ 293489 w 331432"/>
                <a:gd name="connsiteY17" fmla="*/ 220730 h 225917"/>
                <a:gd name="connsiteX18" fmla="*/ 291103 w 331432"/>
                <a:gd name="connsiteY18" fmla="*/ 221356 h 225917"/>
                <a:gd name="connsiteX19" fmla="*/ 289850 w 331432"/>
                <a:gd name="connsiteY19" fmla="*/ 221215 h 225917"/>
                <a:gd name="connsiteX20" fmla="*/ 289131 w 331432"/>
                <a:gd name="connsiteY20" fmla="*/ 220128 h 225917"/>
                <a:gd name="connsiteX21" fmla="*/ 288959 w 331432"/>
                <a:gd name="connsiteY21" fmla="*/ 219627 h 225917"/>
                <a:gd name="connsiteX22" fmla="*/ 291032 w 331432"/>
                <a:gd name="connsiteY22" fmla="*/ 220018 h 225917"/>
                <a:gd name="connsiteX23" fmla="*/ 290688 w 331432"/>
                <a:gd name="connsiteY23" fmla="*/ 218814 h 225917"/>
                <a:gd name="connsiteX24" fmla="*/ 293676 w 331432"/>
                <a:gd name="connsiteY24" fmla="*/ 219432 h 225917"/>
                <a:gd name="connsiteX25" fmla="*/ 294615 w 331432"/>
                <a:gd name="connsiteY25" fmla="*/ 219925 h 225917"/>
                <a:gd name="connsiteX26" fmla="*/ 220355 w 331432"/>
                <a:gd name="connsiteY26" fmla="*/ 202236 h 225917"/>
                <a:gd name="connsiteX27" fmla="*/ 220042 w 331432"/>
                <a:gd name="connsiteY27" fmla="*/ 203973 h 225917"/>
                <a:gd name="connsiteX28" fmla="*/ 218242 w 331432"/>
                <a:gd name="connsiteY28" fmla="*/ 203456 h 225917"/>
                <a:gd name="connsiteX29" fmla="*/ 217875 w 331432"/>
                <a:gd name="connsiteY29" fmla="*/ 203081 h 225917"/>
                <a:gd name="connsiteX30" fmla="*/ 218172 w 331432"/>
                <a:gd name="connsiteY30" fmla="*/ 201985 h 225917"/>
                <a:gd name="connsiteX31" fmla="*/ 219768 w 331432"/>
                <a:gd name="connsiteY31" fmla="*/ 201938 h 225917"/>
                <a:gd name="connsiteX32" fmla="*/ 220355 w 331432"/>
                <a:gd name="connsiteY32" fmla="*/ 202236 h 225917"/>
                <a:gd name="connsiteX33" fmla="*/ 224353 w 331432"/>
                <a:gd name="connsiteY33" fmla="*/ 190149 h 225917"/>
                <a:gd name="connsiteX34" fmla="*/ 225284 w 331432"/>
                <a:gd name="connsiteY34" fmla="*/ 190149 h 225917"/>
                <a:gd name="connsiteX35" fmla="*/ 226840 w 331432"/>
                <a:gd name="connsiteY35" fmla="*/ 188498 h 225917"/>
                <a:gd name="connsiteX36" fmla="*/ 228194 w 331432"/>
                <a:gd name="connsiteY36" fmla="*/ 187997 h 225917"/>
                <a:gd name="connsiteX37" fmla="*/ 229078 w 331432"/>
                <a:gd name="connsiteY37" fmla="*/ 188748 h 225917"/>
                <a:gd name="connsiteX38" fmla="*/ 227639 w 331432"/>
                <a:gd name="connsiteY38" fmla="*/ 194021 h 225917"/>
                <a:gd name="connsiteX39" fmla="*/ 226426 w 331432"/>
                <a:gd name="connsiteY39" fmla="*/ 193223 h 225917"/>
                <a:gd name="connsiteX40" fmla="*/ 221677 w 331432"/>
                <a:gd name="connsiteY40" fmla="*/ 191752 h 225917"/>
                <a:gd name="connsiteX41" fmla="*/ 221529 w 331432"/>
                <a:gd name="connsiteY41" fmla="*/ 189663 h 225917"/>
                <a:gd name="connsiteX42" fmla="*/ 220292 w 331432"/>
                <a:gd name="connsiteY42" fmla="*/ 188991 h 225917"/>
                <a:gd name="connsiteX43" fmla="*/ 219526 w 331432"/>
                <a:gd name="connsiteY43" fmla="*/ 186957 h 225917"/>
                <a:gd name="connsiteX44" fmla="*/ 217953 w 331432"/>
                <a:gd name="connsiteY44" fmla="*/ 184703 h 225917"/>
                <a:gd name="connsiteX45" fmla="*/ 217656 w 331432"/>
                <a:gd name="connsiteY45" fmla="*/ 183256 h 225917"/>
                <a:gd name="connsiteX46" fmla="*/ 218548 w 331432"/>
                <a:gd name="connsiteY46" fmla="*/ 183851 h 225917"/>
                <a:gd name="connsiteX47" fmla="*/ 219549 w 331432"/>
                <a:gd name="connsiteY47" fmla="*/ 185321 h 225917"/>
                <a:gd name="connsiteX48" fmla="*/ 223703 w 331432"/>
                <a:gd name="connsiteY48" fmla="*/ 188341 h 225917"/>
                <a:gd name="connsiteX49" fmla="*/ 223539 w 331432"/>
                <a:gd name="connsiteY49" fmla="*/ 189319 h 225917"/>
                <a:gd name="connsiteX50" fmla="*/ 224353 w 331432"/>
                <a:gd name="connsiteY50" fmla="*/ 190149 h 225917"/>
                <a:gd name="connsiteX51" fmla="*/ 212219 w 331432"/>
                <a:gd name="connsiteY51" fmla="*/ 175245 h 225917"/>
                <a:gd name="connsiteX52" fmla="*/ 215317 w 331432"/>
                <a:gd name="connsiteY52" fmla="*/ 177052 h 225917"/>
                <a:gd name="connsiteX53" fmla="*/ 217014 w 331432"/>
                <a:gd name="connsiteY53" fmla="*/ 176528 h 225917"/>
                <a:gd name="connsiteX54" fmla="*/ 217937 w 331432"/>
                <a:gd name="connsiteY54" fmla="*/ 176825 h 225917"/>
                <a:gd name="connsiteX55" fmla="*/ 219925 w 331432"/>
                <a:gd name="connsiteY55" fmla="*/ 178922 h 225917"/>
                <a:gd name="connsiteX56" fmla="*/ 220034 w 331432"/>
                <a:gd name="connsiteY56" fmla="*/ 180455 h 225917"/>
                <a:gd name="connsiteX57" fmla="*/ 220355 w 331432"/>
                <a:gd name="connsiteY57" fmla="*/ 181770 h 225917"/>
                <a:gd name="connsiteX58" fmla="*/ 220253 w 331432"/>
                <a:gd name="connsiteY58" fmla="*/ 182349 h 225917"/>
                <a:gd name="connsiteX59" fmla="*/ 219150 w 331432"/>
                <a:gd name="connsiteY59" fmla="*/ 183131 h 225917"/>
                <a:gd name="connsiteX60" fmla="*/ 219252 w 331432"/>
                <a:gd name="connsiteY60" fmla="*/ 182239 h 225917"/>
                <a:gd name="connsiteX61" fmla="*/ 218407 w 331432"/>
                <a:gd name="connsiteY61" fmla="*/ 182067 h 225917"/>
                <a:gd name="connsiteX62" fmla="*/ 215520 w 331432"/>
                <a:gd name="connsiteY62" fmla="*/ 182106 h 225917"/>
                <a:gd name="connsiteX63" fmla="*/ 213283 w 331432"/>
                <a:gd name="connsiteY63" fmla="*/ 181551 h 225917"/>
                <a:gd name="connsiteX64" fmla="*/ 210200 w 331432"/>
                <a:gd name="connsiteY64" fmla="*/ 181402 h 225917"/>
                <a:gd name="connsiteX65" fmla="*/ 211499 w 331432"/>
                <a:gd name="connsiteY65" fmla="*/ 180009 h 225917"/>
                <a:gd name="connsiteX66" fmla="*/ 211789 w 331432"/>
                <a:gd name="connsiteY66" fmla="*/ 179438 h 225917"/>
                <a:gd name="connsiteX67" fmla="*/ 210169 w 331432"/>
                <a:gd name="connsiteY67" fmla="*/ 177201 h 225917"/>
                <a:gd name="connsiteX68" fmla="*/ 210099 w 331432"/>
                <a:gd name="connsiteY68" fmla="*/ 176137 h 225917"/>
                <a:gd name="connsiteX69" fmla="*/ 210231 w 331432"/>
                <a:gd name="connsiteY69" fmla="*/ 175550 h 225917"/>
                <a:gd name="connsiteX70" fmla="*/ 211585 w 331432"/>
                <a:gd name="connsiteY70" fmla="*/ 175229 h 225917"/>
                <a:gd name="connsiteX71" fmla="*/ 212219 w 331432"/>
                <a:gd name="connsiteY71" fmla="*/ 175245 h 225917"/>
                <a:gd name="connsiteX72" fmla="*/ 208205 w 331432"/>
                <a:gd name="connsiteY72" fmla="*/ 178499 h 225917"/>
                <a:gd name="connsiteX73" fmla="*/ 207900 w 331432"/>
                <a:gd name="connsiteY73" fmla="*/ 179047 h 225917"/>
                <a:gd name="connsiteX74" fmla="*/ 206617 w 331432"/>
                <a:gd name="connsiteY74" fmla="*/ 178648 h 225917"/>
                <a:gd name="connsiteX75" fmla="*/ 203034 w 331432"/>
                <a:gd name="connsiteY75" fmla="*/ 175589 h 225917"/>
                <a:gd name="connsiteX76" fmla="*/ 203589 w 331432"/>
                <a:gd name="connsiteY76" fmla="*/ 173320 h 225917"/>
                <a:gd name="connsiteX77" fmla="*/ 205201 w 331432"/>
                <a:gd name="connsiteY77" fmla="*/ 172147 h 225917"/>
                <a:gd name="connsiteX78" fmla="*/ 207650 w 331432"/>
                <a:gd name="connsiteY78" fmla="*/ 173430 h 225917"/>
                <a:gd name="connsiteX79" fmla="*/ 208463 w 331432"/>
                <a:gd name="connsiteY79" fmla="*/ 175307 h 225917"/>
                <a:gd name="connsiteX80" fmla="*/ 208706 w 331432"/>
                <a:gd name="connsiteY80" fmla="*/ 176356 h 225917"/>
                <a:gd name="connsiteX81" fmla="*/ 208205 w 331432"/>
                <a:gd name="connsiteY81" fmla="*/ 178499 h 225917"/>
                <a:gd name="connsiteX82" fmla="*/ 258392 w 331432"/>
                <a:gd name="connsiteY82" fmla="*/ 166686 h 225917"/>
                <a:gd name="connsiteX83" fmla="*/ 259668 w 331432"/>
                <a:gd name="connsiteY83" fmla="*/ 167015 h 225917"/>
                <a:gd name="connsiteX84" fmla="*/ 262320 w 331432"/>
                <a:gd name="connsiteY84" fmla="*/ 166850 h 225917"/>
                <a:gd name="connsiteX85" fmla="*/ 263196 w 331432"/>
                <a:gd name="connsiteY85" fmla="*/ 168118 h 225917"/>
                <a:gd name="connsiteX86" fmla="*/ 264409 w 331432"/>
                <a:gd name="connsiteY86" fmla="*/ 168556 h 225917"/>
                <a:gd name="connsiteX87" fmla="*/ 265457 w 331432"/>
                <a:gd name="connsiteY87" fmla="*/ 169127 h 225917"/>
                <a:gd name="connsiteX88" fmla="*/ 266388 w 331432"/>
                <a:gd name="connsiteY88" fmla="*/ 169956 h 225917"/>
                <a:gd name="connsiteX89" fmla="*/ 266380 w 331432"/>
                <a:gd name="connsiteY89" fmla="*/ 170465 h 225917"/>
                <a:gd name="connsiteX90" fmla="*/ 266161 w 331432"/>
                <a:gd name="connsiteY90" fmla="*/ 170903 h 225917"/>
                <a:gd name="connsiteX91" fmla="*/ 265598 w 331432"/>
                <a:gd name="connsiteY91" fmla="*/ 171302 h 225917"/>
                <a:gd name="connsiteX92" fmla="*/ 265762 w 331432"/>
                <a:gd name="connsiteY92" fmla="*/ 172194 h 225917"/>
                <a:gd name="connsiteX93" fmla="*/ 264792 w 331432"/>
                <a:gd name="connsiteY93" fmla="*/ 172061 h 225917"/>
                <a:gd name="connsiteX94" fmla="*/ 263587 w 331432"/>
                <a:gd name="connsiteY94" fmla="*/ 172530 h 225917"/>
                <a:gd name="connsiteX95" fmla="*/ 261209 w 331432"/>
                <a:gd name="connsiteY95" fmla="*/ 171490 h 225917"/>
                <a:gd name="connsiteX96" fmla="*/ 260348 w 331432"/>
                <a:gd name="connsiteY96" fmla="*/ 171255 h 225917"/>
                <a:gd name="connsiteX97" fmla="*/ 260090 w 331432"/>
                <a:gd name="connsiteY97" fmla="*/ 170363 h 225917"/>
                <a:gd name="connsiteX98" fmla="*/ 258549 w 331432"/>
                <a:gd name="connsiteY98" fmla="*/ 168869 h 225917"/>
                <a:gd name="connsiteX99" fmla="*/ 255850 w 331432"/>
                <a:gd name="connsiteY99" fmla="*/ 167797 h 225917"/>
                <a:gd name="connsiteX100" fmla="*/ 257211 w 331432"/>
                <a:gd name="connsiteY100" fmla="*/ 166921 h 225917"/>
                <a:gd name="connsiteX101" fmla="*/ 258392 w 331432"/>
                <a:gd name="connsiteY101" fmla="*/ 166686 h 225917"/>
                <a:gd name="connsiteX102" fmla="*/ 59889 w 331432"/>
                <a:gd name="connsiteY102" fmla="*/ 159496 h 225917"/>
                <a:gd name="connsiteX103" fmla="*/ 60288 w 331432"/>
                <a:gd name="connsiteY103" fmla="*/ 160466 h 225917"/>
                <a:gd name="connsiteX104" fmla="*/ 57096 w 331432"/>
                <a:gd name="connsiteY104" fmla="*/ 159144 h 225917"/>
                <a:gd name="connsiteX105" fmla="*/ 54044 w 331432"/>
                <a:gd name="connsiteY105" fmla="*/ 156930 h 225917"/>
                <a:gd name="connsiteX106" fmla="*/ 52503 w 331432"/>
                <a:gd name="connsiteY106" fmla="*/ 156328 h 225917"/>
                <a:gd name="connsiteX107" fmla="*/ 51471 w 331432"/>
                <a:gd name="connsiteY107" fmla="*/ 154865 h 225917"/>
                <a:gd name="connsiteX108" fmla="*/ 53364 w 331432"/>
                <a:gd name="connsiteY108" fmla="*/ 155952 h 225917"/>
                <a:gd name="connsiteX109" fmla="*/ 56665 w 331432"/>
                <a:gd name="connsiteY109" fmla="*/ 156969 h 225917"/>
                <a:gd name="connsiteX110" fmla="*/ 59889 w 331432"/>
                <a:gd name="connsiteY110" fmla="*/ 159496 h 225917"/>
                <a:gd name="connsiteX111" fmla="*/ 224924 w 331432"/>
                <a:gd name="connsiteY111" fmla="*/ 161703 h 225917"/>
                <a:gd name="connsiteX112" fmla="*/ 225300 w 331432"/>
                <a:gd name="connsiteY112" fmla="*/ 163283 h 225917"/>
                <a:gd name="connsiteX113" fmla="*/ 223586 w 331432"/>
                <a:gd name="connsiteY113" fmla="*/ 161593 h 225917"/>
                <a:gd name="connsiteX114" fmla="*/ 224353 w 331432"/>
                <a:gd name="connsiteY114" fmla="*/ 159684 h 225917"/>
                <a:gd name="connsiteX115" fmla="*/ 224486 w 331432"/>
                <a:gd name="connsiteY115" fmla="*/ 158651 h 225917"/>
                <a:gd name="connsiteX116" fmla="*/ 224400 w 331432"/>
                <a:gd name="connsiteY116" fmla="*/ 158072 h 225917"/>
                <a:gd name="connsiteX117" fmla="*/ 222687 w 331432"/>
                <a:gd name="connsiteY117" fmla="*/ 157087 h 225917"/>
                <a:gd name="connsiteX118" fmla="*/ 223594 w 331432"/>
                <a:gd name="connsiteY118" fmla="*/ 155475 h 225917"/>
                <a:gd name="connsiteX119" fmla="*/ 224556 w 331432"/>
                <a:gd name="connsiteY119" fmla="*/ 154927 h 225917"/>
                <a:gd name="connsiteX120" fmla="*/ 225159 w 331432"/>
                <a:gd name="connsiteY120" fmla="*/ 154771 h 225917"/>
                <a:gd name="connsiteX121" fmla="*/ 225127 w 331432"/>
                <a:gd name="connsiteY121" fmla="*/ 157048 h 225917"/>
                <a:gd name="connsiteX122" fmla="*/ 225620 w 331432"/>
                <a:gd name="connsiteY122" fmla="*/ 158065 h 225917"/>
                <a:gd name="connsiteX123" fmla="*/ 224924 w 331432"/>
                <a:gd name="connsiteY123" fmla="*/ 161703 h 225917"/>
                <a:gd name="connsiteX124" fmla="*/ 59810 w 331432"/>
                <a:gd name="connsiteY124" fmla="*/ 156148 h 225917"/>
                <a:gd name="connsiteX125" fmla="*/ 58856 w 331432"/>
                <a:gd name="connsiteY125" fmla="*/ 156218 h 225917"/>
                <a:gd name="connsiteX126" fmla="*/ 54983 w 331432"/>
                <a:gd name="connsiteY126" fmla="*/ 154724 h 225917"/>
                <a:gd name="connsiteX127" fmla="*/ 53998 w 331432"/>
                <a:gd name="connsiteY127" fmla="*/ 153637 h 225917"/>
                <a:gd name="connsiteX128" fmla="*/ 58527 w 331432"/>
                <a:gd name="connsiteY128" fmla="*/ 153879 h 225917"/>
                <a:gd name="connsiteX129" fmla="*/ 59693 w 331432"/>
                <a:gd name="connsiteY129" fmla="*/ 154153 h 225917"/>
                <a:gd name="connsiteX130" fmla="*/ 59935 w 331432"/>
                <a:gd name="connsiteY130" fmla="*/ 155678 h 225917"/>
                <a:gd name="connsiteX131" fmla="*/ 59810 w 331432"/>
                <a:gd name="connsiteY131" fmla="*/ 156148 h 225917"/>
                <a:gd name="connsiteX132" fmla="*/ 157275 w 331432"/>
                <a:gd name="connsiteY132" fmla="*/ 97769 h 225917"/>
                <a:gd name="connsiteX133" fmla="*/ 156391 w 331432"/>
                <a:gd name="connsiteY133" fmla="*/ 97934 h 225917"/>
                <a:gd name="connsiteX134" fmla="*/ 156007 w 331432"/>
                <a:gd name="connsiteY134" fmla="*/ 96940 h 225917"/>
                <a:gd name="connsiteX135" fmla="*/ 153950 w 331432"/>
                <a:gd name="connsiteY135" fmla="*/ 96080 h 225917"/>
                <a:gd name="connsiteX136" fmla="*/ 151900 w 331432"/>
                <a:gd name="connsiteY136" fmla="*/ 93404 h 225917"/>
                <a:gd name="connsiteX137" fmla="*/ 151931 w 331432"/>
                <a:gd name="connsiteY137" fmla="*/ 91112 h 225917"/>
                <a:gd name="connsiteX138" fmla="*/ 152197 w 331432"/>
                <a:gd name="connsiteY138" fmla="*/ 90454 h 225917"/>
                <a:gd name="connsiteX139" fmla="*/ 153340 w 331432"/>
                <a:gd name="connsiteY139" fmla="*/ 90423 h 225917"/>
                <a:gd name="connsiteX140" fmla="*/ 157908 w 331432"/>
                <a:gd name="connsiteY140" fmla="*/ 93068 h 225917"/>
                <a:gd name="connsiteX141" fmla="*/ 158385 w 331432"/>
                <a:gd name="connsiteY141" fmla="*/ 93913 h 225917"/>
                <a:gd name="connsiteX142" fmla="*/ 158042 w 331432"/>
                <a:gd name="connsiteY142" fmla="*/ 96424 h 225917"/>
                <a:gd name="connsiteX143" fmla="*/ 157275 w 331432"/>
                <a:gd name="connsiteY143" fmla="*/ 97769 h 225917"/>
                <a:gd name="connsiteX144" fmla="*/ 331432 w 331432"/>
                <a:gd name="connsiteY144" fmla="*/ 116647 h 225917"/>
                <a:gd name="connsiteX145" fmla="*/ 330900 w 331432"/>
                <a:gd name="connsiteY145" fmla="*/ 118705 h 225917"/>
                <a:gd name="connsiteX146" fmla="*/ 330493 w 331432"/>
                <a:gd name="connsiteY146" fmla="*/ 119057 h 225917"/>
                <a:gd name="connsiteX147" fmla="*/ 329993 w 331432"/>
                <a:gd name="connsiteY147" fmla="*/ 118282 h 225917"/>
                <a:gd name="connsiteX148" fmla="*/ 328084 w 331432"/>
                <a:gd name="connsiteY148" fmla="*/ 119034 h 225917"/>
                <a:gd name="connsiteX149" fmla="*/ 327176 w 331432"/>
                <a:gd name="connsiteY149" fmla="*/ 119886 h 225917"/>
                <a:gd name="connsiteX150" fmla="*/ 326206 w 331432"/>
                <a:gd name="connsiteY150" fmla="*/ 120512 h 225917"/>
                <a:gd name="connsiteX151" fmla="*/ 323969 w 331432"/>
                <a:gd name="connsiteY151" fmla="*/ 120356 h 225917"/>
                <a:gd name="connsiteX152" fmla="*/ 321849 w 331432"/>
                <a:gd name="connsiteY152" fmla="*/ 119792 h 225917"/>
                <a:gd name="connsiteX153" fmla="*/ 319791 w 331432"/>
                <a:gd name="connsiteY153" fmla="*/ 118752 h 225917"/>
                <a:gd name="connsiteX154" fmla="*/ 317968 w 331432"/>
                <a:gd name="connsiteY154" fmla="*/ 117414 h 225917"/>
                <a:gd name="connsiteX155" fmla="*/ 316137 w 331432"/>
                <a:gd name="connsiteY155" fmla="*/ 115309 h 225917"/>
                <a:gd name="connsiteX156" fmla="*/ 314995 w 331432"/>
                <a:gd name="connsiteY156" fmla="*/ 113135 h 225917"/>
                <a:gd name="connsiteX157" fmla="*/ 315558 w 331432"/>
                <a:gd name="connsiteY157" fmla="*/ 110608 h 225917"/>
                <a:gd name="connsiteX158" fmla="*/ 314846 w 331432"/>
                <a:gd name="connsiteY158" fmla="*/ 108323 h 225917"/>
                <a:gd name="connsiteX159" fmla="*/ 311388 w 331432"/>
                <a:gd name="connsiteY159" fmla="*/ 106704 h 225917"/>
                <a:gd name="connsiteX160" fmla="*/ 310630 w 331432"/>
                <a:gd name="connsiteY160" fmla="*/ 106180 h 225917"/>
                <a:gd name="connsiteX161" fmla="*/ 309096 w 331432"/>
                <a:gd name="connsiteY161" fmla="*/ 103911 h 225917"/>
                <a:gd name="connsiteX162" fmla="*/ 307571 w 331432"/>
                <a:gd name="connsiteY162" fmla="*/ 102925 h 225917"/>
                <a:gd name="connsiteX163" fmla="*/ 305622 w 331432"/>
                <a:gd name="connsiteY163" fmla="*/ 100938 h 225917"/>
                <a:gd name="connsiteX164" fmla="*/ 305130 w 331432"/>
                <a:gd name="connsiteY164" fmla="*/ 100077 h 225917"/>
                <a:gd name="connsiteX165" fmla="*/ 304300 w 331432"/>
                <a:gd name="connsiteY165" fmla="*/ 97558 h 225917"/>
                <a:gd name="connsiteX166" fmla="*/ 304034 w 331432"/>
                <a:gd name="connsiteY166" fmla="*/ 96041 h 225917"/>
                <a:gd name="connsiteX167" fmla="*/ 304739 w 331432"/>
                <a:gd name="connsiteY167" fmla="*/ 91620 h 225917"/>
                <a:gd name="connsiteX168" fmla="*/ 304480 w 331432"/>
                <a:gd name="connsiteY168" fmla="*/ 89414 h 225917"/>
                <a:gd name="connsiteX169" fmla="*/ 305427 w 331432"/>
                <a:gd name="connsiteY169" fmla="*/ 89625 h 225917"/>
                <a:gd name="connsiteX170" fmla="*/ 306436 w 331432"/>
                <a:gd name="connsiteY170" fmla="*/ 90494 h 225917"/>
                <a:gd name="connsiteX171" fmla="*/ 307578 w 331432"/>
                <a:gd name="connsiteY171" fmla="*/ 91096 h 225917"/>
                <a:gd name="connsiteX172" fmla="*/ 310356 w 331432"/>
                <a:gd name="connsiteY172" fmla="*/ 91503 h 225917"/>
                <a:gd name="connsiteX173" fmla="*/ 312476 w 331432"/>
                <a:gd name="connsiteY173" fmla="*/ 93263 h 225917"/>
                <a:gd name="connsiteX174" fmla="*/ 314518 w 331432"/>
                <a:gd name="connsiteY174" fmla="*/ 96698 h 225917"/>
                <a:gd name="connsiteX175" fmla="*/ 314760 w 331432"/>
                <a:gd name="connsiteY175" fmla="*/ 97824 h 225917"/>
                <a:gd name="connsiteX176" fmla="*/ 315410 w 331432"/>
                <a:gd name="connsiteY176" fmla="*/ 98638 h 225917"/>
                <a:gd name="connsiteX177" fmla="*/ 317507 w 331432"/>
                <a:gd name="connsiteY177" fmla="*/ 100101 h 225917"/>
                <a:gd name="connsiteX178" fmla="*/ 318602 w 331432"/>
                <a:gd name="connsiteY178" fmla="*/ 101040 h 225917"/>
                <a:gd name="connsiteX179" fmla="*/ 320675 w 331432"/>
                <a:gd name="connsiteY179" fmla="*/ 104787 h 225917"/>
                <a:gd name="connsiteX180" fmla="*/ 321817 w 331432"/>
                <a:gd name="connsiteY180" fmla="*/ 105585 h 225917"/>
                <a:gd name="connsiteX181" fmla="*/ 323178 w 331432"/>
                <a:gd name="connsiteY181" fmla="*/ 105906 h 225917"/>
                <a:gd name="connsiteX182" fmla="*/ 324438 w 331432"/>
                <a:gd name="connsiteY182" fmla="*/ 106446 h 225917"/>
                <a:gd name="connsiteX183" fmla="*/ 326542 w 331432"/>
                <a:gd name="connsiteY183" fmla="*/ 108088 h 225917"/>
                <a:gd name="connsiteX184" fmla="*/ 328483 w 331432"/>
                <a:gd name="connsiteY184" fmla="*/ 109950 h 225917"/>
                <a:gd name="connsiteX185" fmla="*/ 329789 w 331432"/>
                <a:gd name="connsiteY185" fmla="*/ 111906 h 225917"/>
                <a:gd name="connsiteX186" fmla="*/ 330791 w 331432"/>
                <a:gd name="connsiteY186" fmla="*/ 114003 h 225917"/>
                <a:gd name="connsiteX187" fmla="*/ 331432 w 331432"/>
                <a:gd name="connsiteY187" fmla="*/ 116647 h 225917"/>
                <a:gd name="connsiteX188" fmla="*/ 138623 w 331432"/>
                <a:gd name="connsiteY188" fmla="*/ 89125 h 225917"/>
                <a:gd name="connsiteX189" fmla="*/ 137395 w 331432"/>
                <a:gd name="connsiteY189" fmla="*/ 89250 h 225917"/>
                <a:gd name="connsiteX190" fmla="*/ 135393 w 331432"/>
                <a:gd name="connsiteY190" fmla="*/ 87169 h 225917"/>
                <a:gd name="connsiteX191" fmla="*/ 134884 w 331432"/>
                <a:gd name="connsiteY191" fmla="*/ 86394 h 225917"/>
                <a:gd name="connsiteX192" fmla="*/ 135080 w 331432"/>
                <a:gd name="connsiteY192" fmla="*/ 85307 h 225917"/>
                <a:gd name="connsiteX193" fmla="*/ 137630 w 331432"/>
                <a:gd name="connsiteY193" fmla="*/ 83851 h 225917"/>
                <a:gd name="connsiteX194" fmla="*/ 139281 w 331432"/>
                <a:gd name="connsiteY194" fmla="*/ 85182 h 225917"/>
                <a:gd name="connsiteX195" fmla="*/ 139625 w 331432"/>
                <a:gd name="connsiteY195" fmla="*/ 88029 h 225917"/>
                <a:gd name="connsiteX196" fmla="*/ 138623 w 331432"/>
                <a:gd name="connsiteY196" fmla="*/ 89125 h 225917"/>
                <a:gd name="connsiteX197" fmla="*/ 302658 w 331432"/>
                <a:gd name="connsiteY197" fmla="*/ 89140 h 225917"/>
                <a:gd name="connsiteX198" fmla="*/ 302219 w 331432"/>
                <a:gd name="connsiteY198" fmla="*/ 89312 h 225917"/>
                <a:gd name="connsiteX199" fmla="*/ 301265 w 331432"/>
                <a:gd name="connsiteY199" fmla="*/ 86543 h 225917"/>
                <a:gd name="connsiteX200" fmla="*/ 301101 w 331432"/>
                <a:gd name="connsiteY200" fmla="*/ 84493 h 225917"/>
                <a:gd name="connsiteX201" fmla="*/ 300811 w 331432"/>
                <a:gd name="connsiteY201" fmla="*/ 82983 h 225917"/>
                <a:gd name="connsiteX202" fmla="*/ 300311 w 331432"/>
                <a:gd name="connsiteY202" fmla="*/ 82084 h 225917"/>
                <a:gd name="connsiteX203" fmla="*/ 301750 w 331432"/>
                <a:gd name="connsiteY203" fmla="*/ 80425 h 225917"/>
                <a:gd name="connsiteX204" fmla="*/ 302344 w 331432"/>
                <a:gd name="connsiteY204" fmla="*/ 79963 h 225917"/>
                <a:gd name="connsiteX205" fmla="*/ 303432 w 331432"/>
                <a:gd name="connsiteY205" fmla="*/ 80840 h 225917"/>
                <a:gd name="connsiteX206" fmla="*/ 303596 w 331432"/>
                <a:gd name="connsiteY206" fmla="*/ 82788 h 225917"/>
                <a:gd name="connsiteX207" fmla="*/ 304426 w 331432"/>
                <a:gd name="connsiteY207" fmla="*/ 84438 h 225917"/>
                <a:gd name="connsiteX208" fmla="*/ 303792 w 331432"/>
                <a:gd name="connsiteY208" fmla="*/ 88045 h 225917"/>
                <a:gd name="connsiteX209" fmla="*/ 302658 w 331432"/>
                <a:gd name="connsiteY209" fmla="*/ 89140 h 225917"/>
                <a:gd name="connsiteX210" fmla="*/ 113221 w 331432"/>
                <a:gd name="connsiteY210" fmla="*/ 73673 h 225917"/>
                <a:gd name="connsiteX211" fmla="*/ 111750 w 331432"/>
                <a:gd name="connsiteY211" fmla="*/ 74323 h 225917"/>
                <a:gd name="connsiteX212" fmla="*/ 110694 w 331432"/>
                <a:gd name="connsiteY212" fmla="*/ 73830 h 225917"/>
                <a:gd name="connsiteX213" fmla="*/ 110240 w 331432"/>
                <a:gd name="connsiteY213" fmla="*/ 72390 h 225917"/>
                <a:gd name="connsiteX214" fmla="*/ 110600 w 331432"/>
                <a:gd name="connsiteY214" fmla="*/ 71005 h 225917"/>
                <a:gd name="connsiteX215" fmla="*/ 111891 w 331432"/>
                <a:gd name="connsiteY215" fmla="*/ 69910 h 225917"/>
                <a:gd name="connsiteX216" fmla="*/ 112704 w 331432"/>
                <a:gd name="connsiteY216" fmla="*/ 69581 h 225917"/>
                <a:gd name="connsiteX217" fmla="*/ 113620 w 331432"/>
                <a:gd name="connsiteY217" fmla="*/ 70325 h 225917"/>
                <a:gd name="connsiteX218" fmla="*/ 113972 w 331432"/>
                <a:gd name="connsiteY218" fmla="*/ 71796 h 225917"/>
                <a:gd name="connsiteX219" fmla="*/ 113221 w 331432"/>
                <a:gd name="connsiteY219" fmla="*/ 73673 h 225917"/>
                <a:gd name="connsiteX220" fmla="*/ 242683 w 331432"/>
                <a:gd name="connsiteY220" fmla="*/ 64277 h 225917"/>
                <a:gd name="connsiteX221" fmla="*/ 243825 w 331432"/>
                <a:gd name="connsiteY221" fmla="*/ 64715 h 225917"/>
                <a:gd name="connsiteX222" fmla="*/ 247111 w 331432"/>
                <a:gd name="connsiteY222" fmla="*/ 62431 h 225917"/>
                <a:gd name="connsiteX223" fmla="*/ 248872 w 331432"/>
                <a:gd name="connsiteY223" fmla="*/ 64027 h 225917"/>
                <a:gd name="connsiteX224" fmla="*/ 251117 w 331432"/>
                <a:gd name="connsiteY224" fmla="*/ 64801 h 225917"/>
                <a:gd name="connsiteX225" fmla="*/ 253448 w 331432"/>
                <a:gd name="connsiteY225" fmla="*/ 65240 h 225917"/>
                <a:gd name="connsiteX226" fmla="*/ 252525 w 331432"/>
                <a:gd name="connsiteY226" fmla="*/ 68525 h 225917"/>
                <a:gd name="connsiteX227" fmla="*/ 252799 w 331432"/>
                <a:gd name="connsiteY227" fmla="*/ 70043 h 225917"/>
                <a:gd name="connsiteX228" fmla="*/ 253401 w 331432"/>
                <a:gd name="connsiteY228" fmla="*/ 71553 h 225917"/>
                <a:gd name="connsiteX229" fmla="*/ 253323 w 331432"/>
                <a:gd name="connsiteY229" fmla="*/ 73783 h 225917"/>
                <a:gd name="connsiteX230" fmla="*/ 252251 w 331432"/>
                <a:gd name="connsiteY230" fmla="*/ 75770 h 225917"/>
                <a:gd name="connsiteX231" fmla="*/ 250194 w 331432"/>
                <a:gd name="connsiteY231" fmla="*/ 78672 h 225917"/>
                <a:gd name="connsiteX232" fmla="*/ 249270 w 331432"/>
                <a:gd name="connsiteY232" fmla="*/ 79204 h 225917"/>
                <a:gd name="connsiteX233" fmla="*/ 248191 w 331432"/>
                <a:gd name="connsiteY233" fmla="*/ 79517 h 225917"/>
                <a:gd name="connsiteX234" fmla="*/ 244827 w 331432"/>
                <a:gd name="connsiteY234" fmla="*/ 79752 h 225917"/>
                <a:gd name="connsiteX235" fmla="*/ 244177 w 331432"/>
                <a:gd name="connsiteY235" fmla="*/ 81293 h 225917"/>
                <a:gd name="connsiteX236" fmla="*/ 244396 w 331432"/>
                <a:gd name="connsiteY236" fmla="*/ 82928 h 225917"/>
                <a:gd name="connsiteX237" fmla="*/ 246211 w 331432"/>
                <a:gd name="connsiteY237" fmla="*/ 85072 h 225917"/>
                <a:gd name="connsiteX238" fmla="*/ 247667 w 331432"/>
                <a:gd name="connsiteY238" fmla="*/ 87482 h 225917"/>
                <a:gd name="connsiteX239" fmla="*/ 246219 w 331432"/>
                <a:gd name="connsiteY239" fmla="*/ 89696 h 225917"/>
                <a:gd name="connsiteX240" fmla="*/ 243833 w 331432"/>
                <a:gd name="connsiteY240" fmla="*/ 91245 h 225917"/>
                <a:gd name="connsiteX241" fmla="*/ 241572 w 331432"/>
                <a:gd name="connsiteY241" fmla="*/ 92035 h 225917"/>
                <a:gd name="connsiteX242" fmla="*/ 237825 w 331432"/>
                <a:gd name="connsiteY242" fmla="*/ 91565 h 225917"/>
                <a:gd name="connsiteX243" fmla="*/ 233874 w 331432"/>
                <a:gd name="connsiteY243" fmla="*/ 91761 h 225917"/>
                <a:gd name="connsiteX244" fmla="*/ 233131 w 331432"/>
                <a:gd name="connsiteY244" fmla="*/ 92606 h 225917"/>
                <a:gd name="connsiteX245" fmla="*/ 233115 w 331432"/>
                <a:gd name="connsiteY245" fmla="*/ 94006 h 225917"/>
                <a:gd name="connsiteX246" fmla="*/ 232560 w 331432"/>
                <a:gd name="connsiteY246" fmla="*/ 95070 h 225917"/>
                <a:gd name="connsiteX247" fmla="*/ 231840 w 331432"/>
                <a:gd name="connsiteY247" fmla="*/ 96041 h 225917"/>
                <a:gd name="connsiteX248" fmla="*/ 229837 w 331432"/>
                <a:gd name="connsiteY248" fmla="*/ 98051 h 225917"/>
                <a:gd name="connsiteX249" fmla="*/ 227592 w 331432"/>
                <a:gd name="connsiteY249" fmla="*/ 99827 h 225917"/>
                <a:gd name="connsiteX250" fmla="*/ 224533 w 331432"/>
                <a:gd name="connsiteY250" fmla="*/ 101509 h 225917"/>
                <a:gd name="connsiteX251" fmla="*/ 223508 w 331432"/>
                <a:gd name="connsiteY251" fmla="*/ 101908 h 225917"/>
                <a:gd name="connsiteX252" fmla="*/ 220793 w 331432"/>
                <a:gd name="connsiteY252" fmla="*/ 102174 h 225917"/>
                <a:gd name="connsiteX253" fmla="*/ 218360 w 331432"/>
                <a:gd name="connsiteY253" fmla="*/ 103144 h 225917"/>
                <a:gd name="connsiteX254" fmla="*/ 217273 w 331432"/>
                <a:gd name="connsiteY254" fmla="*/ 104091 h 225917"/>
                <a:gd name="connsiteX255" fmla="*/ 216091 w 331432"/>
                <a:gd name="connsiteY255" fmla="*/ 104857 h 225917"/>
                <a:gd name="connsiteX256" fmla="*/ 213509 w 331432"/>
                <a:gd name="connsiteY256" fmla="*/ 105694 h 225917"/>
                <a:gd name="connsiteX257" fmla="*/ 210998 w 331432"/>
                <a:gd name="connsiteY257" fmla="*/ 107353 h 225917"/>
                <a:gd name="connsiteX258" fmla="*/ 210005 w 331432"/>
                <a:gd name="connsiteY258" fmla="*/ 107635 h 225917"/>
                <a:gd name="connsiteX259" fmla="*/ 204786 w 331432"/>
                <a:gd name="connsiteY259" fmla="*/ 107924 h 225917"/>
                <a:gd name="connsiteX260" fmla="*/ 197323 w 331432"/>
                <a:gd name="connsiteY260" fmla="*/ 108002 h 225917"/>
                <a:gd name="connsiteX261" fmla="*/ 195116 w 331432"/>
                <a:gd name="connsiteY261" fmla="*/ 108175 h 225917"/>
                <a:gd name="connsiteX262" fmla="*/ 192973 w 331432"/>
                <a:gd name="connsiteY262" fmla="*/ 107948 h 225917"/>
                <a:gd name="connsiteX263" fmla="*/ 191792 w 331432"/>
                <a:gd name="connsiteY263" fmla="*/ 107298 h 225917"/>
                <a:gd name="connsiteX264" fmla="*/ 189257 w 331432"/>
                <a:gd name="connsiteY264" fmla="*/ 104318 h 225917"/>
                <a:gd name="connsiteX265" fmla="*/ 187050 w 331432"/>
                <a:gd name="connsiteY265" fmla="*/ 103293 h 225917"/>
                <a:gd name="connsiteX266" fmla="*/ 184641 w 331432"/>
                <a:gd name="connsiteY266" fmla="*/ 103324 h 225917"/>
                <a:gd name="connsiteX267" fmla="*/ 181434 w 331432"/>
                <a:gd name="connsiteY267" fmla="*/ 104380 h 225917"/>
                <a:gd name="connsiteX268" fmla="*/ 180831 w 331432"/>
                <a:gd name="connsiteY268" fmla="*/ 104145 h 225917"/>
                <a:gd name="connsiteX269" fmla="*/ 174431 w 331432"/>
                <a:gd name="connsiteY269" fmla="*/ 99741 h 225917"/>
                <a:gd name="connsiteX270" fmla="*/ 172491 w 331432"/>
                <a:gd name="connsiteY270" fmla="*/ 98661 h 225917"/>
                <a:gd name="connsiteX271" fmla="*/ 170418 w 331432"/>
                <a:gd name="connsiteY271" fmla="*/ 97863 h 225917"/>
                <a:gd name="connsiteX272" fmla="*/ 167891 w 331432"/>
                <a:gd name="connsiteY272" fmla="*/ 97300 h 225917"/>
                <a:gd name="connsiteX273" fmla="*/ 165505 w 331432"/>
                <a:gd name="connsiteY273" fmla="*/ 96416 h 225917"/>
                <a:gd name="connsiteX274" fmla="*/ 164097 w 331432"/>
                <a:gd name="connsiteY274" fmla="*/ 94319 h 225917"/>
                <a:gd name="connsiteX275" fmla="*/ 164261 w 331432"/>
                <a:gd name="connsiteY275" fmla="*/ 91589 h 225917"/>
                <a:gd name="connsiteX276" fmla="*/ 166178 w 331432"/>
                <a:gd name="connsiteY276" fmla="*/ 89985 h 225917"/>
                <a:gd name="connsiteX277" fmla="*/ 169096 w 331432"/>
                <a:gd name="connsiteY277" fmla="*/ 90775 h 225917"/>
                <a:gd name="connsiteX278" fmla="*/ 170215 w 331432"/>
                <a:gd name="connsiteY278" fmla="*/ 90767 h 225917"/>
                <a:gd name="connsiteX279" fmla="*/ 171310 w 331432"/>
                <a:gd name="connsiteY279" fmla="*/ 90314 h 225917"/>
                <a:gd name="connsiteX280" fmla="*/ 172601 w 331432"/>
                <a:gd name="connsiteY280" fmla="*/ 90462 h 225917"/>
                <a:gd name="connsiteX281" fmla="*/ 173900 w 331432"/>
                <a:gd name="connsiteY281" fmla="*/ 90861 h 225917"/>
                <a:gd name="connsiteX282" fmla="*/ 178633 w 331432"/>
                <a:gd name="connsiteY282" fmla="*/ 90267 h 225917"/>
                <a:gd name="connsiteX283" fmla="*/ 181371 w 331432"/>
                <a:gd name="connsiteY283" fmla="*/ 91096 h 225917"/>
                <a:gd name="connsiteX284" fmla="*/ 184039 w 331432"/>
                <a:gd name="connsiteY284" fmla="*/ 92207 h 225917"/>
                <a:gd name="connsiteX285" fmla="*/ 186527 w 331432"/>
                <a:gd name="connsiteY285" fmla="*/ 92442 h 225917"/>
                <a:gd name="connsiteX286" fmla="*/ 189085 w 331432"/>
                <a:gd name="connsiteY286" fmla="*/ 92207 h 225917"/>
                <a:gd name="connsiteX287" fmla="*/ 192511 w 331432"/>
                <a:gd name="connsiteY287" fmla="*/ 90955 h 225917"/>
                <a:gd name="connsiteX288" fmla="*/ 193599 w 331432"/>
                <a:gd name="connsiteY288" fmla="*/ 91120 h 225917"/>
                <a:gd name="connsiteX289" fmla="*/ 196900 w 331432"/>
                <a:gd name="connsiteY289" fmla="*/ 91127 h 225917"/>
                <a:gd name="connsiteX290" fmla="*/ 199787 w 331432"/>
                <a:gd name="connsiteY290" fmla="*/ 89453 h 225917"/>
                <a:gd name="connsiteX291" fmla="*/ 200867 w 331432"/>
                <a:gd name="connsiteY291" fmla="*/ 82701 h 225917"/>
                <a:gd name="connsiteX292" fmla="*/ 201602 w 331432"/>
                <a:gd name="connsiteY292" fmla="*/ 80401 h 225917"/>
                <a:gd name="connsiteX293" fmla="*/ 202588 w 331432"/>
                <a:gd name="connsiteY293" fmla="*/ 79901 h 225917"/>
                <a:gd name="connsiteX294" fmla="*/ 203292 w 331432"/>
                <a:gd name="connsiteY294" fmla="*/ 80041 h 225917"/>
                <a:gd name="connsiteX295" fmla="*/ 204348 w 331432"/>
                <a:gd name="connsiteY295" fmla="*/ 81192 h 225917"/>
                <a:gd name="connsiteX296" fmla="*/ 202995 w 331432"/>
                <a:gd name="connsiteY296" fmla="*/ 82623 h 225917"/>
                <a:gd name="connsiteX297" fmla="*/ 202400 w 331432"/>
                <a:gd name="connsiteY297" fmla="*/ 83726 h 225917"/>
                <a:gd name="connsiteX298" fmla="*/ 202205 w 331432"/>
                <a:gd name="connsiteY298" fmla="*/ 86418 h 225917"/>
                <a:gd name="connsiteX299" fmla="*/ 202948 w 331432"/>
                <a:gd name="connsiteY299" fmla="*/ 89031 h 225917"/>
                <a:gd name="connsiteX300" fmla="*/ 204638 w 331432"/>
                <a:gd name="connsiteY300" fmla="*/ 91104 h 225917"/>
                <a:gd name="connsiteX301" fmla="*/ 207172 w 331432"/>
                <a:gd name="connsiteY301" fmla="*/ 91370 h 225917"/>
                <a:gd name="connsiteX302" fmla="*/ 209496 w 331432"/>
                <a:gd name="connsiteY302" fmla="*/ 90001 h 225917"/>
                <a:gd name="connsiteX303" fmla="*/ 212023 w 331432"/>
                <a:gd name="connsiteY303" fmla="*/ 89711 h 225917"/>
                <a:gd name="connsiteX304" fmla="*/ 214355 w 331432"/>
                <a:gd name="connsiteY304" fmla="*/ 91041 h 225917"/>
                <a:gd name="connsiteX305" fmla="*/ 216748 w 331432"/>
                <a:gd name="connsiteY305" fmla="*/ 90814 h 225917"/>
                <a:gd name="connsiteX306" fmla="*/ 217844 w 331432"/>
                <a:gd name="connsiteY306" fmla="*/ 89946 h 225917"/>
                <a:gd name="connsiteX307" fmla="*/ 219119 w 331432"/>
                <a:gd name="connsiteY307" fmla="*/ 89571 h 225917"/>
                <a:gd name="connsiteX308" fmla="*/ 220386 w 331432"/>
                <a:gd name="connsiteY308" fmla="*/ 89430 h 225917"/>
                <a:gd name="connsiteX309" fmla="*/ 221536 w 331432"/>
                <a:gd name="connsiteY309" fmla="*/ 88913 h 225917"/>
                <a:gd name="connsiteX310" fmla="*/ 223062 w 331432"/>
                <a:gd name="connsiteY310" fmla="*/ 86652 h 225917"/>
                <a:gd name="connsiteX311" fmla="*/ 224079 w 331432"/>
                <a:gd name="connsiteY311" fmla="*/ 84110 h 225917"/>
                <a:gd name="connsiteX312" fmla="*/ 225597 w 331432"/>
                <a:gd name="connsiteY312" fmla="*/ 82107 h 225917"/>
                <a:gd name="connsiteX313" fmla="*/ 229736 w 331432"/>
                <a:gd name="connsiteY313" fmla="*/ 78766 h 225917"/>
                <a:gd name="connsiteX314" fmla="*/ 230932 w 331432"/>
                <a:gd name="connsiteY314" fmla="*/ 78352 h 225917"/>
                <a:gd name="connsiteX315" fmla="*/ 232223 w 331432"/>
                <a:gd name="connsiteY315" fmla="*/ 78125 h 225917"/>
                <a:gd name="connsiteX316" fmla="*/ 235134 w 331432"/>
                <a:gd name="connsiteY316" fmla="*/ 78274 h 225917"/>
                <a:gd name="connsiteX317" fmla="*/ 237301 w 331432"/>
                <a:gd name="connsiteY317" fmla="*/ 77084 h 225917"/>
                <a:gd name="connsiteX318" fmla="*/ 237465 w 331432"/>
                <a:gd name="connsiteY318" fmla="*/ 74409 h 225917"/>
                <a:gd name="connsiteX319" fmla="*/ 237152 w 331432"/>
                <a:gd name="connsiteY319" fmla="*/ 71694 h 225917"/>
                <a:gd name="connsiteX320" fmla="*/ 234680 w 331432"/>
                <a:gd name="connsiteY320" fmla="*/ 65318 h 225917"/>
                <a:gd name="connsiteX321" fmla="*/ 234515 w 331432"/>
                <a:gd name="connsiteY321" fmla="*/ 64309 h 225917"/>
                <a:gd name="connsiteX322" fmla="*/ 234867 w 331432"/>
                <a:gd name="connsiteY322" fmla="*/ 63174 h 225917"/>
                <a:gd name="connsiteX323" fmla="*/ 235587 w 331432"/>
                <a:gd name="connsiteY323" fmla="*/ 62157 h 225917"/>
                <a:gd name="connsiteX324" fmla="*/ 238020 w 331432"/>
                <a:gd name="connsiteY324" fmla="*/ 62141 h 225917"/>
                <a:gd name="connsiteX325" fmla="*/ 240555 w 331432"/>
                <a:gd name="connsiteY325" fmla="*/ 62509 h 225917"/>
                <a:gd name="connsiteX326" fmla="*/ 241557 w 331432"/>
                <a:gd name="connsiteY326" fmla="*/ 63472 h 225917"/>
                <a:gd name="connsiteX327" fmla="*/ 242683 w 331432"/>
                <a:gd name="connsiteY327" fmla="*/ 64277 h 225917"/>
                <a:gd name="connsiteX328" fmla="*/ 280963 w 331432"/>
                <a:gd name="connsiteY328" fmla="*/ 59959 h 225917"/>
                <a:gd name="connsiteX329" fmla="*/ 280767 w 331432"/>
                <a:gd name="connsiteY329" fmla="*/ 60475 h 225917"/>
                <a:gd name="connsiteX330" fmla="*/ 279477 w 331432"/>
                <a:gd name="connsiteY330" fmla="*/ 59881 h 225917"/>
                <a:gd name="connsiteX331" fmla="*/ 280541 w 331432"/>
                <a:gd name="connsiteY331" fmla="*/ 58762 h 225917"/>
                <a:gd name="connsiteX332" fmla="*/ 281049 w 331432"/>
                <a:gd name="connsiteY332" fmla="*/ 58684 h 225917"/>
                <a:gd name="connsiteX333" fmla="*/ 280963 w 331432"/>
                <a:gd name="connsiteY333" fmla="*/ 59959 h 225917"/>
                <a:gd name="connsiteX334" fmla="*/ 259261 w 331432"/>
                <a:gd name="connsiteY334" fmla="*/ 38851 h 225917"/>
                <a:gd name="connsiteX335" fmla="*/ 258729 w 331432"/>
                <a:gd name="connsiteY335" fmla="*/ 40768 h 225917"/>
                <a:gd name="connsiteX336" fmla="*/ 257384 w 331432"/>
                <a:gd name="connsiteY336" fmla="*/ 39641 h 225917"/>
                <a:gd name="connsiteX337" fmla="*/ 256468 w 331432"/>
                <a:gd name="connsiteY337" fmla="*/ 38022 h 225917"/>
                <a:gd name="connsiteX338" fmla="*/ 257047 w 331432"/>
                <a:gd name="connsiteY338" fmla="*/ 37302 h 225917"/>
                <a:gd name="connsiteX339" fmla="*/ 258557 w 331432"/>
                <a:gd name="connsiteY339" fmla="*/ 36872 h 225917"/>
                <a:gd name="connsiteX340" fmla="*/ 259261 w 331432"/>
                <a:gd name="connsiteY340" fmla="*/ 38851 h 225917"/>
                <a:gd name="connsiteX341" fmla="*/ 246712 w 331432"/>
                <a:gd name="connsiteY341" fmla="*/ 34791 h 225917"/>
                <a:gd name="connsiteX342" fmla="*/ 246477 w 331432"/>
                <a:gd name="connsiteY342" fmla="*/ 35894 h 225917"/>
                <a:gd name="connsiteX343" fmla="*/ 245789 w 331432"/>
                <a:gd name="connsiteY343" fmla="*/ 35831 h 225917"/>
                <a:gd name="connsiteX344" fmla="*/ 243904 w 331432"/>
                <a:gd name="connsiteY344" fmla="*/ 33672 h 225917"/>
                <a:gd name="connsiteX345" fmla="*/ 243536 w 331432"/>
                <a:gd name="connsiteY345" fmla="*/ 33109 h 225917"/>
                <a:gd name="connsiteX346" fmla="*/ 243982 w 331432"/>
                <a:gd name="connsiteY346" fmla="*/ 32569 h 225917"/>
                <a:gd name="connsiteX347" fmla="*/ 246172 w 331432"/>
                <a:gd name="connsiteY347" fmla="*/ 34157 h 225917"/>
                <a:gd name="connsiteX348" fmla="*/ 246712 w 331432"/>
                <a:gd name="connsiteY348" fmla="*/ 34791 h 225917"/>
                <a:gd name="connsiteX349" fmla="*/ 243598 w 331432"/>
                <a:gd name="connsiteY349" fmla="*/ 32225 h 225917"/>
                <a:gd name="connsiteX350" fmla="*/ 243074 w 331432"/>
                <a:gd name="connsiteY350" fmla="*/ 32225 h 225917"/>
                <a:gd name="connsiteX351" fmla="*/ 242996 w 331432"/>
                <a:gd name="connsiteY351" fmla="*/ 30480 h 225917"/>
                <a:gd name="connsiteX352" fmla="*/ 243356 w 331432"/>
                <a:gd name="connsiteY352" fmla="*/ 29565 h 225917"/>
                <a:gd name="connsiteX353" fmla="*/ 244576 w 331432"/>
                <a:gd name="connsiteY353" fmla="*/ 30206 h 225917"/>
                <a:gd name="connsiteX354" fmla="*/ 244780 w 331432"/>
                <a:gd name="connsiteY354" fmla="*/ 31763 h 225917"/>
                <a:gd name="connsiteX355" fmla="*/ 243598 w 331432"/>
                <a:gd name="connsiteY355" fmla="*/ 32225 h 225917"/>
                <a:gd name="connsiteX356" fmla="*/ 71561 w 331432"/>
                <a:gd name="connsiteY356" fmla="*/ 53747 h 225917"/>
                <a:gd name="connsiteX357" fmla="*/ 74331 w 331432"/>
                <a:gd name="connsiteY357" fmla="*/ 53810 h 225917"/>
                <a:gd name="connsiteX358" fmla="*/ 77108 w 331432"/>
                <a:gd name="connsiteY358" fmla="*/ 53473 h 225917"/>
                <a:gd name="connsiteX359" fmla="*/ 78250 w 331432"/>
                <a:gd name="connsiteY359" fmla="*/ 53622 h 225917"/>
                <a:gd name="connsiteX360" fmla="*/ 79377 w 331432"/>
                <a:gd name="connsiteY360" fmla="*/ 53966 h 225917"/>
                <a:gd name="connsiteX361" fmla="*/ 80402 w 331432"/>
                <a:gd name="connsiteY361" fmla="*/ 54623 h 225917"/>
                <a:gd name="connsiteX362" fmla="*/ 80918 w 331432"/>
                <a:gd name="connsiteY362" fmla="*/ 55883 h 225917"/>
                <a:gd name="connsiteX363" fmla="*/ 82647 w 331432"/>
                <a:gd name="connsiteY363" fmla="*/ 57635 h 225917"/>
                <a:gd name="connsiteX364" fmla="*/ 85088 w 331432"/>
                <a:gd name="connsiteY364" fmla="*/ 58425 h 225917"/>
                <a:gd name="connsiteX365" fmla="*/ 87411 w 331432"/>
                <a:gd name="connsiteY365" fmla="*/ 60013 h 225917"/>
                <a:gd name="connsiteX366" fmla="*/ 89500 w 331432"/>
                <a:gd name="connsiteY366" fmla="*/ 61907 h 225917"/>
                <a:gd name="connsiteX367" fmla="*/ 91034 w 331432"/>
                <a:gd name="connsiteY367" fmla="*/ 63816 h 225917"/>
                <a:gd name="connsiteX368" fmla="*/ 92778 w 331432"/>
                <a:gd name="connsiteY368" fmla="*/ 65427 h 225917"/>
                <a:gd name="connsiteX369" fmla="*/ 95415 w 331432"/>
                <a:gd name="connsiteY369" fmla="*/ 66108 h 225917"/>
                <a:gd name="connsiteX370" fmla="*/ 98192 w 331432"/>
                <a:gd name="connsiteY370" fmla="*/ 66217 h 225917"/>
                <a:gd name="connsiteX371" fmla="*/ 107690 w 331432"/>
                <a:gd name="connsiteY371" fmla="*/ 75801 h 225917"/>
                <a:gd name="connsiteX372" fmla="*/ 108151 w 331432"/>
                <a:gd name="connsiteY372" fmla="*/ 77280 h 225917"/>
                <a:gd name="connsiteX373" fmla="*/ 108261 w 331432"/>
                <a:gd name="connsiteY373" fmla="*/ 83570 h 225917"/>
                <a:gd name="connsiteX374" fmla="*/ 107213 w 331432"/>
                <a:gd name="connsiteY374" fmla="*/ 88483 h 225917"/>
                <a:gd name="connsiteX375" fmla="*/ 109575 w 331432"/>
                <a:gd name="connsiteY375" fmla="*/ 89993 h 225917"/>
                <a:gd name="connsiteX376" fmla="*/ 112799 w 331432"/>
                <a:gd name="connsiteY376" fmla="*/ 90556 h 225917"/>
                <a:gd name="connsiteX377" fmla="*/ 117320 w 331432"/>
                <a:gd name="connsiteY377" fmla="*/ 91604 h 225917"/>
                <a:gd name="connsiteX378" fmla="*/ 121670 w 331432"/>
                <a:gd name="connsiteY378" fmla="*/ 93169 h 225917"/>
                <a:gd name="connsiteX379" fmla="*/ 135525 w 331432"/>
                <a:gd name="connsiteY379" fmla="*/ 99803 h 225917"/>
                <a:gd name="connsiteX380" fmla="*/ 137427 w 331432"/>
                <a:gd name="connsiteY380" fmla="*/ 100367 h 225917"/>
                <a:gd name="connsiteX381" fmla="*/ 140220 w 331432"/>
                <a:gd name="connsiteY381" fmla="*/ 100586 h 225917"/>
                <a:gd name="connsiteX382" fmla="*/ 143036 w 331432"/>
                <a:gd name="connsiteY382" fmla="*/ 100492 h 225917"/>
                <a:gd name="connsiteX383" fmla="*/ 144045 w 331432"/>
                <a:gd name="connsiteY383" fmla="*/ 100828 h 225917"/>
                <a:gd name="connsiteX384" fmla="*/ 146157 w 331432"/>
                <a:gd name="connsiteY384" fmla="*/ 102033 h 225917"/>
                <a:gd name="connsiteX385" fmla="*/ 147214 w 331432"/>
                <a:gd name="connsiteY385" fmla="*/ 102823 h 225917"/>
                <a:gd name="connsiteX386" fmla="*/ 149107 w 331432"/>
                <a:gd name="connsiteY386" fmla="*/ 104967 h 225917"/>
                <a:gd name="connsiteX387" fmla="*/ 150797 w 331432"/>
                <a:gd name="connsiteY387" fmla="*/ 107298 h 225917"/>
                <a:gd name="connsiteX388" fmla="*/ 151525 w 331432"/>
                <a:gd name="connsiteY388" fmla="*/ 107963 h 225917"/>
                <a:gd name="connsiteX389" fmla="*/ 152377 w 331432"/>
                <a:gd name="connsiteY389" fmla="*/ 108480 h 225917"/>
                <a:gd name="connsiteX390" fmla="*/ 152870 w 331432"/>
                <a:gd name="connsiteY390" fmla="*/ 109747 h 225917"/>
                <a:gd name="connsiteX391" fmla="*/ 153527 w 331432"/>
                <a:gd name="connsiteY391" fmla="*/ 113659 h 225917"/>
                <a:gd name="connsiteX392" fmla="*/ 153331 w 331432"/>
                <a:gd name="connsiteY392" fmla="*/ 116100 h 225917"/>
                <a:gd name="connsiteX393" fmla="*/ 152557 w 331432"/>
                <a:gd name="connsiteY393" fmla="*/ 117007 h 225917"/>
                <a:gd name="connsiteX394" fmla="*/ 150343 w 331432"/>
                <a:gd name="connsiteY394" fmla="*/ 117445 h 225917"/>
                <a:gd name="connsiteX395" fmla="*/ 142582 w 331432"/>
                <a:gd name="connsiteY395" fmla="*/ 117860 h 225917"/>
                <a:gd name="connsiteX396" fmla="*/ 137388 w 331432"/>
                <a:gd name="connsiteY396" fmla="*/ 117406 h 225917"/>
                <a:gd name="connsiteX397" fmla="*/ 133749 w 331432"/>
                <a:gd name="connsiteY397" fmla="*/ 119871 h 225917"/>
                <a:gd name="connsiteX398" fmla="*/ 133648 w 331432"/>
                <a:gd name="connsiteY398" fmla="*/ 120950 h 225917"/>
                <a:gd name="connsiteX399" fmla="*/ 133906 w 331432"/>
                <a:gd name="connsiteY399" fmla="*/ 121952 h 225917"/>
                <a:gd name="connsiteX400" fmla="*/ 137067 w 331432"/>
                <a:gd name="connsiteY400" fmla="*/ 127186 h 225917"/>
                <a:gd name="connsiteX401" fmla="*/ 138929 w 331432"/>
                <a:gd name="connsiteY401" fmla="*/ 131833 h 225917"/>
                <a:gd name="connsiteX402" fmla="*/ 140470 w 331432"/>
                <a:gd name="connsiteY402" fmla="*/ 133718 h 225917"/>
                <a:gd name="connsiteX403" fmla="*/ 142778 w 331432"/>
                <a:gd name="connsiteY403" fmla="*/ 135252 h 225917"/>
                <a:gd name="connsiteX404" fmla="*/ 144835 w 331432"/>
                <a:gd name="connsiteY404" fmla="*/ 137067 h 225917"/>
                <a:gd name="connsiteX405" fmla="*/ 146729 w 331432"/>
                <a:gd name="connsiteY405" fmla="*/ 139155 h 225917"/>
                <a:gd name="connsiteX406" fmla="*/ 150664 w 331432"/>
                <a:gd name="connsiteY406" fmla="*/ 142793 h 225917"/>
                <a:gd name="connsiteX407" fmla="*/ 152800 w 331432"/>
                <a:gd name="connsiteY407" fmla="*/ 144147 h 225917"/>
                <a:gd name="connsiteX408" fmla="*/ 155311 w 331432"/>
                <a:gd name="connsiteY408" fmla="*/ 144976 h 225917"/>
                <a:gd name="connsiteX409" fmla="*/ 159489 w 331432"/>
                <a:gd name="connsiteY409" fmla="*/ 147800 h 225917"/>
                <a:gd name="connsiteX410" fmla="*/ 160044 w 331432"/>
                <a:gd name="connsiteY410" fmla="*/ 149044 h 225917"/>
                <a:gd name="connsiteX411" fmla="*/ 161233 w 331432"/>
                <a:gd name="connsiteY411" fmla="*/ 152971 h 225917"/>
                <a:gd name="connsiteX412" fmla="*/ 161750 w 331432"/>
                <a:gd name="connsiteY412" fmla="*/ 155639 h 225917"/>
                <a:gd name="connsiteX413" fmla="*/ 161828 w 331432"/>
                <a:gd name="connsiteY413" fmla="*/ 156743 h 225917"/>
                <a:gd name="connsiteX414" fmla="*/ 162125 w 331432"/>
                <a:gd name="connsiteY414" fmla="*/ 157728 h 225917"/>
                <a:gd name="connsiteX415" fmla="*/ 165802 w 331432"/>
                <a:gd name="connsiteY415" fmla="*/ 160153 h 225917"/>
                <a:gd name="connsiteX416" fmla="*/ 166616 w 331432"/>
                <a:gd name="connsiteY416" fmla="*/ 160826 h 225917"/>
                <a:gd name="connsiteX417" fmla="*/ 168251 w 331432"/>
                <a:gd name="connsiteY417" fmla="*/ 166209 h 225917"/>
                <a:gd name="connsiteX418" fmla="*/ 169511 w 331432"/>
                <a:gd name="connsiteY418" fmla="*/ 168712 h 225917"/>
                <a:gd name="connsiteX419" fmla="*/ 171631 w 331432"/>
                <a:gd name="connsiteY419" fmla="*/ 169596 h 225917"/>
                <a:gd name="connsiteX420" fmla="*/ 174095 w 331432"/>
                <a:gd name="connsiteY420" fmla="*/ 169542 h 225917"/>
                <a:gd name="connsiteX421" fmla="*/ 180800 w 331432"/>
                <a:gd name="connsiteY421" fmla="*/ 167938 h 225917"/>
                <a:gd name="connsiteX422" fmla="*/ 181770 w 331432"/>
                <a:gd name="connsiteY422" fmla="*/ 167883 h 225917"/>
                <a:gd name="connsiteX423" fmla="*/ 183014 w 331432"/>
                <a:gd name="connsiteY423" fmla="*/ 168251 h 225917"/>
                <a:gd name="connsiteX424" fmla="*/ 184101 w 331432"/>
                <a:gd name="connsiteY424" fmla="*/ 169127 h 225917"/>
                <a:gd name="connsiteX425" fmla="*/ 184461 w 331432"/>
                <a:gd name="connsiteY425" fmla="*/ 171552 h 225917"/>
                <a:gd name="connsiteX426" fmla="*/ 183405 w 331432"/>
                <a:gd name="connsiteY426" fmla="*/ 174103 h 225917"/>
                <a:gd name="connsiteX427" fmla="*/ 183115 w 331432"/>
                <a:gd name="connsiteY427" fmla="*/ 176551 h 225917"/>
                <a:gd name="connsiteX428" fmla="*/ 184438 w 331432"/>
                <a:gd name="connsiteY428" fmla="*/ 178562 h 225917"/>
                <a:gd name="connsiteX429" fmla="*/ 187856 w 331432"/>
                <a:gd name="connsiteY429" fmla="*/ 180127 h 225917"/>
                <a:gd name="connsiteX430" fmla="*/ 189108 w 331432"/>
                <a:gd name="connsiteY430" fmla="*/ 180557 h 225917"/>
                <a:gd name="connsiteX431" fmla="*/ 195257 w 331432"/>
                <a:gd name="connsiteY431" fmla="*/ 181058 h 225917"/>
                <a:gd name="connsiteX432" fmla="*/ 197675 w 331432"/>
                <a:gd name="connsiteY432" fmla="*/ 181480 h 225917"/>
                <a:gd name="connsiteX433" fmla="*/ 200045 w 331432"/>
                <a:gd name="connsiteY433" fmla="*/ 182161 h 225917"/>
                <a:gd name="connsiteX434" fmla="*/ 200859 w 331432"/>
                <a:gd name="connsiteY434" fmla="*/ 182771 h 225917"/>
                <a:gd name="connsiteX435" fmla="*/ 200288 w 331432"/>
                <a:gd name="connsiteY435" fmla="*/ 183851 h 225917"/>
                <a:gd name="connsiteX436" fmla="*/ 199052 w 331432"/>
                <a:gd name="connsiteY436" fmla="*/ 184383 h 225917"/>
                <a:gd name="connsiteX437" fmla="*/ 197643 w 331432"/>
                <a:gd name="connsiteY437" fmla="*/ 184594 h 225917"/>
                <a:gd name="connsiteX438" fmla="*/ 195382 w 331432"/>
                <a:gd name="connsiteY438" fmla="*/ 185376 h 225917"/>
                <a:gd name="connsiteX439" fmla="*/ 195422 w 331432"/>
                <a:gd name="connsiteY439" fmla="*/ 186769 h 225917"/>
                <a:gd name="connsiteX440" fmla="*/ 196697 w 331432"/>
                <a:gd name="connsiteY440" fmla="*/ 188216 h 225917"/>
                <a:gd name="connsiteX441" fmla="*/ 197863 w 331432"/>
                <a:gd name="connsiteY441" fmla="*/ 189961 h 225917"/>
                <a:gd name="connsiteX442" fmla="*/ 198841 w 331432"/>
                <a:gd name="connsiteY442" fmla="*/ 190595 h 225917"/>
                <a:gd name="connsiteX443" fmla="*/ 199904 w 331432"/>
                <a:gd name="connsiteY443" fmla="*/ 191025 h 225917"/>
                <a:gd name="connsiteX444" fmla="*/ 202565 w 331432"/>
                <a:gd name="connsiteY444" fmla="*/ 191627 h 225917"/>
                <a:gd name="connsiteX445" fmla="*/ 205154 w 331432"/>
                <a:gd name="connsiteY445" fmla="*/ 192457 h 225917"/>
                <a:gd name="connsiteX446" fmla="*/ 206860 w 331432"/>
                <a:gd name="connsiteY446" fmla="*/ 193278 h 225917"/>
                <a:gd name="connsiteX447" fmla="*/ 208620 w 331432"/>
                <a:gd name="connsiteY447" fmla="*/ 193873 h 225917"/>
                <a:gd name="connsiteX448" fmla="*/ 212453 w 331432"/>
                <a:gd name="connsiteY448" fmla="*/ 194248 h 225917"/>
                <a:gd name="connsiteX449" fmla="*/ 215270 w 331432"/>
                <a:gd name="connsiteY449" fmla="*/ 195367 h 225917"/>
                <a:gd name="connsiteX450" fmla="*/ 219275 w 331432"/>
                <a:gd name="connsiteY450" fmla="*/ 194897 h 225917"/>
                <a:gd name="connsiteX451" fmla="*/ 215810 w 331432"/>
                <a:gd name="connsiteY451" fmla="*/ 196712 h 225917"/>
                <a:gd name="connsiteX452" fmla="*/ 214612 w 331432"/>
                <a:gd name="connsiteY452" fmla="*/ 197158 h 225917"/>
                <a:gd name="connsiteX453" fmla="*/ 210427 w 331432"/>
                <a:gd name="connsiteY453" fmla="*/ 196478 h 225917"/>
                <a:gd name="connsiteX454" fmla="*/ 209637 w 331432"/>
                <a:gd name="connsiteY454" fmla="*/ 197182 h 225917"/>
                <a:gd name="connsiteX455" fmla="*/ 211366 w 331432"/>
                <a:gd name="connsiteY455" fmla="*/ 199106 h 225917"/>
                <a:gd name="connsiteX456" fmla="*/ 213924 w 331432"/>
                <a:gd name="connsiteY456" fmla="*/ 200397 h 225917"/>
                <a:gd name="connsiteX457" fmla="*/ 214839 w 331432"/>
                <a:gd name="connsiteY457" fmla="*/ 201148 h 225917"/>
                <a:gd name="connsiteX458" fmla="*/ 214198 w 331432"/>
                <a:gd name="connsiteY458" fmla="*/ 202025 h 225917"/>
                <a:gd name="connsiteX459" fmla="*/ 211217 w 331432"/>
                <a:gd name="connsiteY459" fmla="*/ 203785 h 225917"/>
                <a:gd name="connsiteX460" fmla="*/ 209974 w 331432"/>
                <a:gd name="connsiteY460" fmla="*/ 204043 h 225917"/>
                <a:gd name="connsiteX461" fmla="*/ 207650 w 331432"/>
                <a:gd name="connsiteY461" fmla="*/ 204184 h 225917"/>
                <a:gd name="connsiteX462" fmla="*/ 203754 w 331432"/>
                <a:gd name="connsiteY462" fmla="*/ 203425 h 225917"/>
                <a:gd name="connsiteX463" fmla="*/ 200992 w 331432"/>
                <a:gd name="connsiteY463" fmla="*/ 202455 h 225917"/>
                <a:gd name="connsiteX464" fmla="*/ 200218 w 331432"/>
                <a:gd name="connsiteY464" fmla="*/ 201133 h 225917"/>
                <a:gd name="connsiteX465" fmla="*/ 199482 w 331432"/>
                <a:gd name="connsiteY465" fmla="*/ 200358 h 225917"/>
                <a:gd name="connsiteX466" fmla="*/ 196994 w 331432"/>
                <a:gd name="connsiteY466" fmla="*/ 198496 h 225917"/>
                <a:gd name="connsiteX467" fmla="*/ 195218 w 331432"/>
                <a:gd name="connsiteY467" fmla="*/ 197479 h 225917"/>
                <a:gd name="connsiteX468" fmla="*/ 192965 w 331432"/>
                <a:gd name="connsiteY468" fmla="*/ 197135 h 225917"/>
                <a:gd name="connsiteX469" fmla="*/ 190610 w 331432"/>
                <a:gd name="connsiteY469" fmla="*/ 197150 h 225917"/>
                <a:gd name="connsiteX470" fmla="*/ 186402 w 331432"/>
                <a:gd name="connsiteY470" fmla="*/ 196071 h 225917"/>
                <a:gd name="connsiteX471" fmla="*/ 177271 w 331432"/>
                <a:gd name="connsiteY471" fmla="*/ 195304 h 225917"/>
                <a:gd name="connsiteX472" fmla="*/ 175097 w 331432"/>
                <a:gd name="connsiteY472" fmla="*/ 194835 h 225917"/>
                <a:gd name="connsiteX473" fmla="*/ 172358 w 331432"/>
                <a:gd name="connsiteY473" fmla="*/ 193348 h 225917"/>
                <a:gd name="connsiteX474" fmla="*/ 171067 w 331432"/>
                <a:gd name="connsiteY474" fmla="*/ 193137 h 225917"/>
                <a:gd name="connsiteX475" fmla="*/ 169683 w 331432"/>
                <a:gd name="connsiteY475" fmla="*/ 193606 h 225917"/>
                <a:gd name="connsiteX476" fmla="*/ 166154 w 331432"/>
                <a:gd name="connsiteY476" fmla="*/ 193896 h 225917"/>
                <a:gd name="connsiteX477" fmla="*/ 165122 w 331432"/>
                <a:gd name="connsiteY477" fmla="*/ 193763 h 225917"/>
                <a:gd name="connsiteX478" fmla="*/ 162602 w 331432"/>
                <a:gd name="connsiteY478" fmla="*/ 192495 h 225917"/>
                <a:gd name="connsiteX479" fmla="*/ 160013 w 331432"/>
                <a:gd name="connsiteY479" fmla="*/ 192026 h 225917"/>
                <a:gd name="connsiteX480" fmla="*/ 158925 w 331432"/>
                <a:gd name="connsiteY480" fmla="*/ 192410 h 225917"/>
                <a:gd name="connsiteX481" fmla="*/ 157830 w 331432"/>
                <a:gd name="connsiteY481" fmla="*/ 192495 h 225917"/>
                <a:gd name="connsiteX482" fmla="*/ 154286 w 331432"/>
                <a:gd name="connsiteY482" fmla="*/ 191588 h 225917"/>
                <a:gd name="connsiteX483" fmla="*/ 151618 w 331432"/>
                <a:gd name="connsiteY483" fmla="*/ 191205 h 225917"/>
                <a:gd name="connsiteX484" fmla="*/ 149428 w 331432"/>
                <a:gd name="connsiteY484" fmla="*/ 189937 h 225917"/>
                <a:gd name="connsiteX485" fmla="*/ 148238 w 331432"/>
                <a:gd name="connsiteY485" fmla="*/ 188756 h 225917"/>
                <a:gd name="connsiteX486" fmla="*/ 146893 w 331432"/>
                <a:gd name="connsiteY486" fmla="*/ 187708 h 225917"/>
                <a:gd name="connsiteX487" fmla="*/ 145649 w 331432"/>
                <a:gd name="connsiteY487" fmla="*/ 185008 h 225917"/>
                <a:gd name="connsiteX488" fmla="*/ 143716 w 331432"/>
                <a:gd name="connsiteY488" fmla="*/ 182450 h 225917"/>
                <a:gd name="connsiteX489" fmla="*/ 141307 w 331432"/>
                <a:gd name="connsiteY489" fmla="*/ 180346 h 225917"/>
                <a:gd name="connsiteX490" fmla="*/ 136159 w 331432"/>
                <a:gd name="connsiteY490" fmla="*/ 176950 h 225917"/>
                <a:gd name="connsiteX491" fmla="*/ 135127 w 331432"/>
                <a:gd name="connsiteY491" fmla="*/ 176105 h 225917"/>
                <a:gd name="connsiteX492" fmla="*/ 133108 w 331432"/>
                <a:gd name="connsiteY492" fmla="*/ 173000 h 225917"/>
                <a:gd name="connsiteX493" fmla="*/ 133218 w 331432"/>
                <a:gd name="connsiteY493" fmla="*/ 170934 h 225917"/>
                <a:gd name="connsiteX494" fmla="*/ 133953 w 331432"/>
                <a:gd name="connsiteY494" fmla="*/ 168853 h 225917"/>
                <a:gd name="connsiteX495" fmla="*/ 132842 w 331432"/>
                <a:gd name="connsiteY495" fmla="*/ 169565 h 225917"/>
                <a:gd name="connsiteX496" fmla="*/ 131590 w 331432"/>
                <a:gd name="connsiteY496" fmla="*/ 169471 h 225917"/>
                <a:gd name="connsiteX497" fmla="*/ 128085 w 331432"/>
                <a:gd name="connsiteY497" fmla="*/ 168094 h 225917"/>
                <a:gd name="connsiteX498" fmla="*/ 126638 w 331432"/>
                <a:gd name="connsiteY498" fmla="*/ 166459 h 225917"/>
                <a:gd name="connsiteX499" fmla="*/ 124299 w 331432"/>
                <a:gd name="connsiteY499" fmla="*/ 162015 h 225917"/>
                <a:gd name="connsiteX500" fmla="*/ 122805 w 331432"/>
                <a:gd name="connsiteY500" fmla="*/ 159668 h 225917"/>
                <a:gd name="connsiteX501" fmla="*/ 119307 w 331432"/>
                <a:gd name="connsiteY501" fmla="*/ 155522 h 225917"/>
                <a:gd name="connsiteX502" fmla="*/ 118298 w 331432"/>
                <a:gd name="connsiteY502" fmla="*/ 153066 h 225917"/>
                <a:gd name="connsiteX503" fmla="*/ 116828 w 331432"/>
                <a:gd name="connsiteY503" fmla="*/ 150914 h 225917"/>
                <a:gd name="connsiteX504" fmla="*/ 115928 w 331432"/>
                <a:gd name="connsiteY504" fmla="*/ 150116 h 225917"/>
                <a:gd name="connsiteX505" fmla="*/ 115177 w 331432"/>
                <a:gd name="connsiteY505" fmla="*/ 149193 h 225917"/>
                <a:gd name="connsiteX506" fmla="*/ 114512 w 331432"/>
                <a:gd name="connsiteY506" fmla="*/ 147996 h 225917"/>
                <a:gd name="connsiteX507" fmla="*/ 113518 w 331432"/>
                <a:gd name="connsiteY507" fmla="*/ 147167 h 225917"/>
                <a:gd name="connsiteX508" fmla="*/ 108637 w 331432"/>
                <a:gd name="connsiteY508" fmla="*/ 145328 h 225917"/>
                <a:gd name="connsiteX509" fmla="*/ 107784 w 331432"/>
                <a:gd name="connsiteY509" fmla="*/ 144749 h 225917"/>
                <a:gd name="connsiteX510" fmla="*/ 106837 w 331432"/>
                <a:gd name="connsiteY510" fmla="*/ 144444 h 225917"/>
                <a:gd name="connsiteX511" fmla="*/ 103207 w 331432"/>
                <a:gd name="connsiteY511" fmla="*/ 144256 h 225917"/>
                <a:gd name="connsiteX512" fmla="*/ 101103 w 331432"/>
                <a:gd name="connsiteY512" fmla="*/ 143951 h 225917"/>
                <a:gd name="connsiteX513" fmla="*/ 97144 w 331432"/>
                <a:gd name="connsiteY513" fmla="*/ 142441 h 225917"/>
                <a:gd name="connsiteX514" fmla="*/ 95094 w 331432"/>
                <a:gd name="connsiteY514" fmla="*/ 141987 h 225917"/>
                <a:gd name="connsiteX515" fmla="*/ 92637 w 331432"/>
                <a:gd name="connsiteY515" fmla="*/ 141698 h 225917"/>
                <a:gd name="connsiteX516" fmla="*/ 90251 w 331432"/>
                <a:gd name="connsiteY516" fmla="*/ 141127 h 225917"/>
                <a:gd name="connsiteX517" fmla="*/ 89093 w 331432"/>
                <a:gd name="connsiteY517" fmla="*/ 140564 h 225917"/>
                <a:gd name="connsiteX518" fmla="*/ 88311 w 331432"/>
                <a:gd name="connsiteY518" fmla="*/ 139617 h 225917"/>
                <a:gd name="connsiteX519" fmla="*/ 87849 w 331432"/>
                <a:gd name="connsiteY519" fmla="*/ 137372 h 225917"/>
                <a:gd name="connsiteX520" fmla="*/ 85847 w 331432"/>
                <a:gd name="connsiteY520" fmla="*/ 137614 h 225917"/>
                <a:gd name="connsiteX521" fmla="*/ 83891 w 331432"/>
                <a:gd name="connsiteY521" fmla="*/ 137223 h 225917"/>
                <a:gd name="connsiteX522" fmla="*/ 81998 w 331432"/>
                <a:gd name="connsiteY522" fmla="*/ 136433 h 225917"/>
                <a:gd name="connsiteX523" fmla="*/ 80065 w 331432"/>
                <a:gd name="connsiteY523" fmla="*/ 135956 h 225917"/>
                <a:gd name="connsiteX524" fmla="*/ 78743 w 331432"/>
                <a:gd name="connsiteY524" fmla="*/ 136636 h 225917"/>
                <a:gd name="connsiteX525" fmla="*/ 78336 w 331432"/>
                <a:gd name="connsiteY525" fmla="*/ 138428 h 225917"/>
                <a:gd name="connsiteX526" fmla="*/ 77726 w 331432"/>
                <a:gd name="connsiteY526" fmla="*/ 138522 h 225917"/>
                <a:gd name="connsiteX527" fmla="*/ 76592 w 331432"/>
                <a:gd name="connsiteY527" fmla="*/ 138154 h 225917"/>
                <a:gd name="connsiteX528" fmla="*/ 76028 w 331432"/>
                <a:gd name="connsiteY528" fmla="*/ 138373 h 225917"/>
                <a:gd name="connsiteX529" fmla="*/ 74800 w 331432"/>
                <a:gd name="connsiteY529" fmla="*/ 139195 h 225917"/>
                <a:gd name="connsiteX530" fmla="*/ 73822 w 331432"/>
                <a:gd name="connsiteY530" fmla="*/ 140313 h 225917"/>
                <a:gd name="connsiteX531" fmla="*/ 72007 w 331432"/>
                <a:gd name="connsiteY531" fmla="*/ 140141 h 225917"/>
                <a:gd name="connsiteX532" fmla="*/ 68291 w 331432"/>
                <a:gd name="connsiteY532" fmla="*/ 139014 h 225917"/>
                <a:gd name="connsiteX533" fmla="*/ 66632 w 331432"/>
                <a:gd name="connsiteY533" fmla="*/ 138310 h 225917"/>
                <a:gd name="connsiteX534" fmla="*/ 65224 w 331432"/>
                <a:gd name="connsiteY534" fmla="*/ 137035 h 225917"/>
                <a:gd name="connsiteX535" fmla="*/ 64020 w 331432"/>
                <a:gd name="connsiteY535" fmla="*/ 135588 h 225917"/>
                <a:gd name="connsiteX536" fmla="*/ 62799 w 331432"/>
                <a:gd name="connsiteY536" fmla="*/ 134446 h 225917"/>
                <a:gd name="connsiteX537" fmla="*/ 61297 w 331432"/>
                <a:gd name="connsiteY537" fmla="*/ 133616 h 225917"/>
                <a:gd name="connsiteX538" fmla="*/ 63206 w 331432"/>
                <a:gd name="connsiteY538" fmla="*/ 135588 h 225917"/>
                <a:gd name="connsiteX539" fmla="*/ 67610 w 331432"/>
                <a:gd name="connsiteY539" fmla="*/ 144264 h 225917"/>
                <a:gd name="connsiteX540" fmla="*/ 66507 w 331432"/>
                <a:gd name="connsiteY540" fmla="*/ 144428 h 225917"/>
                <a:gd name="connsiteX541" fmla="*/ 65373 w 331432"/>
                <a:gd name="connsiteY541" fmla="*/ 144209 h 225917"/>
                <a:gd name="connsiteX542" fmla="*/ 66413 w 331432"/>
                <a:gd name="connsiteY542" fmla="*/ 145876 h 225917"/>
                <a:gd name="connsiteX543" fmla="*/ 65216 w 331432"/>
                <a:gd name="connsiteY543" fmla="*/ 146126 h 225917"/>
                <a:gd name="connsiteX544" fmla="*/ 64027 w 331432"/>
                <a:gd name="connsiteY544" fmla="*/ 146110 h 225917"/>
                <a:gd name="connsiteX545" fmla="*/ 61524 w 331432"/>
                <a:gd name="connsiteY545" fmla="*/ 145391 h 225917"/>
                <a:gd name="connsiteX546" fmla="*/ 59036 w 331432"/>
                <a:gd name="connsiteY546" fmla="*/ 145148 h 225917"/>
                <a:gd name="connsiteX547" fmla="*/ 58300 w 331432"/>
                <a:gd name="connsiteY547" fmla="*/ 145500 h 225917"/>
                <a:gd name="connsiteX548" fmla="*/ 58825 w 331432"/>
                <a:gd name="connsiteY548" fmla="*/ 146126 h 225917"/>
                <a:gd name="connsiteX549" fmla="*/ 59701 w 331432"/>
                <a:gd name="connsiteY549" fmla="*/ 147972 h 225917"/>
                <a:gd name="connsiteX550" fmla="*/ 60397 w 331432"/>
                <a:gd name="connsiteY550" fmla="*/ 149905 h 225917"/>
                <a:gd name="connsiteX551" fmla="*/ 56798 w 331432"/>
                <a:gd name="connsiteY551" fmla="*/ 150773 h 225917"/>
                <a:gd name="connsiteX552" fmla="*/ 53106 w 331432"/>
                <a:gd name="connsiteY552" fmla="*/ 151305 h 225917"/>
                <a:gd name="connsiteX553" fmla="*/ 48998 w 331432"/>
                <a:gd name="connsiteY553" fmla="*/ 152346 h 225917"/>
                <a:gd name="connsiteX554" fmla="*/ 44844 w 331432"/>
                <a:gd name="connsiteY554" fmla="*/ 152416 h 225917"/>
                <a:gd name="connsiteX555" fmla="*/ 42716 w 331432"/>
                <a:gd name="connsiteY555" fmla="*/ 151822 h 225917"/>
                <a:gd name="connsiteX556" fmla="*/ 40533 w 331432"/>
                <a:gd name="connsiteY556" fmla="*/ 151485 h 225917"/>
                <a:gd name="connsiteX557" fmla="*/ 38468 w 331432"/>
                <a:gd name="connsiteY557" fmla="*/ 151822 h 225917"/>
                <a:gd name="connsiteX558" fmla="*/ 36473 w 331432"/>
                <a:gd name="connsiteY558" fmla="*/ 152580 h 225917"/>
                <a:gd name="connsiteX559" fmla="*/ 34791 w 331432"/>
                <a:gd name="connsiteY559" fmla="*/ 152455 h 225917"/>
                <a:gd name="connsiteX560" fmla="*/ 33727 w 331432"/>
                <a:gd name="connsiteY560" fmla="*/ 151094 h 225917"/>
                <a:gd name="connsiteX561" fmla="*/ 33234 w 331432"/>
                <a:gd name="connsiteY561" fmla="*/ 150069 h 225917"/>
                <a:gd name="connsiteX562" fmla="*/ 32601 w 331432"/>
                <a:gd name="connsiteY562" fmla="*/ 149177 h 225917"/>
                <a:gd name="connsiteX563" fmla="*/ 31028 w 331432"/>
                <a:gd name="connsiteY563" fmla="*/ 149318 h 225917"/>
                <a:gd name="connsiteX564" fmla="*/ 29510 w 331432"/>
                <a:gd name="connsiteY564" fmla="*/ 149803 h 225917"/>
                <a:gd name="connsiteX565" fmla="*/ 32107 w 331432"/>
                <a:gd name="connsiteY565" fmla="*/ 149858 h 225917"/>
                <a:gd name="connsiteX566" fmla="*/ 32890 w 331432"/>
                <a:gd name="connsiteY566" fmla="*/ 151000 h 225917"/>
                <a:gd name="connsiteX567" fmla="*/ 33563 w 331432"/>
                <a:gd name="connsiteY567" fmla="*/ 152377 h 225917"/>
                <a:gd name="connsiteX568" fmla="*/ 35401 w 331432"/>
                <a:gd name="connsiteY568" fmla="*/ 153629 h 225917"/>
                <a:gd name="connsiteX569" fmla="*/ 37615 w 331432"/>
                <a:gd name="connsiteY569" fmla="*/ 152886 h 225917"/>
                <a:gd name="connsiteX570" fmla="*/ 42489 w 331432"/>
                <a:gd name="connsiteY570" fmla="*/ 153089 h 225917"/>
                <a:gd name="connsiteX571" fmla="*/ 47222 w 331432"/>
                <a:gd name="connsiteY571" fmla="*/ 155272 h 225917"/>
                <a:gd name="connsiteX572" fmla="*/ 48349 w 331432"/>
                <a:gd name="connsiteY572" fmla="*/ 155522 h 225917"/>
                <a:gd name="connsiteX573" fmla="*/ 49382 w 331432"/>
                <a:gd name="connsiteY573" fmla="*/ 155952 h 225917"/>
                <a:gd name="connsiteX574" fmla="*/ 51823 w 331432"/>
                <a:gd name="connsiteY574" fmla="*/ 158104 h 225917"/>
                <a:gd name="connsiteX575" fmla="*/ 53661 w 331432"/>
                <a:gd name="connsiteY575" fmla="*/ 160060 h 225917"/>
                <a:gd name="connsiteX576" fmla="*/ 55210 w 331432"/>
                <a:gd name="connsiteY576" fmla="*/ 162297 h 225917"/>
                <a:gd name="connsiteX577" fmla="*/ 55539 w 331432"/>
                <a:gd name="connsiteY577" fmla="*/ 163173 h 225917"/>
                <a:gd name="connsiteX578" fmla="*/ 55429 w 331432"/>
                <a:gd name="connsiteY578" fmla="*/ 165520 h 225917"/>
                <a:gd name="connsiteX579" fmla="*/ 54960 w 331432"/>
                <a:gd name="connsiteY579" fmla="*/ 166686 h 225917"/>
                <a:gd name="connsiteX580" fmla="*/ 51901 w 331432"/>
                <a:gd name="connsiteY580" fmla="*/ 168337 h 225917"/>
                <a:gd name="connsiteX581" fmla="*/ 48639 w 331432"/>
                <a:gd name="connsiteY581" fmla="*/ 169589 h 225917"/>
                <a:gd name="connsiteX582" fmla="*/ 43827 w 331432"/>
                <a:gd name="connsiteY582" fmla="*/ 172022 h 225917"/>
                <a:gd name="connsiteX583" fmla="*/ 39172 w 331432"/>
                <a:gd name="connsiteY583" fmla="*/ 174791 h 225917"/>
                <a:gd name="connsiteX584" fmla="*/ 36723 w 331432"/>
                <a:gd name="connsiteY584" fmla="*/ 174251 h 225917"/>
                <a:gd name="connsiteX585" fmla="*/ 34517 w 331432"/>
                <a:gd name="connsiteY585" fmla="*/ 172781 h 225917"/>
                <a:gd name="connsiteX586" fmla="*/ 33665 w 331432"/>
                <a:gd name="connsiteY586" fmla="*/ 172382 h 225917"/>
                <a:gd name="connsiteX587" fmla="*/ 31388 w 331432"/>
                <a:gd name="connsiteY587" fmla="*/ 171584 h 225917"/>
                <a:gd name="connsiteX588" fmla="*/ 30003 w 331432"/>
                <a:gd name="connsiteY588" fmla="*/ 171294 h 225917"/>
                <a:gd name="connsiteX589" fmla="*/ 24496 w 331432"/>
                <a:gd name="connsiteY589" fmla="*/ 171920 h 225917"/>
                <a:gd name="connsiteX590" fmla="*/ 18980 w 331432"/>
                <a:gd name="connsiteY590" fmla="*/ 172241 h 225917"/>
                <a:gd name="connsiteX591" fmla="*/ 16649 w 331432"/>
                <a:gd name="connsiteY591" fmla="*/ 172217 h 225917"/>
                <a:gd name="connsiteX592" fmla="*/ 14395 w 331432"/>
                <a:gd name="connsiteY592" fmla="*/ 171748 h 225917"/>
                <a:gd name="connsiteX593" fmla="*/ 11915 w 331432"/>
                <a:gd name="connsiteY593" fmla="*/ 170879 h 225917"/>
                <a:gd name="connsiteX594" fmla="*/ 9459 w 331432"/>
                <a:gd name="connsiteY594" fmla="*/ 171263 h 225917"/>
                <a:gd name="connsiteX595" fmla="*/ 7777 w 331432"/>
                <a:gd name="connsiteY595" fmla="*/ 172280 h 225917"/>
                <a:gd name="connsiteX596" fmla="*/ 5938 w 331432"/>
                <a:gd name="connsiteY596" fmla="*/ 172436 h 225917"/>
                <a:gd name="connsiteX597" fmla="*/ 2496 w 331432"/>
                <a:gd name="connsiteY597" fmla="*/ 170168 h 225917"/>
                <a:gd name="connsiteX598" fmla="*/ 2488 w 331432"/>
                <a:gd name="connsiteY598" fmla="*/ 169878 h 225917"/>
                <a:gd name="connsiteX599" fmla="*/ 2488 w 331432"/>
                <a:gd name="connsiteY599" fmla="*/ 165387 h 225917"/>
                <a:gd name="connsiteX600" fmla="*/ 2488 w 331432"/>
                <a:gd name="connsiteY600" fmla="*/ 160904 h 225917"/>
                <a:gd name="connsiteX601" fmla="*/ 2488 w 331432"/>
                <a:gd name="connsiteY601" fmla="*/ 156422 h 225917"/>
                <a:gd name="connsiteX602" fmla="*/ 2480 w 331432"/>
                <a:gd name="connsiteY602" fmla="*/ 151939 h 225917"/>
                <a:gd name="connsiteX603" fmla="*/ 2480 w 331432"/>
                <a:gd name="connsiteY603" fmla="*/ 147456 h 225917"/>
                <a:gd name="connsiteX604" fmla="*/ 2480 w 331432"/>
                <a:gd name="connsiteY604" fmla="*/ 142981 h 225917"/>
                <a:gd name="connsiteX605" fmla="*/ 2480 w 331432"/>
                <a:gd name="connsiteY605" fmla="*/ 138506 h 225917"/>
                <a:gd name="connsiteX606" fmla="*/ 2480 w 331432"/>
                <a:gd name="connsiteY606" fmla="*/ 134031 h 225917"/>
                <a:gd name="connsiteX607" fmla="*/ 2473 w 331432"/>
                <a:gd name="connsiteY607" fmla="*/ 129556 h 225917"/>
                <a:gd name="connsiteX608" fmla="*/ 2473 w 331432"/>
                <a:gd name="connsiteY608" fmla="*/ 125089 h 225917"/>
                <a:gd name="connsiteX609" fmla="*/ 2473 w 331432"/>
                <a:gd name="connsiteY609" fmla="*/ 121412 h 225917"/>
                <a:gd name="connsiteX610" fmla="*/ 1252 w 331432"/>
                <a:gd name="connsiteY610" fmla="*/ 119980 h 225917"/>
                <a:gd name="connsiteX611" fmla="*/ 0 w 331432"/>
                <a:gd name="connsiteY611" fmla="*/ 117782 h 225917"/>
                <a:gd name="connsiteX612" fmla="*/ 266 w 331432"/>
                <a:gd name="connsiteY612" fmla="*/ 114958 h 225917"/>
                <a:gd name="connsiteX613" fmla="*/ 1784 w 331432"/>
                <a:gd name="connsiteY613" fmla="*/ 111468 h 225917"/>
                <a:gd name="connsiteX614" fmla="*/ 2464 w 331432"/>
                <a:gd name="connsiteY614" fmla="*/ 109137 h 225917"/>
                <a:gd name="connsiteX615" fmla="*/ 2464 w 331432"/>
                <a:gd name="connsiteY615" fmla="*/ 107236 h 225917"/>
                <a:gd name="connsiteX616" fmla="*/ 2464 w 331432"/>
                <a:gd name="connsiteY616" fmla="*/ 102776 h 225917"/>
                <a:gd name="connsiteX617" fmla="*/ 2464 w 331432"/>
                <a:gd name="connsiteY617" fmla="*/ 98317 h 225917"/>
                <a:gd name="connsiteX618" fmla="*/ 2457 w 331432"/>
                <a:gd name="connsiteY618" fmla="*/ 93858 h 225917"/>
                <a:gd name="connsiteX619" fmla="*/ 2457 w 331432"/>
                <a:gd name="connsiteY619" fmla="*/ 89406 h 225917"/>
                <a:gd name="connsiteX620" fmla="*/ 2457 w 331432"/>
                <a:gd name="connsiteY620" fmla="*/ 84955 h 225917"/>
                <a:gd name="connsiteX621" fmla="*/ 2457 w 331432"/>
                <a:gd name="connsiteY621" fmla="*/ 80503 h 225917"/>
                <a:gd name="connsiteX622" fmla="*/ 2457 w 331432"/>
                <a:gd name="connsiteY622" fmla="*/ 76051 h 225917"/>
                <a:gd name="connsiteX623" fmla="*/ 2449 w 331432"/>
                <a:gd name="connsiteY623" fmla="*/ 71600 h 225917"/>
                <a:gd name="connsiteX624" fmla="*/ 2449 w 331432"/>
                <a:gd name="connsiteY624" fmla="*/ 67156 h 225917"/>
                <a:gd name="connsiteX625" fmla="*/ 2449 w 331432"/>
                <a:gd name="connsiteY625" fmla="*/ 62713 h 225917"/>
                <a:gd name="connsiteX626" fmla="*/ 2449 w 331432"/>
                <a:gd name="connsiteY626" fmla="*/ 58269 h 225917"/>
                <a:gd name="connsiteX627" fmla="*/ 2449 w 331432"/>
                <a:gd name="connsiteY627" fmla="*/ 53825 h 225917"/>
                <a:gd name="connsiteX628" fmla="*/ 2441 w 331432"/>
                <a:gd name="connsiteY628" fmla="*/ 49381 h 225917"/>
                <a:gd name="connsiteX629" fmla="*/ 2441 w 331432"/>
                <a:gd name="connsiteY629" fmla="*/ 44938 h 225917"/>
                <a:gd name="connsiteX630" fmla="*/ 2441 w 331432"/>
                <a:gd name="connsiteY630" fmla="*/ 40494 h 225917"/>
                <a:gd name="connsiteX631" fmla="*/ 2433 w 331432"/>
                <a:gd name="connsiteY631" fmla="*/ 36058 h 225917"/>
                <a:gd name="connsiteX632" fmla="*/ 2433 w 331432"/>
                <a:gd name="connsiteY632" fmla="*/ 31622 h 225917"/>
                <a:gd name="connsiteX633" fmla="*/ 2433 w 331432"/>
                <a:gd name="connsiteY633" fmla="*/ 28947 h 225917"/>
                <a:gd name="connsiteX634" fmla="*/ 2433 w 331432"/>
                <a:gd name="connsiteY634" fmla="*/ 27476 h 225917"/>
                <a:gd name="connsiteX635" fmla="*/ 2433 w 331432"/>
                <a:gd name="connsiteY635" fmla="*/ 27390 h 225917"/>
                <a:gd name="connsiteX636" fmla="*/ 3090 w 331432"/>
                <a:gd name="connsiteY636" fmla="*/ 27398 h 225917"/>
                <a:gd name="connsiteX637" fmla="*/ 5312 w 331432"/>
                <a:gd name="connsiteY637" fmla="*/ 27421 h 225917"/>
                <a:gd name="connsiteX638" fmla="*/ 7096 w 331432"/>
                <a:gd name="connsiteY638" fmla="*/ 27781 h 225917"/>
                <a:gd name="connsiteX639" fmla="*/ 18096 w 331432"/>
                <a:gd name="connsiteY639" fmla="*/ 32522 h 225917"/>
                <a:gd name="connsiteX640" fmla="*/ 21382 w 331432"/>
                <a:gd name="connsiteY640" fmla="*/ 34423 h 225917"/>
                <a:gd name="connsiteX641" fmla="*/ 22508 w 331432"/>
                <a:gd name="connsiteY641" fmla="*/ 34869 h 225917"/>
                <a:gd name="connsiteX642" fmla="*/ 23611 w 331432"/>
                <a:gd name="connsiteY642" fmla="*/ 34885 h 225917"/>
                <a:gd name="connsiteX643" fmla="*/ 24667 w 331432"/>
                <a:gd name="connsiteY643" fmla="*/ 35104 h 225917"/>
                <a:gd name="connsiteX644" fmla="*/ 29628 w 331432"/>
                <a:gd name="connsiteY644" fmla="*/ 37725 h 225917"/>
                <a:gd name="connsiteX645" fmla="*/ 37036 w 331432"/>
                <a:gd name="connsiteY645" fmla="*/ 40369 h 225917"/>
                <a:gd name="connsiteX646" fmla="*/ 44860 w 331432"/>
                <a:gd name="connsiteY646" fmla="*/ 42904 h 225917"/>
                <a:gd name="connsiteX647" fmla="*/ 47285 w 331432"/>
                <a:gd name="connsiteY647" fmla="*/ 43436 h 225917"/>
                <a:gd name="connsiteX648" fmla="*/ 49797 w 331432"/>
                <a:gd name="connsiteY648" fmla="*/ 43655 h 225917"/>
                <a:gd name="connsiteX649" fmla="*/ 55242 w 331432"/>
                <a:gd name="connsiteY649" fmla="*/ 44531 h 225917"/>
                <a:gd name="connsiteX650" fmla="*/ 58113 w 331432"/>
                <a:gd name="connsiteY650" fmla="*/ 45313 h 225917"/>
                <a:gd name="connsiteX651" fmla="*/ 62314 w 331432"/>
                <a:gd name="connsiteY651" fmla="*/ 48419 h 225917"/>
                <a:gd name="connsiteX652" fmla="*/ 64434 w 331432"/>
                <a:gd name="connsiteY652" fmla="*/ 49381 h 225917"/>
                <a:gd name="connsiteX653" fmla="*/ 66421 w 331432"/>
                <a:gd name="connsiteY653" fmla="*/ 51134 h 225917"/>
                <a:gd name="connsiteX654" fmla="*/ 69230 w 331432"/>
                <a:gd name="connsiteY654" fmla="*/ 53019 h 225917"/>
                <a:gd name="connsiteX655" fmla="*/ 70341 w 331432"/>
                <a:gd name="connsiteY655" fmla="*/ 53497 h 225917"/>
                <a:gd name="connsiteX656" fmla="*/ 71561 w 331432"/>
                <a:gd name="connsiteY656" fmla="*/ 53747 h 225917"/>
                <a:gd name="connsiteX657" fmla="*/ 265739 w 331432"/>
                <a:gd name="connsiteY657" fmla="*/ 74331 h 225917"/>
                <a:gd name="connsiteX658" fmla="*/ 264112 w 331432"/>
                <a:gd name="connsiteY658" fmla="*/ 75997 h 225917"/>
                <a:gd name="connsiteX659" fmla="*/ 263102 w 331432"/>
                <a:gd name="connsiteY659" fmla="*/ 74440 h 225917"/>
                <a:gd name="connsiteX660" fmla="*/ 261804 w 331432"/>
                <a:gd name="connsiteY660" fmla="*/ 73079 h 225917"/>
                <a:gd name="connsiteX661" fmla="*/ 260779 w 331432"/>
                <a:gd name="connsiteY661" fmla="*/ 71686 h 225917"/>
                <a:gd name="connsiteX662" fmla="*/ 259472 w 331432"/>
                <a:gd name="connsiteY662" fmla="*/ 68682 h 225917"/>
                <a:gd name="connsiteX663" fmla="*/ 259410 w 331432"/>
                <a:gd name="connsiteY663" fmla="*/ 67172 h 225917"/>
                <a:gd name="connsiteX664" fmla="*/ 259754 w 331432"/>
                <a:gd name="connsiteY664" fmla="*/ 65568 h 225917"/>
                <a:gd name="connsiteX665" fmla="*/ 259832 w 331432"/>
                <a:gd name="connsiteY665" fmla="*/ 63949 h 225917"/>
                <a:gd name="connsiteX666" fmla="*/ 259206 w 331432"/>
                <a:gd name="connsiteY666" fmla="*/ 60663 h 225917"/>
                <a:gd name="connsiteX667" fmla="*/ 257673 w 331432"/>
                <a:gd name="connsiteY667" fmla="*/ 57667 h 225917"/>
                <a:gd name="connsiteX668" fmla="*/ 252345 w 331432"/>
                <a:gd name="connsiteY668" fmla="*/ 50524 h 225917"/>
                <a:gd name="connsiteX669" fmla="*/ 250671 w 331432"/>
                <a:gd name="connsiteY669" fmla="*/ 48654 h 225917"/>
                <a:gd name="connsiteX670" fmla="*/ 248754 w 331432"/>
                <a:gd name="connsiteY670" fmla="*/ 46980 h 225917"/>
                <a:gd name="connsiteX671" fmla="*/ 247526 w 331432"/>
                <a:gd name="connsiteY671" fmla="*/ 46573 h 225917"/>
                <a:gd name="connsiteX672" fmla="*/ 245046 w 331432"/>
                <a:gd name="connsiteY672" fmla="*/ 46174 h 225917"/>
                <a:gd name="connsiteX673" fmla="*/ 243943 w 331432"/>
                <a:gd name="connsiteY673" fmla="*/ 45837 h 225917"/>
                <a:gd name="connsiteX674" fmla="*/ 241893 w 331432"/>
                <a:gd name="connsiteY674" fmla="*/ 44672 h 225917"/>
                <a:gd name="connsiteX675" fmla="*/ 239992 w 331432"/>
                <a:gd name="connsiteY675" fmla="*/ 43318 h 225917"/>
                <a:gd name="connsiteX676" fmla="*/ 235274 w 331432"/>
                <a:gd name="connsiteY676" fmla="*/ 39289 h 225917"/>
                <a:gd name="connsiteX677" fmla="*/ 232786 w 331432"/>
                <a:gd name="connsiteY677" fmla="*/ 38147 h 225917"/>
                <a:gd name="connsiteX678" fmla="*/ 231472 w 331432"/>
                <a:gd name="connsiteY678" fmla="*/ 36739 h 225917"/>
                <a:gd name="connsiteX679" fmla="*/ 224048 w 331432"/>
                <a:gd name="connsiteY679" fmla="*/ 32201 h 225917"/>
                <a:gd name="connsiteX680" fmla="*/ 221881 w 331432"/>
                <a:gd name="connsiteY680" fmla="*/ 31129 h 225917"/>
                <a:gd name="connsiteX681" fmla="*/ 219236 w 331432"/>
                <a:gd name="connsiteY681" fmla="*/ 31129 h 225917"/>
                <a:gd name="connsiteX682" fmla="*/ 217007 w 331432"/>
                <a:gd name="connsiteY682" fmla="*/ 30238 h 225917"/>
                <a:gd name="connsiteX683" fmla="*/ 218775 w 331432"/>
                <a:gd name="connsiteY683" fmla="*/ 29674 h 225917"/>
                <a:gd name="connsiteX684" fmla="*/ 219143 w 331432"/>
                <a:gd name="connsiteY684" fmla="*/ 28157 h 225917"/>
                <a:gd name="connsiteX685" fmla="*/ 218751 w 331432"/>
                <a:gd name="connsiteY685" fmla="*/ 26615 h 225917"/>
                <a:gd name="connsiteX686" fmla="*/ 222483 w 331432"/>
                <a:gd name="connsiteY686" fmla="*/ 29134 h 225917"/>
                <a:gd name="connsiteX687" fmla="*/ 226418 w 331432"/>
                <a:gd name="connsiteY687" fmla="*/ 31333 h 225917"/>
                <a:gd name="connsiteX688" fmla="*/ 227561 w 331432"/>
                <a:gd name="connsiteY688" fmla="*/ 33109 h 225917"/>
                <a:gd name="connsiteX689" fmla="*/ 229501 w 331432"/>
                <a:gd name="connsiteY689" fmla="*/ 33218 h 225917"/>
                <a:gd name="connsiteX690" fmla="*/ 233029 w 331432"/>
                <a:gd name="connsiteY690" fmla="*/ 34689 h 225917"/>
                <a:gd name="connsiteX691" fmla="*/ 235454 w 331432"/>
                <a:gd name="connsiteY691" fmla="*/ 36011 h 225917"/>
                <a:gd name="connsiteX692" fmla="*/ 237739 w 331432"/>
                <a:gd name="connsiteY692" fmla="*/ 37537 h 225917"/>
                <a:gd name="connsiteX693" fmla="*/ 240313 w 331432"/>
                <a:gd name="connsiteY693" fmla="*/ 39720 h 225917"/>
                <a:gd name="connsiteX694" fmla="*/ 245273 w 331432"/>
                <a:gd name="connsiteY694" fmla="*/ 41433 h 225917"/>
                <a:gd name="connsiteX695" fmla="*/ 245977 w 331432"/>
                <a:gd name="connsiteY695" fmla="*/ 42059 h 225917"/>
                <a:gd name="connsiteX696" fmla="*/ 248488 w 331432"/>
                <a:gd name="connsiteY696" fmla="*/ 44906 h 225917"/>
                <a:gd name="connsiteX697" fmla="*/ 251782 w 331432"/>
                <a:gd name="connsiteY697" fmla="*/ 47324 h 225917"/>
                <a:gd name="connsiteX698" fmla="*/ 252908 w 331432"/>
                <a:gd name="connsiteY698" fmla="*/ 48654 h 225917"/>
                <a:gd name="connsiteX699" fmla="*/ 266873 w 331432"/>
                <a:gd name="connsiteY699" fmla="*/ 60100 h 225917"/>
                <a:gd name="connsiteX700" fmla="*/ 269236 w 331432"/>
                <a:gd name="connsiteY700" fmla="*/ 63307 h 225917"/>
                <a:gd name="connsiteX701" fmla="*/ 269416 w 331432"/>
                <a:gd name="connsiteY701" fmla="*/ 65498 h 225917"/>
                <a:gd name="connsiteX702" fmla="*/ 268954 w 331432"/>
                <a:gd name="connsiteY702" fmla="*/ 66358 h 225917"/>
                <a:gd name="connsiteX703" fmla="*/ 267483 w 331432"/>
                <a:gd name="connsiteY703" fmla="*/ 68212 h 225917"/>
                <a:gd name="connsiteX704" fmla="*/ 267507 w 331432"/>
                <a:gd name="connsiteY704" fmla="*/ 70403 h 225917"/>
                <a:gd name="connsiteX705" fmla="*/ 267014 w 331432"/>
                <a:gd name="connsiteY705" fmla="*/ 72367 h 225917"/>
                <a:gd name="connsiteX706" fmla="*/ 265739 w 331432"/>
                <a:gd name="connsiteY706" fmla="*/ 74331 h 225917"/>
                <a:gd name="connsiteX707" fmla="*/ 210208 w 331432"/>
                <a:gd name="connsiteY707" fmla="*/ 28548 h 225917"/>
                <a:gd name="connsiteX708" fmla="*/ 205827 w 331432"/>
                <a:gd name="connsiteY708" fmla="*/ 28845 h 225917"/>
                <a:gd name="connsiteX709" fmla="*/ 204254 w 331432"/>
                <a:gd name="connsiteY709" fmla="*/ 28516 h 225917"/>
                <a:gd name="connsiteX710" fmla="*/ 202846 w 331432"/>
                <a:gd name="connsiteY710" fmla="*/ 27257 h 225917"/>
                <a:gd name="connsiteX711" fmla="*/ 201571 w 331432"/>
                <a:gd name="connsiteY711" fmla="*/ 25293 h 225917"/>
                <a:gd name="connsiteX712" fmla="*/ 200288 w 331432"/>
                <a:gd name="connsiteY712" fmla="*/ 24831 h 225917"/>
                <a:gd name="connsiteX713" fmla="*/ 199772 w 331432"/>
                <a:gd name="connsiteY713" fmla="*/ 24448 h 225917"/>
                <a:gd name="connsiteX714" fmla="*/ 202870 w 331432"/>
                <a:gd name="connsiteY714" fmla="*/ 22946 h 225917"/>
                <a:gd name="connsiteX715" fmla="*/ 205616 w 331432"/>
                <a:gd name="connsiteY715" fmla="*/ 22492 h 225917"/>
                <a:gd name="connsiteX716" fmla="*/ 210051 w 331432"/>
                <a:gd name="connsiteY716" fmla="*/ 24370 h 225917"/>
                <a:gd name="connsiteX717" fmla="*/ 210505 w 331432"/>
                <a:gd name="connsiteY717" fmla="*/ 25309 h 225917"/>
                <a:gd name="connsiteX718" fmla="*/ 210545 w 331432"/>
                <a:gd name="connsiteY718" fmla="*/ 25919 h 225917"/>
                <a:gd name="connsiteX719" fmla="*/ 210419 w 331432"/>
                <a:gd name="connsiteY719" fmla="*/ 27914 h 225917"/>
                <a:gd name="connsiteX720" fmla="*/ 210208 w 331432"/>
                <a:gd name="connsiteY720" fmla="*/ 28548 h 225917"/>
                <a:gd name="connsiteX721" fmla="*/ 154004 w 331432"/>
                <a:gd name="connsiteY721" fmla="*/ 20286 h 225917"/>
                <a:gd name="connsiteX722" fmla="*/ 153292 w 331432"/>
                <a:gd name="connsiteY722" fmla="*/ 21436 h 225917"/>
                <a:gd name="connsiteX723" fmla="*/ 151634 w 331432"/>
                <a:gd name="connsiteY723" fmla="*/ 21334 h 225917"/>
                <a:gd name="connsiteX724" fmla="*/ 150899 w 331432"/>
                <a:gd name="connsiteY724" fmla="*/ 20998 h 225917"/>
                <a:gd name="connsiteX725" fmla="*/ 152096 w 331432"/>
                <a:gd name="connsiteY725" fmla="*/ 20779 h 225917"/>
                <a:gd name="connsiteX726" fmla="*/ 152581 w 331432"/>
                <a:gd name="connsiteY726" fmla="*/ 19832 h 225917"/>
                <a:gd name="connsiteX727" fmla="*/ 153097 w 331432"/>
                <a:gd name="connsiteY727" fmla="*/ 19496 h 225917"/>
                <a:gd name="connsiteX728" fmla="*/ 154004 w 331432"/>
                <a:gd name="connsiteY728" fmla="*/ 20286 h 225917"/>
                <a:gd name="connsiteX729" fmla="*/ 136230 w 331432"/>
                <a:gd name="connsiteY729" fmla="*/ 13237 h 225917"/>
                <a:gd name="connsiteX730" fmla="*/ 143552 w 331432"/>
                <a:gd name="connsiteY730" fmla="*/ 14653 h 225917"/>
                <a:gd name="connsiteX731" fmla="*/ 144037 w 331432"/>
                <a:gd name="connsiteY731" fmla="*/ 14638 h 225917"/>
                <a:gd name="connsiteX732" fmla="*/ 143951 w 331432"/>
                <a:gd name="connsiteY732" fmla="*/ 14129 h 225917"/>
                <a:gd name="connsiteX733" fmla="*/ 144076 w 331432"/>
                <a:gd name="connsiteY733" fmla="*/ 13988 h 225917"/>
                <a:gd name="connsiteX734" fmla="*/ 144515 w 331432"/>
                <a:gd name="connsiteY734" fmla="*/ 14356 h 225917"/>
                <a:gd name="connsiteX735" fmla="*/ 144374 w 331432"/>
                <a:gd name="connsiteY735" fmla="*/ 15389 h 225917"/>
                <a:gd name="connsiteX736" fmla="*/ 143224 w 331432"/>
                <a:gd name="connsiteY736" fmla="*/ 15647 h 225917"/>
                <a:gd name="connsiteX737" fmla="*/ 142144 w 331432"/>
                <a:gd name="connsiteY737" fmla="*/ 15545 h 225917"/>
                <a:gd name="connsiteX738" fmla="*/ 141378 w 331432"/>
                <a:gd name="connsiteY738" fmla="*/ 16085 h 225917"/>
                <a:gd name="connsiteX739" fmla="*/ 139281 w 331432"/>
                <a:gd name="connsiteY739" fmla="*/ 18080 h 225917"/>
                <a:gd name="connsiteX740" fmla="*/ 137873 w 331432"/>
                <a:gd name="connsiteY740" fmla="*/ 17751 h 225917"/>
                <a:gd name="connsiteX741" fmla="*/ 136151 w 331432"/>
                <a:gd name="connsiteY741" fmla="*/ 18197 h 225917"/>
                <a:gd name="connsiteX742" fmla="*/ 133132 w 331432"/>
                <a:gd name="connsiteY742" fmla="*/ 18236 h 225917"/>
                <a:gd name="connsiteX743" fmla="*/ 129212 w 331432"/>
                <a:gd name="connsiteY743" fmla="*/ 17360 h 225917"/>
                <a:gd name="connsiteX744" fmla="*/ 128133 w 331432"/>
                <a:gd name="connsiteY744" fmla="*/ 18103 h 225917"/>
                <a:gd name="connsiteX745" fmla="*/ 126740 w 331432"/>
                <a:gd name="connsiteY745" fmla="*/ 17900 h 225917"/>
                <a:gd name="connsiteX746" fmla="*/ 125355 w 331432"/>
                <a:gd name="connsiteY746" fmla="*/ 18714 h 225917"/>
                <a:gd name="connsiteX747" fmla="*/ 124784 w 331432"/>
                <a:gd name="connsiteY747" fmla="*/ 18674 h 225917"/>
                <a:gd name="connsiteX748" fmla="*/ 124448 w 331432"/>
                <a:gd name="connsiteY748" fmla="*/ 17485 h 225917"/>
                <a:gd name="connsiteX749" fmla="*/ 124471 w 331432"/>
                <a:gd name="connsiteY749" fmla="*/ 16875 h 225917"/>
                <a:gd name="connsiteX750" fmla="*/ 126114 w 331432"/>
                <a:gd name="connsiteY750" fmla="*/ 16366 h 225917"/>
                <a:gd name="connsiteX751" fmla="*/ 125872 w 331432"/>
                <a:gd name="connsiteY751" fmla="*/ 14497 h 225917"/>
                <a:gd name="connsiteX752" fmla="*/ 127193 w 331432"/>
                <a:gd name="connsiteY752" fmla="*/ 13558 h 225917"/>
                <a:gd name="connsiteX753" fmla="*/ 129478 w 331432"/>
                <a:gd name="connsiteY753" fmla="*/ 13636 h 225917"/>
                <a:gd name="connsiteX754" fmla="*/ 131606 w 331432"/>
                <a:gd name="connsiteY754" fmla="*/ 13002 h 225917"/>
                <a:gd name="connsiteX755" fmla="*/ 136230 w 331432"/>
                <a:gd name="connsiteY755" fmla="*/ 13237 h 225917"/>
                <a:gd name="connsiteX756" fmla="*/ 195477 w 331432"/>
                <a:gd name="connsiteY756" fmla="*/ 4350 h 225917"/>
                <a:gd name="connsiteX757" fmla="*/ 195422 w 331432"/>
                <a:gd name="connsiteY757" fmla="*/ 5140 h 225917"/>
                <a:gd name="connsiteX758" fmla="*/ 193842 w 331432"/>
                <a:gd name="connsiteY758" fmla="*/ 4741 h 225917"/>
                <a:gd name="connsiteX759" fmla="*/ 193403 w 331432"/>
                <a:gd name="connsiteY759" fmla="*/ 4866 h 225917"/>
                <a:gd name="connsiteX760" fmla="*/ 190649 w 331432"/>
                <a:gd name="connsiteY760" fmla="*/ 2582 h 225917"/>
                <a:gd name="connsiteX761" fmla="*/ 190696 w 331432"/>
                <a:gd name="connsiteY761" fmla="*/ 1189 h 225917"/>
                <a:gd name="connsiteX762" fmla="*/ 191424 w 331432"/>
                <a:gd name="connsiteY762" fmla="*/ 0 h 225917"/>
                <a:gd name="connsiteX763" fmla="*/ 192566 w 331432"/>
                <a:gd name="connsiteY763" fmla="*/ 188 h 225917"/>
                <a:gd name="connsiteX764" fmla="*/ 194593 w 331432"/>
                <a:gd name="connsiteY764" fmla="*/ 1682 h 225917"/>
                <a:gd name="connsiteX765" fmla="*/ 195477 w 331432"/>
                <a:gd name="connsiteY765" fmla="*/ 4350 h 22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Lst>
              <a:rect l="l" t="t" r="r" b="b"/>
              <a:pathLst>
                <a:path w="331432" h="225917">
                  <a:moveTo>
                    <a:pt x="278264" y="222475"/>
                  </a:moveTo>
                  <a:lnTo>
                    <a:pt x="281933" y="223641"/>
                  </a:lnTo>
                  <a:lnTo>
                    <a:pt x="283177" y="224932"/>
                  </a:lnTo>
                  <a:lnTo>
                    <a:pt x="281855" y="225518"/>
                  </a:lnTo>
                  <a:lnTo>
                    <a:pt x="278647" y="225917"/>
                  </a:lnTo>
                  <a:lnTo>
                    <a:pt x="277896" y="225127"/>
                  </a:lnTo>
                  <a:lnTo>
                    <a:pt x="274814" y="224329"/>
                  </a:lnTo>
                  <a:lnTo>
                    <a:pt x="274321" y="222890"/>
                  </a:lnTo>
                  <a:lnTo>
                    <a:pt x="272788" y="223382"/>
                  </a:lnTo>
                  <a:lnTo>
                    <a:pt x="273570" y="222373"/>
                  </a:lnTo>
                  <a:lnTo>
                    <a:pt x="271638" y="221231"/>
                  </a:lnTo>
                  <a:lnTo>
                    <a:pt x="271035" y="219706"/>
                  </a:lnTo>
                  <a:lnTo>
                    <a:pt x="270957" y="219087"/>
                  </a:lnTo>
                  <a:lnTo>
                    <a:pt x="273226" y="219799"/>
                  </a:lnTo>
                  <a:lnTo>
                    <a:pt x="278264" y="222475"/>
                  </a:lnTo>
                  <a:close/>
                  <a:moveTo>
                    <a:pt x="294615" y="219925"/>
                  </a:moveTo>
                  <a:lnTo>
                    <a:pt x="294294" y="221137"/>
                  </a:lnTo>
                  <a:lnTo>
                    <a:pt x="293489" y="220730"/>
                  </a:lnTo>
                  <a:lnTo>
                    <a:pt x="291103" y="221356"/>
                  </a:lnTo>
                  <a:lnTo>
                    <a:pt x="289850" y="221215"/>
                  </a:lnTo>
                  <a:lnTo>
                    <a:pt x="289131" y="220128"/>
                  </a:lnTo>
                  <a:lnTo>
                    <a:pt x="288959" y="219627"/>
                  </a:lnTo>
                  <a:lnTo>
                    <a:pt x="291032" y="220018"/>
                  </a:lnTo>
                  <a:lnTo>
                    <a:pt x="290688" y="218814"/>
                  </a:lnTo>
                  <a:lnTo>
                    <a:pt x="293676" y="219432"/>
                  </a:lnTo>
                  <a:lnTo>
                    <a:pt x="294615" y="219925"/>
                  </a:lnTo>
                  <a:close/>
                  <a:moveTo>
                    <a:pt x="220355" y="202236"/>
                  </a:moveTo>
                  <a:lnTo>
                    <a:pt x="220042" y="203973"/>
                  </a:lnTo>
                  <a:lnTo>
                    <a:pt x="218242" y="203456"/>
                  </a:lnTo>
                  <a:lnTo>
                    <a:pt x="217875" y="203081"/>
                  </a:lnTo>
                  <a:lnTo>
                    <a:pt x="218172" y="201985"/>
                  </a:lnTo>
                  <a:lnTo>
                    <a:pt x="219768" y="201938"/>
                  </a:lnTo>
                  <a:lnTo>
                    <a:pt x="220355" y="202236"/>
                  </a:lnTo>
                  <a:close/>
                  <a:moveTo>
                    <a:pt x="224353" y="190149"/>
                  </a:moveTo>
                  <a:lnTo>
                    <a:pt x="225284" y="190149"/>
                  </a:lnTo>
                  <a:lnTo>
                    <a:pt x="226840" y="188498"/>
                  </a:lnTo>
                  <a:lnTo>
                    <a:pt x="228194" y="187997"/>
                  </a:lnTo>
                  <a:lnTo>
                    <a:pt x="229078" y="188748"/>
                  </a:lnTo>
                  <a:lnTo>
                    <a:pt x="227639" y="194021"/>
                  </a:lnTo>
                  <a:lnTo>
                    <a:pt x="226426" y="193223"/>
                  </a:lnTo>
                  <a:lnTo>
                    <a:pt x="221677" y="191752"/>
                  </a:lnTo>
                  <a:lnTo>
                    <a:pt x="221529" y="189663"/>
                  </a:lnTo>
                  <a:lnTo>
                    <a:pt x="220292" y="188991"/>
                  </a:lnTo>
                  <a:lnTo>
                    <a:pt x="219526" y="186957"/>
                  </a:lnTo>
                  <a:lnTo>
                    <a:pt x="217953" y="184703"/>
                  </a:lnTo>
                  <a:lnTo>
                    <a:pt x="217656" y="183256"/>
                  </a:lnTo>
                  <a:lnTo>
                    <a:pt x="218548" y="183851"/>
                  </a:lnTo>
                  <a:lnTo>
                    <a:pt x="219549" y="185321"/>
                  </a:lnTo>
                  <a:lnTo>
                    <a:pt x="223703" y="188341"/>
                  </a:lnTo>
                  <a:lnTo>
                    <a:pt x="223539" y="189319"/>
                  </a:lnTo>
                  <a:lnTo>
                    <a:pt x="224353" y="190149"/>
                  </a:lnTo>
                  <a:close/>
                  <a:moveTo>
                    <a:pt x="212219" y="175245"/>
                  </a:moveTo>
                  <a:lnTo>
                    <a:pt x="215317" y="177052"/>
                  </a:lnTo>
                  <a:lnTo>
                    <a:pt x="217014" y="176528"/>
                  </a:lnTo>
                  <a:lnTo>
                    <a:pt x="217937" y="176825"/>
                  </a:lnTo>
                  <a:lnTo>
                    <a:pt x="219925" y="178922"/>
                  </a:lnTo>
                  <a:lnTo>
                    <a:pt x="220034" y="180455"/>
                  </a:lnTo>
                  <a:lnTo>
                    <a:pt x="220355" y="181770"/>
                  </a:lnTo>
                  <a:lnTo>
                    <a:pt x="220253" y="182349"/>
                  </a:lnTo>
                  <a:lnTo>
                    <a:pt x="219150" y="183131"/>
                  </a:lnTo>
                  <a:lnTo>
                    <a:pt x="219252" y="182239"/>
                  </a:lnTo>
                  <a:lnTo>
                    <a:pt x="218407" y="182067"/>
                  </a:lnTo>
                  <a:lnTo>
                    <a:pt x="215520" y="182106"/>
                  </a:lnTo>
                  <a:lnTo>
                    <a:pt x="213283" y="181551"/>
                  </a:lnTo>
                  <a:lnTo>
                    <a:pt x="210200" y="181402"/>
                  </a:lnTo>
                  <a:lnTo>
                    <a:pt x="211499" y="180009"/>
                  </a:lnTo>
                  <a:lnTo>
                    <a:pt x="211789" y="179438"/>
                  </a:lnTo>
                  <a:lnTo>
                    <a:pt x="210169" y="177201"/>
                  </a:lnTo>
                  <a:lnTo>
                    <a:pt x="210099" y="176137"/>
                  </a:lnTo>
                  <a:lnTo>
                    <a:pt x="210231" y="175550"/>
                  </a:lnTo>
                  <a:lnTo>
                    <a:pt x="211585" y="175229"/>
                  </a:lnTo>
                  <a:lnTo>
                    <a:pt x="212219" y="175245"/>
                  </a:lnTo>
                  <a:close/>
                  <a:moveTo>
                    <a:pt x="208205" y="178499"/>
                  </a:moveTo>
                  <a:lnTo>
                    <a:pt x="207900" y="179047"/>
                  </a:lnTo>
                  <a:lnTo>
                    <a:pt x="206617" y="178648"/>
                  </a:lnTo>
                  <a:lnTo>
                    <a:pt x="203034" y="175589"/>
                  </a:lnTo>
                  <a:lnTo>
                    <a:pt x="203589" y="173320"/>
                  </a:lnTo>
                  <a:lnTo>
                    <a:pt x="205201" y="172147"/>
                  </a:lnTo>
                  <a:lnTo>
                    <a:pt x="207650" y="173430"/>
                  </a:lnTo>
                  <a:lnTo>
                    <a:pt x="208463" y="175307"/>
                  </a:lnTo>
                  <a:lnTo>
                    <a:pt x="208706" y="176356"/>
                  </a:lnTo>
                  <a:lnTo>
                    <a:pt x="208205" y="178499"/>
                  </a:lnTo>
                  <a:close/>
                  <a:moveTo>
                    <a:pt x="258392" y="166686"/>
                  </a:moveTo>
                  <a:lnTo>
                    <a:pt x="259668" y="167015"/>
                  </a:lnTo>
                  <a:lnTo>
                    <a:pt x="262320" y="166850"/>
                  </a:lnTo>
                  <a:lnTo>
                    <a:pt x="263196" y="168118"/>
                  </a:lnTo>
                  <a:lnTo>
                    <a:pt x="264409" y="168556"/>
                  </a:lnTo>
                  <a:lnTo>
                    <a:pt x="265457" y="169127"/>
                  </a:lnTo>
                  <a:lnTo>
                    <a:pt x="266388" y="169956"/>
                  </a:lnTo>
                  <a:lnTo>
                    <a:pt x="266380" y="170465"/>
                  </a:lnTo>
                  <a:lnTo>
                    <a:pt x="266161" y="170903"/>
                  </a:lnTo>
                  <a:lnTo>
                    <a:pt x="265598" y="171302"/>
                  </a:lnTo>
                  <a:lnTo>
                    <a:pt x="265762" y="172194"/>
                  </a:lnTo>
                  <a:lnTo>
                    <a:pt x="264792" y="172061"/>
                  </a:lnTo>
                  <a:lnTo>
                    <a:pt x="263587" y="172530"/>
                  </a:lnTo>
                  <a:lnTo>
                    <a:pt x="261209" y="171490"/>
                  </a:lnTo>
                  <a:lnTo>
                    <a:pt x="260348" y="171255"/>
                  </a:lnTo>
                  <a:lnTo>
                    <a:pt x="260090" y="170363"/>
                  </a:lnTo>
                  <a:lnTo>
                    <a:pt x="258549" y="168869"/>
                  </a:lnTo>
                  <a:lnTo>
                    <a:pt x="255850" y="167797"/>
                  </a:lnTo>
                  <a:lnTo>
                    <a:pt x="257211" y="166921"/>
                  </a:lnTo>
                  <a:lnTo>
                    <a:pt x="258392" y="166686"/>
                  </a:lnTo>
                  <a:close/>
                  <a:moveTo>
                    <a:pt x="59889" y="159496"/>
                  </a:moveTo>
                  <a:lnTo>
                    <a:pt x="60288" y="160466"/>
                  </a:lnTo>
                  <a:lnTo>
                    <a:pt x="57096" y="159144"/>
                  </a:lnTo>
                  <a:lnTo>
                    <a:pt x="54044" y="156930"/>
                  </a:lnTo>
                  <a:lnTo>
                    <a:pt x="52503" y="156328"/>
                  </a:lnTo>
                  <a:lnTo>
                    <a:pt x="51471" y="154865"/>
                  </a:lnTo>
                  <a:lnTo>
                    <a:pt x="53364" y="155952"/>
                  </a:lnTo>
                  <a:lnTo>
                    <a:pt x="56665" y="156969"/>
                  </a:lnTo>
                  <a:lnTo>
                    <a:pt x="59889" y="159496"/>
                  </a:lnTo>
                  <a:close/>
                  <a:moveTo>
                    <a:pt x="224924" y="161703"/>
                  </a:moveTo>
                  <a:lnTo>
                    <a:pt x="225300" y="163283"/>
                  </a:lnTo>
                  <a:lnTo>
                    <a:pt x="223586" y="161593"/>
                  </a:lnTo>
                  <a:lnTo>
                    <a:pt x="224353" y="159684"/>
                  </a:lnTo>
                  <a:lnTo>
                    <a:pt x="224486" y="158651"/>
                  </a:lnTo>
                  <a:lnTo>
                    <a:pt x="224400" y="158072"/>
                  </a:lnTo>
                  <a:lnTo>
                    <a:pt x="222687" y="157087"/>
                  </a:lnTo>
                  <a:lnTo>
                    <a:pt x="223594" y="155475"/>
                  </a:lnTo>
                  <a:lnTo>
                    <a:pt x="224556" y="154927"/>
                  </a:lnTo>
                  <a:lnTo>
                    <a:pt x="225159" y="154771"/>
                  </a:lnTo>
                  <a:lnTo>
                    <a:pt x="225127" y="157048"/>
                  </a:lnTo>
                  <a:lnTo>
                    <a:pt x="225620" y="158065"/>
                  </a:lnTo>
                  <a:lnTo>
                    <a:pt x="224924" y="161703"/>
                  </a:lnTo>
                  <a:close/>
                  <a:moveTo>
                    <a:pt x="59810" y="156148"/>
                  </a:moveTo>
                  <a:lnTo>
                    <a:pt x="58856" y="156218"/>
                  </a:lnTo>
                  <a:lnTo>
                    <a:pt x="54983" y="154724"/>
                  </a:lnTo>
                  <a:lnTo>
                    <a:pt x="53998" y="153637"/>
                  </a:lnTo>
                  <a:lnTo>
                    <a:pt x="58527" y="153879"/>
                  </a:lnTo>
                  <a:lnTo>
                    <a:pt x="59693" y="154153"/>
                  </a:lnTo>
                  <a:lnTo>
                    <a:pt x="59935" y="155678"/>
                  </a:lnTo>
                  <a:lnTo>
                    <a:pt x="59810" y="156148"/>
                  </a:lnTo>
                  <a:close/>
                  <a:moveTo>
                    <a:pt x="157275" y="97769"/>
                  </a:moveTo>
                  <a:lnTo>
                    <a:pt x="156391" y="97934"/>
                  </a:lnTo>
                  <a:lnTo>
                    <a:pt x="156007" y="96940"/>
                  </a:lnTo>
                  <a:lnTo>
                    <a:pt x="153950" y="96080"/>
                  </a:lnTo>
                  <a:lnTo>
                    <a:pt x="151900" y="93404"/>
                  </a:lnTo>
                  <a:lnTo>
                    <a:pt x="151931" y="91112"/>
                  </a:lnTo>
                  <a:lnTo>
                    <a:pt x="152197" y="90454"/>
                  </a:lnTo>
                  <a:lnTo>
                    <a:pt x="153340" y="90423"/>
                  </a:lnTo>
                  <a:lnTo>
                    <a:pt x="157908" y="93068"/>
                  </a:lnTo>
                  <a:lnTo>
                    <a:pt x="158385" y="93913"/>
                  </a:lnTo>
                  <a:lnTo>
                    <a:pt x="158042" y="96424"/>
                  </a:lnTo>
                  <a:lnTo>
                    <a:pt x="157275" y="97769"/>
                  </a:lnTo>
                  <a:close/>
                  <a:moveTo>
                    <a:pt x="331432" y="116647"/>
                  </a:moveTo>
                  <a:lnTo>
                    <a:pt x="330900" y="118705"/>
                  </a:lnTo>
                  <a:lnTo>
                    <a:pt x="330493" y="119057"/>
                  </a:lnTo>
                  <a:lnTo>
                    <a:pt x="329993" y="118282"/>
                  </a:lnTo>
                  <a:lnTo>
                    <a:pt x="328084" y="119034"/>
                  </a:lnTo>
                  <a:lnTo>
                    <a:pt x="327176" y="119886"/>
                  </a:lnTo>
                  <a:lnTo>
                    <a:pt x="326206" y="120512"/>
                  </a:lnTo>
                  <a:lnTo>
                    <a:pt x="323969" y="120356"/>
                  </a:lnTo>
                  <a:lnTo>
                    <a:pt x="321849" y="119792"/>
                  </a:lnTo>
                  <a:lnTo>
                    <a:pt x="319791" y="118752"/>
                  </a:lnTo>
                  <a:lnTo>
                    <a:pt x="317968" y="117414"/>
                  </a:lnTo>
                  <a:lnTo>
                    <a:pt x="316137" y="115309"/>
                  </a:lnTo>
                  <a:lnTo>
                    <a:pt x="314995" y="113135"/>
                  </a:lnTo>
                  <a:lnTo>
                    <a:pt x="315558" y="110608"/>
                  </a:lnTo>
                  <a:lnTo>
                    <a:pt x="314846" y="108323"/>
                  </a:lnTo>
                  <a:lnTo>
                    <a:pt x="311388" y="106704"/>
                  </a:lnTo>
                  <a:lnTo>
                    <a:pt x="310630" y="106180"/>
                  </a:lnTo>
                  <a:lnTo>
                    <a:pt x="309096" y="103911"/>
                  </a:lnTo>
                  <a:lnTo>
                    <a:pt x="307571" y="102925"/>
                  </a:lnTo>
                  <a:lnTo>
                    <a:pt x="305622" y="100938"/>
                  </a:lnTo>
                  <a:lnTo>
                    <a:pt x="305130" y="100077"/>
                  </a:lnTo>
                  <a:lnTo>
                    <a:pt x="304300" y="97558"/>
                  </a:lnTo>
                  <a:lnTo>
                    <a:pt x="304034" y="96041"/>
                  </a:lnTo>
                  <a:lnTo>
                    <a:pt x="304739" y="91620"/>
                  </a:lnTo>
                  <a:lnTo>
                    <a:pt x="304480" y="89414"/>
                  </a:lnTo>
                  <a:lnTo>
                    <a:pt x="305427" y="89625"/>
                  </a:lnTo>
                  <a:lnTo>
                    <a:pt x="306436" y="90494"/>
                  </a:lnTo>
                  <a:lnTo>
                    <a:pt x="307578" y="91096"/>
                  </a:lnTo>
                  <a:lnTo>
                    <a:pt x="310356" y="91503"/>
                  </a:lnTo>
                  <a:lnTo>
                    <a:pt x="312476" y="93263"/>
                  </a:lnTo>
                  <a:lnTo>
                    <a:pt x="314518" y="96698"/>
                  </a:lnTo>
                  <a:lnTo>
                    <a:pt x="314760" y="97824"/>
                  </a:lnTo>
                  <a:lnTo>
                    <a:pt x="315410" y="98638"/>
                  </a:lnTo>
                  <a:lnTo>
                    <a:pt x="317507" y="100101"/>
                  </a:lnTo>
                  <a:lnTo>
                    <a:pt x="318602" y="101040"/>
                  </a:lnTo>
                  <a:lnTo>
                    <a:pt x="320675" y="104787"/>
                  </a:lnTo>
                  <a:lnTo>
                    <a:pt x="321817" y="105585"/>
                  </a:lnTo>
                  <a:lnTo>
                    <a:pt x="323178" y="105906"/>
                  </a:lnTo>
                  <a:lnTo>
                    <a:pt x="324438" y="106446"/>
                  </a:lnTo>
                  <a:lnTo>
                    <a:pt x="326542" y="108088"/>
                  </a:lnTo>
                  <a:lnTo>
                    <a:pt x="328483" y="109950"/>
                  </a:lnTo>
                  <a:lnTo>
                    <a:pt x="329789" y="111906"/>
                  </a:lnTo>
                  <a:lnTo>
                    <a:pt x="330791" y="114003"/>
                  </a:lnTo>
                  <a:lnTo>
                    <a:pt x="331432" y="116647"/>
                  </a:lnTo>
                  <a:close/>
                  <a:moveTo>
                    <a:pt x="138623" y="89125"/>
                  </a:moveTo>
                  <a:lnTo>
                    <a:pt x="137395" y="89250"/>
                  </a:lnTo>
                  <a:lnTo>
                    <a:pt x="135393" y="87169"/>
                  </a:lnTo>
                  <a:lnTo>
                    <a:pt x="134884" y="86394"/>
                  </a:lnTo>
                  <a:lnTo>
                    <a:pt x="135080" y="85307"/>
                  </a:lnTo>
                  <a:lnTo>
                    <a:pt x="137630" y="83851"/>
                  </a:lnTo>
                  <a:lnTo>
                    <a:pt x="139281" y="85182"/>
                  </a:lnTo>
                  <a:lnTo>
                    <a:pt x="139625" y="88029"/>
                  </a:lnTo>
                  <a:lnTo>
                    <a:pt x="138623" y="89125"/>
                  </a:lnTo>
                  <a:close/>
                  <a:moveTo>
                    <a:pt x="302658" y="89140"/>
                  </a:moveTo>
                  <a:lnTo>
                    <a:pt x="302219" y="89312"/>
                  </a:lnTo>
                  <a:lnTo>
                    <a:pt x="301265" y="86543"/>
                  </a:lnTo>
                  <a:lnTo>
                    <a:pt x="301101" y="84493"/>
                  </a:lnTo>
                  <a:lnTo>
                    <a:pt x="300811" y="82983"/>
                  </a:lnTo>
                  <a:lnTo>
                    <a:pt x="300311" y="82084"/>
                  </a:lnTo>
                  <a:lnTo>
                    <a:pt x="301750" y="80425"/>
                  </a:lnTo>
                  <a:lnTo>
                    <a:pt x="302344" y="79963"/>
                  </a:lnTo>
                  <a:lnTo>
                    <a:pt x="303432" y="80840"/>
                  </a:lnTo>
                  <a:lnTo>
                    <a:pt x="303596" y="82788"/>
                  </a:lnTo>
                  <a:lnTo>
                    <a:pt x="304426" y="84438"/>
                  </a:lnTo>
                  <a:lnTo>
                    <a:pt x="303792" y="88045"/>
                  </a:lnTo>
                  <a:lnTo>
                    <a:pt x="302658" y="89140"/>
                  </a:lnTo>
                  <a:close/>
                  <a:moveTo>
                    <a:pt x="113221" y="73673"/>
                  </a:moveTo>
                  <a:lnTo>
                    <a:pt x="111750" y="74323"/>
                  </a:lnTo>
                  <a:lnTo>
                    <a:pt x="110694" y="73830"/>
                  </a:lnTo>
                  <a:lnTo>
                    <a:pt x="110240" y="72390"/>
                  </a:lnTo>
                  <a:lnTo>
                    <a:pt x="110600" y="71005"/>
                  </a:lnTo>
                  <a:lnTo>
                    <a:pt x="111891" y="69910"/>
                  </a:lnTo>
                  <a:lnTo>
                    <a:pt x="112704" y="69581"/>
                  </a:lnTo>
                  <a:lnTo>
                    <a:pt x="113620" y="70325"/>
                  </a:lnTo>
                  <a:lnTo>
                    <a:pt x="113972" y="71796"/>
                  </a:lnTo>
                  <a:lnTo>
                    <a:pt x="113221" y="73673"/>
                  </a:lnTo>
                  <a:close/>
                  <a:moveTo>
                    <a:pt x="242683" y="64277"/>
                  </a:moveTo>
                  <a:lnTo>
                    <a:pt x="243825" y="64715"/>
                  </a:lnTo>
                  <a:lnTo>
                    <a:pt x="247111" y="62431"/>
                  </a:lnTo>
                  <a:lnTo>
                    <a:pt x="248872" y="64027"/>
                  </a:lnTo>
                  <a:lnTo>
                    <a:pt x="251117" y="64801"/>
                  </a:lnTo>
                  <a:lnTo>
                    <a:pt x="253448" y="65240"/>
                  </a:lnTo>
                  <a:lnTo>
                    <a:pt x="252525" y="68525"/>
                  </a:lnTo>
                  <a:lnTo>
                    <a:pt x="252799" y="70043"/>
                  </a:lnTo>
                  <a:lnTo>
                    <a:pt x="253401" y="71553"/>
                  </a:lnTo>
                  <a:lnTo>
                    <a:pt x="253323" y="73783"/>
                  </a:lnTo>
                  <a:lnTo>
                    <a:pt x="252251" y="75770"/>
                  </a:lnTo>
                  <a:lnTo>
                    <a:pt x="250194" y="78672"/>
                  </a:lnTo>
                  <a:lnTo>
                    <a:pt x="249270" y="79204"/>
                  </a:lnTo>
                  <a:lnTo>
                    <a:pt x="248191" y="79517"/>
                  </a:lnTo>
                  <a:lnTo>
                    <a:pt x="244827" y="79752"/>
                  </a:lnTo>
                  <a:lnTo>
                    <a:pt x="244177" y="81293"/>
                  </a:lnTo>
                  <a:lnTo>
                    <a:pt x="244396" y="82928"/>
                  </a:lnTo>
                  <a:lnTo>
                    <a:pt x="246211" y="85072"/>
                  </a:lnTo>
                  <a:lnTo>
                    <a:pt x="247667" y="87482"/>
                  </a:lnTo>
                  <a:lnTo>
                    <a:pt x="246219" y="89696"/>
                  </a:lnTo>
                  <a:lnTo>
                    <a:pt x="243833" y="91245"/>
                  </a:lnTo>
                  <a:lnTo>
                    <a:pt x="241572" y="92035"/>
                  </a:lnTo>
                  <a:lnTo>
                    <a:pt x="237825" y="91565"/>
                  </a:lnTo>
                  <a:lnTo>
                    <a:pt x="233874" y="91761"/>
                  </a:lnTo>
                  <a:lnTo>
                    <a:pt x="233131" y="92606"/>
                  </a:lnTo>
                  <a:lnTo>
                    <a:pt x="233115" y="94006"/>
                  </a:lnTo>
                  <a:lnTo>
                    <a:pt x="232560" y="95070"/>
                  </a:lnTo>
                  <a:lnTo>
                    <a:pt x="231840" y="96041"/>
                  </a:lnTo>
                  <a:lnTo>
                    <a:pt x="229837" y="98051"/>
                  </a:lnTo>
                  <a:lnTo>
                    <a:pt x="227592" y="99827"/>
                  </a:lnTo>
                  <a:lnTo>
                    <a:pt x="224533" y="101509"/>
                  </a:lnTo>
                  <a:lnTo>
                    <a:pt x="223508" y="101908"/>
                  </a:lnTo>
                  <a:lnTo>
                    <a:pt x="220793" y="102174"/>
                  </a:lnTo>
                  <a:lnTo>
                    <a:pt x="218360" y="103144"/>
                  </a:lnTo>
                  <a:lnTo>
                    <a:pt x="217273" y="104091"/>
                  </a:lnTo>
                  <a:lnTo>
                    <a:pt x="216091" y="104857"/>
                  </a:lnTo>
                  <a:lnTo>
                    <a:pt x="213509" y="105694"/>
                  </a:lnTo>
                  <a:lnTo>
                    <a:pt x="210998" y="107353"/>
                  </a:lnTo>
                  <a:lnTo>
                    <a:pt x="210005" y="107635"/>
                  </a:lnTo>
                  <a:lnTo>
                    <a:pt x="204786" y="107924"/>
                  </a:lnTo>
                  <a:lnTo>
                    <a:pt x="197323" y="108002"/>
                  </a:lnTo>
                  <a:lnTo>
                    <a:pt x="195116" y="108175"/>
                  </a:lnTo>
                  <a:lnTo>
                    <a:pt x="192973" y="107948"/>
                  </a:lnTo>
                  <a:lnTo>
                    <a:pt x="191792" y="107298"/>
                  </a:lnTo>
                  <a:lnTo>
                    <a:pt x="189257" y="104318"/>
                  </a:lnTo>
                  <a:lnTo>
                    <a:pt x="187050" y="103293"/>
                  </a:lnTo>
                  <a:lnTo>
                    <a:pt x="184641" y="103324"/>
                  </a:lnTo>
                  <a:lnTo>
                    <a:pt x="181434" y="104380"/>
                  </a:lnTo>
                  <a:lnTo>
                    <a:pt x="180831" y="104145"/>
                  </a:lnTo>
                  <a:lnTo>
                    <a:pt x="174431" y="99741"/>
                  </a:lnTo>
                  <a:lnTo>
                    <a:pt x="172491" y="98661"/>
                  </a:lnTo>
                  <a:lnTo>
                    <a:pt x="170418" y="97863"/>
                  </a:lnTo>
                  <a:lnTo>
                    <a:pt x="167891" y="97300"/>
                  </a:lnTo>
                  <a:lnTo>
                    <a:pt x="165505" y="96416"/>
                  </a:lnTo>
                  <a:lnTo>
                    <a:pt x="164097" y="94319"/>
                  </a:lnTo>
                  <a:lnTo>
                    <a:pt x="164261" y="91589"/>
                  </a:lnTo>
                  <a:lnTo>
                    <a:pt x="166178" y="89985"/>
                  </a:lnTo>
                  <a:lnTo>
                    <a:pt x="169096" y="90775"/>
                  </a:lnTo>
                  <a:lnTo>
                    <a:pt x="170215" y="90767"/>
                  </a:lnTo>
                  <a:lnTo>
                    <a:pt x="171310" y="90314"/>
                  </a:lnTo>
                  <a:lnTo>
                    <a:pt x="172601" y="90462"/>
                  </a:lnTo>
                  <a:lnTo>
                    <a:pt x="173900" y="90861"/>
                  </a:lnTo>
                  <a:lnTo>
                    <a:pt x="178633" y="90267"/>
                  </a:lnTo>
                  <a:lnTo>
                    <a:pt x="181371" y="91096"/>
                  </a:lnTo>
                  <a:lnTo>
                    <a:pt x="184039" y="92207"/>
                  </a:lnTo>
                  <a:lnTo>
                    <a:pt x="186527" y="92442"/>
                  </a:lnTo>
                  <a:lnTo>
                    <a:pt x="189085" y="92207"/>
                  </a:lnTo>
                  <a:lnTo>
                    <a:pt x="192511" y="90955"/>
                  </a:lnTo>
                  <a:lnTo>
                    <a:pt x="193599" y="91120"/>
                  </a:lnTo>
                  <a:lnTo>
                    <a:pt x="196900" y="91127"/>
                  </a:lnTo>
                  <a:lnTo>
                    <a:pt x="199787" y="89453"/>
                  </a:lnTo>
                  <a:lnTo>
                    <a:pt x="200867" y="82701"/>
                  </a:lnTo>
                  <a:lnTo>
                    <a:pt x="201602" y="80401"/>
                  </a:lnTo>
                  <a:lnTo>
                    <a:pt x="202588" y="79901"/>
                  </a:lnTo>
                  <a:lnTo>
                    <a:pt x="203292" y="80041"/>
                  </a:lnTo>
                  <a:lnTo>
                    <a:pt x="204348" y="81192"/>
                  </a:lnTo>
                  <a:lnTo>
                    <a:pt x="202995" y="82623"/>
                  </a:lnTo>
                  <a:lnTo>
                    <a:pt x="202400" y="83726"/>
                  </a:lnTo>
                  <a:lnTo>
                    <a:pt x="202205" y="86418"/>
                  </a:lnTo>
                  <a:lnTo>
                    <a:pt x="202948" y="89031"/>
                  </a:lnTo>
                  <a:lnTo>
                    <a:pt x="204638" y="91104"/>
                  </a:lnTo>
                  <a:lnTo>
                    <a:pt x="207172" y="91370"/>
                  </a:lnTo>
                  <a:lnTo>
                    <a:pt x="209496" y="90001"/>
                  </a:lnTo>
                  <a:lnTo>
                    <a:pt x="212023" y="89711"/>
                  </a:lnTo>
                  <a:lnTo>
                    <a:pt x="214355" y="91041"/>
                  </a:lnTo>
                  <a:lnTo>
                    <a:pt x="216748" y="90814"/>
                  </a:lnTo>
                  <a:lnTo>
                    <a:pt x="217844" y="89946"/>
                  </a:lnTo>
                  <a:lnTo>
                    <a:pt x="219119" y="89571"/>
                  </a:lnTo>
                  <a:lnTo>
                    <a:pt x="220386" y="89430"/>
                  </a:lnTo>
                  <a:lnTo>
                    <a:pt x="221536" y="88913"/>
                  </a:lnTo>
                  <a:lnTo>
                    <a:pt x="223062" y="86652"/>
                  </a:lnTo>
                  <a:lnTo>
                    <a:pt x="224079" y="84110"/>
                  </a:lnTo>
                  <a:lnTo>
                    <a:pt x="225597" y="82107"/>
                  </a:lnTo>
                  <a:lnTo>
                    <a:pt x="229736" y="78766"/>
                  </a:lnTo>
                  <a:lnTo>
                    <a:pt x="230932" y="78352"/>
                  </a:lnTo>
                  <a:lnTo>
                    <a:pt x="232223" y="78125"/>
                  </a:lnTo>
                  <a:lnTo>
                    <a:pt x="235134" y="78274"/>
                  </a:lnTo>
                  <a:lnTo>
                    <a:pt x="237301" y="77084"/>
                  </a:lnTo>
                  <a:lnTo>
                    <a:pt x="237465" y="74409"/>
                  </a:lnTo>
                  <a:lnTo>
                    <a:pt x="237152" y="71694"/>
                  </a:lnTo>
                  <a:lnTo>
                    <a:pt x="234680" y="65318"/>
                  </a:lnTo>
                  <a:lnTo>
                    <a:pt x="234515" y="64309"/>
                  </a:lnTo>
                  <a:lnTo>
                    <a:pt x="234867" y="63174"/>
                  </a:lnTo>
                  <a:lnTo>
                    <a:pt x="235587" y="62157"/>
                  </a:lnTo>
                  <a:lnTo>
                    <a:pt x="238020" y="62141"/>
                  </a:lnTo>
                  <a:lnTo>
                    <a:pt x="240555" y="62509"/>
                  </a:lnTo>
                  <a:lnTo>
                    <a:pt x="241557" y="63472"/>
                  </a:lnTo>
                  <a:lnTo>
                    <a:pt x="242683" y="64277"/>
                  </a:lnTo>
                  <a:close/>
                  <a:moveTo>
                    <a:pt x="280963" y="59959"/>
                  </a:moveTo>
                  <a:lnTo>
                    <a:pt x="280767" y="60475"/>
                  </a:lnTo>
                  <a:lnTo>
                    <a:pt x="279477" y="59881"/>
                  </a:lnTo>
                  <a:lnTo>
                    <a:pt x="280541" y="58762"/>
                  </a:lnTo>
                  <a:lnTo>
                    <a:pt x="281049" y="58684"/>
                  </a:lnTo>
                  <a:lnTo>
                    <a:pt x="280963" y="59959"/>
                  </a:lnTo>
                  <a:close/>
                  <a:moveTo>
                    <a:pt x="259261" y="38851"/>
                  </a:moveTo>
                  <a:lnTo>
                    <a:pt x="258729" y="40768"/>
                  </a:lnTo>
                  <a:lnTo>
                    <a:pt x="257384" y="39641"/>
                  </a:lnTo>
                  <a:lnTo>
                    <a:pt x="256468" y="38022"/>
                  </a:lnTo>
                  <a:lnTo>
                    <a:pt x="257047" y="37302"/>
                  </a:lnTo>
                  <a:lnTo>
                    <a:pt x="258557" y="36872"/>
                  </a:lnTo>
                  <a:lnTo>
                    <a:pt x="259261" y="38851"/>
                  </a:lnTo>
                  <a:close/>
                  <a:moveTo>
                    <a:pt x="246712" y="34791"/>
                  </a:moveTo>
                  <a:lnTo>
                    <a:pt x="246477" y="35894"/>
                  </a:lnTo>
                  <a:lnTo>
                    <a:pt x="245789" y="35831"/>
                  </a:lnTo>
                  <a:lnTo>
                    <a:pt x="243904" y="33672"/>
                  </a:lnTo>
                  <a:lnTo>
                    <a:pt x="243536" y="33109"/>
                  </a:lnTo>
                  <a:lnTo>
                    <a:pt x="243982" y="32569"/>
                  </a:lnTo>
                  <a:lnTo>
                    <a:pt x="246172" y="34157"/>
                  </a:lnTo>
                  <a:lnTo>
                    <a:pt x="246712" y="34791"/>
                  </a:lnTo>
                  <a:close/>
                  <a:moveTo>
                    <a:pt x="243598" y="32225"/>
                  </a:moveTo>
                  <a:lnTo>
                    <a:pt x="243074" y="32225"/>
                  </a:lnTo>
                  <a:lnTo>
                    <a:pt x="242996" y="30480"/>
                  </a:lnTo>
                  <a:lnTo>
                    <a:pt x="243356" y="29565"/>
                  </a:lnTo>
                  <a:lnTo>
                    <a:pt x="244576" y="30206"/>
                  </a:lnTo>
                  <a:lnTo>
                    <a:pt x="244780" y="31763"/>
                  </a:lnTo>
                  <a:lnTo>
                    <a:pt x="243598" y="32225"/>
                  </a:lnTo>
                  <a:close/>
                  <a:moveTo>
                    <a:pt x="71561" y="53747"/>
                  </a:moveTo>
                  <a:lnTo>
                    <a:pt x="74331" y="53810"/>
                  </a:lnTo>
                  <a:lnTo>
                    <a:pt x="77108" y="53473"/>
                  </a:lnTo>
                  <a:lnTo>
                    <a:pt x="78250" y="53622"/>
                  </a:lnTo>
                  <a:lnTo>
                    <a:pt x="79377" y="53966"/>
                  </a:lnTo>
                  <a:lnTo>
                    <a:pt x="80402" y="54623"/>
                  </a:lnTo>
                  <a:lnTo>
                    <a:pt x="80918" y="55883"/>
                  </a:lnTo>
                  <a:lnTo>
                    <a:pt x="82647" y="57635"/>
                  </a:lnTo>
                  <a:lnTo>
                    <a:pt x="85088" y="58425"/>
                  </a:lnTo>
                  <a:lnTo>
                    <a:pt x="87411" y="60013"/>
                  </a:lnTo>
                  <a:lnTo>
                    <a:pt x="89500" y="61907"/>
                  </a:lnTo>
                  <a:lnTo>
                    <a:pt x="91034" y="63816"/>
                  </a:lnTo>
                  <a:lnTo>
                    <a:pt x="92778" y="65427"/>
                  </a:lnTo>
                  <a:lnTo>
                    <a:pt x="95415" y="66108"/>
                  </a:lnTo>
                  <a:lnTo>
                    <a:pt x="98192" y="66217"/>
                  </a:lnTo>
                  <a:lnTo>
                    <a:pt x="107690" y="75801"/>
                  </a:lnTo>
                  <a:lnTo>
                    <a:pt x="108151" y="77280"/>
                  </a:lnTo>
                  <a:lnTo>
                    <a:pt x="108261" y="83570"/>
                  </a:lnTo>
                  <a:lnTo>
                    <a:pt x="107213" y="88483"/>
                  </a:lnTo>
                  <a:lnTo>
                    <a:pt x="109575" y="89993"/>
                  </a:lnTo>
                  <a:lnTo>
                    <a:pt x="112799" y="90556"/>
                  </a:lnTo>
                  <a:lnTo>
                    <a:pt x="117320" y="91604"/>
                  </a:lnTo>
                  <a:lnTo>
                    <a:pt x="121670" y="93169"/>
                  </a:lnTo>
                  <a:lnTo>
                    <a:pt x="135525" y="99803"/>
                  </a:lnTo>
                  <a:lnTo>
                    <a:pt x="137427" y="100367"/>
                  </a:lnTo>
                  <a:lnTo>
                    <a:pt x="140220" y="100586"/>
                  </a:lnTo>
                  <a:lnTo>
                    <a:pt x="143036" y="100492"/>
                  </a:lnTo>
                  <a:lnTo>
                    <a:pt x="144045" y="100828"/>
                  </a:lnTo>
                  <a:lnTo>
                    <a:pt x="146157" y="102033"/>
                  </a:lnTo>
                  <a:lnTo>
                    <a:pt x="147214" y="102823"/>
                  </a:lnTo>
                  <a:lnTo>
                    <a:pt x="149107" y="104967"/>
                  </a:lnTo>
                  <a:lnTo>
                    <a:pt x="150797" y="107298"/>
                  </a:lnTo>
                  <a:lnTo>
                    <a:pt x="151525" y="107963"/>
                  </a:lnTo>
                  <a:lnTo>
                    <a:pt x="152377" y="108480"/>
                  </a:lnTo>
                  <a:lnTo>
                    <a:pt x="152870" y="109747"/>
                  </a:lnTo>
                  <a:lnTo>
                    <a:pt x="153527" y="113659"/>
                  </a:lnTo>
                  <a:lnTo>
                    <a:pt x="153331" y="116100"/>
                  </a:lnTo>
                  <a:lnTo>
                    <a:pt x="152557" y="117007"/>
                  </a:lnTo>
                  <a:lnTo>
                    <a:pt x="150343" y="117445"/>
                  </a:lnTo>
                  <a:lnTo>
                    <a:pt x="142582" y="117860"/>
                  </a:lnTo>
                  <a:lnTo>
                    <a:pt x="137388" y="117406"/>
                  </a:lnTo>
                  <a:lnTo>
                    <a:pt x="133749" y="119871"/>
                  </a:lnTo>
                  <a:lnTo>
                    <a:pt x="133648" y="120950"/>
                  </a:lnTo>
                  <a:lnTo>
                    <a:pt x="133906" y="121952"/>
                  </a:lnTo>
                  <a:lnTo>
                    <a:pt x="137067" y="127186"/>
                  </a:lnTo>
                  <a:lnTo>
                    <a:pt x="138929" y="131833"/>
                  </a:lnTo>
                  <a:lnTo>
                    <a:pt x="140470" y="133718"/>
                  </a:lnTo>
                  <a:lnTo>
                    <a:pt x="142778" y="135252"/>
                  </a:lnTo>
                  <a:lnTo>
                    <a:pt x="144835" y="137067"/>
                  </a:lnTo>
                  <a:lnTo>
                    <a:pt x="146729" y="139155"/>
                  </a:lnTo>
                  <a:lnTo>
                    <a:pt x="150664" y="142793"/>
                  </a:lnTo>
                  <a:lnTo>
                    <a:pt x="152800" y="144147"/>
                  </a:lnTo>
                  <a:lnTo>
                    <a:pt x="155311" y="144976"/>
                  </a:lnTo>
                  <a:lnTo>
                    <a:pt x="159489" y="147800"/>
                  </a:lnTo>
                  <a:lnTo>
                    <a:pt x="160044" y="149044"/>
                  </a:lnTo>
                  <a:lnTo>
                    <a:pt x="161233" y="152971"/>
                  </a:lnTo>
                  <a:lnTo>
                    <a:pt x="161750" y="155639"/>
                  </a:lnTo>
                  <a:lnTo>
                    <a:pt x="161828" y="156743"/>
                  </a:lnTo>
                  <a:lnTo>
                    <a:pt x="162125" y="157728"/>
                  </a:lnTo>
                  <a:lnTo>
                    <a:pt x="165802" y="160153"/>
                  </a:lnTo>
                  <a:lnTo>
                    <a:pt x="166616" y="160826"/>
                  </a:lnTo>
                  <a:lnTo>
                    <a:pt x="168251" y="166209"/>
                  </a:lnTo>
                  <a:lnTo>
                    <a:pt x="169511" y="168712"/>
                  </a:lnTo>
                  <a:lnTo>
                    <a:pt x="171631" y="169596"/>
                  </a:lnTo>
                  <a:lnTo>
                    <a:pt x="174095" y="169542"/>
                  </a:lnTo>
                  <a:lnTo>
                    <a:pt x="180800" y="167938"/>
                  </a:lnTo>
                  <a:lnTo>
                    <a:pt x="181770" y="167883"/>
                  </a:lnTo>
                  <a:lnTo>
                    <a:pt x="183014" y="168251"/>
                  </a:lnTo>
                  <a:lnTo>
                    <a:pt x="184101" y="169127"/>
                  </a:lnTo>
                  <a:lnTo>
                    <a:pt x="184461" y="171552"/>
                  </a:lnTo>
                  <a:lnTo>
                    <a:pt x="183405" y="174103"/>
                  </a:lnTo>
                  <a:lnTo>
                    <a:pt x="183115" y="176551"/>
                  </a:lnTo>
                  <a:lnTo>
                    <a:pt x="184438" y="178562"/>
                  </a:lnTo>
                  <a:lnTo>
                    <a:pt x="187856" y="180127"/>
                  </a:lnTo>
                  <a:lnTo>
                    <a:pt x="189108" y="180557"/>
                  </a:lnTo>
                  <a:lnTo>
                    <a:pt x="195257" y="181058"/>
                  </a:lnTo>
                  <a:lnTo>
                    <a:pt x="197675" y="181480"/>
                  </a:lnTo>
                  <a:lnTo>
                    <a:pt x="200045" y="182161"/>
                  </a:lnTo>
                  <a:lnTo>
                    <a:pt x="200859" y="182771"/>
                  </a:lnTo>
                  <a:lnTo>
                    <a:pt x="200288" y="183851"/>
                  </a:lnTo>
                  <a:lnTo>
                    <a:pt x="199052" y="184383"/>
                  </a:lnTo>
                  <a:lnTo>
                    <a:pt x="197643" y="184594"/>
                  </a:lnTo>
                  <a:lnTo>
                    <a:pt x="195382" y="185376"/>
                  </a:lnTo>
                  <a:lnTo>
                    <a:pt x="195422" y="186769"/>
                  </a:lnTo>
                  <a:lnTo>
                    <a:pt x="196697" y="188216"/>
                  </a:lnTo>
                  <a:lnTo>
                    <a:pt x="197863" y="189961"/>
                  </a:lnTo>
                  <a:lnTo>
                    <a:pt x="198841" y="190595"/>
                  </a:lnTo>
                  <a:lnTo>
                    <a:pt x="199904" y="191025"/>
                  </a:lnTo>
                  <a:lnTo>
                    <a:pt x="202565" y="191627"/>
                  </a:lnTo>
                  <a:lnTo>
                    <a:pt x="205154" y="192457"/>
                  </a:lnTo>
                  <a:lnTo>
                    <a:pt x="206860" y="193278"/>
                  </a:lnTo>
                  <a:lnTo>
                    <a:pt x="208620" y="193873"/>
                  </a:lnTo>
                  <a:lnTo>
                    <a:pt x="212453" y="194248"/>
                  </a:lnTo>
                  <a:lnTo>
                    <a:pt x="215270" y="195367"/>
                  </a:lnTo>
                  <a:lnTo>
                    <a:pt x="219275" y="194897"/>
                  </a:lnTo>
                  <a:lnTo>
                    <a:pt x="215810" y="196712"/>
                  </a:lnTo>
                  <a:lnTo>
                    <a:pt x="214612" y="197158"/>
                  </a:lnTo>
                  <a:lnTo>
                    <a:pt x="210427" y="196478"/>
                  </a:lnTo>
                  <a:lnTo>
                    <a:pt x="209637" y="197182"/>
                  </a:lnTo>
                  <a:lnTo>
                    <a:pt x="211366" y="199106"/>
                  </a:lnTo>
                  <a:lnTo>
                    <a:pt x="213924" y="200397"/>
                  </a:lnTo>
                  <a:lnTo>
                    <a:pt x="214839" y="201148"/>
                  </a:lnTo>
                  <a:lnTo>
                    <a:pt x="214198" y="202025"/>
                  </a:lnTo>
                  <a:lnTo>
                    <a:pt x="211217" y="203785"/>
                  </a:lnTo>
                  <a:lnTo>
                    <a:pt x="209974" y="204043"/>
                  </a:lnTo>
                  <a:lnTo>
                    <a:pt x="207650" y="204184"/>
                  </a:lnTo>
                  <a:lnTo>
                    <a:pt x="203754" y="203425"/>
                  </a:lnTo>
                  <a:lnTo>
                    <a:pt x="200992" y="202455"/>
                  </a:lnTo>
                  <a:lnTo>
                    <a:pt x="200218" y="201133"/>
                  </a:lnTo>
                  <a:lnTo>
                    <a:pt x="199482" y="200358"/>
                  </a:lnTo>
                  <a:lnTo>
                    <a:pt x="196994" y="198496"/>
                  </a:lnTo>
                  <a:lnTo>
                    <a:pt x="195218" y="197479"/>
                  </a:lnTo>
                  <a:lnTo>
                    <a:pt x="192965" y="197135"/>
                  </a:lnTo>
                  <a:lnTo>
                    <a:pt x="190610" y="197150"/>
                  </a:lnTo>
                  <a:lnTo>
                    <a:pt x="186402" y="196071"/>
                  </a:lnTo>
                  <a:lnTo>
                    <a:pt x="177271" y="195304"/>
                  </a:lnTo>
                  <a:lnTo>
                    <a:pt x="175097" y="194835"/>
                  </a:lnTo>
                  <a:lnTo>
                    <a:pt x="172358" y="193348"/>
                  </a:lnTo>
                  <a:lnTo>
                    <a:pt x="171067" y="193137"/>
                  </a:lnTo>
                  <a:lnTo>
                    <a:pt x="169683" y="193606"/>
                  </a:lnTo>
                  <a:lnTo>
                    <a:pt x="166154" y="193896"/>
                  </a:lnTo>
                  <a:lnTo>
                    <a:pt x="165122" y="193763"/>
                  </a:lnTo>
                  <a:lnTo>
                    <a:pt x="162602" y="192495"/>
                  </a:lnTo>
                  <a:lnTo>
                    <a:pt x="160013" y="192026"/>
                  </a:lnTo>
                  <a:lnTo>
                    <a:pt x="158925" y="192410"/>
                  </a:lnTo>
                  <a:lnTo>
                    <a:pt x="157830" y="192495"/>
                  </a:lnTo>
                  <a:lnTo>
                    <a:pt x="154286" y="191588"/>
                  </a:lnTo>
                  <a:lnTo>
                    <a:pt x="151618" y="191205"/>
                  </a:lnTo>
                  <a:lnTo>
                    <a:pt x="149428" y="189937"/>
                  </a:lnTo>
                  <a:lnTo>
                    <a:pt x="148238" y="188756"/>
                  </a:lnTo>
                  <a:lnTo>
                    <a:pt x="146893" y="187708"/>
                  </a:lnTo>
                  <a:lnTo>
                    <a:pt x="145649" y="185008"/>
                  </a:lnTo>
                  <a:lnTo>
                    <a:pt x="143716" y="182450"/>
                  </a:lnTo>
                  <a:lnTo>
                    <a:pt x="141307" y="180346"/>
                  </a:lnTo>
                  <a:lnTo>
                    <a:pt x="136159" y="176950"/>
                  </a:lnTo>
                  <a:lnTo>
                    <a:pt x="135127" y="176105"/>
                  </a:lnTo>
                  <a:lnTo>
                    <a:pt x="133108" y="173000"/>
                  </a:lnTo>
                  <a:lnTo>
                    <a:pt x="133218" y="170934"/>
                  </a:lnTo>
                  <a:lnTo>
                    <a:pt x="133953" y="168853"/>
                  </a:lnTo>
                  <a:lnTo>
                    <a:pt x="132842" y="169565"/>
                  </a:lnTo>
                  <a:lnTo>
                    <a:pt x="131590" y="169471"/>
                  </a:lnTo>
                  <a:lnTo>
                    <a:pt x="128085" y="168094"/>
                  </a:lnTo>
                  <a:lnTo>
                    <a:pt x="126638" y="166459"/>
                  </a:lnTo>
                  <a:lnTo>
                    <a:pt x="124299" y="162015"/>
                  </a:lnTo>
                  <a:lnTo>
                    <a:pt x="122805" y="159668"/>
                  </a:lnTo>
                  <a:lnTo>
                    <a:pt x="119307" y="155522"/>
                  </a:lnTo>
                  <a:lnTo>
                    <a:pt x="118298" y="153066"/>
                  </a:lnTo>
                  <a:lnTo>
                    <a:pt x="116828" y="150914"/>
                  </a:lnTo>
                  <a:lnTo>
                    <a:pt x="115928" y="150116"/>
                  </a:lnTo>
                  <a:lnTo>
                    <a:pt x="115177" y="149193"/>
                  </a:lnTo>
                  <a:lnTo>
                    <a:pt x="114512" y="147996"/>
                  </a:lnTo>
                  <a:lnTo>
                    <a:pt x="113518" y="147167"/>
                  </a:lnTo>
                  <a:lnTo>
                    <a:pt x="108637" y="145328"/>
                  </a:lnTo>
                  <a:lnTo>
                    <a:pt x="107784" y="144749"/>
                  </a:lnTo>
                  <a:lnTo>
                    <a:pt x="106837" y="144444"/>
                  </a:lnTo>
                  <a:lnTo>
                    <a:pt x="103207" y="144256"/>
                  </a:lnTo>
                  <a:lnTo>
                    <a:pt x="101103" y="143951"/>
                  </a:lnTo>
                  <a:lnTo>
                    <a:pt x="97144" y="142441"/>
                  </a:lnTo>
                  <a:lnTo>
                    <a:pt x="95094" y="141987"/>
                  </a:lnTo>
                  <a:lnTo>
                    <a:pt x="92637" y="141698"/>
                  </a:lnTo>
                  <a:lnTo>
                    <a:pt x="90251" y="141127"/>
                  </a:lnTo>
                  <a:lnTo>
                    <a:pt x="89093" y="140564"/>
                  </a:lnTo>
                  <a:lnTo>
                    <a:pt x="88311" y="139617"/>
                  </a:lnTo>
                  <a:lnTo>
                    <a:pt x="87849" y="137372"/>
                  </a:lnTo>
                  <a:lnTo>
                    <a:pt x="85847" y="137614"/>
                  </a:lnTo>
                  <a:lnTo>
                    <a:pt x="83891" y="137223"/>
                  </a:lnTo>
                  <a:lnTo>
                    <a:pt x="81998" y="136433"/>
                  </a:lnTo>
                  <a:lnTo>
                    <a:pt x="80065" y="135956"/>
                  </a:lnTo>
                  <a:lnTo>
                    <a:pt x="78743" y="136636"/>
                  </a:lnTo>
                  <a:lnTo>
                    <a:pt x="78336" y="138428"/>
                  </a:lnTo>
                  <a:lnTo>
                    <a:pt x="77726" y="138522"/>
                  </a:lnTo>
                  <a:lnTo>
                    <a:pt x="76592" y="138154"/>
                  </a:lnTo>
                  <a:lnTo>
                    <a:pt x="76028" y="138373"/>
                  </a:lnTo>
                  <a:lnTo>
                    <a:pt x="74800" y="139195"/>
                  </a:lnTo>
                  <a:lnTo>
                    <a:pt x="73822" y="140313"/>
                  </a:lnTo>
                  <a:lnTo>
                    <a:pt x="72007" y="140141"/>
                  </a:lnTo>
                  <a:lnTo>
                    <a:pt x="68291" y="139014"/>
                  </a:lnTo>
                  <a:lnTo>
                    <a:pt x="66632" y="138310"/>
                  </a:lnTo>
                  <a:lnTo>
                    <a:pt x="65224" y="137035"/>
                  </a:lnTo>
                  <a:lnTo>
                    <a:pt x="64020" y="135588"/>
                  </a:lnTo>
                  <a:lnTo>
                    <a:pt x="62799" y="134446"/>
                  </a:lnTo>
                  <a:lnTo>
                    <a:pt x="61297" y="133616"/>
                  </a:lnTo>
                  <a:lnTo>
                    <a:pt x="63206" y="135588"/>
                  </a:lnTo>
                  <a:lnTo>
                    <a:pt x="67610" y="144264"/>
                  </a:lnTo>
                  <a:lnTo>
                    <a:pt x="66507" y="144428"/>
                  </a:lnTo>
                  <a:lnTo>
                    <a:pt x="65373" y="144209"/>
                  </a:lnTo>
                  <a:lnTo>
                    <a:pt x="66413" y="145876"/>
                  </a:lnTo>
                  <a:lnTo>
                    <a:pt x="65216" y="146126"/>
                  </a:lnTo>
                  <a:lnTo>
                    <a:pt x="64027" y="146110"/>
                  </a:lnTo>
                  <a:lnTo>
                    <a:pt x="61524" y="145391"/>
                  </a:lnTo>
                  <a:lnTo>
                    <a:pt x="59036" y="145148"/>
                  </a:lnTo>
                  <a:lnTo>
                    <a:pt x="58300" y="145500"/>
                  </a:lnTo>
                  <a:lnTo>
                    <a:pt x="58825" y="146126"/>
                  </a:lnTo>
                  <a:lnTo>
                    <a:pt x="59701" y="147972"/>
                  </a:lnTo>
                  <a:lnTo>
                    <a:pt x="60397" y="149905"/>
                  </a:lnTo>
                  <a:lnTo>
                    <a:pt x="56798" y="150773"/>
                  </a:lnTo>
                  <a:lnTo>
                    <a:pt x="53106" y="151305"/>
                  </a:lnTo>
                  <a:lnTo>
                    <a:pt x="48998" y="152346"/>
                  </a:lnTo>
                  <a:lnTo>
                    <a:pt x="44844" y="152416"/>
                  </a:lnTo>
                  <a:lnTo>
                    <a:pt x="42716" y="151822"/>
                  </a:lnTo>
                  <a:lnTo>
                    <a:pt x="40533" y="151485"/>
                  </a:lnTo>
                  <a:lnTo>
                    <a:pt x="38468" y="151822"/>
                  </a:lnTo>
                  <a:lnTo>
                    <a:pt x="36473" y="152580"/>
                  </a:lnTo>
                  <a:lnTo>
                    <a:pt x="34791" y="152455"/>
                  </a:lnTo>
                  <a:lnTo>
                    <a:pt x="33727" y="151094"/>
                  </a:lnTo>
                  <a:lnTo>
                    <a:pt x="33234" y="150069"/>
                  </a:lnTo>
                  <a:lnTo>
                    <a:pt x="32601" y="149177"/>
                  </a:lnTo>
                  <a:lnTo>
                    <a:pt x="31028" y="149318"/>
                  </a:lnTo>
                  <a:lnTo>
                    <a:pt x="29510" y="149803"/>
                  </a:lnTo>
                  <a:lnTo>
                    <a:pt x="32107" y="149858"/>
                  </a:lnTo>
                  <a:lnTo>
                    <a:pt x="32890" y="151000"/>
                  </a:lnTo>
                  <a:lnTo>
                    <a:pt x="33563" y="152377"/>
                  </a:lnTo>
                  <a:lnTo>
                    <a:pt x="35401" y="153629"/>
                  </a:lnTo>
                  <a:lnTo>
                    <a:pt x="37615" y="152886"/>
                  </a:lnTo>
                  <a:lnTo>
                    <a:pt x="42489" y="153089"/>
                  </a:lnTo>
                  <a:lnTo>
                    <a:pt x="47222" y="155272"/>
                  </a:lnTo>
                  <a:lnTo>
                    <a:pt x="48349" y="155522"/>
                  </a:lnTo>
                  <a:lnTo>
                    <a:pt x="49382" y="155952"/>
                  </a:lnTo>
                  <a:lnTo>
                    <a:pt x="51823" y="158104"/>
                  </a:lnTo>
                  <a:lnTo>
                    <a:pt x="53661" y="160060"/>
                  </a:lnTo>
                  <a:lnTo>
                    <a:pt x="55210" y="162297"/>
                  </a:lnTo>
                  <a:lnTo>
                    <a:pt x="55539" y="163173"/>
                  </a:lnTo>
                  <a:lnTo>
                    <a:pt x="55429" y="165520"/>
                  </a:lnTo>
                  <a:lnTo>
                    <a:pt x="54960" y="166686"/>
                  </a:lnTo>
                  <a:lnTo>
                    <a:pt x="51901" y="168337"/>
                  </a:lnTo>
                  <a:lnTo>
                    <a:pt x="48639" y="169589"/>
                  </a:lnTo>
                  <a:lnTo>
                    <a:pt x="43827" y="172022"/>
                  </a:lnTo>
                  <a:lnTo>
                    <a:pt x="39172" y="174791"/>
                  </a:lnTo>
                  <a:lnTo>
                    <a:pt x="36723" y="174251"/>
                  </a:lnTo>
                  <a:lnTo>
                    <a:pt x="34517" y="172781"/>
                  </a:lnTo>
                  <a:lnTo>
                    <a:pt x="33665" y="172382"/>
                  </a:lnTo>
                  <a:lnTo>
                    <a:pt x="31388" y="171584"/>
                  </a:lnTo>
                  <a:lnTo>
                    <a:pt x="30003" y="171294"/>
                  </a:lnTo>
                  <a:lnTo>
                    <a:pt x="24496" y="171920"/>
                  </a:lnTo>
                  <a:lnTo>
                    <a:pt x="18980" y="172241"/>
                  </a:lnTo>
                  <a:lnTo>
                    <a:pt x="16649" y="172217"/>
                  </a:lnTo>
                  <a:lnTo>
                    <a:pt x="14395" y="171748"/>
                  </a:lnTo>
                  <a:lnTo>
                    <a:pt x="11915" y="170879"/>
                  </a:lnTo>
                  <a:lnTo>
                    <a:pt x="9459" y="171263"/>
                  </a:lnTo>
                  <a:lnTo>
                    <a:pt x="7777" y="172280"/>
                  </a:lnTo>
                  <a:lnTo>
                    <a:pt x="5938" y="172436"/>
                  </a:lnTo>
                  <a:lnTo>
                    <a:pt x="2496" y="170168"/>
                  </a:lnTo>
                  <a:lnTo>
                    <a:pt x="2488" y="169878"/>
                  </a:lnTo>
                  <a:lnTo>
                    <a:pt x="2488" y="165387"/>
                  </a:lnTo>
                  <a:lnTo>
                    <a:pt x="2488" y="160904"/>
                  </a:lnTo>
                  <a:lnTo>
                    <a:pt x="2488" y="156422"/>
                  </a:lnTo>
                  <a:lnTo>
                    <a:pt x="2480" y="151939"/>
                  </a:lnTo>
                  <a:lnTo>
                    <a:pt x="2480" y="147456"/>
                  </a:lnTo>
                  <a:lnTo>
                    <a:pt x="2480" y="142981"/>
                  </a:lnTo>
                  <a:lnTo>
                    <a:pt x="2480" y="138506"/>
                  </a:lnTo>
                  <a:lnTo>
                    <a:pt x="2480" y="134031"/>
                  </a:lnTo>
                  <a:lnTo>
                    <a:pt x="2473" y="129556"/>
                  </a:lnTo>
                  <a:lnTo>
                    <a:pt x="2473" y="125089"/>
                  </a:lnTo>
                  <a:lnTo>
                    <a:pt x="2473" y="121412"/>
                  </a:lnTo>
                  <a:lnTo>
                    <a:pt x="1252" y="119980"/>
                  </a:lnTo>
                  <a:lnTo>
                    <a:pt x="0" y="117782"/>
                  </a:lnTo>
                  <a:lnTo>
                    <a:pt x="266" y="114958"/>
                  </a:lnTo>
                  <a:lnTo>
                    <a:pt x="1784" y="111468"/>
                  </a:lnTo>
                  <a:lnTo>
                    <a:pt x="2464" y="109137"/>
                  </a:lnTo>
                  <a:lnTo>
                    <a:pt x="2464" y="107236"/>
                  </a:lnTo>
                  <a:lnTo>
                    <a:pt x="2464" y="102776"/>
                  </a:lnTo>
                  <a:lnTo>
                    <a:pt x="2464" y="98317"/>
                  </a:lnTo>
                  <a:lnTo>
                    <a:pt x="2457" y="93858"/>
                  </a:lnTo>
                  <a:lnTo>
                    <a:pt x="2457" y="89406"/>
                  </a:lnTo>
                  <a:lnTo>
                    <a:pt x="2457" y="84955"/>
                  </a:lnTo>
                  <a:lnTo>
                    <a:pt x="2457" y="80503"/>
                  </a:lnTo>
                  <a:lnTo>
                    <a:pt x="2457" y="76051"/>
                  </a:lnTo>
                  <a:lnTo>
                    <a:pt x="2449" y="71600"/>
                  </a:lnTo>
                  <a:lnTo>
                    <a:pt x="2449" y="67156"/>
                  </a:lnTo>
                  <a:lnTo>
                    <a:pt x="2449" y="62713"/>
                  </a:lnTo>
                  <a:lnTo>
                    <a:pt x="2449" y="58269"/>
                  </a:lnTo>
                  <a:lnTo>
                    <a:pt x="2449" y="53825"/>
                  </a:lnTo>
                  <a:lnTo>
                    <a:pt x="2441" y="49381"/>
                  </a:lnTo>
                  <a:lnTo>
                    <a:pt x="2441" y="44938"/>
                  </a:lnTo>
                  <a:lnTo>
                    <a:pt x="2441" y="40494"/>
                  </a:lnTo>
                  <a:lnTo>
                    <a:pt x="2433" y="36058"/>
                  </a:lnTo>
                  <a:lnTo>
                    <a:pt x="2433" y="31622"/>
                  </a:lnTo>
                  <a:lnTo>
                    <a:pt x="2433" y="28947"/>
                  </a:lnTo>
                  <a:lnTo>
                    <a:pt x="2433" y="27476"/>
                  </a:lnTo>
                  <a:lnTo>
                    <a:pt x="2433" y="27390"/>
                  </a:lnTo>
                  <a:lnTo>
                    <a:pt x="3090" y="27398"/>
                  </a:lnTo>
                  <a:lnTo>
                    <a:pt x="5312" y="27421"/>
                  </a:lnTo>
                  <a:lnTo>
                    <a:pt x="7096" y="27781"/>
                  </a:lnTo>
                  <a:lnTo>
                    <a:pt x="18096" y="32522"/>
                  </a:lnTo>
                  <a:lnTo>
                    <a:pt x="21382" y="34423"/>
                  </a:lnTo>
                  <a:lnTo>
                    <a:pt x="22508" y="34869"/>
                  </a:lnTo>
                  <a:lnTo>
                    <a:pt x="23611" y="34885"/>
                  </a:lnTo>
                  <a:lnTo>
                    <a:pt x="24667" y="35104"/>
                  </a:lnTo>
                  <a:lnTo>
                    <a:pt x="29628" y="37725"/>
                  </a:lnTo>
                  <a:lnTo>
                    <a:pt x="37036" y="40369"/>
                  </a:lnTo>
                  <a:lnTo>
                    <a:pt x="44860" y="42904"/>
                  </a:lnTo>
                  <a:lnTo>
                    <a:pt x="47285" y="43436"/>
                  </a:lnTo>
                  <a:lnTo>
                    <a:pt x="49797" y="43655"/>
                  </a:lnTo>
                  <a:lnTo>
                    <a:pt x="55242" y="44531"/>
                  </a:lnTo>
                  <a:lnTo>
                    <a:pt x="58113" y="45313"/>
                  </a:lnTo>
                  <a:lnTo>
                    <a:pt x="62314" y="48419"/>
                  </a:lnTo>
                  <a:lnTo>
                    <a:pt x="64434" y="49381"/>
                  </a:lnTo>
                  <a:lnTo>
                    <a:pt x="66421" y="51134"/>
                  </a:lnTo>
                  <a:lnTo>
                    <a:pt x="69230" y="53019"/>
                  </a:lnTo>
                  <a:lnTo>
                    <a:pt x="70341" y="53497"/>
                  </a:lnTo>
                  <a:lnTo>
                    <a:pt x="71561" y="53747"/>
                  </a:lnTo>
                  <a:close/>
                  <a:moveTo>
                    <a:pt x="265739" y="74331"/>
                  </a:moveTo>
                  <a:lnTo>
                    <a:pt x="264112" y="75997"/>
                  </a:lnTo>
                  <a:lnTo>
                    <a:pt x="263102" y="74440"/>
                  </a:lnTo>
                  <a:lnTo>
                    <a:pt x="261804" y="73079"/>
                  </a:lnTo>
                  <a:lnTo>
                    <a:pt x="260779" y="71686"/>
                  </a:lnTo>
                  <a:lnTo>
                    <a:pt x="259472" y="68682"/>
                  </a:lnTo>
                  <a:lnTo>
                    <a:pt x="259410" y="67172"/>
                  </a:lnTo>
                  <a:lnTo>
                    <a:pt x="259754" y="65568"/>
                  </a:lnTo>
                  <a:lnTo>
                    <a:pt x="259832" y="63949"/>
                  </a:lnTo>
                  <a:lnTo>
                    <a:pt x="259206" y="60663"/>
                  </a:lnTo>
                  <a:lnTo>
                    <a:pt x="257673" y="57667"/>
                  </a:lnTo>
                  <a:lnTo>
                    <a:pt x="252345" y="50524"/>
                  </a:lnTo>
                  <a:lnTo>
                    <a:pt x="250671" y="48654"/>
                  </a:lnTo>
                  <a:lnTo>
                    <a:pt x="248754" y="46980"/>
                  </a:lnTo>
                  <a:lnTo>
                    <a:pt x="247526" y="46573"/>
                  </a:lnTo>
                  <a:lnTo>
                    <a:pt x="245046" y="46174"/>
                  </a:lnTo>
                  <a:lnTo>
                    <a:pt x="243943" y="45837"/>
                  </a:lnTo>
                  <a:lnTo>
                    <a:pt x="241893" y="44672"/>
                  </a:lnTo>
                  <a:lnTo>
                    <a:pt x="239992" y="43318"/>
                  </a:lnTo>
                  <a:lnTo>
                    <a:pt x="235274" y="39289"/>
                  </a:lnTo>
                  <a:lnTo>
                    <a:pt x="232786" y="38147"/>
                  </a:lnTo>
                  <a:lnTo>
                    <a:pt x="231472" y="36739"/>
                  </a:lnTo>
                  <a:lnTo>
                    <a:pt x="224048" y="32201"/>
                  </a:lnTo>
                  <a:lnTo>
                    <a:pt x="221881" y="31129"/>
                  </a:lnTo>
                  <a:lnTo>
                    <a:pt x="219236" y="31129"/>
                  </a:lnTo>
                  <a:lnTo>
                    <a:pt x="217007" y="30238"/>
                  </a:lnTo>
                  <a:lnTo>
                    <a:pt x="218775" y="29674"/>
                  </a:lnTo>
                  <a:lnTo>
                    <a:pt x="219143" y="28157"/>
                  </a:lnTo>
                  <a:lnTo>
                    <a:pt x="218751" y="26615"/>
                  </a:lnTo>
                  <a:lnTo>
                    <a:pt x="222483" y="29134"/>
                  </a:lnTo>
                  <a:lnTo>
                    <a:pt x="226418" y="31333"/>
                  </a:lnTo>
                  <a:lnTo>
                    <a:pt x="227561" y="33109"/>
                  </a:lnTo>
                  <a:lnTo>
                    <a:pt x="229501" y="33218"/>
                  </a:lnTo>
                  <a:lnTo>
                    <a:pt x="233029" y="34689"/>
                  </a:lnTo>
                  <a:lnTo>
                    <a:pt x="235454" y="36011"/>
                  </a:lnTo>
                  <a:lnTo>
                    <a:pt x="237739" y="37537"/>
                  </a:lnTo>
                  <a:lnTo>
                    <a:pt x="240313" y="39720"/>
                  </a:lnTo>
                  <a:lnTo>
                    <a:pt x="245273" y="41433"/>
                  </a:lnTo>
                  <a:lnTo>
                    <a:pt x="245977" y="42059"/>
                  </a:lnTo>
                  <a:lnTo>
                    <a:pt x="248488" y="44906"/>
                  </a:lnTo>
                  <a:lnTo>
                    <a:pt x="251782" y="47324"/>
                  </a:lnTo>
                  <a:lnTo>
                    <a:pt x="252908" y="48654"/>
                  </a:lnTo>
                  <a:lnTo>
                    <a:pt x="266873" y="60100"/>
                  </a:lnTo>
                  <a:lnTo>
                    <a:pt x="269236" y="63307"/>
                  </a:lnTo>
                  <a:lnTo>
                    <a:pt x="269416" y="65498"/>
                  </a:lnTo>
                  <a:lnTo>
                    <a:pt x="268954" y="66358"/>
                  </a:lnTo>
                  <a:lnTo>
                    <a:pt x="267483" y="68212"/>
                  </a:lnTo>
                  <a:lnTo>
                    <a:pt x="267507" y="70403"/>
                  </a:lnTo>
                  <a:lnTo>
                    <a:pt x="267014" y="72367"/>
                  </a:lnTo>
                  <a:lnTo>
                    <a:pt x="265739" y="74331"/>
                  </a:lnTo>
                  <a:close/>
                  <a:moveTo>
                    <a:pt x="210208" y="28548"/>
                  </a:moveTo>
                  <a:lnTo>
                    <a:pt x="205827" y="28845"/>
                  </a:lnTo>
                  <a:lnTo>
                    <a:pt x="204254" y="28516"/>
                  </a:lnTo>
                  <a:lnTo>
                    <a:pt x="202846" y="27257"/>
                  </a:lnTo>
                  <a:lnTo>
                    <a:pt x="201571" y="25293"/>
                  </a:lnTo>
                  <a:lnTo>
                    <a:pt x="200288" y="24831"/>
                  </a:lnTo>
                  <a:lnTo>
                    <a:pt x="199772" y="24448"/>
                  </a:lnTo>
                  <a:lnTo>
                    <a:pt x="202870" y="22946"/>
                  </a:lnTo>
                  <a:lnTo>
                    <a:pt x="205616" y="22492"/>
                  </a:lnTo>
                  <a:lnTo>
                    <a:pt x="210051" y="24370"/>
                  </a:lnTo>
                  <a:lnTo>
                    <a:pt x="210505" y="25309"/>
                  </a:lnTo>
                  <a:lnTo>
                    <a:pt x="210545" y="25919"/>
                  </a:lnTo>
                  <a:lnTo>
                    <a:pt x="210419" y="27914"/>
                  </a:lnTo>
                  <a:lnTo>
                    <a:pt x="210208" y="28548"/>
                  </a:lnTo>
                  <a:close/>
                  <a:moveTo>
                    <a:pt x="154004" y="20286"/>
                  </a:moveTo>
                  <a:lnTo>
                    <a:pt x="153292" y="21436"/>
                  </a:lnTo>
                  <a:lnTo>
                    <a:pt x="151634" y="21334"/>
                  </a:lnTo>
                  <a:lnTo>
                    <a:pt x="150899" y="20998"/>
                  </a:lnTo>
                  <a:lnTo>
                    <a:pt x="152096" y="20779"/>
                  </a:lnTo>
                  <a:lnTo>
                    <a:pt x="152581" y="19832"/>
                  </a:lnTo>
                  <a:lnTo>
                    <a:pt x="153097" y="19496"/>
                  </a:lnTo>
                  <a:lnTo>
                    <a:pt x="154004" y="20286"/>
                  </a:lnTo>
                  <a:close/>
                  <a:moveTo>
                    <a:pt x="136230" y="13237"/>
                  </a:moveTo>
                  <a:lnTo>
                    <a:pt x="143552" y="14653"/>
                  </a:lnTo>
                  <a:lnTo>
                    <a:pt x="144037" y="14638"/>
                  </a:lnTo>
                  <a:lnTo>
                    <a:pt x="143951" y="14129"/>
                  </a:lnTo>
                  <a:lnTo>
                    <a:pt x="144076" y="13988"/>
                  </a:lnTo>
                  <a:lnTo>
                    <a:pt x="144515" y="14356"/>
                  </a:lnTo>
                  <a:lnTo>
                    <a:pt x="144374" y="15389"/>
                  </a:lnTo>
                  <a:lnTo>
                    <a:pt x="143224" y="15647"/>
                  </a:lnTo>
                  <a:lnTo>
                    <a:pt x="142144" y="15545"/>
                  </a:lnTo>
                  <a:lnTo>
                    <a:pt x="141378" y="16085"/>
                  </a:lnTo>
                  <a:lnTo>
                    <a:pt x="139281" y="18080"/>
                  </a:lnTo>
                  <a:lnTo>
                    <a:pt x="137873" y="17751"/>
                  </a:lnTo>
                  <a:lnTo>
                    <a:pt x="136151" y="18197"/>
                  </a:lnTo>
                  <a:lnTo>
                    <a:pt x="133132" y="18236"/>
                  </a:lnTo>
                  <a:lnTo>
                    <a:pt x="129212" y="17360"/>
                  </a:lnTo>
                  <a:lnTo>
                    <a:pt x="128133" y="18103"/>
                  </a:lnTo>
                  <a:lnTo>
                    <a:pt x="126740" y="17900"/>
                  </a:lnTo>
                  <a:lnTo>
                    <a:pt x="125355" y="18714"/>
                  </a:lnTo>
                  <a:lnTo>
                    <a:pt x="124784" y="18674"/>
                  </a:lnTo>
                  <a:lnTo>
                    <a:pt x="124448" y="17485"/>
                  </a:lnTo>
                  <a:lnTo>
                    <a:pt x="124471" y="16875"/>
                  </a:lnTo>
                  <a:lnTo>
                    <a:pt x="126114" y="16366"/>
                  </a:lnTo>
                  <a:lnTo>
                    <a:pt x="125872" y="14497"/>
                  </a:lnTo>
                  <a:lnTo>
                    <a:pt x="127193" y="13558"/>
                  </a:lnTo>
                  <a:lnTo>
                    <a:pt x="129478" y="13636"/>
                  </a:lnTo>
                  <a:lnTo>
                    <a:pt x="131606" y="13002"/>
                  </a:lnTo>
                  <a:lnTo>
                    <a:pt x="136230" y="13237"/>
                  </a:lnTo>
                  <a:close/>
                  <a:moveTo>
                    <a:pt x="195477" y="4350"/>
                  </a:moveTo>
                  <a:lnTo>
                    <a:pt x="195422" y="5140"/>
                  </a:lnTo>
                  <a:lnTo>
                    <a:pt x="193842" y="4741"/>
                  </a:lnTo>
                  <a:lnTo>
                    <a:pt x="193403" y="4866"/>
                  </a:lnTo>
                  <a:lnTo>
                    <a:pt x="190649" y="2582"/>
                  </a:lnTo>
                  <a:lnTo>
                    <a:pt x="190696" y="1189"/>
                  </a:lnTo>
                  <a:lnTo>
                    <a:pt x="191424" y="0"/>
                  </a:lnTo>
                  <a:lnTo>
                    <a:pt x="192566" y="188"/>
                  </a:lnTo>
                  <a:lnTo>
                    <a:pt x="194593" y="1682"/>
                  </a:lnTo>
                  <a:lnTo>
                    <a:pt x="195477" y="43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2" name="Freeform: Shape 751">
              <a:extLst>
                <a:ext uri="{FF2B5EF4-FFF2-40B4-BE49-F238E27FC236}">
                  <a16:creationId xmlns:a16="http://schemas.microsoft.com/office/drawing/2014/main" id="{5634862D-0657-D86D-7DCB-6D155CB1202A}"/>
                </a:ext>
              </a:extLst>
            </p:cNvPr>
            <p:cNvSpPr>
              <a:spLocks/>
            </p:cNvSpPr>
            <p:nvPr/>
          </p:nvSpPr>
          <p:spPr>
            <a:xfrm>
              <a:off x="9819119" y="4183596"/>
              <a:ext cx="211318" cy="354542"/>
            </a:xfrm>
            <a:custGeom>
              <a:avLst/>
              <a:gdLst>
                <a:gd name="connsiteX0" fmla="*/ 107783 w 211318"/>
                <a:gd name="connsiteY0" fmla="*/ 1385 h 354542"/>
                <a:gd name="connsiteX1" fmla="*/ 106719 w 211318"/>
                <a:gd name="connsiteY1" fmla="*/ 3286 h 354542"/>
                <a:gd name="connsiteX2" fmla="*/ 105867 w 211318"/>
                <a:gd name="connsiteY2" fmla="*/ 3270 h 354542"/>
                <a:gd name="connsiteX3" fmla="*/ 105992 w 211318"/>
                <a:gd name="connsiteY3" fmla="*/ 2206 h 354542"/>
                <a:gd name="connsiteX4" fmla="*/ 107126 w 211318"/>
                <a:gd name="connsiteY4" fmla="*/ 0 h 354542"/>
                <a:gd name="connsiteX5" fmla="*/ 107548 w 211318"/>
                <a:gd name="connsiteY5" fmla="*/ 47 h 354542"/>
                <a:gd name="connsiteX6" fmla="*/ 107783 w 211318"/>
                <a:gd name="connsiteY6" fmla="*/ 1385 h 354542"/>
                <a:gd name="connsiteX7" fmla="*/ 109583 w 211318"/>
                <a:gd name="connsiteY7" fmla="*/ 11086 h 354542"/>
                <a:gd name="connsiteX8" fmla="*/ 109176 w 211318"/>
                <a:gd name="connsiteY8" fmla="*/ 11367 h 354542"/>
                <a:gd name="connsiteX9" fmla="*/ 108574 w 211318"/>
                <a:gd name="connsiteY9" fmla="*/ 11234 h 354542"/>
                <a:gd name="connsiteX10" fmla="*/ 109168 w 211318"/>
                <a:gd name="connsiteY10" fmla="*/ 9036 h 354542"/>
                <a:gd name="connsiteX11" fmla="*/ 110271 w 211318"/>
                <a:gd name="connsiteY11" fmla="*/ 8434 h 354542"/>
                <a:gd name="connsiteX12" fmla="*/ 111147 w 211318"/>
                <a:gd name="connsiteY12" fmla="*/ 8668 h 354542"/>
                <a:gd name="connsiteX13" fmla="*/ 109583 w 211318"/>
                <a:gd name="connsiteY13" fmla="*/ 11086 h 354542"/>
                <a:gd name="connsiteX14" fmla="*/ 99936 w 211318"/>
                <a:gd name="connsiteY14" fmla="*/ 34384 h 354542"/>
                <a:gd name="connsiteX15" fmla="*/ 100163 w 211318"/>
                <a:gd name="connsiteY15" fmla="*/ 36481 h 354542"/>
                <a:gd name="connsiteX16" fmla="*/ 98864 w 211318"/>
                <a:gd name="connsiteY16" fmla="*/ 36434 h 354542"/>
                <a:gd name="connsiteX17" fmla="*/ 96909 w 211318"/>
                <a:gd name="connsiteY17" fmla="*/ 35158 h 354542"/>
                <a:gd name="connsiteX18" fmla="*/ 96729 w 211318"/>
                <a:gd name="connsiteY18" fmla="*/ 34509 h 354542"/>
                <a:gd name="connsiteX19" fmla="*/ 96760 w 211318"/>
                <a:gd name="connsiteY19" fmla="*/ 33969 h 354542"/>
                <a:gd name="connsiteX20" fmla="*/ 97104 w 211318"/>
                <a:gd name="connsiteY20" fmla="*/ 33508 h 354542"/>
                <a:gd name="connsiteX21" fmla="*/ 99936 w 211318"/>
                <a:gd name="connsiteY21" fmla="*/ 34384 h 354542"/>
                <a:gd name="connsiteX22" fmla="*/ 94037 w 211318"/>
                <a:gd name="connsiteY22" fmla="*/ 40838 h 354542"/>
                <a:gd name="connsiteX23" fmla="*/ 93912 w 211318"/>
                <a:gd name="connsiteY23" fmla="*/ 42395 h 354542"/>
                <a:gd name="connsiteX24" fmla="*/ 92802 w 211318"/>
                <a:gd name="connsiteY24" fmla="*/ 41574 h 354542"/>
                <a:gd name="connsiteX25" fmla="*/ 92559 w 211318"/>
                <a:gd name="connsiteY25" fmla="*/ 40408 h 354542"/>
                <a:gd name="connsiteX26" fmla="*/ 92668 w 211318"/>
                <a:gd name="connsiteY26" fmla="*/ 39540 h 354542"/>
                <a:gd name="connsiteX27" fmla="*/ 93177 w 211318"/>
                <a:gd name="connsiteY27" fmla="*/ 38507 h 354542"/>
                <a:gd name="connsiteX28" fmla="*/ 93873 w 211318"/>
                <a:gd name="connsiteY28" fmla="*/ 39446 h 354542"/>
                <a:gd name="connsiteX29" fmla="*/ 94037 w 211318"/>
                <a:gd name="connsiteY29" fmla="*/ 40838 h 354542"/>
                <a:gd name="connsiteX30" fmla="*/ 108738 w 211318"/>
                <a:gd name="connsiteY30" fmla="*/ 45172 h 354542"/>
                <a:gd name="connsiteX31" fmla="*/ 107345 w 211318"/>
                <a:gd name="connsiteY31" fmla="*/ 46831 h 354542"/>
                <a:gd name="connsiteX32" fmla="*/ 106618 w 211318"/>
                <a:gd name="connsiteY32" fmla="*/ 46370 h 354542"/>
                <a:gd name="connsiteX33" fmla="*/ 107400 w 211318"/>
                <a:gd name="connsiteY33" fmla="*/ 44758 h 354542"/>
                <a:gd name="connsiteX34" fmla="*/ 107376 w 211318"/>
                <a:gd name="connsiteY34" fmla="*/ 44194 h 354542"/>
                <a:gd name="connsiteX35" fmla="*/ 108018 w 211318"/>
                <a:gd name="connsiteY35" fmla="*/ 42935 h 354542"/>
                <a:gd name="connsiteX36" fmla="*/ 109207 w 211318"/>
                <a:gd name="connsiteY36" fmla="*/ 42497 h 354542"/>
                <a:gd name="connsiteX37" fmla="*/ 110185 w 211318"/>
                <a:gd name="connsiteY37" fmla="*/ 43741 h 354542"/>
                <a:gd name="connsiteX38" fmla="*/ 108738 w 211318"/>
                <a:gd name="connsiteY38" fmla="*/ 45172 h 354542"/>
                <a:gd name="connsiteX39" fmla="*/ 90728 w 211318"/>
                <a:gd name="connsiteY39" fmla="*/ 51611 h 354542"/>
                <a:gd name="connsiteX40" fmla="*/ 94092 w 211318"/>
                <a:gd name="connsiteY40" fmla="*/ 52808 h 354542"/>
                <a:gd name="connsiteX41" fmla="*/ 101525 w 211318"/>
                <a:gd name="connsiteY41" fmla="*/ 57111 h 354542"/>
                <a:gd name="connsiteX42" fmla="*/ 104239 w 211318"/>
                <a:gd name="connsiteY42" fmla="*/ 58175 h 354542"/>
                <a:gd name="connsiteX43" fmla="*/ 107071 w 211318"/>
                <a:gd name="connsiteY43" fmla="*/ 58973 h 354542"/>
                <a:gd name="connsiteX44" fmla="*/ 109301 w 211318"/>
                <a:gd name="connsiteY44" fmla="*/ 59208 h 354542"/>
                <a:gd name="connsiteX45" fmla="*/ 111304 w 211318"/>
                <a:gd name="connsiteY45" fmla="*/ 58222 h 354542"/>
                <a:gd name="connsiteX46" fmla="*/ 112141 w 211318"/>
                <a:gd name="connsiteY46" fmla="*/ 57221 h 354542"/>
                <a:gd name="connsiteX47" fmla="*/ 113674 w 211318"/>
                <a:gd name="connsiteY47" fmla="*/ 54576 h 354542"/>
                <a:gd name="connsiteX48" fmla="*/ 115309 w 211318"/>
                <a:gd name="connsiteY48" fmla="*/ 54248 h 354542"/>
                <a:gd name="connsiteX49" fmla="*/ 116280 w 211318"/>
                <a:gd name="connsiteY49" fmla="*/ 55210 h 354542"/>
                <a:gd name="connsiteX50" fmla="*/ 117038 w 211318"/>
                <a:gd name="connsiteY50" fmla="*/ 56501 h 354542"/>
                <a:gd name="connsiteX51" fmla="*/ 117375 w 211318"/>
                <a:gd name="connsiteY51" fmla="*/ 58394 h 354542"/>
                <a:gd name="connsiteX52" fmla="*/ 116906 w 211318"/>
                <a:gd name="connsiteY52" fmla="*/ 60373 h 354542"/>
                <a:gd name="connsiteX53" fmla="*/ 115348 w 211318"/>
                <a:gd name="connsiteY53" fmla="*/ 62149 h 354542"/>
                <a:gd name="connsiteX54" fmla="*/ 114394 w 211318"/>
                <a:gd name="connsiteY54" fmla="*/ 64277 h 354542"/>
                <a:gd name="connsiteX55" fmla="*/ 113768 w 211318"/>
                <a:gd name="connsiteY55" fmla="*/ 71334 h 354542"/>
                <a:gd name="connsiteX56" fmla="*/ 113799 w 211318"/>
                <a:gd name="connsiteY56" fmla="*/ 73446 h 354542"/>
                <a:gd name="connsiteX57" fmla="*/ 114300 w 211318"/>
                <a:gd name="connsiteY57" fmla="*/ 75480 h 354542"/>
                <a:gd name="connsiteX58" fmla="*/ 115654 w 211318"/>
                <a:gd name="connsiteY58" fmla="*/ 78704 h 354542"/>
                <a:gd name="connsiteX59" fmla="*/ 116358 w 211318"/>
                <a:gd name="connsiteY59" fmla="*/ 79611 h 354542"/>
                <a:gd name="connsiteX60" fmla="*/ 118407 w 211318"/>
                <a:gd name="connsiteY60" fmla="*/ 80761 h 354542"/>
                <a:gd name="connsiteX61" fmla="*/ 118963 w 211318"/>
                <a:gd name="connsiteY61" fmla="*/ 81630 h 354542"/>
                <a:gd name="connsiteX62" fmla="*/ 119080 w 211318"/>
                <a:gd name="connsiteY62" fmla="*/ 83194 h 354542"/>
                <a:gd name="connsiteX63" fmla="*/ 119401 w 211318"/>
                <a:gd name="connsiteY63" fmla="*/ 84571 h 354542"/>
                <a:gd name="connsiteX64" fmla="*/ 120731 w 211318"/>
                <a:gd name="connsiteY64" fmla="*/ 85095 h 354542"/>
                <a:gd name="connsiteX65" fmla="*/ 121858 w 211318"/>
                <a:gd name="connsiteY65" fmla="*/ 85784 h 354542"/>
                <a:gd name="connsiteX66" fmla="*/ 121435 w 211318"/>
                <a:gd name="connsiteY66" fmla="*/ 87310 h 354542"/>
                <a:gd name="connsiteX67" fmla="*/ 120731 w 211318"/>
                <a:gd name="connsiteY67" fmla="*/ 88859 h 354542"/>
                <a:gd name="connsiteX68" fmla="*/ 119808 w 211318"/>
                <a:gd name="connsiteY68" fmla="*/ 92676 h 354542"/>
                <a:gd name="connsiteX69" fmla="*/ 115411 w 211318"/>
                <a:gd name="connsiteY69" fmla="*/ 101501 h 354542"/>
                <a:gd name="connsiteX70" fmla="*/ 115161 w 211318"/>
                <a:gd name="connsiteY70" fmla="*/ 103402 h 354542"/>
                <a:gd name="connsiteX71" fmla="*/ 113424 w 211318"/>
                <a:gd name="connsiteY71" fmla="*/ 107189 h 354542"/>
                <a:gd name="connsiteX72" fmla="*/ 109896 w 211318"/>
                <a:gd name="connsiteY72" fmla="*/ 107799 h 354542"/>
                <a:gd name="connsiteX73" fmla="*/ 105819 w 211318"/>
                <a:gd name="connsiteY73" fmla="*/ 109630 h 354542"/>
                <a:gd name="connsiteX74" fmla="*/ 103551 w 211318"/>
                <a:gd name="connsiteY74" fmla="*/ 111053 h 354542"/>
                <a:gd name="connsiteX75" fmla="*/ 101571 w 211318"/>
                <a:gd name="connsiteY75" fmla="*/ 112900 h 354542"/>
                <a:gd name="connsiteX76" fmla="*/ 100820 w 211318"/>
                <a:gd name="connsiteY76" fmla="*/ 115317 h 354542"/>
                <a:gd name="connsiteX77" fmla="*/ 101462 w 211318"/>
                <a:gd name="connsiteY77" fmla="*/ 116420 h 354542"/>
                <a:gd name="connsiteX78" fmla="*/ 101877 w 211318"/>
                <a:gd name="connsiteY78" fmla="*/ 117602 h 354542"/>
                <a:gd name="connsiteX79" fmla="*/ 101830 w 211318"/>
                <a:gd name="connsiteY79" fmla="*/ 118877 h 354542"/>
                <a:gd name="connsiteX80" fmla="*/ 101219 w 211318"/>
                <a:gd name="connsiteY80" fmla="*/ 119933 h 354542"/>
                <a:gd name="connsiteX81" fmla="*/ 99256 w 211318"/>
                <a:gd name="connsiteY81" fmla="*/ 122507 h 354542"/>
                <a:gd name="connsiteX82" fmla="*/ 98427 w 211318"/>
                <a:gd name="connsiteY82" fmla="*/ 124612 h 354542"/>
                <a:gd name="connsiteX83" fmla="*/ 97550 w 211318"/>
                <a:gd name="connsiteY83" fmla="*/ 125558 h 354542"/>
                <a:gd name="connsiteX84" fmla="*/ 97120 w 211318"/>
                <a:gd name="connsiteY84" fmla="*/ 126700 h 354542"/>
                <a:gd name="connsiteX85" fmla="*/ 97269 w 211318"/>
                <a:gd name="connsiteY85" fmla="*/ 128007 h 354542"/>
                <a:gd name="connsiteX86" fmla="*/ 98059 w 211318"/>
                <a:gd name="connsiteY86" fmla="*/ 129149 h 354542"/>
                <a:gd name="connsiteX87" fmla="*/ 100453 w 211318"/>
                <a:gd name="connsiteY87" fmla="*/ 134054 h 354542"/>
                <a:gd name="connsiteX88" fmla="*/ 103019 w 211318"/>
                <a:gd name="connsiteY88" fmla="*/ 138788 h 354542"/>
                <a:gd name="connsiteX89" fmla="*/ 103566 w 211318"/>
                <a:gd name="connsiteY89" fmla="*/ 139335 h 354542"/>
                <a:gd name="connsiteX90" fmla="*/ 103777 w 211318"/>
                <a:gd name="connsiteY90" fmla="*/ 139969 h 354542"/>
                <a:gd name="connsiteX91" fmla="*/ 102268 w 211318"/>
                <a:gd name="connsiteY91" fmla="*/ 141221 h 354542"/>
                <a:gd name="connsiteX92" fmla="*/ 102299 w 211318"/>
                <a:gd name="connsiteY92" fmla="*/ 143490 h 354542"/>
                <a:gd name="connsiteX93" fmla="*/ 102753 w 211318"/>
                <a:gd name="connsiteY93" fmla="*/ 145743 h 354542"/>
                <a:gd name="connsiteX94" fmla="*/ 105021 w 211318"/>
                <a:gd name="connsiteY94" fmla="*/ 151313 h 354542"/>
                <a:gd name="connsiteX95" fmla="*/ 105342 w 211318"/>
                <a:gd name="connsiteY95" fmla="*/ 152799 h 354542"/>
                <a:gd name="connsiteX96" fmla="*/ 106093 w 211318"/>
                <a:gd name="connsiteY96" fmla="*/ 154020 h 354542"/>
                <a:gd name="connsiteX97" fmla="*/ 107251 w 211318"/>
                <a:gd name="connsiteY97" fmla="*/ 155162 h 354542"/>
                <a:gd name="connsiteX98" fmla="*/ 108526 w 211318"/>
                <a:gd name="connsiteY98" fmla="*/ 156124 h 354542"/>
                <a:gd name="connsiteX99" fmla="*/ 112219 w 211318"/>
                <a:gd name="connsiteY99" fmla="*/ 157767 h 354542"/>
                <a:gd name="connsiteX100" fmla="*/ 113643 w 211318"/>
                <a:gd name="connsiteY100" fmla="*/ 158096 h 354542"/>
                <a:gd name="connsiteX101" fmla="*/ 115122 w 211318"/>
                <a:gd name="connsiteY101" fmla="*/ 158151 h 354542"/>
                <a:gd name="connsiteX102" fmla="*/ 115489 w 211318"/>
                <a:gd name="connsiteY102" fmla="*/ 157040 h 354542"/>
                <a:gd name="connsiteX103" fmla="*/ 116780 w 211318"/>
                <a:gd name="connsiteY103" fmla="*/ 156664 h 354542"/>
                <a:gd name="connsiteX104" fmla="*/ 116499 w 211318"/>
                <a:gd name="connsiteY104" fmla="*/ 155577 h 354542"/>
                <a:gd name="connsiteX105" fmla="*/ 114918 w 211318"/>
                <a:gd name="connsiteY105" fmla="*/ 154067 h 354542"/>
                <a:gd name="connsiteX106" fmla="*/ 114856 w 211318"/>
                <a:gd name="connsiteY106" fmla="*/ 153253 h 354542"/>
                <a:gd name="connsiteX107" fmla="*/ 115685 w 211318"/>
                <a:gd name="connsiteY107" fmla="*/ 152643 h 354542"/>
                <a:gd name="connsiteX108" fmla="*/ 116671 w 211318"/>
                <a:gd name="connsiteY108" fmla="*/ 152291 h 354542"/>
                <a:gd name="connsiteX109" fmla="*/ 118892 w 211318"/>
                <a:gd name="connsiteY109" fmla="*/ 150648 h 354542"/>
                <a:gd name="connsiteX110" fmla="*/ 121247 w 211318"/>
                <a:gd name="connsiteY110" fmla="*/ 149334 h 354542"/>
                <a:gd name="connsiteX111" fmla="*/ 124244 w 211318"/>
                <a:gd name="connsiteY111" fmla="*/ 149443 h 354542"/>
                <a:gd name="connsiteX112" fmla="*/ 127178 w 211318"/>
                <a:gd name="connsiteY112" fmla="*/ 150179 h 354542"/>
                <a:gd name="connsiteX113" fmla="*/ 129266 w 211318"/>
                <a:gd name="connsiteY113" fmla="*/ 150945 h 354542"/>
                <a:gd name="connsiteX114" fmla="*/ 130988 w 211318"/>
                <a:gd name="connsiteY114" fmla="*/ 152354 h 354542"/>
                <a:gd name="connsiteX115" fmla="*/ 132756 w 211318"/>
                <a:gd name="connsiteY115" fmla="*/ 154794 h 354542"/>
                <a:gd name="connsiteX116" fmla="*/ 133992 w 211318"/>
                <a:gd name="connsiteY116" fmla="*/ 157493 h 354542"/>
                <a:gd name="connsiteX117" fmla="*/ 133984 w 211318"/>
                <a:gd name="connsiteY117" fmla="*/ 158776 h 354542"/>
                <a:gd name="connsiteX118" fmla="*/ 133686 w 211318"/>
                <a:gd name="connsiteY118" fmla="*/ 160067 h 354542"/>
                <a:gd name="connsiteX119" fmla="*/ 133749 w 211318"/>
                <a:gd name="connsiteY119" fmla="*/ 161343 h 354542"/>
                <a:gd name="connsiteX120" fmla="*/ 134673 w 211318"/>
                <a:gd name="connsiteY120" fmla="*/ 162211 h 354542"/>
                <a:gd name="connsiteX121" fmla="*/ 137512 w 211318"/>
                <a:gd name="connsiteY121" fmla="*/ 162274 h 354542"/>
                <a:gd name="connsiteX122" fmla="*/ 138960 w 211318"/>
                <a:gd name="connsiteY122" fmla="*/ 160271 h 354542"/>
                <a:gd name="connsiteX123" fmla="*/ 139140 w 211318"/>
                <a:gd name="connsiteY123" fmla="*/ 158018 h 354542"/>
                <a:gd name="connsiteX124" fmla="*/ 138122 w 211318"/>
                <a:gd name="connsiteY124" fmla="*/ 157149 h 354542"/>
                <a:gd name="connsiteX125" fmla="*/ 138592 w 211318"/>
                <a:gd name="connsiteY125" fmla="*/ 156038 h 354542"/>
                <a:gd name="connsiteX126" fmla="*/ 139460 w 211318"/>
                <a:gd name="connsiteY126" fmla="*/ 155209 h 354542"/>
                <a:gd name="connsiteX127" fmla="*/ 140720 w 211318"/>
                <a:gd name="connsiteY127" fmla="*/ 155952 h 354542"/>
                <a:gd name="connsiteX128" fmla="*/ 141917 w 211318"/>
                <a:gd name="connsiteY128" fmla="*/ 157353 h 354542"/>
                <a:gd name="connsiteX129" fmla="*/ 146321 w 211318"/>
                <a:gd name="connsiteY129" fmla="*/ 158878 h 354542"/>
                <a:gd name="connsiteX130" fmla="*/ 147448 w 211318"/>
                <a:gd name="connsiteY130" fmla="*/ 158909 h 354542"/>
                <a:gd name="connsiteX131" fmla="*/ 148364 w 211318"/>
                <a:gd name="connsiteY131" fmla="*/ 159199 h 354542"/>
                <a:gd name="connsiteX132" fmla="*/ 150335 w 211318"/>
                <a:gd name="connsiteY132" fmla="*/ 160255 h 354542"/>
                <a:gd name="connsiteX133" fmla="*/ 151258 w 211318"/>
                <a:gd name="connsiteY133" fmla="*/ 161100 h 354542"/>
                <a:gd name="connsiteX134" fmla="*/ 150124 w 211318"/>
                <a:gd name="connsiteY134" fmla="*/ 162852 h 354542"/>
                <a:gd name="connsiteX135" fmla="*/ 145750 w 211318"/>
                <a:gd name="connsiteY135" fmla="*/ 163244 h 354542"/>
                <a:gd name="connsiteX136" fmla="*/ 144483 w 211318"/>
                <a:gd name="connsiteY136" fmla="*/ 164558 h 354542"/>
                <a:gd name="connsiteX137" fmla="*/ 145774 w 211318"/>
                <a:gd name="connsiteY137" fmla="*/ 167195 h 354542"/>
                <a:gd name="connsiteX138" fmla="*/ 147870 w 211318"/>
                <a:gd name="connsiteY138" fmla="*/ 169362 h 354542"/>
                <a:gd name="connsiteX139" fmla="*/ 149216 w 211318"/>
                <a:gd name="connsiteY139" fmla="*/ 171114 h 354542"/>
                <a:gd name="connsiteX140" fmla="*/ 150405 w 211318"/>
                <a:gd name="connsiteY140" fmla="*/ 172999 h 354542"/>
                <a:gd name="connsiteX141" fmla="*/ 150350 w 211318"/>
                <a:gd name="connsiteY141" fmla="*/ 174744 h 354542"/>
                <a:gd name="connsiteX142" fmla="*/ 149654 w 211318"/>
                <a:gd name="connsiteY142" fmla="*/ 176559 h 354542"/>
                <a:gd name="connsiteX143" fmla="*/ 151579 w 211318"/>
                <a:gd name="connsiteY143" fmla="*/ 176418 h 354542"/>
                <a:gd name="connsiteX144" fmla="*/ 153386 w 211318"/>
                <a:gd name="connsiteY144" fmla="*/ 176802 h 354542"/>
                <a:gd name="connsiteX145" fmla="*/ 155889 w 211318"/>
                <a:gd name="connsiteY145" fmla="*/ 178320 h 354542"/>
                <a:gd name="connsiteX146" fmla="*/ 156672 w 211318"/>
                <a:gd name="connsiteY146" fmla="*/ 178476 h 354542"/>
                <a:gd name="connsiteX147" fmla="*/ 157501 w 211318"/>
                <a:gd name="connsiteY147" fmla="*/ 178233 h 354542"/>
                <a:gd name="connsiteX148" fmla="*/ 157384 w 211318"/>
                <a:gd name="connsiteY148" fmla="*/ 183710 h 354542"/>
                <a:gd name="connsiteX149" fmla="*/ 155678 w 211318"/>
                <a:gd name="connsiteY149" fmla="*/ 188725 h 354542"/>
                <a:gd name="connsiteX150" fmla="*/ 153527 w 211318"/>
                <a:gd name="connsiteY150" fmla="*/ 188099 h 354542"/>
                <a:gd name="connsiteX151" fmla="*/ 151688 w 211318"/>
                <a:gd name="connsiteY151" fmla="*/ 185979 h 354542"/>
                <a:gd name="connsiteX152" fmla="*/ 152064 w 211318"/>
                <a:gd name="connsiteY152" fmla="*/ 183397 h 354542"/>
                <a:gd name="connsiteX153" fmla="*/ 153237 w 211318"/>
                <a:gd name="connsiteY153" fmla="*/ 180901 h 354542"/>
                <a:gd name="connsiteX154" fmla="*/ 152565 w 211318"/>
                <a:gd name="connsiteY154" fmla="*/ 180377 h 354542"/>
                <a:gd name="connsiteX155" fmla="*/ 151383 w 211318"/>
                <a:gd name="connsiteY155" fmla="*/ 180581 h 354542"/>
                <a:gd name="connsiteX156" fmla="*/ 150030 w 211318"/>
                <a:gd name="connsiteY156" fmla="*/ 181144 h 354542"/>
                <a:gd name="connsiteX157" fmla="*/ 148567 w 211318"/>
                <a:gd name="connsiteY157" fmla="*/ 181339 h 354542"/>
                <a:gd name="connsiteX158" fmla="*/ 146165 w 211318"/>
                <a:gd name="connsiteY158" fmla="*/ 181011 h 354542"/>
                <a:gd name="connsiteX159" fmla="*/ 141236 w 211318"/>
                <a:gd name="connsiteY159" fmla="*/ 178296 h 354542"/>
                <a:gd name="connsiteX160" fmla="*/ 139234 w 211318"/>
                <a:gd name="connsiteY160" fmla="*/ 178046 h 354542"/>
                <a:gd name="connsiteX161" fmla="*/ 138780 w 211318"/>
                <a:gd name="connsiteY161" fmla="*/ 176817 h 354542"/>
                <a:gd name="connsiteX162" fmla="*/ 138889 w 211318"/>
                <a:gd name="connsiteY162" fmla="*/ 174212 h 354542"/>
                <a:gd name="connsiteX163" fmla="*/ 136925 w 211318"/>
                <a:gd name="connsiteY163" fmla="*/ 171114 h 354542"/>
                <a:gd name="connsiteX164" fmla="*/ 136613 w 211318"/>
                <a:gd name="connsiteY164" fmla="*/ 170003 h 354542"/>
                <a:gd name="connsiteX165" fmla="*/ 135987 w 211318"/>
                <a:gd name="connsiteY165" fmla="*/ 169135 h 354542"/>
                <a:gd name="connsiteX166" fmla="*/ 130127 w 211318"/>
                <a:gd name="connsiteY166" fmla="*/ 165763 h 354542"/>
                <a:gd name="connsiteX167" fmla="*/ 129407 w 211318"/>
                <a:gd name="connsiteY167" fmla="*/ 165192 h 354542"/>
                <a:gd name="connsiteX168" fmla="*/ 127608 w 211318"/>
                <a:gd name="connsiteY168" fmla="*/ 162501 h 354542"/>
                <a:gd name="connsiteX169" fmla="*/ 123524 w 211318"/>
                <a:gd name="connsiteY169" fmla="*/ 158667 h 354542"/>
                <a:gd name="connsiteX170" fmla="*/ 122382 w 211318"/>
                <a:gd name="connsiteY170" fmla="*/ 158276 h 354542"/>
                <a:gd name="connsiteX171" fmla="*/ 121138 w 211318"/>
                <a:gd name="connsiteY171" fmla="*/ 158166 h 354542"/>
                <a:gd name="connsiteX172" fmla="*/ 120731 w 211318"/>
                <a:gd name="connsiteY172" fmla="*/ 159137 h 354542"/>
                <a:gd name="connsiteX173" fmla="*/ 121294 w 211318"/>
                <a:gd name="connsiteY173" fmla="*/ 160631 h 354542"/>
                <a:gd name="connsiteX174" fmla="*/ 121521 w 211318"/>
                <a:gd name="connsiteY174" fmla="*/ 161914 h 354542"/>
                <a:gd name="connsiteX175" fmla="*/ 121435 w 211318"/>
                <a:gd name="connsiteY175" fmla="*/ 163259 h 354542"/>
                <a:gd name="connsiteX176" fmla="*/ 121599 w 211318"/>
                <a:gd name="connsiteY176" fmla="*/ 164300 h 354542"/>
                <a:gd name="connsiteX177" fmla="*/ 123532 w 211318"/>
                <a:gd name="connsiteY177" fmla="*/ 166428 h 354542"/>
                <a:gd name="connsiteX178" fmla="*/ 123821 w 211318"/>
                <a:gd name="connsiteY178" fmla="*/ 167429 h 354542"/>
                <a:gd name="connsiteX179" fmla="*/ 125112 w 211318"/>
                <a:gd name="connsiteY179" fmla="*/ 170160 h 354542"/>
                <a:gd name="connsiteX180" fmla="*/ 125269 w 211318"/>
                <a:gd name="connsiteY180" fmla="*/ 173352 h 354542"/>
                <a:gd name="connsiteX181" fmla="*/ 123618 w 211318"/>
                <a:gd name="connsiteY181" fmla="*/ 174674 h 354542"/>
                <a:gd name="connsiteX182" fmla="*/ 121764 w 211318"/>
                <a:gd name="connsiteY182" fmla="*/ 173203 h 354542"/>
                <a:gd name="connsiteX183" fmla="*/ 121701 w 211318"/>
                <a:gd name="connsiteY183" fmla="*/ 171998 h 354542"/>
                <a:gd name="connsiteX184" fmla="*/ 121380 w 211318"/>
                <a:gd name="connsiteY184" fmla="*/ 170879 h 354542"/>
                <a:gd name="connsiteX185" fmla="*/ 119385 w 211318"/>
                <a:gd name="connsiteY185" fmla="*/ 167977 h 354542"/>
                <a:gd name="connsiteX186" fmla="*/ 118712 w 211318"/>
                <a:gd name="connsiteY186" fmla="*/ 167351 h 354542"/>
                <a:gd name="connsiteX187" fmla="*/ 114957 w 211318"/>
                <a:gd name="connsiteY187" fmla="*/ 164488 h 354542"/>
                <a:gd name="connsiteX188" fmla="*/ 112047 w 211318"/>
                <a:gd name="connsiteY188" fmla="*/ 161343 h 354542"/>
                <a:gd name="connsiteX189" fmla="*/ 105577 w 211318"/>
                <a:gd name="connsiteY189" fmla="*/ 157986 h 354542"/>
                <a:gd name="connsiteX190" fmla="*/ 104803 w 211318"/>
                <a:gd name="connsiteY190" fmla="*/ 157806 h 354542"/>
                <a:gd name="connsiteX191" fmla="*/ 103676 w 211318"/>
                <a:gd name="connsiteY191" fmla="*/ 158057 h 354542"/>
                <a:gd name="connsiteX192" fmla="*/ 102620 w 211318"/>
                <a:gd name="connsiteY192" fmla="*/ 158471 h 354542"/>
                <a:gd name="connsiteX193" fmla="*/ 99490 w 211318"/>
                <a:gd name="connsiteY193" fmla="*/ 160130 h 354542"/>
                <a:gd name="connsiteX194" fmla="*/ 98387 w 211318"/>
                <a:gd name="connsiteY194" fmla="*/ 161280 h 354542"/>
                <a:gd name="connsiteX195" fmla="*/ 98286 w 211318"/>
                <a:gd name="connsiteY195" fmla="*/ 163056 h 354542"/>
                <a:gd name="connsiteX196" fmla="*/ 96040 w 211318"/>
                <a:gd name="connsiteY196" fmla="*/ 164464 h 354542"/>
                <a:gd name="connsiteX197" fmla="*/ 92950 w 211318"/>
                <a:gd name="connsiteY197" fmla="*/ 164660 h 354542"/>
                <a:gd name="connsiteX198" fmla="*/ 90579 w 211318"/>
                <a:gd name="connsiteY198" fmla="*/ 163776 h 354542"/>
                <a:gd name="connsiteX199" fmla="*/ 88616 w 211318"/>
                <a:gd name="connsiteY199" fmla="*/ 162008 h 354542"/>
                <a:gd name="connsiteX200" fmla="*/ 86997 w 211318"/>
                <a:gd name="connsiteY200" fmla="*/ 161922 h 354542"/>
                <a:gd name="connsiteX201" fmla="*/ 84986 w 211318"/>
                <a:gd name="connsiteY201" fmla="*/ 159160 h 354542"/>
                <a:gd name="connsiteX202" fmla="*/ 82537 w 211318"/>
                <a:gd name="connsiteY202" fmla="*/ 158808 h 354542"/>
                <a:gd name="connsiteX203" fmla="*/ 80511 w 211318"/>
                <a:gd name="connsiteY203" fmla="*/ 160967 h 354542"/>
                <a:gd name="connsiteX204" fmla="*/ 80080 w 211318"/>
                <a:gd name="connsiteY204" fmla="*/ 156680 h 354542"/>
                <a:gd name="connsiteX205" fmla="*/ 80065 w 211318"/>
                <a:gd name="connsiteY205" fmla="*/ 152346 h 354542"/>
                <a:gd name="connsiteX206" fmla="*/ 80628 w 211318"/>
                <a:gd name="connsiteY206" fmla="*/ 151078 h 354542"/>
                <a:gd name="connsiteX207" fmla="*/ 81638 w 211318"/>
                <a:gd name="connsiteY207" fmla="*/ 150022 h 354542"/>
                <a:gd name="connsiteX208" fmla="*/ 86762 w 211318"/>
                <a:gd name="connsiteY208" fmla="*/ 145469 h 354542"/>
                <a:gd name="connsiteX209" fmla="*/ 87411 w 211318"/>
                <a:gd name="connsiteY209" fmla="*/ 144006 h 354542"/>
                <a:gd name="connsiteX210" fmla="*/ 87192 w 211318"/>
                <a:gd name="connsiteY210" fmla="*/ 142050 h 354542"/>
                <a:gd name="connsiteX211" fmla="*/ 86026 w 211318"/>
                <a:gd name="connsiteY211" fmla="*/ 140454 h 354542"/>
                <a:gd name="connsiteX212" fmla="*/ 84188 w 211318"/>
                <a:gd name="connsiteY212" fmla="*/ 139484 h 354542"/>
                <a:gd name="connsiteX213" fmla="*/ 82068 w 211318"/>
                <a:gd name="connsiteY213" fmla="*/ 139077 h 354542"/>
                <a:gd name="connsiteX214" fmla="*/ 80542 w 211318"/>
                <a:gd name="connsiteY214" fmla="*/ 138185 h 354542"/>
                <a:gd name="connsiteX215" fmla="*/ 79345 w 211318"/>
                <a:gd name="connsiteY215" fmla="*/ 136714 h 354542"/>
                <a:gd name="connsiteX216" fmla="*/ 78531 w 211318"/>
                <a:gd name="connsiteY216" fmla="*/ 139320 h 354542"/>
                <a:gd name="connsiteX217" fmla="*/ 79322 w 211318"/>
                <a:gd name="connsiteY217" fmla="*/ 143185 h 354542"/>
                <a:gd name="connsiteX218" fmla="*/ 79454 w 211318"/>
                <a:gd name="connsiteY218" fmla="*/ 145696 h 354542"/>
                <a:gd name="connsiteX219" fmla="*/ 78727 w 211318"/>
                <a:gd name="connsiteY219" fmla="*/ 146642 h 354542"/>
                <a:gd name="connsiteX220" fmla="*/ 77413 w 211318"/>
                <a:gd name="connsiteY220" fmla="*/ 146666 h 354542"/>
                <a:gd name="connsiteX221" fmla="*/ 76161 w 211318"/>
                <a:gd name="connsiteY221" fmla="*/ 146369 h 354542"/>
                <a:gd name="connsiteX222" fmla="*/ 75230 w 211318"/>
                <a:gd name="connsiteY222" fmla="*/ 145469 h 354542"/>
                <a:gd name="connsiteX223" fmla="*/ 74549 w 211318"/>
                <a:gd name="connsiteY223" fmla="*/ 142872 h 354542"/>
                <a:gd name="connsiteX224" fmla="*/ 72758 w 211318"/>
                <a:gd name="connsiteY224" fmla="*/ 141158 h 354542"/>
                <a:gd name="connsiteX225" fmla="*/ 72030 w 211318"/>
                <a:gd name="connsiteY225" fmla="*/ 138702 h 354542"/>
                <a:gd name="connsiteX226" fmla="*/ 71216 w 211318"/>
                <a:gd name="connsiteY226" fmla="*/ 138350 h 354542"/>
                <a:gd name="connsiteX227" fmla="*/ 69550 w 211318"/>
                <a:gd name="connsiteY227" fmla="*/ 138537 h 354542"/>
                <a:gd name="connsiteX228" fmla="*/ 68322 w 211318"/>
                <a:gd name="connsiteY228" fmla="*/ 137395 h 354542"/>
                <a:gd name="connsiteX229" fmla="*/ 67508 w 211318"/>
                <a:gd name="connsiteY229" fmla="*/ 134524 h 354542"/>
                <a:gd name="connsiteX230" fmla="*/ 67336 w 211318"/>
                <a:gd name="connsiteY230" fmla="*/ 131442 h 354542"/>
                <a:gd name="connsiteX231" fmla="*/ 66640 w 211318"/>
                <a:gd name="connsiteY231" fmla="*/ 128844 h 354542"/>
                <a:gd name="connsiteX232" fmla="*/ 65638 w 211318"/>
                <a:gd name="connsiteY232" fmla="*/ 126333 h 354542"/>
                <a:gd name="connsiteX233" fmla="*/ 65051 w 211318"/>
                <a:gd name="connsiteY233" fmla="*/ 124283 h 354542"/>
                <a:gd name="connsiteX234" fmla="*/ 64152 w 211318"/>
                <a:gd name="connsiteY234" fmla="*/ 115067 h 354542"/>
                <a:gd name="connsiteX235" fmla="*/ 63933 w 211318"/>
                <a:gd name="connsiteY235" fmla="*/ 114222 h 354542"/>
                <a:gd name="connsiteX236" fmla="*/ 63448 w 211318"/>
                <a:gd name="connsiteY236" fmla="*/ 113526 h 354542"/>
                <a:gd name="connsiteX237" fmla="*/ 62313 w 211318"/>
                <a:gd name="connsiteY237" fmla="*/ 112477 h 354542"/>
                <a:gd name="connsiteX238" fmla="*/ 61461 w 211318"/>
                <a:gd name="connsiteY238" fmla="*/ 111194 h 354542"/>
                <a:gd name="connsiteX239" fmla="*/ 61296 w 211318"/>
                <a:gd name="connsiteY239" fmla="*/ 110138 h 354542"/>
                <a:gd name="connsiteX240" fmla="*/ 61531 w 211318"/>
                <a:gd name="connsiteY240" fmla="*/ 105593 h 354542"/>
                <a:gd name="connsiteX241" fmla="*/ 61922 w 211318"/>
                <a:gd name="connsiteY241" fmla="*/ 104498 h 354542"/>
                <a:gd name="connsiteX242" fmla="*/ 62806 w 211318"/>
                <a:gd name="connsiteY242" fmla="*/ 103973 h 354542"/>
                <a:gd name="connsiteX243" fmla="*/ 64019 w 211318"/>
                <a:gd name="connsiteY243" fmla="*/ 104865 h 354542"/>
                <a:gd name="connsiteX244" fmla="*/ 64989 w 211318"/>
                <a:gd name="connsiteY244" fmla="*/ 105968 h 354542"/>
                <a:gd name="connsiteX245" fmla="*/ 66194 w 211318"/>
                <a:gd name="connsiteY245" fmla="*/ 106500 h 354542"/>
                <a:gd name="connsiteX246" fmla="*/ 67258 w 211318"/>
                <a:gd name="connsiteY246" fmla="*/ 107197 h 354542"/>
                <a:gd name="connsiteX247" fmla="*/ 69245 w 211318"/>
                <a:gd name="connsiteY247" fmla="*/ 109888 h 354542"/>
                <a:gd name="connsiteX248" fmla="*/ 70027 w 211318"/>
                <a:gd name="connsiteY248" fmla="*/ 110310 h 354542"/>
                <a:gd name="connsiteX249" fmla="*/ 72476 w 211318"/>
                <a:gd name="connsiteY249" fmla="*/ 110224 h 354542"/>
                <a:gd name="connsiteX250" fmla="*/ 73923 w 211318"/>
                <a:gd name="connsiteY250" fmla="*/ 109888 h 354542"/>
                <a:gd name="connsiteX251" fmla="*/ 74620 w 211318"/>
                <a:gd name="connsiteY251" fmla="*/ 108910 h 354542"/>
                <a:gd name="connsiteX252" fmla="*/ 75066 w 211318"/>
                <a:gd name="connsiteY252" fmla="*/ 107744 h 354542"/>
                <a:gd name="connsiteX253" fmla="*/ 75073 w 211318"/>
                <a:gd name="connsiteY253" fmla="*/ 106367 h 354542"/>
                <a:gd name="connsiteX254" fmla="*/ 73657 w 211318"/>
                <a:gd name="connsiteY254" fmla="*/ 102299 h 354542"/>
                <a:gd name="connsiteX255" fmla="*/ 73227 w 211318"/>
                <a:gd name="connsiteY255" fmla="*/ 99365 h 354542"/>
                <a:gd name="connsiteX256" fmla="*/ 73204 w 211318"/>
                <a:gd name="connsiteY256" fmla="*/ 96721 h 354542"/>
                <a:gd name="connsiteX257" fmla="*/ 73572 w 211318"/>
                <a:gd name="connsiteY257" fmla="*/ 94069 h 354542"/>
                <a:gd name="connsiteX258" fmla="*/ 75503 w 211318"/>
                <a:gd name="connsiteY258" fmla="*/ 89657 h 354542"/>
                <a:gd name="connsiteX259" fmla="*/ 75746 w 211318"/>
                <a:gd name="connsiteY259" fmla="*/ 86590 h 354542"/>
                <a:gd name="connsiteX260" fmla="*/ 75567 w 211318"/>
                <a:gd name="connsiteY260" fmla="*/ 82482 h 354542"/>
                <a:gd name="connsiteX261" fmla="*/ 75903 w 211318"/>
                <a:gd name="connsiteY261" fmla="*/ 80034 h 354542"/>
                <a:gd name="connsiteX262" fmla="*/ 75848 w 211318"/>
                <a:gd name="connsiteY262" fmla="*/ 78625 h 354542"/>
                <a:gd name="connsiteX263" fmla="*/ 74698 w 211318"/>
                <a:gd name="connsiteY263" fmla="*/ 76411 h 354542"/>
                <a:gd name="connsiteX264" fmla="*/ 74393 w 211318"/>
                <a:gd name="connsiteY264" fmla="*/ 74049 h 354542"/>
                <a:gd name="connsiteX265" fmla="*/ 77616 w 211318"/>
                <a:gd name="connsiteY265" fmla="*/ 62024 h 354542"/>
                <a:gd name="connsiteX266" fmla="*/ 78625 w 211318"/>
                <a:gd name="connsiteY266" fmla="*/ 59693 h 354542"/>
                <a:gd name="connsiteX267" fmla="*/ 79361 w 211318"/>
                <a:gd name="connsiteY267" fmla="*/ 57283 h 354542"/>
                <a:gd name="connsiteX268" fmla="*/ 79697 w 211318"/>
                <a:gd name="connsiteY268" fmla="*/ 54083 h 354542"/>
                <a:gd name="connsiteX269" fmla="*/ 82107 w 211318"/>
                <a:gd name="connsiteY269" fmla="*/ 53207 h 354542"/>
                <a:gd name="connsiteX270" fmla="*/ 84399 w 211318"/>
                <a:gd name="connsiteY270" fmla="*/ 51885 h 354542"/>
                <a:gd name="connsiteX271" fmla="*/ 85580 w 211318"/>
                <a:gd name="connsiteY271" fmla="*/ 51987 h 354542"/>
                <a:gd name="connsiteX272" fmla="*/ 86840 w 211318"/>
                <a:gd name="connsiteY272" fmla="*/ 52307 h 354542"/>
                <a:gd name="connsiteX273" fmla="*/ 89609 w 211318"/>
                <a:gd name="connsiteY273" fmla="*/ 51650 h 354542"/>
                <a:gd name="connsiteX274" fmla="*/ 90728 w 211318"/>
                <a:gd name="connsiteY274" fmla="*/ 51611 h 354542"/>
                <a:gd name="connsiteX275" fmla="*/ 111202 w 211318"/>
                <a:gd name="connsiteY275" fmla="*/ 133929 h 354542"/>
                <a:gd name="connsiteX276" fmla="*/ 111601 w 211318"/>
                <a:gd name="connsiteY276" fmla="*/ 134720 h 354542"/>
                <a:gd name="connsiteX277" fmla="*/ 111155 w 211318"/>
                <a:gd name="connsiteY277" fmla="*/ 134680 h 354542"/>
                <a:gd name="connsiteX278" fmla="*/ 110842 w 211318"/>
                <a:gd name="connsiteY278" fmla="*/ 134829 h 354542"/>
                <a:gd name="connsiteX279" fmla="*/ 109809 w 211318"/>
                <a:gd name="connsiteY279" fmla="*/ 136456 h 354542"/>
                <a:gd name="connsiteX280" fmla="*/ 110936 w 211318"/>
                <a:gd name="connsiteY280" fmla="*/ 139468 h 354542"/>
                <a:gd name="connsiteX281" fmla="*/ 110240 w 211318"/>
                <a:gd name="connsiteY281" fmla="*/ 141659 h 354542"/>
                <a:gd name="connsiteX282" fmla="*/ 108988 w 211318"/>
                <a:gd name="connsiteY282" fmla="*/ 141800 h 354542"/>
                <a:gd name="connsiteX283" fmla="*/ 108495 w 211318"/>
                <a:gd name="connsiteY283" fmla="*/ 141565 h 354542"/>
                <a:gd name="connsiteX284" fmla="*/ 108753 w 211318"/>
                <a:gd name="connsiteY284" fmla="*/ 140478 h 354542"/>
                <a:gd name="connsiteX285" fmla="*/ 109020 w 211318"/>
                <a:gd name="connsiteY285" fmla="*/ 139985 h 354542"/>
                <a:gd name="connsiteX286" fmla="*/ 108769 w 211318"/>
                <a:gd name="connsiteY286" fmla="*/ 138553 h 354542"/>
                <a:gd name="connsiteX287" fmla="*/ 108026 w 211318"/>
                <a:gd name="connsiteY287" fmla="*/ 137653 h 354542"/>
                <a:gd name="connsiteX288" fmla="*/ 107431 w 211318"/>
                <a:gd name="connsiteY288" fmla="*/ 135909 h 354542"/>
                <a:gd name="connsiteX289" fmla="*/ 106516 w 211318"/>
                <a:gd name="connsiteY289" fmla="*/ 134860 h 354542"/>
                <a:gd name="connsiteX290" fmla="*/ 106946 w 211318"/>
                <a:gd name="connsiteY290" fmla="*/ 133178 h 354542"/>
                <a:gd name="connsiteX291" fmla="*/ 109841 w 211318"/>
                <a:gd name="connsiteY291" fmla="*/ 132991 h 354542"/>
                <a:gd name="connsiteX292" fmla="*/ 111202 w 211318"/>
                <a:gd name="connsiteY292" fmla="*/ 133929 h 354542"/>
                <a:gd name="connsiteX293" fmla="*/ 114308 w 211318"/>
                <a:gd name="connsiteY293" fmla="*/ 155483 h 354542"/>
                <a:gd name="connsiteX294" fmla="*/ 114238 w 211318"/>
                <a:gd name="connsiteY294" fmla="*/ 156398 h 354542"/>
                <a:gd name="connsiteX295" fmla="*/ 109504 w 211318"/>
                <a:gd name="connsiteY295" fmla="*/ 153066 h 354542"/>
                <a:gd name="connsiteX296" fmla="*/ 109286 w 211318"/>
                <a:gd name="connsiteY296" fmla="*/ 152494 h 354542"/>
                <a:gd name="connsiteX297" fmla="*/ 109277 w 211318"/>
                <a:gd name="connsiteY297" fmla="*/ 151962 h 354542"/>
                <a:gd name="connsiteX298" fmla="*/ 109567 w 211318"/>
                <a:gd name="connsiteY298" fmla="*/ 151430 h 354542"/>
                <a:gd name="connsiteX299" fmla="*/ 114308 w 211318"/>
                <a:gd name="connsiteY299" fmla="*/ 155483 h 354542"/>
                <a:gd name="connsiteX300" fmla="*/ 162133 w 211318"/>
                <a:gd name="connsiteY300" fmla="*/ 164840 h 354542"/>
                <a:gd name="connsiteX301" fmla="*/ 161554 w 211318"/>
                <a:gd name="connsiteY301" fmla="*/ 166295 h 354542"/>
                <a:gd name="connsiteX302" fmla="*/ 160834 w 211318"/>
                <a:gd name="connsiteY302" fmla="*/ 165779 h 354542"/>
                <a:gd name="connsiteX303" fmla="*/ 159817 w 211318"/>
                <a:gd name="connsiteY303" fmla="*/ 165865 h 354542"/>
                <a:gd name="connsiteX304" fmla="*/ 158221 w 211318"/>
                <a:gd name="connsiteY304" fmla="*/ 167101 h 354542"/>
                <a:gd name="connsiteX305" fmla="*/ 155623 w 211318"/>
                <a:gd name="connsiteY305" fmla="*/ 165442 h 354542"/>
                <a:gd name="connsiteX306" fmla="*/ 155224 w 211318"/>
                <a:gd name="connsiteY306" fmla="*/ 164143 h 354542"/>
                <a:gd name="connsiteX307" fmla="*/ 157078 w 211318"/>
                <a:gd name="connsiteY307" fmla="*/ 161288 h 354542"/>
                <a:gd name="connsiteX308" fmla="*/ 157063 w 211318"/>
                <a:gd name="connsiteY308" fmla="*/ 157040 h 354542"/>
                <a:gd name="connsiteX309" fmla="*/ 157744 w 211318"/>
                <a:gd name="connsiteY309" fmla="*/ 155991 h 354542"/>
                <a:gd name="connsiteX310" fmla="*/ 158456 w 211318"/>
                <a:gd name="connsiteY310" fmla="*/ 155240 h 354542"/>
                <a:gd name="connsiteX311" fmla="*/ 159301 w 211318"/>
                <a:gd name="connsiteY311" fmla="*/ 154834 h 354542"/>
                <a:gd name="connsiteX312" fmla="*/ 161131 w 211318"/>
                <a:gd name="connsiteY312" fmla="*/ 157767 h 354542"/>
                <a:gd name="connsiteX313" fmla="*/ 161757 w 211318"/>
                <a:gd name="connsiteY313" fmla="*/ 158127 h 354542"/>
                <a:gd name="connsiteX314" fmla="*/ 163525 w 211318"/>
                <a:gd name="connsiteY314" fmla="*/ 159473 h 354542"/>
                <a:gd name="connsiteX315" fmla="*/ 163063 w 211318"/>
                <a:gd name="connsiteY315" fmla="*/ 162188 h 354542"/>
                <a:gd name="connsiteX316" fmla="*/ 163228 w 211318"/>
                <a:gd name="connsiteY316" fmla="*/ 163776 h 354542"/>
                <a:gd name="connsiteX317" fmla="*/ 162133 w 211318"/>
                <a:gd name="connsiteY317" fmla="*/ 164840 h 354542"/>
                <a:gd name="connsiteX318" fmla="*/ 72500 w 211318"/>
                <a:gd name="connsiteY318" fmla="*/ 162180 h 354542"/>
                <a:gd name="connsiteX319" fmla="*/ 72531 w 211318"/>
                <a:gd name="connsiteY319" fmla="*/ 163697 h 354542"/>
                <a:gd name="connsiteX320" fmla="*/ 68830 w 211318"/>
                <a:gd name="connsiteY320" fmla="*/ 161460 h 354542"/>
                <a:gd name="connsiteX321" fmla="*/ 68721 w 211318"/>
                <a:gd name="connsiteY321" fmla="*/ 160686 h 354542"/>
                <a:gd name="connsiteX322" fmla="*/ 68815 w 211318"/>
                <a:gd name="connsiteY322" fmla="*/ 160107 h 354542"/>
                <a:gd name="connsiteX323" fmla="*/ 69198 w 211318"/>
                <a:gd name="connsiteY323" fmla="*/ 159762 h 354542"/>
                <a:gd name="connsiteX324" fmla="*/ 71185 w 211318"/>
                <a:gd name="connsiteY324" fmla="*/ 160599 h 354542"/>
                <a:gd name="connsiteX325" fmla="*/ 72500 w 211318"/>
                <a:gd name="connsiteY325" fmla="*/ 162180 h 354542"/>
                <a:gd name="connsiteX326" fmla="*/ 108589 w 211318"/>
                <a:gd name="connsiteY326" fmla="*/ 166905 h 354542"/>
                <a:gd name="connsiteX327" fmla="*/ 109950 w 211318"/>
                <a:gd name="connsiteY327" fmla="*/ 166968 h 354542"/>
                <a:gd name="connsiteX328" fmla="*/ 110373 w 211318"/>
                <a:gd name="connsiteY328" fmla="*/ 166757 h 354542"/>
                <a:gd name="connsiteX329" fmla="*/ 112978 w 211318"/>
                <a:gd name="connsiteY329" fmla="*/ 168634 h 354542"/>
                <a:gd name="connsiteX330" fmla="*/ 112821 w 211318"/>
                <a:gd name="connsiteY330" fmla="*/ 169589 h 354542"/>
                <a:gd name="connsiteX331" fmla="*/ 113150 w 211318"/>
                <a:gd name="connsiteY331" fmla="*/ 170840 h 354542"/>
                <a:gd name="connsiteX332" fmla="*/ 111663 w 211318"/>
                <a:gd name="connsiteY332" fmla="*/ 172999 h 354542"/>
                <a:gd name="connsiteX333" fmla="*/ 111398 w 211318"/>
                <a:gd name="connsiteY333" fmla="*/ 173727 h 354542"/>
                <a:gd name="connsiteX334" fmla="*/ 110576 w 211318"/>
                <a:gd name="connsiteY334" fmla="*/ 174431 h 354542"/>
                <a:gd name="connsiteX335" fmla="*/ 107752 w 211318"/>
                <a:gd name="connsiteY335" fmla="*/ 172710 h 354542"/>
                <a:gd name="connsiteX336" fmla="*/ 106719 w 211318"/>
                <a:gd name="connsiteY336" fmla="*/ 171662 h 354542"/>
                <a:gd name="connsiteX337" fmla="*/ 106414 w 211318"/>
                <a:gd name="connsiteY337" fmla="*/ 169518 h 354542"/>
                <a:gd name="connsiteX338" fmla="*/ 107541 w 211318"/>
                <a:gd name="connsiteY338" fmla="*/ 166334 h 354542"/>
                <a:gd name="connsiteX339" fmla="*/ 108589 w 211318"/>
                <a:gd name="connsiteY339" fmla="*/ 166905 h 354542"/>
                <a:gd name="connsiteX340" fmla="*/ 82013 w 211318"/>
                <a:gd name="connsiteY340" fmla="*/ 168266 h 354542"/>
                <a:gd name="connsiteX341" fmla="*/ 83132 w 211318"/>
                <a:gd name="connsiteY341" fmla="*/ 168454 h 354542"/>
                <a:gd name="connsiteX342" fmla="*/ 86644 w 211318"/>
                <a:gd name="connsiteY342" fmla="*/ 167781 h 354542"/>
                <a:gd name="connsiteX343" fmla="*/ 88084 w 211318"/>
                <a:gd name="connsiteY343" fmla="*/ 168118 h 354542"/>
                <a:gd name="connsiteX344" fmla="*/ 89046 w 211318"/>
                <a:gd name="connsiteY344" fmla="*/ 169409 h 354542"/>
                <a:gd name="connsiteX345" fmla="*/ 90243 w 211318"/>
                <a:gd name="connsiteY345" fmla="*/ 169808 h 354542"/>
                <a:gd name="connsiteX346" fmla="*/ 91190 w 211318"/>
                <a:gd name="connsiteY346" fmla="*/ 170465 h 354542"/>
                <a:gd name="connsiteX347" fmla="*/ 92958 w 211318"/>
                <a:gd name="connsiteY347" fmla="*/ 169322 h 354542"/>
                <a:gd name="connsiteX348" fmla="*/ 94749 w 211318"/>
                <a:gd name="connsiteY348" fmla="*/ 170629 h 354542"/>
                <a:gd name="connsiteX349" fmla="*/ 96337 w 211318"/>
                <a:gd name="connsiteY349" fmla="*/ 173070 h 354542"/>
                <a:gd name="connsiteX350" fmla="*/ 98207 w 211318"/>
                <a:gd name="connsiteY350" fmla="*/ 174799 h 354542"/>
                <a:gd name="connsiteX351" fmla="*/ 99983 w 211318"/>
                <a:gd name="connsiteY351" fmla="*/ 176082 h 354542"/>
                <a:gd name="connsiteX352" fmla="*/ 100328 w 211318"/>
                <a:gd name="connsiteY352" fmla="*/ 177029 h 354542"/>
                <a:gd name="connsiteX353" fmla="*/ 99256 w 211318"/>
                <a:gd name="connsiteY353" fmla="*/ 178586 h 354542"/>
                <a:gd name="connsiteX354" fmla="*/ 98927 w 211318"/>
                <a:gd name="connsiteY354" fmla="*/ 180549 h 354542"/>
                <a:gd name="connsiteX355" fmla="*/ 99037 w 211318"/>
                <a:gd name="connsiteY355" fmla="*/ 182669 h 354542"/>
                <a:gd name="connsiteX356" fmla="*/ 100374 w 211318"/>
                <a:gd name="connsiteY356" fmla="*/ 187121 h 354542"/>
                <a:gd name="connsiteX357" fmla="*/ 99905 w 211318"/>
                <a:gd name="connsiteY357" fmla="*/ 188326 h 354542"/>
                <a:gd name="connsiteX358" fmla="*/ 98559 w 211318"/>
                <a:gd name="connsiteY358" fmla="*/ 190031 h 354542"/>
                <a:gd name="connsiteX359" fmla="*/ 97550 w 211318"/>
                <a:gd name="connsiteY359" fmla="*/ 191924 h 354542"/>
                <a:gd name="connsiteX360" fmla="*/ 97683 w 211318"/>
                <a:gd name="connsiteY360" fmla="*/ 192691 h 354542"/>
                <a:gd name="connsiteX361" fmla="*/ 97284 w 211318"/>
                <a:gd name="connsiteY361" fmla="*/ 193317 h 354542"/>
                <a:gd name="connsiteX362" fmla="*/ 97159 w 211318"/>
                <a:gd name="connsiteY362" fmla="*/ 194655 h 354542"/>
                <a:gd name="connsiteX363" fmla="*/ 96337 w 211318"/>
                <a:gd name="connsiteY363" fmla="*/ 194373 h 354542"/>
                <a:gd name="connsiteX364" fmla="*/ 95579 w 211318"/>
                <a:gd name="connsiteY364" fmla="*/ 194584 h 354542"/>
                <a:gd name="connsiteX365" fmla="*/ 94843 w 211318"/>
                <a:gd name="connsiteY365" fmla="*/ 195187 h 354542"/>
                <a:gd name="connsiteX366" fmla="*/ 93701 w 211318"/>
                <a:gd name="connsiteY366" fmla="*/ 196478 h 354542"/>
                <a:gd name="connsiteX367" fmla="*/ 91910 w 211318"/>
                <a:gd name="connsiteY367" fmla="*/ 196087 h 354542"/>
                <a:gd name="connsiteX368" fmla="*/ 91073 w 211318"/>
                <a:gd name="connsiteY368" fmla="*/ 195703 h 354542"/>
                <a:gd name="connsiteX369" fmla="*/ 90869 w 211318"/>
                <a:gd name="connsiteY369" fmla="*/ 194584 h 354542"/>
                <a:gd name="connsiteX370" fmla="*/ 90337 w 211318"/>
                <a:gd name="connsiteY370" fmla="*/ 193794 h 354542"/>
                <a:gd name="connsiteX371" fmla="*/ 89570 w 211318"/>
                <a:gd name="connsiteY371" fmla="*/ 193325 h 354542"/>
                <a:gd name="connsiteX372" fmla="*/ 87685 w 211318"/>
                <a:gd name="connsiteY372" fmla="*/ 191392 h 354542"/>
                <a:gd name="connsiteX373" fmla="*/ 86801 w 211318"/>
                <a:gd name="connsiteY373" fmla="*/ 189937 h 354542"/>
                <a:gd name="connsiteX374" fmla="*/ 86785 w 211318"/>
                <a:gd name="connsiteY374" fmla="*/ 188388 h 354542"/>
                <a:gd name="connsiteX375" fmla="*/ 86292 w 211318"/>
                <a:gd name="connsiteY375" fmla="*/ 186941 h 354542"/>
                <a:gd name="connsiteX376" fmla="*/ 85314 w 211318"/>
                <a:gd name="connsiteY376" fmla="*/ 185650 h 354542"/>
                <a:gd name="connsiteX377" fmla="*/ 84024 w 211318"/>
                <a:gd name="connsiteY377" fmla="*/ 184657 h 354542"/>
                <a:gd name="connsiteX378" fmla="*/ 83593 w 211318"/>
                <a:gd name="connsiteY378" fmla="*/ 183702 h 354542"/>
                <a:gd name="connsiteX379" fmla="*/ 83429 w 211318"/>
                <a:gd name="connsiteY379" fmla="*/ 182575 h 354542"/>
                <a:gd name="connsiteX380" fmla="*/ 83312 w 211318"/>
                <a:gd name="connsiteY380" fmla="*/ 179689 h 354542"/>
                <a:gd name="connsiteX381" fmla="*/ 81489 w 211318"/>
                <a:gd name="connsiteY381" fmla="*/ 176090 h 354542"/>
                <a:gd name="connsiteX382" fmla="*/ 80847 w 211318"/>
                <a:gd name="connsiteY382" fmla="*/ 175229 h 354542"/>
                <a:gd name="connsiteX383" fmla="*/ 79134 w 211318"/>
                <a:gd name="connsiteY383" fmla="*/ 174337 h 354542"/>
                <a:gd name="connsiteX384" fmla="*/ 77702 w 211318"/>
                <a:gd name="connsiteY384" fmla="*/ 173187 h 354542"/>
                <a:gd name="connsiteX385" fmla="*/ 77100 w 211318"/>
                <a:gd name="connsiteY385" fmla="*/ 172045 h 354542"/>
                <a:gd name="connsiteX386" fmla="*/ 76544 w 211318"/>
                <a:gd name="connsiteY386" fmla="*/ 170199 h 354542"/>
                <a:gd name="connsiteX387" fmla="*/ 76161 w 211318"/>
                <a:gd name="connsiteY387" fmla="*/ 169933 h 354542"/>
                <a:gd name="connsiteX388" fmla="*/ 75050 w 211318"/>
                <a:gd name="connsiteY388" fmla="*/ 170019 h 354542"/>
                <a:gd name="connsiteX389" fmla="*/ 73970 w 211318"/>
                <a:gd name="connsiteY389" fmla="*/ 169776 h 354542"/>
                <a:gd name="connsiteX390" fmla="*/ 74283 w 211318"/>
                <a:gd name="connsiteY390" fmla="*/ 168423 h 354542"/>
                <a:gd name="connsiteX391" fmla="*/ 75355 w 211318"/>
                <a:gd name="connsiteY391" fmla="*/ 167437 h 354542"/>
                <a:gd name="connsiteX392" fmla="*/ 76826 w 211318"/>
                <a:gd name="connsiteY392" fmla="*/ 167312 h 354542"/>
                <a:gd name="connsiteX393" fmla="*/ 80894 w 211318"/>
                <a:gd name="connsiteY393" fmla="*/ 167867 h 354542"/>
                <a:gd name="connsiteX394" fmla="*/ 82013 w 211318"/>
                <a:gd name="connsiteY394" fmla="*/ 168266 h 354542"/>
                <a:gd name="connsiteX395" fmla="*/ 138600 w 211318"/>
                <a:gd name="connsiteY395" fmla="*/ 182294 h 354542"/>
                <a:gd name="connsiteX396" fmla="*/ 140469 w 211318"/>
                <a:gd name="connsiteY396" fmla="*/ 185713 h 354542"/>
                <a:gd name="connsiteX397" fmla="*/ 138428 w 211318"/>
                <a:gd name="connsiteY397" fmla="*/ 183381 h 354542"/>
                <a:gd name="connsiteX398" fmla="*/ 136057 w 211318"/>
                <a:gd name="connsiteY398" fmla="*/ 181793 h 354542"/>
                <a:gd name="connsiteX399" fmla="*/ 133601 w 211318"/>
                <a:gd name="connsiteY399" fmla="*/ 179165 h 354542"/>
                <a:gd name="connsiteX400" fmla="*/ 131825 w 211318"/>
                <a:gd name="connsiteY400" fmla="*/ 178241 h 354542"/>
                <a:gd name="connsiteX401" fmla="*/ 131285 w 211318"/>
                <a:gd name="connsiteY401" fmla="*/ 177709 h 354542"/>
                <a:gd name="connsiteX402" fmla="*/ 131473 w 211318"/>
                <a:gd name="connsiteY402" fmla="*/ 176622 h 354542"/>
                <a:gd name="connsiteX403" fmla="*/ 132779 w 211318"/>
                <a:gd name="connsiteY403" fmla="*/ 176418 h 354542"/>
                <a:gd name="connsiteX404" fmla="*/ 133358 w 211318"/>
                <a:gd name="connsiteY404" fmla="*/ 176481 h 354542"/>
                <a:gd name="connsiteX405" fmla="*/ 136933 w 211318"/>
                <a:gd name="connsiteY405" fmla="*/ 181136 h 354542"/>
                <a:gd name="connsiteX406" fmla="*/ 138600 w 211318"/>
                <a:gd name="connsiteY406" fmla="*/ 182294 h 354542"/>
                <a:gd name="connsiteX407" fmla="*/ 149443 w 211318"/>
                <a:gd name="connsiteY407" fmla="*/ 191228 h 354542"/>
                <a:gd name="connsiteX408" fmla="*/ 149521 w 211318"/>
                <a:gd name="connsiteY408" fmla="*/ 193184 h 354542"/>
                <a:gd name="connsiteX409" fmla="*/ 148700 w 211318"/>
                <a:gd name="connsiteY409" fmla="*/ 192464 h 354542"/>
                <a:gd name="connsiteX410" fmla="*/ 146048 w 211318"/>
                <a:gd name="connsiteY410" fmla="*/ 188623 h 354542"/>
                <a:gd name="connsiteX411" fmla="*/ 145312 w 211318"/>
                <a:gd name="connsiteY411" fmla="*/ 187223 h 354542"/>
                <a:gd name="connsiteX412" fmla="*/ 146063 w 211318"/>
                <a:gd name="connsiteY412" fmla="*/ 186292 h 354542"/>
                <a:gd name="connsiteX413" fmla="*/ 147980 w 211318"/>
                <a:gd name="connsiteY413" fmla="*/ 187723 h 354542"/>
                <a:gd name="connsiteX414" fmla="*/ 149443 w 211318"/>
                <a:gd name="connsiteY414" fmla="*/ 191228 h 354542"/>
                <a:gd name="connsiteX415" fmla="*/ 112524 w 211318"/>
                <a:gd name="connsiteY415" fmla="*/ 193442 h 354542"/>
                <a:gd name="connsiteX416" fmla="*/ 110756 w 211318"/>
                <a:gd name="connsiteY416" fmla="*/ 199005 h 354542"/>
                <a:gd name="connsiteX417" fmla="*/ 109583 w 211318"/>
                <a:gd name="connsiteY417" fmla="*/ 197088 h 354542"/>
                <a:gd name="connsiteX418" fmla="*/ 110060 w 211318"/>
                <a:gd name="connsiteY418" fmla="*/ 195883 h 354542"/>
                <a:gd name="connsiteX419" fmla="*/ 109043 w 211318"/>
                <a:gd name="connsiteY419" fmla="*/ 194882 h 354542"/>
                <a:gd name="connsiteX420" fmla="*/ 108777 w 211318"/>
                <a:gd name="connsiteY420" fmla="*/ 193966 h 354542"/>
                <a:gd name="connsiteX421" fmla="*/ 109168 w 211318"/>
                <a:gd name="connsiteY421" fmla="*/ 192761 h 354542"/>
                <a:gd name="connsiteX422" fmla="*/ 110232 w 211318"/>
                <a:gd name="connsiteY422" fmla="*/ 191643 h 354542"/>
                <a:gd name="connsiteX423" fmla="*/ 110498 w 211318"/>
                <a:gd name="connsiteY423" fmla="*/ 187997 h 354542"/>
                <a:gd name="connsiteX424" fmla="*/ 112743 w 211318"/>
                <a:gd name="connsiteY424" fmla="*/ 186831 h 354542"/>
                <a:gd name="connsiteX425" fmla="*/ 113643 w 211318"/>
                <a:gd name="connsiteY425" fmla="*/ 186785 h 354542"/>
                <a:gd name="connsiteX426" fmla="*/ 113322 w 211318"/>
                <a:gd name="connsiteY426" fmla="*/ 187676 h 354542"/>
                <a:gd name="connsiteX427" fmla="*/ 113353 w 211318"/>
                <a:gd name="connsiteY427" fmla="*/ 189358 h 354542"/>
                <a:gd name="connsiteX428" fmla="*/ 112524 w 211318"/>
                <a:gd name="connsiteY428" fmla="*/ 193442 h 354542"/>
                <a:gd name="connsiteX429" fmla="*/ 117281 w 211318"/>
                <a:gd name="connsiteY429" fmla="*/ 189554 h 354542"/>
                <a:gd name="connsiteX430" fmla="*/ 116600 w 211318"/>
                <a:gd name="connsiteY430" fmla="*/ 190234 h 354542"/>
                <a:gd name="connsiteX431" fmla="*/ 116185 w 211318"/>
                <a:gd name="connsiteY431" fmla="*/ 190125 h 354542"/>
                <a:gd name="connsiteX432" fmla="*/ 115904 w 211318"/>
                <a:gd name="connsiteY432" fmla="*/ 188920 h 354542"/>
                <a:gd name="connsiteX433" fmla="*/ 116561 w 211318"/>
                <a:gd name="connsiteY433" fmla="*/ 188114 h 354542"/>
                <a:gd name="connsiteX434" fmla="*/ 116772 w 211318"/>
                <a:gd name="connsiteY434" fmla="*/ 188193 h 354542"/>
                <a:gd name="connsiteX435" fmla="*/ 117281 w 211318"/>
                <a:gd name="connsiteY435" fmla="*/ 189554 h 354542"/>
                <a:gd name="connsiteX436" fmla="*/ 148144 w 211318"/>
                <a:gd name="connsiteY436" fmla="*/ 194952 h 354542"/>
                <a:gd name="connsiteX437" fmla="*/ 152354 w 211318"/>
                <a:gd name="connsiteY437" fmla="*/ 197589 h 354542"/>
                <a:gd name="connsiteX438" fmla="*/ 155256 w 211318"/>
                <a:gd name="connsiteY438" fmla="*/ 202103 h 354542"/>
                <a:gd name="connsiteX439" fmla="*/ 155592 w 211318"/>
                <a:gd name="connsiteY439" fmla="*/ 205561 h 354542"/>
                <a:gd name="connsiteX440" fmla="*/ 155373 w 211318"/>
                <a:gd name="connsiteY440" fmla="*/ 206875 h 354542"/>
                <a:gd name="connsiteX441" fmla="*/ 153989 w 211318"/>
                <a:gd name="connsiteY441" fmla="*/ 205396 h 354542"/>
                <a:gd name="connsiteX442" fmla="*/ 151023 w 211318"/>
                <a:gd name="connsiteY442" fmla="*/ 203284 h 354542"/>
                <a:gd name="connsiteX443" fmla="*/ 148966 w 211318"/>
                <a:gd name="connsiteY443" fmla="*/ 202815 h 354542"/>
                <a:gd name="connsiteX444" fmla="*/ 148332 w 211318"/>
                <a:gd name="connsiteY444" fmla="*/ 202431 h 354542"/>
                <a:gd name="connsiteX445" fmla="*/ 148567 w 211318"/>
                <a:gd name="connsiteY445" fmla="*/ 201289 h 354542"/>
                <a:gd name="connsiteX446" fmla="*/ 147221 w 211318"/>
                <a:gd name="connsiteY446" fmla="*/ 200233 h 354542"/>
                <a:gd name="connsiteX447" fmla="*/ 147065 w 211318"/>
                <a:gd name="connsiteY447" fmla="*/ 199803 h 354542"/>
                <a:gd name="connsiteX448" fmla="*/ 145844 w 211318"/>
                <a:gd name="connsiteY448" fmla="*/ 199333 h 354542"/>
                <a:gd name="connsiteX449" fmla="*/ 144060 w 211318"/>
                <a:gd name="connsiteY449" fmla="*/ 196963 h 354542"/>
                <a:gd name="connsiteX450" fmla="*/ 142801 w 211318"/>
                <a:gd name="connsiteY450" fmla="*/ 196517 h 354542"/>
                <a:gd name="connsiteX451" fmla="*/ 141604 w 211318"/>
                <a:gd name="connsiteY451" fmla="*/ 197017 h 354542"/>
                <a:gd name="connsiteX452" fmla="*/ 138834 w 211318"/>
                <a:gd name="connsiteY452" fmla="*/ 200538 h 354542"/>
                <a:gd name="connsiteX453" fmla="*/ 135869 w 211318"/>
                <a:gd name="connsiteY453" fmla="*/ 203010 h 354542"/>
                <a:gd name="connsiteX454" fmla="*/ 135830 w 211318"/>
                <a:gd name="connsiteY454" fmla="*/ 202064 h 354542"/>
                <a:gd name="connsiteX455" fmla="*/ 137027 w 211318"/>
                <a:gd name="connsiteY455" fmla="*/ 198973 h 354542"/>
                <a:gd name="connsiteX456" fmla="*/ 137794 w 211318"/>
                <a:gd name="connsiteY456" fmla="*/ 194029 h 354542"/>
                <a:gd name="connsiteX457" fmla="*/ 138279 w 211318"/>
                <a:gd name="connsiteY457" fmla="*/ 192527 h 354542"/>
                <a:gd name="connsiteX458" fmla="*/ 137676 w 211318"/>
                <a:gd name="connsiteY458" fmla="*/ 190305 h 354542"/>
                <a:gd name="connsiteX459" fmla="*/ 137598 w 211318"/>
                <a:gd name="connsiteY459" fmla="*/ 188326 h 354542"/>
                <a:gd name="connsiteX460" fmla="*/ 139812 w 211318"/>
                <a:gd name="connsiteY460" fmla="*/ 189241 h 354542"/>
                <a:gd name="connsiteX461" fmla="*/ 142582 w 211318"/>
                <a:gd name="connsiteY461" fmla="*/ 190164 h 354542"/>
                <a:gd name="connsiteX462" fmla="*/ 144694 w 211318"/>
                <a:gd name="connsiteY462" fmla="*/ 191424 h 354542"/>
                <a:gd name="connsiteX463" fmla="*/ 145038 w 211318"/>
                <a:gd name="connsiteY463" fmla="*/ 192269 h 354542"/>
                <a:gd name="connsiteX464" fmla="*/ 148144 w 211318"/>
                <a:gd name="connsiteY464" fmla="*/ 194952 h 354542"/>
                <a:gd name="connsiteX465" fmla="*/ 181590 w 211318"/>
                <a:gd name="connsiteY465" fmla="*/ 189577 h 354542"/>
                <a:gd name="connsiteX466" fmla="*/ 183139 w 211318"/>
                <a:gd name="connsiteY466" fmla="*/ 191400 h 354542"/>
                <a:gd name="connsiteX467" fmla="*/ 183522 w 211318"/>
                <a:gd name="connsiteY467" fmla="*/ 192715 h 354542"/>
                <a:gd name="connsiteX468" fmla="*/ 183357 w 211318"/>
                <a:gd name="connsiteY468" fmla="*/ 194177 h 354542"/>
                <a:gd name="connsiteX469" fmla="*/ 184062 w 211318"/>
                <a:gd name="connsiteY469" fmla="*/ 194827 h 354542"/>
                <a:gd name="connsiteX470" fmla="*/ 185306 w 211318"/>
                <a:gd name="connsiteY470" fmla="*/ 194999 h 354542"/>
                <a:gd name="connsiteX471" fmla="*/ 186894 w 211318"/>
                <a:gd name="connsiteY471" fmla="*/ 195734 h 354542"/>
                <a:gd name="connsiteX472" fmla="*/ 188083 w 211318"/>
                <a:gd name="connsiteY472" fmla="*/ 197088 h 354542"/>
                <a:gd name="connsiteX473" fmla="*/ 187371 w 211318"/>
                <a:gd name="connsiteY473" fmla="*/ 198324 h 354542"/>
                <a:gd name="connsiteX474" fmla="*/ 187590 w 211318"/>
                <a:gd name="connsiteY474" fmla="*/ 200131 h 354542"/>
                <a:gd name="connsiteX475" fmla="*/ 186346 w 211318"/>
                <a:gd name="connsiteY475" fmla="*/ 202408 h 354542"/>
                <a:gd name="connsiteX476" fmla="*/ 186510 w 211318"/>
                <a:gd name="connsiteY476" fmla="*/ 206445 h 354542"/>
                <a:gd name="connsiteX477" fmla="*/ 187230 w 211318"/>
                <a:gd name="connsiteY477" fmla="*/ 207736 h 354542"/>
                <a:gd name="connsiteX478" fmla="*/ 187301 w 211318"/>
                <a:gd name="connsiteY478" fmla="*/ 209034 h 354542"/>
                <a:gd name="connsiteX479" fmla="*/ 187121 w 211318"/>
                <a:gd name="connsiteY479" fmla="*/ 210395 h 354542"/>
                <a:gd name="connsiteX480" fmla="*/ 187426 w 211318"/>
                <a:gd name="connsiteY480" fmla="*/ 211514 h 354542"/>
                <a:gd name="connsiteX481" fmla="*/ 189342 w 211318"/>
                <a:gd name="connsiteY481" fmla="*/ 215207 h 354542"/>
                <a:gd name="connsiteX482" fmla="*/ 189694 w 211318"/>
                <a:gd name="connsiteY482" fmla="*/ 216435 h 354542"/>
                <a:gd name="connsiteX483" fmla="*/ 189108 w 211318"/>
                <a:gd name="connsiteY483" fmla="*/ 217405 h 354542"/>
                <a:gd name="connsiteX484" fmla="*/ 188920 w 211318"/>
                <a:gd name="connsiteY484" fmla="*/ 218328 h 354542"/>
                <a:gd name="connsiteX485" fmla="*/ 190101 w 211318"/>
                <a:gd name="connsiteY485" fmla="*/ 218422 h 354542"/>
                <a:gd name="connsiteX486" fmla="*/ 191783 w 211318"/>
                <a:gd name="connsiteY486" fmla="*/ 219956 h 354542"/>
                <a:gd name="connsiteX487" fmla="*/ 192777 w 211318"/>
                <a:gd name="connsiteY487" fmla="*/ 221982 h 354542"/>
                <a:gd name="connsiteX488" fmla="*/ 192480 w 211318"/>
                <a:gd name="connsiteY488" fmla="*/ 222514 h 354542"/>
                <a:gd name="connsiteX489" fmla="*/ 191134 w 211318"/>
                <a:gd name="connsiteY489" fmla="*/ 220926 h 354542"/>
                <a:gd name="connsiteX490" fmla="*/ 190117 w 211318"/>
                <a:gd name="connsiteY490" fmla="*/ 220676 h 354542"/>
                <a:gd name="connsiteX491" fmla="*/ 185807 w 211318"/>
                <a:gd name="connsiteY491" fmla="*/ 221106 h 354542"/>
                <a:gd name="connsiteX492" fmla="*/ 183162 w 211318"/>
                <a:gd name="connsiteY492" fmla="*/ 220449 h 354542"/>
                <a:gd name="connsiteX493" fmla="*/ 181449 w 211318"/>
                <a:gd name="connsiteY493" fmla="*/ 220386 h 354542"/>
                <a:gd name="connsiteX494" fmla="*/ 179736 w 211318"/>
                <a:gd name="connsiteY494" fmla="*/ 217671 h 354542"/>
                <a:gd name="connsiteX495" fmla="*/ 178249 w 211318"/>
                <a:gd name="connsiteY495" fmla="*/ 217218 h 354542"/>
                <a:gd name="connsiteX496" fmla="*/ 177075 w 211318"/>
                <a:gd name="connsiteY496" fmla="*/ 216021 h 354542"/>
                <a:gd name="connsiteX497" fmla="*/ 175120 w 211318"/>
                <a:gd name="connsiteY497" fmla="*/ 212946 h 354542"/>
                <a:gd name="connsiteX498" fmla="*/ 174502 w 211318"/>
                <a:gd name="connsiteY498" fmla="*/ 211186 h 354542"/>
                <a:gd name="connsiteX499" fmla="*/ 175863 w 211318"/>
                <a:gd name="connsiteY499" fmla="*/ 209402 h 354542"/>
                <a:gd name="connsiteX500" fmla="*/ 176293 w 211318"/>
                <a:gd name="connsiteY500" fmla="*/ 207978 h 354542"/>
                <a:gd name="connsiteX501" fmla="*/ 176215 w 211318"/>
                <a:gd name="connsiteY501" fmla="*/ 206585 h 354542"/>
                <a:gd name="connsiteX502" fmla="*/ 174916 w 211318"/>
                <a:gd name="connsiteY502" fmla="*/ 206813 h 354542"/>
                <a:gd name="connsiteX503" fmla="*/ 173782 w 211318"/>
                <a:gd name="connsiteY503" fmla="*/ 206351 h 354542"/>
                <a:gd name="connsiteX504" fmla="*/ 172397 w 211318"/>
                <a:gd name="connsiteY504" fmla="*/ 204637 h 354542"/>
                <a:gd name="connsiteX505" fmla="*/ 171841 w 211318"/>
                <a:gd name="connsiteY505" fmla="*/ 203652 h 354542"/>
                <a:gd name="connsiteX506" fmla="*/ 170832 w 211318"/>
                <a:gd name="connsiteY506" fmla="*/ 202830 h 354542"/>
                <a:gd name="connsiteX507" fmla="*/ 169229 w 211318"/>
                <a:gd name="connsiteY507" fmla="*/ 200874 h 354542"/>
                <a:gd name="connsiteX508" fmla="*/ 166921 w 211318"/>
                <a:gd name="connsiteY508" fmla="*/ 200108 h 354542"/>
                <a:gd name="connsiteX509" fmla="*/ 165982 w 211318"/>
                <a:gd name="connsiteY509" fmla="*/ 199576 h 354542"/>
                <a:gd name="connsiteX510" fmla="*/ 164159 w 211318"/>
                <a:gd name="connsiteY510" fmla="*/ 197933 h 354542"/>
                <a:gd name="connsiteX511" fmla="*/ 162821 w 211318"/>
                <a:gd name="connsiteY511" fmla="*/ 195899 h 354542"/>
                <a:gd name="connsiteX512" fmla="*/ 161523 w 211318"/>
                <a:gd name="connsiteY512" fmla="*/ 192331 h 354542"/>
                <a:gd name="connsiteX513" fmla="*/ 160842 w 211318"/>
                <a:gd name="connsiteY513" fmla="*/ 188631 h 354542"/>
                <a:gd name="connsiteX514" fmla="*/ 166795 w 211318"/>
                <a:gd name="connsiteY514" fmla="*/ 189593 h 354542"/>
                <a:gd name="connsiteX515" fmla="*/ 172819 w 211318"/>
                <a:gd name="connsiteY515" fmla="*/ 189405 h 354542"/>
                <a:gd name="connsiteX516" fmla="*/ 179626 w 211318"/>
                <a:gd name="connsiteY516" fmla="*/ 188560 h 354542"/>
                <a:gd name="connsiteX517" fmla="*/ 181590 w 211318"/>
                <a:gd name="connsiteY517" fmla="*/ 189577 h 354542"/>
                <a:gd name="connsiteX518" fmla="*/ 124831 w 211318"/>
                <a:gd name="connsiteY518" fmla="*/ 194467 h 354542"/>
                <a:gd name="connsiteX519" fmla="*/ 123704 w 211318"/>
                <a:gd name="connsiteY519" fmla="*/ 194991 h 354542"/>
                <a:gd name="connsiteX520" fmla="*/ 121419 w 211318"/>
                <a:gd name="connsiteY520" fmla="*/ 192801 h 354542"/>
                <a:gd name="connsiteX521" fmla="*/ 120090 w 211318"/>
                <a:gd name="connsiteY521" fmla="*/ 191776 h 354542"/>
                <a:gd name="connsiteX522" fmla="*/ 119745 w 211318"/>
                <a:gd name="connsiteY522" fmla="*/ 191205 h 354542"/>
                <a:gd name="connsiteX523" fmla="*/ 120817 w 211318"/>
                <a:gd name="connsiteY523" fmla="*/ 190383 h 354542"/>
                <a:gd name="connsiteX524" fmla="*/ 123712 w 211318"/>
                <a:gd name="connsiteY524" fmla="*/ 190391 h 354542"/>
                <a:gd name="connsiteX525" fmla="*/ 125245 w 211318"/>
                <a:gd name="connsiteY525" fmla="*/ 191893 h 354542"/>
                <a:gd name="connsiteX526" fmla="*/ 125456 w 211318"/>
                <a:gd name="connsiteY526" fmla="*/ 192832 h 354542"/>
                <a:gd name="connsiteX527" fmla="*/ 124831 w 211318"/>
                <a:gd name="connsiteY527" fmla="*/ 194467 h 354542"/>
                <a:gd name="connsiteX528" fmla="*/ 68744 w 211318"/>
                <a:gd name="connsiteY528" fmla="*/ 197620 h 354542"/>
                <a:gd name="connsiteX529" fmla="*/ 69941 w 211318"/>
                <a:gd name="connsiteY529" fmla="*/ 197956 h 354542"/>
                <a:gd name="connsiteX530" fmla="*/ 70794 w 211318"/>
                <a:gd name="connsiteY530" fmla="*/ 197628 h 354542"/>
                <a:gd name="connsiteX531" fmla="*/ 71553 w 211318"/>
                <a:gd name="connsiteY531" fmla="*/ 196446 h 354542"/>
                <a:gd name="connsiteX532" fmla="*/ 72265 w 211318"/>
                <a:gd name="connsiteY532" fmla="*/ 198191 h 354542"/>
                <a:gd name="connsiteX533" fmla="*/ 74049 w 211318"/>
                <a:gd name="connsiteY533" fmla="*/ 199623 h 354542"/>
                <a:gd name="connsiteX534" fmla="*/ 73454 w 211318"/>
                <a:gd name="connsiteY534" fmla="*/ 201078 h 354542"/>
                <a:gd name="connsiteX535" fmla="*/ 71897 w 211318"/>
                <a:gd name="connsiteY535" fmla="*/ 201242 h 354542"/>
                <a:gd name="connsiteX536" fmla="*/ 70372 w 211318"/>
                <a:gd name="connsiteY536" fmla="*/ 200914 h 354542"/>
                <a:gd name="connsiteX537" fmla="*/ 68752 w 211318"/>
                <a:gd name="connsiteY537" fmla="*/ 201492 h 354542"/>
                <a:gd name="connsiteX538" fmla="*/ 66789 w 211318"/>
                <a:gd name="connsiteY538" fmla="*/ 201164 h 354542"/>
                <a:gd name="connsiteX539" fmla="*/ 65615 w 211318"/>
                <a:gd name="connsiteY539" fmla="*/ 199803 h 354542"/>
                <a:gd name="connsiteX540" fmla="*/ 64277 w 211318"/>
                <a:gd name="connsiteY540" fmla="*/ 197354 h 354542"/>
                <a:gd name="connsiteX541" fmla="*/ 63612 w 211318"/>
                <a:gd name="connsiteY541" fmla="*/ 196900 h 354542"/>
                <a:gd name="connsiteX542" fmla="*/ 63698 w 211318"/>
                <a:gd name="connsiteY542" fmla="*/ 195899 h 354542"/>
                <a:gd name="connsiteX543" fmla="*/ 64191 w 211318"/>
                <a:gd name="connsiteY543" fmla="*/ 195265 h 354542"/>
                <a:gd name="connsiteX544" fmla="*/ 63933 w 211318"/>
                <a:gd name="connsiteY544" fmla="*/ 195101 h 354542"/>
                <a:gd name="connsiteX545" fmla="*/ 64058 w 211318"/>
                <a:gd name="connsiteY545" fmla="*/ 194655 h 354542"/>
                <a:gd name="connsiteX546" fmla="*/ 64301 w 211318"/>
                <a:gd name="connsiteY546" fmla="*/ 194350 h 354542"/>
                <a:gd name="connsiteX547" fmla="*/ 64731 w 211318"/>
                <a:gd name="connsiteY547" fmla="*/ 194225 h 354542"/>
                <a:gd name="connsiteX548" fmla="*/ 65779 w 211318"/>
                <a:gd name="connsiteY548" fmla="*/ 195312 h 354542"/>
                <a:gd name="connsiteX549" fmla="*/ 68267 w 211318"/>
                <a:gd name="connsiteY549" fmla="*/ 196932 h 354542"/>
                <a:gd name="connsiteX550" fmla="*/ 68744 w 211318"/>
                <a:gd name="connsiteY550" fmla="*/ 197620 h 354542"/>
                <a:gd name="connsiteX551" fmla="*/ 67399 w 211318"/>
                <a:gd name="connsiteY551" fmla="*/ 207978 h 354542"/>
                <a:gd name="connsiteX552" fmla="*/ 65756 w 211318"/>
                <a:gd name="connsiteY552" fmla="*/ 208737 h 354542"/>
                <a:gd name="connsiteX553" fmla="*/ 65333 w 211318"/>
                <a:gd name="connsiteY553" fmla="*/ 208260 h 354542"/>
                <a:gd name="connsiteX554" fmla="*/ 65044 w 211318"/>
                <a:gd name="connsiteY554" fmla="*/ 207157 h 354542"/>
                <a:gd name="connsiteX555" fmla="*/ 65067 w 211318"/>
                <a:gd name="connsiteY555" fmla="*/ 206398 h 354542"/>
                <a:gd name="connsiteX556" fmla="*/ 63495 w 211318"/>
                <a:gd name="connsiteY556" fmla="*/ 202392 h 354542"/>
                <a:gd name="connsiteX557" fmla="*/ 64699 w 211318"/>
                <a:gd name="connsiteY557" fmla="*/ 201782 h 354542"/>
                <a:gd name="connsiteX558" fmla="*/ 65591 w 211318"/>
                <a:gd name="connsiteY558" fmla="*/ 202251 h 354542"/>
                <a:gd name="connsiteX559" fmla="*/ 66491 w 211318"/>
                <a:gd name="connsiteY559" fmla="*/ 202885 h 354542"/>
                <a:gd name="connsiteX560" fmla="*/ 67328 w 211318"/>
                <a:gd name="connsiteY560" fmla="*/ 203214 h 354542"/>
                <a:gd name="connsiteX561" fmla="*/ 68095 w 211318"/>
                <a:gd name="connsiteY561" fmla="*/ 204481 h 354542"/>
                <a:gd name="connsiteX562" fmla="*/ 67915 w 211318"/>
                <a:gd name="connsiteY562" fmla="*/ 205357 h 354542"/>
                <a:gd name="connsiteX563" fmla="*/ 68150 w 211318"/>
                <a:gd name="connsiteY563" fmla="*/ 206202 h 354542"/>
                <a:gd name="connsiteX564" fmla="*/ 67399 w 211318"/>
                <a:gd name="connsiteY564" fmla="*/ 207978 h 354542"/>
                <a:gd name="connsiteX565" fmla="*/ 121349 w 211318"/>
                <a:gd name="connsiteY565" fmla="*/ 209942 h 354542"/>
                <a:gd name="connsiteX566" fmla="*/ 123907 w 211318"/>
                <a:gd name="connsiteY566" fmla="*/ 211076 h 354542"/>
                <a:gd name="connsiteX567" fmla="*/ 126395 w 211318"/>
                <a:gd name="connsiteY567" fmla="*/ 210098 h 354542"/>
                <a:gd name="connsiteX568" fmla="*/ 128852 w 211318"/>
                <a:gd name="connsiteY568" fmla="*/ 210372 h 354542"/>
                <a:gd name="connsiteX569" fmla="*/ 130894 w 211318"/>
                <a:gd name="connsiteY569" fmla="*/ 211851 h 354542"/>
                <a:gd name="connsiteX570" fmla="*/ 130229 w 211318"/>
                <a:gd name="connsiteY570" fmla="*/ 212789 h 354542"/>
                <a:gd name="connsiteX571" fmla="*/ 130088 w 211318"/>
                <a:gd name="connsiteY571" fmla="*/ 213814 h 354542"/>
                <a:gd name="connsiteX572" fmla="*/ 134657 w 211318"/>
                <a:gd name="connsiteY572" fmla="*/ 211585 h 354542"/>
                <a:gd name="connsiteX573" fmla="*/ 135877 w 211318"/>
                <a:gd name="connsiteY573" fmla="*/ 211718 h 354542"/>
                <a:gd name="connsiteX574" fmla="*/ 135838 w 211318"/>
                <a:gd name="connsiteY574" fmla="*/ 213791 h 354542"/>
                <a:gd name="connsiteX575" fmla="*/ 135564 w 211318"/>
                <a:gd name="connsiteY575" fmla="*/ 215551 h 354542"/>
                <a:gd name="connsiteX576" fmla="*/ 135032 w 211318"/>
                <a:gd name="connsiteY576" fmla="*/ 217257 h 354542"/>
                <a:gd name="connsiteX577" fmla="*/ 134062 w 211318"/>
                <a:gd name="connsiteY577" fmla="*/ 219252 h 354542"/>
                <a:gd name="connsiteX578" fmla="*/ 132763 w 211318"/>
                <a:gd name="connsiteY578" fmla="*/ 221043 h 354542"/>
                <a:gd name="connsiteX579" fmla="*/ 131058 w 211318"/>
                <a:gd name="connsiteY579" fmla="*/ 222342 h 354542"/>
                <a:gd name="connsiteX580" fmla="*/ 129032 w 211318"/>
                <a:gd name="connsiteY580" fmla="*/ 223132 h 354542"/>
                <a:gd name="connsiteX581" fmla="*/ 128070 w 211318"/>
                <a:gd name="connsiteY581" fmla="*/ 223852 h 354542"/>
                <a:gd name="connsiteX582" fmla="*/ 127780 w 211318"/>
                <a:gd name="connsiteY582" fmla="*/ 224939 h 354542"/>
                <a:gd name="connsiteX583" fmla="*/ 127819 w 211318"/>
                <a:gd name="connsiteY583" fmla="*/ 226301 h 354542"/>
                <a:gd name="connsiteX584" fmla="*/ 127349 w 211318"/>
                <a:gd name="connsiteY584" fmla="*/ 227545 h 354542"/>
                <a:gd name="connsiteX585" fmla="*/ 125229 w 211318"/>
                <a:gd name="connsiteY585" fmla="*/ 228053 h 354542"/>
                <a:gd name="connsiteX586" fmla="*/ 121912 w 211318"/>
                <a:gd name="connsiteY586" fmla="*/ 230470 h 354542"/>
                <a:gd name="connsiteX587" fmla="*/ 114785 w 211318"/>
                <a:gd name="connsiteY587" fmla="*/ 232004 h 354542"/>
                <a:gd name="connsiteX588" fmla="*/ 112830 w 211318"/>
                <a:gd name="connsiteY588" fmla="*/ 233060 h 354542"/>
                <a:gd name="connsiteX589" fmla="*/ 111586 w 211318"/>
                <a:gd name="connsiteY589" fmla="*/ 234421 h 354542"/>
                <a:gd name="connsiteX590" fmla="*/ 110193 w 211318"/>
                <a:gd name="connsiteY590" fmla="*/ 235657 h 354542"/>
                <a:gd name="connsiteX591" fmla="*/ 109434 w 211318"/>
                <a:gd name="connsiteY591" fmla="*/ 235962 h 354542"/>
                <a:gd name="connsiteX592" fmla="*/ 109090 w 211318"/>
                <a:gd name="connsiteY592" fmla="*/ 235376 h 354542"/>
                <a:gd name="connsiteX593" fmla="*/ 108988 w 211318"/>
                <a:gd name="connsiteY593" fmla="*/ 234875 h 354542"/>
                <a:gd name="connsiteX594" fmla="*/ 110005 w 211318"/>
                <a:gd name="connsiteY594" fmla="*/ 231660 h 354542"/>
                <a:gd name="connsiteX595" fmla="*/ 109841 w 211318"/>
                <a:gd name="connsiteY595" fmla="*/ 230322 h 354542"/>
                <a:gd name="connsiteX596" fmla="*/ 109348 w 211318"/>
                <a:gd name="connsiteY596" fmla="*/ 229023 h 354542"/>
                <a:gd name="connsiteX597" fmla="*/ 109661 w 211318"/>
                <a:gd name="connsiteY597" fmla="*/ 226480 h 354542"/>
                <a:gd name="connsiteX598" fmla="*/ 110897 w 211318"/>
                <a:gd name="connsiteY598" fmla="*/ 224094 h 354542"/>
                <a:gd name="connsiteX599" fmla="*/ 111554 w 211318"/>
                <a:gd name="connsiteY599" fmla="*/ 221466 h 354542"/>
                <a:gd name="connsiteX600" fmla="*/ 111750 w 211318"/>
                <a:gd name="connsiteY600" fmla="*/ 216396 h 354542"/>
                <a:gd name="connsiteX601" fmla="*/ 112712 w 211318"/>
                <a:gd name="connsiteY601" fmla="*/ 209332 h 354542"/>
                <a:gd name="connsiteX602" fmla="*/ 112657 w 211318"/>
                <a:gd name="connsiteY602" fmla="*/ 208487 h 354542"/>
                <a:gd name="connsiteX603" fmla="*/ 111906 w 211318"/>
                <a:gd name="connsiteY603" fmla="*/ 207532 h 354542"/>
                <a:gd name="connsiteX604" fmla="*/ 109137 w 211318"/>
                <a:gd name="connsiteY604" fmla="*/ 206758 h 354542"/>
                <a:gd name="connsiteX605" fmla="*/ 108042 w 211318"/>
                <a:gd name="connsiteY605" fmla="*/ 206030 h 354542"/>
                <a:gd name="connsiteX606" fmla="*/ 108589 w 211318"/>
                <a:gd name="connsiteY606" fmla="*/ 204614 h 354542"/>
                <a:gd name="connsiteX607" fmla="*/ 109637 w 211318"/>
                <a:gd name="connsiteY607" fmla="*/ 203652 h 354542"/>
                <a:gd name="connsiteX608" fmla="*/ 111077 w 211318"/>
                <a:gd name="connsiteY608" fmla="*/ 203691 h 354542"/>
                <a:gd name="connsiteX609" fmla="*/ 112344 w 211318"/>
                <a:gd name="connsiteY609" fmla="*/ 204591 h 354542"/>
                <a:gd name="connsiteX610" fmla="*/ 116819 w 211318"/>
                <a:gd name="connsiteY610" fmla="*/ 206445 h 354542"/>
                <a:gd name="connsiteX611" fmla="*/ 119198 w 211318"/>
                <a:gd name="connsiteY611" fmla="*/ 208001 h 354542"/>
                <a:gd name="connsiteX612" fmla="*/ 121349 w 211318"/>
                <a:gd name="connsiteY612" fmla="*/ 209942 h 354542"/>
                <a:gd name="connsiteX613" fmla="*/ 173132 w 211318"/>
                <a:gd name="connsiteY613" fmla="*/ 210395 h 354542"/>
                <a:gd name="connsiteX614" fmla="*/ 172725 w 211318"/>
                <a:gd name="connsiteY614" fmla="*/ 211538 h 354542"/>
                <a:gd name="connsiteX615" fmla="*/ 172084 w 211318"/>
                <a:gd name="connsiteY615" fmla="*/ 211217 h 354542"/>
                <a:gd name="connsiteX616" fmla="*/ 171529 w 211318"/>
                <a:gd name="connsiteY616" fmla="*/ 210701 h 354542"/>
                <a:gd name="connsiteX617" fmla="*/ 170707 w 211318"/>
                <a:gd name="connsiteY617" fmla="*/ 208972 h 354542"/>
                <a:gd name="connsiteX618" fmla="*/ 170426 w 211318"/>
                <a:gd name="connsiteY618" fmla="*/ 207704 h 354542"/>
                <a:gd name="connsiteX619" fmla="*/ 171693 w 211318"/>
                <a:gd name="connsiteY619" fmla="*/ 208416 h 354542"/>
                <a:gd name="connsiteX620" fmla="*/ 172420 w 211318"/>
                <a:gd name="connsiteY620" fmla="*/ 209676 h 354542"/>
                <a:gd name="connsiteX621" fmla="*/ 173132 w 211318"/>
                <a:gd name="connsiteY621" fmla="*/ 210395 h 354542"/>
                <a:gd name="connsiteX622" fmla="*/ 167726 w 211318"/>
                <a:gd name="connsiteY622" fmla="*/ 212680 h 354542"/>
                <a:gd name="connsiteX623" fmla="*/ 164980 w 211318"/>
                <a:gd name="connsiteY623" fmla="*/ 212821 h 354542"/>
                <a:gd name="connsiteX624" fmla="*/ 163784 w 211318"/>
                <a:gd name="connsiteY624" fmla="*/ 211804 h 354542"/>
                <a:gd name="connsiteX625" fmla="*/ 162289 w 211318"/>
                <a:gd name="connsiteY625" fmla="*/ 208815 h 354542"/>
                <a:gd name="connsiteX626" fmla="*/ 163979 w 211318"/>
                <a:gd name="connsiteY626" fmla="*/ 208166 h 354542"/>
                <a:gd name="connsiteX627" fmla="*/ 165590 w 211318"/>
                <a:gd name="connsiteY627" fmla="*/ 208338 h 354542"/>
                <a:gd name="connsiteX628" fmla="*/ 166772 w 211318"/>
                <a:gd name="connsiteY628" fmla="*/ 209394 h 354542"/>
                <a:gd name="connsiteX629" fmla="*/ 168031 w 211318"/>
                <a:gd name="connsiteY629" fmla="*/ 211397 h 354542"/>
                <a:gd name="connsiteX630" fmla="*/ 167726 w 211318"/>
                <a:gd name="connsiteY630" fmla="*/ 212680 h 354542"/>
                <a:gd name="connsiteX631" fmla="*/ 166983 w 211318"/>
                <a:gd name="connsiteY631" fmla="*/ 215997 h 354542"/>
                <a:gd name="connsiteX632" fmla="*/ 168508 w 211318"/>
                <a:gd name="connsiteY632" fmla="*/ 216779 h 354542"/>
                <a:gd name="connsiteX633" fmla="*/ 170269 w 211318"/>
                <a:gd name="connsiteY633" fmla="*/ 216466 h 354542"/>
                <a:gd name="connsiteX634" fmla="*/ 172397 w 211318"/>
                <a:gd name="connsiteY634" fmla="*/ 214698 h 354542"/>
                <a:gd name="connsiteX635" fmla="*/ 174791 w 211318"/>
                <a:gd name="connsiteY635" fmla="*/ 215340 h 354542"/>
                <a:gd name="connsiteX636" fmla="*/ 176192 w 211318"/>
                <a:gd name="connsiteY636" fmla="*/ 217945 h 354542"/>
                <a:gd name="connsiteX637" fmla="*/ 176911 w 211318"/>
                <a:gd name="connsiteY637" fmla="*/ 218923 h 354542"/>
                <a:gd name="connsiteX638" fmla="*/ 177302 w 211318"/>
                <a:gd name="connsiteY638" fmla="*/ 220621 h 354542"/>
                <a:gd name="connsiteX639" fmla="*/ 177200 w 211318"/>
                <a:gd name="connsiteY639" fmla="*/ 224697 h 354542"/>
                <a:gd name="connsiteX640" fmla="*/ 176622 w 211318"/>
                <a:gd name="connsiteY640" fmla="*/ 228390 h 354542"/>
                <a:gd name="connsiteX641" fmla="*/ 177075 w 211318"/>
                <a:gd name="connsiteY641" fmla="*/ 229148 h 354542"/>
                <a:gd name="connsiteX642" fmla="*/ 178178 w 211318"/>
                <a:gd name="connsiteY642" fmla="*/ 229813 h 354542"/>
                <a:gd name="connsiteX643" fmla="*/ 179133 w 211318"/>
                <a:gd name="connsiteY643" fmla="*/ 230627 h 354542"/>
                <a:gd name="connsiteX644" fmla="*/ 179939 w 211318"/>
                <a:gd name="connsiteY644" fmla="*/ 231675 h 354542"/>
                <a:gd name="connsiteX645" fmla="*/ 180455 w 211318"/>
                <a:gd name="connsiteY645" fmla="*/ 232841 h 354542"/>
                <a:gd name="connsiteX646" fmla="*/ 180659 w 211318"/>
                <a:gd name="connsiteY646" fmla="*/ 235673 h 354542"/>
                <a:gd name="connsiteX647" fmla="*/ 182043 w 211318"/>
                <a:gd name="connsiteY647" fmla="*/ 238059 h 354542"/>
                <a:gd name="connsiteX648" fmla="*/ 182223 w 211318"/>
                <a:gd name="connsiteY648" fmla="*/ 238990 h 354542"/>
                <a:gd name="connsiteX649" fmla="*/ 181895 w 211318"/>
                <a:gd name="connsiteY649" fmla="*/ 239968 h 354542"/>
                <a:gd name="connsiteX650" fmla="*/ 179587 w 211318"/>
                <a:gd name="connsiteY650" fmla="*/ 239780 h 354542"/>
                <a:gd name="connsiteX651" fmla="*/ 179407 w 211318"/>
                <a:gd name="connsiteY651" fmla="*/ 240602 h 354542"/>
                <a:gd name="connsiteX652" fmla="*/ 179461 w 211318"/>
                <a:gd name="connsiteY652" fmla="*/ 241619 h 354542"/>
                <a:gd name="connsiteX653" fmla="*/ 178648 w 211318"/>
                <a:gd name="connsiteY653" fmla="*/ 240977 h 354542"/>
                <a:gd name="connsiteX654" fmla="*/ 177295 w 211318"/>
                <a:gd name="connsiteY654" fmla="*/ 238646 h 354542"/>
                <a:gd name="connsiteX655" fmla="*/ 176058 w 211318"/>
                <a:gd name="connsiteY655" fmla="*/ 237668 h 354542"/>
                <a:gd name="connsiteX656" fmla="*/ 176442 w 211318"/>
                <a:gd name="connsiteY656" fmla="*/ 241447 h 354542"/>
                <a:gd name="connsiteX657" fmla="*/ 176849 w 211318"/>
                <a:gd name="connsiteY657" fmla="*/ 243254 h 354542"/>
                <a:gd name="connsiteX658" fmla="*/ 176919 w 211318"/>
                <a:gd name="connsiteY658" fmla="*/ 245077 h 354542"/>
                <a:gd name="connsiteX659" fmla="*/ 174783 w 211318"/>
                <a:gd name="connsiteY659" fmla="*/ 243684 h 354542"/>
                <a:gd name="connsiteX660" fmla="*/ 172233 w 211318"/>
                <a:gd name="connsiteY660" fmla="*/ 242824 h 354542"/>
                <a:gd name="connsiteX661" fmla="*/ 171529 w 211318"/>
                <a:gd name="connsiteY661" fmla="*/ 242081 h 354542"/>
                <a:gd name="connsiteX662" fmla="*/ 171763 w 211318"/>
                <a:gd name="connsiteY662" fmla="*/ 239718 h 354542"/>
                <a:gd name="connsiteX663" fmla="*/ 171716 w 211318"/>
                <a:gd name="connsiteY663" fmla="*/ 238544 h 354542"/>
                <a:gd name="connsiteX664" fmla="*/ 170574 w 211318"/>
                <a:gd name="connsiteY664" fmla="*/ 236057 h 354542"/>
                <a:gd name="connsiteX665" fmla="*/ 171912 w 211318"/>
                <a:gd name="connsiteY665" fmla="*/ 230674 h 354542"/>
                <a:gd name="connsiteX666" fmla="*/ 171881 w 211318"/>
                <a:gd name="connsiteY666" fmla="*/ 229571 h 354542"/>
                <a:gd name="connsiteX667" fmla="*/ 171654 w 211318"/>
                <a:gd name="connsiteY667" fmla="*/ 228468 h 354542"/>
                <a:gd name="connsiteX668" fmla="*/ 170598 w 211318"/>
                <a:gd name="connsiteY668" fmla="*/ 226285 h 354542"/>
                <a:gd name="connsiteX669" fmla="*/ 168923 w 211318"/>
                <a:gd name="connsiteY669" fmla="*/ 224454 h 354542"/>
                <a:gd name="connsiteX670" fmla="*/ 167899 w 211318"/>
                <a:gd name="connsiteY670" fmla="*/ 224454 h 354542"/>
                <a:gd name="connsiteX671" fmla="*/ 165419 w 211318"/>
                <a:gd name="connsiteY671" fmla="*/ 225737 h 354542"/>
                <a:gd name="connsiteX672" fmla="*/ 164159 w 211318"/>
                <a:gd name="connsiteY672" fmla="*/ 225315 h 354542"/>
                <a:gd name="connsiteX673" fmla="*/ 163416 w 211318"/>
                <a:gd name="connsiteY673" fmla="*/ 220269 h 354542"/>
                <a:gd name="connsiteX674" fmla="*/ 162414 w 211318"/>
                <a:gd name="connsiteY674" fmla="*/ 215371 h 354542"/>
                <a:gd name="connsiteX675" fmla="*/ 161640 w 211318"/>
                <a:gd name="connsiteY675" fmla="*/ 214120 h 354542"/>
                <a:gd name="connsiteX676" fmla="*/ 161147 w 211318"/>
                <a:gd name="connsiteY676" fmla="*/ 212805 h 354542"/>
                <a:gd name="connsiteX677" fmla="*/ 161640 w 211318"/>
                <a:gd name="connsiteY677" fmla="*/ 211718 h 354542"/>
                <a:gd name="connsiteX678" fmla="*/ 162594 w 211318"/>
                <a:gd name="connsiteY678" fmla="*/ 212164 h 354542"/>
                <a:gd name="connsiteX679" fmla="*/ 163955 w 211318"/>
                <a:gd name="connsiteY679" fmla="*/ 213455 h 354542"/>
                <a:gd name="connsiteX680" fmla="*/ 165599 w 211318"/>
                <a:gd name="connsiteY680" fmla="*/ 214198 h 354542"/>
                <a:gd name="connsiteX681" fmla="*/ 166420 w 211318"/>
                <a:gd name="connsiteY681" fmla="*/ 214847 h 354542"/>
                <a:gd name="connsiteX682" fmla="*/ 166983 w 211318"/>
                <a:gd name="connsiteY682" fmla="*/ 215997 h 354542"/>
                <a:gd name="connsiteX683" fmla="*/ 63502 w 211318"/>
                <a:gd name="connsiteY683" fmla="*/ 211937 h 354542"/>
                <a:gd name="connsiteX684" fmla="*/ 63980 w 211318"/>
                <a:gd name="connsiteY684" fmla="*/ 213110 h 354542"/>
                <a:gd name="connsiteX685" fmla="*/ 63362 w 211318"/>
                <a:gd name="connsiteY685" fmla="*/ 214879 h 354542"/>
                <a:gd name="connsiteX686" fmla="*/ 62838 w 211318"/>
                <a:gd name="connsiteY686" fmla="*/ 215262 h 354542"/>
                <a:gd name="connsiteX687" fmla="*/ 62133 w 211318"/>
                <a:gd name="connsiteY687" fmla="*/ 214526 h 354542"/>
                <a:gd name="connsiteX688" fmla="*/ 60632 w 211318"/>
                <a:gd name="connsiteY688" fmla="*/ 214010 h 354542"/>
                <a:gd name="connsiteX689" fmla="*/ 60530 w 211318"/>
                <a:gd name="connsiteY689" fmla="*/ 213056 h 354542"/>
                <a:gd name="connsiteX690" fmla="*/ 61320 w 211318"/>
                <a:gd name="connsiteY690" fmla="*/ 213079 h 354542"/>
                <a:gd name="connsiteX691" fmla="*/ 62759 w 211318"/>
                <a:gd name="connsiteY691" fmla="*/ 212148 h 354542"/>
                <a:gd name="connsiteX692" fmla="*/ 63502 w 211318"/>
                <a:gd name="connsiteY692" fmla="*/ 211937 h 354542"/>
                <a:gd name="connsiteX693" fmla="*/ 7510 w 211318"/>
                <a:gd name="connsiteY693" fmla="*/ 280298 h 354542"/>
                <a:gd name="connsiteX694" fmla="*/ 5476 w 211318"/>
                <a:gd name="connsiteY694" fmla="*/ 281894 h 354542"/>
                <a:gd name="connsiteX695" fmla="*/ 5695 w 211318"/>
                <a:gd name="connsiteY695" fmla="*/ 279923 h 354542"/>
                <a:gd name="connsiteX696" fmla="*/ 6290 w 211318"/>
                <a:gd name="connsiteY696" fmla="*/ 278068 h 354542"/>
                <a:gd name="connsiteX697" fmla="*/ 8355 w 211318"/>
                <a:gd name="connsiteY697" fmla="*/ 274258 h 354542"/>
                <a:gd name="connsiteX698" fmla="*/ 9849 w 211318"/>
                <a:gd name="connsiteY698" fmla="*/ 273085 h 354542"/>
                <a:gd name="connsiteX699" fmla="*/ 12306 w 211318"/>
                <a:gd name="connsiteY699" fmla="*/ 270088 h 354542"/>
                <a:gd name="connsiteX700" fmla="*/ 13699 w 211318"/>
                <a:gd name="connsiteY700" fmla="*/ 268633 h 354542"/>
                <a:gd name="connsiteX701" fmla="*/ 17031 w 211318"/>
                <a:gd name="connsiteY701" fmla="*/ 265762 h 354542"/>
                <a:gd name="connsiteX702" fmla="*/ 20098 w 211318"/>
                <a:gd name="connsiteY702" fmla="*/ 262617 h 354542"/>
                <a:gd name="connsiteX703" fmla="*/ 21131 w 211318"/>
                <a:gd name="connsiteY703" fmla="*/ 262382 h 354542"/>
                <a:gd name="connsiteX704" fmla="*/ 22265 w 211318"/>
                <a:gd name="connsiteY704" fmla="*/ 262335 h 354542"/>
                <a:gd name="connsiteX705" fmla="*/ 23157 w 211318"/>
                <a:gd name="connsiteY705" fmla="*/ 261976 h 354542"/>
                <a:gd name="connsiteX706" fmla="*/ 25160 w 211318"/>
                <a:gd name="connsiteY706" fmla="*/ 260278 h 354542"/>
                <a:gd name="connsiteX707" fmla="*/ 30190 w 211318"/>
                <a:gd name="connsiteY707" fmla="*/ 254614 h 354542"/>
                <a:gd name="connsiteX708" fmla="*/ 34353 w 211318"/>
                <a:gd name="connsiteY708" fmla="*/ 250389 h 354542"/>
                <a:gd name="connsiteX709" fmla="*/ 38616 w 211318"/>
                <a:gd name="connsiteY709" fmla="*/ 245046 h 354542"/>
                <a:gd name="connsiteX710" fmla="*/ 40650 w 211318"/>
                <a:gd name="connsiteY710" fmla="*/ 243489 h 354542"/>
                <a:gd name="connsiteX711" fmla="*/ 41190 w 211318"/>
                <a:gd name="connsiteY711" fmla="*/ 242918 h 354542"/>
                <a:gd name="connsiteX712" fmla="*/ 45117 w 211318"/>
                <a:gd name="connsiteY712" fmla="*/ 237989 h 354542"/>
                <a:gd name="connsiteX713" fmla="*/ 46346 w 211318"/>
                <a:gd name="connsiteY713" fmla="*/ 237269 h 354542"/>
                <a:gd name="connsiteX714" fmla="*/ 47739 w 211318"/>
                <a:gd name="connsiteY714" fmla="*/ 236753 h 354542"/>
                <a:gd name="connsiteX715" fmla="*/ 48677 w 211318"/>
                <a:gd name="connsiteY715" fmla="*/ 236088 h 354542"/>
                <a:gd name="connsiteX716" fmla="*/ 49506 w 211318"/>
                <a:gd name="connsiteY716" fmla="*/ 235251 h 354542"/>
                <a:gd name="connsiteX717" fmla="*/ 50891 w 211318"/>
                <a:gd name="connsiteY717" fmla="*/ 233107 h 354542"/>
                <a:gd name="connsiteX718" fmla="*/ 51454 w 211318"/>
                <a:gd name="connsiteY718" fmla="*/ 230596 h 354542"/>
                <a:gd name="connsiteX719" fmla="*/ 51103 w 211318"/>
                <a:gd name="connsiteY719" fmla="*/ 229180 h 354542"/>
                <a:gd name="connsiteX720" fmla="*/ 50320 w 211318"/>
                <a:gd name="connsiteY720" fmla="*/ 227091 h 354542"/>
                <a:gd name="connsiteX721" fmla="*/ 51298 w 211318"/>
                <a:gd name="connsiteY721" fmla="*/ 224235 h 354542"/>
                <a:gd name="connsiteX722" fmla="*/ 52072 w 211318"/>
                <a:gd name="connsiteY722" fmla="*/ 222921 h 354542"/>
                <a:gd name="connsiteX723" fmla="*/ 54811 w 211318"/>
                <a:gd name="connsiteY723" fmla="*/ 217116 h 354542"/>
                <a:gd name="connsiteX724" fmla="*/ 55601 w 211318"/>
                <a:gd name="connsiteY724" fmla="*/ 215942 h 354542"/>
                <a:gd name="connsiteX725" fmla="*/ 56743 w 211318"/>
                <a:gd name="connsiteY725" fmla="*/ 216678 h 354542"/>
                <a:gd name="connsiteX726" fmla="*/ 56899 w 211318"/>
                <a:gd name="connsiteY726" fmla="*/ 217718 h 354542"/>
                <a:gd name="connsiteX727" fmla="*/ 56336 w 211318"/>
                <a:gd name="connsiteY727" fmla="*/ 220167 h 354542"/>
                <a:gd name="connsiteX728" fmla="*/ 56289 w 211318"/>
                <a:gd name="connsiteY728" fmla="*/ 221395 h 354542"/>
                <a:gd name="connsiteX729" fmla="*/ 56939 w 211318"/>
                <a:gd name="connsiteY729" fmla="*/ 222639 h 354542"/>
                <a:gd name="connsiteX730" fmla="*/ 56156 w 211318"/>
                <a:gd name="connsiteY730" fmla="*/ 224697 h 354542"/>
                <a:gd name="connsiteX731" fmla="*/ 58120 w 211318"/>
                <a:gd name="connsiteY731" fmla="*/ 230157 h 354542"/>
                <a:gd name="connsiteX732" fmla="*/ 59622 w 211318"/>
                <a:gd name="connsiteY732" fmla="*/ 233608 h 354542"/>
                <a:gd name="connsiteX733" fmla="*/ 59677 w 211318"/>
                <a:gd name="connsiteY733" fmla="*/ 234750 h 354542"/>
                <a:gd name="connsiteX734" fmla="*/ 57659 w 211318"/>
                <a:gd name="connsiteY734" fmla="*/ 236815 h 354542"/>
                <a:gd name="connsiteX735" fmla="*/ 56462 w 211318"/>
                <a:gd name="connsiteY735" fmla="*/ 237441 h 354542"/>
                <a:gd name="connsiteX736" fmla="*/ 53872 w 211318"/>
                <a:gd name="connsiteY736" fmla="*/ 237997 h 354542"/>
                <a:gd name="connsiteX737" fmla="*/ 52706 w 211318"/>
                <a:gd name="connsiteY737" fmla="*/ 238599 h 354542"/>
                <a:gd name="connsiteX738" fmla="*/ 50852 w 211318"/>
                <a:gd name="connsiteY738" fmla="*/ 240273 h 354542"/>
                <a:gd name="connsiteX739" fmla="*/ 49694 w 211318"/>
                <a:gd name="connsiteY739" fmla="*/ 242479 h 354542"/>
                <a:gd name="connsiteX740" fmla="*/ 49405 w 211318"/>
                <a:gd name="connsiteY740" fmla="*/ 243622 h 354542"/>
                <a:gd name="connsiteX741" fmla="*/ 48810 w 211318"/>
                <a:gd name="connsiteY741" fmla="*/ 244498 h 354542"/>
                <a:gd name="connsiteX742" fmla="*/ 43474 w 211318"/>
                <a:gd name="connsiteY742" fmla="*/ 245992 h 354542"/>
                <a:gd name="connsiteX743" fmla="*/ 40971 w 211318"/>
                <a:gd name="connsiteY743" fmla="*/ 246970 h 354542"/>
                <a:gd name="connsiteX744" fmla="*/ 39829 w 211318"/>
                <a:gd name="connsiteY744" fmla="*/ 247706 h 354542"/>
                <a:gd name="connsiteX745" fmla="*/ 39227 w 211318"/>
                <a:gd name="connsiteY745" fmla="*/ 248903 h 354542"/>
                <a:gd name="connsiteX746" fmla="*/ 39649 w 211318"/>
                <a:gd name="connsiteY746" fmla="*/ 251015 h 354542"/>
                <a:gd name="connsiteX747" fmla="*/ 35166 w 211318"/>
                <a:gd name="connsiteY747" fmla="*/ 258627 h 354542"/>
                <a:gd name="connsiteX748" fmla="*/ 33734 w 211318"/>
                <a:gd name="connsiteY748" fmla="*/ 260614 h 354542"/>
                <a:gd name="connsiteX749" fmla="*/ 32209 w 211318"/>
                <a:gd name="connsiteY749" fmla="*/ 262312 h 354542"/>
                <a:gd name="connsiteX750" fmla="*/ 30331 w 211318"/>
                <a:gd name="connsiteY750" fmla="*/ 263517 h 354542"/>
                <a:gd name="connsiteX751" fmla="*/ 27695 w 211318"/>
                <a:gd name="connsiteY751" fmla="*/ 264252 h 354542"/>
                <a:gd name="connsiteX752" fmla="*/ 25598 w 211318"/>
                <a:gd name="connsiteY752" fmla="*/ 265723 h 354542"/>
                <a:gd name="connsiteX753" fmla="*/ 24174 w 211318"/>
                <a:gd name="connsiteY753" fmla="*/ 268328 h 354542"/>
                <a:gd name="connsiteX754" fmla="*/ 22422 w 211318"/>
                <a:gd name="connsiteY754" fmla="*/ 270675 h 354542"/>
                <a:gd name="connsiteX755" fmla="*/ 20208 w 211318"/>
                <a:gd name="connsiteY755" fmla="*/ 272420 h 354542"/>
                <a:gd name="connsiteX756" fmla="*/ 17814 w 211318"/>
                <a:gd name="connsiteY756" fmla="*/ 273953 h 354542"/>
                <a:gd name="connsiteX757" fmla="*/ 15623 w 211318"/>
                <a:gd name="connsiteY757" fmla="*/ 275072 h 354542"/>
                <a:gd name="connsiteX758" fmla="*/ 13253 w 211318"/>
                <a:gd name="connsiteY758" fmla="*/ 275862 h 354542"/>
                <a:gd name="connsiteX759" fmla="*/ 12541 w 211318"/>
                <a:gd name="connsiteY759" fmla="*/ 276887 h 354542"/>
                <a:gd name="connsiteX760" fmla="*/ 12040 w 211318"/>
                <a:gd name="connsiteY760" fmla="*/ 278154 h 354542"/>
                <a:gd name="connsiteX761" fmla="*/ 10992 w 211318"/>
                <a:gd name="connsiteY761" fmla="*/ 278749 h 354542"/>
                <a:gd name="connsiteX762" fmla="*/ 9748 w 211318"/>
                <a:gd name="connsiteY762" fmla="*/ 279085 h 354542"/>
                <a:gd name="connsiteX763" fmla="*/ 7510 w 211318"/>
                <a:gd name="connsiteY763" fmla="*/ 280298 h 354542"/>
                <a:gd name="connsiteX764" fmla="*/ 149036 w 211318"/>
                <a:gd name="connsiteY764" fmla="*/ 217327 h 354542"/>
                <a:gd name="connsiteX765" fmla="*/ 150319 w 211318"/>
                <a:gd name="connsiteY765" fmla="*/ 220276 h 354542"/>
                <a:gd name="connsiteX766" fmla="*/ 148582 w 211318"/>
                <a:gd name="connsiteY766" fmla="*/ 220261 h 354542"/>
                <a:gd name="connsiteX767" fmla="*/ 147949 w 211318"/>
                <a:gd name="connsiteY767" fmla="*/ 218117 h 354542"/>
                <a:gd name="connsiteX768" fmla="*/ 148692 w 211318"/>
                <a:gd name="connsiteY768" fmla="*/ 217421 h 354542"/>
                <a:gd name="connsiteX769" fmla="*/ 149036 w 211318"/>
                <a:gd name="connsiteY769" fmla="*/ 217327 h 354542"/>
                <a:gd name="connsiteX770" fmla="*/ 140548 w 211318"/>
                <a:gd name="connsiteY770" fmla="*/ 257993 h 354542"/>
                <a:gd name="connsiteX771" fmla="*/ 139703 w 211318"/>
                <a:gd name="connsiteY771" fmla="*/ 258580 h 354542"/>
                <a:gd name="connsiteX772" fmla="*/ 139359 w 211318"/>
                <a:gd name="connsiteY772" fmla="*/ 257117 h 354542"/>
                <a:gd name="connsiteX773" fmla="*/ 139601 w 211318"/>
                <a:gd name="connsiteY773" fmla="*/ 255146 h 354542"/>
                <a:gd name="connsiteX774" fmla="*/ 141283 w 211318"/>
                <a:gd name="connsiteY774" fmla="*/ 248261 h 354542"/>
                <a:gd name="connsiteX775" fmla="*/ 140900 w 211318"/>
                <a:gd name="connsiteY775" fmla="*/ 246540 h 354542"/>
                <a:gd name="connsiteX776" fmla="*/ 143708 w 211318"/>
                <a:gd name="connsiteY776" fmla="*/ 242699 h 354542"/>
                <a:gd name="connsiteX777" fmla="*/ 145437 w 211318"/>
                <a:gd name="connsiteY777" fmla="*/ 239100 h 354542"/>
                <a:gd name="connsiteX778" fmla="*/ 148043 w 211318"/>
                <a:gd name="connsiteY778" fmla="*/ 235313 h 354542"/>
                <a:gd name="connsiteX779" fmla="*/ 148371 w 211318"/>
                <a:gd name="connsiteY779" fmla="*/ 233350 h 354542"/>
                <a:gd name="connsiteX780" fmla="*/ 150679 w 211318"/>
                <a:gd name="connsiteY780" fmla="*/ 229602 h 354542"/>
                <a:gd name="connsiteX781" fmla="*/ 152831 w 211318"/>
                <a:gd name="connsiteY781" fmla="*/ 224431 h 354542"/>
                <a:gd name="connsiteX782" fmla="*/ 152713 w 211318"/>
                <a:gd name="connsiteY782" fmla="*/ 222717 h 354542"/>
                <a:gd name="connsiteX783" fmla="*/ 153268 w 211318"/>
                <a:gd name="connsiteY783" fmla="*/ 221865 h 354542"/>
                <a:gd name="connsiteX784" fmla="*/ 153582 w 211318"/>
                <a:gd name="connsiteY784" fmla="*/ 220566 h 354542"/>
                <a:gd name="connsiteX785" fmla="*/ 153644 w 211318"/>
                <a:gd name="connsiteY785" fmla="*/ 219463 h 354542"/>
                <a:gd name="connsiteX786" fmla="*/ 155224 w 211318"/>
                <a:gd name="connsiteY786" fmla="*/ 217538 h 354542"/>
                <a:gd name="connsiteX787" fmla="*/ 155639 w 211318"/>
                <a:gd name="connsiteY787" fmla="*/ 218790 h 354542"/>
                <a:gd name="connsiteX788" fmla="*/ 155170 w 211318"/>
                <a:gd name="connsiteY788" fmla="*/ 221247 h 354542"/>
                <a:gd name="connsiteX789" fmla="*/ 155248 w 211318"/>
                <a:gd name="connsiteY789" fmla="*/ 222428 h 354542"/>
                <a:gd name="connsiteX790" fmla="*/ 155522 w 211318"/>
                <a:gd name="connsiteY790" fmla="*/ 222983 h 354542"/>
                <a:gd name="connsiteX791" fmla="*/ 155538 w 211318"/>
                <a:gd name="connsiteY791" fmla="*/ 225268 h 354542"/>
                <a:gd name="connsiteX792" fmla="*/ 154974 w 211318"/>
                <a:gd name="connsiteY792" fmla="*/ 228773 h 354542"/>
                <a:gd name="connsiteX793" fmla="*/ 155491 w 211318"/>
                <a:gd name="connsiteY793" fmla="*/ 232818 h 354542"/>
                <a:gd name="connsiteX794" fmla="*/ 154474 w 211318"/>
                <a:gd name="connsiteY794" fmla="*/ 236933 h 354542"/>
                <a:gd name="connsiteX795" fmla="*/ 153316 w 211318"/>
                <a:gd name="connsiteY795" fmla="*/ 238779 h 354542"/>
                <a:gd name="connsiteX796" fmla="*/ 151602 w 211318"/>
                <a:gd name="connsiteY796" fmla="*/ 240086 h 354542"/>
                <a:gd name="connsiteX797" fmla="*/ 149733 w 211318"/>
                <a:gd name="connsiteY797" fmla="*/ 240899 h 354542"/>
                <a:gd name="connsiteX798" fmla="*/ 147792 w 211318"/>
                <a:gd name="connsiteY798" fmla="*/ 242949 h 354542"/>
                <a:gd name="connsiteX799" fmla="*/ 146540 w 211318"/>
                <a:gd name="connsiteY799" fmla="*/ 245343 h 354542"/>
                <a:gd name="connsiteX800" fmla="*/ 146337 w 211318"/>
                <a:gd name="connsiteY800" fmla="*/ 247526 h 354542"/>
                <a:gd name="connsiteX801" fmla="*/ 143255 w 211318"/>
                <a:gd name="connsiteY801" fmla="*/ 254880 h 354542"/>
                <a:gd name="connsiteX802" fmla="*/ 140548 w 211318"/>
                <a:gd name="connsiteY802" fmla="*/ 257993 h 354542"/>
                <a:gd name="connsiteX803" fmla="*/ 135290 w 211318"/>
                <a:gd name="connsiteY803" fmla="*/ 266513 h 354542"/>
                <a:gd name="connsiteX804" fmla="*/ 133835 w 211318"/>
                <a:gd name="connsiteY804" fmla="*/ 266748 h 354542"/>
                <a:gd name="connsiteX805" fmla="*/ 132302 w 211318"/>
                <a:gd name="connsiteY805" fmla="*/ 266623 h 354542"/>
                <a:gd name="connsiteX806" fmla="*/ 131269 w 211318"/>
                <a:gd name="connsiteY806" fmla="*/ 265535 h 354542"/>
                <a:gd name="connsiteX807" fmla="*/ 129485 w 211318"/>
                <a:gd name="connsiteY807" fmla="*/ 260857 h 354542"/>
                <a:gd name="connsiteX808" fmla="*/ 127412 w 211318"/>
                <a:gd name="connsiteY808" fmla="*/ 259715 h 354542"/>
                <a:gd name="connsiteX809" fmla="*/ 125042 w 211318"/>
                <a:gd name="connsiteY809" fmla="*/ 258854 h 354542"/>
                <a:gd name="connsiteX810" fmla="*/ 123853 w 211318"/>
                <a:gd name="connsiteY810" fmla="*/ 258126 h 354542"/>
                <a:gd name="connsiteX811" fmla="*/ 122804 w 211318"/>
                <a:gd name="connsiteY811" fmla="*/ 257250 h 354542"/>
                <a:gd name="connsiteX812" fmla="*/ 119472 w 211318"/>
                <a:gd name="connsiteY812" fmla="*/ 252580 h 354542"/>
                <a:gd name="connsiteX813" fmla="*/ 119221 w 211318"/>
                <a:gd name="connsiteY813" fmla="*/ 249724 h 354542"/>
                <a:gd name="connsiteX814" fmla="*/ 119792 w 211318"/>
                <a:gd name="connsiteY814" fmla="*/ 248104 h 354542"/>
                <a:gd name="connsiteX815" fmla="*/ 120801 w 211318"/>
                <a:gd name="connsiteY815" fmla="*/ 246657 h 354542"/>
                <a:gd name="connsiteX816" fmla="*/ 121944 w 211318"/>
                <a:gd name="connsiteY816" fmla="*/ 246266 h 354542"/>
                <a:gd name="connsiteX817" fmla="*/ 124690 w 211318"/>
                <a:gd name="connsiteY817" fmla="*/ 246211 h 354542"/>
                <a:gd name="connsiteX818" fmla="*/ 126114 w 211318"/>
                <a:gd name="connsiteY818" fmla="*/ 246024 h 354542"/>
                <a:gd name="connsiteX819" fmla="*/ 129243 w 211318"/>
                <a:gd name="connsiteY819" fmla="*/ 243880 h 354542"/>
                <a:gd name="connsiteX820" fmla="*/ 129462 w 211318"/>
                <a:gd name="connsiteY820" fmla="*/ 243035 h 354542"/>
                <a:gd name="connsiteX821" fmla="*/ 129485 w 211318"/>
                <a:gd name="connsiteY821" fmla="*/ 239507 h 354542"/>
                <a:gd name="connsiteX822" fmla="*/ 129173 w 211318"/>
                <a:gd name="connsiteY822" fmla="*/ 237042 h 354542"/>
                <a:gd name="connsiteX823" fmla="*/ 128390 w 211318"/>
                <a:gd name="connsiteY823" fmla="*/ 234633 h 354542"/>
                <a:gd name="connsiteX824" fmla="*/ 129235 w 211318"/>
                <a:gd name="connsiteY824" fmla="*/ 233529 h 354542"/>
                <a:gd name="connsiteX825" fmla="*/ 130346 w 211318"/>
                <a:gd name="connsiteY825" fmla="*/ 232442 h 354542"/>
                <a:gd name="connsiteX826" fmla="*/ 131496 w 211318"/>
                <a:gd name="connsiteY826" fmla="*/ 230314 h 354542"/>
                <a:gd name="connsiteX827" fmla="*/ 131715 w 211318"/>
                <a:gd name="connsiteY827" fmla="*/ 228820 h 354542"/>
                <a:gd name="connsiteX828" fmla="*/ 131739 w 211318"/>
                <a:gd name="connsiteY828" fmla="*/ 227255 h 354542"/>
                <a:gd name="connsiteX829" fmla="*/ 132036 w 211318"/>
                <a:gd name="connsiteY829" fmla="*/ 226136 h 354542"/>
                <a:gd name="connsiteX830" fmla="*/ 132935 w 211318"/>
                <a:gd name="connsiteY830" fmla="*/ 225573 h 354542"/>
                <a:gd name="connsiteX831" fmla="*/ 137270 w 211318"/>
                <a:gd name="connsiteY831" fmla="*/ 223868 h 354542"/>
                <a:gd name="connsiteX832" fmla="*/ 138037 w 211318"/>
                <a:gd name="connsiteY832" fmla="*/ 223750 h 354542"/>
                <a:gd name="connsiteX833" fmla="*/ 143615 w 211318"/>
                <a:gd name="connsiteY833" fmla="*/ 225331 h 354542"/>
                <a:gd name="connsiteX834" fmla="*/ 144757 w 211318"/>
                <a:gd name="connsiteY834" fmla="*/ 227709 h 354542"/>
                <a:gd name="connsiteX835" fmla="*/ 144866 w 211318"/>
                <a:gd name="connsiteY835" fmla="*/ 228491 h 354542"/>
                <a:gd name="connsiteX836" fmla="*/ 143998 w 211318"/>
                <a:gd name="connsiteY836" fmla="*/ 231128 h 354542"/>
                <a:gd name="connsiteX837" fmla="*/ 143223 w 211318"/>
                <a:gd name="connsiteY837" fmla="*/ 232896 h 354542"/>
                <a:gd name="connsiteX838" fmla="*/ 141346 w 211318"/>
                <a:gd name="connsiteY838" fmla="*/ 235634 h 354542"/>
                <a:gd name="connsiteX839" fmla="*/ 139946 w 211318"/>
                <a:gd name="connsiteY839" fmla="*/ 238591 h 354542"/>
                <a:gd name="connsiteX840" fmla="*/ 138905 w 211318"/>
                <a:gd name="connsiteY840" fmla="*/ 243043 h 354542"/>
                <a:gd name="connsiteX841" fmla="*/ 138248 w 211318"/>
                <a:gd name="connsiteY841" fmla="*/ 244490 h 354542"/>
                <a:gd name="connsiteX842" fmla="*/ 136495 w 211318"/>
                <a:gd name="connsiteY842" fmla="*/ 247275 h 354542"/>
                <a:gd name="connsiteX843" fmla="*/ 135963 w 211318"/>
                <a:gd name="connsiteY843" fmla="*/ 248801 h 354542"/>
                <a:gd name="connsiteX844" fmla="*/ 135979 w 211318"/>
                <a:gd name="connsiteY844" fmla="*/ 252110 h 354542"/>
                <a:gd name="connsiteX845" fmla="*/ 135681 w 211318"/>
                <a:gd name="connsiteY845" fmla="*/ 253331 h 354542"/>
                <a:gd name="connsiteX846" fmla="*/ 135697 w 211318"/>
                <a:gd name="connsiteY846" fmla="*/ 254504 h 354542"/>
                <a:gd name="connsiteX847" fmla="*/ 139171 w 211318"/>
                <a:gd name="connsiteY847" fmla="*/ 260020 h 354542"/>
                <a:gd name="connsiteX848" fmla="*/ 139468 w 211318"/>
                <a:gd name="connsiteY848" fmla="*/ 260888 h 354542"/>
                <a:gd name="connsiteX849" fmla="*/ 139437 w 211318"/>
                <a:gd name="connsiteY849" fmla="*/ 261874 h 354542"/>
                <a:gd name="connsiteX850" fmla="*/ 138842 w 211318"/>
                <a:gd name="connsiteY850" fmla="*/ 263102 h 354542"/>
                <a:gd name="connsiteX851" fmla="*/ 137418 w 211318"/>
                <a:gd name="connsiteY851" fmla="*/ 265222 h 354542"/>
                <a:gd name="connsiteX852" fmla="*/ 136620 w 211318"/>
                <a:gd name="connsiteY852" fmla="*/ 265966 h 354542"/>
                <a:gd name="connsiteX853" fmla="*/ 135290 w 211318"/>
                <a:gd name="connsiteY853" fmla="*/ 266513 h 354542"/>
                <a:gd name="connsiteX854" fmla="*/ 124721 w 211318"/>
                <a:gd name="connsiteY854" fmla="*/ 235337 h 354542"/>
                <a:gd name="connsiteX855" fmla="*/ 124111 w 211318"/>
                <a:gd name="connsiteY855" fmla="*/ 235642 h 354542"/>
                <a:gd name="connsiteX856" fmla="*/ 123571 w 211318"/>
                <a:gd name="connsiteY856" fmla="*/ 235603 h 354542"/>
                <a:gd name="connsiteX857" fmla="*/ 122280 w 211318"/>
                <a:gd name="connsiteY857" fmla="*/ 236401 h 354542"/>
                <a:gd name="connsiteX858" fmla="*/ 121803 w 211318"/>
                <a:gd name="connsiteY858" fmla="*/ 234906 h 354542"/>
                <a:gd name="connsiteX859" fmla="*/ 122265 w 211318"/>
                <a:gd name="connsiteY859" fmla="*/ 232356 h 354542"/>
                <a:gd name="connsiteX860" fmla="*/ 124205 w 211318"/>
                <a:gd name="connsiteY860" fmla="*/ 230408 h 354542"/>
                <a:gd name="connsiteX861" fmla="*/ 124697 w 211318"/>
                <a:gd name="connsiteY861" fmla="*/ 229798 h 354542"/>
                <a:gd name="connsiteX862" fmla="*/ 125222 w 211318"/>
                <a:gd name="connsiteY862" fmla="*/ 229438 h 354542"/>
                <a:gd name="connsiteX863" fmla="*/ 125855 w 211318"/>
                <a:gd name="connsiteY863" fmla="*/ 229399 h 354542"/>
                <a:gd name="connsiteX864" fmla="*/ 126466 w 211318"/>
                <a:gd name="connsiteY864" fmla="*/ 230157 h 354542"/>
                <a:gd name="connsiteX865" fmla="*/ 126638 w 211318"/>
                <a:gd name="connsiteY865" fmla="*/ 231308 h 354542"/>
                <a:gd name="connsiteX866" fmla="*/ 125409 w 211318"/>
                <a:gd name="connsiteY866" fmla="*/ 234781 h 354542"/>
                <a:gd name="connsiteX867" fmla="*/ 124721 w 211318"/>
                <a:gd name="connsiteY867" fmla="*/ 235337 h 354542"/>
                <a:gd name="connsiteX868" fmla="*/ 161319 w 211318"/>
                <a:gd name="connsiteY868" fmla="*/ 232380 h 354542"/>
                <a:gd name="connsiteX869" fmla="*/ 160709 w 211318"/>
                <a:gd name="connsiteY869" fmla="*/ 232481 h 354542"/>
                <a:gd name="connsiteX870" fmla="*/ 161726 w 211318"/>
                <a:gd name="connsiteY870" fmla="*/ 230150 h 354542"/>
                <a:gd name="connsiteX871" fmla="*/ 162532 w 211318"/>
                <a:gd name="connsiteY871" fmla="*/ 230486 h 354542"/>
                <a:gd name="connsiteX872" fmla="*/ 162774 w 211318"/>
                <a:gd name="connsiteY872" fmla="*/ 230744 h 354542"/>
                <a:gd name="connsiteX873" fmla="*/ 162751 w 211318"/>
                <a:gd name="connsiteY873" fmla="*/ 231793 h 354542"/>
                <a:gd name="connsiteX874" fmla="*/ 161319 w 211318"/>
                <a:gd name="connsiteY874" fmla="*/ 232380 h 354542"/>
                <a:gd name="connsiteX875" fmla="*/ 64708 w 211318"/>
                <a:gd name="connsiteY875" fmla="*/ 235039 h 354542"/>
                <a:gd name="connsiteX876" fmla="*/ 62001 w 211318"/>
                <a:gd name="connsiteY876" fmla="*/ 235720 h 354542"/>
                <a:gd name="connsiteX877" fmla="*/ 61375 w 211318"/>
                <a:gd name="connsiteY877" fmla="*/ 233584 h 354542"/>
                <a:gd name="connsiteX878" fmla="*/ 63291 w 211318"/>
                <a:gd name="connsiteY878" fmla="*/ 231621 h 354542"/>
                <a:gd name="connsiteX879" fmla="*/ 65443 w 211318"/>
                <a:gd name="connsiteY879" fmla="*/ 232411 h 354542"/>
                <a:gd name="connsiteX880" fmla="*/ 66726 w 211318"/>
                <a:gd name="connsiteY880" fmla="*/ 233177 h 354542"/>
                <a:gd name="connsiteX881" fmla="*/ 66123 w 211318"/>
                <a:gd name="connsiteY881" fmla="*/ 233874 h 354542"/>
                <a:gd name="connsiteX882" fmla="*/ 64708 w 211318"/>
                <a:gd name="connsiteY882" fmla="*/ 235039 h 354542"/>
                <a:gd name="connsiteX883" fmla="*/ 191478 w 211318"/>
                <a:gd name="connsiteY883" fmla="*/ 247706 h 354542"/>
                <a:gd name="connsiteX884" fmla="*/ 191095 w 211318"/>
                <a:gd name="connsiteY884" fmla="*/ 248324 h 354542"/>
                <a:gd name="connsiteX885" fmla="*/ 190571 w 211318"/>
                <a:gd name="connsiteY885" fmla="*/ 247048 h 354542"/>
                <a:gd name="connsiteX886" fmla="*/ 189296 w 211318"/>
                <a:gd name="connsiteY886" fmla="*/ 245851 h 354542"/>
                <a:gd name="connsiteX887" fmla="*/ 188067 w 211318"/>
                <a:gd name="connsiteY887" fmla="*/ 243817 h 354542"/>
                <a:gd name="connsiteX888" fmla="*/ 187199 w 211318"/>
                <a:gd name="connsiteY888" fmla="*/ 243184 h 354542"/>
                <a:gd name="connsiteX889" fmla="*/ 187793 w 211318"/>
                <a:gd name="connsiteY889" fmla="*/ 241572 h 354542"/>
                <a:gd name="connsiteX890" fmla="*/ 187848 w 211318"/>
                <a:gd name="connsiteY890" fmla="*/ 238951 h 354542"/>
                <a:gd name="connsiteX891" fmla="*/ 189069 w 211318"/>
                <a:gd name="connsiteY891" fmla="*/ 237754 h 354542"/>
                <a:gd name="connsiteX892" fmla="*/ 189632 w 211318"/>
                <a:gd name="connsiteY892" fmla="*/ 237402 h 354542"/>
                <a:gd name="connsiteX893" fmla="*/ 190555 w 211318"/>
                <a:gd name="connsiteY893" fmla="*/ 236127 h 354542"/>
                <a:gd name="connsiteX894" fmla="*/ 190970 w 211318"/>
                <a:gd name="connsiteY894" fmla="*/ 236057 h 354542"/>
                <a:gd name="connsiteX895" fmla="*/ 191361 w 211318"/>
                <a:gd name="connsiteY895" fmla="*/ 237120 h 354542"/>
                <a:gd name="connsiteX896" fmla="*/ 190531 w 211318"/>
                <a:gd name="connsiteY896" fmla="*/ 240375 h 354542"/>
                <a:gd name="connsiteX897" fmla="*/ 191776 w 211318"/>
                <a:gd name="connsiteY897" fmla="*/ 244224 h 354542"/>
                <a:gd name="connsiteX898" fmla="*/ 191353 w 211318"/>
                <a:gd name="connsiteY898" fmla="*/ 246626 h 354542"/>
                <a:gd name="connsiteX899" fmla="*/ 191533 w 211318"/>
                <a:gd name="connsiteY899" fmla="*/ 247166 h 354542"/>
                <a:gd name="connsiteX900" fmla="*/ 191478 w 211318"/>
                <a:gd name="connsiteY900" fmla="*/ 247706 h 354542"/>
                <a:gd name="connsiteX901" fmla="*/ 167414 w 211318"/>
                <a:gd name="connsiteY901" fmla="*/ 250522 h 354542"/>
                <a:gd name="connsiteX902" fmla="*/ 167202 w 211318"/>
                <a:gd name="connsiteY902" fmla="*/ 251336 h 354542"/>
                <a:gd name="connsiteX903" fmla="*/ 165473 w 211318"/>
                <a:gd name="connsiteY903" fmla="*/ 251273 h 354542"/>
                <a:gd name="connsiteX904" fmla="*/ 164855 w 211318"/>
                <a:gd name="connsiteY904" fmla="*/ 251398 h 354542"/>
                <a:gd name="connsiteX905" fmla="*/ 163228 w 211318"/>
                <a:gd name="connsiteY905" fmla="*/ 253479 h 354542"/>
                <a:gd name="connsiteX906" fmla="*/ 162273 w 211318"/>
                <a:gd name="connsiteY906" fmla="*/ 254003 h 354542"/>
                <a:gd name="connsiteX907" fmla="*/ 157063 w 211318"/>
                <a:gd name="connsiteY907" fmla="*/ 254684 h 354542"/>
                <a:gd name="connsiteX908" fmla="*/ 152963 w 211318"/>
                <a:gd name="connsiteY908" fmla="*/ 254136 h 354542"/>
                <a:gd name="connsiteX909" fmla="*/ 151555 w 211318"/>
                <a:gd name="connsiteY909" fmla="*/ 252994 h 354542"/>
                <a:gd name="connsiteX910" fmla="*/ 150640 w 211318"/>
                <a:gd name="connsiteY910" fmla="*/ 251109 h 354542"/>
                <a:gd name="connsiteX911" fmla="*/ 150359 w 211318"/>
                <a:gd name="connsiteY911" fmla="*/ 249865 h 354542"/>
                <a:gd name="connsiteX912" fmla="*/ 151391 w 211318"/>
                <a:gd name="connsiteY912" fmla="*/ 248503 h 354542"/>
                <a:gd name="connsiteX913" fmla="*/ 152377 w 211318"/>
                <a:gd name="connsiteY913" fmla="*/ 247604 h 354542"/>
                <a:gd name="connsiteX914" fmla="*/ 155694 w 211318"/>
                <a:gd name="connsiteY914" fmla="*/ 245820 h 354542"/>
                <a:gd name="connsiteX915" fmla="*/ 156445 w 211318"/>
                <a:gd name="connsiteY915" fmla="*/ 244467 h 354542"/>
                <a:gd name="connsiteX916" fmla="*/ 158182 w 211318"/>
                <a:gd name="connsiteY916" fmla="*/ 242832 h 354542"/>
                <a:gd name="connsiteX917" fmla="*/ 161757 w 211318"/>
                <a:gd name="connsiteY917" fmla="*/ 242284 h 354542"/>
                <a:gd name="connsiteX918" fmla="*/ 162101 w 211318"/>
                <a:gd name="connsiteY918" fmla="*/ 242691 h 354542"/>
                <a:gd name="connsiteX919" fmla="*/ 162578 w 211318"/>
                <a:gd name="connsiteY919" fmla="*/ 242949 h 354542"/>
                <a:gd name="connsiteX920" fmla="*/ 163298 w 211318"/>
                <a:gd name="connsiteY920" fmla="*/ 243019 h 354542"/>
                <a:gd name="connsiteX921" fmla="*/ 165074 w 211318"/>
                <a:gd name="connsiteY921" fmla="*/ 244365 h 354542"/>
                <a:gd name="connsiteX922" fmla="*/ 167061 w 211318"/>
                <a:gd name="connsiteY922" fmla="*/ 245226 h 354542"/>
                <a:gd name="connsiteX923" fmla="*/ 166576 w 211318"/>
                <a:gd name="connsiteY923" fmla="*/ 248488 h 354542"/>
                <a:gd name="connsiteX924" fmla="*/ 167171 w 211318"/>
                <a:gd name="connsiteY924" fmla="*/ 249591 h 354542"/>
                <a:gd name="connsiteX925" fmla="*/ 167414 w 211318"/>
                <a:gd name="connsiteY925" fmla="*/ 250522 h 354542"/>
                <a:gd name="connsiteX926" fmla="*/ 182497 w 211318"/>
                <a:gd name="connsiteY926" fmla="*/ 246204 h 354542"/>
                <a:gd name="connsiteX927" fmla="*/ 182645 w 211318"/>
                <a:gd name="connsiteY927" fmla="*/ 247299 h 354542"/>
                <a:gd name="connsiteX928" fmla="*/ 179829 w 211318"/>
                <a:gd name="connsiteY928" fmla="*/ 244412 h 354542"/>
                <a:gd name="connsiteX929" fmla="*/ 179258 w 211318"/>
                <a:gd name="connsiteY929" fmla="*/ 242370 h 354542"/>
                <a:gd name="connsiteX930" fmla="*/ 180197 w 211318"/>
                <a:gd name="connsiteY930" fmla="*/ 242456 h 354542"/>
                <a:gd name="connsiteX931" fmla="*/ 181402 w 211318"/>
                <a:gd name="connsiteY931" fmla="*/ 243238 h 354542"/>
                <a:gd name="connsiteX932" fmla="*/ 182497 w 211318"/>
                <a:gd name="connsiteY932" fmla="*/ 246204 h 354542"/>
                <a:gd name="connsiteX933" fmla="*/ 199584 w 211318"/>
                <a:gd name="connsiteY933" fmla="*/ 250991 h 354542"/>
                <a:gd name="connsiteX934" fmla="*/ 199309 w 211318"/>
                <a:gd name="connsiteY934" fmla="*/ 251109 h 354542"/>
                <a:gd name="connsiteX935" fmla="*/ 198089 w 211318"/>
                <a:gd name="connsiteY935" fmla="*/ 249388 h 354542"/>
                <a:gd name="connsiteX936" fmla="*/ 198253 w 211318"/>
                <a:gd name="connsiteY936" fmla="*/ 247432 h 354542"/>
                <a:gd name="connsiteX937" fmla="*/ 199904 w 211318"/>
                <a:gd name="connsiteY937" fmla="*/ 244506 h 354542"/>
                <a:gd name="connsiteX938" fmla="*/ 201124 w 211318"/>
                <a:gd name="connsiteY938" fmla="*/ 247064 h 354542"/>
                <a:gd name="connsiteX939" fmla="*/ 201109 w 211318"/>
                <a:gd name="connsiteY939" fmla="*/ 248222 h 354542"/>
                <a:gd name="connsiteX940" fmla="*/ 200937 w 211318"/>
                <a:gd name="connsiteY940" fmla="*/ 248793 h 354542"/>
                <a:gd name="connsiteX941" fmla="*/ 202079 w 211318"/>
                <a:gd name="connsiteY941" fmla="*/ 250240 h 354542"/>
                <a:gd name="connsiteX942" fmla="*/ 201289 w 211318"/>
                <a:gd name="connsiteY942" fmla="*/ 250952 h 354542"/>
                <a:gd name="connsiteX943" fmla="*/ 199584 w 211318"/>
                <a:gd name="connsiteY943" fmla="*/ 250991 h 354542"/>
                <a:gd name="connsiteX944" fmla="*/ 198418 w 211318"/>
                <a:gd name="connsiteY944" fmla="*/ 260833 h 354542"/>
                <a:gd name="connsiteX945" fmla="*/ 200209 w 211318"/>
                <a:gd name="connsiteY945" fmla="*/ 262163 h 354542"/>
                <a:gd name="connsiteX946" fmla="*/ 202533 w 211318"/>
                <a:gd name="connsiteY946" fmla="*/ 261811 h 354542"/>
                <a:gd name="connsiteX947" fmla="*/ 202502 w 211318"/>
                <a:gd name="connsiteY947" fmla="*/ 265167 h 354542"/>
                <a:gd name="connsiteX948" fmla="*/ 202877 w 211318"/>
                <a:gd name="connsiteY948" fmla="*/ 266145 h 354542"/>
                <a:gd name="connsiteX949" fmla="*/ 204982 w 211318"/>
                <a:gd name="connsiteY949" fmla="*/ 268985 h 354542"/>
                <a:gd name="connsiteX950" fmla="*/ 205310 w 211318"/>
                <a:gd name="connsiteY950" fmla="*/ 271356 h 354542"/>
                <a:gd name="connsiteX951" fmla="*/ 204066 w 211318"/>
                <a:gd name="connsiteY951" fmla="*/ 273578 h 354542"/>
                <a:gd name="connsiteX952" fmla="*/ 203135 w 211318"/>
                <a:gd name="connsiteY952" fmla="*/ 274634 h 354542"/>
                <a:gd name="connsiteX953" fmla="*/ 201399 w 211318"/>
                <a:gd name="connsiteY953" fmla="*/ 276152 h 354542"/>
                <a:gd name="connsiteX954" fmla="*/ 201359 w 211318"/>
                <a:gd name="connsiteY954" fmla="*/ 276848 h 354542"/>
                <a:gd name="connsiteX955" fmla="*/ 202095 w 211318"/>
                <a:gd name="connsiteY955" fmla="*/ 277638 h 354542"/>
                <a:gd name="connsiteX956" fmla="*/ 204497 w 211318"/>
                <a:gd name="connsiteY956" fmla="*/ 278092 h 354542"/>
                <a:gd name="connsiteX957" fmla="*/ 206312 w 211318"/>
                <a:gd name="connsiteY957" fmla="*/ 279312 h 354542"/>
                <a:gd name="connsiteX958" fmla="*/ 206632 w 211318"/>
                <a:gd name="connsiteY958" fmla="*/ 282778 h 354542"/>
                <a:gd name="connsiteX959" fmla="*/ 208369 w 211318"/>
                <a:gd name="connsiteY959" fmla="*/ 285508 h 354542"/>
                <a:gd name="connsiteX960" fmla="*/ 208322 w 211318"/>
                <a:gd name="connsiteY960" fmla="*/ 286698 h 354542"/>
                <a:gd name="connsiteX961" fmla="*/ 207634 w 211318"/>
                <a:gd name="connsiteY961" fmla="*/ 291579 h 354542"/>
                <a:gd name="connsiteX962" fmla="*/ 207853 w 211318"/>
                <a:gd name="connsiteY962" fmla="*/ 293660 h 354542"/>
                <a:gd name="connsiteX963" fmla="*/ 209151 w 211318"/>
                <a:gd name="connsiteY963" fmla="*/ 295327 h 354542"/>
                <a:gd name="connsiteX964" fmla="*/ 210247 w 211318"/>
                <a:gd name="connsiteY964" fmla="*/ 296031 h 354542"/>
                <a:gd name="connsiteX965" fmla="*/ 210810 w 211318"/>
                <a:gd name="connsiteY965" fmla="*/ 297079 h 354542"/>
                <a:gd name="connsiteX966" fmla="*/ 211319 w 211318"/>
                <a:gd name="connsiteY966" fmla="*/ 299951 h 354542"/>
                <a:gd name="connsiteX967" fmla="*/ 211225 w 211318"/>
                <a:gd name="connsiteY967" fmla="*/ 304824 h 354542"/>
                <a:gd name="connsiteX968" fmla="*/ 211060 w 211318"/>
                <a:gd name="connsiteY968" fmla="*/ 306530 h 354542"/>
                <a:gd name="connsiteX969" fmla="*/ 210293 w 211318"/>
                <a:gd name="connsiteY969" fmla="*/ 308110 h 354542"/>
                <a:gd name="connsiteX970" fmla="*/ 207923 w 211318"/>
                <a:gd name="connsiteY970" fmla="*/ 311701 h 354542"/>
                <a:gd name="connsiteX971" fmla="*/ 204747 w 211318"/>
                <a:gd name="connsiteY971" fmla="*/ 314557 h 354542"/>
                <a:gd name="connsiteX972" fmla="*/ 203049 w 211318"/>
                <a:gd name="connsiteY972" fmla="*/ 314369 h 354542"/>
                <a:gd name="connsiteX973" fmla="*/ 202509 w 211318"/>
                <a:gd name="connsiteY973" fmla="*/ 315214 h 354542"/>
                <a:gd name="connsiteX974" fmla="*/ 203565 w 211318"/>
                <a:gd name="connsiteY974" fmla="*/ 317819 h 354542"/>
                <a:gd name="connsiteX975" fmla="*/ 203143 w 211318"/>
                <a:gd name="connsiteY975" fmla="*/ 323319 h 354542"/>
                <a:gd name="connsiteX976" fmla="*/ 202447 w 211318"/>
                <a:gd name="connsiteY976" fmla="*/ 327129 h 354542"/>
                <a:gd name="connsiteX977" fmla="*/ 201414 w 211318"/>
                <a:gd name="connsiteY977" fmla="*/ 325197 h 354542"/>
                <a:gd name="connsiteX978" fmla="*/ 200694 w 211318"/>
                <a:gd name="connsiteY978" fmla="*/ 323178 h 354542"/>
                <a:gd name="connsiteX979" fmla="*/ 200045 w 211318"/>
                <a:gd name="connsiteY979" fmla="*/ 317827 h 354542"/>
                <a:gd name="connsiteX980" fmla="*/ 199231 w 211318"/>
                <a:gd name="connsiteY980" fmla="*/ 315417 h 354542"/>
                <a:gd name="connsiteX981" fmla="*/ 197956 w 211318"/>
                <a:gd name="connsiteY981" fmla="*/ 313211 h 354542"/>
                <a:gd name="connsiteX982" fmla="*/ 197448 w 211318"/>
                <a:gd name="connsiteY982" fmla="*/ 311240 h 354542"/>
                <a:gd name="connsiteX983" fmla="*/ 196125 w 211318"/>
                <a:gd name="connsiteY983" fmla="*/ 309401 h 354542"/>
                <a:gd name="connsiteX984" fmla="*/ 194436 w 211318"/>
                <a:gd name="connsiteY984" fmla="*/ 304645 h 354542"/>
                <a:gd name="connsiteX985" fmla="*/ 193317 w 211318"/>
                <a:gd name="connsiteY985" fmla="*/ 304887 h 354542"/>
                <a:gd name="connsiteX986" fmla="*/ 191463 w 211318"/>
                <a:gd name="connsiteY986" fmla="*/ 306194 h 354542"/>
                <a:gd name="connsiteX987" fmla="*/ 191048 w 211318"/>
                <a:gd name="connsiteY987" fmla="*/ 307085 h 354542"/>
                <a:gd name="connsiteX988" fmla="*/ 190829 w 211318"/>
                <a:gd name="connsiteY988" fmla="*/ 308439 h 354542"/>
                <a:gd name="connsiteX989" fmla="*/ 190399 w 211318"/>
                <a:gd name="connsiteY989" fmla="*/ 309659 h 354542"/>
                <a:gd name="connsiteX990" fmla="*/ 188239 w 211318"/>
                <a:gd name="connsiteY990" fmla="*/ 311607 h 354542"/>
                <a:gd name="connsiteX991" fmla="*/ 186534 w 211318"/>
                <a:gd name="connsiteY991" fmla="*/ 313923 h 354542"/>
                <a:gd name="connsiteX992" fmla="*/ 185133 w 211318"/>
                <a:gd name="connsiteY992" fmla="*/ 316458 h 354542"/>
                <a:gd name="connsiteX993" fmla="*/ 184688 w 211318"/>
                <a:gd name="connsiteY993" fmla="*/ 318781 h 354542"/>
                <a:gd name="connsiteX994" fmla="*/ 185830 w 211318"/>
                <a:gd name="connsiteY994" fmla="*/ 320597 h 354542"/>
                <a:gd name="connsiteX995" fmla="*/ 187003 w 211318"/>
                <a:gd name="connsiteY995" fmla="*/ 321332 h 354542"/>
                <a:gd name="connsiteX996" fmla="*/ 188716 w 211318"/>
                <a:gd name="connsiteY996" fmla="*/ 322959 h 354542"/>
                <a:gd name="connsiteX997" fmla="*/ 189241 w 211318"/>
                <a:gd name="connsiteY997" fmla="*/ 323702 h 354542"/>
                <a:gd name="connsiteX998" fmla="*/ 191040 w 211318"/>
                <a:gd name="connsiteY998" fmla="*/ 328983 h 354542"/>
                <a:gd name="connsiteX999" fmla="*/ 190977 w 211318"/>
                <a:gd name="connsiteY999" fmla="*/ 334389 h 354542"/>
                <a:gd name="connsiteX1000" fmla="*/ 189663 w 211318"/>
                <a:gd name="connsiteY1000" fmla="*/ 336768 h 354542"/>
                <a:gd name="connsiteX1001" fmla="*/ 186323 w 211318"/>
                <a:gd name="connsiteY1001" fmla="*/ 341282 h 354542"/>
                <a:gd name="connsiteX1002" fmla="*/ 183913 w 211318"/>
                <a:gd name="connsiteY1002" fmla="*/ 342713 h 354542"/>
                <a:gd name="connsiteX1003" fmla="*/ 182630 w 211318"/>
                <a:gd name="connsiteY1003" fmla="*/ 341986 h 354542"/>
                <a:gd name="connsiteX1004" fmla="*/ 181597 w 211318"/>
                <a:gd name="connsiteY1004" fmla="*/ 339247 h 354542"/>
                <a:gd name="connsiteX1005" fmla="*/ 181433 w 211318"/>
                <a:gd name="connsiteY1005" fmla="*/ 338121 h 354542"/>
                <a:gd name="connsiteX1006" fmla="*/ 182129 w 211318"/>
                <a:gd name="connsiteY1006" fmla="*/ 335547 h 354542"/>
                <a:gd name="connsiteX1007" fmla="*/ 182208 w 211318"/>
                <a:gd name="connsiteY1007" fmla="*/ 333192 h 354542"/>
                <a:gd name="connsiteX1008" fmla="*/ 181394 w 211318"/>
                <a:gd name="connsiteY1008" fmla="*/ 332394 h 354542"/>
                <a:gd name="connsiteX1009" fmla="*/ 180510 w 211318"/>
                <a:gd name="connsiteY1009" fmla="*/ 332551 h 354542"/>
                <a:gd name="connsiteX1010" fmla="*/ 180134 w 211318"/>
                <a:gd name="connsiteY1010" fmla="*/ 332887 h 354542"/>
                <a:gd name="connsiteX1011" fmla="*/ 177983 w 211318"/>
                <a:gd name="connsiteY1011" fmla="*/ 335977 h 354542"/>
                <a:gd name="connsiteX1012" fmla="*/ 177091 w 211318"/>
                <a:gd name="connsiteY1012" fmla="*/ 336760 h 354542"/>
                <a:gd name="connsiteX1013" fmla="*/ 175769 w 211318"/>
                <a:gd name="connsiteY1013" fmla="*/ 336869 h 354542"/>
                <a:gd name="connsiteX1014" fmla="*/ 174720 w 211318"/>
                <a:gd name="connsiteY1014" fmla="*/ 336658 h 354542"/>
                <a:gd name="connsiteX1015" fmla="*/ 168337 w 211318"/>
                <a:gd name="connsiteY1015" fmla="*/ 333959 h 354542"/>
                <a:gd name="connsiteX1016" fmla="*/ 163118 w 211318"/>
                <a:gd name="connsiteY1016" fmla="*/ 331299 h 354542"/>
                <a:gd name="connsiteX1017" fmla="*/ 159034 w 211318"/>
                <a:gd name="connsiteY1017" fmla="*/ 328811 h 354542"/>
                <a:gd name="connsiteX1018" fmla="*/ 156077 w 211318"/>
                <a:gd name="connsiteY1018" fmla="*/ 325056 h 354542"/>
                <a:gd name="connsiteX1019" fmla="*/ 155459 w 211318"/>
                <a:gd name="connsiteY1019" fmla="*/ 322247 h 354542"/>
                <a:gd name="connsiteX1020" fmla="*/ 155420 w 211318"/>
                <a:gd name="connsiteY1020" fmla="*/ 319306 h 354542"/>
                <a:gd name="connsiteX1021" fmla="*/ 154098 w 211318"/>
                <a:gd name="connsiteY1021" fmla="*/ 314995 h 354542"/>
                <a:gd name="connsiteX1022" fmla="*/ 153941 w 211318"/>
                <a:gd name="connsiteY1022" fmla="*/ 313524 h 354542"/>
                <a:gd name="connsiteX1023" fmla="*/ 154035 w 211318"/>
                <a:gd name="connsiteY1023" fmla="*/ 312116 h 354542"/>
                <a:gd name="connsiteX1024" fmla="*/ 155358 w 211318"/>
                <a:gd name="connsiteY1024" fmla="*/ 309471 h 354542"/>
                <a:gd name="connsiteX1025" fmla="*/ 156946 w 211318"/>
                <a:gd name="connsiteY1025" fmla="*/ 308134 h 354542"/>
                <a:gd name="connsiteX1026" fmla="*/ 157838 w 211318"/>
                <a:gd name="connsiteY1026" fmla="*/ 307172 h 354542"/>
                <a:gd name="connsiteX1027" fmla="*/ 158550 w 211318"/>
                <a:gd name="connsiteY1027" fmla="*/ 306107 h 354542"/>
                <a:gd name="connsiteX1028" fmla="*/ 159042 w 211318"/>
                <a:gd name="connsiteY1028" fmla="*/ 304684 h 354542"/>
                <a:gd name="connsiteX1029" fmla="*/ 158902 w 211318"/>
                <a:gd name="connsiteY1029" fmla="*/ 303267 h 354542"/>
                <a:gd name="connsiteX1030" fmla="*/ 158370 w 211318"/>
                <a:gd name="connsiteY1030" fmla="*/ 302384 h 354542"/>
                <a:gd name="connsiteX1031" fmla="*/ 155858 w 211318"/>
                <a:gd name="connsiteY1031" fmla="*/ 299278 h 354542"/>
                <a:gd name="connsiteX1032" fmla="*/ 153675 w 211318"/>
                <a:gd name="connsiteY1032" fmla="*/ 297369 h 354542"/>
                <a:gd name="connsiteX1033" fmla="*/ 149208 w 211318"/>
                <a:gd name="connsiteY1033" fmla="*/ 295655 h 354542"/>
                <a:gd name="connsiteX1034" fmla="*/ 148168 w 211318"/>
                <a:gd name="connsiteY1034" fmla="*/ 294709 h 354542"/>
                <a:gd name="connsiteX1035" fmla="*/ 147026 w 211318"/>
                <a:gd name="connsiteY1035" fmla="*/ 293997 h 354542"/>
                <a:gd name="connsiteX1036" fmla="*/ 145782 w 211318"/>
                <a:gd name="connsiteY1036" fmla="*/ 293692 h 354542"/>
                <a:gd name="connsiteX1037" fmla="*/ 144561 w 211318"/>
                <a:gd name="connsiteY1037" fmla="*/ 293684 h 354542"/>
                <a:gd name="connsiteX1038" fmla="*/ 143239 w 211318"/>
                <a:gd name="connsiteY1038" fmla="*/ 294216 h 354542"/>
                <a:gd name="connsiteX1039" fmla="*/ 142895 w 211318"/>
                <a:gd name="connsiteY1039" fmla="*/ 295350 h 354542"/>
                <a:gd name="connsiteX1040" fmla="*/ 142989 w 211318"/>
                <a:gd name="connsiteY1040" fmla="*/ 296367 h 354542"/>
                <a:gd name="connsiteX1041" fmla="*/ 142871 w 211318"/>
                <a:gd name="connsiteY1041" fmla="*/ 297353 h 354542"/>
                <a:gd name="connsiteX1042" fmla="*/ 141001 w 211318"/>
                <a:gd name="connsiteY1042" fmla="*/ 303025 h 354542"/>
                <a:gd name="connsiteX1043" fmla="*/ 138608 w 211318"/>
                <a:gd name="connsiteY1043" fmla="*/ 301781 h 354542"/>
                <a:gd name="connsiteX1044" fmla="*/ 136323 w 211318"/>
                <a:gd name="connsiteY1044" fmla="*/ 300342 h 354542"/>
                <a:gd name="connsiteX1045" fmla="*/ 135721 w 211318"/>
                <a:gd name="connsiteY1045" fmla="*/ 299332 h 354542"/>
                <a:gd name="connsiteX1046" fmla="*/ 135462 w 211318"/>
                <a:gd name="connsiteY1046" fmla="*/ 298128 h 354542"/>
                <a:gd name="connsiteX1047" fmla="*/ 135071 w 211318"/>
                <a:gd name="connsiteY1047" fmla="*/ 297314 h 354542"/>
                <a:gd name="connsiteX1048" fmla="*/ 134539 w 211318"/>
                <a:gd name="connsiteY1048" fmla="*/ 296579 h 354542"/>
                <a:gd name="connsiteX1049" fmla="*/ 133491 w 211318"/>
                <a:gd name="connsiteY1049" fmla="*/ 298472 h 354542"/>
                <a:gd name="connsiteX1050" fmla="*/ 132185 w 211318"/>
                <a:gd name="connsiteY1050" fmla="*/ 299966 h 354542"/>
                <a:gd name="connsiteX1051" fmla="*/ 130588 w 211318"/>
                <a:gd name="connsiteY1051" fmla="*/ 300310 h 354542"/>
                <a:gd name="connsiteX1052" fmla="*/ 128969 w 211318"/>
                <a:gd name="connsiteY1052" fmla="*/ 300334 h 354542"/>
                <a:gd name="connsiteX1053" fmla="*/ 128437 w 211318"/>
                <a:gd name="connsiteY1053" fmla="*/ 299685 h 354542"/>
                <a:gd name="connsiteX1054" fmla="*/ 127850 w 211318"/>
                <a:gd name="connsiteY1054" fmla="*/ 296078 h 354542"/>
                <a:gd name="connsiteX1055" fmla="*/ 126137 w 211318"/>
                <a:gd name="connsiteY1055" fmla="*/ 294936 h 354542"/>
                <a:gd name="connsiteX1056" fmla="*/ 123994 w 211318"/>
                <a:gd name="connsiteY1056" fmla="*/ 295178 h 354542"/>
                <a:gd name="connsiteX1057" fmla="*/ 121396 w 211318"/>
                <a:gd name="connsiteY1057" fmla="*/ 297165 h 354542"/>
                <a:gd name="connsiteX1058" fmla="*/ 120887 w 211318"/>
                <a:gd name="connsiteY1058" fmla="*/ 297908 h 354542"/>
                <a:gd name="connsiteX1059" fmla="*/ 120316 w 211318"/>
                <a:gd name="connsiteY1059" fmla="*/ 299622 h 354542"/>
                <a:gd name="connsiteX1060" fmla="*/ 117492 w 211318"/>
                <a:gd name="connsiteY1060" fmla="*/ 304488 h 354542"/>
                <a:gd name="connsiteX1061" fmla="*/ 115998 w 211318"/>
                <a:gd name="connsiteY1061" fmla="*/ 308228 h 354542"/>
                <a:gd name="connsiteX1062" fmla="*/ 114339 w 211318"/>
                <a:gd name="connsiteY1062" fmla="*/ 311873 h 354542"/>
                <a:gd name="connsiteX1063" fmla="*/ 113604 w 211318"/>
                <a:gd name="connsiteY1063" fmla="*/ 313070 h 354542"/>
                <a:gd name="connsiteX1064" fmla="*/ 112626 w 211318"/>
                <a:gd name="connsiteY1064" fmla="*/ 313860 h 354542"/>
                <a:gd name="connsiteX1065" fmla="*/ 111085 w 211318"/>
                <a:gd name="connsiteY1065" fmla="*/ 313532 h 354542"/>
                <a:gd name="connsiteX1066" fmla="*/ 109684 w 211318"/>
                <a:gd name="connsiteY1066" fmla="*/ 312664 h 354542"/>
                <a:gd name="connsiteX1067" fmla="*/ 108370 w 211318"/>
                <a:gd name="connsiteY1067" fmla="*/ 310316 h 354542"/>
                <a:gd name="connsiteX1068" fmla="*/ 108816 w 211318"/>
                <a:gd name="connsiteY1068" fmla="*/ 307586 h 354542"/>
                <a:gd name="connsiteX1069" fmla="*/ 110287 w 211318"/>
                <a:gd name="connsiteY1069" fmla="*/ 305841 h 354542"/>
                <a:gd name="connsiteX1070" fmla="*/ 111515 w 211318"/>
                <a:gd name="connsiteY1070" fmla="*/ 303979 h 354542"/>
                <a:gd name="connsiteX1071" fmla="*/ 112994 w 211318"/>
                <a:gd name="connsiteY1071" fmla="*/ 297463 h 354542"/>
                <a:gd name="connsiteX1072" fmla="*/ 113111 w 211318"/>
                <a:gd name="connsiteY1072" fmla="*/ 295147 h 354542"/>
                <a:gd name="connsiteX1073" fmla="*/ 113369 w 211318"/>
                <a:gd name="connsiteY1073" fmla="*/ 294153 h 354542"/>
                <a:gd name="connsiteX1074" fmla="*/ 115818 w 211318"/>
                <a:gd name="connsiteY1074" fmla="*/ 291188 h 354542"/>
                <a:gd name="connsiteX1075" fmla="*/ 117883 w 211318"/>
                <a:gd name="connsiteY1075" fmla="*/ 289350 h 354542"/>
                <a:gd name="connsiteX1076" fmla="*/ 118971 w 211318"/>
                <a:gd name="connsiteY1076" fmla="*/ 288966 h 354542"/>
                <a:gd name="connsiteX1077" fmla="*/ 123422 w 211318"/>
                <a:gd name="connsiteY1077" fmla="*/ 287918 h 354542"/>
                <a:gd name="connsiteX1078" fmla="*/ 125253 w 211318"/>
                <a:gd name="connsiteY1078" fmla="*/ 287042 h 354542"/>
                <a:gd name="connsiteX1079" fmla="*/ 128140 w 211318"/>
                <a:gd name="connsiteY1079" fmla="*/ 287026 h 354542"/>
                <a:gd name="connsiteX1080" fmla="*/ 130487 w 211318"/>
                <a:gd name="connsiteY1080" fmla="*/ 286525 h 354542"/>
                <a:gd name="connsiteX1081" fmla="*/ 132357 w 211318"/>
                <a:gd name="connsiteY1081" fmla="*/ 285109 h 354542"/>
                <a:gd name="connsiteX1082" fmla="*/ 132497 w 211318"/>
                <a:gd name="connsiteY1082" fmla="*/ 283646 h 354542"/>
                <a:gd name="connsiteX1083" fmla="*/ 132412 w 211318"/>
                <a:gd name="connsiteY1083" fmla="*/ 282121 h 354542"/>
                <a:gd name="connsiteX1084" fmla="*/ 132826 w 211318"/>
                <a:gd name="connsiteY1084" fmla="*/ 281190 h 354542"/>
                <a:gd name="connsiteX1085" fmla="*/ 133546 w 211318"/>
                <a:gd name="connsiteY1085" fmla="*/ 280407 h 354542"/>
                <a:gd name="connsiteX1086" fmla="*/ 134547 w 211318"/>
                <a:gd name="connsiteY1086" fmla="*/ 279375 h 354542"/>
                <a:gd name="connsiteX1087" fmla="*/ 135674 w 211318"/>
                <a:gd name="connsiteY1087" fmla="*/ 278600 h 354542"/>
                <a:gd name="connsiteX1088" fmla="*/ 138874 w 211318"/>
                <a:gd name="connsiteY1088" fmla="*/ 278037 h 354542"/>
                <a:gd name="connsiteX1089" fmla="*/ 139937 w 211318"/>
                <a:gd name="connsiteY1089" fmla="*/ 277396 h 354542"/>
                <a:gd name="connsiteX1090" fmla="*/ 140790 w 211318"/>
                <a:gd name="connsiteY1090" fmla="*/ 276402 h 354542"/>
                <a:gd name="connsiteX1091" fmla="*/ 141979 w 211318"/>
                <a:gd name="connsiteY1091" fmla="*/ 274462 h 354542"/>
                <a:gd name="connsiteX1092" fmla="*/ 143396 w 211318"/>
                <a:gd name="connsiteY1092" fmla="*/ 274947 h 354542"/>
                <a:gd name="connsiteX1093" fmla="*/ 144819 w 211318"/>
                <a:gd name="connsiteY1093" fmla="*/ 275698 h 354542"/>
                <a:gd name="connsiteX1094" fmla="*/ 147377 w 211318"/>
                <a:gd name="connsiteY1094" fmla="*/ 276292 h 354542"/>
                <a:gd name="connsiteX1095" fmla="*/ 149638 w 211318"/>
                <a:gd name="connsiteY1095" fmla="*/ 277904 h 354542"/>
                <a:gd name="connsiteX1096" fmla="*/ 151094 w 211318"/>
                <a:gd name="connsiteY1096" fmla="*/ 280439 h 354542"/>
                <a:gd name="connsiteX1097" fmla="*/ 151336 w 211318"/>
                <a:gd name="connsiteY1097" fmla="*/ 281690 h 354542"/>
                <a:gd name="connsiteX1098" fmla="*/ 151712 w 211318"/>
                <a:gd name="connsiteY1098" fmla="*/ 285814 h 354542"/>
                <a:gd name="connsiteX1099" fmla="*/ 151187 w 211318"/>
                <a:gd name="connsiteY1099" fmla="*/ 286776 h 354542"/>
                <a:gd name="connsiteX1100" fmla="*/ 148981 w 211318"/>
                <a:gd name="connsiteY1100" fmla="*/ 288693 h 354542"/>
                <a:gd name="connsiteX1101" fmla="*/ 149998 w 211318"/>
                <a:gd name="connsiteY1101" fmla="*/ 288896 h 354542"/>
                <a:gd name="connsiteX1102" fmla="*/ 152893 w 211318"/>
                <a:gd name="connsiteY1102" fmla="*/ 287151 h 354542"/>
                <a:gd name="connsiteX1103" fmla="*/ 154340 w 211318"/>
                <a:gd name="connsiteY1103" fmla="*/ 286478 h 354542"/>
                <a:gd name="connsiteX1104" fmla="*/ 157908 w 211318"/>
                <a:gd name="connsiteY1104" fmla="*/ 285540 h 354542"/>
                <a:gd name="connsiteX1105" fmla="*/ 158745 w 211318"/>
                <a:gd name="connsiteY1105" fmla="*/ 284922 h 354542"/>
                <a:gd name="connsiteX1106" fmla="*/ 159363 w 211318"/>
                <a:gd name="connsiteY1106" fmla="*/ 283999 h 354542"/>
                <a:gd name="connsiteX1107" fmla="*/ 160622 w 211318"/>
                <a:gd name="connsiteY1107" fmla="*/ 281472 h 354542"/>
                <a:gd name="connsiteX1108" fmla="*/ 161538 w 211318"/>
                <a:gd name="connsiteY1108" fmla="*/ 278772 h 354542"/>
                <a:gd name="connsiteX1109" fmla="*/ 162266 w 211318"/>
                <a:gd name="connsiteY1109" fmla="*/ 277646 h 354542"/>
                <a:gd name="connsiteX1110" fmla="*/ 163290 w 211318"/>
                <a:gd name="connsiteY1110" fmla="*/ 276754 h 354542"/>
                <a:gd name="connsiteX1111" fmla="*/ 164316 w 211318"/>
                <a:gd name="connsiteY1111" fmla="*/ 276605 h 354542"/>
                <a:gd name="connsiteX1112" fmla="*/ 168063 w 211318"/>
                <a:gd name="connsiteY1112" fmla="*/ 278452 h 354542"/>
                <a:gd name="connsiteX1113" fmla="*/ 170464 w 211318"/>
                <a:gd name="connsiteY1113" fmla="*/ 277560 h 354542"/>
                <a:gd name="connsiteX1114" fmla="*/ 171138 w 211318"/>
                <a:gd name="connsiteY1114" fmla="*/ 274759 h 354542"/>
                <a:gd name="connsiteX1115" fmla="*/ 171685 w 211318"/>
                <a:gd name="connsiteY1115" fmla="*/ 270691 h 354542"/>
                <a:gd name="connsiteX1116" fmla="*/ 172116 w 211318"/>
                <a:gd name="connsiteY1116" fmla="*/ 269588 h 354542"/>
                <a:gd name="connsiteX1117" fmla="*/ 173492 w 211318"/>
                <a:gd name="connsiteY1117" fmla="*/ 268524 h 354542"/>
                <a:gd name="connsiteX1118" fmla="*/ 175135 w 211318"/>
                <a:gd name="connsiteY1118" fmla="*/ 268868 h 354542"/>
                <a:gd name="connsiteX1119" fmla="*/ 177388 w 211318"/>
                <a:gd name="connsiteY1119" fmla="*/ 270331 h 354542"/>
                <a:gd name="connsiteX1120" fmla="*/ 179469 w 211318"/>
                <a:gd name="connsiteY1120" fmla="*/ 270816 h 354542"/>
                <a:gd name="connsiteX1121" fmla="*/ 180244 w 211318"/>
                <a:gd name="connsiteY1121" fmla="*/ 269643 h 354542"/>
                <a:gd name="connsiteX1122" fmla="*/ 180979 w 211318"/>
                <a:gd name="connsiteY1122" fmla="*/ 267327 h 354542"/>
                <a:gd name="connsiteX1123" fmla="*/ 181817 w 211318"/>
                <a:gd name="connsiteY1123" fmla="*/ 267335 h 354542"/>
                <a:gd name="connsiteX1124" fmla="*/ 184617 w 211318"/>
                <a:gd name="connsiteY1124" fmla="*/ 268101 h 354542"/>
                <a:gd name="connsiteX1125" fmla="*/ 187324 w 211318"/>
                <a:gd name="connsiteY1125" fmla="*/ 267593 h 354542"/>
                <a:gd name="connsiteX1126" fmla="*/ 188091 w 211318"/>
                <a:gd name="connsiteY1126" fmla="*/ 264808 h 354542"/>
                <a:gd name="connsiteX1127" fmla="*/ 187582 w 211318"/>
                <a:gd name="connsiteY1127" fmla="*/ 261827 h 354542"/>
                <a:gd name="connsiteX1128" fmla="*/ 185462 w 211318"/>
                <a:gd name="connsiteY1128" fmla="*/ 253127 h 354542"/>
                <a:gd name="connsiteX1129" fmla="*/ 186721 w 211318"/>
                <a:gd name="connsiteY1129" fmla="*/ 251187 h 354542"/>
                <a:gd name="connsiteX1130" fmla="*/ 187817 w 211318"/>
                <a:gd name="connsiteY1130" fmla="*/ 251132 h 354542"/>
                <a:gd name="connsiteX1131" fmla="*/ 190485 w 211318"/>
                <a:gd name="connsiteY1131" fmla="*/ 253448 h 354542"/>
                <a:gd name="connsiteX1132" fmla="*/ 195625 w 211318"/>
                <a:gd name="connsiteY1132" fmla="*/ 256577 h 354542"/>
                <a:gd name="connsiteX1133" fmla="*/ 197338 w 211318"/>
                <a:gd name="connsiteY1133" fmla="*/ 258486 h 354542"/>
                <a:gd name="connsiteX1134" fmla="*/ 198418 w 211318"/>
                <a:gd name="connsiteY1134" fmla="*/ 260833 h 354542"/>
                <a:gd name="connsiteX1135" fmla="*/ 197635 w 211318"/>
                <a:gd name="connsiteY1135" fmla="*/ 254809 h 354542"/>
                <a:gd name="connsiteX1136" fmla="*/ 197237 w 211318"/>
                <a:gd name="connsiteY1136" fmla="*/ 255373 h 354542"/>
                <a:gd name="connsiteX1137" fmla="*/ 196571 w 211318"/>
                <a:gd name="connsiteY1137" fmla="*/ 254191 h 354542"/>
                <a:gd name="connsiteX1138" fmla="*/ 197150 w 211318"/>
                <a:gd name="connsiteY1138" fmla="*/ 251586 h 354542"/>
                <a:gd name="connsiteX1139" fmla="*/ 197573 w 211318"/>
                <a:gd name="connsiteY1139" fmla="*/ 251148 h 354542"/>
                <a:gd name="connsiteX1140" fmla="*/ 198120 w 211318"/>
                <a:gd name="connsiteY1140" fmla="*/ 252799 h 354542"/>
                <a:gd name="connsiteX1141" fmla="*/ 197635 w 211318"/>
                <a:gd name="connsiteY1141" fmla="*/ 254809 h 354542"/>
                <a:gd name="connsiteX1142" fmla="*/ 147730 w 211318"/>
                <a:gd name="connsiteY1142" fmla="*/ 262687 h 354542"/>
                <a:gd name="connsiteX1143" fmla="*/ 147918 w 211318"/>
                <a:gd name="connsiteY1143" fmla="*/ 264980 h 354542"/>
                <a:gd name="connsiteX1144" fmla="*/ 145899 w 211318"/>
                <a:gd name="connsiteY1144" fmla="*/ 265645 h 354542"/>
                <a:gd name="connsiteX1145" fmla="*/ 144279 w 211318"/>
                <a:gd name="connsiteY1145" fmla="*/ 265058 h 354542"/>
                <a:gd name="connsiteX1146" fmla="*/ 143239 w 211318"/>
                <a:gd name="connsiteY1146" fmla="*/ 263681 h 354542"/>
                <a:gd name="connsiteX1147" fmla="*/ 143247 w 211318"/>
                <a:gd name="connsiteY1147" fmla="*/ 263165 h 354542"/>
                <a:gd name="connsiteX1148" fmla="*/ 144154 w 211318"/>
                <a:gd name="connsiteY1148" fmla="*/ 263204 h 354542"/>
                <a:gd name="connsiteX1149" fmla="*/ 146149 w 211318"/>
                <a:gd name="connsiteY1149" fmla="*/ 261999 h 354542"/>
                <a:gd name="connsiteX1150" fmla="*/ 146783 w 211318"/>
                <a:gd name="connsiteY1150" fmla="*/ 261764 h 354542"/>
                <a:gd name="connsiteX1151" fmla="*/ 147730 w 211318"/>
                <a:gd name="connsiteY1151" fmla="*/ 262687 h 354542"/>
                <a:gd name="connsiteX1152" fmla="*/ 172084 w 211318"/>
                <a:gd name="connsiteY1152" fmla="*/ 264776 h 354542"/>
                <a:gd name="connsiteX1153" fmla="*/ 171458 w 211318"/>
                <a:gd name="connsiteY1153" fmla="*/ 266091 h 354542"/>
                <a:gd name="connsiteX1154" fmla="*/ 168994 w 211318"/>
                <a:gd name="connsiteY1154" fmla="*/ 265003 h 354542"/>
                <a:gd name="connsiteX1155" fmla="*/ 168407 w 211318"/>
                <a:gd name="connsiteY1155" fmla="*/ 264056 h 354542"/>
                <a:gd name="connsiteX1156" fmla="*/ 168720 w 211318"/>
                <a:gd name="connsiteY1156" fmla="*/ 262938 h 354542"/>
                <a:gd name="connsiteX1157" fmla="*/ 169925 w 211318"/>
                <a:gd name="connsiteY1157" fmla="*/ 262554 h 354542"/>
                <a:gd name="connsiteX1158" fmla="*/ 170551 w 211318"/>
                <a:gd name="connsiteY1158" fmla="*/ 262554 h 354542"/>
                <a:gd name="connsiteX1159" fmla="*/ 171724 w 211318"/>
                <a:gd name="connsiteY1159" fmla="*/ 263728 h 354542"/>
                <a:gd name="connsiteX1160" fmla="*/ 172084 w 211318"/>
                <a:gd name="connsiteY1160" fmla="*/ 264776 h 354542"/>
                <a:gd name="connsiteX1161" fmla="*/ 8480 w 211318"/>
                <a:gd name="connsiteY1161" fmla="*/ 285250 h 354542"/>
                <a:gd name="connsiteX1162" fmla="*/ 6986 w 211318"/>
                <a:gd name="connsiteY1162" fmla="*/ 285766 h 354542"/>
                <a:gd name="connsiteX1163" fmla="*/ 6657 w 211318"/>
                <a:gd name="connsiteY1163" fmla="*/ 284390 h 354542"/>
                <a:gd name="connsiteX1164" fmla="*/ 6846 w 211318"/>
                <a:gd name="connsiteY1164" fmla="*/ 283036 h 354542"/>
                <a:gd name="connsiteX1165" fmla="*/ 7917 w 211318"/>
                <a:gd name="connsiteY1165" fmla="*/ 283185 h 354542"/>
                <a:gd name="connsiteX1166" fmla="*/ 8441 w 211318"/>
                <a:gd name="connsiteY1166" fmla="*/ 283607 h 354542"/>
                <a:gd name="connsiteX1167" fmla="*/ 8480 w 211318"/>
                <a:gd name="connsiteY1167" fmla="*/ 285250 h 354542"/>
                <a:gd name="connsiteX1168" fmla="*/ 2433 w 211318"/>
                <a:gd name="connsiteY1168" fmla="*/ 292549 h 354542"/>
                <a:gd name="connsiteX1169" fmla="*/ 1291 w 211318"/>
                <a:gd name="connsiteY1169" fmla="*/ 294224 h 354542"/>
                <a:gd name="connsiteX1170" fmla="*/ 0 w 211318"/>
                <a:gd name="connsiteY1170" fmla="*/ 292299 h 354542"/>
                <a:gd name="connsiteX1171" fmla="*/ 140 w 211318"/>
                <a:gd name="connsiteY1171" fmla="*/ 289616 h 354542"/>
                <a:gd name="connsiteX1172" fmla="*/ 540 w 211318"/>
                <a:gd name="connsiteY1172" fmla="*/ 288872 h 354542"/>
                <a:gd name="connsiteX1173" fmla="*/ 2362 w 211318"/>
                <a:gd name="connsiteY1173" fmla="*/ 288466 h 354542"/>
                <a:gd name="connsiteX1174" fmla="*/ 2433 w 211318"/>
                <a:gd name="connsiteY1174" fmla="*/ 292549 h 354542"/>
                <a:gd name="connsiteX1175" fmla="*/ 131034 w 211318"/>
                <a:gd name="connsiteY1175" fmla="*/ 302994 h 354542"/>
                <a:gd name="connsiteX1176" fmla="*/ 131277 w 211318"/>
                <a:gd name="connsiteY1176" fmla="*/ 303502 h 354542"/>
                <a:gd name="connsiteX1177" fmla="*/ 131175 w 211318"/>
                <a:gd name="connsiteY1177" fmla="*/ 304050 h 354542"/>
                <a:gd name="connsiteX1178" fmla="*/ 128891 w 211318"/>
                <a:gd name="connsiteY1178" fmla="*/ 305067 h 354542"/>
                <a:gd name="connsiteX1179" fmla="*/ 128124 w 211318"/>
                <a:gd name="connsiteY1179" fmla="*/ 305036 h 354542"/>
                <a:gd name="connsiteX1180" fmla="*/ 127944 w 211318"/>
                <a:gd name="connsiteY1180" fmla="*/ 303338 h 354542"/>
                <a:gd name="connsiteX1181" fmla="*/ 128507 w 211318"/>
                <a:gd name="connsiteY1181" fmla="*/ 302563 h 354542"/>
                <a:gd name="connsiteX1182" fmla="*/ 129587 w 211318"/>
                <a:gd name="connsiteY1182" fmla="*/ 303252 h 354542"/>
                <a:gd name="connsiteX1183" fmla="*/ 130542 w 211318"/>
                <a:gd name="connsiteY1183" fmla="*/ 302454 h 354542"/>
                <a:gd name="connsiteX1184" fmla="*/ 131034 w 211318"/>
                <a:gd name="connsiteY1184" fmla="*/ 302994 h 354542"/>
                <a:gd name="connsiteX1185" fmla="*/ 193559 w 211318"/>
                <a:gd name="connsiteY1185" fmla="*/ 312804 h 354542"/>
                <a:gd name="connsiteX1186" fmla="*/ 193215 w 211318"/>
                <a:gd name="connsiteY1186" fmla="*/ 314056 h 354542"/>
                <a:gd name="connsiteX1187" fmla="*/ 191862 w 211318"/>
                <a:gd name="connsiteY1187" fmla="*/ 311107 h 354542"/>
                <a:gd name="connsiteX1188" fmla="*/ 191330 w 211318"/>
                <a:gd name="connsiteY1188" fmla="*/ 310379 h 354542"/>
                <a:gd name="connsiteX1189" fmla="*/ 192018 w 211318"/>
                <a:gd name="connsiteY1189" fmla="*/ 307915 h 354542"/>
                <a:gd name="connsiteX1190" fmla="*/ 193528 w 211318"/>
                <a:gd name="connsiteY1190" fmla="*/ 309120 h 354542"/>
                <a:gd name="connsiteX1191" fmla="*/ 193559 w 211318"/>
                <a:gd name="connsiteY1191" fmla="*/ 312804 h 354542"/>
                <a:gd name="connsiteX1192" fmla="*/ 112501 w 211318"/>
                <a:gd name="connsiteY1192" fmla="*/ 324540 h 354542"/>
                <a:gd name="connsiteX1193" fmla="*/ 110279 w 211318"/>
                <a:gd name="connsiteY1193" fmla="*/ 324845 h 354542"/>
                <a:gd name="connsiteX1194" fmla="*/ 109567 w 211318"/>
                <a:gd name="connsiteY1194" fmla="*/ 324821 h 354542"/>
                <a:gd name="connsiteX1195" fmla="*/ 107822 w 211318"/>
                <a:gd name="connsiteY1195" fmla="*/ 322584 h 354542"/>
                <a:gd name="connsiteX1196" fmla="*/ 107658 w 211318"/>
                <a:gd name="connsiteY1196" fmla="*/ 321598 h 354542"/>
                <a:gd name="connsiteX1197" fmla="*/ 106258 w 211318"/>
                <a:gd name="connsiteY1197" fmla="*/ 320479 h 354542"/>
                <a:gd name="connsiteX1198" fmla="*/ 106766 w 211318"/>
                <a:gd name="connsiteY1198" fmla="*/ 319368 h 354542"/>
                <a:gd name="connsiteX1199" fmla="*/ 108581 w 211318"/>
                <a:gd name="connsiteY1199" fmla="*/ 319102 h 354542"/>
                <a:gd name="connsiteX1200" fmla="*/ 111726 w 211318"/>
                <a:gd name="connsiteY1200" fmla="*/ 317686 h 354542"/>
                <a:gd name="connsiteX1201" fmla="*/ 116772 w 211318"/>
                <a:gd name="connsiteY1201" fmla="*/ 319924 h 354542"/>
                <a:gd name="connsiteX1202" fmla="*/ 117554 w 211318"/>
                <a:gd name="connsiteY1202" fmla="*/ 320730 h 354542"/>
                <a:gd name="connsiteX1203" fmla="*/ 115982 w 211318"/>
                <a:gd name="connsiteY1203" fmla="*/ 321222 h 354542"/>
                <a:gd name="connsiteX1204" fmla="*/ 114863 w 211318"/>
                <a:gd name="connsiteY1204" fmla="*/ 323342 h 354542"/>
                <a:gd name="connsiteX1205" fmla="*/ 112501 w 211318"/>
                <a:gd name="connsiteY1205" fmla="*/ 324540 h 354542"/>
                <a:gd name="connsiteX1206" fmla="*/ 91996 w 211318"/>
                <a:gd name="connsiteY1206" fmla="*/ 332277 h 354542"/>
                <a:gd name="connsiteX1207" fmla="*/ 93193 w 211318"/>
                <a:gd name="connsiteY1207" fmla="*/ 333857 h 354542"/>
                <a:gd name="connsiteX1208" fmla="*/ 94694 w 211318"/>
                <a:gd name="connsiteY1208" fmla="*/ 333443 h 354542"/>
                <a:gd name="connsiteX1209" fmla="*/ 97089 w 211318"/>
                <a:gd name="connsiteY1209" fmla="*/ 333888 h 354542"/>
                <a:gd name="connsiteX1210" fmla="*/ 97597 w 211318"/>
                <a:gd name="connsiteY1210" fmla="*/ 334710 h 354542"/>
                <a:gd name="connsiteX1211" fmla="*/ 97519 w 211318"/>
                <a:gd name="connsiteY1211" fmla="*/ 335250 h 354542"/>
                <a:gd name="connsiteX1212" fmla="*/ 94961 w 211318"/>
                <a:gd name="connsiteY1212" fmla="*/ 336775 h 354542"/>
                <a:gd name="connsiteX1213" fmla="*/ 93279 w 211318"/>
                <a:gd name="connsiteY1213" fmla="*/ 335179 h 354542"/>
                <a:gd name="connsiteX1214" fmla="*/ 90313 w 211318"/>
                <a:gd name="connsiteY1214" fmla="*/ 336267 h 354542"/>
                <a:gd name="connsiteX1215" fmla="*/ 88897 w 211318"/>
                <a:gd name="connsiteY1215" fmla="*/ 335610 h 354542"/>
                <a:gd name="connsiteX1216" fmla="*/ 86965 w 211318"/>
                <a:gd name="connsiteY1216" fmla="*/ 336196 h 354542"/>
                <a:gd name="connsiteX1217" fmla="*/ 85776 w 211318"/>
                <a:gd name="connsiteY1217" fmla="*/ 334960 h 354542"/>
                <a:gd name="connsiteX1218" fmla="*/ 86261 w 211318"/>
                <a:gd name="connsiteY1218" fmla="*/ 333771 h 354542"/>
                <a:gd name="connsiteX1219" fmla="*/ 89328 w 211318"/>
                <a:gd name="connsiteY1219" fmla="*/ 331815 h 354542"/>
                <a:gd name="connsiteX1220" fmla="*/ 91996 w 211318"/>
                <a:gd name="connsiteY1220" fmla="*/ 332277 h 354542"/>
                <a:gd name="connsiteX1221" fmla="*/ 72046 w 211318"/>
                <a:gd name="connsiteY1221" fmla="*/ 350232 h 354542"/>
                <a:gd name="connsiteX1222" fmla="*/ 71451 w 211318"/>
                <a:gd name="connsiteY1222" fmla="*/ 351554 h 354542"/>
                <a:gd name="connsiteX1223" fmla="*/ 70755 w 211318"/>
                <a:gd name="connsiteY1223" fmla="*/ 352172 h 354542"/>
                <a:gd name="connsiteX1224" fmla="*/ 69847 w 211318"/>
                <a:gd name="connsiteY1224" fmla="*/ 351828 h 354542"/>
                <a:gd name="connsiteX1225" fmla="*/ 69151 w 211318"/>
                <a:gd name="connsiteY1225" fmla="*/ 351147 h 354542"/>
                <a:gd name="connsiteX1226" fmla="*/ 68760 w 211318"/>
                <a:gd name="connsiteY1226" fmla="*/ 352164 h 354542"/>
                <a:gd name="connsiteX1227" fmla="*/ 66843 w 211318"/>
                <a:gd name="connsiteY1227" fmla="*/ 352555 h 354542"/>
                <a:gd name="connsiteX1228" fmla="*/ 65631 w 211318"/>
                <a:gd name="connsiteY1228" fmla="*/ 354120 h 354542"/>
                <a:gd name="connsiteX1229" fmla="*/ 63862 w 211318"/>
                <a:gd name="connsiteY1229" fmla="*/ 354542 h 354542"/>
                <a:gd name="connsiteX1230" fmla="*/ 62626 w 211318"/>
                <a:gd name="connsiteY1230" fmla="*/ 354339 h 354542"/>
                <a:gd name="connsiteX1231" fmla="*/ 62759 w 211318"/>
                <a:gd name="connsiteY1231" fmla="*/ 352946 h 354542"/>
                <a:gd name="connsiteX1232" fmla="*/ 66178 w 211318"/>
                <a:gd name="connsiteY1232" fmla="*/ 350858 h 354542"/>
                <a:gd name="connsiteX1233" fmla="*/ 68306 w 211318"/>
                <a:gd name="connsiteY1233" fmla="*/ 350083 h 354542"/>
                <a:gd name="connsiteX1234" fmla="*/ 70176 w 211318"/>
                <a:gd name="connsiteY1234" fmla="*/ 348573 h 354542"/>
                <a:gd name="connsiteX1235" fmla="*/ 71115 w 211318"/>
                <a:gd name="connsiteY1235" fmla="*/ 348409 h 354542"/>
                <a:gd name="connsiteX1236" fmla="*/ 71592 w 211318"/>
                <a:gd name="connsiteY1236" fmla="*/ 349637 h 354542"/>
                <a:gd name="connsiteX1237" fmla="*/ 72046 w 211318"/>
                <a:gd name="connsiteY1237" fmla="*/ 350232 h 35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Lst>
              <a:rect l="l" t="t" r="r" b="b"/>
              <a:pathLst>
                <a:path w="211318" h="354542">
                  <a:moveTo>
                    <a:pt x="107783" y="1385"/>
                  </a:moveTo>
                  <a:lnTo>
                    <a:pt x="106719" y="3286"/>
                  </a:lnTo>
                  <a:lnTo>
                    <a:pt x="105867" y="3270"/>
                  </a:lnTo>
                  <a:lnTo>
                    <a:pt x="105992" y="2206"/>
                  </a:lnTo>
                  <a:lnTo>
                    <a:pt x="107126" y="0"/>
                  </a:lnTo>
                  <a:lnTo>
                    <a:pt x="107548" y="47"/>
                  </a:lnTo>
                  <a:lnTo>
                    <a:pt x="107783" y="1385"/>
                  </a:lnTo>
                  <a:close/>
                  <a:moveTo>
                    <a:pt x="109583" y="11086"/>
                  </a:moveTo>
                  <a:lnTo>
                    <a:pt x="109176" y="11367"/>
                  </a:lnTo>
                  <a:lnTo>
                    <a:pt x="108574" y="11234"/>
                  </a:lnTo>
                  <a:lnTo>
                    <a:pt x="109168" y="9036"/>
                  </a:lnTo>
                  <a:lnTo>
                    <a:pt x="110271" y="8434"/>
                  </a:lnTo>
                  <a:lnTo>
                    <a:pt x="111147" y="8668"/>
                  </a:lnTo>
                  <a:lnTo>
                    <a:pt x="109583" y="11086"/>
                  </a:lnTo>
                  <a:close/>
                  <a:moveTo>
                    <a:pt x="99936" y="34384"/>
                  </a:moveTo>
                  <a:lnTo>
                    <a:pt x="100163" y="36481"/>
                  </a:lnTo>
                  <a:lnTo>
                    <a:pt x="98864" y="36434"/>
                  </a:lnTo>
                  <a:lnTo>
                    <a:pt x="96909" y="35158"/>
                  </a:lnTo>
                  <a:lnTo>
                    <a:pt x="96729" y="34509"/>
                  </a:lnTo>
                  <a:lnTo>
                    <a:pt x="96760" y="33969"/>
                  </a:lnTo>
                  <a:lnTo>
                    <a:pt x="97104" y="33508"/>
                  </a:lnTo>
                  <a:lnTo>
                    <a:pt x="99936" y="34384"/>
                  </a:lnTo>
                  <a:close/>
                  <a:moveTo>
                    <a:pt x="94037" y="40838"/>
                  </a:moveTo>
                  <a:lnTo>
                    <a:pt x="93912" y="42395"/>
                  </a:lnTo>
                  <a:lnTo>
                    <a:pt x="92802" y="41574"/>
                  </a:lnTo>
                  <a:lnTo>
                    <a:pt x="92559" y="40408"/>
                  </a:lnTo>
                  <a:lnTo>
                    <a:pt x="92668" y="39540"/>
                  </a:lnTo>
                  <a:lnTo>
                    <a:pt x="93177" y="38507"/>
                  </a:lnTo>
                  <a:lnTo>
                    <a:pt x="93873" y="39446"/>
                  </a:lnTo>
                  <a:lnTo>
                    <a:pt x="94037" y="40838"/>
                  </a:lnTo>
                  <a:close/>
                  <a:moveTo>
                    <a:pt x="108738" y="45172"/>
                  </a:moveTo>
                  <a:lnTo>
                    <a:pt x="107345" y="46831"/>
                  </a:lnTo>
                  <a:lnTo>
                    <a:pt x="106618" y="46370"/>
                  </a:lnTo>
                  <a:lnTo>
                    <a:pt x="107400" y="44758"/>
                  </a:lnTo>
                  <a:lnTo>
                    <a:pt x="107376" y="44194"/>
                  </a:lnTo>
                  <a:lnTo>
                    <a:pt x="108018" y="42935"/>
                  </a:lnTo>
                  <a:lnTo>
                    <a:pt x="109207" y="42497"/>
                  </a:lnTo>
                  <a:lnTo>
                    <a:pt x="110185" y="43741"/>
                  </a:lnTo>
                  <a:lnTo>
                    <a:pt x="108738" y="45172"/>
                  </a:lnTo>
                  <a:close/>
                  <a:moveTo>
                    <a:pt x="90728" y="51611"/>
                  </a:moveTo>
                  <a:lnTo>
                    <a:pt x="94092" y="52808"/>
                  </a:lnTo>
                  <a:lnTo>
                    <a:pt x="101525" y="57111"/>
                  </a:lnTo>
                  <a:lnTo>
                    <a:pt x="104239" y="58175"/>
                  </a:lnTo>
                  <a:lnTo>
                    <a:pt x="107071" y="58973"/>
                  </a:lnTo>
                  <a:lnTo>
                    <a:pt x="109301" y="59208"/>
                  </a:lnTo>
                  <a:lnTo>
                    <a:pt x="111304" y="58222"/>
                  </a:lnTo>
                  <a:lnTo>
                    <a:pt x="112141" y="57221"/>
                  </a:lnTo>
                  <a:lnTo>
                    <a:pt x="113674" y="54576"/>
                  </a:lnTo>
                  <a:lnTo>
                    <a:pt x="115309" y="54248"/>
                  </a:lnTo>
                  <a:lnTo>
                    <a:pt x="116280" y="55210"/>
                  </a:lnTo>
                  <a:lnTo>
                    <a:pt x="117038" y="56501"/>
                  </a:lnTo>
                  <a:lnTo>
                    <a:pt x="117375" y="58394"/>
                  </a:lnTo>
                  <a:lnTo>
                    <a:pt x="116906" y="60373"/>
                  </a:lnTo>
                  <a:lnTo>
                    <a:pt x="115348" y="62149"/>
                  </a:lnTo>
                  <a:lnTo>
                    <a:pt x="114394" y="64277"/>
                  </a:lnTo>
                  <a:lnTo>
                    <a:pt x="113768" y="71334"/>
                  </a:lnTo>
                  <a:lnTo>
                    <a:pt x="113799" y="73446"/>
                  </a:lnTo>
                  <a:lnTo>
                    <a:pt x="114300" y="75480"/>
                  </a:lnTo>
                  <a:lnTo>
                    <a:pt x="115654" y="78704"/>
                  </a:lnTo>
                  <a:lnTo>
                    <a:pt x="116358" y="79611"/>
                  </a:lnTo>
                  <a:lnTo>
                    <a:pt x="118407" y="80761"/>
                  </a:lnTo>
                  <a:lnTo>
                    <a:pt x="118963" y="81630"/>
                  </a:lnTo>
                  <a:lnTo>
                    <a:pt x="119080" y="83194"/>
                  </a:lnTo>
                  <a:lnTo>
                    <a:pt x="119401" y="84571"/>
                  </a:lnTo>
                  <a:lnTo>
                    <a:pt x="120731" y="85095"/>
                  </a:lnTo>
                  <a:lnTo>
                    <a:pt x="121858" y="85784"/>
                  </a:lnTo>
                  <a:lnTo>
                    <a:pt x="121435" y="87310"/>
                  </a:lnTo>
                  <a:lnTo>
                    <a:pt x="120731" y="88859"/>
                  </a:lnTo>
                  <a:lnTo>
                    <a:pt x="119808" y="92676"/>
                  </a:lnTo>
                  <a:lnTo>
                    <a:pt x="115411" y="101501"/>
                  </a:lnTo>
                  <a:lnTo>
                    <a:pt x="115161" y="103402"/>
                  </a:lnTo>
                  <a:lnTo>
                    <a:pt x="113424" y="107189"/>
                  </a:lnTo>
                  <a:lnTo>
                    <a:pt x="109896" y="107799"/>
                  </a:lnTo>
                  <a:lnTo>
                    <a:pt x="105819" y="109630"/>
                  </a:lnTo>
                  <a:lnTo>
                    <a:pt x="103551" y="111053"/>
                  </a:lnTo>
                  <a:lnTo>
                    <a:pt x="101571" y="112900"/>
                  </a:lnTo>
                  <a:lnTo>
                    <a:pt x="100820" y="115317"/>
                  </a:lnTo>
                  <a:lnTo>
                    <a:pt x="101462" y="116420"/>
                  </a:lnTo>
                  <a:lnTo>
                    <a:pt x="101877" y="117602"/>
                  </a:lnTo>
                  <a:lnTo>
                    <a:pt x="101830" y="118877"/>
                  </a:lnTo>
                  <a:lnTo>
                    <a:pt x="101219" y="119933"/>
                  </a:lnTo>
                  <a:lnTo>
                    <a:pt x="99256" y="122507"/>
                  </a:lnTo>
                  <a:lnTo>
                    <a:pt x="98427" y="124612"/>
                  </a:lnTo>
                  <a:lnTo>
                    <a:pt x="97550" y="125558"/>
                  </a:lnTo>
                  <a:lnTo>
                    <a:pt x="97120" y="126700"/>
                  </a:lnTo>
                  <a:lnTo>
                    <a:pt x="97269" y="128007"/>
                  </a:lnTo>
                  <a:lnTo>
                    <a:pt x="98059" y="129149"/>
                  </a:lnTo>
                  <a:lnTo>
                    <a:pt x="100453" y="134054"/>
                  </a:lnTo>
                  <a:lnTo>
                    <a:pt x="103019" y="138788"/>
                  </a:lnTo>
                  <a:lnTo>
                    <a:pt x="103566" y="139335"/>
                  </a:lnTo>
                  <a:lnTo>
                    <a:pt x="103777" y="139969"/>
                  </a:lnTo>
                  <a:lnTo>
                    <a:pt x="102268" y="141221"/>
                  </a:lnTo>
                  <a:lnTo>
                    <a:pt x="102299" y="143490"/>
                  </a:lnTo>
                  <a:lnTo>
                    <a:pt x="102753" y="145743"/>
                  </a:lnTo>
                  <a:lnTo>
                    <a:pt x="105021" y="151313"/>
                  </a:lnTo>
                  <a:lnTo>
                    <a:pt x="105342" y="152799"/>
                  </a:lnTo>
                  <a:lnTo>
                    <a:pt x="106093" y="154020"/>
                  </a:lnTo>
                  <a:lnTo>
                    <a:pt x="107251" y="155162"/>
                  </a:lnTo>
                  <a:lnTo>
                    <a:pt x="108526" y="156124"/>
                  </a:lnTo>
                  <a:lnTo>
                    <a:pt x="112219" y="157767"/>
                  </a:lnTo>
                  <a:lnTo>
                    <a:pt x="113643" y="158096"/>
                  </a:lnTo>
                  <a:lnTo>
                    <a:pt x="115122" y="158151"/>
                  </a:lnTo>
                  <a:lnTo>
                    <a:pt x="115489" y="157040"/>
                  </a:lnTo>
                  <a:lnTo>
                    <a:pt x="116780" y="156664"/>
                  </a:lnTo>
                  <a:lnTo>
                    <a:pt x="116499" y="155577"/>
                  </a:lnTo>
                  <a:lnTo>
                    <a:pt x="114918" y="154067"/>
                  </a:lnTo>
                  <a:lnTo>
                    <a:pt x="114856" y="153253"/>
                  </a:lnTo>
                  <a:lnTo>
                    <a:pt x="115685" y="152643"/>
                  </a:lnTo>
                  <a:lnTo>
                    <a:pt x="116671" y="152291"/>
                  </a:lnTo>
                  <a:lnTo>
                    <a:pt x="118892" y="150648"/>
                  </a:lnTo>
                  <a:lnTo>
                    <a:pt x="121247" y="149334"/>
                  </a:lnTo>
                  <a:lnTo>
                    <a:pt x="124244" y="149443"/>
                  </a:lnTo>
                  <a:lnTo>
                    <a:pt x="127178" y="150179"/>
                  </a:lnTo>
                  <a:lnTo>
                    <a:pt x="129266" y="150945"/>
                  </a:lnTo>
                  <a:lnTo>
                    <a:pt x="130988" y="152354"/>
                  </a:lnTo>
                  <a:lnTo>
                    <a:pt x="132756" y="154794"/>
                  </a:lnTo>
                  <a:lnTo>
                    <a:pt x="133992" y="157493"/>
                  </a:lnTo>
                  <a:lnTo>
                    <a:pt x="133984" y="158776"/>
                  </a:lnTo>
                  <a:lnTo>
                    <a:pt x="133686" y="160067"/>
                  </a:lnTo>
                  <a:lnTo>
                    <a:pt x="133749" y="161343"/>
                  </a:lnTo>
                  <a:lnTo>
                    <a:pt x="134673" y="162211"/>
                  </a:lnTo>
                  <a:lnTo>
                    <a:pt x="137512" y="162274"/>
                  </a:lnTo>
                  <a:lnTo>
                    <a:pt x="138960" y="160271"/>
                  </a:lnTo>
                  <a:lnTo>
                    <a:pt x="139140" y="158018"/>
                  </a:lnTo>
                  <a:lnTo>
                    <a:pt x="138122" y="157149"/>
                  </a:lnTo>
                  <a:lnTo>
                    <a:pt x="138592" y="156038"/>
                  </a:lnTo>
                  <a:lnTo>
                    <a:pt x="139460" y="155209"/>
                  </a:lnTo>
                  <a:lnTo>
                    <a:pt x="140720" y="155952"/>
                  </a:lnTo>
                  <a:lnTo>
                    <a:pt x="141917" y="157353"/>
                  </a:lnTo>
                  <a:lnTo>
                    <a:pt x="146321" y="158878"/>
                  </a:lnTo>
                  <a:lnTo>
                    <a:pt x="147448" y="158909"/>
                  </a:lnTo>
                  <a:lnTo>
                    <a:pt x="148364" y="159199"/>
                  </a:lnTo>
                  <a:lnTo>
                    <a:pt x="150335" y="160255"/>
                  </a:lnTo>
                  <a:lnTo>
                    <a:pt x="151258" y="161100"/>
                  </a:lnTo>
                  <a:lnTo>
                    <a:pt x="150124" y="162852"/>
                  </a:lnTo>
                  <a:lnTo>
                    <a:pt x="145750" y="163244"/>
                  </a:lnTo>
                  <a:lnTo>
                    <a:pt x="144483" y="164558"/>
                  </a:lnTo>
                  <a:lnTo>
                    <a:pt x="145774" y="167195"/>
                  </a:lnTo>
                  <a:lnTo>
                    <a:pt x="147870" y="169362"/>
                  </a:lnTo>
                  <a:lnTo>
                    <a:pt x="149216" y="171114"/>
                  </a:lnTo>
                  <a:lnTo>
                    <a:pt x="150405" y="172999"/>
                  </a:lnTo>
                  <a:lnTo>
                    <a:pt x="150350" y="174744"/>
                  </a:lnTo>
                  <a:lnTo>
                    <a:pt x="149654" y="176559"/>
                  </a:lnTo>
                  <a:lnTo>
                    <a:pt x="151579" y="176418"/>
                  </a:lnTo>
                  <a:lnTo>
                    <a:pt x="153386" y="176802"/>
                  </a:lnTo>
                  <a:lnTo>
                    <a:pt x="155889" y="178320"/>
                  </a:lnTo>
                  <a:lnTo>
                    <a:pt x="156672" y="178476"/>
                  </a:lnTo>
                  <a:lnTo>
                    <a:pt x="157501" y="178233"/>
                  </a:lnTo>
                  <a:lnTo>
                    <a:pt x="157384" y="183710"/>
                  </a:lnTo>
                  <a:lnTo>
                    <a:pt x="155678" y="188725"/>
                  </a:lnTo>
                  <a:lnTo>
                    <a:pt x="153527" y="188099"/>
                  </a:lnTo>
                  <a:lnTo>
                    <a:pt x="151688" y="185979"/>
                  </a:lnTo>
                  <a:lnTo>
                    <a:pt x="152064" y="183397"/>
                  </a:lnTo>
                  <a:lnTo>
                    <a:pt x="153237" y="180901"/>
                  </a:lnTo>
                  <a:lnTo>
                    <a:pt x="152565" y="180377"/>
                  </a:lnTo>
                  <a:lnTo>
                    <a:pt x="151383" y="180581"/>
                  </a:lnTo>
                  <a:lnTo>
                    <a:pt x="150030" y="181144"/>
                  </a:lnTo>
                  <a:lnTo>
                    <a:pt x="148567" y="181339"/>
                  </a:lnTo>
                  <a:lnTo>
                    <a:pt x="146165" y="181011"/>
                  </a:lnTo>
                  <a:lnTo>
                    <a:pt x="141236" y="178296"/>
                  </a:lnTo>
                  <a:lnTo>
                    <a:pt x="139234" y="178046"/>
                  </a:lnTo>
                  <a:lnTo>
                    <a:pt x="138780" y="176817"/>
                  </a:lnTo>
                  <a:lnTo>
                    <a:pt x="138889" y="174212"/>
                  </a:lnTo>
                  <a:lnTo>
                    <a:pt x="136925" y="171114"/>
                  </a:lnTo>
                  <a:lnTo>
                    <a:pt x="136613" y="170003"/>
                  </a:lnTo>
                  <a:lnTo>
                    <a:pt x="135987" y="169135"/>
                  </a:lnTo>
                  <a:lnTo>
                    <a:pt x="130127" y="165763"/>
                  </a:lnTo>
                  <a:lnTo>
                    <a:pt x="129407" y="165192"/>
                  </a:lnTo>
                  <a:lnTo>
                    <a:pt x="127608" y="162501"/>
                  </a:lnTo>
                  <a:lnTo>
                    <a:pt x="123524" y="158667"/>
                  </a:lnTo>
                  <a:lnTo>
                    <a:pt x="122382" y="158276"/>
                  </a:lnTo>
                  <a:lnTo>
                    <a:pt x="121138" y="158166"/>
                  </a:lnTo>
                  <a:lnTo>
                    <a:pt x="120731" y="159137"/>
                  </a:lnTo>
                  <a:lnTo>
                    <a:pt x="121294" y="160631"/>
                  </a:lnTo>
                  <a:lnTo>
                    <a:pt x="121521" y="161914"/>
                  </a:lnTo>
                  <a:lnTo>
                    <a:pt x="121435" y="163259"/>
                  </a:lnTo>
                  <a:lnTo>
                    <a:pt x="121599" y="164300"/>
                  </a:lnTo>
                  <a:lnTo>
                    <a:pt x="123532" y="166428"/>
                  </a:lnTo>
                  <a:lnTo>
                    <a:pt x="123821" y="167429"/>
                  </a:lnTo>
                  <a:lnTo>
                    <a:pt x="125112" y="170160"/>
                  </a:lnTo>
                  <a:lnTo>
                    <a:pt x="125269" y="173352"/>
                  </a:lnTo>
                  <a:lnTo>
                    <a:pt x="123618" y="174674"/>
                  </a:lnTo>
                  <a:lnTo>
                    <a:pt x="121764" y="173203"/>
                  </a:lnTo>
                  <a:lnTo>
                    <a:pt x="121701" y="171998"/>
                  </a:lnTo>
                  <a:lnTo>
                    <a:pt x="121380" y="170879"/>
                  </a:lnTo>
                  <a:lnTo>
                    <a:pt x="119385" y="167977"/>
                  </a:lnTo>
                  <a:lnTo>
                    <a:pt x="118712" y="167351"/>
                  </a:lnTo>
                  <a:lnTo>
                    <a:pt x="114957" y="164488"/>
                  </a:lnTo>
                  <a:lnTo>
                    <a:pt x="112047" y="161343"/>
                  </a:lnTo>
                  <a:lnTo>
                    <a:pt x="105577" y="157986"/>
                  </a:lnTo>
                  <a:lnTo>
                    <a:pt x="104803" y="157806"/>
                  </a:lnTo>
                  <a:lnTo>
                    <a:pt x="103676" y="158057"/>
                  </a:lnTo>
                  <a:lnTo>
                    <a:pt x="102620" y="158471"/>
                  </a:lnTo>
                  <a:lnTo>
                    <a:pt x="99490" y="160130"/>
                  </a:lnTo>
                  <a:lnTo>
                    <a:pt x="98387" y="161280"/>
                  </a:lnTo>
                  <a:lnTo>
                    <a:pt x="98286" y="163056"/>
                  </a:lnTo>
                  <a:lnTo>
                    <a:pt x="96040" y="164464"/>
                  </a:lnTo>
                  <a:lnTo>
                    <a:pt x="92950" y="164660"/>
                  </a:lnTo>
                  <a:lnTo>
                    <a:pt x="90579" y="163776"/>
                  </a:lnTo>
                  <a:lnTo>
                    <a:pt x="88616" y="162008"/>
                  </a:lnTo>
                  <a:lnTo>
                    <a:pt x="86997" y="161922"/>
                  </a:lnTo>
                  <a:lnTo>
                    <a:pt x="84986" y="159160"/>
                  </a:lnTo>
                  <a:lnTo>
                    <a:pt x="82537" y="158808"/>
                  </a:lnTo>
                  <a:lnTo>
                    <a:pt x="80511" y="160967"/>
                  </a:lnTo>
                  <a:lnTo>
                    <a:pt x="80080" y="156680"/>
                  </a:lnTo>
                  <a:lnTo>
                    <a:pt x="80065" y="152346"/>
                  </a:lnTo>
                  <a:lnTo>
                    <a:pt x="80628" y="151078"/>
                  </a:lnTo>
                  <a:lnTo>
                    <a:pt x="81638" y="150022"/>
                  </a:lnTo>
                  <a:lnTo>
                    <a:pt x="86762" y="145469"/>
                  </a:lnTo>
                  <a:lnTo>
                    <a:pt x="87411" y="144006"/>
                  </a:lnTo>
                  <a:lnTo>
                    <a:pt x="87192" y="142050"/>
                  </a:lnTo>
                  <a:lnTo>
                    <a:pt x="86026" y="140454"/>
                  </a:lnTo>
                  <a:lnTo>
                    <a:pt x="84188" y="139484"/>
                  </a:lnTo>
                  <a:lnTo>
                    <a:pt x="82068" y="139077"/>
                  </a:lnTo>
                  <a:lnTo>
                    <a:pt x="80542" y="138185"/>
                  </a:lnTo>
                  <a:lnTo>
                    <a:pt x="79345" y="136714"/>
                  </a:lnTo>
                  <a:lnTo>
                    <a:pt x="78531" y="139320"/>
                  </a:lnTo>
                  <a:lnTo>
                    <a:pt x="79322" y="143185"/>
                  </a:lnTo>
                  <a:lnTo>
                    <a:pt x="79454" y="145696"/>
                  </a:lnTo>
                  <a:lnTo>
                    <a:pt x="78727" y="146642"/>
                  </a:lnTo>
                  <a:lnTo>
                    <a:pt x="77413" y="146666"/>
                  </a:lnTo>
                  <a:lnTo>
                    <a:pt x="76161" y="146369"/>
                  </a:lnTo>
                  <a:lnTo>
                    <a:pt x="75230" y="145469"/>
                  </a:lnTo>
                  <a:lnTo>
                    <a:pt x="74549" y="142872"/>
                  </a:lnTo>
                  <a:lnTo>
                    <a:pt x="72758" y="141158"/>
                  </a:lnTo>
                  <a:lnTo>
                    <a:pt x="72030" y="138702"/>
                  </a:lnTo>
                  <a:lnTo>
                    <a:pt x="71216" y="138350"/>
                  </a:lnTo>
                  <a:lnTo>
                    <a:pt x="69550" y="138537"/>
                  </a:lnTo>
                  <a:lnTo>
                    <a:pt x="68322" y="137395"/>
                  </a:lnTo>
                  <a:lnTo>
                    <a:pt x="67508" y="134524"/>
                  </a:lnTo>
                  <a:lnTo>
                    <a:pt x="67336" y="131442"/>
                  </a:lnTo>
                  <a:lnTo>
                    <a:pt x="66640" y="128844"/>
                  </a:lnTo>
                  <a:lnTo>
                    <a:pt x="65638" y="126333"/>
                  </a:lnTo>
                  <a:lnTo>
                    <a:pt x="65051" y="124283"/>
                  </a:lnTo>
                  <a:lnTo>
                    <a:pt x="64152" y="115067"/>
                  </a:lnTo>
                  <a:lnTo>
                    <a:pt x="63933" y="114222"/>
                  </a:lnTo>
                  <a:lnTo>
                    <a:pt x="63448" y="113526"/>
                  </a:lnTo>
                  <a:lnTo>
                    <a:pt x="62313" y="112477"/>
                  </a:lnTo>
                  <a:lnTo>
                    <a:pt x="61461" y="111194"/>
                  </a:lnTo>
                  <a:lnTo>
                    <a:pt x="61296" y="110138"/>
                  </a:lnTo>
                  <a:lnTo>
                    <a:pt x="61531" y="105593"/>
                  </a:lnTo>
                  <a:lnTo>
                    <a:pt x="61922" y="104498"/>
                  </a:lnTo>
                  <a:lnTo>
                    <a:pt x="62806" y="103973"/>
                  </a:lnTo>
                  <a:lnTo>
                    <a:pt x="64019" y="104865"/>
                  </a:lnTo>
                  <a:lnTo>
                    <a:pt x="64989" y="105968"/>
                  </a:lnTo>
                  <a:lnTo>
                    <a:pt x="66194" y="106500"/>
                  </a:lnTo>
                  <a:lnTo>
                    <a:pt x="67258" y="107197"/>
                  </a:lnTo>
                  <a:lnTo>
                    <a:pt x="69245" y="109888"/>
                  </a:lnTo>
                  <a:lnTo>
                    <a:pt x="70027" y="110310"/>
                  </a:lnTo>
                  <a:lnTo>
                    <a:pt x="72476" y="110224"/>
                  </a:lnTo>
                  <a:lnTo>
                    <a:pt x="73923" y="109888"/>
                  </a:lnTo>
                  <a:lnTo>
                    <a:pt x="74620" y="108910"/>
                  </a:lnTo>
                  <a:lnTo>
                    <a:pt x="75066" y="107744"/>
                  </a:lnTo>
                  <a:lnTo>
                    <a:pt x="75073" y="106367"/>
                  </a:lnTo>
                  <a:lnTo>
                    <a:pt x="73657" y="102299"/>
                  </a:lnTo>
                  <a:lnTo>
                    <a:pt x="73227" y="99365"/>
                  </a:lnTo>
                  <a:lnTo>
                    <a:pt x="73204" y="96721"/>
                  </a:lnTo>
                  <a:lnTo>
                    <a:pt x="73572" y="94069"/>
                  </a:lnTo>
                  <a:lnTo>
                    <a:pt x="75503" y="89657"/>
                  </a:lnTo>
                  <a:lnTo>
                    <a:pt x="75746" y="86590"/>
                  </a:lnTo>
                  <a:lnTo>
                    <a:pt x="75567" y="82482"/>
                  </a:lnTo>
                  <a:lnTo>
                    <a:pt x="75903" y="80034"/>
                  </a:lnTo>
                  <a:lnTo>
                    <a:pt x="75848" y="78625"/>
                  </a:lnTo>
                  <a:lnTo>
                    <a:pt x="74698" y="76411"/>
                  </a:lnTo>
                  <a:lnTo>
                    <a:pt x="74393" y="74049"/>
                  </a:lnTo>
                  <a:lnTo>
                    <a:pt x="77616" y="62024"/>
                  </a:lnTo>
                  <a:lnTo>
                    <a:pt x="78625" y="59693"/>
                  </a:lnTo>
                  <a:lnTo>
                    <a:pt x="79361" y="57283"/>
                  </a:lnTo>
                  <a:lnTo>
                    <a:pt x="79697" y="54083"/>
                  </a:lnTo>
                  <a:lnTo>
                    <a:pt x="82107" y="53207"/>
                  </a:lnTo>
                  <a:lnTo>
                    <a:pt x="84399" y="51885"/>
                  </a:lnTo>
                  <a:lnTo>
                    <a:pt x="85580" y="51987"/>
                  </a:lnTo>
                  <a:lnTo>
                    <a:pt x="86840" y="52307"/>
                  </a:lnTo>
                  <a:lnTo>
                    <a:pt x="89609" y="51650"/>
                  </a:lnTo>
                  <a:lnTo>
                    <a:pt x="90728" y="51611"/>
                  </a:lnTo>
                  <a:close/>
                  <a:moveTo>
                    <a:pt x="111202" y="133929"/>
                  </a:moveTo>
                  <a:lnTo>
                    <a:pt x="111601" y="134720"/>
                  </a:lnTo>
                  <a:lnTo>
                    <a:pt x="111155" y="134680"/>
                  </a:lnTo>
                  <a:lnTo>
                    <a:pt x="110842" y="134829"/>
                  </a:lnTo>
                  <a:lnTo>
                    <a:pt x="109809" y="136456"/>
                  </a:lnTo>
                  <a:lnTo>
                    <a:pt x="110936" y="139468"/>
                  </a:lnTo>
                  <a:lnTo>
                    <a:pt x="110240" y="141659"/>
                  </a:lnTo>
                  <a:lnTo>
                    <a:pt x="108988" y="141800"/>
                  </a:lnTo>
                  <a:lnTo>
                    <a:pt x="108495" y="141565"/>
                  </a:lnTo>
                  <a:lnTo>
                    <a:pt x="108753" y="140478"/>
                  </a:lnTo>
                  <a:lnTo>
                    <a:pt x="109020" y="139985"/>
                  </a:lnTo>
                  <a:lnTo>
                    <a:pt x="108769" y="138553"/>
                  </a:lnTo>
                  <a:lnTo>
                    <a:pt x="108026" y="137653"/>
                  </a:lnTo>
                  <a:lnTo>
                    <a:pt x="107431" y="135909"/>
                  </a:lnTo>
                  <a:lnTo>
                    <a:pt x="106516" y="134860"/>
                  </a:lnTo>
                  <a:lnTo>
                    <a:pt x="106946" y="133178"/>
                  </a:lnTo>
                  <a:lnTo>
                    <a:pt x="109841" y="132991"/>
                  </a:lnTo>
                  <a:lnTo>
                    <a:pt x="111202" y="133929"/>
                  </a:lnTo>
                  <a:close/>
                  <a:moveTo>
                    <a:pt x="114308" y="155483"/>
                  </a:moveTo>
                  <a:lnTo>
                    <a:pt x="114238" y="156398"/>
                  </a:lnTo>
                  <a:lnTo>
                    <a:pt x="109504" y="153066"/>
                  </a:lnTo>
                  <a:lnTo>
                    <a:pt x="109286" y="152494"/>
                  </a:lnTo>
                  <a:lnTo>
                    <a:pt x="109277" y="151962"/>
                  </a:lnTo>
                  <a:lnTo>
                    <a:pt x="109567" y="151430"/>
                  </a:lnTo>
                  <a:lnTo>
                    <a:pt x="114308" y="155483"/>
                  </a:lnTo>
                  <a:close/>
                  <a:moveTo>
                    <a:pt x="162133" y="164840"/>
                  </a:moveTo>
                  <a:lnTo>
                    <a:pt x="161554" y="166295"/>
                  </a:lnTo>
                  <a:lnTo>
                    <a:pt x="160834" y="165779"/>
                  </a:lnTo>
                  <a:lnTo>
                    <a:pt x="159817" y="165865"/>
                  </a:lnTo>
                  <a:lnTo>
                    <a:pt x="158221" y="167101"/>
                  </a:lnTo>
                  <a:lnTo>
                    <a:pt x="155623" y="165442"/>
                  </a:lnTo>
                  <a:lnTo>
                    <a:pt x="155224" y="164143"/>
                  </a:lnTo>
                  <a:lnTo>
                    <a:pt x="157078" y="161288"/>
                  </a:lnTo>
                  <a:lnTo>
                    <a:pt x="157063" y="157040"/>
                  </a:lnTo>
                  <a:lnTo>
                    <a:pt x="157744" y="155991"/>
                  </a:lnTo>
                  <a:lnTo>
                    <a:pt x="158456" y="155240"/>
                  </a:lnTo>
                  <a:lnTo>
                    <a:pt x="159301" y="154834"/>
                  </a:lnTo>
                  <a:lnTo>
                    <a:pt x="161131" y="157767"/>
                  </a:lnTo>
                  <a:lnTo>
                    <a:pt x="161757" y="158127"/>
                  </a:lnTo>
                  <a:lnTo>
                    <a:pt x="163525" y="159473"/>
                  </a:lnTo>
                  <a:lnTo>
                    <a:pt x="163063" y="162188"/>
                  </a:lnTo>
                  <a:lnTo>
                    <a:pt x="163228" y="163776"/>
                  </a:lnTo>
                  <a:lnTo>
                    <a:pt x="162133" y="164840"/>
                  </a:lnTo>
                  <a:close/>
                  <a:moveTo>
                    <a:pt x="72500" y="162180"/>
                  </a:moveTo>
                  <a:lnTo>
                    <a:pt x="72531" y="163697"/>
                  </a:lnTo>
                  <a:lnTo>
                    <a:pt x="68830" y="161460"/>
                  </a:lnTo>
                  <a:lnTo>
                    <a:pt x="68721" y="160686"/>
                  </a:lnTo>
                  <a:lnTo>
                    <a:pt x="68815" y="160107"/>
                  </a:lnTo>
                  <a:lnTo>
                    <a:pt x="69198" y="159762"/>
                  </a:lnTo>
                  <a:lnTo>
                    <a:pt x="71185" y="160599"/>
                  </a:lnTo>
                  <a:lnTo>
                    <a:pt x="72500" y="162180"/>
                  </a:lnTo>
                  <a:close/>
                  <a:moveTo>
                    <a:pt x="108589" y="166905"/>
                  </a:moveTo>
                  <a:lnTo>
                    <a:pt x="109950" y="166968"/>
                  </a:lnTo>
                  <a:lnTo>
                    <a:pt x="110373" y="166757"/>
                  </a:lnTo>
                  <a:lnTo>
                    <a:pt x="112978" y="168634"/>
                  </a:lnTo>
                  <a:lnTo>
                    <a:pt x="112821" y="169589"/>
                  </a:lnTo>
                  <a:lnTo>
                    <a:pt x="113150" y="170840"/>
                  </a:lnTo>
                  <a:lnTo>
                    <a:pt x="111663" y="172999"/>
                  </a:lnTo>
                  <a:lnTo>
                    <a:pt x="111398" y="173727"/>
                  </a:lnTo>
                  <a:lnTo>
                    <a:pt x="110576" y="174431"/>
                  </a:lnTo>
                  <a:lnTo>
                    <a:pt x="107752" y="172710"/>
                  </a:lnTo>
                  <a:lnTo>
                    <a:pt x="106719" y="171662"/>
                  </a:lnTo>
                  <a:lnTo>
                    <a:pt x="106414" y="169518"/>
                  </a:lnTo>
                  <a:lnTo>
                    <a:pt x="107541" y="166334"/>
                  </a:lnTo>
                  <a:lnTo>
                    <a:pt x="108589" y="166905"/>
                  </a:lnTo>
                  <a:close/>
                  <a:moveTo>
                    <a:pt x="82013" y="168266"/>
                  </a:moveTo>
                  <a:lnTo>
                    <a:pt x="83132" y="168454"/>
                  </a:lnTo>
                  <a:lnTo>
                    <a:pt x="86644" y="167781"/>
                  </a:lnTo>
                  <a:lnTo>
                    <a:pt x="88084" y="168118"/>
                  </a:lnTo>
                  <a:lnTo>
                    <a:pt x="89046" y="169409"/>
                  </a:lnTo>
                  <a:lnTo>
                    <a:pt x="90243" y="169808"/>
                  </a:lnTo>
                  <a:lnTo>
                    <a:pt x="91190" y="170465"/>
                  </a:lnTo>
                  <a:lnTo>
                    <a:pt x="92958" y="169322"/>
                  </a:lnTo>
                  <a:lnTo>
                    <a:pt x="94749" y="170629"/>
                  </a:lnTo>
                  <a:lnTo>
                    <a:pt x="96337" y="173070"/>
                  </a:lnTo>
                  <a:lnTo>
                    <a:pt x="98207" y="174799"/>
                  </a:lnTo>
                  <a:lnTo>
                    <a:pt x="99983" y="176082"/>
                  </a:lnTo>
                  <a:lnTo>
                    <a:pt x="100328" y="177029"/>
                  </a:lnTo>
                  <a:lnTo>
                    <a:pt x="99256" y="178586"/>
                  </a:lnTo>
                  <a:lnTo>
                    <a:pt x="98927" y="180549"/>
                  </a:lnTo>
                  <a:lnTo>
                    <a:pt x="99037" y="182669"/>
                  </a:lnTo>
                  <a:lnTo>
                    <a:pt x="100374" y="187121"/>
                  </a:lnTo>
                  <a:lnTo>
                    <a:pt x="99905" y="188326"/>
                  </a:lnTo>
                  <a:lnTo>
                    <a:pt x="98559" y="190031"/>
                  </a:lnTo>
                  <a:lnTo>
                    <a:pt x="97550" y="191924"/>
                  </a:lnTo>
                  <a:lnTo>
                    <a:pt x="97683" y="192691"/>
                  </a:lnTo>
                  <a:lnTo>
                    <a:pt x="97284" y="193317"/>
                  </a:lnTo>
                  <a:lnTo>
                    <a:pt x="97159" y="194655"/>
                  </a:lnTo>
                  <a:lnTo>
                    <a:pt x="96337" y="194373"/>
                  </a:lnTo>
                  <a:lnTo>
                    <a:pt x="95579" y="194584"/>
                  </a:lnTo>
                  <a:lnTo>
                    <a:pt x="94843" y="195187"/>
                  </a:lnTo>
                  <a:lnTo>
                    <a:pt x="93701" y="196478"/>
                  </a:lnTo>
                  <a:lnTo>
                    <a:pt x="91910" y="196087"/>
                  </a:lnTo>
                  <a:lnTo>
                    <a:pt x="91073" y="195703"/>
                  </a:lnTo>
                  <a:lnTo>
                    <a:pt x="90869" y="194584"/>
                  </a:lnTo>
                  <a:lnTo>
                    <a:pt x="90337" y="193794"/>
                  </a:lnTo>
                  <a:lnTo>
                    <a:pt x="89570" y="193325"/>
                  </a:lnTo>
                  <a:lnTo>
                    <a:pt x="87685" y="191392"/>
                  </a:lnTo>
                  <a:lnTo>
                    <a:pt x="86801" y="189937"/>
                  </a:lnTo>
                  <a:lnTo>
                    <a:pt x="86785" y="188388"/>
                  </a:lnTo>
                  <a:lnTo>
                    <a:pt x="86292" y="186941"/>
                  </a:lnTo>
                  <a:lnTo>
                    <a:pt x="85314" y="185650"/>
                  </a:lnTo>
                  <a:lnTo>
                    <a:pt x="84024" y="184657"/>
                  </a:lnTo>
                  <a:lnTo>
                    <a:pt x="83593" y="183702"/>
                  </a:lnTo>
                  <a:lnTo>
                    <a:pt x="83429" y="182575"/>
                  </a:lnTo>
                  <a:lnTo>
                    <a:pt x="83312" y="179689"/>
                  </a:lnTo>
                  <a:lnTo>
                    <a:pt x="81489" y="176090"/>
                  </a:lnTo>
                  <a:lnTo>
                    <a:pt x="80847" y="175229"/>
                  </a:lnTo>
                  <a:lnTo>
                    <a:pt x="79134" y="174337"/>
                  </a:lnTo>
                  <a:lnTo>
                    <a:pt x="77702" y="173187"/>
                  </a:lnTo>
                  <a:lnTo>
                    <a:pt x="77100" y="172045"/>
                  </a:lnTo>
                  <a:lnTo>
                    <a:pt x="76544" y="170199"/>
                  </a:lnTo>
                  <a:lnTo>
                    <a:pt x="76161" y="169933"/>
                  </a:lnTo>
                  <a:lnTo>
                    <a:pt x="75050" y="170019"/>
                  </a:lnTo>
                  <a:lnTo>
                    <a:pt x="73970" y="169776"/>
                  </a:lnTo>
                  <a:lnTo>
                    <a:pt x="74283" y="168423"/>
                  </a:lnTo>
                  <a:lnTo>
                    <a:pt x="75355" y="167437"/>
                  </a:lnTo>
                  <a:lnTo>
                    <a:pt x="76826" y="167312"/>
                  </a:lnTo>
                  <a:lnTo>
                    <a:pt x="80894" y="167867"/>
                  </a:lnTo>
                  <a:lnTo>
                    <a:pt x="82013" y="168266"/>
                  </a:lnTo>
                  <a:close/>
                  <a:moveTo>
                    <a:pt x="138600" y="182294"/>
                  </a:moveTo>
                  <a:lnTo>
                    <a:pt x="140469" y="185713"/>
                  </a:lnTo>
                  <a:lnTo>
                    <a:pt x="138428" y="183381"/>
                  </a:lnTo>
                  <a:lnTo>
                    <a:pt x="136057" y="181793"/>
                  </a:lnTo>
                  <a:lnTo>
                    <a:pt x="133601" y="179165"/>
                  </a:lnTo>
                  <a:lnTo>
                    <a:pt x="131825" y="178241"/>
                  </a:lnTo>
                  <a:lnTo>
                    <a:pt x="131285" y="177709"/>
                  </a:lnTo>
                  <a:lnTo>
                    <a:pt x="131473" y="176622"/>
                  </a:lnTo>
                  <a:lnTo>
                    <a:pt x="132779" y="176418"/>
                  </a:lnTo>
                  <a:lnTo>
                    <a:pt x="133358" y="176481"/>
                  </a:lnTo>
                  <a:lnTo>
                    <a:pt x="136933" y="181136"/>
                  </a:lnTo>
                  <a:lnTo>
                    <a:pt x="138600" y="182294"/>
                  </a:lnTo>
                  <a:close/>
                  <a:moveTo>
                    <a:pt x="149443" y="191228"/>
                  </a:moveTo>
                  <a:lnTo>
                    <a:pt x="149521" y="193184"/>
                  </a:lnTo>
                  <a:lnTo>
                    <a:pt x="148700" y="192464"/>
                  </a:lnTo>
                  <a:lnTo>
                    <a:pt x="146048" y="188623"/>
                  </a:lnTo>
                  <a:lnTo>
                    <a:pt x="145312" y="187223"/>
                  </a:lnTo>
                  <a:lnTo>
                    <a:pt x="146063" y="186292"/>
                  </a:lnTo>
                  <a:lnTo>
                    <a:pt x="147980" y="187723"/>
                  </a:lnTo>
                  <a:lnTo>
                    <a:pt x="149443" y="191228"/>
                  </a:lnTo>
                  <a:close/>
                  <a:moveTo>
                    <a:pt x="112524" y="193442"/>
                  </a:moveTo>
                  <a:lnTo>
                    <a:pt x="110756" y="199005"/>
                  </a:lnTo>
                  <a:lnTo>
                    <a:pt x="109583" y="197088"/>
                  </a:lnTo>
                  <a:lnTo>
                    <a:pt x="110060" y="195883"/>
                  </a:lnTo>
                  <a:lnTo>
                    <a:pt x="109043" y="194882"/>
                  </a:lnTo>
                  <a:lnTo>
                    <a:pt x="108777" y="193966"/>
                  </a:lnTo>
                  <a:lnTo>
                    <a:pt x="109168" y="192761"/>
                  </a:lnTo>
                  <a:lnTo>
                    <a:pt x="110232" y="191643"/>
                  </a:lnTo>
                  <a:lnTo>
                    <a:pt x="110498" y="187997"/>
                  </a:lnTo>
                  <a:lnTo>
                    <a:pt x="112743" y="186831"/>
                  </a:lnTo>
                  <a:lnTo>
                    <a:pt x="113643" y="186785"/>
                  </a:lnTo>
                  <a:lnTo>
                    <a:pt x="113322" y="187676"/>
                  </a:lnTo>
                  <a:lnTo>
                    <a:pt x="113353" y="189358"/>
                  </a:lnTo>
                  <a:lnTo>
                    <a:pt x="112524" y="193442"/>
                  </a:lnTo>
                  <a:close/>
                  <a:moveTo>
                    <a:pt x="117281" y="189554"/>
                  </a:moveTo>
                  <a:lnTo>
                    <a:pt x="116600" y="190234"/>
                  </a:lnTo>
                  <a:lnTo>
                    <a:pt x="116185" y="190125"/>
                  </a:lnTo>
                  <a:lnTo>
                    <a:pt x="115904" y="188920"/>
                  </a:lnTo>
                  <a:lnTo>
                    <a:pt x="116561" y="188114"/>
                  </a:lnTo>
                  <a:lnTo>
                    <a:pt x="116772" y="188193"/>
                  </a:lnTo>
                  <a:lnTo>
                    <a:pt x="117281" y="189554"/>
                  </a:lnTo>
                  <a:close/>
                  <a:moveTo>
                    <a:pt x="148144" y="194952"/>
                  </a:moveTo>
                  <a:lnTo>
                    <a:pt x="152354" y="197589"/>
                  </a:lnTo>
                  <a:lnTo>
                    <a:pt x="155256" y="202103"/>
                  </a:lnTo>
                  <a:lnTo>
                    <a:pt x="155592" y="205561"/>
                  </a:lnTo>
                  <a:lnTo>
                    <a:pt x="155373" y="206875"/>
                  </a:lnTo>
                  <a:lnTo>
                    <a:pt x="153989" y="205396"/>
                  </a:lnTo>
                  <a:lnTo>
                    <a:pt x="151023" y="203284"/>
                  </a:lnTo>
                  <a:lnTo>
                    <a:pt x="148966" y="202815"/>
                  </a:lnTo>
                  <a:lnTo>
                    <a:pt x="148332" y="202431"/>
                  </a:lnTo>
                  <a:lnTo>
                    <a:pt x="148567" y="201289"/>
                  </a:lnTo>
                  <a:lnTo>
                    <a:pt x="147221" y="200233"/>
                  </a:lnTo>
                  <a:lnTo>
                    <a:pt x="147065" y="199803"/>
                  </a:lnTo>
                  <a:lnTo>
                    <a:pt x="145844" y="199333"/>
                  </a:lnTo>
                  <a:lnTo>
                    <a:pt x="144060" y="196963"/>
                  </a:lnTo>
                  <a:lnTo>
                    <a:pt x="142801" y="196517"/>
                  </a:lnTo>
                  <a:lnTo>
                    <a:pt x="141604" y="197017"/>
                  </a:lnTo>
                  <a:lnTo>
                    <a:pt x="138834" y="200538"/>
                  </a:lnTo>
                  <a:lnTo>
                    <a:pt x="135869" y="203010"/>
                  </a:lnTo>
                  <a:lnTo>
                    <a:pt x="135830" y="202064"/>
                  </a:lnTo>
                  <a:lnTo>
                    <a:pt x="137027" y="198973"/>
                  </a:lnTo>
                  <a:lnTo>
                    <a:pt x="137794" y="194029"/>
                  </a:lnTo>
                  <a:lnTo>
                    <a:pt x="138279" y="192527"/>
                  </a:lnTo>
                  <a:lnTo>
                    <a:pt x="137676" y="190305"/>
                  </a:lnTo>
                  <a:lnTo>
                    <a:pt x="137598" y="188326"/>
                  </a:lnTo>
                  <a:lnTo>
                    <a:pt x="139812" y="189241"/>
                  </a:lnTo>
                  <a:lnTo>
                    <a:pt x="142582" y="190164"/>
                  </a:lnTo>
                  <a:lnTo>
                    <a:pt x="144694" y="191424"/>
                  </a:lnTo>
                  <a:lnTo>
                    <a:pt x="145038" y="192269"/>
                  </a:lnTo>
                  <a:lnTo>
                    <a:pt x="148144" y="194952"/>
                  </a:lnTo>
                  <a:close/>
                  <a:moveTo>
                    <a:pt x="181590" y="189577"/>
                  </a:moveTo>
                  <a:lnTo>
                    <a:pt x="183139" y="191400"/>
                  </a:lnTo>
                  <a:lnTo>
                    <a:pt x="183522" y="192715"/>
                  </a:lnTo>
                  <a:lnTo>
                    <a:pt x="183357" y="194177"/>
                  </a:lnTo>
                  <a:lnTo>
                    <a:pt x="184062" y="194827"/>
                  </a:lnTo>
                  <a:lnTo>
                    <a:pt x="185306" y="194999"/>
                  </a:lnTo>
                  <a:lnTo>
                    <a:pt x="186894" y="195734"/>
                  </a:lnTo>
                  <a:lnTo>
                    <a:pt x="188083" y="197088"/>
                  </a:lnTo>
                  <a:lnTo>
                    <a:pt x="187371" y="198324"/>
                  </a:lnTo>
                  <a:lnTo>
                    <a:pt x="187590" y="200131"/>
                  </a:lnTo>
                  <a:lnTo>
                    <a:pt x="186346" y="202408"/>
                  </a:lnTo>
                  <a:lnTo>
                    <a:pt x="186510" y="206445"/>
                  </a:lnTo>
                  <a:lnTo>
                    <a:pt x="187230" y="207736"/>
                  </a:lnTo>
                  <a:lnTo>
                    <a:pt x="187301" y="209034"/>
                  </a:lnTo>
                  <a:lnTo>
                    <a:pt x="187121" y="210395"/>
                  </a:lnTo>
                  <a:lnTo>
                    <a:pt x="187426" y="211514"/>
                  </a:lnTo>
                  <a:lnTo>
                    <a:pt x="189342" y="215207"/>
                  </a:lnTo>
                  <a:lnTo>
                    <a:pt x="189694" y="216435"/>
                  </a:lnTo>
                  <a:lnTo>
                    <a:pt x="189108" y="217405"/>
                  </a:lnTo>
                  <a:lnTo>
                    <a:pt x="188920" y="218328"/>
                  </a:lnTo>
                  <a:lnTo>
                    <a:pt x="190101" y="218422"/>
                  </a:lnTo>
                  <a:lnTo>
                    <a:pt x="191783" y="219956"/>
                  </a:lnTo>
                  <a:lnTo>
                    <a:pt x="192777" y="221982"/>
                  </a:lnTo>
                  <a:lnTo>
                    <a:pt x="192480" y="222514"/>
                  </a:lnTo>
                  <a:lnTo>
                    <a:pt x="191134" y="220926"/>
                  </a:lnTo>
                  <a:lnTo>
                    <a:pt x="190117" y="220676"/>
                  </a:lnTo>
                  <a:lnTo>
                    <a:pt x="185807" y="221106"/>
                  </a:lnTo>
                  <a:lnTo>
                    <a:pt x="183162" y="220449"/>
                  </a:lnTo>
                  <a:lnTo>
                    <a:pt x="181449" y="220386"/>
                  </a:lnTo>
                  <a:lnTo>
                    <a:pt x="179736" y="217671"/>
                  </a:lnTo>
                  <a:lnTo>
                    <a:pt x="178249" y="217218"/>
                  </a:lnTo>
                  <a:lnTo>
                    <a:pt x="177075" y="216021"/>
                  </a:lnTo>
                  <a:lnTo>
                    <a:pt x="175120" y="212946"/>
                  </a:lnTo>
                  <a:lnTo>
                    <a:pt x="174502" y="211186"/>
                  </a:lnTo>
                  <a:lnTo>
                    <a:pt x="175863" y="209402"/>
                  </a:lnTo>
                  <a:lnTo>
                    <a:pt x="176293" y="207978"/>
                  </a:lnTo>
                  <a:lnTo>
                    <a:pt x="176215" y="206585"/>
                  </a:lnTo>
                  <a:lnTo>
                    <a:pt x="174916" y="206813"/>
                  </a:lnTo>
                  <a:lnTo>
                    <a:pt x="173782" y="206351"/>
                  </a:lnTo>
                  <a:lnTo>
                    <a:pt x="172397" y="204637"/>
                  </a:lnTo>
                  <a:lnTo>
                    <a:pt x="171841" y="203652"/>
                  </a:lnTo>
                  <a:lnTo>
                    <a:pt x="170832" y="202830"/>
                  </a:lnTo>
                  <a:lnTo>
                    <a:pt x="169229" y="200874"/>
                  </a:lnTo>
                  <a:lnTo>
                    <a:pt x="166921" y="200108"/>
                  </a:lnTo>
                  <a:lnTo>
                    <a:pt x="165982" y="199576"/>
                  </a:lnTo>
                  <a:lnTo>
                    <a:pt x="164159" y="197933"/>
                  </a:lnTo>
                  <a:lnTo>
                    <a:pt x="162821" y="195899"/>
                  </a:lnTo>
                  <a:lnTo>
                    <a:pt x="161523" y="192331"/>
                  </a:lnTo>
                  <a:lnTo>
                    <a:pt x="160842" y="188631"/>
                  </a:lnTo>
                  <a:lnTo>
                    <a:pt x="166795" y="189593"/>
                  </a:lnTo>
                  <a:lnTo>
                    <a:pt x="172819" y="189405"/>
                  </a:lnTo>
                  <a:lnTo>
                    <a:pt x="179626" y="188560"/>
                  </a:lnTo>
                  <a:lnTo>
                    <a:pt x="181590" y="189577"/>
                  </a:lnTo>
                  <a:close/>
                  <a:moveTo>
                    <a:pt x="124831" y="194467"/>
                  </a:moveTo>
                  <a:lnTo>
                    <a:pt x="123704" y="194991"/>
                  </a:lnTo>
                  <a:lnTo>
                    <a:pt x="121419" y="192801"/>
                  </a:lnTo>
                  <a:lnTo>
                    <a:pt x="120090" y="191776"/>
                  </a:lnTo>
                  <a:lnTo>
                    <a:pt x="119745" y="191205"/>
                  </a:lnTo>
                  <a:lnTo>
                    <a:pt x="120817" y="190383"/>
                  </a:lnTo>
                  <a:lnTo>
                    <a:pt x="123712" y="190391"/>
                  </a:lnTo>
                  <a:lnTo>
                    <a:pt x="125245" y="191893"/>
                  </a:lnTo>
                  <a:lnTo>
                    <a:pt x="125456" y="192832"/>
                  </a:lnTo>
                  <a:lnTo>
                    <a:pt x="124831" y="194467"/>
                  </a:lnTo>
                  <a:close/>
                  <a:moveTo>
                    <a:pt x="68744" y="197620"/>
                  </a:moveTo>
                  <a:lnTo>
                    <a:pt x="69941" y="197956"/>
                  </a:lnTo>
                  <a:lnTo>
                    <a:pt x="70794" y="197628"/>
                  </a:lnTo>
                  <a:lnTo>
                    <a:pt x="71553" y="196446"/>
                  </a:lnTo>
                  <a:lnTo>
                    <a:pt x="72265" y="198191"/>
                  </a:lnTo>
                  <a:lnTo>
                    <a:pt x="74049" y="199623"/>
                  </a:lnTo>
                  <a:lnTo>
                    <a:pt x="73454" y="201078"/>
                  </a:lnTo>
                  <a:lnTo>
                    <a:pt x="71897" y="201242"/>
                  </a:lnTo>
                  <a:lnTo>
                    <a:pt x="70372" y="200914"/>
                  </a:lnTo>
                  <a:lnTo>
                    <a:pt x="68752" y="201492"/>
                  </a:lnTo>
                  <a:lnTo>
                    <a:pt x="66789" y="201164"/>
                  </a:lnTo>
                  <a:lnTo>
                    <a:pt x="65615" y="199803"/>
                  </a:lnTo>
                  <a:lnTo>
                    <a:pt x="64277" y="197354"/>
                  </a:lnTo>
                  <a:lnTo>
                    <a:pt x="63612" y="196900"/>
                  </a:lnTo>
                  <a:lnTo>
                    <a:pt x="63698" y="195899"/>
                  </a:lnTo>
                  <a:lnTo>
                    <a:pt x="64191" y="195265"/>
                  </a:lnTo>
                  <a:lnTo>
                    <a:pt x="63933" y="195101"/>
                  </a:lnTo>
                  <a:lnTo>
                    <a:pt x="64058" y="194655"/>
                  </a:lnTo>
                  <a:lnTo>
                    <a:pt x="64301" y="194350"/>
                  </a:lnTo>
                  <a:lnTo>
                    <a:pt x="64731" y="194225"/>
                  </a:lnTo>
                  <a:lnTo>
                    <a:pt x="65779" y="195312"/>
                  </a:lnTo>
                  <a:lnTo>
                    <a:pt x="68267" y="196932"/>
                  </a:lnTo>
                  <a:lnTo>
                    <a:pt x="68744" y="197620"/>
                  </a:lnTo>
                  <a:close/>
                  <a:moveTo>
                    <a:pt x="67399" y="207978"/>
                  </a:moveTo>
                  <a:lnTo>
                    <a:pt x="65756" y="208737"/>
                  </a:lnTo>
                  <a:lnTo>
                    <a:pt x="65333" y="208260"/>
                  </a:lnTo>
                  <a:lnTo>
                    <a:pt x="65044" y="207157"/>
                  </a:lnTo>
                  <a:lnTo>
                    <a:pt x="65067" y="206398"/>
                  </a:lnTo>
                  <a:lnTo>
                    <a:pt x="63495" y="202392"/>
                  </a:lnTo>
                  <a:lnTo>
                    <a:pt x="64699" y="201782"/>
                  </a:lnTo>
                  <a:lnTo>
                    <a:pt x="65591" y="202251"/>
                  </a:lnTo>
                  <a:lnTo>
                    <a:pt x="66491" y="202885"/>
                  </a:lnTo>
                  <a:lnTo>
                    <a:pt x="67328" y="203214"/>
                  </a:lnTo>
                  <a:lnTo>
                    <a:pt x="68095" y="204481"/>
                  </a:lnTo>
                  <a:lnTo>
                    <a:pt x="67915" y="205357"/>
                  </a:lnTo>
                  <a:lnTo>
                    <a:pt x="68150" y="206202"/>
                  </a:lnTo>
                  <a:lnTo>
                    <a:pt x="67399" y="207978"/>
                  </a:lnTo>
                  <a:close/>
                  <a:moveTo>
                    <a:pt x="121349" y="209942"/>
                  </a:moveTo>
                  <a:lnTo>
                    <a:pt x="123907" y="211076"/>
                  </a:lnTo>
                  <a:lnTo>
                    <a:pt x="126395" y="210098"/>
                  </a:lnTo>
                  <a:lnTo>
                    <a:pt x="128852" y="210372"/>
                  </a:lnTo>
                  <a:lnTo>
                    <a:pt x="130894" y="211851"/>
                  </a:lnTo>
                  <a:lnTo>
                    <a:pt x="130229" y="212789"/>
                  </a:lnTo>
                  <a:lnTo>
                    <a:pt x="130088" y="213814"/>
                  </a:lnTo>
                  <a:lnTo>
                    <a:pt x="134657" y="211585"/>
                  </a:lnTo>
                  <a:lnTo>
                    <a:pt x="135877" y="211718"/>
                  </a:lnTo>
                  <a:lnTo>
                    <a:pt x="135838" y="213791"/>
                  </a:lnTo>
                  <a:lnTo>
                    <a:pt x="135564" y="215551"/>
                  </a:lnTo>
                  <a:lnTo>
                    <a:pt x="135032" y="217257"/>
                  </a:lnTo>
                  <a:lnTo>
                    <a:pt x="134062" y="219252"/>
                  </a:lnTo>
                  <a:lnTo>
                    <a:pt x="132763" y="221043"/>
                  </a:lnTo>
                  <a:lnTo>
                    <a:pt x="131058" y="222342"/>
                  </a:lnTo>
                  <a:lnTo>
                    <a:pt x="129032" y="223132"/>
                  </a:lnTo>
                  <a:lnTo>
                    <a:pt x="128070" y="223852"/>
                  </a:lnTo>
                  <a:lnTo>
                    <a:pt x="127780" y="224939"/>
                  </a:lnTo>
                  <a:lnTo>
                    <a:pt x="127819" y="226301"/>
                  </a:lnTo>
                  <a:lnTo>
                    <a:pt x="127349" y="227545"/>
                  </a:lnTo>
                  <a:lnTo>
                    <a:pt x="125229" y="228053"/>
                  </a:lnTo>
                  <a:lnTo>
                    <a:pt x="121912" y="230470"/>
                  </a:lnTo>
                  <a:lnTo>
                    <a:pt x="114785" y="232004"/>
                  </a:lnTo>
                  <a:lnTo>
                    <a:pt x="112830" y="233060"/>
                  </a:lnTo>
                  <a:lnTo>
                    <a:pt x="111586" y="234421"/>
                  </a:lnTo>
                  <a:lnTo>
                    <a:pt x="110193" y="235657"/>
                  </a:lnTo>
                  <a:lnTo>
                    <a:pt x="109434" y="235962"/>
                  </a:lnTo>
                  <a:lnTo>
                    <a:pt x="109090" y="235376"/>
                  </a:lnTo>
                  <a:lnTo>
                    <a:pt x="108988" y="234875"/>
                  </a:lnTo>
                  <a:lnTo>
                    <a:pt x="110005" y="231660"/>
                  </a:lnTo>
                  <a:lnTo>
                    <a:pt x="109841" y="230322"/>
                  </a:lnTo>
                  <a:lnTo>
                    <a:pt x="109348" y="229023"/>
                  </a:lnTo>
                  <a:lnTo>
                    <a:pt x="109661" y="226480"/>
                  </a:lnTo>
                  <a:lnTo>
                    <a:pt x="110897" y="224094"/>
                  </a:lnTo>
                  <a:lnTo>
                    <a:pt x="111554" y="221466"/>
                  </a:lnTo>
                  <a:lnTo>
                    <a:pt x="111750" y="216396"/>
                  </a:lnTo>
                  <a:lnTo>
                    <a:pt x="112712" y="209332"/>
                  </a:lnTo>
                  <a:lnTo>
                    <a:pt x="112657" y="208487"/>
                  </a:lnTo>
                  <a:lnTo>
                    <a:pt x="111906" y="207532"/>
                  </a:lnTo>
                  <a:lnTo>
                    <a:pt x="109137" y="206758"/>
                  </a:lnTo>
                  <a:lnTo>
                    <a:pt x="108042" y="206030"/>
                  </a:lnTo>
                  <a:lnTo>
                    <a:pt x="108589" y="204614"/>
                  </a:lnTo>
                  <a:lnTo>
                    <a:pt x="109637" y="203652"/>
                  </a:lnTo>
                  <a:lnTo>
                    <a:pt x="111077" y="203691"/>
                  </a:lnTo>
                  <a:lnTo>
                    <a:pt x="112344" y="204591"/>
                  </a:lnTo>
                  <a:lnTo>
                    <a:pt x="116819" y="206445"/>
                  </a:lnTo>
                  <a:lnTo>
                    <a:pt x="119198" y="208001"/>
                  </a:lnTo>
                  <a:lnTo>
                    <a:pt x="121349" y="209942"/>
                  </a:lnTo>
                  <a:close/>
                  <a:moveTo>
                    <a:pt x="173132" y="210395"/>
                  </a:moveTo>
                  <a:lnTo>
                    <a:pt x="172725" y="211538"/>
                  </a:lnTo>
                  <a:lnTo>
                    <a:pt x="172084" y="211217"/>
                  </a:lnTo>
                  <a:lnTo>
                    <a:pt x="171529" y="210701"/>
                  </a:lnTo>
                  <a:lnTo>
                    <a:pt x="170707" y="208972"/>
                  </a:lnTo>
                  <a:lnTo>
                    <a:pt x="170426" y="207704"/>
                  </a:lnTo>
                  <a:lnTo>
                    <a:pt x="171693" y="208416"/>
                  </a:lnTo>
                  <a:lnTo>
                    <a:pt x="172420" y="209676"/>
                  </a:lnTo>
                  <a:lnTo>
                    <a:pt x="173132" y="210395"/>
                  </a:lnTo>
                  <a:close/>
                  <a:moveTo>
                    <a:pt x="167726" y="212680"/>
                  </a:moveTo>
                  <a:lnTo>
                    <a:pt x="164980" y="212821"/>
                  </a:lnTo>
                  <a:lnTo>
                    <a:pt x="163784" y="211804"/>
                  </a:lnTo>
                  <a:lnTo>
                    <a:pt x="162289" y="208815"/>
                  </a:lnTo>
                  <a:lnTo>
                    <a:pt x="163979" y="208166"/>
                  </a:lnTo>
                  <a:lnTo>
                    <a:pt x="165590" y="208338"/>
                  </a:lnTo>
                  <a:lnTo>
                    <a:pt x="166772" y="209394"/>
                  </a:lnTo>
                  <a:lnTo>
                    <a:pt x="168031" y="211397"/>
                  </a:lnTo>
                  <a:lnTo>
                    <a:pt x="167726" y="212680"/>
                  </a:lnTo>
                  <a:close/>
                  <a:moveTo>
                    <a:pt x="166983" y="215997"/>
                  </a:moveTo>
                  <a:lnTo>
                    <a:pt x="168508" y="216779"/>
                  </a:lnTo>
                  <a:lnTo>
                    <a:pt x="170269" y="216466"/>
                  </a:lnTo>
                  <a:lnTo>
                    <a:pt x="172397" y="214698"/>
                  </a:lnTo>
                  <a:lnTo>
                    <a:pt x="174791" y="215340"/>
                  </a:lnTo>
                  <a:lnTo>
                    <a:pt x="176192" y="217945"/>
                  </a:lnTo>
                  <a:lnTo>
                    <a:pt x="176911" y="218923"/>
                  </a:lnTo>
                  <a:lnTo>
                    <a:pt x="177302" y="220621"/>
                  </a:lnTo>
                  <a:lnTo>
                    <a:pt x="177200" y="224697"/>
                  </a:lnTo>
                  <a:lnTo>
                    <a:pt x="176622" y="228390"/>
                  </a:lnTo>
                  <a:lnTo>
                    <a:pt x="177075" y="229148"/>
                  </a:lnTo>
                  <a:lnTo>
                    <a:pt x="178178" y="229813"/>
                  </a:lnTo>
                  <a:lnTo>
                    <a:pt x="179133" y="230627"/>
                  </a:lnTo>
                  <a:lnTo>
                    <a:pt x="179939" y="231675"/>
                  </a:lnTo>
                  <a:lnTo>
                    <a:pt x="180455" y="232841"/>
                  </a:lnTo>
                  <a:lnTo>
                    <a:pt x="180659" y="235673"/>
                  </a:lnTo>
                  <a:lnTo>
                    <a:pt x="182043" y="238059"/>
                  </a:lnTo>
                  <a:lnTo>
                    <a:pt x="182223" y="238990"/>
                  </a:lnTo>
                  <a:lnTo>
                    <a:pt x="181895" y="239968"/>
                  </a:lnTo>
                  <a:lnTo>
                    <a:pt x="179587" y="239780"/>
                  </a:lnTo>
                  <a:lnTo>
                    <a:pt x="179407" y="240602"/>
                  </a:lnTo>
                  <a:lnTo>
                    <a:pt x="179461" y="241619"/>
                  </a:lnTo>
                  <a:lnTo>
                    <a:pt x="178648" y="240977"/>
                  </a:lnTo>
                  <a:lnTo>
                    <a:pt x="177295" y="238646"/>
                  </a:lnTo>
                  <a:lnTo>
                    <a:pt x="176058" y="237668"/>
                  </a:lnTo>
                  <a:lnTo>
                    <a:pt x="176442" y="241447"/>
                  </a:lnTo>
                  <a:lnTo>
                    <a:pt x="176849" y="243254"/>
                  </a:lnTo>
                  <a:lnTo>
                    <a:pt x="176919" y="245077"/>
                  </a:lnTo>
                  <a:lnTo>
                    <a:pt x="174783" y="243684"/>
                  </a:lnTo>
                  <a:lnTo>
                    <a:pt x="172233" y="242824"/>
                  </a:lnTo>
                  <a:lnTo>
                    <a:pt x="171529" y="242081"/>
                  </a:lnTo>
                  <a:lnTo>
                    <a:pt x="171763" y="239718"/>
                  </a:lnTo>
                  <a:lnTo>
                    <a:pt x="171716" y="238544"/>
                  </a:lnTo>
                  <a:lnTo>
                    <a:pt x="170574" y="236057"/>
                  </a:lnTo>
                  <a:lnTo>
                    <a:pt x="171912" y="230674"/>
                  </a:lnTo>
                  <a:lnTo>
                    <a:pt x="171881" y="229571"/>
                  </a:lnTo>
                  <a:lnTo>
                    <a:pt x="171654" y="228468"/>
                  </a:lnTo>
                  <a:lnTo>
                    <a:pt x="170598" y="226285"/>
                  </a:lnTo>
                  <a:lnTo>
                    <a:pt x="168923" y="224454"/>
                  </a:lnTo>
                  <a:lnTo>
                    <a:pt x="167899" y="224454"/>
                  </a:lnTo>
                  <a:lnTo>
                    <a:pt x="165419" y="225737"/>
                  </a:lnTo>
                  <a:lnTo>
                    <a:pt x="164159" y="225315"/>
                  </a:lnTo>
                  <a:lnTo>
                    <a:pt x="163416" y="220269"/>
                  </a:lnTo>
                  <a:lnTo>
                    <a:pt x="162414" y="215371"/>
                  </a:lnTo>
                  <a:lnTo>
                    <a:pt x="161640" y="214120"/>
                  </a:lnTo>
                  <a:lnTo>
                    <a:pt x="161147" y="212805"/>
                  </a:lnTo>
                  <a:lnTo>
                    <a:pt x="161640" y="211718"/>
                  </a:lnTo>
                  <a:lnTo>
                    <a:pt x="162594" y="212164"/>
                  </a:lnTo>
                  <a:lnTo>
                    <a:pt x="163955" y="213455"/>
                  </a:lnTo>
                  <a:lnTo>
                    <a:pt x="165599" y="214198"/>
                  </a:lnTo>
                  <a:lnTo>
                    <a:pt x="166420" y="214847"/>
                  </a:lnTo>
                  <a:lnTo>
                    <a:pt x="166983" y="215997"/>
                  </a:lnTo>
                  <a:close/>
                  <a:moveTo>
                    <a:pt x="63502" y="211937"/>
                  </a:moveTo>
                  <a:lnTo>
                    <a:pt x="63980" y="213110"/>
                  </a:lnTo>
                  <a:lnTo>
                    <a:pt x="63362" y="214879"/>
                  </a:lnTo>
                  <a:lnTo>
                    <a:pt x="62838" y="215262"/>
                  </a:lnTo>
                  <a:lnTo>
                    <a:pt x="62133" y="214526"/>
                  </a:lnTo>
                  <a:lnTo>
                    <a:pt x="60632" y="214010"/>
                  </a:lnTo>
                  <a:lnTo>
                    <a:pt x="60530" y="213056"/>
                  </a:lnTo>
                  <a:lnTo>
                    <a:pt x="61320" y="213079"/>
                  </a:lnTo>
                  <a:lnTo>
                    <a:pt x="62759" y="212148"/>
                  </a:lnTo>
                  <a:lnTo>
                    <a:pt x="63502" y="211937"/>
                  </a:lnTo>
                  <a:close/>
                  <a:moveTo>
                    <a:pt x="7510" y="280298"/>
                  </a:moveTo>
                  <a:lnTo>
                    <a:pt x="5476" y="281894"/>
                  </a:lnTo>
                  <a:lnTo>
                    <a:pt x="5695" y="279923"/>
                  </a:lnTo>
                  <a:lnTo>
                    <a:pt x="6290" y="278068"/>
                  </a:lnTo>
                  <a:lnTo>
                    <a:pt x="8355" y="274258"/>
                  </a:lnTo>
                  <a:lnTo>
                    <a:pt x="9849" y="273085"/>
                  </a:lnTo>
                  <a:lnTo>
                    <a:pt x="12306" y="270088"/>
                  </a:lnTo>
                  <a:lnTo>
                    <a:pt x="13699" y="268633"/>
                  </a:lnTo>
                  <a:lnTo>
                    <a:pt x="17031" y="265762"/>
                  </a:lnTo>
                  <a:lnTo>
                    <a:pt x="20098" y="262617"/>
                  </a:lnTo>
                  <a:lnTo>
                    <a:pt x="21131" y="262382"/>
                  </a:lnTo>
                  <a:lnTo>
                    <a:pt x="22265" y="262335"/>
                  </a:lnTo>
                  <a:lnTo>
                    <a:pt x="23157" y="261976"/>
                  </a:lnTo>
                  <a:lnTo>
                    <a:pt x="25160" y="260278"/>
                  </a:lnTo>
                  <a:lnTo>
                    <a:pt x="30190" y="254614"/>
                  </a:lnTo>
                  <a:lnTo>
                    <a:pt x="34353" y="250389"/>
                  </a:lnTo>
                  <a:lnTo>
                    <a:pt x="38616" y="245046"/>
                  </a:lnTo>
                  <a:lnTo>
                    <a:pt x="40650" y="243489"/>
                  </a:lnTo>
                  <a:lnTo>
                    <a:pt x="41190" y="242918"/>
                  </a:lnTo>
                  <a:lnTo>
                    <a:pt x="45117" y="237989"/>
                  </a:lnTo>
                  <a:lnTo>
                    <a:pt x="46346" y="237269"/>
                  </a:lnTo>
                  <a:lnTo>
                    <a:pt x="47739" y="236753"/>
                  </a:lnTo>
                  <a:lnTo>
                    <a:pt x="48677" y="236088"/>
                  </a:lnTo>
                  <a:lnTo>
                    <a:pt x="49506" y="235251"/>
                  </a:lnTo>
                  <a:lnTo>
                    <a:pt x="50891" y="233107"/>
                  </a:lnTo>
                  <a:lnTo>
                    <a:pt x="51454" y="230596"/>
                  </a:lnTo>
                  <a:lnTo>
                    <a:pt x="51103" y="229180"/>
                  </a:lnTo>
                  <a:lnTo>
                    <a:pt x="50320" y="227091"/>
                  </a:lnTo>
                  <a:lnTo>
                    <a:pt x="51298" y="224235"/>
                  </a:lnTo>
                  <a:lnTo>
                    <a:pt x="52072" y="222921"/>
                  </a:lnTo>
                  <a:lnTo>
                    <a:pt x="54811" y="217116"/>
                  </a:lnTo>
                  <a:lnTo>
                    <a:pt x="55601" y="215942"/>
                  </a:lnTo>
                  <a:lnTo>
                    <a:pt x="56743" y="216678"/>
                  </a:lnTo>
                  <a:lnTo>
                    <a:pt x="56899" y="217718"/>
                  </a:lnTo>
                  <a:lnTo>
                    <a:pt x="56336" y="220167"/>
                  </a:lnTo>
                  <a:lnTo>
                    <a:pt x="56289" y="221395"/>
                  </a:lnTo>
                  <a:lnTo>
                    <a:pt x="56939" y="222639"/>
                  </a:lnTo>
                  <a:lnTo>
                    <a:pt x="56156" y="224697"/>
                  </a:lnTo>
                  <a:lnTo>
                    <a:pt x="58120" y="230157"/>
                  </a:lnTo>
                  <a:lnTo>
                    <a:pt x="59622" y="233608"/>
                  </a:lnTo>
                  <a:lnTo>
                    <a:pt x="59677" y="234750"/>
                  </a:lnTo>
                  <a:lnTo>
                    <a:pt x="57659" y="236815"/>
                  </a:lnTo>
                  <a:lnTo>
                    <a:pt x="56462" y="237441"/>
                  </a:lnTo>
                  <a:lnTo>
                    <a:pt x="53872" y="237997"/>
                  </a:lnTo>
                  <a:lnTo>
                    <a:pt x="52706" y="238599"/>
                  </a:lnTo>
                  <a:lnTo>
                    <a:pt x="50852" y="240273"/>
                  </a:lnTo>
                  <a:lnTo>
                    <a:pt x="49694" y="242479"/>
                  </a:lnTo>
                  <a:lnTo>
                    <a:pt x="49405" y="243622"/>
                  </a:lnTo>
                  <a:lnTo>
                    <a:pt x="48810" y="244498"/>
                  </a:lnTo>
                  <a:lnTo>
                    <a:pt x="43474" y="245992"/>
                  </a:lnTo>
                  <a:lnTo>
                    <a:pt x="40971" y="246970"/>
                  </a:lnTo>
                  <a:lnTo>
                    <a:pt x="39829" y="247706"/>
                  </a:lnTo>
                  <a:lnTo>
                    <a:pt x="39227" y="248903"/>
                  </a:lnTo>
                  <a:lnTo>
                    <a:pt x="39649" y="251015"/>
                  </a:lnTo>
                  <a:lnTo>
                    <a:pt x="35166" y="258627"/>
                  </a:lnTo>
                  <a:lnTo>
                    <a:pt x="33734" y="260614"/>
                  </a:lnTo>
                  <a:lnTo>
                    <a:pt x="32209" y="262312"/>
                  </a:lnTo>
                  <a:lnTo>
                    <a:pt x="30331" y="263517"/>
                  </a:lnTo>
                  <a:lnTo>
                    <a:pt x="27695" y="264252"/>
                  </a:lnTo>
                  <a:lnTo>
                    <a:pt x="25598" y="265723"/>
                  </a:lnTo>
                  <a:lnTo>
                    <a:pt x="24174" y="268328"/>
                  </a:lnTo>
                  <a:lnTo>
                    <a:pt x="22422" y="270675"/>
                  </a:lnTo>
                  <a:lnTo>
                    <a:pt x="20208" y="272420"/>
                  </a:lnTo>
                  <a:lnTo>
                    <a:pt x="17814" y="273953"/>
                  </a:lnTo>
                  <a:lnTo>
                    <a:pt x="15623" y="275072"/>
                  </a:lnTo>
                  <a:lnTo>
                    <a:pt x="13253" y="275862"/>
                  </a:lnTo>
                  <a:lnTo>
                    <a:pt x="12541" y="276887"/>
                  </a:lnTo>
                  <a:lnTo>
                    <a:pt x="12040" y="278154"/>
                  </a:lnTo>
                  <a:lnTo>
                    <a:pt x="10992" y="278749"/>
                  </a:lnTo>
                  <a:lnTo>
                    <a:pt x="9748" y="279085"/>
                  </a:lnTo>
                  <a:lnTo>
                    <a:pt x="7510" y="280298"/>
                  </a:lnTo>
                  <a:close/>
                  <a:moveTo>
                    <a:pt x="149036" y="217327"/>
                  </a:moveTo>
                  <a:lnTo>
                    <a:pt x="150319" y="220276"/>
                  </a:lnTo>
                  <a:lnTo>
                    <a:pt x="148582" y="220261"/>
                  </a:lnTo>
                  <a:lnTo>
                    <a:pt x="147949" y="218117"/>
                  </a:lnTo>
                  <a:lnTo>
                    <a:pt x="148692" y="217421"/>
                  </a:lnTo>
                  <a:lnTo>
                    <a:pt x="149036" y="217327"/>
                  </a:lnTo>
                  <a:close/>
                  <a:moveTo>
                    <a:pt x="140548" y="257993"/>
                  </a:moveTo>
                  <a:lnTo>
                    <a:pt x="139703" y="258580"/>
                  </a:lnTo>
                  <a:lnTo>
                    <a:pt x="139359" y="257117"/>
                  </a:lnTo>
                  <a:lnTo>
                    <a:pt x="139601" y="255146"/>
                  </a:lnTo>
                  <a:lnTo>
                    <a:pt x="141283" y="248261"/>
                  </a:lnTo>
                  <a:lnTo>
                    <a:pt x="140900" y="246540"/>
                  </a:lnTo>
                  <a:lnTo>
                    <a:pt x="143708" y="242699"/>
                  </a:lnTo>
                  <a:lnTo>
                    <a:pt x="145437" y="239100"/>
                  </a:lnTo>
                  <a:lnTo>
                    <a:pt x="148043" y="235313"/>
                  </a:lnTo>
                  <a:lnTo>
                    <a:pt x="148371" y="233350"/>
                  </a:lnTo>
                  <a:lnTo>
                    <a:pt x="150679" y="229602"/>
                  </a:lnTo>
                  <a:lnTo>
                    <a:pt x="152831" y="224431"/>
                  </a:lnTo>
                  <a:lnTo>
                    <a:pt x="152713" y="222717"/>
                  </a:lnTo>
                  <a:lnTo>
                    <a:pt x="153268" y="221865"/>
                  </a:lnTo>
                  <a:lnTo>
                    <a:pt x="153582" y="220566"/>
                  </a:lnTo>
                  <a:lnTo>
                    <a:pt x="153644" y="219463"/>
                  </a:lnTo>
                  <a:lnTo>
                    <a:pt x="155224" y="217538"/>
                  </a:lnTo>
                  <a:lnTo>
                    <a:pt x="155639" y="218790"/>
                  </a:lnTo>
                  <a:lnTo>
                    <a:pt x="155170" y="221247"/>
                  </a:lnTo>
                  <a:lnTo>
                    <a:pt x="155248" y="222428"/>
                  </a:lnTo>
                  <a:lnTo>
                    <a:pt x="155522" y="222983"/>
                  </a:lnTo>
                  <a:lnTo>
                    <a:pt x="155538" y="225268"/>
                  </a:lnTo>
                  <a:lnTo>
                    <a:pt x="154974" y="228773"/>
                  </a:lnTo>
                  <a:lnTo>
                    <a:pt x="155491" y="232818"/>
                  </a:lnTo>
                  <a:lnTo>
                    <a:pt x="154474" y="236933"/>
                  </a:lnTo>
                  <a:lnTo>
                    <a:pt x="153316" y="238779"/>
                  </a:lnTo>
                  <a:lnTo>
                    <a:pt x="151602" y="240086"/>
                  </a:lnTo>
                  <a:lnTo>
                    <a:pt x="149733" y="240899"/>
                  </a:lnTo>
                  <a:lnTo>
                    <a:pt x="147792" y="242949"/>
                  </a:lnTo>
                  <a:lnTo>
                    <a:pt x="146540" y="245343"/>
                  </a:lnTo>
                  <a:lnTo>
                    <a:pt x="146337" y="247526"/>
                  </a:lnTo>
                  <a:lnTo>
                    <a:pt x="143255" y="254880"/>
                  </a:lnTo>
                  <a:lnTo>
                    <a:pt x="140548" y="257993"/>
                  </a:lnTo>
                  <a:close/>
                  <a:moveTo>
                    <a:pt x="135290" y="266513"/>
                  </a:moveTo>
                  <a:lnTo>
                    <a:pt x="133835" y="266748"/>
                  </a:lnTo>
                  <a:lnTo>
                    <a:pt x="132302" y="266623"/>
                  </a:lnTo>
                  <a:lnTo>
                    <a:pt x="131269" y="265535"/>
                  </a:lnTo>
                  <a:lnTo>
                    <a:pt x="129485" y="260857"/>
                  </a:lnTo>
                  <a:lnTo>
                    <a:pt x="127412" y="259715"/>
                  </a:lnTo>
                  <a:lnTo>
                    <a:pt x="125042" y="258854"/>
                  </a:lnTo>
                  <a:lnTo>
                    <a:pt x="123853" y="258126"/>
                  </a:lnTo>
                  <a:lnTo>
                    <a:pt x="122804" y="257250"/>
                  </a:lnTo>
                  <a:lnTo>
                    <a:pt x="119472" y="252580"/>
                  </a:lnTo>
                  <a:lnTo>
                    <a:pt x="119221" y="249724"/>
                  </a:lnTo>
                  <a:lnTo>
                    <a:pt x="119792" y="248104"/>
                  </a:lnTo>
                  <a:lnTo>
                    <a:pt x="120801" y="246657"/>
                  </a:lnTo>
                  <a:lnTo>
                    <a:pt x="121944" y="246266"/>
                  </a:lnTo>
                  <a:lnTo>
                    <a:pt x="124690" y="246211"/>
                  </a:lnTo>
                  <a:lnTo>
                    <a:pt x="126114" y="246024"/>
                  </a:lnTo>
                  <a:lnTo>
                    <a:pt x="129243" y="243880"/>
                  </a:lnTo>
                  <a:lnTo>
                    <a:pt x="129462" y="243035"/>
                  </a:lnTo>
                  <a:lnTo>
                    <a:pt x="129485" y="239507"/>
                  </a:lnTo>
                  <a:lnTo>
                    <a:pt x="129173" y="237042"/>
                  </a:lnTo>
                  <a:lnTo>
                    <a:pt x="128390" y="234633"/>
                  </a:lnTo>
                  <a:lnTo>
                    <a:pt x="129235" y="233529"/>
                  </a:lnTo>
                  <a:lnTo>
                    <a:pt x="130346" y="232442"/>
                  </a:lnTo>
                  <a:lnTo>
                    <a:pt x="131496" y="230314"/>
                  </a:lnTo>
                  <a:lnTo>
                    <a:pt x="131715" y="228820"/>
                  </a:lnTo>
                  <a:lnTo>
                    <a:pt x="131739" y="227255"/>
                  </a:lnTo>
                  <a:lnTo>
                    <a:pt x="132036" y="226136"/>
                  </a:lnTo>
                  <a:lnTo>
                    <a:pt x="132935" y="225573"/>
                  </a:lnTo>
                  <a:lnTo>
                    <a:pt x="137270" y="223868"/>
                  </a:lnTo>
                  <a:lnTo>
                    <a:pt x="138037" y="223750"/>
                  </a:lnTo>
                  <a:lnTo>
                    <a:pt x="143615" y="225331"/>
                  </a:lnTo>
                  <a:lnTo>
                    <a:pt x="144757" y="227709"/>
                  </a:lnTo>
                  <a:lnTo>
                    <a:pt x="144866" y="228491"/>
                  </a:lnTo>
                  <a:lnTo>
                    <a:pt x="143998" y="231128"/>
                  </a:lnTo>
                  <a:lnTo>
                    <a:pt x="143223" y="232896"/>
                  </a:lnTo>
                  <a:lnTo>
                    <a:pt x="141346" y="235634"/>
                  </a:lnTo>
                  <a:lnTo>
                    <a:pt x="139946" y="238591"/>
                  </a:lnTo>
                  <a:lnTo>
                    <a:pt x="138905" y="243043"/>
                  </a:lnTo>
                  <a:lnTo>
                    <a:pt x="138248" y="244490"/>
                  </a:lnTo>
                  <a:lnTo>
                    <a:pt x="136495" y="247275"/>
                  </a:lnTo>
                  <a:lnTo>
                    <a:pt x="135963" y="248801"/>
                  </a:lnTo>
                  <a:lnTo>
                    <a:pt x="135979" y="252110"/>
                  </a:lnTo>
                  <a:lnTo>
                    <a:pt x="135681" y="253331"/>
                  </a:lnTo>
                  <a:lnTo>
                    <a:pt x="135697" y="254504"/>
                  </a:lnTo>
                  <a:lnTo>
                    <a:pt x="139171" y="260020"/>
                  </a:lnTo>
                  <a:lnTo>
                    <a:pt x="139468" y="260888"/>
                  </a:lnTo>
                  <a:lnTo>
                    <a:pt x="139437" y="261874"/>
                  </a:lnTo>
                  <a:lnTo>
                    <a:pt x="138842" y="263102"/>
                  </a:lnTo>
                  <a:lnTo>
                    <a:pt x="137418" y="265222"/>
                  </a:lnTo>
                  <a:lnTo>
                    <a:pt x="136620" y="265966"/>
                  </a:lnTo>
                  <a:lnTo>
                    <a:pt x="135290" y="266513"/>
                  </a:lnTo>
                  <a:close/>
                  <a:moveTo>
                    <a:pt x="124721" y="235337"/>
                  </a:moveTo>
                  <a:lnTo>
                    <a:pt x="124111" y="235642"/>
                  </a:lnTo>
                  <a:lnTo>
                    <a:pt x="123571" y="235603"/>
                  </a:lnTo>
                  <a:lnTo>
                    <a:pt x="122280" y="236401"/>
                  </a:lnTo>
                  <a:lnTo>
                    <a:pt x="121803" y="234906"/>
                  </a:lnTo>
                  <a:lnTo>
                    <a:pt x="122265" y="232356"/>
                  </a:lnTo>
                  <a:lnTo>
                    <a:pt x="124205" y="230408"/>
                  </a:lnTo>
                  <a:lnTo>
                    <a:pt x="124697" y="229798"/>
                  </a:lnTo>
                  <a:lnTo>
                    <a:pt x="125222" y="229438"/>
                  </a:lnTo>
                  <a:lnTo>
                    <a:pt x="125855" y="229399"/>
                  </a:lnTo>
                  <a:lnTo>
                    <a:pt x="126466" y="230157"/>
                  </a:lnTo>
                  <a:lnTo>
                    <a:pt x="126638" y="231308"/>
                  </a:lnTo>
                  <a:lnTo>
                    <a:pt x="125409" y="234781"/>
                  </a:lnTo>
                  <a:lnTo>
                    <a:pt x="124721" y="235337"/>
                  </a:lnTo>
                  <a:close/>
                  <a:moveTo>
                    <a:pt x="161319" y="232380"/>
                  </a:moveTo>
                  <a:lnTo>
                    <a:pt x="160709" y="232481"/>
                  </a:lnTo>
                  <a:lnTo>
                    <a:pt x="161726" y="230150"/>
                  </a:lnTo>
                  <a:lnTo>
                    <a:pt x="162532" y="230486"/>
                  </a:lnTo>
                  <a:lnTo>
                    <a:pt x="162774" y="230744"/>
                  </a:lnTo>
                  <a:lnTo>
                    <a:pt x="162751" y="231793"/>
                  </a:lnTo>
                  <a:lnTo>
                    <a:pt x="161319" y="232380"/>
                  </a:lnTo>
                  <a:close/>
                  <a:moveTo>
                    <a:pt x="64708" y="235039"/>
                  </a:moveTo>
                  <a:lnTo>
                    <a:pt x="62001" y="235720"/>
                  </a:lnTo>
                  <a:lnTo>
                    <a:pt x="61375" y="233584"/>
                  </a:lnTo>
                  <a:lnTo>
                    <a:pt x="63291" y="231621"/>
                  </a:lnTo>
                  <a:lnTo>
                    <a:pt x="65443" y="232411"/>
                  </a:lnTo>
                  <a:lnTo>
                    <a:pt x="66726" y="233177"/>
                  </a:lnTo>
                  <a:lnTo>
                    <a:pt x="66123" y="233874"/>
                  </a:lnTo>
                  <a:lnTo>
                    <a:pt x="64708" y="235039"/>
                  </a:lnTo>
                  <a:close/>
                  <a:moveTo>
                    <a:pt x="191478" y="247706"/>
                  </a:moveTo>
                  <a:lnTo>
                    <a:pt x="191095" y="248324"/>
                  </a:lnTo>
                  <a:lnTo>
                    <a:pt x="190571" y="247048"/>
                  </a:lnTo>
                  <a:lnTo>
                    <a:pt x="189296" y="245851"/>
                  </a:lnTo>
                  <a:lnTo>
                    <a:pt x="188067" y="243817"/>
                  </a:lnTo>
                  <a:lnTo>
                    <a:pt x="187199" y="243184"/>
                  </a:lnTo>
                  <a:lnTo>
                    <a:pt x="187793" y="241572"/>
                  </a:lnTo>
                  <a:lnTo>
                    <a:pt x="187848" y="238951"/>
                  </a:lnTo>
                  <a:lnTo>
                    <a:pt x="189069" y="237754"/>
                  </a:lnTo>
                  <a:lnTo>
                    <a:pt x="189632" y="237402"/>
                  </a:lnTo>
                  <a:lnTo>
                    <a:pt x="190555" y="236127"/>
                  </a:lnTo>
                  <a:lnTo>
                    <a:pt x="190970" y="236057"/>
                  </a:lnTo>
                  <a:lnTo>
                    <a:pt x="191361" y="237120"/>
                  </a:lnTo>
                  <a:lnTo>
                    <a:pt x="190531" y="240375"/>
                  </a:lnTo>
                  <a:lnTo>
                    <a:pt x="191776" y="244224"/>
                  </a:lnTo>
                  <a:lnTo>
                    <a:pt x="191353" y="246626"/>
                  </a:lnTo>
                  <a:lnTo>
                    <a:pt x="191533" y="247166"/>
                  </a:lnTo>
                  <a:lnTo>
                    <a:pt x="191478" y="247706"/>
                  </a:lnTo>
                  <a:close/>
                  <a:moveTo>
                    <a:pt x="167414" y="250522"/>
                  </a:moveTo>
                  <a:lnTo>
                    <a:pt x="167202" y="251336"/>
                  </a:lnTo>
                  <a:lnTo>
                    <a:pt x="165473" y="251273"/>
                  </a:lnTo>
                  <a:lnTo>
                    <a:pt x="164855" y="251398"/>
                  </a:lnTo>
                  <a:lnTo>
                    <a:pt x="163228" y="253479"/>
                  </a:lnTo>
                  <a:lnTo>
                    <a:pt x="162273" y="254003"/>
                  </a:lnTo>
                  <a:lnTo>
                    <a:pt x="157063" y="254684"/>
                  </a:lnTo>
                  <a:lnTo>
                    <a:pt x="152963" y="254136"/>
                  </a:lnTo>
                  <a:lnTo>
                    <a:pt x="151555" y="252994"/>
                  </a:lnTo>
                  <a:lnTo>
                    <a:pt x="150640" y="251109"/>
                  </a:lnTo>
                  <a:lnTo>
                    <a:pt x="150359" y="249865"/>
                  </a:lnTo>
                  <a:lnTo>
                    <a:pt x="151391" y="248503"/>
                  </a:lnTo>
                  <a:lnTo>
                    <a:pt x="152377" y="247604"/>
                  </a:lnTo>
                  <a:lnTo>
                    <a:pt x="155694" y="245820"/>
                  </a:lnTo>
                  <a:lnTo>
                    <a:pt x="156445" y="244467"/>
                  </a:lnTo>
                  <a:lnTo>
                    <a:pt x="158182" y="242832"/>
                  </a:lnTo>
                  <a:lnTo>
                    <a:pt x="161757" y="242284"/>
                  </a:lnTo>
                  <a:lnTo>
                    <a:pt x="162101" y="242691"/>
                  </a:lnTo>
                  <a:lnTo>
                    <a:pt x="162578" y="242949"/>
                  </a:lnTo>
                  <a:lnTo>
                    <a:pt x="163298" y="243019"/>
                  </a:lnTo>
                  <a:lnTo>
                    <a:pt x="165074" y="244365"/>
                  </a:lnTo>
                  <a:lnTo>
                    <a:pt x="167061" y="245226"/>
                  </a:lnTo>
                  <a:lnTo>
                    <a:pt x="166576" y="248488"/>
                  </a:lnTo>
                  <a:lnTo>
                    <a:pt x="167171" y="249591"/>
                  </a:lnTo>
                  <a:lnTo>
                    <a:pt x="167414" y="250522"/>
                  </a:lnTo>
                  <a:close/>
                  <a:moveTo>
                    <a:pt x="182497" y="246204"/>
                  </a:moveTo>
                  <a:lnTo>
                    <a:pt x="182645" y="247299"/>
                  </a:lnTo>
                  <a:lnTo>
                    <a:pt x="179829" y="244412"/>
                  </a:lnTo>
                  <a:lnTo>
                    <a:pt x="179258" y="242370"/>
                  </a:lnTo>
                  <a:lnTo>
                    <a:pt x="180197" y="242456"/>
                  </a:lnTo>
                  <a:lnTo>
                    <a:pt x="181402" y="243238"/>
                  </a:lnTo>
                  <a:lnTo>
                    <a:pt x="182497" y="246204"/>
                  </a:lnTo>
                  <a:close/>
                  <a:moveTo>
                    <a:pt x="199584" y="250991"/>
                  </a:moveTo>
                  <a:lnTo>
                    <a:pt x="199309" y="251109"/>
                  </a:lnTo>
                  <a:lnTo>
                    <a:pt x="198089" y="249388"/>
                  </a:lnTo>
                  <a:lnTo>
                    <a:pt x="198253" y="247432"/>
                  </a:lnTo>
                  <a:lnTo>
                    <a:pt x="199904" y="244506"/>
                  </a:lnTo>
                  <a:lnTo>
                    <a:pt x="201124" y="247064"/>
                  </a:lnTo>
                  <a:lnTo>
                    <a:pt x="201109" y="248222"/>
                  </a:lnTo>
                  <a:lnTo>
                    <a:pt x="200937" y="248793"/>
                  </a:lnTo>
                  <a:lnTo>
                    <a:pt x="202079" y="250240"/>
                  </a:lnTo>
                  <a:lnTo>
                    <a:pt x="201289" y="250952"/>
                  </a:lnTo>
                  <a:lnTo>
                    <a:pt x="199584" y="250991"/>
                  </a:lnTo>
                  <a:close/>
                  <a:moveTo>
                    <a:pt x="198418" y="260833"/>
                  </a:moveTo>
                  <a:lnTo>
                    <a:pt x="200209" y="262163"/>
                  </a:lnTo>
                  <a:lnTo>
                    <a:pt x="202533" y="261811"/>
                  </a:lnTo>
                  <a:lnTo>
                    <a:pt x="202502" y="265167"/>
                  </a:lnTo>
                  <a:lnTo>
                    <a:pt x="202877" y="266145"/>
                  </a:lnTo>
                  <a:lnTo>
                    <a:pt x="204982" y="268985"/>
                  </a:lnTo>
                  <a:lnTo>
                    <a:pt x="205310" y="271356"/>
                  </a:lnTo>
                  <a:lnTo>
                    <a:pt x="204066" y="273578"/>
                  </a:lnTo>
                  <a:lnTo>
                    <a:pt x="203135" y="274634"/>
                  </a:lnTo>
                  <a:lnTo>
                    <a:pt x="201399" y="276152"/>
                  </a:lnTo>
                  <a:lnTo>
                    <a:pt x="201359" y="276848"/>
                  </a:lnTo>
                  <a:lnTo>
                    <a:pt x="202095" y="277638"/>
                  </a:lnTo>
                  <a:lnTo>
                    <a:pt x="204497" y="278092"/>
                  </a:lnTo>
                  <a:lnTo>
                    <a:pt x="206312" y="279312"/>
                  </a:lnTo>
                  <a:lnTo>
                    <a:pt x="206632" y="282778"/>
                  </a:lnTo>
                  <a:lnTo>
                    <a:pt x="208369" y="285508"/>
                  </a:lnTo>
                  <a:lnTo>
                    <a:pt x="208322" y="286698"/>
                  </a:lnTo>
                  <a:lnTo>
                    <a:pt x="207634" y="291579"/>
                  </a:lnTo>
                  <a:lnTo>
                    <a:pt x="207853" y="293660"/>
                  </a:lnTo>
                  <a:lnTo>
                    <a:pt x="209151" y="295327"/>
                  </a:lnTo>
                  <a:lnTo>
                    <a:pt x="210247" y="296031"/>
                  </a:lnTo>
                  <a:lnTo>
                    <a:pt x="210810" y="297079"/>
                  </a:lnTo>
                  <a:lnTo>
                    <a:pt x="211319" y="299951"/>
                  </a:lnTo>
                  <a:lnTo>
                    <a:pt x="211225" y="304824"/>
                  </a:lnTo>
                  <a:lnTo>
                    <a:pt x="211060" y="306530"/>
                  </a:lnTo>
                  <a:lnTo>
                    <a:pt x="210293" y="308110"/>
                  </a:lnTo>
                  <a:lnTo>
                    <a:pt x="207923" y="311701"/>
                  </a:lnTo>
                  <a:lnTo>
                    <a:pt x="204747" y="314557"/>
                  </a:lnTo>
                  <a:lnTo>
                    <a:pt x="203049" y="314369"/>
                  </a:lnTo>
                  <a:lnTo>
                    <a:pt x="202509" y="315214"/>
                  </a:lnTo>
                  <a:lnTo>
                    <a:pt x="203565" y="317819"/>
                  </a:lnTo>
                  <a:lnTo>
                    <a:pt x="203143" y="323319"/>
                  </a:lnTo>
                  <a:lnTo>
                    <a:pt x="202447" y="327129"/>
                  </a:lnTo>
                  <a:lnTo>
                    <a:pt x="201414" y="325197"/>
                  </a:lnTo>
                  <a:lnTo>
                    <a:pt x="200694" y="323178"/>
                  </a:lnTo>
                  <a:lnTo>
                    <a:pt x="200045" y="317827"/>
                  </a:lnTo>
                  <a:lnTo>
                    <a:pt x="199231" y="315417"/>
                  </a:lnTo>
                  <a:lnTo>
                    <a:pt x="197956" y="313211"/>
                  </a:lnTo>
                  <a:lnTo>
                    <a:pt x="197448" y="311240"/>
                  </a:lnTo>
                  <a:lnTo>
                    <a:pt x="196125" y="309401"/>
                  </a:lnTo>
                  <a:lnTo>
                    <a:pt x="194436" y="304645"/>
                  </a:lnTo>
                  <a:lnTo>
                    <a:pt x="193317" y="304887"/>
                  </a:lnTo>
                  <a:lnTo>
                    <a:pt x="191463" y="306194"/>
                  </a:lnTo>
                  <a:lnTo>
                    <a:pt x="191048" y="307085"/>
                  </a:lnTo>
                  <a:lnTo>
                    <a:pt x="190829" y="308439"/>
                  </a:lnTo>
                  <a:lnTo>
                    <a:pt x="190399" y="309659"/>
                  </a:lnTo>
                  <a:lnTo>
                    <a:pt x="188239" y="311607"/>
                  </a:lnTo>
                  <a:lnTo>
                    <a:pt x="186534" y="313923"/>
                  </a:lnTo>
                  <a:lnTo>
                    <a:pt x="185133" y="316458"/>
                  </a:lnTo>
                  <a:lnTo>
                    <a:pt x="184688" y="318781"/>
                  </a:lnTo>
                  <a:lnTo>
                    <a:pt x="185830" y="320597"/>
                  </a:lnTo>
                  <a:lnTo>
                    <a:pt x="187003" y="321332"/>
                  </a:lnTo>
                  <a:lnTo>
                    <a:pt x="188716" y="322959"/>
                  </a:lnTo>
                  <a:lnTo>
                    <a:pt x="189241" y="323702"/>
                  </a:lnTo>
                  <a:lnTo>
                    <a:pt x="191040" y="328983"/>
                  </a:lnTo>
                  <a:lnTo>
                    <a:pt x="190977" y="334389"/>
                  </a:lnTo>
                  <a:lnTo>
                    <a:pt x="189663" y="336768"/>
                  </a:lnTo>
                  <a:lnTo>
                    <a:pt x="186323" y="341282"/>
                  </a:lnTo>
                  <a:lnTo>
                    <a:pt x="183913" y="342713"/>
                  </a:lnTo>
                  <a:lnTo>
                    <a:pt x="182630" y="341986"/>
                  </a:lnTo>
                  <a:lnTo>
                    <a:pt x="181597" y="339247"/>
                  </a:lnTo>
                  <a:lnTo>
                    <a:pt x="181433" y="338121"/>
                  </a:lnTo>
                  <a:lnTo>
                    <a:pt x="182129" y="335547"/>
                  </a:lnTo>
                  <a:lnTo>
                    <a:pt x="182208" y="333192"/>
                  </a:lnTo>
                  <a:lnTo>
                    <a:pt x="181394" y="332394"/>
                  </a:lnTo>
                  <a:lnTo>
                    <a:pt x="180510" y="332551"/>
                  </a:lnTo>
                  <a:lnTo>
                    <a:pt x="180134" y="332887"/>
                  </a:lnTo>
                  <a:lnTo>
                    <a:pt x="177983" y="335977"/>
                  </a:lnTo>
                  <a:lnTo>
                    <a:pt x="177091" y="336760"/>
                  </a:lnTo>
                  <a:lnTo>
                    <a:pt x="175769" y="336869"/>
                  </a:lnTo>
                  <a:lnTo>
                    <a:pt x="174720" y="336658"/>
                  </a:lnTo>
                  <a:lnTo>
                    <a:pt x="168337" y="333959"/>
                  </a:lnTo>
                  <a:lnTo>
                    <a:pt x="163118" y="331299"/>
                  </a:lnTo>
                  <a:lnTo>
                    <a:pt x="159034" y="328811"/>
                  </a:lnTo>
                  <a:lnTo>
                    <a:pt x="156077" y="325056"/>
                  </a:lnTo>
                  <a:lnTo>
                    <a:pt x="155459" y="322247"/>
                  </a:lnTo>
                  <a:lnTo>
                    <a:pt x="155420" y="319306"/>
                  </a:lnTo>
                  <a:lnTo>
                    <a:pt x="154098" y="314995"/>
                  </a:lnTo>
                  <a:lnTo>
                    <a:pt x="153941" y="313524"/>
                  </a:lnTo>
                  <a:lnTo>
                    <a:pt x="154035" y="312116"/>
                  </a:lnTo>
                  <a:lnTo>
                    <a:pt x="155358" y="309471"/>
                  </a:lnTo>
                  <a:lnTo>
                    <a:pt x="156946" y="308134"/>
                  </a:lnTo>
                  <a:lnTo>
                    <a:pt x="157838" y="307172"/>
                  </a:lnTo>
                  <a:lnTo>
                    <a:pt x="158550" y="306107"/>
                  </a:lnTo>
                  <a:lnTo>
                    <a:pt x="159042" y="304684"/>
                  </a:lnTo>
                  <a:lnTo>
                    <a:pt x="158902" y="303267"/>
                  </a:lnTo>
                  <a:lnTo>
                    <a:pt x="158370" y="302384"/>
                  </a:lnTo>
                  <a:lnTo>
                    <a:pt x="155858" y="299278"/>
                  </a:lnTo>
                  <a:lnTo>
                    <a:pt x="153675" y="297369"/>
                  </a:lnTo>
                  <a:lnTo>
                    <a:pt x="149208" y="295655"/>
                  </a:lnTo>
                  <a:lnTo>
                    <a:pt x="148168" y="294709"/>
                  </a:lnTo>
                  <a:lnTo>
                    <a:pt x="147026" y="293997"/>
                  </a:lnTo>
                  <a:lnTo>
                    <a:pt x="145782" y="293692"/>
                  </a:lnTo>
                  <a:lnTo>
                    <a:pt x="144561" y="293684"/>
                  </a:lnTo>
                  <a:lnTo>
                    <a:pt x="143239" y="294216"/>
                  </a:lnTo>
                  <a:lnTo>
                    <a:pt x="142895" y="295350"/>
                  </a:lnTo>
                  <a:lnTo>
                    <a:pt x="142989" y="296367"/>
                  </a:lnTo>
                  <a:lnTo>
                    <a:pt x="142871" y="297353"/>
                  </a:lnTo>
                  <a:lnTo>
                    <a:pt x="141001" y="303025"/>
                  </a:lnTo>
                  <a:lnTo>
                    <a:pt x="138608" y="301781"/>
                  </a:lnTo>
                  <a:lnTo>
                    <a:pt x="136323" y="300342"/>
                  </a:lnTo>
                  <a:lnTo>
                    <a:pt x="135721" y="299332"/>
                  </a:lnTo>
                  <a:lnTo>
                    <a:pt x="135462" y="298128"/>
                  </a:lnTo>
                  <a:lnTo>
                    <a:pt x="135071" y="297314"/>
                  </a:lnTo>
                  <a:lnTo>
                    <a:pt x="134539" y="296579"/>
                  </a:lnTo>
                  <a:lnTo>
                    <a:pt x="133491" y="298472"/>
                  </a:lnTo>
                  <a:lnTo>
                    <a:pt x="132185" y="299966"/>
                  </a:lnTo>
                  <a:lnTo>
                    <a:pt x="130588" y="300310"/>
                  </a:lnTo>
                  <a:lnTo>
                    <a:pt x="128969" y="300334"/>
                  </a:lnTo>
                  <a:lnTo>
                    <a:pt x="128437" y="299685"/>
                  </a:lnTo>
                  <a:lnTo>
                    <a:pt x="127850" y="296078"/>
                  </a:lnTo>
                  <a:lnTo>
                    <a:pt x="126137" y="294936"/>
                  </a:lnTo>
                  <a:lnTo>
                    <a:pt x="123994" y="295178"/>
                  </a:lnTo>
                  <a:lnTo>
                    <a:pt x="121396" y="297165"/>
                  </a:lnTo>
                  <a:lnTo>
                    <a:pt x="120887" y="297908"/>
                  </a:lnTo>
                  <a:lnTo>
                    <a:pt x="120316" y="299622"/>
                  </a:lnTo>
                  <a:lnTo>
                    <a:pt x="117492" y="304488"/>
                  </a:lnTo>
                  <a:lnTo>
                    <a:pt x="115998" y="308228"/>
                  </a:lnTo>
                  <a:lnTo>
                    <a:pt x="114339" y="311873"/>
                  </a:lnTo>
                  <a:lnTo>
                    <a:pt x="113604" y="313070"/>
                  </a:lnTo>
                  <a:lnTo>
                    <a:pt x="112626" y="313860"/>
                  </a:lnTo>
                  <a:lnTo>
                    <a:pt x="111085" y="313532"/>
                  </a:lnTo>
                  <a:lnTo>
                    <a:pt x="109684" y="312664"/>
                  </a:lnTo>
                  <a:lnTo>
                    <a:pt x="108370" y="310316"/>
                  </a:lnTo>
                  <a:lnTo>
                    <a:pt x="108816" y="307586"/>
                  </a:lnTo>
                  <a:lnTo>
                    <a:pt x="110287" y="305841"/>
                  </a:lnTo>
                  <a:lnTo>
                    <a:pt x="111515" y="303979"/>
                  </a:lnTo>
                  <a:lnTo>
                    <a:pt x="112994" y="297463"/>
                  </a:lnTo>
                  <a:lnTo>
                    <a:pt x="113111" y="295147"/>
                  </a:lnTo>
                  <a:lnTo>
                    <a:pt x="113369" y="294153"/>
                  </a:lnTo>
                  <a:lnTo>
                    <a:pt x="115818" y="291188"/>
                  </a:lnTo>
                  <a:lnTo>
                    <a:pt x="117883" y="289350"/>
                  </a:lnTo>
                  <a:lnTo>
                    <a:pt x="118971" y="288966"/>
                  </a:lnTo>
                  <a:lnTo>
                    <a:pt x="123422" y="287918"/>
                  </a:lnTo>
                  <a:lnTo>
                    <a:pt x="125253" y="287042"/>
                  </a:lnTo>
                  <a:lnTo>
                    <a:pt x="128140" y="287026"/>
                  </a:lnTo>
                  <a:lnTo>
                    <a:pt x="130487" y="286525"/>
                  </a:lnTo>
                  <a:lnTo>
                    <a:pt x="132357" y="285109"/>
                  </a:lnTo>
                  <a:lnTo>
                    <a:pt x="132497" y="283646"/>
                  </a:lnTo>
                  <a:lnTo>
                    <a:pt x="132412" y="282121"/>
                  </a:lnTo>
                  <a:lnTo>
                    <a:pt x="132826" y="281190"/>
                  </a:lnTo>
                  <a:lnTo>
                    <a:pt x="133546" y="280407"/>
                  </a:lnTo>
                  <a:lnTo>
                    <a:pt x="134547" y="279375"/>
                  </a:lnTo>
                  <a:lnTo>
                    <a:pt x="135674" y="278600"/>
                  </a:lnTo>
                  <a:lnTo>
                    <a:pt x="138874" y="278037"/>
                  </a:lnTo>
                  <a:lnTo>
                    <a:pt x="139937" y="277396"/>
                  </a:lnTo>
                  <a:lnTo>
                    <a:pt x="140790" y="276402"/>
                  </a:lnTo>
                  <a:lnTo>
                    <a:pt x="141979" y="274462"/>
                  </a:lnTo>
                  <a:lnTo>
                    <a:pt x="143396" y="274947"/>
                  </a:lnTo>
                  <a:lnTo>
                    <a:pt x="144819" y="275698"/>
                  </a:lnTo>
                  <a:lnTo>
                    <a:pt x="147377" y="276292"/>
                  </a:lnTo>
                  <a:lnTo>
                    <a:pt x="149638" y="277904"/>
                  </a:lnTo>
                  <a:lnTo>
                    <a:pt x="151094" y="280439"/>
                  </a:lnTo>
                  <a:lnTo>
                    <a:pt x="151336" y="281690"/>
                  </a:lnTo>
                  <a:lnTo>
                    <a:pt x="151712" y="285814"/>
                  </a:lnTo>
                  <a:lnTo>
                    <a:pt x="151187" y="286776"/>
                  </a:lnTo>
                  <a:lnTo>
                    <a:pt x="148981" y="288693"/>
                  </a:lnTo>
                  <a:lnTo>
                    <a:pt x="149998" y="288896"/>
                  </a:lnTo>
                  <a:lnTo>
                    <a:pt x="152893" y="287151"/>
                  </a:lnTo>
                  <a:lnTo>
                    <a:pt x="154340" y="286478"/>
                  </a:lnTo>
                  <a:lnTo>
                    <a:pt x="157908" y="285540"/>
                  </a:lnTo>
                  <a:lnTo>
                    <a:pt x="158745" y="284922"/>
                  </a:lnTo>
                  <a:lnTo>
                    <a:pt x="159363" y="283999"/>
                  </a:lnTo>
                  <a:lnTo>
                    <a:pt x="160622" y="281472"/>
                  </a:lnTo>
                  <a:lnTo>
                    <a:pt x="161538" y="278772"/>
                  </a:lnTo>
                  <a:lnTo>
                    <a:pt x="162266" y="277646"/>
                  </a:lnTo>
                  <a:lnTo>
                    <a:pt x="163290" y="276754"/>
                  </a:lnTo>
                  <a:lnTo>
                    <a:pt x="164316" y="276605"/>
                  </a:lnTo>
                  <a:lnTo>
                    <a:pt x="168063" y="278452"/>
                  </a:lnTo>
                  <a:lnTo>
                    <a:pt x="170464" y="277560"/>
                  </a:lnTo>
                  <a:lnTo>
                    <a:pt x="171138" y="274759"/>
                  </a:lnTo>
                  <a:lnTo>
                    <a:pt x="171685" y="270691"/>
                  </a:lnTo>
                  <a:lnTo>
                    <a:pt x="172116" y="269588"/>
                  </a:lnTo>
                  <a:lnTo>
                    <a:pt x="173492" y="268524"/>
                  </a:lnTo>
                  <a:lnTo>
                    <a:pt x="175135" y="268868"/>
                  </a:lnTo>
                  <a:lnTo>
                    <a:pt x="177388" y="270331"/>
                  </a:lnTo>
                  <a:lnTo>
                    <a:pt x="179469" y="270816"/>
                  </a:lnTo>
                  <a:lnTo>
                    <a:pt x="180244" y="269643"/>
                  </a:lnTo>
                  <a:lnTo>
                    <a:pt x="180979" y="267327"/>
                  </a:lnTo>
                  <a:lnTo>
                    <a:pt x="181817" y="267335"/>
                  </a:lnTo>
                  <a:lnTo>
                    <a:pt x="184617" y="268101"/>
                  </a:lnTo>
                  <a:lnTo>
                    <a:pt x="187324" y="267593"/>
                  </a:lnTo>
                  <a:lnTo>
                    <a:pt x="188091" y="264808"/>
                  </a:lnTo>
                  <a:lnTo>
                    <a:pt x="187582" y="261827"/>
                  </a:lnTo>
                  <a:lnTo>
                    <a:pt x="185462" y="253127"/>
                  </a:lnTo>
                  <a:lnTo>
                    <a:pt x="186721" y="251187"/>
                  </a:lnTo>
                  <a:lnTo>
                    <a:pt x="187817" y="251132"/>
                  </a:lnTo>
                  <a:lnTo>
                    <a:pt x="190485" y="253448"/>
                  </a:lnTo>
                  <a:lnTo>
                    <a:pt x="195625" y="256577"/>
                  </a:lnTo>
                  <a:lnTo>
                    <a:pt x="197338" y="258486"/>
                  </a:lnTo>
                  <a:lnTo>
                    <a:pt x="198418" y="260833"/>
                  </a:lnTo>
                  <a:close/>
                  <a:moveTo>
                    <a:pt x="197635" y="254809"/>
                  </a:moveTo>
                  <a:lnTo>
                    <a:pt x="197237" y="255373"/>
                  </a:lnTo>
                  <a:lnTo>
                    <a:pt x="196571" y="254191"/>
                  </a:lnTo>
                  <a:lnTo>
                    <a:pt x="197150" y="251586"/>
                  </a:lnTo>
                  <a:lnTo>
                    <a:pt x="197573" y="251148"/>
                  </a:lnTo>
                  <a:lnTo>
                    <a:pt x="198120" y="252799"/>
                  </a:lnTo>
                  <a:lnTo>
                    <a:pt x="197635" y="254809"/>
                  </a:lnTo>
                  <a:close/>
                  <a:moveTo>
                    <a:pt x="147730" y="262687"/>
                  </a:moveTo>
                  <a:lnTo>
                    <a:pt x="147918" y="264980"/>
                  </a:lnTo>
                  <a:lnTo>
                    <a:pt x="145899" y="265645"/>
                  </a:lnTo>
                  <a:lnTo>
                    <a:pt x="144279" y="265058"/>
                  </a:lnTo>
                  <a:lnTo>
                    <a:pt x="143239" y="263681"/>
                  </a:lnTo>
                  <a:lnTo>
                    <a:pt x="143247" y="263165"/>
                  </a:lnTo>
                  <a:lnTo>
                    <a:pt x="144154" y="263204"/>
                  </a:lnTo>
                  <a:lnTo>
                    <a:pt x="146149" y="261999"/>
                  </a:lnTo>
                  <a:lnTo>
                    <a:pt x="146783" y="261764"/>
                  </a:lnTo>
                  <a:lnTo>
                    <a:pt x="147730" y="262687"/>
                  </a:lnTo>
                  <a:close/>
                  <a:moveTo>
                    <a:pt x="172084" y="264776"/>
                  </a:moveTo>
                  <a:lnTo>
                    <a:pt x="171458" y="266091"/>
                  </a:lnTo>
                  <a:lnTo>
                    <a:pt x="168994" y="265003"/>
                  </a:lnTo>
                  <a:lnTo>
                    <a:pt x="168407" y="264056"/>
                  </a:lnTo>
                  <a:lnTo>
                    <a:pt x="168720" y="262938"/>
                  </a:lnTo>
                  <a:lnTo>
                    <a:pt x="169925" y="262554"/>
                  </a:lnTo>
                  <a:lnTo>
                    <a:pt x="170551" y="262554"/>
                  </a:lnTo>
                  <a:lnTo>
                    <a:pt x="171724" y="263728"/>
                  </a:lnTo>
                  <a:lnTo>
                    <a:pt x="172084" y="264776"/>
                  </a:lnTo>
                  <a:close/>
                  <a:moveTo>
                    <a:pt x="8480" y="285250"/>
                  </a:moveTo>
                  <a:lnTo>
                    <a:pt x="6986" y="285766"/>
                  </a:lnTo>
                  <a:lnTo>
                    <a:pt x="6657" y="284390"/>
                  </a:lnTo>
                  <a:lnTo>
                    <a:pt x="6846" y="283036"/>
                  </a:lnTo>
                  <a:lnTo>
                    <a:pt x="7917" y="283185"/>
                  </a:lnTo>
                  <a:lnTo>
                    <a:pt x="8441" y="283607"/>
                  </a:lnTo>
                  <a:lnTo>
                    <a:pt x="8480" y="285250"/>
                  </a:lnTo>
                  <a:close/>
                  <a:moveTo>
                    <a:pt x="2433" y="292549"/>
                  </a:moveTo>
                  <a:lnTo>
                    <a:pt x="1291" y="294224"/>
                  </a:lnTo>
                  <a:lnTo>
                    <a:pt x="0" y="292299"/>
                  </a:lnTo>
                  <a:lnTo>
                    <a:pt x="140" y="289616"/>
                  </a:lnTo>
                  <a:lnTo>
                    <a:pt x="540" y="288872"/>
                  </a:lnTo>
                  <a:lnTo>
                    <a:pt x="2362" y="288466"/>
                  </a:lnTo>
                  <a:lnTo>
                    <a:pt x="2433" y="292549"/>
                  </a:lnTo>
                  <a:close/>
                  <a:moveTo>
                    <a:pt x="131034" y="302994"/>
                  </a:moveTo>
                  <a:lnTo>
                    <a:pt x="131277" y="303502"/>
                  </a:lnTo>
                  <a:lnTo>
                    <a:pt x="131175" y="304050"/>
                  </a:lnTo>
                  <a:lnTo>
                    <a:pt x="128891" y="305067"/>
                  </a:lnTo>
                  <a:lnTo>
                    <a:pt x="128124" y="305036"/>
                  </a:lnTo>
                  <a:lnTo>
                    <a:pt x="127944" y="303338"/>
                  </a:lnTo>
                  <a:lnTo>
                    <a:pt x="128507" y="302563"/>
                  </a:lnTo>
                  <a:lnTo>
                    <a:pt x="129587" y="303252"/>
                  </a:lnTo>
                  <a:lnTo>
                    <a:pt x="130542" y="302454"/>
                  </a:lnTo>
                  <a:lnTo>
                    <a:pt x="131034" y="302994"/>
                  </a:lnTo>
                  <a:close/>
                  <a:moveTo>
                    <a:pt x="193559" y="312804"/>
                  </a:moveTo>
                  <a:lnTo>
                    <a:pt x="193215" y="314056"/>
                  </a:lnTo>
                  <a:lnTo>
                    <a:pt x="191862" y="311107"/>
                  </a:lnTo>
                  <a:lnTo>
                    <a:pt x="191330" y="310379"/>
                  </a:lnTo>
                  <a:lnTo>
                    <a:pt x="192018" y="307915"/>
                  </a:lnTo>
                  <a:lnTo>
                    <a:pt x="193528" y="309120"/>
                  </a:lnTo>
                  <a:lnTo>
                    <a:pt x="193559" y="312804"/>
                  </a:lnTo>
                  <a:close/>
                  <a:moveTo>
                    <a:pt x="112501" y="324540"/>
                  </a:moveTo>
                  <a:lnTo>
                    <a:pt x="110279" y="324845"/>
                  </a:lnTo>
                  <a:lnTo>
                    <a:pt x="109567" y="324821"/>
                  </a:lnTo>
                  <a:lnTo>
                    <a:pt x="107822" y="322584"/>
                  </a:lnTo>
                  <a:lnTo>
                    <a:pt x="107658" y="321598"/>
                  </a:lnTo>
                  <a:lnTo>
                    <a:pt x="106258" y="320479"/>
                  </a:lnTo>
                  <a:lnTo>
                    <a:pt x="106766" y="319368"/>
                  </a:lnTo>
                  <a:lnTo>
                    <a:pt x="108581" y="319102"/>
                  </a:lnTo>
                  <a:lnTo>
                    <a:pt x="111726" y="317686"/>
                  </a:lnTo>
                  <a:lnTo>
                    <a:pt x="116772" y="319924"/>
                  </a:lnTo>
                  <a:lnTo>
                    <a:pt x="117554" y="320730"/>
                  </a:lnTo>
                  <a:lnTo>
                    <a:pt x="115982" y="321222"/>
                  </a:lnTo>
                  <a:lnTo>
                    <a:pt x="114863" y="323342"/>
                  </a:lnTo>
                  <a:lnTo>
                    <a:pt x="112501" y="324540"/>
                  </a:lnTo>
                  <a:close/>
                  <a:moveTo>
                    <a:pt x="91996" y="332277"/>
                  </a:moveTo>
                  <a:lnTo>
                    <a:pt x="93193" y="333857"/>
                  </a:lnTo>
                  <a:lnTo>
                    <a:pt x="94694" y="333443"/>
                  </a:lnTo>
                  <a:lnTo>
                    <a:pt x="97089" y="333888"/>
                  </a:lnTo>
                  <a:lnTo>
                    <a:pt x="97597" y="334710"/>
                  </a:lnTo>
                  <a:lnTo>
                    <a:pt x="97519" y="335250"/>
                  </a:lnTo>
                  <a:lnTo>
                    <a:pt x="94961" y="336775"/>
                  </a:lnTo>
                  <a:lnTo>
                    <a:pt x="93279" y="335179"/>
                  </a:lnTo>
                  <a:lnTo>
                    <a:pt x="90313" y="336267"/>
                  </a:lnTo>
                  <a:lnTo>
                    <a:pt x="88897" y="335610"/>
                  </a:lnTo>
                  <a:lnTo>
                    <a:pt x="86965" y="336196"/>
                  </a:lnTo>
                  <a:lnTo>
                    <a:pt x="85776" y="334960"/>
                  </a:lnTo>
                  <a:lnTo>
                    <a:pt x="86261" y="333771"/>
                  </a:lnTo>
                  <a:lnTo>
                    <a:pt x="89328" y="331815"/>
                  </a:lnTo>
                  <a:lnTo>
                    <a:pt x="91996" y="332277"/>
                  </a:lnTo>
                  <a:close/>
                  <a:moveTo>
                    <a:pt x="72046" y="350232"/>
                  </a:moveTo>
                  <a:lnTo>
                    <a:pt x="71451" y="351554"/>
                  </a:lnTo>
                  <a:lnTo>
                    <a:pt x="70755" y="352172"/>
                  </a:lnTo>
                  <a:lnTo>
                    <a:pt x="69847" y="351828"/>
                  </a:lnTo>
                  <a:lnTo>
                    <a:pt x="69151" y="351147"/>
                  </a:lnTo>
                  <a:lnTo>
                    <a:pt x="68760" y="352164"/>
                  </a:lnTo>
                  <a:lnTo>
                    <a:pt x="66843" y="352555"/>
                  </a:lnTo>
                  <a:lnTo>
                    <a:pt x="65631" y="354120"/>
                  </a:lnTo>
                  <a:lnTo>
                    <a:pt x="63862" y="354542"/>
                  </a:lnTo>
                  <a:lnTo>
                    <a:pt x="62626" y="354339"/>
                  </a:lnTo>
                  <a:lnTo>
                    <a:pt x="62759" y="352946"/>
                  </a:lnTo>
                  <a:lnTo>
                    <a:pt x="66178" y="350858"/>
                  </a:lnTo>
                  <a:lnTo>
                    <a:pt x="68306" y="350083"/>
                  </a:lnTo>
                  <a:lnTo>
                    <a:pt x="70176" y="348573"/>
                  </a:lnTo>
                  <a:lnTo>
                    <a:pt x="71115" y="348409"/>
                  </a:lnTo>
                  <a:lnTo>
                    <a:pt x="71592" y="349637"/>
                  </a:lnTo>
                  <a:lnTo>
                    <a:pt x="72046" y="35023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3" name="Freeform: Shape 752">
              <a:extLst>
                <a:ext uri="{FF2B5EF4-FFF2-40B4-BE49-F238E27FC236}">
                  <a16:creationId xmlns:a16="http://schemas.microsoft.com/office/drawing/2014/main" id="{AE8D04DC-82D7-4241-A6AA-47CAF9219B8A}"/>
                </a:ext>
              </a:extLst>
            </p:cNvPr>
            <p:cNvSpPr>
              <a:spLocks/>
            </p:cNvSpPr>
            <p:nvPr/>
          </p:nvSpPr>
          <p:spPr>
            <a:xfrm>
              <a:off x="8586803" y="3777145"/>
              <a:ext cx="372294" cy="337729"/>
            </a:xfrm>
            <a:custGeom>
              <a:avLst/>
              <a:gdLst>
                <a:gd name="connsiteX0" fmla="*/ 307336 w 372294"/>
                <a:gd name="connsiteY0" fmla="*/ 1572 h 337729"/>
                <a:gd name="connsiteX1" fmla="*/ 308392 w 372294"/>
                <a:gd name="connsiteY1" fmla="*/ 2300 h 337729"/>
                <a:gd name="connsiteX2" fmla="*/ 309707 w 372294"/>
                <a:gd name="connsiteY2" fmla="*/ 1870 h 337729"/>
                <a:gd name="connsiteX3" fmla="*/ 312014 w 372294"/>
                <a:gd name="connsiteY3" fmla="*/ 1353 h 337729"/>
                <a:gd name="connsiteX4" fmla="*/ 314017 w 372294"/>
                <a:gd name="connsiteY4" fmla="*/ 1737 h 337729"/>
                <a:gd name="connsiteX5" fmla="*/ 318437 w 372294"/>
                <a:gd name="connsiteY5" fmla="*/ 3372 h 337729"/>
                <a:gd name="connsiteX6" fmla="*/ 319102 w 372294"/>
                <a:gd name="connsiteY6" fmla="*/ 4186 h 337729"/>
                <a:gd name="connsiteX7" fmla="*/ 320143 w 372294"/>
                <a:gd name="connsiteY7" fmla="*/ 8152 h 337729"/>
                <a:gd name="connsiteX8" fmla="*/ 320933 w 372294"/>
                <a:gd name="connsiteY8" fmla="*/ 8512 h 337729"/>
                <a:gd name="connsiteX9" fmla="*/ 323421 w 372294"/>
                <a:gd name="connsiteY9" fmla="*/ 7581 h 337729"/>
                <a:gd name="connsiteX10" fmla="*/ 325479 w 372294"/>
                <a:gd name="connsiteY10" fmla="*/ 8050 h 337729"/>
                <a:gd name="connsiteX11" fmla="*/ 327786 w 372294"/>
                <a:gd name="connsiteY11" fmla="*/ 9333 h 337729"/>
                <a:gd name="connsiteX12" fmla="*/ 329273 w 372294"/>
                <a:gd name="connsiteY12" fmla="*/ 10569 h 337729"/>
                <a:gd name="connsiteX13" fmla="*/ 330259 w 372294"/>
                <a:gd name="connsiteY13" fmla="*/ 11899 h 337729"/>
                <a:gd name="connsiteX14" fmla="*/ 331315 w 372294"/>
                <a:gd name="connsiteY14" fmla="*/ 14059 h 337729"/>
                <a:gd name="connsiteX15" fmla="*/ 331721 w 372294"/>
                <a:gd name="connsiteY15" fmla="*/ 15780 h 337729"/>
                <a:gd name="connsiteX16" fmla="*/ 332222 w 372294"/>
                <a:gd name="connsiteY16" fmla="*/ 17837 h 337729"/>
                <a:gd name="connsiteX17" fmla="*/ 332089 w 372294"/>
                <a:gd name="connsiteY17" fmla="*/ 23627 h 337729"/>
                <a:gd name="connsiteX18" fmla="*/ 331338 w 372294"/>
                <a:gd name="connsiteY18" fmla="*/ 24573 h 337729"/>
                <a:gd name="connsiteX19" fmla="*/ 330697 w 372294"/>
                <a:gd name="connsiteY19" fmla="*/ 25802 h 337729"/>
                <a:gd name="connsiteX20" fmla="*/ 330853 w 372294"/>
                <a:gd name="connsiteY20" fmla="*/ 26873 h 337729"/>
                <a:gd name="connsiteX21" fmla="*/ 331581 w 372294"/>
                <a:gd name="connsiteY21" fmla="*/ 27718 h 337729"/>
                <a:gd name="connsiteX22" fmla="*/ 333013 w 372294"/>
                <a:gd name="connsiteY22" fmla="*/ 28297 h 337729"/>
                <a:gd name="connsiteX23" fmla="*/ 334335 w 372294"/>
                <a:gd name="connsiteY23" fmla="*/ 28657 h 337729"/>
                <a:gd name="connsiteX24" fmla="*/ 335047 w 372294"/>
                <a:gd name="connsiteY24" fmla="*/ 29573 h 337729"/>
                <a:gd name="connsiteX25" fmla="*/ 336025 w 372294"/>
                <a:gd name="connsiteY25" fmla="*/ 32811 h 337729"/>
                <a:gd name="connsiteX26" fmla="*/ 336682 w 372294"/>
                <a:gd name="connsiteY26" fmla="*/ 33312 h 337729"/>
                <a:gd name="connsiteX27" fmla="*/ 338309 w 372294"/>
                <a:gd name="connsiteY27" fmla="*/ 33296 h 337729"/>
                <a:gd name="connsiteX28" fmla="*/ 341251 w 372294"/>
                <a:gd name="connsiteY28" fmla="*/ 32592 h 337729"/>
                <a:gd name="connsiteX29" fmla="*/ 343801 w 372294"/>
                <a:gd name="connsiteY29" fmla="*/ 31481 h 337729"/>
                <a:gd name="connsiteX30" fmla="*/ 344889 w 372294"/>
                <a:gd name="connsiteY30" fmla="*/ 31247 h 337729"/>
                <a:gd name="connsiteX31" fmla="*/ 345155 w 372294"/>
                <a:gd name="connsiteY31" fmla="*/ 34321 h 337729"/>
                <a:gd name="connsiteX32" fmla="*/ 346656 w 372294"/>
                <a:gd name="connsiteY32" fmla="*/ 35495 h 337729"/>
                <a:gd name="connsiteX33" fmla="*/ 348753 w 372294"/>
                <a:gd name="connsiteY33" fmla="*/ 36864 h 337729"/>
                <a:gd name="connsiteX34" fmla="*/ 349622 w 372294"/>
                <a:gd name="connsiteY34" fmla="*/ 37318 h 337729"/>
                <a:gd name="connsiteX35" fmla="*/ 352078 w 372294"/>
                <a:gd name="connsiteY35" fmla="*/ 38617 h 337729"/>
                <a:gd name="connsiteX36" fmla="*/ 356717 w 372294"/>
                <a:gd name="connsiteY36" fmla="*/ 40267 h 337729"/>
                <a:gd name="connsiteX37" fmla="*/ 361216 w 372294"/>
                <a:gd name="connsiteY37" fmla="*/ 41449 h 337729"/>
                <a:gd name="connsiteX38" fmla="*/ 364549 w 372294"/>
                <a:gd name="connsiteY38" fmla="*/ 42325 h 337729"/>
                <a:gd name="connsiteX39" fmla="*/ 366160 w 372294"/>
                <a:gd name="connsiteY39" fmla="*/ 42379 h 337729"/>
                <a:gd name="connsiteX40" fmla="*/ 367310 w 372294"/>
                <a:gd name="connsiteY40" fmla="*/ 42419 h 337729"/>
                <a:gd name="connsiteX41" fmla="*/ 370635 w 372294"/>
                <a:gd name="connsiteY41" fmla="*/ 42184 h 337729"/>
                <a:gd name="connsiteX42" fmla="*/ 372294 w 372294"/>
                <a:gd name="connsiteY42" fmla="*/ 41777 h 337729"/>
                <a:gd name="connsiteX43" fmla="*/ 370041 w 372294"/>
                <a:gd name="connsiteY43" fmla="*/ 43185 h 337729"/>
                <a:gd name="connsiteX44" fmla="*/ 367287 w 372294"/>
                <a:gd name="connsiteY44" fmla="*/ 44922 h 337729"/>
                <a:gd name="connsiteX45" fmla="*/ 364032 w 372294"/>
                <a:gd name="connsiteY45" fmla="*/ 46956 h 337729"/>
                <a:gd name="connsiteX46" fmla="*/ 361169 w 372294"/>
                <a:gd name="connsiteY46" fmla="*/ 48756 h 337729"/>
                <a:gd name="connsiteX47" fmla="*/ 358431 w 372294"/>
                <a:gd name="connsiteY47" fmla="*/ 50469 h 337729"/>
                <a:gd name="connsiteX48" fmla="*/ 355810 w 372294"/>
                <a:gd name="connsiteY48" fmla="*/ 52112 h 337729"/>
                <a:gd name="connsiteX49" fmla="*/ 355411 w 372294"/>
                <a:gd name="connsiteY49" fmla="*/ 53387 h 337729"/>
                <a:gd name="connsiteX50" fmla="*/ 354762 w 372294"/>
                <a:gd name="connsiteY50" fmla="*/ 55257 h 337729"/>
                <a:gd name="connsiteX51" fmla="*/ 352360 w 372294"/>
                <a:gd name="connsiteY51" fmla="*/ 56681 h 337729"/>
                <a:gd name="connsiteX52" fmla="*/ 349966 w 372294"/>
                <a:gd name="connsiteY52" fmla="*/ 57706 h 337729"/>
                <a:gd name="connsiteX53" fmla="*/ 349411 w 372294"/>
                <a:gd name="connsiteY53" fmla="*/ 58308 h 337729"/>
                <a:gd name="connsiteX54" fmla="*/ 349231 w 372294"/>
                <a:gd name="connsiteY54" fmla="*/ 59114 h 337729"/>
                <a:gd name="connsiteX55" fmla="*/ 348073 w 372294"/>
                <a:gd name="connsiteY55" fmla="*/ 60725 h 337729"/>
                <a:gd name="connsiteX56" fmla="*/ 345835 w 372294"/>
                <a:gd name="connsiteY56" fmla="*/ 62087 h 337729"/>
                <a:gd name="connsiteX57" fmla="*/ 343981 w 372294"/>
                <a:gd name="connsiteY57" fmla="*/ 61954 h 337729"/>
                <a:gd name="connsiteX58" fmla="*/ 342807 w 372294"/>
                <a:gd name="connsiteY58" fmla="*/ 61547 h 337729"/>
                <a:gd name="connsiteX59" fmla="*/ 336572 w 372294"/>
                <a:gd name="connsiteY59" fmla="*/ 63894 h 337729"/>
                <a:gd name="connsiteX60" fmla="*/ 333677 w 372294"/>
                <a:gd name="connsiteY60" fmla="*/ 63839 h 337729"/>
                <a:gd name="connsiteX61" fmla="*/ 331424 w 372294"/>
                <a:gd name="connsiteY61" fmla="*/ 65357 h 337729"/>
                <a:gd name="connsiteX62" fmla="*/ 329750 w 372294"/>
                <a:gd name="connsiteY62" fmla="*/ 66749 h 337729"/>
                <a:gd name="connsiteX63" fmla="*/ 326402 w 372294"/>
                <a:gd name="connsiteY63" fmla="*/ 68267 h 337729"/>
                <a:gd name="connsiteX64" fmla="*/ 324125 w 372294"/>
                <a:gd name="connsiteY64" fmla="*/ 68275 h 337729"/>
                <a:gd name="connsiteX65" fmla="*/ 320761 w 372294"/>
                <a:gd name="connsiteY65" fmla="*/ 67375 h 337729"/>
                <a:gd name="connsiteX66" fmla="*/ 316622 w 372294"/>
                <a:gd name="connsiteY66" fmla="*/ 65654 h 337729"/>
                <a:gd name="connsiteX67" fmla="*/ 314948 w 372294"/>
                <a:gd name="connsiteY67" fmla="*/ 64661 h 337729"/>
                <a:gd name="connsiteX68" fmla="*/ 313431 w 372294"/>
                <a:gd name="connsiteY68" fmla="*/ 64715 h 337729"/>
                <a:gd name="connsiteX69" fmla="*/ 309769 w 372294"/>
                <a:gd name="connsiteY69" fmla="*/ 64481 h 337729"/>
                <a:gd name="connsiteX70" fmla="*/ 306186 w 372294"/>
                <a:gd name="connsiteY70" fmla="*/ 63628 h 337729"/>
                <a:gd name="connsiteX71" fmla="*/ 301914 w 372294"/>
                <a:gd name="connsiteY71" fmla="*/ 62619 h 337729"/>
                <a:gd name="connsiteX72" fmla="*/ 299802 w 372294"/>
                <a:gd name="connsiteY72" fmla="*/ 62189 h 337729"/>
                <a:gd name="connsiteX73" fmla="*/ 295468 w 372294"/>
                <a:gd name="connsiteY73" fmla="*/ 61297 h 337729"/>
                <a:gd name="connsiteX74" fmla="*/ 292643 w 372294"/>
                <a:gd name="connsiteY74" fmla="*/ 62486 h 337729"/>
                <a:gd name="connsiteX75" fmla="*/ 290093 w 372294"/>
                <a:gd name="connsiteY75" fmla="*/ 63550 h 337729"/>
                <a:gd name="connsiteX76" fmla="*/ 288020 w 372294"/>
                <a:gd name="connsiteY76" fmla="*/ 64277 h 337729"/>
                <a:gd name="connsiteX77" fmla="*/ 286306 w 372294"/>
                <a:gd name="connsiteY77" fmla="*/ 67579 h 337729"/>
                <a:gd name="connsiteX78" fmla="*/ 285579 w 372294"/>
                <a:gd name="connsiteY78" fmla="*/ 68744 h 337729"/>
                <a:gd name="connsiteX79" fmla="*/ 284750 w 372294"/>
                <a:gd name="connsiteY79" fmla="*/ 70403 h 337729"/>
                <a:gd name="connsiteX80" fmla="*/ 284359 w 372294"/>
                <a:gd name="connsiteY80" fmla="*/ 71577 h 337729"/>
                <a:gd name="connsiteX81" fmla="*/ 284703 w 372294"/>
                <a:gd name="connsiteY81" fmla="*/ 72977 h 337729"/>
                <a:gd name="connsiteX82" fmla="*/ 287214 w 372294"/>
                <a:gd name="connsiteY82" fmla="*/ 73963 h 337729"/>
                <a:gd name="connsiteX83" fmla="*/ 288262 w 372294"/>
                <a:gd name="connsiteY83" fmla="*/ 75324 h 337729"/>
                <a:gd name="connsiteX84" fmla="*/ 288419 w 372294"/>
                <a:gd name="connsiteY84" fmla="*/ 76521 h 337729"/>
                <a:gd name="connsiteX85" fmla="*/ 287511 w 372294"/>
                <a:gd name="connsiteY85" fmla="*/ 77749 h 337729"/>
                <a:gd name="connsiteX86" fmla="*/ 286752 w 372294"/>
                <a:gd name="connsiteY86" fmla="*/ 78719 h 337729"/>
                <a:gd name="connsiteX87" fmla="*/ 286761 w 372294"/>
                <a:gd name="connsiteY87" fmla="*/ 79572 h 337729"/>
                <a:gd name="connsiteX88" fmla="*/ 287167 w 372294"/>
                <a:gd name="connsiteY88" fmla="*/ 80433 h 337729"/>
                <a:gd name="connsiteX89" fmla="*/ 287770 w 372294"/>
                <a:gd name="connsiteY89" fmla="*/ 81074 h 337729"/>
                <a:gd name="connsiteX90" fmla="*/ 291337 w 372294"/>
                <a:gd name="connsiteY90" fmla="*/ 81473 h 337729"/>
                <a:gd name="connsiteX91" fmla="*/ 293457 w 372294"/>
                <a:gd name="connsiteY91" fmla="*/ 81481 h 337729"/>
                <a:gd name="connsiteX92" fmla="*/ 294279 w 372294"/>
                <a:gd name="connsiteY92" fmla="*/ 81825 h 337729"/>
                <a:gd name="connsiteX93" fmla="*/ 294381 w 372294"/>
                <a:gd name="connsiteY93" fmla="*/ 82991 h 337729"/>
                <a:gd name="connsiteX94" fmla="*/ 293598 w 372294"/>
                <a:gd name="connsiteY94" fmla="*/ 84556 h 337729"/>
                <a:gd name="connsiteX95" fmla="*/ 290594 w 372294"/>
                <a:gd name="connsiteY95" fmla="*/ 85815 h 337729"/>
                <a:gd name="connsiteX96" fmla="*/ 288896 w 372294"/>
                <a:gd name="connsiteY96" fmla="*/ 87145 h 337729"/>
                <a:gd name="connsiteX97" fmla="*/ 288348 w 372294"/>
                <a:gd name="connsiteY97" fmla="*/ 88905 h 337729"/>
                <a:gd name="connsiteX98" fmla="*/ 288372 w 372294"/>
                <a:gd name="connsiteY98" fmla="*/ 90306 h 337729"/>
                <a:gd name="connsiteX99" fmla="*/ 288959 w 372294"/>
                <a:gd name="connsiteY99" fmla="*/ 91237 h 337729"/>
                <a:gd name="connsiteX100" fmla="*/ 290398 w 372294"/>
                <a:gd name="connsiteY100" fmla="*/ 92309 h 337729"/>
                <a:gd name="connsiteX101" fmla="*/ 291751 w 372294"/>
                <a:gd name="connsiteY101" fmla="*/ 93529 h 337729"/>
                <a:gd name="connsiteX102" fmla="*/ 292166 w 372294"/>
                <a:gd name="connsiteY102" fmla="*/ 94523 h 337729"/>
                <a:gd name="connsiteX103" fmla="*/ 291994 w 372294"/>
                <a:gd name="connsiteY103" fmla="*/ 95884 h 337729"/>
                <a:gd name="connsiteX104" fmla="*/ 291454 w 372294"/>
                <a:gd name="connsiteY104" fmla="*/ 97746 h 337729"/>
                <a:gd name="connsiteX105" fmla="*/ 289976 w 372294"/>
                <a:gd name="connsiteY105" fmla="*/ 99913 h 337729"/>
                <a:gd name="connsiteX106" fmla="*/ 288740 w 372294"/>
                <a:gd name="connsiteY106" fmla="*/ 101454 h 337729"/>
                <a:gd name="connsiteX107" fmla="*/ 288653 w 372294"/>
                <a:gd name="connsiteY107" fmla="*/ 102002 h 337729"/>
                <a:gd name="connsiteX108" fmla="*/ 288959 w 372294"/>
                <a:gd name="connsiteY108" fmla="*/ 102831 h 337729"/>
                <a:gd name="connsiteX109" fmla="*/ 289952 w 372294"/>
                <a:gd name="connsiteY109" fmla="*/ 104036 h 337729"/>
                <a:gd name="connsiteX110" fmla="*/ 291642 w 372294"/>
                <a:gd name="connsiteY110" fmla="*/ 105812 h 337729"/>
                <a:gd name="connsiteX111" fmla="*/ 293746 w 372294"/>
                <a:gd name="connsiteY111" fmla="*/ 107243 h 337729"/>
                <a:gd name="connsiteX112" fmla="*/ 295100 w 372294"/>
                <a:gd name="connsiteY112" fmla="*/ 107643 h 337729"/>
                <a:gd name="connsiteX113" fmla="*/ 295530 w 372294"/>
                <a:gd name="connsiteY113" fmla="*/ 107995 h 337729"/>
                <a:gd name="connsiteX114" fmla="*/ 295953 w 372294"/>
                <a:gd name="connsiteY114" fmla="*/ 109653 h 337729"/>
                <a:gd name="connsiteX115" fmla="*/ 296117 w 372294"/>
                <a:gd name="connsiteY115" fmla="*/ 111398 h 337729"/>
                <a:gd name="connsiteX116" fmla="*/ 295577 w 372294"/>
                <a:gd name="connsiteY116" fmla="*/ 112712 h 337729"/>
                <a:gd name="connsiteX117" fmla="*/ 296657 w 372294"/>
                <a:gd name="connsiteY117" fmla="*/ 113792 h 337729"/>
                <a:gd name="connsiteX118" fmla="*/ 299481 w 372294"/>
                <a:gd name="connsiteY118" fmla="*/ 113737 h 337729"/>
                <a:gd name="connsiteX119" fmla="*/ 301781 w 372294"/>
                <a:gd name="connsiteY119" fmla="*/ 114199 h 337729"/>
                <a:gd name="connsiteX120" fmla="*/ 302751 w 372294"/>
                <a:gd name="connsiteY120" fmla="*/ 113737 h 337729"/>
                <a:gd name="connsiteX121" fmla="*/ 303432 w 372294"/>
                <a:gd name="connsiteY121" fmla="*/ 114081 h 337729"/>
                <a:gd name="connsiteX122" fmla="*/ 303002 w 372294"/>
                <a:gd name="connsiteY122" fmla="*/ 117977 h 337729"/>
                <a:gd name="connsiteX123" fmla="*/ 303315 w 372294"/>
                <a:gd name="connsiteY123" fmla="*/ 120277 h 337729"/>
                <a:gd name="connsiteX124" fmla="*/ 303933 w 372294"/>
                <a:gd name="connsiteY124" fmla="*/ 120927 h 337729"/>
                <a:gd name="connsiteX125" fmla="*/ 306194 w 372294"/>
                <a:gd name="connsiteY125" fmla="*/ 121866 h 337729"/>
                <a:gd name="connsiteX126" fmla="*/ 310544 w 372294"/>
                <a:gd name="connsiteY126" fmla="*/ 121748 h 337729"/>
                <a:gd name="connsiteX127" fmla="*/ 313117 w 372294"/>
                <a:gd name="connsiteY127" fmla="*/ 122836 h 337729"/>
                <a:gd name="connsiteX128" fmla="*/ 315958 w 372294"/>
                <a:gd name="connsiteY128" fmla="*/ 124080 h 337729"/>
                <a:gd name="connsiteX129" fmla="*/ 317467 w 372294"/>
                <a:gd name="connsiteY129" fmla="*/ 125456 h 337729"/>
                <a:gd name="connsiteX130" fmla="*/ 318148 w 372294"/>
                <a:gd name="connsiteY130" fmla="*/ 126481 h 337729"/>
                <a:gd name="connsiteX131" fmla="*/ 317960 w 372294"/>
                <a:gd name="connsiteY131" fmla="*/ 128132 h 337729"/>
                <a:gd name="connsiteX132" fmla="*/ 316403 w 372294"/>
                <a:gd name="connsiteY132" fmla="*/ 130065 h 337729"/>
                <a:gd name="connsiteX133" fmla="*/ 313876 w 372294"/>
                <a:gd name="connsiteY133" fmla="*/ 130988 h 337729"/>
                <a:gd name="connsiteX134" fmla="*/ 312398 w 372294"/>
                <a:gd name="connsiteY134" fmla="*/ 131387 h 337729"/>
                <a:gd name="connsiteX135" fmla="*/ 305106 w 372294"/>
                <a:gd name="connsiteY135" fmla="*/ 135001 h 337729"/>
                <a:gd name="connsiteX136" fmla="*/ 302830 w 372294"/>
                <a:gd name="connsiteY136" fmla="*/ 136527 h 337729"/>
                <a:gd name="connsiteX137" fmla="*/ 301061 w 372294"/>
                <a:gd name="connsiteY137" fmla="*/ 138357 h 337729"/>
                <a:gd name="connsiteX138" fmla="*/ 300412 w 372294"/>
                <a:gd name="connsiteY138" fmla="*/ 139734 h 337729"/>
                <a:gd name="connsiteX139" fmla="*/ 300068 w 372294"/>
                <a:gd name="connsiteY139" fmla="*/ 141072 h 337729"/>
                <a:gd name="connsiteX140" fmla="*/ 301648 w 372294"/>
                <a:gd name="connsiteY140" fmla="*/ 145923 h 337729"/>
                <a:gd name="connsiteX141" fmla="*/ 301914 w 372294"/>
                <a:gd name="connsiteY141" fmla="*/ 147425 h 337729"/>
                <a:gd name="connsiteX142" fmla="*/ 300616 w 372294"/>
                <a:gd name="connsiteY142" fmla="*/ 152643 h 337729"/>
                <a:gd name="connsiteX143" fmla="*/ 300232 w 372294"/>
                <a:gd name="connsiteY143" fmla="*/ 154575 h 337729"/>
                <a:gd name="connsiteX144" fmla="*/ 300725 w 372294"/>
                <a:gd name="connsiteY144" fmla="*/ 155929 h 337729"/>
                <a:gd name="connsiteX145" fmla="*/ 302274 w 372294"/>
                <a:gd name="connsiteY145" fmla="*/ 156430 h 337729"/>
                <a:gd name="connsiteX146" fmla="*/ 302610 w 372294"/>
                <a:gd name="connsiteY146" fmla="*/ 157564 h 337729"/>
                <a:gd name="connsiteX147" fmla="*/ 302759 w 372294"/>
                <a:gd name="connsiteY147" fmla="*/ 158432 h 337729"/>
                <a:gd name="connsiteX148" fmla="*/ 300068 w 372294"/>
                <a:gd name="connsiteY148" fmla="*/ 160341 h 337729"/>
                <a:gd name="connsiteX149" fmla="*/ 297220 w 372294"/>
                <a:gd name="connsiteY149" fmla="*/ 162031 h 337729"/>
                <a:gd name="connsiteX150" fmla="*/ 296321 w 372294"/>
                <a:gd name="connsiteY150" fmla="*/ 162023 h 337729"/>
                <a:gd name="connsiteX151" fmla="*/ 293598 w 372294"/>
                <a:gd name="connsiteY151" fmla="*/ 165192 h 337729"/>
                <a:gd name="connsiteX152" fmla="*/ 289068 w 372294"/>
                <a:gd name="connsiteY152" fmla="*/ 171521 h 337729"/>
                <a:gd name="connsiteX153" fmla="*/ 286659 w 372294"/>
                <a:gd name="connsiteY153" fmla="*/ 173665 h 337729"/>
                <a:gd name="connsiteX154" fmla="*/ 286486 w 372294"/>
                <a:gd name="connsiteY154" fmla="*/ 174705 h 337729"/>
                <a:gd name="connsiteX155" fmla="*/ 286299 w 372294"/>
                <a:gd name="connsiteY155" fmla="*/ 175769 h 337729"/>
                <a:gd name="connsiteX156" fmla="*/ 287214 w 372294"/>
                <a:gd name="connsiteY156" fmla="*/ 177553 h 337729"/>
                <a:gd name="connsiteX157" fmla="*/ 287402 w 372294"/>
                <a:gd name="connsiteY157" fmla="*/ 179063 h 337729"/>
                <a:gd name="connsiteX158" fmla="*/ 286385 w 372294"/>
                <a:gd name="connsiteY158" fmla="*/ 180573 h 337729"/>
                <a:gd name="connsiteX159" fmla="*/ 284679 w 372294"/>
                <a:gd name="connsiteY159" fmla="*/ 182317 h 337729"/>
                <a:gd name="connsiteX160" fmla="*/ 281362 w 372294"/>
                <a:gd name="connsiteY160" fmla="*/ 183827 h 337729"/>
                <a:gd name="connsiteX161" fmla="*/ 277177 w 372294"/>
                <a:gd name="connsiteY161" fmla="*/ 185384 h 337729"/>
                <a:gd name="connsiteX162" fmla="*/ 275299 w 372294"/>
                <a:gd name="connsiteY162" fmla="*/ 186323 h 337729"/>
                <a:gd name="connsiteX163" fmla="*/ 273883 w 372294"/>
                <a:gd name="connsiteY163" fmla="*/ 190391 h 337729"/>
                <a:gd name="connsiteX164" fmla="*/ 272576 w 372294"/>
                <a:gd name="connsiteY164" fmla="*/ 194467 h 337729"/>
                <a:gd name="connsiteX165" fmla="*/ 271990 w 372294"/>
                <a:gd name="connsiteY165" fmla="*/ 195977 h 337729"/>
                <a:gd name="connsiteX166" fmla="*/ 269737 w 372294"/>
                <a:gd name="connsiteY166" fmla="*/ 200663 h 337729"/>
                <a:gd name="connsiteX167" fmla="*/ 265793 w 372294"/>
                <a:gd name="connsiteY167" fmla="*/ 207548 h 337729"/>
                <a:gd name="connsiteX168" fmla="*/ 264792 w 372294"/>
                <a:gd name="connsiteY168" fmla="*/ 209050 h 337729"/>
                <a:gd name="connsiteX169" fmla="*/ 258690 w 372294"/>
                <a:gd name="connsiteY169" fmla="*/ 212359 h 337729"/>
                <a:gd name="connsiteX170" fmla="*/ 252470 w 372294"/>
                <a:gd name="connsiteY170" fmla="*/ 215958 h 337729"/>
                <a:gd name="connsiteX171" fmla="*/ 251367 w 372294"/>
                <a:gd name="connsiteY171" fmla="*/ 217319 h 337729"/>
                <a:gd name="connsiteX172" fmla="*/ 250092 w 372294"/>
                <a:gd name="connsiteY172" fmla="*/ 220589 h 337729"/>
                <a:gd name="connsiteX173" fmla="*/ 248895 w 372294"/>
                <a:gd name="connsiteY173" fmla="*/ 224173 h 337729"/>
                <a:gd name="connsiteX174" fmla="*/ 247776 w 372294"/>
                <a:gd name="connsiteY174" fmla="*/ 226043 h 337729"/>
                <a:gd name="connsiteX175" fmla="*/ 243818 w 372294"/>
                <a:gd name="connsiteY175" fmla="*/ 230236 h 337729"/>
                <a:gd name="connsiteX176" fmla="*/ 242519 w 372294"/>
                <a:gd name="connsiteY176" fmla="*/ 233451 h 337729"/>
                <a:gd name="connsiteX177" fmla="*/ 242104 w 372294"/>
                <a:gd name="connsiteY177" fmla="*/ 235548 h 337729"/>
                <a:gd name="connsiteX178" fmla="*/ 238740 w 372294"/>
                <a:gd name="connsiteY178" fmla="*/ 236721 h 337729"/>
                <a:gd name="connsiteX179" fmla="*/ 234922 w 372294"/>
                <a:gd name="connsiteY179" fmla="*/ 237840 h 337729"/>
                <a:gd name="connsiteX180" fmla="*/ 229367 w 372294"/>
                <a:gd name="connsiteY180" fmla="*/ 238200 h 337729"/>
                <a:gd name="connsiteX181" fmla="*/ 227060 w 372294"/>
                <a:gd name="connsiteY181" fmla="*/ 238787 h 337729"/>
                <a:gd name="connsiteX182" fmla="*/ 220253 w 372294"/>
                <a:gd name="connsiteY182" fmla="*/ 241674 h 337729"/>
                <a:gd name="connsiteX183" fmla="*/ 218563 w 372294"/>
                <a:gd name="connsiteY183" fmla="*/ 241799 h 337729"/>
                <a:gd name="connsiteX184" fmla="*/ 217234 w 372294"/>
                <a:gd name="connsiteY184" fmla="*/ 241322 h 337729"/>
                <a:gd name="connsiteX185" fmla="*/ 216232 w 372294"/>
                <a:gd name="connsiteY185" fmla="*/ 240336 h 337729"/>
                <a:gd name="connsiteX186" fmla="*/ 215301 w 372294"/>
                <a:gd name="connsiteY186" fmla="*/ 238693 h 337729"/>
                <a:gd name="connsiteX187" fmla="*/ 214855 w 372294"/>
                <a:gd name="connsiteY187" fmla="*/ 236166 h 337729"/>
                <a:gd name="connsiteX188" fmla="*/ 213541 w 372294"/>
                <a:gd name="connsiteY188" fmla="*/ 235024 h 337729"/>
                <a:gd name="connsiteX189" fmla="*/ 211773 w 372294"/>
                <a:gd name="connsiteY189" fmla="*/ 234046 h 337729"/>
                <a:gd name="connsiteX190" fmla="*/ 209911 w 372294"/>
                <a:gd name="connsiteY190" fmla="*/ 234007 h 337729"/>
                <a:gd name="connsiteX191" fmla="*/ 208033 w 372294"/>
                <a:gd name="connsiteY191" fmla="*/ 235079 h 337729"/>
                <a:gd name="connsiteX192" fmla="*/ 206414 w 372294"/>
                <a:gd name="connsiteY192" fmla="*/ 236252 h 337729"/>
                <a:gd name="connsiteX193" fmla="*/ 205303 w 372294"/>
                <a:gd name="connsiteY193" fmla="*/ 237222 h 337729"/>
                <a:gd name="connsiteX194" fmla="*/ 204223 w 372294"/>
                <a:gd name="connsiteY194" fmla="*/ 238356 h 337729"/>
                <a:gd name="connsiteX195" fmla="*/ 202134 w 372294"/>
                <a:gd name="connsiteY195" fmla="*/ 242159 h 337729"/>
                <a:gd name="connsiteX196" fmla="*/ 198762 w 372294"/>
                <a:gd name="connsiteY196" fmla="*/ 247612 h 337729"/>
                <a:gd name="connsiteX197" fmla="*/ 194999 w 372294"/>
                <a:gd name="connsiteY197" fmla="*/ 251570 h 337729"/>
                <a:gd name="connsiteX198" fmla="*/ 193607 w 372294"/>
                <a:gd name="connsiteY198" fmla="*/ 252752 h 337729"/>
                <a:gd name="connsiteX199" fmla="*/ 192738 w 372294"/>
                <a:gd name="connsiteY199" fmla="*/ 253651 h 337729"/>
                <a:gd name="connsiteX200" fmla="*/ 191557 w 372294"/>
                <a:gd name="connsiteY200" fmla="*/ 254966 h 337729"/>
                <a:gd name="connsiteX201" fmla="*/ 190876 w 372294"/>
                <a:gd name="connsiteY201" fmla="*/ 256233 h 337729"/>
                <a:gd name="connsiteX202" fmla="*/ 189946 w 372294"/>
                <a:gd name="connsiteY202" fmla="*/ 260372 h 337729"/>
                <a:gd name="connsiteX203" fmla="*/ 189406 w 372294"/>
                <a:gd name="connsiteY203" fmla="*/ 264033 h 337729"/>
                <a:gd name="connsiteX204" fmla="*/ 189656 w 372294"/>
                <a:gd name="connsiteY204" fmla="*/ 264855 h 337729"/>
                <a:gd name="connsiteX205" fmla="*/ 190219 w 372294"/>
                <a:gd name="connsiteY205" fmla="*/ 265551 h 337729"/>
                <a:gd name="connsiteX206" fmla="*/ 192277 w 372294"/>
                <a:gd name="connsiteY206" fmla="*/ 266607 h 337729"/>
                <a:gd name="connsiteX207" fmla="*/ 195242 w 372294"/>
                <a:gd name="connsiteY207" fmla="*/ 268375 h 337729"/>
                <a:gd name="connsiteX208" fmla="*/ 199099 w 372294"/>
                <a:gd name="connsiteY208" fmla="*/ 269377 h 337729"/>
                <a:gd name="connsiteX209" fmla="*/ 202345 w 372294"/>
                <a:gd name="connsiteY209" fmla="*/ 269548 h 337729"/>
                <a:gd name="connsiteX210" fmla="*/ 203566 w 372294"/>
                <a:gd name="connsiteY210" fmla="*/ 270300 h 337729"/>
                <a:gd name="connsiteX211" fmla="*/ 204286 w 372294"/>
                <a:gd name="connsiteY211" fmla="*/ 271317 h 337729"/>
                <a:gd name="connsiteX212" fmla="*/ 204489 w 372294"/>
                <a:gd name="connsiteY212" fmla="*/ 272170 h 337729"/>
                <a:gd name="connsiteX213" fmla="*/ 204317 w 372294"/>
                <a:gd name="connsiteY213" fmla="*/ 275189 h 337729"/>
                <a:gd name="connsiteX214" fmla="*/ 203949 w 372294"/>
                <a:gd name="connsiteY214" fmla="*/ 278428 h 337729"/>
                <a:gd name="connsiteX215" fmla="*/ 202752 w 372294"/>
                <a:gd name="connsiteY215" fmla="*/ 281902 h 337729"/>
                <a:gd name="connsiteX216" fmla="*/ 202768 w 372294"/>
                <a:gd name="connsiteY216" fmla="*/ 283889 h 337729"/>
                <a:gd name="connsiteX217" fmla="*/ 203245 w 372294"/>
                <a:gd name="connsiteY217" fmla="*/ 285837 h 337729"/>
                <a:gd name="connsiteX218" fmla="*/ 206852 w 372294"/>
                <a:gd name="connsiteY218" fmla="*/ 290766 h 337729"/>
                <a:gd name="connsiteX219" fmla="*/ 208182 w 372294"/>
                <a:gd name="connsiteY219" fmla="*/ 291274 h 337729"/>
                <a:gd name="connsiteX220" fmla="*/ 210888 w 372294"/>
                <a:gd name="connsiteY220" fmla="*/ 291384 h 337729"/>
                <a:gd name="connsiteX221" fmla="*/ 212148 w 372294"/>
                <a:gd name="connsiteY221" fmla="*/ 291282 h 337729"/>
                <a:gd name="connsiteX222" fmla="*/ 213549 w 372294"/>
                <a:gd name="connsiteY222" fmla="*/ 290781 h 337729"/>
                <a:gd name="connsiteX223" fmla="*/ 214542 w 372294"/>
                <a:gd name="connsiteY223" fmla="*/ 291126 h 337729"/>
                <a:gd name="connsiteX224" fmla="*/ 215285 w 372294"/>
                <a:gd name="connsiteY224" fmla="*/ 291728 h 337729"/>
                <a:gd name="connsiteX225" fmla="*/ 215473 w 372294"/>
                <a:gd name="connsiteY225" fmla="*/ 292729 h 337729"/>
                <a:gd name="connsiteX226" fmla="*/ 215356 w 372294"/>
                <a:gd name="connsiteY226" fmla="*/ 297635 h 337729"/>
                <a:gd name="connsiteX227" fmla="*/ 216467 w 372294"/>
                <a:gd name="connsiteY227" fmla="*/ 299857 h 337729"/>
                <a:gd name="connsiteX228" fmla="*/ 218618 w 372294"/>
                <a:gd name="connsiteY228" fmla="*/ 302876 h 337729"/>
                <a:gd name="connsiteX229" fmla="*/ 220316 w 372294"/>
                <a:gd name="connsiteY229" fmla="*/ 306327 h 337729"/>
                <a:gd name="connsiteX230" fmla="*/ 221920 w 372294"/>
                <a:gd name="connsiteY230" fmla="*/ 310450 h 337729"/>
                <a:gd name="connsiteX231" fmla="*/ 223461 w 372294"/>
                <a:gd name="connsiteY231" fmla="*/ 313673 h 337729"/>
                <a:gd name="connsiteX232" fmla="*/ 224056 w 372294"/>
                <a:gd name="connsiteY232" fmla="*/ 315355 h 337729"/>
                <a:gd name="connsiteX233" fmla="*/ 223054 w 372294"/>
                <a:gd name="connsiteY233" fmla="*/ 316168 h 337729"/>
                <a:gd name="connsiteX234" fmla="*/ 222483 w 372294"/>
                <a:gd name="connsiteY234" fmla="*/ 317013 h 337729"/>
                <a:gd name="connsiteX235" fmla="*/ 222334 w 372294"/>
                <a:gd name="connsiteY235" fmla="*/ 318140 h 337729"/>
                <a:gd name="connsiteX236" fmla="*/ 222546 w 372294"/>
                <a:gd name="connsiteY236" fmla="*/ 319329 h 337729"/>
                <a:gd name="connsiteX237" fmla="*/ 222413 w 372294"/>
                <a:gd name="connsiteY237" fmla="*/ 320166 h 337729"/>
                <a:gd name="connsiteX238" fmla="*/ 223140 w 372294"/>
                <a:gd name="connsiteY238" fmla="*/ 321199 h 337729"/>
                <a:gd name="connsiteX239" fmla="*/ 223993 w 372294"/>
                <a:gd name="connsiteY239" fmla="*/ 321543 h 337729"/>
                <a:gd name="connsiteX240" fmla="*/ 223970 w 372294"/>
                <a:gd name="connsiteY240" fmla="*/ 322263 h 337729"/>
                <a:gd name="connsiteX241" fmla="*/ 222624 w 372294"/>
                <a:gd name="connsiteY241" fmla="*/ 323194 h 337729"/>
                <a:gd name="connsiteX242" fmla="*/ 221427 w 372294"/>
                <a:gd name="connsiteY242" fmla="*/ 323163 h 337729"/>
                <a:gd name="connsiteX243" fmla="*/ 220503 w 372294"/>
                <a:gd name="connsiteY243" fmla="*/ 323616 h 337729"/>
                <a:gd name="connsiteX244" fmla="*/ 218720 w 372294"/>
                <a:gd name="connsiteY244" fmla="*/ 325572 h 337729"/>
                <a:gd name="connsiteX245" fmla="*/ 217891 w 372294"/>
                <a:gd name="connsiteY245" fmla="*/ 325963 h 337729"/>
                <a:gd name="connsiteX246" fmla="*/ 216772 w 372294"/>
                <a:gd name="connsiteY246" fmla="*/ 326143 h 337729"/>
                <a:gd name="connsiteX247" fmla="*/ 215528 w 372294"/>
                <a:gd name="connsiteY247" fmla="*/ 325948 h 337729"/>
                <a:gd name="connsiteX248" fmla="*/ 213760 w 372294"/>
                <a:gd name="connsiteY248" fmla="*/ 325157 h 337729"/>
                <a:gd name="connsiteX249" fmla="*/ 213251 w 372294"/>
                <a:gd name="connsiteY249" fmla="*/ 323914 h 337729"/>
                <a:gd name="connsiteX250" fmla="*/ 213447 w 372294"/>
                <a:gd name="connsiteY250" fmla="*/ 322607 h 337729"/>
                <a:gd name="connsiteX251" fmla="*/ 213048 w 372294"/>
                <a:gd name="connsiteY251" fmla="*/ 321825 h 337729"/>
                <a:gd name="connsiteX252" fmla="*/ 211780 w 372294"/>
                <a:gd name="connsiteY252" fmla="*/ 321973 h 337729"/>
                <a:gd name="connsiteX253" fmla="*/ 207392 w 372294"/>
                <a:gd name="connsiteY253" fmla="*/ 323311 h 337729"/>
                <a:gd name="connsiteX254" fmla="*/ 203206 w 372294"/>
                <a:gd name="connsiteY254" fmla="*/ 324962 h 337729"/>
                <a:gd name="connsiteX255" fmla="*/ 202479 w 372294"/>
                <a:gd name="connsiteY255" fmla="*/ 326089 h 337729"/>
                <a:gd name="connsiteX256" fmla="*/ 201508 w 372294"/>
                <a:gd name="connsiteY256" fmla="*/ 327254 h 337729"/>
                <a:gd name="connsiteX257" fmla="*/ 199592 w 372294"/>
                <a:gd name="connsiteY257" fmla="*/ 327739 h 337729"/>
                <a:gd name="connsiteX258" fmla="*/ 196760 w 372294"/>
                <a:gd name="connsiteY258" fmla="*/ 327888 h 337729"/>
                <a:gd name="connsiteX259" fmla="*/ 194811 w 372294"/>
                <a:gd name="connsiteY259" fmla="*/ 327708 h 337729"/>
                <a:gd name="connsiteX260" fmla="*/ 193012 w 372294"/>
                <a:gd name="connsiteY260" fmla="*/ 326448 h 337729"/>
                <a:gd name="connsiteX261" fmla="*/ 191369 w 372294"/>
                <a:gd name="connsiteY261" fmla="*/ 325306 h 337729"/>
                <a:gd name="connsiteX262" fmla="*/ 188827 w 372294"/>
                <a:gd name="connsiteY262" fmla="*/ 325252 h 337729"/>
                <a:gd name="connsiteX263" fmla="*/ 184250 w 372294"/>
                <a:gd name="connsiteY263" fmla="*/ 325423 h 337729"/>
                <a:gd name="connsiteX264" fmla="*/ 181715 w 372294"/>
                <a:gd name="connsiteY264" fmla="*/ 325408 h 337729"/>
                <a:gd name="connsiteX265" fmla="*/ 180221 w 372294"/>
                <a:gd name="connsiteY265" fmla="*/ 324985 h 337729"/>
                <a:gd name="connsiteX266" fmla="*/ 178750 w 372294"/>
                <a:gd name="connsiteY266" fmla="*/ 325306 h 337729"/>
                <a:gd name="connsiteX267" fmla="*/ 176912 w 372294"/>
                <a:gd name="connsiteY267" fmla="*/ 324837 h 337729"/>
                <a:gd name="connsiteX268" fmla="*/ 176090 w 372294"/>
                <a:gd name="connsiteY268" fmla="*/ 325463 h 337729"/>
                <a:gd name="connsiteX269" fmla="*/ 175315 w 372294"/>
                <a:gd name="connsiteY269" fmla="*/ 325525 h 337729"/>
                <a:gd name="connsiteX270" fmla="*/ 174697 w 372294"/>
                <a:gd name="connsiteY270" fmla="*/ 324446 h 337729"/>
                <a:gd name="connsiteX271" fmla="*/ 174283 w 372294"/>
                <a:gd name="connsiteY271" fmla="*/ 324328 h 337729"/>
                <a:gd name="connsiteX272" fmla="*/ 173798 w 372294"/>
                <a:gd name="connsiteY272" fmla="*/ 324485 h 337729"/>
                <a:gd name="connsiteX273" fmla="*/ 173368 w 372294"/>
                <a:gd name="connsiteY273" fmla="*/ 324852 h 337729"/>
                <a:gd name="connsiteX274" fmla="*/ 173117 w 372294"/>
                <a:gd name="connsiteY274" fmla="*/ 325486 h 337729"/>
                <a:gd name="connsiteX275" fmla="*/ 173031 w 372294"/>
                <a:gd name="connsiteY275" fmla="*/ 332684 h 337729"/>
                <a:gd name="connsiteX276" fmla="*/ 170011 w 372294"/>
                <a:gd name="connsiteY276" fmla="*/ 332637 h 337729"/>
                <a:gd name="connsiteX277" fmla="*/ 167860 w 372294"/>
                <a:gd name="connsiteY277" fmla="*/ 332621 h 337729"/>
                <a:gd name="connsiteX278" fmla="*/ 165497 w 372294"/>
                <a:gd name="connsiteY278" fmla="*/ 333012 h 337729"/>
                <a:gd name="connsiteX279" fmla="*/ 163338 w 372294"/>
                <a:gd name="connsiteY279" fmla="*/ 333560 h 337729"/>
                <a:gd name="connsiteX280" fmla="*/ 162274 w 372294"/>
                <a:gd name="connsiteY280" fmla="*/ 334217 h 337729"/>
                <a:gd name="connsiteX281" fmla="*/ 160756 w 372294"/>
                <a:gd name="connsiteY281" fmla="*/ 335242 h 337729"/>
                <a:gd name="connsiteX282" fmla="*/ 160396 w 372294"/>
                <a:gd name="connsiteY282" fmla="*/ 336682 h 337729"/>
                <a:gd name="connsiteX283" fmla="*/ 159668 w 372294"/>
                <a:gd name="connsiteY283" fmla="*/ 337730 h 337729"/>
                <a:gd name="connsiteX284" fmla="*/ 158620 w 372294"/>
                <a:gd name="connsiteY284" fmla="*/ 336181 h 337729"/>
                <a:gd name="connsiteX285" fmla="*/ 157948 w 372294"/>
                <a:gd name="connsiteY285" fmla="*/ 335461 h 337729"/>
                <a:gd name="connsiteX286" fmla="*/ 157165 w 372294"/>
                <a:gd name="connsiteY286" fmla="*/ 335993 h 337729"/>
                <a:gd name="connsiteX287" fmla="*/ 156054 w 372294"/>
                <a:gd name="connsiteY287" fmla="*/ 335930 h 337729"/>
                <a:gd name="connsiteX288" fmla="*/ 154052 w 372294"/>
                <a:gd name="connsiteY288" fmla="*/ 334162 h 337729"/>
                <a:gd name="connsiteX289" fmla="*/ 153160 w 372294"/>
                <a:gd name="connsiteY289" fmla="*/ 335946 h 337729"/>
                <a:gd name="connsiteX290" fmla="*/ 149850 w 372294"/>
                <a:gd name="connsiteY290" fmla="*/ 336353 h 337729"/>
                <a:gd name="connsiteX291" fmla="*/ 149436 w 372294"/>
                <a:gd name="connsiteY291" fmla="*/ 335007 h 337729"/>
                <a:gd name="connsiteX292" fmla="*/ 149357 w 372294"/>
                <a:gd name="connsiteY292" fmla="*/ 333755 h 337729"/>
                <a:gd name="connsiteX293" fmla="*/ 147535 w 372294"/>
                <a:gd name="connsiteY293" fmla="*/ 334663 h 337729"/>
                <a:gd name="connsiteX294" fmla="*/ 146228 w 372294"/>
                <a:gd name="connsiteY294" fmla="*/ 333271 h 337729"/>
                <a:gd name="connsiteX295" fmla="*/ 145641 w 372294"/>
                <a:gd name="connsiteY295" fmla="*/ 331401 h 337729"/>
                <a:gd name="connsiteX296" fmla="*/ 145140 w 372294"/>
                <a:gd name="connsiteY296" fmla="*/ 330884 h 337729"/>
                <a:gd name="connsiteX297" fmla="*/ 144569 w 372294"/>
                <a:gd name="connsiteY297" fmla="*/ 330290 h 337729"/>
                <a:gd name="connsiteX298" fmla="*/ 143193 w 372294"/>
                <a:gd name="connsiteY298" fmla="*/ 329648 h 337729"/>
                <a:gd name="connsiteX299" fmla="*/ 141972 w 372294"/>
                <a:gd name="connsiteY299" fmla="*/ 327661 h 337729"/>
                <a:gd name="connsiteX300" fmla="*/ 141855 w 372294"/>
                <a:gd name="connsiteY300" fmla="*/ 325549 h 337729"/>
                <a:gd name="connsiteX301" fmla="*/ 141510 w 372294"/>
                <a:gd name="connsiteY301" fmla="*/ 323037 h 337729"/>
                <a:gd name="connsiteX302" fmla="*/ 138944 w 372294"/>
                <a:gd name="connsiteY302" fmla="*/ 313712 h 337729"/>
                <a:gd name="connsiteX303" fmla="*/ 137388 w 372294"/>
                <a:gd name="connsiteY303" fmla="*/ 312851 h 337729"/>
                <a:gd name="connsiteX304" fmla="*/ 128649 w 372294"/>
                <a:gd name="connsiteY304" fmla="*/ 311193 h 337729"/>
                <a:gd name="connsiteX305" fmla="*/ 128203 w 372294"/>
                <a:gd name="connsiteY305" fmla="*/ 309558 h 337729"/>
                <a:gd name="connsiteX306" fmla="*/ 128805 w 372294"/>
                <a:gd name="connsiteY306" fmla="*/ 305161 h 337729"/>
                <a:gd name="connsiteX307" fmla="*/ 128563 w 372294"/>
                <a:gd name="connsiteY307" fmla="*/ 302384 h 337729"/>
                <a:gd name="connsiteX308" fmla="*/ 125731 w 372294"/>
                <a:gd name="connsiteY308" fmla="*/ 298714 h 337729"/>
                <a:gd name="connsiteX309" fmla="*/ 124940 w 372294"/>
                <a:gd name="connsiteY309" fmla="*/ 296148 h 337729"/>
                <a:gd name="connsiteX310" fmla="*/ 122633 w 372294"/>
                <a:gd name="connsiteY310" fmla="*/ 293950 h 337729"/>
                <a:gd name="connsiteX311" fmla="*/ 120340 w 372294"/>
                <a:gd name="connsiteY311" fmla="*/ 293308 h 337729"/>
                <a:gd name="connsiteX312" fmla="*/ 118024 w 372294"/>
                <a:gd name="connsiteY312" fmla="*/ 293598 h 337729"/>
                <a:gd name="connsiteX313" fmla="*/ 116780 w 372294"/>
                <a:gd name="connsiteY313" fmla="*/ 294466 h 337729"/>
                <a:gd name="connsiteX314" fmla="*/ 116100 w 372294"/>
                <a:gd name="connsiteY314" fmla="*/ 295937 h 337729"/>
                <a:gd name="connsiteX315" fmla="*/ 121045 w 372294"/>
                <a:gd name="connsiteY315" fmla="*/ 295593 h 337729"/>
                <a:gd name="connsiteX316" fmla="*/ 122155 w 372294"/>
                <a:gd name="connsiteY316" fmla="*/ 296133 h 337729"/>
                <a:gd name="connsiteX317" fmla="*/ 123485 w 372294"/>
                <a:gd name="connsiteY317" fmla="*/ 297095 h 337729"/>
                <a:gd name="connsiteX318" fmla="*/ 122069 w 372294"/>
                <a:gd name="connsiteY318" fmla="*/ 297056 h 337729"/>
                <a:gd name="connsiteX319" fmla="*/ 120426 w 372294"/>
                <a:gd name="connsiteY319" fmla="*/ 296602 h 337729"/>
                <a:gd name="connsiteX320" fmla="*/ 118369 w 372294"/>
                <a:gd name="connsiteY320" fmla="*/ 296633 h 337729"/>
                <a:gd name="connsiteX321" fmla="*/ 110663 w 372294"/>
                <a:gd name="connsiteY321" fmla="*/ 297713 h 337729"/>
                <a:gd name="connsiteX322" fmla="*/ 106187 w 372294"/>
                <a:gd name="connsiteY322" fmla="*/ 299270 h 337729"/>
                <a:gd name="connsiteX323" fmla="*/ 100187 w 372294"/>
                <a:gd name="connsiteY323" fmla="*/ 298808 h 337729"/>
                <a:gd name="connsiteX324" fmla="*/ 92614 w 372294"/>
                <a:gd name="connsiteY324" fmla="*/ 300342 h 337729"/>
                <a:gd name="connsiteX325" fmla="*/ 86355 w 372294"/>
                <a:gd name="connsiteY325" fmla="*/ 300428 h 337729"/>
                <a:gd name="connsiteX326" fmla="*/ 83773 w 372294"/>
                <a:gd name="connsiteY326" fmla="*/ 303408 h 337729"/>
                <a:gd name="connsiteX327" fmla="*/ 82342 w 372294"/>
                <a:gd name="connsiteY327" fmla="*/ 302869 h 337729"/>
                <a:gd name="connsiteX328" fmla="*/ 81246 w 372294"/>
                <a:gd name="connsiteY328" fmla="*/ 302141 h 337729"/>
                <a:gd name="connsiteX329" fmla="*/ 72641 w 372294"/>
                <a:gd name="connsiteY329" fmla="*/ 299802 h 337729"/>
                <a:gd name="connsiteX330" fmla="*/ 72046 w 372294"/>
                <a:gd name="connsiteY330" fmla="*/ 298824 h 337729"/>
                <a:gd name="connsiteX331" fmla="*/ 70607 w 372294"/>
                <a:gd name="connsiteY331" fmla="*/ 298120 h 337729"/>
                <a:gd name="connsiteX332" fmla="*/ 69026 w 372294"/>
                <a:gd name="connsiteY332" fmla="*/ 299372 h 337729"/>
                <a:gd name="connsiteX333" fmla="*/ 67892 w 372294"/>
                <a:gd name="connsiteY333" fmla="*/ 299575 h 337729"/>
                <a:gd name="connsiteX334" fmla="*/ 63174 w 372294"/>
                <a:gd name="connsiteY334" fmla="*/ 298534 h 337729"/>
                <a:gd name="connsiteX335" fmla="*/ 59568 w 372294"/>
                <a:gd name="connsiteY335" fmla="*/ 299324 h 337729"/>
                <a:gd name="connsiteX336" fmla="*/ 58230 w 372294"/>
                <a:gd name="connsiteY336" fmla="*/ 300670 h 337729"/>
                <a:gd name="connsiteX337" fmla="*/ 58136 w 372294"/>
                <a:gd name="connsiteY337" fmla="*/ 302759 h 337729"/>
                <a:gd name="connsiteX338" fmla="*/ 53630 w 372294"/>
                <a:gd name="connsiteY338" fmla="*/ 302352 h 337729"/>
                <a:gd name="connsiteX339" fmla="*/ 51080 w 372294"/>
                <a:gd name="connsiteY339" fmla="*/ 301695 h 337729"/>
                <a:gd name="connsiteX340" fmla="*/ 47684 w 372294"/>
                <a:gd name="connsiteY340" fmla="*/ 302423 h 337729"/>
                <a:gd name="connsiteX341" fmla="*/ 39986 w 372294"/>
                <a:gd name="connsiteY341" fmla="*/ 301460 h 337729"/>
                <a:gd name="connsiteX342" fmla="*/ 37967 w 372294"/>
                <a:gd name="connsiteY342" fmla="*/ 301695 h 337729"/>
                <a:gd name="connsiteX343" fmla="*/ 35159 w 372294"/>
                <a:gd name="connsiteY343" fmla="*/ 303088 h 337729"/>
                <a:gd name="connsiteX344" fmla="*/ 33985 w 372294"/>
                <a:gd name="connsiteY344" fmla="*/ 304167 h 337729"/>
                <a:gd name="connsiteX345" fmla="*/ 32319 w 372294"/>
                <a:gd name="connsiteY345" fmla="*/ 304590 h 337729"/>
                <a:gd name="connsiteX346" fmla="*/ 30848 w 372294"/>
                <a:gd name="connsiteY346" fmla="*/ 303088 h 337729"/>
                <a:gd name="connsiteX347" fmla="*/ 29753 w 372294"/>
                <a:gd name="connsiteY347" fmla="*/ 302423 h 337729"/>
                <a:gd name="connsiteX348" fmla="*/ 28736 w 372294"/>
                <a:gd name="connsiteY348" fmla="*/ 302861 h 337729"/>
                <a:gd name="connsiteX349" fmla="*/ 27359 w 372294"/>
                <a:gd name="connsiteY349" fmla="*/ 304097 h 337729"/>
                <a:gd name="connsiteX350" fmla="*/ 23369 w 372294"/>
                <a:gd name="connsiteY350" fmla="*/ 304676 h 337729"/>
                <a:gd name="connsiteX351" fmla="*/ 19762 w 372294"/>
                <a:gd name="connsiteY351" fmla="*/ 304512 h 337729"/>
                <a:gd name="connsiteX352" fmla="*/ 15882 w 372294"/>
                <a:gd name="connsiteY352" fmla="*/ 303354 h 337729"/>
                <a:gd name="connsiteX353" fmla="*/ 16344 w 372294"/>
                <a:gd name="connsiteY353" fmla="*/ 302963 h 337729"/>
                <a:gd name="connsiteX354" fmla="*/ 16946 w 372294"/>
                <a:gd name="connsiteY354" fmla="*/ 300944 h 337729"/>
                <a:gd name="connsiteX355" fmla="*/ 17486 w 372294"/>
                <a:gd name="connsiteY355" fmla="*/ 293723 h 337729"/>
                <a:gd name="connsiteX356" fmla="*/ 18174 w 372294"/>
                <a:gd name="connsiteY356" fmla="*/ 291110 h 337729"/>
                <a:gd name="connsiteX357" fmla="*/ 17970 w 372294"/>
                <a:gd name="connsiteY357" fmla="*/ 289686 h 337729"/>
                <a:gd name="connsiteX358" fmla="*/ 18111 w 372294"/>
                <a:gd name="connsiteY358" fmla="*/ 289256 h 337729"/>
                <a:gd name="connsiteX359" fmla="*/ 19637 w 372294"/>
                <a:gd name="connsiteY359" fmla="*/ 287989 h 337729"/>
                <a:gd name="connsiteX360" fmla="*/ 20005 w 372294"/>
                <a:gd name="connsiteY360" fmla="*/ 287456 h 337729"/>
                <a:gd name="connsiteX361" fmla="*/ 20584 w 372294"/>
                <a:gd name="connsiteY361" fmla="*/ 283748 h 337729"/>
                <a:gd name="connsiteX362" fmla="*/ 21225 w 372294"/>
                <a:gd name="connsiteY362" fmla="*/ 279633 h 337729"/>
                <a:gd name="connsiteX363" fmla="*/ 21937 w 372294"/>
                <a:gd name="connsiteY363" fmla="*/ 278154 h 337729"/>
                <a:gd name="connsiteX364" fmla="*/ 22532 w 372294"/>
                <a:gd name="connsiteY364" fmla="*/ 277755 h 337729"/>
                <a:gd name="connsiteX365" fmla="*/ 27343 w 372294"/>
                <a:gd name="connsiteY365" fmla="*/ 275901 h 337729"/>
                <a:gd name="connsiteX366" fmla="*/ 28165 w 372294"/>
                <a:gd name="connsiteY366" fmla="*/ 274673 h 337729"/>
                <a:gd name="connsiteX367" fmla="*/ 30644 w 372294"/>
                <a:gd name="connsiteY367" fmla="*/ 274962 h 337729"/>
                <a:gd name="connsiteX368" fmla="*/ 30872 w 372294"/>
                <a:gd name="connsiteY368" fmla="*/ 274665 h 337729"/>
                <a:gd name="connsiteX369" fmla="*/ 31098 w 372294"/>
                <a:gd name="connsiteY369" fmla="*/ 273241 h 337729"/>
                <a:gd name="connsiteX370" fmla="*/ 32248 w 372294"/>
                <a:gd name="connsiteY370" fmla="*/ 271700 h 337729"/>
                <a:gd name="connsiteX371" fmla="*/ 33845 w 372294"/>
                <a:gd name="connsiteY371" fmla="*/ 270433 h 337729"/>
                <a:gd name="connsiteX372" fmla="*/ 35041 w 372294"/>
                <a:gd name="connsiteY372" fmla="*/ 269987 h 337729"/>
                <a:gd name="connsiteX373" fmla="*/ 39368 w 372294"/>
                <a:gd name="connsiteY373" fmla="*/ 269189 h 337729"/>
                <a:gd name="connsiteX374" fmla="*/ 41902 w 372294"/>
                <a:gd name="connsiteY374" fmla="*/ 268078 h 337729"/>
                <a:gd name="connsiteX375" fmla="*/ 42661 w 372294"/>
                <a:gd name="connsiteY375" fmla="*/ 267961 h 337729"/>
                <a:gd name="connsiteX376" fmla="*/ 49397 w 372294"/>
                <a:gd name="connsiteY376" fmla="*/ 268242 h 337729"/>
                <a:gd name="connsiteX377" fmla="*/ 50813 w 372294"/>
                <a:gd name="connsiteY377" fmla="*/ 267820 h 337729"/>
                <a:gd name="connsiteX378" fmla="*/ 51032 w 372294"/>
                <a:gd name="connsiteY378" fmla="*/ 267428 h 337729"/>
                <a:gd name="connsiteX379" fmla="*/ 51432 w 372294"/>
                <a:gd name="connsiteY379" fmla="*/ 263219 h 337729"/>
                <a:gd name="connsiteX380" fmla="*/ 52660 w 372294"/>
                <a:gd name="connsiteY380" fmla="*/ 262562 h 337729"/>
                <a:gd name="connsiteX381" fmla="*/ 52847 w 372294"/>
                <a:gd name="connsiteY381" fmla="*/ 262210 h 337729"/>
                <a:gd name="connsiteX382" fmla="*/ 52433 w 372294"/>
                <a:gd name="connsiteY382" fmla="*/ 259292 h 337729"/>
                <a:gd name="connsiteX383" fmla="*/ 52667 w 372294"/>
                <a:gd name="connsiteY383" fmla="*/ 257344 h 337729"/>
                <a:gd name="connsiteX384" fmla="*/ 54052 w 372294"/>
                <a:gd name="connsiteY384" fmla="*/ 256186 h 337729"/>
                <a:gd name="connsiteX385" fmla="*/ 53966 w 372294"/>
                <a:gd name="connsiteY385" fmla="*/ 255529 h 337729"/>
                <a:gd name="connsiteX386" fmla="*/ 52981 w 372294"/>
                <a:gd name="connsiteY386" fmla="*/ 254144 h 337729"/>
                <a:gd name="connsiteX387" fmla="*/ 51658 w 372294"/>
                <a:gd name="connsiteY387" fmla="*/ 253260 h 337729"/>
                <a:gd name="connsiteX388" fmla="*/ 51017 w 372294"/>
                <a:gd name="connsiteY388" fmla="*/ 253049 h 337729"/>
                <a:gd name="connsiteX389" fmla="*/ 45493 w 372294"/>
                <a:gd name="connsiteY389" fmla="*/ 253886 h 337729"/>
                <a:gd name="connsiteX390" fmla="*/ 43209 w 372294"/>
                <a:gd name="connsiteY390" fmla="*/ 253612 h 337729"/>
                <a:gd name="connsiteX391" fmla="*/ 42145 w 372294"/>
                <a:gd name="connsiteY391" fmla="*/ 253104 h 337729"/>
                <a:gd name="connsiteX392" fmla="*/ 41918 w 372294"/>
                <a:gd name="connsiteY392" fmla="*/ 252728 h 337729"/>
                <a:gd name="connsiteX393" fmla="*/ 42137 w 372294"/>
                <a:gd name="connsiteY393" fmla="*/ 251875 h 337729"/>
                <a:gd name="connsiteX394" fmla="*/ 42177 w 372294"/>
                <a:gd name="connsiteY394" fmla="*/ 250491 h 337729"/>
                <a:gd name="connsiteX395" fmla="*/ 42974 w 372294"/>
                <a:gd name="connsiteY395" fmla="*/ 248332 h 337729"/>
                <a:gd name="connsiteX396" fmla="*/ 43217 w 372294"/>
                <a:gd name="connsiteY396" fmla="*/ 247041 h 337729"/>
                <a:gd name="connsiteX397" fmla="*/ 42568 w 372294"/>
                <a:gd name="connsiteY397" fmla="*/ 239554 h 337729"/>
                <a:gd name="connsiteX398" fmla="*/ 41636 w 372294"/>
                <a:gd name="connsiteY398" fmla="*/ 234570 h 337729"/>
                <a:gd name="connsiteX399" fmla="*/ 42137 w 372294"/>
                <a:gd name="connsiteY399" fmla="*/ 229618 h 337729"/>
                <a:gd name="connsiteX400" fmla="*/ 42036 w 372294"/>
                <a:gd name="connsiteY400" fmla="*/ 228593 h 337729"/>
                <a:gd name="connsiteX401" fmla="*/ 41848 w 372294"/>
                <a:gd name="connsiteY401" fmla="*/ 228358 h 337729"/>
                <a:gd name="connsiteX402" fmla="*/ 41151 w 372294"/>
                <a:gd name="connsiteY402" fmla="*/ 228358 h 337729"/>
                <a:gd name="connsiteX403" fmla="*/ 37787 w 372294"/>
                <a:gd name="connsiteY403" fmla="*/ 228796 h 337729"/>
                <a:gd name="connsiteX404" fmla="*/ 34924 w 372294"/>
                <a:gd name="connsiteY404" fmla="*/ 225604 h 337729"/>
                <a:gd name="connsiteX405" fmla="*/ 33140 w 372294"/>
                <a:gd name="connsiteY405" fmla="*/ 224345 h 337729"/>
                <a:gd name="connsiteX406" fmla="*/ 28258 w 372294"/>
                <a:gd name="connsiteY406" fmla="*/ 222757 h 337729"/>
                <a:gd name="connsiteX407" fmla="*/ 26115 w 372294"/>
                <a:gd name="connsiteY407" fmla="*/ 222444 h 337729"/>
                <a:gd name="connsiteX408" fmla="*/ 22978 w 372294"/>
                <a:gd name="connsiteY408" fmla="*/ 221067 h 337729"/>
                <a:gd name="connsiteX409" fmla="*/ 20075 w 372294"/>
                <a:gd name="connsiteY409" fmla="*/ 218055 h 337729"/>
                <a:gd name="connsiteX410" fmla="*/ 17118 w 372294"/>
                <a:gd name="connsiteY410" fmla="*/ 214964 h 337729"/>
                <a:gd name="connsiteX411" fmla="*/ 15921 w 372294"/>
                <a:gd name="connsiteY411" fmla="*/ 212985 h 337729"/>
                <a:gd name="connsiteX412" fmla="*/ 14599 w 372294"/>
                <a:gd name="connsiteY412" fmla="*/ 209613 h 337729"/>
                <a:gd name="connsiteX413" fmla="*/ 10859 w 372294"/>
                <a:gd name="connsiteY413" fmla="*/ 203143 h 337729"/>
                <a:gd name="connsiteX414" fmla="*/ 10890 w 372294"/>
                <a:gd name="connsiteY414" fmla="*/ 201469 h 337729"/>
                <a:gd name="connsiteX415" fmla="*/ 10429 w 372294"/>
                <a:gd name="connsiteY415" fmla="*/ 200444 h 337729"/>
                <a:gd name="connsiteX416" fmla="*/ 6775 w 372294"/>
                <a:gd name="connsiteY416" fmla="*/ 196180 h 337729"/>
                <a:gd name="connsiteX417" fmla="*/ 4186 w 372294"/>
                <a:gd name="connsiteY417" fmla="*/ 193145 h 337729"/>
                <a:gd name="connsiteX418" fmla="*/ 0 w 372294"/>
                <a:gd name="connsiteY418" fmla="*/ 188232 h 337729"/>
                <a:gd name="connsiteX419" fmla="*/ 8363 w 372294"/>
                <a:gd name="connsiteY419" fmla="*/ 190986 h 337729"/>
                <a:gd name="connsiteX420" fmla="*/ 14880 w 372294"/>
                <a:gd name="connsiteY420" fmla="*/ 193090 h 337729"/>
                <a:gd name="connsiteX421" fmla="*/ 25419 w 372294"/>
                <a:gd name="connsiteY421" fmla="*/ 196486 h 337729"/>
                <a:gd name="connsiteX422" fmla="*/ 33594 w 372294"/>
                <a:gd name="connsiteY422" fmla="*/ 199122 h 337729"/>
                <a:gd name="connsiteX423" fmla="*/ 35855 w 372294"/>
                <a:gd name="connsiteY423" fmla="*/ 199552 h 337729"/>
                <a:gd name="connsiteX424" fmla="*/ 59818 w 372294"/>
                <a:gd name="connsiteY424" fmla="*/ 197299 h 337729"/>
                <a:gd name="connsiteX425" fmla="*/ 68667 w 372294"/>
                <a:gd name="connsiteY425" fmla="*/ 199005 h 337729"/>
                <a:gd name="connsiteX426" fmla="*/ 71475 w 372294"/>
                <a:gd name="connsiteY426" fmla="*/ 199959 h 337729"/>
                <a:gd name="connsiteX427" fmla="*/ 71897 w 372294"/>
                <a:gd name="connsiteY427" fmla="*/ 199404 h 337729"/>
                <a:gd name="connsiteX428" fmla="*/ 73087 w 372294"/>
                <a:gd name="connsiteY428" fmla="*/ 198246 h 337729"/>
                <a:gd name="connsiteX429" fmla="*/ 75152 w 372294"/>
                <a:gd name="connsiteY429" fmla="*/ 197072 h 337729"/>
                <a:gd name="connsiteX430" fmla="*/ 77953 w 372294"/>
                <a:gd name="connsiteY430" fmla="*/ 196141 h 337729"/>
                <a:gd name="connsiteX431" fmla="*/ 80746 w 372294"/>
                <a:gd name="connsiteY431" fmla="*/ 195633 h 337729"/>
                <a:gd name="connsiteX432" fmla="*/ 84751 w 372294"/>
                <a:gd name="connsiteY432" fmla="*/ 195562 h 337729"/>
                <a:gd name="connsiteX433" fmla="*/ 87474 w 372294"/>
                <a:gd name="connsiteY433" fmla="*/ 195641 h 337729"/>
                <a:gd name="connsiteX434" fmla="*/ 89485 w 372294"/>
                <a:gd name="connsiteY434" fmla="*/ 195922 h 337729"/>
                <a:gd name="connsiteX435" fmla="*/ 93365 w 372294"/>
                <a:gd name="connsiteY435" fmla="*/ 195758 h 337729"/>
                <a:gd name="connsiteX436" fmla="*/ 95227 w 372294"/>
                <a:gd name="connsiteY436" fmla="*/ 195304 h 337729"/>
                <a:gd name="connsiteX437" fmla="*/ 101603 w 372294"/>
                <a:gd name="connsiteY437" fmla="*/ 193442 h 337729"/>
                <a:gd name="connsiteX438" fmla="*/ 105890 w 372294"/>
                <a:gd name="connsiteY438" fmla="*/ 192190 h 337729"/>
                <a:gd name="connsiteX439" fmla="*/ 112376 w 372294"/>
                <a:gd name="connsiteY439" fmla="*/ 190242 h 337729"/>
                <a:gd name="connsiteX440" fmla="*/ 117109 w 372294"/>
                <a:gd name="connsiteY440" fmla="*/ 188811 h 337729"/>
                <a:gd name="connsiteX441" fmla="*/ 118290 w 372294"/>
                <a:gd name="connsiteY441" fmla="*/ 188052 h 337729"/>
                <a:gd name="connsiteX442" fmla="*/ 119511 w 372294"/>
                <a:gd name="connsiteY442" fmla="*/ 186691 h 337729"/>
                <a:gd name="connsiteX443" fmla="*/ 120098 w 372294"/>
                <a:gd name="connsiteY443" fmla="*/ 185462 h 337729"/>
                <a:gd name="connsiteX444" fmla="*/ 118643 w 372294"/>
                <a:gd name="connsiteY444" fmla="*/ 183569 h 337729"/>
                <a:gd name="connsiteX445" fmla="*/ 118455 w 372294"/>
                <a:gd name="connsiteY445" fmla="*/ 181903 h 337729"/>
                <a:gd name="connsiteX446" fmla="*/ 119409 w 372294"/>
                <a:gd name="connsiteY446" fmla="*/ 179782 h 337729"/>
                <a:gd name="connsiteX447" fmla="*/ 119926 w 372294"/>
                <a:gd name="connsiteY447" fmla="*/ 176551 h 337729"/>
                <a:gd name="connsiteX448" fmla="*/ 119824 w 372294"/>
                <a:gd name="connsiteY448" fmla="*/ 171943 h 337729"/>
                <a:gd name="connsiteX449" fmla="*/ 119511 w 372294"/>
                <a:gd name="connsiteY449" fmla="*/ 169284 h 337729"/>
                <a:gd name="connsiteX450" fmla="*/ 120833 w 372294"/>
                <a:gd name="connsiteY450" fmla="*/ 164331 h 337729"/>
                <a:gd name="connsiteX451" fmla="*/ 121936 w 372294"/>
                <a:gd name="connsiteY451" fmla="*/ 161546 h 337729"/>
                <a:gd name="connsiteX452" fmla="*/ 124134 w 372294"/>
                <a:gd name="connsiteY452" fmla="*/ 160216 h 337729"/>
                <a:gd name="connsiteX453" fmla="*/ 125668 w 372294"/>
                <a:gd name="connsiteY453" fmla="*/ 159403 h 337729"/>
                <a:gd name="connsiteX454" fmla="*/ 126302 w 372294"/>
                <a:gd name="connsiteY454" fmla="*/ 158800 h 337729"/>
                <a:gd name="connsiteX455" fmla="*/ 126927 w 372294"/>
                <a:gd name="connsiteY455" fmla="*/ 158135 h 337729"/>
                <a:gd name="connsiteX456" fmla="*/ 129275 w 372294"/>
                <a:gd name="connsiteY456" fmla="*/ 154349 h 337729"/>
                <a:gd name="connsiteX457" fmla="*/ 131426 w 372294"/>
                <a:gd name="connsiteY457" fmla="*/ 152580 h 337729"/>
                <a:gd name="connsiteX458" fmla="*/ 133507 w 372294"/>
                <a:gd name="connsiteY458" fmla="*/ 151509 h 337729"/>
                <a:gd name="connsiteX459" fmla="*/ 135791 w 372294"/>
                <a:gd name="connsiteY459" fmla="*/ 151650 h 337729"/>
                <a:gd name="connsiteX460" fmla="*/ 137724 w 372294"/>
                <a:gd name="connsiteY460" fmla="*/ 153112 h 337729"/>
                <a:gd name="connsiteX461" fmla="*/ 141479 w 372294"/>
                <a:gd name="connsiteY461" fmla="*/ 153754 h 337729"/>
                <a:gd name="connsiteX462" fmla="*/ 145117 w 372294"/>
                <a:gd name="connsiteY462" fmla="*/ 153324 h 337729"/>
                <a:gd name="connsiteX463" fmla="*/ 148270 w 372294"/>
                <a:gd name="connsiteY463" fmla="*/ 152221 h 337729"/>
                <a:gd name="connsiteX464" fmla="*/ 149701 w 372294"/>
                <a:gd name="connsiteY464" fmla="*/ 151321 h 337729"/>
                <a:gd name="connsiteX465" fmla="*/ 151376 w 372294"/>
                <a:gd name="connsiteY465" fmla="*/ 150531 h 337729"/>
                <a:gd name="connsiteX466" fmla="*/ 151282 w 372294"/>
                <a:gd name="connsiteY466" fmla="*/ 149623 h 337729"/>
                <a:gd name="connsiteX467" fmla="*/ 149381 w 372294"/>
                <a:gd name="connsiteY467" fmla="*/ 148841 h 337729"/>
                <a:gd name="connsiteX468" fmla="*/ 148293 w 372294"/>
                <a:gd name="connsiteY468" fmla="*/ 147730 h 337729"/>
                <a:gd name="connsiteX469" fmla="*/ 147871 w 372294"/>
                <a:gd name="connsiteY469" fmla="*/ 146369 h 337729"/>
                <a:gd name="connsiteX470" fmla="*/ 148935 w 372294"/>
                <a:gd name="connsiteY470" fmla="*/ 145539 h 337729"/>
                <a:gd name="connsiteX471" fmla="*/ 151423 w 372294"/>
                <a:gd name="connsiteY471" fmla="*/ 145297 h 337729"/>
                <a:gd name="connsiteX472" fmla="*/ 157509 w 372294"/>
                <a:gd name="connsiteY472" fmla="*/ 141972 h 337729"/>
                <a:gd name="connsiteX473" fmla="*/ 159989 w 372294"/>
                <a:gd name="connsiteY473" fmla="*/ 139781 h 337729"/>
                <a:gd name="connsiteX474" fmla="*/ 160662 w 372294"/>
                <a:gd name="connsiteY474" fmla="*/ 138756 h 337729"/>
                <a:gd name="connsiteX475" fmla="*/ 161836 w 372294"/>
                <a:gd name="connsiteY475" fmla="*/ 138647 h 337729"/>
                <a:gd name="connsiteX476" fmla="*/ 164151 w 372294"/>
                <a:gd name="connsiteY476" fmla="*/ 139664 h 337729"/>
                <a:gd name="connsiteX477" fmla="*/ 166866 w 372294"/>
                <a:gd name="connsiteY477" fmla="*/ 140000 h 337729"/>
                <a:gd name="connsiteX478" fmla="*/ 168564 w 372294"/>
                <a:gd name="connsiteY478" fmla="*/ 138983 h 337729"/>
                <a:gd name="connsiteX479" fmla="*/ 170254 w 372294"/>
                <a:gd name="connsiteY479" fmla="*/ 138756 h 337729"/>
                <a:gd name="connsiteX480" fmla="*/ 171912 w 372294"/>
                <a:gd name="connsiteY480" fmla="*/ 139867 h 337729"/>
                <a:gd name="connsiteX481" fmla="*/ 172804 w 372294"/>
                <a:gd name="connsiteY481" fmla="*/ 141197 h 337729"/>
                <a:gd name="connsiteX482" fmla="*/ 174306 w 372294"/>
                <a:gd name="connsiteY482" fmla="*/ 142778 h 337729"/>
                <a:gd name="connsiteX483" fmla="*/ 176207 w 372294"/>
                <a:gd name="connsiteY483" fmla="*/ 143090 h 337729"/>
                <a:gd name="connsiteX484" fmla="*/ 178500 w 372294"/>
                <a:gd name="connsiteY484" fmla="*/ 142246 h 337729"/>
                <a:gd name="connsiteX485" fmla="*/ 180909 w 372294"/>
                <a:gd name="connsiteY485" fmla="*/ 140415 h 337729"/>
                <a:gd name="connsiteX486" fmla="*/ 183194 w 372294"/>
                <a:gd name="connsiteY486" fmla="*/ 137849 h 337729"/>
                <a:gd name="connsiteX487" fmla="*/ 185220 w 372294"/>
                <a:gd name="connsiteY487" fmla="*/ 135314 h 337729"/>
                <a:gd name="connsiteX488" fmla="*/ 184719 w 372294"/>
                <a:gd name="connsiteY488" fmla="*/ 127256 h 337729"/>
                <a:gd name="connsiteX489" fmla="*/ 184383 w 372294"/>
                <a:gd name="connsiteY489" fmla="*/ 122491 h 337729"/>
                <a:gd name="connsiteX490" fmla="*/ 185455 w 372294"/>
                <a:gd name="connsiteY490" fmla="*/ 119972 h 337729"/>
                <a:gd name="connsiteX491" fmla="*/ 186980 w 372294"/>
                <a:gd name="connsiteY491" fmla="*/ 118431 h 337729"/>
                <a:gd name="connsiteX492" fmla="*/ 187990 w 372294"/>
                <a:gd name="connsiteY492" fmla="*/ 116029 h 337729"/>
                <a:gd name="connsiteX493" fmla="*/ 187966 w 372294"/>
                <a:gd name="connsiteY493" fmla="*/ 113909 h 337729"/>
                <a:gd name="connsiteX494" fmla="*/ 189038 w 372294"/>
                <a:gd name="connsiteY494" fmla="*/ 112125 h 337729"/>
                <a:gd name="connsiteX495" fmla="*/ 190102 w 372294"/>
                <a:gd name="connsiteY495" fmla="*/ 107251 h 337729"/>
                <a:gd name="connsiteX496" fmla="*/ 191549 w 372294"/>
                <a:gd name="connsiteY496" fmla="*/ 106101 h 337729"/>
                <a:gd name="connsiteX497" fmla="*/ 194538 w 372294"/>
                <a:gd name="connsiteY497" fmla="*/ 105303 h 337729"/>
                <a:gd name="connsiteX498" fmla="*/ 199294 w 372294"/>
                <a:gd name="connsiteY498" fmla="*/ 104842 h 337729"/>
                <a:gd name="connsiteX499" fmla="*/ 203026 w 372294"/>
                <a:gd name="connsiteY499" fmla="*/ 102612 h 337729"/>
                <a:gd name="connsiteX500" fmla="*/ 206781 w 372294"/>
                <a:gd name="connsiteY500" fmla="*/ 100234 h 337729"/>
                <a:gd name="connsiteX501" fmla="*/ 207282 w 372294"/>
                <a:gd name="connsiteY501" fmla="*/ 98137 h 337729"/>
                <a:gd name="connsiteX502" fmla="*/ 205874 w 372294"/>
                <a:gd name="connsiteY502" fmla="*/ 95900 h 337729"/>
                <a:gd name="connsiteX503" fmla="*/ 203988 w 372294"/>
                <a:gd name="connsiteY503" fmla="*/ 91550 h 337729"/>
                <a:gd name="connsiteX504" fmla="*/ 202290 w 372294"/>
                <a:gd name="connsiteY504" fmla="*/ 88945 h 337729"/>
                <a:gd name="connsiteX505" fmla="*/ 198144 w 372294"/>
                <a:gd name="connsiteY505" fmla="*/ 84266 h 337729"/>
                <a:gd name="connsiteX506" fmla="*/ 198621 w 372294"/>
                <a:gd name="connsiteY506" fmla="*/ 81379 h 337729"/>
                <a:gd name="connsiteX507" fmla="*/ 200930 w 372294"/>
                <a:gd name="connsiteY507" fmla="*/ 80198 h 337729"/>
                <a:gd name="connsiteX508" fmla="*/ 206609 w 372294"/>
                <a:gd name="connsiteY508" fmla="*/ 82201 h 337729"/>
                <a:gd name="connsiteX509" fmla="*/ 208190 w 372294"/>
                <a:gd name="connsiteY509" fmla="*/ 82592 h 337729"/>
                <a:gd name="connsiteX510" fmla="*/ 210169 w 372294"/>
                <a:gd name="connsiteY510" fmla="*/ 82874 h 337729"/>
                <a:gd name="connsiteX511" fmla="*/ 215403 w 372294"/>
                <a:gd name="connsiteY511" fmla="*/ 82827 h 337729"/>
                <a:gd name="connsiteX512" fmla="*/ 219675 w 372294"/>
                <a:gd name="connsiteY512" fmla="*/ 82044 h 337729"/>
                <a:gd name="connsiteX513" fmla="*/ 224134 w 372294"/>
                <a:gd name="connsiteY513" fmla="*/ 80261 h 337729"/>
                <a:gd name="connsiteX514" fmla="*/ 225010 w 372294"/>
                <a:gd name="connsiteY514" fmla="*/ 78399 h 337729"/>
                <a:gd name="connsiteX515" fmla="*/ 224955 w 372294"/>
                <a:gd name="connsiteY515" fmla="*/ 76185 h 337729"/>
                <a:gd name="connsiteX516" fmla="*/ 225034 w 372294"/>
                <a:gd name="connsiteY516" fmla="*/ 74354 h 337729"/>
                <a:gd name="connsiteX517" fmla="*/ 225104 w 372294"/>
                <a:gd name="connsiteY517" fmla="*/ 71811 h 337729"/>
                <a:gd name="connsiteX518" fmla="*/ 223500 w 372294"/>
                <a:gd name="connsiteY518" fmla="*/ 70176 h 337729"/>
                <a:gd name="connsiteX519" fmla="*/ 222530 w 372294"/>
                <a:gd name="connsiteY519" fmla="*/ 68713 h 337729"/>
                <a:gd name="connsiteX520" fmla="*/ 222241 w 372294"/>
                <a:gd name="connsiteY520" fmla="*/ 67540 h 337729"/>
                <a:gd name="connsiteX521" fmla="*/ 223359 w 372294"/>
                <a:gd name="connsiteY521" fmla="*/ 66898 h 337729"/>
                <a:gd name="connsiteX522" fmla="*/ 224447 w 372294"/>
                <a:gd name="connsiteY522" fmla="*/ 65701 h 337729"/>
                <a:gd name="connsiteX523" fmla="*/ 225487 w 372294"/>
                <a:gd name="connsiteY523" fmla="*/ 63526 h 337729"/>
                <a:gd name="connsiteX524" fmla="*/ 227959 w 372294"/>
                <a:gd name="connsiteY524" fmla="*/ 60921 h 337729"/>
                <a:gd name="connsiteX525" fmla="*/ 229454 w 372294"/>
                <a:gd name="connsiteY525" fmla="*/ 58574 h 337729"/>
                <a:gd name="connsiteX526" fmla="*/ 230862 w 372294"/>
                <a:gd name="connsiteY526" fmla="*/ 57463 h 337729"/>
                <a:gd name="connsiteX527" fmla="*/ 232990 w 372294"/>
                <a:gd name="connsiteY527" fmla="*/ 55930 h 337729"/>
                <a:gd name="connsiteX528" fmla="*/ 234351 w 372294"/>
                <a:gd name="connsiteY528" fmla="*/ 53684 h 337729"/>
                <a:gd name="connsiteX529" fmla="*/ 234977 w 372294"/>
                <a:gd name="connsiteY529" fmla="*/ 52339 h 337729"/>
                <a:gd name="connsiteX530" fmla="*/ 236205 w 372294"/>
                <a:gd name="connsiteY530" fmla="*/ 51024 h 337729"/>
                <a:gd name="connsiteX531" fmla="*/ 236620 w 372294"/>
                <a:gd name="connsiteY531" fmla="*/ 50164 h 337729"/>
                <a:gd name="connsiteX532" fmla="*/ 236284 w 372294"/>
                <a:gd name="connsiteY532" fmla="*/ 49389 h 337729"/>
                <a:gd name="connsiteX533" fmla="*/ 235673 w 372294"/>
                <a:gd name="connsiteY533" fmla="*/ 48419 h 337729"/>
                <a:gd name="connsiteX534" fmla="*/ 234977 w 372294"/>
                <a:gd name="connsiteY534" fmla="*/ 47324 h 337729"/>
                <a:gd name="connsiteX535" fmla="*/ 234977 w 372294"/>
                <a:gd name="connsiteY535" fmla="*/ 46260 h 337729"/>
                <a:gd name="connsiteX536" fmla="*/ 235556 w 372294"/>
                <a:gd name="connsiteY536" fmla="*/ 45141 h 337729"/>
                <a:gd name="connsiteX537" fmla="*/ 236189 w 372294"/>
                <a:gd name="connsiteY537" fmla="*/ 44132 h 337729"/>
                <a:gd name="connsiteX538" fmla="*/ 235892 w 372294"/>
                <a:gd name="connsiteY538" fmla="*/ 42716 h 337729"/>
                <a:gd name="connsiteX539" fmla="*/ 235556 w 372294"/>
                <a:gd name="connsiteY539" fmla="*/ 40408 h 337729"/>
                <a:gd name="connsiteX540" fmla="*/ 234398 w 372294"/>
                <a:gd name="connsiteY540" fmla="*/ 39047 h 337729"/>
                <a:gd name="connsiteX541" fmla="*/ 233616 w 372294"/>
                <a:gd name="connsiteY541" fmla="*/ 35894 h 337729"/>
                <a:gd name="connsiteX542" fmla="*/ 232388 w 372294"/>
                <a:gd name="connsiteY542" fmla="*/ 32686 h 337729"/>
                <a:gd name="connsiteX543" fmla="*/ 231730 w 372294"/>
                <a:gd name="connsiteY543" fmla="*/ 31435 h 337729"/>
                <a:gd name="connsiteX544" fmla="*/ 230525 w 372294"/>
                <a:gd name="connsiteY544" fmla="*/ 29854 h 337729"/>
                <a:gd name="connsiteX545" fmla="*/ 227834 w 372294"/>
                <a:gd name="connsiteY545" fmla="*/ 28180 h 337729"/>
                <a:gd name="connsiteX546" fmla="*/ 227060 w 372294"/>
                <a:gd name="connsiteY546" fmla="*/ 27061 h 337729"/>
                <a:gd name="connsiteX547" fmla="*/ 228108 w 372294"/>
                <a:gd name="connsiteY547" fmla="*/ 24902 h 337729"/>
                <a:gd name="connsiteX548" fmla="*/ 229868 w 372294"/>
                <a:gd name="connsiteY548" fmla="*/ 23564 h 337729"/>
                <a:gd name="connsiteX549" fmla="*/ 233177 w 372294"/>
                <a:gd name="connsiteY549" fmla="*/ 20255 h 337729"/>
                <a:gd name="connsiteX550" fmla="*/ 234985 w 372294"/>
                <a:gd name="connsiteY550" fmla="*/ 17970 h 337729"/>
                <a:gd name="connsiteX551" fmla="*/ 236620 w 372294"/>
                <a:gd name="connsiteY551" fmla="*/ 16374 h 337729"/>
                <a:gd name="connsiteX552" fmla="*/ 238732 w 372294"/>
                <a:gd name="connsiteY552" fmla="*/ 16640 h 337729"/>
                <a:gd name="connsiteX553" fmla="*/ 239968 w 372294"/>
                <a:gd name="connsiteY553" fmla="*/ 16499 h 337729"/>
                <a:gd name="connsiteX554" fmla="*/ 241056 w 372294"/>
                <a:gd name="connsiteY554" fmla="*/ 15021 h 337729"/>
                <a:gd name="connsiteX555" fmla="*/ 243215 w 372294"/>
                <a:gd name="connsiteY555" fmla="*/ 13714 h 337729"/>
                <a:gd name="connsiteX556" fmla="*/ 247057 w 372294"/>
                <a:gd name="connsiteY556" fmla="*/ 11007 h 337729"/>
                <a:gd name="connsiteX557" fmla="*/ 248402 w 372294"/>
                <a:gd name="connsiteY557" fmla="*/ 9177 h 337729"/>
                <a:gd name="connsiteX558" fmla="*/ 250444 w 372294"/>
                <a:gd name="connsiteY558" fmla="*/ 8254 h 337729"/>
                <a:gd name="connsiteX559" fmla="*/ 252141 w 372294"/>
                <a:gd name="connsiteY559" fmla="*/ 8042 h 337729"/>
                <a:gd name="connsiteX560" fmla="*/ 254426 w 372294"/>
                <a:gd name="connsiteY560" fmla="*/ 7401 h 337729"/>
                <a:gd name="connsiteX561" fmla="*/ 256624 w 372294"/>
                <a:gd name="connsiteY561" fmla="*/ 6415 h 337729"/>
                <a:gd name="connsiteX562" fmla="*/ 258635 w 372294"/>
                <a:gd name="connsiteY562" fmla="*/ 5664 h 337729"/>
                <a:gd name="connsiteX563" fmla="*/ 261780 w 372294"/>
                <a:gd name="connsiteY563" fmla="*/ 5508 h 337729"/>
                <a:gd name="connsiteX564" fmla="*/ 266779 w 372294"/>
                <a:gd name="connsiteY564" fmla="*/ 5062 h 337729"/>
                <a:gd name="connsiteX565" fmla="*/ 269471 w 372294"/>
                <a:gd name="connsiteY565" fmla="*/ 4592 h 337729"/>
                <a:gd name="connsiteX566" fmla="*/ 275940 w 372294"/>
                <a:gd name="connsiteY566" fmla="*/ 4232 h 337729"/>
                <a:gd name="connsiteX567" fmla="*/ 282982 w 372294"/>
                <a:gd name="connsiteY567" fmla="*/ 4068 h 337729"/>
                <a:gd name="connsiteX568" fmla="*/ 283795 w 372294"/>
                <a:gd name="connsiteY568" fmla="*/ 4053 h 337729"/>
                <a:gd name="connsiteX569" fmla="*/ 286847 w 372294"/>
                <a:gd name="connsiteY569" fmla="*/ 5023 h 337729"/>
                <a:gd name="connsiteX570" fmla="*/ 288912 w 372294"/>
                <a:gd name="connsiteY570" fmla="*/ 5836 h 337729"/>
                <a:gd name="connsiteX571" fmla="*/ 289725 w 372294"/>
                <a:gd name="connsiteY571" fmla="*/ 5766 h 337729"/>
                <a:gd name="connsiteX572" fmla="*/ 293144 w 372294"/>
                <a:gd name="connsiteY572" fmla="*/ 3826 h 337729"/>
                <a:gd name="connsiteX573" fmla="*/ 298339 w 372294"/>
                <a:gd name="connsiteY573" fmla="*/ 1447 h 337729"/>
                <a:gd name="connsiteX574" fmla="*/ 300756 w 372294"/>
                <a:gd name="connsiteY574" fmla="*/ 391 h 337729"/>
                <a:gd name="connsiteX575" fmla="*/ 302055 w 372294"/>
                <a:gd name="connsiteY575" fmla="*/ 0 h 337729"/>
                <a:gd name="connsiteX576" fmla="*/ 304066 w 372294"/>
                <a:gd name="connsiteY576" fmla="*/ 23 h 337729"/>
                <a:gd name="connsiteX577" fmla="*/ 305685 w 372294"/>
                <a:gd name="connsiteY577" fmla="*/ 649 h 337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72294" h="337729">
                  <a:moveTo>
                    <a:pt x="307336" y="1572"/>
                  </a:moveTo>
                  <a:lnTo>
                    <a:pt x="308392" y="2300"/>
                  </a:lnTo>
                  <a:lnTo>
                    <a:pt x="309707" y="1870"/>
                  </a:lnTo>
                  <a:lnTo>
                    <a:pt x="312014" y="1353"/>
                  </a:lnTo>
                  <a:lnTo>
                    <a:pt x="314017" y="1737"/>
                  </a:lnTo>
                  <a:lnTo>
                    <a:pt x="318437" y="3372"/>
                  </a:lnTo>
                  <a:lnTo>
                    <a:pt x="319102" y="4186"/>
                  </a:lnTo>
                  <a:lnTo>
                    <a:pt x="320143" y="8152"/>
                  </a:lnTo>
                  <a:lnTo>
                    <a:pt x="320933" y="8512"/>
                  </a:lnTo>
                  <a:lnTo>
                    <a:pt x="323421" y="7581"/>
                  </a:lnTo>
                  <a:lnTo>
                    <a:pt x="325479" y="8050"/>
                  </a:lnTo>
                  <a:lnTo>
                    <a:pt x="327786" y="9333"/>
                  </a:lnTo>
                  <a:lnTo>
                    <a:pt x="329273" y="10569"/>
                  </a:lnTo>
                  <a:lnTo>
                    <a:pt x="330259" y="11899"/>
                  </a:lnTo>
                  <a:lnTo>
                    <a:pt x="331315" y="14059"/>
                  </a:lnTo>
                  <a:lnTo>
                    <a:pt x="331721" y="15780"/>
                  </a:lnTo>
                  <a:lnTo>
                    <a:pt x="332222" y="17837"/>
                  </a:lnTo>
                  <a:lnTo>
                    <a:pt x="332089" y="23627"/>
                  </a:lnTo>
                  <a:lnTo>
                    <a:pt x="331338" y="24573"/>
                  </a:lnTo>
                  <a:lnTo>
                    <a:pt x="330697" y="25802"/>
                  </a:lnTo>
                  <a:lnTo>
                    <a:pt x="330853" y="26873"/>
                  </a:lnTo>
                  <a:lnTo>
                    <a:pt x="331581" y="27718"/>
                  </a:lnTo>
                  <a:lnTo>
                    <a:pt x="333013" y="28297"/>
                  </a:lnTo>
                  <a:lnTo>
                    <a:pt x="334335" y="28657"/>
                  </a:lnTo>
                  <a:lnTo>
                    <a:pt x="335047" y="29573"/>
                  </a:lnTo>
                  <a:lnTo>
                    <a:pt x="336025" y="32811"/>
                  </a:lnTo>
                  <a:lnTo>
                    <a:pt x="336682" y="33312"/>
                  </a:lnTo>
                  <a:lnTo>
                    <a:pt x="338309" y="33296"/>
                  </a:lnTo>
                  <a:lnTo>
                    <a:pt x="341251" y="32592"/>
                  </a:lnTo>
                  <a:lnTo>
                    <a:pt x="343801" y="31481"/>
                  </a:lnTo>
                  <a:lnTo>
                    <a:pt x="344889" y="31247"/>
                  </a:lnTo>
                  <a:lnTo>
                    <a:pt x="345155" y="34321"/>
                  </a:lnTo>
                  <a:lnTo>
                    <a:pt x="346656" y="35495"/>
                  </a:lnTo>
                  <a:lnTo>
                    <a:pt x="348753" y="36864"/>
                  </a:lnTo>
                  <a:lnTo>
                    <a:pt x="349622" y="37318"/>
                  </a:lnTo>
                  <a:lnTo>
                    <a:pt x="352078" y="38617"/>
                  </a:lnTo>
                  <a:lnTo>
                    <a:pt x="356717" y="40267"/>
                  </a:lnTo>
                  <a:lnTo>
                    <a:pt x="361216" y="41449"/>
                  </a:lnTo>
                  <a:lnTo>
                    <a:pt x="364549" y="42325"/>
                  </a:lnTo>
                  <a:lnTo>
                    <a:pt x="366160" y="42379"/>
                  </a:lnTo>
                  <a:lnTo>
                    <a:pt x="367310" y="42419"/>
                  </a:lnTo>
                  <a:lnTo>
                    <a:pt x="370635" y="42184"/>
                  </a:lnTo>
                  <a:lnTo>
                    <a:pt x="372294" y="41777"/>
                  </a:lnTo>
                  <a:lnTo>
                    <a:pt x="370041" y="43185"/>
                  </a:lnTo>
                  <a:lnTo>
                    <a:pt x="367287" y="44922"/>
                  </a:lnTo>
                  <a:lnTo>
                    <a:pt x="364032" y="46956"/>
                  </a:lnTo>
                  <a:lnTo>
                    <a:pt x="361169" y="48756"/>
                  </a:lnTo>
                  <a:lnTo>
                    <a:pt x="358431" y="50469"/>
                  </a:lnTo>
                  <a:lnTo>
                    <a:pt x="355810" y="52112"/>
                  </a:lnTo>
                  <a:lnTo>
                    <a:pt x="355411" y="53387"/>
                  </a:lnTo>
                  <a:lnTo>
                    <a:pt x="354762" y="55257"/>
                  </a:lnTo>
                  <a:lnTo>
                    <a:pt x="352360" y="56681"/>
                  </a:lnTo>
                  <a:lnTo>
                    <a:pt x="349966" y="57706"/>
                  </a:lnTo>
                  <a:lnTo>
                    <a:pt x="349411" y="58308"/>
                  </a:lnTo>
                  <a:lnTo>
                    <a:pt x="349231" y="59114"/>
                  </a:lnTo>
                  <a:lnTo>
                    <a:pt x="348073" y="60725"/>
                  </a:lnTo>
                  <a:lnTo>
                    <a:pt x="345835" y="62087"/>
                  </a:lnTo>
                  <a:lnTo>
                    <a:pt x="343981" y="61954"/>
                  </a:lnTo>
                  <a:lnTo>
                    <a:pt x="342807" y="61547"/>
                  </a:lnTo>
                  <a:lnTo>
                    <a:pt x="336572" y="63894"/>
                  </a:lnTo>
                  <a:lnTo>
                    <a:pt x="333677" y="63839"/>
                  </a:lnTo>
                  <a:lnTo>
                    <a:pt x="331424" y="65357"/>
                  </a:lnTo>
                  <a:lnTo>
                    <a:pt x="329750" y="66749"/>
                  </a:lnTo>
                  <a:lnTo>
                    <a:pt x="326402" y="68267"/>
                  </a:lnTo>
                  <a:lnTo>
                    <a:pt x="324125" y="68275"/>
                  </a:lnTo>
                  <a:lnTo>
                    <a:pt x="320761" y="67375"/>
                  </a:lnTo>
                  <a:lnTo>
                    <a:pt x="316622" y="65654"/>
                  </a:lnTo>
                  <a:lnTo>
                    <a:pt x="314948" y="64661"/>
                  </a:lnTo>
                  <a:lnTo>
                    <a:pt x="313431" y="64715"/>
                  </a:lnTo>
                  <a:lnTo>
                    <a:pt x="309769" y="64481"/>
                  </a:lnTo>
                  <a:lnTo>
                    <a:pt x="306186" y="63628"/>
                  </a:lnTo>
                  <a:lnTo>
                    <a:pt x="301914" y="62619"/>
                  </a:lnTo>
                  <a:lnTo>
                    <a:pt x="299802" y="62189"/>
                  </a:lnTo>
                  <a:lnTo>
                    <a:pt x="295468" y="61297"/>
                  </a:lnTo>
                  <a:lnTo>
                    <a:pt x="292643" y="62486"/>
                  </a:lnTo>
                  <a:lnTo>
                    <a:pt x="290093" y="63550"/>
                  </a:lnTo>
                  <a:lnTo>
                    <a:pt x="288020" y="64277"/>
                  </a:lnTo>
                  <a:lnTo>
                    <a:pt x="286306" y="67579"/>
                  </a:lnTo>
                  <a:lnTo>
                    <a:pt x="285579" y="68744"/>
                  </a:lnTo>
                  <a:lnTo>
                    <a:pt x="284750" y="70403"/>
                  </a:lnTo>
                  <a:lnTo>
                    <a:pt x="284359" y="71577"/>
                  </a:lnTo>
                  <a:lnTo>
                    <a:pt x="284703" y="72977"/>
                  </a:lnTo>
                  <a:lnTo>
                    <a:pt x="287214" y="73963"/>
                  </a:lnTo>
                  <a:lnTo>
                    <a:pt x="288262" y="75324"/>
                  </a:lnTo>
                  <a:lnTo>
                    <a:pt x="288419" y="76521"/>
                  </a:lnTo>
                  <a:lnTo>
                    <a:pt x="287511" y="77749"/>
                  </a:lnTo>
                  <a:lnTo>
                    <a:pt x="286752" y="78719"/>
                  </a:lnTo>
                  <a:lnTo>
                    <a:pt x="286761" y="79572"/>
                  </a:lnTo>
                  <a:lnTo>
                    <a:pt x="287167" y="80433"/>
                  </a:lnTo>
                  <a:lnTo>
                    <a:pt x="287770" y="81074"/>
                  </a:lnTo>
                  <a:lnTo>
                    <a:pt x="291337" y="81473"/>
                  </a:lnTo>
                  <a:lnTo>
                    <a:pt x="293457" y="81481"/>
                  </a:lnTo>
                  <a:lnTo>
                    <a:pt x="294279" y="81825"/>
                  </a:lnTo>
                  <a:lnTo>
                    <a:pt x="294381" y="82991"/>
                  </a:lnTo>
                  <a:lnTo>
                    <a:pt x="293598" y="84556"/>
                  </a:lnTo>
                  <a:lnTo>
                    <a:pt x="290594" y="85815"/>
                  </a:lnTo>
                  <a:lnTo>
                    <a:pt x="288896" y="87145"/>
                  </a:lnTo>
                  <a:lnTo>
                    <a:pt x="288348" y="88905"/>
                  </a:lnTo>
                  <a:lnTo>
                    <a:pt x="288372" y="90306"/>
                  </a:lnTo>
                  <a:lnTo>
                    <a:pt x="288959" y="91237"/>
                  </a:lnTo>
                  <a:lnTo>
                    <a:pt x="290398" y="92309"/>
                  </a:lnTo>
                  <a:lnTo>
                    <a:pt x="291751" y="93529"/>
                  </a:lnTo>
                  <a:lnTo>
                    <a:pt x="292166" y="94523"/>
                  </a:lnTo>
                  <a:lnTo>
                    <a:pt x="291994" y="95884"/>
                  </a:lnTo>
                  <a:lnTo>
                    <a:pt x="291454" y="97746"/>
                  </a:lnTo>
                  <a:lnTo>
                    <a:pt x="289976" y="99913"/>
                  </a:lnTo>
                  <a:lnTo>
                    <a:pt x="288740" y="101454"/>
                  </a:lnTo>
                  <a:lnTo>
                    <a:pt x="288653" y="102002"/>
                  </a:lnTo>
                  <a:lnTo>
                    <a:pt x="288959" y="102831"/>
                  </a:lnTo>
                  <a:lnTo>
                    <a:pt x="289952" y="104036"/>
                  </a:lnTo>
                  <a:lnTo>
                    <a:pt x="291642" y="105812"/>
                  </a:lnTo>
                  <a:lnTo>
                    <a:pt x="293746" y="107243"/>
                  </a:lnTo>
                  <a:lnTo>
                    <a:pt x="295100" y="107643"/>
                  </a:lnTo>
                  <a:lnTo>
                    <a:pt x="295530" y="107995"/>
                  </a:lnTo>
                  <a:lnTo>
                    <a:pt x="295953" y="109653"/>
                  </a:lnTo>
                  <a:lnTo>
                    <a:pt x="296117" y="111398"/>
                  </a:lnTo>
                  <a:lnTo>
                    <a:pt x="295577" y="112712"/>
                  </a:lnTo>
                  <a:lnTo>
                    <a:pt x="296657" y="113792"/>
                  </a:lnTo>
                  <a:lnTo>
                    <a:pt x="299481" y="113737"/>
                  </a:lnTo>
                  <a:lnTo>
                    <a:pt x="301781" y="114199"/>
                  </a:lnTo>
                  <a:lnTo>
                    <a:pt x="302751" y="113737"/>
                  </a:lnTo>
                  <a:lnTo>
                    <a:pt x="303432" y="114081"/>
                  </a:lnTo>
                  <a:lnTo>
                    <a:pt x="303002" y="117977"/>
                  </a:lnTo>
                  <a:lnTo>
                    <a:pt x="303315" y="120277"/>
                  </a:lnTo>
                  <a:lnTo>
                    <a:pt x="303933" y="120927"/>
                  </a:lnTo>
                  <a:lnTo>
                    <a:pt x="306194" y="121866"/>
                  </a:lnTo>
                  <a:lnTo>
                    <a:pt x="310544" y="121748"/>
                  </a:lnTo>
                  <a:lnTo>
                    <a:pt x="313117" y="122836"/>
                  </a:lnTo>
                  <a:lnTo>
                    <a:pt x="315958" y="124080"/>
                  </a:lnTo>
                  <a:lnTo>
                    <a:pt x="317467" y="125456"/>
                  </a:lnTo>
                  <a:lnTo>
                    <a:pt x="318148" y="126481"/>
                  </a:lnTo>
                  <a:lnTo>
                    <a:pt x="317960" y="128132"/>
                  </a:lnTo>
                  <a:lnTo>
                    <a:pt x="316403" y="130065"/>
                  </a:lnTo>
                  <a:lnTo>
                    <a:pt x="313876" y="130988"/>
                  </a:lnTo>
                  <a:lnTo>
                    <a:pt x="312398" y="131387"/>
                  </a:lnTo>
                  <a:lnTo>
                    <a:pt x="305106" y="135001"/>
                  </a:lnTo>
                  <a:lnTo>
                    <a:pt x="302830" y="136527"/>
                  </a:lnTo>
                  <a:lnTo>
                    <a:pt x="301061" y="138357"/>
                  </a:lnTo>
                  <a:lnTo>
                    <a:pt x="300412" y="139734"/>
                  </a:lnTo>
                  <a:lnTo>
                    <a:pt x="300068" y="141072"/>
                  </a:lnTo>
                  <a:lnTo>
                    <a:pt x="301648" y="145923"/>
                  </a:lnTo>
                  <a:lnTo>
                    <a:pt x="301914" y="147425"/>
                  </a:lnTo>
                  <a:lnTo>
                    <a:pt x="300616" y="152643"/>
                  </a:lnTo>
                  <a:lnTo>
                    <a:pt x="300232" y="154575"/>
                  </a:lnTo>
                  <a:lnTo>
                    <a:pt x="300725" y="155929"/>
                  </a:lnTo>
                  <a:lnTo>
                    <a:pt x="302274" y="156430"/>
                  </a:lnTo>
                  <a:lnTo>
                    <a:pt x="302610" y="157564"/>
                  </a:lnTo>
                  <a:lnTo>
                    <a:pt x="302759" y="158432"/>
                  </a:lnTo>
                  <a:lnTo>
                    <a:pt x="300068" y="160341"/>
                  </a:lnTo>
                  <a:lnTo>
                    <a:pt x="297220" y="162031"/>
                  </a:lnTo>
                  <a:lnTo>
                    <a:pt x="296321" y="162023"/>
                  </a:lnTo>
                  <a:lnTo>
                    <a:pt x="293598" y="165192"/>
                  </a:lnTo>
                  <a:lnTo>
                    <a:pt x="289068" y="171521"/>
                  </a:lnTo>
                  <a:lnTo>
                    <a:pt x="286659" y="173665"/>
                  </a:lnTo>
                  <a:lnTo>
                    <a:pt x="286486" y="174705"/>
                  </a:lnTo>
                  <a:lnTo>
                    <a:pt x="286299" y="175769"/>
                  </a:lnTo>
                  <a:lnTo>
                    <a:pt x="287214" y="177553"/>
                  </a:lnTo>
                  <a:lnTo>
                    <a:pt x="287402" y="179063"/>
                  </a:lnTo>
                  <a:lnTo>
                    <a:pt x="286385" y="180573"/>
                  </a:lnTo>
                  <a:lnTo>
                    <a:pt x="284679" y="182317"/>
                  </a:lnTo>
                  <a:lnTo>
                    <a:pt x="281362" y="183827"/>
                  </a:lnTo>
                  <a:lnTo>
                    <a:pt x="277177" y="185384"/>
                  </a:lnTo>
                  <a:lnTo>
                    <a:pt x="275299" y="186323"/>
                  </a:lnTo>
                  <a:lnTo>
                    <a:pt x="273883" y="190391"/>
                  </a:lnTo>
                  <a:lnTo>
                    <a:pt x="272576" y="194467"/>
                  </a:lnTo>
                  <a:lnTo>
                    <a:pt x="271990" y="195977"/>
                  </a:lnTo>
                  <a:lnTo>
                    <a:pt x="269737" y="200663"/>
                  </a:lnTo>
                  <a:lnTo>
                    <a:pt x="265793" y="207548"/>
                  </a:lnTo>
                  <a:lnTo>
                    <a:pt x="264792" y="209050"/>
                  </a:lnTo>
                  <a:lnTo>
                    <a:pt x="258690" y="212359"/>
                  </a:lnTo>
                  <a:lnTo>
                    <a:pt x="252470" y="215958"/>
                  </a:lnTo>
                  <a:lnTo>
                    <a:pt x="251367" y="217319"/>
                  </a:lnTo>
                  <a:lnTo>
                    <a:pt x="250092" y="220589"/>
                  </a:lnTo>
                  <a:lnTo>
                    <a:pt x="248895" y="224173"/>
                  </a:lnTo>
                  <a:lnTo>
                    <a:pt x="247776" y="226043"/>
                  </a:lnTo>
                  <a:lnTo>
                    <a:pt x="243818" y="230236"/>
                  </a:lnTo>
                  <a:lnTo>
                    <a:pt x="242519" y="233451"/>
                  </a:lnTo>
                  <a:lnTo>
                    <a:pt x="242104" y="235548"/>
                  </a:lnTo>
                  <a:lnTo>
                    <a:pt x="238740" y="236721"/>
                  </a:lnTo>
                  <a:lnTo>
                    <a:pt x="234922" y="237840"/>
                  </a:lnTo>
                  <a:lnTo>
                    <a:pt x="229367" y="238200"/>
                  </a:lnTo>
                  <a:lnTo>
                    <a:pt x="227060" y="238787"/>
                  </a:lnTo>
                  <a:lnTo>
                    <a:pt x="220253" y="241674"/>
                  </a:lnTo>
                  <a:lnTo>
                    <a:pt x="218563" y="241799"/>
                  </a:lnTo>
                  <a:lnTo>
                    <a:pt x="217234" y="241322"/>
                  </a:lnTo>
                  <a:lnTo>
                    <a:pt x="216232" y="240336"/>
                  </a:lnTo>
                  <a:lnTo>
                    <a:pt x="215301" y="238693"/>
                  </a:lnTo>
                  <a:lnTo>
                    <a:pt x="214855" y="236166"/>
                  </a:lnTo>
                  <a:lnTo>
                    <a:pt x="213541" y="235024"/>
                  </a:lnTo>
                  <a:lnTo>
                    <a:pt x="211773" y="234046"/>
                  </a:lnTo>
                  <a:lnTo>
                    <a:pt x="209911" y="234007"/>
                  </a:lnTo>
                  <a:lnTo>
                    <a:pt x="208033" y="235079"/>
                  </a:lnTo>
                  <a:lnTo>
                    <a:pt x="206414" y="236252"/>
                  </a:lnTo>
                  <a:lnTo>
                    <a:pt x="205303" y="237222"/>
                  </a:lnTo>
                  <a:lnTo>
                    <a:pt x="204223" y="238356"/>
                  </a:lnTo>
                  <a:lnTo>
                    <a:pt x="202134" y="242159"/>
                  </a:lnTo>
                  <a:lnTo>
                    <a:pt x="198762" y="247612"/>
                  </a:lnTo>
                  <a:lnTo>
                    <a:pt x="194999" y="251570"/>
                  </a:lnTo>
                  <a:lnTo>
                    <a:pt x="193607" y="252752"/>
                  </a:lnTo>
                  <a:lnTo>
                    <a:pt x="192738" y="253651"/>
                  </a:lnTo>
                  <a:lnTo>
                    <a:pt x="191557" y="254966"/>
                  </a:lnTo>
                  <a:lnTo>
                    <a:pt x="190876" y="256233"/>
                  </a:lnTo>
                  <a:lnTo>
                    <a:pt x="189946" y="260372"/>
                  </a:lnTo>
                  <a:lnTo>
                    <a:pt x="189406" y="264033"/>
                  </a:lnTo>
                  <a:lnTo>
                    <a:pt x="189656" y="264855"/>
                  </a:lnTo>
                  <a:lnTo>
                    <a:pt x="190219" y="265551"/>
                  </a:lnTo>
                  <a:lnTo>
                    <a:pt x="192277" y="266607"/>
                  </a:lnTo>
                  <a:lnTo>
                    <a:pt x="195242" y="268375"/>
                  </a:lnTo>
                  <a:lnTo>
                    <a:pt x="199099" y="269377"/>
                  </a:lnTo>
                  <a:lnTo>
                    <a:pt x="202345" y="269548"/>
                  </a:lnTo>
                  <a:lnTo>
                    <a:pt x="203566" y="270300"/>
                  </a:lnTo>
                  <a:lnTo>
                    <a:pt x="204286" y="271317"/>
                  </a:lnTo>
                  <a:lnTo>
                    <a:pt x="204489" y="272170"/>
                  </a:lnTo>
                  <a:lnTo>
                    <a:pt x="204317" y="275189"/>
                  </a:lnTo>
                  <a:lnTo>
                    <a:pt x="203949" y="278428"/>
                  </a:lnTo>
                  <a:lnTo>
                    <a:pt x="202752" y="281902"/>
                  </a:lnTo>
                  <a:lnTo>
                    <a:pt x="202768" y="283889"/>
                  </a:lnTo>
                  <a:lnTo>
                    <a:pt x="203245" y="285837"/>
                  </a:lnTo>
                  <a:lnTo>
                    <a:pt x="206852" y="290766"/>
                  </a:lnTo>
                  <a:lnTo>
                    <a:pt x="208182" y="291274"/>
                  </a:lnTo>
                  <a:lnTo>
                    <a:pt x="210888" y="291384"/>
                  </a:lnTo>
                  <a:lnTo>
                    <a:pt x="212148" y="291282"/>
                  </a:lnTo>
                  <a:lnTo>
                    <a:pt x="213549" y="290781"/>
                  </a:lnTo>
                  <a:lnTo>
                    <a:pt x="214542" y="291126"/>
                  </a:lnTo>
                  <a:lnTo>
                    <a:pt x="215285" y="291728"/>
                  </a:lnTo>
                  <a:lnTo>
                    <a:pt x="215473" y="292729"/>
                  </a:lnTo>
                  <a:lnTo>
                    <a:pt x="215356" y="297635"/>
                  </a:lnTo>
                  <a:lnTo>
                    <a:pt x="216467" y="299857"/>
                  </a:lnTo>
                  <a:lnTo>
                    <a:pt x="218618" y="302876"/>
                  </a:lnTo>
                  <a:lnTo>
                    <a:pt x="220316" y="306327"/>
                  </a:lnTo>
                  <a:lnTo>
                    <a:pt x="221920" y="310450"/>
                  </a:lnTo>
                  <a:lnTo>
                    <a:pt x="223461" y="313673"/>
                  </a:lnTo>
                  <a:lnTo>
                    <a:pt x="224056" y="315355"/>
                  </a:lnTo>
                  <a:lnTo>
                    <a:pt x="223054" y="316168"/>
                  </a:lnTo>
                  <a:lnTo>
                    <a:pt x="222483" y="317013"/>
                  </a:lnTo>
                  <a:lnTo>
                    <a:pt x="222334" y="318140"/>
                  </a:lnTo>
                  <a:lnTo>
                    <a:pt x="222546" y="319329"/>
                  </a:lnTo>
                  <a:lnTo>
                    <a:pt x="222413" y="320166"/>
                  </a:lnTo>
                  <a:lnTo>
                    <a:pt x="223140" y="321199"/>
                  </a:lnTo>
                  <a:lnTo>
                    <a:pt x="223993" y="321543"/>
                  </a:lnTo>
                  <a:lnTo>
                    <a:pt x="223970" y="322263"/>
                  </a:lnTo>
                  <a:lnTo>
                    <a:pt x="222624" y="323194"/>
                  </a:lnTo>
                  <a:lnTo>
                    <a:pt x="221427" y="323163"/>
                  </a:lnTo>
                  <a:lnTo>
                    <a:pt x="220503" y="323616"/>
                  </a:lnTo>
                  <a:lnTo>
                    <a:pt x="218720" y="325572"/>
                  </a:lnTo>
                  <a:lnTo>
                    <a:pt x="217891" y="325963"/>
                  </a:lnTo>
                  <a:lnTo>
                    <a:pt x="216772" y="326143"/>
                  </a:lnTo>
                  <a:lnTo>
                    <a:pt x="215528" y="325948"/>
                  </a:lnTo>
                  <a:lnTo>
                    <a:pt x="213760" y="325157"/>
                  </a:lnTo>
                  <a:lnTo>
                    <a:pt x="213251" y="323914"/>
                  </a:lnTo>
                  <a:lnTo>
                    <a:pt x="213447" y="322607"/>
                  </a:lnTo>
                  <a:lnTo>
                    <a:pt x="213048" y="321825"/>
                  </a:lnTo>
                  <a:lnTo>
                    <a:pt x="211780" y="321973"/>
                  </a:lnTo>
                  <a:lnTo>
                    <a:pt x="207392" y="323311"/>
                  </a:lnTo>
                  <a:lnTo>
                    <a:pt x="203206" y="324962"/>
                  </a:lnTo>
                  <a:lnTo>
                    <a:pt x="202479" y="326089"/>
                  </a:lnTo>
                  <a:lnTo>
                    <a:pt x="201508" y="327254"/>
                  </a:lnTo>
                  <a:lnTo>
                    <a:pt x="199592" y="327739"/>
                  </a:lnTo>
                  <a:lnTo>
                    <a:pt x="196760" y="327888"/>
                  </a:lnTo>
                  <a:lnTo>
                    <a:pt x="194811" y="327708"/>
                  </a:lnTo>
                  <a:lnTo>
                    <a:pt x="193012" y="326448"/>
                  </a:lnTo>
                  <a:lnTo>
                    <a:pt x="191369" y="325306"/>
                  </a:lnTo>
                  <a:lnTo>
                    <a:pt x="188827" y="325252"/>
                  </a:lnTo>
                  <a:lnTo>
                    <a:pt x="184250" y="325423"/>
                  </a:lnTo>
                  <a:lnTo>
                    <a:pt x="181715" y="325408"/>
                  </a:lnTo>
                  <a:lnTo>
                    <a:pt x="180221" y="324985"/>
                  </a:lnTo>
                  <a:lnTo>
                    <a:pt x="178750" y="325306"/>
                  </a:lnTo>
                  <a:lnTo>
                    <a:pt x="176912" y="324837"/>
                  </a:lnTo>
                  <a:lnTo>
                    <a:pt x="176090" y="325463"/>
                  </a:lnTo>
                  <a:lnTo>
                    <a:pt x="175315" y="325525"/>
                  </a:lnTo>
                  <a:lnTo>
                    <a:pt x="174697" y="324446"/>
                  </a:lnTo>
                  <a:lnTo>
                    <a:pt x="174283" y="324328"/>
                  </a:lnTo>
                  <a:lnTo>
                    <a:pt x="173798" y="324485"/>
                  </a:lnTo>
                  <a:lnTo>
                    <a:pt x="173368" y="324852"/>
                  </a:lnTo>
                  <a:lnTo>
                    <a:pt x="173117" y="325486"/>
                  </a:lnTo>
                  <a:lnTo>
                    <a:pt x="173031" y="332684"/>
                  </a:lnTo>
                  <a:lnTo>
                    <a:pt x="170011" y="332637"/>
                  </a:lnTo>
                  <a:lnTo>
                    <a:pt x="167860" y="332621"/>
                  </a:lnTo>
                  <a:lnTo>
                    <a:pt x="165497" y="333012"/>
                  </a:lnTo>
                  <a:lnTo>
                    <a:pt x="163338" y="333560"/>
                  </a:lnTo>
                  <a:lnTo>
                    <a:pt x="162274" y="334217"/>
                  </a:lnTo>
                  <a:lnTo>
                    <a:pt x="160756" y="335242"/>
                  </a:lnTo>
                  <a:lnTo>
                    <a:pt x="160396" y="336682"/>
                  </a:lnTo>
                  <a:lnTo>
                    <a:pt x="159668" y="337730"/>
                  </a:lnTo>
                  <a:lnTo>
                    <a:pt x="158620" y="336181"/>
                  </a:lnTo>
                  <a:lnTo>
                    <a:pt x="157948" y="335461"/>
                  </a:lnTo>
                  <a:lnTo>
                    <a:pt x="157165" y="335993"/>
                  </a:lnTo>
                  <a:lnTo>
                    <a:pt x="156054" y="335930"/>
                  </a:lnTo>
                  <a:lnTo>
                    <a:pt x="154052" y="334162"/>
                  </a:lnTo>
                  <a:lnTo>
                    <a:pt x="153160" y="335946"/>
                  </a:lnTo>
                  <a:lnTo>
                    <a:pt x="149850" y="336353"/>
                  </a:lnTo>
                  <a:lnTo>
                    <a:pt x="149436" y="335007"/>
                  </a:lnTo>
                  <a:lnTo>
                    <a:pt x="149357" y="333755"/>
                  </a:lnTo>
                  <a:lnTo>
                    <a:pt x="147535" y="334663"/>
                  </a:lnTo>
                  <a:lnTo>
                    <a:pt x="146228" y="333271"/>
                  </a:lnTo>
                  <a:lnTo>
                    <a:pt x="145641" y="331401"/>
                  </a:lnTo>
                  <a:lnTo>
                    <a:pt x="145140" y="330884"/>
                  </a:lnTo>
                  <a:lnTo>
                    <a:pt x="144569" y="330290"/>
                  </a:lnTo>
                  <a:lnTo>
                    <a:pt x="143193" y="329648"/>
                  </a:lnTo>
                  <a:lnTo>
                    <a:pt x="141972" y="327661"/>
                  </a:lnTo>
                  <a:lnTo>
                    <a:pt x="141855" y="325549"/>
                  </a:lnTo>
                  <a:lnTo>
                    <a:pt x="141510" y="323037"/>
                  </a:lnTo>
                  <a:lnTo>
                    <a:pt x="138944" y="313712"/>
                  </a:lnTo>
                  <a:lnTo>
                    <a:pt x="137388" y="312851"/>
                  </a:lnTo>
                  <a:lnTo>
                    <a:pt x="128649" y="311193"/>
                  </a:lnTo>
                  <a:lnTo>
                    <a:pt x="128203" y="309558"/>
                  </a:lnTo>
                  <a:lnTo>
                    <a:pt x="128805" y="305161"/>
                  </a:lnTo>
                  <a:lnTo>
                    <a:pt x="128563" y="302384"/>
                  </a:lnTo>
                  <a:lnTo>
                    <a:pt x="125731" y="298714"/>
                  </a:lnTo>
                  <a:lnTo>
                    <a:pt x="124940" y="296148"/>
                  </a:lnTo>
                  <a:lnTo>
                    <a:pt x="122633" y="293950"/>
                  </a:lnTo>
                  <a:lnTo>
                    <a:pt x="120340" y="293308"/>
                  </a:lnTo>
                  <a:lnTo>
                    <a:pt x="118024" y="293598"/>
                  </a:lnTo>
                  <a:lnTo>
                    <a:pt x="116780" y="294466"/>
                  </a:lnTo>
                  <a:lnTo>
                    <a:pt x="116100" y="295937"/>
                  </a:lnTo>
                  <a:lnTo>
                    <a:pt x="121045" y="295593"/>
                  </a:lnTo>
                  <a:lnTo>
                    <a:pt x="122155" y="296133"/>
                  </a:lnTo>
                  <a:lnTo>
                    <a:pt x="123485" y="297095"/>
                  </a:lnTo>
                  <a:lnTo>
                    <a:pt x="122069" y="297056"/>
                  </a:lnTo>
                  <a:lnTo>
                    <a:pt x="120426" y="296602"/>
                  </a:lnTo>
                  <a:lnTo>
                    <a:pt x="118369" y="296633"/>
                  </a:lnTo>
                  <a:lnTo>
                    <a:pt x="110663" y="297713"/>
                  </a:lnTo>
                  <a:lnTo>
                    <a:pt x="106187" y="299270"/>
                  </a:lnTo>
                  <a:lnTo>
                    <a:pt x="100187" y="298808"/>
                  </a:lnTo>
                  <a:lnTo>
                    <a:pt x="92614" y="300342"/>
                  </a:lnTo>
                  <a:lnTo>
                    <a:pt x="86355" y="300428"/>
                  </a:lnTo>
                  <a:lnTo>
                    <a:pt x="83773" y="303408"/>
                  </a:lnTo>
                  <a:lnTo>
                    <a:pt x="82342" y="302869"/>
                  </a:lnTo>
                  <a:lnTo>
                    <a:pt x="81246" y="302141"/>
                  </a:lnTo>
                  <a:lnTo>
                    <a:pt x="72641" y="299802"/>
                  </a:lnTo>
                  <a:lnTo>
                    <a:pt x="72046" y="298824"/>
                  </a:lnTo>
                  <a:lnTo>
                    <a:pt x="70607" y="298120"/>
                  </a:lnTo>
                  <a:lnTo>
                    <a:pt x="69026" y="299372"/>
                  </a:lnTo>
                  <a:lnTo>
                    <a:pt x="67892" y="299575"/>
                  </a:lnTo>
                  <a:lnTo>
                    <a:pt x="63174" y="298534"/>
                  </a:lnTo>
                  <a:lnTo>
                    <a:pt x="59568" y="299324"/>
                  </a:lnTo>
                  <a:lnTo>
                    <a:pt x="58230" y="300670"/>
                  </a:lnTo>
                  <a:lnTo>
                    <a:pt x="58136" y="302759"/>
                  </a:lnTo>
                  <a:lnTo>
                    <a:pt x="53630" y="302352"/>
                  </a:lnTo>
                  <a:lnTo>
                    <a:pt x="51080" y="301695"/>
                  </a:lnTo>
                  <a:lnTo>
                    <a:pt x="47684" y="302423"/>
                  </a:lnTo>
                  <a:lnTo>
                    <a:pt x="39986" y="301460"/>
                  </a:lnTo>
                  <a:lnTo>
                    <a:pt x="37967" y="301695"/>
                  </a:lnTo>
                  <a:lnTo>
                    <a:pt x="35159" y="303088"/>
                  </a:lnTo>
                  <a:lnTo>
                    <a:pt x="33985" y="304167"/>
                  </a:lnTo>
                  <a:lnTo>
                    <a:pt x="32319" y="304590"/>
                  </a:lnTo>
                  <a:lnTo>
                    <a:pt x="30848" y="303088"/>
                  </a:lnTo>
                  <a:lnTo>
                    <a:pt x="29753" y="302423"/>
                  </a:lnTo>
                  <a:lnTo>
                    <a:pt x="28736" y="302861"/>
                  </a:lnTo>
                  <a:lnTo>
                    <a:pt x="27359" y="304097"/>
                  </a:lnTo>
                  <a:lnTo>
                    <a:pt x="23369" y="304676"/>
                  </a:lnTo>
                  <a:lnTo>
                    <a:pt x="19762" y="304512"/>
                  </a:lnTo>
                  <a:lnTo>
                    <a:pt x="15882" y="303354"/>
                  </a:lnTo>
                  <a:lnTo>
                    <a:pt x="16344" y="302963"/>
                  </a:lnTo>
                  <a:lnTo>
                    <a:pt x="16946" y="300944"/>
                  </a:lnTo>
                  <a:lnTo>
                    <a:pt x="17486" y="293723"/>
                  </a:lnTo>
                  <a:lnTo>
                    <a:pt x="18174" y="291110"/>
                  </a:lnTo>
                  <a:lnTo>
                    <a:pt x="17970" y="289686"/>
                  </a:lnTo>
                  <a:lnTo>
                    <a:pt x="18111" y="289256"/>
                  </a:lnTo>
                  <a:lnTo>
                    <a:pt x="19637" y="287989"/>
                  </a:lnTo>
                  <a:lnTo>
                    <a:pt x="20005" y="287456"/>
                  </a:lnTo>
                  <a:lnTo>
                    <a:pt x="20584" y="283748"/>
                  </a:lnTo>
                  <a:lnTo>
                    <a:pt x="21225" y="279633"/>
                  </a:lnTo>
                  <a:lnTo>
                    <a:pt x="21937" y="278154"/>
                  </a:lnTo>
                  <a:lnTo>
                    <a:pt x="22532" y="277755"/>
                  </a:lnTo>
                  <a:lnTo>
                    <a:pt x="27343" y="275901"/>
                  </a:lnTo>
                  <a:lnTo>
                    <a:pt x="28165" y="274673"/>
                  </a:lnTo>
                  <a:lnTo>
                    <a:pt x="30644" y="274962"/>
                  </a:lnTo>
                  <a:lnTo>
                    <a:pt x="30872" y="274665"/>
                  </a:lnTo>
                  <a:lnTo>
                    <a:pt x="31098" y="273241"/>
                  </a:lnTo>
                  <a:lnTo>
                    <a:pt x="32248" y="271700"/>
                  </a:lnTo>
                  <a:lnTo>
                    <a:pt x="33845" y="270433"/>
                  </a:lnTo>
                  <a:lnTo>
                    <a:pt x="35041" y="269987"/>
                  </a:lnTo>
                  <a:lnTo>
                    <a:pt x="39368" y="269189"/>
                  </a:lnTo>
                  <a:lnTo>
                    <a:pt x="41902" y="268078"/>
                  </a:lnTo>
                  <a:lnTo>
                    <a:pt x="42661" y="267961"/>
                  </a:lnTo>
                  <a:lnTo>
                    <a:pt x="49397" y="268242"/>
                  </a:lnTo>
                  <a:lnTo>
                    <a:pt x="50813" y="267820"/>
                  </a:lnTo>
                  <a:lnTo>
                    <a:pt x="51032" y="267428"/>
                  </a:lnTo>
                  <a:lnTo>
                    <a:pt x="51432" y="263219"/>
                  </a:lnTo>
                  <a:lnTo>
                    <a:pt x="52660" y="262562"/>
                  </a:lnTo>
                  <a:lnTo>
                    <a:pt x="52847" y="262210"/>
                  </a:lnTo>
                  <a:lnTo>
                    <a:pt x="52433" y="259292"/>
                  </a:lnTo>
                  <a:lnTo>
                    <a:pt x="52667" y="257344"/>
                  </a:lnTo>
                  <a:lnTo>
                    <a:pt x="54052" y="256186"/>
                  </a:lnTo>
                  <a:lnTo>
                    <a:pt x="53966" y="255529"/>
                  </a:lnTo>
                  <a:lnTo>
                    <a:pt x="52981" y="254144"/>
                  </a:lnTo>
                  <a:lnTo>
                    <a:pt x="51658" y="253260"/>
                  </a:lnTo>
                  <a:lnTo>
                    <a:pt x="51017" y="253049"/>
                  </a:lnTo>
                  <a:lnTo>
                    <a:pt x="45493" y="253886"/>
                  </a:lnTo>
                  <a:lnTo>
                    <a:pt x="43209" y="253612"/>
                  </a:lnTo>
                  <a:lnTo>
                    <a:pt x="42145" y="253104"/>
                  </a:lnTo>
                  <a:lnTo>
                    <a:pt x="41918" y="252728"/>
                  </a:lnTo>
                  <a:lnTo>
                    <a:pt x="42137" y="251875"/>
                  </a:lnTo>
                  <a:lnTo>
                    <a:pt x="42177" y="250491"/>
                  </a:lnTo>
                  <a:lnTo>
                    <a:pt x="42974" y="248332"/>
                  </a:lnTo>
                  <a:lnTo>
                    <a:pt x="43217" y="247041"/>
                  </a:lnTo>
                  <a:lnTo>
                    <a:pt x="42568" y="239554"/>
                  </a:lnTo>
                  <a:lnTo>
                    <a:pt x="41636" y="234570"/>
                  </a:lnTo>
                  <a:lnTo>
                    <a:pt x="42137" y="229618"/>
                  </a:lnTo>
                  <a:lnTo>
                    <a:pt x="42036" y="228593"/>
                  </a:lnTo>
                  <a:lnTo>
                    <a:pt x="41848" y="228358"/>
                  </a:lnTo>
                  <a:lnTo>
                    <a:pt x="41151" y="228358"/>
                  </a:lnTo>
                  <a:lnTo>
                    <a:pt x="37787" y="228796"/>
                  </a:lnTo>
                  <a:lnTo>
                    <a:pt x="34924" y="225604"/>
                  </a:lnTo>
                  <a:lnTo>
                    <a:pt x="33140" y="224345"/>
                  </a:lnTo>
                  <a:lnTo>
                    <a:pt x="28258" y="222757"/>
                  </a:lnTo>
                  <a:lnTo>
                    <a:pt x="26115" y="222444"/>
                  </a:lnTo>
                  <a:lnTo>
                    <a:pt x="22978" y="221067"/>
                  </a:lnTo>
                  <a:lnTo>
                    <a:pt x="20075" y="218055"/>
                  </a:lnTo>
                  <a:lnTo>
                    <a:pt x="17118" y="214964"/>
                  </a:lnTo>
                  <a:lnTo>
                    <a:pt x="15921" y="212985"/>
                  </a:lnTo>
                  <a:lnTo>
                    <a:pt x="14599" y="209613"/>
                  </a:lnTo>
                  <a:lnTo>
                    <a:pt x="10859" y="203143"/>
                  </a:lnTo>
                  <a:lnTo>
                    <a:pt x="10890" y="201469"/>
                  </a:lnTo>
                  <a:lnTo>
                    <a:pt x="10429" y="200444"/>
                  </a:lnTo>
                  <a:lnTo>
                    <a:pt x="6775" y="196180"/>
                  </a:lnTo>
                  <a:lnTo>
                    <a:pt x="4186" y="193145"/>
                  </a:lnTo>
                  <a:lnTo>
                    <a:pt x="0" y="188232"/>
                  </a:lnTo>
                  <a:lnTo>
                    <a:pt x="8363" y="190986"/>
                  </a:lnTo>
                  <a:lnTo>
                    <a:pt x="14880" y="193090"/>
                  </a:lnTo>
                  <a:lnTo>
                    <a:pt x="25419" y="196486"/>
                  </a:lnTo>
                  <a:lnTo>
                    <a:pt x="33594" y="199122"/>
                  </a:lnTo>
                  <a:lnTo>
                    <a:pt x="35855" y="199552"/>
                  </a:lnTo>
                  <a:lnTo>
                    <a:pt x="59818" y="197299"/>
                  </a:lnTo>
                  <a:lnTo>
                    <a:pt x="68667" y="199005"/>
                  </a:lnTo>
                  <a:lnTo>
                    <a:pt x="71475" y="199959"/>
                  </a:lnTo>
                  <a:lnTo>
                    <a:pt x="71897" y="199404"/>
                  </a:lnTo>
                  <a:lnTo>
                    <a:pt x="73087" y="198246"/>
                  </a:lnTo>
                  <a:lnTo>
                    <a:pt x="75152" y="197072"/>
                  </a:lnTo>
                  <a:lnTo>
                    <a:pt x="77953" y="196141"/>
                  </a:lnTo>
                  <a:lnTo>
                    <a:pt x="80746" y="195633"/>
                  </a:lnTo>
                  <a:lnTo>
                    <a:pt x="84751" y="195562"/>
                  </a:lnTo>
                  <a:lnTo>
                    <a:pt x="87474" y="195641"/>
                  </a:lnTo>
                  <a:lnTo>
                    <a:pt x="89485" y="195922"/>
                  </a:lnTo>
                  <a:lnTo>
                    <a:pt x="93365" y="195758"/>
                  </a:lnTo>
                  <a:lnTo>
                    <a:pt x="95227" y="195304"/>
                  </a:lnTo>
                  <a:lnTo>
                    <a:pt x="101603" y="193442"/>
                  </a:lnTo>
                  <a:lnTo>
                    <a:pt x="105890" y="192190"/>
                  </a:lnTo>
                  <a:lnTo>
                    <a:pt x="112376" y="190242"/>
                  </a:lnTo>
                  <a:lnTo>
                    <a:pt x="117109" y="188811"/>
                  </a:lnTo>
                  <a:lnTo>
                    <a:pt x="118290" y="188052"/>
                  </a:lnTo>
                  <a:lnTo>
                    <a:pt x="119511" y="186691"/>
                  </a:lnTo>
                  <a:lnTo>
                    <a:pt x="120098" y="185462"/>
                  </a:lnTo>
                  <a:lnTo>
                    <a:pt x="118643" y="183569"/>
                  </a:lnTo>
                  <a:lnTo>
                    <a:pt x="118455" y="181903"/>
                  </a:lnTo>
                  <a:lnTo>
                    <a:pt x="119409" y="179782"/>
                  </a:lnTo>
                  <a:lnTo>
                    <a:pt x="119926" y="176551"/>
                  </a:lnTo>
                  <a:lnTo>
                    <a:pt x="119824" y="171943"/>
                  </a:lnTo>
                  <a:lnTo>
                    <a:pt x="119511" y="169284"/>
                  </a:lnTo>
                  <a:lnTo>
                    <a:pt x="120833" y="164331"/>
                  </a:lnTo>
                  <a:lnTo>
                    <a:pt x="121936" y="161546"/>
                  </a:lnTo>
                  <a:lnTo>
                    <a:pt x="124134" y="160216"/>
                  </a:lnTo>
                  <a:lnTo>
                    <a:pt x="125668" y="159403"/>
                  </a:lnTo>
                  <a:lnTo>
                    <a:pt x="126302" y="158800"/>
                  </a:lnTo>
                  <a:lnTo>
                    <a:pt x="126927" y="158135"/>
                  </a:lnTo>
                  <a:lnTo>
                    <a:pt x="129275" y="154349"/>
                  </a:lnTo>
                  <a:lnTo>
                    <a:pt x="131426" y="152580"/>
                  </a:lnTo>
                  <a:lnTo>
                    <a:pt x="133507" y="151509"/>
                  </a:lnTo>
                  <a:lnTo>
                    <a:pt x="135791" y="151650"/>
                  </a:lnTo>
                  <a:lnTo>
                    <a:pt x="137724" y="153112"/>
                  </a:lnTo>
                  <a:lnTo>
                    <a:pt x="141479" y="153754"/>
                  </a:lnTo>
                  <a:lnTo>
                    <a:pt x="145117" y="153324"/>
                  </a:lnTo>
                  <a:lnTo>
                    <a:pt x="148270" y="152221"/>
                  </a:lnTo>
                  <a:lnTo>
                    <a:pt x="149701" y="151321"/>
                  </a:lnTo>
                  <a:lnTo>
                    <a:pt x="151376" y="150531"/>
                  </a:lnTo>
                  <a:lnTo>
                    <a:pt x="151282" y="149623"/>
                  </a:lnTo>
                  <a:lnTo>
                    <a:pt x="149381" y="148841"/>
                  </a:lnTo>
                  <a:lnTo>
                    <a:pt x="148293" y="147730"/>
                  </a:lnTo>
                  <a:lnTo>
                    <a:pt x="147871" y="146369"/>
                  </a:lnTo>
                  <a:lnTo>
                    <a:pt x="148935" y="145539"/>
                  </a:lnTo>
                  <a:lnTo>
                    <a:pt x="151423" y="145297"/>
                  </a:lnTo>
                  <a:lnTo>
                    <a:pt x="157509" y="141972"/>
                  </a:lnTo>
                  <a:lnTo>
                    <a:pt x="159989" y="139781"/>
                  </a:lnTo>
                  <a:lnTo>
                    <a:pt x="160662" y="138756"/>
                  </a:lnTo>
                  <a:lnTo>
                    <a:pt x="161836" y="138647"/>
                  </a:lnTo>
                  <a:lnTo>
                    <a:pt x="164151" y="139664"/>
                  </a:lnTo>
                  <a:lnTo>
                    <a:pt x="166866" y="140000"/>
                  </a:lnTo>
                  <a:lnTo>
                    <a:pt x="168564" y="138983"/>
                  </a:lnTo>
                  <a:lnTo>
                    <a:pt x="170254" y="138756"/>
                  </a:lnTo>
                  <a:lnTo>
                    <a:pt x="171912" y="139867"/>
                  </a:lnTo>
                  <a:lnTo>
                    <a:pt x="172804" y="141197"/>
                  </a:lnTo>
                  <a:lnTo>
                    <a:pt x="174306" y="142778"/>
                  </a:lnTo>
                  <a:lnTo>
                    <a:pt x="176207" y="143090"/>
                  </a:lnTo>
                  <a:lnTo>
                    <a:pt x="178500" y="142246"/>
                  </a:lnTo>
                  <a:lnTo>
                    <a:pt x="180909" y="140415"/>
                  </a:lnTo>
                  <a:lnTo>
                    <a:pt x="183194" y="137849"/>
                  </a:lnTo>
                  <a:lnTo>
                    <a:pt x="185220" y="135314"/>
                  </a:lnTo>
                  <a:lnTo>
                    <a:pt x="184719" y="127256"/>
                  </a:lnTo>
                  <a:lnTo>
                    <a:pt x="184383" y="122491"/>
                  </a:lnTo>
                  <a:lnTo>
                    <a:pt x="185455" y="119972"/>
                  </a:lnTo>
                  <a:lnTo>
                    <a:pt x="186980" y="118431"/>
                  </a:lnTo>
                  <a:lnTo>
                    <a:pt x="187990" y="116029"/>
                  </a:lnTo>
                  <a:lnTo>
                    <a:pt x="187966" y="113909"/>
                  </a:lnTo>
                  <a:lnTo>
                    <a:pt x="189038" y="112125"/>
                  </a:lnTo>
                  <a:lnTo>
                    <a:pt x="190102" y="107251"/>
                  </a:lnTo>
                  <a:lnTo>
                    <a:pt x="191549" y="106101"/>
                  </a:lnTo>
                  <a:lnTo>
                    <a:pt x="194538" y="105303"/>
                  </a:lnTo>
                  <a:lnTo>
                    <a:pt x="199294" y="104842"/>
                  </a:lnTo>
                  <a:lnTo>
                    <a:pt x="203026" y="102612"/>
                  </a:lnTo>
                  <a:lnTo>
                    <a:pt x="206781" y="100234"/>
                  </a:lnTo>
                  <a:lnTo>
                    <a:pt x="207282" y="98137"/>
                  </a:lnTo>
                  <a:lnTo>
                    <a:pt x="205874" y="95900"/>
                  </a:lnTo>
                  <a:lnTo>
                    <a:pt x="203988" y="91550"/>
                  </a:lnTo>
                  <a:lnTo>
                    <a:pt x="202290" y="88945"/>
                  </a:lnTo>
                  <a:lnTo>
                    <a:pt x="198144" y="84266"/>
                  </a:lnTo>
                  <a:lnTo>
                    <a:pt x="198621" y="81379"/>
                  </a:lnTo>
                  <a:lnTo>
                    <a:pt x="200930" y="80198"/>
                  </a:lnTo>
                  <a:lnTo>
                    <a:pt x="206609" y="82201"/>
                  </a:lnTo>
                  <a:lnTo>
                    <a:pt x="208190" y="82592"/>
                  </a:lnTo>
                  <a:lnTo>
                    <a:pt x="210169" y="82874"/>
                  </a:lnTo>
                  <a:lnTo>
                    <a:pt x="215403" y="82827"/>
                  </a:lnTo>
                  <a:lnTo>
                    <a:pt x="219675" y="82044"/>
                  </a:lnTo>
                  <a:lnTo>
                    <a:pt x="224134" y="80261"/>
                  </a:lnTo>
                  <a:lnTo>
                    <a:pt x="225010" y="78399"/>
                  </a:lnTo>
                  <a:lnTo>
                    <a:pt x="224955" y="76185"/>
                  </a:lnTo>
                  <a:lnTo>
                    <a:pt x="225034" y="74354"/>
                  </a:lnTo>
                  <a:lnTo>
                    <a:pt x="225104" y="71811"/>
                  </a:lnTo>
                  <a:lnTo>
                    <a:pt x="223500" y="70176"/>
                  </a:lnTo>
                  <a:lnTo>
                    <a:pt x="222530" y="68713"/>
                  </a:lnTo>
                  <a:lnTo>
                    <a:pt x="222241" y="67540"/>
                  </a:lnTo>
                  <a:lnTo>
                    <a:pt x="223359" y="66898"/>
                  </a:lnTo>
                  <a:lnTo>
                    <a:pt x="224447" y="65701"/>
                  </a:lnTo>
                  <a:lnTo>
                    <a:pt x="225487" y="63526"/>
                  </a:lnTo>
                  <a:lnTo>
                    <a:pt x="227959" y="60921"/>
                  </a:lnTo>
                  <a:lnTo>
                    <a:pt x="229454" y="58574"/>
                  </a:lnTo>
                  <a:lnTo>
                    <a:pt x="230862" y="57463"/>
                  </a:lnTo>
                  <a:lnTo>
                    <a:pt x="232990" y="55930"/>
                  </a:lnTo>
                  <a:lnTo>
                    <a:pt x="234351" y="53684"/>
                  </a:lnTo>
                  <a:lnTo>
                    <a:pt x="234977" y="52339"/>
                  </a:lnTo>
                  <a:lnTo>
                    <a:pt x="236205" y="51024"/>
                  </a:lnTo>
                  <a:lnTo>
                    <a:pt x="236620" y="50164"/>
                  </a:lnTo>
                  <a:lnTo>
                    <a:pt x="236284" y="49389"/>
                  </a:lnTo>
                  <a:lnTo>
                    <a:pt x="235673" y="48419"/>
                  </a:lnTo>
                  <a:lnTo>
                    <a:pt x="234977" y="47324"/>
                  </a:lnTo>
                  <a:lnTo>
                    <a:pt x="234977" y="46260"/>
                  </a:lnTo>
                  <a:lnTo>
                    <a:pt x="235556" y="45141"/>
                  </a:lnTo>
                  <a:lnTo>
                    <a:pt x="236189" y="44132"/>
                  </a:lnTo>
                  <a:lnTo>
                    <a:pt x="235892" y="42716"/>
                  </a:lnTo>
                  <a:lnTo>
                    <a:pt x="235556" y="40408"/>
                  </a:lnTo>
                  <a:lnTo>
                    <a:pt x="234398" y="39047"/>
                  </a:lnTo>
                  <a:lnTo>
                    <a:pt x="233616" y="35894"/>
                  </a:lnTo>
                  <a:lnTo>
                    <a:pt x="232388" y="32686"/>
                  </a:lnTo>
                  <a:lnTo>
                    <a:pt x="231730" y="31435"/>
                  </a:lnTo>
                  <a:lnTo>
                    <a:pt x="230525" y="29854"/>
                  </a:lnTo>
                  <a:lnTo>
                    <a:pt x="227834" y="28180"/>
                  </a:lnTo>
                  <a:lnTo>
                    <a:pt x="227060" y="27061"/>
                  </a:lnTo>
                  <a:lnTo>
                    <a:pt x="228108" y="24902"/>
                  </a:lnTo>
                  <a:lnTo>
                    <a:pt x="229868" y="23564"/>
                  </a:lnTo>
                  <a:lnTo>
                    <a:pt x="233177" y="20255"/>
                  </a:lnTo>
                  <a:lnTo>
                    <a:pt x="234985" y="17970"/>
                  </a:lnTo>
                  <a:lnTo>
                    <a:pt x="236620" y="16374"/>
                  </a:lnTo>
                  <a:lnTo>
                    <a:pt x="238732" y="16640"/>
                  </a:lnTo>
                  <a:lnTo>
                    <a:pt x="239968" y="16499"/>
                  </a:lnTo>
                  <a:lnTo>
                    <a:pt x="241056" y="15021"/>
                  </a:lnTo>
                  <a:lnTo>
                    <a:pt x="243215" y="13714"/>
                  </a:lnTo>
                  <a:lnTo>
                    <a:pt x="247057" y="11007"/>
                  </a:lnTo>
                  <a:lnTo>
                    <a:pt x="248402" y="9177"/>
                  </a:lnTo>
                  <a:lnTo>
                    <a:pt x="250444" y="8254"/>
                  </a:lnTo>
                  <a:lnTo>
                    <a:pt x="252141" y="8042"/>
                  </a:lnTo>
                  <a:lnTo>
                    <a:pt x="254426" y="7401"/>
                  </a:lnTo>
                  <a:lnTo>
                    <a:pt x="256624" y="6415"/>
                  </a:lnTo>
                  <a:lnTo>
                    <a:pt x="258635" y="5664"/>
                  </a:lnTo>
                  <a:lnTo>
                    <a:pt x="261780" y="5508"/>
                  </a:lnTo>
                  <a:lnTo>
                    <a:pt x="266779" y="5062"/>
                  </a:lnTo>
                  <a:lnTo>
                    <a:pt x="269471" y="4592"/>
                  </a:lnTo>
                  <a:lnTo>
                    <a:pt x="275940" y="4232"/>
                  </a:lnTo>
                  <a:lnTo>
                    <a:pt x="282982" y="4068"/>
                  </a:lnTo>
                  <a:lnTo>
                    <a:pt x="283795" y="4053"/>
                  </a:lnTo>
                  <a:lnTo>
                    <a:pt x="286847" y="5023"/>
                  </a:lnTo>
                  <a:lnTo>
                    <a:pt x="288912" y="5836"/>
                  </a:lnTo>
                  <a:lnTo>
                    <a:pt x="289725" y="5766"/>
                  </a:lnTo>
                  <a:lnTo>
                    <a:pt x="293144" y="3826"/>
                  </a:lnTo>
                  <a:lnTo>
                    <a:pt x="298339" y="1447"/>
                  </a:lnTo>
                  <a:lnTo>
                    <a:pt x="300756" y="391"/>
                  </a:lnTo>
                  <a:lnTo>
                    <a:pt x="302055" y="0"/>
                  </a:lnTo>
                  <a:lnTo>
                    <a:pt x="304066" y="23"/>
                  </a:lnTo>
                  <a:lnTo>
                    <a:pt x="305685" y="64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4" name="Freeform: Shape 753">
              <a:extLst>
                <a:ext uri="{FF2B5EF4-FFF2-40B4-BE49-F238E27FC236}">
                  <a16:creationId xmlns:a16="http://schemas.microsoft.com/office/drawing/2014/main" id="{DE9141A0-E4D6-0E5D-D912-A99C399D8599}"/>
                </a:ext>
              </a:extLst>
            </p:cNvPr>
            <p:cNvSpPr>
              <a:spLocks/>
            </p:cNvSpPr>
            <p:nvPr/>
          </p:nvSpPr>
          <p:spPr>
            <a:xfrm>
              <a:off x="7561119" y="3209672"/>
              <a:ext cx="219056" cy="206992"/>
            </a:xfrm>
            <a:custGeom>
              <a:avLst/>
              <a:gdLst>
                <a:gd name="connsiteX0" fmla="*/ 120223 w 219056"/>
                <a:gd name="connsiteY0" fmla="*/ 14356 h 206992"/>
                <a:gd name="connsiteX1" fmla="*/ 121099 w 219056"/>
                <a:gd name="connsiteY1" fmla="*/ 14810 h 206992"/>
                <a:gd name="connsiteX2" fmla="*/ 127248 w 219056"/>
                <a:gd name="connsiteY2" fmla="*/ 15303 h 206992"/>
                <a:gd name="connsiteX3" fmla="*/ 133484 w 219056"/>
                <a:gd name="connsiteY3" fmla="*/ 15795 h 206992"/>
                <a:gd name="connsiteX4" fmla="*/ 143505 w 219056"/>
                <a:gd name="connsiteY4" fmla="*/ 16335 h 206992"/>
                <a:gd name="connsiteX5" fmla="*/ 153950 w 219056"/>
                <a:gd name="connsiteY5" fmla="*/ 16883 h 206992"/>
                <a:gd name="connsiteX6" fmla="*/ 164793 w 219056"/>
                <a:gd name="connsiteY6" fmla="*/ 17470 h 206992"/>
                <a:gd name="connsiteX7" fmla="*/ 176521 w 219056"/>
                <a:gd name="connsiteY7" fmla="*/ 18088 h 206992"/>
                <a:gd name="connsiteX8" fmla="*/ 188889 w 219056"/>
                <a:gd name="connsiteY8" fmla="*/ 18456 h 206992"/>
                <a:gd name="connsiteX9" fmla="*/ 189648 w 219056"/>
                <a:gd name="connsiteY9" fmla="*/ 18205 h 206992"/>
                <a:gd name="connsiteX10" fmla="*/ 190908 w 219056"/>
                <a:gd name="connsiteY10" fmla="*/ 16742 h 206992"/>
                <a:gd name="connsiteX11" fmla="*/ 192449 w 219056"/>
                <a:gd name="connsiteY11" fmla="*/ 16938 h 206992"/>
                <a:gd name="connsiteX12" fmla="*/ 194272 w 219056"/>
                <a:gd name="connsiteY12" fmla="*/ 17845 h 206992"/>
                <a:gd name="connsiteX13" fmla="*/ 195116 w 219056"/>
                <a:gd name="connsiteY13" fmla="*/ 18518 h 206992"/>
                <a:gd name="connsiteX14" fmla="*/ 195477 w 219056"/>
                <a:gd name="connsiteY14" fmla="*/ 19293 h 206992"/>
                <a:gd name="connsiteX15" fmla="*/ 195703 w 219056"/>
                <a:gd name="connsiteY15" fmla="*/ 20184 h 206992"/>
                <a:gd name="connsiteX16" fmla="*/ 196697 w 219056"/>
                <a:gd name="connsiteY16" fmla="*/ 20356 h 206992"/>
                <a:gd name="connsiteX17" fmla="*/ 198520 w 219056"/>
                <a:gd name="connsiteY17" fmla="*/ 21037 h 206992"/>
                <a:gd name="connsiteX18" fmla="*/ 200976 w 219056"/>
                <a:gd name="connsiteY18" fmla="*/ 22578 h 206992"/>
                <a:gd name="connsiteX19" fmla="*/ 202901 w 219056"/>
                <a:gd name="connsiteY19" fmla="*/ 24073 h 206992"/>
                <a:gd name="connsiteX20" fmla="*/ 204740 w 219056"/>
                <a:gd name="connsiteY20" fmla="*/ 26201 h 206992"/>
                <a:gd name="connsiteX21" fmla="*/ 205350 w 219056"/>
                <a:gd name="connsiteY21" fmla="*/ 28610 h 206992"/>
                <a:gd name="connsiteX22" fmla="*/ 205381 w 219056"/>
                <a:gd name="connsiteY22" fmla="*/ 31341 h 206992"/>
                <a:gd name="connsiteX23" fmla="*/ 205263 w 219056"/>
                <a:gd name="connsiteY23" fmla="*/ 33093 h 206992"/>
                <a:gd name="connsiteX24" fmla="*/ 205420 w 219056"/>
                <a:gd name="connsiteY24" fmla="*/ 33805 h 206992"/>
                <a:gd name="connsiteX25" fmla="*/ 207931 w 219056"/>
                <a:gd name="connsiteY25" fmla="*/ 46424 h 206992"/>
                <a:gd name="connsiteX26" fmla="*/ 212109 w 219056"/>
                <a:gd name="connsiteY26" fmla="*/ 58496 h 206992"/>
                <a:gd name="connsiteX27" fmla="*/ 213643 w 219056"/>
                <a:gd name="connsiteY27" fmla="*/ 64301 h 206992"/>
                <a:gd name="connsiteX28" fmla="*/ 214253 w 219056"/>
                <a:gd name="connsiteY28" fmla="*/ 67383 h 206992"/>
                <a:gd name="connsiteX29" fmla="*/ 214746 w 219056"/>
                <a:gd name="connsiteY29" fmla="*/ 71842 h 206992"/>
                <a:gd name="connsiteX30" fmla="*/ 214894 w 219056"/>
                <a:gd name="connsiteY30" fmla="*/ 74972 h 206992"/>
                <a:gd name="connsiteX31" fmla="*/ 214878 w 219056"/>
                <a:gd name="connsiteY31" fmla="*/ 76724 h 206992"/>
                <a:gd name="connsiteX32" fmla="*/ 214566 w 219056"/>
                <a:gd name="connsiteY32" fmla="*/ 79134 h 206992"/>
                <a:gd name="connsiteX33" fmla="*/ 213329 w 219056"/>
                <a:gd name="connsiteY33" fmla="*/ 80558 h 206992"/>
                <a:gd name="connsiteX34" fmla="*/ 205311 w 219056"/>
                <a:gd name="connsiteY34" fmla="*/ 84626 h 206992"/>
                <a:gd name="connsiteX35" fmla="*/ 203801 w 219056"/>
                <a:gd name="connsiteY35" fmla="*/ 85894 h 206992"/>
                <a:gd name="connsiteX36" fmla="*/ 201438 w 219056"/>
                <a:gd name="connsiteY36" fmla="*/ 89054 h 206992"/>
                <a:gd name="connsiteX37" fmla="*/ 199255 w 219056"/>
                <a:gd name="connsiteY37" fmla="*/ 92301 h 206992"/>
                <a:gd name="connsiteX38" fmla="*/ 198755 w 219056"/>
                <a:gd name="connsiteY38" fmla="*/ 93412 h 206992"/>
                <a:gd name="connsiteX39" fmla="*/ 198621 w 219056"/>
                <a:gd name="connsiteY39" fmla="*/ 94139 h 206992"/>
                <a:gd name="connsiteX40" fmla="*/ 199106 w 219056"/>
                <a:gd name="connsiteY40" fmla="*/ 95203 h 206992"/>
                <a:gd name="connsiteX41" fmla="*/ 201962 w 219056"/>
                <a:gd name="connsiteY41" fmla="*/ 96932 h 206992"/>
                <a:gd name="connsiteX42" fmla="*/ 204841 w 219056"/>
                <a:gd name="connsiteY42" fmla="*/ 98325 h 206992"/>
                <a:gd name="connsiteX43" fmla="*/ 205780 w 219056"/>
                <a:gd name="connsiteY43" fmla="*/ 99365 h 206992"/>
                <a:gd name="connsiteX44" fmla="*/ 207908 w 219056"/>
                <a:gd name="connsiteY44" fmla="*/ 100695 h 206992"/>
                <a:gd name="connsiteX45" fmla="*/ 208682 w 219056"/>
                <a:gd name="connsiteY45" fmla="*/ 101892 h 206992"/>
                <a:gd name="connsiteX46" fmla="*/ 209105 w 219056"/>
                <a:gd name="connsiteY46" fmla="*/ 102925 h 206992"/>
                <a:gd name="connsiteX47" fmla="*/ 209073 w 219056"/>
                <a:gd name="connsiteY47" fmla="*/ 105327 h 206992"/>
                <a:gd name="connsiteX48" fmla="*/ 208119 w 219056"/>
                <a:gd name="connsiteY48" fmla="*/ 108636 h 206992"/>
                <a:gd name="connsiteX49" fmla="*/ 208518 w 219056"/>
                <a:gd name="connsiteY49" fmla="*/ 111132 h 206992"/>
                <a:gd name="connsiteX50" fmla="*/ 207540 w 219056"/>
                <a:gd name="connsiteY50" fmla="*/ 112798 h 206992"/>
                <a:gd name="connsiteX51" fmla="*/ 206742 w 219056"/>
                <a:gd name="connsiteY51" fmla="*/ 114645 h 206992"/>
                <a:gd name="connsiteX52" fmla="*/ 206625 w 219056"/>
                <a:gd name="connsiteY52" fmla="*/ 117868 h 206992"/>
                <a:gd name="connsiteX53" fmla="*/ 208064 w 219056"/>
                <a:gd name="connsiteY53" fmla="*/ 121420 h 206992"/>
                <a:gd name="connsiteX54" fmla="*/ 209246 w 219056"/>
                <a:gd name="connsiteY54" fmla="*/ 123845 h 206992"/>
                <a:gd name="connsiteX55" fmla="*/ 209699 w 219056"/>
                <a:gd name="connsiteY55" fmla="*/ 125746 h 206992"/>
                <a:gd name="connsiteX56" fmla="*/ 209222 w 219056"/>
                <a:gd name="connsiteY56" fmla="*/ 127233 h 206992"/>
                <a:gd name="connsiteX57" fmla="*/ 209363 w 219056"/>
                <a:gd name="connsiteY57" fmla="*/ 128719 h 206992"/>
                <a:gd name="connsiteX58" fmla="*/ 210419 w 219056"/>
                <a:gd name="connsiteY58" fmla="*/ 130299 h 206992"/>
                <a:gd name="connsiteX59" fmla="*/ 213736 w 219056"/>
                <a:gd name="connsiteY59" fmla="*/ 135150 h 206992"/>
                <a:gd name="connsiteX60" fmla="*/ 215372 w 219056"/>
                <a:gd name="connsiteY60" fmla="*/ 139805 h 206992"/>
                <a:gd name="connsiteX61" fmla="*/ 216420 w 219056"/>
                <a:gd name="connsiteY61" fmla="*/ 141620 h 206992"/>
                <a:gd name="connsiteX62" fmla="*/ 218837 w 219056"/>
                <a:gd name="connsiteY62" fmla="*/ 143967 h 206992"/>
                <a:gd name="connsiteX63" fmla="*/ 219056 w 219056"/>
                <a:gd name="connsiteY63" fmla="*/ 144929 h 206992"/>
                <a:gd name="connsiteX64" fmla="*/ 218086 w 219056"/>
                <a:gd name="connsiteY64" fmla="*/ 145813 h 206992"/>
                <a:gd name="connsiteX65" fmla="*/ 217304 w 219056"/>
                <a:gd name="connsiteY65" fmla="*/ 145930 h 206992"/>
                <a:gd name="connsiteX66" fmla="*/ 216670 w 219056"/>
                <a:gd name="connsiteY66" fmla="*/ 146165 h 206992"/>
                <a:gd name="connsiteX67" fmla="*/ 216263 w 219056"/>
                <a:gd name="connsiteY67" fmla="*/ 146987 h 206992"/>
                <a:gd name="connsiteX68" fmla="*/ 216897 w 219056"/>
                <a:gd name="connsiteY68" fmla="*/ 147871 h 206992"/>
                <a:gd name="connsiteX69" fmla="*/ 217750 w 219056"/>
                <a:gd name="connsiteY69" fmla="*/ 149162 h 206992"/>
                <a:gd name="connsiteX70" fmla="*/ 218814 w 219056"/>
                <a:gd name="connsiteY70" fmla="*/ 152815 h 206992"/>
                <a:gd name="connsiteX71" fmla="*/ 218712 w 219056"/>
                <a:gd name="connsiteY71" fmla="*/ 155804 h 206992"/>
                <a:gd name="connsiteX72" fmla="*/ 217891 w 219056"/>
                <a:gd name="connsiteY72" fmla="*/ 156563 h 206992"/>
                <a:gd name="connsiteX73" fmla="*/ 216842 w 219056"/>
                <a:gd name="connsiteY73" fmla="*/ 158331 h 206992"/>
                <a:gd name="connsiteX74" fmla="*/ 216138 w 219056"/>
                <a:gd name="connsiteY74" fmla="*/ 159950 h 206992"/>
                <a:gd name="connsiteX75" fmla="*/ 210404 w 219056"/>
                <a:gd name="connsiteY75" fmla="*/ 161069 h 206992"/>
                <a:gd name="connsiteX76" fmla="*/ 209027 w 219056"/>
                <a:gd name="connsiteY76" fmla="*/ 162798 h 206992"/>
                <a:gd name="connsiteX77" fmla="*/ 205889 w 219056"/>
                <a:gd name="connsiteY77" fmla="*/ 166123 h 206992"/>
                <a:gd name="connsiteX78" fmla="*/ 203754 w 219056"/>
                <a:gd name="connsiteY78" fmla="*/ 168040 h 206992"/>
                <a:gd name="connsiteX79" fmla="*/ 200585 w 219056"/>
                <a:gd name="connsiteY79" fmla="*/ 171490 h 206992"/>
                <a:gd name="connsiteX80" fmla="*/ 195578 w 219056"/>
                <a:gd name="connsiteY80" fmla="*/ 177404 h 206992"/>
                <a:gd name="connsiteX81" fmla="*/ 193732 w 219056"/>
                <a:gd name="connsiteY81" fmla="*/ 179876 h 206992"/>
                <a:gd name="connsiteX82" fmla="*/ 192378 w 219056"/>
                <a:gd name="connsiteY82" fmla="*/ 181918 h 206992"/>
                <a:gd name="connsiteX83" fmla="*/ 188326 w 219056"/>
                <a:gd name="connsiteY83" fmla="*/ 187332 h 206992"/>
                <a:gd name="connsiteX84" fmla="*/ 187082 w 219056"/>
                <a:gd name="connsiteY84" fmla="*/ 189601 h 206992"/>
                <a:gd name="connsiteX85" fmla="*/ 187325 w 219056"/>
                <a:gd name="connsiteY85" fmla="*/ 191463 h 206992"/>
                <a:gd name="connsiteX86" fmla="*/ 188631 w 219056"/>
                <a:gd name="connsiteY86" fmla="*/ 195836 h 206992"/>
                <a:gd name="connsiteX87" fmla="*/ 188905 w 219056"/>
                <a:gd name="connsiteY87" fmla="*/ 197808 h 206992"/>
                <a:gd name="connsiteX88" fmla="*/ 188670 w 219056"/>
                <a:gd name="connsiteY88" fmla="*/ 199623 h 206992"/>
                <a:gd name="connsiteX89" fmla="*/ 188240 w 219056"/>
                <a:gd name="connsiteY89" fmla="*/ 201242 h 206992"/>
                <a:gd name="connsiteX90" fmla="*/ 188318 w 219056"/>
                <a:gd name="connsiteY90" fmla="*/ 201962 h 206992"/>
                <a:gd name="connsiteX91" fmla="*/ 189515 w 219056"/>
                <a:gd name="connsiteY91" fmla="*/ 203135 h 206992"/>
                <a:gd name="connsiteX92" fmla="*/ 191416 w 219056"/>
                <a:gd name="connsiteY92" fmla="*/ 204974 h 206992"/>
                <a:gd name="connsiteX93" fmla="*/ 191526 w 219056"/>
                <a:gd name="connsiteY93" fmla="*/ 205592 h 206992"/>
                <a:gd name="connsiteX94" fmla="*/ 191260 w 219056"/>
                <a:gd name="connsiteY94" fmla="*/ 206390 h 206992"/>
                <a:gd name="connsiteX95" fmla="*/ 190603 w 219056"/>
                <a:gd name="connsiteY95" fmla="*/ 206993 h 206992"/>
                <a:gd name="connsiteX96" fmla="*/ 188217 w 219056"/>
                <a:gd name="connsiteY96" fmla="*/ 206351 h 206992"/>
                <a:gd name="connsiteX97" fmla="*/ 185556 w 219056"/>
                <a:gd name="connsiteY97" fmla="*/ 205107 h 206992"/>
                <a:gd name="connsiteX98" fmla="*/ 184649 w 219056"/>
                <a:gd name="connsiteY98" fmla="*/ 205263 h 206992"/>
                <a:gd name="connsiteX99" fmla="*/ 183209 w 219056"/>
                <a:gd name="connsiteY99" fmla="*/ 204966 h 206992"/>
                <a:gd name="connsiteX100" fmla="*/ 177271 w 219056"/>
                <a:gd name="connsiteY100" fmla="*/ 202564 h 206992"/>
                <a:gd name="connsiteX101" fmla="*/ 173266 w 219056"/>
                <a:gd name="connsiteY101" fmla="*/ 200679 h 206992"/>
                <a:gd name="connsiteX102" fmla="*/ 172867 w 219056"/>
                <a:gd name="connsiteY102" fmla="*/ 199451 h 206992"/>
                <a:gd name="connsiteX103" fmla="*/ 172116 w 219056"/>
                <a:gd name="connsiteY103" fmla="*/ 197675 h 206992"/>
                <a:gd name="connsiteX104" fmla="*/ 170410 w 219056"/>
                <a:gd name="connsiteY104" fmla="*/ 196180 h 206992"/>
                <a:gd name="connsiteX105" fmla="*/ 166499 w 219056"/>
                <a:gd name="connsiteY105" fmla="*/ 194890 h 206992"/>
                <a:gd name="connsiteX106" fmla="*/ 164910 w 219056"/>
                <a:gd name="connsiteY106" fmla="*/ 193880 h 206992"/>
                <a:gd name="connsiteX107" fmla="*/ 158558 w 219056"/>
                <a:gd name="connsiteY107" fmla="*/ 193317 h 206992"/>
                <a:gd name="connsiteX108" fmla="*/ 155804 w 219056"/>
                <a:gd name="connsiteY108" fmla="*/ 193294 h 206992"/>
                <a:gd name="connsiteX109" fmla="*/ 153856 w 219056"/>
                <a:gd name="connsiteY109" fmla="*/ 193708 h 206992"/>
                <a:gd name="connsiteX110" fmla="*/ 152604 w 219056"/>
                <a:gd name="connsiteY110" fmla="*/ 193669 h 206992"/>
                <a:gd name="connsiteX111" fmla="*/ 150891 w 219056"/>
                <a:gd name="connsiteY111" fmla="*/ 196306 h 206992"/>
                <a:gd name="connsiteX112" fmla="*/ 149710 w 219056"/>
                <a:gd name="connsiteY112" fmla="*/ 197072 h 206992"/>
                <a:gd name="connsiteX113" fmla="*/ 147981 w 219056"/>
                <a:gd name="connsiteY113" fmla="*/ 197150 h 206992"/>
                <a:gd name="connsiteX114" fmla="*/ 146463 w 219056"/>
                <a:gd name="connsiteY114" fmla="*/ 196681 h 206992"/>
                <a:gd name="connsiteX115" fmla="*/ 144914 w 219056"/>
                <a:gd name="connsiteY115" fmla="*/ 195296 h 206992"/>
                <a:gd name="connsiteX116" fmla="*/ 142442 w 219056"/>
                <a:gd name="connsiteY116" fmla="*/ 194561 h 206992"/>
                <a:gd name="connsiteX117" fmla="*/ 140650 w 219056"/>
                <a:gd name="connsiteY117" fmla="*/ 194913 h 206992"/>
                <a:gd name="connsiteX118" fmla="*/ 139328 w 219056"/>
                <a:gd name="connsiteY118" fmla="*/ 194616 h 206992"/>
                <a:gd name="connsiteX119" fmla="*/ 138193 w 219056"/>
                <a:gd name="connsiteY119" fmla="*/ 194538 h 206992"/>
                <a:gd name="connsiteX120" fmla="*/ 137794 w 219056"/>
                <a:gd name="connsiteY120" fmla="*/ 194819 h 206992"/>
                <a:gd name="connsiteX121" fmla="*/ 136879 w 219056"/>
                <a:gd name="connsiteY121" fmla="*/ 194780 h 206992"/>
                <a:gd name="connsiteX122" fmla="*/ 135557 w 219056"/>
                <a:gd name="connsiteY122" fmla="*/ 195445 h 206992"/>
                <a:gd name="connsiteX123" fmla="*/ 134102 w 219056"/>
                <a:gd name="connsiteY123" fmla="*/ 196376 h 206992"/>
                <a:gd name="connsiteX124" fmla="*/ 132506 w 219056"/>
                <a:gd name="connsiteY124" fmla="*/ 197096 h 206992"/>
                <a:gd name="connsiteX125" fmla="*/ 131270 w 219056"/>
                <a:gd name="connsiteY125" fmla="*/ 198629 h 206992"/>
                <a:gd name="connsiteX126" fmla="*/ 130174 w 219056"/>
                <a:gd name="connsiteY126" fmla="*/ 201626 h 206992"/>
                <a:gd name="connsiteX127" fmla="*/ 127068 w 219056"/>
                <a:gd name="connsiteY127" fmla="*/ 200280 h 206992"/>
                <a:gd name="connsiteX128" fmla="*/ 126036 w 219056"/>
                <a:gd name="connsiteY128" fmla="*/ 200867 h 206992"/>
                <a:gd name="connsiteX129" fmla="*/ 124565 w 219056"/>
                <a:gd name="connsiteY129" fmla="*/ 201258 h 206992"/>
                <a:gd name="connsiteX130" fmla="*/ 123563 w 219056"/>
                <a:gd name="connsiteY130" fmla="*/ 200851 h 206992"/>
                <a:gd name="connsiteX131" fmla="*/ 123798 w 219056"/>
                <a:gd name="connsiteY131" fmla="*/ 199818 h 206992"/>
                <a:gd name="connsiteX132" fmla="*/ 124252 w 219056"/>
                <a:gd name="connsiteY132" fmla="*/ 198653 h 206992"/>
                <a:gd name="connsiteX133" fmla="*/ 124229 w 219056"/>
                <a:gd name="connsiteY133" fmla="*/ 197025 h 206992"/>
                <a:gd name="connsiteX134" fmla="*/ 123947 w 219056"/>
                <a:gd name="connsiteY134" fmla="*/ 195218 h 206992"/>
                <a:gd name="connsiteX135" fmla="*/ 122985 w 219056"/>
                <a:gd name="connsiteY135" fmla="*/ 194631 h 206992"/>
                <a:gd name="connsiteX136" fmla="*/ 121537 w 219056"/>
                <a:gd name="connsiteY136" fmla="*/ 194420 h 206992"/>
                <a:gd name="connsiteX137" fmla="*/ 120794 w 219056"/>
                <a:gd name="connsiteY137" fmla="*/ 194060 h 206992"/>
                <a:gd name="connsiteX138" fmla="*/ 120716 w 219056"/>
                <a:gd name="connsiteY138" fmla="*/ 193466 h 206992"/>
                <a:gd name="connsiteX139" fmla="*/ 119973 w 219056"/>
                <a:gd name="connsiteY139" fmla="*/ 192699 h 206992"/>
                <a:gd name="connsiteX140" fmla="*/ 118689 w 219056"/>
                <a:gd name="connsiteY140" fmla="*/ 190759 h 206992"/>
                <a:gd name="connsiteX141" fmla="*/ 117485 w 219056"/>
                <a:gd name="connsiteY141" fmla="*/ 188334 h 206992"/>
                <a:gd name="connsiteX142" fmla="*/ 116648 w 219056"/>
                <a:gd name="connsiteY142" fmla="*/ 187622 h 206992"/>
                <a:gd name="connsiteX143" fmla="*/ 115435 w 219056"/>
                <a:gd name="connsiteY143" fmla="*/ 188772 h 206992"/>
                <a:gd name="connsiteX144" fmla="*/ 113596 w 219056"/>
                <a:gd name="connsiteY144" fmla="*/ 190078 h 206992"/>
                <a:gd name="connsiteX145" fmla="*/ 112447 w 219056"/>
                <a:gd name="connsiteY145" fmla="*/ 190532 h 206992"/>
                <a:gd name="connsiteX146" fmla="*/ 110232 w 219056"/>
                <a:gd name="connsiteY146" fmla="*/ 194287 h 206992"/>
                <a:gd name="connsiteX147" fmla="*/ 106258 w 219056"/>
                <a:gd name="connsiteY147" fmla="*/ 194412 h 206992"/>
                <a:gd name="connsiteX148" fmla="*/ 106016 w 219056"/>
                <a:gd name="connsiteY148" fmla="*/ 192660 h 206992"/>
                <a:gd name="connsiteX149" fmla="*/ 105593 w 219056"/>
                <a:gd name="connsiteY149" fmla="*/ 190970 h 206992"/>
                <a:gd name="connsiteX150" fmla="*/ 103269 w 219056"/>
                <a:gd name="connsiteY150" fmla="*/ 190555 h 206992"/>
                <a:gd name="connsiteX151" fmla="*/ 103199 w 219056"/>
                <a:gd name="connsiteY151" fmla="*/ 189562 h 206992"/>
                <a:gd name="connsiteX152" fmla="*/ 102714 w 219056"/>
                <a:gd name="connsiteY152" fmla="*/ 187074 h 206992"/>
                <a:gd name="connsiteX153" fmla="*/ 98051 w 219056"/>
                <a:gd name="connsiteY153" fmla="*/ 182200 h 206992"/>
                <a:gd name="connsiteX154" fmla="*/ 97488 w 219056"/>
                <a:gd name="connsiteY154" fmla="*/ 180166 h 206992"/>
                <a:gd name="connsiteX155" fmla="*/ 97668 w 219056"/>
                <a:gd name="connsiteY155" fmla="*/ 179376 h 206992"/>
                <a:gd name="connsiteX156" fmla="*/ 97347 w 219056"/>
                <a:gd name="connsiteY156" fmla="*/ 178077 h 206992"/>
                <a:gd name="connsiteX157" fmla="*/ 96330 w 219056"/>
                <a:gd name="connsiteY157" fmla="*/ 177295 h 206992"/>
                <a:gd name="connsiteX158" fmla="*/ 92645 w 219056"/>
                <a:gd name="connsiteY158" fmla="*/ 176364 h 206992"/>
                <a:gd name="connsiteX159" fmla="*/ 91699 w 219056"/>
                <a:gd name="connsiteY159" fmla="*/ 176896 h 206992"/>
                <a:gd name="connsiteX160" fmla="*/ 90846 w 219056"/>
                <a:gd name="connsiteY160" fmla="*/ 176348 h 206992"/>
                <a:gd name="connsiteX161" fmla="*/ 89500 w 219056"/>
                <a:gd name="connsiteY161" fmla="*/ 175174 h 206992"/>
                <a:gd name="connsiteX162" fmla="*/ 87177 w 219056"/>
                <a:gd name="connsiteY162" fmla="*/ 174220 h 206992"/>
                <a:gd name="connsiteX163" fmla="*/ 86919 w 219056"/>
                <a:gd name="connsiteY163" fmla="*/ 173727 h 206992"/>
                <a:gd name="connsiteX164" fmla="*/ 86082 w 219056"/>
                <a:gd name="connsiteY164" fmla="*/ 172882 h 206992"/>
                <a:gd name="connsiteX165" fmla="*/ 85620 w 219056"/>
                <a:gd name="connsiteY165" fmla="*/ 172773 h 206992"/>
                <a:gd name="connsiteX166" fmla="*/ 85315 w 219056"/>
                <a:gd name="connsiteY166" fmla="*/ 173281 h 206992"/>
                <a:gd name="connsiteX167" fmla="*/ 84642 w 219056"/>
                <a:gd name="connsiteY167" fmla="*/ 174001 h 206992"/>
                <a:gd name="connsiteX168" fmla="*/ 82248 w 219056"/>
                <a:gd name="connsiteY168" fmla="*/ 174916 h 206992"/>
                <a:gd name="connsiteX169" fmla="*/ 81294 w 219056"/>
                <a:gd name="connsiteY169" fmla="*/ 174541 h 206992"/>
                <a:gd name="connsiteX170" fmla="*/ 80425 w 219056"/>
                <a:gd name="connsiteY170" fmla="*/ 173751 h 206992"/>
                <a:gd name="connsiteX171" fmla="*/ 79431 w 219056"/>
                <a:gd name="connsiteY171" fmla="*/ 172037 h 206992"/>
                <a:gd name="connsiteX172" fmla="*/ 77992 w 219056"/>
                <a:gd name="connsiteY172" fmla="*/ 170535 h 206992"/>
                <a:gd name="connsiteX173" fmla="*/ 76811 w 219056"/>
                <a:gd name="connsiteY173" fmla="*/ 170003 h 206992"/>
                <a:gd name="connsiteX174" fmla="*/ 76130 w 219056"/>
                <a:gd name="connsiteY174" fmla="*/ 169213 h 206992"/>
                <a:gd name="connsiteX175" fmla="*/ 75981 w 219056"/>
                <a:gd name="connsiteY175" fmla="*/ 168603 h 206992"/>
                <a:gd name="connsiteX176" fmla="*/ 78610 w 219056"/>
                <a:gd name="connsiteY176" fmla="*/ 167367 h 206992"/>
                <a:gd name="connsiteX177" fmla="*/ 79189 w 219056"/>
                <a:gd name="connsiteY177" fmla="*/ 166091 h 206992"/>
                <a:gd name="connsiteX178" fmla="*/ 78853 w 219056"/>
                <a:gd name="connsiteY178" fmla="*/ 163768 h 206992"/>
                <a:gd name="connsiteX179" fmla="*/ 78462 w 219056"/>
                <a:gd name="connsiteY179" fmla="*/ 163478 h 206992"/>
                <a:gd name="connsiteX180" fmla="*/ 77413 w 219056"/>
                <a:gd name="connsiteY180" fmla="*/ 164261 h 206992"/>
                <a:gd name="connsiteX181" fmla="*/ 75215 w 219056"/>
                <a:gd name="connsiteY181" fmla="*/ 164949 h 206992"/>
                <a:gd name="connsiteX182" fmla="*/ 73196 w 219056"/>
                <a:gd name="connsiteY182" fmla="*/ 165270 h 206992"/>
                <a:gd name="connsiteX183" fmla="*/ 72156 w 219056"/>
                <a:gd name="connsiteY183" fmla="*/ 165270 h 206992"/>
                <a:gd name="connsiteX184" fmla="*/ 66374 w 219056"/>
                <a:gd name="connsiteY184" fmla="*/ 161037 h 206992"/>
                <a:gd name="connsiteX185" fmla="*/ 62619 w 219056"/>
                <a:gd name="connsiteY185" fmla="*/ 159739 h 206992"/>
                <a:gd name="connsiteX186" fmla="*/ 60405 w 219056"/>
                <a:gd name="connsiteY186" fmla="*/ 159363 h 206992"/>
                <a:gd name="connsiteX187" fmla="*/ 60170 w 219056"/>
                <a:gd name="connsiteY187" fmla="*/ 159794 h 206992"/>
                <a:gd name="connsiteX188" fmla="*/ 61164 w 219056"/>
                <a:gd name="connsiteY188" fmla="*/ 162172 h 206992"/>
                <a:gd name="connsiteX189" fmla="*/ 62901 w 219056"/>
                <a:gd name="connsiteY189" fmla="*/ 165106 h 206992"/>
                <a:gd name="connsiteX190" fmla="*/ 62815 w 219056"/>
                <a:gd name="connsiteY190" fmla="*/ 165880 h 206992"/>
                <a:gd name="connsiteX191" fmla="*/ 60741 w 219056"/>
                <a:gd name="connsiteY191" fmla="*/ 167077 h 206992"/>
                <a:gd name="connsiteX192" fmla="*/ 59568 w 219056"/>
                <a:gd name="connsiteY192" fmla="*/ 167601 h 206992"/>
                <a:gd name="connsiteX193" fmla="*/ 58183 w 219056"/>
                <a:gd name="connsiteY193" fmla="*/ 168611 h 206992"/>
                <a:gd name="connsiteX194" fmla="*/ 57010 w 219056"/>
                <a:gd name="connsiteY194" fmla="*/ 170019 h 206992"/>
                <a:gd name="connsiteX195" fmla="*/ 55993 w 219056"/>
                <a:gd name="connsiteY195" fmla="*/ 170653 h 206992"/>
                <a:gd name="connsiteX196" fmla="*/ 55116 w 219056"/>
                <a:gd name="connsiteY196" fmla="*/ 170488 h 206992"/>
                <a:gd name="connsiteX197" fmla="*/ 54185 w 219056"/>
                <a:gd name="connsiteY197" fmla="*/ 169815 h 206992"/>
                <a:gd name="connsiteX198" fmla="*/ 51792 w 219056"/>
                <a:gd name="connsiteY198" fmla="*/ 165489 h 206992"/>
                <a:gd name="connsiteX199" fmla="*/ 48779 w 219056"/>
                <a:gd name="connsiteY199" fmla="*/ 162172 h 206992"/>
                <a:gd name="connsiteX200" fmla="*/ 48419 w 219056"/>
                <a:gd name="connsiteY200" fmla="*/ 161429 h 206992"/>
                <a:gd name="connsiteX201" fmla="*/ 47481 w 219056"/>
                <a:gd name="connsiteY201" fmla="*/ 161257 h 206992"/>
                <a:gd name="connsiteX202" fmla="*/ 46151 w 219056"/>
                <a:gd name="connsiteY202" fmla="*/ 160490 h 206992"/>
                <a:gd name="connsiteX203" fmla="*/ 45697 w 219056"/>
                <a:gd name="connsiteY203" fmla="*/ 159473 h 206992"/>
                <a:gd name="connsiteX204" fmla="*/ 46370 w 219056"/>
                <a:gd name="connsiteY204" fmla="*/ 158409 h 206992"/>
                <a:gd name="connsiteX205" fmla="*/ 47285 w 219056"/>
                <a:gd name="connsiteY205" fmla="*/ 157439 h 206992"/>
                <a:gd name="connsiteX206" fmla="*/ 48912 w 219056"/>
                <a:gd name="connsiteY206" fmla="*/ 156836 h 206992"/>
                <a:gd name="connsiteX207" fmla="*/ 49405 w 219056"/>
                <a:gd name="connsiteY207" fmla="*/ 156265 h 206992"/>
                <a:gd name="connsiteX208" fmla="*/ 49695 w 219056"/>
                <a:gd name="connsiteY208" fmla="*/ 155412 h 206992"/>
                <a:gd name="connsiteX209" fmla="*/ 50297 w 219056"/>
                <a:gd name="connsiteY209" fmla="*/ 154309 h 206992"/>
                <a:gd name="connsiteX210" fmla="*/ 50140 w 219056"/>
                <a:gd name="connsiteY210" fmla="*/ 153918 h 206992"/>
                <a:gd name="connsiteX211" fmla="*/ 48991 w 219056"/>
                <a:gd name="connsiteY211" fmla="*/ 152667 h 206992"/>
                <a:gd name="connsiteX212" fmla="*/ 47285 w 219056"/>
                <a:gd name="connsiteY212" fmla="*/ 151485 h 206992"/>
                <a:gd name="connsiteX213" fmla="*/ 42544 w 219056"/>
                <a:gd name="connsiteY213" fmla="*/ 152369 h 206992"/>
                <a:gd name="connsiteX214" fmla="*/ 41245 w 219056"/>
                <a:gd name="connsiteY214" fmla="*/ 153003 h 206992"/>
                <a:gd name="connsiteX215" fmla="*/ 40510 w 219056"/>
                <a:gd name="connsiteY215" fmla="*/ 152181 h 206992"/>
                <a:gd name="connsiteX216" fmla="*/ 39955 w 219056"/>
                <a:gd name="connsiteY216" fmla="*/ 150984 h 206992"/>
                <a:gd name="connsiteX217" fmla="*/ 38758 w 219056"/>
                <a:gd name="connsiteY217" fmla="*/ 150750 h 206992"/>
                <a:gd name="connsiteX218" fmla="*/ 37115 w 219056"/>
                <a:gd name="connsiteY218" fmla="*/ 149654 h 206992"/>
                <a:gd name="connsiteX219" fmla="*/ 35167 w 219056"/>
                <a:gd name="connsiteY219" fmla="*/ 148575 h 206992"/>
                <a:gd name="connsiteX220" fmla="*/ 33265 w 219056"/>
                <a:gd name="connsiteY220" fmla="*/ 148262 h 206992"/>
                <a:gd name="connsiteX221" fmla="*/ 29314 w 219056"/>
                <a:gd name="connsiteY221" fmla="*/ 146705 h 206992"/>
                <a:gd name="connsiteX222" fmla="*/ 27789 w 219056"/>
                <a:gd name="connsiteY222" fmla="*/ 146619 h 206992"/>
                <a:gd name="connsiteX223" fmla="*/ 26913 w 219056"/>
                <a:gd name="connsiteY223" fmla="*/ 146087 h 206992"/>
                <a:gd name="connsiteX224" fmla="*/ 25990 w 219056"/>
                <a:gd name="connsiteY224" fmla="*/ 144906 h 206992"/>
                <a:gd name="connsiteX225" fmla="*/ 25207 w 219056"/>
                <a:gd name="connsiteY225" fmla="*/ 143615 h 206992"/>
                <a:gd name="connsiteX226" fmla="*/ 24801 w 219056"/>
                <a:gd name="connsiteY226" fmla="*/ 140986 h 206992"/>
                <a:gd name="connsiteX227" fmla="*/ 21890 w 219056"/>
                <a:gd name="connsiteY227" fmla="*/ 139797 h 206992"/>
                <a:gd name="connsiteX228" fmla="*/ 18987 w 219056"/>
                <a:gd name="connsiteY228" fmla="*/ 139046 h 206992"/>
                <a:gd name="connsiteX229" fmla="*/ 18784 w 219056"/>
                <a:gd name="connsiteY229" fmla="*/ 139429 h 206992"/>
                <a:gd name="connsiteX230" fmla="*/ 18910 w 219056"/>
                <a:gd name="connsiteY230" fmla="*/ 142074 h 206992"/>
                <a:gd name="connsiteX231" fmla="*/ 18753 w 219056"/>
                <a:gd name="connsiteY231" fmla="*/ 143490 h 206992"/>
                <a:gd name="connsiteX232" fmla="*/ 16836 w 219056"/>
                <a:gd name="connsiteY232" fmla="*/ 144358 h 206992"/>
                <a:gd name="connsiteX233" fmla="*/ 14943 w 219056"/>
                <a:gd name="connsiteY233" fmla="*/ 144444 h 206992"/>
                <a:gd name="connsiteX234" fmla="*/ 15045 w 219056"/>
                <a:gd name="connsiteY234" fmla="*/ 144006 h 206992"/>
                <a:gd name="connsiteX235" fmla="*/ 17313 w 219056"/>
                <a:gd name="connsiteY235" fmla="*/ 139242 h 206992"/>
                <a:gd name="connsiteX236" fmla="*/ 18330 w 219056"/>
                <a:gd name="connsiteY236" fmla="*/ 136229 h 206992"/>
                <a:gd name="connsiteX237" fmla="*/ 19496 w 219056"/>
                <a:gd name="connsiteY237" fmla="*/ 130730 h 206992"/>
                <a:gd name="connsiteX238" fmla="*/ 18096 w 219056"/>
                <a:gd name="connsiteY238" fmla="*/ 126372 h 206992"/>
                <a:gd name="connsiteX239" fmla="*/ 17713 w 219056"/>
                <a:gd name="connsiteY239" fmla="*/ 124322 h 206992"/>
                <a:gd name="connsiteX240" fmla="*/ 17063 w 219056"/>
                <a:gd name="connsiteY240" fmla="*/ 123344 h 206992"/>
                <a:gd name="connsiteX241" fmla="*/ 13081 w 219056"/>
                <a:gd name="connsiteY241" fmla="*/ 121208 h 206992"/>
                <a:gd name="connsiteX242" fmla="*/ 12776 w 219056"/>
                <a:gd name="connsiteY242" fmla="*/ 120473 h 206992"/>
                <a:gd name="connsiteX243" fmla="*/ 13386 w 219056"/>
                <a:gd name="connsiteY243" fmla="*/ 117578 h 206992"/>
                <a:gd name="connsiteX244" fmla="*/ 13089 w 219056"/>
                <a:gd name="connsiteY244" fmla="*/ 116358 h 206992"/>
                <a:gd name="connsiteX245" fmla="*/ 12127 w 219056"/>
                <a:gd name="connsiteY245" fmla="*/ 115067 h 206992"/>
                <a:gd name="connsiteX246" fmla="*/ 10867 w 219056"/>
                <a:gd name="connsiteY246" fmla="*/ 112501 h 206992"/>
                <a:gd name="connsiteX247" fmla="*/ 10382 w 219056"/>
                <a:gd name="connsiteY247" fmla="*/ 110318 h 206992"/>
                <a:gd name="connsiteX248" fmla="*/ 11986 w 219056"/>
                <a:gd name="connsiteY248" fmla="*/ 107752 h 206992"/>
                <a:gd name="connsiteX249" fmla="*/ 12385 w 219056"/>
                <a:gd name="connsiteY249" fmla="*/ 105859 h 206992"/>
                <a:gd name="connsiteX250" fmla="*/ 13081 w 219056"/>
                <a:gd name="connsiteY250" fmla="*/ 103269 h 206992"/>
                <a:gd name="connsiteX251" fmla="*/ 13597 w 219056"/>
                <a:gd name="connsiteY251" fmla="*/ 101846 h 206992"/>
                <a:gd name="connsiteX252" fmla="*/ 13699 w 219056"/>
                <a:gd name="connsiteY252" fmla="*/ 101454 h 206992"/>
                <a:gd name="connsiteX253" fmla="*/ 12643 w 219056"/>
                <a:gd name="connsiteY253" fmla="*/ 100445 h 206992"/>
                <a:gd name="connsiteX254" fmla="*/ 12377 w 219056"/>
                <a:gd name="connsiteY254" fmla="*/ 99021 h 206992"/>
                <a:gd name="connsiteX255" fmla="*/ 12659 w 219056"/>
                <a:gd name="connsiteY255" fmla="*/ 96971 h 206992"/>
                <a:gd name="connsiteX256" fmla="*/ 12095 w 219056"/>
                <a:gd name="connsiteY256" fmla="*/ 95446 h 206992"/>
                <a:gd name="connsiteX257" fmla="*/ 10687 w 219056"/>
                <a:gd name="connsiteY257" fmla="*/ 94460 h 206992"/>
                <a:gd name="connsiteX258" fmla="*/ 9772 w 219056"/>
                <a:gd name="connsiteY258" fmla="*/ 93146 h 206992"/>
                <a:gd name="connsiteX259" fmla="*/ 9349 w 219056"/>
                <a:gd name="connsiteY259" fmla="*/ 91519 h 206992"/>
                <a:gd name="connsiteX260" fmla="*/ 9678 w 219056"/>
                <a:gd name="connsiteY260" fmla="*/ 88952 h 206992"/>
                <a:gd name="connsiteX261" fmla="*/ 10773 w 219056"/>
                <a:gd name="connsiteY261" fmla="*/ 85455 h 206992"/>
                <a:gd name="connsiteX262" fmla="*/ 8458 w 219056"/>
                <a:gd name="connsiteY262" fmla="*/ 81231 h 206992"/>
                <a:gd name="connsiteX263" fmla="*/ 2738 w 219056"/>
                <a:gd name="connsiteY263" fmla="*/ 76278 h 206992"/>
                <a:gd name="connsiteX264" fmla="*/ 0 w 219056"/>
                <a:gd name="connsiteY264" fmla="*/ 72813 h 206992"/>
                <a:gd name="connsiteX265" fmla="*/ 219 w 219056"/>
                <a:gd name="connsiteY265" fmla="*/ 70826 h 206992"/>
                <a:gd name="connsiteX266" fmla="*/ 1424 w 219056"/>
                <a:gd name="connsiteY266" fmla="*/ 69026 h 206992"/>
                <a:gd name="connsiteX267" fmla="*/ 3607 w 219056"/>
                <a:gd name="connsiteY267" fmla="*/ 67415 h 206992"/>
                <a:gd name="connsiteX268" fmla="*/ 5265 w 219056"/>
                <a:gd name="connsiteY268" fmla="*/ 64543 h 206992"/>
                <a:gd name="connsiteX269" fmla="*/ 6197 w 219056"/>
                <a:gd name="connsiteY269" fmla="*/ 61124 h 206992"/>
                <a:gd name="connsiteX270" fmla="*/ 6220 w 219056"/>
                <a:gd name="connsiteY270" fmla="*/ 60475 h 206992"/>
                <a:gd name="connsiteX271" fmla="*/ 6274 w 219056"/>
                <a:gd name="connsiteY271" fmla="*/ 58034 h 206992"/>
                <a:gd name="connsiteX272" fmla="*/ 3732 w 219056"/>
                <a:gd name="connsiteY272" fmla="*/ 48004 h 206992"/>
                <a:gd name="connsiteX273" fmla="*/ 3317 w 219056"/>
                <a:gd name="connsiteY273" fmla="*/ 45485 h 206992"/>
                <a:gd name="connsiteX274" fmla="*/ 3012 w 219056"/>
                <a:gd name="connsiteY274" fmla="*/ 42434 h 206992"/>
                <a:gd name="connsiteX275" fmla="*/ 2856 w 219056"/>
                <a:gd name="connsiteY275" fmla="*/ 41605 h 206992"/>
                <a:gd name="connsiteX276" fmla="*/ 7878 w 219056"/>
                <a:gd name="connsiteY276" fmla="*/ 43741 h 206992"/>
                <a:gd name="connsiteX277" fmla="*/ 9983 w 219056"/>
                <a:gd name="connsiteY277" fmla="*/ 44946 h 206992"/>
                <a:gd name="connsiteX278" fmla="*/ 9717 w 219056"/>
                <a:gd name="connsiteY278" fmla="*/ 43592 h 206992"/>
                <a:gd name="connsiteX279" fmla="*/ 9295 w 219056"/>
                <a:gd name="connsiteY279" fmla="*/ 42427 h 206992"/>
                <a:gd name="connsiteX280" fmla="*/ 9576 w 219056"/>
                <a:gd name="connsiteY280" fmla="*/ 40721 h 206992"/>
                <a:gd name="connsiteX281" fmla="*/ 9435 w 219056"/>
                <a:gd name="connsiteY281" fmla="*/ 38139 h 206992"/>
                <a:gd name="connsiteX282" fmla="*/ 4874 w 219056"/>
                <a:gd name="connsiteY282" fmla="*/ 36817 h 206992"/>
                <a:gd name="connsiteX283" fmla="*/ 1862 w 219056"/>
                <a:gd name="connsiteY283" fmla="*/ 36371 h 206992"/>
                <a:gd name="connsiteX284" fmla="*/ 1526 w 219056"/>
                <a:gd name="connsiteY284" fmla="*/ 34572 h 206992"/>
                <a:gd name="connsiteX285" fmla="*/ 1807 w 219056"/>
                <a:gd name="connsiteY285" fmla="*/ 33406 h 206992"/>
                <a:gd name="connsiteX286" fmla="*/ 2644 w 219056"/>
                <a:gd name="connsiteY286" fmla="*/ 34095 h 206992"/>
                <a:gd name="connsiteX287" fmla="*/ 5602 w 219056"/>
                <a:gd name="connsiteY287" fmla="*/ 34361 h 206992"/>
                <a:gd name="connsiteX288" fmla="*/ 12885 w 219056"/>
                <a:gd name="connsiteY288" fmla="*/ 30879 h 206992"/>
                <a:gd name="connsiteX289" fmla="*/ 25458 w 219056"/>
                <a:gd name="connsiteY289" fmla="*/ 26334 h 206992"/>
                <a:gd name="connsiteX290" fmla="*/ 38890 w 219056"/>
                <a:gd name="connsiteY290" fmla="*/ 22070 h 206992"/>
                <a:gd name="connsiteX291" fmla="*/ 42028 w 219056"/>
                <a:gd name="connsiteY291" fmla="*/ 21600 h 206992"/>
                <a:gd name="connsiteX292" fmla="*/ 45173 w 219056"/>
                <a:gd name="connsiteY292" fmla="*/ 20701 h 206992"/>
                <a:gd name="connsiteX293" fmla="*/ 46338 w 219056"/>
                <a:gd name="connsiteY293" fmla="*/ 19097 h 206992"/>
                <a:gd name="connsiteX294" fmla="*/ 47504 w 219056"/>
                <a:gd name="connsiteY294" fmla="*/ 18025 h 206992"/>
                <a:gd name="connsiteX295" fmla="*/ 49327 w 219056"/>
                <a:gd name="connsiteY295" fmla="*/ 15193 h 206992"/>
                <a:gd name="connsiteX296" fmla="*/ 53372 w 219056"/>
                <a:gd name="connsiteY296" fmla="*/ 10781 h 206992"/>
                <a:gd name="connsiteX297" fmla="*/ 60522 w 219056"/>
                <a:gd name="connsiteY297" fmla="*/ 9169 h 206992"/>
                <a:gd name="connsiteX298" fmla="*/ 63198 w 219056"/>
                <a:gd name="connsiteY298" fmla="*/ 7072 h 206992"/>
                <a:gd name="connsiteX299" fmla="*/ 68792 w 219056"/>
                <a:gd name="connsiteY299" fmla="*/ 4131 h 206992"/>
                <a:gd name="connsiteX300" fmla="*/ 81544 w 219056"/>
                <a:gd name="connsiteY300" fmla="*/ 821 h 206992"/>
                <a:gd name="connsiteX301" fmla="*/ 86880 w 219056"/>
                <a:gd name="connsiteY301" fmla="*/ 86 h 206992"/>
                <a:gd name="connsiteX302" fmla="*/ 92098 w 219056"/>
                <a:gd name="connsiteY302" fmla="*/ 0 h 206992"/>
                <a:gd name="connsiteX303" fmla="*/ 96745 w 219056"/>
                <a:gd name="connsiteY303" fmla="*/ 2613 h 206992"/>
                <a:gd name="connsiteX304" fmla="*/ 101666 w 219056"/>
                <a:gd name="connsiteY304" fmla="*/ 5836 h 206992"/>
                <a:gd name="connsiteX305" fmla="*/ 102550 w 219056"/>
                <a:gd name="connsiteY305" fmla="*/ 7769 h 206992"/>
                <a:gd name="connsiteX306" fmla="*/ 99890 w 219056"/>
                <a:gd name="connsiteY306" fmla="*/ 6564 h 206992"/>
                <a:gd name="connsiteX307" fmla="*/ 96009 w 219056"/>
                <a:gd name="connsiteY307" fmla="*/ 3677 h 206992"/>
                <a:gd name="connsiteX308" fmla="*/ 94570 w 219056"/>
                <a:gd name="connsiteY308" fmla="*/ 3552 h 206992"/>
                <a:gd name="connsiteX309" fmla="*/ 97887 w 219056"/>
                <a:gd name="connsiteY309" fmla="*/ 12322 h 206992"/>
                <a:gd name="connsiteX310" fmla="*/ 99702 w 219056"/>
                <a:gd name="connsiteY310" fmla="*/ 15420 h 206992"/>
                <a:gd name="connsiteX311" fmla="*/ 103355 w 219056"/>
                <a:gd name="connsiteY311" fmla="*/ 17720 h 206992"/>
                <a:gd name="connsiteX312" fmla="*/ 106430 w 219056"/>
                <a:gd name="connsiteY312" fmla="*/ 18502 h 206992"/>
                <a:gd name="connsiteX313" fmla="*/ 115897 w 219056"/>
                <a:gd name="connsiteY313" fmla="*/ 17102 h 206992"/>
                <a:gd name="connsiteX314" fmla="*/ 119253 w 219056"/>
                <a:gd name="connsiteY314" fmla="*/ 15271 h 206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219056" h="206992">
                  <a:moveTo>
                    <a:pt x="120223" y="14356"/>
                  </a:moveTo>
                  <a:lnTo>
                    <a:pt x="121099" y="14810"/>
                  </a:lnTo>
                  <a:lnTo>
                    <a:pt x="127248" y="15303"/>
                  </a:lnTo>
                  <a:lnTo>
                    <a:pt x="133484" y="15795"/>
                  </a:lnTo>
                  <a:lnTo>
                    <a:pt x="143505" y="16335"/>
                  </a:lnTo>
                  <a:lnTo>
                    <a:pt x="153950" y="16883"/>
                  </a:lnTo>
                  <a:lnTo>
                    <a:pt x="164793" y="17470"/>
                  </a:lnTo>
                  <a:lnTo>
                    <a:pt x="176521" y="18088"/>
                  </a:lnTo>
                  <a:lnTo>
                    <a:pt x="188889" y="18456"/>
                  </a:lnTo>
                  <a:lnTo>
                    <a:pt x="189648" y="18205"/>
                  </a:lnTo>
                  <a:lnTo>
                    <a:pt x="190908" y="16742"/>
                  </a:lnTo>
                  <a:lnTo>
                    <a:pt x="192449" y="16938"/>
                  </a:lnTo>
                  <a:lnTo>
                    <a:pt x="194272" y="17845"/>
                  </a:lnTo>
                  <a:lnTo>
                    <a:pt x="195116" y="18518"/>
                  </a:lnTo>
                  <a:lnTo>
                    <a:pt x="195477" y="19293"/>
                  </a:lnTo>
                  <a:lnTo>
                    <a:pt x="195703" y="20184"/>
                  </a:lnTo>
                  <a:lnTo>
                    <a:pt x="196697" y="20356"/>
                  </a:lnTo>
                  <a:lnTo>
                    <a:pt x="198520" y="21037"/>
                  </a:lnTo>
                  <a:lnTo>
                    <a:pt x="200976" y="22578"/>
                  </a:lnTo>
                  <a:lnTo>
                    <a:pt x="202901" y="24073"/>
                  </a:lnTo>
                  <a:lnTo>
                    <a:pt x="204740" y="26201"/>
                  </a:lnTo>
                  <a:lnTo>
                    <a:pt x="205350" y="28610"/>
                  </a:lnTo>
                  <a:lnTo>
                    <a:pt x="205381" y="31341"/>
                  </a:lnTo>
                  <a:lnTo>
                    <a:pt x="205263" y="33093"/>
                  </a:lnTo>
                  <a:lnTo>
                    <a:pt x="205420" y="33805"/>
                  </a:lnTo>
                  <a:lnTo>
                    <a:pt x="207931" y="46424"/>
                  </a:lnTo>
                  <a:lnTo>
                    <a:pt x="212109" y="58496"/>
                  </a:lnTo>
                  <a:lnTo>
                    <a:pt x="213643" y="64301"/>
                  </a:lnTo>
                  <a:lnTo>
                    <a:pt x="214253" y="67383"/>
                  </a:lnTo>
                  <a:lnTo>
                    <a:pt x="214746" y="71842"/>
                  </a:lnTo>
                  <a:lnTo>
                    <a:pt x="214894" y="74972"/>
                  </a:lnTo>
                  <a:lnTo>
                    <a:pt x="214878" y="76724"/>
                  </a:lnTo>
                  <a:lnTo>
                    <a:pt x="214566" y="79134"/>
                  </a:lnTo>
                  <a:lnTo>
                    <a:pt x="213329" y="80558"/>
                  </a:lnTo>
                  <a:lnTo>
                    <a:pt x="205311" y="84626"/>
                  </a:lnTo>
                  <a:lnTo>
                    <a:pt x="203801" y="85894"/>
                  </a:lnTo>
                  <a:lnTo>
                    <a:pt x="201438" y="89054"/>
                  </a:lnTo>
                  <a:lnTo>
                    <a:pt x="199255" y="92301"/>
                  </a:lnTo>
                  <a:lnTo>
                    <a:pt x="198755" y="93412"/>
                  </a:lnTo>
                  <a:lnTo>
                    <a:pt x="198621" y="94139"/>
                  </a:lnTo>
                  <a:lnTo>
                    <a:pt x="199106" y="95203"/>
                  </a:lnTo>
                  <a:lnTo>
                    <a:pt x="201962" y="96932"/>
                  </a:lnTo>
                  <a:lnTo>
                    <a:pt x="204841" y="98325"/>
                  </a:lnTo>
                  <a:lnTo>
                    <a:pt x="205780" y="99365"/>
                  </a:lnTo>
                  <a:lnTo>
                    <a:pt x="207908" y="100695"/>
                  </a:lnTo>
                  <a:lnTo>
                    <a:pt x="208682" y="101892"/>
                  </a:lnTo>
                  <a:lnTo>
                    <a:pt x="209105" y="102925"/>
                  </a:lnTo>
                  <a:lnTo>
                    <a:pt x="209073" y="105327"/>
                  </a:lnTo>
                  <a:lnTo>
                    <a:pt x="208119" y="108636"/>
                  </a:lnTo>
                  <a:lnTo>
                    <a:pt x="208518" y="111132"/>
                  </a:lnTo>
                  <a:lnTo>
                    <a:pt x="207540" y="112798"/>
                  </a:lnTo>
                  <a:lnTo>
                    <a:pt x="206742" y="114645"/>
                  </a:lnTo>
                  <a:lnTo>
                    <a:pt x="206625" y="117868"/>
                  </a:lnTo>
                  <a:lnTo>
                    <a:pt x="208064" y="121420"/>
                  </a:lnTo>
                  <a:lnTo>
                    <a:pt x="209246" y="123845"/>
                  </a:lnTo>
                  <a:lnTo>
                    <a:pt x="209699" y="125746"/>
                  </a:lnTo>
                  <a:lnTo>
                    <a:pt x="209222" y="127233"/>
                  </a:lnTo>
                  <a:lnTo>
                    <a:pt x="209363" y="128719"/>
                  </a:lnTo>
                  <a:lnTo>
                    <a:pt x="210419" y="130299"/>
                  </a:lnTo>
                  <a:lnTo>
                    <a:pt x="213736" y="135150"/>
                  </a:lnTo>
                  <a:lnTo>
                    <a:pt x="215372" y="139805"/>
                  </a:lnTo>
                  <a:lnTo>
                    <a:pt x="216420" y="141620"/>
                  </a:lnTo>
                  <a:lnTo>
                    <a:pt x="218837" y="143967"/>
                  </a:lnTo>
                  <a:lnTo>
                    <a:pt x="219056" y="144929"/>
                  </a:lnTo>
                  <a:lnTo>
                    <a:pt x="218086" y="145813"/>
                  </a:lnTo>
                  <a:lnTo>
                    <a:pt x="217304" y="145930"/>
                  </a:lnTo>
                  <a:lnTo>
                    <a:pt x="216670" y="146165"/>
                  </a:lnTo>
                  <a:lnTo>
                    <a:pt x="216263" y="146987"/>
                  </a:lnTo>
                  <a:lnTo>
                    <a:pt x="216897" y="147871"/>
                  </a:lnTo>
                  <a:lnTo>
                    <a:pt x="217750" y="149162"/>
                  </a:lnTo>
                  <a:lnTo>
                    <a:pt x="218814" y="152815"/>
                  </a:lnTo>
                  <a:lnTo>
                    <a:pt x="218712" y="155804"/>
                  </a:lnTo>
                  <a:lnTo>
                    <a:pt x="217891" y="156563"/>
                  </a:lnTo>
                  <a:lnTo>
                    <a:pt x="216842" y="158331"/>
                  </a:lnTo>
                  <a:lnTo>
                    <a:pt x="216138" y="159950"/>
                  </a:lnTo>
                  <a:lnTo>
                    <a:pt x="210404" y="161069"/>
                  </a:lnTo>
                  <a:lnTo>
                    <a:pt x="209027" y="162798"/>
                  </a:lnTo>
                  <a:lnTo>
                    <a:pt x="205889" y="166123"/>
                  </a:lnTo>
                  <a:lnTo>
                    <a:pt x="203754" y="168040"/>
                  </a:lnTo>
                  <a:lnTo>
                    <a:pt x="200585" y="171490"/>
                  </a:lnTo>
                  <a:lnTo>
                    <a:pt x="195578" y="177404"/>
                  </a:lnTo>
                  <a:lnTo>
                    <a:pt x="193732" y="179876"/>
                  </a:lnTo>
                  <a:lnTo>
                    <a:pt x="192378" y="181918"/>
                  </a:lnTo>
                  <a:lnTo>
                    <a:pt x="188326" y="187332"/>
                  </a:lnTo>
                  <a:lnTo>
                    <a:pt x="187082" y="189601"/>
                  </a:lnTo>
                  <a:lnTo>
                    <a:pt x="187325" y="191463"/>
                  </a:lnTo>
                  <a:lnTo>
                    <a:pt x="188631" y="195836"/>
                  </a:lnTo>
                  <a:lnTo>
                    <a:pt x="188905" y="197808"/>
                  </a:lnTo>
                  <a:lnTo>
                    <a:pt x="188670" y="199623"/>
                  </a:lnTo>
                  <a:lnTo>
                    <a:pt x="188240" y="201242"/>
                  </a:lnTo>
                  <a:lnTo>
                    <a:pt x="188318" y="201962"/>
                  </a:lnTo>
                  <a:lnTo>
                    <a:pt x="189515" y="203135"/>
                  </a:lnTo>
                  <a:lnTo>
                    <a:pt x="191416" y="204974"/>
                  </a:lnTo>
                  <a:lnTo>
                    <a:pt x="191526" y="205592"/>
                  </a:lnTo>
                  <a:lnTo>
                    <a:pt x="191260" y="206390"/>
                  </a:lnTo>
                  <a:lnTo>
                    <a:pt x="190603" y="206993"/>
                  </a:lnTo>
                  <a:lnTo>
                    <a:pt x="188217" y="206351"/>
                  </a:lnTo>
                  <a:lnTo>
                    <a:pt x="185556" y="205107"/>
                  </a:lnTo>
                  <a:lnTo>
                    <a:pt x="184649" y="205263"/>
                  </a:lnTo>
                  <a:lnTo>
                    <a:pt x="183209" y="204966"/>
                  </a:lnTo>
                  <a:lnTo>
                    <a:pt x="177271" y="202564"/>
                  </a:lnTo>
                  <a:lnTo>
                    <a:pt x="173266" y="200679"/>
                  </a:lnTo>
                  <a:lnTo>
                    <a:pt x="172867" y="199451"/>
                  </a:lnTo>
                  <a:lnTo>
                    <a:pt x="172116" y="197675"/>
                  </a:lnTo>
                  <a:lnTo>
                    <a:pt x="170410" y="196180"/>
                  </a:lnTo>
                  <a:lnTo>
                    <a:pt x="166499" y="194890"/>
                  </a:lnTo>
                  <a:lnTo>
                    <a:pt x="164910" y="193880"/>
                  </a:lnTo>
                  <a:lnTo>
                    <a:pt x="158558" y="193317"/>
                  </a:lnTo>
                  <a:lnTo>
                    <a:pt x="155804" y="193294"/>
                  </a:lnTo>
                  <a:lnTo>
                    <a:pt x="153856" y="193708"/>
                  </a:lnTo>
                  <a:lnTo>
                    <a:pt x="152604" y="193669"/>
                  </a:lnTo>
                  <a:lnTo>
                    <a:pt x="150891" y="196306"/>
                  </a:lnTo>
                  <a:lnTo>
                    <a:pt x="149710" y="197072"/>
                  </a:lnTo>
                  <a:lnTo>
                    <a:pt x="147981" y="197150"/>
                  </a:lnTo>
                  <a:lnTo>
                    <a:pt x="146463" y="196681"/>
                  </a:lnTo>
                  <a:lnTo>
                    <a:pt x="144914" y="195296"/>
                  </a:lnTo>
                  <a:lnTo>
                    <a:pt x="142442" y="194561"/>
                  </a:lnTo>
                  <a:lnTo>
                    <a:pt x="140650" y="194913"/>
                  </a:lnTo>
                  <a:lnTo>
                    <a:pt x="139328" y="194616"/>
                  </a:lnTo>
                  <a:lnTo>
                    <a:pt x="138193" y="194538"/>
                  </a:lnTo>
                  <a:lnTo>
                    <a:pt x="137794" y="194819"/>
                  </a:lnTo>
                  <a:lnTo>
                    <a:pt x="136879" y="194780"/>
                  </a:lnTo>
                  <a:lnTo>
                    <a:pt x="135557" y="195445"/>
                  </a:lnTo>
                  <a:lnTo>
                    <a:pt x="134102" y="196376"/>
                  </a:lnTo>
                  <a:lnTo>
                    <a:pt x="132506" y="197096"/>
                  </a:lnTo>
                  <a:lnTo>
                    <a:pt x="131270" y="198629"/>
                  </a:lnTo>
                  <a:lnTo>
                    <a:pt x="130174" y="201626"/>
                  </a:lnTo>
                  <a:lnTo>
                    <a:pt x="127068" y="200280"/>
                  </a:lnTo>
                  <a:lnTo>
                    <a:pt x="126036" y="200867"/>
                  </a:lnTo>
                  <a:lnTo>
                    <a:pt x="124565" y="201258"/>
                  </a:lnTo>
                  <a:lnTo>
                    <a:pt x="123563" y="200851"/>
                  </a:lnTo>
                  <a:lnTo>
                    <a:pt x="123798" y="199818"/>
                  </a:lnTo>
                  <a:lnTo>
                    <a:pt x="124252" y="198653"/>
                  </a:lnTo>
                  <a:lnTo>
                    <a:pt x="124229" y="197025"/>
                  </a:lnTo>
                  <a:lnTo>
                    <a:pt x="123947" y="195218"/>
                  </a:lnTo>
                  <a:lnTo>
                    <a:pt x="122985" y="194631"/>
                  </a:lnTo>
                  <a:lnTo>
                    <a:pt x="121537" y="194420"/>
                  </a:lnTo>
                  <a:lnTo>
                    <a:pt x="120794" y="194060"/>
                  </a:lnTo>
                  <a:lnTo>
                    <a:pt x="120716" y="193466"/>
                  </a:lnTo>
                  <a:lnTo>
                    <a:pt x="119973" y="192699"/>
                  </a:lnTo>
                  <a:lnTo>
                    <a:pt x="118689" y="190759"/>
                  </a:lnTo>
                  <a:lnTo>
                    <a:pt x="117485" y="188334"/>
                  </a:lnTo>
                  <a:lnTo>
                    <a:pt x="116648" y="187622"/>
                  </a:lnTo>
                  <a:lnTo>
                    <a:pt x="115435" y="188772"/>
                  </a:lnTo>
                  <a:lnTo>
                    <a:pt x="113596" y="190078"/>
                  </a:lnTo>
                  <a:lnTo>
                    <a:pt x="112447" y="190532"/>
                  </a:lnTo>
                  <a:lnTo>
                    <a:pt x="110232" y="194287"/>
                  </a:lnTo>
                  <a:lnTo>
                    <a:pt x="106258" y="194412"/>
                  </a:lnTo>
                  <a:lnTo>
                    <a:pt x="106016" y="192660"/>
                  </a:lnTo>
                  <a:lnTo>
                    <a:pt x="105593" y="190970"/>
                  </a:lnTo>
                  <a:lnTo>
                    <a:pt x="103269" y="190555"/>
                  </a:lnTo>
                  <a:lnTo>
                    <a:pt x="103199" y="189562"/>
                  </a:lnTo>
                  <a:lnTo>
                    <a:pt x="102714" y="187074"/>
                  </a:lnTo>
                  <a:lnTo>
                    <a:pt x="98051" y="182200"/>
                  </a:lnTo>
                  <a:lnTo>
                    <a:pt x="97488" y="180166"/>
                  </a:lnTo>
                  <a:lnTo>
                    <a:pt x="97668" y="179376"/>
                  </a:lnTo>
                  <a:lnTo>
                    <a:pt x="97347" y="178077"/>
                  </a:lnTo>
                  <a:lnTo>
                    <a:pt x="96330" y="177295"/>
                  </a:lnTo>
                  <a:lnTo>
                    <a:pt x="92645" y="176364"/>
                  </a:lnTo>
                  <a:lnTo>
                    <a:pt x="91699" y="176896"/>
                  </a:lnTo>
                  <a:lnTo>
                    <a:pt x="90846" y="176348"/>
                  </a:lnTo>
                  <a:lnTo>
                    <a:pt x="89500" y="175174"/>
                  </a:lnTo>
                  <a:lnTo>
                    <a:pt x="87177" y="174220"/>
                  </a:lnTo>
                  <a:lnTo>
                    <a:pt x="86919" y="173727"/>
                  </a:lnTo>
                  <a:lnTo>
                    <a:pt x="86082" y="172882"/>
                  </a:lnTo>
                  <a:lnTo>
                    <a:pt x="85620" y="172773"/>
                  </a:lnTo>
                  <a:lnTo>
                    <a:pt x="85315" y="173281"/>
                  </a:lnTo>
                  <a:lnTo>
                    <a:pt x="84642" y="174001"/>
                  </a:lnTo>
                  <a:lnTo>
                    <a:pt x="82248" y="174916"/>
                  </a:lnTo>
                  <a:lnTo>
                    <a:pt x="81294" y="174541"/>
                  </a:lnTo>
                  <a:lnTo>
                    <a:pt x="80425" y="173751"/>
                  </a:lnTo>
                  <a:lnTo>
                    <a:pt x="79431" y="172037"/>
                  </a:lnTo>
                  <a:lnTo>
                    <a:pt x="77992" y="170535"/>
                  </a:lnTo>
                  <a:lnTo>
                    <a:pt x="76811" y="170003"/>
                  </a:lnTo>
                  <a:lnTo>
                    <a:pt x="76130" y="169213"/>
                  </a:lnTo>
                  <a:lnTo>
                    <a:pt x="75981" y="168603"/>
                  </a:lnTo>
                  <a:lnTo>
                    <a:pt x="78610" y="167367"/>
                  </a:lnTo>
                  <a:lnTo>
                    <a:pt x="79189" y="166091"/>
                  </a:lnTo>
                  <a:lnTo>
                    <a:pt x="78853" y="163768"/>
                  </a:lnTo>
                  <a:lnTo>
                    <a:pt x="78462" y="163478"/>
                  </a:lnTo>
                  <a:lnTo>
                    <a:pt x="77413" y="164261"/>
                  </a:lnTo>
                  <a:lnTo>
                    <a:pt x="75215" y="164949"/>
                  </a:lnTo>
                  <a:lnTo>
                    <a:pt x="73196" y="165270"/>
                  </a:lnTo>
                  <a:lnTo>
                    <a:pt x="72156" y="165270"/>
                  </a:lnTo>
                  <a:lnTo>
                    <a:pt x="66374" y="161037"/>
                  </a:lnTo>
                  <a:lnTo>
                    <a:pt x="62619" y="159739"/>
                  </a:lnTo>
                  <a:lnTo>
                    <a:pt x="60405" y="159363"/>
                  </a:lnTo>
                  <a:lnTo>
                    <a:pt x="60170" y="159794"/>
                  </a:lnTo>
                  <a:lnTo>
                    <a:pt x="61164" y="162172"/>
                  </a:lnTo>
                  <a:lnTo>
                    <a:pt x="62901" y="165106"/>
                  </a:lnTo>
                  <a:lnTo>
                    <a:pt x="62815" y="165880"/>
                  </a:lnTo>
                  <a:lnTo>
                    <a:pt x="60741" y="167077"/>
                  </a:lnTo>
                  <a:lnTo>
                    <a:pt x="59568" y="167601"/>
                  </a:lnTo>
                  <a:lnTo>
                    <a:pt x="58183" y="168611"/>
                  </a:lnTo>
                  <a:lnTo>
                    <a:pt x="57010" y="170019"/>
                  </a:lnTo>
                  <a:lnTo>
                    <a:pt x="55993" y="170653"/>
                  </a:lnTo>
                  <a:lnTo>
                    <a:pt x="55116" y="170488"/>
                  </a:lnTo>
                  <a:lnTo>
                    <a:pt x="54185" y="169815"/>
                  </a:lnTo>
                  <a:lnTo>
                    <a:pt x="51792" y="165489"/>
                  </a:lnTo>
                  <a:lnTo>
                    <a:pt x="48779" y="162172"/>
                  </a:lnTo>
                  <a:lnTo>
                    <a:pt x="48419" y="161429"/>
                  </a:lnTo>
                  <a:lnTo>
                    <a:pt x="47481" y="161257"/>
                  </a:lnTo>
                  <a:lnTo>
                    <a:pt x="46151" y="160490"/>
                  </a:lnTo>
                  <a:lnTo>
                    <a:pt x="45697" y="159473"/>
                  </a:lnTo>
                  <a:lnTo>
                    <a:pt x="46370" y="158409"/>
                  </a:lnTo>
                  <a:lnTo>
                    <a:pt x="47285" y="157439"/>
                  </a:lnTo>
                  <a:lnTo>
                    <a:pt x="48912" y="156836"/>
                  </a:lnTo>
                  <a:lnTo>
                    <a:pt x="49405" y="156265"/>
                  </a:lnTo>
                  <a:lnTo>
                    <a:pt x="49695" y="155412"/>
                  </a:lnTo>
                  <a:lnTo>
                    <a:pt x="50297" y="154309"/>
                  </a:lnTo>
                  <a:lnTo>
                    <a:pt x="50140" y="153918"/>
                  </a:lnTo>
                  <a:lnTo>
                    <a:pt x="48991" y="152667"/>
                  </a:lnTo>
                  <a:lnTo>
                    <a:pt x="47285" y="151485"/>
                  </a:lnTo>
                  <a:lnTo>
                    <a:pt x="42544" y="152369"/>
                  </a:lnTo>
                  <a:lnTo>
                    <a:pt x="41245" y="153003"/>
                  </a:lnTo>
                  <a:lnTo>
                    <a:pt x="40510" y="152181"/>
                  </a:lnTo>
                  <a:lnTo>
                    <a:pt x="39955" y="150984"/>
                  </a:lnTo>
                  <a:lnTo>
                    <a:pt x="38758" y="150750"/>
                  </a:lnTo>
                  <a:lnTo>
                    <a:pt x="37115" y="149654"/>
                  </a:lnTo>
                  <a:lnTo>
                    <a:pt x="35167" y="148575"/>
                  </a:lnTo>
                  <a:lnTo>
                    <a:pt x="33265" y="148262"/>
                  </a:lnTo>
                  <a:lnTo>
                    <a:pt x="29314" y="146705"/>
                  </a:lnTo>
                  <a:lnTo>
                    <a:pt x="27789" y="146619"/>
                  </a:lnTo>
                  <a:lnTo>
                    <a:pt x="26913" y="146087"/>
                  </a:lnTo>
                  <a:lnTo>
                    <a:pt x="25990" y="144906"/>
                  </a:lnTo>
                  <a:lnTo>
                    <a:pt x="25207" y="143615"/>
                  </a:lnTo>
                  <a:lnTo>
                    <a:pt x="24801" y="140986"/>
                  </a:lnTo>
                  <a:lnTo>
                    <a:pt x="21890" y="139797"/>
                  </a:lnTo>
                  <a:lnTo>
                    <a:pt x="18987" y="139046"/>
                  </a:lnTo>
                  <a:lnTo>
                    <a:pt x="18784" y="139429"/>
                  </a:lnTo>
                  <a:lnTo>
                    <a:pt x="18910" y="142074"/>
                  </a:lnTo>
                  <a:lnTo>
                    <a:pt x="18753" y="143490"/>
                  </a:lnTo>
                  <a:lnTo>
                    <a:pt x="16836" y="144358"/>
                  </a:lnTo>
                  <a:lnTo>
                    <a:pt x="14943" y="144444"/>
                  </a:lnTo>
                  <a:lnTo>
                    <a:pt x="15045" y="144006"/>
                  </a:lnTo>
                  <a:lnTo>
                    <a:pt x="17313" y="139242"/>
                  </a:lnTo>
                  <a:lnTo>
                    <a:pt x="18330" y="136229"/>
                  </a:lnTo>
                  <a:lnTo>
                    <a:pt x="19496" y="130730"/>
                  </a:lnTo>
                  <a:lnTo>
                    <a:pt x="18096" y="126372"/>
                  </a:lnTo>
                  <a:lnTo>
                    <a:pt x="17713" y="124322"/>
                  </a:lnTo>
                  <a:lnTo>
                    <a:pt x="17063" y="123344"/>
                  </a:lnTo>
                  <a:lnTo>
                    <a:pt x="13081" y="121208"/>
                  </a:lnTo>
                  <a:lnTo>
                    <a:pt x="12776" y="120473"/>
                  </a:lnTo>
                  <a:lnTo>
                    <a:pt x="13386" y="117578"/>
                  </a:lnTo>
                  <a:lnTo>
                    <a:pt x="13089" y="116358"/>
                  </a:lnTo>
                  <a:lnTo>
                    <a:pt x="12127" y="115067"/>
                  </a:lnTo>
                  <a:lnTo>
                    <a:pt x="10867" y="112501"/>
                  </a:lnTo>
                  <a:lnTo>
                    <a:pt x="10382" y="110318"/>
                  </a:lnTo>
                  <a:lnTo>
                    <a:pt x="11986" y="107752"/>
                  </a:lnTo>
                  <a:lnTo>
                    <a:pt x="12385" y="105859"/>
                  </a:lnTo>
                  <a:lnTo>
                    <a:pt x="13081" y="103269"/>
                  </a:lnTo>
                  <a:lnTo>
                    <a:pt x="13597" y="101846"/>
                  </a:lnTo>
                  <a:lnTo>
                    <a:pt x="13699" y="101454"/>
                  </a:lnTo>
                  <a:lnTo>
                    <a:pt x="12643" y="100445"/>
                  </a:lnTo>
                  <a:lnTo>
                    <a:pt x="12377" y="99021"/>
                  </a:lnTo>
                  <a:lnTo>
                    <a:pt x="12659" y="96971"/>
                  </a:lnTo>
                  <a:lnTo>
                    <a:pt x="12095" y="95446"/>
                  </a:lnTo>
                  <a:lnTo>
                    <a:pt x="10687" y="94460"/>
                  </a:lnTo>
                  <a:lnTo>
                    <a:pt x="9772" y="93146"/>
                  </a:lnTo>
                  <a:lnTo>
                    <a:pt x="9349" y="91519"/>
                  </a:lnTo>
                  <a:lnTo>
                    <a:pt x="9678" y="88952"/>
                  </a:lnTo>
                  <a:lnTo>
                    <a:pt x="10773" y="85455"/>
                  </a:lnTo>
                  <a:lnTo>
                    <a:pt x="8458" y="81231"/>
                  </a:lnTo>
                  <a:lnTo>
                    <a:pt x="2738" y="76278"/>
                  </a:lnTo>
                  <a:lnTo>
                    <a:pt x="0" y="72813"/>
                  </a:lnTo>
                  <a:lnTo>
                    <a:pt x="219" y="70826"/>
                  </a:lnTo>
                  <a:lnTo>
                    <a:pt x="1424" y="69026"/>
                  </a:lnTo>
                  <a:lnTo>
                    <a:pt x="3607" y="67415"/>
                  </a:lnTo>
                  <a:lnTo>
                    <a:pt x="5265" y="64543"/>
                  </a:lnTo>
                  <a:lnTo>
                    <a:pt x="6197" y="61124"/>
                  </a:lnTo>
                  <a:lnTo>
                    <a:pt x="6220" y="60475"/>
                  </a:lnTo>
                  <a:lnTo>
                    <a:pt x="6274" y="58034"/>
                  </a:lnTo>
                  <a:lnTo>
                    <a:pt x="3732" y="48004"/>
                  </a:lnTo>
                  <a:lnTo>
                    <a:pt x="3317" y="45485"/>
                  </a:lnTo>
                  <a:lnTo>
                    <a:pt x="3012" y="42434"/>
                  </a:lnTo>
                  <a:lnTo>
                    <a:pt x="2856" y="41605"/>
                  </a:lnTo>
                  <a:lnTo>
                    <a:pt x="7878" y="43741"/>
                  </a:lnTo>
                  <a:lnTo>
                    <a:pt x="9983" y="44946"/>
                  </a:lnTo>
                  <a:lnTo>
                    <a:pt x="9717" y="43592"/>
                  </a:lnTo>
                  <a:lnTo>
                    <a:pt x="9295" y="42427"/>
                  </a:lnTo>
                  <a:lnTo>
                    <a:pt x="9576" y="40721"/>
                  </a:lnTo>
                  <a:lnTo>
                    <a:pt x="9435" y="38139"/>
                  </a:lnTo>
                  <a:lnTo>
                    <a:pt x="4874" y="36817"/>
                  </a:lnTo>
                  <a:lnTo>
                    <a:pt x="1862" y="36371"/>
                  </a:lnTo>
                  <a:lnTo>
                    <a:pt x="1526" y="34572"/>
                  </a:lnTo>
                  <a:lnTo>
                    <a:pt x="1807" y="33406"/>
                  </a:lnTo>
                  <a:lnTo>
                    <a:pt x="2644" y="34095"/>
                  </a:lnTo>
                  <a:lnTo>
                    <a:pt x="5602" y="34361"/>
                  </a:lnTo>
                  <a:lnTo>
                    <a:pt x="12885" y="30879"/>
                  </a:lnTo>
                  <a:lnTo>
                    <a:pt x="25458" y="26334"/>
                  </a:lnTo>
                  <a:lnTo>
                    <a:pt x="38890" y="22070"/>
                  </a:lnTo>
                  <a:lnTo>
                    <a:pt x="42028" y="21600"/>
                  </a:lnTo>
                  <a:lnTo>
                    <a:pt x="45173" y="20701"/>
                  </a:lnTo>
                  <a:lnTo>
                    <a:pt x="46338" y="19097"/>
                  </a:lnTo>
                  <a:lnTo>
                    <a:pt x="47504" y="18025"/>
                  </a:lnTo>
                  <a:lnTo>
                    <a:pt x="49327" y="15193"/>
                  </a:lnTo>
                  <a:lnTo>
                    <a:pt x="53372" y="10781"/>
                  </a:lnTo>
                  <a:lnTo>
                    <a:pt x="60522" y="9169"/>
                  </a:lnTo>
                  <a:lnTo>
                    <a:pt x="63198" y="7072"/>
                  </a:lnTo>
                  <a:lnTo>
                    <a:pt x="68792" y="4131"/>
                  </a:lnTo>
                  <a:lnTo>
                    <a:pt x="81544" y="821"/>
                  </a:lnTo>
                  <a:lnTo>
                    <a:pt x="86880" y="86"/>
                  </a:lnTo>
                  <a:lnTo>
                    <a:pt x="92098" y="0"/>
                  </a:lnTo>
                  <a:lnTo>
                    <a:pt x="96745" y="2613"/>
                  </a:lnTo>
                  <a:lnTo>
                    <a:pt x="101666" y="5836"/>
                  </a:lnTo>
                  <a:lnTo>
                    <a:pt x="102550" y="7769"/>
                  </a:lnTo>
                  <a:lnTo>
                    <a:pt x="99890" y="6564"/>
                  </a:lnTo>
                  <a:lnTo>
                    <a:pt x="96009" y="3677"/>
                  </a:lnTo>
                  <a:lnTo>
                    <a:pt x="94570" y="3552"/>
                  </a:lnTo>
                  <a:lnTo>
                    <a:pt x="97887" y="12322"/>
                  </a:lnTo>
                  <a:lnTo>
                    <a:pt x="99702" y="15420"/>
                  </a:lnTo>
                  <a:lnTo>
                    <a:pt x="103355" y="17720"/>
                  </a:lnTo>
                  <a:lnTo>
                    <a:pt x="106430" y="18502"/>
                  </a:lnTo>
                  <a:lnTo>
                    <a:pt x="115897" y="17102"/>
                  </a:lnTo>
                  <a:lnTo>
                    <a:pt x="119253" y="1527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5" name="Freeform: Shape 754">
              <a:extLst>
                <a:ext uri="{FF2B5EF4-FFF2-40B4-BE49-F238E27FC236}">
                  <a16:creationId xmlns:a16="http://schemas.microsoft.com/office/drawing/2014/main" id="{1B425778-E049-82A2-8C3E-B7ED47A7341E}"/>
                </a:ext>
              </a:extLst>
            </p:cNvPr>
            <p:cNvSpPr>
              <a:spLocks/>
            </p:cNvSpPr>
            <p:nvPr/>
          </p:nvSpPr>
          <p:spPr>
            <a:xfrm>
              <a:off x="6012854" y="3479620"/>
              <a:ext cx="5476" cy="11093"/>
            </a:xfrm>
            <a:custGeom>
              <a:avLst/>
              <a:gdLst>
                <a:gd name="connsiteX0" fmla="*/ 2629 w 5476"/>
                <a:gd name="connsiteY0" fmla="*/ 8355 h 11093"/>
                <a:gd name="connsiteX1" fmla="*/ 712 w 5476"/>
                <a:gd name="connsiteY1" fmla="*/ 9732 h 11093"/>
                <a:gd name="connsiteX2" fmla="*/ 47 w 5476"/>
                <a:gd name="connsiteY2" fmla="*/ 8966 h 11093"/>
                <a:gd name="connsiteX3" fmla="*/ 211 w 5476"/>
                <a:gd name="connsiteY3" fmla="*/ 8058 h 11093"/>
                <a:gd name="connsiteX4" fmla="*/ 1189 w 5476"/>
                <a:gd name="connsiteY4" fmla="*/ 5875 h 11093"/>
                <a:gd name="connsiteX5" fmla="*/ 1158 w 5476"/>
                <a:gd name="connsiteY5" fmla="*/ 5242 h 11093"/>
                <a:gd name="connsiteX6" fmla="*/ 0 w 5476"/>
                <a:gd name="connsiteY6" fmla="*/ 1001 h 11093"/>
                <a:gd name="connsiteX7" fmla="*/ 196 w 5476"/>
                <a:gd name="connsiteY7" fmla="*/ 305 h 11093"/>
                <a:gd name="connsiteX8" fmla="*/ 485 w 5476"/>
                <a:gd name="connsiteY8" fmla="*/ 0 h 11093"/>
                <a:gd name="connsiteX9" fmla="*/ 2183 w 5476"/>
                <a:gd name="connsiteY9" fmla="*/ 900 h 11093"/>
                <a:gd name="connsiteX10" fmla="*/ 2378 w 5476"/>
                <a:gd name="connsiteY10" fmla="*/ 2058 h 11093"/>
                <a:gd name="connsiteX11" fmla="*/ 1572 w 5476"/>
                <a:gd name="connsiteY11" fmla="*/ 4663 h 11093"/>
                <a:gd name="connsiteX12" fmla="*/ 2128 w 5476"/>
                <a:gd name="connsiteY12" fmla="*/ 6392 h 11093"/>
                <a:gd name="connsiteX13" fmla="*/ 2879 w 5476"/>
                <a:gd name="connsiteY13" fmla="*/ 7643 h 11093"/>
                <a:gd name="connsiteX14" fmla="*/ 2629 w 5476"/>
                <a:gd name="connsiteY14" fmla="*/ 8355 h 11093"/>
                <a:gd name="connsiteX15" fmla="*/ 5179 w 5476"/>
                <a:gd name="connsiteY15" fmla="*/ 10789 h 11093"/>
                <a:gd name="connsiteX16" fmla="*/ 4718 w 5476"/>
                <a:gd name="connsiteY16" fmla="*/ 11094 h 11093"/>
                <a:gd name="connsiteX17" fmla="*/ 3145 w 5476"/>
                <a:gd name="connsiteY17" fmla="*/ 10632 h 11093"/>
                <a:gd name="connsiteX18" fmla="*/ 3896 w 5476"/>
                <a:gd name="connsiteY18" fmla="*/ 9638 h 11093"/>
                <a:gd name="connsiteX19" fmla="*/ 4428 w 5476"/>
                <a:gd name="connsiteY19" fmla="*/ 9349 h 11093"/>
                <a:gd name="connsiteX20" fmla="*/ 5140 w 5476"/>
                <a:gd name="connsiteY20" fmla="*/ 9224 h 11093"/>
                <a:gd name="connsiteX21" fmla="*/ 5476 w 5476"/>
                <a:gd name="connsiteY21" fmla="*/ 9529 h 11093"/>
                <a:gd name="connsiteX22" fmla="*/ 5437 w 5476"/>
                <a:gd name="connsiteY22" fmla="*/ 10264 h 11093"/>
                <a:gd name="connsiteX23" fmla="*/ 5179 w 5476"/>
                <a:gd name="connsiteY23" fmla="*/ 10789 h 11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476" h="11093">
                  <a:moveTo>
                    <a:pt x="2629" y="8355"/>
                  </a:moveTo>
                  <a:lnTo>
                    <a:pt x="712" y="9732"/>
                  </a:lnTo>
                  <a:lnTo>
                    <a:pt x="47" y="8966"/>
                  </a:lnTo>
                  <a:lnTo>
                    <a:pt x="211" y="8058"/>
                  </a:lnTo>
                  <a:lnTo>
                    <a:pt x="1189" y="5875"/>
                  </a:lnTo>
                  <a:lnTo>
                    <a:pt x="1158" y="5242"/>
                  </a:lnTo>
                  <a:lnTo>
                    <a:pt x="0" y="1001"/>
                  </a:lnTo>
                  <a:lnTo>
                    <a:pt x="196" y="305"/>
                  </a:lnTo>
                  <a:lnTo>
                    <a:pt x="485" y="0"/>
                  </a:lnTo>
                  <a:lnTo>
                    <a:pt x="2183" y="900"/>
                  </a:lnTo>
                  <a:lnTo>
                    <a:pt x="2378" y="2058"/>
                  </a:lnTo>
                  <a:lnTo>
                    <a:pt x="1572" y="4663"/>
                  </a:lnTo>
                  <a:lnTo>
                    <a:pt x="2128" y="6392"/>
                  </a:lnTo>
                  <a:lnTo>
                    <a:pt x="2879" y="7643"/>
                  </a:lnTo>
                  <a:lnTo>
                    <a:pt x="2629" y="8355"/>
                  </a:lnTo>
                  <a:close/>
                  <a:moveTo>
                    <a:pt x="5179" y="10789"/>
                  </a:moveTo>
                  <a:lnTo>
                    <a:pt x="4718" y="11094"/>
                  </a:lnTo>
                  <a:lnTo>
                    <a:pt x="3145" y="10632"/>
                  </a:lnTo>
                  <a:lnTo>
                    <a:pt x="3896" y="9638"/>
                  </a:lnTo>
                  <a:lnTo>
                    <a:pt x="4428" y="9349"/>
                  </a:lnTo>
                  <a:lnTo>
                    <a:pt x="5140" y="9224"/>
                  </a:lnTo>
                  <a:lnTo>
                    <a:pt x="5476" y="9529"/>
                  </a:lnTo>
                  <a:lnTo>
                    <a:pt x="5437" y="10264"/>
                  </a:lnTo>
                  <a:lnTo>
                    <a:pt x="5179" y="1078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6" name="Freeform: Shape 755">
              <a:extLst>
                <a:ext uri="{FF2B5EF4-FFF2-40B4-BE49-F238E27FC236}">
                  <a16:creationId xmlns:a16="http://schemas.microsoft.com/office/drawing/2014/main" id="{5E1FFA17-422F-B110-F337-7AAF9750BEFB}"/>
                </a:ext>
              </a:extLst>
            </p:cNvPr>
            <p:cNvSpPr>
              <a:spLocks/>
            </p:cNvSpPr>
            <p:nvPr/>
          </p:nvSpPr>
          <p:spPr>
            <a:xfrm>
              <a:off x="4432795" y="5196019"/>
              <a:ext cx="1322" cy="2135"/>
            </a:xfrm>
            <a:custGeom>
              <a:avLst/>
              <a:gdLst>
                <a:gd name="connsiteX0" fmla="*/ 1322 w 1322"/>
                <a:gd name="connsiteY0" fmla="*/ 1776 h 2135"/>
                <a:gd name="connsiteX1" fmla="*/ 1103 w 1322"/>
                <a:gd name="connsiteY1" fmla="*/ 2136 h 2135"/>
                <a:gd name="connsiteX2" fmla="*/ 649 w 1322"/>
                <a:gd name="connsiteY2" fmla="*/ 1831 h 2135"/>
                <a:gd name="connsiteX3" fmla="*/ 180 w 1322"/>
                <a:gd name="connsiteY3" fmla="*/ 1135 h 2135"/>
                <a:gd name="connsiteX4" fmla="*/ 0 w 1322"/>
                <a:gd name="connsiteY4" fmla="*/ 407 h 2135"/>
                <a:gd name="connsiteX5" fmla="*/ 438 w 1322"/>
                <a:gd name="connsiteY5" fmla="*/ 0 h 2135"/>
                <a:gd name="connsiteX6" fmla="*/ 1025 w 1322"/>
                <a:gd name="connsiteY6" fmla="*/ 243 h 2135"/>
                <a:gd name="connsiteX7" fmla="*/ 1307 w 1322"/>
                <a:gd name="connsiteY7" fmla="*/ 994 h 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 h="2135">
                  <a:moveTo>
                    <a:pt x="1322" y="1776"/>
                  </a:moveTo>
                  <a:lnTo>
                    <a:pt x="1103" y="2136"/>
                  </a:lnTo>
                  <a:lnTo>
                    <a:pt x="649" y="1831"/>
                  </a:lnTo>
                  <a:lnTo>
                    <a:pt x="180" y="1135"/>
                  </a:lnTo>
                  <a:lnTo>
                    <a:pt x="0" y="407"/>
                  </a:lnTo>
                  <a:lnTo>
                    <a:pt x="438" y="0"/>
                  </a:lnTo>
                  <a:lnTo>
                    <a:pt x="1025" y="243"/>
                  </a:lnTo>
                  <a:lnTo>
                    <a:pt x="1307" y="99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7" name="Freeform: Shape 756">
              <a:extLst>
                <a:ext uri="{FF2B5EF4-FFF2-40B4-BE49-F238E27FC236}">
                  <a16:creationId xmlns:a16="http://schemas.microsoft.com/office/drawing/2014/main" id="{5D063054-92CC-697F-763A-363EB07BE3BD}"/>
                </a:ext>
              </a:extLst>
            </p:cNvPr>
            <p:cNvSpPr>
              <a:spLocks/>
            </p:cNvSpPr>
            <p:nvPr/>
          </p:nvSpPr>
          <p:spPr>
            <a:xfrm>
              <a:off x="5759250" y="4237359"/>
              <a:ext cx="58010" cy="13213"/>
            </a:xfrm>
            <a:custGeom>
              <a:avLst/>
              <a:gdLst>
                <a:gd name="connsiteX0" fmla="*/ 39688 w 58010"/>
                <a:gd name="connsiteY0" fmla="*/ 1776 h 13213"/>
                <a:gd name="connsiteX1" fmla="*/ 40361 w 58010"/>
                <a:gd name="connsiteY1" fmla="*/ 2230 h 13213"/>
                <a:gd name="connsiteX2" fmla="*/ 41018 w 58010"/>
                <a:gd name="connsiteY2" fmla="*/ 2167 h 13213"/>
                <a:gd name="connsiteX3" fmla="*/ 40486 w 58010"/>
                <a:gd name="connsiteY3" fmla="*/ 1221 h 13213"/>
                <a:gd name="connsiteX4" fmla="*/ 40979 w 58010"/>
                <a:gd name="connsiteY4" fmla="*/ 1221 h 13213"/>
                <a:gd name="connsiteX5" fmla="*/ 45188 w 58010"/>
                <a:gd name="connsiteY5" fmla="*/ 1799 h 13213"/>
                <a:gd name="connsiteX6" fmla="*/ 47895 w 58010"/>
                <a:gd name="connsiteY6" fmla="*/ 2777 h 13213"/>
                <a:gd name="connsiteX7" fmla="*/ 50680 w 58010"/>
                <a:gd name="connsiteY7" fmla="*/ 3239 h 13213"/>
                <a:gd name="connsiteX8" fmla="*/ 50852 w 58010"/>
                <a:gd name="connsiteY8" fmla="*/ 6439 h 13213"/>
                <a:gd name="connsiteX9" fmla="*/ 48709 w 58010"/>
                <a:gd name="connsiteY9" fmla="*/ 7722 h 13213"/>
                <a:gd name="connsiteX10" fmla="*/ 47309 w 58010"/>
                <a:gd name="connsiteY10" fmla="*/ 9052 h 13213"/>
                <a:gd name="connsiteX11" fmla="*/ 46166 w 58010"/>
                <a:gd name="connsiteY11" fmla="*/ 10687 h 13213"/>
                <a:gd name="connsiteX12" fmla="*/ 43162 w 58010"/>
                <a:gd name="connsiteY12" fmla="*/ 12588 h 13213"/>
                <a:gd name="connsiteX13" fmla="*/ 39548 w 58010"/>
                <a:gd name="connsiteY13" fmla="*/ 13159 h 13213"/>
                <a:gd name="connsiteX14" fmla="*/ 37138 w 58010"/>
                <a:gd name="connsiteY14" fmla="*/ 13214 h 13213"/>
                <a:gd name="connsiteX15" fmla="*/ 36238 w 58010"/>
                <a:gd name="connsiteY15" fmla="*/ 13151 h 13213"/>
                <a:gd name="connsiteX16" fmla="*/ 35362 w 58010"/>
                <a:gd name="connsiteY16" fmla="*/ 12823 h 13213"/>
                <a:gd name="connsiteX17" fmla="*/ 33547 w 58010"/>
                <a:gd name="connsiteY17" fmla="*/ 13136 h 13213"/>
                <a:gd name="connsiteX18" fmla="*/ 31302 w 58010"/>
                <a:gd name="connsiteY18" fmla="*/ 12299 h 13213"/>
                <a:gd name="connsiteX19" fmla="*/ 29377 w 58010"/>
                <a:gd name="connsiteY19" fmla="*/ 12510 h 13213"/>
                <a:gd name="connsiteX20" fmla="*/ 25559 w 58010"/>
                <a:gd name="connsiteY20" fmla="*/ 12314 h 13213"/>
                <a:gd name="connsiteX21" fmla="*/ 24128 w 58010"/>
                <a:gd name="connsiteY21" fmla="*/ 13034 h 13213"/>
                <a:gd name="connsiteX22" fmla="*/ 22759 w 58010"/>
                <a:gd name="connsiteY22" fmla="*/ 13198 h 13213"/>
                <a:gd name="connsiteX23" fmla="*/ 21421 w 58010"/>
                <a:gd name="connsiteY23" fmla="*/ 13065 h 13213"/>
                <a:gd name="connsiteX24" fmla="*/ 20278 w 58010"/>
                <a:gd name="connsiteY24" fmla="*/ 12737 h 13213"/>
                <a:gd name="connsiteX25" fmla="*/ 17446 w 58010"/>
                <a:gd name="connsiteY25" fmla="*/ 12760 h 13213"/>
                <a:gd name="connsiteX26" fmla="*/ 16249 w 58010"/>
                <a:gd name="connsiteY26" fmla="*/ 12126 h 13213"/>
                <a:gd name="connsiteX27" fmla="*/ 16742 w 58010"/>
                <a:gd name="connsiteY27" fmla="*/ 8489 h 13213"/>
                <a:gd name="connsiteX28" fmla="*/ 16781 w 58010"/>
                <a:gd name="connsiteY28" fmla="*/ 6846 h 13213"/>
                <a:gd name="connsiteX29" fmla="*/ 16085 w 58010"/>
                <a:gd name="connsiteY29" fmla="*/ 5484 h 13213"/>
                <a:gd name="connsiteX30" fmla="*/ 15318 w 58010"/>
                <a:gd name="connsiteY30" fmla="*/ 4632 h 13213"/>
                <a:gd name="connsiteX31" fmla="*/ 14771 w 58010"/>
                <a:gd name="connsiteY31" fmla="*/ 3622 h 13213"/>
                <a:gd name="connsiteX32" fmla="*/ 15882 w 58010"/>
                <a:gd name="connsiteY32" fmla="*/ 2957 h 13213"/>
                <a:gd name="connsiteX33" fmla="*/ 16797 w 58010"/>
                <a:gd name="connsiteY33" fmla="*/ 1987 h 13213"/>
                <a:gd name="connsiteX34" fmla="*/ 17087 w 58010"/>
                <a:gd name="connsiteY34" fmla="*/ 524 h 13213"/>
                <a:gd name="connsiteX35" fmla="*/ 18088 w 58010"/>
                <a:gd name="connsiteY35" fmla="*/ 164 h 13213"/>
                <a:gd name="connsiteX36" fmla="*/ 19261 w 58010"/>
                <a:gd name="connsiteY36" fmla="*/ 0 h 13213"/>
                <a:gd name="connsiteX37" fmla="*/ 24675 w 58010"/>
                <a:gd name="connsiteY37" fmla="*/ 681 h 13213"/>
                <a:gd name="connsiteX38" fmla="*/ 38382 w 58010"/>
                <a:gd name="connsiteY38" fmla="*/ 1064 h 13213"/>
                <a:gd name="connsiteX39" fmla="*/ 39164 w 58010"/>
                <a:gd name="connsiteY39" fmla="*/ 1181 h 13213"/>
                <a:gd name="connsiteX40" fmla="*/ 39688 w 58010"/>
                <a:gd name="connsiteY40" fmla="*/ 1776 h 13213"/>
                <a:gd name="connsiteX41" fmla="*/ 55140 w 58010"/>
                <a:gd name="connsiteY41" fmla="*/ 9568 h 13213"/>
                <a:gd name="connsiteX42" fmla="*/ 53418 w 58010"/>
                <a:gd name="connsiteY42" fmla="*/ 9709 h 13213"/>
                <a:gd name="connsiteX43" fmla="*/ 52300 w 58010"/>
                <a:gd name="connsiteY43" fmla="*/ 9521 h 13213"/>
                <a:gd name="connsiteX44" fmla="*/ 51924 w 58010"/>
                <a:gd name="connsiteY44" fmla="*/ 8841 h 13213"/>
                <a:gd name="connsiteX45" fmla="*/ 54013 w 58010"/>
                <a:gd name="connsiteY45" fmla="*/ 8199 h 13213"/>
                <a:gd name="connsiteX46" fmla="*/ 56446 w 58010"/>
                <a:gd name="connsiteY46" fmla="*/ 8293 h 13213"/>
                <a:gd name="connsiteX47" fmla="*/ 57839 w 58010"/>
                <a:gd name="connsiteY47" fmla="*/ 8676 h 13213"/>
                <a:gd name="connsiteX48" fmla="*/ 58011 w 58010"/>
                <a:gd name="connsiteY48" fmla="*/ 8934 h 13213"/>
                <a:gd name="connsiteX49" fmla="*/ 55140 w 58010"/>
                <a:gd name="connsiteY49" fmla="*/ 9568 h 13213"/>
                <a:gd name="connsiteX50" fmla="*/ 1416 w 58010"/>
                <a:gd name="connsiteY50" fmla="*/ 10617 h 13213"/>
                <a:gd name="connsiteX51" fmla="*/ 1213 w 58010"/>
                <a:gd name="connsiteY51" fmla="*/ 10640 h 13213"/>
                <a:gd name="connsiteX52" fmla="*/ 1009 w 58010"/>
                <a:gd name="connsiteY52" fmla="*/ 10617 h 13213"/>
                <a:gd name="connsiteX53" fmla="*/ 915 w 58010"/>
                <a:gd name="connsiteY53" fmla="*/ 10554 h 13213"/>
                <a:gd name="connsiteX54" fmla="*/ 775 w 58010"/>
                <a:gd name="connsiteY54" fmla="*/ 10343 h 13213"/>
                <a:gd name="connsiteX55" fmla="*/ 149 w 58010"/>
                <a:gd name="connsiteY55" fmla="*/ 9998 h 13213"/>
                <a:gd name="connsiteX56" fmla="*/ 0 w 58010"/>
                <a:gd name="connsiteY56" fmla="*/ 9678 h 13213"/>
                <a:gd name="connsiteX57" fmla="*/ 141 w 58010"/>
                <a:gd name="connsiteY57" fmla="*/ 9349 h 13213"/>
                <a:gd name="connsiteX58" fmla="*/ 399 w 58010"/>
                <a:gd name="connsiteY58" fmla="*/ 9216 h 13213"/>
                <a:gd name="connsiteX59" fmla="*/ 1666 w 58010"/>
                <a:gd name="connsiteY59" fmla="*/ 9185 h 13213"/>
                <a:gd name="connsiteX60" fmla="*/ 1799 w 58010"/>
                <a:gd name="connsiteY60" fmla="*/ 9216 h 13213"/>
                <a:gd name="connsiteX61" fmla="*/ 2050 w 58010"/>
                <a:gd name="connsiteY61" fmla="*/ 9451 h 13213"/>
                <a:gd name="connsiteX62" fmla="*/ 2058 w 58010"/>
                <a:gd name="connsiteY62" fmla="*/ 9615 h 13213"/>
                <a:gd name="connsiteX63" fmla="*/ 1932 w 58010"/>
                <a:gd name="connsiteY63" fmla="*/ 9779 h 13213"/>
                <a:gd name="connsiteX64" fmla="*/ 1706 w 58010"/>
                <a:gd name="connsiteY64" fmla="*/ 10178 h 13213"/>
                <a:gd name="connsiteX65" fmla="*/ 1612 w 58010"/>
                <a:gd name="connsiteY65" fmla="*/ 10280 h 13213"/>
                <a:gd name="connsiteX66" fmla="*/ 1541 w 58010"/>
                <a:gd name="connsiteY66" fmla="*/ 10382 h 13213"/>
                <a:gd name="connsiteX67" fmla="*/ 1510 w 58010"/>
                <a:gd name="connsiteY67" fmla="*/ 10562 h 13213"/>
                <a:gd name="connsiteX68" fmla="*/ 1416 w 58010"/>
                <a:gd name="connsiteY68" fmla="*/ 10617 h 1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8010" h="13213">
                  <a:moveTo>
                    <a:pt x="39688" y="1776"/>
                  </a:moveTo>
                  <a:lnTo>
                    <a:pt x="40361" y="2230"/>
                  </a:lnTo>
                  <a:lnTo>
                    <a:pt x="41018" y="2167"/>
                  </a:lnTo>
                  <a:lnTo>
                    <a:pt x="40486" y="1221"/>
                  </a:lnTo>
                  <a:lnTo>
                    <a:pt x="40979" y="1221"/>
                  </a:lnTo>
                  <a:lnTo>
                    <a:pt x="45188" y="1799"/>
                  </a:lnTo>
                  <a:lnTo>
                    <a:pt x="47895" y="2777"/>
                  </a:lnTo>
                  <a:lnTo>
                    <a:pt x="50680" y="3239"/>
                  </a:lnTo>
                  <a:lnTo>
                    <a:pt x="50852" y="6439"/>
                  </a:lnTo>
                  <a:lnTo>
                    <a:pt x="48709" y="7722"/>
                  </a:lnTo>
                  <a:lnTo>
                    <a:pt x="47309" y="9052"/>
                  </a:lnTo>
                  <a:lnTo>
                    <a:pt x="46166" y="10687"/>
                  </a:lnTo>
                  <a:lnTo>
                    <a:pt x="43162" y="12588"/>
                  </a:lnTo>
                  <a:lnTo>
                    <a:pt x="39548" y="13159"/>
                  </a:lnTo>
                  <a:lnTo>
                    <a:pt x="37138" y="13214"/>
                  </a:lnTo>
                  <a:lnTo>
                    <a:pt x="36238" y="13151"/>
                  </a:lnTo>
                  <a:lnTo>
                    <a:pt x="35362" y="12823"/>
                  </a:lnTo>
                  <a:lnTo>
                    <a:pt x="33547" y="13136"/>
                  </a:lnTo>
                  <a:lnTo>
                    <a:pt x="31302" y="12299"/>
                  </a:lnTo>
                  <a:lnTo>
                    <a:pt x="29377" y="12510"/>
                  </a:lnTo>
                  <a:lnTo>
                    <a:pt x="25559" y="12314"/>
                  </a:lnTo>
                  <a:lnTo>
                    <a:pt x="24128" y="13034"/>
                  </a:lnTo>
                  <a:lnTo>
                    <a:pt x="22759" y="13198"/>
                  </a:lnTo>
                  <a:lnTo>
                    <a:pt x="21421" y="13065"/>
                  </a:lnTo>
                  <a:lnTo>
                    <a:pt x="20278" y="12737"/>
                  </a:lnTo>
                  <a:lnTo>
                    <a:pt x="17446" y="12760"/>
                  </a:lnTo>
                  <a:lnTo>
                    <a:pt x="16249" y="12126"/>
                  </a:lnTo>
                  <a:lnTo>
                    <a:pt x="16742" y="8489"/>
                  </a:lnTo>
                  <a:lnTo>
                    <a:pt x="16781" y="6846"/>
                  </a:lnTo>
                  <a:lnTo>
                    <a:pt x="16085" y="5484"/>
                  </a:lnTo>
                  <a:lnTo>
                    <a:pt x="15318" y="4632"/>
                  </a:lnTo>
                  <a:lnTo>
                    <a:pt x="14771" y="3622"/>
                  </a:lnTo>
                  <a:lnTo>
                    <a:pt x="15882" y="2957"/>
                  </a:lnTo>
                  <a:lnTo>
                    <a:pt x="16797" y="1987"/>
                  </a:lnTo>
                  <a:lnTo>
                    <a:pt x="17087" y="524"/>
                  </a:lnTo>
                  <a:lnTo>
                    <a:pt x="18088" y="164"/>
                  </a:lnTo>
                  <a:lnTo>
                    <a:pt x="19261" y="0"/>
                  </a:lnTo>
                  <a:lnTo>
                    <a:pt x="24675" y="681"/>
                  </a:lnTo>
                  <a:lnTo>
                    <a:pt x="38382" y="1064"/>
                  </a:lnTo>
                  <a:lnTo>
                    <a:pt x="39164" y="1181"/>
                  </a:lnTo>
                  <a:lnTo>
                    <a:pt x="39688" y="1776"/>
                  </a:lnTo>
                  <a:close/>
                  <a:moveTo>
                    <a:pt x="55140" y="9568"/>
                  </a:moveTo>
                  <a:lnTo>
                    <a:pt x="53418" y="9709"/>
                  </a:lnTo>
                  <a:lnTo>
                    <a:pt x="52300" y="9521"/>
                  </a:lnTo>
                  <a:lnTo>
                    <a:pt x="51924" y="8841"/>
                  </a:lnTo>
                  <a:lnTo>
                    <a:pt x="54013" y="8199"/>
                  </a:lnTo>
                  <a:lnTo>
                    <a:pt x="56446" y="8293"/>
                  </a:lnTo>
                  <a:lnTo>
                    <a:pt x="57839" y="8676"/>
                  </a:lnTo>
                  <a:lnTo>
                    <a:pt x="58011" y="8934"/>
                  </a:lnTo>
                  <a:lnTo>
                    <a:pt x="55140" y="9568"/>
                  </a:lnTo>
                  <a:close/>
                  <a:moveTo>
                    <a:pt x="1416" y="10617"/>
                  </a:moveTo>
                  <a:lnTo>
                    <a:pt x="1213" y="10640"/>
                  </a:lnTo>
                  <a:lnTo>
                    <a:pt x="1009" y="10617"/>
                  </a:lnTo>
                  <a:lnTo>
                    <a:pt x="915" y="10554"/>
                  </a:lnTo>
                  <a:lnTo>
                    <a:pt x="775" y="10343"/>
                  </a:lnTo>
                  <a:lnTo>
                    <a:pt x="149" y="9998"/>
                  </a:lnTo>
                  <a:lnTo>
                    <a:pt x="0" y="9678"/>
                  </a:lnTo>
                  <a:lnTo>
                    <a:pt x="141" y="9349"/>
                  </a:lnTo>
                  <a:lnTo>
                    <a:pt x="399" y="9216"/>
                  </a:lnTo>
                  <a:lnTo>
                    <a:pt x="1666" y="9185"/>
                  </a:lnTo>
                  <a:lnTo>
                    <a:pt x="1799" y="9216"/>
                  </a:lnTo>
                  <a:lnTo>
                    <a:pt x="2050" y="9451"/>
                  </a:lnTo>
                  <a:lnTo>
                    <a:pt x="2058" y="9615"/>
                  </a:lnTo>
                  <a:lnTo>
                    <a:pt x="1932" y="9779"/>
                  </a:lnTo>
                  <a:lnTo>
                    <a:pt x="1706" y="10178"/>
                  </a:lnTo>
                  <a:lnTo>
                    <a:pt x="1612" y="10280"/>
                  </a:lnTo>
                  <a:lnTo>
                    <a:pt x="1541" y="10382"/>
                  </a:lnTo>
                  <a:lnTo>
                    <a:pt x="1510" y="10562"/>
                  </a:lnTo>
                  <a:lnTo>
                    <a:pt x="1416" y="1061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8" name="Freeform: Shape 757">
              <a:extLst>
                <a:ext uri="{FF2B5EF4-FFF2-40B4-BE49-F238E27FC236}">
                  <a16:creationId xmlns:a16="http://schemas.microsoft.com/office/drawing/2014/main" id="{FA9E1688-C71D-DB81-2F6E-5E42892592BF}"/>
                </a:ext>
              </a:extLst>
            </p:cNvPr>
            <p:cNvSpPr>
              <a:spLocks/>
            </p:cNvSpPr>
            <p:nvPr/>
          </p:nvSpPr>
          <p:spPr>
            <a:xfrm>
              <a:off x="8001767" y="3897047"/>
              <a:ext cx="30159" cy="34094"/>
            </a:xfrm>
            <a:custGeom>
              <a:avLst/>
              <a:gdLst>
                <a:gd name="connsiteX0" fmla="*/ 3301 w 30159"/>
                <a:gd name="connsiteY0" fmla="*/ 31935 h 34094"/>
                <a:gd name="connsiteX1" fmla="*/ 1040 w 30159"/>
                <a:gd name="connsiteY1" fmla="*/ 34095 h 34094"/>
                <a:gd name="connsiteX2" fmla="*/ 321 w 30159"/>
                <a:gd name="connsiteY2" fmla="*/ 31951 h 34094"/>
                <a:gd name="connsiteX3" fmla="*/ 0 w 30159"/>
                <a:gd name="connsiteY3" fmla="*/ 31177 h 34094"/>
                <a:gd name="connsiteX4" fmla="*/ 4154 w 30159"/>
                <a:gd name="connsiteY4" fmla="*/ 27054 h 34094"/>
                <a:gd name="connsiteX5" fmla="*/ 6134 w 30159"/>
                <a:gd name="connsiteY5" fmla="*/ 24456 h 34094"/>
                <a:gd name="connsiteX6" fmla="*/ 7158 w 30159"/>
                <a:gd name="connsiteY6" fmla="*/ 25567 h 34094"/>
                <a:gd name="connsiteX7" fmla="*/ 7190 w 30159"/>
                <a:gd name="connsiteY7" fmla="*/ 25982 h 34094"/>
                <a:gd name="connsiteX8" fmla="*/ 3341 w 30159"/>
                <a:gd name="connsiteY8" fmla="*/ 30152 h 34094"/>
                <a:gd name="connsiteX9" fmla="*/ 3301 w 30159"/>
                <a:gd name="connsiteY9" fmla="*/ 31935 h 34094"/>
                <a:gd name="connsiteX10" fmla="*/ 29275 w 30159"/>
                <a:gd name="connsiteY10" fmla="*/ 14176 h 34094"/>
                <a:gd name="connsiteX11" fmla="*/ 29877 w 30159"/>
                <a:gd name="connsiteY11" fmla="*/ 19825 h 34094"/>
                <a:gd name="connsiteX12" fmla="*/ 28571 w 30159"/>
                <a:gd name="connsiteY12" fmla="*/ 22219 h 34094"/>
                <a:gd name="connsiteX13" fmla="*/ 27828 w 30159"/>
                <a:gd name="connsiteY13" fmla="*/ 25043 h 34094"/>
                <a:gd name="connsiteX14" fmla="*/ 27499 w 30159"/>
                <a:gd name="connsiteY14" fmla="*/ 27171 h 34094"/>
                <a:gd name="connsiteX15" fmla="*/ 26584 w 30159"/>
                <a:gd name="connsiteY15" fmla="*/ 27077 h 34094"/>
                <a:gd name="connsiteX16" fmla="*/ 23681 w 30159"/>
                <a:gd name="connsiteY16" fmla="*/ 28618 h 34094"/>
                <a:gd name="connsiteX17" fmla="*/ 19825 w 30159"/>
                <a:gd name="connsiteY17" fmla="*/ 30073 h 34094"/>
                <a:gd name="connsiteX18" fmla="*/ 15584 w 30159"/>
                <a:gd name="connsiteY18" fmla="*/ 30449 h 34094"/>
                <a:gd name="connsiteX19" fmla="*/ 14982 w 30159"/>
                <a:gd name="connsiteY19" fmla="*/ 30019 h 34094"/>
                <a:gd name="connsiteX20" fmla="*/ 14810 w 30159"/>
                <a:gd name="connsiteY20" fmla="*/ 29283 h 34094"/>
                <a:gd name="connsiteX21" fmla="*/ 16054 w 30159"/>
                <a:gd name="connsiteY21" fmla="*/ 25700 h 34094"/>
                <a:gd name="connsiteX22" fmla="*/ 16531 w 30159"/>
                <a:gd name="connsiteY22" fmla="*/ 24018 h 34094"/>
                <a:gd name="connsiteX23" fmla="*/ 18369 w 30159"/>
                <a:gd name="connsiteY23" fmla="*/ 22203 h 34094"/>
                <a:gd name="connsiteX24" fmla="*/ 20974 w 30159"/>
                <a:gd name="connsiteY24" fmla="*/ 20630 h 34094"/>
                <a:gd name="connsiteX25" fmla="*/ 22077 w 30159"/>
                <a:gd name="connsiteY25" fmla="*/ 20231 h 34094"/>
                <a:gd name="connsiteX26" fmla="*/ 21952 w 30159"/>
                <a:gd name="connsiteY26" fmla="*/ 19559 h 34094"/>
                <a:gd name="connsiteX27" fmla="*/ 20396 w 30159"/>
                <a:gd name="connsiteY27" fmla="*/ 18518 h 34094"/>
                <a:gd name="connsiteX28" fmla="*/ 18768 w 30159"/>
                <a:gd name="connsiteY28" fmla="*/ 17978 h 34094"/>
                <a:gd name="connsiteX29" fmla="*/ 17227 w 30159"/>
                <a:gd name="connsiteY29" fmla="*/ 18518 h 34094"/>
                <a:gd name="connsiteX30" fmla="*/ 16742 w 30159"/>
                <a:gd name="connsiteY30" fmla="*/ 18354 h 34094"/>
                <a:gd name="connsiteX31" fmla="*/ 16578 w 30159"/>
                <a:gd name="connsiteY31" fmla="*/ 17892 h 34094"/>
                <a:gd name="connsiteX32" fmla="*/ 17118 w 30159"/>
                <a:gd name="connsiteY32" fmla="*/ 17243 h 34094"/>
                <a:gd name="connsiteX33" fmla="*/ 17368 w 30159"/>
                <a:gd name="connsiteY33" fmla="*/ 16038 h 34094"/>
                <a:gd name="connsiteX34" fmla="*/ 17125 w 30159"/>
                <a:gd name="connsiteY34" fmla="*/ 14020 h 34094"/>
                <a:gd name="connsiteX35" fmla="*/ 16961 w 30159"/>
                <a:gd name="connsiteY35" fmla="*/ 11563 h 34094"/>
                <a:gd name="connsiteX36" fmla="*/ 16625 w 30159"/>
                <a:gd name="connsiteY36" fmla="*/ 9654 h 34094"/>
                <a:gd name="connsiteX37" fmla="*/ 17587 w 30159"/>
                <a:gd name="connsiteY37" fmla="*/ 6556 h 34094"/>
                <a:gd name="connsiteX38" fmla="*/ 17830 w 30159"/>
                <a:gd name="connsiteY38" fmla="*/ 5078 h 34094"/>
                <a:gd name="connsiteX39" fmla="*/ 19027 w 30159"/>
                <a:gd name="connsiteY39" fmla="*/ 1917 h 34094"/>
                <a:gd name="connsiteX40" fmla="*/ 21835 w 30159"/>
                <a:gd name="connsiteY40" fmla="*/ 0 h 34094"/>
                <a:gd name="connsiteX41" fmla="*/ 24268 w 30159"/>
                <a:gd name="connsiteY41" fmla="*/ 556 h 34094"/>
                <a:gd name="connsiteX42" fmla="*/ 25551 w 30159"/>
                <a:gd name="connsiteY42" fmla="*/ 696 h 34094"/>
                <a:gd name="connsiteX43" fmla="*/ 26091 w 30159"/>
                <a:gd name="connsiteY43" fmla="*/ 1072 h 34094"/>
                <a:gd name="connsiteX44" fmla="*/ 26443 w 30159"/>
                <a:gd name="connsiteY44" fmla="*/ 2167 h 34094"/>
                <a:gd name="connsiteX45" fmla="*/ 28235 w 30159"/>
                <a:gd name="connsiteY45" fmla="*/ 3434 h 34094"/>
                <a:gd name="connsiteX46" fmla="*/ 29706 w 30159"/>
                <a:gd name="connsiteY46" fmla="*/ 3599 h 34094"/>
                <a:gd name="connsiteX47" fmla="*/ 30159 w 30159"/>
                <a:gd name="connsiteY47" fmla="*/ 7675 h 34094"/>
                <a:gd name="connsiteX48" fmla="*/ 29338 w 30159"/>
                <a:gd name="connsiteY48" fmla="*/ 11156 h 34094"/>
                <a:gd name="connsiteX49" fmla="*/ 29275 w 30159"/>
                <a:gd name="connsiteY49" fmla="*/ 14176 h 34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0159" h="34094">
                  <a:moveTo>
                    <a:pt x="3301" y="31935"/>
                  </a:moveTo>
                  <a:lnTo>
                    <a:pt x="1040" y="34095"/>
                  </a:lnTo>
                  <a:lnTo>
                    <a:pt x="321" y="31951"/>
                  </a:lnTo>
                  <a:lnTo>
                    <a:pt x="0" y="31177"/>
                  </a:lnTo>
                  <a:lnTo>
                    <a:pt x="4154" y="27054"/>
                  </a:lnTo>
                  <a:lnTo>
                    <a:pt x="6134" y="24456"/>
                  </a:lnTo>
                  <a:lnTo>
                    <a:pt x="7158" y="25567"/>
                  </a:lnTo>
                  <a:lnTo>
                    <a:pt x="7190" y="25982"/>
                  </a:lnTo>
                  <a:lnTo>
                    <a:pt x="3341" y="30152"/>
                  </a:lnTo>
                  <a:lnTo>
                    <a:pt x="3301" y="31935"/>
                  </a:lnTo>
                  <a:close/>
                  <a:moveTo>
                    <a:pt x="29275" y="14176"/>
                  </a:moveTo>
                  <a:lnTo>
                    <a:pt x="29877" y="19825"/>
                  </a:lnTo>
                  <a:lnTo>
                    <a:pt x="28571" y="22219"/>
                  </a:lnTo>
                  <a:lnTo>
                    <a:pt x="27828" y="25043"/>
                  </a:lnTo>
                  <a:lnTo>
                    <a:pt x="27499" y="27171"/>
                  </a:lnTo>
                  <a:lnTo>
                    <a:pt x="26584" y="27077"/>
                  </a:lnTo>
                  <a:lnTo>
                    <a:pt x="23681" y="28618"/>
                  </a:lnTo>
                  <a:lnTo>
                    <a:pt x="19825" y="30073"/>
                  </a:lnTo>
                  <a:lnTo>
                    <a:pt x="15584" y="30449"/>
                  </a:lnTo>
                  <a:lnTo>
                    <a:pt x="14982" y="30019"/>
                  </a:lnTo>
                  <a:lnTo>
                    <a:pt x="14810" y="29283"/>
                  </a:lnTo>
                  <a:lnTo>
                    <a:pt x="16054" y="25700"/>
                  </a:lnTo>
                  <a:lnTo>
                    <a:pt x="16531" y="24018"/>
                  </a:lnTo>
                  <a:lnTo>
                    <a:pt x="18369" y="22203"/>
                  </a:lnTo>
                  <a:lnTo>
                    <a:pt x="20974" y="20630"/>
                  </a:lnTo>
                  <a:lnTo>
                    <a:pt x="22077" y="20231"/>
                  </a:lnTo>
                  <a:lnTo>
                    <a:pt x="21952" y="19559"/>
                  </a:lnTo>
                  <a:lnTo>
                    <a:pt x="20396" y="18518"/>
                  </a:lnTo>
                  <a:lnTo>
                    <a:pt x="18768" y="17978"/>
                  </a:lnTo>
                  <a:lnTo>
                    <a:pt x="17227" y="18518"/>
                  </a:lnTo>
                  <a:lnTo>
                    <a:pt x="16742" y="18354"/>
                  </a:lnTo>
                  <a:lnTo>
                    <a:pt x="16578" y="17892"/>
                  </a:lnTo>
                  <a:lnTo>
                    <a:pt x="17118" y="17243"/>
                  </a:lnTo>
                  <a:lnTo>
                    <a:pt x="17368" y="16038"/>
                  </a:lnTo>
                  <a:lnTo>
                    <a:pt x="17125" y="14020"/>
                  </a:lnTo>
                  <a:lnTo>
                    <a:pt x="16961" y="11563"/>
                  </a:lnTo>
                  <a:lnTo>
                    <a:pt x="16625" y="9654"/>
                  </a:lnTo>
                  <a:lnTo>
                    <a:pt x="17587" y="6556"/>
                  </a:lnTo>
                  <a:lnTo>
                    <a:pt x="17830" y="5078"/>
                  </a:lnTo>
                  <a:lnTo>
                    <a:pt x="19027" y="1917"/>
                  </a:lnTo>
                  <a:lnTo>
                    <a:pt x="21835" y="0"/>
                  </a:lnTo>
                  <a:lnTo>
                    <a:pt x="24268" y="556"/>
                  </a:lnTo>
                  <a:lnTo>
                    <a:pt x="25551" y="696"/>
                  </a:lnTo>
                  <a:lnTo>
                    <a:pt x="26091" y="1072"/>
                  </a:lnTo>
                  <a:lnTo>
                    <a:pt x="26443" y="2167"/>
                  </a:lnTo>
                  <a:lnTo>
                    <a:pt x="28235" y="3434"/>
                  </a:lnTo>
                  <a:lnTo>
                    <a:pt x="29706" y="3599"/>
                  </a:lnTo>
                  <a:lnTo>
                    <a:pt x="30159" y="7675"/>
                  </a:lnTo>
                  <a:lnTo>
                    <a:pt x="29338" y="11156"/>
                  </a:lnTo>
                  <a:lnTo>
                    <a:pt x="29275" y="1417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9" name="Freeform: Shape 758">
              <a:extLst>
                <a:ext uri="{FF2B5EF4-FFF2-40B4-BE49-F238E27FC236}">
                  <a16:creationId xmlns:a16="http://schemas.microsoft.com/office/drawing/2014/main" id="{D4D973EC-E330-7E24-A092-C0F3E820EF7A}"/>
                </a:ext>
              </a:extLst>
            </p:cNvPr>
            <p:cNvSpPr>
              <a:spLocks/>
            </p:cNvSpPr>
            <p:nvPr/>
          </p:nvSpPr>
          <p:spPr>
            <a:xfrm>
              <a:off x="6564039" y="3632232"/>
              <a:ext cx="550480" cy="261842"/>
            </a:xfrm>
            <a:custGeom>
              <a:avLst/>
              <a:gdLst>
                <a:gd name="connsiteX0" fmla="*/ 309417 w 550480"/>
                <a:gd name="connsiteY0" fmla="*/ 256108 h 261842"/>
                <a:gd name="connsiteX1" fmla="*/ 312413 w 550480"/>
                <a:gd name="connsiteY1" fmla="*/ 257477 h 261842"/>
                <a:gd name="connsiteX2" fmla="*/ 315167 w 550480"/>
                <a:gd name="connsiteY2" fmla="*/ 256820 h 261842"/>
                <a:gd name="connsiteX3" fmla="*/ 318578 w 550480"/>
                <a:gd name="connsiteY3" fmla="*/ 258580 h 261842"/>
                <a:gd name="connsiteX4" fmla="*/ 320354 w 550480"/>
                <a:gd name="connsiteY4" fmla="*/ 258987 h 261842"/>
                <a:gd name="connsiteX5" fmla="*/ 318774 w 550480"/>
                <a:gd name="connsiteY5" fmla="*/ 260247 h 261842"/>
                <a:gd name="connsiteX6" fmla="*/ 317185 w 550480"/>
                <a:gd name="connsiteY6" fmla="*/ 261843 h 261842"/>
                <a:gd name="connsiteX7" fmla="*/ 313219 w 550480"/>
                <a:gd name="connsiteY7" fmla="*/ 261467 h 261842"/>
                <a:gd name="connsiteX8" fmla="*/ 309863 w 550480"/>
                <a:gd name="connsiteY8" fmla="*/ 259934 h 261842"/>
                <a:gd name="connsiteX9" fmla="*/ 308658 w 550480"/>
                <a:gd name="connsiteY9" fmla="*/ 258768 h 261842"/>
                <a:gd name="connsiteX10" fmla="*/ 308329 w 550480"/>
                <a:gd name="connsiteY10" fmla="*/ 257720 h 261842"/>
                <a:gd name="connsiteX11" fmla="*/ 309417 w 550480"/>
                <a:gd name="connsiteY11" fmla="*/ 256108 h 261842"/>
                <a:gd name="connsiteX12" fmla="*/ 137348 w 550480"/>
                <a:gd name="connsiteY12" fmla="*/ 147010 h 261842"/>
                <a:gd name="connsiteX13" fmla="*/ 137254 w 550480"/>
                <a:gd name="connsiteY13" fmla="*/ 147511 h 261842"/>
                <a:gd name="connsiteX14" fmla="*/ 136010 w 550480"/>
                <a:gd name="connsiteY14" fmla="*/ 147315 h 261842"/>
                <a:gd name="connsiteX15" fmla="*/ 134438 w 550480"/>
                <a:gd name="connsiteY15" fmla="*/ 147464 h 261842"/>
                <a:gd name="connsiteX16" fmla="*/ 133593 w 550480"/>
                <a:gd name="connsiteY16" fmla="*/ 146009 h 261842"/>
                <a:gd name="connsiteX17" fmla="*/ 134360 w 550480"/>
                <a:gd name="connsiteY17" fmla="*/ 145406 h 261842"/>
                <a:gd name="connsiteX18" fmla="*/ 136128 w 550480"/>
                <a:gd name="connsiteY18" fmla="*/ 145258 h 261842"/>
                <a:gd name="connsiteX19" fmla="*/ 136973 w 550480"/>
                <a:gd name="connsiteY19" fmla="*/ 145907 h 261842"/>
                <a:gd name="connsiteX20" fmla="*/ 137348 w 550480"/>
                <a:gd name="connsiteY20" fmla="*/ 147010 h 261842"/>
                <a:gd name="connsiteX21" fmla="*/ 123704 w 550480"/>
                <a:gd name="connsiteY21" fmla="*/ 122765 h 261842"/>
                <a:gd name="connsiteX22" fmla="*/ 125097 w 550480"/>
                <a:gd name="connsiteY22" fmla="*/ 122953 h 261842"/>
                <a:gd name="connsiteX23" fmla="*/ 132099 w 550480"/>
                <a:gd name="connsiteY23" fmla="*/ 122546 h 261842"/>
                <a:gd name="connsiteX24" fmla="*/ 133961 w 550480"/>
                <a:gd name="connsiteY24" fmla="*/ 122844 h 261842"/>
                <a:gd name="connsiteX25" fmla="*/ 133765 w 550480"/>
                <a:gd name="connsiteY25" fmla="*/ 124878 h 261842"/>
                <a:gd name="connsiteX26" fmla="*/ 132443 w 550480"/>
                <a:gd name="connsiteY26" fmla="*/ 125691 h 261842"/>
                <a:gd name="connsiteX27" fmla="*/ 128320 w 550480"/>
                <a:gd name="connsiteY27" fmla="*/ 126239 h 261842"/>
                <a:gd name="connsiteX28" fmla="*/ 121834 w 550480"/>
                <a:gd name="connsiteY28" fmla="*/ 124925 h 261842"/>
                <a:gd name="connsiteX29" fmla="*/ 119659 w 550480"/>
                <a:gd name="connsiteY29" fmla="*/ 123172 h 261842"/>
                <a:gd name="connsiteX30" fmla="*/ 119347 w 550480"/>
                <a:gd name="connsiteY30" fmla="*/ 121889 h 261842"/>
                <a:gd name="connsiteX31" fmla="*/ 119385 w 550480"/>
                <a:gd name="connsiteY31" fmla="*/ 121287 h 261842"/>
                <a:gd name="connsiteX32" fmla="*/ 120755 w 550480"/>
                <a:gd name="connsiteY32" fmla="*/ 120810 h 261842"/>
                <a:gd name="connsiteX33" fmla="*/ 123704 w 550480"/>
                <a:gd name="connsiteY33" fmla="*/ 122765 h 261842"/>
                <a:gd name="connsiteX34" fmla="*/ 68854 w 550480"/>
                <a:gd name="connsiteY34" fmla="*/ 105757 h 261842"/>
                <a:gd name="connsiteX35" fmla="*/ 70661 w 550480"/>
                <a:gd name="connsiteY35" fmla="*/ 106876 h 261842"/>
                <a:gd name="connsiteX36" fmla="*/ 67915 w 550480"/>
                <a:gd name="connsiteY36" fmla="*/ 107119 h 261842"/>
                <a:gd name="connsiteX37" fmla="*/ 67008 w 550480"/>
                <a:gd name="connsiteY37" fmla="*/ 107666 h 261842"/>
                <a:gd name="connsiteX38" fmla="*/ 64786 w 550480"/>
                <a:gd name="connsiteY38" fmla="*/ 106876 h 261842"/>
                <a:gd name="connsiteX39" fmla="*/ 62102 w 550480"/>
                <a:gd name="connsiteY39" fmla="*/ 106993 h 261842"/>
                <a:gd name="connsiteX40" fmla="*/ 60420 w 550480"/>
                <a:gd name="connsiteY40" fmla="*/ 105491 h 261842"/>
                <a:gd name="connsiteX41" fmla="*/ 60037 w 550480"/>
                <a:gd name="connsiteY41" fmla="*/ 103926 h 261842"/>
                <a:gd name="connsiteX42" fmla="*/ 60882 w 550480"/>
                <a:gd name="connsiteY42" fmla="*/ 102956 h 261842"/>
                <a:gd name="connsiteX43" fmla="*/ 63252 w 550480"/>
                <a:gd name="connsiteY43" fmla="*/ 102949 h 261842"/>
                <a:gd name="connsiteX44" fmla="*/ 68854 w 550480"/>
                <a:gd name="connsiteY44" fmla="*/ 105757 h 261842"/>
                <a:gd name="connsiteX45" fmla="*/ 58003 w 550480"/>
                <a:gd name="connsiteY45" fmla="*/ 103739 h 261842"/>
                <a:gd name="connsiteX46" fmla="*/ 55750 w 550480"/>
                <a:gd name="connsiteY46" fmla="*/ 103809 h 261842"/>
                <a:gd name="connsiteX47" fmla="*/ 53598 w 550480"/>
                <a:gd name="connsiteY47" fmla="*/ 101681 h 261842"/>
                <a:gd name="connsiteX48" fmla="*/ 56767 w 550480"/>
                <a:gd name="connsiteY48" fmla="*/ 100562 h 261842"/>
                <a:gd name="connsiteX49" fmla="*/ 57698 w 550480"/>
                <a:gd name="connsiteY49" fmla="*/ 101243 h 261842"/>
                <a:gd name="connsiteX50" fmla="*/ 58386 w 550480"/>
                <a:gd name="connsiteY50" fmla="*/ 102018 h 261842"/>
                <a:gd name="connsiteX51" fmla="*/ 58793 w 550480"/>
                <a:gd name="connsiteY51" fmla="*/ 103011 h 261842"/>
                <a:gd name="connsiteX52" fmla="*/ 58003 w 550480"/>
                <a:gd name="connsiteY52" fmla="*/ 103739 h 261842"/>
                <a:gd name="connsiteX53" fmla="*/ 76951 w 550480"/>
                <a:gd name="connsiteY53" fmla="*/ 102878 h 261842"/>
                <a:gd name="connsiteX54" fmla="*/ 75911 w 550480"/>
                <a:gd name="connsiteY54" fmla="*/ 103215 h 261842"/>
                <a:gd name="connsiteX55" fmla="*/ 70059 w 550480"/>
                <a:gd name="connsiteY55" fmla="*/ 101063 h 261842"/>
                <a:gd name="connsiteX56" fmla="*/ 67970 w 550480"/>
                <a:gd name="connsiteY56" fmla="*/ 100085 h 261842"/>
                <a:gd name="connsiteX57" fmla="*/ 65263 w 550480"/>
                <a:gd name="connsiteY57" fmla="*/ 97605 h 261842"/>
                <a:gd name="connsiteX58" fmla="*/ 72907 w 550480"/>
                <a:gd name="connsiteY58" fmla="*/ 100617 h 261842"/>
                <a:gd name="connsiteX59" fmla="*/ 76951 w 550480"/>
                <a:gd name="connsiteY59" fmla="*/ 102878 h 261842"/>
                <a:gd name="connsiteX60" fmla="*/ 92387 w 550480"/>
                <a:gd name="connsiteY60" fmla="*/ 100422 h 261842"/>
                <a:gd name="connsiteX61" fmla="*/ 91949 w 550480"/>
                <a:gd name="connsiteY61" fmla="*/ 100688 h 261842"/>
                <a:gd name="connsiteX62" fmla="*/ 87388 w 550480"/>
                <a:gd name="connsiteY62" fmla="*/ 99929 h 261842"/>
                <a:gd name="connsiteX63" fmla="*/ 86089 w 550480"/>
                <a:gd name="connsiteY63" fmla="*/ 98904 h 261842"/>
                <a:gd name="connsiteX64" fmla="*/ 85565 w 550480"/>
                <a:gd name="connsiteY64" fmla="*/ 96995 h 261842"/>
                <a:gd name="connsiteX65" fmla="*/ 86332 w 550480"/>
                <a:gd name="connsiteY65" fmla="*/ 96346 h 261842"/>
                <a:gd name="connsiteX66" fmla="*/ 88334 w 550480"/>
                <a:gd name="connsiteY66" fmla="*/ 95962 h 261842"/>
                <a:gd name="connsiteX67" fmla="*/ 91245 w 550480"/>
                <a:gd name="connsiteY67" fmla="*/ 96322 h 261842"/>
                <a:gd name="connsiteX68" fmla="*/ 93115 w 550480"/>
                <a:gd name="connsiteY68" fmla="*/ 97691 h 261842"/>
                <a:gd name="connsiteX69" fmla="*/ 93115 w 550480"/>
                <a:gd name="connsiteY69" fmla="*/ 99436 h 261842"/>
                <a:gd name="connsiteX70" fmla="*/ 92387 w 550480"/>
                <a:gd name="connsiteY70" fmla="*/ 100422 h 261842"/>
                <a:gd name="connsiteX71" fmla="*/ 3200 w 550480"/>
                <a:gd name="connsiteY71" fmla="*/ 78931 h 261842"/>
                <a:gd name="connsiteX72" fmla="*/ 2230 w 550480"/>
                <a:gd name="connsiteY72" fmla="*/ 80292 h 261842"/>
                <a:gd name="connsiteX73" fmla="*/ 555 w 550480"/>
                <a:gd name="connsiteY73" fmla="*/ 79807 h 261842"/>
                <a:gd name="connsiteX74" fmla="*/ 0 w 550480"/>
                <a:gd name="connsiteY74" fmla="*/ 79298 h 261842"/>
                <a:gd name="connsiteX75" fmla="*/ 485 w 550480"/>
                <a:gd name="connsiteY75" fmla="*/ 76388 h 261842"/>
                <a:gd name="connsiteX76" fmla="*/ 1823 w 550480"/>
                <a:gd name="connsiteY76" fmla="*/ 75707 h 261842"/>
                <a:gd name="connsiteX77" fmla="*/ 3168 w 550480"/>
                <a:gd name="connsiteY77" fmla="*/ 76881 h 261842"/>
                <a:gd name="connsiteX78" fmla="*/ 3200 w 550480"/>
                <a:gd name="connsiteY78" fmla="*/ 78931 h 261842"/>
                <a:gd name="connsiteX79" fmla="*/ 507404 w 550480"/>
                <a:gd name="connsiteY79" fmla="*/ 9396 h 261842"/>
                <a:gd name="connsiteX80" fmla="*/ 507866 w 550480"/>
                <a:gd name="connsiteY80" fmla="*/ 9631 h 261842"/>
                <a:gd name="connsiteX81" fmla="*/ 509141 w 550480"/>
                <a:gd name="connsiteY81" fmla="*/ 9568 h 261842"/>
                <a:gd name="connsiteX82" fmla="*/ 511410 w 550480"/>
                <a:gd name="connsiteY82" fmla="*/ 8457 h 261842"/>
                <a:gd name="connsiteX83" fmla="*/ 512951 w 550480"/>
                <a:gd name="connsiteY83" fmla="*/ 7526 h 261842"/>
                <a:gd name="connsiteX84" fmla="*/ 513491 w 550480"/>
                <a:gd name="connsiteY84" fmla="*/ 7910 h 261842"/>
                <a:gd name="connsiteX85" fmla="*/ 517958 w 550480"/>
                <a:gd name="connsiteY85" fmla="*/ 7385 h 261842"/>
                <a:gd name="connsiteX86" fmla="*/ 519014 w 550480"/>
                <a:gd name="connsiteY86" fmla="*/ 7808 h 261842"/>
                <a:gd name="connsiteX87" fmla="*/ 519719 w 550480"/>
                <a:gd name="connsiteY87" fmla="*/ 8285 h 261842"/>
                <a:gd name="connsiteX88" fmla="*/ 521917 w 550480"/>
                <a:gd name="connsiteY88" fmla="*/ 8926 h 261842"/>
                <a:gd name="connsiteX89" fmla="*/ 524311 w 550480"/>
                <a:gd name="connsiteY89" fmla="*/ 8997 h 261842"/>
                <a:gd name="connsiteX90" fmla="*/ 527276 w 550480"/>
                <a:gd name="connsiteY90" fmla="*/ 8097 h 261842"/>
                <a:gd name="connsiteX91" fmla="*/ 528575 w 550480"/>
                <a:gd name="connsiteY91" fmla="*/ 7190 h 261842"/>
                <a:gd name="connsiteX92" fmla="*/ 528825 w 550480"/>
                <a:gd name="connsiteY92" fmla="*/ 6188 h 261842"/>
                <a:gd name="connsiteX93" fmla="*/ 528888 w 550480"/>
                <a:gd name="connsiteY93" fmla="*/ 5429 h 261842"/>
                <a:gd name="connsiteX94" fmla="*/ 529271 w 550480"/>
                <a:gd name="connsiteY94" fmla="*/ 4944 h 261842"/>
                <a:gd name="connsiteX95" fmla="*/ 529944 w 550480"/>
                <a:gd name="connsiteY95" fmla="*/ 4671 h 261842"/>
                <a:gd name="connsiteX96" fmla="*/ 531000 w 550480"/>
                <a:gd name="connsiteY96" fmla="*/ 5163 h 261842"/>
                <a:gd name="connsiteX97" fmla="*/ 532510 w 550480"/>
                <a:gd name="connsiteY97" fmla="*/ 5562 h 261842"/>
                <a:gd name="connsiteX98" fmla="*/ 536132 w 550480"/>
                <a:gd name="connsiteY98" fmla="*/ 5727 h 261842"/>
                <a:gd name="connsiteX99" fmla="*/ 536844 w 550480"/>
                <a:gd name="connsiteY99" fmla="*/ 5171 h 261842"/>
                <a:gd name="connsiteX100" fmla="*/ 538072 w 550480"/>
                <a:gd name="connsiteY100" fmla="*/ 5336 h 261842"/>
                <a:gd name="connsiteX101" fmla="*/ 539692 w 550480"/>
                <a:gd name="connsiteY101" fmla="*/ 6040 h 261842"/>
                <a:gd name="connsiteX102" fmla="*/ 541562 w 550480"/>
                <a:gd name="connsiteY102" fmla="*/ 5813 h 261842"/>
                <a:gd name="connsiteX103" fmla="*/ 542508 w 550480"/>
                <a:gd name="connsiteY103" fmla="*/ 6673 h 261842"/>
                <a:gd name="connsiteX104" fmla="*/ 542899 w 550480"/>
                <a:gd name="connsiteY104" fmla="*/ 7816 h 261842"/>
                <a:gd name="connsiteX105" fmla="*/ 543009 w 550480"/>
                <a:gd name="connsiteY105" fmla="*/ 10296 h 261842"/>
                <a:gd name="connsiteX106" fmla="*/ 542868 w 550480"/>
                <a:gd name="connsiteY106" fmla="*/ 12799 h 261842"/>
                <a:gd name="connsiteX107" fmla="*/ 543236 w 550480"/>
                <a:gd name="connsiteY107" fmla="*/ 13722 h 261842"/>
                <a:gd name="connsiteX108" fmla="*/ 544503 w 550480"/>
                <a:gd name="connsiteY108" fmla="*/ 13965 h 261842"/>
                <a:gd name="connsiteX109" fmla="*/ 546545 w 550480"/>
                <a:gd name="connsiteY109" fmla="*/ 13934 h 261842"/>
                <a:gd name="connsiteX110" fmla="*/ 548384 w 550480"/>
                <a:gd name="connsiteY110" fmla="*/ 14606 h 261842"/>
                <a:gd name="connsiteX111" fmla="*/ 549808 w 550480"/>
                <a:gd name="connsiteY111" fmla="*/ 15788 h 261842"/>
                <a:gd name="connsiteX112" fmla="*/ 550277 w 550480"/>
                <a:gd name="connsiteY112" fmla="*/ 16992 h 261842"/>
                <a:gd name="connsiteX113" fmla="*/ 550480 w 550480"/>
                <a:gd name="connsiteY113" fmla="*/ 17822 h 261842"/>
                <a:gd name="connsiteX114" fmla="*/ 549784 w 550480"/>
                <a:gd name="connsiteY114" fmla="*/ 18291 h 261842"/>
                <a:gd name="connsiteX115" fmla="*/ 548798 w 550480"/>
                <a:gd name="connsiteY115" fmla="*/ 20075 h 261842"/>
                <a:gd name="connsiteX116" fmla="*/ 546295 w 550480"/>
                <a:gd name="connsiteY116" fmla="*/ 22399 h 261842"/>
                <a:gd name="connsiteX117" fmla="*/ 542719 w 550480"/>
                <a:gd name="connsiteY117" fmla="*/ 24487 h 261842"/>
                <a:gd name="connsiteX118" fmla="*/ 539989 w 550480"/>
                <a:gd name="connsiteY118" fmla="*/ 27085 h 261842"/>
                <a:gd name="connsiteX119" fmla="*/ 538111 w 550480"/>
                <a:gd name="connsiteY119" fmla="*/ 30183 h 261842"/>
                <a:gd name="connsiteX120" fmla="*/ 535756 w 550480"/>
                <a:gd name="connsiteY120" fmla="*/ 31497 h 261842"/>
                <a:gd name="connsiteX121" fmla="*/ 535037 w 550480"/>
                <a:gd name="connsiteY121" fmla="*/ 32201 h 261842"/>
                <a:gd name="connsiteX122" fmla="*/ 534755 w 550480"/>
                <a:gd name="connsiteY122" fmla="*/ 33038 h 261842"/>
                <a:gd name="connsiteX123" fmla="*/ 536312 w 550480"/>
                <a:gd name="connsiteY123" fmla="*/ 36825 h 261842"/>
                <a:gd name="connsiteX124" fmla="*/ 536789 w 550480"/>
                <a:gd name="connsiteY124" fmla="*/ 39743 h 261842"/>
                <a:gd name="connsiteX125" fmla="*/ 537173 w 550480"/>
                <a:gd name="connsiteY125" fmla="*/ 43311 h 261842"/>
                <a:gd name="connsiteX126" fmla="*/ 536922 w 550480"/>
                <a:gd name="connsiteY126" fmla="*/ 44312 h 261842"/>
                <a:gd name="connsiteX127" fmla="*/ 536789 w 550480"/>
                <a:gd name="connsiteY127" fmla="*/ 48224 h 261842"/>
                <a:gd name="connsiteX128" fmla="*/ 536429 w 550480"/>
                <a:gd name="connsiteY128" fmla="*/ 49366 h 261842"/>
                <a:gd name="connsiteX129" fmla="*/ 536523 w 550480"/>
                <a:gd name="connsiteY129" fmla="*/ 50297 h 261842"/>
                <a:gd name="connsiteX130" fmla="*/ 537094 w 550480"/>
                <a:gd name="connsiteY130" fmla="*/ 51290 h 261842"/>
                <a:gd name="connsiteX131" fmla="*/ 537353 w 550480"/>
                <a:gd name="connsiteY131" fmla="*/ 52245 h 261842"/>
                <a:gd name="connsiteX132" fmla="*/ 536281 w 550480"/>
                <a:gd name="connsiteY132" fmla="*/ 53458 h 261842"/>
                <a:gd name="connsiteX133" fmla="*/ 534317 w 550480"/>
                <a:gd name="connsiteY133" fmla="*/ 54866 h 261842"/>
                <a:gd name="connsiteX134" fmla="*/ 532862 w 550480"/>
                <a:gd name="connsiteY134" fmla="*/ 56102 h 261842"/>
                <a:gd name="connsiteX135" fmla="*/ 532471 w 550480"/>
                <a:gd name="connsiteY135" fmla="*/ 57260 h 261842"/>
                <a:gd name="connsiteX136" fmla="*/ 532580 w 550480"/>
                <a:gd name="connsiteY136" fmla="*/ 57980 h 261842"/>
                <a:gd name="connsiteX137" fmla="*/ 535029 w 550480"/>
                <a:gd name="connsiteY137" fmla="*/ 60428 h 261842"/>
                <a:gd name="connsiteX138" fmla="*/ 535475 w 550480"/>
                <a:gd name="connsiteY138" fmla="*/ 61430 h 261842"/>
                <a:gd name="connsiteX139" fmla="*/ 535146 w 550480"/>
                <a:gd name="connsiteY139" fmla="*/ 63847 h 261842"/>
                <a:gd name="connsiteX140" fmla="*/ 533738 w 550480"/>
                <a:gd name="connsiteY140" fmla="*/ 67798 h 261842"/>
                <a:gd name="connsiteX141" fmla="*/ 532392 w 550480"/>
                <a:gd name="connsiteY141" fmla="*/ 70200 h 261842"/>
                <a:gd name="connsiteX142" fmla="*/ 532158 w 550480"/>
                <a:gd name="connsiteY142" fmla="*/ 70434 h 261842"/>
                <a:gd name="connsiteX143" fmla="*/ 530617 w 550480"/>
                <a:gd name="connsiteY143" fmla="*/ 71115 h 261842"/>
                <a:gd name="connsiteX144" fmla="*/ 523231 w 550480"/>
                <a:gd name="connsiteY144" fmla="*/ 71138 h 261842"/>
                <a:gd name="connsiteX145" fmla="*/ 521440 w 550480"/>
                <a:gd name="connsiteY145" fmla="*/ 71678 h 261842"/>
                <a:gd name="connsiteX146" fmla="*/ 521690 w 550480"/>
                <a:gd name="connsiteY146" fmla="*/ 72163 h 261842"/>
                <a:gd name="connsiteX147" fmla="*/ 523427 w 550480"/>
                <a:gd name="connsiteY147" fmla="*/ 75246 h 261842"/>
                <a:gd name="connsiteX148" fmla="*/ 525234 w 550480"/>
                <a:gd name="connsiteY148" fmla="*/ 76881 h 261842"/>
                <a:gd name="connsiteX149" fmla="*/ 525836 w 550480"/>
                <a:gd name="connsiteY149" fmla="*/ 77256 h 261842"/>
                <a:gd name="connsiteX150" fmla="*/ 526486 w 550480"/>
                <a:gd name="connsiteY150" fmla="*/ 80848 h 261842"/>
                <a:gd name="connsiteX151" fmla="*/ 529420 w 550480"/>
                <a:gd name="connsiteY151" fmla="*/ 86574 h 261842"/>
                <a:gd name="connsiteX152" fmla="*/ 532259 w 550480"/>
                <a:gd name="connsiteY152" fmla="*/ 87364 h 261842"/>
                <a:gd name="connsiteX153" fmla="*/ 533245 w 550480"/>
                <a:gd name="connsiteY153" fmla="*/ 88796 h 261842"/>
                <a:gd name="connsiteX154" fmla="*/ 533065 w 550480"/>
                <a:gd name="connsiteY154" fmla="*/ 90799 h 261842"/>
                <a:gd name="connsiteX155" fmla="*/ 532189 w 550480"/>
                <a:gd name="connsiteY155" fmla="*/ 92997 h 261842"/>
                <a:gd name="connsiteX156" fmla="*/ 530444 w 550480"/>
                <a:gd name="connsiteY156" fmla="*/ 95250 h 261842"/>
                <a:gd name="connsiteX157" fmla="*/ 528371 w 550480"/>
                <a:gd name="connsiteY157" fmla="*/ 96831 h 261842"/>
                <a:gd name="connsiteX158" fmla="*/ 527018 w 550480"/>
                <a:gd name="connsiteY158" fmla="*/ 98403 h 261842"/>
                <a:gd name="connsiteX159" fmla="*/ 526908 w 550480"/>
                <a:gd name="connsiteY159" fmla="*/ 100226 h 261842"/>
                <a:gd name="connsiteX160" fmla="*/ 526478 w 550480"/>
                <a:gd name="connsiteY160" fmla="*/ 102534 h 261842"/>
                <a:gd name="connsiteX161" fmla="*/ 525829 w 550480"/>
                <a:gd name="connsiteY161" fmla="*/ 104357 h 261842"/>
                <a:gd name="connsiteX162" fmla="*/ 525664 w 550480"/>
                <a:gd name="connsiteY162" fmla="*/ 105585 h 261842"/>
                <a:gd name="connsiteX163" fmla="*/ 530859 w 550480"/>
                <a:gd name="connsiteY163" fmla="*/ 113291 h 261842"/>
                <a:gd name="connsiteX164" fmla="*/ 533754 w 550480"/>
                <a:gd name="connsiteY164" fmla="*/ 112916 h 261842"/>
                <a:gd name="connsiteX165" fmla="*/ 534129 w 550480"/>
                <a:gd name="connsiteY165" fmla="*/ 113096 h 261842"/>
                <a:gd name="connsiteX166" fmla="*/ 533613 w 550480"/>
                <a:gd name="connsiteY166" fmla="*/ 114926 h 261842"/>
                <a:gd name="connsiteX167" fmla="*/ 532698 w 550480"/>
                <a:gd name="connsiteY167" fmla="*/ 117070 h 261842"/>
                <a:gd name="connsiteX168" fmla="*/ 531602 w 550480"/>
                <a:gd name="connsiteY168" fmla="*/ 117477 h 261842"/>
                <a:gd name="connsiteX169" fmla="*/ 529122 w 550480"/>
                <a:gd name="connsiteY169" fmla="*/ 118134 h 261842"/>
                <a:gd name="connsiteX170" fmla="*/ 526775 w 550480"/>
                <a:gd name="connsiteY170" fmla="*/ 120903 h 261842"/>
                <a:gd name="connsiteX171" fmla="*/ 524874 w 550480"/>
                <a:gd name="connsiteY171" fmla="*/ 124228 h 261842"/>
                <a:gd name="connsiteX172" fmla="*/ 523442 w 550480"/>
                <a:gd name="connsiteY172" fmla="*/ 125840 h 261842"/>
                <a:gd name="connsiteX173" fmla="*/ 522136 w 550480"/>
                <a:gd name="connsiteY173" fmla="*/ 129783 h 261842"/>
                <a:gd name="connsiteX174" fmla="*/ 522300 w 550480"/>
                <a:gd name="connsiteY174" fmla="*/ 131489 h 261842"/>
                <a:gd name="connsiteX175" fmla="*/ 522934 w 550480"/>
                <a:gd name="connsiteY175" fmla="*/ 134117 h 261842"/>
                <a:gd name="connsiteX176" fmla="*/ 524272 w 550480"/>
                <a:gd name="connsiteY176" fmla="*/ 140955 h 261842"/>
                <a:gd name="connsiteX177" fmla="*/ 522347 w 550480"/>
                <a:gd name="connsiteY177" fmla="*/ 141260 h 261842"/>
                <a:gd name="connsiteX178" fmla="*/ 514868 w 550480"/>
                <a:gd name="connsiteY178" fmla="*/ 145711 h 261842"/>
                <a:gd name="connsiteX179" fmla="*/ 512552 w 550480"/>
                <a:gd name="connsiteY179" fmla="*/ 145719 h 261842"/>
                <a:gd name="connsiteX180" fmla="*/ 508226 w 550480"/>
                <a:gd name="connsiteY180" fmla="*/ 143764 h 261842"/>
                <a:gd name="connsiteX181" fmla="*/ 500590 w 550480"/>
                <a:gd name="connsiteY181" fmla="*/ 143130 h 261842"/>
                <a:gd name="connsiteX182" fmla="*/ 498102 w 550480"/>
                <a:gd name="connsiteY182" fmla="*/ 142543 h 261842"/>
                <a:gd name="connsiteX183" fmla="*/ 494996 w 550480"/>
                <a:gd name="connsiteY183" fmla="*/ 143826 h 261842"/>
                <a:gd name="connsiteX184" fmla="*/ 492595 w 550480"/>
                <a:gd name="connsiteY184" fmla="*/ 143795 h 261842"/>
                <a:gd name="connsiteX185" fmla="*/ 490686 w 550480"/>
                <a:gd name="connsiteY185" fmla="*/ 145430 h 261842"/>
                <a:gd name="connsiteX186" fmla="*/ 489317 w 550480"/>
                <a:gd name="connsiteY186" fmla="*/ 144984 h 261842"/>
                <a:gd name="connsiteX187" fmla="*/ 490889 w 550480"/>
                <a:gd name="connsiteY187" fmla="*/ 141315 h 261842"/>
                <a:gd name="connsiteX188" fmla="*/ 493354 w 550480"/>
                <a:gd name="connsiteY188" fmla="*/ 134039 h 261842"/>
                <a:gd name="connsiteX189" fmla="*/ 493252 w 550480"/>
                <a:gd name="connsiteY189" fmla="*/ 129587 h 261842"/>
                <a:gd name="connsiteX190" fmla="*/ 493839 w 550480"/>
                <a:gd name="connsiteY190" fmla="*/ 125707 h 261842"/>
                <a:gd name="connsiteX191" fmla="*/ 493166 w 550480"/>
                <a:gd name="connsiteY191" fmla="*/ 121858 h 261842"/>
                <a:gd name="connsiteX192" fmla="*/ 491930 w 550480"/>
                <a:gd name="connsiteY192" fmla="*/ 119448 h 261842"/>
                <a:gd name="connsiteX193" fmla="*/ 493612 w 550480"/>
                <a:gd name="connsiteY193" fmla="*/ 113197 h 261842"/>
                <a:gd name="connsiteX194" fmla="*/ 493424 w 550480"/>
                <a:gd name="connsiteY194" fmla="*/ 109966 h 261842"/>
                <a:gd name="connsiteX195" fmla="*/ 491883 w 550480"/>
                <a:gd name="connsiteY195" fmla="*/ 105867 h 261842"/>
                <a:gd name="connsiteX196" fmla="*/ 496553 w 550480"/>
                <a:gd name="connsiteY196" fmla="*/ 106493 h 261842"/>
                <a:gd name="connsiteX197" fmla="*/ 495106 w 550480"/>
                <a:gd name="connsiteY197" fmla="*/ 104865 h 261842"/>
                <a:gd name="connsiteX198" fmla="*/ 493682 w 550480"/>
                <a:gd name="connsiteY198" fmla="*/ 103872 h 261842"/>
                <a:gd name="connsiteX199" fmla="*/ 492305 w 550480"/>
                <a:gd name="connsiteY199" fmla="*/ 104099 h 261842"/>
                <a:gd name="connsiteX200" fmla="*/ 491139 w 550480"/>
                <a:gd name="connsiteY200" fmla="*/ 104036 h 261842"/>
                <a:gd name="connsiteX201" fmla="*/ 487165 w 550480"/>
                <a:gd name="connsiteY201" fmla="*/ 105624 h 261842"/>
                <a:gd name="connsiteX202" fmla="*/ 485170 w 550480"/>
                <a:gd name="connsiteY202" fmla="*/ 106102 h 261842"/>
                <a:gd name="connsiteX203" fmla="*/ 484591 w 550480"/>
                <a:gd name="connsiteY203" fmla="*/ 105820 h 261842"/>
                <a:gd name="connsiteX204" fmla="*/ 484810 w 550480"/>
                <a:gd name="connsiteY204" fmla="*/ 103285 h 261842"/>
                <a:gd name="connsiteX205" fmla="*/ 483778 w 550480"/>
                <a:gd name="connsiteY205" fmla="*/ 99991 h 261842"/>
                <a:gd name="connsiteX206" fmla="*/ 485374 w 550480"/>
                <a:gd name="connsiteY206" fmla="*/ 99123 h 261842"/>
                <a:gd name="connsiteX207" fmla="*/ 487228 w 550480"/>
                <a:gd name="connsiteY207" fmla="*/ 98873 h 261842"/>
                <a:gd name="connsiteX208" fmla="*/ 488808 w 550480"/>
                <a:gd name="connsiteY208" fmla="*/ 97464 h 261842"/>
                <a:gd name="connsiteX209" fmla="*/ 489786 w 550480"/>
                <a:gd name="connsiteY209" fmla="*/ 95892 h 261842"/>
                <a:gd name="connsiteX210" fmla="*/ 489270 w 550480"/>
                <a:gd name="connsiteY210" fmla="*/ 93083 h 261842"/>
                <a:gd name="connsiteX211" fmla="*/ 490639 w 550480"/>
                <a:gd name="connsiteY211" fmla="*/ 90416 h 261842"/>
                <a:gd name="connsiteX212" fmla="*/ 493854 w 550480"/>
                <a:gd name="connsiteY212" fmla="*/ 88155 h 261842"/>
                <a:gd name="connsiteX213" fmla="*/ 492188 w 550480"/>
                <a:gd name="connsiteY213" fmla="*/ 88499 h 261842"/>
                <a:gd name="connsiteX214" fmla="*/ 490279 w 550480"/>
                <a:gd name="connsiteY214" fmla="*/ 89907 h 261842"/>
                <a:gd name="connsiteX215" fmla="*/ 487275 w 550480"/>
                <a:gd name="connsiteY215" fmla="*/ 95008 h 261842"/>
                <a:gd name="connsiteX216" fmla="*/ 486297 w 550480"/>
                <a:gd name="connsiteY216" fmla="*/ 97590 h 261842"/>
                <a:gd name="connsiteX217" fmla="*/ 483739 w 550480"/>
                <a:gd name="connsiteY217" fmla="*/ 98427 h 261842"/>
                <a:gd name="connsiteX218" fmla="*/ 481446 w 550480"/>
                <a:gd name="connsiteY218" fmla="*/ 98841 h 261842"/>
                <a:gd name="connsiteX219" fmla="*/ 480273 w 550480"/>
                <a:gd name="connsiteY219" fmla="*/ 98567 h 261842"/>
                <a:gd name="connsiteX220" fmla="*/ 478864 w 550480"/>
                <a:gd name="connsiteY220" fmla="*/ 97918 h 261842"/>
                <a:gd name="connsiteX221" fmla="*/ 478739 w 550480"/>
                <a:gd name="connsiteY221" fmla="*/ 96017 h 261842"/>
                <a:gd name="connsiteX222" fmla="*/ 478849 w 550480"/>
                <a:gd name="connsiteY222" fmla="*/ 94499 h 261842"/>
                <a:gd name="connsiteX223" fmla="*/ 479803 w 550480"/>
                <a:gd name="connsiteY223" fmla="*/ 91479 h 261842"/>
                <a:gd name="connsiteX224" fmla="*/ 480179 w 550480"/>
                <a:gd name="connsiteY224" fmla="*/ 87208 h 261842"/>
                <a:gd name="connsiteX225" fmla="*/ 481532 w 550480"/>
                <a:gd name="connsiteY225" fmla="*/ 83374 h 261842"/>
                <a:gd name="connsiteX226" fmla="*/ 481431 w 550480"/>
                <a:gd name="connsiteY226" fmla="*/ 82349 h 261842"/>
                <a:gd name="connsiteX227" fmla="*/ 481047 w 550480"/>
                <a:gd name="connsiteY227" fmla="*/ 80824 h 261842"/>
                <a:gd name="connsiteX228" fmla="*/ 482252 w 550480"/>
                <a:gd name="connsiteY228" fmla="*/ 79330 h 261842"/>
                <a:gd name="connsiteX229" fmla="*/ 483746 w 550480"/>
                <a:gd name="connsiteY229" fmla="*/ 78344 h 261842"/>
                <a:gd name="connsiteX230" fmla="*/ 486015 w 550480"/>
                <a:gd name="connsiteY230" fmla="*/ 75042 h 261842"/>
                <a:gd name="connsiteX231" fmla="*/ 489184 w 550480"/>
                <a:gd name="connsiteY231" fmla="*/ 67149 h 261842"/>
                <a:gd name="connsiteX232" fmla="*/ 492837 w 550480"/>
                <a:gd name="connsiteY232" fmla="*/ 58723 h 261842"/>
                <a:gd name="connsiteX233" fmla="*/ 492540 w 550480"/>
                <a:gd name="connsiteY233" fmla="*/ 57690 h 261842"/>
                <a:gd name="connsiteX234" fmla="*/ 491765 w 550480"/>
                <a:gd name="connsiteY234" fmla="*/ 56892 h 261842"/>
                <a:gd name="connsiteX235" fmla="*/ 492078 w 550480"/>
                <a:gd name="connsiteY235" fmla="*/ 54608 h 261842"/>
                <a:gd name="connsiteX236" fmla="*/ 494277 w 550480"/>
                <a:gd name="connsiteY236" fmla="*/ 44648 h 261842"/>
                <a:gd name="connsiteX237" fmla="*/ 495169 w 550480"/>
                <a:gd name="connsiteY237" fmla="*/ 43342 h 261842"/>
                <a:gd name="connsiteX238" fmla="*/ 496201 w 550480"/>
                <a:gd name="connsiteY238" fmla="*/ 40408 h 261842"/>
                <a:gd name="connsiteX239" fmla="*/ 496436 w 550480"/>
                <a:gd name="connsiteY239" fmla="*/ 35667 h 261842"/>
                <a:gd name="connsiteX240" fmla="*/ 496843 w 550480"/>
                <a:gd name="connsiteY240" fmla="*/ 32397 h 261842"/>
                <a:gd name="connsiteX241" fmla="*/ 496749 w 550480"/>
                <a:gd name="connsiteY241" fmla="*/ 30754 h 261842"/>
                <a:gd name="connsiteX242" fmla="*/ 496420 w 550480"/>
                <a:gd name="connsiteY242" fmla="*/ 28775 h 261842"/>
                <a:gd name="connsiteX243" fmla="*/ 495020 w 550480"/>
                <a:gd name="connsiteY243" fmla="*/ 24988 h 261842"/>
                <a:gd name="connsiteX244" fmla="*/ 493549 w 550480"/>
                <a:gd name="connsiteY244" fmla="*/ 16961 h 261842"/>
                <a:gd name="connsiteX245" fmla="*/ 493432 w 550480"/>
                <a:gd name="connsiteY245" fmla="*/ 14270 h 261842"/>
                <a:gd name="connsiteX246" fmla="*/ 494644 w 550480"/>
                <a:gd name="connsiteY246" fmla="*/ 12909 h 261842"/>
                <a:gd name="connsiteX247" fmla="*/ 492650 w 550480"/>
                <a:gd name="connsiteY247" fmla="*/ 12713 h 261842"/>
                <a:gd name="connsiteX248" fmla="*/ 491742 w 550480"/>
                <a:gd name="connsiteY248" fmla="*/ 10969 h 261842"/>
                <a:gd name="connsiteX249" fmla="*/ 491945 w 550480"/>
                <a:gd name="connsiteY249" fmla="*/ 8989 h 261842"/>
                <a:gd name="connsiteX250" fmla="*/ 494167 w 550480"/>
                <a:gd name="connsiteY250" fmla="*/ 5789 h 261842"/>
                <a:gd name="connsiteX251" fmla="*/ 496240 w 550480"/>
                <a:gd name="connsiteY251" fmla="*/ 3802 h 261842"/>
                <a:gd name="connsiteX252" fmla="*/ 498290 w 550480"/>
                <a:gd name="connsiteY252" fmla="*/ 2504 h 261842"/>
                <a:gd name="connsiteX253" fmla="*/ 499425 w 550480"/>
                <a:gd name="connsiteY253" fmla="*/ 2011 h 261842"/>
                <a:gd name="connsiteX254" fmla="*/ 504158 w 550480"/>
                <a:gd name="connsiteY254" fmla="*/ 657 h 261842"/>
                <a:gd name="connsiteX255" fmla="*/ 505402 w 550480"/>
                <a:gd name="connsiteY255" fmla="*/ 0 h 261842"/>
                <a:gd name="connsiteX256" fmla="*/ 506567 w 550480"/>
                <a:gd name="connsiteY256" fmla="*/ 110 h 261842"/>
                <a:gd name="connsiteX257" fmla="*/ 506763 w 550480"/>
                <a:gd name="connsiteY257" fmla="*/ 759 h 261842"/>
                <a:gd name="connsiteX258" fmla="*/ 507436 w 550480"/>
                <a:gd name="connsiteY258" fmla="*/ 2011 h 261842"/>
                <a:gd name="connsiteX259" fmla="*/ 508187 w 550480"/>
                <a:gd name="connsiteY259" fmla="*/ 2879 h 261842"/>
                <a:gd name="connsiteX260" fmla="*/ 508390 w 550480"/>
                <a:gd name="connsiteY260" fmla="*/ 3521 h 261842"/>
                <a:gd name="connsiteX261" fmla="*/ 506559 w 550480"/>
                <a:gd name="connsiteY261" fmla="*/ 6204 h 261842"/>
                <a:gd name="connsiteX262" fmla="*/ 506309 w 550480"/>
                <a:gd name="connsiteY262" fmla="*/ 7119 h 261842"/>
                <a:gd name="connsiteX263" fmla="*/ 507264 w 550480"/>
                <a:gd name="connsiteY263" fmla="*/ 8848 h 261842"/>
                <a:gd name="connsiteX264" fmla="*/ 507404 w 550480"/>
                <a:gd name="connsiteY264" fmla="*/ 9396 h 261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Lst>
              <a:rect l="l" t="t" r="r" b="b"/>
              <a:pathLst>
                <a:path w="550480" h="261842">
                  <a:moveTo>
                    <a:pt x="309417" y="256108"/>
                  </a:moveTo>
                  <a:lnTo>
                    <a:pt x="312413" y="257477"/>
                  </a:lnTo>
                  <a:lnTo>
                    <a:pt x="315167" y="256820"/>
                  </a:lnTo>
                  <a:lnTo>
                    <a:pt x="318578" y="258580"/>
                  </a:lnTo>
                  <a:lnTo>
                    <a:pt x="320354" y="258987"/>
                  </a:lnTo>
                  <a:lnTo>
                    <a:pt x="318774" y="260247"/>
                  </a:lnTo>
                  <a:lnTo>
                    <a:pt x="317185" y="261843"/>
                  </a:lnTo>
                  <a:lnTo>
                    <a:pt x="313219" y="261467"/>
                  </a:lnTo>
                  <a:lnTo>
                    <a:pt x="309863" y="259934"/>
                  </a:lnTo>
                  <a:lnTo>
                    <a:pt x="308658" y="258768"/>
                  </a:lnTo>
                  <a:lnTo>
                    <a:pt x="308329" y="257720"/>
                  </a:lnTo>
                  <a:lnTo>
                    <a:pt x="309417" y="256108"/>
                  </a:lnTo>
                  <a:close/>
                  <a:moveTo>
                    <a:pt x="137348" y="147010"/>
                  </a:moveTo>
                  <a:lnTo>
                    <a:pt x="137254" y="147511"/>
                  </a:lnTo>
                  <a:lnTo>
                    <a:pt x="136010" y="147315"/>
                  </a:lnTo>
                  <a:lnTo>
                    <a:pt x="134438" y="147464"/>
                  </a:lnTo>
                  <a:lnTo>
                    <a:pt x="133593" y="146009"/>
                  </a:lnTo>
                  <a:lnTo>
                    <a:pt x="134360" y="145406"/>
                  </a:lnTo>
                  <a:lnTo>
                    <a:pt x="136128" y="145258"/>
                  </a:lnTo>
                  <a:lnTo>
                    <a:pt x="136973" y="145907"/>
                  </a:lnTo>
                  <a:lnTo>
                    <a:pt x="137348" y="147010"/>
                  </a:lnTo>
                  <a:close/>
                  <a:moveTo>
                    <a:pt x="123704" y="122765"/>
                  </a:moveTo>
                  <a:lnTo>
                    <a:pt x="125097" y="122953"/>
                  </a:lnTo>
                  <a:lnTo>
                    <a:pt x="132099" y="122546"/>
                  </a:lnTo>
                  <a:lnTo>
                    <a:pt x="133961" y="122844"/>
                  </a:lnTo>
                  <a:lnTo>
                    <a:pt x="133765" y="124878"/>
                  </a:lnTo>
                  <a:lnTo>
                    <a:pt x="132443" y="125691"/>
                  </a:lnTo>
                  <a:lnTo>
                    <a:pt x="128320" y="126239"/>
                  </a:lnTo>
                  <a:lnTo>
                    <a:pt x="121834" y="124925"/>
                  </a:lnTo>
                  <a:lnTo>
                    <a:pt x="119659" y="123172"/>
                  </a:lnTo>
                  <a:lnTo>
                    <a:pt x="119347" y="121889"/>
                  </a:lnTo>
                  <a:lnTo>
                    <a:pt x="119385" y="121287"/>
                  </a:lnTo>
                  <a:lnTo>
                    <a:pt x="120755" y="120810"/>
                  </a:lnTo>
                  <a:lnTo>
                    <a:pt x="123704" y="122765"/>
                  </a:lnTo>
                  <a:close/>
                  <a:moveTo>
                    <a:pt x="68854" y="105757"/>
                  </a:moveTo>
                  <a:lnTo>
                    <a:pt x="70661" y="106876"/>
                  </a:lnTo>
                  <a:lnTo>
                    <a:pt x="67915" y="107119"/>
                  </a:lnTo>
                  <a:lnTo>
                    <a:pt x="67008" y="107666"/>
                  </a:lnTo>
                  <a:lnTo>
                    <a:pt x="64786" y="106876"/>
                  </a:lnTo>
                  <a:lnTo>
                    <a:pt x="62102" y="106993"/>
                  </a:lnTo>
                  <a:lnTo>
                    <a:pt x="60420" y="105491"/>
                  </a:lnTo>
                  <a:lnTo>
                    <a:pt x="60037" y="103926"/>
                  </a:lnTo>
                  <a:lnTo>
                    <a:pt x="60882" y="102956"/>
                  </a:lnTo>
                  <a:lnTo>
                    <a:pt x="63252" y="102949"/>
                  </a:lnTo>
                  <a:lnTo>
                    <a:pt x="68854" y="105757"/>
                  </a:lnTo>
                  <a:close/>
                  <a:moveTo>
                    <a:pt x="58003" y="103739"/>
                  </a:moveTo>
                  <a:lnTo>
                    <a:pt x="55750" y="103809"/>
                  </a:lnTo>
                  <a:lnTo>
                    <a:pt x="53598" y="101681"/>
                  </a:lnTo>
                  <a:lnTo>
                    <a:pt x="56767" y="100562"/>
                  </a:lnTo>
                  <a:lnTo>
                    <a:pt x="57698" y="101243"/>
                  </a:lnTo>
                  <a:lnTo>
                    <a:pt x="58386" y="102018"/>
                  </a:lnTo>
                  <a:lnTo>
                    <a:pt x="58793" y="103011"/>
                  </a:lnTo>
                  <a:lnTo>
                    <a:pt x="58003" y="103739"/>
                  </a:lnTo>
                  <a:close/>
                  <a:moveTo>
                    <a:pt x="76951" y="102878"/>
                  </a:moveTo>
                  <a:lnTo>
                    <a:pt x="75911" y="103215"/>
                  </a:lnTo>
                  <a:lnTo>
                    <a:pt x="70059" y="101063"/>
                  </a:lnTo>
                  <a:lnTo>
                    <a:pt x="67970" y="100085"/>
                  </a:lnTo>
                  <a:lnTo>
                    <a:pt x="65263" y="97605"/>
                  </a:lnTo>
                  <a:lnTo>
                    <a:pt x="72907" y="100617"/>
                  </a:lnTo>
                  <a:lnTo>
                    <a:pt x="76951" y="102878"/>
                  </a:lnTo>
                  <a:close/>
                  <a:moveTo>
                    <a:pt x="92387" y="100422"/>
                  </a:moveTo>
                  <a:lnTo>
                    <a:pt x="91949" y="100688"/>
                  </a:lnTo>
                  <a:lnTo>
                    <a:pt x="87388" y="99929"/>
                  </a:lnTo>
                  <a:lnTo>
                    <a:pt x="86089" y="98904"/>
                  </a:lnTo>
                  <a:lnTo>
                    <a:pt x="85565" y="96995"/>
                  </a:lnTo>
                  <a:lnTo>
                    <a:pt x="86332" y="96346"/>
                  </a:lnTo>
                  <a:lnTo>
                    <a:pt x="88334" y="95962"/>
                  </a:lnTo>
                  <a:lnTo>
                    <a:pt x="91245" y="96322"/>
                  </a:lnTo>
                  <a:lnTo>
                    <a:pt x="93115" y="97691"/>
                  </a:lnTo>
                  <a:lnTo>
                    <a:pt x="93115" y="99436"/>
                  </a:lnTo>
                  <a:lnTo>
                    <a:pt x="92387" y="100422"/>
                  </a:lnTo>
                  <a:close/>
                  <a:moveTo>
                    <a:pt x="3200" y="78931"/>
                  </a:moveTo>
                  <a:lnTo>
                    <a:pt x="2230" y="80292"/>
                  </a:lnTo>
                  <a:lnTo>
                    <a:pt x="555" y="79807"/>
                  </a:lnTo>
                  <a:lnTo>
                    <a:pt x="0" y="79298"/>
                  </a:lnTo>
                  <a:lnTo>
                    <a:pt x="485" y="76388"/>
                  </a:lnTo>
                  <a:lnTo>
                    <a:pt x="1823" y="75707"/>
                  </a:lnTo>
                  <a:lnTo>
                    <a:pt x="3168" y="76881"/>
                  </a:lnTo>
                  <a:lnTo>
                    <a:pt x="3200" y="78931"/>
                  </a:lnTo>
                  <a:close/>
                  <a:moveTo>
                    <a:pt x="507404" y="9396"/>
                  </a:moveTo>
                  <a:lnTo>
                    <a:pt x="507866" y="9631"/>
                  </a:lnTo>
                  <a:lnTo>
                    <a:pt x="509141" y="9568"/>
                  </a:lnTo>
                  <a:lnTo>
                    <a:pt x="511410" y="8457"/>
                  </a:lnTo>
                  <a:lnTo>
                    <a:pt x="512951" y="7526"/>
                  </a:lnTo>
                  <a:lnTo>
                    <a:pt x="513491" y="7910"/>
                  </a:lnTo>
                  <a:lnTo>
                    <a:pt x="517958" y="7385"/>
                  </a:lnTo>
                  <a:lnTo>
                    <a:pt x="519014" y="7808"/>
                  </a:lnTo>
                  <a:lnTo>
                    <a:pt x="519719" y="8285"/>
                  </a:lnTo>
                  <a:lnTo>
                    <a:pt x="521917" y="8926"/>
                  </a:lnTo>
                  <a:lnTo>
                    <a:pt x="524311" y="8997"/>
                  </a:lnTo>
                  <a:lnTo>
                    <a:pt x="527276" y="8097"/>
                  </a:lnTo>
                  <a:lnTo>
                    <a:pt x="528575" y="7190"/>
                  </a:lnTo>
                  <a:lnTo>
                    <a:pt x="528825" y="6188"/>
                  </a:lnTo>
                  <a:lnTo>
                    <a:pt x="528888" y="5429"/>
                  </a:lnTo>
                  <a:lnTo>
                    <a:pt x="529271" y="4944"/>
                  </a:lnTo>
                  <a:lnTo>
                    <a:pt x="529944" y="4671"/>
                  </a:lnTo>
                  <a:lnTo>
                    <a:pt x="531000" y="5163"/>
                  </a:lnTo>
                  <a:lnTo>
                    <a:pt x="532510" y="5562"/>
                  </a:lnTo>
                  <a:lnTo>
                    <a:pt x="536132" y="5727"/>
                  </a:lnTo>
                  <a:lnTo>
                    <a:pt x="536844" y="5171"/>
                  </a:lnTo>
                  <a:lnTo>
                    <a:pt x="538072" y="5336"/>
                  </a:lnTo>
                  <a:lnTo>
                    <a:pt x="539692" y="6040"/>
                  </a:lnTo>
                  <a:lnTo>
                    <a:pt x="541562" y="5813"/>
                  </a:lnTo>
                  <a:lnTo>
                    <a:pt x="542508" y="6673"/>
                  </a:lnTo>
                  <a:lnTo>
                    <a:pt x="542899" y="7816"/>
                  </a:lnTo>
                  <a:lnTo>
                    <a:pt x="543009" y="10296"/>
                  </a:lnTo>
                  <a:lnTo>
                    <a:pt x="542868" y="12799"/>
                  </a:lnTo>
                  <a:lnTo>
                    <a:pt x="543236" y="13722"/>
                  </a:lnTo>
                  <a:lnTo>
                    <a:pt x="544503" y="13965"/>
                  </a:lnTo>
                  <a:lnTo>
                    <a:pt x="546545" y="13934"/>
                  </a:lnTo>
                  <a:lnTo>
                    <a:pt x="548384" y="14606"/>
                  </a:lnTo>
                  <a:lnTo>
                    <a:pt x="549808" y="15788"/>
                  </a:lnTo>
                  <a:lnTo>
                    <a:pt x="550277" y="16992"/>
                  </a:lnTo>
                  <a:lnTo>
                    <a:pt x="550480" y="17822"/>
                  </a:lnTo>
                  <a:lnTo>
                    <a:pt x="549784" y="18291"/>
                  </a:lnTo>
                  <a:lnTo>
                    <a:pt x="548798" y="20075"/>
                  </a:lnTo>
                  <a:lnTo>
                    <a:pt x="546295" y="22399"/>
                  </a:lnTo>
                  <a:lnTo>
                    <a:pt x="542719" y="24487"/>
                  </a:lnTo>
                  <a:lnTo>
                    <a:pt x="539989" y="27085"/>
                  </a:lnTo>
                  <a:lnTo>
                    <a:pt x="538111" y="30183"/>
                  </a:lnTo>
                  <a:lnTo>
                    <a:pt x="535756" y="31497"/>
                  </a:lnTo>
                  <a:lnTo>
                    <a:pt x="535037" y="32201"/>
                  </a:lnTo>
                  <a:lnTo>
                    <a:pt x="534755" y="33038"/>
                  </a:lnTo>
                  <a:lnTo>
                    <a:pt x="536312" y="36825"/>
                  </a:lnTo>
                  <a:lnTo>
                    <a:pt x="536789" y="39743"/>
                  </a:lnTo>
                  <a:lnTo>
                    <a:pt x="537173" y="43311"/>
                  </a:lnTo>
                  <a:lnTo>
                    <a:pt x="536922" y="44312"/>
                  </a:lnTo>
                  <a:lnTo>
                    <a:pt x="536789" y="48224"/>
                  </a:lnTo>
                  <a:lnTo>
                    <a:pt x="536429" y="49366"/>
                  </a:lnTo>
                  <a:lnTo>
                    <a:pt x="536523" y="50297"/>
                  </a:lnTo>
                  <a:lnTo>
                    <a:pt x="537094" y="51290"/>
                  </a:lnTo>
                  <a:lnTo>
                    <a:pt x="537353" y="52245"/>
                  </a:lnTo>
                  <a:lnTo>
                    <a:pt x="536281" y="53458"/>
                  </a:lnTo>
                  <a:lnTo>
                    <a:pt x="534317" y="54866"/>
                  </a:lnTo>
                  <a:lnTo>
                    <a:pt x="532862" y="56102"/>
                  </a:lnTo>
                  <a:lnTo>
                    <a:pt x="532471" y="57260"/>
                  </a:lnTo>
                  <a:lnTo>
                    <a:pt x="532580" y="57980"/>
                  </a:lnTo>
                  <a:lnTo>
                    <a:pt x="535029" y="60428"/>
                  </a:lnTo>
                  <a:lnTo>
                    <a:pt x="535475" y="61430"/>
                  </a:lnTo>
                  <a:lnTo>
                    <a:pt x="535146" y="63847"/>
                  </a:lnTo>
                  <a:lnTo>
                    <a:pt x="533738" y="67798"/>
                  </a:lnTo>
                  <a:lnTo>
                    <a:pt x="532392" y="70200"/>
                  </a:lnTo>
                  <a:lnTo>
                    <a:pt x="532158" y="70434"/>
                  </a:lnTo>
                  <a:lnTo>
                    <a:pt x="530617" y="71115"/>
                  </a:lnTo>
                  <a:lnTo>
                    <a:pt x="523231" y="71138"/>
                  </a:lnTo>
                  <a:lnTo>
                    <a:pt x="521440" y="71678"/>
                  </a:lnTo>
                  <a:lnTo>
                    <a:pt x="521690" y="72163"/>
                  </a:lnTo>
                  <a:lnTo>
                    <a:pt x="523427" y="75246"/>
                  </a:lnTo>
                  <a:lnTo>
                    <a:pt x="525234" y="76881"/>
                  </a:lnTo>
                  <a:lnTo>
                    <a:pt x="525836" y="77256"/>
                  </a:lnTo>
                  <a:lnTo>
                    <a:pt x="526486" y="80848"/>
                  </a:lnTo>
                  <a:lnTo>
                    <a:pt x="529420" y="86574"/>
                  </a:lnTo>
                  <a:lnTo>
                    <a:pt x="532259" y="87364"/>
                  </a:lnTo>
                  <a:lnTo>
                    <a:pt x="533245" y="88796"/>
                  </a:lnTo>
                  <a:lnTo>
                    <a:pt x="533065" y="90799"/>
                  </a:lnTo>
                  <a:lnTo>
                    <a:pt x="532189" y="92997"/>
                  </a:lnTo>
                  <a:lnTo>
                    <a:pt x="530444" y="95250"/>
                  </a:lnTo>
                  <a:lnTo>
                    <a:pt x="528371" y="96831"/>
                  </a:lnTo>
                  <a:lnTo>
                    <a:pt x="527018" y="98403"/>
                  </a:lnTo>
                  <a:lnTo>
                    <a:pt x="526908" y="100226"/>
                  </a:lnTo>
                  <a:lnTo>
                    <a:pt x="526478" y="102534"/>
                  </a:lnTo>
                  <a:lnTo>
                    <a:pt x="525829" y="104357"/>
                  </a:lnTo>
                  <a:lnTo>
                    <a:pt x="525664" y="105585"/>
                  </a:lnTo>
                  <a:lnTo>
                    <a:pt x="530859" y="113291"/>
                  </a:lnTo>
                  <a:lnTo>
                    <a:pt x="533754" y="112916"/>
                  </a:lnTo>
                  <a:lnTo>
                    <a:pt x="534129" y="113096"/>
                  </a:lnTo>
                  <a:lnTo>
                    <a:pt x="533613" y="114926"/>
                  </a:lnTo>
                  <a:lnTo>
                    <a:pt x="532698" y="117070"/>
                  </a:lnTo>
                  <a:lnTo>
                    <a:pt x="531602" y="117477"/>
                  </a:lnTo>
                  <a:lnTo>
                    <a:pt x="529122" y="118134"/>
                  </a:lnTo>
                  <a:lnTo>
                    <a:pt x="526775" y="120903"/>
                  </a:lnTo>
                  <a:lnTo>
                    <a:pt x="524874" y="124228"/>
                  </a:lnTo>
                  <a:lnTo>
                    <a:pt x="523442" y="125840"/>
                  </a:lnTo>
                  <a:lnTo>
                    <a:pt x="522136" y="129783"/>
                  </a:lnTo>
                  <a:lnTo>
                    <a:pt x="522300" y="131489"/>
                  </a:lnTo>
                  <a:lnTo>
                    <a:pt x="522934" y="134117"/>
                  </a:lnTo>
                  <a:lnTo>
                    <a:pt x="524272" y="140955"/>
                  </a:lnTo>
                  <a:lnTo>
                    <a:pt x="522347" y="141260"/>
                  </a:lnTo>
                  <a:lnTo>
                    <a:pt x="514868" y="145711"/>
                  </a:lnTo>
                  <a:lnTo>
                    <a:pt x="512552" y="145719"/>
                  </a:lnTo>
                  <a:lnTo>
                    <a:pt x="508226" y="143764"/>
                  </a:lnTo>
                  <a:lnTo>
                    <a:pt x="500590" y="143130"/>
                  </a:lnTo>
                  <a:lnTo>
                    <a:pt x="498102" y="142543"/>
                  </a:lnTo>
                  <a:lnTo>
                    <a:pt x="494996" y="143826"/>
                  </a:lnTo>
                  <a:lnTo>
                    <a:pt x="492595" y="143795"/>
                  </a:lnTo>
                  <a:lnTo>
                    <a:pt x="490686" y="145430"/>
                  </a:lnTo>
                  <a:lnTo>
                    <a:pt x="489317" y="144984"/>
                  </a:lnTo>
                  <a:lnTo>
                    <a:pt x="490889" y="141315"/>
                  </a:lnTo>
                  <a:lnTo>
                    <a:pt x="493354" y="134039"/>
                  </a:lnTo>
                  <a:lnTo>
                    <a:pt x="493252" y="129587"/>
                  </a:lnTo>
                  <a:lnTo>
                    <a:pt x="493839" y="125707"/>
                  </a:lnTo>
                  <a:lnTo>
                    <a:pt x="493166" y="121858"/>
                  </a:lnTo>
                  <a:lnTo>
                    <a:pt x="491930" y="119448"/>
                  </a:lnTo>
                  <a:lnTo>
                    <a:pt x="493612" y="113197"/>
                  </a:lnTo>
                  <a:lnTo>
                    <a:pt x="493424" y="109966"/>
                  </a:lnTo>
                  <a:lnTo>
                    <a:pt x="491883" y="105867"/>
                  </a:lnTo>
                  <a:lnTo>
                    <a:pt x="496553" y="106493"/>
                  </a:lnTo>
                  <a:lnTo>
                    <a:pt x="495106" y="104865"/>
                  </a:lnTo>
                  <a:lnTo>
                    <a:pt x="493682" y="103872"/>
                  </a:lnTo>
                  <a:lnTo>
                    <a:pt x="492305" y="104099"/>
                  </a:lnTo>
                  <a:lnTo>
                    <a:pt x="491139" y="104036"/>
                  </a:lnTo>
                  <a:lnTo>
                    <a:pt x="487165" y="105624"/>
                  </a:lnTo>
                  <a:lnTo>
                    <a:pt x="485170" y="106102"/>
                  </a:lnTo>
                  <a:lnTo>
                    <a:pt x="484591" y="105820"/>
                  </a:lnTo>
                  <a:lnTo>
                    <a:pt x="484810" y="103285"/>
                  </a:lnTo>
                  <a:lnTo>
                    <a:pt x="483778" y="99991"/>
                  </a:lnTo>
                  <a:lnTo>
                    <a:pt x="485374" y="99123"/>
                  </a:lnTo>
                  <a:lnTo>
                    <a:pt x="487228" y="98873"/>
                  </a:lnTo>
                  <a:lnTo>
                    <a:pt x="488808" y="97464"/>
                  </a:lnTo>
                  <a:lnTo>
                    <a:pt x="489786" y="95892"/>
                  </a:lnTo>
                  <a:lnTo>
                    <a:pt x="489270" y="93083"/>
                  </a:lnTo>
                  <a:lnTo>
                    <a:pt x="490639" y="90416"/>
                  </a:lnTo>
                  <a:lnTo>
                    <a:pt x="493854" y="88155"/>
                  </a:lnTo>
                  <a:lnTo>
                    <a:pt x="492188" y="88499"/>
                  </a:lnTo>
                  <a:lnTo>
                    <a:pt x="490279" y="89907"/>
                  </a:lnTo>
                  <a:lnTo>
                    <a:pt x="487275" y="95008"/>
                  </a:lnTo>
                  <a:lnTo>
                    <a:pt x="486297" y="97590"/>
                  </a:lnTo>
                  <a:lnTo>
                    <a:pt x="483739" y="98427"/>
                  </a:lnTo>
                  <a:lnTo>
                    <a:pt x="481446" y="98841"/>
                  </a:lnTo>
                  <a:lnTo>
                    <a:pt x="480273" y="98567"/>
                  </a:lnTo>
                  <a:lnTo>
                    <a:pt x="478864" y="97918"/>
                  </a:lnTo>
                  <a:lnTo>
                    <a:pt x="478739" y="96017"/>
                  </a:lnTo>
                  <a:lnTo>
                    <a:pt x="478849" y="94499"/>
                  </a:lnTo>
                  <a:lnTo>
                    <a:pt x="479803" y="91479"/>
                  </a:lnTo>
                  <a:lnTo>
                    <a:pt x="480179" y="87208"/>
                  </a:lnTo>
                  <a:lnTo>
                    <a:pt x="481532" y="83374"/>
                  </a:lnTo>
                  <a:lnTo>
                    <a:pt x="481431" y="82349"/>
                  </a:lnTo>
                  <a:lnTo>
                    <a:pt x="481047" y="80824"/>
                  </a:lnTo>
                  <a:lnTo>
                    <a:pt x="482252" y="79330"/>
                  </a:lnTo>
                  <a:lnTo>
                    <a:pt x="483746" y="78344"/>
                  </a:lnTo>
                  <a:lnTo>
                    <a:pt x="486015" y="75042"/>
                  </a:lnTo>
                  <a:lnTo>
                    <a:pt x="489184" y="67149"/>
                  </a:lnTo>
                  <a:lnTo>
                    <a:pt x="492837" y="58723"/>
                  </a:lnTo>
                  <a:lnTo>
                    <a:pt x="492540" y="57690"/>
                  </a:lnTo>
                  <a:lnTo>
                    <a:pt x="491765" y="56892"/>
                  </a:lnTo>
                  <a:lnTo>
                    <a:pt x="492078" y="54608"/>
                  </a:lnTo>
                  <a:lnTo>
                    <a:pt x="494277" y="44648"/>
                  </a:lnTo>
                  <a:lnTo>
                    <a:pt x="495169" y="43342"/>
                  </a:lnTo>
                  <a:lnTo>
                    <a:pt x="496201" y="40408"/>
                  </a:lnTo>
                  <a:lnTo>
                    <a:pt x="496436" y="35667"/>
                  </a:lnTo>
                  <a:lnTo>
                    <a:pt x="496843" y="32397"/>
                  </a:lnTo>
                  <a:lnTo>
                    <a:pt x="496749" y="30754"/>
                  </a:lnTo>
                  <a:lnTo>
                    <a:pt x="496420" y="28775"/>
                  </a:lnTo>
                  <a:lnTo>
                    <a:pt x="495020" y="24988"/>
                  </a:lnTo>
                  <a:lnTo>
                    <a:pt x="493549" y="16961"/>
                  </a:lnTo>
                  <a:lnTo>
                    <a:pt x="493432" y="14270"/>
                  </a:lnTo>
                  <a:lnTo>
                    <a:pt x="494644" y="12909"/>
                  </a:lnTo>
                  <a:lnTo>
                    <a:pt x="492650" y="12713"/>
                  </a:lnTo>
                  <a:lnTo>
                    <a:pt x="491742" y="10969"/>
                  </a:lnTo>
                  <a:lnTo>
                    <a:pt x="491945" y="8989"/>
                  </a:lnTo>
                  <a:lnTo>
                    <a:pt x="494167" y="5789"/>
                  </a:lnTo>
                  <a:lnTo>
                    <a:pt x="496240" y="3802"/>
                  </a:lnTo>
                  <a:lnTo>
                    <a:pt x="498290" y="2504"/>
                  </a:lnTo>
                  <a:lnTo>
                    <a:pt x="499425" y="2011"/>
                  </a:lnTo>
                  <a:lnTo>
                    <a:pt x="504158" y="657"/>
                  </a:lnTo>
                  <a:lnTo>
                    <a:pt x="505402" y="0"/>
                  </a:lnTo>
                  <a:lnTo>
                    <a:pt x="506567" y="110"/>
                  </a:lnTo>
                  <a:lnTo>
                    <a:pt x="506763" y="759"/>
                  </a:lnTo>
                  <a:lnTo>
                    <a:pt x="507436" y="2011"/>
                  </a:lnTo>
                  <a:lnTo>
                    <a:pt x="508187" y="2879"/>
                  </a:lnTo>
                  <a:lnTo>
                    <a:pt x="508390" y="3521"/>
                  </a:lnTo>
                  <a:lnTo>
                    <a:pt x="506559" y="6204"/>
                  </a:lnTo>
                  <a:lnTo>
                    <a:pt x="506309" y="7119"/>
                  </a:lnTo>
                  <a:lnTo>
                    <a:pt x="507264" y="8848"/>
                  </a:lnTo>
                  <a:lnTo>
                    <a:pt x="507404" y="939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0" name="Freeform: Shape 759">
              <a:extLst>
                <a:ext uri="{FF2B5EF4-FFF2-40B4-BE49-F238E27FC236}">
                  <a16:creationId xmlns:a16="http://schemas.microsoft.com/office/drawing/2014/main" id="{6160E7A1-3FE7-18F7-B9B4-55990AFDDBFC}"/>
                </a:ext>
              </a:extLst>
            </p:cNvPr>
            <p:cNvSpPr>
              <a:spLocks/>
            </p:cNvSpPr>
            <p:nvPr/>
          </p:nvSpPr>
          <p:spPr>
            <a:xfrm>
              <a:off x="10130155" y="4479917"/>
              <a:ext cx="77366" cy="102776"/>
            </a:xfrm>
            <a:custGeom>
              <a:avLst/>
              <a:gdLst>
                <a:gd name="connsiteX0" fmla="*/ 75966 w 77366"/>
                <a:gd name="connsiteY0" fmla="*/ 7268 h 102776"/>
                <a:gd name="connsiteX1" fmla="*/ 74636 w 77366"/>
                <a:gd name="connsiteY1" fmla="*/ 7737 h 102776"/>
                <a:gd name="connsiteX2" fmla="*/ 74010 w 77366"/>
                <a:gd name="connsiteY2" fmla="*/ 6055 h 102776"/>
                <a:gd name="connsiteX3" fmla="*/ 74221 w 77366"/>
                <a:gd name="connsiteY3" fmla="*/ 4100 h 102776"/>
                <a:gd name="connsiteX4" fmla="*/ 75097 w 77366"/>
                <a:gd name="connsiteY4" fmla="*/ 2597 h 102776"/>
                <a:gd name="connsiteX5" fmla="*/ 76059 w 77366"/>
                <a:gd name="connsiteY5" fmla="*/ 2120 h 102776"/>
                <a:gd name="connsiteX6" fmla="*/ 76247 w 77366"/>
                <a:gd name="connsiteY6" fmla="*/ 1948 h 102776"/>
                <a:gd name="connsiteX7" fmla="*/ 77186 w 77366"/>
                <a:gd name="connsiteY7" fmla="*/ 0 h 102776"/>
                <a:gd name="connsiteX8" fmla="*/ 77366 w 77366"/>
                <a:gd name="connsiteY8" fmla="*/ 1072 h 102776"/>
                <a:gd name="connsiteX9" fmla="*/ 76779 w 77366"/>
                <a:gd name="connsiteY9" fmla="*/ 4639 h 102776"/>
                <a:gd name="connsiteX10" fmla="*/ 76013 w 77366"/>
                <a:gd name="connsiteY10" fmla="*/ 6024 h 102776"/>
                <a:gd name="connsiteX11" fmla="*/ 75966 w 77366"/>
                <a:gd name="connsiteY11" fmla="*/ 7268 h 102776"/>
                <a:gd name="connsiteX12" fmla="*/ 814 w 77366"/>
                <a:gd name="connsiteY12" fmla="*/ 102683 h 102776"/>
                <a:gd name="connsiteX13" fmla="*/ 321 w 77366"/>
                <a:gd name="connsiteY13" fmla="*/ 102777 h 102776"/>
                <a:gd name="connsiteX14" fmla="*/ 0 w 77366"/>
                <a:gd name="connsiteY14" fmla="*/ 102706 h 102776"/>
                <a:gd name="connsiteX15" fmla="*/ 39 w 77366"/>
                <a:gd name="connsiteY15" fmla="*/ 102393 h 102776"/>
                <a:gd name="connsiteX16" fmla="*/ 368 w 77366"/>
                <a:gd name="connsiteY16" fmla="*/ 102073 h 102776"/>
                <a:gd name="connsiteX17" fmla="*/ 822 w 77366"/>
                <a:gd name="connsiteY17" fmla="*/ 101932 h 102776"/>
                <a:gd name="connsiteX18" fmla="*/ 1166 w 77366"/>
                <a:gd name="connsiteY18" fmla="*/ 102041 h 102776"/>
                <a:gd name="connsiteX19" fmla="*/ 1126 w 77366"/>
                <a:gd name="connsiteY19" fmla="*/ 102339 h 102776"/>
                <a:gd name="connsiteX20" fmla="*/ 814 w 77366"/>
                <a:gd name="connsiteY20" fmla="*/ 102683 h 10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7366" h="102776">
                  <a:moveTo>
                    <a:pt x="75966" y="7268"/>
                  </a:moveTo>
                  <a:lnTo>
                    <a:pt x="74636" y="7737"/>
                  </a:lnTo>
                  <a:lnTo>
                    <a:pt x="74010" y="6055"/>
                  </a:lnTo>
                  <a:lnTo>
                    <a:pt x="74221" y="4100"/>
                  </a:lnTo>
                  <a:lnTo>
                    <a:pt x="75097" y="2597"/>
                  </a:lnTo>
                  <a:lnTo>
                    <a:pt x="76059" y="2120"/>
                  </a:lnTo>
                  <a:lnTo>
                    <a:pt x="76247" y="1948"/>
                  </a:lnTo>
                  <a:lnTo>
                    <a:pt x="77186" y="0"/>
                  </a:lnTo>
                  <a:lnTo>
                    <a:pt x="77366" y="1072"/>
                  </a:lnTo>
                  <a:lnTo>
                    <a:pt x="76779" y="4639"/>
                  </a:lnTo>
                  <a:lnTo>
                    <a:pt x="76013" y="6024"/>
                  </a:lnTo>
                  <a:lnTo>
                    <a:pt x="75966" y="7268"/>
                  </a:lnTo>
                  <a:close/>
                  <a:moveTo>
                    <a:pt x="814" y="102683"/>
                  </a:moveTo>
                  <a:lnTo>
                    <a:pt x="321" y="102777"/>
                  </a:lnTo>
                  <a:lnTo>
                    <a:pt x="0" y="102706"/>
                  </a:lnTo>
                  <a:lnTo>
                    <a:pt x="39" y="102393"/>
                  </a:lnTo>
                  <a:lnTo>
                    <a:pt x="368" y="102073"/>
                  </a:lnTo>
                  <a:lnTo>
                    <a:pt x="822" y="101932"/>
                  </a:lnTo>
                  <a:lnTo>
                    <a:pt x="1166" y="102041"/>
                  </a:lnTo>
                  <a:lnTo>
                    <a:pt x="1126" y="102339"/>
                  </a:lnTo>
                  <a:lnTo>
                    <a:pt x="814" y="10268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1" name="Freeform: Shape 760">
              <a:extLst>
                <a:ext uri="{FF2B5EF4-FFF2-40B4-BE49-F238E27FC236}">
                  <a16:creationId xmlns:a16="http://schemas.microsoft.com/office/drawing/2014/main" id="{727E64F6-544A-C7C0-0E2C-481CF3D63C07}"/>
                </a:ext>
              </a:extLst>
            </p:cNvPr>
            <p:cNvSpPr>
              <a:spLocks/>
            </p:cNvSpPr>
            <p:nvPr/>
          </p:nvSpPr>
          <p:spPr>
            <a:xfrm>
              <a:off x="5875311" y="5077533"/>
              <a:ext cx="184640" cy="196947"/>
            </a:xfrm>
            <a:custGeom>
              <a:avLst/>
              <a:gdLst>
                <a:gd name="connsiteX0" fmla="*/ 98614 w 184640"/>
                <a:gd name="connsiteY0" fmla="*/ 20372 h 196947"/>
                <a:gd name="connsiteX1" fmla="*/ 99099 w 184640"/>
                <a:gd name="connsiteY1" fmla="*/ 22062 h 196947"/>
                <a:gd name="connsiteX2" fmla="*/ 99389 w 184640"/>
                <a:gd name="connsiteY2" fmla="*/ 23369 h 196947"/>
                <a:gd name="connsiteX3" fmla="*/ 100116 w 184640"/>
                <a:gd name="connsiteY3" fmla="*/ 24292 h 196947"/>
                <a:gd name="connsiteX4" fmla="*/ 100836 w 184640"/>
                <a:gd name="connsiteY4" fmla="*/ 25520 h 196947"/>
                <a:gd name="connsiteX5" fmla="*/ 101564 w 184640"/>
                <a:gd name="connsiteY5" fmla="*/ 26216 h 196947"/>
                <a:gd name="connsiteX6" fmla="*/ 102072 w 184640"/>
                <a:gd name="connsiteY6" fmla="*/ 27374 h 196947"/>
                <a:gd name="connsiteX7" fmla="*/ 101924 w 184640"/>
                <a:gd name="connsiteY7" fmla="*/ 28680 h 196947"/>
                <a:gd name="connsiteX8" fmla="*/ 102221 w 184640"/>
                <a:gd name="connsiteY8" fmla="*/ 30378 h 196947"/>
                <a:gd name="connsiteX9" fmla="*/ 102581 w 184640"/>
                <a:gd name="connsiteY9" fmla="*/ 31841 h 196947"/>
                <a:gd name="connsiteX10" fmla="*/ 102941 w 184640"/>
                <a:gd name="connsiteY10" fmla="*/ 32233 h 196947"/>
                <a:gd name="connsiteX11" fmla="*/ 103989 w 184640"/>
                <a:gd name="connsiteY11" fmla="*/ 32616 h 196947"/>
                <a:gd name="connsiteX12" fmla="*/ 104505 w 184640"/>
                <a:gd name="connsiteY12" fmla="*/ 33946 h 196947"/>
                <a:gd name="connsiteX13" fmla="*/ 104130 w 184640"/>
                <a:gd name="connsiteY13" fmla="*/ 34619 h 196947"/>
                <a:gd name="connsiteX14" fmla="*/ 104278 w 184640"/>
                <a:gd name="connsiteY14" fmla="*/ 35393 h 196947"/>
                <a:gd name="connsiteX15" fmla="*/ 104654 w 184640"/>
                <a:gd name="connsiteY15" fmla="*/ 36144 h 196947"/>
                <a:gd name="connsiteX16" fmla="*/ 104310 w 184640"/>
                <a:gd name="connsiteY16" fmla="*/ 36887 h 196947"/>
                <a:gd name="connsiteX17" fmla="*/ 104490 w 184640"/>
                <a:gd name="connsiteY17" fmla="*/ 37443 h 196947"/>
                <a:gd name="connsiteX18" fmla="*/ 105194 w 184640"/>
                <a:gd name="connsiteY18" fmla="*/ 37943 h 196947"/>
                <a:gd name="connsiteX19" fmla="*/ 105851 w 184640"/>
                <a:gd name="connsiteY19" fmla="*/ 39798 h 196947"/>
                <a:gd name="connsiteX20" fmla="*/ 105921 w 184640"/>
                <a:gd name="connsiteY20" fmla="*/ 42974 h 196947"/>
                <a:gd name="connsiteX21" fmla="*/ 105194 w 184640"/>
                <a:gd name="connsiteY21" fmla="*/ 44680 h 196947"/>
                <a:gd name="connsiteX22" fmla="*/ 104615 w 184640"/>
                <a:gd name="connsiteY22" fmla="*/ 46072 h 196947"/>
                <a:gd name="connsiteX23" fmla="*/ 104474 w 184640"/>
                <a:gd name="connsiteY23" fmla="*/ 46925 h 196947"/>
                <a:gd name="connsiteX24" fmla="*/ 104904 w 184640"/>
                <a:gd name="connsiteY24" fmla="*/ 48161 h 196947"/>
                <a:gd name="connsiteX25" fmla="*/ 104177 w 184640"/>
                <a:gd name="connsiteY25" fmla="*/ 49632 h 196947"/>
                <a:gd name="connsiteX26" fmla="*/ 103308 w 184640"/>
                <a:gd name="connsiteY26" fmla="*/ 51415 h 196947"/>
                <a:gd name="connsiteX27" fmla="*/ 103528 w 184640"/>
                <a:gd name="connsiteY27" fmla="*/ 52659 h 196947"/>
                <a:gd name="connsiteX28" fmla="*/ 103668 w 184640"/>
                <a:gd name="connsiteY28" fmla="*/ 53825 h 196947"/>
                <a:gd name="connsiteX29" fmla="*/ 103739 w 184640"/>
                <a:gd name="connsiteY29" fmla="*/ 55069 h 196947"/>
                <a:gd name="connsiteX30" fmla="*/ 103958 w 184640"/>
                <a:gd name="connsiteY30" fmla="*/ 56235 h 196947"/>
                <a:gd name="connsiteX31" fmla="*/ 103668 w 184640"/>
                <a:gd name="connsiteY31" fmla="*/ 57479 h 196947"/>
                <a:gd name="connsiteX32" fmla="*/ 103379 w 184640"/>
                <a:gd name="connsiteY32" fmla="*/ 58566 h 196947"/>
                <a:gd name="connsiteX33" fmla="*/ 103230 w 184640"/>
                <a:gd name="connsiteY33" fmla="*/ 59810 h 196947"/>
                <a:gd name="connsiteX34" fmla="*/ 103598 w 184640"/>
                <a:gd name="connsiteY34" fmla="*/ 61210 h 196947"/>
                <a:gd name="connsiteX35" fmla="*/ 102941 w 184640"/>
                <a:gd name="connsiteY35" fmla="*/ 62533 h 196947"/>
                <a:gd name="connsiteX36" fmla="*/ 102581 w 184640"/>
                <a:gd name="connsiteY36" fmla="*/ 63464 h 196947"/>
                <a:gd name="connsiteX37" fmla="*/ 102432 w 184640"/>
                <a:gd name="connsiteY37" fmla="*/ 64402 h 196947"/>
                <a:gd name="connsiteX38" fmla="*/ 103089 w 184640"/>
                <a:gd name="connsiteY38" fmla="*/ 65881 h 196947"/>
                <a:gd name="connsiteX39" fmla="*/ 104764 w 184640"/>
                <a:gd name="connsiteY39" fmla="*/ 66507 h 196947"/>
                <a:gd name="connsiteX40" fmla="*/ 106070 w 184640"/>
                <a:gd name="connsiteY40" fmla="*/ 66663 h 196947"/>
                <a:gd name="connsiteX41" fmla="*/ 107298 w 184640"/>
                <a:gd name="connsiteY41" fmla="*/ 65881 h 196947"/>
                <a:gd name="connsiteX42" fmla="*/ 108245 w 184640"/>
                <a:gd name="connsiteY42" fmla="*/ 65646 h 196947"/>
                <a:gd name="connsiteX43" fmla="*/ 109990 w 184640"/>
                <a:gd name="connsiteY43" fmla="*/ 66350 h 196947"/>
                <a:gd name="connsiteX44" fmla="*/ 111586 w 184640"/>
                <a:gd name="connsiteY44" fmla="*/ 67594 h 196947"/>
                <a:gd name="connsiteX45" fmla="*/ 113620 w 184640"/>
                <a:gd name="connsiteY45" fmla="*/ 67751 h 196947"/>
                <a:gd name="connsiteX46" fmla="*/ 115435 w 184640"/>
                <a:gd name="connsiteY46" fmla="*/ 67986 h 196947"/>
                <a:gd name="connsiteX47" fmla="*/ 116812 w 184640"/>
                <a:gd name="connsiteY47" fmla="*/ 68377 h 196947"/>
                <a:gd name="connsiteX48" fmla="*/ 118846 w 184640"/>
                <a:gd name="connsiteY48" fmla="*/ 67907 h 196947"/>
                <a:gd name="connsiteX49" fmla="*/ 120958 w 184640"/>
                <a:gd name="connsiteY49" fmla="*/ 68377 h 196947"/>
                <a:gd name="connsiteX50" fmla="*/ 123423 w 184640"/>
                <a:gd name="connsiteY50" fmla="*/ 69081 h 196947"/>
                <a:gd name="connsiteX51" fmla="*/ 125456 w 184640"/>
                <a:gd name="connsiteY51" fmla="*/ 69699 h 196947"/>
                <a:gd name="connsiteX52" fmla="*/ 127491 w 184640"/>
                <a:gd name="connsiteY52" fmla="*/ 69542 h 196947"/>
                <a:gd name="connsiteX53" fmla="*/ 129016 w 184640"/>
                <a:gd name="connsiteY53" fmla="*/ 69472 h 196947"/>
                <a:gd name="connsiteX54" fmla="*/ 130612 w 184640"/>
                <a:gd name="connsiteY54" fmla="*/ 68768 h 196947"/>
                <a:gd name="connsiteX55" fmla="*/ 132138 w 184640"/>
                <a:gd name="connsiteY55" fmla="*/ 68846 h 196947"/>
                <a:gd name="connsiteX56" fmla="*/ 133296 w 184640"/>
                <a:gd name="connsiteY56" fmla="*/ 67594 h 196947"/>
                <a:gd name="connsiteX57" fmla="*/ 133953 w 184640"/>
                <a:gd name="connsiteY57" fmla="*/ 66507 h 196947"/>
                <a:gd name="connsiteX58" fmla="*/ 134532 w 184640"/>
                <a:gd name="connsiteY58" fmla="*/ 65725 h 196947"/>
                <a:gd name="connsiteX59" fmla="*/ 136206 w 184640"/>
                <a:gd name="connsiteY59" fmla="*/ 65099 h 196947"/>
                <a:gd name="connsiteX60" fmla="*/ 137364 w 184640"/>
                <a:gd name="connsiteY60" fmla="*/ 65490 h 196947"/>
                <a:gd name="connsiteX61" fmla="*/ 138310 w 184640"/>
                <a:gd name="connsiteY61" fmla="*/ 67524 h 196947"/>
                <a:gd name="connsiteX62" fmla="*/ 139977 w 184640"/>
                <a:gd name="connsiteY62" fmla="*/ 68690 h 196947"/>
                <a:gd name="connsiteX63" fmla="*/ 140634 w 184640"/>
                <a:gd name="connsiteY63" fmla="*/ 69542 h 196947"/>
                <a:gd name="connsiteX64" fmla="*/ 141862 w 184640"/>
                <a:gd name="connsiteY64" fmla="*/ 69942 h 196947"/>
                <a:gd name="connsiteX65" fmla="*/ 144554 w 184640"/>
                <a:gd name="connsiteY65" fmla="*/ 70012 h 196947"/>
                <a:gd name="connsiteX66" fmla="*/ 146228 w 184640"/>
                <a:gd name="connsiteY66" fmla="*/ 69942 h 196947"/>
                <a:gd name="connsiteX67" fmla="*/ 148113 w 184640"/>
                <a:gd name="connsiteY67" fmla="*/ 70559 h 196947"/>
                <a:gd name="connsiteX68" fmla="*/ 149341 w 184640"/>
                <a:gd name="connsiteY68" fmla="*/ 70559 h 196947"/>
                <a:gd name="connsiteX69" fmla="*/ 150437 w 184640"/>
                <a:gd name="connsiteY69" fmla="*/ 71655 h 196947"/>
                <a:gd name="connsiteX70" fmla="*/ 151454 w 184640"/>
                <a:gd name="connsiteY70" fmla="*/ 72977 h 196947"/>
                <a:gd name="connsiteX71" fmla="*/ 151595 w 184640"/>
                <a:gd name="connsiteY71" fmla="*/ 75402 h 196947"/>
                <a:gd name="connsiteX72" fmla="*/ 152541 w 184640"/>
                <a:gd name="connsiteY72" fmla="*/ 77280 h 196947"/>
                <a:gd name="connsiteX73" fmla="*/ 153777 w 184640"/>
                <a:gd name="connsiteY73" fmla="*/ 77984 h 196947"/>
                <a:gd name="connsiteX74" fmla="*/ 154427 w 184640"/>
                <a:gd name="connsiteY74" fmla="*/ 79157 h 196947"/>
                <a:gd name="connsiteX75" fmla="*/ 154216 w 184640"/>
                <a:gd name="connsiteY75" fmla="*/ 80800 h 196947"/>
                <a:gd name="connsiteX76" fmla="*/ 153629 w 184640"/>
                <a:gd name="connsiteY76" fmla="*/ 82443 h 196947"/>
                <a:gd name="connsiteX77" fmla="*/ 153707 w 184640"/>
                <a:gd name="connsiteY77" fmla="*/ 84250 h 196947"/>
                <a:gd name="connsiteX78" fmla="*/ 154356 w 184640"/>
                <a:gd name="connsiteY78" fmla="*/ 85894 h 196947"/>
                <a:gd name="connsiteX79" fmla="*/ 154356 w 184640"/>
                <a:gd name="connsiteY79" fmla="*/ 87544 h 196947"/>
                <a:gd name="connsiteX80" fmla="*/ 154794 w 184640"/>
                <a:gd name="connsiteY80" fmla="*/ 89187 h 196947"/>
                <a:gd name="connsiteX81" fmla="*/ 155663 w 184640"/>
                <a:gd name="connsiteY81" fmla="*/ 90603 h 196947"/>
                <a:gd name="connsiteX82" fmla="*/ 155952 w 184640"/>
                <a:gd name="connsiteY82" fmla="*/ 92880 h 196947"/>
                <a:gd name="connsiteX83" fmla="*/ 155811 w 184640"/>
                <a:gd name="connsiteY83" fmla="*/ 94531 h 196947"/>
                <a:gd name="connsiteX84" fmla="*/ 156390 w 184640"/>
                <a:gd name="connsiteY84" fmla="*/ 95477 h 196947"/>
                <a:gd name="connsiteX85" fmla="*/ 156610 w 184640"/>
                <a:gd name="connsiteY85" fmla="*/ 96815 h 196947"/>
                <a:gd name="connsiteX86" fmla="*/ 156242 w 184640"/>
                <a:gd name="connsiteY86" fmla="*/ 97910 h 196947"/>
                <a:gd name="connsiteX87" fmla="*/ 156101 w 184640"/>
                <a:gd name="connsiteY87" fmla="*/ 99412 h 196947"/>
                <a:gd name="connsiteX88" fmla="*/ 156171 w 184640"/>
                <a:gd name="connsiteY88" fmla="*/ 100750 h 196947"/>
                <a:gd name="connsiteX89" fmla="*/ 156610 w 184640"/>
                <a:gd name="connsiteY89" fmla="*/ 101853 h 196947"/>
                <a:gd name="connsiteX90" fmla="*/ 157916 w 184640"/>
                <a:gd name="connsiteY90" fmla="*/ 103269 h 196947"/>
                <a:gd name="connsiteX91" fmla="*/ 158276 w 184640"/>
                <a:gd name="connsiteY91" fmla="*/ 105796 h 196947"/>
                <a:gd name="connsiteX92" fmla="*/ 158276 w 184640"/>
                <a:gd name="connsiteY92" fmla="*/ 107533 h 196947"/>
                <a:gd name="connsiteX93" fmla="*/ 158855 w 184640"/>
                <a:gd name="connsiteY93" fmla="*/ 109583 h 196947"/>
                <a:gd name="connsiteX94" fmla="*/ 159950 w 184640"/>
                <a:gd name="connsiteY94" fmla="*/ 110537 h 196947"/>
                <a:gd name="connsiteX95" fmla="*/ 161695 w 184640"/>
                <a:gd name="connsiteY95" fmla="*/ 110850 h 196947"/>
                <a:gd name="connsiteX96" fmla="*/ 163721 w 184640"/>
                <a:gd name="connsiteY96" fmla="*/ 111163 h 196947"/>
                <a:gd name="connsiteX97" fmla="*/ 166193 w 184640"/>
                <a:gd name="connsiteY97" fmla="*/ 110694 h 196947"/>
                <a:gd name="connsiteX98" fmla="*/ 168376 w 184640"/>
                <a:gd name="connsiteY98" fmla="*/ 110138 h 196947"/>
                <a:gd name="connsiteX99" fmla="*/ 169604 w 184640"/>
                <a:gd name="connsiteY99" fmla="*/ 109583 h 196947"/>
                <a:gd name="connsiteX100" fmla="*/ 171998 w 184640"/>
                <a:gd name="connsiteY100" fmla="*/ 108088 h 196947"/>
                <a:gd name="connsiteX101" fmla="*/ 174111 w 184640"/>
                <a:gd name="connsiteY101" fmla="*/ 107212 h 196947"/>
                <a:gd name="connsiteX102" fmla="*/ 175198 w 184640"/>
                <a:gd name="connsiteY102" fmla="*/ 106665 h 196947"/>
                <a:gd name="connsiteX103" fmla="*/ 176215 w 184640"/>
                <a:gd name="connsiteY103" fmla="*/ 106266 h 196947"/>
                <a:gd name="connsiteX104" fmla="*/ 178320 w 184640"/>
                <a:gd name="connsiteY104" fmla="*/ 107212 h 196947"/>
                <a:gd name="connsiteX105" fmla="*/ 180283 w 184640"/>
                <a:gd name="connsiteY105" fmla="*/ 108401 h 196947"/>
                <a:gd name="connsiteX106" fmla="*/ 181801 w 184640"/>
                <a:gd name="connsiteY106" fmla="*/ 110060 h 196947"/>
                <a:gd name="connsiteX107" fmla="*/ 184641 w 184640"/>
                <a:gd name="connsiteY107" fmla="*/ 111875 h 196947"/>
                <a:gd name="connsiteX108" fmla="*/ 184085 w 184640"/>
                <a:gd name="connsiteY108" fmla="*/ 112321 h 196947"/>
                <a:gd name="connsiteX109" fmla="*/ 182959 w 184640"/>
                <a:gd name="connsiteY109" fmla="*/ 113815 h 196947"/>
                <a:gd name="connsiteX110" fmla="*/ 182982 w 184640"/>
                <a:gd name="connsiteY110" fmla="*/ 115560 h 196947"/>
                <a:gd name="connsiteX111" fmla="*/ 183780 w 184640"/>
                <a:gd name="connsiteY111" fmla="*/ 118071 h 196947"/>
                <a:gd name="connsiteX112" fmla="*/ 183076 w 184640"/>
                <a:gd name="connsiteY112" fmla="*/ 123399 h 196947"/>
                <a:gd name="connsiteX113" fmla="*/ 180878 w 184640"/>
                <a:gd name="connsiteY113" fmla="*/ 131551 h 196947"/>
                <a:gd name="connsiteX114" fmla="*/ 179978 w 184640"/>
                <a:gd name="connsiteY114" fmla="*/ 136316 h 196947"/>
                <a:gd name="connsiteX115" fmla="*/ 180369 w 184640"/>
                <a:gd name="connsiteY115" fmla="*/ 137669 h 196947"/>
                <a:gd name="connsiteX116" fmla="*/ 179556 w 184640"/>
                <a:gd name="connsiteY116" fmla="*/ 140055 h 196947"/>
                <a:gd name="connsiteX117" fmla="*/ 176543 w 184640"/>
                <a:gd name="connsiteY117" fmla="*/ 145187 h 196947"/>
                <a:gd name="connsiteX118" fmla="*/ 176426 w 184640"/>
                <a:gd name="connsiteY118" fmla="*/ 148653 h 196947"/>
                <a:gd name="connsiteX119" fmla="*/ 176074 w 184640"/>
                <a:gd name="connsiteY119" fmla="*/ 159082 h 196947"/>
                <a:gd name="connsiteX120" fmla="*/ 175065 w 184640"/>
                <a:gd name="connsiteY120" fmla="*/ 166451 h 196947"/>
                <a:gd name="connsiteX121" fmla="*/ 173367 w 184640"/>
                <a:gd name="connsiteY121" fmla="*/ 171912 h 196947"/>
                <a:gd name="connsiteX122" fmla="*/ 171826 w 184640"/>
                <a:gd name="connsiteY122" fmla="*/ 174830 h 196947"/>
                <a:gd name="connsiteX123" fmla="*/ 170426 w 184640"/>
                <a:gd name="connsiteY123" fmla="*/ 175182 h 196947"/>
                <a:gd name="connsiteX124" fmla="*/ 169432 w 184640"/>
                <a:gd name="connsiteY124" fmla="*/ 176058 h 196947"/>
                <a:gd name="connsiteX125" fmla="*/ 168822 w 184640"/>
                <a:gd name="connsiteY125" fmla="*/ 177443 h 196947"/>
                <a:gd name="connsiteX126" fmla="*/ 167695 w 184640"/>
                <a:gd name="connsiteY126" fmla="*/ 178601 h 196947"/>
                <a:gd name="connsiteX127" fmla="*/ 166037 w 184640"/>
                <a:gd name="connsiteY127" fmla="*/ 179532 h 196947"/>
                <a:gd name="connsiteX128" fmla="*/ 165145 w 184640"/>
                <a:gd name="connsiteY128" fmla="*/ 180549 h 196947"/>
                <a:gd name="connsiteX129" fmla="*/ 165004 w 184640"/>
                <a:gd name="connsiteY129" fmla="*/ 181652 h 196947"/>
                <a:gd name="connsiteX130" fmla="*/ 163424 w 184640"/>
                <a:gd name="connsiteY130" fmla="*/ 182364 h 196947"/>
                <a:gd name="connsiteX131" fmla="*/ 160396 w 184640"/>
                <a:gd name="connsiteY131" fmla="*/ 182685 h 196947"/>
                <a:gd name="connsiteX132" fmla="*/ 158628 w 184640"/>
                <a:gd name="connsiteY132" fmla="*/ 183569 h 196947"/>
                <a:gd name="connsiteX133" fmla="*/ 158096 w 184640"/>
                <a:gd name="connsiteY133" fmla="*/ 185016 h 196947"/>
                <a:gd name="connsiteX134" fmla="*/ 157087 w 184640"/>
                <a:gd name="connsiteY134" fmla="*/ 186166 h 196947"/>
                <a:gd name="connsiteX135" fmla="*/ 155585 w 184640"/>
                <a:gd name="connsiteY135" fmla="*/ 187019 h 196947"/>
                <a:gd name="connsiteX136" fmla="*/ 154881 w 184640"/>
                <a:gd name="connsiteY136" fmla="*/ 188435 h 196947"/>
                <a:gd name="connsiteX137" fmla="*/ 154951 w 184640"/>
                <a:gd name="connsiteY137" fmla="*/ 190415 h 196947"/>
                <a:gd name="connsiteX138" fmla="*/ 154090 w 184640"/>
                <a:gd name="connsiteY138" fmla="*/ 192104 h 196947"/>
                <a:gd name="connsiteX139" fmla="*/ 152299 w 184640"/>
                <a:gd name="connsiteY139" fmla="*/ 193520 h 196947"/>
                <a:gd name="connsiteX140" fmla="*/ 150640 w 184640"/>
                <a:gd name="connsiteY140" fmla="*/ 193559 h 196947"/>
                <a:gd name="connsiteX141" fmla="*/ 149130 w 184640"/>
                <a:gd name="connsiteY141" fmla="*/ 192222 h 196947"/>
                <a:gd name="connsiteX142" fmla="*/ 147096 w 184640"/>
                <a:gd name="connsiteY142" fmla="*/ 191338 h 196947"/>
                <a:gd name="connsiteX143" fmla="*/ 144554 w 184640"/>
                <a:gd name="connsiteY143" fmla="*/ 190892 h 196947"/>
                <a:gd name="connsiteX144" fmla="*/ 142433 w 184640"/>
                <a:gd name="connsiteY144" fmla="*/ 191236 h 196947"/>
                <a:gd name="connsiteX145" fmla="*/ 140728 w 184640"/>
                <a:gd name="connsiteY145" fmla="*/ 192347 h 196947"/>
                <a:gd name="connsiteX146" fmla="*/ 139218 w 184640"/>
                <a:gd name="connsiteY146" fmla="*/ 194115 h 196947"/>
                <a:gd name="connsiteX147" fmla="*/ 137904 w 184640"/>
                <a:gd name="connsiteY147" fmla="*/ 196540 h 196947"/>
                <a:gd name="connsiteX148" fmla="*/ 136441 w 184640"/>
                <a:gd name="connsiteY148" fmla="*/ 196947 h 196947"/>
                <a:gd name="connsiteX149" fmla="*/ 134829 w 184640"/>
                <a:gd name="connsiteY149" fmla="*/ 195320 h 196947"/>
                <a:gd name="connsiteX150" fmla="*/ 132787 w 184640"/>
                <a:gd name="connsiteY150" fmla="*/ 194827 h 196947"/>
                <a:gd name="connsiteX151" fmla="*/ 130323 w 184640"/>
                <a:gd name="connsiteY151" fmla="*/ 195468 h 196947"/>
                <a:gd name="connsiteX152" fmla="*/ 128351 w 184640"/>
                <a:gd name="connsiteY152" fmla="*/ 195249 h 196947"/>
                <a:gd name="connsiteX153" fmla="*/ 126896 w 184640"/>
                <a:gd name="connsiteY153" fmla="*/ 194162 h 196947"/>
                <a:gd name="connsiteX154" fmla="*/ 124651 w 184640"/>
                <a:gd name="connsiteY154" fmla="*/ 194045 h 196947"/>
                <a:gd name="connsiteX155" fmla="*/ 121623 w 184640"/>
                <a:gd name="connsiteY155" fmla="*/ 194890 h 196947"/>
                <a:gd name="connsiteX156" fmla="*/ 115489 w 184640"/>
                <a:gd name="connsiteY156" fmla="*/ 193912 h 196947"/>
                <a:gd name="connsiteX157" fmla="*/ 106242 w 184640"/>
                <a:gd name="connsiteY157" fmla="*/ 191111 h 196947"/>
                <a:gd name="connsiteX158" fmla="*/ 98427 w 184640"/>
                <a:gd name="connsiteY158" fmla="*/ 190047 h 196947"/>
                <a:gd name="connsiteX159" fmla="*/ 88843 w 184640"/>
                <a:gd name="connsiteY159" fmla="*/ 191056 h 196947"/>
                <a:gd name="connsiteX160" fmla="*/ 88029 w 184640"/>
                <a:gd name="connsiteY160" fmla="*/ 188146 h 196947"/>
                <a:gd name="connsiteX161" fmla="*/ 88538 w 184640"/>
                <a:gd name="connsiteY161" fmla="*/ 186581 h 196947"/>
                <a:gd name="connsiteX162" fmla="*/ 90095 w 184640"/>
                <a:gd name="connsiteY162" fmla="*/ 185400 h 196947"/>
                <a:gd name="connsiteX163" fmla="*/ 91073 w 184640"/>
                <a:gd name="connsiteY163" fmla="*/ 184062 h 196947"/>
                <a:gd name="connsiteX164" fmla="*/ 91471 w 184640"/>
                <a:gd name="connsiteY164" fmla="*/ 182568 h 196947"/>
                <a:gd name="connsiteX165" fmla="*/ 92543 w 184640"/>
                <a:gd name="connsiteY165" fmla="*/ 181425 h 196947"/>
                <a:gd name="connsiteX166" fmla="*/ 94296 w 184640"/>
                <a:gd name="connsiteY166" fmla="*/ 180643 h 196947"/>
                <a:gd name="connsiteX167" fmla="*/ 95039 w 184640"/>
                <a:gd name="connsiteY167" fmla="*/ 179853 h 196947"/>
                <a:gd name="connsiteX168" fmla="*/ 94773 w 184640"/>
                <a:gd name="connsiteY168" fmla="*/ 179047 h 196947"/>
                <a:gd name="connsiteX169" fmla="*/ 95149 w 184640"/>
                <a:gd name="connsiteY169" fmla="*/ 178343 h 196947"/>
                <a:gd name="connsiteX170" fmla="*/ 96158 w 184640"/>
                <a:gd name="connsiteY170" fmla="*/ 177725 h 196947"/>
                <a:gd name="connsiteX171" fmla="*/ 96729 w 184640"/>
                <a:gd name="connsiteY171" fmla="*/ 176755 h 196947"/>
                <a:gd name="connsiteX172" fmla="*/ 96862 w 184640"/>
                <a:gd name="connsiteY172" fmla="*/ 175433 h 196947"/>
                <a:gd name="connsiteX173" fmla="*/ 97245 w 184640"/>
                <a:gd name="connsiteY173" fmla="*/ 174775 h 196947"/>
                <a:gd name="connsiteX174" fmla="*/ 97918 w 184640"/>
                <a:gd name="connsiteY174" fmla="*/ 174290 h 196947"/>
                <a:gd name="connsiteX175" fmla="*/ 97996 w 184640"/>
                <a:gd name="connsiteY175" fmla="*/ 173367 h 196947"/>
                <a:gd name="connsiteX176" fmla="*/ 97621 w 184640"/>
                <a:gd name="connsiteY176" fmla="*/ 170543 h 196947"/>
                <a:gd name="connsiteX177" fmla="*/ 97668 w 184640"/>
                <a:gd name="connsiteY177" fmla="*/ 168219 h 196947"/>
                <a:gd name="connsiteX178" fmla="*/ 98137 w 184640"/>
                <a:gd name="connsiteY178" fmla="*/ 166412 h 196947"/>
                <a:gd name="connsiteX179" fmla="*/ 98724 w 184640"/>
                <a:gd name="connsiteY179" fmla="*/ 165325 h 196947"/>
                <a:gd name="connsiteX180" fmla="*/ 99139 w 184640"/>
                <a:gd name="connsiteY180" fmla="*/ 165051 h 196947"/>
                <a:gd name="connsiteX181" fmla="*/ 99530 w 184640"/>
                <a:gd name="connsiteY181" fmla="*/ 164409 h 196947"/>
                <a:gd name="connsiteX182" fmla="*/ 99678 w 184640"/>
                <a:gd name="connsiteY182" fmla="*/ 163322 h 196947"/>
                <a:gd name="connsiteX183" fmla="*/ 100312 w 184640"/>
                <a:gd name="connsiteY183" fmla="*/ 162305 h 196947"/>
                <a:gd name="connsiteX184" fmla="*/ 103371 w 184640"/>
                <a:gd name="connsiteY184" fmla="*/ 160224 h 196947"/>
                <a:gd name="connsiteX185" fmla="*/ 104521 w 184640"/>
                <a:gd name="connsiteY185" fmla="*/ 159097 h 196947"/>
                <a:gd name="connsiteX186" fmla="*/ 104623 w 184640"/>
                <a:gd name="connsiteY186" fmla="*/ 158065 h 196947"/>
                <a:gd name="connsiteX187" fmla="*/ 105084 w 184640"/>
                <a:gd name="connsiteY187" fmla="*/ 156680 h 196947"/>
                <a:gd name="connsiteX188" fmla="*/ 106899 w 184640"/>
                <a:gd name="connsiteY188" fmla="*/ 153683 h 196947"/>
                <a:gd name="connsiteX189" fmla="*/ 107455 w 184640"/>
                <a:gd name="connsiteY189" fmla="*/ 152283 h 196947"/>
                <a:gd name="connsiteX190" fmla="*/ 107502 w 184640"/>
                <a:gd name="connsiteY190" fmla="*/ 151587 h 196947"/>
                <a:gd name="connsiteX191" fmla="*/ 108151 w 184640"/>
                <a:gd name="connsiteY191" fmla="*/ 150859 h 196947"/>
                <a:gd name="connsiteX192" fmla="*/ 110342 w 184640"/>
                <a:gd name="connsiteY192" fmla="*/ 149201 h 196947"/>
                <a:gd name="connsiteX193" fmla="*/ 111523 w 184640"/>
                <a:gd name="connsiteY193" fmla="*/ 147644 h 196947"/>
                <a:gd name="connsiteX194" fmla="*/ 111711 w 184640"/>
                <a:gd name="connsiteY194" fmla="*/ 146181 h 196947"/>
                <a:gd name="connsiteX195" fmla="*/ 111187 w 184640"/>
                <a:gd name="connsiteY195" fmla="*/ 144522 h 196947"/>
                <a:gd name="connsiteX196" fmla="*/ 109943 w 184640"/>
                <a:gd name="connsiteY196" fmla="*/ 142668 h 196947"/>
                <a:gd name="connsiteX197" fmla="*/ 106039 w 184640"/>
                <a:gd name="connsiteY197" fmla="*/ 138029 h 196947"/>
                <a:gd name="connsiteX198" fmla="*/ 103003 w 184640"/>
                <a:gd name="connsiteY198" fmla="*/ 135924 h 196947"/>
                <a:gd name="connsiteX199" fmla="*/ 99123 w 184640"/>
                <a:gd name="connsiteY199" fmla="*/ 134195 h 196947"/>
                <a:gd name="connsiteX200" fmla="*/ 96572 w 184640"/>
                <a:gd name="connsiteY200" fmla="*/ 133632 h 196947"/>
                <a:gd name="connsiteX201" fmla="*/ 95344 w 184640"/>
                <a:gd name="connsiteY201" fmla="*/ 134242 h 196947"/>
                <a:gd name="connsiteX202" fmla="*/ 94100 w 184640"/>
                <a:gd name="connsiteY202" fmla="*/ 133757 h 196947"/>
                <a:gd name="connsiteX203" fmla="*/ 92841 w 184640"/>
                <a:gd name="connsiteY203" fmla="*/ 132192 h 196947"/>
                <a:gd name="connsiteX204" fmla="*/ 90713 w 184640"/>
                <a:gd name="connsiteY204" fmla="*/ 130956 h 196947"/>
                <a:gd name="connsiteX205" fmla="*/ 86230 w 184640"/>
                <a:gd name="connsiteY205" fmla="*/ 129611 h 196947"/>
                <a:gd name="connsiteX206" fmla="*/ 76051 w 184640"/>
                <a:gd name="connsiteY206" fmla="*/ 124220 h 196947"/>
                <a:gd name="connsiteX207" fmla="*/ 71975 w 184640"/>
                <a:gd name="connsiteY207" fmla="*/ 121615 h 196947"/>
                <a:gd name="connsiteX208" fmla="*/ 70606 w 184640"/>
                <a:gd name="connsiteY208" fmla="*/ 120011 h 196947"/>
                <a:gd name="connsiteX209" fmla="*/ 66804 w 184640"/>
                <a:gd name="connsiteY209" fmla="*/ 117132 h 196947"/>
                <a:gd name="connsiteX210" fmla="*/ 60569 w 184640"/>
                <a:gd name="connsiteY210" fmla="*/ 112986 h 196947"/>
                <a:gd name="connsiteX211" fmla="*/ 55789 w 184640"/>
                <a:gd name="connsiteY211" fmla="*/ 110967 h 196947"/>
                <a:gd name="connsiteX212" fmla="*/ 52456 w 184640"/>
                <a:gd name="connsiteY212" fmla="*/ 111077 h 196947"/>
                <a:gd name="connsiteX213" fmla="*/ 47113 w 184640"/>
                <a:gd name="connsiteY213" fmla="*/ 109880 h 196947"/>
                <a:gd name="connsiteX214" fmla="*/ 39766 w 184640"/>
                <a:gd name="connsiteY214" fmla="*/ 107361 h 196947"/>
                <a:gd name="connsiteX215" fmla="*/ 35534 w 184640"/>
                <a:gd name="connsiteY215" fmla="*/ 104912 h 196947"/>
                <a:gd name="connsiteX216" fmla="*/ 34392 w 184640"/>
                <a:gd name="connsiteY216" fmla="*/ 102549 h 196947"/>
                <a:gd name="connsiteX217" fmla="*/ 31677 w 184640"/>
                <a:gd name="connsiteY217" fmla="*/ 100179 h 196947"/>
                <a:gd name="connsiteX218" fmla="*/ 27382 w 184640"/>
                <a:gd name="connsiteY218" fmla="*/ 97808 h 196947"/>
                <a:gd name="connsiteX219" fmla="*/ 25152 w 184640"/>
                <a:gd name="connsiteY219" fmla="*/ 96252 h 196947"/>
                <a:gd name="connsiteX220" fmla="*/ 24988 w 184640"/>
                <a:gd name="connsiteY220" fmla="*/ 95500 h 196947"/>
                <a:gd name="connsiteX221" fmla="*/ 23713 w 184640"/>
                <a:gd name="connsiteY221" fmla="*/ 94523 h 196947"/>
                <a:gd name="connsiteX222" fmla="*/ 21334 w 184640"/>
                <a:gd name="connsiteY222" fmla="*/ 93318 h 196947"/>
                <a:gd name="connsiteX223" fmla="*/ 18722 w 184640"/>
                <a:gd name="connsiteY223" fmla="*/ 91260 h 196947"/>
                <a:gd name="connsiteX224" fmla="*/ 15874 w 184640"/>
                <a:gd name="connsiteY224" fmla="*/ 88350 h 196947"/>
                <a:gd name="connsiteX225" fmla="*/ 12830 w 184640"/>
                <a:gd name="connsiteY225" fmla="*/ 83844 h 196947"/>
                <a:gd name="connsiteX226" fmla="*/ 9591 w 184640"/>
                <a:gd name="connsiteY226" fmla="*/ 77765 h 196947"/>
                <a:gd name="connsiteX227" fmla="*/ 6118 w 184640"/>
                <a:gd name="connsiteY227" fmla="*/ 73665 h 196947"/>
                <a:gd name="connsiteX228" fmla="*/ 2409 w 184640"/>
                <a:gd name="connsiteY228" fmla="*/ 71553 h 196947"/>
                <a:gd name="connsiteX229" fmla="*/ 547 w 184640"/>
                <a:gd name="connsiteY229" fmla="*/ 70153 h 196947"/>
                <a:gd name="connsiteX230" fmla="*/ 555 w 184640"/>
                <a:gd name="connsiteY230" fmla="*/ 69472 h 196947"/>
                <a:gd name="connsiteX231" fmla="*/ 0 w 184640"/>
                <a:gd name="connsiteY231" fmla="*/ 68823 h 196947"/>
                <a:gd name="connsiteX232" fmla="*/ 501 w 184640"/>
                <a:gd name="connsiteY232" fmla="*/ 67649 h 196947"/>
                <a:gd name="connsiteX233" fmla="*/ 1846 w 184640"/>
                <a:gd name="connsiteY233" fmla="*/ 63041 h 196947"/>
                <a:gd name="connsiteX234" fmla="*/ 3802 w 184640"/>
                <a:gd name="connsiteY234" fmla="*/ 56376 h 196947"/>
                <a:gd name="connsiteX235" fmla="*/ 5836 w 184640"/>
                <a:gd name="connsiteY235" fmla="*/ 49491 h 196947"/>
                <a:gd name="connsiteX236" fmla="*/ 8222 w 184640"/>
                <a:gd name="connsiteY236" fmla="*/ 41393 h 196947"/>
                <a:gd name="connsiteX237" fmla="*/ 8222 w 184640"/>
                <a:gd name="connsiteY237" fmla="*/ 35659 h 196947"/>
                <a:gd name="connsiteX238" fmla="*/ 8230 w 184640"/>
                <a:gd name="connsiteY238" fmla="*/ 29635 h 196947"/>
                <a:gd name="connsiteX239" fmla="*/ 11626 w 184640"/>
                <a:gd name="connsiteY239" fmla="*/ 24683 h 196947"/>
                <a:gd name="connsiteX240" fmla="*/ 14035 w 184640"/>
                <a:gd name="connsiteY240" fmla="*/ 21170 h 196947"/>
                <a:gd name="connsiteX241" fmla="*/ 16124 w 184640"/>
                <a:gd name="connsiteY241" fmla="*/ 17830 h 196947"/>
                <a:gd name="connsiteX242" fmla="*/ 18228 w 184640"/>
                <a:gd name="connsiteY242" fmla="*/ 12119 h 196947"/>
                <a:gd name="connsiteX243" fmla="*/ 19637 w 184640"/>
                <a:gd name="connsiteY243" fmla="*/ 8316 h 196947"/>
                <a:gd name="connsiteX244" fmla="*/ 25011 w 184640"/>
                <a:gd name="connsiteY244" fmla="*/ 7408 h 196947"/>
                <a:gd name="connsiteX245" fmla="*/ 34141 w 184640"/>
                <a:gd name="connsiteY245" fmla="*/ 5437 h 196947"/>
                <a:gd name="connsiteX246" fmla="*/ 38695 w 184640"/>
                <a:gd name="connsiteY246" fmla="*/ 4451 h 196947"/>
                <a:gd name="connsiteX247" fmla="*/ 48294 w 184640"/>
                <a:gd name="connsiteY247" fmla="*/ 2378 h 196947"/>
                <a:gd name="connsiteX248" fmla="*/ 58050 w 184640"/>
                <a:gd name="connsiteY248" fmla="*/ 266 h 196947"/>
                <a:gd name="connsiteX249" fmla="*/ 68291 w 184640"/>
                <a:gd name="connsiteY249" fmla="*/ 133 h 196947"/>
                <a:gd name="connsiteX250" fmla="*/ 78179 w 184640"/>
                <a:gd name="connsiteY250" fmla="*/ 0 h 196947"/>
                <a:gd name="connsiteX251" fmla="*/ 85846 w 184640"/>
                <a:gd name="connsiteY251" fmla="*/ 4725 h 196947"/>
                <a:gd name="connsiteX252" fmla="*/ 91706 w 184640"/>
                <a:gd name="connsiteY252" fmla="*/ 8340 h 196947"/>
                <a:gd name="connsiteX253" fmla="*/ 98161 w 184640"/>
                <a:gd name="connsiteY253" fmla="*/ 12314 h 196947"/>
                <a:gd name="connsiteX254" fmla="*/ 98607 w 184640"/>
                <a:gd name="connsiteY254" fmla="*/ 13174 h 196947"/>
                <a:gd name="connsiteX255" fmla="*/ 99052 w 184640"/>
                <a:gd name="connsiteY255" fmla="*/ 16515 h 19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184640" h="196947">
                  <a:moveTo>
                    <a:pt x="98614" y="20372"/>
                  </a:moveTo>
                  <a:lnTo>
                    <a:pt x="99099" y="22062"/>
                  </a:lnTo>
                  <a:lnTo>
                    <a:pt x="99389" y="23369"/>
                  </a:lnTo>
                  <a:lnTo>
                    <a:pt x="100116" y="24292"/>
                  </a:lnTo>
                  <a:lnTo>
                    <a:pt x="100836" y="25520"/>
                  </a:lnTo>
                  <a:lnTo>
                    <a:pt x="101564" y="26216"/>
                  </a:lnTo>
                  <a:lnTo>
                    <a:pt x="102072" y="27374"/>
                  </a:lnTo>
                  <a:lnTo>
                    <a:pt x="101924" y="28680"/>
                  </a:lnTo>
                  <a:lnTo>
                    <a:pt x="102221" y="30378"/>
                  </a:lnTo>
                  <a:lnTo>
                    <a:pt x="102581" y="31841"/>
                  </a:lnTo>
                  <a:lnTo>
                    <a:pt x="102941" y="32233"/>
                  </a:lnTo>
                  <a:lnTo>
                    <a:pt x="103989" y="32616"/>
                  </a:lnTo>
                  <a:lnTo>
                    <a:pt x="104505" y="33946"/>
                  </a:lnTo>
                  <a:lnTo>
                    <a:pt x="104130" y="34619"/>
                  </a:lnTo>
                  <a:lnTo>
                    <a:pt x="104278" y="35393"/>
                  </a:lnTo>
                  <a:lnTo>
                    <a:pt x="104654" y="36144"/>
                  </a:lnTo>
                  <a:lnTo>
                    <a:pt x="104310" y="36887"/>
                  </a:lnTo>
                  <a:lnTo>
                    <a:pt x="104490" y="37443"/>
                  </a:lnTo>
                  <a:lnTo>
                    <a:pt x="105194" y="37943"/>
                  </a:lnTo>
                  <a:lnTo>
                    <a:pt x="105851" y="39798"/>
                  </a:lnTo>
                  <a:lnTo>
                    <a:pt x="105921" y="42974"/>
                  </a:lnTo>
                  <a:lnTo>
                    <a:pt x="105194" y="44680"/>
                  </a:lnTo>
                  <a:lnTo>
                    <a:pt x="104615" y="46072"/>
                  </a:lnTo>
                  <a:lnTo>
                    <a:pt x="104474" y="46925"/>
                  </a:lnTo>
                  <a:lnTo>
                    <a:pt x="104904" y="48161"/>
                  </a:lnTo>
                  <a:lnTo>
                    <a:pt x="104177" y="49632"/>
                  </a:lnTo>
                  <a:lnTo>
                    <a:pt x="103308" y="51415"/>
                  </a:lnTo>
                  <a:lnTo>
                    <a:pt x="103528" y="52659"/>
                  </a:lnTo>
                  <a:lnTo>
                    <a:pt x="103668" y="53825"/>
                  </a:lnTo>
                  <a:lnTo>
                    <a:pt x="103739" y="55069"/>
                  </a:lnTo>
                  <a:lnTo>
                    <a:pt x="103958" y="56235"/>
                  </a:lnTo>
                  <a:lnTo>
                    <a:pt x="103668" y="57479"/>
                  </a:lnTo>
                  <a:lnTo>
                    <a:pt x="103379" y="58566"/>
                  </a:lnTo>
                  <a:lnTo>
                    <a:pt x="103230" y="59810"/>
                  </a:lnTo>
                  <a:lnTo>
                    <a:pt x="103598" y="61210"/>
                  </a:lnTo>
                  <a:lnTo>
                    <a:pt x="102941" y="62533"/>
                  </a:lnTo>
                  <a:lnTo>
                    <a:pt x="102581" y="63464"/>
                  </a:lnTo>
                  <a:lnTo>
                    <a:pt x="102432" y="64402"/>
                  </a:lnTo>
                  <a:lnTo>
                    <a:pt x="103089" y="65881"/>
                  </a:lnTo>
                  <a:lnTo>
                    <a:pt x="104764" y="66507"/>
                  </a:lnTo>
                  <a:lnTo>
                    <a:pt x="106070" y="66663"/>
                  </a:lnTo>
                  <a:lnTo>
                    <a:pt x="107298" y="65881"/>
                  </a:lnTo>
                  <a:lnTo>
                    <a:pt x="108245" y="65646"/>
                  </a:lnTo>
                  <a:lnTo>
                    <a:pt x="109990" y="66350"/>
                  </a:lnTo>
                  <a:lnTo>
                    <a:pt x="111586" y="67594"/>
                  </a:lnTo>
                  <a:lnTo>
                    <a:pt x="113620" y="67751"/>
                  </a:lnTo>
                  <a:lnTo>
                    <a:pt x="115435" y="67986"/>
                  </a:lnTo>
                  <a:lnTo>
                    <a:pt x="116812" y="68377"/>
                  </a:lnTo>
                  <a:lnTo>
                    <a:pt x="118846" y="67907"/>
                  </a:lnTo>
                  <a:lnTo>
                    <a:pt x="120958" y="68377"/>
                  </a:lnTo>
                  <a:lnTo>
                    <a:pt x="123423" y="69081"/>
                  </a:lnTo>
                  <a:lnTo>
                    <a:pt x="125456" y="69699"/>
                  </a:lnTo>
                  <a:lnTo>
                    <a:pt x="127491" y="69542"/>
                  </a:lnTo>
                  <a:lnTo>
                    <a:pt x="129016" y="69472"/>
                  </a:lnTo>
                  <a:lnTo>
                    <a:pt x="130612" y="68768"/>
                  </a:lnTo>
                  <a:lnTo>
                    <a:pt x="132138" y="68846"/>
                  </a:lnTo>
                  <a:lnTo>
                    <a:pt x="133296" y="67594"/>
                  </a:lnTo>
                  <a:lnTo>
                    <a:pt x="133953" y="66507"/>
                  </a:lnTo>
                  <a:lnTo>
                    <a:pt x="134532" y="65725"/>
                  </a:lnTo>
                  <a:lnTo>
                    <a:pt x="136206" y="65099"/>
                  </a:lnTo>
                  <a:lnTo>
                    <a:pt x="137364" y="65490"/>
                  </a:lnTo>
                  <a:lnTo>
                    <a:pt x="138310" y="67524"/>
                  </a:lnTo>
                  <a:lnTo>
                    <a:pt x="139977" y="68690"/>
                  </a:lnTo>
                  <a:lnTo>
                    <a:pt x="140634" y="69542"/>
                  </a:lnTo>
                  <a:lnTo>
                    <a:pt x="141862" y="69942"/>
                  </a:lnTo>
                  <a:lnTo>
                    <a:pt x="144554" y="70012"/>
                  </a:lnTo>
                  <a:lnTo>
                    <a:pt x="146228" y="69942"/>
                  </a:lnTo>
                  <a:lnTo>
                    <a:pt x="148113" y="70559"/>
                  </a:lnTo>
                  <a:lnTo>
                    <a:pt x="149341" y="70559"/>
                  </a:lnTo>
                  <a:lnTo>
                    <a:pt x="150437" y="71655"/>
                  </a:lnTo>
                  <a:lnTo>
                    <a:pt x="151454" y="72977"/>
                  </a:lnTo>
                  <a:lnTo>
                    <a:pt x="151595" y="75402"/>
                  </a:lnTo>
                  <a:lnTo>
                    <a:pt x="152541" y="77280"/>
                  </a:lnTo>
                  <a:lnTo>
                    <a:pt x="153777" y="77984"/>
                  </a:lnTo>
                  <a:lnTo>
                    <a:pt x="154427" y="79157"/>
                  </a:lnTo>
                  <a:lnTo>
                    <a:pt x="154216" y="80800"/>
                  </a:lnTo>
                  <a:lnTo>
                    <a:pt x="153629" y="82443"/>
                  </a:lnTo>
                  <a:lnTo>
                    <a:pt x="153707" y="84250"/>
                  </a:lnTo>
                  <a:lnTo>
                    <a:pt x="154356" y="85894"/>
                  </a:lnTo>
                  <a:lnTo>
                    <a:pt x="154356" y="87544"/>
                  </a:lnTo>
                  <a:lnTo>
                    <a:pt x="154794" y="89187"/>
                  </a:lnTo>
                  <a:lnTo>
                    <a:pt x="155663" y="90603"/>
                  </a:lnTo>
                  <a:lnTo>
                    <a:pt x="155952" y="92880"/>
                  </a:lnTo>
                  <a:lnTo>
                    <a:pt x="155811" y="94531"/>
                  </a:lnTo>
                  <a:lnTo>
                    <a:pt x="156390" y="95477"/>
                  </a:lnTo>
                  <a:lnTo>
                    <a:pt x="156610" y="96815"/>
                  </a:lnTo>
                  <a:lnTo>
                    <a:pt x="156242" y="97910"/>
                  </a:lnTo>
                  <a:lnTo>
                    <a:pt x="156101" y="99412"/>
                  </a:lnTo>
                  <a:lnTo>
                    <a:pt x="156171" y="100750"/>
                  </a:lnTo>
                  <a:lnTo>
                    <a:pt x="156610" y="101853"/>
                  </a:lnTo>
                  <a:lnTo>
                    <a:pt x="157916" y="103269"/>
                  </a:lnTo>
                  <a:lnTo>
                    <a:pt x="158276" y="105796"/>
                  </a:lnTo>
                  <a:lnTo>
                    <a:pt x="158276" y="107533"/>
                  </a:lnTo>
                  <a:lnTo>
                    <a:pt x="158855" y="109583"/>
                  </a:lnTo>
                  <a:lnTo>
                    <a:pt x="159950" y="110537"/>
                  </a:lnTo>
                  <a:lnTo>
                    <a:pt x="161695" y="110850"/>
                  </a:lnTo>
                  <a:lnTo>
                    <a:pt x="163721" y="111163"/>
                  </a:lnTo>
                  <a:lnTo>
                    <a:pt x="166193" y="110694"/>
                  </a:lnTo>
                  <a:lnTo>
                    <a:pt x="168376" y="110138"/>
                  </a:lnTo>
                  <a:lnTo>
                    <a:pt x="169604" y="109583"/>
                  </a:lnTo>
                  <a:lnTo>
                    <a:pt x="171998" y="108088"/>
                  </a:lnTo>
                  <a:lnTo>
                    <a:pt x="174111" y="107212"/>
                  </a:lnTo>
                  <a:lnTo>
                    <a:pt x="175198" y="106665"/>
                  </a:lnTo>
                  <a:lnTo>
                    <a:pt x="176215" y="106266"/>
                  </a:lnTo>
                  <a:lnTo>
                    <a:pt x="178320" y="107212"/>
                  </a:lnTo>
                  <a:lnTo>
                    <a:pt x="180283" y="108401"/>
                  </a:lnTo>
                  <a:lnTo>
                    <a:pt x="181801" y="110060"/>
                  </a:lnTo>
                  <a:lnTo>
                    <a:pt x="184641" y="111875"/>
                  </a:lnTo>
                  <a:lnTo>
                    <a:pt x="184085" y="112321"/>
                  </a:lnTo>
                  <a:lnTo>
                    <a:pt x="182959" y="113815"/>
                  </a:lnTo>
                  <a:lnTo>
                    <a:pt x="182982" y="115560"/>
                  </a:lnTo>
                  <a:lnTo>
                    <a:pt x="183780" y="118071"/>
                  </a:lnTo>
                  <a:lnTo>
                    <a:pt x="183076" y="123399"/>
                  </a:lnTo>
                  <a:lnTo>
                    <a:pt x="180878" y="131551"/>
                  </a:lnTo>
                  <a:lnTo>
                    <a:pt x="179978" y="136316"/>
                  </a:lnTo>
                  <a:lnTo>
                    <a:pt x="180369" y="137669"/>
                  </a:lnTo>
                  <a:lnTo>
                    <a:pt x="179556" y="140055"/>
                  </a:lnTo>
                  <a:lnTo>
                    <a:pt x="176543" y="145187"/>
                  </a:lnTo>
                  <a:lnTo>
                    <a:pt x="176426" y="148653"/>
                  </a:lnTo>
                  <a:lnTo>
                    <a:pt x="176074" y="159082"/>
                  </a:lnTo>
                  <a:lnTo>
                    <a:pt x="175065" y="166451"/>
                  </a:lnTo>
                  <a:lnTo>
                    <a:pt x="173367" y="171912"/>
                  </a:lnTo>
                  <a:lnTo>
                    <a:pt x="171826" y="174830"/>
                  </a:lnTo>
                  <a:lnTo>
                    <a:pt x="170426" y="175182"/>
                  </a:lnTo>
                  <a:lnTo>
                    <a:pt x="169432" y="176058"/>
                  </a:lnTo>
                  <a:lnTo>
                    <a:pt x="168822" y="177443"/>
                  </a:lnTo>
                  <a:lnTo>
                    <a:pt x="167695" y="178601"/>
                  </a:lnTo>
                  <a:lnTo>
                    <a:pt x="166037" y="179532"/>
                  </a:lnTo>
                  <a:lnTo>
                    <a:pt x="165145" y="180549"/>
                  </a:lnTo>
                  <a:lnTo>
                    <a:pt x="165004" y="181652"/>
                  </a:lnTo>
                  <a:lnTo>
                    <a:pt x="163424" y="182364"/>
                  </a:lnTo>
                  <a:lnTo>
                    <a:pt x="160396" y="182685"/>
                  </a:lnTo>
                  <a:lnTo>
                    <a:pt x="158628" y="183569"/>
                  </a:lnTo>
                  <a:lnTo>
                    <a:pt x="158096" y="185016"/>
                  </a:lnTo>
                  <a:lnTo>
                    <a:pt x="157087" y="186166"/>
                  </a:lnTo>
                  <a:lnTo>
                    <a:pt x="155585" y="187019"/>
                  </a:lnTo>
                  <a:lnTo>
                    <a:pt x="154881" y="188435"/>
                  </a:lnTo>
                  <a:lnTo>
                    <a:pt x="154951" y="190415"/>
                  </a:lnTo>
                  <a:lnTo>
                    <a:pt x="154090" y="192104"/>
                  </a:lnTo>
                  <a:lnTo>
                    <a:pt x="152299" y="193520"/>
                  </a:lnTo>
                  <a:lnTo>
                    <a:pt x="150640" y="193559"/>
                  </a:lnTo>
                  <a:lnTo>
                    <a:pt x="149130" y="192222"/>
                  </a:lnTo>
                  <a:lnTo>
                    <a:pt x="147096" y="191338"/>
                  </a:lnTo>
                  <a:lnTo>
                    <a:pt x="144554" y="190892"/>
                  </a:lnTo>
                  <a:lnTo>
                    <a:pt x="142433" y="191236"/>
                  </a:lnTo>
                  <a:lnTo>
                    <a:pt x="140728" y="192347"/>
                  </a:lnTo>
                  <a:lnTo>
                    <a:pt x="139218" y="194115"/>
                  </a:lnTo>
                  <a:lnTo>
                    <a:pt x="137904" y="196540"/>
                  </a:lnTo>
                  <a:lnTo>
                    <a:pt x="136441" y="196947"/>
                  </a:lnTo>
                  <a:lnTo>
                    <a:pt x="134829" y="195320"/>
                  </a:lnTo>
                  <a:lnTo>
                    <a:pt x="132787" y="194827"/>
                  </a:lnTo>
                  <a:lnTo>
                    <a:pt x="130323" y="195468"/>
                  </a:lnTo>
                  <a:lnTo>
                    <a:pt x="128351" y="195249"/>
                  </a:lnTo>
                  <a:lnTo>
                    <a:pt x="126896" y="194162"/>
                  </a:lnTo>
                  <a:lnTo>
                    <a:pt x="124651" y="194045"/>
                  </a:lnTo>
                  <a:lnTo>
                    <a:pt x="121623" y="194890"/>
                  </a:lnTo>
                  <a:lnTo>
                    <a:pt x="115489" y="193912"/>
                  </a:lnTo>
                  <a:lnTo>
                    <a:pt x="106242" y="191111"/>
                  </a:lnTo>
                  <a:lnTo>
                    <a:pt x="98427" y="190047"/>
                  </a:lnTo>
                  <a:lnTo>
                    <a:pt x="88843" y="191056"/>
                  </a:lnTo>
                  <a:lnTo>
                    <a:pt x="88029" y="188146"/>
                  </a:lnTo>
                  <a:lnTo>
                    <a:pt x="88538" y="186581"/>
                  </a:lnTo>
                  <a:lnTo>
                    <a:pt x="90095" y="185400"/>
                  </a:lnTo>
                  <a:lnTo>
                    <a:pt x="91073" y="184062"/>
                  </a:lnTo>
                  <a:lnTo>
                    <a:pt x="91471" y="182568"/>
                  </a:lnTo>
                  <a:lnTo>
                    <a:pt x="92543" y="181425"/>
                  </a:lnTo>
                  <a:lnTo>
                    <a:pt x="94296" y="180643"/>
                  </a:lnTo>
                  <a:lnTo>
                    <a:pt x="95039" y="179853"/>
                  </a:lnTo>
                  <a:lnTo>
                    <a:pt x="94773" y="179047"/>
                  </a:lnTo>
                  <a:lnTo>
                    <a:pt x="95149" y="178343"/>
                  </a:lnTo>
                  <a:lnTo>
                    <a:pt x="96158" y="177725"/>
                  </a:lnTo>
                  <a:lnTo>
                    <a:pt x="96729" y="176755"/>
                  </a:lnTo>
                  <a:lnTo>
                    <a:pt x="96862" y="175433"/>
                  </a:lnTo>
                  <a:lnTo>
                    <a:pt x="97245" y="174775"/>
                  </a:lnTo>
                  <a:lnTo>
                    <a:pt x="97918" y="174290"/>
                  </a:lnTo>
                  <a:lnTo>
                    <a:pt x="97996" y="173367"/>
                  </a:lnTo>
                  <a:lnTo>
                    <a:pt x="97621" y="170543"/>
                  </a:lnTo>
                  <a:lnTo>
                    <a:pt x="97668" y="168219"/>
                  </a:lnTo>
                  <a:lnTo>
                    <a:pt x="98137" y="166412"/>
                  </a:lnTo>
                  <a:lnTo>
                    <a:pt x="98724" y="165325"/>
                  </a:lnTo>
                  <a:lnTo>
                    <a:pt x="99139" y="165051"/>
                  </a:lnTo>
                  <a:lnTo>
                    <a:pt x="99530" y="164409"/>
                  </a:lnTo>
                  <a:lnTo>
                    <a:pt x="99678" y="163322"/>
                  </a:lnTo>
                  <a:lnTo>
                    <a:pt x="100312" y="162305"/>
                  </a:lnTo>
                  <a:lnTo>
                    <a:pt x="103371" y="160224"/>
                  </a:lnTo>
                  <a:lnTo>
                    <a:pt x="104521" y="159097"/>
                  </a:lnTo>
                  <a:lnTo>
                    <a:pt x="104623" y="158065"/>
                  </a:lnTo>
                  <a:lnTo>
                    <a:pt x="105084" y="156680"/>
                  </a:lnTo>
                  <a:lnTo>
                    <a:pt x="106899" y="153683"/>
                  </a:lnTo>
                  <a:lnTo>
                    <a:pt x="107455" y="152283"/>
                  </a:lnTo>
                  <a:lnTo>
                    <a:pt x="107502" y="151587"/>
                  </a:lnTo>
                  <a:lnTo>
                    <a:pt x="108151" y="150859"/>
                  </a:lnTo>
                  <a:lnTo>
                    <a:pt x="110342" y="149201"/>
                  </a:lnTo>
                  <a:lnTo>
                    <a:pt x="111523" y="147644"/>
                  </a:lnTo>
                  <a:lnTo>
                    <a:pt x="111711" y="146181"/>
                  </a:lnTo>
                  <a:lnTo>
                    <a:pt x="111187" y="144522"/>
                  </a:lnTo>
                  <a:lnTo>
                    <a:pt x="109943" y="142668"/>
                  </a:lnTo>
                  <a:lnTo>
                    <a:pt x="106039" y="138029"/>
                  </a:lnTo>
                  <a:lnTo>
                    <a:pt x="103003" y="135924"/>
                  </a:lnTo>
                  <a:lnTo>
                    <a:pt x="99123" y="134195"/>
                  </a:lnTo>
                  <a:lnTo>
                    <a:pt x="96572" y="133632"/>
                  </a:lnTo>
                  <a:lnTo>
                    <a:pt x="95344" y="134242"/>
                  </a:lnTo>
                  <a:lnTo>
                    <a:pt x="94100" y="133757"/>
                  </a:lnTo>
                  <a:lnTo>
                    <a:pt x="92841" y="132192"/>
                  </a:lnTo>
                  <a:lnTo>
                    <a:pt x="90713" y="130956"/>
                  </a:lnTo>
                  <a:lnTo>
                    <a:pt x="86230" y="129611"/>
                  </a:lnTo>
                  <a:lnTo>
                    <a:pt x="76051" y="124220"/>
                  </a:lnTo>
                  <a:lnTo>
                    <a:pt x="71975" y="121615"/>
                  </a:lnTo>
                  <a:lnTo>
                    <a:pt x="70606" y="120011"/>
                  </a:lnTo>
                  <a:lnTo>
                    <a:pt x="66804" y="117132"/>
                  </a:lnTo>
                  <a:lnTo>
                    <a:pt x="60569" y="112986"/>
                  </a:lnTo>
                  <a:lnTo>
                    <a:pt x="55789" y="110967"/>
                  </a:lnTo>
                  <a:lnTo>
                    <a:pt x="52456" y="111077"/>
                  </a:lnTo>
                  <a:lnTo>
                    <a:pt x="47113" y="109880"/>
                  </a:lnTo>
                  <a:lnTo>
                    <a:pt x="39766" y="107361"/>
                  </a:lnTo>
                  <a:lnTo>
                    <a:pt x="35534" y="104912"/>
                  </a:lnTo>
                  <a:lnTo>
                    <a:pt x="34392" y="102549"/>
                  </a:lnTo>
                  <a:lnTo>
                    <a:pt x="31677" y="100179"/>
                  </a:lnTo>
                  <a:lnTo>
                    <a:pt x="27382" y="97808"/>
                  </a:lnTo>
                  <a:lnTo>
                    <a:pt x="25152" y="96252"/>
                  </a:lnTo>
                  <a:lnTo>
                    <a:pt x="24988" y="95500"/>
                  </a:lnTo>
                  <a:lnTo>
                    <a:pt x="23713" y="94523"/>
                  </a:lnTo>
                  <a:lnTo>
                    <a:pt x="21334" y="93318"/>
                  </a:lnTo>
                  <a:lnTo>
                    <a:pt x="18722" y="91260"/>
                  </a:lnTo>
                  <a:lnTo>
                    <a:pt x="15874" y="88350"/>
                  </a:lnTo>
                  <a:lnTo>
                    <a:pt x="12830" y="83844"/>
                  </a:lnTo>
                  <a:lnTo>
                    <a:pt x="9591" y="77765"/>
                  </a:lnTo>
                  <a:lnTo>
                    <a:pt x="6118" y="73665"/>
                  </a:lnTo>
                  <a:lnTo>
                    <a:pt x="2409" y="71553"/>
                  </a:lnTo>
                  <a:lnTo>
                    <a:pt x="547" y="70153"/>
                  </a:lnTo>
                  <a:lnTo>
                    <a:pt x="555" y="69472"/>
                  </a:lnTo>
                  <a:lnTo>
                    <a:pt x="0" y="68823"/>
                  </a:lnTo>
                  <a:lnTo>
                    <a:pt x="501" y="67649"/>
                  </a:lnTo>
                  <a:lnTo>
                    <a:pt x="1846" y="63041"/>
                  </a:lnTo>
                  <a:lnTo>
                    <a:pt x="3802" y="56376"/>
                  </a:lnTo>
                  <a:lnTo>
                    <a:pt x="5836" y="49491"/>
                  </a:lnTo>
                  <a:lnTo>
                    <a:pt x="8222" y="41393"/>
                  </a:lnTo>
                  <a:lnTo>
                    <a:pt x="8222" y="35659"/>
                  </a:lnTo>
                  <a:lnTo>
                    <a:pt x="8230" y="29635"/>
                  </a:lnTo>
                  <a:lnTo>
                    <a:pt x="11626" y="24683"/>
                  </a:lnTo>
                  <a:lnTo>
                    <a:pt x="14035" y="21170"/>
                  </a:lnTo>
                  <a:lnTo>
                    <a:pt x="16124" y="17830"/>
                  </a:lnTo>
                  <a:lnTo>
                    <a:pt x="18228" y="12119"/>
                  </a:lnTo>
                  <a:lnTo>
                    <a:pt x="19637" y="8316"/>
                  </a:lnTo>
                  <a:lnTo>
                    <a:pt x="25011" y="7408"/>
                  </a:lnTo>
                  <a:lnTo>
                    <a:pt x="34141" y="5437"/>
                  </a:lnTo>
                  <a:lnTo>
                    <a:pt x="38695" y="4451"/>
                  </a:lnTo>
                  <a:lnTo>
                    <a:pt x="48294" y="2378"/>
                  </a:lnTo>
                  <a:lnTo>
                    <a:pt x="58050" y="266"/>
                  </a:lnTo>
                  <a:lnTo>
                    <a:pt x="68291" y="133"/>
                  </a:lnTo>
                  <a:lnTo>
                    <a:pt x="78179" y="0"/>
                  </a:lnTo>
                  <a:lnTo>
                    <a:pt x="85846" y="4725"/>
                  </a:lnTo>
                  <a:lnTo>
                    <a:pt x="91706" y="8340"/>
                  </a:lnTo>
                  <a:lnTo>
                    <a:pt x="98161" y="12314"/>
                  </a:lnTo>
                  <a:lnTo>
                    <a:pt x="98607" y="13174"/>
                  </a:lnTo>
                  <a:lnTo>
                    <a:pt x="99052" y="1651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2" name="Freeform: Shape 761">
              <a:extLst>
                <a:ext uri="{FF2B5EF4-FFF2-40B4-BE49-F238E27FC236}">
                  <a16:creationId xmlns:a16="http://schemas.microsoft.com/office/drawing/2014/main" id="{1BBC9489-316F-A1E3-C807-2413C8FB965E}"/>
                </a:ext>
              </a:extLst>
            </p:cNvPr>
            <p:cNvSpPr>
              <a:spLocks/>
            </p:cNvSpPr>
            <p:nvPr/>
          </p:nvSpPr>
          <p:spPr>
            <a:xfrm>
              <a:off x="8365290" y="4057068"/>
              <a:ext cx="18752" cy="38389"/>
            </a:xfrm>
            <a:custGeom>
              <a:avLst/>
              <a:gdLst>
                <a:gd name="connsiteX0" fmla="*/ 11273 w 18752"/>
                <a:gd name="connsiteY0" fmla="*/ 37373 h 38389"/>
                <a:gd name="connsiteX1" fmla="*/ 9294 w 18752"/>
                <a:gd name="connsiteY1" fmla="*/ 37865 h 38389"/>
                <a:gd name="connsiteX2" fmla="*/ 7440 w 18752"/>
                <a:gd name="connsiteY2" fmla="*/ 38389 h 38389"/>
                <a:gd name="connsiteX3" fmla="*/ 5891 w 18752"/>
                <a:gd name="connsiteY3" fmla="*/ 38374 h 38389"/>
                <a:gd name="connsiteX4" fmla="*/ 4639 w 18752"/>
                <a:gd name="connsiteY4" fmla="*/ 38171 h 38389"/>
                <a:gd name="connsiteX5" fmla="*/ 3810 w 18752"/>
                <a:gd name="connsiteY5" fmla="*/ 37662 h 38389"/>
                <a:gd name="connsiteX6" fmla="*/ 2214 w 18752"/>
                <a:gd name="connsiteY6" fmla="*/ 35628 h 38389"/>
                <a:gd name="connsiteX7" fmla="*/ 1087 w 18752"/>
                <a:gd name="connsiteY7" fmla="*/ 32991 h 38389"/>
                <a:gd name="connsiteX8" fmla="*/ 1783 w 18752"/>
                <a:gd name="connsiteY8" fmla="*/ 31521 h 38389"/>
                <a:gd name="connsiteX9" fmla="*/ 2018 w 18752"/>
                <a:gd name="connsiteY9" fmla="*/ 30605 h 38389"/>
                <a:gd name="connsiteX10" fmla="*/ 493 w 18752"/>
                <a:gd name="connsiteY10" fmla="*/ 23642 h 38389"/>
                <a:gd name="connsiteX11" fmla="*/ 0 w 18752"/>
                <a:gd name="connsiteY11" fmla="*/ 18283 h 38389"/>
                <a:gd name="connsiteX12" fmla="*/ 180 w 18752"/>
                <a:gd name="connsiteY12" fmla="*/ 17188 h 38389"/>
                <a:gd name="connsiteX13" fmla="*/ 1048 w 18752"/>
                <a:gd name="connsiteY13" fmla="*/ 15921 h 38389"/>
                <a:gd name="connsiteX14" fmla="*/ 2504 w 18752"/>
                <a:gd name="connsiteY14" fmla="*/ 13120 h 38389"/>
                <a:gd name="connsiteX15" fmla="*/ 3278 w 18752"/>
                <a:gd name="connsiteY15" fmla="*/ 10421 h 38389"/>
                <a:gd name="connsiteX16" fmla="*/ 5453 w 18752"/>
                <a:gd name="connsiteY16" fmla="*/ 4178 h 38389"/>
                <a:gd name="connsiteX17" fmla="*/ 7761 w 18752"/>
                <a:gd name="connsiteY17" fmla="*/ 1768 h 38389"/>
                <a:gd name="connsiteX18" fmla="*/ 11141 w 18752"/>
                <a:gd name="connsiteY18" fmla="*/ 0 h 38389"/>
                <a:gd name="connsiteX19" fmla="*/ 13925 w 18752"/>
                <a:gd name="connsiteY19" fmla="*/ 3458 h 38389"/>
                <a:gd name="connsiteX20" fmla="*/ 17305 w 18752"/>
                <a:gd name="connsiteY20" fmla="*/ 6094 h 38389"/>
                <a:gd name="connsiteX21" fmla="*/ 17955 w 18752"/>
                <a:gd name="connsiteY21" fmla="*/ 9044 h 38389"/>
                <a:gd name="connsiteX22" fmla="*/ 16961 w 18752"/>
                <a:gd name="connsiteY22" fmla="*/ 11446 h 38389"/>
                <a:gd name="connsiteX23" fmla="*/ 16038 w 18752"/>
                <a:gd name="connsiteY23" fmla="*/ 15248 h 38389"/>
                <a:gd name="connsiteX24" fmla="*/ 16593 w 18752"/>
                <a:gd name="connsiteY24" fmla="*/ 17000 h 38389"/>
                <a:gd name="connsiteX25" fmla="*/ 16797 w 18752"/>
                <a:gd name="connsiteY25" fmla="*/ 18518 h 38389"/>
                <a:gd name="connsiteX26" fmla="*/ 17712 w 18752"/>
                <a:gd name="connsiteY26" fmla="*/ 21061 h 38389"/>
                <a:gd name="connsiteX27" fmla="*/ 18604 w 18752"/>
                <a:gd name="connsiteY27" fmla="*/ 24354 h 38389"/>
                <a:gd name="connsiteX28" fmla="*/ 18753 w 18752"/>
                <a:gd name="connsiteY28" fmla="*/ 26647 h 38389"/>
                <a:gd name="connsiteX29" fmla="*/ 18276 w 18752"/>
                <a:gd name="connsiteY29" fmla="*/ 28767 h 38389"/>
                <a:gd name="connsiteX30" fmla="*/ 17094 w 18752"/>
                <a:gd name="connsiteY30" fmla="*/ 30551 h 38389"/>
                <a:gd name="connsiteX31" fmla="*/ 14778 w 18752"/>
                <a:gd name="connsiteY31" fmla="*/ 35902 h 38389"/>
                <a:gd name="connsiteX32" fmla="*/ 14090 w 18752"/>
                <a:gd name="connsiteY32" fmla="*/ 36457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8752" h="38389">
                  <a:moveTo>
                    <a:pt x="11273" y="37373"/>
                  </a:moveTo>
                  <a:lnTo>
                    <a:pt x="9294" y="37865"/>
                  </a:lnTo>
                  <a:lnTo>
                    <a:pt x="7440" y="38389"/>
                  </a:lnTo>
                  <a:lnTo>
                    <a:pt x="5891" y="38374"/>
                  </a:lnTo>
                  <a:lnTo>
                    <a:pt x="4639" y="38171"/>
                  </a:lnTo>
                  <a:lnTo>
                    <a:pt x="3810" y="37662"/>
                  </a:lnTo>
                  <a:lnTo>
                    <a:pt x="2214" y="35628"/>
                  </a:lnTo>
                  <a:lnTo>
                    <a:pt x="1087" y="32991"/>
                  </a:lnTo>
                  <a:lnTo>
                    <a:pt x="1783" y="31521"/>
                  </a:lnTo>
                  <a:lnTo>
                    <a:pt x="2018" y="30605"/>
                  </a:lnTo>
                  <a:lnTo>
                    <a:pt x="493" y="23642"/>
                  </a:lnTo>
                  <a:lnTo>
                    <a:pt x="0" y="18283"/>
                  </a:lnTo>
                  <a:lnTo>
                    <a:pt x="180" y="17188"/>
                  </a:lnTo>
                  <a:lnTo>
                    <a:pt x="1048" y="15921"/>
                  </a:lnTo>
                  <a:lnTo>
                    <a:pt x="2504" y="13120"/>
                  </a:lnTo>
                  <a:lnTo>
                    <a:pt x="3278" y="10421"/>
                  </a:lnTo>
                  <a:lnTo>
                    <a:pt x="5453" y="4178"/>
                  </a:lnTo>
                  <a:lnTo>
                    <a:pt x="7761" y="1768"/>
                  </a:lnTo>
                  <a:lnTo>
                    <a:pt x="11141" y="0"/>
                  </a:lnTo>
                  <a:lnTo>
                    <a:pt x="13925" y="3458"/>
                  </a:lnTo>
                  <a:lnTo>
                    <a:pt x="17305" y="6094"/>
                  </a:lnTo>
                  <a:lnTo>
                    <a:pt x="17955" y="9044"/>
                  </a:lnTo>
                  <a:lnTo>
                    <a:pt x="16961" y="11446"/>
                  </a:lnTo>
                  <a:lnTo>
                    <a:pt x="16038" y="15248"/>
                  </a:lnTo>
                  <a:lnTo>
                    <a:pt x="16593" y="17000"/>
                  </a:lnTo>
                  <a:lnTo>
                    <a:pt x="16797" y="18518"/>
                  </a:lnTo>
                  <a:lnTo>
                    <a:pt x="17712" y="21061"/>
                  </a:lnTo>
                  <a:lnTo>
                    <a:pt x="18604" y="24354"/>
                  </a:lnTo>
                  <a:lnTo>
                    <a:pt x="18753" y="26647"/>
                  </a:lnTo>
                  <a:lnTo>
                    <a:pt x="18276" y="28767"/>
                  </a:lnTo>
                  <a:lnTo>
                    <a:pt x="17094" y="30551"/>
                  </a:lnTo>
                  <a:lnTo>
                    <a:pt x="14778" y="35902"/>
                  </a:lnTo>
                  <a:lnTo>
                    <a:pt x="14090" y="3645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3" name="Freeform: Shape 762">
              <a:extLst>
                <a:ext uri="{FF2B5EF4-FFF2-40B4-BE49-F238E27FC236}">
                  <a16:creationId xmlns:a16="http://schemas.microsoft.com/office/drawing/2014/main" id="{EEEF4A06-F641-1E04-BF49-BBF186DBA336}"/>
                </a:ext>
              </a:extLst>
            </p:cNvPr>
            <p:cNvSpPr>
              <a:spLocks/>
            </p:cNvSpPr>
            <p:nvPr/>
          </p:nvSpPr>
          <p:spPr>
            <a:xfrm>
              <a:off x="8463615" y="5114233"/>
              <a:ext cx="13307" cy="11790"/>
            </a:xfrm>
            <a:custGeom>
              <a:avLst/>
              <a:gdLst>
                <a:gd name="connsiteX0" fmla="*/ 12392 w 13307"/>
                <a:gd name="connsiteY0" fmla="*/ 11094 h 11790"/>
                <a:gd name="connsiteX1" fmla="*/ 9287 w 13307"/>
                <a:gd name="connsiteY1" fmla="*/ 11790 h 11790"/>
                <a:gd name="connsiteX2" fmla="*/ 7127 w 13307"/>
                <a:gd name="connsiteY2" fmla="*/ 11539 h 11790"/>
                <a:gd name="connsiteX3" fmla="*/ 2848 w 13307"/>
                <a:gd name="connsiteY3" fmla="*/ 9552 h 11790"/>
                <a:gd name="connsiteX4" fmla="*/ 1706 w 13307"/>
                <a:gd name="connsiteY4" fmla="*/ 8230 h 11790"/>
                <a:gd name="connsiteX5" fmla="*/ 0 w 13307"/>
                <a:gd name="connsiteY5" fmla="*/ 4514 h 11790"/>
                <a:gd name="connsiteX6" fmla="*/ 375 w 13307"/>
                <a:gd name="connsiteY6" fmla="*/ 3207 h 11790"/>
                <a:gd name="connsiteX7" fmla="*/ 1721 w 13307"/>
                <a:gd name="connsiteY7" fmla="*/ 908 h 11790"/>
                <a:gd name="connsiteX8" fmla="*/ 4772 w 13307"/>
                <a:gd name="connsiteY8" fmla="*/ 0 h 11790"/>
                <a:gd name="connsiteX9" fmla="*/ 7980 w 13307"/>
                <a:gd name="connsiteY9" fmla="*/ 337 h 11790"/>
                <a:gd name="connsiteX10" fmla="*/ 9419 w 13307"/>
                <a:gd name="connsiteY10" fmla="*/ 962 h 11790"/>
                <a:gd name="connsiteX11" fmla="*/ 11117 w 13307"/>
                <a:gd name="connsiteY11" fmla="*/ 3653 h 11790"/>
                <a:gd name="connsiteX12" fmla="*/ 13308 w 13307"/>
                <a:gd name="connsiteY12" fmla="*/ 6392 h 11790"/>
                <a:gd name="connsiteX13" fmla="*/ 12940 w 13307"/>
                <a:gd name="connsiteY13" fmla="*/ 9647 h 1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07" h="11790">
                  <a:moveTo>
                    <a:pt x="12392" y="11094"/>
                  </a:moveTo>
                  <a:lnTo>
                    <a:pt x="9287" y="11790"/>
                  </a:lnTo>
                  <a:lnTo>
                    <a:pt x="7127" y="11539"/>
                  </a:lnTo>
                  <a:lnTo>
                    <a:pt x="2848" y="9552"/>
                  </a:lnTo>
                  <a:lnTo>
                    <a:pt x="1706" y="8230"/>
                  </a:lnTo>
                  <a:lnTo>
                    <a:pt x="0" y="4514"/>
                  </a:lnTo>
                  <a:lnTo>
                    <a:pt x="375" y="3207"/>
                  </a:lnTo>
                  <a:lnTo>
                    <a:pt x="1721" y="908"/>
                  </a:lnTo>
                  <a:lnTo>
                    <a:pt x="4772" y="0"/>
                  </a:lnTo>
                  <a:lnTo>
                    <a:pt x="7980" y="337"/>
                  </a:lnTo>
                  <a:lnTo>
                    <a:pt x="9419" y="962"/>
                  </a:lnTo>
                  <a:lnTo>
                    <a:pt x="11117" y="3653"/>
                  </a:lnTo>
                  <a:lnTo>
                    <a:pt x="13308" y="6392"/>
                  </a:lnTo>
                  <a:lnTo>
                    <a:pt x="12940" y="964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4" name="Freeform: Shape 763">
              <a:extLst>
                <a:ext uri="{FF2B5EF4-FFF2-40B4-BE49-F238E27FC236}">
                  <a16:creationId xmlns:a16="http://schemas.microsoft.com/office/drawing/2014/main" id="{7E683ECF-3E7A-2F7A-62E8-8F616DB6A9F9}"/>
                </a:ext>
              </a:extLst>
            </p:cNvPr>
            <p:cNvSpPr>
              <a:spLocks/>
            </p:cNvSpPr>
            <p:nvPr/>
          </p:nvSpPr>
          <p:spPr>
            <a:xfrm>
              <a:off x="7695338" y="3441755"/>
              <a:ext cx="207798" cy="144725"/>
            </a:xfrm>
            <a:custGeom>
              <a:avLst/>
              <a:gdLst>
                <a:gd name="connsiteX0" fmla="*/ 175003 w 207798"/>
                <a:gd name="connsiteY0" fmla="*/ 90071 h 144725"/>
                <a:gd name="connsiteX1" fmla="*/ 177318 w 207798"/>
                <a:gd name="connsiteY1" fmla="*/ 93286 h 144725"/>
                <a:gd name="connsiteX2" fmla="*/ 180252 w 207798"/>
                <a:gd name="connsiteY2" fmla="*/ 95000 h 144725"/>
                <a:gd name="connsiteX3" fmla="*/ 187043 w 207798"/>
                <a:gd name="connsiteY3" fmla="*/ 96807 h 144725"/>
                <a:gd name="connsiteX4" fmla="*/ 187653 w 207798"/>
                <a:gd name="connsiteY4" fmla="*/ 96588 h 144725"/>
                <a:gd name="connsiteX5" fmla="*/ 187716 w 207798"/>
                <a:gd name="connsiteY5" fmla="*/ 96252 h 144725"/>
                <a:gd name="connsiteX6" fmla="*/ 187246 w 207798"/>
                <a:gd name="connsiteY6" fmla="*/ 95782 h 144725"/>
                <a:gd name="connsiteX7" fmla="*/ 187176 w 207798"/>
                <a:gd name="connsiteY7" fmla="*/ 95188 h 144725"/>
                <a:gd name="connsiteX8" fmla="*/ 187505 w 207798"/>
                <a:gd name="connsiteY8" fmla="*/ 94452 h 144725"/>
                <a:gd name="connsiteX9" fmla="*/ 188443 w 207798"/>
                <a:gd name="connsiteY9" fmla="*/ 94413 h 144725"/>
                <a:gd name="connsiteX10" fmla="*/ 189977 w 207798"/>
                <a:gd name="connsiteY10" fmla="*/ 95070 h 144725"/>
                <a:gd name="connsiteX11" fmla="*/ 192903 w 207798"/>
                <a:gd name="connsiteY11" fmla="*/ 94116 h 144725"/>
                <a:gd name="connsiteX12" fmla="*/ 197206 w 207798"/>
                <a:gd name="connsiteY12" fmla="*/ 91550 h 144725"/>
                <a:gd name="connsiteX13" fmla="*/ 201164 w 207798"/>
                <a:gd name="connsiteY13" fmla="*/ 91033 h 144725"/>
                <a:gd name="connsiteX14" fmla="*/ 204763 w 207798"/>
                <a:gd name="connsiteY14" fmla="*/ 92551 h 144725"/>
                <a:gd name="connsiteX15" fmla="*/ 206609 w 207798"/>
                <a:gd name="connsiteY15" fmla="*/ 94319 h 144725"/>
                <a:gd name="connsiteX16" fmla="*/ 207799 w 207798"/>
                <a:gd name="connsiteY16" fmla="*/ 96001 h 144725"/>
                <a:gd name="connsiteX17" fmla="*/ 207423 w 207798"/>
                <a:gd name="connsiteY17" fmla="*/ 98074 h 144725"/>
                <a:gd name="connsiteX18" fmla="*/ 207196 w 207798"/>
                <a:gd name="connsiteY18" fmla="*/ 99365 h 144725"/>
                <a:gd name="connsiteX19" fmla="*/ 206249 w 207798"/>
                <a:gd name="connsiteY19" fmla="*/ 104693 h 144725"/>
                <a:gd name="connsiteX20" fmla="*/ 205592 w 207798"/>
                <a:gd name="connsiteY20" fmla="*/ 106680 h 144725"/>
                <a:gd name="connsiteX21" fmla="*/ 204536 w 207798"/>
                <a:gd name="connsiteY21" fmla="*/ 108902 h 144725"/>
                <a:gd name="connsiteX22" fmla="*/ 193356 w 207798"/>
                <a:gd name="connsiteY22" fmla="*/ 111554 h 144725"/>
                <a:gd name="connsiteX23" fmla="*/ 194076 w 207798"/>
                <a:gd name="connsiteY23" fmla="*/ 110279 h 144725"/>
                <a:gd name="connsiteX24" fmla="*/ 193818 w 207798"/>
                <a:gd name="connsiteY24" fmla="*/ 108049 h 144725"/>
                <a:gd name="connsiteX25" fmla="*/ 193349 w 207798"/>
                <a:gd name="connsiteY25" fmla="*/ 106360 h 144725"/>
                <a:gd name="connsiteX26" fmla="*/ 194389 w 207798"/>
                <a:gd name="connsiteY26" fmla="*/ 104842 h 144725"/>
                <a:gd name="connsiteX27" fmla="*/ 191878 w 207798"/>
                <a:gd name="connsiteY27" fmla="*/ 104286 h 144725"/>
                <a:gd name="connsiteX28" fmla="*/ 190775 w 207798"/>
                <a:gd name="connsiteY28" fmla="*/ 105123 h 144725"/>
                <a:gd name="connsiteX29" fmla="*/ 189914 w 207798"/>
                <a:gd name="connsiteY29" fmla="*/ 106579 h 144725"/>
                <a:gd name="connsiteX30" fmla="*/ 190673 w 207798"/>
                <a:gd name="connsiteY30" fmla="*/ 109935 h 144725"/>
                <a:gd name="connsiteX31" fmla="*/ 189452 w 207798"/>
                <a:gd name="connsiteY31" fmla="*/ 111789 h 144725"/>
                <a:gd name="connsiteX32" fmla="*/ 188983 w 207798"/>
                <a:gd name="connsiteY32" fmla="*/ 112822 h 144725"/>
                <a:gd name="connsiteX33" fmla="*/ 188928 w 207798"/>
                <a:gd name="connsiteY33" fmla="*/ 115270 h 144725"/>
                <a:gd name="connsiteX34" fmla="*/ 188201 w 207798"/>
                <a:gd name="connsiteY34" fmla="*/ 116319 h 144725"/>
                <a:gd name="connsiteX35" fmla="*/ 188060 w 207798"/>
                <a:gd name="connsiteY35" fmla="*/ 117477 h 144725"/>
                <a:gd name="connsiteX36" fmla="*/ 189843 w 207798"/>
                <a:gd name="connsiteY36" fmla="*/ 117179 h 144725"/>
                <a:gd name="connsiteX37" fmla="*/ 189038 w 207798"/>
                <a:gd name="connsiteY37" fmla="*/ 119284 h 144725"/>
                <a:gd name="connsiteX38" fmla="*/ 185690 w 207798"/>
                <a:gd name="connsiteY38" fmla="*/ 123321 h 144725"/>
                <a:gd name="connsiteX39" fmla="*/ 184516 w 207798"/>
                <a:gd name="connsiteY39" fmla="*/ 125730 h 144725"/>
                <a:gd name="connsiteX40" fmla="*/ 184805 w 207798"/>
                <a:gd name="connsiteY40" fmla="*/ 135236 h 144725"/>
                <a:gd name="connsiteX41" fmla="*/ 183311 w 207798"/>
                <a:gd name="connsiteY41" fmla="*/ 140900 h 144725"/>
                <a:gd name="connsiteX42" fmla="*/ 183194 w 207798"/>
                <a:gd name="connsiteY42" fmla="*/ 142566 h 144725"/>
                <a:gd name="connsiteX43" fmla="*/ 179642 w 207798"/>
                <a:gd name="connsiteY43" fmla="*/ 142621 h 144725"/>
                <a:gd name="connsiteX44" fmla="*/ 178578 w 207798"/>
                <a:gd name="connsiteY44" fmla="*/ 142488 h 144725"/>
                <a:gd name="connsiteX45" fmla="*/ 175214 w 207798"/>
                <a:gd name="connsiteY45" fmla="*/ 141643 h 144725"/>
                <a:gd name="connsiteX46" fmla="*/ 171435 w 207798"/>
                <a:gd name="connsiteY46" fmla="*/ 140141 h 144725"/>
                <a:gd name="connsiteX47" fmla="*/ 169221 w 207798"/>
                <a:gd name="connsiteY47" fmla="*/ 137215 h 144725"/>
                <a:gd name="connsiteX48" fmla="*/ 167805 w 207798"/>
                <a:gd name="connsiteY48" fmla="*/ 135126 h 144725"/>
                <a:gd name="connsiteX49" fmla="*/ 164597 w 207798"/>
                <a:gd name="connsiteY49" fmla="*/ 136073 h 144725"/>
                <a:gd name="connsiteX50" fmla="*/ 163995 w 207798"/>
                <a:gd name="connsiteY50" fmla="*/ 135823 h 144725"/>
                <a:gd name="connsiteX51" fmla="*/ 163111 w 207798"/>
                <a:gd name="connsiteY51" fmla="*/ 134813 h 144725"/>
                <a:gd name="connsiteX52" fmla="*/ 160701 w 207798"/>
                <a:gd name="connsiteY52" fmla="*/ 134133 h 144725"/>
                <a:gd name="connsiteX53" fmla="*/ 157721 w 207798"/>
                <a:gd name="connsiteY53" fmla="*/ 134117 h 144725"/>
                <a:gd name="connsiteX54" fmla="*/ 151031 w 207798"/>
                <a:gd name="connsiteY54" fmla="*/ 130291 h 144725"/>
                <a:gd name="connsiteX55" fmla="*/ 150296 w 207798"/>
                <a:gd name="connsiteY55" fmla="*/ 129650 h 144725"/>
                <a:gd name="connsiteX56" fmla="*/ 145039 w 207798"/>
                <a:gd name="connsiteY56" fmla="*/ 130291 h 144725"/>
                <a:gd name="connsiteX57" fmla="*/ 137168 w 207798"/>
                <a:gd name="connsiteY57" fmla="*/ 132185 h 144725"/>
                <a:gd name="connsiteX58" fmla="*/ 131168 w 207798"/>
                <a:gd name="connsiteY58" fmla="*/ 134524 h 144725"/>
                <a:gd name="connsiteX59" fmla="*/ 124964 w 207798"/>
                <a:gd name="connsiteY59" fmla="*/ 138678 h 144725"/>
                <a:gd name="connsiteX60" fmla="*/ 122453 w 207798"/>
                <a:gd name="connsiteY60" fmla="*/ 141823 h 144725"/>
                <a:gd name="connsiteX61" fmla="*/ 119534 w 207798"/>
                <a:gd name="connsiteY61" fmla="*/ 143489 h 144725"/>
                <a:gd name="connsiteX62" fmla="*/ 115388 w 207798"/>
                <a:gd name="connsiteY62" fmla="*/ 144726 h 144725"/>
                <a:gd name="connsiteX63" fmla="*/ 107979 w 207798"/>
                <a:gd name="connsiteY63" fmla="*/ 144264 h 144725"/>
                <a:gd name="connsiteX64" fmla="*/ 100257 w 207798"/>
                <a:gd name="connsiteY64" fmla="*/ 142684 h 144725"/>
                <a:gd name="connsiteX65" fmla="*/ 91973 w 207798"/>
                <a:gd name="connsiteY65" fmla="*/ 140986 h 144725"/>
                <a:gd name="connsiteX66" fmla="*/ 87490 w 207798"/>
                <a:gd name="connsiteY66" fmla="*/ 141925 h 144725"/>
                <a:gd name="connsiteX67" fmla="*/ 81434 w 207798"/>
                <a:gd name="connsiteY67" fmla="*/ 141221 h 144725"/>
                <a:gd name="connsiteX68" fmla="*/ 72297 w 207798"/>
                <a:gd name="connsiteY68" fmla="*/ 139195 h 144725"/>
                <a:gd name="connsiteX69" fmla="*/ 65490 w 207798"/>
                <a:gd name="connsiteY69" fmla="*/ 138576 h 144725"/>
                <a:gd name="connsiteX70" fmla="*/ 58777 w 207798"/>
                <a:gd name="connsiteY70" fmla="*/ 139773 h 144725"/>
                <a:gd name="connsiteX71" fmla="*/ 57651 w 207798"/>
                <a:gd name="connsiteY71" fmla="*/ 138858 h 144725"/>
                <a:gd name="connsiteX72" fmla="*/ 57408 w 207798"/>
                <a:gd name="connsiteY72" fmla="*/ 137810 h 144725"/>
                <a:gd name="connsiteX73" fmla="*/ 57667 w 207798"/>
                <a:gd name="connsiteY73" fmla="*/ 136331 h 144725"/>
                <a:gd name="connsiteX74" fmla="*/ 58613 w 207798"/>
                <a:gd name="connsiteY74" fmla="*/ 135134 h 144725"/>
                <a:gd name="connsiteX75" fmla="*/ 60241 w 207798"/>
                <a:gd name="connsiteY75" fmla="*/ 134227 h 144725"/>
                <a:gd name="connsiteX76" fmla="*/ 61093 w 207798"/>
                <a:gd name="connsiteY76" fmla="*/ 133304 h 144725"/>
                <a:gd name="connsiteX77" fmla="*/ 61187 w 207798"/>
                <a:gd name="connsiteY77" fmla="*/ 132372 h 144725"/>
                <a:gd name="connsiteX78" fmla="*/ 59364 w 207798"/>
                <a:gd name="connsiteY78" fmla="*/ 130870 h 144725"/>
                <a:gd name="connsiteX79" fmla="*/ 55625 w 207798"/>
                <a:gd name="connsiteY79" fmla="*/ 128797 h 144725"/>
                <a:gd name="connsiteX80" fmla="*/ 54084 w 207798"/>
                <a:gd name="connsiteY80" fmla="*/ 127499 h 144725"/>
                <a:gd name="connsiteX81" fmla="*/ 53708 w 207798"/>
                <a:gd name="connsiteY81" fmla="*/ 127178 h 144725"/>
                <a:gd name="connsiteX82" fmla="*/ 53607 w 207798"/>
                <a:gd name="connsiteY82" fmla="*/ 126012 h 144725"/>
                <a:gd name="connsiteX83" fmla="*/ 52832 w 207798"/>
                <a:gd name="connsiteY83" fmla="*/ 125097 h 144725"/>
                <a:gd name="connsiteX84" fmla="*/ 51377 w 207798"/>
                <a:gd name="connsiteY84" fmla="*/ 124424 h 144725"/>
                <a:gd name="connsiteX85" fmla="*/ 50258 w 207798"/>
                <a:gd name="connsiteY85" fmla="*/ 123211 h 144725"/>
                <a:gd name="connsiteX86" fmla="*/ 49460 w 207798"/>
                <a:gd name="connsiteY86" fmla="*/ 121451 h 144725"/>
                <a:gd name="connsiteX87" fmla="*/ 49632 w 207798"/>
                <a:gd name="connsiteY87" fmla="*/ 119792 h 144725"/>
                <a:gd name="connsiteX88" fmla="*/ 50766 w 207798"/>
                <a:gd name="connsiteY88" fmla="*/ 118235 h 144725"/>
                <a:gd name="connsiteX89" fmla="*/ 52222 w 207798"/>
                <a:gd name="connsiteY89" fmla="*/ 117555 h 144725"/>
                <a:gd name="connsiteX90" fmla="*/ 53990 w 207798"/>
                <a:gd name="connsiteY90" fmla="*/ 117766 h 144725"/>
                <a:gd name="connsiteX91" fmla="*/ 54725 w 207798"/>
                <a:gd name="connsiteY91" fmla="*/ 117320 h 144725"/>
                <a:gd name="connsiteX92" fmla="*/ 54428 w 207798"/>
                <a:gd name="connsiteY92" fmla="*/ 116233 h 144725"/>
                <a:gd name="connsiteX93" fmla="*/ 52699 w 207798"/>
                <a:gd name="connsiteY93" fmla="*/ 114832 h 144725"/>
                <a:gd name="connsiteX94" fmla="*/ 49530 w 207798"/>
                <a:gd name="connsiteY94" fmla="*/ 113135 h 144725"/>
                <a:gd name="connsiteX95" fmla="*/ 46307 w 207798"/>
                <a:gd name="connsiteY95" fmla="*/ 114058 h 144725"/>
                <a:gd name="connsiteX96" fmla="*/ 43014 w 207798"/>
                <a:gd name="connsiteY96" fmla="*/ 117610 h 144725"/>
                <a:gd name="connsiteX97" fmla="*/ 40651 w 207798"/>
                <a:gd name="connsiteY97" fmla="*/ 118181 h 144725"/>
                <a:gd name="connsiteX98" fmla="*/ 39195 w 207798"/>
                <a:gd name="connsiteY98" fmla="*/ 115795 h 144725"/>
                <a:gd name="connsiteX99" fmla="*/ 36614 w 207798"/>
                <a:gd name="connsiteY99" fmla="*/ 114363 h 144725"/>
                <a:gd name="connsiteX100" fmla="*/ 32898 w 207798"/>
                <a:gd name="connsiteY100" fmla="*/ 113917 h 144725"/>
                <a:gd name="connsiteX101" fmla="*/ 30613 w 207798"/>
                <a:gd name="connsiteY101" fmla="*/ 113002 h 144725"/>
                <a:gd name="connsiteX102" fmla="*/ 29760 w 207798"/>
                <a:gd name="connsiteY102" fmla="*/ 111617 h 144725"/>
                <a:gd name="connsiteX103" fmla="*/ 28133 w 207798"/>
                <a:gd name="connsiteY103" fmla="*/ 110553 h 144725"/>
                <a:gd name="connsiteX104" fmla="*/ 24550 w 207798"/>
                <a:gd name="connsiteY104" fmla="*/ 109419 h 144725"/>
                <a:gd name="connsiteX105" fmla="*/ 24503 w 207798"/>
                <a:gd name="connsiteY105" fmla="*/ 108339 h 144725"/>
                <a:gd name="connsiteX106" fmla="*/ 25082 w 207798"/>
                <a:gd name="connsiteY106" fmla="*/ 108081 h 144725"/>
                <a:gd name="connsiteX107" fmla="*/ 26357 w 207798"/>
                <a:gd name="connsiteY107" fmla="*/ 107979 h 144725"/>
                <a:gd name="connsiteX108" fmla="*/ 28063 w 207798"/>
                <a:gd name="connsiteY108" fmla="*/ 107752 h 144725"/>
                <a:gd name="connsiteX109" fmla="*/ 28337 w 207798"/>
                <a:gd name="connsiteY109" fmla="*/ 107134 h 144725"/>
                <a:gd name="connsiteX110" fmla="*/ 28352 w 207798"/>
                <a:gd name="connsiteY110" fmla="*/ 106571 h 144725"/>
                <a:gd name="connsiteX111" fmla="*/ 27007 w 207798"/>
                <a:gd name="connsiteY111" fmla="*/ 105859 h 144725"/>
                <a:gd name="connsiteX112" fmla="*/ 25653 w 207798"/>
                <a:gd name="connsiteY112" fmla="*/ 105374 h 144725"/>
                <a:gd name="connsiteX113" fmla="*/ 24941 w 207798"/>
                <a:gd name="connsiteY113" fmla="*/ 104889 h 144725"/>
                <a:gd name="connsiteX114" fmla="*/ 24487 w 207798"/>
                <a:gd name="connsiteY114" fmla="*/ 104349 h 144725"/>
                <a:gd name="connsiteX115" fmla="*/ 24394 w 207798"/>
                <a:gd name="connsiteY115" fmla="*/ 103786 h 144725"/>
                <a:gd name="connsiteX116" fmla="*/ 24793 w 207798"/>
                <a:gd name="connsiteY116" fmla="*/ 103402 h 144725"/>
                <a:gd name="connsiteX117" fmla="*/ 25340 w 207798"/>
                <a:gd name="connsiteY117" fmla="*/ 103379 h 144725"/>
                <a:gd name="connsiteX118" fmla="*/ 25880 w 207798"/>
                <a:gd name="connsiteY118" fmla="*/ 103042 h 144725"/>
                <a:gd name="connsiteX119" fmla="*/ 26185 w 207798"/>
                <a:gd name="connsiteY119" fmla="*/ 101736 h 144725"/>
                <a:gd name="connsiteX120" fmla="*/ 26921 w 207798"/>
                <a:gd name="connsiteY120" fmla="*/ 100656 h 144725"/>
                <a:gd name="connsiteX121" fmla="*/ 27445 w 207798"/>
                <a:gd name="connsiteY121" fmla="*/ 100281 h 144725"/>
                <a:gd name="connsiteX122" fmla="*/ 27414 w 207798"/>
                <a:gd name="connsiteY122" fmla="*/ 99483 h 144725"/>
                <a:gd name="connsiteX123" fmla="*/ 26866 w 207798"/>
                <a:gd name="connsiteY123" fmla="*/ 98740 h 144725"/>
                <a:gd name="connsiteX124" fmla="*/ 26123 w 207798"/>
                <a:gd name="connsiteY124" fmla="*/ 98098 h 144725"/>
                <a:gd name="connsiteX125" fmla="*/ 25027 w 207798"/>
                <a:gd name="connsiteY125" fmla="*/ 97707 h 144725"/>
                <a:gd name="connsiteX126" fmla="*/ 21616 w 207798"/>
                <a:gd name="connsiteY126" fmla="*/ 96580 h 144725"/>
                <a:gd name="connsiteX127" fmla="*/ 19895 w 207798"/>
                <a:gd name="connsiteY127" fmla="*/ 95016 h 144725"/>
                <a:gd name="connsiteX128" fmla="*/ 18839 w 207798"/>
                <a:gd name="connsiteY128" fmla="*/ 94953 h 144725"/>
                <a:gd name="connsiteX129" fmla="*/ 17172 w 207798"/>
                <a:gd name="connsiteY129" fmla="*/ 94085 h 144725"/>
                <a:gd name="connsiteX130" fmla="*/ 15373 w 207798"/>
                <a:gd name="connsiteY130" fmla="*/ 92723 h 144725"/>
                <a:gd name="connsiteX131" fmla="*/ 13808 w 207798"/>
                <a:gd name="connsiteY131" fmla="*/ 90783 h 144725"/>
                <a:gd name="connsiteX132" fmla="*/ 12127 w 207798"/>
                <a:gd name="connsiteY132" fmla="*/ 89524 h 144725"/>
                <a:gd name="connsiteX133" fmla="*/ 11688 w 207798"/>
                <a:gd name="connsiteY133" fmla="*/ 89007 h 144725"/>
                <a:gd name="connsiteX134" fmla="*/ 11649 w 207798"/>
                <a:gd name="connsiteY134" fmla="*/ 88522 h 144725"/>
                <a:gd name="connsiteX135" fmla="*/ 11962 w 207798"/>
                <a:gd name="connsiteY135" fmla="*/ 87974 h 144725"/>
                <a:gd name="connsiteX136" fmla="*/ 11947 w 207798"/>
                <a:gd name="connsiteY136" fmla="*/ 87380 h 144725"/>
                <a:gd name="connsiteX137" fmla="*/ 11508 w 207798"/>
                <a:gd name="connsiteY137" fmla="*/ 85479 h 144725"/>
                <a:gd name="connsiteX138" fmla="*/ 11806 w 207798"/>
                <a:gd name="connsiteY138" fmla="*/ 83460 h 144725"/>
                <a:gd name="connsiteX139" fmla="*/ 11728 w 207798"/>
                <a:gd name="connsiteY139" fmla="*/ 81559 h 144725"/>
                <a:gd name="connsiteX140" fmla="*/ 11704 w 207798"/>
                <a:gd name="connsiteY140" fmla="*/ 80706 h 144725"/>
                <a:gd name="connsiteX141" fmla="*/ 11376 w 207798"/>
                <a:gd name="connsiteY141" fmla="*/ 80440 h 144725"/>
                <a:gd name="connsiteX142" fmla="*/ 11086 w 207798"/>
                <a:gd name="connsiteY142" fmla="*/ 80730 h 144725"/>
                <a:gd name="connsiteX143" fmla="*/ 10671 w 207798"/>
                <a:gd name="connsiteY143" fmla="*/ 81090 h 144725"/>
                <a:gd name="connsiteX144" fmla="*/ 10264 w 207798"/>
                <a:gd name="connsiteY144" fmla="*/ 81160 h 144725"/>
                <a:gd name="connsiteX145" fmla="*/ 9021 w 207798"/>
                <a:gd name="connsiteY145" fmla="*/ 79776 h 144725"/>
                <a:gd name="connsiteX146" fmla="*/ 7448 w 207798"/>
                <a:gd name="connsiteY146" fmla="*/ 76951 h 144725"/>
                <a:gd name="connsiteX147" fmla="*/ 6384 w 207798"/>
                <a:gd name="connsiteY147" fmla="*/ 76005 h 144725"/>
                <a:gd name="connsiteX148" fmla="*/ 4311 w 207798"/>
                <a:gd name="connsiteY148" fmla="*/ 74706 h 144725"/>
                <a:gd name="connsiteX149" fmla="*/ 2558 w 207798"/>
                <a:gd name="connsiteY149" fmla="*/ 73611 h 144725"/>
                <a:gd name="connsiteX150" fmla="*/ 1306 w 207798"/>
                <a:gd name="connsiteY150" fmla="*/ 71248 h 144725"/>
                <a:gd name="connsiteX151" fmla="*/ 0 w 207798"/>
                <a:gd name="connsiteY151" fmla="*/ 69417 h 144725"/>
                <a:gd name="connsiteX152" fmla="*/ 861 w 207798"/>
                <a:gd name="connsiteY152" fmla="*/ 68651 h 144725"/>
                <a:gd name="connsiteX153" fmla="*/ 5844 w 207798"/>
                <a:gd name="connsiteY153" fmla="*/ 67571 h 144725"/>
                <a:gd name="connsiteX154" fmla="*/ 8168 w 207798"/>
                <a:gd name="connsiteY154" fmla="*/ 68627 h 144725"/>
                <a:gd name="connsiteX155" fmla="*/ 9208 w 207798"/>
                <a:gd name="connsiteY155" fmla="*/ 68244 h 144725"/>
                <a:gd name="connsiteX156" fmla="*/ 10218 w 207798"/>
                <a:gd name="connsiteY156" fmla="*/ 67391 h 144725"/>
                <a:gd name="connsiteX157" fmla="*/ 10781 w 207798"/>
                <a:gd name="connsiteY157" fmla="*/ 66703 h 144725"/>
                <a:gd name="connsiteX158" fmla="*/ 10882 w 207798"/>
                <a:gd name="connsiteY158" fmla="*/ 65975 h 144725"/>
                <a:gd name="connsiteX159" fmla="*/ 11383 w 207798"/>
                <a:gd name="connsiteY159" fmla="*/ 65067 h 144725"/>
                <a:gd name="connsiteX160" fmla="*/ 13065 w 207798"/>
                <a:gd name="connsiteY160" fmla="*/ 64637 h 144725"/>
                <a:gd name="connsiteX161" fmla="*/ 17524 w 207798"/>
                <a:gd name="connsiteY161" fmla="*/ 65193 h 144725"/>
                <a:gd name="connsiteX162" fmla="*/ 19316 w 207798"/>
                <a:gd name="connsiteY162" fmla="*/ 63917 h 144725"/>
                <a:gd name="connsiteX163" fmla="*/ 19981 w 207798"/>
                <a:gd name="connsiteY163" fmla="*/ 63229 h 144725"/>
                <a:gd name="connsiteX164" fmla="*/ 20388 w 207798"/>
                <a:gd name="connsiteY164" fmla="*/ 61696 h 144725"/>
                <a:gd name="connsiteX165" fmla="*/ 20857 w 207798"/>
                <a:gd name="connsiteY165" fmla="*/ 60459 h 144725"/>
                <a:gd name="connsiteX166" fmla="*/ 22453 w 207798"/>
                <a:gd name="connsiteY166" fmla="*/ 59802 h 144725"/>
                <a:gd name="connsiteX167" fmla="*/ 22430 w 207798"/>
                <a:gd name="connsiteY167" fmla="*/ 58676 h 144725"/>
                <a:gd name="connsiteX168" fmla="*/ 22187 w 207798"/>
                <a:gd name="connsiteY168" fmla="*/ 57455 h 144725"/>
                <a:gd name="connsiteX169" fmla="*/ 23111 w 207798"/>
                <a:gd name="connsiteY169" fmla="*/ 54709 h 144725"/>
                <a:gd name="connsiteX170" fmla="*/ 23674 w 207798"/>
                <a:gd name="connsiteY170" fmla="*/ 53583 h 144725"/>
                <a:gd name="connsiteX171" fmla="*/ 24581 w 207798"/>
                <a:gd name="connsiteY171" fmla="*/ 53176 h 144725"/>
                <a:gd name="connsiteX172" fmla="*/ 25669 w 207798"/>
                <a:gd name="connsiteY172" fmla="*/ 52307 h 144725"/>
                <a:gd name="connsiteX173" fmla="*/ 27562 w 207798"/>
                <a:gd name="connsiteY173" fmla="*/ 50508 h 144725"/>
                <a:gd name="connsiteX174" fmla="*/ 27124 w 207798"/>
                <a:gd name="connsiteY174" fmla="*/ 48943 h 144725"/>
                <a:gd name="connsiteX175" fmla="*/ 27499 w 207798"/>
                <a:gd name="connsiteY175" fmla="*/ 47778 h 144725"/>
                <a:gd name="connsiteX176" fmla="*/ 29471 w 207798"/>
                <a:gd name="connsiteY176" fmla="*/ 44946 h 144725"/>
                <a:gd name="connsiteX177" fmla="*/ 30973 w 207798"/>
                <a:gd name="connsiteY177" fmla="*/ 42207 h 144725"/>
                <a:gd name="connsiteX178" fmla="*/ 30949 w 207798"/>
                <a:gd name="connsiteY178" fmla="*/ 40830 h 144725"/>
                <a:gd name="connsiteX179" fmla="*/ 31169 w 207798"/>
                <a:gd name="connsiteY179" fmla="*/ 39633 h 144725"/>
                <a:gd name="connsiteX180" fmla="*/ 32498 w 207798"/>
                <a:gd name="connsiteY180" fmla="*/ 38319 h 144725"/>
                <a:gd name="connsiteX181" fmla="*/ 33891 w 207798"/>
                <a:gd name="connsiteY181" fmla="*/ 36606 h 144725"/>
                <a:gd name="connsiteX182" fmla="*/ 35730 w 207798"/>
                <a:gd name="connsiteY182" fmla="*/ 31239 h 144725"/>
                <a:gd name="connsiteX183" fmla="*/ 36395 w 207798"/>
                <a:gd name="connsiteY183" fmla="*/ 30339 h 144725"/>
                <a:gd name="connsiteX184" fmla="*/ 37600 w 207798"/>
                <a:gd name="connsiteY184" fmla="*/ 29314 h 144725"/>
                <a:gd name="connsiteX185" fmla="*/ 38499 w 207798"/>
                <a:gd name="connsiteY185" fmla="*/ 28297 h 144725"/>
                <a:gd name="connsiteX186" fmla="*/ 38593 w 207798"/>
                <a:gd name="connsiteY186" fmla="*/ 24761 h 144725"/>
                <a:gd name="connsiteX187" fmla="*/ 39438 w 207798"/>
                <a:gd name="connsiteY187" fmla="*/ 23736 h 144725"/>
                <a:gd name="connsiteX188" fmla="*/ 41058 w 207798"/>
                <a:gd name="connsiteY188" fmla="*/ 22586 h 144725"/>
                <a:gd name="connsiteX189" fmla="*/ 42669 w 207798"/>
                <a:gd name="connsiteY189" fmla="*/ 20740 h 144725"/>
                <a:gd name="connsiteX190" fmla="*/ 43976 w 207798"/>
                <a:gd name="connsiteY190" fmla="*/ 18549 h 144725"/>
                <a:gd name="connsiteX191" fmla="*/ 44985 w 207798"/>
                <a:gd name="connsiteY191" fmla="*/ 17524 h 144725"/>
                <a:gd name="connsiteX192" fmla="*/ 46323 w 207798"/>
                <a:gd name="connsiteY192" fmla="*/ 17251 h 144725"/>
                <a:gd name="connsiteX193" fmla="*/ 47770 w 207798"/>
                <a:gd name="connsiteY193" fmla="*/ 16390 h 144725"/>
                <a:gd name="connsiteX194" fmla="*/ 49390 w 207798"/>
                <a:gd name="connsiteY194" fmla="*/ 16069 h 144725"/>
                <a:gd name="connsiteX195" fmla="*/ 50962 w 207798"/>
                <a:gd name="connsiteY195" fmla="*/ 16492 h 144725"/>
                <a:gd name="connsiteX196" fmla="*/ 51955 w 207798"/>
                <a:gd name="connsiteY196" fmla="*/ 16273 h 144725"/>
                <a:gd name="connsiteX197" fmla="*/ 53466 w 207798"/>
                <a:gd name="connsiteY197" fmla="*/ 15209 h 144725"/>
                <a:gd name="connsiteX198" fmla="*/ 57307 w 207798"/>
                <a:gd name="connsiteY198" fmla="*/ 11172 h 144725"/>
                <a:gd name="connsiteX199" fmla="*/ 57847 w 207798"/>
                <a:gd name="connsiteY199" fmla="*/ 10366 h 144725"/>
                <a:gd name="connsiteX200" fmla="*/ 58645 w 207798"/>
                <a:gd name="connsiteY200" fmla="*/ 9811 h 144725"/>
                <a:gd name="connsiteX201" fmla="*/ 61759 w 207798"/>
                <a:gd name="connsiteY201" fmla="*/ 8426 h 144725"/>
                <a:gd name="connsiteX202" fmla="*/ 62548 w 207798"/>
                <a:gd name="connsiteY202" fmla="*/ 7033 h 144725"/>
                <a:gd name="connsiteX203" fmla="*/ 63620 w 207798"/>
                <a:gd name="connsiteY203" fmla="*/ 5781 h 144725"/>
                <a:gd name="connsiteX204" fmla="*/ 65005 w 207798"/>
                <a:gd name="connsiteY204" fmla="*/ 5875 h 144725"/>
                <a:gd name="connsiteX205" fmla="*/ 69527 w 207798"/>
                <a:gd name="connsiteY205" fmla="*/ 8973 h 144725"/>
                <a:gd name="connsiteX206" fmla="*/ 74362 w 207798"/>
                <a:gd name="connsiteY206" fmla="*/ 8778 h 144725"/>
                <a:gd name="connsiteX207" fmla="*/ 75246 w 207798"/>
                <a:gd name="connsiteY207" fmla="*/ 8895 h 144725"/>
                <a:gd name="connsiteX208" fmla="*/ 75535 w 207798"/>
                <a:gd name="connsiteY208" fmla="*/ 8958 h 144725"/>
                <a:gd name="connsiteX209" fmla="*/ 76130 w 207798"/>
                <a:gd name="connsiteY209" fmla="*/ 9208 h 144725"/>
                <a:gd name="connsiteX210" fmla="*/ 82561 w 207798"/>
                <a:gd name="connsiteY210" fmla="*/ 10741 h 144725"/>
                <a:gd name="connsiteX211" fmla="*/ 83554 w 207798"/>
                <a:gd name="connsiteY211" fmla="*/ 10569 h 144725"/>
                <a:gd name="connsiteX212" fmla="*/ 83828 w 207798"/>
                <a:gd name="connsiteY212" fmla="*/ 10452 h 144725"/>
                <a:gd name="connsiteX213" fmla="*/ 86418 w 207798"/>
                <a:gd name="connsiteY213" fmla="*/ 11712 h 144725"/>
                <a:gd name="connsiteX214" fmla="*/ 88710 w 207798"/>
                <a:gd name="connsiteY214" fmla="*/ 11547 h 144725"/>
                <a:gd name="connsiteX215" fmla="*/ 90885 w 207798"/>
                <a:gd name="connsiteY215" fmla="*/ 10671 h 144725"/>
                <a:gd name="connsiteX216" fmla="*/ 93146 w 207798"/>
                <a:gd name="connsiteY216" fmla="*/ 10374 h 144725"/>
                <a:gd name="connsiteX217" fmla="*/ 95227 w 207798"/>
                <a:gd name="connsiteY217" fmla="*/ 10898 h 144725"/>
                <a:gd name="connsiteX218" fmla="*/ 96807 w 207798"/>
                <a:gd name="connsiteY218" fmla="*/ 12674 h 144725"/>
                <a:gd name="connsiteX219" fmla="*/ 100915 w 207798"/>
                <a:gd name="connsiteY219" fmla="*/ 16445 h 144725"/>
                <a:gd name="connsiteX220" fmla="*/ 102135 w 207798"/>
                <a:gd name="connsiteY220" fmla="*/ 17853 h 144725"/>
                <a:gd name="connsiteX221" fmla="*/ 104013 w 207798"/>
                <a:gd name="connsiteY221" fmla="*/ 17642 h 144725"/>
                <a:gd name="connsiteX222" fmla="*/ 106094 w 207798"/>
                <a:gd name="connsiteY222" fmla="*/ 16938 h 144725"/>
                <a:gd name="connsiteX223" fmla="*/ 108198 w 207798"/>
                <a:gd name="connsiteY223" fmla="*/ 14426 h 144725"/>
                <a:gd name="connsiteX224" fmla="*/ 114668 w 207798"/>
                <a:gd name="connsiteY224" fmla="*/ 11563 h 144725"/>
                <a:gd name="connsiteX225" fmla="*/ 119605 w 207798"/>
                <a:gd name="connsiteY225" fmla="*/ 10851 h 144725"/>
                <a:gd name="connsiteX226" fmla="*/ 124424 w 207798"/>
                <a:gd name="connsiteY226" fmla="*/ 9701 h 144725"/>
                <a:gd name="connsiteX227" fmla="*/ 130002 w 207798"/>
                <a:gd name="connsiteY227" fmla="*/ 8887 h 144725"/>
                <a:gd name="connsiteX228" fmla="*/ 131614 w 207798"/>
                <a:gd name="connsiteY228" fmla="*/ 6540 h 144725"/>
                <a:gd name="connsiteX229" fmla="*/ 132506 w 207798"/>
                <a:gd name="connsiteY229" fmla="*/ 4936 h 144725"/>
                <a:gd name="connsiteX230" fmla="*/ 133139 w 207798"/>
                <a:gd name="connsiteY230" fmla="*/ 1963 h 144725"/>
                <a:gd name="connsiteX231" fmla="*/ 136144 w 207798"/>
                <a:gd name="connsiteY231" fmla="*/ 1103 h 144725"/>
                <a:gd name="connsiteX232" fmla="*/ 138999 w 207798"/>
                <a:gd name="connsiteY232" fmla="*/ 493 h 144725"/>
                <a:gd name="connsiteX233" fmla="*/ 140016 w 207798"/>
                <a:gd name="connsiteY233" fmla="*/ 117 h 144725"/>
                <a:gd name="connsiteX234" fmla="*/ 142097 w 207798"/>
                <a:gd name="connsiteY234" fmla="*/ 0 h 144725"/>
                <a:gd name="connsiteX235" fmla="*/ 143716 w 207798"/>
                <a:gd name="connsiteY235" fmla="*/ 250 h 144725"/>
                <a:gd name="connsiteX236" fmla="*/ 146212 w 207798"/>
                <a:gd name="connsiteY236" fmla="*/ 1721 h 144725"/>
                <a:gd name="connsiteX237" fmla="*/ 147965 w 207798"/>
                <a:gd name="connsiteY237" fmla="*/ 3560 h 144725"/>
                <a:gd name="connsiteX238" fmla="*/ 148653 w 207798"/>
                <a:gd name="connsiteY238" fmla="*/ 5023 h 144725"/>
                <a:gd name="connsiteX239" fmla="*/ 150147 w 207798"/>
                <a:gd name="connsiteY239" fmla="*/ 7088 h 144725"/>
                <a:gd name="connsiteX240" fmla="*/ 151720 w 207798"/>
                <a:gd name="connsiteY240" fmla="*/ 9975 h 144725"/>
                <a:gd name="connsiteX241" fmla="*/ 153457 w 207798"/>
                <a:gd name="connsiteY241" fmla="*/ 13816 h 144725"/>
                <a:gd name="connsiteX242" fmla="*/ 153832 w 207798"/>
                <a:gd name="connsiteY242" fmla="*/ 15749 h 144725"/>
                <a:gd name="connsiteX243" fmla="*/ 154489 w 207798"/>
                <a:gd name="connsiteY243" fmla="*/ 17845 h 144725"/>
                <a:gd name="connsiteX244" fmla="*/ 155781 w 207798"/>
                <a:gd name="connsiteY244" fmla="*/ 20388 h 144725"/>
                <a:gd name="connsiteX245" fmla="*/ 158245 w 207798"/>
                <a:gd name="connsiteY245" fmla="*/ 23204 h 144725"/>
                <a:gd name="connsiteX246" fmla="*/ 158589 w 207798"/>
                <a:gd name="connsiteY246" fmla="*/ 23728 h 144725"/>
                <a:gd name="connsiteX247" fmla="*/ 159708 w 207798"/>
                <a:gd name="connsiteY247" fmla="*/ 25708 h 144725"/>
                <a:gd name="connsiteX248" fmla="*/ 161867 w 207798"/>
                <a:gd name="connsiteY248" fmla="*/ 30081 h 144725"/>
                <a:gd name="connsiteX249" fmla="*/ 163674 w 207798"/>
                <a:gd name="connsiteY249" fmla="*/ 31826 h 144725"/>
                <a:gd name="connsiteX250" fmla="*/ 165247 w 207798"/>
                <a:gd name="connsiteY250" fmla="*/ 33727 h 144725"/>
                <a:gd name="connsiteX251" fmla="*/ 166005 w 207798"/>
                <a:gd name="connsiteY251" fmla="*/ 35636 h 144725"/>
                <a:gd name="connsiteX252" fmla="*/ 167132 w 207798"/>
                <a:gd name="connsiteY252" fmla="*/ 37365 h 144725"/>
                <a:gd name="connsiteX253" fmla="*/ 169777 w 207798"/>
                <a:gd name="connsiteY253" fmla="*/ 39657 h 144725"/>
                <a:gd name="connsiteX254" fmla="*/ 171920 w 207798"/>
                <a:gd name="connsiteY254" fmla="*/ 41738 h 144725"/>
                <a:gd name="connsiteX255" fmla="*/ 173634 w 207798"/>
                <a:gd name="connsiteY255" fmla="*/ 47707 h 144725"/>
                <a:gd name="connsiteX256" fmla="*/ 174831 w 207798"/>
                <a:gd name="connsiteY256" fmla="*/ 50445 h 144725"/>
                <a:gd name="connsiteX257" fmla="*/ 175597 w 207798"/>
                <a:gd name="connsiteY257" fmla="*/ 52534 h 144725"/>
                <a:gd name="connsiteX258" fmla="*/ 175229 w 207798"/>
                <a:gd name="connsiteY258" fmla="*/ 56759 h 144725"/>
                <a:gd name="connsiteX259" fmla="*/ 175707 w 207798"/>
                <a:gd name="connsiteY259" fmla="*/ 58566 h 144725"/>
                <a:gd name="connsiteX260" fmla="*/ 174729 w 207798"/>
                <a:gd name="connsiteY260" fmla="*/ 61860 h 144725"/>
                <a:gd name="connsiteX261" fmla="*/ 172961 w 207798"/>
                <a:gd name="connsiteY261" fmla="*/ 68463 h 144725"/>
                <a:gd name="connsiteX262" fmla="*/ 172530 w 207798"/>
                <a:gd name="connsiteY262" fmla="*/ 73705 h 144725"/>
                <a:gd name="connsiteX263" fmla="*/ 172836 w 207798"/>
                <a:gd name="connsiteY263" fmla="*/ 76521 h 144725"/>
                <a:gd name="connsiteX264" fmla="*/ 172875 w 207798"/>
                <a:gd name="connsiteY264" fmla="*/ 78328 h 144725"/>
                <a:gd name="connsiteX265" fmla="*/ 173305 w 207798"/>
                <a:gd name="connsiteY265" fmla="*/ 79478 h 144725"/>
                <a:gd name="connsiteX266" fmla="*/ 173774 w 207798"/>
                <a:gd name="connsiteY266" fmla="*/ 81856 h 144725"/>
                <a:gd name="connsiteX267" fmla="*/ 173845 w 207798"/>
                <a:gd name="connsiteY267" fmla="*/ 83922 h 144725"/>
                <a:gd name="connsiteX268" fmla="*/ 173211 w 207798"/>
                <a:gd name="connsiteY268" fmla="*/ 84509 h 144725"/>
                <a:gd name="connsiteX269" fmla="*/ 172327 w 207798"/>
                <a:gd name="connsiteY269" fmla="*/ 85002 h 144725"/>
                <a:gd name="connsiteX270" fmla="*/ 171983 w 207798"/>
                <a:gd name="connsiteY270" fmla="*/ 85432 h 144725"/>
                <a:gd name="connsiteX271" fmla="*/ 172796 w 207798"/>
                <a:gd name="connsiteY271" fmla="*/ 86363 h 144725"/>
                <a:gd name="connsiteX272" fmla="*/ 173907 w 207798"/>
                <a:gd name="connsiteY272" fmla="*/ 88092 h 14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207798" h="144725">
                  <a:moveTo>
                    <a:pt x="175003" y="90071"/>
                  </a:moveTo>
                  <a:lnTo>
                    <a:pt x="177318" y="93286"/>
                  </a:lnTo>
                  <a:lnTo>
                    <a:pt x="180252" y="95000"/>
                  </a:lnTo>
                  <a:lnTo>
                    <a:pt x="187043" y="96807"/>
                  </a:lnTo>
                  <a:lnTo>
                    <a:pt x="187653" y="96588"/>
                  </a:lnTo>
                  <a:lnTo>
                    <a:pt x="187716" y="96252"/>
                  </a:lnTo>
                  <a:lnTo>
                    <a:pt x="187246" y="95782"/>
                  </a:lnTo>
                  <a:lnTo>
                    <a:pt x="187176" y="95188"/>
                  </a:lnTo>
                  <a:lnTo>
                    <a:pt x="187505" y="94452"/>
                  </a:lnTo>
                  <a:lnTo>
                    <a:pt x="188443" y="94413"/>
                  </a:lnTo>
                  <a:lnTo>
                    <a:pt x="189977" y="95070"/>
                  </a:lnTo>
                  <a:lnTo>
                    <a:pt x="192903" y="94116"/>
                  </a:lnTo>
                  <a:lnTo>
                    <a:pt x="197206" y="91550"/>
                  </a:lnTo>
                  <a:lnTo>
                    <a:pt x="201164" y="91033"/>
                  </a:lnTo>
                  <a:lnTo>
                    <a:pt x="204763" y="92551"/>
                  </a:lnTo>
                  <a:lnTo>
                    <a:pt x="206609" y="94319"/>
                  </a:lnTo>
                  <a:lnTo>
                    <a:pt x="207799" y="96001"/>
                  </a:lnTo>
                  <a:lnTo>
                    <a:pt x="207423" y="98074"/>
                  </a:lnTo>
                  <a:lnTo>
                    <a:pt x="207196" y="99365"/>
                  </a:lnTo>
                  <a:lnTo>
                    <a:pt x="206249" y="104693"/>
                  </a:lnTo>
                  <a:lnTo>
                    <a:pt x="205592" y="106680"/>
                  </a:lnTo>
                  <a:lnTo>
                    <a:pt x="204536" y="108902"/>
                  </a:lnTo>
                  <a:lnTo>
                    <a:pt x="193356" y="111554"/>
                  </a:lnTo>
                  <a:lnTo>
                    <a:pt x="194076" y="110279"/>
                  </a:lnTo>
                  <a:lnTo>
                    <a:pt x="193818" y="108049"/>
                  </a:lnTo>
                  <a:lnTo>
                    <a:pt x="193349" y="106360"/>
                  </a:lnTo>
                  <a:lnTo>
                    <a:pt x="194389" y="104842"/>
                  </a:lnTo>
                  <a:lnTo>
                    <a:pt x="191878" y="104286"/>
                  </a:lnTo>
                  <a:lnTo>
                    <a:pt x="190775" y="105123"/>
                  </a:lnTo>
                  <a:lnTo>
                    <a:pt x="189914" y="106579"/>
                  </a:lnTo>
                  <a:lnTo>
                    <a:pt x="190673" y="109935"/>
                  </a:lnTo>
                  <a:lnTo>
                    <a:pt x="189452" y="111789"/>
                  </a:lnTo>
                  <a:lnTo>
                    <a:pt x="188983" y="112822"/>
                  </a:lnTo>
                  <a:lnTo>
                    <a:pt x="188928" y="115270"/>
                  </a:lnTo>
                  <a:lnTo>
                    <a:pt x="188201" y="116319"/>
                  </a:lnTo>
                  <a:lnTo>
                    <a:pt x="188060" y="117477"/>
                  </a:lnTo>
                  <a:lnTo>
                    <a:pt x="189843" y="117179"/>
                  </a:lnTo>
                  <a:lnTo>
                    <a:pt x="189038" y="119284"/>
                  </a:lnTo>
                  <a:lnTo>
                    <a:pt x="185690" y="123321"/>
                  </a:lnTo>
                  <a:lnTo>
                    <a:pt x="184516" y="125730"/>
                  </a:lnTo>
                  <a:lnTo>
                    <a:pt x="184805" y="135236"/>
                  </a:lnTo>
                  <a:lnTo>
                    <a:pt x="183311" y="140900"/>
                  </a:lnTo>
                  <a:lnTo>
                    <a:pt x="183194" y="142566"/>
                  </a:lnTo>
                  <a:lnTo>
                    <a:pt x="179642" y="142621"/>
                  </a:lnTo>
                  <a:lnTo>
                    <a:pt x="178578" y="142488"/>
                  </a:lnTo>
                  <a:lnTo>
                    <a:pt x="175214" y="141643"/>
                  </a:lnTo>
                  <a:lnTo>
                    <a:pt x="171435" y="140141"/>
                  </a:lnTo>
                  <a:lnTo>
                    <a:pt x="169221" y="137215"/>
                  </a:lnTo>
                  <a:lnTo>
                    <a:pt x="167805" y="135126"/>
                  </a:lnTo>
                  <a:lnTo>
                    <a:pt x="164597" y="136073"/>
                  </a:lnTo>
                  <a:lnTo>
                    <a:pt x="163995" y="135823"/>
                  </a:lnTo>
                  <a:lnTo>
                    <a:pt x="163111" y="134813"/>
                  </a:lnTo>
                  <a:lnTo>
                    <a:pt x="160701" y="134133"/>
                  </a:lnTo>
                  <a:lnTo>
                    <a:pt x="157721" y="134117"/>
                  </a:lnTo>
                  <a:lnTo>
                    <a:pt x="151031" y="130291"/>
                  </a:lnTo>
                  <a:lnTo>
                    <a:pt x="150296" y="129650"/>
                  </a:lnTo>
                  <a:lnTo>
                    <a:pt x="145039" y="130291"/>
                  </a:lnTo>
                  <a:lnTo>
                    <a:pt x="137168" y="132185"/>
                  </a:lnTo>
                  <a:lnTo>
                    <a:pt x="131168" y="134524"/>
                  </a:lnTo>
                  <a:lnTo>
                    <a:pt x="124964" y="138678"/>
                  </a:lnTo>
                  <a:lnTo>
                    <a:pt x="122453" y="141823"/>
                  </a:lnTo>
                  <a:lnTo>
                    <a:pt x="119534" y="143489"/>
                  </a:lnTo>
                  <a:lnTo>
                    <a:pt x="115388" y="144726"/>
                  </a:lnTo>
                  <a:lnTo>
                    <a:pt x="107979" y="144264"/>
                  </a:lnTo>
                  <a:lnTo>
                    <a:pt x="100257" y="142684"/>
                  </a:lnTo>
                  <a:lnTo>
                    <a:pt x="91973" y="140986"/>
                  </a:lnTo>
                  <a:lnTo>
                    <a:pt x="87490" y="141925"/>
                  </a:lnTo>
                  <a:lnTo>
                    <a:pt x="81434" y="141221"/>
                  </a:lnTo>
                  <a:lnTo>
                    <a:pt x="72297" y="139195"/>
                  </a:lnTo>
                  <a:lnTo>
                    <a:pt x="65490" y="138576"/>
                  </a:lnTo>
                  <a:lnTo>
                    <a:pt x="58777" y="139773"/>
                  </a:lnTo>
                  <a:lnTo>
                    <a:pt x="57651" y="138858"/>
                  </a:lnTo>
                  <a:lnTo>
                    <a:pt x="57408" y="137810"/>
                  </a:lnTo>
                  <a:lnTo>
                    <a:pt x="57667" y="136331"/>
                  </a:lnTo>
                  <a:lnTo>
                    <a:pt x="58613" y="135134"/>
                  </a:lnTo>
                  <a:lnTo>
                    <a:pt x="60241" y="134227"/>
                  </a:lnTo>
                  <a:lnTo>
                    <a:pt x="61093" y="133304"/>
                  </a:lnTo>
                  <a:lnTo>
                    <a:pt x="61187" y="132372"/>
                  </a:lnTo>
                  <a:lnTo>
                    <a:pt x="59364" y="130870"/>
                  </a:lnTo>
                  <a:lnTo>
                    <a:pt x="55625" y="128797"/>
                  </a:lnTo>
                  <a:lnTo>
                    <a:pt x="54084" y="127499"/>
                  </a:lnTo>
                  <a:lnTo>
                    <a:pt x="53708" y="127178"/>
                  </a:lnTo>
                  <a:lnTo>
                    <a:pt x="53607" y="126012"/>
                  </a:lnTo>
                  <a:lnTo>
                    <a:pt x="52832" y="125097"/>
                  </a:lnTo>
                  <a:lnTo>
                    <a:pt x="51377" y="124424"/>
                  </a:lnTo>
                  <a:lnTo>
                    <a:pt x="50258" y="123211"/>
                  </a:lnTo>
                  <a:lnTo>
                    <a:pt x="49460" y="121451"/>
                  </a:lnTo>
                  <a:lnTo>
                    <a:pt x="49632" y="119792"/>
                  </a:lnTo>
                  <a:lnTo>
                    <a:pt x="50766" y="118235"/>
                  </a:lnTo>
                  <a:lnTo>
                    <a:pt x="52222" y="117555"/>
                  </a:lnTo>
                  <a:lnTo>
                    <a:pt x="53990" y="117766"/>
                  </a:lnTo>
                  <a:lnTo>
                    <a:pt x="54725" y="117320"/>
                  </a:lnTo>
                  <a:lnTo>
                    <a:pt x="54428" y="116233"/>
                  </a:lnTo>
                  <a:lnTo>
                    <a:pt x="52699" y="114832"/>
                  </a:lnTo>
                  <a:lnTo>
                    <a:pt x="49530" y="113135"/>
                  </a:lnTo>
                  <a:lnTo>
                    <a:pt x="46307" y="114058"/>
                  </a:lnTo>
                  <a:lnTo>
                    <a:pt x="43014" y="117610"/>
                  </a:lnTo>
                  <a:lnTo>
                    <a:pt x="40651" y="118181"/>
                  </a:lnTo>
                  <a:lnTo>
                    <a:pt x="39195" y="115795"/>
                  </a:lnTo>
                  <a:lnTo>
                    <a:pt x="36614" y="114363"/>
                  </a:lnTo>
                  <a:lnTo>
                    <a:pt x="32898" y="113917"/>
                  </a:lnTo>
                  <a:lnTo>
                    <a:pt x="30613" y="113002"/>
                  </a:lnTo>
                  <a:lnTo>
                    <a:pt x="29760" y="111617"/>
                  </a:lnTo>
                  <a:lnTo>
                    <a:pt x="28133" y="110553"/>
                  </a:lnTo>
                  <a:lnTo>
                    <a:pt x="24550" y="109419"/>
                  </a:lnTo>
                  <a:lnTo>
                    <a:pt x="24503" y="108339"/>
                  </a:lnTo>
                  <a:lnTo>
                    <a:pt x="25082" y="108081"/>
                  </a:lnTo>
                  <a:lnTo>
                    <a:pt x="26357" y="107979"/>
                  </a:lnTo>
                  <a:lnTo>
                    <a:pt x="28063" y="107752"/>
                  </a:lnTo>
                  <a:lnTo>
                    <a:pt x="28337" y="107134"/>
                  </a:lnTo>
                  <a:lnTo>
                    <a:pt x="28352" y="106571"/>
                  </a:lnTo>
                  <a:lnTo>
                    <a:pt x="27007" y="105859"/>
                  </a:lnTo>
                  <a:lnTo>
                    <a:pt x="25653" y="105374"/>
                  </a:lnTo>
                  <a:lnTo>
                    <a:pt x="24941" y="104889"/>
                  </a:lnTo>
                  <a:lnTo>
                    <a:pt x="24487" y="104349"/>
                  </a:lnTo>
                  <a:lnTo>
                    <a:pt x="24394" y="103786"/>
                  </a:lnTo>
                  <a:lnTo>
                    <a:pt x="24793" y="103402"/>
                  </a:lnTo>
                  <a:lnTo>
                    <a:pt x="25340" y="103379"/>
                  </a:lnTo>
                  <a:lnTo>
                    <a:pt x="25880" y="103042"/>
                  </a:lnTo>
                  <a:lnTo>
                    <a:pt x="26185" y="101736"/>
                  </a:lnTo>
                  <a:lnTo>
                    <a:pt x="26921" y="100656"/>
                  </a:lnTo>
                  <a:lnTo>
                    <a:pt x="27445" y="100281"/>
                  </a:lnTo>
                  <a:lnTo>
                    <a:pt x="27414" y="99483"/>
                  </a:lnTo>
                  <a:lnTo>
                    <a:pt x="26866" y="98740"/>
                  </a:lnTo>
                  <a:lnTo>
                    <a:pt x="26123" y="98098"/>
                  </a:lnTo>
                  <a:lnTo>
                    <a:pt x="25027" y="97707"/>
                  </a:lnTo>
                  <a:lnTo>
                    <a:pt x="21616" y="96580"/>
                  </a:lnTo>
                  <a:lnTo>
                    <a:pt x="19895" y="95016"/>
                  </a:lnTo>
                  <a:lnTo>
                    <a:pt x="18839" y="94953"/>
                  </a:lnTo>
                  <a:lnTo>
                    <a:pt x="17172" y="94085"/>
                  </a:lnTo>
                  <a:lnTo>
                    <a:pt x="15373" y="92723"/>
                  </a:lnTo>
                  <a:lnTo>
                    <a:pt x="13808" y="90783"/>
                  </a:lnTo>
                  <a:lnTo>
                    <a:pt x="12127" y="89524"/>
                  </a:lnTo>
                  <a:lnTo>
                    <a:pt x="11688" y="89007"/>
                  </a:lnTo>
                  <a:lnTo>
                    <a:pt x="11649" y="88522"/>
                  </a:lnTo>
                  <a:lnTo>
                    <a:pt x="11962" y="87974"/>
                  </a:lnTo>
                  <a:lnTo>
                    <a:pt x="11947" y="87380"/>
                  </a:lnTo>
                  <a:lnTo>
                    <a:pt x="11508" y="85479"/>
                  </a:lnTo>
                  <a:lnTo>
                    <a:pt x="11806" y="83460"/>
                  </a:lnTo>
                  <a:lnTo>
                    <a:pt x="11728" y="81559"/>
                  </a:lnTo>
                  <a:lnTo>
                    <a:pt x="11704" y="80706"/>
                  </a:lnTo>
                  <a:lnTo>
                    <a:pt x="11376" y="80440"/>
                  </a:lnTo>
                  <a:lnTo>
                    <a:pt x="11086" y="80730"/>
                  </a:lnTo>
                  <a:lnTo>
                    <a:pt x="10671" y="81090"/>
                  </a:lnTo>
                  <a:lnTo>
                    <a:pt x="10264" y="81160"/>
                  </a:lnTo>
                  <a:lnTo>
                    <a:pt x="9021" y="79776"/>
                  </a:lnTo>
                  <a:lnTo>
                    <a:pt x="7448" y="76951"/>
                  </a:lnTo>
                  <a:lnTo>
                    <a:pt x="6384" y="76005"/>
                  </a:lnTo>
                  <a:lnTo>
                    <a:pt x="4311" y="74706"/>
                  </a:lnTo>
                  <a:lnTo>
                    <a:pt x="2558" y="73611"/>
                  </a:lnTo>
                  <a:lnTo>
                    <a:pt x="1306" y="71248"/>
                  </a:lnTo>
                  <a:lnTo>
                    <a:pt x="0" y="69417"/>
                  </a:lnTo>
                  <a:lnTo>
                    <a:pt x="861" y="68651"/>
                  </a:lnTo>
                  <a:lnTo>
                    <a:pt x="5844" y="67571"/>
                  </a:lnTo>
                  <a:lnTo>
                    <a:pt x="8168" y="68627"/>
                  </a:lnTo>
                  <a:lnTo>
                    <a:pt x="9208" y="68244"/>
                  </a:lnTo>
                  <a:lnTo>
                    <a:pt x="10218" y="67391"/>
                  </a:lnTo>
                  <a:lnTo>
                    <a:pt x="10781" y="66703"/>
                  </a:lnTo>
                  <a:lnTo>
                    <a:pt x="10882" y="65975"/>
                  </a:lnTo>
                  <a:lnTo>
                    <a:pt x="11383" y="65067"/>
                  </a:lnTo>
                  <a:lnTo>
                    <a:pt x="13065" y="64637"/>
                  </a:lnTo>
                  <a:lnTo>
                    <a:pt x="17524" y="65193"/>
                  </a:lnTo>
                  <a:lnTo>
                    <a:pt x="19316" y="63917"/>
                  </a:lnTo>
                  <a:lnTo>
                    <a:pt x="19981" y="63229"/>
                  </a:lnTo>
                  <a:lnTo>
                    <a:pt x="20388" y="61696"/>
                  </a:lnTo>
                  <a:lnTo>
                    <a:pt x="20857" y="60459"/>
                  </a:lnTo>
                  <a:lnTo>
                    <a:pt x="22453" y="59802"/>
                  </a:lnTo>
                  <a:lnTo>
                    <a:pt x="22430" y="58676"/>
                  </a:lnTo>
                  <a:lnTo>
                    <a:pt x="22187" y="57455"/>
                  </a:lnTo>
                  <a:lnTo>
                    <a:pt x="23111" y="54709"/>
                  </a:lnTo>
                  <a:lnTo>
                    <a:pt x="23674" y="53583"/>
                  </a:lnTo>
                  <a:lnTo>
                    <a:pt x="24581" y="53176"/>
                  </a:lnTo>
                  <a:lnTo>
                    <a:pt x="25669" y="52307"/>
                  </a:lnTo>
                  <a:lnTo>
                    <a:pt x="27562" y="50508"/>
                  </a:lnTo>
                  <a:lnTo>
                    <a:pt x="27124" y="48943"/>
                  </a:lnTo>
                  <a:lnTo>
                    <a:pt x="27499" y="47778"/>
                  </a:lnTo>
                  <a:lnTo>
                    <a:pt x="29471" y="44946"/>
                  </a:lnTo>
                  <a:lnTo>
                    <a:pt x="30973" y="42207"/>
                  </a:lnTo>
                  <a:lnTo>
                    <a:pt x="30949" y="40830"/>
                  </a:lnTo>
                  <a:lnTo>
                    <a:pt x="31169" y="39633"/>
                  </a:lnTo>
                  <a:lnTo>
                    <a:pt x="32498" y="38319"/>
                  </a:lnTo>
                  <a:lnTo>
                    <a:pt x="33891" y="36606"/>
                  </a:lnTo>
                  <a:lnTo>
                    <a:pt x="35730" y="31239"/>
                  </a:lnTo>
                  <a:lnTo>
                    <a:pt x="36395" y="30339"/>
                  </a:lnTo>
                  <a:lnTo>
                    <a:pt x="37600" y="29314"/>
                  </a:lnTo>
                  <a:lnTo>
                    <a:pt x="38499" y="28297"/>
                  </a:lnTo>
                  <a:lnTo>
                    <a:pt x="38593" y="24761"/>
                  </a:lnTo>
                  <a:lnTo>
                    <a:pt x="39438" y="23736"/>
                  </a:lnTo>
                  <a:lnTo>
                    <a:pt x="41058" y="22586"/>
                  </a:lnTo>
                  <a:lnTo>
                    <a:pt x="42669" y="20740"/>
                  </a:lnTo>
                  <a:lnTo>
                    <a:pt x="43976" y="18549"/>
                  </a:lnTo>
                  <a:lnTo>
                    <a:pt x="44985" y="17524"/>
                  </a:lnTo>
                  <a:lnTo>
                    <a:pt x="46323" y="17251"/>
                  </a:lnTo>
                  <a:lnTo>
                    <a:pt x="47770" y="16390"/>
                  </a:lnTo>
                  <a:lnTo>
                    <a:pt x="49390" y="16069"/>
                  </a:lnTo>
                  <a:lnTo>
                    <a:pt x="50962" y="16492"/>
                  </a:lnTo>
                  <a:lnTo>
                    <a:pt x="51955" y="16273"/>
                  </a:lnTo>
                  <a:lnTo>
                    <a:pt x="53466" y="15209"/>
                  </a:lnTo>
                  <a:lnTo>
                    <a:pt x="57307" y="11172"/>
                  </a:lnTo>
                  <a:lnTo>
                    <a:pt x="57847" y="10366"/>
                  </a:lnTo>
                  <a:lnTo>
                    <a:pt x="58645" y="9811"/>
                  </a:lnTo>
                  <a:lnTo>
                    <a:pt x="61759" y="8426"/>
                  </a:lnTo>
                  <a:lnTo>
                    <a:pt x="62548" y="7033"/>
                  </a:lnTo>
                  <a:lnTo>
                    <a:pt x="63620" y="5781"/>
                  </a:lnTo>
                  <a:lnTo>
                    <a:pt x="65005" y="5875"/>
                  </a:lnTo>
                  <a:lnTo>
                    <a:pt x="69527" y="8973"/>
                  </a:lnTo>
                  <a:lnTo>
                    <a:pt x="74362" y="8778"/>
                  </a:lnTo>
                  <a:lnTo>
                    <a:pt x="75246" y="8895"/>
                  </a:lnTo>
                  <a:lnTo>
                    <a:pt x="75535" y="8958"/>
                  </a:lnTo>
                  <a:lnTo>
                    <a:pt x="76130" y="9208"/>
                  </a:lnTo>
                  <a:lnTo>
                    <a:pt x="82561" y="10741"/>
                  </a:lnTo>
                  <a:lnTo>
                    <a:pt x="83554" y="10569"/>
                  </a:lnTo>
                  <a:lnTo>
                    <a:pt x="83828" y="10452"/>
                  </a:lnTo>
                  <a:lnTo>
                    <a:pt x="86418" y="11712"/>
                  </a:lnTo>
                  <a:lnTo>
                    <a:pt x="88710" y="11547"/>
                  </a:lnTo>
                  <a:lnTo>
                    <a:pt x="90885" y="10671"/>
                  </a:lnTo>
                  <a:lnTo>
                    <a:pt x="93146" y="10374"/>
                  </a:lnTo>
                  <a:lnTo>
                    <a:pt x="95227" y="10898"/>
                  </a:lnTo>
                  <a:lnTo>
                    <a:pt x="96807" y="12674"/>
                  </a:lnTo>
                  <a:lnTo>
                    <a:pt x="100915" y="16445"/>
                  </a:lnTo>
                  <a:lnTo>
                    <a:pt x="102135" y="17853"/>
                  </a:lnTo>
                  <a:lnTo>
                    <a:pt x="104013" y="17642"/>
                  </a:lnTo>
                  <a:lnTo>
                    <a:pt x="106094" y="16938"/>
                  </a:lnTo>
                  <a:lnTo>
                    <a:pt x="108198" y="14426"/>
                  </a:lnTo>
                  <a:lnTo>
                    <a:pt x="114668" y="11563"/>
                  </a:lnTo>
                  <a:lnTo>
                    <a:pt x="119605" y="10851"/>
                  </a:lnTo>
                  <a:lnTo>
                    <a:pt x="124424" y="9701"/>
                  </a:lnTo>
                  <a:lnTo>
                    <a:pt x="130002" y="8887"/>
                  </a:lnTo>
                  <a:lnTo>
                    <a:pt x="131614" y="6540"/>
                  </a:lnTo>
                  <a:lnTo>
                    <a:pt x="132506" y="4936"/>
                  </a:lnTo>
                  <a:lnTo>
                    <a:pt x="133139" y="1963"/>
                  </a:lnTo>
                  <a:lnTo>
                    <a:pt x="136144" y="1103"/>
                  </a:lnTo>
                  <a:lnTo>
                    <a:pt x="138999" y="493"/>
                  </a:lnTo>
                  <a:lnTo>
                    <a:pt x="140016" y="117"/>
                  </a:lnTo>
                  <a:lnTo>
                    <a:pt x="142097" y="0"/>
                  </a:lnTo>
                  <a:lnTo>
                    <a:pt x="143716" y="250"/>
                  </a:lnTo>
                  <a:lnTo>
                    <a:pt x="146212" y="1721"/>
                  </a:lnTo>
                  <a:lnTo>
                    <a:pt x="147965" y="3560"/>
                  </a:lnTo>
                  <a:lnTo>
                    <a:pt x="148653" y="5023"/>
                  </a:lnTo>
                  <a:lnTo>
                    <a:pt x="150147" y="7088"/>
                  </a:lnTo>
                  <a:lnTo>
                    <a:pt x="151720" y="9975"/>
                  </a:lnTo>
                  <a:lnTo>
                    <a:pt x="153457" y="13816"/>
                  </a:lnTo>
                  <a:lnTo>
                    <a:pt x="153832" y="15749"/>
                  </a:lnTo>
                  <a:lnTo>
                    <a:pt x="154489" y="17845"/>
                  </a:lnTo>
                  <a:lnTo>
                    <a:pt x="155781" y="20388"/>
                  </a:lnTo>
                  <a:lnTo>
                    <a:pt x="158245" y="23204"/>
                  </a:lnTo>
                  <a:lnTo>
                    <a:pt x="158589" y="23728"/>
                  </a:lnTo>
                  <a:lnTo>
                    <a:pt x="159708" y="25708"/>
                  </a:lnTo>
                  <a:lnTo>
                    <a:pt x="161867" y="30081"/>
                  </a:lnTo>
                  <a:lnTo>
                    <a:pt x="163674" y="31826"/>
                  </a:lnTo>
                  <a:lnTo>
                    <a:pt x="165247" y="33727"/>
                  </a:lnTo>
                  <a:lnTo>
                    <a:pt x="166005" y="35636"/>
                  </a:lnTo>
                  <a:lnTo>
                    <a:pt x="167132" y="37365"/>
                  </a:lnTo>
                  <a:lnTo>
                    <a:pt x="169777" y="39657"/>
                  </a:lnTo>
                  <a:lnTo>
                    <a:pt x="171920" y="41738"/>
                  </a:lnTo>
                  <a:lnTo>
                    <a:pt x="173634" y="47707"/>
                  </a:lnTo>
                  <a:lnTo>
                    <a:pt x="174831" y="50445"/>
                  </a:lnTo>
                  <a:lnTo>
                    <a:pt x="175597" y="52534"/>
                  </a:lnTo>
                  <a:lnTo>
                    <a:pt x="175229" y="56759"/>
                  </a:lnTo>
                  <a:lnTo>
                    <a:pt x="175707" y="58566"/>
                  </a:lnTo>
                  <a:lnTo>
                    <a:pt x="174729" y="61860"/>
                  </a:lnTo>
                  <a:lnTo>
                    <a:pt x="172961" y="68463"/>
                  </a:lnTo>
                  <a:lnTo>
                    <a:pt x="172530" y="73705"/>
                  </a:lnTo>
                  <a:lnTo>
                    <a:pt x="172836" y="76521"/>
                  </a:lnTo>
                  <a:lnTo>
                    <a:pt x="172875" y="78328"/>
                  </a:lnTo>
                  <a:lnTo>
                    <a:pt x="173305" y="79478"/>
                  </a:lnTo>
                  <a:lnTo>
                    <a:pt x="173774" y="81856"/>
                  </a:lnTo>
                  <a:lnTo>
                    <a:pt x="173845" y="83922"/>
                  </a:lnTo>
                  <a:lnTo>
                    <a:pt x="173211" y="84509"/>
                  </a:lnTo>
                  <a:lnTo>
                    <a:pt x="172327" y="85002"/>
                  </a:lnTo>
                  <a:lnTo>
                    <a:pt x="171983" y="85432"/>
                  </a:lnTo>
                  <a:lnTo>
                    <a:pt x="172796" y="86363"/>
                  </a:lnTo>
                  <a:lnTo>
                    <a:pt x="173907" y="8809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5" name="Freeform: Shape 764">
              <a:extLst>
                <a:ext uri="{FF2B5EF4-FFF2-40B4-BE49-F238E27FC236}">
                  <a16:creationId xmlns:a16="http://schemas.microsoft.com/office/drawing/2014/main" id="{36EBA1E1-2946-EC61-45C2-80F7404A4C68}"/>
                </a:ext>
              </a:extLst>
            </p:cNvPr>
            <p:cNvSpPr>
              <a:spLocks/>
            </p:cNvSpPr>
            <p:nvPr/>
          </p:nvSpPr>
          <p:spPr>
            <a:xfrm>
              <a:off x="7664538" y="3509255"/>
              <a:ext cx="90853" cy="119941"/>
            </a:xfrm>
            <a:custGeom>
              <a:avLst/>
              <a:gdLst>
                <a:gd name="connsiteX0" fmla="*/ 19441 w 90853"/>
                <a:gd name="connsiteY0" fmla="*/ 548 h 119941"/>
                <a:gd name="connsiteX1" fmla="*/ 22077 w 90853"/>
                <a:gd name="connsiteY1" fmla="*/ 735 h 119941"/>
                <a:gd name="connsiteX2" fmla="*/ 24049 w 90853"/>
                <a:gd name="connsiteY2" fmla="*/ 243 h 119941"/>
                <a:gd name="connsiteX3" fmla="*/ 29033 w 90853"/>
                <a:gd name="connsiteY3" fmla="*/ 868 h 119941"/>
                <a:gd name="connsiteX4" fmla="*/ 30104 w 90853"/>
                <a:gd name="connsiteY4" fmla="*/ 1361 h 119941"/>
                <a:gd name="connsiteX5" fmla="*/ 30800 w 90853"/>
                <a:gd name="connsiteY5" fmla="*/ 1917 h 119941"/>
                <a:gd name="connsiteX6" fmla="*/ 32107 w 90853"/>
                <a:gd name="connsiteY6" fmla="*/ 3747 h 119941"/>
                <a:gd name="connsiteX7" fmla="*/ 33359 w 90853"/>
                <a:gd name="connsiteY7" fmla="*/ 6110 h 119941"/>
                <a:gd name="connsiteX8" fmla="*/ 35111 w 90853"/>
                <a:gd name="connsiteY8" fmla="*/ 7205 h 119941"/>
                <a:gd name="connsiteX9" fmla="*/ 37185 w 90853"/>
                <a:gd name="connsiteY9" fmla="*/ 8504 h 119941"/>
                <a:gd name="connsiteX10" fmla="*/ 38249 w 90853"/>
                <a:gd name="connsiteY10" fmla="*/ 9451 h 119941"/>
                <a:gd name="connsiteX11" fmla="*/ 39821 w 90853"/>
                <a:gd name="connsiteY11" fmla="*/ 12275 h 119941"/>
                <a:gd name="connsiteX12" fmla="*/ 41065 w 90853"/>
                <a:gd name="connsiteY12" fmla="*/ 13660 h 119941"/>
                <a:gd name="connsiteX13" fmla="*/ 41472 w 90853"/>
                <a:gd name="connsiteY13" fmla="*/ 13589 h 119941"/>
                <a:gd name="connsiteX14" fmla="*/ 41886 w 90853"/>
                <a:gd name="connsiteY14" fmla="*/ 13230 h 119941"/>
                <a:gd name="connsiteX15" fmla="*/ 42176 w 90853"/>
                <a:gd name="connsiteY15" fmla="*/ 12940 h 119941"/>
                <a:gd name="connsiteX16" fmla="*/ 42505 w 90853"/>
                <a:gd name="connsiteY16" fmla="*/ 13206 h 119941"/>
                <a:gd name="connsiteX17" fmla="*/ 42528 w 90853"/>
                <a:gd name="connsiteY17" fmla="*/ 14059 h 119941"/>
                <a:gd name="connsiteX18" fmla="*/ 42606 w 90853"/>
                <a:gd name="connsiteY18" fmla="*/ 15960 h 119941"/>
                <a:gd name="connsiteX19" fmla="*/ 42309 w 90853"/>
                <a:gd name="connsiteY19" fmla="*/ 17978 h 119941"/>
                <a:gd name="connsiteX20" fmla="*/ 42747 w 90853"/>
                <a:gd name="connsiteY20" fmla="*/ 19879 h 119941"/>
                <a:gd name="connsiteX21" fmla="*/ 42762 w 90853"/>
                <a:gd name="connsiteY21" fmla="*/ 20474 h 119941"/>
                <a:gd name="connsiteX22" fmla="*/ 42450 w 90853"/>
                <a:gd name="connsiteY22" fmla="*/ 21021 h 119941"/>
                <a:gd name="connsiteX23" fmla="*/ 42489 w 90853"/>
                <a:gd name="connsiteY23" fmla="*/ 21507 h 119941"/>
                <a:gd name="connsiteX24" fmla="*/ 42927 w 90853"/>
                <a:gd name="connsiteY24" fmla="*/ 22023 h 119941"/>
                <a:gd name="connsiteX25" fmla="*/ 44609 w 90853"/>
                <a:gd name="connsiteY25" fmla="*/ 23282 h 119941"/>
                <a:gd name="connsiteX26" fmla="*/ 46174 w 90853"/>
                <a:gd name="connsiteY26" fmla="*/ 25223 h 119941"/>
                <a:gd name="connsiteX27" fmla="*/ 47973 w 90853"/>
                <a:gd name="connsiteY27" fmla="*/ 26584 h 119941"/>
                <a:gd name="connsiteX28" fmla="*/ 49639 w 90853"/>
                <a:gd name="connsiteY28" fmla="*/ 27452 h 119941"/>
                <a:gd name="connsiteX29" fmla="*/ 50696 w 90853"/>
                <a:gd name="connsiteY29" fmla="*/ 27515 h 119941"/>
                <a:gd name="connsiteX30" fmla="*/ 52417 w 90853"/>
                <a:gd name="connsiteY30" fmla="*/ 29080 h 119941"/>
                <a:gd name="connsiteX31" fmla="*/ 55828 w 90853"/>
                <a:gd name="connsiteY31" fmla="*/ 30206 h 119941"/>
                <a:gd name="connsiteX32" fmla="*/ 56923 w 90853"/>
                <a:gd name="connsiteY32" fmla="*/ 30598 h 119941"/>
                <a:gd name="connsiteX33" fmla="*/ 57666 w 90853"/>
                <a:gd name="connsiteY33" fmla="*/ 31239 h 119941"/>
                <a:gd name="connsiteX34" fmla="*/ 58214 w 90853"/>
                <a:gd name="connsiteY34" fmla="*/ 31982 h 119941"/>
                <a:gd name="connsiteX35" fmla="*/ 58245 w 90853"/>
                <a:gd name="connsiteY35" fmla="*/ 32780 h 119941"/>
                <a:gd name="connsiteX36" fmla="*/ 57721 w 90853"/>
                <a:gd name="connsiteY36" fmla="*/ 33156 h 119941"/>
                <a:gd name="connsiteX37" fmla="*/ 56986 w 90853"/>
                <a:gd name="connsiteY37" fmla="*/ 34235 h 119941"/>
                <a:gd name="connsiteX38" fmla="*/ 56681 w 90853"/>
                <a:gd name="connsiteY38" fmla="*/ 35542 h 119941"/>
                <a:gd name="connsiteX39" fmla="*/ 56141 w 90853"/>
                <a:gd name="connsiteY39" fmla="*/ 35878 h 119941"/>
                <a:gd name="connsiteX40" fmla="*/ 55593 w 90853"/>
                <a:gd name="connsiteY40" fmla="*/ 35902 h 119941"/>
                <a:gd name="connsiteX41" fmla="*/ 55194 w 90853"/>
                <a:gd name="connsiteY41" fmla="*/ 36285 h 119941"/>
                <a:gd name="connsiteX42" fmla="*/ 55288 w 90853"/>
                <a:gd name="connsiteY42" fmla="*/ 36848 h 119941"/>
                <a:gd name="connsiteX43" fmla="*/ 55742 w 90853"/>
                <a:gd name="connsiteY43" fmla="*/ 37388 h 119941"/>
                <a:gd name="connsiteX44" fmla="*/ 56453 w 90853"/>
                <a:gd name="connsiteY44" fmla="*/ 37873 h 119941"/>
                <a:gd name="connsiteX45" fmla="*/ 57807 w 90853"/>
                <a:gd name="connsiteY45" fmla="*/ 38358 h 119941"/>
                <a:gd name="connsiteX46" fmla="*/ 59153 w 90853"/>
                <a:gd name="connsiteY46" fmla="*/ 39070 h 119941"/>
                <a:gd name="connsiteX47" fmla="*/ 59137 w 90853"/>
                <a:gd name="connsiteY47" fmla="*/ 39634 h 119941"/>
                <a:gd name="connsiteX48" fmla="*/ 58863 w 90853"/>
                <a:gd name="connsiteY48" fmla="*/ 40251 h 119941"/>
                <a:gd name="connsiteX49" fmla="*/ 57158 w 90853"/>
                <a:gd name="connsiteY49" fmla="*/ 40479 h 119941"/>
                <a:gd name="connsiteX50" fmla="*/ 55882 w 90853"/>
                <a:gd name="connsiteY50" fmla="*/ 40580 h 119941"/>
                <a:gd name="connsiteX51" fmla="*/ 55304 w 90853"/>
                <a:gd name="connsiteY51" fmla="*/ 40838 h 119941"/>
                <a:gd name="connsiteX52" fmla="*/ 55350 w 90853"/>
                <a:gd name="connsiteY52" fmla="*/ 41918 h 119941"/>
                <a:gd name="connsiteX53" fmla="*/ 58934 w 90853"/>
                <a:gd name="connsiteY53" fmla="*/ 43052 h 119941"/>
                <a:gd name="connsiteX54" fmla="*/ 60561 w 90853"/>
                <a:gd name="connsiteY54" fmla="*/ 44116 h 119941"/>
                <a:gd name="connsiteX55" fmla="*/ 61414 w 90853"/>
                <a:gd name="connsiteY55" fmla="*/ 45501 h 119941"/>
                <a:gd name="connsiteX56" fmla="*/ 63698 w 90853"/>
                <a:gd name="connsiteY56" fmla="*/ 46416 h 119941"/>
                <a:gd name="connsiteX57" fmla="*/ 67414 w 90853"/>
                <a:gd name="connsiteY57" fmla="*/ 46862 h 119941"/>
                <a:gd name="connsiteX58" fmla="*/ 69996 w 90853"/>
                <a:gd name="connsiteY58" fmla="*/ 48294 h 119941"/>
                <a:gd name="connsiteX59" fmla="*/ 71451 w 90853"/>
                <a:gd name="connsiteY59" fmla="*/ 50680 h 119941"/>
                <a:gd name="connsiteX60" fmla="*/ 73814 w 90853"/>
                <a:gd name="connsiteY60" fmla="*/ 50109 h 119941"/>
                <a:gd name="connsiteX61" fmla="*/ 77107 w 90853"/>
                <a:gd name="connsiteY61" fmla="*/ 46557 h 119941"/>
                <a:gd name="connsiteX62" fmla="*/ 80331 w 90853"/>
                <a:gd name="connsiteY62" fmla="*/ 45634 h 119941"/>
                <a:gd name="connsiteX63" fmla="*/ 83499 w 90853"/>
                <a:gd name="connsiteY63" fmla="*/ 47332 h 119941"/>
                <a:gd name="connsiteX64" fmla="*/ 85228 w 90853"/>
                <a:gd name="connsiteY64" fmla="*/ 48732 h 119941"/>
                <a:gd name="connsiteX65" fmla="*/ 85525 w 90853"/>
                <a:gd name="connsiteY65" fmla="*/ 49820 h 119941"/>
                <a:gd name="connsiteX66" fmla="*/ 84790 w 90853"/>
                <a:gd name="connsiteY66" fmla="*/ 50265 h 119941"/>
                <a:gd name="connsiteX67" fmla="*/ 83022 w 90853"/>
                <a:gd name="connsiteY67" fmla="*/ 50054 h 119941"/>
                <a:gd name="connsiteX68" fmla="*/ 81567 w 90853"/>
                <a:gd name="connsiteY68" fmla="*/ 50735 h 119941"/>
                <a:gd name="connsiteX69" fmla="*/ 80432 w 90853"/>
                <a:gd name="connsiteY69" fmla="*/ 52292 h 119941"/>
                <a:gd name="connsiteX70" fmla="*/ 80260 w 90853"/>
                <a:gd name="connsiteY70" fmla="*/ 53950 h 119941"/>
                <a:gd name="connsiteX71" fmla="*/ 81058 w 90853"/>
                <a:gd name="connsiteY71" fmla="*/ 55711 h 119941"/>
                <a:gd name="connsiteX72" fmla="*/ 82177 w 90853"/>
                <a:gd name="connsiteY72" fmla="*/ 56923 h 119941"/>
                <a:gd name="connsiteX73" fmla="*/ 83632 w 90853"/>
                <a:gd name="connsiteY73" fmla="*/ 57596 h 119941"/>
                <a:gd name="connsiteX74" fmla="*/ 84407 w 90853"/>
                <a:gd name="connsiteY74" fmla="*/ 58512 h 119941"/>
                <a:gd name="connsiteX75" fmla="*/ 84508 w 90853"/>
                <a:gd name="connsiteY75" fmla="*/ 59677 h 119941"/>
                <a:gd name="connsiteX76" fmla="*/ 84884 w 90853"/>
                <a:gd name="connsiteY76" fmla="*/ 59998 h 119941"/>
                <a:gd name="connsiteX77" fmla="*/ 84055 w 90853"/>
                <a:gd name="connsiteY77" fmla="*/ 60530 h 119941"/>
                <a:gd name="connsiteX78" fmla="*/ 83163 w 90853"/>
                <a:gd name="connsiteY78" fmla="*/ 61328 h 119941"/>
                <a:gd name="connsiteX79" fmla="*/ 82654 w 90853"/>
                <a:gd name="connsiteY79" fmla="*/ 62720 h 119941"/>
                <a:gd name="connsiteX80" fmla="*/ 82521 w 90853"/>
                <a:gd name="connsiteY80" fmla="*/ 64950 h 119941"/>
                <a:gd name="connsiteX81" fmla="*/ 79705 w 90853"/>
                <a:gd name="connsiteY81" fmla="*/ 66695 h 119941"/>
                <a:gd name="connsiteX82" fmla="*/ 78649 w 90853"/>
                <a:gd name="connsiteY82" fmla="*/ 67016 h 119941"/>
                <a:gd name="connsiteX83" fmla="*/ 78171 w 90853"/>
                <a:gd name="connsiteY83" fmla="*/ 68173 h 119941"/>
                <a:gd name="connsiteX84" fmla="*/ 77428 w 90853"/>
                <a:gd name="connsiteY84" fmla="*/ 71436 h 119941"/>
                <a:gd name="connsiteX85" fmla="*/ 77514 w 90853"/>
                <a:gd name="connsiteY85" fmla="*/ 73885 h 119941"/>
                <a:gd name="connsiteX86" fmla="*/ 77898 w 90853"/>
                <a:gd name="connsiteY86" fmla="*/ 75128 h 119941"/>
                <a:gd name="connsiteX87" fmla="*/ 78070 w 90853"/>
                <a:gd name="connsiteY87" fmla="*/ 76146 h 119941"/>
                <a:gd name="connsiteX88" fmla="*/ 78985 w 90853"/>
                <a:gd name="connsiteY88" fmla="*/ 77389 h 119941"/>
                <a:gd name="connsiteX89" fmla="*/ 79814 w 90853"/>
                <a:gd name="connsiteY89" fmla="*/ 79298 h 119941"/>
                <a:gd name="connsiteX90" fmla="*/ 80362 w 90853"/>
                <a:gd name="connsiteY90" fmla="*/ 81818 h 119941"/>
                <a:gd name="connsiteX91" fmla="*/ 81583 w 90853"/>
                <a:gd name="connsiteY91" fmla="*/ 83758 h 119941"/>
                <a:gd name="connsiteX92" fmla="*/ 84704 w 90853"/>
                <a:gd name="connsiteY92" fmla="*/ 85666 h 119941"/>
                <a:gd name="connsiteX93" fmla="*/ 86253 w 90853"/>
                <a:gd name="connsiteY93" fmla="*/ 86778 h 119941"/>
                <a:gd name="connsiteX94" fmla="*/ 87403 w 90853"/>
                <a:gd name="connsiteY94" fmla="*/ 88389 h 119941"/>
                <a:gd name="connsiteX95" fmla="*/ 88280 w 90853"/>
                <a:gd name="connsiteY95" fmla="*/ 89844 h 119941"/>
                <a:gd name="connsiteX96" fmla="*/ 90853 w 90853"/>
                <a:gd name="connsiteY96" fmla="*/ 91777 h 119941"/>
                <a:gd name="connsiteX97" fmla="*/ 90658 w 90853"/>
                <a:gd name="connsiteY97" fmla="*/ 93154 h 119941"/>
                <a:gd name="connsiteX98" fmla="*/ 90095 w 90853"/>
                <a:gd name="connsiteY98" fmla="*/ 94499 h 119941"/>
                <a:gd name="connsiteX99" fmla="*/ 89500 w 90853"/>
                <a:gd name="connsiteY99" fmla="*/ 95133 h 119941"/>
                <a:gd name="connsiteX100" fmla="*/ 88217 w 90853"/>
                <a:gd name="connsiteY100" fmla="*/ 96862 h 119941"/>
                <a:gd name="connsiteX101" fmla="*/ 86965 w 90853"/>
                <a:gd name="connsiteY101" fmla="*/ 97832 h 119941"/>
                <a:gd name="connsiteX102" fmla="*/ 84907 w 90853"/>
                <a:gd name="connsiteY102" fmla="*/ 100875 h 119941"/>
                <a:gd name="connsiteX103" fmla="*/ 81661 w 90853"/>
                <a:gd name="connsiteY103" fmla="*/ 101040 h 119941"/>
                <a:gd name="connsiteX104" fmla="*/ 80886 w 90853"/>
                <a:gd name="connsiteY104" fmla="*/ 101282 h 119941"/>
                <a:gd name="connsiteX105" fmla="*/ 79650 w 90853"/>
                <a:gd name="connsiteY105" fmla="*/ 102111 h 119941"/>
                <a:gd name="connsiteX106" fmla="*/ 79048 w 90853"/>
                <a:gd name="connsiteY106" fmla="*/ 103629 h 119941"/>
                <a:gd name="connsiteX107" fmla="*/ 79627 w 90853"/>
                <a:gd name="connsiteY107" fmla="*/ 104850 h 119941"/>
                <a:gd name="connsiteX108" fmla="*/ 79572 w 90853"/>
                <a:gd name="connsiteY108" fmla="*/ 106078 h 119941"/>
                <a:gd name="connsiteX109" fmla="*/ 78985 w 90853"/>
                <a:gd name="connsiteY109" fmla="*/ 108464 h 119941"/>
                <a:gd name="connsiteX110" fmla="*/ 79768 w 90853"/>
                <a:gd name="connsiteY110" fmla="*/ 111022 h 119941"/>
                <a:gd name="connsiteX111" fmla="*/ 80917 w 90853"/>
                <a:gd name="connsiteY111" fmla="*/ 112188 h 119941"/>
                <a:gd name="connsiteX112" fmla="*/ 81097 w 90853"/>
                <a:gd name="connsiteY112" fmla="*/ 112861 h 119941"/>
                <a:gd name="connsiteX113" fmla="*/ 80902 w 90853"/>
                <a:gd name="connsiteY113" fmla="*/ 114050 h 119941"/>
                <a:gd name="connsiteX114" fmla="*/ 79188 w 90853"/>
                <a:gd name="connsiteY114" fmla="*/ 116475 h 119941"/>
                <a:gd name="connsiteX115" fmla="*/ 78672 w 90853"/>
                <a:gd name="connsiteY115" fmla="*/ 117375 h 119941"/>
                <a:gd name="connsiteX116" fmla="*/ 76959 w 90853"/>
                <a:gd name="connsiteY116" fmla="*/ 117813 h 119941"/>
                <a:gd name="connsiteX117" fmla="*/ 76372 w 90853"/>
                <a:gd name="connsiteY117" fmla="*/ 117586 h 119941"/>
                <a:gd name="connsiteX118" fmla="*/ 75488 w 90853"/>
                <a:gd name="connsiteY118" fmla="*/ 116757 h 119941"/>
                <a:gd name="connsiteX119" fmla="*/ 74666 w 90853"/>
                <a:gd name="connsiteY119" fmla="*/ 116507 h 119941"/>
                <a:gd name="connsiteX120" fmla="*/ 72625 w 90853"/>
                <a:gd name="connsiteY120" fmla="*/ 117485 h 119941"/>
                <a:gd name="connsiteX121" fmla="*/ 70544 w 90853"/>
                <a:gd name="connsiteY121" fmla="*/ 118087 h 119941"/>
                <a:gd name="connsiteX122" fmla="*/ 68909 w 90853"/>
                <a:gd name="connsiteY122" fmla="*/ 117633 h 119941"/>
                <a:gd name="connsiteX123" fmla="*/ 67297 w 90853"/>
                <a:gd name="connsiteY123" fmla="*/ 117578 h 119941"/>
                <a:gd name="connsiteX124" fmla="*/ 66178 w 90853"/>
                <a:gd name="connsiteY124" fmla="*/ 117977 h 119941"/>
                <a:gd name="connsiteX125" fmla="*/ 65333 w 90853"/>
                <a:gd name="connsiteY125" fmla="*/ 118134 h 119941"/>
                <a:gd name="connsiteX126" fmla="*/ 63675 w 90853"/>
                <a:gd name="connsiteY126" fmla="*/ 119182 h 119941"/>
                <a:gd name="connsiteX127" fmla="*/ 61023 w 90853"/>
                <a:gd name="connsiteY127" fmla="*/ 119941 h 119941"/>
                <a:gd name="connsiteX128" fmla="*/ 59794 w 90853"/>
                <a:gd name="connsiteY128" fmla="*/ 119777 h 119941"/>
                <a:gd name="connsiteX129" fmla="*/ 59340 w 90853"/>
                <a:gd name="connsiteY129" fmla="*/ 118791 h 119941"/>
                <a:gd name="connsiteX130" fmla="*/ 58840 w 90853"/>
                <a:gd name="connsiteY130" fmla="*/ 117391 h 119941"/>
                <a:gd name="connsiteX131" fmla="*/ 59082 w 90853"/>
                <a:gd name="connsiteY131" fmla="*/ 116749 h 119941"/>
                <a:gd name="connsiteX132" fmla="*/ 60843 w 90853"/>
                <a:gd name="connsiteY132" fmla="*/ 115638 h 119941"/>
                <a:gd name="connsiteX133" fmla="*/ 61038 w 90853"/>
                <a:gd name="connsiteY133" fmla="*/ 114582 h 119941"/>
                <a:gd name="connsiteX134" fmla="*/ 63495 w 90853"/>
                <a:gd name="connsiteY134" fmla="*/ 109466 h 119941"/>
                <a:gd name="connsiteX135" fmla="*/ 63964 w 90853"/>
                <a:gd name="connsiteY135" fmla="*/ 107799 h 119941"/>
                <a:gd name="connsiteX136" fmla="*/ 63980 w 90853"/>
                <a:gd name="connsiteY136" fmla="*/ 107259 h 119941"/>
                <a:gd name="connsiteX137" fmla="*/ 63338 w 90853"/>
                <a:gd name="connsiteY137" fmla="*/ 106892 h 119941"/>
                <a:gd name="connsiteX138" fmla="*/ 61993 w 90853"/>
                <a:gd name="connsiteY138" fmla="*/ 106907 h 119941"/>
                <a:gd name="connsiteX139" fmla="*/ 56023 w 90853"/>
                <a:gd name="connsiteY139" fmla="*/ 104826 h 119941"/>
                <a:gd name="connsiteX140" fmla="*/ 56297 w 90853"/>
                <a:gd name="connsiteY140" fmla="*/ 102440 h 119941"/>
                <a:gd name="connsiteX141" fmla="*/ 54545 w 90853"/>
                <a:gd name="connsiteY141" fmla="*/ 101149 h 119941"/>
                <a:gd name="connsiteX142" fmla="*/ 52652 w 90853"/>
                <a:gd name="connsiteY142" fmla="*/ 99999 h 119941"/>
                <a:gd name="connsiteX143" fmla="*/ 52338 w 90853"/>
                <a:gd name="connsiteY143" fmla="*/ 98716 h 119941"/>
                <a:gd name="connsiteX144" fmla="*/ 50234 w 90853"/>
                <a:gd name="connsiteY144" fmla="*/ 96119 h 119941"/>
                <a:gd name="connsiteX145" fmla="*/ 48701 w 90853"/>
                <a:gd name="connsiteY145" fmla="*/ 94664 h 119941"/>
                <a:gd name="connsiteX146" fmla="*/ 46737 w 90853"/>
                <a:gd name="connsiteY146" fmla="*/ 93936 h 119941"/>
                <a:gd name="connsiteX147" fmla="*/ 45047 w 90853"/>
                <a:gd name="connsiteY147" fmla="*/ 92864 h 119941"/>
                <a:gd name="connsiteX148" fmla="*/ 44030 w 90853"/>
                <a:gd name="connsiteY148" fmla="*/ 92207 h 119941"/>
                <a:gd name="connsiteX149" fmla="*/ 43576 w 90853"/>
                <a:gd name="connsiteY149" fmla="*/ 90994 h 119941"/>
                <a:gd name="connsiteX150" fmla="*/ 43576 w 90853"/>
                <a:gd name="connsiteY150" fmla="*/ 90275 h 119941"/>
                <a:gd name="connsiteX151" fmla="*/ 43068 w 90853"/>
                <a:gd name="connsiteY151" fmla="*/ 89578 h 119941"/>
                <a:gd name="connsiteX152" fmla="*/ 42254 w 90853"/>
                <a:gd name="connsiteY152" fmla="*/ 89657 h 119941"/>
                <a:gd name="connsiteX153" fmla="*/ 40870 w 90853"/>
                <a:gd name="connsiteY153" fmla="*/ 90627 h 119941"/>
                <a:gd name="connsiteX154" fmla="*/ 39172 w 90853"/>
                <a:gd name="connsiteY154" fmla="*/ 91456 h 119941"/>
                <a:gd name="connsiteX155" fmla="*/ 38875 w 90853"/>
                <a:gd name="connsiteY155" fmla="*/ 92066 h 119941"/>
                <a:gd name="connsiteX156" fmla="*/ 39492 w 90853"/>
                <a:gd name="connsiteY156" fmla="*/ 93498 h 119941"/>
                <a:gd name="connsiteX157" fmla="*/ 39930 w 90853"/>
                <a:gd name="connsiteY157" fmla="*/ 94421 h 119941"/>
                <a:gd name="connsiteX158" fmla="*/ 39727 w 90853"/>
                <a:gd name="connsiteY158" fmla="*/ 95282 h 119941"/>
                <a:gd name="connsiteX159" fmla="*/ 39195 w 90853"/>
                <a:gd name="connsiteY159" fmla="*/ 96385 h 119941"/>
                <a:gd name="connsiteX160" fmla="*/ 35925 w 90853"/>
                <a:gd name="connsiteY160" fmla="*/ 98810 h 119941"/>
                <a:gd name="connsiteX161" fmla="*/ 35557 w 90853"/>
                <a:gd name="connsiteY161" fmla="*/ 99663 h 119941"/>
                <a:gd name="connsiteX162" fmla="*/ 36183 w 90853"/>
                <a:gd name="connsiteY162" fmla="*/ 101024 h 119941"/>
                <a:gd name="connsiteX163" fmla="*/ 35784 w 90853"/>
                <a:gd name="connsiteY163" fmla="*/ 101650 h 119941"/>
                <a:gd name="connsiteX164" fmla="*/ 33054 w 90853"/>
                <a:gd name="connsiteY164" fmla="*/ 102550 h 119941"/>
                <a:gd name="connsiteX165" fmla="*/ 33124 w 90853"/>
                <a:gd name="connsiteY165" fmla="*/ 101806 h 119941"/>
                <a:gd name="connsiteX166" fmla="*/ 32952 w 90853"/>
                <a:gd name="connsiteY166" fmla="*/ 100609 h 119941"/>
                <a:gd name="connsiteX167" fmla="*/ 31387 w 90853"/>
                <a:gd name="connsiteY167" fmla="*/ 99334 h 119941"/>
                <a:gd name="connsiteX168" fmla="*/ 29173 w 90853"/>
                <a:gd name="connsiteY168" fmla="*/ 98348 h 119941"/>
                <a:gd name="connsiteX169" fmla="*/ 24260 w 90853"/>
                <a:gd name="connsiteY169" fmla="*/ 94961 h 119941"/>
                <a:gd name="connsiteX170" fmla="*/ 22375 w 90853"/>
                <a:gd name="connsiteY170" fmla="*/ 94515 h 119941"/>
                <a:gd name="connsiteX171" fmla="*/ 20685 w 90853"/>
                <a:gd name="connsiteY171" fmla="*/ 94116 h 119941"/>
                <a:gd name="connsiteX172" fmla="*/ 18267 w 90853"/>
                <a:gd name="connsiteY172" fmla="*/ 92496 h 119941"/>
                <a:gd name="connsiteX173" fmla="*/ 17024 w 90853"/>
                <a:gd name="connsiteY173" fmla="*/ 92207 h 119941"/>
                <a:gd name="connsiteX174" fmla="*/ 15647 w 90853"/>
                <a:gd name="connsiteY174" fmla="*/ 91049 h 119941"/>
                <a:gd name="connsiteX175" fmla="*/ 12642 w 90853"/>
                <a:gd name="connsiteY175" fmla="*/ 87122 h 119941"/>
                <a:gd name="connsiteX176" fmla="*/ 10084 w 90853"/>
                <a:gd name="connsiteY176" fmla="*/ 84978 h 119941"/>
                <a:gd name="connsiteX177" fmla="*/ 8340 w 90853"/>
                <a:gd name="connsiteY177" fmla="*/ 83899 h 119941"/>
                <a:gd name="connsiteX178" fmla="*/ 7847 w 90853"/>
                <a:gd name="connsiteY178" fmla="*/ 82842 h 119941"/>
                <a:gd name="connsiteX179" fmla="*/ 7745 w 90853"/>
                <a:gd name="connsiteY179" fmla="*/ 81755 h 119941"/>
                <a:gd name="connsiteX180" fmla="*/ 7800 w 90853"/>
                <a:gd name="connsiteY180" fmla="*/ 81387 h 119941"/>
                <a:gd name="connsiteX181" fmla="*/ 9122 w 90853"/>
                <a:gd name="connsiteY181" fmla="*/ 79838 h 119941"/>
                <a:gd name="connsiteX182" fmla="*/ 10139 w 90853"/>
                <a:gd name="connsiteY182" fmla="*/ 79619 h 119941"/>
                <a:gd name="connsiteX183" fmla="*/ 11445 w 90853"/>
                <a:gd name="connsiteY183" fmla="*/ 79564 h 119941"/>
                <a:gd name="connsiteX184" fmla="*/ 12314 w 90853"/>
                <a:gd name="connsiteY184" fmla="*/ 80347 h 119941"/>
                <a:gd name="connsiteX185" fmla="*/ 13440 w 90853"/>
                <a:gd name="connsiteY185" fmla="*/ 80519 h 119941"/>
                <a:gd name="connsiteX186" fmla="*/ 14074 w 90853"/>
                <a:gd name="connsiteY186" fmla="*/ 79517 h 119941"/>
                <a:gd name="connsiteX187" fmla="*/ 14402 w 90853"/>
                <a:gd name="connsiteY187" fmla="*/ 78078 h 119941"/>
                <a:gd name="connsiteX188" fmla="*/ 14254 w 90853"/>
                <a:gd name="connsiteY188" fmla="*/ 76239 h 119941"/>
                <a:gd name="connsiteX189" fmla="*/ 11524 w 90853"/>
                <a:gd name="connsiteY189" fmla="*/ 71960 h 119941"/>
                <a:gd name="connsiteX190" fmla="*/ 9184 w 90853"/>
                <a:gd name="connsiteY190" fmla="*/ 68971 h 119941"/>
                <a:gd name="connsiteX191" fmla="*/ 8911 w 90853"/>
                <a:gd name="connsiteY191" fmla="*/ 68306 h 119941"/>
                <a:gd name="connsiteX192" fmla="*/ 9419 w 90853"/>
                <a:gd name="connsiteY192" fmla="*/ 67743 h 119941"/>
                <a:gd name="connsiteX193" fmla="*/ 10241 w 90853"/>
                <a:gd name="connsiteY193" fmla="*/ 67446 h 119941"/>
                <a:gd name="connsiteX194" fmla="*/ 11117 w 90853"/>
                <a:gd name="connsiteY194" fmla="*/ 67696 h 119941"/>
                <a:gd name="connsiteX195" fmla="*/ 13401 w 90853"/>
                <a:gd name="connsiteY195" fmla="*/ 67915 h 119941"/>
                <a:gd name="connsiteX196" fmla="*/ 15600 w 90853"/>
                <a:gd name="connsiteY196" fmla="*/ 67634 h 119941"/>
                <a:gd name="connsiteX197" fmla="*/ 16351 w 90853"/>
                <a:gd name="connsiteY197" fmla="*/ 66906 h 119941"/>
                <a:gd name="connsiteX198" fmla="*/ 16351 w 90853"/>
                <a:gd name="connsiteY198" fmla="*/ 65920 h 119941"/>
                <a:gd name="connsiteX199" fmla="*/ 15553 w 90853"/>
                <a:gd name="connsiteY199" fmla="*/ 65005 h 119941"/>
                <a:gd name="connsiteX200" fmla="*/ 12979 w 90853"/>
                <a:gd name="connsiteY200" fmla="*/ 62540 h 119941"/>
                <a:gd name="connsiteX201" fmla="*/ 10976 w 90853"/>
                <a:gd name="connsiteY201" fmla="*/ 60366 h 119941"/>
                <a:gd name="connsiteX202" fmla="*/ 8613 w 90853"/>
                <a:gd name="connsiteY202" fmla="*/ 58691 h 119941"/>
                <a:gd name="connsiteX203" fmla="*/ 6869 w 90853"/>
                <a:gd name="connsiteY203" fmla="*/ 58018 h 119941"/>
                <a:gd name="connsiteX204" fmla="*/ 6352 w 90853"/>
                <a:gd name="connsiteY204" fmla="*/ 57166 h 119941"/>
                <a:gd name="connsiteX205" fmla="*/ 6134 w 90853"/>
                <a:gd name="connsiteY205" fmla="*/ 56258 h 119941"/>
                <a:gd name="connsiteX206" fmla="*/ 6329 w 90853"/>
                <a:gd name="connsiteY206" fmla="*/ 54592 h 119941"/>
                <a:gd name="connsiteX207" fmla="*/ 6446 w 90853"/>
                <a:gd name="connsiteY207" fmla="*/ 52464 h 119941"/>
                <a:gd name="connsiteX208" fmla="*/ 6853 w 90853"/>
                <a:gd name="connsiteY208" fmla="*/ 51134 h 119941"/>
                <a:gd name="connsiteX209" fmla="*/ 8433 w 90853"/>
                <a:gd name="connsiteY209" fmla="*/ 48607 h 119941"/>
                <a:gd name="connsiteX210" fmla="*/ 9944 w 90853"/>
                <a:gd name="connsiteY210" fmla="*/ 45924 h 119941"/>
                <a:gd name="connsiteX211" fmla="*/ 10874 w 90853"/>
                <a:gd name="connsiteY211" fmla="*/ 43342 h 119941"/>
                <a:gd name="connsiteX212" fmla="*/ 11367 w 90853"/>
                <a:gd name="connsiteY212" fmla="*/ 40940 h 119941"/>
                <a:gd name="connsiteX213" fmla="*/ 11187 w 90853"/>
                <a:gd name="connsiteY213" fmla="*/ 40244 h 119941"/>
                <a:gd name="connsiteX214" fmla="*/ 10397 w 90853"/>
                <a:gd name="connsiteY214" fmla="*/ 39735 h 119941"/>
                <a:gd name="connsiteX215" fmla="*/ 8738 w 90853"/>
                <a:gd name="connsiteY215" fmla="*/ 39211 h 119941"/>
                <a:gd name="connsiteX216" fmla="*/ 6423 w 90853"/>
                <a:gd name="connsiteY216" fmla="*/ 39665 h 119941"/>
                <a:gd name="connsiteX217" fmla="*/ 4459 w 90853"/>
                <a:gd name="connsiteY217" fmla="*/ 40541 h 119941"/>
                <a:gd name="connsiteX218" fmla="*/ 3693 w 90853"/>
                <a:gd name="connsiteY218" fmla="*/ 40612 h 119941"/>
                <a:gd name="connsiteX219" fmla="*/ 3434 w 90853"/>
                <a:gd name="connsiteY219" fmla="*/ 39532 h 119941"/>
                <a:gd name="connsiteX220" fmla="*/ 3739 w 90853"/>
                <a:gd name="connsiteY220" fmla="*/ 39055 h 119941"/>
                <a:gd name="connsiteX221" fmla="*/ 4357 w 90853"/>
                <a:gd name="connsiteY221" fmla="*/ 39117 h 119941"/>
                <a:gd name="connsiteX222" fmla="*/ 4866 w 90853"/>
                <a:gd name="connsiteY222" fmla="*/ 39321 h 119941"/>
                <a:gd name="connsiteX223" fmla="*/ 5406 w 90853"/>
                <a:gd name="connsiteY223" fmla="*/ 38828 h 119941"/>
                <a:gd name="connsiteX224" fmla="*/ 5734 w 90853"/>
                <a:gd name="connsiteY224" fmla="*/ 37380 h 119941"/>
                <a:gd name="connsiteX225" fmla="*/ 4913 w 90853"/>
                <a:gd name="connsiteY225" fmla="*/ 32311 h 119941"/>
                <a:gd name="connsiteX226" fmla="*/ 6384 w 90853"/>
                <a:gd name="connsiteY226" fmla="*/ 31865 h 119941"/>
                <a:gd name="connsiteX227" fmla="*/ 6407 w 90853"/>
                <a:gd name="connsiteY227" fmla="*/ 31129 h 119941"/>
                <a:gd name="connsiteX228" fmla="*/ 6540 w 90853"/>
                <a:gd name="connsiteY228" fmla="*/ 30480 h 119941"/>
                <a:gd name="connsiteX229" fmla="*/ 8058 w 90853"/>
                <a:gd name="connsiteY229" fmla="*/ 31364 h 119941"/>
                <a:gd name="connsiteX230" fmla="*/ 10186 w 90853"/>
                <a:gd name="connsiteY230" fmla="*/ 31380 h 119941"/>
                <a:gd name="connsiteX231" fmla="*/ 12056 w 90853"/>
                <a:gd name="connsiteY231" fmla="*/ 31200 h 119941"/>
                <a:gd name="connsiteX232" fmla="*/ 12337 w 90853"/>
                <a:gd name="connsiteY232" fmla="*/ 30699 h 119941"/>
                <a:gd name="connsiteX233" fmla="*/ 12322 w 90853"/>
                <a:gd name="connsiteY233" fmla="*/ 29979 h 119941"/>
                <a:gd name="connsiteX234" fmla="*/ 11930 w 90853"/>
                <a:gd name="connsiteY234" fmla="*/ 29408 h 119941"/>
                <a:gd name="connsiteX235" fmla="*/ 11265 w 90853"/>
                <a:gd name="connsiteY235" fmla="*/ 28954 h 119941"/>
                <a:gd name="connsiteX236" fmla="*/ 10788 w 90853"/>
                <a:gd name="connsiteY236" fmla="*/ 28250 h 119941"/>
                <a:gd name="connsiteX237" fmla="*/ 9529 w 90853"/>
                <a:gd name="connsiteY237" fmla="*/ 27937 h 119941"/>
                <a:gd name="connsiteX238" fmla="*/ 5578 w 90853"/>
                <a:gd name="connsiteY238" fmla="*/ 26107 h 119941"/>
                <a:gd name="connsiteX239" fmla="*/ 3638 w 90853"/>
                <a:gd name="connsiteY239" fmla="*/ 24159 h 119941"/>
                <a:gd name="connsiteX240" fmla="*/ 3700 w 90853"/>
                <a:gd name="connsiteY240" fmla="*/ 22086 h 119941"/>
                <a:gd name="connsiteX241" fmla="*/ 4264 w 90853"/>
                <a:gd name="connsiteY241" fmla="*/ 20951 h 119941"/>
                <a:gd name="connsiteX242" fmla="*/ 4944 w 90853"/>
                <a:gd name="connsiteY242" fmla="*/ 20552 h 119941"/>
                <a:gd name="connsiteX243" fmla="*/ 4741 w 90853"/>
                <a:gd name="connsiteY243" fmla="*/ 20169 h 119941"/>
                <a:gd name="connsiteX244" fmla="*/ 2519 w 90853"/>
                <a:gd name="connsiteY244" fmla="*/ 19206 h 119941"/>
                <a:gd name="connsiteX245" fmla="*/ 1729 w 90853"/>
                <a:gd name="connsiteY245" fmla="*/ 17869 h 119941"/>
                <a:gd name="connsiteX246" fmla="*/ 2378 w 90853"/>
                <a:gd name="connsiteY246" fmla="*/ 16155 h 119941"/>
                <a:gd name="connsiteX247" fmla="*/ 1220 w 90853"/>
                <a:gd name="connsiteY247" fmla="*/ 12658 h 119941"/>
                <a:gd name="connsiteX248" fmla="*/ 0 w 90853"/>
                <a:gd name="connsiteY248" fmla="*/ 10507 h 119941"/>
                <a:gd name="connsiteX249" fmla="*/ 1197 w 90853"/>
                <a:gd name="connsiteY249" fmla="*/ 9576 h 119941"/>
                <a:gd name="connsiteX250" fmla="*/ 1361 w 90853"/>
                <a:gd name="connsiteY250" fmla="*/ 8246 h 119941"/>
                <a:gd name="connsiteX251" fmla="*/ 1455 w 90853"/>
                <a:gd name="connsiteY251" fmla="*/ 7487 h 119941"/>
                <a:gd name="connsiteX252" fmla="*/ 1948 w 90853"/>
                <a:gd name="connsiteY252" fmla="*/ 7503 h 119941"/>
                <a:gd name="connsiteX253" fmla="*/ 3880 w 90853"/>
                <a:gd name="connsiteY253" fmla="*/ 6611 h 119941"/>
                <a:gd name="connsiteX254" fmla="*/ 4585 w 90853"/>
                <a:gd name="connsiteY254" fmla="*/ 5891 h 119941"/>
                <a:gd name="connsiteX255" fmla="*/ 4991 w 90853"/>
                <a:gd name="connsiteY255" fmla="*/ 5038 h 119941"/>
                <a:gd name="connsiteX256" fmla="*/ 5453 w 90853"/>
                <a:gd name="connsiteY256" fmla="*/ 4827 h 119941"/>
                <a:gd name="connsiteX257" fmla="*/ 6744 w 90853"/>
                <a:gd name="connsiteY257" fmla="*/ 5750 h 119941"/>
                <a:gd name="connsiteX258" fmla="*/ 8113 w 90853"/>
                <a:gd name="connsiteY258" fmla="*/ 5828 h 119941"/>
                <a:gd name="connsiteX259" fmla="*/ 9638 w 90853"/>
                <a:gd name="connsiteY259" fmla="*/ 5249 h 119941"/>
                <a:gd name="connsiteX260" fmla="*/ 10788 w 90853"/>
                <a:gd name="connsiteY260" fmla="*/ 4444 h 119941"/>
                <a:gd name="connsiteX261" fmla="*/ 12157 w 90853"/>
                <a:gd name="connsiteY261" fmla="*/ 3771 h 119941"/>
                <a:gd name="connsiteX262" fmla="*/ 12783 w 90853"/>
                <a:gd name="connsiteY262" fmla="*/ 3309 h 119941"/>
                <a:gd name="connsiteX263" fmla="*/ 13581 w 90853"/>
                <a:gd name="connsiteY263" fmla="*/ 2590 h 119941"/>
                <a:gd name="connsiteX264" fmla="*/ 15185 w 90853"/>
                <a:gd name="connsiteY264" fmla="*/ 446 h 119941"/>
                <a:gd name="connsiteX265" fmla="*/ 17008 w 90853"/>
                <a:gd name="connsiteY265" fmla="*/ 0 h 11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90853" h="119941">
                  <a:moveTo>
                    <a:pt x="19441" y="548"/>
                  </a:moveTo>
                  <a:lnTo>
                    <a:pt x="22077" y="735"/>
                  </a:lnTo>
                  <a:lnTo>
                    <a:pt x="24049" y="243"/>
                  </a:lnTo>
                  <a:lnTo>
                    <a:pt x="29033" y="868"/>
                  </a:lnTo>
                  <a:lnTo>
                    <a:pt x="30104" y="1361"/>
                  </a:lnTo>
                  <a:lnTo>
                    <a:pt x="30800" y="1917"/>
                  </a:lnTo>
                  <a:lnTo>
                    <a:pt x="32107" y="3747"/>
                  </a:lnTo>
                  <a:lnTo>
                    <a:pt x="33359" y="6110"/>
                  </a:lnTo>
                  <a:lnTo>
                    <a:pt x="35111" y="7205"/>
                  </a:lnTo>
                  <a:lnTo>
                    <a:pt x="37185" y="8504"/>
                  </a:lnTo>
                  <a:lnTo>
                    <a:pt x="38249" y="9451"/>
                  </a:lnTo>
                  <a:lnTo>
                    <a:pt x="39821" y="12275"/>
                  </a:lnTo>
                  <a:lnTo>
                    <a:pt x="41065" y="13660"/>
                  </a:lnTo>
                  <a:lnTo>
                    <a:pt x="41472" y="13589"/>
                  </a:lnTo>
                  <a:lnTo>
                    <a:pt x="41886" y="13230"/>
                  </a:lnTo>
                  <a:lnTo>
                    <a:pt x="42176" y="12940"/>
                  </a:lnTo>
                  <a:lnTo>
                    <a:pt x="42505" y="13206"/>
                  </a:lnTo>
                  <a:lnTo>
                    <a:pt x="42528" y="14059"/>
                  </a:lnTo>
                  <a:lnTo>
                    <a:pt x="42606" y="15960"/>
                  </a:lnTo>
                  <a:lnTo>
                    <a:pt x="42309" y="17978"/>
                  </a:lnTo>
                  <a:lnTo>
                    <a:pt x="42747" y="19879"/>
                  </a:lnTo>
                  <a:lnTo>
                    <a:pt x="42762" y="20474"/>
                  </a:lnTo>
                  <a:lnTo>
                    <a:pt x="42450" y="21021"/>
                  </a:lnTo>
                  <a:lnTo>
                    <a:pt x="42489" y="21507"/>
                  </a:lnTo>
                  <a:lnTo>
                    <a:pt x="42927" y="22023"/>
                  </a:lnTo>
                  <a:lnTo>
                    <a:pt x="44609" y="23282"/>
                  </a:lnTo>
                  <a:lnTo>
                    <a:pt x="46174" y="25223"/>
                  </a:lnTo>
                  <a:lnTo>
                    <a:pt x="47973" y="26584"/>
                  </a:lnTo>
                  <a:lnTo>
                    <a:pt x="49639" y="27452"/>
                  </a:lnTo>
                  <a:lnTo>
                    <a:pt x="50696" y="27515"/>
                  </a:lnTo>
                  <a:lnTo>
                    <a:pt x="52417" y="29080"/>
                  </a:lnTo>
                  <a:lnTo>
                    <a:pt x="55828" y="30206"/>
                  </a:lnTo>
                  <a:lnTo>
                    <a:pt x="56923" y="30598"/>
                  </a:lnTo>
                  <a:lnTo>
                    <a:pt x="57666" y="31239"/>
                  </a:lnTo>
                  <a:lnTo>
                    <a:pt x="58214" y="31982"/>
                  </a:lnTo>
                  <a:lnTo>
                    <a:pt x="58245" y="32780"/>
                  </a:lnTo>
                  <a:lnTo>
                    <a:pt x="57721" y="33156"/>
                  </a:lnTo>
                  <a:lnTo>
                    <a:pt x="56986" y="34235"/>
                  </a:lnTo>
                  <a:lnTo>
                    <a:pt x="56681" y="35542"/>
                  </a:lnTo>
                  <a:lnTo>
                    <a:pt x="56141" y="35878"/>
                  </a:lnTo>
                  <a:lnTo>
                    <a:pt x="55593" y="35902"/>
                  </a:lnTo>
                  <a:lnTo>
                    <a:pt x="55194" y="36285"/>
                  </a:lnTo>
                  <a:lnTo>
                    <a:pt x="55288" y="36848"/>
                  </a:lnTo>
                  <a:lnTo>
                    <a:pt x="55742" y="37388"/>
                  </a:lnTo>
                  <a:lnTo>
                    <a:pt x="56453" y="37873"/>
                  </a:lnTo>
                  <a:lnTo>
                    <a:pt x="57807" y="38358"/>
                  </a:lnTo>
                  <a:lnTo>
                    <a:pt x="59153" y="39070"/>
                  </a:lnTo>
                  <a:lnTo>
                    <a:pt x="59137" y="39634"/>
                  </a:lnTo>
                  <a:lnTo>
                    <a:pt x="58863" y="40251"/>
                  </a:lnTo>
                  <a:lnTo>
                    <a:pt x="57158" y="40479"/>
                  </a:lnTo>
                  <a:lnTo>
                    <a:pt x="55882" y="40580"/>
                  </a:lnTo>
                  <a:lnTo>
                    <a:pt x="55304" y="40838"/>
                  </a:lnTo>
                  <a:lnTo>
                    <a:pt x="55350" y="41918"/>
                  </a:lnTo>
                  <a:lnTo>
                    <a:pt x="58934" y="43052"/>
                  </a:lnTo>
                  <a:lnTo>
                    <a:pt x="60561" y="44116"/>
                  </a:lnTo>
                  <a:lnTo>
                    <a:pt x="61414" y="45501"/>
                  </a:lnTo>
                  <a:lnTo>
                    <a:pt x="63698" y="46416"/>
                  </a:lnTo>
                  <a:lnTo>
                    <a:pt x="67414" y="46862"/>
                  </a:lnTo>
                  <a:lnTo>
                    <a:pt x="69996" y="48294"/>
                  </a:lnTo>
                  <a:lnTo>
                    <a:pt x="71451" y="50680"/>
                  </a:lnTo>
                  <a:lnTo>
                    <a:pt x="73814" y="50109"/>
                  </a:lnTo>
                  <a:lnTo>
                    <a:pt x="77107" y="46557"/>
                  </a:lnTo>
                  <a:lnTo>
                    <a:pt x="80331" y="45634"/>
                  </a:lnTo>
                  <a:lnTo>
                    <a:pt x="83499" y="47332"/>
                  </a:lnTo>
                  <a:lnTo>
                    <a:pt x="85228" y="48732"/>
                  </a:lnTo>
                  <a:lnTo>
                    <a:pt x="85525" y="49820"/>
                  </a:lnTo>
                  <a:lnTo>
                    <a:pt x="84790" y="50265"/>
                  </a:lnTo>
                  <a:lnTo>
                    <a:pt x="83022" y="50054"/>
                  </a:lnTo>
                  <a:lnTo>
                    <a:pt x="81567" y="50735"/>
                  </a:lnTo>
                  <a:lnTo>
                    <a:pt x="80432" y="52292"/>
                  </a:lnTo>
                  <a:lnTo>
                    <a:pt x="80260" y="53950"/>
                  </a:lnTo>
                  <a:lnTo>
                    <a:pt x="81058" y="55711"/>
                  </a:lnTo>
                  <a:lnTo>
                    <a:pt x="82177" y="56923"/>
                  </a:lnTo>
                  <a:lnTo>
                    <a:pt x="83632" y="57596"/>
                  </a:lnTo>
                  <a:lnTo>
                    <a:pt x="84407" y="58512"/>
                  </a:lnTo>
                  <a:lnTo>
                    <a:pt x="84508" y="59677"/>
                  </a:lnTo>
                  <a:lnTo>
                    <a:pt x="84884" y="59998"/>
                  </a:lnTo>
                  <a:lnTo>
                    <a:pt x="84055" y="60530"/>
                  </a:lnTo>
                  <a:lnTo>
                    <a:pt x="83163" y="61328"/>
                  </a:lnTo>
                  <a:lnTo>
                    <a:pt x="82654" y="62720"/>
                  </a:lnTo>
                  <a:lnTo>
                    <a:pt x="82521" y="64950"/>
                  </a:lnTo>
                  <a:lnTo>
                    <a:pt x="79705" y="66695"/>
                  </a:lnTo>
                  <a:lnTo>
                    <a:pt x="78649" y="67016"/>
                  </a:lnTo>
                  <a:lnTo>
                    <a:pt x="78171" y="68173"/>
                  </a:lnTo>
                  <a:lnTo>
                    <a:pt x="77428" y="71436"/>
                  </a:lnTo>
                  <a:lnTo>
                    <a:pt x="77514" y="73885"/>
                  </a:lnTo>
                  <a:lnTo>
                    <a:pt x="77898" y="75128"/>
                  </a:lnTo>
                  <a:lnTo>
                    <a:pt x="78070" y="76146"/>
                  </a:lnTo>
                  <a:lnTo>
                    <a:pt x="78985" y="77389"/>
                  </a:lnTo>
                  <a:lnTo>
                    <a:pt x="79814" y="79298"/>
                  </a:lnTo>
                  <a:lnTo>
                    <a:pt x="80362" y="81818"/>
                  </a:lnTo>
                  <a:lnTo>
                    <a:pt x="81583" y="83758"/>
                  </a:lnTo>
                  <a:lnTo>
                    <a:pt x="84704" y="85666"/>
                  </a:lnTo>
                  <a:lnTo>
                    <a:pt x="86253" y="86778"/>
                  </a:lnTo>
                  <a:lnTo>
                    <a:pt x="87403" y="88389"/>
                  </a:lnTo>
                  <a:lnTo>
                    <a:pt x="88280" y="89844"/>
                  </a:lnTo>
                  <a:lnTo>
                    <a:pt x="90853" y="91777"/>
                  </a:lnTo>
                  <a:lnTo>
                    <a:pt x="90658" y="93154"/>
                  </a:lnTo>
                  <a:lnTo>
                    <a:pt x="90095" y="94499"/>
                  </a:lnTo>
                  <a:lnTo>
                    <a:pt x="89500" y="95133"/>
                  </a:lnTo>
                  <a:lnTo>
                    <a:pt x="88217" y="96862"/>
                  </a:lnTo>
                  <a:lnTo>
                    <a:pt x="86965" y="97832"/>
                  </a:lnTo>
                  <a:lnTo>
                    <a:pt x="84907" y="100875"/>
                  </a:lnTo>
                  <a:lnTo>
                    <a:pt x="81661" y="101040"/>
                  </a:lnTo>
                  <a:lnTo>
                    <a:pt x="80886" y="101282"/>
                  </a:lnTo>
                  <a:lnTo>
                    <a:pt x="79650" y="102111"/>
                  </a:lnTo>
                  <a:lnTo>
                    <a:pt x="79048" y="103629"/>
                  </a:lnTo>
                  <a:lnTo>
                    <a:pt x="79627" y="104850"/>
                  </a:lnTo>
                  <a:lnTo>
                    <a:pt x="79572" y="106078"/>
                  </a:lnTo>
                  <a:lnTo>
                    <a:pt x="78985" y="108464"/>
                  </a:lnTo>
                  <a:lnTo>
                    <a:pt x="79768" y="111022"/>
                  </a:lnTo>
                  <a:lnTo>
                    <a:pt x="80917" y="112188"/>
                  </a:lnTo>
                  <a:lnTo>
                    <a:pt x="81097" y="112861"/>
                  </a:lnTo>
                  <a:lnTo>
                    <a:pt x="80902" y="114050"/>
                  </a:lnTo>
                  <a:lnTo>
                    <a:pt x="79188" y="116475"/>
                  </a:lnTo>
                  <a:lnTo>
                    <a:pt x="78672" y="117375"/>
                  </a:lnTo>
                  <a:lnTo>
                    <a:pt x="76959" y="117813"/>
                  </a:lnTo>
                  <a:lnTo>
                    <a:pt x="76372" y="117586"/>
                  </a:lnTo>
                  <a:lnTo>
                    <a:pt x="75488" y="116757"/>
                  </a:lnTo>
                  <a:lnTo>
                    <a:pt x="74666" y="116507"/>
                  </a:lnTo>
                  <a:lnTo>
                    <a:pt x="72625" y="117485"/>
                  </a:lnTo>
                  <a:lnTo>
                    <a:pt x="70544" y="118087"/>
                  </a:lnTo>
                  <a:lnTo>
                    <a:pt x="68909" y="117633"/>
                  </a:lnTo>
                  <a:lnTo>
                    <a:pt x="67297" y="117578"/>
                  </a:lnTo>
                  <a:lnTo>
                    <a:pt x="66178" y="117977"/>
                  </a:lnTo>
                  <a:lnTo>
                    <a:pt x="65333" y="118134"/>
                  </a:lnTo>
                  <a:lnTo>
                    <a:pt x="63675" y="119182"/>
                  </a:lnTo>
                  <a:lnTo>
                    <a:pt x="61023" y="119941"/>
                  </a:lnTo>
                  <a:lnTo>
                    <a:pt x="59794" y="119777"/>
                  </a:lnTo>
                  <a:lnTo>
                    <a:pt x="59340" y="118791"/>
                  </a:lnTo>
                  <a:lnTo>
                    <a:pt x="58840" y="117391"/>
                  </a:lnTo>
                  <a:lnTo>
                    <a:pt x="59082" y="116749"/>
                  </a:lnTo>
                  <a:lnTo>
                    <a:pt x="60843" y="115638"/>
                  </a:lnTo>
                  <a:lnTo>
                    <a:pt x="61038" y="114582"/>
                  </a:lnTo>
                  <a:lnTo>
                    <a:pt x="63495" y="109466"/>
                  </a:lnTo>
                  <a:lnTo>
                    <a:pt x="63964" y="107799"/>
                  </a:lnTo>
                  <a:lnTo>
                    <a:pt x="63980" y="107259"/>
                  </a:lnTo>
                  <a:lnTo>
                    <a:pt x="63338" y="106892"/>
                  </a:lnTo>
                  <a:lnTo>
                    <a:pt x="61993" y="106907"/>
                  </a:lnTo>
                  <a:lnTo>
                    <a:pt x="56023" y="104826"/>
                  </a:lnTo>
                  <a:lnTo>
                    <a:pt x="56297" y="102440"/>
                  </a:lnTo>
                  <a:lnTo>
                    <a:pt x="54545" y="101149"/>
                  </a:lnTo>
                  <a:lnTo>
                    <a:pt x="52652" y="99999"/>
                  </a:lnTo>
                  <a:lnTo>
                    <a:pt x="52338" y="98716"/>
                  </a:lnTo>
                  <a:lnTo>
                    <a:pt x="50234" y="96119"/>
                  </a:lnTo>
                  <a:lnTo>
                    <a:pt x="48701" y="94664"/>
                  </a:lnTo>
                  <a:lnTo>
                    <a:pt x="46737" y="93936"/>
                  </a:lnTo>
                  <a:lnTo>
                    <a:pt x="45047" y="92864"/>
                  </a:lnTo>
                  <a:lnTo>
                    <a:pt x="44030" y="92207"/>
                  </a:lnTo>
                  <a:lnTo>
                    <a:pt x="43576" y="90994"/>
                  </a:lnTo>
                  <a:lnTo>
                    <a:pt x="43576" y="90275"/>
                  </a:lnTo>
                  <a:lnTo>
                    <a:pt x="43068" y="89578"/>
                  </a:lnTo>
                  <a:lnTo>
                    <a:pt x="42254" y="89657"/>
                  </a:lnTo>
                  <a:lnTo>
                    <a:pt x="40870" y="90627"/>
                  </a:lnTo>
                  <a:lnTo>
                    <a:pt x="39172" y="91456"/>
                  </a:lnTo>
                  <a:lnTo>
                    <a:pt x="38875" y="92066"/>
                  </a:lnTo>
                  <a:lnTo>
                    <a:pt x="39492" y="93498"/>
                  </a:lnTo>
                  <a:lnTo>
                    <a:pt x="39930" y="94421"/>
                  </a:lnTo>
                  <a:lnTo>
                    <a:pt x="39727" y="95282"/>
                  </a:lnTo>
                  <a:lnTo>
                    <a:pt x="39195" y="96385"/>
                  </a:lnTo>
                  <a:lnTo>
                    <a:pt x="35925" y="98810"/>
                  </a:lnTo>
                  <a:lnTo>
                    <a:pt x="35557" y="99663"/>
                  </a:lnTo>
                  <a:lnTo>
                    <a:pt x="36183" y="101024"/>
                  </a:lnTo>
                  <a:lnTo>
                    <a:pt x="35784" y="101650"/>
                  </a:lnTo>
                  <a:lnTo>
                    <a:pt x="33054" y="102550"/>
                  </a:lnTo>
                  <a:lnTo>
                    <a:pt x="33124" y="101806"/>
                  </a:lnTo>
                  <a:lnTo>
                    <a:pt x="32952" y="100609"/>
                  </a:lnTo>
                  <a:lnTo>
                    <a:pt x="31387" y="99334"/>
                  </a:lnTo>
                  <a:lnTo>
                    <a:pt x="29173" y="98348"/>
                  </a:lnTo>
                  <a:lnTo>
                    <a:pt x="24260" y="94961"/>
                  </a:lnTo>
                  <a:lnTo>
                    <a:pt x="22375" y="94515"/>
                  </a:lnTo>
                  <a:lnTo>
                    <a:pt x="20685" y="94116"/>
                  </a:lnTo>
                  <a:lnTo>
                    <a:pt x="18267" y="92496"/>
                  </a:lnTo>
                  <a:lnTo>
                    <a:pt x="17024" y="92207"/>
                  </a:lnTo>
                  <a:lnTo>
                    <a:pt x="15647" y="91049"/>
                  </a:lnTo>
                  <a:lnTo>
                    <a:pt x="12642" y="87122"/>
                  </a:lnTo>
                  <a:lnTo>
                    <a:pt x="10084" y="84978"/>
                  </a:lnTo>
                  <a:lnTo>
                    <a:pt x="8340" y="83899"/>
                  </a:lnTo>
                  <a:lnTo>
                    <a:pt x="7847" y="82842"/>
                  </a:lnTo>
                  <a:lnTo>
                    <a:pt x="7745" y="81755"/>
                  </a:lnTo>
                  <a:lnTo>
                    <a:pt x="7800" y="81387"/>
                  </a:lnTo>
                  <a:lnTo>
                    <a:pt x="9122" y="79838"/>
                  </a:lnTo>
                  <a:lnTo>
                    <a:pt x="10139" y="79619"/>
                  </a:lnTo>
                  <a:lnTo>
                    <a:pt x="11445" y="79564"/>
                  </a:lnTo>
                  <a:lnTo>
                    <a:pt x="12314" y="80347"/>
                  </a:lnTo>
                  <a:lnTo>
                    <a:pt x="13440" y="80519"/>
                  </a:lnTo>
                  <a:lnTo>
                    <a:pt x="14074" y="79517"/>
                  </a:lnTo>
                  <a:lnTo>
                    <a:pt x="14402" y="78078"/>
                  </a:lnTo>
                  <a:lnTo>
                    <a:pt x="14254" y="76239"/>
                  </a:lnTo>
                  <a:lnTo>
                    <a:pt x="11524" y="71960"/>
                  </a:lnTo>
                  <a:lnTo>
                    <a:pt x="9184" y="68971"/>
                  </a:lnTo>
                  <a:lnTo>
                    <a:pt x="8911" y="68306"/>
                  </a:lnTo>
                  <a:lnTo>
                    <a:pt x="9419" y="67743"/>
                  </a:lnTo>
                  <a:lnTo>
                    <a:pt x="10241" y="67446"/>
                  </a:lnTo>
                  <a:lnTo>
                    <a:pt x="11117" y="67696"/>
                  </a:lnTo>
                  <a:lnTo>
                    <a:pt x="13401" y="67915"/>
                  </a:lnTo>
                  <a:lnTo>
                    <a:pt x="15600" y="67634"/>
                  </a:lnTo>
                  <a:lnTo>
                    <a:pt x="16351" y="66906"/>
                  </a:lnTo>
                  <a:lnTo>
                    <a:pt x="16351" y="65920"/>
                  </a:lnTo>
                  <a:lnTo>
                    <a:pt x="15553" y="65005"/>
                  </a:lnTo>
                  <a:lnTo>
                    <a:pt x="12979" y="62540"/>
                  </a:lnTo>
                  <a:lnTo>
                    <a:pt x="10976" y="60366"/>
                  </a:lnTo>
                  <a:lnTo>
                    <a:pt x="8613" y="58691"/>
                  </a:lnTo>
                  <a:lnTo>
                    <a:pt x="6869" y="58018"/>
                  </a:lnTo>
                  <a:lnTo>
                    <a:pt x="6352" y="57166"/>
                  </a:lnTo>
                  <a:lnTo>
                    <a:pt x="6134" y="56258"/>
                  </a:lnTo>
                  <a:lnTo>
                    <a:pt x="6329" y="54592"/>
                  </a:lnTo>
                  <a:lnTo>
                    <a:pt x="6446" y="52464"/>
                  </a:lnTo>
                  <a:lnTo>
                    <a:pt x="6853" y="51134"/>
                  </a:lnTo>
                  <a:lnTo>
                    <a:pt x="8433" y="48607"/>
                  </a:lnTo>
                  <a:lnTo>
                    <a:pt x="9944" y="45924"/>
                  </a:lnTo>
                  <a:lnTo>
                    <a:pt x="10874" y="43342"/>
                  </a:lnTo>
                  <a:lnTo>
                    <a:pt x="11367" y="40940"/>
                  </a:lnTo>
                  <a:lnTo>
                    <a:pt x="11187" y="40244"/>
                  </a:lnTo>
                  <a:lnTo>
                    <a:pt x="10397" y="39735"/>
                  </a:lnTo>
                  <a:lnTo>
                    <a:pt x="8738" y="39211"/>
                  </a:lnTo>
                  <a:lnTo>
                    <a:pt x="6423" y="39665"/>
                  </a:lnTo>
                  <a:lnTo>
                    <a:pt x="4459" y="40541"/>
                  </a:lnTo>
                  <a:lnTo>
                    <a:pt x="3693" y="40612"/>
                  </a:lnTo>
                  <a:lnTo>
                    <a:pt x="3434" y="39532"/>
                  </a:lnTo>
                  <a:lnTo>
                    <a:pt x="3739" y="39055"/>
                  </a:lnTo>
                  <a:lnTo>
                    <a:pt x="4357" y="39117"/>
                  </a:lnTo>
                  <a:lnTo>
                    <a:pt x="4866" y="39321"/>
                  </a:lnTo>
                  <a:lnTo>
                    <a:pt x="5406" y="38828"/>
                  </a:lnTo>
                  <a:lnTo>
                    <a:pt x="5734" y="37380"/>
                  </a:lnTo>
                  <a:lnTo>
                    <a:pt x="4913" y="32311"/>
                  </a:lnTo>
                  <a:lnTo>
                    <a:pt x="6384" y="31865"/>
                  </a:lnTo>
                  <a:lnTo>
                    <a:pt x="6407" y="31129"/>
                  </a:lnTo>
                  <a:lnTo>
                    <a:pt x="6540" y="30480"/>
                  </a:lnTo>
                  <a:lnTo>
                    <a:pt x="8058" y="31364"/>
                  </a:lnTo>
                  <a:lnTo>
                    <a:pt x="10186" y="31380"/>
                  </a:lnTo>
                  <a:lnTo>
                    <a:pt x="12056" y="31200"/>
                  </a:lnTo>
                  <a:lnTo>
                    <a:pt x="12337" y="30699"/>
                  </a:lnTo>
                  <a:lnTo>
                    <a:pt x="12322" y="29979"/>
                  </a:lnTo>
                  <a:lnTo>
                    <a:pt x="11930" y="29408"/>
                  </a:lnTo>
                  <a:lnTo>
                    <a:pt x="11265" y="28954"/>
                  </a:lnTo>
                  <a:lnTo>
                    <a:pt x="10788" y="28250"/>
                  </a:lnTo>
                  <a:lnTo>
                    <a:pt x="9529" y="27937"/>
                  </a:lnTo>
                  <a:lnTo>
                    <a:pt x="5578" y="26107"/>
                  </a:lnTo>
                  <a:lnTo>
                    <a:pt x="3638" y="24159"/>
                  </a:lnTo>
                  <a:lnTo>
                    <a:pt x="3700" y="22086"/>
                  </a:lnTo>
                  <a:lnTo>
                    <a:pt x="4264" y="20951"/>
                  </a:lnTo>
                  <a:lnTo>
                    <a:pt x="4944" y="20552"/>
                  </a:lnTo>
                  <a:lnTo>
                    <a:pt x="4741" y="20169"/>
                  </a:lnTo>
                  <a:lnTo>
                    <a:pt x="2519" y="19206"/>
                  </a:lnTo>
                  <a:lnTo>
                    <a:pt x="1729" y="17869"/>
                  </a:lnTo>
                  <a:lnTo>
                    <a:pt x="2378" y="16155"/>
                  </a:lnTo>
                  <a:lnTo>
                    <a:pt x="1220" y="12658"/>
                  </a:lnTo>
                  <a:lnTo>
                    <a:pt x="0" y="10507"/>
                  </a:lnTo>
                  <a:lnTo>
                    <a:pt x="1197" y="9576"/>
                  </a:lnTo>
                  <a:lnTo>
                    <a:pt x="1361" y="8246"/>
                  </a:lnTo>
                  <a:lnTo>
                    <a:pt x="1455" y="7487"/>
                  </a:lnTo>
                  <a:lnTo>
                    <a:pt x="1948" y="7503"/>
                  </a:lnTo>
                  <a:lnTo>
                    <a:pt x="3880" y="6611"/>
                  </a:lnTo>
                  <a:lnTo>
                    <a:pt x="4585" y="5891"/>
                  </a:lnTo>
                  <a:lnTo>
                    <a:pt x="4991" y="5038"/>
                  </a:lnTo>
                  <a:lnTo>
                    <a:pt x="5453" y="4827"/>
                  </a:lnTo>
                  <a:lnTo>
                    <a:pt x="6744" y="5750"/>
                  </a:lnTo>
                  <a:lnTo>
                    <a:pt x="8113" y="5828"/>
                  </a:lnTo>
                  <a:lnTo>
                    <a:pt x="9638" y="5249"/>
                  </a:lnTo>
                  <a:lnTo>
                    <a:pt x="10788" y="4444"/>
                  </a:lnTo>
                  <a:lnTo>
                    <a:pt x="12157" y="3771"/>
                  </a:lnTo>
                  <a:lnTo>
                    <a:pt x="12783" y="3309"/>
                  </a:lnTo>
                  <a:lnTo>
                    <a:pt x="13581" y="2590"/>
                  </a:lnTo>
                  <a:lnTo>
                    <a:pt x="15185" y="446"/>
                  </a:lnTo>
                  <a:lnTo>
                    <a:pt x="17008"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6" name="Freeform: Shape 765">
              <a:extLst>
                <a:ext uri="{FF2B5EF4-FFF2-40B4-BE49-F238E27FC236}">
                  <a16:creationId xmlns:a16="http://schemas.microsoft.com/office/drawing/2014/main" id="{2D8BF5E4-D60A-FE75-E1EB-98ED385266C6}"/>
                </a:ext>
              </a:extLst>
            </p:cNvPr>
            <p:cNvSpPr>
              <a:spLocks/>
            </p:cNvSpPr>
            <p:nvPr/>
          </p:nvSpPr>
          <p:spPr>
            <a:xfrm>
              <a:off x="7681311" y="1333107"/>
              <a:ext cx="3747182" cy="2326686"/>
            </a:xfrm>
            <a:custGeom>
              <a:avLst/>
              <a:gdLst>
                <a:gd name="connsiteX0" fmla="*/ 761290 w 3747182"/>
                <a:gd name="connsiteY0" fmla="*/ 204614 h 2326686"/>
                <a:gd name="connsiteX1" fmla="*/ 751096 w 3747182"/>
                <a:gd name="connsiteY1" fmla="*/ 197354 h 2326686"/>
                <a:gd name="connsiteX2" fmla="*/ 751934 w 3747182"/>
                <a:gd name="connsiteY2" fmla="*/ 193685 h 2326686"/>
                <a:gd name="connsiteX3" fmla="*/ 753037 w 3747182"/>
                <a:gd name="connsiteY3" fmla="*/ 192144 h 2326686"/>
                <a:gd name="connsiteX4" fmla="*/ 753068 w 3747182"/>
                <a:gd name="connsiteY4" fmla="*/ 188537 h 2326686"/>
                <a:gd name="connsiteX5" fmla="*/ 752129 w 3747182"/>
                <a:gd name="connsiteY5" fmla="*/ 185783 h 2326686"/>
                <a:gd name="connsiteX6" fmla="*/ 752536 w 3747182"/>
                <a:gd name="connsiteY6" fmla="*/ 180119 h 2326686"/>
                <a:gd name="connsiteX7" fmla="*/ 759116 w 3747182"/>
                <a:gd name="connsiteY7" fmla="*/ 184265 h 2326686"/>
                <a:gd name="connsiteX8" fmla="*/ 759741 w 3747182"/>
                <a:gd name="connsiteY8" fmla="*/ 185955 h 2326686"/>
                <a:gd name="connsiteX9" fmla="*/ 764170 w 3747182"/>
                <a:gd name="connsiteY9" fmla="*/ 188842 h 2326686"/>
                <a:gd name="connsiteX10" fmla="*/ 764834 w 3747182"/>
                <a:gd name="connsiteY10" fmla="*/ 194365 h 2326686"/>
                <a:gd name="connsiteX11" fmla="*/ 764341 w 3747182"/>
                <a:gd name="connsiteY11" fmla="*/ 197800 h 2326686"/>
                <a:gd name="connsiteX12" fmla="*/ 761290 w 3747182"/>
                <a:gd name="connsiteY12" fmla="*/ 204614 h 2326686"/>
                <a:gd name="connsiteX13" fmla="*/ 702153 w 3747182"/>
                <a:gd name="connsiteY13" fmla="*/ 1000317 h 2326686"/>
                <a:gd name="connsiteX14" fmla="*/ 699955 w 3747182"/>
                <a:gd name="connsiteY14" fmla="*/ 1006818 h 2326686"/>
                <a:gd name="connsiteX15" fmla="*/ 699110 w 3747182"/>
                <a:gd name="connsiteY15" fmla="*/ 1010034 h 2326686"/>
                <a:gd name="connsiteX16" fmla="*/ 698781 w 3747182"/>
                <a:gd name="connsiteY16" fmla="*/ 1017709 h 2326686"/>
                <a:gd name="connsiteX17" fmla="*/ 699000 w 3747182"/>
                <a:gd name="connsiteY17" fmla="*/ 1021135 h 2326686"/>
                <a:gd name="connsiteX18" fmla="*/ 700596 w 3747182"/>
                <a:gd name="connsiteY18" fmla="*/ 1030132 h 2326686"/>
                <a:gd name="connsiteX19" fmla="*/ 702333 w 3747182"/>
                <a:gd name="connsiteY19" fmla="*/ 1035491 h 2326686"/>
                <a:gd name="connsiteX20" fmla="*/ 704555 w 3747182"/>
                <a:gd name="connsiteY20" fmla="*/ 1038675 h 2326686"/>
                <a:gd name="connsiteX21" fmla="*/ 707215 w 3747182"/>
                <a:gd name="connsiteY21" fmla="*/ 1041014 h 2326686"/>
                <a:gd name="connsiteX22" fmla="*/ 709969 w 3747182"/>
                <a:gd name="connsiteY22" fmla="*/ 1042157 h 2326686"/>
                <a:gd name="connsiteX23" fmla="*/ 715289 w 3747182"/>
                <a:gd name="connsiteY23" fmla="*/ 1041085 h 2326686"/>
                <a:gd name="connsiteX24" fmla="*/ 720530 w 3747182"/>
                <a:gd name="connsiteY24" fmla="*/ 1037854 h 2326686"/>
                <a:gd name="connsiteX25" fmla="*/ 726234 w 3747182"/>
                <a:gd name="connsiteY25" fmla="*/ 1040013 h 2326686"/>
                <a:gd name="connsiteX26" fmla="*/ 731288 w 3747182"/>
                <a:gd name="connsiteY26" fmla="*/ 1040749 h 2326686"/>
                <a:gd name="connsiteX27" fmla="*/ 741278 w 3747182"/>
                <a:gd name="connsiteY27" fmla="*/ 1037517 h 2326686"/>
                <a:gd name="connsiteX28" fmla="*/ 742327 w 3747182"/>
                <a:gd name="connsiteY28" fmla="*/ 1038315 h 2326686"/>
                <a:gd name="connsiteX29" fmla="*/ 740589 w 3747182"/>
                <a:gd name="connsiteY29" fmla="*/ 1041977 h 2326686"/>
                <a:gd name="connsiteX30" fmla="*/ 740292 w 3747182"/>
                <a:gd name="connsiteY30" fmla="*/ 1047359 h 2326686"/>
                <a:gd name="connsiteX31" fmla="*/ 742287 w 3747182"/>
                <a:gd name="connsiteY31" fmla="*/ 1051412 h 2326686"/>
                <a:gd name="connsiteX32" fmla="*/ 744603 w 3747182"/>
                <a:gd name="connsiteY32" fmla="*/ 1051248 h 2326686"/>
                <a:gd name="connsiteX33" fmla="*/ 746950 w 3747182"/>
                <a:gd name="connsiteY33" fmla="*/ 1051920 h 2326686"/>
                <a:gd name="connsiteX34" fmla="*/ 746262 w 3747182"/>
                <a:gd name="connsiteY34" fmla="*/ 1054393 h 2326686"/>
                <a:gd name="connsiteX35" fmla="*/ 752747 w 3747182"/>
                <a:gd name="connsiteY35" fmla="*/ 1061246 h 2326686"/>
                <a:gd name="connsiteX36" fmla="*/ 758662 w 3747182"/>
                <a:gd name="connsiteY36" fmla="*/ 1066050 h 2326686"/>
                <a:gd name="connsiteX37" fmla="*/ 757308 w 3747182"/>
                <a:gd name="connsiteY37" fmla="*/ 1067426 h 2326686"/>
                <a:gd name="connsiteX38" fmla="*/ 753545 w 3747182"/>
                <a:gd name="connsiteY38" fmla="*/ 1065228 h 2326686"/>
                <a:gd name="connsiteX39" fmla="*/ 751613 w 3747182"/>
                <a:gd name="connsiteY39" fmla="*/ 1065971 h 2326686"/>
                <a:gd name="connsiteX40" fmla="*/ 752106 w 3747182"/>
                <a:gd name="connsiteY40" fmla="*/ 1069789 h 2326686"/>
                <a:gd name="connsiteX41" fmla="*/ 748014 w 3747182"/>
                <a:gd name="connsiteY41" fmla="*/ 1068670 h 2326686"/>
                <a:gd name="connsiteX42" fmla="*/ 746199 w 3747182"/>
                <a:gd name="connsiteY42" fmla="*/ 1071010 h 2326686"/>
                <a:gd name="connsiteX43" fmla="*/ 746309 w 3747182"/>
                <a:gd name="connsiteY43" fmla="*/ 1074491 h 2326686"/>
                <a:gd name="connsiteX44" fmla="*/ 746809 w 3747182"/>
                <a:gd name="connsiteY44" fmla="*/ 1077847 h 2326686"/>
                <a:gd name="connsiteX45" fmla="*/ 746762 w 3747182"/>
                <a:gd name="connsiteY45" fmla="*/ 1080280 h 2326686"/>
                <a:gd name="connsiteX46" fmla="*/ 743562 w 3747182"/>
                <a:gd name="connsiteY46" fmla="*/ 1081227 h 2326686"/>
                <a:gd name="connsiteX47" fmla="*/ 741724 w 3747182"/>
                <a:gd name="connsiteY47" fmla="*/ 1083034 h 2326686"/>
                <a:gd name="connsiteX48" fmla="*/ 749156 w 3747182"/>
                <a:gd name="connsiteY48" fmla="*/ 1086985 h 2326686"/>
                <a:gd name="connsiteX49" fmla="*/ 759632 w 3747182"/>
                <a:gd name="connsiteY49" fmla="*/ 1090287 h 2326686"/>
                <a:gd name="connsiteX50" fmla="*/ 762558 w 3747182"/>
                <a:gd name="connsiteY50" fmla="*/ 1091632 h 2326686"/>
                <a:gd name="connsiteX51" fmla="*/ 766618 w 3747182"/>
                <a:gd name="connsiteY51" fmla="*/ 1095051 h 2326686"/>
                <a:gd name="connsiteX52" fmla="*/ 768449 w 3747182"/>
                <a:gd name="connsiteY52" fmla="*/ 1095927 h 2326686"/>
                <a:gd name="connsiteX53" fmla="*/ 768613 w 3747182"/>
                <a:gd name="connsiteY53" fmla="*/ 1093729 h 2326686"/>
                <a:gd name="connsiteX54" fmla="*/ 769427 w 3747182"/>
                <a:gd name="connsiteY54" fmla="*/ 1091828 h 2326686"/>
                <a:gd name="connsiteX55" fmla="*/ 774301 w 3747182"/>
                <a:gd name="connsiteY55" fmla="*/ 1096060 h 2326686"/>
                <a:gd name="connsiteX56" fmla="*/ 778353 w 3747182"/>
                <a:gd name="connsiteY56" fmla="*/ 1096819 h 2326686"/>
                <a:gd name="connsiteX57" fmla="*/ 782429 w 3747182"/>
                <a:gd name="connsiteY57" fmla="*/ 1096866 h 2326686"/>
                <a:gd name="connsiteX58" fmla="*/ 792318 w 3747182"/>
                <a:gd name="connsiteY58" fmla="*/ 1095129 h 2326686"/>
                <a:gd name="connsiteX59" fmla="*/ 792741 w 3747182"/>
                <a:gd name="connsiteY59" fmla="*/ 1096256 h 2326686"/>
                <a:gd name="connsiteX60" fmla="*/ 792749 w 3747182"/>
                <a:gd name="connsiteY60" fmla="*/ 1098462 h 2326686"/>
                <a:gd name="connsiteX61" fmla="*/ 794728 w 3747182"/>
                <a:gd name="connsiteY61" fmla="*/ 1100199 h 2326686"/>
                <a:gd name="connsiteX62" fmla="*/ 797153 w 3747182"/>
                <a:gd name="connsiteY62" fmla="*/ 1099487 h 2326686"/>
                <a:gd name="connsiteX63" fmla="*/ 797912 w 3747182"/>
                <a:gd name="connsiteY63" fmla="*/ 1097969 h 2326686"/>
                <a:gd name="connsiteX64" fmla="*/ 801104 w 3747182"/>
                <a:gd name="connsiteY64" fmla="*/ 1100011 h 2326686"/>
                <a:gd name="connsiteX65" fmla="*/ 801706 w 3747182"/>
                <a:gd name="connsiteY65" fmla="*/ 1098173 h 2326686"/>
                <a:gd name="connsiteX66" fmla="*/ 802316 w 3747182"/>
                <a:gd name="connsiteY66" fmla="*/ 1097398 h 2326686"/>
                <a:gd name="connsiteX67" fmla="*/ 808732 w 3747182"/>
                <a:gd name="connsiteY67" fmla="*/ 1103665 h 2326686"/>
                <a:gd name="connsiteX68" fmla="*/ 810163 w 3747182"/>
                <a:gd name="connsiteY68" fmla="*/ 1103438 h 2326686"/>
                <a:gd name="connsiteX69" fmla="*/ 811517 w 3747182"/>
                <a:gd name="connsiteY69" fmla="*/ 1101646 h 2326686"/>
                <a:gd name="connsiteX70" fmla="*/ 808348 w 3747182"/>
                <a:gd name="connsiteY70" fmla="*/ 1096921 h 2326686"/>
                <a:gd name="connsiteX71" fmla="*/ 806549 w 3747182"/>
                <a:gd name="connsiteY71" fmla="*/ 1096138 h 2326686"/>
                <a:gd name="connsiteX72" fmla="*/ 804906 w 3747182"/>
                <a:gd name="connsiteY72" fmla="*/ 1093612 h 2326686"/>
                <a:gd name="connsiteX73" fmla="*/ 807668 w 3747182"/>
                <a:gd name="connsiteY73" fmla="*/ 1092321 h 2326686"/>
                <a:gd name="connsiteX74" fmla="*/ 810398 w 3747182"/>
                <a:gd name="connsiteY74" fmla="*/ 1092673 h 2326686"/>
                <a:gd name="connsiteX75" fmla="*/ 811689 w 3747182"/>
                <a:gd name="connsiteY75" fmla="*/ 1094762 h 2326686"/>
                <a:gd name="connsiteX76" fmla="*/ 812847 w 3747182"/>
                <a:gd name="connsiteY76" fmla="*/ 1097547 h 2326686"/>
                <a:gd name="connsiteX77" fmla="*/ 813441 w 3747182"/>
                <a:gd name="connsiteY77" fmla="*/ 1098133 h 2326686"/>
                <a:gd name="connsiteX78" fmla="*/ 824363 w 3747182"/>
                <a:gd name="connsiteY78" fmla="*/ 1101928 h 2326686"/>
                <a:gd name="connsiteX79" fmla="*/ 826577 w 3747182"/>
                <a:gd name="connsiteY79" fmla="*/ 1100872 h 2326686"/>
                <a:gd name="connsiteX80" fmla="*/ 826945 w 3747182"/>
                <a:gd name="connsiteY80" fmla="*/ 1098830 h 2326686"/>
                <a:gd name="connsiteX81" fmla="*/ 830974 w 3747182"/>
                <a:gd name="connsiteY81" fmla="*/ 1097179 h 2326686"/>
                <a:gd name="connsiteX82" fmla="*/ 834893 w 3747182"/>
                <a:gd name="connsiteY82" fmla="*/ 1092681 h 2326686"/>
                <a:gd name="connsiteX83" fmla="*/ 833376 w 3747182"/>
                <a:gd name="connsiteY83" fmla="*/ 1090216 h 2326686"/>
                <a:gd name="connsiteX84" fmla="*/ 831779 w 3747182"/>
                <a:gd name="connsiteY84" fmla="*/ 1088456 h 2326686"/>
                <a:gd name="connsiteX85" fmla="*/ 822603 w 3747182"/>
                <a:gd name="connsiteY85" fmla="*/ 1082862 h 2326686"/>
                <a:gd name="connsiteX86" fmla="*/ 818855 w 3747182"/>
                <a:gd name="connsiteY86" fmla="*/ 1079443 h 2326686"/>
                <a:gd name="connsiteX87" fmla="*/ 809185 w 3747182"/>
                <a:gd name="connsiteY87" fmla="*/ 1067278 h 2326686"/>
                <a:gd name="connsiteX88" fmla="*/ 800165 w 3747182"/>
                <a:gd name="connsiteY88" fmla="*/ 1051036 h 2326686"/>
                <a:gd name="connsiteX89" fmla="*/ 795244 w 3747182"/>
                <a:gd name="connsiteY89" fmla="*/ 1039880 h 2326686"/>
                <a:gd name="connsiteX90" fmla="*/ 790730 w 3747182"/>
                <a:gd name="connsiteY90" fmla="*/ 1027206 h 2326686"/>
                <a:gd name="connsiteX91" fmla="*/ 789259 w 3747182"/>
                <a:gd name="connsiteY91" fmla="*/ 1020666 h 2326686"/>
                <a:gd name="connsiteX92" fmla="*/ 787601 w 3747182"/>
                <a:gd name="connsiteY92" fmla="*/ 1014626 h 2326686"/>
                <a:gd name="connsiteX93" fmla="*/ 783798 w 3747182"/>
                <a:gd name="connsiteY93" fmla="*/ 1009955 h 2326686"/>
                <a:gd name="connsiteX94" fmla="*/ 785496 w 3747182"/>
                <a:gd name="connsiteY94" fmla="*/ 1004315 h 2326686"/>
                <a:gd name="connsiteX95" fmla="*/ 786114 w 3747182"/>
                <a:gd name="connsiteY95" fmla="*/ 997759 h 2326686"/>
                <a:gd name="connsiteX96" fmla="*/ 788125 w 3747182"/>
                <a:gd name="connsiteY96" fmla="*/ 992361 h 2326686"/>
                <a:gd name="connsiteX97" fmla="*/ 788634 w 3747182"/>
                <a:gd name="connsiteY97" fmla="*/ 989607 h 2326686"/>
                <a:gd name="connsiteX98" fmla="*/ 786020 w 3747182"/>
                <a:gd name="connsiteY98" fmla="*/ 982910 h 2326686"/>
                <a:gd name="connsiteX99" fmla="*/ 785833 w 3747182"/>
                <a:gd name="connsiteY99" fmla="*/ 978263 h 2326686"/>
                <a:gd name="connsiteX100" fmla="*/ 785152 w 3747182"/>
                <a:gd name="connsiteY100" fmla="*/ 976025 h 2326686"/>
                <a:gd name="connsiteX101" fmla="*/ 785074 w 3747182"/>
                <a:gd name="connsiteY101" fmla="*/ 971926 h 2326686"/>
                <a:gd name="connsiteX102" fmla="*/ 786412 w 3747182"/>
                <a:gd name="connsiteY102" fmla="*/ 969289 h 2326686"/>
                <a:gd name="connsiteX103" fmla="*/ 786114 w 3747182"/>
                <a:gd name="connsiteY103" fmla="*/ 965800 h 2326686"/>
                <a:gd name="connsiteX104" fmla="*/ 786944 w 3747182"/>
                <a:gd name="connsiteY104" fmla="*/ 963868 h 2326686"/>
                <a:gd name="connsiteX105" fmla="*/ 790785 w 3747182"/>
                <a:gd name="connsiteY105" fmla="*/ 962131 h 2326686"/>
                <a:gd name="connsiteX106" fmla="*/ 792639 w 3747182"/>
                <a:gd name="connsiteY106" fmla="*/ 956787 h 2326686"/>
                <a:gd name="connsiteX107" fmla="*/ 793030 w 3747182"/>
                <a:gd name="connsiteY107" fmla="*/ 953110 h 2326686"/>
                <a:gd name="connsiteX108" fmla="*/ 793140 w 3747182"/>
                <a:gd name="connsiteY108" fmla="*/ 949793 h 2326686"/>
                <a:gd name="connsiteX109" fmla="*/ 795252 w 3747182"/>
                <a:gd name="connsiteY109" fmla="*/ 948080 h 2326686"/>
                <a:gd name="connsiteX110" fmla="*/ 801049 w 3747182"/>
                <a:gd name="connsiteY110" fmla="*/ 948088 h 2326686"/>
                <a:gd name="connsiteX111" fmla="*/ 801879 w 3747182"/>
                <a:gd name="connsiteY111" fmla="*/ 946805 h 2326686"/>
                <a:gd name="connsiteX112" fmla="*/ 802958 w 3747182"/>
                <a:gd name="connsiteY112" fmla="*/ 943714 h 2326686"/>
                <a:gd name="connsiteX113" fmla="*/ 803451 w 3747182"/>
                <a:gd name="connsiteY113" fmla="*/ 939474 h 2326686"/>
                <a:gd name="connsiteX114" fmla="*/ 802880 w 3747182"/>
                <a:gd name="connsiteY114" fmla="*/ 933622 h 2326686"/>
                <a:gd name="connsiteX115" fmla="*/ 803373 w 3747182"/>
                <a:gd name="connsiteY115" fmla="*/ 929883 h 2326686"/>
                <a:gd name="connsiteX116" fmla="*/ 806565 w 3747182"/>
                <a:gd name="connsiteY116" fmla="*/ 923804 h 2326686"/>
                <a:gd name="connsiteX117" fmla="*/ 807950 w 3747182"/>
                <a:gd name="connsiteY117" fmla="*/ 921879 h 2326686"/>
                <a:gd name="connsiteX118" fmla="*/ 808653 w 3747182"/>
                <a:gd name="connsiteY118" fmla="*/ 917177 h 2326686"/>
                <a:gd name="connsiteX119" fmla="*/ 806917 w 3747182"/>
                <a:gd name="connsiteY119" fmla="*/ 915323 h 2326686"/>
                <a:gd name="connsiteX120" fmla="*/ 802238 w 3747182"/>
                <a:gd name="connsiteY120" fmla="*/ 912992 h 2326686"/>
                <a:gd name="connsiteX121" fmla="*/ 794548 w 3747182"/>
                <a:gd name="connsiteY121" fmla="*/ 912045 h 2326686"/>
                <a:gd name="connsiteX122" fmla="*/ 784283 w 3747182"/>
                <a:gd name="connsiteY122" fmla="*/ 909018 h 2326686"/>
                <a:gd name="connsiteX123" fmla="*/ 779926 w 3747182"/>
                <a:gd name="connsiteY123" fmla="*/ 905301 h 2326686"/>
                <a:gd name="connsiteX124" fmla="*/ 775952 w 3747182"/>
                <a:gd name="connsiteY124" fmla="*/ 903275 h 2326686"/>
                <a:gd name="connsiteX125" fmla="*/ 772948 w 3747182"/>
                <a:gd name="connsiteY125" fmla="*/ 902939 h 2326686"/>
                <a:gd name="connsiteX126" fmla="*/ 770147 w 3747182"/>
                <a:gd name="connsiteY126" fmla="*/ 904292 h 2326686"/>
                <a:gd name="connsiteX127" fmla="*/ 762495 w 3747182"/>
                <a:gd name="connsiteY127" fmla="*/ 909690 h 2326686"/>
                <a:gd name="connsiteX128" fmla="*/ 759734 w 3747182"/>
                <a:gd name="connsiteY128" fmla="*/ 911067 h 2326686"/>
                <a:gd name="connsiteX129" fmla="*/ 757285 w 3747182"/>
                <a:gd name="connsiteY129" fmla="*/ 911443 h 2326686"/>
                <a:gd name="connsiteX130" fmla="*/ 752340 w 3747182"/>
                <a:gd name="connsiteY130" fmla="*/ 909722 h 2326686"/>
                <a:gd name="connsiteX131" fmla="*/ 749876 w 3747182"/>
                <a:gd name="connsiteY131" fmla="*/ 910160 h 2326686"/>
                <a:gd name="connsiteX132" fmla="*/ 747247 w 3747182"/>
                <a:gd name="connsiteY132" fmla="*/ 912679 h 2326686"/>
                <a:gd name="connsiteX133" fmla="*/ 744579 w 3747182"/>
                <a:gd name="connsiteY133" fmla="*/ 914337 h 2326686"/>
                <a:gd name="connsiteX134" fmla="*/ 741184 w 3747182"/>
                <a:gd name="connsiteY134" fmla="*/ 915386 h 2326686"/>
                <a:gd name="connsiteX135" fmla="*/ 738845 w 3747182"/>
                <a:gd name="connsiteY135" fmla="*/ 918546 h 2326686"/>
                <a:gd name="connsiteX136" fmla="*/ 737680 w 3747182"/>
                <a:gd name="connsiteY136" fmla="*/ 921230 h 2326686"/>
                <a:gd name="connsiteX137" fmla="*/ 737484 w 3747182"/>
                <a:gd name="connsiteY137" fmla="*/ 924524 h 2326686"/>
                <a:gd name="connsiteX138" fmla="*/ 738540 w 3747182"/>
                <a:gd name="connsiteY138" fmla="*/ 931518 h 2326686"/>
                <a:gd name="connsiteX139" fmla="*/ 738767 w 3747182"/>
                <a:gd name="connsiteY139" fmla="*/ 934373 h 2326686"/>
                <a:gd name="connsiteX140" fmla="*/ 741458 w 3747182"/>
                <a:gd name="connsiteY140" fmla="*/ 938598 h 2326686"/>
                <a:gd name="connsiteX141" fmla="*/ 738908 w 3747182"/>
                <a:gd name="connsiteY141" fmla="*/ 939568 h 2326686"/>
                <a:gd name="connsiteX142" fmla="*/ 736302 w 3747182"/>
                <a:gd name="connsiteY142" fmla="*/ 938864 h 2326686"/>
                <a:gd name="connsiteX143" fmla="*/ 733870 w 3747182"/>
                <a:gd name="connsiteY143" fmla="*/ 938840 h 2326686"/>
                <a:gd name="connsiteX144" fmla="*/ 731420 w 3747182"/>
                <a:gd name="connsiteY144" fmla="*/ 939858 h 2326686"/>
                <a:gd name="connsiteX145" fmla="*/ 729207 w 3747182"/>
                <a:gd name="connsiteY145" fmla="*/ 941696 h 2326686"/>
                <a:gd name="connsiteX146" fmla="*/ 724098 w 3747182"/>
                <a:gd name="connsiteY146" fmla="*/ 947931 h 2326686"/>
                <a:gd name="connsiteX147" fmla="*/ 723472 w 3747182"/>
                <a:gd name="connsiteY147" fmla="*/ 949621 h 2326686"/>
                <a:gd name="connsiteX148" fmla="*/ 722979 w 3747182"/>
                <a:gd name="connsiteY148" fmla="*/ 951929 h 2326686"/>
                <a:gd name="connsiteX149" fmla="*/ 724661 w 3747182"/>
                <a:gd name="connsiteY149" fmla="*/ 954386 h 2326686"/>
                <a:gd name="connsiteX150" fmla="*/ 726375 w 3747182"/>
                <a:gd name="connsiteY150" fmla="*/ 955989 h 2326686"/>
                <a:gd name="connsiteX151" fmla="*/ 731499 w 3747182"/>
                <a:gd name="connsiteY151" fmla="*/ 956983 h 2326686"/>
                <a:gd name="connsiteX152" fmla="*/ 729801 w 3747182"/>
                <a:gd name="connsiteY152" fmla="*/ 960629 h 2326686"/>
                <a:gd name="connsiteX153" fmla="*/ 729449 w 3747182"/>
                <a:gd name="connsiteY153" fmla="*/ 962686 h 2326686"/>
                <a:gd name="connsiteX154" fmla="*/ 730333 w 3747182"/>
                <a:gd name="connsiteY154" fmla="*/ 965722 h 2326686"/>
                <a:gd name="connsiteX155" fmla="*/ 727814 w 3747182"/>
                <a:gd name="connsiteY155" fmla="*/ 970604 h 2326686"/>
                <a:gd name="connsiteX156" fmla="*/ 727047 w 3747182"/>
                <a:gd name="connsiteY156" fmla="*/ 973952 h 2326686"/>
                <a:gd name="connsiteX157" fmla="*/ 726867 w 3747182"/>
                <a:gd name="connsiteY157" fmla="*/ 977293 h 2326686"/>
                <a:gd name="connsiteX158" fmla="*/ 725905 w 3747182"/>
                <a:gd name="connsiteY158" fmla="*/ 981212 h 2326686"/>
                <a:gd name="connsiteX159" fmla="*/ 725037 w 3747182"/>
                <a:gd name="connsiteY159" fmla="*/ 983810 h 2326686"/>
                <a:gd name="connsiteX160" fmla="*/ 724239 w 3747182"/>
                <a:gd name="connsiteY160" fmla="*/ 985030 h 2326686"/>
                <a:gd name="connsiteX161" fmla="*/ 721516 w 3747182"/>
                <a:gd name="connsiteY161" fmla="*/ 987314 h 2326686"/>
                <a:gd name="connsiteX162" fmla="*/ 720304 w 3747182"/>
                <a:gd name="connsiteY162" fmla="*/ 991312 h 2326686"/>
                <a:gd name="connsiteX163" fmla="*/ 718668 w 3747182"/>
                <a:gd name="connsiteY163" fmla="*/ 994379 h 2326686"/>
                <a:gd name="connsiteX164" fmla="*/ 716900 w 3747182"/>
                <a:gd name="connsiteY164" fmla="*/ 996108 h 2326686"/>
                <a:gd name="connsiteX165" fmla="*/ 712879 w 3747182"/>
                <a:gd name="connsiteY165" fmla="*/ 996006 h 2326686"/>
                <a:gd name="connsiteX166" fmla="*/ 708850 w 3747182"/>
                <a:gd name="connsiteY166" fmla="*/ 994426 h 2326686"/>
                <a:gd name="connsiteX167" fmla="*/ 707090 w 3747182"/>
                <a:gd name="connsiteY167" fmla="*/ 995216 h 2326686"/>
                <a:gd name="connsiteX168" fmla="*/ 703741 w 3747182"/>
                <a:gd name="connsiteY168" fmla="*/ 998275 h 2326686"/>
                <a:gd name="connsiteX169" fmla="*/ 702153 w 3747182"/>
                <a:gd name="connsiteY169" fmla="*/ 1000317 h 2326686"/>
                <a:gd name="connsiteX170" fmla="*/ 723409 w 3747182"/>
                <a:gd name="connsiteY170" fmla="*/ 233240 h 2326686"/>
                <a:gd name="connsiteX171" fmla="*/ 724653 w 3747182"/>
                <a:gd name="connsiteY171" fmla="*/ 234625 h 2326686"/>
                <a:gd name="connsiteX172" fmla="*/ 725287 w 3747182"/>
                <a:gd name="connsiteY172" fmla="*/ 236205 h 2326686"/>
                <a:gd name="connsiteX173" fmla="*/ 730122 w 3747182"/>
                <a:gd name="connsiteY173" fmla="*/ 236933 h 2326686"/>
                <a:gd name="connsiteX174" fmla="*/ 744720 w 3747182"/>
                <a:gd name="connsiteY174" fmla="*/ 235399 h 2326686"/>
                <a:gd name="connsiteX175" fmla="*/ 747615 w 3747182"/>
                <a:gd name="connsiteY175" fmla="*/ 230580 h 2326686"/>
                <a:gd name="connsiteX176" fmla="*/ 750361 w 3747182"/>
                <a:gd name="connsiteY176" fmla="*/ 229829 h 2326686"/>
                <a:gd name="connsiteX177" fmla="*/ 751981 w 3747182"/>
                <a:gd name="connsiteY177" fmla="*/ 224634 h 2326686"/>
                <a:gd name="connsiteX178" fmla="*/ 743954 w 3747182"/>
                <a:gd name="connsiteY178" fmla="*/ 217468 h 2326686"/>
                <a:gd name="connsiteX179" fmla="*/ 740871 w 3747182"/>
                <a:gd name="connsiteY179" fmla="*/ 211851 h 2326686"/>
                <a:gd name="connsiteX180" fmla="*/ 740503 w 3747182"/>
                <a:gd name="connsiteY180" fmla="*/ 207110 h 2326686"/>
                <a:gd name="connsiteX181" fmla="*/ 737359 w 3747182"/>
                <a:gd name="connsiteY181" fmla="*/ 205764 h 2326686"/>
                <a:gd name="connsiteX182" fmla="*/ 730067 w 3747182"/>
                <a:gd name="connsiteY182" fmla="*/ 207110 h 2326686"/>
                <a:gd name="connsiteX183" fmla="*/ 727039 w 3747182"/>
                <a:gd name="connsiteY183" fmla="*/ 214315 h 2326686"/>
                <a:gd name="connsiteX184" fmla="*/ 726257 w 3747182"/>
                <a:gd name="connsiteY184" fmla="*/ 218117 h 2326686"/>
                <a:gd name="connsiteX185" fmla="*/ 723973 w 3747182"/>
                <a:gd name="connsiteY185" fmla="*/ 220926 h 2326686"/>
                <a:gd name="connsiteX186" fmla="*/ 717252 w 3747182"/>
                <a:gd name="connsiteY186" fmla="*/ 223602 h 2326686"/>
                <a:gd name="connsiteX187" fmla="*/ 716001 w 3747182"/>
                <a:gd name="connsiteY187" fmla="*/ 225237 h 2326686"/>
                <a:gd name="connsiteX188" fmla="*/ 718864 w 3747182"/>
                <a:gd name="connsiteY188" fmla="*/ 231769 h 2326686"/>
                <a:gd name="connsiteX189" fmla="*/ 723409 w 3747182"/>
                <a:gd name="connsiteY189" fmla="*/ 233240 h 2326686"/>
                <a:gd name="connsiteX190" fmla="*/ 792928 w 3747182"/>
                <a:gd name="connsiteY190" fmla="*/ 99170 h 2326686"/>
                <a:gd name="connsiteX191" fmla="*/ 803357 w 3747182"/>
                <a:gd name="connsiteY191" fmla="*/ 94069 h 2326686"/>
                <a:gd name="connsiteX192" fmla="*/ 807128 w 3747182"/>
                <a:gd name="connsiteY192" fmla="*/ 100586 h 2326686"/>
                <a:gd name="connsiteX193" fmla="*/ 810398 w 3747182"/>
                <a:gd name="connsiteY193" fmla="*/ 101071 h 2326686"/>
                <a:gd name="connsiteX194" fmla="*/ 813832 w 3747182"/>
                <a:gd name="connsiteY194" fmla="*/ 97769 h 2326686"/>
                <a:gd name="connsiteX195" fmla="*/ 817189 w 3747182"/>
                <a:gd name="connsiteY195" fmla="*/ 92066 h 2326686"/>
                <a:gd name="connsiteX196" fmla="*/ 824598 w 3747182"/>
                <a:gd name="connsiteY196" fmla="*/ 100617 h 2326686"/>
                <a:gd name="connsiteX197" fmla="*/ 830997 w 3747182"/>
                <a:gd name="connsiteY197" fmla="*/ 106743 h 2326686"/>
                <a:gd name="connsiteX198" fmla="*/ 837999 w 3747182"/>
                <a:gd name="connsiteY198" fmla="*/ 101869 h 2326686"/>
                <a:gd name="connsiteX199" fmla="*/ 841137 w 3747182"/>
                <a:gd name="connsiteY199" fmla="*/ 97887 h 2326686"/>
                <a:gd name="connsiteX200" fmla="*/ 843382 w 3747182"/>
                <a:gd name="connsiteY200" fmla="*/ 89641 h 2326686"/>
                <a:gd name="connsiteX201" fmla="*/ 841113 w 3747182"/>
                <a:gd name="connsiteY201" fmla="*/ 82631 h 2326686"/>
                <a:gd name="connsiteX202" fmla="*/ 839947 w 3747182"/>
                <a:gd name="connsiteY202" fmla="*/ 73188 h 2326686"/>
                <a:gd name="connsiteX203" fmla="*/ 851213 w 3747182"/>
                <a:gd name="connsiteY203" fmla="*/ 70419 h 2326686"/>
                <a:gd name="connsiteX204" fmla="*/ 855430 w 3747182"/>
                <a:gd name="connsiteY204" fmla="*/ 65803 h 2326686"/>
                <a:gd name="connsiteX205" fmla="*/ 852621 w 3747182"/>
                <a:gd name="connsiteY205" fmla="*/ 59051 h 2326686"/>
                <a:gd name="connsiteX206" fmla="*/ 843413 w 3747182"/>
                <a:gd name="connsiteY206" fmla="*/ 56141 h 2326686"/>
                <a:gd name="connsiteX207" fmla="*/ 840025 w 3747182"/>
                <a:gd name="connsiteY207" fmla="*/ 52777 h 2326686"/>
                <a:gd name="connsiteX208" fmla="*/ 838883 w 3747182"/>
                <a:gd name="connsiteY208" fmla="*/ 46878 h 2326686"/>
                <a:gd name="connsiteX209" fmla="*/ 836826 w 3747182"/>
                <a:gd name="connsiteY209" fmla="*/ 44101 h 2326686"/>
                <a:gd name="connsiteX210" fmla="*/ 831115 w 3747182"/>
                <a:gd name="connsiteY210" fmla="*/ 47355 h 2326686"/>
                <a:gd name="connsiteX211" fmla="*/ 829104 w 3747182"/>
                <a:gd name="connsiteY211" fmla="*/ 48490 h 2326686"/>
                <a:gd name="connsiteX212" fmla="*/ 823096 w 3747182"/>
                <a:gd name="connsiteY212" fmla="*/ 47598 h 2326686"/>
                <a:gd name="connsiteX213" fmla="*/ 820498 w 3747182"/>
                <a:gd name="connsiteY213" fmla="*/ 52167 h 2326686"/>
                <a:gd name="connsiteX214" fmla="*/ 814912 w 3747182"/>
                <a:gd name="connsiteY214" fmla="*/ 65060 h 2326686"/>
                <a:gd name="connsiteX215" fmla="*/ 808012 w 3747182"/>
                <a:gd name="connsiteY215" fmla="*/ 70403 h 2326686"/>
                <a:gd name="connsiteX216" fmla="*/ 802575 w 3747182"/>
                <a:gd name="connsiteY216" fmla="*/ 82647 h 2326686"/>
                <a:gd name="connsiteX217" fmla="*/ 794345 w 3747182"/>
                <a:gd name="connsiteY217" fmla="*/ 78813 h 2326686"/>
                <a:gd name="connsiteX218" fmla="*/ 787405 w 3747182"/>
                <a:gd name="connsiteY218" fmla="*/ 81465 h 2326686"/>
                <a:gd name="connsiteX219" fmla="*/ 789744 w 3747182"/>
                <a:gd name="connsiteY219" fmla="*/ 93490 h 2326686"/>
                <a:gd name="connsiteX220" fmla="*/ 792928 w 3747182"/>
                <a:gd name="connsiteY220" fmla="*/ 99170 h 2326686"/>
                <a:gd name="connsiteX221" fmla="*/ 763497 w 3747182"/>
                <a:gd name="connsiteY221" fmla="*/ 155452 h 2326686"/>
                <a:gd name="connsiteX222" fmla="*/ 766931 w 3747182"/>
                <a:gd name="connsiteY222" fmla="*/ 155991 h 2326686"/>
                <a:gd name="connsiteX223" fmla="*/ 768918 w 3747182"/>
                <a:gd name="connsiteY223" fmla="*/ 158425 h 2326686"/>
                <a:gd name="connsiteX224" fmla="*/ 769904 w 3747182"/>
                <a:gd name="connsiteY224" fmla="*/ 162047 h 2326686"/>
                <a:gd name="connsiteX225" fmla="*/ 779762 w 3747182"/>
                <a:gd name="connsiteY225" fmla="*/ 160247 h 2326686"/>
                <a:gd name="connsiteX226" fmla="*/ 789056 w 3747182"/>
                <a:gd name="connsiteY226" fmla="*/ 166866 h 2326686"/>
                <a:gd name="connsiteX227" fmla="*/ 792827 w 3747182"/>
                <a:gd name="connsiteY227" fmla="*/ 175808 h 2326686"/>
                <a:gd name="connsiteX228" fmla="*/ 796582 w 3747182"/>
                <a:gd name="connsiteY228" fmla="*/ 177005 h 2326686"/>
                <a:gd name="connsiteX229" fmla="*/ 806064 w 3747182"/>
                <a:gd name="connsiteY229" fmla="*/ 176403 h 2326686"/>
                <a:gd name="connsiteX230" fmla="*/ 817025 w 3747182"/>
                <a:gd name="connsiteY230" fmla="*/ 172249 h 2326686"/>
                <a:gd name="connsiteX231" fmla="*/ 833829 w 3747182"/>
                <a:gd name="connsiteY231" fmla="*/ 159755 h 2326686"/>
                <a:gd name="connsiteX232" fmla="*/ 836325 w 3747182"/>
                <a:gd name="connsiteY232" fmla="*/ 154708 h 2326686"/>
                <a:gd name="connsiteX233" fmla="*/ 833555 w 3747182"/>
                <a:gd name="connsiteY233" fmla="*/ 150945 h 2326686"/>
                <a:gd name="connsiteX234" fmla="*/ 819106 w 3747182"/>
                <a:gd name="connsiteY234" fmla="*/ 138068 h 2326686"/>
                <a:gd name="connsiteX235" fmla="*/ 809514 w 3747182"/>
                <a:gd name="connsiteY235" fmla="*/ 126145 h 2326686"/>
                <a:gd name="connsiteX236" fmla="*/ 802872 w 3747182"/>
                <a:gd name="connsiteY236" fmla="*/ 121803 h 2326686"/>
                <a:gd name="connsiteX237" fmla="*/ 787515 w 3747182"/>
                <a:gd name="connsiteY237" fmla="*/ 123110 h 2326686"/>
                <a:gd name="connsiteX238" fmla="*/ 771015 w 3747182"/>
                <a:gd name="connsiteY238" fmla="*/ 109520 h 2326686"/>
                <a:gd name="connsiteX239" fmla="*/ 769153 w 3747182"/>
                <a:gd name="connsiteY239" fmla="*/ 109911 h 2326686"/>
                <a:gd name="connsiteX240" fmla="*/ 764389 w 3747182"/>
                <a:gd name="connsiteY240" fmla="*/ 127788 h 2326686"/>
                <a:gd name="connsiteX241" fmla="*/ 763293 w 3747182"/>
                <a:gd name="connsiteY241" fmla="*/ 139328 h 2326686"/>
                <a:gd name="connsiteX242" fmla="*/ 760516 w 3747182"/>
                <a:gd name="connsiteY242" fmla="*/ 139601 h 2326686"/>
                <a:gd name="connsiteX243" fmla="*/ 756229 w 3747182"/>
                <a:gd name="connsiteY243" fmla="*/ 143740 h 2326686"/>
                <a:gd name="connsiteX244" fmla="*/ 756698 w 3747182"/>
                <a:gd name="connsiteY244" fmla="*/ 151790 h 2326686"/>
                <a:gd name="connsiteX245" fmla="*/ 763497 w 3747182"/>
                <a:gd name="connsiteY245" fmla="*/ 155452 h 2326686"/>
                <a:gd name="connsiteX246" fmla="*/ 842286 w 3747182"/>
                <a:gd name="connsiteY246" fmla="*/ 24323 h 2326686"/>
                <a:gd name="connsiteX247" fmla="*/ 849546 w 3747182"/>
                <a:gd name="connsiteY247" fmla="*/ 21350 h 2326686"/>
                <a:gd name="connsiteX248" fmla="*/ 872845 w 3747182"/>
                <a:gd name="connsiteY248" fmla="*/ 14661 h 2326686"/>
                <a:gd name="connsiteX249" fmla="*/ 872861 w 3747182"/>
                <a:gd name="connsiteY249" fmla="*/ 11289 h 2326686"/>
                <a:gd name="connsiteX250" fmla="*/ 873995 w 3747182"/>
                <a:gd name="connsiteY250" fmla="*/ 4444 h 2326686"/>
                <a:gd name="connsiteX251" fmla="*/ 870780 w 3747182"/>
                <a:gd name="connsiteY251" fmla="*/ 0 h 2326686"/>
                <a:gd name="connsiteX252" fmla="*/ 846026 w 3747182"/>
                <a:gd name="connsiteY252" fmla="*/ 4053 h 2326686"/>
                <a:gd name="connsiteX253" fmla="*/ 842740 w 3747182"/>
                <a:gd name="connsiteY253" fmla="*/ 8825 h 2326686"/>
                <a:gd name="connsiteX254" fmla="*/ 841872 w 3747182"/>
                <a:gd name="connsiteY254" fmla="*/ 16367 h 2326686"/>
                <a:gd name="connsiteX255" fmla="*/ 841074 w 3747182"/>
                <a:gd name="connsiteY255" fmla="*/ 20325 h 2326686"/>
                <a:gd name="connsiteX256" fmla="*/ 841324 w 3747182"/>
                <a:gd name="connsiteY256" fmla="*/ 22070 h 2326686"/>
                <a:gd name="connsiteX257" fmla="*/ 842286 w 3747182"/>
                <a:gd name="connsiteY257" fmla="*/ 24323 h 2326686"/>
                <a:gd name="connsiteX258" fmla="*/ 647381 w 3747182"/>
                <a:gd name="connsiteY258" fmla="*/ 192097 h 2326686"/>
                <a:gd name="connsiteX259" fmla="*/ 637219 w 3747182"/>
                <a:gd name="connsiteY259" fmla="*/ 193090 h 2326686"/>
                <a:gd name="connsiteX260" fmla="*/ 633698 w 3747182"/>
                <a:gd name="connsiteY260" fmla="*/ 186448 h 2326686"/>
                <a:gd name="connsiteX261" fmla="*/ 632337 w 3747182"/>
                <a:gd name="connsiteY261" fmla="*/ 185009 h 2326686"/>
                <a:gd name="connsiteX262" fmla="*/ 630217 w 3747182"/>
                <a:gd name="connsiteY262" fmla="*/ 185979 h 2326686"/>
                <a:gd name="connsiteX263" fmla="*/ 628073 w 3747182"/>
                <a:gd name="connsiteY263" fmla="*/ 188349 h 2326686"/>
                <a:gd name="connsiteX264" fmla="*/ 621212 w 3747182"/>
                <a:gd name="connsiteY264" fmla="*/ 190329 h 2326686"/>
                <a:gd name="connsiteX265" fmla="*/ 615947 w 3747182"/>
                <a:gd name="connsiteY265" fmla="*/ 194123 h 2326686"/>
                <a:gd name="connsiteX266" fmla="*/ 610392 w 3747182"/>
                <a:gd name="connsiteY266" fmla="*/ 201516 h 2326686"/>
                <a:gd name="connsiteX267" fmla="*/ 593736 w 3747182"/>
                <a:gd name="connsiteY267" fmla="*/ 220480 h 2326686"/>
                <a:gd name="connsiteX268" fmla="*/ 595793 w 3747182"/>
                <a:gd name="connsiteY268" fmla="*/ 226019 h 2326686"/>
                <a:gd name="connsiteX269" fmla="*/ 598156 w 3747182"/>
                <a:gd name="connsiteY269" fmla="*/ 228671 h 2326686"/>
                <a:gd name="connsiteX270" fmla="*/ 601348 w 3747182"/>
                <a:gd name="connsiteY270" fmla="*/ 235697 h 2326686"/>
                <a:gd name="connsiteX271" fmla="*/ 607005 w 3747182"/>
                <a:gd name="connsiteY271" fmla="*/ 236025 h 2326686"/>
                <a:gd name="connsiteX272" fmla="*/ 609078 w 3747182"/>
                <a:gd name="connsiteY272" fmla="*/ 234953 h 2326686"/>
                <a:gd name="connsiteX273" fmla="*/ 611299 w 3747182"/>
                <a:gd name="connsiteY273" fmla="*/ 229587 h 2326686"/>
                <a:gd name="connsiteX274" fmla="*/ 615649 w 3747182"/>
                <a:gd name="connsiteY274" fmla="*/ 227623 h 2326686"/>
                <a:gd name="connsiteX275" fmla="*/ 621149 w 3747182"/>
                <a:gd name="connsiteY275" fmla="*/ 228413 h 2326686"/>
                <a:gd name="connsiteX276" fmla="*/ 623011 w 3747182"/>
                <a:gd name="connsiteY276" fmla="*/ 231863 h 2326686"/>
                <a:gd name="connsiteX277" fmla="*/ 617425 w 3747182"/>
                <a:gd name="connsiteY277" fmla="*/ 239741 h 2326686"/>
                <a:gd name="connsiteX278" fmla="*/ 615438 w 3747182"/>
                <a:gd name="connsiteY278" fmla="*/ 244787 h 2326686"/>
                <a:gd name="connsiteX279" fmla="*/ 617738 w 3747182"/>
                <a:gd name="connsiteY279" fmla="*/ 248660 h 2326686"/>
                <a:gd name="connsiteX280" fmla="*/ 622182 w 3747182"/>
                <a:gd name="connsiteY280" fmla="*/ 247776 h 2326686"/>
                <a:gd name="connsiteX281" fmla="*/ 624067 w 3747182"/>
                <a:gd name="connsiteY281" fmla="*/ 246391 h 2326686"/>
                <a:gd name="connsiteX282" fmla="*/ 625609 w 3747182"/>
                <a:gd name="connsiteY282" fmla="*/ 243473 h 2326686"/>
                <a:gd name="connsiteX283" fmla="*/ 627174 w 3747182"/>
                <a:gd name="connsiteY283" fmla="*/ 242135 h 2326686"/>
                <a:gd name="connsiteX284" fmla="*/ 631985 w 3747182"/>
                <a:gd name="connsiteY284" fmla="*/ 246861 h 2326686"/>
                <a:gd name="connsiteX285" fmla="*/ 633753 w 3747182"/>
                <a:gd name="connsiteY285" fmla="*/ 245030 h 2326686"/>
                <a:gd name="connsiteX286" fmla="*/ 635200 w 3747182"/>
                <a:gd name="connsiteY286" fmla="*/ 238865 h 2326686"/>
                <a:gd name="connsiteX287" fmla="*/ 635685 w 3747182"/>
                <a:gd name="connsiteY287" fmla="*/ 235642 h 2326686"/>
                <a:gd name="connsiteX288" fmla="*/ 636288 w 3747182"/>
                <a:gd name="connsiteY288" fmla="*/ 234085 h 2326686"/>
                <a:gd name="connsiteX289" fmla="*/ 641021 w 3747182"/>
                <a:gd name="connsiteY289" fmla="*/ 238490 h 2326686"/>
                <a:gd name="connsiteX290" fmla="*/ 643094 w 3747182"/>
                <a:gd name="connsiteY290" fmla="*/ 239241 h 2326686"/>
                <a:gd name="connsiteX291" fmla="*/ 644972 w 3747182"/>
                <a:gd name="connsiteY291" fmla="*/ 238302 h 2326686"/>
                <a:gd name="connsiteX292" fmla="*/ 645699 w 3747182"/>
                <a:gd name="connsiteY292" fmla="*/ 232528 h 2326686"/>
                <a:gd name="connsiteX293" fmla="*/ 645261 w 3747182"/>
                <a:gd name="connsiteY293" fmla="*/ 228006 h 2326686"/>
                <a:gd name="connsiteX294" fmla="*/ 644573 w 3747182"/>
                <a:gd name="connsiteY294" fmla="*/ 224979 h 2326686"/>
                <a:gd name="connsiteX295" fmla="*/ 643751 w 3747182"/>
                <a:gd name="connsiteY295" fmla="*/ 223539 h 2326686"/>
                <a:gd name="connsiteX296" fmla="*/ 638635 w 3747182"/>
                <a:gd name="connsiteY296" fmla="*/ 221779 h 2326686"/>
                <a:gd name="connsiteX297" fmla="*/ 638369 w 3747182"/>
                <a:gd name="connsiteY297" fmla="*/ 220504 h 2326686"/>
                <a:gd name="connsiteX298" fmla="*/ 641310 w 3747182"/>
                <a:gd name="connsiteY298" fmla="*/ 213494 h 2326686"/>
                <a:gd name="connsiteX299" fmla="*/ 643180 w 3747182"/>
                <a:gd name="connsiteY299" fmla="*/ 211460 h 2326686"/>
                <a:gd name="connsiteX300" fmla="*/ 658334 w 3747182"/>
                <a:gd name="connsiteY300" fmla="*/ 210490 h 2326686"/>
                <a:gd name="connsiteX301" fmla="*/ 662903 w 3747182"/>
                <a:gd name="connsiteY301" fmla="*/ 204067 h 2326686"/>
                <a:gd name="connsiteX302" fmla="*/ 661933 w 3747182"/>
                <a:gd name="connsiteY302" fmla="*/ 197878 h 2326686"/>
                <a:gd name="connsiteX303" fmla="*/ 664045 w 3747182"/>
                <a:gd name="connsiteY303" fmla="*/ 194483 h 2326686"/>
                <a:gd name="connsiteX304" fmla="*/ 673566 w 3747182"/>
                <a:gd name="connsiteY304" fmla="*/ 190524 h 2326686"/>
                <a:gd name="connsiteX305" fmla="*/ 688525 w 3747182"/>
                <a:gd name="connsiteY305" fmla="*/ 188780 h 2326686"/>
                <a:gd name="connsiteX306" fmla="*/ 692593 w 3747182"/>
                <a:gd name="connsiteY306" fmla="*/ 180268 h 2326686"/>
                <a:gd name="connsiteX307" fmla="*/ 704829 w 3747182"/>
                <a:gd name="connsiteY307" fmla="*/ 168963 h 2326686"/>
                <a:gd name="connsiteX308" fmla="*/ 702364 w 3747182"/>
                <a:gd name="connsiteY308" fmla="*/ 161734 h 2326686"/>
                <a:gd name="connsiteX309" fmla="*/ 699368 w 3747182"/>
                <a:gd name="connsiteY309" fmla="*/ 161202 h 2326686"/>
                <a:gd name="connsiteX310" fmla="*/ 687578 w 3747182"/>
                <a:gd name="connsiteY310" fmla="*/ 141150 h 2326686"/>
                <a:gd name="connsiteX311" fmla="*/ 685020 w 3747182"/>
                <a:gd name="connsiteY311" fmla="*/ 137849 h 2326686"/>
                <a:gd name="connsiteX312" fmla="*/ 676899 w 3747182"/>
                <a:gd name="connsiteY312" fmla="*/ 138311 h 2326686"/>
                <a:gd name="connsiteX313" fmla="*/ 673535 w 3747182"/>
                <a:gd name="connsiteY313" fmla="*/ 136026 h 2326686"/>
                <a:gd name="connsiteX314" fmla="*/ 670155 w 3747182"/>
                <a:gd name="connsiteY314" fmla="*/ 136496 h 2326686"/>
                <a:gd name="connsiteX315" fmla="*/ 656621 w 3747182"/>
                <a:gd name="connsiteY315" fmla="*/ 144616 h 2326686"/>
                <a:gd name="connsiteX316" fmla="*/ 650839 w 3747182"/>
                <a:gd name="connsiteY316" fmla="*/ 150679 h 2326686"/>
                <a:gd name="connsiteX317" fmla="*/ 648711 w 3747182"/>
                <a:gd name="connsiteY317" fmla="*/ 165630 h 2326686"/>
                <a:gd name="connsiteX318" fmla="*/ 649705 w 3747182"/>
                <a:gd name="connsiteY318" fmla="*/ 173242 h 2326686"/>
                <a:gd name="connsiteX319" fmla="*/ 649540 w 3747182"/>
                <a:gd name="connsiteY319" fmla="*/ 186339 h 2326686"/>
                <a:gd name="connsiteX320" fmla="*/ 647381 w 3747182"/>
                <a:gd name="connsiteY320" fmla="*/ 192097 h 2326686"/>
                <a:gd name="connsiteX321" fmla="*/ 676453 w 3747182"/>
                <a:gd name="connsiteY321" fmla="*/ 114003 h 2326686"/>
                <a:gd name="connsiteX322" fmla="*/ 678792 w 3747182"/>
                <a:gd name="connsiteY322" fmla="*/ 119487 h 2326686"/>
                <a:gd name="connsiteX323" fmla="*/ 680936 w 3747182"/>
                <a:gd name="connsiteY323" fmla="*/ 120098 h 2326686"/>
                <a:gd name="connsiteX324" fmla="*/ 683964 w 3747182"/>
                <a:gd name="connsiteY324" fmla="*/ 119229 h 2326686"/>
                <a:gd name="connsiteX325" fmla="*/ 684730 w 3747182"/>
                <a:gd name="connsiteY325" fmla="*/ 115779 h 2326686"/>
                <a:gd name="connsiteX326" fmla="*/ 688188 w 3747182"/>
                <a:gd name="connsiteY326" fmla="*/ 110631 h 2326686"/>
                <a:gd name="connsiteX327" fmla="*/ 686702 w 3747182"/>
                <a:gd name="connsiteY327" fmla="*/ 104552 h 2326686"/>
                <a:gd name="connsiteX328" fmla="*/ 683134 w 3747182"/>
                <a:gd name="connsiteY328" fmla="*/ 101728 h 2326686"/>
                <a:gd name="connsiteX329" fmla="*/ 680404 w 3747182"/>
                <a:gd name="connsiteY329" fmla="*/ 101900 h 2326686"/>
                <a:gd name="connsiteX330" fmla="*/ 678871 w 3747182"/>
                <a:gd name="connsiteY330" fmla="*/ 103504 h 2326686"/>
                <a:gd name="connsiteX331" fmla="*/ 678526 w 3747182"/>
                <a:gd name="connsiteY331" fmla="*/ 105499 h 2326686"/>
                <a:gd name="connsiteX332" fmla="*/ 677627 w 3747182"/>
                <a:gd name="connsiteY332" fmla="*/ 108065 h 2326686"/>
                <a:gd name="connsiteX333" fmla="*/ 675507 w 3747182"/>
                <a:gd name="connsiteY333" fmla="*/ 108589 h 2326686"/>
                <a:gd name="connsiteX334" fmla="*/ 675702 w 3747182"/>
                <a:gd name="connsiteY334" fmla="*/ 111390 h 2326686"/>
                <a:gd name="connsiteX335" fmla="*/ 676453 w 3747182"/>
                <a:gd name="connsiteY335" fmla="*/ 114003 h 2326686"/>
                <a:gd name="connsiteX336" fmla="*/ 644424 w 3747182"/>
                <a:gd name="connsiteY336" fmla="*/ 1171400 h 2326686"/>
                <a:gd name="connsiteX337" fmla="*/ 642046 w 3747182"/>
                <a:gd name="connsiteY337" fmla="*/ 1172315 h 2326686"/>
                <a:gd name="connsiteX338" fmla="*/ 637360 w 3747182"/>
                <a:gd name="connsiteY338" fmla="*/ 1175992 h 2326686"/>
                <a:gd name="connsiteX339" fmla="*/ 632579 w 3747182"/>
                <a:gd name="connsiteY339" fmla="*/ 1181625 h 2326686"/>
                <a:gd name="connsiteX340" fmla="*/ 630522 w 3747182"/>
                <a:gd name="connsiteY340" fmla="*/ 1186366 h 2326686"/>
                <a:gd name="connsiteX341" fmla="*/ 630006 w 3747182"/>
                <a:gd name="connsiteY341" fmla="*/ 1191647 h 2326686"/>
                <a:gd name="connsiteX342" fmla="*/ 629653 w 3747182"/>
                <a:gd name="connsiteY342" fmla="*/ 1197022 h 2326686"/>
                <a:gd name="connsiteX343" fmla="*/ 629622 w 3747182"/>
                <a:gd name="connsiteY343" fmla="*/ 1200480 h 2326686"/>
                <a:gd name="connsiteX344" fmla="*/ 629966 w 3747182"/>
                <a:gd name="connsiteY344" fmla="*/ 1203914 h 2326686"/>
                <a:gd name="connsiteX345" fmla="*/ 630443 w 3747182"/>
                <a:gd name="connsiteY345" fmla="*/ 1206472 h 2326686"/>
                <a:gd name="connsiteX346" fmla="*/ 633143 w 3747182"/>
                <a:gd name="connsiteY346" fmla="*/ 1214843 h 2326686"/>
                <a:gd name="connsiteX347" fmla="*/ 638149 w 3747182"/>
                <a:gd name="connsiteY347" fmla="*/ 1219185 h 2326686"/>
                <a:gd name="connsiteX348" fmla="*/ 643493 w 3747182"/>
                <a:gd name="connsiteY348" fmla="*/ 1218583 h 2326686"/>
                <a:gd name="connsiteX349" fmla="*/ 649423 w 3747182"/>
                <a:gd name="connsiteY349" fmla="*/ 1216447 h 2326686"/>
                <a:gd name="connsiteX350" fmla="*/ 659210 w 3747182"/>
                <a:gd name="connsiteY350" fmla="*/ 1211511 h 2326686"/>
                <a:gd name="connsiteX351" fmla="*/ 663904 w 3747182"/>
                <a:gd name="connsiteY351" fmla="*/ 1204556 h 2326686"/>
                <a:gd name="connsiteX352" fmla="*/ 665688 w 3747182"/>
                <a:gd name="connsiteY352" fmla="*/ 1199682 h 2326686"/>
                <a:gd name="connsiteX353" fmla="*/ 669482 w 3747182"/>
                <a:gd name="connsiteY353" fmla="*/ 1195238 h 2326686"/>
                <a:gd name="connsiteX354" fmla="*/ 670523 w 3747182"/>
                <a:gd name="connsiteY354" fmla="*/ 1196920 h 2326686"/>
                <a:gd name="connsiteX355" fmla="*/ 671031 w 3747182"/>
                <a:gd name="connsiteY355" fmla="*/ 1200644 h 2326686"/>
                <a:gd name="connsiteX356" fmla="*/ 672268 w 3747182"/>
                <a:gd name="connsiteY356" fmla="*/ 1199955 h 2326686"/>
                <a:gd name="connsiteX357" fmla="*/ 673637 w 3747182"/>
                <a:gd name="connsiteY357" fmla="*/ 1197499 h 2326686"/>
                <a:gd name="connsiteX358" fmla="*/ 673246 w 3747182"/>
                <a:gd name="connsiteY358" fmla="*/ 1191537 h 2326686"/>
                <a:gd name="connsiteX359" fmla="*/ 671094 w 3747182"/>
                <a:gd name="connsiteY359" fmla="*/ 1187117 h 2326686"/>
                <a:gd name="connsiteX360" fmla="*/ 667346 w 3747182"/>
                <a:gd name="connsiteY360" fmla="*/ 1183871 h 2326686"/>
                <a:gd name="connsiteX361" fmla="*/ 650417 w 3747182"/>
                <a:gd name="connsiteY361" fmla="*/ 1171283 h 2326686"/>
                <a:gd name="connsiteX362" fmla="*/ 644424 w 3747182"/>
                <a:gd name="connsiteY362" fmla="*/ 1171400 h 2326686"/>
                <a:gd name="connsiteX363" fmla="*/ 566174 w 3747182"/>
                <a:gd name="connsiteY363" fmla="*/ 186151 h 2326686"/>
                <a:gd name="connsiteX364" fmla="*/ 571698 w 3747182"/>
                <a:gd name="connsiteY364" fmla="*/ 189272 h 2326686"/>
                <a:gd name="connsiteX365" fmla="*/ 578903 w 3747182"/>
                <a:gd name="connsiteY365" fmla="*/ 184915 h 2326686"/>
                <a:gd name="connsiteX366" fmla="*/ 580100 w 3747182"/>
                <a:gd name="connsiteY366" fmla="*/ 188748 h 2326686"/>
                <a:gd name="connsiteX367" fmla="*/ 580898 w 3747182"/>
                <a:gd name="connsiteY367" fmla="*/ 196345 h 2326686"/>
                <a:gd name="connsiteX368" fmla="*/ 582689 w 3747182"/>
                <a:gd name="connsiteY368" fmla="*/ 201258 h 2326686"/>
                <a:gd name="connsiteX369" fmla="*/ 587892 w 3747182"/>
                <a:gd name="connsiteY369" fmla="*/ 199928 h 2326686"/>
                <a:gd name="connsiteX370" fmla="*/ 590865 w 3747182"/>
                <a:gd name="connsiteY370" fmla="*/ 197448 h 2326686"/>
                <a:gd name="connsiteX371" fmla="*/ 593282 w 3747182"/>
                <a:gd name="connsiteY371" fmla="*/ 188780 h 2326686"/>
                <a:gd name="connsiteX372" fmla="*/ 594464 w 3747182"/>
                <a:gd name="connsiteY372" fmla="*/ 186010 h 2326686"/>
                <a:gd name="connsiteX373" fmla="*/ 601786 w 3747182"/>
                <a:gd name="connsiteY373" fmla="*/ 185908 h 2326686"/>
                <a:gd name="connsiteX374" fmla="*/ 604728 w 3747182"/>
                <a:gd name="connsiteY374" fmla="*/ 179610 h 2326686"/>
                <a:gd name="connsiteX375" fmla="*/ 605894 w 3747182"/>
                <a:gd name="connsiteY375" fmla="*/ 178820 h 2326686"/>
                <a:gd name="connsiteX376" fmla="*/ 608217 w 3747182"/>
                <a:gd name="connsiteY376" fmla="*/ 179994 h 2326686"/>
                <a:gd name="connsiteX377" fmla="*/ 610642 w 3747182"/>
                <a:gd name="connsiteY377" fmla="*/ 170770 h 2326686"/>
                <a:gd name="connsiteX378" fmla="*/ 612794 w 3747182"/>
                <a:gd name="connsiteY378" fmla="*/ 168955 h 2326686"/>
                <a:gd name="connsiteX379" fmla="*/ 614726 w 3747182"/>
                <a:gd name="connsiteY379" fmla="*/ 161609 h 2326686"/>
                <a:gd name="connsiteX380" fmla="*/ 617034 w 3747182"/>
                <a:gd name="connsiteY380" fmla="*/ 158432 h 2326686"/>
                <a:gd name="connsiteX381" fmla="*/ 618622 w 3747182"/>
                <a:gd name="connsiteY381" fmla="*/ 159661 h 2326686"/>
                <a:gd name="connsiteX382" fmla="*/ 624482 w 3747182"/>
                <a:gd name="connsiteY382" fmla="*/ 171638 h 2326686"/>
                <a:gd name="connsiteX383" fmla="*/ 637242 w 3747182"/>
                <a:gd name="connsiteY383" fmla="*/ 176880 h 2326686"/>
                <a:gd name="connsiteX384" fmla="*/ 638517 w 3747182"/>
                <a:gd name="connsiteY384" fmla="*/ 176348 h 2326686"/>
                <a:gd name="connsiteX385" fmla="*/ 638580 w 3747182"/>
                <a:gd name="connsiteY385" fmla="*/ 164902 h 2326686"/>
                <a:gd name="connsiteX386" fmla="*/ 635521 w 3747182"/>
                <a:gd name="connsiteY386" fmla="*/ 156531 h 2326686"/>
                <a:gd name="connsiteX387" fmla="*/ 633283 w 3747182"/>
                <a:gd name="connsiteY387" fmla="*/ 152831 h 2326686"/>
                <a:gd name="connsiteX388" fmla="*/ 631077 w 3747182"/>
                <a:gd name="connsiteY388" fmla="*/ 151047 h 2326686"/>
                <a:gd name="connsiteX389" fmla="*/ 628840 w 3747182"/>
                <a:gd name="connsiteY389" fmla="*/ 150429 h 2326686"/>
                <a:gd name="connsiteX390" fmla="*/ 621290 w 3747182"/>
                <a:gd name="connsiteY390" fmla="*/ 151915 h 2326686"/>
                <a:gd name="connsiteX391" fmla="*/ 611245 w 3747182"/>
                <a:gd name="connsiteY391" fmla="*/ 146267 h 2326686"/>
                <a:gd name="connsiteX392" fmla="*/ 609281 w 3747182"/>
                <a:gd name="connsiteY392" fmla="*/ 146369 h 2326686"/>
                <a:gd name="connsiteX393" fmla="*/ 601998 w 3747182"/>
                <a:gd name="connsiteY393" fmla="*/ 151681 h 2326686"/>
                <a:gd name="connsiteX394" fmla="*/ 597139 w 3747182"/>
                <a:gd name="connsiteY394" fmla="*/ 159794 h 2326686"/>
                <a:gd name="connsiteX395" fmla="*/ 586781 w 3747182"/>
                <a:gd name="connsiteY395" fmla="*/ 162532 h 2326686"/>
                <a:gd name="connsiteX396" fmla="*/ 560369 w 3747182"/>
                <a:gd name="connsiteY396" fmla="*/ 173790 h 2326686"/>
                <a:gd name="connsiteX397" fmla="*/ 555550 w 3747182"/>
                <a:gd name="connsiteY397" fmla="*/ 179313 h 2326686"/>
                <a:gd name="connsiteX398" fmla="*/ 560916 w 3747182"/>
                <a:gd name="connsiteY398" fmla="*/ 180995 h 2326686"/>
                <a:gd name="connsiteX399" fmla="*/ 566174 w 3747182"/>
                <a:gd name="connsiteY399" fmla="*/ 186151 h 2326686"/>
                <a:gd name="connsiteX400" fmla="*/ 691044 w 3747182"/>
                <a:gd name="connsiteY400" fmla="*/ 267601 h 2326686"/>
                <a:gd name="connsiteX401" fmla="*/ 698836 w 3747182"/>
                <a:gd name="connsiteY401" fmla="*/ 269040 h 2326686"/>
                <a:gd name="connsiteX402" fmla="*/ 698922 w 3747182"/>
                <a:gd name="connsiteY402" fmla="*/ 267601 h 2326686"/>
                <a:gd name="connsiteX403" fmla="*/ 698359 w 3747182"/>
                <a:gd name="connsiteY403" fmla="*/ 266052 h 2326686"/>
                <a:gd name="connsiteX404" fmla="*/ 696552 w 3747182"/>
                <a:gd name="connsiteY404" fmla="*/ 262515 h 2326686"/>
                <a:gd name="connsiteX405" fmla="*/ 694705 w 3747182"/>
                <a:gd name="connsiteY405" fmla="*/ 260129 h 2326686"/>
                <a:gd name="connsiteX406" fmla="*/ 694596 w 3747182"/>
                <a:gd name="connsiteY406" fmla="*/ 257712 h 2326686"/>
                <a:gd name="connsiteX407" fmla="*/ 694956 w 3747182"/>
                <a:gd name="connsiteY407" fmla="*/ 252853 h 2326686"/>
                <a:gd name="connsiteX408" fmla="*/ 687969 w 3747182"/>
                <a:gd name="connsiteY408" fmla="*/ 247048 h 2326686"/>
                <a:gd name="connsiteX409" fmla="*/ 682258 w 3747182"/>
                <a:gd name="connsiteY409" fmla="*/ 252861 h 2326686"/>
                <a:gd name="connsiteX410" fmla="*/ 677799 w 3747182"/>
                <a:gd name="connsiteY410" fmla="*/ 254528 h 2326686"/>
                <a:gd name="connsiteX411" fmla="*/ 669428 w 3747182"/>
                <a:gd name="connsiteY411" fmla="*/ 261475 h 2326686"/>
                <a:gd name="connsiteX412" fmla="*/ 677400 w 3747182"/>
                <a:gd name="connsiteY412" fmla="*/ 268532 h 2326686"/>
                <a:gd name="connsiteX413" fmla="*/ 691044 w 3747182"/>
                <a:gd name="connsiteY413" fmla="*/ 267601 h 2326686"/>
                <a:gd name="connsiteX414" fmla="*/ 668544 w 3747182"/>
                <a:gd name="connsiteY414" fmla="*/ 249591 h 2326686"/>
                <a:gd name="connsiteX415" fmla="*/ 668997 w 3747182"/>
                <a:gd name="connsiteY415" fmla="*/ 245108 h 2326686"/>
                <a:gd name="connsiteX416" fmla="*/ 674419 w 3747182"/>
                <a:gd name="connsiteY416" fmla="*/ 237042 h 2326686"/>
                <a:gd name="connsiteX417" fmla="*/ 674216 w 3747182"/>
                <a:gd name="connsiteY417" fmla="*/ 235337 h 2326686"/>
                <a:gd name="connsiteX418" fmla="*/ 672925 w 3747182"/>
                <a:gd name="connsiteY418" fmla="*/ 230971 h 2326686"/>
                <a:gd name="connsiteX419" fmla="*/ 664859 w 3747182"/>
                <a:gd name="connsiteY419" fmla="*/ 229579 h 2326686"/>
                <a:gd name="connsiteX420" fmla="*/ 657669 w 3747182"/>
                <a:gd name="connsiteY420" fmla="*/ 238771 h 2326686"/>
                <a:gd name="connsiteX421" fmla="*/ 658373 w 3747182"/>
                <a:gd name="connsiteY421" fmla="*/ 241697 h 2326686"/>
                <a:gd name="connsiteX422" fmla="*/ 666768 w 3747182"/>
                <a:gd name="connsiteY422" fmla="*/ 251320 h 2326686"/>
                <a:gd name="connsiteX423" fmla="*/ 668544 w 3747182"/>
                <a:gd name="connsiteY423" fmla="*/ 249591 h 2326686"/>
                <a:gd name="connsiteX424" fmla="*/ 955382 w 3747182"/>
                <a:gd name="connsiteY424" fmla="*/ 130550 h 2326686"/>
                <a:gd name="connsiteX425" fmla="*/ 948873 w 3747182"/>
                <a:gd name="connsiteY425" fmla="*/ 140720 h 2326686"/>
                <a:gd name="connsiteX426" fmla="*/ 943897 w 3747182"/>
                <a:gd name="connsiteY426" fmla="*/ 146361 h 2326686"/>
                <a:gd name="connsiteX427" fmla="*/ 942309 w 3747182"/>
                <a:gd name="connsiteY427" fmla="*/ 150656 h 2326686"/>
                <a:gd name="connsiteX428" fmla="*/ 947582 w 3747182"/>
                <a:gd name="connsiteY428" fmla="*/ 158777 h 2326686"/>
                <a:gd name="connsiteX429" fmla="*/ 952894 w 3747182"/>
                <a:gd name="connsiteY429" fmla="*/ 165583 h 2326686"/>
                <a:gd name="connsiteX430" fmla="*/ 956970 w 3747182"/>
                <a:gd name="connsiteY430" fmla="*/ 167656 h 2326686"/>
                <a:gd name="connsiteX431" fmla="*/ 961054 w 3747182"/>
                <a:gd name="connsiteY431" fmla="*/ 167320 h 2326686"/>
                <a:gd name="connsiteX432" fmla="*/ 986840 w 3747182"/>
                <a:gd name="connsiteY432" fmla="*/ 159778 h 2326686"/>
                <a:gd name="connsiteX433" fmla="*/ 996705 w 3747182"/>
                <a:gd name="connsiteY433" fmla="*/ 151078 h 2326686"/>
                <a:gd name="connsiteX434" fmla="*/ 1006359 w 3747182"/>
                <a:gd name="connsiteY434" fmla="*/ 135596 h 2326686"/>
                <a:gd name="connsiteX435" fmla="*/ 1004920 w 3747182"/>
                <a:gd name="connsiteY435" fmla="*/ 130385 h 2326686"/>
                <a:gd name="connsiteX436" fmla="*/ 1004662 w 3747182"/>
                <a:gd name="connsiteY436" fmla="*/ 124760 h 2326686"/>
                <a:gd name="connsiteX437" fmla="*/ 1005147 w 3747182"/>
                <a:gd name="connsiteY437" fmla="*/ 117915 h 2326686"/>
                <a:gd name="connsiteX438" fmla="*/ 1003559 w 3747182"/>
                <a:gd name="connsiteY438" fmla="*/ 112305 h 2326686"/>
                <a:gd name="connsiteX439" fmla="*/ 1000531 w 3747182"/>
                <a:gd name="connsiteY439" fmla="*/ 105530 h 2326686"/>
                <a:gd name="connsiteX440" fmla="*/ 997370 w 3747182"/>
                <a:gd name="connsiteY440" fmla="*/ 101900 h 2326686"/>
                <a:gd name="connsiteX441" fmla="*/ 992411 w 3747182"/>
                <a:gd name="connsiteY441" fmla="*/ 97918 h 2326686"/>
                <a:gd name="connsiteX442" fmla="*/ 987434 w 3747182"/>
                <a:gd name="connsiteY442" fmla="*/ 97738 h 2326686"/>
                <a:gd name="connsiteX443" fmla="*/ 981614 w 3747182"/>
                <a:gd name="connsiteY443" fmla="*/ 101079 h 2326686"/>
                <a:gd name="connsiteX444" fmla="*/ 980425 w 3747182"/>
                <a:gd name="connsiteY444" fmla="*/ 105468 h 2326686"/>
                <a:gd name="connsiteX445" fmla="*/ 979423 w 3747182"/>
                <a:gd name="connsiteY445" fmla="*/ 110889 h 2326686"/>
                <a:gd name="connsiteX446" fmla="*/ 978445 w 3747182"/>
                <a:gd name="connsiteY446" fmla="*/ 120880 h 2326686"/>
                <a:gd name="connsiteX447" fmla="*/ 976905 w 3747182"/>
                <a:gd name="connsiteY447" fmla="*/ 126137 h 2326686"/>
                <a:gd name="connsiteX448" fmla="*/ 971639 w 3747182"/>
                <a:gd name="connsiteY448" fmla="*/ 128547 h 2326686"/>
                <a:gd name="connsiteX449" fmla="*/ 966343 w 3747182"/>
                <a:gd name="connsiteY449" fmla="*/ 128578 h 2326686"/>
                <a:gd name="connsiteX450" fmla="*/ 955382 w 3747182"/>
                <a:gd name="connsiteY450" fmla="*/ 130550 h 2326686"/>
                <a:gd name="connsiteX451" fmla="*/ 793085 w 3747182"/>
                <a:gd name="connsiteY451" fmla="*/ 245718 h 2326686"/>
                <a:gd name="connsiteX452" fmla="*/ 795010 w 3747182"/>
                <a:gd name="connsiteY452" fmla="*/ 247964 h 2326686"/>
                <a:gd name="connsiteX453" fmla="*/ 803553 w 3747182"/>
                <a:gd name="connsiteY453" fmla="*/ 249325 h 2326686"/>
                <a:gd name="connsiteX454" fmla="*/ 820819 w 3747182"/>
                <a:gd name="connsiteY454" fmla="*/ 249959 h 2326686"/>
                <a:gd name="connsiteX455" fmla="*/ 822869 w 3747182"/>
                <a:gd name="connsiteY455" fmla="*/ 247002 h 2326686"/>
                <a:gd name="connsiteX456" fmla="*/ 822704 w 3747182"/>
                <a:gd name="connsiteY456" fmla="*/ 241290 h 2326686"/>
                <a:gd name="connsiteX457" fmla="*/ 823722 w 3747182"/>
                <a:gd name="connsiteY457" fmla="*/ 234273 h 2326686"/>
                <a:gd name="connsiteX458" fmla="*/ 823808 w 3747182"/>
                <a:gd name="connsiteY458" fmla="*/ 218321 h 2326686"/>
                <a:gd name="connsiteX459" fmla="*/ 822845 w 3747182"/>
                <a:gd name="connsiteY459" fmla="*/ 213885 h 2326686"/>
                <a:gd name="connsiteX460" fmla="*/ 819896 w 3747182"/>
                <a:gd name="connsiteY460" fmla="*/ 211882 h 2326686"/>
                <a:gd name="connsiteX461" fmla="*/ 814685 w 3747182"/>
                <a:gd name="connsiteY461" fmla="*/ 212265 h 2326686"/>
                <a:gd name="connsiteX462" fmla="*/ 813543 w 3747182"/>
                <a:gd name="connsiteY462" fmla="*/ 216576 h 2326686"/>
                <a:gd name="connsiteX463" fmla="*/ 799696 w 3747182"/>
                <a:gd name="connsiteY463" fmla="*/ 215137 h 2326686"/>
                <a:gd name="connsiteX464" fmla="*/ 798929 w 3747182"/>
                <a:gd name="connsiteY464" fmla="*/ 217914 h 2326686"/>
                <a:gd name="connsiteX465" fmla="*/ 799422 w 3747182"/>
                <a:gd name="connsiteY465" fmla="*/ 232990 h 2326686"/>
                <a:gd name="connsiteX466" fmla="*/ 797889 w 3747182"/>
                <a:gd name="connsiteY466" fmla="*/ 238224 h 2326686"/>
                <a:gd name="connsiteX467" fmla="*/ 793085 w 3747182"/>
                <a:gd name="connsiteY467" fmla="*/ 245718 h 2326686"/>
                <a:gd name="connsiteX468" fmla="*/ 781475 w 3747182"/>
                <a:gd name="connsiteY468" fmla="*/ 230025 h 2326686"/>
                <a:gd name="connsiteX469" fmla="*/ 787726 w 3747182"/>
                <a:gd name="connsiteY469" fmla="*/ 223930 h 2326686"/>
                <a:gd name="connsiteX470" fmla="*/ 786740 w 3747182"/>
                <a:gd name="connsiteY470" fmla="*/ 220230 h 2326686"/>
                <a:gd name="connsiteX471" fmla="*/ 784949 w 3747182"/>
                <a:gd name="connsiteY471" fmla="*/ 218219 h 2326686"/>
                <a:gd name="connsiteX472" fmla="*/ 782469 w 3747182"/>
                <a:gd name="connsiteY472" fmla="*/ 217218 h 2326686"/>
                <a:gd name="connsiteX473" fmla="*/ 779206 w 3747182"/>
                <a:gd name="connsiteY473" fmla="*/ 221106 h 2326686"/>
                <a:gd name="connsiteX474" fmla="*/ 776749 w 3747182"/>
                <a:gd name="connsiteY474" fmla="*/ 226191 h 2326686"/>
                <a:gd name="connsiteX475" fmla="*/ 778259 w 3747182"/>
                <a:gd name="connsiteY475" fmla="*/ 229821 h 2326686"/>
                <a:gd name="connsiteX476" fmla="*/ 781475 w 3747182"/>
                <a:gd name="connsiteY476" fmla="*/ 230025 h 2326686"/>
                <a:gd name="connsiteX477" fmla="*/ 867149 w 3747182"/>
                <a:gd name="connsiteY477" fmla="*/ 84204 h 2326686"/>
                <a:gd name="connsiteX478" fmla="*/ 871890 w 3747182"/>
                <a:gd name="connsiteY478" fmla="*/ 82326 h 2326686"/>
                <a:gd name="connsiteX479" fmla="*/ 873244 w 3747182"/>
                <a:gd name="connsiteY479" fmla="*/ 79439 h 2326686"/>
                <a:gd name="connsiteX480" fmla="*/ 871178 w 3747182"/>
                <a:gd name="connsiteY480" fmla="*/ 73454 h 2326686"/>
                <a:gd name="connsiteX481" fmla="*/ 866664 w 3747182"/>
                <a:gd name="connsiteY481" fmla="*/ 68823 h 2326686"/>
                <a:gd name="connsiteX482" fmla="*/ 862393 w 3747182"/>
                <a:gd name="connsiteY482" fmla="*/ 69683 h 2326686"/>
                <a:gd name="connsiteX483" fmla="*/ 856995 w 3747182"/>
                <a:gd name="connsiteY483" fmla="*/ 74291 h 2326686"/>
                <a:gd name="connsiteX484" fmla="*/ 856463 w 3747182"/>
                <a:gd name="connsiteY484" fmla="*/ 77663 h 2326686"/>
                <a:gd name="connsiteX485" fmla="*/ 858856 w 3747182"/>
                <a:gd name="connsiteY485" fmla="*/ 81113 h 2326686"/>
                <a:gd name="connsiteX486" fmla="*/ 867149 w 3747182"/>
                <a:gd name="connsiteY486" fmla="*/ 84204 h 2326686"/>
                <a:gd name="connsiteX487" fmla="*/ 847231 w 3747182"/>
                <a:gd name="connsiteY487" fmla="*/ 112556 h 2326686"/>
                <a:gd name="connsiteX488" fmla="*/ 845306 w 3747182"/>
                <a:gd name="connsiteY488" fmla="*/ 109763 h 2326686"/>
                <a:gd name="connsiteX489" fmla="*/ 844156 w 3747182"/>
                <a:gd name="connsiteY489" fmla="*/ 109168 h 2326686"/>
                <a:gd name="connsiteX490" fmla="*/ 835519 w 3747182"/>
                <a:gd name="connsiteY490" fmla="*/ 121467 h 2326686"/>
                <a:gd name="connsiteX491" fmla="*/ 830121 w 3747182"/>
                <a:gd name="connsiteY491" fmla="*/ 119323 h 2326686"/>
                <a:gd name="connsiteX492" fmla="*/ 825748 w 3747182"/>
                <a:gd name="connsiteY492" fmla="*/ 123509 h 2326686"/>
                <a:gd name="connsiteX493" fmla="*/ 830012 w 3747182"/>
                <a:gd name="connsiteY493" fmla="*/ 137763 h 2326686"/>
                <a:gd name="connsiteX494" fmla="*/ 837577 w 3747182"/>
                <a:gd name="connsiteY494" fmla="*/ 141377 h 2326686"/>
                <a:gd name="connsiteX495" fmla="*/ 841708 w 3747182"/>
                <a:gd name="connsiteY495" fmla="*/ 154575 h 2326686"/>
                <a:gd name="connsiteX496" fmla="*/ 849343 w 3747182"/>
                <a:gd name="connsiteY496" fmla="*/ 158479 h 2326686"/>
                <a:gd name="connsiteX497" fmla="*/ 857166 w 3747182"/>
                <a:gd name="connsiteY497" fmla="*/ 158057 h 2326686"/>
                <a:gd name="connsiteX498" fmla="*/ 861947 w 3747182"/>
                <a:gd name="connsiteY498" fmla="*/ 156492 h 2326686"/>
                <a:gd name="connsiteX499" fmla="*/ 863503 w 3747182"/>
                <a:gd name="connsiteY499" fmla="*/ 149310 h 2326686"/>
                <a:gd name="connsiteX500" fmla="*/ 862886 w 3747182"/>
                <a:gd name="connsiteY500" fmla="*/ 140196 h 2326686"/>
                <a:gd name="connsiteX501" fmla="*/ 860969 w 3747182"/>
                <a:gd name="connsiteY501" fmla="*/ 135197 h 2326686"/>
                <a:gd name="connsiteX502" fmla="*/ 859795 w 3747182"/>
                <a:gd name="connsiteY502" fmla="*/ 127178 h 2326686"/>
                <a:gd name="connsiteX503" fmla="*/ 856736 w 3747182"/>
                <a:gd name="connsiteY503" fmla="*/ 120051 h 2326686"/>
                <a:gd name="connsiteX504" fmla="*/ 854217 w 3747182"/>
                <a:gd name="connsiteY504" fmla="*/ 117211 h 2326686"/>
                <a:gd name="connsiteX505" fmla="*/ 847231 w 3747182"/>
                <a:gd name="connsiteY505" fmla="*/ 112556 h 2326686"/>
                <a:gd name="connsiteX506" fmla="*/ 871742 w 3747182"/>
                <a:gd name="connsiteY506" fmla="*/ 178437 h 2326686"/>
                <a:gd name="connsiteX507" fmla="*/ 871343 w 3747182"/>
                <a:gd name="connsiteY507" fmla="*/ 184492 h 2326686"/>
                <a:gd name="connsiteX508" fmla="*/ 871703 w 3747182"/>
                <a:gd name="connsiteY508" fmla="*/ 191330 h 2326686"/>
                <a:gd name="connsiteX509" fmla="*/ 872626 w 3747182"/>
                <a:gd name="connsiteY509" fmla="*/ 193528 h 2326686"/>
                <a:gd name="connsiteX510" fmla="*/ 879291 w 3747182"/>
                <a:gd name="connsiteY510" fmla="*/ 203308 h 2326686"/>
                <a:gd name="connsiteX511" fmla="*/ 884783 w 3747182"/>
                <a:gd name="connsiteY511" fmla="*/ 201352 h 2326686"/>
                <a:gd name="connsiteX512" fmla="*/ 893092 w 3747182"/>
                <a:gd name="connsiteY512" fmla="*/ 194944 h 2326686"/>
                <a:gd name="connsiteX513" fmla="*/ 902840 w 3747182"/>
                <a:gd name="connsiteY513" fmla="*/ 202862 h 2326686"/>
                <a:gd name="connsiteX514" fmla="*/ 910061 w 3747182"/>
                <a:gd name="connsiteY514" fmla="*/ 204982 h 2326686"/>
                <a:gd name="connsiteX515" fmla="*/ 915193 w 3747182"/>
                <a:gd name="connsiteY515" fmla="*/ 193575 h 2326686"/>
                <a:gd name="connsiteX516" fmla="*/ 922054 w 3747182"/>
                <a:gd name="connsiteY516" fmla="*/ 189546 h 2326686"/>
                <a:gd name="connsiteX517" fmla="*/ 923885 w 3747182"/>
                <a:gd name="connsiteY517" fmla="*/ 182669 h 2326686"/>
                <a:gd name="connsiteX518" fmla="*/ 925817 w 3747182"/>
                <a:gd name="connsiteY518" fmla="*/ 180698 h 2326686"/>
                <a:gd name="connsiteX519" fmla="*/ 932545 w 3747182"/>
                <a:gd name="connsiteY519" fmla="*/ 178562 h 2326686"/>
                <a:gd name="connsiteX520" fmla="*/ 933398 w 3747182"/>
                <a:gd name="connsiteY520" fmla="*/ 169542 h 2326686"/>
                <a:gd name="connsiteX521" fmla="*/ 935096 w 3747182"/>
                <a:gd name="connsiteY521" fmla="*/ 163220 h 2326686"/>
                <a:gd name="connsiteX522" fmla="*/ 935886 w 3747182"/>
                <a:gd name="connsiteY522" fmla="*/ 154442 h 2326686"/>
                <a:gd name="connsiteX523" fmla="*/ 934572 w 3747182"/>
                <a:gd name="connsiteY523" fmla="*/ 148896 h 2326686"/>
                <a:gd name="connsiteX524" fmla="*/ 933140 w 3747182"/>
                <a:gd name="connsiteY524" fmla="*/ 144499 h 2326686"/>
                <a:gd name="connsiteX525" fmla="*/ 927601 w 3747182"/>
                <a:gd name="connsiteY525" fmla="*/ 141823 h 2326686"/>
                <a:gd name="connsiteX526" fmla="*/ 922046 w 3747182"/>
                <a:gd name="connsiteY526" fmla="*/ 140845 h 2326686"/>
                <a:gd name="connsiteX527" fmla="*/ 915803 w 3747182"/>
                <a:gd name="connsiteY527" fmla="*/ 145047 h 2326686"/>
                <a:gd name="connsiteX528" fmla="*/ 904976 w 3747182"/>
                <a:gd name="connsiteY528" fmla="*/ 150030 h 2326686"/>
                <a:gd name="connsiteX529" fmla="*/ 897543 w 3747182"/>
                <a:gd name="connsiteY529" fmla="*/ 153097 h 2326686"/>
                <a:gd name="connsiteX530" fmla="*/ 893076 w 3747182"/>
                <a:gd name="connsiteY530" fmla="*/ 153480 h 2326686"/>
                <a:gd name="connsiteX531" fmla="*/ 892129 w 3747182"/>
                <a:gd name="connsiteY531" fmla="*/ 148481 h 2326686"/>
                <a:gd name="connsiteX532" fmla="*/ 889047 w 3747182"/>
                <a:gd name="connsiteY532" fmla="*/ 146987 h 2326686"/>
                <a:gd name="connsiteX533" fmla="*/ 880731 w 3747182"/>
                <a:gd name="connsiteY533" fmla="*/ 148677 h 2326686"/>
                <a:gd name="connsiteX534" fmla="*/ 878016 w 3747182"/>
                <a:gd name="connsiteY534" fmla="*/ 151407 h 2326686"/>
                <a:gd name="connsiteX535" fmla="*/ 877077 w 3747182"/>
                <a:gd name="connsiteY535" fmla="*/ 155929 h 2326686"/>
                <a:gd name="connsiteX536" fmla="*/ 875888 w 3747182"/>
                <a:gd name="connsiteY536" fmla="*/ 158268 h 2326686"/>
                <a:gd name="connsiteX537" fmla="*/ 873502 w 3747182"/>
                <a:gd name="connsiteY537" fmla="*/ 165630 h 2326686"/>
                <a:gd name="connsiteX538" fmla="*/ 871742 w 3747182"/>
                <a:gd name="connsiteY538" fmla="*/ 178437 h 2326686"/>
                <a:gd name="connsiteX539" fmla="*/ 879002 w 3747182"/>
                <a:gd name="connsiteY539" fmla="*/ 1158061 h 2326686"/>
                <a:gd name="connsiteX540" fmla="*/ 880927 w 3747182"/>
                <a:gd name="connsiteY540" fmla="*/ 1159000 h 2326686"/>
                <a:gd name="connsiteX541" fmla="*/ 882859 w 3747182"/>
                <a:gd name="connsiteY541" fmla="*/ 1159665 h 2326686"/>
                <a:gd name="connsiteX542" fmla="*/ 885206 w 3747182"/>
                <a:gd name="connsiteY542" fmla="*/ 1159579 h 2326686"/>
                <a:gd name="connsiteX543" fmla="*/ 887545 w 3747182"/>
                <a:gd name="connsiteY543" fmla="*/ 1158311 h 2326686"/>
                <a:gd name="connsiteX544" fmla="*/ 891707 w 3747182"/>
                <a:gd name="connsiteY544" fmla="*/ 1160166 h 2326686"/>
                <a:gd name="connsiteX545" fmla="*/ 894156 w 3747182"/>
                <a:gd name="connsiteY545" fmla="*/ 1158421 h 2326686"/>
                <a:gd name="connsiteX546" fmla="*/ 896636 w 3747182"/>
                <a:gd name="connsiteY546" fmla="*/ 1157748 h 2326686"/>
                <a:gd name="connsiteX547" fmla="*/ 897450 w 3747182"/>
                <a:gd name="connsiteY547" fmla="*/ 1153453 h 2326686"/>
                <a:gd name="connsiteX548" fmla="*/ 897528 w 3747182"/>
                <a:gd name="connsiteY548" fmla="*/ 1147609 h 2326686"/>
                <a:gd name="connsiteX549" fmla="*/ 896870 w 3747182"/>
                <a:gd name="connsiteY549" fmla="*/ 1144456 h 2326686"/>
                <a:gd name="connsiteX550" fmla="*/ 895596 w 3747182"/>
                <a:gd name="connsiteY550" fmla="*/ 1142696 h 2326686"/>
                <a:gd name="connsiteX551" fmla="*/ 890760 w 3747182"/>
                <a:gd name="connsiteY551" fmla="*/ 1138815 h 2326686"/>
                <a:gd name="connsiteX552" fmla="*/ 886012 w 3747182"/>
                <a:gd name="connsiteY552" fmla="*/ 1133315 h 2326686"/>
                <a:gd name="connsiteX553" fmla="*/ 879002 w 3747182"/>
                <a:gd name="connsiteY553" fmla="*/ 1127589 h 2326686"/>
                <a:gd name="connsiteX554" fmla="*/ 876647 w 3747182"/>
                <a:gd name="connsiteY554" fmla="*/ 1124217 h 2326686"/>
                <a:gd name="connsiteX555" fmla="*/ 874378 w 3747182"/>
                <a:gd name="connsiteY555" fmla="*/ 1120188 h 2326686"/>
                <a:gd name="connsiteX556" fmla="*/ 871835 w 3747182"/>
                <a:gd name="connsiteY556" fmla="*/ 1116886 h 2326686"/>
                <a:gd name="connsiteX557" fmla="*/ 866970 w 3747182"/>
                <a:gd name="connsiteY557" fmla="*/ 1111950 h 2326686"/>
                <a:gd name="connsiteX558" fmla="*/ 866085 w 3747182"/>
                <a:gd name="connsiteY558" fmla="*/ 1110416 h 2326686"/>
                <a:gd name="connsiteX559" fmla="*/ 865146 w 3747182"/>
                <a:gd name="connsiteY559" fmla="*/ 1110111 h 2326686"/>
                <a:gd name="connsiteX560" fmla="*/ 860515 w 3747182"/>
                <a:gd name="connsiteY560" fmla="*/ 1112223 h 2326686"/>
                <a:gd name="connsiteX561" fmla="*/ 857965 w 3747182"/>
                <a:gd name="connsiteY561" fmla="*/ 1117019 h 2326686"/>
                <a:gd name="connsiteX562" fmla="*/ 856588 w 3747182"/>
                <a:gd name="connsiteY562" fmla="*/ 1117590 h 2326686"/>
                <a:gd name="connsiteX563" fmla="*/ 854483 w 3747182"/>
                <a:gd name="connsiteY563" fmla="*/ 1119718 h 2326686"/>
                <a:gd name="connsiteX564" fmla="*/ 853451 w 3747182"/>
                <a:gd name="connsiteY564" fmla="*/ 1123067 h 2326686"/>
                <a:gd name="connsiteX565" fmla="*/ 855540 w 3747182"/>
                <a:gd name="connsiteY565" fmla="*/ 1130264 h 2326686"/>
                <a:gd name="connsiteX566" fmla="*/ 856361 w 3747182"/>
                <a:gd name="connsiteY566" fmla="*/ 1131978 h 2326686"/>
                <a:gd name="connsiteX567" fmla="*/ 856987 w 3747182"/>
                <a:gd name="connsiteY567" fmla="*/ 1134630 h 2326686"/>
                <a:gd name="connsiteX568" fmla="*/ 857996 w 3747182"/>
                <a:gd name="connsiteY568" fmla="*/ 1137008 h 2326686"/>
                <a:gd name="connsiteX569" fmla="*/ 863981 w 3747182"/>
                <a:gd name="connsiteY569" fmla="*/ 1147147 h 2326686"/>
                <a:gd name="connsiteX570" fmla="*/ 865107 w 3747182"/>
                <a:gd name="connsiteY570" fmla="*/ 1147758 h 2326686"/>
                <a:gd name="connsiteX571" fmla="*/ 866836 w 3747182"/>
                <a:gd name="connsiteY571" fmla="*/ 1145997 h 2326686"/>
                <a:gd name="connsiteX572" fmla="*/ 868198 w 3747182"/>
                <a:gd name="connsiteY572" fmla="*/ 1145285 h 2326686"/>
                <a:gd name="connsiteX573" fmla="*/ 870920 w 3747182"/>
                <a:gd name="connsiteY573" fmla="*/ 1146780 h 2326686"/>
                <a:gd name="connsiteX574" fmla="*/ 873408 w 3747182"/>
                <a:gd name="connsiteY574" fmla="*/ 1147288 h 2326686"/>
                <a:gd name="connsiteX575" fmla="*/ 876068 w 3747182"/>
                <a:gd name="connsiteY575" fmla="*/ 1148829 h 2326686"/>
                <a:gd name="connsiteX576" fmla="*/ 877797 w 3747182"/>
                <a:gd name="connsiteY576" fmla="*/ 1153625 h 2326686"/>
                <a:gd name="connsiteX577" fmla="*/ 877727 w 3747182"/>
                <a:gd name="connsiteY577" fmla="*/ 1156934 h 2326686"/>
                <a:gd name="connsiteX578" fmla="*/ 879002 w 3747182"/>
                <a:gd name="connsiteY578" fmla="*/ 1158061 h 2326686"/>
                <a:gd name="connsiteX579" fmla="*/ 1001086 w 3747182"/>
                <a:gd name="connsiteY579" fmla="*/ 639117 h 2326686"/>
                <a:gd name="connsiteX580" fmla="*/ 998356 w 3747182"/>
                <a:gd name="connsiteY580" fmla="*/ 639398 h 2326686"/>
                <a:gd name="connsiteX581" fmla="*/ 995649 w 3747182"/>
                <a:gd name="connsiteY581" fmla="*/ 640564 h 2326686"/>
                <a:gd name="connsiteX582" fmla="*/ 990329 w 3747182"/>
                <a:gd name="connsiteY582" fmla="*/ 646025 h 2326686"/>
                <a:gd name="connsiteX583" fmla="*/ 984962 w 3747182"/>
                <a:gd name="connsiteY583" fmla="*/ 650492 h 2326686"/>
                <a:gd name="connsiteX584" fmla="*/ 964387 w 3747182"/>
                <a:gd name="connsiteY584" fmla="*/ 656876 h 2326686"/>
                <a:gd name="connsiteX585" fmla="*/ 952198 w 3747182"/>
                <a:gd name="connsiteY585" fmla="*/ 663612 h 2326686"/>
                <a:gd name="connsiteX586" fmla="*/ 948044 w 3747182"/>
                <a:gd name="connsiteY586" fmla="*/ 662822 h 2326686"/>
                <a:gd name="connsiteX587" fmla="*/ 941214 w 3747182"/>
                <a:gd name="connsiteY587" fmla="*/ 664175 h 2326686"/>
                <a:gd name="connsiteX588" fmla="*/ 936082 w 3747182"/>
                <a:gd name="connsiteY588" fmla="*/ 663150 h 2326686"/>
                <a:gd name="connsiteX589" fmla="*/ 926201 w 3747182"/>
                <a:gd name="connsiteY589" fmla="*/ 658582 h 2326686"/>
                <a:gd name="connsiteX590" fmla="*/ 921420 w 3747182"/>
                <a:gd name="connsiteY590" fmla="*/ 657893 h 2326686"/>
                <a:gd name="connsiteX591" fmla="*/ 913347 w 3747182"/>
                <a:gd name="connsiteY591" fmla="*/ 659419 h 2326686"/>
                <a:gd name="connsiteX592" fmla="*/ 912369 w 3747182"/>
                <a:gd name="connsiteY592" fmla="*/ 660201 h 2326686"/>
                <a:gd name="connsiteX593" fmla="*/ 909669 w 3747182"/>
                <a:gd name="connsiteY593" fmla="*/ 663948 h 2326686"/>
                <a:gd name="connsiteX594" fmla="*/ 909732 w 3747182"/>
                <a:gd name="connsiteY594" fmla="*/ 669824 h 2326686"/>
                <a:gd name="connsiteX595" fmla="*/ 910108 w 3747182"/>
                <a:gd name="connsiteY595" fmla="*/ 674330 h 2326686"/>
                <a:gd name="connsiteX596" fmla="*/ 908872 w 3747182"/>
                <a:gd name="connsiteY596" fmla="*/ 677123 h 2326686"/>
                <a:gd name="connsiteX597" fmla="*/ 907651 w 3747182"/>
                <a:gd name="connsiteY597" fmla="*/ 678766 h 2326686"/>
                <a:gd name="connsiteX598" fmla="*/ 904553 w 3747182"/>
                <a:gd name="connsiteY598" fmla="*/ 678993 h 2326686"/>
                <a:gd name="connsiteX599" fmla="*/ 903004 w 3747182"/>
                <a:gd name="connsiteY599" fmla="*/ 675777 h 2326686"/>
                <a:gd name="connsiteX600" fmla="*/ 900274 w 3747182"/>
                <a:gd name="connsiteY600" fmla="*/ 675355 h 2326686"/>
                <a:gd name="connsiteX601" fmla="*/ 893092 w 3747182"/>
                <a:gd name="connsiteY601" fmla="*/ 676489 h 2326686"/>
                <a:gd name="connsiteX602" fmla="*/ 889564 w 3747182"/>
                <a:gd name="connsiteY602" fmla="*/ 679196 h 2326686"/>
                <a:gd name="connsiteX603" fmla="*/ 887764 w 3747182"/>
                <a:gd name="connsiteY603" fmla="*/ 686715 h 2326686"/>
                <a:gd name="connsiteX604" fmla="*/ 882178 w 3747182"/>
                <a:gd name="connsiteY604" fmla="*/ 690149 h 2326686"/>
                <a:gd name="connsiteX605" fmla="*/ 872618 w 3747182"/>
                <a:gd name="connsiteY605" fmla="*/ 693654 h 2326686"/>
                <a:gd name="connsiteX606" fmla="*/ 867431 w 3747182"/>
                <a:gd name="connsiteY606" fmla="*/ 696658 h 2326686"/>
                <a:gd name="connsiteX607" fmla="*/ 864896 w 3747182"/>
                <a:gd name="connsiteY607" fmla="*/ 696830 h 2326686"/>
                <a:gd name="connsiteX608" fmla="*/ 862408 w 3747182"/>
                <a:gd name="connsiteY608" fmla="*/ 698356 h 2326686"/>
                <a:gd name="connsiteX609" fmla="*/ 857386 w 3747182"/>
                <a:gd name="connsiteY609" fmla="*/ 705342 h 2326686"/>
                <a:gd name="connsiteX610" fmla="*/ 852246 w 3747182"/>
                <a:gd name="connsiteY610" fmla="*/ 710427 h 2326686"/>
                <a:gd name="connsiteX611" fmla="*/ 844336 w 3747182"/>
                <a:gd name="connsiteY611" fmla="*/ 715466 h 2326686"/>
                <a:gd name="connsiteX612" fmla="*/ 844649 w 3747182"/>
                <a:gd name="connsiteY612" fmla="*/ 719370 h 2326686"/>
                <a:gd name="connsiteX613" fmla="*/ 845111 w 3747182"/>
                <a:gd name="connsiteY613" fmla="*/ 721701 h 2326686"/>
                <a:gd name="connsiteX614" fmla="*/ 838305 w 3747182"/>
                <a:gd name="connsiteY614" fmla="*/ 729251 h 2326686"/>
                <a:gd name="connsiteX615" fmla="*/ 836654 w 3747182"/>
                <a:gd name="connsiteY615" fmla="*/ 733820 h 2326686"/>
                <a:gd name="connsiteX616" fmla="*/ 834964 w 3747182"/>
                <a:gd name="connsiteY616" fmla="*/ 742363 h 2326686"/>
                <a:gd name="connsiteX617" fmla="*/ 834424 w 3747182"/>
                <a:gd name="connsiteY617" fmla="*/ 743677 h 2326686"/>
                <a:gd name="connsiteX618" fmla="*/ 827735 w 3747182"/>
                <a:gd name="connsiteY618" fmla="*/ 740900 h 2326686"/>
                <a:gd name="connsiteX619" fmla="*/ 823025 w 3747182"/>
                <a:gd name="connsiteY619" fmla="*/ 739977 h 2326686"/>
                <a:gd name="connsiteX620" fmla="*/ 820874 w 3747182"/>
                <a:gd name="connsiteY620" fmla="*/ 740735 h 2326686"/>
                <a:gd name="connsiteX621" fmla="*/ 817690 w 3747182"/>
                <a:gd name="connsiteY621" fmla="*/ 742793 h 2326686"/>
                <a:gd name="connsiteX622" fmla="*/ 816923 w 3747182"/>
                <a:gd name="connsiteY622" fmla="*/ 744788 h 2326686"/>
                <a:gd name="connsiteX623" fmla="*/ 817361 w 3747182"/>
                <a:gd name="connsiteY623" fmla="*/ 749177 h 2326686"/>
                <a:gd name="connsiteX624" fmla="*/ 818394 w 3747182"/>
                <a:gd name="connsiteY624" fmla="*/ 752048 h 2326686"/>
                <a:gd name="connsiteX625" fmla="*/ 811681 w 3747182"/>
                <a:gd name="connsiteY625" fmla="*/ 764620 h 2326686"/>
                <a:gd name="connsiteX626" fmla="*/ 809811 w 3747182"/>
                <a:gd name="connsiteY626" fmla="*/ 764761 h 2326686"/>
                <a:gd name="connsiteX627" fmla="*/ 807699 w 3747182"/>
                <a:gd name="connsiteY627" fmla="*/ 761162 h 2326686"/>
                <a:gd name="connsiteX628" fmla="*/ 805493 w 3747182"/>
                <a:gd name="connsiteY628" fmla="*/ 758925 h 2326686"/>
                <a:gd name="connsiteX629" fmla="*/ 802723 w 3747182"/>
                <a:gd name="connsiteY629" fmla="*/ 757016 h 2326686"/>
                <a:gd name="connsiteX630" fmla="*/ 799946 w 3747182"/>
                <a:gd name="connsiteY630" fmla="*/ 756359 h 2326686"/>
                <a:gd name="connsiteX631" fmla="*/ 797427 w 3747182"/>
                <a:gd name="connsiteY631" fmla="*/ 758581 h 2326686"/>
                <a:gd name="connsiteX632" fmla="*/ 794994 w 3747182"/>
                <a:gd name="connsiteY632" fmla="*/ 762305 h 2326686"/>
                <a:gd name="connsiteX633" fmla="*/ 795236 w 3747182"/>
                <a:gd name="connsiteY633" fmla="*/ 765231 h 2326686"/>
                <a:gd name="connsiteX634" fmla="*/ 796152 w 3747182"/>
                <a:gd name="connsiteY634" fmla="*/ 767953 h 2326686"/>
                <a:gd name="connsiteX635" fmla="*/ 799117 w 3747182"/>
                <a:gd name="connsiteY635" fmla="*/ 772655 h 2326686"/>
                <a:gd name="connsiteX636" fmla="*/ 806627 w 3747182"/>
                <a:gd name="connsiteY636" fmla="*/ 771802 h 2326686"/>
                <a:gd name="connsiteX637" fmla="*/ 808567 w 3747182"/>
                <a:gd name="connsiteY637" fmla="*/ 775237 h 2326686"/>
                <a:gd name="connsiteX638" fmla="*/ 810109 w 3747182"/>
                <a:gd name="connsiteY638" fmla="*/ 776575 h 2326686"/>
                <a:gd name="connsiteX639" fmla="*/ 803944 w 3747182"/>
                <a:gd name="connsiteY639" fmla="*/ 781605 h 2326686"/>
                <a:gd name="connsiteX640" fmla="*/ 797263 w 3747182"/>
                <a:gd name="connsiteY640" fmla="*/ 790117 h 2326686"/>
                <a:gd name="connsiteX641" fmla="*/ 791692 w 3747182"/>
                <a:gd name="connsiteY641" fmla="*/ 801758 h 2326686"/>
                <a:gd name="connsiteX642" fmla="*/ 789987 w 3747182"/>
                <a:gd name="connsiteY642" fmla="*/ 804129 h 2326686"/>
                <a:gd name="connsiteX643" fmla="*/ 790605 w 3747182"/>
                <a:gd name="connsiteY643" fmla="*/ 807203 h 2326686"/>
                <a:gd name="connsiteX644" fmla="*/ 791732 w 3747182"/>
                <a:gd name="connsiteY644" fmla="*/ 810043 h 2326686"/>
                <a:gd name="connsiteX645" fmla="*/ 793711 w 3747182"/>
                <a:gd name="connsiteY645" fmla="*/ 811271 h 2326686"/>
                <a:gd name="connsiteX646" fmla="*/ 798006 w 3747182"/>
                <a:gd name="connsiteY646" fmla="*/ 811193 h 2326686"/>
                <a:gd name="connsiteX647" fmla="*/ 802176 w 3747182"/>
                <a:gd name="connsiteY647" fmla="*/ 814980 h 2326686"/>
                <a:gd name="connsiteX648" fmla="*/ 800885 w 3747182"/>
                <a:gd name="connsiteY648" fmla="*/ 816192 h 2326686"/>
                <a:gd name="connsiteX649" fmla="*/ 786349 w 3747182"/>
                <a:gd name="connsiteY649" fmla="*/ 819893 h 2326686"/>
                <a:gd name="connsiteX650" fmla="*/ 784698 w 3747182"/>
                <a:gd name="connsiteY650" fmla="*/ 821239 h 2326686"/>
                <a:gd name="connsiteX651" fmla="*/ 777704 w 3747182"/>
                <a:gd name="connsiteY651" fmla="*/ 840140 h 2326686"/>
                <a:gd name="connsiteX652" fmla="*/ 775459 w 3747182"/>
                <a:gd name="connsiteY652" fmla="*/ 844764 h 2326686"/>
                <a:gd name="connsiteX653" fmla="*/ 773503 w 3747182"/>
                <a:gd name="connsiteY653" fmla="*/ 847439 h 2326686"/>
                <a:gd name="connsiteX654" fmla="*/ 771359 w 3747182"/>
                <a:gd name="connsiteY654" fmla="*/ 852376 h 2326686"/>
                <a:gd name="connsiteX655" fmla="*/ 769364 w 3747182"/>
                <a:gd name="connsiteY655" fmla="*/ 858298 h 2326686"/>
                <a:gd name="connsiteX656" fmla="*/ 768551 w 3747182"/>
                <a:gd name="connsiteY656" fmla="*/ 858955 h 2326686"/>
                <a:gd name="connsiteX657" fmla="*/ 763739 w 3747182"/>
                <a:gd name="connsiteY657" fmla="*/ 860199 h 2326686"/>
                <a:gd name="connsiteX658" fmla="*/ 759077 w 3747182"/>
                <a:gd name="connsiteY658" fmla="*/ 864150 h 2326686"/>
                <a:gd name="connsiteX659" fmla="*/ 754453 w 3747182"/>
                <a:gd name="connsiteY659" fmla="*/ 869157 h 2326686"/>
                <a:gd name="connsiteX660" fmla="*/ 751996 w 3747182"/>
                <a:gd name="connsiteY660" fmla="*/ 870870 h 2326686"/>
                <a:gd name="connsiteX661" fmla="*/ 750048 w 3747182"/>
                <a:gd name="connsiteY661" fmla="*/ 873577 h 2326686"/>
                <a:gd name="connsiteX662" fmla="*/ 751714 w 3747182"/>
                <a:gd name="connsiteY662" fmla="*/ 878983 h 2326686"/>
                <a:gd name="connsiteX663" fmla="*/ 759749 w 3747182"/>
                <a:gd name="connsiteY663" fmla="*/ 891055 h 2326686"/>
                <a:gd name="connsiteX664" fmla="*/ 758145 w 3747182"/>
                <a:gd name="connsiteY664" fmla="*/ 895772 h 2326686"/>
                <a:gd name="connsiteX665" fmla="*/ 761846 w 3747182"/>
                <a:gd name="connsiteY665" fmla="*/ 905771 h 2326686"/>
                <a:gd name="connsiteX666" fmla="*/ 767682 w 3747182"/>
                <a:gd name="connsiteY666" fmla="*/ 900584 h 2326686"/>
                <a:gd name="connsiteX667" fmla="*/ 772134 w 3747182"/>
                <a:gd name="connsiteY667" fmla="*/ 898206 h 2326686"/>
                <a:gd name="connsiteX668" fmla="*/ 777360 w 3747182"/>
                <a:gd name="connsiteY668" fmla="*/ 897869 h 2326686"/>
                <a:gd name="connsiteX669" fmla="*/ 783368 w 3747182"/>
                <a:gd name="connsiteY669" fmla="*/ 902618 h 2326686"/>
                <a:gd name="connsiteX670" fmla="*/ 789275 w 3747182"/>
                <a:gd name="connsiteY670" fmla="*/ 905325 h 2326686"/>
                <a:gd name="connsiteX671" fmla="*/ 799930 w 3747182"/>
                <a:gd name="connsiteY671" fmla="*/ 906162 h 2326686"/>
                <a:gd name="connsiteX672" fmla="*/ 804186 w 3747182"/>
                <a:gd name="connsiteY672" fmla="*/ 908595 h 2326686"/>
                <a:gd name="connsiteX673" fmla="*/ 808614 w 3747182"/>
                <a:gd name="connsiteY673" fmla="*/ 909886 h 2326686"/>
                <a:gd name="connsiteX674" fmla="*/ 813089 w 3747182"/>
                <a:gd name="connsiteY674" fmla="*/ 909346 h 2326686"/>
                <a:gd name="connsiteX675" fmla="*/ 820334 w 3747182"/>
                <a:gd name="connsiteY675" fmla="*/ 904589 h 2326686"/>
                <a:gd name="connsiteX676" fmla="*/ 824073 w 3747182"/>
                <a:gd name="connsiteY676" fmla="*/ 893981 h 2326686"/>
                <a:gd name="connsiteX677" fmla="*/ 831224 w 3747182"/>
                <a:gd name="connsiteY677" fmla="*/ 885774 h 2326686"/>
                <a:gd name="connsiteX678" fmla="*/ 833039 w 3747182"/>
                <a:gd name="connsiteY678" fmla="*/ 882042 h 2326686"/>
                <a:gd name="connsiteX679" fmla="*/ 831318 w 3747182"/>
                <a:gd name="connsiteY679" fmla="*/ 875173 h 2326686"/>
                <a:gd name="connsiteX680" fmla="*/ 827508 w 3747182"/>
                <a:gd name="connsiteY680" fmla="*/ 869791 h 2326686"/>
                <a:gd name="connsiteX681" fmla="*/ 828001 w 3747182"/>
                <a:gd name="connsiteY681" fmla="*/ 867944 h 2326686"/>
                <a:gd name="connsiteX682" fmla="*/ 830974 w 3747182"/>
                <a:gd name="connsiteY682" fmla="*/ 868922 h 2326686"/>
                <a:gd name="connsiteX683" fmla="*/ 834385 w 3747182"/>
                <a:gd name="connsiteY683" fmla="*/ 872865 h 2326686"/>
                <a:gd name="connsiteX684" fmla="*/ 835566 w 3747182"/>
                <a:gd name="connsiteY684" fmla="*/ 873444 h 2326686"/>
                <a:gd name="connsiteX685" fmla="*/ 837725 w 3747182"/>
                <a:gd name="connsiteY685" fmla="*/ 873366 h 2326686"/>
                <a:gd name="connsiteX686" fmla="*/ 839674 w 3747182"/>
                <a:gd name="connsiteY686" fmla="*/ 870542 h 2326686"/>
                <a:gd name="connsiteX687" fmla="*/ 840276 w 3747182"/>
                <a:gd name="connsiteY687" fmla="*/ 866967 h 2326686"/>
                <a:gd name="connsiteX688" fmla="*/ 839861 w 3747182"/>
                <a:gd name="connsiteY688" fmla="*/ 863219 h 2326686"/>
                <a:gd name="connsiteX689" fmla="*/ 838210 w 3747182"/>
                <a:gd name="connsiteY689" fmla="*/ 857187 h 2326686"/>
                <a:gd name="connsiteX690" fmla="*/ 837976 w 3747182"/>
                <a:gd name="connsiteY690" fmla="*/ 854011 h 2326686"/>
                <a:gd name="connsiteX691" fmla="*/ 852778 w 3747182"/>
                <a:gd name="connsiteY691" fmla="*/ 844811 h 2326686"/>
                <a:gd name="connsiteX692" fmla="*/ 856650 w 3747182"/>
                <a:gd name="connsiteY692" fmla="*/ 836878 h 2326686"/>
                <a:gd name="connsiteX693" fmla="*/ 857691 w 3747182"/>
                <a:gd name="connsiteY693" fmla="*/ 831871 h 2326686"/>
                <a:gd name="connsiteX694" fmla="*/ 857261 w 3747182"/>
                <a:gd name="connsiteY694" fmla="*/ 828726 h 2326686"/>
                <a:gd name="connsiteX695" fmla="*/ 855422 w 3747182"/>
                <a:gd name="connsiteY695" fmla="*/ 821082 h 2326686"/>
                <a:gd name="connsiteX696" fmla="*/ 854108 w 3747182"/>
                <a:gd name="connsiteY696" fmla="*/ 817616 h 2326686"/>
                <a:gd name="connsiteX697" fmla="*/ 854828 w 3747182"/>
                <a:gd name="connsiteY697" fmla="*/ 814769 h 2326686"/>
                <a:gd name="connsiteX698" fmla="*/ 863465 w 3747182"/>
                <a:gd name="connsiteY698" fmla="*/ 817741 h 2326686"/>
                <a:gd name="connsiteX699" fmla="*/ 865921 w 3747182"/>
                <a:gd name="connsiteY699" fmla="*/ 815872 h 2326686"/>
                <a:gd name="connsiteX700" fmla="*/ 867251 w 3747182"/>
                <a:gd name="connsiteY700" fmla="*/ 814065 h 2326686"/>
                <a:gd name="connsiteX701" fmla="*/ 868245 w 3747182"/>
                <a:gd name="connsiteY701" fmla="*/ 810419 h 2326686"/>
                <a:gd name="connsiteX702" fmla="*/ 868479 w 3747182"/>
                <a:gd name="connsiteY702" fmla="*/ 805545 h 2326686"/>
                <a:gd name="connsiteX703" fmla="*/ 869027 w 3747182"/>
                <a:gd name="connsiteY703" fmla="*/ 800992 h 2326686"/>
                <a:gd name="connsiteX704" fmla="*/ 870302 w 3747182"/>
                <a:gd name="connsiteY704" fmla="*/ 798731 h 2326686"/>
                <a:gd name="connsiteX705" fmla="*/ 878118 w 3747182"/>
                <a:gd name="connsiteY705" fmla="*/ 805302 h 2326686"/>
                <a:gd name="connsiteX706" fmla="*/ 879831 w 3747182"/>
                <a:gd name="connsiteY706" fmla="*/ 805600 h 2326686"/>
                <a:gd name="connsiteX707" fmla="*/ 881560 w 3747182"/>
                <a:gd name="connsiteY707" fmla="*/ 803378 h 2326686"/>
                <a:gd name="connsiteX708" fmla="*/ 881975 w 3747182"/>
                <a:gd name="connsiteY708" fmla="*/ 801101 h 2326686"/>
                <a:gd name="connsiteX709" fmla="*/ 881161 w 3747182"/>
                <a:gd name="connsiteY709" fmla="*/ 798527 h 2326686"/>
                <a:gd name="connsiteX710" fmla="*/ 881443 w 3747182"/>
                <a:gd name="connsiteY710" fmla="*/ 794326 h 2326686"/>
                <a:gd name="connsiteX711" fmla="*/ 886598 w 3747182"/>
                <a:gd name="connsiteY711" fmla="*/ 794428 h 2326686"/>
                <a:gd name="connsiteX712" fmla="*/ 888742 w 3747182"/>
                <a:gd name="connsiteY712" fmla="*/ 793489 h 2326686"/>
                <a:gd name="connsiteX713" fmla="*/ 891863 w 3747182"/>
                <a:gd name="connsiteY713" fmla="*/ 790086 h 2326686"/>
                <a:gd name="connsiteX714" fmla="*/ 893585 w 3747182"/>
                <a:gd name="connsiteY714" fmla="*/ 786690 h 2326686"/>
                <a:gd name="connsiteX715" fmla="*/ 896628 w 3747182"/>
                <a:gd name="connsiteY715" fmla="*/ 783475 h 2326686"/>
                <a:gd name="connsiteX716" fmla="*/ 897997 w 3747182"/>
                <a:gd name="connsiteY716" fmla="*/ 781010 h 2326686"/>
                <a:gd name="connsiteX717" fmla="*/ 896972 w 3747182"/>
                <a:gd name="connsiteY717" fmla="*/ 777506 h 2326686"/>
                <a:gd name="connsiteX718" fmla="*/ 892278 w 3747182"/>
                <a:gd name="connsiteY718" fmla="*/ 775425 h 2326686"/>
                <a:gd name="connsiteX719" fmla="*/ 893069 w 3747182"/>
                <a:gd name="connsiteY719" fmla="*/ 772311 h 2326686"/>
                <a:gd name="connsiteX720" fmla="*/ 897434 w 3747182"/>
                <a:gd name="connsiteY720" fmla="*/ 768305 h 2326686"/>
                <a:gd name="connsiteX721" fmla="*/ 898709 w 3747182"/>
                <a:gd name="connsiteY721" fmla="*/ 767922 h 2326686"/>
                <a:gd name="connsiteX722" fmla="*/ 901377 w 3747182"/>
                <a:gd name="connsiteY722" fmla="*/ 768282 h 2326686"/>
                <a:gd name="connsiteX723" fmla="*/ 902785 w 3747182"/>
                <a:gd name="connsiteY723" fmla="*/ 767132 h 2326686"/>
                <a:gd name="connsiteX724" fmla="*/ 905202 w 3747182"/>
                <a:gd name="connsiteY724" fmla="*/ 763533 h 2326686"/>
                <a:gd name="connsiteX725" fmla="*/ 907542 w 3747182"/>
                <a:gd name="connsiteY725" fmla="*/ 759011 h 2326686"/>
                <a:gd name="connsiteX726" fmla="*/ 912189 w 3747182"/>
                <a:gd name="connsiteY726" fmla="*/ 753957 h 2326686"/>
                <a:gd name="connsiteX727" fmla="*/ 914419 w 3747182"/>
                <a:gd name="connsiteY727" fmla="*/ 748919 h 2326686"/>
                <a:gd name="connsiteX728" fmla="*/ 916773 w 3747182"/>
                <a:gd name="connsiteY728" fmla="*/ 745993 h 2326686"/>
                <a:gd name="connsiteX729" fmla="*/ 919637 w 3747182"/>
                <a:gd name="connsiteY729" fmla="*/ 746337 h 2326686"/>
                <a:gd name="connsiteX730" fmla="*/ 922484 w 3747182"/>
                <a:gd name="connsiteY730" fmla="*/ 745578 h 2326686"/>
                <a:gd name="connsiteX731" fmla="*/ 932365 w 3747182"/>
                <a:gd name="connsiteY731" fmla="*/ 736182 h 2326686"/>
                <a:gd name="connsiteX732" fmla="*/ 953880 w 3747182"/>
                <a:gd name="connsiteY732" fmla="*/ 723211 h 2326686"/>
                <a:gd name="connsiteX733" fmla="*/ 959826 w 3747182"/>
                <a:gd name="connsiteY733" fmla="*/ 720801 h 2326686"/>
                <a:gd name="connsiteX734" fmla="*/ 967352 w 3747182"/>
                <a:gd name="connsiteY734" fmla="*/ 714989 h 2326686"/>
                <a:gd name="connsiteX735" fmla="*/ 969981 w 3747182"/>
                <a:gd name="connsiteY735" fmla="*/ 714652 h 2326686"/>
                <a:gd name="connsiteX736" fmla="*/ 980589 w 3747182"/>
                <a:gd name="connsiteY736" fmla="*/ 710467 h 2326686"/>
                <a:gd name="connsiteX737" fmla="*/ 991174 w 3747182"/>
                <a:gd name="connsiteY737" fmla="*/ 704356 h 2326686"/>
                <a:gd name="connsiteX738" fmla="*/ 1001204 w 3747182"/>
                <a:gd name="connsiteY738" fmla="*/ 699772 h 2326686"/>
                <a:gd name="connsiteX739" fmla="*/ 1010381 w 3747182"/>
                <a:gd name="connsiteY739" fmla="*/ 693912 h 2326686"/>
                <a:gd name="connsiteX740" fmla="*/ 1024940 w 3747182"/>
                <a:gd name="connsiteY740" fmla="*/ 686762 h 2326686"/>
                <a:gd name="connsiteX741" fmla="*/ 1033170 w 3747182"/>
                <a:gd name="connsiteY741" fmla="*/ 681011 h 2326686"/>
                <a:gd name="connsiteX742" fmla="*/ 1038349 w 3747182"/>
                <a:gd name="connsiteY742" fmla="*/ 678711 h 2326686"/>
                <a:gd name="connsiteX743" fmla="*/ 1043482 w 3747182"/>
                <a:gd name="connsiteY743" fmla="*/ 675433 h 2326686"/>
                <a:gd name="connsiteX744" fmla="*/ 1048708 w 3747182"/>
                <a:gd name="connsiteY744" fmla="*/ 670567 h 2326686"/>
                <a:gd name="connsiteX745" fmla="*/ 1057493 w 3747182"/>
                <a:gd name="connsiteY745" fmla="*/ 663549 h 2326686"/>
                <a:gd name="connsiteX746" fmla="*/ 1066279 w 3747182"/>
                <a:gd name="connsiteY746" fmla="*/ 659176 h 2326686"/>
                <a:gd name="connsiteX747" fmla="*/ 1067531 w 3747182"/>
                <a:gd name="connsiteY747" fmla="*/ 656524 h 2326686"/>
                <a:gd name="connsiteX748" fmla="*/ 1074909 w 3747182"/>
                <a:gd name="connsiteY748" fmla="*/ 643850 h 2326686"/>
                <a:gd name="connsiteX749" fmla="*/ 1082403 w 3747182"/>
                <a:gd name="connsiteY749" fmla="*/ 632224 h 2326686"/>
                <a:gd name="connsiteX750" fmla="*/ 1081488 w 3747182"/>
                <a:gd name="connsiteY750" fmla="*/ 628665 h 2326686"/>
                <a:gd name="connsiteX751" fmla="*/ 1082200 w 3747182"/>
                <a:gd name="connsiteY751" fmla="*/ 623994 h 2326686"/>
                <a:gd name="connsiteX752" fmla="*/ 1083326 w 3747182"/>
                <a:gd name="connsiteY752" fmla="*/ 619425 h 2326686"/>
                <a:gd name="connsiteX753" fmla="*/ 1082669 w 3747182"/>
                <a:gd name="connsiteY753" fmla="*/ 614371 h 2326686"/>
                <a:gd name="connsiteX754" fmla="*/ 1081832 w 3747182"/>
                <a:gd name="connsiteY754" fmla="*/ 611586 h 2326686"/>
                <a:gd name="connsiteX755" fmla="*/ 1078007 w 3747182"/>
                <a:gd name="connsiteY755" fmla="*/ 603778 h 2326686"/>
                <a:gd name="connsiteX756" fmla="*/ 1073320 w 3747182"/>
                <a:gd name="connsiteY756" fmla="*/ 597676 h 2326686"/>
                <a:gd name="connsiteX757" fmla="*/ 1063033 w 3747182"/>
                <a:gd name="connsiteY757" fmla="*/ 592137 h 2326686"/>
                <a:gd name="connsiteX758" fmla="*/ 1055013 w 3747182"/>
                <a:gd name="connsiteY758" fmla="*/ 590095 h 2326686"/>
                <a:gd name="connsiteX759" fmla="*/ 1052447 w 3747182"/>
                <a:gd name="connsiteY759" fmla="*/ 590463 h 2326686"/>
                <a:gd name="connsiteX760" fmla="*/ 1046494 w 3747182"/>
                <a:gd name="connsiteY760" fmla="*/ 594750 h 2326686"/>
                <a:gd name="connsiteX761" fmla="*/ 1036941 w 3747182"/>
                <a:gd name="connsiteY761" fmla="*/ 598631 h 2326686"/>
                <a:gd name="connsiteX762" fmla="*/ 1026325 w 3747182"/>
                <a:gd name="connsiteY762" fmla="*/ 608566 h 2326686"/>
                <a:gd name="connsiteX763" fmla="*/ 1020129 w 3747182"/>
                <a:gd name="connsiteY763" fmla="*/ 615756 h 2326686"/>
                <a:gd name="connsiteX764" fmla="*/ 1017844 w 3747182"/>
                <a:gd name="connsiteY764" fmla="*/ 621311 h 2326686"/>
                <a:gd name="connsiteX765" fmla="*/ 1015732 w 3747182"/>
                <a:gd name="connsiteY765" fmla="*/ 628407 h 2326686"/>
                <a:gd name="connsiteX766" fmla="*/ 1013362 w 3747182"/>
                <a:gd name="connsiteY766" fmla="*/ 631630 h 2326686"/>
                <a:gd name="connsiteX767" fmla="*/ 1010772 w 3747182"/>
                <a:gd name="connsiteY767" fmla="*/ 631692 h 2326686"/>
                <a:gd name="connsiteX768" fmla="*/ 1008386 w 3747182"/>
                <a:gd name="connsiteY768" fmla="*/ 632709 h 2326686"/>
                <a:gd name="connsiteX769" fmla="*/ 1003582 w 3747182"/>
                <a:gd name="connsiteY769" fmla="*/ 637419 h 2326686"/>
                <a:gd name="connsiteX770" fmla="*/ 1001086 w 3747182"/>
                <a:gd name="connsiteY770" fmla="*/ 639117 h 2326686"/>
                <a:gd name="connsiteX771" fmla="*/ 822751 w 3747182"/>
                <a:gd name="connsiteY771" fmla="*/ 194999 h 2326686"/>
                <a:gd name="connsiteX772" fmla="*/ 821343 w 3747182"/>
                <a:gd name="connsiteY772" fmla="*/ 198402 h 2326686"/>
                <a:gd name="connsiteX773" fmla="*/ 822931 w 3747182"/>
                <a:gd name="connsiteY773" fmla="*/ 201461 h 2326686"/>
                <a:gd name="connsiteX774" fmla="*/ 825185 w 3747182"/>
                <a:gd name="connsiteY774" fmla="*/ 207923 h 2326686"/>
                <a:gd name="connsiteX775" fmla="*/ 825748 w 3747182"/>
                <a:gd name="connsiteY775" fmla="*/ 211569 h 2326686"/>
                <a:gd name="connsiteX776" fmla="*/ 825795 w 3747182"/>
                <a:gd name="connsiteY776" fmla="*/ 216834 h 2326686"/>
                <a:gd name="connsiteX777" fmla="*/ 827273 w 3747182"/>
                <a:gd name="connsiteY777" fmla="*/ 234265 h 2326686"/>
                <a:gd name="connsiteX778" fmla="*/ 828392 w 3747182"/>
                <a:gd name="connsiteY778" fmla="*/ 238873 h 2326686"/>
                <a:gd name="connsiteX779" fmla="*/ 829714 w 3747182"/>
                <a:gd name="connsiteY779" fmla="*/ 241306 h 2326686"/>
                <a:gd name="connsiteX780" fmla="*/ 838672 w 3747182"/>
                <a:gd name="connsiteY780" fmla="*/ 245797 h 2326686"/>
                <a:gd name="connsiteX781" fmla="*/ 842099 w 3747182"/>
                <a:gd name="connsiteY781" fmla="*/ 243348 h 2326686"/>
                <a:gd name="connsiteX782" fmla="*/ 846637 w 3747182"/>
                <a:gd name="connsiteY782" fmla="*/ 233929 h 2326686"/>
                <a:gd name="connsiteX783" fmla="*/ 848670 w 3747182"/>
                <a:gd name="connsiteY783" fmla="*/ 233248 h 2326686"/>
                <a:gd name="connsiteX784" fmla="*/ 849328 w 3747182"/>
                <a:gd name="connsiteY784" fmla="*/ 227263 h 2326686"/>
                <a:gd name="connsiteX785" fmla="*/ 849289 w 3747182"/>
                <a:gd name="connsiteY785" fmla="*/ 220809 h 2326686"/>
                <a:gd name="connsiteX786" fmla="*/ 851792 w 3747182"/>
                <a:gd name="connsiteY786" fmla="*/ 218070 h 2326686"/>
                <a:gd name="connsiteX787" fmla="*/ 870615 w 3747182"/>
                <a:gd name="connsiteY787" fmla="*/ 214871 h 2326686"/>
                <a:gd name="connsiteX788" fmla="*/ 867548 w 3747182"/>
                <a:gd name="connsiteY788" fmla="*/ 208940 h 2326686"/>
                <a:gd name="connsiteX789" fmla="*/ 864388 w 3747182"/>
                <a:gd name="connsiteY789" fmla="*/ 205326 h 2326686"/>
                <a:gd name="connsiteX790" fmla="*/ 853599 w 3747182"/>
                <a:gd name="connsiteY790" fmla="*/ 198864 h 2326686"/>
                <a:gd name="connsiteX791" fmla="*/ 832562 w 3747182"/>
                <a:gd name="connsiteY791" fmla="*/ 197456 h 2326686"/>
                <a:gd name="connsiteX792" fmla="*/ 822751 w 3747182"/>
                <a:gd name="connsiteY792" fmla="*/ 194999 h 2326686"/>
                <a:gd name="connsiteX793" fmla="*/ 905124 w 3747182"/>
                <a:gd name="connsiteY793" fmla="*/ 135729 h 2326686"/>
                <a:gd name="connsiteX794" fmla="*/ 912017 w 3747182"/>
                <a:gd name="connsiteY794" fmla="*/ 132842 h 2326686"/>
                <a:gd name="connsiteX795" fmla="*/ 919293 w 3747182"/>
                <a:gd name="connsiteY795" fmla="*/ 124354 h 2326686"/>
                <a:gd name="connsiteX796" fmla="*/ 921397 w 3747182"/>
                <a:gd name="connsiteY796" fmla="*/ 118822 h 2326686"/>
                <a:gd name="connsiteX797" fmla="*/ 918972 w 3747182"/>
                <a:gd name="connsiteY797" fmla="*/ 111226 h 2326686"/>
                <a:gd name="connsiteX798" fmla="*/ 899859 w 3747182"/>
                <a:gd name="connsiteY798" fmla="*/ 113534 h 2326686"/>
                <a:gd name="connsiteX799" fmla="*/ 890221 w 3747182"/>
                <a:gd name="connsiteY799" fmla="*/ 123556 h 2326686"/>
                <a:gd name="connsiteX800" fmla="*/ 888703 w 3747182"/>
                <a:gd name="connsiteY800" fmla="*/ 126004 h 2326686"/>
                <a:gd name="connsiteX801" fmla="*/ 888257 w 3747182"/>
                <a:gd name="connsiteY801" fmla="*/ 128046 h 2326686"/>
                <a:gd name="connsiteX802" fmla="*/ 894031 w 3747182"/>
                <a:gd name="connsiteY802" fmla="*/ 132122 h 2326686"/>
                <a:gd name="connsiteX803" fmla="*/ 905124 w 3747182"/>
                <a:gd name="connsiteY803" fmla="*/ 135729 h 2326686"/>
                <a:gd name="connsiteX804" fmla="*/ 942551 w 3747182"/>
                <a:gd name="connsiteY804" fmla="*/ 31701 h 2326686"/>
                <a:gd name="connsiteX805" fmla="*/ 943467 w 3747182"/>
                <a:gd name="connsiteY805" fmla="*/ 33805 h 2326686"/>
                <a:gd name="connsiteX806" fmla="*/ 950312 w 3747182"/>
                <a:gd name="connsiteY806" fmla="*/ 37451 h 2326686"/>
                <a:gd name="connsiteX807" fmla="*/ 964442 w 3747182"/>
                <a:gd name="connsiteY807" fmla="*/ 39297 h 2326686"/>
                <a:gd name="connsiteX808" fmla="*/ 967133 w 3747182"/>
                <a:gd name="connsiteY808" fmla="*/ 37380 h 2326686"/>
                <a:gd name="connsiteX809" fmla="*/ 970020 w 3747182"/>
                <a:gd name="connsiteY809" fmla="*/ 31270 h 2326686"/>
                <a:gd name="connsiteX810" fmla="*/ 969691 w 3747182"/>
                <a:gd name="connsiteY810" fmla="*/ 29103 h 2326686"/>
                <a:gd name="connsiteX811" fmla="*/ 968424 w 3747182"/>
                <a:gd name="connsiteY811" fmla="*/ 25598 h 2326686"/>
                <a:gd name="connsiteX812" fmla="*/ 948341 w 3747182"/>
                <a:gd name="connsiteY812" fmla="*/ 20787 h 2326686"/>
                <a:gd name="connsiteX813" fmla="*/ 937122 w 3747182"/>
                <a:gd name="connsiteY813" fmla="*/ 22672 h 2326686"/>
                <a:gd name="connsiteX814" fmla="*/ 933218 w 3747182"/>
                <a:gd name="connsiteY814" fmla="*/ 26803 h 2326686"/>
                <a:gd name="connsiteX815" fmla="*/ 942192 w 3747182"/>
                <a:gd name="connsiteY815" fmla="*/ 29862 h 2326686"/>
                <a:gd name="connsiteX816" fmla="*/ 942551 w 3747182"/>
                <a:gd name="connsiteY816" fmla="*/ 31701 h 2326686"/>
                <a:gd name="connsiteX817" fmla="*/ 863246 w 3747182"/>
                <a:gd name="connsiteY817" fmla="*/ 260966 h 2326686"/>
                <a:gd name="connsiteX818" fmla="*/ 867227 w 3747182"/>
                <a:gd name="connsiteY818" fmla="*/ 263548 h 2326686"/>
                <a:gd name="connsiteX819" fmla="*/ 868730 w 3747182"/>
                <a:gd name="connsiteY819" fmla="*/ 265543 h 2326686"/>
                <a:gd name="connsiteX820" fmla="*/ 869465 w 3747182"/>
                <a:gd name="connsiteY820" fmla="*/ 267475 h 2326686"/>
                <a:gd name="connsiteX821" fmla="*/ 872274 w 3747182"/>
                <a:gd name="connsiteY821" fmla="*/ 268719 h 2326686"/>
                <a:gd name="connsiteX822" fmla="*/ 880144 w 3747182"/>
                <a:gd name="connsiteY822" fmla="*/ 264604 h 2326686"/>
                <a:gd name="connsiteX823" fmla="*/ 885018 w 3747182"/>
                <a:gd name="connsiteY823" fmla="*/ 259754 h 2326686"/>
                <a:gd name="connsiteX824" fmla="*/ 882616 w 3747182"/>
                <a:gd name="connsiteY824" fmla="*/ 248535 h 2326686"/>
                <a:gd name="connsiteX825" fmla="*/ 876968 w 3747182"/>
                <a:gd name="connsiteY825" fmla="*/ 243919 h 2326686"/>
                <a:gd name="connsiteX826" fmla="*/ 865045 w 3747182"/>
                <a:gd name="connsiteY826" fmla="*/ 252196 h 2326686"/>
                <a:gd name="connsiteX827" fmla="*/ 863832 w 3747182"/>
                <a:gd name="connsiteY827" fmla="*/ 253667 h 2326686"/>
                <a:gd name="connsiteX828" fmla="*/ 863246 w 3747182"/>
                <a:gd name="connsiteY828" fmla="*/ 260966 h 2326686"/>
                <a:gd name="connsiteX829" fmla="*/ 68212 w 3747182"/>
                <a:gd name="connsiteY829" fmla="*/ 1884365 h 2326686"/>
                <a:gd name="connsiteX830" fmla="*/ 70880 w 3747182"/>
                <a:gd name="connsiteY830" fmla="*/ 1876550 h 2326686"/>
                <a:gd name="connsiteX831" fmla="*/ 70739 w 3747182"/>
                <a:gd name="connsiteY831" fmla="*/ 1875298 h 2326686"/>
                <a:gd name="connsiteX832" fmla="*/ 68799 w 3747182"/>
                <a:gd name="connsiteY832" fmla="*/ 1873107 h 2326686"/>
                <a:gd name="connsiteX833" fmla="*/ 66405 w 3747182"/>
                <a:gd name="connsiteY833" fmla="*/ 1871511 h 2326686"/>
                <a:gd name="connsiteX834" fmla="*/ 65083 w 3747182"/>
                <a:gd name="connsiteY834" fmla="*/ 1868132 h 2326686"/>
                <a:gd name="connsiteX835" fmla="*/ 60232 w 3747182"/>
                <a:gd name="connsiteY835" fmla="*/ 1867936 h 2326686"/>
                <a:gd name="connsiteX836" fmla="*/ 55656 w 3747182"/>
                <a:gd name="connsiteY836" fmla="*/ 1868124 h 2326686"/>
                <a:gd name="connsiteX837" fmla="*/ 54216 w 3747182"/>
                <a:gd name="connsiteY837" fmla="*/ 1867959 h 2326686"/>
                <a:gd name="connsiteX838" fmla="*/ 49859 w 3747182"/>
                <a:gd name="connsiteY838" fmla="*/ 1866543 h 2326686"/>
                <a:gd name="connsiteX839" fmla="*/ 45658 w 3747182"/>
                <a:gd name="connsiteY839" fmla="*/ 1864259 h 2326686"/>
                <a:gd name="connsiteX840" fmla="*/ 42849 w 3747182"/>
                <a:gd name="connsiteY840" fmla="*/ 1862921 h 2326686"/>
                <a:gd name="connsiteX841" fmla="*/ 40486 w 3747182"/>
                <a:gd name="connsiteY841" fmla="*/ 1861419 h 2326686"/>
                <a:gd name="connsiteX842" fmla="*/ 39211 w 3747182"/>
                <a:gd name="connsiteY842" fmla="*/ 1859839 h 2326686"/>
                <a:gd name="connsiteX843" fmla="*/ 37200 w 3747182"/>
                <a:gd name="connsiteY843" fmla="*/ 1860261 h 2326686"/>
                <a:gd name="connsiteX844" fmla="*/ 35839 w 3747182"/>
                <a:gd name="connsiteY844" fmla="*/ 1860277 h 2326686"/>
                <a:gd name="connsiteX845" fmla="*/ 35557 w 3747182"/>
                <a:gd name="connsiteY845" fmla="*/ 1866277 h 2326686"/>
                <a:gd name="connsiteX846" fmla="*/ 34814 w 3747182"/>
                <a:gd name="connsiteY846" fmla="*/ 1872873 h 2326686"/>
                <a:gd name="connsiteX847" fmla="*/ 30574 w 3747182"/>
                <a:gd name="connsiteY847" fmla="*/ 1874109 h 2326686"/>
                <a:gd name="connsiteX848" fmla="*/ 28196 w 3747182"/>
                <a:gd name="connsiteY848" fmla="*/ 1873850 h 2326686"/>
                <a:gd name="connsiteX849" fmla="*/ 25708 w 3747182"/>
                <a:gd name="connsiteY849" fmla="*/ 1872419 h 2326686"/>
                <a:gd name="connsiteX850" fmla="*/ 23588 w 3747182"/>
                <a:gd name="connsiteY850" fmla="*/ 1872090 h 2326686"/>
                <a:gd name="connsiteX851" fmla="*/ 21765 w 3747182"/>
                <a:gd name="connsiteY851" fmla="*/ 1871073 h 2326686"/>
                <a:gd name="connsiteX852" fmla="*/ 27577 w 3747182"/>
                <a:gd name="connsiteY852" fmla="*/ 1863375 h 2326686"/>
                <a:gd name="connsiteX853" fmla="*/ 29737 w 3747182"/>
                <a:gd name="connsiteY853" fmla="*/ 1859714 h 2326686"/>
                <a:gd name="connsiteX854" fmla="*/ 28462 w 3747182"/>
                <a:gd name="connsiteY854" fmla="*/ 1859416 h 2326686"/>
                <a:gd name="connsiteX855" fmla="*/ 27272 w 3747182"/>
                <a:gd name="connsiteY855" fmla="*/ 1861513 h 2326686"/>
                <a:gd name="connsiteX856" fmla="*/ 23611 w 3747182"/>
                <a:gd name="connsiteY856" fmla="*/ 1866481 h 2326686"/>
                <a:gd name="connsiteX857" fmla="*/ 20130 w 3747182"/>
                <a:gd name="connsiteY857" fmla="*/ 1870596 h 2326686"/>
                <a:gd name="connsiteX858" fmla="*/ 17415 w 3747182"/>
                <a:gd name="connsiteY858" fmla="*/ 1872262 h 2326686"/>
                <a:gd name="connsiteX859" fmla="*/ 11062 w 3747182"/>
                <a:gd name="connsiteY859" fmla="*/ 1872067 h 2326686"/>
                <a:gd name="connsiteX860" fmla="*/ 8136 w 3747182"/>
                <a:gd name="connsiteY860" fmla="*/ 1873412 h 2326686"/>
                <a:gd name="connsiteX861" fmla="*/ 7667 w 3747182"/>
                <a:gd name="connsiteY861" fmla="*/ 1876863 h 2326686"/>
                <a:gd name="connsiteX862" fmla="*/ 7463 w 3747182"/>
                <a:gd name="connsiteY862" fmla="*/ 1879921 h 2326686"/>
                <a:gd name="connsiteX863" fmla="*/ 5593 w 3747182"/>
                <a:gd name="connsiteY863" fmla="*/ 1884326 h 2326686"/>
                <a:gd name="connsiteX864" fmla="*/ 3387 w 3747182"/>
                <a:gd name="connsiteY864" fmla="*/ 1887690 h 2326686"/>
                <a:gd name="connsiteX865" fmla="*/ 0 w 3747182"/>
                <a:gd name="connsiteY865" fmla="*/ 1890929 h 2326686"/>
                <a:gd name="connsiteX866" fmla="*/ 876 w 3747182"/>
                <a:gd name="connsiteY866" fmla="*/ 1891383 h 2326686"/>
                <a:gd name="connsiteX867" fmla="*/ 7033 w 3747182"/>
                <a:gd name="connsiteY867" fmla="*/ 1891876 h 2326686"/>
                <a:gd name="connsiteX868" fmla="*/ 13261 w 3747182"/>
                <a:gd name="connsiteY868" fmla="*/ 1892369 h 2326686"/>
                <a:gd name="connsiteX869" fmla="*/ 23283 w 3747182"/>
                <a:gd name="connsiteY869" fmla="*/ 1892901 h 2326686"/>
                <a:gd name="connsiteX870" fmla="*/ 33727 w 3747182"/>
                <a:gd name="connsiteY870" fmla="*/ 1893456 h 2326686"/>
                <a:gd name="connsiteX871" fmla="*/ 44562 w 3747182"/>
                <a:gd name="connsiteY871" fmla="*/ 1894035 h 2326686"/>
                <a:gd name="connsiteX872" fmla="*/ 56297 w 3747182"/>
                <a:gd name="connsiteY872" fmla="*/ 1894661 h 2326686"/>
                <a:gd name="connsiteX873" fmla="*/ 68666 w 3747182"/>
                <a:gd name="connsiteY873" fmla="*/ 1895029 h 2326686"/>
                <a:gd name="connsiteX874" fmla="*/ 69425 w 3747182"/>
                <a:gd name="connsiteY874" fmla="*/ 1894778 h 2326686"/>
                <a:gd name="connsiteX875" fmla="*/ 68502 w 3747182"/>
                <a:gd name="connsiteY875" fmla="*/ 1892948 h 2326686"/>
                <a:gd name="connsiteX876" fmla="*/ 67524 w 3747182"/>
                <a:gd name="connsiteY876" fmla="*/ 1889654 h 2326686"/>
                <a:gd name="connsiteX877" fmla="*/ 67626 w 3747182"/>
                <a:gd name="connsiteY877" fmla="*/ 1887017 h 2326686"/>
                <a:gd name="connsiteX878" fmla="*/ 68212 w 3747182"/>
                <a:gd name="connsiteY878" fmla="*/ 1884365 h 2326686"/>
                <a:gd name="connsiteX879" fmla="*/ 737789 w 3747182"/>
                <a:gd name="connsiteY879" fmla="*/ 1063742 h 2326686"/>
                <a:gd name="connsiteX880" fmla="*/ 737507 w 3747182"/>
                <a:gd name="connsiteY880" fmla="*/ 1059963 h 2326686"/>
                <a:gd name="connsiteX881" fmla="*/ 736381 w 3747182"/>
                <a:gd name="connsiteY881" fmla="*/ 1058148 h 2326686"/>
                <a:gd name="connsiteX882" fmla="*/ 734910 w 3747182"/>
                <a:gd name="connsiteY882" fmla="*/ 1058422 h 2326686"/>
                <a:gd name="connsiteX883" fmla="*/ 733149 w 3747182"/>
                <a:gd name="connsiteY883" fmla="*/ 1054776 h 2326686"/>
                <a:gd name="connsiteX884" fmla="*/ 731154 w 3747182"/>
                <a:gd name="connsiteY884" fmla="*/ 1049722 h 2326686"/>
                <a:gd name="connsiteX885" fmla="*/ 728377 w 3747182"/>
                <a:gd name="connsiteY885" fmla="*/ 1047328 h 2326686"/>
                <a:gd name="connsiteX886" fmla="*/ 727399 w 3747182"/>
                <a:gd name="connsiteY886" fmla="*/ 1047062 h 2326686"/>
                <a:gd name="connsiteX887" fmla="*/ 727141 w 3747182"/>
                <a:gd name="connsiteY887" fmla="*/ 1048016 h 2326686"/>
                <a:gd name="connsiteX888" fmla="*/ 727344 w 3747182"/>
                <a:gd name="connsiteY888" fmla="*/ 1050395 h 2326686"/>
                <a:gd name="connsiteX889" fmla="*/ 724880 w 3747182"/>
                <a:gd name="connsiteY889" fmla="*/ 1048455 h 2326686"/>
                <a:gd name="connsiteX890" fmla="*/ 722580 w 3747182"/>
                <a:gd name="connsiteY890" fmla="*/ 1048337 h 2326686"/>
                <a:gd name="connsiteX891" fmla="*/ 717839 w 3747182"/>
                <a:gd name="connsiteY891" fmla="*/ 1050277 h 2326686"/>
                <a:gd name="connsiteX892" fmla="*/ 716595 w 3747182"/>
                <a:gd name="connsiteY892" fmla="*/ 1052460 h 2326686"/>
                <a:gd name="connsiteX893" fmla="*/ 716806 w 3747182"/>
                <a:gd name="connsiteY893" fmla="*/ 1055214 h 2326686"/>
                <a:gd name="connsiteX894" fmla="*/ 717683 w 3747182"/>
                <a:gd name="connsiteY894" fmla="*/ 1056208 h 2326686"/>
                <a:gd name="connsiteX895" fmla="*/ 720671 w 3747182"/>
                <a:gd name="connsiteY895" fmla="*/ 1058328 h 2326686"/>
                <a:gd name="connsiteX896" fmla="*/ 723331 w 3747182"/>
                <a:gd name="connsiteY896" fmla="*/ 1057561 h 2326686"/>
                <a:gd name="connsiteX897" fmla="*/ 727540 w 3747182"/>
                <a:gd name="connsiteY897" fmla="*/ 1062318 h 2326686"/>
                <a:gd name="connsiteX898" fmla="*/ 728659 w 3747182"/>
                <a:gd name="connsiteY898" fmla="*/ 1066777 h 2326686"/>
                <a:gd name="connsiteX899" fmla="*/ 729676 w 3747182"/>
                <a:gd name="connsiteY899" fmla="*/ 1068749 h 2326686"/>
                <a:gd name="connsiteX900" fmla="*/ 732180 w 3747182"/>
                <a:gd name="connsiteY900" fmla="*/ 1070931 h 2326686"/>
                <a:gd name="connsiteX901" fmla="*/ 733384 w 3747182"/>
                <a:gd name="connsiteY901" fmla="*/ 1073763 h 2326686"/>
                <a:gd name="connsiteX902" fmla="*/ 733783 w 3747182"/>
                <a:gd name="connsiteY902" fmla="*/ 1076658 h 2326686"/>
                <a:gd name="connsiteX903" fmla="*/ 735942 w 3747182"/>
                <a:gd name="connsiteY903" fmla="*/ 1075758 h 2326686"/>
                <a:gd name="connsiteX904" fmla="*/ 735606 w 3747182"/>
                <a:gd name="connsiteY904" fmla="*/ 1074593 h 2326686"/>
                <a:gd name="connsiteX905" fmla="*/ 734339 w 3747182"/>
                <a:gd name="connsiteY905" fmla="*/ 1072457 h 2326686"/>
                <a:gd name="connsiteX906" fmla="*/ 734855 w 3747182"/>
                <a:gd name="connsiteY906" fmla="*/ 1070157 h 2326686"/>
                <a:gd name="connsiteX907" fmla="*/ 737789 w 3747182"/>
                <a:gd name="connsiteY907" fmla="*/ 1063742 h 2326686"/>
                <a:gd name="connsiteX908" fmla="*/ 1712244 w 3747182"/>
                <a:gd name="connsiteY908" fmla="*/ 237574 h 2326686"/>
                <a:gd name="connsiteX909" fmla="*/ 1701996 w 3747182"/>
                <a:gd name="connsiteY909" fmla="*/ 239530 h 2326686"/>
                <a:gd name="connsiteX910" fmla="*/ 1686537 w 3747182"/>
                <a:gd name="connsiteY910" fmla="*/ 245758 h 2326686"/>
                <a:gd name="connsiteX911" fmla="*/ 1683477 w 3747182"/>
                <a:gd name="connsiteY911" fmla="*/ 245030 h 2326686"/>
                <a:gd name="connsiteX912" fmla="*/ 1680959 w 3747182"/>
                <a:gd name="connsiteY912" fmla="*/ 246720 h 2326686"/>
                <a:gd name="connsiteX913" fmla="*/ 1674277 w 3747182"/>
                <a:gd name="connsiteY913" fmla="*/ 245038 h 2326686"/>
                <a:gd name="connsiteX914" fmla="*/ 1666360 w 3747182"/>
                <a:gd name="connsiteY914" fmla="*/ 245601 h 2326686"/>
                <a:gd name="connsiteX915" fmla="*/ 1664013 w 3747182"/>
                <a:gd name="connsiteY915" fmla="*/ 249787 h 2326686"/>
                <a:gd name="connsiteX916" fmla="*/ 1662863 w 3747182"/>
                <a:gd name="connsiteY916" fmla="*/ 253683 h 2326686"/>
                <a:gd name="connsiteX917" fmla="*/ 1661619 w 3747182"/>
                <a:gd name="connsiteY917" fmla="*/ 255154 h 2326686"/>
                <a:gd name="connsiteX918" fmla="*/ 1655165 w 3747182"/>
                <a:gd name="connsiteY918" fmla="*/ 246720 h 2326686"/>
                <a:gd name="connsiteX919" fmla="*/ 1654273 w 3747182"/>
                <a:gd name="connsiteY919" fmla="*/ 247690 h 2326686"/>
                <a:gd name="connsiteX920" fmla="*/ 1651386 w 3747182"/>
                <a:gd name="connsiteY920" fmla="*/ 254614 h 2326686"/>
                <a:gd name="connsiteX921" fmla="*/ 1649281 w 3747182"/>
                <a:gd name="connsiteY921" fmla="*/ 257602 h 2326686"/>
                <a:gd name="connsiteX922" fmla="*/ 1641114 w 3747182"/>
                <a:gd name="connsiteY922" fmla="*/ 266341 h 2326686"/>
                <a:gd name="connsiteX923" fmla="*/ 1639127 w 3747182"/>
                <a:gd name="connsiteY923" fmla="*/ 280361 h 2326686"/>
                <a:gd name="connsiteX924" fmla="*/ 1634323 w 3747182"/>
                <a:gd name="connsiteY924" fmla="*/ 289491 h 2326686"/>
                <a:gd name="connsiteX925" fmla="*/ 1630130 w 3747182"/>
                <a:gd name="connsiteY925" fmla="*/ 296180 h 2326686"/>
                <a:gd name="connsiteX926" fmla="*/ 1620421 w 3747182"/>
                <a:gd name="connsiteY926" fmla="*/ 304754 h 2326686"/>
                <a:gd name="connsiteX927" fmla="*/ 1613082 w 3747182"/>
                <a:gd name="connsiteY927" fmla="*/ 321269 h 2326686"/>
                <a:gd name="connsiteX928" fmla="*/ 1617503 w 3747182"/>
                <a:gd name="connsiteY928" fmla="*/ 325705 h 2326686"/>
                <a:gd name="connsiteX929" fmla="*/ 1622033 w 3747182"/>
                <a:gd name="connsiteY929" fmla="*/ 325181 h 2326686"/>
                <a:gd name="connsiteX930" fmla="*/ 1628182 w 3747182"/>
                <a:gd name="connsiteY930" fmla="*/ 326535 h 2326686"/>
                <a:gd name="connsiteX931" fmla="*/ 1638282 w 3747182"/>
                <a:gd name="connsiteY931" fmla="*/ 332402 h 2326686"/>
                <a:gd name="connsiteX932" fmla="*/ 1640371 w 3747182"/>
                <a:gd name="connsiteY932" fmla="*/ 343668 h 2326686"/>
                <a:gd name="connsiteX933" fmla="*/ 1644071 w 3747182"/>
                <a:gd name="connsiteY933" fmla="*/ 354143 h 2326686"/>
                <a:gd name="connsiteX934" fmla="*/ 1647091 w 3747182"/>
                <a:gd name="connsiteY934" fmla="*/ 357218 h 2326686"/>
                <a:gd name="connsiteX935" fmla="*/ 1647357 w 3747182"/>
                <a:gd name="connsiteY935" fmla="*/ 363234 h 2326686"/>
                <a:gd name="connsiteX936" fmla="*/ 1647811 w 3747182"/>
                <a:gd name="connsiteY936" fmla="*/ 364791 h 2326686"/>
                <a:gd name="connsiteX937" fmla="*/ 1650862 w 3747182"/>
                <a:gd name="connsiteY937" fmla="*/ 369532 h 2326686"/>
                <a:gd name="connsiteX938" fmla="*/ 1655900 w 3747182"/>
                <a:gd name="connsiteY938" fmla="*/ 373460 h 2326686"/>
                <a:gd name="connsiteX939" fmla="*/ 1658372 w 3747182"/>
                <a:gd name="connsiteY939" fmla="*/ 373812 h 2326686"/>
                <a:gd name="connsiteX940" fmla="*/ 1665046 w 3747182"/>
                <a:gd name="connsiteY940" fmla="*/ 368054 h 2326686"/>
                <a:gd name="connsiteX941" fmla="*/ 1667119 w 3747182"/>
                <a:gd name="connsiteY941" fmla="*/ 368194 h 2326686"/>
                <a:gd name="connsiteX942" fmla="*/ 1670882 w 3747182"/>
                <a:gd name="connsiteY942" fmla="*/ 378154 h 2326686"/>
                <a:gd name="connsiteX943" fmla="*/ 1672939 w 3747182"/>
                <a:gd name="connsiteY943" fmla="*/ 379366 h 2326686"/>
                <a:gd name="connsiteX944" fmla="*/ 1685035 w 3747182"/>
                <a:gd name="connsiteY944" fmla="*/ 377708 h 2326686"/>
                <a:gd name="connsiteX945" fmla="*/ 1686850 w 3747182"/>
                <a:gd name="connsiteY945" fmla="*/ 379178 h 2326686"/>
                <a:gd name="connsiteX946" fmla="*/ 1695150 w 3747182"/>
                <a:gd name="connsiteY946" fmla="*/ 381259 h 2326686"/>
                <a:gd name="connsiteX947" fmla="*/ 1696543 w 3747182"/>
                <a:gd name="connsiteY947" fmla="*/ 383685 h 2326686"/>
                <a:gd name="connsiteX948" fmla="*/ 1697896 w 3747182"/>
                <a:gd name="connsiteY948" fmla="*/ 387111 h 2326686"/>
                <a:gd name="connsiteX949" fmla="*/ 1704820 w 3747182"/>
                <a:gd name="connsiteY949" fmla="*/ 394630 h 2326686"/>
                <a:gd name="connsiteX950" fmla="*/ 1711571 w 3747182"/>
                <a:gd name="connsiteY950" fmla="*/ 399332 h 2326686"/>
                <a:gd name="connsiteX951" fmla="*/ 1714490 w 3747182"/>
                <a:gd name="connsiteY951" fmla="*/ 399246 h 2326686"/>
                <a:gd name="connsiteX952" fmla="*/ 1719239 w 3747182"/>
                <a:gd name="connsiteY952" fmla="*/ 401186 h 2326686"/>
                <a:gd name="connsiteX953" fmla="*/ 1722517 w 3747182"/>
                <a:gd name="connsiteY953" fmla="*/ 399973 h 2326686"/>
                <a:gd name="connsiteX954" fmla="*/ 1727532 w 3747182"/>
                <a:gd name="connsiteY954" fmla="*/ 402907 h 2326686"/>
                <a:gd name="connsiteX955" fmla="*/ 1730348 w 3747182"/>
                <a:gd name="connsiteY955" fmla="*/ 403721 h 2326686"/>
                <a:gd name="connsiteX956" fmla="*/ 1739314 w 3747182"/>
                <a:gd name="connsiteY956" fmla="*/ 400278 h 2326686"/>
                <a:gd name="connsiteX957" fmla="*/ 1752926 w 3747182"/>
                <a:gd name="connsiteY957" fmla="*/ 398471 h 2326686"/>
                <a:gd name="connsiteX958" fmla="*/ 1755148 w 3747182"/>
                <a:gd name="connsiteY958" fmla="*/ 396367 h 2326686"/>
                <a:gd name="connsiteX959" fmla="*/ 1763683 w 3747182"/>
                <a:gd name="connsiteY959" fmla="*/ 383974 h 2326686"/>
                <a:gd name="connsiteX960" fmla="*/ 1763026 w 3747182"/>
                <a:gd name="connsiteY960" fmla="*/ 378803 h 2326686"/>
                <a:gd name="connsiteX961" fmla="*/ 1761165 w 3747182"/>
                <a:gd name="connsiteY961" fmla="*/ 368460 h 2326686"/>
                <a:gd name="connsiteX962" fmla="*/ 1759764 w 3747182"/>
                <a:gd name="connsiteY962" fmla="*/ 367091 h 2326686"/>
                <a:gd name="connsiteX963" fmla="*/ 1754632 w 3747182"/>
                <a:gd name="connsiteY963" fmla="*/ 364478 h 2326686"/>
                <a:gd name="connsiteX964" fmla="*/ 1750243 w 3747182"/>
                <a:gd name="connsiteY964" fmla="*/ 353134 h 2326686"/>
                <a:gd name="connsiteX965" fmla="*/ 1744196 w 3747182"/>
                <a:gd name="connsiteY965" fmla="*/ 345373 h 2326686"/>
                <a:gd name="connsiteX966" fmla="*/ 1745572 w 3747182"/>
                <a:gd name="connsiteY966" fmla="*/ 343910 h 2326686"/>
                <a:gd name="connsiteX967" fmla="*/ 1746949 w 3747182"/>
                <a:gd name="connsiteY967" fmla="*/ 343801 h 2326686"/>
                <a:gd name="connsiteX968" fmla="*/ 1751792 w 3747182"/>
                <a:gd name="connsiteY968" fmla="*/ 347533 h 2326686"/>
                <a:gd name="connsiteX969" fmla="*/ 1755078 w 3747182"/>
                <a:gd name="connsiteY969" fmla="*/ 347321 h 2326686"/>
                <a:gd name="connsiteX970" fmla="*/ 1758223 w 3747182"/>
                <a:gd name="connsiteY970" fmla="*/ 341790 h 2326686"/>
                <a:gd name="connsiteX971" fmla="*/ 1759122 w 3747182"/>
                <a:gd name="connsiteY971" fmla="*/ 334452 h 2326686"/>
                <a:gd name="connsiteX972" fmla="*/ 1758786 w 3747182"/>
                <a:gd name="connsiteY972" fmla="*/ 325079 h 2326686"/>
                <a:gd name="connsiteX973" fmla="*/ 1759107 w 3747182"/>
                <a:gd name="connsiteY973" fmla="*/ 321668 h 2326686"/>
                <a:gd name="connsiteX974" fmla="*/ 1759717 w 3747182"/>
                <a:gd name="connsiteY974" fmla="*/ 318852 h 2326686"/>
                <a:gd name="connsiteX975" fmla="*/ 1760210 w 3747182"/>
                <a:gd name="connsiteY975" fmla="*/ 312499 h 2326686"/>
                <a:gd name="connsiteX976" fmla="*/ 1760437 w 3747182"/>
                <a:gd name="connsiteY976" fmla="*/ 305145 h 2326686"/>
                <a:gd name="connsiteX977" fmla="*/ 1760961 w 3747182"/>
                <a:gd name="connsiteY977" fmla="*/ 302118 h 2326686"/>
                <a:gd name="connsiteX978" fmla="*/ 1761704 w 3747182"/>
                <a:gd name="connsiteY978" fmla="*/ 300177 h 2326686"/>
                <a:gd name="connsiteX979" fmla="*/ 1763386 w 3747182"/>
                <a:gd name="connsiteY979" fmla="*/ 291658 h 2326686"/>
                <a:gd name="connsiteX980" fmla="*/ 1766578 w 3747182"/>
                <a:gd name="connsiteY980" fmla="*/ 286870 h 2326686"/>
                <a:gd name="connsiteX981" fmla="*/ 1764059 w 3747182"/>
                <a:gd name="connsiteY981" fmla="*/ 277951 h 2326686"/>
                <a:gd name="connsiteX982" fmla="*/ 1761251 w 3747182"/>
                <a:gd name="connsiteY982" fmla="*/ 271810 h 2326686"/>
                <a:gd name="connsiteX983" fmla="*/ 1759232 w 3747182"/>
                <a:gd name="connsiteY983" fmla="*/ 269079 h 2326686"/>
                <a:gd name="connsiteX984" fmla="*/ 1755054 w 3747182"/>
                <a:gd name="connsiteY984" fmla="*/ 266396 h 2326686"/>
                <a:gd name="connsiteX985" fmla="*/ 1753662 w 3747182"/>
                <a:gd name="connsiteY985" fmla="*/ 262766 h 2326686"/>
                <a:gd name="connsiteX986" fmla="*/ 1751416 w 3747182"/>
                <a:gd name="connsiteY986" fmla="*/ 260716 h 2326686"/>
                <a:gd name="connsiteX987" fmla="*/ 1749750 w 3747182"/>
                <a:gd name="connsiteY987" fmla="*/ 256929 h 2326686"/>
                <a:gd name="connsiteX988" fmla="*/ 1740338 w 3747182"/>
                <a:gd name="connsiteY988" fmla="*/ 253245 h 2326686"/>
                <a:gd name="connsiteX989" fmla="*/ 1734416 w 3747182"/>
                <a:gd name="connsiteY989" fmla="*/ 252376 h 2326686"/>
                <a:gd name="connsiteX990" fmla="*/ 1732992 w 3747182"/>
                <a:gd name="connsiteY990" fmla="*/ 253471 h 2326686"/>
                <a:gd name="connsiteX991" fmla="*/ 1731678 w 3747182"/>
                <a:gd name="connsiteY991" fmla="*/ 257845 h 2326686"/>
                <a:gd name="connsiteX992" fmla="*/ 1732272 w 3747182"/>
                <a:gd name="connsiteY992" fmla="*/ 264909 h 2326686"/>
                <a:gd name="connsiteX993" fmla="*/ 1729072 w 3747182"/>
                <a:gd name="connsiteY993" fmla="*/ 273539 h 2326686"/>
                <a:gd name="connsiteX994" fmla="*/ 1727312 w 3747182"/>
                <a:gd name="connsiteY994" fmla="*/ 274814 h 2326686"/>
                <a:gd name="connsiteX995" fmla="*/ 1722728 w 3747182"/>
                <a:gd name="connsiteY995" fmla="*/ 271442 h 2326686"/>
                <a:gd name="connsiteX996" fmla="*/ 1718480 w 3747182"/>
                <a:gd name="connsiteY996" fmla="*/ 277489 h 2326686"/>
                <a:gd name="connsiteX997" fmla="*/ 1715264 w 3747182"/>
                <a:gd name="connsiteY997" fmla="*/ 286338 h 2326686"/>
                <a:gd name="connsiteX998" fmla="*/ 1713668 w 3747182"/>
                <a:gd name="connsiteY998" fmla="*/ 288904 h 2326686"/>
                <a:gd name="connsiteX999" fmla="*/ 1712338 w 3747182"/>
                <a:gd name="connsiteY999" fmla="*/ 287136 h 2326686"/>
                <a:gd name="connsiteX1000" fmla="*/ 1713129 w 3747182"/>
                <a:gd name="connsiteY1000" fmla="*/ 277763 h 2326686"/>
                <a:gd name="connsiteX1001" fmla="*/ 1716047 w 3747182"/>
                <a:gd name="connsiteY1001" fmla="*/ 272091 h 2326686"/>
                <a:gd name="connsiteX1002" fmla="*/ 1717103 w 3747182"/>
                <a:gd name="connsiteY1002" fmla="*/ 264503 h 2326686"/>
                <a:gd name="connsiteX1003" fmla="*/ 1719270 w 3747182"/>
                <a:gd name="connsiteY1003" fmla="*/ 258518 h 2326686"/>
                <a:gd name="connsiteX1004" fmla="*/ 1721711 w 3747182"/>
                <a:gd name="connsiteY1004" fmla="*/ 256092 h 2326686"/>
                <a:gd name="connsiteX1005" fmla="*/ 1719207 w 3747182"/>
                <a:gd name="connsiteY1005" fmla="*/ 246923 h 2326686"/>
                <a:gd name="connsiteX1006" fmla="*/ 1714177 w 3747182"/>
                <a:gd name="connsiteY1006" fmla="*/ 238826 h 2326686"/>
                <a:gd name="connsiteX1007" fmla="*/ 1712244 w 3747182"/>
                <a:gd name="connsiteY1007" fmla="*/ 237574 h 2326686"/>
                <a:gd name="connsiteX1008" fmla="*/ 1690347 w 3747182"/>
                <a:gd name="connsiteY1008" fmla="*/ 665036 h 2326686"/>
                <a:gd name="connsiteX1009" fmla="*/ 1690879 w 3747182"/>
                <a:gd name="connsiteY1009" fmla="*/ 661108 h 2326686"/>
                <a:gd name="connsiteX1010" fmla="*/ 1689087 w 3747182"/>
                <a:gd name="connsiteY1010" fmla="*/ 659786 h 2326686"/>
                <a:gd name="connsiteX1011" fmla="*/ 1683345 w 3747182"/>
                <a:gd name="connsiteY1011" fmla="*/ 657267 h 2326686"/>
                <a:gd name="connsiteX1012" fmla="*/ 1680716 w 3747182"/>
                <a:gd name="connsiteY1012" fmla="*/ 660365 h 2326686"/>
                <a:gd name="connsiteX1013" fmla="*/ 1672713 w 3747182"/>
                <a:gd name="connsiteY1013" fmla="*/ 658331 h 2326686"/>
                <a:gd name="connsiteX1014" fmla="*/ 1668504 w 3747182"/>
                <a:gd name="connsiteY1014" fmla="*/ 662423 h 2326686"/>
                <a:gd name="connsiteX1015" fmla="*/ 1663786 w 3747182"/>
                <a:gd name="connsiteY1015" fmla="*/ 658777 h 2326686"/>
                <a:gd name="connsiteX1016" fmla="*/ 1662519 w 3747182"/>
                <a:gd name="connsiteY1016" fmla="*/ 661312 h 2326686"/>
                <a:gd name="connsiteX1017" fmla="*/ 1662284 w 3747182"/>
                <a:gd name="connsiteY1017" fmla="*/ 665638 h 2326686"/>
                <a:gd name="connsiteX1018" fmla="*/ 1670350 w 3747182"/>
                <a:gd name="connsiteY1018" fmla="*/ 667578 h 2326686"/>
                <a:gd name="connsiteX1019" fmla="*/ 1673988 w 3747182"/>
                <a:gd name="connsiteY1019" fmla="*/ 670653 h 2326686"/>
                <a:gd name="connsiteX1020" fmla="*/ 1679793 w 3747182"/>
                <a:gd name="connsiteY1020" fmla="*/ 671091 h 2326686"/>
                <a:gd name="connsiteX1021" fmla="*/ 1684002 w 3747182"/>
                <a:gd name="connsiteY1021" fmla="*/ 674181 h 2326686"/>
                <a:gd name="connsiteX1022" fmla="*/ 1685160 w 3747182"/>
                <a:gd name="connsiteY1022" fmla="*/ 669073 h 2326686"/>
                <a:gd name="connsiteX1023" fmla="*/ 1685097 w 3747182"/>
                <a:gd name="connsiteY1023" fmla="*/ 665881 h 2326686"/>
                <a:gd name="connsiteX1024" fmla="*/ 1688086 w 3747182"/>
                <a:gd name="connsiteY1024" fmla="*/ 663894 h 2326686"/>
                <a:gd name="connsiteX1025" fmla="*/ 1690347 w 3747182"/>
                <a:gd name="connsiteY1025" fmla="*/ 665036 h 2326686"/>
                <a:gd name="connsiteX1026" fmla="*/ 1696676 w 3747182"/>
                <a:gd name="connsiteY1026" fmla="*/ 652628 h 2326686"/>
                <a:gd name="connsiteX1027" fmla="*/ 1695745 w 3747182"/>
                <a:gd name="connsiteY1027" fmla="*/ 653598 h 2326686"/>
                <a:gd name="connsiteX1028" fmla="*/ 1695690 w 3747182"/>
                <a:gd name="connsiteY1028" fmla="*/ 655523 h 2326686"/>
                <a:gd name="connsiteX1029" fmla="*/ 1693656 w 3747182"/>
                <a:gd name="connsiteY1029" fmla="*/ 661664 h 2326686"/>
                <a:gd name="connsiteX1030" fmla="*/ 1693633 w 3747182"/>
                <a:gd name="connsiteY1030" fmla="*/ 666366 h 2326686"/>
                <a:gd name="connsiteX1031" fmla="*/ 1693961 w 3747182"/>
                <a:gd name="connsiteY1031" fmla="*/ 667391 h 2326686"/>
                <a:gd name="connsiteX1032" fmla="*/ 1694916 w 3747182"/>
                <a:gd name="connsiteY1032" fmla="*/ 668064 h 2326686"/>
                <a:gd name="connsiteX1033" fmla="*/ 1696144 w 3747182"/>
                <a:gd name="connsiteY1033" fmla="*/ 667078 h 2326686"/>
                <a:gd name="connsiteX1034" fmla="*/ 1698788 w 3747182"/>
                <a:gd name="connsiteY1034" fmla="*/ 663635 h 2326686"/>
                <a:gd name="connsiteX1035" fmla="*/ 1700525 w 3747182"/>
                <a:gd name="connsiteY1035" fmla="*/ 657525 h 2326686"/>
                <a:gd name="connsiteX1036" fmla="*/ 1700353 w 3747182"/>
                <a:gd name="connsiteY1036" fmla="*/ 656336 h 2326686"/>
                <a:gd name="connsiteX1037" fmla="*/ 1699148 w 3747182"/>
                <a:gd name="connsiteY1037" fmla="*/ 653731 h 2326686"/>
                <a:gd name="connsiteX1038" fmla="*/ 1696676 w 3747182"/>
                <a:gd name="connsiteY1038" fmla="*/ 652628 h 2326686"/>
                <a:gd name="connsiteX1039" fmla="*/ 1763965 w 3747182"/>
                <a:gd name="connsiteY1039" fmla="*/ 299904 h 2326686"/>
                <a:gd name="connsiteX1040" fmla="*/ 1763371 w 3747182"/>
                <a:gd name="connsiteY1040" fmla="*/ 308423 h 2326686"/>
                <a:gd name="connsiteX1041" fmla="*/ 1768214 w 3747182"/>
                <a:gd name="connsiteY1041" fmla="*/ 306890 h 2326686"/>
                <a:gd name="connsiteX1042" fmla="*/ 1771828 w 3747182"/>
                <a:gd name="connsiteY1042" fmla="*/ 300044 h 2326686"/>
                <a:gd name="connsiteX1043" fmla="*/ 1768339 w 3747182"/>
                <a:gd name="connsiteY1043" fmla="*/ 298402 h 2326686"/>
                <a:gd name="connsiteX1044" fmla="*/ 1766735 w 3747182"/>
                <a:gd name="connsiteY1044" fmla="*/ 296281 h 2326686"/>
                <a:gd name="connsiteX1045" fmla="*/ 1764270 w 3747182"/>
                <a:gd name="connsiteY1045" fmla="*/ 297596 h 2326686"/>
                <a:gd name="connsiteX1046" fmla="*/ 1763965 w 3747182"/>
                <a:gd name="connsiteY1046" fmla="*/ 299904 h 2326686"/>
                <a:gd name="connsiteX1047" fmla="*/ 1706173 w 3747182"/>
                <a:gd name="connsiteY1047" fmla="*/ 621139 h 2326686"/>
                <a:gd name="connsiteX1048" fmla="*/ 1706862 w 3747182"/>
                <a:gd name="connsiteY1048" fmla="*/ 626912 h 2326686"/>
                <a:gd name="connsiteX1049" fmla="*/ 1708810 w 3747182"/>
                <a:gd name="connsiteY1049" fmla="*/ 630527 h 2326686"/>
                <a:gd name="connsiteX1050" fmla="*/ 1711110 w 3747182"/>
                <a:gd name="connsiteY1050" fmla="*/ 631121 h 2326686"/>
                <a:gd name="connsiteX1051" fmla="*/ 1712276 w 3747182"/>
                <a:gd name="connsiteY1051" fmla="*/ 629705 h 2326686"/>
                <a:gd name="connsiteX1052" fmla="*/ 1707738 w 3747182"/>
                <a:gd name="connsiteY1052" fmla="*/ 619496 h 2326686"/>
                <a:gd name="connsiteX1053" fmla="*/ 1706173 w 3747182"/>
                <a:gd name="connsiteY1053" fmla="*/ 621139 h 2326686"/>
                <a:gd name="connsiteX1054" fmla="*/ 1931958 w 3747182"/>
                <a:gd name="connsiteY1054" fmla="*/ 558590 h 2326686"/>
                <a:gd name="connsiteX1055" fmla="*/ 1929595 w 3747182"/>
                <a:gd name="connsiteY1055" fmla="*/ 556877 h 2326686"/>
                <a:gd name="connsiteX1056" fmla="*/ 1926958 w 3747182"/>
                <a:gd name="connsiteY1056" fmla="*/ 556924 h 2326686"/>
                <a:gd name="connsiteX1057" fmla="*/ 1924838 w 3747182"/>
                <a:gd name="connsiteY1057" fmla="*/ 562682 h 2326686"/>
                <a:gd name="connsiteX1058" fmla="*/ 1925558 w 3747182"/>
                <a:gd name="connsiteY1058" fmla="*/ 567415 h 2326686"/>
                <a:gd name="connsiteX1059" fmla="*/ 1928030 w 3747182"/>
                <a:gd name="connsiteY1059" fmla="*/ 567298 h 2326686"/>
                <a:gd name="connsiteX1060" fmla="*/ 1933835 w 3747182"/>
                <a:gd name="connsiteY1060" fmla="*/ 564755 h 2326686"/>
                <a:gd name="connsiteX1061" fmla="*/ 1933507 w 3747182"/>
                <a:gd name="connsiteY1061" fmla="*/ 561610 h 2326686"/>
                <a:gd name="connsiteX1062" fmla="*/ 1932732 w 3747182"/>
                <a:gd name="connsiteY1062" fmla="*/ 559623 h 2326686"/>
                <a:gd name="connsiteX1063" fmla="*/ 1931958 w 3747182"/>
                <a:gd name="connsiteY1063" fmla="*/ 558590 h 2326686"/>
                <a:gd name="connsiteX1064" fmla="*/ 1770991 w 3747182"/>
                <a:gd name="connsiteY1064" fmla="*/ 421284 h 2326686"/>
                <a:gd name="connsiteX1065" fmla="*/ 1770873 w 3747182"/>
                <a:gd name="connsiteY1065" fmla="*/ 427692 h 2326686"/>
                <a:gd name="connsiteX1066" fmla="*/ 1769942 w 3747182"/>
                <a:gd name="connsiteY1066" fmla="*/ 431901 h 2326686"/>
                <a:gd name="connsiteX1067" fmla="*/ 1768800 w 3747182"/>
                <a:gd name="connsiteY1067" fmla="*/ 435413 h 2326686"/>
                <a:gd name="connsiteX1068" fmla="*/ 1767939 w 3747182"/>
                <a:gd name="connsiteY1068" fmla="*/ 439090 h 2326686"/>
                <a:gd name="connsiteX1069" fmla="*/ 1766484 w 3747182"/>
                <a:gd name="connsiteY1069" fmla="*/ 448948 h 2326686"/>
                <a:gd name="connsiteX1070" fmla="*/ 1765639 w 3747182"/>
                <a:gd name="connsiteY1070" fmla="*/ 453454 h 2326686"/>
                <a:gd name="connsiteX1071" fmla="*/ 1758153 w 3747182"/>
                <a:gd name="connsiteY1071" fmla="*/ 464853 h 2326686"/>
                <a:gd name="connsiteX1072" fmla="*/ 1755250 w 3747182"/>
                <a:gd name="connsiteY1072" fmla="*/ 470752 h 2326686"/>
                <a:gd name="connsiteX1073" fmla="*/ 1752903 w 3747182"/>
                <a:gd name="connsiteY1073" fmla="*/ 480849 h 2326686"/>
                <a:gd name="connsiteX1074" fmla="*/ 1749570 w 3747182"/>
                <a:gd name="connsiteY1074" fmla="*/ 485715 h 2326686"/>
                <a:gd name="connsiteX1075" fmla="*/ 1751862 w 3747182"/>
                <a:gd name="connsiteY1075" fmla="*/ 489666 h 2326686"/>
                <a:gd name="connsiteX1076" fmla="*/ 1754257 w 3747182"/>
                <a:gd name="connsiteY1076" fmla="*/ 492263 h 2326686"/>
                <a:gd name="connsiteX1077" fmla="*/ 1761822 w 3747182"/>
                <a:gd name="connsiteY1077" fmla="*/ 494289 h 2326686"/>
                <a:gd name="connsiteX1078" fmla="*/ 1767032 w 3747182"/>
                <a:gd name="connsiteY1078" fmla="*/ 492380 h 2326686"/>
                <a:gd name="connsiteX1079" fmla="*/ 1777108 w 3747182"/>
                <a:gd name="connsiteY1079" fmla="*/ 484721 h 2326686"/>
                <a:gd name="connsiteX1080" fmla="*/ 1788053 w 3747182"/>
                <a:gd name="connsiteY1080" fmla="*/ 474562 h 2326686"/>
                <a:gd name="connsiteX1081" fmla="*/ 1791660 w 3747182"/>
                <a:gd name="connsiteY1081" fmla="*/ 469328 h 2326686"/>
                <a:gd name="connsiteX1082" fmla="*/ 1802379 w 3747182"/>
                <a:gd name="connsiteY1082" fmla="*/ 469070 h 2326686"/>
                <a:gd name="connsiteX1083" fmla="*/ 1813097 w 3747182"/>
                <a:gd name="connsiteY1083" fmla="*/ 467896 h 2326686"/>
                <a:gd name="connsiteX1084" fmla="*/ 1822688 w 3747182"/>
                <a:gd name="connsiteY1084" fmla="*/ 465815 h 2326686"/>
                <a:gd name="connsiteX1085" fmla="*/ 1823916 w 3747182"/>
                <a:gd name="connsiteY1085" fmla="*/ 468280 h 2326686"/>
                <a:gd name="connsiteX1086" fmla="*/ 1825262 w 3747182"/>
                <a:gd name="connsiteY1086" fmla="*/ 469547 h 2326686"/>
                <a:gd name="connsiteX1087" fmla="*/ 1826631 w 3747182"/>
                <a:gd name="connsiteY1087" fmla="*/ 469758 h 2326686"/>
                <a:gd name="connsiteX1088" fmla="*/ 1831161 w 3747182"/>
                <a:gd name="connsiteY1088" fmla="*/ 462451 h 2326686"/>
                <a:gd name="connsiteX1089" fmla="*/ 1846886 w 3747182"/>
                <a:gd name="connsiteY1089" fmla="*/ 462193 h 2326686"/>
                <a:gd name="connsiteX1090" fmla="*/ 1859583 w 3747182"/>
                <a:gd name="connsiteY1090" fmla="*/ 453884 h 2326686"/>
                <a:gd name="connsiteX1091" fmla="*/ 1864457 w 3747182"/>
                <a:gd name="connsiteY1091" fmla="*/ 452343 h 2326686"/>
                <a:gd name="connsiteX1092" fmla="*/ 1869339 w 3747182"/>
                <a:gd name="connsiteY1092" fmla="*/ 453368 h 2326686"/>
                <a:gd name="connsiteX1093" fmla="*/ 1871334 w 3747182"/>
                <a:gd name="connsiteY1093" fmla="*/ 451960 h 2326686"/>
                <a:gd name="connsiteX1094" fmla="*/ 1881872 w 3747182"/>
                <a:gd name="connsiteY1094" fmla="*/ 435851 h 2326686"/>
                <a:gd name="connsiteX1095" fmla="*/ 1882537 w 3747182"/>
                <a:gd name="connsiteY1095" fmla="*/ 425454 h 2326686"/>
                <a:gd name="connsiteX1096" fmla="*/ 1881818 w 3747182"/>
                <a:gd name="connsiteY1096" fmla="*/ 417419 h 2326686"/>
                <a:gd name="connsiteX1097" fmla="*/ 1880636 w 3747182"/>
                <a:gd name="connsiteY1097" fmla="*/ 409925 h 2326686"/>
                <a:gd name="connsiteX1098" fmla="*/ 1879502 w 3747182"/>
                <a:gd name="connsiteY1098" fmla="*/ 404644 h 2326686"/>
                <a:gd name="connsiteX1099" fmla="*/ 1878211 w 3747182"/>
                <a:gd name="connsiteY1099" fmla="*/ 400247 h 2326686"/>
                <a:gd name="connsiteX1100" fmla="*/ 1875332 w 3747182"/>
                <a:gd name="connsiteY1100" fmla="*/ 397478 h 2326686"/>
                <a:gd name="connsiteX1101" fmla="*/ 1872398 w 3747182"/>
                <a:gd name="connsiteY1101" fmla="*/ 396163 h 2326686"/>
                <a:gd name="connsiteX1102" fmla="*/ 1866961 w 3747182"/>
                <a:gd name="connsiteY1102" fmla="*/ 398401 h 2326686"/>
                <a:gd name="connsiteX1103" fmla="*/ 1862979 w 3747182"/>
                <a:gd name="connsiteY1103" fmla="*/ 393300 h 2326686"/>
                <a:gd name="connsiteX1104" fmla="*/ 1863526 w 3747182"/>
                <a:gd name="connsiteY1104" fmla="*/ 388363 h 2326686"/>
                <a:gd name="connsiteX1105" fmla="*/ 1862916 w 3747182"/>
                <a:gd name="connsiteY1105" fmla="*/ 383716 h 2326686"/>
                <a:gd name="connsiteX1106" fmla="*/ 1861930 w 3747182"/>
                <a:gd name="connsiteY1106" fmla="*/ 382206 h 2326686"/>
                <a:gd name="connsiteX1107" fmla="*/ 1855053 w 3747182"/>
                <a:gd name="connsiteY1107" fmla="*/ 378060 h 2326686"/>
                <a:gd name="connsiteX1108" fmla="*/ 1853144 w 3747182"/>
                <a:gd name="connsiteY1108" fmla="*/ 372356 h 2326686"/>
                <a:gd name="connsiteX1109" fmla="*/ 1851415 w 3747182"/>
                <a:gd name="connsiteY1109" fmla="*/ 365323 h 2326686"/>
                <a:gd name="connsiteX1110" fmla="*/ 1848677 w 3747182"/>
                <a:gd name="connsiteY1110" fmla="*/ 362288 h 2326686"/>
                <a:gd name="connsiteX1111" fmla="*/ 1845869 w 3747182"/>
                <a:gd name="connsiteY1111" fmla="*/ 362202 h 2326686"/>
                <a:gd name="connsiteX1112" fmla="*/ 1840611 w 3747182"/>
                <a:gd name="connsiteY1112" fmla="*/ 364987 h 2326686"/>
                <a:gd name="connsiteX1113" fmla="*/ 1835463 w 3747182"/>
                <a:gd name="connsiteY1113" fmla="*/ 371347 h 2326686"/>
                <a:gd name="connsiteX1114" fmla="*/ 1832757 w 3747182"/>
                <a:gd name="connsiteY1114" fmla="*/ 373061 h 2326686"/>
                <a:gd name="connsiteX1115" fmla="*/ 1829995 w 3747182"/>
                <a:gd name="connsiteY1115" fmla="*/ 373147 h 2326686"/>
                <a:gd name="connsiteX1116" fmla="*/ 1827679 w 3747182"/>
                <a:gd name="connsiteY1116" fmla="*/ 377927 h 2326686"/>
                <a:gd name="connsiteX1117" fmla="*/ 1825551 w 3747182"/>
                <a:gd name="connsiteY1117" fmla="*/ 385367 h 2326686"/>
                <a:gd name="connsiteX1118" fmla="*/ 1822031 w 3747182"/>
                <a:gd name="connsiteY1118" fmla="*/ 394301 h 2326686"/>
                <a:gd name="connsiteX1119" fmla="*/ 1818190 w 3747182"/>
                <a:gd name="connsiteY1119" fmla="*/ 398377 h 2326686"/>
                <a:gd name="connsiteX1120" fmla="*/ 1818972 w 3747182"/>
                <a:gd name="connsiteY1120" fmla="*/ 393691 h 2326686"/>
                <a:gd name="connsiteX1121" fmla="*/ 1825520 w 3747182"/>
                <a:gd name="connsiteY1121" fmla="*/ 367318 h 2326686"/>
                <a:gd name="connsiteX1122" fmla="*/ 1826428 w 3747182"/>
                <a:gd name="connsiteY1122" fmla="*/ 359119 h 2326686"/>
                <a:gd name="connsiteX1123" fmla="*/ 1828563 w 3747182"/>
                <a:gd name="connsiteY1123" fmla="*/ 350021 h 2326686"/>
                <a:gd name="connsiteX1124" fmla="*/ 1829768 w 3747182"/>
                <a:gd name="connsiteY1124" fmla="*/ 347994 h 2326686"/>
                <a:gd name="connsiteX1125" fmla="*/ 1832240 w 3747182"/>
                <a:gd name="connsiteY1125" fmla="*/ 346656 h 2326686"/>
                <a:gd name="connsiteX1126" fmla="*/ 1833242 w 3747182"/>
                <a:gd name="connsiteY1126" fmla="*/ 344693 h 2326686"/>
                <a:gd name="connsiteX1127" fmla="*/ 1832006 w 3747182"/>
                <a:gd name="connsiteY1127" fmla="*/ 340859 h 2326686"/>
                <a:gd name="connsiteX1128" fmla="*/ 1826474 w 3747182"/>
                <a:gd name="connsiteY1128" fmla="*/ 333654 h 2326686"/>
                <a:gd name="connsiteX1129" fmla="*/ 1818025 w 3747182"/>
                <a:gd name="connsiteY1129" fmla="*/ 328749 h 2326686"/>
                <a:gd name="connsiteX1130" fmla="*/ 1815334 w 3747182"/>
                <a:gd name="connsiteY1130" fmla="*/ 329124 h 2326686"/>
                <a:gd name="connsiteX1131" fmla="*/ 1814075 w 3747182"/>
                <a:gd name="connsiteY1131" fmla="*/ 331174 h 2326686"/>
                <a:gd name="connsiteX1132" fmla="*/ 1813104 w 3747182"/>
                <a:gd name="connsiteY1132" fmla="*/ 335891 h 2326686"/>
                <a:gd name="connsiteX1133" fmla="*/ 1813026 w 3747182"/>
                <a:gd name="connsiteY1133" fmla="*/ 343105 h 2326686"/>
                <a:gd name="connsiteX1134" fmla="*/ 1814646 w 3747182"/>
                <a:gd name="connsiteY1134" fmla="*/ 349786 h 2326686"/>
                <a:gd name="connsiteX1135" fmla="*/ 1811954 w 3747182"/>
                <a:gd name="connsiteY1135" fmla="*/ 350208 h 2326686"/>
                <a:gd name="connsiteX1136" fmla="*/ 1809247 w 3747182"/>
                <a:gd name="connsiteY1136" fmla="*/ 348894 h 2326686"/>
                <a:gd name="connsiteX1137" fmla="*/ 1807197 w 3747182"/>
                <a:gd name="connsiteY1137" fmla="*/ 343222 h 2326686"/>
                <a:gd name="connsiteX1138" fmla="*/ 1805265 w 3747182"/>
                <a:gd name="connsiteY1138" fmla="*/ 336267 h 2326686"/>
                <a:gd name="connsiteX1139" fmla="*/ 1803880 w 3747182"/>
                <a:gd name="connsiteY1139" fmla="*/ 336063 h 2326686"/>
                <a:gd name="connsiteX1140" fmla="*/ 1801291 w 3747182"/>
                <a:gd name="connsiteY1140" fmla="*/ 337323 h 2326686"/>
                <a:gd name="connsiteX1141" fmla="*/ 1800141 w 3747182"/>
                <a:gd name="connsiteY1141" fmla="*/ 338622 h 2326686"/>
                <a:gd name="connsiteX1142" fmla="*/ 1799358 w 3747182"/>
                <a:gd name="connsiteY1142" fmla="*/ 343105 h 2326686"/>
                <a:gd name="connsiteX1143" fmla="*/ 1799092 w 3747182"/>
                <a:gd name="connsiteY1143" fmla="*/ 349974 h 2326686"/>
                <a:gd name="connsiteX1144" fmla="*/ 1793992 w 3747182"/>
                <a:gd name="connsiteY1144" fmla="*/ 352540 h 2326686"/>
                <a:gd name="connsiteX1145" fmla="*/ 1791480 w 3747182"/>
                <a:gd name="connsiteY1145" fmla="*/ 355849 h 2326686"/>
                <a:gd name="connsiteX1146" fmla="*/ 1790440 w 3747182"/>
                <a:gd name="connsiteY1146" fmla="*/ 361411 h 2326686"/>
                <a:gd name="connsiteX1147" fmla="*/ 1788319 w 3747182"/>
                <a:gd name="connsiteY1147" fmla="*/ 365331 h 2326686"/>
                <a:gd name="connsiteX1148" fmla="*/ 1788664 w 3747182"/>
                <a:gd name="connsiteY1148" fmla="*/ 368460 h 2326686"/>
                <a:gd name="connsiteX1149" fmla="*/ 1787850 w 3747182"/>
                <a:gd name="connsiteY1149" fmla="*/ 376902 h 2326686"/>
                <a:gd name="connsiteX1150" fmla="*/ 1786411 w 3747182"/>
                <a:gd name="connsiteY1150" fmla="*/ 378834 h 2326686"/>
                <a:gd name="connsiteX1151" fmla="*/ 1785003 w 3747182"/>
                <a:gd name="connsiteY1151" fmla="*/ 381878 h 2326686"/>
                <a:gd name="connsiteX1152" fmla="*/ 1784189 w 3747182"/>
                <a:gd name="connsiteY1152" fmla="*/ 388097 h 2326686"/>
                <a:gd name="connsiteX1153" fmla="*/ 1784009 w 3747182"/>
                <a:gd name="connsiteY1153" fmla="*/ 391305 h 2326686"/>
                <a:gd name="connsiteX1154" fmla="*/ 1784924 w 3747182"/>
                <a:gd name="connsiteY1154" fmla="*/ 400990 h 2326686"/>
                <a:gd name="connsiteX1155" fmla="*/ 1786192 w 3747182"/>
                <a:gd name="connsiteY1155" fmla="*/ 403705 h 2326686"/>
                <a:gd name="connsiteX1156" fmla="*/ 1784431 w 3747182"/>
                <a:gd name="connsiteY1156" fmla="*/ 404253 h 2326686"/>
                <a:gd name="connsiteX1157" fmla="*/ 1778806 w 3747182"/>
                <a:gd name="connsiteY1157" fmla="*/ 402696 h 2326686"/>
                <a:gd name="connsiteX1158" fmla="*/ 1776530 w 3747182"/>
                <a:gd name="connsiteY1158" fmla="*/ 403783 h 2326686"/>
                <a:gd name="connsiteX1159" fmla="*/ 1774347 w 3747182"/>
                <a:gd name="connsiteY1159" fmla="*/ 407687 h 2326686"/>
                <a:gd name="connsiteX1160" fmla="*/ 1771444 w 3747182"/>
                <a:gd name="connsiteY1160" fmla="*/ 415988 h 2326686"/>
                <a:gd name="connsiteX1161" fmla="*/ 1770991 w 3747182"/>
                <a:gd name="connsiteY1161" fmla="*/ 421284 h 2326686"/>
                <a:gd name="connsiteX1162" fmla="*/ 1902902 w 3747182"/>
                <a:gd name="connsiteY1162" fmla="*/ 467787 h 2326686"/>
                <a:gd name="connsiteX1163" fmla="*/ 1907337 w 3747182"/>
                <a:gd name="connsiteY1163" fmla="*/ 463609 h 2326686"/>
                <a:gd name="connsiteX1164" fmla="*/ 1908042 w 3747182"/>
                <a:gd name="connsiteY1164" fmla="*/ 461817 h 2326686"/>
                <a:gd name="connsiteX1165" fmla="*/ 1911867 w 3747182"/>
                <a:gd name="connsiteY1165" fmla="*/ 461458 h 2326686"/>
                <a:gd name="connsiteX1166" fmla="*/ 1912744 w 3747182"/>
                <a:gd name="connsiteY1166" fmla="*/ 461458 h 2326686"/>
                <a:gd name="connsiteX1167" fmla="*/ 1912759 w 3747182"/>
                <a:gd name="connsiteY1167" fmla="*/ 458305 h 2326686"/>
                <a:gd name="connsiteX1168" fmla="*/ 1912133 w 3747182"/>
                <a:gd name="connsiteY1168" fmla="*/ 455872 h 2326686"/>
                <a:gd name="connsiteX1169" fmla="*/ 1911015 w 3747182"/>
                <a:gd name="connsiteY1169" fmla="*/ 453751 h 2326686"/>
                <a:gd name="connsiteX1170" fmla="*/ 1906985 w 3747182"/>
                <a:gd name="connsiteY1170" fmla="*/ 453337 h 2326686"/>
                <a:gd name="connsiteX1171" fmla="*/ 1904646 w 3747182"/>
                <a:gd name="connsiteY1171" fmla="*/ 460644 h 2326686"/>
                <a:gd name="connsiteX1172" fmla="*/ 1898231 w 3747182"/>
                <a:gd name="connsiteY1172" fmla="*/ 461504 h 2326686"/>
                <a:gd name="connsiteX1173" fmla="*/ 1897472 w 3747182"/>
                <a:gd name="connsiteY1173" fmla="*/ 466300 h 2326686"/>
                <a:gd name="connsiteX1174" fmla="*/ 1900265 w 3747182"/>
                <a:gd name="connsiteY1174" fmla="*/ 468608 h 2326686"/>
                <a:gd name="connsiteX1175" fmla="*/ 1902902 w 3747182"/>
                <a:gd name="connsiteY1175" fmla="*/ 467787 h 2326686"/>
                <a:gd name="connsiteX1176" fmla="*/ 1624778 w 3747182"/>
                <a:gd name="connsiteY1176" fmla="*/ 281980 h 2326686"/>
                <a:gd name="connsiteX1177" fmla="*/ 1629168 w 3747182"/>
                <a:gd name="connsiteY1177" fmla="*/ 271035 h 2326686"/>
                <a:gd name="connsiteX1178" fmla="*/ 1622111 w 3747182"/>
                <a:gd name="connsiteY1178" fmla="*/ 266451 h 2326686"/>
                <a:gd name="connsiteX1179" fmla="*/ 1602591 w 3747182"/>
                <a:gd name="connsiteY1179" fmla="*/ 259464 h 2326686"/>
                <a:gd name="connsiteX1180" fmla="*/ 1593383 w 3747182"/>
                <a:gd name="connsiteY1180" fmla="*/ 253268 h 2326686"/>
                <a:gd name="connsiteX1181" fmla="*/ 1584128 w 3747182"/>
                <a:gd name="connsiteY1181" fmla="*/ 252400 h 2326686"/>
                <a:gd name="connsiteX1182" fmla="*/ 1576970 w 3747182"/>
                <a:gd name="connsiteY1182" fmla="*/ 252791 h 2326686"/>
                <a:gd name="connsiteX1183" fmla="*/ 1572651 w 3747182"/>
                <a:gd name="connsiteY1183" fmla="*/ 255138 h 2326686"/>
                <a:gd name="connsiteX1184" fmla="*/ 1569161 w 3747182"/>
                <a:gd name="connsiteY1184" fmla="*/ 261365 h 2326686"/>
                <a:gd name="connsiteX1185" fmla="*/ 1570382 w 3747182"/>
                <a:gd name="connsiteY1185" fmla="*/ 270988 h 2326686"/>
                <a:gd name="connsiteX1186" fmla="*/ 1575874 w 3747182"/>
                <a:gd name="connsiteY1186" fmla="*/ 279649 h 2326686"/>
                <a:gd name="connsiteX1187" fmla="*/ 1582626 w 3747182"/>
                <a:gd name="connsiteY1187" fmla="*/ 285219 h 2326686"/>
                <a:gd name="connsiteX1188" fmla="*/ 1592945 w 3747182"/>
                <a:gd name="connsiteY1188" fmla="*/ 298269 h 2326686"/>
                <a:gd name="connsiteX1189" fmla="*/ 1599243 w 3747182"/>
                <a:gd name="connsiteY1189" fmla="*/ 299395 h 2326686"/>
                <a:gd name="connsiteX1190" fmla="*/ 1604578 w 3747182"/>
                <a:gd name="connsiteY1190" fmla="*/ 298206 h 2326686"/>
                <a:gd name="connsiteX1191" fmla="*/ 1609914 w 3747182"/>
                <a:gd name="connsiteY1191" fmla="*/ 295843 h 2326686"/>
                <a:gd name="connsiteX1192" fmla="*/ 1614937 w 3747182"/>
                <a:gd name="connsiteY1192" fmla="*/ 291767 h 2326686"/>
                <a:gd name="connsiteX1193" fmla="*/ 1619928 w 3747182"/>
                <a:gd name="connsiteY1193" fmla="*/ 286056 h 2326686"/>
                <a:gd name="connsiteX1194" fmla="*/ 1624778 w 3747182"/>
                <a:gd name="connsiteY1194" fmla="*/ 281980 h 2326686"/>
                <a:gd name="connsiteX1195" fmla="*/ 1473035 w 3747182"/>
                <a:gd name="connsiteY1195" fmla="*/ 785759 h 2326686"/>
                <a:gd name="connsiteX1196" fmla="*/ 1478191 w 3747182"/>
                <a:gd name="connsiteY1196" fmla="*/ 787230 h 2326686"/>
                <a:gd name="connsiteX1197" fmla="*/ 1480045 w 3747182"/>
                <a:gd name="connsiteY1197" fmla="*/ 784617 h 2326686"/>
                <a:gd name="connsiteX1198" fmla="*/ 1482517 w 3747182"/>
                <a:gd name="connsiteY1198" fmla="*/ 778045 h 2326686"/>
                <a:gd name="connsiteX1199" fmla="*/ 1480937 w 3747182"/>
                <a:gd name="connsiteY1199" fmla="*/ 774439 h 2326686"/>
                <a:gd name="connsiteX1200" fmla="*/ 1479795 w 3747182"/>
                <a:gd name="connsiteY1200" fmla="*/ 773641 h 2326686"/>
                <a:gd name="connsiteX1201" fmla="*/ 1474013 w 3747182"/>
                <a:gd name="connsiteY1201" fmla="*/ 776097 h 2326686"/>
                <a:gd name="connsiteX1202" fmla="*/ 1472175 w 3747182"/>
                <a:gd name="connsiteY1202" fmla="*/ 774541 h 2326686"/>
                <a:gd name="connsiteX1203" fmla="*/ 1471126 w 3747182"/>
                <a:gd name="connsiteY1203" fmla="*/ 773563 h 2326686"/>
                <a:gd name="connsiteX1204" fmla="*/ 1468912 w 3747182"/>
                <a:gd name="connsiteY1204" fmla="*/ 775839 h 2326686"/>
                <a:gd name="connsiteX1205" fmla="*/ 1465095 w 3747182"/>
                <a:gd name="connsiteY1205" fmla="*/ 778124 h 2326686"/>
                <a:gd name="connsiteX1206" fmla="*/ 1463514 w 3747182"/>
                <a:gd name="connsiteY1206" fmla="*/ 781949 h 2326686"/>
                <a:gd name="connsiteX1207" fmla="*/ 1466409 w 3747182"/>
                <a:gd name="connsiteY1207" fmla="*/ 785540 h 2326686"/>
                <a:gd name="connsiteX1208" fmla="*/ 1473035 w 3747182"/>
                <a:gd name="connsiteY1208" fmla="*/ 785759 h 2326686"/>
                <a:gd name="connsiteX1209" fmla="*/ 2746362 w 3747182"/>
                <a:gd name="connsiteY1209" fmla="*/ 2088541 h 2326686"/>
                <a:gd name="connsiteX1210" fmla="*/ 2744632 w 3747182"/>
                <a:gd name="connsiteY1210" fmla="*/ 2086390 h 2326686"/>
                <a:gd name="connsiteX1211" fmla="*/ 2740784 w 3747182"/>
                <a:gd name="connsiteY1211" fmla="*/ 2082549 h 2326686"/>
                <a:gd name="connsiteX1212" fmla="*/ 2738796 w 3747182"/>
                <a:gd name="connsiteY1212" fmla="*/ 2078214 h 2326686"/>
                <a:gd name="connsiteX1213" fmla="*/ 2737287 w 3747182"/>
                <a:gd name="connsiteY1213" fmla="*/ 2073825 h 2326686"/>
                <a:gd name="connsiteX1214" fmla="*/ 2736575 w 3747182"/>
                <a:gd name="connsiteY1214" fmla="*/ 2069765 h 2326686"/>
                <a:gd name="connsiteX1215" fmla="*/ 2735691 w 3747182"/>
                <a:gd name="connsiteY1215" fmla="*/ 2065798 h 2326686"/>
                <a:gd name="connsiteX1216" fmla="*/ 2734415 w 3747182"/>
                <a:gd name="connsiteY1216" fmla="*/ 2062028 h 2326686"/>
                <a:gd name="connsiteX1217" fmla="*/ 2732365 w 3747182"/>
                <a:gd name="connsiteY1217" fmla="*/ 2054079 h 2326686"/>
                <a:gd name="connsiteX1218" fmla="*/ 2727272 w 3747182"/>
                <a:gd name="connsiteY1218" fmla="*/ 2040873 h 2326686"/>
                <a:gd name="connsiteX1219" fmla="*/ 2725512 w 3747182"/>
                <a:gd name="connsiteY1219" fmla="*/ 2033175 h 2326686"/>
                <a:gd name="connsiteX1220" fmla="*/ 2721084 w 3747182"/>
                <a:gd name="connsiteY1220" fmla="*/ 2007506 h 2326686"/>
                <a:gd name="connsiteX1221" fmla="*/ 2720083 w 3747182"/>
                <a:gd name="connsiteY1221" fmla="*/ 2006427 h 2326686"/>
                <a:gd name="connsiteX1222" fmla="*/ 2719739 w 3747182"/>
                <a:gd name="connsiteY1222" fmla="*/ 2005652 h 2326686"/>
                <a:gd name="connsiteX1223" fmla="*/ 2719613 w 3747182"/>
                <a:gd name="connsiteY1223" fmla="*/ 2002053 h 2326686"/>
                <a:gd name="connsiteX1224" fmla="*/ 2719355 w 3747182"/>
                <a:gd name="connsiteY1224" fmla="*/ 1999604 h 2326686"/>
                <a:gd name="connsiteX1225" fmla="*/ 2718526 w 3747182"/>
                <a:gd name="connsiteY1225" fmla="*/ 1997875 h 2326686"/>
                <a:gd name="connsiteX1226" fmla="*/ 2716398 w 3747182"/>
                <a:gd name="connsiteY1226" fmla="*/ 1995669 h 2326686"/>
                <a:gd name="connsiteX1227" fmla="*/ 2715936 w 3747182"/>
                <a:gd name="connsiteY1227" fmla="*/ 1993940 h 2326686"/>
                <a:gd name="connsiteX1228" fmla="*/ 2715827 w 3747182"/>
                <a:gd name="connsiteY1228" fmla="*/ 1989982 h 2326686"/>
                <a:gd name="connsiteX1229" fmla="*/ 2714857 w 3747182"/>
                <a:gd name="connsiteY1229" fmla="*/ 1986312 h 2326686"/>
                <a:gd name="connsiteX1230" fmla="*/ 2713542 w 3747182"/>
                <a:gd name="connsiteY1230" fmla="*/ 1982886 h 2326686"/>
                <a:gd name="connsiteX1231" fmla="*/ 2712768 w 3747182"/>
                <a:gd name="connsiteY1231" fmla="*/ 1977934 h 2326686"/>
                <a:gd name="connsiteX1232" fmla="*/ 2713135 w 3747182"/>
                <a:gd name="connsiteY1232" fmla="*/ 1968436 h 2326686"/>
                <a:gd name="connsiteX1233" fmla="*/ 2713769 w 3747182"/>
                <a:gd name="connsiteY1233" fmla="*/ 1965080 h 2326686"/>
                <a:gd name="connsiteX1234" fmla="*/ 2715154 w 3747182"/>
                <a:gd name="connsiteY1234" fmla="*/ 1963797 h 2326686"/>
                <a:gd name="connsiteX1235" fmla="*/ 2715835 w 3747182"/>
                <a:gd name="connsiteY1235" fmla="*/ 1961982 h 2326686"/>
                <a:gd name="connsiteX1236" fmla="*/ 2716461 w 3747182"/>
                <a:gd name="connsiteY1236" fmla="*/ 1958938 h 2326686"/>
                <a:gd name="connsiteX1237" fmla="*/ 2716656 w 3747182"/>
                <a:gd name="connsiteY1237" fmla="*/ 1955817 h 2326686"/>
                <a:gd name="connsiteX1238" fmla="*/ 2716484 w 3747182"/>
                <a:gd name="connsiteY1238" fmla="*/ 1946280 h 2326686"/>
                <a:gd name="connsiteX1239" fmla="*/ 2715670 w 3747182"/>
                <a:gd name="connsiteY1239" fmla="*/ 1940037 h 2326686"/>
                <a:gd name="connsiteX1240" fmla="*/ 2715060 w 3747182"/>
                <a:gd name="connsiteY1240" fmla="*/ 1937009 h 2326686"/>
                <a:gd name="connsiteX1241" fmla="*/ 2714262 w 3747182"/>
                <a:gd name="connsiteY1241" fmla="*/ 1934130 h 2326686"/>
                <a:gd name="connsiteX1242" fmla="*/ 2711446 w 3747182"/>
                <a:gd name="connsiteY1242" fmla="*/ 1927050 h 2326686"/>
                <a:gd name="connsiteX1243" fmla="*/ 2707549 w 3747182"/>
                <a:gd name="connsiteY1243" fmla="*/ 1915761 h 2326686"/>
                <a:gd name="connsiteX1244" fmla="*/ 2707956 w 3747182"/>
                <a:gd name="connsiteY1244" fmla="*/ 1915143 h 2326686"/>
                <a:gd name="connsiteX1245" fmla="*/ 2707409 w 3747182"/>
                <a:gd name="connsiteY1245" fmla="*/ 1912639 h 2326686"/>
                <a:gd name="connsiteX1246" fmla="*/ 2707745 w 3747182"/>
                <a:gd name="connsiteY1246" fmla="*/ 1909768 h 2326686"/>
                <a:gd name="connsiteX1247" fmla="*/ 2708629 w 3747182"/>
                <a:gd name="connsiteY1247" fmla="*/ 1907038 h 2326686"/>
                <a:gd name="connsiteX1248" fmla="*/ 2709044 w 3747182"/>
                <a:gd name="connsiteY1248" fmla="*/ 1904917 h 2326686"/>
                <a:gd name="connsiteX1249" fmla="*/ 2708841 w 3747182"/>
                <a:gd name="connsiteY1249" fmla="*/ 1902852 h 2326686"/>
                <a:gd name="connsiteX1250" fmla="*/ 2704115 w 3747182"/>
                <a:gd name="connsiteY1250" fmla="*/ 1893370 h 2326686"/>
                <a:gd name="connsiteX1251" fmla="*/ 2702621 w 3747182"/>
                <a:gd name="connsiteY1251" fmla="*/ 1892533 h 2326686"/>
                <a:gd name="connsiteX1252" fmla="*/ 2702034 w 3747182"/>
                <a:gd name="connsiteY1252" fmla="*/ 1894716 h 2326686"/>
                <a:gd name="connsiteX1253" fmla="*/ 2700923 w 3747182"/>
                <a:gd name="connsiteY1253" fmla="*/ 1896765 h 2326686"/>
                <a:gd name="connsiteX1254" fmla="*/ 2699515 w 3747182"/>
                <a:gd name="connsiteY1254" fmla="*/ 1897688 h 2326686"/>
                <a:gd name="connsiteX1255" fmla="*/ 2694766 w 3747182"/>
                <a:gd name="connsiteY1255" fmla="*/ 1897626 h 2326686"/>
                <a:gd name="connsiteX1256" fmla="*/ 2697653 w 3747182"/>
                <a:gd name="connsiteY1256" fmla="*/ 1902578 h 2326686"/>
                <a:gd name="connsiteX1257" fmla="*/ 2702120 w 3747182"/>
                <a:gd name="connsiteY1257" fmla="*/ 1909298 h 2326686"/>
                <a:gd name="connsiteX1258" fmla="*/ 2702911 w 3747182"/>
                <a:gd name="connsiteY1258" fmla="*/ 1911998 h 2326686"/>
                <a:gd name="connsiteX1259" fmla="*/ 2702410 w 3747182"/>
                <a:gd name="connsiteY1259" fmla="*/ 1914955 h 2326686"/>
                <a:gd name="connsiteX1260" fmla="*/ 2701533 w 3747182"/>
                <a:gd name="connsiteY1260" fmla="*/ 1917889 h 2326686"/>
                <a:gd name="connsiteX1261" fmla="*/ 2702543 w 3747182"/>
                <a:gd name="connsiteY1261" fmla="*/ 1918131 h 2326686"/>
                <a:gd name="connsiteX1262" fmla="*/ 2702339 w 3747182"/>
                <a:gd name="connsiteY1262" fmla="*/ 1920197 h 2326686"/>
                <a:gd name="connsiteX1263" fmla="*/ 2699554 w 3747182"/>
                <a:gd name="connsiteY1263" fmla="*/ 1921002 h 2326686"/>
                <a:gd name="connsiteX1264" fmla="*/ 2698600 w 3747182"/>
                <a:gd name="connsiteY1264" fmla="*/ 1923404 h 2326686"/>
                <a:gd name="connsiteX1265" fmla="*/ 2700235 w 3747182"/>
                <a:gd name="connsiteY1265" fmla="*/ 1925274 h 2326686"/>
                <a:gd name="connsiteX1266" fmla="*/ 2698975 w 3747182"/>
                <a:gd name="connsiteY1266" fmla="*/ 1928560 h 2326686"/>
                <a:gd name="connsiteX1267" fmla="*/ 2696738 w 3747182"/>
                <a:gd name="connsiteY1267" fmla="*/ 1929913 h 2326686"/>
                <a:gd name="connsiteX1268" fmla="*/ 2695564 w 3747182"/>
                <a:gd name="connsiteY1268" fmla="*/ 1930211 h 2326686"/>
                <a:gd name="connsiteX1269" fmla="*/ 2694422 w 3747182"/>
                <a:gd name="connsiteY1269" fmla="*/ 1930101 h 2326686"/>
                <a:gd name="connsiteX1270" fmla="*/ 2691371 w 3747182"/>
                <a:gd name="connsiteY1270" fmla="*/ 1927214 h 2326686"/>
                <a:gd name="connsiteX1271" fmla="*/ 2690541 w 3747182"/>
                <a:gd name="connsiteY1271" fmla="*/ 1926784 h 2326686"/>
                <a:gd name="connsiteX1272" fmla="*/ 2686645 w 3747182"/>
                <a:gd name="connsiteY1272" fmla="*/ 1928231 h 2326686"/>
                <a:gd name="connsiteX1273" fmla="*/ 2684189 w 3747182"/>
                <a:gd name="connsiteY1273" fmla="*/ 1930688 h 2326686"/>
                <a:gd name="connsiteX1274" fmla="*/ 2683555 w 3747182"/>
                <a:gd name="connsiteY1274" fmla="*/ 1932519 h 2326686"/>
                <a:gd name="connsiteX1275" fmla="*/ 2683892 w 3747182"/>
                <a:gd name="connsiteY1275" fmla="*/ 1939873 h 2326686"/>
                <a:gd name="connsiteX1276" fmla="*/ 2684658 w 3747182"/>
                <a:gd name="connsiteY1276" fmla="*/ 1943503 h 2326686"/>
                <a:gd name="connsiteX1277" fmla="*/ 2684259 w 3747182"/>
                <a:gd name="connsiteY1277" fmla="*/ 1952421 h 2326686"/>
                <a:gd name="connsiteX1278" fmla="*/ 2683117 w 3747182"/>
                <a:gd name="connsiteY1278" fmla="*/ 1961019 h 2326686"/>
                <a:gd name="connsiteX1279" fmla="*/ 2681896 w 3747182"/>
                <a:gd name="connsiteY1279" fmla="*/ 1964642 h 2326686"/>
                <a:gd name="connsiteX1280" fmla="*/ 2680457 w 3747182"/>
                <a:gd name="connsiteY1280" fmla="*/ 1968076 h 2326686"/>
                <a:gd name="connsiteX1281" fmla="*/ 2679980 w 3747182"/>
                <a:gd name="connsiteY1281" fmla="*/ 1971166 h 2326686"/>
                <a:gd name="connsiteX1282" fmla="*/ 2680144 w 3747182"/>
                <a:gd name="connsiteY1282" fmla="*/ 1983269 h 2326686"/>
                <a:gd name="connsiteX1283" fmla="*/ 2681294 w 3747182"/>
                <a:gd name="connsiteY1283" fmla="*/ 1986344 h 2326686"/>
                <a:gd name="connsiteX1284" fmla="*/ 2683211 w 3747182"/>
                <a:gd name="connsiteY1284" fmla="*/ 1988386 h 2326686"/>
                <a:gd name="connsiteX1285" fmla="*/ 2682405 w 3747182"/>
                <a:gd name="connsiteY1285" fmla="*/ 1989708 h 2326686"/>
                <a:gd name="connsiteX1286" fmla="*/ 2681318 w 3747182"/>
                <a:gd name="connsiteY1286" fmla="*/ 1990255 h 2326686"/>
                <a:gd name="connsiteX1287" fmla="*/ 2682405 w 3747182"/>
                <a:gd name="connsiteY1287" fmla="*/ 1991883 h 2326686"/>
                <a:gd name="connsiteX1288" fmla="*/ 2684627 w 3747182"/>
                <a:gd name="connsiteY1288" fmla="*/ 1994003 h 2326686"/>
                <a:gd name="connsiteX1289" fmla="*/ 2687545 w 3747182"/>
                <a:gd name="connsiteY1289" fmla="*/ 1997860 h 2326686"/>
                <a:gd name="connsiteX1290" fmla="*/ 2689407 w 3747182"/>
                <a:gd name="connsiteY1290" fmla="*/ 2001067 h 2326686"/>
                <a:gd name="connsiteX1291" fmla="*/ 2691950 w 3747182"/>
                <a:gd name="connsiteY1291" fmla="*/ 2008320 h 2326686"/>
                <a:gd name="connsiteX1292" fmla="*/ 2691981 w 3747182"/>
                <a:gd name="connsiteY1292" fmla="*/ 2016135 h 2326686"/>
                <a:gd name="connsiteX1293" fmla="*/ 2690643 w 3747182"/>
                <a:gd name="connsiteY1293" fmla="*/ 2019898 h 2326686"/>
                <a:gd name="connsiteX1294" fmla="*/ 2689618 w 3747182"/>
                <a:gd name="connsiteY1294" fmla="*/ 2023841 h 2326686"/>
                <a:gd name="connsiteX1295" fmla="*/ 2688859 w 3747182"/>
                <a:gd name="connsiteY1295" fmla="*/ 2028888 h 2326686"/>
                <a:gd name="connsiteX1296" fmla="*/ 2688969 w 3747182"/>
                <a:gd name="connsiteY1296" fmla="*/ 2032870 h 2326686"/>
                <a:gd name="connsiteX1297" fmla="*/ 2690549 w 3747182"/>
                <a:gd name="connsiteY1297" fmla="*/ 2039840 h 2326686"/>
                <a:gd name="connsiteX1298" fmla="*/ 2690769 w 3747182"/>
                <a:gd name="connsiteY1298" fmla="*/ 2043111 h 2326686"/>
                <a:gd name="connsiteX1299" fmla="*/ 2690534 w 3747182"/>
                <a:gd name="connsiteY1299" fmla="*/ 2065118 h 2326686"/>
                <a:gd name="connsiteX1300" fmla="*/ 2689791 w 3747182"/>
                <a:gd name="connsiteY1300" fmla="*/ 2069483 h 2326686"/>
                <a:gd name="connsiteX1301" fmla="*/ 2688867 w 3747182"/>
                <a:gd name="connsiteY1301" fmla="*/ 2073771 h 2326686"/>
                <a:gd name="connsiteX1302" fmla="*/ 2687850 w 3747182"/>
                <a:gd name="connsiteY1302" fmla="*/ 2081594 h 2326686"/>
                <a:gd name="connsiteX1303" fmla="*/ 2686959 w 3747182"/>
                <a:gd name="connsiteY1303" fmla="*/ 2085146 h 2326686"/>
                <a:gd name="connsiteX1304" fmla="*/ 2684478 w 3747182"/>
                <a:gd name="connsiteY1304" fmla="*/ 2092539 h 2326686"/>
                <a:gd name="connsiteX1305" fmla="*/ 2684627 w 3747182"/>
                <a:gd name="connsiteY1305" fmla="*/ 2094135 h 2326686"/>
                <a:gd name="connsiteX1306" fmla="*/ 2685159 w 3747182"/>
                <a:gd name="connsiteY1306" fmla="*/ 2095700 h 2326686"/>
                <a:gd name="connsiteX1307" fmla="*/ 2688038 w 3747182"/>
                <a:gd name="connsiteY1307" fmla="*/ 2101575 h 2326686"/>
                <a:gd name="connsiteX1308" fmla="*/ 2690385 w 3747182"/>
                <a:gd name="connsiteY1308" fmla="*/ 2107740 h 2326686"/>
                <a:gd name="connsiteX1309" fmla="*/ 2691402 w 3747182"/>
                <a:gd name="connsiteY1309" fmla="*/ 2116823 h 2326686"/>
                <a:gd name="connsiteX1310" fmla="*/ 2690690 w 3747182"/>
                <a:gd name="connsiteY1310" fmla="*/ 2120453 h 2326686"/>
                <a:gd name="connsiteX1311" fmla="*/ 2689079 w 3747182"/>
                <a:gd name="connsiteY1311" fmla="*/ 2123512 h 2326686"/>
                <a:gd name="connsiteX1312" fmla="*/ 2687756 w 3747182"/>
                <a:gd name="connsiteY1312" fmla="*/ 2127017 h 2326686"/>
                <a:gd name="connsiteX1313" fmla="*/ 2686622 w 3747182"/>
                <a:gd name="connsiteY1313" fmla="*/ 2130694 h 2326686"/>
                <a:gd name="connsiteX1314" fmla="*/ 2686583 w 3747182"/>
                <a:gd name="connsiteY1314" fmla="*/ 2132110 h 2326686"/>
                <a:gd name="connsiteX1315" fmla="*/ 2687060 w 3747182"/>
                <a:gd name="connsiteY1315" fmla="*/ 2138455 h 2326686"/>
                <a:gd name="connsiteX1316" fmla="*/ 2687787 w 3747182"/>
                <a:gd name="connsiteY1316" fmla="*/ 2141780 h 2326686"/>
                <a:gd name="connsiteX1317" fmla="*/ 2688265 w 3747182"/>
                <a:gd name="connsiteY1317" fmla="*/ 2145144 h 2326686"/>
                <a:gd name="connsiteX1318" fmla="*/ 2687662 w 3747182"/>
                <a:gd name="connsiteY1318" fmla="*/ 2148680 h 2326686"/>
                <a:gd name="connsiteX1319" fmla="*/ 2684486 w 3747182"/>
                <a:gd name="connsiteY1319" fmla="*/ 2159437 h 2326686"/>
                <a:gd name="connsiteX1320" fmla="*/ 2683688 w 3747182"/>
                <a:gd name="connsiteY1320" fmla="*/ 2167175 h 2326686"/>
                <a:gd name="connsiteX1321" fmla="*/ 2685581 w 3747182"/>
                <a:gd name="connsiteY1321" fmla="*/ 2176054 h 2326686"/>
                <a:gd name="connsiteX1322" fmla="*/ 2685879 w 3747182"/>
                <a:gd name="connsiteY1322" fmla="*/ 2178659 h 2326686"/>
                <a:gd name="connsiteX1323" fmla="*/ 2686575 w 3747182"/>
                <a:gd name="connsiteY1323" fmla="*/ 2181022 h 2326686"/>
                <a:gd name="connsiteX1324" fmla="*/ 2687756 w 3747182"/>
                <a:gd name="connsiteY1324" fmla="*/ 2182649 h 2326686"/>
                <a:gd name="connsiteX1325" fmla="*/ 2689110 w 3747182"/>
                <a:gd name="connsiteY1325" fmla="*/ 2184050 h 2326686"/>
                <a:gd name="connsiteX1326" fmla="*/ 2690698 w 3747182"/>
                <a:gd name="connsiteY1326" fmla="*/ 2181460 h 2326686"/>
                <a:gd name="connsiteX1327" fmla="*/ 2691997 w 3747182"/>
                <a:gd name="connsiteY1327" fmla="*/ 2178636 h 2326686"/>
                <a:gd name="connsiteX1328" fmla="*/ 2694093 w 3747182"/>
                <a:gd name="connsiteY1328" fmla="*/ 2170140 h 2326686"/>
                <a:gd name="connsiteX1329" fmla="*/ 2695102 w 3747182"/>
                <a:gd name="connsiteY1329" fmla="*/ 2166932 h 2326686"/>
                <a:gd name="connsiteX1330" fmla="*/ 2696339 w 3747182"/>
                <a:gd name="connsiteY1330" fmla="*/ 2163881 h 2326686"/>
                <a:gd name="connsiteX1331" fmla="*/ 2697927 w 3747182"/>
                <a:gd name="connsiteY1331" fmla="*/ 2161025 h 2326686"/>
                <a:gd name="connsiteX1332" fmla="*/ 2700102 w 3747182"/>
                <a:gd name="connsiteY1332" fmla="*/ 2159226 h 2326686"/>
                <a:gd name="connsiteX1333" fmla="*/ 2701369 w 3747182"/>
                <a:gd name="connsiteY1333" fmla="*/ 2158733 h 2326686"/>
                <a:gd name="connsiteX1334" fmla="*/ 2702597 w 3747182"/>
                <a:gd name="connsiteY1334" fmla="*/ 2158905 h 2326686"/>
                <a:gd name="connsiteX1335" fmla="*/ 2703818 w 3747182"/>
                <a:gd name="connsiteY1335" fmla="*/ 2160188 h 2326686"/>
                <a:gd name="connsiteX1336" fmla="*/ 2704874 w 3747182"/>
                <a:gd name="connsiteY1336" fmla="*/ 2161800 h 2326686"/>
                <a:gd name="connsiteX1337" fmla="*/ 2705617 w 3747182"/>
                <a:gd name="connsiteY1337" fmla="*/ 2162277 h 2326686"/>
                <a:gd name="connsiteX1338" fmla="*/ 2710413 w 3747182"/>
                <a:gd name="connsiteY1338" fmla="*/ 2162684 h 2326686"/>
                <a:gd name="connsiteX1339" fmla="*/ 2715561 w 3747182"/>
                <a:gd name="connsiteY1339" fmla="*/ 2163756 h 2326686"/>
                <a:gd name="connsiteX1340" fmla="*/ 2717094 w 3747182"/>
                <a:gd name="connsiteY1340" fmla="*/ 2166384 h 2326686"/>
                <a:gd name="connsiteX1341" fmla="*/ 2717493 w 3747182"/>
                <a:gd name="connsiteY1341" fmla="*/ 2170124 h 2326686"/>
                <a:gd name="connsiteX1342" fmla="*/ 2718557 w 3747182"/>
                <a:gd name="connsiteY1342" fmla="*/ 2174450 h 2326686"/>
                <a:gd name="connsiteX1343" fmla="*/ 2718839 w 3747182"/>
                <a:gd name="connsiteY1343" fmla="*/ 2180553 h 2326686"/>
                <a:gd name="connsiteX1344" fmla="*/ 2719543 w 3747182"/>
                <a:gd name="connsiteY1344" fmla="*/ 2179262 h 2326686"/>
                <a:gd name="connsiteX1345" fmla="*/ 2719957 w 3747182"/>
                <a:gd name="connsiteY1345" fmla="*/ 2177799 h 2326686"/>
                <a:gd name="connsiteX1346" fmla="*/ 2720137 w 3747182"/>
                <a:gd name="connsiteY1346" fmla="*/ 2175945 h 2326686"/>
                <a:gd name="connsiteX1347" fmla="*/ 2720537 w 3747182"/>
                <a:gd name="connsiteY1347" fmla="*/ 2174184 h 2326686"/>
                <a:gd name="connsiteX1348" fmla="*/ 2722117 w 3747182"/>
                <a:gd name="connsiteY1348" fmla="*/ 2170046 h 2326686"/>
                <a:gd name="connsiteX1349" fmla="*/ 2722070 w 3747182"/>
                <a:gd name="connsiteY1349" fmla="*/ 2168606 h 2326686"/>
                <a:gd name="connsiteX1350" fmla="*/ 2721233 w 3747182"/>
                <a:gd name="connsiteY1350" fmla="*/ 2163232 h 2326686"/>
                <a:gd name="connsiteX1351" fmla="*/ 2720036 w 3747182"/>
                <a:gd name="connsiteY1351" fmla="*/ 2157583 h 2326686"/>
                <a:gd name="connsiteX1352" fmla="*/ 2719191 w 3747182"/>
                <a:gd name="connsiteY1352" fmla="*/ 2156308 h 2326686"/>
                <a:gd name="connsiteX1353" fmla="*/ 2717806 w 3747182"/>
                <a:gd name="connsiteY1353" fmla="*/ 2155870 h 2326686"/>
                <a:gd name="connsiteX1354" fmla="*/ 2716367 w 3747182"/>
                <a:gd name="connsiteY1354" fmla="*/ 2155815 h 2326686"/>
                <a:gd name="connsiteX1355" fmla="*/ 2714145 w 3747182"/>
                <a:gd name="connsiteY1355" fmla="*/ 2156214 h 2326686"/>
                <a:gd name="connsiteX1356" fmla="*/ 2713276 w 3747182"/>
                <a:gd name="connsiteY1356" fmla="*/ 2154642 h 2326686"/>
                <a:gd name="connsiteX1357" fmla="*/ 2711328 w 3747182"/>
                <a:gd name="connsiteY1357" fmla="*/ 2149619 h 2326686"/>
                <a:gd name="connsiteX1358" fmla="*/ 2709498 w 3747182"/>
                <a:gd name="connsiteY1358" fmla="*/ 2142484 h 2326686"/>
                <a:gd name="connsiteX1359" fmla="*/ 2708058 w 3747182"/>
                <a:gd name="connsiteY1359" fmla="*/ 2139253 h 2326686"/>
                <a:gd name="connsiteX1360" fmla="*/ 2707292 w 3747182"/>
                <a:gd name="connsiteY1360" fmla="*/ 2137993 h 2326686"/>
                <a:gd name="connsiteX1361" fmla="*/ 2706384 w 3747182"/>
                <a:gd name="connsiteY1361" fmla="*/ 2137023 h 2326686"/>
                <a:gd name="connsiteX1362" fmla="*/ 2704999 w 3747182"/>
                <a:gd name="connsiteY1362" fmla="*/ 2136233 h 2326686"/>
                <a:gd name="connsiteX1363" fmla="*/ 2703779 w 3747182"/>
                <a:gd name="connsiteY1363" fmla="*/ 2135059 h 2326686"/>
                <a:gd name="connsiteX1364" fmla="*/ 2702128 w 3747182"/>
                <a:gd name="connsiteY1364" fmla="*/ 2132321 h 2326686"/>
                <a:gd name="connsiteX1365" fmla="*/ 2700125 w 3747182"/>
                <a:gd name="connsiteY1365" fmla="*/ 2127549 h 2326686"/>
                <a:gd name="connsiteX1366" fmla="*/ 2699632 w 3747182"/>
                <a:gd name="connsiteY1366" fmla="*/ 2125797 h 2326686"/>
                <a:gd name="connsiteX1367" fmla="*/ 2699398 w 3747182"/>
                <a:gd name="connsiteY1367" fmla="*/ 2121001 h 2326686"/>
                <a:gd name="connsiteX1368" fmla="*/ 2700016 w 3747182"/>
                <a:gd name="connsiteY1368" fmla="*/ 2114883 h 2326686"/>
                <a:gd name="connsiteX1369" fmla="*/ 2701705 w 3747182"/>
                <a:gd name="connsiteY1369" fmla="*/ 2109148 h 2326686"/>
                <a:gd name="connsiteX1370" fmla="*/ 2708739 w 3747182"/>
                <a:gd name="connsiteY1370" fmla="*/ 2086945 h 2326686"/>
                <a:gd name="connsiteX1371" fmla="*/ 2709951 w 3747182"/>
                <a:gd name="connsiteY1371" fmla="*/ 2080679 h 2326686"/>
                <a:gd name="connsiteX1372" fmla="*/ 2711673 w 3747182"/>
                <a:gd name="connsiteY1372" fmla="*/ 2077557 h 2326686"/>
                <a:gd name="connsiteX1373" fmla="*/ 2714552 w 3747182"/>
                <a:gd name="connsiteY1373" fmla="*/ 2075414 h 2326686"/>
                <a:gd name="connsiteX1374" fmla="*/ 2717751 w 3747182"/>
                <a:gd name="connsiteY1374" fmla="*/ 2074475 h 2326686"/>
                <a:gd name="connsiteX1375" fmla="*/ 2725434 w 3747182"/>
                <a:gd name="connsiteY1375" fmla="*/ 2073763 h 2326686"/>
                <a:gd name="connsiteX1376" fmla="*/ 2727343 w 3747182"/>
                <a:gd name="connsiteY1376" fmla="*/ 2073880 h 2326686"/>
                <a:gd name="connsiteX1377" fmla="*/ 2730605 w 3747182"/>
                <a:gd name="connsiteY1377" fmla="*/ 2074968 h 2326686"/>
                <a:gd name="connsiteX1378" fmla="*/ 2732389 w 3747182"/>
                <a:gd name="connsiteY1378" fmla="*/ 2075875 h 2326686"/>
                <a:gd name="connsiteX1379" fmla="*/ 2734071 w 3747182"/>
                <a:gd name="connsiteY1379" fmla="*/ 2077236 h 2326686"/>
                <a:gd name="connsiteX1380" fmla="*/ 2737545 w 3747182"/>
                <a:gd name="connsiteY1380" fmla="*/ 2081876 h 2326686"/>
                <a:gd name="connsiteX1381" fmla="*/ 2740353 w 3747182"/>
                <a:gd name="connsiteY1381" fmla="*/ 2084661 h 2326686"/>
                <a:gd name="connsiteX1382" fmla="*/ 2743092 w 3747182"/>
                <a:gd name="connsiteY1382" fmla="*/ 2087759 h 2326686"/>
                <a:gd name="connsiteX1383" fmla="*/ 2744946 w 3747182"/>
                <a:gd name="connsiteY1383" fmla="*/ 2090380 h 2326686"/>
                <a:gd name="connsiteX1384" fmla="*/ 2746088 w 3747182"/>
                <a:gd name="connsiteY1384" fmla="*/ 2094902 h 2326686"/>
                <a:gd name="connsiteX1385" fmla="*/ 2746988 w 3747182"/>
                <a:gd name="connsiteY1385" fmla="*/ 2096169 h 2326686"/>
                <a:gd name="connsiteX1386" fmla="*/ 2746831 w 3747182"/>
                <a:gd name="connsiteY1386" fmla="*/ 2090223 h 2326686"/>
                <a:gd name="connsiteX1387" fmla="*/ 2746362 w 3747182"/>
                <a:gd name="connsiteY1387" fmla="*/ 2088541 h 2326686"/>
                <a:gd name="connsiteX1388" fmla="*/ 1429521 w 3747182"/>
                <a:gd name="connsiteY1388" fmla="*/ 822874 h 2326686"/>
                <a:gd name="connsiteX1389" fmla="*/ 1430585 w 3747182"/>
                <a:gd name="connsiteY1389" fmla="*/ 818000 h 2326686"/>
                <a:gd name="connsiteX1390" fmla="*/ 1433089 w 3747182"/>
                <a:gd name="connsiteY1390" fmla="*/ 813399 h 2326686"/>
                <a:gd name="connsiteX1391" fmla="*/ 1428848 w 3747182"/>
                <a:gd name="connsiteY1391" fmla="*/ 813658 h 2326686"/>
                <a:gd name="connsiteX1392" fmla="*/ 1425782 w 3747182"/>
                <a:gd name="connsiteY1392" fmla="*/ 815457 h 2326686"/>
                <a:gd name="connsiteX1393" fmla="*/ 1422464 w 3747182"/>
                <a:gd name="connsiteY1393" fmla="*/ 818406 h 2326686"/>
                <a:gd name="connsiteX1394" fmla="*/ 1423333 w 3747182"/>
                <a:gd name="connsiteY1394" fmla="*/ 820378 h 2326686"/>
                <a:gd name="connsiteX1395" fmla="*/ 1429521 w 3747182"/>
                <a:gd name="connsiteY1395" fmla="*/ 822874 h 2326686"/>
                <a:gd name="connsiteX1396" fmla="*/ 1400982 w 3747182"/>
                <a:gd name="connsiteY1396" fmla="*/ 851946 h 2326686"/>
                <a:gd name="connsiteX1397" fmla="*/ 1401850 w 3747182"/>
                <a:gd name="connsiteY1397" fmla="*/ 850975 h 2326686"/>
                <a:gd name="connsiteX1398" fmla="*/ 1402851 w 3747182"/>
                <a:gd name="connsiteY1398" fmla="*/ 851234 h 2326686"/>
                <a:gd name="connsiteX1399" fmla="*/ 1404017 w 3747182"/>
                <a:gd name="connsiteY1399" fmla="*/ 849372 h 2326686"/>
                <a:gd name="connsiteX1400" fmla="*/ 1405535 w 3747182"/>
                <a:gd name="connsiteY1400" fmla="*/ 847956 h 2326686"/>
                <a:gd name="connsiteX1401" fmla="*/ 1403234 w 3747182"/>
                <a:gd name="connsiteY1401" fmla="*/ 845319 h 2326686"/>
                <a:gd name="connsiteX1402" fmla="*/ 1395247 w 3747182"/>
                <a:gd name="connsiteY1402" fmla="*/ 842972 h 2326686"/>
                <a:gd name="connsiteX1403" fmla="*/ 1389825 w 3747182"/>
                <a:gd name="connsiteY1403" fmla="*/ 844795 h 2326686"/>
                <a:gd name="connsiteX1404" fmla="*/ 1387963 w 3747182"/>
                <a:gd name="connsiteY1404" fmla="*/ 847784 h 2326686"/>
                <a:gd name="connsiteX1405" fmla="*/ 1395450 w 3747182"/>
                <a:gd name="connsiteY1405" fmla="*/ 849090 h 2326686"/>
                <a:gd name="connsiteX1406" fmla="*/ 1400982 w 3747182"/>
                <a:gd name="connsiteY1406" fmla="*/ 851946 h 2326686"/>
                <a:gd name="connsiteX1407" fmla="*/ 1581617 w 3747182"/>
                <a:gd name="connsiteY1407" fmla="*/ 224431 h 2326686"/>
                <a:gd name="connsiteX1408" fmla="*/ 1587195 w 3747182"/>
                <a:gd name="connsiteY1408" fmla="*/ 227114 h 2326686"/>
                <a:gd name="connsiteX1409" fmla="*/ 1591599 w 3747182"/>
                <a:gd name="connsiteY1409" fmla="*/ 230478 h 2326686"/>
                <a:gd name="connsiteX1410" fmla="*/ 1594001 w 3747182"/>
                <a:gd name="connsiteY1410" fmla="*/ 236150 h 2326686"/>
                <a:gd name="connsiteX1411" fmla="*/ 1611581 w 3747182"/>
                <a:gd name="connsiteY1411" fmla="*/ 246055 h 2326686"/>
                <a:gd name="connsiteX1412" fmla="*/ 1625905 w 3747182"/>
                <a:gd name="connsiteY1412" fmla="*/ 257806 h 2326686"/>
                <a:gd name="connsiteX1413" fmla="*/ 1630685 w 3747182"/>
                <a:gd name="connsiteY1413" fmla="*/ 257743 h 2326686"/>
                <a:gd name="connsiteX1414" fmla="*/ 1640691 w 3747182"/>
                <a:gd name="connsiteY1414" fmla="*/ 249380 h 2326686"/>
                <a:gd name="connsiteX1415" fmla="*/ 1645886 w 3747182"/>
                <a:gd name="connsiteY1415" fmla="*/ 242996 h 2326686"/>
                <a:gd name="connsiteX1416" fmla="*/ 1648006 w 3747182"/>
                <a:gd name="connsiteY1416" fmla="*/ 243411 h 2326686"/>
                <a:gd name="connsiteX1417" fmla="*/ 1654594 w 3747182"/>
                <a:gd name="connsiteY1417" fmla="*/ 239874 h 2326686"/>
                <a:gd name="connsiteX1418" fmla="*/ 1674238 w 3747182"/>
                <a:gd name="connsiteY1418" fmla="*/ 236463 h 2326686"/>
                <a:gd name="connsiteX1419" fmla="*/ 1703208 w 3747182"/>
                <a:gd name="connsiteY1419" fmla="*/ 228194 h 2326686"/>
                <a:gd name="connsiteX1420" fmla="*/ 1705915 w 3747182"/>
                <a:gd name="connsiteY1420" fmla="*/ 224079 h 2326686"/>
                <a:gd name="connsiteX1421" fmla="*/ 1708521 w 3747182"/>
                <a:gd name="connsiteY1421" fmla="*/ 217515 h 2326686"/>
                <a:gd name="connsiteX1422" fmla="*/ 1705657 w 3747182"/>
                <a:gd name="connsiteY1422" fmla="*/ 214980 h 2326686"/>
                <a:gd name="connsiteX1423" fmla="*/ 1704852 w 3747182"/>
                <a:gd name="connsiteY1423" fmla="*/ 212297 h 2326686"/>
                <a:gd name="connsiteX1424" fmla="*/ 1701886 w 3747182"/>
                <a:gd name="connsiteY1424" fmla="*/ 194655 h 2326686"/>
                <a:gd name="connsiteX1425" fmla="*/ 1700955 w 3747182"/>
                <a:gd name="connsiteY1425" fmla="*/ 191557 h 2326686"/>
                <a:gd name="connsiteX1426" fmla="*/ 1699915 w 3747182"/>
                <a:gd name="connsiteY1426" fmla="*/ 189460 h 2326686"/>
                <a:gd name="connsiteX1427" fmla="*/ 1701839 w 3747182"/>
                <a:gd name="connsiteY1427" fmla="*/ 178938 h 2326686"/>
                <a:gd name="connsiteX1428" fmla="*/ 1704217 w 3747182"/>
                <a:gd name="connsiteY1428" fmla="*/ 173759 h 2326686"/>
                <a:gd name="connsiteX1429" fmla="*/ 1713966 w 3747182"/>
                <a:gd name="connsiteY1429" fmla="*/ 170293 h 2326686"/>
                <a:gd name="connsiteX1430" fmla="*/ 1715757 w 3747182"/>
                <a:gd name="connsiteY1430" fmla="*/ 167500 h 2326686"/>
                <a:gd name="connsiteX1431" fmla="*/ 1718159 w 3747182"/>
                <a:gd name="connsiteY1431" fmla="*/ 167586 h 2326686"/>
                <a:gd name="connsiteX1432" fmla="*/ 1718456 w 3747182"/>
                <a:gd name="connsiteY1432" fmla="*/ 158698 h 2326686"/>
                <a:gd name="connsiteX1433" fmla="*/ 1717627 w 3747182"/>
                <a:gd name="connsiteY1433" fmla="*/ 153903 h 2326686"/>
                <a:gd name="connsiteX1434" fmla="*/ 1714795 w 3747182"/>
                <a:gd name="connsiteY1434" fmla="*/ 149991 h 2326686"/>
                <a:gd name="connsiteX1435" fmla="*/ 1708442 w 3747182"/>
                <a:gd name="connsiteY1435" fmla="*/ 147902 h 2326686"/>
                <a:gd name="connsiteX1436" fmla="*/ 1693977 w 3747182"/>
                <a:gd name="connsiteY1436" fmla="*/ 131801 h 2326686"/>
                <a:gd name="connsiteX1437" fmla="*/ 1692623 w 3747182"/>
                <a:gd name="connsiteY1437" fmla="*/ 126716 h 2326686"/>
                <a:gd name="connsiteX1438" fmla="*/ 1689760 w 3747182"/>
                <a:gd name="connsiteY1438" fmla="*/ 121670 h 2326686"/>
                <a:gd name="connsiteX1439" fmla="*/ 1688954 w 3747182"/>
                <a:gd name="connsiteY1439" fmla="*/ 115255 h 2326686"/>
                <a:gd name="connsiteX1440" fmla="*/ 1687742 w 3747182"/>
                <a:gd name="connsiteY1440" fmla="*/ 111891 h 2326686"/>
                <a:gd name="connsiteX1441" fmla="*/ 1681498 w 3747182"/>
                <a:gd name="connsiteY1441" fmla="*/ 99827 h 2326686"/>
                <a:gd name="connsiteX1442" fmla="*/ 1679050 w 3747182"/>
                <a:gd name="connsiteY1442" fmla="*/ 98560 h 2326686"/>
                <a:gd name="connsiteX1443" fmla="*/ 1677047 w 3747182"/>
                <a:gd name="connsiteY1443" fmla="*/ 95884 h 2326686"/>
                <a:gd name="connsiteX1444" fmla="*/ 1675255 w 3747182"/>
                <a:gd name="connsiteY1444" fmla="*/ 88796 h 2326686"/>
                <a:gd name="connsiteX1445" fmla="*/ 1673025 w 3747182"/>
                <a:gd name="connsiteY1445" fmla="*/ 85925 h 2326686"/>
                <a:gd name="connsiteX1446" fmla="*/ 1658951 w 3747182"/>
                <a:gd name="connsiteY1446" fmla="*/ 87294 h 2326686"/>
                <a:gd name="connsiteX1447" fmla="*/ 1656784 w 3747182"/>
                <a:gd name="connsiteY1447" fmla="*/ 99232 h 2326686"/>
                <a:gd name="connsiteX1448" fmla="*/ 1651887 w 3747182"/>
                <a:gd name="connsiteY1448" fmla="*/ 106188 h 2326686"/>
                <a:gd name="connsiteX1449" fmla="*/ 1646919 w 3747182"/>
                <a:gd name="connsiteY1449" fmla="*/ 109716 h 2326686"/>
                <a:gd name="connsiteX1450" fmla="*/ 1641740 w 3747182"/>
                <a:gd name="connsiteY1450" fmla="*/ 110749 h 2326686"/>
                <a:gd name="connsiteX1451" fmla="*/ 1636568 w 3747182"/>
                <a:gd name="connsiteY1451" fmla="*/ 113283 h 2326686"/>
                <a:gd name="connsiteX1452" fmla="*/ 1631053 w 3747182"/>
                <a:gd name="connsiteY1452" fmla="*/ 117680 h 2326686"/>
                <a:gd name="connsiteX1453" fmla="*/ 1625522 w 3747182"/>
                <a:gd name="connsiteY1453" fmla="*/ 120536 h 2326686"/>
                <a:gd name="connsiteX1454" fmla="*/ 1622455 w 3747182"/>
                <a:gd name="connsiteY1454" fmla="*/ 120387 h 2326686"/>
                <a:gd name="connsiteX1455" fmla="*/ 1619404 w 3747182"/>
                <a:gd name="connsiteY1455" fmla="*/ 121443 h 2326686"/>
                <a:gd name="connsiteX1456" fmla="*/ 1612965 w 3747182"/>
                <a:gd name="connsiteY1456" fmla="*/ 127506 h 2326686"/>
                <a:gd name="connsiteX1457" fmla="*/ 1610188 w 3747182"/>
                <a:gd name="connsiteY1457" fmla="*/ 136261 h 2326686"/>
                <a:gd name="connsiteX1458" fmla="*/ 1606378 w 3747182"/>
                <a:gd name="connsiteY1458" fmla="*/ 140814 h 2326686"/>
                <a:gd name="connsiteX1459" fmla="*/ 1605181 w 3747182"/>
                <a:gd name="connsiteY1459" fmla="*/ 143709 h 2326686"/>
                <a:gd name="connsiteX1460" fmla="*/ 1602990 w 3747182"/>
                <a:gd name="connsiteY1460" fmla="*/ 152283 h 2326686"/>
                <a:gd name="connsiteX1461" fmla="*/ 1602599 w 3747182"/>
                <a:gd name="connsiteY1461" fmla="*/ 156281 h 2326686"/>
                <a:gd name="connsiteX1462" fmla="*/ 1606558 w 3747182"/>
                <a:gd name="connsiteY1462" fmla="*/ 157955 h 2326686"/>
                <a:gd name="connsiteX1463" fmla="*/ 1617307 w 3747182"/>
                <a:gd name="connsiteY1463" fmla="*/ 154857 h 2326686"/>
                <a:gd name="connsiteX1464" fmla="*/ 1611126 w 3747182"/>
                <a:gd name="connsiteY1464" fmla="*/ 166905 h 2326686"/>
                <a:gd name="connsiteX1465" fmla="*/ 1607739 w 3747182"/>
                <a:gd name="connsiteY1465" fmla="*/ 178327 h 2326686"/>
                <a:gd name="connsiteX1466" fmla="*/ 1602278 w 3747182"/>
                <a:gd name="connsiteY1466" fmla="*/ 189757 h 2326686"/>
                <a:gd name="connsiteX1467" fmla="*/ 1595003 w 3747182"/>
                <a:gd name="connsiteY1467" fmla="*/ 194311 h 2326686"/>
                <a:gd name="connsiteX1468" fmla="*/ 1587320 w 3747182"/>
                <a:gd name="connsiteY1468" fmla="*/ 197182 h 2326686"/>
                <a:gd name="connsiteX1469" fmla="*/ 1582736 w 3747182"/>
                <a:gd name="connsiteY1469" fmla="*/ 204990 h 2326686"/>
                <a:gd name="connsiteX1470" fmla="*/ 1579137 w 3747182"/>
                <a:gd name="connsiteY1470" fmla="*/ 212876 h 2326686"/>
                <a:gd name="connsiteX1471" fmla="*/ 1581617 w 3747182"/>
                <a:gd name="connsiteY1471" fmla="*/ 224431 h 2326686"/>
                <a:gd name="connsiteX1472" fmla="*/ 1906093 w 3747182"/>
                <a:gd name="connsiteY1472" fmla="*/ 474890 h 2326686"/>
                <a:gd name="connsiteX1473" fmla="*/ 1918963 w 3747182"/>
                <a:gd name="connsiteY1473" fmla="*/ 479597 h 2326686"/>
                <a:gd name="connsiteX1474" fmla="*/ 1926481 w 3747182"/>
                <a:gd name="connsiteY1474" fmla="*/ 479284 h 2326686"/>
                <a:gd name="connsiteX1475" fmla="*/ 1929509 w 3747182"/>
                <a:gd name="connsiteY1475" fmla="*/ 483626 h 2326686"/>
                <a:gd name="connsiteX1476" fmla="*/ 1932247 w 3747182"/>
                <a:gd name="connsiteY1476" fmla="*/ 480990 h 2326686"/>
                <a:gd name="connsiteX1477" fmla="*/ 1934203 w 3747182"/>
                <a:gd name="connsiteY1477" fmla="*/ 475845 h 2326686"/>
                <a:gd name="connsiteX1478" fmla="*/ 1931520 w 3747182"/>
                <a:gd name="connsiteY1478" fmla="*/ 469993 h 2326686"/>
                <a:gd name="connsiteX1479" fmla="*/ 1930088 w 3747182"/>
                <a:gd name="connsiteY1479" fmla="*/ 469586 h 2326686"/>
                <a:gd name="connsiteX1480" fmla="*/ 1909778 w 3747182"/>
                <a:gd name="connsiteY1480" fmla="*/ 471925 h 2326686"/>
                <a:gd name="connsiteX1481" fmla="*/ 1906093 w 3747182"/>
                <a:gd name="connsiteY1481" fmla="*/ 474890 h 2326686"/>
                <a:gd name="connsiteX1482" fmla="*/ 1670397 w 3747182"/>
                <a:gd name="connsiteY1482" fmla="*/ 589117 h 2326686"/>
                <a:gd name="connsiteX1483" fmla="*/ 1672259 w 3747182"/>
                <a:gd name="connsiteY1483" fmla="*/ 592114 h 2326686"/>
                <a:gd name="connsiteX1484" fmla="*/ 1674215 w 3747182"/>
                <a:gd name="connsiteY1484" fmla="*/ 593647 h 2326686"/>
                <a:gd name="connsiteX1485" fmla="*/ 1679410 w 3747182"/>
                <a:gd name="connsiteY1485" fmla="*/ 590956 h 2326686"/>
                <a:gd name="connsiteX1486" fmla="*/ 1682007 w 3747182"/>
                <a:gd name="connsiteY1486" fmla="*/ 591965 h 2326686"/>
                <a:gd name="connsiteX1487" fmla="*/ 1682969 w 3747182"/>
                <a:gd name="connsiteY1487" fmla="*/ 590486 h 2326686"/>
                <a:gd name="connsiteX1488" fmla="*/ 1683673 w 3747182"/>
                <a:gd name="connsiteY1488" fmla="*/ 588593 h 2326686"/>
                <a:gd name="connsiteX1489" fmla="*/ 1686725 w 3747182"/>
                <a:gd name="connsiteY1489" fmla="*/ 584228 h 2326686"/>
                <a:gd name="connsiteX1490" fmla="*/ 1689729 w 3747182"/>
                <a:gd name="connsiteY1490" fmla="*/ 578485 h 2326686"/>
                <a:gd name="connsiteX1491" fmla="*/ 1689744 w 3747182"/>
                <a:gd name="connsiteY1491" fmla="*/ 576076 h 2326686"/>
                <a:gd name="connsiteX1492" fmla="*/ 1689009 w 3747182"/>
                <a:gd name="connsiteY1492" fmla="*/ 570983 h 2326686"/>
                <a:gd name="connsiteX1493" fmla="*/ 1674199 w 3747182"/>
                <a:gd name="connsiteY1493" fmla="*/ 581638 h 2326686"/>
                <a:gd name="connsiteX1494" fmla="*/ 1664678 w 3747182"/>
                <a:gd name="connsiteY1494" fmla="*/ 585675 h 2326686"/>
                <a:gd name="connsiteX1495" fmla="*/ 1661377 w 3747182"/>
                <a:gd name="connsiteY1495" fmla="*/ 589352 h 2326686"/>
                <a:gd name="connsiteX1496" fmla="*/ 1663442 w 3747182"/>
                <a:gd name="connsiteY1496" fmla="*/ 590072 h 2326686"/>
                <a:gd name="connsiteX1497" fmla="*/ 1670397 w 3747182"/>
                <a:gd name="connsiteY1497" fmla="*/ 589117 h 2326686"/>
                <a:gd name="connsiteX1498" fmla="*/ 1545136 w 3747182"/>
                <a:gd name="connsiteY1498" fmla="*/ 109919 h 2326686"/>
                <a:gd name="connsiteX1499" fmla="*/ 1572518 w 3747182"/>
                <a:gd name="connsiteY1499" fmla="*/ 116906 h 2326686"/>
                <a:gd name="connsiteX1500" fmla="*/ 1580075 w 3747182"/>
                <a:gd name="connsiteY1500" fmla="*/ 105929 h 2326686"/>
                <a:gd name="connsiteX1501" fmla="*/ 1578112 w 3747182"/>
                <a:gd name="connsiteY1501" fmla="*/ 99819 h 2326686"/>
                <a:gd name="connsiteX1502" fmla="*/ 1570014 w 3747182"/>
                <a:gd name="connsiteY1502" fmla="*/ 97644 h 2326686"/>
                <a:gd name="connsiteX1503" fmla="*/ 1547202 w 3747182"/>
                <a:gd name="connsiteY1503" fmla="*/ 95548 h 2326686"/>
                <a:gd name="connsiteX1504" fmla="*/ 1543493 w 3747182"/>
                <a:gd name="connsiteY1504" fmla="*/ 101712 h 2326686"/>
                <a:gd name="connsiteX1505" fmla="*/ 1543900 w 3747182"/>
                <a:gd name="connsiteY1505" fmla="*/ 104850 h 2326686"/>
                <a:gd name="connsiteX1506" fmla="*/ 1545136 w 3747182"/>
                <a:gd name="connsiteY1506" fmla="*/ 109919 h 2326686"/>
                <a:gd name="connsiteX1507" fmla="*/ 2554523 w 3747182"/>
                <a:gd name="connsiteY1507" fmla="*/ 737755 h 2326686"/>
                <a:gd name="connsiteX1508" fmla="*/ 2556104 w 3747182"/>
                <a:gd name="connsiteY1508" fmla="*/ 735243 h 2326686"/>
                <a:gd name="connsiteX1509" fmla="*/ 2554891 w 3747182"/>
                <a:gd name="connsiteY1509" fmla="*/ 731066 h 2326686"/>
                <a:gd name="connsiteX1510" fmla="*/ 2555290 w 3747182"/>
                <a:gd name="connsiteY1510" fmla="*/ 727928 h 2326686"/>
                <a:gd name="connsiteX1511" fmla="*/ 2559366 w 3747182"/>
                <a:gd name="connsiteY1511" fmla="*/ 720567 h 2326686"/>
                <a:gd name="connsiteX1512" fmla="*/ 2558451 w 3747182"/>
                <a:gd name="connsiteY1512" fmla="*/ 718799 h 2326686"/>
                <a:gd name="connsiteX1513" fmla="*/ 2553561 w 3747182"/>
                <a:gd name="connsiteY1513" fmla="*/ 712704 h 2326686"/>
                <a:gd name="connsiteX1514" fmla="*/ 2552349 w 3747182"/>
                <a:gd name="connsiteY1514" fmla="*/ 709606 h 2326686"/>
                <a:gd name="connsiteX1515" fmla="*/ 2551002 w 3747182"/>
                <a:gd name="connsiteY1515" fmla="*/ 703425 h 2326686"/>
                <a:gd name="connsiteX1516" fmla="*/ 2549039 w 3747182"/>
                <a:gd name="connsiteY1516" fmla="*/ 699232 h 2326686"/>
                <a:gd name="connsiteX1517" fmla="*/ 2547177 w 3747182"/>
                <a:gd name="connsiteY1517" fmla="*/ 706297 h 2326686"/>
                <a:gd name="connsiteX1518" fmla="*/ 2546395 w 3747182"/>
                <a:gd name="connsiteY1518" fmla="*/ 711319 h 2326686"/>
                <a:gd name="connsiteX1519" fmla="*/ 2546019 w 3747182"/>
                <a:gd name="connsiteY1519" fmla="*/ 717836 h 2326686"/>
                <a:gd name="connsiteX1520" fmla="*/ 2546708 w 3747182"/>
                <a:gd name="connsiteY1520" fmla="*/ 723133 h 2326686"/>
                <a:gd name="connsiteX1521" fmla="*/ 2545190 w 3747182"/>
                <a:gd name="connsiteY1521" fmla="*/ 730221 h 2326686"/>
                <a:gd name="connsiteX1522" fmla="*/ 2544087 w 3747182"/>
                <a:gd name="connsiteY1522" fmla="*/ 733076 h 2326686"/>
                <a:gd name="connsiteX1523" fmla="*/ 2543617 w 3747182"/>
                <a:gd name="connsiteY1523" fmla="*/ 739499 h 2326686"/>
                <a:gd name="connsiteX1524" fmla="*/ 2550072 w 3747182"/>
                <a:gd name="connsiteY1524" fmla="*/ 740156 h 2326686"/>
                <a:gd name="connsiteX1525" fmla="*/ 2554523 w 3747182"/>
                <a:gd name="connsiteY1525" fmla="*/ 737755 h 2326686"/>
                <a:gd name="connsiteX1526" fmla="*/ 2577751 w 3747182"/>
                <a:gd name="connsiteY1526" fmla="*/ 752870 h 2326686"/>
                <a:gd name="connsiteX1527" fmla="*/ 2582398 w 3747182"/>
                <a:gd name="connsiteY1527" fmla="*/ 762414 h 2326686"/>
                <a:gd name="connsiteX1528" fmla="*/ 2587428 w 3747182"/>
                <a:gd name="connsiteY1528" fmla="*/ 768344 h 2326686"/>
                <a:gd name="connsiteX1529" fmla="*/ 2590089 w 3747182"/>
                <a:gd name="connsiteY1529" fmla="*/ 769502 h 2326686"/>
                <a:gd name="connsiteX1530" fmla="*/ 2592616 w 3747182"/>
                <a:gd name="connsiteY1530" fmla="*/ 772225 h 2326686"/>
                <a:gd name="connsiteX1531" fmla="*/ 2597701 w 3747182"/>
                <a:gd name="connsiteY1531" fmla="*/ 783858 h 2326686"/>
                <a:gd name="connsiteX1532" fmla="*/ 2599594 w 3747182"/>
                <a:gd name="connsiteY1532" fmla="*/ 787543 h 2326686"/>
                <a:gd name="connsiteX1533" fmla="*/ 2601597 w 3747182"/>
                <a:gd name="connsiteY1533" fmla="*/ 790015 h 2326686"/>
                <a:gd name="connsiteX1534" fmla="*/ 2618574 w 3747182"/>
                <a:gd name="connsiteY1534" fmla="*/ 798066 h 2326686"/>
                <a:gd name="connsiteX1535" fmla="*/ 2621124 w 3747182"/>
                <a:gd name="connsiteY1535" fmla="*/ 800334 h 2326686"/>
                <a:gd name="connsiteX1536" fmla="*/ 2623698 w 3747182"/>
                <a:gd name="connsiteY1536" fmla="*/ 801750 h 2326686"/>
                <a:gd name="connsiteX1537" fmla="*/ 2626249 w 3747182"/>
                <a:gd name="connsiteY1537" fmla="*/ 801492 h 2326686"/>
                <a:gd name="connsiteX1538" fmla="*/ 2628674 w 3747182"/>
                <a:gd name="connsiteY1538" fmla="*/ 799231 h 2326686"/>
                <a:gd name="connsiteX1539" fmla="*/ 2630966 w 3747182"/>
                <a:gd name="connsiteY1539" fmla="*/ 794036 h 2326686"/>
                <a:gd name="connsiteX1540" fmla="*/ 2632773 w 3747182"/>
                <a:gd name="connsiteY1540" fmla="*/ 786628 h 2326686"/>
                <a:gd name="connsiteX1541" fmla="*/ 2633555 w 3747182"/>
                <a:gd name="connsiteY1541" fmla="*/ 781057 h 2326686"/>
                <a:gd name="connsiteX1542" fmla="*/ 2634831 w 3747182"/>
                <a:gd name="connsiteY1542" fmla="*/ 777553 h 2326686"/>
                <a:gd name="connsiteX1543" fmla="*/ 2636482 w 3747182"/>
                <a:gd name="connsiteY1543" fmla="*/ 775988 h 2326686"/>
                <a:gd name="connsiteX1544" fmla="*/ 2638179 w 3747182"/>
                <a:gd name="connsiteY1544" fmla="*/ 776019 h 2326686"/>
                <a:gd name="connsiteX1545" fmla="*/ 2643726 w 3747182"/>
                <a:gd name="connsiteY1545" fmla="*/ 781840 h 2326686"/>
                <a:gd name="connsiteX1546" fmla="*/ 2649367 w 3747182"/>
                <a:gd name="connsiteY1546" fmla="*/ 785861 h 2326686"/>
                <a:gd name="connsiteX1547" fmla="*/ 2653677 w 3747182"/>
                <a:gd name="connsiteY1547" fmla="*/ 785094 h 2326686"/>
                <a:gd name="connsiteX1548" fmla="*/ 2657996 w 3747182"/>
                <a:gd name="connsiteY1548" fmla="*/ 782927 h 2326686"/>
                <a:gd name="connsiteX1549" fmla="*/ 2672258 w 3747182"/>
                <a:gd name="connsiteY1549" fmla="*/ 779446 h 2326686"/>
                <a:gd name="connsiteX1550" fmla="*/ 2677078 w 3747182"/>
                <a:gd name="connsiteY1550" fmla="*/ 777420 h 2326686"/>
                <a:gd name="connsiteX1551" fmla="*/ 2681873 w 3747182"/>
                <a:gd name="connsiteY1551" fmla="*/ 774423 h 2326686"/>
                <a:gd name="connsiteX1552" fmla="*/ 2687123 w 3747182"/>
                <a:gd name="connsiteY1552" fmla="*/ 773688 h 2326686"/>
                <a:gd name="connsiteX1553" fmla="*/ 2689587 w 3747182"/>
                <a:gd name="connsiteY1553" fmla="*/ 777099 h 2326686"/>
                <a:gd name="connsiteX1554" fmla="*/ 2691441 w 3747182"/>
                <a:gd name="connsiteY1554" fmla="*/ 781433 h 2326686"/>
                <a:gd name="connsiteX1555" fmla="*/ 2693702 w 3747182"/>
                <a:gd name="connsiteY1555" fmla="*/ 785611 h 2326686"/>
                <a:gd name="connsiteX1556" fmla="*/ 2695705 w 3747182"/>
                <a:gd name="connsiteY1556" fmla="*/ 787402 h 2326686"/>
                <a:gd name="connsiteX1557" fmla="*/ 2697778 w 3747182"/>
                <a:gd name="connsiteY1557" fmla="*/ 788083 h 2326686"/>
                <a:gd name="connsiteX1558" fmla="*/ 2701142 w 3747182"/>
                <a:gd name="connsiteY1558" fmla="*/ 786659 h 2326686"/>
                <a:gd name="connsiteX1559" fmla="*/ 2704483 w 3747182"/>
                <a:gd name="connsiteY1559" fmla="*/ 784109 h 2326686"/>
                <a:gd name="connsiteX1560" fmla="*/ 2712165 w 3747182"/>
                <a:gd name="connsiteY1560" fmla="*/ 775464 h 2326686"/>
                <a:gd name="connsiteX1561" fmla="*/ 2707808 w 3747182"/>
                <a:gd name="connsiteY1561" fmla="*/ 767648 h 2326686"/>
                <a:gd name="connsiteX1562" fmla="*/ 2702699 w 3747182"/>
                <a:gd name="connsiteY1562" fmla="*/ 764182 h 2326686"/>
                <a:gd name="connsiteX1563" fmla="*/ 2700931 w 3747182"/>
                <a:gd name="connsiteY1563" fmla="*/ 761601 h 2326686"/>
                <a:gd name="connsiteX1564" fmla="*/ 2693209 w 3747182"/>
                <a:gd name="connsiteY1564" fmla="*/ 743262 h 2326686"/>
                <a:gd name="connsiteX1565" fmla="*/ 2691754 w 3747182"/>
                <a:gd name="connsiteY1565" fmla="*/ 739218 h 2326686"/>
                <a:gd name="connsiteX1566" fmla="*/ 2690706 w 3747182"/>
                <a:gd name="connsiteY1566" fmla="*/ 733561 h 2326686"/>
                <a:gd name="connsiteX1567" fmla="*/ 2689282 w 3747182"/>
                <a:gd name="connsiteY1567" fmla="*/ 715685 h 2326686"/>
                <a:gd name="connsiteX1568" fmla="*/ 2694148 w 3747182"/>
                <a:gd name="connsiteY1568" fmla="*/ 712923 h 2326686"/>
                <a:gd name="connsiteX1569" fmla="*/ 2699499 w 3747182"/>
                <a:gd name="connsiteY1569" fmla="*/ 710326 h 2326686"/>
                <a:gd name="connsiteX1570" fmla="*/ 2708074 w 3747182"/>
                <a:gd name="connsiteY1570" fmla="*/ 711006 h 2326686"/>
                <a:gd name="connsiteX1571" fmla="*/ 2709404 w 3747182"/>
                <a:gd name="connsiteY1571" fmla="*/ 715747 h 2326686"/>
                <a:gd name="connsiteX1572" fmla="*/ 2709044 w 3747182"/>
                <a:gd name="connsiteY1572" fmla="*/ 718102 h 2326686"/>
                <a:gd name="connsiteX1573" fmla="*/ 2706439 w 3747182"/>
                <a:gd name="connsiteY1573" fmla="*/ 723532 h 2326686"/>
                <a:gd name="connsiteX1574" fmla="*/ 2703521 w 3747182"/>
                <a:gd name="connsiteY1574" fmla="*/ 725926 h 2326686"/>
                <a:gd name="connsiteX1575" fmla="*/ 2702754 w 3747182"/>
                <a:gd name="connsiteY1575" fmla="*/ 734312 h 2326686"/>
                <a:gd name="connsiteX1576" fmla="*/ 2703411 w 3747182"/>
                <a:gd name="connsiteY1576" fmla="*/ 743998 h 2326686"/>
                <a:gd name="connsiteX1577" fmla="*/ 2705398 w 3747182"/>
                <a:gd name="connsiteY1577" fmla="*/ 750037 h 2326686"/>
                <a:gd name="connsiteX1578" fmla="*/ 2707636 w 3747182"/>
                <a:gd name="connsiteY1578" fmla="*/ 754379 h 2326686"/>
                <a:gd name="connsiteX1579" fmla="*/ 2713081 w 3747182"/>
                <a:gd name="connsiteY1579" fmla="*/ 763001 h 2326686"/>
                <a:gd name="connsiteX1580" fmla="*/ 2718041 w 3747182"/>
                <a:gd name="connsiteY1580" fmla="*/ 765911 h 2326686"/>
                <a:gd name="connsiteX1581" fmla="*/ 2723095 w 3747182"/>
                <a:gd name="connsiteY1581" fmla="*/ 765810 h 2326686"/>
                <a:gd name="connsiteX1582" fmla="*/ 2731740 w 3747182"/>
                <a:gd name="connsiteY1582" fmla="*/ 769158 h 2326686"/>
                <a:gd name="connsiteX1583" fmla="*/ 2736050 w 3747182"/>
                <a:gd name="connsiteY1583" fmla="*/ 767922 h 2326686"/>
                <a:gd name="connsiteX1584" fmla="*/ 2740259 w 3747182"/>
                <a:gd name="connsiteY1584" fmla="*/ 764253 h 2326686"/>
                <a:gd name="connsiteX1585" fmla="*/ 2750703 w 3747182"/>
                <a:gd name="connsiteY1585" fmla="*/ 749944 h 2326686"/>
                <a:gd name="connsiteX1586" fmla="*/ 2749186 w 3747182"/>
                <a:gd name="connsiteY1586" fmla="*/ 745140 h 2326686"/>
                <a:gd name="connsiteX1587" fmla="*/ 2747261 w 3747182"/>
                <a:gd name="connsiteY1587" fmla="*/ 741580 h 2326686"/>
                <a:gd name="connsiteX1588" fmla="*/ 2748943 w 3747182"/>
                <a:gd name="connsiteY1588" fmla="*/ 737184 h 2326686"/>
                <a:gd name="connsiteX1589" fmla="*/ 2753778 w 3747182"/>
                <a:gd name="connsiteY1589" fmla="*/ 730745 h 2326686"/>
                <a:gd name="connsiteX1590" fmla="*/ 2761164 w 3747182"/>
                <a:gd name="connsiteY1590" fmla="*/ 727170 h 2326686"/>
                <a:gd name="connsiteX1591" fmla="*/ 2760061 w 3747182"/>
                <a:gd name="connsiteY1591" fmla="*/ 724220 h 2326686"/>
                <a:gd name="connsiteX1592" fmla="*/ 2758864 w 3747182"/>
                <a:gd name="connsiteY1592" fmla="*/ 722319 h 2326686"/>
                <a:gd name="connsiteX1593" fmla="*/ 2724409 w 3747182"/>
                <a:gd name="connsiteY1593" fmla="*/ 697566 h 2326686"/>
                <a:gd name="connsiteX1594" fmla="*/ 2721640 w 3747182"/>
                <a:gd name="connsiteY1594" fmla="*/ 697863 h 2326686"/>
                <a:gd name="connsiteX1595" fmla="*/ 2716179 w 3747182"/>
                <a:gd name="connsiteY1595" fmla="*/ 701282 h 2326686"/>
                <a:gd name="connsiteX1596" fmla="*/ 2713409 w 3747182"/>
                <a:gd name="connsiteY1596" fmla="*/ 702064 h 2326686"/>
                <a:gd name="connsiteX1597" fmla="*/ 2707738 w 3747182"/>
                <a:gd name="connsiteY1597" fmla="*/ 700875 h 2326686"/>
                <a:gd name="connsiteX1598" fmla="*/ 2702081 w 3747182"/>
                <a:gd name="connsiteY1598" fmla="*/ 697597 h 2326686"/>
                <a:gd name="connsiteX1599" fmla="*/ 2697488 w 3747182"/>
                <a:gd name="connsiteY1599" fmla="*/ 693983 h 2326686"/>
                <a:gd name="connsiteX1600" fmla="*/ 2687412 w 3747182"/>
                <a:gd name="connsiteY1600" fmla="*/ 681309 h 2326686"/>
                <a:gd name="connsiteX1601" fmla="*/ 2681716 w 3747182"/>
                <a:gd name="connsiteY1601" fmla="*/ 675433 h 2326686"/>
                <a:gd name="connsiteX1602" fmla="*/ 2676076 w 3747182"/>
                <a:gd name="connsiteY1602" fmla="*/ 672765 h 2326686"/>
                <a:gd name="connsiteX1603" fmla="*/ 2671992 w 3747182"/>
                <a:gd name="connsiteY1603" fmla="*/ 679470 h 2326686"/>
                <a:gd name="connsiteX1604" fmla="*/ 2666140 w 3747182"/>
                <a:gd name="connsiteY1604" fmla="*/ 686269 h 2326686"/>
                <a:gd name="connsiteX1605" fmla="*/ 2665100 w 3747182"/>
                <a:gd name="connsiteY1605" fmla="*/ 688483 h 2326686"/>
                <a:gd name="connsiteX1606" fmla="*/ 2664325 w 3747182"/>
                <a:gd name="connsiteY1606" fmla="*/ 691839 h 2326686"/>
                <a:gd name="connsiteX1607" fmla="*/ 2663793 w 3747182"/>
                <a:gd name="connsiteY1607" fmla="*/ 697292 h 2326686"/>
                <a:gd name="connsiteX1608" fmla="*/ 2663809 w 3747182"/>
                <a:gd name="connsiteY1608" fmla="*/ 703378 h 2326686"/>
                <a:gd name="connsiteX1609" fmla="*/ 2664114 w 3747182"/>
                <a:gd name="connsiteY1609" fmla="*/ 707783 h 2326686"/>
                <a:gd name="connsiteX1610" fmla="*/ 2664200 w 3747182"/>
                <a:gd name="connsiteY1610" fmla="*/ 712156 h 2326686"/>
                <a:gd name="connsiteX1611" fmla="*/ 2662995 w 3747182"/>
                <a:gd name="connsiteY1611" fmla="*/ 716451 h 2326686"/>
                <a:gd name="connsiteX1612" fmla="*/ 2661383 w 3747182"/>
                <a:gd name="connsiteY1612" fmla="*/ 718337 h 2326686"/>
                <a:gd name="connsiteX1613" fmla="*/ 2657894 w 3747182"/>
                <a:gd name="connsiteY1613" fmla="*/ 718032 h 2326686"/>
                <a:gd name="connsiteX1614" fmla="*/ 2656697 w 3747182"/>
                <a:gd name="connsiteY1614" fmla="*/ 717163 h 2326686"/>
                <a:gd name="connsiteX1615" fmla="*/ 2655485 w 3747182"/>
                <a:gd name="connsiteY1615" fmla="*/ 715458 h 2326686"/>
                <a:gd name="connsiteX1616" fmla="*/ 2654374 w 3747182"/>
                <a:gd name="connsiteY1616" fmla="*/ 713095 h 2326686"/>
                <a:gd name="connsiteX1617" fmla="*/ 2652011 w 3747182"/>
                <a:gd name="connsiteY1617" fmla="*/ 703644 h 2326686"/>
                <a:gd name="connsiteX1618" fmla="*/ 2649500 w 3747182"/>
                <a:gd name="connsiteY1618" fmla="*/ 701266 h 2326686"/>
                <a:gd name="connsiteX1619" fmla="*/ 2646809 w 3747182"/>
                <a:gd name="connsiteY1619" fmla="*/ 702393 h 2326686"/>
                <a:gd name="connsiteX1620" fmla="*/ 2644540 w 3747182"/>
                <a:gd name="connsiteY1620" fmla="*/ 700679 h 2326686"/>
                <a:gd name="connsiteX1621" fmla="*/ 2637843 w 3747182"/>
                <a:gd name="connsiteY1621" fmla="*/ 689500 h 2326686"/>
                <a:gd name="connsiteX1622" fmla="*/ 2633125 w 3747182"/>
                <a:gd name="connsiteY1622" fmla="*/ 684031 h 2326686"/>
                <a:gd name="connsiteX1623" fmla="*/ 2626155 w 3747182"/>
                <a:gd name="connsiteY1623" fmla="*/ 677905 h 2326686"/>
                <a:gd name="connsiteX1624" fmla="*/ 2623909 w 3747182"/>
                <a:gd name="connsiteY1624" fmla="*/ 675386 h 2326686"/>
                <a:gd name="connsiteX1625" fmla="*/ 2621899 w 3747182"/>
                <a:gd name="connsiteY1625" fmla="*/ 670645 h 2326686"/>
                <a:gd name="connsiteX1626" fmla="*/ 2619747 w 3747182"/>
                <a:gd name="connsiteY1626" fmla="*/ 667281 h 2326686"/>
                <a:gd name="connsiteX1627" fmla="*/ 2617431 w 3747182"/>
                <a:gd name="connsiteY1627" fmla="*/ 667007 h 2326686"/>
                <a:gd name="connsiteX1628" fmla="*/ 2609014 w 3747182"/>
                <a:gd name="connsiteY1628" fmla="*/ 673391 h 2326686"/>
                <a:gd name="connsiteX1629" fmla="*/ 2604116 w 3747182"/>
                <a:gd name="connsiteY1629" fmla="*/ 674776 h 2326686"/>
                <a:gd name="connsiteX1630" fmla="*/ 2601667 w 3747182"/>
                <a:gd name="connsiteY1630" fmla="*/ 677921 h 2326686"/>
                <a:gd name="connsiteX1631" fmla="*/ 2600407 w 3747182"/>
                <a:gd name="connsiteY1631" fmla="*/ 680949 h 2326686"/>
                <a:gd name="connsiteX1632" fmla="*/ 2599054 w 3747182"/>
                <a:gd name="connsiteY1632" fmla="*/ 682725 h 2326686"/>
                <a:gd name="connsiteX1633" fmla="*/ 2594603 w 3747182"/>
                <a:gd name="connsiteY1633" fmla="*/ 683820 h 2326686"/>
                <a:gd name="connsiteX1634" fmla="*/ 2591333 w 3747182"/>
                <a:gd name="connsiteY1634" fmla="*/ 686316 h 2326686"/>
                <a:gd name="connsiteX1635" fmla="*/ 2589909 w 3747182"/>
                <a:gd name="connsiteY1635" fmla="*/ 689304 h 2326686"/>
                <a:gd name="connsiteX1636" fmla="*/ 2588602 w 3747182"/>
                <a:gd name="connsiteY1636" fmla="*/ 693411 h 2326686"/>
                <a:gd name="connsiteX1637" fmla="*/ 2590636 w 3747182"/>
                <a:gd name="connsiteY1637" fmla="*/ 701165 h 2326686"/>
                <a:gd name="connsiteX1638" fmla="*/ 2593108 w 3747182"/>
                <a:gd name="connsiteY1638" fmla="*/ 706868 h 2326686"/>
                <a:gd name="connsiteX1639" fmla="*/ 2585465 w 3747182"/>
                <a:gd name="connsiteY1639" fmla="*/ 704904 h 2326686"/>
                <a:gd name="connsiteX1640" fmla="*/ 2583501 w 3747182"/>
                <a:gd name="connsiteY1640" fmla="*/ 707775 h 2326686"/>
                <a:gd name="connsiteX1641" fmla="*/ 2582320 w 3747182"/>
                <a:gd name="connsiteY1641" fmla="*/ 725049 h 2326686"/>
                <a:gd name="connsiteX1642" fmla="*/ 2583963 w 3747182"/>
                <a:gd name="connsiteY1642" fmla="*/ 743028 h 2326686"/>
                <a:gd name="connsiteX1643" fmla="*/ 2581240 w 3747182"/>
                <a:gd name="connsiteY1643" fmla="*/ 743200 h 2326686"/>
                <a:gd name="connsiteX1644" fmla="*/ 2577203 w 3747182"/>
                <a:gd name="connsiteY1644" fmla="*/ 741573 h 2326686"/>
                <a:gd name="connsiteX1645" fmla="*/ 2576437 w 3747182"/>
                <a:gd name="connsiteY1645" fmla="*/ 745023 h 2326686"/>
                <a:gd name="connsiteX1646" fmla="*/ 2576765 w 3747182"/>
                <a:gd name="connsiteY1646" fmla="*/ 749795 h 2326686"/>
                <a:gd name="connsiteX1647" fmla="*/ 2577751 w 3747182"/>
                <a:gd name="connsiteY1647" fmla="*/ 752870 h 2326686"/>
                <a:gd name="connsiteX1648" fmla="*/ 3096906 w 3747182"/>
                <a:gd name="connsiteY1648" fmla="*/ 1087572 h 2326686"/>
                <a:gd name="connsiteX1649" fmla="*/ 3098385 w 3747182"/>
                <a:gd name="connsiteY1649" fmla="*/ 1086445 h 2326686"/>
                <a:gd name="connsiteX1650" fmla="*/ 3096765 w 3747182"/>
                <a:gd name="connsiteY1650" fmla="*/ 1082377 h 2326686"/>
                <a:gd name="connsiteX1651" fmla="*/ 3095021 w 3747182"/>
                <a:gd name="connsiteY1651" fmla="*/ 1079678 h 2326686"/>
                <a:gd name="connsiteX1652" fmla="*/ 3092447 w 3747182"/>
                <a:gd name="connsiteY1652" fmla="*/ 1078989 h 2326686"/>
                <a:gd name="connsiteX1653" fmla="*/ 3092275 w 3747182"/>
                <a:gd name="connsiteY1653" fmla="*/ 1079756 h 2326686"/>
                <a:gd name="connsiteX1654" fmla="*/ 3092197 w 3747182"/>
                <a:gd name="connsiteY1654" fmla="*/ 1084552 h 2326686"/>
                <a:gd name="connsiteX1655" fmla="*/ 3093683 w 3747182"/>
                <a:gd name="connsiteY1655" fmla="*/ 1086649 h 2326686"/>
                <a:gd name="connsiteX1656" fmla="*/ 3096906 w 3747182"/>
                <a:gd name="connsiteY1656" fmla="*/ 1087572 h 2326686"/>
                <a:gd name="connsiteX1657" fmla="*/ 2845578 w 3747182"/>
                <a:gd name="connsiteY1657" fmla="*/ 622336 h 2326686"/>
                <a:gd name="connsiteX1658" fmla="*/ 2846979 w 3747182"/>
                <a:gd name="connsiteY1658" fmla="*/ 615639 h 2326686"/>
                <a:gd name="connsiteX1659" fmla="*/ 2850014 w 3747182"/>
                <a:gd name="connsiteY1659" fmla="*/ 612290 h 2326686"/>
                <a:gd name="connsiteX1660" fmla="*/ 2834931 w 3747182"/>
                <a:gd name="connsiteY1660" fmla="*/ 615693 h 2326686"/>
                <a:gd name="connsiteX1661" fmla="*/ 2828969 w 3747182"/>
                <a:gd name="connsiteY1661" fmla="*/ 622343 h 2326686"/>
                <a:gd name="connsiteX1662" fmla="*/ 2827882 w 3747182"/>
                <a:gd name="connsiteY1662" fmla="*/ 625082 h 2326686"/>
                <a:gd name="connsiteX1663" fmla="*/ 2844381 w 3747182"/>
                <a:gd name="connsiteY1663" fmla="*/ 623971 h 2326686"/>
                <a:gd name="connsiteX1664" fmla="*/ 2845578 w 3747182"/>
                <a:gd name="connsiteY1664" fmla="*/ 622336 h 2326686"/>
                <a:gd name="connsiteX1665" fmla="*/ 2795532 w 3747182"/>
                <a:gd name="connsiteY1665" fmla="*/ 767648 h 2326686"/>
                <a:gd name="connsiteX1666" fmla="*/ 2800336 w 3747182"/>
                <a:gd name="connsiteY1666" fmla="*/ 773093 h 2326686"/>
                <a:gd name="connsiteX1667" fmla="*/ 2802815 w 3747182"/>
                <a:gd name="connsiteY1667" fmla="*/ 774290 h 2326686"/>
                <a:gd name="connsiteX1668" fmla="*/ 2810936 w 3747182"/>
                <a:gd name="connsiteY1668" fmla="*/ 776434 h 2326686"/>
                <a:gd name="connsiteX1669" fmla="*/ 2813432 w 3747182"/>
                <a:gd name="connsiteY1669" fmla="*/ 778718 h 2326686"/>
                <a:gd name="connsiteX1670" fmla="*/ 2818501 w 3747182"/>
                <a:gd name="connsiteY1670" fmla="*/ 785000 h 2326686"/>
                <a:gd name="connsiteX1671" fmla="*/ 2821154 w 3747182"/>
                <a:gd name="connsiteY1671" fmla="*/ 787653 h 2326686"/>
                <a:gd name="connsiteX1672" fmla="*/ 2825636 w 3747182"/>
                <a:gd name="connsiteY1672" fmla="*/ 789773 h 2326686"/>
                <a:gd name="connsiteX1673" fmla="*/ 2842175 w 3747182"/>
                <a:gd name="connsiteY1673" fmla="*/ 792112 h 2326686"/>
                <a:gd name="connsiteX1674" fmla="*/ 2854176 w 3747182"/>
                <a:gd name="connsiteY1674" fmla="*/ 792104 h 2326686"/>
                <a:gd name="connsiteX1675" fmla="*/ 2859481 w 3747182"/>
                <a:gd name="connsiteY1675" fmla="*/ 790203 h 2326686"/>
                <a:gd name="connsiteX1676" fmla="*/ 2870308 w 3747182"/>
                <a:gd name="connsiteY1676" fmla="*/ 784210 h 2326686"/>
                <a:gd name="connsiteX1677" fmla="*/ 2875769 w 3747182"/>
                <a:gd name="connsiteY1677" fmla="*/ 779821 h 2326686"/>
                <a:gd name="connsiteX1678" fmla="*/ 2877224 w 3747182"/>
                <a:gd name="connsiteY1678" fmla="*/ 777654 h 2326686"/>
                <a:gd name="connsiteX1679" fmla="*/ 2881089 w 3747182"/>
                <a:gd name="connsiteY1679" fmla="*/ 759621 h 2326686"/>
                <a:gd name="connsiteX1680" fmla="*/ 2879650 w 3747182"/>
                <a:gd name="connsiteY1680" fmla="*/ 759120 h 2326686"/>
                <a:gd name="connsiteX1681" fmla="*/ 2878187 w 3747182"/>
                <a:gd name="connsiteY1681" fmla="*/ 759731 h 2326686"/>
                <a:gd name="connsiteX1682" fmla="*/ 2876481 w 3747182"/>
                <a:gd name="connsiteY1682" fmla="*/ 762735 h 2326686"/>
                <a:gd name="connsiteX1683" fmla="*/ 2874682 w 3747182"/>
                <a:gd name="connsiteY1683" fmla="*/ 764472 h 2326686"/>
                <a:gd name="connsiteX1684" fmla="*/ 2872194 w 3747182"/>
                <a:gd name="connsiteY1684" fmla="*/ 761530 h 2326686"/>
                <a:gd name="connsiteX1685" fmla="*/ 2869190 w 3747182"/>
                <a:gd name="connsiteY1685" fmla="*/ 758987 h 2326686"/>
                <a:gd name="connsiteX1686" fmla="*/ 2865317 w 3747182"/>
                <a:gd name="connsiteY1686" fmla="*/ 754246 h 2326686"/>
                <a:gd name="connsiteX1687" fmla="*/ 2855248 w 3747182"/>
                <a:gd name="connsiteY1687" fmla="*/ 752064 h 2326686"/>
                <a:gd name="connsiteX1688" fmla="*/ 2842903 w 3747182"/>
                <a:gd name="connsiteY1688" fmla="*/ 750554 h 2326686"/>
                <a:gd name="connsiteX1689" fmla="*/ 2838709 w 3747182"/>
                <a:gd name="connsiteY1689" fmla="*/ 753480 h 2326686"/>
                <a:gd name="connsiteX1690" fmla="*/ 2832075 w 3747182"/>
                <a:gd name="connsiteY1690" fmla="*/ 752768 h 2326686"/>
                <a:gd name="connsiteX1691" fmla="*/ 2829548 w 3747182"/>
                <a:gd name="connsiteY1691" fmla="*/ 749662 h 2326686"/>
                <a:gd name="connsiteX1692" fmla="*/ 2829861 w 3747182"/>
                <a:gd name="connsiteY1692" fmla="*/ 746470 h 2326686"/>
                <a:gd name="connsiteX1693" fmla="*/ 2830511 w 3747182"/>
                <a:gd name="connsiteY1693" fmla="*/ 744123 h 2326686"/>
                <a:gd name="connsiteX1694" fmla="*/ 2830299 w 3747182"/>
                <a:gd name="connsiteY1694" fmla="*/ 739695 h 2326686"/>
                <a:gd name="connsiteX1695" fmla="*/ 2828617 w 3747182"/>
                <a:gd name="connsiteY1695" fmla="*/ 737426 h 2326686"/>
                <a:gd name="connsiteX1696" fmla="*/ 2808081 w 3747182"/>
                <a:gd name="connsiteY1696" fmla="*/ 735071 h 2326686"/>
                <a:gd name="connsiteX1697" fmla="*/ 2806907 w 3747182"/>
                <a:gd name="connsiteY1697" fmla="*/ 735290 h 2326686"/>
                <a:gd name="connsiteX1698" fmla="*/ 2798497 w 3747182"/>
                <a:gd name="connsiteY1698" fmla="*/ 741706 h 2326686"/>
                <a:gd name="connsiteX1699" fmla="*/ 2792677 w 3747182"/>
                <a:gd name="connsiteY1699" fmla="*/ 741142 h 2326686"/>
                <a:gd name="connsiteX1700" fmla="*/ 2791644 w 3747182"/>
                <a:gd name="connsiteY1700" fmla="*/ 736096 h 2326686"/>
                <a:gd name="connsiteX1701" fmla="*/ 2791706 w 3747182"/>
                <a:gd name="connsiteY1701" fmla="*/ 728938 h 2326686"/>
                <a:gd name="connsiteX1702" fmla="*/ 2787012 w 3747182"/>
                <a:gd name="connsiteY1702" fmla="*/ 722663 h 2326686"/>
                <a:gd name="connsiteX1703" fmla="*/ 2784845 w 3747182"/>
                <a:gd name="connsiteY1703" fmla="*/ 724744 h 2326686"/>
                <a:gd name="connsiteX1704" fmla="*/ 2782741 w 3747182"/>
                <a:gd name="connsiteY1704" fmla="*/ 731527 h 2326686"/>
                <a:gd name="connsiteX1705" fmla="*/ 2780871 w 3747182"/>
                <a:gd name="connsiteY1705" fmla="*/ 739139 h 2326686"/>
                <a:gd name="connsiteX1706" fmla="*/ 2779298 w 3747182"/>
                <a:gd name="connsiteY1706" fmla="*/ 747651 h 2326686"/>
                <a:gd name="connsiteX1707" fmla="*/ 2778477 w 3747182"/>
                <a:gd name="connsiteY1707" fmla="*/ 756030 h 2326686"/>
                <a:gd name="connsiteX1708" fmla="*/ 2790666 w 3747182"/>
                <a:gd name="connsiteY1708" fmla="*/ 763236 h 2326686"/>
                <a:gd name="connsiteX1709" fmla="*/ 2795532 w 3747182"/>
                <a:gd name="connsiteY1709" fmla="*/ 767648 h 2326686"/>
                <a:gd name="connsiteX1710" fmla="*/ 2926402 w 3747182"/>
                <a:gd name="connsiteY1710" fmla="*/ 674174 h 2326686"/>
                <a:gd name="connsiteX1711" fmla="*/ 2925918 w 3747182"/>
                <a:gd name="connsiteY1711" fmla="*/ 670348 h 2326686"/>
                <a:gd name="connsiteX1712" fmla="*/ 2925283 w 3747182"/>
                <a:gd name="connsiteY1712" fmla="*/ 668353 h 2326686"/>
                <a:gd name="connsiteX1713" fmla="*/ 2924501 w 3747182"/>
                <a:gd name="connsiteY1713" fmla="*/ 667469 h 2326686"/>
                <a:gd name="connsiteX1714" fmla="*/ 2921067 w 3747182"/>
                <a:gd name="connsiteY1714" fmla="*/ 669307 h 2326686"/>
                <a:gd name="connsiteX1715" fmla="*/ 2919221 w 3747182"/>
                <a:gd name="connsiteY1715" fmla="*/ 672171 h 2326686"/>
                <a:gd name="connsiteX1716" fmla="*/ 2924220 w 3747182"/>
                <a:gd name="connsiteY1716" fmla="*/ 677459 h 2326686"/>
                <a:gd name="connsiteX1717" fmla="*/ 2926402 w 3747182"/>
                <a:gd name="connsiteY1717" fmla="*/ 674174 h 2326686"/>
                <a:gd name="connsiteX1718" fmla="*/ 3495228 w 3747182"/>
                <a:gd name="connsiteY1718" fmla="*/ 1086484 h 2326686"/>
                <a:gd name="connsiteX1719" fmla="*/ 3496738 w 3747182"/>
                <a:gd name="connsiteY1719" fmla="*/ 1086187 h 2326686"/>
                <a:gd name="connsiteX1720" fmla="*/ 3503123 w 3747182"/>
                <a:gd name="connsiteY1720" fmla="*/ 1082588 h 2326686"/>
                <a:gd name="connsiteX1721" fmla="*/ 3514005 w 3747182"/>
                <a:gd name="connsiteY1721" fmla="*/ 1081337 h 2326686"/>
                <a:gd name="connsiteX1722" fmla="*/ 3519129 w 3747182"/>
                <a:gd name="connsiteY1722" fmla="*/ 1076181 h 2326686"/>
                <a:gd name="connsiteX1723" fmla="*/ 3521734 w 3747182"/>
                <a:gd name="connsiteY1723" fmla="*/ 1075015 h 2326686"/>
                <a:gd name="connsiteX1724" fmla="*/ 3527571 w 3747182"/>
                <a:gd name="connsiteY1724" fmla="*/ 1076455 h 2326686"/>
                <a:gd name="connsiteX1725" fmla="*/ 3532570 w 3747182"/>
                <a:gd name="connsiteY1725" fmla="*/ 1079701 h 2326686"/>
                <a:gd name="connsiteX1726" fmla="*/ 3534565 w 3747182"/>
                <a:gd name="connsiteY1726" fmla="*/ 1079999 h 2326686"/>
                <a:gd name="connsiteX1727" fmla="*/ 3540252 w 3747182"/>
                <a:gd name="connsiteY1727" fmla="*/ 1078598 h 2326686"/>
                <a:gd name="connsiteX1728" fmla="*/ 3554061 w 3747182"/>
                <a:gd name="connsiteY1728" fmla="*/ 1073552 h 2326686"/>
                <a:gd name="connsiteX1729" fmla="*/ 3564286 w 3747182"/>
                <a:gd name="connsiteY1729" fmla="*/ 1071722 h 2326686"/>
                <a:gd name="connsiteX1730" fmla="*/ 3569574 w 3747182"/>
                <a:gd name="connsiteY1730" fmla="*/ 1069985 h 2326686"/>
                <a:gd name="connsiteX1731" fmla="*/ 3576123 w 3747182"/>
                <a:gd name="connsiteY1731" fmla="*/ 1063257 h 2326686"/>
                <a:gd name="connsiteX1732" fmla="*/ 3576671 w 3747182"/>
                <a:gd name="connsiteY1732" fmla="*/ 1059697 h 2326686"/>
                <a:gd name="connsiteX1733" fmla="*/ 3575927 w 3747182"/>
                <a:gd name="connsiteY1733" fmla="*/ 1056701 h 2326686"/>
                <a:gd name="connsiteX1734" fmla="*/ 3574785 w 3747182"/>
                <a:gd name="connsiteY1734" fmla="*/ 1055425 h 2326686"/>
                <a:gd name="connsiteX1735" fmla="*/ 3569676 w 3747182"/>
                <a:gd name="connsiteY1735" fmla="*/ 1051435 h 2326686"/>
                <a:gd name="connsiteX1736" fmla="*/ 3566210 w 3747182"/>
                <a:gd name="connsiteY1736" fmla="*/ 1047962 h 2326686"/>
                <a:gd name="connsiteX1737" fmla="*/ 3564419 w 3747182"/>
                <a:gd name="connsiteY1737" fmla="*/ 1044723 h 2326686"/>
                <a:gd name="connsiteX1738" fmla="*/ 3562721 w 3747182"/>
                <a:gd name="connsiteY1738" fmla="*/ 1042806 h 2326686"/>
                <a:gd name="connsiteX1739" fmla="*/ 3560945 w 3747182"/>
                <a:gd name="connsiteY1739" fmla="*/ 1041687 h 2326686"/>
                <a:gd name="connsiteX1740" fmla="*/ 3557894 w 3747182"/>
                <a:gd name="connsiteY1740" fmla="*/ 1038401 h 2326686"/>
                <a:gd name="connsiteX1741" fmla="*/ 3556017 w 3747182"/>
                <a:gd name="connsiteY1741" fmla="*/ 1037572 h 2326686"/>
                <a:gd name="connsiteX1742" fmla="*/ 3546409 w 3747182"/>
                <a:gd name="connsiteY1742" fmla="*/ 1035084 h 2326686"/>
                <a:gd name="connsiteX1743" fmla="*/ 3543828 w 3747182"/>
                <a:gd name="connsiteY1743" fmla="*/ 1033958 h 2326686"/>
                <a:gd name="connsiteX1744" fmla="*/ 3541246 w 3747182"/>
                <a:gd name="connsiteY1744" fmla="*/ 1033746 h 2326686"/>
                <a:gd name="connsiteX1745" fmla="*/ 3538070 w 3747182"/>
                <a:gd name="connsiteY1745" fmla="*/ 1035444 h 2326686"/>
                <a:gd name="connsiteX1746" fmla="*/ 3534870 w 3747182"/>
                <a:gd name="connsiteY1746" fmla="*/ 1035796 h 2326686"/>
                <a:gd name="connsiteX1747" fmla="*/ 3531709 w 3747182"/>
                <a:gd name="connsiteY1747" fmla="*/ 1034701 h 2326686"/>
                <a:gd name="connsiteX1748" fmla="*/ 3528533 w 3747182"/>
                <a:gd name="connsiteY1748" fmla="*/ 1035014 h 2326686"/>
                <a:gd name="connsiteX1749" fmla="*/ 3525153 w 3747182"/>
                <a:gd name="connsiteY1749" fmla="*/ 1036884 h 2326686"/>
                <a:gd name="connsiteX1750" fmla="*/ 3521742 w 3747182"/>
                <a:gd name="connsiteY1750" fmla="*/ 1037799 h 2326686"/>
                <a:gd name="connsiteX1751" fmla="*/ 3519254 w 3747182"/>
                <a:gd name="connsiteY1751" fmla="*/ 1038793 h 2326686"/>
                <a:gd name="connsiteX1752" fmla="*/ 3515507 w 3747182"/>
                <a:gd name="connsiteY1752" fmla="*/ 1042744 h 2326686"/>
                <a:gd name="connsiteX1753" fmla="*/ 3511806 w 3747182"/>
                <a:gd name="connsiteY1753" fmla="*/ 1044027 h 2326686"/>
                <a:gd name="connsiteX1754" fmla="*/ 3504945 w 3747182"/>
                <a:gd name="connsiteY1754" fmla="*/ 1052492 h 2326686"/>
                <a:gd name="connsiteX1755" fmla="*/ 3497388 w 3747182"/>
                <a:gd name="connsiteY1755" fmla="*/ 1058875 h 2326686"/>
                <a:gd name="connsiteX1756" fmla="*/ 3496026 w 3747182"/>
                <a:gd name="connsiteY1756" fmla="*/ 1062498 h 2326686"/>
                <a:gd name="connsiteX1757" fmla="*/ 3492842 w 3747182"/>
                <a:gd name="connsiteY1757" fmla="*/ 1067395 h 2326686"/>
                <a:gd name="connsiteX1758" fmla="*/ 3491622 w 3747182"/>
                <a:gd name="connsiteY1758" fmla="*/ 1071338 h 2326686"/>
                <a:gd name="connsiteX1759" fmla="*/ 3492060 w 3747182"/>
                <a:gd name="connsiteY1759" fmla="*/ 1074491 h 2326686"/>
                <a:gd name="connsiteX1760" fmla="*/ 3495228 w 3747182"/>
                <a:gd name="connsiteY1760" fmla="*/ 1086484 h 2326686"/>
                <a:gd name="connsiteX1761" fmla="*/ 3107319 w 3747182"/>
                <a:gd name="connsiteY1761" fmla="*/ 1190833 h 2326686"/>
                <a:gd name="connsiteX1762" fmla="*/ 3107562 w 3747182"/>
                <a:gd name="connsiteY1762" fmla="*/ 1196185 h 2326686"/>
                <a:gd name="connsiteX1763" fmla="*/ 3108571 w 3747182"/>
                <a:gd name="connsiteY1763" fmla="*/ 1197945 h 2326686"/>
                <a:gd name="connsiteX1764" fmla="*/ 3112553 w 3747182"/>
                <a:gd name="connsiteY1764" fmla="*/ 1200229 h 2326686"/>
                <a:gd name="connsiteX1765" fmla="*/ 3114681 w 3747182"/>
                <a:gd name="connsiteY1765" fmla="*/ 1203226 h 2326686"/>
                <a:gd name="connsiteX1766" fmla="*/ 3114571 w 3747182"/>
                <a:gd name="connsiteY1766" fmla="*/ 1205033 h 2326686"/>
                <a:gd name="connsiteX1767" fmla="*/ 3113828 w 3747182"/>
                <a:gd name="connsiteY1767" fmla="*/ 1209085 h 2326686"/>
                <a:gd name="connsiteX1768" fmla="*/ 3114806 w 3747182"/>
                <a:gd name="connsiteY1768" fmla="*/ 1209007 h 2326686"/>
                <a:gd name="connsiteX1769" fmla="*/ 3115674 w 3747182"/>
                <a:gd name="connsiteY1769" fmla="*/ 1207388 h 2326686"/>
                <a:gd name="connsiteX1770" fmla="*/ 3115902 w 3747182"/>
                <a:gd name="connsiteY1770" fmla="*/ 1204822 h 2326686"/>
                <a:gd name="connsiteX1771" fmla="*/ 3115408 w 3747182"/>
                <a:gd name="connsiteY1771" fmla="*/ 1201982 h 2326686"/>
                <a:gd name="connsiteX1772" fmla="*/ 3113202 w 3747182"/>
                <a:gd name="connsiteY1772" fmla="*/ 1196435 h 2326686"/>
                <a:gd name="connsiteX1773" fmla="*/ 3112835 w 3747182"/>
                <a:gd name="connsiteY1773" fmla="*/ 1191013 h 2326686"/>
                <a:gd name="connsiteX1774" fmla="*/ 3112725 w 3747182"/>
                <a:gd name="connsiteY1774" fmla="*/ 1184927 h 2326686"/>
                <a:gd name="connsiteX1775" fmla="*/ 3112248 w 3747182"/>
                <a:gd name="connsiteY1775" fmla="*/ 1180170 h 2326686"/>
                <a:gd name="connsiteX1776" fmla="*/ 3112756 w 3747182"/>
                <a:gd name="connsiteY1776" fmla="*/ 1177400 h 2326686"/>
                <a:gd name="connsiteX1777" fmla="*/ 3116402 w 3747182"/>
                <a:gd name="connsiteY1777" fmla="*/ 1175977 h 2326686"/>
                <a:gd name="connsiteX1778" fmla="*/ 3117912 w 3747182"/>
                <a:gd name="connsiteY1778" fmla="*/ 1171948 h 2326686"/>
                <a:gd name="connsiteX1779" fmla="*/ 3118092 w 3747182"/>
                <a:gd name="connsiteY1779" fmla="*/ 1166205 h 2326686"/>
                <a:gd name="connsiteX1780" fmla="*/ 3115972 w 3747182"/>
                <a:gd name="connsiteY1780" fmla="*/ 1163584 h 2326686"/>
                <a:gd name="connsiteX1781" fmla="*/ 3115628 w 3747182"/>
                <a:gd name="connsiteY1781" fmla="*/ 1163240 h 2326686"/>
                <a:gd name="connsiteX1782" fmla="*/ 3113523 w 3747182"/>
                <a:gd name="connsiteY1782" fmla="*/ 1166002 h 2326686"/>
                <a:gd name="connsiteX1783" fmla="*/ 3111630 w 3747182"/>
                <a:gd name="connsiteY1783" fmla="*/ 1169444 h 2326686"/>
                <a:gd name="connsiteX1784" fmla="*/ 3106960 w 3747182"/>
                <a:gd name="connsiteY1784" fmla="*/ 1173896 h 2326686"/>
                <a:gd name="connsiteX1785" fmla="*/ 3106349 w 3747182"/>
                <a:gd name="connsiteY1785" fmla="*/ 1177901 h 2326686"/>
                <a:gd name="connsiteX1786" fmla="*/ 3108141 w 3747182"/>
                <a:gd name="connsiteY1786" fmla="*/ 1182392 h 2326686"/>
                <a:gd name="connsiteX1787" fmla="*/ 3107319 w 3747182"/>
                <a:gd name="connsiteY1787" fmla="*/ 1190833 h 2326686"/>
                <a:gd name="connsiteX1788" fmla="*/ 3258100 w 3747182"/>
                <a:gd name="connsiteY1788" fmla="*/ 1154595 h 2326686"/>
                <a:gd name="connsiteX1789" fmla="*/ 3261433 w 3747182"/>
                <a:gd name="connsiteY1789" fmla="*/ 1158554 h 2326686"/>
                <a:gd name="connsiteX1790" fmla="*/ 3265900 w 3747182"/>
                <a:gd name="connsiteY1790" fmla="*/ 1161652 h 2326686"/>
                <a:gd name="connsiteX1791" fmla="*/ 3278371 w 3747182"/>
                <a:gd name="connsiteY1791" fmla="*/ 1167512 h 2326686"/>
                <a:gd name="connsiteX1792" fmla="*/ 3284629 w 3747182"/>
                <a:gd name="connsiteY1792" fmla="*/ 1166941 h 2326686"/>
                <a:gd name="connsiteX1793" fmla="*/ 3285615 w 3747182"/>
                <a:gd name="connsiteY1793" fmla="*/ 1165642 h 2326686"/>
                <a:gd name="connsiteX1794" fmla="*/ 3286007 w 3747182"/>
                <a:gd name="connsiteY1794" fmla="*/ 1163905 h 2326686"/>
                <a:gd name="connsiteX1795" fmla="*/ 3286797 w 3747182"/>
                <a:gd name="connsiteY1795" fmla="*/ 1157208 h 2326686"/>
                <a:gd name="connsiteX1796" fmla="*/ 3287524 w 3747182"/>
                <a:gd name="connsiteY1796" fmla="*/ 1155002 h 2326686"/>
                <a:gd name="connsiteX1797" fmla="*/ 3289402 w 3747182"/>
                <a:gd name="connsiteY1797" fmla="*/ 1154392 h 2326686"/>
                <a:gd name="connsiteX1798" fmla="*/ 3289746 w 3747182"/>
                <a:gd name="connsiteY1798" fmla="*/ 1151028 h 2326686"/>
                <a:gd name="connsiteX1799" fmla="*/ 3289465 w 3747182"/>
                <a:gd name="connsiteY1799" fmla="*/ 1149510 h 2326686"/>
                <a:gd name="connsiteX1800" fmla="*/ 3288455 w 3747182"/>
                <a:gd name="connsiteY1800" fmla="*/ 1147820 h 2326686"/>
                <a:gd name="connsiteX1801" fmla="*/ 3266127 w 3747182"/>
                <a:gd name="connsiteY1801" fmla="*/ 1139308 h 2326686"/>
                <a:gd name="connsiteX1802" fmla="*/ 3262575 w 3747182"/>
                <a:gd name="connsiteY1802" fmla="*/ 1139778 h 2326686"/>
                <a:gd name="connsiteX1803" fmla="*/ 3259571 w 3747182"/>
                <a:gd name="connsiteY1803" fmla="*/ 1141921 h 2326686"/>
                <a:gd name="connsiteX1804" fmla="*/ 3255292 w 3747182"/>
                <a:gd name="connsiteY1804" fmla="*/ 1146647 h 2326686"/>
                <a:gd name="connsiteX1805" fmla="*/ 3254173 w 3747182"/>
                <a:gd name="connsiteY1805" fmla="*/ 1148438 h 2326686"/>
                <a:gd name="connsiteX1806" fmla="*/ 3253626 w 3747182"/>
                <a:gd name="connsiteY1806" fmla="*/ 1150746 h 2326686"/>
                <a:gd name="connsiteX1807" fmla="*/ 3254337 w 3747182"/>
                <a:gd name="connsiteY1807" fmla="*/ 1151841 h 2326686"/>
                <a:gd name="connsiteX1808" fmla="*/ 3258100 w 3747182"/>
                <a:gd name="connsiteY1808" fmla="*/ 1154595 h 2326686"/>
                <a:gd name="connsiteX1809" fmla="*/ 2032082 w 3747182"/>
                <a:gd name="connsiteY1809" fmla="*/ 634446 h 2326686"/>
                <a:gd name="connsiteX1810" fmla="*/ 2035219 w 3747182"/>
                <a:gd name="connsiteY1810" fmla="*/ 635518 h 2326686"/>
                <a:gd name="connsiteX1811" fmla="*/ 2037363 w 3747182"/>
                <a:gd name="connsiteY1811" fmla="*/ 640611 h 2326686"/>
                <a:gd name="connsiteX1812" fmla="*/ 2040375 w 3747182"/>
                <a:gd name="connsiteY1812" fmla="*/ 643780 h 2326686"/>
                <a:gd name="connsiteX1813" fmla="*/ 2041322 w 3747182"/>
                <a:gd name="connsiteY1813" fmla="*/ 643561 h 2326686"/>
                <a:gd name="connsiteX1814" fmla="*/ 2041572 w 3747182"/>
                <a:gd name="connsiteY1814" fmla="*/ 640689 h 2326686"/>
                <a:gd name="connsiteX1815" fmla="*/ 2042182 w 3747182"/>
                <a:gd name="connsiteY1815" fmla="*/ 639156 h 2326686"/>
                <a:gd name="connsiteX1816" fmla="*/ 2043207 w 3747182"/>
                <a:gd name="connsiteY1816" fmla="*/ 638186 h 2326686"/>
                <a:gd name="connsiteX1817" fmla="*/ 2042589 w 3747182"/>
                <a:gd name="connsiteY1817" fmla="*/ 634094 h 2326686"/>
                <a:gd name="connsiteX1818" fmla="*/ 2039186 w 3747182"/>
                <a:gd name="connsiteY1818" fmla="*/ 627671 h 2326686"/>
                <a:gd name="connsiteX1819" fmla="*/ 2037347 w 3747182"/>
                <a:gd name="connsiteY1819" fmla="*/ 625496 h 2326686"/>
                <a:gd name="connsiteX1820" fmla="*/ 2034883 w 3747182"/>
                <a:gd name="connsiteY1820" fmla="*/ 627914 h 2326686"/>
                <a:gd name="connsiteX1821" fmla="*/ 2028945 w 3747182"/>
                <a:gd name="connsiteY1821" fmla="*/ 626537 h 2326686"/>
                <a:gd name="connsiteX1822" fmla="*/ 2028014 w 3747182"/>
                <a:gd name="connsiteY1822" fmla="*/ 627170 h 2326686"/>
                <a:gd name="connsiteX1823" fmla="*/ 2028757 w 3747182"/>
                <a:gd name="connsiteY1823" fmla="*/ 629369 h 2326686"/>
                <a:gd name="connsiteX1824" fmla="*/ 2032082 w 3747182"/>
                <a:gd name="connsiteY1824" fmla="*/ 634446 h 2326686"/>
                <a:gd name="connsiteX1825" fmla="*/ 2543547 w 3747182"/>
                <a:gd name="connsiteY1825" fmla="*/ 840719 h 2326686"/>
                <a:gd name="connsiteX1826" fmla="*/ 2547607 w 3747182"/>
                <a:gd name="connsiteY1826" fmla="*/ 845405 h 2326686"/>
                <a:gd name="connsiteX1827" fmla="*/ 2549399 w 3747182"/>
                <a:gd name="connsiteY1827" fmla="*/ 850357 h 2326686"/>
                <a:gd name="connsiteX1828" fmla="*/ 2556792 w 3747182"/>
                <a:gd name="connsiteY1828" fmla="*/ 860739 h 2326686"/>
                <a:gd name="connsiteX1829" fmla="*/ 2558333 w 3747182"/>
                <a:gd name="connsiteY1829" fmla="*/ 864228 h 2326686"/>
                <a:gd name="connsiteX1830" fmla="*/ 2559992 w 3747182"/>
                <a:gd name="connsiteY1830" fmla="*/ 861960 h 2326686"/>
                <a:gd name="connsiteX1831" fmla="*/ 2561353 w 3747182"/>
                <a:gd name="connsiteY1831" fmla="*/ 856295 h 2326686"/>
                <a:gd name="connsiteX1832" fmla="*/ 2556471 w 3747182"/>
                <a:gd name="connsiteY1832" fmla="*/ 847885 h 2326686"/>
                <a:gd name="connsiteX1833" fmla="*/ 2547506 w 3747182"/>
                <a:gd name="connsiteY1833" fmla="*/ 837464 h 2326686"/>
                <a:gd name="connsiteX1834" fmla="*/ 2542201 w 3747182"/>
                <a:gd name="connsiteY1834" fmla="*/ 834765 h 2326686"/>
                <a:gd name="connsiteX1835" fmla="*/ 2542545 w 3747182"/>
                <a:gd name="connsiteY1835" fmla="*/ 838935 h 2326686"/>
                <a:gd name="connsiteX1836" fmla="*/ 2543547 w 3747182"/>
                <a:gd name="connsiteY1836" fmla="*/ 840719 h 2326686"/>
                <a:gd name="connsiteX1837" fmla="*/ 2302757 w 3747182"/>
                <a:gd name="connsiteY1837" fmla="*/ 867154 h 2326686"/>
                <a:gd name="connsiteX1838" fmla="*/ 2304103 w 3747182"/>
                <a:gd name="connsiteY1838" fmla="*/ 866982 h 2326686"/>
                <a:gd name="connsiteX1839" fmla="*/ 2306520 w 3747182"/>
                <a:gd name="connsiteY1839" fmla="*/ 863986 h 2326686"/>
                <a:gd name="connsiteX1840" fmla="*/ 2306168 w 3747182"/>
                <a:gd name="connsiteY1840" fmla="*/ 863008 h 2326686"/>
                <a:gd name="connsiteX1841" fmla="*/ 2304212 w 3747182"/>
                <a:gd name="connsiteY1841" fmla="*/ 860364 h 2326686"/>
                <a:gd name="connsiteX1842" fmla="*/ 2301623 w 3747182"/>
                <a:gd name="connsiteY1842" fmla="*/ 859636 h 2326686"/>
                <a:gd name="connsiteX1843" fmla="*/ 2299573 w 3747182"/>
                <a:gd name="connsiteY1843" fmla="*/ 860802 h 2326686"/>
                <a:gd name="connsiteX1844" fmla="*/ 2299558 w 3747182"/>
                <a:gd name="connsiteY1844" fmla="*/ 862233 h 2326686"/>
                <a:gd name="connsiteX1845" fmla="*/ 2300230 w 3747182"/>
                <a:gd name="connsiteY1845" fmla="*/ 865058 h 2326686"/>
                <a:gd name="connsiteX1846" fmla="*/ 2302757 w 3747182"/>
                <a:gd name="connsiteY1846" fmla="*/ 867154 h 2326686"/>
                <a:gd name="connsiteX1847" fmla="*/ 2636583 w 3747182"/>
                <a:gd name="connsiteY1847" fmla="*/ 900044 h 2326686"/>
                <a:gd name="connsiteX1848" fmla="*/ 2638774 w 3747182"/>
                <a:gd name="connsiteY1848" fmla="*/ 905458 h 2326686"/>
                <a:gd name="connsiteX1849" fmla="*/ 2641841 w 3747182"/>
                <a:gd name="connsiteY1849" fmla="*/ 905458 h 2326686"/>
                <a:gd name="connsiteX1850" fmla="*/ 2644078 w 3747182"/>
                <a:gd name="connsiteY1850" fmla="*/ 904981 h 2326686"/>
                <a:gd name="connsiteX1851" fmla="*/ 2652097 w 3747182"/>
                <a:gd name="connsiteY1851" fmla="*/ 899301 h 2326686"/>
                <a:gd name="connsiteX1852" fmla="*/ 2658035 w 3747182"/>
                <a:gd name="connsiteY1852" fmla="*/ 898018 h 2326686"/>
                <a:gd name="connsiteX1853" fmla="*/ 2660038 w 3747182"/>
                <a:gd name="connsiteY1853" fmla="*/ 898479 h 2326686"/>
                <a:gd name="connsiteX1854" fmla="*/ 2669449 w 3747182"/>
                <a:gd name="connsiteY1854" fmla="*/ 902853 h 2326686"/>
                <a:gd name="connsiteX1855" fmla="*/ 2678540 w 3747182"/>
                <a:gd name="connsiteY1855" fmla="*/ 908861 h 2326686"/>
                <a:gd name="connsiteX1856" fmla="*/ 2690166 w 3747182"/>
                <a:gd name="connsiteY1856" fmla="*/ 911091 h 2326686"/>
                <a:gd name="connsiteX1857" fmla="*/ 2694899 w 3747182"/>
                <a:gd name="connsiteY1857" fmla="*/ 913281 h 2326686"/>
                <a:gd name="connsiteX1858" fmla="*/ 2700282 w 3747182"/>
                <a:gd name="connsiteY1858" fmla="*/ 913250 h 2326686"/>
                <a:gd name="connsiteX1859" fmla="*/ 2705868 w 3747182"/>
                <a:gd name="connsiteY1859" fmla="*/ 913899 h 2326686"/>
                <a:gd name="connsiteX1860" fmla="*/ 2713589 w 3747182"/>
                <a:gd name="connsiteY1860" fmla="*/ 915730 h 2326686"/>
                <a:gd name="connsiteX1861" fmla="*/ 2719261 w 3747182"/>
                <a:gd name="connsiteY1861" fmla="*/ 914924 h 2326686"/>
                <a:gd name="connsiteX1862" fmla="*/ 2720137 w 3747182"/>
                <a:gd name="connsiteY1862" fmla="*/ 913774 h 2326686"/>
                <a:gd name="connsiteX1863" fmla="*/ 2719535 w 3747182"/>
                <a:gd name="connsiteY1863" fmla="*/ 897501 h 2326686"/>
                <a:gd name="connsiteX1864" fmla="*/ 2718369 w 3747182"/>
                <a:gd name="connsiteY1864" fmla="*/ 892713 h 2326686"/>
                <a:gd name="connsiteX1865" fmla="*/ 2716899 w 3747182"/>
                <a:gd name="connsiteY1865" fmla="*/ 889005 h 2326686"/>
                <a:gd name="connsiteX1866" fmla="*/ 2701424 w 3747182"/>
                <a:gd name="connsiteY1866" fmla="*/ 870698 h 2326686"/>
                <a:gd name="connsiteX1867" fmla="*/ 2696941 w 3747182"/>
                <a:gd name="connsiteY1867" fmla="*/ 866880 h 2326686"/>
                <a:gd name="connsiteX1868" fmla="*/ 2691449 w 3747182"/>
                <a:gd name="connsiteY1868" fmla="*/ 863376 h 2326686"/>
                <a:gd name="connsiteX1869" fmla="*/ 2685894 w 3747182"/>
                <a:gd name="connsiteY1869" fmla="*/ 861873 h 2326686"/>
                <a:gd name="connsiteX1870" fmla="*/ 2680410 w 3747182"/>
                <a:gd name="connsiteY1870" fmla="*/ 862718 h 2326686"/>
                <a:gd name="connsiteX1871" fmla="*/ 2672290 w 3747182"/>
                <a:gd name="connsiteY1871" fmla="*/ 865277 h 2326686"/>
                <a:gd name="connsiteX1872" fmla="*/ 2669606 w 3747182"/>
                <a:gd name="connsiteY1872" fmla="*/ 864909 h 2326686"/>
                <a:gd name="connsiteX1873" fmla="*/ 2667298 w 3747182"/>
                <a:gd name="connsiteY1873" fmla="*/ 865746 h 2326686"/>
                <a:gd name="connsiteX1874" fmla="*/ 2665076 w 3747182"/>
                <a:gd name="connsiteY1874" fmla="*/ 868453 h 2326686"/>
                <a:gd name="connsiteX1875" fmla="*/ 2662886 w 3747182"/>
                <a:gd name="connsiteY1875" fmla="*/ 872701 h 2326686"/>
                <a:gd name="connsiteX1876" fmla="*/ 2658802 w 3747182"/>
                <a:gd name="connsiteY1876" fmla="*/ 884311 h 2326686"/>
                <a:gd name="connsiteX1877" fmla="*/ 2656517 w 3747182"/>
                <a:gd name="connsiteY1877" fmla="*/ 889334 h 2326686"/>
                <a:gd name="connsiteX1878" fmla="*/ 2651839 w 3747182"/>
                <a:gd name="connsiteY1878" fmla="*/ 895639 h 2326686"/>
                <a:gd name="connsiteX1879" fmla="*/ 2646887 w 3747182"/>
                <a:gd name="connsiteY1879" fmla="*/ 897603 h 2326686"/>
                <a:gd name="connsiteX1880" fmla="*/ 2641731 w 3747182"/>
                <a:gd name="connsiteY1880" fmla="*/ 898292 h 2326686"/>
                <a:gd name="connsiteX1881" fmla="*/ 2636583 w 3747182"/>
                <a:gd name="connsiteY1881" fmla="*/ 900044 h 2326686"/>
                <a:gd name="connsiteX1882" fmla="*/ 2204526 w 3747182"/>
                <a:gd name="connsiteY1882" fmla="*/ 929022 h 2326686"/>
                <a:gd name="connsiteX1883" fmla="*/ 2210089 w 3747182"/>
                <a:gd name="connsiteY1883" fmla="*/ 925634 h 2326686"/>
                <a:gd name="connsiteX1884" fmla="*/ 2209557 w 3747182"/>
                <a:gd name="connsiteY1884" fmla="*/ 924320 h 2326686"/>
                <a:gd name="connsiteX1885" fmla="*/ 2206083 w 3747182"/>
                <a:gd name="connsiteY1885" fmla="*/ 920581 h 2326686"/>
                <a:gd name="connsiteX1886" fmla="*/ 2203580 w 3747182"/>
                <a:gd name="connsiteY1886" fmla="*/ 919751 h 2326686"/>
                <a:gd name="connsiteX1887" fmla="*/ 2199136 w 3747182"/>
                <a:gd name="connsiteY1887" fmla="*/ 920674 h 2326686"/>
                <a:gd name="connsiteX1888" fmla="*/ 2196468 w 3747182"/>
                <a:gd name="connsiteY1888" fmla="*/ 923029 h 2326686"/>
                <a:gd name="connsiteX1889" fmla="*/ 2199801 w 3747182"/>
                <a:gd name="connsiteY1889" fmla="*/ 928983 h 2326686"/>
                <a:gd name="connsiteX1890" fmla="*/ 2204526 w 3747182"/>
                <a:gd name="connsiteY1890" fmla="*/ 929022 h 2326686"/>
                <a:gd name="connsiteX1891" fmla="*/ 2652473 w 3747182"/>
                <a:gd name="connsiteY1891" fmla="*/ 861326 h 2326686"/>
                <a:gd name="connsiteX1892" fmla="*/ 2654616 w 3747182"/>
                <a:gd name="connsiteY1892" fmla="*/ 861568 h 2326686"/>
                <a:gd name="connsiteX1893" fmla="*/ 2665663 w 3747182"/>
                <a:gd name="connsiteY1893" fmla="*/ 855153 h 2326686"/>
                <a:gd name="connsiteX1894" fmla="*/ 2666469 w 3747182"/>
                <a:gd name="connsiteY1894" fmla="*/ 851085 h 2326686"/>
                <a:gd name="connsiteX1895" fmla="*/ 2667579 w 3747182"/>
                <a:gd name="connsiteY1895" fmla="*/ 841673 h 2326686"/>
                <a:gd name="connsiteX1896" fmla="*/ 2667188 w 3747182"/>
                <a:gd name="connsiteY1896" fmla="*/ 838333 h 2326686"/>
                <a:gd name="connsiteX1897" fmla="*/ 2666289 w 3747182"/>
                <a:gd name="connsiteY1897" fmla="*/ 835642 h 2326686"/>
                <a:gd name="connsiteX1898" fmla="*/ 2664215 w 3747182"/>
                <a:gd name="connsiteY1898" fmla="*/ 833866 h 2326686"/>
                <a:gd name="connsiteX1899" fmla="*/ 2662127 w 3747182"/>
                <a:gd name="connsiteY1899" fmla="*/ 833130 h 2326686"/>
                <a:gd name="connsiteX1900" fmla="*/ 2652426 w 3747182"/>
                <a:gd name="connsiteY1900" fmla="*/ 833717 h 2326686"/>
                <a:gd name="connsiteX1901" fmla="*/ 2650071 w 3747182"/>
                <a:gd name="connsiteY1901" fmla="*/ 834468 h 2326686"/>
                <a:gd name="connsiteX1902" fmla="*/ 2647732 w 3747182"/>
                <a:gd name="connsiteY1902" fmla="*/ 836127 h 2326686"/>
                <a:gd name="connsiteX1903" fmla="*/ 2645705 w 3747182"/>
                <a:gd name="connsiteY1903" fmla="*/ 840359 h 2326686"/>
                <a:gd name="connsiteX1904" fmla="*/ 2647497 w 3747182"/>
                <a:gd name="connsiteY1904" fmla="*/ 854746 h 2326686"/>
                <a:gd name="connsiteX1905" fmla="*/ 2652473 w 3747182"/>
                <a:gd name="connsiteY1905" fmla="*/ 861326 h 2326686"/>
                <a:gd name="connsiteX1906" fmla="*/ 1380508 w 3747182"/>
                <a:gd name="connsiteY1906" fmla="*/ 849051 h 2326686"/>
                <a:gd name="connsiteX1907" fmla="*/ 1383465 w 3747182"/>
                <a:gd name="connsiteY1907" fmla="*/ 850600 h 2326686"/>
                <a:gd name="connsiteX1908" fmla="*/ 1385601 w 3747182"/>
                <a:gd name="connsiteY1908" fmla="*/ 847846 h 2326686"/>
                <a:gd name="connsiteX1909" fmla="*/ 1385131 w 3747182"/>
                <a:gd name="connsiteY1909" fmla="*/ 846219 h 2326686"/>
                <a:gd name="connsiteX1910" fmla="*/ 1383418 w 3747182"/>
                <a:gd name="connsiteY1910" fmla="*/ 843230 h 2326686"/>
                <a:gd name="connsiteX1911" fmla="*/ 1381548 w 3747182"/>
                <a:gd name="connsiteY1911" fmla="*/ 842198 h 2326686"/>
                <a:gd name="connsiteX1912" fmla="*/ 1378403 w 3747182"/>
                <a:gd name="connsiteY1912" fmla="*/ 843175 h 2326686"/>
                <a:gd name="connsiteX1913" fmla="*/ 1377245 w 3747182"/>
                <a:gd name="connsiteY1913" fmla="*/ 844638 h 2326686"/>
                <a:gd name="connsiteX1914" fmla="*/ 1378387 w 3747182"/>
                <a:gd name="connsiteY1914" fmla="*/ 847197 h 2326686"/>
                <a:gd name="connsiteX1915" fmla="*/ 1380508 w 3747182"/>
                <a:gd name="connsiteY1915" fmla="*/ 849051 h 2326686"/>
                <a:gd name="connsiteX1916" fmla="*/ 2595542 w 3747182"/>
                <a:gd name="connsiteY1916" fmla="*/ 1034325 h 2326686"/>
                <a:gd name="connsiteX1917" fmla="*/ 2583798 w 3747182"/>
                <a:gd name="connsiteY1917" fmla="*/ 1034881 h 2326686"/>
                <a:gd name="connsiteX1918" fmla="*/ 2581303 w 3747182"/>
                <a:gd name="connsiteY1918" fmla="*/ 1036461 h 2326686"/>
                <a:gd name="connsiteX1919" fmla="*/ 2580458 w 3747182"/>
                <a:gd name="connsiteY1919" fmla="*/ 1036532 h 2326686"/>
                <a:gd name="connsiteX1920" fmla="*/ 2579410 w 3747182"/>
                <a:gd name="connsiteY1920" fmla="*/ 1037463 h 2326686"/>
                <a:gd name="connsiteX1921" fmla="*/ 2579019 w 3747182"/>
                <a:gd name="connsiteY1921" fmla="*/ 1038347 h 2326686"/>
                <a:gd name="connsiteX1922" fmla="*/ 2579339 w 3747182"/>
                <a:gd name="connsiteY1922" fmla="*/ 1040263 h 2326686"/>
                <a:gd name="connsiteX1923" fmla="*/ 2583439 w 3747182"/>
                <a:gd name="connsiteY1923" fmla="*/ 1043463 h 2326686"/>
                <a:gd name="connsiteX1924" fmla="*/ 2585167 w 3747182"/>
                <a:gd name="connsiteY1924" fmla="*/ 1043142 h 2326686"/>
                <a:gd name="connsiteX1925" fmla="*/ 2586466 w 3747182"/>
                <a:gd name="connsiteY1925" fmla="*/ 1041985 h 2326686"/>
                <a:gd name="connsiteX1926" fmla="*/ 2587656 w 3747182"/>
                <a:gd name="connsiteY1926" fmla="*/ 1041562 h 2326686"/>
                <a:gd name="connsiteX1927" fmla="*/ 2588845 w 3747182"/>
                <a:gd name="connsiteY1927" fmla="*/ 1042172 h 2326686"/>
                <a:gd name="connsiteX1928" fmla="*/ 2591059 w 3747182"/>
                <a:gd name="connsiteY1928" fmla="*/ 1044981 h 2326686"/>
                <a:gd name="connsiteX1929" fmla="*/ 2593226 w 3747182"/>
                <a:gd name="connsiteY1929" fmla="*/ 1045716 h 2326686"/>
                <a:gd name="connsiteX1930" fmla="*/ 2598671 w 3747182"/>
                <a:gd name="connsiteY1930" fmla="*/ 1039888 h 2326686"/>
                <a:gd name="connsiteX1931" fmla="*/ 2598100 w 3747182"/>
                <a:gd name="connsiteY1931" fmla="*/ 1037455 h 2326686"/>
                <a:gd name="connsiteX1932" fmla="*/ 2596433 w 3747182"/>
                <a:gd name="connsiteY1932" fmla="*/ 1034662 h 2326686"/>
                <a:gd name="connsiteX1933" fmla="*/ 2595542 w 3747182"/>
                <a:gd name="connsiteY1933" fmla="*/ 1034325 h 2326686"/>
                <a:gd name="connsiteX1934" fmla="*/ 1530279 w 3747182"/>
                <a:gd name="connsiteY1934" fmla="*/ 573126 h 2326686"/>
                <a:gd name="connsiteX1935" fmla="*/ 1534997 w 3747182"/>
                <a:gd name="connsiteY1935" fmla="*/ 572649 h 2326686"/>
                <a:gd name="connsiteX1936" fmla="*/ 1538330 w 3747182"/>
                <a:gd name="connsiteY1936" fmla="*/ 566132 h 2326686"/>
                <a:gd name="connsiteX1937" fmla="*/ 1538635 w 3747182"/>
                <a:gd name="connsiteY1937" fmla="*/ 563566 h 2326686"/>
                <a:gd name="connsiteX1938" fmla="*/ 1537234 w 3747182"/>
                <a:gd name="connsiteY1938" fmla="*/ 560499 h 2326686"/>
                <a:gd name="connsiteX1939" fmla="*/ 1529888 w 3747182"/>
                <a:gd name="connsiteY1939" fmla="*/ 561454 h 2326686"/>
                <a:gd name="connsiteX1940" fmla="*/ 1528104 w 3747182"/>
                <a:gd name="connsiteY1940" fmla="*/ 564395 h 2326686"/>
                <a:gd name="connsiteX1941" fmla="*/ 1526821 w 3747182"/>
                <a:gd name="connsiteY1941" fmla="*/ 568886 h 2326686"/>
                <a:gd name="connsiteX1942" fmla="*/ 1527643 w 3747182"/>
                <a:gd name="connsiteY1942" fmla="*/ 570560 h 2326686"/>
                <a:gd name="connsiteX1943" fmla="*/ 1530279 w 3747182"/>
                <a:gd name="connsiteY1943" fmla="*/ 573126 h 2326686"/>
                <a:gd name="connsiteX1944" fmla="*/ 3224874 w 3747182"/>
                <a:gd name="connsiteY1944" fmla="*/ 1872309 h 2326686"/>
                <a:gd name="connsiteX1945" fmla="*/ 3223223 w 3747182"/>
                <a:gd name="connsiteY1945" fmla="*/ 1870181 h 2326686"/>
                <a:gd name="connsiteX1946" fmla="*/ 3219797 w 3747182"/>
                <a:gd name="connsiteY1946" fmla="*/ 1864064 h 2326686"/>
                <a:gd name="connsiteX1947" fmla="*/ 3219398 w 3747182"/>
                <a:gd name="connsiteY1947" fmla="*/ 1861114 h 2326686"/>
                <a:gd name="connsiteX1948" fmla="*/ 3220407 w 3747182"/>
                <a:gd name="connsiteY1948" fmla="*/ 1858438 h 2326686"/>
                <a:gd name="connsiteX1949" fmla="*/ 3218999 w 3747182"/>
                <a:gd name="connsiteY1949" fmla="*/ 1857977 h 2326686"/>
                <a:gd name="connsiteX1950" fmla="*/ 3212842 w 3747182"/>
                <a:gd name="connsiteY1950" fmla="*/ 1856921 h 2326686"/>
                <a:gd name="connsiteX1951" fmla="*/ 3210628 w 3747182"/>
                <a:gd name="connsiteY1951" fmla="*/ 1858634 h 2326686"/>
                <a:gd name="connsiteX1952" fmla="*/ 3208883 w 3747182"/>
                <a:gd name="connsiteY1952" fmla="*/ 1859111 h 2326686"/>
                <a:gd name="connsiteX1953" fmla="*/ 3214172 w 3747182"/>
                <a:gd name="connsiteY1953" fmla="*/ 1863109 h 2326686"/>
                <a:gd name="connsiteX1954" fmla="*/ 3215807 w 3747182"/>
                <a:gd name="connsiteY1954" fmla="*/ 1865213 h 2326686"/>
                <a:gd name="connsiteX1955" fmla="*/ 3216159 w 3747182"/>
                <a:gd name="connsiteY1955" fmla="*/ 1867482 h 2326686"/>
                <a:gd name="connsiteX1956" fmla="*/ 3216972 w 3747182"/>
                <a:gd name="connsiteY1956" fmla="*/ 1869250 h 2326686"/>
                <a:gd name="connsiteX1957" fmla="*/ 3219398 w 3747182"/>
                <a:gd name="connsiteY1957" fmla="*/ 1872834 h 2326686"/>
                <a:gd name="connsiteX1958" fmla="*/ 3221487 w 3747182"/>
                <a:gd name="connsiteY1958" fmla="*/ 1875580 h 2326686"/>
                <a:gd name="connsiteX1959" fmla="*/ 3222730 w 3747182"/>
                <a:gd name="connsiteY1959" fmla="*/ 1876589 h 2326686"/>
                <a:gd name="connsiteX1960" fmla="*/ 3224530 w 3747182"/>
                <a:gd name="connsiteY1960" fmla="*/ 1877019 h 2326686"/>
                <a:gd name="connsiteX1961" fmla="*/ 3225789 w 3747182"/>
                <a:gd name="connsiteY1961" fmla="*/ 1879272 h 2326686"/>
                <a:gd name="connsiteX1962" fmla="*/ 3228512 w 3747182"/>
                <a:gd name="connsiteY1962" fmla="*/ 1882057 h 2326686"/>
                <a:gd name="connsiteX1963" fmla="*/ 3228630 w 3747182"/>
                <a:gd name="connsiteY1963" fmla="*/ 1876550 h 2326686"/>
                <a:gd name="connsiteX1964" fmla="*/ 3227033 w 3747182"/>
                <a:gd name="connsiteY1964" fmla="*/ 1873937 h 2326686"/>
                <a:gd name="connsiteX1965" fmla="*/ 3224874 w 3747182"/>
                <a:gd name="connsiteY1965" fmla="*/ 1872309 h 2326686"/>
                <a:gd name="connsiteX1966" fmla="*/ 2964330 w 3747182"/>
                <a:gd name="connsiteY1966" fmla="*/ 2071502 h 2326686"/>
                <a:gd name="connsiteX1967" fmla="*/ 2964284 w 3747182"/>
                <a:gd name="connsiteY1967" fmla="*/ 2074412 h 2326686"/>
                <a:gd name="connsiteX1968" fmla="*/ 2966560 w 3747182"/>
                <a:gd name="connsiteY1968" fmla="*/ 2075296 h 2326686"/>
                <a:gd name="connsiteX1969" fmla="*/ 2968665 w 3747182"/>
                <a:gd name="connsiteY1969" fmla="*/ 2073810 h 2326686"/>
                <a:gd name="connsiteX1970" fmla="*/ 2969095 w 3747182"/>
                <a:gd name="connsiteY1970" fmla="*/ 2072605 h 2326686"/>
                <a:gd name="connsiteX1971" fmla="*/ 2968492 w 3747182"/>
                <a:gd name="connsiteY1971" fmla="*/ 2068552 h 2326686"/>
                <a:gd name="connsiteX1972" fmla="*/ 2970276 w 3747182"/>
                <a:gd name="connsiteY1972" fmla="*/ 2065243 h 2326686"/>
                <a:gd name="connsiteX1973" fmla="*/ 2970636 w 3747182"/>
                <a:gd name="connsiteY1973" fmla="*/ 2063084 h 2326686"/>
                <a:gd name="connsiteX1974" fmla="*/ 2968993 w 3747182"/>
                <a:gd name="connsiteY1974" fmla="*/ 2062520 h 2326686"/>
                <a:gd name="connsiteX1975" fmla="*/ 2964330 w 3747182"/>
                <a:gd name="connsiteY1975" fmla="*/ 2071502 h 2326686"/>
                <a:gd name="connsiteX1976" fmla="*/ 2929985 w 3747182"/>
                <a:gd name="connsiteY1976" fmla="*/ 2123919 h 2326686"/>
                <a:gd name="connsiteX1977" fmla="*/ 2928561 w 3747182"/>
                <a:gd name="connsiteY1977" fmla="*/ 2126172 h 2326686"/>
                <a:gd name="connsiteX1978" fmla="*/ 2929000 w 3747182"/>
                <a:gd name="connsiteY1978" fmla="*/ 2126641 h 2326686"/>
                <a:gd name="connsiteX1979" fmla="*/ 2930095 w 3747182"/>
                <a:gd name="connsiteY1979" fmla="*/ 2126884 h 2326686"/>
                <a:gd name="connsiteX1980" fmla="*/ 2931136 w 3747182"/>
                <a:gd name="connsiteY1980" fmla="*/ 2125038 h 2326686"/>
                <a:gd name="connsiteX1981" fmla="*/ 2930651 w 3747182"/>
                <a:gd name="connsiteY1981" fmla="*/ 2123543 h 2326686"/>
                <a:gd name="connsiteX1982" fmla="*/ 2929985 w 3747182"/>
                <a:gd name="connsiteY1982" fmla="*/ 2123919 h 2326686"/>
                <a:gd name="connsiteX1983" fmla="*/ 2994826 w 3747182"/>
                <a:gd name="connsiteY1983" fmla="*/ 2024546 h 2326686"/>
                <a:gd name="connsiteX1984" fmla="*/ 2992260 w 3747182"/>
                <a:gd name="connsiteY1984" fmla="*/ 2027065 h 2326686"/>
                <a:gd name="connsiteX1985" fmla="*/ 2989803 w 3747182"/>
                <a:gd name="connsiteY1985" fmla="*/ 2034020 h 2326686"/>
                <a:gd name="connsiteX1986" fmla="*/ 2987769 w 3747182"/>
                <a:gd name="connsiteY1986" fmla="*/ 2036828 h 2326686"/>
                <a:gd name="connsiteX1987" fmla="*/ 2982363 w 3747182"/>
                <a:gd name="connsiteY1987" fmla="*/ 2037924 h 2326686"/>
                <a:gd name="connsiteX1988" fmla="*/ 2980008 w 3747182"/>
                <a:gd name="connsiteY1988" fmla="*/ 2040521 h 2326686"/>
                <a:gd name="connsiteX1989" fmla="*/ 2977630 w 3747182"/>
                <a:gd name="connsiteY1989" fmla="*/ 2040357 h 2326686"/>
                <a:gd name="connsiteX1990" fmla="*/ 2977122 w 3747182"/>
                <a:gd name="connsiteY1990" fmla="*/ 2041499 h 2326686"/>
                <a:gd name="connsiteX1991" fmla="*/ 2978170 w 3747182"/>
                <a:gd name="connsiteY1991" fmla="*/ 2043275 h 2326686"/>
                <a:gd name="connsiteX1992" fmla="*/ 2978170 w 3747182"/>
                <a:gd name="connsiteY1992" fmla="*/ 2047312 h 2326686"/>
                <a:gd name="connsiteX1993" fmla="*/ 2979179 w 3747182"/>
                <a:gd name="connsiteY1993" fmla="*/ 2048454 h 2326686"/>
                <a:gd name="connsiteX1994" fmla="*/ 2981558 w 3747182"/>
                <a:gd name="connsiteY1994" fmla="*/ 2049135 h 2326686"/>
                <a:gd name="connsiteX1995" fmla="*/ 2982700 w 3747182"/>
                <a:gd name="connsiteY1995" fmla="*/ 2047891 h 2326686"/>
                <a:gd name="connsiteX1996" fmla="*/ 2984178 w 3747182"/>
                <a:gd name="connsiteY1996" fmla="*/ 2045575 h 2326686"/>
                <a:gd name="connsiteX1997" fmla="*/ 2986181 w 3747182"/>
                <a:gd name="connsiteY1997" fmla="*/ 2044495 h 2326686"/>
                <a:gd name="connsiteX1998" fmla="*/ 2990242 w 3747182"/>
                <a:gd name="connsiteY1998" fmla="*/ 2043650 h 2326686"/>
                <a:gd name="connsiteX1999" fmla="*/ 2993066 w 3747182"/>
                <a:gd name="connsiteY1999" fmla="*/ 2040224 h 2326686"/>
                <a:gd name="connsiteX2000" fmla="*/ 2995781 w 3747182"/>
                <a:gd name="connsiteY2000" fmla="*/ 2035092 h 2326686"/>
                <a:gd name="connsiteX2001" fmla="*/ 2997009 w 3747182"/>
                <a:gd name="connsiteY2001" fmla="*/ 2031391 h 2326686"/>
                <a:gd name="connsiteX2002" fmla="*/ 2997502 w 3747182"/>
                <a:gd name="connsiteY2002" fmla="*/ 2027526 h 2326686"/>
                <a:gd name="connsiteX2003" fmla="*/ 2996931 w 3747182"/>
                <a:gd name="connsiteY2003" fmla="*/ 2024045 h 2326686"/>
                <a:gd name="connsiteX2004" fmla="*/ 2994826 w 3747182"/>
                <a:gd name="connsiteY2004" fmla="*/ 2024546 h 2326686"/>
                <a:gd name="connsiteX2005" fmla="*/ 3003048 w 3747182"/>
                <a:gd name="connsiteY2005" fmla="*/ 2020900 h 2326686"/>
                <a:gd name="connsiteX2006" fmla="*/ 2999458 w 3747182"/>
                <a:gd name="connsiteY2006" fmla="*/ 2023583 h 2326686"/>
                <a:gd name="connsiteX2007" fmla="*/ 2998472 w 3747182"/>
                <a:gd name="connsiteY2007" fmla="*/ 2025414 h 2326686"/>
                <a:gd name="connsiteX2008" fmla="*/ 2999090 w 3747182"/>
                <a:gd name="connsiteY2008" fmla="*/ 2026439 h 2326686"/>
                <a:gd name="connsiteX2009" fmla="*/ 3001930 w 3747182"/>
                <a:gd name="connsiteY2009" fmla="*/ 2028614 h 2326686"/>
                <a:gd name="connsiteX2010" fmla="*/ 3002798 w 3747182"/>
                <a:gd name="connsiteY2010" fmla="*/ 2028794 h 2326686"/>
                <a:gd name="connsiteX2011" fmla="*/ 3003667 w 3747182"/>
                <a:gd name="connsiteY2011" fmla="*/ 2027972 h 2326686"/>
                <a:gd name="connsiteX2012" fmla="*/ 3005380 w 3747182"/>
                <a:gd name="connsiteY2012" fmla="*/ 2024733 h 2326686"/>
                <a:gd name="connsiteX2013" fmla="*/ 3005482 w 3747182"/>
                <a:gd name="connsiteY2013" fmla="*/ 2021557 h 2326686"/>
                <a:gd name="connsiteX2014" fmla="*/ 3004786 w 3747182"/>
                <a:gd name="connsiteY2014" fmla="*/ 2020978 h 2326686"/>
                <a:gd name="connsiteX2015" fmla="*/ 3003048 w 3747182"/>
                <a:gd name="connsiteY2015" fmla="*/ 2020900 h 2326686"/>
                <a:gd name="connsiteX2016" fmla="*/ 1360777 w 3747182"/>
                <a:gd name="connsiteY2016" fmla="*/ 744585 h 2326686"/>
                <a:gd name="connsiteX2017" fmla="*/ 1362427 w 3747182"/>
                <a:gd name="connsiteY2017" fmla="*/ 748222 h 2326686"/>
                <a:gd name="connsiteX2018" fmla="*/ 1363374 w 3747182"/>
                <a:gd name="connsiteY2018" fmla="*/ 748942 h 2326686"/>
                <a:gd name="connsiteX2019" fmla="*/ 1366949 w 3747182"/>
                <a:gd name="connsiteY2019" fmla="*/ 745836 h 2326686"/>
                <a:gd name="connsiteX2020" fmla="*/ 1367927 w 3747182"/>
                <a:gd name="connsiteY2020" fmla="*/ 750476 h 2326686"/>
                <a:gd name="connsiteX2021" fmla="*/ 1369539 w 3747182"/>
                <a:gd name="connsiteY2021" fmla="*/ 751821 h 2326686"/>
                <a:gd name="connsiteX2022" fmla="*/ 1371112 w 3747182"/>
                <a:gd name="connsiteY2022" fmla="*/ 743708 h 2326686"/>
                <a:gd name="connsiteX2023" fmla="*/ 1373944 w 3747182"/>
                <a:gd name="connsiteY2023" fmla="*/ 743880 h 2326686"/>
                <a:gd name="connsiteX2024" fmla="*/ 1374867 w 3747182"/>
                <a:gd name="connsiteY2024" fmla="*/ 742879 h 2326686"/>
                <a:gd name="connsiteX2025" fmla="*/ 1374585 w 3747182"/>
                <a:gd name="connsiteY2025" fmla="*/ 739711 h 2326686"/>
                <a:gd name="connsiteX2026" fmla="*/ 1373787 w 3747182"/>
                <a:gd name="connsiteY2026" fmla="*/ 736886 h 2326686"/>
                <a:gd name="connsiteX2027" fmla="*/ 1373639 w 3747182"/>
                <a:gd name="connsiteY2027" fmla="*/ 728468 h 2326686"/>
                <a:gd name="connsiteX2028" fmla="*/ 1370478 w 3747182"/>
                <a:gd name="connsiteY2028" fmla="*/ 728656 h 2326686"/>
                <a:gd name="connsiteX2029" fmla="*/ 1368084 w 3747182"/>
                <a:gd name="connsiteY2029" fmla="*/ 730041 h 2326686"/>
                <a:gd name="connsiteX2030" fmla="*/ 1368013 w 3747182"/>
                <a:gd name="connsiteY2030" fmla="*/ 733342 h 2326686"/>
                <a:gd name="connsiteX2031" fmla="*/ 1368389 w 3747182"/>
                <a:gd name="connsiteY2031" fmla="*/ 737708 h 2326686"/>
                <a:gd name="connsiteX2032" fmla="*/ 1366535 w 3747182"/>
                <a:gd name="connsiteY2032" fmla="*/ 737958 h 2326686"/>
                <a:gd name="connsiteX2033" fmla="*/ 1363679 w 3747182"/>
                <a:gd name="connsiteY2033" fmla="*/ 734085 h 2326686"/>
                <a:gd name="connsiteX2034" fmla="*/ 1359032 w 3747182"/>
                <a:gd name="connsiteY2034" fmla="*/ 741361 h 2326686"/>
                <a:gd name="connsiteX2035" fmla="*/ 1359728 w 3747182"/>
                <a:gd name="connsiteY2035" fmla="*/ 743818 h 2326686"/>
                <a:gd name="connsiteX2036" fmla="*/ 1360777 w 3747182"/>
                <a:gd name="connsiteY2036" fmla="*/ 744585 h 2326686"/>
                <a:gd name="connsiteX2037" fmla="*/ 2984984 w 3747182"/>
                <a:gd name="connsiteY2037" fmla="*/ 2022692 h 2326686"/>
                <a:gd name="connsiteX2038" fmla="*/ 2986987 w 3747182"/>
                <a:gd name="connsiteY2038" fmla="*/ 2022300 h 2326686"/>
                <a:gd name="connsiteX2039" fmla="*/ 2987175 w 3747182"/>
                <a:gd name="connsiteY2039" fmla="*/ 2021487 h 2326686"/>
                <a:gd name="connsiteX2040" fmla="*/ 2986870 w 3747182"/>
                <a:gd name="connsiteY2040" fmla="*/ 2019226 h 2326686"/>
                <a:gd name="connsiteX2041" fmla="*/ 2985313 w 3747182"/>
                <a:gd name="connsiteY2041" fmla="*/ 2018396 h 2326686"/>
                <a:gd name="connsiteX2042" fmla="*/ 2983091 w 3747182"/>
                <a:gd name="connsiteY2042" fmla="*/ 2019124 h 2326686"/>
                <a:gd name="connsiteX2043" fmla="*/ 2983443 w 3747182"/>
                <a:gd name="connsiteY2043" fmla="*/ 2020649 h 2326686"/>
                <a:gd name="connsiteX2044" fmla="*/ 2984092 w 3747182"/>
                <a:gd name="connsiteY2044" fmla="*/ 2021768 h 2326686"/>
                <a:gd name="connsiteX2045" fmla="*/ 2984984 w 3747182"/>
                <a:gd name="connsiteY2045" fmla="*/ 2022692 h 2326686"/>
                <a:gd name="connsiteX2046" fmla="*/ 2910599 w 3747182"/>
                <a:gd name="connsiteY2046" fmla="*/ 2146145 h 2326686"/>
                <a:gd name="connsiteX2047" fmla="*/ 2907830 w 3747182"/>
                <a:gd name="connsiteY2047" fmla="*/ 2149212 h 2326686"/>
                <a:gd name="connsiteX2048" fmla="*/ 2903980 w 3747182"/>
                <a:gd name="connsiteY2048" fmla="*/ 2153898 h 2326686"/>
                <a:gd name="connsiteX2049" fmla="*/ 2900702 w 3747182"/>
                <a:gd name="connsiteY2049" fmla="*/ 2154415 h 2326686"/>
                <a:gd name="connsiteX2050" fmla="*/ 2900882 w 3747182"/>
                <a:gd name="connsiteY2050" fmla="*/ 2155181 h 2326686"/>
                <a:gd name="connsiteX2051" fmla="*/ 2901555 w 3747182"/>
                <a:gd name="connsiteY2051" fmla="*/ 2156480 h 2326686"/>
                <a:gd name="connsiteX2052" fmla="*/ 2902901 w 3747182"/>
                <a:gd name="connsiteY2052" fmla="*/ 2156519 h 2326686"/>
                <a:gd name="connsiteX2053" fmla="*/ 2906993 w 3747182"/>
                <a:gd name="connsiteY2053" fmla="*/ 2152999 h 2326686"/>
                <a:gd name="connsiteX2054" fmla="*/ 2913298 w 3747182"/>
                <a:gd name="connsiteY2054" fmla="*/ 2145136 h 2326686"/>
                <a:gd name="connsiteX2055" fmla="*/ 2912109 w 3747182"/>
                <a:gd name="connsiteY2055" fmla="*/ 2145097 h 2326686"/>
                <a:gd name="connsiteX2056" fmla="*/ 2910599 w 3747182"/>
                <a:gd name="connsiteY2056" fmla="*/ 2146145 h 2326686"/>
                <a:gd name="connsiteX2057" fmla="*/ 2953643 w 3747182"/>
                <a:gd name="connsiteY2057" fmla="*/ 2087438 h 2326686"/>
                <a:gd name="connsiteX2058" fmla="*/ 2952885 w 3747182"/>
                <a:gd name="connsiteY2058" fmla="*/ 2089848 h 2326686"/>
                <a:gd name="connsiteX2059" fmla="*/ 2950702 w 3747182"/>
                <a:gd name="connsiteY2059" fmla="*/ 2091827 h 2326686"/>
                <a:gd name="connsiteX2060" fmla="*/ 2950882 w 3747182"/>
                <a:gd name="connsiteY2060" fmla="*/ 2092383 h 2326686"/>
                <a:gd name="connsiteX2061" fmla="*/ 2951813 w 3747182"/>
                <a:gd name="connsiteY2061" fmla="*/ 2092946 h 2326686"/>
                <a:gd name="connsiteX2062" fmla="*/ 2952650 w 3747182"/>
                <a:gd name="connsiteY2062" fmla="*/ 2091233 h 2326686"/>
                <a:gd name="connsiteX2063" fmla="*/ 2955357 w 3747182"/>
                <a:gd name="connsiteY2063" fmla="*/ 2089011 h 2326686"/>
                <a:gd name="connsiteX2064" fmla="*/ 2955881 w 3747182"/>
                <a:gd name="connsiteY2064" fmla="*/ 2087853 h 2326686"/>
                <a:gd name="connsiteX2065" fmla="*/ 2955232 w 3747182"/>
                <a:gd name="connsiteY2065" fmla="*/ 2087423 h 2326686"/>
                <a:gd name="connsiteX2066" fmla="*/ 2953643 w 3747182"/>
                <a:gd name="connsiteY2066" fmla="*/ 2087438 h 2326686"/>
                <a:gd name="connsiteX2067" fmla="*/ 2776294 w 3747182"/>
                <a:gd name="connsiteY2067" fmla="*/ 2260539 h 2326686"/>
                <a:gd name="connsiteX2068" fmla="*/ 2775833 w 3747182"/>
                <a:gd name="connsiteY2068" fmla="*/ 2260938 h 2326686"/>
                <a:gd name="connsiteX2069" fmla="*/ 2775926 w 3747182"/>
                <a:gd name="connsiteY2069" fmla="*/ 2261338 h 2326686"/>
                <a:gd name="connsiteX2070" fmla="*/ 2776216 w 3747182"/>
                <a:gd name="connsiteY2070" fmla="*/ 2261267 h 2326686"/>
                <a:gd name="connsiteX2071" fmla="*/ 2776748 w 3747182"/>
                <a:gd name="connsiteY2071" fmla="*/ 2260900 h 2326686"/>
                <a:gd name="connsiteX2072" fmla="*/ 2777116 w 3747182"/>
                <a:gd name="connsiteY2072" fmla="*/ 2260672 h 2326686"/>
                <a:gd name="connsiteX2073" fmla="*/ 2777428 w 3747182"/>
                <a:gd name="connsiteY2073" fmla="*/ 2260344 h 2326686"/>
                <a:gd name="connsiteX2074" fmla="*/ 2777162 w 3747182"/>
                <a:gd name="connsiteY2074" fmla="*/ 2260078 h 2326686"/>
                <a:gd name="connsiteX2075" fmla="*/ 2776294 w 3747182"/>
                <a:gd name="connsiteY2075" fmla="*/ 2260539 h 2326686"/>
                <a:gd name="connsiteX2076" fmla="*/ 2782537 w 3747182"/>
                <a:gd name="connsiteY2076" fmla="*/ 2254085 h 2326686"/>
                <a:gd name="connsiteX2077" fmla="*/ 2782036 w 3747182"/>
                <a:gd name="connsiteY2077" fmla="*/ 2253952 h 2326686"/>
                <a:gd name="connsiteX2078" fmla="*/ 2781458 w 3747182"/>
                <a:gd name="connsiteY2078" fmla="*/ 2254351 h 2326686"/>
                <a:gd name="connsiteX2079" fmla="*/ 2781238 w 3747182"/>
                <a:gd name="connsiteY2079" fmla="*/ 2254617 h 2326686"/>
                <a:gd name="connsiteX2080" fmla="*/ 2781559 w 3747182"/>
                <a:gd name="connsiteY2080" fmla="*/ 2254750 h 2326686"/>
                <a:gd name="connsiteX2081" fmla="*/ 2782521 w 3747182"/>
                <a:gd name="connsiteY2081" fmla="*/ 2254914 h 2326686"/>
                <a:gd name="connsiteX2082" fmla="*/ 2783101 w 3747182"/>
                <a:gd name="connsiteY2082" fmla="*/ 2254750 h 2326686"/>
                <a:gd name="connsiteX2083" fmla="*/ 2782913 w 3747182"/>
                <a:gd name="connsiteY2083" fmla="*/ 2254179 h 2326686"/>
                <a:gd name="connsiteX2084" fmla="*/ 2782537 w 3747182"/>
                <a:gd name="connsiteY2084" fmla="*/ 2254085 h 2326686"/>
                <a:gd name="connsiteX2085" fmla="*/ 2779775 w 3747182"/>
                <a:gd name="connsiteY2085" fmla="*/ 2228190 h 2326686"/>
                <a:gd name="connsiteX2086" fmla="*/ 2777679 w 3747182"/>
                <a:gd name="connsiteY2086" fmla="*/ 2228111 h 2326686"/>
                <a:gd name="connsiteX2087" fmla="*/ 2773908 w 3747182"/>
                <a:gd name="connsiteY2087" fmla="*/ 2235074 h 2326686"/>
                <a:gd name="connsiteX2088" fmla="*/ 2772805 w 3747182"/>
                <a:gd name="connsiteY2088" fmla="*/ 2235810 h 2326686"/>
                <a:gd name="connsiteX2089" fmla="*/ 2771968 w 3747182"/>
                <a:gd name="connsiteY2089" fmla="*/ 2237507 h 2326686"/>
                <a:gd name="connsiteX2090" fmla="*/ 2770239 w 3747182"/>
                <a:gd name="connsiteY2090" fmla="*/ 2239463 h 2326686"/>
                <a:gd name="connsiteX2091" fmla="*/ 2769691 w 3747182"/>
                <a:gd name="connsiteY2091" fmla="*/ 2241216 h 2326686"/>
                <a:gd name="connsiteX2092" fmla="*/ 2767892 w 3747182"/>
                <a:gd name="connsiteY2092" fmla="*/ 2243422 h 2326686"/>
                <a:gd name="connsiteX2093" fmla="*/ 2763409 w 3747182"/>
                <a:gd name="connsiteY2093" fmla="*/ 2247318 h 2326686"/>
                <a:gd name="connsiteX2094" fmla="*/ 2762619 w 3747182"/>
                <a:gd name="connsiteY2094" fmla="*/ 2249156 h 2326686"/>
                <a:gd name="connsiteX2095" fmla="*/ 2762908 w 3747182"/>
                <a:gd name="connsiteY2095" fmla="*/ 2251378 h 2326686"/>
                <a:gd name="connsiteX2096" fmla="*/ 2765466 w 3747182"/>
                <a:gd name="connsiteY2096" fmla="*/ 2253569 h 2326686"/>
                <a:gd name="connsiteX2097" fmla="*/ 2766147 w 3747182"/>
                <a:gd name="connsiteY2097" fmla="*/ 2248100 h 2326686"/>
                <a:gd name="connsiteX2098" fmla="*/ 2770106 w 3747182"/>
                <a:gd name="connsiteY2098" fmla="*/ 2245198 h 2326686"/>
                <a:gd name="connsiteX2099" fmla="*/ 2772750 w 3747182"/>
                <a:gd name="connsiteY2099" fmla="*/ 2241943 h 2326686"/>
                <a:gd name="connsiteX2100" fmla="*/ 2773329 w 3747182"/>
                <a:gd name="connsiteY2100" fmla="*/ 2240238 h 2326686"/>
                <a:gd name="connsiteX2101" fmla="*/ 2777687 w 3747182"/>
                <a:gd name="connsiteY2101" fmla="*/ 2235896 h 2326686"/>
                <a:gd name="connsiteX2102" fmla="*/ 2779017 w 3747182"/>
                <a:gd name="connsiteY2102" fmla="*/ 2235200 h 2326686"/>
                <a:gd name="connsiteX2103" fmla="*/ 2781731 w 3747182"/>
                <a:gd name="connsiteY2103" fmla="*/ 2234824 h 2326686"/>
                <a:gd name="connsiteX2104" fmla="*/ 2784814 w 3747182"/>
                <a:gd name="connsiteY2104" fmla="*/ 2231929 h 2326686"/>
                <a:gd name="connsiteX2105" fmla="*/ 2786566 w 3747182"/>
                <a:gd name="connsiteY2105" fmla="*/ 2231961 h 2326686"/>
                <a:gd name="connsiteX2106" fmla="*/ 2787701 w 3747182"/>
                <a:gd name="connsiteY2106" fmla="*/ 2229942 h 2326686"/>
                <a:gd name="connsiteX2107" fmla="*/ 2783046 w 3747182"/>
                <a:gd name="connsiteY2107" fmla="*/ 2230427 h 2326686"/>
                <a:gd name="connsiteX2108" fmla="*/ 2779775 w 3747182"/>
                <a:gd name="connsiteY2108" fmla="*/ 2228190 h 2326686"/>
                <a:gd name="connsiteX2109" fmla="*/ 2773712 w 3747182"/>
                <a:gd name="connsiteY2109" fmla="*/ 2259828 h 2326686"/>
                <a:gd name="connsiteX2110" fmla="*/ 2773329 w 3747182"/>
                <a:gd name="connsiteY2110" fmla="*/ 2259875 h 2326686"/>
                <a:gd name="connsiteX2111" fmla="*/ 2772922 w 3747182"/>
                <a:gd name="connsiteY2111" fmla="*/ 2259898 h 2326686"/>
                <a:gd name="connsiteX2112" fmla="*/ 2772617 w 3747182"/>
                <a:gd name="connsiteY2112" fmla="*/ 2259742 h 2326686"/>
                <a:gd name="connsiteX2113" fmla="*/ 2772343 w 3747182"/>
                <a:gd name="connsiteY2113" fmla="*/ 2259796 h 2326686"/>
                <a:gd name="connsiteX2114" fmla="*/ 2772343 w 3747182"/>
                <a:gd name="connsiteY2114" fmla="*/ 2260015 h 2326686"/>
                <a:gd name="connsiteX2115" fmla="*/ 2772617 w 3747182"/>
                <a:gd name="connsiteY2115" fmla="*/ 2260211 h 2326686"/>
                <a:gd name="connsiteX2116" fmla="*/ 2772726 w 3747182"/>
                <a:gd name="connsiteY2116" fmla="*/ 2260539 h 2326686"/>
                <a:gd name="connsiteX2117" fmla="*/ 2772891 w 3747182"/>
                <a:gd name="connsiteY2117" fmla="*/ 2260938 h 2326686"/>
                <a:gd name="connsiteX2118" fmla="*/ 2773181 w 3747182"/>
                <a:gd name="connsiteY2118" fmla="*/ 2260860 h 2326686"/>
                <a:gd name="connsiteX2119" fmla="*/ 2773704 w 3747182"/>
                <a:gd name="connsiteY2119" fmla="*/ 2260759 h 2326686"/>
                <a:gd name="connsiteX2120" fmla="*/ 2773970 w 3747182"/>
                <a:gd name="connsiteY2120" fmla="*/ 2260735 h 2326686"/>
                <a:gd name="connsiteX2121" fmla="*/ 2773916 w 3747182"/>
                <a:gd name="connsiteY2121" fmla="*/ 2260164 h 2326686"/>
                <a:gd name="connsiteX2122" fmla="*/ 2773712 w 3747182"/>
                <a:gd name="connsiteY2122" fmla="*/ 2259828 h 2326686"/>
                <a:gd name="connsiteX2123" fmla="*/ 2837254 w 3747182"/>
                <a:gd name="connsiteY2123" fmla="*/ 2198547 h 2326686"/>
                <a:gd name="connsiteX2124" fmla="*/ 2837270 w 3747182"/>
                <a:gd name="connsiteY2124" fmla="*/ 2197608 h 2326686"/>
                <a:gd name="connsiteX2125" fmla="*/ 2836965 w 3747182"/>
                <a:gd name="connsiteY2125" fmla="*/ 2196857 h 2326686"/>
                <a:gd name="connsiteX2126" fmla="*/ 2836104 w 3747182"/>
                <a:gd name="connsiteY2126" fmla="*/ 2196340 h 2326686"/>
                <a:gd name="connsiteX2127" fmla="*/ 2834649 w 3747182"/>
                <a:gd name="connsiteY2127" fmla="*/ 2196520 h 2326686"/>
                <a:gd name="connsiteX2128" fmla="*/ 2832576 w 3747182"/>
                <a:gd name="connsiteY2128" fmla="*/ 2197647 h 2326686"/>
                <a:gd name="connsiteX2129" fmla="*/ 2826247 w 3747182"/>
                <a:gd name="connsiteY2129" fmla="*/ 2203953 h 2326686"/>
                <a:gd name="connsiteX2130" fmla="*/ 2821983 w 3747182"/>
                <a:gd name="connsiteY2130" fmla="*/ 2204704 h 2326686"/>
                <a:gd name="connsiteX2131" fmla="*/ 2820356 w 3747182"/>
                <a:gd name="connsiteY2131" fmla="*/ 2204579 h 2326686"/>
                <a:gd name="connsiteX2132" fmla="*/ 2818345 w 3747182"/>
                <a:gd name="connsiteY2132" fmla="*/ 2200980 h 2326686"/>
                <a:gd name="connsiteX2133" fmla="*/ 2817461 w 3747182"/>
                <a:gd name="connsiteY2133" fmla="*/ 2200808 h 2326686"/>
                <a:gd name="connsiteX2134" fmla="*/ 2816326 w 3747182"/>
                <a:gd name="connsiteY2134" fmla="*/ 2203389 h 2326686"/>
                <a:gd name="connsiteX2135" fmla="*/ 2816608 w 3747182"/>
                <a:gd name="connsiteY2135" fmla="*/ 2205713 h 2326686"/>
                <a:gd name="connsiteX2136" fmla="*/ 2814058 w 3747182"/>
                <a:gd name="connsiteY2136" fmla="*/ 2206800 h 2326686"/>
                <a:gd name="connsiteX2137" fmla="*/ 2811609 w 3747182"/>
                <a:gd name="connsiteY2137" fmla="*/ 2209828 h 2326686"/>
                <a:gd name="connsiteX2138" fmla="*/ 2809411 w 3747182"/>
                <a:gd name="connsiteY2138" fmla="*/ 2210775 h 2326686"/>
                <a:gd name="connsiteX2139" fmla="*/ 2806618 w 3747182"/>
                <a:gd name="connsiteY2139" fmla="*/ 2214405 h 2326686"/>
                <a:gd name="connsiteX2140" fmla="*/ 2802581 w 3747182"/>
                <a:gd name="connsiteY2140" fmla="*/ 2217159 h 2326686"/>
                <a:gd name="connsiteX2141" fmla="*/ 2800563 w 3747182"/>
                <a:gd name="connsiteY2141" fmla="*/ 2219928 h 2326686"/>
                <a:gd name="connsiteX2142" fmla="*/ 2800257 w 3747182"/>
                <a:gd name="connsiteY2142" fmla="*/ 2223097 h 2326686"/>
                <a:gd name="connsiteX2143" fmla="*/ 2796596 w 3747182"/>
                <a:gd name="connsiteY2143" fmla="*/ 2226093 h 2326686"/>
                <a:gd name="connsiteX2144" fmla="*/ 2795704 w 3747182"/>
                <a:gd name="connsiteY2144" fmla="*/ 2227712 h 2326686"/>
                <a:gd name="connsiteX2145" fmla="*/ 2794906 w 3747182"/>
                <a:gd name="connsiteY2145" fmla="*/ 2231045 h 2326686"/>
                <a:gd name="connsiteX2146" fmla="*/ 2799319 w 3747182"/>
                <a:gd name="connsiteY2146" fmla="*/ 2227149 h 2326686"/>
                <a:gd name="connsiteX2147" fmla="*/ 2801712 w 3747182"/>
                <a:gd name="connsiteY2147" fmla="*/ 2226469 h 2326686"/>
                <a:gd name="connsiteX2148" fmla="*/ 2803966 w 3747182"/>
                <a:gd name="connsiteY2148" fmla="*/ 2222659 h 2326686"/>
                <a:gd name="connsiteX2149" fmla="*/ 2809528 w 3747182"/>
                <a:gd name="connsiteY2149" fmla="*/ 2217792 h 2326686"/>
                <a:gd name="connsiteX2150" fmla="*/ 2810545 w 3747182"/>
                <a:gd name="connsiteY2150" fmla="*/ 2216212 h 2326686"/>
                <a:gd name="connsiteX2151" fmla="*/ 2810819 w 3747182"/>
                <a:gd name="connsiteY2151" fmla="*/ 2214420 h 2326686"/>
                <a:gd name="connsiteX2152" fmla="*/ 2811609 w 3747182"/>
                <a:gd name="connsiteY2152" fmla="*/ 2213419 h 2326686"/>
                <a:gd name="connsiteX2153" fmla="*/ 2814379 w 3747182"/>
                <a:gd name="connsiteY2153" fmla="*/ 2213998 h 2326686"/>
                <a:gd name="connsiteX2154" fmla="*/ 2817218 w 3747182"/>
                <a:gd name="connsiteY2154" fmla="*/ 2213012 h 2326686"/>
                <a:gd name="connsiteX2155" fmla="*/ 2819229 w 3747182"/>
                <a:gd name="connsiteY2155" fmla="*/ 2210540 h 2326686"/>
                <a:gd name="connsiteX2156" fmla="*/ 2824878 w 3747182"/>
                <a:gd name="connsiteY2156" fmla="*/ 2205987 h 2326686"/>
                <a:gd name="connsiteX2157" fmla="*/ 2828226 w 3747182"/>
                <a:gd name="connsiteY2157" fmla="*/ 2205048 h 2326686"/>
                <a:gd name="connsiteX2158" fmla="*/ 2832287 w 3747182"/>
                <a:gd name="connsiteY2158" fmla="*/ 2202857 h 2326686"/>
                <a:gd name="connsiteX2159" fmla="*/ 2836488 w 3747182"/>
                <a:gd name="connsiteY2159" fmla="*/ 2202662 h 2326686"/>
                <a:gd name="connsiteX2160" fmla="*/ 2837505 w 3747182"/>
                <a:gd name="connsiteY2160" fmla="*/ 2201457 h 2326686"/>
                <a:gd name="connsiteX2161" fmla="*/ 2836754 w 3747182"/>
                <a:gd name="connsiteY2161" fmla="*/ 2199869 h 2326686"/>
                <a:gd name="connsiteX2162" fmla="*/ 2837254 w 3747182"/>
                <a:gd name="connsiteY2162" fmla="*/ 2198547 h 2326686"/>
                <a:gd name="connsiteX2163" fmla="*/ 2869823 w 3747182"/>
                <a:gd name="connsiteY2163" fmla="*/ 2175162 h 2326686"/>
                <a:gd name="connsiteX2164" fmla="*/ 2862219 w 3747182"/>
                <a:gd name="connsiteY2164" fmla="*/ 2180795 h 2326686"/>
                <a:gd name="connsiteX2165" fmla="*/ 2858566 w 3747182"/>
                <a:gd name="connsiteY2165" fmla="*/ 2185380 h 2326686"/>
                <a:gd name="connsiteX2166" fmla="*/ 2855710 w 3747182"/>
                <a:gd name="connsiteY2166" fmla="*/ 2186522 h 2326686"/>
                <a:gd name="connsiteX2167" fmla="*/ 2850906 w 3747182"/>
                <a:gd name="connsiteY2167" fmla="*/ 2194244 h 2326686"/>
                <a:gd name="connsiteX2168" fmla="*/ 2852925 w 3747182"/>
                <a:gd name="connsiteY2168" fmla="*/ 2194306 h 2326686"/>
                <a:gd name="connsiteX2169" fmla="*/ 2856187 w 3747182"/>
                <a:gd name="connsiteY2169" fmla="*/ 2192718 h 2326686"/>
                <a:gd name="connsiteX2170" fmla="*/ 2860490 w 3747182"/>
                <a:gd name="connsiteY2170" fmla="*/ 2188298 h 2326686"/>
                <a:gd name="connsiteX2171" fmla="*/ 2862039 w 3747182"/>
                <a:gd name="connsiteY2171" fmla="*/ 2187062 h 2326686"/>
                <a:gd name="connsiteX2172" fmla="*/ 2864292 w 3747182"/>
                <a:gd name="connsiteY2172" fmla="*/ 2186217 h 2326686"/>
                <a:gd name="connsiteX2173" fmla="*/ 2867328 w 3747182"/>
                <a:gd name="connsiteY2173" fmla="*/ 2183580 h 2326686"/>
                <a:gd name="connsiteX2174" fmla="*/ 2868196 w 3747182"/>
                <a:gd name="connsiteY2174" fmla="*/ 2181093 h 2326686"/>
                <a:gd name="connsiteX2175" fmla="*/ 2875190 w 3747182"/>
                <a:gd name="connsiteY2175" fmla="*/ 2174896 h 2326686"/>
                <a:gd name="connsiteX2176" fmla="*/ 2870707 w 3747182"/>
                <a:gd name="connsiteY2176" fmla="*/ 2174740 h 2326686"/>
                <a:gd name="connsiteX2177" fmla="*/ 2869823 w 3747182"/>
                <a:gd name="connsiteY2177" fmla="*/ 2175162 h 2326686"/>
                <a:gd name="connsiteX2178" fmla="*/ 2793326 w 3747182"/>
                <a:gd name="connsiteY2178" fmla="*/ 2247631 h 2326686"/>
                <a:gd name="connsiteX2179" fmla="*/ 2788882 w 3747182"/>
                <a:gd name="connsiteY2179" fmla="*/ 2249070 h 2326686"/>
                <a:gd name="connsiteX2180" fmla="*/ 2788702 w 3747182"/>
                <a:gd name="connsiteY2180" fmla="*/ 2249555 h 2326686"/>
                <a:gd name="connsiteX2181" fmla="*/ 2788592 w 3747182"/>
                <a:gd name="connsiteY2181" fmla="*/ 2251269 h 2326686"/>
                <a:gd name="connsiteX2182" fmla="*/ 2790220 w 3747182"/>
                <a:gd name="connsiteY2182" fmla="*/ 2252004 h 2326686"/>
                <a:gd name="connsiteX2183" fmla="*/ 2790900 w 3747182"/>
                <a:gd name="connsiteY2183" fmla="*/ 2251175 h 2326686"/>
                <a:gd name="connsiteX2184" fmla="*/ 2794969 w 3747182"/>
                <a:gd name="connsiteY2184" fmla="*/ 2249344 h 2326686"/>
                <a:gd name="connsiteX2185" fmla="*/ 2794640 w 3747182"/>
                <a:gd name="connsiteY2185" fmla="*/ 2248585 h 2326686"/>
                <a:gd name="connsiteX2186" fmla="*/ 2793326 w 3747182"/>
                <a:gd name="connsiteY2186" fmla="*/ 2247631 h 2326686"/>
                <a:gd name="connsiteX2187" fmla="*/ 2877670 w 3747182"/>
                <a:gd name="connsiteY2187" fmla="*/ 1702447 h 2326686"/>
                <a:gd name="connsiteX2188" fmla="*/ 2876058 w 3747182"/>
                <a:gd name="connsiteY2188" fmla="*/ 1705138 h 2326686"/>
                <a:gd name="connsiteX2189" fmla="*/ 2873367 w 3747182"/>
                <a:gd name="connsiteY2189" fmla="*/ 1706977 h 2326686"/>
                <a:gd name="connsiteX2190" fmla="*/ 2873406 w 3747182"/>
                <a:gd name="connsiteY2190" fmla="*/ 1707798 h 2326686"/>
                <a:gd name="connsiteX2191" fmla="*/ 2874267 w 3747182"/>
                <a:gd name="connsiteY2191" fmla="*/ 1708964 h 2326686"/>
                <a:gd name="connsiteX2192" fmla="*/ 2875996 w 3747182"/>
                <a:gd name="connsiteY2192" fmla="*/ 1708479 h 2326686"/>
                <a:gd name="connsiteX2193" fmla="*/ 2879024 w 3747182"/>
                <a:gd name="connsiteY2193" fmla="*/ 1705216 h 2326686"/>
                <a:gd name="connsiteX2194" fmla="*/ 2878695 w 3747182"/>
                <a:gd name="connsiteY2194" fmla="*/ 1704058 h 2326686"/>
                <a:gd name="connsiteX2195" fmla="*/ 2877670 w 3747182"/>
                <a:gd name="connsiteY2195" fmla="*/ 1702447 h 2326686"/>
                <a:gd name="connsiteX2196" fmla="*/ 3183003 w 3747182"/>
                <a:gd name="connsiteY2196" fmla="*/ 1699834 h 2326686"/>
                <a:gd name="connsiteX2197" fmla="*/ 3181791 w 3747182"/>
                <a:gd name="connsiteY2197" fmla="*/ 1699591 h 2326686"/>
                <a:gd name="connsiteX2198" fmla="*/ 3174867 w 3747182"/>
                <a:gd name="connsiteY2198" fmla="*/ 1705170 h 2326686"/>
                <a:gd name="connsiteX2199" fmla="*/ 3165181 w 3747182"/>
                <a:gd name="connsiteY2199" fmla="*/ 1708627 h 2326686"/>
                <a:gd name="connsiteX2200" fmla="*/ 3165314 w 3747182"/>
                <a:gd name="connsiteY2200" fmla="*/ 1710442 h 2326686"/>
                <a:gd name="connsiteX2201" fmla="*/ 3165705 w 3747182"/>
                <a:gd name="connsiteY2201" fmla="*/ 1712250 h 2326686"/>
                <a:gd name="connsiteX2202" fmla="*/ 3164438 w 3747182"/>
                <a:gd name="connsiteY2202" fmla="*/ 1717812 h 2326686"/>
                <a:gd name="connsiteX2203" fmla="*/ 3161144 w 3747182"/>
                <a:gd name="connsiteY2203" fmla="*/ 1724470 h 2326686"/>
                <a:gd name="connsiteX2204" fmla="*/ 3157866 w 3747182"/>
                <a:gd name="connsiteY2204" fmla="*/ 1727075 h 2326686"/>
                <a:gd name="connsiteX2205" fmla="*/ 3157968 w 3747182"/>
                <a:gd name="connsiteY2205" fmla="*/ 1728452 h 2326686"/>
                <a:gd name="connsiteX2206" fmla="*/ 3158305 w 3747182"/>
                <a:gd name="connsiteY2206" fmla="*/ 1729352 h 2326686"/>
                <a:gd name="connsiteX2207" fmla="*/ 3158837 w 3747182"/>
                <a:gd name="connsiteY2207" fmla="*/ 1729993 h 2326686"/>
                <a:gd name="connsiteX2208" fmla="*/ 3162427 w 3747182"/>
                <a:gd name="connsiteY2208" fmla="*/ 1726050 h 2326686"/>
                <a:gd name="connsiteX2209" fmla="*/ 3169562 w 3747182"/>
                <a:gd name="connsiteY2209" fmla="*/ 1720128 h 2326686"/>
                <a:gd name="connsiteX2210" fmla="*/ 3176564 w 3747182"/>
                <a:gd name="connsiteY2210" fmla="*/ 1716138 h 2326686"/>
                <a:gd name="connsiteX2211" fmla="*/ 3183958 w 3747182"/>
                <a:gd name="connsiteY2211" fmla="*/ 1714127 h 2326686"/>
                <a:gd name="connsiteX2212" fmla="*/ 3184967 w 3747182"/>
                <a:gd name="connsiteY2212" fmla="*/ 1710513 h 2326686"/>
                <a:gd name="connsiteX2213" fmla="*/ 3184255 w 3747182"/>
                <a:gd name="connsiteY2213" fmla="*/ 1704481 h 2326686"/>
                <a:gd name="connsiteX2214" fmla="*/ 3183003 w 3747182"/>
                <a:gd name="connsiteY2214" fmla="*/ 1699834 h 2326686"/>
                <a:gd name="connsiteX2215" fmla="*/ 1241649 w 3747182"/>
                <a:gd name="connsiteY2215" fmla="*/ 311193 h 2326686"/>
                <a:gd name="connsiteX2216" fmla="*/ 1248323 w 3747182"/>
                <a:gd name="connsiteY2216" fmla="*/ 315230 h 2326686"/>
                <a:gd name="connsiteX2217" fmla="*/ 1252258 w 3747182"/>
                <a:gd name="connsiteY2217" fmla="*/ 315355 h 2326686"/>
                <a:gd name="connsiteX2218" fmla="*/ 1252540 w 3747182"/>
                <a:gd name="connsiteY2218" fmla="*/ 321520 h 2326686"/>
                <a:gd name="connsiteX2219" fmla="*/ 1256068 w 3747182"/>
                <a:gd name="connsiteY2219" fmla="*/ 321989 h 2326686"/>
                <a:gd name="connsiteX2220" fmla="*/ 1273170 w 3747182"/>
                <a:gd name="connsiteY2220" fmla="*/ 320495 h 2326686"/>
                <a:gd name="connsiteX2221" fmla="*/ 1272302 w 3747182"/>
                <a:gd name="connsiteY2221" fmla="*/ 317788 h 2326686"/>
                <a:gd name="connsiteX2222" fmla="*/ 1268147 w 3747182"/>
                <a:gd name="connsiteY2222" fmla="*/ 313861 h 2326686"/>
                <a:gd name="connsiteX2223" fmla="*/ 1248550 w 3747182"/>
                <a:gd name="connsiteY2223" fmla="*/ 303369 h 2326686"/>
                <a:gd name="connsiteX2224" fmla="*/ 1246461 w 3747182"/>
                <a:gd name="connsiteY2224" fmla="*/ 306773 h 2326686"/>
                <a:gd name="connsiteX2225" fmla="*/ 1243746 w 3747182"/>
                <a:gd name="connsiteY2225" fmla="*/ 302399 h 2326686"/>
                <a:gd name="connsiteX2226" fmla="*/ 1241540 w 3747182"/>
                <a:gd name="connsiteY2226" fmla="*/ 300764 h 2326686"/>
                <a:gd name="connsiteX2227" fmla="*/ 1239412 w 3747182"/>
                <a:gd name="connsiteY2227" fmla="*/ 303174 h 2326686"/>
                <a:gd name="connsiteX2228" fmla="*/ 1239866 w 3747182"/>
                <a:gd name="connsiteY2228" fmla="*/ 305505 h 2326686"/>
                <a:gd name="connsiteX2229" fmla="*/ 1241649 w 3747182"/>
                <a:gd name="connsiteY2229" fmla="*/ 311193 h 2326686"/>
                <a:gd name="connsiteX2230" fmla="*/ 1241344 w 3747182"/>
                <a:gd name="connsiteY2230" fmla="*/ 890108 h 2326686"/>
                <a:gd name="connsiteX2231" fmla="*/ 1240100 w 3747182"/>
                <a:gd name="connsiteY2231" fmla="*/ 892502 h 2326686"/>
                <a:gd name="connsiteX2232" fmla="*/ 1243425 w 3747182"/>
                <a:gd name="connsiteY2232" fmla="*/ 896148 h 2326686"/>
                <a:gd name="connsiteX2233" fmla="*/ 1252758 w 3747182"/>
                <a:gd name="connsiteY2233" fmla="*/ 898980 h 2326686"/>
                <a:gd name="connsiteX2234" fmla="*/ 1254879 w 3747182"/>
                <a:gd name="connsiteY2234" fmla="*/ 898495 h 2326686"/>
                <a:gd name="connsiteX2235" fmla="*/ 1243785 w 3747182"/>
                <a:gd name="connsiteY2235" fmla="*/ 890038 h 2326686"/>
                <a:gd name="connsiteX2236" fmla="*/ 1241344 w 3747182"/>
                <a:gd name="connsiteY2236" fmla="*/ 890108 h 2326686"/>
                <a:gd name="connsiteX2237" fmla="*/ 1234483 w 3747182"/>
                <a:gd name="connsiteY2237" fmla="*/ 897470 h 2326686"/>
                <a:gd name="connsiteX2238" fmla="*/ 1236103 w 3747182"/>
                <a:gd name="connsiteY2238" fmla="*/ 895741 h 2326686"/>
                <a:gd name="connsiteX2239" fmla="*/ 1239404 w 3747182"/>
                <a:gd name="connsiteY2239" fmla="*/ 890499 h 2326686"/>
                <a:gd name="connsiteX2240" fmla="*/ 1239146 w 3747182"/>
                <a:gd name="connsiteY2240" fmla="*/ 889678 h 2326686"/>
                <a:gd name="connsiteX2241" fmla="*/ 1236744 w 3747182"/>
                <a:gd name="connsiteY2241" fmla="*/ 888614 h 2326686"/>
                <a:gd name="connsiteX2242" fmla="*/ 1228827 w 3747182"/>
                <a:gd name="connsiteY2242" fmla="*/ 891172 h 2326686"/>
                <a:gd name="connsiteX2243" fmla="*/ 1224547 w 3747182"/>
                <a:gd name="connsiteY2243" fmla="*/ 896062 h 2326686"/>
                <a:gd name="connsiteX2244" fmla="*/ 1223875 w 3747182"/>
                <a:gd name="connsiteY2244" fmla="*/ 899535 h 2326686"/>
                <a:gd name="connsiteX2245" fmla="*/ 1227371 w 3747182"/>
                <a:gd name="connsiteY2245" fmla="*/ 897658 h 2326686"/>
                <a:gd name="connsiteX2246" fmla="*/ 1234483 w 3747182"/>
                <a:gd name="connsiteY2246" fmla="*/ 897470 h 2326686"/>
                <a:gd name="connsiteX2247" fmla="*/ 1203909 w 3747182"/>
                <a:gd name="connsiteY2247" fmla="*/ 939302 h 2326686"/>
                <a:gd name="connsiteX2248" fmla="*/ 1207281 w 3747182"/>
                <a:gd name="connsiteY2248" fmla="*/ 941281 h 2326686"/>
                <a:gd name="connsiteX2249" fmla="*/ 1208384 w 3747182"/>
                <a:gd name="connsiteY2249" fmla="*/ 942572 h 2326686"/>
                <a:gd name="connsiteX2250" fmla="*/ 1208877 w 3747182"/>
                <a:gd name="connsiteY2250" fmla="*/ 941853 h 2326686"/>
                <a:gd name="connsiteX2251" fmla="*/ 1209683 w 3747182"/>
                <a:gd name="connsiteY2251" fmla="*/ 939294 h 2326686"/>
                <a:gd name="connsiteX2252" fmla="*/ 1208869 w 3747182"/>
                <a:gd name="connsiteY2252" fmla="*/ 937675 h 2326686"/>
                <a:gd name="connsiteX2253" fmla="*/ 1208587 w 3747182"/>
                <a:gd name="connsiteY2253" fmla="*/ 934702 h 2326686"/>
                <a:gd name="connsiteX2254" fmla="*/ 1210684 w 3747182"/>
                <a:gd name="connsiteY2254" fmla="*/ 929922 h 2326686"/>
                <a:gd name="connsiteX2255" fmla="*/ 1215488 w 3747182"/>
                <a:gd name="connsiteY2255" fmla="*/ 927676 h 2326686"/>
                <a:gd name="connsiteX2256" fmla="*/ 1210301 w 3747182"/>
                <a:gd name="connsiteY2256" fmla="*/ 924234 h 2326686"/>
                <a:gd name="connsiteX2257" fmla="*/ 1207547 w 3747182"/>
                <a:gd name="connsiteY2257" fmla="*/ 923201 h 2326686"/>
                <a:gd name="connsiteX2258" fmla="*/ 1203353 w 3747182"/>
                <a:gd name="connsiteY2258" fmla="*/ 922544 h 2326686"/>
                <a:gd name="connsiteX2259" fmla="*/ 1198730 w 3747182"/>
                <a:gd name="connsiteY2259" fmla="*/ 924164 h 2326686"/>
                <a:gd name="connsiteX2260" fmla="*/ 1197502 w 3747182"/>
                <a:gd name="connsiteY2260" fmla="*/ 926785 h 2326686"/>
                <a:gd name="connsiteX2261" fmla="*/ 1196579 w 3747182"/>
                <a:gd name="connsiteY2261" fmla="*/ 930759 h 2326686"/>
                <a:gd name="connsiteX2262" fmla="*/ 1198347 w 3747182"/>
                <a:gd name="connsiteY2262" fmla="*/ 934225 h 2326686"/>
                <a:gd name="connsiteX2263" fmla="*/ 1203909 w 3747182"/>
                <a:gd name="connsiteY2263" fmla="*/ 939302 h 2326686"/>
                <a:gd name="connsiteX2264" fmla="*/ 1306302 w 3747182"/>
                <a:gd name="connsiteY2264" fmla="*/ 152002 h 2326686"/>
                <a:gd name="connsiteX2265" fmla="*/ 1326674 w 3747182"/>
                <a:gd name="connsiteY2265" fmla="*/ 147026 h 2326686"/>
                <a:gd name="connsiteX2266" fmla="*/ 1333669 w 3747182"/>
                <a:gd name="connsiteY2266" fmla="*/ 144288 h 2326686"/>
                <a:gd name="connsiteX2267" fmla="*/ 1334294 w 3747182"/>
                <a:gd name="connsiteY2267" fmla="*/ 142261 h 2326686"/>
                <a:gd name="connsiteX2268" fmla="*/ 1335484 w 3747182"/>
                <a:gd name="connsiteY2268" fmla="*/ 136003 h 2326686"/>
                <a:gd name="connsiteX2269" fmla="*/ 1332229 w 3747182"/>
                <a:gd name="connsiteY2269" fmla="*/ 132920 h 2326686"/>
                <a:gd name="connsiteX2270" fmla="*/ 1321847 w 3747182"/>
                <a:gd name="connsiteY2270" fmla="*/ 129345 h 2326686"/>
                <a:gd name="connsiteX2271" fmla="*/ 1308915 w 3747182"/>
                <a:gd name="connsiteY2271" fmla="*/ 131449 h 2326686"/>
                <a:gd name="connsiteX2272" fmla="*/ 1306553 w 3747182"/>
                <a:gd name="connsiteY2272" fmla="*/ 136574 h 2326686"/>
                <a:gd name="connsiteX2273" fmla="*/ 1303650 w 3747182"/>
                <a:gd name="connsiteY2273" fmla="*/ 147018 h 2326686"/>
                <a:gd name="connsiteX2274" fmla="*/ 1304292 w 3747182"/>
                <a:gd name="connsiteY2274" fmla="*/ 148872 h 2326686"/>
                <a:gd name="connsiteX2275" fmla="*/ 1306302 w 3747182"/>
                <a:gd name="connsiteY2275" fmla="*/ 152002 h 2326686"/>
                <a:gd name="connsiteX2276" fmla="*/ 1109136 w 3747182"/>
                <a:gd name="connsiteY2276" fmla="*/ 928162 h 2326686"/>
                <a:gd name="connsiteX2277" fmla="*/ 1113087 w 3747182"/>
                <a:gd name="connsiteY2277" fmla="*/ 929053 h 2326686"/>
                <a:gd name="connsiteX2278" fmla="*/ 1114879 w 3747182"/>
                <a:gd name="connsiteY2278" fmla="*/ 928780 h 2326686"/>
                <a:gd name="connsiteX2279" fmla="*/ 1121325 w 3747182"/>
                <a:gd name="connsiteY2279" fmla="*/ 925243 h 2326686"/>
                <a:gd name="connsiteX2280" fmla="*/ 1126003 w 3747182"/>
                <a:gd name="connsiteY2280" fmla="*/ 923389 h 2326686"/>
                <a:gd name="connsiteX2281" fmla="*/ 1136291 w 3747182"/>
                <a:gd name="connsiteY2281" fmla="*/ 920142 h 2326686"/>
                <a:gd name="connsiteX2282" fmla="*/ 1142237 w 3747182"/>
                <a:gd name="connsiteY2282" fmla="*/ 919274 h 2326686"/>
                <a:gd name="connsiteX2283" fmla="*/ 1142331 w 3747182"/>
                <a:gd name="connsiteY2283" fmla="*/ 915417 h 2326686"/>
                <a:gd name="connsiteX2284" fmla="*/ 1141439 w 3747182"/>
                <a:gd name="connsiteY2284" fmla="*/ 910973 h 2326686"/>
                <a:gd name="connsiteX2285" fmla="*/ 1138263 w 3747182"/>
                <a:gd name="connsiteY2285" fmla="*/ 906467 h 2326686"/>
                <a:gd name="connsiteX2286" fmla="*/ 1136205 w 3747182"/>
                <a:gd name="connsiteY2286" fmla="*/ 904159 h 2326686"/>
                <a:gd name="connsiteX2287" fmla="*/ 1133577 w 3747182"/>
                <a:gd name="connsiteY2287" fmla="*/ 898354 h 2326686"/>
                <a:gd name="connsiteX2288" fmla="*/ 1131589 w 3747182"/>
                <a:gd name="connsiteY2288" fmla="*/ 896023 h 2326686"/>
                <a:gd name="connsiteX2289" fmla="*/ 1129000 w 3747182"/>
                <a:gd name="connsiteY2289" fmla="*/ 893997 h 2326686"/>
                <a:gd name="connsiteX2290" fmla="*/ 1127177 w 3747182"/>
                <a:gd name="connsiteY2290" fmla="*/ 893206 h 2326686"/>
                <a:gd name="connsiteX2291" fmla="*/ 1114221 w 3747182"/>
                <a:gd name="connsiteY2291" fmla="*/ 896046 h 2326686"/>
                <a:gd name="connsiteX2292" fmla="*/ 1109816 w 3747182"/>
                <a:gd name="connsiteY2292" fmla="*/ 898581 h 2326686"/>
                <a:gd name="connsiteX2293" fmla="*/ 1106437 w 3747182"/>
                <a:gd name="connsiteY2293" fmla="*/ 905137 h 2326686"/>
                <a:gd name="connsiteX2294" fmla="*/ 1106938 w 3747182"/>
                <a:gd name="connsiteY2294" fmla="*/ 915448 h 2326686"/>
                <a:gd name="connsiteX2295" fmla="*/ 1106210 w 3747182"/>
                <a:gd name="connsiteY2295" fmla="*/ 919634 h 2326686"/>
                <a:gd name="connsiteX2296" fmla="*/ 1104998 w 3747182"/>
                <a:gd name="connsiteY2296" fmla="*/ 922865 h 2326686"/>
                <a:gd name="connsiteX2297" fmla="*/ 1104778 w 3747182"/>
                <a:gd name="connsiteY2297" fmla="*/ 926041 h 2326686"/>
                <a:gd name="connsiteX2298" fmla="*/ 1107423 w 3747182"/>
                <a:gd name="connsiteY2298" fmla="*/ 929609 h 2326686"/>
                <a:gd name="connsiteX2299" fmla="*/ 1109136 w 3747182"/>
                <a:gd name="connsiteY2299" fmla="*/ 928162 h 2326686"/>
                <a:gd name="connsiteX2300" fmla="*/ 1301522 w 3747182"/>
                <a:gd name="connsiteY2300" fmla="*/ 950904 h 2326686"/>
                <a:gd name="connsiteX2301" fmla="*/ 1313602 w 3747182"/>
                <a:gd name="connsiteY2301" fmla="*/ 953932 h 2326686"/>
                <a:gd name="connsiteX2302" fmla="*/ 1315151 w 3747182"/>
                <a:gd name="connsiteY2302" fmla="*/ 953103 h 2326686"/>
                <a:gd name="connsiteX2303" fmla="*/ 1315956 w 3747182"/>
                <a:gd name="connsiteY2303" fmla="*/ 949590 h 2326686"/>
                <a:gd name="connsiteX2304" fmla="*/ 1316034 w 3747182"/>
                <a:gd name="connsiteY2304" fmla="*/ 938488 h 2326686"/>
                <a:gd name="connsiteX2305" fmla="*/ 1313202 w 3747182"/>
                <a:gd name="connsiteY2305" fmla="*/ 933661 h 2326686"/>
                <a:gd name="connsiteX2306" fmla="*/ 1311982 w 3747182"/>
                <a:gd name="connsiteY2306" fmla="*/ 929491 h 2326686"/>
                <a:gd name="connsiteX2307" fmla="*/ 1307757 w 3747182"/>
                <a:gd name="connsiteY2307" fmla="*/ 925290 h 2326686"/>
                <a:gd name="connsiteX2308" fmla="*/ 1296617 w 3747182"/>
                <a:gd name="connsiteY2308" fmla="*/ 940452 h 2326686"/>
                <a:gd name="connsiteX2309" fmla="*/ 1296101 w 3747182"/>
                <a:gd name="connsiteY2309" fmla="*/ 943550 h 2326686"/>
                <a:gd name="connsiteX2310" fmla="*/ 1297352 w 3747182"/>
                <a:gd name="connsiteY2310" fmla="*/ 947071 h 2326686"/>
                <a:gd name="connsiteX2311" fmla="*/ 1301522 w 3747182"/>
                <a:gd name="connsiteY2311" fmla="*/ 950904 h 2326686"/>
                <a:gd name="connsiteX2312" fmla="*/ 3255683 w 3747182"/>
                <a:gd name="connsiteY2312" fmla="*/ 1882175 h 2326686"/>
                <a:gd name="connsiteX2313" fmla="*/ 3251904 w 3747182"/>
                <a:gd name="connsiteY2313" fmla="*/ 1879155 h 2326686"/>
                <a:gd name="connsiteX2314" fmla="*/ 3249315 w 3747182"/>
                <a:gd name="connsiteY2314" fmla="*/ 1878106 h 2326686"/>
                <a:gd name="connsiteX2315" fmla="*/ 3247539 w 3747182"/>
                <a:gd name="connsiteY2315" fmla="*/ 1875853 h 2326686"/>
                <a:gd name="connsiteX2316" fmla="*/ 3245997 w 3747182"/>
                <a:gd name="connsiteY2316" fmla="*/ 1875893 h 2326686"/>
                <a:gd name="connsiteX2317" fmla="*/ 3247022 w 3747182"/>
                <a:gd name="connsiteY2317" fmla="*/ 1878208 h 2326686"/>
                <a:gd name="connsiteX2318" fmla="*/ 3251176 w 3747182"/>
                <a:gd name="connsiteY2318" fmla="*/ 1881901 h 2326686"/>
                <a:gd name="connsiteX2319" fmla="*/ 3260048 w 3747182"/>
                <a:gd name="connsiteY2319" fmla="*/ 1888895 h 2326686"/>
                <a:gd name="connsiteX2320" fmla="*/ 3259117 w 3747182"/>
                <a:gd name="connsiteY2320" fmla="*/ 1886924 h 2326686"/>
                <a:gd name="connsiteX2321" fmla="*/ 3255683 w 3747182"/>
                <a:gd name="connsiteY2321" fmla="*/ 1882175 h 2326686"/>
                <a:gd name="connsiteX2322" fmla="*/ 1268523 w 3747182"/>
                <a:gd name="connsiteY2322" fmla="*/ 964619 h 2326686"/>
                <a:gd name="connsiteX2323" fmla="*/ 1265949 w 3747182"/>
                <a:gd name="connsiteY2323" fmla="*/ 970400 h 2326686"/>
                <a:gd name="connsiteX2324" fmla="*/ 1263508 w 3747182"/>
                <a:gd name="connsiteY2324" fmla="*/ 973819 h 2326686"/>
                <a:gd name="connsiteX2325" fmla="*/ 1258102 w 3747182"/>
                <a:gd name="connsiteY2325" fmla="*/ 979162 h 2326686"/>
                <a:gd name="connsiteX2326" fmla="*/ 1257398 w 3747182"/>
                <a:gd name="connsiteY2326" fmla="*/ 982675 h 2326686"/>
                <a:gd name="connsiteX2327" fmla="*/ 1258165 w 3747182"/>
                <a:gd name="connsiteY2327" fmla="*/ 984076 h 2326686"/>
                <a:gd name="connsiteX2328" fmla="*/ 1263430 w 3747182"/>
                <a:gd name="connsiteY2328" fmla="*/ 985218 h 2326686"/>
                <a:gd name="connsiteX2329" fmla="*/ 1274117 w 3747182"/>
                <a:gd name="connsiteY2329" fmla="*/ 984545 h 2326686"/>
                <a:gd name="connsiteX2330" fmla="*/ 1277371 w 3747182"/>
                <a:gd name="connsiteY2330" fmla="*/ 983293 h 2326686"/>
                <a:gd name="connsiteX2331" fmla="*/ 1282347 w 3747182"/>
                <a:gd name="connsiteY2331" fmla="*/ 977222 h 2326686"/>
                <a:gd name="connsiteX2332" fmla="*/ 1285578 w 3747182"/>
                <a:gd name="connsiteY2332" fmla="*/ 975439 h 2326686"/>
                <a:gd name="connsiteX2333" fmla="*/ 1290210 w 3747182"/>
                <a:gd name="connsiteY2333" fmla="*/ 970682 h 2326686"/>
                <a:gd name="connsiteX2334" fmla="*/ 1289935 w 3747182"/>
                <a:gd name="connsiteY2334" fmla="*/ 969086 h 2326686"/>
                <a:gd name="connsiteX2335" fmla="*/ 1288316 w 3747182"/>
                <a:gd name="connsiteY2335" fmla="*/ 965510 h 2326686"/>
                <a:gd name="connsiteX2336" fmla="*/ 1276675 w 3747182"/>
                <a:gd name="connsiteY2336" fmla="*/ 959792 h 2326686"/>
                <a:gd name="connsiteX2337" fmla="*/ 1272935 w 3747182"/>
                <a:gd name="connsiteY2337" fmla="*/ 959815 h 2326686"/>
                <a:gd name="connsiteX2338" fmla="*/ 1268523 w 3747182"/>
                <a:gd name="connsiteY2338" fmla="*/ 964619 h 2326686"/>
                <a:gd name="connsiteX2339" fmla="*/ 2577516 w 3747182"/>
                <a:gd name="connsiteY2339" fmla="*/ 1866856 h 2326686"/>
                <a:gd name="connsiteX2340" fmla="*/ 2573120 w 3747182"/>
                <a:gd name="connsiteY2340" fmla="*/ 1870048 h 2326686"/>
                <a:gd name="connsiteX2341" fmla="*/ 2571344 w 3747182"/>
                <a:gd name="connsiteY2341" fmla="*/ 1872082 h 2326686"/>
                <a:gd name="connsiteX2342" fmla="*/ 2572454 w 3747182"/>
                <a:gd name="connsiteY2342" fmla="*/ 1872466 h 2326686"/>
                <a:gd name="connsiteX2343" fmla="*/ 2575475 w 3747182"/>
                <a:gd name="connsiteY2343" fmla="*/ 1871910 h 2326686"/>
                <a:gd name="connsiteX2344" fmla="*/ 2576945 w 3747182"/>
                <a:gd name="connsiteY2344" fmla="*/ 1873303 h 2326686"/>
                <a:gd name="connsiteX2345" fmla="*/ 2578830 w 3747182"/>
                <a:gd name="connsiteY2345" fmla="*/ 1873201 h 2326686"/>
                <a:gd name="connsiteX2346" fmla="*/ 2581537 w 3747182"/>
                <a:gd name="connsiteY2346" fmla="*/ 1866567 h 2326686"/>
                <a:gd name="connsiteX2347" fmla="*/ 2581045 w 3747182"/>
                <a:gd name="connsiteY2347" fmla="*/ 1866285 h 2326686"/>
                <a:gd name="connsiteX2348" fmla="*/ 2579324 w 3747182"/>
                <a:gd name="connsiteY2348" fmla="*/ 1866903 h 2326686"/>
                <a:gd name="connsiteX2349" fmla="*/ 2577516 w 3747182"/>
                <a:gd name="connsiteY2349" fmla="*/ 1866856 h 2326686"/>
                <a:gd name="connsiteX2350" fmla="*/ 2600251 w 3747182"/>
                <a:gd name="connsiteY2350" fmla="*/ 1868358 h 2326686"/>
                <a:gd name="connsiteX2351" fmla="*/ 2598264 w 3747182"/>
                <a:gd name="connsiteY2351" fmla="*/ 1866856 h 2326686"/>
                <a:gd name="connsiteX2352" fmla="*/ 2597599 w 3747182"/>
                <a:gd name="connsiteY2352" fmla="*/ 1866191 h 2326686"/>
                <a:gd name="connsiteX2353" fmla="*/ 2590284 w 3747182"/>
                <a:gd name="connsiteY2353" fmla="*/ 1862859 h 2326686"/>
                <a:gd name="connsiteX2354" fmla="*/ 2589541 w 3747182"/>
                <a:gd name="connsiteY2354" fmla="*/ 1864165 h 2326686"/>
                <a:gd name="connsiteX2355" fmla="*/ 2587171 w 3747182"/>
                <a:gd name="connsiteY2355" fmla="*/ 1869798 h 2326686"/>
                <a:gd name="connsiteX2356" fmla="*/ 2586044 w 3747182"/>
                <a:gd name="connsiteY2356" fmla="*/ 1870385 h 2326686"/>
                <a:gd name="connsiteX2357" fmla="*/ 2583642 w 3747182"/>
                <a:gd name="connsiteY2357" fmla="*/ 1874570 h 2326686"/>
                <a:gd name="connsiteX2358" fmla="*/ 2582711 w 3747182"/>
                <a:gd name="connsiteY2358" fmla="*/ 1878396 h 2326686"/>
                <a:gd name="connsiteX2359" fmla="*/ 2583658 w 3747182"/>
                <a:gd name="connsiteY2359" fmla="*/ 1878326 h 2326686"/>
                <a:gd name="connsiteX2360" fmla="*/ 2587749 w 3747182"/>
                <a:gd name="connsiteY2360" fmla="*/ 1875243 h 2326686"/>
                <a:gd name="connsiteX2361" fmla="*/ 2589134 w 3747182"/>
                <a:gd name="connsiteY2361" fmla="*/ 1877050 h 2326686"/>
                <a:gd name="connsiteX2362" fmla="*/ 2592115 w 3747182"/>
                <a:gd name="connsiteY2362" fmla="*/ 1883598 h 2326686"/>
                <a:gd name="connsiteX2363" fmla="*/ 2593437 w 3747182"/>
                <a:gd name="connsiteY2363" fmla="*/ 1883223 h 2326686"/>
                <a:gd name="connsiteX2364" fmla="*/ 2594947 w 3747182"/>
                <a:gd name="connsiteY2364" fmla="*/ 1881948 h 2326686"/>
                <a:gd name="connsiteX2365" fmla="*/ 2596699 w 3747182"/>
                <a:gd name="connsiteY2365" fmla="*/ 1879953 h 2326686"/>
                <a:gd name="connsiteX2366" fmla="*/ 2598663 w 3747182"/>
                <a:gd name="connsiteY2366" fmla="*/ 1878459 h 2326686"/>
                <a:gd name="connsiteX2367" fmla="*/ 2599359 w 3747182"/>
                <a:gd name="connsiteY2367" fmla="*/ 1877254 h 2326686"/>
                <a:gd name="connsiteX2368" fmla="*/ 2599915 w 3747182"/>
                <a:gd name="connsiteY2368" fmla="*/ 1874203 h 2326686"/>
                <a:gd name="connsiteX2369" fmla="*/ 2601675 w 3747182"/>
                <a:gd name="connsiteY2369" fmla="*/ 1870768 h 2326686"/>
                <a:gd name="connsiteX2370" fmla="*/ 2604085 w 3747182"/>
                <a:gd name="connsiteY2370" fmla="*/ 1869141 h 2326686"/>
                <a:gd name="connsiteX2371" fmla="*/ 2603334 w 3747182"/>
                <a:gd name="connsiteY2371" fmla="*/ 1868124 h 2326686"/>
                <a:gd name="connsiteX2372" fmla="*/ 2600251 w 3747182"/>
                <a:gd name="connsiteY2372" fmla="*/ 1868358 h 2326686"/>
                <a:gd name="connsiteX2373" fmla="*/ 3746165 w 3747182"/>
                <a:gd name="connsiteY2373" fmla="*/ 1367408 h 2326686"/>
                <a:gd name="connsiteX2374" fmla="*/ 3743740 w 3747182"/>
                <a:gd name="connsiteY2374" fmla="*/ 1366305 h 2326686"/>
                <a:gd name="connsiteX2375" fmla="*/ 3735917 w 3747182"/>
                <a:gd name="connsiteY2375" fmla="*/ 1365992 h 2326686"/>
                <a:gd name="connsiteX2376" fmla="*/ 3737090 w 3747182"/>
                <a:gd name="connsiteY2376" fmla="*/ 1364255 h 2326686"/>
                <a:gd name="connsiteX2377" fmla="*/ 3736621 w 3747182"/>
                <a:gd name="connsiteY2377" fmla="*/ 1362339 h 2326686"/>
                <a:gd name="connsiteX2378" fmla="*/ 3735838 w 3747182"/>
                <a:gd name="connsiteY2378" fmla="*/ 1360406 h 2326686"/>
                <a:gd name="connsiteX2379" fmla="*/ 3734665 w 3747182"/>
                <a:gd name="connsiteY2379" fmla="*/ 1359194 h 2326686"/>
                <a:gd name="connsiteX2380" fmla="*/ 3733335 w 3747182"/>
                <a:gd name="connsiteY2380" fmla="*/ 1358982 h 2326686"/>
                <a:gd name="connsiteX2381" fmla="*/ 3730675 w 3747182"/>
                <a:gd name="connsiteY2381" fmla="*/ 1360062 h 2326686"/>
                <a:gd name="connsiteX2382" fmla="*/ 3728015 w 3747182"/>
                <a:gd name="connsiteY2382" fmla="*/ 1361650 h 2326686"/>
                <a:gd name="connsiteX2383" fmla="*/ 3729345 w 3747182"/>
                <a:gd name="connsiteY2383" fmla="*/ 1359358 h 2326686"/>
                <a:gd name="connsiteX2384" fmla="*/ 3730909 w 3747182"/>
                <a:gd name="connsiteY2384" fmla="*/ 1357762 h 2326686"/>
                <a:gd name="connsiteX2385" fmla="*/ 3730127 w 3747182"/>
                <a:gd name="connsiteY2385" fmla="*/ 1356479 h 2326686"/>
                <a:gd name="connsiteX2386" fmla="*/ 3729110 w 3747182"/>
                <a:gd name="connsiteY2386" fmla="*/ 1355736 h 2326686"/>
                <a:gd name="connsiteX2387" fmla="*/ 3720896 w 3747182"/>
                <a:gd name="connsiteY2387" fmla="*/ 1346269 h 2326686"/>
                <a:gd name="connsiteX2388" fmla="*/ 3716045 w 3747182"/>
                <a:gd name="connsiteY2388" fmla="*/ 1342796 h 2326686"/>
                <a:gd name="connsiteX2389" fmla="*/ 3711429 w 3747182"/>
                <a:gd name="connsiteY2389" fmla="*/ 1338149 h 2326686"/>
                <a:gd name="connsiteX2390" fmla="*/ 3706813 w 3747182"/>
                <a:gd name="connsiteY2390" fmla="*/ 1330263 h 2326686"/>
                <a:gd name="connsiteX2391" fmla="*/ 3701885 w 3747182"/>
                <a:gd name="connsiteY2391" fmla="*/ 1323949 h 2326686"/>
                <a:gd name="connsiteX2392" fmla="*/ 3696643 w 3747182"/>
                <a:gd name="connsiteY2392" fmla="*/ 1321618 h 2326686"/>
                <a:gd name="connsiteX2393" fmla="*/ 3691323 w 3747182"/>
                <a:gd name="connsiteY2393" fmla="*/ 1322056 h 2326686"/>
                <a:gd name="connsiteX2394" fmla="*/ 3687568 w 3747182"/>
                <a:gd name="connsiteY2394" fmla="*/ 1320585 h 2326686"/>
                <a:gd name="connsiteX2395" fmla="*/ 3683734 w 3747182"/>
                <a:gd name="connsiteY2395" fmla="*/ 1318613 h 2326686"/>
                <a:gd name="connsiteX2396" fmla="*/ 3675246 w 3747182"/>
                <a:gd name="connsiteY2396" fmla="*/ 1316470 h 2326686"/>
                <a:gd name="connsiteX2397" fmla="*/ 3675379 w 3747182"/>
                <a:gd name="connsiteY2397" fmla="*/ 1318215 h 2326686"/>
                <a:gd name="connsiteX2398" fmla="*/ 3684595 w 3747182"/>
                <a:gd name="connsiteY2398" fmla="*/ 1321367 h 2326686"/>
                <a:gd name="connsiteX2399" fmla="*/ 3685925 w 3747182"/>
                <a:gd name="connsiteY2399" fmla="*/ 1322783 h 2326686"/>
                <a:gd name="connsiteX2400" fmla="*/ 3685299 w 3747182"/>
                <a:gd name="connsiteY2400" fmla="*/ 1324012 h 2326686"/>
                <a:gd name="connsiteX2401" fmla="*/ 3683343 w 3747182"/>
                <a:gd name="connsiteY2401" fmla="*/ 1324325 h 2326686"/>
                <a:gd name="connsiteX2402" fmla="*/ 3676239 w 3747182"/>
                <a:gd name="connsiteY2402" fmla="*/ 1323370 h 2326686"/>
                <a:gd name="connsiteX2403" fmla="*/ 3674135 w 3747182"/>
                <a:gd name="connsiteY2403" fmla="*/ 1322596 h 2326686"/>
                <a:gd name="connsiteX2404" fmla="*/ 3672194 w 3747182"/>
                <a:gd name="connsiteY2404" fmla="*/ 1320178 h 2326686"/>
                <a:gd name="connsiteX2405" fmla="*/ 3671177 w 3747182"/>
                <a:gd name="connsiteY2405" fmla="*/ 1320483 h 2326686"/>
                <a:gd name="connsiteX2406" fmla="*/ 3670403 w 3747182"/>
                <a:gd name="connsiteY2406" fmla="*/ 1321892 h 2326686"/>
                <a:gd name="connsiteX2407" fmla="*/ 3670669 w 3747182"/>
                <a:gd name="connsiteY2407" fmla="*/ 1325099 h 2326686"/>
                <a:gd name="connsiteX2408" fmla="*/ 3671561 w 3747182"/>
                <a:gd name="connsiteY2408" fmla="*/ 1327704 h 2326686"/>
                <a:gd name="connsiteX2409" fmla="*/ 3669730 w 3747182"/>
                <a:gd name="connsiteY2409" fmla="*/ 1329073 h 2326686"/>
                <a:gd name="connsiteX2410" fmla="*/ 3667790 w 3747182"/>
                <a:gd name="connsiteY2410" fmla="*/ 1328440 h 2326686"/>
                <a:gd name="connsiteX2411" fmla="*/ 3667884 w 3747182"/>
                <a:gd name="connsiteY2411" fmla="*/ 1325209 h 2326686"/>
                <a:gd name="connsiteX2412" fmla="*/ 3668314 w 3747182"/>
                <a:gd name="connsiteY2412" fmla="*/ 1322658 h 2326686"/>
                <a:gd name="connsiteX2413" fmla="*/ 3670497 w 3747182"/>
                <a:gd name="connsiteY2413" fmla="*/ 1318152 h 2326686"/>
                <a:gd name="connsiteX2414" fmla="*/ 3671733 w 3747182"/>
                <a:gd name="connsiteY2414" fmla="*/ 1317190 h 2326686"/>
                <a:gd name="connsiteX2415" fmla="*/ 3671944 w 3747182"/>
                <a:gd name="connsiteY2415" fmla="*/ 1316235 h 2326686"/>
                <a:gd name="connsiteX2416" fmla="*/ 3664567 w 3747182"/>
                <a:gd name="connsiteY2416" fmla="*/ 1314201 h 2326686"/>
                <a:gd name="connsiteX2417" fmla="*/ 3662533 w 3747182"/>
                <a:gd name="connsiteY2417" fmla="*/ 1312644 h 2326686"/>
                <a:gd name="connsiteX2418" fmla="*/ 3660491 w 3747182"/>
                <a:gd name="connsiteY2418" fmla="*/ 1311964 h 2326686"/>
                <a:gd name="connsiteX2419" fmla="*/ 3656000 w 3747182"/>
                <a:gd name="connsiteY2419" fmla="*/ 1314123 h 2326686"/>
                <a:gd name="connsiteX2420" fmla="*/ 3643631 w 3747182"/>
                <a:gd name="connsiteY2420" fmla="*/ 1314311 h 2326686"/>
                <a:gd name="connsiteX2421" fmla="*/ 3641378 w 3747182"/>
                <a:gd name="connsiteY2421" fmla="*/ 1315015 h 2326686"/>
                <a:gd name="connsiteX2422" fmla="*/ 3641284 w 3747182"/>
                <a:gd name="connsiteY2422" fmla="*/ 1316572 h 2326686"/>
                <a:gd name="connsiteX2423" fmla="*/ 3642066 w 3747182"/>
                <a:gd name="connsiteY2423" fmla="*/ 1317354 h 2326686"/>
                <a:gd name="connsiteX2424" fmla="*/ 3643999 w 3747182"/>
                <a:gd name="connsiteY2424" fmla="*/ 1317995 h 2326686"/>
                <a:gd name="connsiteX2425" fmla="*/ 3645955 w 3747182"/>
                <a:gd name="connsiteY2425" fmla="*/ 1317878 h 2326686"/>
                <a:gd name="connsiteX2426" fmla="*/ 3647230 w 3747182"/>
                <a:gd name="connsiteY2426" fmla="*/ 1320022 h 2326686"/>
                <a:gd name="connsiteX2427" fmla="*/ 3650070 w 3747182"/>
                <a:gd name="connsiteY2427" fmla="*/ 1321117 h 2326686"/>
                <a:gd name="connsiteX2428" fmla="*/ 3651556 w 3747182"/>
                <a:gd name="connsiteY2428" fmla="*/ 1323308 h 2326686"/>
                <a:gd name="connsiteX2429" fmla="*/ 3652550 w 3747182"/>
                <a:gd name="connsiteY2429" fmla="*/ 1327078 h 2326686"/>
                <a:gd name="connsiteX2430" fmla="*/ 3653043 w 3747182"/>
                <a:gd name="connsiteY2430" fmla="*/ 1329762 h 2326686"/>
                <a:gd name="connsiteX2431" fmla="*/ 3653332 w 3747182"/>
                <a:gd name="connsiteY2431" fmla="*/ 1332485 h 2326686"/>
                <a:gd name="connsiteX2432" fmla="*/ 3652127 w 3747182"/>
                <a:gd name="connsiteY2432" fmla="*/ 1337413 h 2326686"/>
                <a:gd name="connsiteX2433" fmla="*/ 3650391 w 3747182"/>
                <a:gd name="connsiteY2433" fmla="*/ 1339471 h 2326686"/>
                <a:gd name="connsiteX2434" fmla="*/ 3648372 w 3747182"/>
                <a:gd name="connsiteY2434" fmla="*/ 1340613 h 2326686"/>
                <a:gd name="connsiteX2435" fmla="*/ 3649147 w 3747182"/>
                <a:gd name="connsiteY2435" fmla="*/ 1343437 h 2326686"/>
                <a:gd name="connsiteX2436" fmla="*/ 3651220 w 3747182"/>
                <a:gd name="connsiteY2436" fmla="*/ 1345643 h 2326686"/>
                <a:gd name="connsiteX2437" fmla="*/ 3655194 w 3747182"/>
                <a:gd name="connsiteY2437" fmla="*/ 1346684 h 2326686"/>
                <a:gd name="connsiteX2438" fmla="*/ 3656923 w 3747182"/>
                <a:gd name="connsiteY2438" fmla="*/ 1348522 h 2326686"/>
                <a:gd name="connsiteX2439" fmla="*/ 3658425 w 3747182"/>
                <a:gd name="connsiteY2439" fmla="*/ 1351472 h 2326686"/>
                <a:gd name="connsiteX2440" fmla="*/ 3657150 w 3747182"/>
                <a:gd name="connsiteY2440" fmla="*/ 1355227 h 2326686"/>
                <a:gd name="connsiteX2441" fmla="*/ 3655664 w 3747182"/>
                <a:gd name="connsiteY2441" fmla="*/ 1358270 h 2326686"/>
                <a:gd name="connsiteX2442" fmla="*/ 3654443 w 3747182"/>
                <a:gd name="connsiteY2442" fmla="*/ 1359561 h 2326686"/>
                <a:gd name="connsiteX2443" fmla="*/ 3653590 w 3747182"/>
                <a:gd name="connsiteY2443" fmla="*/ 1361799 h 2326686"/>
                <a:gd name="connsiteX2444" fmla="*/ 3652910 w 3747182"/>
                <a:gd name="connsiteY2444" fmla="*/ 1362675 h 2326686"/>
                <a:gd name="connsiteX2445" fmla="*/ 3652041 w 3747182"/>
                <a:gd name="connsiteY2445" fmla="*/ 1362675 h 2326686"/>
                <a:gd name="connsiteX2446" fmla="*/ 3653082 w 3747182"/>
                <a:gd name="connsiteY2446" fmla="*/ 1354335 h 2326686"/>
                <a:gd name="connsiteX2447" fmla="*/ 3651611 w 3747182"/>
                <a:gd name="connsiteY2447" fmla="*/ 1349367 h 2326686"/>
                <a:gd name="connsiteX2448" fmla="*/ 3648943 w 3747182"/>
                <a:gd name="connsiteY2448" fmla="*/ 1350510 h 2326686"/>
                <a:gd name="connsiteX2449" fmla="*/ 3647825 w 3747182"/>
                <a:gd name="connsiteY2449" fmla="*/ 1351816 h 2326686"/>
                <a:gd name="connsiteX2450" fmla="*/ 3645423 w 3747182"/>
                <a:gd name="connsiteY2450" fmla="*/ 1356205 h 2326686"/>
                <a:gd name="connsiteX2451" fmla="*/ 3644812 w 3747182"/>
                <a:gd name="connsiteY2451" fmla="*/ 1356432 h 2326686"/>
                <a:gd name="connsiteX2452" fmla="*/ 3644273 w 3747182"/>
                <a:gd name="connsiteY2452" fmla="*/ 1354914 h 2326686"/>
                <a:gd name="connsiteX2453" fmla="*/ 3643498 w 3747182"/>
                <a:gd name="connsiteY2453" fmla="*/ 1351738 h 2326686"/>
                <a:gd name="connsiteX2454" fmla="*/ 3642974 w 3747182"/>
                <a:gd name="connsiteY2454" fmla="*/ 1348319 h 2326686"/>
                <a:gd name="connsiteX2455" fmla="*/ 3642411 w 3747182"/>
                <a:gd name="connsiteY2455" fmla="*/ 1345800 h 2326686"/>
                <a:gd name="connsiteX2456" fmla="*/ 3640017 w 3747182"/>
                <a:gd name="connsiteY2456" fmla="*/ 1343179 h 2326686"/>
                <a:gd name="connsiteX2457" fmla="*/ 3638648 w 3747182"/>
                <a:gd name="connsiteY2457" fmla="*/ 1342185 h 2326686"/>
                <a:gd name="connsiteX2458" fmla="*/ 3634485 w 3747182"/>
                <a:gd name="connsiteY2458" fmla="*/ 1341654 h 2326686"/>
                <a:gd name="connsiteX2459" fmla="*/ 3633156 w 3747182"/>
                <a:gd name="connsiteY2459" fmla="*/ 1341098 h 2326686"/>
                <a:gd name="connsiteX2460" fmla="*/ 3634360 w 3747182"/>
                <a:gd name="connsiteY2460" fmla="*/ 1335465 h 2326686"/>
                <a:gd name="connsiteX2461" fmla="*/ 3636528 w 3747182"/>
                <a:gd name="connsiteY2461" fmla="*/ 1332164 h 2326686"/>
                <a:gd name="connsiteX2462" fmla="*/ 3636254 w 3747182"/>
                <a:gd name="connsiteY2462" fmla="*/ 1324778 h 2326686"/>
                <a:gd name="connsiteX2463" fmla="*/ 3635268 w 3747182"/>
                <a:gd name="connsiteY2463" fmla="*/ 1322283 h 2326686"/>
                <a:gd name="connsiteX2464" fmla="*/ 3634032 w 3747182"/>
                <a:gd name="connsiteY2464" fmla="*/ 1320100 h 2326686"/>
                <a:gd name="connsiteX2465" fmla="*/ 3632866 w 3747182"/>
                <a:gd name="connsiteY2465" fmla="*/ 1314882 h 2326686"/>
                <a:gd name="connsiteX2466" fmla="*/ 3633031 w 3747182"/>
                <a:gd name="connsiteY2466" fmla="*/ 1308646 h 2326686"/>
                <a:gd name="connsiteX2467" fmla="*/ 3634360 w 3747182"/>
                <a:gd name="connsiteY2467" fmla="*/ 1304954 h 2326686"/>
                <a:gd name="connsiteX2468" fmla="*/ 3634806 w 3747182"/>
                <a:gd name="connsiteY2468" fmla="*/ 1300385 h 2326686"/>
                <a:gd name="connsiteX2469" fmla="*/ 3633312 w 3747182"/>
                <a:gd name="connsiteY2469" fmla="*/ 1297036 h 2326686"/>
                <a:gd name="connsiteX2470" fmla="*/ 3631458 w 3747182"/>
                <a:gd name="connsiteY2470" fmla="*/ 1295331 h 2326686"/>
                <a:gd name="connsiteX2471" fmla="*/ 3630073 w 3747182"/>
                <a:gd name="connsiteY2471" fmla="*/ 1296708 h 2326686"/>
                <a:gd name="connsiteX2472" fmla="*/ 3628814 w 3747182"/>
                <a:gd name="connsiteY2472" fmla="*/ 1298789 h 2326686"/>
                <a:gd name="connsiteX2473" fmla="*/ 3628109 w 3747182"/>
                <a:gd name="connsiteY2473" fmla="*/ 1299446 h 2326686"/>
                <a:gd name="connsiteX2474" fmla="*/ 3623283 w 3747182"/>
                <a:gd name="connsiteY2474" fmla="*/ 1299900 h 2326686"/>
                <a:gd name="connsiteX2475" fmla="*/ 3626404 w 3747182"/>
                <a:gd name="connsiteY2475" fmla="*/ 1294807 h 2326686"/>
                <a:gd name="connsiteX2476" fmla="*/ 3626248 w 3747182"/>
                <a:gd name="connsiteY2476" fmla="*/ 1290543 h 2326686"/>
                <a:gd name="connsiteX2477" fmla="*/ 3625669 w 3747182"/>
                <a:gd name="connsiteY2477" fmla="*/ 1287938 h 2326686"/>
                <a:gd name="connsiteX2478" fmla="*/ 3624706 w 3747182"/>
                <a:gd name="connsiteY2478" fmla="*/ 1285896 h 2326686"/>
                <a:gd name="connsiteX2479" fmla="*/ 3623924 w 3747182"/>
                <a:gd name="connsiteY2479" fmla="*/ 1281507 h 2326686"/>
                <a:gd name="connsiteX2480" fmla="*/ 3589626 w 3747182"/>
                <a:gd name="connsiteY2480" fmla="*/ 1255791 h 2326686"/>
                <a:gd name="connsiteX2481" fmla="*/ 3583821 w 3747182"/>
                <a:gd name="connsiteY2481" fmla="*/ 1252521 h 2326686"/>
                <a:gd name="connsiteX2482" fmla="*/ 3581059 w 3747182"/>
                <a:gd name="connsiteY2482" fmla="*/ 1249697 h 2326686"/>
                <a:gd name="connsiteX2483" fmla="*/ 3578634 w 3747182"/>
                <a:gd name="connsiteY2483" fmla="*/ 1248359 h 2326686"/>
                <a:gd name="connsiteX2484" fmla="*/ 3576154 w 3747182"/>
                <a:gd name="connsiteY2484" fmla="*/ 1248852 h 2326686"/>
                <a:gd name="connsiteX2485" fmla="*/ 3574652 w 3747182"/>
                <a:gd name="connsiteY2485" fmla="*/ 1249595 h 2326686"/>
                <a:gd name="connsiteX2486" fmla="*/ 3573549 w 3747182"/>
                <a:gd name="connsiteY2486" fmla="*/ 1248594 h 2326686"/>
                <a:gd name="connsiteX2487" fmla="*/ 3574566 w 3747182"/>
                <a:gd name="connsiteY2487" fmla="*/ 1246231 h 2326686"/>
                <a:gd name="connsiteX2488" fmla="*/ 3576013 w 3747182"/>
                <a:gd name="connsiteY2488" fmla="*/ 1245441 h 2326686"/>
                <a:gd name="connsiteX2489" fmla="*/ 3572587 w 3747182"/>
                <a:gd name="connsiteY2489" fmla="*/ 1241381 h 2326686"/>
                <a:gd name="connsiteX2490" fmla="*/ 3560148 w 3747182"/>
                <a:gd name="connsiteY2490" fmla="*/ 1230709 h 2326686"/>
                <a:gd name="connsiteX2491" fmla="*/ 3557441 w 3747182"/>
                <a:gd name="connsiteY2491" fmla="*/ 1229254 h 2326686"/>
                <a:gd name="connsiteX2492" fmla="*/ 3559381 w 3747182"/>
                <a:gd name="connsiteY2492" fmla="*/ 1232079 h 2326686"/>
                <a:gd name="connsiteX2493" fmla="*/ 3568667 w 3747182"/>
                <a:gd name="connsiteY2493" fmla="*/ 1240457 h 2326686"/>
                <a:gd name="connsiteX2494" fmla="*/ 3570099 w 3747182"/>
                <a:gd name="connsiteY2494" fmla="*/ 1242851 h 2326686"/>
                <a:gd name="connsiteX2495" fmla="*/ 3567337 w 3747182"/>
                <a:gd name="connsiteY2495" fmla="*/ 1245903 h 2326686"/>
                <a:gd name="connsiteX2496" fmla="*/ 3564404 w 3747182"/>
                <a:gd name="connsiteY2496" fmla="*/ 1247186 h 2326686"/>
                <a:gd name="connsiteX2497" fmla="*/ 3565217 w 3747182"/>
                <a:gd name="connsiteY2497" fmla="*/ 1243759 h 2326686"/>
                <a:gd name="connsiteX2498" fmla="*/ 3564560 w 3747182"/>
                <a:gd name="connsiteY2498" fmla="*/ 1239847 h 2326686"/>
                <a:gd name="connsiteX2499" fmla="*/ 3563488 w 3747182"/>
                <a:gd name="connsiteY2499" fmla="*/ 1237680 h 2326686"/>
                <a:gd name="connsiteX2500" fmla="*/ 3560257 w 3747182"/>
                <a:gd name="connsiteY2500" fmla="*/ 1235177 h 2326686"/>
                <a:gd name="connsiteX2501" fmla="*/ 3555219 w 3747182"/>
                <a:gd name="connsiteY2501" fmla="*/ 1233080 h 2326686"/>
                <a:gd name="connsiteX2502" fmla="*/ 3550415 w 3747182"/>
                <a:gd name="connsiteY2502" fmla="*/ 1230428 h 2326686"/>
                <a:gd name="connsiteX2503" fmla="*/ 3549453 w 3747182"/>
                <a:gd name="connsiteY2503" fmla="*/ 1227603 h 2326686"/>
                <a:gd name="connsiteX2504" fmla="*/ 3549124 w 3747182"/>
                <a:gd name="connsiteY2504" fmla="*/ 1223543 h 2326686"/>
                <a:gd name="connsiteX2505" fmla="*/ 3552152 w 3747182"/>
                <a:gd name="connsiteY2505" fmla="*/ 1226993 h 2326686"/>
                <a:gd name="connsiteX2506" fmla="*/ 3553803 w 3747182"/>
                <a:gd name="connsiteY2506" fmla="*/ 1228042 h 2326686"/>
                <a:gd name="connsiteX2507" fmla="*/ 3550493 w 3747182"/>
                <a:gd name="connsiteY2507" fmla="*/ 1222659 h 2326686"/>
                <a:gd name="connsiteX2508" fmla="*/ 3546433 w 3747182"/>
                <a:gd name="connsiteY2508" fmla="*/ 1217887 h 2326686"/>
                <a:gd name="connsiteX2509" fmla="*/ 3537561 w 3747182"/>
                <a:gd name="connsiteY2509" fmla="*/ 1213600 h 2326686"/>
                <a:gd name="connsiteX2510" fmla="*/ 3535879 w 3747182"/>
                <a:gd name="connsiteY2510" fmla="*/ 1211910 h 2326686"/>
                <a:gd name="connsiteX2511" fmla="*/ 3533360 w 3747182"/>
                <a:gd name="connsiteY2511" fmla="*/ 1208295 h 2326686"/>
                <a:gd name="connsiteX2512" fmla="*/ 3532398 w 3747182"/>
                <a:gd name="connsiteY2512" fmla="*/ 1208006 h 2326686"/>
                <a:gd name="connsiteX2513" fmla="*/ 3530622 w 3747182"/>
                <a:gd name="connsiteY2513" fmla="*/ 1208655 h 2326686"/>
                <a:gd name="connsiteX2514" fmla="*/ 3526163 w 3747182"/>
                <a:gd name="connsiteY2514" fmla="*/ 1206582 h 2326686"/>
                <a:gd name="connsiteX2515" fmla="*/ 3521742 w 3747182"/>
                <a:gd name="connsiteY2515" fmla="*/ 1203953 h 2326686"/>
                <a:gd name="connsiteX2516" fmla="*/ 3518847 w 3747182"/>
                <a:gd name="connsiteY2516" fmla="*/ 1202162 h 2326686"/>
                <a:gd name="connsiteX2517" fmla="*/ 3505775 w 3747182"/>
                <a:gd name="connsiteY2517" fmla="*/ 1186945 h 2326686"/>
                <a:gd name="connsiteX2518" fmla="*/ 3498702 w 3747182"/>
                <a:gd name="connsiteY2518" fmla="*/ 1184700 h 2326686"/>
                <a:gd name="connsiteX2519" fmla="*/ 3498146 w 3747182"/>
                <a:gd name="connsiteY2519" fmla="*/ 1182830 h 2326686"/>
                <a:gd name="connsiteX2520" fmla="*/ 3497748 w 3747182"/>
                <a:gd name="connsiteY2520" fmla="*/ 1180585 h 2326686"/>
                <a:gd name="connsiteX2521" fmla="*/ 3496457 w 3747182"/>
                <a:gd name="connsiteY2521" fmla="*/ 1179020 h 2326686"/>
                <a:gd name="connsiteX2522" fmla="*/ 3487554 w 3747182"/>
                <a:gd name="connsiteY2522" fmla="*/ 1174913 h 2326686"/>
                <a:gd name="connsiteX2523" fmla="*/ 3476374 w 3747182"/>
                <a:gd name="connsiteY2523" fmla="*/ 1172245 h 2326686"/>
                <a:gd name="connsiteX2524" fmla="*/ 3464529 w 3747182"/>
                <a:gd name="connsiteY2524" fmla="*/ 1164961 h 2326686"/>
                <a:gd name="connsiteX2525" fmla="*/ 3454210 w 3747182"/>
                <a:gd name="connsiteY2525" fmla="*/ 1162794 h 2326686"/>
                <a:gd name="connsiteX2526" fmla="*/ 3442929 w 3747182"/>
                <a:gd name="connsiteY2526" fmla="*/ 1155041 h 2326686"/>
                <a:gd name="connsiteX2527" fmla="*/ 3436279 w 3747182"/>
                <a:gd name="connsiteY2527" fmla="*/ 1149205 h 2326686"/>
                <a:gd name="connsiteX2528" fmla="*/ 3432195 w 3747182"/>
                <a:gd name="connsiteY2528" fmla="*/ 1146967 h 2326686"/>
                <a:gd name="connsiteX2529" fmla="*/ 3428456 w 3747182"/>
                <a:gd name="connsiteY2529" fmla="*/ 1146404 h 2326686"/>
                <a:gd name="connsiteX2530" fmla="*/ 3418450 w 3747182"/>
                <a:gd name="connsiteY2530" fmla="*/ 1149213 h 2326686"/>
                <a:gd name="connsiteX2531" fmla="*/ 3407254 w 3747182"/>
                <a:gd name="connsiteY2531" fmla="*/ 1149494 h 2326686"/>
                <a:gd name="connsiteX2532" fmla="*/ 3397013 w 3747182"/>
                <a:gd name="connsiteY2532" fmla="*/ 1147844 h 2326686"/>
                <a:gd name="connsiteX2533" fmla="*/ 3388861 w 3747182"/>
                <a:gd name="connsiteY2533" fmla="*/ 1148321 h 2326686"/>
                <a:gd name="connsiteX2534" fmla="*/ 3384144 w 3747182"/>
                <a:gd name="connsiteY2534" fmla="*/ 1147233 h 2326686"/>
                <a:gd name="connsiteX2535" fmla="*/ 3377674 w 3747182"/>
                <a:gd name="connsiteY2535" fmla="*/ 1143674 h 2326686"/>
                <a:gd name="connsiteX2536" fmla="*/ 3375804 w 3747182"/>
                <a:gd name="connsiteY2536" fmla="*/ 1145137 h 2326686"/>
                <a:gd name="connsiteX2537" fmla="*/ 3374130 w 3747182"/>
                <a:gd name="connsiteY2537" fmla="*/ 1151536 h 2326686"/>
                <a:gd name="connsiteX2538" fmla="*/ 3369279 w 3747182"/>
                <a:gd name="connsiteY2538" fmla="*/ 1148923 h 2326686"/>
                <a:gd name="connsiteX2539" fmla="*/ 3365180 w 3747182"/>
                <a:gd name="connsiteY2539" fmla="*/ 1145426 h 2326686"/>
                <a:gd name="connsiteX2540" fmla="*/ 3358381 w 3747182"/>
                <a:gd name="connsiteY2540" fmla="*/ 1142320 h 2326686"/>
                <a:gd name="connsiteX2541" fmla="*/ 3345449 w 3747182"/>
                <a:gd name="connsiteY2541" fmla="*/ 1140271 h 2326686"/>
                <a:gd name="connsiteX2542" fmla="*/ 3329560 w 3747182"/>
                <a:gd name="connsiteY2542" fmla="*/ 1135397 h 2326686"/>
                <a:gd name="connsiteX2543" fmla="*/ 3321243 w 3747182"/>
                <a:gd name="connsiteY2543" fmla="*/ 1134113 h 2326686"/>
                <a:gd name="connsiteX2544" fmla="*/ 3312880 w 3747182"/>
                <a:gd name="connsiteY2544" fmla="*/ 1133370 h 2326686"/>
                <a:gd name="connsiteX2545" fmla="*/ 3313725 w 3747182"/>
                <a:gd name="connsiteY2545" fmla="*/ 1144268 h 2326686"/>
                <a:gd name="connsiteX2546" fmla="*/ 3313232 w 3747182"/>
                <a:gd name="connsiteY2546" fmla="*/ 1149463 h 2326686"/>
                <a:gd name="connsiteX2547" fmla="*/ 3310079 w 3747182"/>
                <a:gd name="connsiteY2547" fmla="*/ 1156175 h 2326686"/>
                <a:gd name="connsiteX2548" fmla="*/ 3306606 w 3747182"/>
                <a:gd name="connsiteY2548" fmla="*/ 1160463 h 2326686"/>
                <a:gd name="connsiteX2549" fmla="*/ 3305722 w 3747182"/>
                <a:gd name="connsiteY2549" fmla="*/ 1164038 h 2326686"/>
                <a:gd name="connsiteX2550" fmla="*/ 3314977 w 3747182"/>
                <a:gd name="connsiteY2550" fmla="*/ 1166761 h 2326686"/>
                <a:gd name="connsiteX2551" fmla="*/ 3317871 w 3747182"/>
                <a:gd name="connsiteY2551" fmla="*/ 1178981 h 2326686"/>
                <a:gd name="connsiteX2552" fmla="*/ 3321595 w 3747182"/>
                <a:gd name="connsiteY2552" fmla="*/ 1186726 h 2326686"/>
                <a:gd name="connsiteX2553" fmla="*/ 3324075 w 3747182"/>
                <a:gd name="connsiteY2553" fmla="*/ 1194690 h 2326686"/>
                <a:gd name="connsiteX2554" fmla="*/ 3324044 w 3747182"/>
                <a:gd name="connsiteY2554" fmla="*/ 1200190 h 2326686"/>
                <a:gd name="connsiteX2555" fmla="*/ 3313999 w 3747182"/>
                <a:gd name="connsiteY2555" fmla="*/ 1213615 h 2326686"/>
                <a:gd name="connsiteX2556" fmla="*/ 3303633 w 3747182"/>
                <a:gd name="connsiteY2556" fmla="*/ 1215235 h 2326686"/>
                <a:gd name="connsiteX2557" fmla="*/ 3293627 w 3747182"/>
                <a:gd name="connsiteY2557" fmla="*/ 1216001 h 2326686"/>
                <a:gd name="connsiteX2558" fmla="*/ 3289339 w 3747182"/>
                <a:gd name="connsiteY2558" fmla="*/ 1207881 h 2326686"/>
                <a:gd name="connsiteX2559" fmla="*/ 3287055 w 3747182"/>
                <a:gd name="connsiteY2559" fmla="*/ 1198093 h 2326686"/>
                <a:gd name="connsiteX2560" fmla="*/ 3279059 w 3747182"/>
                <a:gd name="connsiteY2560" fmla="*/ 1192938 h 2326686"/>
                <a:gd name="connsiteX2561" fmla="*/ 3271189 w 3747182"/>
                <a:gd name="connsiteY2561" fmla="*/ 1188917 h 2326686"/>
                <a:gd name="connsiteX2562" fmla="*/ 3267574 w 3747182"/>
                <a:gd name="connsiteY2562" fmla="*/ 1188228 h 2326686"/>
                <a:gd name="connsiteX2563" fmla="*/ 3264938 w 3747182"/>
                <a:gd name="connsiteY2563" fmla="*/ 1186249 h 2326686"/>
                <a:gd name="connsiteX2564" fmla="*/ 3263334 w 3747182"/>
                <a:gd name="connsiteY2564" fmla="*/ 1175327 h 2326686"/>
                <a:gd name="connsiteX2565" fmla="*/ 3261574 w 3747182"/>
                <a:gd name="connsiteY2565" fmla="*/ 1167152 h 2326686"/>
                <a:gd name="connsiteX2566" fmla="*/ 3259328 w 3747182"/>
                <a:gd name="connsiteY2566" fmla="*/ 1164116 h 2326686"/>
                <a:gd name="connsiteX2567" fmla="*/ 3257185 w 3747182"/>
                <a:gd name="connsiteY2567" fmla="*/ 1159477 h 2326686"/>
                <a:gd name="connsiteX2568" fmla="*/ 3255143 w 3747182"/>
                <a:gd name="connsiteY2568" fmla="*/ 1157639 h 2326686"/>
                <a:gd name="connsiteX2569" fmla="*/ 3250113 w 3747182"/>
                <a:gd name="connsiteY2569" fmla="*/ 1156864 h 2326686"/>
                <a:gd name="connsiteX2570" fmla="*/ 3237924 w 3747182"/>
                <a:gd name="connsiteY2570" fmla="*/ 1168591 h 2326686"/>
                <a:gd name="connsiteX2571" fmla="*/ 3233785 w 3747182"/>
                <a:gd name="connsiteY2571" fmla="*/ 1172018 h 2326686"/>
                <a:gd name="connsiteX2572" fmla="*/ 3232377 w 3747182"/>
                <a:gd name="connsiteY2572" fmla="*/ 1172034 h 2326686"/>
                <a:gd name="connsiteX2573" fmla="*/ 3213937 w 3747182"/>
                <a:gd name="connsiteY2573" fmla="*/ 1169123 h 2326686"/>
                <a:gd name="connsiteX2574" fmla="*/ 3209118 w 3747182"/>
                <a:gd name="connsiteY2574" fmla="*/ 1166706 h 2326686"/>
                <a:gd name="connsiteX2575" fmla="*/ 3181728 w 3747182"/>
                <a:gd name="connsiteY2575" fmla="*/ 1165149 h 2326686"/>
                <a:gd name="connsiteX2576" fmla="*/ 3173959 w 3747182"/>
                <a:gd name="connsiteY2576" fmla="*/ 1158194 h 2326686"/>
                <a:gd name="connsiteX2577" fmla="*/ 3169265 w 3747182"/>
                <a:gd name="connsiteY2577" fmla="*/ 1157193 h 2326686"/>
                <a:gd name="connsiteX2578" fmla="*/ 3163985 w 3747182"/>
                <a:gd name="connsiteY2578" fmla="*/ 1159305 h 2326686"/>
                <a:gd name="connsiteX2579" fmla="*/ 3159431 w 3747182"/>
                <a:gd name="connsiteY2579" fmla="*/ 1159845 h 2326686"/>
                <a:gd name="connsiteX2580" fmla="*/ 3152914 w 3747182"/>
                <a:gd name="connsiteY2580" fmla="*/ 1158483 h 2326686"/>
                <a:gd name="connsiteX2581" fmla="*/ 3147281 w 3747182"/>
                <a:gd name="connsiteY2581" fmla="*/ 1160510 h 2326686"/>
                <a:gd name="connsiteX2582" fmla="*/ 3134779 w 3747182"/>
                <a:gd name="connsiteY2582" fmla="*/ 1162630 h 2326686"/>
                <a:gd name="connsiteX2583" fmla="*/ 3130179 w 3747182"/>
                <a:gd name="connsiteY2583" fmla="*/ 1165000 h 2326686"/>
                <a:gd name="connsiteX2584" fmla="*/ 3125329 w 3747182"/>
                <a:gd name="connsiteY2584" fmla="*/ 1169178 h 2326686"/>
                <a:gd name="connsiteX2585" fmla="*/ 3116363 w 3747182"/>
                <a:gd name="connsiteY2585" fmla="*/ 1179536 h 2326686"/>
                <a:gd name="connsiteX2586" fmla="*/ 3115119 w 3747182"/>
                <a:gd name="connsiteY2586" fmla="*/ 1184473 h 2326686"/>
                <a:gd name="connsiteX2587" fmla="*/ 3115119 w 3747182"/>
                <a:gd name="connsiteY2587" fmla="*/ 1190567 h 2326686"/>
                <a:gd name="connsiteX2588" fmla="*/ 3116989 w 3747182"/>
                <a:gd name="connsiteY2588" fmla="*/ 1199048 h 2326686"/>
                <a:gd name="connsiteX2589" fmla="*/ 3116989 w 3747182"/>
                <a:gd name="connsiteY2589" fmla="*/ 1208757 h 2326686"/>
                <a:gd name="connsiteX2590" fmla="*/ 3115448 w 3747182"/>
                <a:gd name="connsiteY2590" fmla="*/ 1212129 h 2326686"/>
                <a:gd name="connsiteX2591" fmla="*/ 3112592 w 3747182"/>
                <a:gd name="connsiteY2591" fmla="*/ 1213756 h 2326686"/>
                <a:gd name="connsiteX2592" fmla="*/ 3109635 w 3747182"/>
                <a:gd name="connsiteY2592" fmla="*/ 1223989 h 2326686"/>
                <a:gd name="connsiteX2593" fmla="*/ 3106865 w 3747182"/>
                <a:gd name="connsiteY2593" fmla="*/ 1229489 h 2326686"/>
                <a:gd name="connsiteX2594" fmla="*/ 3101412 w 3747182"/>
                <a:gd name="connsiteY2594" fmla="*/ 1230936 h 2326686"/>
                <a:gd name="connsiteX2595" fmla="*/ 3104510 w 3747182"/>
                <a:gd name="connsiteY2595" fmla="*/ 1226782 h 2326686"/>
                <a:gd name="connsiteX2596" fmla="*/ 3107413 w 3747182"/>
                <a:gd name="connsiteY2596" fmla="*/ 1223997 h 2326686"/>
                <a:gd name="connsiteX2597" fmla="*/ 3112060 w 3747182"/>
                <a:gd name="connsiteY2597" fmla="*/ 1208765 h 2326686"/>
                <a:gd name="connsiteX2598" fmla="*/ 3111387 w 3747182"/>
                <a:gd name="connsiteY2598" fmla="*/ 1204055 h 2326686"/>
                <a:gd name="connsiteX2599" fmla="*/ 3107671 w 3747182"/>
                <a:gd name="connsiteY2599" fmla="*/ 1200589 h 2326686"/>
                <a:gd name="connsiteX2600" fmla="*/ 3105356 w 3747182"/>
                <a:gd name="connsiteY2600" fmla="*/ 1196951 h 2326686"/>
                <a:gd name="connsiteX2601" fmla="*/ 3104182 w 3747182"/>
                <a:gd name="connsiteY2601" fmla="*/ 1182345 h 2326686"/>
                <a:gd name="connsiteX2602" fmla="*/ 3103024 w 3747182"/>
                <a:gd name="connsiteY2602" fmla="*/ 1174608 h 2326686"/>
                <a:gd name="connsiteX2603" fmla="*/ 3102618 w 3747182"/>
                <a:gd name="connsiteY2603" fmla="*/ 1165337 h 2326686"/>
                <a:gd name="connsiteX2604" fmla="*/ 3098862 w 3747182"/>
                <a:gd name="connsiteY2604" fmla="*/ 1162254 h 2326686"/>
                <a:gd name="connsiteX2605" fmla="*/ 3085249 w 3747182"/>
                <a:gd name="connsiteY2605" fmla="*/ 1157537 h 2326686"/>
                <a:gd name="connsiteX2606" fmla="*/ 3078952 w 3747182"/>
                <a:gd name="connsiteY2606" fmla="*/ 1154040 h 2326686"/>
                <a:gd name="connsiteX2607" fmla="*/ 3076691 w 3747182"/>
                <a:gd name="connsiteY2607" fmla="*/ 1148618 h 2326686"/>
                <a:gd name="connsiteX2608" fmla="*/ 3079100 w 3747182"/>
                <a:gd name="connsiteY2608" fmla="*/ 1140959 h 2326686"/>
                <a:gd name="connsiteX2609" fmla="*/ 3078936 w 3747182"/>
                <a:gd name="connsiteY2609" fmla="*/ 1135084 h 2326686"/>
                <a:gd name="connsiteX2610" fmla="*/ 3080211 w 3747182"/>
                <a:gd name="connsiteY2610" fmla="*/ 1130100 h 2326686"/>
                <a:gd name="connsiteX2611" fmla="*/ 3082269 w 3747182"/>
                <a:gd name="connsiteY2611" fmla="*/ 1126040 h 2326686"/>
                <a:gd name="connsiteX2612" fmla="*/ 3082777 w 3747182"/>
                <a:gd name="connsiteY2612" fmla="*/ 1120305 h 2326686"/>
                <a:gd name="connsiteX2613" fmla="*/ 3081721 w 3747182"/>
                <a:gd name="connsiteY2613" fmla="*/ 1112865 h 2326686"/>
                <a:gd name="connsiteX2614" fmla="*/ 3080696 w 3747182"/>
                <a:gd name="connsiteY2614" fmla="*/ 1107459 h 2326686"/>
                <a:gd name="connsiteX2615" fmla="*/ 3078341 w 3747182"/>
                <a:gd name="connsiteY2615" fmla="*/ 1100942 h 2326686"/>
                <a:gd name="connsiteX2616" fmla="*/ 3076651 w 3747182"/>
                <a:gd name="connsiteY2616" fmla="*/ 1097985 h 2326686"/>
                <a:gd name="connsiteX2617" fmla="*/ 3068366 w 3747182"/>
                <a:gd name="connsiteY2617" fmla="*/ 1088612 h 2326686"/>
                <a:gd name="connsiteX2618" fmla="*/ 3054136 w 3747182"/>
                <a:gd name="connsiteY2618" fmla="*/ 1078958 h 2326686"/>
                <a:gd name="connsiteX2619" fmla="*/ 3039529 w 3747182"/>
                <a:gd name="connsiteY2619" fmla="*/ 1071941 h 2326686"/>
                <a:gd name="connsiteX2620" fmla="*/ 3026581 w 3747182"/>
                <a:gd name="connsiteY2620" fmla="*/ 1069554 h 2326686"/>
                <a:gd name="connsiteX2621" fmla="*/ 3009831 w 3747182"/>
                <a:gd name="connsiteY2621" fmla="*/ 1068256 h 2326686"/>
                <a:gd name="connsiteX2622" fmla="*/ 2992503 w 3747182"/>
                <a:gd name="connsiteY2622" fmla="*/ 1068138 h 2326686"/>
                <a:gd name="connsiteX2623" fmla="*/ 2985931 w 3747182"/>
                <a:gd name="connsiteY2623" fmla="*/ 1071987 h 2326686"/>
                <a:gd name="connsiteX2624" fmla="*/ 2973492 w 3747182"/>
                <a:gd name="connsiteY2624" fmla="*/ 1072285 h 2326686"/>
                <a:gd name="connsiteX2625" fmla="*/ 2959973 w 3747182"/>
                <a:gd name="connsiteY2625" fmla="*/ 1076314 h 2326686"/>
                <a:gd name="connsiteX2626" fmla="*/ 2946368 w 3747182"/>
                <a:gd name="connsiteY2626" fmla="*/ 1082659 h 2326686"/>
                <a:gd name="connsiteX2627" fmla="*/ 2939037 w 3747182"/>
                <a:gd name="connsiteY2627" fmla="*/ 1082753 h 2326686"/>
                <a:gd name="connsiteX2628" fmla="*/ 2924501 w 3747182"/>
                <a:gd name="connsiteY2628" fmla="*/ 1085632 h 2326686"/>
                <a:gd name="connsiteX2629" fmla="*/ 2918141 w 3747182"/>
                <a:gd name="connsiteY2629" fmla="*/ 1085702 h 2326686"/>
                <a:gd name="connsiteX2630" fmla="*/ 2901743 w 3747182"/>
                <a:gd name="connsiteY2630" fmla="*/ 1075774 h 2326686"/>
                <a:gd name="connsiteX2631" fmla="*/ 2906961 w 3747182"/>
                <a:gd name="connsiteY2631" fmla="*/ 1074428 h 2326686"/>
                <a:gd name="connsiteX2632" fmla="*/ 2909003 w 3747182"/>
                <a:gd name="connsiteY2632" fmla="*/ 1073020 h 2326686"/>
                <a:gd name="connsiteX2633" fmla="*/ 2901688 w 3747182"/>
                <a:gd name="connsiteY2633" fmla="*/ 1059830 h 2326686"/>
                <a:gd name="connsiteX2634" fmla="*/ 2897792 w 3747182"/>
                <a:gd name="connsiteY2634" fmla="*/ 1055105 h 2326686"/>
                <a:gd name="connsiteX2635" fmla="*/ 2888193 w 3747182"/>
                <a:gd name="connsiteY2635" fmla="*/ 1049159 h 2326686"/>
                <a:gd name="connsiteX2636" fmla="*/ 2884297 w 3747182"/>
                <a:gd name="connsiteY2636" fmla="*/ 1048697 h 2326686"/>
                <a:gd name="connsiteX2637" fmla="*/ 2881089 w 3747182"/>
                <a:gd name="connsiteY2637" fmla="*/ 1049902 h 2326686"/>
                <a:gd name="connsiteX2638" fmla="*/ 2868384 w 3747182"/>
                <a:gd name="connsiteY2638" fmla="*/ 1056458 h 2326686"/>
                <a:gd name="connsiteX2639" fmla="*/ 2865192 w 3747182"/>
                <a:gd name="connsiteY2639" fmla="*/ 1059227 h 2326686"/>
                <a:gd name="connsiteX2640" fmla="*/ 2871497 w 3747182"/>
                <a:gd name="connsiteY2640" fmla="*/ 1051553 h 2326686"/>
                <a:gd name="connsiteX2641" fmla="*/ 2874588 w 3747182"/>
                <a:gd name="connsiteY2641" fmla="*/ 1048322 h 2326686"/>
                <a:gd name="connsiteX2642" fmla="*/ 2877717 w 3747182"/>
                <a:gd name="connsiteY2642" fmla="*/ 1043542 h 2326686"/>
                <a:gd name="connsiteX2643" fmla="*/ 2876990 w 3747182"/>
                <a:gd name="connsiteY2643" fmla="*/ 1040529 h 2326686"/>
                <a:gd name="connsiteX2644" fmla="*/ 2876223 w 3747182"/>
                <a:gd name="connsiteY2644" fmla="*/ 1039059 h 2326686"/>
                <a:gd name="connsiteX2645" fmla="*/ 2864386 w 3747182"/>
                <a:gd name="connsiteY2645" fmla="*/ 1039708 h 2326686"/>
                <a:gd name="connsiteX2646" fmla="*/ 2863627 w 3747182"/>
                <a:gd name="connsiteY2646" fmla="*/ 1038980 h 2326686"/>
                <a:gd name="connsiteX2647" fmla="*/ 2861132 w 3747182"/>
                <a:gd name="connsiteY2647" fmla="*/ 1034865 h 2326686"/>
                <a:gd name="connsiteX2648" fmla="*/ 2859911 w 3747182"/>
                <a:gd name="connsiteY2648" fmla="*/ 1033418 h 2326686"/>
                <a:gd name="connsiteX2649" fmla="*/ 2852025 w 3747182"/>
                <a:gd name="connsiteY2649" fmla="*/ 1029060 h 2326686"/>
                <a:gd name="connsiteX2650" fmla="*/ 2846322 w 3747182"/>
                <a:gd name="connsiteY2650" fmla="*/ 1027394 h 2326686"/>
                <a:gd name="connsiteX2651" fmla="*/ 2840399 w 3747182"/>
                <a:gd name="connsiteY2651" fmla="*/ 1027222 h 2326686"/>
                <a:gd name="connsiteX2652" fmla="*/ 2839414 w 3747182"/>
                <a:gd name="connsiteY2652" fmla="*/ 1025532 h 2326686"/>
                <a:gd name="connsiteX2653" fmla="*/ 2840102 w 3747182"/>
                <a:gd name="connsiteY2653" fmla="*/ 1023467 h 2326686"/>
                <a:gd name="connsiteX2654" fmla="*/ 2840329 w 3747182"/>
                <a:gd name="connsiteY2654" fmla="*/ 1022160 h 2326686"/>
                <a:gd name="connsiteX2655" fmla="*/ 2842159 w 3747182"/>
                <a:gd name="connsiteY2655" fmla="*/ 1019844 h 2326686"/>
                <a:gd name="connsiteX2656" fmla="*/ 2847229 w 3747182"/>
                <a:gd name="connsiteY2656" fmla="*/ 1017748 h 2326686"/>
                <a:gd name="connsiteX2657" fmla="*/ 2860435 w 3747182"/>
                <a:gd name="connsiteY2657" fmla="*/ 1016519 h 2326686"/>
                <a:gd name="connsiteX2658" fmla="*/ 2863416 w 3747182"/>
                <a:gd name="connsiteY2658" fmla="*/ 1012803 h 2326686"/>
                <a:gd name="connsiteX2659" fmla="*/ 2863001 w 3747182"/>
                <a:gd name="connsiteY2659" fmla="*/ 1008923 h 2326686"/>
                <a:gd name="connsiteX2660" fmla="*/ 2862235 w 3747182"/>
                <a:gd name="connsiteY2660" fmla="*/ 1005966 h 2326686"/>
                <a:gd name="connsiteX2661" fmla="*/ 2857908 w 3747182"/>
                <a:gd name="connsiteY2661" fmla="*/ 998917 h 2326686"/>
                <a:gd name="connsiteX2662" fmla="*/ 2852095 w 3747182"/>
                <a:gd name="connsiteY2662" fmla="*/ 993691 h 2326686"/>
                <a:gd name="connsiteX2663" fmla="*/ 2840313 w 3747182"/>
                <a:gd name="connsiteY2663" fmla="*/ 987369 h 2326686"/>
                <a:gd name="connsiteX2664" fmla="*/ 2827952 w 3747182"/>
                <a:gd name="connsiteY2664" fmla="*/ 983074 h 2326686"/>
                <a:gd name="connsiteX2665" fmla="*/ 2806696 w 3747182"/>
                <a:gd name="connsiteY2665" fmla="*/ 980977 h 2326686"/>
                <a:gd name="connsiteX2666" fmla="*/ 2802925 w 3747182"/>
                <a:gd name="connsiteY2666" fmla="*/ 981916 h 2326686"/>
                <a:gd name="connsiteX2667" fmla="*/ 2799960 w 3747182"/>
                <a:gd name="connsiteY2667" fmla="*/ 984506 h 2326686"/>
                <a:gd name="connsiteX2668" fmla="*/ 2794867 w 3747182"/>
                <a:gd name="connsiteY2668" fmla="*/ 991312 h 2326686"/>
                <a:gd name="connsiteX2669" fmla="*/ 2783296 w 3747182"/>
                <a:gd name="connsiteY2669" fmla="*/ 1010933 h 2326686"/>
                <a:gd name="connsiteX2670" fmla="*/ 2776826 w 3747182"/>
                <a:gd name="connsiteY2670" fmla="*/ 1018952 h 2326686"/>
                <a:gd name="connsiteX2671" fmla="*/ 2770927 w 3747182"/>
                <a:gd name="connsiteY2671" fmla="*/ 1023294 h 2326686"/>
                <a:gd name="connsiteX2672" fmla="*/ 2757400 w 3747182"/>
                <a:gd name="connsiteY2672" fmla="*/ 1026846 h 2326686"/>
                <a:gd name="connsiteX2673" fmla="*/ 2754920 w 3747182"/>
                <a:gd name="connsiteY2673" fmla="*/ 1026033 h 2326686"/>
                <a:gd name="connsiteX2674" fmla="*/ 2753035 w 3747182"/>
                <a:gd name="connsiteY2674" fmla="*/ 1022817 h 2326686"/>
                <a:gd name="connsiteX2675" fmla="*/ 2753653 w 3747182"/>
                <a:gd name="connsiteY2675" fmla="*/ 1019993 h 2326686"/>
                <a:gd name="connsiteX2676" fmla="*/ 2754882 w 3747182"/>
                <a:gd name="connsiteY2676" fmla="*/ 1017380 h 2326686"/>
                <a:gd name="connsiteX2677" fmla="*/ 2754968 w 3747182"/>
                <a:gd name="connsiteY2677" fmla="*/ 1015706 h 2326686"/>
                <a:gd name="connsiteX2678" fmla="*/ 2754287 w 3747182"/>
                <a:gd name="connsiteY2678" fmla="*/ 1012435 h 2326686"/>
                <a:gd name="connsiteX2679" fmla="*/ 2754662 w 3747182"/>
                <a:gd name="connsiteY2679" fmla="*/ 1010667 h 2326686"/>
                <a:gd name="connsiteX2680" fmla="*/ 2756024 w 3747182"/>
                <a:gd name="connsiteY2680" fmla="*/ 1010589 h 2326686"/>
                <a:gd name="connsiteX2681" fmla="*/ 2759215 w 3747182"/>
                <a:gd name="connsiteY2681" fmla="*/ 1012889 h 2326686"/>
                <a:gd name="connsiteX2682" fmla="*/ 2762204 w 3747182"/>
                <a:gd name="connsiteY2682" fmla="*/ 1013210 h 2326686"/>
                <a:gd name="connsiteX2683" fmla="*/ 2769871 w 3747182"/>
                <a:gd name="connsiteY2683" fmla="*/ 1009596 h 2326686"/>
                <a:gd name="connsiteX2684" fmla="*/ 2769871 w 3747182"/>
                <a:gd name="connsiteY2684" fmla="*/ 1003963 h 2326686"/>
                <a:gd name="connsiteX2685" fmla="*/ 2767837 w 3747182"/>
                <a:gd name="connsiteY2685" fmla="*/ 1000669 h 2326686"/>
                <a:gd name="connsiteX2686" fmla="*/ 2768846 w 3747182"/>
                <a:gd name="connsiteY2686" fmla="*/ 992760 h 2326686"/>
                <a:gd name="connsiteX2687" fmla="*/ 2768839 w 3747182"/>
                <a:gd name="connsiteY2687" fmla="*/ 990702 h 2326686"/>
                <a:gd name="connsiteX2688" fmla="*/ 2769918 w 3747182"/>
                <a:gd name="connsiteY2688" fmla="*/ 989294 h 2326686"/>
                <a:gd name="connsiteX2689" fmla="*/ 2770810 w 3747182"/>
                <a:gd name="connsiteY2689" fmla="*/ 989583 h 2326686"/>
                <a:gd name="connsiteX2690" fmla="*/ 2776341 w 3747182"/>
                <a:gd name="connsiteY2690" fmla="*/ 995294 h 2326686"/>
                <a:gd name="connsiteX2691" fmla="*/ 2778226 w 3747182"/>
                <a:gd name="connsiteY2691" fmla="*/ 994989 h 2326686"/>
                <a:gd name="connsiteX2692" fmla="*/ 2780269 w 3747182"/>
                <a:gd name="connsiteY2692" fmla="*/ 995631 h 2326686"/>
                <a:gd name="connsiteX2693" fmla="*/ 2775340 w 3747182"/>
                <a:gd name="connsiteY2693" fmla="*/ 1009298 h 2326686"/>
                <a:gd name="connsiteX2694" fmla="*/ 2777703 w 3747182"/>
                <a:gd name="connsiteY2694" fmla="*/ 1009330 h 2326686"/>
                <a:gd name="connsiteX2695" fmla="*/ 2784039 w 3747182"/>
                <a:gd name="connsiteY2695" fmla="*/ 1002907 h 2326686"/>
                <a:gd name="connsiteX2696" fmla="*/ 2788381 w 3747182"/>
                <a:gd name="connsiteY2696" fmla="*/ 996624 h 2326686"/>
                <a:gd name="connsiteX2697" fmla="*/ 2792943 w 3747182"/>
                <a:gd name="connsiteY2697" fmla="*/ 988519 h 2326686"/>
                <a:gd name="connsiteX2698" fmla="*/ 2793482 w 3747182"/>
                <a:gd name="connsiteY2698" fmla="*/ 984279 h 2326686"/>
                <a:gd name="connsiteX2699" fmla="*/ 2788264 w 3747182"/>
                <a:gd name="connsiteY2699" fmla="*/ 983770 h 2326686"/>
                <a:gd name="connsiteX2700" fmla="*/ 2754122 w 3747182"/>
                <a:gd name="connsiteY2700" fmla="*/ 986845 h 2326686"/>
                <a:gd name="connsiteX2701" fmla="*/ 2741636 w 3747182"/>
                <a:gd name="connsiteY2701" fmla="*/ 992963 h 2326686"/>
                <a:gd name="connsiteX2702" fmla="*/ 2737779 w 3747182"/>
                <a:gd name="connsiteY2702" fmla="*/ 991680 h 2326686"/>
                <a:gd name="connsiteX2703" fmla="*/ 2735018 w 3747182"/>
                <a:gd name="connsiteY2703" fmla="*/ 986923 h 2326686"/>
                <a:gd name="connsiteX2704" fmla="*/ 2739227 w 3747182"/>
                <a:gd name="connsiteY2704" fmla="*/ 986454 h 2326686"/>
                <a:gd name="connsiteX2705" fmla="*/ 2744202 w 3747182"/>
                <a:gd name="connsiteY2705" fmla="*/ 983559 h 2326686"/>
                <a:gd name="connsiteX2706" fmla="*/ 2748349 w 3747182"/>
                <a:gd name="connsiteY2706" fmla="*/ 978005 h 2326686"/>
                <a:gd name="connsiteX2707" fmla="*/ 2751009 w 3747182"/>
                <a:gd name="connsiteY2707" fmla="*/ 976988 h 2326686"/>
                <a:gd name="connsiteX2708" fmla="*/ 2757932 w 3747182"/>
                <a:gd name="connsiteY2708" fmla="*/ 977246 h 2326686"/>
                <a:gd name="connsiteX2709" fmla="*/ 2763518 w 3747182"/>
                <a:gd name="connsiteY2709" fmla="*/ 979468 h 2326686"/>
                <a:gd name="connsiteX2710" fmla="*/ 2780370 w 3747182"/>
                <a:gd name="connsiteY2710" fmla="*/ 980367 h 2326686"/>
                <a:gd name="connsiteX2711" fmla="*/ 2780769 w 3747182"/>
                <a:gd name="connsiteY2711" fmla="*/ 973655 h 2326686"/>
                <a:gd name="connsiteX2712" fmla="*/ 2777045 w 3747182"/>
                <a:gd name="connsiteY2712" fmla="*/ 971535 h 2326686"/>
                <a:gd name="connsiteX2713" fmla="*/ 2768940 w 3747182"/>
                <a:gd name="connsiteY2713" fmla="*/ 969641 h 2326686"/>
                <a:gd name="connsiteX2714" fmla="*/ 2763925 w 3747182"/>
                <a:gd name="connsiteY2714" fmla="*/ 966379 h 2326686"/>
                <a:gd name="connsiteX2715" fmla="*/ 2757627 w 3747182"/>
                <a:gd name="connsiteY2715" fmla="*/ 964321 h 2326686"/>
                <a:gd name="connsiteX2716" fmla="*/ 2743780 w 3747182"/>
                <a:gd name="connsiteY2716" fmla="*/ 961403 h 2326686"/>
                <a:gd name="connsiteX2717" fmla="*/ 2737967 w 3747182"/>
                <a:gd name="connsiteY2717" fmla="*/ 958970 h 2326686"/>
                <a:gd name="connsiteX2718" fmla="*/ 2724292 w 3747182"/>
                <a:gd name="connsiteY2718" fmla="*/ 956741 h 2326686"/>
                <a:gd name="connsiteX2719" fmla="*/ 2720662 w 3747182"/>
                <a:gd name="connsiteY2719" fmla="*/ 954894 h 2326686"/>
                <a:gd name="connsiteX2720" fmla="*/ 2688734 w 3747182"/>
                <a:gd name="connsiteY2720" fmla="*/ 953236 h 2326686"/>
                <a:gd name="connsiteX2721" fmla="*/ 2676812 w 3747182"/>
                <a:gd name="connsiteY2721" fmla="*/ 948205 h 2326686"/>
                <a:gd name="connsiteX2722" fmla="*/ 2672227 w 3747182"/>
                <a:gd name="connsiteY2722" fmla="*/ 943073 h 2326686"/>
                <a:gd name="connsiteX2723" fmla="*/ 2661219 w 3747182"/>
                <a:gd name="connsiteY2723" fmla="*/ 940601 h 2326686"/>
                <a:gd name="connsiteX2724" fmla="*/ 2659021 w 3747182"/>
                <a:gd name="connsiteY2724" fmla="*/ 940671 h 2326686"/>
                <a:gd name="connsiteX2725" fmla="*/ 2658317 w 3747182"/>
                <a:gd name="connsiteY2725" fmla="*/ 942040 h 2326686"/>
                <a:gd name="connsiteX2726" fmla="*/ 2657800 w 3747182"/>
                <a:gd name="connsiteY2726" fmla="*/ 944184 h 2326686"/>
                <a:gd name="connsiteX2727" fmla="*/ 2664834 w 3747182"/>
                <a:gd name="connsiteY2727" fmla="*/ 953509 h 2326686"/>
                <a:gd name="connsiteX2728" fmla="*/ 2665061 w 3747182"/>
                <a:gd name="connsiteY2728" fmla="*/ 959917 h 2326686"/>
                <a:gd name="connsiteX2729" fmla="*/ 2667173 w 3747182"/>
                <a:gd name="connsiteY2729" fmla="*/ 963077 h 2326686"/>
                <a:gd name="connsiteX2730" fmla="*/ 2658950 w 3747182"/>
                <a:gd name="connsiteY2730" fmla="*/ 968053 h 2326686"/>
                <a:gd name="connsiteX2731" fmla="*/ 2653365 w 3747182"/>
                <a:gd name="connsiteY2731" fmla="*/ 969939 h 2326686"/>
                <a:gd name="connsiteX2732" fmla="*/ 2634713 w 3747182"/>
                <a:gd name="connsiteY2732" fmla="*/ 969720 h 2326686"/>
                <a:gd name="connsiteX2733" fmla="*/ 2631920 w 3747182"/>
                <a:gd name="connsiteY2733" fmla="*/ 971879 h 2326686"/>
                <a:gd name="connsiteX2734" fmla="*/ 2624605 w 3747182"/>
                <a:gd name="connsiteY2734" fmla="*/ 981799 h 2326686"/>
                <a:gd name="connsiteX2735" fmla="*/ 2624700 w 3747182"/>
                <a:gd name="connsiteY2735" fmla="*/ 986517 h 2326686"/>
                <a:gd name="connsiteX2736" fmla="*/ 2625388 w 3747182"/>
                <a:gd name="connsiteY2736" fmla="*/ 993769 h 2326686"/>
                <a:gd name="connsiteX2737" fmla="*/ 2630974 w 3747182"/>
                <a:gd name="connsiteY2737" fmla="*/ 993769 h 2326686"/>
                <a:gd name="connsiteX2738" fmla="*/ 2632617 w 3747182"/>
                <a:gd name="connsiteY2738" fmla="*/ 990600 h 2326686"/>
                <a:gd name="connsiteX2739" fmla="*/ 2635066 w 3747182"/>
                <a:gd name="connsiteY2739" fmla="*/ 989309 h 2326686"/>
                <a:gd name="connsiteX2740" fmla="*/ 2646425 w 3747182"/>
                <a:gd name="connsiteY2740" fmla="*/ 990460 h 2326686"/>
                <a:gd name="connsiteX2741" fmla="*/ 2647591 w 3747182"/>
                <a:gd name="connsiteY2741" fmla="*/ 991774 h 2326686"/>
                <a:gd name="connsiteX2742" fmla="*/ 2643781 w 3747182"/>
                <a:gd name="connsiteY2742" fmla="*/ 993870 h 2326686"/>
                <a:gd name="connsiteX2743" fmla="*/ 2640112 w 3747182"/>
                <a:gd name="connsiteY2743" fmla="*/ 994841 h 2326686"/>
                <a:gd name="connsiteX2744" fmla="*/ 2635566 w 3747182"/>
                <a:gd name="connsiteY2744" fmla="*/ 1005551 h 2326686"/>
                <a:gd name="connsiteX2745" fmla="*/ 2629402 w 3747182"/>
                <a:gd name="connsiteY2745" fmla="*/ 1008884 h 2326686"/>
                <a:gd name="connsiteX2746" fmla="*/ 2633642 w 3747182"/>
                <a:gd name="connsiteY2746" fmla="*/ 1010628 h 2326686"/>
                <a:gd name="connsiteX2747" fmla="*/ 2637389 w 3747182"/>
                <a:gd name="connsiteY2747" fmla="*/ 1013578 h 2326686"/>
                <a:gd name="connsiteX2748" fmla="*/ 2636779 w 3747182"/>
                <a:gd name="connsiteY2748" fmla="*/ 1026533 h 2326686"/>
                <a:gd name="connsiteX2749" fmla="*/ 2642130 w 3747182"/>
                <a:gd name="connsiteY2749" fmla="*/ 1036477 h 2326686"/>
                <a:gd name="connsiteX2750" fmla="*/ 2643131 w 3747182"/>
                <a:gd name="connsiteY2750" fmla="*/ 1041054 h 2326686"/>
                <a:gd name="connsiteX2751" fmla="*/ 2635402 w 3747182"/>
                <a:gd name="connsiteY2751" fmla="*/ 1041210 h 2326686"/>
                <a:gd name="connsiteX2752" fmla="*/ 2628556 w 3747182"/>
                <a:gd name="connsiteY2752" fmla="*/ 1044285 h 2326686"/>
                <a:gd name="connsiteX2753" fmla="*/ 2626115 w 3747182"/>
                <a:gd name="connsiteY2753" fmla="*/ 1044285 h 2326686"/>
                <a:gd name="connsiteX2754" fmla="*/ 2621633 w 3747182"/>
                <a:gd name="connsiteY2754" fmla="*/ 1036594 h 2326686"/>
                <a:gd name="connsiteX2755" fmla="*/ 2616696 w 3747182"/>
                <a:gd name="connsiteY2755" fmla="*/ 1031525 h 2326686"/>
                <a:gd name="connsiteX2756" fmla="*/ 2614271 w 3747182"/>
                <a:gd name="connsiteY2756" fmla="*/ 1031118 h 2326686"/>
                <a:gd name="connsiteX2757" fmla="*/ 2611095 w 3747182"/>
                <a:gd name="connsiteY2757" fmla="*/ 1036125 h 2326686"/>
                <a:gd name="connsiteX2758" fmla="*/ 2606549 w 3747182"/>
                <a:gd name="connsiteY2758" fmla="*/ 1033348 h 2326686"/>
                <a:gd name="connsiteX2759" fmla="*/ 2604711 w 3747182"/>
                <a:gd name="connsiteY2759" fmla="*/ 1033794 h 2326686"/>
                <a:gd name="connsiteX2760" fmla="*/ 2602168 w 3747182"/>
                <a:gd name="connsiteY2760" fmla="*/ 1035890 h 2326686"/>
                <a:gd name="connsiteX2761" fmla="*/ 2600635 w 3747182"/>
                <a:gd name="connsiteY2761" fmla="*/ 1038675 h 2326686"/>
                <a:gd name="connsiteX2762" fmla="*/ 2599477 w 3747182"/>
                <a:gd name="connsiteY2762" fmla="*/ 1042994 h 2326686"/>
                <a:gd name="connsiteX2763" fmla="*/ 2597982 w 3747182"/>
                <a:gd name="connsiteY2763" fmla="*/ 1045325 h 2326686"/>
                <a:gd name="connsiteX2764" fmla="*/ 2597787 w 3747182"/>
                <a:gd name="connsiteY2764" fmla="*/ 1048470 h 2326686"/>
                <a:gd name="connsiteX2765" fmla="*/ 2600064 w 3747182"/>
                <a:gd name="connsiteY2765" fmla="*/ 1049886 h 2326686"/>
                <a:gd name="connsiteX2766" fmla="*/ 2601714 w 3747182"/>
                <a:gd name="connsiteY2766" fmla="*/ 1050215 h 2326686"/>
                <a:gd name="connsiteX2767" fmla="*/ 2606471 w 3747182"/>
                <a:gd name="connsiteY2767" fmla="*/ 1052484 h 2326686"/>
                <a:gd name="connsiteX2768" fmla="*/ 2601565 w 3747182"/>
                <a:gd name="connsiteY2768" fmla="*/ 1053720 h 2326686"/>
                <a:gd name="connsiteX2769" fmla="*/ 2600290 w 3747182"/>
                <a:gd name="connsiteY2769" fmla="*/ 1055198 h 2326686"/>
                <a:gd name="connsiteX2770" fmla="*/ 2599852 w 3747182"/>
                <a:gd name="connsiteY2770" fmla="*/ 1056912 h 2326686"/>
                <a:gd name="connsiteX2771" fmla="*/ 2596144 w 3747182"/>
                <a:gd name="connsiteY2771" fmla="*/ 1059227 h 2326686"/>
                <a:gd name="connsiteX2772" fmla="*/ 2597419 w 3747182"/>
                <a:gd name="connsiteY2772" fmla="*/ 1061457 h 2326686"/>
                <a:gd name="connsiteX2773" fmla="*/ 2598992 w 3747182"/>
                <a:gd name="connsiteY2773" fmla="*/ 1063186 h 2326686"/>
                <a:gd name="connsiteX2774" fmla="*/ 2599391 w 3747182"/>
                <a:gd name="connsiteY2774" fmla="*/ 1064946 h 2326686"/>
                <a:gd name="connsiteX2775" fmla="*/ 2598248 w 3747182"/>
                <a:gd name="connsiteY2775" fmla="*/ 1065580 h 2326686"/>
                <a:gd name="connsiteX2776" fmla="*/ 2595143 w 3747182"/>
                <a:gd name="connsiteY2776" fmla="*/ 1063507 h 2326686"/>
                <a:gd name="connsiteX2777" fmla="*/ 2591904 w 3747182"/>
                <a:gd name="connsiteY2777" fmla="*/ 1060495 h 2326686"/>
                <a:gd name="connsiteX2778" fmla="*/ 2586795 w 3747182"/>
                <a:gd name="connsiteY2778" fmla="*/ 1054291 h 2326686"/>
                <a:gd name="connsiteX2779" fmla="*/ 2584550 w 3747182"/>
                <a:gd name="connsiteY2779" fmla="*/ 1050152 h 2326686"/>
                <a:gd name="connsiteX2780" fmla="*/ 2580168 w 3747182"/>
                <a:gd name="connsiteY2780" fmla="*/ 1046288 h 2326686"/>
                <a:gd name="connsiteX2781" fmla="*/ 2564584 w 3747182"/>
                <a:gd name="connsiteY2781" fmla="*/ 1035562 h 2326686"/>
                <a:gd name="connsiteX2782" fmla="*/ 2557653 w 3747182"/>
                <a:gd name="connsiteY2782" fmla="*/ 1032166 h 2326686"/>
                <a:gd name="connsiteX2783" fmla="*/ 2553138 w 3747182"/>
                <a:gd name="connsiteY2783" fmla="*/ 1031400 h 2326686"/>
                <a:gd name="connsiteX2784" fmla="*/ 2545988 w 3747182"/>
                <a:gd name="connsiteY2784" fmla="*/ 1032808 h 2326686"/>
                <a:gd name="connsiteX2785" fmla="*/ 2541599 w 3747182"/>
                <a:gd name="connsiteY2785" fmla="*/ 1037447 h 2326686"/>
                <a:gd name="connsiteX2786" fmla="*/ 2534206 w 3747182"/>
                <a:gd name="connsiteY2786" fmla="*/ 1039419 h 2326686"/>
                <a:gd name="connsiteX2787" fmla="*/ 2529621 w 3747182"/>
                <a:gd name="connsiteY2787" fmla="*/ 1043174 h 2326686"/>
                <a:gd name="connsiteX2788" fmla="*/ 2527180 w 3747182"/>
                <a:gd name="connsiteY2788" fmla="*/ 1048259 h 2326686"/>
                <a:gd name="connsiteX2789" fmla="*/ 2514006 w 3747182"/>
                <a:gd name="connsiteY2789" fmla="*/ 1048799 h 2326686"/>
                <a:gd name="connsiteX2790" fmla="*/ 2504915 w 3747182"/>
                <a:gd name="connsiteY2790" fmla="*/ 1044997 h 2326686"/>
                <a:gd name="connsiteX2791" fmla="*/ 2499149 w 3747182"/>
                <a:gd name="connsiteY2791" fmla="*/ 1041077 h 2326686"/>
                <a:gd name="connsiteX2792" fmla="*/ 2492663 w 3747182"/>
                <a:gd name="connsiteY2792" fmla="*/ 1033058 h 2326686"/>
                <a:gd name="connsiteX2793" fmla="*/ 2486271 w 3747182"/>
                <a:gd name="connsiteY2793" fmla="*/ 1022692 h 2326686"/>
                <a:gd name="connsiteX2794" fmla="*/ 2485481 w 3747182"/>
                <a:gd name="connsiteY2794" fmla="*/ 1021824 h 2326686"/>
                <a:gd name="connsiteX2795" fmla="*/ 2484707 w 3747182"/>
                <a:gd name="connsiteY2795" fmla="*/ 1019641 h 2326686"/>
                <a:gd name="connsiteX2796" fmla="*/ 2483557 w 3747182"/>
                <a:gd name="connsiteY2796" fmla="*/ 1014517 h 2326686"/>
                <a:gd name="connsiteX2797" fmla="*/ 2482196 w 3747182"/>
                <a:gd name="connsiteY2797" fmla="*/ 1010667 h 2326686"/>
                <a:gd name="connsiteX2798" fmla="*/ 2480185 w 3747182"/>
                <a:gd name="connsiteY2798" fmla="*/ 1012835 h 2326686"/>
                <a:gd name="connsiteX2799" fmla="*/ 2474990 w 3747182"/>
                <a:gd name="connsiteY2799" fmla="*/ 1024726 h 2326686"/>
                <a:gd name="connsiteX2800" fmla="*/ 2472839 w 3747182"/>
                <a:gd name="connsiteY2800" fmla="*/ 1030555 h 2326686"/>
                <a:gd name="connsiteX2801" fmla="*/ 2470014 w 3747182"/>
                <a:gd name="connsiteY2801" fmla="*/ 1041570 h 2326686"/>
                <a:gd name="connsiteX2802" fmla="*/ 2467918 w 3747182"/>
                <a:gd name="connsiteY2802" fmla="*/ 1050786 h 2326686"/>
                <a:gd name="connsiteX2803" fmla="*/ 2467636 w 3747182"/>
                <a:gd name="connsiteY2803" fmla="*/ 1054690 h 2326686"/>
                <a:gd name="connsiteX2804" fmla="*/ 2468614 w 3747182"/>
                <a:gd name="connsiteY2804" fmla="*/ 1058054 h 2326686"/>
                <a:gd name="connsiteX2805" fmla="*/ 2465790 w 3747182"/>
                <a:gd name="connsiteY2805" fmla="*/ 1060870 h 2326686"/>
                <a:gd name="connsiteX2806" fmla="*/ 2462770 w 3747182"/>
                <a:gd name="connsiteY2806" fmla="*/ 1067747 h 2326686"/>
                <a:gd name="connsiteX2807" fmla="*/ 2458225 w 3747182"/>
                <a:gd name="connsiteY2807" fmla="*/ 1081250 h 2326686"/>
                <a:gd name="connsiteX2808" fmla="*/ 2455377 w 3747182"/>
                <a:gd name="connsiteY2808" fmla="*/ 1086124 h 2326686"/>
                <a:gd name="connsiteX2809" fmla="*/ 2451778 w 3747182"/>
                <a:gd name="connsiteY2809" fmla="*/ 1090310 h 2326686"/>
                <a:gd name="connsiteX2810" fmla="*/ 2449337 w 3747182"/>
                <a:gd name="connsiteY2810" fmla="*/ 1091867 h 2326686"/>
                <a:gd name="connsiteX2811" fmla="*/ 2446356 w 3747182"/>
                <a:gd name="connsiteY2811" fmla="*/ 1091609 h 2326686"/>
                <a:gd name="connsiteX2812" fmla="*/ 2443642 w 3747182"/>
                <a:gd name="connsiteY2812" fmla="*/ 1087783 h 2326686"/>
                <a:gd name="connsiteX2813" fmla="*/ 2442186 w 3747182"/>
                <a:gd name="connsiteY2813" fmla="*/ 1078927 h 2326686"/>
                <a:gd name="connsiteX2814" fmla="*/ 2440544 w 3747182"/>
                <a:gd name="connsiteY2814" fmla="*/ 1077151 h 2326686"/>
                <a:gd name="connsiteX2815" fmla="*/ 2438596 w 3747182"/>
                <a:gd name="connsiteY2815" fmla="*/ 1082119 h 2326686"/>
                <a:gd name="connsiteX2816" fmla="*/ 2435709 w 3747182"/>
                <a:gd name="connsiteY2816" fmla="*/ 1081837 h 2326686"/>
                <a:gd name="connsiteX2817" fmla="*/ 2430092 w 3747182"/>
                <a:gd name="connsiteY2817" fmla="*/ 1078160 h 2326686"/>
                <a:gd name="connsiteX2818" fmla="*/ 2424490 w 3747182"/>
                <a:gd name="connsiteY2818" fmla="*/ 1070196 h 2326686"/>
                <a:gd name="connsiteX2819" fmla="*/ 2418693 w 3747182"/>
                <a:gd name="connsiteY2819" fmla="*/ 1066527 h 2326686"/>
                <a:gd name="connsiteX2820" fmla="*/ 2410517 w 3747182"/>
                <a:gd name="connsiteY2820" fmla="*/ 1047039 h 2326686"/>
                <a:gd name="connsiteX2821" fmla="*/ 2406887 w 3747182"/>
                <a:gd name="connsiteY2821" fmla="*/ 1039865 h 2326686"/>
                <a:gd name="connsiteX2822" fmla="*/ 2404908 w 3747182"/>
                <a:gd name="connsiteY2822" fmla="*/ 1034036 h 2326686"/>
                <a:gd name="connsiteX2823" fmla="*/ 2400261 w 3747182"/>
                <a:gd name="connsiteY2823" fmla="*/ 1033418 h 2326686"/>
                <a:gd name="connsiteX2824" fmla="*/ 2398516 w 3747182"/>
                <a:gd name="connsiteY2824" fmla="*/ 1029123 h 2326686"/>
                <a:gd name="connsiteX2825" fmla="*/ 2400840 w 3747182"/>
                <a:gd name="connsiteY2825" fmla="*/ 1026040 h 2326686"/>
                <a:gd name="connsiteX2826" fmla="*/ 2407098 w 3747182"/>
                <a:gd name="connsiteY2826" fmla="*/ 1023435 h 2326686"/>
                <a:gd name="connsiteX2827" fmla="*/ 2412082 w 3747182"/>
                <a:gd name="connsiteY2827" fmla="*/ 1023826 h 2326686"/>
                <a:gd name="connsiteX2828" fmla="*/ 2408366 w 3747182"/>
                <a:gd name="connsiteY2828" fmla="*/ 1016034 h 2326686"/>
                <a:gd name="connsiteX2829" fmla="*/ 2406574 w 3747182"/>
                <a:gd name="connsiteY2829" fmla="*/ 1011325 h 2326686"/>
                <a:gd name="connsiteX2830" fmla="*/ 2404626 w 3747182"/>
                <a:gd name="connsiteY2830" fmla="*/ 1008758 h 2326686"/>
                <a:gd name="connsiteX2831" fmla="*/ 2405346 w 3747182"/>
                <a:gd name="connsiteY2831" fmla="*/ 1014032 h 2326686"/>
                <a:gd name="connsiteX2832" fmla="*/ 2404525 w 3747182"/>
                <a:gd name="connsiteY2832" fmla="*/ 1017834 h 2326686"/>
                <a:gd name="connsiteX2833" fmla="*/ 2402842 w 3747182"/>
                <a:gd name="connsiteY2833" fmla="*/ 1020799 h 2326686"/>
                <a:gd name="connsiteX2834" fmla="*/ 2400026 w 3747182"/>
                <a:gd name="connsiteY2834" fmla="*/ 1022700 h 2326686"/>
                <a:gd name="connsiteX2835" fmla="*/ 2387884 w 3747182"/>
                <a:gd name="connsiteY2835" fmla="*/ 999151 h 2326686"/>
                <a:gd name="connsiteX2836" fmla="*/ 2380585 w 3747182"/>
                <a:gd name="connsiteY2836" fmla="*/ 987565 h 2326686"/>
                <a:gd name="connsiteX2837" fmla="*/ 2376525 w 3747182"/>
                <a:gd name="connsiteY2837" fmla="*/ 983364 h 2326686"/>
                <a:gd name="connsiteX2838" fmla="*/ 2373990 w 3747182"/>
                <a:gd name="connsiteY2838" fmla="*/ 975759 h 2326686"/>
                <a:gd name="connsiteX2839" fmla="*/ 2375687 w 3747182"/>
                <a:gd name="connsiteY2839" fmla="*/ 974249 h 2326686"/>
                <a:gd name="connsiteX2840" fmla="*/ 2384324 w 3747182"/>
                <a:gd name="connsiteY2840" fmla="*/ 983262 h 2326686"/>
                <a:gd name="connsiteX2841" fmla="*/ 2390434 w 3747182"/>
                <a:gd name="connsiteY2841" fmla="*/ 987878 h 2326686"/>
                <a:gd name="connsiteX2842" fmla="*/ 2400527 w 3747182"/>
                <a:gd name="connsiteY2842" fmla="*/ 999777 h 2326686"/>
                <a:gd name="connsiteX2843" fmla="*/ 2408186 w 3747182"/>
                <a:gd name="connsiteY2843" fmla="*/ 998877 h 2326686"/>
                <a:gd name="connsiteX2844" fmla="*/ 2410971 w 3747182"/>
                <a:gd name="connsiteY2844" fmla="*/ 993565 h 2326686"/>
                <a:gd name="connsiteX2845" fmla="*/ 2410994 w 3747182"/>
                <a:gd name="connsiteY2845" fmla="*/ 982832 h 2326686"/>
                <a:gd name="connsiteX2846" fmla="*/ 2408139 w 3747182"/>
                <a:gd name="connsiteY2846" fmla="*/ 973975 h 2326686"/>
                <a:gd name="connsiteX2847" fmla="*/ 2404517 w 3747182"/>
                <a:gd name="connsiteY2847" fmla="*/ 970478 h 2326686"/>
                <a:gd name="connsiteX2848" fmla="*/ 2392062 w 3747182"/>
                <a:gd name="connsiteY2848" fmla="*/ 969743 h 2326686"/>
                <a:gd name="connsiteX2849" fmla="*/ 2389183 w 3747182"/>
                <a:gd name="connsiteY2849" fmla="*/ 966872 h 2326686"/>
                <a:gd name="connsiteX2850" fmla="*/ 2391170 w 3747182"/>
                <a:gd name="connsiteY2850" fmla="*/ 965980 h 2326686"/>
                <a:gd name="connsiteX2851" fmla="*/ 2393916 w 3747182"/>
                <a:gd name="connsiteY2851" fmla="*/ 965777 h 2326686"/>
                <a:gd name="connsiteX2852" fmla="*/ 2397906 w 3747182"/>
                <a:gd name="connsiteY2852" fmla="*/ 963156 h 2326686"/>
                <a:gd name="connsiteX2853" fmla="*/ 2404548 w 3747182"/>
                <a:gd name="connsiteY2853" fmla="*/ 956467 h 2326686"/>
                <a:gd name="connsiteX2854" fmla="*/ 2407466 w 3747182"/>
                <a:gd name="connsiteY2854" fmla="*/ 954386 h 2326686"/>
                <a:gd name="connsiteX2855" fmla="*/ 2406989 w 3747182"/>
                <a:gd name="connsiteY2855" fmla="*/ 949167 h 2326686"/>
                <a:gd name="connsiteX2856" fmla="*/ 2402342 w 3747182"/>
                <a:gd name="connsiteY2856" fmla="*/ 941986 h 2326686"/>
                <a:gd name="connsiteX2857" fmla="*/ 2394800 w 3747182"/>
                <a:gd name="connsiteY2857" fmla="*/ 940984 h 2326686"/>
                <a:gd name="connsiteX2858" fmla="*/ 2393157 w 3747182"/>
                <a:gd name="connsiteY2858" fmla="*/ 940288 h 2326686"/>
                <a:gd name="connsiteX2859" fmla="*/ 2396146 w 3747182"/>
                <a:gd name="connsiteY2859" fmla="*/ 936697 h 2326686"/>
                <a:gd name="connsiteX2860" fmla="*/ 2398743 w 3747182"/>
                <a:gd name="connsiteY2860" fmla="*/ 934498 h 2326686"/>
                <a:gd name="connsiteX2861" fmla="*/ 2403148 w 3747182"/>
                <a:gd name="connsiteY2861" fmla="*/ 929030 h 2326686"/>
                <a:gd name="connsiteX2862" fmla="*/ 2404173 w 3747182"/>
                <a:gd name="connsiteY2862" fmla="*/ 923976 h 2326686"/>
                <a:gd name="connsiteX2863" fmla="*/ 2403265 w 3747182"/>
                <a:gd name="connsiteY2863" fmla="*/ 924344 h 2326686"/>
                <a:gd name="connsiteX2864" fmla="*/ 2400065 w 3747182"/>
                <a:gd name="connsiteY2864" fmla="*/ 924109 h 2326686"/>
                <a:gd name="connsiteX2865" fmla="*/ 2399150 w 3747182"/>
                <a:gd name="connsiteY2865" fmla="*/ 921934 h 2326686"/>
                <a:gd name="connsiteX2866" fmla="*/ 2399525 w 3747182"/>
                <a:gd name="connsiteY2866" fmla="*/ 918077 h 2326686"/>
                <a:gd name="connsiteX2867" fmla="*/ 2396059 w 3747182"/>
                <a:gd name="connsiteY2867" fmla="*/ 914799 h 2326686"/>
                <a:gd name="connsiteX2868" fmla="*/ 2392907 w 3747182"/>
                <a:gd name="connsiteY2868" fmla="*/ 912593 h 2326686"/>
                <a:gd name="connsiteX2869" fmla="*/ 2385678 w 3747182"/>
                <a:gd name="connsiteY2869" fmla="*/ 912210 h 2326686"/>
                <a:gd name="connsiteX2870" fmla="*/ 2385819 w 3747182"/>
                <a:gd name="connsiteY2870" fmla="*/ 909675 h 2326686"/>
                <a:gd name="connsiteX2871" fmla="*/ 2386202 w 3747182"/>
                <a:gd name="connsiteY2871" fmla="*/ 907390 h 2326686"/>
                <a:gd name="connsiteX2872" fmla="*/ 2383128 w 3747182"/>
                <a:gd name="connsiteY2872" fmla="*/ 905724 h 2326686"/>
                <a:gd name="connsiteX2873" fmla="*/ 2380585 w 3747182"/>
                <a:gd name="connsiteY2873" fmla="*/ 902782 h 2326686"/>
                <a:gd name="connsiteX2874" fmla="*/ 2379951 w 3747182"/>
                <a:gd name="connsiteY2874" fmla="*/ 900107 h 2326686"/>
                <a:gd name="connsiteX2875" fmla="*/ 2379036 w 3747182"/>
                <a:gd name="connsiteY2875" fmla="*/ 898573 h 2326686"/>
                <a:gd name="connsiteX2876" fmla="*/ 2374318 w 3747182"/>
                <a:gd name="connsiteY2876" fmla="*/ 895796 h 2326686"/>
                <a:gd name="connsiteX2877" fmla="*/ 2358750 w 3747182"/>
                <a:gd name="connsiteY2877" fmla="*/ 890703 h 2326686"/>
                <a:gd name="connsiteX2878" fmla="*/ 2357083 w 3747182"/>
                <a:gd name="connsiteY2878" fmla="*/ 892189 h 2326686"/>
                <a:gd name="connsiteX2879" fmla="*/ 2354517 w 3747182"/>
                <a:gd name="connsiteY2879" fmla="*/ 899442 h 2326686"/>
                <a:gd name="connsiteX2880" fmla="*/ 2348235 w 3747182"/>
                <a:gd name="connsiteY2880" fmla="*/ 907062 h 2326686"/>
                <a:gd name="connsiteX2881" fmla="*/ 2343478 w 3747182"/>
                <a:gd name="connsiteY2881" fmla="*/ 902939 h 2326686"/>
                <a:gd name="connsiteX2882" fmla="*/ 2342532 w 3747182"/>
                <a:gd name="connsiteY2882" fmla="*/ 902524 h 2326686"/>
                <a:gd name="connsiteX2883" fmla="*/ 2341757 w 3747182"/>
                <a:gd name="connsiteY2883" fmla="*/ 900560 h 2326686"/>
                <a:gd name="connsiteX2884" fmla="*/ 2342892 w 3747182"/>
                <a:gd name="connsiteY2884" fmla="*/ 897181 h 2326686"/>
                <a:gd name="connsiteX2885" fmla="*/ 2343690 w 3747182"/>
                <a:gd name="connsiteY2885" fmla="*/ 893895 h 2326686"/>
                <a:gd name="connsiteX2886" fmla="*/ 2342610 w 3747182"/>
                <a:gd name="connsiteY2886" fmla="*/ 891548 h 2326686"/>
                <a:gd name="connsiteX2887" fmla="*/ 2341702 w 3747182"/>
                <a:gd name="connsiteY2887" fmla="*/ 890656 h 2326686"/>
                <a:gd name="connsiteX2888" fmla="*/ 2338471 w 3747182"/>
                <a:gd name="connsiteY2888" fmla="*/ 893034 h 2326686"/>
                <a:gd name="connsiteX2889" fmla="*/ 2333652 w 3747182"/>
                <a:gd name="connsiteY2889" fmla="*/ 894536 h 2326686"/>
                <a:gd name="connsiteX2890" fmla="*/ 2331603 w 3747182"/>
                <a:gd name="connsiteY2890" fmla="*/ 896821 h 2326686"/>
                <a:gd name="connsiteX2891" fmla="*/ 2327299 w 3747182"/>
                <a:gd name="connsiteY2891" fmla="*/ 898440 h 2326686"/>
                <a:gd name="connsiteX2892" fmla="*/ 2327706 w 3747182"/>
                <a:gd name="connsiteY2892" fmla="*/ 892792 h 2326686"/>
                <a:gd name="connsiteX2893" fmla="*/ 2309681 w 3747182"/>
                <a:gd name="connsiteY2893" fmla="*/ 877919 h 2326686"/>
                <a:gd name="connsiteX2894" fmla="*/ 2304080 w 3747182"/>
                <a:gd name="connsiteY2894" fmla="*/ 874821 h 2326686"/>
                <a:gd name="connsiteX2895" fmla="*/ 2300716 w 3747182"/>
                <a:gd name="connsiteY2895" fmla="*/ 874540 h 2326686"/>
                <a:gd name="connsiteX2896" fmla="*/ 2292618 w 3747182"/>
                <a:gd name="connsiteY2896" fmla="*/ 877872 h 2326686"/>
                <a:gd name="connsiteX2897" fmla="*/ 2290748 w 3747182"/>
                <a:gd name="connsiteY2897" fmla="*/ 879672 h 2326686"/>
                <a:gd name="connsiteX2898" fmla="*/ 2287736 w 3747182"/>
                <a:gd name="connsiteY2898" fmla="*/ 884546 h 2326686"/>
                <a:gd name="connsiteX2899" fmla="*/ 2281024 w 3747182"/>
                <a:gd name="connsiteY2899" fmla="*/ 881463 h 2326686"/>
                <a:gd name="connsiteX2900" fmla="*/ 2279381 w 3747182"/>
                <a:gd name="connsiteY2900" fmla="*/ 883763 h 2326686"/>
                <a:gd name="connsiteX2901" fmla="*/ 2276940 w 3747182"/>
                <a:gd name="connsiteY2901" fmla="*/ 891837 h 2326686"/>
                <a:gd name="connsiteX2902" fmla="*/ 2277323 w 3747182"/>
                <a:gd name="connsiteY2902" fmla="*/ 899715 h 2326686"/>
                <a:gd name="connsiteX2903" fmla="*/ 2278043 w 3747182"/>
                <a:gd name="connsiteY2903" fmla="*/ 901890 h 2326686"/>
                <a:gd name="connsiteX2904" fmla="*/ 2278669 w 3747182"/>
                <a:gd name="connsiteY2904" fmla="*/ 906123 h 2326686"/>
                <a:gd name="connsiteX2905" fmla="*/ 2281243 w 3747182"/>
                <a:gd name="connsiteY2905" fmla="*/ 912663 h 2326686"/>
                <a:gd name="connsiteX2906" fmla="*/ 2283903 w 3747182"/>
                <a:gd name="connsiteY2906" fmla="*/ 917866 h 2326686"/>
                <a:gd name="connsiteX2907" fmla="*/ 2282808 w 3747182"/>
                <a:gd name="connsiteY2907" fmla="*/ 919071 h 2326686"/>
                <a:gd name="connsiteX2908" fmla="*/ 2281697 w 3747182"/>
                <a:gd name="connsiteY2908" fmla="*/ 919407 h 2326686"/>
                <a:gd name="connsiteX2909" fmla="*/ 2280374 w 3747182"/>
                <a:gd name="connsiteY2909" fmla="*/ 921582 h 2326686"/>
                <a:gd name="connsiteX2910" fmla="*/ 2279123 w 3747182"/>
                <a:gd name="connsiteY2910" fmla="*/ 926002 h 2326686"/>
                <a:gd name="connsiteX2911" fmla="*/ 2276846 w 3747182"/>
                <a:gd name="connsiteY2911" fmla="*/ 932316 h 2326686"/>
                <a:gd name="connsiteX2912" fmla="*/ 2273756 w 3747182"/>
                <a:gd name="connsiteY2912" fmla="*/ 935836 h 2326686"/>
                <a:gd name="connsiteX2913" fmla="*/ 2270220 w 3747182"/>
                <a:gd name="connsiteY2913" fmla="*/ 935101 h 2326686"/>
                <a:gd name="connsiteX2914" fmla="*/ 2261786 w 3747182"/>
                <a:gd name="connsiteY2914" fmla="*/ 930352 h 2326686"/>
                <a:gd name="connsiteX2915" fmla="*/ 2259846 w 3747182"/>
                <a:gd name="connsiteY2915" fmla="*/ 931197 h 2326686"/>
                <a:gd name="connsiteX2916" fmla="*/ 2259306 w 3747182"/>
                <a:gd name="connsiteY2916" fmla="*/ 934647 h 2326686"/>
                <a:gd name="connsiteX2917" fmla="*/ 2264336 w 3747182"/>
                <a:gd name="connsiteY2917" fmla="*/ 937589 h 2326686"/>
                <a:gd name="connsiteX2918" fmla="*/ 2264798 w 3747182"/>
                <a:gd name="connsiteY2918" fmla="*/ 939443 h 2326686"/>
                <a:gd name="connsiteX2919" fmla="*/ 2263484 w 3747182"/>
                <a:gd name="connsiteY2919" fmla="*/ 940616 h 2326686"/>
                <a:gd name="connsiteX2920" fmla="*/ 2260088 w 3747182"/>
                <a:gd name="connsiteY2920" fmla="*/ 941586 h 2326686"/>
                <a:gd name="connsiteX2921" fmla="*/ 2254002 w 3747182"/>
                <a:gd name="connsiteY2921" fmla="*/ 941383 h 2326686"/>
                <a:gd name="connsiteX2922" fmla="*/ 2248948 w 3747182"/>
                <a:gd name="connsiteY2922" fmla="*/ 940139 h 2326686"/>
                <a:gd name="connsiteX2923" fmla="*/ 2245795 w 3747182"/>
                <a:gd name="connsiteY2923" fmla="*/ 935382 h 2326686"/>
                <a:gd name="connsiteX2924" fmla="*/ 2242759 w 3747182"/>
                <a:gd name="connsiteY2924" fmla="*/ 934725 h 2326686"/>
                <a:gd name="connsiteX2925" fmla="*/ 2234122 w 3747182"/>
                <a:gd name="connsiteY2925" fmla="*/ 934631 h 2326686"/>
                <a:gd name="connsiteX2926" fmla="*/ 2226276 w 3747182"/>
                <a:gd name="connsiteY2926" fmla="*/ 937190 h 2326686"/>
                <a:gd name="connsiteX2927" fmla="*/ 2217513 w 3747182"/>
                <a:gd name="connsiteY2927" fmla="*/ 933865 h 2326686"/>
                <a:gd name="connsiteX2928" fmla="*/ 2202664 w 3747182"/>
                <a:gd name="connsiteY2928" fmla="*/ 934592 h 2326686"/>
                <a:gd name="connsiteX2929" fmla="*/ 2198909 w 3747182"/>
                <a:gd name="connsiteY2929" fmla="*/ 934013 h 2326686"/>
                <a:gd name="connsiteX2930" fmla="*/ 2191774 w 3747182"/>
                <a:gd name="connsiteY2930" fmla="*/ 927637 h 2326686"/>
                <a:gd name="connsiteX2931" fmla="*/ 2181564 w 3747182"/>
                <a:gd name="connsiteY2931" fmla="*/ 923616 h 2326686"/>
                <a:gd name="connsiteX2932" fmla="*/ 2169923 w 3747182"/>
                <a:gd name="connsiteY2932" fmla="*/ 913813 h 2326686"/>
                <a:gd name="connsiteX2933" fmla="*/ 2168750 w 3747182"/>
                <a:gd name="connsiteY2933" fmla="*/ 904589 h 2326686"/>
                <a:gd name="connsiteX2934" fmla="*/ 2170518 w 3747182"/>
                <a:gd name="connsiteY2934" fmla="*/ 897118 h 2326686"/>
                <a:gd name="connsiteX2935" fmla="*/ 2177051 w 3747182"/>
                <a:gd name="connsiteY2935" fmla="*/ 897110 h 2326686"/>
                <a:gd name="connsiteX2936" fmla="*/ 2181048 w 3747182"/>
                <a:gd name="connsiteY2936" fmla="*/ 895819 h 2326686"/>
                <a:gd name="connsiteX2937" fmla="*/ 2180493 w 3747182"/>
                <a:gd name="connsiteY2937" fmla="*/ 892948 h 2326686"/>
                <a:gd name="connsiteX2938" fmla="*/ 2179617 w 3747182"/>
                <a:gd name="connsiteY2938" fmla="*/ 891438 h 2326686"/>
                <a:gd name="connsiteX2939" fmla="*/ 2170377 w 3747182"/>
                <a:gd name="connsiteY2939" fmla="*/ 887409 h 2326686"/>
                <a:gd name="connsiteX2940" fmla="*/ 2145311 w 3747182"/>
                <a:gd name="connsiteY2940" fmla="*/ 886682 h 2326686"/>
                <a:gd name="connsiteX2941" fmla="*/ 2127457 w 3747182"/>
                <a:gd name="connsiteY2941" fmla="*/ 880689 h 2326686"/>
                <a:gd name="connsiteX2942" fmla="*/ 2102039 w 3747182"/>
                <a:gd name="connsiteY2942" fmla="*/ 878616 h 2326686"/>
                <a:gd name="connsiteX2943" fmla="*/ 2090578 w 3747182"/>
                <a:gd name="connsiteY2943" fmla="*/ 886056 h 2326686"/>
                <a:gd name="connsiteX2944" fmla="*/ 2073992 w 3747182"/>
                <a:gd name="connsiteY2944" fmla="*/ 887808 h 2326686"/>
                <a:gd name="connsiteX2945" fmla="*/ 2069525 w 3747182"/>
                <a:gd name="connsiteY2945" fmla="*/ 891782 h 2326686"/>
                <a:gd name="connsiteX2946" fmla="*/ 2061913 w 3747182"/>
                <a:gd name="connsiteY2946" fmla="*/ 893981 h 2326686"/>
                <a:gd name="connsiteX2947" fmla="*/ 2062554 w 3747182"/>
                <a:gd name="connsiteY2947" fmla="*/ 899481 h 2326686"/>
                <a:gd name="connsiteX2948" fmla="*/ 2066325 w 3747182"/>
                <a:gd name="connsiteY2948" fmla="*/ 903721 h 2326686"/>
                <a:gd name="connsiteX2949" fmla="*/ 2068164 w 3747182"/>
                <a:gd name="connsiteY2949" fmla="*/ 904574 h 2326686"/>
                <a:gd name="connsiteX2950" fmla="*/ 2070159 w 3747182"/>
                <a:gd name="connsiteY2950" fmla="*/ 906232 h 2326686"/>
                <a:gd name="connsiteX2951" fmla="*/ 2068915 w 3747182"/>
                <a:gd name="connsiteY2951" fmla="*/ 907703 h 2326686"/>
                <a:gd name="connsiteX2952" fmla="*/ 2067507 w 3747182"/>
                <a:gd name="connsiteY2952" fmla="*/ 908360 h 2326686"/>
                <a:gd name="connsiteX2953" fmla="*/ 2064737 w 3747182"/>
                <a:gd name="connsiteY2953" fmla="*/ 911748 h 2326686"/>
                <a:gd name="connsiteX2954" fmla="*/ 2062969 w 3747182"/>
                <a:gd name="connsiteY2954" fmla="*/ 914862 h 2326686"/>
                <a:gd name="connsiteX2955" fmla="*/ 2063462 w 3747182"/>
                <a:gd name="connsiteY2955" fmla="*/ 921715 h 2326686"/>
                <a:gd name="connsiteX2956" fmla="*/ 2062609 w 3747182"/>
                <a:gd name="connsiteY2956" fmla="*/ 928349 h 2326686"/>
                <a:gd name="connsiteX2957" fmla="*/ 2059855 w 3747182"/>
                <a:gd name="connsiteY2957" fmla="*/ 937518 h 2326686"/>
                <a:gd name="connsiteX2958" fmla="*/ 2057532 w 3747182"/>
                <a:gd name="connsiteY2958" fmla="*/ 941540 h 2326686"/>
                <a:gd name="connsiteX2959" fmla="*/ 2055420 w 3747182"/>
                <a:gd name="connsiteY2959" fmla="*/ 946930 h 2326686"/>
                <a:gd name="connsiteX2960" fmla="*/ 2057226 w 3747182"/>
                <a:gd name="connsiteY2960" fmla="*/ 951898 h 2326686"/>
                <a:gd name="connsiteX2961" fmla="*/ 2059284 w 3747182"/>
                <a:gd name="connsiteY2961" fmla="*/ 953955 h 2326686"/>
                <a:gd name="connsiteX2962" fmla="*/ 2064518 w 3747182"/>
                <a:gd name="connsiteY2962" fmla="*/ 956459 h 2326686"/>
                <a:gd name="connsiteX2963" fmla="*/ 2066318 w 3747182"/>
                <a:gd name="connsiteY2963" fmla="*/ 958141 h 2326686"/>
                <a:gd name="connsiteX2964" fmla="*/ 2065269 w 3747182"/>
                <a:gd name="connsiteY2964" fmla="*/ 959588 h 2326686"/>
                <a:gd name="connsiteX2965" fmla="*/ 2057540 w 3747182"/>
                <a:gd name="connsiteY2965" fmla="*/ 957906 h 2326686"/>
                <a:gd name="connsiteX2966" fmla="*/ 2054770 w 3747182"/>
                <a:gd name="connsiteY2966" fmla="*/ 952531 h 2326686"/>
                <a:gd name="connsiteX2967" fmla="*/ 2054160 w 3747182"/>
                <a:gd name="connsiteY2967" fmla="*/ 949621 h 2326686"/>
                <a:gd name="connsiteX2968" fmla="*/ 2053495 w 3747182"/>
                <a:gd name="connsiteY2968" fmla="*/ 945076 h 2326686"/>
                <a:gd name="connsiteX2969" fmla="*/ 2056123 w 3747182"/>
                <a:gd name="connsiteY2969" fmla="*/ 940123 h 2326686"/>
                <a:gd name="connsiteX2970" fmla="*/ 2058799 w 3747182"/>
                <a:gd name="connsiteY2970" fmla="*/ 936783 h 2326686"/>
                <a:gd name="connsiteX2971" fmla="*/ 2061115 w 3747182"/>
                <a:gd name="connsiteY2971" fmla="*/ 928826 h 2326686"/>
                <a:gd name="connsiteX2972" fmla="*/ 2061397 w 3747182"/>
                <a:gd name="connsiteY2972" fmla="*/ 921488 h 2326686"/>
                <a:gd name="connsiteX2973" fmla="*/ 2061467 w 3747182"/>
                <a:gd name="connsiteY2973" fmla="*/ 906185 h 2326686"/>
                <a:gd name="connsiteX2974" fmla="*/ 2056765 w 3747182"/>
                <a:gd name="connsiteY2974" fmla="*/ 902704 h 2326686"/>
                <a:gd name="connsiteX2975" fmla="*/ 2054137 w 3747182"/>
                <a:gd name="connsiteY2975" fmla="*/ 897470 h 2326686"/>
                <a:gd name="connsiteX2976" fmla="*/ 2058690 w 3747182"/>
                <a:gd name="connsiteY2976" fmla="*/ 887941 h 2326686"/>
                <a:gd name="connsiteX2977" fmla="*/ 2059832 w 3747182"/>
                <a:gd name="connsiteY2977" fmla="*/ 882895 h 2326686"/>
                <a:gd name="connsiteX2978" fmla="*/ 2057868 w 3747182"/>
                <a:gd name="connsiteY2978" fmla="*/ 878224 h 2326686"/>
                <a:gd name="connsiteX2979" fmla="*/ 2054676 w 3747182"/>
                <a:gd name="connsiteY2979" fmla="*/ 868015 h 2326686"/>
                <a:gd name="connsiteX2980" fmla="*/ 2051414 w 3747182"/>
                <a:gd name="connsiteY2980" fmla="*/ 861975 h 2326686"/>
                <a:gd name="connsiteX2981" fmla="*/ 2049270 w 3747182"/>
                <a:gd name="connsiteY2981" fmla="*/ 859456 h 2326686"/>
                <a:gd name="connsiteX2982" fmla="*/ 2047095 w 3747182"/>
                <a:gd name="connsiteY2982" fmla="*/ 858157 h 2326686"/>
                <a:gd name="connsiteX2983" fmla="*/ 2049372 w 3747182"/>
                <a:gd name="connsiteY2983" fmla="*/ 868156 h 2326686"/>
                <a:gd name="connsiteX2984" fmla="*/ 2047541 w 3747182"/>
                <a:gd name="connsiteY2984" fmla="*/ 873233 h 2326686"/>
                <a:gd name="connsiteX2985" fmla="*/ 2046211 w 3747182"/>
                <a:gd name="connsiteY2985" fmla="*/ 875197 h 2326686"/>
                <a:gd name="connsiteX2986" fmla="*/ 2037527 w 3747182"/>
                <a:gd name="connsiteY2986" fmla="*/ 877935 h 2326686"/>
                <a:gd name="connsiteX2987" fmla="*/ 2031980 w 3747182"/>
                <a:gd name="connsiteY2987" fmla="*/ 878107 h 2326686"/>
                <a:gd name="connsiteX2988" fmla="*/ 2024439 w 3747182"/>
                <a:gd name="connsiteY2988" fmla="*/ 875259 h 2326686"/>
                <a:gd name="connsiteX2989" fmla="*/ 2015582 w 3747182"/>
                <a:gd name="connsiteY2989" fmla="*/ 868774 h 2326686"/>
                <a:gd name="connsiteX2990" fmla="*/ 2013369 w 3747182"/>
                <a:gd name="connsiteY2990" fmla="*/ 864267 h 2326686"/>
                <a:gd name="connsiteX2991" fmla="*/ 2011796 w 3747182"/>
                <a:gd name="connsiteY2991" fmla="*/ 857633 h 2326686"/>
                <a:gd name="connsiteX2992" fmla="*/ 2016889 w 3747182"/>
                <a:gd name="connsiteY2992" fmla="*/ 854746 h 2326686"/>
                <a:gd name="connsiteX2993" fmla="*/ 2018876 w 3747182"/>
                <a:gd name="connsiteY2993" fmla="*/ 852861 h 2326686"/>
                <a:gd name="connsiteX2994" fmla="*/ 2014284 w 3747182"/>
                <a:gd name="connsiteY2994" fmla="*/ 851359 h 2326686"/>
                <a:gd name="connsiteX2995" fmla="*/ 2009660 w 3747182"/>
                <a:gd name="connsiteY2995" fmla="*/ 850921 h 2326686"/>
                <a:gd name="connsiteX2996" fmla="*/ 2008017 w 3747182"/>
                <a:gd name="connsiteY2996" fmla="*/ 859957 h 2326686"/>
                <a:gd name="connsiteX2997" fmla="*/ 2005029 w 3747182"/>
                <a:gd name="connsiteY2997" fmla="*/ 859284 h 2326686"/>
                <a:gd name="connsiteX2998" fmla="*/ 1990563 w 3747182"/>
                <a:gd name="connsiteY2998" fmla="*/ 853753 h 2326686"/>
                <a:gd name="connsiteX2999" fmla="*/ 1986667 w 3747182"/>
                <a:gd name="connsiteY2999" fmla="*/ 855583 h 2326686"/>
                <a:gd name="connsiteX3000" fmla="*/ 1981949 w 3747182"/>
                <a:gd name="connsiteY3000" fmla="*/ 860645 h 2326686"/>
                <a:gd name="connsiteX3001" fmla="*/ 1979861 w 3747182"/>
                <a:gd name="connsiteY3001" fmla="*/ 864557 h 2326686"/>
                <a:gd name="connsiteX3002" fmla="*/ 1977475 w 3747182"/>
                <a:gd name="connsiteY3002" fmla="*/ 870941 h 2326686"/>
                <a:gd name="connsiteX3003" fmla="*/ 1978374 w 3747182"/>
                <a:gd name="connsiteY3003" fmla="*/ 875377 h 2326686"/>
                <a:gd name="connsiteX3004" fmla="*/ 1979384 w 3747182"/>
                <a:gd name="connsiteY3004" fmla="*/ 877035 h 2326686"/>
                <a:gd name="connsiteX3005" fmla="*/ 1986816 w 3747182"/>
                <a:gd name="connsiteY3005" fmla="*/ 878138 h 2326686"/>
                <a:gd name="connsiteX3006" fmla="*/ 1993341 w 3747182"/>
                <a:gd name="connsiteY3006" fmla="*/ 876769 h 2326686"/>
                <a:gd name="connsiteX3007" fmla="*/ 2000679 w 3747182"/>
                <a:gd name="connsiteY3007" fmla="*/ 872545 h 2326686"/>
                <a:gd name="connsiteX3008" fmla="*/ 2002369 w 3747182"/>
                <a:gd name="connsiteY3008" fmla="*/ 874125 h 2326686"/>
                <a:gd name="connsiteX3009" fmla="*/ 2003879 w 3747182"/>
                <a:gd name="connsiteY3009" fmla="*/ 876409 h 2326686"/>
                <a:gd name="connsiteX3010" fmla="*/ 2001798 w 3747182"/>
                <a:gd name="connsiteY3010" fmla="*/ 879664 h 2326686"/>
                <a:gd name="connsiteX3011" fmla="*/ 1994225 w 3747182"/>
                <a:gd name="connsiteY3011" fmla="*/ 884366 h 2326686"/>
                <a:gd name="connsiteX3012" fmla="*/ 1981637 w 3747182"/>
                <a:gd name="connsiteY3012" fmla="*/ 896492 h 2326686"/>
                <a:gd name="connsiteX3013" fmla="*/ 1976849 w 3747182"/>
                <a:gd name="connsiteY3013" fmla="*/ 897916 h 2326686"/>
                <a:gd name="connsiteX3014" fmla="*/ 1970136 w 3747182"/>
                <a:gd name="connsiteY3014" fmla="*/ 895334 h 2326686"/>
                <a:gd name="connsiteX3015" fmla="*/ 1966498 w 3747182"/>
                <a:gd name="connsiteY3015" fmla="*/ 902102 h 2326686"/>
                <a:gd name="connsiteX3016" fmla="*/ 1964840 w 3747182"/>
                <a:gd name="connsiteY3016" fmla="*/ 903729 h 2326686"/>
                <a:gd name="connsiteX3017" fmla="*/ 1953543 w 3747182"/>
                <a:gd name="connsiteY3017" fmla="*/ 908274 h 2326686"/>
                <a:gd name="connsiteX3018" fmla="*/ 1948622 w 3747182"/>
                <a:gd name="connsiteY3018" fmla="*/ 908947 h 2326686"/>
                <a:gd name="connsiteX3019" fmla="*/ 1947175 w 3747182"/>
                <a:gd name="connsiteY3019" fmla="*/ 912335 h 2326686"/>
                <a:gd name="connsiteX3020" fmla="*/ 1944217 w 3747182"/>
                <a:gd name="connsiteY3020" fmla="*/ 912945 h 2326686"/>
                <a:gd name="connsiteX3021" fmla="*/ 1940931 w 3747182"/>
                <a:gd name="connsiteY3021" fmla="*/ 914643 h 2326686"/>
                <a:gd name="connsiteX3022" fmla="*/ 1935424 w 3747182"/>
                <a:gd name="connsiteY3022" fmla="*/ 919384 h 2326686"/>
                <a:gd name="connsiteX3023" fmla="*/ 1927045 w 3747182"/>
                <a:gd name="connsiteY3023" fmla="*/ 920142 h 2326686"/>
                <a:gd name="connsiteX3024" fmla="*/ 1921342 w 3747182"/>
                <a:gd name="connsiteY3024" fmla="*/ 919071 h 2326686"/>
                <a:gd name="connsiteX3025" fmla="*/ 1907486 w 3747182"/>
                <a:gd name="connsiteY3025" fmla="*/ 921942 h 2326686"/>
                <a:gd name="connsiteX3026" fmla="*/ 1903911 w 3747182"/>
                <a:gd name="connsiteY3026" fmla="*/ 924437 h 2326686"/>
                <a:gd name="connsiteX3027" fmla="*/ 1901580 w 3747182"/>
                <a:gd name="connsiteY3027" fmla="*/ 927895 h 2326686"/>
                <a:gd name="connsiteX3028" fmla="*/ 1900492 w 3747182"/>
                <a:gd name="connsiteY3028" fmla="*/ 932300 h 2326686"/>
                <a:gd name="connsiteX3029" fmla="*/ 1898458 w 3747182"/>
                <a:gd name="connsiteY3029" fmla="*/ 936212 h 2326686"/>
                <a:gd name="connsiteX3030" fmla="*/ 1890580 w 3747182"/>
                <a:gd name="connsiteY3030" fmla="*/ 944653 h 2326686"/>
                <a:gd name="connsiteX3031" fmla="*/ 1883875 w 3747182"/>
                <a:gd name="connsiteY3031" fmla="*/ 948119 h 2326686"/>
                <a:gd name="connsiteX3032" fmla="*/ 1878187 w 3747182"/>
                <a:gd name="connsiteY3032" fmla="*/ 949081 h 2326686"/>
                <a:gd name="connsiteX3033" fmla="*/ 1883656 w 3747182"/>
                <a:gd name="connsiteY3033" fmla="*/ 944332 h 2326686"/>
                <a:gd name="connsiteX3034" fmla="*/ 1889899 w 3747182"/>
                <a:gd name="connsiteY3034" fmla="*/ 935508 h 2326686"/>
                <a:gd name="connsiteX3035" fmla="*/ 1901134 w 3747182"/>
                <a:gd name="connsiteY3035" fmla="*/ 909127 h 2326686"/>
                <a:gd name="connsiteX3036" fmla="*/ 1911907 w 3747182"/>
                <a:gd name="connsiteY3036" fmla="*/ 907398 h 2326686"/>
                <a:gd name="connsiteX3037" fmla="*/ 1914425 w 3747182"/>
                <a:gd name="connsiteY3037" fmla="*/ 903870 h 2326686"/>
                <a:gd name="connsiteX3038" fmla="*/ 1922617 w 3747182"/>
                <a:gd name="connsiteY3038" fmla="*/ 887448 h 2326686"/>
                <a:gd name="connsiteX3039" fmla="*/ 1924901 w 3747182"/>
                <a:gd name="connsiteY3039" fmla="*/ 884992 h 2326686"/>
                <a:gd name="connsiteX3040" fmla="*/ 1935752 w 3747182"/>
                <a:gd name="connsiteY3040" fmla="*/ 884679 h 2326686"/>
                <a:gd name="connsiteX3041" fmla="*/ 1945289 w 3747182"/>
                <a:gd name="connsiteY3041" fmla="*/ 879288 h 2326686"/>
                <a:gd name="connsiteX3042" fmla="*/ 1964511 w 3747182"/>
                <a:gd name="connsiteY3042" fmla="*/ 852579 h 2326686"/>
                <a:gd name="connsiteX3043" fmla="*/ 1974079 w 3747182"/>
                <a:gd name="connsiteY3043" fmla="*/ 848065 h 2326686"/>
                <a:gd name="connsiteX3044" fmla="*/ 1980659 w 3747182"/>
                <a:gd name="connsiteY3044" fmla="*/ 841619 h 2326686"/>
                <a:gd name="connsiteX3045" fmla="*/ 1981832 w 3747182"/>
                <a:gd name="connsiteY3045" fmla="*/ 838419 h 2326686"/>
                <a:gd name="connsiteX3046" fmla="*/ 1982873 w 3747182"/>
                <a:gd name="connsiteY3046" fmla="*/ 834186 h 2326686"/>
                <a:gd name="connsiteX3047" fmla="*/ 1981887 w 3747182"/>
                <a:gd name="connsiteY3047" fmla="*/ 831612 h 2326686"/>
                <a:gd name="connsiteX3048" fmla="*/ 1981316 w 3747182"/>
                <a:gd name="connsiteY3048" fmla="*/ 829273 h 2326686"/>
                <a:gd name="connsiteX3049" fmla="*/ 1989781 w 3747182"/>
                <a:gd name="connsiteY3049" fmla="*/ 824657 h 2326686"/>
                <a:gd name="connsiteX3050" fmla="*/ 1993027 w 3747182"/>
                <a:gd name="connsiteY3050" fmla="*/ 817515 h 2326686"/>
                <a:gd name="connsiteX3051" fmla="*/ 2004426 w 3747182"/>
                <a:gd name="connsiteY3051" fmla="*/ 810771 h 2326686"/>
                <a:gd name="connsiteX3052" fmla="*/ 2013345 w 3747182"/>
                <a:gd name="connsiteY3052" fmla="*/ 801649 h 2326686"/>
                <a:gd name="connsiteX3053" fmla="*/ 2025847 w 3747182"/>
                <a:gd name="connsiteY3053" fmla="*/ 794858 h 2326686"/>
                <a:gd name="connsiteX3054" fmla="*/ 2032951 w 3747182"/>
                <a:gd name="connsiteY3054" fmla="*/ 785392 h 2326686"/>
                <a:gd name="connsiteX3055" fmla="*/ 2049051 w 3747182"/>
                <a:gd name="connsiteY3055" fmla="*/ 771716 h 2326686"/>
                <a:gd name="connsiteX3056" fmla="*/ 2064174 w 3747182"/>
                <a:gd name="connsiteY3056" fmla="*/ 747917 h 2326686"/>
                <a:gd name="connsiteX3057" fmla="*/ 2066646 w 3747182"/>
                <a:gd name="connsiteY3057" fmla="*/ 734218 h 2326686"/>
                <a:gd name="connsiteX3058" fmla="*/ 2062969 w 3747182"/>
                <a:gd name="connsiteY3058" fmla="*/ 729720 h 2326686"/>
                <a:gd name="connsiteX3059" fmla="*/ 2058518 w 3747182"/>
                <a:gd name="connsiteY3059" fmla="*/ 726896 h 2326686"/>
                <a:gd name="connsiteX3060" fmla="*/ 2056037 w 3747182"/>
                <a:gd name="connsiteY3060" fmla="*/ 720097 h 2326686"/>
                <a:gd name="connsiteX3061" fmla="*/ 2054246 w 3747182"/>
                <a:gd name="connsiteY3061" fmla="*/ 719291 h 2326686"/>
                <a:gd name="connsiteX3062" fmla="*/ 2049724 w 3747182"/>
                <a:gd name="connsiteY3062" fmla="*/ 723579 h 2326686"/>
                <a:gd name="connsiteX3063" fmla="*/ 2044764 w 3747182"/>
                <a:gd name="connsiteY3063" fmla="*/ 708902 h 2326686"/>
                <a:gd name="connsiteX3064" fmla="*/ 2038693 w 3747182"/>
                <a:gd name="connsiteY3064" fmla="*/ 700632 h 2326686"/>
                <a:gd name="connsiteX3065" fmla="*/ 2038974 w 3747182"/>
                <a:gd name="connsiteY3065" fmla="*/ 699420 h 2326686"/>
                <a:gd name="connsiteX3066" fmla="*/ 2039647 w 3747182"/>
                <a:gd name="connsiteY3066" fmla="*/ 698864 h 2326686"/>
                <a:gd name="connsiteX3067" fmla="*/ 2042558 w 3747182"/>
                <a:gd name="connsiteY3067" fmla="*/ 700163 h 2326686"/>
                <a:gd name="connsiteX3068" fmla="*/ 2053479 w 3747182"/>
                <a:gd name="connsiteY3068" fmla="*/ 712368 h 2326686"/>
                <a:gd name="connsiteX3069" fmla="*/ 2059300 w 3747182"/>
                <a:gd name="connsiteY3069" fmla="*/ 714214 h 2326686"/>
                <a:gd name="connsiteX3070" fmla="*/ 2061005 w 3747182"/>
                <a:gd name="connsiteY3070" fmla="*/ 716092 h 2326686"/>
                <a:gd name="connsiteX3071" fmla="*/ 2062062 w 3747182"/>
                <a:gd name="connsiteY3071" fmla="*/ 719174 h 2326686"/>
                <a:gd name="connsiteX3072" fmla="*/ 2061373 w 3747182"/>
                <a:gd name="connsiteY3072" fmla="*/ 724283 h 2326686"/>
                <a:gd name="connsiteX3073" fmla="*/ 2063165 w 3747182"/>
                <a:gd name="connsiteY3073" fmla="*/ 723892 h 2326686"/>
                <a:gd name="connsiteX3074" fmla="*/ 2064307 w 3747182"/>
                <a:gd name="connsiteY3074" fmla="*/ 721748 h 2326686"/>
                <a:gd name="connsiteX3075" fmla="*/ 2067131 w 3747182"/>
                <a:gd name="connsiteY3075" fmla="*/ 711820 h 2326686"/>
                <a:gd name="connsiteX3076" fmla="*/ 2069823 w 3747182"/>
                <a:gd name="connsiteY3076" fmla="*/ 698309 h 2326686"/>
                <a:gd name="connsiteX3077" fmla="*/ 2069517 w 3747182"/>
                <a:gd name="connsiteY3077" fmla="*/ 692434 h 2326686"/>
                <a:gd name="connsiteX3078" fmla="*/ 2063079 w 3747182"/>
                <a:gd name="connsiteY3078" fmla="*/ 695101 h 2326686"/>
                <a:gd name="connsiteX3079" fmla="*/ 2060090 w 3747182"/>
                <a:gd name="connsiteY3079" fmla="*/ 675097 h 2326686"/>
                <a:gd name="connsiteX3080" fmla="*/ 2058721 w 3747182"/>
                <a:gd name="connsiteY3080" fmla="*/ 668979 h 2326686"/>
                <a:gd name="connsiteX3081" fmla="*/ 2056679 w 3747182"/>
                <a:gd name="connsiteY3081" fmla="*/ 662274 h 2326686"/>
                <a:gd name="connsiteX3082" fmla="*/ 2052588 w 3747182"/>
                <a:gd name="connsiteY3082" fmla="*/ 661680 h 2326686"/>
                <a:gd name="connsiteX3083" fmla="*/ 2050436 w 3747182"/>
                <a:gd name="connsiteY3083" fmla="*/ 663377 h 2326686"/>
                <a:gd name="connsiteX3084" fmla="*/ 2052149 w 3747182"/>
                <a:gd name="connsiteY3084" fmla="*/ 665638 h 2326686"/>
                <a:gd name="connsiteX3085" fmla="*/ 2054003 w 3747182"/>
                <a:gd name="connsiteY3085" fmla="*/ 669386 h 2326686"/>
                <a:gd name="connsiteX3086" fmla="*/ 2052767 w 3747182"/>
                <a:gd name="connsiteY3086" fmla="*/ 673196 h 2326686"/>
                <a:gd name="connsiteX3087" fmla="*/ 2051727 w 3747182"/>
                <a:gd name="connsiteY3087" fmla="*/ 674917 h 2326686"/>
                <a:gd name="connsiteX3088" fmla="*/ 2046720 w 3747182"/>
                <a:gd name="connsiteY3088" fmla="*/ 679979 h 2326686"/>
                <a:gd name="connsiteX3089" fmla="*/ 2043152 w 3747182"/>
                <a:gd name="connsiteY3089" fmla="*/ 680440 h 2326686"/>
                <a:gd name="connsiteX3090" fmla="*/ 2044592 w 3747182"/>
                <a:gd name="connsiteY3090" fmla="*/ 678289 h 2326686"/>
                <a:gd name="connsiteX3091" fmla="*/ 2046274 w 3747182"/>
                <a:gd name="connsiteY3091" fmla="*/ 673493 h 2326686"/>
                <a:gd name="connsiteX3092" fmla="*/ 2045053 w 3747182"/>
                <a:gd name="connsiteY3092" fmla="*/ 668236 h 2326686"/>
                <a:gd name="connsiteX3093" fmla="*/ 2043770 w 3747182"/>
                <a:gd name="connsiteY3093" fmla="*/ 665302 h 2326686"/>
                <a:gd name="connsiteX3094" fmla="*/ 2042346 w 3747182"/>
                <a:gd name="connsiteY3094" fmla="*/ 650038 h 2326686"/>
                <a:gd name="connsiteX3095" fmla="*/ 2037817 w 3747182"/>
                <a:gd name="connsiteY3095" fmla="*/ 647730 h 2326686"/>
                <a:gd name="connsiteX3096" fmla="*/ 2035266 w 3747182"/>
                <a:gd name="connsiteY3096" fmla="*/ 645266 h 2326686"/>
                <a:gd name="connsiteX3097" fmla="*/ 2031879 w 3747182"/>
                <a:gd name="connsiteY3097" fmla="*/ 646267 h 2326686"/>
                <a:gd name="connsiteX3098" fmla="*/ 2027482 w 3747182"/>
                <a:gd name="connsiteY3098" fmla="*/ 650336 h 2326686"/>
                <a:gd name="connsiteX3099" fmla="*/ 2029109 w 3747182"/>
                <a:gd name="connsiteY3099" fmla="*/ 646588 h 2326686"/>
                <a:gd name="connsiteX3100" fmla="*/ 2030807 w 3747182"/>
                <a:gd name="connsiteY3100" fmla="*/ 640987 h 2326686"/>
                <a:gd name="connsiteX3101" fmla="*/ 2027396 w 3747182"/>
                <a:gd name="connsiteY3101" fmla="*/ 634102 h 2326686"/>
                <a:gd name="connsiteX3102" fmla="*/ 2024039 w 3747182"/>
                <a:gd name="connsiteY3102" fmla="*/ 629369 h 2326686"/>
                <a:gd name="connsiteX3103" fmla="*/ 2019963 w 3747182"/>
                <a:gd name="connsiteY3103" fmla="*/ 627585 h 2326686"/>
                <a:gd name="connsiteX3104" fmla="*/ 2015395 w 3747182"/>
                <a:gd name="connsiteY3104" fmla="*/ 621467 h 2326686"/>
                <a:gd name="connsiteX3105" fmla="*/ 2009300 w 3747182"/>
                <a:gd name="connsiteY3105" fmla="*/ 617994 h 2326686"/>
                <a:gd name="connsiteX3106" fmla="*/ 1995171 w 3747182"/>
                <a:gd name="connsiteY3106" fmla="*/ 614606 h 2326686"/>
                <a:gd name="connsiteX3107" fmla="*/ 1984375 w 3747182"/>
                <a:gd name="connsiteY3107" fmla="*/ 619018 h 2326686"/>
                <a:gd name="connsiteX3108" fmla="*/ 1970942 w 3747182"/>
                <a:gd name="connsiteY3108" fmla="*/ 615443 h 2326686"/>
                <a:gd name="connsiteX3109" fmla="*/ 1954888 w 3747182"/>
                <a:gd name="connsiteY3109" fmla="*/ 618220 h 2326686"/>
                <a:gd name="connsiteX3110" fmla="*/ 1948598 w 3747182"/>
                <a:gd name="connsiteY3110" fmla="*/ 618275 h 2326686"/>
                <a:gd name="connsiteX3111" fmla="*/ 1944851 w 3747182"/>
                <a:gd name="connsiteY3111" fmla="*/ 616523 h 2326686"/>
                <a:gd name="connsiteX3112" fmla="*/ 1941479 w 3747182"/>
                <a:gd name="connsiteY3112" fmla="*/ 618377 h 2326686"/>
                <a:gd name="connsiteX3113" fmla="*/ 1939766 w 3747182"/>
                <a:gd name="connsiteY3113" fmla="*/ 623892 h 2326686"/>
                <a:gd name="connsiteX3114" fmla="*/ 1938717 w 3747182"/>
                <a:gd name="connsiteY3114" fmla="*/ 632514 h 2326686"/>
                <a:gd name="connsiteX3115" fmla="*/ 1934759 w 3747182"/>
                <a:gd name="connsiteY3115" fmla="*/ 636989 h 2326686"/>
                <a:gd name="connsiteX3116" fmla="*/ 1932607 w 3747182"/>
                <a:gd name="connsiteY3116" fmla="*/ 638131 h 2326686"/>
                <a:gd name="connsiteX3117" fmla="*/ 1922366 w 3747182"/>
                <a:gd name="connsiteY3117" fmla="*/ 636817 h 2326686"/>
                <a:gd name="connsiteX3118" fmla="*/ 1915067 w 3747182"/>
                <a:gd name="connsiteY3118" fmla="*/ 640955 h 2326686"/>
                <a:gd name="connsiteX3119" fmla="*/ 1911945 w 3747182"/>
                <a:gd name="connsiteY3119" fmla="*/ 637701 h 2326686"/>
                <a:gd name="connsiteX3120" fmla="*/ 1906023 w 3747182"/>
                <a:gd name="connsiteY3120" fmla="*/ 637928 h 2326686"/>
                <a:gd name="connsiteX3121" fmla="*/ 1905390 w 3747182"/>
                <a:gd name="connsiteY3121" fmla="*/ 630644 h 2326686"/>
                <a:gd name="connsiteX3122" fmla="*/ 1908918 w 3747182"/>
                <a:gd name="connsiteY3122" fmla="*/ 630941 h 2326686"/>
                <a:gd name="connsiteX3123" fmla="*/ 1910975 w 3747182"/>
                <a:gd name="connsiteY3123" fmla="*/ 632162 h 2326686"/>
                <a:gd name="connsiteX3124" fmla="*/ 1917609 w 3747182"/>
                <a:gd name="connsiteY3124" fmla="*/ 617227 h 2326686"/>
                <a:gd name="connsiteX3125" fmla="*/ 1923078 w 3747182"/>
                <a:gd name="connsiteY3125" fmla="*/ 608449 h 2326686"/>
                <a:gd name="connsiteX3126" fmla="*/ 1928343 w 3747182"/>
                <a:gd name="connsiteY3126" fmla="*/ 598341 h 2326686"/>
                <a:gd name="connsiteX3127" fmla="*/ 1925026 w 3747182"/>
                <a:gd name="connsiteY3127" fmla="*/ 592074 h 2326686"/>
                <a:gd name="connsiteX3128" fmla="*/ 1917625 w 3747182"/>
                <a:gd name="connsiteY3128" fmla="*/ 587834 h 2326686"/>
                <a:gd name="connsiteX3129" fmla="*/ 1914159 w 3747182"/>
                <a:gd name="connsiteY3129" fmla="*/ 588092 h 2326686"/>
                <a:gd name="connsiteX3130" fmla="*/ 1912430 w 3747182"/>
                <a:gd name="connsiteY3130" fmla="*/ 589853 h 2326686"/>
                <a:gd name="connsiteX3131" fmla="*/ 1904388 w 3747182"/>
                <a:gd name="connsiteY3131" fmla="*/ 586520 h 2326686"/>
                <a:gd name="connsiteX3132" fmla="*/ 1900148 w 3747182"/>
                <a:gd name="connsiteY3132" fmla="*/ 586770 h 2326686"/>
                <a:gd name="connsiteX3133" fmla="*/ 1893052 w 3747182"/>
                <a:gd name="connsiteY3133" fmla="*/ 591441 h 2326686"/>
                <a:gd name="connsiteX3134" fmla="*/ 1890627 w 3747182"/>
                <a:gd name="connsiteY3134" fmla="*/ 591057 h 2326686"/>
                <a:gd name="connsiteX3135" fmla="*/ 1889172 w 3747182"/>
                <a:gd name="connsiteY3135" fmla="*/ 581333 h 2326686"/>
                <a:gd name="connsiteX3136" fmla="*/ 1882021 w 3747182"/>
                <a:gd name="connsiteY3136" fmla="*/ 582154 h 2326686"/>
                <a:gd name="connsiteX3137" fmla="*/ 1857479 w 3747182"/>
                <a:gd name="connsiteY3137" fmla="*/ 581223 h 2326686"/>
                <a:gd name="connsiteX3138" fmla="*/ 1860139 w 3747182"/>
                <a:gd name="connsiteY3138" fmla="*/ 578188 h 2326686"/>
                <a:gd name="connsiteX3139" fmla="*/ 1873055 w 3747182"/>
                <a:gd name="connsiteY3139" fmla="*/ 574034 h 2326686"/>
                <a:gd name="connsiteX3140" fmla="*/ 1883429 w 3747182"/>
                <a:gd name="connsiteY3140" fmla="*/ 567783 h 2326686"/>
                <a:gd name="connsiteX3141" fmla="*/ 1891104 w 3747182"/>
                <a:gd name="connsiteY3141" fmla="*/ 556384 h 2326686"/>
                <a:gd name="connsiteX3142" fmla="*/ 1898247 w 3747182"/>
                <a:gd name="connsiteY3142" fmla="*/ 552519 h 2326686"/>
                <a:gd name="connsiteX3143" fmla="*/ 1896572 w 3747182"/>
                <a:gd name="connsiteY3143" fmla="*/ 546769 h 2326686"/>
                <a:gd name="connsiteX3144" fmla="*/ 1894624 w 3747182"/>
                <a:gd name="connsiteY3144" fmla="*/ 542599 h 2326686"/>
                <a:gd name="connsiteX3145" fmla="*/ 1890572 w 3747182"/>
                <a:gd name="connsiteY3145" fmla="*/ 538906 h 2326686"/>
                <a:gd name="connsiteX3146" fmla="*/ 1881763 w 3747182"/>
                <a:gd name="connsiteY3146" fmla="*/ 536466 h 2326686"/>
                <a:gd name="connsiteX3147" fmla="*/ 1874213 w 3747182"/>
                <a:gd name="connsiteY3147" fmla="*/ 531826 h 2326686"/>
                <a:gd name="connsiteX3148" fmla="*/ 1870896 w 3747182"/>
                <a:gd name="connsiteY3148" fmla="*/ 525951 h 2326686"/>
                <a:gd name="connsiteX3149" fmla="*/ 1857072 w 3747182"/>
                <a:gd name="connsiteY3149" fmla="*/ 517885 h 2326686"/>
                <a:gd name="connsiteX3150" fmla="*/ 1853333 w 3747182"/>
                <a:gd name="connsiteY3150" fmla="*/ 517885 h 2326686"/>
                <a:gd name="connsiteX3151" fmla="*/ 1843373 w 3747182"/>
                <a:gd name="connsiteY3151" fmla="*/ 528016 h 2326686"/>
                <a:gd name="connsiteX3152" fmla="*/ 1838327 w 3747182"/>
                <a:gd name="connsiteY3152" fmla="*/ 527077 h 2326686"/>
                <a:gd name="connsiteX3153" fmla="*/ 1833938 w 3747182"/>
                <a:gd name="connsiteY3153" fmla="*/ 528572 h 2326686"/>
                <a:gd name="connsiteX3154" fmla="*/ 1822492 w 3747182"/>
                <a:gd name="connsiteY3154" fmla="*/ 540596 h 2326686"/>
                <a:gd name="connsiteX3155" fmla="*/ 1798505 w 3747182"/>
                <a:gd name="connsiteY3155" fmla="*/ 571726 h 2326686"/>
                <a:gd name="connsiteX3156" fmla="*/ 1793569 w 3747182"/>
                <a:gd name="connsiteY3156" fmla="*/ 581255 h 2326686"/>
                <a:gd name="connsiteX3157" fmla="*/ 1791214 w 3747182"/>
                <a:gd name="connsiteY3157" fmla="*/ 588413 h 2326686"/>
                <a:gd name="connsiteX3158" fmla="*/ 1786919 w 3747182"/>
                <a:gd name="connsiteY3158" fmla="*/ 592129 h 2326686"/>
                <a:gd name="connsiteX3159" fmla="*/ 1785073 w 3747182"/>
                <a:gd name="connsiteY3159" fmla="*/ 600852 h 2326686"/>
                <a:gd name="connsiteX3160" fmla="*/ 1785394 w 3747182"/>
                <a:gd name="connsiteY3160" fmla="*/ 608402 h 2326686"/>
                <a:gd name="connsiteX3161" fmla="*/ 1787318 w 3747182"/>
                <a:gd name="connsiteY3161" fmla="*/ 612353 h 2326686"/>
                <a:gd name="connsiteX3162" fmla="*/ 1789321 w 3747182"/>
                <a:gd name="connsiteY3162" fmla="*/ 619762 h 2326686"/>
                <a:gd name="connsiteX3163" fmla="*/ 1787271 w 3747182"/>
                <a:gd name="connsiteY3163" fmla="*/ 628219 h 2326686"/>
                <a:gd name="connsiteX3164" fmla="*/ 1785558 w 3747182"/>
                <a:gd name="connsiteY3164" fmla="*/ 633742 h 2326686"/>
                <a:gd name="connsiteX3165" fmla="*/ 1787193 w 3747182"/>
                <a:gd name="connsiteY3165" fmla="*/ 636214 h 2326686"/>
                <a:gd name="connsiteX3166" fmla="*/ 1791817 w 3747182"/>
                <a:gd name="connsiteY3166" fmla="*/ 635721 h 2326686"/>
                <a:gd name="connsiteX3167" fmla="*/ 1802144 w 3747182"/>
                <a:gd name="connsiteY3167" fmla="*/ 640447 h 2326686"/>
                <a:gd name="connsiteX3168" fmla="*/ 1800258 w 3747182"/>
                <a:gd name="connsiteY3168" fmla="*/ 644789 h 2326686"/>
                <a:gd name="connsiteX3169" fmla="*/ 1793960 w 3747182"/>
                <a:gd name="connsiteY3169" fmla="*/ 641065 h 2326686"/>
                <a:gd name="connsiteX3170" fmla="*/ 1788468 w 3747182"/>
                <a:gd name="connsiteY3170" fmla="*/ 641221 h 2326686"/>
                <a:gd name="connsiteX3171" fmla="*/ 1783704 w 3747182"/>
                <a:gd name="connsiteY3171" fmla="*/ 636707 h 2326686"/>
                <a:gd name="connsiteX3172" fmla="*/ 1772258 w 3747182"/>
                <a:gd name="connsiteY3172" fmla="*/ 641041 h 2326686"/>
                <a:gd name="connsiteX3173" fmla="*/ 1763769 w 3747182"/>
                <a:gd name="connsiteY3173" fmla="*/ 640032 h 2326686"/>
                <a:gd name="connsiteX3174" fmla="*/ 1755876 w 3747182"/>
                <a:gd name="connsiteY3174" fmla="*/ 641761 h 2326686"/>
                <a:gd name="connsiteX3175" fmla="*/ 1740362 w 3747182"/>
                <a:gd name="connsiteY3175" fmla="*/ 638178 h 2326686"/>
                <a:gd name="connsiteX3176" fmla="*/ 1738953 w 3747182"/>
                <a:gd name="connsiteY3176" fmla="*/ 640901 h 2326686"/>
                <a:gd name="connsiteX3177" fmla="*/ 1742552 w 3747182"/>
                <a:gd name="connsiteY3177" fmla="*/ 645571 h 2326686"/>
                <a:gd name="connsiteX3178" fmla="*/ 1745283 w 3747182"/>
                <a:gd name="connsiteY3178" fmla="*/ 649913 h 2326686"/>
                <a:gd name="connsiteX3179" fmla="*/ 1753341 w 3747182"/>
                <a:gd name="connsiteY3179" fmla="*/ 660052 h 2326686"/>
                <a:gd name="connsiteX3180" fmla="*/ 1756768 w 3747182"/>
                <a:gd name="connsiteY3180" fmla="*/ 663276 h 2326686"/>
                <a:gd name="connsiteX3181" fmla="*/ 1761352 w 3747182"/>
                <a:gd name="connsiteY3181" fmla="*/ 672859 h 2326686"/>
                <a:gd name="connsiteX3182" fmla="*/ 1761923 w 3747182"/>
                <a:gd name="connsiteY3182" fmla="*/ 691565 h 2326686"/>
                <a:gd name="connsiteX3183" fmla="*/ 1759420 w 3747182"/>
                <a:gd name="connsiteY3183" fmla="*/ 696040 h 2326686"/>
                <a:gd name="connsiteX3184" fmla="*/ 1756611 w 3747182"/>
                <a:gd name="connsiteY3184" fmla="*/ 702260 h 2326686"/>
                <a:gd name="connsiteX3185" fmla="*/ 1755109 w 3747182"/>
                <a:gd name="connsiteY3185" fmla="*/ 703402 h 2326686"/>
                <a:gd name="connsiteX3186" fmla="*/ 1752942 w 3747182"/>
                <a:gd name="connsiteY3186" fmla="*/ 702987 h 2326686"/>
                <a:gd name="connsiteX3187" fmla="*/ 1756463 w 3747182"/>
                <a:gd name="connsiteY3187" fmla="*/ 698606 h 2326686"/>
                <a:gd name="connsiteX3188" fmla="*/ 1758372 w 3747182"/>
                <a:gd name="connsiteY3188" fmla="*/ 689210 h 2326686"/>
                <a:gd name="connsiteX3189" fmla="*/ 1760155 w 3747182"/>
                <a:gd name="connsiteY3189" fmla="*/ 682646 h 2326686"/>
                <a:gd name="connsiteX3190" fmla="*/ 1757800 w 3747182"/>
                <a:gd name="connsiteY3190" fmla="*/ 678164 h 2326686"/>
                <a:gd name="connsiteX3191" fmla="*/ 1756752 w 3747182"/>
                <a:gd name="connsiteY3191" fmla="*/ 677772 h 2326686"/>
                <a:gd name="connsiteX3192" fmla="*/ 1755594 w 3747182"/>
                <a:gd name="connsiteY3192" fmla="*/ 675308 h 2326686"/>
                <a:gd name="connsiteX3193" fmla="*/ 1747348 w 3747182"/>
                <a:gd name="connsiteY3193" fmla="*/ 669041 h 2326686"/>
                <a:gd name="connsiteX3194" fmla="*/ 1742904 w 3747182"/>
                <a:gd name="connsiteY3194" fmla="*/ 666295 h 2326686"/>
                <a:gd name="connsiteX3195" fmla="*/ 1738210 w 3747182"/>
                <a:gd name="connsiteY3195" fmla="*/ 664778 h 2326686"/>
                <a:gd name="connsiteX3196" fmla="*/ 1735816 w 3747182"/>
                <a:gd name="connsiteY3196" fmla="*/ 663057 h 2326686"/>
                <a:gd name="connsiteX3197" fmla="*/ 1728791 w 3747182"/>
                <a:gd name="connsiteY3197" fmla="*/ 668775 h 2326686"/>
                <a:gd name="connsiteX3198" fmla="*/ 1725552 w 3747182"/>
                <a:gd name="connsiteY3198" fmla="*/ 670074 h 2326686"/>
                <a:gd name="connsiteX3199" fmla="*/ 1721718 w 3747182"/>
                <a:gd name="connsiteY3199" fmla="*/ 673078 h 2326686"/>
                <a:gd name="connsiteX3200" fmla="*/ 1719489 w 3747182"/>
                <a:gd name="connsiteY3200" fmla="*/ 677193 h 2326686"/>
                <a:gd name="connsiteX3201" fmla="*/ 1714036 w 3747182"/>
                <a:gd name="connsiteY3201" fmla="*/ 678164 h 2326686"/>
                <a:gd name="connsiteX3202" fmla="*/ 1713332 w 3747182"/>
                <a:gd name="connsiteY3202" fmla="*/ 682623 h 2326686"/>
                <a:gd name="connsiteX3203" fmla="*/ 1710288 w 3747182"/>
                <a:gd name="connsiteY3203" fmla="*/ 687051 h 2326686"/>
                <a:gd name="connsiteX3204" fmla="*/ 1707026 w 3747182"/>
                <a:gd name="connsiteY3204" fmla="*/ 682224 h 2326686"/>
                <a:gd name="connsiteX3205" fmla="*/ 1703842 w 3747182"/>
                <a:gd name="connsiteY3205" fmla="*/ 683562 h 2326686"/>
                <a:gd name="connsiteX3206" fmla="*/ 1696676 w 3747182"/>
                <a:gd name="connsiteY3206" fmla="*/ 691503 h 2326686"/>
                <a:gd name="connsiteX3207" fmla="*/ 1688289 w 3747182"/>
                <a:gd name="connsiteY3207" fmla="*/ 695093 h 2326686"/>
                <a:gd name="connsiteX3208" fmla="*/ 1689181 w 3747182"/>
                <a:gd name="connsiteY3208" fmla="*/ 692355 h 2326686"/>
                <a:gd name="connsiteX3209" fmla="*/ 1690558 w 3747182"/>
                <a:gd name="connsiteY3209" fmla="*/ 686183 h 2326686"/>
                <a:gd name="connsiteX3210" fmla="*/ 1688540 w 3747182"/>
                <a:gd name="connsiteY3210" fmla="*/ 684759 h 2326686"/>
                <a:gd name="connsiteX3211" fmla="*/ 1675944 w 3747182"/>
                <a:gd name="connsiteY3211" fmla="*/ 691956 h 2326686"/>
                <a:gd name="connsiteX3212" fmla="*/ 1671750 w 3747182"/>
                <a:gd name="connsiteY3212" fmla="*/ 696799 h 2326686"/>
                <a:gd name="connsiteX3213" fmla="*/ 1669763 w 3747182"/>
                <a:gd name="connsiteY3213" fmla="*/ 695007 h 2326686"/>
                <a:gd name="connsiteX3214" fmla="*/ 1677070 w 3747182"/>
                <a:gd name="connsiteY3214" fmla="*/ 684383 h 2326686"/>
                <a:gd name="connsiteX3215" fmla="*/ 1679034 w 3747182"/>
                <a:gd name="connsiteY3215" fmla="*/ 677804 h 2326686"/>
                <a:gd name="connsiteX3216" fmla="*/ 1675615 w 3747182"/>
                <a:gd name="connsiteY3216" fmla="*/ 674956 h 2326686"/>
                <a:gd name="connsiteX3217" fmla="*/ 1668120 w 3747182"/>
                <a:gd name="connsiteY3217" fmla="*/ 672742 h 2326686"/>
                <a:gd name="connsiteX3218" fmla="*/ 1663309 w 3747182"/>
                <a:gd name="connsiteY3218" fmla="*/ 672531 h 2326686"/>
                <a:gd name="connsiteX3219" fmla="*/ 1656268 w 3747182"/>
                <a:gd name="connsiteY3219" fmla="*/ 674917 h 2326686"/>
                <a:gd name="connsiteX3220" fmla="*/ 1646105 w 3747182"/>
                <a:gd name="connsiteY3220" fmla="*/ 671420 h 2326686"/>
                <a:gd name="connsiteX3221" fmla="*/ 1644595 w 3747182"/>
                <a:gd name="connsiteY3221" fmla="*/ 675425 h 2326686"/>
                <a:gd name="connsiteX3222" fmla="*/ 1641990 w 3747182"/>
                <a:gd name="connsiteY3222" fmla="*/ 675903 h 2326686"/>
                <a:gd name="connsiteX3223" fmla="*/ 1635716 w 3747182"/>
                <a:gd name="connsiteY3223" fmla="*/ 674002 h 2326686"/>
                <a:gd name="connsiteX3224" fmla="*/ 1630012 w 3747182"/>
                <a:gd name="connsiteY3224" fmla="*/ 676043 h 2326686"/>
                <a:gd name="connsiteX3225" fmla="*/ 1625741 w 3747182"/>
                <a:gd name="connsiteY3225" fmla="*/ 680338 h 2326686"/>
                <a:gd name="connsiteX3226" fmla="*/ 1619396 w 3747182"/>
                <a:gd name="connsiteY3226" fmla="*/ 676090 h 2326686"/>
                <a:gd name="connsiteX3227" fmla="*/ 1617197 w 3747182"/>
                <a:gd name="connsiteY3227" fmla="*/ 676270 h 2326686"/>
                <a:gd name="connsiteX3228" fmla="*/ 1613802 w 3747182"/>
                <a:gd name="connsiteY3228" fmla="*/ 682912 h 2326686"/>
                <a:gd name="connsiteX3229" fmla="*/ 1610876 w 3747182"/>
                <a:gd name="connsiteY3229" fmla="*/ 678430 h 2326686"/>
                <a:gd name="connsiteX3230" fmla="*/ 1608404 w 3747182"/>
                <a:gd name="connsiteY3230" fmla="*/ 687114 h 2326686"/>
                <a:gd name="connsiteX3231" fmla="*/ 1609100 w 3747182"/>
                <a:gd name="connsiteY3231" fmla="*/ 693404 h 2326686"/>
                <a:gd name="connsiteX3232" fmla="*/ 1611212 w 3747182"/>
                <a:gd name="connsiteY3232" fmla="*/ 694053 h 2326686"/>
                <a:gd name="connsiteX3233" fmla="*/ 1613012 w 3747182"/>
                <a:gd name="connsiteY3233" fmla="*/ 693138 h 2326686"/>
                <a:gd name="connsiteX3234" fmla="*/ 1614060 w 3747182"/>
                <a:gd name="connsiteY3234" fmla="*/ 690266 h 2326686"/>
                <a:gd name="connsiteX3235" fmla="*/ 1615422 w 3747182"/>
                <a:gd name="connsiteY3235" fmla="*/ 688968 h 2326686"/>
                <a:gd name="connsiteX3236" fmla="*/ 1620429 w 3747182"/>
                <a:gd name="connsiteY3236" fmla="*/ 694186 h 2326686"/>
                <a:gd name="connsiteX3237" fmla="*/ 1621946 w 3747182"/>
                <a:gd name="connsiteY3237" fmla="*/ 691330 h 2326686"/>
                <a:gd name="connsiteX3238" fmla="*/ 1624114 w 3747182"/>
                <a:gd name="connsiteY3238" fmla="*/ 689210 h 2326686"/>
                <a:gd name="connsiteX3239" fmla="*/ 1626586 w 3747182"/>
                <a:gd name="connsiteY3239" fmla="*/ 692347 h 2326686"/>
                <a:gd name="connsiteX3240" fmla="*/ 1636889 w 3747182"/>
                <a:gd name="connsiteY3240" fmla="*/ 688944 h 2326686"/>
                <a:gd name="connsiteX3241" fmla="*/ 1635105 w 3747182"/>
                <a:gd name="connsiteY3241" fmla="*/ 693130 h 2326686"/>
                <a:gd name="connsiteX3242" fmla="*/ 1623566 w 3747182"/>
                <a:gd name="connsiteY3242" fmla="*/ 698426 h 2326686"/>
                <a:gd name="connsiteX3243" fmla="*/ 1602771 w 3747182"/>
                <a:gd name="connsiteY3243" fmla="*/ 705139 h 2326686"/>
                <a:gd name="connsiteX3244" fmla="*/ 1598484 w 3747182"/>
                <a:gd name="connsiteY3244" fmla="*/ 707767 h 2326686"/>
                <a:gd name="connsiteX3245" fmla="*/ 1586146 w 3747182"/>
                <a:gd name="connsiteY3245" fmla="*/ 710075 h 2326686"/>
                <a:gd name="connsiteX3246" fmla="*/ 1578112 w 3747182"/>
                <a:gd name="connsiteY3246" fmla="*/ 716647 h 2326686"/>
                <a:gd name="connsiteX3247" fmla="*/ 1567691 w 3747182"/>
                <a:gd name="connsiteY3247" fmla="*/ 716655 h 2326686"/>
                <a:gd name="connsiteX3248" fmla="*/ 1549689 w 3747182"/>
                <a:gd name="connsiteY3248" fmla="*/ 721826 h 2326686"/>
                <a:gd name="connsiteX3249" fmla="*/ 1536741 w 3747182"/>
                <a:gd name="connsiteY3249" fmla="*/ 733483 h 2326686"/>
                <a:gd name="connsiteX3250" fmla="*/ 1530483 w 3747182"/>
                <a:gd name="connsiteY3250" fmla="*/ 732443 h 2326686"/>
                <a:gd name="connsiteX3251" fmla="*/ 1517809 w 3747182"/>
                <a:gd name="connsiteY3251" fmla="*/ 741244 h 2326686"/>
                <a:gd name="connsiteX3252" fmla="*/ 1512771 w 3747182"/>
                <a:gd name="connsiteY3252" fmla="*/ 748066 h 2326686"/>
                <a:gd name="connsiteX3253" fmla="*/ 1494495 w 3747182"/>
                <a:gd name="connsiteY3253" fmla="*/ 761898 h 2326686"/>
                <a:gd name="connsiteX3254" fmla="*/ 1483511 w 3747182"/>
                <a:gd name="connsiteY3254" fmla="*/ 756570 h 2326686"/>
                <a:gd name="connsiteX3255" fmla="*/ 1479889 w 3747182"/>
                <a:gd name="connsiteY3255" fmla="*/ 758448 h 2326686"/>
                <a:gd name="connsiteX3256" fmla="*/ 1478042 w 3747182"/>
                <a:gd name="connsiteY3256" fmla="*/ 763330 h 2326686"/>
                <a:gd name="connsiteX3257" fmla="*/ 1478417 w 3747182"/>
                <a:gd name="connsiteY3257" fmla="*/ 767140 h 2326686"/>
                <a:gd name="connsiteX3258" fmla="*/ 1482846 w 3747182"/>
                <a:gd name="connsiteY3258" fmla="*/ 766788 h 2326686"/>
                <a:gd name="connsiteX3259" fmla="*/ 1486069 w 3747182"/>
                <a:gd name="connsiteY3259" fmla="*/ 768470 h 2326686"/>
                <a:gd name="connsiteX3260" fmla="*/ 1490020 w 3747182"/>
                <a:gd name="connsiteY3260" fmla="*/ 771810 h 2326686"/>
                <a:gd name="connsiteX3261" fmla="*/ 1488964 w 3747182"/>
                <a:gd name="connsiteY3261" fmla="*/ 777936 h 2326686"/>
                <a:gd name="connsiteX3262" fmla="*/ 1480671 w 3747182"/>
                <a:gd name="connsiteY3262" fmla="*/ 791556 h 2326686"/>
                <a:gd name="connsiteX3263" fmla="*/ 1476743 w 3747182"/>
                <a:gd name="connsiteY3263" fmla="*/ 796642 h 2326686"/>
                <a:gd name="connsiteX3264" fmla="*/ 1472096 w 3747182"/>
                <a:gd name="connsiteY3264" fmla="*/ 799583 h 2326686"/>
                <a:gd name="connsiteX3265" fmla="*/ 1462208 w 3747182"/>
                <a:gd name="connsiteY3265" fmla="*/ 788419 h 2326686"/>
                <a:gd name="connsiteX3266" fmla="*/ 1460416 w 3747182"/>
                <a:gd name="connsiteY3266" fmla="*/ 793340 h 2326686"/>
                <a:gd name="connsiteX3267" fmla="*/ 1459086 w 3747182"/>
                <a:gd name="connsiteY3267" fmla="*/ 795773 h 2326686"/>
                <a:gd name="connsiteX3268" fmla="*/ 1455174 w 3747182"/>
                <a:gd name="connsiteY3268" fmla="*/ 794772 h 2326686"/>
                <a:gd name="connsiteX3269" fmla="*/ 1453203 w 3747182"/>
                <a:gd name="connsiteY3269" fmla="*/ 802681 h 2326686"/>
                <a:gd name="connsiteX3270" fmla="*/ 1460345 w 3747182"/>
                <a:gd name="connsiteY3270" fmla="*/ 804050 h 2326686"/>
                <a:gd name="connsiteX3271" fmla="*/ 1467136 w 3747182"/>
                <a:gd name="connsiteY3271" fmla="*/ 807610 h 2326686"/>
                <a:gd name="connsiteX3272" fmla="*/ 1473168 w 3747182"/>
                <a:gd name="connsiteY3272" fmla="*/ 812805 h 2326686"/>
                <a:gd name="connsiteX3273" fmla="*/ 1477432 w 3747182"/>
                <a:gd name="connsiteY3273" fmla="*/ 818774 h 2326686"/>
                <a:gd name="connsiteX3274" fmla="*/ 1482087 w 3747182"/>
                <a:gd name="connsiteY3274" fmla="*/ 822545 h 2326686"/>
                <a:gd name="connsiteX3275" fmla="*/ 1484802 w 3747182"/>
                <a:gd name="connsiteY3275" fmla="*/ 825784 h 2326686"/>
                <a:gd name="connsiteX3276" fmla="*/ 1477518 w 3747182"/>
                <a:gd name="connsiteY3276" fmla="*/ 828921 h 2326686"/>
                <a:gd name="connsiteX3277" fmla="*/ 1472394 w 3747182"/>
                <a:gd name="connsiteY3277" fmla="*/ 821677 h 2326686"/>
                <a:gd name="connsiteX3278" fmla="*/ 1469624 w 3747182"/>
                <a:gd name="connsiteY3278" fmla="*/ 819228 h 2326686"/>
                <a:gd name="connsiteX3279" fmla="*/ 1466495 w 3747182"/>
                <a:gd name="connsiteY3279" fmla="*/ 818751 h 2326686"/>
                <a:gd name="connsiteX3280" fmla="*/ 1461817 w 3747182"/>
                <a:gd name="connsiteY3280" fmla="*/ 820965 h 2326686"/>
                <a:gd name="connsiteX3281" fmla="*/ 1457834 w 3747182"/>
                <a:gd name="connsiteY3281" fmla="*/ 829680 h 2326686"/>
                <a:gd name="connsiteX3282" fmla="*/ 1461707 w 3747182"/>
                <a:gd name="connsiteY3282" fmla="*/ 832645 h 2326686"/>
                <a:gd name="connsiteX3283" fmla="*/ 1470344 w 3747182"/>
                <a:gd name="connsiteY3283" fmla="*/ 835532 h 2326686"/>
                <a:gd name="connsiteX3284" fmla="*/ 1473113 w 3747182"/>
                <a:gd name="connsiteY3284" fmla="*/ 839436 h 2326686"/>
                <a:gd name="connsiteX3285" fmla="*/ 1484363 w 3747182"/>
                <a:gd name="connsiteY3285" fmla="*/ 864706 h 2326686"/>
                <a:gd name="connsiteX3286" fmla="*/ 1487164 w 3747182"/>
                <a:gd name="connsiteY3286" fmla="*/ 867279 h 2326686"/>
                <a:gd name="connsiteX3287" fmla="*/ 1490810 w 3747182"/>
                <a:gd name="connsiteY3287" fmla="*/ 868351 h 2326686"/>
                <a:gd name="connsiteX3288" fmla="*/ 1492297 w 3747182"/>
                <a:gd name="connsiteY3288" fmla="*/ 870065 h 2326686"/>
                <a:gd name="connsiteX3289" fmla="*/ 1487868 w 3747182"/>
                <a:gd name="connsiteY3289" fmla="*/ 874375 h 2326686"/>
                <a:gd name="connsiteX3290" fmla="*/ 1486226 w 3747182"/>
                <a:gd name="connsiteY3290" fmla="*/ 878389 h 2326686"/>
                <a:gd name="connsiteX3291" fmla="*/ 1482400 w 3747182"/>
                <a:gd name="connsiteY3291" fmla="*/ 885383 h 2326686"/>
                <a:gd name="connsiteX3292" fmla="*/ 1466064 w 3747182"/>
                <a:gd name="connsiteY3292" fmla="*/ 888974 h 2326686"/>
                <a:gd name="connsiteX3293" fmla="*/ 1461206 w 3747182"/>
                <a:gd name="connsiteY3293" fmla="*/ 891618 h 2326686"/>
                <a:gd name="connsiteX3294" fmla="*/ 1459861 w 3747182"/>
                <a:gd name="connsiteY3294" fmla="*/ 892839 h 2326686"/>
                <a:gd name="connsiteX3295" fmla="*/ 1457811 w 3747182"/>
                <a:gd name="connsiteY3295" fmla="*/ 895413 h 2326686"/>
                <a:gd name="connsiteX3296" fmla="*/ 1456489 w 3747182"/>
                <a:gd name="connsiteY3296" fmla="*/ 897681 h 2326686"/>
                <a:gd name="connsiteX3297" fmla="*/ 1455855 w 3747182"/>
                <a:gd name="connsiteY3297" fmla="*/ 902759 h 2326686"/>
                <a:gd name="connsiteX3298" fmla="*/ 1457193 w 3747182"/>
                <a:gd name="connsiteY3298" fmla="*/ 906084 h 2326686"/>
                <a:gd name="connsiteX3299" fmla="*/ 1460510 w 3747182"/>
                <a:gd name="connsiteY3299" fmla="*/ 909166 h 2326686"/>
                <a:gd name="connsiteX3300" fmla="*/ 1473536 w 3747182"/>
                <a:gd name="connsiteY3300" fmla="*/ 922912 h 2326686"/>
                <a:gd name="connsiteX3301" fmla="*/ 1472699 w 3747182"/>
                <a:gd name="connsiteY3301" fmla="*/ 924352 h 2326686"/>
                <a:gd name="connsiteX3302" fmla="*/ 1469131 w 3747182"/>
                <a:gd name="connsiteY3302" fmla="*/ 921801 h 2326686"/>
                <a:gd name="connsiteX3303" fmla="*/ 1464601 w 3747182"/>
                <a:gd name="connsiteY3303" fmla="*/ 917615 h 2326686"/>
                <a:gd name="connsiteX3304" fmla="*/ 1459993 w 3747182"/>
                <a:gd name="connsiteY3304" fmla="*/ 911771 h 2326686"/>
                <a:gd name="connsiteX3305" fmla="*/ 1453844 w 3747182"/>
                <a:gd name="connsiteY3305" fmla="*/ 907625 h 2326686"/>
                <a:gd name="connsiteX3306" fmla="*/ 1453500 w 3747182"/>
                <a:gd name="connsiteY3306" fmla="*/ 904198 h 2326686"/>
                <a:gd name="connsiteX3307" fmla="*/ 1453289 w 3747182"/>
                <a:gd name="connsiteY3307" fmla="*/ 899082 h 2326686"/>
                <a:gd name="connsiteX3308" fmla="*/ 1453453 w 3747182"/>
                <a:gd name="connsiteY3308" fmla="*/ 897494 h 2326686"/>
                <a:gd name="connsiteX3309" fmla="*/ 1454040 w 3747182"/>
                <a:gd name="connsiteY3309" fmla="*/ 894881 h 2326686"/>
                <a:gd name="connsiteX3310" fmla="*/ 1459900 w 3747182"/>
                <a:gd name="connsiteY3310" fmla="*/ 888262 h 2326686"/>
                <a:gd name="connsiteX3311" fmla="*/ 1465869 w 3747182"/>
                <a:gd name="connsiteY3311" fmla="*/ 885031 h 2326686"/>
                <a:gd name="connsiteX3312" fmla="*/ 1473160 w 3747182"/>
                <a:gd name="connsiteY3312" fmla="*/ 877458 h 2326686"/>
                <a:gd name="connsiteX3313" fmla="*/ 1480452 w 3747182"/>
                <a:gd name="connsiteY3313" fmla="*/ 869032 h 2326686"/>
                <a:gd name="connsiteX3314" fmla="*/ 1478958 w 3747182"/>
                <a:gd name="connsiteY3314" fmla="*/ 866145 h 2326686"/>
                <a:gd name="connsiteX3315" fmla="*/ 1477455 w 3747182"/>
                <a:gd name="connsiteY3315" fmla="*/ 864064 h 2326686"/>
                <a:gd name="connsiteX3316" fmla="*/ 1470837 w 3747182"/>
                <a:gd name="connsiteY3316" fmla="*/ 863501 h 2326686"/>
                <a:gd name="connsiteX3317" fmla="*/ 1457388 w 3747182"/>
                <a:gd name="connsiteY3317" fmla="*/ 866450 h 2326686"/>
                <a:gd name="connsiteX3318" fmla="*/ 1449315 w 3747182"/>
                <a:gd name="connsiteY3318" fmla="*/ 869235 h 2326686"/>
                <a:gd name="connsiteX3319" fmla="*/ 1445739 w 3747182"/>
                <a:gd name="connsiteY3319" fmla="*/ 876065 h 2326686"/>
                <a:gd name="connsiteX3320" fmla="*/ 1440302 w 3747182"/>
                <a:gd name="connsiteY3320" fmla="*/ 877090 h 2326686"/>
                <a:gd name="connsiteX3321" fmla="*/ 1437595 w 3747182"/>
                <a:gd name="connsiteY3321" fmla="*/ 877254 h 2326686"/>
                <a:gd name="connsiteX3322" fmla="*/ 1430139 w 3747182"/>
                <a:gd name="connsiteY3322" fmla="*/ 873859 h 2326686"/>
                <a:gd name="connsiteX3323" fmla="*/ 1423106 w 3747182"/>
                <a:gd name="connsiteY3323" fmla="*/ 877059 h 2326686"/>
                <a:gd name="connsiteX3324" fmla="*/ 1406630 w 3747182"/>
                <a:gd name="connsiteY3324" fmla="*/ 879836 h 2326686"/>
                <a:gd name="connsiteX3325" fmla="*/ 1403946 w 3747182"/>
                <a:gd name="connsiteY3325" fmla="*/ 881393 h 2326686"/>
                <a:gd name="connsiteX3326" fmla="*/ 1366011 w 3747182"/>
                <a:gd name="connsiteY3326" fmla="*/ 881995 h 2326686"/>
                <a:gd name="connsiteX3327" fmla="*/ 1358359 w 3747182"/>
                <a:gd name="connsiteY3327" fmla="*/ 883435 h 2326686"/>
                <a:gd name="connsiteX3328" fmla="*/ 1338918 w 3747182"/>
                <a:gd name="connsiteY3328" fmla="*/ 889029 h 2326686"/>
                <a:gd name="connsiteX3329" fmla="*/ 1338449 w 3747182"/>
                <a:gd name="connsiteY3329" fmla="*/ 893175 h 2326686"/>
                <a:gd name="connsiteX3330" fmla="*/ 1339192 w 3747182"/>
                <a:gd name="connsiteY3330" fmla="*/ 896336 h 2326686"/>
                <a:gd name="connsiteX3331" fmla="*/ 1336172 w 3747182"/>
                <a:gd name="connsiteY3331" fmla="*/ 900983 h 2326686"/>
                <a:gd name="connsiteX3332" fmla="*/ 1334850 w 3747182"/>
                <a:gd name="connsiteY3332" fmla="*/ 905348 h 2326686"/>
                <a:gd name="connsiteX3333" fmla="*/ 1335311 w 3747182"/>
                <a:gd name="connsiteY3333" fmla="*/ 910488 h 2326686"/>
                <a:gd name="connsiteX3334" fmla="*/ 1335436 w 3747182"/>
                <a:gd name="connsiteY3334" fmla="*/ 914940 h 2326686"/>
                <a:gd name="connsiteX3335" fmla="*/ 1336117 w 3747182"/>
                <a:gd name="connsiteY3335" fmla="*/ 920706 h 2326686"/>
                <a:gd name="connsiteX3336" fmla="*/ 1337299 w 3747182"/>
                <a:gd name="connsiteY3336" fmla="*/ 925924 h 2326686"/>
                <a:gd name="connsiteX3337" fmla="*/ 1340131 w 3747182"/>
                <a:gd name="connsiteY3337" fmla="*/ 928701 h 2326686"/>
                <a:gd name="connsiteX3338" fmla="*/ 1342736 w 3747182"/>
                <a:gd name="connsiteY3338" fmla="*/ 930501 h 2326686"/>
                <a:gd name="connsiteX3339" fmla="*/ 1344582 w 3747182"/>
                <a:gd name="connsiteY3339" fmla="*/ 936204 h 2326686"/>
                <a:gd name="connsiteX3340" fmla="*/ 1343096 w 3747182"/>
                <a:gd name="connsiteY3340" fmla="*/ 942807 h 2326686"/>
                <a:gd name="connsiteX3341" fmla="*/ 1340944 w 3747182"/>
                <a:gd name="connsiteY3341" fmla="*/ 950349 h 2326686"/>
                <a:gd name="connsiteX3342" fmla="*/ 1340522 w 3747182"/>
                <a:gd name="connsiteY3342" fmla="*/ 953838 h 2326686"/>
                <a:gd name="connsiteX3343" fmla="*/ 1341914 w 3747182"/>
                <a:gd name="connsiteY3343" fmla="*/ 958563 h 2326686"/>
                <a:gd name="connsiteX3344" fmla="*/ 1343628 w 3747182"/>
                <a:gd name="connsiteY3344" fmla="*/ 967944 h 2326686"/>
                <a:gd name="connsiteX3345" fmla="*/ 1344277 w 3747182"/>
                <a:gd name="connsiteY3345" fmla="*/ 970259 h 2326686"/>
                <a:gd name="connsiteX3346" fmla="*/ 1350231 w 3747182"/>
                <a:gd name="connsiteY3346" fmla="*/ 977426 h 2326686"/>
                <a:gd name="connsiteX3347" fmla="*/ 1354284 w 3747182"/>
                <a:gd name="connsiteY3347" fmla="*/ 979663 h 2326686"/>
                <a:gd name="connsiteX3348" fmla="*/ 1360949 w 3747182"/>
                <a:gd name="connsiteY3348" fmla="*/ 980179 h 2326686"/>
                <a:gd name="connsiteX3349" fmla="*/ 1365486 w 3747182"/>
                <a:gd name="connsiteY3349" fmla="*/ 981995 h 2326686"/>
                <a:gd name="connsiteX3350" fmla="*/ 1372097 w 3747182"/>
                <a:gd name="connsiteY3350" fmla="*/ 986407 h 2326686"/>
                <a:gd name="connsiteX3351" fmla="*/ 1374069 w 3747182"/>
                <a:gd name="connsiteY3351" fmla="*/ 988410 h 2326686"/>
                <a:gd name="connsiteX3352" fmla="*/ 1374632 w 3747182"/>
                <a:gd name="connsiteY3352" fmla="*/ 990303 h 2326686"/>
                <a:gd name="connsiteX3353" fmla="*/ 1376197 w 3747182"/>
                <a:gd name="connsiteY3353" fmla="*/ 997900 h 2326686"/>
                <a:gd name="connsiteX3354" fmla="*/ 1377042 w 3747182"/>
                <a:gd name="connsiteY3354" fmla="*/ 1000278 h 2326686"/>
                <a:gd name="connsiteX3355" fmla="*/ 1384200 w 3747182"/>
                <a:gd name="connsiteY3355" fmla="*/ 1010691 h 2326686"/>
                <a:gd name="connsiteX3356" fmla="*/ 1386610 w 3747182"/>
                <a:gd name="connsiteY3356" fmla="*/ 1012271 h 2326686"/>
                <a:gd name="connsiteX3357" fmla="*/ 1396389 w 3747182"/>
                <a:gd name="connsiteY3357" fmla="*/ 1014258 h 2326686"/>
                <a:gd name="connsiteX3358" fmla="*/ 1399472 w 3747182"/>
                <a:gd name="connsiteY3358" fmla="*/ 1017576 h 2326686"/>
                <a:gd name="connsiteX3359" fmla="*/ 1403727 w 3747182"/>
                <a:gd name="connsiteY3359" fmla="*/ 1027644 h 2326686"/>
                <a:gd name="connsiteX3360" fmla="*/ 1404150 w 3747182"/>
                <a:gd name="connsiteY3360" fmla="*/ 1030030 h 2326686"/>
                <a:gd name="connsiteX3361" fmla="*/ 1404541 w 3747182"/>
                <a:gd name="connsiteY3361" fmla="*/ 1033887 h 2326686"/>
                <a:gd name="connsiteX3362" fmla="*/ 1404080 w 3747182"/>
                <a:gd name="connsiteY3362" fmla="*/ 1037408 h 2326686"/>
                <a:gd name="connsiteX3363" fmla="*/ 1403657 w 3747182"/>
                <a:gd name="connsiteY3363" fmla="*/ 1039450 h 2326686"/>
                <a:gd name="connsiteX3364" fmla="*/ 1402045 w 3747182"/>
                <a:gd name="connsiteY3364" fmla="*/ 1042681 h 2326686"/>
                <a:gd name="connsiteX3365" fmla="*/ 1397836 w 3747182"/>
                <a:gd name="connsiteY3365" fmla="*/ 1055848 h 2326686"/>
                <a:gd name="connsiteX3366" fmla="*/ 1395317 w 3747182"/>
                <a:gd name="connsiteY3366" fmla="*/ 1067567 h 2326686"/>
                <a:gd name="connsiteX3367" fmla="*/ 1399331 w 3747182"/>
                <a:gd name="connsiteY3367" fmla="*/ 1075344 h 2326686"/>
                <a:gd name="connsiteX3368" fmla="*/ 1404713 w 3747182"/>
                <a:gd name="connsiteY3368" fmla="*/ 1090255 h 2326686"/>
                <a:gd name="connsiteX3369" fmla="*/ 1406301 w 3747182"/>
                <a:gd name="connsiteY3369" fmla="*/ 1096483 h 2326686"/>
                <a:gd name="connsiteX3370" fmla="*/ 1408156 w 3747182"/>
                <a:gd name="connsiteY3370" fmla="*/ 1104791 h 2326686"/>
                <a:gd name="connsiteX3371" fmla="*/ 1407373 w 3747182"/>
                <a:gd name="connsiteY3371" fmla="*/ 1110056 h 2326686"/>
                <a:gd name="connsiteX3372" fmla="*/ 1406489 w 3747182"/>
                <a:gd name="connsiteY3372" fmla="*/ 1113209 h 2326686"/>
                <a:gd name="connsiteX3373" fmla="*/ 1402914 w 3747182"/>
                <a:gd name="connsiteY3373" fmla="*/ 1117982 h 2326686"/>
                <a:gd name="connsiteX3374" fmla="*/ 1398446 w 3747182"/>
                <a:gd name="connsiteY3374" fmla="*/ 1119546 h 2326686"/>
                <a:gd name="connsiteX3375" fmla="*/ 1393627 w 3747182"/>
                <a:gd name="connsiteY3375" fmla="*/ 1122449 h 2326686"/>
                <a:gd name="connsiteX3376" fmla="*/ 1394073 w 3747182"/>
                <a:gd name="connsiteY3376" fmla="*/ 1126055 h 2326686"/>
                <a:gd name="connsiteX3377" fmla="*/ 1394902 w 3747182"/>
                <a:gd name="connsiteY3377" fmla="*/ 1130194 h 2326686"/>
                <a:gd name="connsiteX3378" fmla="*/ 1394410 w 3747182"/>
                <a:gd name="connsiteY3378" fmla="*/ 1133269 h 2326686"/>
                <a:gd name="connsiteX3379" fmla="*/ 1393776 w 3747182"/>
                <a:gd name="connsiteY3379" fmla="*/ 1134333 h 2326686"/>
                <a:gd name="connsiteX3380" fmla="*/ 1391147 w 3747182"/>
                <a:gd name="connsiteY3380" fmla="*/ 1134645 h 2326686"/>
                <a:gd name="connsiteX3381" fmla="*/ 1388855 w 3747182"/>
                <a:gd name="connsiteY3381" fmla="*/ 1133597 h 2326686"/>
                <a:gd name="connsiteX3382" fmla="*/ 1386891 w 3747182"/>
                <a:gd name="connsiteY3382" fmla="*/ 1130397 h 2326686"/>
                <a:gd name="connsiteX3383" fmla="*/ 1385030 w 3747182"/>
                <a:gd name="connsiteY3383" fmla="*/ 1126282 h 2326686"/>
                <a:gd name="connsiteX3384" fmla="*/ 1386352 w 3747182"/>
                <a:gd name="connsiteY3384" fmla="*/ 1121815 h 2326686"/>
                <a:gd name="connsiteX3385" fmla="*/ 1390248 w 3747182"/>
                <a:gd name="connsiteY3385" fmla="*/ 1113929 h 2326686"/>
                <a:gd name="connsiteX3386" fmla="*/ 1392673 w 3747182"/>
                <a:gd name="connsiteY3386" fmla="*/ 1102554 h 2326686"/>
                <a:gd name="connsiteX3387" fmla="*/ 1393291 w 3747182"/>
                <a:gd name="connsiteY3387" fmla="*/ 1094996 h 2326686"/>
                <a:gd name="connsiteX3388" fmla="*/ 1393127 w 3747182"/>
                <a:gd name="connsiteY3388" fmla="*/ 1086977 h 2326686"/>
                <a:gd name="connsiteX3389" fmla="*/ 1392227 w 3747182"/>
                <a:gd name="connsiteY3389" fmla="*/ 1081610 h 2326686"/>
                <a:gd name="connsiteX3390" fmla="*/ 1389129 w 3747182"/>
                <a:gd name="connsiteY3390" fmla="*/ 1077620 h 2326686"/>
                <a:gd name="connsiteX3391" fmla="*/ 1386250 w 3747182"/>
                <a:gd name="connsiteY3391" fmla="*/ 1078481 h 2326686"/>
                <a:gd name="connsiteX3392" fmla="*/ 1383058 w 3747182"/>
                <a:gd name="connsiteY3392" fmla="*/ 1081978 h 2326686"/>
                <a:gd name="connsiteX3393" fmla="*/ 1379960 w 3747182"/>
                <a:gd name="connsiteY3393" fmla="*/ 1095301 h 2326686"/>
                <a:gd name="connsiteX3394" fmla="*/ 1375720 w 3747182"/>
                <a:gd name="connsiteY3394" fmla="*/ 1104987 h 2326686"/>
                <a:gd name="connsiteX3395" fmla="*/ 1375133 w 3747182"/>
                <a:gd name="connsiteY3395" fmla="*/ 1108977 h 2326686"/>
                <a:gd name="connsiteX3396" fmla="*/ 1375226 w 3747182"/>
                <a:gd name="connsiteY3396" fmla="*/ 1112435 h 2326686"/>
                <a:gd name="connsiteX3397" fmla="*/ 1374906 w 3747182"/>
                <a:gd name="connsiteY3397" fmla="*/ 1114696 h 2326686"/>
                <a:gd name="connsiteX3398" fmla="*/ 1374061 w 3747182"/>
                <a:gd name="connsiteY3398" fmla="*/ 1107107 h 2326686"/>
                <a:gd name="connsiteX3399" fmla="*/ 1373631 w 3747182"/>
                <a:gd name="connsiteY3399" fmla="*/ 1101396 h 2326686"/>
                <a:gd name="connsiteX3400" fmla="*/ 1375993 w 3747182"/>
                <a:gd name="connsiteY3400" fmla="*/ 1094206 h 2326686"/>
                <a:gd name="connsiteX3401" fmla="*/ 1377433 w 3747182"/>
                <a:gd name="connsiteY3401" fmla="*/ 1087509 h 2326686"/>
                <a:gd name="connsiteX3402" fmla="*/ 1376995 w 3747182"/>
                <a:gd name="connsiteY3402" fmla="*/ 1082690 h 2326686"/>
                <a:gd name="connsiteX3403" fmla="*/ 1375305 w 3747182"/>
                <a:gd name="connsiteY3403" fmla="*/ 1074741 h 2326686"/>
                <a:gd name="connsiteX3404" fmla="*/ 1375633 w 3747182"/>
                <a:gd name="connsiteY3404" fmla="*/ 1070798 h 2326686"/>
                <a:gd name="connsiteX3405" fmla="*/ 1376126 w 3747182"/>
                <a:gd name="connsiteY3405" fmla="*/ 1068279 h 2326686"/>
                <a:gd name="connsiteX3406" fmla="*/ 1377135 w 3747182"/>
                <a:gd name="connsiteY3406" fmla="*/ 1056951 h 2326686"/>
                <a:gd name="connsiteX3407" fmla="*/ 1380883 w 3747182"/>
                <a:gd name="connsiteY3407" fmla="*/ 1054706 h 2326686"/>
                <a:gd name="connsiteX3408" fmla="*/ 1390209 w 3747182"/>
                <a:gd name="connsiteY3408" fmla="*/ 1045982 h 2326686"/>
                <a:gd name="connsiteX3409" fmla="*/ 1391499 w 3747182"/>
                <a:gd name="connsiteY3409" fmla="*/ 1043815 h 2326686"/>
                <a:gd name="connsiteX3410" fmla="*/ 1394324 w 3747182"/>
                <a:gd name="connsiteY3410" fmla="*/ 1036133 h 2326686"/>
                <a:gd name="connsiteX3411" fmla="*/ 1395638 w 3747182"/>
                <a:gd name="connsiteY3411" fmla="*/ 1033371 h 2326686"/>
                <a:gd name="connsiteX3412" fmla="*/ 1397132 w 3747182"/>
                <a:gd name="connsiteY3412" fmla="*/ 1028779 h 2326686"/>
                <a:gd name="connsiteX3413" fmla="*/ 1394347 w 3747182"/>
                <a:gd name="connsiteY3413" fmla="*/ 1025125 h 2326686"/>
                <a:gd name="connsiteX3414" fmla="*/ 1391695 w 3747182"/>
                <a:gd name="connsiteY3414" fmla="*/ 1023154 h 2326686"/>
                <a:gd name="connsiteX3415" fmla="*/ 1386680 w 3747182"/>
                <a:gd name="connsiteY3415" fmla="*/ 1022074 h 2326686"/>
                <a:gd name="connsiteX3416" fmla="*/ 1382057 w 3747182"/>
                <a:gd name="connsiteY3416" fmla="*/ 1022457 h 2326686"/>
                <a:gd name="connsiteX3417" fmla="*/ 1371792 w 3747182"/>
                <a:gd name="connsiteY3417" fmla="*/ 1026080 h 2326686"/>
                <a:gd name="connsiteX3418" fmla="*/ 1362607 w 3747182"/>
                <a:gd name="connsiteY3418" fmla="*/ 1025438 h 2326686"/>
                <a:gd name="connsiteX3419" fmla="*/ 1359306 w 3747182"/>
                <a:gd name="connsiteY3419" fmla="*/ 1023326 h 2326686"/>
                <a:gd name="connsiteX3420" fmla="*/ 1344919 w 3747182"/>
                <a:gd name="connsiteY3420" fmla="*/ 1007530 h 2326686"/>
                <a:gd name="connsiteX3421" fmla="*/ 1344011 w 3747182"/>
                <a:gd name="connsiteY3421" fmla="*/ 1001553 h 2326686"/>
                <a:gd name="connsiteX3422" fmla="*/ 1342869 w 3747182"/>
                <a:gd name="connsiteY3422" fmla="*/ 999073 h 2326686"/>
                <a:gd name="connsiteX3423" fmla="*/ 1341476 w 3747182"/>
                <a:gd name="connsiteY3423" fmla="*/ 998424 h 2326686"/>
                <a:gd name="connsiteX3424" fmla="*/ 1336532 w 3747182"/>
                <a:gd name="connsiteY3424" fmla="*/ 994504 h 2326686"/>
                <a:gd name="connsiteX3425" fmla="*/ 1325110 w 3747182"/>
                <a:gd name="connsiteY3425" fmla="*/ 989489 h 2326686"/>
                <a:gd name="connsiteX3426" fmla="*/ 1313437 w 3747182"/>
                <a:gd name="connsiteY3426" fmla="*/ 978106 h 2326686"/>
                <a:gd name="connsiteX3427" fmla="*/ 1292807 w 3747182"/>
                <a:gd name="connsiteY3427" fmla="*/ 977074 h 2326686"/>
                <a:gd name="connsiteX3428" fmla="*/ 1287158 w 3747182"/>
                <a:gd name="connsiteY3428" fmla="*/ 978341 h 2326686"/>
                <a:gd name="connsiteX3429" fmla="*/ 1281510 w 3747182"/>
                <a:gd name="connsiteY3429" fmla="*/ 981869 h 2326686"/>
                <a:gd name="connsiteX3430" fmla="*/ 1276346 w 3747182"/>
                <a:gd name="connsiteY3430" fmla="*/ 989043 h 2326686"/>
                <a:gd name="connsiteX3431" fmla="*/ 1273976 w 3747182"/>
                <a:gd name="connsiteY3431" fmla="*/ 991038 h 2326686"/>
                <a:gd name="connsiteX3432" fmla="*/ 1270604 w 3747182"/>
                <a:gd name="connsiteY3432" fmla="*/ 991703 h 2326686"/>
                <a:gd name="connsiteX3433" fmla="*/ 1269900 w 3747182"/>
                <a:gd name="connsiteY3433" fmla="*/ 994254 h 2326686"/>
                <a:gd name="connsiteX3434" fmla="*/ 1269266 w 3747182"/>
                <a:gd name="connsiteY3434" fmla="*/ 997743 h 2326686"/>
                <a:gd name="connsiteX3435" fmla="*/ 1271065 w 3747182"/>
                <a:gd name="connsiteY3435" fmla="*/ 1000317 h 2326686"/>
                <a:gd name="connsiteX3436" fmla="*/ 1277387 w 3747182"/>
                <a:gd name="connsiteY3436" fmla="*/ 997274 h 2326686"/>
                <a:gd name="connsiteX3437" fmla="*/ 1282558 w 3747182"/>
                <a:gd name="connsiteY3437" fmla="*/ 998862 h 2326686"/>
                <a:gd name="connsiteX3438" fmla="*/ 1285296 w 3747182"/>
                <a:gd name="connsiteY3438" fmla="*/ 1002242 h 2326686"/>
                <a:gd name="connsiteX3439" fmla="*/ 1287307 w 3747182"/>
                <a:gd name="connsiteY3439" fmla="*/ 1008805 h 2326686"/>
                <a:gd name="connsiteX3440" fmla="*/ 1286305 w 3747182"/>
                <a:gd name="connsiteY3440" fmla="*/ 1011997 h 2326686"/>
                <a:gd name="connsiteX3441" fmla="*/ 1277324 w 3747182"/>
                <a:gd name="connsiteY3441" fmla="*/ 1016981 h 2326686"/>
                <a:gd name="connsiteX3442" fmla="*/ 1272341 w 3747182"/>
                <a:gd name="connsiteY3442" fmla="*/ 1016582 h 2326686"/>
                <a:gd name="connsiteX3443" fmla="*/ 1261591 w 3747182"/>
                <a:gd name="connsiteY3443" fmla="*/ 1005121 h 2326686"/>
                <a:gd name="connsiteX3444" fmla="*/ 1257429 w 3747182"/>
                <a:gd name="connsiteY3444" fmla="*/ 1003071 h 2326686"/>
                <a:gd name="connsiteX3445" fmla="*/ 1247548 w 3747182"/>
                <a:gd name="connsiteY3445" fmla="*/ 1004995 h 2326686"/>
                <a:gd name="connsiteX3446" fmla="*/ 1241016 w 3747182"/>
                <a:gd name="connsiteY3446" fmla="*/ 1010620 h 2326686"/>
                <a:gd name="connsiteX3447" fmla="*/ 1239005 w 3747182"/>
                <a:gd name="connsiteY3447" fmla="*/ 1011763 h 2326686"/>
                <a:gd name="connsiteX3448" fmla="*/ 1240562 w 3747182"/>
                <a:gd name="connsiteY3448" fmla="*/ 1017497 h 2326686"/>
                <a:gd name="connsiteX3449" fmla="*/ 1243018 w 3747182"/>
                <a:gd name="connsiteY3449" fmla="*/ 1027746 h 2326686"/>
                <a:gd name="connsiteX3450" fmla="*/ 1245138 w 3747182"/>
                <a:gd name="connsiteY3450" fmla="*/ 1033833 h 2326686"/>
                <a:gd name="connsiteX3451" fmla="*/ 1247799 w 3747182"/>
                <a:gd name="connsiteY3451" fmla="*/ 1036821 h 2326686"/>
                <a:gd name="connsiteX3452" fmla="*/ 1257414 w 3747182"/>
                <a:gd name="connsiteY3452" fmla="*/ 1044144 h 2326686"/>
                <a:gd name="connsiteX3453" fmla="*/ 1262741 w 3747182"/>
                <a:gd name="connsiteY3453" fmla="*/ 1046710 h 2326686"/>
                <a:gd name="connsiteX3454" fmla="*/ 1270807 w 3747182"/>
                <a:gd name="connsiteY3454" fmla="*/ 1053422 h 2326686"/>
                <a:gd name="connsiteX3455" fmla="*/ 1275759 w 3747182"/>
                <a:gd name="connsiteY3455" fmla="*/ 1054174 h 2326686"/>
                <a:gd name="connsiteX3456" fmla="*/ 1280188 w 3747182"/>
                <a:gd name="connsiteY3456" fmla="*/ 1052562 h 2326686"/>
                <a:gd name="connsiteX3457" fmla="*/ 1286869 w 3747182"/>
                <a:gd name="connsiteY3457" fmla="*/ 1056513 h 2326686"/>
                <a:gd name="connsiteX3458" fmla="*/ 1290687 w 3747182"/>
                <a:gd name="connsiteY3458" fmla="*/ 1068702 h 2326686"/>
                <a:gd name="connsiteX3459" fmla="*/ 1292987 w 3747182"/>
                <a:gd name="connsiteY3459" fmla="*/ 1072879 h 2326686"/>
                <a:gd name="connsiteX3460" fmla="*/ 1295107 w 3747182"/>
                <a:gd name="connsiteY3460" fmla="*/ 1075000 h 2326686"/>
                <a:gd name="connsiteX3461" fmla="*/ 1298096 w 3747182"/>
                <a:gd name="connsiteY3461" fmla="*/ 1076204 h 2326686"/>
                <a:gd name="connsiteX3462" fmla="*/ 1299848 w 3747182"/>
                <a:gd name="connsiteY3462" fmla="*/ 1076369 h 2326686"/>
                <a:gd name="connsiteX3463" fmla="*/ 1301717 w 3747182"/>
                <a:gd name="connsiteY3463" fmla="*/ 1074781 h 2326686"/>
                <a:gd name="connsiteX3464" fmla="*/ 1306005 w 3747182"/>
                <a:gd name="connsiteY3464" fmla="*/ 1074452 h 2326686"/>
                <a:gd name="connsiteX3465" fmla="*/ 1304503 w 3747182"/>
                <a:gd name="connsiteY3465" fmla="*/ 1077941 h 2326686"/>
                <a:gd name="connsiteX3466" fmla="*/ 1302899 w 3747182"/>
                <a:gd name="connsiteY3466" fmla="*/ 1079044 h 2326686"/>
                <a:gd name="connsiteX3467" fmla="*/ 1293754 w 3747182"/>
                <a:gd name="connsiteY3467" fmla="*/ 1080515 h 2326686"/>
                <a:gd name="connsiteX3468" fmla="*/ 1289255 w 3747182"/>
                <a:gd name="connsiteY3468" fmla="*/ 1079263 h 2326686"/>
                <a:gd name="connsiteX3469" fmla="*/ 1283708 w 3747182"/>
                <a:gd name="connsiteY3469" fmla="*/ 1075508 h 2326686"/>
                <a:gd name="connsiteX3470" fmla="*/ 1273201 w 3747182"/>
                <a:gd name="connsiteY3470" fmla="*/ 1063225 h 2326686"/>
                <a:gd name="connsiteX3471" fmla="*/ 1260152 w 3747182"/>
                <a:gd name="connsiteY3471" fmla="*/ 1062333 h 2326686"/>
                <a:gd name="connsiteX3472" fmla="*/ 1258689 w 3747182"/>
                <a:gd name="connsiteY3472" fmla="*/ 1065940 h 2326686"/>
                <a:gd name="connsiteX3473" fmla="*/ 1254589 w 3747182"/>
                <a:gd name="connsiteY3473" fmla="*/ 1060894 h 2326686"/>
                <a:gd name="connsiteX3474" fmla="*/ 1240726 w 3747182"/>
                <a:gd name="connsiteY3474" fmla="*/ 1059767 h 2326686"/>
                <a:gd name="connsiteX3475" fmla="*/ 1232449 w 3747182"/>
                <a:gd name="connsiteY3475" fmla="*/ 1056536 h 2326686"/>
                <a:gd name="connsiteX3476" fmla="*/ 1223632 w 3747182"/>
                <a:gd name="connsiteY3476" fmla="*/ 1051349 h 2326686"/>
                <a:gd name="connsiteX3477" fmla="*/ 1222881 w 3747182"/>
                <a:gd name="connsiteY3477" fmla="*/ 1048830 h 2326686"/>
                <a:gd name="connsiteX3478" fmla="*/ 1222490 w 3747182"/>
                <a:gd name="connsiteY3478" fmla="*/ 1045278 h 2326686"/>
                <a:gd name="connsiteX3479" fmla="*/ 1225494 w 3747182"/>
                <a:gd name="connsiteY3479" fmla="*/ 1040827 h 2326686"/>
                <a:gd name="connsiteX3480" fmla="*/ 1226628 w 3747182"/>
                <a:gd name="connsiteY3480" fmla="*/ 1038073 h 2326686"/>
                <a:gd name="connsiteX3481" fmla="*/ 1227395 w 3747182"/>
                <a:gd name="connsiteY3481" fmla="*/ 1029717 h 2326686"/>
                <a:gd name="connsiteX3482" fmla="*/ 1221778 w 3747182"/>
                <a:gd name="connsiteY3482" fmla="*/ 1018608 h 2326686"/>
                <a:gd name="connsiteX3483" fmla="*/ 1222357 w 3747182"/>
                <a:gd name="connsiteY3483" fmla="*/ 1008336 h 2326686"/>
                <a:gd name="connsiteX3484" fmla="*/ 1225001 w 3747182"/>
                <a:gd name="connsiteY3484" fmla="*/ 1006615 h 2326686"/>
                <a:gd name="connsiteX3485" fmla="*/ 1228428 w 3747182"/>
                <a:gd name="connsiteY3485" fmla="*/ 993237 h 2326686"/>
                <a:gd name="connsiteX3486" fmla="*/ 1230493 w 3747182"/>
                <a:gd name="connsiteY3486" fmla="*/ 988824 h 2326686"/>
                <a:gd name="connsiteX3487" fmla="*/ 1231596 w 3747182"/>
                <a:gd name="connsiteY3487" fmla="*/ 987299 h 2326686"/>
                <a:gd name="connsiteX3488" fmla="*/ 1232629 w 3747182"/>
                <a:gd name="connsiteY3488" fmla="*/ 984216 h 2326686"/>
                <a:gd name="connsiteX3489" fmla="*/ 1231526 w 3747182"/>
                <a:gd name="connsiteY3489" fmla="*/ 980336 h 2326686"/>
                <a:gd name="connsiteX3490" fmla="*/ 1230493 w 3747182"/>
                <a:gd name="connsiteY3490" fmla="*/ 977997 h 2326686"/>
                <a:gd name="connsiteX3491" fmla="*/ 1229335 w 3747182"/>
                <a:gd name="connsiteY3491" fmla="*/ 972552 h 2326686"/>
                <a:gd name="connsiteX3492" fmla="*/ 1229593 w 3747182"/>
                <a:gd name="connsiteY3492" fmla="*/ 968546 h 2326686"/>
                <a:gd name="connsiteX3493" fmla="*/ 1229601 w 3747182"/>
                <a:gd name="connsiteY3493" fmla="*/ 963500 h 2326686"/>
                <a:gd name="connsiteX3494" fmla="*/ 1226777 w 3747182"/>
                <a:gd name="connsiteY3494" fmla="*/ 955856 h 2326686"/>
                <a:gd name="connsiteX3495" fmla="*/ 1224461 w 3747182"/>
                <a:gd name="connsiteY3495" fmla="*/ 947595 h 2326686"/>
                <a:gd name="connsiteX3496" fmla="*/ 1219705 w 3747182"/>
                <a:gd name="connsiteY3496" fmla="*/ 943433 h 2326686"/>
                <a:gd name="connsiteX3497" fmla="*/ 1215089 w 3747182"/>
                <a:gd name="connsiteY3497" fmla="*/ 943347 h 2326686"/>
                <a:gd name="connsiteX3498" fmla="*/ 1213383 w 3747182"/>
                <a:gd name="connsiteY3498" fmla="*/ 944489 h 2326686"/>
                <a:gd name="connsiteX3499" fmla="*/ 1211670 w 3747182"/>
                <a:gd name="connsiteY3499" fmla="*/ 946460 h 2326686"/>
                <a:gd name="connsiteX3500" fmla="*/ 1214087 w 3747182"/>
                <a:gd name="connsiteY3500" fmla="*/ 953994 h 2326686"/>
                <a:gd name="connsiteX3501" fmla="*/ 1216528 w 3747182"/>
                <a:gd name="connsiteY3501" fmla="*/ 960676 h 2326686"/>
                <a:gd name="connsiteX3502" fmla="*/ 1217679 w 3747182"/>
                <a:gd name="connsiteY3502" fmla="*/ 965855 h 2326686"/>
                <a:gd name="connsiteX3503" fmla="*/ 1218492 w 3747182"/>
                <a:gd name="connsiteY3503" fmla="*/ 975196 h 2326686"/>
                <a:gd name="connsiteX3504" fmla="*/ 1218327 w 3747182"/>
                <a:gd name="connsiteY3504" fmla="*/ 986587 h 2326686"/>
                <a:gd name="connsiteX3505" fmla="*/ 1217522 w 3747182"/>
                <a:gd name="connsiteY3505" fmla="*/ 991187 h 2326686"/>
                <a:gd name="connsiteX3506" fmla="*/ 1216176 w 3747182"/>
                <a:gd name="connsiteY3506" fmla="*/ 995083 h 2326686"/>
                <a:gd name="connsiteX3507" fmla="*/ 1212045 w 3747182"/>
                <a:gd name="connsiteY3507" fmla="*/ 999902 h 2326686"/>
                <a:gd name="connsiteX3508" fmla="*/ 1205130 w 3747182"/>
                <a:gd name="connsiteY3508" fmla="*/ 1005621 h 2326686"/>
                <a:gd name="connsiteX3509" fmla="*/ 1201226 w 3747182"/>
                <a:gd name="connsiteY3509" fmla="*/ 1008399 h 2326686"/>
                <a:gd name="connsiteX3510" fmla="*/ 1193066 w 3747182"/>
                <a:gd name="connsiteY3510" fmla="*/ 1011450 h 2326686"/>
                <a:gd name="connsiteX3511" fmla="*/ 1187190 w 3747182"/>
                <a:gd name="connsiteY3511" fmla="*/ 1016363 h 2326686"/>
                <a:gd name="connsiteX3512" fmla="*/ 1174329 w 3747182"/>
                <a:gd name="connsiteY3512" fmla="*/ 1044246 h 2326686"/>
                <a:gd name="connsiteX3513" fmla="*/ 1175737 w 3747182"/>
                <a:gd name="connsiteY3513" fmla="*/ 1048361 h 2326686"/>
                <a:gd name="connsiteX3514" fmla="*/ 1180462 w 3747182"/>
                <a:gd name="connsiteY3514" fmla="*/ 1052851 h 2326686"/>
                <a:gd name="connsiteX3515" fmla="*/ 1183576 w 3747182"/>
                <a:gd name="connsiteY3515" fmla="*/ 1056701 h 2326686"/>
                <a:gd name="connsiteX3516" fmla="*/ 1185094 w 3747182"/>
                <a:gd name="connsiteY3516" fmla="*/ 1059908 h 2326686"/>
                <a:gd name="connsiteX3517" fmla="*/ 1188497 w 3747182"/>
                <a:gd name="connsiteY3517" fmla="*/ 1069946 h 2326686"/>
                <a:gd name="connsiteX3518" fmla="*/ 1201218 w 3747182"/>
                <a:gd name="connsiteY3518" fmla="*/ 1097719 h 2326686"/>
                <a:gd name="connsiteX3519" fmla="*/ 1201938 w 3747182"/>
                <a:gd name="connsiteY3519" fmla="*/ 1102671 h 2326686"/>
                <a:gd name="connsiteX3520" fmla="*/ 1198933 w 3747182"/>
                <a:gd name="connsiteY3520" fmla="*/ 1111433 h 2326686"/>
                <a:gd name="connsiteX3521" fmla="*/ 1193019 w 3747182"/>
                <a:gd name="connsiteY3521" fmla="*/ 1122699 h 2326686"/>
                <a:gd name="connsiteX3522" fmla="*/ 1190664 w 3747182"/>
                <a:gd name="connsiteY3522" fmla="*/ 1129005 h 2326686"/>
                <a:gd name="connsiteX3523" fmla="*/ 1185125 w 3747182"/>
                <a:gd name="connsiteY3523" fmla="*/ 1152898 h 2326686"/>
                <a:gd name="connsiteX3524" fmla="*/ 1184734 w 3747182"/>
                <a:gd name="connsiteY3524" fmla="*/ 1158969 h 2326686"/>
                <a:gd name="connsiteX3525" fmla="*/ 1186995 w 3747182"/>
                <a:gd name="connsiteY3525" fmla="*/ 1164664 h 2326686"/>
                <a:gd name="connsiteX3526" fmla="*/ 1190719 w 3747182"/>
                <a:gd name="connsiteY3526" fmla="*/ 1171775 h 2326686"/>
                <a:gd name="connsiteX3527" fmla="*/ 1191994 w 3747182"/>
                <a:gd name="connsiteY3527" fmla="*/ 1177150 h 2326686"/>
                <a:gd name="connsiteX3528" fmla="*/ 1189467 w 3747182"/>
                <a:gd name="connsiteY3528" fmla="*/ 1190794 h 2326686"/>
                <a:gd name="connsiteX3529" fmla="*/ 1190797 w 3747182"/>
                <a:gd name="connsiteY3529" fmla="*/ 1194190 h 2326686"/>
                <a:gd name="connsiteX3530" fmla="*/ 1193895 w 3747182"/>
                <a:gd name="connsiteY3530" fmla="*/ 1195950 h 2326686"/>
                <a:gd name="connsiteX3531" fmla="*/ 1202352 w 3747182"/>
                <a:gd name="connsiteY3531" fmla="*/ 1194111 h 2326686"/>
                <a:gd name="connsiteX3532" fmla="*/ 1212280 w 3747182"/>
                <a:gd name="connsiteY3532" fmla="*/ 1197436 h 2326686"/>
                <a:gd name="connsiteX3533" fmla="*/ 1217522 w 3747182"/>
                <a:gd name="connsiteY3533" fmla="*/ 1195848 h 2326686"/>
                <a:gd name="connsiteX3534" fmla="*/ 1225572 w 3747182"/>
                <a:gd name="connsiteY3534" fmla="*/ 1188299 h 2326686"/>
                <a:gd name="connsiteX3535" fmla="*/ 1228670 w 3747182"/>
                <a:gd name="connsiteY3535" fmla="*/ 1187485 h 2326686"/>
                <a:gd name="connsiteX3536" fmla="*/ 1238324 w 3747182"/>
                <a:gd name="connsiteY3536" fmla="*/ 1188518 h 2326686"/>
                <a:gd name="connsiteX3537" fmla="*/ 1252469 w 3747182"/>
                <a:gd name="connsiteY3537" fmla="*/ 1195778 h 2326686"/>
                <a:gd name="connsiteX3538" fmla="*/ 1267475 w 3747182"/>
                <a:gd name="connsiteY3538" fmla="*/ 1205510 h 2326686"/>
                <a:gd name="connsiteX3539" fmla="*/ 1270502 w 3747182"/>
                <a:gd name="connsiteY3539" fmla="*/ 1208772 h 2326686"/>
                <a:gd name="connsiteX3540" fmla="*/ 1274555 w 3747182"/>
                <a:gd name="connsiteY3540" fmla="*/ 1208905 h 2326686"/>
                <a:gd name="connsiteX3541" fmla="*/ 1277512 w 3747182"/>
                <a:gd name="connsiteY3541" fmla="*/ 1225413 h 2326686"/>
                <a:gd name="connsiteX3542" fmla="*/ 1280180 w 3747182"/>
                <a:gd name="connsiteY3542" fmla="*/ 1234308 h 2326686"/>
                <a:gd name="connsiteX3543" fmla="*/ 1281322 w 3747182"/>
                <a:gd name="connsiteY3543" fmla="*/ 1240583 h 2326686"/>
                <a:gd name="connsiteX3544" fmla="*/ 1282128 w 3747182"/>
                <a:gd name="connsiteY3544" fmla="*/ 1247569 h 2326686"/>
                <a:gd name="connsiteX3545" fmla="*/ 1279351 w 3747182"/>
                <a:gd name="connsiteY3545" fmla="*/ 1249040 h 2326686"/>
                <a:gd name="connsiteX3546" fmla="*/ 1276902 w 3747182"/>
                <a:gd name="connsiteY3546" fmla="*/ 1249767 h 2326686"/>
                <a:gd name="connsiteX3547" fmla="*/ 1274883 w 3747182"/>
                <a:gd name="connsiteY3547" fmla="*/ 1251661 h 2326686"/>
                <a:gd name="connsiteX3548" fmla="*/ 1272059 w 3747182"/>
                <a:gd name="connsiteY3548" fmla="*/ 1262410 h 2326686"/>
                <a:gd name="connsiteX3549" fmla="*/ 1271707 w 3747182"/>
                <a:gd name="connsiteY3549" fmla="*/ 1268137 h 2326686"/>
                <a:gd name="connsiteX3550" fmla="*/ 1273201 w 3747182"/>
                <a:gd name="connsiteY3550" fmla="*/ 1277306 h 2326686"/>
                <a:gd name="connsiteX3551" fmla="*/ 1285781 w 3747182"/>
                <a:gd name="connsiteY3551" fmla="*/ 1281562 h 2326686"/>
                <a:gd name="connsiteX3552" fmla="*/ 1294512 w 3747182"/>
                <a:gd name="connsiteY3552" fmla="*/ 1283823 h 2326686"/>
                <a:gd name="connsiteX3553" fmla="*/ 1300654 w 3747182"/>
                <a:gd name="connsiteY3553" fmla="*/ 1284276 h 2326686"/>
                <a:gd name="connsiteX3554" fmla="*/ 1301726 w 3747182"/>
                <a:gd name="connsiteY3554" fmla="*/ 1285317 h 2326686"/>
                <a:gd name="connsiteX3555" fmla="*/ 1302492 w 3747182"/>
                <a:gd name="connsiteY3555" fmla="*/ 1286702 h 2326686"/>
                <a:gd name="connsiteX3556" fmla="*/ 1295177 w 3747182"/>
                <a:gd name="connsiteY3556" fmla="*/ 1287320 h 2326686"/>
                <a:gd name="connsiteX3557" fmla="*/ 1281924 w 3747182"/>
                <a:gd name="connsiteY3557" fmla="*/ 1288431 h 2326686"/>
                <a:gd name="connsiteX3558" fmla="*/ 1277222 w 3747182"/>
                <a:gd name="connsiteY3558" fmla="*/ 1287789 h 2326686"/>
                <a:gd name="connsiteX3559" fmla="*/ 1275102 w 3747182"/>
                <a:gd name="connsiteY3559" fmla="*/ 1286678 h 2326686"/>
                <a:gd name="connsiteX3560" fmla="*/ 1272998 w 3747182"/>
                <a:gd name="connsiteY3560" fmla="*/ 1283549 h 2326686"/>
                <a:gd name="connsiteX3561" fmla="*/ 1268961 w 3747182"/>
                <a:gd name="connsiteY3561" fmla="*/ 1280388 h 2326686"/>
                <a:gd name="connsiteX3562" fmla="*/ 1267420 w 3747182"/>
                <a:gd name="connsiteY3562" fmla="*/ 1278252 h 2326686"/>
                <a:gd name="connsiteX3563" fmla="*/ 1264111 w 3747182"/>
                <a:gd name="connsiteY3563" fmla="*/ 1275772 h 2326686"/>
                <a:gd name="connsiteX3564" fmla="*/ 1265730 w 3747182"/>
                <a:gd name="connsiteY3564" fmla="*/ 1266314 h 2326686"/>
                <a:gd name="connsiteX3565" fmla="*/ 1266003 w 3747182"/>
                <a:gd name="connsiteY3565" fmla="*/ 1244260 h 2326686"/>
                <a:gd name="connsiteX3566" fmla="*/ 1265511 w 3747182"/>
                <a:gd name="connsiteY3566" fmla="*/ 1235091 h 2326686"/>
                <a:gd name="connsiteX3567" fmla="*/ 1262726 w 3747182"/>
                <a:gd name="connsiteY3567" fmla="*/ 1227502 h 2326686"/>
                <a:gd name="connsiteX3568" fmla="*/ 1254456 w 3747182"/>
                <a:gd name="connsiteY3568" fmla="*/ 1216596 h 2326686"/>
                <a:gd name="connsiteX3569" fmla="*/ 1251616 w 3747182"/>
                <a:gd name="connsiteY3569" fmla="*/ 1209258 h 2326686"/>
                <a:gd name="connsiteX3570" fmla="*/ 1248401 w 3747182"/>
                <a:gd name="connsiteY3570" fmla="*/ 1204337 h 2326686"/>
                <a:gd name="connsiteX3571" fmla="*/ 1245256 w 3747182"/>
                <a:gd name="connsiteY3571" fmla="*/ 1203523 h 2326686"/>
                <a:gd name="connsiteX3572" fmla="*/ 1240679 w 3747182"/>
                <a:gd name="connsiteY3572" fmla="*/ 1204493 h 2326686"/>
                <a:gd name="connsiteX3573" fmla="*/ 1229312 w 3747182"/>
                <a:gd name="connsiteY3573" fmla="*/ 1209046 h 2326686"/>
                <a:gd name="connsiteX3574" fmla="*/ 1219102 w 3747182"/>
                <a:gd name="connsiteY3574" fmla="*/ 1211448 h 2326686"/>
                <a:gd name="connsiteX3575" fmla="*/ 1207132 w 3747182"/>
                <a:gd name="connsiteY3575" fmla="*/ 1218153 h 2326686"/>
                <a:gd name="connsiteX3576" fmla="*/ 1204973 w 3747182"/>
                <a:gd name="connsiteY3576" fmla="*/ 1223731 h 2326686"/>
                <a:gd name="connsiteX3577" fmla="*/ 1203010 w 3747182"/>
                <a:gd name="connsiteY3577" fmla="*/ 1238016 h 2326686"/>
                <a:gd name="connsiteX3578" fmla="*/ 1205638 w 3747182"/>
                <a:gd name="connsiteY3578" fmla="*/ 1245011 h 2326686"/>
                <a:gd name="connsiteX3579" fmla="*/ 1208298 w 3747182"/>
                <a:gd name="connsiteY3579" fmla="*/ 1250033 h 2326686"/>
                <a:gd name="connsiteX3580" fmla="*/ 1210723 w 3747182"/>
                <a:gd name="connsiteY3580" fmla="*/ 1258561 h 2326686"/>
                <a:gd name="connsiteX3581" fmla="*/ 1211506 w 3747182"/>
                <a:gd name="connsiteY3581" fmla="*/ 1263701 h 2326686"/>
                <a:gd name="connsiteX3582" fmla="*/ 1211701 w 3747182"/>
                <a:gd name="connsiteY3582" fmla="*/ 1268864 h 2326686"/>
                <a:gd name="connsiteX3583" fmla="*/ 1211310 w 3747182"/>
                <a:gd name="connsiteY3583" fmla="*/ 1276492 h 2326686"/>
                <a:gd name="connsiteX3584" fmla="*/ 1209260 w 3747182"/>
                <a:gd name="connsiteY3584" fmla="*/ 1280639 h 2326686"/>
                <a:gd name="connsiteX3585" fmla="*/ 1196054 w 3747182"/>
                <a:gd name="connsiteY3585" fmla="*/ 1296755 h 2326686"/>
                <a:gd name="connsiteX3586" fmla="*/ 1194114 w 3747182"/>
                <a:gd name="connsiteY3586" fmla="*/ 1301684 h 2326686"/>
                <a:gd name="connsiteX3587" fmla="*/ 1191853 w 3747182"/>
                <a:gd name="connsiteY3587" fmla="*/ 1315429 h 2326686"/>
                <a:gd name="connsiteX3588" fmla="*/ 1189851 w 3747182"/>
                <a:gd name="connsiteY3588" fmla="*/ 1320468 h 2326686"/>
                <a:gd name="connsiteX3589" fmla="*/ 1183740 w 3747182"/>
                <a:gd name="connsiteY3589" fmla="*/ 1327978 h 2326686"/>
                <a:gd name="connsiteX3590" fmla="*/ 1179970 w 3747182"/>
                <a:gd name="connsiteY3590" fmla="*/ 1330998 h 2326686"/>
                <a:gd name="connsiteX3591" fmla="*/ 1159676 w 3747182"/>
                <a:gd name="connsiteY3591" fmla="*/ 1344634 h 2326686"/>
                <a:gd name="connsiteX3592" fmla="*/ 1158940 w 3747182"/>
                <a:gd name="connsiteY3592" fmla="*/ 1347623 h 2326686"/>
                <a:gd name="connsiteX3593" fmla="*/ 1157563 w 3747182"/>
                <a:gd name="connsiteY3593" fmla="*/ 1357183 h 2326686"/>
                <a:gd name="connsiteX3594" fmla="*/ 1151985 w 3747182"/>
                <a:gd name="connsiteY3594" fmla="*/ 1361478 h 2326686"/>
                <a:gd name="connsiteX3595" fmla="*/ 1148676 w 3747182"/>
                <a:gd name="connsiteY3595" fmla="*/ 1361838 h 2326686"/>
                <a:gd name="connsiteX3596" fmla="*/ 1140969 w 3747182"/>
                <a:gd name="connsiteY3596" fmla="*/ 1357089 h 2326686"/>
                <a:gd name="connsiteX3597" fmla="*/ 1136409 w 3747182"/>
                <a:gd name="connsiteY3597" fmla="*/ 1355689 h 2326686"/>
                <a:gd name="connsiteX3598" fmla="*/ 1131738 w 3747182"/>
                <a:gd name="connsiteY3598" fmla="*/ 1355290 h 2326686"/>
                <a:gd name="connsiteX3599" fmla="*/ 1114041 w 3747182"/>
                <a:gd name="connsiteY3599" fmla="*/ 1356620 h 2326686"/>
                <a:gd name="connsiteX3600" fmla="*/ 1106202 w 3747182"/>
                <a:gd name="connsiteY3600" fmla="*/ 1353389 h 2326686"/>
                <a:gd name="connsiteX3601" fmla="*/ 1100022 w 3747182"/>
                <a:gd name="connsiteY3601" fmla="*/ 1348828 h 2326686"/>
                <a:gd name="connsiteX3602" fmla="*/ 1093677 w 3747182"/>
                <a:gd name="connsiteY3602" fmla="*/ 1347388 h 2326686"/>
                <a:gd name="connsiteX3603" fmla="*/ 1088897 w 3747182"/>
                <a:gd name="connsiteY3603" fmla="*/ 1343641 h 2326686"/>
                <a:gd name="connsiteX3604" fmla="*/ 1087786 w 3747182"/>
                <a:gd name="connsiteY3604" fmla="*/ 1340214 h 2326686"/>
                <a:gd name="connsiteX3605" fmla="*/ 1086628 w 3747182"/>
                <a:gd name="connsiteY3605" fmla="*/ 1335622 h 2326686"/>
                <a:gd name="connsiteX3606" fmla="*/ 1085752 w 3747182"/>
                <a:gd name="connsiteY3606" fmla="*/ 1333243 h 2326686"/>
                <a:gd name="connsiteX3607" fmla="*/ 1084930 w 3747182"/>
                <a:gd name="connsiteY3607" fmla="*/ 1332023 h 2326686"/>
                <a:gd name="connsiteX3608" fmla="*/ 1086370 w 3747182"/>
                <a:gd name="connsiteY3608" fmla="*/ 1330489 h 2326686"/>
                <a:gd name="connsiteX3609" fmla="*/ 1089429 w 3747182"/>
                <a:gd name="connsiteY3609" fmla="*/ 1329785 h 2326686"/>
                <a:gd name="connsiteX3610" fmla="*/ 1100906 w 3747182"/>
                <a:gd name="connsiteY3610" fmla="*/ 1330568 h 2326686"/>
                <a:gd name="connsiteX3611" fmla="*/ 1103902 w 3747182"/>
                <a:gd name="connsiteY3611" fmla="*/ 1328839 h 2326686"/>
                <a:gd name="connsiteX3612" fmla="*/ 1105475 w 3747182"/>
                <a:gd name="connsiteY3612" fmla="*/ 1329707 h 2326686"/>
                <a:gd name="connsiteX3613" fmla="*/ 1108659 w 3747182"/>
                <a:gd name="connsiteY3613" fmla="*/ 1333916 h 2326686"/>
                <a:gd name="connsiteX3614" fmla="*/ 1112821 w 3747182"/>
                <a:gd name="connsiteY3614" fmla="*/ 1337718 h 2326686"/>
                <a:gd name="connsiteX3615" fmla="*/ 1116342 w 3747182"/>
                <a:gd name="connsiteY3615" fmla="*/ 1337077 h 2326686"/>
                <a:gd name="connsiteX3616" fmla="*/ 1119314 w 3747182"/>
                <a:gd name="connsiteY3616" fmla="*/ 1333947 h 2326686"/>
                <a:gd name="connsiteX3617" fmla="*/ 1120449 w 3747182"/>
                <a:gd name="connsiteY3617" fmla="*/ 1333924 h 2326686"/>
                <a:gd name="connsiteX3618" fmla="*/ 1121763 w 3747182"/>
                <a:gd name="connsiteY3618" fmla="*/ 1334417 h 2326686"/>
                <a:gd name="connsiteX3619" fmla="*/ 1119072 w 3747182"/>
                <a:gd name="connsiteY3619" fmla="*/ 1336881 h 2326686"/>
                <a:gd name="connsiteX3620" fmla="*/ 1116310 w 3747182"/>
                <a:gd name="connsiteY3620" fmla="*/ 1338688 h 2326686"/>
                <a:gd name="connsiteX3621" fmla="*/ 1115567 w 3747182"/>
                <a:gd name="connsiteY3621" fmla="*/ 1339831 h 2326686"/>
                <a:gd name="connsiteX3622" fmla="*/ 1115004 w 3747182"/>
                <a:gd name="connsiteY3622" fmla="*/ 1342326 h 2326686"/>
                <a:gd name="connsiteX3623" fmla="*/ 1118923 w 3747182"/>
                <a:gd name="connsiteY3623" fmla="*/ 1345291 h 2326686"/>
                <a:gd name="connsiteX3624" fmla="*/ 1122514 w 3747182"/>
                <a:gd name="connsiteY3624" fmla="*/ 1346903 h 2326686"/>
                <a:gd name="connsiteX3625" fmla="*/ 1127224 w 3747182"/>
                <a:gd name="connsiteY3625" fmla="*/ 1345323 h 2326686"/>
                <a:gd name="connsiteX3626" fmla="*/ 1129993 w 3747182"/>
                <a:gd name="connsiteY3626" fmla="*/ 1342217 h 2326686"/>
                <a:gd name="connsiteX3627" fmla="*/ 1136056 w 3747182"/>
                <a:gd name="connsiteY3627" fmla="*/ 1337664 h 2326686"/>
                <a:gd name="connsiteX3628" fmla="*/ 1140398 w 3747182"/>
                <a:gd name="connsiteY3628" fmla="*/ 1337867 h 2326686"/>
                <a:gd name="connsiteX3629" fmla="*/ 1140649 w 3747182"/>
                <a:gd name="connsiteY3629" fmla="*/ 1333572 h 2326686"/>
                <a:gd name="connsiteX3630" fmla="*/ 1138403 w 3747182"/>
                <a:gd name="connsiteY3630" fmla="*/ 1326969 h 2326686"/>
                <a:gd name="connsiteX3631" fmla="*/ 1136573 w 3747182"/>
                <a:gd name="connsiteY3631" fmla="*/ 1322345 h 2326686"/>
                <a:gd name="connsiteX3632" fmla="*/ 1143223 w 3747182"/>
                <a:gd name="connsiteY3632" fmla="*/ 1323566 h 2326686"/>
                <a:gd name="connsiteX3633" fmla="*/ 1147166 w 3747182"/>
                <a:gd name="connsiteY3633" fmla="*/ 1319756 h 2326686"/>
                <a:gd name="connsiteX3634" fmla="*/ 1163563 w 3747182"/>
                <a:gd name="connsiteY3634" fmla="*/ 1286827 h 2326686"/>
                <a:gd name="connsiteX3635" fmla="*/ 1171348 w 3747182"/>
                <a:gd name="connsiteY3635" fmla="*/ 1280529 h 2326686"/>
                <a:gd name="connsiteX3636" fmla="*/ 1173938 w 3747182"/>
                <a:gd name="connsiteY3636" fmla="*/ 1276437 h 2326686"/>
                <a:gd name="connsiteX3637" fmla="*/ 1175807 w 3747182"/>
                <a:gd name="connsiteY3637" fmla="*/ 1270734 h 2326686"/>
                <a:gd name="connsiteX3638" fmla="*/ 1176269 w 3747182"/>
                <a:gd name="connsiteY3638" fmla="*/ 1264436 h 2326686"/>
                <a:gd name="connsiteX3639" fmla="*/ 1175314 w 3747182"/>
                <a:gd name="connsiteY3639" fmla="*/ 1257520 h 2326686"/>
                <a:gd name="connsiteX3640" fmla="*/ 1175534 w 3747182"/>
                <a:gd name="connsiteY3640" fmla="*/ 1252193 h 2326686"/>
                <a:gd name="connsiteX3641" fmla="*/ 1178319 w 3747182"/>
                <a:gd name="connsiteY3641" fmla="*/ 1245503 h 2326686"/>
                <a:gd name="connsiteX3642" fmla="*/ 1182684 w 3747182"/>
                <a:gd name="connsiteY3642" fmla="*/ 1237398 h 2326686"/>
                <a:gd name="connsiteX3643" fmla="*/ 1185454 w 3747182"/>
                <a:gd name="connsiteY3643" fmla="*/ 1234347 h 2326686"/>
                <a:gd name="connsiteX3644" fmla="*/ 1185054 w 3747182"/>
                <a:gd name="connsiteY3644" fmla="*/ 1231304 h 2326686"/>
                <a:gd name="connsiteX3645" fmla="*/ 1184499 w 3747182"/>
                <a:gd name="connsiteY3645" fmla="*/ 1228793 h 2326686"/>
                <a:gd name="connsiteX3646" fmla="*/ 1176652 w 3747182"/>
                <a:gd name="connsiteY3646" fmla="*/ 1220821 h 2326686"/>
                <a:gd name="connsiteX3647" fmla="*/ 1168336 w 3747182"/>
                <a:gd name="connsiteY3647" fmla="*/ 1214257 h 2326686"/>
                <a:gd name="connsiteX3648" fmla="*/ 1165402 w 3747182"/>
                <a:gd name="connsiteY3648" fmla="*/ 1210634 h 2326686"/>
                <a:gd name="connsiteX3649" fmla="*/ 1163180 w 3747182"/>
                <a:gd name="connsiteY3649" fmla="*/ 1204916 h 2326686"/>
                <a:gd name="connsiteX3650" fmla="*/ 1162085 w 3747182"/>
                <a:gd name="connsiteY3650" fmla="*/ 1198062 h 2326686"/>
                <a:gd name="connsiteX3651" fmla="*/ 1162085 w 3747182"/>
                <a:gd name="connsiteY3651" fmla="*/ 1193525 h 2326686"/>
                <a:gd name="connsiteX3652" fmla="*/ 1162750 w 3747182"/>
                <a:gd name="connsiteY3652" fmla="*/ 1179638 h 2326686"/>
                <a:gd name="connsiteX3653" fmla="*/ 1164025 w 3747182"/>
                <a:gd name="connsiteY3653" fmla="*/ 1173043 h 2326686"/>
                <a:gd name="connsiteX3654" fmla="*/ 1163673 w 3747182"/>
                <a:gd name="connsiteY3654" fmla="*/ 1153547 h 2326686"/>
                <a:gd name="connsiteX3655" fmla="*/ 1162140 w 3747182"/>
                <a:gd name="connsiteY3655" fmla="*/ 1129239 h 2326686"/>
                <a:gd name="connsiteX3656" fmla="*/ 1160818 w 3747182"/>
                <a:gd name="connsiteY3656" fmla="*/ 1122597 h 2326686"/>
                <a:gd name="connsiteX3657" fmla="*/ 1162851 w 3747182"/>
                <a:gd name="connsiteY3657" fmla="*/ 1117997 h 2326686"/>
                <a:gd name="connsiteX3658" fmla="*/ 1164855 w 3747182"/>
                <a:gd name="connsiteY3658" fmla="*/ 1114218 h 2326686"/>
                <a:gd name="connsiteX3659" fmla="*/ 1165887 w 3747182"/>
                <a:gd name="connsiteY3659" fmla="*/ 1110682 h 2326686"/>
                <a:gd name="connsiteX3660" fmla="*/ 1166584 w 3747182"/>
                <a:gd name="connsiteY3660" fmla="*/ 1086492 h 2326686"/>
                <a:gd name="connsiteX3661" fmla="*/ 1165989 w 3747182"/>
                <a:gd name="connsiteY3661" fmla="*/ 1077081 h 2326686"/>
                <a:gd name="connsiteX3662" fmla="*/ 1163282 w 3747182"/>
                <a:gd name="connsiteY3662" fmla="*/ 1064383 h 2326686"/>
                <a:gd name="connsiteX3663" fmla="*/ 1152259 w 3747182"/>
                <a:gd name="connsiteY3663" fmla="*/ 1053775 h 2326686"/>
                <a:gd name="connsiteX3664" fmla="*/ 1147604 w 3747182"/>
                <a:gd name="connsiteY3664" fmla="*/ 1043416 h 2326686"/>
                <a:gd name="connsiteX3665" fmla="*/ 1147979 w 3747182"/>
                <a:gd name="connsiteY3665" fmla="*/ 1039685 h 2326686"/>
                <a:gd name="connsiteX3666" fmla="*/ 1148582 w 3747182"/>
                <a:gd name="connsiteY3666" fmla="*/ 1037158 h 2326686"/>
                <a:gd name="connsiteX3667" fmla="*/ 1153362 w 3747182"/>
                <a:gd name="connsiteY3667" fmla="*/ 1032909 h 2326686"/>
                <a:gd name="connsiteX3668" fmla="*/ 1156648 w 3747182"/>
                <a:gd name="connsiteY3668" fmla="*/ 1026885 h 2326686"/>
                <a:gd name="connsiteX3669" fmla="*/ 1158752 w 3747182"/>
                <a:gd name="connsiteY3669" fmla="*/ 1018053 h 2326686"/>
                <a:gd name="connsiteX3670" fmla="*/ 1163126 w 3747182"/>
                <a:gd name="connsiteY3670" fmla="*/ 1004549 h 2326686"/>
                <a:gd name="connsiteX3671" fmla="*/ 1164236 w 3747182"/>
                <a:gd name="connsiteY3671" fmla="*/ 999793 h 2326686"/>
                <a:gd name="connsiteX3672" fmla="*/ 1167053 w 3747182"/>
                <a:gd name="connsiteY3672" fmla="*/ 980852 h 2326686"/>
                <a:gd name="connsiteX3673" fmla="*/ 1167812 w 3747182"/>
                <a:gd name="connsiteY3673" fmla="*/ 970698 h 2326686"/>
                <a:gd name="connsiteX3674" fmla="*/ 1168351 w 3747182"/>
                <a:gd name="connsiteY3674" fmla="*/ 955410 h 2326686"/>
                <a:gd name="connsiteX3675" fmla="*/ 1164440 w 3747182"/>
                <a:gd name="connsiteY3675" fmla="*/ 951491 h 2326686"/>
                <a:gd name="connsiteX3676" fmla="*/ 1160325 w 3747182"/>
                <a:gd name="connsiteY3676" fmla="*/ 948096 h 2326686"/>
                <a:gd name="connsiteX3677" fmla="*/ 1152736 w 3747182"/>
                <a:gd name="connsiteY3677" fmla="*/ 945224 h 2326686"/>
                <a:gd name="connsiteX3678" fmla="*/ 1148981 w 3747182"/>
                <a:gd name="connsiteY3678" fmla="*/ 945913 h 2326686"/>
                <a:gd name="connsiteX3679" fmla="*/ 1142112 w 3747182"/>
                <a:gd name="connsiteY3679" fmla="*/ 939779 h 2326686"/>
                <a:gd name="connsiteX3680" fmla="*/ 1139554 w 3747182"/>
                <a:gd name="connsiteY3680" fmla="*/ 938919 h 2326686"/>
                <a:gd name="connsiteX3681" fmla="*/ 1121004 w 3747182"/>
                <a:gd name="connsiteY3681" fmla="*/ 940656 h 2326686"/>
                <a:gd name="connsiteX3682" fmla="*/ 1110396 w 3747182"/>
                <a:gd name="connsiteY3682" fmla="*/ 939850 h 2326686"/>
                <a:gd name="connsiteX3683" fmla="*/ 1104145 w 3747182"/>
                <a:gd name="connsiteY3683" fmla="*/ 941242 h 2326686"/>
                <a:gd name="connsiteX3684" fmla="*/ 1100867 w 3747182"/>
                <a:gd name="connsiteY3684" fmla="*/ 941062 h 2326686"/>
                <a:gd name="connsiteX3685" fmla="*/ 1098817 w 3747182"/>
                <a:gd name="connsiteY3685" fmla="*/ 940123 h 2326686"/>
                <a:gd name="connsiteX3686" fmla="*/ 1099122 w 3747182"/>
                <a:gd name="connsiteY3686" fmla="*/ 937565 h 2326686"/>
                <a:gd name="connsiteX3687" fmla="*/ 1100225 w 3747182"/>
                <a:gd name="connsiteY3687" fmla="*/ 935727 h 2326686"/>
                <a:gd name="connsiteX3688" fmla="*/ 1099904 w 3747182"/>
                <a:gd name="connsiteY3688" fmla="*/ 934139 h 2326686"/>
                <a:gd name="connsiteX3689" fmla="*/ 1098097 w 3747182"/>
                <a:gd name="connsiteY3689" fmla="*/ 933810 h 2326686"/>
                <a:gd name="connsiteX3690" fmla="*/ 1093254 w 3747182"/>
                <a:gd name="connsiteY3690" fmla="*/ 935789 h 2326686"/>
                <a:gd name="connsiteX3691" fmla="*/ 1085525 w 3747182"/>
                <a:gd name="connsiteY3691" fmla="*/ 956999 h 2326686"/>
                <a:gd name="connsiteX3692" fmla="*/ 1080925 w 3747182"/>
                <a:gd name="connsiteY3692" fmla="*/ 977347 h 2326686"/>
                <a:gd name="connsiteX3693" fmla="*/ 1076043 w 3747182"/>
                <a:gd name="connsiteY3693" fmla="*/ 1004542 h 2326686"/>
                <a:gd name="connsiteX3694" fmla="*/ 1073015 w 3747182"/>
                <a:gd name="connsiteY3694" fmla="*/ 1015870 h 2326686"/>
                <a:gd name="connsiteX3695" fmla="*/ 1068611 w 3747182"/>
                <a:gd name="connsiteY3695" fmla="*/ 1027777 h 2326686"/>
                <a:gd name="connsiteX3696" fmla="*/ 1061812 w 3747182"/>
                <a:gd name="connsiteY3696" fmla="*/ 1037126 h 2326686"/>
                <a:gd name="connsiteX3697" fmla="*/ 1052643 w 3747182"/>
                <a:gd name="connsiteY3697" fmla="*/ 1046546 h 2326686"/>
                <a:gd name="connsiteX3698" fmla="*/ 1046768 w 3747182"/>
                <a:gd name="connsiteY3698" fmla="*/ 1050950 h 2326686"/>
                <a:gd name="connsiteX3699" fmla="*/ 1038936 w 3747182"/>
                <a:gd name="connsiteY3699" fmla="*/ 1055433 h 2326686"/>
                <a:gd name="connsiteX3700" fmla="*/ 1035650 w 3747182"/>
                <a:gd name="connsiteY3700" fmla="*/ 1065142 h 2326686"/>
                <a:gd name="connsiteX3701" fmla="*/ 1032834 w 3747182"/>
                <a:gd name="connsiteY3701" fmla="*/ 1069108 h 2326686"/>
                <a:gd name="connsiteX3702" fmla="*/ 1033992 w 3747182"/>
                <a:gd name="connsiteY3702" fmla="*/ 1071792 h 2326686"/>
                <a:gd name="connsiteX3703" fmla="*/ 1037387 w 3747182"/>
                <a:gd name="connsiteY3703" fmla="*/ 1070305 h 2326686"/>
                <a:gd name="connsiteX3704" fmla="*/ 1035447 w 3747182"/>
                <a:gd name="connsiteY3704" fmla="*/ 1077143 h 2326686"/>
                <a:gd name="connsiteX3705" fmla="*/ 1033413 w 3747182"/>
                <a:gd name="connsiteY3705" fmla="*/ 1081290 h 2326686"/>
                <a:gd name="connsiteX3706" fmla="*/ 1033609 w 3747182"/>
                <a:gd name="connsiteY3706" fmla="*/ 1083691 h 2326686"/>
                <a:gd name="connsiteX3707" fmla="*/ 1034203 w 3747182"/>
                <a:gd name="connsiteY3707" fmla="*/ 1086782 h 2326686"/>
                <a:gd name="connsiteX3708" fmla="*/ 1036848 w 3747182"/>
                <a:gd name="connsiteY3708" fmla="*/ 1088190 h 2326686"/>
                <a:gd name="connsiteX3709" fmla="*/ 1043888 w 3747182"/>
                <a:gd name="connsiteY3709" fmla="*/ 1085506 h 2326686"/>
                <a:gd name="connsiteX3710" fmla="*/ 1045383 w 3747182"/>
                <a:gd name="connsiteY3710" fmla="*/ 1088119 h 2326686"/>
                <a:gd name="connsiteX3711" fmla="*/ 1046986 w 3747182"/>
                <a:gd name="connsiteY3711" fmla="*/ 1092094 h 2326686"/>
                <a:gd name="connsiteX3712" fmla="*/ 1046157 w 3747182"/>
                <a:gd name="connsiteY3712" fmla="*/ 1107874 h 2326686"/>
                <a:gd name="connsiteX3713" fmla="*/ 1044186 w 3747182"/>
                <a:gd name="connsiteY3713" fmla="*/ 1121275 h 2326686"/>
                <a:gd name="connsiteX3714" fmla="*/ 1043959 w 3747182"/>
                <a:gd name="connsiteY3714" fmla="*/ 1126165 h 2326686"/>
                <a:gd name="connsiteX3715" fmla="*/ 1045078 w 3747182"/>
                <a:gd name="connsiteY3715" fmla="*/ 1129294 h 2326686"/>
                <a:gd name="connsiteX3716" fmla="*/ 1045993 w 3747182"/>
                <a:gd name="connsiteY3716" fmla="*/ 1133394 h 2326686"/>
                <a:gd name="connsiteX3717" fmla="*/ 1043912 w 3747182"/>
                <a:gd name="connsiteY3717" fmla="*/ 1138377 h 2326686"/>
                <a:gd name="connsiteX3718" fmla="*/ 1042253 w 3747182"/>
                <a:gd name="connsiteY3718" fmla="*/ 1139981 h 2326686"/>
                <a:gd name="connsiteX3719" fmla="*/ 1039124 w 3747182"/>
                <a:gd name="connsiteY3719" fmla="*/ 1139426 h 2326686"/>
                <a:gd name="connsiteX3720" fmla="*/ 1037059 w 3747182"/>
                <a:gd name="connsiteY3720" fmla="*/ 1150425 h 2326686"/>
                <a:gd name="connsiteX3721" fmla="*/ 1036409 w 3747182"/>
                <a:gd name="connsiteY3721" fmla="*/ 1156911 h 2326686"/>
                <a:gd name="connsiteX3722" fmla="*/ 1036441 w 3747182"/>
                <a:gd name="connsiteY3722" fmla="*/ 1162027 h 2326686"/>
                <a:gd name="connsiteX3723" fmla="*/ 1037239 w 3747182"/>
                <a:gd name="connsiteY3723" fmla="*/ 1165180 h 2326686"/>
                <a:gd name="connsiteX3724" fmla="*/ 1038475 w 3747182"/>
                <a:gd name="connsiteY3724" fmla="*/ 1168662 h 2326686"/>
                <a:gd name="connsiteX3725" fmla="*/ 1039296 w 3747182"/>
                <a:gd name="connsiteY3725" fmla="*/ 1165963 h 2326686"/>
                <a:gd name="connsiteX3726" fmla="*/ 1039946 w 3747182"/>
                <a:gd name="connsiteY3726" fmla="*/ 1162246 h 2326686"/>
                <a:gd name="connsiteX3727" fmla="*/ 1042152 w 3747182"/>
                <a:gd name="connsiteY3727" fmla="*/ 1159837 h 2326686"/>
                <a:gd name="connsiteX3728" fmla="*/ 1054435 w 3747182"/>
                <a:gd name="connsiteY3728" fmla="*/ 1166729 h 2326686"/>
                <a:gd name="connsiteX3729" fmla="*/ 1057736 w 3747182"/>
                <a:gd name="connsiteY3729" fmla="*/ 1170148 h 2326686"/>
                <a:gd name="connsiteX3730" fmla="*/ 1062813 w 3747182"/>
                <a:gd name="connsiteY3730" fmla="*/ 1173278 h 2326686"/>
                <a:gd name="connsiteX3731" fmla="*/ 1064292 w 3747182"/>
                <a:gd name="connsiteY3731" fmla="*/ 1176986 h 2326686"/>
                <a:gd name="connsiteX3732" fmla="*/ 1065262 w 3747182"/>
                <a:gd name="connsiteY3732" fmla="*/ 1188455 h 2326686"/>
                <a:gd name="connsiteX3733" fmla="*/ 1070481 w 3747182"/>
                <a:gd name="connsiteY3733" fmla="*/ 1198852 h 2326686"/>
                <a:gd name="connsiteX3734" fmla="*/ 1074596 w 3747182"/>
                <a:gd name="connsiteY3734" fmla="*/ 1205009 h 2326686"/>
                <a:gd name="connsiteX3735" fmla="*/ 1077161 w 3747182"/>
                <a:gd name="connsiteY3735" fmla="*/ 1207435 h 2326686"/>
                <a:gd name="connsiteX3736" fmla="*/ 1079430 w 3747182"/>
                <a:gd name="connsiteY3736" fmla="*/ 1208045 h 2326686"/>
                <a:gd name="connsiteX3737" fmla="*/ 1082975 w 3747182"/>
                <a:gd name="connsiteY3737" fmla="*/ 1205674 h 2326686"/>
                <a:gd name="connsiteX3738" fmla="*/ 1087715 w 3747182"/>
                <a:gd name="connsiteY3738" fmla="*/ 1206011 h 2326686"/>
                <a:gd name="connsiteX3739" fmla="*/ 1085173 w 3747182"/>
                <a:gd name="connsiteY3739" fmla="*/ 1214092 h 2326686"/>
                <a:gd name="connsiteX3740" fmla="*/ 1080894 w 3747182"/>
                <a:gd name="connsiteY3740" fmla="*/ 1229215 h 2326686"/>
                <a:gd name="connsiteX3741" fmla="*/ 1073751 w 3747182"/>
                <a:gd name="connsiteY3741" fmla="*/ 1242296 h 2326686"/>
                <a:gd name="connsiteX3742" fmla="*/ 1070824 w 3747182"/>
                <a:gd name="connsiteY3742" fmla="*/ 1244330 h 2326686"/>
                <a:gd name="connsiteX3743" fmla="*/ 1066123 w 3747182"/>
                <a:gd name="connsiteY3743" fmla="*/ 1239010 h 2326686"/>
                <a:gd name="connsiteX3744" fmla="*/ 1059934 w 3747182"/>
                <a:gd name="connsiteY3744" fmla="*/ 1234668 h 2326686"/>
                <a:gd name="connsiteX3745" fmla="*/ 1056766 w 3747182"/>
                <a:gd name="connsiteY3745" fmla="*/ 1232446 h 2326686"/>
                <a:gd name="connsiteX3746" fmla="*/ 1054763 w 3747182"/>
                <a:gd name="connsiteY3746" fmla="*/ 1228511 h 2326686"/>
                <a:gd name="connsiteX3747" fmla="*/ 1043998 w 3747182"/>
                <a:gd name="connsiteY3747" fmla="*/ 1217981 h 2326686"/>
                <a:gd name="connsiteX3748" fmla="*/ 1040775 w 3747182"/>
                <a:gd name="connsiteY3748" fmla="*/ 1210720 h 2326686"/>
                <a:gd name="connsiteX3749" fmla="*/ 1035377 w 3747182"/>
                <a:gd name="connsiteY3749" fmla="*/ 1209594 h 2326686"/>
                <a:gd name="connsiteX3750" fmla="*/ 1027905 w 3747182"/>
                <a:gd name="connsiteY3750" fmla="*/ 1206191 h 2326686"/>
                <a:gd name="connsiteX3751" fmla="*/ 1026794 w 3747182"/>
                <a:gd name="connsiteY3751" fmla="*/ 1205369 h 2326686"/>
                <a:gd name="connsiteX3752" fmla="*/ 1020630 w 3747182"/>
                <a:gd name="connsiteY3752" fmla="*/ 1200785 h 2326686"/>
                <a:gd name="connsiteX3753" fmla="*/ 1014652 w 3747182"/>
                <a:gd name="connsiteY3753" fmla="*/ 1198281 h 2326686"/>
                <a:gd name="connsiteX3754" fmla="*/ 1012962 w 3747182"/>
                <a:gd name="connsiteY3754" fmla="*/ 1194878 h 2326686"/>
                <a:gd name="connsiteX3755" fmla="*/ 1008394 w 3747182"/>
                <a:gd name="connsiteY3755" fmla="*/ 1192343 h 2326686"/>
                <a:gd name="connsiteX3756" fmla="*/ 1003981 w 3747182"/>
                <a:gd name="connsiteY3756" fmla="*/ 1190622 h 2326686"/>
                <a:gd name="connsiteX3757" fmla="*/ 997504 w 3747182"/>
                <a:gd name="connsiteY3757" fmla="*/ 1186382 h 2326686"/>
                <a:gd name="connsiteX3758" fmla="*/ 994531 w 3747182"/>
                <a:gd name="connsiteY3758" fmla="*/ 1187743 h 2326686"/>
                <a:gd name="connsiteX3759" fmla="*/ 995243 w 3747182"/>
                <a:gd name="connsiteY3759" fmla="*/ 1182932 h 2326686"/>
                <a:gd name="connsiteX3760" fmla="*/ 987857 w 3747182"/>
                <a:gd name="connsiteY3760" fmla="*/ 1176063 h 2326686"/>
                <a:gd name="connsiteX3761" fmla="*/ 979040 w 3747182"/>
                <a:gd name="connsiteY3761" fmla="*/ 1169866 h 2326686"/>
                <a:gd name="connsiteX3762" fmla="*/ 960835 w 3747182"/>
                <a:gd name="connsiteY3762" fmla="*/ 1161018 h 2326686"/>
                <a:gd name="connsiteX3763" fmla="*/ 944805 w 3747182"/>
                <a:gd name="connsiteY3763" fmla="*/ 1156723 h 2326686"/>
                <a:gd name="connsiteX3764" fmla="*/ 925903 w 3747182"/>
                <a:gd name="connsiteY3764" fmla="*/ 1155464 h 2326686"/>
                <a:gd name="connsiteX3765" fmla="*/ 909341 w 3747182"/>
                <a:gd name="connsiteY3765" fmla="*/ 1149846 h 2326686"/>
                <a:gd name="connsiteX3766" fmla="*/ 906994 w 3747182"/>
                <a:gd name="connsiteY3766" fmla="*/ 1150120 h 2326686"/>
                <a:gd name="connsiteX3767" fmla="*/ 904874 w 3747182"/>
                <a:gd name="connsiteY3767" fmla="*/ 1151771 h 2326686"/>
                <a:gd name="connsiteX3768" fmla="*/ 899296 w 3747182"/>
                <a:gd name="connsiteY3768" fmla="*/ 1159939 h 2326686"/>
                <a:gd name="connsiteX3769" fmla="*/ 893092 w 3747182"/>
                <a:gd name="connsiteY3769" fmla="*/ 1162442 h 2326686"/>
                <a:gd name="connsiteX3770" fmla="*/ 890768 w 3747182"/>
                <a:gd name="connsiteY3770" fmla="*/ 1166330 h 2326686"/>
                <a:gd name="connsiteX3771" fmla="*/ 894429 w 3747182"/>
                <a:gd name="connsiteY3771" fmla="*/ 1174725 h 2326686"/>
                <a:gd name="connsiteX3772" fmla="*/ 901619 w 3747182"/>
                <a:gd name="connsiteY3772" fmla="*/ 1196239 h 2326686"/>
                <a:gd name="connsiteX3773" fmla="*/ 905875 w 3747182"/>
                <a:gd name="connsiteY3773" fmla="*/ 1194072 h 2326686"/>
                <a:gd name="connsiteX3774" fmla="*/ 907526 w 3747182"/>
                <a:gd name="connsiteY3774" fmla="*/ 1203820 h 2326686"/>
                <a:gd name="connsiteX3775" fmla="*/ 904929 w 3747182"/>
                <a:gd name="connsiteY3775" fmla="*/ 1209406 h 2326686"/>
                <a:gd name="connsiteX3776" fmla="*/ 901032 w 3747182"/>
                <a:gd name="connsiteY3776" fmla="*/ 1215986 h 2326686"/>
                <a:gd name="connsiteX3777" fmla="*/ 897770 w 3747182"/>
                <a:gd name="connsiteY3777" fmla="*/ 1219498 h 2326686"/>
                <a:gd name="connsiteX3778" fmla="*/ 890549 w 3747182"/>
                <a:gd name="connsiteY3778" fmla="*/ 1221274 h 2326686"/>
                <a:gd name="connsiteX3779" fmla="*/ 884744 w 3747182"/>
                <a:gd name="connsiteY3779" fmla="*/ 1220867 h 2326686"/>
                <a:gd name="connsiteX3780" fmla="*/ 884064 w 3747182"/>
                <a:gd name="connsiteY3780" fmla="*/ 1226978 h 2326686"/>
                <a:gd name="connsiteX3781" fmla="*/ 885738 w 3747182"/>
                <a:gd name="connsiteY3781" fmla="*/ 1232642 h 2326686"/>
                <a:gd name="connsiteX3782" fmla="*/ 885331 w 3747182"/>
                <a:gd name="connsiteY3782" fmla="*/ 1234981 h 2326686"/>
                <a:gd name="connsiteX3783" fmla="*/ 884776 w 3747182"/>
                <a:gd name="connsiteY3783" fmla="*/ 1237930 h 2326686"/>
                <a:gd name="connsiteX3784" fmla="*/ 883931 w 3747182"/>
                <a:gd name="connsiteY3784" fmla="*/ 1239472 h 2326686"/>
                <a:gd name="connsiteX3785" fmla="*/ 883242 w 3747182"/>
                <a:gd name="connsiteY3785" fmla="*/ 1240410 h 2326686"/>
                <a:gd name="connsiteX3786" fmla="*/ 881013 w 3747182"/>
                <a:gd name="connsiteY3786" fmla="*/ 1242116 h 2326686"/>
                <a:gd name="connsiteX3787" fmla="*/ 878345 w 3747182"/>
                <a:gd name="connsiteY3787" fmla="*/ 1242139 h 2326686"/>
                <a:gd name="connsiteX3788" fmla="*/ 871898 w 3747182"/>
                <a:gd name="connsiteY3788" fmla="*/ 1239213 h 2326686"/>
                <a:gd name="connsiteX3789" fmla="*/ 867251 w 3747182"/>
                <a:gd name="connsiteY3789" fmla="*/ 1236585 h 2326686"/>
                <a:gd name="connsiteX3790" fmla="*/ 867541 w 3747182"/>
                <a:gd name="connsiteY3790" fmla="*/ 1226281 h 2326686"/>
                <a:gd name="connsiteX3791" fmla="*/ 869966 w 3747182"/>
                <a:gd name="connsiteY3791" fmla="*/ 1221759 h 2326686"/>
                <a:gd name="connsiteX3792" fmla="*/ 871624 w 3747182"/>
                <a:gd name="connsiteY3792" fmla="*/ 1220727 h 2326686"/>
                <a:gd name="connsiteX3793" fmla="*/ 873213 w 3747182"/>
                <a:gd name="connsiteY3793" fmla="*/ 1218919 h 2326686"/>
                <a:gd name="connsiteX3794" fmla="*/ 869911 w 3747182"/>
                <a:gd name="connsiteY3794" fmla="*/ 1212176 h 2326686"/>
                <a:gd name="connsiteX3795" fmla="*/ 867493 w 3747182"/>
                <a:gd name="connsiteY3795" fmla="*/ 1209328 h 2326686"/>
                <a:gd name="connsiteX3796" fmla="*/ 866383 w 3747182"/>
                <a:gd name="connsiteY3796" fmla="*/ 1204681 h 2326686"/>
                <a:gd name="connsiteX3797" fmla="*/ 866328 w 3747182"/>
                <a:gd name="connsiteY3797" fmla="*/ 1202631 h 2326686"/>
                <a:gd name="connsiteX3798" fmla="*/ 863285 w 3747182"/>
                <a:gd name="connsiteY3798" fmla="*/ 1202772 h 2326686"/>
                <a:gd name="connsiteX3799" fmla="*/ 850877 w 3747182"/>
                <a:gd name="connsiteY3799" fmla="*/ 1208123 h 2326686"/>
                <a:gd name="connsiteX3800" fmla="*/ 848311 w 3747182"/>
                <a:gd name="connsiteY3800" fmla="*/ 1213130 h 2326686"/>
                <a:gd name="connsiteX3801" fmla="*/ 846902 w 3747182"/>
                <a:gd name="connsiteY3801" fmla="*/ 1209735 h 2326686"/>
                <a:gd name="connsiteX3802" fmla="*/ 830903 w 3747182"/>
                <a:gd name="connsiteY3802" fmla="*/ 1224771 h 2326686"/>
                <a:gd name="connsiteX3803" fmla="*/ 823933 w 3747182"/>
                <a:gd name="connsiteY3803" fmla="*/ 1230029 h 2326686"/>
                <a:gd name="connsiteX3804" fmla="*/ 819160 w 3747182"/>
                <a:gd name="connsiteY3804" fmla="*/ 1229262 h 2326686"/>
                <a:gd name="connsiteX3805" fmla="*/ 812808 w 3747182"/>
                <a:gd name="connsiteY3805" fmla="*/ 1226117 h 2326686"/>
                <a:gd name="connsiteX3806" fmla="*/ 805243 w 3747182"/>
                <a:gd name="connsiteY3806" fmla="*/ 1225812 h 2326686"/>
                <a:gd name="connsiteX3807" fmla="*/ 800150 w 3747182"/>
                <a:gd name="connsiteY3807" fmla="*/ 1224318 h 2326686"/>
                <a:gd name="connsiteX3808" fmla="*/ 797537 w 3747182"/>
                <a:gd name="connsiteY3808" fmla="*/ 1225014 h 2326686"/>
                <a:gd name="connsiteX3809" fmla="*/ 792060 w 3747182"/>
                <a:gd name="connsiteY3809" fmla="*/ 1228714 h 2326686"/>
                <a:gd name="connsiteX3810" fmla="*/ 786412 w 3747182"/>
                <a:gd name="connsiteY3810" fmla="*/ 1229199 h 2326686"/>
                <a:gd name="connsiteX3811" fmla="*/ 780544 w 3747182"/>
                <a:gd name="connsiteY3811" fmla="*/ 1234465 h 2326686"/>
                <a:gd name="connsiteX3812" fmla="*/ 775545 w 3747182"/>
                <a:gd name="connsiteY3812" fmla="*/ 1240802 h 2326686"/>
                <a:gd name="connsiteX3813" fmla="*/ 774183 w 3747182"/>
                <a:gd name="connsiteY3813" fmla="*/ 1251003 h 2326686"/>
                <a:gd name="connsiteX3814" fmla="*/ 771038 w 3747182"/>
                <a:gd name="connsiteY3814" fmla="*/ 1252044 h 2326686"/>
                <a:gd name="connsiteX3815" fmla="*/ 767604 w 3747182"/>
                <a:gd name="connsiteY3815" fmla="*/ 1246794 h 2326686"/>
                <a:gd name="connsiteX3816" fmla="*/ 765734 w 3747182"/>
                <a:gd name="connsiteY3816" fmla="*/ 1245543 h 2326686"/>
                <a:gd name="connsiteX3817" fmla="*/ 763935 w 3747182"/>
                <a:gd name="connsiteY3817" fmla="*/ 1246677 h 2326686"/>
                <a:gd name="connsiteX3818" fmla="*/ 760399 w 3747182"/>
                <a:gd name="connsiteY3818" fmla="*/ 1247193 h 2326686"/>
                <a:gd name="connsiteX3819" fmla="*/ 757465 w 3747182"/>
                <a:gd name="connsiteY3819" fmla="*/ 1247624 h 2326686"/>
                <a:gd name="connsiteX3820" fmla="*/ 754586 w 3747182"/>
                <a:gd name="connsiteY3820" fmla="*/ 1249501 h 2326686"/>
                <a:gd name="connsiteX3821" fmla="*/ 753397 w 3747182"/>
                <a:gd name="connsiteY3821" fmla="*/ 1249274 h 2326686"/>
                <a:gd name="connsiteX3822" fmla="*/ 744642 w 3747182"/>
                <a:gd name="connsiteY3822" fmla="*/ 1247592 h 2326686"/>
                <a:gd name="connsiteX3823" fmla="*/ 742193 w 3747182"/>
                <a:gd name="connsiteY3823" fmla="*/ 1247757 h 2326686"/>
                <a:gd name="connsiteX3824" fmla="*/ 739064 w 3747182"/>
                <a:gd name="connsiteY3824" fmla="*/ 1247123 h 2326686"/>
                <a:gd name="connsiteX3825" fmla="*/ 739784 w 3747182"/>
                <a:gd name="connsiteY3825" fmla="*/ 1244502 h 2326686"/>
                <a:gd name="connsiteX3826" fmla="*/ 740871 w 3747182"/>
                <a:gd name="connsiteY3826" fmla="*/ 1242632 h 2326686"/>
                <a:gd name="connsiteX3827" fmla="*/ 745792 w 3747182"/>
                <a:gd name="connsiteY3827" fmla="*/ 1241208 h 2326686"/>
                <a:gd name="connsiteX3828" fmla="*/ 748499 w 3747182"/>
                <a:gd name="connsiteY3828" fmla="*/ 1239096 h 2326686"/>
                <a:gd name="connsiteX3829" fmla="*/ 751566 w 3747182"/>
                <a:gd name="connsiteY3829" fmla="*/ 1240277 h 2326686"/>
                <a:gd name="connsiteX3830" fmla="*/ 753788 w 3747182"/>
                <a:gd name="connsiteY3830" fmla="*/ 1237125 h 2326686"/>
                <a:gd name="connsiteX3831" fmla="*/ 753498 w 3747182"/>
                <a:gd name="connsiteY3831" fmla="*/ 1231061 h 2326686"/>
                <a:gd name="connsiteX3832" fmla="*/ 750017 w 3747182"/>
                <a:gd name="connsiteY3832" fmla="*/ 1225233 h 2326686"/>
                <a:gd name="connsiteX3833" fmla="*/ 751660 w 3747182"/>
                <a:gd name="connsiteY3833" fmla="*/ 1220711 h 2326686"/>
                <a:gd name="connsiteX3834" fmla="*/ 752920 w 3747182"/>
                <a:gd name="connsiteY3834" fmla="*/ 1215109 h 2326686"/>
                <a:gd name="connsiteX3835" fmla="*/ 753757 w 3747182"/>
                <a:gd name="connsiteY3835" fmla="*/ 1214484 h 2326686"/>
                <a:gd name="connsiteX3836" fmla="*/ 754656 w 3747182"/>
                <a:gd name="connsiteY3836" fmla="*/ 1212520 h 2326686"/>
                <a:gd name="connsiteX3837" fmla="*/ 753537 w 3747182"/>
                <a:gd name="connsiteY3837" fmla="*/ 1210877 h 2326686"/>
                <a:gd name="connsiteX3838" fmla="*/ 750870 w 3747182"/>
                <a:gd name="connsiteY3838" fmla="*/ 1210063 h 2326686"/>
                <a:gd name="connsiteX3839" fmla="*/ 750854 w 3747182"/>
                <a:gd name="connsiteY3839" fmla="*/ 1208679 h 2326686"/>
                <a:gd name="connsiteX3840" fmla="*/ 752544 w 3747182"/>
                <a:gd name="connsiteY3840" fmla="*/ 1207513 h 2326686"/>
                <a:gd name="connsiteX3841" fmla="*/ 763559 w 3747182"/>
                <a:gd name="connsiteY3841" fmla="*/ 1205189 h 2326686"/>
                <a:gd name="connsiteX3842" fmla="*/ 766078 w 3747182"/>
                <a:gd name="connsiteY3842" fmla="*/ 1203500 h 2326686"/>
                <a:gd name="connsiteX3843" fmla="*/ 759382 w 3747182"/>
                <a:gd name="connsiteY3843" fmla="*/ 1202827 h 2326686"/>
                <a:gd name="connsiteX3844" fmla="*/ 750956 w 3747182"/>
                <a:gd name="connsiteY3844" fmla="*/ 1203280 h 2326686"/>
                <a:gd name="connsiteX3845" fmla="*/ 742413 w 3747182"/>
                <a:gd name="connsiteY3845" fmla="*/ 1208373 h 2326686"/>
                <a:gd name="connsiteX3846" fmla="*/ 726398 w 3747182"/>
                <a:gd name="connsiteY3846" fmla="*/ 1219381 h 2326686"/>
                <a:gd name="connsiteX3847" fmla="*/ 718942 w 3747182"/>
                <a:gd name="connsiteY3847" fmla="*/ 1226805 h 2326686"/>
                <a:gd name="connsiteX3848" fmla="*/ 720937 w 3747182"/>
                <a:gd name="connsiteY3848" fmla="*/ 1226680 h 2326686"/>
                <a:gd name="connsiteX3849" fmla="*/ 723464 w 3747182"/>
                <a:gd name="connsiteY3849" fmla="*/ 1227752 h 2326686"/>
                <a:gd name="connsiteX3850" fmla="*/ 725608 w 3747182"/>
                <a:gd name="connsiteY3850" fmla="*/ 1232931 h 2326686"/>
                <a:gd name="connsiteX3851" fmla="*/ 727251 w 3747182"/>
                <a:gd name="connsiteY3851" fmla="*/ 1234253 h 2326686"/>
                <a:gd name="connsiteX3852" fmla="*/ 726093 w 3747182"/>
                <a:gd name="connsiteY3852" fmla="*/ 1237672 h 2326686"/>
                <a:gd name="connsiteX3853" fmla="*/ 721813 w 3747182"/>
                <a:gd name="connsiteY3853" fmla="*/ 1240332 h 2326686"/>
                <a:gd name="connsiteX3854" fmla="*/ 720092 w 3747182"/>
                <a:gd name="connsiteY3854" fmla="*/ 1242139 h 2326686"/>
                <a:gd name="connsiteX3855" fmla="*/ 718457 w 3747182"/>
                <a:gd name="connsiteY3855" fmla="*/ 1242851 h 2326686"/>
                <a:gd name="connsiteX3856" fmla="*/ 717072 w 3747182"/>
                <a:gd name="connsiteY3856" fmla="*/ 1242186 h 2326686"/>
                <a:gd name="connsiteX3857" fmla="*/ 715414 w 3747182"/>
                <a:gd name="connsiteY3857" fmla="*/ 1240794 h 2326686"/>
                <a:gd name="connsiteX3858" fmla="*/ 716376 w 3747182"/>
                <a:gd name="connsiteY3858" fmla="*/ 1238157 h 2326686"/>
                <a:gd name="connsiteX3859" fmla="*/ 717643 w 3747182"/>
                <a:gd name="connsiteY3859" fmla="*/ 1235716 h 2326686"/>
                <a:gd name="connsiteX3860" fmla="*/ 714209 w 3747182"/>
                <a:gd name="connsiteY3860" fmla="*/ 1231367 h 2326686"/>
                <a:gd name="connsiteX3861" fmla="*/ 712605 w 3747182"/>
                <a:gd name="connsiteY3861" fmla="*/ 1230811 h 2326686"/>
                <a:gd name="connsiteX3862" fmla="*/ 711267 w 3747182"/>
                <a:gd name="connsiteY3862" fmla="*/ 1230968 h 2326686"/>
                <a:gd name="connsiteX3863" fmla="*/ 702967 w 3747182"/>
                <a:gd name="connsiteY3863" fmla="*/ 1234707 h 2326686"/>
                <a:gd name="connsiteX3864" fmla="*/ 696802 w 3747182"/>
                <a:gd name="connsiteY3864" fmla="*/ 1239120 h 2326686"/>
                <a:gd name="connsiteX3865" fmla="*/ 691146 w 3747182"/>
                <a:gd name="connsiteY3865" fmla="*/ 1241443 h 2326686"/>
                <a:gd name="connsiteX3866" fmla="*/ 685880 w 3747182"/>
                <a:gd name="connsiteY3866" fmla="*/ 1242241 h 2326686"/>
                <a:gd name="connsiteX3867" fmla="*/ 682814 w 3747182"/>
                <a:gd name="connsiteY3867" fmla="*/ 1244158 h 2326686"/>
                <a:gd name="connsiteX3868" fmla="*/ 676547 w 3747182"/>
                <a:gd name="connsiteY3868" fmla="*/ 1250041 h 2326686"/>
                <a:gd name="connsiteX3869" fmla="*/ 672580 w 3747182"/>
                <a:gd name="connsiteY3869" fmla="*/ 1252584 h 2326686"/>
                <a:gd name="connsiteX3870" fmla="*/ 665946 w 3747182"/>
                <a:gd name="connsiteY3870" fmla="*/ 1259069 h 2326686"/>
                <a:gd name="connsiteX3871" fmla="*/ 648907 w 3747182"/>
                <a:gd name="connsiteY3871" fmla="*/ 1270460 h 2326686"/>
                <a:gd name="connsiteX3872" fmla="*/ 644486 w 3747182"/>
                <a:gd name="connsiteY3872" fmla="*/ 1271430 h 2326686"/>
                <a:gd name="connsiteX3873" fmla="*/ 641999 w 3747182"/>
                <a:gd name="connsiteY3873" fmla="*/ 1270507 h 2326686"/>
                <a:gd name="connsiteX3874" fmla="*/ 640105 w 3747182"/>
                <a:gd name="connsiteY3874" fmla="*/ 1268974 h 2326686"/>
                <a:gd name="connsiteX3875" fmla="*/ 638815 w 3747182"/>
                <a:gd name="connsiteY3875" fmla="*/ 1270241 h 2326686"/>
                <a:gd name="connsiteX3876" fmla="*/ 640285 w 3747182"/>
                <a:gd name="connsiteY3876" fmla="*/ 1272987 h 2326686"/>
                <a:gd name="connsiteX3877" fmla="*/ 642812 w 3747182"/>
                <a:gd name="connsiteY3877" fmla="*/ 1278534 h 2326686"/>
                <a:gd name="connsiteX3878" fmla="*/ 641834 w 3747182"/>
                <a:gd name="connsiteY3878" fmla="*/ 1281421 h 2326686"/>
                <a:gd name="connsiteX3879" fmla="*/ 637899 w 3747182"/>
                <a:gd name="connsiteY3879" fmla="*/ 1280623 h 2326686"/>
                <a:gd name="connsiteX3880" fmla="*/ 629661 w 3747182"/>
                <a:gd name="connsiteY3880" fmla="*/ 1283212 h 2326686"/>
                <a:gd name="connsiteX3881" fmla="*/ 620789 w 3747182"/>
                <a:gd name="connsiteY3881" fmla="*/ 1287022 h 2326686"/>
                <a:gd name="connsiteX3882" fmla="*/ 620962 w 3747182"/>
                <a:gd name="connsiteY3882" fmla="*/ 1290981 h 2326686"/>
                <a:gd name="connsiteX3883" fmla="*/ 621525 w 3747182"/>
                <a:gd name="connsiteY3883" fmla="*/ 1294455 h 2326686"/>
                <a:gd name="connsiteX3884" fmla="*/ 620015 w 3747182"/>
                <a:gd name="connsiteY3884" fmla="*/ 1300103 h 2326686"/>
                <a:gd name="connsiteX3885" fmla="*/ 618450 w 3747182"/>
                <a:gd name="connsiteY3885" fmla="*/ 1304664 h 2326686"/>
                <a:gd name="connsiteX3886" fmla="*/ 617152 w 3747182"/>
                <a:gd name="connsiteY3886" fmla="*/ 1317698 h 2326686"/>
                <a:gd name="connsiteX3887" fmla="*/ 615986 w 3747182"/>
                <a:gd name="connsiteY3887" fmla="*/ 1321579 h 2326686"/>
                <a:gd name="connsiteX3888" fmla="*/ 612481 w 3747182"/>
                <a:gd name="connsiteY3888" fmla="*/ 1324160 h 2326686"/>
                <a:gd name="connsiteX3889" fmla="*/ 594792 w 3747182"/>
                <a:gd name="connsiteY3889" fmla="*/ 1329989 h 2326686"/>
                <a:gd name="connsiteX3890" fmla="*/ 591749 w 3747182"/>
                <a:gd name="connsiteY3890" fmla="*/ 1330349 h 2326686"/>
                <a:gd name="connsiteX3891" fmla="*/ 590434 w 3747182"/>
                <a:gd name="connsiteY3891" fmla="*/ 1331397 h 2326686"/>
                <a:gd name="connsiteX3892" fmla="*/ 589472 w 3747182"/>
                <a:gd name="connsiteY3892" fmla="*/ 1330349 h 2326686"/>
                <a:gd name="connsiteX3893" fmla="*/ 586163 w 3747182"/>
                <a:gd name="connsiteY3893" fmla="*/ 1329019 h 2326686"/>
                <a:gd name="connsiteX3894" fmla="*/ 581469 w 3747182"/>
                <a:gd name="connsiteY3894" fmla="*/ 1328980 h 2326686"/>
                <a:gd name="connsiteX3895" fmla="*/ 579318 w 3747182"/>
                <a:gd name="connsiteY3895" fmla="*/ 1328448 h 2326686"/>
                <a:gd name="connsiteX3896" fmla="*/ 577103 w 3747182"/>
                <a:gd name="connsiteY3896" fmla="*/ 1326327 h 2326686"/>
                <a:gd name="connsiteX3897" fmla="*/ 574185 w 3747182"/>
                <a:gd name="connsiteY3897" fmla="*/ 1320835 h 2326686"/>
                <a:gd name="connsiteX3898" fmla="*/ 570008 w 3747182"/>
                <a:gd name="connsiteY3898" fmla="*/ 1309765 h 2326686"/>
                <a:gd name="connsiteX3899" fmla="*/ 560713 w 3747182"/>
                <a:gd name="connsiteY3899" fmla="*/ 1304148 h 2326686"/>
                <a:gd name="connsiteX3900" fmla="*/ 556332 w 3747182"/>
                <a:gd name="connsiteY3900" fmla="*/ 1300393 h 2326686"/>
                <a:gd name="connsiteX3901" fmla="*/ 555511 w 3747182"/>
                <a:gd name="connsiteY3901" fmla="*/ 1296833 h 2326686"/>
                <a:gd name="connsiteX3902" fmla="*/ 556324 w 3747182"/>
                <a:gd name="connsiteY3902" fmla="*/ 1293156 h 2326686"/>
                <a:gd name="connsiteX3903" fmla="*/ 565869 w 3747182"/>
                <a:gd name="connsiteY3903" fmla="*/ 1280991 h 2326686"/>
                <a:gd name="connsiteX3904" fmla="*/ 569264 w 3747182"/>
                <a:gd name="connsiteY3904" fmla="*/ 1277016 h 2326686"/>
                <a:gd name="connsiteX3905" fmla="*/ 583433 w 3747182"/>
                <a:gd name="connsiteY3905" fmla="*/ 1273496 h 2326686"/>
                <a:gd name="connsiteX3906" fmla="*/ 589026 w 3747182"/>
                <a:gd name="connsiteY3906" fmla="*/ 1273175 h 2326686"/>
                <a:gd name="connsiteX3907" fmla="*/ 594761 w 3747182"/>
                <a:gd name="connsiteY3907" fmla="*/ 1271712 h 2326686"/>
                <a:gd name="connsiteX3908" fmla="*/ 594612 w 3747182"/>
                <a:gd name="connsiteY3908" fmla="*/ 1264616 h 2326686"/>
                <a:gd name="connsiteX3909" fmla="*/ 589042 w 3747182"/>
                <a:gd name="connsiteY3909" fmla="*/ 1255909 h 2326686"/>
                <a:gd name="connsiteX3910" fmla="*/ 583088 w 3747182"/>
                <a:gd name="connsiteY3910" fmla="*/ 1245715 h 2326686"/>
                <a:gd name="connsiteX3911" fmla="*/ 577236 w 3747182"/>
                <a:gd name="connsiteY3911" fmla="*/ 1234496 h 2326686"/>
                <a:gd name="connsiteX3912" fmla="*/ 569053 w 3747182"/>
                <a:gd name="connsiteY3912" fmla="*/ 1230490 h 2326686"/>
                <a:gd name="connsiteX3913" fmla="*/ 559367 w 3747182"/>
                <a:gd name="connsiteY3913" fmla="*/ 1228589 h 2326686"/>
                <a:gd name="connsiteX3914" fmla="*/ 539543 w 3747182"/>
                <a:gd name="connsiteY3914" fmla="*/ 1230772 h 2326686"/>
                <a:gd name="connsiteX3915" fmla="*/ 536750 w 3747182"/>
                <a:gd name="connsiteY3915" fmla="*/ 1230349 h 2326686"/>
                <a:gd name="connsiteX3916" fmla="*/ 524099 w 3747182"/>
                <a:gd name="connsiteY3916" fmla="*/ 1222471 h 2326686"/>
                <a:gd name="connsiteX3917" fmla="*/ 522809 w 3747182"/>
                <a:gd name="connsiteY3917" fmla="*/ 1222354 h 2326686"/>
                <a:gd name="connsiteX3918" fmla="*/ 521049 w 3747182"/>
                <a:gd name="connsiteY3918" fmla="*/ 1222855 h 2326686"/>
                <a:gd name="connsiteX3919" fmla="*/ 521596 w 3747182"/>
                <a:gd name="connsiteY3919" fmla="*/ 1225123 h 2326686"/>
                <a:gd name="connsiteX3920" fmla="*/ 522605 w 3747182"/>
                <a:gd name="connsiteY3920" fmla="*/ 1226766 h 2326686"/>
                <a:gd name="connsiteX3921" fmla="*/ 539402 w 3747182"/>
                <a:gd name="connsiteY3921" fmla="*/ 1243587 h 2326686"/>
                <a:gd name="connsiteX3922" fmla="*/ 540185 w 3747182"/>
                <a:gd name="connsiteY3922" fmla="*/ 1247937 h 2326686"/>
                <a:gd name="connsiteX3923" fmla="*/ 540670 w 3747182"/>
                <a:gd name="connsiteY3923" fmla="*/ 1253804 h 2326686"/>
                <a:gd name="connsiteX3924" fmla="*/ 540388 w 3747182"/>
                <a:gd name="connsiteY3924" fmla="*/ 1256269 h 2326686"/>
                <a:gd name="connsiteX3925" fmla="*/ 540779 w 3747182"/>
                <a:gd name="connsiteY3925" fmla="*/ 1258702 h 2326686"/>
                <a:gd name="connsiteX3926" fmla="*/ 540638 w 3747182"/>
                <a:gd name="connsiteY3926" fmla="*/ 1263137 h 2326686"/>
                <a:gd name="connsiteX3927" fmla="*/ 536492 w 3747182"/>
                <a:gd name="connsiteY3927" fmla="*/ 1282031 h 2326686"/>
                <a:gd name="connsiteX3928" fmla="*/ 532541 w 3747182"/>
                <a:gd name="connsiteY3928" fmla="*/ 1295323 h 2326686"/>
                <a:gd name="connsiteX3929" fmla="*/ 531211 w 3747182"/>
                <a:gd name="connsiteY3929" fmla="*/ 1301582 h 2326686"/>
                <a:gd name="connsiteX3930" fmla="*/ 530914 w 3747182"/>
                <a:gd name="connsiteY3930" fmla="*/ 1305846 h 2326686"/>
                <a:gd name="connsiteX3931" fmla="*/ 532518 w 3747182"/>
                <a:gd name="connsiteY3931" fmla="*/ 1309577 h 2326686"/>
                <a:gd name="connsiteX3932" fmla="*/ 537329 w 3747182"/>
                <a:gd name="connsiteY3932" fmla="*/ 1310782 h 2326686"/>
                <a:gd name="connsiteX3933" fmla="*/ 542101 w 3747182"/>
                <a:gd name="connsiteY3933" fmla="*/ 1314600 h 2326686"/>
                <a:gd name="connsiteX3934" fmla="*/ 544566 w 3747182"/>
                <a:gd name="connsiteY3934" fmla="*/ 1319975 h 2326686"/>
                <a:gd name="connsiteX3935" fmla="*/ 545121 w 3747182"/>
                <a:gd name="connsiteY3935" fmla="*/ 1323699 h 2326686"/>
                <a:gd name="connsiteX3936" fmla="*/ 545293 w 3747182"/>
                <a:gd name="connsiteY3936" fmla="*/ 1331686 h 2326686"/>
                <a:gd name="connsiteX3937" fmla="*/ 546428 w 3747182"/>
                <a:gd name="connsiteY3937" fmla="*/ 1338508 h 2326686"/>
                <a:gd name="connsiteX3938" fmla="*/ 542641 w 3747182"/>
                <a:gd name="connsiteY3938" fmla="*/ 1349000 h 2326686"/>
                <a:gd name="connsiteX3939" fmla="*/ 540537 w 3747182"/>
                <a:gd name="connsiteY3939" fmla="*/ 1353091 h 2326686"/>
                <a:gd name="connsiteX3940" fmla="*/ 537830 w 3747182"/>
                <a:gd name="connsiteY3940" fmla="*/ 1362480 h 2326686"/>
                <a:gd name="connsiteX3941" fmla="*/ 538886 w 3747182"/>
                <a:gd name="connsiteY3941" fmla="*/ 1369122 h 2326686"/>
                <a:gd name="connsiteX3942" fmla="*/ 538604 w 3747182"/>
                <a:gd name="connsiteY3942" fmla="*/ 1371727 h 2326686"/>
                <a:gd name="connsiteX3943" fmla="*/ 537986 w 3747182"/>
                <a:gd name="connsiteY3943" fmla="*/ 1374747 h 2326686"/>
                <a:gd name="connsiteX3944" fmla="*/ 536062 w 3747182"/>
                <a:gd name="connsiteY3944" fmla="*/ 1372525 h 2326686"/>
                <a:gd name="connsiteX3945" fmla="*/ 534466 w 3747182"/>
                <a:gd name="connsiteY3945" fmla="*/ 1369881 h 2326686"/>
                <a:gd name="connsiteX3946" fmla="*/ 532259 w 3747182"/>
                <a:gd name="connsiteY3946" fmla="*/ 1367518 h 2326686"/>
                <a:gd name="connsiteX3947" fmla="*/ 529913 w 3747182"/>
                <a:gd name="connsiteY3947" fmla="*/ 1366649 h 2326686"/>
                <a:gd name="connsiteX3948" fmla="*/ 527432 w 3747182"/>
                <a:gd name="connsiteY3948" fmla="*/ 1367283 h 2326686"/>
                <a:gd name="connsiteX3949" fmla="*/ 525633 w 3747182"/>
                <a:gd name="connsiteY3949" fmla="*/ 1368551 h 2326686"/>
                <a:gd name="connsiteX3950" fmla="*/ 525821 w 3747182"/>
                <a:gd name="connsiteY3950" fmla="*/ 1365836 h 2326686"/>
                <a:gd name="connsiteX3951" fmla="*/ 528082 w 3747182"/>
                <a:gd name="connsiteY3951" fmla="*/ 1361619 h 2326686"/>
                <a:gd name="connsiteX3952" fmla="*/ 526986 w 3747182"/>
                <a:gd name="connsiteY3952" fmla="*/ 1359428 h 2326686"/>
                <a:gd name="connsiteX3953" fmla="*/ 525837 w 3747182"/>
                <a:gd name="connsiteY3953" fmla="*/ 1357785 h 2326686"/>
                <a:gd name="connsiteX3954" fmla="*/ 518858 w 3747182"/>
                <a:gd name="connsiteY3954" fmla="*/ 1352630 h 2326686"/>
                <a:gd name="connsiteX3955" fmla="*/ 513874 w 3747182"/>
                <a:gd name="connsiteY3955" fmla="*/ 1352332 h 2326686"/>
                <a:gd name="connsiteX3956" fmla="*/ 509493 w 3747182"/>
                <a:gd name="connsiteY3956" fmla="*/ 1352857 h 2326686"/>
                <a:gd name="connsiteX3957" fmla="*/ 505010 w 3747182"/>
                <a:gd name="connsiteY3957" fmla="*/ 1352247 h 2326686"/>
                <a:gd name="connsiteX3958" fmla="*/ 501685 w 3747182"/>
                <a:gd name="connsiteY3958" fmla="*/ 1348961 h 2326686"/>
                <a:gd name="connsiteX3959" fmla="*/ 498681 w 3747182"/>
                <a:gd name="connsiteY3959" fmla="*/ 1347185 h 2326686"/>
                <a:gd name="connsiteX3960" fmla="*/ 496412 w 3747182"/>
                <a:gd name="connsiteY3960" fmla="*/ 1346911 h 2326686"/>
                <a:gd name="connsiteX3961" fmla="*/ 493627 w 3747182"/>
                <a:gd name="connsiteY3961" fmla="*/ 1349860 h 2326686"/>
                <a:gd name="connsiteX3962" fmla="*/ 486977 w 3747182"/>
                <a:gd name="connsiteY3962" fmla="*/ 1361165 h 2326686"/>
                <a:gd name="connsiteX3963" fmla="*/ 480281 w 3747182"/>
                <a:gd name="connsiteY3963" fmla="*/ 1368543 h 2326686"/>
                <a:gd name="connsiteX3964" fmla="*/ 471503 w 3747182"/>
                <a:gd name="connsiteY3964" fmla="*/ 1374082 h 2326686"/>
                <a:gd name="connsiteX3965" fmla="*/ 464876 w 3747182"/>
                <a:gd name="connsiteY3965" fmla="*/ 1375873 h 2326686"/>
                <a:gd name="connsiteX3966" fmla="*/ 463061 w 3747182"/>
                <a:gd name="connsiteY3966" fmla="*/ 1377188 h 2326686"/>
                <a:gd name="connsiteX3967" fmla="*/ 459142 w 3747182"/>
                <a:gd name="connsiteY3967" fmla="*/ 1383611 h 2326686"/>
                <a:gd name="connsiteX3968" fmla="*/ 455073 w 3747182"/>
                <a:gd name="connsiteY3968" fmla="*/ 1388539 h 2326686"/>
                <a:gd name="connsiteX3969" fmla="*/ 443847 w 3747182"/>
                <a:gd name="connsiteY3969" fmla="*/ 1396723 h 2326686"/>
                <a:gd name="connsiteX3970" fmla="*/ 443064 w 3747182"/>
                <a:gd name="connsiteY3970" fmla="*/ 1400071 h 2326686"/>
                <a:gd name="connsiteX3971" fmla="*/ 442360 w 3747182"/>
                <a:gd name="connsiteY3971" fmla="*/ 1404656 h 2326686"/>
                <a:gd name="connsiteX3972" fmla="*/ 443432 w 3747182"/>
                <a:gd name="connsiteY3972" fmla="*/ 1409827 h 2326686"/>
                <a:gd name="connsiteX3973" fmla="*/ 445591 w 3747182"/>
                <a:gd name="connsiteY3973" fmla="*/ 1414818 h 2326686"/>
                <a:gd name="connsiteX3974" fmla="*/ 450997 w 3747182"/>
                <a:gd name="connsiteY3974" fmla="*/ 1424817 h 2326686"/>
                <a:gd name="connsiteX3975" fmla="*/ 454041 w 3747182"/>
                <a:gd name="connsiteY3975" fmla="*/ 1428204 h 2326686"/>
                <a:gd name="connsiteX3976" fmla="*/ 456114 w 3747182"/>
                <a:gd name="connsiteY3976" fmla="*/ 1433477 h 2326686"/>
                <a:gd name="connsiteX3977" fmla="*/ 457639 w 3747182"/>
                <a:gd name="connsiteY3977" fmla="*/ 1439540 h 2326686"/>
                <a:gd name="connsiteX3978" fmla="*/ 456826 w 3747182"/>
                <a:gd name="connsiteY3978" fmla="*/ 1440769 h 2326686"/>
                <a:gd name="connsiteX3979" fmla="*/ 452343 w 3747182"/>
                <a:gd name="connsiteY3979" fmla="*/ 1439274 h 2326686"/>
                <a:gd name="connsiteX3980" fmla="*/ 449143 w 3747182"/>
                <a:gd name="connsiteY3980" fmla="*/ 1439955 h 2326686"/>
                <a:gd name="connsiteX3981" fmla="*/ 444551 w 3747182"/>
                <a:gd name="connsiteY3981" fmla="*/ 1444078 h 2326686"/>
                <a:gd name="connsiteX3982" fmla="*/ 444207 w 3747182"/>
                <a:gd name="connsiteY3982" fmla="*/ 1445830 h 2326686"/>
                <a:gd name="connsiteX3983" fmla="*/ 442564 w 3747182"/>
                <a:gd name="connsiteY3983" fmla="*/ 1449891 h 2326686"/>
                <a:gd name="connsiteX3984" fmla="*/ 438378 w 3747182"/>
                <a:gd name="connsiteY3984" fmla="*/ 1450219 h 2326686"/>
                <a:gd name="connsiteX3985" fmla="*/ 427097 w 3747182"/>
                <a:gd name="connsiteY3985" fmla="*/ 1442881 h 2326686"/>
                <a:gd name="connsiteX3986" fmla="*/ 417427 w 3747182"/>
                <a:gd name="connsiteY3986" fmla="*/ 1439141 h 2326686"/>
                <a:gd name="connsiteX3987" fmla="*/ 415847 w 3747182"/>
                <a:gd name="connsiteY3987" fmla="*/ 1438907 h 2326686"/>
                <a:gd name="connsiteX3988" fmla="*/ 413672 w 3747182"/>
                <a:gd name="connsiteY3988" fmla="*/ 1437053 h 2326686"/>
                <a:gd name="connsiteX3989" fmla="*/ 413015 w 3747182"/>
                <a:gd name="connsiteY3989" fmla="*/ 1435511 h 2326686"/>
                <a:gd name="connsiteX3990" fmla="*/ 408978 w 3747182"/>
                <a:gd name="connsiteY3990" fmla="*/ 1435816 h 2326686"/>
                <a:gd name="connsiteX3991" fmla="*/ 406513 w 3747182"/>
                <a:gd name="connsiteY3991" fmla="*/ 1435644 h 2326686"/>
                <a:gd name="connsiteX3992" fmla="*/ 404182 w 3747182"/>
                <a:gd name="connsiteY3992" fmla="*/ 1434393 h 2326686"/>
                <a:gd name="connsiteX3993" fmla="*/ 393613 w 3747182"/>
                <a:gd name="connsiteY3993" fmla="*/ 1422485 h 2326686"/>
                <a:gd name="connsiteX3994" fmla="*/ 385108 w 3747182"/>
                <a:gd name="connsiteY3994" fmla="*/ 1417995 h 2326686"/>
                <a:gd name="connsiteX3995" fmla="*/ 383121 w 3747182"/>
                <a:gd name="connsiteY3995" fmla="*/ 1417909 h 2326686"/>
                <a:gd name="connsiteX3996" fmla="*/ 379444 w 3747182"/>
                <a:gd name="connsiteY3996" fmla="*/ 1419137 h 2326686"/>
                <a:gd name="connsiteX3997" fmla="*/ 377316 w 3747182"/>
                <a:gd name="connsiteY3997" fmla="*/ 1428775 h 2326686"/>
                <a:gd name="connsiteX3998" fmla="*/ 374398 w 3747182"/>
                <a:gd name="connsiteY3998" fmla="*/ 1431451 h 2326686"/>
                <a:gd name="connsiteX3999" fmla="*/ 371801 w 3747182"/>
                <a:gd name="connsiteY3999" fmla="*/ 1431287 h 2326686"/>
                <a:gd name="connsiteX4000" fmla="*/ 371660 w 3747182"/>
                <a:gd name="connsiteY4000" fmla="*/ 1436004 h 2326686"/>
                <a:gd name="connsiteX4001" fmla="*/ 372771 w 3747182"/>
                <a:gd name="connsiteY4001" fmla="*/ 1438907 h 2326686"/>
                <a:gd name="connsiteX4002" fmla="*/ 373764 w 3747182"/>
                <a:gd name="connsiteY4002" fmla="*/ 1440988 h 2326686"/>
                <a:gd name="connsiteX4003" fmla="*/ 376956 w 3747182"/>
                <a:gd name="connsiteY4003" fmla="*/ 1444336 h 2326686"/>
                <a:gd name="connsiteX4004" fmla="*/ 382910 w 3747182"/>
                <a:gd name="connsiteY4004" fmla="*/ 1454358 h 2326686"/>
                <a:gd name="connsiteX4005" fmla="*/ 386055 w 3747182"/>
                <a:gd name="connsiteY4005" fmla="*/ 1458457 h 2326686"/>
                <a:gd name="connsiteX4006" fmla="*/ 388379 w 3747182"/>
                <a:gd name="connsiteY4006" fmla="*/ 1460006 h 2326686"/>
                <a:gd name="connsiteX4007" fmla="*/ 391453 w 3747182"/>
                <a:gd name="connsiteY4007" fmla="*/ 1460225 h 2326686"/>
                <a:gd name="connsiteX4008" fmla="*/ 398283 w 3747182"/>
                <a:gd name="connsiteY4008" fmla="*/ 1459044 h 2326686"/>
                <a:gd name="connsiteX4009" fmla="*/ 400544 w 3747182"/>
                <a:gd name="connsiteY4009" fmla="*/ 1460593 h 2326686"/>
                <a:gd name="connsiteX4010" fmla="*/ 402962 w 3747182"/>
                <a:gd name="connsiteY4010" fmla="*/ 1462932 h 2326686"/>
                <a:gd name="connsiteX4011" fmla="*/ 403478 w 3747182"/>
                <a:gd name="connsiteY4011" fmla="*/ 1468644 h 2326686"/>
                <a:gd name="connsiteX4012" fmla="*/ 405348 w 3747182"/>
                <a:gd name="connsiteY4012" fmla="*/ 1474480 h 2326686"/>
                <a:gd name="connsiteX4013" fmla="*/ 405536 w 3747182"/>
                <a:gd name="connsiteY4013" fmla="*/ 1477750 h 2326686"/>
                <a:gd name="connsiteX4014" fmla="*/ 403275 w 3747182"/>
                <a:gd name="connsiteY4014" fmla="*/ 1481584 h 2326686"/>
                <a:gd name="connsiteX4015" fmla="*/ 395975 w 3747182"/>
                <a:gd name="connsiteY4015" fmla="*/ 1484361 h 2326686"/>
                <a:gd name="connsiteX4016" fmla="*/ 391735 w 3747182"/>
                <a:gd name="connsiteY4016" fmla="*/ 1488343 h 2326686"/>
                <a:gd name="connsiteX4017" fmla="*/ 390210 w 3747182"/>
                <a:gd name="connsiteY4017" fmla="*/ 1488179 h 2326686"/>
                <a:gd name="connsiteX4018" fmla="*/ 381478 w 3747182"/>
                <a:gd name="connsiteY4018" fmla="*/ 1483555 h 2326686"/>
                <a:gd name="connsiteX4019" fmla="*/ 375744 w 3747182"/>
                <a:gd name="connsiteY4019" fmla="*/ 1481779 h 2326686"/>
                <a:gd name="connsiteX4020" fmla="*/ 368085 w 3747182"/>
                <a:gd name="connsiteY4020" fmla="*/ 1478892 h 2326686"/>
                <a:gd name="connsiteX4021" fmla="*/ 366700 w 3747182"/>
                <a:gd name="connsiteY4021" fmla="*/ 1477312 h 2326686"/>
                <a:gd name="connsiteX4022" fmla="*/ 363281 w 3747182"/>
                <a:gd name="connsiteY4022" fmla="*/ 1469543 h 2326686"/>
                <a:gd name="connsiteX4023" fmla="*/ 355724 w 3747182"/>
                <a:gd name="connsiteY4023" fmla="*/ 1462158 h 2326686"/>
                <a:gd name="connsiteX4024" fmla="*/ 352321 w 3747182"/>
                <a:gd name="connsiteY4024" fmla="*/ 1459983 h 2326686"/>
                <a:gd name="connsiteX4025" fmla="*/ 347595 w 3747182"/>
                <a:gd name="connsiteY4025" fmla="*/ 1461579 h 2326686"/>
                <a:gd name="connsiteX4026" fmla="*/ 344340 w 3747182"/>
                <a:gd name="connsiteY4026" fmla="*/ 1460781 h 2326686"/>
                <a:gd name="connsiteX4027" fmla="*/ 338880 w 3747182"/>
                <a:gd name="connsiteY4027" fmla="*/ 1456838 h 2326686"/>
                <a:gd name="connsiteX4028" fmla="*/ 335242 w 3747182"/>
                <a:gd name="connsiteY4028" fmla="*/ 1450736 h 2326686"/>
                <a:gd name="connsiteX4029" fmla="*/ 334991 w 3747182"/>
                <a:gd name="connsiteY4029" fmla="*/ 1443233 h 2326686"/>
                <a:gd name="connsiteX4030" fmla="*/ 336024 w 3747182"/>
                <a:gd name="connsiteY4030" fmla="*/ 1441590 h 2326686"/>
                <a:gd name="connsiteX4031" fmla="*/ 337049 w 3747182"/>
                <a:gd name="connsiteY4031" fmla="*/ 1440706 h 2326686"/>
                <a:gd name="connsiteX4032" fmla="*/ 334428 w 3747182"/>
                <a:gd name="connsiteY4032" fmla="*/ 1438429 h 2326686"/>
                <a:gd name="connsiteX4033" fmla="*/ 334303 w 3747182"/>
                <a:gd name="connsiteY4033" fmla="*/ 1432624 h 2326686"/>
                <a:gd name="connsiteX4034" fmla="*/ 333787 w 3747182"/>
                <a:gd name="connsiteY4034" fmla="*/ 1428830 h 2326686"/>
                <a:gd name="connsiteX4035" fmla="*/ 330876 w 3747182"/>
                <a:gd name="connsiteY4035" fmla="*/ 1419356 h 2326686"/>
                <a:gd name="connsiteX4036" fmla="*/ 327911 w 3747182"/>
                <a:gd name="connsiteY4036" fmla="*/ 1413613 h 2326686"/>
                <a:gd name="connsiteX4037" fmla="*/ 325071 w 3747182"/>
                <a:gd name="connsiteY4037" fmla="*/ 1407417 h 2326686"/>
                <a:gd name="connsiteX4038" fmla="*/ 328099 w 3747182"/>
                <a:gd name="connsiteY4038" fmla="*/ 1404202 h 2326686"/>
                <a:gd name="connsiteX4039" fmla="*/ 329672 w 3747182"/>
                <a:gd name="connsiteY4039" fmla="*/ 1401385 h 2326686"/>
                <a:gd name="connsiteX4040" fmla="*/ 331862 w 3747182"/>
                <a:gd name="connsiteY4040" fmla="*/ 1393210 h 2326686"/>
                <a:gd name="connsiteX4041" fmla="*/ 332284 w 3747182"/>
                <a:gd name="connsiteY4041" fmla="*/ 1390425 h 2326686"/>
                <a:gd name="connsiteX4042" fmla="*/ 333216 w 3747182"/>
                <a:gd name="connsiteY4042" fmla="*/ 1387655 h 2326686"/>
                <a:gd name="connsiteX4043" fmla="*/ 333567 w 3747182"/>
                <a:gd name="connsiteY4043" fmla="*/ 1385081 h 2326686"/>
                <a:gd name="connsiteX4044" fmla="*/ 333419 w 3747182"/>
                <a:gd name="connsiteY4044" fmla="*/ 1382500 h 2326686"/>
                <a:gd name="connsiteX4045" fmla="*/ 331338 w 3747182"/>
                <a:gd name="connsiteY4045" fmla="*/ 1377806 h 2326686"/>
                <a:gd name="connsiteX4046" fmla="*/ 324930 w 3747182"/>
                <a:gd name="connsiteY4046" fmla="*/ 1368269 h 2326686"/>
                <a:gd name="connsiteX4047" fmla="*/ 318625 w 3747182"/>
                <a:gd name="connsiteY4047" fmla="*/ 1363011 h 2326686"/>
                <a:gd name="connsiteX4048" fmla="*/ 306631 w 3747182"/>
                <a:gd name="connsiteY4048" fmla="*/ 1357793 h 2326686"/>
                <a:gd name="connsiteX4049" fmla="*/ 303322 w 3747182"/>
                <a:gd name="connsiteY4049" fmla="*/ 1358091 h 2326686"/>
                <a:gd name="connsiteX4050" fmla="*/ 302109 w 3747182"/>
                <a:gd name="connsiteY4050" fmla="*/ 1357332 h 2326686"/>
                <a:gd name="connsiteX4051" fmla="*/ 304668 w 3747182"/>
                <a:gd name="connsiteY4051" fmla="*/ 1356385 h 2326686"/>
                <a:gd name="connsiteX4052" fmla="*/ 307218 w 3747182"/>
                <a:gd name="connsiteY4052" fmla="*/ 1354320 h 2326686"/>
                <a:gd name="connsiteX4053" fmla="*/ 308595 w 3747182"/>
                <a:gd name="connsiteY4053" fmla="*/ 1351135 h 2326686"/>
                <a:gd name="connsiteX4054" fmla="*/ 305560 w 3747182"/>
                <a:gd name="connsiteY4054" fmla="*/ 1349555 h 2326686"/>
                <a:gd name="connsiteX4055" fmla="*/ 303096 w 3747182"/>
                <a:gd name="connsiteY4055" fmla="*/ 1348843 h 2326686"/>
                <a:gd name="connsiteX4056" fmla="*/ 298972 w 3747182"/>
                <a:gd name="connsiteY4056" fmla="*/ 1346238 h 2326686"/>
                <a:gd name="connsiteX4057" fmla="*/ 298214 w 3747182"/>
                <a:gd name="connsiteY4057" fmla="*/ 1343915 h 2326686"/>
                <a:gd name="connsiteX4058" fmla="*/ 299121 w 3747182"/>
                <a:gd name="connsiteY4058" fmla="*/ 1342264 h 2326686"/>
                <a:gd name="connsiteX4059" fmla="*/ 298159 w 3747182"/>
                <a:gd name="connsiteY4059" fmla="*/ 1338055 h 2326686"/>
                <a:gd name="connsiteX4060" fmla="*/ 292628 w 3747182"/>
                <a:gd name="connsiteY4060" fmla="*/ 1336717 h 2326686"/>
                <a:gd name="connsiteX4061" fmla="*/ 291173 w 3747182"/>
                <a:gd name="connsiteY4061" fmla="*/ 1335755 h 2326686"/>
                <a:gd name="connsiteX4062" fmla="*/ 291055 w 3747182"/>
                <a:gd name="connsiteY4062" fmla="*/ 1334339 h 2326686"/>
                <a:gd name="connsiteX4063" fmla="*/ 287308 w 3747182"/>
                <a:gd name="connsiteY4063" fmla="*/ 1329738 h 2326686"/>
                <a:gd name="connsiteX4064" fmla="*/ 282418 w 3747182"/>
                <a:gd name="connsiteY4064" fmla="*/ 1324888 h 2326686"/>
                <a:gd name="connsiteX4065" fmla="*/ 283232 w 3747182"/>
                <a:gd name="connsiteY4065" fmla="*/ 1319983 h 2326686"/>
                <a:gd name="connsiteX4066" fmla="*/ 279711 w 3747182"/>
                <a:gd name="connsiteY4066" fmla="*/ 1316384 h 2326686"/>
                <a:gd name="connsiteX4067" fmla="*/ 276660 w 3747182"/>
                <a:gd name="connsiteY4067" fmla="*/ 1313833 h 2326686"/>
                <a:gd name="connsiteX4068" fmla="*/ 271864 w 3747182"/>
                <a:gd name="connsiteY4068" fmla="*/ 1312895 h 2326686"/>
                <a:gd name="connsiteX4069" fmla="*/ 269940 w 3747182"/>
                <a:gd name="connsiteY4069" fmla="*/ 1311111 h 2326686"/>
                <a:gd name="connsiteX4070" fmla="*/ 281018 w 3747182"/>
                <a:gd name="connsiteY4070" fmla="*/ 1311604 h 2326686"/>
                <a:gd name="connsiteX4071" fmla="*/ 292667 w 3747182"/>
                <a:gd name="connsiteY4071" fmla="*/ 1315320 h 2326686"/>
                <a:gd name="connsiteX4072" fmla="*/ 291681 w 3747182"/>
                <a:gd name="connsiteY4072" fmla="*/ 1316767 h 2326686"/>
                <a:gd name="connsiteX4073" fmla="*/ 290852 w 3747182"/>
                <a:gd name="connsiteY4073" fmla="*/ 1318989 h 2326686"/>
                <a:gd name="connsiteX4074" fmla="*/ 294247 w 3747182"/>
                <a:gd name="connsiteY4074" fmla="*/ 1325342 h 2326686"/>
                <a:gd name="connsiteX4075" fmla="*/ 297502 w 3747182"/>
                <a:gd name="connsiteY4075" fmla="*/ 1328933 h 2326686"/>
                <a:gd name="connsiteX4076" fmla="*/ 304785 w 3747182"/>
                <a:gd name="connsiteY4076" fmla="*/ 1333353 h 2326686"/>
                <a:gd name="connsiteX4077" fmla="*/ 305685 w 3747182"/>
                <a:gd name="connsiteY4077" fmla="*/ 1333361 h 2326686"/>
                <a:gd name="connsiteX4078" fmla="*/ 307273 w 3747182"/>
                <a:gd name="connsiteY4078" fmla="*/ 1332234 h 2326686"/>
                <a:gd name="connsiteX4079" fmla="*/ 310880 w 3747182"/>
                <a:gd name="connsiteY4079" fmla="*/ 1334104 h 2326686"/>
                <a:gd name="connsiteX4080" fmla="*/ 313821 w 3747182"/>
                <a:gd name="connsiteY4080" fmla="*/ 1336553 h 2326686"/>
                <a:gd name="connsiteX4081" fmla="*/ 319360 w 3747182"/>
                <a:gd name="connsiteY4081" fmla="*/ 1336748 h 2326686"/>
                <a:gd name="connsiteX4082" fmla="*/ 326065 w 3747182"/>
                <a:gd name="connsiteY4082" fmla="*/ 1339635 h 2326686"/>
                <a:gd name="connsiteX4083" fmla="*/ 325611 w 3747182"/>
                <a:gd name="connsiteY4083" fmla="*/ 1340816 h 2326686"/>
                <a:gd name="connsiteX4084" fmla="*/ 324844 w 3747182"/>
                <a:gd name="connsiteY4084" fmla="*/ 1341732 h 2326686"/>
                <a:gd name="connsiteX4085" fmla="*/ 326746 w 3747182"/>
                <a:gd name="connsiteY4085" fmla="*/ 1345198 h 2326686"/>
                <a:gd name="connsiteX4086" fmla="*/ 329546 w 3747182"/>
                <a:gd name="connsiteY4086" fmla="*/ 1344689 h 2326686"/>
                <a:gd name="connsiteX4087" fmla="*/ 334256 w 3747182"/>
                <a:gd name="connsiteY4087" fmla="*/ 1341841 h 2326686"/>
                <a:gd name="connsiteX4088" fmla="*/ 346101 w 3747182"/>
                <a:gd name="connsiteY4088" fmla="*/ 1351887 h 2326686"/>
                <a:gd name="connsiteX4089" fmla="*/ 349379 w 3747182"/>
                <a:gd name="connsiteY4089" fmla="*/ 1353686 h 2326686"/>
                <a:gd name="connsiteX4090" fmla="*/ 368264 w 3747182"/>
                <a:gd name="connsiteY4090" fmla="*/ 1358795 h 2326686"/>
                <a:gd name="connsiteX4091" fmla="*/ 376964 w 3747182"/>
                <a:gd name="connsiteY4091" fmla="*/ 1359272 h 2326686"/>
                <a:gd name="connsiteX4092" fmla="*/ 381666 w 3747182"/>
                <a:gd name="connsiteY4092" fmla="*/ 1360414 h 2326686"/>
                <a:gd name="connsiteX4093" fmla="*/ 388496 w 3747182"/>
                <a:gd name="connsiteY4093" fmla="*/ 1363004 h 2326686"/>
                <a:gd name="connsiteX4094" fmla="*/ 395819 w 3747182"/>
                <a:gd name="connsiteY4094" fmla="*/ 1368191 h 2326686"/>
                <a:gd name="connsiteX4095" fmla="*/ 401804 w 3747182"/>
                <a:gd name="connsiteY4095" fmla="*/ 1370029 h 2326686"/>
                <a:gd name="connsiteX4096" fmla="*/ 412717 w 3747182"/>
                <a:gd name="connsiteY4096" fmla="*/ 1371711 h 2326686"/>
                <a:gd name="connsiteX4097" fmla="*/ 418342 w 3747182"/>
                <a:gd name="connsiteY4097" fmla="*/ 1371461 h 2326686"/>
                <a:gd name="connsiteX4098" fmla="*/ 432292 w 3747182"/>
                <a:gd name="connsiteY4098" fmla="*/ 1368050 h 2326686"/>
                <a:gd name="connsiteX4099" fmla="*/ 450168 w 3747182"/>
                <a:gd name="connsiteY4099" fmla="*/ 1358920 h 2326686"/>
                <a:gd name="connsiteX4100" fmla="*/ 459353 w 3747182"/>
                <a:gd name="connsiteY4100" fmla="*/ 1350893 h 2326686"/>
                <a:gd name="connsiteX4101" fmla="*/ 474006 w 3747182"/>
                <a:gd name="connsiteY4101" fmla="*/ 1329903 h 2326686"/>
                <a:gd name="connsiteX4102" fmla="*/ 475907 w 3747182"/>
                <a:gd name="connsiteY4102" fmla="*/ 1324982 h 2326686"/>
                <a:gd name="connsiteX4103" fmla="*/ 477636 w 3747182"/>
                <a:gd name="connsiteY4103" fmla="*/ 1313348 h 2326686"/>
                <a:gd name="connsiteX4104" fmla="*/ 477738 w 3747182"/>
                <a:gd name="connsiteY4104" fmla="*/ 1308365 h 2326686"/>
                <a:gd name="connsiteX4105" fmla="*/ 475610 w 3747182"/>
                <a:gd name="connsiteY4105" fmla="*/ 1307864 h 2326686"/>
                <a:gd name="connsiteX4106" fmla="*/ 472801 w 3747182"/>
                <a:gd name="connsiteY4106" fmla="*/ 1305110 h 2326686"/>
                <a:gd name="connsiteX4107" fmla="*/ 472801 w 3747182"/>
                <a:gd name="connsiteY4107" fmla="*/ 1298335 h 2326686"/>
                <a:gd name="connsiteX4108" fmla="*/ 471198 w 3747182"/>
                <a:gd name="connsiteY4108" fmla="*/ 1295010 h 2326686"/>
                <a:gd name="connsiteX4109" fmla="*/ 469124 w 3747182"/>
                <a:gd name="connsiteY4109" fmla="*/ 1279528 h 2326686"/>
                <a:gd name="connsiteX4110" fmla="*/ 464727 w 3747182"/>
                <a:gd name="connsiteY4110" fmla="*/ 1277822 h 2326686"/>
                <a:gd name="connsiteX4111" fmla="*/ 462318 w 3747182"/>
                <a:gd name="connsiteY4111" fmla="*/ 1276023 h 2326686"/>
                <a:gd name="connsiteX4112" fmla="*/ 459447 w 3747182"/>
                <a:gd name="connsiteY4112" fmla="*/ 1275115 h 2326686"/>
                <a:gd name="connsiteX4113" fmla="*/ 456263 w 3747182"/>
                <a:gd name="connsiteY4113" fmla="*/ 1272666 h 2326686"/>
                <a:gd name="connsiteX4114" fmla="*/ 452445 w 3747182"/>
                <a:gd name="connsiteY4114" fmla="*/ 1266259 h 2326686"/>
                <a:gd name="connsiteX4115" fmla="*/ 448697 w 3747182"/>
                <a:gd name="connsiteY4115" fmla="*/ 1261956 h 2326686"/>
                <a:gd name="connsiteX4116" fmla="*/ 445615 w 3747182"/>
                <a:gd name="connsiteY4116" fmla="*/ 1256136 h 2326686"/>
                <a:gd name="connsiteX4117" fmla="*/ 443722 w 3747182"/>
                <a:gd name="connsiteY4117" fmla="*/ 1253992 h 2326686"/>
                <a:gd name="connsiteX4118" fmla="*/ 442337 w 3747182"/>
                <a:gd name="connsiteY4118" fmla="*/ 1253327 h 2326686"/>
                <a:gd name="connsiteX4119" fmla="*/ 443291 w 3747182"/>
                <a:gd name="connsiteY4119" fmla="*/ 1256269 h 2326686"/>
                <a:gd name="connsiteX4120" fmla="*/ 444027 w 3747182"/>
                <a:gd name="connsiteY4120" fmla="*/ 1259421 h 2326686"/>
                <a:gd name="connsiteX4121" fmla="*/ 438441 w 3747182"/>
                <a:gd name="connsiteY4121" fmla="*/ 1258647 h 2326686"/>
                <a:gd name="connsiteX4122" fmla="*/ 422246 w 3747182"/>
                <a:gd name="connsiteY4122" fmla="*/ 1243688 h 2326686"/>
                <a:gd name="connsiteX4123" fmla="*/ 419477 w 3747182"/>
                <a:gd name="connsiteY4123" fmla="*/ 1242515 h 2326686"/>
                <a:gd name="connsiteX4124" fmla="*/ 418405 w 3747182"/>
                <a:gd name="connsiteY4124" fmla="*/ 1243868 h 2326686"/>
                <a:gd name="connsiteX4125" fmla="*/ 413429 w 3747182"/>
                <a:gd name="connsiteY4125" fmla="*/ 1241866 h 2326686"/>
                <a:gd name="connsiteX4126" fmla="*/ 411833 w 3747182"/>
                <a:gd name="connsiteY4126" fmla="*/ 1238322 h 2326686"/>
                <a:gd name="connsiteX4127" fmla="*/ 398064 w 3747182"/>
                <a:gd name="connsiteY4127" fmla="*/ 1221705 h 2326686"/>
                <a:gd name="connsiteX4128" fmla="*/ 373639 w 3747182"/>
                <a:gd name="connsiteY4128" fmla="*/ 1202780 h 2326686"/>
                <a:gd name="connsiteX4129" fmla="*/ 356944 w 3747182"/>
                <a:gd name="connsiteY4129" fmla="*/ 1191209 h 2326686"/>
                <a:gd name="connsiteX4130" fmla="*/ 344474 w 3747182"/>
                <a:gd name="connsiteY4130" fmla="*/ 1186030 h 2326686"/>
                <a:gd name="connsiteX4131" fmla="*/ 343230 w 3747182"/>
                <a:gd name="connsiteY4131" fmla="*/ 1186640 h 2326686"/>
                <a:gd name="connsiteX4132" fmla="*/ 341970 w 3747182"/>
                <a:gd name="connsiteY4132" fmla="*/ 1188791 h 2326686"/>
                <a:gd name="connsiteX4133" fmla="*/ 338324 w 3747182"/>
                <a:gd name="connsiteY4133" fmla="*/ 1189386 h 2326686"/>
                <a:gd name="connsiteX4134" fmla="*/ 335125 w 3747182"/>
                <a:gd name="connsiteY4134" fmla="*/ 1188964 h 2326686"/>
                <a:gd name="connsiteX4135" fmla="*/ 323898 w 3747182"/>
                <a:gd name="connsiteY4135" fmla="*/ 1184324 h 2326686"/>
                <a:gd name="connsiteX4136" fmla="*/ 321183 w 3747182"/>
                <a:gd name="connsiteY4136" fmla="*/ 1183690 h 2326686"/>
                <a:gd name="connsiteX4137" fmla="*/ 309221 w 3747182"/>
                <a:gd name="connsiteY4137" fmla="*/ 1183871 h 2326686"/>
                <a:gd name="connsiteX4138" fmla="*/ 307962 w 3747182"/>
                <a:gd name="connsiteY4138" fmla="*/ 1185177 h 2326686"/>
                <a:gd name="connsiteX4139" fmla="*/ 303760 w 3747182"/>
                <a:gd name="connsiteY4139" fmla="*/ 1194995 h 2326686"/>
                <a:gd name="connsiteX4140" fmla="*/ 301515 w 3747182"/>
                <a:gd name="connsiteY4140" fmla="*/ 1196975 h 2326686"/>
                <a:gd name="connsiteX4141" fmla="*/ 297290 w 3747182"/>
                <a:gd name="connsiteY4141" fmla="*/ 1198782 h 2326686"/>
                <a:gd name="connsiteX4142" fmla="*/ 298503 w 3747182"/>
                <a:gd name="connsiteY4142" fmla="*/ 1195825 h 2326686"/>
                <a:gd name="connsiteX4143" fmla="*/ 301390 w 3747182"/>
                <a:gd name="connsiteY4143" fmla="*/ 1193673 h 2326686"/>
                <a:gd name="connsiteX4144" fmla="*/ 303260 w 3747182"/>
                <a:gd name="connsiteY4144" fmla="*/ 1186530 h 2326686"/>
                <a:gd name="connsiteX4145" fmla="*/ 303369 w 3747182"/>
                <a:gd name="connsiteY4145" fmla="*/ 1183565 h 2326686"/>
                <a:gd name="connsiteX4146" fmla="*/ 304379 w 3747182"/>
                <a:gd name="connsiteY4146" fmla="*/ 1179654 h 2326686"/>
                <a:gd name="connsiteX4147" fmla="*/ 304175 w 3747182"/>
                <a:gd name="connsiteY4147" fmla="*/ 1176540 h 2326686"/>
                <a:gd name="connsiteX4148" fmla="*/ 302650 w 3747182"/>
                <a:gd name="connsiteY4148" fmla="*/ 1175531 h 2326686"/>
                <a:gd name="connsiteX4149" fmla="*/ 299817 w 3747182"/>
                <a:gd name="connsiteY4149" fmla="*/ 1176563 h 2326686"/>
                <a:gd name="connsiteX4150" fmla="*/ 293738 w 3747182"/>
                <a:gd name="connsiteY4150" fmla="*/ 1180326 h 2326686"/>
                <a:gd name="connsiteX4151" fmla="*/ 292925 w 3747182"/>
                <a:gd name="connsiteY4151" fmla="*/ 1179333 h 2326686"/>
                <a:gd name="connsiteX4152" fmla="*/ 294669 w 3747182"/>
                <a:gd name="connsiteY4152" fmla="*/ 1175445 h 2326686"/>
                <a:gd name="connsiteX4153" fmla="*/ 294200 w 3747182"/>
                <a:gd name="connsiteY4153" fmla="*/ 1173911 h 2326686"/>
                <a:gd name="connsiteX4154" fmla="*/ 291650 w 3747182"/>
                <a:gd name="connsiteY4154" fmla="*/ 1174490 h 2326686"/>
                <a:gd name="connsiteX4155" fmla="*/ 286228 w 3747182"/>
                <a:gd name="connsiteY4155" fmla="*/ 1172699 h 2326686"/>
                <a:gd name="connsiteX4156" fmla="*/ 280541 w 3747182"/>
                <a:gd name="connsiteY4156" fmla="*/ 1173348 h 2326686"/>
                <a:gd name="connsiteX4157" fmla="*/ 279508 w 3747182"/>
                <a:gd name="connsiteY4157" fmla="*/ 1168638 h 2326686"/>
                <a:gd name="connsiteX4158" fmla="*/ 275792 w 3747182"/>
                <a:gd name="connsiteY4158" fmla="*/ 1165978 h 2326686"/>
                <a:gd name="connsiteX4159" fmla="*/ 274258 w 3747182"/>
                <a:gd name="connsiteY4159" fmla="*/ 1163717 h 2326686"/>
                <a:gd name="connsiteX4160" fmla="*/ 276128 w 3747182"/>
                <a:gd name="connsiteY4160" fmla="*/ 1161096 h 2326686"/>
                <a:gd name="connsiteX4161" fmla="*/ 288810 w 3747182"/>
                <a:gd name="connsiteY4161" fmla="*/ 1165407 h 2326686"/>
                <a:gd name="connsiteX4162" fmla="*/ 292338 w 3747182"/>
                <a:gd name="connsiteY4162" fmla="*/ 1165658 h 2326686"/>
                <a:gd name="connsiteX4163" fmla="*/ 294083 w 3747182"/>
                <a:gd name="connsiteY4163" fmla="*/ 1164116 h 2326686"/>
                <a:gd name="connsiteX4164" fmla="*/ 294482 w 3747182"/>
                <a:gd name="connsiteY4164" fmla="*/ 1161323 h 2326686"/>
                <a:gd name="connsiteX4165" fmla="*/ 294372 w 3747182"/>
                <a:gd name="connsiteY4165" fmla="*/ 1158061 h 2326686"/>
                <a:gd name="connsiteX4166" fmla="*/ 292917 w 3747182"/>
                <a:gd name="connsiteY4166" fmla="*/ 1156175 h 2326686"/>
                <a:gd name="connsiteX4167" fmla="*/ 284656 w 3747182"/>
                <a:gd name="connsiteY4167" fmla="*/ 1152710 h 2326686"/>
                <a:gd name="connsiteX4168" fmla="*/ 280838 w 3747182"/>
                <a:gd name="connsiteY4168" fmla="*/ 1148751 h 2326686"/>
                <a:gd name="connsiteX4169" fmla="*/ 271903 w 3747182"/>
                <a:gd name="connsiteY4169" fmla="*/ 1143322 h 2326686"/>
                <a:gd name="connsiteX4170" fmla="*/ 271567 w 3747182"/>
                <a:gd name="connsiteY4170" fmla="*/ 1145864 h 2326686"/>
                <a:gd name="connsiteX4171" fmla="*/ 272912 w 3747182"/>
                <a:gd name="connsiteY4171" fmla="*/ 1150879 h 2326686"/>
                <a:gd name="connsiteX4172" fmla="*/ 272200 w 3747182"/>
                <a:gd name="connsiteY4172" fmla="*/ 1152498 h 2326686"/>
                <a:gd name="connsiteX4173" fmla="*/ 269595 w 3747182"/>
                <a:gd name="connsiteY4173" fmla="*/ 1151090 h 2326686"/>
                <a:gd name="connsiteX4174" fmla="*/ 267601 w 3747182"/>
                <a:gd name="connsiteY4174" fmla="*/ 1152123 h 2326686"/>
                <a:gd name="connsiteX4175" fmla="*/ 264909 w 3747182"/>
                <a:gd name="connsiteY4175" fmla="*/ 1158139 h 2326686"/>
                <a:gd name="connsiteX4176" fmla="*/ 262296 w 3747182"/>
                <a:gd name="connsiteY4176" fmla="*/ 1159657 h 2326686"/>
                <a:gd name="connsiteX4177" fmla="*/ 260231 w 3747182"/>
                <a:gd name="connsiteY4177" fmla="*/ 1160126 h 2326686"/>
                <a:gd name="connsiteX4178" fmla="*/ 251375 w 3747182"/>
                <a:gd name="connsiteY4178" fmla="*/ 1155080 h 2326686"/>
                <a:gd name="connsiteX4179" fmla="*/ 247424 w 3747182"/>
                <a:gd name="connsiteY4179" fmla="*/ 1154181 h 2326686"/>
                <a:gd name="connsiteX4180" fmla="*/ 248621 w 3747182"/>
                <a:gd name="connsiteY4180" fmla="*/ 1162512 h 2326686"/>
                <a:gd name="connsiteX4181" fmla="*/ 248582 w 3747182"/>
                <a:gd name="connsiteY4181" fmla="*/ 1165407 h 2326686"/>
                <a:gd name="connsiteX4182" fmla="*/ 248018 w 3747182"/>
                <a:gd name="connsiteY4182" fmla="*/ 1168208 h 2326686"/>
                <a:gd name="connsiteX4183" fmla="*/ 247228 w 3747182"/>
                <a:gd name="connsiteY4183" fmla="*/ 1169640 h 2326686"/>
                <a:gd name="connsiteX4184" fmla="*/ 245656 w 3747182"/>
                <a:gd name="connsiteY4184" fmla="*/ 1170266 h 2326686"/>
                <a:gd name="connsiteX4185" fmla="*/ 241846 w 3747182"/>
                <a:gd name="connsiteY4185" fmla="*/ 1170015 h 2326686"/>
                <a:gd name="connsiteX4186" fmla="*/ 236675 w 3747182"/>
                <a:gd name="connsiteY4186" fmla="*/ 1166737 h 2326686"/>
                <a:gd name="connsiteX4187" fmla="*/ 233334 w 3747182"/>
                <a:gd name="connsiteY4187" fmla="*/ 1163647 h 2326686"/>
                <a:gd name="connsiteX4188" fmla="*/ 232294 w 3747182"/>
                <a:gd name="connsiteY4188" fmla="*/ 1163514 h 2326686"/>
                <a:gd name="connsiteX4189" fmla="*/ 231839 w 3747182"/>
                <a:gd name="connsiteY4189" fmla="*/ 1163889 h 2326686"/>
                <a:gd name="connsiteX4190" fmla="*/ 232653 w 3747182"/>
                <a:gd name="connsiteY4190" fmla="*/ 1166988 h 2326686"/>
                <a:gd name="connsiteX4191" fmla="*/ 232434 w 3747182"/>
                <a:gd name="connsiteY4191" fmla="*/ 1169366 h 2326686"/>
                <a:gd name="connsiteX4192" fmla="*/ 231933 w 3747182"/>
                <a:gd name="connsiteY4192" fmla="*/ 1171948 h 2326686"/>
                <a:gd name="connsiteX4193" fmla="*/ 231229 w 3747182"/>
                <a:gd name="connsiteY4193" fmla="*/ 1174287 h 2326686"/>
                <a:gd name="connsiteX4194" fmla="*/ 230251 w 3747182"/>
                <a:gd name="connsiteY4194" fmla="*/ 1176243 h 2326686"/>
                <a:gd name="connsiteX4195" fmla="*/ 228202 w 3747182"/>
                <a:gd name="connsiteY4195" fmla="*/ 1178762 h 2326686"/>
                <a:gd name="connsiteX4196" fmla="*/ 224658 w 3747182"/>
                <a:gd name="connsiteY4196" fmla="*/ 1180749 h 2326686"/>
                <a:gd name="connsiteX4197" fmla="*/ 214902 w 3747182"/>
                <a:gd name="connsiteY4197" fmla="*/ 1184622 h 2326686"/>
                <a:gd name="connsiteX4198" fmla="*/ 214127 w 3747182"/>
                <a:gd name="connsiteY4198" fmla="*/ 1186327 h 2326686"/>
                <a:gd name="connsiteX4199" fmla="*/ 210983 w 3747182"/>
                <a:gd name="connsiteY4199" fmla="*/ 1197045 h 2326686"/>
                <a:gd name="connsiteX4200" fmla="*/ 210130 w 3747182"/>
                <a:gd name="connsiteY4200" fmla="*/ 1198610 h 2326686"/>
                <a:gd name="connsiteX4201" fmla="*/ 208979 w 3747182"/>
                <a:gd name="connsiteY4201" fmla="*/ 1199932 h 2326686"/>
                <a:gd name="connsiteX4202" fmla="*/ 205623 w 3747182"/>
                <a:gd name="connsiteY4202" fmla="*/ 1201645 h 2326686"/>
                <a:gd name="connsiteX4203" fmla="*/ 204152 w 3747182"/>
                <a:gd name="connsiteY4203" fmla="*/ 1202404 h 2326686"/>
                <a:gd name="connsiteX4204" fmla="*/ 199615 w 3747182"/>
                <a:gd name="connsiteY4204" fmla="*/ 1205377 h 2326686"/>
                <a:gd name="connsiteX4205" fmla="*/ 196846 w 3747182"/>
                <a:gd name="connsiteY4205" fmla="*/ 1207380 h 2326686"/>
                <a:gd name="connsiteX4206" fmla="*/ 193513 w 3747182"/>
                <a:gd name="connsiteY4206" fmla="*/ 1208851 h 2326686"/>
                <a:gd name="connsiteX4207" fmla="*/ 194373 w 3747182"/>
                <a:gd name="connsiteY4207" fmla="*/ 1210799 h 2326686"/>
                <a:gd name="connsiteX4208" fmla="*/ 199912 w 3747182"/>
                <a:gd name="connsiteY4208" fmla="*/ 1211206 h 2326686"/>
                <a:gd name="connsiteX4209" fmla="*/ 200765 w 3747182"/>
                <a:gd name="connsiteY4209" fmla="*/ 1211761 h 2326686"/>
                <a:gd name="connsiteX4210" fmla="*/ 201383 w 3747182"/>
                <a:gd name="connsiteY4210" fmla="*/ 1212755 h 2326686"/>
                <a:gd name="connsiteX4211" fmla="*/ 201484 w 3747182"/>
                <a:gd name="connsiteY4211" fmla="*/ 1214351 h 2326686"/>
                <a:gd name="connsiteX4212" fmla="*/ 200929 w 3747182"/>
                <a:gd name="connsiteY4212" fmla="*/ 1216924 h 2326686"/>
                <a:gd name="connsiteX4213" fmla="*/ 194936 w 3747182"/>
                <a:gd name="connsiteY4213" fmla="*/ 1231015 h 2326686"/>
                <a:gd name="connsiteX4214" fmla="*/ 194749 w 3747182"/>
                <a:gd name="connsiteY4214" fmla="*/ 1233964 h 2326686"/>
                <a:gd name="connsiteX4215" fmla="*/ 196705 w 3747182"/>
                <a:gd name="connsiteY4215" fmla="*/ 1242132 h 2326686"/>
                <a:gd name="connsiteX4216" fmla="*/ 199451 w 3747182"/>
                <a:gd name="connsiteY4216" fmla="*/ 1251707 h 2326686"/>
                <a:gd name="connsiteX4217" fmla="*/ 207751 w 3747182"/>
                <a:gd name="connsiteY4217" fmla="*/ 1255940 h 2326686"/>
                <a:gd name="connsiteX4218" fmla="*/ 213916 w 3747182"/>
                <a:gd name="connsiteY4218" fmla="*/ 1259234 h 2326686"/>
                <a:gd name="connsiteX4219" fmla="*/ 217875 w 3747182"/>
                <a:gd name="connsiteY4219" fmla="*/ 1267010 h 2326686"/>
                <a:gd name="connsiteX4220" fmla="*/ 224407 w 3747182"/>
                <a:gd name="connsiteY4220" fmla="*/ 1277188 h 2326686"/>
                <a:gd name="connsiteX4221" fmla="*/ 227865 w 3747182"/>
                <a:gd name="connsiteY4221" fmla="*/ 1280975 h 2326686"/>
                <a:gd name="connsiteX4222" fmla="*/ 228061 w 3747182"/>
                <a:gd name="connsiteY4222" fmla="*/ 1282148 h 2326686"/>
                <a:gd name="connsiteX4223" fmla="*/ 227036 w 3747182"/>
                <a:gd name="connsiteY4223" fmla="*/ 1289103 h 2326686"/>
                <a:gd name="connsiteX4224" fmla="*/ 222850 w 3747182"/>
                <a:gd name="connsiteY4224" fmla="*/ 1296035 h 2326686"/>
                <a:gd name="connsiteX4225" fmla="*/ 218939 w 3747182"/>
                <a:gd name="connsiteY4225" fmla="*/ 1301856 h 2326686"/>
                <a:gd name="connsiteX4226" fmla="*/ 214886 w 3747182"/>
                <a:gd name="connsiteY4226" fmla="*/ 1308834 h 2326686"/>
                <a:gd name="connsiteX4227" fmla="*/ 211718 w 3747182"/>
                <a:gd name="connsiteY4227" fmla="*/ 1314757 h 2326686"/>
                <a:gd name="connsiteX4228" fmla="*/ 208283 w 3747182"/>
                <a:gd name="connsiteY4228" fmla="*/ 1321821 h 2326686"/>
                <a:gd name="connsiteX4229" fmla="*/ 207884 w 3747182"/>
                <a:gd name="connsiteY4229" fmla="*/ 1324106 h 2326686"/>
                <a:gd name="connsiteX4230" fmla="*/ 207821 w 3747182"/>
                <a:gd name="connsiteY4230" fmla="*/ 1326257 h 2326686"/>
                <a:gd name="connsiteX4231" fmla="*/ 208416 w 3747182"/>
                <a:gd name="connsiteY4231" fmla="*/ 1328627 h 2326686"/>
                <a:gd name="connsiteX4232" fmla="*/ 212813 w 3747182"/>
                <a:gd name="connsiteY4232" fmla="*/ 1337178 h 2326686"/>
                <a:gd name="connsiteX4233" fmla="*/ 214526 w 3747182"/>
                <a:gd name="connsiteY4233" fmla="*/ 1341521 h 2326686"/>
                <a:gd name="connsiteX4234" fmla="*/ 216568 w 3747182"/>
                <a:gd name="connsiteY4234" fmla="*/ 1346199 h 2326686"/>
                <a:gd name="connsiteX4235" fmla="*/ 218328 w 3747182"/>
                <a:gd name="connsiteY4235" fmla="*/ 1351284 h 2326686"/>
                <a:gd name="connsiteX4236" fmla="*/ 219346 w 3747182"/>
                <a:gd name="connsiteY4236" fmla="*/ 1355830 h 2326686"/>
                <a:gd name="connsiteX4237" fmla="*/ 221106 w 3747182"/>
                <a:gd name="connsiteY4237" fmla="*/ 1360234 h 2326686"/>
                <a:gd name="connsiteX4238" fmla="*/ 222201 w 3747182"/>
                <a:gd name="connsiteY4238" fmla="*/ 1362480 h 2326686"/>
                <a:gd name="connsiteX4239" fmla="*/ 224016 w 3747182"/>
                <a:gd name="connsiteY4239" fmla="*/ 1365625 h 2326686"/>
                <a:gd name="connsiteX4240" fmla="*/ 226207 w 3747182"/>
                <a:gd name="connsiteY4240" fmla="*/ 1370287 h 2326686"/>
                <a:gd name="connsiteX4241" fmla="*/ 226934 w 3747182"/>
                <a:gd name="connsiteY4241" fmla="*/ 1373972 h 2326686"/>
                <a:gd name="connsiteX4242" fmla="*/ 230244 w 3747182"/>
                <a:gd name="connsiteY4242" fmla="*/ 1386677 h 2326686"/>
                <a:gd name="connsiteX4243" fmla="*/ 230580 w 3747182"/>
                <a:gd name="connsiteY4243" fmla="*/ 1389893 h 2326686"/>
                <a:gd name="connsiteX4244" fmla="*/ 230416 w 3747182"/>
                <a:gd name="connsiteY4244" fmla="*/ 1392271 h 2326686"/>
                <a:gd name="connsiteX4245" fmla="*/ 228961 w 3747182"/>
                <a:gd name="connsiteY4245" fmla="*/ 1392850 h 2326686"/>
                <a:gd name="connsiteX4246" fmla="*/ 225745 w 3747182"/>
                <a:gd name="connsiteY4246" fmla="*/ 1393226 h 2326686"/>
                <a:gd name="connsiteX4247" fmla="*/ 222256 w 3747182"/>
                <a:gd name="connsiteY4247" fmla="*/ 1394783 h 2326686"/>
                <a:gd name="connsiteX4248" fmla="*/ 222084 w 3747182"/>
                <a:gd name="connsiteY4248" fmla="*/ 1395307 h 2326686"/>
                <a:gd name="connsiteX4249" fmla="*/ 224360 w 3747182"/>
                <a:gd name="connsiteY4249" fmla="*/ 1398264 h 2326686"/>
                <a:gd name="connsiteX4250" fmla="*/ 222349 w 3747182"/>
                <a:gd name="connsiteY4250" fmla="*/ 1403310 h 2326686"/>
                <a:gd name="connsiteX4251" fmla="*/ 222060 w 3747182"/>
                <a:gd name="connsiteY4251" fmla="*/ 1410500 h 2326686"/>
                <a:gd name="connsiteX4252" fmla="*/ 219917 w 3747182"/>
                <a:gd name="connsiteY4252" fmla="*/ 1414255 h 2326686"/>
                <a:gd name="connsiteX4253" fmla="*/ 219713 w 3747182"/>
                <a:gd name="connsiteY4253" fmla="*/ 1415123 h 2326686"/>
                <a:gd name="connsiteX4254" fmla="*/ 219807 w 3747182"/>
                <a:gd name="connsiteY4254" fmla="*/ 1415851 h 2326686"/>
                <a:gd name="connsiteX4255" fmla="*/ 220191 w 3747182"/>
                <a:gd name="connsiteY4255" fmla="*/ 1416422 h 2326686"/>
                <a:gd name="connsiteX4256" fmla="*/ 224157 w 3747182"/>
                <a:gd name="connsiteY4256" fmla="*/ 1417424 h 2326686"/>
                <a:gd name="connsiteX4257" fmla="*/ 224501 w 3747182"/>
                <a:gd name="connsiteY4257" fmla="*/ 1418441 h 2326686"/>
                <a:gd name="connsiteX4258" fmla="*/ 224517 w 3747182"/>
                <a:gd name="connsiteY4258" fmla="*/ 1420545 h 2326686"/>
                <a:gd name="connsiteX4259" fmla="*/ 224165 w 3747182"/>
                <a:gd name="connsiteY4259" fmla="*/ 1422485 h 2326686"/>
                <a:gd name="connsiteX4260" fmla="*/ 222170 w 3747182"/>
                <a:gd name="connsiteY4260" fmla="*/ 1423925 h 2326686"/>
                <a:gd name="connsiteX4261" fmla="*/ 220034 w 3747182"/>
                <a:gd name="connsiteY4261" fmla="*/ 1426045 h 2326686"/>
                <a:gd name="connsiteX4262" fmla="*/ 219557 w 3747182"/>
                <a:gd name="connsiteY4262" fmla="*/ 1428001 h 2326686"/>
                <a:gd name="connsiteX4263" fmla="*/ 219627 w 3747182"/>
                <a:gd name="connsiteY4263" fmla="*/ 1429738 h 2326686"/>
                <a:gd name="connsiteX4264" fmla="*/ 220355 w 3747182"/>
                <a:gd name="connsiteY4264" fmla="*/ 1432671 h 2326686"/>
                <a:gd name="connsiteX4265" fmla="*/ 221771 w 3747182"/>
                <a:gd name="connsiteY4265" fmla="*/ 1436082 h 2326686"/>
                <a:gd name="connsiteX4266" fmla="*/ 223562 w 3747182"/>
                <a:gd name="connsiteY4266" fmla="*/ 1438218 h 2326686"/>
                <a:gd name="connsiteX4267" fmla="*/ 229923 w 3747182"/>
                <a:gd name="connsiteY4267" fmla="*/ 1440244 h 2326686"/>
                <a:gd name="connsiteX4268" fmla="*/ 230745 w 3747182"/>
                <a:gd name="connsiteY4268" fmla="*/ 1441911 h 2326686"/>
                <a:gd name="connsiteX4269" fmla="*/ 231088 w 3747182"/>
                <a:gd name="connsiteY4269" fmla="*/ 1444195 h 2326686"/>
                <a:gd name="connsiteX4270" fmla="*/ 230956 w 3747182"/>
                <a:gd name="connsiteY4270" fmla="*/ 1446425 h 2326686"/>
                <a:gd name="connsiteX4271" fmla="*/ 227998 w 3747182"/>
                <a:gd name="connsiteY4271" fmla="*/ 1450869 h 2326686"/>
                <a:gd name="connsiteX4272" fmla="*/ 228022 w 3747182"/>
                <a:gd name="connsiteY4272" fmla="*/ 1452574 h 2326686"/>
                <a:gd name="connsiteX4273" fmla="*/ 229234 w 3747182"/>
                <a:gd name="connsiteY4273" fmla="*/ 1456689 h 2326686"/>
                <a:gd name="connsiteX4274" fmla="*/ 230690 w 3747182"/>
                <a:gd name="connsiteY4274" fmla="*/ 1460609 h 2326686"/>
                <a:gd name="connsiteX4275" fmla="*/ 236893 w 3747182"/>
                <a:gd name="connsiteY4275" fmla="*/ 1464849 h 2326686"/>
                <a:gd name="connsiteX4276" fmla="*/ 239029 w 3747182"/>
                <a:gd name="connsiteY4276" fmla="*/ 1467165 h 2326686"/>
                <a:gd name="connsiteX4277" fmla="*/ 239593 w 3747182"/>
                <a:gd name="connsiteY4277" fmla="*/ 1469003 h 2326686"/>
                <a:gd name="connsiteX4278" fmla="*/ 239905 w 3747182"/>
                <a:gd name="connsiteY4278" fmla="*/ 1471968 h 2326686"/>
                <a:gd name="connsiteX4279" fmla="*/ 239866 w 3747182"/>
                <a:gd name="connsiteY4279" fmla="*/ 1475176 h 2326686"/>
                <a:gd name="connsiteX4280" fmla="*/ 239381 w 3747182"/>
                <a:gd name="connsiteY4280" fmla="*/ 1478016 h 2326686"/>
                <a:gd name="connsiteX4281" fmla="*/ 237433 w 3747182"/>
                <a:gd name="connsiteY4281" fmla="*/ 1481670 h 2326686"/>
                <a:gd name="connsiteX4282" fmla="*/ 232935 w 3747182"/>
                <a:gd name="connsiteY4282" fmla="*/ 1488852 h 2326686"/>
                <a:gd name="connsiteX4283" fmla="*/ 228405 w 3747182"/>
                <a:gd name="connsiteY4283" fmla="*/ 1491629 h 2326686"/>
                <a:gd name="connsiteX4284" fmla="*/ 228131 w 3747182"/>
                <a:gd name="connsiteY4284" fmla="*/ 1492231 h 2326686"/>
                <a:gd name="connsiteX4285" fmla="*/ 229532 w 3747182"/>
                <a:gd name="connsiteY4285" fmla="*/ 1494516 h 2326686"/>
                <a:gd name="connsiteX4286" fmla="*/ 237504 w 3747182"/>
                <a:gd name="connsiteY4286" fmla="*/ 1503638 h 2326686"/>
                <a:gd name="connsiteX4287" fmla="*/ 242706 w 3747182"/>
                <a:gd name="connsiteY4287" fmla="*/ 1507886 h 2326686"/>
                <a:gd name="connsiteX4288" fmla="*/ 249716 w 3747182"/>
                <a:gd name="connsiteY4288" fmla="*/ 1513597 h 2326686"/>
                <a:gd name="connsiteX4289" fmla="*/ 254238 w 3747182"/>
                <a:gd name="connsiteY4289" fmla="*/ 1518095 h 2326686"/>
                <a:gd name="connsiteX4290" fmla="*/ 255701 w 3747182"/>
                <a:gd name="connsiteY4290" fmla="*/ 1521319 h 2326686"/>
                <a:gd name="connsiteX4291" fmla="*/ 257657 w 3747182"/>
                <a:gd name="connsiteY4291" fmla="*/ 1524902 h 2326686"/>
                <a:gd name="connsiteX4292" fmla="*/ 259855 w 3747182"/>
                <a:gd name="connsiteY4292" fmla="*/ 1527820 h 2326686"/>
                <a:gd name="connsiteX4293" fmla="*/ 261443 w 3747182"/>
                <a:gd name="connsiteY4293" fmla="*/ 1530347 h 2326686"/>
                <a:gd name="connsiteX4294" fmla="*/ 262046 w 3747182"/>
                <a:gd name="connsiteY4294" fmla="*/ 1531974 h 2326686"/>
                <a:gd name="connsiteX4295" fmla="*/ 261991 w 3747182"/>
                <a:gd name="connsiteY4295" fmla="*/ 1533719 h 2326686"/>
                <a:gd name="connsiteX4296" fmla="*/ 259871 w 3747182"/>
                <a:gd name="connsiteY4296" fmla="*/ 1538968 h 2326686"/>
                <a:gd name="connsiteX4297" fmla="*/ 258666 w 3747182"/>
                <a:gd name="connsiteY4297" fmla="*/ 1543013 h 2326686"/>
                <a:gd name="connsiteX4298" fmla="*/ 256546 w 3747182"/>
                <a:gd name="connsiteY4298" fmla="*/ 1548920 h 2326686"/>
                <a:gd name="connsiteX4299" fmla="*/ 254371 w 3747182"/>
                <a:gd name="connsiteY4299" fmla="*/ 1553019 h 2326686"/>
                <a:gd name="connsiteX4300" fmla="*/ 248863 w 3747182"/>
                <a:gd name="connsiteY4300" fmla="*/ 1560483 h 2326686"/>
                <a:gd name="connsiteX4301" fmla="*/ 240735 w 3747182"/>
                <a:gd name="connsiteY4301" fmla="*/ 1569715 h 2326686"/>
                <a:gd name="connsiteX4302" fmla="*/ 238849 w 3747182"/>
                <a:gd name="connsiteY4302" fmla="*/ 1572492 h 2326686"/>
                <a:gd name="connsiteX4303" fmla="*/ 235047 w 3747182"/>
                <a:gd name="connsiteY4303" fmla="*/ 1577319 h 2326686"/>
                <a:gd name="connsiteX4304" fmla="*/ 228530 w 3747182"/>
                <a:gd name="connsiteY4304" fmla="*/ 1586965 h 2326686"/>
                <a:gd name="connsiteX4305" fmla="*/ 226848 w 3747182"/>
                <a:gd name="connsiteY4305" fmla="*/ 1589085 h 2326686"/>
                <a:gd name="connsiteX4306" fmla="*/ 221512 w 3747182"/>
                <a:gd name="connsiteY4306" fmla="*/ 1596721 h 2326686"/>
                <a:gd name="connsiteX4307" fmla="*/ 219080 w 3747182"/>
                <a:gd name="connsiteY4307" fmla="*/ 1599146 h 2326686"/>
                <a:gd name="connsiteX4308" fmla="*/ 217163 w 3747182"/>
                <a:gd name="connsiteY4308" fmla="*/ 1601407 h 2326686"/>
                <a:gd name="connsiteX4309" fmla="*/ 211882 w 3747182"/>
                <a:gd name="connsiteY4309" fmla="*/ 1608566 h 2326686"/>
                <a:gd name="connsiteX4310" fmla="*/ 206202 w 3747182"/>
                <a:gd name="connsiteY4310" fmla="*/ 1613972 h 2326686"/>
                <a:gd name="connsiteX4311" fmla="*/ 200632 w 3747182"/>
                <a:gd name="connsiteY4311" fmla="*/ 1618979 h 2326686"/>
                <a:gd name="connsiteX4312" fmla="*/ 198958 w 3747182"/>
                <a:gd name="connsiteY4312" fmla="*/ 1621506 h 2326686"/>
                <a:gd name="connsiteX4313" fmla="*/ 196877 w 3747182"/>
                <a:gd name="connsiteY4313" fmla="*/ 1623438 h 2326686"/>
                <a:gd name="connsiteX4314" fmla="*/ 194396 w 3747182"/>
                <a:gd name="connsiteY4314" fmla="*/ 1625269 h 2326686"/>
                <a:gd name="connsiteX4315" fmla="*/ 193356 w 3747182"/>
                <a:gd name="connsiteY4315" fmla="*/ 1626294 h 2326686"/>
                <a:gd name="connsiteX4316" fmla="*/ 187747 w 3747182"/>
                <a:gd name="connsiteY4316" fmla="*/ 1633092 h 2326686"/>
                <a:gd name="connsiteX4317" fmla="*/ 179962 w 3747182"/>
                <a:gd name="connsiteY4317" fmla="*/ 1642465 h 2326686"/>
                <a:gd name="connsiteX4318" fmla="*/ 188341 w 3747182"/>
                <a:gd name="connsiteY4318" fmla="*/ 1640908 h 2326686"/>
                <a:gd name="connsiteX4319" fmla="*/ 195664 w 3747182"/>
                <a:gd name="connsiteY4319" fmla="*/ 1636159 h 2326686"/>
                <a:gd name="connsiteX4320" fmla="*/ 197096 w 3747182"/>
                <a:gd name="connsiteY4320" fmla="*/ 1637270 h 2326686"/>
                <a:gd name="connsiteX4321" fmla="*/ 198692 w 3747182"/>
                <a:gd name="connsiteY4321" fmla="*/ 1639124 h 2326686"/>
                <a:gd name="connsiteX4322" fmla="*/ 198465 w 3747182"/>
                <a:gd name="connsiteY4322" fmla="*/ 1642159 h 2326686"/>
                <a:gd name="connsiteX4323" fmla="*/ 198074 w 3747182"/>
                <a:gd name="connsiteY4323" fmla="*/ 1644444 h 2326686"/>
                <a:gd name="connsiteX4324" fmla="*/ 195202 w 3747182"/>
                <a:gd name="connsiteY4324" fmla="*/ 1642285 h 2326686"/>
                <a:gd name="connsiteX4325" fmla="*/ 195875 w 3747182"/>
                <a:gd name="connsiteY4325" fmla="*/ 1644835 h 2326686"/>
                <a:gd name="connsiteX4326" fmla="*/ 198527 w 3747182"/>
                <a:gd name="connsiteY4326" fmla="*/ 1649615 h 2326686"/>
                <a:gd name="connsiteX4327" fmla="*/ 202251 w 3747182"/>
                <a:gd name="connsiteY4327" fmla="*/ 1651555 h 2326686"/>
                <a:gd name="connsiteX4328" fmla="*/ 207884 w 3747182"/>
                <a:gd name="connsiteY4328" fmla="*/ 1657752 h 2326686"/>
                <a:gd name="connsiteX4329" fmla="*/ 214503 w 3747182"/>
                <a:gd name="connsiteY4329" fmla="*/ 1658432 h 2326686"/>
                <a:gd name="connsiteX4330" fmla="*/ 218868 w 3747182"/>
                <a:gd name="connsiteY4330" fmla="*/ 1657290 h 2326686"/>
                <a:gd name="connsiteX4331" fmla="*/ 222201 w 3747182"/>
                <a:gd name="connsiteY4331" fmla="*/ 1657580 h 2326686"/>
                <a:gd name="connsiteX4332" fmla="*/ 225518 w 3747182"/>
                <a:gd name="connsiteY4332" fmla="*/ 1660858 h 2326686"/>
                <a:gd name="connsiteX4333" fmla="*/ 227811 w 3747182"/>
                <a:gd name="connsiteY4333" fmla="*/ 1665012 h 2326686"/>
                <a:gd name="connsiteX4334" fmla="*/ 229633 w 3747182"/>
                <a:gd name="connsiteY4334" fmla="*/ 1666052 h 2326686"/>
                <a:gd name="connsiteX4335" fmla="*/ 232105 w 3747182"/>
                <a:gd name="connsiteY4335" fmla="*/ 1668039 h 2326686"/>
                <a:gd name="connsiteX4336" fmla="*/ 231761 w 3747182"/>
                <a:gd name="connsiteY4336" fmla="*/ 1670347 h 2326686"/>
                <a:gd name="connsiteX4337" fmla="*/ 231010 w 3747182"/>
                <a:gd name="connsiteY4337" fmla="*/ 1671685 h 2326686"/>
                <a:gd name="connsiteX4338" fmla="*/ 221067 w 3747182"/>
                <a:gd name="connsiteY4338" fmla="*/ 1668102 h 2326686"/>
                <a:gd name="connsiteX4339" fmla="*/ 209598 w 3747182"/>
                <a:gd name="connsiteY4339" fmla="*/ 1666170 h 2326686"/>
                <a:gd name="connsiteX4340" fmla="*/ 208103 w 3747182"/>
                <a:gd name="connsiteY4340" fmla="*/ 1667867 h 2326686"/>
                <a:gd name="connsiteX4341" fmla="*/ 206656 w 3747182"/>
                <a:gd name="connsiteY4341" fmla="*/ 1670473 h 2326686"/>
                <a:gd name="connsiteX4342" fmla="*/ 205960 w 3747182"/>
                <a:gd name="connsiteY4342" fmla="*/ 1672514 h 2326686"/>
                <a:gd name="connsiteX4343" fmla="*/ 205209 w 3747182"/>
                <a:gd name="connsiteY4343" fmla="*/ 1673657 h 2326686"/>
                <a:gd name="connsiteX4344" fmla="*/ 203440 w 3747182"/>
                <a:gd name="connsiteY4344" fmla="*/ 1674392 h 2326686"/>
                <a:gd name="connsiteX4345" fmla="*/ 200820 w 3747182"/>
                <a:gd name="connsiteY4345" fmla="*/ 1674619 h 2326686"/>
                <a:gd name="connsiteX4346" fmla="*/ 197667 w 3747182"/>
                <a:gd name="connsiteY4346" fmla="*/ 1674126 h 2326686"/>
                <a:gd name="connsiteX4347" fmla="*/ 195781 w 3747182"/>
                <a:gd name="connsiteY4347" fmla="*/ 1672757 h 2326686"/>
                <a:gd name="connsiteX4348" fmla="*/ 194373 w 3747182"/>
                <a:gd name="connsiteY4348" fmla="*/ 1674298 h 2326686"/>
                <a:gd name="connsiteX4349" fmla="*/ 193708 w 3747182"/>
                <a:gd name="connsiteY4349" fmla="*/ 1677787 h 2326686"/>
                <a:gd name="connsiteX4350" fmla="*/ 191752 w 3747182"/>
                <a:gd name="connsiteY4350" fmla="*/ 1679595 h 2326686"/>
                <a:gd name="connsiteX4351" fmla="*/ 189069 w 3747182"/>
                <a:gd name="connsiteY4351" fmla="*/ 1678194 h 2326686"/>
                <a:gd name="connsiteX4352" fmla="*/ 187285 w 3747182"/>
                <a:gd name="connsiteY4352" fmla="*/ 1675503 h 2326686"/>
                <a:gd name="connsiteX4353" fmla="*/ 185681 w 3747182"/>
                <a:gd name="connsiteY4353" fmla="*/ 1675722 h 2326686"/>
                <a:gd name="connsiteX4354" fmla="*/ 184711 w 3747182"/>
                <a:gd name="connsiteY4354" fmla="*/ 1678194 h 2326686"/>
                <a:gd name="connsiteX4355" fmla="*/ 185423 w 3747182"/>
                <a:gd name="connsiteY4355" fmla="*/ 1681566 h 2326686"/>
                <a:gd name="connsiteX4356" fmla="*/ 185814 w 3747182"/>
                <a:gd name="connsiteY4356" fmla="*/ 1685603 h 2326686"/>
                <a:gd name="connsiteX4357" fmla="*/ 184680 w 3747182"/>
                <a:gd name="connsiteY4357" fmla="*/ 1688615 h 2326686"/>
                <a:gd name="connsiteX4358" fmla="*/ 185846 w 3747182"/>
                <a:gd name="connsiteY4358" fmla="*/ 1689953 h 2326686"/>
                <a:gd name="connsiteX4359" fmla="*/ 187316 w 3747182"/>
                <a:gd name="connsiteY4359" fmla="*/ 1692112 h 2326686"/>
                <a:gd name="connsiteX4360" fmla="*/ 187716 w 3747182"/>
                <a:gd name="connsiteY4360" fmla="*/ 1693348 h 2326686"/>
                <a:gd name="connsiteX4361" fmla="*/ 187215 w 3747182"/>
                <a:gd name="connsiteY4361" fmla="*/ 1694076 h 2326686"/>
                <a:gd name="connsiteX4362" fmla="*/ 185744 w 3747182"/>
                <a:gd name="connsiteY4362" fmla="*/ 1694694 h 2326686"/>
                <a:gd name="connsiteX4363" fmla="*/ 185407 w 3747182"/>
                <a:gd name="connsiteY4363" fmla="*/ 1695359 h 2326686"/>
                <a:gd name="connsiteX4364" fmla="*/ 184758 w 3747182"/>
                <a:gd name="connsiteY4364" fmla="*/ 1696478 h 2326686"/>
                <a:gd name="connsiteX4365" fmla="*/ 183037 w 3747182"/>
                <a:gd name="connsiteY4365" fmla="*/ 1696681 h 2326686"/>
                <a:gd name="connsiteX4366" fmla="*/ 182153 w 3747182"/>
                <a:gd name="connsiteY4366" fmla="*/ 1697510 h 2326686"/>
                <a:gd name="connsiteX4367" fmla="*/ 181097 w 3747182"/>
                <a:gd name="connsiteY4367" fmla="*/ 1701148 h 2326686"/>
                <a:gd name="connsiteX4368" fmla="*/ 179079 w 3747182"/>
                <a:gd name="connsiteY4368" fmla="*/ 1707157 h 2326686"/>
                <a:gd name="connsiteX4369" fmla="*/ 176097 w 3747182"/>
                <a:gd name="connsiteY4369" fmla="*/ 1711710 h 2326686"/>
                <a:gd name="connsiteX4370" fmla="*/ 173711 w 3747182"/>
                <a:gd name="connsiteY4370" fmla="*/ 1714198 h 2326686"/>
                <a:gd name="connsiteX4371" fmla="*/ 172647 w 3747182"/>
                <a:gd name="connsiteY4371" fmla="*/ 1716107 h 2326686"/>
                <a:gd name="connsiteX4372" fmla="*/ 171982 w 3747182"/>
                <a:gd name="connsiteY4372" fmla="*/ 1718391 h 2326686"/>
                <a:gd name="connsiteX4373" fmla="*/ 171826 w 3747182"/>
                <a:gd name="connsiteY4373" fmla="*/ 1720683 h 2326686"/>
                <a:gd name="connsiteX4374" fmla="*/ 174111 w 3747182"/>
                <a:gd name="connsiteY4374" fmla="*/ 1733201 h 2326686"/>
                <a:gd name="connsiteX4375" fmla="*/ 174087 w 3747182"/>
                <a:gd name="connsiteY4375" fmla="*/ 1735454 h 2326686"/>
                <a:gd name="connsiteX4376" fmla="*/ 173547 w 3747182"/>
                <a:gd name="connsiteY4376" fmla="*/ 1737762 h 2326686"/>
                <a:gd name="connsiteX4377" fmla="*/ 173156 w 3747182"/>
                <a:gd name="connsiteY4377" fmla="*/ 1740101 h 2326686"/>
                <a:gd name="connsiteX4378" fmla="*/ 173477 w 3747182"/>
                <a:gd name="connsiteY4378" fmla="*/ 1742127 h 2326686"/>
                <a:gd name="connsiteX4379" fmla="*/ 174987 w 3747182"/>
                <a:gd name="connsiteY4379" fmla="*/ 1745585 h 2326686"/>
                <a:gd name="connsiteX4380" fmla="*/ 176590 w 3747182"/>
                <a:gd name="connsiteY4380" fmla="*/ 1750733 h 2326686"/>
                <a:gd name="connsiteX4381" fmla="*/ 177240 w 3747182"/>
                <a:gd name="connsiteY4381" fmla="*/ 1754011 h 2326686"/>
                <a:gd name="connsiteX4382" fmla="*/ 178304 w 3747182"/>
                <a:gd name="connsiteY4382" fmla="*/ 1755208 h 2326686"/>
                <a:gd name="connsiteX4383" fmla="*/ 179329 w 3747182"/>
                <a:gd name="connsiteY4383" fmla="*/ 1756092 h 2326686"/>
                <a:gd name="connsiteX4384" fmla="*/ 179540 w 3747182"/>
                <a:gd name="connsiteY4384" fmla="*/ 1756648 h 2326686"/>
                <a:gd name="connsiteX4385" fmla="*/ 179509 w 3747182"/>
                <a:gd name="connsiteY4385" fmla="*/ 1757219 h 2326686"/>
                <a:gd name="connsiteX4386" fmla="*/ 178977 w 3747182"/>
                <a:gd name="connsiteY4386" fmla="*/ 1757868 h 2326686"/>
                <a:gd name="connsiteX4387" fmla="*/ 174353 w 3747182"/>
                <a:gd name="connsiteY4387" fmla="*/ 1759581 h 2326686"/>
                <a:gd name="connsiteX4388" fmla="*/ 173751 w 3747182"/>
                <a:gd name="connsiteY4388" fmla="*/ 1761029 h 2326686"/>
                <a:gd name="connsiteX4389" fmla="*/ 173250 w 3747182"/>
                <a:gd name="connsiteY4389" fmla="*/ 1762648 h 2326686"/>
                <a:gd name="connsiteX4390" fmla="*/ 171231 w 3747182"/>
                <a:gd name="connsiteY4390" fmla="*/ 1765034 h 2326686"/>
                <a:gd name="connsiteX4391" fmla="*/ 170613 w 3747182"/>
                <a:gd name="connsiteY4391" fmla="*/ 1767256 h 2326686"/>
                <a:gd name="connsiteX4392" fmla="*/ 170230 w 3747182"/>
                <a:gd name="connsiteY4392" fmla="*/ 1769799 h 2326686"/>
                <a:gd name="connsiteX4393" fmla="*/ 170183 w 3747182"/>
                <a:gd name="connsiteY4393" fmla="*/ 1770706 h 2326686"/>
                <a:gd name="connsiteX4394" fmla="*/ 172773 w 3747182"/>
                <a:gd name="connsiteY4394" fmla="*/ 1770871 h 2326686"/>
                <a:gd name="connsiteX4395" fmla="*/ 173680 w 3747182"/>
                <a:gd name="connsiteY4395" fmla="*/ 1771520 h 2326686"/>
                <a:gd name="connsiteX4396" fmla="*/ 174291 w 3747182"/>
                <a:gd name="connsiteY4396" fmla="*/ 1774712 h 2326686"/>
                <a:gd name="connsiteX4397" fmla="*/ 177232 w 3747182"/>
                <a:gd name="connsiteY4397" fmla="*/ 1777223 h 2326686"/>
                <a:gd name="connsiteX4398" fmla="*/ 179955 w 3747182"/>
                <a:gd name="connsiteY4398" fmla="*/ 1779304 h 2326686"/>
                <a:gd name="connsiteX4399" fmla="*/ 180651 w 3747182"/>
                <a:gd name="connsiteY4399" fmla="*/ 1780267 h 2326686"/>
                <a:gd name="connsiteX4400" fmla="*/ 180862 w 3747182"/>
                <a:gd name="connsiteY4400" fmla="*/ 1782113 h 2326686"/>
                <a:gd name="connsiteX4401" fmla="*/ 180690 w 3747182"/>
                <a:gd name="connsiteY4401" fmla="*/ 1784264 h 2326686"/>
                <a:gd name="connsiteX4402" fmla="*/ 180346 w 3747182"/>
                <a:gd name="connsiteY4402" fmla="*/ 1785383 h 2326686"/>
                <a:gd name="connsiteX4403" fmla="*/ 179204 w 3747182"/>
                <a:gd name="connsiteY4403" fmla="*/ 1786666 h 2326686"/>
                <a:gd name="connsiteX4404" fmla="*/ 178210 w 3747182"/>
                <a:gd name="connsiteY4404" fmla="*/ 1789913 h 2326686"/>
                <a:gd name="connsiteX4405" fmla="*/ 178069 w 3747182"/>
                <a:gd name="connsiteY4405" fmla="*/ 1792995 h 2326686"/>
                <a:gd name="connsiteX4406" fmla="*/ 176497 w 3747182"/>
                <a:gd name="connsiteY4406" fmla="*/ 1798308 h 2326686"/>
                <a:gd name="connsiteX4407" fmla="*/ 176849 w 3747182"/>
                <a:gd name="connsiteY4407" fmla="*/ 1798409 h 2326686"/>
                <a:gd name="connsiteX4408" fmla="*/ 180150 w 3747182"/>
                <a:gd name="connsiteY4408" fmla="*/ 1797447 h 2326686"/>
                <a:gd name="connsiteX4409" fmla="*/ 181089 w 3747182"/>
                <a:gd name="connsiteY4409" fmla="*/ 1797995 h 2326686"/>
                <a:gd name="connsiteX4410" fmla="*/ 181809 w 3747182"/>
                <a:gd name="connsiteY4410" fmla="*/ 1799168 h 2326686"/>
                <a:gd name="connsiteX4411" fmla="*/ 182043 w 3747182"/>
                <a:gd name="connsiteY4411" fmla="*/ 1802493 h 2326686"/>
                <a:gd name="connsiteX4412" fmla="*/ 183123 w 3747182"/>
                <a:gd name="connsiteY4412" fmla="*/ 1803987 h 2326686"/>
                <a:gd name="connsiteX4413" fmla="*/ 184226 w 3747182"/>
                <a:gd name="connsiteY4413" fmla="*/ 1806319 h 2326686"/>
                <a:gd name="connsiteX4414" fmla="*/ 184570 w 3747182"/>
                <a:gd name="connsiteY4414" fmla="*/ 1808126 h 2326686"/>
                <a:gd name="connsiteX4415" fmla="*/ 186675 w 3747182"/>
                <a:gd name="connsiteY4415" fmla="*/ 1810277 h 2326686"/>
                <a:gd name="connsiteX4416" fmla="*/ 186839 w 3747182"/>
                <a:gd name="connsiteY4416" fmla="*/ 1811670 h 2326686"/>
                <a:gd name="connsiteX4417" fmla="*/ 188122 w 3747182"/>
                <a:gd name="connsiteY4417" fmla="*/ 1816575 h 2326686"/>
                <a:gd name="connsiteX4418" fmla="*/ 188615 w 3747182"/>
                <a:gd name="connsiteY4418" fmla="*/ 1819392 h 2326686"/>
                <a:gd name="connsiteX4419" fmla="*/ 188842 w 3747182"/>
                <a:gd name="connsiteY4419" fmla="*/ 1821567 h 2326686"/>
                <a:gd name="connsiteX4420" fmla="*/ 188208 w 3747182"/>
                <a:gd name="connsiteY4420" fmla="*/ 1824328 h 2326686"/>
                <a:gd name="connsiteX4421" fmla="*/ 187653 w 3747182"/>
                <a:gd name="connsiteY4421" fmla="*/ 1826190 h 2326686"/>
                <a:gd name="connsiteX4422" fmla="*/ 190649 w 3747182"/>
                <a:gd name="connsiteY4422" fmla="*/ 1829609 h 2326686"/>
                <a:gd name="connsiteX4423" fmla="*/ 191353 w 3747182"/>
                <a:gd name="connsiteY4423" fmla="*/ 1829742 h 2326686"/>
                <a:gd name="connsiteX4424" fmla="*/ 193020 w 3747182"/>
                <a:gd name="connsiteY4424" fmla="*/ 1828396 h 2326686"/>
                <a:gd name="connsiteX4425" fmla="*/ 193348 w 3747182"/>
                <a:gd name="connsiteY4425" fmla="*/ 1828302 h 2326686"/>
                <a:gd name="connsiteX4426" fmla="*/ 196791 w 3747182"/>
                <a:gd name="connsiteY4426" fmla="*/ 1828185 h 2326686"/>
                <a:gd name="connsiteX4427" fmla="*/ 198386 w 3747182"/>
                <a:gd name="connsiteY4427" fmla="*/ 1829374 h 2326686"/>
                <a:gd name="connsiteX4428" fmla="*/ 199568 w 3747182"/>
                <a:gd name="connsiteY4428" fmla="*/ 1831690 h 2326686"/>
                <a:gd name="connsiteX4429" fmla="*/ 200671 w 3747182"/>
                <a:gd name="connsiteY4429" fmla="*/ 1833536 h 2326686"/>
                <a:gd name="connsiteX4430" fmla="*/ 201852 w 3747182"/>
                <a:gd name="connsiteY4430" fmla="*/ 1834037 h 2326686"/>
                <a:gd name="connsiteX4431" fmla="*/ 205201 w 3747182"/>
                <a:gd name="connsiteY4431" fmla="*/ 1831706 h 2326686"/>
                <a:gd name="connsiteX4432" fmla="*/ 207055 w 3747182"/>
                <a:gd name="connsiteY4432" fmla="*/ 1830931 h 2326686"/>
                <a:gd name="connsiteX4433" fmla="*/ 208276 w 3747182"/>
                <a:gd name="connsiteY4433" fmla="*/ 1830955 h 2326686"/>
                <a:gd name="connsiteX4434" fmla="*/ 212570 w 3747182"/>
                <a:gd name="connsiteY4434" fmla="*/ 1833043 h 2326686"/>
                <a:gd name="connsiteX4435" fmla="*/ 214589 w 3747182"/>
                <a:gd name="connsiteY4435" fmla="*/ 1834186 h 2326686"/>
                <a:gd name="connsiteX4436" fmla="*/ 215050 w 3747182"/>
                <a:gd name="connsiteY4436" fmla="*/ 1835218 h 2326686"/>
                <a:gd name="connsiteX4437" fmla="*/ 215090 w 3747182"/>
                <a:gd name="connsiteY4437" fmla="*/ 1836439 h 2326686"/>
                <a:gd name="connsiteX4438" fmla="*/ 214542 w 3747182"/>
                <a:gd name="connsiteY4438" fmla="*/ 1838246 h 2326686"/>
                <a:gd name="connsiteX4439" fmla="*/ 214112 w 3747182"/>
                <a:gd name="connsiteY4439" fmla="*/ 1840210 h 2326686"/>
                <a:gd name="connsiteX4440" fmla="*/ 215418 w 3747182"/>
                <a:gd name="connsiteY4440" fmla="*/ 1842525 h 2326686"/>
                <a:gd name="connsiteX4441" fmla="*/ 216936 w 3747182"/>
                <a:gd name="connsiteY4441" fmla="*/ 1844090 h 2326686"/>
                <a:gd name="connsiteX4442" fmla="*/ 220183 w 3747182"/>
                <a:gd name="connsiteY4442" fmla="*/ 1841501 h 2326686"/>
                <a:gd name="connsiteX4443" fmla="*/ 221380 w 3747182"/>
                <a:gd name="connsiteY4443" fmla="*/ 1840781 h 2326686"/>
                <a:gd name="connsiteX4444" fmla="*/ 222686 w 3747182"/>
                <a:gd name="connsiteY4444" fmla="*/ 1840757 h 2326686"/>
                <a:gd name="connsiteX4445" fmla="*/ 224439 w 3747182"/>
                <a:gd name="connsiteY4445" fmla="*/ 1839795 h 2326686"/>
                <a:gd name="connsiteX4446" fmla="*/ 225706 w 3747182"/>
                <a:gd name="connsiteY4446" fmla="*/ 1838340 h 2326686"/>
                <a:gd name="connsiteX4447" fmla="*/ 226919 w 3747182"/>
                <a:gd name="connsiteY4447" fmla="*/ 1837839 h 2326686"/>
                <a:gd name="connsiteX4448" fmla="*/ 229234 w 3747182"/>
                <a:gd name="connsiteY4448" fmla="*/ 1838183 h 2326686"/>
                <a:gd name="connsiteX4449" fmla="*/ 233428 w 3747182"/>
                <a:gd name="connsiteY4449" fmla="*/ 1837839 h 2326686"/>
                <a:gd name="connsiteX4450" fmla="*/ 238317 w 3747182"/>
                <a:gd name="connsiteY4450" fmla="*/ 1840124 h 2326686"/>
                <a:gd name="connsiteX4451" fmla="*/ 238740 w 3747182"/>
                <a:gd name="connsiteY4451" fmla="*/ 1840820 h 2326686"/>
                <a:gd name="connsiteX4452" fmla="*/ 241181 w 3747182"/>
                <a:gd name="connsiteY4452" fmla="*/ 1843488 h 2326686"/>
                <a:gd name="connsiteX4453" fmla="*/ 242034 w 3747182"/>
                <a:gd name="connsiteY4453" fmla="*/ 1844810 h 2326686"/>
                <a:gd name="connsiteX4454" fmla="*/ 242839 w 3747182"/>
                <a:gd name="connsiteY4454" fmla="*/ 1845232 h 2326686"/>
                <a:gd name="connsiteX4455" fmla="*/ 244146 w 3747182"/>
                <a:gd name="connsiteY4455" fmla="*/ 1846531 h 2326686"/>
                <a:gd name="connsiteX4456" fmla="*/ 245883 w 3747182"/>
                <a:gd name="connsiteY4456" fmla="*/ 1847345 h 2326686"/>
                <a:gd name="connsiteX4457" fmla="*/ 247095 w 3747182"/>
                <a:gd name="connsiteY4457" fmla="*/ 1847094 h 2326686"/>
                <a:gd name="connsiteX4458" fmla="*/ 247674 w 3747182"/>
                <a:gd name="connsiteY4458" fmla="*/ 1847525 h 2326686"/>
                <a:gd name="connsiteX4459" fmla="*/ 248214 w 3747182"/>
                <a:gd name="connsiteY4459" fmla="*/ 1848542 h 2326686"/>
                <a:gd name="connsiteX4460" fmla="*/ 248253 w 3747182"/>
                <a:gd name="connsiteY4460" fmla="*/ 1850278 h 2326686"/>
                <a:gd name="connsiteX4461" fmla="*/ 248081 w 3747182"/>
                <a:gd name="connsiteY4461" fmla="*/ 1855223 h 2326686"/>
                <a:gd name="connsiteX4462" fmla="*/ 247228 w 3747182"/>
                <a:gd name="connsiteY4462" fmla="*/ 1856647 h 2326686"/>
                <a:gd name="connsiteX4463" fmla="*/ 246328 w 3747182"/>
                <a:gd name="connsiteY4463" fmla="*/ 1857805 h 2326686"/>
                <a:gd name="connsiteX4464" fmla="*/ 246102 w 3747182"/>
                <a:gd name="connsiteY4464" fmla="*/ 1858704 h 2326686"/>
                <a:gd name="connsiteX4465" fmla="*/ 246188 w 3747182"/>
                <a:gd name="connsiteY4465" fmla="*/ 1859792 h 2326686"/>
                <a:gd name="connsiteX4466" fmla="*/ 247573 w 3747182"/>
                <a:gd name="connsiteY4466" fmla="*/ 1861912 h 2326686"/>
                <a:gd name="connsiteX4467" fmla="*/ 249356 w 3747182"/>
                <a:gd name="connsiteY4467" fmla="*/ 1865206 h 2326686"/>
                <a:gd name="connsiteX4468" fmla="*/ 249771 w 3747182"/>
                <a:gd name="connsiteY4468" fmla="*/ 1867115 h 2326686"/>
                <a:gd name="connsiteX4469" fmla="*/ 249771 w 3747182"/>
                <a:gd name="connsiteY4469" fmla="*/ 1868546 h 2326686"/>
                <a:gd name="connsiteX4470" fmla="*/ 247338 w 3747182"/>
                <a:gd name="connsiteY4470" fmla="*/ 1872740 h 2326686"/>
                <a:gd name="connsiteX4471" fmla="*/ 246524 w 3747182"/>
                <a:gd name="connsiteY4471" fmla="*/ 1873717 h 2326686"/>
                <a:gd name="connsiteX4472" fmla="*/ 245961 w 3747182"/>
                <a:gd name="connsiteY4472" fmla="*/ 1875775 h 2326686"/>
                <a:gd name="connsiteX4473" fmla="*/ 245664 w 3747182"/>
                <a:gd name="connsiteY4473" fmla="*/ 1877864 h 2326686"/>
                <a:gd name="connsiteX4474" fmla="*/ 245836 w 3747182"/>
                <a:gd name="connsiteY4474" fmla="*/ 1878725 h 2326686"/>
                <a:gd name="connsiteX4475" fmla="*/ 249904 w 3747182"/>
                <a:gd name="connsiteY4475" fmla="*/ 1882042 h 2326686"/>
                <a:gd name="connsiteX4476" fmla="*/ 252916 w 3747182"/>
                <a:gd name="connsiteY4476" fmla="*/ 1883833 h 2326686"/>
                <a:gd name="connsiteX4477" fmla="*/ 253589 w 3747182"/>
                <a:gd name="connsiteY4477" fmla="*/ 1884709 h 2326686"/>
                <a:gd name="connsiteX4478" fmla="*/ 253651 w 3747182"/>
                <a:gd name="connsiteY4478" fmla="*/ 1885249 h 2326686"/>
                <a:gd name="connsiteX4479" fmla="*/ 252047 w 3747182"/>
                <a:gd name="connsiteY4479" fmla="*/ 1888801 h 2326686"/>
                <a:gd name="connsiteX4480" fmla="*/ 251891 w 3747182"/>
                <a:gd name="connsiteY4480" fmla="*/ 1889756 h 2326686"/>
                <a:gd name="connsiteX4481" fmla="*/ 254308 w 3747182"/>
                <a:gd name="connsiteY4481" fmla="*/ 1891226 h 2326686"/>
                <a:gd name="connsiteX4482" fmla="*/ 255638 w 3747182"/>
                <a:gd name="connsiteY4482" fmla="*/ 1893534 h 2326686"/>
                <a:gd name="connsiteX4483" fmla="*/ 256812 w 3747182"/>
                <a:gd name="connsiteY4483" fmla="*/ 1897289 h 2326686"/>
                <a:gd name="connsiteX4484" fmla="*/ 259104 w 3747182"/>
                <a:gd name="connsiteY4484" fmla="*/ 1900881 h 2326686"/>
                <a:gd name="connsiteX4485" fmla="*/ 264041 w 3747182"/>
                <a:gd name="connsiteY4485" fmla="*/ 1904049 h 2326686"/>
                <a:gd name="connsiteX4486" fmla="*/ 267632 w 3747182"/>
                <a:gd name="connsiteY4486" fmla="*/ 1906114 h 2326686"/>
                <a:gd name="connsiteX4487" fmla="*/ 268375 w 3747182"/>
                <a:gd name="connsiteY4487" fmla="*/ 1907053 h 2326686"/>
                <a:gd name="connsiteX4488" fmla="*/ 268633 w 3747182"/>
                <a:gd name="connsiteY4488" fmla="*/ 1908172 h 2326686"/>
                <a:gd name="connsiteX4489" fmla="*/ 268359 w 3747182"/>
                <a:gd name="connsiteY4489" fmla="*/ 1910621 h 2326686"/>
                <a:gd name="connsiteX4490" fmla="*/ 267436 w 3747182"/>
                <a:gd name="connsiteY4490" fmla="*/ 1913602 h 2326686"/>
                <a:gd name="connsiteX4491" fmla="*/ 266802 w 3747182"/>
                <a:gd name="connsiteY4491" fmla="*/ 1915252 h 2326686"/>
                <a:gd name="connsiteX4492" fmla="*/ 268265 w 3747182"/>
                <a:gd name="connsiteY4492" fmla="*/ 1915941 h 2326686"/>
                <a:gd name="connsiteX4493" fmla="*/ 272029 w 3747182"/>
                <a:gd name="connsiteY4493" fmla="*/ 1915761 h 2326686"/>
                <a:gd name="connsiteX4494" fmla="*/ 276597 w 3747182"/>
                <a:gd name="connsiteY4494" fmla="*/ 1916340 h 2326686"/>
                <a:gd name="connsiteX4495" fmla="*/ 282081 w 3747182"/>
                <a:gd name="connsiteY4495" fmla="*/ 1919610 h 2326686"/>
                <a:gd name="connsiteX4496" fmla="*/ 282097 w 3747182"/>
                <a:gd name="connsiteY4496" fmla="*/ 1921073 h 2326686"/>
                <a:gd name="connsiteX4497" fmla="*/ 281534 w 3747182"/>
                <a:gd name="connsiteY4497" fmla="*/ 1922403 h 2326686"/>
                <a:gd name="connsiteX4498" fmla="*/ 281910 w 3747182"/>
                <a:gd name="connsiteY4498" fmla="*/ 1923803 h 2326686"/>
                <a:gd name="connsiteX4499" fmla="*/ 282512 w 3747182"/>
                <a:gd name="connsiteY4499" fmla="*/ 1924992 h 2326686"/>
                <a:gd name="connsiteX4500" fmla="*/ 287253 w 3747182"/>
                <a:gd name="connsiteY4500" fmla="*/ 1928630 h 2326686"/>
                <a:gd name="connsiteX4501" fmla="*/ 287707 w 3747182"/>
                <a:gd name="connsiteY4501" fmla="*/ 1929687 h 2326686"/>
                <a:gd name="connsiteX4502" fmla="*/ 287793 w 3747182"/>
                <a:gd name="connsiteY4502" fmla="*/ 1931454 h 2326686"/>
                <a:gd name="connsiteX4503" fmla="*/ 287660 w 3747182"/>
                <a:gd name="connsiteY4503" fmla="*/ 1932745 h 2326686"/>
                <a:gd name="connsiteX4504" fmla="*/ 286346 w 3747182"/>
                <a:gd name="connsiteY4504" fmla="*/ 1933019 h 2326686"/>
                <a:gd name="connsiteX4505" fmla="*/ 284883 w 3747182"/>
                <a:gd name="connsiteY4505" fmla="*/ 1933622 h 2326686"/>
                <a:gd name="connsiteX4506" fmla="*/ 282496 w 3747182"/>
                <a:gd name="connsiteY4506" fmla="*/ 1935163 h 2326686"/>
                <a:gd name="connsiteX4507" fmla="*/ 281550 w 3747182"/>
                <a:gd name="connsiteY4507" fmla="*/ 1937345 h 2326686"/>
                <a:gd name="connsiteX4508" fmla="*/ 277693 w 3747182"/>
                <a:gd name="connsiteY4508" fmla="*/ 1940350 h 2326686"/>
                <a:gd name="connsiteX4509" fmla="*/ 275307 w 3747182"/>
                <a:gd name="connsiteY4509" fmla="*/ 1941703 h 2326686"/>
                <a:gd name="connsiteX4510" fmla="*/ 273405 w 3747182"/>
                <a:gd name="connsiteY4510" fmla="*/ 1941766 h 2326686"/>
                <a:gd name="connsiteX4511" fmla="*/ 268891 w 3747182"/>
                <a:gd name="connsiteY4511" fmla="*/ 1941155 h 2326686"/>
                <a:gd name="connsiteX4512" fmla="*/ 267303 w 3747182"/>
                <a:gd name="connsiteY4512" fmla="*/ 1939677 h 2326686"/>
                <a:gd name="connsiteX4513" fmla="*/ 266646 w 3747182"/>
                <a:gd name="connsiteY4513" fmla="*/ 1938316 h 2326686"/>
                <a:gd name="connsiteX4514" fmla="*/ 264909 w 3747182"/>
                <a:gd name="connsiteY4514" fmla="*/ 1937705 h 2326686"/>
                <a:gd name="connsiteX4515" fmla="*/ 262601 w 3747182"/>
                <a:gd name="connsiteY4515" fmla="*/ 1937651 h 2326686"/>
                <a:gd name="connsiteX4516" fmla="*/ 259417 w 3747182"/>
                <a:gd name="connsiteY4516" fmla="*/ 1937885 h 2326686"/>
                <a:gd name="connsiteX4517" fmla="*/ 258768 w 3747182"/>
                <a:gd name="connsiteY4517" fmla="*/ 1938292 h 2326686"/>
                <a:gd name="connsiteX4518" fmla="*/ 258244 w 3747182"/>
                <a:gd name="connsiteY4518" fmla="*/ 1939966 h 2326686"/>
                <a:gd name="connsiteX4519" fmla="*/ 256890 w 3747182"/>
                <a:gd name="connsiteY4519" fmla="*/ 1942814 h 2326686"/>
                <a:gd name="connsiteX4520" fmla="*/ 255920 w 3747182"/>
                <a:gd name="connsiteY4520" fmla="*/ 1944426 h 2326686"/>
                <a:gd name="connsiteX4521" fmla="*/ 256726 w 3747182"/>
                <a:gd name="connsiteY4521" fmla="*/ 1945404 h 2326686"/>
                <a:gd name="connsiteX4522" fmla="*/ 257993 w 3747182"/>
                <a:gd name="connsiteY4522" fmla="*/ 1947453 h 2326686"/>
                <a:gd name="connsiteX4523" fmla="*/ 259965 w 3747182"/>
                <a:gd name="connsiteY4523" fmla="*/ 1950059 h 2326686"/>
                <a:gd name="connsiteX4524" fmla="*/ 261991 w 3747182"/>
                <a:gd name="connsiteY4524" fmla="*/ 1952367 h 2326686"/>
                <a:gd name="connsiteX4525" fmla="*/ 262640 w 3747182"/>
                <a:gd name="connsiteY4525" fmla="*/ 1953775 h 2326686"/>
                <a:gd name="connsiteX4526" fmla="*/ 262617 w 3747182"/>
                <a:gd name="connsiteY4526" fmla="*/ 1954776 h 2326686"/>
                <a:gd name="connsiteX4527" fmla="*/ 261647 w 3747182"/>
                <a:gd name="connsiteY4527" fmla="*/ 1955958 h 2326686"/>
                <a:gd name="connsiteX4528" fmla="*/ 261796 w 3747182"/>
                <a:gd name="connsiteY4528" fmla="*/ 1958336 h 2326686"/>
                <a:gd name="connsiteX4529" fmla="*/ 263767 w 3747182"/>
                <a:gd name="connsiteY4529" fmla="*/ 1961457 h 2326686"/>
                <a:gd name="connsiteX4530" fmla="*/ 263102 w 3747182"/>
                <a:gd name="connsiteY4530" fmla="*/ 1961950 h 2326686"/>
                <a:gd name="connsiteX4531" fmla="*/ 262906 w 3747182"/>
                <a:gd name="connsiteY4531" fmla="*/ 1965776 h 2326686"/>
                <a:gd name="connsiteX4532" fmla="*/ 262922 w 3747182"/>
                <a:gd name="connsiteY4532" fmla="*/ 1969852 h 2326686"/>
                <a:gd name="connsiteX4533" fmla="*/ 263454 w 3747182"/>
                <a:gd name="connsiteY4533" fmla="*/ 1970838 h 2326686"/>
                <a:gd name="connsiteX4534" fmla="*/ 264518 w 3747182"/>
                <a:gd name="connsiteY4534" fmla="*/ 1971651 h 2326686"/>
                <a:gd name="connsiteX4535" fmla="*/ 265410 w 3747182"/>
                <a:gd name="connsiteY4535" fmla="*/ 1973138 h 2326686"/>
                <a:gd name="connsiteX4536" fmla="*/ 266904 w 3747182"/>
                <a:gd name="connsiteY4536" fmla="*/ 1976525 h 2326686"/>
                <a:gd name="connsiteX4537" fmla="*/ 267006 w 3747182"/>
                <a:gd name="connsiteY4537" fmla="*/ 1977409 h 2326686"/>
                <a:gd name="connsiteX4538" fmla="*/ 267428 w 3747182"/>
                <a:gd name="connsiteY4538" fmla="*/ 1977472 h 2326686"/>
                <a:gd name="connsiteX4539" fmla="*/ 269478 w 3747182"/>
                <a:gd name="connsiteY4539" fmla="*/ 1978489 h 2326686"/>
                <a:gd name="connsiteX4540" fmla="*/ 271629 w 3747182"/>
                <a:gd name="connsiteY4540" fmla="*/ 1979350 h 2326686"/>
                <a:gd name="connsiteX4541" fmla="*/ 273116 w 3747182"/>
                <a:gd name="connsiteY4541" fmla="*/ 1979404 h 2326686"/>
                <a:gd name="connsiteX4542" fmla="*/ 274884 w 3747182"/>
                <a:gd name="connsiteY4542" fmla="*/ 1979209 h 2326686"/>
                <a:gd name="connsiteX4543" fmla="*/ 276965 w 3747182"/>
                <a:gd name="connsiteY4543" fmla="*/ 1978059 h 2326686"/>
                <a:gd name="connsiteX4544" fmla="*/ 278412 w 3747182"/>
                <a:gd name="connsiteY4544" fmla="*/ 1976948 h 2326686"/>
                <a:gd name="connsiteX4545" fmla="*/ 280173 w 3747182"/>
                <a:gd name="connsiteY4545" fmla="*/ 1971299 h 2326686"/>
                <a:gd name="connsiteX4546" fmla="*/ 280798 w 3747182"/>
                <a:gd name="connsiteY4546" fmla="*/ 1970486 h 2326686"/>
                <a:gd name="connsiteX4547" fmla="*/ 281769 w 3747182"/>
                <a:gd name="connsiteY4547" fmla="*/ 1970040 h 2326686"/>
                <a:gd name="connsiteX4548" fmla="*/ 283357 w 3747182"/>
                <a:gd name="connsiteY4548" fmla="*/ 1969993 h 2326686"/>
                <a:gd name="connsiteX4549" fmla="*/ 286377 w 3747182"/>
                <a:gd name="connsiteY4549" fmla="*/ 1971049 h 2326686"/>
                <a:gd name="connsiteX4550" fmla="*/ 289913 w 3747182"/>
                <a:gd name="connsiteY4550" fmla="*/ 1971996 h 2326686"/>
                <a:gd name="connsiteX4551" fmla="*/ 291962 w 3747182"/>
                <a:gd name="connsiteY4551" fmla="*/ 1971863 h 2326686"/>
                <a:gd name="connsiteX4552" fmla="*/ 297423 w 3747182"/>
                <a:gd name="connsiteY4552" fmla="*/ 1968850 h 2326686"/>
                <a:gd name="connsiteX4553" fmla="*/ 300467 w 3747182"/>
                <a:gd name="connsiteY4553" fmla="*/ 1968381 h 2326686"/>
                <a:gd name="connsiteX4554" fmla="*/ 304081 w 3747182"/>
                <a:gd name="connsiteY4554" fmla="*/ 1969085 h 2326686"/>
                <a:gd name="connsiteX4555" fmla="*/ 307633 w 3747182"/>
                <a:gd name="connsiteY4555" fmla="*/ 1969124 h 2326686"/>
                <a:gd name="connsiteX4556" fmla="*/ 310309 w 3747182"/>
                <a:gd name="connsiteY4556" fmla="*/ 1968686 h 2326686"/>
                <a:gd name="connsiteX4557" fmla="*/ 312147 w 3747182"/>
                <a:gd name="connsiteY4557" fmla="*/ 1969727 h 2326686"/>
                <a:gd name="connsiteX4558" fmla="*/ 314416 w 3747182"/>
                <a:gd name="connsiteY4558" fmla="*/ 1972027 h 2326686"/>
                <a:gd name="connsiteX4559" fmla="*/ 316466 w 3747182"/>
                <a:gd name="connsiteY4559" fmla="*/ 1975438 h 2326686"/>
                <a:gd name="connsiteX4560" fmla="*/ 318609 w 3747182"/>
                <a:gd name="connsiteY4560" fmla="*/ 1981720 h 2326686"/>
                <a:gd name="connsiteX4561" fmla="*/ 324860 w 3747182"/>
                <a:gd name="connsiteY4561" fmla="*/ 1988785 h 2326686"/>
                <a:gd name="connsiteX4562" fmla="*/ 324962 w 3747182"/>
                <a:gd name="connsiteY4562" fmla="*/ 1990162 h 2326686"/>
                <a:gd name="connsiteX4563" fmla="*/ 324453 w 3747182"/>
                <a:gd name="connsiteY4563" fmla="*/ 1991046 h 2326686"/>
                <a:gd name="connsiteX4564" fmla="*/ 321379 w 3747182"/>
                <a:gd name="connsiteY4564" fmla="*/ 1991898 h 2326686"/>
                <a:gd name="connsiteX4565" fmla="*/ 318782 w 3747182"/>
                <a:gd name="connsiteY4565" fmla="*/ 1992360 h 2326686"/>
                <a:gd name="connsiteX4566" fmla="*/ 318656 w 3747182"/>
                <a:gd name="connsiteY4566" fmla="*/ 1993565 h 2326686"/>
                <a:gd name="connsiteX4567" fmla="*/ 319345 w 3747182"/>
                <a:gd name="connsiteY4567" fmla="*/ 1994871 h 2326686"/>
                <a:gd name="connsiteX4568" fmla="*/ 320534 w 3747182"/>
                <a:gd name="connsiteY4568" fmla="*/ 1996780 h 2326686"/>
                <a:gd name="connsiteX4569" fmla="*/ 320714 w 3747182"/>
                <a:gd name="connsiteY4569" fmla="*/ 1999237 h 2326686"/>
                <a:gd name="connsiteX4570" fmla="*/ 320651 w 3747182"/>
                <a:gd name="connsiteY4570" fmla="*/ 2001490 h 2326686"/>
                <a:gd name="connsiteX4571" fmla="*/ 321160 w 3747182"/>
                <a:gd name="connsiteY4571" fmla="*/ 2003477 h 2326686"/>
                <a:gd name="connsiteX4572" fmla="*/ 322153 w 3747182"/>
                <a:gd name="connsiteY4572" fmla="*/ 2004291 h 2326686"/>
                <a:gd name="connsiteX4573" fmla="*/ 322278 w 3747182"/>
                <a:gd name="connsiteY4573" fmla="*/ 2005284 h 2326686"/>
                <a:gd name="connsiteX4574" fmla="*/ 321136 w 3747182"/>
                <a:gd name="connsiteY4574" fmla="*/ 2006505 h 2326686"/>
                <a:gd name="connsiteX4575" fmla="*/ 320816 w 3747182"/>
                <a:gd name="connsiteY4575" fmla="*/ 2007256 h 2326686"/>
                <a:gd name="connsiteX4576" fmla="*/ 321261 w 3747182"/>
                <a:gd name="connsiteY4576" fmla="*/ 2007663 h 2326686"/>
                <a:gd name="connsiteX4577" fmla="*/ 326902 w 3747182"/>
                <a:gd name="connsiteY4577" fmla="*/ 2007897 h 2326686"/>
                <a:gd name="connsiteX4578" fmla="*/ 329664 w 3747182"/>
                <a:gd name="connsiteY4578" fmla="*/ 2009079 h 2326686"/>
                <a:gd name="connsiteX4579" fmla="*/ 331761 w 3747182"/>
                <a:gd name="connsiteY4579" fmla="*/ 2010158 h 2326686"/>
                <a:gd name="connsiteX4580" fmla="*/ 332817 w 3747182"/>
                <a:gd name="connsiteY4580" fmla="*/ 2010260 h 2326686"/>
                <a:gd name="connsiteX4581" fmla="*/ 335195 w 3747182"/>
                <a:gd name="connsiteY4581" fmla="*/ 2009572 h 2326686"/>
                <a:gd name="connsiteX4582" fmla="*/ 337871 w 3747182"/>
                <a:gd name="connsiteY4582" fmla="*/ 2009133 h 2326686"/>
                <a:gd name="connsiteX4583" fmla="*/ 339490 w 3747182"/>
                <a:gd name="connsiteY4583" fmla="*/ 2009071 h 2326686"/>
                <a:gd name="connsiteX4584" fmla="*/ 340116 w 3747182"/>
                <a:gd name="connsiteY4584" fmla="*/ 2009869 h 2326686"/>
                <a:gd name="connsiteX4585" fmla="*/ 340616 w 3747182"/>
                <a:gd name="connsiteY4585" fmla="*/ 2011958 h 2326686"/>
                <a:gd name="connsiteX4586" fmla="*/ 341555 w 3747182"/>
                <a:gd name="connsiteY4586" fmla="*/ 2014047 h 2326686"/>
                <a:gd name="connsiteX4587" fmla="*/ 342432 w 3747182"/>
                <a:gd name="connsiteY4587" fmla="*/ 2014641 h 2326686"/>
                <a:gd name="connsiteX4588" fmla="*/ 343996 w 3747182"/>
                <a:gd name="connsiteY4588" fmla="*/ 2014539 h 2326686"/>
                <a:gd name="connsiteX4589" fmla="*/ 344935 w 3747182"/>
                <a:gd name="connsiteY4589" fmla="*/ 2014641 h 2326686"/>
                <a:gd name="connsiteX4590" fmla="*/ 345436 w 3747182"/>
                <a:gd name="connsiteY4590" fmla="*/ 2015431 h 2326686"/>
                <a:gd name="connsiteX4591" fmla="*/ 344872 w 3747182"/>
                <a:gd name="connsiteY4591" fmla="*/ 2016621 h 2326686"/>
                <a:gd name="connsiteX4592" fmla="*/ 344997 w 3747182"/>
                <a:gd name="connsiteY4592" fmla="*/ 2017911 h 2326686"/>
                <a:gd name="connsiteX4593" fmla="*/ 345686 w 3747182"/>
                <a:gd name="connsiteY4593" fmla="*/ 2019492 h 2326686"/>
                <a:gd name="connsiteX4594" fmla="*/ 346500 w 3747182"/>
                <a:gd name="connsiteY4594" fmla="*/ 2023145 h 2326686"/>
                <a:gd name="connsiteX4595" fmla="*/ 347251 w 3747182"/>
                <a:gd name="connsiteY4595" fmla="*/ 2024233 h 2326686"/>
                <a:gd name="connsiteX4596" fmla="*/ 347752 w 3747182"/>
                <a:gd name="connsiteY4596" fmla="*/ 2025610 h 2326686"/>
                <a:gd name="connsiteX4597" fmla="*/ 347752 w 3747182"/>
                <a:gd name="connsiteY4597" fmla="*/ 2027190 h 2326686"/>
                <a:gd name="connsiteX4598" fmla="*/ 347126 w 3747182"/>
                <a:gd name="connsiteY4598" fmla="*/ 2028567 h 2326686"/>
                <a:gd name="connsiteX4599" fmla="*/ 346687 w 3747182"/>
                <a:gd name="connsiteY4599" fmla="*/ 2029646 h 2326686"/>
                <a:gd name="connsiteX4600" fmla="*/ 347126 w 3747182"/>
                <a:gd name="connsiteY4600" fmla="*/ 2032103 h 2326686"/>
                <a:gd name="connsiteX4601" fmla="*/ 348816 w 3747182"/>
                <a:gd name="connsiteY4601" fmla="*/ 2034849 h 2326686"/>
                <a:gd name="connsiteX4602" fmla="*/ 350067 w 3747182"/>
                <a:gd name="connsiteY4602" fmla="*/ 2035530 h 2326686"/>
                <a:gd name="connsiteX4603" fmla="*/ 351068 w 3747182"/>
                <a:gd name="connsiteY4603" fmla="*/ 2037978 h 2326686"/>
                <a:gd name="connsiteX4604" fmla="*/ 352884 w 3747182"/>
                <a:gd name="connsiteY4604" fmla="*/ 2038761 h 2326686"/>
                <a:gd name="connsiteX4605" fmla="*/ 355575 w 3747182"/>
                <a:gd name="connsiteY4605" fmla="*/ 2036703 h 2326686"/>
                <a:gd name="connsiteX4606" fmla="*/ 357640 w 3747182"/>
                <a:gd name="connsiteY4606" fmla="*/ 2035624 h 2326686"/>
                <a:gd name="connsiteX4607" fmla="*/ 360222 w 3747182"/>
                <a:gd name="connsiteY4607" fmla="*/ 2036226 h 2326686"/>
                <a:gd name="connsiteX4608" fmla="*/ 362608 w 3747182"/>
                <a:gd name="connsiteY4608" fmla="*/ 2036609 h 2326686"/>
                <a:gd name="connsiteX4609" fmla="*/ 364212 w 3747182"/>
                <a:gd name="connsiteY4609" fmla="*/ 2038010 h 2326686"/>
                <a:gd name="connsiteX4610" fmla="*/ 365394 w 3747182"/>
                <a:gd name="connsiteY4610" fmla="*/ 2039934 h 2326686"/>
                <a:gd name="connsiteX4611" fmla="*/ 366770 w 3747182"/>
                <a:gd name="connsiteY4611" fmla="*/ 2041006 h 2326686"/>
                <a:gd name="connsiteX4612" fmla="*/ 368147 w 3747182"/>
                <a:gd name="connsiteY4612" fmla="*/ 2040443 h 2326686"/>
                <a:gd name="connsiteX4613" fmla="*/ 371019 w 3747182"/>
                <a:gd name="connsiteY4613" fmla="*/ 2041006 h 2326686"/>
                <a:gd name="connsiteX4614" fmla="*/ 372333 w 3747182"/>
                <a:gd name="connsiteY4614" fmla="*/ 2042563 h 2326686"/>
                <a:gd name="connsiteX4615" fmla="*/ 373647 w 3747182"/>
                <a:gd name="connsiteY4615" fmla="*/ 2043439 h 2326686"/>
                <a:gd name="connsiteX4616" fmla="*/ 375337 w 3747182"/>
                <a:gd name="connsiteY4616" fmla="*/ 2042172 h 2326686"/>
                <a:gd name="connsiteX4617" fmla="*/ 376714 w 3747182"/>
                <a:gd name="connsiteY4617" fmla="*/ 2040607 h 2326686"/>
                <a:gd name="connsiteX4618" fmla="*/ 381752 w 3747182"/>
                <a:gd name="connsiteY4618" fmla="*/ 2038972 h 2326686"/>
                <a:gd name="connsiteX4619" fmla="*/ 384882 w 3747182"/>
                <a:gd name="connsiteY4619" fmla="*/ 2038565 h 2326686"/>
                <a:gd name="connsiteX4620" fmla="*/ 385758 w 3747182"/>
                <a:gd name="connsiteY4620" fmla="*/ 2038244 h 2326686"/>
                <a:gd name="connsiteX4621" fmla="*/ 387596 w 3747182"/>
                <a:gd name="connsiteY4621" fmla="*/ 2037071 h 2326686"/>
                <a:gd name="connsiteX4622" fmla="*/ 389537 w 3747182"/>
                <a:gd name="connsiteY4622" fmla="*/ 2036288 h 2326686"/>
                <a:gd name="connsiteX4623" fmla="*/ 391281 w 3747182"/>
                <a:gd name="connsiteY4623" fmla="*/ 2036500 h 2326686"/>
                <a:gd name="connsiteX4624" fmla="*/ 393002 w 3747182"/>
                <a:gd name="connsiteY4624" fmla="*/ 2038933 h 2326686"/>
                <a:gd name="connsiteX4625" fmla="*/ 394786 w 3747182"/>
                <a:gd name="connsiteY4625" fmla="*/ 2040607 h 2326686"/>
                <a:gd name="connsiteX4626" fmla="*/ 395287 w 3747182"/>
                <a:gd name="connsiteY4626" fmla="*/ 2043244 h 2326686"/>
                <a:gd name="connsiteX4627" fmla="*/ 397462 w 3747182"/>
                <a:gd name="connsiteY4627" fmla="*/ 2046858 h 2326686"/>
                <a:gd name="connsiteX4628" fmla="*/ 402868 w 3747182"/>
                <a:gd name="connsiteY4628" fmla="*/ 2051795 h 2326686"/>
                <a:gd name="connsiteX4629" fmla="*/ 404988 w 3747182"/>
                <a:gd name="connsiteY4629" fmla="*/ 2053297 h 2326686"/>
                <a:gd name="connsiteX4630" fmla="*/ 406427 w 3747182"/>
                <a:gd name="connsiteY4630" fmla="*/ 2053031 h 2326686"/>
                <a:gd name="connsiteX4631" fmla="*/ 407178 w 3747182"/>
                <a:gd name="connsiteY4631" fmla="*/ 2052639 h 2326686"/>
                <a:gd name="connsiteX4632" fmla="*/ 407531 w 3747182"/>
                <a:gd name="connsiteY4632" fmla="*/ 2052123 h 2326686"/>
                <a:gd name="connsiteX4633" fmla="*/ 407859 w 3747182"/>
                <a:gd name="connsiteY4633" fmla="*/ 2049706 h 2326686"/>
                <a:gd name="connsiteX4634" fmla="*/ 408539 w 3747182"/>
                <a:gd name="connsiteY4634" fmla="*/ 2048814 h 2326686"/>
                <a:gd name="connsiteX4635" fmla="*/ 409635 w 3747182"/>
                <a:gd name="connsiteY4635" fmla="*/ 2048790 h 2326686"/>
                <a:gd name="connsiteX4636" fmla="*/ 413867 w 3747182"/>
                <a:gd name="connsiteY4636" fmla="*/ 2051795 h 2326686"/>
                <a:gd name="connsiteX4637" fmla="*/ 416081 w 3747182"/>
                <a:gd name="connsiteY4637" fmla="*/ 2052123 h 2326686"/>
                <a:gd name="connsiteX4638" fmla="*/ 418186 w 3747182"/>
                <a:gd name="connsiteY4638" fmla="*/ 2052178 h 2326686"/>
                <a:gd name="connsiteX4639" fmla="*/ 421018 w 3747182"/>
                <a:gd name="connsiteY4639" fmla="*/ 2054509 h 2326686"/>
                <a:gd name="connsiteX4640" fmla="*/ 424124 w 3747182"/>
                <a:gd name="connsiteY4640" fmla="*/ 2056536 h 2326686"/>
                <a:gd name="connsiteX4641" fmla="*/ 426526 w 3747182"/>
                <a:gd name="connsiteY4641" fmla="*/ 2056747 h 2326686"/>
                <a:gd name="connsiteX4642" fmla="*/ 428442 w 3747182"/>
                <a:gd name="connsiteY4642" fmla="*/ 2055949 h 2326686"/>
                <a:gd name="connsiteX4643" fmla="*/ 429757 w 3747182"/>
                <a:gd name="connsiteY4643" fmla="*/ 2055464 h 2326686"/>
                <a:gd name="connsiteX4644" fmla="*/ 430571 w 3747182"/>
                <a:gd name="connsiteY4644" fmla="*/ 2056238 h 2326686"/>
                <a:gd name="connsiteX4645" fmla="*/ 431322 w 3747182"/>
                <a:gd name="connsiteY4645" fmla="*/ 2057983 h 2326686"/>
                <a:gd name="connsiteX4646" fmla="*/ 432573 w 3747182"/>
                <a:gd name="connsiteY4646" fmla="*/ 2059336 h 2326686"/>
                <a:gd name="connsiteX4647" fmla="*/ 434013 w 3747182"/>
                <a:gd name="connsiteY4647" fmla="*/ 2059720 h 2326686"/>
                <a:gd name="connsiteX4648" fmla="*/ 436086 w 3747182"/>
                <a:gd name="connsiteY4648" fmla="*/ 2059806 h 2326686"/>
                <a:gd name="connsiteX4649" fmla="*/ 439685 w 3747182"/>
                <a:gd name="connsiteY4649" fmla="*/ 2062419 h 2326686"/>
                <a:gd name="connsiteX4650" fmla="*/ 443064 w 3747182"/>
                <a:gd name="connsiteY4650" fmla="*/ 2065079 h 2326686"/>
                <a:gd name="connsiteX4651" fmla="*/ 445177 w 3747182"/>
                <a:gd name="connsiteY4651" fmla="*/ 2065227 h 2326686"/>
                <a:gd name="connsiteX4652" fmla="*/ 446969 w 3747182"/>
                <a:gd name="connsiteY4652" fmla="*/ 2064445 h 2326686"/>
                <a:gd name="connsiteX4653" fmla="*/ 448549 w 3747182"/>
                <a:gd name="connsiteY4653" fmla="*/ 2064242 h 2326686"/>
                <a:gd name="connsiteX4654" fmla="*/ 449652 w 3747182"/>
                <a:gd name="connsiteY4654" fmla="*/ 2064914 h 2326686"/>
                <a:gd name="connsiteX4655" fmla="*/ 449965 w 3747182"/>
                <a:gd name="connsiteY4655" fmla="*/ 2066064 h 2326686"/>
                <a:gd name="connsiteX4656" fmla="*/ 449151 w 3747182"/>
                <a:gd name="connsiteY4656" fmla="*/ 2067606 h 2326686"/>
                <a:gd name="connsiteX4657" fmla="*/ 449151 w 3747182"/>
                <a:gd name="connsiteY4657" fmla="*/ 2069812 h 2326686"/>
                <a:gd name="connsiteX4658" fmla="*/ 450653 w 3747182"/>
                <a:gd name="connsiteY4658" fmla="*/ 2071924 h 2326686"/>
                <a:gd name="connsiteX4659" fmla="*/ 450700 w 3747182"/>
                <a:gd name="connsiteY4659" fmla="*/ 2073997 h 2326686"/>
                <a:gd name="connsiteX4660" fmla="*/ 450270 w 3747182"/>
                <a:gd name="connsiteY4660" fmla="*/ 2075867 h 2326686"/>
                <a:gd name="connsiteX4661" fmla="*/ 449417 w 3747182"/>
                <a:gd name="connsiteY4661" fmla="*/ 2077589 h 2326686"/>
                <a:gd name="connsiteX4662" fmla="*/ 447360 w 3747182"/>
                <a:gd name="connsiteY4662" fmla="*/ 2079951 h 2326686"/>
                <a:gd name="connsiteX4663" fmla="*/ 445458 w 3747182"/>
                <a:gd name="connsiteY4663" fmla="*/ 2082149 h 2326686"/>
                <a:gd name="connsiteX4664" fmla="*/ 442603 w 3747182"/>
                <a:gd name="connsiteY4664" fmla="*/ 2083065 h 2326686"/>
                <a:gd name="connsiteX4665" fmla="*/ 440999 w 3747182"/>
                <a:gd name="connsiteY4665" fmla="*/ 2084027 h 2326686"/>
                <a:gd name="connsiteX4666" fmla="*/ 441421 w 3747182"/>
                <a:gd name="connsiteY4666" fmla="*/ 2085639 h 2326686"/>
                <a:gd name="connsiteX4667" fmla="*/ 442470 w 3747182"/>
                <a:gd name="connsiteY4667" fmla="*/ 2087141 h 2326686"/>
                <a:gd name="connsiteX4668" fmla="*/ 444895 w 3747182"/>
                <a:gd name="connsiteY4668" fmla="*/ 2088353 h 2326686"/>
                <a:gd name="connsiteX4669" fmla="*/ 447649 w 3747182"/>
                <a:gd name="connsiteY4669" fmla="*/ 2089238 h 2326686"/>
                <a:gd name="connsiteX4670" fmla="*/ 447970 w 3747182"/>
                <a:gd name="connsiteY4670" fmla="*/ 2090215 h 2326686"/>
                <a:gd name="connsiteX4671" fmla="*/ 447547 w 3747182"/>
                <a:gd name="connsiteY4671" fmla="*/ 2090708 h 2326686"/>
                <a:gd name="connsiteX4672" fmla="*/ 445779 w 3747182"/>
                <a:gd name="connsiteY4672" fmla="*/ 2091162 h 2326686"/>
                <a:gd name="connsiteX4673" fmla="*/ 443338 w 3747182"/>
                <a:gd name="connsiteY4673" fmla="*/ 2090701 h 2326686"/>
                <a:gd name="connsiteX4674" fmla="*/ 442524 w 3747182"/>
                <a:gd name="connsiteY4674" fmla="*/ 2091553 h 2326686"/>
                <a:gd name="connsiteX4675" fmla="*/ 441398 w 3747182"/>
                <a:gd name="connsiteY4675" fmla="*/ 2092969 h 2326686"/>
                <a:gd name="connsiteX4676" fmla="*/ 440647 w 3747182"/>
                <a:gd name="connsiteY4676" fmla="*/ 2095520 h 2326686"/>
                <a:gd name="connsiteX4677" fmla="*/ 440084 w 3747182"/>
                <a:gd name="connsiteY4677" fmla="*/ 2097883 h 2326686"/>
                <a:gd name="connsiteX4678" fmla="*/ 442736 w 3747182"/>
                <a:gd name="connsiteY4678" fmla="*/ 2098524 h 2326686"/>
                <a:gd name="connsiteX4679" fmla="*/ 444277 w 3747182"/>
                <a:gd name="connsiteY4679" fmla="*/ 2099486 h 2326686"/>
                <a:gd name="connsiteX4680" fmla="*/ 444762 w 3747182"/>
                <a:gd name="connsiteY4680" fmla="*/ 2101419 h 2326686"/>
                <a:gd name="connsiteX4681" fmla="*/ 445310 w 3747182"/>
                <a:gd name="connsiteY4681" fmla="*/ 2103570 h 2326686"/>
                <a:gd name="connsiteX4682" fmla="*/ 445474 w 3747182"/>
                <a:gd name="connsiteY4682" fmla="*/ 2105503 h 2326686"/>
                <a:gd name="connsiteX4683" fmla="*/ 444598 w 3747182"/>
                <a:gd name="connsiteY4683" fmla="*/ 2106441 h 2326686"/>
                <a:gd name="connsiteX4684" fmla="*/ 444543 w 3747182"/>
                <a:gd name="connsiteY4684" fmla="*/ 2107404 h 2326686"/>
                <a:gd name="connsiteX4685" fmla="*/ 444958 w 3747182"/>
                <a:gd name="connsiteY4685" fmla="*/ 2107881 h 2326686"/>
                <a:gd name="connsiteX4686" fmla="*/ 446100 w 3747182"/>
                <a:gd name="connsiteY4686" fmla="*/ 2108092 h 2326686"/>
                <a:gd name="connsiteX4687" fmla="*/ 446969 w 3747182"/>
                <a:gd name="connsiteY4687" fmla="*/ 2108522 h 2326686"/>
                <a:gd name="connsiteX4688" fmla="*/ 447039 w 3747182"/>
                <a:gd name="connsiteY4688" fmla="*/ 2109539 h 2326686"/>
                <a:gd name="connsiteX4689" fmla="*/ 445372 w 3747182"/>
                <a:gd name="connsiteY4689" fmla="*/ 2111824 h 2326686"/>
                <a:gd name="connsiteX4690" fmla="*/ 443816 w 3747182"/>
                <a:gd name="connsiteY4690" fmla="*/ 2116189 h 2326686"/>
                <a:gd name="connsiteX4691" fmla="*/ 442979 w 3747182"/>
                <a:gd name="connsiteY4691" fmla="*/ 2118505 h 2326686"/>
                <a:gd name="connsiteX4692" fmla="*/ 443041 w 3747182"/>
                <a:gd name="connsiteY4692" fmla="*/ 2121016 h 2326686"/>
                <a:gd name="connsiteX4693" fmla="*/ 442102 w 3747182"/>
                <a:gd name="connsiteY4693" fmla="*/ 2122409 h 2326686"/>
                <a:gd name="connsiteX4694" fmla="*/ 440342 w 3747182"/>
                <a:gd name="connsiteY4694" fmla="*/ 2122479 h 2326686"/>
                <a:gd name="connsiteX4695" fmla="*/ 434474 w 3747182"/>
                <a:gd name="connsiteY4695" fmla="*/ 2122722 h 2326686"/>
                <a:gd name="connsiteX4696" fmla="*/ 429366 w 3747182"/>
                <a:gd name="connsiteY4696" fmla="*/ 2122597 h 2326686"/>
                <a:gd name="connsiteX4697" fmla="*/ 427159 w 3747182"/>
                <a:gd name="connsiteY4697" fmla="*/ 2122237 h 2326686"/>
                <a:gd name="connsiteX4698" fmla="*/ 423701 w 3747182"/>
                <a:gd name="connsiteY4698" fmla="*/ 2122018 h 2326686"/>
                <a:gd name="connsiteX4699" fmla="*/ 421988 w 3747182"/>
                <a:gd name="connsiteY4699" fmla="*/ 2122612 h 2326686"/>
                <a:gd name="connsiteX4700" fmla="*/ 419719 w 3747182"/>
                <a:gd name="connsiteY4700" fmla="*/ 2126618 h 2326686"/>
                <a:gd name="connsiteX4701" fmla="*/ 417998 w 3747182"/>
                <a:gd name="connsiteY4701" fmla="*/ 2128183 h 2326686"/>
                <a:gd name="connsiteX4702" fmla="*/ 415158 w 3747182"/>
                <a:gd name="connsiteY4702" fmla="*/ 2129599 h 2326686"/>
                <a:gd name="connsiteX4703" fmla="*/ 412037 w 3747182"/>
                <a:gd name="connsiteY4703" fmla="*/ 2130005 h 2326686"/>
                <a:gd name="connsiteX4704" fmla="*/ 410245 w 3747182"/>
                <a:gd name="connsiteY4704" fmla="*/ 2131648 h 2326686"/>
                <a:gd name="connsiteX4705" fmla="*/ 409611 w 3747182"/>
                <a:gd name="connsiteY4705" fmla="*/ 2134230 h 2326686"/>
                <a:gd name="connsiteX4706" fmla="*/ 409565 w 3747182"/>
                <a:gd name="connsiteY4706" fmla="*/ 2136515 h 2326686"/>
                <a:gd name="connsiteX4707" fmla="*/ 409275 w 3747182"/>
                <a:gd name="connsiteY4707" fmla="*/ 2137657 h 2326686"/>
                <a:gd name="connsiteX4708" fmla="*/ 408602 w 3747182"/>
                <a:gd name="connsiteY4708" fmla="*/ 2138658 h 2326686"/>
                <a:gd name="connsiteX4709" fmla="*/ 408359 w 3747182"/>
                <a:gd name="connsiteY4709" fmla="*/ 2139370 h 2326686"/>
                <a:gd name="connsiteX4710" fmla="*/ 408508 w 3747182"/>
                <a:gd name="connsiteY4710" fmla="*/ 2140152 h 2326686"/>
                <a:gd name="connsiteX4711" fmla="*/ 409236 w 3747182"/>
                <a:gd name="connsiteY4711" fmla="*/ 2140434 h 2326686"/>
                <a:gd name="connsiteX4712" fmla="*/ 410104 w 3747182"/>
                <a:gd name="connsiteY4712" fmla="*/ 2140794 h 2326686"/>
                <a:gd name="connsiteX4713" fmla="*/ 410104 w 3747182"/>
                <a:gd name="connsiteY4713" fmla="*/ 2141357 h 2326686"/>
                <a:gd name="connsiteX4714" fmla="*/ 409768 w 3747182"/>
                <a:gd name="connsiteY4714" fmla="*/ 2142069 h 2326686"/>
                <a:gd name="connsiteX4715" fmla="*/ 408798 w 3747182"/>
                <a:gd name="connsiteY4715" fmla="*/ 2142852 h 2326686"/>
                <a:gd name="connsiteX4716" fmla="*/ 408359 w 3747182"/>
                <a:gd name="connsiteY4716" fmla="*/ 2144057 h 2326686"/>
                <a:gd name="connsiteX4717" fmla="*/ 408461 w 3747182"/>
                <a:gd name="connsiteY4717" fmla="*/ 2145339 h 2326686"/>
                <a:gd name="connsiteX4718" fmla="*/ 408649 w 3747182"/>
                <a:gd name="connsiteY4718" fmla="*/ 2146756 h 2326686"/>
                <a:gd name="connsiteX4719" fmla="*/ 414587 w 3747182"/>
                <a:gd name="connsiteY4719" fmla="*/ 2144049 h 2326686"/>
                <a:gd name="connsiteX4720" fmla="*/ 416614 w 3747182"/>
                <a:gd name="connsiteY4720" fmla="*/ 2141999 h 2326686"/>
                <a:gd name="connsiteX4721" fmla="*/ 420674 w 3747182"/>
                <a:gd name="connsiteY4721" fmla="*/ 2141279 h 2326686"/>
                <a:gd name="connsiteX4722" fmla="*/ 420103 w 3747182"/>
                <a:gd name="connsiteY4722" fmla="*/ 2142108 h 2326686"/>
                <a:gd name="connsiteX4723" fmla="*/ 418092 w 3747182"/>
                <a:gd name="connsiteY4723" fmla="*/ 2142875 h 2326686"/>
                <a:gd name="connsiteX4724" fmla="*/ 416074 w 3747182"/>
                <a:gd name="connsiteY4724" fmla="*/ 2144862 h 2326686"/>
                <a:gd name="connsiteX4725" fmla="*/ 418616 w 3747182"/>
                <a:gd name="connsiteY4725" fmla="*/ 2145066 h 2326686"/>
                <a:gd name="connsiteX4726" fmla="*/ 424327 w 3747182"/>
                <a:gd name="connsiteY4726" fmla="*/ 2144049 h 2326686"/>
                <a:gd name="connsiteX4727" fmla="*/ 426424 w 3747182"/>
                <a:gd name="connsiteY4727" fmla="*/ 2140935 h 2326686"/>
                <a:gd name="connsiteX4728" fmla="*/ 430195 w 3747182"/>
                <a:gd name="connsiteY4728" fmla="*/ 2141044 h 2326686"/>
                <a:gd name="connsiteX4729" fmla="*/ 431267 w 3747182"/>
                <a:gd name="connsiteY4729" fmla="*/ 2143282 h 2326686"/>
                <a:gd name="connsiteX4730" fmla="*/ 432338 w 3747182"/>
                <a:gd name="connsiteY4730" fmla="*/ 2146302 h 2326686"/>
                <a:gd name="connsiteX4731" fmla="*/ 432245 w 3747182"/>
                <a:gd name="connsiteY4731" fmla="*/ 2147421 h 2326686"/>
                <a:gd name="connsiteX4732" fmla="*/ 431838 w 3747182"/>
                <a:gd name="connsiteY4732" fmla="*/ 2148281 h 2326686"/>
                <a:gd name="connsiteX4733" fmla="*/ 428677 w 3747182"/>
                <a:gd name="connsiteY4733" fmla="*/ 2148946 h 2326686"/>
                <a:gd name="connsiteX4734" fmla="*/ 421527 w 3747182"/>
                <a:gd name="connsiteY4734" fmla="*/ 2152709 h 2326686"/>
                <a:gd name="connsiteX4735" fmla="*/ 417787 w 3747182"/>
                <a:gd name="connsiteY4735" fmla="*/ 2153773 h 2326686"/>
                <a:gd name="connsiteX4736" fmla="*/ 413570 w 3747182"/>
                <a:gd name="connsiteY4736" fmla="*/ 2155690 h 2326686"/>
                <a:gd name="connsiteX4737" fmla="*/ 414658 w 3747182"/>
                <a:gd name="connsiteY4737" fmla="*/ 2158272 h 2326686"/>
                <a:gd name="connsiteX4738" fmla="*/ 414939 w 3747182"/>
                <a:gd name="connsiteY4738" fmla="*/ 2160462 h 2326686"/>
                <a:gd name="connsiteX4739" fmla="*/ 411481 w 3747182"/>
                <a:gd name="connsiteY4739" fmla="*/ 2159993 h 2326686"/>
                <a:gd name="connsiteX4740" fmla="*/ 408985 w 3747182"/>
                <a:gd name="connsiteY4740" fmla="*/ 2159265 h 2326686"/>
                <a:gd name="connsiteX4741" fmla="*/ 407436 w 3747182"/>
                <a:gd name="connsiteY4741" fmla="*/ 2159602 h 2326686"/>
                <a:gd name="connsiteX4742" fmla="*/ 403228 w 3747182"/>
                <a:gd name="connsiteY4742" fmla="*/ 2161917 h 2326686"/>
                <a:gd name="connsiteX4743" fmla="*/ 401021 w 3747182"/>
                <a:gd name="connsiteY4743" fmla="*/ 2161417 h 2326686"/>
                <a:gd name="connsiteX4744" fmla="*/ 398807 w 3747182"/>
                <a:gd name="connsiteY4744" fmla="*/ 2161346 h 2326686"/>
                <a:gd name="connsiteX4745" fmla="*/ 399754 w 3747182"/>
                <a:gd name="connsiteY4745" fmla="*/ 2164656 h 2326686"/>
                <a:gd name="connsiteX4746" fmla="*/ 402046 w 3747182"/>
                <a:gd name="connsiteY4746" fmla="*/ 2168645 h 2326686"/>
                <a:gd name="connsiteX4747" fmla="*/ 403446 w 3747182"/>
                <a:gd name="connsiteY4747" fmla="*/ 2169397 h 2326686"/>
                <a:gd name="connsiteX4748" fmla="*/ 405645 w 3747182"/>
                <a:gd name="connsiteY4748" fmla="*/ 2169037 h 2326686"/>
                <a:gd name="connsiteX4749" fmla="*/ 410863 w 3747182"/>
                <a:gd name="connsiteY4749" fmla="*/ 2173864 h 2326686"/>
                <a:gd name="connsiteX4750" fmla="*/ 414751 w 3747182"/>
                <a:gd name="connsiteY4750" fmla="*/ 2178644 h 2326686"/>
                <a:gd name="connsiteX4751" fmla="*/ 412733 w 3747182"/>
                <a:gd name="connsiteY4751" fmla="*/ 2178972 h 2326686"/>
                <a:gd name="connsiteX4752" fmla="*/ 410785 w 3747182"/>
                <a:gd name="connsiteY4752" fmla="*/ 2178487 h 2326686"/>
                <a:gd name="connsiteX4753" fmla="*/ 407968 w 3747182"/>
                <a:gd name="connsiteY4753" fmla="*/ 2178503 h 2326686"/>
                <a:gd name="connsiteX4754" fmla="*/ 406850 w 3747182"/>
                <a:gd name="connsiteY4754" fmla="*/ 2181406 h 2326686"/>
                <a:gd name="connsiteX4755" fmla="*/ 405684 w 3747182"/>
                <a:gd name="connsiteY4755" fmla="*/ 2183549 h 2326686"/>
                <a:gd name="connsiteX4756" fmla="*/ 405473 w 3747182"/>
                <a:gd name="connsiteY4756" fmla="*/ 2182446 h 2326686"/>
                <a:gd name="connsiteX4757" fmla="*/ 405559 w 3747182"/>
                <a:gd name="connsiteY4757" fmla="*/ 2180960 h 2326686"/>
                <a:gd name="connsiteX4758" fmla="*/ 404252 w 3747182"/>
                <a:gd name="connsiteY4758" fmla="*/ 2179997 h 2326686"/>
                <a:gd name="connsiteX4759" fmla="*/ 402469 w 3747182"/>
                <a:gd name="connsiteY4759" fmla="*/ 2181453 h 2326686"/>
                <a:gd name="connsiteX4760" fmla="*/ 400442 w 3747182"/>
                <a:gd name="connsiteY4760" fmla="*/ 2187813 h 2326686"/>
                <a:gd name="connsiteX4761" fmla="*/ 396679 w 3747182"/>
                <a:gd name="connsiteY4761" fmla="*/ 2192374 h 2326686"/>
                <a:gd name="connsiteX4762" fmla="*/ 395428 w 3747182"/>
                <a:gd name="connsiteY4762" fmla="*/ 2195167 h 2326686"/>
                <a:gd name="connsiteX4763" fmla="*/ 395373 w 3747182"/>
                <a:gd name="connsiteY4763" fmla="*/ 2197201 h 2326686"/>
                <a:gd name="connsiteX4764" fmla="*/ 395913 w 3747182"/>
                <a:gd name="connsiteY4764" fmla="*/ 2197616 h 2326686"/>
                <a:gd name="connsiteX4765" fmla="*/ 396734 w 3747182"/>
                <a:gd name="connsiteY4765" fmla="*/ 2197553 h 2326686"/>
                <a:gd name="connsiteX4766" fmla="*/ 396758 w 3747182"/>
                <a:gd name="connsiteY4766" fmla="*/ 2199384 h 2326686"/>
                <a:gd name="connsiteX4767" fmla="*/ 396194 w 3747182"/>
                <a:gd name="connsiteY4767" fmla="*/ 2201019 h 2326686"/>
                <a:gd name="connsiteX4768" fmla="*/ 387784 w 3747182"/>
                <a:gd name="connsiteY4768" fmla="*/ 2203084 h 2326686"/>
                <a:gd name="connsiteX4769" fmla="*/ 386673 w 3747182"/>
                <a:gd name="connsiteY4769" fmla="*/ 2204289 h 2326686"/>
                <a:gd name="connsiteX4770" fmla="*/ 384256 w 3747182"/>
                <a:gd name="connsiteY4770" fmla="*/ 2203335 h 2326686"/>
                <a:gd name="connsiteX4771" fmla="*/ 381494 w 3747182"/>
                <a:gd name="connsiteY4771" fmla="*/ 2200823 h 2326686"/>
                <a:gd name="connsiteX4772" fmla="*/ 379037 w 3747182"/>
                <a:gd name="connsiteY4772" fmla="*/ 2199470 h 2326686"/>
                <a:gd name="connsiteX4773" fmla="*/ 377457 w 3747182"/>
                <a:gd name="connsiteY4773" fmla="*/ 2200010 h 2326686"/>
                <a:gd name="connsiteX4774" fmla="*/ 375846 w 3747182"/>
                <a:gd name="connsiteY4774" fmla="*/ 2201191 h 2326686"/>
                <a:gd name="connsiteX4775" fmla="*/ 376753 w 3747182"/>
                <a:gd name="connsiteY4775" fmla="*/ 2201926 h 2326686"/>
                <a:gd name="connsiteX4776" fmla="*/ 377840 w 3747182"/>
                <a:gd name="connsiteY4776" fmla="*/ 2202185 h 2326686"/>
                <a:gd name="connsiteX4777" fmla="*/ 380696 w 3747182"/>
                <a:gd name="connsiteY4777" fmla="*/ 2203749 h 2326686"/>
                <a:gd name="connsiteX4778" fmla="*/ 379202 w 3747182"/>
                <a:gd name="connsiteY4778" fmla="*/ 2204930 h 2326686"/>
                <a:gd name="connsiteX4779" fmla="*/ 373632 w 3747182"/>
                <a:gd name="connsiteY4779" fmla="*/ 2206988 h 2326686"/>
                <a:gd name="connsiteX4780" fmla="*/ 373819 w 3747182"/>
                <a:gd name="connsiteY4780" fmla="*/ 2208052 h 2326686"/>
                <a:gd name="connsiteX4781" fmla="*/ 374328 w 3747182"/>
                <a:gd name="connsiteY4781" fmla="*/ 2208827 h 2326686"/>
                <a:gd name="connsiteX4782" fmla="*/ 380774 w 3747182"/>
                <a:gd name="connsiteY4782" fmla="*/ 2210587 h 2326686"/>
                <a:gd name="connsiteX4783" fmla="*/ 386485 w 3747182"/>
                <a:gd name="connsiteY4783" fmla="*/ 2213607 h 2326686"/>
                <a:gd name="connsiteX4784" fmla="*/ 388230 w 3747182"/>
                <a:gd name="connsiteY4784" fmla="*/ 2215680 h 2326686"/>
                <a:gd name="connsiteX4785" fmla="*/ 389724 w 3747182"/>
                <a:gd name="connsiteY4785" fmla="*/ 2219279 h 2326686"/>
                <a:gd name="connsiteX4786" fmla="*/ 391023 w 3747182"/>
                <a:gd name="connsiteY4786" fmla="*/ 2220914 h 2326686"/>
                <a:gd name="connsiteX4787" fmla="*/ 392862 w 3747182"/>
                <a:gd name="connsiteY4787" fmla="*/ 2222150 h 2326686"/>
                <a:gd name="connsiteX4788" fmla="*/ 394559 w 3747182"/>
                <a:gd name="connsiteY4788" fmla="*/ 2222901 h 2326686"/>
                <a:gd name="connsiteX4789" fmla="*/ 397470 w 3747182"/>
                <a:gd name="connsiteY4789" fmla="*/ 2223198 h 2326686"/>
                <a:gd name="connsiteX4790" fmla="*/ 400685 w 3747182"/>
                <a:gd name="connsiteY4790" fmla="*/ 2222048 h 2326686"/>
                <a:gd name="connsiteX4791" fmla="*/ 407929 w 3747182"/>
                <a:gd name="connsiteY4791" fmla="*/ 2230623 h 2326686"/>
                <a:gd name="connsiteX4792" fmla="*/ 410793 w 3747182"/>
                <a:gd name="connsiteY4792" fmla="*/ 2232007 h 2326686"/>
                <a:gd name="connsiteX4793" fmla="*/ 417904 w 3747182"/>
                <a:gd name="connsiteY4793" fmla="*/ 2233729 h 2326686"/>
                <a:gd name="connsiteX4794" fmla="*/ 419696 w 3747182"/>
                <a:gd name="connsiteY4794" fmla="*/ 2234644 h 2326686"/>
                <a:gd name="connsiteX4795" fmla="*/ 433137 w 3747182"/>
                <a:gd name="connsiteY4795" fmla="*/ 2246551 h 2326686"/>
                <a:gd name="connsiteX4796" fmla="*/ 437244 w 3747182"/>
                <a:gd name="connsiteY4796" fmla="*/ 2251683 h 2326686"/>
                <a:gd name="connsiteX4797" fmla="*/ 445083 w 3747182"/>
                <a:gd name="connsiteY4797" fmla="*/ 2259389 h 2326686"/>
                <a:gd name="connsiteX4798" fmla="*/ 447383 w 3747182"/>
                <a:gd name="connsiteY4798" fmla="*/ 2260985 h 2326686"/>
                <a:gd name="connsiteX4799" fmla="*/ 448377 w 3747182"/>
                <a:gd name="connsiteY4799" fmla="*/ 2259030 h 2326686"/>
                <a:gd name="connsiteX4800" fmla="*/ 449707 w 3747182"/>
                <a:gd name="connsiteY4800" fmla="*/ 2256972 h 2326686"/>
                <a:gd name="connsiteX4801" fmla="*/ 451146 w 3747182"/>
                <a:gd name="connsiteY4801" fmla="*/ 2256471 h 2326686"/>
                <a:gd name="connsiteX4802" fmla="*/ 455363 w 3747182"/>
                <a:gd name="connsiteY4802" fmla="*/ 2257285 h 2326686"/>
                <a:gd name="connsiteX4803" fmla="*/ 459243 w 3747182"/>
                <a:gd name="connsiteY4803" fmla="*/ 2258216 h 2326686"/>
                <a:gd name="connsiteX4804" fmla="*/ 462075 w 3747182"/>
                <a:gd name="connsiteY4804" fmla="*/ 2257559 h 2326686"/>
                <a:gd name="connsiteX4805" fmla="*/ 465448 w 3747182"/>
                <a:gd name="connsiteY4805" fmla="*/ 2259186 h 2326686"/>
                <a:gd name="connsiteX4806" fmla="*/ 468530 w 3747182"/>
                <a:gd name="connsiteY4806" fmla="*/ 2261048 h 2326686"/>
                <a:gd name="connsiteX4807" fmla="*/ 471628 w 3747182"/>
                <a:gd name="connsiteY4807" fmla="*/ 2262362 h 2326686"/>
                <a:gd name="connsiteX4808" fmla="*/ 477667 w 3747182"/>
                <a:gd name="connsiteY4808" fmla="*/ 2263599 h 2326686"/>
                <a:gd name="connsiteX4809" fmla="*/ 479921 w 3747182"/>
                <a:gd name="connsiteY4809" fmla="*/ 2265312 h 2326686"/>
                <a:gd name="connsiteX4810" fmla="*/ 482549 w 3747182"/>
                <a:gd name="connsiteY4810" fmla="*/ 2267025 h 2326686"/>
                <a:gd name="connsiteX4811" fmla="*/ 492853 w 3747182"/>
                <a:gd name="connsiteY4811" fmla="*/ 2267894 h 2326686"/>
                <a:gd name="connsiteX4812" fmla="*/ 493682 w 3747182"/>
                <a:gd name="connsiteY4812" fmla="*/ 2267628 h 2326686"/>
                <a:gd name="connsiteX4813" fmla="*/ 494441 w 3747182"/>
                <a:gd name="connsiteY4813" fmla="*/ 2267377 h 2326686"/>
                <a:gd name="connsiteX4814" fmla="*/ 497899 w 3747182"/>
                <a:gd name="connsiteY4814" fmla="*/ 2266751 h 2326686"/>
                <a:gd name="connsiteX4815" fmla="*/ 500958 w 3747182"/>
                <a:gd name="connsiteY4815" fmla="*/ 2266869 h 2326686"/>
                <a:gd name="connsiteX4816" fmla="*/ 504189 w 3747182"/>
                <a:gd name="connsiteY4816" fmla="*/ 2268942 h 2326686"/>
                <a:gd name="connsiteX4817" fmla="*/ 506254 w 3747182"/>
                <a:gd name="connsiteY4817" fmla="*/ 2268825 h 2326686"/>
                <a:gd name="connsiteX4818" fmla="*/ 508461 w 3747182"/>
                <a:gd name="connsiteY4818" fmla="*/ 2268512 h 2326686"/>
                <a:gd name="connsiteX4819" fmla="*/ 511300 w 3747182"/>
                <a:gd name="connsiteY4819" fmla="*/ 2269623 h 2326686"/>
                <a:gd name="connsiteX4820" fmla="*/ 513530 w 3747182"/>
                <a:gd name="connsiteY4820" fmla="*/ 2270859 h 2326686"/>
                <a:gd name="connsiteX4821" fmla="*/ 513718 w 3747182"/>
                <a:gd name="connsiteY4821" fmla="*/ 2272110 h 2326686"/>
                <a:gd name="connsiteX4822" fmla="*/ 515674 w 3747182"/>
                <a:gd name="connsiteY4822" fmla="*/ 2273925 h 2326686"/>
                <a:gd name="connsiteX4823" fmla="*/ 521354 w 3747182"/>
                <a:gd name="connsiteY4823" fmla="*/ 2276687 h 2326686"/>
                <a:gd name="connsiteX4824" fmla="*/ 525962 w 3747182"/>
                <a:gd name="connsiteY4824" fmla="*/ 2278244 h 2326686"/>
                <a:gd name="connsiteX4825" fmla="*/ 527401 w 3747182"/>
                <a:gd name="connsiteY4825" fmla="*/ 2279339 h 2326686"/>
                <a:gd name="connsiteX4826" fmla="*/ 530898 w 3747182"/>
                <a:gd name="connsiteY4826" fmla="*/ 2281146 h 2326686"/>
                <a:gd name="connsiteX4827" fmla="*/ 531250 w 3747182"/>
                <a:gd name="connsiteY4827" fmla="*/ 2281718 h 2326686"/>
                <a:gd name="connsiteX4828" fmla="*/ 531180 w 3747182"/>
                <a:gd name="connsiteY4828" fmla="*/ 2282453 h 2326686"/>
                <a:gd name="connsiteX4829" fmla="*/ 530186 w 3747182"/>
                <a:gd name="connsiteY4829" fmla="*/ 2283806 h 2326686"/>
                <a:gd name="connsiteX4830" fmla="*/ 529928 w 3747182"/>
                <a:gd name="connsiteY4830" fmla="*/ 2285011 h 2326686"/>
                <a:gd name="connsiteX4831" fmla="*/ 530397 w 3747182"/>
                <a:gd name="connsiteY4831" fmla="*/ 2285700 h 2326686"/>
                <a:gd name="connsiteX4832" fmla="*/ 531853 w 3747182"/>
                <a:gd name="connsiteY4832" fmla="*/ 2286357 h 2326686"/>
                <a:gd name="connsiteX4833" fmla="*/ 534740 w 3747182"/>
                <a:gd name="connsiteY4833" fmla="*/ 2286505 h 2326686"/>
                <a:gd name="connsiteX4834" fmla="*/ 535780 w 3747182"/>
                <a:gd name="connsiteY4834" fmla="*/ 2285645 h 2326686"/>
                <a:gd name="connsiteX4835" fmla="*/ 537931 w 3747182"/>
                <a:gd name="connsiteY4835" fmla="*/ 2285027 h 2326686"/>
                <a:gd name="connsiteX4836" fmla="*/ 540060 w 3747182"/>
                <a:gd name="connsiteY4836" fmla="*/ 2283916 h 2326686"/>
                <a:gd name="connsiteX4837" fmla="*/ 542907 w 3747182"/>
                <a:gd name="connsiteY4837" fmla="*/ 2282437 h 2326686"/>
                <a:gd name="connsiteX4838" fmla="*/ 546780 w 3747182"/>
                <a:gd name="connsiteY4838" fmla="*/ 2281092 h 2326686"/>
                <a:gd name="connsiteX4839" fmla="*/ 548329 w 3747182"/>
                <a:gd name="connsiteY4839" fmla="*/ 2281092 h 2326686"/>
                <a:gd name="connsiteX4840" fmla="*/ 549815 w 3747182"/>
                <a:gd name="connsiteY4840" fmla="*/ 2281499 h 2326686"/>
                <a:gd name="connsiteX4841" fmla="*/ 550856 w 3747182"/>
                <a:gd name="connsiteY4841" fmla="*/ 2282249 h 2326686"/>
                <a:gd name="connsiteX4842" fmla="*/ 552600 w 3747182"/>
                <a:gd name="connsiteY4842" fmla="*/ 2285011 h 2326686"/>
                <a:gd name="connsiteX4843" fmla="*/ 554345 w 3747182"/>
                <a:gd name="connsiteY4843" fmla="*/ 2281139 h 2326686"/>
                <a:gd name="connsiteX4844" fmla="*/ 554799 w 3747182"/>
                <a:gd name="connsiteY4844" fmla="*/ 2280849 h 2326686"/>
                <a:gd name="connsiteX4845" fmla="*/ 556387 w 3747182"/>
                <a:gd name="connsiteY4845" fmla="*/ 2281632 h 2326686"/>
                <a:gd name="connsiteX4846" fmla="*/ 559203 w 3747182"/>
                <a:gd name="connsiteY4846" fmla="*/ 2282711 h 2326686"/>
                <a:gd name="connsiteX4847" fmla="*/ 561151 w 3747182"/>
                <a:gd name="connsiteY4847" fmla="*/ 2283282 h 2326686"/>
                <a:gd name="connsiteX4848" fmla="*/ 562199 w 3747182"/>
                <a:gd name="connsiteY4848" fmla="*/ 2284080 h 2326686"/>
                <a:gd name="connsiteX4849" fmla="*/ 565172 w 3747182"/>
                <a:gd name="connsiteY4849" fmla="*/ 2287601 h 2326686"/>
                <a:gd name="connsiteX4850" fmla="*/ 569984 w 3747182"/>
                <a:gd name="connsiteY4850" fmla="*/ 2287421 h 2326686"/>
                <a:gd name="connsiteX4851" fmla="*/ 572018 w 3747182"/>
                <a:gd name="connsiteY4851" fmla="*/ 2287961 h 2326686"/>
                <a:gd name="connsiteX4852" fmla="*/ 573113 w 3747182"/>
                <a:gd name="connsiteY4852" fmla="*/ 2288540 h 2326686"/>
                <a:gd name="connsiteX4853" fmla="*/ 573606 w 3747182"/>
                <a:gd name="connsiteY4853" fmla="*/ 2289220 h 2326686"/>
                <a:gd name="connsiteX4854" fmla="*/ 572746 w 3747182"/>
                <a:gd name="connsiteY4854" fmla="*/ 2292709 h 2326686"/>
                <a:gd name="connsiteX4855" fmla="*/ 571557 w 3747182"/>
                <a:gd name="connsiteY4855" fmla="*/ 2296332 h 2326686"/>
                <a:gd name="connsiteX4856" fmla="*/ 571650 w 3747182"/>
                <a:gd name="connsiteY4856" fmla="*/ 2297208 h 2326686"/>
                <a:gd name="connsiteX4857" fmla="*/ 573583 w 3747182"/>
                <a:gd name="connsiteY4857" fmla="*/ 2298569 h 2326686"/>
                <a:gd name="connsiteX4858" fmla="*/ 576204 w 3747182"/>
                <a:gd name="connsiteY4858" fmla="*/ 2300017 h 2326686"/>
                <a:gd name="connsiteX4859" fmla="*/ 577620 w 3747182"/>
                <a:gd name="connsiteY4859" fmla="*/ 2301174 h 2326686"/>
                <a:gd name="connsiteX4860" fmla="*/ 578582 w 3747182"/>
                <a:gd name="connsiteY4860" fmla="*/ 2302215 h 2326686"/>
                <a:gd name="connsiteX4861" fmla="*/ 580655 w 3747182"/>
                <a:gd name="connsiteY4861" fmla="*/ 2303005 h 2326686"/>
                <a:gd name="connsiteX4862" fmla="*/ 583104 w 3747182"/>
                <a:gd name="connsiteY4862" fmla="*/ 2303498 h 2326686"/>
                <a:gd name="connsiteX4863" fmla="*/ 584262 w 3747182"/>
                <a:gd name="connsiteY4863" fmla="*/ 2303561 h 2326686"/>
                <a:gd name="connsiteX4864" fmla="*/ 585475 w 3747182"/>
                <a:gd name="connsiteY4864" fmla="*/ 2304429 h 2326686"/>
                <a:gd name="connsiteX4865" fmla="*/ 588627 w 3747182"/>
                <a:gd name="connsiteY4865" fmla="*/ 2306064 h 2326686"/>
                <a:gd name="connsiteX4866" fmla="*/ 589026 w 3747182"/>
                <a:gd name="connsiteY4866" fmla="*/ 2306471 h 2326686"/>
                <a:gd name="connsiteX4867" fmla="*/ 591389 w 3747182"/>
                <a:gd name="connsiteY4867" fmla="*/ 2307073 h 2326686"/>
                <a:gd name="connsiteX4868" fmla="*/ 591710 w 3747182"/>
                <a:gd name="connsiteY4868" fmla="*/ 2308779 h 2326686"/>
                <a:gd name="connsiteX4869" fmla="*/ 592132 w 3747182"/>
                <a:gd name="connsiteY4869" fmla="*/ 2309139 h 2326686"/>
                <a:gd name="connsiteX4870" fmla="*/ 593110 w 3747182"/>
                <a:gd name="connsiteY4870" fmla="*/ 2308935 h 2326686"/>
                <a:gd name="connsiteX4871" fmla="*/ 594738 w 3747182"/>
                <a:gd name="connsiteY4871" fmla="*/ 2308223 h 2326686"/>
                <a:gd name="connsiteX4872" fmla="*/ 596036 w 3747182"/>
                <a:gd name="connsiteY4872" fmla="*/ 2308771 h 2326686"/>
                <a:gd name="connsiteX4873" fmla="*/ 597710 w 3747182"/>
                <a:gd name="connsiteY4873" fmla="*/ 2310797 h 2326686"/>
                <a:gd name="connsiteX4874" fmla="*/ 600018 w 3747182"/>
                <a:gd name="connsiteY4874" fmla="*/ 2312933 h 2326686"/>
                <a:gd name="connsiteX4875" fmla="*/ 601270 w 3747182"/>
                <a:gd name="connsiteY4875" fmla="*/ 2314373 h 2326686"/>
                <a:gd name="connsiteX4876" fmla="*/ 601763 w 3747182"/>
                <a:gd name="connsiteY4876" fmla="*/ 2315358 h 2326686"/>
                <a:gd name="connsiteX4877" fmla="*/ 602944 w 3747182"/>
                <a:gd name="connsiteY4877" fmla="*/ 2316321 h 2326686"/>
                <a:gd name="connsiteX4878" fmla="*/ 604673 w 3747182"/>
                <a:gd name="connsiteY4878" fmla="*/ 2317447 h 2326686"/>
                <a:gd name="connsiteX4879" fmla="*/ 606050 w 3747182"/>
                <a:gd name="connsiteY4879" fmla="*/ 2319215 h 2326686"/>
                <a:gd name="connsiteX4880" fmla="*/ 607278 w 3747182"/>
                <a:gd name="connsiteY4880" fmla="*/ 2323315 h 2326686"/>
                <a:gd name="connsiteX4881" fmla="*/ 608522 w 3747182"/>
                <a:gd name="connsiteY4881" fmla="*/ 2324262 h 2326686"/>
                <a:gd name="connsiteX4882" fmla="*/ 612974 w 3747182"/>
                <a:gd name="connsiteY4882" fmla="*/ 2325818 h 2326686"/>
                <a:gd name="connsiteX4883" fmla="*/ 614538 w 3747182"/>
                <a:gd name="connsiteY4883" fmla="*/ 2326139 h 2326686"/>
                <a:gd name="connsiteX4884" fmla="*/ 618912 w 3747182"/>
                <a:gd name="connsiteY4884" fmla="*/ 2326687 h 2326686"/>
                <a:gd name="connsiteX4885" fmla="*/ 620453 w 3747182"/>
                <a:gd name="connsiteY4885" fmla="*/ 2326295 h 2326686"/>
                <a:gd name="connsiteX4886" fmla="*/ 622706 w 3747182"/>
                <a:gd name="connsiteY4886" fmla="*/ 2322767 h 2326686"/>
                <a:gd name="connsiteX4887" fmla="*/ 624733 w 3747182"/>
                <a:gd name="connsiteY4887" fmla="*/ 2319129 h 2326686"/>
                <a:gd name="connsiteX4888" fmla="*/ 626626 w 3747182"/>
                <a:gd name="connsiteY4888" fmla="*/ 2318370 h 2326686"/>
                <a:gd name="connsiteX4889" fmla="*/ 630044 w 3747182"/>
                <a:gd name="connsiteY4889" fmla="*/ 2316610 h 2326686"/>
                <a:gd name="connsiteX4890" fmla="*/ 632094 w 3747182"/>
                <a:gd name="connsiteY4890" fmla="*/ 2314944 h 2326686"/>
                <a:gd name="connsiteX4891" fmla="*/ 632955 w 3747182"/>
                <a:gd name="connsiteY4891" fmla="*/ 2313144 h 2326686"/>
                <a:gd name="connsiteX4892" fmla="*/ 634887 w 3747182"/>
                <a:gd name="connsiteY4892" fmla="*/ 2309749 h 2326686"/>
                <a:gd name="connsiteX4893" fmla="*/ 636077 w 3747182"/>
                <a:gd name="connsiteY4893" fmla="*/ 2307832 h 2326686"/>
                <a:gd name="connsiteX4894" fmla="*/ 633964 w 3747182"/>
                <a:gd name="connsiteY4894" fmla="*/ 2306049 h 2326686"/>
                <a:gd name="connsiteX4895" fmla="*/ 632853 w 3747182"/>
                <a:gd name="connsiteY4895" fmla="*/ 2305493 h 2326686"/>
                <a:gd name="connsiteX4896" fmla="*/ 631914 w 3747182"/>
                <a:gd name="connsiteY4896" fmla="*/ 2304625 h 2326686"/>
                <a:gd name="connsiteX4897" fmla="*/ 630138 w 3747182"/>
                <a:gd name="connsiteY4897" fmla="*/ 2300893 h 2326686"/>
                <a:gd name="connsiteX4898" fmla="*/ 628511 w 3747182"/>
                <a:gd name="connsiteY4898" fmla="*/ 2297920 h 2326686"/>
                <a:gd name="connsiteX4899" fmla="*/ 625249 w 3747182"/>
                <a:gd name="connsiteY4899" fmla="*/ 2292811 h 2326686"/>
                <a:gd name="connsiteX4900" fmla="*/ 619585 w 3747182"/>
                <a:gd name="connsiteY4900" fmla="*/ 2285105 h 2326686"/>
                <a:gd name="connsiteX4901" fmla="*/ 618435 w 3747182"/>
                <a:gd name="connsiteY4901" fmla="*/ 2284174 h 2326686"/>
                <a:gd name="connsiteX4902" fmla="*/ 617511 w 3747182"/>
                <a:gd name="connsiteY4902" fmla="*/ 2283102 h 2326686"/>
                <a:gd name="connsiteX4903" fmla="*/ 617097 w 3747182"/>
                <a:gd name="connsiteY4903" fmla="*/ 2279222 h 2326686"/>
                <a:gd name="connsiteX4904" fmla="*/ 615469 w 3747182"/>
                <a:gd name="connsiteY4904" fmla="*/ 2276460 h 2326686"/>
                <a:gd name="connsiteX4905" fmla="*/ 613146 w 3747182"/>
                <a:gd name="connsiteY4905" fmla="*/ 2274559 h 2326686"/>
                <a:gd name="connsiteX4906" fmla="*/ 612270 w 3747182"/>
                <a:gd name="connsiteY4906" fmla="*/ 2273581 h 2326686"/>
                <a:gd name="connsiteX4907" fmla="*/ 611706 w 3747182"/>
                <a:gd name="connsiteY4907" fmla="*/ 2272525 h 2326686"/>
                <a:gd name="connsiteX4908" fmla="*/ 612802 w 3747182"/>
                <a:gd name="connsiteY4908" fmla="*/ 2267017 h 2326686"/>
                <a:gd name="connsiteX4909" fmla="*/ 612778 w 3747182"/>
                <a:gd name="connsiteY4909" fmla="*/ 2265460 h 2326686"/>
                <a:gd name="connsiteX4910" fmla="*/ 612293 w 3747182"/>
                <a:gd name="connsiteY4910" fmla="*/ 2262120 h 2326686"/>
                <a:gd name="connsiteX4911" fmla="*/ 612716 w 3747182"/>
                <a:gd name="connsiteY4911" fmla="*/ 2258263 h 2326686"/>
                <a:gd name="connsiteX4912" fmla="*/ 614014 w 3747182"/>
                <a:gd name="connsiteY4912" fmla="*/ 2252966 h 2326686"/>
                <a:gd name="connsiteX4913" fmla="*/ 615329 w 3747182"/>
                <a:gd name="connsiteY4913" fmla="*/ 2249305 h 2326686"/>
                <a:gd name="connsiteX4914" fmla="*/ 615744 w 3747182"/>
                <a:gd name="connsiteY4914" fmla="*/ 2246919 h 2326686"/>
                <a:gd name="connsiteX4915" fmla="*/ 613905 w 3747182"/>
                <a:gd name="connsiteY4915" fmla="*/ 2248437 h 2326686"/>
                <a:gd name="connsiteX4916" fmla="*/ 611714 w 3747182"/>
                <a:gd name="connsiteY4916" fmla="*/ 2256902 h 2326686"/>
                <a:gd name="connsiteX4917" fmla="*/ 610979 w 3747182"/>
                <a:gd name="connsiteY4917" fmla="*/ 2250103 h 2326686"/>
                <a:gd name="connsiteX4918" fmla="*/ 609493 w 3747182"/>
                <a:gd name="connsiteY4918" fmla="*/ 2243625 h 2326686"/>
                <a:gd name="connsiteX4919" fmla="*/ 608295 w 3747182"/>
                <a:gd name="connsiteY4919" fmla="*/ 2240277 h 2326686"/>
                <a:gd name="connsiteX4920" fmla="*/ 606606 w 3747182"/>
                <a:gd name="connsiteY4920" fmla="*/ 2237554 h 2326686"/>
                <a:gd name="connsiteX4921" fmla="*/ 604250 w 3747182"/>
                <a:gd name="connsiteY4921" fmla="*/ 2235434 h 2326686"/>
                <a:gd name="connsiteX4922" fmla="*/ 602076 w 3747182"/>
                <a:gd name="connsiteY4922" fmla="*/ 2232939 h 2326686"/>
                <a:gd name="connsiteX4923" fmla="*/ 599705 w 3747182"/>
                <a:gd name="connsiteY4923" fmla="*/ 2231601 h 2326686"/>
                <a:gd name="connsiteX4924" fmla="*/ 596130 w 3747182"/>
                <a:gd name="connsiteY4924" fmla="*/ 2230576 h 2326686"/>
                <a:gd name="connsiteX4925" fmla="*/ 595426 w 3747182"/>
                <a:gd name="connsiteY4925" fmla="*/ 2229621 h 2326686"/>
                <a:gd name="connsiteX4926" fmla="*/ 595121 w 3747182"/>
                <a:gd name="connsiteY4926" fmla="*/ 2228041 h 2326686"/>
                <a:gd name="connsiteX4927" fmla="*/ 595316 w 3747182"/>
                <a:gd name="connsiteY4927" fmla="*/ 2226281 h 2326686"/>
                <a:gd name="connsiteX4928" fmla="*/ 596177 w 3747182"/>
                <a:gd name="connsiteY4928" fmla="*/ 2223339 h 2326686"/>
                <a:gd name="connsiteX4929" fmla="*/ 598062 w 3747182"/>
                <a:gd name="connsiteY4929" fmla="*/ 2221438 h 2326686"/>
                <a:gd name="connsiteX4930" fmla="*/ 600620 w 3747182"/>
                <a:gd name="connsiteY4930" fmla="*/ 2219459 h 2326686"/>
                <a:gd name="connsiteX4931" fmla="*/ 601192 w 3747182"/>
                <a:gd name="connsiteY4931" fmla="*/ 2218137 h 2326686"/>
                <a:gd name="connsiteX4932" fmla="*/ 601614 w 3747182"/>
                <a:gd name="connsiteY4932" fmla="*/ 2216580 h 2326686"/>
                <a:gd name="connsiteX4933" fmla="*/ 602412 w 3747182"/>
                <a:gd name="connsiteY4933" fmla="*/ 2217761 h 2326686"/>
                <a:gd name="connsiteX4934" fmla="*/ 603390 w 3747182"/>
                <a:gd name="connsiteY4934" fmla="*/ 2218403 h 2326686"/>
                <a:gd name="connsiteX4935" fmla="*/ 604071 w 3747182"/>
                <a:gd name="connsiteY4935" fmla="*/ 2215656 h 2326686"/>
                <a:gd name="connsiteX4936" fmla="*/ 605096 w 3747182"/>
                <a:gd name="connsiteY4936" fmla="*/ 2213693 h 2326686"/>
                <a:gd name="connsiteX4937" fmla="*/ 606410 w 3747182"/>
                <a:gd name="connsiteY4937" fmla="*/ 2212003 h 2326686"/>
                <a:gd name="connsiteX4938" fmla="*/ 608045 w 3747182"/>
                <a:gd name="connsiteY4938" fmla="*/ 2208123 h 2326686"/>
                <a:gd name="connsiteX4939" fmla="*/ 609258 w 3747182"/>
                <a:gd name="connsiteY4939" fmla="*/ 2206002 h 2326686"/>
                <a:gd name="connsiteX4940" fmla="*/ 610134 w 3747182"/>
                <a:gd name="connsiteY4940" fmla="*/ 2203609 h 2326686"/>
                <a:gd name="connsiteX4941" fmla="*/ 610619 w 3747182"/>
                <a:gd name="connsiteY4941" fmla="*/ 2199681 h 2326686"/>
                <a:gd name="connsiteX4942" fmla="*/ 611527 w 3747182"/>
                <a:gd name="connsiteY4942" fmla="*/ 2199305 h 2326686"/>
                <a:gd name="connsiteX4943" fmla="*/ 612277 w 3747182"/>
                <a:gd name="connsiteY4943" fmla="*/ 2198617 h 2326686"/>
                <a:gd name="connsiteX4944" fmla="*/ 612841 w 3747182"/>
                <a:gd name="connsiteY4944" fmla="*/ 2197498 h 2326686"/>
                <a:gd name="connsiteX4945" fmla="*/ 613169 w 3747182"/>
                <a:gd name="connsiteY4945" fmla="*/ 2196270 h 2326686"/>
                <a:gd name="connsiteX4946" fmla="*/ 613052 w 3747182"/>
                <a:gd name="connsiteY4946" fmla="*/ 2194033 h 2326686"/>
                <a:gd name="connsiteX4947" fmla="*/ 611714 w 3747182"/>
                <a:gd name="connsiteY4947" fmla="*/ 2191592 h 2326686"/>
                <a:gd name="connsiteX4948" fmla="*/ 612066 w 3747182"/>
                <a:gd name="connsiteY4948" fmla="*/ 2191341 h 2326686"/>
                <a:gd name="connsiteX4949" fmla="*/ 612708 w 3747182"/>
                <a:gd name="connsiteY4949" fmla="*/ 2191764 h 2326686"/>
                <a:gd name="connsiteX4950" fmla="*/ 614155 w 3747182"/>
                <a:gd name="connsiteY4950" fmla="*/ 2193016 h 2326686"/>
                <a:gd name="connsiteX4951" fmla="*/ 615454 w 3747182"/>
                <a:gd name="connsiteY4951" fmla="*/ 2194588 h 2326686"/>
                <a:gd name="connsiteX4952" fmla="*/ 615814 w 3747182"/>
                <a:gd name="connsiteY4952" fmla="*/ 2192311 h 2326686"/>
                <a:gd name="connsiteX4953" fmla="*/ 616940 w 3747182"/>
                <a:gd name="connsiteY4953" fmla="*/ 2191388 h 2326686"/>
                <a:gd name="connsiteX4954" fmla="*/ 618317 w 3747182"/>
                <a:gd name="connsiteY4954" fmla="*/ 2192022 h 2326686"/>
                <a:gd name="connsiteX4955" fmla="*/ 619772 w 3747182"/>
                <a:gd name="connsiteY4955" fmla="*/ 2192116 h 2326686"/>
                <a:gd name="connsiteX4956" fmla="*/ 624662 w 3747182"/>
                <a:gd name="connsiteY4956" fmla="*/ 2190301 h 2326686"/>
                <a:gd name="connsiteX4957" fmla="*/ 626994 w 3747182"/>
                <a:gd name="connsiteY4957" fmla="*/ 2189800 h 2326686"/>
                <a:gd name="connsiteX4958" fmla="*/ 629153 w 3747182"/>
                <a:gd name="connsiteY4958" fmla="*/ 2188517 h 2326686"/>
                <a:gd name="connsiteX4959" fmla="*/ 634191 w 3747182"/>
                <a:gd name="connsiteY4959" fmla="*/ 2183580 h 2326686"/>
                <a:gd name="connsiteX4960" fmla="*/ 635294 w 3747182"/>
                <a:gd name="connsiteY4960" fmla="*/ 2183353 h 2326686"/>
                <a:gd name="connsiteX4961" fmla="*/ 636436 w 3747182"/>
                <a:gd name="connsiteY4961" fmla="*/ 2183580 h 2326686"/>
                <a:gd name="connsiteX4962" fmla="*/ 637492 w 3747182"/>
                <a:gd name="connsiteY4962" fmla="*/ 2184496 h 2326686"/>
                <a:gd name="connsiteX4963" fmla="*/ 638643 w 3747182"/>
                <a:gd name="connsiteY4963" fmla="*/ 2185028 h 2326686"/>
                <a:gd name="connsiteX4964" fmla="*/ 639519 w 3747182"/>
                <a:gd name="connsiteY4964" fmla="*/ 2184777 h 2326686"/>
                <a:gd name="connsiteX4965" fmla="*/ 639957 w 3747182"/>
                <a:gd name="connsiteY4965" fmla="*/ 2184026 h 2326686"/>
                <a:gd name="connsiteX4966" fmla="*/ 638947 w 3747182"/>
                <a:gd name="connsiteY4966" fmla="*/ 2182274 h 2326686"/>
                <a:gd name="connsiteX4967" fmla="*/ 638595 w 3747182"/>
                <a:gd name="connsiteY4967" fmla="*/ 2180615 h 2326686"/>
                <a:gd name="connsiteX4968" fmla="*/ 638517 w 3747182"/>
                <a:gd name="connsiteY4968" fmla="*/ 2178808 h 2326686"/>
                <a:gd name="connsiteX4969" fmla="*/ 639816 w 3747182"/>
                <a:gd name="connsiteY4969" fmla="*/ 2178347 h 2326686"/>
                <a:gd name="connsiteX4970" fmla="*/ 641295 w 3747182"/>
                <a:gd name="connsiteY4970" fmla="*/ 2178354 h 2326686"/>
                <a:gd name="connsiteX4971" fmla="*/ 647209 w 3747182"/>
                <a:gd name="connsiteY4971" fmla="*/ 2175554 h 2326686"/>
                <a:gd name="connsiteX4972" fmla="*/ 647898 w 3747182"/>
                <a:gd name="connsiteY4972" fmla="*/ 2174317 h 2326686"/>
                <a:gd name="connsiteX4973" fmla="*/ 648219 w 3747182"/>
                <a:gd name="connsiteY4973" fmla="*/ 2172628 h 2326686"/>
                <a:gd name="connsiteX4974" fmla="*/ 650863 w 3747182"/>
                <a:gd name="connsiteY4974" fmla="*/ 2172315 h 2326686"/>
                <a:gd name="connsiteX4975" fmla="*/ 650566 w 3747182"/>
                <a:gd name="connsiteY4975" fmla="*/ 2170867 h 2326686"/>
                <a:gd name="connsiteX4976" fmla="*/ 649509 w 3747182"/>
                <a:gd name="connsiteY4976" fmla="*/ 2170500 h 2326686"/>
                <a:gd name="connsiteX4977" fmla="*/ 644565 w 3747182"/>
                <a:gd name="connsiteY4977" fmla="*/ 2167542 h 2326686"/>
                <a:gd name="connsiteX4978" fmla="*/ 640505 w 3747182"/>
                <a:gd name="connsiteY4978" fmla="*/ 2165446 h 2326686"/>
                <a:gd name="connsiteX4979" fmla="*/ 636898 w 3747182"/>
                <a:gd name="connsiteY4979" fmla="*/ 2163584 h 2326686"/>
                <a:gd name="connsiteX4980" fmla="*/ 636374 w 3747182"/>
                <a:gd name="connsiteY4980" fmla="*/ 2163247 h 2326686"/>
                <a:gd name="connsiteX4981" fmla="*/ 635388 w 3747182"/>
                <a:gd name="connsiteY4981" fmla="*/ 2162340 h 2326686"/>
                <a:gd name="connsiteX4982" fmla="*/ 634684 w 3747182"/>
                <a:gd name="connsiteY4982" fmla="*/ 2160924 h 2326686"/>
                <a:gd name="connsiteX4983" fmla="*/ 634535 w 3747182"/>
                <a:gd name="connsiteY4983" fmla="*/ 2159375 h 2326686"/>
                <a:gd name="connsiteX4984" fmla="*/ 634887 w 3747182"/>
                <a:gd name="connsiteY4984" fmla="*/ 2158232 h 2326686"/>
                <a:gd name="connsiteX4985" fmla="*/ 635763 w 3747182"/>
                <a:gd name="connsiteY4985" fmla="*/ 2157505 h 2326686"/>
                <a:gd name="connsiteX4986" fmla="*/ 636796 w 3747182"/>
                <a:gd name="connsiteY4986" fmla="*/ 2157223 h 2326686"/>
                <a:gd name="connsiteX4987" fmla="*/ 637712 w 3747182"/>
                <a:gd name="connsiteY4987" fmla="*/ 2157458 h 2326686"/>
                <a:gd name="connsiteX4988" fmla="*/ 638729 w 3747182"/>
                <a:gd name="connsiteY4988" fmla="*/ 2158154 h 2326686"/>
                <a:gd name="connsiteX4989" fmla="*/ 640544 w 3747182"/>
                <a:gd name="connsiteY4989" fmla="*/ 2158999 h 2326686"/>
                <a:gd name="connsiteX4990" fmla="*/ 642898 w 3747182"/>
                <a:gd name="connsiteY4990" fmla="*/ 2159156 h 2326686"/>
                <a:gd name="connsiteX4991" fmla="*/ 644369 w 3747182"/>
                <a:gd name="connsiteY4991" fmla="*/ 2158506 h 2326686"/>
                <a:gd name="connsiteX4992" fmla="*/ 644565 w 3747182"/>
                <a:gd name="connsiteY4992" fmla="*/ 2156949 h 2326686"/>
                <a:gd name="connsiteX4993" fmla="*/ 641764 w 3747182"/>
                <a:gd name="connsiteY4993" fmla="*/ 2151176 h 2326686"/>
                <a:gd name="connsiteX4994" fmla="*/ 639182 w 3747182"/>
                <a:gd name="connsiteY4994" fmla="*/ 2146505 h 2326686"/>
                <a:gd name="connsiteX4995" fmla="*/ 636687 w 3747182"/>
                <a:gd name="connsiteY4995" fmla="*/ 2141295 h 2326686"/>
                <a:gd name="connsiteX4996" fmla="*/ 635631 w 3747182"/>
                <a:gd name="connsiteY4996" fmla="*/ 2139402 h 2326686"/>
                <a:gd name="connsiteX4997" fmla="*/ 632572 w 3747182"/>
                <a:gd name="connsiteY4997" fmla="*/ 2135020 h 2326686"/>
                <a:gd name="connsiteX4998" fmla="*/ 629552 w 3747182"/>
                <a:gd name="connsiteY4998" fmla="*/ 2130694 h 2326686"/>
                <a:gd name="connsiteX4999" fmla="*/ 627165 w 3747182"/>
                <a:gd name="connsiteY4999" fmla="*/ 2126829 h 2326686"/>
                <a:gd name="connsiteX5000" fmla="*/ 625914 w 3747182"/>
                <a:gd name="connsiteY5000" fmla="*/ 2125640 h 2326686"/>
                <a:gd name="connsiteX5001" fmla="*/ 622065 w 3747182"/>
                <a:gd name="connsiteY5001" fmla="*/ 2125147 h 2326686"/>
                <a:gd name="connsiteX5002" fmla="*/ 614726 w 3747182"/>
                <a:gd name="connsiteY5002" fmla="*/ 2124193 h 2326686"/>
                <a:gd name="connsiteX5003" fmla="*/ 612129 w 3747182"/>
                <a:gd name="connsiteY5003" fmla="*/ 2123739 h 2326686"/>
                <a:gd name="connsiteX5004" fmla="*/ 610048 w 3747182"/>
                <a:gd name="connsiteY5004" fmla="*/ 2124889 h 2326686"/>
                <a:gd name="connsiteX5005" fmla="*/ 607959 w 3747182"/>
                <a:gd name="connsiteY5005" fmla="*/ 2125789 h 2326686"/>
                <a:gd name="connsiteX5006" fmla="*/ 605979 w 3747182"/>
                <a:gd name="connsiteY5006" fmla="*/ 2124115 h 2326686"/>
                <a:gd name="connsiteX5007" fmla="*/ 604415 w 3747182"/>
                <a:gd name="connsiteY5007" fmla="*/ 2121361 h 2326686"/>
                <a:gd name="connsiteX5008" fmla="*/ 603593 w 3747182"/>
                <a:gd name="connsiteY5008" fmla="*/ 2119045 h 2326686"/>
                <a:gd name="connsiteX5009" fmla="*/ 603993 w 3747182"/>
                <a:gd name="connsiteY5009" fmla="*/ 2116675 h 2326686"/>
                <a:gd name="connsiteX5010" fmla="*/ 604157 w 3747182"/>
                <a:gd name="connsiteY5010" fmla="*/ 2113169 h 2326686"/>
                <a:gd name="connsiteX5011" fmla="*/ 602960 w 3747182"/>
                <a:gd name="connsiteY5011" fmla="*/ 2109712 h 2326686"/>
                <a:gd name="connsiteX5012" fmla="*/ 601638 w 3747182"/>
                <a:gd name="connsiteY5012" fmla="*/ 2107998 h 2326686"/>
                <a:gd name="connsiteX5013" fmla="*/ 598320 w 3747182"/>
                <a:gd name="connsiteY5013" fmla="*/ 2106707 h 2326686"/>
                <a:gd name="connsiteX5014" fmla="*/ 594096 w 3747182"/>
                <a:gd name="connsiteY5014" fmla="*/ 2103789 h 2326686"/>
                <a:gd name="connsiteX5015" fmla="*/ 592961 w 3747182"/>
                <a:gd name="connsiteY5015" fmla="*/ 2098446 h 2326686"/>
                <a:gd name="connsiteX5016" fmla="*/ 595011 w 3747182"/>
                <a:gd name="connsiteY5016" fmla="*/ 2090763 h 2326686"/>
                <a:gd name="connsiteX5017" fmla="*/ 598313 w 3747182"/>
                <a:gd name="connsiteY5017" fmla="*/ 2085302 h 2326686"/>
                <a:gd name="connsiteX5018" fmla="*/ 600715 w 3747182"/>
                <a:gd name="connsiteY5018" fmla="*/ 2083010 h 2326686"/>
                <a:gd name="connsiteX5019" fmla="*/ 601857 w 3747182"/>
                <a:gd name="connsiteY5019" fmla="*/ 2081007 h 2326686"/>
                <a:gd name="connsiteX5020" fmla="*/ 602232 w 3747182"/>
                <a:gd name="connsiteY5020" fmla="*/ 2079271 h 2326686"/>
                <a:gd name="connsiteX5021" fmla="*/ 601943 w 3747182"/>
                <a:gd name="connsiteY5021" fmla="*/ 2077612 h 2326686"/>
                <a:gd name="connsiteX5022" fmla="*/ 600519 w 3747182"/>
                <a:gd name="connsiteY5022" fmla="*/ 2075844 h 2326686"/>
                <a:gd name="connsiteX5023" fmla="*/ 598313 w 3747182"/>
                <a:gd name="connsiteY5023" fmla="*/ 2074123 h 2326686"/>
                <a:gd name="connsiteX5024" fmla="*/ 597194 w 3747182"/>
                <a:gd name="connsiteY5024" fmla="*/ 2072002 h 2326686"/>
                <a:gd name="connsiteX5025" fmla="*/ 597656 w 3747182"/>
                <a:gd name="connsiteY5025" fmla="*/ 2067449 h 2326686"/>
                <a:gd name="connsiteX5026" fmla="*/ 599119 w 3747182"/>
                <a:gd name="connsiteY5026" fmla="*/ 2060870 h 2326686"/>
                <a:gd name="connsiteX5027" fmla="*/ 601372 w 3747182"/>
                <a:gd name="connsiteY5027" fmla="*/ 2055589 h 2326686"/>
                <a:gd name="connsiteX5028" fmla="*/ 604391 w 3747182"/>
                <a:gd name="connsiteY5028" fmla="*/ 2052655 h 2326686"/>
                <a:gd name="connsiteX5029" fmla="*/ 606997 w 3747182"/>
                <a:gd name="connsiteY5029" fmla="*/ 2050551 h 2326686"/>
                <a:gd name="connsiteX5030" fmla="*/ 608022 w 3747182"/>
                <a:gd name="connsiteY5030" fmla="*/ 2048587 h 2326686"/>
                <a:gd name="connsiteX5031" fmla="*/ 608076 w 3747182"/>
                <a:gd name="connsiteY5031" fmla="*/ 2045794 h 2326686"/>
                <a:gd name="connsiteX5032" fmla="*/ 608014 w 3747182"/>
                <a:gd name="connsiteY5032" fmla="*/ 2043158 h 2326686"/>
                <a:gd name="connsiteX5033" fmla="*/ 608710 w 3747182"/>
                <a:gd name="connsiteY5033" fmla="*/ 2041241 h 2326686"/>
                <a:gd name="connsiteX5034" fmla="*/ 609805 w 3747182"/>
                <a:gd name="connsiteY5034" fmla="*/ 2039715 h 2326686"/>
                <a:gd name="connsiteX5035" fmla="*/ 610963 w 3747182"/>
                <a:gd name="connsiteY5035" fmla="*/ 2038346 h 2326686"/>
                <a:gd name="connsiteX5036" fmla="*/ 612591 w 3747182"/>
                <a:gd name="connsiteY5036" fmla="*/ 2036813 h 2326686"/>
                <a:gd name="connsiteX5037" fmla="*/ 614703 w 3747182"/>
                <a:gd name="connsiteY5037" fmla="*/ 2036437 h 2326686"/>
                <a:gd name="connsiteX5038" fmla="*/ 617027 w 3747182"/>
                <a:gd name="connsiteY5038" fmla="*/ 2037658 h 2326686"/>
                <a:gd name="connsiteX5039" fmla="*/ 620187 w 3747182"/>
                <a:gd name="connsiteY5039" fmla="*/ 2040936 h 2326686"/>
                <a:gd name="connsiteX5040" fmla="*/ 624818 w 3747182"/>
                <a:gd name="connsiteY5040" fmla="*/ 2047390 h 2326686"/>
                <a:gd name="connsiteX5041" fmla="*/ 627463 w 3747182"/>
                <a:gd name="connsiteY5041" fmla="*/ 2051607 h 2326686"/>
                <a:gd name="connsiteX5042" fmla="*/ 628417 w 3747182"/>
                <a:gd name="connsiteY5042" fmla="*/ 2052906 h 2326686"/>
                <a:gd name="connsiteX5043" fmla="*/ 630835 w 3747182"/>
                <a:gd name="connsiteY5043" fmla="*/ 2055409 h 2326686"/>
                <a:gd name="connsiteX5044" fmla="*/ 633017 w 3747182"/>
                <a:gd name="connsiteY5044" fmla="*/ 2056418 h 2326686"/>
                <a:gd name="connsiteX5045" fmla="*/ 636655 w 3747182"/>
                <a:gd name="connsiteY5045" fmla="*/ 2054854 h 2326686"/>
                <a:gd name="connsiteX5046" fmla="*/ 640144 w 3747182"/>
                <a:gd name="connsiteY5046" fmla="*/ 2053031 h 2326686"/>
                <a:gd name="connsiteX5047" fmla="*/ 641271 w 3747182"/>
                <a:gd name="connsiteY5047" fmla="*/ 2051873 h 2326686"/>
                <a:gd name="connsiteX5048" fmla="*/ 641991 w 3747182"/>
                <a:gd name="connsiteY5048" fmla="*/ 2050144 h 2326686"/>
                <a:gd name="connsiteX5049" fmla="*/ 641436 w 3747182"/>
                <a:gd name="connsiteY5049" fmla="*/ 2047187 h 2326686"/>
                <a:gd name="connsiteX5050" fmla="*/ 640708 w 3747182"/>
                <a:gd name="connsiteY5050" fmla="*/ 2045254 h 2326686"/>
                <a:gd name="connsiteX5051" fmla="*/ 639933 w 3747182"/>
                <a:gd name="connsiteY5051" fmla="*/ 2042790 h 2326686"/>
                <a:gd name="connsiteX5052" fmla="*/ 638861 w 3747182"/>
                <a:gd name="connsiteY5052" fmla="*/ 2038495 h 2326686"/>
                <a:gd name="connsiteX5053" fmla="*/ 638103 w 3747182"/>
                <a:gd name="connsiteY5053" fmla="*/ 2031735 h 2326686"/>
                <a:gd name="connsiteX5054" fmla="*/ 637203 w 3747182"/>
                <a:gd name="connsiteY5054" fmla="*/ 2029584 h 2326686"/>
                <a:gd name="connsiteX5055" fmla="*/ 637860 w 3747182"/>
                <a:gd name="connsiteY5055" fmla="*/ 2029334 h 2326686"/>
                <a:gd name="connsiteX5056" fmla="*/ 639613 w 3747182"/>
                <a:gd name="connsiteY5056" fmla="*/ 2029779 h 2326686"/>
                <a:gd name="connsiteX5057" fmla="*/ 641232 w 3747182"/>
                <a:gd name="connsiteY5057" fmla="*/ 2029975 h 2326686"/>
                <a:gd name="connsiteX5058" fmla="*/ 643548 w 3747182"/>
                <a:gd name="connsiteY5058" fmla="*/ 2028481 h 2326686"/>
                <a:gd name="connsiteX5059" fmla="*/ 646724 w 3747182"/>
                <a:gd name="connsiteY5059" fmla="*/ 2025664 h 2326686"/>
                <a:gd name="connsiteX5060" fmla="*/ 652537 w 3747182"/>
                <a:gd name="connsiteY5060" fmla="*/ 2021307 h 2326686"/>
                <a:gd name="connsiteX5061" fmla="*/ 653765 w 3747182"/>
                <a:gd name="connsiteY5061" fmla="*/ 2018428 h 2326686"/>
                <a:gd name="connsiteX5062" fmla="*/ 654759 w 3747182"/>
                <a:gd name="connsiteY5062" fmla="*/ 2015220 h 2326686"/>
                <a:gd name="connsiteX5063" fmla="*/ 656371 w 3747182"/>
                <a:gd name="connsiteY5063" fmla="*/ 2013249 h 2326686"/>
                <a:gd name="connsiteX5064" fmla="*/ 660071 w 3747182"/>
                <a:gd name="connsiteY5064" fmla="*/ 2012599 h 2326686"/>
                <a:gd name="connsiteX5065" fmla="*/ 663497 w 3747182"/>
                <a:gd name="connsiteY5065" fmla="*/ 2011566 h 2326686"/>
                <a:gd name="connsiteX5066" fmla="*/ 665915 w 3747182"/>
                <a:gd name="connsiteY5066" fmla="*/ 2009282 h 2326686"/>
                <a:gd name="connsiteX5067" fmla="*/ 669702 w 3747182"/>
                <a:gd name="connsiteY5067" fmla="*/ 2007271 h 2326686"/>
                <a:gd name="connsiteX5068" fmla="*/ 672815 w 3747182"/>
                <a:gd name="connsiteY5068" fmla="*/ 2006051 h 2326686"/>
                <a:gd name="connsiteX5069" fmla="*/ 674184 w 3747182"/>
                <a:gd name="connsiteY5069" fmla="*/ 2004924 h 2326686"/>
                <a:gd name="connsiteX5070" fmla="*/ 675162 w 3747182"/>
                <a:gd name="connsiteY5070" fmla="*/ 2003235 h 2326686"/>
                <a:gd name="connsiteX5071" fmla="*/ 678730 w 3747182"/>
                <a:gd name="connsiteY5071" fmla="*/ 1998462 h 2326686"/>
                <a:gd name="connsiteX5072" fmla="*/ 681531 w 3747182"/>
                <a:gd name="connsiteY5072" fmla="*/ 1995521 h 2326686"/>
                <a:gd name="connsiteX5073" fmla="*/ 683995 w 3747182"/>
                <a:gd name="connsiteY5073" fmla="*/ 1992485 h 2326686"/>
                <a:gd name="connsiteX5074" fmla="*/ 684816 w 3747182"/>
                <a:gd name="connsiteY5074" fmla="*/ 1990576 h 2326686"/>
                <a:gd name="connsiteX5075" fmla="*/ 686764 w 3747182"/>
                <a:gd name="connsiteY5075" fmla="*/ 1990928 h 2326686"/>
                <a:gd name="connsiteX5076" fmla="*/ 689737 w 3747182"/>
                <a:gd name="connsiteY5076" fmla="*/ 1992250 h 2326686"/>
                <a:gd name="connsiteX5077" fmla="*/ 692929 w 3747182"/>
                <a:gd name="connsiteY5077" fmla="*/ 1993455 h 2326686"/>
                <a:gd name="connsiteX5078" fmla="*/ 695269 w 3747182"/>
                <a:gd name="connsiteY5078" fmla="*/ 1995325 h 2326686"/>
                <a:gd name="connsiteX5079" fmla="*/ 695730 w 3747182"/>
                <a:gd name="connsiteY5079" fmla="*/ 1997234 h 2326686"/>
                <a:gd name="connsiteX5080" fmla="*/ 695957 w 3747182"/>
                <a:gd name="connsiteY5080" fmla="*/ 1998736 h 2326686"/>
                <a:gd name="connsiteX5081" fmla="*/ 696904 w 3747182"/>
                <a:gd name="connsiteY5081" fmla="*/ 1999511 h 2326686"/>
                <a:gd name="connsiteX5082" fmla="*/ 698038 w 3747182"/>
                <a:gd name="connsiteY5082" fmla="*/ 1999659 h 2326686"/>
                <a:gd name="connsiteX5083" fmla="*/ 699744 w 3747182"/>
                <a:gd name="connsiteY5083" fmla="*/ 1999284 h 2326686"/>
                <a:gd name="connsiteX5084" fmla="*/ 702724 w 3747182"/>
                <a:gd name="connsiteY5084" fmla="*/ 1999213 h 2326686"/>
                <a:gd name="connsiteX5085" fmla="*/ 706378 w 3747182"/>
                <a:gd name="connsiteY5085" fmla="*/ 1996741 h 2326686"/>
                <a:gd name="connsiteX5086" fmla="*/ 711463 w 3747182"/>
                <a:gd name="connsiteY5086" fmla="*/ 1992563 h 2326686"/>
                <a:gd name="connsiteX5087" fmla="*/ 716118 w 3747182"/>
                <a:gd name="connsiteY5087" fmla="*/ 1991265 h 2326686"/>
                <a:gd name="connsiteX5088" fmla="*/ 718566 w 3747182"/>
                <a:gd name="connsiteY5088" fmla="*/ 1992258 h 2326686"/>
                <a:gd name="connsiteX5089" fmla="*/ 720593 w 3747182"/>
                <a:gd name="connsiteY5089" fmla="*/ 1995333 h 2326686"/>
                <a:gd name="connsiteX5090" fmla="*/ 722197 w 3747182"/>
                <a:gd name="connsiteY5090" fmla="*/ 1998220 h 2326686"/>
                <a:gd name="connsiteX5091" fmla="*/ 723848 w 3747182"/>
                <a:gd name="connsiteY5091" fmla="*/ 1999291 h 2326686"/>
                <a:gd name="connsiteX5092" fmla="*/ 724872 w 3747182"/>
                <a:gd name="connsiteY5092" fmla="*/ 1999323 h 2326686"/>
                <a:gd name="connsiteX5093" fmla="*/ 725248 w 3747182"/>
                <a:gd name="connsiteY5093" fmla="*/ 1999370 h 2326686"/>
                <a:gd name="connsiteX5094" fmla="*/ 727298 w 3747182"/>
                <a:gd name="connsiteY5094" fmla="*/ 1998713 h 2326686"/>
                <a:gd name="connsiteX5095" fmla="*/ 727454 w 3747182"/>
                <a:gd name="connsiteY5095" fmla="*/ 1998720 h 2326686"/>
                <a:gd name="connsiteX5096" fmla="*/ 729324 w 3747182"/>
                <a:gd name="connsiteY5096" fmla="*/ 1998838 h 2326686"/>
                <a:gd name="connsiteX5097" fmla="*/ 731123 w 3747182"/>
                <a:gd name="connsiteY5097" fmla="*/ 1999816 h 2326686"/>
                <a:gd name="connsiteX5098" fmla="*/ 734104 w 3747182"/>
                <a:gd name="connsiteY5098" fmla="*/ 1999925 h 2326686"/>
                <a:gd name="connsiteX5099" fmla="*/ 738258 w 3747182"/>
                <a:gd name="connsiteY5099" fmla="*/ 1999182 h 2326686"/>
                <a:gd name="connsiteX5100" fmla="*/ 738696 w 3747182"/>
                <a:gd name="connsiteY5100" fmla="*/ 1998877 h 2326686"/>
                <a:gd name="connsiteX5101" fmla="*/ 740691 w 3747182"/>
                <a:gd name="connsiteY5101" fmla="*/ 1999276 h 2326686"/>
                <a:gd name="connsiteX5102" fmla="*/ 743116 w 3747182"/>
                <a:gd name="connsiteY5102" fmla="*/ 2000606 h 2326686"/>
                <a:gd name="connsiteX5103" fmla="*/ 745002 w 3747182"/>
                <a:gd name="connsiteY5103" fmla="*/ 2002186 h 2326686"/>
                <a:gd name="connsiteX5104" fmla="*/ 748382 w 3747182"/>
                <a:gd name="connsiteY5104" fmla="*/ 2007365 h 2326686"/>
                <a:gd name="connsiteX5105" fmla="*/ 750322 w 3747182"/>
                <a:gd name="connsiteY5105" fmla="*/ 2008695 h 2326686"/>
                <a:gd name="connsiteX5106" fmla="*/ 754280 w 3747182"/>
                <a:gd name="connsiteY5106" fmla="*/ 2010534 h 2326686"/>
                <a:gd name="connsiteX5107" fmla="*/ 756135 w 3747182"/>
                <a:gd name="connsiteY5107" fmla="*/ 2012138 h 2326686"/>
                <a:gd name="connsiteX5108" fmla="*/ 758294 w 3747182"/>
                <a:gd name="connsiteY5108" fmla="*/ 2014735 h 2326686"/>
                <a:gd name="connsiteX5109" fmla="*/ 759421 w 3747182"/>
                <a:gd name="connsiteY5109" fmla="*/ 2016308 h 2326686"/>
                <a:gd name="connsiteX5110" fmla="*/ 761768 w 3747182"/>
                <a:gd name="connsiteY5110" fmla="*/ 2019147 h 2326686"/>
                <a:gd name="connsiteX5111" fmla="*/ 764482 w 3747182"/>
                <a:gd name="connsiteY5111" fmla="*/ 2023787 h 2326686"/>
                <a:gd name="connsiteX5112" fmla="*/ 764967 w 3747182"/>
                <a:gd name="connsiteY5112" fmla="*/ 2027472 h 2326686"/>
                <a:gd name="connsiteX5113" fmla="*/ 765585 w 3747182"/>
                <a:gd name="connsiteY5113" fmla="*/ 2030577 h 2326686"/>
                <a:gd name="connsiteX5114" fmla="*/ 766595 w 3747182"/>
                <a:gd name="connsiteY5114" fmla="*/ 2032048 h 2326686"/>
                <a:gd name="connsiteX5115" fmla="*/ 767424 w 3747182"/>
                <a:gd name="connsiteY5115" fmla="*/ 2032228 h 2326686"/>
                <a:gd name="connsiteX5116" fmla="*/ 768316 w 3747182"/>
                <a:gd name="connsiteY5116" fmla="*/ 2031720 h 2326686"/>
                <a:gd name="connsiteX5117" fmla="*/ 769192 w 3747182"/>
                <a:gd name="connsiteY5117" fmla="*/ 2030304 h 2326686"/>
                <a:gd name="connsiteX5118" fmla="*/ 769497 w 3747182"/>
                <a:gd name="connsiteY5118" fmla="*/ 2027941 h 2326686"/>
                <a:gd name="connsiteX5119" fmla="*/ 769231 w 3747182"/>
                <a:gd name="connsiteY5119" fmla="*/ 2023755 h 2326686"/>
                <a:gd name="connsiteX5120" fmla="*/ 768535 w 3747182"/>
                <a:gd name="connsiteY5120" fmla="*/ 2020329 h 2326686"/>
                <a:gd name="connsiteX5121" fmla="*/ 767643 w 3747182"/>
                <a:gd name="connsiteY5121" fmla="*/ 2019241 h 2326686"/>
                <a:gd name="connsiteX5122" fmla="*/ 767213 w 3747182"/>
                <a:gd name="connsiteY5122" fmla="*/ 2018037 h 2326686"/>
                <a:gd name="connsiteX5123" fmla="*/ 767800 w 3747182"/>
                <a:gd name="connsiteY5123" fmla="*/ 2016503 h 2326686"/>
                <a:gd name="connsiteX5124" fmla="*/ 769309 w 3747182"/>
                <a:gd name="connsiteY5124" fmla="*/ 2015760 h 2326686"/>
                <a:gd name="connsiteX5125" fmla="*/ 771187 w 3747182"/>
                <a:gd name="connsiteY5125" fmla="*/ 2016229 h 2326686"/>
                <a:gd name="connsiteX5126" fmla="*/ 774277 w 3747182"/>
                <a:gd name="connsiteY5126" fmla="*/ 2018201 h 2326686"/>
                <a:gd name="connsiteX5127" fmla="*/ 777501 w 3747182"/>
                <a:gd name="connsiteY5127" fmla="*/ 2020681 h 2326686"/>
                <a:gd name="connsiteX5128" fmla="*/ 781467 w 3747182"/>
                <a:gd name="connsiteY5128" fmla="*/ 2025015 h 2326686"/>
                <a:gd name="connsiteX5129" fmla="*/ 785105 w 3747182"/>
                <a:gd name="connsiteY5129" fmla="*/ 2027761 h 2326686"/>
                <a:gd name="connsiteX5130" fmla="*/ 789087 w 3747182"/>
                <a:gd name="connsiteY5130" fmla="*/ 2029951 h 2326686"/>
                <a:gd name="connsiteX5131" fmla="*/ 792248 w 3747182"/>
                <a:gd name="connsiteY5131" fmla="*/ 2030601 h 2326686"/>
                <a:gd name="connsiteX5132" fmla="*/ 794696 w 3747182"/>
                <a:gd name="connsiteY5132" fmla="*/ 2029944 h 2326686"/>
                <a:gd name="connsiteX5133" fmla="*/ 797583 w 3747182"/>
                <a:gd name="connsiteY5133" fmla="*/ 2028160 h 2326686"/>
                <a:gd name="connsiteX5134" fmla="*/ 800228 w 3747182"/>
                <a:gd name="connsiteY5134" fmla="*/ 2026095 h 2326686"/>
                <a:gd name="connsiteX5135" fmla="*/ 801433 w 3747182"/>
                <a:gd name="connsiteY5135" fmla="*/ 2023928 h 2326686"/>
                <a:gd name="connsiteX5136" fmla="*/ 802293 w 3747182"/>
                <a:gd name="connsiteY5136" fmla="*/ 2021557 h 2326686"/>
                <a:gd name="connsiteX5137" fmla="*/ 806283 w 3747182"/>
                <a:gd name="connsiteY5137" fmla="*/ 2018388 h 2326686"/>
                <a:gd name="connsiteX5138" fmla="*/ 809929 w 3747182"/>
                <a:gd name="connsiteY5138" fmla="*/ 2015486 h 2326686"/>
                <a:gd name="connsiteX5139" fmla="*/ 811587 w 3747182"/>
                <a:gd name="connsiteY5139" fmla="*/ 2016010 h 2326686"/>
                <a:gd name="connsiteX5140" fmla="*/ 812753 w 3747182"/>
                <a:gd name="connsiteY5140" fmla="*/ 2016832 h 2326686"/>
                <a:gd name="connsiteX5141" fmla="*/ 816493 w 3747182"/>
                <a:gd name="connsiteY5141" fmla="*/ 2015064 h 2326686"/>
                <a:gd name="connsiteX5142" fmla="*/ 817791 w 3747182"/>
                <a:gd name="connsiteY5142" fmla="*/ 2014578 h 2326686"/>
                <a:gd name="connsiteX5143" fmla="*/ 821351 w 3747182"/>
                <a:gd name="connsiteY5143" fmla="*/ 2013890 h 2326686"/>
                <a:gd name="connsiteX5144" fmla="*/ 825028 w 3747182"/>
                <a:gd name="connsiteY5144" fmla="*/ 2014907 h 2326686"/>
                <a:gd name="connsiteX5145" fmla="*/ 827962 w 3747182"/>
                <a:gd name="connsiteY5145" fmla="*/ 2018021 h 2326686"/>
                <a:gd name="connsiteX5146" fmla="*/ 830802 w 3747182"/>
                <a:gd name="connsiteY5146" fmla="*/ 2020024 h 2326686"/>
                <a:gd name="connsiteX5147" fmla="*/ 833344 w 3747182"/>
                <a:gd name="connsiteY5147" fmla="*/ 2019789 h 2326686"/>
                <a:gd name="connsiteX5148" fmla="*/ 835449 w 3747182"/>
                <a:gd name="connsiteY5148" fmla="*/ 2018764 h 2326686"/>
                <a:gd name="connsiteX5149" fmla="*/ 836841 w 3747182"/>
                <a:gd name="connsiteY5149" fmla="*/ 2016824 h 2326686"/>
                <a:gd name="connsiteX5150" fmla="*/ 837898 w 3747182"/>
                <a:gd name="connsiteY5150" fmla="*/ 2014532 h 2326686"/>
                <a:gd name="connsiteX5151" fmla="*/ 839306 w 3747182"/>
                <a:gd name="connsiteY5151" fmla="*/ 2013061 h 2326686"/>
                <a:gd name="connsiteX5152" fmla="*/ 839517 w 3747182"/>
                <a:gd name="connsiteY5152" fmla="*/ 2012967 h 2326686"/>
                <a:gd name="connsiteX5153" fmla="*/ 844047 w 3747182"/>
                <a:gd name="connsiteY5153" fmla="*/ 2013765 h 2326686"/>
                <a:gd name="connsiteX5154" fmla="*/ 846887 w 3747182"/>
                <a:gd name="connsiteY5154" fmla="*/ 2013648 h 2326686"/>
                <a:gd name="connsiteX5155" fmla="*/ 847192 w 3747182"/>
                <a:gd name="connsiteY5155" fmla="*/ 2013319 h 2326686"/>
                <a:gd name="connsiteX5156" fmla="*/ 850939 w 3747182"/>
                <a:gd name="connsiteY5156" fmla="*/ 2013945 h 2326686"/>
                <a:gd name="connsiteX5157" fmla="*/ 855078 w 3747182"/>
                <a:gd name="connsiteY5157" fmla="*/ 2017176 h 2326686"/>
                <a:gd name="connsiteX5158" fmla="*/ 857644 w 3747182"/>
                <a:gd name="connsiteY5158" fmla="*/ 2020751 h 2326686"/>
                <a:gd name="connsiteX5159" fmla="*/ 860930 w 3747182"/>
                <a:gd name="connsiteY5159" fmla="*/ 2025297 h 2326686"/>
                <a:gd name="connsiteX5160" fmla="*/ 862455 w 3747182"/>
                <a:gd name="connsiteY5160" fmla="*/ 2026775 h 2326686"/>
                <a:gd name="connsiteX5161" fmla="*/ 864677 w 3747182"/>
                <a:gd name="connsiteY5161" fmla="*/ 2027409 h 2326686"/>
                <a:gd name="connsiteX5162" fmla="*/ 866422 w 3747182"/>
                <a:gd name="connsiteY5162" fmla="*/ 2027683 h 2326686"/>
                <a:gd name="connsiteX5163" fmla="*/ 868761 w 3747182"/>
                <a:gd name="connsiteY5163" fmla="*/ 2028387 h 2326686"/>
                <a:gd name="connsiteX5164" fmla="*/ 874942 w 3747182"/>
                <a:gd name="connsiteY5164" fmla="*/ 2029334 h 2326686"/>
                <a:gd name="connsiteX5165" fmla="*/ 875880 w 3747182"/>
                <a:gd name="connsiteY5165" fmla="*/ 2029889 h 2326686"/>
                <a:gd name="connsiteX5166" fmla="*/ 876514 w 3747182"/>
                <a:gd name="connsiteY5166" fmla="*/ 2030632 h 2326686"/>
                <a:gd name="connsiteX5167" fmla="*/ 875943 w 3747182"/>
                <a:gd name="connsiteY5167" fmla="*/ 2033104 h 2326686"/>
                <a:gd name="connsiteX5168" fmla="*/ 876491 w 3747182"/>
                <a:gd name="connsiteY5168" fmla="*/ 2033730 h 2326686"/>
                <a:gd name="connsiteX5169" fmla="*/ 881505 w 3747182"/>
                <a:gd name="connsiteY5169" fmla="*/ 2031970 h 2326686"/>
                <a:gd name="connsiteX5170" fmla="*/ 882851 w 3747182"/>
                <a:gd name="connsiteY5170" fmla="*/ 2030656 h 2326686"/>
                <a:gd name="connsiteX5171" fmla="*/ 884502 w 3747182"/>
                <a:gd name="connsiteY5171" fmla="*/ 2026916 h 2326686"/>
                <a:gd name="connsiteX5172" fmla="*/ 885980 w 3747182"/>
                <a:gd name="connsiteY5172" fmla="*/ 2023145 h 2326686"/>
                <a:gd name="connsiteX5173" fmla="*/ 887084 w 3747182"/>
                <a:gd name="connsiteY5173" fmla="*/ 2021745 h 2326686"/>
                <a:gd name="connsiteX5174" fmla="*/ 888249 w 3747182"/>
                <a:gd name="connsiteY5174" fmla="*/ 2021377 h 2326686"/>
                <a:gd name="connsiteX5175" fmla="*/ 889423 w 3747182"/>
                <a:gd name="connsiteY5175" fmla="*/ 2021940 h 2326686"/>
                <a:gd name="connsiteX5176" fmla="*/ 891065 w 3747182"/>
                <a:gd name="connsiteY5176" fmla="*/ 2024170 h 2326686"/>
                <a:gd name="connsiteX5177" fmla="*/ 893287 w 3747182"/>
                <a:gd name="connsiteY5177" fmla="*/ 2026439 h 2326686"/>
                <a:gd name="connsiteX5178" fmla="*/ 896292 w 3747182"/>
                <a:gd name="connsiteY5178" fmla="*/ 2027299 h 2326686"/>
                <a:gd name="connsiteX5179" fmla="*/ 898122 w 3747182"/>
                <a:gd name="connsiteY5179" fmla="*/ 2027644 h 2326686"/>
                <a:gd name="connsiteX5180" fmla="*/ 900962 w 3747182"/>
                <a:gd name="connsiteY5180" fmla="*/ 2027831 h 2326686"/>
                <a:gd name="connsiteX5181" fmla="*/ 907643 w 3747182"/>
                <a:gd name="connsiteY5181" fmla="*/ 2026728 h 2326686"/>
                <a:gd name="connsiteX5182" fmla="*/ 913894 w 3747182"/>
                <a:gd name="connsiteY5182" fmla="*/ 2023982 h 2326686"/>
                <a:gd name="connsiteX5183" fmla="*/ 917462 w 3747182"/>
                <a:gd name="connsiteY5183" fmla="*/ 2020994 h 2326686"/>
                <a:gd name="connsiteX5184" fmla="*/ 919120 w 3747182"/>
                <a:gd name="connsiteY5184" fmla="*/ 2016503 h 2326686"/>
                <a:gd name="connsiteX5185" fmla="*/ 920161 w 3747182"/>
                <a:gd name="connsiteY5185" fmla="*/ 2011387 h 2326686"/>
                <a:gd name="connsiteX5186" fmla="*/ 921757 w 3747182"/>
                <a:gd name="connsiteY5186" fmla="*/ 2008148 h 2326686"/>
                <a:gd name="connsiteX5187" fmla="*/ 921092 w 3747182"/>
                <a:gd name="connsiteY5187" fmla="*/ 2004830 h 2326686"/>
                <a:gd name="connsiteX5188" fmla="*/ 917947 w 3747182"/>
                <a:gd name="connsiteY5188" fmla="*/ 2001670 h 2326686"/>
                <a:gd name="connsiteX5189" fmla="*/ 916883 w 3747182"/>
                <a:gd name="connsiteY5189" fmla="*/ 2000715 h 2326686"/>
                <a:gd name="connsiteX5190" fmla="*/ 909232 w 3747182"/>
                <a:gd name="connsiteY5190" fmla="*/ 1998939 h 2326686"/>
                <a:gd name="connsiteX5191" fmla="*/ 908762 w 3747182"/>
                <a:gd name="connsiteY5191" fmla="*/ 1997656 h 2326686"/>
                <a:gd name="connsiteX5192" fmla="*/ 908324 w 3747182"/>
                <a:gd name="connsiteY5192" fmla="*/ 1997359 h 2326686"/>
                <a:gd name="connsiteX5193" fmla="*/ 900782 w 3747182"/>
                <a:gd name="connsiteY5193" fmla="*/ 1994543 h 2326686"/>
                <a:gd name="connsiteX5194" fmla="*/ 897152 w 3747182"/>
                <a:gd name="connsiteY5194" fmla="*/ 1993338 h 2326686"/>
                <a:gd name="connsiteX5195" fmla="*/ 896127 w 3747182"/>
                <a:gd name="connsiteY5195" fmla="*/ 1991476 h 2326686"/>
                <a:gd name="connsiteX5196" fmla="*/ 895455 w 3747182"/>
                <a:gd name="connsiteY5196" fmla="*/ 1989035 h 2326686"/>
                <a:gd name="connsiteX5197" fmla="*/ 893100 w 3747182"/>
                <a:gd name="connsiteY5197" fmla="*/ 1986852 h 2326686"/>
                <a:gd name="connsiteX5198" fmla="*/ 888421 w 3747182"/>
                <a:gd name="connsiteY5198" fmla="*/ 1984865 h 2326686"/>
                <a:gd name="connsiteX5199" fmla="*/ 887608 w 3747182"/>
                <a:gd name="connsiteY5199" fmla="*/ 1983347 h 2326686"/>
                <a:gd name="connsiteX5200" fmla="*/ 888382 w 3747182"/>
                <a:gd name="connsiteY5200" fmla="*/ 1981814 h 2326686"/>
                <a:gd name="connsiteX5201" fmla="*/ 890870 w 3747182"/>
                <a:gd name="connsiteY5201" fmla="*/ 1980664 h 2326686"/>
                <a:gd name="connsiteX5202" fmla="*/ 892067 w 3747182"/>
                <a:gd name="connsiteY5202" fmla="*/ 1980108 h 2326686"/>
                <a:gd name="connsiteX5203" fmla="*/ 896284 w 3747182"/>
                <a:gd name="connsiteY5203" fmla="*/ 1976510 h 2326686"/>
                <a:gd name="connsiteX5204" fmla="*/ 897903 w 3747182"/>
                <a:gd name="connsiteY5204" fmla="*/ 1975766 h 2326686"/>
                <a:gd name="connsiteX5205" fmla="*/ 901651 w 3747182"/>
                <a:gd name="connsiteY5205" fmla="*/ 1975602 h 2326686"/>
                <a:gd name="connsiteX5206" fmla="*/ 905124 w 3747182"/>
                <a:gd name="connsiteY5206" fmla="*/ 1972653 h 2326686"/>
                <a:gd name="connsiteX5207" fmla="*/ 907518 w 3747182"/>
                <a:gd name="connsiteY5207" fmla="*/ 1970963 h 2326686"/>
                <a:gd name="connsiteX5208" fmla="*/ 908770 w 3747182"/>
                <a:gd name="connsiteY5208" fmla="*/ 1968952 h 2326686"/>
                <a:gd name="connsiteX5209" fmla="*/ 908441 w 3747182"/>
                <a:gd name="connsiteY5209" fmla="*/ 1966871 h 2326686"/>
                <a:gd name="connsiteX5210" fmla="*/ 904968 w 3747182"/>
                <a:gd name="connsiteY5210" fmla="*/ 1960573 h 2326686"/>
                <a:gd name="connsiteX5211" fmla="*/ 903935 w 3747182"/>
                <a:gd name="connsiteY5211" fmla="*/ 1956748 h 2326686"/>
                <a:gd name="connsiteX5212" fmla="*/ 904553 w 3747182"/>
                <a:gd name="connsiteY5212" fmla="*/ 1954252 h 2326686"/>
                <a:gd name="connsiteX5213" fmla="*/ 906548 w 3747182"/>
                <a:gd name="connsiteY5213" fmla="*/ 1951553 h 2326686"/>
                <a:gd name="connsiteX5214" fmla="*/ 907683 w 3747182"/>
                <a:gd name="connsiteY5214" fmla="*/ 1950074 h 2326686"/>
                <a:gd name="connsiteX5215" fmla="*/ 909044 w 3747182"/>
                <a:gd name="connsiteY5215" fmla="*/ 1947414 h 2326686"/>
                <a:gd name="connsiteX5216" fmla="*/ 909935 w 3747182"/>
                <a:gd name="connsiteY5216" fmla="*/ 1945990 h 2326686"/>
                <a:gd name="connsiteX5217" fmla="*/ 913441 w 3747182"/>
                <a:gd name="connsiteY5217" fmla="*/ 1945388 h 2326686"/>
                <a:gd name="connsiteX5218" fmla="*/ 917689 w 3747182"/>
                <a:gd name="connsiteY5218" fmla="*/ 1945138 h 2326686"/>
                <a:gd name="connsiteX5219" fmla="*/ 920607 w 3747182"/>
                <a:gd name="connsiteY5219" fmla="*/ 1945771 h 2326686"/>
                <a:gd name="connsiteX5220" fmla="*/ 924683 w 3747182"/>
                <a:gd name="connsiteY5220" fmla="*/ 1946100 h 2326686"/>
                <a:gd name="connsiteX5221" fmla="*/ 928399 w 3747182"/>
                <a:gd name="connsiteY5221" fmla="*/ 1946593 h 2326686"/>
                <a:gd name="connsiteX5222" fmla="*/ 930277 w 3747182"/>
                <a:gd name="connsiteY5222" fmla="*/ 1947031 h 2326686"/>
                <a:gd name="connsiteX5223" fmla="*/ 931661 w 3747182"/>
                <a:gd name="connsiteY5223" fmla="*/ 1946217 h 2326686"/>
                <a:gd name="connsiteX5224" fmla="*/ 932663 w 3747182"/>
                <a:gd name="connsiteY5224" fmla="*/ 1944786 h 2326686"/>
                <a:gd name="connsiteX5225" fmla="*/ 932631 w 3747182"/>
                <a:gd name="connsiteY5225" fmla="*/ 1942892 h 2326686"/>
                <a:gd name="connsiteX5226" fmla="*/ 931169 w 3747182"/>
                <a:gd name="connsiteY5226" fmla="*/ 1941054 h 2326686"/>
                <a:gd name="connsiteX5227" fmla="*/ 925716 w 3747182"/>
                <a:gd name="connsiteY5227" fmla="*/ 1938636 h 2326686"/>
                <a:gd name="connsiteX5228" fmla="*/ 923376 w 3747182"/>
                <a:gd name="connsiteY5228" fmla="*/ 1936641 h 2326686"/>
                <a:gd name="connsiteX5229" fmla="*/ 921546 w 3747182"/>
                <a:gd name="connsiteY5229" fmla="*/ 1936861 h 2326686"/>
                <a:gd name="connsiteX5230" fmla="*/ 918479 w 3747182"/>
                <a:gd name="connsiteY5230" fmla="*/ 1936235 h 2326686"/>
                <a:gd name="connsiteX5231" fmla="*/ 915709 w 3747182"/>
                <a:gd name="connsiteY5231" fmla="*/ 1934928 h 2326686"/>
                <a:gd name="connsiteX5232" fmla="*/ 913261 w 3747182"/>
                <a:gd name="connsiteY5232" fmla="*/ 1934490 h 2326686"/>
                <a:gd name="connsiteX5233" fmla="*/ 912463 w 3747182"/>
                <a:gd name="connsiteY5233" fmla="*/ 1932675 h 2326686"/>
                <a:gd name="connsiteX5234" fmla="*/ 912963 w 3747182"/>
                <a:gd name="connsiteY5234" fmla="*/ 1930125 h 2326686"/>
                <a:gd name="connsiteX5235" fmla="*/ 913910 w 3747182"/>
                <a:gd name="connsiteY5235" fmla="*/ 1928662 h 2326686"/>
                <a:gd name="connsiteX5236" fmla="*/ 915717 w 3747182"/>
                <a:gd name="connsiteY5236" fmla="*/ 1927934 h 2326686"/>
                <a:gd name="connsiteX5237" fmla="*/ 917681 w 3747182"/>
                <a:gd name="connsiteY5237" fmla="*/ 1928302 h 2326686"/>
                <a:gd name="connsiteX5238" fmla="*/ 919816 w 3747182"/>
                <a:gd name="connsiteY5238" fmla="*/ 1927238 h 2326686"/>
                <a:gd name="connsiteX5239" fmla="*/ 920435 w 3747182"/>
                <a:gd name="connsiteY5239" fmla="*/ 1926612 h 2326686"/>
                <a:gd name="connsiteX5240" fmla="*/ 920615 w 3747182"/>
                <a:gd name="connsiteY5240" fmla="*/ 1925806 h 2326686"/>
                <a:gd name="connsiteX5241" fmla="*/ 920271 w 3747182"/>
                <a:gd name="connsiteY5241" fmla="*/ 1924656 h 2326686"/>
                <a:gd name="connsiteX5242" fmla="*/ 919277 w 3747182"/>
                <a:gd name="connsiteY5242" fmla="*/ 1923709 h 2326686"/>
                <a:gd name="connsiteX5243" fmla="*/ 917869 w 3747182"/>
                <a:gd name="connsiteY5243" fmla="*/ 1923459 h 2326686"/>
                <a:gd name="connsiteX5244" fmla="*/ 916249 w 3747182"/>
                <a:gd name="connsiteY5244" fmla="*/ 1924265 h 2326686"/>
                <a:gd name="connsiteX5245" fmla="*/ 914309 w 3747182"/>
                <a:gd name="connsiteY5245" fmla="*/ 1924789 h 2326686"/>
                <a:gd name="connsiteX5246" fmla="*/ 911031 w 3747182"/>
                <a:gd name="connsiteY5246" fmla="*/ 1923608 h 2326686"/>
                <a:gd name="connsiteX5247" fmla="*/ 908418 w 3747182"/>
                <a:gd name="connsiteY5247" fmla="*/ 1922184 h 2326686"/>
                <a:gd name="connsiteX5248" fmla="*/ 908551 w 3747182"/>
                <a:gd name="connsiteY5248" fmla="*/ 1920869 h 2326686"/>
                <a:gd name="connsiteX5249" fmla="*/ 910483 w 3747182"/>
                <a:gd name="connsiteY5249" fmla="*/ 1918906 h 2326686"/>
                <a:gd name="connsiteX5250" fmla="*/ 911352 w 3747182"/>
                <a:gd name="connsiteY5250" fmla="*/ 1917310 h 2326686"/>
                <a:gd name="connsiteX5251" fmla="*/ 911352 w 3747182"/>
                <a:gd name="connsiteY5251" fmla="*/ 1915104 h 2326686"/>
                <a:gd name="connsiteX5252" fmla="*/ 911352 w 3747182"/>
                <a:gd name="connsiteY5252" fmla="*/ 1912522 h 2326686"/>
                <a:gd name="connsiteX5253" fmla="*/ 912025 w 3747182"/>
                <a:gd name="connsiteY5253" fmla="*/ 1909494 h 2326686"/>
                <a:gd name="connsiteX5254" fmla="*/ 913941 w 3747182"/>
                <a:gd name="connsiteY5254" fmla="*/ 1907421 h 2326686"/>
                <a:gd name="connsiteX5255" fmla="*/ 916195 w 3747182"/>
                <a:gd name="connsiteY5255" fmla="*/ 1906310 h 2326686"/>
                <a:gd name="connsiteX5256" fmla="*/ 922000 w 3747182"/>
                <a:gd name="connsiteY5256" fmla="*/ 1908336 h 2326686"/>
                <a:gd name="connsiteX5257" fmla="*/ 929260 w 3747182"/>
                <a:gd name="connsiteY5257" fmla="*/ 1910143 h 2326686"/>
                <a:gd name="connsiteX5258" fmla="*/ 930503 w 3747182"/>
                <a:gd name="connsiteY5258" fmla="*/ 1909846 h 2326686"/>
                <a:gd name="connsiteX5259" fmla="*/ 930871 w 3747182"/>
                <a:gd name="connsiteY5259" fmla="*/ 1908892 h 2326686"/>
                <a:gd name="connsiteX5260" fmla="*/ 931701 w 3747182"/>
                <a:gd name="connsiteY5260" fmla="*/ 1908047 h 2326686"/>
                <a:gd name="connsiteX5261" fmla="*/ 941777 w 3747182"/>
                <a:gd name="connsiteY5261" fmla="*/ 1907656 h 2326686"/>
                <a:gd name="connsiteX5262" fmla="*/ 943733 w 3747182"/>
                <a:gd name="connsiteY5262" fmla="*/ 1906490 h 2326686"/>
                <a:gd name="connsiteX5263" fmla="*/ 944711 w 3747182"/>
                <a:gd name="connsiteY5263" fmla="*/ 1905559 h 2326686"/>
                <a:gd name="connsiteX5264" fmla="*/ 954396 w 3747182"/>
                <a:gd name="connsiteY5264" fmla="*/ 1904221 h 2326686"/>
                <a:gd name="connsiteX5265" fmla="*/ 955546 w 3747182"/>
                <a:gd name="connsiteY5265" fmla="*/ 1902946 h 2326686"/>
                <a:gd name="connsiteX5266" fmla="*/ 956970 w 3747182"/>
                <a:gd name="connsiteY5266" fmla="*/ 1901757 h 2326686"/>
                <a:gd name="connsiteX5267" fmla="*/ 959200 w 3747182"/>
                <a:gd name="connsiteY5267" fmla="*/ 1901780 h 2326686"/>
                <a:gd name="connsiteX5268" fmla="*/ 961852 w 3747182"/>
                <a:gd name="connsiteY5268" fmla="*/ 1901303 h 2326686"/>
                <a:gd name="connsiteX5269" fmla="*/ 965552 w 3747182"/>
                <a:gd name="connsiteY5269" fmla="*/ 1899848 h 2326686"/>
                <a:gd name="connsiteX5270" fmla="*/ 968173 w 3747182"/>
                <a:gd name="connsiteY5270" fmla="*/ 1899050 h 2326686"/>
                <a:gd name="connsiteX5271" fmla="*/ 968611 w 3747182"/>
                <a:gd name="connsiteY5271" fmla="*/ 1898987 h 2326686"/>
                <a:gd name="connsiteX5272" fmla="*/ 971381 w 3747182"/>
                <a:gd name="connsiteY5272" fmla="*/ 1899308 h 2326686"/>
                <a:gd name="connsiteX5273" fmla="*/ 974815 w 3747182"/>
                <a:gd name="connsiteY5273" fmla="*/ 1898158 h 2326686"/>
                <a:gd name="connsiteX5274" fmla="*/ 975558 w 3747182"/>
                <a:gd name="connsiteY5274" fmla="*/ 1897681 h 2326686"/>
                <a:gd name="connsiteX5275" fmla="*/ 976114 w 3747182"/>
                <a:gd name="connsiteY5275" fmla="*/ 1896812 h 2326686"/>
                <a:gd name="connsiteX5276" fmla="*/ 979111 w 3747182"/>
                <a:gd name="connsiteY5276" fmla="*/ 1895138 h 2326686"/>
                <a:gd name="connsiteX5277" fmla="*/ 984861 w 3747182"/>
                <a:gd name="connsiteY5277" fmla="*/ 1893761 h 2326686"/>
                <a:gd name="connsiteX5278" fmla="*/ 986261 w 3747182"/>
                <a:gd name="connsiteY5278" fmla="*/ 1894583 h 2326686"/>
                <a:gd name="connsiteX5279" fmla="*/ 989007 w 3747182"/>
                <a:gd name="connsiteY5279" fmla="*/ 1894958 h 2326686"/>
                <a:gd name="connsiteX5280" fmla="*/ 992504 w 3747182"/>
                <a:gd name="connsiteY5280" fmla="*/ 1894340 h 2326686"/>
                <a:gd name="connsiteX5281" fmla="*/ 995086 w 3747182"/>
                <a:gd name="connsiteY5281" fmla="*/ 1893284 h 2326686"/>
                <a:gd name="connsiteX5282" fmla="*/ 996588 w 3747182"/>
                <a:gd name="connsiteY5282" fmla="*/ 1894332 h 2326686"/>
                <a:gd name="connsiteX5283" fmla="*/ 998630 w 3747182"/>
                <a:gd name="connsiteY5283" fmla="*/ 1895412 h 2326686"/>
                <a:gd name="connsiteX5284" fmla="*/ 1000156 w 3747182"/>
                <a:gd name="connsiteY5284" fmla="*/ 1894497 h 2326686"/>
                <a:gd name="connsiteX5285" fmla="*/ 1000914 w 3747182"/>
                <a:gd name="connsiteY5285" fmla="*/ 1891610 h 2326686"/>
                <a:gd name="connsiteX5286" fmla="*/ 1001900 w 3747182"/>
                <a:gd name="connsiteY5286" fmla="*/ 1888785 h 2326686"/>
                <a:gd name="connsiteX5287" fmla="*/ 1003629 w 3747182"/>
                <a:gd name="connsiteY5287" fmla="*/ 1887448 h 2326686"/>
                <a:gd name="connsiteX5288" fmla="*/ 1004998 w 3747182"/>
                <a:gd name="connsiteY5288" fmla="*/ 1886955 h 2326686"/>
                <a:gd name="connsiteX5289" fmla="*/ 1006234 w 3747182"/>
                <a:gd name="connsiteY5289" fmla="*/ 1885867 h 2326686"/>
                <a:gd name="connsiteX5290" fmla="*/ 1007165 w 3747182"/>
                <a:gd name="connsiteY5290" fmla="*/ 1884733 h 2326686"/>
                <a:gd name="connsiteX5291" fmla="*/ 1012227 w 3747182"/>
                <a:gd name="connsiteY5291" fmla="*/ 1884905 h 2326686"/>
                <a:gd name="connsiteX5292" fmla="*/ 1016757 w 3747182"/>
                <a:gd name="connsiteY5292" fmla="*/ 1882081 h 2326686"/>
                <a:gd name="connsiteX5293" fmla="*/ 1017649 w 3747182"/>
                <a:gd name="connsiteY5293" fmla="*/ 1883364 h 2326686"/>
                <a:gd name="connsiteX5294" fmla="*/ 1023532 w 3747182"/>
                <a:gd name="connsiteY5294" fmla="*/ 1883067 h 2326686"/>
                <a:gd name="connsiteX5295" fmla="*/ 1030839 w 3747182"/>
                <a:gd name="connsiteY5295" fmla="*/ 1881244 h 2326686"/>
                <a:gd name="connsiteX5296" fmla="*/ 1035212 w 3747182"/>
                <a:gd name="connsiteY5296" fmla="*/ 1880391 h 2326686"/>
                <a:gd name="connsiteX5297" fmla="*/ 1042762 w 3747182"/>
                <a:gd name="connsiteY5297" fmla="*/ 1878482 h 2326686"/>
                <a:gd name="connsiteX5298" fmla="*/ 1046251 w 3747182"/>
                <a:gd name="connsiteY5298" fmla="*/ 1876933 h 2326686"/>
                <a:gd name="connsiteX5299" fmla="*/ 1051251 w 3747182"/>
                <a:gd name="connsiteY5299" fmla="*/ 1875955 h 2326686"/>
                <a:gd name="connsiteX5300" fmla="*/ 1055835 w 3747182"/>
                <a:gd name="connsiteY5300" fmla="*/ 1875274 h 2326686"/>
                <a:gd name="connsiteX5301" fmla="*/ 1058831 w 3747182"/>
                <a:gd name="connsiteY5301" fmla="*/ 1872560 h 2326686"/>
                <a:gd name="connsiteX5302" fmla="*/ 1061249 w 3747182"/>
                <a:gd name="connsiteY5302" fmla="*/ 1872176 h 2326686"/>
                <a:gd name="connsiteX5303" fmla="*/ 1064190 w 3747182"/>
                <a:gd name="connsiteY5303" fmla="*/ 1871950 h 2326686"/>
                <a:gd name="connsiteX5304" fmla="*/ 1065990 w 3747182"/>
                <a:gd name="connsiteY5304" fmla="*/ 1871300 h 2326686"/>
                <a:gd name="connsiteX5305" fmla="*/ 1067163 w 3747182"/>
                <a:gd name="connsiteY5305" fmla="*/ 1870299 h 2326686"/>
                <a:gd name="connsiteX5306" fmla="*/ 1067922 w 3747182"/>
                <a:gd name="connsiteY5306" fmla="*/ 1868413 h 2326686"/>
                <a:gd name="connsiteX5307" fmla="*/ 1067508 w 3747182"/>
                <a:gd name="connsiteY5307" fmla="*/ 1866004 h 2326686"/>
                <a:gd name="connsiteX5308" fmla="*/ 1067085 w 3747182"/>
                <a:gd name="connsiteY5308" fmla="*/ 1864251 h 2326686"/>
                <a:gd name="connsiteX5309" fmla="*/ 1069189 w 3747182"/>
                <a:gd name="connsiteY5309" fmla="*/ 1863273 h 2326686"/>
                <a:gd name="connsiteX5310" fmla="*/ 1072194 w 3747182"/>
                <a:gd name="connsiteY5310" fmla="*/ 1862968 h 2326686"/>
                <a:gd name="connsiteX5311" fmla="*/ 1074087 w 3747182"/>
                <a:gd name="connsiteY5311" fmla="*/ 1862569 h 2326686"/>
                <a:gd name="connsiteX5312" fmla="*/ 1078218 w 3747182"/>
                <a:gd name="connsiteY5312" fmla="*/ 1858579 h 2326686"/>
                <a:gd name="connsiteX5313" fmla="*/ 1081065 w 3747182"/>
                <a:gd name="connsiteY5313" fmla="*/ 1856662 h 2326686"/>
                <a:gd name="connsiteX5314" fmla="*/ 1084015 w 3747182"/>
                <a:gd name="connsiteY5314" fmla="*/ 1855458 h 2326686"/>
                <a:gd name="connsiteX5315" fmla="*/ 1089938 w 3747182"/>
                <a:gd name="connsiteY5315" fmla="*/ 1856115 h 2326686"/>
                <a:gd name="connsiteX5316" fmla="*/ 1095343 w 3747182"/>
                <a:gd name="connsiteY5316" fmla="*/ 1856717 h 2326686"/>
                <a:gd name="connsiteX5317" fmla="*/ 1100765 w 3747182"/>
                <a:gd name="connsiteY5317" fmla="*/ 1858626 h 2326686"/>
                <a:gd name="connsiteX5318" fmla="*/ 1103613 w 3747182"/>
                <a:gd name="connsiteY5318" fmla="*/ 1861004 h 2326686"/>
                <a:gd name="connsiteX5319" fmla="*/ 1106061 w 3747182"/>
                <a:gd name="connsiteY5319" fmla="*/ 1862796 h 2326686"/>
                <a:gd name="connsiteX5320" fmla="*/ 1108377 w 3747182"/>
                <a:gd name="connsiteY5320" fmla="*/ 1863649 h 2326686"/>
                <a:gd name="connsiteX5321" fmla="*/ 1110474 w 3747182"/>
                <a:gd name="connsiteY5321" fmla="*/ 1864197 h 2326686"/>
                <a:gd name="connsiteX5322" fmla="*/ 1112907 w 3747182"/>
                <a:gd name="connsiteY5322" fmla="*/ 1863383 h 2326686"/>
                <a:gd name="connsiteX5323" fmla="*/ 1114628 w 3747182"/>
                <a:gd name="connsiteY5323" fmla="*/ 1862287 h 2326686"/>
                <a:gd name="connsiteX5324" fmla="*/ 1115630 w 3747182"/>
                <a:gd name="connsiteY5324" fmla="*/ 1860715 h 2326686"/>
                <a:gd name="connsiteX5325" fmla="*/ 1117147 w 3747182"/>
                <a:gd name="connsiteY5325" fmla="*/ 1859588 h 2326686"/>
                <a:gd name="connsiteX5326" fmla="*/ 1122679 w 3747182"/>
                <a:gd name="connsiteY5326" fmla="*/ 1858712 h 2326686"/>
                <a:gd name="connsiteX5327" fmla="*/ 1123821 w 3747182"/>
                <a:gd name="connsiteY5327" fmla="*/ 1860410 h 2326686"/>
                <a:gd name="connsiteX5328" fmla="*/ 1126449 w 3747182"/>
                <a:gd name="connsiteY5328" fmla="*/ 1865518 h 2326686"/>
                <a:gd name="connsiteX5329" fmla="*/ 1128241 w 3747182"/>
                <a:gd name="connsiteY5329" fmla="*/ 1872301 h 2326686"/>
                <a:gd name="connsiteX5330" fmla="*/ 1131190 w 3747182"/>
                <a:gd name="connsiteY5330" fmla="*/ 1881259 h 2326686"/>
                <a:gd name="connsiteX5331" fmla="*/ 1132489 w 3747182"/>
                <a:gd name="connsiteY5331" fmla="*/ 1885648 h 2326686"/>
                <a:gd name="connsiteX5332" fmla="*/ 1131918 w 3747182"/>
                <a:gd name="connsiteY5332" fmla="*/ 1887941 h 2326686"/>
                <a:gd name="connsiteX5333" fmla="*/ 1131925 w 3747182"/>
                <a:gd name="connsiteY5333" fmla="*/ 1891078 h 2326686"/>
                <a:gd name="connsiteX5334" fmla="*/ 1131761 w 3747182"/>
                <a:gd name="connsiteY5334" fmla="*/ 1894520 h 2326686"/>
                <a:gd name="connsiteX5335" fmla="*/ 1129587 w 3747182"/>
                <a:gd name="connsiteY5335" fmla="*/ 1898408 h 2326686"/>
                <a:gd name="connsiteX5336" fmla="*/ 1130470 w 3747182"/>
                <a:gd name="connsiteY5336" fmla="*/ 1900216 h 2326686"/>
                <a:gd name="connsiteX5337" fmla="*/ 1135814 w 3747182"/>
                <a:gd name="connsiteY5337" fmla="*/ 1902226 h 2326686"/>
                <a:gd name="connsiteX5338" fmla="*/ 1143293 w 3747182"/>
                <a:gd name="connsiteY5338" fmla="*/ 1901491 h 2326686"/>
                <a:gd name="connsiteX5339" fmla="*/ 1147909 w 3747182"/>
                <a:gd name="connsiteY5339" fmla="*/ 1899863 h 2326686"/>
                <a:gd name="connsiteX5340" fmla="*/ 1150483 w 3747182"/>
                <a:gd name="connsiteY5340" fmla="*/ 1900458 h 2326686"/>
                <a:gd name="connsiteX5341" fmla="*/ 1151828 w 3747182"/>
                <a:gd name="connsiteY5341" fmla="*/ 1899480 h 2326686"/>
                <a:gd name="connsiteX5342" fmla="*/ 1152697 w 3747182"/>
                <a:gd name="connsiteY5342" fmla="*/ 1896601 h 2326686"/>
                <a:gd name="connsiteX5343" fmla="*/ 1154473 w 3747182"/>
                <a:gd name="connsiteY5343" fmla="*/ 1895952 h 2326686"/>
                <a:gd name="connsiteX5344" fmla="*/ 1156296 w 3747182"/>
                <a:gd name="connsiteY5344" fmla="*/ 1897962 h 2326686"/>
                <a:gd name="connsiteX5345" fmla="*/ 1157618 w 3747182"/>
                <a:gd name="connsiteY5345" fmla="*/ 1901358 h 2326686"/>
                <a:gd name="connsiteX5346" fmla="*/ 1158885 w 3747182"/>
                <a:gd name="connsiteY5346" fmla="*/ 1903541 h 2326686"/>
                <a:gd name="connsiteX5347" fmla="*/ 1158791 w 3747182"/>
                <a:gd name="connsiteY5347" fmla="*/ 1906138 h 2326686"/>
                <a:gd name="connsiteX5348" fmla="*/ 1159261 w 3747182"/>
                <a:gd name="connsiteY5348" fmla="*/ 1909463 h 2326686"/>
                <a:gd name="connsiteX5349" fmla="*/ 1160192 w 3747182"/>
                <a:gd name="connsiteY5349" fmla="*/ 1910300 h 2326686"/>
                <a:gd name="connsiteX5350" fmla="*/ 1162023 w 3747182"/>
                <a:gd name="connsiteY5350" fmla="*/ 1909040 h 2326686"/>
                <a:gd name="connsiteX5351" fmla="*/ 1163243 w 3747182"/>
                <a:gd name="connsiteY5351" fmla="*/ 1908289 h 2326686"/>
                <a:gd name="connsiteX5352" fmla="*/ 1163532 w 3747182"/>
                <a:gd name="connsiteY5352" fmla="*/ 1907280 h 2326686"/>
                <a:gd name="connsiteX5353" fmla="*/ 1163016 w 3747182"/>
                <a:gd name="connsiteY5353" fmla="*/ 1906036 h 2326686"/>
                <a:gd name="connsiteX5354" fmla="*/ 1162774 w 3747182"/>
                <a:gd name="connsiteY5354" fmla="*/ 1904769 h 2326686"/>
                <a:gd name="connsiteX5355" fmla="*/ 1163180 w 3747182"/>
                <a:gd name="connsiteY5355" fmla="*/ 1903603 h 2326686"/>
                <a:gd name="connsiteX5356" fmla="*/ 1164049 w 3747182"/>
                <a:gd name="connsiteY5356" fmla="*/ 1903126 h 2326686"/>
                <a:gd name="connsiteX5357" fmla="*/ 1166654 w 3747182"/>
                <a:gd name="connsiteY5357" fmla="*/ 1903493 h 2326686"/>
                <a:gd name="connsiteX5358" fmla="*/ 1170448 w 3747182"/>
                <a:gd name="connsiteY5358" fmla="*/ 1904135 h 2326686"/>
                <a:gd name="connsiteX5359" fmla="*/ 1174954 w 3747182"/>
                <a:gd name="connsiteY5359" fmla="*/ 1908860 h 2326686"/>
                <a:gd name="connsiteX5360" fmla="*/ 1177388 w 3747182"/>
                <a:gd name="connsiteY5360" fmla="*/ 1909713 h 2326686"/>
                <a:gd name="connsiteX5361" fmla="*/ 1178412 w 3747182"/>
                <a:gd name="connsiteY5361" fmla="*/ 1909799 h 2326686"/>
                <a:gd name="connsiteX5362" fmla="*/ 1180697 w 3747182"/>
                <a:gd name="connsiteY5362" fmla="*/ 1909525 h 2326686"/>
                <a:gd name="connsiteX5363" fmla="*/ 1183443 w 3747182"/>
                <a:gd name="connsiteY5363" fmla="*/ 1908172 h 2326686"/>
                <a:gd name="connsiteX5364" fmla="*/ 1185289 w 3747182"/>
                <a:gd name="connsiteY5364" fmla="*/ 1906466 h 2326686"/>
                <a:gd name="connsiteX5365" fmla="*/ 1185907 w 3747182"/>
                <a:gd name="connsiteY5365" fmla="*/ 1905629 h 2326686"/>
                <a:gd name="connsiteX5366" fmla="*/ 1186971 w 3747182"/>
                <a:gd name="connsiteY5366" fmla="*/ 1905778 h 2326686"/>
                <a:gd name="connsiteX5367" fmla="*/ 1187981 w 3747182"/>
                <a:gd name="connsiteY5367" fmla="*/ 1906568 h 2326686"/>
                <a:gd name="connsiteX5368" fmla="*/ 1188051 w 3747182"/>
                <a:gd name="connsiteY5368" fmla="*/ 1908289 h 2326686"/>
                <a:gd name="connsiteX5369" fmla="*/ 1187245 w 3747182"/>
                <a:gd name="connsiteY5369" fmla="*/ 1910777 h 2326686"/>
                <a:gd name="connsiteX5370" fmla="*/ 1184507 w 3747182"/>
                <a:gd name="connsiteY5370" fmla="*/ 1913054 h 2326686"/>
                <a:gd name="connsiteX5371" fmla="*/ 1181104 w 3747182"/>
                <a:gd name="connsiteY5371" fmla="*/ 1915166 h 2326686"/>
                <a:gd name="connsiteX5372" fmla="*/ 1179038 w 3747182"/>
                <a:gd name="connsiteY5372" fmla="*/ 1919031 h 2326686"/>
                <a:gd name="connsiteX5373" fmla="*/ 1178600 w 3747182"/>
                <a:gd name="connsiteY5373" fmla="*/ 1923052 h 2326686"/>
                <a:gd name="connsiteX5374" fmla="*/ 1179500 w 3747182"/>
                <a:gd name="connsiteY5374" fmla="*/ 1925094 h 2326686"/>
                <a:gd name="connsiteX5375" fmla="*/ 1180275 w 3747182"/>
                <a:gd name="connsiteY5375" fmla="*/ 1926455 h 2326686"/>
                <a:gd name="connsiteX5376" fmla="*/ 1180493 w 3747182"/>
                <a:gd name="connsiteY5376" fmla="*/ 1928364 h 2326686"/>
                <a:gd name="connsiteX5377" fmla="*/ 1181260 w 3747182"/>
                <a:gd name="connsiteY5377" fmla="*/ 1928615 h 2326686"/>
                <a:gd name="connsiteX5378" fmla="*/ 1182653 w 3747182"/>
                <a:gd name="connsiteY5378" fmla="*/ 1927832 h 2326686"/>
                <a:gd name="connsiteX5379" fmla="*/ 1186447 w 3747182"/>
                <a:gd name="connsiteY5379" fmla="*/ 1923874 h 2326686"/>
                <a:gd name="connsiteX5380" fmla="*/ 1188379 w 3747182"/>
                <a:gd name="connsiteY5380" fmla="*/ 1922896 h 2326686"/>
                <a:gd name="connsiteX5381" fmla="*/ 1191180 w 3747182"/>
                <a:gd name="connsiteY5381" fmla="*/ 1922270 h 2326686"/>
                <a:gd name="connsiteX5382" fmla="*/ 1195788 w 3747182"/>
                <a:gd name="connsiteY5382" fmla="*/ 1922583 h 2326686"/>
                <a:gd name="connsiteX5383" fmla="*/ 1198886 w 3747182"/>
                <a:gd name="connsiteY5383" fmla="*/ 1923874 h 2326686"/>
                <a:gd name="connsiteX5384" fmla="*/ 1200365 w 3747182"/>
                <a:gd name="connsiteY5384" fmla="*/ 1925665 h 2326686"/>
                <a:gd name="connsiteX5385" fmla="*/ 1201993 w 3747182"/>
                <a:gd name="connsiteY5385" fmla="*/ 1927144 h 2326686"/>
                <a:gd name="connsiteX5386" fmla="*/ 1203119 w 3747182"/>
                <a:gd name="connsiteY5386" fmla="*/ 1926526 h 2326686"/>
                <a:gd name="connsiteX5387" fmla="*/ 1203698 w 3747182"/>
                <a:gd name="connsiteY5387" fmla="*/ 1924820 h 2326686"/>
                <a:gd name="connsiteX5388" fmla="*/ 1203729 w 3747182"/>
                <a:gd name="connsiteY5388" fmla="*/ 1922864 h 2326686"/>
                <a:gd name="connsiteX5389" fmla="*/ 1204206 w 3747182"/>
                <a:gd name="connsiteY5389" fmla="*/ 1921253 h 2326686"/>
                <a:gd name="connsiteX5390" fmla="*/ 1209245 w 3747182"/>
                <a:gd name="connsiteY5390" fmla="*/ 1917286 h 2326686"/>
                <a:gd name="connsiteX5391" fmla="*/ 1212601 w 3747182"/>
                <a:gd name="connsiteY5391" fmla="*/ 1914642 h 2326686"/>
                <a:gd name="connsiteX5392" fmla="*/ 1213751 w 3747182"/>
                <a:gd name="connsiteY5392" fmla="*/ 1914329 h 2326686"/>
                <a:gd name="connsiteX5393" fmla="*/ 1215996 w 3747182"/>
                <a:gd name="connsiteY5393" fmla="*/ 1914877 h 2326686"/>
                <a:gd name="connsiteX5394" fmla="*/ 1217389 w 3747182"/>
                <a:gd name="connsiteY5394" fmla="*/ 1914595 h 2326686"/>
                <a:gd name="connsiteX5395" fmla="*/ 1221074 w 3747182"/>
                <a:gd name="connsiteY5395" fmla="*/ 1912107 h 2326686"/>
                <a:gd name="connsiteX5396" fmla="*/ 1224516 w 3747182"/>
                <a:gd name="connsiteY5396" fmla="*/ 1909267 h 2326686"/>
                <a:gd name="connsiteX5397" fmla="*/ 1224853 w 3747182"/>
                <a:gd name="connsiteY5397" fmla="*/ 1907343 h 2326686"/>
                <a:gd name="connsiteX5398" fmla="*/ 1224985 w 3747182"/>
                <a:gd name="connsiteY5398" fmla="*/ 1905598 h 2326686"/>
                <a:gd name="connsiteX5399" fmla="*/ 1225838 w 3747182"/>
                <a:gd name="connsiteY5399" fmla="*/ 1904808 h 2326686"/>
                <a:gd name="connsiteX5400" fmla="*/ 1230658 w 3747182"/>
                <a:gd name="connsiteY5400" fmla="*/ 1904198 h 2326686"/>
                <a:gd name="connsiteX5401" fmla="*/ 1231456 w 3747182"/>
                <a:gd name="connsiteY5401" fmla="*/ 1903869 h 2326686"/>
                <a:gd name="connsiteX5402" fmla="*/ 1235571 w 3747182"/>
                <a:gd name="connsiteY5402" fmla="*/ 1901882 h 2326686"/>
                <a:gd name="connsiteX5403" fmla="*/ 1241274 w 3747182"/>
                <a:gd name="connsiteY5403" fmla="*/ 1898487 h 2326686"/>
                <a:gd name="connsiteX5404" fmla="*/ 1244043 w 3747182"/>
                <a:gd name="connsiteY5404" fmla="*/ 1896484 h 2326686"/>
                <a:gd name="connsiteX5405" fmla="*/ 1249089 w 3747182"/>
                <a:gd name="connsiteY5405" fmla="*/ 1895592 h 2326686"/>
                <a:gd name="connsiteX5406" fmla="*/ 1250028 w 3747182"/>
                <a:gd name="connsiteY5406" fmla="*/ 1895013 h 2326686"/>
                <a:gd name="connsiteX5407" fmla="*/ 1251703 w 3747182"/>
                <a:gd name="connsiteY5407" fmla="*/ 1893659 h 2326686"/>
                <a:gd name="connsiteX5408" fmla="*/ 1254863 w 3747182"/>
                <a:gd name="connsiteY5408" fmla="*/ 1891782 h 2326686"/>
                <a:gd name="connsiteX5409" fmla="*/ 1256577 w 3747182"/>
                <a:gd name="connsiteY5409" fmla="*/ 1891579 h 2326686"/>
                <a:gd name="connsiteX5410" fmla="*/ 1255513 w 3747182"/>
                <a:gd name="connsiteY5410" fmla="*/ 1896116 h 2326686"/>
                <a:gd name="connsiteX5411" fmla="*/ 1253627 w 3747182"/>
                <a:gd name="connsiteY5411" fmla="*/ 1901342 h 2326686"/>
                <a:gd name="connsiteX5412" fmla="*/ 1252563 w 3747182"/>
                <a:gd name="connsiteY5412" fmla="*/ 1902735 h 2326686"/>
                <a:gd name="connsiteX5413" fmla="*/ 1247447 w 3747182"/>
                <a:gd name="connsiteY5413" fmla="*/ 1902500 h 2326686"/>
                <a:gd name="connsiteX5414" fmla="*/ 1247454 w 3747182"/>
                <a:gd name="connsiteY5414" fmla="*/ 1903924 h 2326686"/>
                <a:gd name="connsiteX5415" fmla="*/ 1248260 w 3747182"/>
                <a:gd name="connsiteY5415" fmla="*/ 1906099 h 2326686"/>
                <a:gd name="connsiteX5416" fmla="*/ 1248839 w 3747182"/>
                <a:gd name="connsiteY5416" fmla="*/ 1907319 h 2326686"/>
                <a:gd name="connsiteX5417" fmla="*/ 1249457 w 3747182"/>
                <a:gd name="connsiteY5417" fmla="*/ 1908414 h 2326686"/>
                <a:gd name="connsiteX5418" fmla="*/ 1250834 w 3747182"/>
                <a:gd name="connsiteY5418" fmla="*/ 1910308 h 2326686"/>
                <a:gd name="connsiteX5419" fmla="*/ 1256217 w 3747182"/>
                <a:gd name="connsiteY5419" fmla="*/ 1914759 h 2326686"/>
                <a:gd name="connsiteX5420" fmla="*/ 1263062 w 3747182"/>
                <a:gd name="connsiteY5420" fmla="*/ 1920408 h 2326686"/>
                <a:gd name="connsiteX5421" fmla="*/ 1270455 w 3747182"/>
                <a:gd name="connsiteY5421" fmla="*/ 1926729 h 2326686"/>
                <a:gd name="connsiteX5422" fmla="*/ 1275618 w 3747182"/>
                <a:gd name="connsiteY5422" fmla="*/ 1931126 h 2326686"/>
                <a:gd name="connsiteX5423" fmla="*/ 1277708 w 3747182"/>
                <a:gd name="connsiteY5423" fmla="*/ 1933395 h 2326686"/>
                <a:gd name="connsiteX5424" fmla="*/ 1279037 w 3747182"/>
                <a:gd name="connsiteY5424" fmla="*/ 1935163 h 2326686"/>
                <a:gd name="connsiteX5425" fmla="*/ 1282840 w 3747182"/>
                <a:gd name="connsiteY5425" fmla="*/ 1941531 h 2326686"/>
                <a:gd name="connsiteX5426" fmla="*/ 1286454 w 3747182"/>
                <a:gd name="connsiteY5426" fmla="*/ 1947547 h 2326686"/>
                <a:gd name="connsiteX5427" fmla="*/ 1292548 w 3747182"/>
                <a:gd name="connsiteY5427" fmla="*/ 1958093 h 2326686"/>
                <a:gd name="connsiteX5428" fmla="*/ 1297939 w 3747182"/>
                <a:gd name="connsiteY5428" fmla="*/ 1968217 h 2326686"/>
                <a:gd name="connsiteX5429" fmla="*/ 1303885 w 3747182"/>
                <a:gd name="connsiteY5429" fmla="*/ 1979287 h 2326686"/>
                <a:gd name="connsiteX5430" fmla="*/ 1307319 w 3747182"/>
                <a:gd name="connsiteY5430" fmla="*/ 1985655 h 2326686"/>
                <a:gd name="connsiteX5431" fmla="*/ 1314345 w 3747182"/>
                <a:gd name="connsiteY5431" fmla="*/ 1998900 h 2326686"/>
                <a:gd name="connsiteX5432" fmla="*/ 1316222 w 3747182"/>
                <a:gd name="connsiteY5432" fmla="*/ 2002945 h 2326686"/>
                <a:gd name="connsiteX5433" fmla="*/ 1319782 w 3747182"/>
                <a:gd name="connsiteY5433" fmla="*/ 2010581 h 2326686"/>
                <a:gd name="connsiteX5434" fmla="*/ 1322919 w 3747182"/>
                <a:gd name="connsiteY5434" fmla="*/ 2017708 h 2326686"/>
                <a:gd name="connsiteX5435" fmla="*/ 1325696 w 3747182"/>
                <a:gd name="connsiteY5435" fmla="*/ 2023982 h 2326686"/>
                <a:gd name="connsiteX5436" fmla="*/ 1327449 w 3747182"/>
                <a:gd name="connsiteY5436" fmla="*/ 2024546 h 2326686"/>
                <a:gd name="connsiteX5437" fmla="*/ 1327590 w 3747182"/>
                <a:gd name="connsiteY5437" fmla="*/ 2022848 h 2326686"/>
                <a:gd name="connsiteX5438" fmla="*/ 1327903 w 3747182"/>
                <a:gd name="connsiteY5438" fmla="*/ 2021714 h 2326686"/>
                <a:gd name="connsiteX5439" fmla="*/ 1328794 w 3747182"/>
                <a:gd name="connsiteY5439" fmla="*/ 2021072 h 2326686"/>
                <a:gd name="connsiteX5440" fmla="*/ 1330844 w 3747182"/>
                <a:gd name="connsiteY5440" fmla="*/ 2019218 h 2326686"/>
                <a:gd name="connsiteX5441" fmla="*/ 1331947 w 3747182"/>
                <a:gd name="connsiteY5441" fmla="*/ 2018772 h 2326686"/>
                <a:gd name="connsiteX5442" fmla="*/ 1333590 w 3747182"/>
                <a:gd name="connsiteY5442" fmla="*/ 2018960 h 2326686"/>
                <a:gd name="connsiteX5443" fmla="*/ 1335311 w 3747182"/>
                <a:gd name="connsiteY5443" fmla="*/ 2018013 h 2326686"/>
                <a:gd name="connsiteX5444" fmla="*/ 1335945 w 3747182"/>
                <a:gd name="connsiteY5444" fmla="*/ 2016229 h 2326686"/>
                <a:gd name="connsiteX5445" fmla="*/ 1335530 w 3747182"/>
                <a:gd name="connsiteY5445" fmla="*/ 2012920 h 2326686"/>
                <a:gd name="connsiteX5446" fmla="*/ 1335265 w 3747182"/>
                <a:gd name="connsiteY5446" fmla="*/ 2011394 h 2326686"/>
                <a:gd name="connsiteX5447" fmla="*/ 1335851 w 3747182"/>
                <a:gd name="connsiteY5447" fmla="*/ 2009751 h 2326686"/>
                <a:gd name="connsiteX5448" fmla="*/ 1336790 w 3747182"/>
                <a:gd name="connsiteY5448" fmla="*/ 2009110 h 2326686"/>
                <a:gd name="connsiteX5449" fmla="*/ 1338097 w 3747182"/>
                <a:gd name="connsiteY5449" fmla="*/ 2008594 h 2326686"/>
                <a:gd name="connsiteX5450" fmla="*/ 1339301 w 3747182"/>
                <a:gd name="connsiteY5450" fmla="*/ 2008328 h 2326686"/>
                <a:gd name="connsiteX5451" fmla="*/ 1340287 w 3747182"/>
                <a:gd name="connsiteY5451" fmla="*/ 2006473 h 2326686"/>
                <a:gd name="connsiteX5452" fmla="*/ 1342149 w 3747182"/>
                <a:gd name="connsiteY5452" fmla="*/ 2005910 h 2326686"/>
                <a:gd name="connsiteX5453" fmla="*/ 1343862 w 3747182"/>
                <a:gd name="connsiteY5453" fmla="*/ 2006254 h 2326686"/>
                <a:gd name="connsiteX5454" fmla="*/ 1345271 w 3747182"/>
                <a:gd name="connsiteY5454" fmla="*/ 2006325 h 2326686"/>
                <a:gd name="connsiteX5455" fmla="*/ 1346515 w 3747182"/>
                <a:gd name="connsiteY5455" fmla="*/ 2007678 h 2326686"/>
                <a:gd name="connsiteX5456" fmla="*/ 1347211 w 3747182"/>
                <a:gd name="connsiteY5456" fmla="*/ 2009532 h 2326686"/>
                <a:gd name="connsiteX5457" fmla="*/ 1348556 w 3747182"/>
                <a:gd name="connsiteY5457" fmla="*/ 2009681 h 2326686"/>
                <a:gd name="connsiteX5458" fmla="*/ 1350755 w 3747182"/>
                <a:gd name="connsiteY5458" fmla="*/ 2009493 h 2326686"/>
                <a:gd name="connsiteX5459" fmla="*/ 1351060 w 3747182"/>
                <a:gd name="connsiteY5459" fmla="*/ 2011042 h 2326686"/>
                <a:gd name="connsiteX5460" fmla="*/ 1350434 w 3747182"/>
                <a:gd name="connsiteY5460" fmla="*/ 2013632 h 2326686"/>
                <a:gd name="connsiteX5461" fmla="*/ 1349660 w 3747182"/>
                <a:gd name="connsiteY5461" fmla="*/ 2015635 h 2326686"/>
                <a:gd name="connsiteX5462" fmla="*/ 1349527 w 3747182"/>
                <a:gd name="connsiteY5462" fmla="*/ 2017238 h 2326686"/>
                <a:gd name="connsiteX5463" fmla="*/ 1350692 w 3747182"/>
                <a:gd name="connsiteY5463" fmla="*/ 2018021 h 2326686"/>
                <a:gd name="connsiteX5464" fmla="*/ 1354964 w 3747182"/>
                <a:gd name="connsiteY5464" fmla="*/ 2017325 h 2326686"/>
                <a:gd name="connsiteX5465" fmla="*/ 1356474 w 3747182"/>
                <a:gd name="connsiteY5465" fmla="*/ 2017669 h 2326686"/>
                <a:gd name="connsiteX5466" fmla="*/ 1356959 w 3747182"/>
                <a:gd name="connsiteY5466" fmla="*/ 2019296 h 2326686"/>
                <a:gd name="connsiteX5467" fmla="*/ 1357569 w 3747182"/>
                <a:gd name="connsiteY5467" fmla="*/ 2020642 h 2326686"/>
                <a:gd name="connsiteX5468" fmla="*/ 1357866 w 3747182"/>
                <a:gd name="connsiteY5468" fmla="*/ 2022285 h 2326686"/>
                <a:gd name="connsiteX5469" fmla="*/ 1357421 w 3747182"/>
                <a:gd name="connsiteY5469" fmla="*/ 2024100 h 2326686"/>
                <a:gd name="connsiteX5470" fmla="*/ 1358187 w 3747182"/>
                <a:gd name="connsiteY5470" fmla="*/ 2025187 h 2326686"/>
                <a:gd name="connsiteX5471" fmla="*/ 1361872 w 3747182"/>
                <a:gd name="connsiteY5471" fmla="*/ 2025211 h 2326686"/>
                <a:gd name="connsiteX5472" fmla="*/ 1364469 w 3747182"/>
                <a:gd name="connsiteY5472" fmla="*/ 2024334 h 2326686"/>
                <a:gd name="connsiteX5473" fmla="*/ 1368459 w 3747182"/>
                <a:gd name="connsiteY5473" fmla="*/ 2024264 h 2326686"/>
                <a:gd name="connsiteX5474" fmla="*/ 1372066 w 3747182"/>
                <a:gd name="connsiteY5474" fmla="*/ 2026189 h 2326686"/>
                <a:gd name="connsiteX5475" fmla="*/ 1374562 w 3747182"/>
                <a:gd name="connsiteY5475" fmla="*/ 2025891 h 2326686"/>
                <a:gd name="connsiteX5476" fmla="*/ 1377073 w 3747182"/>
                <a:gd name="connsiteY5476" fmla="*/ 2025109 h 2326686"/>
                <a:gd name="connsiteX5477" fmla="*/ 1380758 w 3747182"/>
                <a:gd name="connsiteY5477" fmla="*/ 2025602 h 2326686"/>
                <a:gd name="connsiteX5478" fmla="*/ 1383347 w 3747182"/>
                <a:gd name="connsiteY5478" fmla="*/ 2024084 h 2326686"/>
                <a:gd name="connsiteX5479" fmla="*/ 1385131 w 3747182"/>
                <a:gd name="connsiteY5479" fmla="*/ 2022183 h 2326686"/>
                <a:gd name="connsiteX5480" fmla="*/ 1385687 w 3747182"/>
                <a:gd name="connsiteY5480" fmla="*/ 2020689 h 2326686"/>
                <a:gd name="connsiteX5481" fmla="*/ 1386618 w 3747182"/>
                <a:gd name="connsiteY5481" fmla="*/ 2019859 h 2326686"/>
                <a:gd name="connsiteX5482" fmla="*/ 1390091 w 3747182"/>
                <a:gd name="connsiteY5482" fmla="*/ 2019867 h 2326686"/>
                <a:gd name="connsiteX5483" fmla="*/ 1392282 w 3747182"/>
                <a:gd name="connsiteY5483" fmla="*/ 2019719 h 2326686"/>
                <a:gd name="connsiteX5484" fmla="*/ 1393901 w 3747182"/>
                <a:gd name="connsiteY5484" fmla="*/ 2017520 h 2326686"/>
                <a:gd name="connsiteX5485" fmla="*/ 1395380 w 3747182"/>
                <a:gd name="connsiteY5485" fmla="*/ 2016526 h 2326686"/>
                <a:gd name="connsiteX5486" fmla="*/ 1397868 w 3747182"/>
                <a:gd name="connsiteY5486" fmla="*/ 2016339 h 2326686"/>
                <a:gd name="connsiteX5487" fmla="*/ 1399698 w 3747182"/>
                <a:gd name="connsiteY5487" fmla="*/ 2016339 h 2326686"/>
                <a:gd name="connsiteX5488" fmla="*/ 1404619 w 3747182"/>
                <a:gd name="connsiteY5488" fmla="*/ 2018381 h 2326686"/>
                <a:gd name="connsiteX5489" fmla="*/ 1407616 w 3747182"/>
                <a:gd name="connsiteY5489" fmla="*/ 2020070 h 2326686"/>
                <a:gd name="connsiteX5490" fmla="*/ 1410729 w 3747182"/>
                <a:gd name="connsiteY5490" fmla="*/ 2022472 h 2326686"/>
                <a:gd name="connsiteX5491" fmla="*/ 1412599 w 3747182"/>
                <a:gd name="connsiteY5491" fmla="*/ 2023975 h 2326686"/>
                <a:gd name="connsiteX5492" fmla="*/ 1413859 w 3747182"/>
                <a:gd name="connsiteY5492" fmla="*/ 2027362 h 2326686"/>
                <a:gd name="connsiteX5493" fmla="*/ 1415979 w 3747182"/>
                <a:gd name="connsiteY5493" fmla="*/ 2029850 h 2326686"/>
                <a:gd name="connsiteX5494" fmla="*/ 1417669 w 3747182"/>
                <a:gd name="connsiteY5494" fmla="*/ 2032752 h 2326686"/>
                <a:gd name="connsiteX5495" fmla="*/ 1418076 w 3747182"/>
                <a:gd name="connsiteY5495" fmla="*/ 2035608 h 2326686"/>
                <a:gd name="connsiteX5496" fmla="*/ 1419468 w 3747182"/>
                <a:gd name="connsiteY5496" fmla="*/ 2040732 h 2326686"/>
                <a:gd name="connsiteX5497" fmla="*/ 1420908 w 3747182"/>
                <a:gd name="connsiteY5497" fmla="*/ 2042414 h 2326686"/>
                <a:gd name="connsiteX5498" fmla="*/ 1422613 w 3747182"/>
                <a:gd name="connsiteY5498" fmla="*/ 2042414 h 2326686"/>
                <a:gd name="connsiteX5499" fmla="*/ 1424765 w 3747182"/>
                <a:gd name="connsiteY5499" fmla="*/ 2043111 h 2326686"/>
                <a:gd name="connsiteX5500" fmla="*/ 1427143 w 3747182"/>
                <a:gd name="connsiteY5500" fmla="*/ 2043666 h 2326686"/>
                <a:gd name="connsiteX5501" fmla="*/ 1432228 w 3747182"/>
                <a:gd name="connsiteY5501" fmla="*/ 2047460 h 2326686"/>
                <a:gd name="connsiteX5502" fmla="*/ 1434098 w 3747182"/>
                <a:gd name="connsiteY5502" fmla="*/ 2047570 h 2326686"/>
                <a:gd name="connsiteX5503" fmla="*/ 1435538 w 3747182"/>
                <a:gd name="connsiteY5503" fmla="*/ 2048477 h 2326686"/>
                <a:gd name="connsiteX5504" fmla="*/ 1435757 w 3747182"/>
                <a:gd name="connsiteY5504" fmla="*/ 2050222 h 2326686"/>
                <a:gd name="connsiteX5505" fmla="*/ 1435224 w 3747182"/>
                <a:gd name="connsiteY5505" fmla="*/ 2052240 h 2326686"/>
                <a:gd name="connsiteX5506" fmla="*/ 1435780 w 3747182"/>
                <a:gd name="connsiteY5506" fmla="*/ 2054173 h 2326686"/>
                <a:gd name="connsiteX5507" fmla="*/ 1437446 w 3747182"/>
                <a:gd name="connsiteY5507" fmla="*/ 2056637 h 2326686"/>
                <a:gd name="connsiteX5508" fmla="*/ 1438761 w 3747182"/>
                <a:gd name="connsiteY5508" fmla="*/ 2059039 h 2326686"/>
                <a:gd name="connsiteX5509" fmla="*/ 1440380 w 3747182"/>
                <a:gd name="connsiteY5509" fmla="*/ 2061949 h 2326686"/>
                <a:gd name="connsiteX5510" fmla="*/ 1440873 w 3747182"/>
                <a:gd name="connsiteY5510" fmla="*/ 2063608 h 2326686"/>
                <a:gd name="connsiteX5511" fmla="*/ 1442172 w 3747182"/>
                <a:gd name="connsiteY5511" fmla="*/ 2064156 h 2326686"/>
                <a:gd name="connsiteX5512" fmla="*/ 1443924 w 3747182"/>
                <a:gd name="connsiteY5512" fmla="*/ 2063334 h 2326686"/>
                <a:gd name="connsiteX5513" fmla="*/ 1446709 w 3747182"/>
                <a:gd name="connsiteY5513" fmla="*/ 2063960 h 2326686"/>
                <a:gd name="connsiteX5514" fmla="*/ 1455088 w 3747182"/>
                <a:gd name="connsiteY5514" fmla="*/ 2065611 h 2326686"/>
                <a:gd name="connsiteX5515" fmla="*/ 1456254 w 3747182"/>
                <a:gd name="connsiteY5515" fmla="*/ 2065814 h 2326686"/>
                <a:gd name="connsiteX5516" fmla="*/ 1457146 w 3747182"/>
                <a:gd name="connsiteY5516" fmla="*/ 2067535 h 2326686"/>
                <a:gd name="connsiteX5517" fmla="*/ 1458358 w 3747182"/>
                <a:gd name="connsiteY5517" fmla="*/ 2067395 h 2326686"/>
                <a:gd name="connsiteX5518" fmla="*/ 1459751 w 3747182"/>
                <a:gd name="connsiteY5518" fmla="*/ 2067324 h 2326686"/>
                <a:gd name="connsiteX5519" fmla="*/ 1461683 w 3747182"/>
                <a:gd name="connsiteY5519" fmla="*/ 2067528 h 2326686"/>
                <a:gd name="connsiteX5520" fmla="*/ 1463029 w 3747182"/>
                <a:gd name="connsiteY5520" fmla="*/ 2065939 h 2326686"/>
                <a:gd name="connsiteX5521" fmla="*/ 1464132 w 3747182"/>
                <a:gd name="connsiteY5521" fmla="*/ 2064547 h 2326686"/>
                <a:gd name="connsiteX5522" fmla="*/ 1466894 w 3747182"/>
                <a:gd name="connsiteY5522" fmla="*/ 2062826 h 2326686"/>
                <a:gd name="connsiteX5523" fmla="*/ 1469186 w 3747182"/>
                <a:gd name="connsiteY5523" fmla="*/ 2060486 h 2326686"/>
                <a:gd name="connsiteX5524" fmla="*/ 1471111 w 3747182"/>
                <a:gd name="connsiteY5524" fmla="*/ 2058405 h 2326686"/>
                <a:gd name="connsiteX5525" fmla="*/ 1472550 w 3747182"/>
                <a:gd name="connsiteY5525" fmla="*/ 2058132 h 2326686"/>
                <a:gd name="connsiteX5526" fmla="*/ 1473716 w 3747182"/>
                <a:gd name="connsiteY5526" fmla="*/ 2059102 h 2326686"/>
                <a:gd name="connsiteX5527" fmla="*/ 1473763 w 3747182"/>
                <a:gd name="connsiteY5527" fmla="*/ 2060901 h 2326686"/>
                <a:gd name="connsiteX5528" fmla="*/ 1472323 w 3747182"/>
                <a:gd name="connsiteY5528" fmla="*/ 2062215 h 2326686"/>
                <a:gd name="connsiteX5529" fmla="*/ 1471197 w 3747182"/>
                <a:gd name="connsiteY5529" fmla="*/ 2063803 h 2326686"/>
                <a:gd name="connsiteX5530" fmla="*/ 1471463 w 3747182"/>
                <a:gd name="connsiteY5530" fmla="*/ 2065392 h 2326686"/>
                <a:gd name="connsiteX5531" fmla="*/ 1473395 w 3747182"/>
                <a:gd name="connsiteY5531" fmla="*/ 2065533 h 2326686"/>
                <a:gd name="connsiteX5532" fmla="*/ 1475539 w 3747182"/>
                <a:gd name="connsiteY5532" fmla="*/ 2067919 h 2326686"/>
                <a:gd name="connsiteX5533" fmla="*/ 1478637 w 3747182"/>
                <a:gd name="connsiteY5533" fmla="*/ 2073497 h 2326686"/>
                <a:gd name="connsiteX5534" fmla="*/ 1479685 w 3747182"/>
                <a:gd name="connsiteY5534" fmla="*/ 2074662 h 2326686"/>
                <a:gd name="connsiteX5535" fmla="*/ 1481219 w 3747182"/>
                <a:gd name="connsiteY5535" fmla="*/ 2075758 h 2326686"/>
                <a:gd name="connsiteX5536" fmla="*/ 1482916 w 3747182"/>
                <a:gd name="connsiteY5536" fmla="*/ 2076251 h 2326686"/>
                <a:gd name="connsiteX5537" fmla="*/ 1484794 w 3747182"/>
                <a:gd name="connsiteY5537" fmla="*/ 2077049 h 2326686"/>
                <a:gd name="connsiteX5538" fmla="*/ 1486186 w 3747182"/>
                <a:gd name="connsiteY5538" fmla="*/ 2079341 h 2326686"/>
                <a:gd name="connsiteX5539" fmla="*/ 1486749 w 3747182"/>
                <a:gd name="connsiteY5539" fmla="*/ 2081406 h 2326686"/>
                <a:gd name="connsiteX5540" fmla="*/ 1488815 w 3747182"/>
                <a:gd name="connsiteY5540" fmla="*/ 2081719 h 2326686"/>
                <a:gd name="connsiteX5541" fmla="*/ 1490122 w 3747182"/>
                <a:gd name="connsiteY5541" fmla="*/ 2081226 h 2326686"/>
                <a:gd name="connsiteX5542" fmla="*/ 1490990 w 3747182"/>
                <a:gd name="connsiteY5542" fmla="*/ 2080186 h 2326686"/>
                <a:gd name="connsiteX5543" fmla="*/ 1492328 w 3747182"/>
                <a:gd name="connsiteY5543" fmla="*/ 2079857 h 2326686"/>
                <a:gd name="connsiteX5544" fmla="*/ 1494338 w 3747182"/>
                <a:gd name="connsiteY5544" fmla="*/ 2079357 h 2326686"/>
                <a:gd name="connsiteX5545" fmla="*/ 1496412 w 3747182"/>
                <a:gd name="connsiteY5545" fmla="*/ 2078731 h 2326686"/>
                <a:gd name="connsiteX5546" fmla="*/ 1497554 w 3747182"/>
                <a:gd name="connsiteY5546" fmla="*/ 2078848 h 2326686"/>
                <a:gd name="connsiteX5547" fmla="*/ 1497640 w 3747182"/>
                <a:gd name="connsiteY5547" fmla="*/ 2078856 h 2326686"/>
                <a:gd name="connsiteX5548" fmla="*/ 1500198 w 3747182"/>
                <a:gd name="connsiteY5548" fmla="*/ 2078770 h 2326686"/>
                <a:gd name="connsiteX5549" fmla="*/ 1501364 w 3747182"/>
                <a:gd name="connsiteY5549" fmla="*/ 2078019 h 2326686"/>
                <a:gd name="connsiteX5550" fmla="*/ 1502248 w 3747182"/>
                <a:gd name="connsiteY5550" fmla="*/ 2076916 h 2326686"/>
                <a:gd name="connsiteX5551" fmla="*/ 1504165 w 3747182"/>
                <a:gd name="connsiteY5551" fmla="*/ 2075687 h 2326686"/>
                <a:gd name="connsiteX5552" fmla="*/ 1504571 w 3747182"/>
                <a:gd name="connsiteY5552" fmla="*/ 2074271 h 2326686"/>
                <a:gd name="connsiteX5553" fmla="*/ 1504603 w 3747182"/>
                <a:gd name="connsiteY5553" fmla="*/ 2071486 h 2326686"/>
                <a:gd name="connsiteX5554" fmla="*/ 1505854 w 3747182"/>
                <a:gd name="connsiteY5554" fmla="*/ 2069124 h 2326686"/>
                <a:gd name="connsiteX5555" fmla="*/ 1509038 w 3747182"/>
                <a:gd name="connsiteY5555" fmla="*/ 2068419 h 2326686"/>
                <a:gd name="connsiteX5556" fmla="*/ 1510259 w 3747182"/>
                <a:gd name="connsiteY5556" fmla="*/ 2068075 h 2326686"/>
                <a:gd name="connsiteX5557" fmla="*/ 1511558 w 3747182"/>
                <a:gd name="connsiteY5557" fmla="*/ 2068419 h 2326686"/>
                <a:gd name="connsiteX5558" fmla="*/ 1513576 w 3747182"/>
                <a:gd name="connsiteY5558" fmla="*/ 2068091 h 2326686"/>
                <a:gd name="connsiteX5559" fmla="*/ 1515524 w 3747182"/>
                <a:gd name="connsiteY5559" fmla="*/ 2067966 h 2326686"/>
                <a:gd name="connsiteX5560" fmla="*/ 1516612 w 3747182"/>
                <a:gd name="connsiteY5560" fmla="*/ 2068693 h 2326686"/>
                <a:gd name="connsiteX5561" fmla="*/ 1518051 w 3747182"/>
                <a:gd name="connsiteY5561" fmla="*/ 2069311 h 2326686"/>
                <a:gd name="connsiteX5562" fmla="*/ 1519890 w 3747182"/>
                <a:gd name="connsiteY5562" fmla="*/ 2069241 h 2326686"/>
                <a:gd name="connsiteX5563" fmla="*/ 1520516 w 3747182"/>
                <a:gd name="connsiteY5563" fmla="*/ 2068122 h 2326686"/>
                <a:gd name="connsiteX5564" fmla="*/ 1520594 w 3747182"/>
                <a:gd name="connsiteY5564" fmla="*/ 2066565 h 2326686"/>
                <a:gd name="connsiteX5565" fmla="*/ 1521392 w 3747182"/>
                <a:gd name="connsiteY5565" fmla="*/ 2066159 h 2326686"/>
                <a:gd name="connsiteX5566" fmla="*/ 1522386 w 3747182"/>
                <a:gd name="connsiteY5566" fmla="*/ 2067238 h 2326686"/>
                <a:gd name="connsiteX5567" fmla="*/ 1522941 w 3747182"/>
                <a:gd name="connsiteY5567" fmla="*/ 2068044 h 2326686"/>
                <a:gd name="connsiteX5568" fmla="*/ 1523762 w 3747182"/>
                <a:gd name="connsiteY5568" fmla="*/ 2068412 h 2326686"/>
                <a:gd name="connsiteX5569" fmla="*/ 1525984 w 3747182"/>
                <a:gd name="connsiteY5569" fmla="*/ 2067449 h 2326686"/>
                <a:gd name="connsiteX5570" fmla="*/ 1527533 w 3747182"/>
                <a:gd name="connsiteY5570" fmla="*/ 2066409 h 2326686"/>
                <a:gd name="connsiteX5571" fmla="*/ 1528034 w 3747182"/>
                <a:gd name="connsiteY5571" fmla="*/ 2064273 h 2326686"/>
                <a:gd name="connsiteX5572" fmla="*/ 1528934 w 3747182"/>
                <a:gd name="connsiteY5572" fmla="*/ 2063209 h 2326686"/>
                <a:gd name="connsiteX5573" fmla="*/ 1530138 w 3747182"/>
                <a:gd name="connsiteY5573" fmla="*/ 2063749 h 2326686"/>
                <a:gd name="connsiteX5574" fmla="*/ 1532259 w 3747182"/>
                <a:gd name="connsiteY5574" fmla="*/ 2063741 h 2326686"/>
                <a:gd name="connsiteX5575" fmla="*/ 1534003 w 3747182"/>
                <a:gd name="connsiteY5575" fmla="*/ 2062082 h 2326686"/>
                <a:gd name="connsiteX5576" fmla="*/ 1536295 w 3747182"/>
                <a:gd name="connsiteY5576" fmla="*/ 2060760 h 2326686"/>
                <a:gd name="connsiteX5577" fmla="*/ 1537938 w 3747182"/>
                <a:gd name="connsiteY5577" fmla="*/ 2060158 h 2326686"/>
                <a:gd name="connsiteX5578" fmla="*/ 1538275 w 3747182"/>
                <a:gd name="connsiteY5578" fmla="*/ 2059039 h 2326686"/>
                <a:gd name="connsiteX5579" fmla="*/ 1537500 w 3747182"/>
                <a:gd name="connsiteY5579" fmla="*/ 2056567 h 2326686"/>
                <a:gd name="connsiteX5580" fmla="*/ 1537712 w 3747182"/>
                <a:gd name="connsiteY5580" fmla="*/ 2053860 h 2326686"/>
                <a:gd name="connsiteX5581" fmla="*/ 1539910 w 3747182"/>
                <a:gd name="connsiteY5581" fmla="*/ 2052327 h 2326686"/>
                <a:gd name="connsiteX5582" fmla="*/ 1542851 w 3747182"/>
                <a:gd name="connsiteY5582" fmla="*/ 2052147 h 2326686"/>
                <a:gd name="connsiteX5583" fmla="*/ 1545027 w 3747182"/>
                <a:gd name="connsiteY5583" fmla="*/ 2051098 h 2326686"/>
                <a:gd name="connsiteX5584" fmla="*/ 1545629 w 3747182"/>
                <a:gd name="connsiteY5584" fmla="*/ 2048204 h 2326686"/>
                <a:gd name="connsiteX5585" fmla="*/ 1546708 w 3747182"/>
                <a:gd name="connsiteY5585" fmla="*/ 2047374 h 2326686"/>
                <a:gd name="connsiteX5586" fmla="*/ 1547804 w 3747182"/>
                <a:gd name="connsiteY5586" fmla="*/ 2047046 h 2326686"/>
                <a:gd name="connsiteX5587" fmla="*/ 1550456 w 3747182"/>
                <a:gd name="connsiteY5587" fmla="*/ 2046584 h 2326686"/>
                <a:gd name="connsiteX5588" fmla="*/ 1552365 w 3747182"/>
                <a:gd name="connsiteY5588" fmla="*/ 2045411 h 2326686"/>
                <a:gd name="connsiteX5589" fmla="*/ 1553538 w 3747182"/>
                <a:gd name="connsiteY5589" fmla="*/ 2044871 h 2326686"/>
                <a:gd name="connsiteX5590" fmla="*/ 1556879 w 3747182"/>
                <a:gd name="connsiteY5590" fmla="*/ 2043283 h 2326686"/>
                <a:gd name="connsiteX5591" fmla="*/ 1559915 w 3747182"/>
                <a:gd name="connsiteY5591" fmla="*/ 2042970 h 2326686"/>
                <a:gd name="connsiteX5592" fmla="*/ 1561213 w 3747182"/>
                <a:gd name="connsiteY5592" fmla="*/ 2041702 h 2326686"/>
                <a:gd name="connsiteX5593" fmla="*/ 1562230 w 3747182"/>
                <a:gd name="connsiteY5593" fmla="*/ 2040106 h 2326686"/>
                <a:gd name="connsiteX5594" fmla="*/ 1563936 w 3747182"/>
                <a:gd name="connsiteY5594" fmla="*/ 2039496 h 2326686"/>
                <a:gd name="connsiteX5595" fmla="*/ 1565672 w 3747182"/>
                <a:gd name="connsiteY5595" fmla="*/ 2038111 h 2326686"/>
                <a:gd name="connsiteX5596" fmla="*/ 1567965 w 3747182"/>
                <a:gd name="connsiteY5596" fmla="*/ 2036351 h 2326686"/>
                <a:gd name="connsiteX5597" fmla="*/ 1568864 w 3747182"/>
                <a:gd name="connsiteY5597" fmla="*/ 2036101 h 2326686"/>
                <a:gd name="connsiteX5598" fmla="*/ 1572620 w 3747182"/>
                <a:gd name="connsiteY5598" fmla="*/ 2035076 h 2326686"/>
                <a:gd name="connsiteX5599" fmla="*/ 1574090 w 3747182"/>
                <a:gd name="connsiteY5599" fmla="*/ 2034700 h 2326686"/>
                <a:gd name="connsiteX5600" fmla="*/ 1574975 w 3747182"/>
                <a:gd name="connsiteY5600" fmla="*/ 2034473 h 2326686"/>
                <a:gd name="connsiteX5601" fmla="*/ 1576602 w 3747182"/>
                <a:gd name="connsiteY5601" fmla="*/ 2034544 h 2326686"/>
                <a:gd name="connsiteX5602" fmla="*/ 1577290 w 3747182"/>
                <a:gd name="connsiteY5602" fmla="*/ 2032682 h 2326686"/>
                <a:gd name="connsiteX5603" fmla="*/ 1578941 w 3747182"/>
                <a:gd name="connsiteY5603" fmla="*/ 2031305 h 2326686"/>
                <a:gd name="connsiteX5604" fmla="*/ 1580600 w 3747182"/>
                <a:gd name="connsiteY5604" fmla="*/ 2030843 h 2326686"/>
                <a:gd name="connsiteX5605" fmla="*/ 1581413 w 3747182"/>
                <a:gd name="connsiteY5605" fmla="*/ 2029474 h 2326686"/>
                <a:gd name="connsiteX5606" fmla="*/ 1583001 w 3747182"/>
                <a:gd name="connsiteY5606" fmla="*/ 2027730 h 2326686"/>
                <a:gd name="connsiteX5607" fmla="*/ 1585145 w 3747182"/>
                <a:gd name="connsiteY5607" fmla="*/ 2026760 h 2326686"/>
                <a:gd name="connsiteX5608" fmla="*/ 1588493 w 3747182"/>
                <a:gd name="connsiteY5608" fmla="*/ 2026619 h 2326686"/>
                <a:gd name="connsiteX5609" fmla="*/ 1591732 w 3747182"/>
                <a:gd name="connsiteY5609" fmla="*/ 2026814 h 2326686"/>
                <a:gd name="connsiteX5610" fmla="*/ 1593673 w 3747182"/>
                <a:gd name="connsiteY5610" fmla="*/ 2026517 h 2326686"/>
                <a:gd name="connsiteX5611" fmla="*/ 1595269 w 3747182"/>
                <a:gd name="connsiteY5611" fmla="*/ 2023935 h 2326686"/>
                <a:gd name="connsiteX5612" fmla="*/ 1595574 w 3747182"/>
                <a:gd name="connsiteY5612" fmla="*/ 2022652 h 2326686"/>
                <a:gd name="connsiteX5613" fmla="*/ 1595941 w 3747182"/>
                <a:gd name="connsiteY5613" fmla="*/ 2021346 h 2326686"/>
                <a:gd name="connsiteX5614" fmla="*/ 1597240 w 3747182"/>
                <a:gd name="connsiteY5614" fmla="*/ 2020845 h 2326686"/>
                <a:gd name="connsiteX5615" fmla="*/ 1598804 w 3747182"/>
                <a:gd name="connsiteY5615" fmla="*/ 2022965 h 2326686"/>
                <a:gd name="connsiteX5616" fmla="*/ 1600127 w 3747182"/>
                <a:gd name="connsiteY5616" fmla="*/ 2024279 h 2326686"/>
                <a:gd name="connsiteX5617" fmla="*/ 1602161 w 3747182"/>
                <a:gd name="connsiteY5617" fmla="*/ 2025649 h 2326686"/>
                <a:gd name="connsiteX5618" fmla="*/ 1603209 w 3747182"/>
                <a:gd name="connsiteY5618" fmla="*/ 2026932 h 2326686"/>
                <a:gd name="connsiteX5619" fmla="*/ 1604406 w 3747182"/>
                <a:gd name="connsiteY5619" fmla="*/ 2027112 h 2326686"/>
                <a:gd name="connsiteX5620" fmla="*/ 1605666 w 3747182"/>
                <a:gd name="connsiteY5620" fmla="*/ 2026149 h 2326686"/>
                <a:gd name="connsiteX5621" fmla="*/ 1606558 w 3747182"/>
                <a:gd name="connsiteY5621" fmla="*/ 2023810 h 2326686"/>
                <a:gd name="connsiteX5622" fmla="*/ 1608248 w 3747182"/>
                <a:gd name="connsiteY5622" fmla="*/ 2023450 h 2326686"/>
                <a:gd name="connsiteX5623" fmla="*/ 1610109 w 3747182"/>
                <a:gd name="connsiteY5623" fmla="*/ 2023826 h 2326686"/>
                <a:gd name="connsiteX5624" fmla="*/ 1610603 w 3747182"/>
                <a:gd name="connsiteY5624" fmla="*/ 2024976 h 2326686"/>
                <a:gd name="connsiteX5625" fmla="*/ 1610767 w 3747182"/>
                <a:gd name="connsiteY5625" fmla="*/ 2026095 h 2326686"/>
                <a:gd name="connsiteX5626" fmla="*/ 1611619 w 3747182"/>
                <a:gd name="connsiteY5626" fmla="*/ 2028097 h 2326686"/>
                <a:gd name="connsiteX5627" fmla="*/ 1613669 w 3747182"/>
                <a:gd name="connsiteY5627" fmla="*/ 2029842 h 2326686"/>
                <a:gd name="connsiteX5628" fmla="*/ 1616290 w 3747182"/>
                <a:gd name="connsiteY5628" fmla="*/ 2029756 h 2326686"/>
                <a:gd name="connsiteX5629" fmla="*/ 1617346 w 3747182"/>
                <a:gd name="connsiteY5629" fmla="*/ 2029443 h 2326686"/>
                <a:gd name="connsiteX5630" fmla="*/ 1619897 w 3747182"/>
                <a:gd name="connsiteY5630" fmla="*/ 2029686 h 2326686"/>
                <a:gd name="connsiteX5631" fmla="*/ 1622408 w 3747182"/>
                <a:gd name="connsiteY5631" fmla="*/ 2030061 h 2326686"/>
                <a:gd name="connsiteX5632" fmla="*/ 1625146 w 3747182"/>
                <a:gd name="connsiteY5632" fmla="*/ 2030476 h 2326686"/>
                <a:gd name="connsiteX5633" fmla="*/ 1625944 w 3747182"/>
                <a:gd name="connsiteY5633" fmla="*/ 2030538 h 2326686"/>
                <a:gd name="connsiteX5634" fmla="*/ 1628878 w 3747182"/>
                <a:gd name="connsiteY5634" fmla="*/ 2030750 h 2326686"/>
                <a:gd name="connsiteX5635" fmla="*/ 1633149 w 3747182"/>
                <a:gd name="connsiteY5635" fmla="*/ 2031055 h 2326686"/>
                <a:gd name="connsiteX5636" fmla="*/ 1635027 w 3747182"/>
                <a:gd name="connsiteY5636" fmla="*/ 2030914 h 2326686"/>
                <a:gd name="connsiteX5637" fmla="*/ 1638876 w 3747182"/>
                <a:gd name="connsiteY5637" fmla="*/ 2031477 h 2326686"/>
                <a:gd name="connsiteX5638" fmla="*/ 1639666 w 3747182"/>
                <a:gd name="connsiteY5638" fmla="*/ 2033026 h 2326686"/>
                <a:gd name="connsiteX5639" fmla="*/ 1640378 w 3747182"/>
                <a:gd name="connsiteY5639" fmla="*/ 2036688 h 2326686"/>
                <a:gd name="connsiteX5640" fmla="*/ 1640981 w 3747182"/>
                <a:gd name="connsiteY5640" fmla="*/ 2040169 h 2326686"/>
                <a:gd name="connsiteX5641" fmla="*/ 1641153 w 3747182"/>
                <a:gd name="connsiteY5641" fmla="*/ 2042962 h 2326686"/>
                <a:gd name="connsiteX5642" fmla="*/ 1642154 w 3747182"/>
                <a:gd name="connsiteY5642" fmla="*/ 2044409 h 2326686"/>
                <a:gd name="connsiteX5643" fmla="*/ 1643430 w 3747182"/>
                <a:gd name="connsiteY5643" fmla="*/ 2044886 h 2326686"/>
                <a:gd name="connsiteX5644" fmla="*/ 1644274 w 3747182"/>
                <a:gd name="connsiteY5644" fmla="*/ 2046013 h 2326686"/>
                <a:gd name="connsiteX5645" fmla="*/ 1645753 w 3747182"/>
                <a:gd name="connsiteY5645" fmla="*/ 2047546 h 2326686"/>
                <a:gd name="connsiteX5646" fmla="*/ 1646856 w 3747182"/>
                <a:gd name="connsiteY5646" fmla="*/ 2049737 h 2326686"/>
                <a:gd name="connsiteX5647" fmla="*/ 1648194 w 3747182"/>
                <a:gd name="connsiteY5647" fmla="*/ 2049588 h 2326686"/>
                <a:gd name="connsiteX5648" fmla="*/ 1649125 w 3747182"/>
                <a:gd name="connsiteY5648" fmla="*/ 2049072 h 2326686"/>
                <a:gd name="connsiteX5649" fmla="*/ 1651175 w 3747182"/>
                <a:gd name="connsiteY5649" fmla="*/ 2048908 h 2326686"/>
                <a:gd name="connsiteX5650" fmla="*/ 1653788 w 3747182"/>
                <a:gd name="connsiteY5650" fmla="*/ 2049056 h 2326686"/>
                <a:gd name="connsiteX5651" fmla="*/ 1655603 w 3747182"/>
                <a:gd name="connsiteY5651" fmla="*/ 2050269 h 2326686"/>
                <a:gd name="connsiteX5652" fmla="*/ 1656291 w 3747182"/>
                <a:gd name="connsiteY5652" fmla="*/ 2051857 h 2326686"/>
                <a:gd name="connsiteX5653" fmla="*/ 1657762 w 3747182"/>
                <a:gd name="connsiteY5653" fmla="*/ 2052749 h 2326686"/>
                <a:gd name="connsiteX5654" fmla="*/ 1658959 w 3747182"/>
                <a:gd name="connsiteY5654" fmla="*/ 2052460 h 2326686"/>
                <a:gd name="connsiteX5655" fmla="*/ 1662542 w 3747182"/>
                <a:gd name="connsiteY5655" fmla="*/ 2052452 h 2326686"/>
                <a:gd name="connsiteX5656" fmla="*/ 1663779 w 3747182"/>
                <a:gd name="connsiteY5656" fmla="*/ 2052553 h 2326686"/>
                <a:gd name="connsiteX5657" fmla="*/ 1665007 w 3747182"/>
                <a:gd name="connsiteY5657" fmla="*/ 2053422 h 2326686"/>
                <a:gd name="connsiteX5658" fmla="*/ 1666790 w 3747182"/>
                <a:gd name="connsiteY5658" fmla="*/ 2053571 h 2326686"/>
                <a:gd name="connsiteX5659" fmla="*/ 1667768 w 3747182"/>
                <a:gd name="connsiteY5659" fmla="*/ 2052460 h 2326686"/>
                <a:gd name="connsiteX5660" fmla="*/ 1670858 w 3747182"/>
                <a:gd name="connsiteY5660" fmla="*/ 2051709 h 2326686"/>
                <a:gd name="connsiteX5661" fmla="*/ 1672650 w 3747182"/>
                <a:gd name="connsiteY5661" fmla="*/ 2050120 h 2326686"/>
                <a:gd name="connsiteX5662" fmla="*/ 1674027 w 3747182"/>
                <a:gd name="connsiteY5662" fmla="*/ 2050105 h 2326686"/>
                <a:gd name="connsiteX5663" fmla="*/ 1675068 w 3747182"/>
                <a:gd name="connsiteY5663" fmla="*/ 2050871 h 2326686"/>
                <a:gd name="connsiteX5664" fmla="*/ 1675873 w 3747182"/>
                <a:gd name="connsiteY5664" fmla="*/ 2051912 h 2326686"/>
                <a:gd name="connsiteX5665" fmla="*/ 1677047 w 3747182"/>
                <a:gd name="connsiteY5665" fmla="*/ 2051450 h 2326686"/>
                <a:gd name="connsiteX5666" fmla="*/ 1677688 w 3747182"/>
                <a:gd name="connsiteY5666" fmla="*/ 2050598 h 2326686"/>
                <a:gd name="connsiteX5667" fmla="*/ 1678721 w 3747182"/>
                <a:gd name="connsiteY5667" fmla="*/ 2050598 h 2326686"/>
                <a:gd name="connsiteX5668" fmla="*/ 1679731 w 3747182"/>
                <a:gd name="connsiteY5668" fmla="*/ 2051153 h 2326686"/>
                <a:gd name="connsiteX5669" fmla="*/ 1682320 w 3747182"/>
                <a:gd name="connsiteY5669" fmla="*/ 2052123 h 2326686"/>
                <a:gd name="connsiteX5670" fmla="*/ 1684198 w 3747182"/>
                <a:gd name="connsiteY5670" fmla="*/ 2053922 h 2326686"/>
                <a:gd name="connsiteX5671" fmla="*/ 1685653 w 3747182"/>
                <a:gd name="connsiteY5671" fmla="*/ 2054095 h 2326686"/>
                <a:gd name="connsiteX5672" fmla="*/ 1687522 w 3747182"/>
                <a:gd name="connsiteY5672" fmla="*/ 2053571 h 2326686"/>
                <a:gd name="connsiteX5673" fmla="*/ 1688383 w 3747182"/>
                <a:gd name="connsiteY5673" fmla="*/ 2053328 h 2326686"/>
                <a:gd name="connsiteX5674" fmla="*/ 1689205 w 3747182"/>
                <a:gd name="connsiteY5674" fmla="*/ 2054220 h 2326686"/>
                <a:gd name="connsiteX5675" fmla="*/ 1690409 w 3747182"/>
                <a:gd name="connsiteY5675" fmla="*/ 2054705 h 2326686"/>
                <a:gd name="connsiteX5676" fmla="*/ 1691325 w 3747182"/>
                <a:gd name="connsiteY5676" fmla="*/ 2054048 h 2326686"/>
                <a:gd name="connsiteX5677" fmla="*/ 1692897 w 3747182"/>
                <a:gd name="connsiteY5677" fmla="*/ 2053578 h 2326686"/>
                <a:gd name="connsiteX5678" fmla="*/ 1698913 w 3747182"/>
                <a:gd name="connsiteY5678" fmla="*/ 2054556 h 2326686"/>
                <a:gd name="connsiteX5679" fmla="*/ 1700306 w 3747182"/>
                <a:gd name="connsiteY5679" fmla="*/ 2056348 h 2326686"/>
                <a:gd name="connsiteX5680" fmla="*/ 1701378 w 3747182"/>
                <a:gd name="connsiteY5680" fmla="*/ 2057193 h 2326686"/>
                <a:gd name="connsiteX5681" fmla="*/ 1702238 w 3747182"/>
                <a:gd name="connsiteY5681" fmla="*/ 2058664 h 2326686"/>
                <a:gd name="connsiteX5682" fmla="*/ 1703803 w 3747182"/>
                <a:gd name="connsiteY5682" fmla="*/ 2059712 h 2326686"/>
                <a:gd name="connsiteX5683" fmla="*/ 1707128 w 3747182"/>
                <a:gd name="connsiteY5683" fmla="*/ 2059352 h 2326686"/>
                <a:gd name="connsiteX5684" fmla="*/ 1708411 w 3747182"/>
                <a:gd name="connsiteY5684" fmla="*/ 2058280 h 2326686"/>
                <a:gd name="connsiteX5685" fmla="*/ 1711102 w 3747182"/>
                <a:gd name="connsiteY5685" fmla="*/ 2055902 h 2326686"/>
                <a:gd name="connsiteX5686" fmla="*/ 1712174 w 3747182"/>
                <a:gd name="connsiteY5686" fmla="*/ 2053578 h 2326686"/>
                <a:gd name="connsiteX5687" fmla="*/ 1713527 w 3747182"/>
                <a:gd name="connsiteY5687" fmla="*/ 2052827 h 2326686"/>
                <a:gd name="connsiteX5688" fmla="*/ 1715053 w 3747182"/>
                <a:gd name="connsiteY5688" fmla="*/ 2052452 h 2326686"/>
                <a:gd name="connsiteX5689" fmla="*/ 1716485 w 3747182"/>
                <a:gd name="connsiteY5689" fmla="*/ 2052452 h 2326686"/>
                <a:gd name="connsiteX5690" fmla="*/ 1717979 w 3747182"/>
                <a:gd name="connsiteY5690" fmla="*/ 2052373 h 2326686"/>
                <a:gd name="connsiteX5691" fmla="*/ 1719794 w 3747182"/>
                <a:gd name="connsiteY5691" fmla="*/ 2050668 h 2326686"/>
                <a:gd name="connsiteX5692" fmla="*/ 1721265 w 3747182"/>
                <a:gd name="connsiteY5692" fmla="*/ 2050074 h 2326686"/>
                <a:gd name="connsiteX5693" fmla="*/ 1723447 w 3747182"/>
                <a:gd name="connsiteY5693" fmla="*/ 2047906 h 2326686"/>
                <a:gd name="connsiteX5694" fmla="*/ 1723854 w 3747182"/>
                <a:gd name="connsiteY5694" fmla="*/ 2046928 h 2326686"/>
                <a:gd name="connsiteX5695" fmla="*/ 1724919 w 3747182"/>
                <a:gd name="connsiteY5695" fmla="*/ 2044401 h 2326686"/>
                <a:gd name="connsiteX5696" fmla="*/ 1725576 w 3747182"/>
                <a:gd name="connsiteY5696" fmla="*/ 2042790 h 2326686"/>
                <a:gd name="connsiteX5697" fmla="*/ 1726679 w 3747182"/>
                <a:gd name="connsiteY5697" fmla="*/ 2040224 h 2326686"/>
                <a:gd name="connsiteX5698" fmla="*/ 1727273 w 3747182"/>
                <a:gd name="connsiteY5698" fmla="*/ 2036085 h 2326686"/>
                <a:gd name="connsiteX5699" fmla="*/ 1727610 w 3747182"/>
                <a:gd name="connsiteY5699" fmla="*/ 2033887 h 2326686"/>
                <a:gd name="connsiteX5700" fmla="*/ 1727320 w 3747182"/>
                <a:gd name="connsiteY5700" fmla="*/ 2032291 h 2326686"/>
                <a:gd name="connsiteX5701" fmla="*/ 1726029 w 3747182"/>
                <a:gd name="connsiteY5701" fmla="*/ 2031469 h 2326686"/>
                <a:gd name="connsiteX5702" fmla="*/ 1724371 w 3747182"/>
                <a:gd name="connsiteY5702" fmla="*/ 2031078 h 2326686"/>
                <a:gd name="connsiteX5703" fmla="*/ 1722916 w 3747182"/>
                <a:gd name="connsiteY5703" fmla="*/ 2029858 h 2326686"/>
                <a:gd name="connsiteX5704" fmla="*/ 1721836 w 3747182"/>
                <a:gd name="connsiteY5704" fmla="*/ 2028449 h 2326686"/>
                <a:gd name="connsiteX5705" fmla="*/ 1721202 w 3747182"/>
                <a:gd name="connsiteY5705" fmla="*/ 2026470 h 2326686"/>
                <a:gd name="connsiteX5706" fmla="*/ 1720349 w 3747182"/>
                <a:gd name="connsiteY5706" fmla="*/ 2024146 h 2326686"/>
                <a:gd name="connsiteX5707" fmla="*/ 1720397 w 3747182"/>
                <a:gd name="connsiteY5707" fmla="*/ 2022464 h 2326686"/>
                <a:gd name="connsiteX5708" fmla="*/ 1720154 w 3747182"/>
                <a:gd name="connsiteY5708" fmla="*/ 2021166 h 2326686"/>
                <a:gd name="connsiteX5709" fmla="*/ 1719426 w 3747182"/>
                <a:gd name="connsiteY5709" fmla="*/ 2020055 h 2326686"/>
                <a:gd name="connsiteX5710" fmla="*/ 1718026 w 3747182"/>
                <a:gd name="connsiteY5710" fmla="*/ 2018099 h 2326686"/>
                <a:gd name="connsiteX5711" fmla="*/ 1717345 w 3747182"/>
                <a:gd name="connsiteY5711" fmla="*/ 2016644 h 2326686"/>
                <a:gd name="connsiteX5712" fmla="*/ 1717572 w 3747182"/>
                <a:gd name="connsiteY5712" fmla="*/ 2014336 h 2326686"/>
                <a:gd name="connsiteX5713" fmla="*/ 1719223 w 3747182"/>
                <a:gd name="connsiteY5713" fmla="*/ 2010377 h 2326686"/>
                <a:gd name="connsiteX5714" fmla="*/ 1719380 w 3747182"/>
                <a:gd name="connsiteY5714" fmla="*/ 2008539 h 2326686"/>
                <a:gd name="connsiteX5715" fmla="*/ 1719583 w 3747182"/>
                <a:gd name="connsiteY5715" fmla="*/ 2007397 h 2326686"/>
                <a:gd name="connsiteX5716" fmla="*/ 1719489 w 3747182"/>
                <a:gd name="connsiteY5716" fmla="*/ 2006356 h 2326686"/>
                <a:gd name="connsiteX5717" fmla="*/ 1720005 w 3747182"/>
                <a:gd name="connsiteY5717" fmla="*/ 2003978 h 2326686"/>
                <a:gd name="connsiteX5718" fmla="*/ 1720936 w 3747182"/>
                <a:gd name="connsiteY5718" fmla="*/ 2002976 h 2326686"/>
                <a:gd name="connsiteX5719" fmla="*/ 1722000 w 3747182"/>
                <a:gd name="connsiteY5719" fmla="*/ 2000418 h 2326686"/>
                <a:gd name="connsiteX5720" fmla="*/ 1723440 w 3747182"/>
                <a:gd name="connsiteY5720" fmla="*/ 1999237 h 2326686"/>
                <a:gd name="connsiteX5721" fmla="*/ 1725231 w 3747182"/>
                <a:gd name="connsiteY5721" fmla="*/ 1999158 h 2326686"/>
                <a:gd name="connsiteX5722" fmla="*/ 1726006 w 3747182"/>
                <a:gd name="connsiteY5722" fmla="*/ 1998462 h 2326686"/>
                <a:gd name="connsiteX5723" fmla="*/ 1726389 w 3747182"/>
                <a:gd name="connsiteY5723" fmla="*/ 1995896 h 2326686"/>
                <a:gd name="connsiteX5724" fmla="*/ 1727250 w 3747182"/>
                <a:gd name="connsiteY5724" fmla="*/ 1993917 h 2326686"/>
                <a:gd name="connsiteX5725" fmla="*/ 1727829 w 3747182"/>
                <a:gd name="connsiteY5725" fmla="*/ 1992509 h 2326686"/>
                <a:gd name="connsiteX5726" fmla="*/ 1728924 w 3747182"/>
                <a:gd name="connsiteY5726" fmla="*/ 1990983 h 2326686"/>
                <a:gd name="connsiteX5727" fmla="*/ 1735245 w 3747182"/>
                <a:gd name="connsiteY5727" fmla="*/ 1988026 h 2326686"/>
                <a:gd name="connsiteX5728" fmla="*/ 1737866 w 3747182"/>
                <a:gd name="connsiteY5728" fmla="*/ 1984341 h 2326686"/>
                <a:gd name="connsiteX5729" fmla="*/ 1738797 w 3747182"/>
                <a:gd name="connsiteY5729" fmla="*/ 1982479 h 2326686"/>
                <a:gd name="connsiteX5730" fmla="*/ 1739814 w 3747182"/>
                <a:gd name="connsiteY5730" fmla="*/ 1978473 h 2326686"/>
                <a:gd name="connsiteX5731" fmla="*/ 1740792 w 3747182"/>
                <a:gd name="connsiteY5731" fmla="*/ 1976791 h 2326686"/>
                <a:gd name="connsiteX5732" fmla="*/ 1742216 w 3747182"/>
                <a:gd name="connsiteY5732" fmla="*/ 1977347 h 2326686"/>
                <a:gd name="connsiteX5733" fmla="*/ 1743890 w 3747182"/>
                <a:gd name="connsiteY5733" fmla="*/ 1979709 h 2326686"/>
                <a:gd name="connsiteX5734" fmla="*/ 1745142 w 3747182"/>
                <a:gd name="connsiteY5734" fmla="*/ 1979733 h 2326686"/>
                <a:gd name="connsiteX5735" fmla="*/ 1747004 w 3747182"/>
                <a:gd name="connsiteY5735" fmla="*/ 1981016 h 2326686"/>
                <a:gd name="connsiteX5736" fmla="*/ 1752073 w 3747182"/>
                <a:gd name="connsiteY5736" fmla="*/ 1983692 h 2326686"/>
                <a:gd name="connsiteX5737" fmla="*/ 1754828 w 3747182"/>
                <a:gd name="connsiteY5737" fmla="*/ 1984529 h 2326686"/>
                <a:gd name="connsiteX5738" fmla="*/ 1756595 w 3747182"/>
                <a:gd name="connsiteY5738" fmla="*/ 1984787 h 2326686"/>
                <a:gd name="connsiteX5739" fmla="*/ 1758935 w 3747182"/>
                <a:gd name="connsiteY5739" fmla="*/ 1985530 h 2326686"/>
                <a:gd name="connsiteX5740" fmla="*/ 1760437 w 3747182"/>
                <a:gd name="connsiteY5740" fmla="*/ 1987095 h 2326686"/>
                <a:gd name="connsiteX5741" fmla="*/ 1763371 w 3747182"/>
                <a:gd name="connsiteY5741" fmla="*/ 1989645 h 2326686"/>
                <a:gd name="connsiteX5742" fmla="*/ 1765851 w 3747182"/>
                <a:gd name="connsiteY5742" fmla="*/ 1990294 h 2326686"/>
                <a:gd name="connsiteX5743" fmla="*/ 1770154 w 3747182"/>
                <a:gd name="connsiteY5743" fmla="*/ 1990553 h 2326686"/>
                <a:gd name="connsiteX5744" fmla="*/ 1775388 w 3747182"/>
                <a:gd name="connsiteY5744" fmla="*/ 1990686 h 2326686"/>
                <a:gd name="connsiteX5745" fmla="*/ 1776866 w 3747182"/>
                <a:gd name="connsiteY5745" fmla="*/ 1991132 h 2326686"/>
                <a:gd name="connsiteX5746" fmla="*/ 1780692 w 3747182"/>
                <a:gd name="connsiteY5746" fmla="*/ 1992962 h 2326686"/>
                <a:gd name="connsiteX5747" fmla="*/ 1784932 w 3747182"/>
                <a:gd name="connsiteY5747" fmla="*/ 1994981 h 2326686"/>
                <a:gd name="connsiteX5748" fmla="*/ 1788922 w 3747182"/>
                <a:gd name="connsiteY5748" fmla="*/ 1996788 h 2326686"/>
                <a:gd name="connsiteX5749" fmla="*/ 1791950 w 3747182"/>
                <a:gd name="connsiteY5749" fmla="*/ 1998188 h 2326686"/>
                <a:gd name="connsiteX5750" fmla="*/ 1793741 w 3747182"/>
                <a:gd name="connsiteY5750" fmla="*/ 1999542 h 2326686"/>
                <a:gd name="connsiteX5751" fmla="*/ 1795423 w 3747182"/>
                <a:gd name="connsiteY5751" fmla="*/ 2000316 h 2326686"/>
                <a:gd name="connsiteX5752" fmla="*/ 1797246 w 3747182"/>
                <a:gd name="connsiteY5752" fmla="*/ 1999659 h 2326686"/>
                <a:gd name="connsiteX5753" fmla="*/ 1799585 w 3747182"/>
                <a:gd name="connsiteY5753" fmla="*/ 1999808 h 2326686"/>
                <a:gd name="connsiteX5754" fmla="*/ 1805077 w 3747182"/>
                <a:gd name="connsiteY5754" fmla="*/ 2001435 h 2326686"/>
                <a:gd name="connsiteX5755" fmla="*/ 1808551 w 3747182"/>
                <a:gd name="connsiteY5755" fmla="*/ 2002797 h 2326686"/>
                <a:gd name="connsiteX5756" fmla="*/ 1811453 w 3747182"/>
                <a:gd name="connsiteY5756" fmla="*/ 2003806 h 2326686"/>
                <a:gd name="connsiteX5757" fmla="*/ 1812424 w 3747182"/>
                <a:gd name="connsiteY5757" fmla="*/ 2005198 h 2326686"/>
                <a:gd name="connsiteX5758" fmla="*/ 1812517 w 3747182"/>
                <a:gd name="connsiteY5758" fmla="*/ 2007052 h 2326686"/>
                <a:gd name="connsiteX5759" fmla="*/ 1812126 w 3747182"/>
                <a:gd name="connsiteY5759" fmla="*/ 2008617 h 2326686"/>
                <a:gd name="connsiteX5760" fmla="*/ 1812337 w 3747182"/>
                <a:gd name="connsiteY5760" fmla="*/ 2012404 h 2326686"/>
                <a:gd name="connsiteX5761" fmla="*/ 1813268 w 3747182"/>
                <a:gd name="connsiteY5761" fmla="*/ 2014383 h 2326686"/>
                <a:gd name="connsiteX5762" fmla="*/ 1813613 w 3747182"/>
                <a:gd name="connsiteY5762" fmla="*/ 2017043 h 2326686"/>
                <a:gd name="connsiteX5763" fmla="*/ 1813965 w 3747182"/>
                <a:gd name="connsiteY5763" fmla="*/ 2019570 h 2326686"/>
                <a:gd name="connsiteX5764" fmla="*/ 1813722 w 3747182"/>
                <a:gd name="connsiteY5764" fmla="*/ 2022066 h 2326686"/>
                <a:gd name="connsiteX5765" fmla="*/ 1814168 w 3747182"/>
                <a:gd name="connsiteY5765" fmla="*/ 2023388 h 2326686"/>
                <a:gd name="connsiteX5766" fmla="*/ 1815076 w 3747182"/>
                <a:gd name="connsiteY5766" fmla="*/ 2024170 h 2326686"/>
                <a:gd name="connsiteX5767" fmla="*/ 1815952 w 3747182"/>
                <a:gd name="connsiteY5767" fmla="*/ 2025907 h 2326686"/>
                <a:gd name="connsiteX5768" fmla="*/ 1815663 w 3747182"/>
                <a:gd name="connsiteY5768" fmla="*/ 2027738 h 2326686"/>
                <a:gd name="connsiteX5769" fmla="*/ 1815271 w 3747182"/>
                <a:gd name="connsiteY5769" fmla="*/ 2028801 h 2326686"/>
                <a:gd name="connsiteX5770" fmla="*/ 1815334 w 3747182"/>
                <a:gd name="connsiteY5770" fmla="*/ 2030515 h 2326686"/>
                <a:gd name="connsiteX5771" fmla="*/ 1816390 w 3747182"/>
                <a:gd name="connsiteY5771" fmla="*/ 2031923 h 2326686"/>
                <a:gd name="connsiteX5772" fmla="*/ 1817939 w 3747182"/>
                <a:gd name="connsiteY5772" fmla="*/ 2032197 h 2326686"/>
                <a:gd name="connsiteX5773" fmla="*/ 1819308 w 3747182"/>
                <a:gd name="connsiteY5773" fmla="*/ 2032557 h 2326686"/>
                <a:gd name="connsiteX5774" fmla="*/ 1820998 w 3747182"/>
                <a:gd name="connsiteY5774" fmla="*/ 2034771 h 2326686"/>
                <a:gd name="connsiteX5775" fmla="*/ 1824010 w 3747182"/>
                <a:gd name="connsiteY5775" fmla="*/ 2037321 h 2326686"/>
                <a:gd name="connsiteX5776" fmla="*/ 1825810 w 3747182"/>
                <a:gd name="connsiteY5776" fmla="*/ 2038033 h 2326686"/>
                <a:gd name="connsiteX5777" fmla="*/ 1827882 w 3747182"/>
                <a:gd name="connsiteY5777" fmla="*/ 2039175 h 2326686"/>
                <a:gd name="connsiteX5778" fmla="*/ 1831833 w 3747182"/>
                <a:gd name="connsiteY5778" fmla="*/ 2040294 h 2326686"/>
                <a:gd name="connsiteX5779" fmla="*/ 1834517 w 3747182"/>
                <a:gd name="connsiteY5779" fmla="*/ 2040631 h 2326686"/>
                <a:gd name="connsiteX5780" fmla="*/ 1836097 w 3747182"/>
                <a:gd name="connsiteY5780" fmla="*/ 2041538 h 2326686"/>
                <a:gd name="connsiteX5781" fmla="*/ 1837647 w 3747182"/>
                <a:gd name="connsiteY5781" fmla="*/ 2043729 h 2326686"/>
                <a:gd name="connsiteX5782" fmla="*/ 1840213 w 3747182"/>
                <a:gd name="connsiteY5782" fmla="*/ 2044182 h 2326686"/>
                <a:gd name="connsiteX5783" fmla="*/ 1841855 w 3747182"/>
                <a:gd name="connsiteY5783" fmla="*/ 2044941 h 2326686"/>
                <a:gd name="connsiteX5784" fmla="*/ 1844860 w 3747182"/>
                <a:gd name="connsiteY5784" fmla="*/ 2045841 h 2326686"/>
                <a:gd name="connsiteX5785" fmla="*/ 1846847 w 3747182"/>
                <a:gd name="connsiteY5785" fmla="*/ 2045325 h 2326686"/>
                <a:gd name="connsiteX5786" fmla="*/ 1848591 w 3747182"/>
                <a:gd name="connsiteY5786" fmla="*/ 2044566 h 2326686"/>
                <a:gd name="connsiteX5787" fmla="*/ 1849757 w 3747182"/>
                <a:gd name="connsiteY5787" fmla="*/ 2044714 h 2326686"/>
                <a:gd name="connsiteX5788" fmla="*/ 1852010 w 3747182"/>
                <a:gd name="connsiteY5788" fmla="*/ 2045207 h 2326686"/>
                <a:gd name="connsiteX5789" fmla="*/ 1854647 w 3747182"/>
                <a:gd name="connsiteY5789" fmla="*/ 2045309 h 2326686"/>
                <a:gd name="connsiteX5790" fmla="*/ 1856861 w 3747182"/>
                <a:gd name="connsiteY5790" fmla="*/ 2044793 h 2326686"/>
                <a:gd name="connsiteX5791" fmla="*/ 1858629 w 3747182"/>
                <a:gd name="connsiteY5791" fmla="*/ 2043251 h 2326686"/>
                <a:gd name="connsiteX5792" fmla="*/ 1860694 w 3747182"/>
                <a:gd name="connsiteY5792" fmla="*/ 2041170 h 2326686"/>
                <a:gd name="connsiteX5793" fmla="*/ 1863159 w 3747182"/>
                <a:gd name="connsiteY5793" fmla="*/ 2040114 h 2326686"/>
                <a:gd name="connsiteX5794" fmla="*/ 1866014 w 3747182"/>
                <a:gd name="connsiteY5794" fmla="*/ 2039739 h 2326686"/>
                <a:gd name="connsiteX5795" fmla="*/ 1867970 w 3747182"/>
                <a:gd name="connsiteY5795" fmla="*/ 2038894 h 2326686"/>
                <a:gd name="connsiteX5796" fmla="*/ 1874369 w 3747182"/>
                <a:gd name="connsiteY5796" fmla="*/ 2037486 h 2326686"/>
                <a:gd name="connsiteX5797" fmla="*/ 1876951 w 3747182"/>
                <a:gd name="connsiteY5797" fmla="*/ 2037243 h 2326686"/>
                <a:gd name="connsiteX5798" fmla="*/ 1878954 w 3747182"/>
                <a:gd name="connsiteY5798" fmla="*/ 2035882 h 2326686"/>
                <a:gd name="connsiteX5799" fmla="*/ 1880730 w 3747182"/>
                <a:gd name="connsiteY5799" fmla="*/ 2034818 h 2326686"/>
                <a:gd name="connsiteX5800" fmla="*/ 1883296 w 3747182"/>
                <a:gd name="connsiteY5800" fmla="*/ 2034356 h 2326686"/>
                <a:gd name="connsiteX5801" fmla="*/ 1886762 w 3747182"/>
                <a:gd name="connsiteY5801" fmla="*/ 2035475 h 2326686"/>
                <a:gd name="connsiteX5802" fmla="*/ 1890079 w 3747182"/>
                <a:gd name="connsiteY5802" fmla="*/ 2036406 h 2326686"/>
                <a:gd name="connsiteX5803" fmla="*/ 1894092 w 3747182"/>
                <a:gd name="connsiteY5803" fmla="*/ 2036711 h 2326686"/>
                <a:gd name="connsiteX5804" fmla="*/ 1896760 w 3747182"/>
                <a:gd name="connsiteY5804" fmla="*/ 2037994 h 2326686"/>
                <a:gd name="connsiteX5805" fmla="*/ 1898646 w 3747182"/>
                <a:gd name="connsiteY5805" fmla="*/ 2039207 h 2326686"/>
                <a:gd name="connsiteX5806" fmla="*/ 1901619 w 3747182"/>
                <a:gd name="connsiteY5806" fmla="*/ 2040169 h 2326686"/>
                <a:gd name="connsiteX5807" fmla="*/ 1904920 w 3747182"/>
                <a:gd name="connsiteY5807" fmla="*/ 2039723 h 2326686"/>
                <a:gd name="connsiteX5808" fmla="*/ 1909450 w 3747182"/>
                <a:gd name="connsiteY5808" fmla="*/ 2039340 h 2326686"/>
                <a:gd name="connsiteX5809" fmla="*/ 1912446 w 3747182"/>
                <a:gd name="connsiteY5809" fmla="*/ 2039895 h 2326686"/>
                <a:gd name="connsiteX5810" fmla="*/ 1915576 w 3747182"/>
                <a:gd name="connsiteY5810" fmla="*/ 2042101 h 2326686"/>
                <a:gd name="connsiteX5811" fmla="*/ 1917500 w 3747182"/>
                <a:gd name="connsiteY5811" fmla="*/ 2043870 h 2326686"/>
                <a:gd name="connsiteX5812" fmla="*/ 1919667 w 3747182"/>
                <a:gd name="connsiteY5812" fmla="*/ 2047633 h 2326686"/>
                <a:gd name="connsiteX5813" fmla="*/ 1921928 w 3747182"/>
                <a:gd name="connsiteY5813" fmla="*/ 2049455 h 2326686"/>
                <a:gd name="connsiteX5814" fmla="*/ 1923908 w 3747182"/>
                <a:gd name="connsiteY5814" fmla="*/ 2050942 h 2326686"/>
                <a:gd name="connsiteX5815" fmla="*/ 1926403 w 3747182"/>
                <a:gd name="connsiteY5815" fmla="*/ 2051036 h 2326686"/>
                <a:gd name="connsiteX5816" fmla="*/ 1932638 w 3747182"/>
                <a:gd name="connsiteY5816" fmla="*/ 2051153 h 2326686"/>
                <a:gd name="connsiteX5817" fmla="*/ 1936065 w 3747182"/>
                <a:gd name="connsiteY5817" fmla="*/ 2051943 h 2326686"/>
                <a:gd name="connsiteX5818" fmla="*/ 1938913 w 3747182"/>
                <a:gd name="connsiteY5818" fmla="*/ 2052358 h 2326686"/>
                <a:gd name="connsiteX5819" fmla="*/ 1939593 w 3747182"/>
                <a:gd name="connsiteY5819" fmla="*/ 2053148 h 2326686"/>
                <a:gd name="connsiteX5820" fmla="*/ 1939312 w 3747182"/>
                <a:gd name="connsiteY5820" fmla="*/ 2055722 h 2326686"/>
                <a:gd name="connsiteX5821" fmla="*/ 1939398 w 3747182"/>
                <a:gd name="connsiteY5821" fmla="*/ 2059391 h 2326686"/>
                <a:gd name="connsiteX5822" fmla="*/ 1939359 w 3747182"/>
                <a:gd name="connsiteY5822" fmla="*/ 2061073 h 2326686"/>
                <a:gd name="connsiteX5823" fmla="*/ 1939985 w 3747182"/>
                <a:gd name="connsiteY5823" fmla="*/ 2062341 h 2326686"/>
                <a:gd name="connsiteX5824" fmla="*/ 1940955 w 3747182"/>
                <a:gd name="connsiteY5824" fmla="*/ 2062567 h 2326686"/>
                <a:gd name="connsiteX5825" fmla="*/ 1941479 w 3747182"/>
                <a:gd name="connsiteY5825" fmla="*/ 2064359 h 2326686"/>
                <a:gd name="connsiteX5826" fmla="*/ 1942895 w 3747182"/>
                <a:gd name="connsiteY5826" fmla="*/ 2065415 h 2326686"/>
                <a:gd name="connsiteX5827" fmla="*/ 1945422 w 3747182"/>
                <a:gd name="connsiteY5827" fmla="*/ 2066690 h 2326686"/>
                <a:gd name="connsiteX5828" fmla="*/ 1949678 w 3747182"/>
                <a:gd name="connsiteY5828" fmla="*/ 2071017 h 2326686"/>
                <a:gd name="connsiteX5829" fmla="*/ 1952213 w 3747182"/>
                <a:gd name="connsiteY5829" fmla="*/ 2072863 h 2326686"/>
                <a:gd name="connsiteX5830" fmla="*/ 1954215 w 3747182"/>
                <a:gd name="connsiteY5830" fmla="*/ 2073489 h 2326686"/>
                <a:gd name="connsiteX5831" fmla="*/ 1956836 w 3747182"/>
                <a:gd name="connsiteY5831" fmla="*/ 2073059 h 2326686"/>
                <a:gd name="connsiteX5832" fmla="*/ 1960936 w 3747182"/>
                <a:gd name="connsiteY5832" fmla="*/ 2073067 h 2326686"/>
                <a:gd name="connsiteX5833" fmla="*/ 1967891 w 3747182"/>
                <a:gd name="connsiteY5833" fmla="*/ 2073082 h 2326686"/>
                <a:gd name="connsiteX5834" fmla="*/ 1972655 w 3747182"/>
                <a:gd name="connsiteY5834" fmla="*/ 2074381 h 2326686"/>
                <a:gd name="connsiteX5835" fmla="*/ 1974306 w 3747182"/>
                <a:gd name="connsiteY5835" fmla="*/ 2075265 h 2326686"/>
                <a:gd name="connsiteX5836" fmla="*/ 1979172 w 3747182"/>
                <a:gd name="connsiteY5836" fmla="*/ 2076290 h 2326686"/>
                <a:gd name="connsiteX5837" fmla="*/ 1984531 w 3747182"/>
                <a:gd name="connsiteY5837" fmla="*/ 2077416 h 2326686"/>
                <a:gd name="connsiteX5838" fmla="*/ 1989046 w 3747182"/>
                <a:gd name="connsiteY5838" fmla="*/ 2078598 h 2326686"/>
                <a:gd name="connsiteX5839" fmla="*/ 1991713 w 3747182"/>
                <a:gd name="connsiteY5839" fmla="*/ 2077072 h 2326686"/>
                <a:gd name="connsiteX5840" fmla="*/ 1994053 w 3747182"/>
                <a:gd name="connsiteY5840" fmla="*/ 2076931 h 2326686"/>
                <a:gd name="connsiteX5841" fmla="*/ 1996282 w 3747182"/>
                <a:gd name="connsiteY5841" fmla="*/ 2078034 h 2326686"/>
                <a:gd name="connsiteX5842" fmla="*/ 1998512 w 3747182"/>
                <a:gd name="connsiteY5842" fmla="*/ 2079693 h 2326686"/>
                <a:gd name="connsiteX5843" fmla="*/ 2000241 w 3747182"/>
                <a:gd name="connsiteY5843" fmla="*/ 2079513 h 2326686"/>
                <a:gd name="connsiteX5844" fmla="*/ 2002830 w 3747182"/>
                <a:gd name="connsiteY5844" fmla="*/ 2078739 h 2326686"/>
                <a:gd name="connsiteX5845" fmla="*/ 2011100 w 3747182"/>
                <a:gd name="connsiteY5845" fmla="*/ 2074107 h 2326686"/>
                <a:gd name="connsiteX5846" fmla="*/ 2014002 w 3747182"/>
                <a:gd name="connsiteY5846" fmla="*/ 2072370 h 2326686"/>
                <a:gd name="connsiteX5847" fmla="*/ 2016036 w 3747182"/>
                <a:gd name="connsiteY5847" fmla="*/ 2072816 h 2326686"/>
                <a:gd name="connsiteX5848" fmla="*/ 2017851 w 3747182"/>
                <a:gd name="connsiteY5848" fmla="*/ 2072198 h 2326686"/>
                <a:gd name="connsiteX5849" fmla="*/ 2019236 w 3747182"/>
                <a:gd name="connsiteY5849" fmla="*/ 2071674 h 2326686"/>
                <a:gd name="connsiteX5850" fmla="*/ 2022764 w 3747182"/>
                <a:gd name="connsiteY5850" fmla="*/ 2070954 h 2326686"/>
                <a:gd name="connsiteX5851" fmla="*/ 2024908 w 3747182"/>
                <a:gd name="connsiteY5851" fmla="*/ 2070759 h 2326686"/>
                <a:gd name="connsiteX5852" fmla="*/ 2027122 w 3747182"/>
                <a:gd name="connsiteY5852" fmla="*/ 2070344 h 2326686"/>
                <a:gd name="connsiteX5853" fmla="*/ 2030314 w 3747182"/>
                <a:gd name="connsiteY5853" fmla="*/ 2070062 h 2326686"/>
                <a:gd name="connsiteX5854" fmla="*/ 2036800 w 3747182"/>
                <a:gd name="connsiteY5854" fmla="*/ 2067019 h 2326686"/>
                <a:gd name="connsiteX5855" fmla="*/ 2039428 w 3747182"/>
                <a:gd name="connsiteY5855" fmla="*/ 2066424 h 2326686"/>
                <a:gd name="connsiteX5856" fmla="*/ 2043872 w 3747182"/>
                <a:gd name="connsiteY5856" fmla="*/ 2067269 h 2326686"/>
                <a:gd name="connsiteX5857" fmla="*/ 2046266 w 3747182"/>
                <a:gd name="connsiteY5857" fmla="*/ 2066722 h 2326686"/>
                <a:gd name="connsiteX5858" fmla="*/ 2048652 w 3747182"/>
                <a:gd name="connsiteY5858" fmla="*/ 2065181 h 2326686"/>
                <a:gd name="connsiteX5859" fmla="*/ 2051742 w 3747182"/>
                <a:gd name="connsiteY5859" fmla="*/ 2063592 h 2326686"/>
                <a:gd name="connsiteX5860" fmla="*/ 2052548 w 3747182"/>
                <a:gd name="connsiteY5860" fmla="*/ 2061011 h 2326686"/>
                <a:gd name="connsiteX5861" fmla="*/ 2054128 w 3747182"/>
                <a:gd name="connsiteY5861" fmla="*/ 2057459 h 2326686"/>
                <a:gd name="connsiteX5862" fmla="*/ 2057540 w 3747182"/>
                <a:gd name="connsiteY5862" fmla="*/ 2054846 h 2326686"/>
                <a:gd name="connsiteX5863" fmla="*/ 2060309 w 3747182"/>
                <a:gd name="connsiteY5863" fmla="*/ 2052561 h 2326686"/>
                <a:gd name="connsiteX5864" fmla="*/ 2063133 w 3747182"/>
                <a:gd name="connsiteY5864" fmla="*/ 2050332 h 2326686"/>
                <a:gd name="connsiteX5865" fmla="*/ 2066599 w 3747182"/>
                <a:gd name="connsiteY5865" fmla="*/ 2048477 h 2326686"/>
                <a:gd name="connsiteX5866" fmla="*/ 2069869 w 3747182"/>
                <a:gd name="connsiteY5866" fmla="*/ 2047124 h 2326686"/>
                <a:gd name="connsiteX5867" fmla="*/ 2074031 w 3747182"/>
                <a:gd name="connsiteY5867" fmla="*/ 2043580 h 2326686"/>
                <a:gd name="connsiteX5868" fmla="*/ 2077349 w 3747182"/>
                <a:gd name="connsiteY5868" fmla="*/ 2041788 h 2326686"/>
                <a:gd name="connsiteX5869" fmla="*/ 2078999 w 3747182"/>
                <a:gd name="connsiteY5869" fmla="*/ 2041202 h 2326686"/>
                <a:gd name="connsiteX5870" fmla="*/ 2080963 w 3747182"/>
                <a:gd name="connsiteY5870" fmla="*/ 2041851 h 2326686"/>
                <a:gd name="connsiteX5871" fmla="*/ 2084640 w 3747182"/>
                <a:gd name="connsiteY5871" fmla="*/ 2042328 h 2326686"/>
                <a:gd name="connsiteX5872" fmla="*/ 2087300 w 3747182"/>
                <a:gd name="connsiteY5872" fmla="*/ 2042180 h 2326686"/>
                <a:gd name="connsiteX5873" fmla="*/ 2088794 w 3747182"/>
                <a:gd name="connsiteY5873" fmla="*/ 2042594 h 2326686"/>
                <a:gd name="connsiteX5874" fmla="*/ 2091791 w 3747182"/>
                <a:gd name="connsiteY5874" fmla="*/ 2044323 h 2326686"/>
                <a:gd name="connsiteX5875" fmla="*/ 2094513 w 3747182"/>
                <a:gd name="connsiteY5875" fmla="*/ 2045841 h 2326686"/>
                <a:gd name="connsiteX5876" fmla="*/ 2096594 w 3747182"/>
                <a:gd name="connsiteY5876" fmla="*/ 2048548 h 2326686"/>
                <a:gd name="connsiteX5877" fmla="*/ 2100467 w 3747182"/>
                <a:gd name="connsiteY5877" fmla="*/ 2052311 h 2326686"/>
                <a:gd name="connsiteX5878" fmla="*/ 2102454 w 3747182"/>
                <a:gd name="connsiteY5878" fmla="*/ 2053571 h 2326686"/>
                <a:gd name="connsiteX5879" fmla="*/ 2103870 w 3747182"/>
                <a:gd name="connsiteY5879" fmla="*/ 2054087 h 2326686"/>
                <a:gd name="connsiteX5880" fmla="*/ 2107352 w 3747182"/>
                <a:gd name="connsiteY5880" fmla="*/ 2054439 h 2326686"/>
                <a:gd name="connsiteX5881" fmla="*/ 2110199 w 3747182"/>
                <a:gd name="connsiteY5881" fmla="*/ 2054619 h 2326686"/>
                <a:gd name="connsiteX5882" fmla="*/ 2111905 w 3747182"/>
                <a:gd name="connsiteY5882" fmla="*/ 2053758 h 2326686"/>
                <a:gd name="connsiteX5883" fmla="*/ 2114776 w 3747182"/>
                <a:gd name="connsiteY5883" fmla="*/ 2052186 h 2326686"/>
                <a:gd name="connsiteX5884" fmla="*/ 2119353 w 3747182"/>
                <a:gd name="connsiteY5884" fmla="*/ 2050191 h 2326686"/>
                <a:gd name="connsiteX5885" fmla="*/ 2121152 w 3747182"/>
                <a:gd name="connsiteY5885" fmla="*/ 2050245 h 2326686"/>
                <a:gd name="connsiteX5886" fmla="*/ 2124102 w 3747182"/>
                <a:gd name="connsiteY5886" fmla="*/ 2051310 h 2326686"/>
                <a:gd name="connsiteX5887" fmla="*/ 2128498 w 3747182"/>
                <a:gd name="connsiteY5887" fmla="*/ 2053273 h 2326686"/>
                <a:gd name="connsiteX5888" fmla="*/ 2130266 w 3747182"/>
                <a:gd name="connsiteY5888" fmla="*/ 2054744 h 2326686"/>
                <a:gd name="connsiteX5889" fmla="*/ 2131408 w 3747182"/>
                <a:gd name="connsiteY5889" fmla="*/ 2056551 h 2326686"/>
                <a:gd name="connsiteX5890" fmla="*/ 2135923 w 3747182"/>
                <a:gd name="connsiteY5890" fmla="*/ 2059469 h 2326686"/>
                <a:gd name="connsiteX5891" fmla="*/ 2138833 w 3747182"/>
                <a:gd name="connsiteY5891" fmla="*/ 2060987 h 2326686"/>
                <a:gd name="connsiteX5892" fmla="*/ 2143754 w 3747182"/>
                <a:gd name="connsiteY5892" fmla="*/ 2063287 h 2326686"/>
                <a:gd name="connsiteX5893" fmla="*/ 2148831 w 3747182"/>
                <a:gd name="connsiteY5893" fmla="*/ 2063803 h 2326686"/>
                <a:gd name="connsiteX5894" fmla="*/ 2153690 w 3747182"/>
                <a:gd name="connsiteY5894" fmla="*/ 2066292 h 2326686"/>
                <a:gd name="connsiteX5895" fmla="*/ 2156193 w 3747182"/>
                <a:gd name="connsiteY5895" fmla="*/ 2067042 h 2326686"/>
                <a:gd name="connsiteX5896" fmla="*/ 2157531 w 3747182"/>
                <a:gd name="connsiteY5896" fmla="*/ 2067042 h 2326686"/>
                <a:gd name="connsiteX5897" fmla="*/ 2164408 w 3747182"/>
                <a:gd name="connsiteY5897" fmla="*/ 2060987 h 2326686"/>
                <a:gd name="connsiteX5898" fmla="*/ 2170220 w 3747182"/>
                <a:gd name="connsiteY5898" fmla="*/ 2055847 h 2326686"/>
                <a:gd name="connsiteX5899" fmla="*/ 2176902 w 3747182"/>
                <a:gd name="connsiteY5899" fmla="*/ 2051826 h 2326686"/>
                <a:gd name="connsiteX5900" fmla="*/ 2181815 w 3747182"/>
                <a:gd name="connsiteY5900" fmla="*/ 2051278 h 2326686"/>
                <a:gd name="connsiteX5901" fmla="*/ 2185508 w 3747182"/>
                <a:gd name="connsiteY5901" fmla="*/ 2050105 h 2326686"/>
                <a:gd name="connsiteX5902" fmla="*/ 2187964 w 3747182"/>
                <a:gd name="connsiteY5902" fmla="*/ 2048297 h 2326686"/>
                <a:gd name="connsiteX5903" fmla="*/ 2189427 w 3747182"/>
                <a:gd name="connsiteY5903" fmla="*/ 2045278 h 2326686"/>
                <a:gd name="connsiteX5904" fmla="*/ 2189873 w 3747182"/>
                <a:gd name="connsiteY5904" fmla="*/ 2041037 h 2326686"/>
                <a:gd name="connsiteX5905" fmla="*/ 2188887 w 3747182"/>
                <a:gd name="connsiteY5905" fmla="*/ 2038463 h 2326686"/>
                <a:gd name="connsiteX5906" fmla="*/ 2186477 w 3747182"/>
                <a:gd name="connsiteY5906" fmla="*/ 2037572 h 2326686"/>
                <a:gd name="connsiteX5907" fmla="*/ 2185860 w 3747182"/>
                <a:gd name="connsiteY5907" fmla="*/ 2036672 h 2326686"/>
                <a:gd name="connsiteX5908" fmla="*/ 2187018 w 3747182"/>
                <a:gd name="connsiteY5908" fmla="*/ 2035757 h 2326686"/>
                <a:gd name="connsiteX5909" fmla="*/ 2187878 w 3747182"/>
                <a:gd name="connsiteY5909" fmla="*/ 2033981 h 2326686"/>
                <a:gd name="connsiteX5910" fmla="*/ 2188418 w 3747182"/>
                <a:gd name="connsiteY5910" fmla="*/ 2031336 h 2326686"/>
                <a:gd name="connsiteX5911" fmla="*/ 2189810 w 3747182"/>
                <a:gd name="connsiteY5911" fmla="*/ 2028817 h 2326686"/>
                <a:gd name="connsiteX5912" fmla="*/ 2192040 w 3747182"/>
                <a:gd name="connsiteY5912" fmla="*/ 2026439 h 2326686"/>
                <a:gd name="connsiteX5913" fmla="*/ 2193276 w 3747182"/>
                <a:gd name="connsiteY5913" fmla="*/ 2023795 h 2326686"/>
                <a:gd name="connsiteX5914" fmla="*/ 2193503 w 3747182"/>
                <a:gd name="connsiteY5914" fmla="*/ 2020884 h 2326686"/>
                <a:gd name="connsiteX5915" fmla="*/ 2194849 w 3747182"/>
                <a:gd name="connsiteY5915" fmla="*/ 2017974 h 2326686"/>
                <a:gd name="connsiteX5916" fmla="*/ 2197297 w 3747182"/>
                <a:gd name="connsiteY5916" fmla="*/ 2015071 h 2326686"/>
                <a:gd name="connsiteX5917" fmla="*/ 2198643 w 3747182"/>
                <a:gd name="connsiteY5917" fmla="*/ 2012365 h 2326686"/>
                <a:gd name="connsiteX5918" fmla="*/ 2198870 w 3747182"/>
                <a:gd name="connsiteY5918" fmla="*/ 2009861 h 2326686"/>
                <a:gd name="connsiteX5919" fmla="*/ 2200114 w 3747182"/>
                <a:gd name="connsiteY5919" fmla="*/ 2006794 h 2326686"/>
                <a:gd name="connsiteX5920" fmla="*/ 2203494 w 3747182"/>
                <a:gd name="connsiteY5920" fmla="*/ 2001357 h 2326686"/>
                <a:gd name="connsiteX5921" fmla="*/ 2205684 w 3747182"/>
                <a:gd name="connsiteY5921" fmla="*/ 1995075 h 2326686"/>
                <a:gd name="connsiteX5922" fmla="*/ 2209424 w 3747182"/>
                <a:gd name="connsiteY5922" fmla="*/ 1990756 h 2326686"/>
                <a:gd name="connsiteX5923" fmla="*/ 2215432 w 3747182"/>
                <a:gd name="connsiteY5923" fmla="*/ 1986312 h 2326686"/>
                <a:gd name="connsiteX5924" fmla="*/ 2219179 w 3747182"/>
                <a:gd name="connsiteY5924" fmla="*/ 1981892 h 2326686"/>
                <a:gd name="connsiteX5925" fmla="*/ 2220674 w 3747182"/>
                <a:gd name="connsiteY5925" fmla="*/ 1977495 h 2326686"/>
                <a:gd name="connsiteX5926" fmla="*/ 2220556 w 3747182"/>
                <a:gd name="connsiteY5926" fmla="*/ 1973599 h 2326686"/>
                <a:gd name="connsiteX5927" fmla="*/ 2218820 w 3747182"/>
                <a:gd name="connsiteY5927" fmla="*/ 1970220 h 2326686"/>
                <a:gd name="connsiteX5928" fmla="*/ 2218483 w 3747182"/>
                <a:gd name="connsiteY5928" fmla="*/ 1966777 h 2326686"/>
                <a:gd name="connsiteX5929" fmla="*/ 2219563 w 3747182"/>
                <a:gd name="connsiteY5929" fmla="*/ 1963265 h 2326686"/>
                <a:gd name="connsiteX5930" fmla="*/ 2218616 w 3747182"/>
                <a:gd name="connsiteY5930" fmla="*/ 1960636 h 2326686"/>
                <a:gd name="connsiteX5931" fmla="*/ 2215651 w 3747182"/>
                <a:gd name="connsiteY5931" fmla="*/ 1958891 h 2326686"/>
                <a:gd name="connsiteX5932" fmla="*/ 2212115 w 3747182"/>
                <a:gd name="connsiteY5932" fmla="*/ 1958461 h 2326686"/>
                <a:gd name="connsiteX5933" fmla="*/ 2208008 w 3747182"/>
                <a:gd name="connsiteY5933" fmla="*/ 1959345 h 2326686"/>
                <a:gd name="connsiteX5934" fmla="*/ 2205700 w 3747182"/>
                <a:gd name="connsiteY5934" fmla="*/ 1958242 h 2326686"/>
                <a:gd name="connsiteX5935" fmla="*/ 2205191 w 3747182"/>
                <a:gd name="connsiteY5935" fmla="*/ 1955159 h 2326686"/>
                <a:gd name="connsiteX5936" fmla="*/ 2206294 w 3747182"/>
                <a:gd name="connsiteY5936" fmla="*/ 1952664 h 2326686"/>
                <a:gd name="connsiteX5937" fmla="*/ 2209009 w 3747182"/>
                <a:gd name="connsiteY5937" fmla="*/ 1950755 h 2326686"/>
                <a:gd name="connsiteX5938" fmla="*/ 2213468 w 3747182"/>
                <a:gd name="connsiteY5938" fmla="*/ 1946100 h 2326686"/>
                <a:gd name="connsiteX5939" fmla="*/ 2219680 w 3747182"/>
                <a:gd name="connsiteY5939" fmla="*/ 1938668 h 2326686"/>
                <a:gd name="connsiteX5940" fmla="*/ 2225861 w 3747182"/>
                <a:gd name="connsiteY5940" fmla="*/ 1934545 h 2326686"/>
                <a:gd name="connsiteX5941" fmla="*/ 2235077 w 3747182"/>
                <a:gd name="connsiteY5941" fmla="*/ 1933356 h 2326686"/>
                <a:gd name="connsiteX5942" fmla="*/ 2242509 w 3747182"/>
                <a:gd name="connsiteY5942" fmla="*/ 1930907 h 2326686"/>
                <a:gd name="connsiteX5943" fmla="*/ 2250082 w 3747182"/>
                <a:gd name="connsiteY5943" fmla="*/ 1928419 h 2326686"/>
                <a:gd name="connsiteX5944" fmla="*/ 2255551 w 3747182"/>
                <a:gd name="connsiteY5944" fmla="*/ 1927183 h 2326686"/>
                <a:gd name="connsiteX5945" fmla="*/ 2256482 w 3747182"/>
                <a:gd name="connsiteY5945" fmla="*/ 1928012 h 2326686"/>
                <a:gd name="connsiteX5946" fmla="*/ 2259463 w 3747182"/>
                <a:gd name="connsiteY5946" fmla="*/ 1928216 h 2326686"/>
                <a:gd name="connsiteX5947" fmla="*/ 2264493 w 3747182"/>
                <a:gd name="connsiteY5947" fmla="*/ 1927793 h 2326686"/>
                <a:gd name="connsiteX5948" fmla="*/ 2269164 w 3747182"/>
                <a:gd name="connsiteY5948" fmla="*/ 1926721 h 2326686"/>
                <a:gd name="connsiteX5949" fmla="*/ 2273482 w 3747182"/>
                <a:gd name="connsiteY5949" fmla="*/ 1924992 h 2326686"/>
                <a:gd name="connsiteX5950" fmla="*/ 2276901 w 3747182"/>
                <a:gd name="connsiteY5950" fmla="*/ 1924586 h 2326686"/>
                <a:gd name="connsiteX5951" fmla="*/ 2279412 w 3747182"/>
                <a:gd name="connsiteY5951" fmla="*/ 1925501 h 2326686"/>
                <a:gd name="connsiteX5952" fmla="*/ 2280852 w 3747182"/>
                <a:gd name="connsiteY5952" fmla="*/ 1925548 h 2326686"/>
                <a:gd name="connsiteX5953" fmla="*/ 2281845 w 3747182"/>
                <a:gd name="connsiteY5953" fmla="*/ 1925657 h 2326686"/>
                <a:gd name="connsiteX5954" fmla="*/ 2282393 w 3747182"/>
                <a:gd name="connsiteY5954" fmla="*/ 1925649 h 2326686"/>
                <a:gd name="connsiteX5955" fmla="*/ 2283449 w 3747182"/>
                <a:gd name="connsiteY5955" fmla="*/ 1924914 h 2326686"/>
                <a:gd name="connsiteX5956" fmla="*/ 2286367 w 3747182"/>
                <a:gd name="connsiteY5956" fmla="*/ 1926221 h 2326686"/>
                <a:gd name="connsiteX5957" fmla="*/ 2291945 w 3747182"/>
                <a:gd name="connsiteY5957" fmla="*/ 1930101 h 2326686"/>
                <a:gd name="connsiteX5958" fmla="*/ 2295443 w 3747182"/>
                <a:gd name="connsiteY5958" fmla="*/ 1931822 h 2326686"/>
                <a:gd name="connsiteX5959" fmla="*/ 2296890 w 3747182"/>
                <a:gd name="connsiteY5959" fmla="*/ 1931400 h 2326686"/>
                <a:gd name="connsiteX5960" fmla="*/ 2298455 w 3747182"/>
                <a:gd name="connsiteY5960" fmla="*/ 1932472 h 2326686"/>
                <a:gd name="connsiteX5961" fmla="*/ 2300168 w 3747182"/>
                <a:gd name="connsiteY5961" fmla="*/ 1935038 h 2326686"/>
                <a:gd name="connsiteX5962" fmla="*/ 2302288 w 3747182"/>
                <a:gd name="connsiteY5962" fmla="*/ 1936548 h 2326686"/>
                <a:gd name="connsiteX5963" fmla="*/ 2306106 w 3747182"/>
                <a:gd name="connsiteY5963" fmla="*/ 1937244 h 2326686"/>
                <a:gd name="connsiteX5964" fmla="*/ 2309892 w 3747182"/>
                <a:gd name="connsiteY5964" fmla="*/ 1940045 h 2326686"/>
                <a:gd name="connsiteX5965" fmla="*/ 2311418 w 3747182"/>
                <a:gd name="connsiteY5965" fmla="*/ 1940201 h 2326686"/>
                <a:gd name="connsiteX5966" fmla="*/ 2311950 w 3747182"/>
                <a:gd name="connsiteY5966" fmla="*/ 1938628 h 2326686"/>
                <a:gd name="connsiteX5967" fmla="*/ 2313366 w 3747182"/>
                <a:gd name="connsiteY5967" fmla="*/ 1937729 h 2326686"/>
                <a:gd name="connsiteX5968" fmla="*/ 2315651 w 3747182"/>
                <a:gd name="connsiteY5968" fmla="*/ 1937494 h 2326686"/>
                <a:gd name="connsiteX5969" fmla="*/ 2318960 w 3747182"/>
                <a:gd name="connsiteY5969" fmla="*/ 1938879 h 2326686"/>
                <a:gd name="connsiteX5970" fmla="*/ 2323286 w 3747182"/>
                <a:gd name="connsiteY5970" fmla="*/ 1941875 h 2326686"/>
                <a:gd name="connsiteX5971" fmla="*/ 2326001 w 3747182"/>
                <a:gd name="connsiteY5971" fmla="*/ 1943190 h 2326686"/>
                <a:gd name="connsiteX5972" fmla="*/ 2327104 w 3747182"/>
                <a:gd name="connsiteY5972" fmla="*/ 1942830 h 2326686"/>
                <a:gd name="connsiteX5973" fmla="*/ 2328262 w 3747182"/>
                <a:gd name="connsiteY5973" fmla="*/ 1943385 h 2326686"/>
                <a:gd name="connsiteX5974" fmla="*/ 2329193 w 3747182"/>
                <a:gd name="connsiteY5974" fmla="*/ 1944786 h 2326686"/>
                <a:gd name="connsiteX5975" fmla="*/ 2329279 w 3747182"/>
                <a:gd name="connsiteY5975" fmla="*/ 1946515 h 2326686"/>
                <a:gd name="connsiteX5976" fmla="*/ 2328958 w 3747182"/>
                <a:gd name="connsiteY5976" fmla="*/ 1947438 h 2326686"/>
                <a:gd name="connsiteX5977" fmla="*/ 2329999 w 3747182"/>
                <a:gd name="connsiteY5977" fmla="*/ 1948893 h 2326686"/>
                <a:gd name="connsiteX5978" fmla="*/ 2331196 w 3747182"/>
                <a:gd name="connsiteY5978" fmla="*/ 1948893 h 2326686"/>
                <a:gd name="connsiteX5979" fmla="*/ 2333152 w 3747182"/>
                <a:gd name="connsiteY5979" fmla="*/ 1949589 h 2326686"/>
                <a:gd name="connsiteX5980" fmla="*/ 2334685 w 3747182"/>
                <a:gd name="connsiteY5980" fmla="*/ 1952155 h 2326686"/>
                <a:gd name="connsiteX5981" fmla="*/ 2336061 w 3747182"/>
                <a:gd name="connsiteY5981" fmla="*/ 1953344 h 2326686"/>
                <a:gd name="connsiteX5982" fmla="*/ 2337024 w 3747182"/>
                <a:gd name="connsiteY5982" fmla="*/ 1954369 h 2326686"/>
                <a:gd name="connsiteX5983" fmla="*/ 2337196 w 3747182"/>
                <a:gd name="connsiteY5983" fmla="*/ 1955222 h 2326686"/>
                <a:gd name="connsiteX5984" fmla="*/ 2337282 w 3747182"/>
                <a:gd name="connsiteY5984" fmla="*/ 1956083 h 2326686"/>
                <a:gd name="connsiteX5985" fmla="*/ 2337001 w 3747182"/>
                <a:gd name="connsiteY5985" fmla="*/ 1956748 h 2326686"/>
                <a:gd name="connsiteX5986" fmla="*/ 2336476 w 3747182"/>
                <a:gd name="connsiteY5986" fmla="*/ 1957851 h 2326686"/>
                <a:gd name="connsiteX5987" fmla="*/ 2336312 w 3747182"/>
                <a:gd name="connsiteY5987" fmla="*/ 1959032 h 2326686"/>
                <a:gd name="connsiteX5988" fmla="*/ 2336977 w 3747182"/>
                <a:gd name="connsiteY5988" fmla="*/ 1960362 h 2326686"/>
                <a:gd name="connsiteX5989" fmla="*/ 2339410 w 3747182"/>
                <a:gd name="connsiteY5989" fmla="*/ 1961324 h 2326686"/>
                <a:gd name="connsiteX5990" fmla="*/ 2340232 w 3747182"/>
                <a:gd name="connsiteY5990" fmla="*/ 1962318 h 2326686"/>
                <a:gd name="connsiteX5991" fmla="*/ 2340419 w 3747182"/>
                <a:gd name="connsiteY5991" fmla="*/ 1963585 h 2326686"/>
                <a:gd name="connsiteX5992" fmla="*/ 2341178 w 3747182"/>
                <a:gd name="connsiteY5992" fmla="*/ 1964986 h 2326686"/>
                <a:gd name="connsiteX5993" fmla="*/ 2342837 w 3747182"/>
                <a:gd name="connsiteY5993" fmla="*/ 1966605 h 2326686"/>
                <a:gd name="connsiteX5994" fmla="*/ 2343463 w 3747182"/>
                <a:gd name="connsiteY5994" fmla="*/ 1967959 h 2326686"/>
                <a:gd name="connsiteX5995" fmla="*/ 2343079 w 3747182"/>
                <a:gd name="connsiteY5995" fmla="*/ 1969046 h 2326686"/>
                <a:gd name="connsiteX5996" fmla="*/ 2343572 w 3747182"/>
                <a:gd name="connsiteY5996" fmla="*/ 1969954 h 2326686"/>
                <a:gd name="connsiteX5997" fmla="*/ 2344386 w 3747182"/>
                <a:gd name="connsiteY5997" fmla="*/ 1970665 h 2326686"/>
                <a:gd name="connsiteX5998" fmla="*/ 2344558 w 3747182"/>
                <a:gd name="connsiteY5998" fmla="*/ 1973239 h 2326686"/>
                <a:gd name="connsiteX5999" fmla="*/ 2344628 w 3747182"/>
                <a:gd name="connsiteY5999" fmla="*/ 1974718 h 2326686"/>
                <a:gd name="connsiteX6000" fmla="*/ 2345966 w 3747182"/>
                <a:gd name="connsiteY6000" fmla="*/ 1976377 h 2326686"/>
                <a:gd name="connsiteX6001" fmla="*/ 2346240 w 3747182"/>
                <a:gd name="connsiteY6001" fmla="*/ 1979772 h 2326686"/>
                <a:gd name="connsiteX6002" fmla="*/ 2347171 w 3747182"/>
                <a:gd name="connsiteY6002" fmla="*/ 1983519 h 2326686"/>
                <a:gd name="connsiteX6003" fmla="*/ 2350308 w 3747182"/>
                <a:gd name="connsiteY6003" fmla="*/ 1988644 h 2326686"/>
                <a:gd name="connsiteX6004" fmla="*/ 2351349 w 3747182"/>
                <a:gd name="connsiteY6004" fmla="*/ 1991413 h 2326686"/>
                <a:gd name="connsiteX6005" fmla="*/ 2351083 w 3747182"/>
                <a:gd name="connsiteY6005" fmla="*/ 1994699 h 2326686"/>
                <a:gd name="connsiteX6006" fmla="*/ 2351536 w 3747182"/>
                <a:gd name="connsiteY6006" fmla="*/ 1996240 h 2326686"/>
                <a:gd name="connsiteX6007" fmla="*/ 2352968 w 3747182"/>
                <a:gd name="connsiteY6007" fmla="*/ 1996984 h 2326686"/>
                <a:gd name="connsiteX6008" fmla="*/ 2353649 w 3747182"/>
                <a:gd name="connsiteY6008" fmla="*/ 1998368 h 2326686"/>
                <a:gd name="connsiteX6009" fmla="*/ 2353571 w 3747182"/>
                <a:gd name="connsiteY6009" fmla="*/ 2000395 h 2326686"/>
                <a:gd name="connsiteX6010" fmla="*/ 2354126 w 3747182"/>
                <a:gd name="connsiteY6010" fmla="*/ 2001654 h 2326686"/>
                <a:gd name="connsiteX6011" fmla="*/ 2354580 w 3747182"/>
                <a:gd name="connsiteY6011" fmla="*/ 2002992 h 2326686"/>
                <a:gd name="connsiteX6012" fmla="*/ 2354274 w 3747182"/>
                <a:gd name="connsiteY6012" fmla="*/ 2005073 h 2326686"/>
                <a:gd name="connsiteX6013" fmla="*/ 2354729 w 3747182"/>
                <a:gd name="connsiteY6013" fmla="*/ 2006943 h 2326686"/>
                <a:gd name="connsiteX6014" fmla="*/ 2355464 w 3747182"/>
                <a:gd name="connsiteY6014" fmla="*/ 2008038 h 2326686"/>
                <a:gd name="connsiteX6015" fmla="*/ 2355980 w 3747182"/>
                <a:gd name="connsiteY6015" fmla="*/ 2010056 h 2326686"/>
                <a:gd name="connsiteX6016" fmla="*/ 2356269 w 3747182"/>
                <a:gd name="connsiteY6016" fmla="*/ 2012576 h 2326686"/>
                <a:gd name="connsiteX6017" fmla="*/ 2358374 w 3747182"/>
                <a:gd name="connsiteY6017" fmla="*/ 2016550 h 2326686"/>
                <a:gd name="connsiteX6018" fmla="*/ 2362278 w 3747182"/>
                <a:gd name="connsiteY6018" fmla="*/ 2021980 h 2326686"/>
                <a:gd name="connsiteX6019" fmla="*/ 2364672 w 3747182"/>
                <a:gd name="connsiteY6019" fmla="*/ 2026189 h 2326686"/>
                <a:gd name="connsiteX6020" fmla="*/ 2365540 w 3747182"/>
                <a:gd name="connsiteY6020" fmla="*/ 2029177 h 2326686"/>
                <a:gd name="connsiteX6021" fmla="*/ 2365548 w 3747182"/>
                <a:gd name="connsiteY6021" fmla="*/ 2031634 h 2326686"/>
                <a:gd name="connsiteX6022" fmla="*/ 2364696 w 3747182"/>
                <a:gd name="connsiteY6022" fmla="*/ 2033558 h 2326686"/>
                <a:gd name="connsiteX6023" fmla="*/ 2364649 w 3747182"/>
                <a:gd name="connsiteY6023" fmla="*/ 2034959 h 2326686"/>
                <a:gd name="connsiteX6024" fmla="*/ 2365415 w 3747182"/>
                <a:gd name="connsiteY6024" fmla="*/ 2035835 h 2326686"/>
                <a:gd name="connsiteX6025" fmla="*/ 2365642 w 3747182"/>
                <a:gd name="connsiteY6025" fmla="*/ 2037016 h 2326686"/>
                <a:gd name="connsiteX6026" fmla="*/ 2365337 w 3747182"/>
                <a:gd name="connsiteY6026" fmla="*/ 2038510 h 2326686"/>
                <a:gd name="connsiteX6027" fmla="*/ 2366605 w 3747182"/>
                <a:gd name="connsiteY6027" fmla="*/ 2040278 h 2326686"/>
                <a:gd name="connsiteX6028" fmla="*/ 2370892 w 3747182"/>
                <a:gd name="connsiteY6028" fmla="*/ 2043345 h 2326686"/>
                <a:gd name="connsiteX6029" fmla="*/ 2369178 w 3747182"/>
                <a:gd name="connsiteY6029" fmla="*/ 2048039 h 2326686"/>
                <a:gd name="connsiteX6030" fmla="*/ 2368725 w 3747182"/>
                <a:gd name="connsiteY6030" fmla="*/ 2051333 h 2326686"/>
                <a:gd name="connsiteX6031" fmla="*/ 2368952 w 3747182"/>
                <a:gd name="connsiteY6031" fmla="*/ 2054791 h 2326686"/>
                <a:gd name="connsiteX6032" fmla="*/ 2370015 w 3747182"/>
                <a:gd name="connsiteY6032" fmla="*/ 2057224 h 2326686"/>
                <a:gd name="connsiteX6033" fmla="*/ 2371901 w 3747182"/>
                <a:gd name="connsiteY6033" fmla="*/ 2058632 h 2326686"/>
                <a:gd name="connsiteX6034" fmla="*/ 2373074 w 3747182"/>
                <a:gd name="connsiteY6034" fmla="*/ 2060103 h 2326686"/>
                <a:gd name="connsiteX6035" fmla="*/ 2373536 w 3747182"/>
                <a:gd name="connsiteY6035" fmla="*/ 2061637 h 2326686"/>
                <a:gd name="connsiteX6036" fmla="*/ 2375805 w 3747182"/>
                <a:gd name="connsiteY6036" fmla="*/ 2063303 h 2326686"/>
                <a:gd name="connsiteX6037" fmla="*/ 2379873 w 3747182"/>
                <a:gd name="connsiteY6037" fmla="*/ 2065110 h 2326686"/>
                <a:gd name="connsiteX6038" fmla="*/ 2385091 w 3747182"/>
                <a:gd name="connsiteY6038" fmla="*/ 2065431 h 2326686"/>
                <a:gd name="connsiteX6039" fmla="*/ 2391452 w 3747182"/>
                <a:gd name="connsiteY6039" fmla="*/ 2064249 h 2326686"/>
                <a:gd name="connsiteX6040" fmla="*/ 2395340 w 3747182"/>
                <a:gd name="connsiteY6040" fmla="*/ 2064054 h 2326686"/>
                <a:gd name="connsiteX6041" fmla="*/ 2396771 w 3747182"/>
                <a:gd name="connsiteY6041" fmla="*/ 2064836 h 2326686"/>
                <a:gd name="connsiteX6042" fmla="*/ 2397264 w 3747182"/>
                <a:gd name="connsiteY6042" fmla="*/ 2066026 h 2326686"/>
                <a:gd name="connsiteX6043" fmla="*/ 2396803 w 3747182"/>
                <a:gd name="connsiteY6043" fmla="*/ 2067613 h 2326686"/>
                <a:gd name="connsiteX6044" fmla="*/ 2397883 w 3747182"/>
                <a:gd name="connsiteY6044" fmla="*/ 2068654 h 2326686"/>
                <a:gd name="connsiteX6045" fmla="*/ 2400495 w 3747182"/>
                <a:gd name="connsiteY6045" fmla="*/ 2069155 h 2326686"/>
                <a:gd name="connsiteX6046" fmla="*/ 2402287 w 3747182"/>
                <a:gd name="connsiteY6046" fmla="*/ 2070148 h 2326686"/>
                <a:gd name="connsiteX6047" fmla="*/ 2403273 w 3747182"/>
                <a:gd name="connsiteY6047" fmla="*/ 2071651 h 2326686"/>
                <a:gd name="connsiteX6048" fmla="*/ 2404478 w 3747182"/>
                <a:gd name="connsiteY6048" fmla="*/ 2072073 h 2326686"/>
                <a:gd name="connsiteX6049" fmla="*/ 2405909 w 3747182"/>
                <a:gd name="connsiteY6049" fmla="*/ 2071423 h 2326686"/>
                <a:gd name="connsiteX6050" fmla="*/ 2407302 w 3747182"/>
                <a:gd name="connsiteY6050" fmla="*/ 2071518 h 2326686"/>
                <a:gd name="connsiteX6051" fmla="*/ 2408656 w 3747182"/>
                <a:gd name="connsiteY6051" fmla="*/ 2072347 h 2326686"/>
                <a:gd name="connsiteX6052" fmla="*/ 2409532 w 3747182"/>
                <a:gd name="connsiteY6052" fmla="*/ 2072057 h 2326686"/>
                <a:gd name="connsiteX6053" fmla="*/ 2410298 w 3747182"/>
                <a:gd name="connsiteY6053" fmla="*/ 2071150 h 2326686"/>
                <a:gd name="connsiteX6054" fmla="*/ 2411527 w 3747182"/>
                <a:gd name="connsiteY6054" fmla="*/ 2071150 h 2326686"/>
                <a:gd name="connsiteX6055" fmla="*/ 2412786 w 3747182"/>
                <a:gd name="connsiteY6055" fmla="*/ 2071165 h 2326686"/>
                <a:gd name="connsiteX6056" fmla="*/ 2413569 w 3747182"/>
                <a:gd name="connsiteY6056" fmla="*/ 2073364 h 2326686"/>
                <a:gd name="connsiteX6057" fmla="*/ 2414836 w 3747182"/>
                <a:gd name="connsiteY6057" fmla="*/ 2074600 h 2326686"/>
                <a:gd name="connsiteX6058" fmla="*/ 2416588 w 3747182"/>
                <a:gd name="connsiteY6058" fmla="*/ 2074874 h 2326686"/>
                <a:gd name="connsiteX6059" fmla="*/ 2419256 w 3747182"/>
                <a:gd name="connsiteY6059" fmla="*/ 2077542 h 2326686"/>
                <a:gd name="connsiteX6060" fmla="*/ 2424623 w 3747182"/>
                <a:gd name="connsiteY6060" fmla="*/ 2085122 h 2326686"/>
                <a:gd name="connsiteX6061" fmla="*/ 2428112 w 3747182"/>
                <a:gd name="connsiteY6061" fmla="*/ 2087806 h 2326686"/>
                <a:gd name="connsiteX6062" fmla="*/ 2431609 w 3747182"/>
                <a:gd name="connsiteY6062" fmla="*/ 2088643 h 2326686"/>
                <a:gd name="connsiteX6063" fmla="*/ 2435959 w 3747182"/>
                <a:gd name="connsiteY6063" fmla="*/ 2088815 h 2326686"/>
                <a:gd name="connsiteX6064" fmla="*/ 2437367 w 3747182"/>
                <a:gd name="connsiteY6064" fmla="*/ 2091741 h 2326686"/>
                <a:gd name="connsiteX6065" fmla="*/ 2436225 w 3747182"/>
                <a:gd name="connsiteY6065" fmla="*/ 2094831 h 2326686"/>
                <a:gd name="connsiteX6066" fmla="*/ 2435936 w 3747182"/>
                <a:gd name="connsiteY6066" fmla="*/ 2097405 h 2326686"/>
                <a:gd name="connsiteX6067" fmla="*/ 2436921 w 3747182"/>
                <a:gd name="connsiteY6067" fmla="*/ 2098329 h 2326686"/>
                <a:gd name="connsiteX6068" fmla="*/ 2438283 w 3747182"/>
                <a:gd name="connsiteY6068" fmla="*/ 2101348 h 2326686"/>
                <a:gd name="connsiteX6069" fmla="*/ 2440207 w 3747182"/>
                <a:gd name="connsiteY6069" fmla="*/ 2103101 h 2326686"/>
                <a:gd name="connsiteX6070" fmla="*/ 2440575 w 3747182"/>
                <a:gd name="connsiteY6070" fmla="*/ 2104485 h 2326686"/>
                <a:gd name="connsiteX6071" fmla="*/ 2441467 w 3747182"/>
                <a:gd name="connsiteY6071" fmla="*/ 2106035 h 2326686"/>
                <a:gd name="connsiteX6072" fmla="*/ 2441091 w 3747182"/>
                <a:gd name="connsiteY6072" fmla="*/ 2108890 h 2326686"/>
                <a:gd name="connsiteX6073" fmla="*/ 2439441 w 3747182"/>
                <a:gd name="connsiteY6073" fmla="*/ 2113060 h 2326686"/>
                <a:gd name="connsiteX6074" fmla="*/ 2439894 w 3747182"/>
                <a:gd name="connsiteY6074" fmla="*/ 2116612 h 2326686"/>
                <a:gd name="connsiteX6075" fmla="*/ 2442445 w 3747182"/>
                <a:gd name="connsiteY6075" fmla="*/ 2119546 h 2326686"/>
                <a:gd name="connsiteX6076" fmla="*/ 2443915 w 3747182"/>
                <a:gd name="connsiteY6076" fmla="*/ 2122370 h 2326686"/>
                <a:gd name="connsiteX6077" fmla="*/ 2444299 w 3747182"/>
                <a:gd name="connsiteY6077" fmla="*/ 2125077 h 2326686"/>
                <a:gd name="connsiteX6078" fmla="*/ 2444932 w 3747182"/>
                <a:gd name="connsiteY6078" fmla="*/ 2126720 h 2326686"/>
                <a:gd name="connsiteX6079" fmla="*/ 2445832 w 3747182"/>
                <a:gd name="connsiteY6079" fmla="*/ 2127299 h 2326686"/>
                <a:gd name="connsiteX6080" fmla="*/ 2448445 w 3747182"/>
                <a:gd name="connsiteY6080" fmla="*/ 2127095 h 2326686"/>
                <a:gd name="connsiteX6081" fmla="*/ 2452787 w 3747182"/>
                <a:gd name="connsiteY6081" fmla="*/ 2126117 h 2326686"/>
                <a:gd name="connsiteX6082" fmla="*/ 2455964 w 3747182"/>
                <a:gd name="connsiteY6082" fmla="*/ 2126282 h 2326686"/>
                <a:gd name="connsiteX6083" fmla="*/ 2457997 w 3747182"/>
                <a:gd name="connsiteY6083" fmla="*/ 2127604 h 2326686"/>
                <a:gd name="connsiteX6084" fmla="*/ 2463013 w 3747182"/>
                <a:gd name="connsiteY6084" fmla="*/ 2127651 h 2326686"/>
                <a:gd name="connsiteX6085" fmla="*/ 2471016 w 3747182"/>
                <a:gd name="connsiteY6085" fmla="*/ 2126430 h 2326686"/>
                <a:gd name="connsiteX6086" fmla="*/ 2476070 w 3747182"/>
                <a:gd name="connsiteY6086" fmla="*/ 2126055 h 2326686"/>
                <a:gd name="connsiteX6087" fmla="*/ 2478182 w 3747182"/>
                <a:gd name="connsiteY6087" fmla="*/ 2126524 h 2326686"/>
                <a:gd name="connsiteX6088" fmla="*/ 2480060 w 3747182"/>
                <a:gd name="connsiteY6088" fmla="*/ 2124779 h 2326686"/>
                <a:gd name="connsiteX6089" fmla="*/ 2481710 w 3747182"/>
                <a:gd name="connsiteY6089" fmla="*/ 2120813 h 2326686"/>
                <a:gd name="connsiteX6090" fmla="*/ 2483252 w 3747182"/>
                <a:gd name="connsiteY6090" fmla="*/ 2118951 h 2326686"/>
                <a:gd name="connsiteX6091" fmla="*/ 2484699 w 3747182"/>
                <a:gd name="connsiteY6091" fmla="*/ 2119186 h 2326686"/>
                <a:gd name="connsiteX6092" fmla="*/ 2486983 w 3747182"/>
                <a:gd name="connsiteY6092" fmla="*/ 2117911 h 2326686"/>
                <a:gd name="connsiteX6093" fmla="*/ 2490121 w 3747182"/>
                <a:gd name="connsiteY6093" fmla="*/ 2115118 h 2326686"/>
                <a:gd name="connsiteX6094" fmla="*/ 2492843 w 3747182"/>
                <a:gd name="connsiteY6094" fmla="*/ 2113764 h 2326686"/>
                <a:gd name="connsiteX6095" fmla="*/ 2496293 w 3747182"/>
                <a:gd name="connsiteY6095" fmla="*/ 2113905 h 2326686"/>
                <a:gd name="connsiteX6096" fmla="*/ 2499971 w 3747182"/>
                <a:gd name="connsiteY6096" fmla="*/ 2114046 h 2326686"/>
                <a:gd name="connsiteX6097" fmla="*/ 2502271 w 3747182"/>
                <a:gd name="connsiteY6097" fmla="*/ 2112872 h 2326686"/>
                <a:gd name="connsiteX6098" fmla="*/ 2504430 w 3747182"/>
                <a:gd name="connsiteY6098" fmla="*/ 2110423 h 2326686"/>
                <a:gd name="connsiteX6099" fmla="*/ 2508177 w 3747182"/>
                <a:gd name="connsiteY6099" fmla="*/ 2108256 h 2326686"/>
                <a:gd name="connsiteX6100" fmla="*/ 2516165 w 3747182"/>
                <a:gd name="connsiteY6100" fmla="*/ 2105416 h 2326686"/>
                <a:gd name="connsiteX6101" fmla="*/ 2518082 w 3747182"/>
                <a:gd name="connsiteY6101" fmla="*/ 2104971 h 2326686"/>
                <a:gd name="connsiteX6102" fmla="*/ 2518997 w 3747182"/>
                <a:gd name="connsiteY6102" fmla="*/ 2105127 h 2326686"/>
                <a:gd name="connsiteX6103" fmla="*/ 2521657 w 3747182"/>
                <a:gd name="connsiteY6103" fmla="*/ 2105573 h 2326686"/>
                <a:gd name="connsiteX6104" fmla="*/ 2524020 w 3747182"/>
                <a:gd name="connsiteY6104" fmla="*/ 2106684 h 2326686"/>
                <a:gd name="connsiteX6105" fmla="*/ 2526249 w 3747182"/>
                <a:gd name="connsiteY6105" fmla="*/ 2108914 h 2326686"/>
                <a:gd name="connsiteX6106" fmla="*/ 2526593 w 3747182"/>
                <a:gd name="connsiteY6106" fmla="*/ 2110345 h 2326686"/>
                <a:gd name="connsiteX6107" fmla="*/ 2526343 w 3747182"/>
                <a:gd name="connsiteY6107" fmla="*/ 2112223 h 2326686"/>
                <a:gd name="connsiteX6108" fmla="*/ 2525850 w 3747182"/>
                <a:gd name="connsiteY6108" fmla="*/ 2113310 h 2326686"/>
                <a:gd name="connsiteX6109" fmla="*/ 2524935 w 3747182"/>
                <a:gd name="connsiteY6109" fmla="*/ 2114531 h 2326686"/>
                <a:gd name="connsiteX6110" fmla="*/ 2524075 w 3747182"/>
                <a:gd name="connsiteY6110" fmla="*/ 2116510 h 2326686"/>
                <a:gd name="connsiteX6111" fmla="*/ 2524630 w 3747182"/>
                <a:gd name="connsiteY6111" fmla="*/ 2118051 h 2326686"/>
                <a:gd name="connsiteX6112" fmla="*/ 2525921 w 3747182"/>
                <a:gd name="connsiteY6112" fmla="*/ 2121345 h 2326686"/>
                <a:gd name="connsiteX6113" fmla="*/ 2526985 w 3747182"/>
                <a:gd name="connsiteY6113" fmla="*/ 2123723 h 2326686"/>
                <a:gd name="connsiteX6114" fmla="*/ 2528158 w 3747182"/>
                <a:gd name="connsiteY6114" fmla="*/ 2126524 h 2326686"/>
                <a:gd name="connsiteX6115" fmla="*/ 2527634 w 3747182"/>
                <a:gd name="connsiteY6115" fmla="*/ 2127526 h 2326686"/>
                <a:gd name="connsiteX6116" fmla="*/ 2526922 w 3747182"/>
                <a:gd name="connsiteY6116" fmla="*/ 2129466 h 2326686"/>
                <a:gd name="connsiteX6117" fmla="*/ 2524739 w 3747182"/>
                <a:gd name="connsiteY6117" fmla="*/ 2132744 h 2326686"/>
                <a:gd name="connsiteX6118" fmla="*/ 2523550 w 3747182"/>
                <a:gd name="connsiteY6118" fmla="*/ 2133996 h 2326686"/>
                <a:gd name="connsiteX6119" fmla="*/ 2522267 w 3747182"/>
                <a:gd name="connsiteY6119" fmla="*/ 2135216 h 2326686"/>
                <a:gd name="connsiteX6120" fmla="*/ 2520053 w 3747182"/>
                <a:gd name="connsiteY6120" fmla="*/ 2135513 h 2326686"/>
                <a:gd name="connsiteX6121" fmla="*/ 2519107 w 3747182"/>
                <a:gd name="connsiteY6121" fmla="*/ 2135795 h 2326686"/>
                <a:gd name="connsiteX6122" fmla="*/ 2518035 w 3747182"/>
                <a:gd name="connsiteY6122" fmla="*/ 2136311 h 2326686"/>
                <a:gd name="connsiteX6123" fmla="*/ 2517362 w 3747182"/>
                <a:gd name="connsiteY6123" fmla="*/ 2137469 h 2326686"/>
                <a:gd name="connsiteX6124" fmla="*/ 2516595 w 3747182"/>
                <a:gd name="connsiteY6124" fmla="*/ 2138283 h 2326686"/>
                <a:gd name="connsiteX6125" fmla="*/ 2515328 w 3747182"/>
                <a:gd name="connsiteY6125" fmla="*/ 2139910 h 2326686"/>
                <a:gd name="connsiteX6126" fmla="*/ 2515226 w 3747182"/>
                <a:gd name="connsiteY6126" fmla="*/ 2141310 h 2326686"/>
                <a:gd name="connsiteX6127" fmla="*/ 2515797 w 3747182"/>
                <a:gd name="connsiteY6127" fmla="*/ 2143391 h 2326686"/>
                <a:gd name="connsiteX6128" fmla="*/ 2516079 w 3747182"/>
                <a:gd name="connsiteY6128" fmla="*/ 2145519 h 2326686"/>
                <a:gd name="connsiteX6129" fmla="*/ 2514647 w 3747182"/>
                <a:gd name="connsiteY6129" fmla="*/ 2147421 h 2326686"/>
                <a:gd name="connsiteX6130" fmla="*/ 2513536 w 3747182"/>
                <a:gd name="connsiteY6130" fmla="*/ 2150339 h 2326686"/>
                <a:gd name="connsiteX6131" fmla="*/ 2513200 w 3747182"/>
                <a:gd name="connsiteY6131" fmla="*/ 2151215 h 2326686"/>
                <a:gd name="connsiteX6132" fmla="*/ 2512652 w 3747182"/>
                <a:gd name="connsiteY6132" fmla="*/ 2153421 h 2326686"/>
                <a:gd name="connsiteX6133" fmla="*/ 2512488 w 3747182"/>
                <a:gd name="connsiteY6133" fmla="*/ 2154188 h 2326686"/>
                <a:gd name="connsiteX6134" fmla="*/ 2512136 w 3747182"/>
                <a:gd name="connsiteY6134" fmla="*/ 2158819 h 2326686"/>
                <a:gd name="connsiteX6135" fmla="*/ 2510704 w 3747182"/>
                <a:gd name="connsiteY6135" fmla="*/ 2161972 h 2326686"/>
                <a:gd name="connsiteX6136" fmla="*/ 2508709 w 3747182"/>
                <a:gd name="connsiteY6136" fmla="*/ 2165634 h 2326686"/>
                <a:gd name="connsiteX6137" fmla="*/ 2509155 w 3747182"/>
                <a:gd name="connsiteY6137" fmla="*/ 2167816 h 2326686"/>
                <a:gd name="connsiteX6138" fmla="*/ 2509507 w 3747182"/>
                <a:gd name="connsiteY6138" fmla="*/ 2169835 h 2326686"/>
                <a:gd name="connsiteX6139" fmla="*/ 2509015 w 3747182"/>
                <a:gd name="connsiteY6139" fmla="*/ 2170813 h 2326686"/>
                <a:gd name="connsiteX6140" fmla="*/ 2508889 w 3747182"/>
                <a:gd name="connsiteY6140" fmla="*/ 2171665 h 2326686"/>
                <a:gd name="connsiteX6141" fmla="*/ 2508600 w 3747182"/>
                <a:gd name="connsiteY6141" fmla="*/ 2173605 h 2326686"/>
                <a:gd name="connsiteX6142" fmla="*/ 2507974 w 3747182"/>
                <a:gd name="connsiteY6142" fmla="*/ 2174349 h 2326686"/>
                <a:gd name="connsiteX6143" fmla="*/ 2506159 w 3747182"/>
                <a:gd name="connsiteY6143" fmla="*/ 2175561 h 2326686"/>
                <a:gd name="connsiteX6144" fmla="*/ 2505071 w 3747182"/>
                <a:gd name="connsiteY6144" fmla="*/ 2177024 h 2326686"/>
                <a:gd name="connsiteX6145" fmla="*/ 2505298 w 3747182"/>
                <a:gd name="connsiteY6145" fmla="*/ 2179238 h 2326686"/>
                <a:gd name="connsiteX6146" fmla="*/ 2504743 w 3747182"/>
                <a:gd name="connsiteY6146" fmla="*/ 2181155 h 2326686"/>
                <a:gd name="connsiteX6147" fmla="*/ 2503913 w 3747182"/>
                <a:gd name="connsiteY6147" fmla="*/ 2182845 h 2326686"/>
                <a:gd name="connsiteX6148" fmla="*/ 2503045 w 3747182"/>
                <a:gd name="connsiteY6148" fmla="*/ 2183948 h 2326686"/>
                <a:gd name="connsiteX6149" fmla="*/ 2501793 w 3747182"/>
                <a:gd name="connsiteY6149" fmla="*/ 2184652 h 2326686"/>
                <a:gd name="connsiteX6150" fmla="*/ 2500964 w 3747182"/>
                <a:gd name="connsiteY6150" fmla="*/ 2185247 h 2326686"/>
                <a:gd name="connsiteX6151" fmla="*/ 2500338 w 3747182"/>
                <a:gd name="connsiteY6151" fmla="*/ 2187390 h 2326686"/>
                <a:gd name="connsiteX6152" fmla="*/ 2500150 w 3747182"/>
                <a:gd name="connsiteY6152" fmla="*/ 2189049 h 2326686"/>
                <a:gd name="connsiteX6153" fmla="*/ 2499564 w 3747182"/>
                <a:gd name="connsiteY6153" fmla="*/ 2190700 h 2326686"/>
                <a:gd name="connsiteX6154" fmla="*/ 2499923 w 3747182"/>
                <a:gd name="connsiteY6154" fmla="*/ 2192382 h 2326686"/>
                <a:gd name="connsiteX6155" fmla="*/ 2499290 w 3747182"/>
                <a:gd name="connsiteY6155" fmla="*/ 2193837 h 2326686"/>
                <a:gd name="connsiteX6156" fmla="*/ 2497506 w 3747182"/>
                <a:gd name="connsiteY6156" fmla="*/ 2194854 h 2326686"/>
                <a:gd name="connsiteX6157" fmla="*/ 2496497 w 3747182"/>
                <a:gd name="connsiteY6157" fmla="*/ 2195456 h 2326686"/>
                <a:gd name="connsiteX6158" fmla="*/ 2495566 w 3747182"/>
                <a:gd name="connsiteY6158" fmla="*/ 2195699 h 2326686"/>
                <a:gd name="connsiteX6159" fmla="*/ 2493782 w 3747182"/>
                <a:gd name="connsiteY6159" fmla="*/ 2197279 h 2326686"/>
                <a:gd name="connsiteX6160" fmla="*/ 2492186 w 3747182"/>
                <a:gd name="connsiteY6160" fmla="*/ 2202685 h 2326686"/>
                <a:gd name="connsiteX6161" fmla="*/ 2491826 w 3747182"/>
                <a:gd name="connsiteY6161" fmla="*/ 2205822 h 2326686"/>
                <a:gd name="connsiteX6162" fmla="*/ 2492194 w 3747182"/>
                <a:gd name="connsiteY6162" fmla="*/ 2208608 h 2326686"/>
                <a:gd name="connsiteX6163" fmla="*/ 2489956 w 3747182"/>
                <a:gd name="connsiteY6163" fmla="*/ 2210352 h 2326686"/>
                <a:gd name="connsiteX6164" fmla="*/ 2488298 w 3747182"/>
                <a:gd name="connsiteY6164" fmla="*/ 2211737 h 2326686"/>
                <a:gd name="connsiteX6165" fmla="*/ 2487258 w 3747182"/>
                <a:gd name="connsiteY6165" fmla="*/ 2211236 h 2326686"/>
                <a:gd name="connsiteX6166" fmla="*/ 2486154 w 3747182"/>
                <a:gd name="connsiteY6166" fmla="*/ 2210767 h 2326686"/>
                <a:gd name="connsiteX6167" fmla="*/ 2483619 w 3747182"/>
                <a:gd name="connsiteY6167" fmla="*/ 2210164 h 2326686"/>
                <a:gd name="connsiteX6168" fmla="*/ 2482352 w 3747182"/>
                <a:gd name="connsiteY6168" fmla="*/ 2209758 h 2326686"/>
                <a:gd name="connsiteX6169" fmla="*/ 2479802 w 3747182"/>
                <a:gd name="connsiteY6169" fmla="*/ 2208850 h 2326686"/>
                <a:gd name="connsiteX6170" fmla="*/ 2475718 w 3747182"/>
                <a:gd name="connsiteY6170" fmla="*/ 2207700 h 2326686"/>
                <a:gd name="connsiteX6171" fmla="*/ 2471728 w 3747182"/>
                <a:gd name="connsiteY6171" fmla="*/ 2206362 h 2326686"/>
                <a:gd name="connsiteX6172" fmla="*/ 2469225 w 3747182"/>
                <a:gd name="connsiteY6172" fmla="*/ 2205658 h 2326686"/>
                <a:gd name="connsiteX6173" fmla="*/ 2467253 w 3747182"/>
                <a:gd name="connsiteY6173" fmla="*/ 2205095 h 2326686"/>
                <a:gd name="connsiteX6174" fmla="*/ 2465758 w 3747182"/>
                <a:gd name="connsiteY6174" fmla="*/ 2204172 h 2326686"/>
                <a:gd name="connsiteX6175" fmla="*/ 2464499 w 3747182"/>
                <a:gd name="connsiteY6175" fmla="*/ 2202521 h 2326686"/>
                <a:gd name="connsiteX6176" fmla="*/ 2463247 w 3747182"/>
                <a:gd name="connsiteY6176" fmla="*/ 2203186 h 2326686"/>
                <a:gd name="connsiteX6177" fmla="*/ 2462089 w 3747182"/>
                <a:gd name="connsiteY6177" fmla="*/ 2205142 h 2326686"/>
                <a:gd name="connsiteX6178" fmla="*/ 2460157 w 3747182"/>
                <a:gd name="connsiteY6178" fmla="*/ 2206300 h 2326686"/>
                <a:gd name="connsiteX6179" fmla="*/ 2459281 w 3747182"/>
                <a:gd name="connsiteY6179" fmla="*/ 2208435 h 2326686"/>
                <a:gd name="connsiteX6180" fmla="*/ 2458506 w 3747182"/>
                <a:gd name="connsiteY6180" fmla="*/ 2210071 h 2326686"/>
                <a:gd name="connsiteX6181" fmla="*/ 2456503 w 3747182"/>
                <a:gd name="connsiteY6181" fmla="*/ 2212253 h 2326686"/>
                <a:gd name="connsiteX6182" fmla="*/ 2455611 w 3747182"/>
                <a:gd name="connsiteY6182" fmla="*/ 2213153 h 2326686"/>
                <a:gd name="connsiteX6183" fmla="*/ 2451692 w 3747182"/>
                <a:gd name="connsiteY6183" fmla="*/ 2214632 h 2326686"/>
                <a:gd name="connsiteX6184" fmla="*/ 2450808 w 3747182"/>
                <a:gd name="connsiteY6184" fmla="*/ 2215124 h 2326686"/>
                <a:gd name="connsiteX6185" fmla="*/ 2447608 w 3747182"/>
                <a:gd name="connsiteY6185" fmla="*/ 2215438 h 2326686"/>
                <a:gd name="connsiteX6186" fmla="*/ 2446521 w 3747182"/>
                <a:gd name="connsiteY6186" fmla="*/ 2216087 h 2326686"/>
                <a:gd name="connsiteX6187" fmla="*/ 2445394 w 3747182"/>
                <a:gd name="connsiteY6187" fmla="*/ 2217464 h 2326686"/>
                <a:gd name="connsiteX6188" fmla="*/ 2445089 w 3747182"/>
                <a:gd name="connsiteY6188" fmla="*/ 2218833 h 2326686"/>
                <a:gd name="connsiteX6189" fmla="*/ 2445887 w 3747182"/>
                <a:gd name="connsiteY6189" fmla="*/ 2220272 h 2326686"/>
                <a:gd name="connsiteX6190" fmla="*/ 2447131 w 3747182"/>
                <a:gd name="connsiteY6190" fmla="*/ 2223151 h 2326686"/>
                <a:gd name="connsiteX6191" fmla="*/ 2447710 w 3747182"/>
                <a:gd name="connsiteY6191" fmla="*/ 2225115 h 2326686"/>
                <a:gd name="connsiteX6192" fmla="*/ 2448555 w 3747182"/>
                <a:gd name="connsiteY6192" fmla="*/ 2229003 h 2326686"/>
                <a:gd name="connsiteX6193" fmla="*/ 2451395 w 3747182"/>
                <a:gd name="connsiteY6193" fmla="*/ 2241153 h 2326686"/>
                <a:gd name="connsiteX6194" fmla="*/ 2450479 w 3747182"/>
                <a:gd name="connsiteY6194" fmla="*/ 2243242 h 2326686"/>
                <a:gd name="connsiteX6195" fmla="*/ 2449627 w 3747182"/>
                <a:gd name="connsiteY6195" fmla="*/ 2252294 h 2326686"/>
                <a:gd name="connsiteX6196" fmla="*/ 2449830 w 3747182"/>
                <a:gd name="connsiteY6196" fmla="*/ 2253921 h 2326686"/>
                <a:gd name="connsiteX6197" fmla="*/ 2449744 w 3747182"/>
                <a:gd name="connsiteY6197" fmla="*/ 2256456 h 2326686"/>
                <a:gd name="connsiteX6198" fmla="*/ 2449799 w 3747182"/>
                <a:gd name="connsiteY6198" fmla="*/ 2258310 h 2326686"/>
                <a:gd name="connsiteX6199" fmla="*/ 2450386 w 3747182"/>
                <a:gd name="connsiteY6199" fmla="*/ 2258772 h 2326686"/>
                <a:gd name="connsiteX6200" fmla="*/ 2451152 w 3747182"/>
                <a:gd name="connsiteY6200" fmla="*/ 2259421 h 2326686"/>
                <a:gd name="connsiteX6201" fmla="*/ 2451544 w 3747182"/>
                <a:gd name="connsiteY6201" fmla="*/ 2260500 h 2326686"/>
                <a:gd name="connsiteX6202" fmla="*/ 2451442 w 3747182"/>
                <a:gd name="connsiteY6202" fmla="*/ 2262159 h 2326686"/>
                <a:gd name="connsiteX6203" fmla="*/ 2451050 w 3747182"/>
                <a:gd name="connsiteY6203" fmla="*/ 2263372 h 2326686"/>
                <a:gd name="connsiteX6204" fmla="*/ 2450448 w 3747182"/>
                <a:gd name="connsiteY6204" fmla="*/ 2265773 h 2326686"/>
                <a:gd name="connsiteX6205" fmla="*/ 2449650 w 3747182"/>
                <a:gd name="connsiteY6205" fmla="*/ 2269239 h 2326686"/>
                <a:gd name="connsiteX6206" fmla="*/ 2448766 w 3747182"/>
                <a:gd name="connsiteY6206" fmla="*/ 2270569 h 2326686"/>
                <a:gd name="connsiteX6207" fmla="*/ 2448187 w 3747182"/>
                <a:gd name="connsiteY6207" fmla="*/ 2271625 h 2326686"/>
                <a:gd name="connsiteX6208" fmla="*/ 2447694 w 3747182"/>
                <a:gd name="connsiteY6208" fmla="*/ 2272353 h 2326686"/>
                <a:gd name="connsiteX6209" fmla="*/ 2447632 w 3747182"/>
                <a:gd name="connsiteY6209" fmla="*/ 2274802 h 2326686"/>
                <a:gd name="connsiteX6210" fmla="*/ 2447303 w 3747182"/>
                <a:gd name="connsiteY6210" fmla="*/ 2276413 h 2326686"/>
                <a:gd name="connsiteX6211" fmla="*/ 2445919 w 3747182"/>
                <a:gd name="connsiteY6211" fmla="*/ 2276985 h 2326686"/>
                <a:gd name="connsiteX6212" fmla="*/ 2444541 w 3747182"/>
                <a:gd name="connsiteY6212" fmla="*/ 2277923 h 2326686"/>
                <a:gd name="connsiteX6213" fmla="*/ 2442906 w 3747182"/>
                <a:gd name="connsiteY6213" fmla="*/ 2277579 h 2326686"/>
                <a:gd name="connsiteX6214" fmla="*/ 2441467 w 3747182"/>
                <a:gd name="connsiteY6214" fmla="*/ 2277767 h 2326686"/>
                <a:gd name="connsiteX6215" fmla="*/ 2439691 w 3747182"/>
                <a:gd name="connsiteY6215" fmla="*/ 2278393 h 2326686"/>
                <a:gd name="connsiteX6216" fmla="*/ 2436507 w 3747182"/>
                <a:gd name="connsiteY6216" fmla="*/ 2279120 h 2326686"/>
                <a:gd name="connsiteX6217" fmla="*/ 2434660 w 3747182"/>
                <a:gd name="connsiteY6217" fmla="*/ 2280090 h 2326686"/>
                <a:gd name="connsiteX6218" fmla="*/ 2433777 w 3747182"/>
                <a:gd name="connsiteY6218" fmla="*/ 2280795 h 2326686"/>
                <a:gd name="connsiteX6219" fmla="*/ 2433166 w 3747182"/>
                <a:gd name="connsiteY6219" fmla="*/ 2281639 h 2326686"/>
                <a:gd name="connsiteX6220" fmla="*/ 2433056 w 3747182"/>
                <a:gd name="connsiteY6220" fmla="*/ 2282453 h 2326686"/>
                <a:gd name="connsiteX6221" fmla="*/ 2433479 w 3747182"/>
                <a:gd name="connsiteY6221" fmla="*/ 2282883 h 2326686"/>
                <a:gd name="connsiteX6222" fmla="*/ 2435271 w 3747182"/>
                <a:gd name="connsiteY6222" fmla="*/ 2283212 h 2326686"/>
                <a:gd name="connsiteX6223" fmla="*/ 2436499 w 3747182"/>
                <a:gd name="connsiteY6223" fmla="*/ 2284730 h 2326686"/>
                <a:gd name="connsiteX6224" fmla="*/ 2436671 w 3747182"/>
                <a:gd name="connsiteY6224" fmla="*/ 2286388 h 2326686"/>
                <a:gd name="connsiteX6225" fmla="*/ 2435403 w 3747182"/>
                <a:gd name="connsiteY6225" fmla="*/ 2287335 h 2326686"/>
                <a:gd name="connsiteX6226" fmla="*/ 2435998 w 3747182"/>
                <a:gd name="connsiteY6226" fmla="*/ 2289134 h 2326686"/>
                <a:gd name="connsiteX6227" fmla="*/ 2437407 w 3747182"/>
                <a:gd name="connsiteY6227" fmla="*/ 2290887 h 2326686"/>
                <a:gd name="connsiteX6228" fmla="*/ 2438142 w 3747182"/>
                <a:gd name="connsiteY6228" fmla="*/ 2292162 h 2326686"/>
                <a:gd name="connsiteX6229" fmla="*/ 2438290 w 3747182"/>
                <a:gd name="connsiteY6229" fmla="*/ 2293484 h 2326686"/>
                <a:gd name="connsiteX6230" fmla="*/ 2438932 w 3747182"/>
                <a:gd name="connsiteY6230" fmla="*/ 2294227 h 2326686"/>
                <a:gd name="connsiteX6231" fmla="*/ 2439871 w 3747182"/>
                <a:gd name="connsiteY6231" fmla="*/ 2293547 h 2326686"/>
                <a:gd name="connsiteX6232" fmla="*/ 2442155 w 3747182"/>
                <a:gd name="connsiteY6232" fmla="*/ 2287703 h 2326686"/>
                <a:gd name="connsiteX6233" fmla="*/ 2439417 w 3747182"/>
                <a:gd name="connsiteY6233" fmla="*/ 2283736 h 2326686"/>
                <a:gd name="connsiteX6234" fmla="*/ 2440442 w 3747182"/>
                <a:gd name="connsiteY6234" fmla="*/ 2283235 h 2326686"/>
                <a:gd name="connsiteX6235" fmla="*/ 2444604 w 3747182"/>
                <a:gd name="connsiteY6235" fmla="*/ 2284401 h 2326686"/>
                <a:gd name="connsiteX6236" fmla="*/ 2446341 w 3747182"/>
                <a:gd name="connsiteY6236" fmla="*/ 2284072 h 2326686"/>
                <a:gd name="connsiteX6237" fmla="*/ 2449274 w 3747182"/>
                <a:gd name="connsiteY6237" fmla="*/ 2284644 h 2326686"/>
                <a:gd name="connsiteX6238" fmla="*/ 2451184 w 3747182"/>
                <a:gd name="connsiteY6238" fmla="*/ 2282523 h 2326686"/>
                <a:gd name="connsiteX6239" fmla="*/ 2452216 w 3747182"/>
                <a:gd name="connsiteY6239" fmla="*/ 2280301 h 2326686"/>
                <a:gd name="connsiteX6240" fmla="*/ 2454430 w 3747182"/>
                <a:gd name="connsiteY6240" fmla="*/ 2278807 h 2326686"/>
                <a:gd name="connsiteX6241" fmla="*/ 2457137 w 3747182"/>
                <a:gd name="connsiteY6241" fmla="*/ 2273605 h 2326686"/>
                <a:gd name="connsiteX6242" fmla="*/ 2461651 w 3747182"/>
                <a:gd name="connsiteY6242" fmla="*/ 2267424 h 2326686"/>
                <a:gd name="connsiteX6243" fmla="*/ 2463247 w 3747182"/>
                <a:gd name="connsiteY6243" fmla="*/ 2265844 h 2326686"/>
                <a:gd name="connsiteX6244" fmla="*/ 2466408 w 3747182"/>
                <a:gd name="connsiteY6244" fmla="*/ 2264444 h 2326686"/>
                <a:gd name="connsiteX6245" fmla="*/ 2467221 w 3747182"/>
                <a:gd name="connsiteY6245" fmla="*/ 2264615 h 2326686"/>
                <a:gd name="connsiteX6246" fmla="*/ 2468035 w 3747182"/>
                <a:gd name="connsiteY6246" fmla="*/ 2265101 h 2326686"/>
                <a:gd name="connsiteX6247" fmla="*/ 2465516 w 3747182"/>
                <a:gd name="connsiteY6247" fmla="*/ 2268387 h 2326686"/>
                <a:gd name="connsiteX6248" fmla="*/ 2464820 w 3747182"/>
                <a:gd name="connsiteY6248" fmla="*/ 2270655 h 2326686"/>
                <a:gd name="connsiteX6249" fmla="*/ 2466595 w 3747182"/>
                <a:gd name="connsiteY6249" fmla="*/ 2270648 h 2326686"/>
                <a:gd name="connsiteX6250" fmla="*/ 2468387 w 3747182"/>
                <a:gd name="connsiteY6250" fmla="*/ 2269943 h 2326686"/>
                <a:gd name="connsiteX6251" fmla="*/ 2472878 w 3747182"/>
                <a:gd name="connsiteY6251" fmla="*/ 2266164 h 2326686"/>
                <a:gd name="connsiteX6252" fmla="*/ 2474552 w 3747182"/>
                <a:gd name="connsiteY6252" fmla="*/ 2264107 h 2326686"/>
                <a:gd name="connsiteX6253" fmla="*/ 2475100 w 3747182"/>
                <a:gd name="connsiteY6253" fmla="*/ 2266360 h 2326686"/>
                <a:gd name="connsiteX6254" fmla="*/ 2474427 w 3747182"/>
                <a:gd name="connsiteY6254" fmla="*/ 2277000 h 2326686"/>
                <a:gd name="connsiteX6255" fmla="*/ 2478323 w 3747182"/>
                <a:gd name="connsiteY6255" fmla="*/ 2276210 h 2326686"/>
                <a:gd name="connsiteX6256" fmla="*/ 2480412 w 3747182"/>
                <a:gd name="connsiteY6256" fmla="*/ 2277352 h 2326686"/>
                <a:gd name="connsiteX6257" fmla="*/ 2483322 w 3747182"/>
                <a:gd name="connsiteY6257" fmla="*/ 2277227 h 2326686"/>
                <a:gd name="connsiteX6258" fmla="*/ 2486717 w 3747182"/>
                <a:gd name="connsiteY6258" fmla="*/ 2279676 h 2326686"/>
                <a:gd name="connsiteX6259" fmla="*/ 2488047 w 3747182"/>
                <a:gd name="connsiteY6259" fmla="*/ 2279331 h 2326686"/>
                <a:gd name="connsiteX6260" fmla="*/ 2489644 w 3747182"/>
                <a:gd name="connsiteY6260" fmla="*/ 2279245 h 2326686"/>
                <a:gd name="connsiteX6261" fmla="*/ 2491020 w 3747182"/>
                <a:gd name="connsiteY6261" fmla="*/ 2281788 h 2326686"/>
                <a:gd name="connsiteX6262" fmla="*/ 2493227 w 3747182"/>
                <a:gd name="connsiteY6262" fmla="*/ 2282562 h 2326686"/>
                <a:gd name="connsiteX6263" fmla="*/ 2496950 w 3747182"/>
                <a:gd name="connsiteY6263" fmla="*/ 2280567 h 2326686"/>
                <a:gd name="connsiteX6264" fmla="*/ 2502607 w 3747182"/>
                <a:gd name="connsiteY6264" fmla="*/ 2278651 h 2326686"/>
                <a:gd name="connsiteX6265" fmla="*/ 2505298 w 3747182"/>
                <a:gd name="connsiteY6265" fmla="*/ 2278596 h 2326686"/>
                <a:gd name="connsiteX6266" fmla="*/ 2511909 w 3747182"/>
                <a:gd name="connsiteY6266" fmla="*/ 2275091 h 2326686"/>
                <a:gd name="connsiteX6267" fmla="*/ 2515117 w 3747182"/>
                <a:gd name="connsiteY6267" fmla="*/ 2272259 h 2326686"/>
                <a:gd name="connsiteX6268" fmla="*/ 2526867 w 3747182"/>
                <a:gd name="connsiteY6268" fmla="*/ 2264811 h 2326686"/>
                <a:gd name="connsiteX6269" fmla="*/ 2531812 w 3747182"/>
                <a:gd name="connsiteY6269" fmla="*/ 2260720 h 2326686"/>
                <a:gd name="connsiteX6270" fmla="*/ 2536522 w 3747182"/>
                <a:gd name="connsiteY6270" fmla="*/ 2257731 h 2326686"/>
                <a:gd name="connsiteX6271" fmla="*/ 2539354 w 3747182"/>
                <a:gd name="connsiteY6271" fmla="*/ 2252927 h 2326686"/>
                <a:gd name="connsiteX6272" fmla="*/ 2544251 w 3747182"/>
                <a:gd name="connsiteY6272" fmla="*/ 2248366 h 2326686"/>
                <a:gd name="connsiteX6273" fmla="*/ 2544376 w 3747182"/>
                <a:gd name="connsiteY6273" fmla="*/ 2246434 h 2326686"/>
                <a:gd name="connsiteX6274" fmla="*/ 2545346 w 3747182"/>
                <a:gd name="connsiteY6274" fmla="*/ 2244228 h 2326686"/>
                <a:gd name="connsiteX6275" fmla="*/ 2552849 w 3747182"/>
                <a:gd name="connsiteY6275" fmla="*/ 2231961 h 2326686"/>
                <a:gd name="connsiteX6276" fmla="*/ 2555313 w 3747182"/>
                <a:gd name="connsiteY6276" fmla="*/ 2229926 h 2326686"/>
                <a:gd name="connsiteX6277" fmla="*/ 2558724 w 3747182"/>
                <a:gd name="connsiteY6277" fmla="*/ 2228417 h 2326686"/>
                <a:gd name="connsiteX6278" fmla="*/ 2560187 w 3747182"/>
                <a:gd name="connsiteY6278" fmla="*/ 2226179 h 2326686"/>
                <a:gd name="connsiteX6279" fmla="*/ 2561118 w 3747182"/>
                <a:gd name="connsiteY6279" fmla="*/ 2222956 h 2326686"/>
                <a:gd name="connsiteX6280" fmla="*/ 2565711 w 3747182"/>
                <a:gd name="connsiteY6280" fmla="*/ 2218168 h 2326686"/>
                <a:gd name="connsiteX6281" fmla="*/ 2568864 w 3747182"/>
                <a:gd name="connsiteY6281" fmla="*/ 2213349 h 2326686"/>
                <a:gd name="connsiteX6282" fmla="*/ 2571790 w 3747182"/>
                <a:gd name="connsiteY6282" fmla="*/ 2210196 h 2326686"/>
                <a:gd name="connsiteX6283" fmla="*/ 2573245 w 3747182"/>
                <a:gd name="connsiteY6283" fmla="*/ 2207371 h 2326686"/>
                <a:gd name="connsiteX6284" fmla="*/ 2580786 w 3747182"/>
                <a:gd name="connsiteY6284" fmla="*/ 2200456 h 2326686"/>
                <a:gd name="connsiteX6285" fmla="*/ 2586896 w 3747182"/>
                <a:gd name="connsiteY6285" fmla="*/ 2192757 h 2326686"/>
                <a:gd name="connsiteX6286" fmla="*/ 2592608 w 3747182"/>
                <a:gd name="connsiteY6286" fmla="*/ 2187163 h 2326686"/>
                <a:gd name="connsiteX6287" fmla="*/ 2594438 w 3747182"/>
                <a:gd name="connsiteY6287" fmla="*/ 2183706 h 2326686"/>
                <a:gd name="connsiteX6288" fmla="*/ 2601840 w 3747182"/>
                <a:gd name="connsiteY6288" fmla="*/ 2173535 h 2326686"/>
                <a:gd name="connsiteX6289" fmla="*/ 2604124 w 3747182"/>
                <a:gd name="connsiteY6289" fmla="*/ 2166807 h 2326686"/>
                <a:gd name="connsiteX6290" fmla="*/ 2606901 w 3747182"/>
                <a:gd name="connsiteY6290" fmla="*/ 2164249 h 2326686"/>
                <a:gd name="connsiteX6291" fmla="*/ 2608106 w 3747182"/>
                <a:gd name="connsiteY6291" fmla="*/ 2157818 h 2326686"/>
                <a:gd name="connsiteX6292" fmla="*/ 2610492 w 3747182"/>
                <a:gd name="connsiteY6292" fmla="*/ 2153186 h 2326686"/>
                <a:gd name="connsiteX6293" fmla="*/ 2611134 w 3747182"/>
                <a:gd name="connsiteY6293" fmla="*/ 2150417 h 2326686"/>
                <a:gd name="connsiteX6294" fmla="*/ 2612385 w 3747182"/>
                <a:gd name="connsiteY6294" fmla="*/ 2147812 h 2326686"/>
                <a:gd name="connsiteX6295" fmla="*/ 2621484 w 3747182"/>
                <a:gd name="connsiteY6295" fmla="*/ 2137305 h 2326686"/>
                <a:gd name="connsiteX6296" fmla="*/ 2625130 w 3747182"/>
                <a:gd name="connsiteY6296" fmla="*/ 2129153 h 2326686"/>
                <a:gd name="connsiteX6297" fmla="*/ 2629644 w 3747182"/>
                <a:gd name="connsiteY6297" fmla="*/ 2120930 h 2326686"/>
                <a:gd name="connsiteX6298" fmla="*/ 2632883 w 3747182"/>
                <a:gd name="connsiteY6298" fmla="*/ 2118059 h 2326686"/>
                <a:gd name="connsiteX6299" fmla="*/ 2636310 w 3747182"/>
                <a:gd name="connsiteY6299" fmla="*/ 2114312 h 2326686"/>
                <a:gd name="connsiteX6300" fmla="*/ 2638164 w 3747182"/>
                <a:gd name="connsiteY6300" fmla="*/ 2111339 h 2326686"/>
                <a:gd name="connsiteX6301" fmla="*/ 2643382 w 3747182"/>
                <a:gd name="connsiteY6301" fmla="*/ 2106629 h 2326686"/>
                <a:gd name="connsiteX6302" fmla="*/ 2645901 w 3747182"/>
                <a:gd name="connsiteY6302" fmla="*/ 2103367 h 2326686"/>
                <a:gd name="connsiteX6303" fmla="*/ 2647160 w 3747182"/>
                <a:gd name="connsiteY6303" fmla="*/ 2100034 h 2326686"/>
                <a:gd name="connsiteX6304" fmla="*/ 2648334 w 3747182"/>
                <a:gd name="connsiteY6304" fmla="*/ 2091780 h 2326686"/>
                <a:gd name="connsiteX6305" fmla="*/ 2651722 w 3747182"/>
                <a:gd name="connsiteY6305" fmla="*/ 2085412 h 2326686"/>
                <a:gd name="connsiteX6306" fmla="*/ 2650736 w 3747182"/>
                <a:gd name="connsiteY6306" fmla="*/ 2084387 h 2326686"/>
                <a:gd name="connsiteX6307" fmla="*/ 2650196 w 3747182"/>
                <a:gd name="connsiteY6307" fmla="*/ 2082415 h 2326686"/>
                <a:gd name="connsiteX6308" fmla="*/ 2650564 w 3747182"/>
                <a:gd name="connsiteY6308" fmla="*/ 2080209 h 2326686"/>
                <a:gd name="connsiteX6309" fmla="*/ 2651064 w 3747182"/>
                <a:gd name="connsiteY6309" fmla="*/ 2078895 h 2326686"/>
                <a:gd name="connsiteX6310" fmla="*/ 2651416 w 3747182"/>
                <a:gd name="connsiteY6310" fmla="*/ 2076830 h 2326686"/>
                <a:gd name="connsiteX6311" fmla="*/ 2652175 w 3747182"/>
                <a:gd name="connsiteY6311" fmla="*/ 2074522 h 2326686"/>
                <a:gd name="connsiteX6312" fmla="*/ 2652879 w 3747182"/>
                <a:gd name="connsiteY6312" fmla="*/ 2073121 h 2326686"/>
                <a:gd name="connsiteX6313" fmla="*/ 2654773 w 3747182"/>
                <a:gd name="connsiteY6313" fmla="*/ 2064203 h 2326686"/>
                <a:gd name="connsiteX6314" fmla="*/ 2654640 w 3747182"/>
                <a:gd name="connsiteY6314" fmla="*/ 2058601 h 2326686"/>
                <a:gd name="connsiteX6315" fmla="*/ 2653607 w 3747182"/>
                <a:gd name="connsiteY6315" fmla="*/ 2056434 h 2326686"/>
                <a:gd name="connsiteX6316" fmla="*/ 2653568 w 3747182"/>
                <a:gd name="connsiteY6316" fmla="*/ 2053516 h 2326686"/>
                <a:gd name="connsiteX6317" fmla="*/ 2656244 w 3747182"/>
                <a:gd name="connsiteY6317" fmla="*/ 2049369 h 2326686"/>
                <a:gd name="connsiteX6318" fmla="*/ 2656877 w 3747182"/>
                <a:gd name="connsiteY6318" fmla="*/ 2048681 h 2326686"/>
                <a:gd name="connsiteX6319" fmla="*/ 2657120 w 3747182"/>
                <a:gd name="connsiteY6319" fmla="*/ 2047703 h 2326686"/>
                <a:gd name="connsiteX6320" fmla="*/ 2655790 w 3747182"/>
                <a:gd name="connsiteY6320" fmla="*/ 2046874 h 2326686"/>
                <a:gd name="connsiteX6321" fmla="*/ 2655164 w 3747182"/>
                <a:gd name="connsiteY6321" fmla="*/ 2046052 h 2326686"/>
                <a:gd name="connsiteX6322" fmla="*/ 2653865 w 3747182"/>
                <a:gd name="connsiteY6322" fmla="*/ 2031806 h 2326686"/>
                <a:gd name="connsiteX6323" fmla="*/ 2654843 w 3747182"/>
                <a:gd name="connsiteY6323" fmla="*/ 2023020 h 2326686"/>
                <a:gd name="connsiteX6324" fmla="*/ 2657589 w 3747182"/>
                <a:gd name="connsiteY6324" fmla="*/ 2016542 h 2326686"/>
                <a:gd name="connsiteX6325" fmla="*/ 2658137 w 3747182"/>
                <a:gd name="connsiteY6325" fmla="*/ 2014297 h 2326686"/>
                <a:gd name="connsiteX6326" fmla="*/ 2658512 w 3747182"/>
                <a:gd name="connsiteY6326" fmla="*/ 2007983 h 2326686"/>
                <a:gd name="connsiteX6327" fmla="*/ 2661822 w 3747182"/>
                <a:gd name="connsiteY6327" fmla="*/ 2001607 h 2326686"/>
                <a:gd name="connsiteX6328" fmla="*/ 2663895 w 3747182"/>
                <a:gd name="connsiteY6328" fmla="*/ 1994370 h 2326686"/>
                <a:gd name="connsiteX6329" fmla="*/ 2668214 w 3747182"/>
                <a:gd name="connsiteY6329" fmla="*/ 1990560 h 2326686"/>
                <a:gd name="connsiteX6330" fmla="*/ 2671046 w 3747182"/>
                <a:gd name="connsiteY6330" fmla="*/ 1985851 h 2326686"/>
                <a:gd name="connsiteX6331" fmla="*/ 2673432 w 3747182"/>
                <a:gd name="connsiteY6331" fmla="*/ 1983723 h 2326686"/>
                <a:gd name="connsiteX6332" fmla="*/ 2673839 w 3747182"/>
                <a:gd name="connsiteY6332" fmla="*/ 1978864 h 2326686"/>
                <a:gd name="connsiteX6333" fmla="*/ 2676029 w 3747182"/>
                <a:gd name="connsiteY6333" fmla="*/ 1974538 h 2326686"/>
                <a:gd name="connsiteX6334" fmla="*/ 2674355 w 3747182"/>
                <a:gd name="connsiteY6334" fmla="*/ 1972543 h 2326686"/>
                <a:gd name="connsiteX6335" fmla="*/ 2672610 w 3747182"/>
                <a:gd name="connsiteY6335" fmla="*/ 1971229 h 2326686"/>
                <a:gd name="connsiteX6336" fmla="*/ 2669097 w 3747182"/>
                <a:gd name="connsiteY6336" fmla="*/ 1967740 h 2326686"/>
                <a:gd name="connsiteX6337" fmla="*/ 2668284 w 3747182"/>
                <a:gd name="connsiteY6337" fmla="*/ 1965322 h 2326686"/>
                <a:gd name="connsiteX6338" fmla="*/ 2670748 w 3747182"/>
                <a:gd name="connsiteY6338" fmla="*/ 1961207 h 2326686"/>
                <a:gd name="connsiteX6339" fmla="*/ 2671210 w 3747182"/>
                <a:gd name="connsiteY6339" fmla="*/ 1957507 h 2326686"/>
                <a:gd name="connsiteX6340" fmla="*/ 2670991 w 3747182"/>
                <a:gd name="connsiteY6340" fmla="*/ 1950724 h 2326686"/>
                <a:gd name="connsiteX6341" fmla="*/ 2667282 w 3747182"/>
                <a:gd name="connsiteY6341" fmla="*/ 1948635 h 2326686"/>
                <a:gd name="connsiteX6342" fmla="*/ 2662620 w 3747182"/>
                <a:gd name="connsiteY6342" fmla="*/ 1943463 h 2326686"/>
                <a:gd name="connsiteX6343" fmla="*/ 2661853 w 3747182"/>
                <a:gd name="connsiteY6343" fmla="*/ 1941711 h 2326686"/>
                <a:gd name="connsiteX6344" fmla="*/ 2662893 w 3747182"/>
                <a:gd name="connsiteY6344" fmla="*/ 1941578 h 2326686"/>
                <a:gd name="connsiteX6345" fmla="*/ 2669348 w 3747182"/>
                <a:gd name="connsiteY6345" fmla="*/ 1944355 h 2326686"/>
                <a:gd name="connsiteX6346" fmla="*/ 2672571 w 3747182"/>
                <a:gd name="connsiteY6346" fmla="*/ 1941367 h 2326686"/>
                <a:gd name="connsiteX6347" fmla="*/ 2674198 w 3747182"/>
                <a:gd name="connsiteY6347" fmla="*/ 1938198 h 2326686"/>
                <a:gd name="connsiteX6348" fmla="*/ 2673573 w 3747182"/>
                <a:gd name="connsiteY6348" fmla="*/ 1934216 h 2326686"/>
                <a:gd name="connsiteX6349" fmla="*/ 2670146 w 3747182"/>
                <a:gd name="connsiteY6349" fmla="*/ 1932683 h 2326686"/>
                <a:gd name="connsiteX6350" fmla="*/ 2665694 w 3747182"/>
                <a:gd name="connsiteY6350" fmla="*/ 1928286 h 2326686"/>
                <a:gd name="connsiteX6351" fmla="*/ 2665499 w 3747182"/>
                <a:gd name="connsiteY6351" fmla="*/ 1926800 h 2326686"/>
                <a:gd name="connsiteX6352" fmla="*/ 2658504 w 3747182"/>
                <a:gd name="connsiteY6352" fmla="*/ 1923052 h 2326686"/>
                <a:gd name="connsiteX6353" fmla="*/ 2651033 w 3747182"/>
                <a:gd name="connsiteY6353" fmla="*/ 1915056 h 2326686"/>
                <a:gd name="connsiteX6354" fmla="*/ 2648718 w 3747182"/>
                <a:gd name="connsiteY6354" fmla="*/ 1908047 h 2326686"/>
                <a:gd name="connsiteX6355" fmla="*/ 2647333 w 3747182"/>
                <a:gd name="connsiteY6355" fmla="*/ 1906161 h 2326686"/>
                <a:gd name="connsiteX6356" fmla="*/ 2640299 w 3747182"/>
                <a:gd name="connsiteY6356" fmla="*/ 1900411 h 2326686"/>
                <a:gd name="connsiteX6357" fmla="*/ 2638923 w 3747182"/>
                <a:gd name="connsiteY6357" fmla="*/ 1898494 h 2326686"/>
                <a:gd name="connsiteX6358" fmla="*/ 2636990 w 3747182"/>
                <a:gd name="connsiteY6358" fmla="*/ 1897712 h 2326686"/>
                <a:gd name="connsiteX6359" fmla="*/ 2628470 w 3747182"/>
                <a:gd name="connsiteY6359" fmla="*/ 1900865 h 2326686"/>
                <a:gd name="connsiteX6360" fmla="*/ 2623753 w 3747182"/>
                <a:gd name="connsiteY6360" fmla="*/ 1899934 h 2326686"/>
                <a:gd name="connsiteX6361" fmla="*/ 2614771 w 3747182"/>
                <a:gd name="connsiteY6361" fmla="*/ 1896101 h 2326686"/>
                <a:gd name="connsiteX6362" fmla="*/ 2613927 w 3747182"/>
                <a:gd name="connsiteY6362" fmla="*/ 1896914 h 2326686"/>
                <a:gd name="connsiteX6363" fmla="*/ 2615217 w 3747182"/>
                <a:gd name="connsiteY6363" fmla="*/ 1899754 h 2326686"/>
                <a:gd name="connsiteX6364" fmla="*/ 2614975 w 3747182"/>
                <a:gd name="connsiteY6364" fmla="*/ 1902563 h 2326686"/>
                <a:gd name="connsiteX6365" fmla="*/ 2615351 w 3747182"/>
                <a:gd name="connsiteY6365" fmla="*/ 1906443 h 2326686"/>
                <a:gd name="connsiteX6366" fmla="*/ 2614858 w 3747182"/>
                <a:gd name="connsiteY6366" fmla="*/ 1912921 h 2326686"/>
                <a:gd name="connsiteX6367" fmla="*/ 2614005 w 3747182"/>
                <a:gd name="connsiteY6367" fmla="*/ 1917560 h 2326686"/>
                <a:gd name="connsiteX6368" fmla="*/ 2610719 w 3747182"/>
                <a:gd name="connsiteY6368" fmla="*/ 1924014 h 2326686"/>
                <a:gd name="connsiteX6369" fmla="*/ 2609397 w 3747182"/>
                <a:gd name="connsiteY6369" fmla="*/ 1925235 h 2326686"/>
                <a:gd name="connsiteX6370" fmla="*/ 2606533 w 3747182"/>
                <a:gd name="connsiteY6370" fmla="*/ 1925751 h 2326686"/>
                <a:gd name="connsiteX6371" fmla="*/ 2604984 w 3747182"/>
                <a:gd name="connsiteY6371" fmla="*/ 1925712 h 2326686"/>
                <a:gd name="connsiteX6372" fmla="*/ 2605915 w 3747182"/>
                <a:gd name="connsiteY6372" fmla="*/ 1923193 h 2326686"/>
                <a:gd name="connsiteX6373" fmla="*/ 2608434 w 3747182"/>
                <a:gd name="connsiteY6373" fmla="*/ 1920173 h 2326686"/>
                <a:gd name="connsiteX6374" fmla="*/ 2611994 w 3747182"/>
                <a:gd name="connsiteY6374" fmla="*/ 1914814 h 2326686"/>
                <a:gd name="connsiteX6375" fmla="*/ 2611978 w 3747182"/>
                <a:gd name="connsiteY6375" fmla="*/ 1910042 h 2326686"/>
                <a:gd name="connsiteX6376" fmla="*/ 2611095 w 3747182"/>
                <a:gd name="connsiteY6376" fmla="*/ 1909572 h 2326686"/>
                <a:gd name="connsiteX6377" fmla="*/ 2610336 w 3747182"/>
                <a:gd name="connsiteY6377" fmla="*/ 1909580 h 2326686"/>
                <a:gd name="connsiteX6378" fmla="*/ 2607824 w 3747182"/>
                <a:gd name="connsiteY6378" fmla="*/ 1911450 h 2326686"/>
                <a:gd name="connsiteX6379" fmla="*/ 2605055 w 3747182"/>
                <a:gd name="connsiteY6379" fmla="*/ 1918233 h 2326686"/>
                <a:gd name="connsiteX6380" fmla="*/ 2598405 w 3747182"/>
                <a:gd name="connsiteY6380" fmla="*/ 1922778 h 2326686"/>
                <a:gd name="connsiteX6381" fmla="*/ 2593742 w 3747182"/>
                <a:gd name="connsiteY6381" fmla="*/ 1924374 h 2326686"/>
                <a:gd name="connsiteX6382" fmla="*/ 2584745 w 3747182"/>
                <a:gd name="connsiteY6382" fmla="*/ 1925165 h 2326686"/>
                <a:gd name="connsiteX6383" fmla="*/ 2583110 w 3747182"/>
                <a:gd name="connsiteY6383" fmla="*/ 1924899 h 2326686"/>
                <a:gd name="connsiteX6384" fmla="*/ 2582398 w 3747182"/>
                <a:gd name="connsiteY6384" fmla="*/ 1923678 h 2326686"/>
                <a:gd name="connsiteX6385" fmla="*/ 2584424 w 3747182"/>
                <a:gd name="connsiteY6385" fmla="*/ 1921738 h 2326686"/>
                <a:gd name="connsiteX6386" fmla="*/ 2588892 w 3747182"/>
                <a:gd name="connsiteY6386" fmla="*/ 1918953 h 2326686"/>
                <a:gd name="connsiteX6387" fmla="*/ 2591693 w 3747182"/>
                <a:gd name="connsiteY6387" fmla="*/ 1913069 h 2326686"/>
                <a:gd name="connsiteX6388" fmla="*/ 2594791 w 3747182"/>
                <a:gd name="connsiteY6388" fmla="*/ 1911677 h 2326686"/>
                <a:gd name="connsiteX6389" fmla="*/ 2595862 w 3747182"/>
                <a:gd name="connsiteY6389" fmla="*/ 1910057 h 2326686"/>
                <a:gd name="connsiteX6390" fmla="*/ 2591199 w 3747182"/>
                <a:gd name="connsiteY6390" fmla="*/ 1909173 h 2326686"/>
                <a:gd name="connsiteX6391" fmla="*/ 2587992 w 3747182"/>
                <a:gd name="connsiteY6391" fmla="*/ 1907045 h 2326686"/>
                <a:gd name="connsiteX6392" fmla="*/ 2584980 w 3747182"/>
                <a:gd name="connsiteY6392" fmla="*/ 1904323 h 2326686"/>
                <a:gd name="connsiteX6393" fmla="*/ 2586388 w 3747182"/>
                <a:gd name="connsiteY6393" fmla="*/ 1903462 h 2326686"/>
                <a:gd name="connsiteX6394" fmla="*/ 2587444 w 3747182"/>
                <a:gd name="connsiteY6394" fmla="*/ 1903204 h 2326686"/>
                <a:gd name="connsiteX6395" fmla="*/ 2588806 w 3747182"/>
                <a:gd name="connsiteY6395" fmla="*/ 1902234 h 2326686"/>
                <a:gd name="connsiteX6396" fmla="*/ 2592162 w 3747182"/>
                <a:gd name="connsiteY6396" fmla="*/ 1897477 h 2326686"/>
                <a:gd name="connsiteX6397" fmla="*/ 2589064 w 3747182"/>
                <a:gd name="connsiteY6397" fmla="*/ 1897180 h 2326686"/>
                <a:gd name="connsiteX6398" fmla="*/ 2585825 w 3747182"/>
                <a:gd name="connsiteY6398" fmla="*/ 1897509 h 2326686"/>
                <a:gd name="connsiteX6399" fmla="*/ 2580645 w 3747182"/>
                <a:gd name="connsiteY6399" fmla="*/ 1901264 h 2326686"/>
                <a:gd name="connsiteX6400" fmla="*/ 2579644 w 3747182"/>
                <a:gd name="connsiteY6400" fmla="*/ 1903267 h 2326686"/>
                <a:gd name="connsiteX6401" fmla="*/ 2581318 w 3747182"/>
                <a:gd name="connsiteY6401" fmla="*/ 1905942 h 2326686"/>
                <a:gd name="connsiteX6402" fmla="*/ 2583196 w 3747182"/>
                <a:gd name="connsiteY6402" fmla="*/ 1907124 h 2326686"/>
                <a:gd name="connsiteX6403" fmla="*/ 2580943 w 3747182"/>
                <a:gd name="connsiteY6403" fmla="*/ 1914697 h 2326686"/>
                <a:gd name="connsiteX6404" fmla="*/ 2577947 w 3747182"/>
                <a:gd name="connsiteY6404" fmla="*/ 1913719 h 2326686"/>
                <a:gd name="connsiteX6405" fmla="*/ 2575036 w 3747182"/>
                <a:gd name="connsiteY6405" fmla="*/ 1914047 h 2326686"/>
                <a:gd name="connsiteX6406" fmla="*/ 2573205 w 3747182"/>
                <a:gd name="connsiteY6406" fmla="*/ 1916167 h 2326686"/>
                <a:gd name="connsiteX6407" fmla="*/ 2571367 w 3747182"/>
                <a:gd name="connsiteY6407" fmla="*/ 1915354 h 2326686"/>
                <a:gd name="connsiteX6408" fmla="*/ 2570577 w 3747182"/>
                <a:gd name="connsiteY6408" fmla="*/ 1910629 h 2326686"/>
                <a:gd name="connsiteX6409" fmla="*/ 2571594 w 3747182"/>
                <a:gd name="connsiteY6409" fmla="*/ 1905809 h 2326686"/>
                <a:gd name="connsiteX6410" fmla="*/ 2572494 w 3747182"/>
                <a:gd name="connsiteY6410" fmla="*/ 1894849 h 2326686"/>
                <a:gd name="connsiteX6411" fmla="*/ 2573597 w 3747182"/>
                <a:gd name="connsiteY6411" fmla="*/ 1891117 h 2326686"/>
                <a:gd name="connsiteX6412" fmla="*/ 2573667 w 3747182"/>
                <a:gd name="connsiteY6412" fmla="*/ 1887002 h 2326686"/>
                <a:gd name="connsiteX6413" fmla="*/ 2573088 w 3747182"/>
                <a:gd name="connsiteY6413" fmla="*/ 1884749 h 2326686"/>
                <a:gd name="connsiteX6414" fmla="*/ 2571281 w 3747182"/>
                <a:gd name="connsiteY6414" fmla="*/ 1884623 h 2326686"/>
                <a:gd name="connsiteX6415" fmla="*/ 2568332 w 3747182"/>
                <a:gd name="connsiteY6415" fmla="*/ 1885030 h 2326686"/>
                <a:gd name="connsiteX6416" fmla="*/ 2560813 w 3747182"/>
                <a:gd name="connsiteY6416" fmla="*/ 1885015 h 2326686"/>
                <a:gd name="connsiteX6417" fmla="*/ 2552325 w 3747182"/>
                <a:gd name="connsiteY6417" fmla="*/ 1886157 h 2326686"/>
                <a:gd name="connsiteX6418" fmla="*/ 2543242 w 3747182"/>
                <a:gd name="connsiteY6418" fmla="*/ 1882049 h 2326686"/>
                <a:gd name="connsiteX6419" fmla="*/ 2540778 w 3747182"/>
                <a:gd name="connsiteY6419" fmla="*/ 1881486 h 2326686"/>
                <a:gd name="connsiteX6420" fmla="*/ 2539299 w 3747182"/>
                <a:gd name="connsiteY6420" fmla="*/ 1880571 h 2326686"/>
                <a:gd name="connsiteX6421" fmla="*/ 2538282 w 3747182"/>
                <a:gd name="connsiteY6421" fmla="*/ 1876417 h 2326686"/>
                <a:gd name="connsiteX6422" fmla="*/ 2538790 w 3747182"/>
                <a:gd name="connsiteY6422" fmla="*/ 1874038 h 2326686"/>
                <a:gd name="connsiteX6423" fmla="*/ 2539393 w 3747182"/>
                <a:gd name="connsiteY6423" fmla="*/ 1872513 h 2326686"/>
                <a:gd name="connsiteX6424" fmla="*/ 2545503 w 3747182"/>
                <a:gd name="connsiteY6424" fmla="*/ 1865996 h 2326686"/>
                <a:gd name="connsiteX6425" fmla="*/ 2550119 w 3747182"/>
                <a:gd name="connsiteY6425" fmla="*/ 1864204 h 2326686"/>
                <a:gd name="connsiteX6426" fmla="*/ 2559429 w 3747182"/>
                <a:gd name="connsiteY6426" fmla="*/ 1856842 h 2326686"/>
                <a:gd name="connsiteX6427" fmla="*/ 2563293 w 3747182"/>
                <a:gd name="connsiteY6427" fmla="*/ 1850748 h 2326686"/>
                <a:gd name="connsiteX6428" fmla="*/ 2565695 w 3747182"/>
                <a:gd name="connsiteY6428" fmla="*/ 1848166 h 2326686"/>
                <a:gd name="connsiteX6429" fmla="*/ 2573018 w 3747182"/>
                <a:gd name="connsiteY6429" fmla="*/ 1843605 h 2326686"/>
                <a:gd name="connsiteX6430" fmla="*/ 2577813 w 3747182"/>
                <a:gd name="connsiteY6430" fmla="*/ 1839670 h 2326686"/>
                <a:gd name="connsiteX6431" fmla="*/ 2581710 w 3747182"/>
                <a:gd name="connsiteY6431" fmla="*/ 1835883 h 2326686"/>
                <a:gd name="connsiteX6432" fmla="*/ 2585981 w 3747182"/>
                <a:gd name="connsiteY6432" fmla="*/ 1832660 h 2326686"/>
                <a:gd name="connsiteX6433" fmla="*/ 2590120 w 3747182"/>
                <a:gd name="connsiteY6433" fmla="*/ 1827270 h 2326686"/>
                <a:gd name="connsiteX6434" fmla="*/ 2592725 w 3747182"/>
                <a:gd name="connsiteY6434" fmla="*/ 1826198 h 2326686"/>
                <a:gd name="connsiteX6435" fmla="*/ 2601119 w 3747182"/>
                <a:gd name="connsiteY6435" fmla="*/ 1814604 h 2326686"/>
                <a:gd name="connsiteX6436" fmla="*/ 2602591 w 3747182"/>
                <a:gd name="connsiteY6436" fmla="*/ 1811999 h 2326686"/>
                <a:gd name="connsiteX6437" fmla="*/ 2603451 w 3747182"/>
                <a:gd name="connsiteY6437" fmla="*/ 1808431 h 2326686"/>
                <a:gd name="connsiteX6438" fmla="*/ 2604272 w 3747182"/>
                <a:gd name="connsiteY6438" fmla="*/ 1806819 h 2326686"/>
                <a:gd name="connsiteX6439" fmla="*/ 2614036 w 3747182"/>
                <a:gd name="connsiteY6439" fmla="*/ 1793355 h 2326686"/>
                <a:gd name="connsiteX6440" fmla="*/ 2620702 w 3747182"/>
                <a:gd name="connsiteY6440" fmla="*/ 1788419 h 2326686"/>
                <a:gd name="connsiteX6441" fmla="*/ 2625435 w 3747182"/>
                <a:gd name="connsiteY6441" fmla="*/ 1781409 h 2326686"/>
                <a:gd name="connsiteX6442" fmla="*/ 2631193 w 3747182"/>
                <a:gd name="connsiteY6442" fmla="*/ 1778639 h 2326686"/>
                <a:gd name="connsiteX6443" fmla="*/ 2632577 w 3747182"/>
                <a:gd name="connsiteY6443" fmla="*/ 1777481 h 2326686"/>
                <a:gd name="connsiteX6444" fmla="*/ 2635042 w 3747182"/>
                <a:gd name="connsiteY6444" fmla="*/ 1773515 h 2326686"/>
                <a:gd name="connsiteX6445" fmla="*/ 2639087 w 3747182"/>
                <a:gd name="connsiteY6445" fmla="*/ 1771129 h 2326686"/>
                <a:gd name="connsiteX6446" fmla="*/ 2640362 w 3747182"/>
                <a:gd name="connsiteY6446" fmla="*/ 1769697 h 2326686"/>
                <a:gd name="connsiteX6447" fmla="*/ 2643460 w 3747182"/>
                <a:gd name="connsiteY6447" fmla="*/ 1764041 h 2326686"/>
                <a:gd name="connsiteX6448" fmla="*/ 2653224 w 3747182"/>
                <a:gd name="connsiteY6448" fmla="*/ 1758854 h 2326686"/>
                <a:gd name="connsiteX6449" fmla="*/ 2654280 w 3747182"/>
                <a:gd name="connsiteY6449" fmla="*/ 1756726 h 2326686"/>
                <a:gd name="connsiteX6450" fmla="*/ 2658450 w 3747182"/>
                <a:gd name="connsiteY6450" fmla="*/ 1742378 h 2326686"/>
                <a:gd name="connsiteX6451" fmla="*/ 2660758 w 3747182"/>
                <a:gd name="connsiteY6451" fmla="*/ 1738576 h 2326686"/>
                <a:gd name="connsiteX6452" fmla="*/ 2665100 w 3747182"/>
                <a:gd name="connsiteY6452" fmla="*/ 1733842 h 2326686"/>
                <a:gd name="connsiteX6453" fmla="*/ 2672993 w 3747182"/>
                <a:gd name="connsiteY6453" fmla="*/ 1729180 h 2326686"/>
                <a:gd name="connsiteX6454" fmla="*/ 2678611 w 3747182"/>
                <a:gd name="connsiteY6454" fmla="*/ 1724094 h 2326686"/>
                <a:gd name="connsiteX6455" fmla="*/ 2681943 w 3747182"/>
                <a:gd name="connsiteY6455" fmla="*/ 1720034 h 2326686"/>
                <a:gd name="connsiteX6456" fmla="*/ 2687889 w 3747182"/>
                <a:gd name="connsiteY6456" fmla="*/ 1709246 h 2326686"/>
                <a:gd name="connsiteX6457" fmla="*/ 2694579 w 3747182"/>
                <a:gd name="connsiteY6457" fmla="*/ 1702721 h 2326686"/>
                <a:gd name="connsiteX6458" fmla="*/ 2700070 w 3747182"/>
                <a:gd name="connsiteY6458" fmla="*/ 1698973 h 2326686"/>
                <a:gd name="connsiteX6459" fmla="*/ 2713503 w 3747182"/>
                <a:gd name="connsiteY6459" fmla="*/ 1693395 h 2326686"/>
                <a:gd name="connsiteX6460" fmla="*/ 2720787 w 3747182"/>
                <a:gd name="connsiteY6460" fmla="*/ 1694537 h 2326686"/>
                <a:gd name="connsiteX6461" fmla="*/ 2728368 w 3747182"/>
                <a:gd name="connsiteY6461" fmla="*/ 1691619 h 2326686"/>
                <a:gd name="connsiteX6462" fmla="*/ 2733954 w 3747182"/>
                <a:gd name="connsiteY6462" fmla="*/ 1691752 h 2326686"/>
                <a:gd name="connsiteX6463" fmla="*/ 2741863 w 3747182"/>
                <a:gd name="connsiteY6463" fmla="*/ 1693129 h 2326686"/>
                <a:gd name="connsiteX6464" fmla="*/ 2765381 w 3747182"/>
                <a:gd name="connsiteY6464" fmla="*/ 1691525 h 2326686"/>
                <a:gd name="connsiteX6465" fmla="*/ 2769808 w 3747182"/>
                <a:gd name="connsiteY6465" fmla="*/ 1693239 h 2326686"/>
                <a:gd name="connsiteX6466" fmla="*/ 2771405 w 3747182"/>
                <a:gd name="connsiteY6466" fmla="*/ 1695109 h 2326686"/>
                <a:gd name="connsiteX6467" fmla="*/ 2773658 w 3747182"/>
                <a:gd name="connsiteY6467" fmla="*/ 1700765 h 2326686"/>
                <a:gd name="connsiteX6468" fmla="*/ 2776247 w 3747182"/>
                <a:gd name="connsiteY6468" fmla="*/ 1701954 h 2326686"/>
                <a:gd name="connsiteX6469" fmla="*/ 2781160 w 3747182"/>
                <a:gd name="connsiteY6469" fmla="*/ 1699779 h 2326686"/>
                <a:gd name="connsiteX6470" fmla="*/ 2784908 w 3747182"/>
                <a:gd name="connsiteY6470" fmla="*/ 1690798 h 2326686"/>
                <a:gd name="connsiteX6471" fmla="*/ 2786950 w 3747182"/>
                <a:gd name="connsiteY6471" fmla="*/ 1689656 h 2326686"/>
                <a:gd name="connsiteX6472" fmla="*/ 2792802 w 3747182"/>
                <a:gd name="connsiteY6472" fmla="*/ 1693278 h 2326686"/>
                <a:gd name="connsiteX6473" fmla="*/ 2797988 w 3747182"/>
                <a:gd name="connsiteY6473" fmla="*/ 1693591 h 2326686"/>
                <a:gd name="connsiteX6474" fmla="*/ 2808409 w 3747182"/>
                <a:gd name="connsiteY6474" fmla="*/ 1697768 h 2326686"/>
                <a:gd name="connsiteX6475" fmla="*/ 2812211 w 3747182"/>
                <a:gd name="connsiteY6475" fmla="*/ 1696814 h 2326686"/>
                <a:gd name="connsiteX6476" fmla="*/ 2816311 w 3747182"/>
                <a:gd name="connsiteY6476" fmla="*/ 1692629 h 2326686"/>
                <a:gd name="connsiteX6477" fmla="*/ 2824713 w 3747182"/>
                <a:gd name="connsiteY6477" fmla="*/ 1691502 h 2326686"/>
                <a:gd name="connsiteX6478" fmla="*/ 2829846 w 3747182"/>
                <a:gd name="connsiteY6478" fmla="*/ 1698027 h 2326686"/>
                <a:gd name="connsiteX6479" fmla="*/ 2835009 w 3747182"/>
                <a:gd name="connsiteY6479" fmla="*/ 1698214 h 2326686"/>
                <a:gd name="connsiteX6480" fmla="*/ 2839124 w 3747182"/>
                <a:gd name="connsiteY6480" fmla="*/ 1697150 h 2326686"/>
                <a:gd name="connsiteX6481" fmla="*/ 2840235 w 3747182"/>
                <a:gd name="connsiteY6481" fmla="*/ 1693434 h 2326686"/>
                <a:gd name="connsiteX6482" fmla="*/ 2838592 w 3747182"/>
                <a:gd name="connsiteY6482" fmla="*/ 1692104 h 2326686"/>
                <a:gd name="connsiteX6483" fmla="*/ 2835400 w 3747182"/>
                <a:gd name="connsiteY6483" fmla="*/ 1693247 h 2326686"/>
                <a:gd name="connsiteX6484" fmla="*/ 2834618 w 3747182"/>
                <a:gd name="connsiteY6484" fmla="*/ 1690015 h 2326686"/>
                <a:gd name="connsiteX6485" fmla="*/ 2836558 w 3747182"/>
                <a:gd name="connsiteY6485" fmla="*/ 1686401 h 2326686"/>
                <a:gd name="connsiteX6486" fmla="*/ 2839359 w 3747182"/>
                <a:gd name="connsiteY6486" fmla="*/ 1688873 h 2326686"/>
                <a:gd name="connsiteX6487" fmla="*/ 2843928 w 3747182"/>
                <a:gd name="connsiteY6487" fmla="*/ 1688638 h 2326686"/>
                <a:gd name="connsiteX6488" fmla="*/ 2845508 w 3747182"/>
                <a:gd name="connsiteY6488" fmla="*/ 1688310 h 2326686"/>
                <a:gd name="connsiteX6489" fmla="*/ 2844859 w 3747182"/>
                <a:gd name="connsiteY6489" fmla="*/ 1686644 h 2326686"/>
                <a:gd name="connsiteX6490" fmla="*/ 2843810 w 3747182"/>
                <a:gd name="connsiteY6490" fmla="*/ 1685259 h 2326686"/>
                <a:gd name="connsiteX6491" fmla="*/ 2842433 w 3747182"/>
                <a:gd name="connsiteY6491" fmla="*/ 1682153 h 2326686"/>
                <a:gd name="connsiteX6492" fmla="*/ 2847386 w 3747182"/>
                <a:gd name="connsiteY6492" fmla="*/ 1677905 h 2326686"/>
                <a:gd name="connsiteX6493" fmla="*/ 2850327 w 3747182"/>
                <a:gd name="connsiteY6493" fmla="*/ 1676489 h 2326686"/>
                <a:gd name="connsiteX6494" fmla="*/ 2855115 w 3747182"/>
                <a:gd name="connsiteY6494" fmla="*/ 1676082 h 2326686"/>
                <a:gd name="connsiteX6495" fmla="*/ 2867406 w 3747182"/>
                <a:gd name="connsiteY6495" fmla="*/ 1681261 h 2326686"/>
                <a:gd name="connsiteX6496" fmla="*/ 2870105 w 3747182"/>
                <a:gd name="connsiteY6496" fmla="*/ 1681801 h 2326686"/>
                <a:gd name="connsiteX6497" fmla="*/ 2873000 w 3747182"/>
                <a:gd name="connsiteY6497" fmla="*/ 1683890 h 2326686"/>
                <a:gd name="connsiteX6498" fmla="*/ 2877616 w 3747182"/>
                <a:gd name="connsiteY6498" fmla="*/ 1685376 h 2326686"/>
                <a:gd name="connsiteX6499" fmla="*/ 2874815 w 3747182"/>
                <a:gd name="connsiteY6499" fmla="*/ 1686730 h 2326686"/>
                <a:gd name="connsiteX6500" fmla="*/ 2873579 w 3747182"/>
                <a:gd name="connsiteY6500" fmla="*/ 1688052 h 2326686"/>
                <a:gd name="connsiteX6501" fmla="*/ 2876473 w 3747182"/>
                <a:gd name="connsiteY6501" fmla="*/ 1687528 h 2326686"/>
                <a:gd name="connsiteX6502" fmla="*/ 2878977 w 3747182"/>
                <a:gd name="connsiteY6502" fmla="*/ 1689147 h 2326686"/>
                <a:gd name="connsiteX6503" fmla="*/ 2881042 w 3747182"/>
                <a:gd name="connsiteY6503" fmla="*/ 1689507 h 2326686"/>
                <a:gd name="connsiteX6504" fmla="*/ 2881918 w 3747182"/>
                <a:gd name="connsiteY6504" fmla="*/ 1688873 h 2326686"/>
                <a:gd name="connsiteX6505" fmla="*/ 2882990 w 3747182"/>
                <a:gd name="connsiteY6505" fmla="*/ 1686816 h 2326686"/>
                <a:gd name="connsiteX6506" fmla="*/ 2884531 w 3747182"/>
                <a:gd name="connsiteY6506" fmla="*/ 1684727 h 2326686"/>
                <a:gd name="connsiteX6507" fmla="*/ 2885658 w 3747182"/>
                <a:gd name="connsiteY6507" fmla="*/ 1684109 h 2326686"/>
                <a:gd name="connsiteX6508" fmla="*/ 2888662 w 3747182"/>
                <a:gd name="connsiteY6508" fmla="*/ 1684210 h 2326686"/>
                <a:gd name="connsiteX6509" fmla="*/ 2892566 w 3747182"/>
                <a:gd name="connsiteY6509" fmla="*/ 1685173 h 2326686"/>
                <a:gd name="connsiteX6510" fmla="*/ 2895594 w 3747182"/>
                <a:gd name="connsiteY6510" fmla="*/ 1686777 h 2326686"/>
                <a:gd name="connsiteX6511" fmla="*/ 2902447 w 3747182"/>
                <a:gd name="connsiteY6511" fmla="*/ 1695429 h 2326686"/>
                <a:gd name="connsiteX6512" fmla="*/ 2905615 w 3747182"/>
                <a:gd name="connsiteY6512" fmla="*/ 1697111 h 2326686"/>
                <a:gd name="connsiteX6513" fmla="*/ 2909175 w 3747182"/>
                <a:gd name="connsiteY6513" fmla="*/ 1696830 h 2326686"/>
                <a:gd name="connsiteX6514" fmla="*/ 2910607 w 3747182"/>
                <a:gd name="connsiteY6514" fmla="*/ 1697370 h 2326686"/>
                <a:gd name="connsiteX6515" fmla="*/ 2912602 w 3747182"/>
                <a:gd name="connsiteY6515" fmla="*/ 1699701 h 2326686"/>
                <a:gd name="connsiteX6516" fmla="*/ 2906664 w 3747182"/>
                <a:gd name="connsiteY6516" fmla="*/ 1702423 h 2326686"/>
                <a:gd name="connsiteX6517" fmla="*/ 2901031 w 3747182"/>
                <a:gd name="connsiteY6517" fmla="*/ 1702995 h 2326686"/>
                <a:gd name="connsiteX6518" fmla="*/ 2896008 w 3747182"/>
                <a:gd name="connsiteY6518" fmla="*/ 1702251 h 2326686"/>
                <a:gd name="connsiteX6519" fmla="*/ 2887575 w 3747182"/>
                <a:gd name="connsiteY6519" fmla="*/ 1705733 h 2326686"/>
                <a:gd name="connsiteX6520" fmla="*/ 2892096 w 3747182"/>
                <a:gd name="connsiteY6520" fmla="*/ 1714550 h 2326686"/>
                <a:gd name="connsiteX6521" fmla="*/ 2900390 w 3747182"/>
                <a:gd name="connsiteY6521" fmla="*/ 1714910 h 2326686"/>
                <a:gd name="connsiteX6522" fmla="*/ 2908808 w 3747182"/>
                <a:gd name="connsiteY6522" fmla="*/ 1713048 h 2326686"/>
                <a:gd name="connsiteX6523" fmla="*/ 2910505 w 3747182"/>
                <a:gd name="connsiteY6523" fmla="*/ 1709371 h 2326686"/>
                <a:gd name="connsiteX6524" fmla="*/ 2913901 w 3747182"/>
                <a:gd name="connsiteY6524" fmla="*/ 1707931 h 2326686"/>
                <a:gd name="connsiteX6525" fmla="*/ 2915684 w 3747182"/>
                <a:gd name="connsiteY6525" fmla="*/ 1708119 h 2326686"/>
                <a:gd name="connsiteX6526" fmla="*/ 2919526 w 3747182"/>
                <a:gd name="connsiteY6526" fmla="*/ 1711194 h 2326686"/>
                <a:gd name="connsiteX6527" fmla="*/ 2924846 w 3747182"/>
                <a:gd name="connsiteY6527" fmla="*/ 1712375 h 2326686"/>
                <a:gd name="connsiteX6528" fmla="*/ 2926261 w 3747182"/>
                <a:gd name="connsiteY6528" fmla="*/ 1711835 h 2326686"/>
                <a:gd name="connsiteX6529" fmla="*/ 2930556 w 3747182"/>
                <a:gd name="connsiteY6529" fmla="*/ 1705756 h 2326686"/>
                <a:gd name="connsiteX6530" fmla="*/ 2933154 w 3747182"/>
                <a:gd name="connsiteY6530" fmla="*/ 1705224 h 2326686"/>
                <a:gd name="connsiteX6531" fmla="*/ 2934844 w 3747182"/>
                <a:gd name="connsiteY6531" fmla="*/ 1705357 h 2326686"/>
                <a:gd name="connsiteX6532" fmla="*/ 2936776 w 3747182"/>
                <a:gd name="connsiteY6532" fmla="*/ 1700084 h 2326686"/>
                <a:gd name="connsiteX6533" fmla="*/ 2944115 w 3747182"/>
                <a:gd name="connsiteY6533" fmla="*/ 1699654 h 2326686"/>
                <a:gd name="connsiteX6534" fmla="*/ 2948433 w 3747182"/>
                <a:gd name="connsiteY6534" fmla="*/ 1704379 h 2326686"/>
                <a:gd name="connsiteX6535" fmla="*/ 2951046 w 3747182"/>
                <a:gd name="connsiteY6535" fmla="*/ 1706030 h 2326686"/>
                <a:gd name="connsiteX6536" fmla="*/ 2956225 w 3747182"/>
                <a:gd name="connsiteY6536" fmla="*/ 1704622 h 2326686"/>
                <a:gd name="connsiteX6537" fmla="*/ 2959057 w 3747182"/>
                <a:gd name="connsiteY6537" fmla="*/ 1701234 h 2326686"/>
                <a:gd name="connsiteX6538" fmla="*/ 2960857 w 3747182"/>
                <a:gd name="connsiteY6538" fmla="*/ 1700006 h 2326686"/>
                <a:gd name="connsiteX6539" fmla="*/ 2966247 w 3747182"/>
                <a:gd name="connsiteY6539" fmla="*/ 1703229 h 2326686"/>
                <a:gd name="connsiteX6540" fmla="*/ 2968891 w 3747182"/>
                <a:gd name="connsiteY6540" fmla="*/ 1701250 h 2326686"/>
                <a:gd name="connsiteX6541" fmla="*/ 2973124 w 3747182"/>
                <a:gd name="connsiteY6541" fmla="*/ 1700906 h 2326686"/>
                <a:gd name="connsiteX6542" fmla="*/ 2976277 w 3747182"/>
                <a:gd name="connsiteY6542" fmla="*/ 1701140 h 2326686"/>
                <a:gd name="connsiteX6543" fmla="*/ 2976112 w 3747182"/>
                <a:gd name="connsiteY6543" fmla="*/ 1697714 h 2326686"/>
                <a:gd name="connsiteX6544" fmla="*/ 2976410 w 3747182"/>
                <a:gd name="connsiteY6544" fmla="*/ 1693849 h 2326686"/>
                <a:gd name="connsiteX6545" fmla="*/ 2972115 w 3747182"/>
                <a:gd name="connsiteY6545" fmla="*/ 1690000 h 2326686"/>
                <a:gd name="connsiteX6546" fmla="*/ 2963579 w 3747182"/>
                <a:gd name="connsiteY6546" fmla="*/ 1686088 h 2326686"/>
                <a:gd name="connsiteX6547" fmla="*/ 2958643 w 3747182"/>
                <a:gd name="connsiteY6547" fmla="*/ 1688623 h 2326686"/>
                <a:gd name="connsiteX6548" fmla="*/ 2956765 w 3747182"/>
                <a:gd name="connsiteY6548" fmla="*/ 1688897 h 2326686"/>
                <a:gd name="connsiteX6549" fmla="*/ 2955466 w 3747182"/>
                <a:gd name="connsiteY6549" fmla="*/ 1688545 h 2326686"/>
                <a:gd name="connsiteX6550" fmla="*/ 2954082 w 3747182"/>
                <a:gd name="connsiteY6550" fmla="*/ 1686597 h 2326686"/>
                <a:gd name="connsiteX6551" fmla="*/ 2955381 w 3747182"/>
                <a:gd name="connsiteY6551" fmla="*/ 1683491 h 2326686"/>
                <a:gd name="connsiteX6552" fmla="*/ 2956695 w 3747182"/>
                <a:gd name="connsiteY6552" fmla="*/ 1680979 h 2326686"/>
                <a:gd name="connsiteX6553" fmla="*/ 2956640 w 3747182"/>
                <a:gd name="connsiteY6553" fmla="*/ 1677850 h 2326686"/>
                <a:gd name="connsiteX6554" fmla="*/ 2957219 w 3747182"/>
                <a:gd name="connsiteY6554" fmla="*/ 1673367 h 2326686"/>
                <a:gd name="connsiteX6555" fmla="*/ 2959347 w 3747182"/>
                <a:gd name="connsiteY6555" fmla="*/ 1671474 h 2326686"/>
                <a:gd name="connsiteX6556" fmla="*/ 2960465 w 3747182"/>
                <a:gd name="connsiteY6556" fmla="*/ 1671169 h 2326686"/>
                <a:gd name="connsiteX6557" fmla="*/ 2963485 w 3747182"/>
                <a:gd name="connsiteY6557" fmla="*/ 1661906 h 2326686"/>
                <a:gd name="connsiteX6558" fmla="*/ 2972107 w 3747182"/>
                <a:gd name="connsiteY6558" fmla="*/ 1649474 h 2326686"/>
                <a:gd name="connsiteX6559" fmla="*/ 2982144 w 3747182"/>
                <a:gd name="connsiteY6559" fmla="*/ 1641776 h 2326686"/>
                <a:gd name="connsiteX6560" fmla="*/ 2988473 w 3747182"/>
                <a:gd name="connsiteY6560" fmla="*/ 1635854 h 2326686"/>
                <a:gd name="connsiteX6561" fmla="*/ 2991486 w 3747182"/>
                <a:gd name="connsiteY6561" fmla="*/ 1631606 h 2326686"/>
                <a:gd name="connsiteX6562" fmla="*/ 2995937 w 3747182"/>
                <a:gd name="connsiteY6562" fmla="*/ 1621764 h 2326686"/>
                <a:gd name="connsiteX6563" fmla="*/ 3002266 w 3747182"/>
                <a:gd name="connsiteY6563" fmla="*/ 1614535 h 2326686"/>
                <a:gd name="connsiteX6564" fmla="*/ 3005309 w 3747182"/>
                <a:gd name="connsiteY6564" fmla="*/ 1612219 h 2326686"/>
                <a:gd name="connsiteX6565" fmla="*/ 3008541 w 3747182"/>
                <a:gd name="connsiteY6565" fmla="*/ 1609192 h 2326686"/>
                <a:gd name="connsiteX6566" fmla="*/ 3009651 w 3747182"/>
                <a:gd name="connsiteY6566" fmla="*/ 1599663 h 2326686"/>
                <a:gd name="connsiteX6567" fmla="*/ 3012077 w 3747182"/>
                <a:gd name="connsiteY6567" fmla="*/ 1597409 h 2326686"/>
                <a:gd name="connsiteX6568" fmla="*/ 3014299 w 3747182"/>
                <a:gd name="connsiteY6568" fmla="*/ 1595774 h 2326686"/>
                <a:gd name="connsiteX6569" fmla="*/ 3018523 w 3747182"/>
                <a:gd name="connsiteY6569" fmla="*/ 1590681 h 2326686"/>
                <a:gd name="connsiteX6570" fmla="*/ 3024813 w 3747182"/>
                <a:gd name="connsiteY6570" fmla="*/ 1587380 h 2326686"/>
                <a:gd name="connsiteX6571" fmla="*/ 3026980 w 3747182"/>
                <a:gd name="connsiteY6571" fmla="*/ 1584970 h 2326686"/>
                <a:gd name="connsiteX6572" fmla="*/ 3034225 w 3747182"/>
                <a:gd name="connsiteY6572" fmla="*/ 1585142 h 2326686"/>
                <a:gd name="connsiteX6573" fmla="*/ 3040170 w 3747182"/>
                <a:gd name="connsiteY6573" fmla="*/ 1587075 h 2326686"/>
                <a:gd name="connsiteX6574" fmla="*/ 3041962 w 3747182"/>
                <a:gd name="connsiteY6574" fmla="*/ 1586551 h 2326686"/>
                <a:gd name="connsiteX6575" fmla="*/ 3045968 w 3747182"/>
                <a:gd name="connsiteY6575" fmla="*/ 1583734 h 2326686"/>
                <a:gd name="connsiteX6576" fmla="*/ 3050654 w 3747182"/>
                <a:gd name="connsiteY6576" fmla="*/ 1584415 h 2326686"/>
                <a:gd name="connsiteX6577" fmla="*/ 3056741 w 3747182"/>
                <a:gd name="connsiteY6577" fmla="*/ 1582592 h 2326686"/>
                <a:gd name="connsiteX6578" fmla="*/ 3062280 w 3747182"/>
                <a:gd name="connsiteY6578" fmla="*/ 1579243 h 2326686"/>
                <a:gd name="connsiteX6579" fmla="*/ 3064744 w 3747182"/>
                <a:gd name="connsiteY6579" fmla="*/ 1578915 h 2326686"/>
                <a:gd name="connsiteX6580" fmla="*/ 3067068 w 3747182"/>
                <a:gd name="connsiteY6580" fmla="*/ 1579627 h 2326686"/>
                <a:gd name="connsiteX6581" fmla="*/ 3069877 w 3747182"/>
                <a:gd name="connsiteY6581" fmla="*/ 1584556 h 2326686"/>
                <a:gd name="connsiteX6582" fmla="*/ 3071488 w 3747182"/>
                <a:gd name="connsiteY6582" fmla="*/ 1585792 h 2326686"/>
                <a:gd name="connsiteX6583" fmla="*/ 3072716 w 3747182"/>
                <a:gd name="connsiteY6583" fmla="*/ 1588663 h 2326686"/>
                <a:gd name="connsiteX6584" fmla="*/ 3076448 w 3747182"/>
                <a:gd name="connsiteY6584" fmla="*/ 1586864 h 2326686"/>
                <a:gd name="connsiteX6585" fmla="*/ 3086556 w 3747182"/>
                <a:gd name="connsiteY6585" fmla="*/ 1580159 h 2326686"/>
                <a:gd name="connsiteX6586" fmla="*/ 3087769 w 3747182"/>
                <a:gd name="connsiteY6586" fmla="*/ 1580112 h 2326686"/>
                <a:gd name="connsiteX6587" fmla="*/ 3089333 w 3747182"/>
                <a:gd name="connsiteY6587" fmla="*/ 1580558 h 2326686"/>
                <a:gd name="connsiteX6588" fmla="*/ 3089599 w 3747182"/>
                <a:gd name="connsiteY6588" fmla="*/ 1583155 h 2326686"/>
                <a:gd name="connsiteX6589" fmla="*/ 3089505 w 3747182"/>
                <a:gd name="connsiteY6589" fmla="*/ 1585252 h 2326686"/>
                <a:gd name="connsiteX6590" fmla="*/ 3087964 w 3747182"/>
                <a:gd name="connsiteY6590" fmla="*/ 1591996 h 2326686"/>
                <a:gd name="connsiteX6591" fmla="*/ 3086118 w 3747182"/>
                <a:gd name="connsiteY6591" fmla="*/ 1597065 h 2326686"/>
                <a:gd name="connsiteX6592" fmla="*/ 3081025 w 3747182"/>
                <a:gd name="connsiteY6592" fmla="*/ 1606852 h 2326686"/>
                <a:gd name="connsiteX6593" fmla="*/ 3079976 w 3747182"/>
                <a:gd name="connsiteY6593" fmla="*/ 1608323 h 2326686"/>
                <a:gd name="connsiteX6594" fmla="*/ 3080657 w 3747182"/>
                <a:gd name="connsiteY6594" fmla="*/ 1610936 h 2326686"/>
                <a:gd name="connsiteX6595" fmla="*/ 3081432 w 3747182"/>
                <a:gd name="connsiteY6595" fmla="*/ 1615748 h 2326686"/>
                <a:gd name="connsiteX6596" fmla="*/ 3078920 w 3747182"/>
                <a:gd name="connsiteY6596" fmla="*/ 1620942 h 2326686"/>
                <a:gd name="connsiteX6597" fmla="*/ 3077950 w 3747182"/>
                <a:gd name="connsiteY6597" fmla="*/ 1623532 h 2326686"/>
                <a:gd name="connsiteX6598" fmla="*/ 3079984 w 3747182"/>
                <a:gd name="connsiteY6598" fmla="*/ 1624127 h 2326686"/>
                <a:gd name="connsiteX6599" fmla="*/ 3082644 w 3747182"/>
                <a:gd name="connsiteY6599" fmla="*/ 1621232 h 2326686"/>
                <a:gd name="connsiteX6600" fmla="*/ 3086603 w 3747182"/>
                <a:gd name="connsiteY6600" fmla="*/ 1619417 h 2326686"/>
                <a:gd name="connsiteX6601" fmla="*/ 3088731 w 3747182"/>
                <a:gd name="connsiteY6601" fmla="*/ 1619550 h 2326686"/>
                <a:gd name="connsiteX6602" fmla="*/ 3090867 w 3747182"/>
                <a:gd name="connsiteY6602" fmla="*/ 1620418 h 2326686"/>
                <a:gd name="connsiteX6603" fmla="*/ 3087503 w 3747182"/>
                <a:gd name="connsiteY6603" fmla="*/ 1629173 h 2326686"/>
                <a:gd name="connsiteX6604" fmla="*/ 3086963 w 3747182"/>
                <a:gd name="connsiteY6604" fmla="*/ 1633749 h 2326686"/>
                <a:gd name="connsiteX6605" fmla="*/ 3086446 w 3747182"/>
                <a:gd name="connsiteY6605" fmla="*/ 1635494 h 2326686"/>
                <a:gd name="connsiteX6606" fmla="*/ 3086360 w 3747182"/>
                <a:gd name="connsiteY6606" fmla="*/ 1637833 h 2326686"/>
                <a:gd name="connsiteX6607" fmla="*/ 3088856 w 3747182"/>
                <a:gd name="connsiteY6607" fmla="*/ 1636550 h 2326686"/>
                <a:gd name="connsiteX6608" fmla="*/ 3090632 w 3747182"/>
                <a:gd name="connsiteY6608" fmla="*/ 1634688 h 2326686"/>
                <a:gd name="connsiteX6609" fmla="*/ 3093128 w 3747182"/>
                <a:gd name="connsiteY6609" fmla="*/ 1633288 h 2326686"/>
                <a:gd name="connsiteX6610" fmla="*/ 3099379 w 3747182"/>
                <a:gd name="connsiteY6610" fmla="*/ 1632685 h 2326686"/>
                <a:gd name="connsiteX6611" fmla="*/ 3102641 w 3747182"/>
                <a:gd name="connsiteY6611" fmla="*/ 1626419 h 2326686"/>
                <a:gd name="connsiteX6612" fmla="*/ 3105324 w 3747182"/>
                <a:gd name="connsiteY6612" fmla="*/ 1623250 h 2326686"/>
                <a:gd name="connsiteX6613" fmla="*/ 3130594 w 3747182"/>
                <a:gd name="connsiteY6613" fmla="*/ 1596917 h 2326686"/>
                <a:gd name="connsiteX6614" fmla="*/ 3135077 w 3747182"/>
                <a:gd name="connsiteY6614" fmla="*/ 1591323 h 2326686"/>
                <a:gd name="connsiteX6615" fmla="*/ 3137572 w 3747182"/>
                <a:gd name="connsiteY6615" fmla="*/ 1590947 h 2326686"/>
                <a:gd name="connsiteX6616" fmla="*/ 3139794 w 3747182"/>
                <a:gd name="connsiteY6616" fmla="*/ 1591878 h 2326686"/>
                <a:gd name="connsiteX6617" fmla="*/ 3141805 w 3747182"/>
                <a:gd name="connsiteY6617" fmla="*/ 1591761 h 2326686"/>
                <a:gd name="connsiteX6618" fmla="*/ 3142219 w 3747182"/>
                <a:gd name="connsiteY6618" fmla="*/ 1589797 h 2326686"/>
                <a:gd name="connsiteX6619" fmla="*/ 3142979 w 3747182"/>
                <a:gd name="connsiteY6619" fmla="*/ 1589054 h 2326686"/>
                <a:gd name="connsiteX6620" fmla="*/ 3145255 w 3747182"/>
                <a:gd name="connsiteY6620" fmla="*/ 1589344 h 2326686"/>
                <a:gd name="connsiteX6621" fmla="*/ 3146702 w 3747182"/>
                <a:gd name="connsiteY6621" fmla="*/ 1594304 h 2326686"/>
                <a:gd name="connsiteX6622" fmla="*/ 3148283 w 3747182"/>
                <a:gd name="connsiteY6622" fmla="*/ 1596768 h 2326686"/>
                <a:gd name="connsiteX6623" fmla="*/ 3149448 w 3747182"/>
                <a:gd name="connsiteY6623" fmla="*/ 1596306 h 2326686"/>
                <a:gd name="connsiteX6624" fmla="*/ 3150285 w 3747182"/>
                <a:gd name="connsiteY6624" fmla="*/ 1595548 h 2326686"/>
                <a:gd name="connsiteX6625" fmla="*/ 3151459 w 3747182"/>
                <a:gd name="connsiteY6625" fmla="*/ 1593662 h 2326686"/>
                <a:gd name="connsiteX6626" fmla="*/ 3152750 w 3747182"/>
                <a:gd name="connsiteY6626" fmla="*/ 1592121 h 2326686"/>
                <a:gd name="connsiteX6627" fmla="*/ 3154072 w 3747182"/>
                <a:gd name="connsiteY6627" fmla="*/ 1589594 h 2326686"/>
                <a:gd name="connsiteX6628" fmla="*/ 3152969 w 3747182"/>
                <a:gd name="connsiteY6628" fmla="*/ 1587873 h 2326686"/>
                <a:gd name="connsiteX6629" fmla="*/ 3148611 w 3747182"/>
                <a:gd name="connsiteY6629" fmla="*/ 1585322 h 2326686"/>
                <a:gd name="connsiteX6630" fmla="*/ 3148791 w 3747182"/>
                <a:gd name="connsiteY6630" fmla="*/ 1580699 h 2326686"/>
                <a:gd name="connsiteX6631" fmla="*/ 3151271 w 3747182"/>
                <a:gd name="connsiteY6631" fmla="*/ 1573290 h 2326686"/>
                <a:gd name="connsiteX6632" fmla="*/ 3150997 w 3747182"/>
                <a:gd name="connsiteY6632" fmla="*/ 1568463 h 2326686"/>
                <a:gd name="connsiteX6633" fmla="*/ 3151991 w 3747182"/>
                <a:gd name="connsiteY6633" fmla="*/ 1563448 h 2326686"/>
                <a:gd name="connsiteX6634" fmla="*/ 3153086 w 3747182"/>
                <a:gd name="connsiteY6634" fmla="*/ 1560905 h 2326686"/>
                <a:gd name="connsiteX6635" fmla="*/ 3154064 w 3747182"/>
                <a:gd name="connsiteY6635" fmla="*/ 1559794 h 2326686"/>
                <a:gd name="connsiteX6636" fmla="*/ 3155034 w 3747182"/>
                <a:gd name="connsiteY6636" fmla="*/ 1558089 h 2326686"/>
                <a:gd name="connsiteX6637" fmla="*/ 3153767 w 3747182"/>
                <a:gd name="connsiteY6637" fmla="*/ 1554185 h 2326686"/>
                <a:gd name="connsiteX6638" fmla="*/ 3154706 w 3747182"/>
                <a:gd name="connsiteY6638" fmla="*/ 1551525 h 2326686"/>
                <a:gd name="connsiteX6639" fmla="*/ 3155684 w 3747182"/>
                <a:gd name="connsiteY6639" fmla="*/ 1549647 h 2326686"/>
                <a:gd name="connsiteX6640" fmla="*/ 3175970 w 3747182"/>
                <a:gd name="connsiteY6640" fmla="*/ 1542700 h 2326686"/>
                <a:gd name="connsiteX6641" fmla="*/ 3179545 w 3747182"/>
                <a:gd name="connsiteY6641" fmla="*/ 1542317 h 2326686"/>
                <a:gd name="connsiteX6642" fmla="*/ 3182808 w 3747182"/>
                <a:gd name="connsiteY6642" fmla="*/ 1543709 h 2326686"/>
                <a:gd name="connsiteX6643" fmla="*/ 3187760 w 3747182"/>
                <a:gd name="connsiteY6643" fmla="*/ 1548685 h 2326686"/>
                <a:gd name="connsiteX6644" fmla="*/ 3193283 w 3747182"/>
                <a:gd name="connsiteY6644" fmla="*/ 1551259 h 2326686"/>
                <a:gd name="connsiteX6645" fmla="*/ 3201020 w 3747182"/>
                <a:gd name="connsiteY6645" fmla="*/ 1552354 h 2326686"/>
                <a:gd name="connsiteX6646" fmla="*/ 3201482 w 3747182"/>
                <a:gd name="connsiteY6646" fmla="*/ 1554576 h 2326686"/>
                <a:gd name="connsiteX6647" fmla="*/ 3198470 w 3747182"/>
                <a:gd name="connsiteY6647" fmla="*/ 1553825 h 2326686"/>
                <a:gd name="connsiteX6648" fmla="*/ 3197007 w 3747182"/>
                <a:gd name="connsiteY6648" fmla="*/ 1554529 h 2326686"/>
                <a:gd name="connsiteX6649" fmla="*/ 3197265 w 3747182"/>
                <a:gd name="connsiteY6649" fmla="*/ 1556540 h 2326686"/>
                <a:gd name="connsiteX6650" fmla="*/ 3196882 w 3747182"/>
                <a:gd name="connsiteY6650" fmla="*/ 1558042 h 2326686"/>
                <a:gd name="connsiteX6651" fmla="*/ 3195036 w 3747182"/>
                <a:gd name="connsiteY6651" fmla="*/ 1556266 h 2326686"/>
                <a:gd name="connsiteX6652" fmla="*/ 3189849 w 3747182"/>
                <a:gd name="connsiteY6652" fmla="*/ 1555304 h 2326686"/>
                <a:gd name="connsiteX6653" fmla="*/ 3185084 w 3747182"/>
                <a:gd name="connsiteY6653" fmla="*/ 1553317 h 2326686"/>
                <a:gd name="connsiteX6654" fmla="*/ 3183496 w 3747182"/>
                <a:gd name="connsiteY6654" fmla="*/ 1553473 h 2326686"/>
                <a:gd name="connsiteX6655" fmla="*/ 3176674 w 3747182"/>
                <a:gd name="connsiteY6655" fmla="*/ 1559341 h 2326686"/>
                <a:gd name="connsiteX6656" fmla="*/ 3174906 w 3747182"/>
                <a:gd name="connsiteY6656" fmla="*/ 1561907 h 2326686"/>
                <a:gd name="connsiteX6657" fmla="*/ 3171988 w 3747182"/>
                <a:gd name="connsiteY6657" fmla="*/ 1573517 h 2326686"/>
                <a:gd name="connsiteX6658" fmla="*/ 3171847 w 3747182"/>
                <a:gd name="connsiteY6658" fmla="*/ 1581497 h 2326686"/>
                <a:gd name="connsiteX6659" fmla="*/ 3170783 w 3747182"/>
                <a:gd name="connsiteY6659" fmla="*/ 1589062 h 2326686"/>
                <a:gd name="connsiteX6660" fmla="*/ 3167779 w 3747182"/>
                <a:gd name="connsiteY6660" fmla="*/ 1592324 h 2326686"/>
                <a:gd name="connsiteX6661" fmla="*/ 3166777 w 3747182"/>
                <a:gd name="connsiteY6661" fmla="*/ 1596095 h 2326686"/>
                <a:gd name="connsiteX6662" fmla="*/ 3166050 w 3747182"/>
                <a:gd name="connsiteY6662" fmla="*/ 1600547 h 2326686"/>
                <a:gd name="connsiteX6663" fmla="*/ 3169750 w 3747182"/>
                <a:gd name="connsiteY6663" fmla="*/ 1602448 h 2326686"/>
                <a:gd name="connsiteX6664" fmla="*/ 3170181 w 3747182"/>
                <a:gd name="connsiteY6664" fmla="*/ 1603895 h 2326686"/>
                <a:gd name="connsiteX6665" fmla="*/ 3170470 w 3747182"/>
                <a:gd name="connsiteY6665" fmla="*/ 1605929 h 2326686"/>
                <a:gd name="connsiteX6666" fmla="*/ 3168013 w 3747182"/>
                <a:gd name="connsiteY6666" fmla="*/ 1610647 h 2326686"/>
                <a:gd name="connsiteX6667" fmla="*/ 3161997 w 3747182"/>
                <a:gd name="connsiteY6667" fmla="*/ 1616522 h 2326686"/>
                <a:gd name="connsiteX6668" fmla="*/ 3161332 w 3747182"/>
                <a:gd name="connsiteY6668" fmla="*/ 1617743 h 2326686"/>
                <a:gd name="connsiteX6669" fmla="*/ 3160550 w 3747182"/>
                <a:gd name="connsiteY6669" fmla="*/ 1620402 h 2326686"/>
                <a:gd name="connsiteX6670" fmla="*/ 3163976 w 3747182"/>
                <a:gd name="connsiteY6670" fmla="*/ 1625316 h 2326686"/>
                <a:gd name="connsiteX6671" fmla="*/ 3161230 w 3747182"/>
                <a:gd name="connsiteY6671" fmla="*/ 1627099 h 2326686"/>
                <a:gd name="connsiteX6672" fmla="*/ 3158626 w 3747182"/>
                <a:gd name="connsiteY6672" fmla="*/ 1628335 h 2326686"/>
                <a:gd name="connsiteX6673" fmla="*/ 3156122 w 3747182"/>
                <a:gd name="connsiteY6673" fmla="*/ 1630557 h 2326686"/>
                <a:gd name="connsiteX6674" fmla="*/ 3147806 w 3747182"/>
                <a:gd name="connsiteY6674" fmla="*/ 1631347 h 2326686"/>
                <a:gd name="connsiteX6675" fmla="*/ 3142102 w 3747182"/>
                <a:gd name="connsiteY6675" fmla="*/ 1636879 h 2326686"/>
                <a:gd name="connsiteX6676" fmla="*/ 3132284 w 3747182"/>
                <a:gd name="connsiteY6676" fmla="*/ 1642363 h 2326686"/>
                <a:gd name="connsiteX6677" fmla="*/ 3127934 w 3747182"/>
                <a:gd name="connsiteY6677" fmla="*/ 1645492 h 2326686"/>
                <a:gd name="connsiteX6678" fmla="*/ 3126510 w 3747182"/>
                <a:gd name="connsiteY6678" fmla="*/ 1647542 h 2326686"/>
                <a:gd name="connsiteX6679" fmla="*/ 3123052 w 3747182"/>
                <a:gd name="connsiteY6679" fmla="*/ 1655866 h 2326686"/>
                <a:gd name="connsiteX6680" fmla="*/ 3121018 w 3747182"/>
                <a:gd name="connsiteY6680" fmla="*/ 1659395 h 2326686"/>
                <a:gd name="connsiteX6681" fmla="*/ 3114337 w 3747182"/>
                <a:gd name="connsiteY6681" fmla="*/ 1664887 h 2326686"/>
                <a:gd name="connsiteX6682" fmla="*/ 3109283 w 3747182"/>
                <a:gd name="connsiteY6682" fmla="*/ 1672843 h 2326686"/>
                <a:gd name="connsiteX6683" fmla="*/ 3101295 w 3747182"/>
                <a:gd name="connsiteY6683" fmla="*/ 1682356 h 2326686"/>
                <a:gd name="connsiteX6684" fmla="*/ 3098142 w 3747182"/>
                <a:gd name="connsiteY6684" fmla="*/ 1683452 h 2326686"/>
                <a:gd name="connsiteX6685" fmla="*/ 3094536 w 3747182"/>
                <a:gd name="connsiteY6685" fmla="*/ 1685799 h 2326686"/>
                <a:gd name="connsiteX6686" fmla="*/ 3090210 w 3747182"/>
                <a:gd name="connsiteY6686" fmla="*/ 1692417 h 2326686"/>
                <a:gd name="connsiteX6687" fmla="*/ 3079163 w 3747182"/>
                <a:gd name="connsiteY6687" fmla="*/ 1703863 h 2326686"/>
                <a:gd name="connsiteX6688" fmla="*/ 3073546 w 3747182"/>
                <a:gd name="connsiteY6688" fmla="*/ 1717616 h 2326686"/>
                <a:gd name="connsiteX6689" fmla="*/ 3070494 w 3747182"/>
                <a:gd name="connsiteY6689" fmla="*/ 1722170 h 2326686"/>
                <a:gd name="connsiteX6690" fmla="*/ 3067334 w 3747182"/>
                <a:gd name="connsiteY6690" fmla="*/ 1725769 h 2326686"/>
                <a:gd name="connsiteX6691" fmla="*/ 3065190 w 3747182"/>
                <a:gd name="connsiteY6691" fmla="*/ 1729594 h 2326686"/>
                <a:gd name="connsiteX6692" fmla="*/ 3061380 w 3747182"/>
                <a:gd name="connsiteY6692" fmla="*/ 1733592 h 2326686"/>
                <a:gd name="connsiteX6693" fmla="*/ 3053697 w 3747182"/>
                <a:gd name="connsiteY6693" fmla="*/ 1739546 h 2326686"/>
                <a:gd name="connsiteX6694" fmla="*/ 3048479 w 3747182"/>
                <a:gd name="connsiteY6694" fmla="*/ 1744482 h 2326686"/>
                <a:gd name="connsiteX6695" fmla="*/ 3045663 w 3747182"/>
                <a:gd name="connsiteY6695" fmla="*/ 1747776 h 2326686"/>
                <a:gd name="connsiteX6696" fmla="*/ 3044653 w 3747182"/>
                <a:gd name="connsiteY6696" fmla="*/ 1750858 h 2326686"/>
                <a:gd name="connsiteX6697" fmla="*/ 3043230 w 3747182"/>
                <a:gd name="connsiteY6697" fmla="*/ 1750186 h 2326686"/>
                <a:gd name="connsiteX6698" fmla="*/ 3038050 w 3747182"/>
                <a:gd name="connsiteY6698" fmla="*/ 1751813 h 2326686"/>
                <a:gd name="connsiteX6699" fmla="*/ 3031291 w 3747182"/>
                <a:gd name="connsiteY6699" fmla="*/ 1750412 h 2326686"/>
                <a:gd name="connsiteX6700" fmla="*/ 3026550 w 3747182"/>
                <a:gd name="connsiteY6700" fmla="*/ 1759511 h 2326686"/>
                <a:gd name="connsiteX6701" fmla="*/ 3021426 w 3747182"/>
                <a:gd name="connsiteY6701" fmla="*/ 1760434 h 2326686"/>
                <a:gd name="connsiteX6702" fmla="*/ 3016356 w 3747182"/>
                <a:gd name="connsiteY6702" fmla="*/ 1758236 h 2326686"/>
                <a:gd name="connsiteX6703" fmla="*/ 3013860 w 3747182"/>
                <a:gd name="connsiteY6703" fmla="*/ 1759331 h 2326686"/>
                <a:gd name="connsiteX6704" fmla="*/ 3012937 w 3747182"/>
                <a:gd name="connsiteY6704" fmla="*/ 1760317 h 2326686"/>
                <a:gd name="connsiteX6705" fmla="*/ 3012100 w 3747182"/>
                <a:gd name="connsiteY6705" fmla="*/ 1761616 h 2326686"/>
                <a:gd name="connsiteX6706" fmla="*/ 3014478 w 3747182"/>
                <a:gd name="connsiteY6706" fmla="*/ 1764534 h 2326686"/>
                <a:gd name="connsiteX6707" fmla="*/ 3015543 w 3747182"/>
                <a:gd name="connsiteY6707" fmla="*/ 1767037 h 2326686"/>
                <a:gd name="connsiteX6708" fmla="*/ 3015879 w 3747182"/>
                <a:gd name="connsiteY6708" fmla="*/ 1769275 h 2326686"/>
                <a:gd name="connsiteX6709" fmla="*/ 3016168 w 3747182"/>
                <a:gd name="connsiteY6709" fmla="*/ 1773139 h 2326686"/>
                <a:gd name="connsiteX6710" fmla="*/ 3013360 w 3747182"/>
                <a:gd name="connsiteY6710" fmla="*/ 1780298 h 2326686"/>
                <a:gd name="connsiteX6711" fmla="*/ 3010716 w 3747182"/>
                <a:gd name="connsiteY6711" fmla="*/ 1785884 h 2326686"/>
                <a:gd name="connsiteX6712" fmla="*/ 3006342 w 3747182"/>
                <a:gd name="connsiteY6712" fmla="*/ 1791172 h 2326686"/>
                <a:gd name="connsiteX6713" fmla="*/ 2996203 w 3747182"/>
                <a:gd name="connsiteY6713" fmla="*/ 1800787 h 2326686"/>
                <a:gd name="connsiteX6714" fmla="*/ 2995280 w 3747182"/>
                <a:gd name="connsiteY6714" fmla="*/ 1801969 h 2326686"/>
                <a:gd name="connsiteX6715" fmla="*/ 2994341 w 3747182"/>
                <a:gd name="connsiteY6715" fmla="*/ 1804238 h 2326686"/>
                <a:gd name="connsiteX6716" fmla="*/ 2988505 w 3747182"/>
                <a:gd name="connsiteY6716" fmla="*/ 1828889 h 2326686"/>
                <a:gd name="connsiteX6717" fmla="*/ 2986893 w 3747182"/>
                <a:gd name="connsiteY6717" fmla="*/ 1839795 h 2326686"/>
                <a:gd name="connsiteX6718" fmla="*/ 2984953 w 3747182"/>
                <a:gd name="connsiteY6718" fmla="*/ 1857038 h 2326686"/>
                <a:gd name="connsiteX6719" fmla="*/ 2985140 w 3747182"/>
                <a:gd name="connsiteY6719" fmla="*/ 1862780 h 2326686"/>
                <a:gd name="connsiteX6720" fmla="*/ 2986384 w 3747182"/>
                <a:gd name="connsiteY6720" fmla="*/ 1875572 h 2326686"/>
                <a:gd name="connsiteX6721" fmla="*/ 2988270 w 3747182"/>
                <a:gd name="connsiteY6721" fmla="*/ 1888574 h 2326686"/>
                <a:gd name="connsiteX6722" fmla="*/ 2992628 w 3747182"/>
                <a:gd name="connsiteY6722" fmla="*/ 1910808 h 2326686"/>
                <a:gd name="connsiteX6723" fmla="*/ 2993629 w 3747182"/>
                <a:gd name="connsiteY6723" fmla="*/ 1917630 h 2326686"/>
                <a:gd name="connsiteX6724" fmla="*/ 2996891 w 3747182"/>
                <a:gd name="connsiteY6724" fmla="*/ 1944723 h 2326686"/>
                <a:gd name="connsiteX6725" fmla="*/ 2997142 w 3747182"/>
                <a:gd name="connsiteY6725" fmla="*/ 1949824 h 2326686"/>
                <a:gd name="connsiteX6726" fmla="*/ 2998112 w 3747182"/>
                <a:gd name="connsiteY6726" fmla="*/ 1954127 h 2326686"/>
                <a:gd name="connsiteX6727" fmla="*/ 2999739 w 3747182"/>
                <a:gd name="connsiteY6727" fmla="*/ 1958500 h 2326686"/>
                <a:gd name="connsiteX6728" fmla="*/ 3002728 w 3747182"/>
                <a:gd name="connsiteY6728" fmla="*/ 1962717 h 2326686"/>
                <a:gd name="connsiteX6729" fmla="*/ 3003002 w 3747182"/>
                <a:gd name="connsiteY6729" fmla="*/ 1967849 h 2326686"/>
                <a:gd name="connsiteX6730" fmla="*/ 3005474 w 3747182"/>
                <a:gd name="connsiteY6730" fmla="*/ 1984028 h 2326686"/>
                <a:gd name="connsiteX6731" fmla="*/ 3005701 w 3747182"/>
                <a:gd name="connsiteY6731" fmla="*/ 1999503 h 2326686"/>
                <a:gd name="connsiteX6732" fmla="*/ 3006162 w 3747182"/>
                <a:gd name="connsiteY6732" fmla="*/ 2002835 h 2326686"/>
                <a:gd name="connsiteX6733" fmla="*/ 3006655 w 3747182"/>
                <a:gd name="connsiteY6733" fmla="*/ 2005245 h 2326686"/>
                <a:gd name="connsiteX6734" fmla="*/ 3009448 w 3747182"/>
                <a:gd name="connsiteY6734" fmla="*/ 2008210 h 2326686"/>
                <a:gd name="connsiteX6735" fmla="*/ 3010379 w 3747182"/>
                <a:gd name="connsiteY6735" fmla="*/ 2011801 h 2326686"/>
                <a:gd name="connsiteX6736" fmla="*/ 3010614 w 3747182"/>
                <a:gd name="connsiteY6736" fmla="*/ 2014485 h 2326686"/>
                <a:gd name="connsiteX6737" fmla="*/ 3011130 w 3747182"/>
                <a:gd name="connsiteY6737" fmla="*/ 2017192 h 2326686"/>
                <a:gd name="connsiteX6738" fmla="*/ 3013313 w 3747182"/>
                <a:gd name="connsiteY6738" fmla="*/ 2015893 h 2326686"/>
                <a:gd name="connsiteX6739" fmla="*/ 3021105 w 3747182"/>
                <a:gd name="connsiteY6739" fmla="*/ 2008703 h 2326686"/>
                <a:gd name="connsiteX6740" fmla="*/ 3027419 w 3747182"/>
                <a:gd name="connsiteY6740" fmla="*/ 2001834 h 2326686"/>
                <a:gd name="connsiteX6741" fmla="*/ 3028326 w 3747182"/>
                <a:gd name="connsiteY6741" fmla="*/ 1999346 h 2326686"/>
                <a:gd name="connsiteX6742" fmla="*/ 3030470 w 3747182"/>
                <a:gd name="connsiteY6742" fmla="*/ 1997422 h 2326686"/>
                <a:gd name="connsiteX6743" fmla="*/ 3034741 w 3747182"/>
                <a:gd name="connsiteY6743" fmla="*/ 1994926 h 2326686"/>
                <a:gd name="connsiteX6744" fmla="*/ 3040891 w 3747182"/>
                <a:gd name="connsiteY6744" fmla="*/ 1987713 h 2326686"/>
                <a:gd name="connsiteX6745" fmla="*/ 3045905 w 3747182"/>
                <a:gd name="connsiteY6745" fmla="*/ 1977714 h 2326686"/>
                <a:gd name="connsiteX6746" fmla="*/ 3048800 w 3747182"/>
                <a:gd name="connsiteY6746" fmla="*/ 1970063 h 2326686"/>
                <a:gd name="connsiteX6747" fmla="*/ 3049449 w 3747182"/>
                <a:gd name="connsiteY6747" fmla="*/ 1967262 h 2326686"/>
                <a:gd name="connsiteX6748" fmla="*/ 3049606 w 3747182"/>
                <a:gd name="connsiteY6748" fmla="*/ 1964493 h 2326686"/>
                <a:gd name="connsiteX6749" fmla="*/ 3049175 w 3747182"/>
                <a:gd name="connsiteY6749" fmla="*/ 1958500 h 2326686"/>
                <a:gd name="connsiteX6750" fmla="*/ 3050333 w 3747182"/>
                <a:gd name="connsiteY6750" fmla="*/ 1956270 h 2326686"/>
                <a:gd name="connsiteX6751" fmla="*/ 3051984 w 3747182"/>
                <a:gd name="connsiteY6751" fmla="*/ 1949566 h 2326686"/>
                <a:gd name="connsiteX6752" fmla="*/ 3050912 w 3747182"/>
                <a:gd name="connsiteY6752" fmla="*/ 1947798 h 2326686"/>
                <a:gd name="connsiteX6753" fmla="*/ 3048111 w 3747182"/>
                <a:gd name="connsiteY6753" fmla="*/ 1946515 h 2326686"/>
                <a:gd name="connsiteX6754" fmla="*/ 3048980 w 3747182"/>
                <a:gd name="connsiteY6754" fmla="*/ 1943784 h 2326686"/>
                <a:gd name="connsiteX6755" fmla="*/ 3051014 w 3747182"/>
                <a:gd name="connsiteY6755" fmla="*/ 1943143 h 2326686"/>
                <a:gd name="connsiteX6756" fmla="*/ 3052665 w 3747182"/>
                <a:gd name="connsiteY6756" fmla="*/ 1944426 h 2326686"/>
                <a:gd name="connsiteX6757" fmla="*/ 3053627 w 3747182"/>
                <a:gd name="connsiteY6757" fmla="*/ 1947313 h 2326686"/>
                <a:gd name="connsiteX6758" fmla="*/ 3054988 w 3747182"/>
                <a:gd name="connsiteY6758" fmla="*/ 1948275 h 2326686"/>
                <a:gd name="connsiteX6759" fmla="*/ 3059526 w 3747182"/>
                <a:gd name="connsiteY6759" fmla="*/ 1943229 h 2326686"/>
                <a:gd name="connsiteX6760" fmla="*/ 3063571 w 3747182"/>
                <a:gd name="connsiteY6760" fmla="*/ 1940694 h 2326686"/>
                <a:gd name="connsiteX6761" fmla="*/ 3073444 w 3747182"/>
                <a:gd name="connsiteY6761" fmla="*/ 1936289 h 2326686"/>
                <a:gd name="connsiteX6762" fmla="*/ 3077520 w 3747182"/>
                <a:gd name="connsiteY6762" fmla="*/ 1936587 h 2326686"/>
                <a:gd name="connsiteX6763" fmla="*/ 3081377 w 3747182"/>
                <a:gd name="connsiteY6763" fmla="*/ 1940405 h 2326686"/>
                <a:gd name="connsiteX6764" fmla="*/ 3083082 w 3747182"/>
                <a:gd name="connsiteY6764" fmla="*/ 1940240 h 2326686"/>
                <a:gd name="connsiteX6765" fmla="*/ 3082581 w 3747182"/>
                <a:gd name="connsiteY6765" fmla="*/ 1934928 h 2326686"/>
                <a:gd name="connsiteX6766" fmla="*/ 3080289 w 3747182"/>
                <a:gd name="connsiteY6766" fmla="*/ 1931048 h 2326686"/>
                <a:gd name="connsiteX6767" fmla="*/ 3080321 w 3747182"/>
                <a:gd name="connsiteY6767" fmla="*/ 1928591 h 2326686"/>
                <a:gd name="connsiteX6768" fmla="*/ 3081564 w 3747182"/>
                <a:gd name="connsiteY6768" fmla="*/ 1924742 h 2326686"/>
                <a:gd name="connsiteX6769" fmla="*/ 3080657 w 3747182"/>
                <a:gd name="connsiteY6769" fmla="*/ 1922207 h 2326686"/>
                <a:gd name="connsiteX6770" fmla="*/ 3079703 w 3747182"/>
                <a:gd name="connsiteY6770" fmla="*/ 1920290 h 2326686"/>
                <a:gd name="connsiteX6771" fmla="*/ 3079108 w 3747182"/>
                <a:gd name="connsiteY6771" fmla="*/ 1916183 h 2326686"/>
                <a:gd name="connsiteX6772" fmla="*/ 3080821 w 3747182"/>
                <a:gd name="connsiteY6772" fmla="*/ 1907828 h 2326686"/>
                <a:gd name="connsiteX6773" fmla="*/ 3082762 w 3747182"/>
                <a:gd name="connsiteY6773" fmla="*/ 1903259 h 2326686"/>
                <a:gd name="connsiteX6774" fmla="*/ 3084177 w 3747182"/>
                <a:gd name="connsiteY6774" fmla="*/ 1901076 h 2326686"/>
                <a:gd name="connsiteX6775" fmla="*/ 3088887 w 3747182"/>
                <a:gd name="connsiteY6775" fmla="*/ 1897360 h 2326686"/>
                <a:gd name="connsiteX6776" fmla="*/ 3093902 w 3747182"/>
                <a:gd name="connsiteY6776" fmla="*/ 1891993 h 2326686"/>
                <a:gd name="connsiteX6777" fmla="*/ 3099519 w 3747182"/>
                <a:gd name="connsiteY6777" fmla="*/ 1887823 h 2326686"/>
                <a:gd name="connsiteX6778" fmla="*/ 3103095 w 3747182"/>
                <a:gd name="connsiteY6778" fmla="*/ 1886423 h 2326686"/>
                <a:gd name="connsiteX6779" fmla="*/ 3107358 w 3747182"/>
                <a:gd name="connsiteY6779" fmla="*/ 1885672 h 2326686"/>
                <a:gd name="connsiteX6780" fmla="*/ 3110965 w 3747182"/>
                <a:gd name="connsiteY6780" fmla="*/ 1888606 h 2326686"/>
                <a:gd name="connsiteX6781" fmla="*/ 3118233 w 3747182"/>
                <a:gd name="connsiteY6781" fmla="*/ 1888770 h 2326686"/>
                <a:gd name="connsiteX6782" fmla="*/ 3120439 w 3747182"/>
                <a:gd name="connsiteY6782" fmla="*/ 1888136 h 2326686"/>
                <a:gd name="connsiteX6783" fmla="*/ 3125744 w 3747182"/>
                <a:gd name="connsiteY6783" fmla="*/ 1882245 h 2326686"/>
                <a:gd name="connsiteX6784" fmla="*/ 3128787 w 3747182"/>
                <a:gd name="connsiteY6784" fmla="*/ 1879836 h 2326686"/>
                <a:gd name="connsiteX6785" fmla="*/ 3128239 w 3747182"/>
                <a:gd name="connsiteY6785" fmla="*/ 1874742 h 2326686"/>
                <a:gd name="connsiteX6786" fmla="*/ 3126393 w 3747182"/>
                <a:gd name="connsiteY6786" fmla="*/ 1870479 h 2326686"/>
                <a:gd name="connsiteX6787" fmla="*/ 3122622 w 3747182"/>
                <a:gd name="connsiteY6787" fmla="*/ 1865088 h 2326686"/>
                <a:gd name="connsiteX6788" fmla="*/ 3121761 w 3747182"/>
                <a:gd name="connsiteY6788" fmla="*/ 1862538 h 2326686"/>
                <a:gd name="connsiteX6789" fmla="*/ 3120541 w 3747182"/>
                <a:gd name="connsiteY6789" fmla="*/ 1856662 h 2326686"/>
                <a:gd name="connsiteX6790" fmla="*/ 3120416 w 3747182"/>
                <a:gd name="connsiteY6790" fmla="*/ 1851327 h 2326686"/>
                <a:gd name="connsiteX6791" fmla="*/ 3121558 w 3747182"/>
                <a:gd name="connsiteY6791" fmla="*/ 1845178 h 2326686"/>
                <a:gd name="connsiteX6792" fmla="*/ 3124812 w 3747182"/>
                <a:gd name="connsiteY6792" fmla="*/ 1837957 h 2326686"/>
                <a:gd name="connsiteX6793" fmla="*/ 3128349 w 3747182"/>
                <a:gd name="connsiteY6793" fmla="*/ 1828193 h 2326686"/>
                <a:gd name="connsiteX6794" fmla="*/ 3129694 w 3747182"/>
                <a:gd name="connsiteY6794" fmla="*/ 1826675 h 2326686"/>
                <a:gd name="connsiteX6795" fmla="*/ 3133817 w 3747182"/>
                <a:gd name="connsiteY6795" fmla="*/ 1824336 h 2326686"/>
                <a:gd name="connsiteX6796" fmla="*/ 3136603 w 3747182"/>
                <a:gd name="connsiteY6796" fmla="*/ 1822458 h 2326686"/>
                <a:gd name="connsiteX6797" fmla="*/ 3138073 w 3747182"/>
                <a:gd name="connsiteY6797" fmla="*/ 1821465 h 2326686"/>
                <a:gd name="connsiteX6798" fmla="*/ 3137205 w 3747182"/>
                <a:gd name="connsiteY6798" fmla="*/ 1815988 h 2326686"/>
                <a:gd name="connsiteX6799" fmla="*/ 3139411 w 3747182"/>
                <a:gd name="connsiteY6799" fmla="*/ 1813774 h 2326686"/>
                <a:gd name="connsiteX6800" fmla="*/ 3141218 w 3747182"/>
                <a:gd name="connsiteY6800" fmla="*/ 1812382 h 2326686"/>
                <a:gd name="connsiteX6801" fmla="*/ 3145740 w 3747182"/>
                <a:gd name="connsiteY6801" fmla="*/ 1812922 h 2326686"/>
                <a:gd name="connsiteX6802" fmla="*/ 3147203 w 3747182"/>
                <a:gd name="connsiteY6802" fmla="*/ 1811662 h 2326686"/>
                <a:gd name="connsiteX6803" fmla="*/ 3149276 w 3747182"/>
                <a:gd name="connsiteY6803" fmla="*/ 1811114 h 2326686"/>
                <a:gd name="connsiteX6804" fmla="*/ 3147892 w 3747182"/>
                <a:gd name="connsiteY6804" fmla="*/ 1814009 h 2326686"/>
                <a:gd name="connsiteX6805" fmla="*/ 3146092 w 3747182"/>
                <a:gd name="connsiteY6805" fmla="*/ 1815973 h 2326686"/>
                <a:gd name="connsiteX6806" fmla="*/ 3142142 w 3747182"/>
                <a:gd name="connsiteY6806" fmla="*/ 1818687 h 2326686"/>
                <a:gd name="connsiteX6807" fmla="*/ 3140272 w 3747182"/>
                <a:gd name="connsiteY6807" fmla="*/ 1822576 h 2326686"/>
                <a:gd name="connsiteX6808" fmla="*/ 3144935 w 3747182"/>
                <a:gd name="connsiteY6808" fmla="*/ 1829132 h 2326686"/>
                <a:gd name="connsiteX6809" fmla="*/ 3147813 w 3747182"/>
                <a:gd name="connsiteY6809" fmla="*/ 1830383 h 2326686"/>
                <a:gd name="connsiteX6810" fmla="*/ 3149480 w 3747182"/>
                <a:gd name="connsiteY6810" fmla="*/ 1829953 h 2326686"/>
                <a:gd name="connsiteX6811" fmla="*/ 3152594 w 3747182"/>
                <a:gd name="connsiteY6811" fmla="*/ 1826331 h 2326686"/>
                <a:gd name="connsiteX6812" fmla="*/ 3154174 w 3747182"/>
                <a:gd name="connsiteY6812" fmla="*/ 1824884 h 2326686"/>
                <a:gd name="connsiteX6813" fmla="*/ 3155801 w 3747182"/>
                <a:gd name="connsiteY6813" fmla="*/ 1822568 h 2326686"/>
                <a:gd name="connsiteX6814" fmla="*/ 3154893 w 3747182"/>
                <a:gd name="connsiteY6814" fmla="*/ 1814064 h 2326686"/>
                <a:gd name="connsiteX6815" fmla="*/ 3153775 w 3747182"/>
                <a:gd name="connsiteY6815" fmla="*/ 1809425 h 2326686"/>
                <a:gd name="connsiteX6816" fmla="*/ 3154064 w 3747182"/>
                <a:gd name="connsiteY6816" fmla="*/ 1804512 h 2326686"/>
                <a:gd name="connsiteX6817" fmla="*/ 3152061 w 3747182"/>
                <a:gd name="connsiteY6817" fmla="*/ 1803017 h 2326686"/>
                <a:gd name="connsiteX6818" fmla="*/ 3149448 w 3747182"/>
                <a:gd name="connsiteY6818" fmla="*/ 1802384 h 2326686"/>
                <a:gd name="connsiteX6819" fmla="*/ 3146718 w 3747182"/>
                <a:gd name="connsiteY6819" fmla="*/ 1803127 h 2326686"/>
                <a:gd name="connsiteX6820" fmla="*/ 3145138 w 3747182"/>
                <a:gd name="connsiteY6820" fmla="*/ 1801758 h 2326686"/>
                <a:gd name="connsiteX6821" fmla="*/ 3144089 w 3747182"/>
                <a:gd name="connsiteY6821" fmla="*/ 1799575 h 2326686"/>
                <a:gd name="connsiteX6822" fmla="*/ 3143839 w 3747182"/>
                <a:gd name="connsiteY6822" fmla="*/ 1797017 h 2326686"/>
                <a:gd name="connsiteX6823" fmla="*/ 3144363 w 3747182"/>
                <a:gd name="connsiteY6823" fmla="*/ 1791071 h 2326686"/>
                <a:gd name="connsiteX6824" fmla="*/ 3144207 w 3747182"/>
                <a:gd name="connsiteY6824" fmla="*/ 1787871 h 2326686"/>
                <a:gd name="connsiteX6825" fmla="*/ 3143190 w 3747182"/>
                <a:gd name="connsiteY6825" fmla="*/ 1782168 h 2326686"/>
                <a:gd name="connsiteX6826" fmla="*/ 3143205 w 3747182"/>
                <a:gd name="connsiteY6826" fmla="*/ 1780540 h 2326686"/>
                <a:gd name="connsiteX6827" fmla="*/ 3143581 w 3747182"/>
                <a:gd name="connsiteY6827" fmla="*/ 1777560 h 2326686"/>
                <a:gd name="connsiteX6828" fmla="*/ 3147477 w 3747182"/>
                <a:gd name="connsiteY6828" fmla="*/ 1772678 h 2326686"/>
                <a:gd name="connsiteX6829" fmla="*/ 3150810 w 3747182"/>
                <a:gd name="connsiteY6829" fmla="*/ 1769110 h 2326686"/>
                <a:gd name="connsiteX6830" fmla="*/ 3152555 w 3747182"/>
                <a:gd name="connsiteY6830" fmla="*/ 1766145 h 2326686"/>
                <a:gd name="connsiteX6831" fmla="*/ 3153118 w 3747182"/>
                <a:gd name="connsiteY6831" fmla="*/ 1764119 h 2326686"/>
                <a:gd name="connsiteX6832" fmla="*/ 3153383 w 3747182"/>
                <a:gd name="connsiteY6832" fmla="*/ 1759871 h 2326686"/>
                <a:gd name="connsiteX6833" fmla="*/ 3151608 w 3747182"/>
                <a:gd name="connsiteY6833" fmla="*/ 1757939 h 2326686"/>
                <a:gd name="connsiteX6834" fmla="*/ 3142235 w 3747182"/>
                <a:gd name="connsiteY6834" fmla="*/ 1753456 h 2326686"/>
                <a:gd name="connsiteX6835" fmla="*/ 3140827 w 3747182"/>
                <a:gd name="connsiteY6835" fmla="*/ 1753362 h 2326686"/>
                <a:gd name="connsiteX6836" fmla="*/ 3137925 w 3747182"/>
                <a:gd name="connsiteY6836" fmla="*/ 1755185 h 2326686"/>
                <a:gd name="connsiteX6837" fmla="*/ 3136720 w 3747182"/>
                <a:gd name="connsiteY6837" fmla="*/ 1760865 h 2326686"/>
                <a:gd name="connsiteX6838" fmla="*/ 3135061 w 3747182"/>
                <a:gd name="connsiteY6838" fmla="*/ 1762875 h 2326686"/>
                <a:gd name="connsiteX6839" fmla="*/ 3135077 w 3747182"/>
                <a:gd name="connsiteY6839" fmla="*/ 1761733 h 2326686"/>
                <a:gd name="connsiteX6840" fmla="*/ 3135499 w 3747182"/>
                <a:gd name="connsiteY6840" fmla="*/ 1760364 h 2326686"/>
                <a:gd name="connsiteX6841" fmla="*/ 3130798 w 3747182"/>
                <a:gd name="connsiteY6841" fmla="*/ 1758275 h 2326686"/>
                <a:gd name="connsiteX6842" fmla="*/ 3128615 w 3747182"/>
                <a:gd name="connsiteY6842" fmla="*/ 1756397 h 2326686"/>
                <a:gd name="connsiteX6843" fmla="*/ 3127339 w 3747182"/>
                <a:gd name="connsiteY6843" fmla="*/ 1754598 h 2326686"/>
                <a:gd name="connsiteX6844" fmla="*/ 3126510 w 3747182"/>
                <a:gd name="connsiteY6844" fmla="*/ 1752008 h 2326686"/>
                <a:gd name="connsiteX6845" fmla="*/ 3125595 w 3747182"/>
                <a:gd name="connsiteY6845" fmla="*/ 1748042 h 2326686"/>
                <a:gd name="connsiteX6846" fmla="*/ 3127550 w 3747182"/>
                <a:gd name="connsiteY6846" fmla="*/ 1739898 h 2326686"/>
                <a:gd name="connsiteX6847" fmla="*/ 3129585 w 3747182"/>
                <a:gd name="connsiteY6847" fmla="*/ 1732606 h 2326686"/>
                <a:gd name="connsiteX6848" fmla="*/ 3136423 w 3747182"/>
                <a:gd name="connsiteY6848" fmla="*/ 1721630 h 2326686"/>
                <a:gd name="connsiteX6849" fmla="*/ 3140600 w 3747182"/>
                <a:gd name="connsiteY6849" fmla="*/ 1717773 h 2326686"/>
                <a:gd name="connsiteX6850" fmla="*/ 3145075 w 3747182"/>
                <a:gd name="connsiteY6850" fmla="*/ 1711866 h 2326686"/>
                <a:gd name="connsiteX6851" fmla="*/ 3146992 w 3747182"/>
                <a:gd name="connsiteY6851" fmla="*/ 1710818 h 2326686"/>
                <a:gd name="connsiteX6852" fmla="*/ 3147767 w 3747182"/>
                <a:gd name="connsiteY6852" fmla="*/ 1709856 h 2326686"/>
                <a:gd name="connsiteX6853" fmla="*/ 3148525 w 3747182"/>
                <a:gd name="connsiteY6853" fmla="*/ 1708424 h 2326686"/>
                <a:gd name="connsiteX6854" fmla="*/ 3147109 w 3747182"/>
                <a:gd name="connsiteY6854" fmla="*/ 1704411 h 2326686"/>
                <a:gd name="connsiteX6855" fmla="*/ 3147884 w 3747182"/>
                <a:gd name="connsiteY6855" fmla="*/ 1703433 h 2326686"/>
                <a:gd name="connsiteX6856" fmla="*/ 3148658 w 3747182"/>
                <a:gd name="connsiteY6856" fmla="*/ 1702955 h 2326686"/>
                <a:gd name="connsiteX6857" fmla="*/ 3150301 w 3747182"/>
                <a:gd name="connsiteY6857" fmla="*/ 1703675 h 2326686"/>
                <a:gd name="connsiteX6858" fmla="*/ 3154424 w 3747182"/>
                <a:gd name="connsiteY6858" fmla="*/ 1696345 h 2326686"/>
                <a:gd name="connsiteX6859" fmla="*/ 3154338 w 3747182"/>
                <a:gd name="connsiteY6859" fmla="*/ 1686980 h 2326686"/>
                <a:gd name="connsiteX6860" fmla="*/ 3155480 w 3747182"/>
                <a:gd name="connsiteY6860" fmla="*/ 1678945 h 2326686"/>
                <a:gd name="connsiteX6861" fmla="*/ 3156435 w 3747182"/>
                <a:gd name="connsiteY6861" fmla="*/ 1675636 h 2326686"/>
                <a:gd name="connsiteX6862" fmla="*/ 3157428 w 3747182"/>
                <a:gd name="connsiteY6862" fmla="*/ 1673305 h 2326686"/>
                <a:gd name="connsiteX6863" fmla="*/ 3159267 w 3747182"/>
                <a:gd name="connsiteY6863" fmla="*/ 1671036 h 2326686"/>
                <a:gd name="connsiteX6864" fmla="*/ 3161035 w 3747182"/>
                <a:gd name="connsiteY6864" fmla="*/ 1669847 h 2326686"/>
                <a:gd name="connsiteX6865" fmla="*/ 3163578 w 3747182"/>
                <a:gd name="connsiteY6865" fmla="*/ 1667030 h 2326686"/>
                <a:gd name="connsiteX6866" fmla="*/ 3164751 w 3747182"/>
                <a:gd name="connsiteY6866" fmla="*/ 1664855 h 2326686"/>
                <a:gd name="connsiteX6867" fmla="*/ 3165557 w 3747182"/>
                <a:gd name="connsiteY6867" fmla="*/ 1664284 h 2326686"/>
                <a:gd name="connsiteX6868" fmla="*/ 3168467 w 3747182"/>
                <a:gd name="connsiteY6868" fmla="*/ 1664456 h 2326686"/>
                <a:gd name="connsiteX6869" fmla="*/ 3170768 w 3747182"/>
                <a:gd name="connsiteY6869" fmla="*/ 1665317 h 2326686"/>
                <a:gd name="connsiteX6870" fmla="*/ 3173349 w 3747182"/>
                <a:gd name="connsiteY6870" fmla="*/ 1666764 h 2326686"/>
                <a:gd name="connsiteX6871" fmla="*/ 3172864 w 3747182"/>
                <a:gd name="connsiteY6871" fmla="*/ 1670559 h 2326686"/>
                <a:gd name="connsiteX6872" fmla="*/ 3175907 w 3747182"/>
                <a:gd name="connsiteY6872" fmla="*/ 1667226 h 2326686"/>
                <a:gd name="connsiteX6873" fmla="*/ 3178661 w 3747182"/>
                <a:gd name="connsiteY6873" fmla="*/ 1663533 h 2326686"/>
                <a:gd name="connsiteX6874" fmla="*/ 3180046 w 3747182"/>
                <a:gd name="connsiteY6874" fmla="*/ 1662884 h 2326686"/>
                <a:gd name="connsiteX6875" fmla="*/ 3181916 w 3747182"/>
                <a:gd name="connsiteY6875" fmla="*/ 1663384 h 2326686"/>
                <a:gd name="connsiteX6876" fmla="*/ 3185084 w 3747182"/>
                <a:gd name="connsiteY6876" fmla="*/ 1666185 h 2326686"/>
                <a:gd name="connsiteX6877" fmla="*/ 3187502 w 3747182"/>
                <a:gd name="connsiteY6877" fmla="*/ 1671576 h 2326686"/>
                <a:gd name="connsiteX6878" fmla="*/ 3189145 w 3747182"/>
                <a:gd name="connsiteY6878" fmla="*/ 1673031 h 2326686"/>
                <a:gd name="connsiteX6879" fmla="*/ 3191319 w 3747182"/>
                <a:gd name="connsiteY6879" fmla="*/ 1672913 h 2326686"/>
                <a:gd name="connsiteX6880" fmla="*/ 3192759 w 3747182"/>
                <a:gd name="connsiteY6880" fmla="*/ 1672162 h 2326686"/>
                <a:gd name="connsiteX6881" fmla="*/ 3193956 w 3747182"/>
                <a:gd name="connsiteY6881" fmla="*/ 1668454 h 2326686"/>
                <a:gd name="connsiteX6882" fmla="*/ 3194191 w 3747182"/>
                <a:gd name="connsiteY6882" fmla="*/ 1661742 h 2326686"/>
                <a:gd name="connsiteX6883" fmla="*/ 3196569 w 3747182"/>
                <a:gd name="connsiteY6883" fmla="*/ 1660592 h 2326686"/>
                <a:gd name="connsiteX6884" fmla="*/ 3198603 w 3747182"/>
                <a:gd name="connsiteY6884" fmla="*/ 1660146 h 2326686"/>
                <a:gd name="connsiteX6885" fmla="*/ 3201474 w 3747182"/>
                <a:gd name="connsiteY6885" fmla="*/ 1657047 h 2326686"/>
                <a:gd name="connsiteX6886" fmla="*/ 3205144 w 3747182"/>
                <a:gd name="connsiteY6886" fmla="*/ 1655663 h 2326686"/>
                <a:gd name="connsiteX6887" fmla="*/ 3213030 w 3747182"/>
                <a:gd name="connsiteY6887" fmla="*/ 1650335 h 2326686"/>
                <a:gd name="connsiteX6888" fmla="*/ 3218255 w 3747182"/>
                <a:gd name="connsiteY6888" fmla="*/ 1644851 h 2326686"/>
                <a:gd name="connsiteX6889" fmla="*/ 3222027 w 3747182"/>
                <a:gd name="connsiteY6889" fmla="*/ 1644655 h 2326686"/>
                <a:gd name="connsiteX6890" fmla="*/ 3221064 w 3747182"/>
                <a:gd name="connsiteY6890" fmla="*/ 1647792 h 2326686"/>
                <a:gd name="connsiteX6891" fmla="*/ 3220720 w 3747182"/>
                <a:gd name="connsiteY6891" fmla="*/ 1650812 h 2326686"/>
                <a:gd name="connsiteX6892" fmla="*/ 3219343 w 3747182"/>
                <a:gd name="connsiteY6892" fmla="*/ 1658229 h 2326686"/>
                <a:gd name="connsiteX6893" fmla="*/ 3217989 w 3747182"/>
                <a:gd name="connsiteY6893" fmla="*/ 1662164 h 2326686"/>
                <a:gd name="connsiteX6894" fmla="*/ 3217277 w 3747182"/>
                <a:gd name="connsiteY6894" fmla="*/ 1666968 h 2326686"/>
                <a:gd name="connsiteX6895" fmla="*/ 3217559 w 3747182"/>
                <a:gd name="connsiteY6895" fmla="*/ 1669479 h 2326686"/>
                <a:gd name="connsiteX6896" fmla="*/ 3218381 w 3747182"/>
                <a:gd name="connsiteY6896" fmla="*/ 1672647 h 2326686"/>
                <a:gd name="connsiteX6897" fmla="*/ 3220282 w 3747182"/>
                <a:gd name="connsiteY6897" fmla="*/ 1672350 h 2326686"/>
                <a:gd name="connsiteX6898" fmla="*/ 3221573 w 3747182"/>
                <a:gd name="connsiteY6898" fmla="*/ 1671646 h 2326686"/>
                <a:gd name="connsiteX6899" fmla="*/ 3224225 w 3747182"/>
                <a:gd name="connsiteY6899" fmla="*/ 1668384 h 2326686"/>
                <a:gd name="connsiteX6900" fmla="*/ 3235459 w 3747182"/>
                <a:gd name="connsiteY6900" fmla="*/ 1652541 h 2326686"/>
                <a:gd name="connsiteX6901" fmla="*/ 3241225 w 3747182"/>
                <a:gd name="connsiteY6901" fmla="*/ 1648137 h 2326686"/>
                <a:gd name="connsiteX6902" fmla="*/ 3249987 w 3747182"/>
                <a:gd name="connsiteY6902" fmla="*/ 1645351 h 2326686"/>
                <a:gd name="connsiteX6903" fmla="*/ 3252624 w 3747182"/>
                <a:gd name="connsiteY6903" fmla="*/ 1643560 h 2326686"/>
                <a:gd name="connsiteX6904" fmla="*/ 3261222 w 3747182"/>
                <a:gd name="connsiteY6904" fmla="*/ 1640681 h 2326686"/>
                <a:gd name="connsiteX6905" fmla="*/ 3268365 w 3747182"/>
                <a:gd name="connsiteY6905" fmla="*/ 1639867 h 2326686"/>
                <a:gd name="connsiteX6906" fmla="*/ 3272918 w 3747182"/>
                <a:gd name="connsiteY6906" fmla="*/ 1641174 h 2326686"/>
                <a:gd name="connsiteX6907" fmla="*/ 3275508 w 3747182"/>
                <a:gd name="connsiteY6907" fmla="*/ 1641135 h 2326686"/>
                <a:gd name="connsiteX6908" fmla="*/ 3285130 w 3747182"/>
                <a:gd name="connsiteY6908" fmla="*/ 1639703 h 2326686"/>
                <a:gd name="connsiteX6909" fmla="*/ 3286210 w 3747182"/>
                <a:gd name="connsiteY6909" fmla="*/ 1641455 h 2326686"/>
                <a:gd name="connsiteX6910" fmla="*/ 3293736 w 3747182"/>
                <a:gd name="connsiteY6910" fmla="*/ 1646736 h 2326686"/>
                <a:gd name="connsiteX6911" fmla="*/ 3298047 w 3747182"/>
                <a:gd name="connsiteY6911" fmla="*/ 1654388 h 2326686"/>
                <a:gd name="connsiteX6912" fmla="*/ 3298915 w 3747182"/>
                <a:gd name="connsiteY6912" fmla="*/ 1655052 h 2326686"/>
                <a:gd name="connsiteX6913" fmla="*/ 3299635 w 3747182"/>
                <a:gd name="connsiteY6913" fmla="*/ 1656476 h 2326686"/>
                <a:gd name="connsiteX6914" fmla="*/ 3299862 w 3747182"/>
                <a:gd name="connsiteY6914" fmla="*/ 1659567 h 2326686"/>
                <a:gd name="connsiteX6915" fmla="*/ 3300511 w 3747182"/>
                <a:gd name="connsiteY6915" fmla="*/ 1661483 h 2326686"/>
                <a:gd name="connsiteX6916" fmla="*/ 3301732 w 3747182"/>
                <a:gd name="connsiteY6916" fmla="*/ 1663118 h 2326686"/>
                <a:gd name="connsiteX6917" fmla="*/ 3305487 w 3747182"/>
                <a:gd name="connsiteY6917" fmla="*/ 1666670 h 2326686"/>
                <a:gd name="connsiteX6918" fmla="*/ 3309813 w 3747182"/>
                <a:gd name="connsiteY6918" fmla="*/ 1667570 h 2326686"/>
                <a:gd name="connsiteX6919" fmla="*/ 3310815 w 3747182"/>
                <a:gd name="connsiteY6919" fmla="*/ 1665630 h 2326686"/>
                <a:gd name="connsiteX6920" fmla="*/ 3311401 w 3747182"/>
                <a:gd name="connsiteY6920" fmla="*/ 1663963 h 2326686"/>
                <a:gd name="connsiteX6921" fmla="*/ 3313357 w 3747182"/>
                <a:gd name="connsiteY6921" fmla="*/ 1654638 h 2326686"/>
                <a:gd name="connsiteX6922" fmla="*/ 3315032 w 3747182"/>
                <a:gd name="connsiteY6922" fmla="*/ 1650953 h 2326686"/>
                <a:gd name="connsiteX6923" fmla="*/ 3315055 w 3747182"/>
                <a:gd name="connsiteY6923" fmla="*/ 1648700 h 2326686"/>
                <a:gd name="connsiteX6924" fmla="*/ 3315470 w 3747182"/>
                <a:gd name="connsiteY6924" fmla="*/ 1646869 h 2326686"/>
                <a:gd name="connsiteX6925" fmla="*/ 3319663 w 3747182"/>
                <a:gd name="connsiteY6925" fmla="*/ 1644131 h 2326686"/>
                <a:gd name="connsiteX6926" fmla="*/ 3322957 w 3747182"/>
                <a:gd name="connsiteY6926" fmla="*/ 1642958 h 2326686"/>
                <a:gd name="connsiteX6927" fmla="*/ 3334825 w 3747182"/>
                <a:gd name="connsiteY6927" fmla="*/ 1633890 h 2326686"/>
                <a:gd name="connsiteX6928" fmla="*/ 3340090 w 3747182"/>
                <a:gd name="connsiteY6928" fmla="*/ 1628625 h 2326686"/>
                <a:gd name="connsiteX6929" fmla="*/ 3342304 w 3747182"/>
                <a:gd name="connsiteY6929" fmla="*/ 1628883 h 2326686"/>
                <a:gd name="connsiteX6930" fmla="*/ 3344221 w 3747182"/>
                <a:gd name="connsiteY6930" fmla="*/ 1627678 h 2326686"/>
                <a:gd name="connsiteX6931" fmla="*/ 3345981 w 3747182"/>
                <a:gd name="connsiteY6931" fmla="*/ 1626035 h 2326686"/>
                <a:gd name="connsiteX6932" fmla="*/ 3347507 w 3747182"/>
                <a:gd name="connsiteY6932" fmla="*/ 1625363 h 2326686"/>
                <a:gd name="connsiteX6933" fmla="*/ 3350706 w 3747182"/>
                <a:gd name="connsiteY6933" fmla="*/ 1621646 h 2326686"/>
                <a:gd name="connsiteX6934" fmla="*/ 3354649 w 3747182"/>
                <a:gd name="connsiteY6934" fmla="*/ 1618752 h 2326686"/>
                <a:gd name="connsiteX6935" fmla="*/ 3353984 w 3747182"/>
                <a:gd name="connsiteY6935" fmla="*/ 1616264 h 2326686"/>
                <a:gd name="connsiteX6936" fmla="*/ 3354728 w 3747182"/>
                <a:gd name="connsiteY6936" fmla="*/ 1613956 h 2326686"/>
                <a:gd name="connsiteX6937" fmla="*/ 3356942 w 3747182"/>
                <a:gd name="connsiteY6937" fmla="*/ 1613119 h 2326686"/>
                <a:gd name="connsiteX6938" fmla="*/ 3358866 w 3747182"/>
                <a:gd name="connsiteY6938" fmla="*/ 1612916 h 2326686"/>
                <a:gd name="connsiteX6939" fmla="*/ 3361323 w 3747182"/>
                <a:gd name="connsiteY6939" fmla="*/ 1610232 h 2326686"/>
                <a:gd name="connsiteX6940" fmla="*/ 3361166 w 3747182"/>
                <a:gd name="connsiteY6940" fmla="*/ 1608143 h 2326686"/>
                <a:gd name="connsiteX6941" fmla="*/ 3362058 w 3747182"/>
                <a:gd name="connsiteY6941" fmla="*/ 1607267 h 2326686"/>
                <a:gd name="connsiteX6942" fmla="*/ 3363341 w 3747182"/>
                <a:gd name="connsiteY6942" fmla="*/ 1607431 h 2326686"/>
                <a:gd name="connsiteX6943" fmla="*/ 3365070 w 3747182"/>
                <a:gd name="connsiteY6943" fmla="*/ 1608237 h 2326686"/>
                <a:gd name="connsiteX6944" fmla="*/ 3365954 w 3747182"/>
                <a:gd name="connsiteY6944" fmla="*/ 1607392 h 2326686"/>
                <a:gd name="connsiteX6945" fmla="*/ 3364413 w 3747182"/>
                <a:gd name="connsiteY6945" fmla="*/ 1604466 h 2326686"/>
                <a:gd name="connsiteX6946" fmla="*/ 3363732 w 3747182"/>
                <a:gd name="connsiteY6946" fmla="*/ 1601689 h 2326686"/>
                <a:gd name="connsiteX6947" fmla="*/ 3364828 w 3747182"/>
                <a:gd name="connsiteY6947" fmla="*/ 1600179 h 2326686"/>
                <a:gd name="connsiteX6948" fmla="*/ 3369177 w 3747182"/>
                <a:gd name="connsiteY6948" fmla="*/ 1603066 h 2326686"/>
                <a:gd name="connsiteX6949" fmla="*/ 3370875 w 3747182"/>
                <a:gd name="connsiteY6949" fmla="*/ 1603042 h 2326686"/>
                <a:gd name="connsiteX6950" fmla="*/ 3376563 w 3747182"/>
                <a:gd name="connsiteY6950" fmla="*/ 1596150 h 2326686"/>
                <a:gd name="connsiteX6951" fmla="*/ 3381671 w 3747182"/>
                <a:gd name="connsiteY6951" fmla="*/ 1588796 h 2326686"/>
                <a:gd name="connsiteX6952" fmla="*/ 3386045 w 3747182"/>
                <a:gd name="connsiteY6952" fmla="*/ 1590493 h 2326686"/>
                <a:gd name="connsiteX6953" fmla="*/ 3392992 w 3747182"/>
                <a:gd name="connsiteY6953" fmla="*/ 1585134 h 2326686"/>
                <a:gd name="connsiteX6954" fmla="*/ 3396200 w 3747182"/>
                <a:gd name="connsiteY6954" fmla="*/ 1584094 h 2326686"/>
                <a:gd name="connsiteX6955" fmla="*/ 3401238 w 3747182"/>
                <a:gd name="connsiteY6955" fmla="*/ 1583812 h 2326686"/>
                <a:gd name="connsiteX6956" fmla="*/ 3403358 w 3747182"/>
                <a:gd name="connsiteY6956" fmla="*/ 1581763 h 2326686"/>
                <a:gd name="connsiteX6957" fmla="*/ 3405650 w 3747182"/>
                <a:gd name="connsiteY6957" fmla="*/ 1578023 h 2326686"/>
                <a:gd name="connsiteX6958" fmla="*/ 3407457 w 3747182"/>
                <a:gd name="connsiteY6958" fmla="*/ 1578445 h 2326686"/>
                <a:gd name="connsiteX6959" fmla="*/ 3416126 w 3747182"/>
                <a:gd name="connsiteY6959" fmla="*/ 1573986 h 2326686"/>
                <a:gd name="connsiteX6960" fmla="*/ 3417784 w 3747182"/>
                <a:gd name="connsiteY6960" fmla="*/ 1570802 h 2326686"/>
                <a:gd name="connsiteX6961" fmla="*/ 3419928 w 3747182"/>
                <a:gd name="connsiteY6961" fmla="*/ 1569910 h 2326686"/>
                <a:gd name="connsiteX6962" fmla="*/ 3421602 w 3747182"/>
                <a:gd name="connsiteY6962" fmla="*/ 1569597 h 2326686"/>
                <a:gd name="connsiteX6963" fmla="*/ 3425373 w 3747182"/>
                <a:gd name="connsiteY6963" fmla="*/ 1566953 h 2326686"/>
                <a:gd name="connsiteX6964" fmla="*/ 3441059 w 3747182"/>
                <a:gd name="connsiteY6964" fmla="*/ 1559333 h 2326686"/>
                <a:gd name="connsiteX6965" fmla="*/ 3443437 w 3747182"/>
                <a:gd name="connsiteY6965" fmla="*/ 1556266 h 2326686"/>
                <a:gd name="connsiteX6966" fmla="*/ 3449282 w 3747182"/>
                <a:gd name="connsiteY6966" fmla="*/ 1551768 h 2326686"/>
                <a:gd name="connsiteX6967" fmla="*/ 3453780 w 3747182"/>
                <a:gd name="connsiteY6967" fmla="*/ 1550328 h 2326686"/>
                <a:gd name="connsiteX6968" fmla="*/ 3459311 w 3747182"/>
                <a:gd name="connsiteY6968" fmla="*/ 1549139 h 2326686"/>
                <a:gd name="connsiteX6969" fmla="*/ 3459976 w 3747182"/>
                <a:gd name="connsiteY6969" fmla="*/ 1547684 h 2326686"/>
                <a:gd name="connsiteX6970" fmla="*/ 3455986 w 3747182"/>
                <a:gd name="connsiteY6970" fmla="*/ 1546017 h 2326686"/>
                <a:gd name="connsiteX6971" fmla="*/ 3455032 w 3747182"/>
                <a:gd name="connsiteY6971" fmla="*/ 1544484 h 2326686"/>
                <a:gd name="connsiteX6972" fmla="*/ 3455008 w 3747182"/>
                <a:gd name="connsiteY6972" fmla="*/ 1542833 h 2326686"/>
                <a:gd name="connsiteX6973" fmla="*/ 3455587 w 3747182"/>
                <a:gd name="connsiteY6973" fmla="*/ 1541448 h 2326686"/>
                <a:gd name="connsiteX6974" fmla="*/ 3456323 w 3747182"/>
                <a:gd name="connsiteY6974" fmla="*/ 1538812 h 2326686"/>
                <a:gd name="connsiteX6975" fmla="*/ 3457809 w 3747182"/>
                <a:gd name="connsiteY6975" fmla="*/ 1538225 h 2326686"/>
                <a:gd name="connsiteX6976" fmla="*/ 3459600 w 3747182"/>
                <a:gd name="connsiteY6976" fmla="*/ 1540103 h 2326686"/>
                <a:gd name="connsiteX6977" fmla="*/ 3461486 w 3747182"/>
                <a:gd name="connsiteY6977" fmla="*/ 1540095 h 2326686"/>
                <a:gd name="connsiteX6978" fmla="*/ 3462355 w 3747182"/>
                <a:gd name="connsiteY6978" fmla="*/ 1538475 h 2326686"/>
                <a:gd name="connsiteX6979" fmla="*/ 3463246 w 3747182"/>
                <a:gd name="connsiteY6979" fmla="*/ 1538616 h 2326686"/>
                <a:gd name="connsiteX6980" fmla="*/ 3463700 w 3747182"/>
                <a:gd name="connsiteY6980" fmla="*/ 1540736 h 2326686"/>
                <a:gd name="connsiteX6981" fmla="*/ 3462738 w 3747182"/>
                <a:gd name="connsiteY6981" fmla="*/ 1543209 h 2326686"/>
                <a:gd name="connsiteX6982" fmla="*/ 3462300 w 3747182"/>
                <a:gd name="connsiteY6982" fmla="*/ 1545157 h 2326686"/>
                <a:gd name="connsiteX6983" fmla="*/ 3462221 w 3747182"/>
                <a:gd name="connsiteY6983" fmla="*/ 1547324 h 2326686"/>
                <a:gd name="connsiteX6984" fmla="*/ 3463512 w 3747182"/>
                <a:gd name="connsiteY6984" fmla="*/ 1547879 h 2326686"/>
                <a:gd name="connsiteX6985" fmla="*/ 3470358 w 3747182"/>
                <a:gd name="connsiteY6985" fmla="*/ 1548098 h 2326686"/>
                <a:gd name="connsiteX6986" fmla="*/ 3478181 w 3747182"/>
                <a:gd name="connsiteY6986" fmla="*/ 1549804 h 2326686"/>
                <a:gd name="connsiteX6987" fmla="*/ 3498913 w 3747182"/>
                <a:gd name="connsiteY6987" fmla="*/ 1558895 h 2326686"/>
                <a:gd name="connsiteX6988" fmla="*/ 3500689 w 3747182"/>
                <a:gd name="connsiteY6988" fmla="*/ 1560381 h 2326686"/>
                <a:gd name="connsiteX6989" fmla="*/ 3502363 w 3747182"/>
                <a:gd name="connsiteY6989" fmla="*/ 1560538 h 2326686"/>
                <a:gd name="connsiteX6990" fmla="*/ 3502653 w 3747182"/>
                <a:gd name="connsiteY6990" fmla="*/ 1556947 h 2326686"/>
                <a:gd name="connsiteX6991" fmla="*/ 3503600 w 3747182"/>
                <a:gd name="connsiteY6991" fmla="*/ 1553504 h 2326686"/>
                <a:gd name="connsiteX6992" fmla="*/ 3506048 w 3747182"/>
                <a:gd name="connsiteY6992" fmla="*/ 1551548 h 2326686"/>
                <a:gd name="connsiteX6993" fmla="*/ 3510187 w 3747182"/>
                <a:gd name="connsiteY6993" fmla="*/ 1546659 h 2326686"/>
                <a:gd name="connsiteX6994" fmla="*/ 3512237 w 3747182"/>
                <a:gd name="connsiteY6994" fmla="*/ 1543107 h 2326686"/>
                <a:gd name="connsiteX6995" fmla="*/ 3512237 w 3747182"/>
                <a:gd name="connsiteY6995" fmla="*/ 1538992 h 2326686"/>
                <a:gd name="connsiteX6996" fmla="*/ 3510930 w 3747182"/>
                <a:gd name="connsiteY6996" fmla="*/ 1534705 h 2326686"/>
                <a:gd name="connsiteX6997" fmla="*/ 3508075 w 3747182"/>
                <a:gd name="connsiteY6997" fmla="*/ 1533703 h 2326686"/>
                <a:gd name="connsiteX6998" fmla="*/ 3506346 w 3747182"/>
                <a:gd name="connsiteY6998" fmla="*/ 1530996 h 2326686"/>
                <a:gd name="connsiteX6999" fmla="*/ 3505407 w 3747182"/>
                <a:gd name="connsiteY6999" fmla="*/ 1527695 h 2326686"/>
                <a:gd name="connsiteX7000" fmla="*/ 3506933 w 3747182"/>
                <a:gd name="connsiteY7000" fmla="*/ 1525293 h 2326686"/>
                <a:gd name="connsiteX7001" fmla="*/ 3508599 w 3747182"/>
                <a:gd name="connsiteY7001" fmla="*/ 1524331 h 2326686"/>
                <a:gd name="connsiteX7002" fmla="*/ 3508239 w 3747182"/>
                <a:gd name="connsiteY7002" fmla="*/ 1520967 h 2326686"/>
                <a:gd name="connsiteX7003" fmla="*/ 3507003 w 3747182"/>
                <a:gd name="connsiteY7003" fmla="*/ 1518878 h 2326686"/>
                <a:gd name="connsiteX7004" fmla="*/ 3500322 w 3747182"/>
                <a:gd name="connsiteY7004" fmla="*/ 1514387 h 2326686"/>
                <a:gd name="connsiteX7005" fmla="*/ 3497982 w 3747182"/>
                <a:gd name="connsiteY7005" fmla="*/ 1511328 h 2326686"/>
                <a:gd name="connsiteX7006" fmla="*/ 3497912 w 3747182"/>
                <a:gd name="connsiteY7006" fmla="*/ 1508629 h 2326686"/>
                <a:gd name="connsiteX7007" fmla="*/ 3495150 w 3747182"/>
                <a:gd name="connsiteY7007" fmla="*/ 1501752 h 2326686"/>
                <a:gd name="connsiteX7008" fmla="*/ 3494767 w 3747182"/>
                <a:gd name="connsiteY7008" fmla="*/ 1503231 h 2326686"/>
                <a:gd name="connsiteX7009" fmla="*/ 3495009 w 3747182"/>
                <a:gd name="connsiteY7009" fmla="*/ 1506556 h 2326686"/>
                <a:gd name="connsiteX7010" fmla="*/ 3494079 w 3747182"/>
                <a:gd name="connsiteY7010" fmla="*/ 1508887 h 2326686"/>
                <a:gd name="connsiteX7011" fmla="*/ 3492639 w 3747182"/>
                <a:gd name="connsiteY7011" fmla="*/ 1508520 h 2326686"/>
                <a:gd name="connsiteX7012" fmla="*/ 3492420 w 3747182"/>
                <a:gd name="connsiteY7012" fmla="*/ 1506673 h 2326686"/>
                <a:gd name="connsiteX7013" fmla="*/ 3493249 w 3747182"/>
                <a:gd name="connsiteY7013" fmla="*/ 1502668 h 2326686"/>
                <a:gd name="connsiteX7014" fmla="*/ 3492091 w 3747182"/>
                <a:gd name="connsiteY7014" fmla="*/ 1500939 h 2326686"/>
                <a:gd name="connsiteX7015" fmla="*/ 3487976 w 3747182"/>
                <a:gd name="connsiteY7015" fmla="*/ 1500078 h 2326686"/>
                <a:gd name="connsiteX7016" fmla="*/ 3487413 w 3747182"/>
                <a:gd name="connsiteY7016" fmla="*/ 1498521 h 2326686"/>
                <a:gd name="connsiteX7017" fmla="*/ 3491489 w 3747182"/>
                <a:gd name="connsiteY7017" fmla="*/ 1496292 h 2326686"/>
                <a:gd name="connsiteX7018" fmla="*/ 3492694 w 3747182"/>
                <a:gd name="connsiteY7018" fmla="*/ 1496292 h 2326686"/>
                <a:gd name="connsiteX7019" fmla="*/ 3493797 w 3747182"/>
                <a:gd name="connsiteY7019" fmla="*/ 1495486 h 2326686"/>
                <a:gd name="connsiteX7020" fmla="*/ 3492944 w 3747182"/>
                <a:gd name="connsiteY7020" fmla="*/ 1486794 h 2326686"/>
                <a:gd name="connsiteX7021" fmla="*/ 3492021 w 3747182"/>
                <a:gd name="connsiteY7021" fmla="*/ 1480668 h 2326686"/>
                <a:gd name="connsiteX7022" fmla="*/ 3489518 w 3747182"/>
                <a:gd name="connsiteY7022" fmla="*/ 1480152 h 2326686"/>
                <a:gd name="connsiteX7023" fmla="*/ 3487663 w 3747182"/>
                <a:gd name="connsiteY7023" fmla="*/ 1478360 h 2326686"/>
                <a:gd name="connsiteX7024" fmla="*/ 3488172 w 3747182"/>
                <a:gd name="connsiteY7024" fmla="*/ 1474464 h 2326686"/>
                <a:gd name="connsiteX7025" fmla="*/ 3488227 w 3747182"/>
                <a:gd name="connsiteY7025" fmla="*/ 1472516 h 2326686"/>
                <a:gd name="connsiteX7026" fmla="*/ 3486122 w 3747182"/>
                <a:gd name="connsiteY7026" fmla="*/ 1465819 h 2326686"/>
                <a:gd name="connsiteX7027" fmla="*/ 3484620 w 3747182"/>
                <a:gd name="connsiteY7027" fmla="*/ 1463112 h 2326686"/>
                <a:gd name="connsiteX7028" fmla="*/ 3482789 w 3747182"/>
                <a:gd name="connsiteY7028" fmla="*/ 1460585 h 2326686"/>
                <a:gd name="connsiteX7029" fmla="*/ 3481350 w 3747182"/>
                <a:gd name="connsiteY7029" fmla="*/ 1463386 h 2326686"/>
                <a:gd name="connsiteX7030" fmla="*/ 3480614 w 3747182"/>
                <a:gd name="connsiteY7030" fmla="*/ 1467118 h 2326686"/>
                <a:gd name="connsiteX7031" fmla="*/ 3478729 w 3747182"/>
                <a:gd name="connsiteY7031" fmla="*/ 1467908 h 2326686"/>
                <a:gd name="connsiteX7032" fmla="*/ 3476718 w 3747182"/>
                <a:gd name="connsiteY7032" fmla="*/ 1467775 h 2326686"/>
                <a:gd name="connsiteX7033" fmla="*/ 3470882 w 3747182"/>
                <a:gd name="connsiteY7033" fmla="*/ 1463605 h 2326686"/>
                <a:gd name="connsiteX7034" fmla="*/ 3465296 w 3747182"/>
                <a:gd name="connsiteY7034" fmla="*/ 1456517 h 2326686"/>
                <a:gd name="connsiteX7035" fmla="*/ 3464788 w 3747182"/>
                <a:gd name="connsiteY7035" fmla="*/ 1449985 h 2326686"/>
                <a:gd name="connsiteX7036" fmla="*/ 3466047 w 3747182"/>
                <a:gd name="connsiteY7036" fmla="*/ 1441582 h 2326686"/>
                <a:gd name="connsiteX7037" fmla="*/ 3465179 w 3747182"/>
                <a:gd name="connsiteY7037" fmla="*/ 1440221 h 2326686"/>
                <a:gd name="connsiteX7038" fmla="*/ 3464302 w 3747182"/>
                <a:gd name="connsiteY7038" fmla="*/ 1439673 h 2326686"/>
                <a:gd name="connsiteX7039" fmla="*/ 3456894 w 3747182"/>
                <a:gd name="connsiteY7039" fmla="*/ 1442490 h 2326686"/>
                <a:gd name="connsiteX7040" fmla="*/ 3452348 w 3747182"/>
                <a:gd name="connsiteY7040" fmla="*/ 1446871 h 2326686"/>
                <a:gd name="connsiteX7041" fmla="*/ 3449892 w 3747182"/>
                <a:gd name="connsiteY7041" fmla="*/ 1447332 h 2326686"/>
                <a:gd name="connsiteX7042" fmla="*/ 3444995 w 3747182"/>
                <a:gd name="connsiteY7042" fmla="*/ 1444383 h 2326686"/>
                <a:gd name="connsiteX7043" fmla="*/ 3436944 w 3747182"/>
                <a:gd name="connsiteY7043" fmla="*/ 1449320 h 2326686"/>
                <a:gd name="connsiteX7044" fmla="*/ 3438665 w 3747182"/>
                <a:gd name="connsiteY7044" fmla="*/ 1446449 h 2326686"/>
                <a:gd name="connsiteX7045" fmla="*/ 3440073 w 3747182"/>
                <a:gd name="connsiteY7045" fmla="*/ 1445330 h 2326686"/>
                <a:gd name="connsiteX7046" fmla="*/ 3441560 w 3747182"/>
                <a:gd name="connsiteY7046" fmla="*/ 1443210 h 2326686"/>
                <a:gd name="connsiteX7047" fmla="*/ 3440449 w 3747182"/>
                <a:gd name="connsiteY7047" fmla="*/ 1439165 h 2326686"/>
                <a:gd name="connsiteX7048" fmla="*/ 3439267 w 3747182"/>
                <a:gd name="connsiteY7048" fmla="*/ 1436114 h 2326686"/>
                <a:gd name="connsiteX7049" fmla="*/ 3437562 w 3747182"/>
                <a:gd name="connsiteY7049" fmla="*/ 1433962 h 2326686"/>
                <a:gd name="connsiteX7050" fmla="*/ 3435090 w 3747182"/>
                <a:gd name="connsiteY7050" fmla="*/ 1432930 h 2326686"/>
                <a:gd name="connsiteX7051" fmla="*/ 3432657 w 3747182"/>
                <a:gd name="connsiteY7051" fmla="*/ 1434971 h 2326686"/>
                <a:gd name="connsiteX7052" fmla="*/ 3430740 w 3747182"/>
                <a:gd name="connsiteY7052" fmla="*/ 1437029 h 2326686"/>
                <a:gd name="connsiteX7053" fmla="*/ 3426773 w 3747182"/>
                <a:gd name="connsiteY7053" fmla="*/ 1439235 h 2326686"/>
                <a:gd name="connsiteX7054" fmla="*/ 3419146 w 3747182"/>
                <a:gd name="connsiteY7054" fmla="*/ 1441074 h 2326686"/>
                <a:gd name="connsiteX7055" fmla="*/ 3414021 w 3747182"/>
                <a:gd name="connsiteY7055" fmla="*/ 1441074 h 2326686"/>
                <a:gd name="connsiteX7056" fmla="*/ 3405275 w 3747182"/>
                <a:gd name="connsiteY7056" fmla="*/ 1444422 h 2326686"/>
                <a:gd name="connsiteX7057" fmla="*/ 3401981 w 3747182"/>
                <a:gd name="connsiteY7057" fmla="*/ 1444289 h 2326686"/>
                <a:gd name="connsiteX7058" fmla="*/ 3414037 w 3747182"/>
                <a:gd name="connsiteY7058" fmla="*/ 1439517 h 2326686"/>
                <a:gd name="connsiteX7059" fmla="*/ 3420593 w 3747182"/>
                <a:gd name="connsiteY7059" fmla="*/ 1439165 h 2326686"/>
                <a:gd name="connsiteX7060" fmla="*/ 3429043 w 3747182"/>
                <a:gd name="connsiteY7060" fmla="*/ 1436059 h 2326686"/>
                <a:gd name="connsiteX7061" fmla="*/ 3435184 w 3747182"/>
                <a:gd name="connsiteY7061" fmla="*/ 1430019 h 2326686"/>
                <a:gd name="connsiteX7062" fmla="*/ 3443273 w 3747182"/>
                <a:gd name="connsiteY7062" fmla="*/ 1435488 h 2326686"/>
                <a:gd name="connsiteX7063" fmla="*/ 3446058 w 3747182"/>
                <a:gd name="connsiteY7063" fmla="*/ 1436270 h 2326686"/>
                <a:gd name="connsiteX7064" fmla="*/ 3452090 w 3747182"/>
                <a:gd name="connsiteY7064" fmla="*/ 1435793 h 2326686"/>
                <a:gd name="connsiteX7065" fmla="*/ 3457308 w 3747182"/>
                <a:gd name="connsiteY7065" fmla="*/ 1439016 h 2326686"/>
                <a:gd name="connsiteX7066" fmla="*/ 3459053 w 3747182"/>
                <a:gd name="connsiteY7066" fmla="*/ 1438085 h 2326686"/>
                <a:gd name="connsiteX7067" fmla="*/ 3460696 w 3747182"/>
                <a:gd name="connsiteY7067" fmla="*/ 1435151 h 2326686"/>
                <a:gd name="connsiteX7068" fmla="*/ 3458513 w 3747182"/>
                <a:gd name="connsiteY7068" fmla="*/ 1430739 h 2326686"/>
                <a:gd name="connsiteX7069" fmla="*/ 3456628 w 3747182"/>
                <a:gd name="connsiteY7069" fmla="*/ 1428009 h 2326686"/>
                <a:gd name="connsiteX7070" fmla="*/ 3454492 w 3747182"/>
                <a:gd name="connsiteY7070" fmla="*/ 1427156 h 2326686"/>
                <a:gd name="connsiteX7071" fmla="*/ 3448030 w 3747182"/>
                <a:gd name="connsiteY7071" fmla="*/ 1427617 h 2326686"/>
                <a:gd name="connsiteX7072" fmla="*/ 3443782 w 3747182"/>
                <a:gd name="connsiteY7072" fmla="*/ 1426679 h 2326686"/>
                <a:gd name="connsiteX7073" fmla="*/ 3441341 w 3747182"/>
                <a:gd name="connsiteY7073" fmla="*/ 1425536 h 2326686"/>
                <a:gd name="connsiteX7074" fmla="*/ 3442921 w 3747182"/>
                <a:gd name="connsiteY7074" fmla="*/ 1424293 h 2326686"/>
                <a:gd name="connsiteX7075" fmla="*/ 3447568 w 3747182"/>
                <a:gd name="connsiteY7075" fmla="*/ 1426045 h 2326686"/>
                <a:gd name="connsiteX7076" fmla="*/ 3453193 w 3747182"/>
                <a:gd name="connsiteY7076" fmla="*/ 1423745 h 2326686"/>
                <a:gd name="connsiteX7077" fmla="*/ 3459749 w 3747182"/>
                <a:gd name="connsiteY7077" fmla="*/ 1427265 h 2326686"/>
                <a:gd name="connsiteX7078" fmla="*/ 3461338 w 3747182"/>
                <a:gd name="connsiteY7078" fmla="*/ 1430403 h 2326686"/>
                <a:gd name="connsiteX7079" fmla="*/ 3463207 w 3747182"/>
                <a:gd name="connsiteY7079" fmla="*/ 1431553 h 2326686"/>
                <a:gd name="connsiteX7080" fmla="*/ 3468582 w 3747182"/>
                <a:gd name="connsiteY7080" fmla="*/ 1439470 h 2326686"/>
                <a:gd name="connsiteX7081" fmla="*/ 3472251 w 3747182"/>
                <a:gd name="connsiteY7081" fmla="*/ 1442599 h 2326686"/>
                <a:gd name="connsiteX7082" fmla="*/ 3484033 w 3747182"/>
                <a:gd name="connsiteY7082" fmla="*/ 1444892 h 2326686"/>
                <a:gd name="connsiteX7083" fmla="*/ 3489181 w 3747182"/>
                <a:gd name="connsiteY7083" fmla="*/ 1448436 h 2326686"/>
                <a:gd name="connsiteX7084" fmla="*/ 3493108 w 3747182"/>
                <a:gd name="connsiteY7084" fmla="*/ 1446996 h 2326686"/>
                <a:gd name="connsiteX7085" fmla="*/ 3503021 w 3747182"/>
                <a:gd name="connsiteY7085" fmla="*/ 1439274 h 2326686"/>
                <a:gd name="connsiteX7086" fmla="*/ 3509569 w 3747182"/>
                <a:gd name="connsiteY7086" fmla="*/ 1437193 h 2326686"/>
                <a:gd name="connsiteX7087" fmla="*/ 3514028 w 3747182"/>
                <a:gd name="connsiteY7087" fmla="*/ 1432085 h 2326686"/>
                <a:gd name="connsiteX7088" fmla="*/ 3517893 w 3747182"/>
                <a:gd name="connsiteY7088" fmla="*/ 1426217 h 2326686"/>
                <a:gd name="connsiteX7089" fmla="*/ 3521680 w 3747182"/>
                <a:gd name="connsiteY7089" fmla="*/ 1424496 h 2326686"/>
                <a:gd name="connsiteX7090" fmla="*/ 3528165 w 3747182"/>
                <a:gd name="connsiteY7090" fmla="*/ 1418245 h 2326686"/>
                <a:gd name="connsiteX7091" fmla="*/ 3529691 w 3747182"/>
                <a:gd name="connsiteY7091" fmla="*/ 1415264 h 2326686"/>
                <a:gd name="connsiteX7092" fmla="*/ 3532226 w 3747182"/>
                <a:gd name="connsiteY7092" fmla="*/ 1407801 h 2326686"/>
                <a:gd name="connsiteX7093" fmla="*/ 3533712 w 3747182"/>
                <a:gd name="connsiteY7093" fmla="*/ 1404695 h 2326686"/>
                <a:gd name="connsiteX7094" fmla="*/ 3535895 w 3747182"/>
                <a:gd name="connsiteY7094" fmla="*/ 1400924 h 2326686"/>
                <a:gd name="connsiteX7095" fmla="*/ 3536059 w 3747182"/>
                <a:gd name="connsiteY7095" fmla="*/ 1397826 h 2326686"/>
                <a:gd name="connsiteX7096" fmla="*/ 3535582 w 3747182"/>
                <a:gd name="connsiteY7096" fmla="*/ 1394462 h 2326686"/>
                <a:gd name="connsiteX7097" fmla="*/ 3533759 w 3747182"/>
                <a:gd name="connsiteY7097" fmla="*/ 1391841 h 2326686"/>
                <a:gd name="connsiteX7098" fmla="*/ 3529558 w 3747182"/>
                <a:gd name="connsiteY7098" fmla="*/ 1388117 h 2326686"/>
                <a:gd name="connsiteX7099" fmla="*/ 3527633 w 3747182"/>
                <a:gd name="connsiteY7099" fmla="*/ 1385645 h 2326686"/>
                <a:gd name="connsiteX7100" fmla="*/ 3526280 w 3747182"/>
                <a:gd name="connsiteY7100" fmla="*/ 1380434 h 2326686"/>
                <a:gd name="connsiteX7101" fmla="*/ 3526420 w 3747182"/>
                <a:gd name="connsiteY7101" fmla="*/ 1374129 h 2326686"/>
                <a:gd name="connsiteX7102" fmla="*/ 3527359 w 3747182"/>
                <a:gd name="connsiteY7102" fmla="*/ 1369388 h 2326686"/>
                <a:gd name="connsiteX7103" fmla="*/ 3528619 w 3747182"/>
                <a:gd name="connsiteY7103" fmla="*/ 1365139 h 2326686"/>
                <a:gd name="connsiteX7104" fmla="*/ 3530090 w 3747182"/>
                <a:gd name="connsiteY7104" fmla="*/ 1368191 h 2326686"/>
                <a:gd name="connsiteX7105" fmla="*/ 3534338 w 3747182"/>
                <a:gd name="connsiteY7105" fmla="*/ 1367479 h 2326686"/>
                <a:gd name="connsiteX7106" fmla="*/ 3536442 w 3747182"/>
                <a:gd name="connsiteY7106" fmla="*/ 1366313 h 2326686"/>
                <a:gd name="connsiteX7107" fmla="*/ 3536677 w 3747182"/>
                <a:gd name="connsiteY7107" fmla="*/ 1363207 h 2326686"/>
                <a:gd name="connsiteX7108" fmla="*/ 3536153 w 3747182"/>
                <a:gd name="connsiteY7108" fmla="*/ 1359522 h 2326686"/>
                <a:gd name="connsiteX7109" fmla="*/ 3537186 w 3747182"/>
                <a:gd name="connsiteY7109" fmla="*/ 1358560 h 2326686"/>
                <a:gd name="connsiteX7110" fmla="*/ 3539392 w 3747182"/>
                <a:gd name="connsiteY7110" fmla="*/ 1358153 h 2326686"/>
                <a:gd name="connsiteX7111" fmla="*/ 3539705 w 3747182"/>
                <a:gd name="connsiteY7111" fmla="*/ 1355923 h 2326686"/>
                <a:gd name="connsiteX7112" fmla="*/ 3540479 w 3747182"/>
                <a:gd name="connsiteY7112" fmla="*/ 1354734 h 2326686"/>
                <a:gd name="connsiteX7113" fmla="*/ 3541285 w 3747182"/>
                <a:gd name="connsiteY7113" fmla="*/ 1356322 h 2326686"/>
                <a:gd name="connsiteX7114" fmla="*/ 3541324 w 3747182"/>
                <a:gd name="connsiteY7114" fmla="*/ 1362542 h 2326686"/>
                <a:gd name="connsiteX7115" fmla="*/ 3543061 w 3747182"/>
                <a:gd name="connsiteY7115" fmla="*/ 1364091 h 2326686"/>
                <a:gd name="connsiteX7116" fmla="*/ 3545494 w 3747182"/>
                <a:gd name="connsiteY7116" fmla="*/ 1365374 h 2326686"/>
                <a:gd name="connsiteX7117" fmla="*/ 3546534 w 3747182"/>
                <a:gd name="connsiteY7117" fmla="*/ 1364991 h 2326686"/>
                <a:gd name="connsiteX7118" fmla="*/ 3547575 w 3747182"/>
                <a:gd name="connsiteY7118" fmla="*/ 1364146 h 2326686"/>
                <a:gd name="connsiteX7119" fmla="*/ 3549062 w 3747182"/>
                <a:gd name="connsiteY7119" fmla="*/ 1362261 h 2326686"/>
                <a:gd name="connsiteX7120" fmla="*/ 3552073 w 3747182"/>
                <a:gd name="connsiteY7120" fmla="*/ 1355830 h 2326686"/>
                <a:gd name="connsiteX7121" fmla="*/ 3554029 w 3747182"/>
                <a:gd name="connsiteY7121" fmla="*/ 1353287 h 2326686"/>
                <a:gd name="connsiteX7122" fmla="*/ 3553865 w 3747182"/>
                <a:gd name="connsiteY7122" fmla="*/ 1357942 h 2326686"/>
                <a:gd name="connsiteX7123" fmla="*/ 3552715 w 3747182"/>
                <a:gd name="connsiteY7123" fmla="*/ 1364373 h 2326686"/>
                <a:gd name="connsiteX7124" fmla="*/ 3552066 w 3747182"/>
                <a:gd name="connsiteY7124" fmla="*/ 1366133 h 2326686"/>
                <a:gd name="connsiteX7125" fmla="*/ 3550360 w 3747182"/>
                <a:gd name="connsiteY7125" fmla="*/ 1368402 h 2326686"/>
                <a:gd name="connsiteX7126" fmla="*/ 3549547 w 3747182"/>
                <a:gd name="connsiteY7126" fmla="*/ 1373112 h 2326686"/>
                <a:gd name="connsiteX7127" fmla="*/ 3549195 w 3747182"/>
                <a:gd name="connsiteY7127" fmla="*/ 1374387 h 2326686"/>
                <a:gd name="connsiteX7128" fmla="*/ 3546746 w 3747182"/>
                <a:gd name="connsiteY7128" fmla="*/ 1373096 h 2326686"/>
                <a:gd name="connsiteX7129" fmla="*/ 3544970 w 3747182"/>
                <a:gd name="connsiteY7129" fmla="*/ 1373354 h 2326686"/>
                <a:gd name="connsiteX7130" fmla="*/ 3546284 w 3747182"/>
                <a:gd name="connsiteY7130" fmla="*/ 1378541 h 2326686"/>
                <a:gd name="connsiteX7131" fmla="*/ 3548217 w 3747182"/>
                <a:gd name="connsiteY7131" fmla="*/ 1382398 h 2326686"/>
                <a:gd name="connsiteX7132" fmla="*/ 3550673 w 3747182"/>
                <a:gd name="connsiteY7132" fmla="*/ 1386114 h 2326686"/>
                <a:gd name="connsiteX7133" fmla="*/ 3553325 w 3747182"/>
                <a:gd name="connsiteY7133" fmla="*/ 1388328 h 2326686"/>
                <a:gd name="connsiteX7134" fmla="*/ 3554029 w 3747182"/>
                <a:gd name="connsiteY7134" fmla="*/ 1388266 h 2326686"/>
                <a:gd name="connsiteX7135" fmla="*/ 3554554 w 3747182"/>
                <a:gd name="connsiteY7135" fmla="*/ 1389056 h 2326686"/>
                <a:gd name="connsiteX7136" fmla="*/ 3554624 w 3747182"/>
                <a:gd name="connsiteY7136" fmla="*/ 1391387 h 2326686"/>
                <a:gd name="connsiteX7137" fmla="*/ 3554037 w 3747182"/>
                <a:gd name="connsiteY7137" fmla="*/ 1396903 h 2326686"/>
                <a:gd name="connsiteX7138" fmla="*/ 3554507 w 3747182"/>
                <a:gd name="connsiteY7138" fmla="*/ 1399860 h 2326686"/>
                <a:gd name="connsiteX7139" fmla="*/ 3556533 w 3747182"/>
                <a:gd name="connsiteY7139" fmla="*/ 1402066 h 2326686"/>
                <a:gd name="connsiteX7140" fmla="*/ 3558778 w 3747182"/>
                <a:gd name="connsiteY7140" fmla="*/ 1402629 h 2326686"/>
                <a:gd name="connsiteX7141" fmla="*/ 3572211 w 3747182"/>
                <a:gd name="connsiteY7141" fmla="*/ 1402371 h 2326686"/>
                <a:gd name="connsiteX7142" fmla="*/ 3576819 w 3747182"/>
                <a:gd name="connsiteY7142" fmla="*/ 1401628 h 2326686"/>
                <a:gd name="connsiteX7143" fmla="*/ 3583704 w 3747182"/>
                <a:gd name="connsiteY7143" fmla="*/ 1396433 h 2326686"/>
                <a:gd name="connsiteX7144" fmla="*/ 3586317 w 3747182"/>
                <a:gd name="connsiteY7144" fmla="*/ 1395799 h 2326686"/>
                <a:gd name="connsiteX7145" fmla="*/ 3589258 w 3747182"/>
                <a:gd name="connsiteY7145" fmla="*/ 1396449 h 2326686"/>
                <a:gd name="connsiteX7146" fmla="*/ 3597488 w 3747182"/>
                <a:gd name="connsiteY7146" fmla="*/ 1399304 h 2326686"/>
                <a:gd name="connsiteX7147" fmla="*/ 3607456 w 3747182"/>
                <a:gd name="connsiteY7147" fmla="*/ 1403357 h 2326686"/>
                <a:gd name="connsiteX7148" fmla="*/ 3611203 w 3747182"/>
                <a:gd name="connsiteY7148" fmla="*/ 1409608 h 2326686"/>
                <a:gd name="connsiteX7149" fmla="*/ 3612674 w 3747182"/>
                <a:gd name="connsiteY7149" fmla="*/ 1415890 h 2326686"/>
                <a:gd name="connsiteX7150" fmla="*/ 3613237 w 3747182"/>
                <a:gd name="connsiteY7150" fmla="*/ 1422540 h 2326686"/>
                <a:gd name="connsiteX7151" fmla="*/ 3612596 w 3747182"/>
                <a:gd name="connsiteY7151" fmla="*/ 1425208 h 2326686"/>
                <a:gd name="connsiteX7152" fmla="*/ 3612721 w 3747182"/>
                <a:gd name="connsiteY7152" fmla="*/ 1427461 h 2326686"/>
                <a:gd name="connsiteX7153" fmla="*/ 3615756 w 3747182"/>
                <a:gd name="connsiteY7153" fmla="*/ 1430825 h 2326686"/>
                <a:gd name="connsiteX7154" fmla="*/ 3620044 w 3747182"/>
                <a:gd name="connsiteY7154" fmla="*/ 1434909 h 2326686"/>
                <a:gd name="connsiteX7155" fmla="*/ 3620865 w 3747182"/>
                <a:gd name="connsiteY7155" fmla="*/ 1435863 h 2326686"/>
                <a:gd name="connsiteX7156" fmla="*/ 3621765 w 3747182"/>
                <a:gd name="connsiteY7156" fmla="*/ 1437506 h 2326686"/>
                <a:gd name="connsiteX7157" fmla="*/ 3622798 w 3747182"/>
                <a:gd name="connsiteY7157" fmla="*/ 1438242 h 2326686"/>
                <a:gd name="connsiteX7158" fmla="*/ 3625857 w 3747182"/>
                <a:gd name="connsiteY7158" fmla="*/ 1438680 h 2326686"/>
                <a:gd name="connsiteX7159" fmla="*/ 3628274 w 3747182"/>
                <a:gd name="connsiteY7159" fmla="*/ 1437890 h 2326686"/>
                <a:gd name="connsiteX7160" fmla="*/ 3630691 w 3747182"/>
                <a:gd name="connsiteY7160" fmla="*/ 1437663 h 2326686"/>
                <a:gd name="connsiteX7161" fmla="*/ 3635197 w 3747182"/>
                <a:gd name="connsiteY7161" fmla="*/ 1439603 h 2326686"/>
                <a:gd name="connsiteX7162" fmla="*/ 3640901 w 3747182"/>
                <a:gd name="connsiteY7162" fmla="*/ 1442599 h 2326686"/>
                <a:gd name="connsiteX7163" fmla="*/ 3646448 w 3747182"/>
                <a:gd name="connsiteY7163" fmla="*/ 1446707 h 2326686"/>
                <a:gd name="connsiteX7164" fmla="*/ 3648928 w 3747182"/>
                <a:gd name="connsiteY7164" fmla="*/ 1449766 h 2326686"/>
                <a:gd name="connsiteX7165" fmla="*/ 3653395 w 3747182"/>
                <a:gd name="connsiteY7165" fmla="*/ 1456329 h 2326686"/>
                <a:gd name="connsiteX7166" fmla="*/ 3655671 w 3747182"/>
                <a:gd name="connsiteY7166" fmla="*/ 1458324 h 2326686"/>
                <a:gd name="connsiteX7167" fmla="*/ 3659364 w 3747182"/>
                <a:gd name="connsiteY7167" fmla="*/ 1460617 h 2326686"/>
                <a:gd name="connsiteX7168" fmla="*/ 3660764 w 3747182"/>
                <a:gd name="connsiteY7168" fmla="*/ 1460977 h 2326686"/>
                <a:gd name="connsiteX7169" fmla="*/ 3662133 w 3747182"/>
                <a:gd name="connsiteY7169" fmla="*/ 1460562 h 2326686"/>
                <a:gd name="connsiteX7170" fmla="*/ 3664958 w 3747182"/>
                <a:gd name="connsiteY7170" fmla="*/ 1457362 h 2326686"/>
                <a:gd name="connsiteX7171" fmla="*/ 3666703 w 3747182"/>
                <a:gd name="connsiteY7171" fmla="*/ 1454796 h 2326686"/>
                <a:gd name="connsiteX7172" fmla="*/ 3668197 w 3747182"/>
                <a:gd name="connsiteY7172" fmla="*/ 1451706 h 2326686"/>
                <a:gd name="connsiteX7173" fmla="*/ 3668596 w 3747182"/>
                <a:gd name="connsiteY7173" fmla="*/ 1454366 h 2326686"/>
                <a:gd name="connsiteX7174" fmla="*/ 3668596 w 3747182"/>
                <a:gd name="connsiteY7174" fmla="*/ 1456642 h 2326686"/>
                <a:gd name="connsiteX7175" fmla="*/ 3667141 w 3747182"/>
                <a:gd name="connsiteY7175" fmla="*/ 1458285 h 2326686"/>
                <a:gd name="connsiteX7176" fmla="*/ 3667133 w 3747182"/>
                <a:gd name="connsiteY7176" fmla="*/ 1461102 h 2326686"/>
                <a:gd name="connsiteX7177" fmla="*/ 3669331 w 3747182"/>
                <a:gd name="connsiteY7177" fmla="*/ 1464403 h 2326686"/>
                <a:gd name="connsiteX7178" fmla="*/ 3671929 w 3747182"/>
                <a:gd name="connsiteY7178" fmla="*/ 1464904 h 2326686"/>
                <a:gd name="connsiteX7179" fmla="*/ 3675183 w 3747182"/>
                <a:gd name="connsiteY7179" fmla="*/ 1464012 h 2326686"/>
                <a:gd name="connsiteX7180" fmla="*/ 3676263 w 3747182"/>
                <a:gd name="connsiteY7180" fmla="*/ 1462479 h 2326686"/>
                <a:gd name="connsiteX7181" fmla="*/ 3677233 w 3747182"/>
                <a:gd name="connsiteY7181" fmla="*/ 1460366 h 2326686"/>
                <a:gd name="connsiteX7182" fmla="*/ 3676505 w 3747182"/>
                <a:gd name="connsiteY7182" fmla="*/ 1453357 h 2326686"/>
                <a:gd name="connsiteX7183" fmla="*/ 3677507 w 3747182"/>
                <a:gd name="connsiteY7183" fmla="*/ 1452402 h 2326686"/>
                <a:gd name="connsiteX7184" fmla="*/ 3679979 w 3747182"/>
                <a:gd name="connsiteY7184" fmla="*/ 1453787 h 2326686"/>
                <a:gd name="connsiteX7185" fmla="*/ 3680761 w 3747182"/>
                <a:gd name="connsiteY7185" fmla="*/ 1455766 h 2326686"/>
                <a:gd name="connsiteX7186" fmla="*/ 3681074 w 3747182"/>
                <a:gd name="connsiteY7186" fmla="*/ 1458191 h 2326686"/>
                <a:gd name="connsiteX7187" fmla="*/ 3682091 w 3747182"/>
                <a:gd name="connsiteY7187" fmla="*/ 1458457 h 2326686"/>
                <a:gd name="connsiteX7188" fmla="*/ 3688507 w 3747182"/>
                <a:gd name="connsiteY7188" fmla="*/ 1458113 h 2326686"/>
                <a:gd name="connsiteX7189" fmla="*/ 3688976 w 3747182"/>
                <a:gd name="connsiteY7189" fmla="*/ 1457221 h 2326686"/>
                <a:gd name="connsiteX7190" fmla="*/ 3688663 w 3747182"/>
                <a:gd name="connsiteY7190" fmla="*/ 1455031 h 2326686"/>
                <a:gd name="connsiteX7191" fmla="*/ 3687724 w 3747182"/>
                <a:gd name="connsiteY7191" fmla="*/ 1452957 h 2326686"/>
                <a:gd name="connsiteX7192" fmla="*/ 3686629 w 3747182"/>
                <a:gd name="connsiteY7192" fmla="*/ 1451487 h 2326686"/>
                <a:gd name="connsiteX7193" fmla="*/ 3683813 w 3747182"/>
                <a:gd name="connsiteY7193" fmla="*/ 1449766 h 2326686"/>
                <a:gd name="connsiteX7194" fmla="*/ 3680918 w 3747182"/>
                <a:gd name="connsiteY7194" fmla="*/ 1448467 h 2326686"/>
                <a:gd name="connsiteX7195" fmla="*/ 3678571 w 3747182"/>
                <a:gd name="connsiteY7195" fmla="*/ 1448131 h 2326686"/>
                <a:gd name="connsiteX7196" fmla="*/ 3677554 w 3747182"/>
                <a:gd name="connsiteY7196" fmla="*/ 1447160 h 2326686"/>
                <a:gd name="connsiteX7197" fmla="*/ 3677788 w 3747182"/>
                <a:gd name="connsiteY7197" fmla="*/ 1445361 h 2326686"/>
                <a:gd name="connsiteX7198" fmla="*/ 3677037 w 3747182"/>
                <a:gd name="connsiteY7198" fmla="*/ 1443257 h 2326686"/>
                <a:gd name="connsiteX7199" fmla="*/ 3677514 w 3747182"/>
                <a:gd name="connsiteY7199" fmla="*/ 1442013 h 2326686"/>
                <a:gd name="connsiteX7200" fmla="*/ 3679509 w 3747182"/>
                <a:gd name="connsiteY7200" fmla="*/ 1440370 h 2326686"/>
                <a:gd name="connsiteX7201" fmla="*/ 3679744 w 3747182"/>
                <a:gd name="connsiteY7201" fmla="*/ 1438860 h 2326686"/>
                <a:gd name="connsiteX7202" fmla="*/ 3677632 w 3747182"/>
                <a:gd name="connsiteY7202" fmla="*/ 1437029 h 2326686"/>
                <a:gd name="connsiteX7203" fmla="*/ 3675418 w 3747182"/>
                <a:gd name="connsiteY7203" fmla="*/ 1436458 h 2326686"/>
                <a:gd name="connsiteX7204" fmla="*/ 3673486 w 3747182"/>
                <a:gd name="connsiteY7204" fmla="*/ 1437475 h 2326686"/>
                <a:gd name="connsiteX7205" fmla="*/ 3673924 w 3747182"/>
                <a:gd name="connsiteY7205" fmla="*/ 1435934 h 2326686"/>
                <a:gd name="connsiteX7206" fmla="*/ 3675394 w 3747182"/>
                <a:gd name="connsiteY7206" fmla="*/ 1434416 h 2326686"/>
                <a:gd name="connsiteX7207" fmla="*/ 3677624 w 3747182"/>
                <a:gd name="connsiteY7207" fmla="*/ 1433767 h 2326686"/>
                <a:gd name="connsiteX7208" fmla="*/ 3679901 w 3747182"/>
                <a:gd name="connsiteY7208" fmla="*/ 1434095 h 2326686"/>
                <a:gd name="connsiteX7209" fmla="*/ 3684282 w 3747182"/>
                <a:gd name="connsiteY7209" fmla="*/ 1432797 h 2326686"/>
                <a:gd name="connsiteX7210" fmla="*/ 3688585 w 3747182"/>
                <a:gd name="connsiteY7210" fmla="*/ 1429855 h 2326686"/>
                <a:gd name="connsiteX7211" fmla="*/ 3690619 w 3747182"/>
                <a:gd name="connsiteY7211" fmla="*/ 1427915 h 2326686"/>
                <a:gd name="connsiteX7212" fmla="*/ 3692653 w 3747182"/>
                <a:gd name="connsiteY7212" fmla="*/ 1425529 h 2326686"/>
                <a:gd name="connsiteX7213" fmla="*/ 3692418 w 3747182"/>
                <a:gd name="connsiteY7213" fmla="*/ 1421335 h 2326686"/>
                <a:gd name="connsiteX7214" fmla="*/ 3691088 w 3747182"/>
                <a:gd name="connsiteY7214" fmla="*/ 1417306 h 2326686"/>
                <a:gd name="connsiteX7215" fmla="*/ 3689054 w 3747182"/>
                <a:gd name="connsiteY7215" fmla="*/ 1416211 h 2326686"/>
                <a:gd name="connsiteX7216" fmla="*/ 3686785 w 3747182"/>
                <a:gd name="connsiteY7216" fmla="*/ 1416461 h 2326686"/>
                <a:gd name="connsiteX7217" fmla="*/ 3684751 w 3747182"/>
                <a:gd name="connsiteY7217" fmla="*/ 1416133 h 2326686"/>
                <a:gd name="connsiteX7218" fmla="*/ 3682796 w 3747182"/>
                <a:gd name="connsiteY7218" fmla="*/ 1415069 h 2326686"/>
                <a:gd name="connsiteX7219" fmla="*/ 3690541 w 3747182"/>
                <a:gd name="connsiteY7219" fmla="*/ 1413645 h 2326686"/>
                <a:gd name="connsiteX7220" fmla="*/ 3691401 w 3747182"/>
                <a:gd name="connsiteY7220" fmla="*/ 1412221 h 2326686"/>
                <a:gd name="connsiteX7221" fmla="*/ 3692653 w 3747182"/>
                <a:gd name="connsiteY7221" fmla="*/ 1405782 h 2326686"/>
                <a:gd name="connsiteX7222" fmla="*/ 3692183 w 3747182"/>
                <a:gd name="connsiteY7222" fmla="*/ 1404171 h 2326686"/>
                <a:gd name="connsiteX7223" fmla="*/ 3690619 w 3747182"/>
                <a:gd name="connsiteY7223" fmla="*/ 1404593 h 2326686"/>
                <a:gd name="connsiteX7224" fmla="*/ 3688194 w 3747182"/>
                <a:gd name="connsiteY7224" fmla="*/ 1404499 h 2326686"/>
                <a:gd name="connsiteX7225" fmla="*/ 3688741 w 3747182"/>
                <a:gd name="connsiteY7225" fmla="*/ 1403185 h 2326686"/>
                <a:gd name="connsiteX7226" fmla="*/ 3689524 w 3747182"/>
                <a:gd name="connsiteY7226" fmla="*/ 1402050 h 2326686"/>
                <a:gd name="connsiteX7227" fmla="*/ 3685143 w 3747182"/>
                <a:gd name="connsiteY7227" fmla="*/ 1395901 h 2326686"/>
                <a:gd name="connsiteX7228" fmla="*/ 3680135 w 3747182"/>
                <a:gd name="connsiteY7228" fmla="*/ 1392232 h 2326686"/>
                <a:gd name="connsiteX7229" fmla="*/ 3681544 w 3747182"/>
                <a:gd name="connsiteY7229" fmla="*/ 1391622 h 2326686"/>
                <a:gd name="connsiteX7230" fmla="*/ 3683969 w 3747182"/>
                <a:gd name="connsiteY7230" fmla="*/ 1391755 h 2326686"/>
                <a:gd name="connsiteX7231" fmla="*/ 3687724 w 3747182"/>
                <a:gd name="connsiteY7231" fmla="*/ 1392842 h 2326686"/>
                <a:gd name="connsiteX7232" fmla="*/ 3690227 w 3747182"/>
                <a:gd name="connsiteY7232" fmla="*/ 1395612 h 2326686"/>
                <a:gd name="connsiteX7233" fmla="*/ 3691166 w 3747182"/>
                <a:gd name="connsiteY7233" fmla="*/ 1397482 h 2326686"/>
                <a:gd name="connsiteX7234" fmla="*/ 3692183 w 3747182"/>
                <a:gd name="connsiteY7234" fmla="*/ 1398115 h 2326686"/>
                <a:gd name="connsiteX7235" fmla="*/ 3694452 w 3747182"/>
                <a:gd name="connsiteY7235" fmla="*/ 1398303 h 2326686"/>
                <a:gd name="connsiteX7236" fmla="*/ 3698286 w 3747182"/>
                <a:gd name="connsiteY7236" fmla="*/ 1399617 h 2326686"/>
                <a:gd name="connsiteX7237" fmla="*/ 3698520 w 3747182"/>
                <a:gd name="connsiteY7237" fmla="*/ 1401425 h 2326686"/>
                <a:gd name="connsiteX7238" fmla="*/ 3699381 w 3747182"/>
                <a:gd name="connsiteY7238" fmla="*/ 1402058 h 2326686"/>
                <a:gd name="connsiteX7239" fmla="*/ 3701885 w 3747182"/>
                <a:gd name="connsiteY7239" fmla="*/ 1401284 h 2326686"/>
                <a:gd name="connsiteX7240" fmla="*/ 3709004 w 3747182"/>
                <a:gd name="connsiteY7240" fmla="*/ 1400087 h 2326686"/>
                <a:gd name="connsiteX7241" fmla="*/ 3711273 w 3747182"/>
                <a:gd name="connsiteY7241" fmla="*/ 1400400 h 2326686"/>
                <a:gd name="connsiteX7242" fmla="*/ 3714559 w 3747182"/>
                <a:gd name="connsiteY7242" fmla="*/ 1401698 h 2326686"/>
                <a:gd name="connsiteX7243" fmla="*/ 3715576 w 3747182"/>
                <a:gd name="connsiteY7243" fmla="*/ 1401730 h 2326686"/>
                <a:gd name="connsiteX7244" fmla="*/ 3716984 w 3747182"/>
                <a:gd name="connsiteY7244" fmla="*/ 1401260 h 2326686"/>
                <a:gd name="connsiteX7245" fmla="*/ 3718079 w 3747182"/>
                <a:gd name="connsiteY7245" fmla="*/ 1399195 h 2326686"/>
                <a:gd name="connsiteX7246" fmla="*/ 3716280 w 3747182"/>
                <a:gd name="connsiteY7246" fmla="*/ 1395048 h 2326686"/>
                <a:gd name="connsiteX7247" fmla="*/ 3712603 w 3747182"/>
                <a:gd name="connsiteY7247" fmla="*/ 1391301 h 2326686"/>
                <a:gd name="connsiteX7248" fmla="*/ 3710412 w 3747182"/>
                <a:gd name="connsiteY7248" fmla="*/ 1388461 h 2326686"/>
                <a:gd name="connsiteX7249" fmla="*/ 3709395 w 3747182"/>
                <a:gd name="connsiteY7249" fmla="*/ 1386192 h 2326686"/>
                <a:gd name="connsiteX7250" fmla="*/ 3710021 w 3747182"/>
                <a:gd name="connsiteY7250" fmla="*/ 1385332 h 2326686"/>
                <a:gd name="connsiteX7251" fmla="*/ 3711038 w 3747182"/>
                <a:gd name="connsiteY7251" fmla="*/ 1385676 h 2326686"/>
                <a:gd name="connsiteX7252" fmla="*/ 3714167 w 3747182"/>
                <a:gd name="connsiteY7252" fmla="*/ 1389259 h 2326686"/>
                <a:gd name="connsiteX7253" fmla="*/ 3716671 w 3747182"/>
                <a:gd name="connsiteY7253" fmla="*/ 1391497 h 2326686"/>
                <a:gd name="connsiteX7254" fmla="*/ 3719253 w 3747182"/>
                <a:gd name="connsiteY7254" fmla="*/ 1393100 h 2326686"/>
                <a:gd name="connsiteX7255" fmla="*/ 3721521 w 3747182"/>
                <a:gd name="connsiteY7255" fmla="*/ 1394290 h 2326686"/>
                <a:gd name="connsiteX7256" fmla="*/ 3726607 w 3747182"/>
                <a:gd name="connsiteY7256" fmla="*/ 1395408 h 2326686"/>
                <a:gd name="connsiteX7257" fmla="*/ 3728875 w 3747182"/>
                <a:gd name="connsiteY7257" fmla="*/ 1393562 h 2326686"/>
                <a:gd name="connsiteX7258" fmla="*/ 3729345 w 3747182"/>
                <a:gd name="connsiteY7258" fmla="*/ 1390683 h 2326686"/>
                <a:gd name="connsiteX7259" fmla="*/ 3728875 w 3747182"/>
                <a:gd name="connsiteY7259" fmla="*/ 1384628 h 2326686"/>
                <a:gd name="connsiteX7260" fmla="*/ 3729345 w 3747182"/>
                <a:gd name="connsiteY7260" fmla="*/ 1382382 h 2326686"/>
                <a:gd name="connsiteX7261" fmla="*/ 3732396 w 3747182"/>
                <a:gd name="connsiteY7261" fmla="*/ 1378995 h 2326686"/>
                <a:gd name="connsiteX7262" fmla="*/ 3737716 w 3747182"/>
                <a:gd name="connsiteY7262" fmla="*/ 1374707 h 2326686"/>
                <a:gd name="connsiteX7263" fmla="*/ 3741158 w 3747182"/>
                <a:gd name="connsiteY7263" fmla="*/ 1373338 h 2326686"/>
                <a:gd name="connsiteX7264" fmla="*/ 3742332 w 3747182"/>
                <a:gd name="connsiteY7264" fmla="*/ 1373471 h 2326686"/>
                <a:gd name="connsiteX7265" fmla="*/ 3743583 w 3747182"/>
                <a:gd name="connsiteY7265" fmla="*/ 1374817 h 2326686"/>
                <a:gd name="connsiteX7266" fmla="*/ 3744914 w 3747182"/>
                <a:gd name="connsiteY7266" fmla="*/ 1375200 h 2326686"/>
                <a:gd name="connsiteX7267" fmla="*/ 3747182 w 3747182"/>
                <a:gd name="connsiteY7267" fmla="*/ 1372008 h 2326686"/>
                <a:gd name="connsiteX7268" fmla="*/ 3746165 w 3747182"/>
                <a:gd name="connsiteY7268" fmla="*/ 1367408 h 2326686"/>
                <a:gd name="connsiteX7269" fmla="*/ 2030565 w 3747182"/>
                <a:gd name="connsiteY7269" fmla="*/ 810646 h 2326686"/>
                <a:gd name="connsiteX7270" fmla="*/ 2028875 w 3747182"/>
                <a:gd name="connsiteY7270" fmla="*/ 812476 h 2326686"/>
                <a:gd name="connsiteX7271" fmla="*/ 2028468 w 3747182"/>
                <a:gd name="connsiteY7271" fmla="*/ 814988 h 2326686"/>
                <a:gd name="connsiteX7272" fmla="*/ 2028327 w 3747182"/>
                <a:gd name="connsiteY7272" fmla="*/ 818258 h 2326686"/>
                <a:gd name="connsiteX7273" fmla="*/ 2027583 w 3747182"/>
                <a:gd name="connsiteY7273" fmla="*/ 823773 h 2326686"/>
                <a:gd name="connsiteX7274" fmla="*/ 2026058 w 3747182"/>
                <a:gd name="connsiteY7274" fmla="*/ 825807 h 2326686"/>
                <a:gd name="connsiteX7275" fmla="*/ 2020738 w 3747182"/>
                <a:gd name="connsiteY7275" fmla="*/ 824955 h 2326686"/>
                <a:gd name="connsiteX7276" fmla="*/ 2019260 w 3747182"/>
                <a:gd name="connsiteY7276" fmla="*/ 825448 h 2326686"/>
                <a:gd name="connsiteX7277" fmla="*/ 2017797 w 3747182"/>
                <a:gd name="connsiteY7277" fmla="*/ 826692 h 2326686"/>
                <a:gd name="connsiteX7278" fmla="*/ 2020863 w 3747182"/>
                <a:gd name="connsiteY7278" fmla="*/ 833193 h 2326686"/>
                <a:gd name="connsiteX7279" fmla="*/ 2026770 w 3747182"/>
                <a:gd name="connsiteY7279" fmla="*/ 837535 h 2326686"/>
                <a:gd name="connsiteX7280" fmla="*/ 2031011 w 3747182"/>
                <a:gd name="connsiteY7280" fmla="*/ 842049 h 2326686"/>
                <a:gd name="connsiteX7281" fmla="*/ 2032997 w 3747182"/>
                <a:gd name="connsiteY7281" fmla="*/ 843410 h 2326686"/>
                <a:gd name="connsiteX7282" fmla="*/ 2045875 w 3747182"/>
                <a:gd name="connsiteY7282" fmla="*/ 847517 h 2326686"/>
                <a:gd name="connsiteX7283" fmla="*/ 2046508 w 3747182"/>
                <a:gd name="connsiteY7283" fmla="*/ 846884 h 2326686"/>
                <a:gd name="connsiteX7284" fmla="*/ 2050162 w 3747182"/>
                <a:gd name="connsiteY7284" fmla="*/ 839342 h 2326686"/>
                <a:gd name="connsiteX7285" fmla="*/ 2054833 w 3747182"/>
                <a:gd name="connsiteY7285" fmla="*/ 835915 h 2326686"/>
                <a:gd name="connsiteX7286" fmla="*/ 2056335 w 3747182"/>
                <a:gd name="connsiteY7286" fmla="*/ 833216 h 2326686"/>
                <a:gd name="connsiteX7287" fmla="*/ 2057219 w 3747182"/>
                <a:gd name="connsiteY7287" fmla="*/ 829617 h 2326686"/>
                <a:gd name="connsiteX7288" fmla="*/ 2058400 w 3747182"/>
                <a:gd name="connsiteY7288" fmla="*/ 826707 h 2326686"/>
                <a:gd name="connsiteX7289" fmla="*/ 2059151 w 3747182"/>
                <a:gd name="connsiteY7289" fmla="*/ 822842 h 2326686"/>
                <a:gd name="connsiteX7290" fmla="*/ 2056937 w 3747182"/>
                <a:gd name="connsiteY7290" fmla="*/ 819525 h 2326686"/>
                <a:gd name="connsiteX7291" fmla="*/ 2049599 w 3747182"/>
                <a:gd name="connsiteY7291" fmla="*/ 816365 h 2326686"/>
                <a:gd name="connsiteX7292" fmla="*/ 2030565 w 3747182"/>
                <a:gd name="connsiteY7292" fmla="*/ 810646 h 2326686"/>
                <a:gd name="connsiteX7293" fmla="*/ 1028375 w 3747182"/>
                <a:gd name="connsiteY7293" fmla="*/ 1089778 h 2326686"/>
                <a:gd name="connsiteX7294" fmla="*/ 1027890 w 3747182"/>
                <a:gd name="connsiteY7294" fmla="*/ 1090811 h 2326686"/>
                <a:gd name="connsiteX7295" fmla="*/ 1027381 w 3747182"/>
                <a:gd name="connsiteY7295" fmla="*/ 1092790 h 2326686"/>
                <a:gd name="connsiteX7296" fmla="*/ 1027663 w 3747182"/>
                <a:gd name="connsiteY7296" fmla="*/ 1100183 h 2326686"/>
                <a:gd name="connsiteX7297" fmla="*/ 1028555 w 3747182"/>
                <a:gd name="connsiteY7297" fmla="*/ 1103798 h 2326686"/>
                <a:gd name="connsiteX7298" fmla="*/ 1030025 w 3747182"/>
                <a:gd name="connsiteY7298" fmla="*/ 1106841 h 2326686"/>
                <a:gd name="connsiteX7299" fmla="*/ 1031183 w 3747182"/>
                <a:gd name="connsiteY7299" fmla="*/ 1107717 h 2326686"/>
                <a:gd name="connsiteX7300" fmla="*/ 1031019 w 3747182"/>
                <a:gd name="connsiteY7300" fmla="*/ 1105073 h 2326686"/>
                <a:gd name="connsiteX7301" fmla="*/ 1028750 w 3747182"/>
                <a:gd name="connsiteY7301" fmla="*/ 1094683 h 2326686"/>
                <a:gd name="connsiteX7302" fmla="*/ 1028868 w 3747182"/>
                <a:gd name="connsiteY7302" fmla="*/ 1089997 h 2326686"/>
                <a:gd name="connsiteX7303" fmla="*/ 1028375 w 3747182"/>
                <a:gd name="connsiteY7303" fmla="*/ 1089778 h 2326686"/>
                <a:gd name="connsiteX7304" fmla="*/ 1108221 w 3747182"/>
                <a:gd name="connsiteY7304" fmla="*/ 1337100 h 2326686"/>
                <a:gd name="connsiteX7305" fmla="*/ 1104732 w 3747182"/>
                <a:gd name="connsiteY7305" fmla="*/ 1336224 h 2326686"/>
                <a:gd name="connsiteX7306" fmla="*/ 1102157 w 3747182"/>
                <a:gd name="connsiteY7306" fmla="*/ 1334847 h 2326686"/>
                <a:gd name="connsiteX7307" fmla="*/ 1098113 w 3747182"/>
                <a:gd name="connsiteY7307" fmla="*/ 1334706 h 2326686"/>
                <a:gd name="connsiteX7308" fmla="*/ 1095617 w 3747182"/>
                <a:gd name="connsiteY7308" fmla="*/ 1334034 h 2326686"/>
                <a:gd name="connsiteX7309" fmla="*/ 1094882 w 3747182"/>
                <a:gd name="connsiteY7309" fmla="*/ 1335982 h 2326686"/>
                <a:gd name="connsiteX7310" fmla="*/ 1098887 w 3747182"/>
                <a:gd name="connsiteY7310" fmla="*/ 1344313 h 2326686"/>
                <a:gd name="connsiteX7311" fmla="*/ 1103128 w 3747182"/>
                <a:gd name="connsiteY7311" fmla="*/ 1348476 h 2326686"/>
                <a:gd name="connsiteX7312" fmla="*/ 1106993 w 3747182"/>
                <a:gd name="connsiteY7312" fmla="*/ 1347787 h 2326686"/>
                <a:gd name="connsiteX7313" fmla="*/ 1107837 w 3747182"/>
                <a:gd name="connsiteY7313" fmla="*/ 1346942 h 2326686"/>
                <a:gd name="connsiteX7314" fmla="*/ 1108956 w 3747182"/>
                <a:gd name="connsiteY7314" fmla="*/ 1344102 h 2326686"/>
                <a:gd name="connsiteX7315" fmla="*/ 1107798 w 3747182"/>
                <a:gd name="connsiteY7315" fmla="*/ 1342428 h 2326686"/>
                <a:gd name="connsiteX7316" fmla="*/ 1107806 w 3747182"/>
                <a:gd name="connsiteY7316" fmla="*/ 1340895 h 2326686"/>
                <a:gd name="connsiteX7317" fmla="*/ 1108221 w 3747182"/>
                <a:gd name="connsiteY7317" fmla="*/ 1337100 h 2326686"/>
                <a:gd name="connsiteX7318" fmla="*/ 1046463 w 3747182"/>
                <a:gd name="connsiteY7318" fmla="*/ 1175578 h 2326686"/>
                <a:gd name="connsiteX7319" fmla="*/ 1048246 w 3747182"/>
                <a:gd name="connsiteY7319" fmla="*/ 1170117 h 2326686"/>
                <a:gd name="connsiteX7320" fmla="*/ 1047894 w 3747182"/>
                <a:gd name="connsiteY7320" fmla="*/ 1167457 h 2326686"/>
                <a:gd name="connsiteX7321" fmla="*/ 1045422 w 3747182"/>
                <a:gd name="connsiteY7321" fmla="*/ 1167253 h 2326686"/>
                <a:gd name="connsiteX7322" fmla="*/ 1041244 w 3747182"/>
                <a:gd name="connsiteY7322" fmla="*/ 1173035 h 2326686"/>
                <a:gd name="connsiteX7323" fmla="*/ 1041721 w 3747182"/>
                <a:gd name="connsiteY7323" fmla="*/ 1174044 h 2326686"/>
                <a:gd name="connsiteX7324" fmla="*/ 1042832 w 3747182"/>
                <a:gd name="connsiteY7324" fmla="*/ 1175288 h 2326686"/>
                <a:gd name="connsiteX7325" fmla="*/ 1046463 w 3747182"/>
                <a:gd name="connsiteY7325" fmla="*/ 1175578 h 2326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Lst>
              <a:rect l="l" t="t" r="r" b="b"/>
              <a:pathLst>
                <a:path w="3747182" h="2326686">
                  <a:moveTo>
                    <a:pt x="761290" y="204614"/>
                  </a:moveTo>
                  <a:lnTo>
                    <a:pt x="751096" y="197354"/>
                  </a:lnTo>
                  <a:lnTo>
                    <a:pt x="751934" y="193685"/>
                  </a:lnTo>
                  <a:lnTo>
                    <a:pt x="753037" y="192144"/>
                  </a:lnTo>
                  <a:lnTo>
                    <a:pt x="753068" y="188537"/>
                  </a:lnTo>
                  <a:lnTo>
                    <a:pt x="752129" y="185783"/>
                  </a:lnTo>
                  <a:lnTo>
                    <a:pt x="752536" y="180119"/>
                  </a:lnTo>
                  <a:lnTo>
                    <a:pt x="759116" y="184265"/>
                  </a:lnTo>
                  <a:lnTo>
                    <a:pt x="759741" y="185955"/>
                  </a:lnTo>
                  <a:lnTo>
                    <a:pt x="764170" y="188842"/>
                  </a:lnTo>
                  <a:lnTo>
                    <a:pt x="764834" y="194365"/>
                  </a:lnTo>
                  <a:lnTo>
                    <a:pt x="764341" y="197800"/>
                  </a:lnTo>
                  <a:lnTo>
                    <a:pt x="761290" y="204614"/>
                  </a:lnTo>
                  <a:close/>
                  <a:moveTo>
                    <a:pt x="702153" y="1000317"/>
                  </a:moveTo>
                  <a:lnTo>
                    <a:pt x="699955" y="1006818"/>
                  </a:lnTo>
                  <a:lnTo>
                    <a:pt x="699110" y="1010034"/>
                  </a:lnTo>
                  <a:lnTo>
                    <a:pt x="698781" y="1017709"/>
                  </a:lnTo>
                  <a:lnTo>
                    <a:pt x="699000" y="1021135"/>
                  </a:lnTo>
                  <a:lnTo>
                    <a:pt x="700596" y="1030132"/>
                  </a:lnTo>
                  <a:lnTo>
                    <a:pt x="702333" y="1035491"/>
                  </a:lnTo>
                  <a:lnTo>
                    <a:pt x="704555" y="1038675"/>
                  </a:lnTo>
                  <a:lnTo>
                    <a:pt x="707215" y="1041014"/>
                  </a:lnTo>
                  <a:lnTo>
                    <a:pt x="709969" y="1042157"/>
                  </a:lnTo>
                  <a:lnTo>
                    <a:pt x="715289" y="1041085"/>
                  </a:lnTo>
                  <a:lnTo>
                    <a:pt x="720530" y="1037854"/>
                  </a:lnTo>
                  <a:lnTo>
                    <a:pt x="726234" y="1040013"/>
                  </a:lnTo>
                  <a:lnTo>
                    <a:pt x="731288" y="1040749"/>
                  </a:lnTo>
                  <a:lnTo>
                    <a:pt x="741278" y="1037517"/>
                  </a:lnTo>
                  <a:lnTo>
                    <a:pt x="742327" y="1038315"/>
                  </a:lnTo>
                  <a:lnTo>
                    <a:pt x="740589" y="1041977"/>
                  </a:lnTo>
                  <a:lnTo>
                    <a:pt x="740292" y="1047359"/>
                  </a:lnTo>
                  <a:lnTo>
                    <a:pt x="742287" y="1051412"/>
                  </a:lnTo>
                  <a:lnTo>
                    <a:pt x="744603" y="1051248"/>
                  </a:lnTo>
                  <a:lnTo>
                    <a:pt x="746950" y="1051920"/>
                  </a:lnTo>
                  <a:lnTo>
                    <a:pt x="746262" y="1054393"/>
                  </a:lnTo>
                  <a:lnTo>
                    <a:pt x="752747" y="1061246"/>
                  </a:lnTo>
                  <a:lnTo>
                    <a:pt x="758662" y="1066050"/>
                  </a:lnTo>
                  <a:lnTo>
                    <a:pt x="757308" y="1067426"/>
                  </a:lnTo>
                  <a:lnTo>
                    <a:pt x="753545" y="1065228"/>
                  </a:lnTo>
                  <a:lnTo>
                    <a:pt x="751613" y="1065971"/>
                  </a:lnTo>
                  <a:lnTo>
                    <a:pt x="752106" y="1069789"/>
                  </a:lnTo>
                  <a:lnTo>
                    <a:pt x="748014" y="1068670"/>
                  </a:lnTo>
                  <a:lnTo>
                    <a:pt x="746199" y="1071010"/>
                  </a:lnTo>
                  <a:lnTo>
                    <a:pt x="746309" y="1074491"/>
                  </a:lnTo>
                  <a:lnTo>
                    <a:pt x="746809" y="1077847"/>
                  </a:lnTo>
                  <a:lnTo>
                    <a:pt x="746762" y="1080280"/>
                  </a:lnTo>
                  <a:lnTo>
                    <a:pt x="743562" y="1081227"/>
                  </a:lnTo>
                  <a:lnTo>
                    <a:pt x="741724" y="1083034"/>
                  </a:lnTo>
                  <a:lnTo>
                    <a:pt x="749156" y="1086985"/>
                  </a:lnTo>
                  <a:lnTo>
                    <a:pt x="759632" y="1090287"/>
                  </a:lnTo>
                  <a:lnTo>
                    <a:pt x="762558" y="1091632"/>
                  </a:lnTo>
                  <a:lnTo>
                    <a:pt x="766618" y="1095051"/>
                  </a:lnTo>
                  <a:lnTo>
                    <a:pt x="768449" y="1095927"/>
                  </a:lnTo>
                  <a:lnTo>
                    <a:pt x="768613" y="1093729"/>
                  </a:lnTo>
                  <a:lnTo>
                    <a:pt x="769427" y="1091828"/>
                  </a:lnTo>
                  <a:lnTo>
                    <a:pt x="774301" y="1096060"/>
                  </a:lnTo>
                  <a:lnTo>
                    <a:pt x="778353" y="1096819"/>
                  </a:lnTo>
                  <a:lnTo>
                    <a:pt x="782429" y="1096866"/>
                  </a:lnTo>
                  <a:lnTo>
                    <a:pt x="792318" y="1095129"/>
                  </a:lnTo>
                  <a:lnTo>
                    <a:pt x="792741" y="1096256"/>
                  </a:lnTo>
                  <a:lnTo>
                    <a:pt x="792749" y="1098462"/>
                  </a:lnTo>
                  <a:lnTo>
                    <a:pt x="794728" y="1100199"/>
                  </a:lnTo>
                  <a:lnTo>
                    <a:pt x="797153" y="1099487"/>
                  </a:lnTo>
                  <a:lnTo>
                    <a:pt x="797912" y="1097969"/>
                  </a:lnTo>
                  <a:lnTo>
                    <a:pt x="801104" y="1100011"/>
                  </a:lnTo>
                  <a:lnTo>
                    <a:pt x="801706" y="1098173"/>
                  </a:lnTo>
                  <a:lnTo>
                    <a:pt x="802316" y="1097398"/>
                  </a:lnTo>
                  <a:lnTo>
                    <a:pt x="808732" y="1103665"/>
                  </a:lnTo>
                  <a:lnTo>
                    <a:pt x="810163" y="1103438"/>
                  </a:lnTo>
                  <a:lnTo>
                    <a:pt x="811517" y="1101646"/>
                  </a:lnTo>
                  <a:lnTo>
                    <a:pt x="808348" y="1096921"/>
                  </a:lnTo>
                  <a:lnTo>
                    <a:pt x="806549" y="1096138"/>
                  </a:lnTo>
                  <a:lnTo>
                    <a:pt x="804906" y="1093612"/>
                  </a:lnTo>
                  <a:lnTo>
                    <a:pt x="807668" y="1092321"/>
                  </a:lnTo>
                  <a:lnTo>
                    <a:pt x="810398" y="1092673"/>
                  </a:lnTo>
                  <a:lnTo>
                    <a:pt x="811689" y="1094762"/>
                  </a:lnTo>
                  <a:lnTo>
                    <a:pt x="812847" y="1097547"/>
                  </a:lnTo>
                  <a:lnTo>
                    <a:pt x="813441" y="1098133"/>
                  </a:lnTo>
                  <a:lnTo>
                    <a:pt x="824363" y="1101928"/>
                  </a:lnTo>
                  <a:lnTo>
                    <a:pt x="826577" y="1100872"/>
                  </a:lnTo>
                  <a:lnTo>
                    <a:pt x="826945" y="1098830"/>
                  </a:lnTo>
                  <a:lnTo>
                    <a:pt x="830974" y="1097179"/>
                  </a:lnTo>
                  <a:lnTo>
                    <a:pt x="834893" y="1092681"/>
                  </a:lnTo>
                  <a:lnTo>
                    <a:pt x="833376" y="1090216"/>
                  </a:lnTo>
                  <a:lnTo>
                    <a:pt x="831779" y="1088456"/>
                  </a:lnTo>
                  <a:lnTo>
                    <a:pt x="822603" y="1082862"/>
                  </a:lnTo>
                  <a:lnTo>
                    <a:pt x="818855" y="1079443"/>
                  </a:lnTo>
                  <a:lnTo>
                    <a:pt x="809185" y="1067278"/>
                  </a:lnTo>
                  <a:lnTo>
                    <a:pt x="800165" y="1051036"/>
                  </a:lnTo>
                  <a:lnTo>
                    <a:pt x="795244" y="1039880"/>
                  </a:lnTo>
                  <a:lnTo>
                    <a:pt x="790730" y="1027206"/>
                  </a:lnTo>
                  <a:lnTo>
                    <a:pt x="789259" y="1020666"/>
                  </a:lnTo>
                  <a:lnTo>
                    <a:pt x="787601" y="1014626"/>
                  </a:lnTo>
                  <a:lnTo>
                    <a:pt x="783798" y="1009955"/>
                  </a:lnTo>
                  <a:lnTo>
                    <a:pt x="785496" y="1004315"/>
                  </a:lnTo>
                  <a:lnTo>
                    <a:pt x="786114" y="997759"/>
                  </a:lnTo>
                  <a:lnTo>
                    <a:pt x="788125" y="992361"/>
                  </a:lnTo>
                  <a:lnTo>
                    <a:pt x="788634" y="989607"/>
                  </a:lnTo>
                  <a:lnTo>
                    <a:pt x="786020" y="982910"/>
                  </a:lnTo>
                  <a:lnTo>
                    <a:pt x="785833" y="978263"/>
                  </a:lnTo>
                  <a:lnTo>
                    <a:pt x="785152" y="976025"/>
                  </a:lnTo>
                  <a:lnTo>
                    <a:pt x="785074" y="971926"/>
                  </a:lnTo>
                  <a:lnTo>
                    <a:pt x="786412" y="969289"/>
                  </a:lnTo>
                  <a:lnTo>
                    <a:pt x="786114" y="965800"/>
                  </a:lnTo>
                  <a:lnTo>
                    <a:pt x="786944" y="963868"/>
                  </a:lnTo>
                  <a:lnTo>
                    <a:pt x="790785" y="962131"/>
                  </a:lnTo>
                  <a:lnTo>
                    <a:pt x="792639" y="956787"/>
                  </a:lnTo>
                  <a:lnTo>
                    <a:pt x="793030" y="953110"/>
                  </a:lnTo>
                  <a:lnTo>
                    <a:pt x="793140" y="949793"/>
                  </a:lnTo>
                  <a:lnTo>
                    <a:pt x="795252" y="948080"/>
                  </a:lnTo>
                  <a:lnTo>
                    <a:pt x="801049" y="948088"/>
                  </a:lnTo>
                  <a:lnTo>
                    <a:pt x="801879" y="946805"/>
                  </a:lnTo>
                  <a:lnTo>
                    <a:pt x="802958" y="943714"/>
                  </a:lnTo>
                  <a:lnTo>
                    <a:pt x="803451" y="939474"/>
                  </a:lnTo>
                  <a:lnTo>
                    <a:pt x="802880" y="933622"/>
                  </a:lnTo>
                  <a:lnTo>
                    <a:pt x="803373" y="929883"/>
                  </a:lnTo>
                  <a:lnTo>
                    <a:pt x="806565" y="923804"/>
                  </a:lnTo>
                  <a:lnTo>
                    <a:pt x="807950" y="921879"/>
                  </a:lnTo>
                  <a:lnTo>
                    <a:pt x="808653" y="917177"/>
                  </a:lnTo>
                  <a:lnTo>
                    <a:pt x="806917" y="915323"/>
                  </a:lnTo>
                  <a:lnTo>
                    <a:pt x="802238" y="912992"/>
                  </a:lnTo>
                  <a:lnTo>
                    <a:pt x="794548" y="912045"/>
                  </a:lnTo>
                  <a:lnTo>
                    <a:pt x="784283" y="909018"/>
                  </a:lnTo>
                  <a:lnTo>
                    <a:pt x="779926" y="905301"/>
                  </a:lnTo>
                  <a:lnTo>
                    <a:pt x="775952" y="903275"/>
                  </a:lnTo>
                  <a:lnTo>
                    <a:pt x="772948" y="902939"/>
                  </a:lnTo>
                  <a:lnTo>
                    <a:pt x="770147" y="904292"/>
                  </a:lnTo>
                  <a:lnTo>
                    <a:pt x="762495" y="909690"/>
                  </a:lnTo>
                  <a:lnTo>
                    <a:pt x="759734" y="911067"/>
                  </a:lnTo>
                  <a:lnTo>
                    <a:pt x="757285" y="911443"/>
                  </a:lnTo>
                  <a:lnTo>
                    <a:pt x="752340" y="909722"/>
                  </a:lnTo>
                  <a:lnTo>
                    <a:pt x="749876" y="910160"/>
                  </a:lnTo>
                  <a:lnTo>
                    <a:pt x="747247" y="912679"/>
                  </a:lnTo>
                  <a:lnTo>
                    <a:pt x="744579" y="914337"/>
                  </a:lnTo>
                  <a:lnTo>
                    <a:pt x="741184" y="915386"/>
                  </a:lnTo>
                  <a:lnTo>
                    <a:pt x="738845" y="918546"/>
                  </a:lnTo>
                  <a:lnTo>
                    <a:pt x="737680" y="921230"/>
                  </a:lnTo>
                  <a:lnTo>
                    <a:pt x="737484" y="924524"/>
                  </a:lnTo>
                  <a:lnTo>
                    <a:pt x="738540" y="931518"/>
                  </a:lnTo>
                  <a:lnTo>
                    <a:pt x="738767" y="934373"/>
                  </a:lnTo>
                  <a:lnTo>
                    <a:pt x="741458" y="938598"/>
                  </a:lnTo>
                  <a:lnTo>
                    <a:pt x="738908" y="939568"/>
                  </a:lnTo>
                  <a:lnTo>
                    <a:pt x="736302" y="938864"/>
                  </a:lnTo>
                  <a:lnTo>
                    <a:pt x="733870" y="938840"/>
                  </a:lnTo>
                  <a:lnTo>
                    <a:pt x="731420" y="939858"/>
                  </a:lnTo>
                  <a:lnTo>
                    <a:pt x="729207" y="941696"/>
                  </a:lnTo>
                  <a:lnTo>
                    <a:pt x="724098" y="947931"/>
                  </a:lnTo>
                  <a:lnTo>
                    <a:pt x="723472" y="949621"/>
                  </a:lnTo>
                  <a:lnTo>
                    <a:pt x="722979" y="951929"/>
                  </a:lnTo>
                  <a:lnTo>
                    <a:pt x="724661" y="954386"/>
                  </a:lnTo>
                  <a:lnTo>
                    <a:pt x="726375" y="955989"/>
                  </a:lnTo>
                  <a:lnTo>
                    <a:pt x="731499" y="956983"/>
                  </a:lnTo>
                  <a:lnTo>
                    <a:pt x="729801" y="960629"/>
                  </a:lnTo>
                  <a:lnTo>
                    <a:pt x="729449" y="962686"/>
                  </a:lnTo>
                  <a:lnTo>
                    <a:pt x="730333" y="965722"/>
                  </a:lnTo>
                  <a:lnTo>
                    <a:pt x="727814" y="970604"/>
                  </a:lnTo>
                  <a:lnTo>
                    <a:pt x="727047" y="973952"/>
                  </a:lnTo>
                  <a:lnTo>
                    <a:pt x="726867" y="977293"/>
                  </a:lnTo>
                  <a:lnTo>
                    <a:pt x="725905" y="981212"/>
                  </a:lnTo>
                  <a:lnTo>
                    <a:pt x="725037" y="983810"/>
                  </a:lnTo>
                  <a:lnTo>
                    <a:pt x="724239" y="985030"/>
                  </a:lnTo>
                  <a:lnTo>
                    <a:pt x="721516" y="987314"/>
                  </a:lnTo>
                  <a:lnTo>
                    <a:pt x="720304" y="991312"/>
                  </a:lnTo>
                  <a:lnTo>
                    <a:pt x="718668" y="994379"/>
                  </a:lnTo>
                  <a:lnTo>
                    <a:pt x="716900" y="996108"/>
                  </a:lnTo>
                  <a:lnTo>
                    <a:pt x="712879" y="996006"/>
                  </a:lnTo>
                  <a:lnTo>
                    <a:pt x="708850" y="994426"/>
                  </a:lnTo>
                  <a:lnTo>
                    <a:pt x="707090" y="995216"/>
                  </a:lnTo>
                  <a:lnTo>
                    <a:pt x="703741" y="998275"/>
                  </a:lnTo>
                  <a:lnTo>
                    <a:pt x="702153" y="1000317"/>
                  </a:lnTo>
                  <a:close/>
                  <a:moveTo>
                    <a:pt x="723409" y="233240"/>
                  </a:moveTo>
                  <a:lnTo>
                    <a:pt x="724653" y="234625"/>
                  </a:lnTo>
                  <a:lnTo>
                    <a:pt x="725287" y="236205"/>
                  </a:lnTo>
                  <a:lnTo>
                    <a:pt x="730122" y="236933"/>
                  </a:lnTo>
                  <a:lnTo>
                    <a:pt x="744720" y="235399"/>
                  </a:lnTo>
                  <a:lnTo>
                    <a:pt x="747615" y="230580"/>
                  </a:lnTo>
                  <a:lnTo>
                    <a:pt x="750361" y="229829"/>
                  </a:lnTo>
                  <a:lnTo>
                    <a:pt x="751981" y="224634"/>
                  </a:lnTo>
                  <a:lnTo>
                    <a:pt x="743954" y="217468"/>
                  </a:lnTo>
                  <a:lnTo>
                    <a:pt x="740871" y="211851"/>
                  </a:lnTo>
                  <a:lnTo>
                    <a:pt x="740503" y="207110"/>
                  </a:lnTo>
                  <a:lnTo>
                    <a:pt x="737359" y="205764"/>
                  </a:lnTo>
                  <a:lnTo>
                    <a:pt x="730067" y="207110"/>
                  </a:lnTo>
                  <a:lnTo>
                    <a:pt x="727039" y="214315"/>
                  </a:lnTo>
                  <a:lnTo>
                    <a:pt x="726257" y="218117"/>
                  </a:lnTo>
                  <a:lnTo>
                    <a:pt x="723973" y="220926"/>
                  </a:lnTo>
                  <a:lnTo>
                    <a:pt x="717252" y="223602"/>
                  </a:lnTo>
                  <a:lnTo>
                    <a:pt x="716001" y="225237"/>
                  </a:lnTo>
                  <a:lnTo>
                    <a:pt x="718864" y="231769"/>
                  </a:lnTo>
                  <a:lnTo>
                    <a:pt x="723409" y="233240"/>
                  </a:lnTo>
                  <a:close/>
                  <a:moveTo>
                    <a:pt x="792928" y="99170"/>
                  </a:moveTo>
                  <a:lnTo>
                    <a:pt x="803357" y="94069"/>
                  </a:lnTo>
                  <a:lnTo>
                    <a:pt x="807128" y="100586"/>
                  </a:lnTo>
                  <a:lnTo>
                    <a:pt x="810398" y="101071"/>
                  </a:lnTo>
                  <a:lnTo>
                    <a:pt x="813832" y="97769"/>
                  </a:lnTo>
                  <a:lnTo>
                    <a:pt x="817189" y="92066"/>
                  </a:lnTo>
                  <a:lnTo>
                    <a:pt x="824598" y="100617"/>
                  </a:lnTo>
                  <a:lnTo>
                    <a:pt x="830997" y="106743"/>
                  </a:lnTo>
                  <a:lnTo>
                    <a:pt x="837999" y="101869"/>
                  </a:lnTo>
                  <a:lnTo>
                    <a:pt x="841137" y="97887"/>
                  </a:lnTo>
                  <a:lnTo>
                    <a:pt x="843382" y="89641"/>
                  </a:lnTo>
                  <a:lnTo>
                    <a:pt x="841113" y="82631"/>
                  </a:lnTo>
                  <a:lnTo>
                    <a:pt x="839947" y="73188"/>
                  </a:lnTo>
                  <a:lnTo>
                    <a:pt x="851213" y="70419"/>
                  </a:lnTo>
                  <a:lnTo>
                    <a:pt x="855430" y="65803"/>
                  </a:lnTo>
                  <a:lnTo>
                    <a:pt x="852621" y="59051"/>
                  </a:lnTo>
                  <a:lnTo>
                    <a:pt x="843413" y="56141"/>
                  </a:lnTo>
                  <a:lnTo>
                    <a:pt x="840025" y="52777"/>
                  </a:lnTo>
                  <a:lnTo>
                    <a:pt x="838883" y="46878"/>
                  </a:lnTo>
                  <a:lnTo>
                    <a:pt x="836826" y="44101"/>
                  </a:lnTo>
                  <a:lnTo>
                    <a:pt x="831115" y="47355"/>
                  </a:lnTo>
                  <a:lnTo>
                    <a:pt x="829104" y="48490"/>
                  </a:lnTo>
                  <a:lnTo>
                    <a:pt x="823096" y="47598"/>
                  </a:lnTo>
                  <a:lnTo>
                    <a:pt x="820498" y="52167"/>
                  </a:lnTo>
                  <a:lnTo>
                    <a:pt x="814912" y="65060"/>
                  </a:lnTo>
                  <a:lnTo>
                    <a:pt x="808012" y="70403"/>
                  </a:lnTo>
                  <a:lnTo>
                    <a:pt x="802575" y="82647"/>
                  </a:lnTo>
                  <a:lnTo>
                    <a:pt x="794345" y="78813"/>
                  </a:lnTo>
                  <a:lnTo>
                    <a:pt x="787405" y="81465"/>
                  </a:lnTo>
                  <a:lnTo>
                    <a:pt x="789744" y="93490"/>
                  </a:lnTo>
                  <a:lnTo>
                    <a:pt x="792928" y="99170"/>
                  </a:lnTo>
                  <a:close/>
                  <a:moveTo>
                    <a:pt x="763497" y="155452"/>
                  </a:moveTo>
                  <a:lnTo>
                    <a:pt x="766931" y="155991"/>
                  </a:lnTo>
                  <a:lnTo>
                    <a:pt x="768918" y="158425"/>
                  </a:lnTo>
                  <a:lnTo>
                    <a:pt x="769904" y="162047"/>
                  </a:lnTo>
                  <a:lnTo>
                    <a:pt x="779762" y="160247"/>
                  </a:lnTo>
                  <a:lnTo>
                    <a:pt x="789056" y="166866"/>
                  </a:lnTo>
                  <a:lnTo>
                    <a:pt x="792827" y="175808"/>
                  </a:lnTo>
                  <a:lnTo>
                    <a:pt x="796582" y="177005"/>
                  </a:lnTo>
                  <a:lnTo>
                    <a:pt x="806064" y="176403"/>
                  </a:lnTo>
                  <a:lnTo>
                    <a:pt x="817025" y="172249"/>
                  </a:lnTo>
                  <a:lnTo>
                    <a:pt x="833829" y="159755"/>
                  </a:lnTo>
                  <a:lnTo>
                    <a:pt x="836325" y="154708"/>
                  </a:lnTo>
                  <a:lnTo>
                    <a:pt x="833555" y="150945"/>
                  </a:lnTo>
                  <a:lnTo>
                    <a:pt x="819106" y="138068"/>
                  </a:lnTo>
                  <a:lnTo>
                    <a:pt x="809514" y="126145"/>
                  </a:lnTo>
                  <a:lnTo>
                    <a:pt x="802872" y="121803"/>
                  </a:lnTo>
                  <a:lnTo>
                    <a:pt x="787515" y="123110"/>
                  </a:lnTo>
                  <a:lnTo>
                    <a:pt x="771015" y="109520"/>
                  </a:lnTo>
                  <a:lnTo>
                    <a:pt x="769153" y="109911"/>
                  </a:lnTo>
                  <a:lnTo>
                    <a:pt x="764389" y="127788"/>
                  </a:lnTo>
                  <a:lnTo>
                    <a:pt x="763293" y="139328"/>
                  </a:lnTo>
                  <a:lnTo>
                    <a:pt x="760516" y="139601"/>
                  </a:lnTo>
                  <a:lnTo>
                    <a:pt x="756229" y="143740"/>
                  </a:lnTo>
                  <a:lnTo>
                    <a:pt x="756698" y="151790"/>
                  </a:lnTo>
                  <a:lnTo>
                    <a:pt x="763497" y="155452"/>
                  </a:lnTo>
                  <a:close/>
                  <a:moveTo>
                    <a:pt x="842286" y="24323"/>
                  </a:moveTo>
                  <a:lnTo>
                    <a:pt x="849546" y="21350"/>
                  </a:lnTo>
                  <a:lnTo>
                    <a:pt x="872845" y="14661"/>
                  </a:lnTo>
                  <a:lnTo>
                    <a:pt x="872861" y="11289"/>
                  </a:lnTo>
                  <a:lnTo>
                    <a:pt x="873995" y="4444"/>
                  </a:lnTo>
                  <a:lnTo>
                    <a:pt x="870780" y="0"/>
                  </a:lnTo>
                  <a:lnTo>
                    <a:pt x="846026" y="4053"/>
                  </a:lnTo>
                  <a:lnTo>
                    <a:pt x="842740" y="8825"/>
                  </a:lnTo>
                  <a:lnTo>
                    <a:pt x="841872" y="16367"/>
                  </a:lnTo>
                  <a:lnTo>
                    <a:pt x="841074" y="20325"/>
                  </a:lnTo>
                  <a:lnTo>
                    <a:pt x="841324" y="22070"/>
                  </a:lnTo>
                  <a:lnTo>
                    <a:pt x="842286" y="24323"/>
                  </a:lnTo>
                  <a:close/>
                  <a:moveTo>
                    <a:pt x="647381" y="192097"/>
                  </a:moveTo>
                  <a:lnTo>
                    <a:pt x="637219" y="193090"/>
                  </a:lnTo>
                  <a:lnTo>
                    <a:pt x="633698" y="186448"/>
                  </a:lnTo>
                  <a:lnTo>
                    <a:pt x="632337" y="185009"/>
                  </a:lnTo>
                  <a:lnTo>
                    <a:pt x="630217" y="185979"/>
                  </a:lnTo>
                  <a:lnTo>
                    <a:pt x="628073" y="188349"/>
                  </a:lnTo>
                  <a:lnTo>
                    <a:pt x="621212" y="190329"/>
                  </a:lnTo>
                  <a:lnTo>
                    <a:pt x="615947" y="194123"/>
                  </a:lnTo>
                  <a:lnTo>
                    <a:pt x="610392" y="201516"/>
                  </a:lnTo>
                  <a:lnTo>
                    <a:pt x="593736" y="220480"/>
                  </a:lnTo>
                  <a:lnTo>
                    <a:pt x="595793" y="226019"/>
                  </a:lnTo>
                  <a:lnTo>
                    <a:pt x="598156" y="228671"/>
                  </a:lnTo>
                  <a:lnTo>
                    <a:pt x="601348" y="235697"/>
                  </a:lnTo>
                  <a:lnTo>
                    <a:pt x="607005" y="236025"/>
                  </a:lnTo>
                  <a:lnTo>
                    <a:pt x="609078" y="234953"/>
                  </a:lnTo>
                  <a:lnTo>
                    <a:pt x="611299" y="229587"/>
                  </a:lnTo>
                  <a:lnTo>
                    <a:pt x="615649" y="227623"/>
                  </a:lnTo>
                  <a:lnTo>
                    <a:pt x="621149" y="228413"/>
                  </a:lnTo>
                  <a:lnTo>
                    <a:pt x="623011" y="231863"/>
                  </a:lnTo>
                  <a:lnTo>
                    <a:pt x="617425" y="239741"/>
                  </a:lnTo>
                  <a:lnTo>
                    <a:pt x="615438" y="244787"/>
                  </a:lnTo>
                  <a:lnTo>
                    <a:pt x="617738" y="248660"/>
                  </a:lnTo>
                  <a:lnTo>
                    <a:pt x="622182" y="247776"/>
                  </a:lnTo>
                  <a:lnTo>
                    <a:pt x="624067" y="246391"/>
                  </a:lnTo>
                  <a:lnTo>
                    <a:pt x="625609" y="243473"/>
                  </a:lnTo>
                  <a:lnTo>
                    <a:pt x="627174" y="242135"/>
                  </a:lnTo>
                  <a:lnTo>
                    <a:pt x="631985" y="246861"/>
                  </a:lnTo>
                  <a:lnTo>
                    <a:pt x="633753" y="245030"/>
                  </a:lnTo>
                  <a:lnTo>
                    <a:pt x="635200" y="238865"/>
                  </a:lnTo>
                  <a:lnTo>
                    <a:pt x="635685" y="235642"/>
                  </a:lnTo>
                  <a:lnTo>
                    <a:pt x="636288" y="234085"/>
                  </a:lnTo>
                  <a:lnTo>
                    <a:pt x="641021" y="238490"/>
                  </a:lnTo>
                  <a:lnTo>
                    <a:pt x="643094" y="239241"/>
                  </a:lnTo>
                  <a:lnTo>
                    <a:pt x="644972" y="238302"/>
                  </a:lnTo>
                  <a:lnTo>
                    <a:pt x="645699" y="232528"/>
                  </a:lnTo>
                  <a:lnTo>
                    <a:pt x="645261" y="228006"/>
                  </a:lnTo>
                  <a:lnTo>
                    <a:pt x="644573" y="224979"/>
                  </a:lnTo>
                  <a:lnTo>
                    <a:pt x="643751" y="223539"/>
                  </a:lnTo>
                  <a:lnTo>
                    <a:pt x="638635" y="221779"/>
                  </a:lnTo>
                  <a:lnTo>
                    <a:pt x="638369" y="220504"/>
                  </a:lnTo>
                  <a:lnTo>
                    <a:pt x="641310" y="213494"/>
                  </a:lnTo>
                  <a:lnTo>
                    <a:pt x="643180" y="211460"/>
                  </a:lnTo>
                  <a:lnTo>
                    <a:pt x="658334" y="210490"/>
                  </a:lnTo>
                  <a:lnTo>
                    <a:pt x="662903" y="204067"/>
                  </a:lnTo>
                  <a:lnTo>
                    <a:pt x="661933" y="197878"/>
                  </a:lnTo>
                  <a:lnTo>
                    <a:pt x="664045" y="194483"/>
                  </a:lnTo>
                  <a:lnTo>
                    <a:pt x="673566" y="190524"/>
                  </a:lnTo>
                  <a:lnTo>
                    <a:pt x="688525" y="188780"/>
                  </a:lnTo>
                  <a:lnTo>
                    <a:pt x="692593" y="180268"/>
                  </a:lnTo>
                  <a:lnTo>
                    <a:pt x="704829" y="168963"/>
                  </a:lnTo>
                  <a:lnTo>
                    <a:pt x="702364" y="161734"/>
                  </a:lnTo>
                  <a:lnTo>
                    <a:pt x="699368" y="161202"/>
                  </a:lnTo>
                  <a:lnTo>
                    <a:pt x="687578" y="141150"/>
                  </a:lnTo>
                  <a:lnTo>
                    <a:pt x="685020" y="137849"/>
                  </a:lnTo>
                  <a:lnTo>
                    <a:pt x="676899" y="138311"/>
                  </a:lnTo>
                  <a:lnTo>
                    <a:pt x="673535" y="136026"/>
                  </a:lnTo>
                  <a:lnTo>
                    <a:pt x="670155" y="136496"/>
                  </a:lnTo>
                  <a:lnTo>
                    <a:pt x="656621" y="144616"/>
                  </a:lnTo>
                  <a:lnTo>
                    <a:pt x="650839" y="150679"/>
                  </a:lnTo>
                  <a:lnTo>
                    <a:pt x="648711" y="165630"/>
                  </a:lnTo>
                  <a:lnTo>
                    <a:pt x="649705" y="173242"/>
                  </a:lnTo>
                  <a:lnTo>
                    <a:pt x="649540" y="186339"/>
                  </a:lnTo>
                  <a:lnTo>
                    <a:pt x="647381" y="192097"/>
                  </a:lnTo>
                  <a:close/>
                  <a:moveTo>
                    <a:pt x="676453" y="114003"/>
                  </a:moveTo>
                  <a:lnTo>
                    <a:pt x="678792" y="119487"/>
                  </a:lnTo>
                  <a:lnTo>
                    <a:pt x="680936" y="120098"/>
                  </a:lnTo>
                  <a:lnTo>
                    <a:pt x="683964" y="119229"/>
                  </a:lnTo>
                  <a:lnTo>
                    <a:pt x="684730" y="115779"/>
                  </a:lnTo>
                  <a:lnTo>
                    <a:pt x="688188" y="110631"/>
                  </a:lnTo>
                  <a:lnTo>
                    <a:pt x="686702" y="104552"/>
                  </a:lnTo>
                  <a:lnTo>
                    <a:pt x="683134" y="101728"/>
                  </a:lnTo>
                  <a:lnTo>
                    <a:pt x="680404" y="101900"/>
                  </a:lnTo>
                  <a:lnTo>
                    <a:pt x="678871" y="103504"/>
                  </a:lnTo>
                  <a:lnTo>
                    <a:pt x="678526" y="105499"/>
                  </a:lnTo>
                  <a:lnTo>
                    <a:pt x="677627" y="108065"/>
                  </a:lnTo>
                  <a:lnTo>
                    <a:pt x="675507" y="108589"/>
                  </a:lnTo>
                  <a:lnTo>
                    <a:pt x="675702" y="111390"/>
                  </a:lnTo>
                  <a:lnTo>
                    <a:pt x="676453" y="114003"/>
                  </a:lnTo>
                  <a:close/>
                  <a:moveTo>
                    <a:pt x="644424" y="1171400"/>
                  </a:moveTo>
                  <a:lnTo>
                    <a:pt x="642046" y="1172315"/>
                  </a:lnTo>
                  <a:lnTo>
                    <a:pt x="637360" y="1175992"/>
                  </a:lnTo>
                  <a:lnTo>
                    <a:pt x="632579" y="1181625"/>
                  </a:lnTo>
                  <a:lnTo>
                    <a:pt x="630522" y="1186366"/>
                  </a:lnTo>
                  <a:lnTo>
                    <a:pt x="630006" y="1191647"/>
                  </a:lnTo>
                  <a:lnTo>
                    <a:pt x="629653" y="1197022"/>
                  </a:lnTo>
                  <a:lnTo>
                    <a:pt x="629622" y="1200480"/>
                  </a:lnTo>
                  <a:lnTo>
                    <a:pt x="629966" y="1203914"/>
                  </a:lnTo>
                  <a:lnTo>
                    <a:pt x="630443" y="1206472"/>
                  </a:lnTo>
                  <a:lnTo>
                    <a:pt x="633143" y="1214843"/>
                  </a:lnTo>
                  <a:lnTo>
                    <a:pt x="638149" y="1219185"/>
                  </a:lnTo>
                  <a:lnTo>
                    <a:pt x="643493" y="1218583"/>
                  </a:lnTo>
                  <a:lnTo>
                    <a:pt x="649423" y="1216447"/>
                  </a:lnTo>
                  <a:lnTo>
                    <a:pt x="659210" y="1211511"/>
                  </a:lnTo>
                  <a:lnTo>
                    <a:pt x="663904" y="1204556"/>
                  </a:lnTo>
                  <a:lnTo>
                    <a:pt x="665688" y="1199682"/>
                  </a:lnTo>
                  <a:lnTo>
                    <a:pt x="669482" y="1195238"/>
                  </a:lnTo>
                  <a:lnTo>
                    <a:pt x="670523" y="1196920"/>
                  </a:lnTo>
                  <a:lnTo>
                    <a:pt x="671031" y="1200644"/>
                  </a:lnTo>
                  <a:lnTo>
                    <a:pt x="672268" y="1199955"/>
                  </a:lnTo>
                  <a:lnTo>
                    <a:pt x="673637" y="1197499"/>
                  </a:lnTo>
                  <a:lnTo>
                    <a:pt x="673246" y="1191537"/>
                  </a:lnTo>
                  <a:lnTo>
                    <a:pt x="671094" y="1187117"/>
                  </a:lnTo>
                  <a:lnTo>
                    <a:pt x="667346" y="1183871"/>
                  </a:lnTo>
                  <a:lnTo>
                    <a:pt x="650417" y="1171283"/>
                  </a:lnTo>
                  <a:lnTo>
                    <a:pt x="644424" y="1171400"/>
                  </a:lnTo>
                  <a:close/>
                  <a:moveTo>
                    <a:pt x="566174" y="186151"/>
                  </a:moveTo>
                  <a:lnTo>
                    <a:pt x="571698" y="189272"/>
                  </a:lnTo>
                  <a:lnTo>
                    <a:pt x="578903" y="184915"/>
                  </a:lnTo>
                  <a:lnTo>
                    <a:pt x="580100" y="188748"/>
                  </a:lnTo>
                  <a:lnTo>
                    <a:pt x="580898" y="196345"/>
                  </a:lnTo>
                  <a:lnTo>
                    <a:pt x="582689" y="201258"/>
                  </a:lnTo>
                  <a:lnTo>
                    <a:pt x="587892" y="199928"/>
                  </a:lnTo>
                  <a:lnTo>
                    <a:pt x="590865" y="197448"/>
                  </a:lnTo>
                  <a:lnTo>
                    <a:pt x="593282" y="188780"/>
                  </a:lnTo>
                  <a:lnTo>
                    <a:pt x="594464" y="186010"/>
                  </a:lnTo>
                  <a:lnTo>
                    <a:pt x="601786" y="185908"/>
                  </a:lnTo>
                  <a:lnTo>
                    <a:pt x="604728" y="179610"/>
                  </a:lnTo>
                  <a:lnTo>
                    <a:pt x="605894" y="178820"/>
                  </a:lnTo>
                  <a:lnTo>
                    <a:pt x="608217" y="179994"/>
                  </a:lnTo>
                  <a:lnTo>
                    <a:pt x="610642" y="170770"/>
                  </a:lnTo>
                  <a:lnTo>
                    <a:pt x="612794" y="168955"/>
                  </a:lnTo>
                  <a:lnTo>
                    <a:pt x="614726" y="161609"/>
                  </a:lnTo>
                  <a:lnTo>
                    <a:pt x="617034" y="158432"/>
                  </a:lnTo>
                  <a:lnTo>
                    <a:pt x="618622" y="159661"/>
                  </a:lnTo>
                  <a:lnTo>
                    <a:pt x="624482" y="171638"/>
                  </a:lnTo>
                  <a:lnTo>
                    <a:pt x="637242" y="176880"/>
                  </a:lnTo>
                  <a:lnTo>
                    <a:pt x="638517" y="176348"/>
                  </a:lnTo>
                  <a:lnTo>
                    <a:pt x="638580" y="164902"/>
                  </a:lnTo>
                  <a:lnTo>
                    <a:pt x="635521" y="156531"/>
                  </a:lnTo>
                  <a:lnTo>
                    <a:pt x="633283" y="152831"/>
                  </a:lnTo>
                  <a:lnTo>
                    <a:pt x="631077" y="151047"/>
                  </a:lnTo>
                  <a:lnTo>
                    <a:pt x="628840" y="150429"/>
                  </a:lnTo>
                  <a:lnTo>
                    <a:pt x="621290" y="151915"/>
                  </a:lnTo>
                  <a:lnTo>
                    <a:pt x="611245" y="146267"/>
                  </a:lnTo>
                  <a:lnTo>
                    <a:pt x="609281" y="146369"/>
                  </a:lnTo>
                  <a:lnTo>
                    <a:pt x="601998" y="151681"/>
                  </a:lnTo>
                  <a:lnTo>
                    <a:pt x="597139" y="159794"/>
                  </a:lnTo>
                  <a:lnTo>
                    <a:pt x="586781" y="162532"/>
                  </a:lnTo>
                  <a:lnTo>
                    <a:pt x="560369" y="173790"/>
                  </a:lnTo>
                  <a:lnTo>
                    <a:pt x="555550" y="179313"/>
                  </a:lnTo>
                  <a:lnTo>
                    <a:pt x="560916" y="180995"/>
                  </a:lnTo>
                  <a:lnTo>
                    <a:pt x="566174" y="186151"/>
                  </a:lnTo>
                  <a:close/>
                  <a:moveTo>
                    <a:pt x="691044" y="267601"/>
                  </a:moveTo>
                  <a:lnTo>
                    <a:pt x="698836" y="269040"/>
                  </a:lnTo>
                  <a:lnTo>
                    <a:pt x="698922" y="267601"/>
                  </a:lnTo>
                  <a:lnTo>
                    <a:pt x="698359" y="266052"/>
                  </a:lnTo>
                  <a:lnTo>
                    <a:pt x="696552" y="262515"/>
                  </a:lnTo>
                  <a:lnTo>
                    <a:pt x="694705" y="260129"/>
                  </a:lnTo>
                  <a:lnTo>
                    <a:pt x="694596" y="257712"/>
                  </a:lnTo>
                  <a:lnTo>
                    <a:pt x="694956" y="252853"/>
                  </a:lnTo>
                  <a:lnTo>
                    <a:pt x="687969" y="247048"/>
                  </a:lnTo>
                  <a:lnTo>
                    <a:pt x="682258" y="252861"/>
                  </a:lnTo>
                  <a:lnTo>
                    <a:pt x="677799" y="254528"/>
                  </a:lnTo>
                  <a:lnTo>
                    <a:pt x="669428" y="261475"/>
                  </a:lnTo>
                  <a:lnTo>
                    <a:pt x="677400" y="268532"/>
                  </a:lnTo>
                  <a:lnTo>
                    <a:pt x="691044" y="267601"/>
                  </a:lnTo>
                  <a:close/>
                  <a:moveTo>
                    <a:pt x="668544" y="249591"/>
                  </a:moveTo>
                  <a:lnTo>
                    <a:pt x="668997" y="245108"/>
                  </a:lnTo>
                  <a:lnTo>
                    <a:pt x="674419" y="237042"/>
                  </a:lnTo>
                  <a:lnTo>
                    <a:pt x="674216" y="235337"/>
                  </a:lnTo>
                  <a:lnTo>
                    <a:pt x="672925" y="230971"/>
                  </a:lnTo>
                  <a:lnTo>
                    <a:pt x="664859" y="229579"/>
                  </a:lnTo>
                  <a:lnTo>
                    <a:pt x="657669" y="238771"/>
                  </a:lnTo>
                  <a:lnTo>
                    <a:pt x="658373" y="241697"/>
                  </a:lnTo>
                  <a:lnTo>
                    <a:pt x="666768" y="251320"/>
                  </a:lnTo>
                  <a:lnTo>
                    <a:pt x="668544" y="249591"/>
                  </a:lnTo>
                  <a:close/>
                  <a:moveTo>
                    <a:pt x="955382" y="130550"/>
                  </a:moveTo>
                  <a:lnTo>
                    <a:pt x="948873" y="140720"/>
                  </a:lnTo>
                  <a:lnTo>
                    <a:pt x="943897" y="146361"/>
                  </a:lnTo>
                  <a:lnTo>
                    <a:pt x="942309" y="150656"/>
                  </a:lnTo>
                  <a:lnTo>
                    <a:pt x="947582" y="158777"/>
                  </a:lnTo>
                  <a:lnTo>
                    <a:pt x="952894" y="165583"/>
                  </a:lnTo>
                  <a:lnTo>
                    <a:pt x="956970" y="167656"/>
                  </a:lnTo>
                  <a:lnTo>
                    <a:pt x="961054" y="167320"/>
                  </a:lnTo>
                  <a:lnTo>
                    <a:pt x="986840" y="159778"/>
                  </a:lnTo>
                  <a:lnTo>
                    <a:pt x="996705" y="151078"/>
                  </a:lnTo>
                  <a:lnTo>
                    <a:pt x="1006359" y="135596"/>
                  </a:lnTo>
                  <a:lnTo>
                    <a:pt x="1004920" y="130385"/>
                  </a:lnTo>
                  <a:lnTo>
                    <a:pt x="1004662" y="124760"/>
                  </a:lnTo>
                  <a:lnTo>
                    <a:pt x="1005147" y="117915"/>
                  </a:lnTo>
                  <a:lnTo>
                    <a:pt x="1003559" y="112305"/>
                  </a:lnTo>
                  <a:lnTo>
                    <a:pt x="1000531" y="105530"/>
                  </a:lnTo>
                  <a:lnTo>
                    <a:pt x="997370" y="101900"/>
                  </a:lnTo>
                  <a:lnTo>
                    <a:pt x="992411" y="97918"/>
                  </a:lnTo>
                  <a:lnTo>
                    <a:pt x="987434" y="97738"/>
                  </a:lnTo>
                  <a:lnTo>
                    <a:pt x="981614" y="101079"/>
                  </a:lnTo>
                  <a:lnTo>
                    <a:pt x="980425" y="105468"/>
                  </a:lnTo>
                  <a:lnTo>
                    <a:pt x="979423" y="110889"/>
                  </a:lnTo>
                  <a:lnTo>
                    <a:pt x="978445" y="120880"/>
                  </a:lnTo>
                  <a:lnTo>
                    <a:pt x="976905" y="126137"/>
                  </a:lnTo>
                  <a:lnTo>
                    <a:pt x="971639" y="128547"/>
                  </a:lnTo>
                  <a:lnTo>
                    <a:pt x="966343" y="128578"/>
                  </a:lnTo>
                  <a:lnTo>
                    <a:pt x="955382" y="130550"/>
                  </a:lnTo>
                  <a:close/>
                  <a:moveTo>
                    <a:pt x="793085" y="245718"/>
                  </a:moveTo>
                  <a:lnTo>
                    <a:pt x="795010" y="247964"/>
                  </a:lnTo>
                  <a:lnTo>
                    <a:pt x="803553" y="249325"/>
                  </a:lnTo>
                  <a:lnTo>
                    <a:pt x="820819" y="249959"/>
                  </a:lnTo>
                  <a:lnTo>
                    <a:pt x="822869" y="247002"/>
                  </a:lnTo>
                  <a:lnTo>
                    <a:pt x="822704" y="241290"/>
                  </a:lnTo>
                  <a:lnTo>
                    <a:pt x="823722" y="234273"/>
                  </a:lnTo>
                  <a:lnTo>
                    <a:pt x="823808" y="218321"/>
                  </a:lnTo>
                  <a:lnTo>
                    <a:pt x="822845" y="213885"/>
                  </a:lnTo>
                  <a:lnTo>
                    <a:pt x="819896" y="211882"/>
                  </a:lnTo>
                  <a:lnTo>
                    <a:pt x="814685" y="212265"/>
                  </a:lnTo>
                  <a:lnTo>
                    <a:pt x="813543" y="216576"/>
                  </a:lnTo>
                  <a:lnTo>
                    <a:pt x="799696" y="215137"/>
                  </a:lnTo>
                  <a:lnTo>
                    <a:pt x="798929" y="217914"/>
                  </a:lnTo>
                  <a:lnTo>
                    <a:pt x="799422" y="232990"/>
                  </a:lnTo>
                  <a:lnTo>
                    <a:pt x="797889" y="238224"/>
                  </a:lnTo>
                  <a:lnTo>
                    <a:pt x="793085" y="245718"/>
                  </a:lnTo>
                  <a:close/>
                  <a:moveTo>
                    <a:pt x="781475" y="230025"/>
                  </a:moveTo>
                  <a:lnTo>
                    <a:pt x="787726" y="223930"/>
                  </a:lnTo>
                  <a:lnTo>
                    <a:pt x="786740" y="220230"/>
                  </a:lnTo>
                  <a:lnTo>
                    <a:pt x="784949" y="218219"/>
                  </a:lnTo>
                  <a:lnTo>
                    <a:pt x="782469" y="217218"/>
                  </a:lnTo>
                  <a:lnTo>
                    <a:pt x="779206" y="221106"/>
                  </a:lnTo>
                  <a:lnTo>
                    <a:pt x="776749" y="226191"/>
                  </a:lnTo>
                  <a:lnTo>
                    <a:pt x="778259" y="229821"/>
                  </a:lnTo>
                  <a:lnTo>
                    <a:pt x="781475" y="230025"/>
                  </a:lnTo>
                  <a:close/>
                  <a:moveTo>
                    <a:pt x="867149" y="84204"/>
                  </a:moveTo>
                  <a:lnTo>
                    <a:pt x="871890" y="82326"/>
                  </a:lnTo>
                  <a:lnTo>
                    <a:pt x="873244" y="79439"/>
                  </a:lnTo>
                  <a:lnTo>
                    <a:pt x="871178" y="73454"/>
                  </a:lnTo>
                  <a:lnTo>
                    <a:pt x="866664" y="68823"/>
                  </a:lnTo>
                  <a:lnTo>
                    <a:pt x="862393" y="69683"/>
                  </a:lnTo>
                  <a:lnTo>
                    <a:pt x="856995" y="74291"/>
                  </a:lnTo>
                  <a:lnTo>
                    <a:pt x="856463" y="77663"/>
                  </a:lnTo>
                  <a:lnTo>
                    <a:pt x="858856" y="81113"/>
                  </a:lnTo>
                  <a:lnTo>
                    <a:pt x="867149" y="84204"/>
                  </a:lnTo>
                  <a:close/>
                  <a:moveTo>
                    <a:pt x="847231" y="112556"/>
                  </a:moveTo>
                  <a:lnTo>
                    <a:pt x="845306" y="109763"/>
                  </a:lnTo>
                  <a:lnTo>
                    <a:pt x="844156" y="109168"/>
                  </a:lnTo>
                  <a:lnTo>
                    <a:pt x="835519" y="121467"/>
                  </a:lnTo>
                  <a:lnTo>
                    <a:pt x="830121" y="119323"/>
                  </a:lnTo>
                  <a:lnTo>
                    <a:pt x="825748" y="123509"/>
                  </a:lnTo>
                  <a:lnTo>
                    <a:pt x="830012" y="137763"/>
                  </a:lnTo>
                  <a:lnTo>
                    <a:pt x="837577" y="141377"/>
                  </a:lnTo>
                  <a:lnTo>
                    <a:pt x="841708" y="154575"/>
                  </a:lnTo>
                  <a:lnTo>
                    <a:pt x="849343" y="158479"/>
                  </a:lnTo>
                  <a:lnTo>
                    <a:pt x="857166" y="158057"/>
                  </a:lnTo>
                  <a:lnTo>
                    <a:pt x="861947" y="156492"/>
                  </a:lnTo>
                  <a:lnTo>
                    <a:pt x="863503" y="149310"/>
                  </a:lnTo>
                  <a:lnTo>
                    <a:pt x="862886" y="140196"/>
                  </a:lnTo>
                  <a:lnTo>
                    <a:pt x="860969" y="135197"/>
                  </a:lnTo>
                  <a:lnTo>
                    <a:pt x="859795" y="127178"/>
                  </a:lnTo>
                  <a:lnTo>
                    <a:pt x="856736" y="120051"/>
                  </a:lnTo>
                  <a:lnTo>
                    <a:pt x="854217" y="117211"/>
                  </a:lnTo>
                  <a:lnTo>
                    <a:pt x="847231" y="112556"/>
                  </a:lnTo>
                  <a:close/>
                  <a:moveTo>
                    <a:pt x="871742" y="178437"/>
                  </a:moveTo>
                  <a:lnTo>
                    <a:pt x="871343" y="184492"/>
                  </a:lnTo>
                  <a:lnTo>
                    <a:pt x="871703" y="191330"/>
                  </a:lnTo>
                  <a:lnTo>
                    <a:pt x="872626" y="193528"/>
                  </a:lnTo>
                  <a:lnTo>
                    <a:pt x="879291" y="203308"/>
                  </a:lnTo>
                  <a:lnTo>
                    <a:pt x="884783" y="201352"/>
                  </a:lnTo>
                  <a:lnTo>
                    <a:pt x="893092" y="194944"/>
                  </a:lnTo>
                  <a:lnTo>
                    <a:pt x="902840" y="202862"/>
                  </a:lnTo>
                  <a:lnTo>
                    <a:pt x="910061" y="204982"/>
                  </a:lnTo>
                  <a:lnTo>
                    <a:pt x="915193" y="193575"/>
                  </a:lnTo>
                  <a:lnTo>
                    <a:pt x="922054" y="189546"/>
                  </a:lnTo>
                  <a:lnTo>
                    <a:pt x="923885" y="182669"/>
                  </a:lnTo>
                  <a:lnTo>
                    <a:pt x="925817" y="180698"/>
                  </a:lnTo>
                  <a:lnTo>
                    <a:pt x="932545" y="178562"/>
                  </a:lnTo>
                  <a:lnTo>
                    <a:pt x="933398" y="169542"/>
                  </a:lnTo>
                  <a:lnTo>
                    <a:pt x="935096" y="163220"/>
                  </a:lnTo>
                  <a:lnTo>
                    <a:pt x="935886" y="154442"/>
                  </a:lnTo>
                  <a:lnTo>
                    <a:pt x="934572" y="148896"/>
                  </a:lnTo>
                  <a:lnTo>
                    <a:pt x="933140" y="144499"/>
                  </a:lnTo>
                  <a:lnTo>
                    <a:pt x="927601" y="141823"/>
                  </a:lnTo>
                  <a:lnTo>
                    <a:pt x="922046" y="140845"/>
                  </a:lnTo>
                  <a:lnTo>
                    <a:pt x="915803" y="145047"/>
                  </a:lnTo>
                  <a:lnTo>
                    <a:pt x="904976" y="150030"/>
                  </a:lnTo>
                  <a:lnTo>
                    <a:pt x="897543" y="153097"/>
                  </a:lnTo>
                  <a:lnTo>
                    <a:pt x="893076" y="153480"/>
                  </a:lnTo>
                  <a:lnTo>
                    <a:pt x="892129" y="148481"/>
                  </a:lnTo>
                  <a:lnTo>
                    <a:pt x="889047" y="146987"/>
                  </a:lnTo>
                  <a:lnTo>
                    <a:pt x="880731" y="148677"/>
                  </a:lnTo>
                  <a:lnTo>
                    <a:pt x="878016" y="151407"/>
                  </a:lnTo>
                  <a:lnTo>
                    <a:pt x="877077" y="155929"/>
                  </a:lnTo>
                  <a:lnTo>
                    <a:pt x="875888" y="158268"/>
                  </a:lnTo>
                  <a:lnTo>
                    <a:pt x="873502" y="165630"/>
                  </a:lnTo>
                  <a:lnTo>
                    <a:pt x="871742" y="178437"/>
                  </a:lnTo>
                  <a:close/>
                  <a:moveTo>
                    <a:pt x="879002" y="1158061"/>
                  </a:moveTo>
                  <a:lnTo>
                    <a:pt x="880927" y="1159000"/>
                  </a:lnTo>
                  <a:lnTo>
                    <a:pt x="882859" y="1159665"/>
                  </a:lnTo>
                  <a:lnTo>
                    <a:pt x="885206" y="1159579"/>
                  </a:lnTo>
                  <a:lnTo>
                    <a:pt x="887545" y="1158311"/>
                  </a:lnTo>
                  <a:lnTo>
                    <a:pt x="891707" y="1160166"/>
                  </a:lnTo>
                  <a:lnTo>
                    <a:pt x="894156" y="1158421"/>
                  </a:lnTo>
                  <a:lnTo>
                    <a:pt x="896636" y="1157748"/>
                  </a:lnTo>
                  <a:lnTo>
                    <a:pt x="897450" y="1153453"/>
                  </a:lnTo>
                  <a:lnTo>
                    <a:pt x="897528" y="1147609"/>
                  </a:lnTo>
                  <a:lnTo>
                    <a:pt x="896870" y="1144456"/>
                  </a:lnTo>
                  <a:lnTo>
                    <a:pt x="895596" y="1142696"/>
                  </a:lnTo>
                  <a:lnTo>
                    <a:pt x="890760" y="1138815"/>
                  </a:lnTo>
                  <a:lnTo>
                    <a:pt x="886012" y="1133315"/>
                  </a:lnTo>
                  <a:lnTo>
                    <a:pt x="879002" y="1127589"/>
                  </a:lnTo>
                  <a:lnTo>
                    <a:pt x="876647" y="1124217"/>
                  </a:lnTo>
                  <a:lnTo>
                    <a:pt x="874378" y="1120188"/>
                  </a:lnTo>
                  <a:lnTo>
                    <a:pt x="871835" y="1116886"/>
                  </a:lnTo>
                  <a:lnTo>
                    <a:pt x="866970" y="1111950"/>
                  </a:lnTo>
                  <a:lnTo>
                    <a:pt x="866085" y="1110416"/>
                  </a:lnTo>
                  <a:lnTo>
                    <a:pt x="865146" y="1110111"/>
                  </a:lnTo>
                  <a:lnTo>
                    <a:pt x="860515" y="1112223"/>
                  </a:lnTo>
                  <a:lnTo>
                    <a:pt x="857965" y="1117019"/>
                  </a:lnTo>
                  <a:lnTo>
                    <a:pt x="856588" y="1117590"/>
                  </a:lnTo>
                  <a:lnTo>
                    <a:pt x="854483" y="1119718"/>
                  </a:lnTo>
                  <a:lnTo>
                    <a:pt x="853451" y="1123067"/>
                  </a:lnTo>
                  <a:lnTo>
                    <a:pt x="855540" y="1130264"/>
                  </a:lnTo>
                  <a:lnTo>
                    <a:pt x="856361" y="1131978"/>
                  </a:lnTo>
                  <a:lnTo>
                    <a:pt x="856987" y="1134630"/>
                  </a:lnTo>
                  <a:lnTo>
                    <a:pt x="857996" y="1137008"/>
                  </a:lnTo>
                  <a:lnTo>
                    <a:pt x="863981" y="1147147"/>
                  </a:lnTo>
                  <a:lnTo>
                    <a:pt x="865107" y="1147758"/>
                  </a:lnTo>
                  <a:lnTo>
                    <a:pt x="866836" y="1145997"/>
                  </a:lnTo>
                  <a:lnTo>
                    <a:pt x="868198" y="1145285"/>
                  </a:lnTo>
                  <a:lnTo>
                    <a:pt x="870920" y="1146780"/>
                  </a:lnTo>
                  <a:lnTo>
                    <a:pt x="873408" y="1147288"/>
                  </a:lnTo>
                  <a:lnTo>
                    <a:pt x="876068" y="1148829"/>
                  </a:lnTo>
                  <a:lnTo>
                    <a:pt x="877797" y="1153625"/>
                  </a:lnTo>
                  <a:lnTo>
                    <a:pt x="877727" y="1156934"/>
                  </a:lnTo>
                  <a:lnTo>
                    <a:pt x="879002" y="1158061"/>
                  </a:lnTo>
                  <a:close/>
                  <a:moveTo>
                    <a:pt x="1001086" y="639117"/>
                  </a:moveTo>
                  <a:lnTo>
                    <a:pt x="998356" y="639398"/>
                  </a:lnTo>
                  <a:lnTo>
                    <a:pt x="995649" y="640564"/>
                  </a:lnTo>
                  <a:lnTo>
                    <a:pt x="990329" y="646025"/>
                  </a:lnTo>
                  <a:lnTo>
                    <a:pt x="984962" y="650492"/>
                  </a:lnTo>
                  <a:lnTo>
                    <a:pt x="964387" y="656876"/>
                  </a:lnTo>
                  <a:lnTo>
                    <a:pt x="952198" y="663612"/>
                  </a:lnTo>
                  <a:lnTo>
                    <a:pt x="948044" y="662822"/>
                  </a:lnTo>
                  <a:lnTo>
                    <a:pt x="941214" y="664175"/>
                  </a:lnTo>
                  <a:lnTo>
                    <a:pt x="936082" y="663150"/>
                  </a:lnTo>
                  <a:lnTo>
                    <a:pt x="926201" y="658582"/>
                  </a:lnTo>
                  <a:lnTo>
                    <a:pt x="921420" y="657893"/>
                  </a:lnTo>
                  <a:lnTo>
                    <a:pt x="913347" y="659419"/>
                  </a:lnTo>
                  <a:lnTo>
                    <a:pt x="912369" y="660201"/>
                  </a:lnTo>
                  <a:lnTo>
                    <a:pt x="909669" y="663948"/>
                  </a:lnTo>
                  <a:lnTo>
                    <a:pt x="909732" y="669824"/>
                  </a:lnTo>
                  <a:lnTo>
                    <a:pt x="910108" y="674330"/>
                  </a:lnTo>
                  <a:lnTo>
                    <a:pt x="908872" y="677123"/>
                  </a:lnTo>
                  <a:lnTo>
                    <a:pt x="907651" y="678766"/>
                  </a:lnTo>
                  <a:lnTo>
                    <a:pt x="904553" y="678993"/>
                  </a:lnTo>
                  <a:lnTo>
                    <a:pt x="903004" y="675777"/>
                  </a:lnTo>
                  <a:lnTo>
                    <a:pt x="900274" y="675355"/>
                  </a:lnTo>
                  <a:lnTo>
                    <a:pt x="893092" y="676489"/>
                  </a:lnTo>
                  <a:lnTo>
                    <a:pt x="889564" y="679196"/>
                  </a:lnTo>
                  <a:lnTo>
                    <a:pt x="887764" y="686715"/>
                  </a:lnTo>
                  <a:lnTo>
                    <a:pt x="882178" y="690149"/>
                  </a:lnTo>
                  <a:lnTo>
                    <a:pt x="872618" y="693654"/>
                  </a:lnTo>
                  <a:lnTo>
                    <a:pt x="867431" y="696658"/>
                  </a:lnTo>
                  <a:lnTo>
                    <a:pt x="864896" y="696830"/>
                  </a:lnTo>
                  <a:lnTo>
                    <a:pt x="862408" y="698356"/>
                  </a:lnTo>
                  <a:lnTo>
                    <a:pt x="857386" y="705342"/>
                  </a:lnTo>
                  <a:lnTo>
                    <a:pt x="852246" y="710427"/>
                  </a:lnTo>
                  <a:lnTo>
                    <a:pt x="844336" y="715466"/>
                  </a:lnTo>
                  <a:lnTo>
                    <a:pt x="844649" y="719370"/>
                  </a:lnTo>
                  <a:lnTo>
                    <a:pt x="845111" y="721701"/>
                  </a:lnTo>
                  <a:lnTo>
                    <a:pt x="838305" y="729251"/>
                  </a:lnTo>
                  <a:lnTo>
                    <a:pt x="836654" y="733820"/>
                  </a:lnTo>
                  <a:lnTo>
                    <a:pt x="834964" y="742363"/>
                  </a:lnTo>
                  <a:lnTo>
                    <a:pt x="834424" y="743677"/>
                  </a:lnTo>
                  <a:lnTo>
                    <a:pt x="827735" y="740900"/>
                  </a:lnTo>
                  <a:lnTo>
                    <a:pt x="823025" y="739977"/>
                  </a:lnTo>
                  <a:lnTo>
                    <a:pt x="820874" y="740735"/>
                  </a:lnTo>
                  <a:lnTo>
                    <a:pt x="817690" y="742793"/>
                  </a:lnTo>
                  <a:lnTo>
                    <a:pt x="816923" y="744788"/>
                  </a:lnTo>
                  <a:lnTo>
                    <a:pt x="817361" y="749177"/>
                  </a:lnTo>
                  <a:lnTo>
                    <a:pt x="818394" y="752048"/>
                  </a:lnTo>
                  <a:lnTo>
                    <a:pt x="811681" y="764620"/>
                  </a:lnTo>
                  <a:lnTo>
                    <a:pt x="809811" y="764761"/>
                  </a:lnTo>
                  <a:lnTo>
                    <a:pt x="807699" y="761162"/>
                  </a:lnTo>
                  <a:lnTo>
                    <a:pt x="805493" y="758925"/>
                  </a:lnTo>
                  <a:lnTo>
                    <a:pt x="802723" y="757016"/>
                  </a:lnTo>
                  <a:lnTo>
                    <a:pt x="799946" y="756359"/>
                  </a:lnTo>
                  <a:lnTo>
                    <a:pt x="797427" y="758581"/>
                  </a:lnTo>
                  <a:lnTo>
                    <a:pt x="794994" y="762305"/>
                  </a:lnTo>
                  <a:lnTo>
                    <a:pt x="795236" y="765231"/>
                  </a:lnTo>
                  <a:lnTo>
                    <a:pt x="796152" y="767953"/>
                  </a:lnTo>
                  <a:lnTo>
                    <a:pt x="799117" y="772655"/>
                  </a:lnTo>
                  <a:lnTo>
                    <a:pt x="806627" y="771802"/>
                  </a:lnTo>
                  <a:lnTo>
                    <a:pt x="808567" y="775237"/>
                  </a:lnTo>
                  <a:lnTo>
                    <a:pt x="810109" y="776575"/>
                  </a:lnTo>
                  <a:lnTo>
                    <a:pt x="803944" y="781605"/>
                  </a:lnTo>
                  <a:lnTo>
                    <a:pt x="797263" y="790117"/>
                  </a:lnTo>
                  <a:lnTo>
                    <a:pt x="791692" y="801758"/>
                  </a:lnTo>
                  <a:lnTo>
                    <a:pt x="789987" y="804129"/>
                  </a:lnTo>
                  <a:lnTo>
                    <a:pt x="790605" y="807203"/>
                  </a:lnTo>
                  <a:lnTo>
                    <a:pt x="791732" y="810043"/>
                  </a:lnTo>
                  <a:lnTo>
                    <a:pt x="793711" y="811271"/>
                  </a:lnTo>
                  <a:lnTo>
                    <a:pt x="798006" y="811193"/>
                  </a:lnTo>
                  <a:lnTo>
                    <a:pt x="802176" y="814980"/>
                  </a:lnTo>
                  <a:lnTo>
                    <a:pt x="800885" y="816192"/>
                  </a:lnTo>
                  <a:lnTo>
                    <a:pt x="786349" y="819893"/>
                  </a:lnTo>
                  <a:lnTo>
                    <a:pt x="784698" y="821239"/>
                  </a:lnTo>
                  <a:lnTo>
                    <a:pt x="777704" y="840140"/>
                  </a:lnTo>
                  <a:lnTo>
                    <a:pt x="775459" y="844764"/>
                  </a:lnTo>
                  <a:lnTo>
                    <a:pt x="773503" y="847439"/>
                  </a:lnTo>
                  <a:lnTo>
                    <a:pt x="771359" y="852376"/>
                  </a:lnTo>
                  <a:lnTo>
                    <a:pt x="769364" y="858298"/>
                  </a:lnTo>
                  <a:lnTo>
                    <a:pt x="768551" y="858955"/>
                  </a:lnTo>
                  <a:lnTo>
                    <a:pt x="763739" y="860199"/>
                  </a:lnTo>
                  <a:lnTo>
                    <a:pt x="759077" y="864150"/>
                  </a:lnTo>
                  <a:lnTo>
                    <a:pt x="754453" y="869157"/>
                  </a:lnTo>
                  <a:lnTo>
                    <a:pt x="751996" y="870870"/>
                  </a:lnTo>
                  <a:lnTo>
                    <a:pt x="750048" y="873577"/>
                  </a:lnTo>
                  <a:lnTo>
                    <a:pt x="751714" y="878983"/>
                  </a:lnTo>
                  <a:lnTo>
                    <a:pt x="759749" y="891055"/>
                  </a:lnTo>
                  <a:lnTo>
                    <a:pt x="758145" y="895772"/>
                  </a:lnTo>
                  <a:lnTo>
                    <a:pt x="761846" y="905771"/>
                  </a:lnTo>
                  <a:lnTo>
                    <a:pt x="767682" y="900584"/>
                  </a:lnTo>
                  <a:lnTo>
                    <a:pt x="772134" y="898206"/>
                  </a:lnTo>
                  <a:lnTo>
                    <a:pt x="777360" y="897869"/>
                  </a:lnTo>
                  <a:lnTo>
                    <a:pt x="783368" y="902618"/>
                  </a:lnTo>
                  <a:lnTo>
                    <a:pt x="789275" y="905325"/>
                  </a:lnTo>
                  <a:lnTo>
                    <a:pt x="799930" y="906162"/>
                  </a:lnTo>
                  <a:lnTo>
                    <a:pt x="804186" y="908595"/>
                  </a:lnTo>
                  <a:lnTo>
                    <a:pt x="808614" y="909886"/>
                  </a:lnTo>
                  <a:lnTo>
                    <a:pt x="813089" y="909346"/>
                  </a:lnTo>
                  <a:lnTo>
                    <a:pt x="820334" y="904589"/>
                  </a:lnTo>
                  <a:lnTo>
                    <a:pt x="824073" y="893981"/>
                  </a:lnTo>
                  <a:lnTo>
                    <a:pt x="831224" y="885774"/>
                  </a:lnTo>
                  <a:lnTo>
                    <a:pt x="833039" y="882042"/>
                  </a:lnTo>
                  <a:lnTo>
                    <a:pt x="831318" y="875173"/>
                  </a:lnTo>
                  <a:lnTo>
                    <a:pt x="827508" y="869791"/>
                  </a:lnTo>
                  <a:lnTo>
                    <a:pt x="828001" y="867944"/>
                  </a:lnTo>
                  <a:lnTo>
                    <a:pt x="830974" y="868922"/>
                  </a:lnTo>
                  <a:lnTo>
                    <a:pt x="834385" y="872865"/>
                  </a:lnTo>
                  <a:lnTo>
                    <a:pt x="835566" y="873444"/>
                  </a:lnTo>
                  <a:lnTo>
                    <a:pt x="837725" y="873366"/>
                  </a:lnTo>
                  <a:lnTo>
                    <a:pt x="839674" y="870542"/>
                  </a:lnTo>
                  <a:lnTo>
                    <a:pt x="840276" y="866967"/>
                  </a:lnTo>
                  <a:lnTo>
                    <a:pt x="839861" y="863219"/>
                  </a:lnTo>
                  <a:lnTo>
                    <a:pt x="838210" y="857187"/>
                  </a:lnTo>
                  <a:lnTo>
                    <a:pt x="837976" y="854011"/>
                  </a:lnTo>
                  <a:lnTo>
                    <a:pt x="852778" y="844811"/>
                  </a:lnTo>
                  <a:lnTo>
                    <a:pt x="856650" y="836878"/>
                  </a:lnTo>
                  <a:lnTo>
                    <a:pt x="857691" y="831871"/>
                  </a:lnTo>
                  <a:lnTo>
                    <a:pt x="857261" y="828726"/>
                  </a:lnTo>
                  <a:lnTo>
                    <a:pt x="855422" y="821082"/>
                  </a:lnTo>
                  <a:lnTo>
                    <a:pt x="854108" y="817616"/>
                  </a:lnTo>
                  <a:lnTo>
                    <a:pt x="854828" y="814769"/>
                  </a:lnTo>
                  <a:lnTo>
                    <a:pt x="863465" y="817741"/>
                  </a:lnTo>
                  <a:lnTo>
                    <a:pt x="865921" y="815872"/>
                  </a:lnTo>
                  <a:lnTo>
                    <a:pt x="867251" y="814065"/>
                  </a:lnTo>
                  <a:lnTo>
                    <a:pt x="868245" y="810419"/>
                  </a:lnTo>
                  <a:lnTo>
                    <a:pt x="868479" y="805545"/>
                  </a:lnTo>
                  <a:lnTo>
                    <a:pt x="869027" y="800992"/>
                  </a:lnTo>
                  <a:lnTo>
                    <a:pt x="870302" y="798731"/>
                  </a:lnTo>
                  <a:lnTo>
                    <a:pt x="878118" y="805302"/>
                  </a:lnTo>
                  <a:lnTo>
                    <a:pt x="879831" y="805600"/>
                  </a:lnTo>
                  <a:lnTo>
                    <a:pt x="881560" y="803378"/>
                  </a:lnTo>
                  <a:lnTo>
                    <a:pt x="881975" y="801101"/>
                  </a:lnTo>
                  <a:lnTo>
                    <a:pt x="881161" y="798527"/>
                  </a:lnTo>
                  <a:lnTo>
                    <a:pt x="881443" y="794326"/>
                  </a:lnTo>
                  <a:lnTo>
                    <a:pt x="886598" y="794428"/>
                  </a:lnTo>
                  <a:lnTo>
                    <a:pt x="888742" y="793489"/>
                  </a:lnTo>
                  <a:lnTo>
                    <a:pt x="891863" y="790086"/>
                  </a:lnTo>
                  <a:lnTo>
                    <a:pt x="893585" y="786690"/>
                  </a:lnTo>
                  <a:lnTo>
                    <a:pt x="896628" y="783475"/>
                  </a:lnTo>
                  <a:lnTo>
                    <a:pt x="897997" y="781010"/>
                  </a:lnTo>
                  <a:lnTo>
                    <a:pt x="896972" y="777506"/>
                  </a:lnTo>
                  <a:lnTo>
                    <a:pt x="892278" y="775425"/>
                  </a:lnTo>
                  <a:lnTo>
                    <a:pt x="893069" y="772311"/>
                  </a:lnTo>
                  <a:lnTo>
                    <a:pt x="897434" y="768305"/>
                  </a:lnTo>
                  <a:lnTo>
                    <a:pt x="898709" y="767922"/>
                  </a:lnTo>
                  <a:lnTo>
                    <a:pt x="901377" y="768282"/>
                  </a:lnTo>
                  <a:lnTo>
                    <a:pt x="902785" y="767132"/>
                  </a:lnTo>
                  <a:lnTo>
                    <a:pt x="905202" y="763533"/>
                  </a:lnTo>
                  <a:lnTo>
                    <a:pt x="907542" y="759011"/>
                  </a:lnTo>
                  <a:lnTo>
                    <a:pt x="912189" y="753957"/>
                  </a:lnTo>
                  <a:lnTo>
                    <a:pt x="914419" y="748919"/>
                  </a:lnTo>
                  <a:lnTo>
                    <a:pt x="916773" y="745993"/>
                  </a:lnTo>
                  <a:lnTo>
                    <a:pt x="919637" y="746337"/>
                  </a:lnTo>
                  <a:lnTo>
                    <a:pt x="922484" y="745578"/>
                  </a:lnTo>
                  <a:lnTo>
                    <a:pt x="932365" y="736182"/>
                  </a:lnTo>
                  <a:lnTo>
                    <a:pt x="953880" y="723211"/>
                  </a:lnTo>
                  <a:lnTo>
                    <a:pt x="959826" y="720801"/>
                  </a:lnTo>
                  <a:lnTo>
                    <a:pt x="967352" y="714989"/>
                  </a:lnTo>
                  <a:lnTo>
                    <a:pt x="969981" y="714652"/>
                  </a:lnTo>
                  <a:lnTo>
                    <a:pt x="980589" y="710467"/>
                  </a:lnTo>
                  <a:lnTo>
                    <a:pt x="991174" y="704356"/>
                  </a:lnTo>
                  <a:lnTo>
                    <a:pt x="1001204" y="699772"/>
                  </a:lnTo>
                  <a:lnTo>
                    <a:pt x="1010381" y="693912"/>
                  </a:lnTo>
                  <a:lnTo>
                    <a:pt x="1024940" y="686762"/>
                  </a:lnTo>
                  <a:lnTo>
                    <a:pt x="1033170" y="681011"/>
                  </a:lnTo>
                  <a:lnTo>
                    <a:pt x="1038349" y="678711"/>
                  </a:lnTo>
                  <a:lnTo>
                    <a:pt x="1043482" y="675433"/>
                  </a:lnTo>
                  <a:lnTo>
                    <a:pt x="1048708" y="670567"/>
                  </a:lnTo>
                  <a:lnTo>
                    <a:pt x="1057493" y="663549"/>
                  </a:lnTo>
                  <a:lnTo>
                    <a:pt x="1066279" y="659176"/>
                  </a:lnTo>
                  <a:lnTo>
                    <a:pt x="1067531" y="656524"/>
                  </a:lnTo>
                  <a:lnTo>
                    <a:pt x="1074909" y="643850"/>
                  </a:lnTo>
                  <a:lnTo>
                    <a:pt x="1082403" y="632224"/>
                  </a:lnTo>
                  <a:lnTo>
                    <a:pt x="1081488" y="628665"/>
                  </a:lnTo>
                  <a:lnTo>
                    <a:pt x="1082200" y="623994"/>
                  </a:lnTo>
                  <a:lnTo>
                    <a:pt x="1083326" y="619425"/>
                  </a:lnTo>
                  <a:lnTo>
                    <a:pt x="1082669" y="614371"/>
                  </a:lnTo>
                  <a:lnTo>
                    <a:pt x="1081832" y="611586"/>
                  </a:lnTo>
                  <a:lnTo>
                    <a:pt x="1078007" y="603778"/>
                  </a:lnTo>
                  <a:lnTo>
                    <a:pt x="1073320" y="597676"/>
                  </a:lnTo>
                  <a:lnTo>
                    <a:pt x="1063033" y="592137"/>
                  </a:lnTo>
                  <a:lnTo>
                    <a:pt x="1055013" y="590095"/>
                  </a:lnTo>
                  <a:lnTo>
                    <a:pt x="1052447" y="590463"/>
                  </a:lnTo>
                  <a:lnTo>
                    <a:pt x="1046494" y="594750"/>
                  </a:lnTo>
                  <a:lnTo>
                    <a:pt x="1036941" y="598631"/>
                  </a:lnTo>
                  <a:lnTo>
                    <a:pt x="1026325" y="608566"/>
                  </a:lnTo>
                  <a:lnTo>
                    <a:pt x="1020129" y="615756"/>
                  </a:lnTo>
                  <a:lnTo>
                    <a:pt x="1017844" y="621311"/>
                  </a:lnTo>
                  <a:lnTo>
                    <a:pt x="1015732" y="628407"/>
                  </a:lnTo>
                  <a:lnTo>
                    <a:pt x="1013362" y="631630"/>
                  </a:lnTo>
                  <a:lnTo>
                    <a:pt x="1010772" y="631692"/>
                  </a:lnTo>
                  <a:lnTo>
                    <a:pt x="1008386" y="632709"/>
                  </a:lnTo>
                  <a:lnTo>
                    <a:pt x="1003582" y="637419"/>
                  </a:lnTo>
                  <a:lnTo>
                    <a:pt x="1001086" y="639117"/>
                  </a:lnTo>
                  <a:close/>
                  <a:moveTo>
                    <a:pt x="822751" y="194999"/>
                  </a:moveTo>
                  <a:lnTo>
                    <a:pt x="821343" y="198402"/>
                  </a:lnTo>
                  <a:lnTo>
                    <a:pt x="822931" y="201461"/>
                  </a:lnTo>
                  <a:lnTo>
                    <a:pt x="825185" y="207923"/>
                  </a:lnTo>
                  <a:lnTo>
                    <a:pt x="825748" y="211569"/>
                  </a:lnTo>
                  <a:lnTo>
                    <a:pt x="825795" y="216834"/>
                  </a:lnTo>
                  <a:lnTo>
                    <a:pt x="827273" y="234265"/>
                  </a:lnTo>
                  <a:lnTo>
                    <a:pt x="828392" y="238873"/>
                  </a:lnTo>
                  <a:lnTo>
                    <a:pt x="829714" y="241306"/>
                  </a:lnTo>
                  <a:lnTo>
                    <a:pt x="838672" y="245797"/>
                  </a:lnTo>
                  <a:lnTo>
                    <a:pt x="842099" y="243348"/>
                  </a:lnTo>
                  <a:lnTo>
                    <a:pt x="846637" y="233929"/>
                  </a:lnTo>
                  <a:lnTo>
                    <a:pt x="848670" y="233248"/>
                  </a:lnTo>
                  <a:lnTo>
                    <a:pt x="849328" y="227263"/>
                  </a:lnTo>
                  <a:lnTo>
                    <a:pt x="849289" y="220809"/>
                  </a:lnTo>
                  <a:lnTo>
                    <a:pt x="851792" y="218070"/>
                  </a:lnTo>
                  <a:lnTo>
                    <a:pt x="870615" y="214871"/>
                  </a:lnTo>
                  <a:lnTo>
                    <a:pt x="867548" y="208940"/>
                  </a:lnTo>
                  <a:lnTo>
                    <a:pt x="864388" y="205326"/>
                  </a:lnTo>
                  <a:lnTo>
                    <a:pt x="853599" y="198864"/>
                  </a:lnTo>
                  <a:lnTo>
                    <a:pt x="832562" y="197456"/>
                  </a:lnTo>
                  <a:lnTo>
                    <a:pt x="822751" y="194999"/>
                  </a:lnTo>
                  <a:close/>
                  <a:moveTo>
                    <a:pt x="905124" y="135729"/>
                  </a:moveTo>
                  <a:lnTo>
                    <a:pt x="912017" y="132842"/>
                  </a:lnTo>
                  <a:lnTo>
                    <a:pt x="919293" y="124354"/>
                  </a:lnTo>
                  <a:lnTo>
                    <a:pt x="921397" y="118822"/>
                  </a:lnTo>
                  <a:lnTo>
                    <a:pt x="918972" y="111226"/>
                  </a:lnTo>
                  <a:lnTo>
                    <a:pt x="899859" y="113534"/>
                  </a:lnTo>
                  <a:lnTo>
                    <a:pt x="890221" y="123556"/>
                  </a:lnTo>
                  <a:lnTo>
                    <a:pt x="888703" y="126004"/>
                  </a:lnTo>
                  <a:lnTo>
                    <a:pt x="888257" y="128046"/>
                  </a:lnTo>
                  <a:lnTo>
                    <a:pt x="894031" y="132122"/>
                  </a:lnTo>
                  <a:lnTo>
                    <a:pt x="905124" y="135729"/>
                  </a:lnTo>
                  <a:close/>
                  <a:moveTo>
                    <a:pt x="942551" y="31701"/>
                  </a:moveTo>
                  <a:lnTo>
                    <a:pt x="943467" y="33805"/>
                  </a:lnTo>
                  <a:lnTo>
                    <a:pt x="950312" y="37451"/>
                  </a:lnTo>
                  <a:lnTo>
                    <a:pt x="964442" y="39297"/>
                  </a:lnTo>
                  <a:lnTo>
                    <a:pt x="967133" y="37380"/>
                  </a:lnTo>
                  <a:lnTo>
                    <a:pt x="970020" y="31270"/>
                  </a:lnTo>
                  <a:lnTo>
                    <a:pt x="969691" y="29103"/>
                  </a:lnTo>
                  <a:lnTo>
                    <a:pt x="968424" y="25598"/>
                  </a:lnTo>
                  <a:lnTo>
                    <a:pt x="948341" y="20787"/>
                  </a:lnTo>
                  <a:lnTo>
                    <a:pt x="937122" y="22672"/>
                  </a:lnTo>
                  <a:lnTo>
                    <a:pt x="933218" y="26803"/>
                  </a:lnTo>
                  <a:lnTo>
                    <a:pt x="942192" y="29862"/>
                  </a:lnTo>
                  <a:lnTo>
                    <a:pt x="942551" y="31701"/>
                  </a:lnTo>
                  <a:close/>
                  <a:moveTo>
                    <a:pt x="863246" y="260966"/>
                  </a:moveTo>
                  <a:lnTo>
                    <a:pt x="867227" y="263548"/>
                  </a:lnTo>
                  <a:lnTo>
                    <a:pt x="868730" y="265543"/>
                  </a:lnTo>
                  <a:lnTo>
                    <a:pt x="869465" y="267475"/>
                  </a:lnTo>
                  <a:lnTo>
                    <a:pt x="872274" y="268719"/>
                  </a:lnTo>
                  <a:lnTo>
                    <a:pt x="880144" y="264604"/>
                  </a:lnTo>
                  <a:lnTo>
                    <a:pt x="885018" y="259754"/>
                  </a:lnTo>
                  <a:lnTo>
                    <a:pt x="882616" y="248535"/>
                  </a:lnTo>
                  <a:lnTo>
                    <a:pt x="876968" y="243919"/>
                  </a:lnTo>
                  <a:lnTo>
                    <a:pt x="865045" y="252196"/>
                  </a:lnTo>
                  <a:lnTo>
                    <a:pt x="863832" y="253667"/>
                  </a:lnTo>
                  <a:lnTo>
                    <a:pt x="863246" y="260966"/>
                  </a:lnTo>
                  <a:close/>
                  <a:moveTo>
                    <a:pt x="68212" y="1884365"/>
                  </a:moveTo>
                  <a:lnTo>
                    <a:pt x="70880" y="1876550"/>
                  </a:lnTo>
                  <a:lnTo>
                    <a:pt x="70739" y="1875298"/>
                  </a:lnTo>
                  <a:lnTo>
                    <a:pt x="68799" y="1873107"/>
                  </a:lnTo>
                  <a:lnTo>
                    <a:pt x="66405" y="1871511"/>
                  </a:lnTo>
                  <a:lnTo>
                    <a:pt x="65083" y="1868132"/>
                  </a:lnTo>
                  <a:lnTo>
                    <a:pt x="60232" y="1867936"/>
                  </a:lnTo>
                  <a:lnTo>
                    <a:pt x="55656" y="1868124"/>
                  </a:lnTo>
                  <a:lnTo>
                    <a:pt x="54216" y="1867959"/>
                  </a:lnTo>
                  <a:lnTo>
                    <a:pt x="49859" y="1866543"/>
                  </a:lnTo>
                  <a:lnTo>
                    <a:pt x="45658" y="1864259"/>
                  </a:lnTo>
                  <a:lnTo>
                    <a:pt x="42849" y="1862921"/>
                  </a:lnTo>
                  <a:lnTo>
                    <a:pt x="40486" y="1861419"/>
                  </a:lnTo>
                  <a:lnTo>
                    <a:pt x="39211" y="1859839"/>
                  </a:lnTo>
                  <a:lnTo>
                    <a:pt x="37200" y="1860261"/>
                  </a:lnTo>
                  <a:lnTo>
                    <a:pt x="35839" y="1860277"/>
                  </a:lnTo>
                  <a:lnTo>
                    <a:pt x="35557" y="1866277"/>
                  </a:lnTo>
                  <a:lnTo>
                    <a:pt x="34814" y="1872873"/>
                  </a:lnTo>
                  <a:lnTo>
                    <a:pt x="30574" y="1874109"/>
                  </a:lnTo>
                  <a:lnTo>
                    <a:pt x="28196" y="1873850"/>
                  </a:lnTo>
                  <a:lnTo>
                    <a:pt x="25708" y="1872419"/>
                  </a:lnTo>
                  <a:lnTo>
                    <a:pt x="23588" y="1872090"/>
                  </a:lnTo>
                  <a:lnTo>
                    <a:pt x="21765" y="1871073"/>
                  </a:lnTo>
                  <a:lnTo>
                    <a:pt x="27577" y="1863375"/>
                  </a:lnTo>
                  <a:lnTo>
                    <a:pt x="29737" y="1859714"/>
                  </a:lnTo>
                  <a:lnTo>
                    <a:pt x="28462" y="1859416"/>
                  </a:lnTo>
                  <a:lnTo>
                    <a:pt x="27272" y="1861513"/>
                  </a:lnTo>
                  <a:lnTo>
                    <a:pt x="23611" y="1866481"/>
                  </a:lnTo>
                  <a:lnTo>
                    <a:pt x="20130" y="1870596"/>
                  </a:lnTo>
                  <a:lnTo>
                    <a:pt x="17415" y="1872262"/>
                  </a:lnTo>
                  <a:lnTo>
                    <a:pt x="11062" y="1872067"/>
                  </a:lnTo>
                  <a:lnTo>
                    <a:pt x="8136" y="1873412"/>
                  </a:lnTo>
                  <a:lnTo>
                    <a:pt x="7667" y="1876863"/>
                  </a:lnTo>
                  <a:lnTo>
                    <a:pt x="7463" y="1879921"/>
                  </a:lnTo>
                  <a:lnTo>
                    <a:pt x="5593" y="1884326"/>
                  </a:lnTo>
                  <a:lnTo>
                    <a:pt x="3387" y="1887690"/>
                  </a:lnTo>
                  <a:lnTo>
                    <a:pt x="0" y="1890929"/>
                  </a:lnTo>
                  <a:lnTo>
                    <a:pt x="876" y="1891383"/>
                  </a:lnTo>
                  <a:lnTo>
                    <a:pt x="7033" y="1891876"/>
                  </a:lnTo>
                  <a:lnTo>
                    <a:pt x="13261" y="1892369"/>
                  </a:lnTo>
                  <a:lnTo>
                    <a:pt x="23283" y="1892901"/>
                  </a:lnTo>
                  <a:lnTo>
                    <a:pt x="33727" y="1893456"/>
                  </a:lnTo>
                  <a:lnTo>
                    <a:pt x="44562" y="1894035"/>
                  </a:lnTo>
                  <a:lnTo>
                    <a:pt x="56297" y="1894661"/>
                  </a:lnTo>
                  <a:lnTo>
                    <a:pt x="68666" y="1895029"/>
                  </a:lnTo>
                  <a:lnTo>
                    <a:pt x="69425" y="1894778"/>
                  </a:lnTo>
                  <a:lnTo>
                    <a:pt x="68502" y="1892948"/>
                  </a:lnTo>
                  <a:lnTo>
                    <a:pt x="67524" y="1889654"/>
                  </a:lnTo>
                  <a:lnTo>
                    <a:pt x="67626" y="1887017"/>
                  </a:lnTo>
                  <a:lnTo>
                    <a:pt x="68212" y="1884365"/>
                  </a:lnTo>
                  <a:close/>
                  <a:moveTo>
                    <a:pt x="737789" y="1063742"/>
                  </a:moveTo>
                  <a:lnTo>
                    <a:pt x="737507" y="1059963"/>
                  </a:lnTo>
                  <a:lnTo>
                    <a:pt x="736381" y="1058148"/>
                  </a:lnTo>
                  <a:lnTo>
                    <a:pt x="734910" y="1058422"/>
                  </a:lnTo>
                  <a:lnTo>
                    <a:pt x="733149" y="1054776"/>
                  </a:lnTo>
                  <a:lnTo>
                    <a:pt x="731154" y="1049722"/>
                  </a:lnTo>
                  <a:lnTo>
                    <a:pt x="728377" y="1047328"/>
                  </a:lnTo>
                  <a:lnTo>
                    <a:pt x="727399" y="1047062"/>
                  </a:lnTo>
                  <a:lnTo>
                    <a:pt x="727141" y="1048016"/>
                  </a:lnTo>
                  <a:lnTo>
                    <a:pt x="727344" y="1050395"/>
                  </a:lnTo>
                  <a:lnTo>
                    <a:pt x="724880" y="1048455"/>
                  </a:lnTo>
                  <a:lnTo>
                    <a:pt x="722580" y="1048337"/>
                  </a:lnTo>
                  <a:lnTo>
                    <a:pt x="717839" y="1050277"/>
                  </a:lnTo>
                  <a:lnTo>
                    <a:pt x="716595" y="1052460"/>
                  </a:lnTo>
                  <a:lnTo>
                    <a:pt x="716806" y="1055214"/>
                  </a:lnTo>
                  <a:lnTo>
                    <a:pt x="717683" y="1056208"/>
                  </a:lnTo>
                  <a:lnTo>
                    <a:pt x="720671" y="1058328"/>
                  </a:lnTo>
                  <a:lnTo>
                    <a:pt x="723331" y="1057561"/>
                  </a:lnTo>
                  <a:lnTo>
                    <a:pt x="727540" y="1062318"/>
                  </a:lnTo>
                  <a:lnTo>
                    <a:pt x="728659" y="1066777"/>
                  </a:lnTo>
                  <a:lnTo>
                    <a:pt x="729676" y="1068749"/>
                  </a:lnTo>
                  <a:lnTo>
                    <a:pt x="732180" y="1070931"/>
                  </a:lnTo>
                  <a:lnTo>
                    <a:pt x="733384" y="1073763"/>
                  </a:lnTo>
                  <a:lnTo>
                    <a:pt x="733783" y="1076658"/>
                  </a:lnTo>
                  <a:lnTo>
                    <a:pt x="735942" y="1075758"/>
                  </a:lnTo>
                  <a:lnTo>
                    <a:pt x="735606" y="1074593"/>
                  </a:lnTo>
                  <a:lnTo>
                    <a:pt x="734339" y="1072457"/>
                  </a:lnTo>
                  <a:lnTo>
                    <a:pt x="734855" y="1070157"/>
                  </a:lnTo>
                  <a:lnTo>
                    <a:pt x="737789" y="1063742"/>
                  </a:lnTo>
                  <a:close/>
                  <a:moveTo>
                    <a:pt x="1712244" y="237574"/>
                  </a:moveTo>
                  <a:lnTo>
                    <a:pt x="1701996" y="239530"/>
                  </a:lnTo>
                  <a:lnTo>
                    <a:pt x="1686537" y="245758"/>
                  </a:lnTo>
                  <a:lnTo>
                    <a:pt x="1683477" y="245030"/>
                  </a:lnTo>
                  <a:lnTo>
                    <a:pt x="1680959" y="246720"/>
                  </a:lnTo>
                  <a:lnTo>
                    <a:pt x="1674277" y="245038"/>
                  </a:lnTo>
                  <a:lnTo>
                    <a:pt x="1666360" y="245601"/>
                  </a:lnTo>
                  <a:lnTo>
                    <a:pt x="1664013" y="249787"/>
                  </a:lnTo>
                  <a:lnTo>
                    <a:pt x="1662863" y="253683"/>
                  </a:lnTo>
                  <a:lnTo>
                    <a:pt x="1661619" y="255154"/>
                  </a:lnTo>
                  <a:lnTo>
                    <a:pt x="1655165" y="246720"/>
                  </a:lnTo>
                  <a:lnTo>
                    <a:pt x="1654273" y="247690"/>
                  </a:lnTo>
                  <a:lnTo>
                    <a:pt x="1651386" y="254614"/>
                  </a:lnTo>
                  <a:lnTo>
                    <a:pt x="1649281" y="257602"/>
                  </a:lnTo>
                  <a:lnTo>
                    <a:pt x="1641114" y="266341"/>
                  </a:lnTo>
                  <a:lnTo>
                    <a:pt x="1639127" y="280361"/>
                  </a:lnTo>
                  <a:lnTo>
                    <a:pt x="1634323" y="289491"/>
                  </a:lnTo>
                  <a:lnTo>
                    <a:pt x="1630130" y="296180"/>
                  </a:lnTo>
                  <a:lnTo>
                    <a:pt x="1620421" y="304754"/>
                  </a:lnTo>
                  <a:lnTo>
                    <a:pt x="1613082" y="321269"/>
                  </a:lnTo>
                  <a:lnTo>
                    <a:pt x="1617503" y="325705"/>
                  </a:lnTo>
                  <a:lnTo>
                    <a:pt x="1622033" y="325181"/>
                  </a:lnTo>
                  <a:lnTo>
                    <a:pt x="1628182" y="326535"/>
                  </a:lnTo>
                  <a:lnTo>
                    <a:pt x="1638282" y="332402"/>
                  </a:lnTo>
                  <a:lnTo>
                    <a:pt x="1640371" y="343668"/>
                  </a:lnTo>
                  <a:lnTo>
                    <a:pt x="1644071" y="354143"/>
                  </a:lnTo>
                  <a:lnTo>
                    <a:pt x="1647091" y="357218"/>
                  </a:lnTo>
                  <a:lnTo>
                    <a:pt x="1647357" y="363234"/>
                  </a:lnTo>
                  <a:lnTo>
                    <a:pt x="1647811" y="364791"/>
                  </a:lnTo>
                  <a:lnTo>
                    <a:pt x="1650862" y="369532"/>
                  </a:lnTo>
                  <a:lnTo>
                    <a:pt x="1655900" y="373460"/>
                  </a:lnTo>
                  <a:lnTo>
                    <a:pt x="1658372" y="373812"/>
                  </a:lnTo>
                  <a:lnTo>
                    <a:pt x="1665046" y="368054"/>
                  </a:lnTo>
                  <a:lnTo>
                    <a:pt x="1667119" y="368194"/>
                  </a:lnTo>
                  <a:lnTo>
                    <a:pt x="1670882" y="378154"/>
                  </a:lnTo>
                  <a:lnTo>
                    <a:pt x="1672939" y="379366"/>
                  </a:lnTo>
                  <a:lnTo>
                    <a:pt x="1685035" y="377708"/>
                  </a:lnTo>
                  <a:lnTo>
                    <a:pt x="1686850" y="379178"/>
                  </a:lnTo>
                  <a:lnTo>
                    <a:pt x="1695150" y="381259"/>
                  </a:lnTo>
                  <a:lnTo>
                    <a:pt x="1696543" y="383685"/>
                  </a:lnTo>
                  <a:lnTo>
                    <a:pt x="1697896" y="387111"/>
                  </a:lnTo>
                  <a:lnTo>
                    <a:pt x="1704820" y="394630"/>
                  </a:lnTo>
                  <a:lnTo>
                    <a:pt x="1711571" y="399332"/>
                  </a:lnTo>
                  <a:lnTo>
                    <a:pt x="1714490" y="399246"/>
                  </a:lnTo>
                  <a:lnTo>
                    <a:pt x="1719239" y="401186"/>
                  </a:lnTo>
                  <a:lnTo>
                    <a:pt x="1722517" y="399973"/>
                  </a:lnTo>
                  <a:lnTo>
                    <a:pt x="1727532" y="402907"/>
                  </a:lnTo>
                  <a:lnTo>
                    <a:pt x="1730348" y="403721"/>
                  </a:lnTo>
                  <a:lnTo>
                    <a:pt x="1739314" y="400278"/>
                  </a:lnTo>
                  <a:lnTo>
                    <a:pt x="1752926" y="398471"/>
                  </a:lnTo>
                  <a:lnTo>
                    <a:pt x="1755148" y="396367"/>
                  </a:lnTo>
                  <a:lnTo>
                    <a:pt x="1763683" y="383974"/>
                  </a:lnTo>
                  <a:lnTo>
                    <a:pt x="1763026" y="378803"/>
                  </a:lnTo>
                  <a:lnTo>
                    <a:pt x="1761165" y="368460"/>
                  </a:lnTo>
                  <a:lnTo>
                    <a:pt x="1759764" y="367091"/>
                  </a:lnTo>
                  <a:lnTo>
                    <a:pt x="1754632" y="364478"/>
                  </a:lnTo>
                  <a:lnTo>
                    <a:pt x="1750243" y="353134"/>
                  </a:lnTo>
                  <a:lnTo>
                    <a:pt x="1744196" y="345373"/>
                  </a:lnTo>
                  <a:lnTo>
                    <a:pt x="1745572" y="343910"/>
                  </a:lnTo>
                  <a:lnTo>
                    <a:pt x="1746949" y="343801"/>
                  </a:lnTo>
                  <a:lnTo>
                    <a:pt x="1751792" y="347533"/>
                  </a:lnTo>
                  <a:lnTo>
                    <a:pt x="1755078" y="347321"/>
                  </a:lnTo>
                  <a:lnTo>
                    <a:pt x="1758223" y="341790"/>
                  </a:lnTo>
                  <a:lnTo>
                    <a:pt x="1759122" y="334452"/>
                  </a:lnTo>
                  <a:lnTo>
                    <a:pt x="1758786" y="325079"/>
                  </a:lnTo>
                  <a:lnTo>
                    <a:pt x="1759107" y="321668"/>
                  </a:lnTo>
                  <a:lnTo>
                    <a:pt x="1759717" y="318852"/>
                  </a:lnTo>
                  <a:lnTo>
                    <a:pt x="1760210" y="312499"/>
                  </a:lnTo>
                  <a:lnTo>
                    <a:pt x="1760437" y="305145"/>
                  </a:lnTo>
                  <a:lnTo>
                    <a:pt x="1760961" y="302118"/>
                  </a:lnTo>
                  <a:lnTo>
                    <a:pt x="1761704" y="300177"/>
                  </a:lnTo>
                  <a:lnTo>
                    <a:pt x="1763386" y="291658"/>
                  </a:lnTo>
                  <a:lnTo>
                    <a:pt x="1766578" y="286870"/>
                  </a:lnTo>
                  <a:lnTo>
                    <a:pt x="1764059" y="277951"/>
                  </a:lnTo>
                  <a:lnTo>
                    <a:pt x="1761251" y="271810"/>
                  </a:lnTo>
                  <a:lnTo>
                    <a:pt x="1759232" y="269079"/>
                  </a:lnTo>
                  <a:lnTo>
                    <a:pt x="1755054" y="266396"/>
                  </a:lnTo>
                  <a:lnTo>
                    <a:pt x="1753662" y="262766"/>
                  </a:lnTo>
                  <a:lnTo>
                    <a:pt x="1751416" y="260716"/>
                  </a:lnTo>
                  <a:lnTo>
                    <a:pt x="1749750" y="256929"/>
                  </a:lnTo>
                  <a:lnTo>
                    <a:pt x="1740338" y="253245"/>
                  </a:lnTo>
                  <a:lnTo>
                    <a:pt x="1734416" y="252376"/>
                  </a:lnTo>
                  <a:lnTo>
                    <a:pt x="1732992" y="253471"/>
                  </a:lnTo>
                  <a:lnTo>
                    <a:pt x="1731678" y="257845"/>
                  </a:lnTo>
                  <a:lnTo>
                    <a:pt x="1732272" y="264909"/>
                  </a:lnTo>
                  <a:lnTo>
                    <a:pt x="1729072" y="273539"/>
                  </a:lnTo>
                  <a:lnTo>
                    <a:pt x="1727312" y="274814"/>
                  </a:lnTo>
                  <a:lnTo>
                    <a:pt x="1722728" y="271442"/>
                  </a:lnTo>
                  <a:lnTo>
                    <a:pt x="1718480" y="277489"/>
                  </a:lnTo>
                  <a:lnTo>
                    <a:pt x="1715264" y="286338"/>
                  </a:lnTo>
                  <a:lnTo>
                    <a:pt x="1713668" y="288904"/>
                  </a:lnTo>
                  <a:lnTo>
                    <a:pt x="1712338" y="287136"/>
                  </a:lnTo>
                  <a:lnTo>
                    <a:pt x="1713129" y="277763"/>
                  </a:lnTo>
                  <a:lnTo>
                    <a:pt x="1716047" y="272091"/>
                  </a:lnTo>
                  <a:lnTo>
                    <a:pt x="1717103" y="264503"/>
                  </a:lnTo>
                  <a:lnTo>
                    <a:pt x="1719270" y="258518"/>
                  </a:lnTo>
                  <a:lnTo>
                    <a:pt x="1721711" y="256092"/>
                  </a:lnTo>
                  <a:lnTo>
                    <a:pt x="1719207" y="246923"/>
                  </a:lnTo>
                  <a:lnTo>
                    <a:pt x="1714177" y="238826"/>
                  </a:lnTo>
                  <a:lnTo>
                    <a:pt x="1712244" y="237574"/>
                  </a:lnTo>
                  <a:close/>
                  <a:moveTo>
                    <a:pt x="1690347" y="665036"/>
                  </a:moveTo>
                  <a:lnTo>
                    <a:pt x="1690879" y="661108"/>
                  </a:lnTo>
                  <a:lnTo>
                    <a:pt x="1689087" y="659786"/>
                  </a:lnTo>
                  <a:lnTo>
                    <a:pt x="1683345" y="657267"/>
                  </a:lnTo>
                  <a:lnTo>
                    <a:pt x="1680716" y="660365"/>
                  </a:lnTo>
                  <a:lnTo>
                    <a:pt x="1672713" y="658331"/>
                  </a:lnTo>
                  <a:lnTo>
                    <a:pt x="1668504" y="662423"/>
                  </a:lnTo>
                  <a:lnTo>
                    <a:pt x="1663786" y="658777"/>
                  </a:lnTo>
                  <a:lnTo>
                    <a:pt x="1662519" y="661312"/>
                  </a:lnTo>
                  <a:lnTo>
                    <a:pt x="1662284" y="665638"/>
                  </a:lnTo>
                  <a:lnTo>
                    <a:pt x="1670350" y="667578"/>
                  </a:lnTo>
                  <a:lnTo>
                    <a:pt x="1673988" y="670653"/>
                  </a:lnTo>
                  <a:lnTo>
                    <a:pt x="1679793" y="671091"/>
                  </a:lnTo>
                  <a:lnTo>
                    <a:pt x="1684002" y="674181"/>
                  </a:lnTo>
                  <a:lnTo>
                    <a:pt x="1685160" y="669073"/>
                  </a:lnTo>
                  <a:lnTo>
                    <a:pt x="1685097" y="665881"/>
                  </a:lnTo>
                  <a:lnTo>
                    <a:pt x="1688086" y="663894"/>
                  </a:lnTo>
                  <a:lnTo>
                    <a:pt x="1690347" y="665036"/>
                  </a:lnTo>
                  <a:close/>
                  <a:moveTo>
                    <a:pt x="1696676" y="652628"/>
                  </a:moveTo>
                  <a:lnTo>
                    <a:pt x="1695745" y="653598"/>
                  </a:lnTo>
                  <a:lnTo>
                    <a:pt x="1695690" y="655523"/>
                  </a:lnTo>
                  <a:lnTo>
                    <a:pt x="1693656" y="661664"/>
                  </a:lnTo>
                  <a:lnTo>
                    <a:pt x="1693633" y="666366"/>
                  </a:lnTo>
                  <a:lnTo>
                    <a:pt x="1693961" y="667391"/>
                  </a:lnTo>
                  <a:lnTo>
                    <a:pt x="1694916" y="668064"/>
                  </a:lnTo>
                  <a:lnTo>
                    <a:pt x="1696144" y="667078"/>
                  </a:lnTo>
                  <a:lnTo>
                    <a:pt x="1698788" y="663635"/>
                  </a:lnTo>
                  <a:lnTo>
                    <a:pt x="1700525" y="657525"/>
                  </a:lnTo>
                  <a:lnTo>
                    <a:pt x="1700353" y="656336"/>
                  </a:lnTo>
                  <a:lnTo>
                    <a:pt x="1699148" y="653731"/>
                  </a:lnTo>
                  <a:lnTo>
                    <a:pt x="1696676" y="652628"/>
                  </a:lnTo>
                  <a:close/>
                  <a:moveTo>
                    <a:pt x="1763965" y="299904"/>
                  </a:moveTo>
                  <a:lnTo>
                    <a:pt x="1763371" y="308423"/>
                  </a:lnTo>
                  <a:lnTo>
                    <a:pt x="1768214" y="306890"/>
                  </a:lnTo>
                  <a:lnTo>
                    <a:pt x="1771828" y="300044"/>
                  </a:lnTo>
                  <a:lnTo>
                    <a:pt x="1768339" y="298402"/>
                  </a:lnTo>
                  <a:lnTo>
                    <a:pt x="1766735" y="296281"/>
                  </a:lnTo>
                  <a:lnTo>
                    <a:pt x="1764270" y="297596"/>
                  </a:lnTo>
                  <a:lnTo>
                    <a:pt x="1763965" y="299904"/>
                  </a:lnTo>
                  <a:close/>
                  <a:moveTo>
                    <a:pt x="1706173" y="621139"/>
                  </a:moveTo>
                  <a:lnTo>
                    <a:pt x="1706862" y="626912"/>
                  </a:lnTo>
                  <a:lnTo>
                    <a:pt x="1708810" y="630527"/>
                  </a:lnTo>
                  <a:lnTo>
                    <a:pt x="1711110" y="631121"/>
                  </a:lnTo>
                  <a:lnTo>
                    <a:pt x="1712276" y="629705"/>
                  </a:lnTo>
                  <a:lnTo>
                    <a:pt x="1707738" y="619496"/>
                  </a:lnTo>
                  <a:lnTo>
                    <a:pt x="1706173" y="621139"/>
                  </a:lnTo>
                  <a:close/>
                  <a:moveTo>
                    <a:pt x="1931958" y="558590"/>
                  </a:moveTo>
                  <a:lnTo>
                    <a:pt x="1929595" y="556877"/>
                  </a:lnTo>
                  <a:lnTo>
                    <a:pt x="1926958" y="556924"/>
                  </a:lnTo>
                  <a:lnTo>
                    <a:pt x="1924838" y="562682"/>
                  </a:lnTo>
                  <a:lnTo>
                    <a:pt x="1925558" y="567415"/>
                  </a:lnTo>
                  <a:lnTo>
                    <a:pt x="1928030" y="567298"/>
                  </a:lnTo>
                  <a:lnTo>
                    <a:pt x="1933835" y="564755"/>
                  </a:lnTo>
                  <a:lnTo>
                    <a:pt x="1933507" y="561610"/>
                  </a:lnTo>
                  <a:lnTo>
                    <a:pt x="1932732" y="559623"/>
                  </a:lnTo>
                  <a:lnTo>
                    <a:pt x="1931958" y="558590"/>
                  </a:lnTo>
                  <a:close/>
                  <a:moveTo>
                    <a:pt x="1770991" y="421284"/>
                  </a:moveTo>
                  <a:lnTo>
                    <a:pt x="1770873" y="427692"/>
                  </a:lnTo>
                  <a:lnTo>
                    <a:pt x="1769942" y="431901"/>
                  </a:lnTo>
                  <a:lnTo>
                    <a:pt x="1768800" y="435413"/>
                  </a:lnTo>
                  <a:lnTo>
                    <a:pt x="1767939" y="439090"/>
                  </a:lnTo>
                  <a:lnTo>
                    <a:pt x="1766484" y="448948"/>
                  </a:lnTo>
                  <a:lnTo>
                    <a:pt x="1765639" y="453454"/>
                  </a:lnTo>
                  <a:lnTo>
                    <a:pt x="1758153" y="464853"/>
                  </a:lnTo>
                  <a:lnTo>
                    <a:pt x="1755250" y="470752"/>
                  </a:lnTo>
                  <a:lnTo>
                    <a:pt x="1752903" y="480849"/>
                  </a:lnTo>
                  <a:lnTo>
                    <a:pt x="1749570" y="485715"/>
                  </a:lnTo>
                  <a:lnTo>
                    <a:pt x="1751862" y="489666"/>
                  </a:lnTo>
                  <a:lnTo>
                    <a:pt x="1754257" y="492263"/>
                  </a:lnTo>
                  <a:lnTo>
                    <a:pt x="1761822" y="494289"/>
                  </a:lnTo>
                  <a:lnTo>
                    <a:pt x="1767032" y="492380"/>
                  </a:lnTo>
                  <a:lnTo>
                    <a:pt x="1777108" y="484721"/>
                  </a:lnTo>
                  <a:lnTo>
                    <a:pt x="1788053" y="474562"/>
                  </a:lnTo>
                  <a:lnTo>
                    <a:pt x="1791660" y="469328"/>
                  </a:lnTo>
                  <a:lnTo>
                    <a:pt x="1802379" y="469070"/>
                  </a:lnTo>
                  <a:lnTo>
                    <a:pt x="1813097" y="467896"/>
                  </a:lnTo>
                  <a:lnTo>
                    <a:pt x="1822688" y="465815"/>
                  </a:lnTo>
                  <a:lnTo>
                    <a:pt x="1823916" y="468280"/>
                  </a:lnTo>
                  <a:lnTo>
                    <a:pt x="1825262" y="469547"/>
                  </a:lnTo>
                  <a:lnTo>
                    <a:pt x="1826631" y="469758"/>
                  </a:lnTo>
                  <a:lnTo>
                    <a:pt x="1831161" y="462451"/>
                  </a:lnTo>
                  <a:lnTo>
                    <a:pt x="1846886" y="462193"/>
                  </a:lnTo>
                  <a:lnTo>
                    <a:pt x="1859583" y="453884"/>
                  </a:lnTo>
                  <a:lnTo>
                    <a:pt x="1864457" y="452343"/>
                  </a:lnTo>
                  <a:lnTo>
                    <a:pt x="1869339" y="453368"/>
                  </a:lnTo>
                  <a:lnTo>
                    <a:pt x="1871334" y="451960"/>
                  </a:lnTo>
                  <a:lnTo>
                    <a:pt x="1881872" y="435851"/>
                  </a:lnTo>
                  <a:lnTo>
                    <a:pt x="1882537" y="425454"/>
                  </a:lnTo>
                  <a:lnTo>
                    <a:pt x="1881818" y="417419"/>
                  </a:lnTo>
                  <a:lnTo>
                    <a:pt x="1880636" y="409925"/>
                  </a:lnTo>
                  <a:lnTo>
                    <a:pt x="1879502" y="404644"/>
                  </a:lnTo>
                  <a:lnTo>
                    <a:pt x="1878211" y="400247"/>
                  </a:lnTo>
                  <a:lnTo>
                    <a:pt x="1875332" y="397478"/>
                  </a:lnTo>
                  <a:lnTo>
                    <a:pt x="1872398" y="396163"/>
                  </a:lnTo>
                  <a:lnTo>
                    <a:pt x="1866961" y="398401"/>
                  </a:lnTo>
                  <a:lnTo>
                    <a:pt x="1862979" y="393300"/>
                  </a:lnTo>
                  <a:lnTo>
                    <a:pt x="1863526" y="388363"/>
                  </a:lnTo>
                  <a:lnTo>
                    <a:pt x="1862916" y="383716"/>
                  </a:lnTo>
                  <a:lnTo>
                    <a:pt x="1861930" y="382206"/>
                  </a:lnTo>
                  <a:lnTo>
                    <a:pt x="1855053" y="378060"/>
                  </a:lnTo>
                  <a:lnTo>
                    <a:pt x="1853144" y="372356"/>
                  </a:lnTo>
                  <a:lnTo>
                    <a:pt x="1851415" y="365323"/>
                  </a:lnTo>
                  <a:lnTo>
                    <a:pt x="1848677" y="362288"/>
                  </a:lnTo>
                  <a:lnTo>
                    <a:pt x="1845869" y="362202"/>
                  </a:lnTo>
                  <a:lnTo>
                    <a:pt x="1840611" y="364987"/>
                  </a:lnTo>
                  <a:lnTo>
                    <a:pt x="1835463" y="371347"/>
                  </a:lnTo>
                  <a:lnTo>
                    <a:pt x="1832757" y="373061"/>
                  </a:lnTo>
                  <a:lnTo>
                    <a:pt x="1829995" y="373147"/>
                  </a:lnTo>
                  <a:lnTo>
                    <a:pt x="1827679" y="377927"/>
                  </a:lnTo>
                  <a:lnTo>
                    <a:pt x="1825551" y="385367"/>
                  </a:lnTo>
                  <a:lnTo>
                    <a:pt x="1822031" y="394301"/>
                  </a:lnTo>
                  <a:lnTo>
                    <a:pt x="1818190" y="398377"/>
                  </a:lnTo>
                  <a:lnTo>
                    <a:pt x="1818972" y="393691"/>
                  </a:lnTo>
                  <a:lnTo>
                    <a:pt x="1825520" y="367318"/>
                  </a:lnTo>
                  <a:lnTo>
                    <a:pt x="1826428" y="359119"/>
                  </a:lnTo>
                  <a:lnTo>
                    <a:pt x="1828563" y="350021"/>
                  </a:lnTo>
                  <a:lnTo>
                    <a:pt x="1829768" y="347994"/>
                  </a:lnTo>
                  <a:lnTo>
                    <a:pt x="1832240" y="346656"/>
                  </a:lnTo>
                  <a:lnTo>
                    <a:pt x="1833242" y="344693"/>
                  </a:lnTo>
                  <a:lnTo>
                    <a:pt x="1832006" y="340859"/>
                  </a:lnTo>
                  <a:lnTo>
                    <a:pt x="1826474" y="333654"/>
                  </a:lnTo>
                  <a:lnTo>
                    <a:pt x="1818025" y="328749"/>
                  </a:lnTo>
                  <a:lnTo>
                    <a:pt x="1815334" y="329124"/>
                  </a:lnTo>
                  <a:lnTo>
                    <a:pt x="1814075" y="331174"/>
                  </a:lnTo>
                  <a:lnTo>
                    <a:pt x="1813104" y="335891"/>
                  </a:lnTo>
                  <a:lnTo>
                    <a:pt x="1813026" y="343105"/>
                  </a:lnTo>
                  <a:lnTo>
                    <a:pt x="1814646" y="349786"/>
                  </a:lnTo>
                  <a:lnTo>
                    <a:pt x="1811954" y="350208"/>
                  </a:lnTo>
                  <a:lnTo>
                    <a:pt x="1809247" y="348894"/>
                  </a:lnTo>
                  <a:lnTo>
                    <a:pt x="1807197" y="343222"/>
                  </a:lnTo>
                  <a:lnTo>
                    <a:pt x="1805265" y="336267"/>
                  </a:lnTo>
                  <a:lnTo>
                    <a:pt x="1803880" y="336063"/>
                  </a:lnTo>
                  <a:lnTo>
                    <a:pt x="1801291" y="337323"/>
                  </a:lnTo>
                  <a:lnTo>
                    <a:pt x="1800141" y="338622"/>
                  </a:lnTo>
                  <a:lnTo>
                    <a:pt x="1799358" y="343105"/>
                  </a:lnTo>
                  <a:lnTo>
                    <a:pt x="1799092" y="349974"/>
                  </a:lnTo>
                  <a:lnTo>
                    <a:pt x="1793992" y="352540"/>
                  </a:lnTo>
                  <a:lnTo>
                    <a:pt x="1791480" y="355849"/>
                  </a:lnTo>
                  <a:lnTo>
                    <a:pt x="1790440" y="361411"/>
                  </a:lnTo>
                  <a:lnTo>
                    <a:pt x="1788319" y="365331"/>
                  </a:lnTo>
                  <a:lnTo>
                    <a:pt x="1788664" y="368460"/>
                  </a:lnTo>
                  <a:lnTo>
                    <a:pt x="1787850" y="376902"/>
                  </a:lnTo>
                  <a:lnTo>
                    <a:pt x="1786411" y="378834"/>
                  </a:lnTo>
                  <a:lnTo>
                    <a:pt x="1785003" y="381878"/>
                  </a:lnTo>
                  <a:lnTo>
                    <a:pt x="1784189" y="388097"/>
                  </a:lnTo>
                  <a:lnTo>
                    <a:pt x="1784009" y="391305"/>
                  </a:lnTo>
                  <a:lnTo>
                    <a:pt x="1784924" y="400990"/>
                  </a:lnTo>
                  <a:lnTo>
                    <a:pt x="1786192" y="403705"/>
                  </a:lnTo>
                  <a:lnTo>
                    <a:pt x="1784431" y="404253"/>
                  </a:lnTo>
                  <a:lnTo>
                    <a:pt x="1778806" y="402696"/>
                  </a:lnTo>
                  <a:lnTo>
                    <a:pt x="1776530" y="403783"/>
                  </a:lnTo>
                  <a:lnTo>
                    <a:pt x="1774347" y="407687"/>
                  </a:lnTo>
                  <a:lnTo>
                    <a:pt x="1771444" y="415988"/>
                  </a:lnTo>
                  <a:lnTo>
                    <a:pt x="1770991" y="421284"/>
                  </a:lnTo>
                  <a:close/>
                  <a:moveTo>
                    <a:pt x="1902902" y="467787"/>
                  </a:moveTo>
                  <a:lnTo>
                    <a:pt x="1907337" y="463609"/>
                  </a:lnTo>
                  <a:lnTo>
                    <a:pt x="1908042" y="461817"/>
                  </a:lnTo>
                  <a:lnTo>
                    <a:pt x="1911867" y="461458"/>
                  </a:lnTo>
                  <a:lnTo>
                    <a:pt x="1912744" y="461458"/>
                  </a:lnTo>
                  <a:lnTo>
                    <a:pt x="1912759" y="458305"/>
                  </a:lnTo>
                  <a:lnTo>
                    <a:pt x="1912133" y="455872"/>
                  </a:lnTo>
                  <a:lnTo>
                    <a:pt x="1911015" y="453751"/>
                  </a:lnTo>
                  <a:lnTo>
                    <a:pt x="1906985" y="453337"/>
                  </a:lnTo>
                  <a:lnTo>
                    <a:pt x="1904646" y="460644"/>
                  </a:lnTo>
                  <a:lnTo>
                    <a:pt x="1898231" y="461504"/>
                  </a:lnTo>
                  <a:lnTo>
                    <a:pt x="1897472" y="466300"/>
                  </a:lnTo>
                  <a:lnTo>
                    <a:pt x="1900265" y="468608"/>
                  </a:lnTo>
                  <a:lnTo>
                    <a:pt x="1902902" y="467787"/>
                  </a:lnTo>
                  <a:close/>
                  <a:moveTo>
                    <a:pt x="1624778" y="281980"/>
                  </a:moveTo>
                  <a:lnTo>
                    <a:pt x="1629168" y="271035"/>
                  </a:lnTo>
                  <a:lnTo>
                    <a:pt x="1622111" y="266451"/>
                  </a:lnTo>
                  <a:lnTo>
                    <a:pt x="1602591" y="259464"/>
                  </a:lnTo>
                  <a:lnTo>
                    <a:pt x="1593383" y="253268"/>
                  </a:lnTo>
                  <a:lnTo>
                    <a:pt x="1584128" y="252400"/>
                  </a:lnTo>
                  <a:lnTo>
                    <a:pt x="1576970" y="252791"/>
                  </a:lnTo>
                  <a:lnTo>
                    <a:pt x="1572651" y="255138"/>
                  </a:lnTo>
                  <a:lnTo>
                    <a:pt x="1569161" y="261365"/>
                  </a:lnTo>
                  <a:lnTo>
                    <a:pt x="1570382" y="270988"/>
                  </a:lnTo>
                  <a:lnTo>
                    <a:pt x="1575874" y="279649"/>
                  </a:lnTo>
                  <a:lnTo>
                    <a:pt x="1582626" y="285219"/>
                  </a:lnTo>
                  <a:lnTo>
                    <a:pt x="1592945" y="298269"/>
                  </a:lnTo>
                  <a:lnTo>
                    <a:pt x="1599243" y="299395"/>
                  </a:lnTo>
                  <a:lnTo>
                    <a:pt x="1604578" y="298206"/>
                  </a:lnTo>
                  <a:lnTo>
                    <a:pt x="1609914" y="295843"/>
                  </a:lnTo>
                  <a:lnTo>
                    <a:pt x="1614937" y="291767"/>
                  </a:lnTo>
                  <a:lnTo>
                    <a:pt x="1619928" y="286056"/>
                  </a:lnTo>
                  <a:lnTo>
                    <a:pt x="1624778" y="281980"/>
                  </a:lnTo>
                  <a:close/>
                  <a:moveTo>
                    <a:pt x="1473035" y="785759"/>
                  </a:moveTo>
                  <a:lnTo>
                    <a:pt x="1478191" y="787230"/>
                  </a:lnTo>
                  <a:lnTo>
                    <a:pt x="1480045" y="784617"/>
                  </a:lnTo>
                  <a:lnTo>
                    <a:pt x="1482517" y="778045"/>
                  </a:lnTo>
                  <a:lnTo>
                    <a:pt x="1480937" y="774439"/>
                  </a:lnTo>
                  <a:lnTo>
                    <a:pt x="1479795" y="773641"/>
                  </a:lnTo>
                  <a:lnTo>
                    <a:pt x="1474013" y="776097"/>
                  </a:lnTo>
                  <a:lnTo>
                    <a:pt x="1472175" y="774541"/>
                  </a:lnTo>
                  <a:lnTo>
                    <a:pt x="1471126" y="773563"/>
                  </a:lnTo>
                  <a:lnTo>
                    <a:pt x="1468912" y="775839"/>
                  </a:lnTo>
                  <a:lnTo>
                    <a:pt x="1465095" y="778124"/>
                  </a:lnTo>
                  <a:lnTo>
                    <a:pt x="1463514" y="781949"/>
                  </a:lnTo>
                  <a:lnTo>
                    <a:pt x="1466409" y="785540"/>
                  </a:lnTo>
                  <a:lnTo>
                    <a:pt x="1473035" y="785759"/>
                  </a:lnTo>
                  <a:close/>
                  <a:moveTo>
                    <a:pt x="2746362" y="2088541"/>
                  </a:moveTo>
                  <a:lnTo>
                    <a:pt x="2744632" y="2086390"/>
                  </a:lnTo>
                  <a:lnTo>
                    <a:pt x="2740784" y="2082549"/>
                  </a:lnTo>
                  <a:lnTo>
                    <a:pt x="2738796" y="2078214"/>
                  </a:lnTo>
                  <a:lnTo>
                    <a:pt x="2737287" y="2073825"/>
                  </a:lnTo>
                  <a:lnTo>
                    <a:pt x="2736575" y="2069765"/>
                  </a:lnTo>
                  <a:lnTo>
                    <a:pt x="2735691" y="2065798"/>
                  </a:lnTo>
                  <a:lnTo>
                    <a:pt x="2734415" y="2062028"/>
                  </a:lnTo>
                  <a:lnTo>
                    <a:pt x="2732365" y="2054079"/>
                  </a:lnTo>
                  <a:lnTo>
                    <a:pt x="2727272" y="2040873"/>
                  </a:lnTo>
                  <a:lnTo>
                    <a:pt x="2725512" y="2033175"/>
                  </a:lnTo>
                  <a:lnTo>
                    <a:pt x="2721084" y="2007506"/>
                  </a:lnTo>
                  <a:lnTo>
                    <a:pt x="2720083" y="2006427"/>
                  </a:lnTo>
                  <a:lnTo>
                    <a:pt x="2719739" y="2005652"/>
                  </a:lnTo>
                  <a:lnTo>
                    <a:pt x="2719613" y="2002053"/>
                  </a:lnTo>
                  <a:lnTo>
                    <a:pt x="2719355" y="1999604"/>
                  </a:lnTo>
                  <a:lnTo>
                    <a:pt x="2718526" y="1997875"/>
                  </a:lnTo>
                  <a:lnTo>
                    <a:pt x="2716398" y="1995669"/>
                  </a:lnTo>
                  <a:lnTo>
                    <a:pt x="2715936" y="1993940"/>
                  </a:lnTo>
                  <a:lnTo>
                    <a:pt x="2715827" y="1989982"/>
                  </a:lnTo>
                  <a:lnTo>
                    <a:pt x="2714857" y="1986312"/>
                  </a:lnTo>
                  <a:lnTo>
                    <a:pt x="2713542" y="1982886"/>
                  </a:lnTo>
                  <a:lnTo>
                    <a:pt x="2712768" y="1977934"/>
                  </a:lnTo>
                  <a:lnTo>
                    <a:pt x="2713135" y="1968436"/>
                  </a:lnTo>
                  <a:lnTo>
                    <a:pt x="2713769" y="1965080"/>
                  </a:lnTo>
                  <a:lnTo>
                    <a:pt x="2715154" y="1963797"/>
                  </a:lnTo>
                  <a:lnTo>
                    <a:pt x="2715835" y="1961982"/>
                  </a:lnTo>
                  <a:lnTo>
                    <a:pt x="2716461" y="1958938"/>
                  </a:lnTo>
                  <a:lnTo>
                    <a:pt x="2716656" y="1955817"/>
                  </a:lnTo>
                  <a:lnTo>
                    <a:pt x="2716484" y="1946280"/>
                  </a:lnTo>
                  <a:lnTo>
                    <a:pt x="2715670" y="1940037"/>
                  </a:lnTo>
                  <a:lnTo>
                    <a:pt x="2715060" y="1937009"/>
                  </a:lnTo>
                  <a:lnTo>
                    <a:pt x="2714262" y="1934130"/>
                  </a:lnTo>
                  <a:lnTo>
                    <a:pt x="2711446" y="1927050"/>
                  </a:lnTo>
                  <a:lnTo>
                    <a:pt x="2707549" y="1915761"/>
                  </a:lnTo>
                  <a:lnTo>
                    <a:pt x="2707956" y="1915143"/>
                  </a:lnTo>
                  <a:lnTo>
                    <a:pt x="2707409" y="1912639"/>
                  </a:lnTo>
                  <a:lnTo>
                    <a:pt x="2707745" y="1909768"/>
                  </a:lnTo>
                  <a:lnTo>
                    <a:pt x="2708629" y="1907038"/>
                  </a:lnTo>
                  <a:lnTo>
                    <a:pt x="2709044" y="1904917"/>
                  </a:lnTo>
                  <a:lnTo>
                    <a:pt x="2708841" y="1902852"/>
                  </a:lnTo>
                  <a:lnTo>
                    <a:pt x="2704115" y="1893370"/>
                  </a:lnTo>
                  <a:lnTo>
                    <a:pt x="2702621" y="1892533"/>
                  </a:lnTo>
                  <a:lnTo>
                    <a:pt x="2702034" y="1894716"/>
                  </a:lnTo>
                  <a:lnTo>
                    <a:pt x="2700923" y="1896765"/>
                  </a:lnTo>
                  <a:lnTo>
                    <a:pt x="2699515" y="1897688"/>
                  </a:lnTo>
                  <a:lnTo>
                    <a:pt x="2694766" y="1897626"/>
                  </a:lnTo>
                  <a:lnTo>
                    <a:pt x="2697653" y="1902578"/>
                  </a:lnTo>
                  <a:lnTo>
                    <a:pt x="2702120" y="1909298"/>
                  </a:lnTo>
                  <a:lnTo>
                    <a:pt x="2702911" y="1911998"/>
                  </a:lnTo>
                  <a:lnTo>
                    <a:pt x="2702410" y="1914955"/>
                  </a:lnTo>
                  <a:lnTo>
                    <a:pt x="2701533" y="1917889"/>
                  </a:lnTo>
                  <a:lnTo>
                    <a:pt x="2702543" y="1918131"/>
                  </a:lnTo>
                  <a:lnTo>
                    <a:pt x="2702339" y="1920197"/>
                  </a:lnTo>
                  <a:lnTo>
                    <a:pt x="2699554" y="1921002"/>
                  </a:lnTo>
                  <a:lnTo>
                    <a:pt x="2698600" y="1923404"/>
                  </a:lnTo>
                  <a:lnTo>
                    <a:pt x="2700235" y="1925274"/>
                  </a:lnTo>
                  <a:lnTo>
                    <a:pt x="2698975" y="1928560"/>
                  </a:lnTo>
                  <a:lnTo>
                    <a:pt x="2696738" y="1929913"/>
                  </a:lnTo>
                  <a:lnTo>
                    <a:pt x="2695564" y="1930211"/>
                  </a:lnTo>
                  <a:lnTo>
                    <a:pt x="2694422" y="1930101"/>
                  </a:lnTo>
                  <a:lnTo>
                    <a:pt x="2691371" y="1927214"/>
                  </a:lnTo>
                  <a:lnTo>
                    <a:pt x="2690541" y="1926784"/>
                  </a:lnTo>
                  <a:lnTo>
                    <a:pt x="2686645" y="1928231"/>
                  </a:lnTo>
                  <a:lnTo>
                    <a:pt x="2684189" y="1930688"/>
                  </a:lnTo>
                  <a:lnTo>
                    <a:pt x="2683555" y="1932519"/>
                  </a:lnTo>
                  <a:lnTo>
                    <a:pt x="2683892" y="1939873"/>
                  </a:lnTo>
                  <a:lnTo>
                    <a:pt x="2684658" y="1943503"/>
                  </a:lnTo>
                  <a:lnTo>
                    <a:pt x="2684259" y="1952421"/>
                  </a:lnTo>
                  <a:lnTo>
                    <a:pt x="2683117" y="1961019"/>
                  </a:lnTo>
                  <a:lnTo>
                    <a:pt x="2681896" y="1964642"/>
                  </a:lnTo>
                  <a:lnTo>
                    <a:pt x="2680457" y="1968076"/>
                  </a:lnTo>
                  <a:lnTo>
                    <a:pt x="2679980" y="1971166"/>
                  </a:lnTo>
                  <a:lnTo>
                    <a:pt x="2680144" y="1983269"/>
                  </a:lnTo>
                  <a:lnTo>
                    <a:pt x="2681294" y="1986344"/>
                  </a:lnTo>
                  <a:lnTo>
                    <a:pt x="2683211" y="1988386"/>
                  </a:lnTo>
                  <a:lnTo>
                    <a:pt x="2682405" y="1989708"/>
                  </a:lnTo>
                  <a:lnTo>
                    <a:pt x="2681318" y="1990255"/>
                  </a:lnTo>
                  <a:lnTo>
                    <a:pt x="2682405" y="1991883"/>
                  </a:lnTo>
                  <a:lnTo>
                    <a:pt x="2684627" y="1994003"/>
                  </a:lnTo>
                  <a:lnTo>
                    <a:pt x="2687545" y="1997860"/>
                  </a:lnTo>
                  <a:lnTo>
                    <a:pt x="2689407" y="2001067"/>
                  </a:lnTo>
                  <a:lnTo>
                    <a:pt x="2691950" y="2008320"/>
                  </a:lnTo>
                  <a:lnTo>
                    <a:pt x="2691981" y="2016135"/>
                  </a:lnTo>
                  <a:lnTo>
                    <a:pt x="2690643" y="2019898"/>
                  </a:lnTo>
                  <a:lnTo>
                    <a:pt x="2689618" y="2023841"/>
                  </a:lnTo>
                  <a:lnTo>
                    <a:pt x="2688859" y="2028888"/>
                  </a:lnTo>
                  <a:lnTo>
                    <a:pt x="2688969" y="2032870"/>
                  </a:lnTo>
                  <a:lnTo>
                    <a:pt x="2690549" y="2039840"/>
                  </a:lnTo>
                  <a:lnTo>
                    <a:pt x="2690769" y="2043111"/>
                  </a:lnTo>
                  <a:lnTo>
                    <a:pt x="2690534" y="2065118"/>
                  </a:lnTo>
                  <a:lnTo>
                    <a:pt x="2689791" y="2069483"/>
                  </a:lnTo>
                  <a:lnTo>
                    <a:pt x="2688867" y="2073771"/>
                  </a:lnTo>
                  <a:lnTo>
                    <a:pt x="2687850" y="2081594"/>
                  </a:lnTo>
                  <a:lnTo>
                    <a:pt x="2686959" y="2085146"/>
                  </a:lnTo>
                  <a:lnTo>
                    <a:pt x="2684478" y="2092539"/>
                  </a:lnTo>
                  <a:lnTo>
                    <a:pt x="2684627" y="2094135"/>
                  </a:lnTo>
                  <a:lnTo>
                    <a:pt x="2685159" y="2095700"/>
                  </a:lnTo>
                  <a:lnTo>
                    <a:pt x="2688038" y="2101575"/>
                  </a:lnTo>
                  <a:lnTo>
                    <a:pt x="2690385" y="2107740"/>
                  </a:lnTo>
                  <a:lnTo>
                    <a:pt x="2691402" y="2116823"/>
                  </a:lnTo>
                  <a:lnTo>
                    <a:pt x="2690690" y="2120453"/>
                  </a:lnTo>
                  <a:lnTo>
                    <a:pt x="2689079" y="2123512"/>
                  </a:lnTo>
                  <a:lnTo>
                    <a:pt x="2687756" y="2127017"/>
                  </a:lnTo>
                  <a:lnTo>
                    <a:pt x="2686622" y="2130694"/>
                  </a:lnTo>
                  <a:lnTo>
                    <a:pt x="2686583" y="2132110"/>
                  </a:lnTo>
                  <a:lnTo>
                    <a:pt x="2687060" y="2138455"/>
                  </a:lnTo>
                  <a:lnTo>
                    <a:pt x="2687787" y="2141780"/>
                  </a:lnTo>
                  <a:lnTo>
                    <a:pt x="2688265" y="2145144"/>
                  </a:lnTo>
                  <a:lnTo>
                    <a:pt x="2687662" y="2148680"/>
                  </a:lnTo>
                  <a:lnTo>
                    <a:pt x="2684486" y="2159437"/>
                  </a:lnTo>
                  <a:lnTo>
                    <a:pt x="2683688" y="2167175"/>
                  </a:lnTo>
                  <a:lnTo>
                    <a:pt x="2685581" y="2176054"/>
                  </a:lnTo>
                  <a:lnTo>
                    <a:pt x="2685879" y="2178659"/>
                  </a:lnTo>
                  <a:lnTo>
                    <a:pt x="2686575" y="2181022"/>
                  </a:lnTo>
                  <a:lnTo>
                    <a:pt x="2687756" y="2182649"/>
                  </a:lnTo>
                  <a:lnTo>
                    <a:pt x="2689110" y="2184050"/>
                  </a:lnTo>
                  <a:lnTo>
                    <a:pt x="2690698" y="2181460"/>
                  </a:lnTo>
                  <a:lnTo>
                    <a:pt x="2691997" y="2178636"/>
                  </a:lnTo>
                  <a:lnTo>
                    <a:pt x="2694093" y="2170140"/>
                  </a:lnTo>
                  <a:lnTo>
                    <a:pt x="2695102" y="2166932"/>
                  </a:lnTo>
                  <a:lnTo>
                    <a:pt x="2696339" y="2163881"/>
                  </a:lnTo>
                  <a:lnTo>
                    <a:pt x="2697927" y="2161025"/>
                  </a:lnTo>
                  <a:lnTo>
                    <a:pt x="2700102" y="2159226"/>
                  </a:lnTo>
                  <a:lnTo>
                    <a:pt x="2701369" y="2158733"/>
                  </a:lnTo>
                  <a:lnTo>
                    <a:pt x="2702597" y="2158905"/>
                  </a:lnTo>
                  <a:lnTo>
                    <a:pt x="2703818" y="2160188"/>
                  </a:lnTo>
                  <a:lnTo>
                    <a:pt x="2704874" y="2161800"/>
                  </a:lnTo>
                  <a:lnTo>
                    <a:pt x="2705617" y="2162277"/>
                  </a:lnTo>
                  <a:lnTo>
                    <a:pt x="2710413" y="2162684"/>
                  </a:lnTo>
                  <a:lnTo>
                    <a:pt x="2715561" y="2163756"/>
                  </a:lnTo>
                  <a:lnTo>
                    <a:pt x="2717094" y="2166384"/>
                  </a:lnTo>
                  <a:lnTo>
                    <a:pt x="2717493" y="2170124"/>
                  </a:lnTo>
                  <a:lnTo>
                    <a:pt x="2718557" y="2174450"/>
                  </a:lnTo>
                  <a:lnTo>
                    <a:pt x="2718839" y="2180553"/>
                  </a:lnTo>
                  <a:lnTo>
                    <a:pt x="2719543" y="2179262"/>
                  </a:lnTo>
                  <a:lnTo>
                    <a:pt x="2719957" y="2177799"/>
                  </a:lnTo>
                  <a:lnTo>
                    <a:pt x="2720137" y="2175945"/>
                  </a:lnTo>
                  <a:lnTo>
                    <a:pt x="2720537" y="2174184"/>
                  </a:lnTo>
                  <a:lnTo>
                    <a:pt x="2722117" y="2170046"/>
                  </a:lnTo>
                  <a:lnTo>
                    <a:pt x="2722070" y="2168606"/>
                  </a:lnTo>
                  <a:lnTo>
                    <a:pt x="2721233" y="2163232"/>
                  </a:lnTo>
                  <a:lnTo>
                    <a:pt x="2720036" y="2157583"/>
                  </a:lnTo>
                  <a:lnTo>
                    <a:pt x="2719191" y="2156308"/>
                  </a:lnTo>
                  <a:lnTo>
                    <a:pt x="2717806" y="2155870"/>
                  </a:lnTo>
                  <a:lnTo>
                    <a:pt x="2716367" y="2155815"/>
                  </a:lnTo>
                  <a:lnTo>
                    <a:pt x="2714145" y="2156214"/>
                  </a:lnTo>
                  <a:lnTo>
                    <a:pt x="2713276" y="2154642"/>
                  </a:lnTo>
                  <a:lnTo>
                    <a:pt x="2711328" y="2149619"/>
                  </a:lnTo>
                  <a:lnTo>
                    <a:pt x="2709498" y="2142484"/>
                  </a:lnTo>
                  <a:lnTo>
                    <a:pt x="2708058" y="2139253"/>
                  </a:lnTo>
                  <a:lnTo>
                    <a:pt x="2707292" y="2137993"/>
                  </a:lnTo>
                  <a:lnTo>
                    <a:pt x="2706384" y="2137023"/>
                  </a:lnTo>
                  <a:lnTo>
                    <a:pt x="2704999" y="2136233"/>
                  </a:lnTo>
                  <a:lnTo>
                    <a:pt x="2703779" y="2135059"/>
                  </a:lnTo>
                  <a:lnTo>
                    <a:pt x="2702128" y="2132321"/>
                  </a:lnTo>
                  <a:lnTo>
                    <a:pt x="2700125" y="2127549"/>
                  </a:lnTo>
                  <a:lnTo>
                    <a:pt x="2699632" y="2125797"/>
                  </a:lnTo>
                  <a:lnTo>
                    <a:pt x="2699398" y="2121001"/>
                  </a:lnTo>
                  <a:lnTo>
                    <a:pt x="2700016" y="2114883"/>
                  </a:lnTo>
                  <a:lnTo>
                    <a:pt x="2701705" y="2109148"/>
                  </a:lnTo>
                  <a:lnTo>
                    <a:pt x="2708739" y="2086945"/>
                  </a:lnTo>
                  <a:lnTo>
                    <a:pt x="2709951" y="2080679"/>
                  </a:lnTo>
                  <a:lnTo>
                    <a:pt x="2711673" y="2077557"/>
                  </a:lnTo>
                  <a:lnTo>
                    <a:pt x="2714552" y="2075414"/>
                  </a:lnTo>
                  <a:lnTo>
                    <a:pt x="2717751" y="2074475"/>
                  </a:lnTo>
                  <a:lnTo>
                    <a:pt x="2725434" y="2073763"/>
                  </a:lnTo>
                  <a:lnTo>
                    <a:pt x="2727343" y="2073880"/>
                  </a:lnTo>
                  <a:lnTo>
                    <a:pt x="2730605" y="2074968"/>
                  </a:lnTo>
                  <a:lnTo>
                    <a:pt x="2732389" y="2075875"/>
                  </a:lnTo>
                  <a:lnTo>
                    <a:pt x="2734071" y="2077236"/>
                  </a:lnTo>
                  <a:lnTo>
                    <a:pt x="2737545" y="2081876"/>
                  </a:lnTo>
                  <a:lnTo>
                    <a:pt x="2740353" y="2084661"/>
                  </a:lnTo>
                  <a:lnTo>
                    <a:pt x="2743092" y="2087759"/>
                  </a:lnTo>
                  <a:lnTo>
                    <a:pt x="2744946" y="2090380"/>
                  </a:lnTo>
                  <a:lnTo>
                    <a:pt x="2746088" y="2094902"/>
                  </a:lnTo>
                  <a:lnTo>
                    <a:pt x="2746988" y="2096169"/>
                  </a:lnTo>
                  <a:lnTo>
                    <a:pt x="2746831" y="2090223"/>
                  </a:lnTo>
                  <a:lnTo>
                    <a:pt x="2746362" y="2088541"/>
                  </a:lnTo>
                  <a:close/>
                  <a:moveTo>
                    <a:pt x="1429521" y="822874"/>
                  </a:moveTo>
                  <a:lnTo>
                    <a:pt x="1430585" y="818000"/>
                  </a:lnTo>
                  <a:lnTo>
                    <a:pt x="1433089" y="813399"/>
                  </a:lnTo>
                  <a:lnTo>
                    <a:pt x="1428848" y="813658"/>
                  </a:lnTo>
                  <a:lnTo>
                    <a:pt x="1425782" y="815457"/>
                  </a:lnTo>
                  <a:lnTo>
                    <a:pt x="1422464" y="818406"/>
                  </a:lnTo>
                  <a:lnTo>
                    <a:pt x="1423333" y="820378"/>
                  </a:lnTo>
                  <a:lnTo>
                    <a:pt x="1429521" y="822874"/>
                  </a:lnTo>
                  <a:close/>
                  <a:moveTo>
                    <a:pt x="1400982" y="851946"/>
                  </a:moveTo>
                  <a:lnTo>
                    <a:pt x="1401850" y="850975"/>
                  </a:lnTo>
                  <a:lnTo>
                    <a:pt x="1402851" y="851234"/>
                  </a:lnTo>
                  <a:lnTo>
                    <a:pt x="1404017" y="849372"/>
                  </a:lnTo>
                  <a:lnTo>
                    <a:pt x="1405535" y="847956"/>
                  </a:lnTo>
                  <a:lnTo>
                    <a:pt x="1403234" y="845319"/>
                  </a:lnTo>
                  <a:lnTo>
                    <a:pt x="1395247" y="842972"/>
                  </a:lnTo>
                  <a:lnTo>
                    <a:pt x="1389825" y="844795"/>
                  </a:lnTo>
                  <a:lnTo>
                    <a:pt x="1387963" y="847784"/>
                  </a:lnTo>
                  <a:lnTo>
                    <a:pt x="1395450" y="849090"/>
                  </a:lnTo>
                  <a:lnTo>
                    <a:pt x="1400982" y="851946"/>
                  </a:lnTo>
                  <a:close/>
                  <a:moveTo>
                    <a:pt x="1581617" y="224431"/>
                  </a:moveTo>
                  <a:lnTo>
                    <a:pt x="1587195" y="227114"/>
                  </a:lnTo>
                  <a:lnTo>
                    <a:pt x="1591599" y="230478"/>
                  </a:lnTo>
                  <a:lnTo>
                    <a:pt x="1594001" y="236150"/>
                  </a:lnTo>
                  <a:lnTo>
                    <a:pt x="1611581" y="246055"/>
                  </a:lnTo>
                  <a:lnTo>
                    <a:pt x="1625905" y="257806"/>
                  </a:lnTo>
                  <a:lnTo>
                    <a:pt x="1630685" y="257743"/>
                  </a:lnTo>
                  <a:lnTo>
                    <a:pt x="1640691" y="249380"/>
                  </a:lnTo>
                  <a:lnTo>
                    <a:pt x="1645886" y="242996"/>
                  </a:lnTo>
                  <a:lnTo>
                    <a:pt x="1648006" y="243411"/>
                  </a:lnTo>
                  <a:lnTo>
                    <a:pt x="1654594" y="239874"/>
                  </a:lnTo>
                  <a:lnTo>
                    <a:pt x="1674238" y="236463"/>
                  </a:lnTo>
                  <a:lnTo>
                    <a:pt x="1703208" y="228194"/>
                  </a:lnTo>
                  <a:lnTo>
                    <a:pt x="1705915" y="224079"/>
                  </a:lnTo>
                  <a:lnTo>
                    <a:pt x="1708521" y="217515"/>
                  </a:lnTo>
                  <a:lnTo>
                    <a:pt x="1705657" y="214980"/>
                  </a:lnTo>
                  <a:lnTo>
                    <a:pt x="1704852" y="212297"/>
                  </a:lnTo>
                  <a:lnTo>
                    <a:pt x="1701886" y="194655"/>
                  </a:lnTo>
                  <a:lnTo>
                    <a:pt x="1700955" y="191557"/>
                  </a:lnTo>
                  <a:lnTo>
                    <a:pt x="1699915" y="189460"/>
                  </a:lnTo>
                  <a:lnTo>
                    <a:pt x="1701839" y="178938"/>
                  </a:lnTo>
                  <a:lnTo>
                    <a:pt x="1704217" y="173759"/>
                  </a:lnTo>
                  <a:lnTo>
                    <a:pt x="1713966" y="170293"/>
                  </a:lnTo>
                  <a:lnTo>
                    <a:pt x="1715757" y="167500"/>
                  </a:lnTo>
                  <a:lnTo>
                    <a:pt x="1718159" y="167586"/>
                  </a:lnTo>
                  <a:lnTo>
                    <a:pt x="1718456" y="158698"/>
                  </a:lnTo>
                  <a:lnTo>
                    <a:pt x="1717627" y="153903"/>
                  </a:lnTo>
                  <a:lnTo>
                    <a:pt x="1714795" y="149991"/>
                  </a:lnTo>
                  <a:lnTo>
                    <a:pt x="1708442" y="147902"/>
                  </a:lnTo>
                  <a:lnTo>
                    <a:pt x="1693977" y="131801"/>
                  </a:lnTo>
                  <a:lnTo>
                    <a:pt x="1692623" y="126716"/>
                  </a:lnTo>
                  <a:lnTo>
                    <a:pt x="1689760" y="121670"/>
                  </a:lnTo>
                  <a:lnTo>
                    <a:pt x="1688954" y="115255"/>
                  </a:lnTo>
                  <a:lnTo>
                    <a:pt x="1687742" y="111891"/>
                  </a:lnTo>
                  <a:lnTo>
                    <a:pt x="1681498" y="99827"/>
                  </a:lnTo>
                  <a:lnTo>
                    <a:pt x="1679050" y="98560"/>
                  </a:lnTo>
                  <a:lnTo>
                    <a:pt x="1677047" y="95884"/>
                  </a:lnTo>
                  <a:lnTo>
                    <a:pt x="1675255" y="88796"/>
                  </a:lnTo>
                  <a:lnTo>
                    <a:pt x="1673025" y="85925"/>
                  </a:lnTo>
                  <a:lnTo>
                    <a:pt x="1658951" y="87294"/>
                  </a:lnTo>
                  <a:lnTo>
                    <a:pt x="1656784" y="99232"/>
                  </a:lnTo>
                  <a:lnTo>
                    <a:pt x="1651887" y="106188"/>
                  </a:lnTo>
                  <a:lnTo>
                    <a:pt x="1646919" y="109716"/>
                  </a:lnTo>
                  <a:lnTo>
                    <a:pt x="1641740" y="110749"/>
                  </a:lnTo>
                  <a:lnTo>
                    <a:pt x="1636568" y="113283"/>
                  </a:lnTo>
                  <a:lnTo>
                    <a:pt x="1631053" y="117680"/>
                  </a:lnTo>
                  <a:lnTo>
                    <a:pt x="1625522" y="120536"/>
                  </a:lnTo>
                  <a:lnTo>
                    <a:pt x="1622455" y="120387"/>
                  </a:lnTo>
                  <a:lnTo>
                    <a:pt x="1619404" y="121443"/>
                  </a:lnTo>
                  <a:lnTo>
                    <a:pt x="1612965" y="127506"/>
                  </a:lnTo>
                  <a:lnTo>
                    <a:pt x="1610188" y="136261"/>
                  </a:lnTo>
                  <a:lnTo>
                    <a:pt x="1606378" y="140814"/>
                  </a:lnTo>
                  <a:lnTo>
                    <a:pt x="1605181" y="143709"/>
                  </a:lnTo>
                  <a:lnTo>
                    <a:pt x="1602990" y="152283"/>
                  </a:lnTo>
                  <a:lnTo>
                    <a:pt x="1602599" y="156281"/>
                  </a:lnTo>
                  <a:lnTo>
                    <a:pt x="1606558" y="157955"/>
                  </a:lnTo>
                  <a:lnTo>
                    <a:pt x="1617307" y="154857"/>
                  </a:lnTo>
                  <a:lnTo>
                    <a:pt x="1611126" y="166905"/>
                  </a:lnTo>
                  <a:lnTo>
                    <a:pt x="1607739" y="178327"/>
                  </a:lnTo>
                  <a:lnTo>
                    <a:pt x="1602278" y="189757"/>
                  </a:lnTo>
                  <a:lnTo>
                    <a:pt x="1595003" y="194311"/>
                  </a:lnTo>
                  <a:lnTo>
                    <a:pt x="1587320" y="197182"/>
                  </a:lnTo>
                  <a:lnTo>
                    <a:pt x="1582736" y="204990"/>
                  </a:lnTo>
                  <a:lnTo>
                    <a:pt x="1579137" y="212876"/>
                  </a:lnTo>
                  <a:lnTo>
                    <a:pt x="1581617" y="224431"/>
                  </a:lnTo>
                  <a:close/>
                  <a:moveTo>
                    <a:pt x="1906093" y="474890"/>
                  </a:moveTo>
                  <a:lnTo>
                    <a:pt x="1918963" y="479597"/>
                  </a:lnTo>
                  <a:lnTo>
                    <a:pt x="1926481" y="479284"/>
                  </a:lnTo>
                  <a:lnTo>
                    <a:pt x="1929509" y="483626"/>
                  </a:lnTo>
                  <a:lnTo>
                    <a:pt x="1932247" y="480990"/>
                  </a:lnTo>
                  <a:lnTo>
                    <a:pt x="1934203" y="475845"/>
                  </a:lnTo>
                  <a:lnTo>
                    <a:pt x="1931520" y="469993"/>
                  </a:lnTo>
                  <a:lnTo>
                    <a:pt x="1930088" y="469586"/>
                  </a:lnTo>
                  <a:lnTo>
                    <a:pt x="1909778" y="471925"/>
                  </a:lnTo>
                  <a:lnTo>
                    <a:pt x="1906093" y="474890"/>
                  </a:lnTo>
                  <a:close/>
                  <a:moveTo>
                    <a:pt x="1670397" y="589117"/>
                  </a:moveTo>
                  <a:lnTo>
                    <a:pt x="1672259" y="592114"/>
                  </a:lnTo>
                  <a:lnTo>
                    <a:pt x="1674215" y="593647"/>
                  </a:lnTo>
                  <a:lnTo>
                    <a:pt x="1679410" y="590956"/>
                  </a:lnTo>
                  <a:lnTo>
                    <a:pt x="1682007" y="591965"/>
                  </a:lnTo>
                  <a:lnTo>
                    <a:pt x="1682969" y="590486"/>
                  </a:lnTo>
                  <a:lnTo>
                    <a:pt x="1683673" y="588593"/>
                  </a:lnTo>
                  <a:lnTo>
                    <a:pt x="1686725" y="584228"/>
                  </a:lnTo>
                  <a:lnTo>
                    <a:pt x="1689729" y="578485"/>
                  </a:lnTo>
                  <a:lnTo>
                    <a:pt x="1689744" y="576076"/>
                  </a:lnTo>
                  <a:lnTo>
                    <a:pt x="1689009" y="570983"/>
                  </a:lnTo>
                  <a:lnTo>
                    <a:pt x="1674199" y="581638"/>
                  </a:lnTo>
                  <a:lnTo>
                    <a:pt x="1664678" y="585675"/>
                  </a:lnTo>
                  <a:lnTo>
                    <a:pt x="1661377" y="589352"/>
                  </a:lnTo>
                  <a:lnTo>
                    <a:pt x="1663442" y="590072"/>
                  </a:lnTo>
                  <a:lnTo>
                    <a:pt x="1670397" y="589117"/>
                  </a:lnTo>
                  <a:close/>
                  <a:moveTo>
                    <a:pt x="1545136" y="109919"/>
                  </a:moveTo>
                  <a:lnTo>
                    <a:pt x="1572518" y="116906"/>
                  </a:lnTo>
                  <a:lnTo>
                    <a:pt x="1580075" y="105929"/>
                  </a:lnTo>
                  <a:lnTo>
                    <a:pt x="1578112" y="99819"/>
                  </a:lnTo>
                  <a:lnTo>
                    <a:pt x="1570014" y="97644"/>
                  </a:lnTo>
                  <a:lnTo>
                    <a:pt x="1547202" y="95548"/>
                  </a:lnTo>
                  <a:lnTo>
                    <a:pt x="1543493" y="101712"/>
                  </a:lnTo>
                  <a:lnTo>
                    <a:pt x="1543900" y="104850"/>
                  </a:lnTo>
                  <a:lnTo>
                    <a:pt x="1545136" y="109919"/>
                  </a:lnTo>
                  <a:close/>
                  <a:moveTo>
                    <a:pt x="2554523" y="737755"/>
                  </a:moveTo>
                  <a:lnTo>
                    <a:pt x="2556104" y="735243"/>
                  </a:lnTo>
                  <a:lnTo>
                    <a:pt x="2554891" y="731066"/>
                  </a:lnTo>
                  <a:lnTo>
                    <a:pt x="2555290" y="727928"/>
                  </a:lnTo>
                  <a:lnTo>
                    <a:pt x="2559366" y="720567"/>
                  </a:lnTo>
                  <a:lnTo>
                    <a:pt x="2558451" y="718799"/>
                  </a:lnTo>
                  <a:lnTo>
                    <a:pt x="2553561" y="712704"/>
                  </a:lnTo>
                  <a:lnTo>
                    <a:pt x="2552349" y="709606"/>
                  </a:lnTo>
                  <a:lnTo>
                    <a:pt x="2551002" y="703425"/>
                  </a:lnTo>
                  <a:lnTo>
                    <a:pt x="2549039" y="699232"/>
                  </a:lnTo>
                  <a:lnTo>
                    <a:pt x="2547177" y="706297"/>
                  </a:lnTo>
                  <a:lnTo>
                    <a:pt x="2546395" y="711319"/>
                  </a:lnTo>
                  <a:lnTo>
                    <a:pt x="2546019" y="717836"/>
                  </a:lnTo>
                  <a:lnTo>
                    <a:pt x="2546708" y="723133"/>
                  </a:lnTo>
                  <a:lnTo>
                    <a:pt x="2545190" y="730221"/>
                  </a:lnTo>
                  <a:lnTo>
                    <a:pt x="2544087" y="733076"/>
                  </a:lnTo>
                  <a:lnTo>
                    <a:pt x="2543617" y="739499"/>
                  </a:lnTo>
                  <a:lnTo>
                    <a:pt x="2550072" y="740156"/>
                  </a:lnTo>
                  <a:lnTo>
                    <a:pt x="2554523" y="737755"/>
                  </a:lnTo>
                  <a:close/>
                  <a:moveTo>
                    <a:pt x="2577751" y="752870"/>
                  </a:moveTo>
                  <a:lnTo>
                    <a:pt x="2582398" y="762414"/>
                  </a:lnTo>
                  <a:lnTo>
                    <a:pt x="2587428" y="768344"/>
                  </a:lnTo>
                  <a:lnTo>
                    <a:pt x="2590089" y="769502"/>
                  </a:lnTo>
                  <a:lnTo>
                    <a:pt x="2592616" y="772225"/>
                  </a:lnTo>
                  <a:lnTo>
                    <a:pt x="2597701" y="783858"/>
                  </a:lnTo>
                  <a:lnTo>
                    <a:pt x="2599594" y="787543"/>
                  </a:lnTo>
                  <a:lnTo>
                    <a:pt x="2601597" y="790015"/>
                  </a:lnTo>
                  <a:lnTo>
                    <a:pt x="2618574" y="798066"/>
                  </a:lnTo>
                  <a:lnTo>
                    <a:pt x="2621124" y="800334"/>
                  </a:lnTo>
                  <a:lnTo>
                    <a:pt x="2623698" y="801750"/>
                  </a:lnTo>
                  <a:lnTo>
                    <a:pt x="2626249" y="801492"/>
                  </a:lnTo>
                  <a:lnTo>
                    <a:pt x="2628674" y="799231"/>
                  </a:lnTo>
                  <a:lnTo>
                    <a:pt x="2630966" y="794036"/>
                  </a:lnTo>
                  <a:lnTo>
                    <a:pt x="2632773" y="786628"/>
                  </a:lnTo>
                  <a:lnTo>
                    <a:pt x="2633555" y="781057"/>
                  </a:lnTo>
                  <a:lnTo>
                    <a:pt x="2634831" y="777553"/>
                  </a:lnTo>
                  <a:lnTo>
                    <a:pt x="2636482" y="775988"/>
                  </a:lnTo>
                  <a:lnTo>
                    <a:pt x="2638179" y="776019"/>
                  </a:lnTo>
                  <a:lnTo>
                    <a:pt x="2643726" y="781840"/>
                  </a:lnTo>
                  <a:lnTo>
                    <a:pt x="2649367" y="785861"/>
                  </a:lnTo>
                  <a:lnTo>
                    <a:pt x="2653677" y="785094"/>
                  </a:lnTo>
                  <a:lnTo>
                    <a:pt x="2657996" y="782927"/>
                  </a:lnTo>
                  <a:lnTo>
                    <a:pt x="2672258" y="779446"/>
                  </a:lnTo>
                  <a:lnTo>
                    <a:pt x="2677078" y="777420"/>
                  </a:lnTo>
                  <a:lnTo>
                    <a:pt x="2681873" y="774423"/>
                  </a:lnTo>
                  <a:lnTo>
                    <a:pt x="2687123" y="773688"/>
                  </a:lnTo>
                  <a:lnTo>
                    <a:pt x="2689587" y="777099"/>
                  </a:lnTo>
                  <a:lnTo>
                    <a:pt x="2691441" y="781433"/>
                  </a:lnTo>
                  <a:lnTo>
                    <a:pt x="2693702" y="785611"/>
                  </a:lnTo>
                  <a:lnTo>
                    <a:pt x="2695705" y="787402"/>
                  </a:lnTo>
                  <a:lnTo>
                    <a:pt x="2697778" y="788083"/>
                  </a:lnTo>
                  <a:lnTo>
                    <a:pt x="2701142" y="786659"/>
                  </a:lnTo>
                  <a:lnTo>
                    <a:pt x="2704483" y="784109"/>
                  </a:lnTo>
                  <a:lnTo>
                    <a:pt x="2712165" y="775464"/>
                  </a:lnTo>
                  <a:lnTo>
                    <a:pt x="2707808" y="767648"/>
                  </a:lnTo>
                  <a:lnTo>
                    <a:pt x="2702699" y="764182"/>
                  </a:lnTo>
                  <a:lnTo>
                    <a:pt x="2700931" y="761601"/>
                  </a:lnTo>
                  <a:lnTo>
                    <a:pt x="2693209" y="743262"/>
                  </a:lnTo>
                  <a:lnTo>
                    <a:pt x="2691754" y="739218"/>
                  </a:lnTo>
                  <a:lnTo>
                    <a:pt x="2690706" y="733561"/>
                  </a:lnTo>
                  <a:lnTo>
                    <a:pt x="2689282" y="715685"/>
                  </a:lnTo>
                  <a:lnTo>
                    <a:pt x="2694148" y="712923"/>
                  </a:lnTo>
                  <a:lnTo>
                    <a:pt x="2699499" y="710326"/>
                  </a:lnTo>
                  <a:lnTo>
                    <a:pt x="2708074" y="711006"/>
                  </a:lnTo>
                  <a:lnTo>
                    <a:pt x="2709404" y="715747"/>
                  </a:lnTo>
                  <a:lnTo>
                    <a:pt x="2709044" y="718102"/>
                  </a:lnTo>
                  <a:lnTo>
                    <a:pt x="2706439" y="723532"/>
                  </a:lnTo>
                  <a:lnTo>
                    <a:pt x="2703521" y="725926"/>
                  </a:lnTo>
                  <a:lnTo>
                    <a:pt x="2702754" y="734312"/>
                  </a:lnTo>
                  <a:lnTo>
                    <a:pt x="2703411" y="743998"/>
                  </a:lnTo>
                  <a:lnTo>
                    <a:pt x="2705398" y="750037"/>
                  </a:lnTo>
                  <a:lnTo>
                    <a:pt x="2707636" y="754379"/>
                  </a:lnTo>
                  <a:lnTo>
                    <a:pt x="2713081" y="763001"/>
                  </a:lnTo>
                  <a:lnTo>
                    <a:pt x="2718041" y="765911"/>
                  </a:lnTo>
                  <a:lnTo>
                    <a:pt x="2723095" y="765810"/>
                  </a:lnTo>
                  <a:lnTo>
                    <a:pt x="2731740" y="769158"/>
                  </a:lnTo>
                  <a:lnTo>
                    <a:pt x="2736050" y="767922"/>
                  </a:lnTo>
                  <a:lnTo>
                    <a:pt x="2740259" y="764253"/>
                  </a:lnTo>
                  <a:lnTo>
                    <a:pt x="2750703" y="749944"/>
                  </a:lnTo>
                  <a:lnTo>
                    <a:pt x="2749186" y="745140"/>
                  </a:lnTo>
                  <a:lnTo>
                    <a:pt x="2747261" y="741580"/>
                  </a:lnTo>
                  <a:lnTo>
                    <a:pt x="2748943" y="737184"/>
                  </a:lnTo>
                  <a:lnTo>
                    <a:pt x="2753778" y="730745"/>
                  </a:lnTo>
                  <a:lnTo>
                    <a:pt x="2761164" y="727170"/>
                  </a:lnTo>
                  <a:lnTo>
                    <a:pt x="2760061" y="724220"/>
                  </a:lnTo>
                  <a:lnTo>
                    <a:pt x="2758864" y="722319"/>
                  </a:lnTo>
                  <a:lnTo>
                    <a:pt x="2724409" y="697566"/>
                  </a:lnTo>
                  <a:lnTo>
                    <a:pt x="2721640" y="697863"/>
                  </a:lnTo>
                  <a:lnTo>
                    <a:pt x="2716179" y="701282"/>
                  </a:lnTo>
                  <a:lnTo>
                    <a:pt x="2713409" y="702064"/>
                  </a:lnTo>
                  <a:lnTo>
                    <a:pt x="2707738" y="700875"/>
                  </a:lnTo>
                  <a:lnTo>
                    <a:pt x="2702081" y="697597"/>
                  </a:lnTo>
                  <a:lnTo>
                    <a:pt x="2697488" y="693983"/>
                  </a:lnTo>
                  <a:lnTo>
                    <a:pt x="2687412" y="681309"/>
                  </a:lnTo>
                  <a:lnTo>
                    <a:pt x="2681716" y="675433"/>
                  </a:lnTo>
                  <a:lnTo>
                    <a:pt x="2676076" y="672765"/>
                  </a:lnTo>
                  <a:lnTo>
                    <a:pt x="2671992" y="679470"/>
                  </a:lnTo>
                  <a:lnTo>
                    <a:pt x="2666140" y="686269"/>
                  </a:lnTo>
                  <a:lnTo>
                    <a:pt x="2665100" y="688483"/>
                  </a:lnTo>
                  <a:lnTo>
                    <a:pt x="2664325" y="691839"/>
                  </a:lnTo>
                  <a:lnTo>
                    <a:pt x="2663793" y="697292"/>
                  </a:lnTo>
                  <a:lnTo>
                    <a:pt x="2663809" y="703378"/>
                  </a:lnTo>
                  <a:lnTo>
                    <a:pt x="2664114" y="707783"/>
                  </a:lnTo>
                  <a:lnTo>
                    <a:pt x="2664200" y="712156"/>
                  </a:lnTo>
                  <a:lnTo>
                    <a:pt x="2662995" y="716451"/>
                  </a:lnTo>
                  <a:lnTo>
                    <a:pt x="2661383" y="718337"/>
                  </a:lnTo>
                  <a:lnTo>
                    <a:pt x="2657894" y="718032"/>
                  </a:lnTo>
                  <a:lnTo>
                    <a:pt x="2656697" y="717163"/>
                  </a:lnTo>
                  <a:lnTo>
                    <a:pt x="2655485" y="715458"/>
                  </a:lnTo>
                  <a:lnTo>
                    <a:pt x="2654374" y="713095"/>
                  </a:lnTo>
                  <a:lnTo>
                    <a:pt x="2652011" y="703644"/>
                  </a:lnTo>
                  <a:lnTo>
                    <a:pt x="2649500" y="701266"/>
                  </a:lnTo>
                  <a:lnTo>
                    <a:pt x="2646809" y="702393"/>
                  </a:lnTo>
                  <a:lnTo>
                    <a:pt x="2644540" y="700679"/>
                  </a:lnTo>
                  <a:lnTo>
                    <a:pt x="2637843" y="689500"/>
                  </a:lnTo>
                  <a:lnTo>
                    <a:pt x="2633125" y="684031"/>
                  </a:lnTo>
                  <a:lnTo>
                    <a:pt x="2626155" y="677905"/>
                  </a:lnTo>
                  <a:lnTo>
                    <a:pt x="2623909" y="675386"/>
                  </a:lnTo>
                  <a:lnTo>
                    <a:pt x="2621899" y="670645"/>
                  </a:lnTo>
                  <a:lnTo>
                    <a:pt x="2619747" y="667281"/>
                  </a:lnTo>
                  <a:lnTo>
                    <a:pt x="2617431" y="667007"/>
                  </a:lnTo>
                  <a:lnTo>
                    <a:pt x="2609014" y="673391"/>
                  </a:lnTo>
                  <a:lnTo>
                    <a:pt x="2604116" y="674776"/>
                  </a:lnTo>
                  <a:lnTo>
                    <a:pt x="2601667" y="677921"/>
                  </a:lnTo>
                  <a:lnTo>
                    <a:pt x="2600407" y="680949"/>
                  </a:lnTo>
                  <a:lnTo>
                    <a:pt x="2599054" y="682725"/>
                  </a:lnTo>
                  <a:lnTo>
                    <a:pt x="2594603" y="683820"/>
                  </a:lnTo>
                  <a:lnTo>
                    <a:pt x="2591333" y="686316"/>
                  </a:lnTo>
                  <a:lnTo>
                    <a:pt x="2589909" y="689304"/>
                  </a:lnTo>
                  <a:lnTo>
                    <a:pt x="2588602" y="693411"/>
                  </a:lnTo>
                  <a:lnTo>
                    <a:pt x="2590636" y="701165"/>
                  </a:lnTo>
                  <a:lnTo>
                    <a:pt x="2593108" y="706868"/>
                  </a:lnTo>
                  <a:lnTo>
                    <a:pt x="2585465" y="704904"/>
                  </a:lnTo>
                  <a:lnTo>
                    <a:pt x="2583501" y="707775"/>
                  </a:lnTo>
                  <a:lnTo>
                    <a:pt x="2582320" y="725049"/>
                  </a:lnTo>
                  <a:lnTo>
                    <a:pt x="2583963" y="743028"/>
                  </a:lnTo>
                  <a:lnTo>
                    <a:pt x="2581240" y="743200"/>
                  </a:lnTo>
                  <a:lnTo>
                    <a:pt x="2577203" y="741573"/>
                  </a:lnTo>
                  <a:lnTo>
                    <a:pt x="2576437" y="745023"/>
                  </a:lnTo>
                  <a:lnTo>
                    <a:pt x="2576765" y="749795"/>
                  </a:lnTo>
                  <a:lnTo>
                    <a:pt x="2577751" y="752870"/>
                  </a:lnTo>
                  <a:close/>
                  <a:moveTo>
                    <a:pt x="3096906" y="1087572"/>
                  </a:moveTo>
                  <a:lnTo>
                    <a:pt x="3098385" y="1086445"/>
                  </a:lnTo>
                  <a:lnTo>
                    <a:pt x="3096765" y="1082377"/>
                  </a:lnTo>
                  <a:lnTo>
                    <a:pt x="3095021" y="1079678"/>
                  </a:lnTo>
                  <a:lnTo>
                    <a:pt x="3092447" y="1078989"/>
                  </a:lnTo>
                  <a:lnTo>
                    <a:pt x="3092275" y="1079756"/>
                  </a:lnTo>
                  <a:lnTo>
                    <a:pt x="3092197" y="1084552"/>
                  </a:lnTo>
                  <a:lnTo>
                    <a:pt x="3093683" y="1086649"/>
                  </a:lnTo>
                  <a:lnTo>
                    <a:pt x="3096906" y="1087572"/>
                  </a:lnTo>
                  <a:close/>
                  <a:moveTo>
                    <a:pt x="2845578" y="622336"/>
                  </a:moveTo>
                  <a:lnTo>
                    <a:pt x="2846979" y="615639"/>
                  </a:lnTo>
                  <a:lnTo>
                    <a:pt x="2850014" y="612290"/>
                  </a:lnTo>
                  <a:lnTo>
                    <a:pt x="2834931" y="615693"/>
                  </a:lnTo>
                  <a:lnTo>
                    <a:pt x="2828969" y="622343"/>
                  </a:lnTo>
                  <a:lnTo>
                    <a:pt x="2827882" y="625082"/>
                  </a:lnTo>
                  <a:lnTo>
                    <a:pt x="2844381" y="623971"/>
                  </a:lnTo>
                  <a:lnTo>
                    <a:pt x="2845578" y="622336"/>
                  </a:lnTo>
                  <a:close/>
                  <a:moveTo>
                    <a:pt x="2795532" y="767648"/>
                  </a:moveTo>
                  <a:lnTo>
                    <a:pt x="2800336" y="773093"/>
                  </a:lnTo>
                  <a:lnTo>
                    <a:pt x="2802815" y="774290"/>
                  </a:lnTo>
                  <a:lnTo>
                    <a:pt x="2810936" y="776434"/>
                  </a:lnTo>
                  <a:lnTo>
                    <a:pt x="2813432" y="778718"/>
                  </a:lnTo>
                  <a:lnTo>
                    <a:pt x="2818501" y="785000"/>
                  </a:lnTo>
                  <a:lnTo>
                    <a:pt x="2821154" y="787653"/>
                  </a:lnTo>
                  <a:lnTo>
                    <a:pt x="2825636" y="789773"/>
                  </a:lnTo>
                  <a:lnTo>
                    <a:pt x="2842175" y="792112"/>
                  </a:lnTo>
                  <a:lnTo>
                    <a:pt x="2854176" y="792104"/>
                  </a:lnTo>
                  <a:lnTo>
                    <a:pt x="2859481" y="790203"/>
                  </a:lnTo>
                  <a:lnTo>
                    <a:pt x="2870308" y="784210"/>
                  </a:lnTo>
                  <a:lnTo>
                    <a:pt x="2875769" y="779821"/>
                  </a:lnTo>
                  <a:lnTo>
                    <a:pt x="2877224" y="777654"/>
                  </a:lnTo>
                  <a:lnTo>
                    <a:pt x="2881089" y="759621"/>
                  </a:lnTo>
                  <a:lnTo>
                    <a:pt x="2879650" y="759120"/>
                  </a:lnTo>
                  <a:lnTo>
                    <a:pt x="2878187" y="759731"/>
                  </a:lnTo>
                  <a:lnTo>
                    <a:pt x="2876481" y="762735"/>
                  </a:lnTo>
                  <a:lnTo>
                    <a:pt x="2874682" y="764472"/>
                  </a:lnTo>
                  <a:lnTo>
                    <a:pt x="2872194" y="761530"/>
                  </a:lnTo>
                  <a:lnTo>
                    <a:pt x="2869190" y="758987"/>
                  </a:lnTo>
                  <a:lnTo>
                    <a:pt x="2865317" y="754246"/>
                  </a:lnTo>
                  <a:lnTo>
                    <a:pt x="2855248" y="752064"/>
                  </a:lnTo>
                  <a:lnTo>
                    <a:pt x="2842903" y="750554"/>
                  </a:lnTo>
                  <a:lnTo>
                    <a:pt x="2838709" y="753480"/>
                  </a:lnTo>
                  <a:lnTo>
                    <a:pt x="2832075" y="752768"/>
                  </a:lnTo>
                  <a:lnTo>
                    <a:pt x="2829548" y="749662"/>
                  </a:lnTo>
                  <a:lnTo>
                    <a:pt x="2829861" y="746470"/>
                  </a:lnTo>
                  <a:lnTo>
                    <a:pt x="2830511" y="744123"/>
                  </a:lnTo>
                  <a:lnTo>
                    <a:pt x="2830299" y="739695"/>
                  </a:lnTo>
                  <a:lnTo>
                    <a:pt x="2828617" y="737426"/>
                  </a:lnTo>
                  <a:lnTo>
                    <a:pt x="2808081" y="735071"/>
                  </a:lnTo>
                  <a:lnTo>
                    <a:pt x="2806907" y="735290"/>
                  </a:lnTo>
                  <a:lnTo>
                    <a:pt x="2798497" y="741706"/>
                  </a:lnTo>
                  <a:lnTo>
                    <a:pt x="2792677" y="741142"/>
                  </a:lnTo>
                  <a:lnTo>
                    <a:pt x="2791644" y="736096"/>
                  </a:lnTo>
                  <a:lnTo>
                    <a:pt x="2791706" y="728938"/>
                  </a:lnTo>
                  <a:lnTo>
                    <a:pt x="2787012" y="722663"/>
                  </a:lnTo>
                  <a:lnTo>
                    <a:pt x="2784845" y="724744"/>
                  </a:lnTo>
                  <a:lnTo>
                    <a:pt x="2782741" y="731527"/>
                  </a:lnTo>
                  <a:lnTo>
                    <a:pt x="2780871" y="739139"/>
                  </a:lnTo>
                  <a:lnTo>
                    <a:pt x="2779298" y="747651"/>
                  </a:lnTo>
                  <a:lnTo>
                    <a:pt x="2778477" y="756030"/>
                  </a:lnTo>
                  <a:lnTo>
                    <a:pt x="2790666" y="763236"/>
                  </a:lnTo>
                  <a:lnTo>
                    <a:pt x="2795532" y="767648"/>
                  </a:lnTo>
                  <a:close/>
                  <a:moveTo>
                    <a:pt x="2926402" y="674174"/>
                  </a:moveTo>
                  <a:lnTo>
                    <a:pt x="2925918" y="670348"/>
                  </a:lnTo>
                  <a:lnTo>
                    <a:pt x="2925283" y="668353"/>
                  </a:lnTo>
                  <a:lnTo>
                    <a:pt x="2924501" y="667469"/>
                  </a:lnTo>
                  <a:lnTo>
                    <a:pt x="2921067" y="669307"/>
                  </a:lnTo>
                  <a:lnTo>
                    <a:pt x="2919221" y="672171"/>
                  </a:lnTo>
                  <a:lnTo>
                    <a:pt x="2924220" y="677459"/>
                  </a:lnTo>
                  <a:lnTo>
                    <a:pt x="2926402" y="674174"/>
                  </a:lnTo>
                  <a:close/>
                  <a:moveTo>
                    <a:pt x="3495228" y="1086484"/>
                  </a:moveTo>
                  <a:lnTo>
                    <a:pt x="3496738" y="1086187"/>
                  </a:lnTo>
                  <a:lnTo>
                    <a:pt x="3503123" y="1082588"/>
                  </a:lnTo>
                  <a:lnTo>
                    <a:pt x="3514005" y="1081337"/>
                  </a:lnTo>
                  <a:lnTo>
                    <a:pt x="3519129" y="1076181"/>
                  </a:lnTo>
                  <a:lnTo>
                    <a:pt x="3521734" y="1075015"/>
                  </a:lnTo>
                  <a:lnTo>
                    <a:pt x="3527571" y="1076455"/>
                  </a:lnTo>
                  <a:lnTo>
                    <a:pt x="3532570" y="1079701"/>
                  </a:lnTo>
                  <a:lnTo>
                    <a:pt x="3534565" y="1079999"/>
                  </a:lnTo>
                  <a:lnTo>
                    <a:pt x="3540252" y="1078598"/>
                  </a:lnTo>
                  <a:lnTo>
                    <a:pt x="3554061" y="1073552"/>
                  </a:lnTo>
                  <a:lnTo>
                    <a:pt x="3564286" y="1071722"/>
                  </a:lnTo>
                  <a:lnTo>
                    <a:pt x="3569574" y="1069985"/>
                  </a:lnTo>
                  <a:lnTo>
                    <a:pt x="3576123" y="1063257"/>
                  </a:lnTo>
                  <a:lnTo>
                    <a:pt x="3576671" y="1059697"/>
                  </a:lnTo>
                  <a:lnTo>
                    <a:pt x="3575927" y="1056701"/>
                  </a:lnTo>
                  <a:lnTo>
                    <a:pt x="3574785" y="1055425"/>
                  </a:lnTo>
                  <a:lnTo>
                    <a:pt x="3569676" y="1051435"/>
                  </a:lnTo>
                  <a:lnTo>
                    <a:pt x="3566210" y="1047962"/>
                  </a:lnTo>
                  <a:lnTo>
                    <a:pt x="3564419" y="1044723"/>
                  </a:lnTo>
                  <a:lnTo>
                    <a:pt x="3562721" y="1042806"/>
                  </a:lnTo>
                  <a:lnTo>
                    <a:pt x="3560945" y="1041687"/>
                  </a:lnTo>
                  <a:lnTo>
                    <a:pt x="3557894" y="1038401"/>
                  </a:lnTo>
                  <a:lnTo>
                    <a:pt x="3556017" y="1037572"/>
                  </a:lnTo>
                  <a:lnTo>
                    <a:pt x="3546409" y="1035084"/>
                  </a:lnTo>
                  <a:lnTo>
                    <a:pt x="3543828" y="1033958"/>
                  </a:lnTo>
                  <a:lnTo>
                    <a:pt x="3541246" y="1033746"/>
                  </a:lnTo>
                  <a:lnTo>
                    <a:pt x="3538070" y="1035444"/>
                  </a:lnTo>
                  <a:lnTo>
                    <a:pt x="3534870" y="1035796"/>
                  </a:lnTo>
                  <a:lnTo>
                    <a:pt x="3531709" y="1034701"/>
                  </a:lnTo>
                  <a:lnTo>
                    <a:pt x="3528533" y="1035014"/>
                  </a:lnTo>
                  <a:lnTo>
                    <a:pt x="3525153" y="1036884"/>
                  </a:lnTo>
                  <a:lnTo>
                    <a:pt x="3521742" y="1037799"/>
                  </a:lnTo>
                  <a:lnTo>
                    <a:pt x="3519254" y="1038793"/>
                  </a:lnTo>
                  <a:lnTo>
                    <a:pt x="3515507" y="1042744"/>
                  </a:lnTo>
                  <a:lnTo>
                    <a:pt x="3511806" y="1044027"/>
                  </a:lnTo>
                  <a:lnTo>
                    <a:pt x="3504945" y="1052492"/>
                  </a:lnTo>
                  <a:lnTo>
                    <a:pt x="3497388" y="1058875"/>
                  </a:lnTo>
                  <a:lnTo>
                    <a:pt x="3496026" y="1062498"/>
                  </a:lnTo>
                  <a:lnTo>
                    <a:pt x="3492842" y="1067395"/>
                  </a:lnTo>
                  <a:lnTo>
                    <a:pt x="3491622" y="1071338"/>
                  </a:lnTo>
                  <a:lnTo>
                    <a:pt x="3492060" y="1074491"/>
                  </a:lnTo>
                  <a:lnTo>
                    <a:pt x="3495228" y="1086484"/>
                  </a:lnTo>
                  <a:close/>
                  <a:moveTo>
                    <a:pt x="3107319" y="1190833"/>
                  </a:moveTo>
                  <a:lnTo>
                    <a:pt x="3107562" y="1196185"/>
                  </a:lnTo>
                  <a:lnTo>
                    <a:pt x="3108571" y="1197945"/>
                  </a:lnTo>
                  <a:lnTo>
                    <a:pt x="3112553" y="1200229"/>
                  </a:lnTo>
                  <a:lnTo>
                    <a:pt x="3114681" y="1203226"/>
                  </a:lnTo>
                  <a:lnTo>
                    <a:pt x="3114571" y="1205033"/>
                  </a:lnTo>
                  <a:lnTo>
                    <a:pt x="3113828" y="1209085"/>
                  </a:lnTo>
                  <a:lnTo>
                    <a:pt x="3114806" y="1209007"/>
                  </a:lnTo>
                  <a:lnTo>
                    <a:pt x="3115674" y="1207388"/>
                  </a:lnTo>
                  <a:lnTo>
                    <a:pt x="3115902" y="1204822"/>
                  </a:lnTo>
                  <a:lnTo>
                    <a:pt x="3115408" y="1201982"/>
                  </a:lnTo>
                  <a:lnTo>
                    <a:pt x="3113202" y="1196435"/>
                  </a:lnTo>
                  <a:lnTo>
                    <a:pt x="3112835" y="1191013"/>
                  </a:lnTo>
                  <a:lnTo>
                    <a:pt x="3112725" y="1184927"/>
                  </a:lnTo>
                  <a:lnTo>
                    <a:pt x="3112248" y="1180170"/>
                  </a:lnTo>
                  <a:lnTo>
                    <a:pt x="3112756" y="1177400"/>
                  </a:lnTo>
                  <a:lnTo>
                    <a:pt x="3116402" y="1175977"/>
                  </a:lnTo>
                  <a:lnTo>
                    <a:pt x="3117912" y="1171948"/>
                  </a:lnTo>
                  <a:lnTo>
                    <a:pt x="3118092" y="1166205"/>
                  </a:lnTo>
                  <a:lnTo>
                    <a:pt x="3115972" y="1163584"/>
                  </a:lnTo>
                  <a:lnTo>
                    <a:pt x="3115628" y="1163240"/>
                  </a:lnTo>
                  <a:lnTo>
                    <a:pt x="3113523" y="1166002"/>
                  </a:lnTo>
                  <a:lnTo>
                    <a:pt x="3111630" y="1169444"/>
                  </a:lnTo>
                  <a:lnTo>
                    <a:pt x="3106960" y="1173896"/>
                  </a:lnTo>
                  <a:lnTo>
                    <a:pt x="3106349" y="1177901"/>
                  </a:lnTo>
                  <a:lnTo>
                    <a:pt x="3108141" y="1182392"/>
                  </a:lnTo>
                  <a:lnTo>
                    <a:pt x="3107319" y="1190833"/>
                  </a:lnTo>
                  <a:close/>
                  <a:moveTo>
                    <a:pt x="3258100" y="1154595"/>
                  </a:moveTo>
                  <a:lnTo>
                    <a:pt x="3261433" y="1158554"/>
                  </a:lnTo>
                  <a:lnTo>
                    <a:pt x="3265900" y="1161652"/>
                  </a:lnTo>
                  <a:lnTo>
                    <a:pt x="3278371" y="1167512"/>
                  </a:lnTo>
                  <a:lnTo>
                    <a:pt x="3284629" y="1166941"/>
                  </a:lnTo>
                  <a:lnTo>
                    <a:pt x="3285615" y="1165642"/>
                  </a:lnTo>
                  <a:lnTo>
                    <a:pt x="3286007" y="1163905"/>
                  </a:lnTo>
                  <a:lnTo>
                    <a:pt x="3286797" y="1157208"/>
                  </a:lnTo>
                  <a:lnTo>
                    <a:pt x="3287524" y="1155002"/>
                  </a:lnTo>
                  <a:lnTo>
                    <a:pt x="3289402" y="1154392"/>
                  </a:lnTo>
                  <a:lnTo>
                    <a:pt x="3289746" y="1151028"/>
                  </a:lnTo>
                  <a:lnTo>
                    <a:pt x="3289465" y="1149510"/>
                  </a:lnTo>
                  <a:lnTo>
                    <a:pt x="3288455" y="1147820"/>
                  </a:lnTo>
                  <a:lnTo>
                    <a:pt x="3266127" y="1139308"/>
                  </a:lnTo>
                  <a:lnTo>
                    <a:pt x="3262575" y="1139778"/>
                  </a:lnTo>
                  <a:lnTo>
                    <a:pt x="3259571" y="1141921"/>
                  </a:lnTo>
                  <a:lnTo>
                    <a:pt x="3255292" y="1146647"/>
                  </a:lnTo>
                  <a:lnTo>
                    <a:pt x="3254173" y="1148438"/>
                  </a:lnTo>
                  <a:lnTo>
                    <a:pt x="3253626" y="1150746"/>
                  </a:lnTo>
                  <a:lnTo>
                    <a:pt x="3254337" y="1151841"/>
                  </a:lnTo>
                  <a:lnTo>
                    <a:pt x="3258100" y="1154595"/>
                  </a:lnTo>
                  <a:close/>
                  <a:moveTo>
                    <a:pt x="2032082" y="634446"/>
                  </a:moveTo>
                  <a:lnTo>
                    <a:pt x="2035219" y="635518"/>
                  </a:lnTo>
                  <a:lnTo>
                    <a:pt x="2037363" y="640611"/>
                  </a:lnTo>
                  <a:lnTo>
                    <a:pt x="2040375" y="643780"/>
                  </a:lnTo>
                  <a:lnTo>
                    <a:pt x="2041322" y="643561"/>
                  </a:lnTo>
                  <a:lnTo>
                    <a:pt x="2041572" y="640689"/>
                  </a:lnTo>
                  <a:lnTo>
                    <a:pt x="2042182" y="639156"/>
                  </a:lnTo>
                  <a:lnTo>
                    <a:pt x="2043207" y="638186"/>
                  </a:lnTo>
                  <a:lnTo>
                    <a:pt x="2042589" y="634094"/>
                  </a:lnTo>
                  <a:lnTo>
                    <a:pt x="2039186" y="627671"/>
                  </a:lnTo>
                  <a:lnTo>
                    <a:pt x="2037347" y="625496"/>
                  </a:lnTo>
                  <a:lnTo>
                    <a:pt x="2034883" y="627914"/>
                  </a:lnTo>
                  <a:lnTo>
                    <a:pt x="2028945" y="626537"/>
                  </a:lnTo>
                  <a:lnTo>
                    <a:pt x="2028014" y="627170"/>
                  </a:lnTo>
                  <a:lnTo>
                    <a:pt x="2028757" y="629369"/>
                  </a:lnTo>
                  <a:lnTo>
                    <a:pt x="2032082" y="634446"/>
                  </a:lnTo>
                  <a:close/>
                  <a:moveTo>
                    <a:pt x="2543547" y="840719"/>
                  </a:moveTo>
                  <a:lnTo>
                    <a:pt x="2547607" y="845405"/>
                  </a:lnTo>
                  <a:lnTo>
                    <a:pt x="2549399" y="850357"/>
                  </a:lnTo>
                  <a:lnTo>
                    <a:pt x="2556792" y="860739"/>
                  </a:lnTo>
                  <a:lnTo>
                    <a:pt x="2558333" y="864228"/>
                  </a:lnTo>
                  <a:lnTo>
                    <a:pt x="2559992" y="861960"/>
                  </a:lnTo>
                  <a:lnTo>
                    <a:pt x="2561353" y="856295"/>
                  </a:lnTo>
                  <a:lnTo>
                    <a:pt x="2556471" y="847885"/>
                  </a:lnTo>
                  <a:lnTo>
                    <a:pt x="2547506" y="837464"/>
                  </a:lnTo>
                  <a:lnTo>
                    <a:pt x="2542201" y="834765"/>
                  </a:lnTo>
                  <a:lnTo>
                    <a:pt x="2542545" y="838935"/>
                  </a:lnTo>
                  <a:lnTo>
                    <a:pt x="2543547" y="840719"/>
                  </a:lnTo>
                  <a:close/>
                  <a:moveTo>
                    <a:pt x="2302757" y="867154"/>
                  </a:moveTo>
                  <a:lnTo>
                    <a:pt x="2304103" y="866982"/>
                  </a:lnTo>
                  <a:lnTo>
                    <a:pt x="2306520" y="863986"/>
                  </a:lnTo>
                  <a:lnTo>
                    <a:pt x="2306168" y="863008"/>
                  </a:lnTo>
                  <a:lnTo>
                    <a:pt x="2304212" y="860364"/>
                  </a:lnTo>
                  <a:lnTo>
                    <a:pt x="2301623" y="859636"/>
                  </a:lnTo>
                  <a:lnTo>
                    <a:pt x="2299573" y="860802"/>
                  </a:lnTo>
                  <a:lnTo>
                    <a:pt x="2299558" y="862233"/>
                  </a:lnTo>
                  <a:lnTo>
                    <a:pt x="2300230" y="865058"/>
                  </a:lnTo>
                  <a:lnTo>
                    <a:pt x="2302757" y="867154"/>
                  </a:lnTo>
                  <a:close/>
                  <a:moveTo>
                    <a:pt x="2636583" y="900044"/>
                  </a:moveTo>
                  <a:lnTo>
                    <a:pt x="2638774" y="905458"/>
                  </a:lnTo>
                  <a:lnTo>
                    <a:pt x="2641841" y="905458"/>
                  </a:lnTo>
                  <a:lnTo>
                    <a:pt x="2644078" y="904981"/>
                  </a:lnTo>
                  <a:lnTo>
                    <a:pt x="2652097" y="899301"/>
                  </a:lnTo>
                  <a:lnTo>
                    <a:pt x="2658035" y="898018"/>
                  </a:lnTo>
                  <a:lnTo>
                    <a:pt x="2660038" y="898479"/>
                  </a:lnTo>
                  <a:lnTo>
                    <a:pt x="2669449" y="902853"/>
                  </a:lnTo>
                  <a:lnTo>
                    <a:pt x="2678540" y="908861"/>
                  </a:lnTo>
                  <a:lnTo>
                    <a:pt x="2690166" y="911091"/>
                  </a:lnTo>
                  <a:lnTo>
                    <a:pt x="2694899" y="913281"/>
                  </a:lnTo>
                  <a:lnTo>
                    <a:pt x="2700282" y="913250"/>
                  </a:lnTo>
                  <a:lnTo>
                    <a:pt x="2705868" y="913899"/>
                  </a:lnTo>
                  <a:lnTo>
                    <a:pt x="2713589" y="915730"/>
                  </a:lnTo>
                  <a:lnTo>
                    <a:pt x="2719261" y="914924"/>
                  </a:lnTo>
                  <a:lnTo>
                    <a:pt x="2720137" y="913774"/>
                  </a:lnTo>
                  <a:lnTo>
                    <a:pt x="2719535" y="897501"/>
                  </a:lnTo>
                  <a:lnTo>
                    <a:pt x="2718369" y="892713"/>
                  </a:lnTo>
                  <a:lnTo>
                    <a:pt x="2716899" y="889005"/>
                  </a:lnTo>
                  <a:lnTo>
                    <a:pt x="2701424" y="870698"/>
                  </a:lnTo>
                  <a:lnTo>
                    <a:pt x="2696941" y="866880"/>
                  </a:lnTo>
                  <a:lnTo>
                    <a:pt x="2691449" y="863376"/>
                  </a:lnTo>
                  <a:lnTo>
                    <a:pt x="2685894" y="861873"/>
                  </a:lnTo>
                  <a:lnTo>
                    <a:pt x="2680410" y="862718"/>
                  </a:lnTo>
                  <a:lnTo>
                    <a:pt x="2672290" y="865277"/>
                  </a:lnTo>
                  <a:lnTo>
                    <a:pt x="2669606" y="864909"/>
                  </a:lnTo>
                  <a:lnTo>
                    <a:pt x="2667298" y="865746"/>
                  </a:lnTo>
                  <a:lnTo>
                    <a:pt x="2665076" y="868453"/>
                  </a:lnTo>
                  <a:lnTo>
                    <a:pt x="2662886" y="872701"/>
                  </a:lnTo>
                  <a:lnTo>
                    <a:pt x="2658802" y="884311"/>
                  </a:lnTo>
                  <a:lnTo>
                    <a:pt x="2656517" y="889334"/>
                  </a:lnTo>
                  <a:lnTo>
                    <a:pt x="2651839" y="895639"/>
                  </a:lnTo>
                  <a:lnTo>
                    <a:pt x="2646887" y="897603"/>
                  </a:lnTo>
                  <a:lnTo>
                    <a:pt x="2641731" y="898292"/>
                  </a:lnTo>
                  <a:lnTo>
                    <a:pt x="2636583" y="900044"/>
                  </a:lnTo>
                  <a:close/>
                  <a:moveTo>
                    <a:pt x="2204526" y="929022"/>
                  </a:moveTo>
                  <a:lnTo>
                    <a:pt x="2210089" y="925634"/>
                  </a:lnTo>
                  <a:lnTo>
                    <a:pt x="2209557" y="924320"/>
                  </a:lnTo>
                  <a:lnTo>
                    <a:pt x="2206083" y="920581"/>
                  </a:lnTo>
                  <a:lnTo>
                    <a:pt x="2203580" y="919751"/>
                  </a:lnTo>
                  <a:lnTo>
                    <a:pt x="2199136" y="920674"/>
                  </a:lnTo>
                  <a:lnTo>
                    <a:pt x="2196468" y="923029"/>
                  </a:lnTo>
                  <a:lnTo>
                    <a:pt x="2199801" y="928983"/>
                  </a:lnTo>
                  <a:lnTo>
                    <a:pt x="2204526" y="929022"/>
                  </a:lnTo>
                  <a:close/>
                  <a:moveTo>
                    <a:pt x="2652473" y="861326"/>
                  </a:moveTo>
                  <a:lnTo>
                    <a:pt x="2654616" y="861568"/>
                  </a:lnTo>
                  <a:lnTo>
                    <a:pt x="2665663" y="855153"/>
                  </a:lnTo>
                  <a:lnTo>
                    <a:pt x="2666469" y="851085"/>
                  </a:lnTo>
                  <a:lnTo>
                    <a:pt x="2667579" y="841673"/>
                  </a:lnTo>
                  <a:lnTo>
                    <a:pt x="2667188" y="838333"/>
                  </a:lnTo>
                  <a:lnTo>
                    <a:pt x="2666289" y="835642"/>
                  </a:lnTo>
                  <a:lnTo>
                    <a:pt x="2664215" y="833866"/>
                  </a:lnTo>
                  <a:lnTo>
                    <a:pt x="2662127" y="833130"/>
                  </a:lnTo>
                  <a:lnTo>
                    <a:pt x="2652426" y="833717"/>
                  </a:lnTo>
                  <a:lnTo>
                    <a:pt x="2650071" y="834468"/>
                  </a:lnTo>
                  <a:lnTo>
                    <a:pt x="2647732" y="836127"/>
                  </a:lnTo>
                  <a:lnTo>
                    <a:pt x="2645705" y="840359"/>
                  </a:lnTo>
                  <a:lnTo>
                    <a:pt x="2647497" y="854746"/>
                  </a:lnTo>
                  <a:lnTo>
                    <a:pt x="2652473" y="861326"/>
                  </a:lnTo>
                  <a:close/>
                  <a:moveTo>
                    <a:pt x="1380508" y="849051"/>
                  </a:moveTo>
                  <a:lnTo>
                    <a:pt x="1383465" y="850600"/>
                  </a:lnTo>
                  <a:lnTo>
                    <a:pt x="1385601" y="847846"/>
                  </a:lnTo>
                  <a:lnTo>
                    <a:pt x="1385131" y="846219"/>
                  </a:lnTo>
                  <a:lnTo>
                    <a:pt x="1383418" y="843230"/>
                  </a:lnTo>
                  <a:lnTo>
                    <a:pt x="1381548" y="842198"/>
                  </a:lnTo>
                  <a:lnTo>
                    <a:pt x="1378403" y="843175"/>
                  </a:lnTo>
                  <a:lnTo>
                    <a:pt x="1377245" y="844638"/>
                  </a:lnTo>
                  <a:lnTo>
                    <a:pt x="1378387" y="847197"/>
                  </a:lnTo>
                  <a:lnTo>
                    <a:pt x="1380508" y="849051"/>
                  </a:lnTo>
                  <a:close/>
                  <a:moveTo>
                    <a:pt x="2595542" y="1034325"/>
                  </a:moveTo>
                  <a:lnTo>
                    <a:pt x="2583798" y="1034881"/>
                  </a:lnTo>
                  <a:lnTo>
                    <a:pt x="2581303" y="1036461"/>
                  </a:lnTo>
                  <a:lnTo>
                    <a:pt x="2580458" y="1036532"/>
                  </a:lnTo>
                  <a:lnTo>
                    <a:pt x="2579410" y="1037463"/>
                  </a:lnTo>
                  <a:lnTo>
                    <a:pt x="2579019" y="1038347"/>
                  </a:lnTo>
                  <a:lnTo>
                    <a:pt x="2579339" y="1040263"/>
                  </a:lnTo>
                  <a:lnTo>
                    <a:pt x="2583439" y="1043463"/>
                  </a:lnTo>
                  <a:lnTo>
                    <a:pt x="2585167" y="1043142"/>
                  </a:lnTo>
                  <a:lnTo>
                    <a:pt x="2586466" y="1041985"/>
                  </a:lnTo>
                  <a:lnTo>
                    <a:pt x="2587656" y="1041562"/>
                  </a:lnTo>
                  <a:lnTo>
                    <a:pt x="2588845" y="1042172"/>
                  </a:lnTo>
                  <a:lnTo>
                    <a:pt x="2591059" y="1044981"/>
                  </a:lnTo>
                  <a:lnTo>
                    <a:pt x="2593226" y="1045716"/>
                  </a:lnTo>
                  <a:lnTo>
                    <a:pt x="2598671" y="1039888"/>
                  </a:lnTo>
                  <a:lnTo>
                    <a:pt x="2598100" y="1037455"/>
                  </a:lnTo>
                  <a:lnTo>
                    <a:pt x="2596433" y="1034662"/>
                  </a:lnTo>
                  <a:lnTo>
                    <a:pt x="2595542" y="1034325"/>
                  </a:lnTo>
                  <a:close/>
                  <a:moveTo>
                    <a:pt x="1530279" y="573126"/>
                  </a:moveTo>
                  <a:lnTo>
                    <a:pt x="1534997" y="572649"/>
                  </a:lnTo>
                  <a:lnTo>
                    <a:pt x="1538330" y="566132"/>
                  </a:lnTo>
                  <a:lnTo>
                    <a:pt x="1538635" y="563566"/>
                  </a:lnTo>
                  <a:lnTo>
                    <a:pt x="1537234" y="560499"/>
                  </a:lnTo>
                  <a:lnTo>
                    <a:pt x="1529888" y="561454"/>
                  </a:lnTo>
                  <a:lnTo>
                    <a:pt x="1528104" y="564395"/>
                  </a:lnTo>
                  <a:lnTo>
                    <a:pt x="1526821" y="568886"/>
                  </a:lnTo>
                  <a:lnTo>
                    <a:pt x="1527643" y="570560"/>
                  </a:lnTo>
                  <a:lnTo>
                    <a:pt x="1530279" y="573126"/>
                  </a:lnTo>
                  <a:close/>
                  <a:moveTo>
                    <a:pt x="3224874" y="1872309"/>
                  </a:moveTo>
                  <a:lnTo>
                    <a:pt x="3223223" y="1870181"/>
                  </a:lnTo>
                  <a:lnTo>
                    <a:pt x="3219797" y="1864064"/>
                  </a:lnTo>
                  <a:lnTo>
                    <a:pt x="3219398" y="1861114"/>
                  </a:lnTo>
                  <a:lnTo>
                    <a:pt x="3220407" y="1858438"/>
                  </a:lnTo>
                  <a:lnTo>
                    <a:pt x="3218999" y="1857977"/>
                  </a:lnTo>
                  <a:lnTo>
                    <a:pt x="3212842" y="1856921"/>
                  </a:lnTo>
                  <a:lnTo>
                    <a:pt x="3210628" y="1858634"/>
                  </a:lnTo>
                  <a:lnTo>
                    <a:pt x="3208883" y="1859111"/>
                  </a:lnTo>
                  <a:lnTo>
                    <a:pt x="3214172" y="1863109"/>
                  </a:lnTo>
                  <a:lnTo>
                    <a:pt x="3215807" y="1865213"/>
                  </a:lnTo>
                  <a:lnTo>
                    <a:pt x="3216159" y="1867482"/>
                  </a:lnTo>
                  <a:lnTo>
                    <a:pt x="3216972" y="1869250"/>
                  </a:lnTo>
                  <a:lnTo>
                    <a:pt x="3219398" y="1872834"/>
                  </a:lnTo>
                  <a:lnTo>
                    <a:pt x="3221487" y="1875580"/>
                  </a:lnTo>
                  <a:lnTo>
                    <a:pt x="3222730" y="1876589"/>
                  </a:lnTo>
                  <a:lnTo>
                    <a:pt x="3224530" y="1877019"/>
                  </a:lnTo>
                  <a:lnTo>
                    <a:pt x="3225789" y="1879272"/>
                  </a:lnTo>
                  <a:lnTo>
                    <a:pt x="3228512" y="1882057"/>
                  </a:lnTo>
                  <a:lnTo>
                    <a:pt x="3228630" y="1876550"/>
                  </a:lnTo>
                  <a:lnTo>
                    <a:pt x="3227033" y="1873937"/>
                  </a:lnTo>
                  <a:lnTo>
                    <a:pt x="3224874" y="1872309"/>
                  </a:lnTo>
                  <a:close/>
                  <a:moveTo>
                    <a:pt x="2964330" y="2071502"/>
                  </a:moveTo>
                  <a:lnTo>
                    <a:pt x="2964284" y="2074412"/>
                  </a:lnTo>
                  <a:lnTo>
                    <a:pt x="2966560" y="2075296"/>
                  </a:lnTo>
                  <a:lnTo>
                    <a:pt x="2968665" y="2073810"/>
                  </a:lnTo>
                  <a:lnTo>
                    <a:pt x="2969095" y="2072605"/>
                  </a:lnTo>
                  <a:lnTo>
                    <a:pt x="2968492" y="2068552"/>
                  </a:lnTo>
                  <a:lnTo>
                    <a:pt x="2970276" y="2065243"/>
                  </a:lnTo>
                  <a:lnTo>
                    <a:pt x="2970636" y="2063084"/>
                  </a:lnTo>
                  <a:lnTo>
                    <a:pt x="2968993" y="2062520"/>
                  </a:lnTo>
                  <a:lnTo>
                    <a:pt x="2964330" y="2071502"/>
                  </a:lnTo>
                  <a:close/>
                  <a:moveTo>
                    <a:pt x="2929985" y="2123919"/>
                  </a:moveTo>
                  <a:lnTo>
                    <a:pt x="2928561" y="2126172"/>
                  </a:lnTo>
                  <a:lnTo>
                    <a:pt x="2929000" y="2126641"/>
                  </a:lnTo>
                  <a:lnTo>
                    <a:pt x="2930095" y="2126884"/>
                  </a:lnTo>
                  <a:lnTo>
                    <a:pt x="2931136" y="2125038"/>
                  </a:lnTo>
                  <a:lnTo>
                    <a:pt x="2930651" y="2123543"/>
                  </a:lnTo>
                  <a:lnTo>
                    <a:pt x="2929985" y="2123919"/>
                  </a:lnTo>
                  <a:close/>
                  <a:moveTo>
                    <a:pt x="2994826" y="2024546"/>
                  </a:moveTo>
                  <a:lnTo>
                    <a:pt x="2992260" y="2027065"/>
                  </a:lnTo>
                  <a:lnTo>
                    <a:pt x="2989803" y="2034020"/>
                  </a:lnTo>
                  <a:lnTo>
                    <a:pt x="2987769" y="2036828"/>
                  </a:lnTo>
                  <a:lnTo>
                    <a:pt x="2982363" y="2037924"/>
                  </a:lnTo>
                  <a:lnTo>
                    <a:pt x="2980008" y="2040521"/>
                  </a:lnTo>
                  <a:lnTo>
                    <a:pt x="2977630" y="2040357"/>
                  </a:lnTo>
                  <a:lnTo>
                    <a:pt x="2977122" y="2041499"/>
                  </a:lnTo>
                  <a:lnTo>
                    <a:pt x="2978170" y="2043275"/>
                  </a:lnTo>
                  <a:lnTo>
                    <a:pt x="2978170" y="2047312"/>
                  </a:lnTo>
                  <a:lnTo>
                    <a:pt x="2979179" y="2048454"/>
                  </a:lnTo>
                  <a:lnTo>
                    <a:pt x="2981558" y="2049135"/>
                  </a:lnTo>
                  <a:lnTo>
                    <a:pt x="2982700" y="2047891"/>
                  </a:lnTo>
                  <a:lnTo>
                    <a:pt x="2984178" y="2045575"/>
                  </a:lnTo>
                  <a:lnTo>
                    <a:pt x="2986181" y="2044495"/>
                  </a:lnTo>
                  <a:lnTo>
                    <a:pt x="2990242" y="2043650"/>
                  </a:lnTo>
                  <a:lnTo>
                    <a:pt x="2993066" y="2040224"/>
                  </a:lnTo>
                  <a:lnTo>
                    <a:pt x="2995781" y="2035092"/>
                  </a:lnTo>
                  <a:lnTo>
                    <a:pt x="2997009" y="2031391"/>
                  </a:lnTo>
                  <a:lnTo>
                    <a:pt x="2997502" y="2027526"/>
                  </a:lnTo>
                  <a:lnTo>
                    <a:pt x="2996931" y="2024045"/>
                  </a:lnTo>
                  <a:lnTo>
                    <a:pt x="2994826" y="2024546"/>
                  </a:lnTo>
                  <a:close/>
                  <a:moveTo>
                    <a:pt x="3003048" y="2020900"/>
                  </a:moveTo>
                  <a:lnTo>
                    <a:pt x="2999458" y="2023583"/>
                  </a:lnTo>
                  <a:lnTo>
                    <a:pt x="2998472" y="2025414"/>
                  </a:lnTo>
                  <a:lnTo>
                    <a:pt x="2999090" y="2026439"/>
                  </a:lnTo>
                  <a:lnTo>
                    <a:pt x="3001930" y="2028614"/>
                  </a:lnTo>
                  <a:lnTo>
                    <a:pt x="3002798" y="2028794"/>
                  </a:lnTo>
                  <a:lnTo>
                    <a:pt x="3003667" y="2027972"/>
                  </a:lnTo>
                  <a:lnTo>
                    <a:pt x="3005380" y="2024733"/>
                  </a:lnTo>
                  <a:lnTo>
                    <a:pt x="3005482" y="2021557"/>
                  </a:lnTo>
                  <a:lnTo>
                    <a:pt x="3004786" y="2020978"/>
                  </a:lnTo>
                  <a:lnTo>
                    <a:pt x="3003048" y="2020900"/>
                  </a:lnTo>
                  <a:close/>
                  <a:moveTo>
                    <a:pt x="1360777" y="744585"/>
                  </a:moveTo>
                  <a:lnTo>
                    <a:pt x="1362427" y="748222"/>
                  </a:lnTo>
                  <a:lnTo>
                    <a:pt x="1363374" y="748942"/>
                  </a:lnTo>
                  <a:lnTo>
                    <a:pt x="1366949" y="745836"/>
                  </a:lnTo>
                  <a:lnTo>
                    <a:pt x="1367927" y="750476"/>
                  </a:lnTo>
                  <a:lnTo>
                    <a:pt x="1369539" y="751821"/>
                  </a:lnTo>
                  <a:lnTo>
                    <a:pt x="1371112" y="743708"/>
                  </a:lnTo>
                  <a:lnTo>
                    <a:pt x="1373944" y="743880"/>
                  </a:lnTo>
                  <a:lnTo>
                    <a:pt x="1374867" y="742879"/>
                  </a:lnTo>
                  <a:lnTo>
                    <a:pt x="1374585" y="739711"/>
                  </a:lnTo>
                  <a:lnTo>
                    <a:pt x="1373787" y="736886"/>
                  </a:lnTo>
                  <a:lnTo>
                    <a:pt x="1373639" y="728468"/>
                  </a:lnTo>
                  <a:lnTo>
                    <a:pt x="1370478" y="728656"/>
                  </a:lnTo>
                  <a:lnTo>
                    <a:pt x="1368084" y="730041"/>
                  </a:lnTo>
                  <a:lnTo>
                    <a:pt x="1368013" y="733342"/>
                  </a:lnTo>
                  <a:lnTo>
                    <a:pt x="1368389" y="737708"/>
                  </a:lnTo>
                  <a:lnTo>
                    <a:pt x="1366535" y="737958"/>
                  </a:lnTo>
                  <a:lnTo>
                    <a:pt x="1363679" y="734085"/>
                  </a:lnTo>
                  <a:lnTo>
                    <a:pt x="1359032" y="741361"/>
                  </a:lnTo>
                  <a:lnTo>
                    <a:pt x="1359728" y="743818"/>
                  </a:lnTo>
                  <a:lnTo>
                    <a:pt x="1360777" y="744585"/>
                  </a:lnTo>
                  <a:close/>
                  <a:moveTo>
                    <a:pt x="2984984" y="2022692"/>
                  </a:moveTo>
                  <a:lnTo>
                    <a:pt x="2986987" y="2022300"/>
                  </a:lnTo>
                  <a:lnTo>
                    <a:pt x="2987175" y="2021487"/>
                  </a:lnTo>
                  <a:lnTo>
                    <a:pt x="2986870" y="2019226"/>
                  </a:lnTo>
                  <a:lnTo>
                    <a:pt x="2985313" y="2018396"/>
                  </a:lnTo>
                  <a:lnTo>
                    <a:pt x="2983091" y="2019124"/>
                  </a:lnTo>
                  <a:lnTo>
                    <a:pt x="2983443" y="2020649"/>
                  </a:lnTo>
                  <a:lnTo>
                    <a:pt x="2984092" y="2021768"/>
                  </a:lnTo>
                  <a:lnTo>
                    <a:pt x="2984984" y="2022692"/>
                  </a:lnTo>
                  <a:close/>
                  <a:moveTo>
                    <a:pt x="2910599" y="2146145"/>
                  </a:moveTo>
                  <a:lnTo>
                    <a:pt x="2907830" y="2149212"/>
                  </a:lnTo>
                  <a:lnTo>
                    <a:pt x="2903980" y="2153898"/>
                  </a:lnTo>
                  <a:lnTo>
                    <a:pt x="2900702" y="2154415"/>
                  </a:lnTo>
                  <a:lnTo>
                    <a:pt x="2900882" y="2155181"/>
                  </a:lnTo>
                  <a:lnTo>
                    <a:pt x="2901555" y="2156480"/>
                  </a:lnTo>
                  <a:lnTo>
                    <a:pt x="2902901" y="2156519"/>
                  </a:lnTo>
                  <a:lnTo>
                    <a:pt x="2906993" y="2152999"/>
                  </a:lnTo>
                  <a:lnTo>
                    <a:pt x="2913298" y="2145136"/>
                  </a:lnTo>
                  <a:lnTo>
                    <a:pt x="2912109" y="2145097"/>
                  </a:lnTo>
                  <a:lnTo>
                    <a:pt x="2910599" y="2146145"/>
                  </a:lnTo>
                  <a:close/>
                  <a:moveTo>
                    <a:pt x="2953643" y="2087438"/>
                  </a:moveTo>
                  <a:lnTo>
                    <a:pt x="2952885" y="2089848"/>
                  </a:lnTo>
                  <a:lnTo>
                    <a:pt x="2950702" y="2091827"/>
                  </a:lnTo>
                  <a:lnTo>
                    <a:pt x="2950882" y="2092383"/>
                  </a:lnTo>
                  <a:lnTo>
                    <a:pt x="2951813" y="2092946"/>
                  </a:lnTo>
                  <a:lnTo>
                    <a:pt x="2952650" y="2091233"/>
                  </a:lnTo>
                  <a:lnTo>
                    <a:pt x="2955357" y="2089011"/>
                  </a:lnTo>
                  <a:lnTo>
                    <a:pt x="2955881" y="2087853"/>
                  </a:lnTo>
                  <a:lnTo>
                    <a:pt x="2955232" y="2087423"/>
                  </a:lnTo>
                  <a:lnTo>
                    <a:pt x="2953643" y="2087438"/>
                  </a:lnTo>
                  <a:close/>
                  <a:moveTo>
                    <a:pt x="2776294" y="2260539"/>
                  </a:moveTo>
                  <a:lnTo>
                    <a:pt x="2775833" y="2260938"/>
                  </a:lnTo>
                  <a:lnTo>
                    <a:pt x="2775926" y="2261338"/>
                  </a:lnTo>
                  <a:lnTo>
                    <a:pt x="2776216" y="2261267"/>
                  </a:lnTo>
                  <a:lnTo>
                    <a:pt x="2776748" y="2260900"/>
                  </a:lnTo>
                  <a:lnTo>
                    <a:pt x="2777116" y="2260672"/>
                  </a:lnTo>
                  <a:lnTo>
                    <a:pt x="2777428" y="2260344"/>
                  </a:lnTo>
                  <a:lnTo>
                    <a:pt x="2777162" y="2260078"/>
                  </a:lnTo>
                  <a:lnTo>
                    <a:pt x="2776294" y="2260539"/>
                  </a:lnTo>
                  <a:close/>
                  <a:moveTo>
                    <a:pt x="2782537" y="2254085"/>
                  </a:moveTo>
                  <a:lnTo>
                    <a:pt x="2782036" y="2253952"/>
                  </a:lnTo>
                  <a:lnTo>
                    <a:pt x="2781458" y="2254351"/>
                  </a:lnTo>
                  <a:lnTo>
                    <a:pt x="2781238" y="2254617"/>
                  </a:lnTo>
                  <a:lnTo>
                    <a:pt x="2781559" y="2254750"/>
                  </a:lnTo>
                  <a:lnTo>
                    <a:pt x="2782521" y="2254914"/>
                  </a:lnTo>
                  <a:lnTo>
                    <a:pt x="2783101" y="2254750"/>
                  </a:lnTo>
                  <a:lnTo>
                    <a:pt x="2782913" y="2254179"/>
                  </a:lnTo>
                  <a:lnTo>
                    <a:pt x="2782537" y="2254085"/>
                  </a:lnTo>
                  <a:close/>
                  <a:moveTo>
                    <a:pt x="2779775" y="2228190"/>
                  </a:moveTo>
                  <a:lnTo>
                    <a:pt x="2777679" y="2228111"/>
                  </a:lnTo>
                  <a:lnTo>
                    <a:pt x="2773908" y="2235074"/>
                  </a:lnTo>
                  <a:lnTo>
                    <a:pt x="2772805" y="2235810"/>
                  </a:lnTo>
                  <a:lnTo>
                    <a:pt x="2771968" y="2237507"/>
                  </a:lnTo>
                  <a:lnTo>
                    <a:pt x="2770239" y="2239463"/>
                  </a:lnTo>
                  <a:lnTo>
                    <a:pt x="2769691" y="2241216"/>
                  </a:lnTo>
                  <a:lnTo>
                    <a:pt x="2767892" y="2243422"/>
                  </a:lnTo>
                  <a:lnTo>
                    <a:pt x="2763409" y="2247318"/>
                  </a:lnTo>
                  <a:lnTo>
                    <a:pt x="2762619" y="2249156"/>
                  </a:lnTo>
                  <a:lnTo>
                    <a:pt x="2762908" y="2251378"/>
                  </a:lnTo>
                  <a:lnTo>
                    <a:pt x="2765466" y="2253569"/>
                  </a:lnTo>
                  <a:lnTo>
                    <a:pt x="2766147" y="2248100"/>
                  </a:lnTo>
                  <a:lnTo>
                    <a:pt x="2770106" y="2245198"/>
                  </a:lnTo>
                  <a:lnTo>
                    <a:pt x="2772750" y="2241943"/>
                  </a:lnTo>
                  <a:lnTo>
                    <a:pt x="2773329" y="2240238"/>
                  </a:lnTo>
                  <a:lnTo>
                    <a:pt x="2777687" y="2235896"/>
                  </a:lnTo>
                  <a:lnTo>
                    <a:pt x="2779017" y="2235200"/>
                  </a:lnTo>
                  <a:lnTo>
                    <a:pt x="2781731" y="2234824"/>
                  </a:lnTo>
                  <a:lnTo>
                    <a:pt x="2784814" y="2231929"/>
                  </a:lnTo>
                  <a:lnTo>
                    <a:pt x="2786566" y="2231961"/>
                  </a:lnTo>
                  <a:lnTo>
                    <a:pt x="2787701" y="2229942"/>
                  </a:lnTo>
                  <a:lnTo>
                    <a:pt x="2783046" y="2230427"/>
                  </a:lnTo>
                  <a:lnTo>
                    <a:pt x="2779775" y="2228190"/>
                  </a:lnTo>
                  <a:close/>
                  <a:moveTo>
                    <a:pt x="2773712" y="2259828"/>
                  </a:moveTo>
                  <a:lnTo>
                    <a:pt x="2773329" y="2259875"/>
                  </a:lnTo>
                  <a:lnTo>
                    <a:pt x="2772922" y="2259898"/>
                  </a:lnTo>
                  <a:lnTo>
                    <a:pt x="2772617" y="2259742"/>
                  </a:lnTo>
                  <a:lnTo>
                    <a:pt x="2772343" y="2259796"/>
                  </a:lnTo>
                  <a:lnTo>
                    <a:pt x="2772343" y="2260015"/>
                  </a:lnTo>
                  <a:lnTo>
                    <a:pt x="2772617" y="2260211"/>
                  </a:lnTo>
                  <a:lnTo>
                    <a:pt x="2772726" y="2260539"/>
                  </a:lnTo>
                  <a:lnTo>
                    <a:pt x="2772891" y="2260938"/>
                  </a:lnTo>
                  <a:lnTo>
                    <a:pt x="2773181" y="2260860"/>
                  </a:lnTo>
                  <a:lnTo>
                    <a:pt x="2773704" y="2260759"/>
                  </a:lnTo>
                  <a:lnTo>
                    <a:pt x="2773970" y="2260735"/>
                  </a:lnTo>
                  <a:lnTo>
                    <a:pt x="2773916" y="2260164"/>
                  </a:lnTo>
                  <a:lnTo>
                    <a:pt x="2773712" y="2259828"/>
                  </a:lnTo>
                  <a:close/>
                  <a:moveTo>
                    <a:pt x="2837254" y="2198547"/>
                  </a:moveTo>
                  <a:lnTo>
                    <a:pt x="2837270" y="2197608"/>
                  </a:lnTo>
                  <a:lnTo>
                    <a:pt x="2836965" y="2196857"/>
                  </a:lnTo>
                  <a:lnTo>
                    <a:pt x="2836104" y="2196340"/>
                  </a:lnTo>
                  <a:lnTo>
                    <a:pt x="2834649" y="2196520"/>
                  </a:lnTo>
                  <a:lnTo>
                    <a:pt x="2832576" y="2197647"/>
                  </a:lnTo>
                  <a:lnTo>
                    <a:pt x="2826247" y="2203953"/>
                  </a:lnTo>
                  <a:lnTo>
                    <a:pt x="2821983" y="2204704"/>
                  </a:lnTo>
                  <a:lnTo>
                    <a:pt x="2820356" y="2204579"/>
                  </a:lnTo>
                  <a:lnTo>
                    <a:pt x="2818345" y="2200980"/>
                  </a:lnTo>
                  <a:lnTo>
                    <a:pt x="2817461" y="2200808"/>
                  </a:lnTo>
                  <a:lnTo>
                    <a:pt x="2816326" y="2203389"/>
                  </a:lnTo>
                  <a:lnTo>
                    <a:pt x="2816608" y="2205713"/>
                  </a:lnTo>
                  <a:lnTo>
                    <a:pt x="2814058" y="2206800"/>
                  </a:lnTo>
                  <a:lnTo>
                    <a:pt x="2811609" y="2209828"/>
                  </a:lnTo>
                  <a:lnTo>
                    <a:pt x="2809411" y="2210775"/>
                  </a:lnTo>
                  <a:lnTo>
                    <a:pt x="2806618" y="2214405"/>
                  </a:lnTo>
                  <a:lnTo>
                    <a:pt x="2802581" y="2217159"/>
                  </a:lnTo>
                  <a:lnTo>
                    <a:pt x="2800563" y="2219928"/>
                  </a:lnTo>
                  <a:lnTo>
                    <a:pt x="2800257" y="2223097"/>
                  </a:lnTo>
                  <a:lnTo>
                    <a:pt x="2796596" y="2226093"/>
                  </a:lnTo>
                  <a:lnTo>
                    <a:pt x="2795704" y="2227712"/>
                  </a:lnTo>
                  <a:lnTo>
                    <a:pt x="2794906" y="2231045"/>
                  </a:lnTo>
                  <a:lnTo>
                    <a:pt x="2799319" y="2227149"/>
                  </a:lnTo>
                  <a:lnTo>
                    <a:pt x="2801712" y="2226469"/>
                  </a:lnTo>
                  <a:lnTo>
                    <a:pt x="2803966" y="2222659"/>
                  </a:lnTo>
                  <a:lnTo>
                    <a:pt x="2809528" y="2217792"/>
                  </a:lnTo>
                  <a:lnTo>
                    <a:pt x="2810545" y="2216212"/>
                  </a:lnTo>
                  <a:lnTo>
                    <a:pt x="2810819" y="2214420"/>
                  </a:lnTo>
                  <a:lnTo>
                    <a:pt x="2811609" y="2213419"/>
                  </a:lnTo>
                  <a:lnTo>
                    <a:pt x="2814379" y="2213998"/>
                  </a:lnTo>
                  <a:lnTo>
                    <a:pt x="2817218" y="2213012"/>
                  </a:lnTo>
                  <a:lnTo>
                    <a:pt x="2819229" y="2210540"/>
                  </a:lnTo>
                  <a:lnTo>
                    <a:pt x="2824878" y="2205987"/>
                  </a:lnTo>
                  <a:lnTo>
                    <a:pt x="2828226" y="2205048"/>
                  </a:lnTo>
                  <a:lnTo>
                    <a:pt x="2832287" y="2202857"/>
                  </a:lnTo>
                  <a:lnTo>
                    <a:pt x="2836488" y="2202662"/>
                  </a:lnTo>
                  <a:lnTo>
                    <a:pt x="2837505" y="2201457"/>
                  </a:lnTo>
                  <a:lnTo>
                    <a:pt x="2836754" y="2199869"/>
                  </a:lnTo>
                  <a:lnTo>
                    <a:pt x="2837254" y="2198547"/>
                  </a:lnTo>
                  <a:close/>
                  <a:moveTo>
                    <a:pt x="2869823" y="2175162"/>
                  </a:moveTo>
                  <a:lnTo>
                    <a:pt x="2862219" y="2180795"/>
                  </a:lnTo>
                  <a:lnTo>
                    <a:pt x="2858566" y="2185380"/>
                  </a:lnTo>
                  <a:lnTo>
                    <a:pt x="2855710" y="2186522"/>
                  </a:lnTo>
                  <a:lnTo>
                    <a:pt x="2850906" y="2194244"/>
                  </a:lnTo>
                  <a:lnTo>
                    <a:pt x="2852925" y="2194306"/>
                  </a:lnTo>
                  <a:lnTo>
                    <a:pt x="2856187" y="2192718"/>
                  </a:lnTo>
                  <a:lnTo>
                    <a:pt x="2860490" y="2188298"/>
                  </a:lnTo>
                  <a:lnTo>
                    <a:pt x="2862039" y="2187062"/>
                  </a:lnTo>
                  <a:lnTo>
                    <a:pt x="2864292" y="2186217"/>
                  </a:lnTo>
                  <a:lnTo>
                    <a:pt x="2867328" y="2183580"/>
                  </a:lnTo>
                  <a:lnTo>
                    <a:pt x="2868196" y="2181093"/>
                  </a:lnTo>
                  <a:lnTo>
                    <a:pt x="2875190" y="2174896"/>
                  </a:lnTo>
                  <a:lnTo>
                    <a:pt x="2870707" y="2174740"/>
                  </a:lnTo>
                  <a:lnTo>
                    <a:pt x="2869823" y="2175162"/>
                  </a:lnTo>
                  <a:close/>
                  <a:moveTo>
                    <a:pt x="2793326" y="2247631"/>
                  </a:moveTo>
                  <a:lnTo>
                    <a:pt x="2788882" y="2249070"/>
                  </a:lnTo>
                  <a:lnTo>
                    <a:pt x="2788702" y="2249555"/>
                  </a:lnTo>
                  <a:lnTo>
                    <a:pt x="2788592" y="2251269"/>
                  </a:lnTo>
                  <a:lnTo>
                    <a:pt x="2790220" y="2252004"/>
                  </a:lnTo>
                  <a:lnTo>
                    <a:pt x="2790900" y="2251175"/>
                  </a:lnTo>
                  <a:lnTo>
                    <a:pt x="2794969" y="2249344"/>
                  </a:lnTo>
                  <a:lnTo>
                    <a:pt x="2794640" y="2248585"/>
                  </a:lnTo>
                  <a:lnTo>
                    <a:pt x="2793326" y="2247631"/>
                  </a:lnTo>
                  <a:close/>
                  <a:moveTo>
                    <a:pt x="2877670" y="1702447"/>
                  </a:moveTo>
                  <a:lnTo>
                    <a:pt x="2876058" y="1705138"/>
                  </a:lnTo>
                  <a:lnTo>
                    <a:pt x="2873367" y="1706977"/>
                  </a:lnTo>
                  <a:lnTo>
                    <a:pt x="2873406" y="1707798"/>
                  </a:lnTo>
                  <a:lnTo>
                    <a:pt x="2874267" y="1708964"/>
                  </a:lnTo>
                  <a:lnTo>
                    <a:pt x="2875996" y="1708479"/>
                  </a:lnTo>
                  <a:lnTo>
                    <a:pt x="2879024" y="1705216"/>
                  </a:lnTo>
                  <a:lnTo>
                    <a:pt x="2878695" y="1704058"/>
                  </a:lnTo>
                  <a:lnTo>
                    <a:pt x="2877670" y="1702447"/>
                  </a:lnTo>
                  <a:close/>
                  <a:moveTo>
                    <a:pt x="3183003" y="1699834"/>
                  </a:moveTo>
                  <a:lnTo>
                    <a:pt x="3181791" y="1699591"/>
                  </a:lnTo>
                  <a:lnTo>
                    <a:pt x="3174867" y="1705170"/>
                  </a:lnTo>
                  <a:lnTo>
                    <a:pt x="3165181" y="1708627"/>
                  </a:lnTo>
                  <a:lnTo>
                    <a:pt x="3165314" y="1710442"/>
                  </a:lnTo>
                  <a:lnTo>
                    <a:pt x="3165705" y="1712250"/>
                  </a:lnTo>
                  <a:lnTo>
                    <a:pt x="3164438" y="1717812"/>
                  </a:lnTo>
                  <a:lnTo>
                    <a:pt x="3161144" y="1724470"/>
                  </a:lnTo>
                  <a:lnTo>
                    <a:pt x="3157866" y="1727075"/>
                  </a:lnTo>
                  <a:lnTo>
                    <a:pt x="3157968" y="1728452"/>
                  </a:lnTo>
                  <a:lnTo>
                    <a:pt x="3158305" y="1729352"/>
                  </a:lnTo>
                  <a:lnTo>
                    <a:pt x="3158837" y="1729993"/>
                  </a:lnTo>
                  <a:lnTo>
                    <a:pt x="3162427" y="1726050"/>
                  </a:lnTo>
                  <a:lnTo>
                    <a:pt x="3169562" y="1720128"/>
                  </a:lnTo>
                  <a:lnTo>
                    <a:pt x="3176564" y="1716138"/>
                  </a:lnTo>
                  <a:lnTo>
                    <a:pt x="3183958" y="1714127"/>
                  </a:lnTo>
                  <a:lnTo>
                    <a:pt x="3184967" y="1710513"/>
                  </a:lnTo>
                  <a:lnTo>
                    <a:pt x="3184255" y="1704481"/>
                  </a:lnTo>
                  <a:lnTo>
                    <a:pt x="3183003" y="1699834"/>
                  </a:lnTo>
                  <a:close/>
                  <a:moveTo>
                    <a:pt x="1241649" y="311193"/>
                  </a:moveTo>
                  <a:lnTo>
                    <a:pt x="1248323" y="315230"/>
                  </a:lnTo>
                  <a:lnTo>
                    <a:pt x="1252258" y="315355"/>
                  </a:lnTo>
                  <a:lnTo>
                    <a:pt x="1252540" y="321520"/>
                  </a:lnTo>
                  <a:lnTo>
                    <a:pt x="1256068" y="321989"/>
                  </a:lnTo>
                  <a:lnTo>
                    <a:pt x="1273170" y="320495"/>
                  </a:lnTo>
                  <a:lnTo>
                    <a:pt x="1272302" y="317788"/>
                  </a:lnTo>
                  <a:lnTo>
                    <a:pt x="1268147" y="313861"/>
                  </a:lnTo>
                  <a:lnTo>
                    <a:pt x="1248550" y="303369"/>
                  </a:lnTo>
                  <a:lnTo>
                    <a:pt x="1246461" y="306773"/>
                  </a:lnTo>
                  <a:lnTo>
                    <a:pt x="1243746" y="302399"/>
                  </a:lnTo>
                  <a:lnTo>
                    <a:pt x="1241540" y="300764"/>
                  </a:lnTo>
                  <a:lnTo>
                    <a:pt x="1239412" y="303174"/>
                  </a:lnTo>
                  <a:lnTo>
                    <a:pt x="1239866" y="305505"/>
                  </a:lnTo>
                  <a:lnTo>
                    <a:pt x="1241649" y="311193"/>
                  </a:lnTo>
                  <a:close/>
                  <a:moveTo>
                    <a:pt x="1241344" y="890108"/>
                  </a:moveTo>
                  <a:lnTo>
                    <a:pt x="1240100" y="892502"/>
                  </a:lnTo>
                  <a:lnTo>
                    <a:pt x="1243425" y="896148"/>
                  </a:lnTo>
                  <a:lnTo>
                    <a:pt x="1252758" y="898980"/>
                  </a:lnTo>
                  <a:lnTo>
                    <a:pt x="1254879" y="898495"/>
                  </a:lnTo>
                  <a:lnTo>
                    <a:pt x="1243785" y="890038"/>
                  </a:lnTo>
                  <a:lnTo>
                    <a:pt x="1241344" y="890108"/>
                  </a:lnTo>
                  <a:close/>
                  <a:moveTo>
                    <a:pt x="1234483" y="897470"/>
                  </a:moveTo>
                  <a:lnTo>
                    <a:pt x="1236103" y="895741"/>
                  </a:lnTo>
                  <a:lnTo>
                    <a:pt x="1239404" y="890499"/>
                  </a:lnTo>
                  <a:lnTo>
                    <a:pt x="1239146" y="889678"/>
                  </a:lnTo>
                  <a:lnTo>
                    <a:pt x="1236744" y="888614"/>
                  </a:lnTo>
                  <a:lnTo>
                    <a:pt x="1228827" y="891172"/>
                  </a:lnTo>
                  <a:lnTo>
                    <a:pt x="1224547" y="896062"/>
                  </a:lnTo>
                  <a:lnTo>
                    <a:pt x="1223875" y="899535"/>
                  </a:lnTo>
                  <a:lnTo>
                    <a:pt x="1227371" y="897658"/>
                  </a:lnTo>
                  <a:lnTo>
                    <a:pt x="1234483" y="897470"/>
                  </a:lnTo>
                  <a:close/>
                  <a:moveTo>
                    <a:pt x="1203909" y="939302"/>
                  </a:moveTo>
                  <a:lnTo>
                    <a:pt x="1207281" y="941281"/>
                  </a:lnTo>
                  <a:lnTo>
                    <a:pt x="1208384" y="942572"/>
                  </a:lnTo>
                  <a:lnTo>
                    <a:pt x="1208877" y="941853"/>
                  </a:lnTo>
                  <a:lnTo>
                    <a:pt x="1209683" y="939294"/>
                  </a:lnTo>
                  <a:lnTo>
                    <a:pt x="1208869" y="937675"/>
                  </a:lnTo>
                  <a:lnTo>
                    <a:pt x="1208587" y="934702"/>
                  </a:lnTo>
                  <a:lnTo>
                    <a:pt x="1210684" y="929922"/>
                  </a:lnTo>
                  <a:lnTo>
                    <a:pt x="1215488" y="927676"/>
                  </a:lnTo>
                  <a:lnTo>
                    <a:pt x="1210301" y="924234"/>
                  </a:lnTo>
                  <a:lnTo>
                    <a:pt x="1207547" y="923201"/>
                  </a:lnTo>
                  <a:lnTo>
                    <a:pt x="1203353" y="922544"/>
                  </a:lnTo>
                  <a:lnTo>
                    <a:pt x="1198730" y="924164"/>
                  </a:lnTo>
                  <a:lnTo>
                    <a:pt x="1197502" y="926785"/>
                  </a:lnTo>
                  <a:lnTo>
                    <a:pt x="1196579" y="930759"/>
                  </a:lnTo>
                  <a:lnTo>
                    <a:pt x="1198347" y="934225"/>
                  </a:lnTo>
                  <a:lnTo>
                    <a:pt x="1203909" y="939302"/>
                  </a:lnTo>
                  <a:close/>
                  <a:moveTo>
                    <a:pt x="1306302" y="152002"/>
                  </a:moveTo>
                  <a:lnTo>
                    <a:pt x="1326674" y="147026"/>
                  </a:lnTo>
                  <a:lnTo>
                    <a:pt x="1333669" y="144288"/>
                  </a:lnTo>
                  <a:lnTo>
                    <a:pt x="1334294" y="142261"/>
                  </a:lnTo>
                  <a:lnTo>
                    <a:pt x="1335484" y="136003"/>
                  </a:lnTo>
                  <a:lnTo>
                    <a:pt x="1332229" y="132920"/>
                  </a:lnTo>
                  <a:lnTo>
                    <a:pt x="1321847" y="129345"/>
                  </a:lnTo>
                  <a:lnTo>
                    <a:pt x="1308915" y="131449"/>
                  </a:lnTo>
                  <a:lnTo>
                    <a:pt x="1306553" y="136574"/>
                  </a:lnTo>
                  <a:lnTo>
                    <a:pt x="1303650" y="147018"/>
                  </a:lnTo>
                  <a:lnTo>
                    <a:pt x="1304292" y="148872"/>
                  </a:lnTo>
                  <a:lnTo>
                    <a:pt x="1306302" y="152002"/>
                  </a:lnTo>
                  <a:close/>
                  <a:moveTo>
                    <a:pt x="1109136" y="928162"/>
                  </a:moveTo>
                  <a:lnTo>
                    <a:pt x="1113087" y="929053"/>
                  </a:lnTo>
                  <a:lnTo>
                    <a:pt x="1114879" y="928780"/>
                  </a:lnTo>
                  <a:lnTo>
                    <a:pt x="1121325" y="925243"/>
                  </a:lnTo>
                  <a:lnTo>
                    <a:pt x="1126003" y="923389"/>
                  </a:lnTo>
                  <a:lnTo>
                    <a:pt x="1136291" y="920142"/>
                  </a:lnTo>
                  <a:lnTo>
                    <a:pt x="1142237" y="919274"/>
                  </a:lnTo>
                  <a:lnTo>
                    <a:pt x="1142331" y="915417"/>
                  </a:lnTo>
                  <a:lnTo>
                    <a:pt x="1141439" y="910973"/>
                  </a:lnTo>
                  <a:lnTo>
                    <a:pt x="1138263" y="906467"/>
                  </a:lnTo>
                  <a:lnTo>
                    <a:pt x="1136205" y="904159"/>
                  </a:lnTo>
                  <a:lnTo>
                    <a:pt x="1133577" y="898354"/>
                  </a:lnTo>
                  <a:lnTo>
                    <a:pt x="1131589" y="896023"/>
                  </a:lnTo>
                  <a:lnTo>
                    <a:pt x="1129000" y="893997"/>
                  </a:lnTo>
                  <a:lnTo>
                    <a:pt x="1127177" y="893206"/>
                  </a:lnTo>
                  <a:lnTo>
                    <a:pt x="1114221" y="896046"/>
                  </a:lnTo>
                  <a:lnTo>
                    <a:pt x="1109816" y="898581"/>
                  </a:lnTo>
                  <a:lnTo>
                    <a:pt x="1106437" y="905137"/>
                  </a:lnTo>
                  <a:lnTo>
                    <a:pt x="1106938" y="915448"/>
                  </a:lnTo>
                  <a:lnTo>
                    <a:pt x="1106210" y="919634"/>
                  </a:lnTo>
                  <a:lnTo>
                    <a:pt x="1104998" y="922865"/>
                  </a:lnTo>
                  <a:lnTo>
                    <a:pt x="1104778" y="926041"/>
                  </a:lnTo>
                  <a:lnTo>
                    <a:pt x="1107423" y="929609"/>
                  </a:lnTo>
                  <a:lnTo>
                    <a:pt x="1109136" y="928162"/>
                  </a:lnTo>
                  <a:close/>
                  <a:moveTo>
                    <a:pt x="1301522" y="950904"/>
                  </a:moveTo>
                  <a:lnTo>
                    <a:pt x="1313602" y="953932"/>
                  </a:lnTo>
                  <a:lnTo>
                    <a:pt x="1315151" y="953103"/>
                  </a:lnTo>
                  <a:lnTo>
                    <a:pt x="1315956" y="949590"/>
                  </a:lnTo>
                  <a:lnTo>
                    <a:pt x="1316034" y="938488"/>
                  </a:lnTo>
                  <a:lnTo>
                    <a:pt x="1313202" y="933661"/>
                  </a:lnTo>
                  <a:lnTo>
                    <a:pt x="1311982" y="929491"/>
                  </a:lnTo>
                  <a:lnTo>
                    <a:pt x="1307757" y="925290"/>
                  </a:lnTo>
                  <a:lnTo>
                    <a:pt x="1296617" y="940452"/>
                  </a:lnTo>
                  <a:lnTo>
                    <a:pt x="1296101" y="943550"/>
                  </a:lnTo>
                  <a:lnTo>
                    <a:pt x="1297352" y="947071"/>
                  </a:lnTo>
                  <a:lnTo>
                    <a:pt x="1301522" y="950904"/>
                  </a:lnTo>
                  <a:close/>
                  <a:moveTo>
                    <a:pt x="3255683" y="1882175"/>
                  </a:moveTo>
                  <a:lnTo>
                    <a:pt x="3251904" y="1879155"/>
                  </a:lnTo>
                  <a:lnTo>
                    <a:pt x="3249315" y="1878106"/>
                  </a:lnTo>
                  <a:lnTo>
                    <a:pt x="3247539" y="1875853"/>
                  </a:lnTo>
                  <a:lnTo>
                    <a:pt x="3245997" y="1875893"/>
                  </a:lnTo>
                  <a:lnTo>
                    <a:pt x="3247022" y="1878208"/>
                  </a:lnTo>
                  <a:lnTo>
                    <a:pt x="3251176" y="1881901"/>
                  </a:lnTo>
                  <a:lnTo>
                    <a:pt x="3260048" y="1888895"/>
                  </a:lnTo>
                  <a:lnTo>
                    <a:pt x="3259117" y="1886924"/>
                  </a:lnTo>
                  <a:lnTo>
                    <a:pt x="3255683" y="1882175"/>
                  </a:lnTo>
                  <a:close/>
                  <a:moveTo>
                    <a:pt x="1268523" y="964619"/>
                  </a:moveTo>
                  <a:lnTo>
                    <a:pt x="1265949" y="970400"/>
                  </a:lnTo>
                  <a:lnTo>
                    <a:pt x="1263508" y="973819"/>
                  </a:lnTo>
                  <a:lnTo>
                    <a:pt x="1258102" y="979162"/>
                  </a:lnTo>
                  <a:lnTo>
                    <a:pt x="1257398" y="982675"/>
                  </a:lnTo>
                  <a:lnTo>
                    <a:pt x="1258165" y="984076"/>
                  </a:lnTo>
                  <a:lnTo>
                    <a:pt x="1263430" y="985218"/>
                  </a:lnTo>
                  <a:lnTo>
                    <a:pt x="1274117" y="984545"/>
                  </a:lnTo>
                  <a:lnTo>
                    <a:pt x="1277371" y="983293"/>
                  </a:lnTo>
                  <a:lnTo>
                    <a:pt x="1282347" y="977222"/>
                  </a:lnTo>
                  <a:lnTo>
                    <a:pt x="1285578" y="975439"/>
                  </a:lnTo>
                  <a:lnTo>
                    <a:pt x="1290210" y="970682"/>
                  </a:lnTo>
                  <a:lnTo>
                    <a:pt x="1289935" y="969086"/>
                  </a:lnTo>
                  <a:lnTo>
                    <a:pt x="1288316" y="965510"/>
                  </a:lnTo>
                  <a:lnTo>
                    <a:pt x="1276675" y="959792"/>
                  </a:lnTo>
                  <a:lnTo>
                    <a:pt x="1272935" y="959815"/>
                  </a:lnTo>
                  <a:lnTo>
                    <a:pt x="1268523" y="964619"/>
                  </a:lnTo>
                  <a:close/>
                  <a:moveTo>
                    <a:pt x="2577516" y="1866856"/>
                  </a:moveTo>
                  <a:lnTo>
                    <a:pt x="2573120" y="1870048"/>
                  </a:lnTo>
                  <a:lnTo>
                    <a:pt x="2571344" y="1872082"/>
                  </a:lnTo>
                  <a:lnTo>
                    <a:pt x="2572454" y="1872466"/>
                  </a:lnTo>
                  <a:lnTo>
                    <a:pt x="2575475" y="1871910"/>
                  </a:lnTo>
                  <a:lnTo>
                    <a:pt x="2576945" y="1873303"/>
                  </a:lnTo>
                  <a:lnTo>
                    <a:pt x="2578830" y="1873201"/>
                  </a:lnTo>
                  <a:lnTo>
                    <a:pt x="2581537" y="1866567"/>
                  </a:lnTo>
                  <a:lnTo>
                    <a:pt x="2581045" y="1866285"/>
                  </a:lnTo>
                  <a:lnTo>
                    <a:pt x="2579324" y="1866903"/>
                  </a:lnTo>
                  <a:lnTo>
                    <a:pt x="2577516" y="1866856"/>
                  </a:lnTo>
                  <a:close/>
                  <a:moveTo>
                    <a:pt x="2600251" y="1868358"/>
                  </a:moveTo>
                  <a:lnTo>
                    <a:pt x="2598264" y="1866856"/>
                  </a:lnTo>
                  <a:lnTo>
                    <a:pt x="2597599" y="1866191"/>
                  </a:lnTo>
                  <a:lnTo>
                    <a:pt x="2590284" y="1862859"/>
                  </a:lnTo>
                  <a:lnTo>
                    <a:pt x="2589541" y="1864165"/>
                  </a:lnTo>
                  <a:lnTo>
                    <a:pt x="2587171" y="1869798"/>
                  </a:lnTo>
                  <a:lnTo>
                    <a:pt x="2586044" y="1870385"/>
                  </a:lnTo>
                  <a:lnTo>
                    <a:pt x="2583642" y="1874570"/>
                  </a:lnTo>
                  <a:lnTo>
                    <a:pt x="2582711" y="1878396"/>
                  </a:lnTo>
                  <a:lnTo>
                    <a:pt x="2583658" y="1878326"/>
                  </a:lnTo>
                  <a:lnTo>
                    <a:pt x="2587749" y="1875243"/>
                  </a:lnTo>
                  <a:lnTo>
                    <a:pt x="2589134" y="1877050"/>
                  </a:lnTo>
                  <a:lnTo>
                    <a:pt x="2592115" y="1883598"/>
                  </a:lnTo>
                  <a:lnTo>
                    <a:pt x="2593437" y="1883223"/>
                  </a:lnTo>
                  <a:lnTo>
                    <a:pt x="2594947" y="1881948"/>
                  </a:lnTo>
                  <a:lnTo>
                    <a:pt x="2596699" y="1879953"/>
                  </a:lnTo>
                  <a:lnTo>
                    <a:pt x="2598663" y="1878459"/>
                  </a:lnTo>
                  <a:lnTo>
                    <a:pt x="2599359" y="1877254"/>
                  </a:lnTo>
                  <a:lnTo>
                    <a:pt x="2599915" y="1874203"/>
                  </a:lnTo>
                  <a:lnTo>
                    <a:pt x="2601675" y="1870768"/>
                  </a:lnTo>
                  <a:lnTo>
                    <a:pt x="2604085" y="1869141"/>
                  </a:lnTo>
                  <a:lnTo>
                    <a:pt x="2603334" y="1868124"/>
                  </a:lnTo>
                  <a:lnTo>
                    <a:pt x="2600251" y="1868358"/>
                  </a:lnTo>
                  <a:close/>
                  <a:moveTo>
                    <a:pt x="3746165" y="1367408"/>
                  </a:moveTo>
                  <a:lnTo>
                    <a:pt x="3743740" y="1366305"/>
                  </a:lnTo>
                  <a:lnTo>
                    <a:pt x="3735917" y="1365992"/>
                  </a:lnTo>
                  <a:lnTo>
                    <a:pt x="3737090" y="1364255"/>
                  </a:lnTo>
                  <a:lnTo>
                    <a:pt x="3736621" y="1362339"/>
                  </a:lnTo>
                  <a:lnTo>
                    <a:pt x="3735838" y="1360406"/>
                  </a:lnTo>
                  <a:lnTo>
                    <a:pt x="3734665" y="1359194"/>
                  </a:lnTo>
                  <a:lnTo>
                    <a:pt x="3733335" y="1358982"/>
                  </a:lnTo>
                  <a:lnTo>
                    <a:pt x="3730675" y="1360062"/>
                  </a:lnTo>
                  <a:lnTo>
                    <a:pt x="3728015" y="1361650"/>
                  </a:lnTo>
                  <a:lnTo>
                    <a:pt x="3729345" y="1359358"/>
                  </a:lnTo>
                  <a:lnTo>
                    <a:pt x="3730909" y="1357762"/>
                  </a:lnTo>
                  <a:lnTo>
                    <a:pt x="3730127" y="1356479"/>
                  </a:lnTo>
                  <a:lnTo>
                    <a:pt x="3729110" y="1355736"/>
                  </a:lnTo>
                  <a:lnTo>
                    <a:pt x="3720896" y="1346269"/>
                  </a:lnTo>
                  <a:lnTo>
                    <a:pt x="3716045" y="1342796"/>
                  </a:lnTo>
                  <a:lnTo>
                    <a:pt x="3711429" y="1338149"/>
                  </a:lnTo>
                  <a:lnTo>
                    <a:pt x="3706813" y="1330263"/>
                  </a:lnTo>
                  <a:lnTo>
                    <a:pt x="3701885" y="1323949"/>
                  </a:lnTo>
                  <a:lnTo>
                    <a:pt x="3696643" y="1321618"/>
                  </a:lnTo>
                  <a:lnTo>
                    <a:pt x="3691323" y="1322056"/>
                  </a:lnTo>
                  <a:lnTo>
                    <a:pt x="3687568" y="1320585"/>
                  </a:lnTo>
                  <a:lnTo>
                    <a:pt x="3683734" y="1318613"/>
                  </a:lnTo>
                  <a:lnTo>
                    <a:pt x="3675246" y="1316470"/>
                  </a:lnTo>
                  <a:lnTo>
                    <a:pt x="3675379" y="1318215"/>
                  </a:lnTo>
                  <a:lnTo>
                    <a:pt x="3684595" y="1321367"/>
                  </a:lnTo>
                  <a:lnTo>
                    <a:pt x="3685925" y="1322783"/>
                  </a:lnTo>
                  <a:lnTo>
                    <a:pt x="3685299" y="1324012"/>
                  </a:lnTo>
                  <a:lnTo>
                    <a:pt x="3683343" y="1324325"/>
                  </a:lnTo>
                  <a:lnTo>
                    <a:pt x="3676239" y="1323370"/>
                  </a:lnTo>
                  <a:lnTo>
                    <a:pt x="3674135" y="1322596"/>
                  </a:lnTo>
                  <a:lnTo>
                    <a:pt x="3672194" y="1320178"/>
                  </a:lnTo>
                  <a:lnTo>
                    <a:pt x="3671177" y="1320483"/>
                  </a:lnTo>
                  <a:lnTo>
                    <a:pt x="3670403" y="1321892"/>
                  </a:lnTo>
                  <a:lnTo>
                    <a:pt x="3670669" y="1325099"/>
                  </a:lnTo>
                  <a:lnTo>
                    <a:pt x="3671561" y="1327704"/>
                  </a:lnTo>
                  <a:lnTo>
                    <a:pt x="3669730" y="1329073"/>
                  </a:lnTo>
                  <a:lnTo>
                    <a:pt x="3667790" y="1328440"/>
                  </a:lnTo>
                  <a:lnTo>
                    <a:pt x="3667884" y="1325209"/>
                  </a:lnTo>
                  <a:lnTo>
                    <a:pt x="3668314" y="1322658"/>
                  </a:lnTo>
                  <a:lnTo>
                    <a:pt x="3670497" y="1318152"/>
                  </a:lnTo>
                  <a:lnTo>
                    <a:pt x="3671733" y="1317190"/>
                  </a:lnTo>
                  <a:lnTo>
                    <a:pt x="3671944" y="1316235"/>
                  </a:lnTo>
                  <a:lnTo>
                    <a:pt x="3664567" y="1314201"/>
                  </a:lnTo>
                  <a:lnTo>
                    <a:pt x="3662533" y="1312644"/>
                  </a:lnTo>
                  <a:lnTo>
                    <a:pt x="3660491" y="1311964"/>
                  </a:lnTo>
                  <a:lnTo>
                    <a:pt x="3656000" y="1314123"/>
                  </a:lnTo>
                  <a:lnTo>
                    <a:pt x="3643631" y="1314311"/>
                  </a:lnTo>
                  <a:lnTo>
                    <a:pt x="3641378" y="1315015"/>
                  </a:lnTo>
                  <a:lnTo>
                    <a:pt x="3641284" y="1316572"/>
                  </a:lnTo>
                  <a:lnTo>
                    <a:pt x="3642066" y="1317354"/>
                  </a:lnTo>
                  <a:lnTo>
                    <a:pt x="3643999" y="1317995"/>
                  </a:lnTo>
                  <a:lnTo>
                    <a:pt x="3645955" y="1317878"/>
                  </a:lnTo>
                  <a:lnTo>
                    <a:pt x="3647230" y="1320022"/>
                  </a:lnTo>
                  <a:lnTo>
                    <a:pt x="3650070" y="1321117"/>
                  </a:lnTo>
                  <a:lnTo>
                    <a:pt x="3651556" y="1323308"/>
                  </a:lnTo>
                  <a:lnTo>
                    <a:pt x="3652550" y="1327078"/>
                  </a:lnTo>
                  <a:lnTo>
                    <a:pt x="3653043" y="1329762"/>
                  </a:lnTo>
                  <a:lnTo>
                    <a:pt x="3653332" y="1332485"/>
                  </a:lnTo>
                  <a:lnTo>
                    <a:pt x="3652127" y="1337413"/>
                  </a:lnTo>
                  <a:lnTo>
                    <a:pt x="3650391" y="1339471"/>
                  </a:lnTo>
                  <a:lnTo>
                    <a:pt x="3648372" y="1340613"/>
                  </a:lnTo>
                  <a:lnTo>
                    <a:pt x="3649147" y="1343437"/>
                  </a:lnTo>
                  <a:lnTo>
                    <a:pt x="3651220" y="1345643"/>
                  </a:lnTo>
                  <a:lnTo>
                    <a:pt x="3655194" y="1346684"/>
                  </a:lnTo>
                  <a:lnTo>
                    <a:pt x="3656923" y="1348522"/>
                  </a:lnTo>
                  <a:lnTo>
                    <a:pt x="3658425" y="1351472"/>
                  </a:lnTo>
                  <a:lnTo>
                    <a:pt x="3657150" y="1355227"/>
                  </a:lnTo>
                  <a:lnTo>
                    <a:pt x="3655664" y="1358270"/>
                  </a:lnTo>
                  <a:lnTo>
                    <a:pt x="3654443" y="1359561"/>
                  </a:lnTo>
                  <a:lnTo>
                    <a:pt x="3653590" y="1361799"/>
                  </a:lnTo>
                  <a:lnTo>
                    <a:pt x="3652910" y="1362675"/>
                  </a:lnTo>
                  <a:lnTo>
                    <a:pt x="3652041" y="1362675"/>
                  </a:lnTo>
                  <a:lnTo>
                    <a:pt x="3653082" y="1354335"/>
                  </a:lnTo>
                  <a:lnTo>
                    <a:pt x="3651611" y="1349367"/>
                  </a:lnTo>
                  <a:lnTo>
                    <a:pt x="3648943" y="1350510"/>
                  </a:lnTo>
                  <a:lnTo>
                    <a:pt x="3647825" y="1351816"/>
                  </a:lnTo>
                  <a:lnTo>
                    <a:pt x="3645423" y="1356205"/>
                  </a:lnTo>
                  <a:lnTo>
                    <a:pt x="3644812" y="1356432"/>
                  </a:lnTo>
                  <a:lnTo>
                    <a:pt x="3644273" y="1354914"/>
                  </a:lnTo>
                  <a:lnTo>
                    <a:pt x="3643498" y="1351738"/>
                  </a:lnTo>
                  <a:lnTo>
                    <a:pt x="3642974" y="1348319"/>
                  </a:lnTo>
                  <a:lnTo>
                    <a:pt x="3642411" y="1345800"/>
                  </a:lnTo>
                  <a:lnTo>
                    <a:pt x="3640017" y="1343179"/>
                  </a:lnTo>
                  <a:lnTo>
                    <a:pt x="3638648" y="1342185"/>
                  </a:lnTo>
                  <a:lnTo>
                    <a:pt x="3634485" y="1341654"/>
                  </a:lnTo>
                  <a:lnTo>
                    <a:pt x="3633156" y="1341098"/>
                  </a:lnTo>
                  <a:lnTo>
                    <a:pt x="3634360" y="1335465"/>
                  </a:lnTo>
                  <a:lnTo>
                    <a:pt x="3636528" y="1332164"/>
                  </a:lnTo>
                  <a:lnTo>
                    <a:pt x="3636254" y="1324778"/>
                  </a:lnTo>
                  <a:lnTo>
                    <a:pt x="3635268" y="1322283"/>
                  </a:lnTo>
                  <a:lnTo>
                    <a:pt x="3634032" y="1320100"/>
                  </a:lnTo>
                  <a:lnTo>
                    <a:pt x="3632866" y="1314882"/>
                  </a:lnTo>
                  <a:lnTo>
                    <a:pt x="3633031" y="1308646"/>
                  </a:lnTo>
                  <a:lnTo>
                    <a:pt x="3634360" y="1304954"/>
                  </a:lnTo>
                  <a:lnTo>
                    <a:pt x="3634806" y="1300385"/>
                  </a:lnTo>
                  <a:lnTo>
                    <a:pt x="3633312" y="1297036"/>
                  </a:lnTo>
                  <a:lnTo>
                    <a:pt x="3631458" y="1295331"/>
                  </a:lnTo>
                  <a:lnTo>
                    <a:pt x="3630073" y="1296708"/>
                  </a:lnTo>
                  <a:lnTo>
                    <a:pt x="3628814" y="1298789"/>
                  </a:lnTo>
                  <a:lnTo>
                    <a:pt x="3628109" y="1299446"/>
                  </a:lnTo>
                  <a:lnTo>
                    <a:pt x="3623283" y="1299900"/>
                  </a:lnTo>
                  <a:lnTo>
                    <a:pt x="3626404" y="1294807"/>
                  </a:lnTo>
                  <a:lnTo>
                    <a:pt x="3626248" y="1290543"/>
                  </a:lnTo>
                  <a:lnTo>
                    <a:pt x="3625669" y="1287938"/>
                  </a:lnTo>
                  <a:lnTo>
                    <a:pt x="3624706" y="1285896"/>
                  </a:lnTo>
                  <a:lnTo>
                    <a:pt x="3623924" y="1281507"/>
                  </a:lnTo>
                  <a:lnTo>
                    <a:pt x="3589626" y="1255791"/>
                  </a:lnTo>
                  <a:lnTo>
                    <a:pt x="3583821" y="1252521"/>
                  </a:lnTo>
                  <a:lnTo>
                    <a:pt x="3581059" y="1249697"/>
                  </a:lnTo>
                  <a:lnTo>
                    <a:pt x="3578634" y="1248359"/>
                  </a:lnTo>
                  <a:lnTo>
                    <a:pt x="3576154" y="1248852"/>
                  </a:lnTo>
                  <a:lnTo>
                    <a:pt x="3574652" y="1249595"/>
                  </a:lnTo>
                  <a:lnTo>
                    <a:pt x="3573549" y="1248594"/>
                  </a:lnTo>
                  <a:lnTo>
                    <a:pt x="3574566" y="1246231"/>
                  </a:lnTo>
                  <a:lnTo>
                    <a:pt x="3576013" y="1245441"/>
                  </a:lnTo>
                  <a:lnTo>
                    <a:pt x="3572587" y="1241381"/>
                  </a:lnTo>
                  <a:lnTo>
                    <a:pt x="3560148" y="1230709"/>
                  </a:lnTo>
                  <a:lnTo>
                    <a:pt x="3557441" y="1229254"/>
                  </a:lnTo>
                  <a:lnTo>
                    <a:pt x="3559381" y="1232079"/>
                  </a:lnTo>
                  <a:lnTo>
                    <a:pt x="3568667" y="1240457"/>
                  </a:lnTo>
                  <a:lnTo>
                    <a:pt x="3570099" y="1242851"/>
                  </a:lnTo>
                  <a:lnTo>
                    <a:pt x="3567337" y="1245903"/>
                  </a:lnTo>
                  <a:lnTo>
                    <a:pt x="3564404" y="1247186"/>
                  </a:lnTo>
                  <a:lnTo>
                    <a:pt x="3565217" y="1243759"/>
                  </a:lnTo>
                  <a:lnTo>
                    <a:pt x="3564560" y="1239847"/>
                  </a:lnTo>
                  <a:lnTo>
                    <a:pt x="3563488" y="1237680"/>
                  </a:lnTo>
                  <a:lnTo>
                    <a:pt x="3560257" y="1235177"/>
                  </a:lnTo>
                  <a:lnTo>
                    <a:pt x="3555219" y="1233080"/>
                  </a:lnTo>
                  <a:lnTo>
                    <a:pt x="3550415" y="1230428"/>
                  </a:lnTo>
                  <a:lnTo>
                    <a:pt x="3549453" y="1227603"/>
                  </a:lnTo>
                  <a:lnTo>
                    <a:pt x="3549124" y="1223543"/>
                  </a:lnTo>
                  <a:lnTo>
                    <a:pt x="3552152" y="1226993"/>
                  </a:lnTo>
                  <a:lnTo>
                    <a:pt x="3553803" y="1228042"/>
                  </a:lnTo>
                  <a:lnTo>
                    <a:pt x="3550493" y="1222659"/>
                  </a:lnTo>
                  <a:lnTo>
                    <a:pt x="3546433" y="1217887"/>
                  </a:lnTo>
                  <a:lnTo>
                    <a:pt x="3537561" y="1213600"/>
                  </a:lnTo>
                  <a:lnTo>
                    <a:pt x="3535879" y="1211910"/>
                  </a:lnTo>
                  <a:lnTo>
                    <a:pt x="3533360" y="1208295"/>
                  </a:lnTo>
                  <a:lnTo>
                    <a:pt x="3532398" y="1208006"/>
                  </a:lnTo>
                  <a:lnTo>
                    <a:pt x="3530622" y="1208655"/>
                  </a:lnTo>
                  <a:lnTo>
                    <a:pt x="3526163" y="1206582"/>
                  </a:lnTo>
                  <a:lnTo>
                    <a:pt x="3521742" y="1203953"/>
                  </a:lnTo>
                  <a:lnTo>
                    <a:pt x="3518847" y="1202162"/>
                  </a:lnTo>
                  <a:lnTo>
                    <a:pt x="3505775" y="1186945"/>
                  </a:lnTo>
                  <a:lnTo>
                    <a:pt x="3498702" y="1184700"/>
                  </a:lnTo>
                  <a:lnTo>
                    <a:pt x="3498146" y="1182830"/>
                  </a:lnTo>
                  <a:lnTo>
                    <a:pt x="3497748" y="1180585"/>
                  </a:lnTo>
                  <a:lnTo>
                    <a:pt x="3496457" y="1179020"/>
                  </a:lnTo>
                  <a:lnTo>
                    <a:pt x="3487554" y="1174913"/>
                  </a:lnTo>
                  <a:lnTo>
                    <a:pt x="3476374" y="1172245"/>
                  </a:lnTo>
                  <a:lnTo>
                    <a:pt x="3464529" y="1164961"/>
                  </a:lnTo>
                  <a:lnTo>
                    <a:pt x="3454210" y="1162794"/>
                  </a:lnTo>
                  <a:lnTo>
                    <a:pt x="3442929" y="1155041"/>
                  </a:lnTo>
                  <a:lnTo>
                    <a:pt x="3436279" y="1149205"/>
                  </a:lnTo>
                  <a:lnTo>
                    <a:pt x="3432195" y="1146967"/>
                  </a:lnTo>
                  <a:lnTo>
                    <a:pt x="3428456" y="1146404"/>
                  </a:lnTo>
                  <a:lnTo>
                    <a:pt x="3418450" y="1149213"/>
                  </a:lnTo>
                  <a:lnTo>
                    <a:pt x="3407254" y="1149494"/>
                  </a:lnTo>
                  <a:lnTo>
                    <a:pt x="3397013" y="1147844"/>
                  </a:lnTo>
                  <a:lnTo>
                    <a:pt x="3388861" y="1148321"/>
                  </a:lnTo>
                  <a:lnTo>
                    <a:pt x="3384144" y="1147233"/>
                  </a:lnTo>
                  <a:lnTo>
                    <a:pt x="3377674" y="1143674"/>
                  </a:lnTo>
                  <a:lnTo>
                    <a:pt x="3375804" y="1145137"/>
                  </a:lnTo>
                  <a:lnTo>
                    <a:pt x="3374130" y="1151536"/>
                  </a:lnTo>
                  <a:lnTo>
                    <a:pt x="3369279" y="1148923"/>
                  </a:lnTo>
                  <a:lnTo>
                    <a:pt x="3365180" y="1145426"/>
                  </a:lnTo>
                  <a:lnTo>
                    <a:pt x="3358381" y="1142320"/>
                  </a:lnTo>
                  <a:lnTo>
                    <a:pt x="3345449" y="1140271"/>
                  </a:lnTo>
                  <a:lnTo>
                    <a:pt x="3329560" y="1135397"/>
                  </a:lnTo>
                  <a:lnTo>
                    <a:pt x="3321243" y="1134113"/>
                  </a:lnTo>
                  <a:lnTo>
                    <a:pt x="3312880" y="1133370"/>
                  </a:lnTo>
                  <a:lnTo>
                    <a:pt x="3313725" y="1144268"/>
                  </a:lnTo>
                  <a:lnTo>
                    <a:pt x="3313232" y="1149463"/>
                  </a:lnTo>
                  <a:lnTo>
                    <a:pt x="3310079" y="1156175"/>
                  </a:lnTo>
                  <a:lnTo>
                    <a:pt x="3306606" y="1160463"/>
                  </a:lnTo>
                  <a:lnTo>
                    <a:pt x="3305722" y="1164038"/>
                  </a:lnTo>
                  <a:lnTo>
                    <a:pt x="3314977" y="1166761"/>
                  </a:lnTo>
                  <a:lnTo>
                    <a:pt x="3317871" y="1178981"/>
                  </a:lnTo>
                  <a:lnTo>
                    <a:pt x="3321595" y="1186726"/>
                  </a:lnTo>
                  <a:lnTo>
                    <a:pt x="3324075" y="1194690"/>
                  </a:lnTo>
                  <a:lnTo>
                    <a:pt x="3324044" y="1200190"/>
                  </a:lnTo>
                  <a:lnTo>
                    <a:pt x="3313999" y="1213615"/>
                  </a:lnTo>
                  <a:lnTo>
                    <a:pt x="3303633" y="1215235"/>
                  </a:lnTo>
                  <a:lnTo>
                    <a:pt x="3293627" y="1216001"/>
                  </a:lnTo>
                  <a:lnTo>
                    <a:pt x="3289339" y="1207881"/>
                  </a:lnTo>
                  <a:lnTo>
                    <a:pt x="3287055" y="1198093"/>
                  </a:lnTo>
                  <a:lnTo>
                    <a:pt x="3279059" y="1192938"/>
                  </a:lnTo>
                  <a:lnTo>
                    <a:pt x="3271189" y="1188917"/>
                  </a:lnTo>
                  <a:lnTo>
                    <a:pt x="3267574" y="1188228"/>
                  </a:lnTo>
                  <a:lnTo>
                    <a:pt x="3264938" y="1186249"/>
                  </a:lnTo>
                  <a:lnTo>
                    <a:pt x="3263334" y="1175327"/>
                  </a:lnTo>
                  <a:lnTo>
                    <a:pt x="3261574" y="1167152"/>
                  </a:lnTo>
                  <a:lnTo>
                    <a:pt x="3259328" y="1164116"/>
                  </a:lnTo>
                  <a:lnTo>
                    <a:pt x="3257185" y="1159477"/>
                  </a:lnTo>
                  <a:lnTo>
                    <a:pt x="3255143" y="1157639"/>
                  </a:lnTo>
                  <a:lnTo>
                    <a:pt x="3250113" y="1156864"/>
                  </a:lnTo>
                  <a:lnTo>
                    <a:pt x="3237924" y="1168591"/>
                  </a:lnTo>
                  <a:lnTo>
                    <a:pt x="3233785" y="1172018"/>
                  </a:lnTo>
                  <a:lnTo>
                    <a:pt x="3232377" y="1172034"/>
                  </a:lnTo>
                  <a:lnTo>
                    <a:pt x="3213937" y="1169123"/>
                  </a:lnTo>
                  <a:lnTo>
                    <a:pt x="3209118" y="1166706"/>
                  </a:lnTo>
                  <a:lnTo>
                    <a:pt x="3181728" y="1165149"/>
                  </a:lnTo>
                  <a:lnTo>
                    <a:pt x="3173959" y="1158194"/>
                  </a:lnTo>
                  <a:lnTo>
                    <a:pt x="3169265" y="1157193"/>
                  </a:lnTo>
                  <a:lnTo>
                    <a:pt x="3163985" y="1159305"/>
                  </a:lnTo>
                  <a:lnTo>
                    <a:pt x="3159431" y="1159845"/>
                  </a:lnTo>
                  <a:lnTo>
                    <a:pt x="3152914" y="1158483"/>
                  </a:lnTo>
                  <a:lnTo>
                    <a:pt x="3147281" y="1160510"/>
                  </a:lnTo>
                  <a:lnTo>
                    <a:pt x="3134779" y="1162630"/>
                  </a:lnTo>
                  <a:lnTo>
                    <a:pt x="3130179" y="1165000"/>
                  </a:lnTo>
                  <a:lnTo>
                    <a:pt x="3125329" y="1169178"/>
                  </a:lnTo>
                  <a:lnTo>
                    <a:pt x="3116363" y="1179536"/>
                  </a:lnTo>
                  <a:lnTo>
                    <a:pt x="3115119" y="1184473"/>
                  </a:lnTo>
                  <a:lnTo>
                    <a:pt x="3115119" y="1190567"/>
                  </a:lnTo>
                  <a:lnTo>
                    <a:pt x="3116989" y="1199048"/>
                  </a:lnTo>
                  <a:lnTo>
                    <a:pt x="3116989" y="1208757"/>
                  </a:lnTo>
                  <a:lnTo>
                    <a:pt x="3115448" y="1212129"/>
                  </a:lnTo>
                  <a:lnTo>
                    <a:pt x="3112592" y="1213756"/>
                  </a:lnTo>
                  <a:lnTo>
                    <a:pt x="3109635" y="1223989"/>
                  </a:lnTo>
                  <a:lnTo>
                    <a:pt x="3106865" y="1229489"/>
                  </a:lnTo>
                  <a:lnTo>
                    <a:pt x="3101412" y="1230936"/>
                  </a:lnTo>
                  <a:lnTo>
                    <a:pt x="3104510" y="1226782"/>
                  </a:lnTo>
                  <a:lnTo>
                    <a:pt x="3107413" y="1223997"/>
                  </a:lnTo>
                  <a:lnTo>
                    <a:pt x="3112060" y="1208765"/>
                  </a:lnTo>
                  <a:lnTo>
                    <a:pt x="3111387" y="1204055"/>
                  </a:lnTo>
                  <a:lnTo>
                    <a:pt x="3107671" y="1200589"/>
                  </a:lnTo>
                  <a:lnTo>
                    <a:pt x="3105356" y="1196951"/>
                  </a:lnTo>
                  <a:lnTo>
                    <a:pt x="3104182" y="1182345"/>
                  </a:lnTo>
                  <a:lnTo>
                    <a:pt x="3103024" y="1174608"/>
                  </a:lnTo>
                  <a:lnTo>
                    <a:pt x="3102618" y="1165337"/>
                  </a:lnTo>
                  <a:lnTo>
                    <a:pt x="3098862" y="1162254"/>
                  </a:lnTo>
                  <a:lnTo>
                    <a:pt x="3085249" y="1157537"/>
                  </a:lnTo>
                  <a:lnTo>
                    <a:pt x="3078952" y="1154040"/>
                  </a:lnTo>
                  <a:lnTo>
                    <a:pt x="3076691" y="1148618"/>
                  </a:lnTo>
                  <a:lnTo>
                    <a:pt x="3079100" y="1140959"/>
                  </a:lnTo>
                  <a:lnTo>
                    <a:pt x="3078936" y="1135084"/>
                  </a:lnTo>
                  <a:lnTo>
                    <a:pt x="3080211" y="1130100"/>
                  </a:lnTo>
                  <a:lnTo>
                    <a:pt x="3082269" y="1126040"/>
                  </a:lnTo>
                  <a:lnTo>
                    <a:pt x="3082777" y="1120305"/>
                  </a:lnTo>
                  <a:lnTo>
                    <a:pt x="3081721" y="1112865"/>
                  </a:lnTo>
                  <a:lnTo>
                    <a:pt x="3080696" y="1107459"/>
                  </a:lnTo>
                  <a:lnTo>
                    <a:pt x="3078341" y="1100942"/>
                  </a:lnTo>
                  <a:lnTo>
                    <a:pt x="3076651" y="1097985"/>
                  </a:lnTo>
                  <a:lnTo>
                    <a:pt x="3068366" y="1088612"/>
                  </a:lnTo>
                  <a:lnTo>
                    <a:pt x="3054136" y="1078958"/>
                  </a:lnTo>
                  <a:lnTo>
                    <a:pt x="3039529" y="1071941"/>
                  </a:lnTo>
                  <a:lnTo>
                    <a:pt x="3026581" y="1069554"/>
                  </a:lnTo>
                  <a:lnTo>
                    <a:pt x="3009831" y="1068256"/>
                  </a:lnTo>
                  <a:lnTo>
                    <a:pt x="2992503" y="1068138"/>
                  </a:lnTo>
                  <a:lnTo>
                    <a:pt x="2985931" y="1071987"/>
                  </a:lnTo>
                  <a:lnTo>
                    <a:pt x="2973492" y="1072285"/>
                  </a:lnTo>
                  <a:lnTo>
                    <a:pt x="2959973" y="1076314"/>
                  </a:lnTo>
                  <a:lnTo>
                    <a:pt x="2946368" y="1082659"/>
                  </a:lnTo>
                  <a:lnTo>
                    <a:pt x="2939037" y="1082753"/>
                  </a:lnTo>
                  <a:lnTo>
                    <a:pt x="2924501" y="1085632"/>
                  </a:lnTo>
                  <a:lnTo>
                    <a:pt x="2918141" y="1085702"/>
                  </a:lnTo>
                  <a:lnTo>
                    <a:pt x="2901743" y="1075774"/>
                  </a:lnTo>
                  <a:lnTo>
                    <a:pt x="2906961" y="1074428"/>
                  </a:lnTo>
                  <a:lnTo>
                    <a:pt x="2909003" y="1073020"/>
                  </a:lnTo>
                  <a:lnTo>
                    <a:pt x="2901688" y="1059830"/>
                  </a:lnTo>
                  <a:lnTo>
                    <a:pt x="2897792" y="1055105"/>
                  </a:lnTo>
                  <a:lnTo>
                    <a:pt x="2888193" y="1049159"/>
                  </a:lnTo>
                  <a:lnTo>
                    <a:pt x="2884297" y="1048697"/>
                  </a:lnTo>
                  <a:lnTo>
                    <a:pt x="2881089" y="1049902"/>
                  </a:lnTo>
                  <a:lnTo>
                    <a:pt x="2868384" y="1056458"/>
                  </a:lnTo>
                  <a:lnTo>
                    <a:pt x="2865192" y="1059227"/>
                  </a:lnTo>
                  <a:lnTo>
                    <a:pt x="2871497" y="1051553"/>
                  </a:lnTo>
                  <a:lnTo>
                    <a:pt x="2874588" y="1048322"/>
                  </a:lnTo>
                  <a:lnTo>
                    <a:pt x="2877717" y="1043542"/>
                  </a:lnTo>
                  <a:lnTo>
                    <a:pt x="2876990" y="1040529"/>
                  </a:lnTo>
                  <a:lnTo>
                    <a:pt x="2876223" y="1039059"/>
                  </a:lnTo>
                  <a:lnTo>
                    <a:pt x="2864386" y="1039708"/>
                  </a:lnTo>
                  <a:lnTo>
                    <a:pt x="2863627" y="1038980"/>
                  </a:lnTo>
                  <a:lnTo>
                    <a:pt x="2861132" y="1034865"/>
                  </a:lnTo>
                  <a:lnTo>
                    <a:pt x="2859911" y="1033418"/>
                  </a:lnTo>
                  <a:lnTo>
                    <a:pt x="2852025" y="1029060"/>
                  </a:lnTo>
                  <a:lnTo>
                    <a:pt x="2846322" y="1027394"/>
                  </a:lnTo>
                  <a:lnTo>
                    <a:pt x="2840399" y="1027222"/>
                  </a:lnTo>
                  <a:lnTo>
                    <a:pt x="2839414" y="1025532"/>
                  </a:lnTo>
                  <a:lnTo>
                    <a:pt x="2840102" y="1023467"/>
                  </a:lnTo>
                  <a:lnTo>
                    <a:pt x="2840329" y="1022160"/>
                  </a:lnTo>
                  <a:lnTo>
                    <a:pt x="2842159" y="1019844"/>
                  </a:lnTo>
                  <a:lnTo>
                    <a:pt x="2847229" y="1017748"/>
                  </a:lnTo>
                  <a:lnTo>
                    <a:pt x="2860435" y="1016519"/>
                  </a:lnTo>
                  <a:lnTo>
                    <a:pt x="2863416" y="1012803"/>
                  </a:lnTo>
                  <a:lnTo>
                    <a:pt x="2863001" y="1008923"/>
                  </a:lnTo>
                  <a:lnTo>
                    <a:pt x="2862235" y="1005966"/>
                  </a:lnTo>
                  <a:lnTo>
                    <a:pt x="2857908" y="998917"/>
                  </a:lnTo>
                  <a:lnTo>
                    <a:pt x="2852095" y="993691"/>
                  </a:lnTo>
                  <a:lnTo>
                    <a:pt x="2840313" y="987369"/>
                  </a:lnTo>
                  <a:lnTo>
                    <a:pt x="2827952" y="983074"/>
                  </a:lnTo>
                  <a:lnTo>
                    <a:pt x="2806696" y="980977"/>
                  </a:lnTo>
                  <a:lnTo>
                    <a:pt x="2802925" y="981916"/>
                  </a:lnTo>
                  <a:lnTo>
                    <a:pt x="2799960" y="984506"/>
                  </a:lnTo>
                  <a:lnTo>
                    <a:pt x="2794867" y="991312"/>
                  </a:lnTo>
                  <a:lnTo>
                    <a:pt x="2783296" y="1010933"/>
                  </a:lnTo>
                  <a:lnTo>
                    <a:pt x="2776826" y="1018952"/>
                  </a:lnTo>
                  <a:lnTo>
                    <a:pt x="2770927" y="1023294"/>
                  </a:lnTo>
                  <a:lnTo>
                    <a:pt x="2757400" y="1026846"/>
                  </a:lnTo>
                  <a:lnTo>
                    <a:pt x="2754920" y="1026033"/>
                  </a:lnTo>
                  <a:lnTo>
                    <a:pt x="2753035" y="1022817"/>
                  </a:lnTo>
                  <a:lnTo>
                    <a:pt x="2753653" y="1019993"/>
                  </a:lnTo>
                  <a:lnTo>
                    <a:pt x="2754882" y="1017380"/>
                  </a:lnTo>
                  <a:lnTo>
                    <a:pt x="2754968" y="1015706"/>
                  </a:lnTo>
                  <a:lnTo>
                    <a:pt x="2754287" y="1012435"/>
                  </a:lnTo>
                  <a:lnTo>
                    <a:pt x="2754662" y="1010667"/>
                  </a:lnTo>
                  <a:lnTo>
                    <a:pt x="2756024" y="1010589"/>
                  </a:lnTo>
                  <a:lnTo>
                    <a:pt x="2759215" y="1012889"/>
                  </a:lnTo>
                  <a:lnTo>
                    <a:pt x="2762204" y="1013210"/>
                  </a:lnTo>
                  <a:lnTo>
                    <a:pt x="2769871" y="1009596"/>
                  </a:lnTo>
                  <a:lnTo>
                    <a:pt x="2769871" y="1003963"/>
                  </a:lnTo>
                  <a:lnTo>
                    <a:pt x="2767837" y="1000669"/>
                  </a:lnTo>
                  <a:lnTo>
                    <a:pt x="2768846" y="992760"/>
                  </a:lnTo>
                  <a:lnTo>
                    <a:pt x="2768839" y="990702"/>
                  </a:lnTo>
                  <a:lnTo>
                    <a:pt x="2769918" y="989294"/>
                  </a:lnTo>
                  <a:lnTo>
                    <a:pt x="2770810" y="989583"/>
                  </a:lnTo>
                  <a:lnTo>
                    <a:pt x="2776341" y="995294"/>
                  </a:lnTo>
                  <a:lnTo>
                    <a:pt x="2778226" y="994989"/>
                  </a:lnTo>
                  <a:lnTo>
                    <a:pt x="2780269" y="995631"/>
                  </a:lnTo>
                  <a:lnTo>
                    <a:pt x="2775340" y="1009298"/>
                  </a:lnTo>
                  <a:lnTo>
                    <a:pt x="2777703" y="1009330"/>
                  </a:lnTo>
                  <a:lnTo>
                    <a:pt x="2784039" y="1002907"/>
                  </a:lnTo>
                  <a:lnTo>
                    <a:pt x="2788381" y="996624"/>
                  </a:lnTo>
                  <a:lnTo>
                    <a:pt x="2792943" y="988519"/>
                  </a:lnTo>
                  <a:lnTo>
                    <a:pt x="2793482" y="984279"/>
                  </a:lnTo>
                  <a:lnTo>
                    <a:pt x="2788264" y="983770"/>
                  </a:lnTo>
                  <a:lnTo>
                    <a:pt x="2754122" y="986845"/>
                  </a:lnTo>
                  <a:lnTo>
                    <a:pt x="2741636" y="992963"/>
                  </a:lnTo>
                  <a:lnTo>
                    <a:pt x="2737779" y="991680"/>
                  </a:lnTo>
                  <a:lnTo>
                    <a:pt x="2735018" y="986923"/>
                  </a:lnTo>
                  <a:lnTo>
                    <a:pt x="2739227" y="986454"/>
                  </a:lnTo>
                  <a:lnTo>
                    <a:pt x="2744202" y="983559"/>
                  </a:lnTo>
                  <a:lnTo>
                    <a:pt x="2748349" y="978005"/>
                  </a:lnTo>
                  <a:lnTo>
                    <a:pt x="2751009" y="976988"/>
                  </a:lnTo>
                  <a:lnTo>
                    <a:pt x="2757932" y="977246"/>
                  </a:lnTo>
                  <a:lnTo>
                    <a:pt x="2763518" y="979468"/>
                  </a:lnTo>
                  <a:lnTo>
                    <a:pt x="2780370" y="980367"/>
                  </a:lnTo>
                  <a:lnTo>
                    <a:pt x="2780769" y="973655"/>
                  </a:lnTo>
                  <a:lnTo>
                    <a:pt x="2777045" y="971535"/>
                  </a:lnTo>
                  <a:lnTo>
                    <a:pt x="2768940" y="969641"/>
                  </a:lnTo>
                  <a:lnTo>
                    <a:pt x="2763925" y="966379"/>
                  </a:lnTo>
                  <a:lnTo>
                    <a:pt x="2757627" y="964321"/>
                  </a:lnTo>
                  <a:lnTo>
                    <a:pt x="2743780" y="961403"/>
                  </a:lnTo>
                  <a:lnTo>
                    <a:pt x="2737967" y="958970"/>
                  </a:lnTo>
                  <a:lnTo>
                    <a:pt x="2724292" y="956741"/>
                  </a:lnTo>
                  <a:lnTo>
                    <a:pt x="2720662" y="954894"/>
                  </a:lnTo>
                  <a:lnTo>
                    <a:pt x="2688734" y="953236"/>
                  </a:lnTo>
                  <a:lnTo>
                    <a:pt x="2676812" y="948205"/>
                  </a:lnTo>
                  <a:lnTo>
                    <a:pt x="2672227" y="943073"/>
                  </a:lnTo>
                  <a:lnTo>
                    <a:pt x="2661219" y="940601"/>
                  </a:lnTo>
                  <a:lnTo>
                    <a:pt x="2659021" y="940671"/>
                  </a:lnTo>
                  <a:lnTo>
                    <a:pt x="2658317" y="942040"/>
                  </a:lnTo>
                  <a:lnTo>
                    <a:pt x="2657800" y="944184"/>
                  </a:lnTo>
                  <a:lnTo>
                    <a:pt x="2664834" y="953509"/>
                  </a:lnTo>
                  <a:lnTo>
                    <a:pt x="2665061" y="959917"/>
                  </a:lnTo>
                  <a:lnTo>
                    <a:pt x="2667173" y="963077"/>
                  </a:lnTo>
                  <a:lnTo>
                    <a:pt x="2658950" y="968053"/>
                  </a:lnTo>
                  <a:lnTo>
                    <a:pt x="2653365" y="969939"/>
                  </a:lnTo>
                  <a:lnTo>
                    <a:pt x="2634713" y="969720"/>
                  </a:lnTo>
                  <a:lnTo>
                    <a:pt x="2631920" y="971879"/>
                  </a:lnTo>
                  <a:lnTo>
                    <a:pt x="2624605" y="981799"/>
                  </a:lnTo>
                  <a:lnTo>
                    <a:pt x="2624700" y="986517"/>
                  </a:lnTo>
                  <a:lnTo>
                    <a:pt x="2625388" y="993769"/>
                  </a:lnTo>
                  <a:lnTo>
                    <a:pt x="2630974" y="993769"/>
                  </a:lnTo>
                  <a:lnTo>
                    <a:pt x="2632617" y="990600"/>
                  </a:lnTo>
                  <a:lnTo>
                    <a:pt x="2635066" y="989309"/>
                  </a:lnTo>
                  <a:lnTo>
                    <a:pt x="2646425" y="990460"/>
                  </a:lnTo>
                  <a:lnTo>
                    <a:pt x="2647591" y="991774"/>
                  </a:lnTo>
                  <a:lnTo>
                    <a:pt x="2643781" y="993870"/>
                  </a:lnTo>
                  <a:lnTo>
                    <a:pt x="2640112" y="994841"/>
                  </a:lnTo>
                  <a:lnTo>
                    <a:pt x="2635566" y="1005551"/>
                  </a:lnTo>
                  <a:lnTo>
                    <a:pt x="2629402" y="1008884"/>
                  </a:lnTo>
                  <a:lnTo>
                    <a:pt x="2633642" y="1010628"/>
                  </a:lnTo>
                  <a:lnTo>
                    <a:pt x="2637389" y="1013578"/>
                  </a:lnTo>
                  <a:lnTo>
                    <a:pt x="2636779" y="1026533"/>
                  </a:lnTo>
                  <a:lnTo>
                    <a:pt x="2642130" y="1036477"/>
                  </a:lnTo>
                  <a:lnTo>
                    <a:pt x="2643131" y="1041054"/>
                  </a:lnTo>
                  <a:lnTo>
                    <a:pt x="2635402" y="1041210"/>
                  </a:lnTo>
                  <a:lnTo>
                    <a:pt x="2628556" y="1044285"/>
                  </a:lnTo>
                  <a:lnTo>
                    <a:pt x="2626115" y="1044285"/>
                  </a:lnTo>
                  <a:lnTo>
                    <a:pt x="2621633" y="1036594"/>
                  </a:lnTo>
                  <a:lnTo>
                    <a:pt x="2616696" y="1031525"/>
                  </a:lnTo>
                  <a:lnTo>
                    <a:pt x="2614271" y="1031118"/>
                  </a:lnTo>
                  <a:lnTo>
                    <a:pt x="2611095" y="1036125"/>
                  </a:lnTo>
                  <a:lnTo>
                    <a:pt x="2606549" y="1033348"/>
                  </a:lnTo>
                  <a:lnTo>
                    <a:pt x="2604711" y="1033794"/>
                  </a:lnTo>
                  <a:lnTo>
                    <a:pt x="2602168" y="1035890"/>
                  </a:lnTo>
                  <a:lnTo>
                    <a:pt x="2600635" y="1038675"/>
                  </a:lnTo>
                  <a:lnTo>
                    <a:pt x="2599477" y="1042994"/>
                  </a:lnTo>
                  <a:lnTo>
                    <a:pt x="2597982" y="1045325"/>
                  </a:lnTo>
                  <a:lnTo>
                    <a:pt x="2597787" y="1048470"/>
                  </a:lnTo>
                  <a:lnTo>
                    <a:pt x="2600064" y="1049886"/>
                  </a:lnTo>
                  <a:lnTo>
                    <a:pt x="2601714" y="1050215"/>
                  </a:lnTo>
                  <a:lnTo>
                    <a:pt x="2606471" y="1052484"/>
                  </a:lnTo>
                  <a:lnTo>
                    <a:pt x="2601565" y="1053720"/>
                  </a:lnTo>
                  <a:lnTo>
                    <a:pt x="2600290" y="1055198"/>
                  </a:lnTo>
                  <a:lnTo>
                    <a:pt x="2599852" y="1056912"/>
                  </a:lnTo>
                  <a:lnTo>
                    <a:pt x="2596144" y="1059227"/>
                  </a:lnTo>
                  <a:lnTo>
                    <a:pt x="2597419" y="1061457"/>
                  </a:lnTo>
                  <a:lnTo>
                    <a:pt x="2598992" y="1063186"/>
                  </a:lnTo>
                  <a:lnTo>
                    <a:pt x="2599391" y="1064946"/>
                  </a:lnTo>
                  <a:lnTo>
                    <a:pt x="2598248" y="1065580"/>
                  </a:lnTo>
                  <a:lnTo>
                    <a:pt x="2595143" y="1063507"/>
                  </a:lnTo>
                  <a:lnTo>
                    <a:pt x="2591904" y="1060495"/>
                  </a:lnTo>
                  <a:lnTo>
                    <a:pt x="2586795" y="1054291"/>
                  </a:lnTo>
                  <a:lnTo>
                    <a:pt x="2584550" y="1050152"/>
                  </a:lnTo>
                  <a:lnTo>
                    <a:pt x="2580168" y="1046288"/>
                  </a:lnTo>
                  <a:lnTo>
                    <a:pt x="2564584" y="1035562"/>
                  </a:lnTo>
                  <a:lnTo>
                    <a:pt x="2557653" y="1032166"/>
                  </a:lnTo>
                  <a:lnTo>
                    <a:pt x="2553138" y="1031400"/>
                  </a:lnTo>
                  <a:lnTo>
                    <a:pt x="2545988" y="1032808"/>
                  </a:lnTo>
                  <a:lnTo>
                    <a:pt x="2541599" y="1037447"/>
                  </a:lnTo>
                  <a:lnTo>
                    <a:pt x="2534206" y="1039419"/>
                  </a:lnTo>
                  <a:lnTo>
                    <a:pt x="2529621" y="1043174"/>
                  </a:lnTo>
                  <a:lnTo>
                    <a:pt x="2527180" y="1048259"/>
                  </a:lnTo>
                  <a:lnTo>
                    <a:pt x="2514006" y="1048799"/>
                  </a:lnTo>
                  <a:lnTo>
                    <a:pt x="2504915" y="1044997"/>
                  </a:lnTo>
                  <a:lnTo>
                    <a:pt x="2499149" y="1041077"/>
                  </a:lnTo>
                  <a:lnTo>
                    <a:pt x="2492663" y="1033058"/>
                  </a:lnTo>
                  <a:lnTo>
                    <a:pt x="2486271" y="1022692"/>
                  </a:lnTo>
                  <a:lnTo>
                    <a:pt x="2485481" y="1021824"/>
                  </a:lnTo>
                  <a:lnTo>
                    <a:pt x="2484707" y="1019641"/>
                  </a:lnTo>
                  <a:lnTo>
                    <a:pt x="2483557" y="1014517"/>
                  </a:lnTo>
                  <a:lnTo>
                    <a:pt x="2482196" y="1010667"/>
                  </a:lnTo>
                  <a:lnTo>
                    <a:pt x="2480185" y="1012835"/>
                  </a:lnTo>
                  <a:lnTo>
                    <a:pt x="2474990" y="1024726"/>
                  </a:lnTo>
                  <a:lnTo>
                    <a:pt x="2472839" y="1030555"/>
                  </a:lnTo>
                  <a:lnTo>
                    <a:pt x="2470014" y="1041570"/>
                  </a:lnTo>
                  <a:lnTo>
                    <a:pt x="2467918" y="1050786"/>
                  </a:lnTo>
                  <a:lnTo>
                    <a:pt x="2467636" y="1054690"/>
                  </a:lnTo>
                  <a:lnTo>
                    <a:pt x="2468614" y="1058054"/>
                  </a:lnTo>
                  <a:lnTo>
                    <a:pt x="2465790" y="1060870"/>
                  </a:lnTo>
                  <a:lnTo>
                    <a:pt x="2462770" y="1067747"/>
                  </a:lnTo>
                  <a:lnTo>
                    <a:pt x="2458225" y="1081250"/>
                  </a:lnTo>
                  <a:lnTo>
                    <a:pt x="2455377" y="1086124"/>
                  </a:lnTo>
                  <a:lnTo>
                    <a:pt x="2451778" y="1090310"/>
                  </a:lnTo>
                  <a:lnTo>
                    <a:pt x="2449337" y="1091867"/>
                  </a:lnTo>
                  <a:lnTo>
                    <a:pt x="2446356" y="1091609"/>
                  </a:lnTo>
                  <a:lnTo>
                    <a:pt x="2443642" y="1087783"/>
                  </a:lnTo>
                  <a:lnTo>
                    <a:pt x="2442186" y="1078927"/>
                  </a:lnTo>
                  <a:lnTo>
                    <a:pt x="2440544" y="1077151"/>
                  </a:lnTo>
                  <a:lnTo>
                    <a:pt x="2438596" y="1082119"/>
                  </a:lnTo>
                  <a:lnTo>
                    <a:pt x="2435709" y="1081837"/>
                  </a:lnTo>
                  <a:lnTo>
                    <a:pt x="2430092" y="1078160"/>
                  </a:lnTo>
                  <a:lnTo>
                    <a:pt x="2424490" y="1070196"/>
                  </a:lnTo>
                  <a:lnTo>
                    <a:pt x="2418693" y="1066527"/>
                  </a:lnTo>
                  <a:lnTo>
                    <a:pt x="2410517" y="1047039"/>
                  </a:lnTo>
                  <a:lnTo>
                    <a:pt x="2406887" y="1039865"/>
                  </a:lnTo>
                  <a:lnTo>
                    <a:pt x="2404908" y="1034036"/>
                  </a:lnTo>
                  <a:lnTo>
                    <a:pt x="2400261" y="1033418"/>
                  </a:lnTo>
                  <a:lnTo>
                    <a:pt x="2398516" y="1029123"/>
                  </a:lnTo>
                  <a:lnTo>
                    <a:pt x="2400840" y="1026040"/>
                  </a:lnTo>
                  <a:lnTo>
                    <a:pt x="2407098" y="1023435"/>
                  </a:lnTo>
                  <a:lnTo>
                    <a:pt x="2412082" y="1023826"/>
                  </a:lnTo>
                  <a:lnTo>
                    <a:pt x="2408366" y="1016034"/>
                  </a:lnTo>
                  <a:lnTo>
                    <a:pt x="2406574" y="1011325"/>
                  </a:lnTo>
                  <a:lnTo>
                    <a:pt x="2404626" y="1008758"/>
                  </a:lnTo>
                  <a:lnTo>
                    <a:pt x="2405346" y="1014032"/>
                  </a:lnTo>
                  <a:lnTo>
                    <a:pt x="2404525" y="1017834"/>
                  </a:lnTo>
                  <a:lnTo>
                    <a:pt x="2402842" y="1020799"/>
                  </a:lnTo>
                  <a:lnTo>
                    <a:pt x="2400026" y="1022700"/>
                  </a:lnTo>
                  <a:lnTo>
                    <a:pt x="2387884" y="999151"/>
                  </a:lnTo>
                  <a:lnTo>
                    <a:pt x="2380585" y="987565"/>
                  </a:lnTo>
                  <a:lnTo>
                    <a:pt x="2376525" y="983364"/>
                  </a:lnTo>
                  <a:lnTo>
                    <a:pt x="2373990" y="975759"/>
                  </a:lnTo>
                  <a:lnTo>
                    <a:pt x="2375687" y="974249"/>
                  </a:lnTo>
                  <a:lnTo>
                    <a:pt x="2384324" y="983262"/>
                  </a:lnTo>
                  <a:lnTo>
                    <a:pt x="2390434" y="987878"/>
                  </a:lnTo>
                  <a:lnTo>
                    <a:pt x="2400527" y="999777"/>
                  </a:lnTo>
                  <a:lnTo>
                    <a:pt x="2408186" y="998877"/>
                  </a:lnTo>
                  <a:lnTo>
                    <a:pt x="2410971" y="993565"/>
                  </a:lnTo>
                  <a:lnTo>
                    <a:pt x="2410994" y="982832"/>
                  </a:lnTo>
                  <a:lnTo>
                    <a:pt x="2408139" y="973975"/>
                  </a:lnTo>
                  <a:lnTo>
                    <a:pt x="2404517" y="970478"/>
                  </a:lnTo>
                  <a:lnTo>
                    <a:pt x="2392062" y="969743"/>
                  </a:lnTo>
                  <a:lnTo>
                    <a:pt x="2389183" y="966872"/>
                  </a:lnTo>
                  <a:lnTo>
                    <a:pt x="2391170" y="965980"/>
                  </a:lnTo>
                  <a:lnTo>
                    <a:pt x="2393916" y="965777"/>
                  </a:lnTo>
                  <a:lnTo>
                    <a:pt x="2397906" y="963156"/>
                  </a:lnTo>
                  <a:lnTo>
                    <a:pt x="2404548" y="956467"/>
                  </a:lnTo>
                  <a:lnTo>
                    <a:pt x="2407466" y="954386"/>
                  </a:lnTo>
                  <a:lnTo>
                    <a:pt x="2406989" y="949167"/>
                  </a:lnTo>
                  <a:lnTo>
                    <a:pt x="2402342" y="941986"/>
                  </a:lnTo>
                  <a:lnTo>
                    <a:pt x="2394800" y="940984"/>
                  </a:lnTo>
                  <a:lnTo>
                    <a:pt x="2393157" y="940288"/>
                  </a:lnTo>
                  <a:lnTo>
                    <a:pt x="2396146" y="936697"/>
                  </a:lnTo>
                  <a:lnTo>
                    <a:pt x="2398743" y="934498"/>
                  </a:lnTo>
                  <a:lnTo>
                    <a:pt x="2403148" y="929030"/>
                  </a:lnTo>
                  <a:lnTo>
                    <a:pt x="2404173" y="923976"/>
                  </a:lnTo>
                  <a:lnTo>
                    <a:pt x="2403265" y="924344"/>
                  </a:lnTo>
                  <a:lnTo>
                    <a:pt x="2400065" y="924109"/>
                  </a:lnTo>
                  <a:lnTo>
                    <a:pt x="2399150" y="921934"/>
                  </a:lnTo>
                  <a:lnTo>
                    <a:pt x="2399525" y="918077"/>
                  </a:lnTo>
                  <a:lnTo>
                    <a:pt x="2396059" y="914799"/>
                  </a:lnTo>
                  <a:lnTo>
                    <a:pt x="2392907" y="912593"/>
                  </a:lnTo>
                  <a:lnTo>
                    <a:pt x="2385678" y="912210"/>
                  </a:lnTo>
                  <a:lnTo>
                    <a:pt x="2385819" y="909675"/>
                  </a:lnTo>
                  <a:lnTo>
                    <a:pt x="2386202" y="907390"/>
                  </a:lnTo>
                  <a:lnTo>
                    <a:pt x="2383128" y="905724"/>
                  </a:lnTo>
                  <a:lnTo>
                    <a:pt x="2380585" y="902782"/>
                  </a:lnTo>
                  <a:lnTo>
                    <a:pt x="2379951" y="900107"/>
                  </a:lnTo>
                  <a:lnTo>
                    <a:pt x="2379036" y="898573"/>
                  </a:lnTo>
                  <a:lnTo>
                    <a:pt x="2374318" y="895796"/>
                  </a:lnTo>
                  <a:lnTo>
                    <a:pt x="2358750" y="890703"/>
                  </a:lnTo>
                  <a:lnTo>
                    <a:pt x="2357083" y="892189"/>
                  </a:lnTo>
                  <a:lnTo>
                    <a:pt x="2354517" y="899442"/>
                  </a:lnTo>
                  <a:lnTo>
                    <a:pt x="2348235" y="907062"/>
                  </a:lnTo>
                  <a:lnTo>
                    <a:pt x="2343478" y="902939"/>
                  </a:lnTo>
                  <a:lnTo>
                    <a:pt x="2342532" y="902524"/>
                  </a:lnTo>
                  <a:lnTo>
                    <a:pt x="2341757" y="900560"/>
                  </a:lnTo>
                  <a:lnTo>
                    <a:pt x="2342892" y="897181"/>
                  </a:lnTo>
                  <a:lnTo>
                    <a:pt x="2343690" y="893895"/>
                  </a:lnTo>
                  <a:lnTo>
                    <a:pt x="2342610" y="891548"/>
                  </a:lnTo>
                  <a:lnTo>
                    <a:pt x="2341702" y="890656"/>
                  </a:lnTo>
                  <a:lnTo>
                    <a:pt x="2338471" y="893034"/>
                  </a:lnTo>
                  <a:lnTo>
                    <a:pt x="2333652" y="894536"/>
                  </a:lnTo>
                  <a:lnTo>
                    <a:pt x="2331603" y="896821"/>
                  </a:lnTo>
                  <a:lnTo>
                    <a:pt x="2327299" y="898440"/>
                  </a:lnTo>
                  <a:lnTo>
                    <a:pt x="2327706" y="892792"/>
                  </a:lnTo>
                  <a:lnTo>
                    <a:pt x="2309681" y="877919"/>
                  </a:lnTo>
                  <a:lnTo>
                    <a:pt x="2304080" y="874821"/>
                  </a:lnTo>
                  <a:lnTo>
                    <a:pt x="2300716" y="874540"/>
                  </a:lnTo>
                  <a:lnTo>
                    <a:pt x="2292618" y="877872"/>
                  </a:lnTo>
                  <a:lnTo>
                    <a:pt x="2290748" y="879672"/>
                  </a:lnTo>
                  <a:lnTo>
                    <a:pt x="2287736" y="884546"/>
                  </a:lnTo>
                  <a:lnTo>
                    <a:pt x="2281024" y="881463"/>
                  </a:lnTo>
                  <a:lnTo>
                    <a:pt x="2279381" y="883763"/>
                  </a:lnTo>
                  <a:lnTo>
                    <a:pt x="2276940" y="891837"/>
                  </a:lnTo>
                  <a:lnTo>
                    <a:pt x="2277323" y="899715"/>
                  </a:lnTo>
                  <a:lnTo>
                    <a:pt x="2278043" y="901890"/>
                  </a:lnTo>
                  <a:lnTo>
                    <a:pt x="2278669" y="906123"/>
                  </a:lnTo>
                  <a:lnTo>
                    <a:pt x="2281243" y="912663"/>
                  </a:lnTo>
                  <a:lnTo>
                    <a:pt x="2283903" y="917866"/>
                  </a:lnTo>
                  <a:lnTo>
                    <a:pt x="2282808" y="919071"/>
                  </a:lnTo>
                  <a:lnTo>
                    <a:pt x="2281697" y="919407"/>
                  </a:lnTo>
                  <a:lnTo>
                    <a:pt x="2280374" y="921582"/>
                  </a:lnTo>
                  <a:lnTo>
                    <a:pt x="2279123" y="926002"/>
                  </a:lnTo>
                  <a:lnTo>
                    <a:pt x="2276846" y="932316"/>
                  </a:lnTo>
                  <a:lnTo>
                    <a:pt x="2273756" y="935836"/>
                  </a:lnTo>
                  <a:lnTo>
                    <a:pt x="2270220" y="935101"/>
                  </a:lnTo>
                  <a:lnTo>
                    <a:pt x="2261786" y="930352"/>
                  </a:lnTo>
                  <a:lnTo>
                    <a:pt x="2259846" y="931197"/>
                  </a:lnTo>
                  <a:lnTo>
                    <a:pt x="2259306" y="934647"/>
                  </a:lnTo>
                  <a:lnTo>
                    <a:pt x="2264336" y="937589"/>
                  </a:lnTo>
                  <a:lnTo>
                    <a:pt x="2264798" y="939443"/>
                  </a:lnTo>
                  <a:lnTo>
                    <a:pt x="2263484" y="940616"/>
                  </a:lnTo>
                  <a:lnTo>
                    <a:pt x="2260088" y="941586"/>
                  </a:lnTo>
                  <a:lnTo>
                    <a:pt x="2254002" y="941383"/>
                  </a:lnTo>
                  <a:lnTo>
                    <a:pt x="2248948" y="940139"/>
                  </a:lnTo>
                  <a:lnTo>
                    <a:pt x="2245795" y="935382"/>
                  </a:lnTo>
                  <a:lnTo>
                    <a:pt x="2242759" y="934725"/>
                  </a:lnTo>
                  <a:lnTo>
                    <a:pt x="2234122" y="934631"/>
                  </a:lnTo>
                  <a:lnTo>
                    <a:pt x="2226276" y="937190"/>
                  </a:lnTo>
                  <a:lnTo>
                    <a:pt x="2217513" y="933865"/>
                  </a:lnTo>
                  <a:lnTo>
                    <a:pt x="2202664" y="934592"/>
                  </a:lnTo>
                  <a:lnTo>
                    <a:pt x="2198909" y="934013"/>
                  </a:lnTo>
                  <a:lnTo>
                    <a:pt x="2191774" y="927637"/>
                  </a:lnTo>
                  <a:lnTo>
                    <a:pt x="2181564" y="923616"/>
                  </a:lnTo>
                  <a:lnTo>
                    <a:pt x="2169923" y="913813"/>
                  </a:lnTo>
                  <a:lnTo>
                    <a:pt x="2168750" y="904589"/>
                  </a:lnTo>
                  <a:lnTo>
                    <a:pt x="2170518" y="897118"/>
                  </a:lnTo>
                  <a:lnTo>
                    <a:pt x="2177051" y="897110"/>
                  </a:lnTo>
                  <a:lnTo>
                    <a:pt x="2181048" y="895819"/>
                  </a:lnTo>
                  <a:lnTo>
                    <a:pt x="2180493" y="892948"/>
                  </a:lnTo>
                  <a:lnTo>
                    <a:pt x="2179617" y="891438"/>
                  </a:lnTo>
                  <a:lnTo>
                    <a:pt x="2170377" y="887409"/>
                  </a:lnTo>
                  <a:lnTo>
                    <a:pt x="2145311" y="886682"/>
                  </a:lnTo>
                  <a:lnTo>
                    <a:pt x="2127457" y="880689"/>
                  </a:lnTo>
                  <a:lnTo>
                    <a:pt x="2102039" y="878616"/>
                  </a:lnTo>
                  <a:lnTo>
                    <a:pt x="2090578" y="886056"/>
                  </a:lnTo>
                  <a:lnTo>
                    <a:pt x="2073992" y="887808"/>
                  </a:lnTo>
                  <a:lnTo>
                    <a:pt x="2069525" y="891782"/>
                  </a:lnTo>
                  <a:lnTo>
                    <a:pt x="2061913" y="893981"/>
                  </a:lnTo>
                  <a:lnTo>
                    <a:pt x="2062554" y="899481"/>
                  </a:lnTo>
                  <a:lnTo>
                    <a:pt x="2066325" y="903721"/>
                  </a:lnTo>
                  <a:lnTo>
                    <a:pt x="2068164" y="904574"/>
                  </a:lnTo>
                  <a:lnTo>
                    <a:pt x="2070159" y="906232"/>
                  </a:lnTo>
                  <a:lnTo>
                    <a:pt x="2068915" y="907703"/>
                  </a:lnTo>
                  <a:lnTo>
                    <a:pt x="2067507" y="908360"/>
                  </a:lnTo>
                  <a:lnTo>
                    <a:pt x="2064737" y="911748"/>
                  </a:lnTo>
                  <a:lnTo>
                    <a:pt x="2062969" y="914862"/>
                  </a:lnTo>
                  <a:lnTo>
                    <a:pt x="2063462" y="921715"/>
                  </a:lnTo>
                  <a:lnTo>
                    <a:pt x="2062609" y="928349"/>
                  </a:lnTo>
                  <a:lnTo>
                    <a:pt x="2059855" y="937518"/>
                  </a:lnTo>
                  <a:lnTo>
                    <a:pt x="2057532" y="941540"/>
                  </a:lnTo>
                  <a:lnTo>
                    <a:pt x="2055420" y="946930"/>
                  </a:lnTo>
                  <a:lnTo>
                    <a:pt x="2057226" y="951898"/>
                  </a:lnTo>
                  <a:lnTo>
                    <a:pt x="2059284" y="953955"/>
                  </a:lnTo>
                  <a:lnTo>
                    <a:pt x="2064518" y="956459"/>
                  </a:lnTo>
                  <a:lnTo>
                    <a:pt x="2066318" y="958141"/>
                  </a:lnTo>
                  <a:lnTo>
                    <a:pt x="2065269" y="959588"/>
                  </a:lnTo>
                  <a:lnTo>
                    <a:pt x="2057540" y="957906"/>
                  </a:lnTo>
                  <a:lnTo>
                    <a:pt x="2054770" y="952531"/>
                  </a:lnTo>
                  <a:lnTo>
                    <a:pt x="2054160" y="949621"/>
                  </a:lnTo>
                  <a:lnTo>
                    <a:pt x="2053495" y="945076"/>
                  </a:lnTo>
                  <a:lnTo>
                    <a:pt x="2056123" y="940123"/>
                  </a:lnTo>
                  <a:lnTo>
                    <a:pt x="2058799" y="936783"/>
                  </a:lnTo>
                  <a:lnTo>
                    <a:pt x="2061115" y="928826"/>
                  </a:lnTo>
                  <a:lnTo>
                    <a:pt x="2061397" y="921488"/>
                  </a:lnTo>
                  <a:lnTo>
                    <a:pt x="2061467" y="906185"/>
                  </a:lnTo>
                  <a:lnTo>
                    <a:pt x="2056765" y="902704"/>
                  </a:lnTo>
                  <a:lnTo>
                    <a:pt x="2054137" y="897470"/>
                  </a:lnTo>
                  <a:lnTo>
                    <a:pt x="2058690" y="887941"/>
                  </a:lnTo>
                  <a:lnTo>
                    <a:pt x="2059832" y="882895"/>
                  </a:lnTo>
                  <a:lnTo>
                    <a:pt x="2057868" y="878224"/>
                  </a:lnTo>
                  <a:lnTo>
                    <a:pt x="2054676" y="868015"/>
                  </a:lnTo>
                  <a:lnTo>
                    <a:pt x="2051414" y="861975"/>
                  </a:lnTo>
                  <a:lnTo>
                    <a:pt x="2049270" y="859456"/>
                  </a:lnTo>
                  <a:lnTo>
                    <a:pt x="2047095" y="858157"/>
                  </a:lnTo>
                  <a:lnTo>
                    <a:pt x="2049372" y="868156"/>
                  </a:lnTo>
                  <a:lnTo>
                    <a:pt x="2047541" y="873233"/>
                  </a:lnTo>
                  <a:lnTo>
                    <a:pt x="2046211" y="875197"/>
                  </a:lnTo>
                  <a:lnTo>
                    <a:pt x="2037527" y="877935"/>
                  </a:lnTo>
                  <a:lnTo>
                    <a:pt x="2031980" y="878107"/>
                  </a:lnTo>
                  <a:lnTo>
                    <a:pt x="2024439" y="875259"/>
                  </a:lnTo>
                  <a:lnTo>
                    <a:pt x="2015582" y="868774"/>
                  </a:lnTo>
                  <a:lnTo>
                    <a:pt x="2013369" y="864267"/>
                  </a:lnTo>
                  <a:lnTo>
                    <a:pt x="2011796" y="857633"/>
                  </a:lnTo>
                  <a:lnTo>
                    <a:pt x="2016889" y="854746"/>
                  </a:lnTo>
                  <a:lnTo>
                    <a:pt x="2018876" y="852861"/>
                  </a:lnTo>
                  <a:lnTo>
                    <a:pt x="2014284" y="851359"/>
                  </a:lnTo>
                  <a:lnTo>
                    <a:pt x="2009660" y="850921"/>
                  </a:lnTo>
                  <a:lnTo>
                    <a:pt x="2008017" y="859957"/>
                  </a:lnTo>
                  <a:lnTo>
                    <a:pt x="2005029" y="859284"/>
                  </a:lnTo>
                  <a:lnTo>
                    <a:pt x="1990563" y="853753"/>
                  </a:lnTo>
                  <a:lnTo>
                    <a:pt x="1986667" y="855583"/>
                  </a:lnTo>
                  <a:lnTo>
                    <a:pt x="1981949" y="860645"/>
                  </a:lnTo>
                  <a:lnTo>
                    <a:pt x="1979861" y="864557"/>
                  </a:lnTo>
                  <a:lnTo>
                    <a:pt x="1977475" y="870941"/>
                  </a:lnTo>
                  <a:lnTo>
                    <a:pt x="1978374" y="875377"/>
                  </a:lnTo>
                  <a:lnTo>
                    <a:pt x="1979384" y="877035"/>
                  </a:lnTo>
                  <a:lnTo>
                    <a:pt x="1986816" y="878138"/>
                  </a:lnTo>
                  <a:lnTo>
                    <a:pt x="1993341" y="876769"/>
                  </a:lnTo>
                  <a:lnTo>
                    <a:pt x="2000679" y="872545"/>
                  </a:lnTo>
                  <a:lnTo>
                    <a:pt x="2002369" y="874125"/>
                  </a:lnTo>
                  <a:lnTo>
                    <a:pt x="2003879" y="876409"/>
                  </a:lnTo>
                  <a:lnTo>
                    <a:pt x="2001798" y="879664"/>
                  </a:lnTo>
                  <a:lnTo>
                    <a:pt x="1994225" y="884366"/>
                  </a:lnTo>
                  <a:lnTo>
                    <a:pt x="1981637" y="896492"/>
                  </a:lnTo>
                  <a:lnTo>
                    <a:pt x="1976849" y="897916"/>
                  </a:lnTo>
                  <a:lnTo>
                    <a:pt x="1970136" y="895334"/>
                  </a:lnTo>
                  <a:lnTo>
                    <a:pt x="1966498" y="902102"/>
                  </a:lnTo>
                  <a:lnTo>
                    <a:pt x="1964840" y="903729"/>
                  </a:lnTo>
                  <a:lnTo>
                    <a:pt x="1953543" y="908274"/>
                  </a:lnTo>
                  <a:lnTo>
                    <a:pt x="1948622" y="908947"/>
                  </a:lnTo>
                  <a:lnTo>
                    <a:pt x="1947175" y="912335"/>
                  </a:lnTo>
                  <a:lnTo>
                    <a:pt x="1944217" y="912945"/>
                  </a:lnTo>
                  <a:lnTo>
                    <a:pt x="1940931" y="914643"/>
                  </a:lnTo>
                  <a:lnTo>
                    <a:pt x="1935424" y="919384"/>
                  </a:lnTo>
                  <a:lnTo>
                    <a:pt x="1927045" y="920142"/>
                  </a:lnTo>
                  <a:lnTo>
                    <a:pt x="1921342" y="919071"/>
                  </a:lnTo>
                  <a:lnTo>
                    <a:pt x="1907486" y="921942"/>
                  </a:lnTo>
                  <a:lnTo>
                    <a:pt x="1903911" y="924437"/>
                  </a:lnTo>
                  <a:lnTo>
                    <a:pt x="1901580" y="927895"/>
                  </a:lnTo>
                  <a:lnTo>
                    <a:pt x="1900492" y="932300"/>
                  </a:lnTo>
                  <a:lnTo>
                    <a:pt x="1898458" y="936212"/>
                  </a:lnTo>
                  <a:lnTo>
                    <a:pt x="1890580" y="944653"/>
                  </a:lnTo>
                  <a:lnTo>
                    <a:pt x="1883875" y="948119"/>
                  </a:lnTo>
                  <a:lnTo>
                    <a:pt x="1878187" y="949081"/>
                  </a:lnTo>
                  <a:lnTo>
                    <a:pt x="1883656" y="944332"/>
                  </a:lnTo>
                  <a:lnTo>
                    <a:pt x="1889899" y="935508"/>
                  </a:lnTo>
                  <a:lnTo>
                    <a:pt x="1901134" y="909127"/>
                  </a:lnTo>
                  <a:lnTo>
                    <a:pt x="1911907" y="907398"/>
                  </a:lnTo>
                  <a:lnTo>
                    <a:pt x="1914425" y="903870"/>
                  </a:lnTo>
                  <a:lnTo>
                    <a:pt x="1922617" y="887448"/>
                  </a:lnTo>
                  <a:lnTo>
                    <a:pt x="1924901" y="884992"/>
                  </a:lnTo>
                  <a:lnTo>
                    <a:pt x="1935752" y="884679"/>
                  </a:lnTo>
                  <a:lnTo>
                    <a:pt x="1945289" y="879288"/>
                  </a:lnTo>
                  <a:lnTo>
                    <a:pt x="1964511" y="852579"/>
                  </a:lnTo>
                  <a:lnTo>
                    <a:pt x="1974079" y="848065"/>
                  </a:lnTo>
                  <a:lnTo>
                    <a:pt x="1980659" y="841619"/>
                  </a:lnTo>
                  <a:lnTo>
                    <a:pt x="1981832" y="838419"/>
                  </a:lnTo>
                  <a:lnTo>
                    <a:pt x="1982873" y="834186"/>
                  </a:lnTo>
                  <a:lnTo>
                    <a:pt x="1981887" y="831612"/>
                  </a:lnTo>
                  <a:lnTo>
                    <a:pt x="1981316" y="829273"/>
                  </a:lnTo>
                  <a:lnTo>
                    <a:pt x="1989781" y="824657"/>
                  </a:lnTo>
                  <a:lnTo>
                    <a:pt x="1993027" y="817515"/>
                  </a:lnTo>
                  <a:lnTo>
                    <a:pt x="2004426" y="810771"/>
                  </a:lnTo>
                  <a:lnTo>
                    <a:pt x="2013345" y="801649"/>
                  </a:lnTo>
                  <a:lnTo>
                    <a:pt x="2025847" y="794858"/>
                  </a:lnTo>
                  <a:lnTo>
                    <a:pt x="2032951" y="785392"/>
                  </a:lnTo>
                  <a:lnTo>
                    <a:pt x="2049051" y="771716"/>
                  </a:lnTo>
                  <a:lnTo>
                    <a:pt x="2064174" y="747917"/>
                  </a:lnTo>
                  <a:lnTo>
                    <a:pt x="2066646" y="734218"/>
                  </a:lnTo>
                  <a:lnTo>
                    <a:pt x="2062969" y="729720"/>
                  </a:lnTo>
                  <a:lnTo>
                    <a:pt x="2058518" y="726896"/>
                  </a:lnTo>
                  <a:lnTo>
                    <a:pt x="2056037" y="720097"/>
                  </a:lnTo>
                  <a:lnTo>
                    <a:pt x="2054246" y="719291"/>
                  </a:lnTo>
                  <a:lnTo>
                    <a:pt x="2049724" y="723579"/>
                  </a:lnTo>
                  <a:lnTo>
                    <a:pt x="2044764" y="708902"/>
                  </a:lnTo>
                  <a:lnTo>
                    <a:pt x="2038693" y="700632"/>
                  </a:lnTo>
                  <a:lnTo>
                    <a:pt x="2038974" y="699420"/>
                  </a:lnTo>
                  <a:lnTo>
                    <a:pt x="2039647" y="698864"/>
                  </a:lnTo>
                  <a:lnTo>
                    <a:pt x="2042558" y="700163"/>
                  </a:lnTo>
                  <a:lnTo>
                    <a:pt x="2053479" y="712368"/>
                  </a:lnTo>
                  <a:lnTo>
                    <a:pt x="2059300" y="714214"/>
                  </a:lnTo>
                  <a:lnTo>
                    <a:pt x="2061005" y="716092"/>
                  </a:lnTo>
                  <a:lnTo>
                    <a:pt x="2062062" y="719174"/>
                  </a:lnTo>
                  <a:lnTo>
                    <a:pt x="2061373" y="724283"/>
                  </a:lnTo>
                  <a:lnTo>
                    <a:pt x="2063165" y="723892"/>
                  </a:lnTo>
                  <a:lnTo>
                    <a:pt x="2064307" y="721748"/>
                  </a:lnTo>
                  <a:lnTo>
                    <a:pt x="2067131" y="711820"/>
                  </a:lnTo>
                  <a:lnTo>
                    <a:pt x="2069823" y="698309"/>
                  </a:lnTo>
                  <a:lnTo>
                    <a:pt x="2069517" y="692434"/>
                  </a:lnTo>
                  <a:lnTo>
                    <a:pt x="2063079" y="695101"/>
                  </a:lnTo>
                  <a:lnTo>
                    <a:pt x="2060090" y="675097"/>
                  </a:lnTo>
                  <a:lnTo>
                    <a:pt x="2058721" y="668979"/>
                  </a:lnTo>
                  <a:lnTo>
                    <a:pt x="2056679" y="662274"/>
                  </a:lnTo>
                  <a:lnTo>
                    <a:pt x="2052588" y="661680"/>
                  </a:lnTo>
                  <a:lnTo>
                    <a:pt x="2050436" y="663377"/>
                  </a:lnTo>
                  <a:lnTo>
                    <a:pt x="2052149" y="665638"/>
                  </a:lnTo>
                  <a:lnTo>
                    <a:pt x="2054003" y="669386"/>
                  </a:lnTo>
                  <a:lnTo>
                    <a:pt x="2052767" y="673196"/>
                  </a:lnTo>
                  <a:lnTo>
                    <a:pt x="2051727" y="674917"/>
                  </a:lnTo>
                  <a:lnTo>
                    <a:pt x="2046720" y="679979"/>
                  </a:lnTo>
                  <a:lnTo>
                    <a:pt x="2043152" y="680440"/>
                  </a:lnTo>
                  <a:lnTo>
                    <a:pt x="2044592" y="678289"/>
                  </a:lnTo>
                  <a:lnTo>
                    <a:pt x="2046274" y="673493"/>
                  </a:lnTo>
                  <a:lnTo>
                    <a:pt x="2045053" y="668236"/>
                  </a:lnTo>
                  <a:lnTo>
                    <a:pt x="2043770" y="665302"/>
                  </a:lnTo>
                  <a:lnTo>
                    <a:pt x="2042346" y="650038"/>
                  </a:lnTo>
                  <a:lnTo>
                    <a:pt x="2037817" y="647730"/>
                  </a:lnTo>
                  <a:lnTo>
                    <a:pt x="2035266" y="645266"/>
                  </a:lnTo>
                  <a:lnTo>
                    <a:pt x="2031879" y="646267"/>
                  </a:lnTo>
                  <a:lnTo>
                    <a:pt x="2027482" y="650336"/>
                  </a:lnTo>
                  <a:lnTo>
                    <a:pt x="2029109" y="646588"/>
                  </a:lnTo>
                  <a:lnTo>
                    <a:pt x="2030807" y="640987"/>
                  </a:lnTo>
                  <a:lnTo>
                    <a:pt x="2027396" y="634102"/>
                  </a:lnTo>
                  <a:lnTo>
                    <a:pt x="2024039" y="629369"/>
                  </a:lnTo>
                  <a:lnTo>
                    <a:pt x="2019963" y="627585"/>
                  </a:lnTo>
                  <a:lnTo>
                    <a:pt x="2015395" y="621467"/>
                  </a:lnTo>
                  <a:lnTo>
                    <a:pt x="2009300" y="617994"/>
                  </a:lnTo>
                  <a:lnTo>
                    <a:pt x="1995171" y="614606"/>
                  </a:lnTo>
                  <a:lnTo>
                    <a:pt x="1984375" y="619018"/>
                  </a:lnTo>
                  <a:lnTo>
                    <a:pt x="1970942" y="615443"/>
                  </a:lnTo>
                  <a:lnTo>
                    <a:pt x="1954888" y="618220"/>
                  </a:lnTo>
                  <a:lnTo>
                    <a:pt x="1948598" y="618275"/>
                  </a:lnTo>
                  <a:lnTo>
                    <a:pt x="1944851" y="616523"/>
                  </a:lnTo>
                  <a:lnTo>
                    <a:pt x="1941479" y="618377"/>
                  </a:lnTo>
                  <a:lnTo>
                    <a:pt x="1939766" y="623892"/>
                  </a:lnTo>
                  <a:lnTo>
                    <a:pt x="1938717" y="632514"/>
                  </a:lnTo>
                  <a:lnTo>
                    <a:pt x="1934759" y="636989"/>
                  </a:lnTo>
                  <a:lnTo>
                    <a:pt x="1932607" y="638131"/>
                  </a:lnTo>
                  <a:lnTo>
                    <a:pt x="1922366" y="636817"/>
                  </a:lnTo>
                  <a:lnTo>
                    <a:pt x="1915067" y="640955"/>
                  </a:lnTo>
                  <a:lnTo>
                    <a:pt x="1911945" y="637701"/>
                  </a:lnTo>
                  <a:lnTo>
                    <a:pt x="1906023" y="637928"/>
                  </a:lnTo>
                  <a:lnTo>
                    <a:pt x="1905390" y="630644"/>
                  </a:lnTo>
                  <a:lnTo>
                    <a:pt x="1908918" y="630941"/>
                  </a:lnTo>
                  <a:lnTo>
                    <a:pt x="1910975" y="632162"/>
                  </a:lnTo>
                  <a:lnTo>
                    <a:pt x="1917609" y="617227"/>
                  </a:lnTo>
                  <a:lnTo>
                    <a:pt x="1923078" y="608449"/>
                  </a:lnTo>
                  <a:lnTo>
                    <a:pt x="1928343" y="598341"/>
                  </a:lnTo>
                  <a:lnTo>
                    <a:pt x="1925026" y="592074"/>
                  </a:lnTo>
                  <a:lnTo>
                    <a:pt x="1917625" y="587834"/>
                  </a:lnTo>
                  <a:lnTo>
                    <a:pt x="1914159" y="588092"/>
                  </a:lnTo>
                  <a:lnTo>
                    <a:pt x="1912430" y="589853"/>
                  </a:lnTo>
                  <a:lnTo>
                    <a:pt x="1904388" y="586520"/>
                  </a:lnTo>
                  <a:lnTo>
                    <a:pt x="1900148" y="586770"/>
                  </a:lnTo>
                  <a:lnTo>
                    <a:pt x="1893052" y="591441"/>
                  </a:lnTo>
                  <a:lnTo>
                    <a:pt x="1890627" y="591057"/>
                  </a:lnTo>
                  <a:lnTo>
                    <a:pt x="1889172" y="581333"/>
                  </a:lnTo>
                  <a:lnTo>
                    <a:pt x="1882021" y="582154"/>
                  </a:lnTo>
                  <a:lnTo>
                    <a:pt x="1857479" y="581223"/>
                  </a:lnTo>
                  <a:lnTo>
                    <a:pt x="1860139" y="578188"/>
                  </a:lnTo>
                  <a:lnTo>
                    <a:pt x="1873055" y="574034"/>
                  </a:lnTo>
                  <a:lnTo>
                    <a:pt x="1883429" y="567783"/>
                  </a:lnTo>
                  <a:lnTo>
                    <a:pt x="1891104" y="556384"/>
                  </a:lnTo>
                  <a:lnTo>
                    <a:pt x="1898247" y="552519"/>
                  </a:lnTo>
                  <a:lnTo>
                    <a:pt x="1896572" y="546769"/>
                  </a:lnTo>
                  <a:lnTo>
                    <a:pt x="1894624" y="542599"/>
                  </a:lnTo>
                  <a:lnTo>
                    <a:pt x="1890572" y="538906"/>
                  </a:lnTo>
                  <a:lnTo>
                    <a:pt x="1881763" y="536466"/>
                  </a:lnTo>
                  <a:lnTo>
                    <a:pt x="1874213" y="531826"/>
                  </a:lnTo>
                  <a:lnTo>
                    <a:pt x="1870896" y="525951"/>
                  </a:lnTo>
                  <a:lnTo>
                    <a:pt x="1857072" y="517885"/>
                  </a:lnTo>
                  <a:lnTo>
                    <a:pt x="1853333" y="517885"/>
                  </a:lnTo>
                  <a:lnTo>
                    <a:pt x="1843373" y="528016"/>
                  </a:lnTo>
                  <a:lnTo>
                    <a:pt x="1838327" y="527077"/>
                  </a:lnTo>
                  <a:lnTo>
                    <a:pt x="1833938" y="528572"/>
                  </a:lnTo>
                  <a:lnTo>
                    <a:pt x="1822492" y="540596"/>
                  </a:lnTo>
                  <a:lnTo>
                    <a:pt x="1798505" y="571726"/>
                  </a:lnTo>
                  <a:lnTo>
                    <a:pt x="1793569" y="581255"/>
                  </a:lnTo>
                  <a:lnTo>
                    <a:pt x="1791214" y="588413"/>
                  </a:lnTo>
                  <a:lnTo>
                    <a:pt x="1786919" y="592129"/>
                  </a:lnTo>
                  <a:lnTo>
                    <a:pt x="1785073" y="600852"/>
                  </a:lnTo>
                  <a:lnTo>
                    <a:pt x="1785394" y="608402"/>
                  </a:lnTo>
                  <a:lnTo>
                    <a:pt x="1787318" y="612353"/>
                  </a:lnTo>
                  <a:lnTo>
                    <a:pt x="1789321" y="619762"/>
                  </a:lnTo>
                  <a:lnTo>
                    <a:pt x="1787271" y="628219"/>
                  </a:lnTo>
                  <a:lnTo>
                    <a:pt x="1785558" y="633742"/>
                  </a:lnTo>
                  <a:lnTo>
                    <a:pt x="1787193" y="636214"/>
                  </a:lnTo>
                  <a:lnTo>
                    <a:pt x="1791817" y="635721"/>
                  </a:lnTo>
                  <a:lnTo>
                    <a:pt x="1802144" y="640447"/>
                  </a:lnTo>
                  <a:lnTo>
                    <a:pt x="1800258" y="644789"/>
                  </a:lnTo>
                  <a:lnTo>
                    <a:pt x="1793960" y="641065"/>
                  </a:lnTo>
                  <a:lnTo>
                    <a:pt x="1788468" y="641221"/>
                  </a:lnTo>
                  <a:lnTo>
                    <a:pt x="1783704" y="636707"/>
                  </a:lnTo>
                  <a:lnTo>
                    <a:pt x="1772258" y="641041"/>
                  </a:lnTo>
                  <a:lnTo>
                    <a:pt x="1763769" y="640032"/>
                  </a:lnTo>
                  <a:lnTo>
                    <a:pt x="1755876" y="641761"/>
                  </a:lnTo>
                  <a:lnTo>
                    <a:pt x="1740362" y="638178"/>
                  </a:lnTo>
                  <a:lnTo>
                    <a:pt x="1738953" y="640901"/>
                  </a:lnTo>
                  <a:lnTo>
                    <a:pt x="1742552" y="645571"/>
                  </a:lnTo>
                  <a:lnTo>
                    <a:pt x="1745283" y="649913"/>
                  </a:lnTo>
                  <a:lnTo>
                    <a:pt x="1753341" y="660052"/>
                  </a:lnTo>
                  <a:lnTo>
                    <a:pt x="1756768" y="663276"/>
                  </a:lnTo>
                  <a:lnTo>
                    <a:pt x="1761352" y="672859"/>
                  </a:lnTo>
                  <a:lnTo>
                    <a:pt x="1761923" y="691565"/>
                  </a:lnTo>
                  <a:lnTo>
                    <a:pt x="1759420" y="696040"/>
                  </a:lnTo>
                  <a:lnTo>
                    <a:pt x="1756611" y="702260"/>
                  </a:lnTo>
                  <a:lnTo>
                    <a:pt x="1755109" y="703402"/>
                  </a:lnTo>
                  <a:lnTo>
                    <a:pt x="1752942" y="702987"/>
                  </a:lnTo>
                  <a:lnTo>
                    <a:pt x="1756463" y="698606"/>
                  </a:lnTo>
                  <a:lnTo>
                    <a:pt x="1758372" y="689210"/>
                  </a:lnTo>
                  <a:lnTo>
                    <a:pt x="1760155" y="682646"/>
                  </a:lnTo>
                  <a:lnTo>
                    <a:pt x="1757800" y="678164"/>
                  </a:lnTo>
                  <a:lnTo>
                    <a:pt x="1756752" y="677772"/>
                  </a:lnTo>
                  <a:lnTo>
                    <a:pt x="1755594" y="675308"/>
                  </a:lnTo>
                  <a:lnTo>
                    <a:pt x="1747348" y="669041"/>
                  </a:lnTo>
                  <a:lnTo>
                    <a:pt x="1742904" y="666295"/>
                  </a:lnTo>
                  <a:lnTo>
                    <a:pt x="1738210" y="664778"/>
                  </a:lnTo>
                  <a:lnTo>
                    <a:pt x="1735816" y="663057"/>
                  </a:lnTo>
                  <a:lnTo>
                    <a:pt x="1728791" y="668775"/>
                  </a:lnTo>
                  <a:lnTo>
                    <a:pt x="1725552" y="670074"/>
                  </a:lnTo>
                  <a:lnTo>
                    <a:pt x="1721718" y="673078"/>
                  </a:lnTo>
                  <a:lnTo>
                    <a:pt x="1719489" y="677193"/>
                  </a:lnTo>
                  <a:lnTo>
                    <a:pt x="1714036" y="678164"/>
                  </a:lnTo>
                  <a:lnTo>
                    <a:pt x="1713332" y="682623"/>
                  </a:lnTo>
                  <a:lnTo>
                    <a:pt x="1710288" y="687051"/>
                  </a:lnTo>
                  <a:lnTo>
                    <a:pt x="1707026" y="682224"/>
                  </a:lnTo>
                  <a:lnTo>
                    <a:pt x="1703842" y="683562"/>
                  </a:lnTo>
                  <a:lnTo>
                    <a:pt x="1696676" y="691503"/>
                  </a:lnTo>
                  <a:lnTo>
                    <a:pt x="1688289" y="695093"/>
                  </a:lnTo>
                  <a:lnTo>
                    <a:pt x="1689181" y="692355"/>
                  </a:lnTo>
                  <a:lnTo>
                    <a:pt x="1690558" y="686183"/>
                  </a:lnTo>
                  <a:lnTo>
                    <a:pt x="1688540" y="684759"/>
                  </a:lnTo>
                  <a:lnTo>
                    <a:pt x="1675944" y="691956"/>
                  </a:lnTo>
                  <a:lnTo>
                    <a:pt x="1671750" y="696799"/>
                  </a:lnTo>
                  <a:lnTo>
                    <a:pt x="1669763" y="695007"/>
                  </a:lnTo>
                  <a:lnTo>
                    <a:pt x="1677070" y="684383"/>
                  </a:lnTo>
                  <a:lnTo>
                    <a:pt x="1679034" y="677804"/>
                  </a:lnTo>
                  <a:lnTo>
                    <a:pt x="1675615" y="674956"/>
                  </a:lnTo>
                  <a:lnTo>
                    <a:pt x="1668120" y="672742"/>
                  </a:lnTo>
                  <a:lnTo>
                    <a:pt x="1663309" y="672531"/>
                  </a:lnTo>
                  <a:lnTo>
                    <a:pt x="1656268" y="674917"/>
                  </a:lnTo>
                  <a:lnTo>
                    <a:pt x="1646105" y="671420"/>
                  </a:lnTo>
                  <a:lnTo>
                    <a:pt x="1644595" y="675425"/>
                  </a:lnTo>
                  <a:lnTo>
                    <a:pt x="1641990" y="675903"/>
                  </a:lnTo>
                  <a:lnTo>
                    <a:pt x="1635716" y="674002"/>
                  </a:lnTo>
                  <a:lnTo>
                    <a:pt x="1630012" y="676043"/>
                  </a:lnTo>
                  <a:lnTo>
                    <a:pt x="1625741" y="680338"/>
                  </a:lnTo>
                  <a:lnTo>
                    <a:pt x="1619396" y="676090"/>
                  </a:lnTo>
                  <a:lnTo>
                    <a:pt x="1617197" y="676270"/>
                  </a:lnTo>
                  <a:lnTo>
                    <a:pt x="1613802" y="682912"/>
                  </a:lnTo>
                  <a:lnTo>
                    <a:pt x="1610876" y="678430"/>
                  </a:lnTo>
                  <a:lnTo>
                    <a:pt x="1608404" y="687114"/>
                  </a:lnTo>
                  <a:lnTo>
                    <a:pt x="1609100" y="693404"/>
                  </a:lnTo>
                  <a:lnTo>
                    <a:pt x="1611212" y="694053"/>
                  </a:lnTo>
                  <a:lnTo>
                    <a:pt x="1613012" y="693138"/>
                  </a:lnTo>
                  <a:lnTo>
                    <a:pt x="1614060" y="690266"/>
                  </a:lnTo>
                  <a:lnTo>
                    <a:pt x="1615422" y="688968"/>
                  </a:lnTo>
                  <a:lnTo>
                    <a:pt x="1620429" y="694186"/>
                  </a:lnTo>
                  <a:lnTo>
                    <a:pt x="1621946" y="691330"/>
                  </a:lnTo>
                  <a:lnTo>
                    <a:pt x="1624114" y="689210"/>
                  </a:lnTo>
                  <a:lnTo>
                    <a:pt x="1626586" y="692347"/>
                  </a:lnTo>
                  <a:lnTo>
                    <a:pt x="1636889" y="688944"/>
                  </a:lnTo>
                  <a:lnTo>
                    <a:pt x="1635105" y="693130"/>
                  </a:lnTo>
                  <a:lnTo>
                    <a:pt x="1623566" y="698426"/>
                  </a:lnTo>
                  <a:lnTo>
                    <a:pt x="1602771" y="705139"/>
                  </a:lnTo>
                  <a:lnTo>
                    <a:pt x="1598484" y="707767"/>
                  </a:lnTo>
                  <a:lnTo>
                    <a:pt x="1586146" y="710075"/>
                  </a:lnTo>
                  <a:lnTo>
                    <a:pt x="1578112" y="716647"/>
                  </a:lnTo>
                  <a:lnTo>
                    <a:pt x="1567691" y="716655"/>
                  </a:lnTo>
                  <a:lnTo>
                    <a:pt x="1549689" y="721826"/>
                  </a:lnTo>
                  <a:lnTo>
                    <a:pt x="1536741" y="733483"/>
                  </a:lnTo>
                  <a:lnTo>
                    <a:pt x="1530483" y="732443"/>
                  </a:lnTo>
                  <a:lnTo>
                    <a:pt x="1517809" y="741244"/>
                  </a:lnTo>
                  <a:lnTo>
                    <a:pt x="1512771" y="748066"/>
                  </a:lnTo>
                  <a:lnTo>
                    <a:pt x="1494495" y="761898"/>
                  </a:lnTo>
                  <a:lnTo>
                    <a:pt x="1483511" y="756570"/>
                  </a:lnTo>
                  <a:lnTo>
                    <a:pt x="1479889" y="758448"/>
                  </a:lnTo>
                  <a:lnTo>
                    <a:pt x="1478042" y="763330"/>
                  </a:lnTo>
                  <a:lnTo>
                    <a:pt x="1478417" y="767140"/>
                  </a:lnTo>
                  <a:lnTo>
                    <a:pt x="1482846" y="766788"/>
                  </a:lnTo>
                  <a:lnTo>
                    <a:pt x="1486069" y="768470"/>
                  </a:lnTo>
                  <a:lnTo>
                    <a:pt x="1490020" y="771810"/>
                  </a:lnTo>
                  <a:lnTo>
                    <a:pt x="1488964" y="777936"/>
                  </a:lnTo>
                  <a:lnTo>
                    <a:pt x="1480671" y="791556"/>
                  </a:lnTo>
                  <a:lnTo>
                    <a:pt x="1476743" y="796642"/>
                  </a:lnTo>
                  <a:lnTo>
                    <a:pt x="1472096" y="799583"/>
                  </a:lnTo>
                  <a:lnTo>
                    <a:pt x="1462208" y="788419"/>
                  </a:lnTo>
                  <a:lnTo>
                    <a:pt x="1460416" y="793340"/>
                  </a:lnTo>
                  <a:lnTo>
                    <a:pt x="1459086" y="795773"/>
                  </a:lnTo>
                  <a:lnTo>
                    <a:pt x="1455174" y="794772"/>
                  </a:lnTo>
                  <a:lnTo>
                    <a:pt x="1453203" y="802681"/>
                  </a:lnTo>
                  <a:lnTo>
                    <a:pt x="1460345" y="804050"/>
                  </a:lnTo>
                  <a:lnTo>
                    <a:pt x="1467136" y="807610"/>
                  </a:lnTo>
                  <a:lnTo>
                    <a:pt x="1473168" y="812805"/>
                  </a:lnTo>
                  <a:lnTo>
                    <a:pt x="1477432" y="818774"/>
                  </a:lnTo>
                  <a:lnTo>
                    <a:pt x="1482087" y="822545"/>
                  </a:lnTo>
                  <a:lnTo>
                    <a:pt x="1484802" y="825784"/>
                  </a:lnTo>
                  <a:lnTo>
                    <a:pt x="1477518" y="828921"/>
                  </a:lnTo>
                  <a:lnTo>
                    <a:pt x="1472394" y="821677"/>
                  </a:lnTo>
                  <a:lnTo>
                    <a:pt x="1469624" y="819228"/>
                  </a:lnTo>
                  <a:lnTo>
                    <a:pt x="1466495" y="818751"/>
                  </a:lnTo>
                  <a:lnTo>
                    <a:pt x="1461817" y="820965"/>
                  </a:lnTo>
                  <a:lnTo>
                    <a:pt x="1457834" y="829680"/>
                  </a:lnTo>
                  <a:lnTo>
                    <a:pt x="1461707" y="832645"/>
                  </a:lnTo>
                  <a:lnTo>
                    <a:pt x="1470344" y="835532"/>
                  </a:lnTo>
                  <a:lnTo>
                    <a:pt x="1473113" y="839436"/>
                  </a:lnTo>
                  <a:lnTo>
                    <a:pt x="1484363" y="864706"/>
                  </a:lnTo>
                  <a:lnTo>
                    <a:pt x="1487164" y="867279"/>
                  </a:lnTo>
                  <a:lnTo>
                    <a:pt x="1490810" y="868351"/>
                  </a:lnTo>
                  <a:lnTo>
                    <a:pt x="1492297" y="870065"/>
                  </a:lnTo>
                  <a:lnTo>
                    <a:pt x="1487868" y="874375"/>
                  </a:lnTo>
                  <a:lnTo>
                    <a:pt x="1486226" y="878389"/>
                  </a:lnTo>
                  <a:lnTo>
                    <a:pt x="1482400" y="885383"/>
                  </a:lnTo>
                  <a:lnTo>
                    <a:pt x="1466064" y="888974"/>
                  </a:lnTo>
                  <a:lnTo>
                    <a:pt x="1461206" y="891618"/>
                  </a:lnTo>
                  <a:lnTo>
                    <a:pt x="1459861" y="892839"/>
                  </a:lnTo>
                  <a:lnTo>
                    <a:pt x="1457811" y="895413"/>
                  </a:lnTo>
                  <a:lnTo>
                    <a:pt x="1456489" y="897681"/>
                  </a:lnTo>
                  <a:lnTo>
                    <a:pt x="1455855" y="902759"/>
                  </a:lnTo>
                  <a:lnTo>
                    <a:pt x="1457193" y="906084"/>
                  </a:lnTo>
                  <a:lnTo>
                    <a:pt x="1460510" y="909166"/>
                  </a:lnTo>
                  <a:lnTo>
                    <a:pt x="1473536" y="922912"/>
                  </a:lnTo>
                  <a:lnTo>
                    <a:pt x="1472699" y="924352"/>
                  </a:lnTo>
                  <a:lnTo>
                    <a:pt x="1469131" y="921801"/>
                  </a:lnTo>
                  <a:lnTo>
                    <a:pt x="1464601" y="917615"/>
                  </a:lnTo>
                  <a:lnTo>
                    <a:pt x="1459993" y="911771"/>
                  </a:lnTo>
                  <a:lnTo>
                    <a:pt x="1453844" y="907625"/>
                  </a:lnTo>
                  <a:lnTo>
                    <a:pt x="1453500" y="904198"/>
                  </a:lnTo>
                  <a:lnTo>
                    <a:pt x="1453289" y="899082"/>
                  </a:lnTo>
                  <a:lnTo>
                    <a:pt x="1453453" y="897494"/>
                  </a:lnTo>
                  <a:lnTo>
                    <a:pt x="1454040" y="894881"/>
                  </a:lnTo>
                  <a:lnTo>
                    <a:pt x="1459900" y="888262"/>
                  </a:lnTo>
                  <a:lnTo>
                    <a:pt x="1465869" y="885031"/>
                  </a:lnTo>
                  <a:lnTo>
                    <a:pt x="1473160" y="877458"/>
                  </a:lnTo>
                  <a:lnTo>
                    <a:pt x="1480452" y="869032"/>
                  </a:lnTo>
                  <a:lnTo>
                    <a:pt x="1478958" y="866145"/>
                  </a:lnTo>
                  <a:lnTo>
                    <a:pt x="1477455" y="864064"/>
                  </a:lnTo>
                  <a:lnTo>
                    <a:pt x="1470837" y="863501"/>
                  </a:lnTo>
                  <a:lnTo>
                    <a:pt x="1457388" y="866450"/>
                  </a:lnTo>
                  <a:lnTo>
                    <a:pt x="1449315" y="869235"/>
                  </a:lnTo>
                  <a:lnTo>
                    <a:pt x="1445739" y="876065"/>
                  </a:lnTo>
                  <a:lnTo>
                    <a:pt x="1440302" y="877090"/>
                  </a:lnTo>
                  <a:lnTo>
                    <a:pt x="1437595" y="877254"/>
                  </a:lnTo>
                  <a:lnTo>
                    <a:pt x="1430139" y="873859"/>
                  </a:lnTo>
                  <a:lnTo>
                    <a:pt x="1423106" y="877059"/>
                  </a:lnTo>
                  <a:lnTo>
                    <a:pt x="1406630" y="879836"/>
                  </a:lnTo>
                  <a:lnTo>
                    <a:pt x="1403946" y="881393"/>
                  </a:lnTo>
                  <a:lnTo>
                    <a:pt x="1366011" y="881995"/>
                  </a:lnTo>
                  <a:lnTo>
                    <a:pt x="1358359" y="883435"/>
                  </a:lnTo>
                  <a:lnTo>
                    <a:pt x="1338918" y="889029"/>
                  </a:lnTo>
                  <a:lnTo>
                    <a:pt x="1338449" y="893175"/>
                  </a:lnTo>
                  <a:lnTo>
                    <a:pt x="1339192" y="896336"/>
                  </a:lnTo>
                  <a:lnTo>
                    <a:pt x="1336172" y="900983"/>
                  </a:lnTo>
                  <a:lnTo>
                    <a:pt x="1334850" y="905348"/>
                  </a:lnTo>
                  <a:lnTo>
                    <a:pt x="1335311" y="910488"/>
                  </a:lnTo>
                  <a:lnTo>
                    <a:pt x="1335436" y="914940"/>
                  </a:lnTo>
                  <a:lnTo>
                    <a:pt x="1336117" y="920706"/>
                  </a:lnTo>
                  <a:lnTo>
                    <a:pt x="1337299" y="925924"/>
                  </a:lnTo>
                  <a:lnTo>
                    <a:pt x="1340131" y="928701"/>
                  </a:lnTo>
                  <a:lnTo>
                    <a:pt x="1342736" y="930501"/>
                  </a:lnTo>
                  <a:lnTo>
                    <a:pt x="1344582" y="936204"/>
                  </a:lnTo>
                  <a:lnTo>
                    <a:pt x="1343096" y="942807"/>
                  </a:lnTo>
                  <a:lnTo>
                    <a:pt x="1340944" y="950349"/>
                  </a:lnTo>
                  <a:lnTo>
                    <a:pt x="1340522" y="953838"/>
                  </a:lnTo>
                  <a:lnTo>
                    <a:pt x="1341914" y="958563"/>
                  </a:lnTo>
                  <a:lnTo>
                    <a:pt x="1343628" y="967944"/>
                  </a:lnTo>
                  <a:lnTo>
                    <a:pt x="1344277" y="970259"/>
                  </a:lnTo>
                  <a:lnTo>
                    <a:pt x="1350231" y="977426"/>
                  </a:lnTo>
                  <a:lnTo>
                    <a:pt x="1354284" y="979663"/>
                  </a:lnTo>
                  <a:lnTo>
                    <a:pt x="1360949" y="980179"/>
                  </a:lnTo>
                  <a:lnTo>
                    <a:pt x="1365486" y="981995"/>
                  </a:lnTo>
                  <a:lnTo>
                    <a:pt x="1372097" y="986407"/>
                  </a:lnTo>
                  <a:lnTo>
                    <a:pt x="1374069" y="988410"/>
                  </a:lnTo>
                  <a:lnTo>
                    <a:pt x="1374632" y="990303"/>
                  </a:lnTo>
                  <a:lnTo>
                    <a:pt x="1376197" y="997900"/>
                  </a:lnTo>
                  <a:lnTo>
                    <a:pt x="1377042" y="1000278"/>
                  </a:lnTo>
                  <a:lnTo>
                    <a:pt x="1384200" y="1010691"/>
                  </a:lnTo>
                  <a:lnTo>
                    <a:pt x="1386610" y="1012271"/>
                  </a:lnTo>
                  <a:lnTo>
                    <a:pt x="1396389" y="1014258"/>
                  </a:lnTo>
                  <a:lnTo>
                    <a:pt x="1399472" y="1017576"/>
                  </a:lnTo>
                  <a:lnTo>
                    <a:pt x="1403727" y="1027644"/>
                  </a:lnTo>
                  <a:lnTo>
                    <a:pt x="1404150" y="1030030"/>
                  </a:lnTo>
                  <a:lnTo>
                    <a:pt x="1404541" y="1033887"/>
                  </a:lnTo>
                  <a:lnTo>
                    <a:pt x="1404080" y="1037408"/>
                  </a:lnTo>
                  <a:lnTo>
                    <a:pt x="1403657" y="1039450"/>
                  </a:lnTo>
                  <a:lnTo>
                    <a:pt x="1402045" y="1042681"/>
                  </a:lnTo>
                  <a:lnTo>
                    <a:pt x="1397836" y="1055848"/>
                  </a:lnTo>
                  <a:lnTo>
                    <a:pt x="1395317" y="1067567"/>
                  </a:lnTo>
                  <a:lnTo>
                    <a:pt x="1399331" y="1075344"/>
                  </a:lnTo>
                  <a:lnTo>
                    <a:pt x="1404713" y="1090255"/>
                  </a:lnTo>
                  <a:lnTo>
                    <a:pt x="1406301" y="1096483"/>
                  </a:lnTo>
                  <a:lnTo>
                    <a:pt x="1408156" y="1104791"/>
                  </a:lnTo>
                  <a:lnTo>
                    <a:pt x="1407373" y="1110056"/>
                  </a:lnTo>
                  <a:lnTo>
                    <a:pt x="1406489" y="1113209"/>
                  </a:lnTo>
                  <a:lnTo>
                    <a:pt x="1402914" y="1117982"/>
                  </a:lnTo>
                  <a:lnTo>
                    <a:pt x="1398446" y="1119546"/>
                  </a:lnTo>
                  <a:lnTo>
                    <a:pt x="1393627" y="1122449"/>
                  </a:lnTo>
                  <a:lnTo>
                    <a:pt x="1394073" y="1126055"/>
                  </a:lnTo>
                  <a:lnTo>
                    <a:pt x="1394902" y="1130194"/>
                  </a:lnTo>
                  <a:lnTo>
                    <a:pt x="1394410" y="1133269"/>
                  </a:lnTo>
                  <a:lnTo>
                    <a:pt x="1393776" y="1134333"/>
                  </a:lnTo>
                  <a:lnTo>
                    <a:pt x="1391147" y="1134645"/>
                  </a:lnTo>
                  <a:lnTo>
                    <a:pt x="1388855" y="1133597"/>
                  </a:lnTo>
                  <a:lnTo>
                    <a:pt x="1386891" y="1130397"/>
                  </a:lnTo>
                  <a:lnTo>
                    <a:pt x="1385030" y="1126282"/>
                  </a:lnTo>
                  <a:lnTo>
                    <a:pt x="1386352" y="1121815"/>
                  </a:lnTo>
                  <a:lnTo>
                    <a:pt x="1390248" y="1113929"/>
                  </a:lnTo>
                  <a:lnTo>
                    <a:pt x="1392673" y="1102554"/>
                  </a:lnTo>
                  <a:lnTo>
                    <a:pt x="1393291" y="1094996"/>
                  </a:lnTo>
                  <a:lnTo>
                    <a:pt x="1393127" y="1086977"/>
                  </a:lnTo>
                  <a:lnTo>
                    <a:pt x="1392227" y="1081610"/>
                  </a:lnTo>
                  <a:lnTo>
                    <a:pt x="1389129" y="1077620"/>
                  </a:lnTo>
                  <a:lnTo>
                    <a:pt x="1386250" y="1078481"/>
                  </a:lnTo>
                  <a:lnTo>
                    <a:pt x="1383058" y="1081978"/>
                  </a:lnTo>
                  <a:lnTo>
                    <a:pt x="1379960" y="1095301"/>
                  </a:lnTo>
                  <a:lnTo>
                    <a:pt x="1375720" y="1104987"/>
                  </a:lnTo>
                  <a:lnTo>
                    <a:pt x="1375133" y="1108977"/>
                  </a:lnTo>
                  <a:lnTo>
                    <a:pt x="1375226" y="1112435"/>
                  </a:lnTo>
                  <a:lnTo>
                    <a:pt x="1374906" y="1114696"/>
                  </a:lnTo>
                  <a:lnTo>
                    <a:pt x="1374061" y="1107107"/>
                  </a:lnTo>
                  <a:lnTo>
                    <a:pt x="1373631" y="1101396"/>
                  </a:lnTo>
                  <a:lnTo>
                    <a:pt x="1375993" y="1094206"/>
                  </a:lnTo>
                  <a:lnTo>
                    <a:pt x="1377433" y="1087509"/>
                  </a:lnTo>
                  <a:lnTo>
                    <a:pt x="1376995" y="1082690"/>
                  </a:lnTo>
                  <a:lnTo>
                    <a:pt x="1375305" y="1074741"/>
                  </a:lnTo>
                  <a:lnTo>
                    <a:pt x="1375633" y="1070798"/>
                  </a:lnTo>
                  <a:lnTo>
                    <a:pt x="1376126" y="1068279"/>
                  </a:lnTo>
                  <a:lnTo>
                    <a:pt x="1377135" y="1056951"/>
                  </a:lnTo>
                  <a:lnTo>
                    <a:pt x="1380883" y="1054706"/>
                  </a:lnTo>
                  <a:lnTo>
                    <a:pt x="1390209" y="1045982"/>
                  </a:lnTo>
                  <a:lnTo>
                    <a:pt x="1391499" y="1043815"/>
                  </a:lnTo>
                  <a:lnTo>
                    <a:pt x="1394324" y="1036133"/>
                  </a:lnTo>
                  <a:lnTo>
                    <a:pt x="1395638" y="1033371"/>
                  </a:lnTo>
                  <a:lnTo>
                    <a:pt x="1397132" y="1028779"/>
                  </a:lnTo>
                  <a:lnTo>
                    <a:pt x="1394347" y="1025125"/>
                  </a:lnTo>
                  <a:lnTo>
                    <a:pt x="1391695" y="1023154"/>
                  </a:lnTo>
                  <a:lnTo>
                    <a:pt x="1386680" y="1022074"/>
                  </a:lnTo>
                  <a:lnTo>
                    <a:pt x="1382057" y="1022457"/>
                  </a:lnTo>
                  <a:lnTo>
                    <a:pt x="1371792" y="1026080"/>
                  </a:lnTo>
                  <a:lnTo>
                    <a:pt x="1362607" y="1025438"/>
                  </a:lnTo>
                  <a:lnTo>
                    <a:pt x="1359306" y="1023326"/>
                  </a:lnTo>
                  <a:lnTo>
                    <a:pt x="1344919" y="1007530"/>
                  </a:lnTo>
                  <a:lnTo>
                    <a:pt x="1344011" y="1001553"/>
                  </a:lnTo>
                  <a:lnTo>
                    <a:pt x="1342869" y="999073"/>
                  </a:lnTo>
                  <a:lnTo>
                    <a:pt x="1341476" y="998424"/>
                  </a:lnTo>
                  <a:lnTo>
                    <a:pt x="1336532" y="994504"/>
                  </a:lnTo>
                  <a:lnTo>
                    <a:pt x="1325110" y="989489"/>
                  </a:lnTo>
                  <a:lnTo>
                    <a:pt x="1313437" y="978106"/>
                  </a:lnTo>
                  <a:lnTo>
                    <a:pt x="1292807" y="977074"/>
                  </a:lnTo>
                  <a:lnTo>
                    <a:pt x="1287158" y="978341"/>
                  </a:lnTo>
                  <a:lnTo>
                    <a:pt x="1281510" y="981869"/>
                  </a:lnTo>
                  <a:lnTo>
                    <a:pt x="1276346" y="989043"/>
                  </a:lnTo>
                  <a:lnTo>
                    <a:pt x="1273976" y="991038"/>
                  </a:lnTo>
                  <a:lnTo>
                    <a:pt x="1270604" y="991703"/>
                  </a:lnTo>
                  <a:lnTo>
                    <a:pt x="1269900" y="994254"/>
                  </a:lnTo>
                  <a:lnTo>
                    <a:pt x="1269266" y="997743"/>
                  </a:lnTo>
                  <a:lnTo>
                    <a:pt x="1271065" y="1000317"/>
                  </a:lnTo>
                  <a:lnTo>
                    <a:pt x="1277387" y="997274"/>
                  </a:lnTo>
                  <a:lnTo>
                    <a:pt x="1282558" y="998862"/>
                  </a:lnTo>
                  <a:lnTo>
                    <a:pt x="1285296" y="1002242"/>
                  </a:lnTo>
                  <a:lnTo>
                    <a:pt x="1287307" y="1008805"/>
                  </a:lnTo>
                  <a:lnTo>
                    <a:pt x="1286305" y="1011997"/>
                  </a:lnTo>
                  <a:lnTo>
                    <a:pt x="1277324" y="1016981"/>
                  </a:lnTo>
                  <a:lnTo>
                    <a:pt x="1272341" y="1016582"/>
                  </a:lnTo>
                  <a:lnTo>
                    <a:pt x="1261591" y="1005121"/>
                  </a:lnTo>
                  <a:lnTo>
                    <a:pt x="1257429" y="1003071"/>
                  </a:lnTo>
                  <a:lnTo>
                    <a:pt x="1247548" y="1004995"/>
                  </a:lnTo>
                  <a:lnTo>
                    <a:pt x="1241016" y="1010620"/>
                  </a:lnTo>
                  <a:lnTo>
                    <a:pt x="1239005" y="1011763"/>
                  </a:lnTo>
                  <a:lnTo>
                    <a:pt x="1240562" y="1017497"/>
                  </a:lnTo>
                  <a:lnTo>
                    <a:pt x="1243018" y="1027746"/>
                  </a:lnTo>
                  <a:lnTo>
                    <a:pt x="1245138" y="1033833"/>
                  </a:lnTo>
                  <a:lnTo>
                    <a:pt x="1247799" y="1036821"/>
                  </a:lnTo>
                  <a:lnTo>
                    <a:pt x="1257414" y="1044144"/>
                  </a:lnTo>
                  <a:lnTo>
                    <a:pt x="1262741" y="1046710"/>
                  </a:lnTo>
                  <a:lnTo>
                    <a:pt x="1270807" y="1053422"/>
                  </a:lnTo>
                  <a:lnTo>
                    <a:pt x="1275759" y="1054174"/>
                  </a:lnTo>
                  <a:lnTo>
                    <a:pt x="1280188" y="1052562"/>
                  </a:lnTo>
                  <a:lnTo>
                    <a:pt x="1286869" y="1056513"/>
                  </a:lnTo>
                  <a:lnTo>
                    <a:pt x="1290687" y="1068702"/>
                  </a:lnTo>
                  <a:lnTo>
                    <a:pt x="1292987" y="1072879"/>
                  </a:lnTo>
                  <a:lnTo>
                    <a:pt x="1295107" y="1075000"/>
                  </a:lnTo>
                  <a:lnTo>
                    <a:pt x="1298096" y="1076204"/>
                  </a:lnTo>
                  <a:lnTo>
                    <a:pt x="1299848" y="1076369"/>
                  </a:lnTo>
                  <a:lnTo>
                    <a:pt x="1301717" y="1074781"/>
                  </a:lnTo>
                  <a:lnTo>
                    <a:pt x="1306005" y="1074452"/>
                  </a:lnTo>
                  <a:lnTo>
                    <a:pt x="1304503" y="1077941"/>
                  </a:lnTo>
                  <a:lnTo>
                    <a:pt x="1302899" y="1079044"/>
                  </a:lnTo>
                  <a:lnTo>
                    <a:pt x="1293754" y="1080515"/>
                  </a:lnTo>
                  <a:lnTo>
                    <a:pt x="1289255" y="1079263"/>
                  </a:lnTo>
                  <a:lnTo>
                    <a:pt x="1283708" y="1075508"/>
                  </a:lnTo>
                  <a:lnTo>
                    <a:pt x="1273201" y="1063225"/>
                  </a:lnTo>
                  <a:lnTo>
                    <a:pt x="1260152" y="1062333"/>
                  </a:lnTo>
                  <a:lnTo>
                    <a:pt x="1258689" y="1065940"/>
                  </a:lnTo>
                  <a:lnTo>
                    <a:pt x="1254589" y="1060894"/>
                  </a:lnTo>
                  <a:lnTo>
                    <a:pt x="1240726" y="1059767"/>
                  </a:lnTo>
                  <a:lnTo>
                    <a:pt x="1232449" y="1056536"/>
                  </a:lnTo>
                  <a:lnTo>
                    <a:pt x="1223632" y="1051349"/>
                  </a:lnTo>
                  <a:lnTo>
                    <a:pt x="1222881" y="1048830"/>
                  </a:lnTo>
                  <a:lnTo>
                    <a:pt x="1222490" y="1045278"/>
                  </a:lnTo>
                  <a:lnTo>
                    <a:pt x="1225494" y="1040827"/>
                  </a:lnTo>
                  <a:lnTo>
                    <a:pt x="1226628" y="1038073"/>
                  </a:lnTo>
                  <a:lnTo>
                    <a:pt x="1227395" y="1029717"/>
                  </a:lnTo>
                  <a:lnTo>
                    <a:pt x="1221778" y="1018608"/>
                  </a:lnTo>
                  <a:lnTo>
                    <a:pt x="1222357" y="1008336"/>
                  </a:lnTo>
                  <a:lnTo>
                    <a:pt x="1225001" y="1006615"/>
                  </a:lnTo>
                  <a:lnTo>
                    <a:pt x="1228428" y="993237"/>
                  </a:lnTo>
                  <a:lnTo>
                    <a:pt x="1230493" y="988824"/>
                  </a:lnTo>
                  <a:lnTo>
                    <a:pt x="1231596" y="987299"/>
                  </a:lnTo>
                  <a:lnTo>
                    <a:pt x="1232629" y="984216"/>
                  </a:lnTo>
                  <a:lnTo>
                    <a:pt x="1231526" y="980336"/>
                  </a:lnTo>
                  <a:lnTo>
                    <a:pt x="1230493" y="977997"/>
                  </a:lnTo>
                  <a:lnTo>
                    <a:pt x="1229335" y="972552"/>
                  </a:lnTo>
                  <a:lnTo>
                    <a:pt x="1229593" y="968546"/>
                  </a:lnTo>
                  <a:lnTo>
                    <a:pt x="1229601" y="963500"/>
                  </a:lnTo>
                  <a:lnTo>
                    <a:pt x="1226777" y="955856"/>
                  </a:lnTo>
                  <a:lnTo>
                    <a:pt x="1224461" y="947595"/>
                  </a:lnTo>
                  <a:lnTo>
                    <a:pt x="1219705" y="943433"/>
                  </a:lnTo>
                  <a:lnTo>
                    <a:pt x="1215089" y="943347"/>
                  </a:lnTo>
                  <a:lnTo>
                    <a:pt x="1213383" y="944489"/>
                  </a:lnTo>
                  <a:lnTo>
                    <a:pt x="1211670" y="946460"/>
                  </a:lnTo>
                  <a:lnTo>
                    <a:pt x="1214087" y="953994"/>
                  </a:lnTo>
                  <a:lnTo>
                    <a:pt x="1216528" y="960676"/>
                  </a:lnTo>
                  <a:lnTo>
                    <a:pt x="1217679" y="965855"/>
                  </a:lnTo>
                  <a:lnTo>
                    <a:pt x="1218492" y="975196"/>
                  </a:lnTo>
                  <a:lnTo>
                    <a:pt x="1218327" y="986587"/>
                  </a:lnTo>
                  <a:lnTo>
                    <a:pt x="1217522" y="991187"/>
                  </a:lnTo>
                  <a:lnTo>
                    <a:pt x="1216176" y="995083"/>
                  </a:lnTo>
                  <a:lnTo>
                    <a:pt x="1212045" y="999902"/>
                  </a:lnTo>
                  <a:lnTo>
                    <a:pt x="1205130" y="1005621"/>
                  </a:lnTo>
                  <a:lnTo>
                    <a:pt x="1201226" y="1008399"/>
                  </a:lnTo>
                  <a:lnTo>
                    <a:pt x="1193066" y="1011450"/>
                  </a:lnTo>
                  <a:lnTo>
                    <a:pt x="1187190" y="1016363"/>
                  </a:lnTo>
                  <a:lnTo>
                    <a:pt x="1174329" y="1044246"/>
                  </a:lnTo>
                  <a:lnTo>
                    <a:pt x="1175737" y="1048361"/>
                  </a:lnTo>
                  <a:lnTo>
                    <a:pt x="1180462" y="1052851"/>
                  </a:lnTo>
                  <a:lnTo>
                    <a:pt x="1183576" y="1056701"/>
                  </a:lnTo>
                  <a:lnTo>
                    <a:pt x="1185094" y="1059908"/>
                  </a:lnTo>
                  <a:lnTo>
                    <a:pt x="1188497" y="1069946"/>
                  </a:lnTo>
                  <a:lnTo>
                    <a:pt x="1201218" y="1097719"/>
                  </a:lnTo>
                  <a:lnTo>
                    <a:pt x="1201938" y="1102671"/>
                  </a:lnTo>
                  <a:lnTo>
                    <a:pt x="1198933" y="1111433"/>
                  </a:lnTo>
                  <a:lnTo>
                    <a:pt x="1193019" y="1122699"/>
                  </a:lnTo>
                  <a:lnTo>
                    <a:pt x="1190664" y="1129005"/>
                  </a:lnTo>
                  <a:lnTo>
                    <a:pt x="1185125" y="1152898"/>
                  </a:lnTo>
                  <a:lnTo>
                    <a:pt x="1184734" y="1158969"/>
                  </a:lnTo>
                  <a:lnTo>
                    <a:pt x="1186995" y="1164664"/>
                  </a:lnTo>
                  <a:lnTo>
                    <a:pt x="1190719" y="1171775"/>
                  </a:lnTo>
                  <a:lnTo>
                    <a:pt x="1191994" y="1177150"/>
                  </a:lnTo>
                  <a:lnTo>
                    <a:pt x="1189467" y="1190794"/>
                  </a:lnTo>
                  <a:lnTo>
                    <a:pt x="1190797" y="1194190"/>
                  </a:lnTo>
                  <a:lnTo>
                    <a:pt x="1193895" y="1195950"/>
                  </a:lnTo>
                  <a:lnTo>
                    <a:pt x="1202352" y="1194111"/>
                  </a:lnTo>
                  <a:lnTo>
                    <a:pt x="1212280" y="1197436"/>
                  </a:lnTo>
                  <a:lnTo>
                    <a:pt x="1217522" y="1195848"/>
                  </a:lnTo>
                  <a:lnTo>
                    <a:pt x="1225572" y="1188299"/>
                  </a:lnTo>
                  <a:lnTo>
                    <a:pt x="1228670" y="1187485"/>
                  </a:lnTo>
                  <a:lnTo>
                    <a:pt x="1238324" y="1188518"/>
                  </a:lnTo>
                  <a:lnTo>
                    <a:pt x="1252469" y="1195778"/>
                  </a:lnTo>
                  <a:lnTo>
                    <a:pt x="1267475" y="1205510"/>
                  </a:lnTo>
                  <a:lnTo>
                    <a:pt x="1270502" y="1208772"/>
                  </a:lnTo>
                  <a:lnTo>
                    <a:pt x="1274555" y="1208905"/>
                  </a:lnTo>
                  <a:lnTo>
                    <a:pt x="1277512" y="1225413"/>
                  </a:lnTo>
                  <a:lnTo>
                    <a:pt x="1280180" y="1234308"/>
                  </a:lnTo>
                  <a:lnTo>
                    <a:pt x="1281322" y="1240583"/>
                  </a:lnTo>
                  <a:lnTo>
                    <a:pt x="1282128" y="1247569"/>
                  </a:lnTo>
                  <a:lnTo>
                    <a:pt x="1279351" y="1249040"/>
                  </a:lnTo>
                  <a:lnTo>
                    <a:pt x="1276902" y="1249767"/>
                  </a:lnTo>
                  <a:lnTo>
                    <a:pt x="1274883" y="1251661"/>
                  </a:lnTo>
                  <a:lnTo>
                    <a:pt x="1272059" y="1262410"/>
                  </a:lnTo>
                  <a:lnTo>
                    <a:pt x="1271707" y="1268137"/>
                  </a:lnTo>
                  <a:lnTo>
                    <a:pt x="1273201" y="1277306"/>
                  </a:lnTo>
                  <a:lnTo>
                    <a:pt x="1285781" y="1281562"/>
                  </a:lnTo>
                  <a:lnTo>
                    <a:pt x="1294512" y="1283823"/>
                  </a:lnTo>
                  <a:lnTo>
                    <a:pt x="1300654" y="1284276"/>
                  </a:lnTo>
                  <a:lnTo>
                    <a:pt x="1301726" y="1285317"/>
                  </a:lnTo>
                  <a:lnTo>
                    <a:pt x="1302492" y="1286702"/>
                  </a:lnTo>
                  <a:lnTo>
                    <a:pt x="1295177" y="1287320"/>
                  </a:lnTo>
                  <a:lnTo>
                    <a:pt x="1281924" y="1288431"/>
                  </a:lnTo>
                  <a:lnTo>
                    <a:pt x="1277222" y="1287789"/>
                  </a:lnTo>
                  <a:lnTo>
                    <a:pt x="1275102" y="1286678"/>
                  </a:lnTo>
                  <a:lnTo>
                    <a:pt x="1272998" y="1283549"/>
                  </a:lnTo>
                  <a:lnTo>
                    <a:pt x="1268961" y="1280388"/>
                  </a:lnTo>
                  <a:lnTo>
                    <a:pt x="1267420" y="1278252"/>
                  </a:lnTo>
                  <a:lnTo>
                    <a:pt x="1264111" y="1275772"/>
                  </a:lnTo>
                  <a:lnTo>
                    <a:pt x="1265730" y="1266314"/>
                  </a:lnTo>
                  <a:lnTo>
                    <a:pt x="1266003" y="1244260"/>
                  </a:lnTo>
                  <a:lnTo>
                    <a:pt x="1265511" y="1235091"/>
                  </a:lnTo>
                  <a:lnTo>
                    <a:pt x="1262726" y="1227502"/>
                  </a:lnTo>
                  <a:lnTo>
                    <a:pt x="1254456" y="1216596"/>
                  </a:lnTo>
                  <a:lnTo>
                    <a:pt x="1251616" y="1209258"/>
                  </a:lnTo>
                  <a:lnTo>
                    <a:pt x="1248401" y="1204337"/>
                  </a:lnTo>
                  <a:lnTo>
                    <a:pt x="1245256" y="1203523"/>
                  </a:lnTo>
                  <a:lnTo>
                    <a:pt x="1240679" y="1204493"/>
                  </a:lnTo>
                  <a:lnTo>
                    <a:pt x="1229312" y="1209046"/>
                  </a:lnTo>
                  <a:lnTo>
                    <a:pt x="1219102" y="1211448"/>
                  </a:lnTo>
                  <a:lnTo>
                    <a:pt x="1207132" y="1218153"/>
                  </a:lnTo>
                  <a:lnTo>
                    <a:pt x="1204973" y="1223731"/>
                  </a:lnTo>
                  <a:lnTo>
                    <a:pt x="1203010" y="1238016"/>
                  </a:lnTo>
                  <a:lnTo>
                    <a:pt x="1205638" y="1245011"/>
                  </a:lnTo>
                  <a:lnTo>
                    <a:pt x="1208298" y="1250033"/>
                  </a:lnTo>
                  <a:lnTo>
                    <a:pt x="1210723" y="1258561"/>
                  </a:lnTo>
                  <a:lnTo>
                    <a:pt x="1211506" y="1263701"/>
                  </a:lnTo>
                  <a:lnTo>
                    <a:pt x="1211701" y="1268864"/>
                  </a:lnTo>
                  <a:lnTo>
                    <a:pt x="1211310" y="1276492"/>
                  </a:lnTo>
                  <a:lnTo>
                    <a:pt x="1209260" y="1280639"/>
                  </a:lnTo>
                  <a:lnTo>
                    <a:pt x="1196054" y="1296755"/>
                  </a:lnTo>
                  <a:lnTo>
                    <a:pt x="1194114" y="1301684"/>
                  </a:lnTo>
                  <a:lnTo>
                    <a:pt x="1191853" y="1315429"/>
                  </a:lnTo>
                  <a:lnTo>
                    <a:pt x="1189851" y="1320468"/>
                  </a:lnTo>
                  <a:lnTo>
                    <a:pt x="1183740" y="1327978"/>
                  </a:lnTo>
                  <a:lnTo>
                    <a:pt x="1179970" y="1330998"/>
                  </a:lnTo>
                  <a:lnTo>
                    <a:pt x="1159676" y="1344634"/>
                  </a:lnTo>
                  <a:lnTo>
                    <a:pt x="1158940" y="1347623"/>
                  </a:lnTo>
                  <a:lnTo>
                    <a:pt x="1157563" y="1357183"/>
                  </a:lnTo>
                  <a:lnTo>
                    <a:pt x="1151985" y="1361478"/>
                  </a:lnTo>
                  <a:lnTo>
                    <a:pt x="1148676" y="1361838"/>
                  </a:lnTo>
                  <a:lnTo>
                    <a:pt x="1140969" y="1357089"/>
                  </a:lnTo>
                  <a:lnTo>
                    <a:pt x="1136409" y="1355689"/>
                  </a:lnTo>
                  <a:lnTo>
                    <a:pt x="1131738" y="1355290"/>
                  </a:lnTo>
                  <a:lnTo>
                    <a:pt x="1114041" y="1356620"/>
                  </a:lnTo>
                  <a:lnTo>
                    <a:pt x="1106202" y="1353389"/>
                  </a:lnTo>
                  <a:lnTo>
                    <a:pt x="1100022" y="1348828"/>
                  </a:lnTo>
                  <a:lnTo>
                    <a:pt x="1093677" y="1347388"/>
                  </a:lnTo>
                  <a:lnTo>
                    <a:pt x="1088897" y="1343641"/>
                  </a:lnTo>
                  <a:lnTo>
                    <a:pt x="1087786" y="1340214"/>
                  </a:lnTo>
                  <a:lnTo>
                    <a:pt x="1086628" y="1335622"/>
                  </a:lnTo>
                  <a:lnTo>
                    <a:pt x="1085752" y="1333243"/>
                  </a:lnTo>
                  <a:lnTo>
                    <a:pt x="1084930" y="1332023"/>
                  </a:lnTo>
                  <a:lnTo>
                    <a:pt x="1086370" y="1330489"/>
                  </a:lnTo>
                  <a:lnTo>
                    <a:pt x="1089429" y="1329785"/>
                  </a:lnTo>
                  <a:lnTo>
                    <a:pt x="1100906" y="1330568"/>
                  </a:lnTo>
                  <a:lnTo>
                    <a:pt x="1103902" y="1328839"/>
                  </a:lnTo>
                  <a:lnTo>
                    <a:pt x="1105475" y="1329707"/>
                  </a:lnTo>
                  <a:lnTo>
                    <a:pt x="1108659" y="1333916"/>
                  </a:lnTo>
                  <a:lnTo>
                    <a:pt x="1112821" y="1337718"/>
                  </a:lnTo>
                  <a:lnTo>
                    <a:pt x="1116342" y="1337077"/>
                  </a:lnTo>
                  <a:lnTo>
                    <a:pt x="1119314" y="1333947"/>
                  </a:lnTo>
                  <a:lnTo>
                    <a:pt x="1120449" y="1333924"/>
                  </a:lnTo>
                  <a:lnTo>
                    <a:pt x="1121763" y="1334417"/>
                  </a:lnTo>
                  <a:lnTo>
                    <a:pt x="1119072" y="1336881"/>
                  </a:lnTo>
                  <a:lnTo>
                    <a:pt x="1116310" y="1338688"/>
                  </a:lnTo>
                  <a:lnTo>
                    <a:pt x="1115567" y="1339831"/>
                  </a:lnTo>
                  <a:lnTo>
                    <a:pt x="1115004" y="1342326"/>
                  </a:lnTo>
                  <a:lnTo>
                    <a:pt x="1118923" y="1345291"/>
                  </a:lnTo>
                  <a:lnTo>
                    <a:pt x="1122514" y="1346903"/>
                  </a:lnTo>
                  <a:lnTo>
                    <a:pt x="1127224" y="1345323"/>
                  </a:lnTo>
                  <a:lnTo>
                    <a:pt x="1129993" y="1342217"/>
                  </a:lnTo>
                  <a:lnTo>
                    <a:pt x="1136056" y="1337664"/>
                  </a:lnTo>
                  <a:lnTo>
                    <a:pt x="1140398" y="1337867"/>
                  </a:lnTo>
                  <a:lnTo>
                    <a:pt x="1140649" y="1333572"/>
                  </a:lnTo>
                  <a:lnTo>
                    <a:pt x="1138403" y="1326969"/>
                  </a:lnTo>
                  <a:lnTo>
                    <a:pt x="1136573" y="1322345"/>
                  </a:lnTo>
                  <a:lnTo>
                    <a:pt x="1143223" y="1323566"/>
                  </a:lnTo>
                  <a:lnTo>
                    <a:pt x="1147166" y="1319756"/>
                  </a:lnTo>
                  <a:lnTo>
                    <a:pt x="1163563" y="1286827"/>
                  </a:lnTo>
                  <a:lnTo>
                    <a:pt x="1171348" y="1280529"/>
                  </a:lnTo>
                  <a:lnTo>
                    <a:pt x="1173938" y="1276437"/>
                  </a:lnTo>
                  <a:lnTo>
                    <a:pt x="1175807" y="1270734"/>
                  </a:lnTo>
                  <a:lnTo>
                    <a:pt x="1176269" y="1264436"/>
                  </a:lnTo>
                  <a:lnTo>
                    <a:pt x="1175314" y="1257520"/>
                  </a:lnTo>
                  <a:lnTo>
                    <a:pt x="1175534" y="1252193"/>
                  </a:lnTo>
                  <a:lnTo>
                    <a:pt x="1178319" y="1245503"/>
                  </a:lnTo>
                  <a:lnTo>
                    <a:pt x="1182684" y="1237398"/>
                  </a:lnTo>
                  <a:lnTo>
                    <a:pt x="1185454" y="1234347"/>
                  </a:lnTo>
                  <a:lnTo>
                    <a:pt x="1185054" y="1231304"/>
                  </a:lnTo>
                  <a:lnTo>
                    <a:pt x="1184499" y="1228793"/>
                  </a:lnTo>
                  <a:lnTo>
                    <a:pt x="1176652" y="1220821"/>
                  </a:lnTo>
                  <a:lnTo>
                    <a:pt x="1168336" y="1214257"/>
                  </a:lnTo>
                  <a:lnTo>
                    <a:pt x="1165402" y="1210634"/>
                  </a:lnTo>
                  <a:lnTo>
                    <a:pt x="1163180" y="1204916"/>
                  </a:lnTo>
                  <a:lnTo>
                    <a:pt x="1162085" y="1198062"/>
                  </a:lnTo>
                  <a:lnTo>
                    <a:pt x="1162085" y="1193525"/>
                  </a:lnTo>
                  <a:lnTo>
                    <a:pt x="1162750" y="1179638"/>
                  </a:lnTo>
                  <a:lnTo>
                    <a:pt x="1164025" y="1173043"/>
                  </a:lnTo>
                  <a:lnTo>
                    <a:pt x="1163673" y="1153547"/>
                  </a:lnTo>
                  <a:lnTo>
                    <a:pt x="1162140" y="1129239"/>
                  </a:lnTo>
                  <a:lnTo>
                    <a:pt x="1160818" y="1122597"/>
                  </a:lnTo>
                  <a:lnTo>
                    <a:pt x="1162851" y="1117997"/>
                  </a:lnTo>
                  <a:lnTo>
                    <a:pt x="1164855" y="1114218"/>
                  </a:lnTo>
                  <a:lnTo>
                    <a:pt x="1165887" y="1110682"/>
                  </a:lnTo>
                  <a:lnTo>
                    <a:pt x="1166584" y="1086492"/>
                  </a:lnTo>
                  <a:lnTo>
                    <a:pt x="1165989" y="1077081"/>
                  </a:lnTo>
                  <a:lnTo>
                    <a:pt x="1163282" y="1064383"/>
                  </a:lnTo>
                  <a:lnTo>
                    <a:pt x="1152259" y="1053775"/>
                  </a:lnTo>
                  <a:lnTo>
                    <a:pt x="1147604" y="1043416"/>
                  </a:lnTo>
                  <a:lnTo>
                    <a:pt x="1147979" y="1039685"/>
                  </a:lnTo>
                  <a:lnTo>
                    <a:pt x="1148582" y="1037158"/>
                  </a:lnTo>
                  <a:lnTo>
                    <a:pt x="1153362" y="1032909"/>
                  </a:lnTo>
                  <a:lnTo>
                    <a:pt x="1156648" y="1026885"/>
                  </a:lnTo>
                  <a:lnTo>
                    <a:pt x="1158752" y="1018053"/>
                  </a:lnTo>
                  <a:lnTo>
                    <a:pt x="1163126" y="1004549"/>
                  </a:lnTo>
                  <a:lnTo>
                    <a:pt x="1164236" y="999793"/>
                  </a:lnTo>
                  <a:lnTo>
                    <a:pt x="1167053" y="980852"/>
                  </a:lnTo>
                  <a:lnTo>
                    <a:pt x="1167812" y="970698"/>
                  </a:lnTo>
                  <a:lnTo>
                    <a:pt x="1168351" y="955410"/>
                  </a:lnTo>
                  <a:lnTo>
                    <a:pt x="1164440" y="951491"/>
                  </a:lnTo>
                  <a:lnTo>
                    <a:pt x="1160325" y="948096"/>
                  </a:lnTo>
                  <a:lnTo>
                    <a:pt x="1152736" y="945224"/>
                  </a:lnTo>
                  <a:lnTo>
                    <a:pt x="1148981" y="945913"/>
                  </a:lnTo>
                  <a:lnTo>
                    <a:pt x="1142112" y="939779"/>
                  </a:lnTo>
                  <a:lnTo>
                    <a:pt x="1139554" y="938919"/>
                  </a:lnTo>
                  <a:lnTo>
                    <a:pt x="1121004" y="940656"/>
                  </a:lnTo>
                  <a:lnTo>
                    <a:pt x="1110396" y="939850"/>
                  </a:lnTo>
                  <a:lnTo>
                    <a:pt x="1104145" y="941242"/>
                  </a:lnTo>
                  <a:lnTo>
                    <a:pt x="1100867" y="941062"/>
                  </a:lnTo>
                  <a:lnTo>
                    <a:pt x="1098817" y="940123"/>
                  </a:lnTo>
                  <a:lnTo>
                    <a:pt x="1099122" y="937565"/>
                  </a:lnTo>
                  <a:lnTo>
                    <a:pt x="1100225" y="935727"/>
                  </a:lnTo>
                  <a:lnTo>
                    <a:pt x="1099904" y="934139"/>
                  </a:lnTo>
                  <a:lnTo>
                    <a:pt x="1098097" y="933810"/>
                  </a:lnTo>
                  <a:lnTo>
                    <a:pt x="1093254" y="935789"/>
                  </a:lnTo>
                  <a:lnTo>
                    <a:pt x="1085525" y="956999"/>
                  </a:lnTo>
                  <a:lnTo>
                    <a:pt x="1080925" y="977347"/>
                  </a:lnTo>
                  <a:lnTo>
                    <a:pt x="1076043" y="1004542"/>
                  </a:lnTo>
                  <a:lnTo>
                    <a:pt x="1073015" y="1015870"/>
                  </a:lnTo>
                  <a:lnTo>
                    <a:pt x="1068611" y="1027777"/>
                  </a:lnTo>
                  <a:lnTo>
                    <a:pt x="1061812" y="1037126"/>
                  </a:lnTo>
                  <a:lnTo>
                    <a:pt x="1052643" y="1046546"/>
                  </a:lnTo>
                  <a:lnTo>
                    <a:pt x="1046768" y="1050950"/>
                  </a:lnTo>
                  <a:lnTo>
                    <a:pt x="1038936" y="1055433"/>
                  </a:lnTo>
                  <a:lnTo>
                    <a:pt x="1035650" y="1065142"/>
                  </a:lnTo>
                  <a:lnTo>
                    <a:pt x="1032834" y="1069108"/>
                  </a:lnTo>
                  <a:lnTo>
                    <a:pt x="1033992" y="1071792"/>
                  </a:lnTo>
                  <a:lnTo>
                    <a:pt x="1037387" y="1070305"/>
                  </a:lnTo>
                  <a:lnTo>
                    <a:pt x="1035447" y="1077143"/>
                  </a:lnTo>
                  <a:lnTo>
                    <a:pt x="1033413" y="1081290"/>
                  </a:lnTo>
                  <a:lnTo>
                    <a:pt x="1033609" y="1083691"/>
                  </a:lnTo>
                  <a:lnTo>
                    <a:pt x="1034203" y="1086782"/>
                  </a:lnTo>
                  <a:lnTo>
                    <a:pt x="1036848" y="1088190"/>
                  </a:lnTo>
                  <a:lnTo>
                    <a:pt x="1043888" y="1085506"/>
                  </a:lnTo>
                  <a:lnTo>
                    <a:pt x="1045383" y="1088119"/>
                  </a:lnTo>
                  <a:lnTo>
                    <a:pt x="1046986" y="1092094"/>
                  </a:lnTo>
                  <a:lnTo>
                    <a:pt x="1046157" y="1107874"/>
                  </a:lnTo>
                  <a:lnTo>
                    <a:pt x="1044186" y="1121275"/>
                  </a:lnTo>
                  <a:lnTo>
                    <a:pt x="1043959" y="1126165"/>
                  </a:lnTo>
                  <a:lnTo>
                    <a:pt x="1045078" y="1129294"/>
                  </a:lnTo>
                  <a:lnTo>
                    <a:pt x="1045993" y="1133394"/>
                  </a:lnTo>
                  <a:lnTo>
                    <a:pt x="1043912" y="1138377"/>
                  </a:lnTo>
                  <a:lnTo>
                    <a:pt x="1042253" y="1139981"/>
                  </a:lnTo>
                  <a:lnTo>
                    <a:pt x="1039124" y="1139426"/>
                  </a:lnTo>
                  <a:lnTo>
                    <a:pt x="1037059" y="1150425"/>
                  </a:lnTo>
                  <a:lnTo>
                    <a:pt x="1036409" y="1156911"/>
                  </a:lnTo>
                  <a:lnTo>
                    <a:pt x="1036441" y="1162027"/>
                  </a:lnTo>
                  <a:lnTo>
                    <a:pt x="1037239" y="1165180"/>
                  </a:lnTo>
                  <a:lnTo>
                    <a:pt x="1038475" y="1168662"/>
                  </a:lnTo>
                  <a:lnTo>
                    <a:pt x="1039296" y="1165963"/>
                  </a:lnTo>
                  <a:lnTo>
                    <a:pt x="1039946" y="1162246"/>
                  </a:lnTo>
                  <a:lnTo>
                    <a:pt x="1042152" y="1159837"/>
                  </a:lnTo>
                  <a:lnTo>
                    <a:pt x="1054435" y="1166729"/>
                  </a:lnTo>
                  <a:lnTo>
                    <a:pt x="1057736" y="1170148"/>
                  </a:lnTo>
                  <a:lnTo>
                    <a:pt x="1062813" y="1173278"/>
                  </a:lnTo>
                  <a:lnTo>
                    <a:pt x="1064292" y="1176986"/>
                  </a:lnTo>
                  <a:lnTo>
                    <a:pt x="1065262" y="1188455"/>
                  </a:lnTo>
                  <a:lnTo>
                    <a:pt x="1070481" y="1198852"/>
                  </a:lnTo>
                  <a:lnTo>
                    <a:pt x="1074596" y="1205009"/>
                  </a:lnTo>
                  <a:lnTo>
                    <a:pt x="1077161" y="1207435"/>
                  </a:lnTo>
                  <a:lnTo>
                    <a:pt x="1079430" y="1208045"/>
                  </a:lnTo>
                  <a:lnTo>
                    <a:pt x="1082975" y="1205674"/>
                  </a:lnTo>
                  <a:lnTo>
                    <a:pt x="1087715" y="1206011"/>
                  </a:lnTo>
                  <a:lnTo>
                    <a:pt x="1085173" y="1214092"/>
                  </a:lnTo>
                  <a:lnTo>
                    <a:pt x="1080894" y="1229215"/>
                  </a:lnTo>
                  <a:lnTo>
                    <a:pt x="1073751" y="1242296"/>
                  </a:lnTo>
                  <a:lnTo>
                    <a:pt x="1070824" y="1244330"/>
                  </a:lnTo>
                  <a:lnTo>
                    <a:pt x="1066123" y="1239010"/>
                  </a:lnTo>
                  <a:lnTo>
                    <a:pt x="1059934" y="1234668"/>
                  </a:lnTo>
                  <a:lnTo>
                    <a:pt x="1056766" y="1232446"/>
                  </a:lnTo>
                  <a:lnTo>
                    <a:pt x="1054763" y="1228511"/>
                  </a:lnTo>
                  <a:lnTo>
                    <a:pt x="1043998" y="1217981"/>
                  </a:lnTo>
                  <a:lnTo>
                    <a:pt x="1040775" y="1210720"/>
                  </a:lnTo>
                  <a:lnTo>
                    <a:pt x="1035377" y="1209594"/>
                  </a:lnTo>
                  <a:lnTo>
                    <a:pt x="1027905" y="1206191"/>
                  </a:lnTo>
                  <a:lnTo>
                    <a:pt x="1026794" y="1205369"/>
                  </a:lnTo>
                  <a:lnTo>
                    <a:pt x="1020630" y="1200785"/>
                  </a:lnTo>
                  <a:lnTo>
                    <a:pt x="1014652" y="1198281"/>
                  </a:lnTo>
                  <a:lnTo>
                    <a:pt x="1012962" y="1194878"/>
                  </a:lnTo>
                  <a:lnTo>
                    <a:pt x="1008394" y="1192343"/>
                  </a:lnTo>
                  <a:lnTo>
                    <a:pt x="1003981" y="1190622"/>
                  </a:lnTo>
                  <a:lnTo>
                    <a:pt x="997504" y="1186382"/>
                  </a:lnTo>
                  <a:lnTo>
                    <a:pt x="994531" y="1187743"/>
                  </a:lnTo>
                  <a:lnTo>
                    <a:pt x="995243" y="1182932"/>
                  </a:lnTo>
                  <a:lnTo>
                    <a:pt x="987857" y="1176063"/>
                  </a:lnTo>
                  <a:lnTo>
                    <a:pt x="979040" y="1169866"/>
                  </a:lnTo>
                  <a:lnTo>
                    <a:pt x="960835" y="1161018"/>
                  </a:lnTo>
                  <a:lnTo>
                    <a:pt x="944805" y="1156723"/>
                  </a:lnTo>
                  <a:lnTo>
                    <a:pt x="925903" y="1155464"/>
                  </a:lnTo>
                  <a:lnTo>
                    <a:pt x="909341" y="1149846"/>
                  </a:lnTo>
                  <a:lnTo>
                    <a:pt x="906994" y="1150120"/>
                  </a:lnTo>
                  <a:lnTo>
                    <a:pt x="904874" y="1151771"/>
                  </a:lnTo>
                  <a:lnTo>
                    <a:pt x="899296" y="1159939"/>
                  </a:lnTo>
                  <a:lnTo>
                    <a:pt x="893092" y="1162442"/>
                  </a:lnTo>
                  <a:lnTo>
                    <a:pt x="890768" y="1166330"/>
                  </a:lnTo>
                  <a:lnTo>
                    <a:pt x="894429" y="1174725"/>
                  </a:lnTo>
                  <a:lnTo>
                    <a:pt x="901619" y="1196239"/>
                  </a:lnTo>
                  <a:lnTo>
                    <a:pt x="905875" y="1194072"/>
                  </a:lnTo>
                  <a:lnTo>
                    <a:pt x="907526" y="1203820"/>
                  </a:lnTo>
                  <a:lnTo>
                    <a:pt x="904929" y="1209406"/>
                  </a:lnTo>
                  <a:lnTo>
                    <a:pt x="901032" y="1215986"/>
                  </a:lnTo>
                  <a:lnTo>
                    <a:pt x="897770" y="1219498"/>
                  </a:lnTo>
                  <a:lnTo>
                    <a:pt x="890549" y="1221274"/>
                  </a:lnTo>
                  <a:lnTo>
                    <a:pt x="884744" y="1220867"/>
                  </a:lnTo>
                  <a:lnTo>
                    <a:pt x="884064" y="1226978"/>
                  </a:lnTo>
                  <a:lnTo>
                    <a:pt x="885738" y="1232642"/>
                  </a:lnTo>
                  <a:lnTo>
                    <a:pt x="885331" y="1234981"/>
                  </a:lnTo>
                  <a:lnTo>
                    <a:pt x="884776" y="1237930"/>
                  </a:lnTo>
                  <a:lnTo>
                    <a:pt x="883931" y="1239472"/>
                  </a:lnTo>
                  <a:lnTo>
                    <a:pt x="883242" y="1240410"/>
                  </a:lnTo>
                  <a:lnTo>
                    <a:pt x="881013" y="1242116"/>
                  </a:lnTo>
                  <a:lnTo>
                    <a:pt x="878345" y="1242139"/>
                  </a:lnTo>
                  <a:lnTo>
                    <a:pt x="871898" y="1239213"/>
                  </a:lnTo>
                  <a:lnTo>
                    <a:pt x="867251" y="1236585"/>
                  </a:lnTo>
                  <a:lnTo>
                    <a:pt x="867541" y="1226281"/>
                  </a:lnTo>
                  <a:lnTo>
                    <a:pt x="869966" y="1221759"/>
                  </a:lnTo>
                  <a:lnTo>
                    <a:pt x="871624" y="1220727"/>
                  </a:lnTo>
                  <a:lnTo>
                    <a:pt x="873213" y="1218919"/>
                  </a:lnTo>
                  <a:lnTo>
                    <a:pt x="869911" y="1212176"/>
                  </a:lnTo>
                  <a:lnTo>
                    <a:pt x="867493" y="1209328"/>
                  </a:lnTo>
                  <a:lnTo>
                    <a:pt x="866383" y="1204681"/>
                  </a:lnTo>
                  <a:lnTo>
                    <a:pt x="866328" y="1202631"/>
                  </a:lnTo>
                  <a:lnTo>
                    <a:pt x="863285" y="1202772"/>
                  </a:lnTo>
                  <a:lnTo>
                    <a:pt x="850877" y="1208123"/>
                  </a:lnTo>
                  <a:lnTo>
                    <a:pt x="848311" y="1213130"/>
                  </a:lnTo>
                  <a:lnTo>
                    <a:pt x="846902" y="1209735"/>
                  </a:lnTo>
                  <a:lnTo>
                    <a:pt x="830903" y="1224771"/>
                  </a:lnTo>
                  <a:lnTo>
                    <a:pt x="823933" y="1230029"/>
                  </a:lnTo>
                  <a:lnTo>
                    <a:pt x="819160" y="1229262"/>
                  </a:lnTo>
                  <a:lnTo>
                    <a:pt x="812808" y="1226117"/>
                  </a:lnTo>
                  <a:lnTo>
                    <a:pt x="805243" y="1225812"/>
                  </a:lnTo>
                  <a:lnTo>
                    <a:pt x="800150" y="1224318"/>
                  </a:lnTo>
                  <a:lnTo>
                    <a:pt x="797537" y="1225014"/>
                  </a:lnTo>
                  <a:lnTo>
                    <a:pt x="792060" y="1228714"/>
                  </a:lnTo>
                  <a:lnTo>
                    <a:pt x="786412" y="1229199"/>
                  </a:lnTo>
                  <a:lnTo>
                    <a:pt x="780544" y="1234465"/>
                  </a:lnTo>
                  <a:lnTo>
                    <a:pt x="775545" y="1240802"/>
                  </a:lnTo>
                  <a:lnTo>
                    <a:pt x="774183" y="1251003"/>
                  </a:lnTo>
                  <a:lnTo>
                    <a:pt x="771038" y="1252044"/>
                  </a:lnTo>
                  <a:lnTo>
                    <a:pt x="767604" y="1246794"/>
                  </a:lnTo>
                  <a:lnTo>
                    <a:pt x="765734" y="1245543"/>
                  </a:lnTo>
                  <a:lnTo>
                    <a:pt x="763935" y="1246677"/>
                  </a:lnTo>
                  <a:lnTo>
                    <a:pt x="760399" y="1247193"/>
                  </a:lnTo>
                  <a:lnTo>
                    <a:pt x="757465" y="1247624"/>
                  </a:lnTo>
                  <a:lnTo>
                    <a:pt x="754586" y="1249501"/>
                  </a:lnTo>
                  <a:lnTo>
                    <a:pt x="753397" y="1249274"/>
                  </a:lnTo>
                  <a:lnTo>
                    <a:pt x="744642" y="1247592"/>
                  </a:lnTo>
                  <a:lnTo>
                    <a:pt x="742193" y="1247757"/>
                  </a:lnTo>
                  <a:lnTo>
                    <a:pt x="739064" y="1247123"/>
                  </a:lnTo>
                  <a:lnTo>
                    <a:pt x="739784" y="1244502"/>
                  </a:lnTo>
                  <a:lnTo>
                    <a:pt x="740871" y="1242632"/>
                  </a:lnTo>
                  <a:lnTo>
                    <a:pt x="745792" y="1241208"/>
                  </a:lnTo>
                  <a:lnTo>
                    <a:pt x="748499" y="1239096"/>
                  </a:lnTo>
                  <a:lnTo>
                    <a:pt x="751566" y="1240277"/>
                  </a:lnTo>
                  <a:lnTo>
                    <a:pt x="753788" y="1237125"/>
                  </a:lnTo>
                  <a:lnTo>
                    <a:pt x="753498" y="1231061"/>
                  </a:lnTo>
                  <a:lnTo>
                    <a:pt x="750017" y="1225233"/>
                  </a:lnTo>
                  <a:lnTo>
                    <a:pt x="751660" y="1220711"/>
                  </a:lnTo>
                  <a:lnTo>
                    <a:pt x="752920" y="1215109"/>
                  </a:lnTo>
                  <a:lnTo>
                    <a:pt x="753757" y="1214484"/>
                  </a:lnTo>
                  <a:lnTo>
                    <a:pt x="754656" y="1212520"/>
                  </a:lnTo>
                  <a:lnTo>
                    <a:pt x="753537" y="1210877"/>
                  </a:lnTo>
                  <a:lnTo>
                    <a:pt x="750870" y="1210063"/>
                  </a:lnTo>
                  <a:lnTo>
                    <a:pt x="750854" y="1208679"/>
                  </a:lnTo>
                  <a:lnTo>
                    <a:pt x="752544" y="1207513"/>
                  </a:lnTo>
                  <a:lnTo>
                    <a:pt x="763559" y="1205189"/>
                  </a:lnTo>
                  <a:lnTo>
                    <a:pt x="766078" y="1203500"/>
                  </a:lnTo>
                  <a:lnTo>
                    <a:pt x="759382" y="1202827"/>
                  </a:lnTo>
                  <a:lnTo>
                    <a:pt x="750956" y="1203280"/>
                  </a:lnTo>
                  <a:lnTo>
                    <a:pt x="742413" y="1208373"/>
                  </a:lnTo>
                  <a:lnTo>
                    <a:pt x="726398" y="1219381"/>
                  </a:lnTo>
                  <a:lnTo>
                    <a:pt x="718942" y="1226805"/>
                  </a:lnTo>
                  <a:lnTo>
                    <a:pt x="720937" y="1226680"/>
                  </a:lnTo>
                  <a:lnTo>
                    <a:pt x="723464" y="1227752"/>
                  </a:lnTo>
                  <a:lnTo>
                    <a:pt x="725608" y="1232931"/>
                  </a:lnTo>
                  <a:lnTo>
                    <a:pt x="727251" y="1234253"/>
                  </a:lnTo>
                  <a:lnTo>
                    <a:pt x="726093" y="1237672"/>
                  </a:lnTo>
                  <a:lnTo>
                    <a:pt x="721813" y="1240332"/>
                  </a:lnTo>
                  <a:lnTo>
                    <a:pt x="720092" y="1242139"/>
                  </a:lnTo>
                  <a:lnTo>
                    <a:pt x="718457" y="1242851"/>
                  </a:lnTo>
                  <a:lnTo>
                    <a:pt x="717072" y="1242186"/>
                  </a:lnTo>
                  <a:lnTo>
                    <a:pt x="715414" y="1240794"/>
                  </a:lnTo>
                  <a:lnTo>
                    <a:pt x="716376" y="1238157"/>
                  </a:lnTo>
                  <a:lnTo>
                    <a:pt x="717643" y="1235716"/>
                  </a:lnTo>
                  <a:lnTo>
                    <a:pt x="714209" y="1231367"/>
                  </a:lnTo>
                  <a:lnTo>
                    <a:pt x="712605" y="1230811"/>
                  </a:lnTo>
                  <a:lnTo>
                    <a:pt x="711267" y="1230968"/>
                  </a:lnTo>
                  <a:lnTo>
                    <a:pt x="702967" y="1234707"/>
                  </a:lnTo>
                  <a:lnTo>
                    <a:pt x="696802" y="1239120"/>
                  </a:lnTo>
                  <a:lnTo>
                    <a:pt x="691146" y="1241443"/>
                  </a:lnTo>
                  <a:lnTo>
                    <a:pt x="685880" y="1242241"/>
                  </a:lnTo>
                  <a:lnTo>
                    <a:pt x="682814" y="1244158"/>
                  </a:lnTo>
                  <a:lnTo>
                    <a:pt x="676547" y="1250041"/>
                  </a:lnTo>
                  <a:lnTo>
                    <a:pt x="672580" y="1252584"/>
                  </a:lnTo>
                  <a:lnTo>
                    <a:pt x="665946" y="1259069"/>
                  </a:lnTo>
                  <a:lnTo>
                    <a:pt x="648907" y="1270460"/>
                  </a:lnTo>
                  <a:lnTo>
                    <a:pt x="644486" y="1271430"/>
                  </a:lnTo>
                  <a:lnTo>
                    <a:pt x="641999" y="1270507"/>
                  </a:lnTo>
                  <a:lnTo>
                    <a:pt x="640105" y="1268974"/>
                  </a:lnTo>
                  <a:lnTo>
                    <a:pt x="638815" y="1270241"/>
                  </a:lnTo>
                  <a:lnTo>
                    <a:pt x="640285" y="1272987"/>
                  </a:lnTo>
                  <a:lnTo>
                    <a:pt x="642812" y="1278534"/>
                  </a:lnTo>
                  <a:lnTo>
                    <a:pt x="641834" y="1281421"/>
                  </a:lnTo>
                  <a:lnTo>
                    <a:pt x="637899" y="1280623"/>
                  </a:lnTo>
                  <a:lnTo>
                    <a:pt x="629661" y="1283212"/>
                  </a:lnTo>
                  <a:lnTo>
                    <a:pt x="620789" y="1287022"/>
                  </a:lnTo>
                  <a:lnTo>
                    <a:pt x="620962" y="1290981"/>
                  </a:lnTo>
                  <a:lnTo>
                    <a:pt x="621525" y="1294455"/>
                  </a:lnTo>
                  <a:lnTo>
                    <a:pt x="620015" y="1300103"/>
                  </a:lnTo>
                  <a:lnTo>
                    <a:pt x="618450" y="1304664"/>
                  </a:lnTo>
                  <a:lnTo>
                    <a:pt x="617152" y="1317698"/>
                  </a:lnTo>
                  <a:lnTo>
                    <a:pt x="615986" y="1321579"/>
                  </a:lnTo>
                  <a:lnTo>
                    <a:pt x="612481" y="1324160"/>
                  </a:lnTo>
                  <a:lnTo>
                    <a:pt x="594792" y="1329989"/>
                  </a:lnTo>
                  <a:lnTo>
                    <a:pt x="591749" y="1330349"/>
                  </a:lnTo>
                  <a:lnTo>
                    <a:pt x="590434" y="1331397"/>
                  </a:lnTo>
                  <a:lnTo>
                    <a:pt x="589472" y="1330349"/>
                  </a:lnTo>
                  <a:lnTo>
                    <a:pt x="586163" y="1329019"/>
                  </a:lnTo>
                  <a:lnTo>
                    <a:pt x="581469" y="1328980"/>
                  </a:lnTo>
                  <a:lnTo>
                    <a:pt x="579318" y="1328448"/>
                  </a:lnTo>
                  <a:lnTo>
                    <a:pt x="577103" y="1326327"/>
                  </a:lnTo>
                  <a:lnTo>
                    <a:pt x="574185" y="1320835"/>
                  </a:lnTo>
                  <a:lnTo>
                    <a:pt x="570008" y="1309765"/>
                  </a:lnTo>
                  <a:lnTo>
                    <a:pt x="560713" y="1304148"/>
                  </a:lnTo>
                  <a:lnTo>
                    <a:pt x="556332" y="1300393"/>
                  </a:lnTo>
                  <a:lnTo>
                    <a:pt x="555511" y="1296833"/>
                  </a:lnTo>
                  <a:lnTo>
                    <a:pt x="556324" y="1293156"/>
                  </a:lnTo>
                  <a:lnTo>
                    <a:pt x="565869" y="1280991"/>
                  </a:lnTo>
                  <a:lnTo>
                    <a:pt x="569264" y="1277016"/>
                  </a:lnTo>
                  <a:lnTo>
                    <a:pt x="583433" y="1273496"/>
                  </a:lnTo>
                  <a:lnTo>
                    <a:pt x="589026" y="1273175"/>
                  </a:lnTo>
                  <a:lnTo>
                    <a:pt x="594761" y="1271712"/>
                  </a:lnTo>
                  <a:lnTo>
                    <a:pt x="594612" y="1264616"/>
                  </a:lnTo>
                  <a:lnTo>
                    <a:pt x="589042" y="1255909"/>
                  </a:lnTo>
                  <a:lnTo>
                    <a:pt x="583088" y="1245715"/>
                  </a:lnTo>
                  <a:lnTo>
                    <a:pt x="577236" y="1234496"/>
                  </a:lnTo>
                  <a:lnTo>
                    <a:pt x="569053" y="1230490"/>
                  </a:lnTo>
                  <a:lnTo>
                    <a:pt x="559367" y="1228589"/>
                  </a:lnTo>
                  <a:lnTo>
                    <a:pt x="539543" y="1230772"/>
                  </a:lnTo>
                  <a:lnTo>
                    <a:pt x="536750" y="1230349"/>
                  </a:lnTo>
                  <a:lnTo>
                    <a:pt x="524099" y="1222471"/>
                  </a:lnTo>
                  <a:lnTo>
                    <a:pt x="522809" y="1222354"/>
                  </a:lnTo>
                  <a:lnTo>
                    <a:pt x="521049" y="1222855"/>
                  </a:lnTo>
                  <a:lnTo>
                    <a:pt x="521596" y="1225123"/>
                  </a:lnTo>
                  <a:lnTo>
                    <a:pt x="522605" y="1226766"/>
                  </a:lnTo>
                  <a:lnTo>
                    <a:pt x="539402" y="1243587"/>
                  </a:lnTo>
                  <a:lnTo>
                    <a:pt x="540185" y="1247937"/>
                  </a:lnTo>
                  <a:lnTo>
                    <a:pt x="540670" y="1253804"/>
                  </a:lnTo>
                  <a:lnTo>
                    <a:pt x="540388" y="1256269"/>
                  </a:lnTo>
                  <a:lnTo>
                    <a:pt x="540779" y="1258702"/>
                  </a:lnTo>
                  <a:lnTo>
                    <a:pt x="540638" y="1263137"/>
                  </a:lnTo>
                  <a:lnTo>
                    <a:pt x="536492" y="1282031"/>
                  </a:lnTo>
                  <a:lnTo>
                    <a:pt x="532541" y="1295323"/>
                  </a:lnTo>
                  <a:lnTo>
                    <a:pt x="531211" y="1301582"/>
                  </a:lnTo>
                  <a:lnTo>
                    <a:pt x="530914" y="1305846"/>
                  </a:lnTo>
                  <a:lnTo>
                    <a:pt x="532518" y="1309577"/>
                  </a:lnTo>
                  <a:lnTo>
                    <a:pt x="537329" y="1310782"/>
                  </a:lnTo>
                  <a:lnTo>
                    <a:pt x="542101" y="1314600"/>
                  </a:lnTo>
                  <a:lnTo>
                    <a:pt x="544566" y="1319975"/>
                  </a:lnTo>
                  <a:lnTo>
                    <a:pt x="545121" y="1323699"/>
                  </a:lnTo>
                  <a:lnTo>
                    <a:pt x="545293" y="1331686"/>
                  </a:lnTo>
                  <a:lnTo>
                    <a:pt x="546428" y="1338508"/>
                  </a:lnTo>
                  <a:lnTo>
                    <a:pt x="542641" y="1349000"/>
                  </a:lnTo>
                  <a:lnTo>
                    <a:pt x="540537" y="1353091"/>
                  </a:lnTo>
                  <a:lnTo>
                    <a:pt x="537830" y="1362480"/>
                  </a:lnTo>
                  <a:lnTo>
                    <a:pt x="538886" y="1369122"/>
                  </a:lnTo>
                  <a:lnTo>
                    <a:pt x="538604" y="1371727"/>
                  </a:lnTo>
                  <a:lnTo>
                    <a:pt x="537986" y="1374747"/>
                  </a:lnTo>
                  <a:lnTo>
                    <a:pt x="536062" y="1372525"/>
                  </a:lnTo>
                  <a:lnTo>
                    <a:pt x="534466" y="1369881"/>
                  </a:lnTo>
                  <a:lnTo>
                    <a:pt x="532259" y="1367518"/>
                  </a:lnTo>
                  <a:lnTo>
                    <a:pt x="529913" y="1366649"/>
                  </a:lnTo>
                  <a:lnTo>
                    <a:pt x="527432" y="1367283"/>
                  </a:lnTo>
                  <a:lnTo>
                    <a:pt x="525633" y="1368551"/>
                  </a:lnTo>
                  <a:lnTo>
                    <a:pt x="525821" y="1365836"/>
                  </a:lnTo>
                  <a:lnTo>
                    <a:pt x="528082" y="1361619"/>
                  </a:lnTo>
                  <a:lnTo>
                    <a:pt x="526986" y="1359428"/>
                  </a:lnTo>
                  <a:lnTo>
                    <a:pt x="525837" y="1357785"/>
                  </a:lnTo>
                  <a:lnTo>
                    <a:pt x="518858" y="1352630"/>
                  </a:lnTo>
                  <a:lnTo>
                    <a:pt x="513874" y="1352332"/>
                  </a:lnTo>
                  <a:lnTo>
                    <a:pt x="509493" y="1352857"/>
                  </a:lnTo>
                  <a:lnTo>
                    <a:pt x="505010" y="1352247"/>
                  </a:lnTo>
                  <a:lnTo>
                    <a:pt x="501685" y="1348961"/>
                  </a:lnTo>
                  <a:lnTo>
                    <a:pt x="498681" y="1347185"/>
                  </a:lnTo>
                  <a:lnTo>
                    <a:pt x="496412" y="1346911"/>
                  </a:lnTo>
                  <a:lnTo>
                    <a:pt x="493627" y="1349860"/>
                  </a:lnTo>
                  <a:lnTo>
                    <a:pt x="486977" y="1361165"/>
                  </a:lnTo>
                  <a:lnTo>
                    <a:pt x="480281" y="1368543"/>
                  </a:lnTo>
                  <a:lnTo>
                    <a:pt x="471503" y="1374082"/>
                  </a:lnTo>
                  <a:lnTo>
                    <a:pt x="464876" y="1375873"/>
                  </a:lnTo>
                  <a:lnTo>
                    <a:pt x="463061" y="1377188"/>
                  </a:lnTo>
                  <a:lnTo>
                    <a:pt x="459142" y="1383611"/>
                  </a:lnTo>
                  <a:lnTo>
                    <a:pt x="455073" y="1388539"/>
                  </a:lnTo>
                  <a:lnTo>
                    <a:pt x="443847" y="1396723"/>
                  </a:lnTo>
                  <a:lnTo>
                    <a:pt x="443064" y="1400071"/>
                  </a:lnTo>
                  <a:lnTo>
                    <a:pt x="442360" y="1404656"/>
                  </a:lnTo>
                  <a:lnTo>
                    <a:pt x="443432" y="1409827"/>
                  </a:lnTo>
                  <a:lnTo>
                    <a:pt x="445591" y="1414818"/>
                  </a:lnTo>
                  <a:lnTo>
                    <a:pt x="450997" y="1424817"/>
                  </a:lnTo>
                  <a:lnTo>
                    <a:pt x="454041" y="1428204"/>
                  </a:lnTo>
                  <a:lnTo>
                    <a:pt x="456114" y="1433477"/>
                  </a:lnTo>
                  <a:lnTo>
                    <a:pt x="457639" y="1439540"/>
                  </a:lnTo>
                  <a:lnTo>
                    <a:pt x="456826" y="1440769"/>
                  </a:lnTo>
                  <a:lnTo>
                    <a:pt x="452343" y="1439274"/>
                  </a:lnTo>
                  <a:lnTo>
                    <a:pt x="449143" y="1439955"/>
                  </a:lnTo>
                  <a:lnTo>
                    <a:pt x="444551" y="1444078"/>
                  </a:lnTo>
                  <a:lnTo>
                    <a:pt x="444207" y="1445830"/>
                  </a:lnTo>
                  <a:lnTo>
                    <a:pt x="442564" y="1449891"/>
                  </a:lnTo>
                  <a:lnTo>
                    <a:pt x="438378" y="1450219"/>
                  </a:lnTo>
                  <a:lnTo>
                    <a:pt x="427097" y="1442881"/>
                  </a:lnTo>
                  <a:lnTo>
                    <a:pt x="417427" y="1439141"/>
                  </a:lnTo>
                  <a:lnTo>
                    <a:pt x="415847" y="1438907"/>
                  </a:lnTo>
                  <a:lnTo>
                    <a:pt x="413672" y="1437053"/>
                  </a:lnTo>
                  <a:lnTo>
                    <a:pt x="413015" y="1435511"/>
                  </a:lnTo>
                  <a:lnTo>
                    <a:pt x="408978" y="1435816"/>
                  </a:lnTo>
                  <a:lnTo>
                    <a:pt x="406513" y="1435644"/>
                  </a:lnTo>
                  <a:lnTo>
                    <a:pt x="404182" y="1434393"/>
                  </a:lnTo>
                  <a:lnTo>
                    <a:pt x="393613" y="1422485"/>
                  </a:lnTo>
                  <a:lnTo>
                    <a:pt x="385108" y="1417995"/>
                  </a:lnTo>
                  <a:lnTo>
                    <a:pt x="383121" y="1417909"/>
                  </a:lnTo>
                  <a:lnTo>
                    <a:pt x="379444" y="1419137"/>
                  </a:lnTo>
                  <a:lnTo>
                    <a:pt x="377316" y="1428775"/>
                  </a:lnTo>
                  <a:lnTo>
                    <a:pt x="374398" y="1431451"/>
                  </a:lnTo>
                  <a:lnTo>
                    <a:pt x="371801" y="1431287"/>
                  </a:lnTo>
                  <a:lnTo>
                    <a:pt x="371660" y="1436004"/>
                  </a:lnTo>
                  <a:lnTo>
                    <a:pt x="372771" y="1438907"/>
                  </a:lnTo>
                  <a:lnTo>
                    <a:pt x="373764" y="1440988"/>
                  </a:lnTo>
                  <a:lnTo>
                    <a:pt x="376956" y="1444336"/>
                  </a:lnTo>
                  <a:lnTo>
                    <a:pt x="382910" y="1454358"/>
                  </a:lnTo>
                  <a:lnTo>
                    <a:pt x="386055" y="1458457"/>
                  </a:lnTo>
                  <a:lnTo>
                    <a:pt x="388379" y="1460006"/>
                  </a:lnTo>
                  <a:lnTo>
                    <a:pt x="391453" y="1460225"/>
                  </a:lnTo>
                  <a:lnTo>
                    <a:pt x="398283" y="1459044"/>
                  </a:lnTo>
                  <a:lnTo>
                    <a:pt x="400544" y="1460593"/>
                  </a:lnTo>
                  <a:lnTo>
                    <a:pt x="402962" y="1462932"/>
                  </a:lnTo>
                  <a:lnTo>
                    <a:pt x="403478" y="1468644"/>
                  </a:lnTo>
                  <a:lnTo>
                    <a:pt x="405348" y="1474480"/>
                  </a:lnTo>
                  <a:lnTo>
                    <a:pt x="405536" y="1477750"/>
                  </a:lnTo>
                  <a:lnTo>
                    <a:pt x="403275" y="1481584"/>
                  </a:lnTo>
                  <a:lnTo>
                    <a:pt x="395975" y="1484361"/>
                  </a:lnTo>
                  <a:lnTo>
                    <a:pt x="391735" y="1488343"/>
                  </a:lnTo>
                  <a:lnTo>
                    <a:pt x="390210" y="1488179"/>
                  </a:lnTo>
                  <a:lnTo>
                    <a:pt x="381478" y="1483555"/>
                  </a:lnTo>
                  <a:lnTo>
                    <a:pt x="375744" y="1481779"/>
                  </a:lnTo>
                  <a:lnTo>
                    <a:pt x="368085" y="1478892"/>
                  </a:lnTo>
                  <a:lnTo>
                    <a:pt x="366700" y="1477312"/>
                  </a:lnTo>
                  <a:lnTo>
                    <a:pt x="363281" y="1469543"/>
                  </a:lnTo>
                  <a:lnTo>
                    <a:pt x="355724" y="1462158"/>
                  </a:lnTo>
                  <a:lnTo>
                    <a:pt x="352321" y="1459983"/>
                  </a:lnTo>
                  <a:lnTo>
                    <a:pt x="347595" y="1461579"/>
                  </a:lnTo>
                  <a:lnTo>
                    <a:pt x="344340" y="1460781"/>
                  </a:lnTo>
                  <a:lnTo>
                    <a:pt x="338880" y="1456838"/>
                  </a:lnTo>
                  <a:lnTo>
                    <a:pt x="335242" y="1450736"/>
                  </a:lnTo>
                  <a:lnTo>
                    <a:pt x="334991" y="1443233"/>
                  </a:lnTo>
                  <a:lnTo>
                    <a:pt x="336024" y="1441590"/>
                  </a:lnTo>
                  <a:lnTo>
                    <a:pt x="337049" y="1440706"/>
                  </a:lnTo>
                  <a:lnTo>
                    <a:pt x="334428" y="1438429"/>
                  </a:lnTo>
                  <a:lnTo>
                    <a:pt x="334303" y="1432624"/>
                  </a:lnTo>
                  <a:lnTo>
                    <a:pt x="333787" y="1428830"/>
                  </a:lnTo>
                  <a:lnTo>
                    <a:pt x="330876" y="1419356"/>
                  </a:lnTo>
                  <a:lnTo>
                    <a:pt x="327911" y="1413613"/>
                  </a:lnTo>
                  <a:lnTo>
                    <a:pt x="325071" y="1407417"/>
                  </a:lnTo>
                  <a:lnTo>
                    <a:pt x="328099" y="1404202"/>
                  </a:lnTo>
                  <a:lnTo>
                    <a:pt x="329672" y="1401385"/>
                  </a:lnTo>
                  <a:lnTo>
                    <a:pt x="331862" y="1393210"/>
                  </a:lnTo>
                  <a:lnTo>
                    <a:pt x="332284" y="1390425"/>
                  </a:lnTo>
                  <a:lnTo>
                    <a:pt x="333216" y="1387655"/>
                  </a:lnTo>
                  <a:lnTo>
                    <a:pt x="333567" y="1385081"/>
                  </a:lnTo>
                  <a:lnTo>
                    <a:pt x="333419" y="1382500"/>
                  </a:lnTo>
                  <a:lnTo>
                    <a:pt x="331338" y="1377806"/>
                  </a:lnTo>
                  <a:lnTo>
                    <a:pt x="324930" y="1368269"/>
                  </a:lnTo>
                  <a:lnTo>
                    <a:pt x="318625" y="1363011"/>
                  </a:lnTo>
                  <a:lnTo>
                    <a:pt x="306631" y="1357793"/>
                  </a:lnTo>
                  <a:lnTo>
                    <a:pt x="303322" y="1358091"/>
                  </a:lnTo>
                  <a:lnTo>
                    <a:pt x="302109" y="1357332"/>
                  </a:lnTo>
                  <a:lnTo>
                    <a:pt x="304668" y="1356385"/>
                  </a:lnTo>
                  <a:lnTo>
                    <a:pt x="307218" y="1354320"/>
                  </a:lnTo>
                  <a:lnTo>
                    <a:pt x="308595" y="1351135"/>
                  </a:lnTo>
                  <a:lnTo>
                    <a:pt x="305560" y="1349555"/>
                  </a:lnTo>
                  <a:lnTo>
                    <a:pt x="303096" y="1348843"/>
                  </a:lnTo>
                  <a:lnTo>
                    <a:pt x="298972" y="1346238"/>
                  </a:lnTo>
                  <a:lnTo>
                    <a:pt x="298214" y="1343915"/>
                  </a:lnTo>
                  <a:lnTo>
                    <a:pt x="299121" y="1342264"/>
                  </a:lnTo>
                  <a:lnTo>
                    <a:pt x="298159" y="1338055"/>
                  </a:lnTo>
                  <a:lnTo>
                    <a:pt x="292628" y="1336717"/>
                  </a:lnTo>
                  <a:lnTo>
                    <a:pt x="291173" y="1335755"/>
                  </a:lnTo>
                  <a:lnTo>
                    <a:pt x="291055" y="1334339"/>
                  </a:lnTo>
                  <a:lnTo>
                    <a:pt x="287308" y="1329738"/>
                  </a:lnTo>
                  <a:lnTo>
                    <a:pt x="282418" y="1324888"/>
                  </a:lnTo>
                  <a:lnTo>
                    <a:pt x="283232" y="1319983"/>
                  </a:lnTo>
                  <a:lnTo>
                    <a:pt x="279711" y="1316384"/>
                  </a:lnTo>
                  <a:lnTo>
                    <a:pt x="276660" y="1313833"/>
                  </a:lnTo>
                  <a:lnTo>
                    <a:pt x="271864" y="1312895"/>
                  </a:lnTo>
                  <a:lnTo>
                    <a:pt x="269940" y="1311111"/>
                  </a:lnTo>
                  <a:lnTo>
                    <a:pt x="281018" y="1311604"/>
                  </a:lnTo>
                  <a:lnTo>
                    <a:pt x="292667" y="1315320"/>
                  </a:lnTo>
                  <a:lnTo>
                    <a:pt x="291681" y="1316767"/>
                  </a:lnTo>
                  <a:lnTo>
                    <a:pt x="290852" y="1318989"/>
                  </a:lnTo>
                  <a:lnTo>
                    <a:pt x="294247" y="1325342"/>
                  </a:lnTo>
                  <a:lnTo>
                    <a:pt x="297502" y="1328933"/>
                  </a:lnTo>
                  <a:lnTo>
                    <a:pt x="304785" y="1333353"/>
                  </a:lnTo>
                  <a:lnTo>
                    <a:pt x="305685" y="1333361"/>
                  </a:lnTo>
                  <a:lnTo>
                    <a:pt x="307273" y="1332234"/>
                  </a:lnTo>
                  <a:lnTo>
                    <a:pt x="310880" y="1334104"/>
                  </a:lnTo>
                  <a:lnTo>
                    <a:pt x="313821" y="1336553"/>
                  </a:lnTo>
                  <a:lnTo>
                    <a:pt x="319360" y="1336748"/>
                  </a:lnTo>
                  <a:lnTo>
                    <a:pt x="326065" y="1339635"/>
                  </a:lnTo>
                  <a:lnTo>
                    <a:pt x="325611" y="1340816"/>
                  </a:lnTo>
                  <a:lnTo>
                    <a:pt x="324844" y="1341732"/>
                  </a:lnTo>
                  <a:lnTo>
                    <a:pt x="326746" y="1345198"/>
                  </a:lnTo>
                  <a:lnTo>
                    <a:pt x="329546" y="1344689"/>
                  </a:lnTo>
                  <a:lnTo>
                    <a:pt x="334256" y="1341841"/>
                  </a:lnTo>
                  <a:lnTo>
                    <a:pt x="346101" y="1351887"/>
                  </a:lnTo>
                  <a:lnTo>
                    <a:pt x="349379" y="1353686"/>
                  </a:lnTo>
                  <a:lnTo>
                    <a:pt x="368264" y="1358795"/>
                  </a:lnTo>
                  <a:lnTo>
                    <a:pt x="376964" y="1359272"/>
                  </a:lnTo>
                  <a:lnTo>
                    <a:pt x="381666" y="1360414"/>
                  </a:lnTo>
                  <a:lnTo>
                    <a:pt x="388496" y="1363004"/>
                  </a:lnTo>
                  <a:lnTo>
                    <a:pt x="395819" y="1368191"/>
                  </a:lnTo>
                  <a:lnTo>
                    <a:pt x="401804" y="1370029"/>
                  </a:lnTo>
                  <a:lnTo>
                    <a:pt x="412717" y="1371711"/>
                  </a:lnTo>
                  <a:lnTo>
                    <a:pt x="418342" y="1371461"/>
                  </a:lnTo>
                  <a:lnTo>
                    <a:pt x="432292" y="1368050"/>
                  </a:lnTo>
                  <a:lnTo>
                    <a:pt x="450168" y="1358920"/>
                  </a:lnTo>
                  <a:lnTo>
                    <a:pt x="459353" y="1350893"/>
                  </a:lnTo>
                  <a:lnTo>
                    <a:pt x="474006" y="1329903"/>
                  </a:lnTo>
                  <a:lnTo>
                    <a:pt x="475907" y="1324982"/>
                  </a:lnTo>
                  <a:lnTo>
                    <a:pt x="477636" y="1313348"/>
                  </a:lnTo>
                  <a:lnTo>
                    <a:pt x="477738" y="1308365"/>
                  </a:lnTo>
                  <a:lnTo>
                    <a:pt x="475610" y="1307864"/>
                  </a:lnTo>
                  <a:lnTo>
                    <a:pt x="472801" y="1305110"/>
                  </a:lnTo>
                  <a:lnTo>
                    <a:pt x="472801" y="1298335"/>
                  </a:lnTo>
                  <a:lnTo>
                    <a:pt x="471198" y="1295010"/>
                  </a:lnTo>
                  <a:lnTo>
                    <a:pt x="469124" y="1279528"/>
                  </a:lnTo>
                  <a:lnTo>
                    <a:pt x="464727" y="1277822"/>
                  </a:lnTo>
                  <a:lnTo>
                    <a:pt x="462318" y="1276023"/>
                  </a:lnTo>
                  <a:lnTo>
                    <a:pt x="459447" y="1275115"/>
                  </a:lnTo>
                  <a:lnTo>
                    <a:pt x="456263" y="1272666"/>
                  </a:lnTo>
                  <a:lnTo>
                    <a:pt x="452445" y="1266259"/>
                  </a:lnTo>
                  <a:lnTo>
                    <a:pt x="448697" y="1261956"/>
                  </a:lnTo>
                  <a:lnTo>
                    <a:pt x="445615" y="1256136"/>
                  </a:lnTo>
                  <a:lnTo>
                    <a:pt x="443722" y="1253992"/>
                  </a:lnTo>
                  <a:lnTo>
                    <a:pt x="442337" y="1253327"/>
                  </a:lnTo>
                  <a:lnTo>
                    <a:pt x="443291" y="1256269"/>
                  </a:lnTo>
                  <a:lnTo>
                    <a:pt x="444027" y="1259421"/>
                  </a:lnTo>
                  <a:lnTo>
                    <a:pt x="438441" y="1258647"/>
                  </a:lnTo>
                  <a:lnTo>
                    <a:pt x="422246" y="1243688"/>
                  </a:lnTo>
                  <a:lnTo>
                    <a:pt x="419477" y="1242515"/>
                  </a:lnTo>
                  <a:lnTo>
                    <a:pt x="418405" y="1243868"/>
                  </a:lnTo>
                  <a:lnTo>
                    <a:pt x="413429" y="1241866"/>
                  </a:lnTo>
                  <a:lnTo>
                    <a:pt x="411833" y="1238322"/>
                  </a:lnTo>
                  <a:lnTo>
                    <a:pt x="398064" y="1221705"/>
                  </a:lnTo>
                  <a:lnTo>
                    <a:pt x="373639" y="1202780"/>
                  </a:lnTo>
                  <a:lnTo>
                    <a:pt x="356944" y="1191209"/>
                  </a:lnTo>
                  <a:lnTo>
                    <a:pt x="344474" y="1186030"/>
                  </a:lnTo>
                  <a:lnTo>
                    <a:pt x="343230" y="1186640"/>
                  </a:lnTo>
                  <a:lnTo>
                    <a:pt x="341970" y="1188791"/>
                  </a:lnTo>
                  <a:lnTo>
                    <a:pt x="338324" y="1189386"/>
                  </a:lnTo>
                  <a:lnTo>
                    <a:pt x="335125" y="1188964"/>
                  </a:lnTo>
                  <a:lnTo>
                    <a:pt x="323898" y="1184324"/>
                  </a:lnTo>
                  <a:lnTo>
                    <a:pt x="321183" y="1183690"/>
                  </a:lnTo>
                  <a:lnTo>
                    <a:pt x="309221" y="1183871"/>
                  </a:lnTo>
                  <a:lnTo>
                    <a:pt x="307962" y="1185177"/>
                  </a:lnTo>
                  <a:lnTo>
                    <a:pt x="303760" y="1194995"/>
                  </a:lnTo>
                  <a:lnTo>
                    <a:pt x="301515" y="1196975"/>
                  </a:lnTo>
                  <a:lnTo>
                    <a:pt x="297290" y="1198782"/>
                  </a:lnTo>
                  <a:lnTo>
                    <a:pt x="298503" y="1195825"/>
                  </a:lnTo>
                  <a:lnTo>
                    <a:pt x="301390" y="1193673"/>
                  </a:lnTo>
                  <a:lnTo>
                    <a:pt x="303260" y="1186530"/>
                  </a:lnTo>
                  <a:lnTo>
                    <a:pt x="303369" y="1183565"/>
                  </a:lnTo>
                  <a:lnTo>
                    <a:pt x="304379" y="1179654"/>
                  </a:lnTo>
                  <a:lnTo>
                    <a:pt x="304175" y="1176540"/>
                  </a:lnTo>
                  <a:lnTo>
                    <a:pt x="302650" y="1175531"/>
                  </a:lnTo>
                  <a:lnTo>
                    <a:pt x="299817" y="1176563"/>
                  </a:lnTo>
                  <a:lnTo>
                    <a:pt x="293738" y="1180326"/>
                  </a:lnTo>
                  <a:lnTo>
                    <a:pt x="292925" y="1179333"/>
                  </a:lnTo>
                  <a:lnTo>
                    <a:pt x="294669" y="1175445"/>
                  </a:lnTo>
                  <a:lnTo>
                    <a:pt x="294200" y="1173911"/>
                  </a:lnTo>
                  <a:lnTo>
                    <a:pt x="291650" y="1174490"/>
                  </a:lnTo>
                  <a:lnTo>
                    <a:pt x="286228" y="1172699"/>
                  </a:lnTo>
                  <a:lnTo>
                    <a:pt x="280541" y="1173348"/>
                  </a:lnTo>
                  <a:lnTo>
                    <a:pt x="279508" y="1168638"/>
                  </a:lnTo>
                  <a:lnTo>
                    <a:pt x="275792" y="1165978"/>
                  </a:lnTo>
                  <a:lnTo>
                    <a:pt x="274258" y="1163717"/>
                  </a:lnTo>
                  <a:lnTo>
                    <a:pt x="276128" y="1161096"/>
                  </a:lnTo>
                  <a:lnTo>
                    <a:pt x="288810" y="1165407"/>
                  </a:lnTo>
                  <a:lnTo>
                    <a:pt x="292338" y="1165658"/>
                  </a:lnTo>
                  <a:lnTo>
                    <a:pt x="294083" y="1164116"/>
                  </a:lnTo>
                  <a:lnTo>
                    <a:pt x="294482" y="1161323"/>
                  </a:lnTo>
                  <a:lnTo>
                    <a:pt x="294372" y="1158061"/>
                  </a:lnTo>
                  <a:lnTo>
                    <a:pt x="292917" y="1156175"/>
                  </a:lnTo>
                  <a:lnTo>
                    <a:pt x="284656" y="1152710"/>
                  </a:lnTo>
                  <a:lnTo>
                    <a:pt x="280838" y="1148751"/>
                  </a:lnTo>
                  <a:lnTo>
                    <a:pt x="271903" y="1143322"/>
                  </a:lnTo>
                  <a:lnTo>
                    <a:pt x="271567" y="1145864"/>
                  </a:lnTo>
                  <a:lnTo>
                    <a:pt x="272912" y="1150879"/>
                  </a:lnTo>
                  <a:lnTo>
                    <a:pt x="272200" y="1152498"/>
                  </a:lnTo>
                  <a:lnTo>
                    <a:pt x="269595" y="1151090"/>
                  </a:lnTo>
                  <a:lnTo>
                    <a:pt x="267601" y="1152123"/>
                  </a:lnTo>
                  <a:lnTo>
                    <a:pt x="264909" y="1158139"/>
                  </a:lnTo>
                  <a:lnTo>
                    <a:pt x="262296" y="1159657"/>
                  </a:lnTo>
                  <a:lnTo>
                    <a:pt x="260231" y="1160126"/>
                  </a:lnTo>
                  <a:lnTo>
                    <a:pt x="251375" y="1155080"/>
                  </a:lnTo>
                  <a:lnTo>
                    <a:pt x="247424" y="1154181"/>
                  </a:lnTo>
                  <a:lnTo>
                    <a:pt x="248621" y="1162512"/>
                  </a:lnTo>
                  <a:lnTo>
                    <a:pt x="248582" y="1165407"/>
                  </a:lnTo>
                  <a:lnTo>
                    <a:pt x="248018" y="1168208"/>
                  </a:lnTo>
                  <a:lnTo>
                    <a:pt x="247228" y="1169640"/>
                  </a:lnTo>
                  <a:lnTo>
                    <a:pt x="245656" y="1170266"/>
                  </a:lnTo>
                  <a:lnTo>
                    <a:pt x="241846" y="1170015"/>
                  </a:lnTo>
                  <a:lnTo>
                    <a:pt x="236675" y="1166737"/>
                  </a:lnTo>
                  <a:lnTo>
                    <a:pt x="233334" y="1163647"/>
                  </a:lnTo>
                  <a:lnTo>
                    <a:pt x="232294" y="1163514"/>
                  </a:lnTo>
                  <a:lnTo>
                    <a:pt x="231839" y="1163889"/>
                  </a:lnTo>
                  <a:lnTo>
                    <a:pt x="232653" y="1166988"/>
                  </a:lnTo>
                  <a:lnTo>
                    <a:pt x="232434" y="1169366"/>
                  </a:lnTo>
                  <a:lnTo>
                    <a:pt x="231933" y="1171948"/>
                  </a:lnTo>
                  <a:lnTo>
                    <a:pt x="231229" y="1174287"/>
                  </a:lnTo>
                  <a:lnTo>
                    <a:pt x="230251" y="1176243"/>
                  </a:lnTo>
                  <a:lnTo>
                    <a:pt x="228202" y="1178762"/>
                  </a:lnTo>
                  <a:lnTo>
                    <a:pt x="224658" y="1180749"/>
                  </a:lnTo>
                  <a:lnTo>
                    <a:pt x="214902" y="1184622"/>
                  </a:lnTo>
                  <a:lnTo>
                    <a:pt x="214127" y="1186327"/>
                  </a:lnTo>
                  <a:lnTo>
                    <a:pt x="210983" y="1197045"/>
                  </a:lnTo>
                  <a:lnTo>
                    <a:pt x="210130" y="1198610"/>
                  </a:lnTo>
                  <a:lnTo>
                    <a:pt x="208979" y="1199932"/>
                  </a:lnTo>
                  <a:lnTo>
                    <a:pt x="205623" y="1201645"/>
                  </a:lnTo>
                  <a:lnTo>
                    <a:pt x="204152" y="1202404"/>
                  </a:lnTo>
                  <a:lnTo>
                    <a:pt x="199615" y="1205377"/>
                  </a:lnTo>
                  <a:lnTo>
                    <a:pt x="196846" y="1207380"/>
                  </a:lnTo>
                  <a:lnTo>
                    <a:pt x="193513" y="1208851"/>
                  </a:lnTo>
                  <a:lnTo>
                    <a:pt x="194373" y="1210799"/>
                  </a:lnTo>
                  <a:lnTo>
                    <a:pt x="199912" y="1211206"/>
                  </a:lnTo>
                  <a:lnTo>
                    <a:pt x="200765" y="1211761"/>
                  </a:lnTo>
                  <a:lnTo>
                    <a:pt x="201383" y="1212755"/>
                  </a:lnTo>
                  <a:lnTo>
                    <a:pt x="201484" y="1214351"/>
                  </a:lnTo>
                  <a:lnTo>
                    <a:pt x="200929" y="1216924"/>
                  </a:lnTo>
                  <a:lnTo>
                    <a:pt x="194936" y="1231015"/>
                  </a:lnTo>
                  <a:lnTo>
                    <a:pt x="194749" y="1233964"/>
                  </a:lnTo>
                  <a:lnTo>
                    <a:pt x="196705" y="1242132"/>
                  </a:lnTo>
                  <a:lnTo>
                    <a:pt x="199451" y="1251707"/>
                  </a:lnTo>
                  <a:lnTo>
                    <a:pt x="207751" y="1255940"/>
                  </a:lnTo>
                  <a:lnTo>
                    <a:pt x="213916" y="1259234"/>
                  </a:lnTo>
                  <a:lnTo>
                    <a:pt x="217875" y="1267010"/>
                  </a:lnTo>
                  <a:lnTo>
                    <a:pt x="224407" y="1277188"/>
                  </a:lnTo>
                  <a:lnTo>
                    <a:pt x="227865" y="1280975"/>
                  </a:lnTo>
                  <a:lnTo>
                    <a:pt x="228061" y="1282148"/>
                  </a:lnTo>
                  <a:lnTo>
                    <a:pt x="227036" y="1289103"/>
                  </a:lnTo>
                  <a:lnTo>
                    <a:pt x="222850" y="1296035"/>
                  </a:lnTo>
                  <a:lnTo>
                    <a:pt x="218939" y="1301856"/>
                  </a:lnTo>
                  <a:lnTo>
                    <a:pt x="214886" y="1308834"/>
                  </a:lnTo>
                  <a:lnTo>
                    <a:pt x="211718" y="1314757"/>
                  </a:lnTo>
                  <a:lnTo>
                    <a:pt x="208283" y="1321821"/>
                  </a:lnTo>
                  <a:lnTo>
                    <a:pt x="207884" y="1324106"/>
                  </a:lnTo>
                  <a:lnTo>
                    <a:pt x="207821" y="1326257"/>
                  </a:lnTo>
                  <a:lnTo>
                    <a:pt x="208416" y="1328627"/>
                  </a:lnTo>
                  <a:lnTo>
                    <a:pt x="212813" y="1337178"/>
                  </a:lnTo>
                  <a:lnTo>
                    <a:pt x="214526" y="1341521"/>
                  </a:lnTo>
                  <a:lnTo>
                    <a:pt x="216568" y="1346199"/>
                  </a:lnTo>
                  <a:lnTo>
                    <a:pt x="218328" y="1351284"/>
                  </a:lnTo>
                  <a:lnTo>
                    <a:pt x="219346" y="1355830"/>
                  </a:lnTo>
                  <a:lnTo>
                    <a:pt x="221106" y="1360234"/>
                  </a:lnTo>
                  <a:lnTo>
                    <a:pt x="222201" y="1362480"/>
                  </a:lnTo>
                  <a:lnTo>
                    <a:pt x="224016" y="1365625"/>
                  </a:lnTo>
                  <a:lnTo>
                    <a:pt x="226207" y="1370287"/>
                  </a:lnTo>
                  <a:lnTo>
                    <a:pt x="226934" y="1373972"/>
                  </a:lnTo>
                  <a:lnTo>
                    <a:pt x="230244" y="1386677"/>
                  </a:lnTo>
                  <a:lnTo>
                    <a:pt x="230580" y="1389893"/>
                  </a:lnTo>
                  <a:lnTo>
                    <a:pt x="230416" y="1392271"/>
                  </a:lnTo>
                  <a:lnTo>
                    <a:pt x="228961" y="1392850"/>
                  </a:lnTo>
                  <a:lnTo>
                    <a:pt x="225745" y="1393226"/>
                  </a:lnTo>
                  <a:lnTo>
                    <a:pt x="222256" y="1394783"/>
                  </a:lnTo>
                  <a:lnTo>
                    <a:pt x="222084" y="1395307"/>
                  </a:lnTo>
                  <a:lnTo>
                    <a:pt x="224360" y="1398264"/>
                  </a:lnTo>
                  <a:lnTo>
                    <a:pt x="222349" y="1403310"/>
                  </a:lnTo>
                  <a:lnTo>
                    <a:pt x="222060" y="1410500"/>
                  </a:lnTo>
                  <a:lnTo>
                    <a:pt x="219917" y="1414255"/>
                  </a:lnTo>
                  <a:lnTo>
                    <a:pt x="219713" y="1415123"/>
                  </a:lnTo>
                  <a:lnTo>
                    <a:pt x="219807" y="1415851"/>
                  </a:lnTo>
                  <a:lnTo>
                    <a:pt x="220191" y="1416422"/>
                  </a:lnTo>
                  <a:lnTo>
                    <a:pt x="224157" y="1417424"/>
                  </a:lnTo>
                  <a:lnTo>
                    <a:pt x="224501" y="1418441"/>
                  </a:lnTo>
                  <a:lnTo>
                    <a:pt x="224517" y="1420545"/>
                  </a:lnTo>
                  <a:lnTo>
                    <a:pt x="224165" y="1422485"/>
                  </a:lnTo>
                  <a:lnTo>
                    <a:pt x="222170" y="1423925"/>
                  </a:lnTo>
                  <a:lnTo>
                    <a:pt x="220034" y="1426045"/>
                  </a:lnTo>
                  <a:lnTo>
                    <a:pt x="219557" y="1428001"/>
                  </a:lnTo>
                  <a:lnTo>
                    <a:pt x="219627" y="1429738"/>
                  </a:lnTo>
                  <a:lnTo>
                    <a:pt x="220355" y="1432671"/>
                  </a:lnTo>
                  <a:lnTo>
                    <a:pt x="221771" y="1436082"/>
                  </a:lnTo>
                  <a:lnTo>
                    <a:pt x="223562" y="1438218"/>
                  </a:lnTo>
                  <a:lnTo>
                    <a:pt x="229923" y="1440244"/>
                  </a:lnTo>
                  <a:lnTo>
                    <a:pt x="230745" y="1441911"/>
                  </a:lnTo>
                  <a:lnTo>
                    <a:pt x="231088" y="1444195"/>
                  </a:lnTo>
                  <a:lnTo>
                    <a:pt x="230956" y="1446425"/>
                  </a:lnTo>
                  <a:lnTo>
                    <a:pt x="227998" y="1450869"/>
                  </a:lnTo>
                  <a:lnTo>
                    <a:pt x="228022" y="1452574"/>
                  </a:lnTo>
                  <a:lnTo>
                    <a:pt x="229234" y="1456689"/>
                  </a:lnTo>
                  <a:lnTo>
                    <a:pt x="230690" y="1460609"/>
                  </a:lnTo>
                  <a:lnTo>
                    <a:pt x="236893" y="1464849"/>
                  </a:lnTo>
                  <a:lnTo>
                    <a:pt x="239029" y="1467165"/>
                  </a:lnTo>
                  <a:lnTo>
                    <a:pt x="239593" y="1469003"/>
                  </a:lnTo>
                  <a:lnTo>
                    <a:pt x="239905" y="1471968"/>
                  </a:lnTo>
                  <a:lnTo>
                    <a:pt x="239866" y="1475176"/>
                  </a:lnTo>
                  <a:lnTo>
                    <a:pt x="239381" y="1478016"/>
                  </a:lnTo>
                  <a:lnTo>
                    <a:pt x="237433" y="1481670"/>
                  </a:lnTo>
                  <a:lnTo>
                    <a:pt x="232935" y="1488852"/>
                  </a:lnTo>
                  <a:lnTo>
                    <a:pt x="228405" y="1491629"/>
                  </a:lnTo>
                  <a:lnTo>
                    <a:pt x="228131" y="1492231"/>
                  </a:lnTo>
                  <a:lnTo>
                    <a:pt x="229532" y="1494516"/>
                  </a:lnTo>
                  <a:lnTo>
                    <a:pt x="237504" y="1503638"/>
                  </a:lnTo>
                  <a:lnTo>
                    <a:pt x="242706" y="1507886"/>
                  </a:lnTo>
                  <a:lnTo>
                    <a:pt x="249716" y="1513597"/>
                  </a:lnTo>
                  <a:lnTo>
                    <a:pt x="254238" y="1518095"/>
                  </a:lnTo>
                  <a:lnTo>
                    <a:pt x="255701" y="1521319"/>
                  </a:lnTo>
                  <a:lnTo>
                    <a:pt x="257657" y="1524902"/>
                  </a:lnTo>
                  <a:lnTo>
                    <a:pt x="259855" y="1527820"/>
                  </a:lnTo>
                  <a:lnTo>
                    <a:pt x="261443" y="1530347"/>
                  </a:lnTo>
                  <a:lnTo>
                    <a:pt x="262046" y="1531974"/>
                  </a:lnTo>
                  <a:lnTo>
                    <a:pt x="261991" y="1533719"/>
                  </a:lnTo>
                  <a:lnTo>
                    <a:pt x="259871" y="1538968"/>
                  </a:lnTo>
                  <a:lnTo>
                    <a:pt x="258666" y="1543013"/>
                  </a:lnTo>
                  <a:lnTo>
                    <a:pt x="256546" y="1548920"/>
                  </a:lnTo>
                  <a:lnTo>
                    <a:pt x="254371" y="1553019"/>
                  </a:lnTo>
                  <a:lnTo>
                    <a:pt x="248863" y="1560483"/>
                  </a:lnTo>
                  <a:lnTo>
                    <a:pt x="240735" y="1569715"/>
                  </a:lnTo>
                  <a:lnTo>
                    <a:pt x="238849" y="1572492"/>
                  </a:lnTo>
                  <a:lnTo>
                    <a:pt x="235047" y="1577319"/>
                  </a:lnTo>
                  <a:lnTo>
                    <a:pt x="228530" y="1586965"/>
                  </a:lnTo>
                  <a:lnTo>
                    <a:pt x="226848" y="1589085"/>
                  </a:lnTo>
                  <a:lnTo>
                    <a:pt x="221512" y="1596721"/>
                  </a:lnTo>
                  <a:lnTo>
                    <a:pt x="219080" y="1599146"/>
                  </a:lnTo>
                  <a:lnTo>
                    <a:pt x="217163" y="1601407"/>
                  </a:lnTo>
                  <a:lnTo>
                    <a:pt x="211882" y="1608566"/>
                  </a:lnTo>
                  <a:lnTo>
                    <a:pt x="206202" y="1613972"/>
                  </a:lnTo>
                  <a:lnTo>
                    <a:pt x="200632" y="1618979"/>
                  </a:lnTo>
                  <a:lnTo>
                    <a:pt x="198958" y="1621506"/>
                  </a:lnTo>
                  <a:lnTo>
                    <a:pt x="196877" y="1623438"/>
                  </a:lnTo>
                  <a:lnTo>
                    <a:pt x="194396" y="1625269"/>
                  </a:lnTo>
                  <a:lnTo>
                    <a:pt x="193356" y="1626294"/>
                  </a:lnTo>
                  <a:lnTo>
                    <a:pt x="187747" y="1633092"/>
                  </a:lnTo>
                  <a:lnTo>
                    <a:pt x="179962" y="1642465"/>
                  </a:lnTo>
                  <a:lnTo>
                    <a:pt x="188341" y="1640908"/>
                  </a:lnTo>
                  <a:lnTo>
                    <a:pt x="195664" y="1636159"/>
                  </a:lnTo>
                  <a:lnTo>
                    <a:pt x="197096" y="1637270"/>
                  </a:lnTo>
                  <a:lnTo>
                    <a:pt x="198692" y="1639124"/>
                  </a:lnTo>
                  <a:lnTo>
                    <a:pt x="198465" y="1642159"/>
                  </a:lnTo>
                  <a:lnTo>
                    <a:pt x="198074" y="1644444"/>
                  </a:lnTo>
                  <a:lnTo>
                    <a:pt x="195202" y="1642285"/>
                  </a:lnTo>
                  <a:lnTo>
                    <a:pt x="195875" y="1644835"/>
                  </a:lnTo>
                  <a:lnTo>
                    <a:pt x="198527" y="1649615"/>
                  </a:lnTo>
                  <a:lnTo>
                    <a:pt x="202251" y="1651555"/>
                  </a:lnTo>
                  <a:lnTo>
                    <a:pt x="207884" y="1657752"/>
                  </a:lnTo>
                  <a:lnTo>
                    <a:pt x="214503" y="1658432"/>
                  </a:lnTo>
                  <a:lnTo>
                    <a:pt x="218868" y="1657290"/>
                  </a:lnTo>
                  <a:lnTo>
                    <a:pt x="222201" y="1657580"/>
                  </a:lnTo>
                  <a:lnTo>
                    <a:pt x="225518" y="1660858"/>
                  </a:lnTo>
                  <a:lnTo>
                    <a:pt x="227811" y="1665012"/>
                  </a:lnTo>
                  <a:lnTo>
                    <a:pt x="229633" y="1666052"/>
                  </a:lnTo>
                  <a:lnTo>
                    <a:pt x="232105" y="1668039"/>
                  </a:lnTo>
                  <a:lnTo>
                    <a:pt x="231761" y="1670347"/>
                  </a:lnTo>
                  <a:lnTo>
                    <a:pt x="231010" y="1671685"/>
                  </a:lnTo>
                  <a:lnTo>
                    <a:pt x="221067" y="1668102"/>
                  </a:lnTo>
                  <a:lnTo>
                    <a:pt x="209598" y="1666170"/>
                  </a:lnTo>
                  <a:lnTo>
                    <a:pt x="208103" y="1667867"/>
                  </a:lnTo>
                  <a:lnTo>
                    <a:pt x="206656" y="1670473"/>
                  </a:lnTo>
                  <a:lnTo>
                    <a:pt x="205960" y="1672514"/>
                  </a:lnTo>
                  <a:lnTo>
                    <a:pt x="205209" y="1673657"/>
                  </a:lnTo>
                  <a:lnTo>
                    <a:pt x="203440" y="1674392"/>
                  </a:lnTo>
                  <a:lnTo>
                    <a:pt x="200820" y="1674619"/>
                  </a:lnTo>
                  <a:lnTo>
                    <a:pt x="197667" y="1674126"/>
                  </a:lnTo>
                  <a:lnTo>
                    <a:pt x="195781" y="1672757"/>
                  </a:lnTo>
                  <a:lnTo>
                    <a:pt x="194373" y="1674298"/>
                  </a:lnTo>
                  <a:lnTo>
                    <a:pt x="193708" y="1677787"/>
                  </a:lnTo>
                  <a:lnTo>
                    <a:pt x="191752" y="1679595"/>
                  </a:lnTo>
                  <a:lnTo>
                    <a:pt x="189069" y="1678194"/>
                  </a:lnTo>
                  <a:lnTo>
                    <a:pt x="187285" y="1675503"/>
                  </a:lnTo>
                  <a:lnTo>
                    <a:pt x="185681" y="1675722"/>
                  </a:lnTo>
                  <a:lnTo>
                    <a:pt x="184711" y="1678194"/>
                  </a:lnTo>
                  <a:lnTo>
                    <a:pt x="185423" y="1681566"/>
                  </a:lnTo>
                  <a:lnTo>
                    <a:pt x="185814" y="1685603"/>
                  </a:lnTo>
                  <a:lnTo>
                    <a:pt x="184680" y="1688615"/>
                  </a:lnTo>
                  <a:lnTo>
                    <a:pt x="185846" y="1689953"/>
                  </a:lnTo>
                  <a:lnTo>
                    <a:pt x="187316" y="1692112"/>
                  </a:lnTo>
                  <a:lnTo>
                    <a:pt x="187716" y="1693348"/>
                  </a:lnTo>
                  <a:lnTo>
                    <a:pt x="187215" y="1694076"/>
                  </a:lnTo>
                  <a:lnTo>
                    <a:pt x="185744" y="1694694"/>
                  </a:lnTo>
                  <a:lnTo>
                    <a:pt x="185407" y="1695359"/>
                  </a:lnTo>
                  <a:lnTo>
                    <a:pt x="184758" y="1696478"/>
                  </a:lnTo>
                  <a:lnTo>
                    <a:pt x="183037" y="1696681"/>
                  </a:lnTo>
                  <a:lnTo>
                    <a:pt x="182153" y="1697510"/>
                  </a:lnTo>
                  <a:lnTo>
                    <a:pt x="181097" y="1701148"/>
                  </a:lnTo>
                  <a:lnTo>
                    <a:pt x="179079" y="1707157"/>
                  </a:lnTo>
                  <a:lnTo>
                    <a:pt x="176097" y="1711710"/>
                  </a:lnTo>
                  <a:lnTo>
                    <a:pt x="173711" y="1714198"/>
                  </a:lnTo>
                  <a:lnTo>
                    <a:pt x="172647" y="1716107"/>
                  </a:lnTo>
                  <a:lnTo>
                    <a:pt x="171982" y="1718391"/>
                  </a:lnTo>
                  <a:lnTo>
                    <a:pt x="171826" y="1720683"/>
                  </a:lnTo>
                  <a:lnTo>
                    <a:pt x="174111" y="1733201"/>
                  </a:lnTo>
                  <a:lnTo>
                    <a:pt x="174087" y="1735454"/>
                  </a:lnTo>
                  <a:lnTo>
                    <a:pt x="173547" y="1737762"/>
                  </a:lnTo>
                  <a:lnTo>
                    <a:pt x="173156" y="1740101"/>
                  </a:lnTo>
                  <a:lnTo>
                    <a:pt x="173477" y="1742127"/>
                  </a:lnTo>
                  <a:lnTo>
                    <a:pt x="174987" y="1745585"/>
                  </a:lnTo>
                  <a:lnTo>
                    <a:pt x="176590" y="1750733"/>
                  </a:lnTo>
                  <a:lnTo>
                    <a:pt x="177240" y="1754011"/>
                  </a:lnTo>
                  <a:lnTo>
                    <a:pt x="178304" y="1755208"/>
                  </a:lnTo>
                  <a:lnTo>
                    <a:pt x="179329" y="1756092"/>
                  </a:lnTo>
                  <a:lnTo>
                    <a:pt x="179540" y="1756648"/>
                  </a:lnTo>
                  <a:lnTo>
                    <a:pt x="179509" y="1757219"/>
                  </a:lnTo>
                  <a:lnTo>
                    <a:pt x="178977" y="1757868"/>
                  </a:lnTo>
                  <a:lnTo>
                    <a:pt x="174353" y="1759581"/>
                  </a:lnTo>
                  <a:lnTo>
                    <a:pt x="173751" y="1761029"/>
                  </a:lnTo>
                  <a:lnTo>
                    <a:pt x="173250" y="1762648"/>
                  </a:lnTo>
                  <a:lnTo>
                    <a:pt x="171231" y="1765034"/>
                  </a:lnTo>
                  <a:lnTo>
                    <a:pt x="170613" y="1767256"/>
                  </a:lnTo>
                  <a:lnTo>
                    <a:pt x="170230" y="1769799"/>
                  </a:lnTo>
                  <a:lnTo>
                    <a:pt x="170183" y="1770706"/>
                  </a:lnTo>
                  <a:lnTo>
                    <a:pt x="172773" y="1770871"/>
                  </a:lnTo>
                  <a:lnTo>
                    <a:pt x="173680" y="1771520"/>
                  </a:lnTo>
                  <a:lnTo>
                    <a:pt x="174291" y="1774712"/>
                  </a:lnTo>
                  <a:lnTo>
                    <a:pt x="177232" y="1777223"/>
                  </a:lnTo>
                  <a:lnTo>
                    <a:pt x="179955" y="1779304"/>
                  </a:lnTo>
                  <a:lnTo>
                    <a:pt x="180651" y="1780267"/>
                  </a:lnTo>
                  <a:lnTo>
                    <a:pt x="180862" y="1782113"/>
                  </a:lnTo>
                  <a:lnTo>
                    <a:pt x="180690" y="1784264"/>
                  </a:lnTo>
                  <a:lnTo>
                    <a:pt x="180346" y="1785383"/>
                  </a:lnTo>
                  <a:lnTo>
                    <a:pt x="179204" y="1786666"/>
                  </a:lnTo>
                  <a:lnTo>
                    <a:pt x="178210" y="1789913"/>
                  </a:lnTo>
                  <a:lnTo>
                    <a:pt x="178069" y="1792995"/>
                  </a:lnTo>
                  <a:lnTo>
                    <a:pt x="176497" y="1798308"/>
                  </a:lnTo>
                  <a:lnTo>
                    <a:pt x="176849" y="1798409"/>
                  </a:lnTo>
                  <a:lnTo>
                    <a:pt x="180150" y="1797447"/>
                  </a:lnTo>
                  <a:lnTo>
                    <a:pt x="181089" y="1797995"/>
                  </a:lnTo>
                  <a:lnTo>
                    <a:pt x="181809" y="1799168"/>
                  </a:lnTo>
                  <a:lnTo>
                    <a:pt x="182043" y="1802493"/>
                  </a:lnTo>
                  <a:lnTo>
                    <a:pt x="183123" y="1803987"/>
                  </a:lnTo>
                  <a:lnTo>
                    <a:pt x="184226" y="1806319"/>
                  </a:lnTo>
                  <a:lnTo>
                    <a:pt x="184570" y="1808126"/>
                  </a:lnTo>
                  <a:lnTo>
                    <a:pt x="186675" y="1810277"/>
                  </a:lnTo>
                  <a:lnTo>
                    <a:pt x="186839" y="1811670"/>
                  </a:lnTo>
                  <a:lnTo>
                    <a:pt x="188122" y="1816575"/>
                  </a:lnTo>
                  <a:lnTo>
                    <a:pt x="188615" y="1819392"/>
                  </a:lnTo>
                  <a:lnTo>
                    <a:pt x="188842" y="1821567"/>
                  </a:lnTo>
                  <a:lnTo>
                    <a:pt x="188208" y="1824328"/>
                  </a:lnTo>
                  <a:lnTo>
                    <a:pt x="187653" y="1826190"/>
                  </a:lnTo>
                  <a:lnTo>
                    <a:pt x="190649" y="1829609"/>
                  </a:lnTo>
                  <a:lnTo>
                    <a:pt x="191353" y="1829742"/>
                  </a:lnTo>
                  <a:lnTo>
                    <a:pt x="193020" y="1828396"/>
                  </a:lnTo>
                  <a:lnTo>
                    <a:pt x="193348" y="1828302"/>
                  </a:lnTo>
                  <a:lnTo>
                    <a:pt x="196791" y="1828185"/>
                  </a:lnTo>
                  <a:lnTo>
                    <a:pt x="198386" y="1829374"/>
                  </a:lnTo>
                  <a:lnTo>
                    <a:pt x="199568" y="1831690"/>
                  </a:lnTo>
                  <a:lnTo>
                    <a:pt x="200671" y="1833536"/>
                  </a:lnTo>
                  <a:lnTo>
                    <a:pt x="201852" y="1834037"/>
                  </a:lnTo>
                  <a:lnTo>
                    <a:pt x="205201" y="1831706"/>
                  </a:lnTo>
                  <a:lnTo>
                    <a:pt x="207055" y="1830931"/>
                  </a:lnTo>
                  <a:lnTo>
                    <a:pt x="208276" y="1830955"/>
                  </a:lnTo>
                  <a:lnTo>
                    <a:pt x="212570" y="1833043"/>
                  </a:lnTo>
                  <a:lnTo>
                    <a:pt x="214589" y="1834186"/>
                  </a:lnTo>
                  <a:lnTo>
                    <a:pt x="215050" y="1835218"/>
                  </a:lnTo>
                  <a:lnTo>
                    <a:pt x="215090" y="1836439"/>
                  </a:lnTo>
                  <a:lnTo>
                    <a:pt x="214542" y="1838246"/>
                  </a:lnTo>
                  <a:lnTo>
                    <a:pt x="214112" y="1840210"/>
                  </a:lnTo>
                  <a:lnTo>
                    <a:pt x="215418" y="1842525"/>
                  </a:lnTo>
                  <a:lnTo>
                    <a:pt x="216936" y="1844090"/>
                  </a:lnTo>
                  <a:lnTo>
                    <a:pt x="220183" y="1841501"/>
                  </a:lnTo>
                  <a:lnTo>
                    <a:pt x="221380" y="1840781"/>
                  </a:lnTo>
                  <a:lnTo>
                    <a:pt x="222686" y="1840757"/>
                  </a:lnTo>
                  <a:lnTo>
                    <a:pt x="224439" y="1839795"/>
                  </a:lnTo>
                  <a:lnTo>
                    <a:pt x="225706" y="1838340"/>
                  </a:lnTo>
                  <a:lnTo>
                    <a:pt x="226919" y="1837839"/>
                  </a:lnTo>
                  <a:lnTo>
                    <a:pt x="229234" y="1838183"/>
                  </a:lnTo>
                  <a:lnTo>
                    <a:pt x="233428" y="1837839"/>
                  </a:lnTo>
                  <a:lnTo>
                    <a:pt x="238317" y="1840124"/>
                  </a:lnTo>
                  <a:lnTo>
                    <a:pt x="238740" y="1840820"/>
                  </a:lnTo>
                  <a:lnTo>
                    <a:pt x="241181" y="1843488"/>
                  </a:lnTo>
                  <a:lnTo>
                    <a:pt x="242034" y="1844810"/>
                  </a:lnTo>
                  <a:lnTo>
                    <a:pt x="242839" y="1845232"/>
                  </a:lnTo>
                  <a:lnTo>
                    <a:pt x="244146" y="1846531"/>
                  </a:lnTo>
                  <a:lnTo>
                    <a:pt x="245883" y="1847345"/>
                  </a:lnTo>
                  <a:lnTo>
                    <a:pt x="247095" y="1847094"/>
                  </a:lnTo>
                  <a:lnTo>
                    <a:pt x="247674" y="1847525"/>
                  </a:lnTo>
                  <a:lnTo>
                    <a:pt x="248214" y="1848542"/>
                  </a:lnTo>
                  <a:lnTo>
                    <a:pt x="248253" y="1850278"/>
                  </a:lnTo>
                  <a:lnTo>
                    <a:pt x="248081" y="1855223"/>
                  </a:lnTo>
                  <a:lnTo>
                    <a:pt x="247228" y="1856647"/>
                  </a:lnTo>
                  <a:lnTo>
                    <a:pt x="246328" y="1857805"/>
                  </a:lnTo>
                  <a:lnTo>
                    <a:pt x="246102" y="1858704"/>
                  </a:lnTo>
                  <a:lnTo>
                    <a:pt x="246188" y="1859792"/>
                  </a:lnTo>
                  <a:lnTo>
                    <a:pt x="247573" y="1861912"/>
                  </a:lnTo>
                  <a:lnTo>
                    <a:pt x="249356" y="1865206"/>
                  </a:lnTo>
                  <a:lnTo>
                    <a:pt x="249771" y="1867115"/>
                  </a:lnTo>
                  <a:lnTo>
                    <a:pt x="249771" y="1868546"/>
                  </a:lnTo>
                  <a:lnTo>
                    <a:pt x="247338" y="1872740"/>
                  </a:lnTo>
                  <a:lnTo>
                    <a:pt x="246524" y="1873717"/>
                  </a:lnTo>
                  <a:lnTo>
                    <a:pt x="245961" y="1875775"/>
                  </a:lnTo>
                  <a:lnTo>
                    <a:pt x="245664" y="1877864"/>
                  </a:lnTo>
                  <a:lnTo>
                    <a:pt x="245836" y="1878725"/>
                  </a:lnTo>
                  <a:lnTo>
                    <a:pt x="249904" y="1882042"/>
                  </a:lnTo>
                  <a:lnTo>
                    <a:pt x="252916" y="1883833"/>
                  </a:lnTo>
                  <a:lnTo>
                    <a:pt x="253589" y="1884709"/>
                  </a:lnTo>
                  <a:lnTo>
                    <a:pt x="253651" y="1885249"/>
                  </a:lnTo>
                  <a:lnTo>
                    <a:pt x="252047" y="1888801"/>
                  </a:lnTo>
                  <a:lnTo>
                    <a:pt x="251891" y="1889756"/>
                  </a:lnTo>
                  <a:lnTo>
                    <a:pt x="254308" y="1891226"/>
                  </a:lnTo>
                  <a:lnTo>
                    <a:pt x="255638" y="1893534"/>
                  </a:lnTo>
                  <a:lnTo>
                    <a:pt x="256812" y="1897289"/>
                  </a:lnTo>
                  <a:lnTo>
                    <a:pt x="259104" y="1900881"/>
                  </a:lnTo>
                  <a:lnTo>
                    <a:pt x="264041" y="1904049"/>
                  </a:lnTo>
                  <a:lnTo>
                    <a:pt x="267632" y="1906114"/>
                  </a:lnTo>
                  <a:lnTo>
                    <a:pt x="268375" y="1907053"/>
                  </a:lnTo>
                  <a:lnTo>
                    <a:pt x="268633" y="1908172"/>
                  </a:lnTo>
                  <a:lnTo>
                    <a:pt x="268359" y="1910621"/>
                  </a:lnTo>
                  <a:lnTo>
                    <a:pt x="267436" y="1913602"/>
                  </a:lnTo>
                  <a:lnTo>
                    <a:pt x="266802" y="1915252"/>
                  </a:lnTo>
                  <a:lnTo>
                    <a:pt x="268265" y="1915941"/>
                  </a:lnTo>
                  <a:lnTo>
                    <a:pt x="272029" y="1915761"/>
                  </a:lnTo>
                  <a:lnTo>
                    <a:pt x="276597" y="1916340"/>
                  </a:lnTo>
                  <a:lnTo>
                    <a:pt x="282081" y="1919610"/>
                  </a:lnTo>
                  <a:lnTo>
                    <a:pt x="282097" y="1921073"/>
                  </a:lnTo>
                  <a:lnTo>
                    <a:pt x="281534" y="1922403"/>
                  </a:lnTo>
                  <a:lnTo>
                    <a:pt x="281910" y="1923803"/>
                  </a:lnTo>
                  <a:lnTo>
                    <a:pt x="282512" y="1924992"/>
                  </a:lnTo>
                  <a:lnTo>
                    <a:pt x="287253" y="1928630"/>
                  </a:lnTo>
                  <a:lnTo>
                    <a:pt x="287707" y="1929687"/>
                  </a:lnTo>
                  <a:lnTo>
                    <a:pt x="287793" y="1931454"/>
                  </a:lnTo>
                  <a:lnTo>
                    <a:pt x="287660" y="1932745"/>
                  </a:lnTo>
                  <a:lnTo>
                    <a:pt x="286346" y="1933019"/>
                  </a:lnTo>
                  <a:lnTo>
                    <a:pt x="284883" y="1933622"/>
                  </a:lnTo>
                  <a:lnTo>
                    <a:pt x="282496" y="1935163"/>
                  </a:lnTo>
                  <a:lnTo>
                    <a:pt x="281550" y="1937345"/>
                  </a:lnTo>
                  <a:lnTo>
                    <a:pt x="277693" y="1940350"/>
                  </a:lnTo>
                  <a:lnTo>
                    <a:pt x="275307" y="1941703"/>
                  </a:lnTo>
                  <a:lnTo>
                    <a:pt x="273405" y="1941766"/>
                  </a:lnTo>
                  <a:lnTo>
                    <a:pt x="268891" y="1941155"/>
                  </a:lnTo>
                  <a:lnTo>
                    <a:pt x="267303" y="1939677"/>
                  </a:lnTo>
                  <a:lnTo>
                    <a:pt x="266646" y="1938316"/>
                  </a:lnTo>
                  <a:lnTo>
                    <a:pt x="264909" y="1937705"/>
                  </a:lnTo>
                  <a:lnTo>
                    <a:pt x="262601" y="1937651"/>
                  </a:lnTo>
                  <a:lnTo>
                    <a:pt x="259417" y="1937885"/>
                  </a:lnTo>
                  <a:lnTo>
                    <a:pt x="258768" y="1938292"/>
                  </a:lnTo>
                  <a:lnTo>
                    <a:pt x="258244" y="1939966"/>
                  </a:lnTo>
                  <a:lnTo>
                    <a:pt x="256890" y="1942814"/>
                  </a:lnTo>
                  <a:lnTo>
                    <a:pt x="255920" y="1944426"/>
                  </a:lnTo>
                  <a:lnTo>
                    <a:pt x="256726" y="1945404"/>
                  </a:lnTo>
                  <a:lnTo>
                    <a:pt x="257993" y="1947453"/>
                  </a:lnTo>
                  <a:lnTo>
                    <a:pt x="259965" y="1950059"/>
                  </a:lnTo>
                  <a:lnTo>
                    <a:pt x="261991" y="1952367"/>
                  </a:lnTo>
                  <a:lnTo>
                    <a:pt x="262640" y="1953775"/>
                  </a:lnTo>
                  <a:lnTo>
                    <a:pt x="262617" y="1954776"/>
                  </a:lnTo>
                  <a:lnTo>
                    <a:pt x="261647" y="1955958"/>
                  </a:lnTo>
                  <a:lnTo>
                    <a:pt x="261796" y="1958336"/>
                  </a:lnTo>
                  <a:lnTo>
                    <a:pt x="263767" y="1961457"/>
                  </a:lnTo>
                  <a:lnTo>
                    <a:pt x="263102" y="1961950"/>
                  </a:lnTo>
                  <a:lnTo>
                    <a:pt x="262906" y="1965776"/>
                  </a:lnTo>
                  <a:lnTo>
                    <a:pt x="262922" y="1969852"/>
                  </a:lnTo>
                  <a:lnTo>
                    <a:pt x="263454" y="1970838"/>
                  </a:lnTo>
                  <a:lnTo>
                    <a:pt x="264518" y="1971651"/>
                  </a:lnTo>
                  <a:lnTo>
                    <a:pt x="265410" y="1973138"/>
                  </a:lnTo>
                  <a:lnTo>
                    <a:pt x="266904" y="1976525"/>
                  </a:lnTo>
                  <a:lnTo>
                    <a:pt x="267006" y="1977409"/>
                  </a:lnTo>
                  <a:lnTo>
                    <a:pt x="267428" y="1977472"/>
                  </a:lnTo>
                  <a:lnTo>
                    <a:pt x="269478" y="1978489"/>
                  </a:lnTo>
                  <a:lnTo>
                    <a:pt x="271629" y="1979350"/>
                  </a:lnTo>
                  <a:lnTo>
                    <a:pt x="273116" y="1979404"/>
                  </a:lnTo>
                  <a:lnTo>
                    <a:pt x="274884" y="1979209"/>
                  </a:lnTo>
                  <a:lnTo>
                    <a:pt x="276965" y="1978059"/>
                  </a:lnTo>
                  <a:lnTo>
                    <a:pt x="278412" y="1976948"/>
                  </a:lnTo>
                  <a:lnTo>
                    <a:pt x="280173" y="1971299"/>
                  </a:lnTo>
                  <a:lnTo>
                    <a:pt x="280798" y="1970486"/>
                  </a:lnTo>
                  <a:lnTo>
                    <a:pt x="281769" y="1970040"/>
                  </a:lnTo>
                  <a:lnTo>
                    <a:pt x="283357" y="1969993"/>
                  </a:lnTo>
                  <a:lnTo>
                    <a:pt x="286377" y="1971049"/>
                  </a:lnTo>
                  <a:lnTo>
                    <a:pt x="289913" y="1971996"/>
                  </a:lnTo>
                  <a:lnTo>
                    <a:pt x="291962" y="1971863"/>
                  </a:lnTo>
                  <a:lnTo>
                    <a:pt x="297423" y="1968850"/>
                  </a:lnTo>
                  <a:lnTo>
                    <a:pt x="300467" y="1968381"/>
                  </a:lnTo>
                  <a:lnTo>
                    <a:pt x="304081" y="1969085"/>
                  </a:lnTo>
                  <a:lnTo>
                    <a:pt x="307633" y="1969124"/>
                  </a:lnTo>
                  <a:lnTo>
                    <a:pt x="310309" y="1968686"/>
                  </a:lnTo>
                  <a:lnTo>
                    <a:pt x="312147" y="1969727"/>
                  </a:lnTo>
                  <a:lnTo>
                    <a:pt x="314416" y="1972027"/>
                  </a:lnTo>
                  <a:lnTo>
                    <a:pt x="316466" y="1975438"/>
                  </a:lnTo>
                  <a:lnTo>
                    <a:pt x="318609" y="1981720"/>
                  </a:lnTo>
                  <a:lnTo>
                    <a:pt x="324860" y="1988785"/>
                  </a:lnTo>
                  <a:lnTo>
                    <a:pt x="324962" y="1990162"/>
                  </a:lnTo>
                  <a:lnTo>
                    <a:pt x="324453" y="1991046"/>
                  </a:lnTo>
                  <a:lnTo>
                    <a:pt x="321379" y="1991898"/>
                  </a:lnTo>
                  <a:lnTo>
                    <a:pt x="318782" y="1992360"/>
                  </a:lnTo>
                  <a:lnTo>
                    <a:pt x="318656" y="1993565"/>
                  </a:lnTo>
                  <a:lnTo>
                    <a:pt x="319345" y="1994871"/>
                  </a:lnTo>
                  <a:lnTo>
                    <a:pt x="320534" y="1996780"/>
                  </a:lnTo>
                  <a:lnTo>
                    <a:pt x="320714" y="1999237"/>
                  </a:lnTo>
                  <a:lnTo>
                    <a:pt x="320651" y="2001490"/>
                  </a:lnTo>
                  <a:lnTo>
                    <a:pt x="321160" y="2003477"/>
                  </a:lnTo>
                  <a:lnTo>
                    <a:pt x="322153" y="2004291"/>
                  </a:lnTo>
                  <a:lnTo>
                    <a:pt x="322278" y="2005284"/>
                  </a:lnTo>
                  <a:lnTo>
                    <a:pt x="321136" y="2006505"/>
                  </a:lnTo>
                  <a:lnTo>
                    <a:pt x="320816" y="2007256"/>
                  </a:lnTo>
                  <a:lnTo>
                    <a:pt x="321261" y="2007663"/>
                  </a:lnTo>
                  <a:lnTo>
                    <a:pt x="326902" y="2007897"/>
                  </a:lnTo>
                  <a:lnTo>
                    <a:pt x="329664" y="2009079"/>
                  </a:lnTo>
                  <a:lnTo>
                    <a:pt x="331761" y="2010158"/>
                  </a:lnTo>
                  <a:lnTo>
                    <a:pt x="332817" y="2010260"/>
                  </a:lnTo>
                  <a:lnTo>
                    <a:pt x="335195" y="2009572"/>
                  </a:lnTo>
                  <a:lnTo>
                    <a:pt x="337871" y="2009133"/>
                  </a:lnTo>
                  <a:lnTo>
                    <a:pt x="339490" y="2009071"/>
                  </a:lnTo>
                  <a:lnTo>
                    <a:pt x="340116" y="2009869"/>
                  </a:lnTo>
                  <a:lnTo>
                    <a:pt x="340616" y="2011958"/>
                  </a:lnTo>
                  <a:lnTo>
                    <a:pt x="341555" y="2014047"/>
                  </a:lnTo>
                  <a:lnTo>
                    <a:pt x="342432" y="2014641"/>
                  </a:lnTo>
                  <a:lnTo>
                    <a:pt x="343996" y="2014539"/>
                  </a:lnTo>
                  <a:lnTo>
                    <a:pt x="344935" y="2014641"/>
                  </a:lnTo>
                  <a:lnTo>
                    <a:pt x="345436" y="2015431"/>
                  </a:lnTo>
                  <a:lnTo>
                    <a:pt x="344872" y="2016621"/>
                  </a:lnTo>
                  <a:lnTo>
                    <a:pt x="344997" y="2017911"/>
                  </a:lnTo>
                  <a:lnTo>
                    <a:pt x="345686" y="2019492"/>
                  </a:lnTo>
                  <a:lnTo>
                    <a:pt x="346500" y="2023145"/>
                  </a:lnTo>
                  <a:lnTo>
                    <a:pt x="347251" y="2024233"/>
                  </a:lnTo>
                  <a:lnTo>
                    <a:pt x="347752" y="2025610"/>
                  </a:lnTo>
                  <a:lnTo>
                    <a:pt x="347752" y="2027190"/>
                  </a:lnTo>
                  <a:lnTo>
                    <a:pt x="347126" y="2028567"/>
                  </a:lnTo>
                  <a:lnTo>
                    <a:pt x="346687" y="2029646"/>
                  </a:lnTo>
                  <a:lnTo>
                    <a:pt x="347126" y="2032103"/>
                  </a:lnTo>
                  <a:lnTo>
                    <a:pt x="348816" y="2034849"/>
                  </a:lnTo>
                  <a:lnTo>
                    <a:pt x="350067" y="2035530"/>
                  </a:lnTo>
                  <a:lnTo>
                    <a:pt x="351068" y="2037978"/>
                  </a:lnTo>
                  <a:lnTo>
                    <a:pt x="352884" y="2038761"/>
                  </a:lnTo>
                  <a:lnTo>
                    <a:pt x="355575" y="2036703"/>
                  </a:lnTo>
                  <a:lnTo>
                    <a:pt x="357640" y="2035624"/>
                  </a:lnTo>
                  <a:lnTo>
                    <a:pt x="360222" y="2036226"/>
                  </a:lnTo>
                  <a:lnTo>
                    <a:pt x="362608" y="2036609"/>
                  </a:lnTo>
                  <a:lnTo>
                    <a:pt x="364212" y="2038010"/>
                  </a:lnTo>
                  <a:lnTo>
                    <a:pt x="365394" y="2039934"/>
                  </a:lnTo>
                  <a:lnTo>
                    <a:pt x="366770" y="2041006"/>
                  </a:lnTo>
                  <a:lnTo>
                    <a:pt x="368147" y="2040443"/>
                  </a:lnTo>
                  <a:lnTo>
                    <a:pt x="371019" y="2041006"/>
                  </a:lnTo>
                  <a:lnTo>
                    <a:pt x="372333" y="2042563"/>
                  </a:lnTo>
                  <a:lnTo>
                    <a:pt x="373647" y="2043439"/>
                  </a:lnTo>
                  <a:lnTo>
                    <a:pt x="375337" y="2042172"/>
                  </a:lnTo>
                  <a:lnTo>
                    <a:pt x="376714" y="2040607"/>
                  </a:lnTo>
                  <a:lnTo>
                    <a:pt x="381752" y="2038972"/>
                  </a:lnTo>
                  <a:lnTo>
                    <a:pt x="384882" y="2038565"/>
                  </a:lnTo>
                  <a:lnTo>
                    <a:pt x="385758" y="2038244"/>
                  </a:lnTo>
                  <a:lnTo>
                    <a:pt x="387596" y="2037071"/>
                  </a:lnTo>
                  <a:lnTo>
                    <a:pt x="389537" y="2036288"/>
                  </a:lnTo>
                  <a:lnTo>
                    <a:pt x="391281" y="2036500"/>
                  </a:lnTo>
                  <a:lnTo>
                    <a:pt x="393002" y="2038933"/>
                  </a:lnTo>
                  <a:lnTo>
                    <a:pt x="394786" y="2040607"/>
                  </a:lnTo>
                  <a:lnTo>
                    <a:pt x="395287" y="2043244"/>
                  </a:lnTo>
                  <a:lnTo>
                    <a:pt x="397462" y="2046858"/>
                  </a:lnTo>
                  <a:lnTo>
                    <a:pt x="402868" y="2051795"/>
                  </a:lnTo>
                  <a:lnTo>
                    <a:pt x="404988" y="2053297"/>
                  </a:lnTo>
                  <a:lnTo>
                    <a:pt x="406427" y="2053031"/>
                  </a:lnTo>
                  <a:lnTo>
                    <a:pt x="407178" y="2052639"/>
                  </a:lnTo>
                  <a:lnTo>
                    <a:pt x="407531" y="2052123"/>
                  </a:lnTo>
                  <a:lnTo>
                    <a:pt x="407859" y="2049706"/>
                  </a:lnTo>
                  <a:lnTo>
                    <a:pt x="408539" y="2048814"/>
                  </a:lnTo>
                  <a:lnTo>
                    <a:pt x="409635" y="2048790"/>
                  </a:lnTo>
                  <a:lnTo>
                    <a:pt x="413867" y="2051795"/>
                  </a:lnTo>
                  <a:lnTo>
                    <a:pt x="416081" y="2052123"/>
                  </a:lnTo>
                  <a:lnTo>
                    <a:pt x="418186" y="2052178"/>
                  </a:lnTo>
                  <a:lnTo>
                    <a:pt x="421018" y="2054509"/>
                  </a:lnTo>
                  <a:lnTo>
                    <a:pt x="424124" y="2056536"/>
                  </a:lnTo>
                  <a:lnTo>
                    <a:pt x="426526" y="2056747"/>
                  </a:lnTo>
                  <a:lnTo>
                    <a:pt x="428442" y="2055949"/>
                  </a:lnTo>
                  <a:lnTo>
                    <a:pt x="429757" y="2055464"/>
                  </a:lnTo>
                  <a:lnTo>
                    <a:pt x="430571" y="2056238"/>
                  </a:lnTo>
                  <a:lnTo>
                    <a:pt x="431322" y="2057983"/>
                  </a:lnTo>
                  <a:lnTo>
                    <a:pt x="432573" y="2059336"/>
                  </a:lnTo>
                  <a:lnTo>
                    <a:pt x="434013" y="2059720"/>
                  </a:lnTo>
                  <a:lnTo>
                    <a:pt x="436086" y="2059806"/>
                  </a:lnTo>
                  <a:lnTo>
                    <a:pt x="439685" y="2062419"/>
                  </a:lnTo>
                  <a:lnTo>
                    <a:pt x="443064" y="2065079"/>
                  </a:lnTo>
                  <a:lnTo>
                    <a:pt x="445177" y="2065227"/>
                  </a:lnTo>
                  <a:lnTo>
                    <a:pt x="446969" y="2064445"/>
                  </a:lnTo>
                  <a:lnTo>
                    <a:pt x="448549" y="2064242"/>
                  </a:lnTo>
                  <a:lnTo>
                    <a:pt x="449652" y="2064914"/>
                  </a:lnTo>
                  <a:lnTo>
                    <a:pt x="449965" y="2066064"/>
                  </a:lnTo>
                  <a:lnTo>
                    <a:pt x="449151" y="2067606"/>
                  </a:lnTo>
                  <a:lnTo>
                    <a:pt x="449151" y="2069812"/>
                  </a:lnTo>
                  <a:lnTo>
                    <a:pt x="450653" y="2071924"/>
                  </a:lnTo>
                  <a:lnTo>
                    <a:pt x="450700" y="2073997"/>
                  </a:lnTo>
                  <a:lnTo>
                    <a:pt x="450270" y="2075867"/>
                  </a:lnTo>
                  <a:lnTo>
                    <a:pt x="449417" y="2077589"/>
                  </a:lnTo>
                  <a:lnTo>
                    <a:pt x="447360" y="2079951"/>
                  </a:lnTo>
                  <a:lnTo>
                    <a:pt x="445458" y="2082149"/>
                  </a:lnTo>
                  <a:lnTo>
                    <a:pt x="442603" y="2083065"/>
                  </a:lnTo>
                  <a:lnTo>
                    <a:pt x="440999" y="2084027"/>
                  </a:lnTo>
                  <a:lnTo>
                    <a:pt x="441421" y="2085639"/>
                  </a:lnTo>
                  <a:lnTo>
                    <a:pt x="442470" y="2087141"/>
                  </a:lnTo>
                  <a:lnTo>
                    <a:pt x="444895" y="2088353"/>
                  </a:lnTo>
                  <a:lnTo>
                    <a:pt x="447649" y="2089238"/>
                  </a:lnTo>
                  <a:lnTo>
                    <a:pt x="447970" y="2090215"/>
                  </a:lnTo>
                  <a:lnTo>
                    <a:pt x="447547" y="2090708"/>
                  </a:lnTo>
                  <a:lnTo>
                    <a:pt x="445779" y="2091162"/>
                  </a:lnTo>
                  <a:lnTo>
                    <a:pt x="443338" y="2090701"/>
                  </a:lnTo>
                  <a:lnTo>
                    <a:pt x="442524" y="2091553"/>
                  </a:lnTo>
                  <a:lnTo>
                    <a:pt x="441398" y="2092969"/>
                  </a:lnTo>
                  <a:lnTo>
                    <a:pt x="440647" y="2095520"/>
                  </a:lnTo>
                  <a:lnTo>
                    <a:pt x="440084" y="2097883"/>
                  </a:lnTo>
                  <a:lnTo>
                    <a:pt x="442736" y="2098524"/>
                  </a:lnTo>
                  <a:lnTo>
                    <a:pt x="444277" y="2099486"/>
                  </a:lnTo>
                  <a:lnTo>
                    <a:pt x="444762" y="2101419"/>
                  </a:lnTo>
                  <a:lnTo>
                    <a:pt x="445310" y="2103570"/>
                  </a:lnTo>
                  <a:lnTo>
                    <a:pt x="445474" y="2105503"/>
                  </a:lnTo>
                  <a:lnTo>
                    <a:pt x="444598" y="2106441"/>
                  </a:lnTo>
                  <a:lnTo>
                    <a:pt x="444543" y="2107404"/>
                  </a:lnTo>
                  <a:lnTo>
                    <a:pt x="444958" y="2107881"/>
                  </a:lnTo>
                  <a:lnTo>
                    <a:pt x="446100" y="2108092"/>
                  </a:lnTo>
                  <a:lnTo>
                    <a:pt x="446969" y="2108522"/>
                  </a:lnTo>
                  <a:lnTo>
                    <a:pt x="447039" y="2109539"/>
                  </a:lnTo>
                  <a:lnTo>
                    <a:pt x="445372" y="2111824"/>
                  </a:lnTo>
                  <a:lnTo>
                    <a:pt x="443816" y="2116189"/>
                  </a:lnTo>
                  <a:lnTo>
                    <a:pt x="442979" y="2118505"/>
                  </a:lnTo>
                  <a:lnTo>
                    <a:pt x="443041" y="2121016"/>
                  </a:lnTo>
                  <a:lnTo>
                    <a:pt x="442102" y="2122409"/>
                  </a:lnTo>
                  <a:lnTo>
                    <a:pt x="440342" y="2122479"/>
                  </a:lnTo>
                  <a:lnTo>
                    <a:pt x="434474" y="2122722"/>
                  </a:lnTo>
                  <a:lnTo>
                    <a:pt x="429366" y="2122597"/>
                  </a:lnTo>
                  <a:lnTo>
                    <a:pt x="427159" y="2122237"/>
                  </a:lnTo>
                  <a:lnTo>
                    <a:pt x="423701" y="2122018"/>
                  </a:lnTo>
                  <a:lnTo>
                    <a:pt x="421988" y="2122612"/>
                  </a:lnTo>
                  <a:lnTo>
                    <a:pt x="419719" y="2126618"/>
                  </a:lnTo>
                  <a:lnTo>
                    <a:pt x="417998" y="2128183"/>
                  </a:lnTo>
                  <a:lnTo>
                    <a:pt x="415158" y="2129599"/>
                  </a:lnTo>
                  <a:lnTo>
                    <a:pt x="412037" y="2130005"/>
                  </a:lnTo>
                  <a:lnTo>
                    <a:pt x="410245" y="2131648"/>
                  </a:lnTo>
                  <a:lnTo>
                    <a:pt x="409611" y="2134230"/>
                  </a:lnTo>
                  <a:lnTo>
                    <a:pt x="409565" y="2136515"/>
                  </a:lnTo>
                  <a:lnTo>
                    <a:pt x="409275" y="2137657"/>
                  </a:lnTo>
                  <a:lnTo>
                    <a:pt x="408602" y="2138658"/>
                  </a:lnTo>
                  <a:lnTo>
                    <a:pt x="408359" y="2139370"/>
                  </a:lnTo>
                  <a:lnTo>
                    <a:pt x="408508" y="2140152"/>
                  </a:lnTo>
                  <a:lnTo>
                    <a:pt x="409236" y="2140434"/>
                  </a:lnTo>
                  <a:lnTo>
                    <a:pt x="410104" y="2140794"/>
                  </a:lnTo>
                  <a:lnTo>
                    <a:pt x="410104" y="2141357"/>
                  </a:lnTo>
                  <a:lnTo>
                    <a:pt x="409768" y="2142069"/>
                  </a:lnTo>
                  <a:lnTo>
                    <a:pt x="408798" y="2142852"/>
                  </a:lnTo>
                  <a:lnTo>
                    <a:pt x="408359" y="2144057"/>
                  </a:lnTo>
                  <a:lnTo>
                    <a:pt x="408461" y="2145339"/>
                  </a:lnTo>
                  <a:lnTo>
                    <a:pt x="408649" y="2146756"/>
                  </a:lnTo>
                  <a:lnTo>
                    <a:pt x="414587" y="2144049"/>
                  </a:lnTo>
                  <a:lnTo>
                    <a:pt x="416614" y="2141999"/>
                  </a:lnTo>
                  <a:lnTo>
                    <a:pt x="420674" y="2141279"/>
                  </a:lnTo>
                  <a:lnTo>
                    <a:pt x="420103" y="2142108"/>
                  </a:lnTo>
                  <a:lnTo>
                    <a:pt x="418092" y="2142875"/>
                  </a:lnTo>
                  <a:lnTo>
                    <a:pt x="416074" y="2144862"/>
                  </a:lnTo>
                  <a:lnTo>
                    <a:pt x="418616" y="2145066"/>
                  </a:lnTo>
                  <a:lnTo>
                    <a:pt x="424327" y="2144049"/>
                  </a:lnTo>
                  <a:lnTo>
                    <a:pt x="426424" y="2140935"/>
                  </a:lnTo>
                  <a:lnTo>
                    <a:pt x="430195" y="2141044"/>
                  </a:lnTo>
                  <a:lnTo>
                    <a:pt x="431267" y="2143282"/>
                  </a:lnTo>
                  <a:lnTo>
                    <a:pt x="432338" y="2146302"/>
                  </a:lnTo>
                  <a:lnTo>
                    <a:pt x="432245" y="2147421"/>
                  </a:lnTo>
                  <a:lnTo>
                    <a:pt x="431838" y="2148281"/>
                  </a:lnTo>
                  <a:lnTo>
                    <a:pt x="428677" y="2148946"/>
                  </a:lnTo>
                  <a:lnTo>
                    <a:pt x="421527" y="2152709"/>
                  </a:lnTo>
                  <a:lnTo>
                    <a:pt x="417787" y="2153773"/>
                  </a:lnTo>
                  <a:lnTo>
                    <a:pt x="413570" y="2155690"/>
                  </a:lnTo>
                  <a:lnTo>
                    <a:pt x="414658" y="2158272"/>
                  </a:lnTo>
                  <a:lnTo>
                    <a:pt x="414939" y="2160462"/>
                  </a:lnTo>
                  <a:lnTo>
                    <a:pt x="411481" y="2159993"/>
                  </a:lnTo>
                  <a:lnTo>
                    <a:pt x="408985" y="2159265"/>
                  </a:lnTo>
                  <a:lnTo>
                    <a:pt x="407436" y="2159602"/>
                  </a:lnTo>
                  <a:lnTo>
                    <a:pt x="403228" y="2161917"/>
                  </a:lnTo>
                  <a:lnTo>
                    <a:pt x="401021" y="2161417"/>
                  </a:lnTo>
                  <a:lnTo>
                    <a:pt x="398807" y="2161346"/>
                  </a:lnTo>
                  <a:lnTo>
                    <a:pt x="399754" y="2164656"/>
                  </a:lnTo>
                  <a:lnTo>
                    <a:pt x="402046" y="2168645"/>
                  </a:lnTo>
                  <a:lnTo>
                    <a:pt x="403446" y="2169397"/>
                  </a:lnTo>
                  <a:lnTo>
                    <a:pt x="405645" y="2169037"/>
                  </a:lnTo>
                  <a:lnTo>
                    <a:pt x="410863" y="2173864"/>
                  </a:lnTo>
                  <a:lnTo>
                    <a:pt x="414751" y="2178644"/>
                  </a:lnTo>
                  <a:lnTo>
                    <a:pt x="412733" y="2178972"/>
                  </a:lnTo>
                  <a:lnTo>
                    <a:pt x="410785" y="2178487"/>
                  </a:lnTo>
                  <a:lnTo>
                    <a:pt x="407968" y="2178503"/>
                  </a:lnTo>
                  <a:lnTo>
                    <a:pt x="406850" y="2181406"/>
                  </a:lnTo>
                  <a:lnTo>
                    <a:pt x="405684" y="2183549"/>
                  </a:lnTo>
                  <a:lnTo>
                    <a:pt x="405473" y="2182446"/>
                  </a:lnTo>
                  <a:lnTo>
                    <a:pt x="405559" y="2180960"/>
                  </a:lnTo>
                  <a:lnTo>
                    <a:pt x="404252" y="2179997"/>
                  </a:lnTo>
                  <a:lnTo>
                    <a:pt x="402469" y="2181453"/>
                  </a:lnTo>
                  <a:lnTo>
                    <a:pt x="400442" y="2187813"/>
                  </a:lnTo>
                  <a:lnTo>
                    <a:pt x="396679" y="2192374"/>
                  </a:lnTo>
                  <a:lnTo>
                    <a:pt x="395428" y="2195167"/>
                  </a:lnTo>
                  <a:lnTo>
                    <a:pt x="395373" y="2197201"/>
                  </a:lnTo>
                  <a:lnTo>
                    <a:pt x="395913" y="2197616"/>
                  </a:lnTo>
                  <a:lnTo>
                    <a:pt x="396734" y="2197553"/>
                  </a:lnTo>
                  <a:lnTo>
                    <a:pt x="396758" y="2199384"/>
                  </a:lnTo>
                  <a:lnTo>
                    <a:pt x="396194" y="2201019"/>
                  </a:lnTo>
                  <a:lnTo>
                    <a:pt x="387784" y="2203084"/>
                  </a:lnTo>
                  <a:lnTo>
                    <a:pt x="386673" y="2204289"/>
                  </a:lnTo>
                  <a:lnTo>
                    <a:pt x="384256" y="2203335"/>
                  </a:lnTo>
                  <a:lnTo>
                    <a:pt x="381494" y="2200823"/>
                  </a:lnTo>
                  <a:lnTo>
                    <a:pt x="379037" y="2199470"/>
                  </a:lnTo>
                  <a:lnTo>
                    <a:pt x="377457" y="2200010"/>
                  </a:lnTo>
                  <a:lnTo>
                    <a:pt x="375846" y="2201191"/>
                  </a:lnTo>
                  <a:lnTo>
                    <a:pt x="376753" y="2201926"/>
                  </a:lnTo>
                  <a:lnTo>
                    <a:pt x="377840" y="2202185"/>
                  </a:lnTo>
                  <a:lnTo>
                    <a:pt x="380696" y="2203749"/>
                  </a:lnTo>
                  <a:lnTo>
                    <a:pt x="379202" y="2204930"/>
                  </a:lnTo>
                  <a:lnTo>
                    <a:pt x="373632" y="2206988"/>
                  </a:lnTo>
                  <a:lnTo>
                    <a:pt x="373819" y="2208052"/>
                  </a:lnTo>
                  <a:lnTo>
                    <a:pt x="374328" y="2208827"/>
                  </a:lnTo>
                  <a:lnTo>
                    <a:pt x="380774" y="2210587"/>
                  </a:lnTo>
                  <a:lnTo>
                    <a:pt x="386485" y="2213607"/>
                  </a:lnTo>
                  <a:lnTo>
                    <a:pt x="388230" y="2215680"/>
                  </a:lnTo>
                  <a:lnTo>
                    <a:pt x="389724" y="2219279"/>
                  </a:lnTo>
                  <a:lnTo>
                    <a:pt x="391023" y="2220914"/>
                  </a:lnTo>
                  <a:lnTo>
                    <a:pt x="392862" y="2222150"/>
                  </a:lnTo>
                  <a:lnTo>
                    <a:pt x="394559" y="2222901"/>
                  </a:lnTo>
                  <a:lnTo>
                    <a:pt x="397470" y="2223198"/>
                  </a:lnTo>
                  <a:lnTo>
                    <a:pt x="400685" y="2222048"/>
                  </a:lnTo>
                  <a:lnTo>
                    <a:pt x="407929" y="2230623"/>
                  </a:lnTo>
                  <a:lnTo>
                    <a:pt x="410793" y="2232007"/>
                  </a:lnTo>
                  <a:lnTo>
                    <a:pt x="417904" y="2233729"/>
                  </a:lnTo>
                  <a:lnTo>
                    <a:pt x="419696" y="2234644"/>
                  </a:lnTo>
                  <a:lnTo>
                    <a:pt x="433137" y="2246551"/>
                  </a:lnTo>
                  <a:lnTo>
                    <a:pt x="437244" y="2251683"/>
                  </a:lnTo>
                  <a:lnTo>
                    <a:pt x="445083" y="2259389"/>
                  </a:lnTo>
                  <a:lnTo>
                    <a:pt x="447383" y="2260985"/>
                  </a:lnTo>
                  <a:lnTo>
                    <a:pt x="448377" y="2259030"/>
                  </a:lnTo>
                  <a:lnTo>
                    <a:pt x="449707" y="2256972"/>
                  </a:lnTo>
                  <a:lnTo>
                    <a:pt x="451146" y="2256471"/>
                  </a:lnTo>
                  <a:lnTo>
                    <a:pt x="455363" y="2257285"/>
                  </a:lnTo>
                  <a:lnTo>
                    <a:pt x="459243" y="2258216"/>
                  </a:lnTo>
                  <a:lnTo>
                    <a:pt x="462075" y="2257559"/>
                  </a:lnTo>
                  <a:lnTo>
                    <a:pt x="465448" y="2259186"/>
                  </a:lnTo>
                  <a:lnTo>
                    <a:pt x="468530" y="2261048"/>
                  </a:lnTo>
                  <a:lnTo>
                    <a:pt x="471628" y="2262362"/>
                  </a:lnTo>
                  <a:lnTo>
                    <a:pt x="477667" y="2263599"/>
                  </a:lnTo>
                  <a:lnTo>
                    <a:pt x="479921" y="2265312"/>
                  </a:lnTo>
                  <a:lnTo>
                    <a:pt x="482549" y="2267025"/>
                  </a:lnTo>
                  <a:lnTo>
                    <a:pt x="492853" y="2267894"/>
                  </a:lnTo>
                  <a:lnTo>
                    <a:pt x="493682" y="2267628"/>
                  </a:lnTo>
                  <a:lnTo>
                    <a:pt x="494441" y="2267377"/>
                  </a:lnTo>
                  <a:lnTo>
                    <a:pt x="497899" y="2266751"/>
                  </a:lnTo>
                  <a:lnTo>
                    <a:pt x="500958" y="2266869"/>
                  </a:lnTo>
                  <a:lnTo>
                    <a:pt x="504189" y="2268942"/>
                  </a:lnTo>
                  <a:lnTo>
                    <a:pt x="506254" y="2268825"/>
                  </a:lnTo>
                  <a:lnTo>
                    <a:pt x="508461" y="2268512"/>
                  </a:lnTo>
                  <a:lnTo>
                    <a:pt x="511300" y="2269623"/>
                  </a:lnTo>
                  <a:lnTo>
                    <a:pt x="513530" y="2270859"/>
                  </a:lnTo>
                  <a:lnTo>
                    <a:pt x="513718" y="2272110"/>
                  </a:lnTo>
                  <a:lnTo>
                    <a:pt x="515674" y="2273925"/>
                  </a:lnTo>
                  <a:lnTo>
                    <a:pt x="521354" y="2276687"/>
                  </a:lnTo>
                  <a:lnTo>
                    <a:pt x="525962" y="2278244"/>
                  </a:lnTo>
                  <a:lnTo>
                    <a:pt x="527401" y="2279339"/>
                  </a:lnTo>
                  <a:lnTo>
                    <a:pt x="530898" y="2281146"/>
                  </a:lnTo>
                  <a:lnTo>
                    <a:pt x="531250" y="2281718"/>
                  </a:lnTo>
                  <a:lnTo>
                    <a:pt x="531180" y="2282453"/>
                  </a:lnTo>
                  <a:lnTo>
                    <a:pt x="530186" y="2283806"/>
                  </a:lnTo>
                  <a:lnTo>
                    <a:pt x="529928" y="2285011"/>
                  </a:lnTo>
                  <a:lnTo>
                    <a:pt x="530397" y="2285700"/>
                  </a:lnTo>
                  <a:lnTo>
                    <a:pt x="531853" y="2286357"/>
                  </a:lnTo>
                  <a:lnTo>
                    <a:pt x="534740" y="2286505"/>
                  </a:lnTo>
                  <a:lnTo>
                    <a:pt x="535780" y="2285645"/>
                  </a:lnTo>
                  <a:lnTo>
                    <a:pt x="537931" y="2285027"/>
                  </a:lnTo>
                  <a:lnTo>
                    <a:pt x="540060" y="2283916"/>
                  </a:lnTo>
                  <a:lnTo>
                    <a:pt x="542907" y="2282437"/>
                  </a:lnTo>
                  <a:lnTo>
                    <a:pt x="546780" y="2281092"/>
                  </a:lnTo>
                  <a:lnTo>
                    <a:pt x="548329" y="2281092"/>
                  </a:lnTo>
                  <a:lnTo>
                    <a:pt x="549815" y="2281499"/>
                  </a:lnTo>
                  <a:lnTo>
                    <a:pt x="550856" y="2282249"/>
                  </a:lnTo>
                  <a:lnTo>
                    <a:pt x="552600" y="2285011"/>
                  </a:lnTo>
                  <a:lnTo>
                    <a:pt x="554345" y="2281139"/>
                  </a:lnTo>
                  <a:lnTo>
                    <a:pt x="554799" y="2280849"/>
                  </a:lnTo>
                  <a:lnTo>
                    <a:pt x="556387" y="2281632"/>
                  </a:lnTo>
                  <a:lnTo>
                    <a:pt x="559203" y="2282711"/>
                  </a:lnTo>
                  <a:lnTo>
                    <a:pt x="561151" y="2283282"/>
                  </a:lnTo>
                  <a:lnTo>
                    <a:pt x="562199" y="2284080"/>
                  </a:lnTo>
                  <a:lnTo>
                    <a:pt x="565172" y="2287601"/>
                  </a:lnTo>
                  <a:lnTo>
                    <a:pt x="569984" y="2287421"/>
                  </a:lnTo>
                  <a:lnTo>
                    <a:pt x="572018" y="2287961"/>
                  </a:lnTo>
                  <a:lnTo>
                    <a:pt x="573113" y="2288540"/>
                  </a:lnTo>
                  <a:lnTo>
                    <a:pt x="573606" y="2289220"/>
                  </a:lnTo>
                  <a:lnTo>
                    <a:pt x="572746" y="2292709"/>
                  </a:lnTo>
                  <a:lnTo>
                    <a:pt x="571557" y="2296332"/>
                  </a:lnTo>
                  <a:lnTo>
                    <a:pt x="571650" y="2297208"/>
                  </a:lnTo>
                  <a:lnTo>
                    <a:pt x="573583" y="2298569"/>
                  </a:lnTo>
                  <a:lnTo>
                    <a:pt x="576204" y="2300017"/>
                  </a:lnTo>
                  <a:lnTo>
                    <a:pt x="577620" y="2301174"/>
                  </a:lnTo>
                  <a:lnTo>
                    <a:pt x="578582" y="2302215"/>
                  </a:lnTo>
                  <a:lnTo>
                    <a:pt x="580655" y="2303005"/>
                  </a:lnTo>
                  <a:lnTo>
                    <a:pt x="583104" y="2303498"/>
                  </a:lnTo>
                  <a:lnTo>
                    <a:pt x="584262" y="2303561"/>
                  </a:lnTo>
                  <a:lnTo>
                    <a:pt x="585475" y="2304429"/>
                  </a:lnTo>
                  <a:lnTo>
                    <a:pt x="588627" y="2306064"/>
                  </a:lnTo>
                  <a:lnTo>
                    <a:pt x="589026" y="2306471"/>
                  </a:lnTo>
                  <a:lnTo>
                    <a:pt x="591389" y="2307073"/>
                  </a:lnTo>
                  <a:lnTo>
                    <a:pt x="591710" y="2308779"/>
                  </a:lnTo>
                  <a:lnTo>
                    <a:pt x="592132" y="2309139"/>
                  </a:lnTo>
                  <a:lnTo>
                    <a:pt x="593110" y="2308935"/>
                  </a:lnTo>
                  <a:lnTo>
                    <a:pt x="594738" y="2308223"/>
                  </a:lnTo>
                  <a:lnTo>
                    <a:pt x="596036" y="2308771"/>
                  </a:lnTo>
                  <a:lnTo>
                    <a:pt x="597710" y="2310797"/>
                  </a:lnTo>
                  <a:lnTo>
                    <a:pt x="600018" y="2312933"/>
                  </a:lnTo>
                  <a:lnTo>
                    <a:pt x="601270" y="2314373"/>
                  </a:lnTo>
                  <a:lnTo>
                    <a:pt x="601763" y="2315358"/>
                  </a:lnTo>
                  <a:lnTo>
                    <a:pt x="602944" y="2316321"/>
                  </a:lnTo>
                  <a:lnTo>
                    <a:pt x="604673" y="2317447"/>
                  </a:lnTo>
                  <a:lnTo>
                    <a:pt x="606050" y="2319215"/>
                  </a:lnTo>
                  <a:lnTo>
                    <a:pt x="607278" y="2323315"/>
                  </a:lnTo>
                  <a:lnTo>
                    <a:pt x="608522" y="2324262"/>
                  </a:lnTo>
                  <a:lnTo>
                    <a:pt x="612974" y="2325818"/>
                  </a:lnTo>
                  <a:lnTo>
                    <a:pt x="614538" y="2326139"/>
                  </a:lnTo>
                  <a:lnTo>
                    <a:pt x="618912" y="2326687"/>
                  </a:lnTo>
                  <a:lnTo>
                    <a:pt x="620453" y="2326295"/>
                  </a:lnTo>
                  <a:lnTo>
                    <a:pt x="622706" y="2322767"/>
                  </a:lnTo>
                  <a:lnTo>
                    <a:pt x="624733" y="2319129"/>
                  </a:lnTo>
                  <a:lnTo>
                    <a:pt x="626626" y="2318370"/>
                  </a:lnTo>
                  <a:lnTo>
                    <a:pt x="630044" y="2316610"/>
                  </a:lnTo>
                  <a:lnTo>
                    <a:pt x="632094" y="2314944"/>
                  </a:lnTo>
                  <a:lnTo>
                    <a:pt x="632955" y="2313144"/>
                  </a:lnTo>
                  <a:lnTo>
                    <a:pt x="634887" y="2309749"/>
                  </a:lnTo>
                  <a:lnTo>
                    <a:pt x="636077" y="2307832"/>
                  </a:lnTo>
                  <a:lnTo>
                    <a:pt x="633964" y="2306049"/>
                  </a:lnTo>
                  <a:lnTo>
                    <a:pt x="632853" y="2305493"/>
                  </a:lnTo>
                  <a:lnTo>
                    <a:pt x="631914" y="2304625"/>
                  </a:lnTo>
                  <a:lnTo>
                    <a:pt x="630138" y="2300893"/>
                  </a:lnTo>
                  <a:lnTo>
                    <a:pt x="628511" y="2297920"/>
                  </a:lnTo>
                  <a:lnTo>
                    <a:pt x="625249" y="2292811"/>
                  </a:lnTo>
                  <a:lnTo>
                    <a:pt x="619585" y="2285105"/>
                  </a:lnTo>
                  <a:lnTo>
                    <a:pt x="618435" y="2284174"/>
                  </a:lnTo>
                  <a:lnTo>
                    <a:pt x="617511" y="2283102"/>
                  </a:lnTo>
                  <a:lnTo>
                    <a:pt x="617097" y="2279222"/>
                  </a:lnTo>
                  <a:lnTo>
                    <a:pt x="615469" y="2276460"/>
                  </a:lnTo>
                  <a:lnTo>
                    <a:pt x="613146" y="2274559"/>
                  </a:lnTo>
                  <a:lnTo>
                    <a:pt x="612270" y="2273581"/>
                  </a:lnTo>
                  <a:lnTo>
                    <a:pt x="611706" y="2272525"/>
                  </a:lnTo>
                  <a:lnTo>
                    <a:pt x="612802" y="2267017"/>
                  </a:lnTo>
                  <a:lnTo>
                    <a:pt x="612778" y="2265460"/>
                  </a:lnTo>
                  <a:lnTo>
                    <a:pt x="612293" y="2262120"/>
                  </a:lnTo>
                  <a:lnTo>
                    <a:pt x="612716" y="2258263"/>
                  </a:lnTo>
                  <a:lnTo>
                    <a:pt x="614014" y="2252966"/>
                  </a:lnTo>
                  <a:lnTo>
                    <a:pt x="615329" y="2249305"/>
                  </a:lnTo>
                  <a:lnTo>
                    <a:pt x="615744" y="2246919"/>
                  </a:lnTo>
                  <a:lnTo>
                    <a:pt x="613905" y="2248437"/>
                  </a:lnTo>
                  <a:lnTo>
                    <a:pt x="611714" y="2256902"/>
                  </a:lnTo>
                  <a:lnTo>
                    <a:pt x="610979" y="2250103"/>
                  </a:lnTo>
                  <a:lnTo>
                    <a:pt x="609493" y="2243625"/>
                  </a:lnTo>
                  <a:lnTo>
                    <a:pt x="608295" y="2240277"/>
                  </a:lnTo>
                  <a:lnTo>
                    <a:pt x="606606" y="2237554"/>
                  </a:lnTo>
                  <a:lnTo>
                    <a:pt x="604250" y="2235434"/>
                  </a:lnTo>
                  <a:lnTo>
                    <a:pt x="602076" y="2232939"/>
                  </a:lnTo>
                  <a:lnTo>
                    <a:pt x="599705" y="2231601"/>
                  </a:lnTo>
                  <a:lnTo>
                    <a:pt x="596130" y="2230576"/>
                  </a:lnTo>
                  <a:lnTo>
                    <a:pt x="595426" y="2229621"/>
                  </a:lnTo>
                  <a:lnTo>
                    <a:pt x="595121" y="2228041"/>
                  </a:lnTo>
                  <a:lnTo>
                    <a:pt x="595316" y="2226281"/>
                  </a:lnTo>
                  <a:lnTo>
                    <a:pt x="596177" y="2223339"/>
                  </a:lnTo>
                  <a:lnTo>
                    <a:pt x="598062" y="2221438"/>
                  </a:lnTo>
                  <a:lnTo>
                    <a:pt x="600620" y="2219459"/>
                  </a:lnTo>
                  <a:lnTo>
                    <a:pt x="601192" y="2218137"/>
                  </a:lnTo>
                  <a:lnTo>
                    <a:pt x="601614" y="2216580"/>
                  </a:lnTo>
                  <a:lnTo>
                    <a:pt x="602412" y="2217761"/>
                  </a:lnTo>
                  <a:lnTo>
                    <a:pt x="603390" y="2218403"/>
                  </a:lnTo>
                  <a:lnTo>
                    <a:pt x="604071" y="2215656"/>
                  </a:lnTo>
                  <a:lnTo>
                    <a:pt x="605096" y="2213693"/>
                  </a:lnTo>
                  <a:lnTo>
                    <a:pt x="606410" y="2212003"/>
                  </a:lnTo>
                  <a:lnTo>
                    <a:pt x="608045" y="2208123"/>
                  </a:lnTo>
                  <a:lnTo>
                    <a:pt x="609258" y="2206002"/>
                  </a:lnTo>
                  <a:lnTo>
                    <a:pt x="610134" y="2203609"/>
                  </a:lnTo>
                  <a:lnTo>
                    <a:pt x="610619" y="2199681"/>
                  </a:lnTo>
                  <a:lnTo>
                    <a:pt x="611527" y="2199305"/>
                  </a:lnTo>
                  <a:lnTo>
                    <a:pt x="612277" y="2198617"/>
                  </a:lnTo>
                  <a:lnTo>
                    <a:pt x="612841" y="2197498"/>
                  </a:lnTo>
                  <a:lnTo>
                    <a:pt x="613169" y="2196270"/>
                  </a:lnTo>
                  <a:lnTo>
                    <a:pt x="613052" y="2194033"/>
                  </a:lnTo>
                  <a:lnTo>
                    <a:pt x="611714" y="2191592"/>
                  </a:lnTo>
                  <a:lnTo>
                    <a:pt x="612066" y="2191341"/>
                  </a:lnTo>
                  <a:lnTo>
                    <a:pt x="612708" y="2191764"/>
                  </a:lnTo>
                  <a:lnTo>
                    <a:pt x="614155" y="2193016"/>
                  </a:lnTo>
                  <a:lnTo>
                    <a:pt x="615454" y="2194588"/>
                  </a:lnTo>
                  <a:lnTo>
                    <a:pt x="615814" y="2192311"/>
                  </a:lnTo>
                  <a:lnTo>
                    <a:pt x="616940" y="2191388"/>
                  </a:lnTo>
                  <a:lnTo>
                    <a:pt x="618317" y="2192022"/>
                  </a:lnTo>
                  <a:lnTo>
                    <a:pt x="619772" y="2192116"/>
                  </a:lnTo>
                  <a:lnTo>
                    <a:pt x="624662" y="2190301"/>
                  </a:lnTo>
                  <a:lnTo>
                    <a:pt x="626994" y="2189800"/>
                  </a:lnTo>
                  <a:lnTo>
                    <a:pt x="629153" y="2188517"/>
                  </a:lnTo>
                  <a:lnTo>
                    <a:pt x="634191" y="2183580"/>
                  </a:lnTo>
                  <a:lnTo>
                    <a:pt x="635294" y="2183353"/>
                  </a:lnTo>
                  <a:lnTo>
                    <a:pt x="636436" y="2183580"/>
                  </a:lnTo>
                  <a:lnTo>
                    <a:pt x="637492" y="2184496"/>
                  </a:lnTo>
                  <a:lnTo>
                    <a:pt x="638643" y="2185028"/>
                  </a:lnTo>
                  <a:lnTo>
                    <a:pt x="639519" y="2184777"/>
                  </a:lnTo>
                  <a:lnTo>
                    <a:pt x="639957" y="2184026"/>
                  </a:lnTo>
                  <a:lnTo>
                    <a:pt x="638947" y="2182274"/>
                  </a:lnTo>
                  <a:lnTo>
                    <a:pt x="638595" y="2180615"/>
                  </a:lnTo>
                  <a:lnTo>
                    <a:pt x="638517" y="2178808"/>
                  </a:lnTo>
                  <a:lnTo>
                    <a:pt x="639816" y="2178347"/>
                  </a:lnTo>
                  <a:lnTo>
                    <a:pt x="641295" y="2178354"/>
                  </a:lnTo>
                  <a:lnTo>
                    <a:pt x="647209" y="2175554"/>
                  </a:lnTo>
                  <a:lnTo>
                    <a:pt x="647898" y="2174317"/>
                  </a:lnTo>
                  <a:lnTo>
                    <a:pt x="648219" y="2172628"/>
                  </a:lnTo>
                  <a:lnTo>
                    <a:pt x="650863" y="2172315"/>
                  </a:lnTo>
                  <a:lnTo>
                    <a:pt x="650566" y="2170867"/>
                  </a:lnTo>
                  <a:lnTo>
                    <a:pt x="649509" y="2170500"/>
                  </a:lnTo>
                  <a:lnTo>
                    <a:pt x="644565" y="2167542"/>
                  </a:lnTo>
                  <a:lnTo>
                    <a:pt x="640505" y="2165446"/>
                  </a:lnTo>
                  <a:lnTo>
                    <a:pt x="636898" y="2163584"/>
                  </a:lnTo>
                  <a:lnTo>
                    <a:pt x="636374" y="2163247"/>
                  </a:lnTo>
                  <a:lnTo>
                    <a:pt x="635388" y="2162340"/>
                  </a:lnTo>
                  <a:lnTo>
                    <a:pt x="634684" y="2160924"/>
                  </a:lnTo>
                  <a:lnTo>
                    <a:pt x="634535" y="2159375"/>
                  </a:lnTo>
                  <a:lnTo>
                    <a:pt x="634887" y="2158232"/>
                  </a:lnTo>
                  <a:lnTo>
                    <a:pt x="635763" y="2157505"/>
                  </a:lnTo>
                  <a:lnTo>
                    <a:pt x="636796" y="2157223"/>
                  </a:lnTo>
                  <a:lnTo>
                    <a:pt x="637712" y="2157458"/>
                  </a:lnTo>
                  <a:lnTo>
                    <a:pt x="638729" y="2158154"/>
                  </a:lnTo>
                  <a:lnTo>
                    <a:pt x="640544" y="2158999"/>
                  </a:lnTo>
                  <a:lnTo>
                    <a:pt x="642898" y="2159156"/>
                  </a:lnTo>
                  <a:lnTo>
                    <a:pt x="644369" y="2158506"/>
                  </a:lnTo>
                  <a:lnTo>
                    <a:pt x="644565" y="2156949"/>
                  </a:lnTo>
                  <a:lnTo>
                    <a:pt x="641764" y="2151176"/>
                  </a:lnTo>
                  <a:lnTo>
                    <a:pt x="639182" y="2146505"/>
                  </a:lnTo>
                  <a:lnTo>
                    <a:pt x="636687" y="2141295"/>
                  </a:lnTo>
                  <a:lnTo>
                    <a:pt x="635631" y="2139402"/>
                  </a:lnTo>
                  <a:lnTo>
                    <a:pt x="632572" y="2135020"/>
                  </a:lnTo>
                  <a:lnTo>
                    <a:pt x="629552" y="2130694"/>
                  </a:lnTo>
                  <a:lnTo>
                    <a:pt x="627165" y="2126829"/>
                  </a:lnTo>
                  <a:lnTo>
                    <a:pt x="625914" y="2125640"/>
                  </a:lnTo>
                  <a:lnTo>
                    <a:pt x="622065" y="2125147"/>
                  </a:lnTo>
                  <a:lnTo>
                    <a:pt x="614726" y="2124193"/>
                  </a:lnTo>
                  <a:lnTo>
                    <a:pt x="612129" y="2123739"/>
                  </a:lnTo>
                  <a:lnTo>
                    <a:pt x="610048" y="2124889"/>
                  </a:lnTo>
                  <a:lnTo>
                    <a:pt x="607959" y="2125789"/>
                  </a:lnTo>
                  <a:lnTo>
                    <a:pt x="605979" y="2124115"/>
                  </a:lnTo>
                  <a:lnTo>
                    <a:pt x="604415" y="2121361"/>
                  </a:lnTo>
                  <a:lnTo>
                    <a:pt x="603593" y="2119045"/>
                  </a:lnTo>
                  <a:lnTo>
                    <a:pt x="603993" y="2116675"/>
                  </a:lnTo>
                  <a:lnTo>
                    <a:pt x="604157" y="2113169"/>
                  </a:lnTo>
                  <a:lnTo>
                    <a:pt x="602960" y="2109712"/>
                  </a:lnTo>
                  <a:lnTo>
                    <a:pt x="601638" y="2107998"/>
                  </a:lnTo>
                  <a:lnTo>
                    <a:pt x="598320" y="2106707"/>
                  </a:lnTo>
                  <a:lnTo>
                    <a:pt x="594096" y="2103789"/>
                  </a:lnTo>
                  <a:lnTo>
                    <a:pt x="592961" y="2098446"/>
                  </a:lnTo>
                  <a:lnTo>
                    <a:pt x="595011" y="2090763"/>
                  </a:lnTo>
                  <a:lnTo>
                    <a:pt x="598313" y="2085302"/>
                  </a:lnTo>
                  <a:lnTo>
                    <a:pt x="600715" y="2083010"/>
                  </a:lnTo>
                  <a:lnTo>
                    <a:pt x="601857" y="2081007"/>
                  </a:lnTo>
                  <a:lnTo>
                    <a:pt x="602232" y="2079271"/>
                  </a:lnTo>
                  <a:lnTo>
                    <a:pt x="601943" y="2077612"/>
                  </a:lnTo>
                  <a:lnTo>
                    <a:pt x="600519" y="2075844"/>
                  </a:lnTo>
                  <a:lnTo>
                    <a:pt x="598313" y="2074123"/>
                  </a:lnTo>
                  <a:lnTo>
                    <a:pt x="597194" y="2072002"/>
                  </a:lnTo>
                  <a:lnTo>
                    <a:pt x="597656" y="2067449"/>
                  </a:lnTo>
                  <a:lnTo>
                    <a:pt x="599119" y="2060870"/>
                  </a:lnTo>
                  <a:lnTo>
                    <a:pt x="601372" y="2055589"/>
                  </a:lnTo>
                  <a:lnTo>
                    <a:pt x="604391" y="2052655"/>
                  </a:lnTo>
                  <a:lnTo>
                    <a:pt x="606997" y="2050551"/>
                  </a:lnTo>
                  <a:lnTo>
                    <a:pt x="608022" y="2048587"/>
                  </a:lnTo>
                  <a:lnTo>
                    <a:pt x="608076" y="2045794"/>
                  </a:lnTo>
                  <a:lnTo>
                    <a:pt x="608014" y="2043158"/>
                  </a:lnTo>
                  <a:lnTo>
                    <a:pt x="608710" y="2041241"/>
                  </a:lnTo>
                  <a:lnTo>
                    <a:pt x="609805" y="2039715"/>
                  </a:lnTo>
                  <a:lnTo>
                    <a:pt x="610963" y="2038346"/>
                  </a:lnTo>
                  <a:lnTo>
                    <a:pt x="612591" y="2036813"/>
                  </a:lnTo>
                  <a:lnTo>
                    <a:pt x="614703" y="2036437"/>
                  </a:lnTo>
                  <a:lnTo>
                    <a:pt x="617027" y="2037658"/>
                  </a:lnTo>
                  <a:lnTo>
                    <a:pt x="620187" y="2040936"/>
                  </a:lnTo>
                  <a:lnTo>
                    <a:pt x="624818" y="2047390"/>
                  </a:lnTo>
                  <a:lnTo>
                    <a:pt x="627463" y="2051607"/>
                  </a:lnTo>
                  <a:lnTo>
                    <a:pt x="628417" y="2052906"/>
                  </a:lnTo>
                  <a:lnTo>
                    <a:pt x="630835" y="2055409"/>
                  </a:lnTo>
                  <a:lnTo>
                    <a:pt x="633017" y="2056418"/>
                  </a:lnTo>
                  <a:lnTo>
                    <a:pt x="636655" y="2054854"/>
                  </a:lnTo>
                  <a:lnTo>
                    <a:pt x="640144" y="2053031"/>
                  </a:lnTo>
                  <a:lnTo>
                    <a:pt x="641271" y="2051873"/>
                  </a:lnTo>
                  <a:lnTo>
                    <a:pt x="641991" y="2050144"/>
                  </a:lnTo>
                  <a:lnTo>
                    <a:pt x="641436" y="2047187"/>
                  </a:lnTo>
                  <a:lnTo>
                    <a:pt x="640708" y="2045254"/>
                  </a:lnTo>
                  <a:lnTo>
                    <a:pt x="639933" y="2042790"/>
                  </a:lnTo>
                  <a:lnTo>
                    <a:pt x="638861" y="2038495"/>
                  </a:lnTo>
                  <a:lnTo>
                    <a:pt x="638103" y="2031735"/>
                  </a:lnTo>
                  <a:lnTo>
                    <a:pt x="637203" y="2029584"/>
                  </a:lnTo>
                  <a:lnTo>
                    <a:pt x="637860" y="2029334"/>
                  </a:lnTo>
                  <a:lnTo>
                    <a:pt x="639613" y="2029779"/>
                  </a:lnTo>
                  <a:lnTo>
                    <a:pt x="641232" y="2029975"/>
                  </a:lnTo>
                  <a:lnTo>
                    <a:pt x="643548" y="2028481"/>
                  </a:lnTo>
                  <a:lnTo>
                    <a:pt x="646724" y="2025664"/>
                  </a:lnTo>
                  <a:lnTo>
                    <a:pt x="652537" y="2021307"/>
                  </a:lnTo>
                  <a:lnTo>
                    <a:pt x="653765" y="2018428"/>
                  </a:lnTo>
                  <a:lnTo>
                    <a:pt x="654759" y="2015220"/>
                  </a:lnTo>
                  <a:lnTo>
                    <a:pt x="656371" y="2013249"/>
                  </a:lnTo>
                  <a:lnTo>
                    <a:pt x="660071" y="2012599"/>
                  </a:lnTo>
                  <a:lnTo>
                    <a:pt x="663497" y="2011566"/>
                  </a:lnTo>
                  <a:lnTo>
                    <a:pt x="665915" y="2009282"/>
                  </a:lnTo>
                  <a:lnTo>
                    <a:pt x="669702" y="2007271"/>
                  </a:lnTo>
                  <a:lnTo>
                    <a:pt x="672815" y="2006051"/>
                  </a:lnTo>
                  <a:lnTo>
                    <a:pt x="674184" y="2004924"/>
                  </a:lnTo>
                  <a:lnTo>
                    <a:pt x="675162" y="2003235"/>
                  </a:lnTo>
                  <a:lnTo>
                    <a:pt x="678730" y="1998462"/>
                  </a:lnTo>
                  <a:lnTo>
                    <a:pt x="681531" y="1995521"/>
                  </a:lnTo>
                  <a:lnTo>
                    <a:pt x="683995" y="1992485"/>
                  </a:lnTo>
                  <a:lnTo>
                    <a:pt x="684816" y="1990576"/>
                  </a:lnTo>
                  <a:lnTo>
                    <a:pt x="686764" y="1990928"/>
                  </a:lnTo>
                  <a:lnTo>
                    <a:pt x="689737" y="1992250"/>
                  </a:lnTo>
                  <a:lnTo>
                    <a:pt x="692929" y="1993455"/>
                  </a:lnTo>
                  <a:lnTo>
                    <a:pt x="695269" y="1995325"/>
                  </a:lnTo>
                  <a:lnTo>
                    <a:pt x="695730" y="1997234"/>
                  </a:lnTo>
                  <a:lnTo>
                    <a:pt x="695957" y="1998736"/>
                  </a:lnTo>
                  <a:lnTo>
                    <a:pt x="696904" y="1999511"/>
                  </a:lnTo>
                  <a:lnTo>
                    <a:pt x="698038" y="1999659"/>
                  </a:lnTo>
                  <a:lnTo>
                    <a:pt x="699744" y="1999284"/>
                  </a:lnTo>
                  <a:lnTo>
                    <a:pt x="702724" y="1999213"/>
                  </a:lnTo>
                  <a:lnTo>
                    <a:pt x="706378" y="1996741"/>
                  </a:lnTo>
                  <a:lnTo>
                    <a:pt x="711463" y="1992563"/>
                  </a:lnTo>
                  <a:lnTo>
                    <a:pt x="716118" y="1991265"/>
                  </a:lnTo>
                  <a:lnTo>
                    <a:pt x="718566" y="1992258"/>
                  </a:lnTo>
                  <a:lnTo>
                    <a:pt x="720593" y="1995333"/>
                  </a:lnTo>
                  <a:lnTo>
                    <a:pt x="722197" y="1998220"/>
                  </a:lnTo>
                  <a:lnTo>
                    <a:pt x="723848" y="1999291"/>
                  </a:lnTo>
                  <a:lnTo>
                    <a:pt x="724872" y="1999323"/>
                  </a:lnTo>
                  <a:lnTo>
                    <a:pt x="725248" y="1999370"/>
                  </a:lnTo>
                  <a:lnTo>
                    <a:pt x="727298" y="1998713"/>
                  </a:lnTo>
                  <a:lnTo>
                    <a:pt x="727454" y="1998720"/>
                  </a:lnTo>
                  <a:lnTo>
                    <a:pt x="729324" y="1998838"/>
                  </a:lnTo>
                  <a:lnTo>
                    <a:pt x="731123" y="1999816"/>
                  </a:lnTo>
                  <a:lnTo>
                    <a:pt x="734104" y="1999925"/>
                  </a:lnTo>
                  <a:lnTo>
                    <a:pt x="738258" y="1999182"/>
                  </a:lnTo>
                  <a:lnTo>
                    <a:pt x="738696" y="1998877"/>
                  </a:lnTo>
                  <a:lnTo>
                    <a:pt x="740691" y="1999276"/>
                  </a:lnTo>
                  <a:lnTo>
                    <a:pt x="743116" y="2000606"/>
                  </a:lnTo>
                  <a:lnTo>
                    <a:pt x="745002" y="2002186"/>
                  </a:lnTo>
                  <a:lnTo>
                    <a:pt x="748382" y="2007365"/>
                  </a:lnTo>
                  <a:lnTo>
                    <a:pt x="750322" y="2008695"/>
                  </a:lnTo>
                  <a:lnTo>
                    <a:pt x="754280" y="2010534"/>
                  </a:lnTo>
                  <a:lnTo>
                    <a:pt x="756135" y="2012138"/>
                  </a:lnTo>
                  <a:lnTo>
                    <a:pt x="758294" y="2014735"/>
                  </a:lnTo>
                  <a:lnTo>
                    <a:pt x="759421" y="2016308"/>
                  </a:lnTo>
                  <a:lnTo>
                    <a:pt x="761768" y="2019147"/>
                  </a:lnTo>
                  <a:lnTo>
                    <a:pt x="764482" y="2023787"/>
                  </a:lnTo>
                  <a:lnTo>
                    <a:pt x="764967" y="2027472"/>
                  </a:lnTo>
                  <a:lnTo>
                    <a:pt x="765585" y="2030577"/>
                  </a:lnTo>
                  <a:lnTo>
                    <a:pt x="766595" y="2032048"/>
                  </a:lnTo>
                  <a:lnTo>
                    <a:pt x="767424" y="2032228"/>
                  </a:lnTo>
                  <a:lnTo>
                    <a:pt x="768316" y="2031720"/>
                  </a:lnTo>
                  <a:lnTo>
                    <a:pt x="769192" y="2030304"/>
                  </a:lnTo>
                  <a:lnTo>
                    <a:pt x="769497" y="2027941"/>
                  </a:lnTo>
                  <a:lnTo>
                    <a:pt x="769231" y="2023755"/>
                  </a:lnTo>
                  <a:lnTo>
                    <a:pt x="768535" y="2020329"/>
                  </a:lnTo>
                  <a:lnTo>
                    <a:pt x="767643" y="2019241"/>
                  </a:lnTo>
                  <a:lnTo>
                    <a:pt x="767213" y="2018037"/>
                  </a:lnTo>
                  <a:lnTo>
                    <a:pt x="767800" y="2016503"/>
                  </a:lnTo>
                  <a:lnTo>
                    <a:pt x="769309" y="2015760"/>
                  </a:lnTo>
                  <a:lnTo>
                    <a:pt x="771187" y="2016229"/>
                  </a:lnTo>
                  <a:lnTo>
                    <a:pt x="774277" y="2018201"/>
                  </a:lnTo>
                  <a:lnTo>
                    <a:pt x="777501" y="2020681"/>
                  </a:lnTo>
                  <a:lnTo>
                    <a:pt x="781467" y="2025015"/>
                  </a:lnTo>
                  <a:lnTo>
                    <a:pt x="785105" y="2027761"/>
                  </a:lnTo>
                  <a:lnTo>
                    <a:pt x="789087" y="2029951"/>
                  </a:lnTo>
                  <a:lnTo>
                    <a:pt x="792248" y="2030601"/>
                  </a:lnTo>
                  <a:lnTo>
                    <a:pt x="794696" y="2029944"/>
                  </a:lnTo>
                  <a:lnTo>
                    <a:pt x="797583" y="2028160"/>
                  </a:lnTo>
                  <a:lnTo>
                    <a:pt x="800228" y="2026095"/>
                  </a:lnTo>
                  <a:lnTo>
                    <a:pt x="801433" y="2023928"/>
                  </a:lnTo>
                  <a:lnTo>
                    <a:pt x="802293" y="2021557"/>
                  </a:lnTo>
                  <a:lnTo>
                    <a:pt x="806283" y="2018388"/>
                  </a:lnTo>
                  <a:lnTo>
                    <a:pt x="809929" y="2015486"/>
                  </a:lnTo>
                  <a:lnTo>
                    <a:pt x="811587" y="2016010"/>
                  </a:lnTo>
                  <a:lnTo>
                    <a:pt x="812753" y="2016832"/>
                  </a:lnTo>
                  <a:lnTo>
                    <a:pt x="816493" y="2015064"/>
                  </a:lnTo>
                  <a:lnTo>
                    <a:pt x="817791" y="2014578"/>
                  </a:lnTo>
                  <a:lnTo>
                    <a:pt x="821351" y="2013890"/>
                  </a:lnTo>
                  <a:lnTo>
                    <a:pt x="825028" y="2014907"/>
                  </a:lnTo>
                  <a:lnTo>
                    <a:pt x="827962" y="2018021"/>
                  </a:lnTo>
                  <a:lnTo>
                    <a:pt x="830802" y="2020024"/>
                  </a:lnTo>
                  <a:lnTo>
                    <a:pt x="833344" y="2019789"/>
                  </a:lnTo>
                  <a:lnTo>
                    <a:pt x="835449" y="2018764"/>
                  </a:lnTo>
                  <a:lnTo>
                    <a:pt x="836841" y="2016824"/>
                  </a:lnTo>
                  <a:lnTo>
                    <a:pt x="837898" y="2014532"/>
                  </a:lnTo>
                  <a:lnTo>
                    <a:pt x="839306" y="2013061"/>
                  </a:lnTo>
                  <a:lnTo>
                    <a:pt x="839517" y="2012967"/>
                  </a:lnTo>
                  <a:lnTo>
                    <a:pt x="844047" y="2013765"/>
                  </a:lnTo>
                  <a:lnTo>
                    <a:pt x="846887" y="2013648"/>
                  </a:lnTo>
                  <a:lnTo>
                    <a:pt x="847192" y="2013319"/>
                  </a:lnTo>
                  <a:lnTo>
                    <a:pt x="850939" y="2013945"/>
                  </a:lnTo>
                  <a:lnTo>
                    <a:pt x="855078" y="2017176"/>
                  </a:lnTo>
                  <a:lnTo>
                    <a:pt x="857644" y="2020751"/>
                  </a:lnTo>
                  <a:lnTo>
                    <a:pt x="860930" y="2025297"/>
                  </a:lnTo>
                  <a:lnTo>
                    <a:pt x="862455" y="2026775"/>
                  </a:lnTo>
                  <a:lnTo>
                    <a:pt x="864677" y="2027409"/>
                  </a:lnTo>
                  <a:lnTo>
                    <a:pt x="866422" y="2027683"/>
                  </a:lnTo>
                  <a:lnTo>
                    <a:pt x="868761" y="2028387"/>
                  </a:lnTo>
                  <a:lnTo>
                    <a:pt x="874942" y="2029334"/>
                  </a:lnTo>
                  <a:lnTo>
                    <a:pt x="875880" y="2029889"/>
                  </a:lnTo>
                  <a:lnTo>
                    <a:pt x="876514" y="2030632"/>
                  </a:lnTo>
                  <a:lnTo>
                    <a:pt x="875943" y="2033104"/>
                  </a:lnTo>
                  <a:lnTo>
                    <a:pt x="876491" y="2033730"/>
                  </a:lnTo>
                  <a:lnTo>
                    <a:pt x="881505" y="2031970"/>
                  </a:lnTo>
                  <a:lnTo>
                    <a:pt x="882851" y="2030656"/>
                  </a:lnTo>
                  <a:lnTo>
                    <a:pt x="884502" y="2026916"/>
                  </a:lnTo>
                  <a:lnTo>
                    <a:pt x="885980" y="2023145"/>
                  </a:lnTo>
                  <a:lnTo>
                    <a:pt x="887084" y="2021745"/>
                  </a:lnTo>
                  <a:lnTo>
                    <a:pt x="888249" y="2021377"/>
                  </a:lnTo>
                  <a:lnTo>
                    <a:pt x="889423" y="2021940"/>
                  </a:lnTo>
                  <a:lnTo>
                    <a:pt x="891065" y="2024170"/>
                  </a:lnTo>
                  <a:lnTo>
                    <a:pt x="893287" y="2026439"/>
                  </a:lnTo>
                  <a:lnTo>
                    <a:pt x="896292" y="2027299"/>
                  </a:lnTo>
                  <a:lnTo>
                    <a:pt x="898122" y="2027644"/>
                  </a:lnTo>
                  <a:lnTo>
                    <a:pt x="900962" y="2027831"/>
                  </a:lnTo>
                  <a:lnTo>
                    <a:pt x="907643" y="2026728"/>
                  </a:lnTo>
                  <a:lnTo>
                    <a:pt x="913894" y="2023982"/>
                  </a:lnTo>
                  <a:lnTo>
                    <a:pt x="917462" y="2020994"/>
                  </a:lnTo>
                  <a:lnTo>
                    <a:pt x="919120" y="2016503"/>
                  </a:lnTo>
                  <a:lnTo>
                    <a:pt x="920161" y="2011387"/>
                  </a:lnTo>
                  <a:lnTo>
                    <a:pt x="921757" y="2008148"/>
                  </a:lnTo>
                  <a:lnTo>
                    <a:pt x="921092" y="2004830"/>
                  </a:lnTo>
                  <a:lnTo>
                    <a:pt x="917947" y="2001670"/>
                  </a:lnTo>
                  <a:lnTo>
                    <a:pt x="916883" y="2000715"/>
                  </a:lnTo>
                  <a:lnTo>
                    <a:pt x="909232" y="1998939"/>
                  </a:lnTo>
                  <a:lnTo>
                    <a:pt x="908762" y="1997656"/>
                  </a:lnTo>
                  <a:lnTo>
                    <a:pt x="908324" y="1997359"/>
                  </a:lnTo>
                  <a:lnTo>
                    <a:pt x="900782" y="1994543"/>
                  </a:lnTo>
                  <a:lnTo>
                    <a:pt x="897152" y="1993338"/>
                  </a:lnTo>
                  <a:lnTo>
                    <a:pt x="896127" y="1991476"/>
                  </a:lnTo>
                  <a:lnTo>
                    <a:pt x="895455" y="1989035"/>
                  </a:lnTo>
                  <a:lnTo>
                    <a:pt x="893100" y="1986852"/>
                  </a:lnTo>
                  <a:lnTo>
                    <a:pt x="888421" y="1984865"/>
                  </a:lnTo>
                  <a:lnTo>
                    <a:pt x="887608" y="1983347"/>
                  </a:lnTo>
                  <a:lnTo>
                    <a:pt x="888382" y="1981814"/>
                  </a:lnTo>
                  <a:lnTo>
                    <a:pt x="890870" y="1980664"/>
                  </a:lnTo>
                  <a:lnTo>
                    <a:pt x="892067" y="1980108"/>
                  </a:lnTo>
                  <a:lnTo>
                    <a:pt x="896284" y="1976510"/>
                  </a:lnTo>
                  <a:lnTo>
                    <a:pt x="897903" y="1975766"/>
                  </a:lnTo>
                  <a:lnTo>
                    <a:pt x="901651" y="1975602"/>
                  </a:lnTo>
                  <a:lnTo>
                    <a:pt x="905124" y="1972653"/>
                  </a:lnTo>
                  <a:lnTo>
                    <a:pt x="907518" y="1970963"/>
                  </a:lnTo>
                  <a:lnTo>
                    <a:pt x="908770" y="1968952"/>
                  </a:lnTo>
                  <a:lnTo>
                    <a:pt x="908441" y="1966871"/>
                  </a:lnTo>
                  <a:lnTo>
                    <a:pt x="904968" y="1960573"/>
                  </a:lnTo>
                  <a:lnTo>
                    <a:pt x="903935" y="1956748"/>
                  </a:lnTo>
                  <a:lnTo>
                    <a:pt x="904553" y="1954252"/>
                  </a:lnTo>
                  <a:lnTo>
                    <a:pt x="906548" y="1951553"/>
                  </a:lnTo>
                  <a:lnTo>
                    <a:pt x="907683" y="1950074"/>
                  </a:lnTo>
                  <a:lnTo>
                    <a:pt x="909044" y="1947414"/>
                  </a:lnTo>
                  <a:lnTo>
                    <a:pt x="909935" y="1945990"/>
                  </a:lnTo>
                  <a:lnTo>
                    <a:pt x="913441" y="1945388"/>
                  </a:lnTo>
                  <a:lnTo>
                    <a:pt x="917689" y="1945138"/>
                  </a:lnTo>
                  <a:lnTo>
                    <a:pt x="920607" y="1945771"/>
                  </a:lnTo>
                  <a:lnTo>
                    <a:pt x="924683" y="1946100"/>
                  </a:lnTo>
                  <a:lnTo>
                    <a:pt x="928399" y="1946593"/>
                  </a:lnTo>
                  <a:lnTo>
                    <a:pt x="930277" y="1947031"/>
                  </a:lnTo>
                  <a:lnTo>
                    <a:pt x="931661" y="1946217"/>
                  </a:lnTo>
                  <a:lnTo>
                    <a:pt x="932663" y="1944786"/>
                  </a:lnTo>
                  <a:lnTo>
                    <a:pt x="932631" y="1942892"/>
                  </a:lnTo>
                  <a:lnTo>
                    <a:pt x="931169" y="1941054"/>
                  </a:lnTo>
                  <a:lnTo>
                    <a:pt x="925716" y="1938636"/>
                  </a:lnTo>
                  <a:lnTo>
                    <a:pt x="923376" y="1936641"/>
                  </a:lnTo>
                  <a:lnTo>
                    <a:pt x="921546" y="1936861"/>
                  </a:lnTo>
                  <a:lnTo>
                    <a:pt x="918479" y="1936235"/>
                  </a:lnTo>
                  <a:lnTo>
                    <a:pt x="915709" y="1934928"/>
                  </a:lnTo>
                  <a:lnTo>
                    <a:pt x="913261" y="1934490"/>
                  </a:lnTo>
                  <a:lnTo>
                    <a:pt x="912463" y="1932675"/>
                  </a:lnTo>
                  <a:lnTo>
                    <a:pt x="912963" y="1930125"/>
                  </a:lnTo>
                  <a:lnTo>
                    <a:pt x="913910" y="1928662"/>
                  </a:lnTo>
                  <a:lnTo>
                    <a:pt x="915717" y="1927934"/>
                  </a:lnTo>
                  <a:lnTo>
                    <a:pt x="917681" y="1928302"/>
                  </a:lnTo>
                  <a:lnTo>
                    <a:pt x="919816" y="1927238"/>
                  </a:lnTo>
                  <a:lnTo>
                    <a:pt x="920435" y="1926612"/>
                  </a:lnTo>
                  <a:lnTo>
                    <a:pt x="920615" y="1925806"/>
                  </a:lnTo>
                  <a:lnTo>
                    <a:pt x="920271" y="1924656"/>
                  </a:lnTo>
                  <a:lnTo>
                    <a:pt x="919277" y="1923709"/>
                  </a:lnTo>
                  <a:lnTo>
                    <a:pt x="917869" y="1923459"/>
                  </a:lnTo>
                  <a:lnTo>
                    <a:pt x="916249" y="1924265"/>
                  </a:lnTo>
                  <a:lnTo>
                    <a:pt x="914309" y="1924789"/>
                  </a:lnTo>
                  <a:lnTo>
                    <a:pt x="911031" y="1923608"/>
                  </a:lnTo>
                  <a:lnTo>
                    <a:pt x="908418" y="1922184"/>
                  </a:lnTo>
                  <a:lnTo>
                    <a:pt x="908551" y="1920869"/>
                  </a:lnTo>
                  <a:lnTo>
                    <a:pt x="910483" y="1918906"/>
                  </a:lnTo>
                  <a:lnTo>
                    <a:pt x="911352" y="1917310"/>
                  </a:lnTo>
                  <a:lnTo>
                    <a:pt x="911352" y="1915104"/>
                  </a:lnTo>
                  <a:lnTo>
                    <a:pt x="911352" y="1912522"/>
                  </a:lnTo>
                  <a:lnTo>
                    <a:pt x="912025" y="1909494"/>
                  </a:lnTo>
                  <a:lnTo>
                    <a:pt x="913941" y="1907421"/>
                  </a:lnTo>
                  <a:lnTo>
                    <a:pt x="916195" y="1906310"/>
                  </a:lnTo>
                  <a:lnTo>
                    <a:pt x="922000" y="1908336"/>
                  </a:lnTo>
                  <a:lnTo>
                    <a:pt x="929260" y="1910143"/>
                  </a:lnTo>
                  <a:lnTo>
                    <a:pt x="930503" y="1909846"/>
                  </a:lnTo>
                  <a:lnTo>
                    <a:pt x="930871" y="1908892"/>
                  </a:lnTo>
                  <a:lnTo>
                    <a:pt x="931701" y="1908047"/>
                  </a:lnTo>
                  <a:lnTo>
                    <a:pt x="941777" y="1907656"/>
                  </a:lnTo>
                  <a:lnTo>
                    <a:pt x="943733" y="1906490"/>
                  </a:lnTo>
                  <a:lnTo>
                    <a:pt x="944711" y="1905559"/>
                  </a:lnTo>
                  <a:lnTo>
                    <a:pt x="954396" y="1904221"/>
                  </a:lnTo>
                  <a:lnTo>
                    <a:pt x="955546" y="1902946"/>
                  </a:lnTo>
                  <a:lnTo>
                    <a:pt x="956970" y="1901757"/>
                  </a:lnTo>
                  <a:lnTo>
                    <a:pt x="959200" y="1901780"/>
                  </a:lnTo>
                  <a:lnTo>
                    <a:pt x="961852" y="1901303"/>
                  </a:lnTo>
                  <a:lnTo>
                    <a:pt x="965552" y="1899848"/>
                  </a:lnTo>
                  <a:lnTo>
                    <a:pt x="968173" y="1899050"/>
                  </a:lnTo>
                  <a:lnTo>
                    <a:pt x="968611" y="1898987"/>
                  </a:lnTo>
                  <a:lnTo>
                    <a:pt x="971381" y="1899308"/>
                  </a:lnTo>
                  <a:lnTo>
                    <a:pt x="974815" y="1898158"/>
                  </a:lnTo>
                  <a:lnTo>
                    <a:pt x="975558" y="1897681"/>
                  </a:lnTo>
                  <a:lnTo>
                    <a:pt x="976114" y="1896812"/>
                  </a:lnTo>
                  <a:lnTo>
                    <a:pt x="979111" y="1895138"/>
                  </a:lnTo>
                  <a:lnTo>
                    <a:pt x="984861" y="1893761"/>
                  </a:lnTo>
                  <a:lnTo>
                    <a:pt x="986261" y="1894583"/>
                  </a:lnTo>
                  <a:lnTo>
                    <a:pt x="989007" y="1894958"/>
                  </a:lnTo>
                  <a:lnTo>
                    <a:pt x="992504" y="1894340"/>
                  </a:lnTo>
                  <a:lnTo>
                    <a:pt x="995086" y="1893284"/>
                  </a:lnTo>
                  <a:lnTo>
                    <a:pt x="996588" y="1894332"/>
                  </a:lnTo>
                  <a:lnTo>
                    <a:pt x="998630" y="1895412"/>
                  </a:lnTo>
                  <a:lnTo>
                    <a:pt x="1000156" y="1894497"/>
                  </a:lnTo>
                  <a:lnTo>
                    <a:pt x="1000914" y="1891610"/>
                  </a:lnTo>
                  <a:lnTo>
                    <a:pt x="1001900" y="1888785"/>
                  </a:lnTo>
                  <a:lnTo>
                    <a:pt x="1003629" y="1887448"/>
                  </a:lnTo>
                  <a:lnTo>
                    <a:pt x="1004998" y="1886955"/>
                  </a:lnTo>
                  <a:lnTo>
                    <a:pt x="1006234" y="1885867"/>
                  </a:lnTo>
                  <a:lnTo>
                    <a:pt x="1007165" y="1884733"/>
                  </a:lnTo>
                  <a:lnTo>
                    <a:pt x="1012227" y="1884905"/>
                  </a:lnTo>
                  <a:lnTo>
                    <a:pt x="1016757" y="1882081"/>
                  </a:lnTo>
                  <a:lnTo>
                    <a:pt x="1017649" y="1883364"/>
                  </a:lnTo>
                  <a:lnTo>
                    <a:pt x="1023532" y="1883067"/>
                  </a:lnTo>
                  <a:lnTo>
                    <a:pt x="1030839" y="1881244"/>
                  </a:lnTo>
                  <a:lnTo>
                    <a:pt x="1035212" y="1880391"/>
                  </a:lnTo>
                  <a:lnTo>
                    <a:pt x="1042762" y="1878482"/>
                  </a:lnTo>
                  <a:lnTo>
                    <a:pt x="1046251" y="1876933"/>
                  </a:lnTo>
                  <a:lnTo>
                    <a:pt x="1051251" y="1875955"/>
                  </a:lnTo>
                  <a:lnTo>
                    <a:pt x="1055835" y="1875274"/>
                  </a:lnTo>
                  <a:lnTo>
                    <a:pt x="1058831" y="1872560"/>
                  </a:lnTo>
                  <a:lnTo>
                    <a:pt x="1061249" y="1872176"/>
                  </a:lnTo>
                  <a:lnTo>
                    <a:pt x="1064190" y="1871950"/>
                  </a:lnTo>
                  <a:lnTo>
                    <a:pt x="1065990" y="1871300"/>
                  </a:lnTo>
                  <a:lnTo>
                    <a:pt x="1067163" y="1870299"/>
                  </a:lnTo>
                  <a:lnTo>
                    <a:pt x="1067922" y="1868413"/>
                  </a:lnTo>
                  <a:lnTo>
                    <a:pt x="1067508" y="1866004"/>
                  </a:lnTo>
                  <a:lnTo>
                    <a:pt x="1067085" y="1864251"/>
                  </a:lnTo>
                  <a:lnTo>
                    <a:pt x="1069189" y="1863273"/>
                  </a:lnTo>
                  <a:lnTo>
                    <a:pt x="1072194" y="1862968"/>
                  </a:lnTo>
                  <a:lnTo>
                    <a:pt x="1074087" y="1862569"/>
                  </a:lnTo>
                  <a:lnTo>
                    <a:pt x="1078218" y="1858579"/>
                  </a:lnTo>
                  <a:lnTo>
                    <a:pt x="1081065" y="1856662"/>
                  </a:lnTo>
                  <a:lnTo>
                    <a:pt x="1084015" y="1855458"/>
                  </a:lnTo>
                  <a:lnTo>
                    <a:pt x="1089938" y="1856115"/>
                  </a:lnTo>
                  <a:lnTo>
                    <a:pt x="1095343" y="1856717"/>
                  </a:lnTo>
                  <a:lnTo>
                    <a:pt x="1100765" y="1858626"/>
                  </a:lnTo>
                  <a:lnTo>
                    <a:pt x="1103613" y="1861004"/>
                  </a:lnTo>
                  <a:lnTo>
                    <a:pt x="1106061" y="1862796"/>
                  </a:lnTo>
                  <a:lnTo>
                    <a:pt x="1108377" y="1863649"/>
                  </a:lnTo>
                  <a:lnTo>
                    <a:pt x="1110474" y="1864197"/>
                  </a:lnTo>
                  <a:lnTo>
                    <a:pt x="1112907" y="1863383"/>
                  </a:lnTo>
                  <a:lnTo>
                    <a:pt x="1114628" y="1862287"/>
                  </a:lnTo>
                  <a:lnTo>
                    <a:pt x="1115630" y="1860715"/>
                  </a:lnTo>
                  <a:lnTo>
                    <a:pt x="1117147" y="1859588"/>
                  </a:lnTo>
                  <a:lnTo>
                    <a:pt x="1122679" y="1858712"/>
                  </a:lnTo>
                  <a:lnTo>
                    <a:pt x="1123821" y="1860410"/>
                  </a:lnTo>
                  <a:lnTo>
                    <a:pt x="1126449" y="1865518"/>
                  </a:lnTo>
                  <a:lnTo>
                    <a:pt x="1128241" y="1872301"/>
                  </a:lnTo>
                  <a:lnTo>
                    <a:pt x="1131190" y="1881259"/>
                  </a:lnTo>
                  <a:lnTo>
                    <a:pt x="1132489" y="1885648"/>
                  </a:lnTo>
                  <a:lnTo>
                    <a:pt x="1131918" y="1887941"/>
                  </a:lnTo>
                  <a:lnTo>
                    <a:pt x="1131925" y="1891078"/>
                  </a:lnTo>
                  <a:lnTo>
                    <a:pt x="1131761" y="1894520"/>
                  </a:lnTo>
                  <a:lnTo>
                    <a:pt x="1129587" y="1898408"/>
                  </a:lnTo>
                  <a:lnTo>
                    <a:pt x="1130470" y="1900216"/>
                  </a:lnTo>
                  <a:lnTo>
                    <a:pt x="1135814" y="1902226"/>
                  </a:lnTo>
                  <a:lnTo>
                    <a:pt x="1143293" y="1901491"/>
                  </a:lnTo>
                  <a:lnTo>
                    <a:pt x="1147909" y="1899863"/>
                  </a:lnTo>
                  <a:lnTo>
                    <a:pt x="1150483" y="1900458"/>
                  </a:lnTo>
                  <a:lnTo>
                    <a:pt x="1151828" y="1899480"/>
                  </a:lnTo>
                  <a:lnTo>
                    <a:pt x="1152697" y="1896601"/>
                  </a:lnTo>
                  <a:lnTo>
                    <a:pt x="1154473" y="1895952"/>
                  </a:lnTo>
                  <a:lnTo>
                    <a:pt x="1156296" y="1897962"/>
                  </a:lnTo>
                  <a:lnTo>
                    <a:pt x="1157618" y="1901358"/>
                  </a:lnTo>
                  <a:lnTo>
                    <a:pt x="1158885" y="1903541"/>
                  </a:lnTo>
                  <a:lnTo>
                    <a:pt x="1158791" y="1906138"/>
                  </a:lnTo>
                  <a:lnTo>
                    <a:pt x="1159261" y="1909463"/>
                  </a:lnTo>
                  <a:lnTo>
                    <a:pt x="1160192" y="1910300"/>
                  </a:lnTo>
                  <a:lnTo>
                    <a:pt x="1162023" y="1909040"/>
                  </a:lnTo>
                  <a:lnTo>
                    <a:pt x="1163243" y="1908289"/>
                  </a:lnTo>
                  <a:lnTo>
                    <a:pt x="1163532" y="1907280"/>
                  </a:lnTo>
                  <a:lnTo>
                    <a:pt x="1163016" y="1906036"/>
                  </a:lnTo>
                  <a:lnTo>
                    <a:pt x="1162774" y="1904769"/>
                  </a:lnTo>
                  <a:lnTo>
                    <a:pt x="1163180" y="1903603"/>
                  </a:lnTo>
                  <a:lnTo>
                    <a:pt x="1164049" y="1903126"/>
                  </a:lnTo>
                  <a:lnTo>
                    <a:pt x="1166654" y="1903493"/>
                  </a:lnTo>
                  <a:lnTo>
                    <a:pt x="1170448" y="1904135"/>
                  </a:lnTo>
                  <a:lnTo>
                    <a:pt x="1174954" y="1908860"/>
                  </a:lnTo>
                  <a:lnTo>
                    <a:pt x="1177388" y="1909713"/>
                  </a:lnTo>
                  <a:lnTo>
                    <a:pt x="1178412" y="1909799"/>
                  </a:lnTo>
                  <a:lnTo>
                    <a:pt x="1180697" y="1909525"/>
                  </a:lnTo>
                  <a:lnTo>
                    <a:pt x="1183443" y="1908172"/>
                  </a:lnTo>
                  <a:lnTo>
                    <a:pt x="1185289" y="1906466"/>
                  </a:lnTo>
                  <a:lnTo>
                    <a:pt x="1185907" y="1905629"/>
                  </a:lnTo>
                  <a:lnTo>
                    <a:pt x="1186971" y="1905778"/>
                  </a:lnTo>
                  <a:lnTo>
                    <a:pt x="1187981" y="1906568"/>
                  </a:lnTo>
                  <a:lnTo>
                    <a:pt x="1188051" y="1908289"/>
                  </a:lnTo>
                  <a:lnTo>
                    <a:pt x="1187245" y="1910777"/>
                  </a:lnTo>
                  <a:lnTo>
                    <a:pt x="1184507" y="1913054"/>
                  </a:lnTo>
                  <a:lnTo>
                    <a:pt x="1181104" y="1915166"/>
                  </a:lnTo>
                  <a:lnTo>
                    <a:pt x="1179038" y="1919031"/>
                  </a:lnTo>
                  <a:lnTo>
                    <a:pt x="1178600" y="1923052"/>
                  </a:lnTo>
                  <a:lnTo>
                    <a:pt x="1179500" y="1925094"/>
                  </a:lnTo>
                  <a:lnTo>
                    <a:pt x="1180275" y="1926455"/>
                  </a:lnTo>
                  <a:lnTo>
                    <a:pt x="1180493" y="1928364"/>
                  </a:lnTo>
                  <a:lnTo>
                    <a:pt x="1181260" y="1928615"/>
                  </a:lnTo>
                  <a:lnTo>
                    <a:pt x="1182653" y="1927832"/>
                  </a:lnTo>
                  <a:lnTo>
                    <a:pt x="1186447" y="1923874"/>
                  </a:lnTo>
                  <a:lnTo>
                    <a:pt x="1188379" y="1922896"/>
                  </a:lnTo>
                  <a:lnTo>
                    <a:pt x="1191180" y="1922270"/>
                  </a:lnTo>
                  <a:lnTo>
                    <a:pt x="1195788" y="1922583"/>
                  </a:lnTo>
                  <a:lnTo>
                    <a:pt x="1198886" y="1923874"/>
                  </a:lnTo>
                  <a:lnTo>
                    <a:pt x="1200365" y="1925665"/>
                  </a:lnTo>
                  <a:lnTo>
                    <a:pt x="1201993" y="1927144"/>
                  </a:lnTo>
                  <a:lnTo>
                    <a:pt x="1203119" y="1926526"/>
                  </a:lnTo>
                  <a:lnTo>
                    <a:pt x="1203698" y="1924820"/>
                  </a:lnTo>
                  <a:lnTo>
                    <a:pt x="1203729" y="1922864"/>
                  </a:lnTo>
                  <a:lnTo>
                    <a:pt x="1204206" y="1921253"/>
                  </a:lnTo>
                  <a:lnTo>
                    <a:pt x="1209245" y="1917286"/>
                  </a:lnTo>
                  <a:lnTo>
                    <a:pt x="1212601" y="1914642"/>
                  </a:lnTo>
                  <a:lnTo>
                    <a:pt x="1213751" y="1914329"/>
                  </a:lnTo>
                  <a:lnTo>
                    <a:pt x="1215996" y="1914877"/>
                  </a:lnTo>
                  <a:lnTo>
                    <a:pt x="1217389" y="1914595"/>
                  </a:lnTo>
                  <a:lnTo>
                    <a:pt x="1221074" y="1912107"/>
                  </a:lnTo>
                  <a:lnTo>
                    <a:pt x="1224516" y="1909267"/>
                  </a:lnTo>
                  <a:lnTo>
                    <a:pt x="1224853" y="1907343"/>
                  </a:lnTo>
                  <a:lnTo>
                    <a:pt x="1224985" y="1905598"/>
                  </a:lnTo>
                  <a:lnTo>
                    <a:pt x="1225838" y="1904808"/>
                  </a:lnTo>
                  <a:lnTo>
                    <a:pt x="1230658" y="1904198"/>
                  </a:lnTo>
                  <a:lnTo>
                    <a:pt x="1231456" y="1903869"/>
                  </a:lnTo>
                  <a:lnTo>
                    <a:pt x="1235571" y="1901882"/>
                  </a:lnTo>
                  <a:lnTo>
                    <a:pt x="1241274" y="1898487"/>
                  </a:lnTo>
                  <a:lnTo>
                    <a:pt x="1244043" y="1896484"/>
                  </a:lnTo>
                  <a:lnTo>
                    <a:pt x="1249089" y="1895592"/>
                  </a:lnTo>
                  <a:lnTo>
                    <a:pt x="1250028" y="1895013"/>
                  </a:lnTo>
                  <a:lnTo>
                    <a:pt x="1251703" y="1893659"/>
                  </a:lnTo>
                  <a:lnTo>
                    <a:pt x="1254863" y="1891782"/>
                  </a:lnTo>
                  <a:lnTo>
                    <a:pt x="1256577" y="1891579"/>
                  </a:lnTo>
                  <a:lnTo>
                    <a:pt x="1255513" y="1896116"/>
                  </a:lnTo>
                  <a:lnTo>
                    <a:pt x="1253627" y="1901342"/>
                  </a:lnTo>
                  <a:lnTo>
                    <a:pt x="1252563" y="1902735"/>
                  </a:lnTo>
                  <a:lnTo>
                    <a:pt x="1247447" y="1902500"/>
                  </a:lnTo>
                  <a:lnTo>
                    <a:pt x="1247454" y="1903924"/>
                  </a:lnTo>
                  <a:lnTo>
                    <a:pt x="1248260" y="1906099"/>
                  </a:lnTo>
                  <a:lnTo>
                    <a:pt x="1248839" y="1907319"/>
                  </a:lnTo>
                  <a:lnTo>
                    <a:pt x="1249457" y="1908414"/>
                  </a:lnTo>
                  <a:lnTo>
                    <a:pt x="1250834" y="1910308"/>
                  </a:lnTo>
                  <a:lnTo>
                    <a:pt x="1256217" y="1914759"/>
                  </a:lnTo>
                  <a:lnTo>
                    <a:pt x="1263062" y="1920408"/>
                  </a:lnTo>
                  <a:lnTo>
                    <a:pt x="1270455" y="1926729"/>
                  </a:lnTo>
                  <a:lnTo>
                    <a:pt x="1275618" y="1931126"/>
                  </a:lnTo>
                  <a:lnTo>
                    <a:pt x="1277708" y="1933395"/>
                  </a:lnTo>
                  <a:lnTo>
                    <a:pt x="1279037" y="1935163"/>
                  </a:lnTo>
                  <a:lnTo>
                    <a:pt x="1282840" y="1941531"/>
                  </a:lnTo>
                  <a:lnTo>
                    <a:pt x="1286454" y="1947547"/>
                  </a:lnTo>
                  <a:lnTo>
                    <a:pt x="1292548" y="1958093"/>
                  </a:lnTo>
                  <a:lnTo>
                    <a:pt x="1297939" y="1968217"/>
                  </a:lnTo>
                  <a:lnTo>
                    <a:pt x="1303885" y="1979287"/>
                  </a:lnTo>
                  <a:lnTo>
                    <a:pt x="1307319" y="1985655"/>
                  </a:lnTo>
                  <a:lnTo>
                    <a:pt x="1314345" y="1998900"/>
                  </a:lnTo>
                  <a:lnTo>
                    <a:pt x="1316222" y="2002945"/>
                  </a:lnTo>
                  <a:lnTo>
                    <a:pt x="1319782" y="2010581"/>
                  </a:lnTo>
                  <a:lnTo>
                    <a:pt x="1322919" y="2017708"/>
                  </a:lnTo>
                  <a:lnTo>
                    <a:pt x="1325696" y="2023982"/>
                  </a:lnTo>
                  <a:lnTo>
                    <a:pt x="1327449" y="2024546"/>
                  </a:lnTo>
                  <a:lnTo>
                    <a:pt x="1327590" y="2022848"/>
                  </a:lnTo>
                  <a:lnTo>
                    <a:pt x="1327903" y="2021714"/>
                  </a:lnTo>
                  <a:lnTo>
                    <a:pt x="1328794" y="2021072"/>
                  </a:lnTo>
                  <a:lnTo>
                    <a:pt x="1330844" y="2019218"/>
                  </a:lnTo>
                  <a:lnTo>
                    <a:pt x="1331947" y="2018772"/>
                  </a:lnTo>
                  <a:lnTo>
                    <a:pt x="1333590" y="2018960"/>
                  </a:lnTo>
                  <a:lnTo>
                    <a:pt x="1335311" y="2018013"/>
                  </a:lnTo>
                  <a:lnTo>
                    <a:pt x="1335945" y="2016229"/>
                  </a:lnTo>
                  <a:lnTo>
                    <a:pt x="1335530" y="2012920"/>
                  </a:lnTo>
                  <a:lnTo>
                    <a:pt x="1335265" y="2011394"/>
                  </a:lnTo>
                  <a:lnTo>
                    <a:pt x="1335851" y="2009751"/>
                  </a:lnTo>
                  <a:lnTo>
                    <a:pt x="1336790" y="2009110"/>
                  </a:lnTo>
                  <a:lnTo>
                    <a:pt x="1338097" y="2008594"/>
                  </a:lnTo>
                  <a:lnTo>
                    <a:pt x="1339301" y="2008328"/>
                  </a:lnTo>
                  <a:lnTo>
                    <a:pt x="1340287" y="2006473"/>
                  </a:lnTo>
                  <a:lnTo>
                    <a:pt x="1342149" y="2005910"/>
                  </a:lnTo>
                  <a:lnTo>
                    <a:pt x="1343862" y="2006254"/>
                  </a:lnTo>
                  <a:lnTo>
                    <a:pt x="1345271" y="2006325"/>
                  </a:lnTo>
                  <a:lnTo>
                    <a:pt x="1346515" y="2007678"/>
                  </a:lnTo>
                  <a:lnTo>
                    <a:pt x="1347211" y="2009532"/>
                  </a:lnTo>
                  <a:lnTo>
                    <a:pt x="1348556" y="2009681"/>
                  </a:lnTo>
                  <a:lnTo>
                    <a:pt x="1350755" y="2009493"/>
                  </a:lnTo>
                  <a:lnTo>
                    <a:pt x="1351060" y="2011042"/>
                  </a:lnTo>
                  <a:lnTo>
                    <a:pt x="1350434" y="2013632"/>
                  </a:lnTo>
                  <a:lnTo>
                    <a:pt x="1349660" y="2015635"/>
                  </a:lnTo>
                  <a:lnTo>
                    <a:pt x="1349527" y="2017238"/>
                  </a:lnTo>
                  <a:lnTo>
                    <a:pt x="1350692" y="2018021"/>
                  </a:lnTo>
                  <a:lnTo>
                    <a:pt x="1354964" y="2017325"/>
                  </a:lnTo>
                  <a:lnTo>
                    <a:pt x="1356474" y="2017669"/>
                  </a:lnTo>
                  <a:lnTo>
                    <a:pt x="1356959" y="2019296"/>
                  </a:lnTo>
                  <a:lnTo>
                    <a:pt x="1357569" y="2020642"/>
                  </a:lnTo>
                  <a:lnTo>
                    <a:pt x="1357866" y="2022285"/>
                  </a:lnTo>
                  <a:lnTo>
                    <a:pt x="1357421" y="2024100"/>
                  </a:lnTo>
                  <a:lnTo>
                    <a:pt x="1358187" y="2025187"/>
                  </a:lnTo>
                  <a:lnTo>
                    <a:pt x="1361872" y="2025211"/>
                  </a:lnTo>
                  <a:lnTo>
                    <a:pt x="1364469" y="2024334"/>
                  </a:lnTo>
                  <a:lnTo>
                    <a:pt x="1368459" y="2024264"/>
                  </a:lnTo>
                  <a:lnTo>
                    <a:pt x="1372066" y="2026189"/>
                  </a:lnTo>
                  <a:lnTo>
                    <a:pt x="1374562" y="2025891"/>
                  </a:lnTo>
                  <a:lnTo>
                    <a:pt x="1377073" y="2025109"/>
                  </a:lnTo>
                  <a:lnTo>
                    <a:pt x="1380758" y="2025602"/>
                  </a:lnTo>
                  <a:lnTo>
                    <a:pt x="1383347" y="2024084"/>
                  </a:lnTo>
                  <a:lnTo>
                    <a:pt x="1385131" y="2022183"/>
                  </a:lnTo>
                  <a:lnTo>
                    <a:pt x="1385687" y="2020689"/>
                  </a:lnTo>
                  <a:lnTo>
                    <a:pt x="1386618" y="2019859"/>
                  </a:lnTo>
                  <a:lnTo>
                    <a:pt x="1390091" y="2019867"/>
                  </a:lnTo>
                  <a:lnTo>
                    <a:pt x="1392282" y="2019719"/>
                  </a:lnTo>
                  <a:lnTo>
                    <a:pt x="1393901" y="2017520"/>
                  </a:lnTo>
                  <a:lnTo>
                    <a:pt x="1395380" y="2016526"/>
                  </a:lnTo>
                  <a:lnTo>
                    <a:pt x="1397868" y="2016339"/>
                  </a:lnTo>
                  <a:lnTo>
                    <a:pt x="1399698" y="2016339"/>
                  </a:lnTo>
                  <a:lnTo>
                    <a:pt x="1404619" y="2018381"/>
                  </a:lnTo>
                  <a:lnTo>
                    <a:pt x="1407616" y="2020070"/>
                  </a:lnTo>
                  <a:lnTo>
                    <a:pt x="1410729" y="2022472"/>
                  </a:lnTo>
                  <a:lnTo>
                    <a:pt x="1412599" y="2023975"/>
                  </a:lnTo>
                  <a:lnTo>
                    <a:pt x="1413859" y="2027362"/>
                  </a:lnTo>
                  <a:lnTo>
                    <a:pt x="1415979" y="2029850"/>
                  </a:lnTo>
                  <a:lnTo>
                    <a:pt x="1417669" y="2032752"/>
                  </a:lnTo>
                  <a:lnTo>
                    <a:pt x="1418076" y="2035608"/>
                  </a:lnTo>
                  <a:lnTo>
                    <a:pt x="1419468" y="2040732"/>
                  </a:lnTo>
                  <a:lnTo>
                    <a:pt x="1420908" y="2042414"/>
                  </a:lnTo>
                  <a:lnTo>
                    <a:pt x="1422613" y="2042414"/>
                  </a:lnTo>
                  <a:lnTo>
                    <a:pt x="1424765" y="2043111"/>
                  </a:lnTo>
                  <a:lnTo>
                    <a:pt x="1427143" y="2043666"/>
                  </a:lnTo>
                  <a:lnTo>
                    <a:pt x="1432228" y="2047460"/>
                  </a:lnTo>
                  <a:lnTo>
                    <a:pt x="1434098" y="2047570"/>
                  </a:lnTo>
                  <a:lnTo>
                    <a:pt x="1435538" y="2048477"/>
                  </a:lnTo>
                  <a:lnTo>
                    <a:pt x="1435757" y="2050222"/>
                  </a:lnTo>
                  <a:lnTo>
                    <a:pt x="1435224" y="2052240"/>
                  </a:lnTo>
                  <a:lnTo>
                    <a:pt x="1435780" y="2054173"/>
                  </a:lnTo>
                  <a:lnTo>
                    <a:pt x="1437446" y="2056637"/>
                  </a:lnTo>
                  <a:lnTo>
                    <a:pt x="1438761" y="2059039"/>
                  </a:lnTo>
                  <a:lnTo>
                    <a:pt x="1440380" y="2061949"/>
                  </a:lnTo>
                  <a:lnTo>
                    <a:pt x="1440873" y="2063608"/>
                  </a:lnTo>
                  <a:lnTo>
                    <a:pt x="1442172" y="2064156"/>
                  </a:lnTo>
                  <a:lnTo>
                    <a:pt x="1443924" y="2063334"/>
                  </a:lnTo>
                  <a:lnTo>
                    <a:pt x="1446709" y="2063960"/>
                  </a:lnTo>
                  <a:lnTo>
                    <a:pt x="1455088" y="2065611"/>
                  </a:lnTo>
                  <a:lnTo>
                    <a:pt x="1456254" y="2065814"/>
                  </a:lnTo>
                  <a:lnTo>
                    <a:pt x="1457146" y="2067535"/>
                  </a:lnTo>
                  <a:lnTo>
                    <a:pt x="1458358" y="2067395"/>
                  </a:lnTo>
                  <a:lnTo>
                    <a:pt x="1459751" y="2067324"/>
                  </a:lnTo>
                  <a:lnTo>
                    <a:pt x="1461683" y="2067528"/>
                  </a:lnTo>
                  <a:lnTo>
                    <a:pt x="1463029" y="2065939"/>
                  </a:lnTo>
                  <a:lnTo>
                    <a:pt x="1464132" y="2064547"/>
                  </a:lnTo>
                  <a:lnTo>
                    <a:pt x="1466894" y="2062826"/>
                  </a:lnTo>
                  <a:lnTo>
                    <a:pt x="1469186" y="2060486"/>
                  </a:lnTo>
                  <a:lnTo>
                    <a:pt x="1471111" y="2058405"/>
                  </a:lnTo>
                  <a:lnTo>
                    <a:pt x="1472550" y="2058132"/>
                  </a:lnTo>
                  <a:lnTo>
                    <a:pt x="1473716" y="2059102"/>
                  </a:lnTo>
                  <a:lnTo>
                    <a:pt x="1473763" y="2060901"/>
                  </a:lnTo>
                  <a:lnTo>
                    <a:pt x="1472323" y="2062215"/>
                  </a:lnTo>
                  <a:lnTo>
                    <a:pt x="1471197" y="2063803"/>
                  </a:lnTo>
                  <a:lnTo>
                    <a:pt x="1471463" y="2065392"/>
                  </a:lnTo>
                  <a:lnTo>
                    <a:pt x="1473395" y="2065533"/>
                  </a:lnTo>
                  <a:lnTo>
                    <a:pt x="1475539" y="2067919"/>
                  </a:lnTo>
                  <a:lnTo>
                    <a:pt x="1478637" y="2073497"/>
                  </a:lnTo>
                  <a:lnTo>
                    <a:pt x="1479685" y="2074662"/>
                  </a:lnTo>
                  <a:lnTo>
                    <a:pt x="1481219" y="2075758"/>
                  </a:lnTo>
                  <a:lnTo>
                    <a:pt x="1482916" y="2076251"/>
                  </a:lnTo>
                  <a:lnTo>
                    <a:pt x="1484794" y="2077049"/>
                  </a:lnTo>
                  <a:lnTo>
                    <a:pt x="1486186" y="2079341"/>
                  </a:lnTo>
                  <a:lnTo>
                    <a:pt x="1486749" y="2081406"/>
                  </a:lnTo>
                  <a:lnTo>
                    <a:pt x="1488815" y="2081719"/>
                  </a:lnTo>
                  <a:lnTo>
                    <a:pt x="1490122" y="2081226"/>
                  </a:lnTo>
                  <a:lnTo>
                    <a:pt x="1490990" y="2080186"/>
                  </a:lnTo>
                  <a:lnTo>
                    <a:pt x="1492328" y="2079857"/>
                  </a:lnTo>
                  <a:lnTo>
                    <a:pt x="1494338" y="2079357"/>
                  </a:lnTo>
                  <a:lnTo>
                    <a:pt x="1496412" y="2078731"/>
                  </a:lnTo>
                  <a:lnTo>
                    <a:pt x="1497554" y="2078848"/>
                  </a:lnTo>
                  <a:lnTo>
                    <a:pt x="1497640" y="2078856"/>
                  </a:lnTo>
                  <a:lnTo>
                    <a:pt x="1500198" y="2078770"/>
                  </a:lnTo>
                  <a:lnTo>
                    <a:pt x="1501364" y="2078019"/>
                  </a:lnTo>
                  <a:lnTo>
                    <a:pt x="1502248" y="2076916"/>
                  </a:lnTo>
                  <a:lnTo>
                    <a:pt x="1504165" y="2075687"/>
                  </a:lnTo>
                  <a:lnTo>
                    <a:pt x="1504571" y="2074271"/>
                  </a:lnTo>
                  <a:lnTo>
                    <a:pt x="1504603" y="2071486"/>
                  </a:lnTo>
                  <a:lnTo>
                    <a:pt x="1505854" y="2069124"/>
                  </a:lnTo>
                  <a:lnTo>
                    <a:pt x="1509038" y="2068419"/>
                  </a:lnTo>
                  <a:lnTo>
                    <a:pt x="1510259" y="2068075"/>
                  </a:lnTo>
                  <a:lnTo>
                    <a:pt x="1511558" y="2068419"/>
                  </a:lnTo>
                  <a:lnTo>
                    <a:pt x="1513576" y="2068091"/>
                  </a:lnTo>
                  <a:lnTo>
                    <a:pt x="1515524" y="2067966"/>
                  </a:lnTo>
                  <a:lnTo>
                    <a:pt x="1516612" y="2068693"/>
                  </a:lnTo>
                  <a:lnTo>
                    <a:pt x="1518051" y="2069311"/>
                  </a:lnTo>
                  <a:lnTo>
                    <a:pt x="1519890" y="2069241"/>
                  </a:lnTo>
                  <a:lnTo>
                    <a:pt x="1520516" y="2068122"/>
                  </a:lnTo>
                  <a:lnTo>
                    <a:pt x="1520594" y="2066565"/>
                  </a:lnTo>
                  <a:lnTo>
                    <a:pt x="1521392" y="2066159"/>
                  </a:lnTo>
                  <a:lnTo>
                    <a:pt x="1522386" y="2067238"/>
                  </a:lnTo>
                  <a:lnTo>
                    <a:pt x="1522941" y="2068044"/>
                  </a:lnTo>
                  <a:lnTo>
                    <a:pt x="1523762" y="2068412"/>
                  </a:lnTo>
                  <a:lnTo>
                    <a:pt x="1525984" y="2067449"/>
                  </a:lnTo>
                  <a:lnTo>
                    <a:pt x="1527533" y="2066409"/>
                  </a:lnTo>
                  <a:lnTo>
                    <a:pt x="1528034" y="2064273"/>
                  </a:lnTo>
                  <a:lnTo>
                    <a:pt x="1528934" y="2063209"/>
                  </a:lnTo>
                  <a:lnTo>
                    <a:pt x="1530138" y="2063749"/>
                  </a:lnTo>
                  <a:lnTo>
                    <a:pt x="1532259" y="2063741"/>
                  </a:lnTo>
                  <a:lnTo>
                    <a:pt x="1534003" y="2062082"/>
                  </a:lnTo>
                  <a:lnTo>
                    <a:pt x="1536295" y="2060760"/>
                  </a:lnTo>
                  <a:lnTo>
                    <a:pt x="1537938" y="2060158"/>
                  </a:lnTo>
                  <a:lnTo>
                    <a:pt x="1538275" y="2059039"/>
                  </a:lnTo>
                  <a:lnTo>
                    <a:pt x="1537500" y="2056567"/>
                  </a:lnTo>
                  <a:lnTo>
                    <a:pt x="1537712" y="2053860"/>
                  </a:lnTo>
                  <a:lnTo>
                    <a:pt x="1539910" y="2052327"/>
                  </a:lnTo>
                  <a:lnTo>
                    <a:pt x="1542851" y="2052147"/>
                  </a:lnTo>
                  <a:lnTo>
                    <a:pt x="1545027" y="2051098"/>
                  </a:lnTo>
                  <a:lnTo>
                    <a:pt x="1545629" y="2048204"/>
                  </a:lnTo>
                  <a:lnTo>
                    <a:pt x="1546708" y="2047374"/>
                  </a:lnTo>
                  <a:lnTo>
                    <a:pt x="1547804" y="2047046"/>
                  </a:lnTo>
                  <a:lnTo>
                    <a:pt x="1550456" y="2046584"/>
                  </a:lnTo>
                  <a:lnTo>
                    <a:pt x="1552365" y="2045411"/>
                  </a:lnTo>
                  <a:lnTo>
                    <a:pt x="1553538" y="2044871"/>
                  </a:lnTo>
                  <a:lnTo>
                    <a:pt x="1556879" y="2043283"/>
                  </a:lnTo>
                  <a:lnTo>
                    <a:pt x="1559915" y="2042970"/>
                  </a:lnTo>
                  <a:lnTo>
                    <a:pt x="1561213" y="2041702"/>
                  </a:lnTo>
                  <a:lnTo>
                    <a:pt x="1562230" y="2040106"/>
                  </a:lnTo>
                  <a:lnTo>
                    <a:pt x="1563936" y="2039496"/>
                  </a:lnTo>
                  <a:lnTo>
                    <a:pt x="1565672" y="2038111"/>
                  </a:lnTo>
                  <a:lnTo>
                    <a:pt x="1567965" y="2036351"/>
                  </a:lnTo>
                  <a:lnTo>
                    <a:pt x="1568864" y="2036101"/>
                  </a:lnTo>
                  <a:lnTo>
                    <a:pt x="1572620" y="2035076"/>
                  </a:lnTo>
                  <a:lnTo>
                    <a:pt x="1574090" y="2034700"/>
                  </a:lnTo>
                  <a:lnTo>
                    <a:pt x="1574975" y="2034473"/>
                  </a:lnTo>
                  <a:lnTo>
                    <a:pt x="1576602" y="2034544"/>
                  </a:lnTo>
                  <a:lnTo>
                    <a:pt x="1577290" y="2032682"/>
                  </a:lnTo>
                  <a:lnTo>
                    <a:pt x="1578941" y="2031305"/>
                  </a:lnTo>
                  <a:lnTo>
                    <a:pt x="1580600" y="2030843"/>
                  </a:lnTo>
                  <a:lnTo>
                    <a:pt x="1581413" y="2029474"/>
                  </a:lnTo>
                  <a:lnTo>
                    <a:pt x="1583001" y="2027730"/>
                  </a:lnTo>
                  <a:lnTo>
                    <a:pt x="1585145" y="2026760"/>
                  </a:lnTo>
                  <a:lnTo>
                    <a:pt x="1588493" y="2026619"/>
                  </a:lnTo>
                  <a:lnTo>
                    <a:pt x="1591732" y="2026814"/>
                  </a:lnTo>
                  <a:lnTo>
                    <a:pt x="1593673" y="2026517"/>
                  </a:lnTo>
                  <a:lnTo>
                    <a:pt x="1595269" y="2023935"/>
                  </a:lnTo>
                  <a:lnTo>
                    <a:pt x="1595574" y="2022652"/>
                  </a:lnTo>
                  <a:lnTo>
                    <a:pt x="1595941" y="2021346"/>
                  </a:lnTo>
                  <a:lnTo>
                    <a:pt x="1597240" y="2020845"/>
                  </a:lnTo>
                  <a:lnTo>
                    <a:pt x="1598804" y="2022965"/>
                  </a:lnTo>
                  <a:lnTo>
                    <a:pt x="1600127" y="2024279"/>
                  </a:lnTo>
                  <a:lnTo>
                    <a:pt x="1602161" y="2025649"/>
                  </a:lnTo>
                  <a:lnTo>
                    <a:pt x="1603209" y="2026932"/>
                  </a:lnTo>
                  <a:lnTo>
                    <a:pt x="1604406" y="2027112"/>
                  </a:lnTo>
                  <a:lnTo>
                    <a:pt x="1605666" y="2026149"/>
                  </a:lnTo>
                  <a:lnTo>
                    <a:pt x="1606558" y="2023810"/>
                  </a:lnTo>
                  <a:lnTo>
                    <a:pt x="1608248" y="2023450"/>
                  </a:lnTo>
                  <a:lnTo>
                    <a:pt x="1610109" y="2023826"/>
                  </a:lnTo>
                  <a:lnTo>
                    <a:pt x="1610603" y="2024976"/>
                  </a:lnTo>
                  <a:lnTo>
                    <a:pt x="1610767" y="2026095"/>
                  </a:lnTo>
                  <a:lnTo>
                    <a:pt x="1611619" y="2028097"/>
                  </a:lnTo>
                  <a:lnTo>
                    <a:pt x="1613669" y="2029842"/>
                  </a:lnTo>
                  <a:lnTo>
                    <a:pt x="1616290" y="2029756"/>
                  </a:lnTo>
                  <a:lnTo>
                    <a:pt x="1617346" y="2029443"/>
                  </a:lnTo>
                  <a:lnTo>
                    <a:pt x="1619897" y="2029686"/>
                  </a:lnTo>
                  <a:lnTo>
                    <a:pt x="1622408" y="2030061"/>
                  </a:lnTo>
                  <a:lnTo>
                    <a:pt x="1625146" y="2030476"/>
                  </a:lnTo>
                  <a:lnTo>
                    <a:pt x="1625944" y="2030538"/>
                  </a:lnTo>
                  <a:lnTo>
                    <a:pt x="1628878" y="2030750"/>
                  </a:lnTo>
                  <a:lnTo>
                    <a:pt x="1633149" y="2031055"/>
                  </a:lnTo>
                  <a:lnTo>
                    <a:pt x="1635027" y="2030914"/>
                  </a:lnTo>
                  <a:lnTo>
                    <a:pt x="1638876" y="2031477"/>
                  </a:lnTo>
                  <a:lnTo>
                    <a:pt x="1639666" y="2033026"/>
                  </a:lnTo>
                  <a:lnTo>
                    <a:pt x="1640378" y="2036688"/>
                  </a:lnTo>
                  <a:lnTo>
                    <a:pt x="1640981" y="2040169"/>
                  </a:lnTo>
                  <a:lnTo>
                    <a:pt x="1641153" y="2042962"/>
                  </a:lnTo>
                  <a:lnTo>
                    <a:pt x="1642154" y="2044409"/>
                  </a:lnTo>
                  <a:lnTo>
                    <a:pt x="1643430" y="2044886"/>
                  </a:lnTo>
                  <a:lnTo>
                    <a:pt x="1644274" y="2046013"/>
                  </a:lnTo>
                  <a:lnTo>
                    <a:pt x="1645753" y="2047546"/>
                  </a:lnTo>
                  <a:lnTo>
                    <a:pt x="1646856" y="2049737"/>
                  </a:lnTo>
                  <a:lnTo>
                    <a:pt x="1648194" y="2049588"/>
                  </a:lnTo>
                  <a:lnTo>
                    <a:pt x="1649125" y="2049072"/>
                  </a:lnTo>
                  <a:lnTo>
                    <a:pt x="1651175" y="2048908"/>
                  </a:lnTo>
                  <a:lnTo>
                    <a:pt x="1653788" y="2049056"/>
                  </a:lnTo>
                  <a:lnTo>
                    <a:pt x="1655603" y="2050269"/>
                  </a:lnTo>
                  <a:lnTo>
                    <a:pt x="1656291" y="2051857"/>
                  </a:lnTo>
                  <a:lnTo>
                    <a:pt x="1657762" y="2052749"/>
                  </a:lnTo>
                  <a:lnTo>
                    <a:pt x="1658959" y="2052460"/>
                  </a:lnTo>
                  <a:lnTo>
                    <a:pt x="1662542" y="2052452"/>
                  </a:lnTo>
                  <a:lnTo>
                    <a:pt x="1663779" y="2052553"/>
                  </a:lnTo>
                  <a:lnTo>
                    <a:pt x="1665007" y="2053422"/>
                  </a:lnTo>
                  <a:lnTo>
                    <a:pt x="1666790" y="2053571"/>
                  </a:lnTo>
                  <a:lnTo>
                    <a:pt x="1667768" y="2052460"/>
                  </a:lnTo>
                  <a:lnTo>
                    <a:pt x="1670858" y="2051709"/>
                  </a:lnTo>
                  <a:lnTo>
                    <a:pt x="1672650" y="2050120"/>
                  </a:lnTo>
                  <a:lnTo>
                    <a:pt x="1674027" y="2050105"/>
                  </a:lnTo>
                  <a:lnTo>
                    <a:pt x="1675068" y="2050871"/>
                  </a:lnTo>
                  <a:lnTo>
                    <a:pt x="1675873" y="2051912"/>
                  </a:lnTo>
                  <a:lnTo>
                    <a:pt x="1677047" y="2051450"/>
                  </a:lnTo>
                  <a:lnTo>
                    <a:pt x="1677688" y="2050598"/>
                  </a:lnTo>
                  <a:lnTo>
                    <a:pt x="1678721" y="2050598"/>
                  </a:lnTo>
                  <a:lnTo>
                    <a:pt x="1679731" y="2051153"/>
                  </a:lnTo>
                  <a:lnTo>
                    <a:pt x="1682320" y="2052123"/>
                  </a:lnTo>
                  <a:lnTo>
                    <a:pt x="1684198" y="2053922"/>
                  </a:lnTo>
                  <a:lnTo>
                    <a:pt x="1685653" y="2054095"/>
                  </a:lnTo>
                  <a:lnTo>
                    <a:pt x="1687522" y="2053571"/>
                  </a:lnTo>
                  <a:lnTo>
                    <a:pt x="1688383" y="2053328"/>
                  </a:lnTo>
                  <a:lnTo>
                    <a:pt x="1689205" y="2054220"/>
                  </a:lnTo>
                  <a:lnTo>
                    <a:pt x="1690409" y="2054705"/>
                  </a:lnTo>
                  <a:lnTo>
                    <a:pt x="1691325" y="2054048"/>
                  </a:lnTo>
                  <a:lnTo>
                    <a:pt x="1692897" y="2053578"/>
                  </a:lnTo>
                  <a:lnTo>
                    <a:pt x="1698913" y="2054556"/>
                  </a:lnTo>
                  <a:lnTo>
                    <a:pt x="1700306" y="2056348"/>
                  </a:lnTo>
                  <a:lnTo>
                    <a:pt x="1701378" y="2057193"/>
                  </a:lnTo>
                  <a:lnTo>
                    <a:pt x="1702238" y="2058664"/>
                  </a:lnTo>
                  <a:lnTo>
                    <a:pt x="1703803" y="2059712"/>
                  </a:lnTo>
                  <a:lnTo>
                    <a:pt x="1707128" y="2059352"/>
                  </a:lnTo>
                  <a:lnTo>
                    <a:pt x="1708411" y="2058280"/>
                  </a:lnTo>
                  <a:lnTo>
                    <a:pt x="1711102" y="2055902"/>
                  </a:lnTo>
                  <a:lnTo>
                    <a:pt x="1712174" y="2053578"/>
                  </a:lnTo>
                  <a:lnTo>
                    <a:pt x="1713527" y="2052827"/>
                  </a:lnTo>
                  <a:lnTo>
                    <a:pt x="1715053" y="2052452"/>
                  </a:lnTo>
                  <a:lnTo>
                    <a:pt x="1716485" y="2052452"/>
                  </a:lnTo>
                  <a:lnTo>
                    <a:pt x="1717979" y="2052373"/>
                  </a:lnTo>
                  <a:lnTo>
                    <a:pt x="1719794" y="2050668"/>
                  </a:lnTo>
                  <a:lnTo>
                    <a:pt x="1721265" y="2050074"/>
                  </a:lnTo>
                  <a:lnTo>
                    <a:pt x="1723447" y="2047906"/>
                  </a:lnTo>
                  <a:lnTo>
                    <a:pt x="1723854" y="2046928"/>
                  </a:lnTo>
                  <a:lnTo>
                    <a:pt x="1724919" y="2044401"/>
                  </a:lnTo>
                  <a:lnTo>
                    <a:pt x="1725576" y="2042790"/>
                  </a:lnTo>
                  <a:lnTo>
                    <a:pt x="1726679" y="2040224"/>
                  </a:lnTo>
                  <a:lnTo>
                    <a:pt x="1727273" y="2036085"/>
                  </a:lnTo>
                  <a:lnTo>
                    <a:pt x="1727610" y="2033887"/>
                  </a:lnTo>
                  <a:lnTo>
                    <a:pt x="1727320" y="2032291"/>
                  </a:lnTo>
                  <a:lnTo>
                    <a:pt x="1726029" y="2031469"/>
                  </a:lnTo>
                  <a:lnTo>
                    <a:pt x="1724371" y="2031078"/>
                  </a:lnTo>
                  <a:lnTo>
                    <a:pt x="1722916" y="2029858"/>
                  </a:lnTo>
                  <a:lnTo>
                    <a:pt x="1721836" y="2028449"/>
                  </a:lnTo>
                  <a:lnTo>
                    <a:pt x="1721202" y="2026470"/>
                  </a:lnTo>
                  <a:lnTo>
                    <a:pt x="1720349" y="2024146"/>
                  </a:lnTo>
                  <a:lnTo>
                    <a:pt x="1720397" y="2022464"/>
                  </a:lnTo>
                  <a:lnTo>
                    <a:pt x="1720154" y="2021166"/>
                  </a:lnTo>
                  <a:lnTo>
                    <a:pt x="1719426" y="2020055"/>
                  </a:lnTo>
                  <a:lnTo>
                    <a:pt x="1718026" y="2018099"/>
                  </a:lnTo>
                  <a:lnTo>
                    <a:pt x="1717345" y="2016644"/>
                  </a:lnTo>
                  <a:lnTo>
                    <a:pt x="1717572" y="2014336"/>
                  </a:lnTo>
                  <a:lnTo>
                    <a:pt x="1719223" y="2010377"/>
                  </a:lnTo>
                  <a:lnTo>
                    <a:pt x="1719380" y="2008539"/>
                  </a:lnTo>
                  <a:lnTo>
                    <a:pt x="1719583" y="2007397"/>
                  </a:lnTo>
                  <a:lnTo>
                    <a:pt x="1719489" y="2006356"/>
                  </a:lnTo>
                  <a:lnTo>
                    <a:pt x="1720005" y="2003978"/>
                  </a:lnTo>
                  <a:lnTo>
                    <a:pt x="1720936" y="2002976"/>
                  </a:lnTo>
                  <a:lnTo>
                    <a:pt x="1722000" y="2000418"/>
                  </a:lnTo>
                  <a:lnTo>
                    <a:pt x="1723440" y="1999237"/>
                  </a:lnTo>
                  <a:lnTo>
                    <a:pt x="1725231" y="1999158"/>
                  </a:lnTo>
                  <a:lnTo>
                    <a:pt x="1726006" y="1998462"/>
                  </a:lnTo>
                  <a:lnTo>
                    <a:pt x="1726389" y="1995896"/>
                  </a:lnTo>
                  <a:lnTo>
                    <a:pt x="1727250" y="1993917"/>
                  </a:lnTo>
                  <a:lnTo>
                    <a:pt x="1727829" y="1992509"/>
                  </a:lnTo>
                  <a:lnTo>
                    <a:pt x="1728924" y="1990983"/>
                  </a:lnTo>
                  <a:lnTo>
                    <a:pt x="1735245" y="1988026"/>
                  </a:lnTo>
                  <a:lnTo>
                    <a:pt x="1737866" y="1984341"/>
                  </a:lnTo>
                  <a:lnTo>
                    <a:pt x="1738797" y="1982479"/>
                  </a:lnTo>
                  <a:lnTo>
                    <a:pt x="1739814" y="1978473"/>
                  </a:lnTo>
                  <a:lnTo>
                    <a:pt x="1740792" y="1976791"/>
                  </a:lnTo>
                  <a:lnTo>
                    <a:pt x="1742216" y="1977347"/>
                  </a:lnTo>
                  <a:lnTo>
                    <a:pt x="1743890" y="1979709"/>
                  </a:lnTo>
                  <a:lnTo>
                    <a:pt x="1745142" y="1979733"/>
                  </a:lnTo>
                  <a:lnTo>
                    <a:pt x="1747004" y="1981016"/>
                  </a:lnTo>
                  <a:lnTo>
                    <a:pt x="1752073" y="1983692"/>
                  </a:lnTo>
                  <a:lnTo>
                    <a:pt x="1754828" y="1984529"/>
                  </a:lnTo>
                  <a:lnTo>
                    <a:pt x="1756595" y="1984787"/>
                  </a:lnTo>
                  <a:lnTo>
                    <a:pt x="1758935" y="1985530"/>
                  </a:lnTo>
                  <a:lnTo>
                    <a:pt x="1760437" y="1987095"/>
                  </a:lnTo>
                  <a:lnTo>
                    <a:pt x="1763371" y="1989645"/>
                  </a:lnTo>
                  <a:lnTo>
                    <a:pt x="1765851" y="1990294"/>
                  </a:lnTo>
                  <a:lnTo>
                    <a:pt x="1770154" y="1990553"/>
                  </a:lnTo>
                  <a:lnTo>
                    <a:pt x="1775388" y="1990686"/>
                  </a:lnTo>
                  <a:lnTo>
                    <a:pt x="1776866" y="1991132"/>
                  </a:lnTo>
                  <a:lnTo>
                    <a:pt x="1780692" y="1992962"/>
                  </a:lnTo>
                  <a:lnTo>
                    <a:pt x="1784932" y="1994981"/>
                  </a:lnTo>
                  <a:lnTo>
                    <a:pt x="1788922" y="1996788"/>
                  </a:lnTo>
                  <a:lnTo>
                    <a:pt x="1791950" y="1998188"/>
                  </a:lnTo>
                  <a:lnTo>
                    <a:pt x="1793741" y="1999542"/>
                  </a:lnTo>
                  <a:lnTo>
                    <a:pt x="1795423" y="2000316"/>
                  </a:lnTo>
                  <a:lnTo>
                    <a:pt x="1797246" y="1999659"/>
                  </a:lnTo>
                  <a:lnTo>
                    <a:pt x="1799585" y="1999808"/>
                  </a:lnTo>
                  <a:lnTo>
                    <a:pt x="1805077" y="2001435"/>
                  </a:lnTo>
                  <a:lnTo>
                    <a:pt x="1808551" y="2002797"/>
                  </a:lnTo>
                  <a:lnTo>
                    <a:pt x="1811453" y="2003806"/>
                  </a:lnTo>
                  <a:lnTo>
                    <a:pt x="1812424" y="2005198"/>
                  </a:lnTo>
                  <a:lnTo>
                    <a:pt x="1812517" y="2007052"/>
                  </a:lnTo>
                  <a:lnTo>
                    <a:pt x="1812126" y="2008617"/>
                  </a:lnTo>
                  <a:lnTo>
                    <a:pt x="1812337" y="2012404"/>
                  </a:lnTo>
                  <a:lnTo>
                    <a:pt x="1813268" y="2014383"/>
                  </a:lnTo>
                  <a:lnTo>
                    <a:pt x="1813613" y="2017043"/>
                  </a:lnTo>
                  <a:lnTo>
                    <a:pt x="1813965" y="2019570"/>
                  </a:lnTo>
                  <a:lnTo>
                    <a:pt x="1813722" y="2022066"/>
                  </a:lnTo>
                  <a:lnTo>
                    <a:pt x="1814168" y="2023388"/>
                  </a:lnTo>
                  <a:lnTo>
                    <a:pt x="1815076" y="2024170"/>
                  </a:lnTo>
                  <a:lnTo>
                    <a:pt x="1815952" y="2025907"/>
                  </a:lnTo>
                  <a:lnTo>
                    <a:pt x="1815663" y="2027738"/>
                  </a:lnTo>
                  <a:lnTo>
                    <a:pt x="1815271" y="2028801"/>
                  </a:lnTo>
                  <a:lnTo>
                    <a:pt x="1815334" y="2030515"/>
                  </a:lnTo>
                  <a:lnTo>
                    <a:pt x="1816390" y="2031923"/>
                  </a:lnTo>
                  <a:lnTo>
                    <a:pt x="1817939" y="2032197"/>
                  </a:lnTo>
                  <a:lnTo>
                    <a:pt x="1819308" y="2032557"/>
                  </a:lnTo>
                  <a:lnTo>
                    <a:pt x="1820998" y="2034771"/>
                  </a:lnTo>
                  <a:lnTo>
                    <a:pt x="1824010" y="2037321"/>
                  </a:lnTo>
                  <a:lnTo>
                    <a:pt x="1825810" y="2038033"/>
                  </a:lnTo>
                  <a:lnTo>
                    <a:pt x="1827882" y="2039175"/>
                  </a:lnTo>
                  <a:lnTo>
                    <a:pt x="1831833" y="2040294"/>
                  </a:lnTo>
                  <a:lnTo>
                    <a:pt x="1834517" y="2040631"/>
                  </a:lnTo>
                  <a:lnTo>
                    <a:pt x="1836097" y="2041538"/>
                  </a:lnTo>
                  <a:lnTo>
                    <a:pt x="1837647" y="2043729"/>
                  </a:lnTo>
                  <a:lnTo>
                    <a:pt x="1840213" y="2044182"/>
                  </a:lnTo>
                  <a:lnTo>
                    <a:pt x="1841855" y="2044941"/>
                  </a:lnTo>
                  <a:lnTo>
                    <a:pt x="1844860" y="2045841"/>
                  </a:lnTo>
                  <a:lnTo>
                    <a:pt x="1846847" y="2045325"/>
                  </a:lnTo>
                  <a:lnTo>
                    <a:pt x="1848591" y="2044566"/>
                  </a:lnTo>
                  <a:lnTo>
                    <a:pt x="1849757" y="2044714"/>
                  </a:lnTo>
                  <a:lnTo>
                    <a:pt x="1852010" y="2045207"/>
                  </a:lnTo>
                  <a:lnTo>
                    <a:pt x="1854647" y="2045309"/>
                  </a:lnTo>
                  <a:lnTo>
                    <a:pt x="1856861" y="2044793"/>
                  </a:lnTo>
                  <a:lnTo>
                    <a:pt x="1858629" y="2043251"/>
                  </a:lnTo>
                  <a:lnTo>
                    <a:pt x="1860694" y="2041170"/>
                  </a:lnTo>
                  <a:lnTo>
                    <a:pt x="1863159" y="2040114"/>
                  </a:lnTo>
                  <a:lnTo>
                    <a:pt x="1866014" y="2039739"/>
                  </a:lnTo>
                  <a:lnTo>
                    <a:pt x="1867970" y="2038894"/>
                  </a:lnTo>
                  <a:lnTo>
                    <a:pt x="1874369" y="2037486"/>
                  </a:lnTo>
                  <a:lnTo>
                    <a:pt x="1876951" y="2037243"/>
                  </a:lnTo>
                  <a:lnTo>
                    <a:pt x="1878954" y="2035882"/>
                  </a:lnTo>
                  <a:lnTo>
                    <a:pt x="1880730" y="2034818"/>
                  </a:lnTo>
                  <a:lnTo>
                    <a:pt x="1883296" y="2034356"/>
                  </a:lnTo>
                  <a:lnTo>
                    <a:pt x="1886762" y="2035475"/>
                  </a:lnTo>
                  <a:lnTo>
                    <a:pt x="1890079" y="2036406"/>
                  </a:lnTo>
                  <a:lnTo>
                    <a:pt x="1894092" y="2036711"/>
                  </a:lnTo>
                  <a:lnTo>
                    <a:pt x="1896760" y="2037994"/>
                  </a:lnTo>
                  <a:lnTo>
                    <a:pt x="1898646" y="2039207"/>
                  </a:lnTo>
                  <a:lnTo>
                    <a:pt x="1901619" y="2040169"/>
                  </a:lnTo>
                  <a:lnTo>
                    <a:pt x="1904920" y="2039723"/>
                  </a:lnTo>
                  <a:lnTo>
                    <a:pt x="1909450" y="2039340"/>
                  </a:lnTo>
                  <a:lnTo>
                    <a:pt x="1912446" y="2039895"/>
                  </a:lnTo>
                  <a:lnTo>
                    <a:pt x="1915576" y="2042101"/>
                  </a:lnTo>
                  <a:lnTo>
                    <a:pt x="1917500" y="2043870"/>
                  </a:lnTo>
                  <a:lnTo>
                    <a:pt x="1919667" y="2047633"/>
                  </a:lnTo>
                  <a:lnTo>
                    <a:pt x="1921928" y="2049455"/>
                  </a:lnTo>
                  <a:lnTo>
                    <a:pt x="1923908" y="2050942"/>
                  </a:lnTo>
                  <a:lnTo>
                    <a:pt x="1926403" y="2051036"/>
                  </a:lnTo>
                  <a:lnTo>
                    <a:pt x="1932638" y="2051153"/>
                  </a:lnTo>
                  <a:lnTo>
                    <a:pt x="1936065" y="2051943"/>
                  </a:lnTo>
                  <a:lnTo>
                    <a:pt x="1938913" y="2052358"/>
                  </a:lnTo>
                  <a:lnTo>
                    <a:pt x="1939593" y="2053148"/>
                  </a:lnTo>
                  <a:lnTo>
                    <a:pt x="1939312" y="2055722"/>
                  </a:lnTo>
                  <a:lnTo>
                    <a:pt x="1939398" y="2059391"/>
                  </a:lnTo>
                  <a:lnTo>
                    <a:pt x="1939359" y="2061073"/>
                  </a:lnTo>
                  <a:lnTo>
                    <a:pt x="1939985" y="2062341"/>
                  </a:lnTo>
                  <a:lnTo>
                    <a:pt x="1940955" y="2062567"/>
                  </a:lnTo>
                  <a:lnTo>
                    <a:pt x="1941479" y="2064359"/>
                  </a:lnTo>
                  <a:lnTo>
                    <a:pt x="1942895" y="2065415"/>
                  </a:lnTo>
                  <a:lnTo>
                    <a:pt x="1945422" y="2066690"/>
                  </a:lnTo>
                  <a:lnTo>
                    <a:pt x="1949678" y="2071017"/>
                  </a:lnTo>
                  <a:lnTo>
                    <a:pt x="1952213" y="2072863"/>
                  </a:lnTo>
                  <a:lnTo>
                    <a:pt x="1954215" y="2073489"/>
                  </a:lnTo>
                  <a:lnTo>
                    <a:pt x="1956836" y="2073059"/>
                  </a:lnTo>
                  <a:lnTo>
                    <a:pt x="1960936" y="2073067"/>
                  </a:lnTo>
                  <a:lnTo>
                    <a:pt x="1967891" y="2073082"/>
                  </a:lnTo>
                  <a:lnTo>
                    <a:pt x="1972655" y="2074381"/>
                  </a:lnTo>
                  <a:lnTo>
                    <a:pt x="1974306" y="2075265"/>
                  </a:lnTo>
                  <a:lnTo>
                    <a:pt x="1979172" y="2076290"/>
                  </a:lnTo>
                  <a:lnTo>
                    <a:pt x="1984531" y="2077416"/>
                  </a:lnTo>
                  <a:lnTo>
                    <a:pt x="1989046" y="2078598"/>
                  </a:lnTo>
                  <a:lnTo>
                    <a:pt x="1991713" y="2077072"/>
                  </a:lnTo>
                  <a:lnTo>
                    <a:pt x="1994053" y="2076931"/>
                  </a:lnTo>
                  <a:lnTo>
                    <a:pt x="1996282" y="2078034"/>
                  </a:lnTo>
                  <a:lnTo>
                    <a:pt x="1998512" y="2079693"/>
                  </a:lnTo>
                  <a:lnTo>
                    <a:pt x="2000241" y="2079513"/>
                  </a:lnTo>
                  <a:lnTo>
                    <a:pt x="2002830" y="2078739"/>
                  </a:lnTo>
                  <a:lnTo>
                    <a:pt x="2011100" y="2074107"/>
                  </a:lnTo>
                  <a:lnTo>
                    <a:pt x="2014002" y="2072370"/>
                  </a:lnTo>
                  <a:lnTo>
                    <a:pt x="2016036" y="2072816"/>
                  </a:lnTo>
                  <a:lnTo>
                    <a:pt x="2017851" y="2072198"/>
                  </a:lnTo>
                  <a:lnTo>
                    <a:pt x="2019236" y="2071674"/>
                  </a:lnTo>
                  <a:lnTo>
                    <a:pt x="2022764" y="2070954"/>
                  </a:lnTo>
                  <a:lnTo>
                    <a:pt x="2024908" y="2070759"/>
                  </a:lnTo>
                  <a:lnTo>
                    <a:pt x="2027122" y="2070344"/>
                  </a:lnTo>
                  <a:lnTo>
                    <a:pt x="2030314" y="2070062"/>
                  </a:lnTo>
                  <a:lnTo>
                    <a:pt x="2036800" y="2067019"/>
                  </a:lnTo>
                  <a:lnTo>
                    <a:pt x="2039428" y="2066424"/>
                  </a:lnTo>
                  <a:lnTo>
                    <a:pt x="2043872" y="2067269"/>
                  </a:lnTo>
                  <a:lnTo>
                    <a:pt x="2046266" y="2066722"/>
                  </a:lnTo>
                  <a:lnTo>
                    <a:pt x="2048652" y="2065181"/>
                  </a:lnTo>
                  <a:lnTo>
                    <a:pt x="2051742" y="2063592"/>
                  </a:lnTo>
                  <a:lnTo>
                    <a:pt x="2052548" y="2061011"/>
                  </a:lnTo>
                  <a:lnTo>
                    <a:pt x="2054128" y="2057459"/>
                  </a:lnTo>
                  <a:lnTo>
                    <a:pt x="2057540" y="2054846"/>
                  </a:lnTo>
                  <a:lnTo>
                    <a:pt x="2060309" y="2052561"/>
                  </a:lnTo>
                  <a:lnTo>
                    <a:pt x="2063133" y="2050332"/>
                  </a:lnTo>
                  <a:lnTo>
                    <a:pt x="2066599" y="2048477"/>
                  </a:lnTo>
                  <a:lnTo>
                    <a:pt x="2069869" y="2047124"/>
                  </a:lnTo>
                  <a:lnTo>
                    <a:pt x="2074031" y="2043580"/>
                  </a:lnTo>
                  <a:lnTo>
                    <a:pt x="2077349" y="2041788"/>
                  </a:lnTo>
                  <a:lnTo>
                    <a:pt x="2078999" y="2041202"/>
                  </a:lnTo>
                  <a:lnTo>
                    <a:pt x="2080963" y="2041851"/>
                  </a:lnTo>
                  <a:lnTo>
                    <a:pt x="2084640" y="2042328"/>
                  </a:lnTo>
                  <a:lnTo>
                    <a:pt x="2087300" y="2042180"/>
                  </a:lnTo>
                  <a:lnTo>
                    <a:pt x="2088794" y="2042594"/>
                  </a:lnTo>
                  <a:lnTo>
                    <a:pt x="2091791" y="2044323"/>
                  </a:lnTo>
                  <a:lnTo>
                    <a:pt x="2094513" y="2045841"/>
                  </a:lnTo>
                  <a:lnTo>
                    <a:pt x="2096594" y="2048548"/>
                  </a:lnTo>
                  <a:lnTo>
                    <a:pt x="2100467" y="2052311"/>
                  </a:lnTo>
                  <a:lnTo>
                    <a:pt x="2102454" y="2053571"/>
                  </a:lnTo>
                  <a:lnTo>
                    <a:pt x="2103870" y="2054087"/>
                  </a:lnTo>
                  <a:lnTo>
                    <a:pt x="2107352" y="2054439"/>
                  </a:lnTo>
                  <a:lnTo>
                    <a:pt x="2110199" y="2054619"/>
                  </a:lnTo>
                  <a:lnTo>
                    <a:pt x="2111905" y="2053758"/>
                  </a:lnTo>
                  <a:lnTo>
                    <a:pt x="2114776" y="2052186"/>
                  </a:lnTo>
                  <a:lnTo>
                    <a:pt x="2119353" y="2050191"/>
                  </a:lnTo>
                  <a:lnTo>
                    <a:pt x="2121152" y="2050245"/>
                  </a:lnTo>
                  <a:lnTo>
                    <a:pt x="2124102" y="2051310"/>
                  </a:lnTo>
                  <a:lnTo>
                    <a:pt x="2128498" y="2053273"/>
                  </a:lnTo>
                  <a:lnTo>
                    <a:pt x="2130266" y="2054744"/>
                  </a:lnTo>
                  <a:lnTo>
                    <a:pt x="2131408" y="2056551"/>
                  </a:lnTo>
                  <a:lnTo>
                    <a:pt x="2135923" y="2059469"/>
                  </a:lnTo>
                  <a:lnTo>
                    <a:pt x="2138833" y="2060987"/>
                  </a:lnTo>
                  <a:lnTo>
                    <a:pt x="2143754" y="2063287"/>
                  </a:lnTo>
                  <a:lnTo>
                    <a:pt x="2148831" y="2063803"/>
                  </a:lnTo>
                  <a:lnTo>
                    <a:pt x="2153690" y="2066292"/>
                  </a:lnTo>
                  <a:lnTo>
                    <a:pt x="2156193" y="2067042"/>
                  </a:lnTo>
                  <a:lnTo>
                    <a:pt x="2157531" y="2067042"/>
                  </a:lnTo>
                  <a:lnTo>
                    <a:pt x="2164408" y="2060987"/>
                  </a:lnTo>
                  <a:lnTo>
                    <a:pt x="2170220" y="2055847"/>
                  </a:lnTo>
                  <a:lnTo>
                    <a:pt x="2176902" y="2051826"/>
                  </a:lnTo>
                  <a:lnTo>
                    <a:pt x="2181815" y="2051278"/>
                  </a:lnTo>
                  <a:lnTo>
                    <a:pt x="2185508" y="2050105"/>
                  </a:lnTo>
                  <a:lnTo>
                    <a:pt x="2187964" y="2048297"/>
                  </a:lnTo>
                  <a:lnTo>
                    <a:pt x="2189427" y="2045278"/>
                  </a:lnTo>
                  <a:lnTo>
                    <a:pt x="2189873" y="2041037"/>
                  </a:lnTo>
                  <a:lnTo>
                    <a:pt x="2188887" y="2038463"/>
                  </a:lnTo>
                  <a:lnTo>
                    <a:pt x="2186477" y="2037572"/>
                  </a:lnTo>
                  <a:lnTo>
                    <a:pt x="2185860" y="2036672"/>
                  </a:lnTo>
                  <a:lnTo>
                    <a:pt x="2187018" y="2035757"/>
                  </a:lnTo>
                  <a:lnTo>
                    <a:pt x="2187878" y="2033981"/>
                  </a:lnTo>
                  <a:lnTo>
                    <a:pt x="2188418" y="2031336"/>
                  </a:lnTo>
                  <a:lnTo>
                    <a:pt x="2189810" y="2028817"/>
                  </a:lnTo>
                  <a:lnTo>
                    <a:pt x="2192040" y="2026439"/>
                  </a:lnTo>
                  <a:lnTo>
                    <a:pt x="2193276" y="2023795"/>
                  </a:lnTo>
                  <a:lnTo>
                    <a:pt x="2193503" y="2020884"/>
                  </a:lnTo>
                  <a:lnTo>
                    <a:pt x="2194849" y="2017974"/>
                  </a:lnTo>
                  <a:lnTo>
                    <a:pt x="2197297" y="2015071"/>
                  </a:lnTo>
                  <a:lnTo>
                    <a:pt x="2198643" y="2012365"/>
                  </a:lnTo>
                  <a:lnTo>
                    <a:pt x="2198870" y="2009861"/>
                  </a:lnTo>
                  <a:lnTo>
                    <a:pt x="2200114" y="2006794"/>
                  </a:lnTo>
                  <a:lnTo>
                    <a:pt x="2203494" y="2001357"/>
                  </a:lnTo>
                  <a:lnTo>
                    <a:pt x="2205684" y="1995075"/>
                  </a:lnTo>
                  <a:lnTo>
                    <a:pt x="2209424" y="1990756"/>
                  </a:lnTo>
                  <a:lnTo>
                    <a:pt x="2215432" y="1986312"/>
                  </a:lnTo>
                  <a:lnTo>
                    <a:pt x="2219179" y="1981892"/>
                  </a:lnTo>
                  <a:lnTo>
                    <a:pt x="2220674" y="1977495"/>
                  </a:lnTo>
                  <a:lnTo>
                    <a:pt x="2220556" y="1973599"/>
                  </a:lnTo>
                  <a:lnTo>
                    <a:pt x="2218820" y="1970220"/>
                  </a:lnTo>
                  <a:lnTo>
                    <a:pt x="2218483" y="1966777"/>
                  </a:lnTo>
                  <a:lnTo>
                    <a:pt x="2219563" y="1963265"/>
                  </a:lnTo>
                  <a:lnTo>
                    <a:pt x="2218616" y="1960636"/>
                  </a:lnTo>
                  <a:lnTo>
                    <a:pt x="2215651" y="1958891"/>
                  </a:lnTo>
                  <a:lnTo>
                    <a:pt x="2212115" y="1958461"/>
                  </a:lnTo>
                  <a:lnTo>
                    <a:pt x="2208008" y="1959345"/>
                  </a:lnTo>
                  <a:lnTo>
                    <a:pt x="2205700" y="1958242"/>
                  </a:lnTo>
                  <a:lnTo>
                    <a:pt x="2205191" y="1955159"/>
                  </a:lnTo>
                  <a:lnTo>
                    <a:pt x="2206294" y="1952664"/>
                  </a:lnTo>
                  <a:lnTo>
                    <a:pt x="2209009" y="1950755"/>
                  </a:lnTo>
                  <a:lnTo>
                    <a:pt x="2213468" y="1946100"/>
                  </a:lnTo>
                  <a:lnTo>
                    <a:pt x="2219680" y="1938668"/>
                  </a:lnTo>
                  <a:lnTo>
                    <a:pt x="2225861" y="1934545"/>
                  </a:lnTo>
                  <a:lnTo>
                    <a:pt x="2235077" y="1933356"/>
                  </a:lnTo>
                  <a:lnTo>
                    <a:pt x="2242509" y="1930907"/>
                  </a:lnTo>
                  <a:lnTo>
                    <a:pt x="2250082" y="1928419"/>
                  </a:lnTo>
                  <a:lnTo>
                    <a:pt x="2255551" y="1927183"/>
                  </a:lnTo>
                  <a:lnTo>
                    <a:pt x="2256482" y="1928012"/>
                  </a:lnTo>
                  <a:lnTo>
                    <a:pt x="2259463" y="1928216"/>
                  </a:lnTo>
                  <a:lnTo>
                    <a:pt x="2264493" y="1927793"/>
                  </a:lnTo>
                  <a:lnTo>
                    <a:pt x="2269164" y="1926721"/>
                  </a:lnTo>
                  <a:lnTo>
                    <a:pt x="2273482" y="1924992"/>
                  </a:lnTo>
                  <a:lnTo>
                    <a:pt x="2276901" y="1924586"/>
                  </a:lnTo>
                  <a:lnTo>
                    <a:pt x="2279412" y="1925501"/>
                  </a:lnTo>
                  <a:lnTo>
                    <a:pt x="2280852" y="1925548"/>
                  </a:lnTo>
                  <a:lnTo>
                    <a:pt x="2281845" y="1925657"/>
                  </a:lnTo>
                  <a:lnTo>
                    <a:pt x="2282393" y="1925649"/>
                  </a:lnTo>
                  <a:lnTo>
                    <a:pt x="2283449" y="1924914"/>
                  </a:lnTo>
                  <a:lnTo>
                    <a:pt x="2286367" y="1926221"/>
                  </a:lnTo>
                  <a:lnTo>
                    <a:pt x="2291945" y="1930101"/>
                  </a:lnTo>
                  <a:lnTo>
                    <a:pt x="2295443" y="1931822"/>
                  </a:lnTo>
                  <a:lnTo>
                    <a:pt x="2296890" y="1931400"/>
                  </a:lnTo>
                  <a:lnTo>
                    <a:pt x="2298455" y="1932472"/>
                  </a:lnTo>
                  <a:lnTo>
                    <a:pt x="2300168" y="1935038"/>
                  </a:lnTo>
                  <a:lnTo>
                    <a:pt x="2302288" y="1936548"/>
                  </a:lnTo>
                  <a:lnTo>
                    <a:pt x="2306106" y="1937244"/>
                  </a:lnTo>
                  <a:lnTo>
                    <a:pt x="2309892" y="1940045"/>
                  </a:lnTo>
                  <a:lnTo>
                    <a:pt x="2311418" y="1940201"/>
                  </a:lnTo>
                  <a:lnTo>
                    <a:pt x="2311950" y="1938628"/>
                  </a:lnTo>
                  <a:lnTo>
                    <a:pt x="2313366" y="1937729"/>
                  </a:lnTo>
                  <a:lnTo>
                    <a:pt x="2315651" y="1937494"/>
                  </a:lnTo>
                  <a:lnTo>
                    <a:pt x="2318960" y="1938879"/>
                  </a:lnTo>
                  <a:lnTo>
                    <a:pt x="2323286" y="1941875"/>
                  </a:lnTo>
                  <a:lnTo>
                    <a:pt x="2326001" y="1943190"/>
                  </a:lnTo>
                  <a:lnTo>
                    <a:pt x="2327104" y="1942830"/>
                  </a:lnTo>
                  <a:lnTo>
                    <a:pt x="2328262" y="1943385"/>
                  </a:lnTo>
                  <a:lnTo>
                    <a:pt x="2329193" y="1944786"/>
                  </a:lnTo>
                  <a:lnTo>
                    <a:pt x="2329279" y="1946515"/>
                  </a:lnTo>
                  <a:lnTo>
                    <a:pt x="2328958" y="1947438"/>
                  </a:lnTo>
                  <a:lnTo>
                    <a:pt x="2329999" y="1948893"/>
                  </a:lnTo>
                  <a:lnTo>
                    <a:pt x="2331196" y="1948893"/>
                  </a:lnTo>
                  <a:lnTo>
                    <a:pt x="2333152" y="1949589"/>
                  </a:lnTo>
                  <a:lnTo>
                    <a:pt x="2334685" y="1952155"/>
                  </a:lnTo>
                  <a:lnTo>
                    <a:pt x="2336061" y="1953344"/>
                  </a:lnTo>
                  <a:lnTo>
                    <a:pt x="2337024" y="1954369"/>
                  </a:lnTo>
                  <a:lnTo>
                    <a:pt x="2337196" y="1955222"/>
                  </a:lnTo>
                  <a:lnTo>
                    <a:pt x="2337282" y="1956083"/>
                  </a:lnTo>
                  <a:lnTo>
                    <a:pt x="2337001" y="1956748"/>
                  </a:lnTo>
                  <a:lnTo>
                    <a:pt x="2336476" y="1957851"/>
                  </a:lnTo>
                  <a:lnTo>
                    <a:pt x="2336312" y="1959032"/>
                  </a:lnTo>
                  <a:lnTo>
                    <a:pt x="2336977" y="1960362"/>
                  </a:lnTo>
                  <a:lnTo>
                    <a:pt x="2339410" y="1961324"/>
                  </a:lnTo>
                  <a:lnTo>
                    <a:pt x="2340232" y="1962318"/>
                  </a:lnTo>
                  <a:lnTo>
                    <a:pt x="2340419" y="1963585"/>
                  </a:lnTo>
                  <a:lnTo>
                    <a:pt x="2341178" y="1964986"/>
                  </a:lnTo>
                  <a:lnTo>
                    <a:pt x="2342837" y="1966605"/>
                  </a:lnTo>
                  <a:lnTo>
                    <a:pt x="2343463" y="1967959"/>
                  </a:lnTo>
                  <a:lnTo>
                    <a:pt x="2343079" y="1969046"/>
                  </a:lnTo>
                  <a:lnTo>
                    <a:pt x="2343572" y="1969954"/>
                  </a:lnTo>
                  <a:lnTo>
                    <a:pt x="2344386" y="1970665"/>
                  </a:lnTo>
                  <a:lnTo>
                    <a:pt x="2344558" y="1973239"/>
                  </a:lnTo>
                  <a:lnTo>
                    <a:pt x="2344628" y="1974718"/>
                  </a:lnTo>
                  <a:lnTo>
                    <a:pt x="2345966" y="1976377"/>
                  </a:lnTo>
                  <a:lnTo>
                    <a:pt x="2346240" y="1979772"/>
                  </a:lnTo>
                  <a:lnTo>
                    <a:pt x="2347171" y="1983519"/>
                  </a:lnTo>
                  <a:lnTo>
                    <a:pt x="2350308" y="1988644"/>
                  </a:lnTo>
                  <a:lnTo>
                    <a:pt x="2351349" y="1991413"/>
                  </a:lnTo>
                  <a:lnTo>
                    <a:pt x="2351083" y="1994699"/>
                  </a:lnTo>
                  <a:lnTo>
                    <a:pt x="2351536" y="1996240"/>
                  </a:lnTo>
                  <a:lnTo>
                    <a:pt x="2352968" y="1996984"/>
                  </a:lnTo>
                  <a:lnTo>
                    <a:pt x="2353649" y="1998368"/>
                  </a:lnTo>
                  <a:lnTo>
                    <a:pt x="2353571" y="2000395"/>
                  </a:lnTo>
                  <a:lnTo>
                    <a:pt x="2354126" y="2001654"/>
                  </a:lnTo>
                  <a:lnTo>
                    <a:pt x="2354580" y="2002992"/>
                  </a:lnTo>
                  <a:lnTo>
                    <a:pt x="2354274" y="2005073"/>
                  </a:lnTo>
                  <a:lnTo>
                    <a:pt x="2354729" y="2006943"/>
                  </a:lnTo>
                  <a:lnTo>
                    <a:pt x="2355464" y="2008038"/>
                  </a:lnTo>
                  <a:lnTo>
                    <a:pt x="2355980" y="2010056"/>
                  </a:lnTo>
                  <a:lnTo>
                    <a:pt x="2356269" y="2012576"/>
                  </a:lnTo>
                  <a:lnTo>
                    <a:pt x="2358374" y="2016550"/>
                  </a:lnTo>
                  <a:lnTo>
                    <a:pt x="2362278" y="2021980"/>
                  </a:lnTo>
                  <a:lnTo>
                    <a:pt x="2364672" y="2026189"/>
                  </a:lnTo>
                  <a:lnTo>
                    <a:pt x="2365540" y="2029177"/>
                  </a:lnTo>
                  <a:lnTo>
                    <a:pt x="2365548" y="2031634"/>
                  </a:lnTo>
                  <a:lnTo>
                    <a:pt x="2364696" y="2033558"/>
                  </a:lnTo>
                  <a:lnTo>
                    <a:pt x="2364649" y="2034959"/>
                  </a:lnTo>
                  <a:lnTo>
                    <a:pt x="2365415" y="2035835"/>
                  </a:lnTo>
                  <a:lnTo>
                    <a:pt x="2365642" y="2037016"/>
                  </a:lnTo>
                  <a:lnTo>
                    <a:pt x="2365337" y="2038510"/>
                  </a:lnTo>
                  <a:lnTo>
                    <a:pt x="2366605" y="2040278"/>
                  </a:lnTo>
                  <a:lnTo>
                    <a:pt x="2370892" y="2043345"/>
                  </a:lnTo>
                  <a:lnTo>
                    <a:pt x="2369178" y="2048039"/>
                  </a:lnTo>
                  <a:lnTo>
                    <a:pt x="2368725" y="2051333"/>
                  </a:lnTo>
                  <a:lnTo>
                    <a:pt x="2368952" y="2054791"/>
                  </a:lnTo>
                  <a:lnTo>
                    <a:pt x="2370015" y="2057224"/>
                  </a:lnTo>
                  <a:lnTo>
                    <a:pt x="2371901" y="2058632"/>
                  </a:lnTo>
                  <a:lnTo>
                    <a:pt x="2373074" y="2060103"/>
                  </a:lnTo>
                  <a:lnTo>
                    <a:pt x="2373536" y="2061637"/>
                  </a:lnTo>
                  <a:lnTo>
                    <a:pt x="2375805" y="2063303"/>
                  </a:lnTo>
                  <a:lnTo>
                    <a:pt x="2379873" y="2065110"/>
                  </a:lnTo>
                  <a:lnTo>
                    <a:pt x="2385091" y="2065431"/>
                  </a:lnTo>
                  <a:lnTo>
                    <a:pt x="2391452" y="2064249"/>
                  </a:lnTo>
                  <a:lnTo>
                    <a:pt x="2395340" y="2064054"/>
                  </a:lnTo>
                  <a:lnTo>
                    <a:pt x="2396771" y="2064836"/>
                  </a:lnTo>
                  <a:lnTo>
                    <a:pt x="2397264" y="2066026"/>
                  </a:lnTo>
                  <a:lnTo>
                    <a:pt x="2396803" y="2067613"/>
                  </a:lnTo>
                  <a:lnTo>
                    <a:pt x="2397883" y="2068654"/>
                  </a:lnTo>
                  <a:lnTo>
                    <a:pt x="2400495" y="2069155"/>
                  </a:lnTo>
                  <a:lnTo>
                    <a:pt x="2402287" y="2070148"/>
                  </a:lnTo>
                  <a:lnTo>
                    <a:pt x="2403273" y="2071651"/>
                  </a:lnTo>
                  <a:lnTo>
                    <a:pt x="2404478" y="2072073"/>
                  </a:lnTo>
                  <a:lnTo>
                    <a:pt x="2405909" y="2071423"/>
                  </a:lnTo>
                  <a:lnTo>
                    <a:pt x="2407302" y="2071518"/>
                  </a:lnTo>
                  <a:lnTo>
                    <a:pt x="2408656" y="2072347"/>
                  </a:lnTo>
                  <a:lnTo>
                    <a:pt x="2409532" y="2072057"/>
                  </a:lnTo>
                  <a:lnTo>
                    <a:pt x="2410298" y="2071150"/>
                  </a:lnTo>
                  <a:lnTo>
                    <a:pt x="2411527" y="2071150"/>
                  </a:lnTo>
                  <a:lnTo>
                    <a:pt x="2412786" y="2071165"/>
                  </a:lnTo>
                  <a:lnTo>
                    <a:pt x="2413569" y="2073364"/>
                  </a:lnTo>
                  <a:lnTo>
                    <a:pt x="2414836" y="2074600"/>
                  </a:lnTo>
                  <a:lnTo>
                    <a:pt x="2416588" y="2074874"/>
                  </a:lnTo>
                  <a:lnTo>
                    <a:pt x="2419256" y="2077542"/>
                  </a:lnTo>
                  <a:lnTo>
                    <a:pt x="2424623" y="2085122"/>
                  </a:lnTo>
                  <a:lnTo>
                    <a:pt x="2428112" y="2087806"/>
                  </a:lnTo>
                  <a:lnTo>
                    <a:pt x="2431609" y="2088643"/>
                  </a:lnTo>
                  <a:lnTo>
                    <a:pt x="2435959" y="2088815"/>
                  </a:lnTo>
                  <a:lnTo>
                    <a:pt x="2437367" y="2091741"/>
                  </a:lnTo>
                  <a:lnTo>
                    <a:pt x="2436225" y="2094831"/>
                  </a:lnTo>
                  <a:lnTo>
                    <a:pt x="2435936" y="2097405"/>
                  </a:lnTo>
                  <a:lnTo>
                    <a:pt x="2436921" y="2098329"/>
                  </a:lnTo>
                  <a:lnTo>
                    <a:pt x="2438283" y="2101348"/>
                  </a:lnTo>
                  <a:lnTo>
                    <a:pt x="2440207" y="2103101"/>
                  </a:lnTo>
                  <a:lnTo>
                    <a:pt x="2440575" y="2104485"/>
                  </a:lnTo>
                  <a:lnTo>
                    <a:pt x="2441467" y="2106035"/>
                  </a:lnTo>
                  <a:lnTo>
                    <a:pt x="2441091" y="2108890"/>
                  </a:lnTo>
                  <a:lnTo>
                    <a:pt x="2439441" y="2113060"/>
                  </a:lnTo>
                  <a:lnTo>
                    <a:pt x="2439894" y="2116612"/>
                  </a:lnTo>
                  <a:lnTo>
                    <a:pt x="2442445" y="2119546"/>
                  </a:lnTo>
                  <a:lnTo>
                    <a:pt x="2443915" y="2122370"/>
                  </a:lnTo>
                  <a:lnTo>
                    <a:pt x="2444299" y="2125077"/>
                  </a:lnTo>
                  <a:lnTo>
                    <a:pt x="2444932" y="2126720"/>
                  </a:lnTo>
                  <a:lnTo>
                    <a:pt x="2445832" y="2127299"/>
                  </a:lnTo>
                  <a:lnTo>
                    <a:pt x="2448445" y="2127095"/>
                  </a:lnTo>
                  <a:lnTo>
                    <a:pt x="2452787" y="2126117"/>
                  </a:lnTo>
                  <a:lnTo>
                    <a:pt x="2455964" y="2126282"/>
                  </a:lnTo>
                  <a:lnTo>
                    <a:pt x="2457997" y="2127604"/>
                  </a:lnTo>
                  <a:lnTo>
                    <a:pt x="2463013" y="2127651"/>
                  </a:lnTo>
                  <a:lnTo>
                    <a:pt x="2471016" y="2126430"/>
                  </a:lnTo>
                  <a:lnTo>
                    <a:pt x="2476070" y="2126055"/>
                  </a:lnTo>
                  <a:lnTo>
                    <a:pt x="2478182" y="2126524"/>
                  </a:lnTo>
                  <a:lnTo>
                    <a:pt x="2480060" y="2124779"/>
                  </a:lnTo>
                  <a:lnTo>
                    <a:pt x="2481710" y="2120813"/>
                  </a:lnTo>
                  <a:lnTo>
                    <a:pt x="2483252" y="2118951"/>
                  </a:lnTo>
                  <a:lnTo>
                    <a:pt x="2484699" y="2119186"/>
                  </a:lnTo>
                  <a:lnTo>
                    <a:pt x="2486983" y="2117911"/>
                  </a:lnTo>
                  <a:lnTo>
                    <a:pt x="2490121" y="2115118"/>
                  </a:lnTo>
                  <a:lnTo>
                    <a:pt x="2492843" y="2113764"/>
                  </a:lnTo>
                  <a:lnTo>
                    <a:pt x="2496293" y="2113905"/>
                  </a:lnTo>
                  <a:lnTo>
                    <a:pt x="2499971" y="2114046"/>
                  </a:lnTo>
                  <a:lnTo>
                    <a:pt x="2502271" y="2112872"/>
                  </a:lnTo>
                  <a:lnTo>
                    <a:pt x="2504430" y="2110423"/>
                  </a:lnTo>
                  <a:lnTo>
                    <a:pt x="2508177" y="2108256"/>
                  </a:lnTo>
                  <a:lnTo>
                    <a:pt x="2516165" y="2105416"/>
                  </a:lnTo>
                  <a:lnTo>
                    <a:pt x="2518082" y="2104971"/>
                  </a:lnTo>
                  <a:lnTo>
                    <a:pt x="2518997" y="2105127"/>
                  </a:lnTo>
                  <a:lnTo>
                    <a:pt x="2521657" y="2105573"/>
                  </a:lnTo>
                  <a:lnTo>
                    <a:pt x="2524020" y="2106684"/>
                  </a:lnTo>
                  <a:lnTo>
                    <a:pt x="2526249" y="2108914"/>
                  </a:lnTo>
                  <a:lnTo>
                    <a:pt x="2526593" y="2110345"/>
                  </a:lnTo>
                  <a:lnTo>
                    <a:pt x="2526343" y="2112223"/>
                  </a:lnTo>
                  <a:lnTo>
                    <a:pt x="2525850" y="2113310"/>
                  </a:lnTo>
                  <a:lnTo>
                    <a:pt x="2524935" y="2114531"/>
                  </a:lnTo>
                  <a:lnTo>
                    <a:pt x="2524075" y="2116510"/>
                  </a:lnTo>
                  <a:lnTo>
                    <a:pt x="2524630" y="2118051"/>
                  </a:lnTo>
                  <a:lnTo>
                    <a:pt x="2525921" y="2121345"/>
                  </a:lnTo>
                  <a:lnTo>
                    <a:pt x="2526985" y="2123723"/>
                  </a:lnTo>
                  <a:lnTo>
                    <a:pt x="2528158" y="2126524"/>
                  </a:lnTo>
                  <a:lnTo>
                    <a:pt x="2527634" y="2127526"/>
                  </a:lnTo>
                  <a:lnTo>
                    <a:pt x="2526922" y="2129466"/>
                  </a:lnTo>
                  <a:lnTo>
                    <a:pt x="2524739" y="2132744"/>
                  </a:lnTo>
                  <a:lnTo>
                    <a:pt x="2523550" y="2133996"/>
                  </a:lnTo>
                  <a:lnTo>
                    <a:pt x="2522267" y="2135216"/>
                  </a:lnTo>
                  <a:lnTo>
                    <a:pt x="2520053" y="2135513"/>
                  </a:lnTo>
                  <a:lnTo>
                    <a:pt x="2519107" y="2135795"/>
                  </a:lnTo>
                  <a:lnTo>
                    <a:pt x="2518035" y="2136311"/>
                  </a:lnTo>
                  <a:lnTo>
                    <a:pt x="2517362" y="2137469"/>
                  </a:lnTo>
                  <a:lnTo>
                    <a:pt x="2516595" y="2138283"/>
                  </a:lnTo>
                  <a:lnTo>
                    <a:pt x="2515328" y="2139910"/>
                  </a:lnTo>
                  <a:lnTo>
                    <a:pt x="2515226" y="2141310"/>
                  </a:lnTo>
                  <a:lnTo>
                    <a:pt x="2515797" y="2143391"/>
                  </a:lnTo>
                  <a:lnTo>
                    <a:pt x="2516079" y="2145519"/>
                  </a:lnTo>
                  <a:lnTo>
                    <a:pt x="2514647" y="2147421"/>
                  </a:lnTo>
                  <a:lnTo>
                    <a:pt x="2513536" y="2150339"/>
                  </a:lnTo>
                  <a:lnTo>
                    <a:pt x="2513200" y="2151215"/>
                  </a:lnTo>
                  <a:lnTo>
                    <a:pt x="2512652" y="2153421"/>
                  </a:lnTo>
                  <a:lnTo>
                    <a:pt x="2512488" y="2154188"/>
                  </a:lnTo>
                  <a:lnTo>
                    <a:pt x="2512136" y="2158819"/>
                  </a:lnTo>
                  <a:lnTo>
                    <a:pt x="2510704" y="2161972"/>
                  </a:lnTo>
                  <a:lnTo>
                    <a:pt x="2508709" y="2165634"/>
                  </a:lnTo>
                  <a:lnTo>
                    <a:pt x="2509155" y="2167816"/>
                  </a:lnTo>
                  <a:lnTo>
                    <a:pt x="2509507" y="2169835"/>
                  </a:lnTo>
                  <a:lnTo>
                    <a:pt x="2509015" y="2170813"/>
                  </a:lnTo>
                  <a:lnTo>
                    <a:pt x="2508889" y="2171665"/>
                  </a:lnTo>
                  <a:lnTo>
                    <a:pt x="2508600" y="2173605"/>
                  </a:lnTo>
                  <a:lnTo>
                    <a:pt x="2507974" y="2174349"/>
                  </a:lnTo>
                  <a:lnTo>
                    <a:pt x="2506159" y="2175561"/>
                  </a:lnTo>
                  <a:lnTo>
                    <a:pt x="2505071" y="2177024"/>
                  </a:lnTo>
                  <a:lnTo>
                    <a:pt x="2505298" y="2179238"/>
                  </a:lnTo>
                  <a:lnTo>
                    <a:pt x="2504743" y="2181155"/>
                  </a:lnTo>
                  <a:lnTo>
                    <a:pt x="2503913" y="2182845"/>
                  </a:lnTo>
                  <a:lnTo>
                    <a:pt x="2503045" y="2183948"/>
                  </a:lnTo>
                  <a:lnTo>
                    <a:pt x="2501793" y="2184652"/>
                  </a:lnTo>
                  <a:lnTo>
                    <a:pt x="2500964" y="2185247"/>
                  </a:lnTo>
                  <a:lnTo>
                    <a:pt x="2500338" y="2187390"/>
                  </a:lnTo>
                  <a:lnTo>
                    <a:pt x="2500150" y="2189049"/>
                  </a:lnTo>
                  <a:lnTo>
                    <a:pt x="2499564" y="2190700"/>
                  </a:lnTo>
                  <a:lnTo>
                    <a:pt x="2499923" y="2192382"/>
                  </a:lnTo>
                  <a:lnTo>
                    <a:pt x="2499290" y="2193837"/>
                  </a:lnTo>
                  <a:lnTo>
                    <a:pt x="2497506" y="2194854"/>
                  </a:lnTo>
                  <a:lnTo>
                    <a:pt x="2496497" y="2195456"/>
                  </a:lnTo>
                  <a:lnTo>
                    <a:pt x="2495566" y="2195699"/>
                  </a:lnTo>
                  <a:lnTo>
                    <a:pt x="2493782" y="2197279"/>
                  </a:lnTo>
                  <a:lnTo>
                    <a:pt x="2492186" y="2202685"/>
                  </a:lnTo>
                  <a:lnTo>
                    <a:pt x="2491826" y="2205822"/>
                  </a:lnTo>
                  <a:lnTo>
                    <a:pt x="2492194" y="2208608"/>
                  </a:lnTo>
                  <a:lnTo>
                    <a:pt x="2489956" y="2210352"/>
                  </a:lnTo>
                  <a:lnTo>
                    <a:pt x="2488298" y="2211737"/>
                  </a:lnTo>
                  <a:lnTo>
                    <a:pt x="2487258" y="2211236"/>
                  </a:lnTo>
                  <a:lnTo>
                    <a:pt x="2486154" y="2210767"/>
                  </a:lnTo>
                  <a:lnTo>
                    <a:pt x="2483619" y="2210164"/>
                  </a:lnTo>
                  <a:lnTo>
                    <a:pt x="2482352" y="2209758"/>
                  </a:lnTo>
                  <a:lnTo>
                    <a:pt x="2479802" y="2208850"/>
                  </a:lnTo>
                  <a:lnTo>
                    <a:pt x="2475718" y="2207700"/>
                  </a:lnTo>
                  <a:lnTo>
                    <a:pt x="2471728" y="2206362"/>
                  </a:lnTo>
                  <a:lnTo>
                    <a:pt x="2469225" y="2205658"/>
                  </a:lnTo>
                  <a:lnTo>
                    <a:pt x="2467253" y="2205095"/>
                  </a:lnTo>
                  <a:lnTo>
                    <a:pt x="2465758" y="2204172"/>
                  </a:lnTo>
                  <a:lnTo>
                    <a:pt x="2464499" y="2202521"/>
                  </a:lnTo>
                  <a:lnTo>
                    <a:pt x="2463247" y="2203186"/>
                  </a:lnTo>
                  <a:lnTo>
                    <a:pt x="2462089" y="2205142"/>
                  </a:lnTo>
                  <a:lnTo>
                    <a:pt x="2460157" y="2206300"/>
                  </a:lnTo>
                  <a:lnTo>
                    <a:pt x="2459281" y="2208435"/>
                  </a:lnTo>
                  <a:lnTo>
                    <a:pt x="2458506" y="2210071"/>
                  </a:lnTo>
                  <a:lnTo>
                    <a:pt x="2456503" y="2212253"/>
                  </a:lnTo>
                  <a:lnTo>
                    <a:pt x="2455611" y="2213153"/>
                  </a:lnTo>
                  <a:lnTo>
                    <a:pt x="2451692" y="2214632"/>
                  </a:lnTo>
                  <a:lnTo>
                    <a:pt x="2450808" y="2215124"/>
                  </a:lnTo>
                  <a:lnTo>
                    <a:pt x="2447608" y="2215438"/>
                  </a:lnTo>
                  <a:lnTo>
                    <a:pt x="2446521" y="2216087"/>
                  </a:lnTo>
                  <a:lnTo>
                    <a:pt x="2445394" y="2217464"/>
                  </a:lnTo>
                  <a:lnTo>
                    <a:pt x="2445089" y="2218833"/>
                  </a:lnTo>
                  <a:lnTo>
                    <a:pt x="2445887" y="2220272"/>
                  </a:lnTo>
                  <a:lnTo>
                    <a:pt x="2447131" y="2223151"/>
                  </a:lnTo>
                  <a:lnTo>
                    <a:pt x="2447710" y="2225115"/>
                  </a:lnTo>
                  <a:lnTo>
                    <a:pt x="2448555" y="2229003"/>
                  </a:lnTo>
                  <a:lnTo>
                    <a:pt x="2451395" y="2241153"/>
                  </a:lnTo>
                  <a:lnTo>
                    <a:pt x="2450479" y="2243242"/>
                  </a:lnTo>
                  <a:lnTo>
                    <a:pt x="2449627" y="2252294"/>
                  </a:lnTo>
                  <a:lnTo>
                    <a:pt x="2449830" y="2253921"/>
                  </a:lnTo>
                  <a:lnTo>
                    <a:pt x="2449744" y="2256456"/>
                  </a:lnTo>
                  <a:lnTo>
                    <a:pt x="2449799" y="2258310"/>
                  </a:lnTo>
                  <a:lnTo>
                    <a:pt x="2450386" y="2258772"/>
                  </a:lnTo>
                  <a:lnTo>
                    <a:pt x="2451152" y="2259421"/>
                  </a:lnTo>
                  <a:lnTo>
                    <a:pt x="2451544" y="2260500"/>
                  </a:lnTo>
                  <a:lnTo>
                    <a:pt x="2451442" y="2262159"/>
                  </a:lnTo>
                  <a:lnTo>
                    <a:pt x="2451050" y="2263372"/>
                  </a:lnTo>
                  <a:lnTo>
                    <a:pt x="2450448" y="2265773"/>
                  </a:lnTo>
                  <a:lnTo>
                    <a:pt x="2449650" y="2269239"/>
                  </a:lnTo>
                  <a:lnTo>
                    <a:pt x="2448766" y="2270569"/>
                  </a:lnTo>
                  <a:lnTo>
                    <a:pt x="2448187" y="2271625"/>
                  </a:lnTo>
                  <a:lnTo>
                    <a:pt x="2447694" y="2272353"/>
                  </a:lnTo>
                  <a:lnTo>
                    <a:pt x="2447632" y="2274802"/>
                  </a:lnTo>
                  <a:lnTo>
                    <a:pt x="2447303" y="2276413"/>
                  </a:lnTo>
                  <a:lnTo>
                    <a:pt x="2445919" y="2276985"/>
                  </a:lnTo>
                  <a:lnTo>
                    <a:pt x="2444541" y="2277923"/>
                  </a:lnTo>
                  <a:lnTo>
                    <a:pt x="2442906" y="2277579"/>
                  </a:lnTo>
                  <a:lnTo>
                    <a:pt x="2441467" y="2277767"/>
                  </a:lnTo>
                  <a:lnTo>
                    <a:pt x="2439691" y="2278393"/>
                  </a:lnTo>
                  <a:lnTo>
                    <a:pt x="2436507" y="2279120"/>
                  </a:lnTo>
                  <a:lnTo>
                    <a:pt x="2434660" y="2280090"/>
                  </a:lnTo>
                  <a:lnTo>
                    <a:pt x="2433777" y="2280795"/>
                  </a:lnTo>
                  <a:lnTo>
                    <a:pt x="2433166" y="2281639"/>
                  </a:lnTo>
                  <a:lnTo>
                    <a:pt x="2433056" y="2282453"/>
                  </a:lnTo>
                  <a:lnTo>
                    <a:pt x="2433479" y="2282883"/>
                  </a:lnTo>
                  <a:lnTo>
                    <a:pt x="2435271" y="2283212"/>
                  </a:lnTo>
                  <a:lnTo>
                    <a:pt x="2436499" y="2284730"/>
                  </a:lnTo>
                  <a:lnTo>
                    <a:pt x="2436671" y="2286388"/>
                  </a:lnTo>
                  <a:lnTo>
                    <a:pt x="2435403" y="2287335"/>
                  </a:lnTo>
                  <a:lnTo>
                    <a:pt x="2435998" y="2289134"/>
                  </a:lnTo>
                  <a:lnTo>
                    <a:pt x="2437407" y="2290887"/>
                  </a:lnTo>
                  <a:lnTo>
                    <a:pt x="2438142" y="2292162"/>
                  </a:lnTo>
                  <a:lnTo>
                    <a:pt x="2438290" y="2293484"/>
                  </a:lnTo>
                  <a:lnTo>
                    <a:pt x="2438932" y="2294227"/>
                  </a:lnTo>
                  <a:lnTo>
                    <a:pt x="2439871" y="2293547"/>
                  </a:lnTo>
                  <a:lnTo>
                    <a:pt x="2442155" y="2287703"/>
                  </a:lnTo>
                  <a:lnTo>
                    <a:pt x="2439417" y="2283736"/>
                  </a:lnTo>
                  <a:lnTo>
                    <a:pt x="2440442" y="2283235"/>
                  </a:lnTo>
                  <a:lnTo>
                    <a:pt x="2444604" y="2284401"/>
                  </a:lnTo>
                  <a:lnTo>
                    <a:pt x="2446341" y="2284072"/>
                  </a:lnTo>
                  <a:lnTo>
                    <a:pt x="2449274" y="2284644"/>
                  </a:lnTo>
                  <a:lnTo>
                    <a:pt x="2451184" y="2282523"/>
                  </a:lnTo>
                  <a:lnTo>
                    <a:pt x="2452216" y="2280301"/>
                  </a:lnTo>
                  <a:lnTo>
                    <a:pt x="2454430" y="2278807"/>
                  </a:lnTo>
                  <a:lnTo>
                    <a:pt x="2457137" y="2273605"/>
                  </a:lnTo>
                  <a:lnTo>
                    <a:pt x="2461651" y="2267424"/>
                  </a:lnTo>
                  <a:lnTo>
                    <a:pt x="2463247" y="2265844"/>
                  </a:lnTo>
                  <a:lnTo>
                    <a:pt x="2466408" y="2264444"/>
                  </a:lnTo>
                  <a:lnTo>
                    <a:pt x="2467221" y="2264615"/>
                  </a:lnTo>
                  <a:lnTo>
                    <a:pt x="2468035" y="2265101"/>
                  </a:lnTo>
                  <a:lnTo>
                    <a:pt x="2465516" y="2268387"/>
                  </a:lnTo>
                  <a:lnTo>
                    <a:pt x="2464820" y="2270655"/>
                  </a:lnTo>
                  <a:lnTo>
                    <a:pt x="2466595" y="2270648"/>
                  </a:lnTo>
                  <a:lnTo>
                    <a:pt x="2468387" y="2269943"/>
                  </a:lnTo>
                  <a:lnTo>
                    <a:pt x="2472878" y="2266164"/>
                  </a:lnTo>
                  <a:lnTo>
                    <a:pt x="2474552" y="2264107"/>
                  </a:lnTo>
                  <a:lnTo>
                    <a:pt x="2475100" y="2266360"/>
                  </a:lnTo>
                  <a:lnTo>
                    <a:pt x="2474427" y="2277000"/>
                  </a:lnTo>
                  <a:lnTo>
                    <a:pt x="2478323" y="2276210"/>
                  </a:lnTo>
                  <a:lnTo>
                    <a:pt x="2480412" y="2277352"/>
                  </a:lnTo>
                  <a:lnTo>
                    <a:pt x="2483322" y="2277227"/>
                  </a:lnTo>
                  <a:lnTo>
                    <a:pt x="2486717" y="2279676"/>
                  </a:lnTo>
                  <a:lnTo>
                    <a:pt x="2488047" y="2279331"/>
                  </a:lnTo>
                  <a:lnTo>
                    <a:pt x="2489644" y="2279245"/>
                  </a:lnTo>
                  <a:lnTo>
                    <a:pt x="2491020" y="2281788"/>
                  </a:lnTo>
                  <a:lnTo>
                    <a:pt x="2493227" y="2282562"/>
                  </a:lnTo>
                  <a:lnTo>
                    <a:pt x="2496950" y="2280567"/>
                  </a:lnTo>
                  <a:lnTo>
                    <a:pt x="2502607" y="2278651"/>
                  </a:lnTo>
                  <a:lnTo>
                    <a:pt x="2505298" y="2278596"/>
                  </a:lnTo>
                  <a:lnTo>
                    <a:pt x="2511909" y="2275091"/>
                  </a:lnTo>
                  <a:lnTo>
                    <a:pt x="2515117" y="2272259"/>
                  </a:lnTo>
                  <a:lnTo>
                    <a:pt x="2526867" y="2264811"/>
                  </a:lnTo>
                  <a:lnTo>
                    <a:pt x="2531812" y="2260720"/>
                  </a:lnTo>
                  <a:lnTo>
                    <a:pt x="2536522" y="2257731"/>
                  </a:lnTo>
                  <a:lnTo>
                    <a:pt x="2539354" y="2252927"/>
                  </a:lnTo>
                  <a:lnTo>
                    <a:pt x="2544251" y="2248366"/>
                  </a:lnTo>
                  <a:lnTo>
                    <a:pt x="2544376" y="2246434"/>
                  </a:lnTo>
                  <a:lnTo>
                    <a:pt x="2545346" y="2244228"/>
                  </a:lnTo>
                  <a:lnTo>
                    <a:pt x="2552849" y="2231961"/>
                  </a:lnTo>
                  <a:lnTo>
                    <a:pt x="2555313" y="2229926"/>
                  </a:lnTo>
                  <a:lnTo>
                    <a:pt x="2558724" y="2228417"/>
                  </a:lnTo>
                  <a:lnTo>
                    <a:pt x="2560187" y="2226179"/>
                  </a:lnTo>
                  <a:lnTo>
                    <a:pt x="2561118" y="2222956"/>
                  </a:lnTo>
                  <a:lnTo>
                    <a:pt x="2565711" y="2218168"/>
                  </a:lnTo>
                  <a:lnTo>
                    <a:pt x="2568864" y="2213349"/>
                  </a:lnTo>
                  <a:lnTo>
                    <a:pt x="2571790" y="2210196"/>
                  </a:lnTo>
                  <a:lnTo>
                    <a:pt x="2573245" y="2207371"/>
                  </a:lnTo>
                  <a:lnTo>
                    <a:pt x="2580786" y="2200456"/>
                  </a:lnTo>
                  <a:lnTo>
                    <a:pt x="2586896" y="2192757"/>
                  </a:lnTo>
                  <a:lnTo>
                    <a:pt x="2592608" y="2187163"/>
                  </a:lnTo>
                  <a:lnTo>
                    <a:pt x="2594438" y="2183706"/>
                  </a:lnTo>
                  <a:lnTo>
                    <a:pt x="2601840" y="2173535"/>
                  </a:lnTo>
                  <a:lnTo>
                    <a:pt x="2604124" y="2166807"/>
                  </a:lnTo>
                  <a:lnTo>
                    <a:pt x="2606901" y="2164249"/>
                  </a:lnTo>
                  <a:lnTo>
                    <a:pt x="2608106" y="2157818"/>
                  </a:lnTo>
                  <a:lnTo>
                    <a:pt x="2610492" y="2153186"/>
                  </a:lnTo>
                  <a:lnTo>
                    <a:pt x="2611134" y="2150417"/>
                  </a:lnTo>
                  <a:lnTo>
                    <a:pt x="2612385" y="2147812"/>
                  </a:lnTo>
                  <a:lnTo>
                    <a:pt x="2621484" y="2137305"/>
                  </a:lnTo>
                  <a:lnTo>
                    <a:pt x="2625130" y="2129153"/>
                  </a:lnTo>
                  <a:lnTo>
                    <a:pt x="2629644" y="2120930"/>
                  </a:lnTo>
                  <a:lnTo>
                    <a:pt x="2632883" y="2118059"/>
                  </a:lnTo>
                  <a:lnTo>
                    <a:pt x="2636310" y="2114312"/>
                  </a:lnTo>
                  <a:lnTo>
                    <a:pt x="2638164" y="2111339"/>
                  </a:lnTo>
                  <a:lnTo>
                    <a:pt x="2643382" y="2106629"/>
                  </a:lnTo>
                  <a:lnTo>
                    <a:pt x="2645901" y="2103367"/>
                  </a:lnTo>
                  <a:lnTo>
                    <a:pt x="2647160" y="2100034"/>
                  </a:lnTo>
                  <a:lnTo>
                    <a:pt x="2648334" y="2091780"/>
                  </a:lnTo>
                  <a:lnTo>
                    <a:pt x="2651722" y="2085412"/>
                  </a:lnTo>
                  <a:lnTo>
                    <a:pt x="2650736" y="2084387"/>
                  </a:lnTo>
                  <a:lnTo>
                    <a:pt x="2650196" y="2082415"/>
                  </a:lnTo>
                  <a:lnTo>
                    <a:pt x="2650564" y="2080209"/>
                  </a:lnTo>
                  <a:lnTo>
                    <a:pt x="2651064" y="2078895"/>
                  </a:lnTo>
                  <a:lnTo>
                    <a:pt x="2651416" y="2076830"/>
                  </a:lnTo>
                  <a:lnTo>
                    <a:pt x="2652175" y="2074522"/>
                  </a:lnTo>
                  <a:lnTo>
                    <a:pt x="2652879" y="2073121"/>
                  </a:lnTo>
                  <a:lnTo>
                    <a:pt x="2654773" y="2064203"/>
                  </a:lnTo>
                  <a:lnTo>
                    <a:pt x="2654640" y="2058601"/>
                  </a:lnTo>
                  <a:lnTo>
                    <a:pt x="2653607" y="2056434"/>
                  </a:lnTo>
                  <a:lnTo>
                    <a:pt x="2653568" y="2053516"/>
                  </a:lnTo>
                  <a:lnTo>
                    <a:pt x="2656244" y="2049369"/>
                  </a:lnTo>
                  <a:lnTo>
                    <a:pt x="2656877" y="2048681"/>
                  </a:lnTo>
                  <a:lnTo>
                    <a:pt x="2657120" y="2047703"/>
                  </a:lnTo>
                  <a:lnTo>
                    <a:pt x="2655790" y="2046874"/>
                  </a:lnTo>
                  <a:lnTo>
                    <a:pt x="2655164" y="2046052"/>
                  </a:lnTo>
                  <a:lnTo>
                    <a:pt x="2653865" y="2031806"/>
                  </a:lnTo>
                  <a:lnTo>
                    <a:pt x="2654843" y="2023020"/>
                  </a:lnTo>
                  <a:lnTo>
                    <a:pt x="2657589" y="2016542"/>
                  </a:lnTo>
                  <a:lnTo>
                    <a:pt x="2658137" y="2014297"/>
                  </a:lnTo>
                  <a:lnTo>
                    <a:pt x="2658512" y="2007983"/>
                  </a:lnTo>
                  <a:lnTo>
                    <a:pt x="2661822" y="2001607"/>
                  </a:lnTo>
                  <a:lnTo>
                    <a:pt x="2663895" y="1994370"/>
                  </a:lnTo>
                  <a:lnTo>
                    <a:pt x="2668214" y="1990560"/>
                  </a:lnTo>
                  <a:lnTo>
                    <a:pt x="2671046" y="1985851"/>
                  </a:lnTo>
                  <a:lnTo>
                    <a:pt x="2673432" y="1983723"/>
                  </a:lnTo>
                  <a:lnTo>
                    <a:pt x="2673839" y="1978864"/>
                  </a:lnTo>
                  <a:lnTo>
                    <a:pt x="2676029" y="1974538"/>
                  </a:lnTo>
                  <a:lnTo>
                    <a:pt x="2674355" y="1972543"/>
                  </a:lnTo>
                  <a:lnTo>
                    <a:pt x="2672610" y="1971229"/>
                  </a:lnTo>
                  <a:lnTo>
                    <a:pt x="2669097" y="1967740"/>
                  </a:lnTo>
                  <a:lnTo>
                    <a:pt x="2668284" y="1965322"/>
                  </a:lnTo>
                  <a:lnTo>
                    <a:pt x="2670748" y="1961207"/>
                  </a:lnTo>
                  <a:lnTo>
                    <a:pt x="2671210" y="1957507"/>
                  </a:lnTo>
                  <a:lnTo>
                    <a:pt x="2670991" y="1950724"/>
                  </a:lnTo>
                  <a:lnTo>
                    <a:pt x="2667282" y="1948635"/>
                  </a:lnTo>
                  <a:lnTo>
                    <a:pt x="2662620" y="1943463"/>
                  </a:lnTo>
                  <a:lnTo>
                    <a:pt x="2661853" y="1941711"/>
                  </a:lnTo>
                  <a:lnTo>
                    <a:pt x="2662893" y="1941578"/>
                  </a:lnTo>
                  <a:lnTo>
                    <a:pt x="2669348" y="1944355"/>
                  </a:lnTo>
                  <a:lnTo>
                    <a:pt x="2672571" y="1941367"/>
                  </a:lnTo>
                  <a:lnTo>
                    <a:pt x="2674198" y="1938198"/>
                  </a:lnTo>
                  <a:lnTo>
                    <a:pt x="2673573" y="1934216"/>
                  </a:lnTo>
                  <a:lnTo>
                    <a:pt x="2670146" y="1932683"/>
                  </a:lnTo>
                  <a:lnTo>
                    <a:pt x="2665694" y="1928286"/>
                  </a:lnTo>
                  <a:lnTo>
                    <a:pt x="2665499" y="1926800"/>
                  </a:lnTo>
                  <a:lnTo>
                    <a:pt x="2658504" y="1923052"/>
                  </a:lnTo>
                  <a:lnTo>
                    <a:pt x="2651033" y="1915056"/>
                  </a:lnTo>
                  <a:lnTo>
                    <a:pt x="2648718" y="1908047"/>
                  </a:lnTo>
                  <a:lnTo>
                    <a:pt x="2647333" y="1906161"/>
                  </a:lnTo>
                  <a:lnTo>
                    <a:pt x="2640299" y="1900411"/>
                  </a:lnTo>
                  <a:lnTo>
                    <a:pt x="2638923" y="1898494"/>
                  </a:lnTo>
                  <a:lnTo>
                    <a:pt x="2636990" y="1897712"/>
                  </a:lnTo>
                  <a:lnTo>
                    <a:pt x="2628470" y="1900865"/>
                  </a:lnTo>
                  <a:lnTo>
                    <a:pt x="2623753" y="1899934"/>
                  </a:lnTo>
                  <a:lnTo>
                    <a:pt x="2614771" y="1896101"/>
                  </a:lnTo>
                  <a:lnTo>
                    <a:pt x="2613927" y="1896914"/>
                  </a:lnTo>
                  <a:lnTo>
                    <a:pt x="2615217" y="1899754"/>
                  </a:lnTo>
                  <a:lnTo>
                    <a:pt x="2614975" y="1902563"/>
                  </a:lnTo>
                  <a:lnTo>
                    <a:pt x="2615351" y="1906443"/>
                  </a:lnTo>
                  <a:lnTo>
                    <a:pt x="2614858" y="1912921"/>
                  </a:lnTo>
                  <a:lnTo>
                    <a:pt x="2614005" y="1917560"/>
                  </a:lnTo>
                  <a:lnTo>
                    <a:pt x="2610719" y="1924014"/>
                  </a:lnTo>
                  <a:lnTo>
                    <a:pt x="2609397" y="1925235"/>
                  </a:lnTo>
                  <a:lnTo>
                    <a:pt x="2606533" y="1925751"/>
                  </a:lnTo>
                  <a:lnTo>
                    <a:pt x="2604984" y="1925712"/>
                  </a:lnTo>
                  <a:lnTo>
                    <a:pt x="2605915" y="1923193"/>
                  </a:lnTo>
                  <a:lnTo>
                    <a:pt x="2608434" y="1920173"/>
                  </a:lnTo>
                  <a:lnTo>
                    <a:pt x="2611994" y="1914814"/>
                  </a:lnTo>
                  <a:lnTo>
                    <a:pt x="2611978" y="1910042"/>
                  </a:lnTo>
                  <a:lnTo>
                    <a:pt x="2611095" y="1909572"/>
                  </a:lnTo>
                  <a:lnTo>
                    <a:pt x="2610336" y="1909580"/>
                  </a:lnTo>
                  <a:lnTo>
                    <a:pt x="2607824" y="1911450"/>
                  </a:lnTo>
                  <a:lnTo>
                    <a:pt x="2605055" y="1918233"/>
                  </a:lnTo>
                  <a:lnTo>
                    <a:pt x="2598405" y="1922778"/>
                  </a:lnTo>
                  <a:lnTo>
                    <a:pt x="2593742" y="1924374"/>
                  </a:lnTo>
                  <a:lnTo>
                    <a:pt x="2584745" y="1925165"/>
                  </a:lnTo>
                  <a:lnTo>
                    <a:pt x="2583110" y="1924899"/>
                  </a:lnTo>
                  <a:lnTo>
                    <a:pt x="2582398" y="1923678"/>
                  </a:lnTo>
                  <a:lnTo>
                    <a:pt x="2584424" y="1921738"/>
                  </a:lnTo>
                  <a:lnTo>
                    <a:pt x="2588892" y="1918953"/>
                  </a:lnTo>
                  <a:lnTo>
                    <a:pt x="2591693" y="1913069"/>
                  </a:lnTo>
                  <a:lnTo>
                    <a:pt x="2594791" y="1911677"/>
                  </a:lnTo>
                  <a:lnTo>
                    <a:pt x="2595862" y="1910057"/>
                  </a:lnTo>
                  <a:lnTo>
                    <a:pt x="2591199" y="1909173"/>
                  </a:lnTo>
                  <a:lnTo>
                    <a:pt x="2587992" y="1907045"/>
                  </a:lnTo>
                  <a:lnTo>
                    <a:pt x="2584980" y="1904323"/>
                  </a:lnTo>
                  <a:lnTo>
                    <a:pt x="2586388" y="1903462"/>
                  </a:lnTo>
                  <a:lnTo>
                    <a:pt x="2587444" y="1903204"/>
                  </a:lnTo>
                  <a:lnTo>
                    <a:pt x="2588806" y="1902234"/>
                  </a:lnTo>
                  <a:lnTo>
                    <a:pt x="2592162" y="1897477"/>
                  </a:lnTo>
                  <a:lnTo>
                    <a:pt x="2589064" y="1897180"/>
                  </a:lnTo>
                  <a:lnTo>
                    <a:pt x="2585825" y="1897509"/>
                  </a:lnTo>
                  <a:lnTo>
                    <a:pt x="2580645" y="1901264"/>
                  </a:lnTo>
                  <a:lnTo>
                    <a:pt x="2579644" y="1903267"/>
                  </a:lnTo>
                  <a:lnTo>
                    <a:pt x="2581318" y="1905942"/>
                  </a:lnTo>
                  <a:lnTo>
                    <a:pt x="2583196" y="1907124"/>
                  </a:lnTo>
                  <a:lnTo>
                    <a:pt x="2580943" y="1914697"/>
                  </a:lnTo>
                  <a:lnTo>
                    <a:pt x="2577947" y="1913719"/>
                  </a:lnTo>
                  <a:lnTo>
                    <a:pt x="2575036" y="1914047"/>
                  </a:lnTo>
                  <a:lnTo>
                    <a:pt x="2573205" y="1916167"/>
                  </a:lnTo>
                  <a:lnTo>
                    <a:pt x="2571367" y="1915354"/>
                  </a:lnTo>
                  <a:lnTo>
                    <a:pt x="2570577" y="1910629"/>
                  </a:lnTo>
                  <a:lnTo>
                    <a:pt x="2571594" y="1905809"/>
                  </a:lnTo>
                  <a:lnTo>
                    <a:pt x="2572494" y="1894849"/>
                  </a:lnTo>
                  <a:lnTo>
                    <a:pt x="2573597" y="1891117"/>
                  </a:lnTo>
                  <a:lnTo>
                    <a:pt x="2573667" y="1887002"/>
                  </a:lnTo>
                  <a:lnTo>
                    <a:pt x="2573088" y="1884749"/>
                  </a:lnTo>
                  <a:lnTo>
                    <a:pt x="2571281" y="1884623"/>
                  </a:lnTo>
                  <a:lnTo>
                    <a:pt x="2568332" y="1885030"/>
                  </a:lnTo>
                  <a:lnTo>
                    <a:pt x="2560813" y="1885015"/>
                  </a:lnTo>
                  <a:lnTo>
                    <a:pt x="2552325" y="1886157"/>
                  </a:lnTo>
                  <a:lnTo>
                    <a:pt x="2543242" y="1882049"/>
                  </a:lnTo>
                  <a:lnTo>
                    <a:pt x="2540778" y="1881486"/>
                  </a:lnTo>
                  <a:lnTo>
                    <a:pt x="2539299" y="1880571"/>
                  </a:lnTo>
                  <a:lnTo>
                    <a:pt x="2538282" y="1876417"/>
                  </a:lnTo>
                  <a:lnTo>
                    <a:pt x="2538790" y="1874038"/>
                  </a:lnTo>
                  <a:lnTo>
                    <a:pt x="2539393" y="1872513"/>
                  </a:lnTo>
                  <a:lnTo>
                    <a:pt x="2545503" y="1865996"/>
                  </a:lnTo>
                  <a:lnTo>
                    <a:pt x="2550119" y="1864204"/>
                  </a:lnTo>
                  <a:lnTo>
                    <a:pt x="2559429" y="1856842"/>
                  </a:lnTo>
                  <a:lnTo>
                    <a:pt x="2563293" y="1850748"/>
                  </a:lnTo>
                  <a:lnTo>
                    <a:pt x="2565695" y="1848166"/>
                  </a:lnTo>
                  <a:lnTo>
                    <a:pt x="2573018" y="1843605"/>
                  </a:lnTo>
                  <a:lnTo>
                    <a:pt x="2577813" y="1839670"/>
                  </a:lnTo>
                  <a:lnTo>
                    <a:pt x="2581710" y="1835883"/>
                  </a:lnTo>
                  <a:lnTo>
                    <a:pt x="2585981" y="1832660"/>
                  </a:lnTo>
                  <a:lnTo>
                    <a:pt x="2590120" y="1827270"/>
                  </a:lnTo>
                  <a:lnTo>
                    <a:pt x="2592725" y="1826198"/>
                  </a:lnTo>
                  <a:lnTo>
                    <a:pt x="2601119" y="1814604"/>
                  </a:lnTo>
                  <a:lnTo>
                    <a:pt x="2602591" y="1811999"/>
                  </a:lnTo>
                  <a:lnTo>
                    <a:pt x="2603451" y="1808431"/>
                  </a:lnTo>
                  <a:lnTo>
                    <a:pt x="2604272" y="1806819"/>
                  </a:lnTo>
                  <a:lnTo>
                    <a:pt x="2614036" y="1793355"/>
                  </a:lnTo>
                  <a:lnTo>
                    <a:pt x="2620702" y="1788419"/>
                  </a:lnTo>
                  <a:lnTo>
                    <a:pt x="2625435" y="1781409"/>
                  </a:lnTo>
                  <a:lnTo>
                    <a:pt x="2631193" y="1778639"/>
                  </a:lnTo>
                  <a:lnTo>
                    <a:pt x="2632577" y="1777481"/>
                  </a:lnTo>
                  <a:lnTo>
                    <a:pt x="2635042" y="1773515"/>
                  </a:lnTo>
                  <a:lnTo>
                    <a:pt x="2639087" y="1771129"/>
                  </a:lnTo>
                  <a:lnTo>
                    <a:pt x="2640362" y="1769697"/>
                  </a:lnTo>
                  <a:lnTo>
                    <a:pt x="2643460" y="1764041"/>
                  </a:lnTo>
                  <a:lnTo>
                    <a:pt x="2653224" y="1758854"/>
                  </a:lnTo>
                  <a:lnTo>
                    <a:pt x="2654280" y="1756726"/>
                  </a:lnTo>
                  <a:lnTo>
                    <a:pt x="2658450" y="1742378"/>
                  </a:lnTo>
                  <a:lnTo>
                    <a:pt x="2660758" y="1738576"/>
                  </a:lnTo>
                  <a:lnTo>
                    <a:pt x="2665100" y="1733842"/>
                  </a:lnTo>
                  <a:lnTo>
                    <a:pt x="2672993" y="1729180"/>
                  </a:lnTo>
                  <a:lnTo>
                    <a:pt x="2678611" y="1724094"/>
                  </a:lnTo>
                  <a:lnTo>
                    <a:pt x="2681943" y="1720034"/>
                  </a:lnTo>
                  <a:lnTo>
                    <a:pt x="2687889" y="1709246"/>
                  </a:lnTo>
                  <a:lnTo>
                    <a:pt x="2694579" y="1702721"/>
                  </a:lnTo>
                  <a:lnTo>
                    <a:pt x="2700070" y="1698973"/>
                  </a:lnTo>
                  <a:lnTo>
                    <a:pt x="2713503" y="1693395"/>
                  </a:lnTo>
                  <a:lnTo>
                    <a:pt x="2720787" y="1694537"/>
                  </a:lnTo>
                  <a:lnTo>
                    <a:pt x="2728368" y="1691619"/>
                  </a:lnTo>
                  <a:lnTo>
                    <a:pt x="2733954" y="1691752"/>
                  </a:lnTo>
                  <a:lnTo>
                    <a:pt x="2741863" y="1693129"/>
                  </a:lnTo>
                  <a:lnTo>
                    <a:pt x="2765381" y="1691525"/>
                  </a:lnTo>
                  <a:lnTo>
                    <a:pt x="2769808" y="1693239"/>
                  </a:lnTo>
                  <a:lnTo>
                    <a:pt x="2771405" y="1695109"/>
                  </a:lnTo>
                  <a:lnTo>
                    <a:pt x="2773658" y="1700765"/>
                  </a:lnTo>
                  <a:lnTo>
                    <a:pt x="2776247" y="1701954"/>
                  </a:lnTo>
                  <a:lnTo>
                    <a:pt x="2781160" y="1699779"/>
                  </a:lnTo>
                  <a:lnTo>
                    <a:pt x="2784908" y="1690798"/>
                  </a:lnTo>
                  <a:lnTo>
                    <a:pt x="2786950" y="1689656"/>
                  </a:lnTo>
                  <a:lnTo>
                    <a:pt x="2792802" y="1693278"/>
                  </a:lnTo>
                  <a:lnTo>
                    <a:pt x="2797988" y="1693591"/>
                  </a:lnTo>
                  <a:lnTo>
                    <a:pt x="2808409" y="1697768"/>
                  </a:lnTo>
                  <a:lnTo>
                    <a:pt x="2812211" y="1696814"/>
                  </a:lnTo>
                  <a:lnTo>
                    <a:pt x="2816311" y="1692629"/>
                  </a:lnTo>
                  <a:lnTo>
                    <a:pt x="2824713" y="1691502"/>
                  </a:lnTo>
                  <a:lnTo>
                    <a:pt x="2829846" y="1698027"/>
                  </a:lnTo>
                  <a:lnTo>
                    <a:pt x="2835009" y="1698214"/>
                  </a:lnTo>
                  <a:lnTo>
                    <a:pt x="2839124" y="1697150"/>
                  </a:lnTo>
                  <a:lnTo>
                    <a:pt x="2840235" y="1693434"/>
                  </a:lnTo>
                  <a:lnTo>
                    <a:pt x="2838592" y="1692104"/>
                  </a:lnTo>
                  <a:lnTo>
                    <a:pt x="2835400" y="1693247"/>
                  </a:lnTo>
                  <a:lnTo>
                    <a:pt x="2834618" y="1690015"/>
                  </a:lnTo>
                  <a:lnTo>
                    <a:pt x="2836558" y="1686401"/>
                  </a:lnTo>
                  <a:lnTo>
                    <a:pt x="2839359" y="1688873"/>
                  </a:lnTo>
                  <a:lnTo>
                    <a:pt x="2843928" y="1688638"/>
                  </a:lnTo>
                  <a:lnTo>
                    <a:pt x="2845508" y="1688310"/>
                  </a:lnTo>
                  <a:lnTo>
                    <a:pt x="2844859" y="1686644"/>
                  </a:lnTo>
                  <a:lnTo>
                    <a:pt x="2843810" y="1685259"/>
                  </a:lnTo>
                  <a:lnTo>
                    <a:pt x="2842433" y="1682153"/>
                  </a:lnTo>
                  <a:lnTo>
                    <a:pt x="2847386" y="1677905"/>
                  </a:lnTo>
                  <a:lnTo>
                    <a:pt x="2850327" y="1676489"/>
                  </a:lnTo>
                  <a:lnTo>
                    <a:pt x="2855115" y="1676082"/>
                  </a:lnTo>
                  <a:lnTo>
                    <a:pt x="2867406" y="1681261"/>
                  </a:lnTo>
                  <a:lnTo>
                    <a:pt x="2870105" y="1681801"/>
                  </a:lnTo>
                  <a:lnTo>
                    <a:pt x="2873000" y="1683890"/>
                  </a:lnTo>
                  <a:lnTo>
                    <a:pt x="2877616" y="1685376"/>
                  </a:lnTo>
                  <a:lnTo>
                    <a:pt x="2874815" y="1686730"/>
                  </a:lnTo>
                  <a:lnTo>
                    <a:pt x="2873579" y="1688052"/>
                  </a:lnTo>
                  <a:lnTo>
                    <a:pt x="2876473" y="1687528"/>
                  </a:lnTo>
                  <a:lnTo>
                    <a:pt x="2878977" y="1689147"/>
                  </a:lnTo>
                  <a:lnTo>
                    <a:pt x="2881042" y="1689507"/>
                  </a:lnTo>
                  <a:lnTo>
                    <a:pt x="2881918" y="1688873"/>
                  </a:lnTo>
                  <a:lnTo>
                    <a:pt x="2882990" y="1686816"/>
                  </a:lnTo>
                  <a:lnTo>
                    <a:pt x="2884531" y="1684727"/>
                  </a:lnTo>
                  <a:lnTo>
                    <a:pt x="2885658" y="1684109"/>
                  </a:lnTo>
                  <a:lnTo>
                    <a:pt x="2888662" y="1684210"/>
                  </a:lnTo>
                  <a:lnTo>
                    <a:pt x="2892566" y="1685173"/>
                  </a:lnTo>
                  <a:lnTo>
                    <a:pt x="2895594" y="1686777"/>
                  </a:lnTo>
                  <a:lnTo>
                    <a:pt x="2902447" y="1695429"/>
                  </a:lnTo>
                  <a:lnTo>
                    <a:pt x="2905615" y="1697111"/>
                  </a:lnTo>
                  <a:lnTo>
                    <a:pt x="2909175" y="1696830"/>
                  </a:lnTo>
                  <a:lnTo>
                    <a:pt x="2910607" y="1697370"/>
                  </a:lnTo>
                  <a:lnTo>
                    <a:pt x="2912602" y="1699701"/>
                  </a:lnTo>
                  <a:lnTo>
                    <a:pt x="2906664" y="1702423"/>
                  </a:lnTo>
                  <a:lnTo>
                    <a:pt x="2901031" y="1702995"/>
                  </a:lnTo>
                  <a:lnTo>
                    <a:pt x="2896008" y="1702251"/>
                  </a:lnTo>
                  <a:lnTo>
                    <a:pt x="2887575" y="1705733"/>
                  </a:lnTo>
                  <a:lnTo>
                    <a:pt x="2892096" y="1714550"/>
                  </a:lnTo>
                  <a:lnTo>
                    <a:pt x="2900390" y="1714910"/>
                  </a:lnTo>
                  <a:lnTo>
                    <a:pt x="2908808" y="1713048"/>
                  </a:lnTo>
                  <a:lnTo>
                    <a:pt x="2910505" y="1709371"/>
                  </a:lnTo>
                  <a:lnTo>
                    <a:pt x="2913901" y="1707931"/>
                  </a:lnTo>
                  <a:lnTo>
                    <a:pt x="2915684" y="1708119"/>
                  </a:lnTo>
                  <a:lnTo>
                    <a:pt x="2919526" y="1711194"/>
                  </a:lnTo>
                  <a:lnTo>
                    <a:pt x="2924846" y="1712375"/>
                  </a:lnTo>
                  <a:lnTo>
                    <a:pt x="2926261" y="1711835"/>
                  </a:lnTo>
                  <a:lnTo>
                    <a:pt x="2930556" y="1705756"/>
                  </a:lnTo>
                  <a:lnTo>
                    <a:pt x="2933154" y="1705224"/>
                  </a:lnTo>
                  <a:lnTo>
                    <a:pt x="2934844" y="1705357"/>
                  </a:lnTo>
                  <a:lnTo>
                    <a:pt x="2936776" y="1700084"/>
                  </a:lnTo>
                  <a:lnTo>
                    <a:pt x="2944115" y="1699654"/>
                  </a:lnTo>
                  <a:lnTo>
                    <a:pt x="2948433" y="1704379"/>
                  </a:lnTo>
                  <a:lnTo>
                    <a:pt x="2951046" y="1706030"/>
                  </a:lnTo>
                  <a:lnTo>
                    <a:pt x="2956225" y="1704622"/>
                  </a:lnTo>
                  <a:lnTo>
                    <a:pt x="2959057" y="1701234"/>
                  </a:lnTo>
                  <a:lnTo>
                    <a:pt x="2960857" y="1700006"/>
                  </a:lnTo>
                  <a:lnTo>
                    <a:pt x="2966247" y="1703229"/>
                  </a:lnTo>
                  <a:lnTo>
                    <a:pt x="2968891" y="1701250"/>
                  </a:lnTo>
                  <a:lnTo>
                    <a:pt x="2973124" y="1700906"/>
                  </a:lnTo>
                  <a:lnTo>
                    <a:pt x="2976277" y="1701140"/>
                  </a:lnTo>
                  <a:lnTo>
                    <a:pt x="2976112" y="1697714"/>
                  </a:lnTo>
                  <a:lnTo>
                    <a:pt x="2976410" y="1693849"/>
                  </a:lnTo>
                  <a:lnTo>
                    <a:pt x="2972115" y="1690000"/>
                  </a:lnTo>
                  <a:lnTo>
                    <a:pt x="2963579" y="1686088"/>
                  </a:lnTo>
                  <a:lnTo>
                    <a:pt x="2958643" y="1688623"/>
                  </a:lnTo>
                  <a:lnTo>
                    <a:pt x="2956765" y="1688897"/>
                  </a:lnTo>
                  <a:lnTo>
                    <a:pt x="2955466" y="1688545"/>
                  </a:lnTo>
                  <a:lnTo>
                    <a:pt x="2954082" y="1686597"/>
                  </a:lnTo>
                  <a:lnTo>
                    <a:pt x="2955381" y="1683491"/>
                  </a:lnTo>
                  <a:lnTo>
                    <a:pt x="2956695" y="1680979"/>
                  </a:lnTo>
                  <a:lnTo>
                    <a:pt x="2956640" y="1677850"/>
                  </a:lnTo>
                  <a:lnTo>
                    <a:pt x="2957219" y="1673367"/>
                  </a:lnTo>
                  <a:lnTo>
                    <a:pt x="2959347" y="1671474"/>
                  </a:lnTo>
                  <a:lnTo>
                    <a:pt x="2960465" y="1671169"/>
                  </a:lnTo>
                  <a:lnTo>
                    <a:pt x="2963485" y="1661906"/>
                  </a:lnTo>
                  <a:lnTo>
                    <a:pt x="2972107" y="1649474"/>
                  </a:lnTo>
                  <a:lnTo>
                    <a:pt x="2982144" y="1641776"/>
                  </a:lnTo>
                  <a:lnTo>
                    <a:pt x="2988473" y="1635854"/>
                  </a:lnTo>
                  <a:lnTo>
                    <a:pt x="2991486" y="1631606"/>
                  </a:lnTo>
                  <a:lnTo>
                    <a:pt x="2995937" y="1621764"/>
                  </a:lnTo>
                  <a:lnTo>
                    <a:pt x="3002266" y="1614535"/>
                  </a:lnTo>
                  <a:lnTo>
                    <a:pt x="3005309" y="1612219"/>
                  </a:lnTo>
                  <a:lnTo>
                    <a:pt x="3008541" y="1609192"/>
                  </a:lnTo>
                  <a:lnTo>
                    <a:pt x="3009651" y="1599663"/>
                  </a:lnTo>
                  <a:lnTo>
                    <a:pt x="3012077" y="1597409"/>
                  </a:lnTo>
                  <a:lnTo>
                    <a:pt x="3014299" y="1595774"/>
                  </a:lnTo>
                  <a:lnTo>
                    <a:pt x="3018523" y="1590681"/>
                  </a:lnTo>
                  <a:lnTo>
                    <a:pt x="3024813" y="1587380"/>
                  </a:lnTo>
                  <a:lnTo>
                    <a:pt x="3026980" y="1584970"/>
                  </a:lnTo>
                  <a:lnTo>
                    <a:pt x="3034225" y="1585142"/>
                  </a:lnTo>
                  <a:lnTo>
                    <a:pt x="3040170" y="1587075"/>
                  </a:lnTo>
                  <a:lnTo>
                    <a:pt x="3041962" y="1586551"/>
                  </a:lnTo>
                  <a:lnTo>
                    <a:pt x="3045968" y="1583734"/>
                  </a:lnTo>
                  <a:lnTo>
                    <a:pt x="3050654" y="1584415"/>
                  </a:lnTo>
                  <a:lnTo>
                    <a:pt x="3056741" y="1582592"/>
                  </a:lnTo>
                  <a:lnTo>
                    <a:pt x="3062280" y="1579243"/>
                  </a:lnTo>
                  <a:lnTo>
                    <a:pt x="3064744" y="1578915"/>
                  </a:lnTo>
                  <a:lnTo>
                    <a:pt x="3067068" y="1579627"/>
                  </a:lnTo>
                  <a:lnTo>
                    <a:pt x="3069877" y="1584556"/>
                  </a:lnTo>
                  <a:lnTo>
                    <a:pt x="3071488" y="1585792"/>
                  </a:lnTo>
                  <a:lnTo>
                    <a:pt x="3072716" y="1588663"/>
                  </a:lnTo>
                  <a:lnTo>
                    <a:pt x="3076448" y="1586864"/>
                  </a:lnTo>
                  <a:lnTo>
                    <a:pt x="3086556" y="1580159"/>
                  </a:lnTo>
                  <a:lnTo>
                    <a:pt x="3087769" y="1580112"/>
                  </a:lnTo>
                  <a:lnTo>
                    <a:pt x="3089333" y="1580558"/>
                  </a:lnTo>
                  <a:lnTo>
                    <a:pt x="3089599" y="1583155"/>
                  </a:lnTo>
                  <a:lnTo>
                    <a:pt x="3089505" y="1585252"/>
                  </a:lnTo>
                  <a:lnTo>
                    <a:pt x="3087964" y="1591996"/>
                  </a:lnTo>
                  <a:lnTo>
                    <a:pt x="3086118" y="1597065"/>
                  </a:lnTo>
                  <a:lnTo>
                    <a:pt x="3081025" y="1606852"/>
                  </a:lnTo>
                  <a:lnTo>
                    <a:pt x="3079976" y="1608323"/>
                  </a:lnTo>
                  <a:lnTo>
                    <a:pt x="3080657" y="1610936"/>
                  </a:lnTo>
                  <a:lnTo>
                    <a:pt x="3081432" y="1615748"/>
                  </a:lnTo>
                  <a:lnTo>
                    <a:pt x="3078920" y="1620942"/>
                  </a:lnTo>
                  <a:lnTo>
                    <a:pt x="3077950" y="1623532"/>
                  </a:lnTo>
                  <a:lnTo>
                    <a:pt x="3079984" y="1624127"/>
                  </a:lnTo>
                  <a:lnTo>
                    <a:pt x="3082644" y="1621232"/>
                  </a:lnTo>
                  <a:lnTo>
                    <a:pt x="3086603" y="1619417"/>
                  </a:lnTo>
                  <a:lnTo>
                    <a:pt x="3088731" y="1619550"/>
                  </a:lnTo>
                  <a:lnTo>
                    <a:pt x="3090867" y="1620418"/>
                  </a:lnTo>
                  <a:lnTo>
                    <a:pt x="3087503" y="1629173"/>
                  </a:lnTo>
                  <a:lnTo>
                    <a:pt x="3086963" y="1633749"/>
                  </a:lnTo>
                  <a:lnTo>
                    <a:pt x="3086446" y="1635494"/>
                  </a:lnTo>
                  <a:lnTo>
                    <a:pt x="3086360" y="1637833"/>
                  </a:lnTo>
                  <a:lnTo>
                    <a:pt x="3088856" y="1636550"/>
                  </a:lnTo>
                  <a:lnTo>
                    <a:pt x="3090632" y="1634688"/>
                  </a:lnTo>
                  <a:lnTo>
                    <a:pt x="3093128" y="1633288"/>
                  </a:lnTo>
                  <a:lnTo>
                    <a:pt x="3099379" y="1632685"/>
                  </a:lnTo>
                  <a:lnTo>
                    <a:pt x="3102641" y="1626419"/>
                  </a:lnTo>
                  <a:lnTo>
                    <a:pt x="3105324" y="1623250"/>
                  </a:lnTo>
                  <a:lnTo>
                    <a:pt x="3130594" y="1596917"/>
                  </a:lnTo>
                  <a:lnTo>
                    <a:pt x="3135077" y="1591323"/>
                  </a:lnTo>
                  <a:lnTo>
                    <a:pt x="3137572" y="1590947"/>
                  </a:lnTo>
                  <a:lnTo>
                    <a:pt x="3139794" y="1591878"/>
                  </a:lnTo>
                  <a:lnTo>
                    <a:pt x="3141805" y="1591761"/>
                  </a:lnTo>
                  <a:lnTo>
                    <a:pt x="3142219" y="1589797"/>
                  </a:lnTo>
                  <a:lnTo>
                    <a:pt x="3142979" y="1589054"/>
                  </a:lnTo>
                  <a:lnTo>
                    <a:pt x="3145255" y="1589344"/>
                  </a:lnTo>
                  <a:lnTo>
                    <a:pt x="3146702" y="1594304"/>
                  </a:lnTo>
                  <a:lnTo>
                    <a:pt x="3148283" y="1596768"/>
                  </a:lnTo>
                  <a:lnTo>
                    <a:pt x="3149448" y="1596306"/>
                  </a:lnTo>
                  <a:lnTo>
                    <a:pt x="3150285" y="1595548"/>
                  </a:lnTo>
                  <a:lnTo>
                    <a:pt x="3151459" y="1593662"/>
                  </a:lnTo>
                  <a:lnTo>
                    <a:pt x="3152750" y="1592121"/>
                  </a:lnTo>
                  <a:lnTo>
                    <a:pt x="3154072" y="1589594"/>
                  </a:lnTo>
                  <a:lnTo>
                    <a:pt x="3152969" y="1587873"/>
                  </a:lnTo>
                  <a:lnTo>
                    <a:pt x="3148611" y="1585322"/>
                  </a:lnTo>
                  <a:lnTo>
                    <a:pt x="3148791" y="1580699"/>
                  </a:lnTo>
                  <a:lnTo>
                    <a:pt x="3151271" y="1573290"/>
                  </a:lnTo>
                  <a:lnTo>
                    <a:pt x="3150997" y="1568463"/>
                  </a:lnTo>
                  <a:lnTo>
                    <a:pt x="3151991" y="1563448"/>
                  </a:lnTo>
                  <a:lnTo>
                    <a:pt x="3153086" y="1560905"/>
                  </a:lnTo>
                  <a:lnTo>
                    <a:pt x="3154064" y="1559794"/>
                  </a:lnTo>
                  <a:lnTo>
                    <a:pt x="3155034" y="1558089"/>
                  </a:lnTo>
                  <a:lnTo>
                    <a:pt x="3153767" y="1554185"/>
                  </a:lnTo>
                  <a:lnTo>
                    <a:pt x="3154706" y="1551525"/>
                  </a:lnTo>
                  <a:lnTo>
                    <a:pt x="3155684" y="1549647"/>
                  </a:lnTo>
                  <a:lnTo>
                    <a:pt x="3175970" y="1542700"/>
                  </a:lnTo>
                  <a:lnTo>
                    <a:pt x="3179545" y="1542317"/>
                  </a:lnTo>
                  <a:lnTo>
                    <a:pt x="3182808" y="1543709"/>
                  </a:lnTo>
                  <a:lnTo>
                    <a:pt x="3187760" y="1548685"/>
                  </a:lnTo>
                  <a:lnTo>
                    <a:pt x="3193283" y="1551259"/>
                  </a:lnTo>
                  <a:lnTo>
                    <a:pt x="3201020" y="1552354"/>
                  </a:lnTo>
                  <a:lnTo>
                    <a:pt x="3201482" y="1554576"/>
                  </a:lnTo>
                  <a:lnTo>
                    <a:pt x="3198470" y="1553825"/>
                  </a:lnTo>
                  <a:lnTo>
                    <a:pt x="3197007" y="1554529"/>
                  </a:lnTo>
                  <a:lnTo>
                    <a:pt x="3197265" y="1556540"/>
                  </a:lnTo>
                  <a:lnTo>
                    <a:pt x="3196882" y="1558042"/>
                  </a:lnTo>
                  <a:lnTo>
                    <a:pt x="3195036" y="1556266"/>
                  </a:lnTo>
                  <a:lnTo>
                    <a:pt x="3189849" y="1555304"/>
                  </a:lnTo>
                  <a:lnTo>
                    <a:pt x="3185084" y="1553317"/>
                  </a:lnTo>
                  <a:lnTo>
                    <a:pt x="3183496" y="1553473"/>
                  </a:lnTo>
                  <a:lnTo>
                    <a:pt x="3176674" y="1559341"/>
                  </a:lnTo>
                  <a:lnTo>
                    <a:pt x="3174906" y="1561907"/>
                  </a:lnTo>
                  <a:lnTo>
                    <a:pt x="3171988" y="1573517"/>
                  </a:lnTo>
                  <a:lnTo>
                    <a:pt x="3171847" y="1581497"/>
                  </a:lnTo>
                  <a:lnTo>
                    <a:pt x="3170783" y="1589062"/>
                  </a:lnTo>
                  <a:lnTo>
                    <a:pt x="3167779" y="1592324"/>
                  </a:lnTo>
                  <a:lnTo>
                    <a:pt x="3166777" y="1596095"/>
                  </a:lnTo>
                  <a:lnTo>
                    <a:pt x="3166050" y="1600547"/>
                  </a:lnTo>
                  <a:lnTo>
                    <a:pt x="3169750" y="1602448"/>
                  </a:lnTo>
                  <a:lnTo>
                    <a:pt x="3170181" y="1603895"/>
                  </a:lnTo>
                  <a:lnTo>
                    <a:pt x="3170470" y="1605929"/>
                  </a:lnTo>
                  <a:lnTo>
                    <a:pt x="3168013" y="1610647"/>
                  </a:lnTo>
                  <a:lnTo>
                    <a:pt x="3161997" y="1616522"/>
                  </a:lnTo>
                  <a:lnTo>
                    <a:pt x="3161332" y="1617743"/>
                  </a:lnTo>
                  <a:lnTo>
                    <a:pt x="3160550" y="1620402"/>
                  </a:lnTo>
                  <a:lnTo>
                    <a:pt x="3163976" y="1625316"/>
                  </a:lnTo>
                  <a:lnTo>
                    <a:pt x="3161230" y="1627099"/>
                  </a:lnTo>
                  <a:lnTo>
                    <a:pt x="3158626" y="1628335"/>
                  </a:lnTo>
                  <a:lnTo>
                    <a:pt x="3156122" y="1630557"/>
                  </a:lnTo>
                  <a:lnTo>
                    <a:pt x="3147806" y="1631347"/>
                  </a:lnTo>
                  <a:lnTo>
                    <a:pt x="3142102" y="1636879"/>
                  </a:lnTo>
                  <a:lnTo>
                    <a:pt x="3132284" y="1642363"/>
                  </a:lnTo>
                  <a:lnTo>
                    <a:pt x="3127934" y="1645492"/>
                  </a:lnTo>
                  <a:lnTo>
                    <a:pt x="3126510" y="1647542"/>
                  </a:lnTo>
                  <a:lnTo>
                    <a:pt x="3123052" y="1655866"/>
                  </a:lnTo>
                  <a:lnTo>
                    <a:pt x="3121018" y="1659395"/>
                  </a:lnTo>
                  <a:lnTo>
                    <a:pt x="3114337" y="1664887"/>
                  </a:lnTo>
                  <a:lnTo>
                    <a:pt x="3109283" y="1672843"/>
                  </a:lnTo>
                  <a:lnTo>
                    <a:pt x="3101295" y="1682356"/>
                  </a:lnTo>
                  <a:lnTo>
                    <a:pt x="3098142" y="1683452"/>
                  </a:lnTo>
                  <a:lnTo>
                    <a:pt x="3094536" y="1685799"/>
                  </a:lnTo>
                  <a:lnTo>
                    <a:pt x="3090210" y="1692417"/>
                  </a:lnTo>
                  <a:lnTo>
                    <a:pt x="3079163" y="1703863"/>
                  </a:lnTo>
                  <a:lnTo>
                    <a:pt x="3073546" y="1717616"/>
                  </a:lnTo>
                  <a:lnTo>
                    <a:pt x="3070494" y="1722170"/>
                  </a:lnTo>
                  <a:lnTo>
                    <a:pt x="3067334" y="1725769"/>
                  </a:lnTo>
                  <a:lnTo>
                    <a:pt x="3065190" y="1729594"/>
                  </a:lnTo>
                  <a:lnTo>
                    <a:pt x="3061380" y="1733592"/>
                  </a:lnTo>
                  <a:lnTo>
                    <a:pt x="3053697" y="1739546"/>
                  </a:lnTo>
                  <a:lnTo>
                    <a:pt x="3048479" y="1744482"/>
                  </a:lnTo>
                  <a:lnTo>
                    <a:pt x="3045663" y="1747776"/>
                  </a:lnTo>
                  <a:lnTo>
                    <a:pt x="3044653" y="1750858"/>
                  </a:lnTo>
                  <a:lnTo>
                    <a:pt x="3043230" y="1750186"/>
                  </a:lnTo>
                  <a:lnTo>
                    <a:pt x="3038050" y="1751813"/>
                  </a:lnTo>
                  <a:lnTo>
                    <a:pt x="3031291" y="1750412"/>
                  </a:lnTo>
                  <a:lnTo>
                    <a:pt x="3026550" y="1759511"/>
                  </a:lnTo>
                  <a:lnTo>
                    <a:pt x="3021426" y="1760434"/>
                  </a:lnTo>
                  <a:lnTo>
                    <a:pt x="3016356" y="1758236"/>
                  </a:lnTo>
                  <a:lnTo>
                    <a:pt x="3013860" y="1759331"/>
                  </a:lnTo>
                  <a:lnTo>
                    <a:pt x="3012937" y="1760317"/>
                  </a:lnTo>
                  <a:lnTo>
                    <a:pt x="3012100" y="1761616"/>
                  </a:lnTo>
                  <a:lnTo>
                    <a:pt x="3014478" y="1764534"/>
                  </a:lnTo>
                  <a:lnTo>
                    <a:pt x="3015543" y="1767037"/>
                  </a:lnTo>
                  <a:lnTo>
                    <a:pt x="3015879" y="1769275"/>
                  </a:lnTo>
                  <a:lnTo>
                    <a:pt x="3016168" y="1773139"/>
                  </a:lnTo>
                  <a:lnTo>
                    <a:pt x="3013360" y="1780298"/>
                  </a:lnTo>
                  <a:lnTo>
                    <a:pt x="3010716" y="1785884"/>
                  </a:lnTo>
                  <a:lnTo>
                    <a:pt x="3006342" y="1791172"/>
                  </a:lnTo>
                  <a:lnTo>
                    <a:pt x="2996203" y="1800787"/>
                  </a:lnTo>
                  <a:lnTo>
                    <a:pt x="2995280" y="1801969"/>
                  </a:lnTo>
                  <a:lnTo>
                    <a:pt x="2994341" y="1804238"/>
                  </a:lnTo>
                  <a:lnTo>
                    <a:pt x="2988505" y="1828889"/>
                  </a:lnTo>
                  <a:lnTo>
                    <a:pt x="2986893" y="1839795"/>
                  </a:lnTo>
                  <a:lnTo>
                    <a:pt x="2984953" y="1857038"/>
                  </a:lnTo>
                  <a:lnTo>
                    <a:pt x="2985140" y="1862780"/>
                  </a:lnTo>
                  <a:lnTo>
                    <a:pt x="2986384" y="1875572"/>
                  </a:lnTo>
                  <a:lnTo>
                    <a:pt x="2988270" y="1888574"/>
                  </a:lnTo>
                  <a:lnTo>
                    <a:pt x="2992628" y="1910808"/>
                  </a:lnTo>
                  <a:lnTo>
                    <a:pt x="2993629" y="1917630"/>
                  </a:lnTo>
                  <a:lnTo>
                    <a:pt x="2996891" y="1944723"/>
                  </a:lnTo>
                  <a:lnTo>
                    <a:pt x="2997142" y="1949824"/>
                  </a:lnTo>
                  <a:lnTo>
                    <a:pt x="2998112" y="1954127"/>
                  </a:lnTo>
                  <a:lnTo>
                    <a:pt x="2999739" y="1958500"/>
                  </a:lnTo>
                  <a:lnTo>
                    <a:pt x="3002728" y="1962717"/>
                  </a:lnTo>
                  <a:lnTo>
                    <a:pt x="3003002" y="1967849"/>
                  </a:lnTo>
                  <a:lnTo>
                    <a:pt x="3005474" y="1984028"/>
                  </a:lnTo>
                  <a:lnTo>
                    <a:pt x="3005701" y="1999503"/>
                  </a:lnTo>
                  <a:lnTo>
                    <a:pt x="3006162" y="2002835"/>
                  </a:lnTo>
                  <a:lnTo>
                    <a:pt x="3006655" y="2005245"/>
                  </a:lnTo>
                  <a:lnTo>
                    <a:pt x="3009448" y="2008210"/>
                  </a:lnTo>
                  <a:lnTo>
                    <a:pt x="3010379" y="2011801"/>
                  </a:lnTo>
                  <a:lnTo>
                    <a:pt x="3010614" y="2014485"/>
                  </a:lnTo>
                  <a:lnTo>
                    <a:pt x="3011130" y="2017192"/>
                  </a:lnTo>
                  <a:lnTo>
                    <a:pt x="3013313" y="2015893"/>
                  </a:lnTo>
                  <a:lnTo>
                    <a:pt x="3021105" y="2008703"/>
                  </a:lnTo>
                  <a:lnTo>
                    <a:pt x="3027419" y="2001834"/>
                  </a:lnTo>
                  <a:lnTo>
                    <a:pt x="3028326" y="1999346"/>
                  </a:lnTo>
                  <a:lnTo>
                    <a:pt x="3030470" y="1997422"/>
                  </a:lnTo>
                  <a:lnTo>
                    <a:pt x="3034741" y="1994926"/>
                  </a:lnTo>
                  <a:lnTo>
                    <a:pt x="3040891" y="1987713"/>
                  </a:lnTo>
                  <a:lnTo>
                    <a:pt x="3045905" y="1977714"/>
                  </a:lnTo>
                  <a:lnTo>
                    <a:pt x="3048800" y="1970063"/>
                  </a:lnTo>
                  <a:lnTo>
                    <a:pt x="3049449" y="1967262"/>
                  </a:lnTo>
                  <a:lnTo>
                    <a:pt x="3049606" y="1964493"/>
                  </a:lnTo>
                  <a:lnTo>
                    <a:pt x="3049175" y="1958500"/>
                  </a:lnTo>
                  <a:lnTo>
                    <a:pt x="3050333" y="1956270"/>
                  </a:lnTo>
                  <a:lnTo>
                    <a:pt x="3051984" y="1949566"/>
                  </a:lnTo>
                  <a:lnTo>
                    <a:pt x="3050912" y="1947798"/>
                  </a:lnTo>
                  <a:lnTo>
                    <a:pt x="3048111" y="1946515"/>
                  </a:lnTo>
                  <a:lnTo>
                    <a:pt x="3048980" y="1943784"/>
                  </a:lnTo>
                  <a:lnTo>
                    <a:pt x="3051014" y="1943143"/>
                  </a:lnTo>
                  <a:lnTo>
                    <a:pt x="3052665" y="1944426"/>
                  </a:lnTo>
                  <a:lnTo>
                    <a:pt x="3053627" y="1947313"/>
                  </a:lnTo>
                  <a:lnTo>
                    <a:pt x="3054988" y="1948275"/>
                  </a:lnTo>
                  <a:lnTo>
                    <a:pt x="3059526" y="1943229"/>
                  </a:lnTo>
                  <a:lnTo>
                    <a:pt x="3063571" y="1940694"/>
                  </a:lnTo>
                  <a:lnTo>
                    <a:pt x="3073444" y="1936289"/>
                  </a:lnTo>
                  <a:lnTo>
                    <a:pt x="3077520" y="1936587"/>
                  </a:lnTo>
                  <a:lnTo>
                    <a:pt x="3081377" y="1940405"/>
                  </a:lnTo>
                  <a:lnTo>
                    <a:pt x="3083082" y="1940240"/>
                  </a:lnTo>
                  <a:lnTo>
                    <a:pt x="3082581" y="1934928"/>
                  </a:lnTo>
                  <a:lnTo>
                    <a:pt x="3080289" y="1931048"/>
                  </a:lnTo>
                  <a:lnTo>
                    <a:pt x="3080321" y="1928591"/>
                  </a:lnTo>
                  <a:lnTo>
                    <a:pt x="3081564" y="1924742"/>
                  </a:lnTo>
                  <a:lnTo>
                    <a:pt x="3080657" y="1922207"/>
                  </a:lnTo>
                  <a:lnTo>
                    <a:pt x="3079703" y="1920290"/>
                  </a:lnTo>
                  <a:lnTo>
                    <a:pt x="3079108" y="1916183"/>
                  </a:lnTo>
                  <a:lnTo>
                    <a:pt x="3080821" y="1907828"/>
                  </a:lnTo>
                  <a:lnTo>
                    <a:pt x="3082762" y="1903259"/>
                  </a:lnTo>
                  <a:lnTo>
                    <a:pt x="3084177" y="1901076"/>
                  </a:lnTo>
                  <a:lnTo>
                    <a:pt x="3088887" y="1897360"/>
                  </a:lnTo>
                  <a:lnTo>
                    <a:pt x="3093902" y="1891993"/>
                  </a:lnTo>
                  <a:lnTo>
                    <a:pt x="3099519" y="1887823"/>
                  </a:lnTo>
                  <a:lnTo>
                    <a:pt x="3103095" y="1886423"/>
                  </a:lnTo>
                  <a:lnTo>
                    <a:pt x="3107358" y="1885672"/>
                  </a:lnTo>
                  <a:lnTo>
                    <a:pt x="3110965" y="1888606"/>
                  </a:lnTo>
                  <a:lnTo>
                    <a:pt x="3118233" y="1888770"/>
                  </a:lnTo>
                  <a:lnTo>
                    <a:pt x="3120439" y="1888136"/>
                  </a:lnTo>
                  <a:lnTo>
                    <a:pt x="3125744" y="1882245"/>
                  </a:lnTo>
                  <a:lnTo>
                    <a:pt x="3128787" y="1879836"/>
                  </a:lnTo>
                  <a:lnTo>
                    <a:pt x="3128239" y="1874742"/>
                  </a:lnTo>
                  <a:lnTo>
                    <a:pt x="3126393" y="1870479"/>
                  </a:lnTo>
                  <a:lnTo>
                    <a:pt x="3122622" y="1865088"/>
                  </a:lnTo>
                  <a:lnTo>
                    <a:pt x="3121761" y="1862538"/>
                  </a:lnTo>
                  <a:lnTo>
                    <a:pt x="3120541" y="1856662"/>
                  </a:lnTo>
                  <a:lnTo>
                    <a:pt x="3120416" y="1851327"/>
                  </a:lnTo>
                  <a:lnTo>
                    <a:pt x="3121558" y="1845178"/>
                  </a:lnTo>
                  <a:lnTo>
                    <a:pt x="3124812" y="1837957"/>
                  </a:lnTo>
                  <a:lnTo>
                    <a:pt x="3128349" y="1828193"/>
                  </a:lnTo>
                  <a:lnTo>
                    <a:pt x="3129694" y="1826675"/>
                  </a:lnTo>
                  <a:lnTo>
                    <a:pt x="3133817" y="1824336"/>
                  </a:lnTo>
                  <a:lnTo>
                    <a:pt x="3136603" y="1822458"/>
                  </a:lnTo>
                  <a:lnTo>
                    <a:pt x="3138073" y="1821465"/>
                  </a:lnTo>
                  <a:lnTo>
                    <a:pt x="3137205" y="1815988"/>
                  </a:lnTo>
                  <a:lnTo>
                    <a:pt x="3139411" y="1813774"/>
                  </a:lnTo>
                  <a:lnTo>
                    <a:pt x="3141218" y="1812382"/>
                  </a:lnTo>
                  <a:lnTo>
                    <a:pt x="3145740" y="1812922"/>
                  </a:lnTo>
                  <a:lnTo>
                    <a:pt x="3147203" y="1811662"/>
                  </a:lnTo>
                  <a:lnTo>
                    <a:pt x="3149276" y="1811114"/>
                  </a:lnTo>
                  <a:lnTo>
                    <a:pt x="3147892" y="1814009"/>
                  </a:lnTo>
                  <a:lnTo>
                    <a:pt x="3146092" y="1815973"/>
                  </a:lnTo>
                  <a:lnTo>
                    <a:pt x="3142142" y="1818687"/>
                  </a:lnTo>
                  <a:lnTo>
                    <a:pt x="3140272" y="1822576"/>
                  </a:lnTo>
                  <a:lnTo>
                    <a:pt x="3144935" y="1829132"/>
                  </a:lnTo>
                  <a:lnTo>
                    <a:pt x="3147813" y="1830383"/>
                  </a:lnTo>
                  <a:lnTo>
                    <a:pt x="3149480" y="1829953"/>
                  </a:lnTo>
                  <a:lnTo>
                    <a:pt x="3152594" y="1826331"/>
                  </a:lnTo>
                  <a:lnTo>
                    <a:pt x="3154174" y="1824884"/>
                  </a:lnTo>
                  <a:lnTo>
                    <a:pt x="3155801" y="1822568"/>
                  </a:lnTo>
                  <a:lnTo>
                    <a:pt x="3154893" y="1814064"/>
                  </a:lnTo>
                  <a:lnTo>
                    <a:pt x="3153775" y="1809425"/>
                  </a:lnTo>
                  <a:lnTo>
                    <a:pt x="3154064" y="1804512"/>
                  </a:lnTo>
                  <a:lnTo>
                    <a:pt x="3152061" y="1803017"/>
                  </a:lnTo>
                  <a:lnTo>
                    <a:pt x="3149448" y="1802384"/>
                  </a:lnTo>
                  <a:lnTo>
                    <a:pt x="3146718" y="1803127"/>
                  </a:lnTo>
                  <a:lnTo>
                    <a:pt x="3145138" y="1801758"/>
                  </a:lnTo>
                  <a:lnTo>
                    <a:pt x="3144089" y="1799575"/>
                  </a:lnTo>
                  <a:lnTo>
                    <a:pt x="3143839" y="1797017"/>
                  </a:lnTo>
                  <a:lnTo>
                    <a:pt x="3144363" y="1791071"/>
                  </a:lnTo>
                  <a:lnTo>
                    <a:pt x="3144207" y="1787871"/>
                  </a:lnTo>
                  <a:lnTo>
                    <a:pt x="3143190" y="1782168"/>
                  </a:lnTo>
                  <a:lnTo>
                    <a:pt x="3143205" y="1780540"/>
                  </a:lnTo>
                  <a:lnTo>
                    <a:pt x="3143581" y="1777560"/>
                  </a:lnTo>
                  <a:lnTo>
                    <a:pt x="3147477" y="1772678"/>
                  </a:lnTo>
                  <a:lnTo>
                    <a:pt x="3150810" y="1769110"/>
                  </a:lnTo>
                  <a:lnTo>
                    <a:pt x="3152555" y="1766145"/>
                  </a:lnTo>
                  <a:lnTo>
                    <a:pt x="3153118" y="1764119"/>
                  </a:lnTo>
                  <a:lnTo>
                    <a:pt x="3153383" y="1759871"/>
                  </a:lnTo>
                  <a:lnTo>
                    <a:pt x="3151608" y="1757939"/>
                  </a:lnTo>
                  <a:lnTo>
                    <a:pt x="3142235" y="1753456"/>
                  </a:lnTo>
                  <a:lnTo>
                    <a:pt x="3140827" y="1753362"/>
                  </a:lnTo>
                  <a:lnTo>
                    <a:pt x="3137925" y="1755185"/>
                  </a:lnTo>
                  <a:lnTo>
                    <a:pt x="3136720" y="1760865"/>
                  </a:lnTo>
                  <a:lnTo>
                    <a:pt x="3135061" y="1762875"/>
                  </a:lnTo>
                  <a:lnTo>
                    <a:pt x="3135077" y="1761733"/>
                  </a:lnTo>
                  <a:lnTo>
                    <a:pt x="3135499" y="1760364"/>
                  </a:lnTo>
                  <a:lnTo>
                    <a:pt x="3130798" y="1758275"/>
                  </a:lnTo>
                  <a:lnTo>
                    <a:pt x="3128615" y="1756397"/>
                  </a:lnTo>
                  <a:lnTo>
                    <a:pt x="3127339" y="1754598"/>
                  </a:lnTo>
                  <a:lnTo>
                    <a:pt x="3126510" y="1752008"/>
                  </a:lnTo>
                  <a:lnTo>
                    <a:pt x="3125595" y="1748042"/>
                  </a:lnTo>
                  <a:lnTo>
                    <a:pt x="3127550" y="1739898"/>
                  </a:lnTo>
                  <a:lnTo>
                    <a:pt x="3129585" y="1732606"/>
                  </a:lnTo>
                  <a:lnTo>
                    <a:pt x="3136423" y="1721630"/>
                  </a:lnTo>
                  <a:lnTo>
                    <a:pt x="3140600" y="1717773"/>
                  </a:lnTo>
                  <a:lnTo>
                    <a:pt x="3145075" y="1711866"/>
                  </a:lnTo>
                  <a:lnTo>
                    <a:pt x="3146992" y="1710818"/>
                  </a:lnTo>
                  <a:lnTo>
                    <a:pt x="3147767" y="1709856"/>
                  </a:lnTo>
                  <a:lnTo>
                    <a:pt x="3148525" y="1708424"/>
                  </a:lnTo>
                  <a:lnTo>
                    <a:pt x="3147109" y="1704411"/>
                  </a:lnTo>
                  <a:lnTo>
                    <a:pt x="3147884" y="1703433"/>
                  </a:lnTo>
                  <a:lnTo>
                    <a:pt x="3148658" y="1702955"/>
                  </a:lnTo>
                  <a:lnTo>
                    <a:pt x="3150301" y="1703675"/>
                  </a:lnTo>
                  <a:lnTo>
                    <a:pt x="3154424" y="1696345"/>
                  </a:lnTo>
                  <a:lnTo>
                    <a:pt x="3154338" y="1686980"/>
                  </a:lnTo>
                  <a:lnTo>
                    <a:pt x="3155480" y="1678945"/>
                  </a:lnTo>
                  <a:lnTo>
                    <a:pt x="3156435" y="1675636"/>
                  </a:lnTo>
                  <a:lnTo>
                    <a:pt x="3157428" y="1673305"/>
                  </a:lnTo>
                  <a:lnTo>
                    <a:pt x="3159267" y="1671036"/>
                  </a:lnTo>
                  <a:lnTo>
                    <a:pt x="3161035" y="1669847"/>
                  </a:lnTo>
                  <a:lnTo>
                    <a:pt x="3163578" y="1667030"/>
                  </a:lnTo>
                  <a:lnTo>
                    <a:pt x="3164751" y="1664855"/>
                  </a:lnTo>
                  <a:lnTo>
                    <a:pt x="3165557" y="1664284"/>
                  </a:lnTo>
                  <a:lnTo>
                    <a:pt x="3168467" y="1664456"/>
                  </a:lnTo>
                  <a:lnTo>
                    <a:pt x="3170768" y="1665317"/>
                  </a:lnTo>
                  <a:lnTo>
                    <a:pt x="3173349" y="1666764"/>
                  </a:lnTo>
                  <a:lnTo>
                    <a:pt x="3172864" y="1670559"/>
                  </a:lnTo>
                  <a:lnTo>
                    <a:pt x="3175907" y="1667226"/>
                  </a:lnTo>
                  <a:lnTo>
                    <a:pt x="3178661" y="1663533"/>
                  </a:lnTo>
                  <a:lnTo>
                    <a:pt x="3180046" y="1662884"/>
                  </a:lnTo>
                  <a:lnTo>
                    <a:pt x="3181916" y="1663384"/>
                  </a:lnTo>
                  <a:lnTo>
                    <a:pt x="3185084" y="1666185"/>
                  </a:lnTo>
                  <a:lnTo>
                    <a:pt x="3187502" y="1671576"/>
                  </a:lnTo>
                  <a:lnTo>
                    <a:pt x="3189145" y="1673031"/>
                  </a:lnTo>
                  <a:lnTo>
                    <a:pt x="3191319" y="1672913"/>
                  </a:lnTo>
                  <a:lnTo>
                    <a:pt x="3192759" y="1672162"/>
                  </a:lnTo>
                  <a:lnTo>
                    <a:pt x="3193956" y="1668454"/>
                  </a:lnTo>
                  <a:lnTo>
                    <a:pt x="3194191" y="1661742"/>
                  </a:lnTo>
                  <a:lnTo>
                    <a:pt x="3196569" y="1660592"/>
                  </a:lnTo>
                  <a:lnTo>
                    <a:pt x="3198603" y="1660146"/>
                  </a:lnTo>
                  <a:lnTo>
                    <a:pt x="3201474" y="1657047"/>
                  </a:lnTo>
                  <a:lnTo>
                    <a:pt x="3205144" y="1655663"/>
                  </a:lnTo>
                  <a:lnTo>
                    <a:pt x="3213030" y="1650335"/>
                  </a:lnTo>
                  <a:lnTo>
                    <a:pt x="3218255" y="1644851"/>
                  </a:lnTo>
                  <a:lnTo>
                    <a:pt x="3222027" y="1644655"/>
                  </a:lnTo>
                  <a:lnTo>
                    <a:pt x="3221064" y="1647792"/>
                  </a:lnTo>
                  <a:lnTo>
                    <a:pt x="3220720" y="1650812"/>
                  </a:lnTo>
                  <a:lnTo>
                    <a:pt x="3219343" y="1658229"/>
                  </a:lnTo>
                  <a:lnTo>
                    <a:pt x="3217989" y="1662164"/>
                  </a:lnTo>
                  <a:lnTo>
                    <a:pt x="3217277" y="1666968"/>
                  </a:lnTo>
                  <a:lnTo>
                    <a:pt x="3217559" y="1669479"/>
                  </a:lnTo>
                  <a:lnTo>
                    <a:pt x="3218381" y="1672647"/>
                  </a:lnTo>
                  <a:lnTo>
                    <a:pt x="3220282" y="1672350"/>
                  </a:lnTo>
                  <a:lnTo>
                    <a:pt x="3221573" y="1671646"/>
                  </a:lnTo>
                  <a:lnTo>
                    <a:pt x="3224225" y="1668384"/>
                  </a:lnTo>
                  <a:lnTo>
                    <a:pt x="3235459" y="1652541"/>
                  </a:lnTo>
                  <a:lnTo>
                    <a:pt x="3241225" y="1648137"/>
                  </a:lnTo>
                  <a:lnTo>
                    <a:pt x="3249987" y="1645351"/>
                  </a:lnTo>
                  <a:lnTo>
                    <a:pt x="3252624" y="1643560"/>
                  </a:lnTo>
                  <a:lnTo>
                    <a:pt x="3261222" y="1640681"/>
                  </a:lnTo>
                  <a:lnTo>
                    <a:pt x="3268365" y="1639867"/>
                  </a:lnTo>
                  <a:lnTo>
                    <a:pt x="3272918" y="1641174"/>
                  </a:lnTo>
                  <a:lnTo>
                    <a:pt x="3275508" y="1641135"/>
                  </a:lnTo>
                  <a:lnTo>
                    <a:pt x="3285130" y="1639703"/>
                  </a:lnTo>
                  <a:lnTo>
                    <a:pt x="3286210" y="1641455"/>
                  </a:lnTo>
                  <a:lnTo>
                    <a:pt x="3293736" y="1646736"/>
                  </a:lnTo>
                  <a:lnTo>
                    <a:pt x="3298047" y="1654388"/>
                  </a:lnTo>
                  <a:lnTo>
                    <a:pt x="3298915" y="1655052"/>
                  </a:lnTo>
                  <a:lnTo>
                    <a:pt x="3299635" y="1656476"/>
                  </a:lnTo>
                  <a:lnTo>
                    <a:pt x="3299862" y="1659567"/>
                  </a:lnTo>
                  <a:lnTo>
                    <a:pt x="3300511" y="1661483"/>
                  </a:lnTo>
                  <a:lnTo>
                    <a:pt x="3301732" y="1663118"/>
                  </a:lnTo>
                  <a:lnTo>
                    <a:pt x="3305487" y="1666670"/>
                  </a:lnTo>
                  <a:lnTo>
                    <a:pt x="3309813" y="1667570"/>
                  </a:lnTo>
                  <a:lnTo>
                    <a:pt x="3310815" y="1665630"/>
                  </a:lnTo>
                  <a:lnTo>
                    <a:pt x="3311401" y="1663963"/>
                  </a:lnTo>
                  <a:lnTo>
                    <a:pt x="3313357" y="1654638"/>
                  </a:lnTo>
                  <a:lnTo>
                    <a:pt x="3315032" y="1650953"/>
                  </a:lnTo>
                  <a:lnTo>
                    <a:pt x="3315055" y="1648700"/>
                  </a:lnTo>
                  <a:lnTo>
                    <a:pt x="3315470" y="1646869"/>
                  </a:lnTo>
                  <a:lnTo>
                    <a:pt x="3319663" y="1644131"/>
                  </a:lnTo>
                  <a:lnTo>
                    <a:pt x="3322957" y="1642958"/>
                  </a:lnTo>
                  <a:lnTo>
                    <a:pt x="3334825" y="1633890"/>
                  </a:lnTo>
                  <a:lnTo>
                    <a:pt x="3340090" y="1628625"/>
                  </a:lnTo>
                  <a:lnTo>
                    <a:pt x="3342304" y="1628883"/>
                  </a:lnTo>
                  <a:lnTo>
                    <a:pt x="3344221" y="1627678"/>
                  </a:lnTo>
                  <a:lnTo>
                    <a:pt x="3345981" y="1626035"/>
                  </a:lnTo>
                  <a:lnTo>
                    <a:pt x="3347507" y="1625363"/>
                  </a:lnTo>
                  <a:lnTo>
                    <a:pt x="3350706" y="1621646"/>
                  </a:lnTo>
                  <a:lnTo>
                    <a:pt x="3354649" y="1618752"/>
                  </a:lnTo>
                  <a:lnTo>
                    <a:pt x="3353984" y="1616264"/>
                  </a:lnTo>
                  <a:lnTo>
                    <a:pt x="3354728" y="1613956"/>
                  </a:lnTo>
                  <a:lnTo>
                    <a:pt x="3356942" y="1613119"/>
                  </a:lnTo>
                  <a:lnTo>
                    <a:pt x="3358866" y="1612916"/>
                  </a:lnTo>
                  <a:lnTo>
                    <a:pt x="3361323" y="1610232"/>
                  </a:lnTo>
                  <a:lnTo>
                    <a:pt x="3361166" y="1608143"/>
                  </a:lnTo>
                  <a:lnTo>
                    <a:pt x="3362058" y="1607267"/>
                  </a:lnTo>
                  <a:lnTo>
                    <a:pt x="3363341" y="1607431"/>
                  </a:lnTo>
                  <a:lnTo>
                    <a:pt x="3365070" y="1608237"/>
                  </a:lnTo>
                  <a:lnTo>
                    <a:pt x="3365954" y="1607392"/>
                  </a:lnTo>
                  <a:lnTo>
                    <a:pt x="3364413" y="1604466"/>
                  </a:lnTo>
                  <a:lnTo>
                    <a:pt x="3363732" y="1601689"/>
                  </a:lnTo>
                  <a:lnTo>
                    <a:pt x="3364828" y="1600179"/>
                  </a:lnTo>
                  <a:lnTo>
                    <a:pt x="3369177" y="1603066"/>
                  </a:lnTo>
                  <a:lnTo>
                    <a:pt x="3370875" y="1603042"/>
                  </a:lnTo>
                  <a:lnTo>
                    <a:pt x="3376563" y="1596150"/>
                  </a:lnTo>
                  <a:lnTo>
                    <a:pt x="3381671" y="1588796"/>
                  </a:lnTo>
                  <a:lnTo>
                    <a:pt x="3386045" y="1590493"/>
                  </a:lnTo>
                  <a:lnTo>
                    <a:pt x="3392992" y="1585134"/>
                  </a:lnTo>
                  <a:lnTo>
                    <a:pt x="3396200" y="1584094"/>
                  </a:lnTo>
                  <a:lnTo>
                    <a:pt x="3401238" y="1583812"/>
                  </a:lnTo>
                  <a:lnTo>
                    <a:pt x="3403358" y="1581763"/>
                  </a:lnTo>
                  <a:lnTo>
                    <a:pt x="3405650" y="1578023"/>
                  </a:lnTo>
                  <a:lnTo>
                    <a:pt x="3407457" y="1578445"/>
                  </a:lnTo>
                  <a:lnTo>
                    <a:pt x="3416126" y="1573986"/>
                  </a:lnTo>
                  <a:lnTo>
                    <a:pt x="3417784" y="1570802"/>
                  </a:lnTo>
                  <a:lnTo>
                    <a:pt x="3419928" y="1569910"/>
                  </a:lnTo>
                  <a:lnTo>
                    <a:pt x="3421602" y="1569597"/>
                  </a:lnTo>
                  <a:lnTo>
                    <a:pt x="3425373" y="1566953"/>
                  </a:lnTo>
                  <a:lnTo>
                    <a:pt x="3441059" y="1559333"/>
                  </a:lnTo>
                  <a:lnTo>
                    <a:pt x="3443437" y="1556266"/>
                  </a:lnTo>
                  <a:lnTo>
                    <a:pt x="3449282" y="1551768"/>
                  </a:lnTo>
                  <a:lnTo>
                    <a:pt x="3453780" y="1550328"/>
                  </a:lnTo>
                  <a:lnTo>
                    <a:pt x="3459311" y="1549139"/>
                  </a:lnTo>
                  <a:lnTo>
                    <a:pt x="3459976" y="1547684"/>
                  </a:lnTo>
                  <a:lnTo>
                    <a:pt x="3455986" y="1546017"/>
                  </a:lnTo>
                  <a:lnTo>
                    <a:pt x="3455032" y="1544484"/>
                  </a:lnTo>
                  <a:lnTo>
                    <a:pt x="3455008" y="1542833"/>
                  </a:lnTo>
                  <a:lnTo>
                    <a:pt x="3455587" y="1541448"/>
                  </a:lnTo>
                  <a:lnTo>
                    <a:pt x="3456323" y="1538812"/>
                  </a:lnTo>
                  <a:lnTo>
                    <a:pt x="3457809" y="1538225"/>
                  </a:lnTo>
                  <a:lnTo>
                    <a:pt x="3459600" y="1540103"/>
                  </a:lnTo>
                  <a:lnTo>
                    <a:pt x="3461486" y="1540095"/>
                  </a:lnTo>
                  <a:lnTo>
                    <a:pt x="3462355" y="1538475"/>
                  </a:lnTo>
                  <a:lnTo>
                    <a:pt x="3463246" y="1538616"/>
                  </a:lnTo>
                  <a:lnTo>
                    <a:pt x="3463700" y="1540736"/>
                  </a:lnTo>
                  <a:lnTo>
                    <a:pt x="3462738" y="1543209"/>
                  </a:lnTo>
                  <a:lnTo>
                    <a:pt x="3462300" y="1545157"/>
                  </a:lnTo>
                  <a:lnTo>
                    <a:pt x="3462221" y="1547324"/>
                  </a:lnTo>
                  <a:lnTo>
                    <a:pt x="3463512" y="1547879"/>
                  </a:lnTo>
                  <a:lnTo>
                    <a:pt x="3470358" y="1548098"/>
                  </a:lnTo>
                  <a:lnTo>
                    <a:pt x="3478181" y="1549804"/>
                  </a:lnTo>
                  <a:lnTo>
                    <a:pt x="3498913" y="1558895"/>
                  </a:lnTo>
                  <a:lnTo>
                    <a:pt x="3500689" y="1560381"/>
                  </a:lnTo>
                  <a:lnTo>
                    <a:pt x="3502363" y="1560538"/>
                  </a:lnTo>
                  <a:lnTo>
                    <a:pt x="3502653" y="1556947"/>
                  </a:lnTo>
                  <a:lnTo>
                    <a:pt x="3503600" y="1553504"/>
                  </a:lnTo>
                  <a:lnTo>
                    <a:pt x="3506048" y="1551548"/>
                  </a:lnTo>
                  <a:lnTo>
                    <a:pt x="3510187" y="1546659"/>
                  </a:lnTo>
                  <a:lnTo>
                    <a:pt x="3512237" y="1543107"/>
                  </a:lnTo>
                  <a:lnTo>
                    <a:pt x="3512237" y="1538992"/>
                  </a:lnTo>
                  <a:lnTo>
                    <a:pt x="3510930" y="1534705"/>
                  </a:lnTo>
                  <a:lnTo>
                    <a:pt x="3508075" y="1533703"/>
                  </a:lnTo>
                  <a:lnTo>
                    <a:pt x="3506346" y="1530996"/>
                  </a:lnTo>
                  <a:lnTo>
                    <a:pt x="3505407" y="1527695"/>
                  </a:lnTo>
                  <a:lnTo>
                    <a:pt x="3506933" y="1525293"/>
                  </a:lnTo>
                  <a:lnTo>
                    <a:pt x="3508599" y="1524331"/>
                  </a:lnTo>
                  <a:lnTo>
                    <a:pt x="3508239" y="1520967"/>
                  </a:lnTo>
                  <a:lnTo>
                    <a:pt x="3507003" y="1518878"/>
                  </a:lnTo>
                  <a:lnTo>
                    <a:pt x="3500322" y="1514387"/>
                  </a:lnTo>
                  <a:lnTo>
                    <a:pt x="3497982" y="1511328"/>
                  </a:lnTo>
                  <a:lnTo>
                    <a:pt x="3497912" y="1508629"/>
                  </a:lnTo>
                  <a:lnTo>
                    <a:pt x="3495150" y="1501752"/>
                  </a:lnTo>
                  <a:lnTo>
                    <a:pt x="3494767" y="1503231"/>
                  </a:lnTo>
                  <a:lnTo>
                    <a:pt x="3495009" y="1506556"/>
                  </a:lnTo>
                  <a:lnTo>
                    <a:pt x="3494079" y="1508887"/>
                  </a:lnTo>
                  <a:lnTo>
                    <a:pt x="3492639" y="1508520"/>
                  </a:lnTo>
                  <a:lnTo>
                    <a:pt x="3492420" y="1506673"/>
                  </a:lnTo>
                  <a:lnTo>
                    <a:pt x="3493249" y="1502668"/>
                  </a:lnTo>
                  <a:lnTo>
                    <a:pt x="3492091" y="1500939"/>
                  </a:lnTo>
                  <a:lnTo>
                    <a:pt x="3487976" y="1500078"/>
                  </a:lnTo>
                  <a:lnTo>
                    <a:pt x="3487413" y="1498521"/>
                  </a:lnTo>
                  <a:lnTo>
                    <a:pt x="3491489" y="1496292"/>
                  </a:lnTo>
                  <a:lnTo>
                    <a:pt x="3492694" y="1496292"/>
                  </a:lnTo>
                  <a:lnTo>
                    <a:pt x="3493797" y="1495486"/>
                  </a:lnTo>
                  <a:lnTo>
                    <a:pt x="3492944" y="1486794"/>
                  </a:lnTo>
                  <a:lnTo>
                    <a:pt x="3492021" y="1480668"/>
                  </a:lnTo>
                  <a:lnTo>
                    <a:pt x="3489518" y="1480152"/>
                  </a:lnTo>
                  <a:lnTo>
                    <a:pt x="3487663" y="1478360"/>
                  </a:lnTo>
                  <a:lnTo>
                    <a:pt x="3488172" y="1474464"/>
                  </a:lnTo>
                  <a:lnTo>
                    <a:pt x="3488227" y="1472516"/>
                  </a:lnTo>
                  <a:lnTo>
                    <a:pt x="3486122" y="1465819"/>
                  </a:lnTo>
                  <a:lnTo>
                    <a:pt x="3484620" y="1463112"/>
                  </a:lnTo>
                  <a:lnTo>
                    <a:pt x="3482789" y="1460585"/>
                  </a:lnTo>
                  <a:lnTo>
                    <a:pt x="3481350" y="1463386"/>
                  </a:lnTo>
                  <a:lnTo>
                    <a:pt x="3480614" y="1467118"/>
                  </a:lnTo>
                  <a:lnTo>
                    <a:pt x="3478729" y="1467908"/>
                  </a:lnTo>
                  <a:lnTo>
                    <a:pt x="3476718" y="1467775"/>
                  </a:lnTo>
                  <a:lnTo>
                    <a:pt x="3470882" y="1463605"/>
                  </a:lnTo>
                  <a:lnTo>
                    <a:pt x="3465296" y="1456517"/>
                  </a:lnTo>
                  <a:lnTo>
                    <a:pt x="3464788" y="1449985"/>
                  </a:lnTo>
                  <a:lnTo>
                    <a:pt x="3466047" y="1441582"/>
                  </a:lnTo>
                  <a:lnTo>
                    <a:pt x="3465179" y="1440221"/>
                  </a:lnTo>
                  <a:lnTo>
                    <a:pt x="3464302" y="1439673"/>
                  </a:lnTo>
                  <a:lnTo>
                    <a:pt x="3456894" y="1442490"/>
                  </a:lnTo>
                  <a:lnTo>
                    <a:pt x="3452348" y="1446871"/>
                  </a:lnTo>
                  <a:lnTo>
                    <a:pt x="3449892" y="1447332"/>
                  </a:lnTo>
                  <a:lnTo>
                    <a:pt x="3444995" y="1444383"/>
                  </a:lnTo>
                  <a:lnTo>
                    <a:pt x="3436944" y="1449320"/>
                  </a:lnTo>
                  <a:lnTo>
                    <a:pt x="3438665" y="1446449"/>
                  </a:lnTo>
                  <a:lnTo>
                    <a:pt x="3440073" y="1445330"/>
                  </a:lnTo>
                  <a:lnTo>
                    <a:pt x="3441560" y="1443210"/>
                  </a:lnTo>
                  <a:lnTo>
                    <a:pt x="3440449" y="1439165"/>
                  </a:lnTo>
                  <a:lnTo>
                    <a:pt x="3439267" y="1436114"/>
                  </a:lnTo>
                  <a:lnTo>
                    <a:pt x="3437562" y="1433962"/>
                  </a:lnTo>
                  <a:lnTo>
                    <a:pt x="3435090" y="1432930"/>
                  </a:lnTo>
                  <a:lnTo>
                    <a:pt x="3432657" y="1434971"/>
                  </a:lnTo>
                  <a:lnTo>
                    <a:pt x="3430740" y="1437029"/>
                  </a:lnTo>
                  <a:lnTo>
                    <a:pt x="3426773" y="1439235"/>
                  </a:lnTo>
                  <a:lnTo>
                    <a:pt x="3419146" y="1441074"/>
                  </a:lnTo>
                  <a:lnTo>
                    <a:pt x="3414021" y="1441074"/>
                  </a:lnTo>
                  <a:lnTo>
                    <a:pt x="3405275" y="1444422"/>
                  </a:lnTo>
                  <a:lnTo>
                    <a:pt x="3401981" y="1444289"/>
                  </a:lnTo>
                  <a:lnTo>
                    <a:pt x="3414037" y="1439517"/>
                  </a:lnTo>
                  <a:lnTo>
                    <a:pt x="3420593" y="1439165"/>
                  </a:lnTo>
                  <a:lnTo>
                    <a:pt x="3429043" y="1436059"/>
                  </a:lnTo>
                  <a:lnTo>
                    <a:pt x="3435184" y="1430019"/>
                  </a:lnTo>
                  <a:lnTo>
                    <a:pt x="3443273" y="1435488"/>
                  </a:lnTo>
                  <a:lnTo>
                    <a:pt x="3446058" y="1436270"/>
                  </a:lnTo>
                  <a:lnTo>
                    <a:pt x="3452090" y="1435793"/>
                  </a:lnTo>
                  <a:lnTo>
                    <a:pt x="3457308" y="1439016"/>
                  </a:lnTo>
                  <a:lnTo>
                    <a:pt x="3459053" y="1438085"/>
                  </a:lnTo>
                  <a:lnTo>
                    <a:pt x="3460696" y="1435151"/>
                  </a:lnTo>
                  <a:lnTo>
                    <a:pt x="3458513" y="1430739"/>
                  </a:lnTo>
                  <a:lnTo>
                    <a:pt x="3456628" y="1428009"/>
                  </a:lnTo>
                  <a:lnTo>
                    <a:pt x="3454492" y="1427156"/>
                  </a:lnTo>
                  <a:lnTo>
                    <a:pt x="3448030" y="1427617"/>
                  </a:lnTo>
                  <a:lnTo>
                    <a:pt x="3443782" y="1426679"/>
                  </a:lnTo>
                  <a:lnTo>
                    <a:pt x="3441341" y="1425536"/>
                  </a:lnTo>
                  <a:lnTo>
                    <a:pt x="3442921" y="1424293"/>
                  </a:lnTo>
                  <a:lnTo>
                    <a:pt x="3447568" y="1426045"/>
                  </a:lnTo>
                  <a:lnTo>
                    <a:pt x="3453193" y="1423745"/>
                  </a:lnTo>
                  <a:lnTo>
                    <a:pt x="3459749" y="1427265"/>
                  </a:lnTo>
                  <a:lnTo>
                    <a:pt x="3461338" y="1430403"/>
                  </a:lnTo>
                  <a:lnTo>
                    <a:pt x="3463207" y="1431553"/>
                  </a:lnTo>
                  <a:lnTo>
                    <a:pt x="3468582" y="1439470"/>
                  </a:lnTo>
                  <a:lnTo>
                    <a:pt x="3472251" y="1442599"/>
                  </a:lnTo>
                  <a:lnTo>
                    <a:pt x="3484033" y="1444892"/>
                  </a:lnTo>
                  <a:lnTo>
                    <a:pt x="3489181" y="1448436"/>
                  </a:lnTo>
                  <a:lnTo>
                    <a:pt x="3493108" y="1446996"/>
                  </a:lnTo>
                  <a:lnTo>
                    <a:pt x="3503021" y="1439274"/>
                  </a:lnTo>
                  <a:lnTo>
                    <a:pt x="3509569" y="1437193"/>
                  </a:lnTo>
                  <a:lnTo>
                    <a:pt x="3514028" y="1432085"/>
                  </a:lnTo>
                  <a:lnTo>
                    <a:pt x="3517893" y="1426217"/>
                  </a:lnTo>
                  <a:lnTo>
                    <a:pt x="3521680" y="1424496"/>
                  </a:lnTo>
                  <a:lnTo>
                    <a:pt x="3528165" y="1418245"/>
                  </a:lnTo>
                  <a:lnTo>
                    <a:pt x="3529691" y="1415264"/>
                  </a:lnTo>
                  <a:lnTo>
                    <a:pt x="3532226" y="1407801"/>
                  </a:lnTo>
                  <a:lnTo>
                    <a:pt x="3533712" y="1404695"/>
                  </a:lnTo>
                  <a:lnTo>
                    <a:pt x="3535895" y="1400924"/>
                  </a:lnTo>
                  <a:lnTo>
                    <a:pt x="3536059" y="1397826"/>
                  </a:lnTo>
                  <a:lnTo>
                    <a:pt x="3535582" y="1394462"/>
                  </a:lnTo>
                  <a:lnTo>
                    <a:pt x="3533759" y="1391841"/>
                  </a:lnTo>
                  <a:lnTo>
                    <a:pt x="3529558" y="1388117"/>
                  </a:lnTo>
                  <a:lnTo>
                    <a:pt x="3527633" y="1385645"/>
                  </a:lnTo>
                  <a:lnTo>
                    <a:pt x="3526280" y="1380434"/>
                  </a:lnTo>
                  <a:lnTo>
                    <a:pt x="3526420" y="1374129"/>
                  </a:lnTo>
                  <a:lnTo>
                    <a:pt x="3527359" y="1369388"/>
                  </a:lnTo>
                  <a:lnTo>
                    <a:pt x="3528619" y="1365139"/>
                  </a:lnTo>
                  <a:lnTo>
                    <a:pt x="3530090" y="1368191"/>
                  </a:lnTo>
                  <a:lnTo>
                    <a:pt x="3534338" y="1367479"/>
                  </a:lnTo>
                  <a:lnTo>
                    <a:pt x="3536442" y="1366313"/>
                  </a:lnTo>
                  <a:lnTo>
                    <a:pt x="3536677" y="1363207"/>
                  </a:lnTo>
                  <a:lnTo>
                    <a:pt x="3536153" y="1359522"/>
                  </a:lnTo>
                  <a:lnTo>
                    <a:pt x="3537186" y="1358560"/>
                  </a:lnTo>
                  <a:lnTo>
                    <a:pt x="3539392" y="1358153"/>
                  </a:lnTo>
                  <a:lnTo>
                    <a:pt x="3539705" y="1355923"/>
                  </a:lnTo>
                  <a:lnTo>
                    <a:pt x="3540479" y="1354734"/>
                  </a:lnTo>
                  <a:lnTo>
                    <a:pt x="3541285" y="1356322"/>
                  </a:lnTo>
                  <a:lnTo>
                    <a:pt x="3541324" y="1362542"/>
                  </a:lnTo>
                  <a:lnTo>
                    <a:pt x="3543061" y="1364091"/>
                  </a:lnTo>
                  <a:lnTo>
                    <a:pt x="3545494" y="1365374"/>
                  </a:lnTo>
                  <a:lnTo>
                    <a:pt x="3546534" y="1364991"/>
                  </a:lnTo>
                  <a:lnTo>
                    <a:pt x="3547575" y="1364146"/>
                  </a:lnTo>
                  <a:lnTo>
                    <a:pt x="3549062" y="1362261"/>
                  </a:lnTo>
                  <a:lnTo>
                    <a:pt x="3552073" y="1355830"/>
                  </a:lnTo>
                  <a:lnTo>
                    <a:pt x="3554029" y="1353287"/>
                  </a:lnTo>
                  <a:lnTo>
                    <a:pt x="3553865" y="1357942"/>
                  </a:lnTo>
                  <a:lnTo>
                    <a:pt x="3552715" y="1364373"/>
                  </a:lnTo>
                  <a:lnTo>
                    <a:pt x="3552066" y="1366133"/>
                  </a:lnTo>
                  <a:lnTo>
                    <a:pt x="3550360" y="1368402"/>
                  </a:lnTo>
                  <a:lnTo>
                    <a:pt x="3549547" y="1373112"/>
                  </a:lnTo>
                  <a:lnTo>
                    <a:pt x="3549195" y="1374387"/>
                  </a:lnTo>
                  <a:lnTo>
                    <a:pt x="3546746" y="1373096"/>
                  </a:lnTo>
                  <a:lnTo>
                    <a:pt x="3544970" y="1373354"/>
                  </a:lnTo>
                  <a:lnTo>
                    <a:pt x="3546284" y="1378541"/>
                  </a:lnTo>
                  <a:lnTo>
                    <a:pt x="3548217" y="1382398"/>
                  </a:lnTo>
                  <a:lnTo>
                    <a:pt x="3550673" y="1386114"/>
                  </a:lnTo>
                  <a:lnTo>
                    <a:pt x="3553325" y="1388328"/>
                  </a:lnTo>
                  <a:lnTo>
                    <a:pt x="3554029" y="1388266"/>
                  </a:lnTo>
                  <a:lnTo>
                    <a:pt x="3554554" y="1389056"/>
                  </a:lnTo>
                  <a:lnTo>
                    <a:pt x="3554624" y="1391387"/>
                  </a:lnTo>
                  <a:lnTo>
                    <a:pt x="3554037" y="1396903"/>
                  </a:lnTo>
                  <a:lnTo>
                    <a:pt x="3554507" y="1399860"/>
                  </a:lnTo>
                  <a:lnTo>
                    <a:pt x="3556533" y="1402066"/>
                  </a:lnTo>
                  <a:lnTo>
                    <a:pt x="3558778" y="1402629"/>
                  </a:lnTo>
                  <a:lnTo>
                    <a:pt x="3572211" y="1402371"/>
                  </a:lnTo>
                  <a:lnTo>
                    <a:pt x="3576819" y="1401628"/>
                  </a:lnTo>
                  <a:lnTo>
                    <a:pt x="3583704" y="1396433"/>
                  </a:lnTo>
                  <a:lnTo>
                    <a:pt x="3586317" y="1395799"/>
                  </a:lnTo>
                  <a:lnTo>
                    <a:pt x="3589258" y="1396449"/>
                  </a:lnTo>
                  <a:lnTo>
                    <a:pt x="3597488" y="1399304"/>
                  </a:lnTo>
                  <a:lnTo>
                    <a:pt x="3607456" y="1403357"/>
                  </a:lnTo>
                  <a:lnTo>
                    <a:pt x="3611203" y="1409608"/>
                  </a:lnTo>
                  <a:lnTo>
                    <a:pt x="3612674" y="1415890"/>
                  </a:lnTo>
                  <a:lnTo>
                    <a:pt x="3613237" y="1422540"/>
                  </a:lnTo>
                  <a:lnTo>
                    <a:pt x="3612596" y="1425208"/>
                  </a:lnTo>
                  <a:lnTo>
                    <a:pt x="3612721" y="1427461"/>
                  </a:lnTo>
                  <a:lnTo>
                    <a:pt x="3615756" y="1430825"/>
                  </a:lnTo>
                  <a:lnTo>
                    <a:pt x="3620044" y="1434909"/>
                  </a:lnTo>
                  <a:lnTo>
                    <a:pt x="3620865" y="1435863"/>
                  </a:lnTo>
                  <a:lnTo>
                    <a:pt x="3621765" y="1437506"/>
                  </a:lnTo>
                  <a:lnTo>
                    <a:pt x="3622798" y="1438242"/>
                  </a:lnTo>
                  <a:lnTo>
                    <a:pt x="3625857" y="1438680"/>
                  </a:lnTo>
                  <a:lnTo>
                    <a:pt x="3628274" y="1437890"/>
                  </a:lnTo>
                  <a:lnTo>
                    <a:pt x="3630691" y="1437663"/>
                  </a:lnTo>
                  <a:lnTo>
                    <a:pt x="3635197" y="1439603"/>
                  </a:lnTo>
                  <a:lnTo>
                    <a:pt x="3640901" y="1442599"/>
                  </a:lnTo>
                  <a:lnTo>
                    <a:pt x="3646448" y="1446707"/>
                  </a:lnTo>
                  <a:lnTo>
                    <a:pt x="3648928" y="1449766"/>
                  </a:lnTo>
                  <a:lnTo>
                    <a:pt x="3653395" y="1456329"/>
                  </a:lnTo>
                  <a:lnTo>
                    <a:pt x="3655671" y="1458324"/>
                  </a:lnTo>
                  <a:lnTo>
                    <a:pt x="3659364" y="1460617"/>
                  </a:lnTo>
                  <a:lnTo>
                    <a:pt x="3660764" y="1460977"/>
                  </a:lnTo>
                  <a:lnTo>
                    <a:pt x="3662133" y="1460562"/>
                  </a:lnTo>
                  <a:lnTo>
                    <a:pt x="3664958" y="1457362"/>
                  </a:lnTo>
                  <a:lnTo>
                    <a:pt x="3666703" y="1454796"/>
                  </a:lnTo>
                  <a:lnTo>
                    <a:pt x="3668197" y="1451706"/>
                  </a:lnTo>
                  <a:lnTo>
                    <a:pt x="3668596" y="1454366"/>
                  </a:lnTo>
                  <a:lnTo>
                    <a:pt x="3668596" y="1456642"/>
                  </a:lnTo>
                  <a:lnTo>
                    <a:pt x="3667141" y="1458285"/>
                  </a:lnTo>
                  <a:lnTo>
                    <a:pt x="3667133" y="1461102"/>
                  </a:lnTo>
                  <a:lnTo>
                    <a:pt x="3669331" y="1464403"/>
                  </a:lnTo>
                  <a:lnTo>
                    <a:pt x="3671929" y="1464904"/>
                  </a:lnTo>
                  <a:lnTo>
                    <a:pt x="3675183" y="1464012"/>
                  </a:lnTo>
                  <a:lnTo>
                    <a:pt x="3676263" y="1462479"/>
                  </a:lnTo>
                  <a:lnTo>
                    <a:pt x="3677233" y="1460366"/>
                  </a:lnTo>
                  <a:lnTo>
                    <a:pt x="3676505" y="1453357"/>
                  </a:lnTo>
                  <a:lnTo>
                    <a:pt x="3677507" y="1452402"/>
                  </a:lnTo>
                  <a:lnTo>
                    <a:pt x="3679979" y="1453787"/>
                  </a:lnTo>
                  <a:lnTo>
                    <a:pt x="3680761" y="1455766"/>
                  </a:lnTo>
                  <a:lnTo>
                    <a:pt x="3681074" y="1458191"/>
                  </a:lnTo>
                  <a:lnTo>
                    <a:pt x="3682091" y="1458457"/>
                  </a:lnTo>
                  <a:lnTo>
                    <a:pt x="3688507" y="1458113"/>
                  </a:lnTo>
                  <a:lnTo>
                    <a:pt x="3688976" y="1457221"/>
                  </a:lnTo>
                  <a:lnTo>
                    <a:pt x="3688663" y="1455031"/>
                  </a:lnTo>
                  <a:lnTo>
                    <a:pt x="3687724" y="1452957"/>
                  </a:lnTo>
                  <a:lnTo>
                    <a:pt x="3686629" y="1451487"/>
                  </a:lnTo>
                  <a:lnTo>
                    <a:pt x="3683813" y="1449766"/>
                  </a:lnTo>
                  <a:lnTo>
                    <a:pt x="3680918" y="1448467"/>
                  </a:lnTo>
                  <a:lnTo>
                    <a:pt x="3678571" y="1448131"/>
                  </a:lnTo>
                  <a:lnTo>
                    <a:pt x="3677554" y="1447160"/>
                  </a:lnTo>
                  <a:lnTo>
                    <a:pt x="3677788" y="1445361"/>
                  </a:lnTo>
                  <a:lnTo>
                    <a:pt x="3677037" y="1443257"/>
                  </a:lnTo>
                  <a:lnTo>
                    <a:pt x="3677514" y="1442013"/>
                  </a:lnTo>
                  <a:lnTo>
                    <a:pt x="3679509" y="1440370"/>
                  </a:lnTo>
                  <a:lnTo>
                    <a:pt x="3679744" y="1438860"/>
                  </a:lnTo>
                  <a:lnTo>
                    <a:pt x="3677632" y="1437029"/>
                  </a:lnTo>
                  <a:lnTo>
                    <a:pt x="3675418" y="1436458"/>
                  </a:lnTo>
                  <a:lnTo>
                    <a:pt x="3673486" y="1437475"/>
                  </a:lnTo>
                  <a:lnTo>
                    <a:pt x="3673924" y="1435934"/>
                  </a:lnTo>
                  <a:lnTo>
                    <a:pt x="3675394" y="1434416"/>
                  </a:lnTo>
                  <a:lnTo>
                    <a:pt x="3677624" y="1433767"/>
                  </a:lnTo>
                  <a:lnTo>
                    <a:pt x="3679901" y="1434095"/>
                  </a:lnTo>
                  <a:lnTo>
                    <a:pt x="3684282" y="1432797"/>
                  </a:lnTo>
                  <a:lnTo>
                    <a:pt x="3688585" y="1429855"/>
                  </a:lnTo>
                  <a:lnTo>
                    <a:pt x="3690619" y="1427915"/>
                  </a:lnTo>
                  <a:lnTo>
                    <a:pt x="3692653" y="1425529"/>
                  </a:lnTo>
                  <a:lnTo>
                    <a:pt x="3692418" y="1421335"/>
                  </a:lnTo>
                  <a:lnTo>
                    <a:pt x="3691088" y="1417306"/>
                  </a:lnTo>
                  <a:lnTo>
                    <a:pt x="3689054" y="1416211"/>
                  </a:lnTo>
                  <a:lnTo>
                    <a:pt x="3686785" y="1416461"/>
                  </a:lnTo>
                  <a:lnTo>
                    <a:pt x="3684751" y="1416133"/>
                  </a:lnTo>
                  <a:lnTo>
                    <a:pt x="3682796" y="1415069"/>
                  </a:lnTo>
                  <a:lnTo>
                    <a:pt x="3690541" y="1413645"/>
                  </a:lnTo>
                  <a:lnTo>
                    <a:pt x="3691401" y="1412221"/>
                  </a:lnTo>
                  <a:lnTo>
                    <a:pt x="3692653" y="1405782"/>
                  </a:lnTo>
                  <a:lnTo>
                    <a:pt x="3692183" y="1404171"/>
                  </a:lnTo>
                  <a:lnTo>
                    <a:pt x="3690619" y="1404593"/>
                  </a:lnTo>
                  <a:lnTo>
                    <a:pt x="3688194" y="1404499"/>
                  </a:lnTo>
                  <a:lnTo>
                    <a:pt x="3688741" y="1403185"/>
                  </a:lnTo>
                  <a:lnTo>
                    <a:pt x="3689524" y="1402050"/>
                  </a:lnTo>
                  <a:lnTo>
                    <a:pt x="3685143" y="1395901"/>
                  </a:lnTo>
                  <a:lnTo>
                    <a:pt x="3680135" y="1392232"/>
                  </a:lnTo>
                  <a:lnTo>
                    <a:pt x="3681544" y="1391622"/>
                  </a:lnTo>
                  <a:lnTo>
                    <a:pt x="3683969" y="1391755"/>
                  </a:lnTo>
                  <a:lnTo>
                    <a:pt x="3687724" y="1392842"/>
                  </a:lnTo>
                  <a:lnTo>
                    <a:pt x="3690227" y="1395612"/>
                  </a:lnTo>
                  <a:lnTo>
                    <a:pt x="3691166" y="1397482"/>
                  </a:lnTo>
                  <a:lnTo>
                    <a:pt x="3692183" y="1398115"/>
                  </a:lnTo>
                  <a:lnTo>
                    <a:pt x="3694452" y="1398303"/>
                  </a:lnTo>
                  <a:lnTo>
                    <a:pt x="3698286" y="1399617"/>
                  </a:lnTo>
                  <a:lnTo>
                    <a:pt x="3698520" y="1401425"/>
                  </a:lnTo>
                  <a:lnTo>
                    <a:pt x="3699381" y="1402058"/>
                  </a:lnTo>
                  <a:lnTo>
                    <a:pt x="3701885" y="1401284"/>
                  </a:lnTo>
                  <a:lnTo>
                    <a:pt x="3709004" y="1400087"/>
                  </a:lnTo>
                  <a:lnTo>
                    <a:pt x="3711273" y="1400400"/>
                  </a:lnTo>
                  <a:lnTo>
                    <a:pt x="3714559" y="1401698"/>
                  </a:lnTo>
                  <a:lnTo>
                    <a:pt x="3715576" y="1401730"/>
                  </a:lnTo>
                  <a:lnTo>
                    <a:pt x="3716984" y="1401260"/>
                  </a:lnTo>
                  <a:lnTo>
                    <a:pt x="3718079" y="1399195"/>
                  </a:lnTo>
                  <a:lnTo>
                    <a:pt x="3716280" y="1395048"/>
                  </a:lnTo>
                  <a:lnTo>
                    <a:pt x="3712603" y="1391301"/>
                  </a:lnTo>
                  <a:lnTo>
                    <a:pt x="3710412" y="1388461"/>
                  </a:lnTo>
                  <a:lnTo>
                    <a:pt x="3709395" y="1386192"/>
                  </a:lnTo>
                  <a:lnTo>
                    <a:pt x="3710021" y="1385332"/>
                  </a:lnTo>
                  <a:lnTo>
                    <a:pt x="3711038" y="1385676"/>
                  </a:lnTo>
                  <a:lnTo>
                    <a:pt x="3714167" y="1389259"/>
                  </a:lnTo>
                  <a:lnTo>
                    <a:pt x="3716671" y="1391497"/>
                  </a:lnTo>
                  <a:lnTo>
                    <a:pt x="3719253" y="1393100"/>
                  </a:lnTo>
                  <a:lnTo>
                    <a:pt x="3721521" y="1394290"/>
                  </a:lnTo>
                  <a:lnTo>
                    <a:pt x="3726607" y="1395408"/>
                  </a:lnTo>
                  <a:lnTo>
                    <a:pt x="3728875" y="1393562"/>
                  </a:lnTo>
                  <a:lnTo>
                    <a:pt x="3729345" y="1390683"/>
                  </a:lnTo>
                  <a:lnTo>
                    <a:pt x="3728875" y="1384628"/>
                  </a:lnTo>
                  <a:lnTo>
                    <a:pt x="3729345" y="1382382"/>
                  </a:lnTo>
                  <a:lnTo>
                    <a:pt x="3732396" y="1378995"/>
                  </a:lnTo>
                  <a:lnTo>
                    <a:pt x="3737716" y="1374707"/>
                  </a:lnTo>
                  <a:lnTo>
                    <a:pt x="3741158" y="1373338"/>
                  </a:lnTo>
                  <a:lnTo>
                    <a:pt x="3742332" y="1373471"/>
                  </a:lnTo>
                  <a:lnTo>
                    <a:pt x="3743583" y="1374817"/>
                  </a:lnTo>
                  <a:lnTo>
                    <a:pt x="3744914" y="1375200"/>
                  </a:lnTo>
                  <a:lnTo>
                    <a:pt x="3747182" y="1372008"/>
                  </a:lnTo>
                  <a:lnTo>
                    <a:pt x="3746165" y="1367408"/>
                  </a:lnTo>
                  <a:close/>
                  <a:moveTo>
                    <a:pt x="2030565" y="810646"/>
                  </a:moveTo>
                  <a:lnTo>
                    <a:pt x="2028875" y="812476"/>
                  </a:lnTo>
                  <a:lnTo>
                    <a:pt x="2028468" y="814988"/>
                  </a:lnTo>
                  <a:lnTo>
                    <a:pt x="2028327" y="818258"/>
                  </a:lnTo>
                  <a:lnTo>
                    <a:pt x="2027583" y="823773"/>
                  </a:lnTo>
                  <a:lnTo>
                    <a:pt x="2026058" y="825807"/>
                  </a:lnTo>
                  <a:lnTo>
                    <a:pt x="2020738" y="824955"/>
                  </a:lnTo>
                  <a:lnTo>
                    <a:pt x="2019260" y="825448"/>
                  </a:lnTo>
                  <a:lnTo>
                    <a:pt x="2017797" y="826692"/>
                  </a:lnTo>
                  <a:lnTo>
                    <a:pt x="2020863" y="833193"/>
                  </a:lnTo>
                  <a:lnTo>
                    <a:pt x="2026770" y="837535"/>
                  </a:lnTo>
                  <a:lnTo>
                    <a:pt x="2031011" y="842049"/>
                  </a:lnTo>
                  <a:lnTo>
                    <a:pt x="2032997" y="843410"/>
                  </a:lnTo>
                  <a:lnTo>
                    <a:pt x="2045875" y="847517"/>
                  </a:lnTo>
                  <a:lnTo>
                    <a:pt x="2046508" y="846884"/>
                  </a:lnTo>
                  <a:lnTo>
                    <a:pt x="2050162" y="839342"/>
                  </a:lnTo>
                  <a:lnTo>
                    <a:pt x="2054833" y="835915"/>
                  </a:lnTo>
                  <a:lnTo>
                    <a:pt x="2056335" y="833216"/>
                  </a:lnTo>
                  <a:lnTo>
                    <a:pt x="2057219" y="829617"/>
                  </a:lnTo>
                  <a:lnTo>
                    <a:pt x="2058400" y="826707"/>
                  </a:lnTo>
                  <a:lnTo>
                    <a:pt x="2059151" y="822842"/>
                  </a:lnTo>
                  <a:lnTo>
                    <a:pt x="2056937" y="819525"/>
                  </a:lnTo>
                  <a:lnTo>
                    <a:pt x="2049599" y="816365"/>
                  </a:lnTo>
                  <a:lnTo>
                    <a:pt x="2030565" y="810646"/>
                  </a:lnTo>
                  <a:close/>
                  <a:moveTo>
                    <a:pt x="1028375" y="1089778"/>
                  </a:moveTo>
                  <a:lnTo>
                    <a:pt x="1027890" y="1090811"/>
                  </a:lnTo>
                  <a:lnTo>
                    <a:pt x="1027381" y="1092790"/>
                  </a:lnTo>
                  <a:lnTo>
                    <a:pt x="1027663" y="1100183"/>
                  </a:lnTo>
                  <a:lnTo>
                    <a:pt x="1028555" y="1103798"/>
                  </a:lnTo>
                  <a:lnTo>
                    <a:pt x="1030025" y="1106841"/>
                  </a:lnTo>
                  <a:lnTo>
                    <a:pt x="1031183" y="1107717"/>
                  </a:lnTo>
                  <a:lnTo>
                    <a:pt x="1031019" y="1105073"/>
                  </a:lnTo>
                  <a:lnTo>
                    <a:pt x="1028750" y="1094683"/>
                  </a:lnTo>
                  <a:lnTo>
                    <a:pt x="1028868" y="1089997"/>
                  </a:lnTo>
                  <a:lnTo>
                    <a:pt x="1028375" y="1089778"/>
                  </a:lnTo>
                  <a:close/>
                  <a:moveTo>
                    <a:pt x="1108221" y="1337100"/>
                  </a:moveTo>
                  <a:lnTo>
                    <a:pt x="1104732" y="1336224"/>
                  </a:lnTo>
                  <a:lnTo>
                    <a:pt x="1102157" y="1334847"/>
                  </a:lnTo>
                  <a:lnTo>
                    <a:pt x="1098113" y="1334706"/>
                  </a:lnTo>
                  <a:lnTo>
                    <a:pt x="1095617" y="1334034"/>
                  </a:lnTo>
                  <a:lnTo>
                    <a:pt x="1094882" y="1335982"/>
                  </a:lnTo>
                  <a:lnTo>
                    <a:pt x="1098887" y="1344313"/>
                  </a:lnTo>
                  <a:lnTo>
                    <a:pt x="1103128" y="1348476"/>
                  </a:lnTo>
                  <a:lnTo>
                    <a:pt x="1106993" y="1347787"/>
                  </a:lnTo>
                  <a:lnTo>
                    <a:pt x="1107837" y="1346942"/>
                  </a:lnTo>
                  <a:lnTo>
                    <a:pt x="1108956" y="1344102"/>
                  </a:lnTo>
                  <a:lnTo>
                    <a:pt x="1107798" y="1342428"/>
                  </a:lnTo>
                  <a:lnTo>
                    <a:pt x="1107806" y="1340895"/>
                  </a:lnTo>
                  <a:lnTo>
                    <a:pt x="1108221" y="1337100"/>
                  </a:lnTo>
                  <a:close/>
                  <a:moveTo>
                    <a:pt x="1046463" y="1175578"/>
                  </a:moveTo>
                  <a:lnTo>
                    <a:pt x="1048246" y="1170117"/>
                  </a:lnTo>
                  <a:lnTo>
                    <a:pt x="1047894" y="1167457"/>
                  </a:lnTo>
                  <a:lnTo>
                    <a:pt x="1045422" y="1167253"/>
                  </a:lnTo>
                  <a:lnTo>
                    <a:pt x="1041244" y="1173035"/>
                  </a:lnTo>
                  <a:lnTo>
                    <a:pt x="1041721" y="1174044"/>
                  </a:lnTo>
                  <a:lnTo>
                    <a:pt x="1042832" y="1175288"/>
                  </a:lnTo>
                  <a:lnTo>
                    <a:pt x="1046463" y="1175578"/>
                  </a:lnTo>
                  <a:close/>
                </a:path>
              </a:pathLst>
            </a:custGeom>
            <a:solidFill>
              <a:srgbClr val="262626"/>
            </a:solid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7" name="Freeform: Shape 766">
              <a:extLst>
                <a:ext uri="{FF2B5EF4-FFF2-40B4-BE49-F238E27FC236}">
                  <a16:creationId xmlns:a16="http://schemas.microsoft.com/office/drawing/2014/main" id="{C8CCC1FE-90B7-213F-FCBB-D6C8B9132A1E}"/>
                </a:ext>
              </a:extLst>
            </p:cNvPr>
            <p:cNvSpPr>
              <a:spLocks/>
            </p:cNvSpPr>
            <p:nvPr/>
          </p:nvSpPr>
          <p:spPr>
            <a:xfrm>
              <a:off x="7884509" y="4671818"/>
              <a:ext cx="44327" cy="38092"/>
            </a:xfrm>
            <a:custGeom>
              <a:avLst/>
              <a:gdLst>
                <a:gd name="connsiteX0" fmla="*/ 36277 w 44327"/>
                <a:gd name="connsiteY0" fmla="*/ 94 h 38092"/>
                <a:gd name="connsiteX1" fmla="*/ 35558 w 44327"/>
                <a:gd name="connsiteY1" fmla="*/ 430 h 38092"/>
                <a:gd name="connsiteX2" fmla="*/ 35409 w 44327"/>
                <a:gd name="connsiteY2" fmla="*/ 1486 h 38092"/>
                <a:gd name="connsiteX3" fmla="*/ 36238 w 44327"/>
                <a:gd name="connsiteY3" fmla="*/ 3168 h 38092"/>
                <a:gd name="connsiteX4" fmla="*/ 38961 w 44327"/>
                <a:gd name="connsiteY4" fmla="*/ 6642 h 38092"/>
                <a:gd name="connsiteX5" fmla="*/ 40690 w 44327"/>
                <a:gd name="connsiteY5" fmla="*/ 7276 h 38092"/>
                <a:gd name="connsiteX6" fmla="*/ 41817 w 44327"/>
                <a:gd name="connsiteY6" fmla="*/ 8629 h 38092"/>
                <a:gd name="connsiteX7" fmla="*/ 42927 w 44327"/>
                <a:gd name="connsiteY7" fmla="*/ 10906 h 38092"/>
                <a:gd name="connsiteX8" fmla="*/ 43256 w 44327"/>
                <a:gd name="connsiteY8" fmla="*/ 13761 h 38092"/>
                <a:gd name="connsiteX9" fmla="*/ 42794 w 44327"/>
                <a:gd name="connsiteY9" fmla="*/ 17188 h 38092"/>
                <a:gd name="connsiteX10" fmla="*/ 43068 w 44327"/>
                <a:gd name="connsiteY10" fmla="*/ 19731 h 38092"/>
                <a:gd name="connsiteX11" fmla="*/ 44070 w 44327"/>
                <a:gd name="connsiteY11" fmla="*/ 21405 h 38092"/>
                <a:gd name="connsiteX12" fmla="*/ 44328 w 44327"/>
                <a:gd name="connsiteY12" fmla="*/ 23572 h 38092"/>
                <a:gd name="connsiteX13" fmla="*/ 43858 w 44327"/>
                <a:gd name="connsiteY13" fmla="*/ 26232 h 38092"/>
                <a:gd name="connsiteX14" fmla="*/ 43280 w 44327"/>
                <a:gd name="connsiteY14" fmla="*/ 27828 h 38092"/>
                <a:gd name="connsiteX15" fmla="*/ 42599 w 44327"/>
                <a:gd name="connsiteY15" fmla="*/ 28360 h 38092"/>
                <a:gd name="connsiteX16" fmla="*/ 41824 w 44327"/>
                <a:gd name="connsiteY16" fmla="*/ 28555 h 38092"/>
                <a:gd name="connsiteX17" fmla="*/ 40776 w 44327"/>
                <a:gd name="connsiteY17" fmla="*/ 28375 h 38092"/>
                <a:gd name="connsiteX18" fmla="*/ 39501 w 44327"/>
                <a:gd name="connsiteY18" fmla="*/ 28602 h 38092"/>
                <a:gd name="connsiteX19" fmla="*/ 38116 w 44327"/>
                <a:gd name="connsiteY19" fmla="*/ 29103 h 38092"/>
                <a:gd name="connsiteX20" fmla="*/ 37240 w 44327"/>
                <a:gd name="connsiteY20" fmla="*/ 29174 h 38092"/>
                <a:gd name="connsiteX21" fmla="*/ 36692 w 44327"/>
                <a:gd name="connsiteY21" fmla="*/ 29080 h 38092"/>
                <a:gd name="connsiteX22" fmla="*/ 35675 w 44327"/>
                <a:gd name="connsiteY22" fmla="*/ 28649 h 38092"/>
                <a:gd name="connsiteX23" fmla="*/ 34056 w 44327"/>
                <a:gd name="connsiteY23" fmla="*/ 27272 h 38092"/>
                <a:gd name="connsiteX24" fmla="*/ 31036 w 44327"/>
                <a:gd name="connsiteY24" fmla="*/ 28031 h 38092"/>
                <a:gd name="connsiteX25" fmla="*/ 30214 w 44327"/>
                <a:gd name="connsiteY25" fmla="*/ 28016 h 38092"/>
                <a:gd name="connsiteX26" fmla="*/ 29111 w 44327"/>
                <a:gd name="connsiteY26" fmla="*/ 28673 h 38092"/>
                <a:gd name="connsiteX27" fmla="*/ 28204 w 44327"/>
                <a:gd name="connsiteY27" fmla="*/ 29479 h 38092"/>
                <a:gd name="connsiteX28" fmla="*/ 27664 w 44327"/>
                <a:gd name="connsiteY28" fmla="*/ 29533 h 38092"/>
                <a:gd name="connsiteX29" fmla="*/ 27101 w 44327"/>
                <a:gd name="connsiteY29" fmla="*/ 29424 h 38092"/>
                <a:gd name="connsiteX30" fmla="*/ 24503 w 44327"/>
                <a:gd name="connsiteY30" fmla="*/ 27804 h 38092"/>
                <a:gd name="connsiteX31" fmla="*/ 23549 w 44327"/>
                <a:gd name="connsiteY31" fmla="*/ 27851 h 38092"/>
                <a:gd name="connsiteX32" fmla="*/ 23158 w 44327"/>
                <a:gd name="connsiteY32" fmla="*/ 32413 h 38092"/>
                <a:gd name="connsiteX33" fmla="*/ 22727 w 44327"/>
                <a:gd name="connsiteY33" fmla="*/ 34955 h 38092"/>
                <a:gd name="connsiteX34" fmla="*/ 22187 w 44327"/>
                <a:gd name="connsiteY34" fmla="*/ 36082 h 38092"/>
                <a:gd name="connsiteX35" fmla="*/ 20325 w 44327"/>
                <a:gd name="connsiteY35" fmla="*/ 37169 h 38092"/>
                <a:gd name="connsiteX36" fmla="*/ 18456 w 44327"/>
                <a:gd name="connsiteY36" fmla="*/ 37787 h 38092"/>
                <a:gd name="connsiteX37" fmla="*/ 17431 w 44327"/>
                <a:gd name="connsiteY37" fmla="*/ 37748 h 38092"/>
                <a:gd name="connsiteX38" fmla="*/ 13308 w 44327"/>
                <a:gd name="connsiteY38" fmla="*/ 38084 h 38092"/>
                <a:gd name="connsiteX39" fmla="*/ 11696 w 44327"/>
                <a:gd name="connsiteY39" fmla="*/ 38092 h 38092"/>
                <a:gd name="connsiteX40" fmla="*/ 10804 w 44327"/>
                <a:gd name="connsiteY40" fmla="*/ 37725 h 38092"/>
                <a:gd name="connsiteX41" fmla="*/ 9647 w 44327"/>
                <a:gd name="connsiteY41" fmla="*/ 35135 h 38092"/>
                <a:gd name="connsiteX42" fmla="*/ 7464 w 44327"/>
                <a:gd name="connsiteY42" fmla="*/ 33985 h 38092"/>
                <a:gd name="connsiteX43" fmla="*/ 5367 w 44327"/>
                <a:gd name="connsiteY43" fmla="*/ 33445 h 38092"/>
                <a:gd name="connsiteX44" fmla="*/ 4514 w 44327"/>
                <a:gd name="connsiteY44" fmla="*/ 33594 h 38092"/>
                <a:gd name="connsiteX45" fmla="*/ 3756 w 44327"/>
                <a:gd name="connsiteY45" fmla="*/ 34947 h 38092"/>
                <a:gd name="connsiteX46" fmla="*/ 3442 w 44327"/>
                <a:gd name="connsiteY46" fmla="*/ 36160 h 38092"/>
                <a:gd name="connsiteX47" fmla="*/ 1409 w 44327"/>
                <a:gd name="connsiteY47" fmla="*/ 35331 h 38092"/>
                <a:gd name="connsiteX48" fmla="*/ 798 w 44327"/>
                <a:gd name="connsiteY48" fmla="*/ 34306 h 38092"/>
                <a:gd name="connsiteX49" fmla="*/ 743 w 44327"/>
                <a:gd name="connsiteY49" fmla="*/ 32569 h 38092"/>
                <a:gd name="connsiteX50" fmla="*/ 0 w 44327"/>
                <a:gd name="connsiteY50" fmla="*/ 30190 h 38092"/>
                <a:gd name="connsiteX51" fmla="*/ 415 w 44327"/>
                <a:gd name="connsiteY51" fmla="*/ 29181 h 38092"/>
                <a:gd name="connsiteX52" fmla="*/ 1213 w 44327"/>
                <a:gd name="connsiteY52" fmla="*/ 28524 h 38092"/>
                <a:gd name="connsiteX53" fmla="*/ 2903 w 44327"/>
                <a:gd name="connsiteY53" fmla="*/ 27272 h 38092"/>
                <a:gd name="connsiteX54" fmla="*/ 5469 w 44327"/>
                <a:gd name="connsiteY54" fmla="*/ 25528 h 38092"/>
                <a:gd name="connsiteX55" fmla="*/ 6017 w 44327"/>
                <a:gd name="connsiteY55" fmla="*/ 24706 h 38092"/>
                <a:gd name="connsiteX56" fmla="*/ 6376 w 44327"/>
                <a:gd name="connsiteY56" fmla="*/ 23322 h 38092"/>
                <a:gd name="connsiteX57" fmla="*/ 6212 w 44327"/>
                <a:gd name="connsiteY57" fmla="*/ 20106 h 38092"/>
                <a:gd name="connsiteX58" fmla="*/ 5969 w 44327"/>
                <a:gd name="connsiteY58" fmla="*/ 17391 h 38092"/>
                <a:gd name="connsiteX59" fmla="*/ 6274 w 44327"/>
                <a:gd name="connsiteY59" fmla="*/ 16429 h 38092"/>
                <a:gd name="connsiteX60" fmla="*/ 7448 w 44327"/>
                <a:gd name="connsiteY60" fmla="*/ 14333 h 38092"/>
                <a:gd name="connsiteX61" fmla="*/ 9013 w 44327"/>
                <a:gd name="connsiteY61" fmla="*/ 12181 h 38092"/>
                <a:gd name="connsiteX62" fmla="*/ 10851 w 44327"/>
                <a:gd name="connsiteY62" fmla="*/ 9912 h 38092"/>
                <a:gd name="connsiteX63" fmla="*/ 11954 w 44327"/>
                <a:gd name="connsiteY63" fmla="*/ 9693 h 38092"/>
                <a:gd name="connsiteX64" fmla="*/ 13402 w 44327"/>
                <a:gd name="connsiteY64" fmla="*/ 8841 h 38092"/>
                <a:gd name="connsiteX65" fmla="*/ 14935 w 44327"/>
                <a:gd name="connsiteY65" fmla="*/ 7565 h 38092"/>
                <a:gd name="connsiteX66" fmla="*/ 15796 w 44327"/>
                <a:gd name="connsiteY66" fmla="*/ 7088 h 38092"/>
                <a:gd name="connsiteX67" fmla="*/ 16515 w 44327"/>
                <a:gd name="connsiteY67" fmla="*/ 7072 h 38092"/>
                <a:gd name="connsiteX68" fmla="*/ 21248 w 44327"/>
                <a:gd name="connsiteY68" fmla="*/ 5946 h 38092"/>
                <a:gd name="connsiteX69" fmla="*/ 21718 w 44327"/>
                <a:gd name="connsiteY69" fmla="*/ 6298 h 38092"/>
                <a:gd name="connsiteX70" fmla="*/ 22485 w 44327"/>
                <a:gd name="connsiteY70" fmla="*/ 8480 h 38092"/>
                <a:gd name="connsiteX71" fmla="*/ 22892 w 44327"/>
                <a:gd name="connsiteY71" fmla="*/ 8801 h 38092"/>
                <a:gd name="connsiteX72" fmla="*/ 23549 w 44327"/>
                <a:gd name="connsiteY72" fmla="*/ 8879 h 38092"/>
                <a:gd name="connsiteX73" fmla="*/ 24879 w 44327"/>
                <a:gd name="connsiteY73" fmla="*/ 8379 h 38092"/>
                <a:gd name="connsiteX74" fmla="*/ 27312 w 44327"/>
                <a:gd name="connsiteY74" fmla="*/ 6665 h 38092"/>
                <a:gd name="connsiteX75" fmla="*/ 28376 w 44327"/>
                <a:gd name="connsiteY75" fmla="*/ 5633 h 38092"/>
                <a:gd name="connsiteX76" fmla="*/ 29628 w 44327"/>
                <a:gd name="connsiteY76" fmla="*/ 4170 h 38092"/>
                <a:gd name="connsiteX77" fmla="*/ 31231 w 44327"/>
                <a:gd name="connsiteY77" fmla="*/ 2527 h 38092"/>
                <a:gd name="connsiteX78" fmla="*/ 32123 w 44327"/>
                <a:gd name="connsiteY78" fmla="*/ 1087 h 38092"/>
                <a:gd name="connsiteX79" fmla="*/ 32992 w 44327"/>
                <a:gd name="connsiteY79" fmla="*/ 250 h 38092"/>
                <a:gd name="connsiteX80" fmla="*/ 34134 w 44327"/>
                <a:gd name="connsiteY80" fmla="*/ 0 h 38092"/>
                <a:gd name="connsiteX81" fmla="*/ 35401 w 44327"/>
                <a:gd name="connsiteY81" fmla="*/ 70 h 38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4327" h="38092">
                  <a:moveTo>
                    <a:pt x="36277" y="94"/>
                  </a:moveTo>
                  <a:lnTo>
                    <a:pt x="35558" y="430"/>
                  </a:lnTo>
                  <a:lnTo>
                    <a:pt x="35409" y="1486"/>
                  </a:lnTo>
                  <a:lnTo>
                    <a:pt x="36238" y="3168"/>
                  </a:lnTo>
                  <a:lnTo>
                    <a:pt x="38961" y="6642"/>
                  </a:lnTo>
                  <a:lnTo>
                    <a:pt x="40690" y="7276"/>
                  </a:lnTo>
                  <a:lnTo>
                    <a:pt x="41817" y="8629"/>
                  </a:lnTo>
                  <a:lnTo>
                    <a:pt x="42927" y="10906"/>
                  </a:lnTo>
                  <a:lnTo>
                    <a:pt x="43256" y="13761"/>
                  </a:lnTo>
                  <a:lnTo>
                    <a:pt x="42794" y="17188"/>
                  </a:lnTo>
                  <a:lnTo>
                    <a:pt x="43068" y="19731"/>
                  </a:lnTo>
                  <a:lnTo>
                    <a:pt x="44070" y="21405"/>
                  </a:lnTo>
                  <a:lnTo>
                    <a:pt x="44328" y="23572"/>
                  </a:lnTo>
                  <a:lnTo>
                    <a:pt x="43858" y="26232"/>
                  </a:lnTo>
                  <a:lnTo>
                    <a:pt x="43280" y="27828"/>
                  </a:lnTo>
                  <a:lnTo>
                    <a:pt x="42599" y="28360"/>
                  </a:lnTo>
                  <a:lnTo>
                    <a:pt x="41824" y="28555"/>
                  </a:lnTo>
                  <a:lnTo>
                    <a:pt x="40776" y="28375"/>
                  </a:lnTo>
                  <a:lnTo>
                    <a:pt x="39501" y="28602"/>
                  </a:lnTo>
                  <a:lnTo>
                    <a:pt x="38116" y="29103"/>
                  </a:lnTo>
                  <a:lnTo>
                    <a:pt x="37240" y="29174"/>
                  </a:lnTo>
                  <a:lnTo>
                    <a:pt x="36692" y="29080"/>
                  </a:lnTo>
                  <a:lnTo>
                    <a:pt x="35675" y="28649"/>
                  </a:lnTo>
                  <a:lnTo>
                    <a:pt x="34056" y="27272"/>
                  </a:lnTo>
                  <a:lnTo>
                    <a:pt x="31036" y="28031"/>
                  </a:lnTo>
                  <a:lnTo>
                    <a:pt x="30214" y="28016"/>
                  </a:lnTo>
                  <a:lnTo>
                    <a:pt x="29111" y="28673"/>
                  </a:lnTo>
                  <a:lnTo>
                    <a:pt x="28204" y="29479"/>
                  </a:lnTo>
                  <a:lnTo>
                    <a:pt x="27664" y="29533"/>
                  </a:lnTo>
                  <a:lnTo>
                    <a:pt x="27101" y="29424"/>
                  </a:lnTo>
                  <a:lnTo>
                    <a:pt x="24503" y="27804"/>
                  </a:lnTo>
                  <a:lnTo>
                    <a:pt x="23549" y="27851"/>
                  </a:lnTo>
                  <a:lnTo>
                    <a:pt x="23158" y="32413"/>
                  </a:lnTo>
                  <a:lnTo>
                    <a:pt x="22727" y="34955"/>
                  </a:lnTo>
                  <a:lnTo>
                    <a:pt x="22187" y="36082"/>
                  </a:lnTo>
                  <a:lnTo>
                    <a:pt x="20325" y="37169"/>
                  </a:lnTo>
                  <a:lnTo>
                    <a:pt x="18456" y="37787"/>
                  </a:lnTo>
                  <a:lnTo>
                    <a:pt x="17431" y="37748"/>
                  </a:lnTo>
                  <a:lnTo>
                    <a:pt x="13308" y="38084"/>
                  </a:lnTo>
                  <a:lnTo>
                    <a:pt x="11696" y="38092"/>
                  </a:lnTo>
                  <a:lnTo>
                    <a:pt x="10804" y="37725"/>
                  </a:lnTo>
                  <a:lnTo>
                    <a:pt x="9647" y="35135"/>
                  </a:lnTo>
                  <a:lnTo>
                    <a:pt x="7464" y="33985"/>
                  </a:lnTo>
                  <a:lnTo>
                    <a:pt x="5367" y="33445"/>
                  </a:lnTo>
                  <a:lnTo>
                    <a:pt x="4514" y="33594"/>
                  </a:lnTo>
                  <a:lnTo>
                    <a:pt x="3756" y="34947"/>
                  </a:lnTo>
                  <a:lnTo>
                    <a:pt x="3442" y="36160"/>
                  </a:lnTo>
                  <a:lnTo>
                    <a:pt x="1409" y="35331"/>
                  </a:lnTo>
                  <a:lnTo>
                    <a:pt x="798" y="34306"/>
                  </a:lnTo>
                  <a:lnTo>
                    <a:pt x="743" y="32569"/>
                  </a:lnTo>
                  <a:lnTo>
                    <a:pt x="0" y="30190"/>
                  </a:lnTo>
                  <a:lnTo>
                    <a:pt x="415" y="29181"/>
                  </a:lnTo>
                  <a:lnTo>
                    <a:pt x="1213" y="28524"/>
                  </a:lnTo>
                  <a:lnTo>
                    <a:pt x="2903" y="27272"/>
                  </a:lnTo>
                  <a:lnTo>
                    <a:pt x="5469" y="25528"/>
                  </a:lnTo>
                  <a:lnTo>
                    <a:pt x="6017" y="24706"/>
                  </a:lnTo>
                  <a:lnTo>
                    <a:pt x="6376" y="23322"/>
                  </a:lnTo>
                  <a:lnTo>
                    <a:pt x="6212" y="20106"/>
                  </a:lnTo>
                  <a:lnTo>
                    <a:pt x="5969" y="17391"/>
                  </a:lnTo>
                  <a:lnTo>
                    <a:pt x="6274" y="16429"/>
                  </a:lnTo>
                  <a:lnTo>
                    <a:pt x="7448" y="14333"/>
                  </a:lnTo>
                  <a:lnTo>
                    <a:pt x="9013" y="12181"/>
                  </a:lnTo>
                  <a:lnTo>
                    <a:pt x="10851" y="9912"/>
                  </a:lnTo>
                  <a:lnTo>
                    <a:pt x="11954" y="9693"/>
                  </a:lnTo>
                  <a:lnTo>
                    <a:pt x="13402" y="8841"/>
                  </a:lnTo>
                  <a:lnTo>
                    <a:pt x="14935" y="7565"/>
                  </a:lnTo>
                  <a:lnTo>
                    <a:pt x="15796" y="7088"/>
                  </a:lnTo>
                  <a:lnTo>
                    <a:pt x="16515" y="7072"/>
                  </a:lnTo>
                  <a:lnTo>
                    <a:pt x="21248" y="5946"/>
                  </a:lnTo>
                  <a:lnTo>
                    <a:pt x="21718" y="6298"/>
                  </a:lnTo>
                  <a:lnTo>
                    <a:pt x="22485" y="8480"/>
                  </a:lnTo>
                  <a:lnTo>
                    <a:pt x="22892" y="8801"/>
                  </a:lnTo>
                  <a:lnTo>
                    <a:pt x="23549" y="8879"/>
                  </a:lnTo>
                  <a:lnTo>
                    <a:pt x="24879" y="8379"/>
                  </a:lnTo>
                  <a:lnTo>
                    <a:pt x="27312" y="6665"/>
                  </a:lnTo>
                  <a:lnTo>
                    <a:pt x="28376" y="5633"/>
                  </a:lnTo>
                  <a:lnTo>
                    <a:pt x="29628" y="4170"/>
                  </a:lnTo>
                  <a:lnTo>
                    <a:pt x="31231" y="2527"/>
                  </a:lnTo>
                  <a:lnTo>
                    <a:pt x="32123" y="1087"/>
                  </a:lnTo>
                  <a:lnTo>
                    <a:pt x="32992" y="250"/>
                  </a:lnTo>
                  <a:lnTo>
                    <a:pt x="34134" y="0"/>
                  </a:lnTo>
                  <a:lnTo>
                    <a:pt x="35401" y="7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8" name="Freeform: Shape 767">
              <a:extLst>
                <a:ext uri="{FF2B5EF4-FFF2-40B4-BE49-F238E27FC236}">
                  <a16:creationId xmlns:a16="http://schemas.microsoft.com/office/drawing/2014/main" id="{CC1077AE-9BC0-5AA4-E7CE-88C5E7592328}"/>
                </a:ext>
              </a:extLst>
            </p:cNvPr>
            <p:cNvSpPr>
              <a:spLocks/>
            </p:cNvSpPr>
            <p:nvPr/>
          </p:nvSpPr>
          <p:spPr>
            <a:xfrm>
              <a:off x="8010928" y="3907624"/>
              <a:ext cx="461613" cy="378982"/>
            </a:xfrm>
            <a:custGeom>
              <a:avLst/>
              <a:gdLst>
                <a:gd name="connsiteX0" fmla="*/ 261639 w 461613"/>
                <a:gd name="connsiteY0" fmla="*/ 76881 h 378982"/>
                <a:gd name="connsiteX1" fmla="*/ 265879 w 461613"/>
                <a:gd name="connsiteY1" fmla="*/ 77421 h 378982"/>
                <a:gd name="connsiteX2" fmla="*/ 271535 w 461613"/>
                <a:gd name="connsiteY2" fmla="*/ 78141 h 378982"/>
                <a:gd name="connsiteX3" fmla="*/ 274970 w 461613"/>
                <a:gd name="connsiteY3" fmla="*/ 78634 h 378982"/>
                <a:gd name="connsiteX4" fmla="*/ 281432 w 461613"/>
                <a:gd name="connsiteY4" fmla="*/ 79549 h 378982"/>
                <a:gd name="connsiteX5" fmla="*/ 283365 w 461613"/>
                <a:gd name="connsiteY5" fmla="*/ 83335 h 378982"/>
                <a:gd name="connsiteX6" fmla="*/ 284069 w 461613"/>
                <a:gd name="connsiteY6" fmla="*/ 85988 h 378982"/>
                <a:gd name="connsiteX7" fmla="*/ 284718 w 461613"/>
                <a:gd name="connsiteY7" fmla="*/ 88569 h 378982"/>
                <a:gd name="connsiteX8" fmla="*/ 286658 w 461613"/>
                <a:gd name="connsiteY8" fmla="*/ 90924 h 378982"/>
                <a:gd name="connsiteX9" fmla="*/ 291063 w 461613"/>
                <a:gd name="connsiteY9" fmla="*/ 90869 h 378982"/>
                <a:gd name="connsiteX10" fmla="*/ 294966 w 461613"/>
                <a:gd name="connsiteY10" fmla="*/ 90822 h 378982"/>
                <a:gd name="connsiteX11" fmla="*/ 299778 w 461613"/>
                <a:gd name="connsiteY11" fmla="*/ 90744 h 378982"/>
                <a:gd name="connsiteX12" fmla="*/ 303596 w 461613"/>
                <a:gd name="connsiteY12" fmla="*/ 90689 h 378982"/>
                <a:gd name="connsiteX13" fmla="*/ 304824 w 461613"/>
                <a:gd name="connsiteY13" fmla="*/ 93029 h 378982"/>
                <a:gd name="connsiteX14" fmla="*/ 305364 w 461613"/>
                <a:gd name="connsiteY14" fmla="*/ 95360 h 378982"/>
                <a:gd name="connsiteX15" fmla="*/ 307633 w 461613"/>
                <a:gd name="connsiteY15" fmla="*/ 100875 h 378982"/>
                <a:gd name="connsiteX16" fmla="*/ 310872 w 461613"/>
                <a:gd name="connsiteY16" fmla="*/ 105171 h 378982"/>
                <a:gd name="connsiteX17" fmla="*/ 311646 w 461613"/>
                <a:gd name="connsiteY17" fmla="*/ 106735 h 378982"/>
                <a:gd name="connsiteX18" fmla="*/ 312162 w 461613"/>
                <a:gd name="connsiteY18" fmla="*/ 109090 h 378982"/>
                <a:gd name="connsiteX19" fmla="*/ 311599 w 461613"/>
                <a:gd name="connsiteY19" fmla="*/ 109966 h 378982"/>
                <a:gd name="connsiteX20" fmla="*/ 311380 w 461613"/>
                <a:gd name="connsiteY20" fmla="*/ 110976 h 378982"/>
                <a:gd name="connsiteX21" fmla="*/ 313782 w 461613"/>
                <a:gd name="connsiteY21" fmla="*/ 113323 h 378982"/>
                <a:gd name="connsiteX22" fmla="*/ 317741 w 461613"/>
                <a:gd name="connsiteY22" fmla="*/ 115310 h 378982"/>
                <a:gd name="connsiteX23" fmla="*/ 319290 w 461613"/>
                <a:gd name="connsiteY23" fmla="*/ 115810 h 378982"/>
                <a:gd name="connsiteX24" fmla="*/ 321050 w 461613"/>
                <a:gd name="connsiteY24" fmla="*/ 116687 h 378982"/>
                <a:gd name="connsiteX25" fmla="*/ 319681 w 461613"/>
                <a:gd name="connsiteY25" fmla="*/ 118040 h 378982"/>
                <a:gd name="connsiteX26" fmla="*/ 322020 w 461613"/>
                <a:gd name="connsiteY26" fmla="*/ 121169 h 378982"/>
                <a:gd name="connsiteX27" fmla="*/ 324735 w 461613"/>
                <a:gd name="connsiteY27" fmla="*/ 124354 h 378982"/>
                <a:gd name="connsiteX28" fmla="*/ 327645 w 461613"/>
                <a:gd name="connsiteY28" fmla="*/ 125073 h 378982"/>
                <a:gd name="connsiteX29" fmla="*/ 331572 w 461613"/>
                <a:gd name="connsiteY29" fmla="*/ 129877 h 378982"/>
                <a:gd name="connsiteX30" fmla="*/ 337495 w 461613"/>
                <a:gd name="connsiteY30" fmla="*/ 132983 h 378982"/>
                <a:gd name="connsiteX31" fmla="*/ 341086 w 461613"/>
                <a:gd name="connsiteY31" fmla="*/ 137051 h 378982"/>
                <a:gd name="connsiteX32" fmla="*/ 340750 w 461613"/>
                <a:gd name="connsiteY32" fmla="*/ 137129 h 378982"/>
                <a:gd name="connsiteX33" fmla="*/ 339693 w 461613"/>
                <a:gd name="connsiteY33" fmla="*/ 136715 h 378982"/>
                <a:gd name="connsiteX34" fmla="*/ 338371 w 461613"/>
                <a:gd name="connsiteY34" fmla="*/ 136159 h 378982"/>
                <a:gd name="connsiteX35" fmla="*/ 337972 w 461613"/>
                <a:gd name="connsiteY35" fmla="*/ 136660 h 378982"/>
                <a:gd name="connsiteX36" fmla="*/ 338043 w 461613"/>
                <a:gd name="connsiteY36" fmla="*/ 138365 h 378982"/>
                <a:gd name="connsiteX37" fmla="*/ 338395 w 461613"/>
                <a:gd name="connsiteY37" fmla="*/ 140368 h 378982"/>
                <a:gd name="connsiteX38" fmla="*/ 340225 w 461613"/>
                <a:gd name="connsiteY38" fmla="*/ 142097 h 378982"/>
                <a:gd name="connsiteX39" fmla="*/ 341853 w 461613"/>
                <a:gd name="connsiteY39" fmla="*/ 143341 h 378982"/>
                <a:gd name="connsiteX40" fmla="*/ 342486 w 461613"/>
                <a:gd name="connsiteY40" fmla="*/ 145696 h 378982"/>
                <a:gd name="connsiteX41" fmla="*/ 341203 w 461613"/>
                <a:gd name="connsiteY41" fmla="*/ 150758 h 378982"/>
                <a:gd name="connsiteX42" fmla="*/ 340757 w 461613"/>
                <a:gd name="connsiteY42" fmla="*/ 150758 h 378982"/>
                <a:gd name="connsiteX43" fmla="*/ 339897 w 461613"/>
                <a:gd name="connsiteY43" fmla="*/ 150320 h 378982"/>
                <a:gd name="connsiteX44" fmla="*/ 338981 w 461613"/>
                <a:gd name="connsiteY44" fmla="*/ 150218 h 378982"/>
                <a:gd name="connsiteX45" fmla="*/ 338489 w 461613"/>
                <a:gd name="connsiteY45" fmla="*/ 150507 h 378982"/>
                <a:gd name="connsiteX46" fmla="*/ 339576 w 461613"/>
                <a:gd name="connsiteY46" fmla="*/ 154145 h 378982"/>
                <a:gd name="connsiteX47" fmla="*/ 340663 w 461613"/>
                <a:gd name="connsiteY47" fmla="*/ 156930 h 378982"/>
                <a:gd name="connsiteX48" fmla="*/ 341962 w 461613"/>
                <a:gd name="connsiteY48" fmla="*/ 159137 h 378982"/>
                <a:gd name="connsiteX49" fmla="*/ 343050 w 461613"/>
                <a:gd name="connsiteY49" fmla="*/ 162360 h 378982"/>
                <a:gd name="connsiteX50" fmla="*/ 343980 w 461613"/>
                <a:gd name="connsiteY50" fmla="*/ 163737 h 378982"/>
                <a:gd name="connsiteX51" fmla="*/ 347790 w 461613"/>
                <a:gd name="connsiteY51" fmla="*/ 167156 h 378982"/>
                <a:gd name="connsiteX52" fmla="*/ 348964 w 461613"/>
                <a:gd name="connsiteY52" fmla="*/ 170011 h 378982"/>
                <a:gd name="connsiteX53" fmla="*/ 350051 w 461613"/>
                <a:gd name="connsiteY53" fmla="*/ 175323 h 378982"/>
                <a:gd name="connsiteX54" fmla="*/ 352446 w 461613"/>
                <a:gd name="connsiteY54" fmla="*/ 178281 h 378982"/>
                <a:gd name="connsiteX55" fmla="*/ 353736 w 461613"/>
                <a:gd name="connsiteY55" fmla="*/ 180557 h 378982"/>
                <a:gd name="connsiteX56" fmla="*/ 355465 w 461613"/>
                <a:gd name="connsiteY56" fmla="*/ 182490 h 378982"/>
                <a:gd name="connsiteX57" fmla="*/ 356592 w 461613"/>
                <a:gd name="connsiteY57" fmla="*/ 185126 h 378982"/>
                <a:gd name="connsiteX58" fmla="*/ 358188 w 461613"/>
                <a:gd name="connsiteY58" fmla="*/ 187152 h 378982"/>
                <a:gd name="connsiteX59" fmla="*/ 359017 w 461613"/>
                <a:gd name="connsiteY59" fmla="*/ 187661 h 378982"/>
                <a:gd name="connsiteX60" fmla="*/ 360261 w 461613"/>
                <a:gd name="connsiteY60" fmla="*/ 187872 h 378982"/>
                <a:gd name="connsiteX61" fmla="*/ 361810 w 461613"/>
                <a:gd name="connsiteY61" fmla="*/ 187880 h 378982"/>
                <a:gd name="connsiteX62" fmla="*/ 363664 w 461613"/>
                <a:gd name="connsiteY62" fmla="*/ 187356 h 378982"/>
                <a:gd name="connsiteX63" fmla="*/ 365644 w 461613"/>
                <a:gd name="connsiteY63" fmla="*/ 186863 h 378982"/>
                <a:gd name="connsiteX64" fmla="*/ 367185 w 461613"/>
                <a:gd name="connsiteY64" fmla="*/ 187888 h 378982"/>
                <a:gd name="connsiteX65" fmla="*/ 368781 w 461613"/>
                <a:gd name="connsiteY65" fmla="*/ 187731 h 378982"/>
                <a:gd name="connsiteX66" fmla="*/ 368945 w 461613"/>
                <a:gd name="connsiteY66" fmla="*/ 188686 h 378982"/>
                <a:gd name="connsiteX67" fmla="*/ 367873 w 461613"/>
                <a:gd name="connsiteY67" fmla="*/ 189985 h 378982"/>
                <a:gd name="connsiteX68" fmla="*/ 366559 w 461613"/>
                <a:gd name="connsiteY68" fmla="*/ 193255 h 378982"/>
                <a:gd name="connsiteX69" fmla="*/ 368429 w 461613"/>
                <a:gd name="connsiteY69" fmla="*/ 193771 h 378982"/>
                <a:gd name="connsiteX70" fmla="*/ 370220 w 461613"/>
                <a:gd name="connsiteY70" fmla="*/ 194029 h 378982"/>
                <a:gd name="connsiteX71" fmla="*/ 371488 w 461613"/>
                <a:gd name="connsiteY71" fmla="*/ 194553 h 378982"/>
                <a:gd name="connsiteX72" fmla="*/ 372231 w 461613"/>
                <a:gd name="connsiteY72" fmla="*/ 194553 h 378982"/>
                <a:gd name="connsiteX73" fmla="*/ 372231 w 461613"/>
                <a:gd name="connsiteY73" fmla="*/ 195234 h 378982"/>
                <a:gd name="connsiteX74" fmla="*/ 372317 w 461613"/>
                <a:gd name="connsiteY74" fmla="*/ 198332 h 378982"/>
                <a:gd name="connsiteX75" fmla="*/ 372763 w 461613"/>
                <a:gd name="connsiteY75" fmla="*/ 199513 h 378982"/>
                <a:gd name="connsiteX76" fmla="*/ 373577 w 461613"/>
                <a:gd name="connsiteY76" fmla="*/ 200562 h 378982"/>
                <a:gd name="connsiteX77" fmla="*/ 374781 w 461613"/>
                <a:gd name="connsiteY77" fmla="*/ 202126 h 378982"/>
                <a:gd name="connsiteX78" fmla="*/ 375986 w 461613"/>
                <a:gd name="connsiteY78" fmla="*/ 203691 h 378982"/>
                <a:gd name="connsiteX79" fmla="*/ 377191 w 461613"/>
                <a:gd name="connsiteY79" fmla="*/ 205256 h 378982"/>
                <a:gd name="connsiteX80" fmla="*/ 378396 w 461613"/>
                <a:gd name="connsiteY80" fmla="*/ 206820 h 378982"/>
                <a:gd name="connsiteX81" fmla="*/ 379601 w 461613"/>
                <a:gd name="connsiteY81" fmla="*/ 208385 h 378982"/>
                <a:gd name="connsiteX82" fmla="*/ 380813 w 461613"/>
                <a:gd name="connsiteY82" fmla="*/ 209950 h 378982"/>
                <a:gd name="connsiteX83" fmla="*/ 382018 w 461613"/>
                <a:gd name="connsiteY83" fmla="*/ 211507 h 378982"/>
                <a:gd name="connsiteX84" fmla="*/ 383223 w 461613"/>
                <a:gd name="connsiteY84" fmla="*/ 213071 h 378982"/>
                <a:gd name="connsiteX85" fmla="*/ 384428 w 461613"/>
                <a:gd name="connsiteY85" fmla="*/ 214628 h 378982"/>
                <a:gd name="connsiteX86" fmla="*/ 385633 w 461613"/>
                <a:gd name="connsiteY86" fmla="*/ 216185 h 378982"/>
                <a:gd name="connsiteX87" fmla="*/ 386837 w 461613"/>
                <a:gd name="connsiteY87" fmla="*/ 217742 h 378982"/>
                <a:gd name="connsiteX88" fmla="*/ 388042 w 461613"/>
                <a:gd name="connsiteY88" fmla="*/ 219299 h 378982"/>
                <a:gd name="connsiteX89" fmla="*/ 389247 w 461613"/>
                <a:gd name="connsiteY89" fmla="*/ 220856 h 378982"/>
                <a:gd name="connsiteX90" fmla="*/ 390452 w 461613"/>
                <a:gd name="connsiteY90" fmla="*/ 222413 h 378982"/>
                <a:gd name="connsiteX91" fmla="*/ 391664 w 461613"/>
                <a:gd name="connsiteY91" fmla="*/ 223969 h 378982"/>
                <a:gd name="connsiteX92" fmla="*/ 392869 w 461613"/>
                <a:gd name="connsiteY92" fmla="*/ 225519 h 378982"/>
                <a:gd name="connsiteX93" fmla="*/ 393863 w 461613"/>
                <a:gd name="connsiteY93" fmla="*/ 226802 h 378982"/>
                <a:gd name="connsiteX94" fmla="*/ 395709 w 461613"/>
                <a:gd name="connsiteY94" fmla="*/ 227044 h 378982"/>
                <a:gd name="connsiteX95" fmla="*/ 396296 w 461613"/>
                <a:gd name="connsiteY95" fmla="*/ 227122 h 378982"/>
                <a:gd name="connsiteX96" fmla="*/ 397962 w 461613"/>
                <a:gd name="connsiteY96" fmla="*/ 227341 h 378982"/>
                <a:gd name="connsiteX97" fmla="*/ 400544 w 461613"/>
                <a:gd name="connsiteY97" fmla="*/ 227678 h 378982"/>
                <a:gd name="connsiteX98" fmla="*/ 403892 w 461613"/>
                <a:gd name="connsiteY98" fmla="*/ 228124 h 378982"/>
                <a:gd name="connsiteX99" fmla="*/ 407859 w 461613"/>
                <a:gd name="connsiteY99" fmla="*/ 228648 h 378982"/>
                <a:gd name="connsiteX100" fmla="*/ 412279 w 461613"/>
                <a:gd name="connsiteY100" fmla="*/ 229227 h 378982"/>
                <a:gd name="connsiteX101" fmla="*/ 417012 w 461613"/>
                <a:gd name="connsiteY101" fmla="*/ 229853 h 378982"/>
                <a:gd name="connsiteX102" fmla="*/ 421894 w 461613"/>
                <a:gd name="connsiteY102" fmla="*/ 230494 h 378982"/>
                <a:gd name="connsiteX103" fmla="*/ 426784 w 461613"/>
                <a:gd name="connsiteY103" fmla="*/ 231136 h 378982"/>
                <a:gd name="connsiteX104" fmla="*/ 431509 w 461613"/>
                <a:gd name="connsiteY104" fmla="*/ 231762 h 378982"/>
                <a:gd name="connsiteX105" fmla="*/ 435929 w 461613"/>
                <a:gd name="connsiteY105" fmla="*/ 232348 h 378982"/>
                <a:gd name="connsiteX106" fmla="*/ 439896 w 461613"/>
                <a:gd name="connsiteY106" fmla="*/ 232865 h 378982"/>
                <a:gd name="connsiteX107" fmla="*/ 443252 w 461613"/>
                <a:gd name="connsiteY107" fmla="*/ 233311 h 378982"/>
                <a:gd name="connsiteX108" fmla="*/ 445834 w 461613"/>
                <a:gd name="connsiteY108" fmla="*/ 233647 h 378982"/>
                <a:gd name="connsiteX109" fmla="*/ 447500 w 461613"/>
                <a:gd name="connsiteY109" fmla="*/ 233866 h 378982"/>
                <a:gd name="connsiteX110" fmla="*/ 448087 w 461613"/>
                <a:gd name="connsiteY110" fmla="*/ 233944 h 378982"/>
                <a:gd name="connsiteX111" fmla="*/ 449832 w 461613"/>
                <a:gd name="connsiteY111" fmla="*/ 234171 h 378982"/>
                <a:gd name="connsiteX112" fmla="*/ 450160 w 461613"/>
                <a:gd name="connsiteY112" fmla="*/ 234116 h 378982"/>
                <a:gd name="connsiteX113" fmla="*/ 451623 w 461613"/>
                <a:gd name="connsiteY113" fmla="*/ 232215 h 378982"/>
                <a:gd name="connsiteX114" fmla="*/ 453235 w 461613"/>
                <a:gd name="connsiteY114" fmla="*/ 234899 h 378982"/>
                <a:gd name="connsiteX115" fmla="*/ 454572 w 461613"/>
                <a:gd name="connsiteY115" fmla="*/ 237121 h 378982"/>
                <a:gd name="connsiteX116" fmla="*/ 456403 w 461613"/>
                <a:gd name="connsiteY116" fmla="*/ 240172 h 378982"/>
                <a:gd name="connsiteX117" fmla="*/ 458359 w 461613"/>
                <a:gd name="connsiteY117" fmla="*/ 243411 h 378982"/>
                <a:gd name="connsiteX118" fmla="*/ 460221 w 461613"/>
                <a:gd name="connsiteY118" fmla="*/ 246509 h 378982"/>
                <a:gd name="connsiteX119" fmla="*/ 461614 w 461613"/>
                <a:gd name="connsiteY119" fmla="*/ 248809 h 378982"/>
                <a:gd name="connsiteX120" fmla="*/ 460871 w 461613"/>
                <a:gd name="connsiteY120" fmla="*/ 251195 h 378982"/>
                <a:gd name="connsiteX121" fmla="*/ 460065 w 461613"/>
                <a:gd name="connsiteY121" fmla="*/ 253800 h 378982"/>
                <a:gd name="connsiteX122" fmla="*/ 459259 w 461613"/>
                <a:gd name="connsiteY122" fmla="*/ 256405 h 378982"/>
                <a:gd name="connsiteX123" fmla="*/ 458453 w 461613"/>
                <a:gd name="connsiteY123" fmla="*/ 259003 h 378982"/>
                <a:gd name="connsiteX124" fmla="*/ 457639 w 461613"/>
                <a:gd name="connsiteY124" fmla="*/ 261600 h 378982"/>
                <a:gd name="connsiteX125" fmla="*/ 456833 w 461613"/>
                <a:gd name="connsiteY125" fmla="*/ 264198 h 378982"/>
                <a:gd name="connsiteX126" fmla="*/ 456028 w 461613"/>
                <a:gd name="connsiteY126" fmla="*/ 266795 h 378982"/>
                <a:gd name="connsiteX127" fmla="*/ 455222 w 461613"/>
                <a:gd name="connsiteY127" fmla="*/ 269384 h 378982"/>
                <a:gd name="connsiteX128" fmla="*/ 454416 w 461613"/>
                <a:gd name="connsiteY128" fmla="*/ 271974 h 378982"/>
                <a:gd name="connsiteX129" fmla="*/ 453603 w 461613"/>
                <a:gd name="connsiteY129" fmla="*/ 274563 h 378982"/>
                <a:gd name="connsiteX130" fmla="*/ 452797 w 461613"/>
                <a:gd name="connsiteY130" fmla="*/ 277153 h 378982"/>
                <a:gd name="connsiteX131" fmla="*/ 451991 w 461613"/>
                <a:gd name="connsiteY131" fmla="*/ 279735 h 378982"/>
                <a:gd name="connsiteX132" fmla="*/ 451185 w 461613"/>
                <a:gd name="connsiteY132" fmla="*/ 282316 h 378982"/>
                <a:gd name="connsiteX133" fmla="*/ 450371 w 461613"/>
                <a:gd name="connsiteY133" fmla="*/ 284898 h 378982"/>
                <a:gd name="connsiteX134" fmla="*/ 449566 w 461613"/>
                <a:gd name="connsiteY134" fmla="*/ 287480 h 378982"/>
                <a:gd name="connsiteX135" fmla="*/ 448760 w 461613"/>
                <a:gd name="connsiteY135" fmla="*/ 290054 h 378982"/>
                <a:gd name="connsiteX136" fmla="*/ 447954 w 461613"/>
                <a:gd name="connsiteY136" fmla="*/ 292628 h 378982"/>
                <a:gd name="connsiteX137" fmla="*/ 446984 w 461613"/>
                <a:gd name="connsiteY137" fmla="*/ 295726 h 378982"/>
                <a:gd name="connsiteX138" fmla="*/ 444645 w 461613"/>
                <a:gd name="connsiteY138" fmla="*/ 296547 h 378982"/>
                <a:gd name="connsiteX139" fmla="*/ 440874 w 461613"/>
                <a:gd name="connsiteY139" fmla="*/ 297877 h 378982"/>
                <a:gd name="connsiteX140" fmla="*/ 437095 w 461613"/>
                <a:gd name="connsiteY140" fmla="*/ 299208 h 378982"/>
                <a:gd name="connsiteX141" fmla="*/ 433324 w 461613"/>
                <a:gd name="connsiteY141" fmla="*/ 300537 h 378982"/>
                <a:gd name="connsiteX142" fmla="*/ 429553 w 461613"/>
                <a:gd name="connsiteY142" fmla="*/ 301867 h 378982"/>
                <a:gd name="connsiteX143" fmla="*/ 425775 w 461613"/>
                <a:gd name="connsiteY143" fmla="*/ 303197 h 378982"/>
                <a:gd name="connsiteX144" fmla="*/ 422004 w 461613"/>
                <a:gd name="connsiteY144" fmla="*/ 304520 h 378982"/>
                <a:gd name="connsiteX145" fmla="*/ 418233 w 461613"/>
                <a:gd name="connsiteY145" fmla="*/ 305850 h 378982"/>
                <a:gd name="connsiteX146" fmla="*/ 414454 w 461613"/>
                <a:gd name="connsiteY146" fmla="*/ 307179 h 378982"/>
                <a:gd name="connsiteX147" fmla="*/ 410683 w 461613"/>
                <a:gd name="connsiteY147" fmla="*/ 308502 h 378982"/>
                <a:gd name="connsiteX148" fmla="*/ 406905 w 461613"/>
                <a:gd name="connsiteY148" fmla="*/ 309824 h 378982"/>
                <a:gd name="connsiteX149" fmla="*/ 403134 w 461613"/>
                <a:gd name="connsiteY149" fmla="*/ 311154 h 378982"/>
                <a:gd name="connsiteX150" fmla="*/ 399363 w 461613"/>
                <a:gd name="connsiteY150" fmla="*/ 312476 h 378982"/>
                <a:gd name="connsiteX151" fmla="*/ 395584 w 461613"/>
                <a:gd name="connsiteY151" fmla="*/ 313798 h 378982"/>
                <a:gd name="connsiteX152" fmla="*/ 391813 w 461613"/>
                <a:gd name="connsiteY152" fmla="*/ 315120 h 378982"/>
                <a:gd name="connsiteX153" fmla="*/ 388034 w 461613"/>
                <a:gd name="connsiteY153" fmla="*/ 316443 h 378982"/>
                <a:gd name="connsiteX154" fmla="*/ 384263 w 461613"/>
                <a:gd name="connsiteY154" fmla="*/ 317765 h 378982"/>
                <a:gd name="connsiteX155" fmla="*/ 381165 w 461613"/>
                <a:gd name="connsiteY155" fmla="*/ 318852 h 378982"/>
                <a:gd name="connsiteX156" fmla="*/ 376009 w 461613"/>
                <a:gd name="connsiteY156" fmla="*/ 319580 h 378982"/>
                <a:gd name="connsiteX157" fmla="*/ 371003 w 461613"/>
                <a:gd name="connsiteY157" fmla="*/ 320284 h 378982"/>
                <a:gd name="connsiteX158" fmla="*/ 365370 w 461613"/>
                <a:gd name="connsiteY158" fmla="*/ 321082 h 378982"/>
                <a:gd name="connsiteX159" fmla="*/ 358603 w 461613"/>
                <a:gd name="connsiteY159" fmla="*/ 322044 h 378982"/>
                <a:gd name="connsiteX160" fmla="*/ 353290 w 461613"/>
                <a:gd name="connsiteY160" fmla="*/ 322795 h 378982"/>
                <a:gd name="connsiteX161" fmla="*/ 345545 w 461613"/>
                <a:gd name="connsiteY161" fmla="*/ 323890 h 378982"/>
                <a:gd name="connsiteX162" fmla="*/ 338590 w 461613"/>
                <a:gd name="connsiteY162" fmla="*/ 324868 h 378982"/>
                <a:gd name="connsiteX163" fmla="*/ 332073 w 461613"/>
                <a:gd name="connsiteY163" fmla="*/ 325791 h 378982"/>
                <a:gd name="connsiteX164" fmla="*/ 325556 w 461613"/>
                <a:gd name="connsiteY164" fmla="*/ 326715 h 378982"/>
                <a:gd name="connsiteX165" fmla="*/ 320010 w 461613"/>
                <a:gd name="connsiteY165" fmla="*/ 327497 h 378982"/>
                <a:gd name="connsiteX166" fmla="*/ 316700 w 461613"/>
                <a:gd name="connsiteY166" fmla="*/ 328405 h 378982"/>
                <a:gd name="connsiteX167" fmla="*/ 312812 w 461613"/>
                <a:gd name="connsiteY167" fmla="*/ 330400 h 378982"/>
                <a:gd name="connsiteX168" fmla="*/ 306842 w 461613"/>
                <a:gd name="connsiteY168" fmla="*/ 333458 h 378982"/>
                <a:gd name="connsiteX169" fmla="*/ 300756 w 461613"/>
                <a:gd name="connsiteY169" fmla="*/ 336564 h 378982"/>
                <a:gd name="connsiteX170" fmla="*/ 297603 w 461613"/>
                <a:gd name="connsiteY170" fmla="*/ 338176 h 378982"/>
                <a:gd name="connsiteX171" fmla="*/ 294302 w 461613"/>
                <a:gd name="connsiteY171" fmla="*/ 342307 h 378982"/>
                <a:gd name="connsiteX172" fmla="*/ 292628 w 461613"/>
                <a:gd name="connsiteY172" fmla="*/ 344396 h 378982"/>
                <a:gd name="connsiteX173" fmla="*/ 289607 w 461613"/>
                <a:gd name="connsiteY173" fmla="*/ 348174 h 378982"/>
                <a:gd name="connsiteX174" fmla="*/ 287323 w 461613"/>
                <a:gd name="connsiteY174" fmla="*/ 351022 h 378982"/>
                <a:gd name="connsiteX175" fmla="*/ 284593 w 461613"/>
                <a:gd name="connsiteY175" fmla="*/ 354425 h 378982"/>
                <a:gd name="connsiteX176" fmla="*/ 283404 w 461613"/>
                <a:gd name="connsiteY176" fmla="*/ 357445 h 378982"/>
                <a:gd name="connsiteX177" fmla="*/ 281565 w 461613"/>
                <a:gd name="connsiteY177" fmla="*/ 362108 h 378982"/>
                <a:gd name="connsiteX178" fmla="*/ 279977 w 461613"/>
                <a:gd name="connsiteY178" fmla="*/ 363281 h 378982"/>
                <a:gd name="connsiteX179" fmla="*/ 277380 w 461613"/>
                <a:gd name="connsiteY179" fmla="*/ 364799 h 378982"/>
                <a:gd name="connsiteX180" fmla="*/ 275017 w 461613"/>
                <a:gd name="connsiteY180" fmla="*/ 365879 h 378982"/>
                <a:gd name="connsiteX181" fmla="*/ 271332 w 461613"/>
                <a:gd name="connsiteY181" fmla="*/ 365722 h 378982"/>
                <a:gd name="connsiteX182" fmla="*/ 269228 w 461613"/>
                <a:gd name="connsiteY182" fmla="*/ 362859 h 378982"/>
                <a:gd name="connsiteX183" fmla="*/ 266998 w 461613"/>
                <a:gd name="connsiteY183" fmla="*/ 359815 h 378982"/>
                <a:gd name="connsiteX184" fmla="*/ 265879 w 461613"/>
                <a:gd name="connsiteY184" fmla="*/ 358595 h 378982"/>
                <a:gd name="connsiteX185" fmla="*/ 264878 w 461613"/>
                <a:gd name="connsiteY185" fmla="*/ 358532 h 378982"/>
                <a:gd name="connsiteX186" fmla="*/ 261177 w 461613"/>
                <a:gd name="connsiteY186" fmla="*/ 358916 h 378982"/>
                <a:gd name="connsiteX187" fmla="*/ 256718 w 461613"/>
                <a:gd name="connsiteY187" fmla="*/ 359385 h 378982"/>
                <a:gd name="connsiteX188" fmla="*/ 251461 w 461613"/>
                <a:gd name="connsiteY188" fmla="*/ 358892 h 378982"/>
                <a:gd name="connsiteX189" fmla="*/ 245397 w 461613"/>
                <a:gd name="connsiteY189" fmla="*/ 358314 h 378982"/>
                <a:gd name="connsiteX190" fmla="*/ 239710 w 461613"/>
                <a:gd name="connsiteY190" fmla="*/ 357774 h 378982"/>
                <a:gd name="connsiteX191" fmla="*/ 236878 w 461613"/>
                <a:gd name="connsiteY191" fmla="*/ 357367 h 378982"/>
                <a:gd name="connsiteX192" fmla="*/ 233146 w 461613"/>
                <a:gd name="connsiteY192" fmla="*/ 355395 h 378982"/>
                <a:gd name="connsiteX193" fmla="*/ 232184 w 461613"/>
                <a:gd name="connsiteY193" fmla="*/ 355004 h 378982"/>
                <a:gd name="connsiteX194" fmla="*/ 231206 w 461613"/>
                <a:gd name="connsiteY194" fmla="*/ 354910 h 378982"/>
                <a:gd name="connsiteX195" fmla="*/ 226778 w 461613"/>
                <a:gd name="connsiteY195" fmla="*/ 354863 h 378982"/>
                <a:gd name="connsiteX196" fmla="*/ 222389 w 461613"/>
                <a:gd name="connsiteY196" fmla="*/ 354816 h 378982"/>
                <a:gd name="connsiteX197" fmla="*/ 217992 w 461613"/>
                <a:gd name="connsiteY197" fmla="*/ 355442 h 378982"/>
                <a:gd name="connsiteX198" fmla="*/ 213783 w 461613"/>
                <a:gd name="connsiteY198" fmla="*/ 355215 h 378982"/>
                <a:gd name="connsiteX199" fmla="*/ 209417 w 461613"/>
                <a:gd name="connsiteY199" fmla="*/ 355575 h 378982"/>
                <a:gd name="connsiteX200" fmla="*/ 207884 w 461613"/>
                <a:gd name="connsiteY200" fmla="*/ 356326 h 378982"/>
                <a:gd name="connsiteX201" fmla="*/ 206178 w 461613"/>
                <a:gd name="connsiteY201" fmla="*/ 356287 h 378982"/>
                <a:gd name="connsiteX202" fmla="*/ 205114 w 461613"/>
                <a:gd name="connsiteY202" fmla="*/ 356952 h 378982"/>
                <a:gd name="connsiteX203" fmla="*/ 204176 w 461613"/>
                <a:gd name="connsiteY203" fmla="*/ 357265 h 378982"/>
                <a:gd name="connsiteX204" fmla="*/ 203065 w 461613"/>
                <a:gd name="connsiteY204" fmla="*/ 356694 h 378982"/>
                <a:gd name="connsiteX205" fmla="*/ 201704 w 461613"/>
                <a:gd name="connsiteY205" fmla="*/ 356819 h 378982"/>
                <a:gd name="connsiteX206" fmla="*/ 199701 w 461613"/>
                <a:gd name="connsiteY206" fmla="*/ 356326 h 378982"/>
                <a:gd name="connsiteX207" fmla="*/ 198394 w 461613"/>
                <a:gd name="connsiteY207" fmla="*/ 355035 h 378982"/>
                <a:gd name="connsiteX208" fmla="*/ 197158 w 461613"/>
                <a:gd name="connsiteY208" fmla="*/ 353901 h 378982"/>
                <a:gd name="connsiteX209" fmla="*/ 195883 w 461613"/>
                <a:gd name="connsiteY209" fmla="*/ 353275 h 378982"/>
                <a:gd name="connsiteX210" fmla="*/ 194459 w 461613"/>
                <a:gd name="connsiteY210" fmla="*/ 352884 h 378982"/>
                <a:gd name="connsiteX211" fmla="*/ 193223 w 461613"/>
                <a:gd name="connsiteY211" fmla="*/ 352876 h 378982"/>
                <a:gd name="connsiteX212" fmla="*/ 191643 w 461613"/>
                <a:gd name="connsiteY212" fmla="*/ 353565 h 378982"/>
                <a:gd name="connsiteX213" fmla="*/ 190680 w 461613"/>
                <a:gd name="connsiteY213" fmla="*/ 354230 h 378982"/>
                <a:gd name="connsiteX214" fmla="*/ 188239 w 461613"/>
                <a:gd name="connsiteY214" fmla="*/ 356459 h 378982"/>
                <a:gd name="connsiteX215" fmla="*/ 188138 w 461613"/>
                <a:gd name="connsiteY215" fmla="*/ 357257 h 378982"/>
                <a:gd name="connsiteX216" fmla="*/ 189248 w 461613"/>
                <a:gd name="connsiteY216" fmla="*/ 358587 h 378982"/>
                <a:gd name="connsiteX217" fmla="*/ 188912 w 461613"/>
                <a:gd name="connsiteY217" fmla="*/ 359213 h 378982"/>
                <a:gd name="connsiteX218" fmla="*/ 187473 w 461613"/>
                <a:gd name="connsiteY218" fmla="*/ 359996 h 378982"/>
                <a:gd name="connsiteX219" fmla="*/ 187027 w 461613"/>
                <a:gd name="connsiteY219" fmla="*/ 362100 h 378982"/>
                <a:gd name="connsiteX220" fmla="*/ 186816 w 461613"/>
                <a:gd name="connsiteY220" fmla="*/ 363250 h 378982"/>
                <a:gd name="connsiteX221" fmla="*/ 186604 w 461613"/>
                <a:gd name="connsiteY221" fmla="*/ 366004 h 378982"/>
                <a:gd name="connsiteX222" fmla="*/ 187246 w 461613"/>
                <a:gd name="connsiteY222" fmla="*/ 368171 h 378982"/>
                <a:gd name="connsiteX223" fmla="*/ 188099 w 461613"/>
                <a:gd name="connsiteY223" fmla="*/ 368969 h 378982"/>
                <a:gd name="connsiteX224" fmla="*/ 188138 w 461613"/>
                <a:gd name="connsiteY224" fmla="*/ 369900 h 378982"/>
                <a:gd name="connsiteX225" fmla="*/ 187668 w 461613"/>
                <a:gd name="connsiteY225" fmla="*/ 371762 h 378982"/>
                <a:gd name="connsiteX226" fmla="*/ 186346 w 461613"/>
                <a:gd name="connsiteY226" fmla="*/ 372333 h 378982"/>
                <a:gd name="connsiteX227" fmla="*/ 185376 w 461613"/>
                <a:gd name="connsiteY227" fmla="*/ 374101 h 378982"/>
                <a:gd name="connsiteX228" fmla="*/ 184781 w 461613"/>
                <a:gd name="connsiteY228" fmla="*/ 374923 h 378982"/>
                <a:gd name="connsiteX229" fmla="*/ 183749 w 461613"/>
                <a:gd name="connsiteY229" fmla="*/ 375861 h 378982"/>
                <a:gd name="connsiteX230" fmla="*/ 179641 w 461613"/>
                <a:gd name="connsiteY230" fmla="*/ 378983 h 378982"/>
                <a:gd name="connsiteX231" fmla="*/ 179438 w 461613"/>
                <a:gd name="connsiteY231" fmla="*/ 377168 h 378982"/>
                <a:gd name="connsiteX232" fmla="*/ 178132 w 461613"/>
                <a:gd name="connsiteY232" fmla="*/ 374477 h 378982"/>
                <a:gd name="connsiteX233" fmla="*/ 178038 w 461613"/>
                <a:gd name="connsiteY233" fmla="*/ 372576 h 378982"/>
                <a:gd name="connsiteX234" fmla="*/ 177427 w 461613"/>
                <a:gd name="connsiteY234" fmla="*/ 370667 h 378982"/>
                <a:gd name="connsiteX235" fmla="*/ 176301 w 461613"/>
                <a:gd name="connsiteY235" fmla="*/ 369196 h 378982"/>
                <a:gd name="connsiteX236" fmla="*/ 174220 w 461613"/>
                <a:gd name="connsiteY236" fmla="*/ 367663 h 378982"/>
                <a:gd name="connsiteX237" fmla="*/ 174032 w 461613"/>
                <a:gd name="connsiteY237" fmla="*/ 365581 h 378982"/>
                <a:gd name="connsiteX238" fmla="*/ 172514 w 461613"/>
                <a:gd name="connsiteY238" fmla="*/ 363524 h 378982"/>
                <a:gd name="connsiteX239" fmla="*/ 170503 w 461613"/>
                <a:gd name="connsiteY239" fmla="*/ 361865 h 378982"/>
                <a:gd name="connsiteX240" fmla="*/ 169385 w 461613"/>
                <a:gd name="connsiteY240" fmla="*/ 358798 h 378982"/>
                <a:gd name="connsiteX241" fmla="*/ 168540 w 461613"/>
                <a:gd name="connsiteY241" fmla="*/ 354722 h 378982"/>
                <a:gd name="connsiteX242" fmla="*/ 163236 w 461613"/>
                <a:gd name="connsiteY242" fmla="*/ 349356 h 378982"/>
                <a:gd name="connsiteX243" fmla="*/ 156601 w 461613"/>
                <a:gd name="connsiteY243" fmla="*/ 344396 h 378982"/>
                <a:gd name="connsiteX244" fmla="*/ 154583 w 461613"/>
                <a:gd name="connsiteY244" fmla="*/ 341603 h 378982"/>
                <a:gd name="connsiteX245" fmla="*/ 151282 w 461613"/>
                <a:gd name="connsiteY245" fmla="*/ 335899 h 378982"/>
                <a:gd name="connsiteX246" fmla="*/ 149615 w 461613"/>
                <a:gd name="connsiteY246" fmla="*/ 331385 h 378982"/>
                <a:gd name="connsiteX247" fmla="*/ 145179 w 461613"/>
                <a:gd name="connsiteY247" fmla="*/ 326183 h 378982"/>
                <a:gd name="connsiteX248" fmla="*/ 144991 w 461613"/>
                <a:gd name="connsiteY248" fmla="*/ 324180 h 378982"/>
                <a:gd name="connsiteX249" fmla="*/ 144334 w 461613"/>
                <a:gd name="connsiteY249" fmla="*/ 321739 h 378982"/>
                <a:gd name="connsiteX250" fmla="*/ 143310 w 461613"/>
                <a:gd name="connsiteY250" fmla="*/ 319016 h 378982"/>
                <a:gd name="connsiteX251" fmla="*/ 142691 w 461613"/>
                <a:gd name="connsiteY251" fmla="*/ 316873 h 378982"/>
                <a:gd name="connsiteX252" fmla="*/ 138240 w 461613"/>
                <a:gd name="connsiteY252" fmla="*/ 307438 h 378982"/>
                <a:gd name="connsiteX253" fmla="*/ 136800 w 461613"/>
                <a:gd name="connsiteY253" fmla="*/ 305936 h 378982"/>
                <a:gd name="connsiteX254" fmla="*/ 135564 w 461613"/>
                <a:gd name="connsiteY254" fmla="*/ 303823 h 378982"/>
                <a:gd name="connsiteX255" fmla="*/ 135244 w 461613"/>
                <a:gd name="connsiteY255" fmla="*/ 302188 h 378982"/>
                <a:gd name="connsiteX256" fmla="*/ 134853 w 461613"/>
                <a:gd name="connsiteY256" fmla="*/ 301296 h 378982"/>
                <a:gd name="connsiteX257" fmla="*/ 131707 w 461613"/>
                <a:gd name="connsiteY257" fmla="*/ 299747 h 378982"/>
                <a:gd name="connsiteX258" fmla="*/ 128773 w 461613"/>
                <a:gd name="connsiteY258" fmla="*/ 295773 h 378982"/>
                <a:gd name="connsiteX259" fmla="*/ 119956 w 461613"/>
                <a:gd name="connsiteY259" fmla="*/ 289436 h 378982"/>
                <a:gd name="connsiteX260" fmla="*/ 115638 w 461613"/>
                <a:gd name="connsiteY260" fmla="*/ 288802 h 378982"/>
                <a:gd name="connsiteX261" fmla="*/ 112219 w 461613"/>
                <a:gd name="connsiteY261" fmla="*/ 286533 h 378982"/>
                <a:gd name="connsiteX262" fmla="*/ 109700 w 461613"/>
                <a:gd name="connsiteY262" fmla="*/ 283568 h 378982"/>
                <a:gd name="connsiteX263" fmla="*/ 107016 w 461613"/>
                <a:gd name="connsiteY263" fmla="*/ 278452 h 378982"/>
                <a:gd name="connsiteX264" fmla="*/ 102291 w 461613"/>
                <a:gd name="connsiteY264" fmla="*/ 272913 h 378982"/>
                <a:gd name="connsiteX265" fmla="*/ 98286 w 461613"/>
                <a:gd name="connsiteY265" fmla="*/ 265043 h 378982"/>
                <a:gd name="connsiteX266" fmla="*/ 99545 w 461613"/>
                <a:gd name="connsiteY266" fmla="*/ 262171 h 378982"/>
                <a:gd name="connsiteX267" fmla="*/ 99467 w 461613"/>
                <a:gd name="connsiteY267" fmla="*/ 260153 h 378982"/>
                <a:gd name="connsiteX268" fmla="*/ 98231 w 461613"/>
                <a:gd name="connsiteY268" fmla="*/ 256750 h 378982"/>
                <a:gd name="connsiteX269" fmla="*/ 96893 w 461613"/>
                <a:gd name="connsiteY269" fmla="*/ 254121 h 378982"/>
                <a:gd name="connsiteX270" fmla="*/ 95970 w 461613"/>
                <a:gd name="connsiteY270" fmla="*/ 251633 h 378982"/>
                <a:gd name="connsiteX271" fmla="*/ 96698 w 461613"/>
                <a:gd name="connsiteY271" fmla="*/ 248058 h 378982"/>
                <a:gd name="connsiteX272" fmla="*/ 96979 w 461613"/>
                <a:gd name="connsiteY272" fmla="*/ 244052 h 378982"/>
                <a:gd name="connsiteX273" fmla="*/ 97769 w 461613"/>
                <a:gd name="connsiteY273" fmla="*/ 241924 h 378982"/>
                <a:gd name="connsiteX274" fmla="*/ 98340 w 461613"/>
                <a:gd name="connsiteY274" fmla="*/ 239585 h 378982"/>
                <a:gd name="connsiteX275" fmla="*/ 97597 w 461613"/>
                <a:gd name="connsiteY275" fmla="*/ 234875 h 378982"/>
                <a:gd name="connsiteX276" fmla="*/ 96267 w 461613"/>
                <a:gd name="connsiteY276" fmla="*/ 232348 h 378982"/>
                <a:gd name="connsiteX277" fmla="*/ 96400 w 461613"/>
                <a:gd name="connsiteY277" fmla="*/ 230666 h 378982"/>
                <a:gd name="connsiteX278" fmla="*/ 94890 w 461613"/>
                <a:gd name="connsiteY278" fmla="*/ 229845 h 378982"/>
                <a:gd name="connsiteX279" fmla="*/ 93670 w 461613"/>
                <a:gd name="connsiteY279" fmla="*/ 228014 h 378982"/>
                <a:gd name="connsiteX280" fmla="*/ 94945 w 461613"/>
                <a:gd name="connsiteY280" fmla="*/ 228014 h 378982"/>
                <a:gd name="connsiteX281" fmla="*/ 92629 w 461613"/>
                <a:gd name="connsiteY281" fmla="*/ 225471 h 378982"/>
                <a:gd name="connsiteX282" fmla="*/ 91776 w 461613"/>
                <a:gd name="connsiteY282" fmla="*/ 224055 h 378982"/>
                <a:gd name="connsiteX283" fmla="*/ 90900 w 461613"/>
                <a:gd name="connsiteY283" fmla="*/ 220598 h 378982"/>
                <a:gd name="connsiteX284" fmla="*/ 89781 w 461613"/>
                <a:gd name="connsiteY284" fmla="*/ 217953 h 378982"/>
                <a:gd name="connsiteX285" fmla="*/ 86191 w 461613"/>
                <a:gd name="connsiteY285" fmla="*/ 211945 h 378982"/>
                <a:gd name="connsiteX286" fmla="*/ 84470 w 461613"/>
                <a:gd name="connsiteY286" fmla="*/ 208276 h 378982"/>
                <a:gd name="connsiteX287" fmla="*/ 80620 w 461613"/>
                <a:gd name="connsiteY287" fmla="*/ 203527 h 378982"/>
                <a:gd name="connsiteX288" fmla="*/ 76443 w 461613"/>
                <a:gd name="connsiteY288" fmla="*/ 200014 h 378982"/>
                <a:gd name="connsiteX289" fmla="*/ 73790 w 461613"/>
                <a:gd name="connsiteY289" fmla="*/ 198418 h 378982"/>
                <a:gd name="connsiteX290" fmla="*/ 72507 w 461613"/>
                <a:gd name="connsiteY290" fmla="*/ 196963 h 378982"/>
                <a:gd name="connsiteX291" fmla="*/ 70340 w 461613"/>
                <a:gd name="connsiteY291" fmla="*/ 196916 h 378982"/>
                <a:gd name="connsiteX292" fmla="*/ 67978 w 461613"/>
                <a:gd name="connsiteY292" fmla="*/ 194835 h 378982"/>
                <a:gd name="connsiteX293" fmla="*/ 66327 w 461613"/>
                <a:gd name="connsiteY293" fmla="*/ 194757 h 378982"/>
                <a:gd name="connsiteX294" fmla="*/ 64238 w 461613"/>
                <a:gd name="connsiteY294" fmla="*/ 194420 h 378982"/>
                <a:gd name="connsiteX295" fmla="*/ 61781 w 461613"/>
                <a:gd name="connsiteY295" fmla="*/ 190407 h 378982"/>
                <a:gd name="connsiteX296" fmla="*/ 59755 w 461613"/>
                <a:gd name="connsiteY296" fmla="*/ 186644 h 378982"/>
                <a:gd name="connsiteX297" fmla="*/ 56297 w 461613"/>
                <a:gd name="connsiteY297" fmla="*/ 181738 h 378982"/>
                <a:gd name="connsiteX298" fmla="*/ 57165 w 461613"/>
                <a:gd name="connsiteY298" fmla="*/ 180455 h 378982"/>
                <a:gd name="connsiteX299" fmla="*/ 58175 w 461613"/>
                <a:gd name="connsiteY299" fmla="*/ 178367 h 378982"/>
                <a:gd name="connsiteX300" fmla="*/ 57674 w 461613"/>
                <a:gd name="connsiteY300" fmla="*/ 175628 h 378982"/>
                <a:gd name="connsiteX301" fmla="*/ 57126 w 461613"/>
                <a:gd name="connsiteY301" fmla="*/ 173766 h 378982"/>
                <a:gd name="connsiteX302" fmla="*/ 55601 w 461613"/>
                <a:gd name="connsiteY302" fmla="*/ 170371 h 378982"/>
                <a:gd name="connsiteX303" fmla="*/ 50586 w 461613"/>
                <a:gd name="connsiteY303" fmla="*/ 161906 h 378982"/>
                <a:gd name="connsiteX304" fmla="*/ 49256 w 461613"/>
                <a:gd name="connsiteY304" fmla="*/ 160662 h 378982"/>
                <a:gd name="connsiteX305" fmla="*/ 47120 w 461613"/>
                <a:gd name="connsiteY305" fmla="*/ 159231 h 378982"/>
                <a:gd name="connsiteX306" fmla="*/ 45806 w 461613"/>
                <a:gd name="connsiteY306" fmla="*/ 155554 h 378982"/>
                <a:gd name="connsiteX307" fmla="*/ 45203 w 461613"/>
                <a:gd name="connsiteY307" fmla="*/ 152252 h 378982"/>
                <a:gd name="connsiteX308" fmla="*/ 41769 w 461613"/>
                <a:gd name="connsiteY308" fmla="*/ 150648 h 378982"/>
                <a:gd name="connsiteX309" fmla="*/ 35862 w 461613"/>
                <a:gd name="connsiteY309" fmla="*/ 138710 h 378982"/>
                <a:gd name="connsiteX310" fmla="*/ 32436 w 461613"/>
                <a:gd name="connsiteY310" fmla="*/ 134524 h 378982"/>
                <a:gd name="connsiteX311" fmla="*/ 31082 w 461613"/>
                <a:gd name="connsiteY311" fmla="*/ 131708 h 378982"/>
                <a:gd name="connsiteX312" fmla="*/ 27124 w 461613"/>
                <a:gd name="connsiteY312" fmla="*/ 127068 h 378982"/>
                <a:gd name="connsiteX313" fmla="*/ 25175 w 461613"/>
                <a:gd name="connsiteY313" fmla="*/ 122445 h 378982"/>
                <a:gd name="connsiteX314" fmla="*/ 21185 w 461613"/>
                <a:gd name="connsiteY314" fmla="*/ 118173 h 378982"/>
                <a:gd name="connsiteX315" fmla="*/ 17728 w 461613"/>
                <a:gd name="connsiteY315" fmla="*/ 110749 h 378982"/>
                <a:gd name="connsiteX316" fmla="*/ 12384 w 461613"/>
                <a:gd name="connsiteY316" fmla="*/ 103309 h 378982"/>
                <a:gd name="connsiteX317" fmla="*/ 10139 w 461613"/>
                <a:gd name="connsiteY317" fmla="*/ 102018 h 378982"/>
                <a:gd name="connsiteX318" fmla="*/ 4631 w 461613"/>
                <a:gd name="connsiteY318" fmla="*/ 101486 h 378982"/>
                <a:gd name="connsiteX319" fmla="*/ 2315 w 461613"/>
                <a:gd name="connsiteY319" fmla="*/ 100938 h 378982"/>
                <a:gd name="connsiteX320" fmla="*/ 188 w 461613"/>
                <a:gd name="connsiteY320" fmla="*/ 102573 h 378982"/>
                <a:gd name="connsiteX321" fmla="*/ 0 w 461613"/>
                <a:gd name="connsiteY321" fmla="*/ 100500 h 378982"/>
                <a:gd name="connsiteX322" fmla="*/ 1471 w 461613"/>
                <a:gd name="connsiteY322" fmla="*/ 97629 h 378982"/>
                <a:gd name="connsiteX323" fmla="*/ 3591 w 461613"/>
                <a:gd name="connsiteY323" fmla="*/ 91589 h 378982"/>
                <a:gd name="connsiteX324" fmla="*/ 4013 w 461613"/>
                <a:gd name="connsiteY324" fmla="*/ 86285 h 378982"/>
                <a:gd name="connsiteX325" fmla="*/ 7346 w 461613"/>
                <a:gd name="connsiteY325" fmla="*/ 70466 h 378982"/>
                <a:gd name="connsiteX326" fmla="*/ 12025 w 461613"/>
                <a:gd name="connsiteY326" fmla="*/ 71280 h 378982"/>
                <a:gd name="connsiteX327" fmla="*/ 15874 w 461613"/>
                <a:gd name="connsiteY327" fmla="*/ 71952 h 378982"/>
                <a:gd name="connsiteX328" fmla="*/ 21499 w 461613"/>
                <a:gd name="connsiteY328" fmla="*/ 72938 h 378982"/>
                <a:gd name="connsiteX329" fmla="*/ 27319 w 461613"/>
                <a:gd name="connsiteY329" fmla="*/ 73955 h 378982"/>
                <a:gd name="connsiteX330" fmla="*/ 30722 w 461613"/>
                <a:gd name="connsiteY330" fmla="*/ 74550 h 378982"/>
                <a:gd name="connsiteX331" fmla="*/ 31888 w 461613"/>
                <a:gd name="connsiteY331" fmla="*/ 74291 h 378982"/>
                <a:gd name="connsiteX332" fmla="*/ 36598 w 461613"/>
                <a:gd name="connsiteY332" fmla="*/ 70411 h 378982"/>
                <a:gd name="connsiteX333" fmla="*/ 40838 w 461613"/>
                <a:gd name="connsiteY333" fmla="*/ 66906 h 378982"/>
                <a:gd name="connsiteX334" fmla="*/ 43381 w 461613"/>
                <a:gd name="connsiteY334" fmla="*/ 62611 h 378982"/>
                <a:gd name="connsiteX335" fmla="*/ 45837 w 461613"/>
                <a:gd name="connsiteY335" fmla="*/ 58441 h 378982"/>
                <a:gd name="connsiteX336" fmla="*/ 46964 w 461613"/>
                <a:gd name="connsiteY336" fmla="*/ 57581 h 378982"/>
                <a:gd name="connsiteX337" fmla="*/ 50735 w 461613"/>
                <a:gd name="connsiteY337" fmla="*/ 56798 h 378982"/>
                <a:gd name="connsiteX338" fmla="*/ 56720 w 461613"/>
                <a:gd name="connsiteY338" fmla="*/ 55554 h 378982"/>
                <a:gd name="connsiteX339" fmla="*/ 62642 w 461613"/>
                <a:gd name="connsiteY339" fmla="*/ 54326 h 378982"/>
                <a:gd name="connsiteX340" fmla="*/ 63119 w 461613"/>
                <a:gd name="connsiteY340" fmla="*/ 53904 h 378982"/>
                <a:gd name="connsiteX341" fmla="*/ 64496 w 461613"/>
                <a:gd name="connsiteY341" fmla="*/ 50547 h 378982"/>
                <a:gd name="connsiteX342" fmla="*/ 66249 w 461613"/>
                <a:gd name="connsiteY342" fmla="*/ 46284 h 378982"/>
                <a:gd name="connsiteX343" fmla="*/ 66609 w 461613"/>
                <a:gd name="connsiteY343" fmla="*/ 45838 h 378982"/>
                <a:gd name="connsiteX344" fmla="*/ 67039 w 461613"/>
                <a:gd name="connsiteY344" fmla="*/ 45399 h 378982"/>
                <a:gd name="connsiteX345" fmla="*/ 71279 w 461613"/>
                <a:gd name="connsiteY345" fmla="*/ 43005 h 378982"/>
                <a:gd name="connsiteX346" fmla="*/ 73853 w 461613"/>
                <a:gd name="connsiteY346" fmla="*/ 41550 h 378982"/>
                <a:gd name="connsiteX347" fmla="*/ 70184 w 461613"/>
                <a:gd name="connsiteY347" fmla="*/ 37255 h 378982"/>
                <a:gd name="connsiteX348" fmla="*/ 66726 w 461613"/>
                <a:gd name="connsiteY348" fmla="*/ 33195 h 378982"/>
                <a:gd name="connsiteX349" fmla="*/ 62845 w 461613"/>
                <a:gd name="connsiteY349" fmla="*/ 28642 h 378982"/>
                <a:gd name="connsiteX350" fmla="*/ 59560 w 461613"/>
                <a:gd name="connsiteY350" fmla="*/ 25090 h 378982"/>
                <a:gd name="connsiteX351" fmla="*/ 54638 w 461613"/>
                <a:gd name="connsiteY351" fmla="*/ 19770 h 378982"/>
                <a:gd name="connsiteX352" fmla="*/ 51415 w 461613"/>
                <a:gd name="connsiteY352" fmla="*/ 16281 h 378982"/>
                <a:gd name="connsiteX353" fmla="*/ 57056 w 461613"/>
                <a:gd name="connsiteY353" fmla="*/ 14622 h 378982"/>
                <a:gd name="connsiteX354" fmla="*/ 63159 w 461613"/>
                <a:gd name="connsiteY354" fmla="*/ 12831 h 378982"/>
                <a:gd name="connsiteX355" fmla="*/ 69316 w 461613"/>
                <a:gd name="connsiteY355" fmla="*/ 11023 h 378982"/>
                <a:gd name="connsiteX356" fmla="*/ 76724 w 461613"/>
                <a:gd name="connsiteY356" fmla="*/ 8848 h 378982"/>
                <a:gd name="connsiteX357" fmla="*/ 82521 w 461613"/>
                <a:gd name="connsiteY357" fmla="*/ 7143 h 378982"/>
                <a:gd name="connsiteX358" fmla="*/ 91174 w 461613"/>
                <a:gd name="connsiteY358" fmla="*/ 4592 h 378982"/>
                <a:gd name="connsiteX359" fmla="*/ 95406 w 461613"/>
                <a:gd name="connsiteY359" fmla="*/ 3349 h 378982"/>
                <a:gd name="connsiteX360" fmla="*/ 96173 w 461613"/>
                <a:gd name="connsiteY360" fmla="*/ 3020 h 378982"/>
                <a:gd name="connsiteX361" fmla="*/ 99428 w 461613"/>
                <a:gd name="connsiteY361" fmla="*/ 0 h 378982"/>
                <a:gd name="connsiteX362" fmla="*/ 104325 w 461613"/>
                <a:gd name="connsiteY362" fmla="*/ 845 h 378982"/>
                <a:gd name="connsiteX363" fmla="*/ 111687 w 461613"/>
                <a:gd name="connsiteY363" fmla="*/ 2120 h 378982"/>
                <a:gd name="connsiteX364" fmla="*/ 118799 w 461613"/>
                <a:gd name="connsiteY364" fmla="*/ 3341 h 378982"/>
                <a:gd name="connsiteX365" fmla="*/ 126293 w 461613"/>
                <a:gd name="connsiteY365" fmla="*/ 4788 h 378982"/>
                <a:gd name="connsiteX366" fmla="*/ 128695 w 461613"/>
                <a:gd name="connsiteY366" fmla="*/ 5962 h 378982"/>
                <a:gd name="connsiteX367" fmla="*/ 135932 w 461613"/>
                <a:gd name="connsiteY367" fmla="*/ 10280 h 378982"/>
                <a:gd name="connsiteX368" fmla="*/ 140634 w 461613"/>
                <a:gd name="connsiteY368" fmla="*/ 13081 h 378982"/>
                <a:gd name="connsiteX369" fmla="*/ 146126 w 461613"/>
                <a:gd name="connsiteY369" fmla="*/ 16343 h 378982"/>
                <a:gd name="connsiteX370" fmla="*/ 152987 w 461613"/>
                <a:gd name="connsiteY370" fmla="*/ 20419 h 378982"/>
                <a:gd name="connsiteX371" fmla="*/ 157697 w 461613"/>
                <a:gd name="connsiteY371" fmla="*/ 23212 h 378982"/>
                <a:gd name="connsiteX372" fmla="*/ 163729 w 461613"/>
                <a:gd name="connsiteY372" fmla="*/ 26788 h 378982"/>
                <a:gd name="connsiteX373" fmla="*/ 168431 w 461613"/>
                <a:gd name="connsiteY373" fmla="*/ 30864 h 378982"/>
                <a:gd name="connsiteX374" fmla="*/ 174384 w 461613"/>
                <a:gd name="connsiteY374" fmla="*/ 36019 h 378982"/>
                <a:gd name="connsiteX375" fmla="*/ 180925 w 461613"/>
                <a:gd name="connsiteY375" fmla="*/ 41668 h 378982"/>
                <a:gd name="connsiteX376" fmla="*/ 186307 w 461613"/>
                <a:gd name="connsiteY376" fmla="*/ 46049 h 378982"/>
                <a:gd name="connsiteX377" fmla="*/ 193724 w 461613"/>
                <a:gd name="connsiteY377" fmla="*/ 52073 h 378982"/>
                <a:gd name="connsiteX378" fmla="*/ 201031 w 461613"/>
                <a:gd name="connsiteY378" fmla="*/ 57995 h 378982"/>
                <a:gd name="connsiteX379" fmla="*/ 208189 w 461613"/>
                <a:gd name="connsiteY379" fmla="*/ 63777 h 378982"/>
                <a:gd name="connsiteX380" fmla="*/ 213916 w 461613"/>
                <a:gd name="connsiteY380" fmla="*/ 68400 h 378982"/>
                <a:gd name="connsiteX381" fmla="*/ 221168 w 461613"/>
                <a:gd name="connsiteY381" fmla="*/ 74237 h 378982"/>
                <a:gd name="connsiteX382" fmla="*/ 221732 w 461613"/>
                <a:gd name="connsiteY382" fmla="*/ 74456 h 378982"/>
                <a:gd name="connsiteX383" fmla="*/ 229062 w 461613"/>
                <a:gd name="connsiteY383" fmla="*/ 75113 h 378982"/>
                <a:gd name="connsiteX384" fmla="*/ 238912 w 461613"/>
                <a:gd name="connsiteY384" fmla="*/ 76005 h 378982"/>
                <a:gd name="connsiteX385" fmla="*/ 248809 w 461613"/>
                <a:gd name="connsiteY385" fmla="*/ 76897 h 378982"/>
                <a:gd name="connsiteX386" fmla="*/ 257743 w 461613"/>
                <a:gd name="connsiteY386" fmla="*/ 77702 h 378982"/>
                <a:gd name="connsiteX387" fmla="*/ 261639 w 461613"/>
                <a:gd name="connsiteY387" fmla="*/ 76881 h 378982"/>
                <a:gd name="connsiteX388" fmla="*/ 43474 w 461613"/>
                <a:gd name="connsiteY388" fmla="*/ 160138 h 378982"/>
                <a:gd name="connsiteX389" fmla="*/ 43271 w 461613"/>
                <a:gd name="connsiteY389" fmla="*/ 160467 h 378982"/>
                <a:gd name="connsiteX390" fmla="*/ 42348 w 461613"/>
                <a:gd name="connsiteY390" fmla="*/ 159614 h 378982"/>
                <a:gd name="connsiteX391" fmla="*/ 42403 w 461613"/>
                <a:gd name="connsiteY391" fmla="*/ 157744 h 378982"/>
                <a:gd name="connsiteX392" fmla="*/ 43201 w 461613"/>
                <a:gd name="connsiteY392" fmla="*/ 156680 h 378982"/>
                <a:gd name="connsiteX393" fmla="*/ 43138 w 461613"/>
                <a:gd name="connsiteY393" fmla="*/ 158135 h 378982"/>
                <a:gd name="connsiteX394" fmla="*/ 43483 w 461613"/>
                <a:gd name="connsiteY394" fmla="*/ 159606 h 378982"/>
                <a:gd name="connsiteX395" fmla="*/ 43474 w 461613"/>
                <a:gd name="connsiteY395" fmla="*/ 160138 h 378982"/>
                <a:gd name="connsiteX396" fmla="*/ 50203 w 461613"/>
                <a:gd name="connsiteY396" fmla="*/ 168118 h 378982"/>
                <a:gd name="connsiteX397" fmla="*/ 49624 w 461613"/>
                <a:gd name="connsiteY397" fmla="*/ 168118 h 378982"/>
                <a:gd name="connsiteX398" fmla="*/ 48083 w 461613"/>
                <a:gd name="connsiteY398" fmla="*/ 166483 h 378982"/>
                <a:gd name="connsiteX399" fmla="*/ 47183 w 461613"/>
                <a:gd name="connsiteY399" fmla="*/ 165278 h 378982"/>
                <a:gd name="connsiteX400" fmla="*/ 46260 w 461613"/>
                <a:gd name="connsiteY400" fmla="*/ 164464 h 378982"/>
                <a:gd name="connsiteX401" fmla="*/ 42051 w 461613"/>
                <a:gd name="connsiteY401" fmla="*/ 162829 h 378982"/>
                <a:gd name="connsiteX402" fmla="*/ 41479 w 461613"/>
                <a:gd name="connsiteY402" fmla="*/ 161773 h 378982"/>
                <a:gd name="connsiteX403" fmla="*/ 42121 w 461613"/>
                <a:gd name="connsiteY403" fmla="*/ 160717 h 378982"/>
                <a:gd name="connsiteX404" fmla="*/ 42575 w 461613"/>
                <a:gd name="connsiteY404" fmla="*/ 161765 h 378982"/>
                <a:gd name="connsiteX405" fmla="*/ 43342 w 461613"/>
                <a:gd name="connsiteY405" fmla="*/ 162383 h 378982"/>
                <a:gd name="connsiteX406" fmla="*/ 46823 w 461613"/>
                <a:gd name="connsiteY406" fmla="*/ 163862 h 378982"/>
                <a:gd name="connsiteX407" fmla="*/ 50703 w 461613"/>
                <a:gd name="connsiteY407" fmla="*/ 167085 h 378982"/>
                <a:gd name="connsiteX408" fmla="*/ 51369 w 461613"/>
                <a:gd name="connsiteY408" fmla="*/ 167351 h 378982"/>
                <a:gd name="connsiteX409" fmla="*/ 50203 w 461613"/>
                <a:gd name="connsiteY409" fmla="*/ 168118 h 378982"/>
                <a:gd name="connsiteX410" fmla="*/ 161875 w 461613"/>
                <a:gd name="connsiteY410" fmla="*/ 371097 h 378982"/>
                <a:gd name="connsiteX411" fmla="*/ 163572 w 461613"/>
                <a:gd name="connsiteY411" fmla="*/ 371230 h 378982"/>
                <a:gd name="connsiteX412" fmla="*/ 162868 w 461613"/>
                <a:gd name="connsiteY412" fmla="*/ 370502 h 378982"/>
                <a:gd name="connsiteX413" fmla="*/ 162719 w 461613"/>
                <a:gd name="connsiteY413" fmla="*/ 370150 h 378982"/>
                <a:gd name="connsiteX414" fmla="*/ 163455 w 461613"/>
                <a:gd name="connsiteY414" fmla="*/ 369102 h 378982"/>
                <a:gd name="connsiteX415" fmla="*/ 165880 w 461613"/>
                <a:gd name="connsiteY415" fmla="*/ 371261 h 378982"/>
                <a:gd name="connsiteX416" fmla="*/ 165810 w 461613"/>
                <a:gd name="connsiteY416" fmla="*/ 373820 h 378982"/>
                <a:gd name="connsiteX417" fmla="*/ 165606 w 461613"/>
                <a:gd name="connsiteY417" fmla="*/ 374406 h 378982"/>
                <a:gd name="connsiteX418" fmla="*/ 164949 w 461613"/>
                <a:gd name="connsiteY418" fmla="*/ 373859 h 378982"/>
                <a:gd name="connsiteX419" fmla="*/ 164519 w 461613"/>
                <a:gd name="connsiteY419" fmla="*/ 373319 h 378982"/>
                <a:gd name="connsiteX420" fmla="*/ 164386 w 461613"/>
                <a:gd name="connsiteY420" fmla="*/ 372740 h 378982"/>
                <a:gd name="connsiteX421" fmla="*/ 163713 w 461613"/>
                <a:gd name="connsiteY421" fmla="*/ 372114 h 378982"/>
                <a:gd name="connsiteX422" fmla="*/ 161350 w 461613"/>
                <a:gd name="connsiteY422" fmla="*/ 372521 h 378982"/>
                <a:gd name="connsiteX423" fmla="*/ 159879 w 461613"/>
                <a:gd name="connsiteY423" fmla="*/ 371824 h 378982"/>
                <a:gd name="connsiteX424" fmla="*/ 157775 w 461613"/>
                <a:gd name="connsiteY424" fmla="*/ 369673 h 378982"/>
                <a:gd name="connsiteX425" fmla="*/ 157212 w 461613"/>
                <a:gd name="connsiteY425" fmla="*/ 368116 h 378982"/>
                <a:gd name="connsiteX426" fmla="*/ 158088 w 461613"/>
                <a:gd name="connsiteY426" fmla="*/ 367811 h 378982"/>
                <a:gd name="connsiteX427" fmla="*/ 159019 w 461613"/>
                <a:gd name="connsiteY427" fmla="*/ 367060 h 378982"/>
                <a:gd name="connsiteX428" fmla="*/ 159605 w 461613"/>
                <a:gd name="connsiteY428" fmla="*/ 365832 h 378982"/>
                <a:gd name="connsiteX429" fmla="*/ 159066 w 461613"/>
                <a:gd name="connsiteY429" fmla="*/ 364557 h 378982"/>
                <a:gd name="connsiteX430" fmla="*/ 160317 w 461613"/>
                <a:gd name="connsiteY430" fmla="*/ 364760 h 378982"/>
                <a:gd name="connsiteX431" fmla="*/ 160990 w 461613"/>
                <a:gd name="connsiteY431" fmla="*/ 366067 h 378982"/>
                <a:gd name="connsiteX432" fmla="*/ 161123 w 461613"/>
                <a:gd name="connsiteY432" fmla="*/ 369032 h 378982"/>
                <a:gd name="connsiteX433" fmla="*/ 161311 w 461613"/>
                <a:gd name="connsiteY433" fmla="*/ 369657 h 378982"/>
                <a:gd name="connsiteX434" fmla="*/ 160967 w 461613"/>
                <a:gd name="connsiteY434" fmla="*/ 370338 h 378982"/>
                <a:gd name="connsiteX435" fmla="*/ 161875 w 461613"/>
                <a:gd name="connsiteY435" fmla="*/ 371097 h 37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461613" h="378982">
                  <a:moveTo>
                    <a:pt x="261639" y="76881"/>
                  </a:moveTo>
                  <a:lnTo>
                    <a:pt x="265879" y="77421"/>
                  </a:lnTo>
                  <a:lnTo>
                    <a:pt x="271535" y="78141"/>
                  </a:lnTo>
                  <a:lnTo>
                    <a:pt x="274970" y="78634"/>
                  </a:lnTo>
                  <a:lnTo>
                    <a:pt x="281432" y="79549"/>
                  </a:lnTo>
                  <a:lnTo>
                    <a:pt x="283365" y="83335"/>
                  </a:lnTo>
                  <a:lnTo>
                    <a:pt x="284069" y="85988"/>
                  </a:lnTo>
                  <a:lnTo>
                    <a:pt x="284718" y="88569"/>
                  </a:lnTo>
                  <a:lnTo>
                    <a:pt x="286658" y="90924"/>
                  </a:lnTo>
                  <a:lnTo>
                    <a:pt x="291063" y="90869"/>
                  </a:lnTo>
                  <a:lnTo>
                    <a:pt x="294966" y="90822"/>
                  </a:lnTo>
                  <a:lnTo>
                    <a:pt x="299778" y="90744"/>
                  </a:lnTo>
                  <a:lnTo>
                    <a:pt x="303596" y="90689"/>
                  </a:lnTo>
                  <a:lnTo>
                    <a:pt x="304824" y="93029"/>
                  </a:lnTo>
                  <a:lnTo>
                    <a:pt x="305364" y="95360"/>
                  </a:lnTo>
                  <a:lnTo>
                    <a:pt x="307633" y="100875"/>
                  </a:lnTo>
                  <a:lnTo>
                    <a:pt x="310872" y="105171"/>
                  </a:lnTo>
                  <a:lnTo>
                    <a:pt x="311646" y="106735"/>
                  </a:lnTo>
                  <a:lnTo>
                    <a:pt x="312162" y="109090"/>
                  </a:lnTo>
                  <a:lnTo>
                    <a:pt x="311599" y="109966"/>
                  </a:lnTo>
                  <a:lnTo>
                    <a:pt x="311380" y="110976"/>
                  </a:lnTo>
                  <a:lnTo>
                    <a:pt x="313782" y="113323"/>
                  </a:lnTo>
                  <a:lnTo>
                    <a:pt x="317741" y="115310"/>
                  </a:lnTo>
                  <a:lnTo>
                    <a:pt x="319290" y="115810"/>
                  </a:lnTo>
                  <a:lnTo>
                    <a:pt x="321050" y="116687"/>
                  </a:lnTo>
                  <a:lnTo>
                    <a:pt x="319681" y="118040"/>
                  </a:lnTo>
                  <a:lnTo>
                    <a:pt x="322020" y="121169"/>
                  </a:lnTo>
                  <a:lnTo>
                    <a:pt x="324735" y="124354"/>
                  </a:lnTo>
                  <a:lnTo>
                    <a:pt x="327645" y="125073"/>
                  </a:lnTo>
                  <a:lnTo>
                    <a:pt x="331572" y="129877"/>
                  </a:lnTo>
                  <a:lnTo>
                    <a:pt x="337495" y="132983"/>
                  </a:lnTo>
                  <a:lnTo>
                    <a:pt x="341086" y="137051"/>
                  </a:lnTo>
                  <a:lnTo>
                    <a:pt x="340750" y="137129"/>
                  </a:lnTo>
                  <a:lnTo>
                    <a:pt x="339693" y="136715"/>
                  </a:lnTo>
                  <a:lnTo>
                    <a:pt x="338371" y="136159"/>
                  </a:lnTo>
                  <a:lnTo>
                    <a:pt x="337972" y="136660"/>
                  </a:lnTo>
                  <a:lnTo>
                    <a:pt x="338043" y="138365"/>
                  </a:lnTo>
                  <a:lnTo>
                    <a:pt x="338395" y="140368"/>
                  </a:lnTo>
                  <a:lnTo>
                    <a:pt x="340225" y="142097"/>
                  </a:lnTo>
                  <a:lnTo>
                    <a:pt x="341853" y="143341"/>
                  </a:lnTo>
                  <a:lnTo>
                    <a:pt x="342486" y="145696"/>
                  </a:lnTo>
                  <a:lnTo>
                    <a:pt x="341203" y="150758"/>
                  </a:lnTo>
                  <a:lnTo>
                    <a:pt x="340757" y="150758"/>
                  </a:lnTo>
                  <a:lnTo>
                    <a:pt x="339897" y="150320"/>
                  </a:lnTo>
                  <a:lnTo>
                    <a:pt x="338981" y="150218"/>
                  </a:lnTo>
                  <a:lnTo>
                    <a:pt x="338489" y="150507"/>
                  </a:lnTo>
                  <a:lnTo>
                    <a:pt x="339576" y="154145"/>
                  </a:lnTo>
                  <a:lnTo>
                    <a:pt x="340663" y="156930"/>
                  </a:lnTo>
                  <a:lnTo>
                    <a:pt x="341962" y="159137"/>
                  </a:lnTo>
                  <a:lnTo>
                    <a:pt x="343050" y="162360"/>
                  </a:lnTo>
                  <a:lnTo>
                    <a:pt x="343980" y="163737"/>
                  </a:lnTo>
                  <a:lnTo>
                    <a:pt x="347790" y="167156"/>
                  </a:lnTo>
                  <a:lnTo>
                    <a:pt x="348964" y="170011"/>
                  </a:lnTo>
                  <a:lnTo>
                    <a:pt x="350051" y="175323"/>
                  </a:lnTo>
                  <a:lnTo>
                    <a:pt x="352446" y="178281"/>
                  </a:lnTo>
                  <a:lnTo>
                    <a:pt x="353736" y="180557"/>
                  </a:lnTo>
                  <a:lnTo>
                    <a:pt x="355465" y="182490"/>
                  </a:lnTo>
                  <a:lnTo>
                    <a:pt x="356592" y="185126"/>
                  </a:lnTo>
                  <a:lnTo>
                    <a:pt x="358188" y="187152"/>
                  </a:lnTo>
                  <a:lnTo>
                    <a:pt x="359017" y="187661"/>
                  </a:lnTo>
                  <a:lnTo>
                    <a:pt x="360261" y="187872"/>
                  </a:lnTo>
                  <a:lnTo>
                    <a:pt x="361810" y="187880"/>
                  </a:lnTo>
                  <a:lnTo>
                    <a:pt x="363664" y="187356"/>
                  </a:lnTo>
                  <a:lnTo>
                    <a:pt x="365644" y="186863"/>
                  </a:lnTo>
                  <a:lnTo>
                    <a:pt x="367185" y="187888"/>
                  </a:lnTo>
                  <a:lnTo>
                    <a:pt x="368781" y="187731"/>
                  </a:lnTo>
                  <a:lnTo>
                    <a:pt x="368945" y="188686"/>
                  </a:lnTo>
                  <a:lnTo>
                    <a:pt x="367873" y="189985"/>
                  </a:lnTo>
                  <a:lnTo>
                    <a:pt x="366559" y="193255"/>
                  </a:lnTo>
                  <a:lnTo>
                    <a:pt x="368429" y="193771"/>
                  </a:lnTo>
                  <a:lnTo>
                    <a:pt x="370220" y="194029"/>
                  </a:lnTo>
                  <a:lnTo>
                    <a:pt x="371488" y="194553"/>
                  </a:lnTo>
                  <a:lnTo>
                    <a:pt x="372231" y="194553"/>
                  </a:lnTo>
                  <a:lnTo>
                    <a:pt x="372231" y="195234"/>
                  </a:lnTo>
                  <a:lnTo>
                    <a:pt x="372317" y="198332"/>
                  </a:lnTo>
                  <a:lnTo>
                    <a:pt x="372763" y="199513"/>
                  </a:lnTo>
                  <a:lnTo>
                    <a:pt x="373577" y="200562"/>
                  </a:lnTo>
                  <a:lnTo>
                    <a:pt x="374781" y="202126"/>
                  </a:lnTo>
                  <a:lnTo>
                    <a:pt x="375986" y="203691"/>
                  </a:lnTo>
                  <a:lnTo>
                    <a:pt x="377191" y="205256"/>
                  </a:lnTo>
                  <a:lnTo>
                    <a:pt x="378396" y="206820"/>
                  </a:lnTo>
                  <a:lnTo>
                    <a:pt x="379601" y="208385"/>
                  </a:lnTo>
                  <a:lnTo>
                    <a:pt x="380813" y="209950"/>
                  </a:lnTo>
                  <a:lnTo>
                    <a:pt x="382018" y="211507"/>
                  </a:lnTo>
                  <a:lnTo>
                    <a:pt x="383223" y="213071"/>
                  </a:lnTo>
                  <a:lnTo>
                    <a:pt x="384428" y="214628"/>
                  </a:lnTo>
                  <a:lnTo>
                    <a:pt x="385633" y="216185"/>
                  </a:lnTo>
                  <a:lnTo>
                    <a:pt x="386837" y="217742"/>
                  </a:lnTo>
                  <a:lnTo>
                    <a:pt x="388042" y="219299"/>
                  </a:lnTo>
                  <a:lnTo>
                    <a:pt x="389247" y="220856"/>
                  </a:lnTo>
                  <a:lnTo>
                    <a:pt x="390452" y="222413"/>
                  </a:lnTo>
                  <a:lnTo>
                    <a:pt x="391664" y="223969"/>
                  </a:lnTo>
                  <a:lnTo>
                    <a:pt x="392869" y="225519"/>
                  </a:lnTo>
                  <a:lnTo>
                    <a:pt x="393863" y="226802"/>
                  </a:lnTo>
                  <a:lnTo>
                    <a:pt x="395709" y="227044"/>
                  </a:lnTo>
                  <a:lnTo>
                    <a:pt x="396296" y="227122"/>
                  </a:lnTo>
                  <a:lnTo>
                    <a:pt x="397962" y="227341"/>
                  </a:lnTo>
                  <a:lnTo>
                    <a:pt x="400544" y="227678"/>
                  </a:lnTo>
                  <a:lnTo>
                    <a:pt x="403892" y="228124"/>
                  </a:lnTo>
                  <a:lnTo>
                    <a:pt x="407859" y="228648"/>
                  </a:lnTo>
                  <a:lnTo>
                    <a:pt x="412279" y="229227"/>
                  </a:lnTo>
                  <a:lnTo>
                    <a:pt x="417012" y="229853"/>
                  </a:lnTo>
                  <a:lnTo>
                    <a:pt x="421894" y="230494"/>
                  </a:lnTo>
                  <a:lnTo>
                    <a:pt x="426784" y="231136"/>
                  </a:lnTo>
                  <a:lnTo>
                    <a:pt x="431509" y="231762"/>
                  </a:lnTo>
                  <a:lnTo>
                    <a:pt x="435929" y="232348"/>
                  </a:lnTo>
                  <a:lnTo>
                    <a:pt x="439896" y="232865"/>
                  </a:lnTo>
                  <a:lnTo>
                    <a:pt x="443252" y="233311"/>
                  </a:lnTo>
                  <a:lnTo>
                    <a:pt x="445834" y="233647"/>
                  </a:lnTo>
                  <a:lnTo>
                    <a:pt x="447500" y="233866"/>
                  </a:lnTo>
                  <a:lnTo>
                    <a:pt x="448087" y="233944"/>
                  </a:lnTo>
                  <a:lnTo>
                    <a:pt x="449832" y="234171"/>
                  </a:lnTo>
                  <a:lnTo>
                    <a:pt x="450160" y="234116"/>
                  </a:lnTo>
                  <a:lnTo>
                    <a:pt x="451623" y="232215"/>
                  </a:lnTo>
                  <a:lnTo>
                    <a:pt x="453235" y="234899"/>
                  </a:lnTo>
                  <a:lnTo>
                    <a:pt x="454572" y="237121"/>
                  </a:lnTo>
                  <a:lnTo>
                    <a:pt x="456403" y="240172"/>
                  </a:lnTo>
                  <a:lnTo>
                    <a:pt x="458359" y="243411"/>
                  </a:lnTo>
                  <a:lnTo>
                    <a:pt x="460221" y="246509"/>
                  </a:lnTo>
                  <a:lnTo>
                    <a:pt x="461614" y="248809"/>
                  </a:lnTo>
                  <a:lnTo>
                    <a:pt x="460871" y="251195"/>
                  </a:lnTo>
                  <a:lnTo>
                    <a:pt x="460065" y="253800"/>
                  </a:lnTo>
                  <a:lnTo>
                    <a:pt x="459259" y="256405"/>
                  </a:lnTo>
                  <a:lnTo>
                    <a:pt x="458453" y="259003"/>
                  </a:lnTo>
                  <a:lnTo>
                    <a:pt x="457639" y="261600"/>
                  </a:lnTo>
                  <a:lnTo>
                    <a:pt x="456833" y="264198"/>
                  </a:lnTo>
                  <a:lnTo>
                    <a:pt x="456028" y="266795"/>
                  </a:lnTo>
                  <a:lnTo>
                    <a:pt x="455222" y="269384"/>
                  </a:lnTo>
                  <a:lnTo>
                    <a:pt x="454416" y="271974"/>
                  </a:lnTo>
                  <a:lnTo>
                    <a:pt x="453603" y="274563"/>
                  </a:lnTo>
                  <a:lnTo>
                    <a:pt x="452797" y="277153"/>
                  </a:lnTo>
                  <a:lnTo>
                    <a:pt x="451991" y="279735"/>
                  </a:lnTo>
                  <a:lnTo>
                    <a:pt x="451185" y="282316"/>
                  </a:lnTo>
                  <a:lnTo>
                    <a:pt x="450371" y="284898"/>
                  </a:lnTo>
                  <a:lnTo>
                    <a:pt x="449566" y="287480"/>
                  </a:lnTo>
                  <a:lnTo>
                    <a:pt x="448760" y="290054"/>
                  </a:lnTo>
                  <a:lnTo>
                    <a:pt x="447954" y="292628"/>
                  </a:lnTo>
                  <a:lnTo>
                    <a:pt x="446984" y="295726"/>
                  </a:lnTo>
                  <a:lnTo>
                    <a:pt x="444645" y="296547"/>
                  </a:lnTo>
                  <a:lnTo>
                    <a:pt x="440874" y="297877"/>
                  </a:lnTo>
                  <a:lnTo>
                    <a:pt x="437095" y="299208"/>
                  </a:lnTo>
                  <a:lnTo>
                    <a:pt x="433324" y="300537"/>
                  </a:lnTo>
                  <a:lnTo>
                    <a:pt x="429553" y="301867"/>
                  </a:lnTo>
                  <a:lnTo>
                    <a:pt x="425775" y="303197"/>
                  </a:lnTo>
                  <a:lnTo>
                    <a:pt x="422004" y="304520"/>
                  </a:lnTo>
                  <a:lnTo>
                    <a:pt x="418233" y="305850"/>
                  </a:lnTo>
                  <a:lnTo>
                    <a:pt x="414454" y="307179"/>
                  </a:lnTo>
                  <a:lnTo>
                    <a:pt x="410683" y="308502"/>
                  </a:lnTo>
                  <a:lnTo>
                    <a:pt x="406905" y="309824"/>
                  </a:lnTo>
                  <a:lnTo>
                    <a:pt x="403134" y="311154"/>
                  </a:lnTo>
                  <a:lnTo>
                    <a:pt x="399363" y="312476"/>
                  </a:lnTo>
                  <a:lnTo>
                    <a:pt x="395584" y="313798"/>
                  </a:lnTo>
                  <a:lnTo>
                    <a:pt x="391813" y="315120"/>
                  </a:lnTo>
                  <a:lnTo>
                    <a:pt x="388034" y="316443"/>
                  </a:lnTo>
                  <a:lnTo>
                    <a:pt x="384263" y="317765"/>
                  </a:lnTo>
                  <a:lnTo>
                    <a:pt x="381165" y="318852"/>
                  </a:lnTo>
                  <a:lnTo>
                    <a:pt x="376009" y="319580"/>
                  </a:lnTo>
                  <a:lnTo>
                    <a:pt x="371003" y="320284"/>
                  </a:lnTo>
                  <a:lnTo>
                    <a:pt x="365370" y="321082"/>
                  </a:lnTo>
                  <a:lnTo>
                    <a:pt x="358603" y="322044"/>
                  </a:lnTo>
                  <a:lnTo>
                    <a:pt x="353290" y="322795"/>
                  </a:lnTo>
                  <a:lnTo>
                    <a:pt x="345545" y="323890"/>
                  </a:lnTo>
                  <a:lnTo>
                    <a:pt x="338590" y="324868"/>
                  </a:lnTo>
                  <a:lnTo>
                    <a:pt x="332073" y="325791"/>
                  </a:lnTo>
                  <a:lnTo>
                    <a:pt x="325556" y="326715"/>
                  </a:lnTo>
                  <a:lnTo>
                    <a:pt x="320010" y="327497"/>
                  </a:lnTo>
                  <a:lnTo>
                    <a:pt x="316700" y="328405"/>
                  </a:lnTo>
                  <a:lnTo>
                    <a:pt x="312812" y="330400"/>
                  </a:lnTo>
                  <a:lnTo>
                    <a:pt x="306842" y="333458"/>
                  </a:lnTo>
                  <a:lnTo>
                    <a:pt x="300756" y="336564"/>
                  </a:lnTo>
                  <a:lnTo>
                    <a:pt x="297603" y="338176"/>
                  </a:lnTo>
                  <a:lnTo>
                    <a:pt x="294302" y="342307"/>
                  </a:lnTo>
                  <a:lnTo>
                    <a:pt x="292628" y="344396"/>
                  </a:lnTo>
                  <a:lnTo>
                    <a:pt x="289607" y="348174"/>
                  </a:lnTo>
                  <a:lnTo>
                    <a:pt x="287323" y="351022"/>
                  </a:lnTo>
                  <a:lnTo>
                    <a:pt x="284593" y="354425"/>
                  </a:lnTo>
                  <a:lnTo>
                    <a:pt x="283404" y="357445"/>
                  </a:lnTo>
                  <a:lnTo>
                    <a:pt x="281565" y="362108"/>
                  </a:lnTo>
                  <a:lnTo>
                    <a:pt x="279977" y="363281"/>
                  </a:lnTo>
                  <a:lnTo>
                    <a:pt x="277380" y="364799"/>
                  </a:lnTo>
                  <a:lnTo>
                    <a:pt x="275017" y="365879"/>
                  </a:lnTo>
                  <a:lnTo>
                    <a:pt x="271332" y="365722"/>
                  </a:lnTo>
                  <a:lnTo>
                    <a:pt x="269228" y="362859"/>
                  </a:lnTo>
                  <a:lnTo>
                    <a:pt x="266998" y="359815"/>
                  </a:lnTo>
                  <a:lnTo>
                    <a:pt x="265879" y="358595"/>
                  </a:lnTo>
                  <a:lnTo>
                    <a:pt x="264878" y="358532"/>
                  </a:lnTo>
                  <a:lnTo>
                    <a:pt x="261177" y="358916"/>
                  </a:lnTo>
                  <a:lnTo>
                    <a:pt x="256718" y="359385"/>
                  </a:lnTo>
                  <a:lnTo>
                    <a:pt x="251461" y="358892"/>
                  </a:lnTo>
                  <a:lnTo>
                    <a:pt x="245397" y="358314"/>
                  </a:lnTo>
                  <a:lnTo>
                    <a:pt x="239710" y="357774"/>
                  </a:lnTo>
                  <a:lnTo>
                    <a:pt x="236878" y="357367"/>
                  </a:lnTo>
                  <a:lnTo>
                    <a:pt x="233146" y="355395"/>
                  </a:lnTo>
                  <a:lnTo>
                    <a:pt x="232184" y="355004"/>
                  </a:lnTo>
                  <a:lnTo>
                    <a:pt x="231206" y="354910"/>
                  </a:lnTo>
                  <a:lnTo>
                    <a:pt x="226778" y="354863"/>
                  </a:lnTo>
                  <a:lnTo>
                    <a:pt x="222389" y="354816"/>
                  </a:lnTo>
                  <a:lnTo>
                    <a:pt x="217992" y="355442"/>
                  </a:lnTo>
                  <a:lnTo>
                    <a:pt x="213783" y="355215"/>
                  </a:lnTo>
                  <a:lnTo>
                    <a:pt x="209417" y="355575"/>
                  </a:lnTo>
                  <a:lnTo>
                    <a:pt x="207884" y="356326"/>
                  </a:lnTo>
                  <a:lnTo>
                    <a:pt x="206178" y="356287"/>
                  </a:lnTo>
                  <a:lnTo>
                    <a:pt x="205114" y="356952"/>
                  </a:lnTo>
                  <a:lnTo>
                    <a:pt x="204176" y="357265"/>
                  </a:lnTo>
                  <a:lnTo>
                    <a:pt x="203065" y="356694"/>
                  </a:lnTo>
                  <a:lnTo>
                    <a:pt x="201704" y="356819"/>
                  </a:lnTo>
                  <a:lnTo>
                    <a:pt x="199701" y="356326"/>
                  </a:lnTo>
                  <a:lnTo>
                    <a:pt x="198394" y="355035"/>
                  </a:lnTo>
                  <a:lnTo>
                    <a:pt x="197158" y="353901"/>
                  </a:lnTo>
                  <a:lnTo>
                    <a:pt x="195883" y="353275"/>
                  </a:lnTo>
                  <a:lnTo>
                    <a:pt x="194459" y="352884"/>
                  </a:lnTo>
                  <a:lnTo>
                    <a:pt x="193223" y="352876"/>
                  </a:lnTo>
                  <a:lnTo>
                    <a:pt x="191643" y="353565"/>
                  </a:lnTo>
                  <a:lnTo>
                    <a:pt x="190680" y="354230"/>
                  </a:lnTo>
                  <a:lnTo>
                    <a:pt x="188239" y="356459"/>
                  </a:lnTo>
                  <a:lnTo>
                    <a:pt x="188138" y="357257"/>
                  </a:lnTo>
                  <a:lnTo>
                    <a:pt x="189248" y="358587"/>
                  </a:lnTo>
                  <a:lnTo>
                    <a:pt x="188912" y="359213"/>
                  </a:lnTo>
                  <a:lnTo>
                    <a:pt x="187473" y="359996"/>
                  </a:lnTo>
                  <a:lnTo>
                    <a:pt x="187027" y="362100"/>
                  </a:lnTo>
                  <a:lnTo>
                    <a:pt x="186816" y="363250"/>
                  </a:lnTo>
                  <a:lnTo>
                    <a:pt x="186604" y="366004"/>
                  </a:lnTo>
                  <a:lnTo>
                    <a:pt x="187246" y="368171"/>
                  </a:lnTo>
                  <a:lnTo>
                    <a:pt x="188099" y="368969"/>
                  </a:lnTo>
                  <a:lnTo>
                    <a:pt x="188138" y="369900"/>
                  </a:lnTo>
                  <a:lnTo>
                    <a:pt x="187668" y="371762"/>
                  </a:lnTo>
                  <a:lnTo>
                    <a:pt x="186346" y="372333"/>
                  </a:lnTo>
                  <a:lnTo>
                    <a:pt x="185376" y="374101"/>
                  </a:lnTo>
                  <a:lnTo>
                    <a:pt x="184781" y="374923"/>
                  </a:lnTo>
                  <a:lnTo>
                    <a:pt x="183749" y="375861"/>
                  </a:lnTo>
                  <a:lnTo>
                    <a:pt x="179641" y="378983"/>
                  </a:lnTo>
                  <a:lnTo>
                    <a:pt x="179438" y="377168"/>
                  </a:lnTo>
                  <a:lnTo>
                    <a:pt x="178132" y="374477"/>
                  </a:lnTo>
                  <a:lnTo>
                    <a:pt x="178038" y="372576"/>
                  </a:lnTo>
                  <a:lnTo>
                    <a:pt x="177427" y="370667"/>
                  </a:lnTo>
                  <a:lnTo>
                    <a:pt x="176301" y="369196"/>
                  </a:lnTo>
                  <a:lnTo>
                    <a:pt x="174220" y="367663"/>
                  </a:lnTo>
                  <a:lnTo>
                    <a:pt x="174032" y="365581"/>
                  </a:lnTo>
                  <a:lnTo>
                    <a:pt x="172514" y="363524"/>
                  </a:lnTo>
                  <a:lnTo>
                    <a:pt x="170503" y="361865"/>
                  </a:lnTo>
                  <a:lnTo>
                    <a:pt x="169385" y="358798"/>
                  </a:lnTo>
                  <a:lnTo>
                    <a:pt x="168540" y="354722"/>
                  </a:lnTo>
                  <a:lnTo>
                    <a:pt x="163236" y="349356"/>
                  </a:lnTo>
                  <a:lnTo>
                    <a:pt x="156601" y="344396"/>
                  </a:lnTo>
                  <a:lnTo>
                    <a:pt x="154583" y="341603"/>
                  </a:lnTo>
                  <a:lnTo>
                    <a:pt x="151282" y="335899"/>
                  </a:lnTo>
                  <a:lnTo>
                    <a:pt x="149615" y="331385"/>
                  </a:lnTo>
                  <a:lnTo>
                    <a:pt x="145179" y="326183"/>
                  </a:lnTo>
                  <a:lnTo>
                    <a:pt x="144991" y="324180"/>
                  </a:lnTo>
                  <a:lnTo>
                    <a:pt x="144334" y="321739"/>
                  </a:lnTo>
                  <a:lnTo>
                    <a:pt x="143310" y="319016"/>
                  </a:lnTo>
                  <a:lnTo>
                    <a:pt x="142691" y="316873"/>
                  </a:lnTo>
                  <a:lnTo>
                    <a:pt x="138240" y="307438"/>
                  </a:lnTo>
                  <a:lnTo>
                    <a:pt x="136800" y="305936"/>
                  </a:lnTo>
                  <a:lnTo>
                    <a:pt x="135564" y="303823"/>
                  </a:lnTo>
                  <a:lnTo>
                    <a:pt x="135244" y="302188"/>
                  </a:lnTo>
                  <a:lnTo>
                    <a:pt x="134853" y="301296"/>
                  </a:lnTo>
                  <a:lnTo>
                    <a:pt x="131707" y="299747"/>
                  </a:lnTo>
                  <a:lnTo>
                    <a:pt x="128773" y="295773"/>
                  </a:lnTo>
                  <a:lnTo>
                    <a:pt x="119956" y="289436"/>
                  </a:lnTo>
                  <a:lnTo>
                    <a:pt x="115638" y="288802"/>
                  </a:lnTo>
                  <a:lnTo>
                    <a:pt x="112219" y="286533"/>
                  </a:lnTo>
                  <a:lnTo>
                    <a:pt x="109700" y="283568"/>
                  </a:lnTo>
                  <a:lnTo>
                    <a:pt x="107016" y="278452"/>
                  </a:lnTo>
                  <a:lnTo>
                    <a:pt x="102291" y="272913"/>
                  </a:lnTo>
                  <a:lnTo>
                    <a:pt x="98286" y="265043"/>
                  </a:lnTo>
                  <a:lnTo>
                    <a:pt x="99545" y="262171"/>
                  </a:lnTo>
                  <a:lnTo>
                    <a:pt x="99467" y="260153"/>
                  </a:lnTo>
                  <a:lnTo>
                    <a:pt x="98231" y="256750"/>
                  </a:lnTo>
                  <a:lnTo>
                    <a:pt x="96893" y="254121"/>
                  </a:lnTo>
                  <a:lnTo>
                    <a:pt x="95970" y="251633"/>
                  </a:lnTo>
                  <a:lnTo>
                    <a:pt x="96698" y="248058"/>
                  </a:lnTo>
                  <a:lnTo>
                    <a:pt x="96979" y="244052"/>
                  </a:lnTo>
                  <a:lnTo>
                    <a:pt x="97769" y="241924"/>
                  </a:lnTo>
                  <a:lnTo>
                    <a:pt x="98340" y="239585"/>
                  </a:lnTo>
                  <a:lnTo>
                    <a:pt x="97597" y="234875"/>
                  </a:lnTo>
                  <a:lnTo>
                    <a:pt x="96267" y="232348"/>
                  </a:lnTo>
                  <a:lnTo>
                    <a:pt x="96400" y="230666"/>
                  </a:lnTo>
                  <a:lnTo>
                    <a:pt x="94890" y="229845"/>
                  </a:lnTo>
                  <a:lnTo>
                    <a:pt x="93670" y="228014"/>
                  </a:lnTo>
                  <a:lnTo>
                    <a:pt x="94945" y="228014"/>
                  </a:lnTo>
                  <a:lnTo>
                    <a:pt x="92629" y="225471"/>
                  </a:lnTo>
                  <a:lnTo>
                    <a:pt x="91776" y="224055"/>
                  </a:lnTo>
                  <a:lnTo>
                    <a:pt x="90900" y="220598"/>
                  </a:lnTo>
                  <a:lnTo>
                    <a:pt x="89781" y="217953"/>
                  </a:lnTo>
                  <a:lnTo>
                    <a:pt x="86191" y="211945"/>
                  </a:lnTo>
                  <a:lnTo>
                    <a:pt x="84470" y="208276"/>
                  </a:lnTo>
                  <a:lnTo>
                    <a:pt x="80620" y="203527"/>
                  </a:lnTo>
                  <a:lnTo>
                    <a:pt x="76443" y="200014"/>
                  </a:lnTo>
                  <a:lnTo>
                    <a:pt x="73790" y="198418"/>
                  </a:lnTo>
                  <a:lnTo>
                    <a:pt x="72507" y="196963"/>
                  </a:lnTo>
                  <a:lnTo>
                    <a:pt x="70340" y="196916"/>
                  </a:lnTo>
                  <a:lnTo>
                    <a:pt x="67978" y="194835"/>
                  </a:lnTo>
                  <a:lnTo>
                    <a:pt x="66327" y="194757"/>
                  </a:lnTo>
                  <a:lnTo>
                    <a:pt x="64238" y="194420"/>
                  </a:lnTo>
                  <a:lnTo>
                    <a:pt x="61781" y="190407"/>
                  </a:lnTo>
                  <a:lnTo>
                    <a:pt x="59755" y="186644"/>
                  </a:lnTo>
                  <a:lnTo>
                    <a:pt x="56297" y="181738"/>
                  </a:lnTo>
                  <a:lnTo>
                    <a:pt x="57165" y="180455"/>
                  </a:lnTo>
                  <a:lnTo>
                    <a:pt x="58175" y="178367"/>
                  </a:lnTo>
                  <a:lnTo>
                    <a:pt x="57674" y="175628"/>
                  </a:lnTo>
                  <a:lnTo>
                    <a:pt x="57126" y="173766"/>
                  </a:lnTo>
                  <a:lnTo>
                    <a:pt x="55601" y="170371"/>
                  </a:lnTo>
                  <a:lnTo>
                    <a:pt x="50586" y="161906"/>
                  </a:lnTo>
                  <a:lnTo>
                    <a:pt x="49256" y="160662"/>
                  </a:lnTo>
                  <a:lnTo>
                    <a:pt x="47120" y="159231"/>
                  </a:lnTo>
                  <a:lnTo>
                    <a:pt x="45806" y="155554"/>
                  </a:lnTo>
                  <a:lnTo>
                    <a:pt x="45203" y="152252"/>
                  </a:lnTo>
                  <a:lnTo>
                    <a:pt x="41769" y="150648"/>
                  </a:lnTo>
                  <a:lnTo>
                    <a:pt x="35862" y="138710"/>
                  </a:lnTo>
                  <a:lnTo>
                    <a:pt x="32436" y="134524"/>
                  </a:lnTo>
                  <a:lnTo>
                    <a:pt x="31082" y="131708"/>
                  </a:lnTo>
                  <a:lnTo>
                    <a:pt x="27124" y="127068"/>
                  </a:lnTo>
                  <a:lnTo>
                    <a:pt x="25175" y="122445"/>
                  </a:lnTo>
                  <a:lnTo>
                    <a:pt x="21185" y="118173"/>
                  </a:lnTo>
                  <a:lnTo>
                    <a:pt x="17728" y="110749"/>
                  </a:lnTo>
                  <a:lnTo>
                    <a:pt x="12384" y="103309"/>
                  </a:lnTo>
                  <a:lnTo>
                    <a:pt x="10139" y="102018"/>
                  </a:lnTo>
                  <a:lnTo>
                    <a:pt x="4631" y="101486"/>
                  </a:lnTo>
                  <a:lnTo>
                    <a:pt x="2315" y="100938"/>
                  </a:lnTo>
                  <a:lnTo>
                    <a:pt x="188" y="102573"/>
                  </a:lnTo>
                  <a:lnTo>
                    <a:pt x="0" y="100500"/>
                  </a:lnTo>
                  <a:lnTo>
                    <a:pt x="1471" y="97629"/>
                  </a:lnTo>
                  <a:lnTo>
                    <a:pt x="3591" y="91589"/>
                  </a:lnTo>
                  <a:lnTo>
                    <a:pt x="4013" y="86285"/>
                  </a:lnTo>
                  <a:lnTo>
                    <a:pt x="7346" y="70466"/>
                  </a:lnTo>
                  <a:lnTo>
                    <a:pt x="12025" y="71280"/>
                  </a:lnTo>
                  <a:lnTo>
                    <a:pt x="15874" y="71952"/>
                  </a:lnTo>
                  <a:lnTo>
                    <a:pt x="21499" y="72938"/>
                  </a:lnTo>
                  <a:lnTo>
                    <a:pt x="27319" y="73955"/>
                  </a:lnTo>
                  <a:lnTo>
                    <a:pt x="30722" y="74550"/>
                  </a:lnTo>
                  <a:lnTo>
                    <a:pt x="31888" y="74291"/>
                  </a:lnTo>
                  <a:lnTo>
                    <a:pt x="36598" y="70411"/>
                  </a:lnTo>
                  <a:lnTo>
                    <a:pt x="40838" y="66906"/>
                  </a:lnTo>
                  <a:lnTo>
                    <a:pt x="43381" y="62611"/>
                  </a:lnTo>
                  <a:lnTo>
                    <a:pt x="45837" y="58441"/>
                  </a:lnTo>
                  <a:lnTo>
                    <a:pt x="46964" y="57581"/>
                  </a:lnTo>
                  <a:lnTo>
                    <a:pt x="50735" y="56798"/>
                  </a:lnTo>
                  <a:lnTo>
                    <a:pt x="56720" y="55554"/>
                  </a:lnTo>
                  <a:lnTo>
                    <a:pt x="62642" y="54326"/>
                  </a:lnTo>
                  <a:lnTo>
                    <a:pt x="63119" y="53904"/>
                  </a:lnTo>
                  <a:lnTo>
                    <a:pt x="64496" y="50547"/>
                  </a:lnTo>
                  <a:lnTo>
                    <a:pt x="66249" y="46284"/>
                  </a:lnTo>
                  <a:lnTo>
                    <a:pt x="66609" y="45838"/>
                  </a:lnTo>
                  <a:lnTo>
                    <a:pt x="67039" y="45399"/>
                  </a:lnTo>
                  <a:lnTo>
                    <a:pt x="71279" y="43005"/>
                  </a:lnTo>
                  <a:lnTo>
                    <a:pt x="73853" y="41550"/>
                  </a:lnTo>
                  <a:lnTo>
                    <a:pt x="70184" y="37255"/>
                  </a:lnTo>
                  <a:lnTo>
                    <a:pt x="66726" y="33195"/>
                  </a:lnTo>
                  <a:lnTo>
                    <a:pt x="62845" y="28642"/>
                  </a:lnTo>
                  <a:lnTo>
                    <a:pt x="59560" y="25090"/>
                  </a:lnTo>
                  <a:lnTo>
                    <a:pt x="54638" y="19770"/>
                  </a:lnTo>
                  <a:lnTo>
                    <a:pt x="51415" y="16281"/>
                  </a:lnTo>
                  <a:lnTo>
                    <a:pt x="57056" y="14622"/>
                  </a:lnTo>
                  <a:lnTo>
                    <a:pt x="63159" y="12831"/>
                  </a:lnTo>
                  <a:lnTo>
                    <a:pt x="69316" y="11023"/>
                  </a:lnTo>
                  <a:lnTo>
                    <a:pt x="76724" y="8848"/>
                  </a:lnTo>
                  <a:lnTo>
                    <a:pt x="82521" y="7143"/>
                  </a:lnTo>
                  <a:lnTo>
                    <a:pt x="91174" y="4592"/>
                  </a:lnTo>
                  <a:lnTo>
                    <a:pt x="95406" y="3349"/>
                  </a:lnTo>
                  <a:lnTo>
                    <a:pt x="96173" y="3020"/>
                  </a:lnTo>
                  <a:lnTo>
                    <a:pt x="99428" y="0"/>
                  </a:lnTo>
                  <a:lnTo>
                    <a:pt x="104325" y="845"/>
                  </a:lnTo>
                  <a:lnTo>
                    <a:pt x="111687" y="2120"/>
                  </a:lnTo>
                  <a:lnTo>
                    <a:pt x="118799" y="3341"/>
                  </a:lnTo>
                  <a:lnTo>
                    <a:pt x="126293" y="4788"/>
                  </a:lnTo>
                  <a:lnTo>
                    <a:pt x="128695" y="5962"/>
                  </a:lnTo>
                  <a:lnTo>
                    <a:pt x="135932" y="10280"/>
                  </a:lnTo>
                  <a:lnTo>
                    <a:pt x="140634" y="13081"/>
                  </a:lnTo>
                  <a:lnTo>
                    <a:pt x="146126" y="16343"/>
                  </a:lnTo>
                  <a:lnTo>
                    <a:pt x="152987" y="20419"/>
                  </a:lnTo>
                  <a:lnTo>
                    <a:pt x="157697" y="23212"/>
                  </a:lnTo>
                  <a:lnTo>
                    <a:pt x="163729" y="26788"/>
                  </a:lnTo>
                  <a:lnTo>
                    <a:pt x="168431" y="30864"/>
                  </a:lnTo>
                  <a:lnTo>
                    <a:pt x="174384" y="36019"/>
                  </a:lnTo>
                  <a:lnTo>
                    <a:pt x="180925" y="41668"/>
                  </a:lnTo>
                  <a:lnTo>
                    <a:pt x="186307" y="46049"/>
                  </a:lnTo>
                  <a:lnTo>
                    <a:pt x="193724" y="52073"/>
                  </a:lnTo>
                  <a:lnTo>
                    <a:pt x="201031" y="57995"/>
                  </a:lnTo>
                  <a:lnTo>
                    <a:pt x="208189" y="63777"/>
                  </a:lnTo>
                  <a:lnTo>
                    <a:pt x="213916" y="68400"/>
                  </a:lnTo>
                  <a:lnTo>
                    <a:pt x="221168" y="74237"/>
                  </a:lnTo>
                  <a:lnTo>
                    <a:pt x="221732" y="74456"/>
                  </a:lnTo>
                  <a:lnTo>
                    <a:pt x="229062" y="75113"/>
                  </a:lnTo>
                  <a:lnTo>
                    <a:pt x="238912" y="76005"/>
                  </a:lnTo>
                  <a:lnTo>
                    <a:pt x="248809" y="76897"/>
                  </a:lnTo>
                  <a:lnTo>
                    <a:pt x="257743" y="77702"/>
                  </a:lnTo>
                  <a:lnTo>
                    <a:pt x="261639" y="76881"/>
                  </a:lnTo>
                  <a:close/>
                  <a:moveTo>
                    <a:pt x="43474" y="160138"/>
                  </a:moveTo>
                  <a:lnTo>
                    <a:pt x="43271" y="160467"/>
                  </a:lnTo>
                  <a:lnTo>
                    <a:pt x="42348" y="159614"/>
                  </a:lnTo>
                  <a:lnTo>
                    <a:pt x="42403" y="157744"/>
                  </a:lnTo>
                  <a:lnTo>
                    <a:pt x="43201" y="156680"/>
                  </a:lnTo>
                  <a:lnTo>
                    <a:pt x="43138" y="158135"/>
                  </a:lnTo>
                  <a:lnTo>
                    <a:pt x="43483" y="159606"/>
                  </a:lnTo>
                  <a:lnTo>
                    <a:pt x="43474" y="160138"/>
                  </a:lnTo>
                  <a:close/>
                  <a:moveTo>
                    <a:pt x="50203" y="168118"/>
                  </a:moveTo>
                  <a:lnTo>
                    <a:pt x="49624" y="168118"/>
                  </a:lnTo>
                  <a:lnTo>
                    <a:pt x="48083" y="166483"/>
                  </a:lnTo>
                  <a:lnTo>
                    <a:pt x="47183" y="165278"/>
                  </a:lnTo>
                  <a:lnTo>
                    <a:pt x="46260" y="164464"/>
                  </a:lnTo>
                  <a:lnTo>
                    <a:pt x="42051" y="162829"/>
                  </a:lnTo>
                  <a:lnTo>
                    <a:pt x="41479" y="161773"/>
                  </a:lnTo>
                  <a:lnTo>
                    <a:pt x="42121" y="160717"/>
                  </a:lnTo>
                  <a:lnTo>
                    <a:pt x="42575" y="161765"/>
                  </a:lnTo>
                  <a:lnTo>
                    <a:pt x="43342" y="162383"/>
                  </a:lnTo>
                  <a:lnTo>
                    <a:pt x="46823" y="163862"/>
                  </a:lnTo>
                  <a:lnTo>
                    <a:pt x="50703" y="167085"/>
                  </a:lnTo>
                  <a:lnTo>
                    <a:pt x="51369" y="167351"/>
                  </a:lnTo>
                  <a:lnTo>
                    <a:pt x="50203" y="168118"/>
                  </a:lnTo>
                  <a:close/>
                  <a:moveTo>
                    <a:pt x="161875" y="371097"/>
                  </a:moveTo>
                  <a:lnTo>
                    <a:pt x="163572" y="371230"/>
                  </a:lnTo>
                  <a:lnTo>
                    <a:pt x="162868" y="370502"/>
                  </a:lnTo>
                  <a:lnTo>
                    <a:pt x="162719" y="370150"/>
                  </a:lnTo>
                  <a:lnTo>
                    <a:pt x="163455" y="369102"/>
                  </a:lnTo>
                  <a:lnTo>
                    <a:pt x="165880" y="371261"/>
                  </a:lnTo>
                  <a:lnTo>
                    <a:pt x="165810" y="373820"/>
                  </a:lnTo>
                  <a:lnTo>
                    <a:pt x="165606" y="374406"/>
                  </a:lnTo>
                  <a:lnTo>
                    <a:pt x="164949" y="373859"/>
                  </a:lnTo>
                  <a:lnTo>
                    <a:pt x="164519" y="373319"/>
                  </a:lnTo>
                  <a:lnTo>
                    <a:pt x="164386" y="372740"/>
                  </a:lnTo>
                  <a:lnTo>
                    <a:pt x="163713" y="372114"/>
                  </a:lnTo>
                  <a:lnTo>
                    <a:pt x="161350" y="372521"/>
                  </a:lnTo>
                  <a:lnTo>
                    <a:pt x="159879" y="371824"/>
                  </a:lnTo>
                  <a:lnTo>
                    <a:pt x="157775" y="369673"/>
                  </a:lnTo>
                  <a:lnTo>
                    <a:pt x="157212" y="368116"/>
                  </a:lnTo>
                  <a:lnTo>
                    <a:pt x="158088" y="367811"/>
                  </a:lnTo>
                  <a:lnTo>
                    <a:pt x="159019" y="367060"/>
                  </a:lnTo>
                  <a:lnTo>
                    <a:pt x="159605" y="365832"/>
                  </a:lnTo>
                  <a:lnTo>
                    <a:pt x="159066" y="364557"/>
                  </a:lnTo>
                  <a:lnTo>
                    <a:pt x="160317" y="364760"/>
                  </a:lnTo>
                  <a:lnTo>
                    <a:pt x="160990" y="366067"/>
                  </a:lnTo>
                  <a:lnTo>
                    <a:pt x="161123" y="369032"/>
                  </a:lnTo>
                  <a:lnTo>
                    <a:pt x="161311" y="369657"/>
                  </a:lnTo>
                  <a:lnTo>
                    <a:pt x="160967" y="370338"/>
                  </a:lnTo>
                  <a:lnTo>
                    <a:pt x="161875" y="37109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9" name="Freeform: Shape 768">
              <a:extLst>
                <a:ext uri="{FF2B5EF4-FFF2-40B4-BE49-F238E27FC236}">
                  <a16:creationId xmlns:a16="http://schemas.microsoft.com/office/drawing/2014/main" id="{4978888F-ED74-BC0F-7B00-D0695DD8E8A4}"/>
                </a:ext>
              </a:extLst>
            </p:cNvPr>
            <p:cNvSpPr>
              <a:spLocks/>
            </p:cNvSpPr>
            <p:nvPr/>
          </p:nvSpPr>
          <p:spPr>
            <a:xfrm>
              <a:off x="10669018" y="4793089"/>
              <a:ext cx="247048" cy="115473"/>
            </a:xfrm>
            <a:custGeom>
              <a:avLst/>
              <a:gdLst>
                <a:gd name="connsiteX0" fmla="*/ 39727 w 247048"/>
                <a:gd name="connsiteY0" fmla="*/ 15858 h 115473"/>
                <a:gd name="connsiteX1" fmla="*/ 40424 w 247048"/>
                <a:gd name="connsiteY1" fmla="*/ 16633 h 115473"/>
                <a:gd name="connsiteX2" fmla="*/ 38726 w 247048"/>
                <a:gd name="connsiteY2" fmla="*/ 17947 h 115473"/>
                <a:gd name="connsiteX3" fmla="*/ 36489 w 247048"/>
                <a:gd name="connsiteY3" fmla="*/ 17235 h 115473"/>
                <a:gd name="connsiteX4" fmla="*/ 35996 w 247048"/>
                <a:gd name="connsiteY4" fmla="*/ 16492 h 115473"/>
                <a:gd name="connsiteX5" fmla="*/ 35941 w 247048"/>
                <a:gd name="connsiteY5" fmla="*/ 16101 h 115473"/>
                <a:gd name="connsiteX6" fmla="*/ 34377 w 247048"/>
                <a:gd name="connsiteY6" fmla="*/ 16351 h 115473"/>
                <a:gd name="connsiteX7" fmla="*/ 31270 w 247048"/>
                <a:gd name="connsiteY7" fmla="*/ 15702 h 115473"/>
                <a:gd name="connsiteX8" fmla="*/ 26936 w 247048"/>
                <a:gd name="connsiteY8" fmla="*/ 12557 h 115473"/>
                <a:gd name="connsiteX9" fmla="*/ 22352 w 247048"/>
                <a:gd name="connsiteY9" fmla="*/ 6634 h 115473"/>
                <a:gd name="connsiteX10" fmla="*/ 17947 w 247048"/>
                <a:gd name="connsiteY10" fmla="*/ 3356 h 115473"/>
                <a:gd name="connsiteX11" fmla="*/ 17126 w 247048"/>
                <a:gd name="connsiteY11" fmla="*/ 2339 h 115473"/>
                <a:gd name="connsiteX12" fmla="*/ 17016 w 247048"/>
                <a:gd name="connsiteY12" fmla="*/ 649 h 115473"/>
                <a:gd name="connsiteX13" fmla="*/ 17611 w 247048"/>
                <a:gd name="connsiteY13" fmla="*/ 0 h 115473"/>
                <a:gd name="connsiteX14" fmla="*/ 20349 w 247048"/>
                <a:gd name="connsiteY14" fmla="*/ 704 h 115473"/>
                <a:gd name="connsiteX15" fmla="*/ 23893 w 247048"/>
                <a:gd name="connsiteY15" fmla="*/ 3411 h 115473"/>
                <a:gd name="connsiteX16" fmla="*/ 29706 w 247048"/>
                <a:gd name="connsiteY16" fmla="*/ 6220 h 115473"/>
                <a:gd name="connsiteX17" fmla="*/ 31286 w 247048"/>
                <a:gd name="connsiteY17" fmla="*/ 7652 h 115473"/>
                <a:gd name="connsiteX18" fmla="*/ 32296 w 247048"/>
                <a:gd name="connsiteY18" fmla="*/ 11086 h 115473"/>
                <a:gd name="connsiteX19" fmla="*/ 33281 w 247048"/>
                <a:gd name="connsiteY19" fmla="*/ 12111 h 115473"/>
                <a:gd name="connsiteX20" fmla="*/ 36418 w 247048"/>
                <a:gd name="connsiteY20" fmla="*/ 14747 h 115473"/>
                <a:gd name="connsiteX21" fmla="*/ 38077 w 247048"/>
                <a:gd name="connsiteY21" fmla="*/ 15365 h 115473"/>
                <a:gd name="connsiteX22" fmla="*/ 38953 w 247048"/>
                <a:gd name="connsiteY22" fmla="*/ 15483 h 115473"/>
                <a:gd name="connsiteX23" fmla="*/ 39727 w 247048"/>
                <a:gd name="connsiteY23" fmla="*/ 15858 h 115473"/>
                <a:gd name="connsiteX24" fmla="*/ 3567 w 247048"/>
                <a:gd name="connsiteY24" fmla="*/ 10734 h 115473"/>
                <a:gd name="connsiteX25" fmla="*/ 1361 w 247048"/>
                <a:gd name="connsiteY25" fmla="*/ 11258 h 115473"/>
                <a:gd name="connsiteX26" fmla="*/ 0 w 247048"/>
                <a:gd name="connsiteY26" fmla="*/ 10554 h 115473"/>
                <a:gd name="connsiteX27" fmla="*/ 603 w 247048"/>
                <a:gd name="connsiteY27" fmla="*/ 8880 h 115473"/>
                <a:gd name="connsiteX28" fmla="*/ 1354 w 247048"/>
                <a:gd name="connsiteY28" fmla="*/ 8011 h 115473"/>
                <a:gd name="connsiteX29" fmla="*/ 4115 w 247048"/>
                <a:gd name="connsiteY29" fmla="*/ 9552 h 115473"/>
                <a:gd name="connsiteX30" fmla="*/ 3567 w 247048"/>
                <a:gd name="connsiteY30" fmla="*/ 10734 h 115473"/>
                <a:gd name="connsiteX31" fmla="*/ 92246 w 247048"/>
                <a:gd name="connsiteY31" fmla="*/ 42372 h 115473"/>
                <a:gd name="connsiteX32" fmla="*/ 92285 w 247048"/>
                <a:gd name="connsiteY32" fmla="*/ 42880 h 115473"/>
                <a:gd name="connsiteX33" fmla="*/ 89336 w 247048"/>
                <a:gd name="connsiteY33" fmla="*/ 41042 h 115473"/>
                <a:gd name="connsiteX34" fmla="*/ 87098 w 247048"/>
                <a:gd name="connsiteY34" fmla="*/ 38789 h 115473"/>
                <a:gd name="connsiteX35" fmla="*/ 80722 w 247048"/>
                <a:gd name="connsiteY35" fmla="*/ 36340 h 115473"/>
                <a:gd name="connsiteX36" fmla="*/ 79353 w 247048"/>
                <a:gd name="connsiteY36" fmla="*/ 35080 h 115473"/>
                <a:gd name="connsiteX37" fmla="*/ 78203 w 247048"/>
                <a:gd name="connsiteY37" fmla="*/ 34924 h 115473"/>
                <a:gd name="connsiteX38" fmla="*/ 74933 w 247048"/>
                <a:gd name="connsiteY38" fmla="*/ 32874 h 115473"/>
                <a:gd name="connsiteX39" fmla="*/ 71717 w 247048"/>
                <a:gd name="connsiteY39" fmla="*/ 31490 h 115473"/>
                <a:gd name="connsiteX40" fmla="*/ 69762 w 247048"/>
                <a:gd name="connsiteY40" fmla="*/ 29706 h 115473"/>
                <a:gd name="connsiteX41" fmla="*/ 69261 w 247048"/>
                <a:gd name="connsiteY41" fmla="*/ 28978 h 115473"/>
                <a:gd name="connsiteX42" fmla="*/ 68087 w 247048"/>
                <a:gd name="connsiteY42" fmla="*/ 28540 h 115473"/>
                <a:gd name="connsiteX43" fmla="*/ 66069 w 247048"/>
                <a:gd name="connsiteY43" fmla="*/ 26584 h 115473"/>
                <a:gd name="connsiteX44" fmla="*/ 64105 w 247048"/>
                <a:gd name="connsiteY44" fmla="*/ 25286 h 115473"/>
                <a:gd name="connsiteX45" fmla="*/ 63409 w 247048"/>
                <a:gd name="connsiteY45" fmla="*/ 22915 h 115473"/>
                <a:gd name="connsiteX46" fmla="*/ 61516 w 247048"/>
                <a:gd name="connsiteY46" fmla="*/ 21288 h 115473"/>
                <a:gd name="connsiteX47" fmla="*/ 61038 w 247048"/>
                <a:gd name="connsiteY47" fmla="*/ 20576 h 115473"/>
                <a:gd name="connsiteX48" fmla="*/ 67118 w 247048"/>
                <a:gd name="connsiteY48" fmla="*/ 21890 h 115473"/>
                <a:gd name="connsiteX49" fmla="*/ 69934 w 247048"/>
                <a:gd name="connsiteY49" fmla="*/ 24487 h 115473"/>
                <a:gd name="connsiteX50" fmla="*/ 72343 w 247048"/>
                <a:gd name="connsiteY50" fmla="*/ 25958 h 115473"/>
                <a:gd name="connsiteX51" fmla="*/ 73180 w 247048"/>
                <a:gd name="connsiteY51" fmla="*/ 27022 h 115473"/>
                <a:gd name="connsiteX52" fmla="*/ 75348 w 247048"/>
                <a:gd name="connsiteY52" fmla="*/ 28485 h 115473"/>
                <a:gd name="connsiteX53" fmla="*/ 77296 w 247048"/>
                <a:gd name="connsiteY53" fmla="*/ 28618 h 115473"/>
                <a:gd name="connsiteX54" fmla="*/ 79244 w 247048"/>
                <a:gd name="connsiteY54" fmla="*/ 30089 h 115473"/>
                <a:gd name="connsiteX55" fmla="*/ 81020 w 247048"/>
                <a:gd name="connsiteY55" fmla="*/ 30480 h 115473"/>
                <a:gd name="connsiteX56" fmla="*/ 82420 w 247048"/>
                <a:gd name="connsiteY56" fmla="*/ 31247 h 115473"/>
                <a:gd name="connsiteX57" fmla="*/ 91456 w 247048"/>
                <a:gd name="connsiteY57" fmla="*/ 37811 h 115473"/>
                <a:gd name="connsiteX58" fmla="*/ 90376 w 247048"/>
                <a:gd name="connsiteY58" fmla="*/ 39555 h 115473"/>
                <a:gd name="connsiteX59" fmla="*/ 91573 w 247048"/>
                <a:gd name="connsiteY59" fmla="*/ 40823 h 115473"/>
                <a:gd name="connsiteX60" fmla="*/ 92246 w 247048"/>
                <a:gd name="connsiteY60" fmla="*/ 42372 h 115473"/>
                <a:gd name="connsiteX61" fmla="*/ 22180 w 247048"/>
                <a:gd name="connsiteY61" fmla="*/ 28900 h 115473"/>
                <a:gd name="connsiteX62" fmla="*/ 21757 w 247048"/>
                <a:gd name="connsiteY62" fmla="*/ 29205 h 115473"/>
                <a:gd name="connsiteX63" fmla="*/ 21022 w 247048"/>
                <a:gd name="connsiteY63" fmla="*/ 28016 h 115473"/>
                <a:gd name="connsiteX64" fmla="*/ 20490 w 247048"/>
                <a:gd name="connsiteY64" fmla="*/ 27648 h 115473"/>
                <a:gd name="connsiteX65" fmla="*/ 20505 w 247048"/>
                <a:gd name="connsiteY65" fmla="*/ 26326 h 115473"/>
                <a:gd name="connsiteX66" fmla="*/ 18291 w 247048"/>
                <a:gd name="connsiteY66" fmla="*/ 24175 h 115473"/>
                <a:gd name="connsiteX67" fmla="*/ 18111 w 247048"/>
                <a:gd name="connsiteY67" fmla="*/ 22688 h 115473"/>
                <a:gd name="connsiteX68" fmla="*/ 19394 w 247048"/>
                <a:gd name="connsiteY68" fmla="*/ 21233 h 115473"/>
                <a:gd name="connsiteX69" fmla="*/ 21123 w 247048"/>
                <a:gd name="connsiteY69" fmla="*/ 22078 h 115473"/>
                <a:gd name="connsiteX70" fmla="*/ 22837 w 247048"/>
                <a:gd name="connsiteY70" fmla="*/ 23908 h 115473"/>
                <a:gd name="connsiteX71" fmla="*/ 24847 w 247048"/>
                <a:gd name="connsiteY71" fmla="*/ 24503 h 115473"/>
                <a:gd name="connsiteX72" fmla="*/ 24433 w 247048"/>
                <a:gd name="connsiteY72" fmla="*/ 25716 h 115473"/>
                <a:gd name="connsiteX73" fmla="*/ 22626 w 247048"/>
                <a:gd name="connsiteY73" fmla="*/ 27898 h 115473"/>
                <a:gd name="connsiteX74" fmla="*/ 22180 w 247048"/>
                <a:gd name="connsiteY74" fmla="*/ 28900 h 115473"/>
                <a:gd name="connsiteX75" fmla="*/ 32812 w 247048"/>
                <a:gd name="connsiteY75" fmla="*/ 32976 h 115473"/>
                <a:gd name="connsiteX76" fmla="*/ 32327 w 247048"/>
                <a:gd name="connsiteY76" fmla="*/ 33305 h 115473"/>
                <a:gd name="connsiteX77" fmla="*/ 29933 w 247048"/>
                <a:gd name="connsiteY77" fmla="*/ 33179 h 115473"/>
                <a:gd name="connsiteX78" fmla="*/ 28117 w 247048"/>
                <a:gd name="connsiteY78" fmla="*/ 30903 h 115473"/>
                <a:gd name="connsiteX79" fmla="*/ 28133 w 247048"/>
                <a:gd name="connsiteY79" fmla="*/ 29221 h 115473"/>
                <a:gd name="connsiteX80" fmla="*/ 29565 w 247048"/>
                <a:gd name="connsiteY80" fmla="*/ 27680 h 115473"/>
                <a:gd name="connsiteX81" fmla="*/ 31294 w 247048"/>
                <a:gd name="connsiteY81" fmla="*/ 27406 h 115473"/>
                <a:gd name="connsiteX82" fmla="*/ 32241 w 247048"/>
                <a:gd name="connsiteY82" fmla="*/ 28000 h 115473"/>
                <a:gd name="connsiteX83" fmla="*/ 33117 w 247048"/>
                <a:gd name="connsiteY83" fmla="*/ 29291 h 115473"/>
                <a:gd name="connsiteX84" fmla="*/ 33438 w 247048"/>
                <a:gd name="connsiteY84" fmla="*/ 30934 h 115473"/>
                <a:gd name="connsiteX85" fmla="*/ 33242 w 247048"/>
                <a:gd name="connsiteY85" fmla="*/ 32389 h 115473"/>
                <a:gd name="connsiteX86" fmla="*/ 32812 w 247048"/>
                <a:gd name="connsiteY86" fmla="*/ 32976 h 115473"/>
                <a:gd name="connsiteX87" fmla="*/ 20333 w 247048"/>
                <a:gd name="connsiteY87" fmla="*/ 34376 h 115473"/>
                <a:gd name="connsiteX88" fmla="*/ 20067 w 247048"/>
                <a:gd name="connsiteY88" fmla="*/ 34924 h 115473"/>
                <a:gd name="connsiteX89" fmla="*/ 18925 w 247048"/>
                <a:gd name="connsiteY89" fmla="*/ 32201 h 115473"/>
                <a:gd name="connsiteX90" fmla="*/ 18980 w 247048"/>
                <a:gd name="connsiteY90" fmla="*/ 30832 h 115473"/>
                <a:gd name="connsiteX91" fmla="*/ 19176 w 247048"/>
                <a:gd name="connsiteY91" fmla="*/ 29956 h 115473"/>
                <a:gd name="connsiteX92" fmla="*/ 19598 w 247048"/>
                <a:gd name="connsiteY92" fmla="*/ 29690 h 115473"/>
                <a:gd name="connsiteX93" fmla="*/ 20521 w 247048"/>
                <a:gd name="connsiteY93" fmla="*/ 32718 h 115473"/>
                <a:gd name="connsiteX94" fmla="*/ 20333 w 247048"/>
                <a:gd name="connsiteY94" fmla="*/ 34376 h 115473"/>
                <a:gd name="connsiteX95" fmla="*/ 45798 w 247048"/>
                <a:gd name="connsiteY95" fmla="*/ 35933 h 115473"/>
                <a:gd name="connsiteX96" fmla="*/ 47176 w 247048"/>
                <a:gd name="connsiteY96" fmla="*/ 37733 h 115473"/>
                <a:gd name="connsiteX97" fmla="*/ 48764 w 247048"/>
                <a:gd name="connsiteY97" fmla="*/ 41754 h 115473"/>
                <a:gd name="connsiteX98" fmla="*/ 48474 w 247048"/>
                <a:gd name="connsiteY98" fmla="*/ 43138 h 115473"/>
                <a:gd name="connsiteX99" fmla="*/ 47340 w 247048"/>
                <a:gd name="connsiteY99" fmla="*/ 43217 h 115473"/>
                <a:gd name="connsiteX100" fmla="*/ 47019 w 247048"/>
                <a:gd name="connsiteY100" fmla="*/ 44085 h 115473"/>
                <a:gd name="connsiteX101" fmla="*/ 45486 w 247048"/>
                <a:gd name="connsiteY101" fmla="*/ 42129 h 115473"/>
                <a:gd name="connsiteX102" fmla="*/ 43436 w 247048"/>
                <a:gd name="connsiteY102" fmla="*/ 41605 h 115473"/>
                <a:gd name="connsiteX103" fmla="*/ 41942 w 247048"/>
                <a:gd name="connsiteY103" fmla="*/ 40408 h 115473"/>
                <a:gd name="connsiteX104" fmla="*/ 41433 w 247048"/>
                <a:gd name="connsiteY104" fmla="*/ 38038 h 115473"/>
                <a:gd name="connsiteX105" fmla="*/ 41285 w 247048"/>
                <a:gd name="connsiteY105" fmla="*/ 36543 h 115473"/>
                <a:gd name="connsiteX106" fmla="*/ 40111 w 247048"/>
                <a:gd name="connsiteY106" fmla="*/ 36285 h 115473"/>
                <a:gd name="connsiteX107" fmla="*/ 36747 w 247048"/>
                <a:gd name="connsiteY107" fmla="*/ 36661 h 115473"/>
                <a:gd name="connsiteX108" fmla="*/ 35675 w 247048"/>
                <a:gd name="connsiteY108" fmla="*/ 37936 h 115473"/>
                <a:gd name="connsiteX109" fmla="*/ 34142 w 247048"/>
                <a:gd name="connsiteY109" fmla="*/ 37529 h 115473"/>
                <a:gd name="connsiteX110" fmla="*/ 33813 w 247048"/>
                <a:gd name="connsiteY110" fmla="*/ 36379 h 115473"/>
                <a:gd name="connsiteX111" fmla="*/ 34048 w 247048"/>
                <a:gd name="connsiteY111" fmla="*/ 35252 h 115473"/>
                <a:gd name="connsiteX112" fmla="*/ 36097 w 247048"/>
                <a:gd name="connsiteY112" fmla="*/ 34142 h 115473"/>
                <a:gd name="connsiteX113" fmla="*/ 36520 w 247048"/>
                <a:gd name="connsiteY113" fmla="*/ 32710 h 115473"/>
                <a:gd name="connsiteX114" fmla="*/ 38554 w 247048"/>
                <a:gd name="connsiteY114" fmla="*/ 30253 h 115473"/>
                <a:gd name="connsiteX115" fmla="*/ 39814 w 247048"/>
                <a:gd name="connsiteY115" fmla="*/ 29831 h 115473"/>
                <a:gd name="connsiteX116" fmla="*/ 42192 w 247048"/>
                <a:gd name="connsiteY116" fmla="*/ 30715 h 115473"/>
                <a:gd name="connsiteX117" fmla="*/ 42481 w 247048"/>
                <a:gd name="connsiteY117" fmla="*/ 34212 h 115473"/>
                <a:gd name="connsiteX118" fmla="*/ 43334 w 247048"/>
                <a:gd name="connsiteY118" fmla="*/ 35354 h 115473"/>
                <a:gd name="connsiteX119" fmla="*/ 45798 w 247048"/>
                <a:gd name="connsiteY119" fmla="*/ 35933 h 115473"/>
                <a:gd name="connsiteX120" fmla="*/ 111359 w 247048"/>
                <a:gd name="connsiteY120" fmla="*/ 37513 h 115473"/>
                <a:gd name="connsiteX121" fmla="*/ 116804 w 247048"/>
                <a:gd name="connsiteY121" fmla="*/ 44085 h 115473"/>
                <a:gd name="connsiteX122" fmla="*/ 116593 w 247048"/>
                <a:gd name="connsiteY122" fmla="*/ 45251 h 115473"/>
                <a:gd name="connsiteX123" fmla="*/ 115850 w 247048"/>
                <a:gd name="connsiteY123" fmla="*/ 46002 h 115473"/>
                <a:gd name="connsiteX124" fmla="*/ 115638 w 247048"/>
                <a:gd name="connsiteY124" fmla="*/ 48208 h 115473"/>
                <a:gd name="connsiteX125" fmla="*/ 116327 w 247048"/>
                <a:gd name="connsiteY125" fmla="*/ 49053 h 115473"/>
                <a:gd name="connsiteX126" fmla="*/ 117813 w 247048"/>
                <a:gd name="connsiteY126" fmla="*/ 49444 h 115473"/>
                <a:gd name="connsiteX127" fmla="*/ 120340 w 247048"/>
                <a:gd name="connsiteY127" fmla="*/ 51799 h 115473"/>
                <a:gd name="connsiteX128" fmla="*/ 121350 w 247048"/>
                <a:gd name="connsiteY128" fmla="*/ 54686 h 115473"/>
                <a:gd name="connsiteX129" fmla="*/ 121443 w 247048"/>
                <a:gd name="connsiteY129" fmla="*/ 55570 h 115473"/>
                <a:gd name="connsiteX130" fmla="*/ 122499 w 247048"/>
                <a:gd name="connsiteY130" fmla="*/ 56877 h 115473"/>
                <a:gd name="connsiteX131" fmla="*/ 122539 w 247048"/>
                <a:gd name="connsiteY131" fmla="*/ 59638 h 115473"/>
                <a:gd name="connsiteX132" fmla="*/ 124940 w 247048"/>
                <a:gd name="connsiteY132" fmla="*/ 63472 h 115473"/>
                <a:gd name="connsiteX133" fmla="*/ 125152 w 247048"/>
                <a:gd name="connsiteY133" fmla="*/ 65318 h 115473"/>
                <a:gd name="connsiteX134" fmla="*/ 124932 w 247048"/>
                <a:gd name="connsiteY134" fmla="*/ 66147 h 115473"/>
                <a:gd name="connsiteX135" fmla="*/ 123931 w 247048"/>
                <a:gd name="connsiteY135" fmla="*/ 65662 h 115473"/>
                <a:gd name="connsiteX136" fmla="*/ 121060 w 247048"/>
                <a:gd name="connsiteY136" fmla="*/ 61312 h 115473"/>
                <a:gd name="connsiteX137" fmla="*/ 117774 w 247048"/>
                <a:gd name="connsiteY137" fmla="*/ 59435 h 115473"/>
                <a:gd name="connsiteX138" fmla="*/ 117399 w 247048"/>
                <a:gd name="connsiteY138" fmla="*/ 58629 h 115473"/>
                <a:gd name="connsiteX139" fmla="*/ 114082 w 247048"/>
                <a:gd name="connsiteY139" fmla="*/ 56094 h 115473"/>
                <a:gd name="connsiteX140" fmla="*/ 111860 w 247048"/>
                <a:gd name="connsiteY140" fmla="*/ 51830 h 115473"/>
                <a:gd name="connsiteX141" fmla="*/ 109450 w 247048"/>
                <a:gd name="connsiteY141" fmla="*/ 44257 h 115473"/>
                <a:gd name="connsiteX142" fmla="*/ 110584 w 247048"/>
                <a:gd name="connsiteY142" fmla="*/ 42466 h 115473"/>
                <a:gd name="connsiteX143" fmla="*/ 107870 w 247048"/>
                <a:gd name="connsiteY143" fmla="*/ 38797 h 115473"/>
                <a:gd name="connsiteX144" fmla="*/ 108002 w 247048"/>
                <a:gd name="connsiteY144" fmla="*/ 37819 h 115473"/>
                <a:gd name="connsiteX145" fmla="*/ 109145 w 247048"/>
                <a:gd name="connsiteY145" fmla="*/ 38045 h 115473"/>
                <a:gd name="connsiteX146" fmla="*/ 109943 w 247048"/>
                <a:gd name="connsiteY146" fmla="*/ 37999 h 115473"/>
                <a:gd name="connsiteX147" fmla="*/ 110326 w 247048"/>
                <a:gd name="connsiteY147" fmla="*/ 37561 h 115473"/>
                <a:gd name="connsiteX148" fmla="*/ 111359 w 247048"/>
                <a:gd name="connsiteY148" fmla="*/ 37513 h 115473"/>
                <a:gd name="connsiteX149" fmla="*/ 88045 w 247048"/>
                <a:gd name="connsiteY149" fmla="*/ 41793 h 115473"/>
                <a:gd name="connsiteX150" fmla="*/ 86997 w 247048"/>
                <a:gd name="connsiteY150" fmla="*/ 42090 h 115473"/>
                <a:gd name="connsiteX151" fmla="*/ 85440 w 247048"/>
                <a:gd name="connsiteY151" fmla="*/ 41276 h 115473"/>
                <a:gd name="connsiteX152" fmla="*/ 84767 w 247048"/>
                <a:gd name="connsiteY152" fmla="*/ 40541 h 115473"/>
                <a:gd name="connsiteX153" fmla="*/ 85088 w 247048"/>
                <a:gd name="connsiteY153" fmla="*/ 39391 h 115473"/>
                <a:gd name="connsiteX154" fmla="*/ 85995 w 247048"/>
                <a:gd name="connsiteY154" fmla="*/ 38953 h 115473"/>
                <a:gd name="connsiteX155" fmla="*/ 87028 w 247048"/>
                <a:gd name="connsiteY155" fmla="*/ 39727 h 115473"/>
                <a:gd name="connsiteX156" fmla="*/ 87137 w 247048"/>
                <a:gd name="connsiteY156" fmla="*/ 40518 h 115473"/>
                <a:gd name="connsiteX157" fmla="*/ 88045 w 247048"/>
                <a:gd name="connsiteY157" fmla="*/ 41793 h 115473"/>
                <a:gd name="connsiteX158" fmla="*/ 37576 w 247048"/>
                <a:gd name="connsiteY158" fmla="*/ 46331 h 115473"/>
                <a:gd name="connsiteX159" fmla="*/ 37576 w 247048"/>
                <a:gd name="connsiteY159" fmla="*/ 46651 h 115473"/>
                <a:gd name="connsiteX160" fmla="*/ 36363 w 247048"/>
                <a:gd name="connsiteY160" fmla="*/ 46033 h 115473"/>
                <a:gd name="connsiteX161" fmla="*/ 33696 w 247048"/>
                <a:gd name="connsiteY161" fmla="*/ 43053 h 115473"/>
                <a:gd name="connsiteX162" fmla="*/ 34173 w 247048"/>
                <a:gd name="connsiteY162" fmla="*/ 42059 h 115473"/>
                <a:gd name="connsiteX163" fmla="*/ 36622 w 247048"/>
                <a:gd name="connsiteY163" fmla="*/ 40127 h 115473"/>
                <a:gd name="connsiteX164" fmla="*/ 37373 w 247048"/>
                <a:gd name="connsiteY164" fmla="*/ 39868 h 115473"/>
                <a:gd name="connsiteX165" fmla="*/ 38061 w 247048"/>
                <a:gd name="connsiteY165" fmla="*/ 41065 h 115473"/>
                <a:gd name="connsiteX166" fmla="*/ 37466 w 247048"/>
                <a:gd name="connsiteY166" fmla="*/ 42833 h 115473"/>
                <a:gd name="connsiteX167" fmla="*/ 36661 w 247048"/>
                <a:gd name="connsiteY167" fmla="*/ 43279 h 115473"/>
                <a:gd name="connsiteX168" fmla="*/ 36332 w 247048"/>
                <a:gd name="connsiteY168" fmla="*/ 44938 h 115473"/>
                <a:gd name="connsiteX169" fmla="*/ 37576 w 247048"/>
                <a:gd name="connsiteY169" fmla="*/ 46331 h 115473"/>
                <a:gd name="connsiteX170" fmla="*/ 53364 w 247048"/>
                <a:gd name="connsiteY170" fmla="*/ 45681 h 115473"/>
                <a:gd name="connsiteX171" fmla="*/ 51205 w 247048"/>
                <a:gd name="connsiteY171" fmla="*/ 47426 h 115473"/>
                <a:gd name="connsiteX172" fmla="*/ 49624 w 247048"/>
                <a:gd name="connsiteY172" fmla="*/ 46839 h 115473"/>
                <a:gd name="connsiteX173" fmla="*/ 48349 w 247048"/>
                <a:gd name="connsiteY173" fmla="*/ 45345 h 115473"/>
                <a:gd name="connsiteX174" fmla="*/ 48771 w 247048"/>
                <a:gd name="connsiteY174" fmla="*/ 43545 h 115473"/>
                <a:gd name="connsiteX175" fmla="*/ 49006 w 247048"/>
                <a:gd name="connsiteY175" fmla="*/ 43068 h 115473"/>
                <a:gd name="connsiteX176" fmla="*/ 49640 w 247048"/>
                <a:gd name="connsiteY176" fmla="*/ 42966 h 115473"/>
                <a:gd name="connsiteX177" fmla="*/ 50274 w 247048"/>
                <a:gd name="connsiteY177" fmla="*/ 42599 h 115473"/>
                <a:gd name="connsiteX178" fmla="*/ 50962 w 247048"/>
                <a:gd name="connsiteY178" fmla="*/ 41801 h 115473"/>
                <a:gd name="connsiteX179" fmla="*/ 53317 w 247048"/>
                <a:gd name="connsiteY179" fmla="*/ 42434 h 115473"/>
                <a:gd name="connsiteX180" fmla="*/ 53896 w 247048"/>
                <a:gd name="connsiteY180" fmla="*/ 42873 h 115473"/>
                <a:gd name="connsiteX181" fmla="*/ 52495 w 247048"/>
                <a:gd name="connsiteY181" fmla="*/ 43976 h 115473"/>
                <a:gd name="connsiteX182" fmla="*/ 52965 w 247048"/>
                <a:gd name="connsiteY182" fmla="*/ 44328 h 115473"/>
                <a:gd name="connsiteX183" fmla="*/ 53270 w 247048"/>
                <a:gd name="connsiteY183" fmla="*/ 44852 h 115473"/>
                <a:gd name="connsiteX184" fmla="*/ 53364 w 247048"/>
                <a:gd name="connsiteY184" fmla="*/ 45681 h 115473"/>
                <a:gd name="connsiteX185" fmla="*/ 55398 w 247048"/>
                <a:gd name="connsiteY185" fmla="*/ 48717 h 115473"/>
                <a:gd name="connsiteX186" fmla="*/ 54905 w 247048"/>
                <a:gd name="connsiteY186" fmla="*/ 48803 h 115473"/>
                <a:gd name="connsiteX187" fmla="*/ 54396 w 247048"/>
                <a:gd name="connsiteY187" fmla="*/ 47926 h 115473"/>
                <a:gd name="connsiteX188" fmla="*/ 55593 w 247048"/>
                <a:gd name="connsiteY188" fmla="*/ 45548 h 115473"/>
                <a:gd name="connsiteX189" fmla="*/ 56172 w 247048"/>
                <a:gd name="connsiteY189" fmla="*/ 47465 h 115473"/>
                <a:gd name="connsiteX190" fmla="*/ 56548 w 247048"/>
                <a:gd name="connsiteY190" fmla="*/ 48185 h 115473"/>
                <a:gd name="connsiteX191" fmla="*/ 55398 w 247048"/>
                <a:gd name="connsiteY191" fmla="*/ 48717 h 115473"/>
                <a:gd name="connsiteX192" fmla="*/ 43201 w 247048"/>
                <a:gd name="connsiteY192" fmla="*/ 47332 h 115473"/>
                <a:gd name="connsiteX193" fmla="*/ 43154 w 247048"/>
                <a:gd name="connsiteY193" fmla="*/ 48106 h 115473"/>
                <a:gd name="connsiteX194" fmla="*/ 41895 w 247048"/>
                <a:gd name="connsiteY194" fmla="*/ 47864 h 115473"/>
                <a:gd name="connsiteX195" fmla="*/ 39094 w 247048"/>
                <a:gd name="connsiteY195" fmla="*/ 46698 h 115473"/>
                <a:gd name="connsiteX196" fmla="*/ 38992 w 247048"/>
                <a:gd name="connsiteY196" fmla="*/ 46166 h 115473"/>
                <a:gd name="connsiteX197" fmla="*/ 40588 w 247048"/>
                <a:gd name="connsiteY197" fmla="*/ 45971 h 115473"/>
                <a:gd name="connsiteX198" fmla="*/ 41746 w 247048"/>
                <a:gd name="connsiteY198" fmla="*/ 46119 h 115473"/>
                <a:gd name="connsiteX199" fmla="*/ 42716 w 247048"/>
                <a:gd name="connsiteY199" fmla="*/ 46800 h 115473"/>
                <a:gd name="connsiteX200" fmla="*/ 43201 w 247048"/>
                <a:gd name="connsiteY200" fmla="*/ 47332 h 115473"/>
                <a:gd name="connsiteX201" fmla="*/ 77085 w 247048"/>
                <a:gd name="connsiteY201" fmla="*/ 55382 h 115473"/>
                <a:gd name="connsiteX202" fmla="*/ 76795 w 247048"/>
                <a:gd name="connsiteY202" fmla="*/ 55437 h 115473"/>
                <a:gd name="connsiteX203" fmla="*/ 75762 w 247048"/>
                <a:gd name="connsiteY203" fmla="*/ 55163 h 115473"/>
                <a:gd name="connsiteX204" fmla="*/ 74511 w 247048"/>
                <a:gd name="connsiteY204" fmla="*/ 55077 h 115473"/>
                <a:gd name="connsiteX205" fmla="*/ 73744 w 247048"/>
                <a:gd name="connsiteY205" fmla="*/ 54310 h 115473"/>
                <a:gd name="connsiteX206" fmla="*/ 74651 w 247048"/>
                <a:gd name="connsiteY206" fmla="*/ 53215 h 115473"/>
                <a:gd name="connsiteX207" fmla="*/ 75794 w 247048"/>
                <a:gd name="connsiteY207" fmla="*/ 52503 h 115473"/>
                <a:gd name="connsiteX208" fmla="*/ 76318 w 247048"/>
                <a:gd name="connsiteY208" fmla="*/ 52683 h 115473"/>
                <a:gd name="connsiteX209" fmla="*/ 76810 w 247048"/>
                <a:gd name="connsiteY209" fmla="*/ 53145 h 115473"/>
                <a:gd name="connsiteX210" fmla="*/ 77961 w 247048"/>
                <a:gd name="connsiteY210" fmla="*/ 53317 h 115473"/>
                <a:gd name="connsiteX211" fmla="*/ 78086 w 247048"/>
                <a:gd name="connsiteY211" fmla="*/ 54725 h 115473"/>
                <a:gd name="connsiteX212" fmla="*/ 77085 w 247048"/>
                <a:gd name="connsiteY212" fmla="*/ 55382 h 115473"/>
                <a:gd name="connsiteX213" fmla="*/ 98591 w 247048"/>
                <a:gd name="connsiteY213" fmla="*/ 52550 h 115473"/>
                <a:gd name="connsiteX214" fmla="*/ 99859 w 247048"/>
                <a:gd name="connsiteY214" fmla="*/ 52863 h 115473"/>
                <a:gd name="connsiteX215" fmla="*/ 100469 w 247048"/>
                <a:gd name="connsiteY215" fmla="*/ 52816 h 115473"/>
                <a:gd name="connsiteX216" fmla="*/ 101916 w 247048"/>
                <a:gd name="connsiteY216" fmla="*/ 54005 h 115473"/>
                <a:gd name="connsiteX217" fmla="*/ 103849 w 247048"/>
                <a:gd name="connsiteY217" fmla="*/ 55758 h 115473"/>
                <a:gd name="connsiteX218" fmla="*/ 103058 w 247048"/>
                <a:gd name="connsiteY218" fmla="*/ 56665 h 115473"/>
                <a:gd name="connsiteX219" fmla="*/ 101486 w 247048"/>
                <a:gd name="connsiteY219" fmla="*/ 56196 h 115473"/>
                <a:gd name="connsiteX220" fmla="*/ 100962 w 247048"/>
                <a:gd name="connsiteY220" fmla="*/ 56384 h 115473"/>
                <a:gd name="connsiteX221" fmla="*/ 100797 w 247048"/>
                <a:gd name="connsiteY221" fmla="*/ 56258 h 115473"/>
                <a:gd name="connsiteX222" fmla="*/ 100469 w 247048"/>
                <a:gd name="connsiteY222" fmla="*/ 55382 h 115473"/>
                <a:gd name="connsiteX223" fmla="*/ 98756 w 247048"/>
                <a:gd name="connsiteY223" fmla="*/ 54514 h 115473"/>
                <a:gd name="connsiteX224" fmla="*/ 97222 w 247048"/>
                <a:gd name="connsiteY224" fmla="*/ 54443 h 115473"/>
                <a:gd name="connsiteX225" fmla="*/ 97027 w 247048"/>
                <a:gd name="connsiteY225" fmla="*/ 53411 h 115473"/>
                <a:gd name="connsiteX226" fmla="*/ 98591 w 247048"/>
                <a:gd name="connsiteY226" fmla="*/ 52550 h 115473"/>
                <a:gd name="connsiteX227" fmla="*/ 89422 w 247048"/>
                <a:gd name="connsiteY227" fmla="*/ 58676 h 115473"/>
                <a:gd name="connsiteX228" fmla="*/ 94257 w 247048"/>
                <a:gd name="connsiteY228" fmla="*/ 62228 h 115473"/>
                <a:gd name="connsiteX229" fmla="*/ 96338 w 247048"/>
                <a:gd name="connsiteY229" fmla="*/ 61899 h 115473"/>
                <a:gd name="connsiteX230" fmla="*/ 102691 w 247048"/>
                <a:gd name="connsiteY230" fmla="*/ 61962 h 115473"/>
                <a:gd name="connsiteX231" fmla="*/ 106438 w 247048"/>
                <a:gd name="connsiteY231" fmla="*/ 64497 h 115473"/>
                <a:gd name="connsiteX232" fmla="*/ 108637 w 247048"/>
                <a:gd name="connsiteY232" fmla="*/ 65662 h 115473"/>
                <a:gd name="connsiteX233" fmla="*/ 109872 w 247048"/>
                <a:gd name="connsiteY233" fmla="*/ 67931 h 115473"/>
                <a:gd name="connsiteX234" fmla="*/ 111398 w 247048"/>
                <a:gd name="connsiteY234" fmla="*/ 68447 h 115473"/>
                <a:gd name="connsiteX235" fmla="*/ 112337 w 247048"/>
                <a:gd name="connsiteY235" fmla="*/ 69605 h 115473"/>
                <a:gd name="connsiteX236" fmla="*/ 112877 w 247048"/>
                <a:gd name="connsiteY236" fmla="*/ 71718 h 115473"/>
                <a:gd name="connsiteX237" fmla="*/ 112493 w 247048"/>
                <a:gd name="connsiteY237" fmla="*/ 72062 h 115473"/>
                <a:gd name="connsiteX238" fmla="*/ 110553 w 247048"/>
                <a:gd name="connsiteY238" fmla="*/ 72852 h 115473"/>
                <a:gd name="connsiteX239" fmla="*/ 109145 w 247048"/>
                <a:gd name="connsiteY239" fmla="*/ 73180 h 115473"/>
                <a:gd name="connsiteX240" fmla="*/ 105460 w 247048"/>
                <a:gd name="connsiteY240" fmla="*/ 72430 h 115473"/>
                <a:gd name="connsiteX241" fmla="*/ 101940 w 247048"/>
                <a:gd name="connsiteY241" fmla="*/ 70802 h 115473"/>
                <a:gd name="connsiteX242" fmla="*/ 94937 w 247048"/>
                <a:gd name="connsiteY242" fmla="*/ 70607 h 115473"/>
                <a:gd name="connsiteX243" fmla="*/ 91675 w 247048"/>
                <a:gd name="connsiteY243" fmla="*/ 70145 h 115473"/>
                <a:gd name="connsiteX244" fmla="*/ 90549 w 247048"/>
                <a:gd name="connsiteY244" fmla="*/ 69527 h 115473"/>
                <a:gd name="connsiteX245" fmla="*/ 89508 w 247048"/>
                <a:gd name="connsiteY245" fmla="*/ 68698 h 115473"/>
                <a:gd name="connsiteX246" fmla="*/ 87865 w 247048"/>
                <a:gd name="connsiteY246" fmla="*/ 66726 h 115473"/>
                <a:gd name="connsiteX247" fmla="*/ 86582 w 247048"/>
                <a:gd name="connsiteY247" fmla="*/ 64410 h 115473"/>
                <a:gd name="connsiteX248" fmla="*/ 86371 w 247048"/>
                <a:gd name="connsiteY248" fmla="*/ 63049 h 115473"/>
                <a:gd name="connsiteX249" fmla="*/ 86261 w 247048"/>
                <a:gd name="connsiteY249" fmla="*/ 60467 h 115473"/>
                <a:gd name="connsiteX250" fmla="*/ 86660 w 247048"/>
                <a:gd name="connsiteY250" fmla="*/ 59521 h 115473"/>
                <a:gd name="connsiteX251" fmla="*/ 87998 w 247048"/>
                <a:gd name="connsiteY251" fmla="*/ 58582 h 115473"/>
                <a:gd name="connsiteX252" fmla="*/ 89422 w 247048"/>
                <a:gd name="connsiteY252" fmla="*/ 58676 h 115473"/>
                <a:gd name="connsiteX253" fmla="*/ 128883 w 247048"/>
                <a:gd name="connsiteY253" fmla="*/ 66484 h 115473"/>
                <a:gd name="connsiteX254" fmla="*/ 129126 w 247048"/>
                <a:gd name="connsiteY254" fmla="*/ 68854 h 115473"/>
                <a:gd name="connsiteX255" fmla="*/ 129016 w 247048"/>
                <a:gd name="connsiteY255" fmla="*/ 69668 h 115473"/>
                <a:gd name="connsiteX256" fmla="*/ 127350 w 247048"/>
                <a:gd name="connsiteY256" fmla="*/ 67931 h 115473"/>
                <a:gd name="connsiteX257" fmla="*/ 126568 w 247048"/>
                <a:gd name="connsiteY257" fmla="*/ 68549 h 115473"/>
                <a:gd name="connsiteX258" fmla="*/ 125840 w 247048"/>
                <a:gd name="connsiteY258" fmla="*/ 67728 h 115473"/>
                <a:gd name="connsiteX259" fmla="*/ 125895 w 247048"/>
                <a:gd name="connsiteY259" fmla="*/ 65928 h 115473"/>
                <a:gd name="connsiteX260" fmla="*/ 126012 w 247048"/>
                <a:gd name="connsiteY260" fmla="*/ 64011 h 115473"/>
                <a:gd name="connsiteX261" fmla="*/ 125683 w 247048"/>
                <a:gd name="connsiteY261" fmla="*/ 62556 h 115473"/>
                <a:gd name="connsiteX262" fmla="*/ 124855 w 247048"/>
                <a:gd name="connsiteY262" fmla="*/ 60460 h 115473"/>
                <a:gd name="connsiteX263" fmla="*/ 125785 w 247048"/>
                <a:gd name="connsiteY263" fmla="*/ 60796 h 115473"/>
                <a:gd name="connsiteX264" fmla="*/ 128883 w 247048"/>
                <a:gd name="connsiteY264" fmla="*/ 66484 h 115473"/>
                <a:gd name="connsiteX265" fmla="*/ 132568 w 247048"/>
                <a:gd name="connsiteY265" fmla="*/ 83351 h 115473"/>
                <a:gd name="connsiteX266" fmla="*/ 135330 w 247048"/>
                <a:gd name="connsiteY266" fmla="*/ 84658 h 115473"/>
                <a:gd name="connsiteX267" fmla="*/ 136942 w 247048"/>
                <a:gd name="connsiteY267" fmla="*/ 84438 h 115473"/>
                <a:gd name="connsiteX268" fmla="*/ 139328 w 247048"/>
                <a:gd name="connsiteY268" fmla="*/ 85338 h 115473"/>
                <a:gd name="connsiteX269" fmla="*/ 141135 w 247048"/>
                <a:gd name="connsiteY269" fmla="*/ 84830 h 115473"/>
                <a:gd name="connsiteX270" fmla="*/ 142269 w 247048"/>
                <a:gd name="connsiteY270" fmla="*/ 85988 h 115473"/>
                <a:gd name="connsiteX271" fmla="*/ 145125 w 247048"/>
                <a:gd name="connsiteY271" fmla="*/ 90517 h 115473"/>
                <a:gd name="connsiteX272" fmla="*/ 145148 w 247048"/>
                <a:gd name="connsiteY272" fmla="*/ 91988 h 115473"/>
                <a:gd name="connsiteX273" fmla="*/ 147018 w 247048"/>
                <a:gd name="connsiteY273" fmla="*/ 93037 h 115473"/>
                <a:gd name="connsiteX274" fmla="*/ 145438 w 247048"/>
                <a:gd name="connsiteY274" fmla="*/ 93232 h 115473"/>
                <a:gd name="connsiteX275" fmla="*/ 143239 w 247048"/>
                <a:gd name="connsiteY275" fmla="*/ 92692 h 115473"/>
                <a:gd name="connsiteX276" fmla="*/ 141534 w 247048"/>
                <a:gd name="connsiteY276" fmla="*/ 93060 h 115473"/>
                <a:gd name="connsiteX277" fmla="*/ 139750 w 247048"/>
                <a:gd name="connsiteY277" fmla="*/ 92184 h 115473"/>
                <a:gd name="connsiteX278" fmla="*/ 136746 w 247048"/>
                <a:gd name="connsiteY278" fmla="*/ 91730 h 115473"/>
                <a:gd name="connsiteX279" fmla="*/ 134133 w 247048"/>
                <a:gd name="connsiteY279" fmla="*/ 90674 h 115473"/>
                <a:gd name="connsiteX280" fmla="*/ 128672 w 247048"/>
                <a:gd name="connsiteY280" fmla="*/ 87333 h 115473"/>
                <a:gd name="connsiteX281" fmla="*/ 128704 w 247048"/>
                <a:gd name="connsiteY281" fmla="*/ 85667 h 115473"/>
                <a:gd name="connsiteX282" fmla="*/ 127819 w 247048"/>
                <a:gd name="connsiteY282" fmla="*/ 84853 h 115473"/>
                <a:gd name="connsiteX283" fmla="*/ 127561 w 247048"/>
                <a:gd name="connsiteY283" fmla="*/ 82788 h 115473"/>
                <a:gd name="connsiteX284" fmla="*/ 125605 w 247048"/>
                <a:gd name="connsiteY284" fmla="*/ 82138 h 115473"/>
                <a:gd name="connsiteX285" fmla="*/ 123321 w 247048"/>
                <a:gd name="connsiteY285" fmla="*/ 82013 h 115473"/>
                <a:gd name="connsiteX286" fmla="*/ 123141 w 247048"/>
                <a:gd name="connsiteY286" fmla="*/ 81035 h 115473"/>
                <a:gd name="connsiteX287" fmla="*/ 123563 w 247048"/>
                <a:gd name="connsiteY287" fmla="*/ 79306 h 115473"/>
                <a:gd name="connsiteX288" fmla="*/ 125269 w 247048"/>
                <a:gd name="connsiteY288" fmla="*/ 79330 h 115473"/>
                <a:gd name="connsiteX289" fmla="*/ 127319 w 247048"/>
                <a:gd name="connsiteY289" fmla="*/ 80050 h 115473"/>
                <a:gd name="connsiteX290" fmla="*/ 131231 w 247048"/>
                <a:gd name="connsiteY290" fmla="*/ 82569 h 115473"/>
                <a:gd name="connsiteX291" fmla="*/ 132200 w 247048"/>
                <a:gd name="connsiteY291" fmla="*/ 82999 h 115473"/>
                <a:gd name="connsiteX292" fmla="*/ 132568 w 247048"/>
                <a:gd name="connsiteY292" fmla="*/ 83351 h 115473"/>
                <a:gd name="connsiteX293" fmla="*/ 229563 w 247048"/>
                <a:gd name="connsiteY293" fmla="*/ 91573 h 115473"/>
                <a:gd name="connsiteX294" fmla="*/ 227811 w 247048"/>
                <a:gd name="connsiteY294" fmla="*/ 91957 h 115473"/>
                <a:gd name="connsiteX295" fmla="*/ 227255 w 247048"/>
                <a:gd name="connsiteY295" fmla="*/ 91847 h 115473"/>
                <a:gd name="connsiteX296" fmla="*/ 225941 w 247048"/>
                <a:gd name="connsiteY296" fmla="*/ 92051 h 115473"/>
                <a:gd name="connsiteX297" fmla="*/ 224525 w 247048"/>
                <a:gd name="connsiteY297" fmla="*/ 93654 h 115473"/>
                <a:gd name="connsiteX298" fmla="*/ 223485 w 247048"/>
                <a:gd name="connsiteY298" fmla="*/ 93428 h 115473"/>
                <a:gd name="connsiteX299" fmla="*/ 222671 w 247048"/>
                <a:gd name="connsiteY299" fmla="*/ 93490 h 115473"/>
                <a:gd name="connsiteX300" fmla="*/ 222052 w 247048"/>
                <a:gd name="connsiteY300" fmla="*/ 92176 h 115473"/>
                <a:gd name="connsiteX301" fmla="*/ 222037 w 247048"/>
                <a:gd name="connsiteY301" fmla="*/ 91534 h 115473"/>
                <a:gd name="connsiteX302" fmla="*/ 223039 w 247048"/>
                <a:gd name="connsiteY302" fmla="*/ 91636 h 115473"/>
                <a:gd name="connsiteX303" fmla="*/ 223563 w 247048"/>
                <a:gd name="connsiteY303" fmla="*/ 90353 h 115473"/>
                <a:gd name="connsiteX304" fmla="*/ 224642 w 247048"/>
                <a:gd name="connsiteY304" fmla="*/ 89711 h 115473"/>
                <a:gd name="connsiteX305" fmla="*/ 227161 w 247048"/>
                <a:gd name="connsiteY305" fmla="*/ 89414 h 115473"/>
                <a:gd name="connsiteX306" fmla="*/ 229399 w 247048"/>
                <a:gd name="connsiteY306" fmla="*/ 89837 h 115473"/>
                <a:gd name="connsiteX307" fmla="*/ 230197 w 247048"/>
                <a:gd name="connsiteY307" fmla="*/ 90126 h 115473"/>
                <a:gd name="connsiteX308" fmla="*/ 229493 w 247048"/>
                <a:gd name="connsiteY308" fmla="*/ 91284 h 115473"/>
                <a:gd name="connsiteX309" fmla="*/ 229563 w 247048"/>
                <a:gd name="connsiteY309" fmla="*/ 91573 h 115473"/>
                <a:gd name="connsiteX310" fmla="*/ 107549 w 247048"/>
                <a:gd name="connsiteY310" fmla="*/ 114707 h 115473"/>
                <a:gd name="connsiteX311" fmla="*/ 106023 w 247048"/>
                <a:gd name="connsiteY311" fmla="*/ 115474 h 115473"/>
                <a:gd name="connsiteX312" fmla="*/ 104623 w 247048"/>
                <a:gd name="connsiteY312" fmla="*/ 115091 h 115473"/>
                <a:gd name="connsiteX313" fmla="*/ 103559 w 247048"/>
                <a:gd name="connsiteY313" fmla="*/ 114512 h 115473"/>
                <a:gd name="connsiteX314" fmla="*/ 102698 w 247048"/>
                <a:gd name="connsiteY314" fmla="*/ 112798 h 115473"/>
                <a:gd name="connsiteX315" fmla="*/ 100837 w 247048"/>
                <a:gd name="connsiteY315" fmla="*/ 111727 h 115473"/>
                <a:gd name="connsiteX316" fmla="*/ 98184 w 247048"/>
                <a:gd name="connsiteY316" fmla="*/ 111281 h 115473"/>
                <a:gd name="connsiteX317" fmla="*/ 97097 w 247048"/>
                <a:gd name="connsiteY317" fmla="*/ 110538 h 115473"/>
                <a:gd name="connsiteX318" fmla="*/ 96815 w 247048"/>
                <a:gd name="connsiteY318" fmla="*/ 110170 h 115473"/>
                <a:gd name="connsiteX319" fmla="*/ 94977 w 247048"/>
                <a:gd name="connsiteY319" fmla="*/ 109841 h 115473"/>
                <a:gd name="connsiteX320" fmla="*/ 94452 w 247048"/>
                <a:gd name="connsiteY320" fmla="*/ 108910 h 115473"/>
                <a:gd name="connsiteX321" fmla="*/ 94609 w 247048"/>
                <a:gd name="connsiteY321" fmla="*/ 107948 h 115473"/>
                <a:gd name="connsiteX322" fmla="*/ 94906 w 247048"/>
                <a:gd name="connsiteY322" fmla="*/ 107439 h 115473"/>
                <a:gd name="connsiteX323" fmla="*/ 96604 w 247048"/>
                <a:gd name="connsiteY323" fmla="*/ 107909 h 115473"/>
                <a:gd name="connsiteX324" fmla="*/ 104764 w 247048"/>
                <a:gd name="connsiteY324" fmla="*/ 112431 h 115473"/>
                <a:gd name="connsiteX325" fmla="*/ 106704 w 247048"/>
                <a:gd name="connsiteY325" fmla="*/ 113831 h 115473"/>
                <a:gd name="connsiteX326" fmla="*/ 107549 w 247048"/>
                <a:gd name="connsiteY326" fmla="*/ 114707 h 115473"/>
                <a:gd name="connsiteX327" fmla="*/ 247048 w 247048"/>
                <a:gd name="connsiteY327" fmla="*/ 111750 h 115473"/>
                <a:gd name="connsiteX328" fmla="*/ 245108 w 247048"/>
                <a:gd name="connsiteY328" fmla="*/ 112110 h 115473"/>
                <a:gd name="connsiteX329" fmla="*/ 244334 w 247048"/>
                <a:gd name="connsiteY329" fmla="*/ 112024 h 115473"/>
                <a:gd name="connsiteX330" fmla="*/ 243051 w 247048"/>
                <a:gd name="connsiteY330" fmla="*/ 110099 h 115473"/>
                <a:gd name="connsiteX331" fmla="*/ 244005 w 247048"/>
                <a:gd name="connsiteY331" fmla="*/ 109661 h 115473"/>
                <a:gd name="connsiteX332" fmla="*/ 245429 w 247048"/>
                <a:gd name="connsiteY332" fmla="*/ 109826 h 115473"/>
                <a:gd name="connsiteX333" fmla="*/ 245859 w 247048"/>
                <a:gd name="connsiteY333" fmla="*/ 110960 h 115473"/>
                <a:gd name="connsiteX334" fmla="*/ 247048 w 247048"/>
                <a:gd name="connsiteY334" fmla="*/ 111750 h 11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247048" h="115473">
                  <a:moveTo>
                    <a:pt x="39727" y="15858"/>
                  </a:moveTo>
                  <a:lnTo>
                    <a:pt x="40424" y="16633"/>
                  </a:lnTo>
                  <a:lnTo>
                    <a:pt x="38726" y="17947"/>
                  </a:lnTo>
                  <a:lnTo>
                    <a:pt x="36489" y="17235"/>
                  </a:lnTo>
                  <a:lnTo>
                    <a:pt x="35996" y="16492"/>
                  </a:lnTo>
                  <a:lnTo>
                    <a:pt x="35941" y="16101"/>
                  </a:lnTo>
                  <a:lnTo>
                    <a:pt x="34377" y="16351"/>
                  </a:lnTo>
                  <a:lnTo>
                    <a:pt x="31270" y="15702"/>
                  </a:lnTo>
                  <a:lnTo>
                    <a:pt x="26936" y="12557"/>
                  </a:lnTo>
                  <a:lnTo>
                    <a:pt x="22352" y="6634"/>
                  </a:lnTo>
                  <a:lnTo>
                    <a:pt x="17947" y="3356"/>
                  </a:lnTo>
                  <a:lnTo>
                    <a:pt x="17126" y="2339"/>
                  </a:lnTo>
                  <a:lnTo>
                    <a:pt x="17016" y="649"/>
                  </a:lnTo>
                  <a:lnTo>
                    <a:pt x="17611" y="0"/>
                  </a:lnTo>
                  <a:lnTo>
                    <a:pt x="20349" y="704"/>
                  </a:lnTo>
                  <a:lnTo>
                    <a:pt x="23893" y="3411"/>
                  </a:lnTo>
                  <a:lnTo>
                    <a:pt x="29706" y="6220"/>
                  </a:lnTo>
                  <a:lnTo>
                    <a:pt x="31286" y="7652"/>
                  </a:lnTo>
                  <a:lnTo>
                    <a:pt x="32296" y="11086"/>
                  </a:lnTo>
                  <a:lnTo>
                    <a:pt x="33281" y="12111"/>
                  </a:lnTo>
                  <a:lnTo>
                    <a:pt x="36418" y="14747"/>
                  </a:lnTo>
                  <a:lnTo>
                    <a:pt x="38077" y="15365"/>
                  </a:lnTo>
                  <a:lnTo>
                    <a:pt x="38953" y="15483"/>
                  </a:lnTo>
                  <a:lnTo>
                    <a:pt x="39727" y="15858"/>
                  </a:lnTo>
                  <a:close/>
                  <a:moveTo>
                    <a:pt x="3567" y="10734"/>
                  </a:moveTo>
                  <a:lnTo>
                    <a:pt x="1361" y="11258"/>
                  </a:lnTo>
                  <a:lnTo>
                    <a:pt x="0" y="10554"/>
                  </a:lnTo>
                  <a:lnTo>
                    <a:pt x="603" y="8880"/>
                  </a:lnTo>
                  <a:lnTo>
                    <a:pt x="1354" y="8011"/>
                  </a:lnTo>
                  <a:lnTo>
                    <a:pt x="4115" y="9552"/>
                  </a:lnTo>
                  <a:lnTo>
                    <a:pt x="3567" y="10734"/>
                  </a:lnTo>
                  <a:close/>
                  <a:moveTo>
                    <a:pt x="92246" y="42372"/>
                  </a:moveTo>
                  <a:lnTo>
                    <a:pt x="92285" y="42880"/>
                  </a:lnTo>
                  <a:lnTo>
                    <a:pt x="89336" y="41042"/>
                  </a:lnTo>
                  <a:lnTo>
                    <a:pt x="87098" y="38789"/>
                  </a:lnTo>
                  <a:lnTo>
                    <a:pt x="80722" y="36340"/>
                  </a:lnTo>
                  <a:lnTo>
                    <a:pt x="79353" y="35080"/>
                  </a:lnTo>
                  <a:lnTo>
                    <a:pt x="78203" y="34924"/>
                  </a:lnTo>
                  <a:lnTo>
                    <a:pt x="74933" y="32874"/>
                  </a:lnTo>
                  <a:lnTo>
                    <a:pt x="71717" y="31490"/>
                  </a:lnTo>
                  <a:lnTo>
                    <a:pt x="69762" y="29706"/>
                  </a:lnTo>
                  <a:lnTo>
                    <a:pt x="69261" y="28978"/>
                  </a:lnTo>
                  <a:lnTo>
                    <a:pt x="68087" y="28540"/>
                  </a:lnTo>
                  <a:lnTo>
                    <a:pt x="66069" y="26584"/>
                  </a:lnTo>
                  <a:lnTo>
                    <a:pt x="64105" y="25286"/>
                  </a:lnTo>
                  <a:lnTo>
                    <a:pt x="63409" y="22915"/>
                  </a:lnTo>
                  <a:lnTo>
                    <a:pt x="61516" y="21288"/>
                  </a:lnTo>
                  <a:lnTo>
                    <a:pt x="61038" y="20576"/>
                  </a:lnTo>
                  <a:lnTo>
                    <a:pt x="67118" y="21890"/>
                  </a:lnTo>
                  <a:lnTo>
                    <a:pt x="69934" y="24487"/>
                  </a:lnTo>
                  <a:lnTo>
                    <a:pt x="72343" y="25958"/>
                  </a:lnTo>
                  <a:lnTo>
                    <a:pt x="73180" y="27022"/>
                  </a:lnTo>
                  <a:lnTo>
                    <a:pt x="75348" y="28485"/>
                  </a:lnTo>
                  <a:lnTo>
                    <a:pt x="77296" y="28618"/>
                  </a:lnTo>
                  <a:lnTo>
                    <a:pt x="79244" y="30089"/>
                  </a:lnTo>
                  <a:lnTo>
                    <a:pt x="81020" y="30480"/>
                  </a:lnTo>
                  <a:lnTo>
                    <a:pt x="82420" y="31247"/>
                  </a:lnTo>
                  <a:lnTo>
                    <a:pt x="91456" y="37811"/>
                  </a:lnTo>
                  <a:lnTo>
                    <a:pt x="90376" y="39555"/>
                  </a:lnTo>
                  <a:lnTo>
                    <a:pt x="91573" y="40823"/>
                  </a:lnTo>
                  <a:lnTo>
                    <a:pt x="92246" y="42372"/>
                  </a:lnTo>
                  <a:close/>
                  <a:moveTo>
                    <a:pt x="22180" y="28900"/>
                  </a:moveTo>
                  <a:lnTo>
                    <a:pt x="21757" y="29205"/>
                  </a:lnTo>
                  <a:lnTo>
                    <a:pt x="21022" y="28016"/>
                  </a:lnTo>
                  <a:lnTo>
                    <a:pt x="20490" y="27648"/>
                  </a:lnTo>
                  <a:lnTo>
                    <a:pt x="20505" y="26326"/>
                  </a:lnTo>
                  <a:lnTo>
                    <a:pt x="18291" y="24175"/>
                  </a:lnTo>
                  <a:lnTo>
                    <a:pt x="18111" y="22688"/>
                  </a:lnTo>
                  <a:lnTo>
                    <a:pt x="19394" y="21233"/>
                  </a:lnTo>
                  <a:lnTo>
                    <a:pt x="21123" y="22078"/>
                  </a:lnTo>
                  <a:lnTo>
                    <a:pt x="22837" y="23908"/>
                  </a:lnTo>
                  <a:lnTo>
                    <a:pt x="24847" y="24503"/>
                  </a:lnTo>
                  <a:lnTo>
                    <a:pt x="24433" y="25716"/>
                  </a:lnTo>
                  <a:lnTo>
                    <a:pt x="22626" y="27898"/>
                  </a:lnTo>
                  <a:lnTo>
                    <a:pt x="22180" y="28900"/>
                  </a:lnTo>
                  <a:close/>
                  <a:moveTo>
                    <a:pt x="32812" y="32976"/>
                  </a:moveTo>
                  <a:lnTo>
                    <a:pt x="32327" y="33305"/>
                  </a:lnTo>
                  <a:lnTo>
                    <a:pt x="29933" y="33179"/>
                  </a:lnTo>
                  <a:lnTo>
                    <a:pt x="28117" y="30903"/>
                  </a:lnTo>
                  <a:lnTo>
                    <a:pt x="28133" y="29221"/>
                  </a:lnTo>
                  <a:lnTo>
                    <a:pt x="29565" y="27680"/>
                  </a:lnTo>
                  <a:lnTo>
                    <a:pt x="31294" y="27406"/>
                  </a:lnTo>
                  <a:lnTo>
                    <a:pt x="32241" y="28000"/>
                  </a:lnTo>
                  <a:lnTo>
                    <a:pt x="33117" y="29291"/>
                  </a:lnTo>
                  <a:lnTo>
                    <a:pt x="33438" y="30934"/>
                  </a:lnTo>
                  <a:lnTo>
                    <a:pt x="33242" y="32389"/>
                  </a:lnTo>
                  <a:lnTo>
                    <a:pt x="32812" y="32976"/>
                  </a:lnTo>
                  <a:close/>
                  <a:moveTo>
                    <a:pt x="20333" y="34376"/>
                  </a:moveTo>
                  <a:lnTo>
                    <a:pt x="20067" y="34924"/>
                  </a:lnTo>
                  <a:lnTo>
                    <a:pt x="18925" y="32201"/>
                  </a:lnTo>
                  <a:lnTo>
                    <a:pt x="18980" y="30832"/>
                  </a:lnTo>
                  <a:lnTo>
                    <a:pt x="19176" y="29956"/>
                  </a:lnTo>
                  <a:lnTo>
                    <a:pt x="19598" y="29690"/>
                  </a:lnTo>
                  <a:lnTo>
                    <a:pt x="20521" y="32718"/>
                  </a:lnTo>
                  <a:lnTo>
                    <a:pt x="20333" y="34376"/>
                  </a:lnTo>
                  <a:close/>
                  <a:moveTo>
                    <a:pt x="45798" y="35933"/>
                  </a:moveTo>
                  <a:lnTo>
                    <a:pt x="47176" y="37733"/>
                  </a:lnTo>
                  <a:lnTo>
                    <a:pt x="48764" y="41754"/>
                  </a:lnTo>
                  <a:lnTo>
                    <a:pt x="48474" y="43138"/>
                  </a:lnTo>
                  <a:lnTo>
                    <a:pt x="47340" y="43217"/>
                  </a:lnTo>
                  <a:lnTo>
                    <a:pt x="47019" y="44085"/>
                  </a:lnTo>
                  <a:lnTo>
                    <a:pt x="45486" y="42129"/>
                  </a:lnTo>
                  <a:lnTo>
                    <a:pt x="43436" y="41605"/>
                  </a:lnTo>
                  <a:lnTo>
                    <a:pt x="41942" y="40408"/>
                  </a:lnTo>
                  <a:lnTo>
                    <a:pt x="41433" y="38038"/>
                  </a:lnTo>
                  <a:lnTo>
                    <a:pt x="41285" y="36543"/>
                  </a:lnTo>
                  <a:lnTo>
                    <a:pt x="40111" y="36285"/>
                  </a:lnTo>
                  <a:lnTo>
                    <a:pt x="36747" y="36661"/>
                  </a:lnTo>
                  <a:lnTo>
                    <a:pt x="35675" y="37936"/>
                  </a:lnTo>
                  <a:lnTo>
                    <a:pt x="34142" y="37529"/>
                  </a:lnTo>
                  <a:lnTo>
                    <a:pt x="33813" y="36379"/>
                  </a:lnTo>
                  <a:lnTo>
                    <a:pt x="34048" y="35252"/>
                  </a:lnTo>
                  <a:lnTo>
                    <a:pt x="36097" y="34142"/>
                  </a:lnTo>
                  <a:lnTo>
                    <a:pt x="36520" y="32710"/>
                  </a:lnTo>
                  <a:lnTo>
                    <a:pt x="38554" y="30253"/>
                  </a:lnTo>
                  <a:lnTo>
                    <a:pt x="39814" y="29831"/>
                  </a:lnTo>
                  <a:lnTo>
                    <a:pt x="42192" y="30715"/>
                  </a:lnTo>
                  <a:lnTo>
                    <a:pt x="42481" y="34212"/>
                  </a:lnTo>
                  <a:lnTo>
                    <a:pt x="43334" y="35354"/>
                  </a:lnTo>
                  <a:lnTo>
                    <a:pt x="45798" y="35933"/>
                  </a:lnTo>
                  <a:close/>
                  <a:moveTo>
                    <a:pt x="111359" y="37513"/>
                  </a:moveTo>
                  <a:lnTo>
                    <a:pt x="116804" y="44085"/>
                  </a:lnTo>
                  <a:lnTo>
                    <a:pt x="116593" y="45251"/>
                  </a:lnTo>
                  <a:lnTo>
                    <a:pt x="115850" y="46002"/>
                  </a:lnTo>
                  <a:lnTo>
                    <a:pt x="115638" y="48208"/>
                  </a:lnTo>
                  <a:lnTo>
                    <a:pt x="116327" y="49053"/>
                  </a:lnTo>
                  <a:lnTo>
                    <a:pt x="117813" y="49444"/>
                  </a:lnTo>
                  <a:lnTo>
                    <a:pt x="120340" y="51799"/>
                  </a:lnTo>
                  <a:lnTo>
                    <a:pt x="121350" y="54686"/>
                  </a:lnTo>
                  <a:lnTo>
                    <a:pt x="121443" y="55570"/>
                  </a:lnTo>
                  <a:lnTo>
                    <a:pt x="122499" y="56877"/>
                  </a:lnTo>
                  <a:lnTo>
                    <a:pt x="122539" y="59638"/>
                  </a:lnTo>
                  <a:lnTo>
                    <a:pt x="124940" y="63472"/>
                  </a:lnTo>
                  <a:lnTo>
                    <a:pt x="125152" y="65318"/>
                  </a:lnTo>
                  <a:lnTo>
                    <a:pt x="124932" y="66147"/>
                  </a:lnTo>
                  <a:lnTo>
                    <a:pt x="123931" y="65662"/>
                  </a:lnTo>
                  <a:lnTo>
                    <a:pt x="121060" y="61312"/>
                  </a:lnTo>
                  <a:lnTo>
                    <a:pt x="117774" y="59435"/>
                  </a:lnTo>
                  <a:lnTo>
                    <a:pt x="117399" y="58629"/>
                  </a:lnTo>
                  <a:lnTo>
                    <a:pt x="114082" y="56094"/>
                  </a:lnTo>
                  <a:lnTo>
                    <a:pt x="111860" y="51830"/>
                  </a:lnTo>
                  <a:lnTo>
                    <a:pt x="109450" y="44257"/>
                  </a:lnTo>
                  <a:lnTo>
                    <a:pt x="110584" y="42466"/>
                  </a:lnTo>
                  <a:lnTo>
                    <a:pt x="107870" y="38797"/>
                  </a:lnTo>
                  <a:lnTo>
                    <a:pt x="108002" y="37819"/>
                  </a:lnTo>
                  <a:lnTo>
                    <a:pt x="109145" y="38045"/>
                  </a:lnTo>
                  <a:lnTo>
                    <a:pt x="109943" y="37999"/>
                  </a:lnTo>
                  <a:lnTo>
                    <a:pt x="110326" y="37561"/>
                  </a:lnTo>
                  <a:lnTo>
                    <a:pt x="111359" y="37513"/>
                  </a:lnTo>
                  <a:close/>
                  <a:moveTo>
                    <a:pt x="88045" y="41793"/>
                  </a:moveTo>
                  <a:lnTo>
                    <a:pt x="86997" y="42090"/>
                  </a:lnTo>
                  <a:lnTo>
                    <a:pt x="85440" y="41276"/>
                  </a:lnTo>
                  <a:lnTo>
                    <a:pt x="84767" y="40541"/>
                  </a:lnTo>
                  <a:lnTo>
                    <a:pt x="85088" y="39391"/>
                  </a:lnTo>
                  <a:lnTo>
                    <a:pt x="85995" y="38953"/>
                  </a:lnTo>
                  <a:lnTo>
                    <a:pt x="87028" y="39727"/>
                  </a:lnTo>
                  <a:lnTo>
                    <a:pt x="87137" y="40518"/>
                  </a:lnTo>
                  <a:lnTo>
                    <a:pt x="88045" y="41793"/>
                  </a:lnTo>
                  <a:close/>
                  <a:moveTo>
                    <a:pt x="37576" y="46331"/>
                  </a:moveTo>
                  <a:lnTo>
                    <a:pt x="37576" y="46651"/>
                  </a:lnTo>
                  <a:lnTo>
                    <a:pt x="36363" y="46033"/>
                  </a:lnTo>
                  <a:lnTo>
                    <a:pt x="33696" y="43053"/>
                  </a:lnTo>
                  <a:lnTo>
                    <a:pt x="34173" y="42059"/>
                  </a:lnTo>
                  <a:lnTo>
                    <a:pt x="36622" y="40127"/>
                  </a:lnTo>
                  <a:lnTo>
                    <a:pt x="37373" y="39868"/>
                  </a:lnTo>
                  <a:lnTo>
                    <a:pt x="38061" y="41065"/>
                  </a:lnTo>
                  <a:lnTo>
                    <a:pt x="37466" y="42833"/>
                  </a:lnTo>
                  <a:lnTo>
                    <a:pt x="36661" y="43279"/>
                  </a:lnTo>
                  <a:lnTo>
                    <a:pt x="36332" y="44938"/>
                  </a:lnTo>
                  <a:lnTo>
                    <a:pt x="37576" y="46331"/>
                  </a:lnTo>
                  <a:close/>
                  <a:moveTo>
                    <a:pt x="53364" y="45681"/>
                  </a:moveTo>
                  <a:lnTo>
                    <a:pt x="51205" y="47426"/>
                  </a:lnTo>
                  <a:lnTo>
                    <a:pt x="49624" y="46839"/>
                  </a:lnTo>
                  <a:lnTo>
                    <a:pt x="48349" y="45345"/>
                  </a:lnTo>
                  <a:lnTo>
                    <a:pt x="48771" y="43545"/>
                  </a:lnTo>
                  <a:lnTo>
                    <a:pt x="49006" y="43068"/>
                  </a:lnTo>
                  <a:lnTo>
                    <a:pt x="49640" y="42966"/>
                  </a:lnTo>
                  <a:lnTo>
                    <a:pt x="50274" y="42599"/>
                  </a:lnTo>
                  <a:lnTo>
                    <a:pt x="50962" y="41801"/>
                  </a:lnTo>
                  <a:lnTo>
                    <a:pt x="53317" y="42434"/>
                  </a:lnTo>
                  <a:lnTo>
                    <a:pt x="53896" y="42873"/>
                  </a:lnTo>
                  <a:lnTo>
                    <a:pt x="52495" y="43976"/>
                  </a:lnTo>
                  <a:lnTo>
                    <a:pt x="52965" y="44328"/>
                  </a:lnTo>
                  <a:lnTo>
                    <a:pt x="53270" y="44852"/>
                  </a:lnTo>
                  <a:lnTo>
                    <a:pt x="53364" y="45681"/>
                  </a:lnTo>
                  <a:close/>
                  <a:moveTo>
                    <a:pt x="55398" y="48717"/>
                  </a:moveTo>
                  <a:lnTo>
                    <a:pt x="54905" y="48803"/>
                  </a:lnTo>
                  <a:lnTo>
                    <a:pt x="54396" y="47926"/>
                  </a:lnTo>
                  <a:lnTo>
                    <a:pt x="55593" y="45548"/>
                  </a:lnTo>
                  <a:lnTo>
                    <a:pt x="56172" y="47465"/>
                  </a:lnTo>
                  <a:lnTo>
                    <a:pt x="56548" y="48185"/>
                  </a:lnTo>
                  <a:lnTo>
                    <a:pt x="55398" y="48717"/>
                  </a:lnTo>
                  <a:close/>
                  <a:moveTo>
                    <a:pt x="43201" y="47332"/>
                  </a:moveTo>
                  <a:lnTo>
                    <a:pt x="43154" y="48106"/>
                  </a:lnTo>
                  <a:lnTo>
                    <a:pt x="41895" y="47864"/>
                  </a:lnTo>
                  <a:lnTo>
                    <a:pt x="39094" y="46698"/>
                  </a:lnTo>
                  <a:lnTo>
                    <a:pt x="38992" y="46166"/>
                  </a:lnTo>
                  <a:lnTo>
                    <a:pt x="40588" y="45971"/>
                  </a:lnTo>
                  <a:lnTo>
                    <a:pt x="41746" y="46119"/>
                  </a:lnTo>
                  <a:lnTo>
                    <a:pt x="42716" y="46800"/>
                  </a:lnTo>
                  <a:lnTo>
                    <a:pt x="43201" y="47332"/>
                  </a:lnTo>
                  <a:close/>
                  <a:moveTo>
                    <a:pt x="77085" y="55382"/>
                  </a:moveTo>
                  <a:lnTo>
                    <a:pt x="76795" y="55437"/>
                  </a:lnTo>
                  <a:lnTo>
                    <a:pt x="75762" y="55163"/>
                  </a:lnTo>
                  <a:lnTo>
                    <a:pt x="74511" y="55077"/>
                  </a:lnTo>
                  <a:lnTo>
                    <a:pt x="73744" y="54310"/>
                  </a:lnTo>
                  <a:lnTo>
                    <a:pt x="74651" y="53215"/>
                  </a:lnTo>
                  <a:lnTo>
                    <a:pt x="75794" y="52503"/>
                  </a:lnTo>
                  <a:lnTo>
                    <a:pt x="76318" y="52683"/>
                  </a:lnTo>
                  <a:lnTo>
                    <a:pt x="76810" y="53145"/>
                  </a:lnTo>
                  <a:lnTo>
                    <a:pt x="77961" y="53317"/>
                  </a:lnTo>
                  <a:lnTo>
                    <a:pt x="78086" y="54725"/>
                  </a:lnTo>
                  <a:lnTo>
                    <a:pt x="77085" y="55382"/>
                  </a:lnTo>
                  <a:close/>
                  <a:moveTo>
                    <a:pt x="98591" y="52550"/>
                  </a:moveTo>
                  <a:lnTo>
                    <a:pt x="99859" y="52863"/>
                  </a:lnTo>
                  <a:lnTo>
                    <a:pt x="100469" y="52816"/>
                  </a:lnTo>
                  <a:lnTo>
                    <a:pt x="101916" y="54005"/>
                  </a:lnTo>
                  <a:lnTo>
                    <a:pt x="103849" y="55758"/>
                  </a:lnTo>
                  <a:lnTo>
                    <a:pt x="103058" y="56665"/>
                  </a:lnTo>
                  <a:lnTo>
                    <a:pt x="101486" y="56196"/>
                  </a:lnTo>
                  <a:lnTo>
                    <a:pt x="100962" y="56384"/>
                  </a:lnTo>
                  <a:lnTo>
                    <a:pt x="100797" y="56258"/>
                  </a:lnTo>
                  <a:lnTo>
                    <a:pt x="100469" y="55382"/>
                  </a:lnTo>
                  <a:lnTo>
                    <a:pt x="98756" y="54514"/>
                  </a:lnTo>
                  <a:lnTo>
                    <a:pt x="97222" y="54443"/>
                  </a:lnTo>
                  <a:lnTo>
                    <a:pt x="97027" y="53411"/>
                  </a:lnTo>
                  <a:lnTo>
                    <a:pt x="98591" y="52550"/>
                  </a:lnTo>
                  <a:close/>
                  <a:moveTo>
                    <a:pt x="89422" y="58676"/>
                  </a:moveTo>
                  <a:lnTo>
                    <a:pt x="94257" y="62228"/>
                  </a:lnTo>
                  <a:lnTo>
                    <a:pt x="96338" y="61899"/>
                  </a:lnTo>
                  <a:lnTo>
                    <a:pt x="102691" y="61962"/>
                  </a:lnTo>
                  <a:lnTo>
                    <a:pt x="106438" y="64497"/>
                  </a:lnTo>
                  <a:lnTo>
                    <a:pt x="108637" y="65662"/>
                  </a:lnTo>
                  <a:lnTo>
                    <a:pt x="109872" y="67931"/>
                  </a:lnTo>
                  <a:lnTo>
                    <a:pt x="111398" y="68447"/>
                  </a:lnTo>
                  <a:lnTo>
                    <a:pt x="112337" y="69605"/>
                  </a:lnTo>
                  <a:lnTo>
                    <a:pt x="112877" y="71718"/>
                  </a:lnTo>
                  <a:lnTo>
                    <a:pt x="112493" y="72062"/>
                  </a:lnTo>
                  <a:lnTo>
                    <a:pt x="110553" y="72852"/>
                  </a:lnTo>
                  <a:lnTo>
                    <a:pt x="109145" y="73180"/>
                  </a:lnTo>
                  <a:lnTo>
                    <a:pt x="105460" y="72430"/>
                  </a:lnTo>
                  <a:lnTo>
                    <a:pt x="101940" y="70802"/>
                  </a:lnTo>
                  <a:lnTo>
                    <a:pt x="94937" y="70607"/>
                  </a:lnTo>
                  <a:lnTo>
                    <a:pt x="91675" y="70145"/>
                  </a:lnTo>
                  <a:lnTo>
                    <a:pt x="90549" y="69527"/>
                  </a:lnTo>
                  <a:lnTo>
                    <a:pt x="89508" y="68698"/>
                  </a:lnTo>
                  <a:lnTo>
                    <a:pt x="87865" y="66726"/>
                  </a:lnTo>
                  <a:lnTo>
                    <a:pt x="86582" y="64410"/>
                  </a:lnTo>
                  <a:lnTo>
                    <a:pt x="86371" y="63049"/>
                  </a:lnTo>
                  <a:lnTo>
                    <a:pt x="86261" y="60467"/>
                  </a:lnTo>
                  <a:lnTo>
                    <a:pt x="86660" y="59521"/>
                  </a:lnTo>
                  <a:lnTo>
                    <a:pt x="87998" y="58582"/>
                  </a:lnTo>
                  <a:lnTo>
                    <a:pt x="89422" y="58676"/>
                  </a:lnTo>
                  <a:close/>
                  <a:moveTo>
                    <a:pt x="128883" y="66484"/>
                  </a:moveTo>
                  <a:lnTo>
                    <a:pt x="129126" y="68854"/>
                  </a:lnTo>
                  <a:lnTo>
                    <a:pt x="129016" y="69668"/>
                  </a:lnTo>
                  <a:lnTo>
                    <a:pt x="127350" y="67931"/>
                  </a:lnTo>
                  <a:lnTo>
                    <a:pt x="126568" y="68549"/>
                  </a:lnTo>
                  <a:lnTo>
                    <a:pt x="125840" y="67728"/>
                  </a:lnTo>
                  <a:lnTo>
                    <a:pt x="125895" y="65928"/>
                  </a:lnTo>
                  <a:lnTo>
                    <a:pt x="126012" y="64011"/>
                  </a:lnTo>
                  <a:lnTo>
                    <a:pt x="125683" y="62556"/>
                  </a:lnTo>
                  <a:lnTo>
                    <a:pt x="124855" y="60460"/>
                  </a:lnTo>
                  <a:lnTo>
                    <a:pt x="125785" y="60796"/>
                  </a:lnTo>
                  <a:lnTo>
                    <a:pt x="128883" y="66484"/>
                  </a:lnTo>
                  <a:close/>
                  <a:moveTo>
                    <a:pt x="132568" y="83351"/>
                  </a:moveTo>
                  <a:lnTo>
                    <a:pt x="135330" y="84658"/>
                  </a:lnTo>
                  <a:lnTo>
                    <a:pt x="136942" y="84438"/>
                  </a:lnTo>
                  <a:lnTo>
                    <a:pt x="139328" y="85338"/>
                  </a:lnTo>
                  <a:lnTo>
                    <a:pt x="141135" y="84830"/>
                  </a:lnTo>
                  <a:lnTo>
                    <a:pt x="142269" y="85988"/>
                  </a:lnTo>
                  <a:lnTo>
                    <a:pt x="145125" y="90517"/>
                  </a:lnTo>
                  <a:lnTo>
                    <a:pt x="145148" y="91988"/>
                  </a:lnTo>
                  <a:lnTo>
                    <a:pt x="147018" y="93037"/>
                  </a:lnTo>
                  <a:lnTo>
                    <a:pt x="145438" y="93232"/>
                  </a:lnTo>
                  <a:lnTo>
                    <a:pt x="143239" y="92692"/>
                  </a:lnTo>
                  <a:lnTo>
                    <a:pt x="141534" y="93060"/>
                  </a:lnTo>
                  <a:lnTo>
                    <a:pt x="139750" y="92184"/>
                  </a:lnTo>
                  <a:lnTo>
                    <a:pt x="136746" y="91730"/>
                  </a:lnTo>
                  <a:lnTo>
                    <a:pt x="134133" y="90674"/>
                  </a:lnTo>
                  <a:lnTo>
                    <a:pt x="128672" y="87333"/>
                  </a:lnTo>
                  <a:lnTo>
                    <a:pt x="128704" y="85667"/>
                  </a:lnTo>
                  <a:lnTo>
                    <a:pt x="127819" y="84853"/>
                  </a:lnTo>
                  <a:lnTo>
                    <a:pt x="127561" y="82788"/>
                  </a:lnTo>
                  <a:lnTo>
                    <a:pt x="125605" y="82138"/>
                  </a:lnTo>
                  <a:lnTo>
                    <a:pt x="123321" y="82013"/>
                  </a:lnTo>
                  <a:lnTo>
                    <a:pt x="123141" y="81035"/>
                  </a:lnTo>
                  <a:lnTo>
                    <a:pt x="123563" y="79306"/>
                  </a:lnTo>
                  <a:lnTo>
                    <a:pt x="125269" y="79330"/>
                  </a:lnTo>
                  <a:lnTo>
                    <a:pt x="127319" y="80050"/>
                  </a:lnTo>
                  <a:lnTo>
                    <a:pt x="131231" y="82569"/>
                  </a:lnTo>
                  <a:lnTo>
                    <a:pt x="132200" y="82999"/>
                  </a:lnTo>
                  <a:lnTo>
                    <a:pt x="132568" y="83351"/>
                  </a:lnTo>
                  <a:close/>
                  <a:moveTo>
                    <a:pt x="229563" y="91573"/>
                  </a:moveTo>
                  <a:lnTo>
                    <a:pt x="227811" y="91957"/>
                  </a:lnTo>
                  <a:lnTo>
                    <a:pt x="227255" y="91847"/>
                  </a:lnTo>
                  <a:lnTo>
                    <a:pt x="225941" y="92051"/>
                  </a:lnTo>
                  <a:lnTo>
                    <a:pt x="224525" y="93654"/>
                  </a:lnTo>
                  <a:lnTo>
                    <a:pt x="223485" y="93428"/>
                  </a:lnTo>
                  <a:lnTo>
                    <a:pt x="222671" y="93490"/>
                  </a:lnTo>
                  <a:lnTo>
                    <a:pt x="222052" y="92176"/>
                  </a:lnTo>
                  <a:lnTo>
                    <a:pt x="222037" y="91534"/>
                  </a:lnTo>
                  <a:lnTo>
                    <a:pt x="223039" y="91636"/>
                  </a:lnTo>
                  <a:lnTo>
                    <a:pt x="223563" y="90353"/>
                  </a:lnTo>
                  <a:lnTo>
                    <a:pt x="224642" y="89711"/>
                  </a:lnTo>
                  <a:lnTo>
                    <a:pt x="227161" y="89414"/>
                  </a:lnTo>
                  <a:lnTo>
                    <a:pt x="229399" y="89837"/>
                  </a:lnTo>
                  <a:lnTo>
                    <a:pt x="230197" y="90126"/>
                  </a:lnTo>
                  <a:lnTo>
                    <a:pt x="229493" y="91284"/>
                  </a:lnTo>
                  <a:lnTo>
                    <a:pt x="229563" y="91573"/>
                  </a:lnTo>
                  <a:close/>
                  <a:moveTo>
                    <a:pt x="107549" y="114707"/>
                  </a:moveTo>
                  <a:lnTo>
                    <a:pt x="106023" y="115474"/>
                  </a:lnTo>
                  <a:lnTo>
                    <a:pt x="104623" y="115091"/>
                  </a:lnTo>
                  <a:lnTo>
                    <a:pt x="103559" y="114512"/>
                  </a:lnTo>
                  <a:lnTo>
                    <a:pt x="102698" y="112798"/>
                  </a:lnTo>
                  <a:lnTo>
                    <a:pt x="100837" y="111727"/>
                  </a:lnTo>
                  <a:lnTo>
                    <a:pt x="98184" y="111281"/>
                  </a:lnTo>
                  <a:lnTo>
                    <a:pt x="97097" y="110538"/>
                  </a:lnTo>
                  <a:lnTo>
                    <a:pt x="96815" y="110170"/>
                  </a:lnTo>
                  <a:lnTo>
                    <a:pt x="94977" y="109841"/>
                  </a:lnTo>
                  <a:lnTo>
                    <a:pt x="94452" y="108910"/>
                  </a:lnTo>
                  <a:lnTo>
                    <a:pt x="94609" y="107948"/>
                  </a:lnTo>
                  <a:lnTo>
                    <a:pt x="94906" y="107439"/>
                  </a:lnTo>
                  <a:lnTo>
                    <a:pt x="96604" y="107909"/>
                  </a:lnTo>
                  <a:lnTo>
                    <a:pt x="104764" y="112431"/>
                  </a:lnTo>
                  <a:lnTo>
                    <a:pt x="106704" y="113831"/>
                  </a:lnTo>
                  <a:lnTo>
                    <a:pt x="107549" y="114707"/>
                  </a:lnTo>
                  <a:close/>
                  <a:moveTo>
                    <a:pt x="247048" y="111750"/>
                  </a:moveTo>
                  <a:lnTo>
                    <a:pt x="245108" y="112110"/>
                  </a:lnTo>
                  <a:lnTo>
                    <a:pt x="244334" y="112024"/>
                  </a:lnTo>
                  <a:lnTo>
                    <a:pt x="243051" y="110099"/>
                  </a:lnTo>
                  <a:lnTo>
                    <a:pt x="244005" y="109661"/>
                  </a:lnTo>
                  <a:lnTo>
                    <a:pt x="245429" y="109826"/>
                  </a:lnTo>
                  <a:lnTo>
                    <a:pt x="245859" y="110960"/>
                  </a:lnTo>
                  <a:lnTo>
                    <a:pt x="247048" y="1117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0" name="Freeform: Shape 769">
              <a:extLst>
                <a:ext uri="{FF2B5EF4-FFF2-40B4-BE49-F238E27FC236}">
                  <a16:creationId xmlns:a16="http://schemas.microsoft.com/office/drawing/2014/main" id="{CEB91237-EE8B-DD24-8C6A-374FF795969E}"/>
                </a:ext>
              </a:extLst>
            </p:cNvPr>
            <p:cNvSpPr>
              <a:spLocks/>
            </p:cNvSpPr>
            <p:nvPr/>
          </p:nvSpPr>
          <p:spPr>
            <a:xfrm>
              <a:off x="8466924" y="4748167"/>
              <a:ext cx="3497" cy="4960"/>
            </a:xfrm>
            <a:custGeom>
              <a:avLst/>
              <a:gdLst>
                <a:gd name="connsiteX0" fmla="*/ 3435 w 3497"/>
                <a:gd name="connsiteY0" fmla="*/ 2934 h 4960"/>
                <a:gd name="connsiteX1" fmla="*/ 3497 w 3497"/>
                <a:gd name="connsiteY1" fmla="*/ 4960 h 4960"/>
                <a:gd name="connsiteX2" fmla="*/ 2441 w 3497"/>
                <a:gd name="connsiteY2" fmla="*/ 4279 h 4960"/>
                <a:gd name="connsiteX3" fmla="*/ 2144 w 3497"/>
                <a:gd name="connsiteY3" fmla="*/ 2973 h 4960"/>
                <a:gd name="connsiteX4" fmla="*/ 735 w 3497"/>
                <a:gd name="connsiteY4" fmla="*/ 1995 h 4960"/>
                <a:gd name="connsiteX5" fmla="*/ 0 w 3497"/>
                <a:gd name="connsiteY5" fmla="*/ 1103 h 4960"/>
                <a:gd name="connsiteX6" fmla="*/ 1588 w 3497"/>
                <a:gd name="connsiteY6" fmla="*/ 0 h 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97" h="4960">
                  <a:moveTo>
                    <a:pt x="3435" y="2934"/>
                  </a:moveTo>
                  <a:lnTo>
                    <a:pt x="3497" y="4960"/>
                  </a:lnTo>
                  <a:lnTo>
                    <a:pt x="2441" y="4279"/>
                  </a:lnTo>
                  <a:lnTo>
                    <a:pt x="2144" y="2973"/>
                  </a:lnTo>
                  <a:lnTo>
                    <a:pt x="735" y="1995"/>
                  </a:lnTo>
                  <a:lnTo>
                    <a:pt x="0" y="1103"/>
                  </a:lnTo>
                  <a:lnTo>
                    <a:pt x="1588"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1" name="Freeform: Shape 770">
              <a:extLst>
                <a:ext uri="{FF2B5EF4-FFF2-40B4-BE49-F238E27FC236}">
                  <a16:creationId xmlns:a16="http://schemas.microsoft.com/office/drawing/2014/main" id="{2ED17FF6-4ABE-CA86-7C4A-BAC168D82776}"/>
                </a:ext>
              </a:extLst>
            </p:cNvPr>
            <p:cNvSpPr>
              <a:spLocks/>
            </p:cNvSpPr>
            <p:nvPr/>
          </p:nvSpPr>
          <p:spPr>
            <a:xfrm>
              <a:off x="7730106" y="4151653"/>
              <a:ext cx="368522" cy="307249"/>
            </a:xfrm>
            <a:custGeom>
              <a:avLst/>
              <a:gdLst>
                <a:gd name="connsiteX0" fmla="*/ 211686 w 368522"/>
                <a:gd name="connsiteY0" fmla="*/ 2770 h 307249"/>
                <a:gd name="connsiteX1" fmla="*/ 210983 w 368522"/>
                <a:gd name="connsiteY1" fmla="*/ 4866 h 307249"/>
                <a:gd name="connsiteX2" fmla="*/ 215090 w 368522"/>
                <a:gd name="connsiteY2" fmla="*/ 4866 h 307249"/>
                <a:gd name="connsiteX3" fmla="*/ 222295 w 368522"/>
                <a:gd name="connsiteY3" fmla="*/ 4866 h 307249"/>
                <a:gd name="connsiteX4" fmla="*/ 229500 w 368522"/>
                <a:gd name="connsiteY4" fmla="*/ 4866 h 307249"/>
                <a:gd name="connsiteX5" fmla="*/ 236706 w 368522"/>
                <a:gd name="connsiteY5" fmla="*/ 4866 h 307249"/>
                <a:gd name="connsiteX6" fmla="*/ 243911 w 368522"/>
                <a:gd name="connsiteY6" fmla="*/ 4858 h 307249"/>
                <a:gd name="connsiteX7" fmla="*/ 251109 w 368522"/>
                <a:gd name="connsiteY7" fmla="*/ 4858 h 307249"/>
                <a:gd name="connsiteX8" fmla="*/ 258314 w 368522"/>
                <a:gd name="connsiteY8" fmla="*/ 4858 h 307249"/>
                <a:gd name="connsiteX9" fmla="*/ 265519 w 368522"/>
                <a:gd name="connsiteY9" fmla="*/ 4858 h 307249"/>
                <a:gd name="connsiteX10" fmla="*/ 272725 w 368522"/>
                <a:gd name="connsiteY10" fmla="*/ 4858 h 307249"/>
                <a:gd name="connsiteX11" fmla="*/ 279930 w 368522"/>
                <a:gd name="connsiteY11" fmla="*/ 4858 h 307249"/>
                <a:gd name="connsiteX12" fmla="*/ 287128 w 368522"/>
                <a:gd name="connsiteY12" fmla="*/ 4858 h 307249"/>
                <a:gd name="connsiteX13" fmla="*/ 294341 w 368522"/>
                <a:gd name="connsiteY13" fmla="*/ 4850 h 307249"/>
                <a:gd name="connsiteX14" fmla="*/ 301538 w 368522"/>
                <a:gd name="connsiteY14" fmla="*/ 4850 h 307249"/>
                <a:gd name="connsiteX15" fmla="*/ 308744 w 368522"/>
                <a:gd name="connsiteY15" fmla="*/ 4850 h 307249"/>
                <a:gd name="connsiteX16" fmla="*/ 315949 w 368522"/>
                <a:gd name="connsiteY16" fmla="*/ 4850 h 307249"/>
                <a:gd name="connsiteX17" fmla="*/ 323155 w 368522"/>
                <a:gd name="connsiteY17" fmla="*/ 4850 h 307249"/>
                <a:gd name="connsiteX18" fmla="*/ 330360 w 368522"/>
                <a:gd name="connsiteY18" fmla="*/ 4843 h 307249"/>
                <a:gd name="connsiteX19" fmla="*/ 330603 w 368522"/>
                <a:gd name="connsiteY19" fmla="*/ 10210 h 307249"/>
                <a:gd name="connsiteX20" fmla="*/ 331573 w 368522"/>
                <a:gd name="connsiteY20" fmla="*/ 14489 h 307249"/>
                <a:gd name="connsiteX21" fmla="*/ 334968 w 368522"/>
                <a:gd name="connsiteY21" fmla="*/ 20599 h 307249"/>
                <a:gd name="connsiteX22" fmla="*/ 337832 w 368522"/>
                <a:gd name="connsiteY22" fmla="*/ 23885 h 307249"/>
                <a:gd name="connsiteX23" fmla="*/ 338864 w 368522"/>
                <a:gd name="connsiteY23" fmla="*/ 25692 h 307249"/>
                <a:gd name="connsiteX24" fmla="*/ 338958 w 368522"/>
                <a:gd name="connsiteY24" fmla="*/ 26529 h 307249"/>
                <a:gd name="connsiteX25" fmla="*/ 338825 w 368522"/>
                <a:gd name="connsiteY25" fmla="*/ 27312 h 307249"/>
                <a:gd name="connsiteX26" fmla="*/ 337957 w 368522"/>
                <a:gd name="connsiteY26" fmla="*/ 26412 h 307249"/>
                <a:gd name="connsiteX27" fmla="*/ 336486 w 368522"/>
                <a:gd name="connsiteY27" fmla="*/ 25802 h 307249"/>
                <a:gd name="connsiteX28" fmla="*/ 336283 w 368522"/>
                <a:gd name="connsiteY28" fmla="*/ 28657 h 307249"/>
                <a:gd name="connsiteX29" fmla="*/ 336619 w 368522"/>
                <a:gd name="connsiteY29" fmla="*/ 30683 h 307249"/>
                <a:gd name="connsiteX30" fmla="*/ 336971 w 368522"/>
                <a:gd name="connsiteY30" fmla="*/ 34494 h 307249"/>
                <a:gd name="connsiteX31" fmla="*/ 338176 w 368522"/>
                <a:gd name="connsiteY31" fmla="*/ 38577 h 307249"/>
                <a:gd name="connsiteX32" fmla="*/ 337307 w 368522"/>
                <a:gd name="connsiteY32" fmla="*/ 42348 h 307249"/>
                <a:gd name="connsiteX33" fmla="*/ 337425 w 368522"/>
                <a:gd name="connsiteY33" fmla="*/ 48732 h 307249"/>
                <a:gd name="connsiteX34" fmla="*/ 338942 w 368522"/>
                <a:gd name="connsiteY34" fmla="*/ 56368 h 307249"/>
                <a:gd name="connsiteX35" fmla="*/ 338637 w 368522"/>
                <a:gd name="connsiteY35" fmla="*/ 61234 h 307249"/>
                <a:gd name="connsiteX36" fmla="*/ 341117 w 368522"/>
                <a:gd name="connsiteY36" fmla="*/ 72562 h 307249"/>
                <a:gd name="connsiteX37" fmla="*/ 343527 w 368522"/>
                <a:gd name="connsiteY37" fmla="*/ 78837 h 307249"/>
                <a:gd name="connsiteX38" fmla="*/ 344849 w 368522"/>
                <a:gd name="connsiteY38" fmla="*/ 80378 h 307249"/>
                <a:gd name="connsiteX39" fmla="*/ 346344 w 368522"/>
                <a:gd name="connsiteY39" fmla="*/ 81207 h 307249"/>
                <a:gd name="connsiteX40" fmla="*/ 349207 w 368522"/>
                <a:gd name="connsiteY40" fmla="*/ 81739 h 307249"/>
                <a:gd name="connsiteX41" fmla="*/ 353424 w 368522"/>
                <a:gd name="connsiteY41" fmla="*/ 84923 h 307249"/>
                <a:gd name="connsiteX42" fmla="*/ 356764 w 368522"/>
                <a:gd name="connsiteY42" fmla="*/ 88288 h 307249"/>
                <a:gd name="connsiteX43" fmla="*/ 357953 w 368522"/>
                <a:gd name="connsiteY43" fmla="*/ 90048 h 307249"/>
                <a:gd name="connsiteX44" fmla="*/ 359565 w 368522"/>
                <a:gd name="connsiteY44" fmla="*/ 91972 h 307249"/>
                <a:gd name="connsiteX45" fmla="*/ 360676 w 368522"/>
                <a:gd name="connsiteY45" fmla="*/ 91628 h 307249"/>
                <a:gd name="connsiteX46" fmla="*/ 361356 w 368522"/>
                <a:gd name="connsiteY46" fmla="*/ 91112 h 307249"/>
                <a:gd name="connsiteX47" fmla="*/ 362444 w 368522"/>
                <a:gd name="connsiteY47" fmla="*/ 92669 h 307249"/>
                <a:gd name="connsiteX48" fmla="*/ 367741 w 368522"/>
                <a:gd name="connsiteY48" fmla="*/ 96025 h 307249"/>
                <a:gd name="connsiteX49" fmla="*/ 368523 w 368522"/>
                <a:gd name="connsiteY49" fmla="*/ 97582 h 307249"/>
                <a:gd name="connsiteX50" fmla="*/ 366614 w 368522"/>
                <a:gd name="connsiteY50" fmla="*/ 99107 h 307249"/>
                <a:gd name="connsiteX51" fmla="*/ 364416 w 368522"/>
                <a:gd name="connsiteY51" fmla="*/ 101736 h 307249"/>
                <a:gd name="connsiteX52" fmla="*/ 363860 w 368522"/>
                <a:gd name="connsiteY52" fmla="*/ 102784 h 307249"/>
                <a:gd name="connsiteX53" fmla="*/ 363602 w 368522"/>
                <a:gd name="connsiteY53" fmla="*/ 103402 h 307249"/>
                <a:gd name="connsiteX54" fmla="*/ 363344 w 368522"/>
                <a:gd name="connsiteY54" fmla="*/ 104185 h 307249"/>
                <a:gd name="connsiteX55" fmla="*/ 362765 w 368522"/>
                <a:gd name="connsiteY55" fmla="*/ 104959 h 307249"/>
                <a:gd name="connsiteX56" fmla="*/ 361505 w 368522"/>
                <a:gd name="connsiteY56" fmla="*/ 106023 h 307249"/>
                <a:gd name="connsiteX57" fmla="*/ 361004 w 368522"/>
                <a:gd name="connsiteY57" fmla="*/ 106485 h 307249"/>
                <a:gd name="connsiteX58" fmla="*/ 360707 w 368522"/>
                <a:gd name="connsiteY58" fmla="*/ 107220 h 307249"/>
                <a:gd name="connsiteX59" fmla="*/ 359948 w 368522"/>
                <a:gd name="connsiteY59" fmla="*/ 107697 h 307249"/>
                <a:gd name="connsiteX60" fmla="*/ 359119 w 368522"/>
                <a:gd name="connsiteY60" fmla="*/ 107721 h 307249"/>
                <a:gd name="connsiteX61" fmla="*/ 358399 w 368522"/>
                <a:gd name="connsiteY61" fmla="*/ 108050 h 307249"/>
                <a:gd name="connsiteX62" fmla="*/ 357312 w 368522"/>
                <a:gd name="connsiteY62" fmla="*/ 108550 h 307249"/>
                <a:gd name="connsiteX63" fmla="*/ 355692 w 368522"/>
                <a:gd name="connsiteY63" fmla="*/ 108292 h 307249"/>
                <a:gd name="connsiteX64" fmla="*/ 354041 w 368522"/>
                <a:gd name="connsiteY64" fmla="*/ 108754 h 307249"/>
                <a:gd name="connsiteX65" fmla="*/ 353439 w 368522"/>
                <a:gd name="connsiteY65" fmla="*/ 109333 h 307249"/>
                <a:gd name="connsiteX66" fmla="*/ 352125 w 368522"/>
                <a:gd name="connsiteY66" fmla="*/ 109841 h 307249"/>
                <a:gd name="connsiteX67" fmla="*/ 350818 w 368522"/>
                <a:gd name="connsiteY67" fmla="*/ 109950 h 307249"/>
                <a:gd name="connsiteX68" fmla="*/ 350357 w 368522"/>
                <a:gd name="connsiteY68" fmla="*/ 110123 h 307249"/>
                <a:gd name="connsiteX69" fmla="*/ 349121 w 368522"/>
                <a:gd name="connsiteY69" fmla="*/ 110975 h 307249"/>
                <a:gd name="connsiteX70" fmla="*/ 347603 w 368522"/>
                <a:gd name="connsiteY70" fmla="*/ 112172 h 307249"/>
                <a:gd name="connsiteX71" fmla="*/ 345827 w 368522"/>
                <a:gd name="connsiteY71" fmla="*/ 112931 h 307249"/>
                <a:gd name="connsiteX72" fmla="*/ 345201 w 368522"/>
                <a:gd name="connsiteY72" fmla="*/ 113182 h 307249"/>
                <a:gd name="connsiteX73" fmla="*/ 344388 w 368522"/>
                <a:gd name="connsiteY73" fmla="*/ 114003 h 307249"/>
                <a:gd name="connsiteX74" fmla="*/ 343128 w 368522"/>
                <a:gd name="connsiteY74" fmla="*/ 118103 h 307249"/>
                <a:gd name="connsiteX75" fmla="*/ 342205 w 368522"/>
                <a:gd name="connsiteY75" fmla="*/ 119174 h 307249"/>
                <a:gd name="connsiteX76" fmla="*/ 340656 w 368522"/>
                <a:gd name="connsiteY76" fmla="*/ 119284 h 307249"/>
                <a:gd name="connsiteX77" fmla="*/ 338645 w 368522"/>
                <a:gd name="connsiteY77" fmla="*/ 119284 h 307249"/>
                <a:gd name="connsiteX78" fmla="*/ 336900 w 368522"/>
                <a:gd name="connsiteY78" fmla="*/ 119636 h 307249"/>
                <a:gd name="connsiteX79" fmla="*/ 334530 w 368522"/>
                <a:gd name="connsiteY79" fmla="*/ 119182 h 307249"/>
                <a:gd name="connsiteX80" fmla="*/ 333380 w 368522"/>
                <a:gd name="connsiteY80" fmla="*/ 119237 h 307249"/>
                <a:gd name="connsiteX81" fmla="*/ 333075 w 368522"/>
                <a:gd name="connsiteY81" fmla="*/ 120113 h 307249"/>
                <a:gd name="connsiteX82" fmla="*/ 332653 w 368522"/>
                <a:gd name="connsiteY82" fmla="*/ 123626 h 307249"/>
                <a:gd name="connsiteX83" fmla="*/ 332707 w 368522"/>
                <a:gd name="connsiteY83" fmla="*/ 125136 h 307249"/>
                <a:gd name="connsiteX84" fmla="*/ 331768 w 368522"/>
                <a:gd name="connsiteY84" fmla="*/ 126912 h 307249"/>
                <a:gd name="connsiteX85" fmla="*/ 330720 w 368522"/>
                <a:gd name="connsiteY85" fmla="*/ 129141 h 307249"/>
                <a:gd name="connsiteX86" fmla="*/ 331103 w 368522"/>
                <a:gd name="connsiteY86" fmla="*/ 132897 h 307249"/>
                <a:gd name="connsiteX87" fmla="*/ 331283 w 368522"/>
                <a:gd name="connsiteY87" fmla="*/ 136613 h 307249"/>
                <a:gd name="connsiteX88" fmla="*/ 329359 w 368522"/>
                <a:gd name="connsiteY88" fmla="*/ 142199 h 307249"/>
                <a:gd name="connsiteX89" fmla="*/ 329085 w 368522"/>
                <a:gd name="connsiteY89" fmla="*/ 143482 h 307249"/>
                <a:gd name="connsiteX90" fmla="*/ 327137 w 368522"/>
                <a:gd name="connsiteY90" fmla="*/ 147902 h 307249"/>
                <a:gd name="connsiteX91" fmla="*/ 326136 w 368522"/>
                <a:gd name="connsiteY91" fmla="*/ 149553 h 307249"/>
                <a:gd name="connsiteX92" fmla="*/ 323648 w 368522"/>
                <a:gd name="connsiteY92" fmla="*/ 157799 h 307249"/>
                <a:gd name="connsiteX93" fmla="*/ 322677 w 368522"/>
                <a:gd name="connsiteY93" fmla="*/ 160333 h 307249"/>
                <a:gd name="connsiteX94" fmla="*/ 320597 w 368522"/>
                <a:gd name="connsiteY94" fmla="*/ 163001 h 307249"/>
                <a:gd name="connsiteX95" fmla="*/ 321066 w 368522"/>
                <a:gd name="connsiteY95" fmla="*/ 167343 h 307249"/>
                <a:gd name="connsiteX96" fmla="*/ 321566 w 368522"/>
                <a:gd name="connsiteY96" fmla="*/ 171936 h 307249"/>
                <a:gd name="connsiteX97" fmla="*/ 322036 w 368522"/>
                <a:gd name="connsiteY97" fmla="*/ 176270 h 307249"/>
                <a:gd name="connsiteX98" fmla="*/ 322740 w 368522"/>
                <a:gd name="connsiteY98" fmla="*/ 182740 h 307249"/>
                <a:gd name="connsiteX99" fmla="*/ 320972 w 368522"/>
                <a:gd name="connsiteY99" fmla="*/ 188780 h 307249"/>
                <a:gd name="connsiteX100" fmla="*/ 321043 w 368522"/>
                <a:gd name="connsiteY100" fmla="*/ 192073 h 307249"/>
                <a:gd name="connsiteX101" fmla="*/ 319806 w 368522"/>
                <a:gd name="connsiteY101" fmla="*/ 196924 h 307249"/>
                <a:gd name="connsiteX102" fmla="*/ 318828 w 368522"/>
                <a:gd name="connsiteY102" fmla="*/ 199169 h 307249"/>
                <a:gd name="connsiteX103" fmla="*/ 317960 w 368522"/>
                <a:gd name="connsiteY103" fmla="*/ 200491 h 307249"/>
                <a:gd name="connsiteX104" fmla="*/ 317233 w 368522"/>
                <a:gd name="connsiteY104" fmla="*/ 201868 h 307249"/>
                <a:gd name="connsiteX105" fmla="*/ 315887 w 368522"/>
                <a:gd name="connsiteY105" fmla="*/ 204888 h 307249"/>
                <a:gd name="connsiteX106" fmla="*/ 314745 w 368522"/>
                <a:gd name="connsiteY106" fmla="*/ 208870 h 307249"/>
                <a:gd name="connsiteX107" fmla="*/ 314236 w 368522"/>
                <a:gd name="connsiteY107" fmla="*/ 212946 h 307249"/>
                <a:gd name="connsiteX108" fmla="*/ 314197 w 368522"/>
                <a:gd name="connsiteY108" fmla="*/ 215317 h 307249"/>
                <a:gd name="connsiteX109" fmla="*/ 313970 w 368522"/>
                <a:gd name="connsiteY109" fmla="*/ 216396 h 307249"/>
                <a:gd name="connsiteX110" fmla="*/ 313587 w 368522"/>
                <a:gd name="connsiteY110" fmla="*/ 217085 h 307249"/>
                <a:gd name="connsiteX111" fmla="*/ 310950 w 368522"/>
                <a:gd name="connsiteY111" fmla="*/ 217531 h 307249"/>
                <a:gd name="connsiteX112" fmla="*/ 307281 w 368522"/>
                <a:gd name="connsiteY112" fmla="*/ 218016 h 307249"/>
                <a:gd name="connsiteX113" fmla="*/ 305309 w 368522"/>
                <a:gd name="connsiteY113" fmla="*/ 218548 h 307249"/>
                <a:gd name="connsiteX114" fmla="*/ 303987 w 368522"/>
                <a:gd name="connsiteY114" fmla="*/ 219377 h 307249"/>
                <a:gd name="connsiteX115" fmla="*/ 302360 w 368522"/>
                <a:gd name="connsiteY115" fmla="*/ 221309 h 307249"/>
                <a:gd name="connsiteX116" fmla="*/ 299137 w 368522"/>
                <a:gd name="connsiteY116" fmla="*/ 226598 h 307249"/>
                <a:gd name="connsiteX117" fmla="*/ 297455 w 368522"/>
                <a:gd name="connsiteY117" fmla="*/ 229837 h 307249"/>
                <a:gd name="connsiteX118" fmla="*/ 294810 w 368522"/>
                <a:gd name="connsiteY118" fmla="*/ 234265 h 307249"/>
                <a:gd name="connsiteX119" fmla="*/ 291736 w 368522"/>
                <a:gd name="connsiteY119" fmla="*/ 237394 h 307249"/>
                <a:gd name="connsiteX120" fmla="*/ 291086 w 368522"/>
                <a:gd name="connsiteY120" fmla="*/ 238920 h 307249"/>
                <a:gd name="connsiteX121" fmla="*/ 290578 w 368522"/>
                <a:gd name="connsiteY121" fmla="*/ 241752 h 307249"/>
                <a:gd name="connsiteX122" fmla="*/ 289444 w 368522"/>
                <a:gd name="connsiteY122" fmla="*/ 246235 h 307249"/>
                <a:gd name="connsiteX123" fmla="*/ 288403 w 368522"/>
                <a:gd name="connsiteY123" fmla="*/ 249411 h 307249"/>
                <a:gd name="connsiteX124" fmla="*/ 288591 w 368522"/>
                <a:gd name="connsiteY124" fmla="*/ 251977 h 307249"/>
                <a:gd name="connsiteX125" fmla="*/ 287621 w 368522"/>
                <a:gd name="connsiteY125" fmla="*/ 256413 h 307249"/>
                <a:gd name="connsiteX126" fmla="*/ 287761 w 368522"/>
                <a:gd name="connsiteY126" fmla="*/ 258572 h 307249"/>
                <a:gd name="connsiteX127" fmla="*/ 286682 w 368522"/>
                <a:gd name="connsiteY127" fmla="*/ 259777 h 307249"/>
                <a:gd name="connsiteX128" fmla="*/ 285234 w 368522"/>
                <a:gd name="connsiteY128" fmla="*/ 260919 h 307249"/>
                <a:gd name="connsiteX129" fmla="*/ 284249 w 368522"/>
                <a:gd name="connsiteY129" fmla="*/ 261209 h 307249"/>
                <a:gd name="connsiteX130" fmla="*/ 282136 w 368522"/>
                <a:gd name="connsiteY130" fmla="*/ 259902 h 307249"/>
                <a:gd name="connsiteX131" fmla="*/ 280525 w 368522"/>
                <a:gd name="connsiteY131" fmla="*/ 258580 h 307249"/>
                <a:gd name="connsiteX132" fmla="*/ 279868 w 368522"/>
                <a:gd name="connsiteY132" fmla="*/ 258228 h 307249"/>
                <a:gd name="connsiteX133" fmla="*/ 278467 w 368522"/>
                <a:gd name="connsiteY133" fmla="*/ 259057 h 307249"/>
                <a:gd name="connsiteX134" fmla="*/ 276785 w 368522"/>
                <a:gd name="connsiteY134" fmla="*/ 260286 h 307249"/>
                <a:gd name="connsiteX135" fmla="*/ 274861 w 368522"/>
                <a:gd name="connsiteY135" fmla="*/ 263149 h 307249"/>
                <a:gd name="connsiteX136" fmla="*/ 273367 w 368522"/>
                <a:gd name="connsiteY136" fmla="*/ 266044 h 307249"/>
                <a:gd name="connsiteX137" fmla="*/ 274227 w 368522"/>
                <a:gd name="connsiteY137" fmla="*/ 272185 h 307249"/>
                <a:gd name="connsiteX138" fmla="*/ 274149 w 368522"/>
                <a:gd name="connsiteY138" fmla="*/ 273523 h 307249"/>
                <a:gd name="connsiteX139" fmla="*/ 273710 w 368522"/>
                <a:gd name="connsiteY139" fmla="*/ 274986 h 307249"/>
                <a:gd name="connsiteX140" fmla="*/ 271379 w 368522"/>
                <a:gd name="connsiteY140" fmla="*/ 279555 h 307249"/>
                <a:gd name="connsiteX141" fmla="*/ 270800 w 368522"/>
                <a:gd name="connsiteY141" fmla="*/ 281002 h 307249"/>
                <a:gd name="connsiteX142" fmla="*/ 269955 w 368522"/>
                <a:gd name="connsiteY142" fmla="*/ 283740 h 307249"/>
                <a:gd name="connsiteX143" fmla="*/ 269056 w 368522"/>
                <a:gd name="connsiteY143" fmla="*/ 288520 h 307249"/>
                <a:gd name="connsiteX144" fmla="*/ 269024 w 368522"/>
                <a:gd name="connsiteY144" fmla="*/ 289671 h 307249"/>
                <a:gd name="connsiteX145" fmla="*/ 269024 w 368522"/>
                <a:gd name="connsiteY145" fmla="*/ 289671 h 307249"/>
                <a:gd name="connsiteX146" fmla="*/ 269001 w 368522"/>
                <a:gd name="connsiteY146" fmla="*/ 289671 h 307249"/>
                <a:gd name="connsiteX147" fmla="*/ 264917 w 368522"/>
                <a:gd name="connsiteY147" fmla="*/ 289655 h 307249"/>
                <a:gd name="connsiteX148" fmla="*/ 264846 w 368522"/>
                <a:gd name="connsiteY148" fmla="*/ 289631 h 307249"/>
                <a:gd name="connsiteX149" fmla="*/ 264784 w 368522"/>
                <a:gd name="connsiteY149" fmla="*/ 289561 h 307249"/>
                <a:gd name="connsiteX150" fmla="*/ 264721 w 368522"/>
                <a:gd name="connsiteY150" fmla="*/ 289459 h 307249"/>
                <a:gd name="connsiteX151" fmla="*/ 264651 w 368522"/>
                <a:gd name="connsiteY151" fmla="*/ 289311 h 307249"/>
                <a:gd name="connsiteX152" fmla="*/ 264495 w 368522"/>
                <a:gd name="connsiteY152" fmla="*/ 288685 h 307249"/>
                <a:gd name="connsiteX153" fmla="*/ 264409 w 368522"/>
                <a:gd name="connsiteY153" fmla="*/ 287707 h 307249"/>
                <a:gd name="connsiteX154" fmla="*/ 264549 w 368522"/>
                <a:gd name="connsiteY154" fmla="*/ 286017 h 307249"/>
                <a:gd name="connsiteX155" fmla="*/ 265003 w 368522"/>
                <a:gd name="connsiteY155" fmla="*/ 284006 h 307249"/>
                <a:gd name="connsiteX156" fmla="*/ 266419 w 368522"/>
                <a:gd name="connsiteY156" fmla="*/ 281182 h 307249"/>
                <a:gd name="connsiteX157" fmla="*/ 266490 w 368522"/>
                <a:gd name="connsiteY157" fmla="*/ 280947 h 307249"/>
                <a:gd name="connsiteX158" fmla="*/ 266505 w 368522"/>
                <a:gd name="connsiteY158" fmla="*/ 280814 h 307249"/>
                <a:gd name="connsiteX159" fmla="*/ 266505 w 368522"/>
                <a:gd name="connsiteY159" fmla="*/ 280666 h 307249"/>
                <a:gd name="connsiteX160" fmla="*/ 266372 w 368522"/>
                <a:gd name="connsiteY160" fmla="*/ 280157 h 307249"/>
                <a:gd name="connsiteX161" fmla="*/ 266208 w 368522"/>
                <a:gd name="connsiteY161" fmla="*/ 279719 h 307249"/>
                <a:gd name="connsiteX162" fmla="*/ 266130 w 368522"/>
                <a:gd name="connsiteY162" fmla="*/ 279062 h 307249"/>
                <a:gd name="connsiteX163" fmla="*/ 266372 w 368522"/>
                <a:gd name="connsiteY163" fmla="*/ 277591 h 307249"/>
                <a:gd name="connsiteX164" fmla="*/ 266395 w 368522"/>
                <a:gd name="connsiteY164" fmla="*/ 277137 h 307249"/>
                <a:gd name="connsiteX165" fmla="*/ 266364 w 368522"/>
                <a:gd name="connsiteY165" fmla="*/ 276559 h 307249"/>
                <a:gd name="connsiteX166" fmla="*/ 266255 w 368522"/>
                <a:gd name="connsiteY166" fmla="*/ 276183 h 307249"/>
                <a:gd name="connsiteX167" fmla="*/ 265269 w 368522"/>
                <a:gd name="connsiteY167" fmla="*/ 273734 h 307249"/>
                <a:gd name="connsiteX168" fmla="*/ 264941 w 368522"/>
                <a:gd name="connsiteY168" fmla="*/ 273343 h 307249"/>
                <a:gd name="connsiteX169" fmla="*/ 255435 w 368522"/>
                <a:gd name="connsiteY169" fmla="*/ 265543 h 307249"/>
                <a:gd name="connsiteX170" fmla="*/ 253698 w 368522"/>
                <a:gd name="connsiteY170" fmla="*/ 263423 h 307249"/>
                <a:gd name="connsiteX171" fmla="*/ 253510 w 368522"/>
                <a:gd name="connsiteY171" fmla="*/ 263282 h 307249"/>
                <a:gd name="connsiteX172" fmla="*/ 253276 w 368522"/>
                <a:gd name="connsiteY172" fmla="*/ 263173 h 307249"/>
                <a:gd name="connsiteX173" fmla="*/ 248449 w 368522"/>
                <a:gd name="connsiteY173" fmla="*/ 261389 h 307249"/>
                <a:gd name="connsiteX174" fmla="*/ 248214 w 368522"/>
                <a:gd name="connsiteY174" fmla="*/ 261209 h 307249"/>
                <a:gd name="connsiteX175" fmla="*/ 248246 w 368522"/>
                <a:gd name="connsiteY175" fmla="*/ 260951 h 307249"/>
                <a:gd name="connsiteX176" fmla="*/ 248394 w 368522"/>
                <a:gd name="connsiteY176" fmla="*/ 260614 h 307249"/>
                <a:gd name="connsiteX177" fmla="*/ 248973 w 368522"/>
                <a:gd name="connsiteY177" fmla="*/ 259582 h 307249"/>
                <a:gd name="connsiteX178" fmla="*/ 249051 w 368522"/>
                <a:gd name="connsiteY178" fmla="*/ 259316 h 307249"/>
                <a:gd name="connsiteX179" fmla="*/ 249137 w 368522"/>
                <a:gd name="connsiteY179" fmla="*/ 258901 h 307249"/>
                <a:gd name="connsiteX180" fmla="*/ 246962 w 368522"/>
                <a:gd name="connsiteY180" fmla="*/ 242409 h 307249"/>
                <a:gd name="connsiteX181" fmla="*/ 246970 w 368522"/>
                <a:gd name="connsiteY181" fmla="*/ 242088 h 307249"/>
                <a:gd name="connsiteX182" fmla="*/ 247064 w 368522"/>
                <a:gd name="connsiteY182" fmla="*/ 241869 h 307249"/>
                <a:gd name="connsiteX183" fmla="*/ 247142 w 368522"/>
                <a:gd name="connsiteY183" fmla="*/ 241736 h 307249"/>
                <a:gd name="connsiteX184" fmla="*/ 247432 w 368522"/>
                <a:gd name="connsiteY184" fmla="*/ 241384 h 307249"/>
                <a:gd name="connsiteX185" fmla="*/ 247682 w 368522"/>
                <a:gd name="connsiteY185" fmla="*/ 241024 h 307249"/>
                <a:gd name="connsiteX186" fmla="*/ 247971 w 368522"/>
                <a:gd name="connsiteY186" fmla="*/ 240383 h 307249"/>
                <a:gd name="connsiteX187" fmla="*/ 248042 w 368522"/>
                <a:gd name="connsiteY187" fmla="*/ 240148 h 307249"/>
                <a:gd name="connsiteX188" fmla="*/ 248347 w 368522"/>
                <a:gd name="connsiteY188" fmla="*/ 237191 h 307249"/>
                <a:gd name="connsiteX189" fmla="*/ 248323 w 368522"/>
                <a:gd name="connsiteY189" fmla="*/ 234609 h 307249"/>
                <a:gd name="connsiteX190" fmla="*/ 249591 w 368522"/>
                <a:gd name="connsiteY190" fmla="*/ 230299 h 307249"/>
                <a:gd name="connsiteX191" fmla="*/ 249732 w 368522"/>
                <a:gd name="connsiteY191" fmla="*/ 228460 h 307249"/>
                <a:gd name="connsiteX192" fmla="*/ 239248 w 368522"/>
                <a:gd name="connsiteY192" fmla="*/ 228327 h 307249"/>
                <a:gd name="connsiteX193" fmla="*/ 239186 w 368522"/>
                <a:gd name="connsiteY193" fmla="*/ 228421 h 307249"/>
                <a:gd name="connsiteX194" fmla="*/ 239178 w 368522"/>
                <a:gd name="connsiteY194" fmla="*/ 228538 h 307249"/>
                <a:gd name="connsiteX195" fmla="*/ 239202 w 368522"/>
                <a:gd name="connsiteY195" fmla="*/ 228663 h 307249"/>
                <a:gd name="connsiteX196" fmla="*/ 239217 w 368522"/>
                <a:gd name="connsiteY196" fmla="*/ 228804 h 307249"/>
                <a:gd name="connsiteX197" fmla="*/ 239209 w 368522"/>
                <a:gd name="connsiteY197" fmla="*/ 229094 h 307249"/>
                <a:gd name="connsiteX198" fmla="*/ 239131 w 368522"/>
                <a:gd name="connsiteY198" fmla="*/ 229626 h 307249"/>
                <a:gd name="connsiteX199" fmla="*/ 239108 w 368522"/>
                <a:gd name="connsiteY199" fmla="*/ 229915 h 307249"/>
                <a:gd name="connsiteX200" fmla="*/ 239115 w 368522"/>
                <a:gd name="connsiteY200" fmla="*/ 230197 h 307249"/>
                <a:gd name="connsiteX201" fmla="*/ 239279 w 368522"/>
                <a:gd name="connsiteY201" fmla="*/ 231237 h 307249"/>
                <a:gd name="connsiteX202" fmla="*/ 239554 w 368522"/>
                <a:gd name="connsiteY202" fmla="*/ 232012 h 307249"/>
                <a:gd name="connsiteX203" fmla="*/ 239593 w 368522"/>
                <a:gd name="connsiteY203" fmla="*/ 232270 h 307249"/>
                <a:gd name="connsiteX204" fmla="*/ 239608 w 368522"/>
                <a:gd name="connsiteY204" fmla="*/ 232552 h 307249"/>
                <a:gd name="connsiteX205" fmla="*/ 239577 w 368522"/>
                <a:gd name="connsiteY205" fmla="*/ 233091 h 307249"/>
                <a:gd name="connsiteX206" fmla="*/ 224986 w 368522"/>
                <a:gd name="connsiteY206" fmla="*/ 233154 h 307249"/>
                <a:gd name="connsiteX207" fmla="*/ 230760 w 368522"/>
                <a:gd name="connsiteY207" fmla="*/ 239632 h 307249"/>
                <a:gd name="connsiteX208" fmla="*/ 230830 w 368522"/>
                <a:gd name="connsiteY208" fmla="*/ 239765 h 307249"/>
                <a:gd name="connsiteX209" fmla="*/ 230932 w 368522"/>
                <a:gd name="connsiteY209" fmla="*/ 240117 h 307249"/>
                <a:gd name="connsiteX210" fmla="*/ 230971 w 368522"/>
                <a:gd name="connsiteY210" fmla="*/ 240383 h 307249"/>
                <a:gd name="connsiteX211" fmla="*/ 231081 w 368522"/>
                <a:gd name="connsiteY211" fmla="*/ 242659 h 307249"/>
                <a:gd name="connsiteX212" fmla="*/ 230776 w 368522"/>
                <a:gd name="connsiteY212" fmla="*/ 246258 h 307249"/>
                <a:gd name="connsiteX213" fmla="*/ 230838 w 368522"/>
                <a:gd name="connsiteY213" fmla="*/ 248574 h 307249"/>
                <a:gd name="connsiteX214" fmla="*/ 231175 w 368522"/>
                <a:gd name="connsiteY214" fmla="*/ 250076 h 307249"/>
                <a:gd name="connsiteX215" fmla="*/ 232739 w 368522"/>
                <a:gd name="connsiteY215" fmla="*/ 253033 h 307249"/>
                <a:gd name="connsiteX216" fmla="*/ 232637 w 368522"/>
                <a:gd name="connsiteY216" fmla="*/ 253589 h 307249"/>
                <a:gd name="connsiteX217" fmla="*/ 232278 w 368522"/>
                <a:gd name="connsiteY217" fmla="*/ 254285 h 307249"/>
                <a:gd name="connsiteX218" fmla="*/ 221927 w 368522"/>
                <a:gd name="connsiteY218" fmla="*/ 263063 h 307249"/>
                <a:gd name="connsiteX219" fmla="*/ 221638 w 368522"/>
                <a:gd name="connsiteY219" fmla="*/ 263478 h 307249"/>
                <a:gd name="connsiteX220" fmla="*/ 220198 w 368522"/>
                <a:gd name="connsiteY220" fmla="*/ 267139 h 307249"/>
                <a:gd name="connsiteX221" fmla="*/ 218829 w 368522"/>
                <a:gd name="connsiteY221" fmla="*/ 269259 h 307249"/>
                <a:gd name="connsiteX222" fmla="*/ 218227 w 368522"/>
                <a:gd name="connsiteY222" fmla="*/ 269869 h 307249"/>
                <a:gd name="connsiteX223" fmla="*/ 215825 w 368522"/>
                <a:gd name="connsiteY223" fmla="*/ 272850 h 307249"/>
                <a:gd name="connsiteX224" fmla="*/ 206382 w 368522"/>
                <a:gd name="connsiteY224" fmla="*/ 282199 h 307249"/>
                <a:gd name="connsiteX225" fmla="*/ 204833 w 368522"/>
                <a:gd name="connsiteY225" fmla="*/ 282825 h 307249"/>
                <a:gd name="connsiteX226" fmla="*/ 200131 w 368522"/>
                <a:gd name="connsiteY226" fmla="*/ 283083 h 307249"/>
                <a:gd name="connsiteX227" fmla="*/ 197643 w 368522"/>
                <a:gd name="connsiteY227" fmla="*/ 283154 h 307249"/>
                <a:gd name="connsiteX228" fmla="*/ 197362 w 368522"/>
                <a:gd name="connsiteY228" fmla="*/ 283224 h 307249"/>
                <a:gd name="connsiteX229" fmla="*/ 196939 w 368522"/>
                <a:gd name="connsiteY229" fmla="*/ 283380 h 307249"/>
                <a:gd name="connsiteX230" fmla="*/ 196681 w 368522"/>
                <a:gd name="connsiteY230" fmla="*/ 283623 h 307249"/>
                <a:gd name="connsiteX231" fmla="*/ 196376 w 368522"/>
                <a:gd name="connsiteY231" fmla="*/ 283803 h 307249"/>
                <a:gd name="connsiteX232" fmla="*/ 196071 w 368522"/>
                <a:gd name="connsiteY232" fmla="*/ 283709 h 307249"/>
                <a:gd name="connsiteX233" fmla="*/ 195719 w 368522"/>
                <a:gd name="connsiteY233" fmla="*/ 283451 h 307249"/>
                <a:gd name="connsiteX234" fmla="*/ 189914 w 368522"/>
                <a:gd name="connsiteY234" fmla="*/ 278217 h 307249"/>
                <a:gd name="connsiteX235" fmla="*/ 179556 w 368522"/>
                <a:gd name="connsiteY235" fmla="*/ 271606 h 307249"/>
                <a:gd name="connsiteX236" fmla="*/ 178562 w 368522"/>
                <a:gd name="connsiteY236" fmla="*/ 272209 h 307249"/>
                <a:gd name="connsiteX237" fmla="*/ 172702 w 368522"/>
                <a:gd name="connsiteY237" fmla="*/ 275056 h 307249"/>
                <a:gd name="connsiteX238" fmla="*/ 171497 w 368522"/>
                <a:gd name="connsiteY238" fmla="*/ 275792 h 307249"/>
                <a:gd name="connsiteX239" fmla="*/ 170824 w 368522"/>
                <a:gd name="connsiteY239" fmla="*/ 276316 h 307249"/>
                <a:gd name="connsiteX240" fmla="*/ 170793 w 368522"/>
                <a:gd name="connsiteY240" fmla="*/ 279500 h 307249"/>
                <a:gd name="connsiteX241" fmla="*/ 169769 w 368522"/>
                <a:gd name="connsiteY241" fmla="*/ 281112 h 307249"/>
                <a:gd name="connsiteX242" fmla="*/ 167922 w 368522"/>
                <a:gd name="connsiteY242" fmla="*/ 282880 h 307249"/>
                <a:gd name="connsiteX243" fmla="*/ 162852 w 368522"/>
                <a:gd name="connsiteY243" fmla="*/ 283999 h 307249"/>
                <a:gd name="connsiteX244" fmla="*/ 160216 w 368522"/>
                <a:gd name="connsiteY244" fmla="*/ 284953 h 307249"/>
                <a:gd name="connsiteX245" fmla="*/ 157517 w 368522"/>
                <a:gd name="connsiteY245" fmla="*/ 286385 h 307249"/>
                <a:gd name="connsiteX246" fmla="*/ 157079 w 368522"/>
                <a:gd name="connsiteY246" fmla="*/ 286745 h 307249"/>
                <a:gd name="connsiteX247" fmla="*/ 157079 w 368522"/>
                <a:gd name="connsiteY247" fmla="*/ 286737 h 307249"/>
                <a:gd name="connsiteX248" fmla="*/ 156046 w 368522"/>
                <a:gd name="connsiteY248" fmla="*/ 287730 h 307249"/>
                <a:gd name="connsiteX249" fmla="*/ 154004 w 368522"/>
                <a:gd name="connsiteY249" fmla="*/ 289725 h 307249"/>
                <a:gd name="connsiteX250" fmla="*/ 153785 w 368522"/>
                <a:gd name="connsiteY250" fmla="*/ 291274 h 307249"/>
                <a:gd name="connsiteX251" fmla="*/ 154114 w 368522"/>
                <a:gd name="connsiteY251" fmla="*/ 292667 h 307249"/>
                <a:gd name="connsiteX252" fmla="*/ 136644 w 368522"/>
                <a:gd name="connsiteY252" fmla="*/ 292612 h 307249"/>
                <a:gd name="connsiteX253" fmla="*/ 135494 w 368522"/>
                <a:gd name="connsiteY253" fmla="*/ 291501 h 307249"/>
                <a:gd name="connsiteX254" fmla="*/ 133069 w 368522"/>
                <a:gd name="connsiteY254" fmla="*/ 286619 h 307249"/>
                <a:gd name="connsiteX255" fmla="*/ 132959 w 368522"/>
                <a:gd name="connsiteY255" fmla="*/ 286572 h 307249"/>
                <a:gd name="connsiteX256" fmla="*/ 131175 w 368522"/>
                <a:gd name="connsiteY256" fmla="*/ 286878 h 307249"/>
                <a:gd name="connsiteX257" fmla="*/ 115247 w 368522"/>
                <a:gd name="connsiteY257" fmla="*/ 286307 h 307249"/>
                <a:gd name="connsiteX258" fmla="*/ 112970 w 368522"/>
                <a:gd name="connsiteY258" fmla="*/ 286815 h 307249"/>
                <a:gd name="connsiteX259" fmla="*/ 108417 w 368522"/>
                <a:gd name="connsiteY259" fmla="*/ 288833 h 307249"/>
                <a:gd name="connsiteX260" fmla="*/ 106125 w 368522"/>
                <a:gd name="connsiteY260" fmla="*/ 289170 h 307249"/>
                <a:gd name="connsiteX261" fmla="*/ 103762 w 368522"/>
                <a:gd name="connsiteY261" fmla="*/ 288247 h 307249"/>
                <a:gd name="connsiteX262" fmla="*/ 95383 w 368522"/>
                <a:gd name="connsiteY262" fmla="*/ 278514 h 307249"/>
                <a:gd name="connsiteX263" fmla="*/ 93576 w 368522"/>
                <a:gd name="connsiteY263" fmla="*/ 277349 h 307249"/>
                <a:gd name="connsiteX264" fmla="*/ 92911 w 368522"/>
                <a:gd name="connsiteY264" fmla="*/ 276723 h 307249"/>
                <a:gd name="connsiteX265" fmla="*/ 91675 w 368522"/>
                <a:gd name="connsiteY265" fmla="*/ 275017 h 307249"/>
                <a:gd name="connsiteX266" fmla="*/ 89884 w 368522"/>
                <a:gd name="connsiteY266" fmla="*/ 274000 h 307249"/>
                <a:gd name="connsiteX267" fmla="*/ 89281 w 368522"/>
                <a:gd name="connsiteY267" fmla="*/ 273265 h 307249"/>
                <a:gd name="connsiteX268" fmla="*/ 89085 w 368522"/>
                <a:gd name="connsiteY268" fmla="*/ 272224 h 307249"/>
                <a:gd name="connsiteX269" fmla="*/ 89140 w 368522"/>
                <a:gd name="connsiteY269" fmla="*/ 270081 h 307249"/>
                <a:gd name="connsiteX270" fmla="*/ 88553 w 368522"/>
                <a:gd name="connsiteY270" fmla="*/ 268743 h 307249"/>
                <a:gd name="connsiteX271" fmla="*/ 87231 w 368522"/>
                <a:gd name="connsiteY271" fmla="*/ 268438 h 307249"/>
                <a:gd name="connsiteX272" fmla="*/ 75965 w 368522"/>
                <a:gd name="connsiteY272" fmla="*/ 270699 h 307249"/>
                <a:gd name="connsiteX273" fmla="*/ 74354 w 368522"/>
                <a:gd name="connsiteY273" fmla="*/ 270440 h 307249"/>
                <a:gd name="connsiteX274" fmla="*/ 71991 w 368522"/>
                <a:gd name="connsiteY274" fmla="*/ 270847 h 307249"/>
                <a:gd name="connsiteX275" fmla="*/ 71177 w 368522"/>
                <a:gd name="connsiteY275" fmla="*/ 271246 h 307249"/>
                <a:gd name="connsiteX276" fmla="*/ 70223 w 368522"/>
                <a:gd name="connsiteY276" fmla="*/ 272529 h 307249"/>
                <a:gd name="connsiteX277" fmla="*/ 70027 w 368522"/>
                <a:gd name="connsiteY277" fmla="*/ 273859 h 307249"/>
                <a:gd name="connsiteX278" fmla="*/ 70059 w 368522"/>
                <a:gd name="connsiteY278" fmla="*/ 275205 h 307249"/>
                <a:gd name="connsiteX279" fmla="*/ 69769 w 368522"/>
                <a:gd name="connsiteY279" fmla="*/ 276527 h 307249"/>
                <a:gd name="connsiteX280" fmla="*/ 68909 w 368522"/>
                <a:gd name="connsiteY280" fmla="*/ 278006 h 307249"/>
                <a:gd name="connsiteX281" fmla="*/ 65701 w 368522"/>
                <a:gd name="connsiteY281" fmla="*/ 281307 h 307249"/>
                <a:gd name="connsiteX282" fmla="*/ 64989 w 368522"/>
                <a:gd name="connsiteY282" fmla="*/ 282747 h 307249"/>
                <a:gd name="connsiteX283" fmla="*/ 65138 w 368522"/>
                <a:gd name="connsiteY283" fmla="*/ 286377 h 307249"/>
                <a:gd name="connsiteX284" fmla="*/ 64927 w 368522"/>
                <a:gd name="connsiteY284" fmla="*/ 288215 h 307249"/>
                <a:gd name="connsiteX285" fmla="*/ 64442 w 368522"/>
                <a:gd name="connsiteY285" fmla="*/ 289068 h 307249"/>
                <a:gd name="connsiteX286" fmla="*/ 63049 w 368522"/>
                <a:gd name="connsiteY286" fmla="*/ 290461 h 307249"/>
                <a:gd name="connsiteX287" fmla="*/ 62541 w 368522"/>
                <a:gd name="connsiteY287" fmla="*/ 291267 h 307249"/>
                <a:gd name="connsiteX288" fmla="*/ 62306 w 368522"/>
                <a:gd name="connsiteY288" fmla="*/ 292401 h 307249"/>
                <a:gd name="connsiteX289" fmla="*/ 62227 w 368522"/>
                <a:gd name="connsiteY289" fmla="*/ 294795 h 307249"/>
                <a:gd name="connsiteX290" fmla="*/ 61977 w 368522"/>
                <a:gd name="connsiteY290" fmla="*/ 295914 h 307249"/>
                <a:gd name="connsiteX291" fmla="*/ 60225 w 368522"/>
                <a:gd name="connsiteY291" fmla="*/ 298730 h 307249"/>
                <a:gd name="connsiteX292" fmla="*/ 59810 w 368522"/>
                <a:gd name="connsiteY292" fmla="*/ 299724 h 307249"/>
                <a:gd name="connsiteX293" fmla="*/ 59709 w 368522"/>
                <a:gd name="connsiteY293" fmla="*/ 301750 h 307249"/>
                <a:gd name="connsiteX294" fmla="*/ 59427 w 368522"/>
                <a:gd name="connsiteY294" fmla="*/ 302368 h 307249"/>
                <a:gd name="connsiteX295" fmla="*/ 54334 w 368522"/>
                <a:gd name="connsiteY295" fmla="*/ 303972 h 307249"/>
                <a:gd name="connsiteX296" fmla="*/ 52432 w 368522"/>
                <a:gd name="connsiteY296" fmla="*/ 304997 h 307249"/>
                <a:gd name="connsiteX297" fmla="*/ 51267 w 368522"/>
                <a:gd name="connsiteY297" fmla="*/ 306577 h 307249"/>
                <a:gd name="connsiteX298" fmla="*/ 50985 w 368522"/>
                <a:gd name="connsiteY298" fmla="*/ 307250 h 307249"/>
                <a:gd name="connsiteX299" fmla="*/ 50985 w 368522"/>
                <a:gd name="connsiteY299" fmla="*/ 307250 h 307249"/>
                <a:gd name="connsiteX300" fmla="*/ 48802 w 368522"/>
                <a:gd name="connsiteY300" fmla="*/ 306686 h 307249"/>
                <a:gd name="connsiteX301" fmla="*/ 46033 w 368522"/>
                <a:gd name="connsiteY301" fmla="*/ 306280 h 307249"/>
                <a:gd name="connsiteX302" fmla="*/ 40705 w 368522"/>
                <a:gd name="connsiteY302" fmla="*/ 305779 h 307249"/>
                <a:gd name="connsiteX303" fmla="*/ 38601 w 368522"/>
                <a:gd name="connsiteY303" fmla="*/ 305044 h 307249"/>
                <a:gd name="connsiteX304" fmla="*/ 37592 w 368522"/>
                <a:gd name="connsiteY304" fmla="*/ 303941 h 307249"/>
                <a:gd name="connsiteX305" fmla="*/ 37912 w 368522"/>
                <a:gd name="connsiteY305" fmla="*/ 301124 h 307249"/>
                <a:gd name="connsiteX306" fmla="*/ 37380 w 368522"/>
                <a:gd name="connsiteY306" fmla="*/ 300522 h 307249"/>
                <a:gd name="connsiteX307" fmla="*/ 36535 w 368522"/>
                <a:gd name="connsiteY307" fmla="*/ 300021 h 307249"/>
                <a:gd name="connsiteX308" fmla="*/ 35948 w 368522"/>
                <a:gd name="connsiteY308" fmla="*/ 298800 h 307249"/>
                <a:gd name="connsiteX309" fmla="*/ 36074 w 368522"/>
                <a:gd name="connsiteY309" fmla="*/ 297338 h 307249"/>
                <a:gd name="connsiteX310" fmla="*/ 38882 w 368522"/>
                <a:gd name="connsiteY310" fmla="*/ 294083 h 307249"/>
                <a:gd name="connsiteX311" fmla="*/ 39461 w 368522"/>
                <a:gd name="connsiteY311" fmla="*/ 292346 h 307249"/>
                <a:gd name="connsiteX312" fmla="*/ 39907 w 368522"/>
                <a:gd name="connsiteY312" fmla="*/ 286299 h 307249"/>
                <a:gd name="connsiteX313" fmla="*/ 40197 w 368522"/>
                <a:gd name="connsiteY313" fmla="*/ 284171 h 307249"/>
                <a:gd name="connsiteX314" fmla="*/ 39985 w 368522"/>
                <a:gd name="connsiteY314" fmla="*/ 281675 h 307249"/>
                <a:gd name="connsiteX315" fmla="*/ 37756 w 368522"/>
                <a:gd name="connsiteY315" fmla="*/ 277083 h 307249"/>
                <a:gd name="connsiteX316" fmla="*/ 35816 w 368522"/>
                <a:gd name="connsiteY316" fmla="*/ 273891 h 307249"/>
                <a:gd name="connsiteX317" fmla="*/ 32647 w 368522"/>
                <a:gd name="connsiteY317" fmla="*/ 269157 h 307249"/>
                <a:gd name="connsiteX318" fmla="*/ 31411 w 368522"/>
                <a:gd name="connsiteY318" fmla="*/ 267608 h 307249"/>
                <a:gd name="connsiteX319" fmla="*/ 25011 w 368522"/>
                <a:gd name="connsiteY319" fmla="*/ 261084 h 307249"/>
                <a:gd name="connsiteX320" fmla="*/ 24268 w 368522"/>
                <a:gd name="connsiteY320" fmla="*/ 260113 h 307249"/>
                <a:gd name="connsiteX321" fmla="*/ 22719 w 368522"/>
                <a:gd name="connsiteY321" fmla="*/ 257352 h 307249"/>
                <a:gd name="connsiteX322" fmla="*/ 23486 w 368522"/>
                <a:gd name="connsiteY322" fmla="*/ 254919 h 307249"/>
                <a:gd name="connsiteX323" fmla="*/ 24425 w 368522"/>
                <a:gd name="connsiteY323" fmla="*/ 251304 h 307249"/>
                <a:gd name="connsiteX324" fmla="*/ 24534 w 368522"/>
                <a:gd name="connsiteY324" fmla="*/ 249630 h 307249"/>
                <a:gd name="connsiteX325" fmla="*/ 24096 w 368522"/>
                <a:gd name="connsiteY325" fmla="*/ 247901 h 307249"/>
                <a:gd name="connsiteX326" fmla="*/ 22477 w 368522"/>
                <a:gd name="connsiteY326" fmla="*/ 246602 h 307249"/>
                <a:gd name="connsiteX327" fmla="*/ 21037 w 368522"/>
                <a:gd name="connsiteY327" fmla="*/ 246446 h 307249"/>
                <a:gd name="connsiteX328" fmla="*/ 20396 w 368522"/>
                <a:gd name="connsiteY328" fmla="*/ 245789 h 307249"/>
                <a:gd name="connsiteX329" fmla="*/ 19144 w 368522"/>
                <a:gd name="connsiteY329" fmla="*/ 244834 h 307249"/>
                <a:gd name="connsiteX330" fmla="*/ 17908 w 368522"/>
                <a:gd name="connsiteY330" fmla="*/ 244091 h 307249"/>
                <a:gd name="connsiteX331" fmla="*/ 16812 w 368522"/>
                <a:gd name="connsiteY331" fmla="*/ 242667 h 307249"/>
                <a:gd name="connsiteX332" fmla="*/ 16054 w 368522"/>
                <a:gd name="connsiteY332" fmla="*/ 240672 h 307249"/>
                <a:gd name="connsiteX333" fmla="*/ 16593 w 368522"/>
                <a:gd name="connsiteY333" fmla="*/ 233530 h 307249"/>
                <a:gd name="connsiteX334" fmla="*/ 16226 w 368522"/>
                <a:gd name="connsiteY334" fmla="*/ 232575 h 307249"/>
                <a:gd name="connsiteX335" fmla="*/ 14591 w 368522"/>
                <a:gd name="connsiteY335" fmla="*/ 232309 h 307249"/>
                <a:gd name="connsiteX336" fmla="*/ 14207 w 368522"/>
                <a:gd name="connsiteY336" fmla="*/ 231793 h 307249"/>
                <a:gd name="connsiteX337" fmla="*/ 14270 w 368522"/>
                <a:gd name="connsiteY337" fmla="*/ 230424 h 307249"/>
                <a:gd name="connsiteX338" fmla="*/ 13394 w 368522"/>
                <a:gd name="connsiteY338" fmla="*/ 226348 h 307249"/>
                <a:gd name="connsiteX339" fmla="*/ 12408 w 368522"/>
                <a:gd name="connsiteY339" fmla="*/ 222968 h 307249"/>
                <a:gd name="connsiteX340" fmla="*/ 12932 w 368522"/>
                <a:gd name="connsiteY340" fmla="*/ 221106 h 307249"/>
                <a:gd name="connsiteX341" fmla="*/ 11571 w 368522"/>
                <a:gd name="connsiteY341" fmla="*/ 218556 h 307249"/>
                <a:gd name="connsiteX342" fmla="*/ 8958 w 368522"/>
                <a:gd name="connsiteY342" fmla="*/ 217460 h 307249"/>
                <a:gd name="connsiteX343" fmla="*/ 6494 w 368522"/>
                <a:gd name="connsiteY343" fmla="*/ 217797 h 307249"/>
                <a:gd name="connsiteX344" fmla="*/ 3849 w 368522"/>
                <a:gd name="connsiteY344" fmla="*/ 218305 h 307249"/>
                <a:gd name="connsiteX345" fmla="*/ 2253 w 368522"/>
                <a:gd name="connsiteY345" fmla="*/ 218164 h 307249"/>
                <a:gd name="connsiteX346" fmla="*/ 1166 w 368522"/>
                <a:gd name="connsiteY346" fmla="*/ 217687 h 307249"/>
                <a:gd name="connsiteX347" fmla="*/ 391 w 368522"/>
                <a:gd name="connsiteY347" fmla="*/ 216756 h 307249"/>
                <a:gd name="connsiteX348" fmla="*/ 0 w 368522"/>
                <a:gd name="connsiteY348" fmla="*/ 215645 h 307249"/>
                <a:gd name="connsiteX349" fmla="*/ 360 w 368522"/>
                <a:gd name="connsiteY349" fmla="*/ 213987 h 307249"/>
                <a:gd name="connsiteX350" fmla="*/ 1815 w 368522"/>
                <a:gd name="connsiteY350" fmla="*/ 210936 h 307249"/>
                <a:gd name="connsiteX351" fmla="*/ 3622 w 368522"/>
                <a:gd name="connsiteY351" fmla="*/ 208432 h 307249"/>
                <a:gd name="connsiteX352" fmla="*/ 7307 w 368522"/>
                <a:gd name="connsiteY352" fmla="*/ 206140 h 307249"/>
                <a:gd name="connsiteX353" fmla="*/ 8285 w 368522"/>
                <a:gd name="connsiteY353" fmla="*/ 204927 h 307249"/>
                <a:gd name="connsiteX354" fmla="*/ 8848 w 368522"/>
                <a:gd name="connsiteY354" fmla="*/ 203574 h 307249"/>
                <a:gd name="connsiteX355" fmla="*/ 8942 w 368522"/>
                <a:gd name="connsiteY355" fmla="*/ 202025 h 307249"/>
                <a:gd name="connsiteX356" fmla="*/ 8692 w 368522"/>
                <a:gd name="connsiteY356" fmla="*/ 200389 h 307249"/>
                <a:gd name="connsiteX357" fmla="*/ 8277 w 368522"/>
                <a:gd name="connsiteY357" fmla="*/ 198895 h 307249"/>
                <a:gd name="connsiteX358" fmla="*/ 7190 w 368522"/>
                <a:gd name="connsiteY358" fmla="*/ 196916 h 307249"/>
                <a:gd name="connsiteX359" fmla="*/ 6196 w 368522"/>
                <a:gd name="connsiteY359" fmla="*/ 194585 h 307249"/>
                <a:gd name="connsiteX360" fmla="*/ 6173 w 368522"/>
                <a:gd name="connsiteY360" fmla="*/ 193020 h 307249"/>
                <a:gd name="connsiteX361" fmla="*/ 6650 w 368522"/>
                <a:gd name="connsiteY361" fmla="*/ 191893 h 307249"/>
                <a:gd name="connsiteX362" fmla="*/ 7636 w 368522"/>
                <a:gd name="connsiteY362" fmla="*/ 190532 h 307249"/>
                <a:gd name="connsiteX363" fmla="*/ 9592 w 368522"/>
                <a:gd name="connsiteY363" fmla="*/ 188998 h 307249"/>
                <a:gd name="connsiteX364" fmla="*/ 10061 w 368522"/>
                <a:gd name="connsiteY364" fmla="*/ 188693 h 307249"/>
                <a:gd name="connsiteX365" fmla="*/ 11289 w 368522"/>
                <a:gd name="connsiteY365" fmla="*/ 187872 h 307249"/>
                <a:gd name="connsiteX366" fmla="*/ 12361 w 368522"/>
                <a:gd name="connsiteY366" fmla="*/ 187270 h 307249"/>
                <a:gd name="connsiteX367" fmla="*/ 15037 w 368522"/>
                <a:gd name="connsiteY367" fmla="*/ 185658 h 307249"/>
                <a:gd name="connsiteX368" fmla="*/ 15663 w 368522"/>
                <a:gd name="connsiteY368" fmla="*/ 184883 h 307249"/>
                <a:gd name="connsiteX369" fmla="*/ 15435 w 368522"/>
                <a:gd name="connsiteY369" fmla="*/ 183952 h 307249"/>
                <a:gd name="connsiteX370" fmla="*/ 14778 w 368522"/>
                <a:gd name="connsiteY370" fmla="*/ 183193 h 307249"/>
                <a:gd name="connsiteX371" fmla="*/ 13699 w 368522"/>
                <a:gd name="connsiteY371" fmla="*/ 182130 h 307249"/>
                <a:gd name="connsiteX372" fmla="*/ 13479 w 368522"/>
                <a:gd name="connsiteY372" fmla="*/ 180823 h 307249"/>
                <a:gd name="connsiteX373" fmla="*/ 13167 w 368522"/>
                <a:gd name="connsiteY373" fmla="*/ 178593 h 307249"/>
                <a:gd name="connsiteX374" fmla="*/ 12611 w 368522"/>
                <a:gd name="connsiteY374" fmla="*/ 177169 h 307249"/>
                <a:gd name="connsiteX375" fmla="*/ 12212 w 368522"/>
                <a:gd name="connsiteY375" fmla="*/ 176129 h 307249"/>
                <a:gd name="connsiteX376" fmla="*/ 12971 w 368522"/>
                <a:gd name="connsiteY376" fmla="*/ 175347 h 307249"/>
                <a:gd name="connsiteX377" fmla="*/ 14105 w 368522"/>
                <a:gd name="connsiteY377" fmla="*/ 174259 h 307249"/>
                <a:gd name="connsiteX378" fmla="*/ 15522 w 368522"/>
                <a:gd name="connsiteY378" fmla="*/ 173594 h 307249"/>
                <a:gd name="connsiteX379" fmla="*/ 17704 w 368522"/>
                <a:gd name="connsiteY379" fmla="*/ 173031 h 307249"/>
                <a:gd name="connsiteX380" fmla="*/ 18565 w 368522"/>
                <a:gd name="connsiteY380" fmla="*/ 172249 h 307249"/>
                <a:gd name="connsiteX381" fmla="*/ 18815 w 368522"/>
                <a:gd name="connsiteY381" fmla="*/ 170762 h 307249"/>
                <a:gd name="connsiteX382" fmla="*/ 18745 w 368522"/>
                <a:gd name="connsiteY382" fmla="*/ 169338 h 307249"/>
                <a:gd name="connsiteX383" fmla="*/ 19535 w 368522"/>
                <a:gd name="connsiteY383" fmla="*/ 168282 h 307249"/>
                <a:gd name="connsiteX384" fmla="*/ 20591 w 368522"/>
                <a:gd name="connsiteY384" fmla="*/ 166013 h 307249"/>
                <a:gd name="connsiteX385" fmla="*/ 21444 w 368522"/>
                <a:gd name="connsiteY385" fmla="*/ 164980 h 307249"/>
                <a:gd name="connsiteX386" fmla="*/ 22876 w 368522"/>
                <a:gd name="connsiteY386" fmla="*/ 163799 h 307249"/>
                <a:gd name="connsiteX387" fmla="*/ 24307 w 368522"/>
                <a:gd name="connsiteY387" fmla="*/ 162321 h 307249"/>
                <a:gd name="connsiteX388" fmla="*/ 24941 w 368522"/>
                <a:gd name="connsiteY388" fmla="*/ 160599 h 307249"/>
                <a:gd name="connsiteX389" fmla="*/ 25121 w 368522"/>
                <a:gd name="connsiteY389" fmla="*/ 158949 h 307249"/>
                <a:gd name="connsiteX390" fmla="*/ 24338 w 368522"/>
                <a:gd name="connsiteY390" fmla="*/ 153926 h 307249"/>
                <a:gd name="connsiteX391" fmla="*/ 25989 w 368522"/>
                <a:gd name="connsiteY391" fmla="*/ 151829 h 307249"/>
                <a:gd name="connsiteX392" fmla="*/ 28102 w 368522"/>
                <a:gd name="connsiteY392" fmla="*/ 150093 h 307249"/>
                <a:gd name="connsiteX393" fmla="*/ 31137 w 368522"/>
                <a:gd name="connsiteY393" fmla="*/ 150210 h 307249"/>
                <a:gd name="connsiteX394" fmla="*/ 35847 w 368522"/>
                <a:gd name="connsiteY394" fmla="*/ 149827 h 307249"/>
                <a:gd name="connsiteX395" fmla="*/ 39055 w 368522"/>
                <a:gd name="connsiteY395" fmla="*/ 149107 h 307249"/>
                <a:gd name="connsiteX396" fmla="*/ 41339 w 368522"/>
                <a:gd name="connsiteY396" fmla="*/ 149130 h 307249"/>
                <a:gd name="connsiteX397" fmla="*/ 46557 w 368522"/>
                <a:gd name="connsiteY397" fmla="*/ 150069 h 307249"/>
                <a:gd name="connsiteX398" fmla="*/ 46987 w 368522"/>
                <a:gd name="connsiteY398" fmla="*/ 149842 h 307249"/>
                <a:gd name="connsiteX399" fmla="*/ 47105 w 368522"/>
                <a:gd name="connsiteY399" fmla="*/ 149654 h 307249"/>
                <a:gd name="connsiteX400" fmla="*/ 47387 w 368522"/>
                <a:gd name="connsiteY400" fmla="*/ 148324 h 307249"/>
                <a:gd name="connsiteX401" fmla="*/ 47378 w 368522"/>
                <a:gd name="connsiteY401" fmla="*/ 144976 h 307249"/>
                <a:gd name="connsiteX402" fmla="*/ 47371 w 368522"/>
                <a:gd name="connsiteY402" fmla="*/ 134837 h 307249"/>
                <a:gd name="connsiteX403" fmla="*/ 47363 w 368522"/>
                <a:gd name="connsiteY403" fmla="*/ 124682 h 307249"/>
                <a:gd name="connsiteX404" fmla="*/ 47355 w 368522"/>
                <a:gd name="connsiteY404" fmla="*/ 114504 h 307249"/>
                <a:gd name="connsiteX405" fmla="*/ 47347 w 368522"/>
                <a:gd name="connsiteY405" fmla="*/ 104294 h 307249"/>
                <a:gd name="connsiteX406" fmla="*/ 47339 w 368522"/>
                <a:gd name="connsiteY406" fmla="*/ 94061 h 307249"/>
                <a:gd name="connsiteX407" fmla="*/ 47332 w 368522"/>
                <a:gd name="connsiteY407" fmla="*/ 83805 h 307249"/>
                <a:gd name="connsiteX408" fmla="*/ 47324 w 368522"/>
                <a:gd name="connsiteY408" fmla="*/ 73517 h 307249"/>
                <a:gd name="connsiteX409" fmla="*/ 47316 w 368522"/>
                <a:gd name="connsiteY409" fmla="*/ 63206 h 307249"/>
                <a:gd name="connsiteX410" fmla="*/ 47316 w 368522"/>
                <a:gd name="connsiteY410" fmla="*/ 60311 h 307249"/>
                <a:gd name="connsiteX411" fmla="*/ 47316 w 368522"/>
                <a:gd name="connsiteY411" fmla="*/ 57424 h 307249"/>
                <a:gd name="connsiteX412" fmla="*/ 47316 w 368522"/>
                <a:gd name="connsiteY412" fmla="*/ 54529 h 307249"/>
                <a:gd name="connsiteX413" fmla="*/ 47316 w 368522"/>
                <a:gd name="connsiteY413" fmla="*/ 51627 h 307249"/>
                <a:gd name="connsiteX414" fmla="*/ 52730 w 368522"/>
                <a:gd name="connsiteY414" fmla="*/ 51635 h 307249"/>
                <a:gd name="connsiteX415" fmla="*/ 58151 w 368522"/>
                <a:gd name="connsiteY415" fmla="*/ 51635 h 307249"/>
                <a:gd name="connsiteX416" fmla="*/ 63565 w 368522"/>
                <a:gd name="connsiteY416" fmla="*/ 51635 h 307249"/>
                <a:gd name="connsiteX417" fmla="*/ 68979 w 368522"/>
                <a:gd name="connsiteY417" fmla="*/ 51642 h 307249"/>
                <a:gd name="connsiteX418" fmla="*/ 69050 w 368522"/>
                <a:gd name="connsiteY418" fmla="*/ 51596 h 307249"/>
                <a:gd name="connsiteX419" fmla="*/ 69120 w 368522"/>
                <a:gd name="connsiteY419" fmla="*/ 51556 h 307249"/>
                <a:gd name="connsiteX420" fmla="*/ 69183 w 368522"/>
                <a:gd name="connsiteY420" fmla="*/ 51509 h 307249"/>
                <a:gd name="connsiteX421" fmla="*/ 69253 w 368522"/>
                <a:gd name="connsiteY421" fmla="*/ 51478 h 307249"/>
                <a:gd name="connsiteX422" fmla="*/ 69261 w 368522"/>
                <a:gd name="connsiteY422" fmla="*/ 39884 h 307249"/>
                <a:gd name="connsiteX423" fmla="*/ 69261 w 368522"/>
                <a:gd name="connsiteY423" fmla="*/ 28250 h 307249"/>
                <a:gd name="connsiteX424" fmla="*/ 69269 w 368522"/>
                <a:gd name="connsiteY424" fmla="*/ 16578 h 307249"/>
                <a:gd name="connsiteX425" fmla="*/ 69269 w 368522"/>
                <a:gd name="connsiteY425" fmla="*/ 4866 h 307249"/>
                <a:gd name="connsiteX426" fmla="*/ 77655 w 368522"/>
                <a:gd name="connsiteY426" fmla="*/ 4866 h 307249"/>
                <a:gd name="connsiteX427" fmla="*/ 86050 w 368522"/>
                <a:gd name="connsiteY427" fmla="*/ 4874 h 307249"/>
                <a:gd name="connsiteX428" fmla="*/ 94437 w 368522"/>
                <a:gd name="connsiteY428" fmla="*/ 4874 h 307249"/>
                <a:gd name="connsiteX429" fmla="*/ 102823 w 368522"/>
                <a:gd name="connsiteY429" fmla="*/ 4874 h 307249"/>
                <a:gd name="connsiteX430" fmla="*/ 111210 w 368522"/>
                <a:gd name="connsiteY430" fmla="*/ 4874 h 307249"/>
                <a:gd name="connsiteX431" fmla="*/ 119597 w 368522"/>
                <a:gd name="connsiteY431" fmla="*/ 4874 h 307249"/>
                <a:gd name="connsiteX432" fmla="*/ 127991 w 368522"/>
                <a:gd name="connsiteY432" fmla="*/ 4874 h 307249"/>
                <a:gd name="connsiteX433" fmla="*/ 136378 w 368522"/>
                <a:gd name="connsiteY433" fmla="*/ 4882 h 307249"/>
                <a:gd name="connsiteX434" fmla="*/ 144765 w 368522"/>
                <a:gd name="connsiteY434" fmla="*/ 4882 h 307249"/>
                <a:gd name="connsiteX435" fmla="*/ 153151 w 368522"/>
                <a:gd name="connsiteY435" fmla="*/ 4882 h 307249"/>
                <a:gd name="connsiteX436" fmla="*/ 161538 w 368522"/>
                <a:gd name="connsiteY436" fmla="*/ 4882 h 307249"/>
                <a:gd name="connsiteX437" fmla="*/ 169925 w 368522"/>
                <a:gd name="connsiteY437" fmla="*/ 4882 h 307249"/>
                <a:gd name="connsiteX438" fmla="*/ 178312 w 368522"/>
                <a:gd name="connsiteY438" fmla="*/ 4890 h 307249"/>
                <a:gd name="connsiteX439" fmla="*/ 186699 w 368522"/>
                <a:gd name="connsiteY439" fmla="*/ 4890 h 307249"/>
                <a:gd name="connsiteX440" fmla="*/ 195093 w 368522"/>
                <a:gd name="connsiteY440" fmla="*/ 4890 h 307249"/>
                <a:gd name="connsiteX441" fmla="*/ 203479 w 368522"/>
                <a:gd name="connsiteY441" fmla="*/ 4890 h 307249"/>
                <a:gd name="connsiteX442" fmla="*/ 206038 w 368522"/>
                <a:gd name="connsiteY442" fmla="*/ 4890 h 307249"/>
                <a:gd name="connsiteX443" fmla="*/ 207164 w 368522"/>
                <a:gd name="connsiteY443" fmla="*/ 4718 h 307249"/>
                <a:gd name="connsiteX444" fmla="*/ 209316 w 368522"/>
                <a:gd name="connsiteY444" fmla="*/ 329 h 307249"/>
                <a:gd name="connsiteX445" fmla="*/ 210231 w 368522"/>
                <a:gd name="connsiteY445" fmla="*/ 0 h 307249"/>
                <a:gd name="connsiteX446" fmla="*/ 211631 w 368522"/>
                <a:gd name="connsiteY446" fmla="*/ 258 h 307249"/>
                <a:gd name="connsiteX447" fmla="*/ 212117 w 368522"/>
                <a:gd name="connsiteY447" fmla="*/ 1291 h 307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368522" h="307249">
                  <a:moveTo>
                    <a:pt x="211686" y="2770"/>
                  </a:moveTo>
                  <a:lnTo>
                    <a:pt x="210983" y="4866"/>
                  </a:lnTo>
                  <a:lnTo>
                    <a:pt x="215090" y="4866"/>
                  </a:lnTo>
                  <a:lnTo>
                    <a:pt x="222295" y="4866"/>
                  </a:lnTo>
                  <a:lnTo>
                    <a:pt x="229500" y="4866"/>
                  </a:lnTo>
                  <a:lnTo>
                    <a:pt x="236706" y="4866"/>
                  </a:lnTo>
                  <a:lnTo>
                    <a:pt x="243911" y="4858"/>
                  </a:lnTo>
                  <a:lnTo>
                    <a:pt x="251109" y="4858"/>
                  </a:lnTo>
                  <a:lnTo>
                    <a:pt x="258314" y="4858"/>
                  </a:lnTo>
                  <a:lnTo>
                    <a:pt x="265519" y="4858"/>
                  </a:lnTo>
                  <a:lnTo>
                    <a:pt x="272725" y="4858"/>
                  </a:lnTo>
                  <a:lnTo>
                    <a:pt x="279930" y="4858"/>
                  </a:lnTo>
                  <a:lnTo>
                    <a:pt x="287128" y="4858"/>
                  </a:lnTo>
                  <a:lnTo>
                    <a:pt x="294341" y="4850"/>
                  </a:lnTo>
                  <a:lnTo>
                    <a:pt x="301538" y="4850"/>
                  </a:lnTo>
                  <a:lnTo>
                    <a:pt x="308744" y="4850"/>
                  </a:lnTo>
                  <a:lnTo>
                    <a:pt x="315949" y="4850"/>
                  </a:lnTo>
                  <a:lnTo>
                    <a:pt x="323155" y="4850"/>
                  </a:lnTo>
                  <a:lnTo>
                    <a:pt x="330360" y="4843"/>
                  </a:lnTo>
                  <a:lnTo>
                    <a:pt x="330603" y="10210"/>
                  </a:lnTo>
                  <a:lnTo>
                    <a:pt x="331573" y="14489"/>
                  </a:lnTo>
                  <a:lnTo>
                    <a:pt x="334968" y="20599"/>
                  </a:lnTo>
                  <a:lnTo>
                    <a:pt x="337832" y="23885"/>
                  </a:lnTo>
                  <a:lnTo>
                    <a:pt x="338864" y="25692"/>
                  </a:lnTo>
                  <a:lnTo>
                    <a:pt x="338958" y="26529"/>
                  </a:lnTo>
                  <a:lnTo>
                    <a:pt x="338825" y="27312"/>
                  </a:lnTo>
                  <a:lnTo>
                    <a:pt x="337957" y="26412"/>
                  </a:lnTo>
                  <a:lnTo>
                    <a:pt x="336486" y="25802"/>
                  </a:lnTo>
                  <a:lnTo>
                    <a:pt x="336283" y="28657"/>
                  </a:lnTo>
                  <a:lnTo>
                    <a:pt x="336619" y="30683"/>
                  </a:lnTo>
                  <a:lnTo>
                    <a:pt x="336971" y="34494"/>
                  </a:lnTo>
                  <a:lnTo>
                    <a:pt x="338176" y="38577"/>
                  </a:lnTo>
                  <a:lnTo>
                    <a:pt x="337307" y="42348"/>
                  </a:lnTo>
                  <a:lnTo>
                    <a:pt x="337425" y="48732"/>
                  </a:lnTo>
                  <a:lnTo>
                    <a:pt x="338942" y="56368"/>
                  </a:lnTo>
                  <a:lnTo>
                    <a:pt x="338637" y="61234"/>
                  </a:lnTo>
                  <a:lnTo>
                    <a:pt x="341117" y="72562"/>
                  </a:lnTo>
                  <a:lnTo>
                    <a:pt x="343527" y="78837"/>
                  </a:lnTo>
                  <a:lnTo>
                    <a:pt x="344849" y="80378"/>
                  </a:lnTo>
                  <a:lnTo>
                    <a:pt x="346344" y="81207"/>
                  </a:lnTo>
                  <a:lnTo>
                    <a:pt x="349207" y="81739"/>
                  </a:lnTo>
                  <a:lnTo>
                    <a:pt x="353424" y="84923"/>
                  </a:lnTo>
                  <a:lnTo>
                    <a:pt x="356764" y="88288"/>
                  </a:lnTo>
                  <a:lnTo>
                    <a:pt x="357953" y="90048"/>
                  </a:lnTo>
                  <a:lnTo>
                    <a:pt x="359565" y="91972"/>
                  </a:lnTo>
                  <a:lnTo>
                    <a:pt x="360676" y="91628"/>
                  </a:lnTo>
                  <a:lnTo>
                    <a:pt x="361356" y="91112"/>
                  </a:lnTo>
                  <a:lnTo>
                    <a:pt x="362444" y="92669"/>
                  </a:lnTo>
                  <a:lnTo>
                    <a:pt x="367741" y="96025"/>
                  </a:lnTo>
                  <a:lnTo>
                    <a:pt x="368523" y="97582"/>
                  </a:lnTo>
                  <a:lnTo>
                    <a:pt x="366614" y="99107"/>
                  </a:lnTo>
                  <a:lnTo>
                    <a:pt x="364416" y="101736"/>
                  </a:lnTo>
                  <a:lnTo>
                    <a:pt x="363860" y="102784"/>
                  </a:lnTo>
                  <a:lnTo>
                    <a:pt x="363602" y="103402"/>
                  </a:lnTo>
                  <a:lnTo>
                    <a:pt x="363344" y="104185"/>
                  </a:lnTo>
                  <a:lnTo>
                    <a:pt x="362765" y="104959"/>
                  </a:lnTo>
                  <a:lnTo>
                    <a:pt x="361505" y="106023"/>
                  </a:lnTo>
                  <a:lnTo>
                    <a:pt x="361004" y="106485"/>
                  </a:lnTo>
                  <a:lnTo>
                    <a:pt x="360707" y="107220"/>
                  </a:lnTo>
                  <a:lnTo>
                    <a:pt x="359948" y="107697"/>
                  </a:lnTo>
                  <a:lnTo>
                    <a:pt x="359119" y="107721"/>
                  </a:lnTo>
                  <a:lnTo>
                    <a:pt x="358399" y="108050"/>
                  </a:lnTo>
                  <a:lnTo>
                    <a:pt x="357312" y="108550"/>
                  </a:lnTo>
                  <a:lnTo>
                    <a:pt x="355692" y="108292"/>
                  </a:lnTo>
                  <a:lnTo>
                    <a:pt x="354041" y="108754"/>
                  </a:lnTo>
                  <a:lnTo>
                    <a:pt x="353439" y="109333"/>
                  </a:lnTo>
                  <a:lnTo>
                    <a:pt x="352125" y="109841"/>
                  </a:lnTo>
                  <a:lnTo>
                    <a:pt x="350818" y="109950"/>
                  </a:lnTo>
                  <a:lnTo>
                    <a:pt x="350357" y="110123"/>
                  </a:lnTo>
                  <a:lnTo>
                    <a:pt x="349121" y="110975"/>
                  </a:lnTo>
                  <a:lnTo>
                    <a:pt x="347603" y="112172"/>
                  </a:lnTo>
                  <a:lnTo>
                    <a:pt x="345827" y="112931"/>
                  </a:lnTo>
                  <a:lnTo>
                    <a:pt x="345201" y="113182"/>
                  </a:lnTo>
                  <a:lnTo>
                    <a:pt x="344388" y="114003"/>
                  </a:lnTo>
                  <a:lnTo>
                    <a:pt x="343128" y="118103"/>
                  </a:lnTo>
                  <a:lnTo>
                    <a:pt x="342205" y="119174"/>
                  </a:lnTo>
                  <a:lnTo>
                    <a:pt x="340656" y="119284"/>
                  </a:lnTo>
                  <a:lnTo>
                    <a:pt x="338645" y="119284"/>
                  </a:lnTo>
                  <a:lnTo>
                    <a:pt x="336900" y="119636"/>
                  </a:lnTo>
                  <a:lnTo>
                    <a:pt x="334530" y="119182"/>
                  </a:lnTo>
                  <a:lnTo>
                    <a:pt x="333380" y="119237"/>
                  </a:lnTo>
                  <a:lnTo>
                    <a:pt x="333075" y="120113"/>
                  </a:lnTo>
                  <a:lnTo>
                    <a:pt x="332653" y="123626"/>
                  </a:lnTo>
                  <a:lnTo>
                    <a:pt x="332707" y="125136"/>
                  </a:lnTo>
                  <a:lnTo>
                    <a:pt x="331768" y="126912"/>
                  </a:lnTo>
                  <a:lnTo>
                    <a:pt x="330720" y="129141"/>
                  </a:lnTo>
                  <a:lnTo>
                    <a:pt x="331103" y="132897"/>
                  </a:lnTo>
                  <a:lnTo>
                    <a:pt x="331283" y="136613"/>
                  </a:lnTo>
                  <a:lnTo>
                    <a:pt x="329359" y="142199"/>
                  </a:lnTo>
                  <a:lnTo>
                    <a:pt x="329085" y="143482"/>
                  </a:lnTo>
                  <a:lnTo>
                    <a:pt x="327137" y="147902"/>
                  </a:lnTo>
                  <a:lnTo>
                    <a:pt x="326136" y="149553"/>
                  </a:lnTo>
                  <a:lnTo>
                    <a:pt x="323648" y="157799"/>
                  </a:lnTo>
                  <a:lnTo>
                    <a:pt x="322677" y="160333"/>
                  </a:lnTo>
                  <a:lnTo>
                    <a:pt x="320597" y="163001"/>
                  </a:lnTo>
                  <a:lnTo>
                    <a:pt x="321066" y="167343"/>
                  </a:lnTo>
                  <a:lnTo>
                    <a:pt x="321566" y="171936"/>
                  </a:lnTo>
                  <a:lnTo>
                    <a:pt x="322036" y="176270"/>
                  </a:lnTo>
                  <a:lnTo>
                    <a:pt x="322740" y="182740"/>
                  </a:lnTo>
                  <a:lnTo>
                    <a:pt x="320972" y="188780"/>
                  </a:lnTo>
                  <a:lnTo>
                    <a:pt x="321043" y="192073"/>
                  </a:lnTo>
                  <a:lnTo>
                    <a:pt x="319806" y="196924"/>
                  </a:lnTo>
                  <a:lnTo>
                    <a:pt x="318828" y="199169"/>
                  </a:lnTo>
                  <a:lnTo>
                    <a:pt x="317960" y="200491"/>
                  </a:lnTo>
                  <a:lnTo>
                    <a:pt x="317233" y="201868"/>
                  </a:lnTo>
                  <a:lnTo>
                    <a:pt x="315887" y="204888"/>
                  </a:lnTo>
                  <a:lnTo>
                    <a:pt x="314745" y="208870"/>
                  </a:lnTo>
                  <a:lnTo>
                    <a:pt x="314236" y="212946"/>
                  </a:lnTo>
                  <a:lnTo>
                    <a:pt x="314197" y="215317"/>
                  </a:lnTo>
                  <a:lnTo>
                    <a:pt x="313970" y="216396"/>
                  </a:lnTo>
                  <a:lnTo>
                    <a:pt x="313587" y="217085"/>
                  </a:lnTo>
                  <a:lnTo>
                    <a:pt x="310950" y="217531"/>
                  </a:lnTo>
                  <a:lnTo>
                    <a:pt x="307281" y="218016"/>
                  </a:lnTo>
                  <a:lnTo>
                    <a:pt x="305309" y="218548"/>
                  </a:lnTo>
                  <a:lnTo>
                    <a:pt x="303987" y="219377"/>
                  </a:lnTo>
                  <a:lnTo>
                    <a:pt x="302360" y="221309"/>
                  </a:lnTo>
                  <a:lnTo>
                    <a:pt x="299137" y="226598"/>
                  </a:lnTo>
                  <a:lnTo>
                    <a:pt x="297455" y="229837"/>
                  </a:lnTo>
                  <a:lnTo>
                    <a:pt x="294810" y="234265"/>
                  </a:lnTo>
                  <a:lnTo>
                    <a:pt x="291736" y="237394"/>
                  </a:lnTo>
                  <a:lnTo>
                    <a:pt x="291086" y="238920"/>
                  </a:lnTo>
                  <a:lnTo>
                    <a:pt x="290578" y="241752"/>
                  </a:lnTo>
                  <a:lnTo>
                    <a:pt x="289444" y="246235"/>
                  </a:lnTo>
                  <a:lnTo>
                    <a:pt x="288403" y="249411"/>
                  </a:lnTo>
                  <a:lnTo>
                    <a:pt x="288591" y="251977"/>
                  </a:lnTo>
                  <a:lnTo>
                    <a:pt x="287621" y="256413"/>
                  </a:lnTo>
                  <a:lnTo>
                    <a:pt x="287761" y="258572"/>
                  </a:lnTo>
                  <a:lnTo>
                    <a:pt x="286682" y="259777"/>
                  </a:lnTo>
                  <a:lnTo>
                    <a:pt x="285234" y="260919"/>
                  </a:lnTo>
                  <a:lnTo>
                    <a:pt x="284249" y="261209"/>
                  </a:lnTo>
                  <a:lnTo>
                    <a:pt x="282136" y="259902"/>
                  </a:lnTo>
                  <a:lnTo>
                    <a:pt x="280525" y="258580"/>
                  </a:lnTo>
                  <a:lnTo>
                    <a:pt x="279868" y="258228"/>
                  </a:lnTo>
                  <a:lnTo>
                    <a:pt x="278467" y="259057"/>
                  </a:lnTo>
                  <a:lnTo>
                    <a:pt x="276785" y="260286"/>
                  </a:lnTo>
                  <a:lnTo>
                    <a:pt x="274861" y="263149"/>
                  </a:lnTo>
                  <a:lnTo>
                    <a:pt x="273367" y="266044"/>
                  </a:lnTo>
                  <a:lnTo>
                    <a:pt x="274227" y="272185"/>
                  </a:lnTo>
                  <a:lnTo>
                    <a:pt x="274149" y="273523"/>
                  </a:lnTo>
                  <a:lnTo>
                    <a:pt x="273710" y="274986"/>
                  </a:lnTo>
                  <a:lnTo>
                    <a:pt x="271379" y="279555"/>
                  </a:lnTo>
                  <a:lnTo>
                    <a:pt x="270800" y="281002"/>
                  </a:lnTo>
                  <a:lnTo>
                    <a:pt x="269955" y="283740"/>
                  </a:lnTo>
                  <a:lnTo>
                    <a:pt x="269056" y="288520"/>
                  </a:lnTo>
                  <a:lnTo>
                    <a:pt x="269024" y="289671"/>
                  </a:lnTo>
                  <a:lnTo>
                    <a:pt x="269024" y="289671"/>
                  </a:lnTo>
                  <a:lnTo>
                    <a:pt x="269001" y="289671"/>
                  </a:lnTo>
                  <a:lnTo>
                    <a:pt x="264917" y="289655"/>
                  </a:lnTo>
                  <a:lnTo>
                    <a:pt x="264846" y="289631"/>
                  </a:lnTo>
                  <a:lnTo>
                    <a:pt x="264784" y="289561"/>
                  </a:lnTo>
                  <a:lnTo>
                    <a:pt x="264721" y="289459"/>
                  </a:lnTo>
                  <a:lnTo>
                    <a:pt x="264651" y="289311"/>
                  </a:lnTo>
                  <a:lnTo>
                    <a:pt x="264495" y="288685"/>
                  </a:lnTo>
                  <a:lnTo>
                    <a:pt x="264409" y="287707"/>
                  </a:lnTo>
                  <a:lnTo>
                    <a:pt x="264549" y="286017"/>
                  </a:lnTo>
                  <a:lnTo>
                    <a:pt x="265003" y="284006"/>
                  </a:lnTo>
                  <a:lnTo>
                    <a:pt x="266419" y="281182"/>
                  </a:lnTo>
                  <a:lnTo>
                    <a:pt x="266490" y="280947"/>
                  </a:lnTo>
                  <a:lnTo>
                    <a:pt x="266505" y="280814"/>
                  </a:lnTo>
                  <a:lnTo>
                    <a:pt x="266505" y="280666"/>
                  </a:lnTo>
                  <a:lnTo>
                    <a:pt x="266372" y="280157"/>
                  </a:lnTo>
                  <a:lnTo>
                    <a:pt x="266208" y="279719"/>
                  </a:lnTo>
                  <a:lnTo>
                    <a:pt x="266130" y="279062"/>
                  </a:lnTo>
                  <a:lnTo>
                    <a:pt x="266372" y="277591"/>
                  </a:lnTo>
                  <a:lnTo>
                    <a:pt x="266395" y="277137"/>
                  </a:lnTo>
                  <a:lnTo>
                    <a:pt x="266364" y="276559"/>
                  </a:lnTo>
                  <a:lnTo>
                    <a:pt x="266255" y="276183"/>
                  </a:lnTo>
                  <a:lnTo>
                    <a:pt x="265269" y="273734"/>
                  </a:lnTo>
                  <a:lnTo>
                    <a:pt x="264941" y="273343"/>
                  </a:lnTo>
                  <a:lnTo>
                    <a:pt x="255435" y="265543"/>
                  </a:lnTo>
                  <a:lnTo>
                    <a:pt x="253698" y="263423"/>
                  </a:lnTo>
                  <a:lnTo>
                    <a:pt x="253510" y="263282"/>
                  </a:lnTo>
                  <a:lnTo>
                    <a:pt x="253276" y="263173"/>
                  </a:lnTo>
                  <a:lnTo>
                    <a:pt x="248449" y="261389"/>
                  </a:lnTo>
                  <a:lnTo>
                    <a:pt x="248214" y="261209"/>
                  </a:lnTo>
                  <a:lnTo>
                    <a:pt x="248246" y="260951"/>
                  </a:lnTo>
                  <a:lnTo>
                    <a:pt x="248394" y="260614"/>
                  </a:lnTo>
                  <a:lnTo>
                    <a:pt x="248973" y="259582"/>
                  </a:lnTo>
                  <a:lnTo>
                    <a:pt x="249051" y="259316"/>
                  </a:lnTo>
                  <a:lnTo>
                    <a:pt x="249137" y="258901"/>
                  </a:lnTo>
                  <a:lnTo>
                    <a:pt x="246962" y="242409"/>
                  </a:lnTo>
                  <a:lnTo>
                    <a:pt x="246970" y="242088"/>
                  </a:lnTo>
                  <a:lnTo>
                    <a:pt x="247064" y="241869"/>
                  </a:lnTo>
                  <a:lnTo>
                    <a:pt x="247142" y="241736"/>
                  </a:lnTo>
                  <a:lnTo>
                    <a:pt x="247432" y="241384"/>
                  </a:lnTo>
                  <a:lnTo>
                    <a:pt x="247682" y="241024"/>
                  </a:lnTo>
                  <a:lnTo>
                    <a:pt x="247971" y="240383"/>
                  </a:lnTo>
                  <a:lnTo>
                    <a:pt x="248042" y="240148"/>
                  </a:lnTo>
                  <a:lnTo>
                    <a:pt x="248347" y="237191"/>
                  </a:lnTo>
                  <a:lnTo>
                    <a:pt x="248323" y="234609"/>
                  </a:lnTo>
                  <a:lnTo>
                    <a:pt x="249591" y="230299"/>
                  </a:lnTo>
                  <a:lnTo>
                    <a:pt x="249732" y="228460"/>
                  </a:lnTo>
                  <a:lnTo>
                    <a:pt x="239248" y="228327"/>
                  </a:lnTo>
                  <a:lnTo>
                    <a:pt x="239186" y="228421"/>
                  </a:lnTo>
                  <a:lnTo>
                    <a:pt x="239178" y="228538"/>
                  </a:lnTo>
                  <a:lnTo>
                    <a:pt x="239202" y="228663"/>
                  </a:lnTo>
                  <a:lnTo>
                    <a:pt x="239217" y="228804"/>
                  </a:lnTo>
                  <a:lnTo>
                    <a:pt x="239209" y="229094"/>
                  </a:lnTo>
                  <a:lnTo>
                    <a:pt x="239131" y="229626"/>
                  </a:lnTo>
                  <a:lnTo>
                    <a:pt x="239108" y="229915"/>
                  </a:lnTo>
                  <a:lnTo>
                    <a:pt x="239115" y="230197"/>
                  </a:lnTo>
                  <a:lnTo>
                    <a:pt x="239279" y="231237"/>
                  </a:lnTo>
                  <a:lnTo>
                    <a:pt x="239554" y="232012"/>
                  </a:lnTo>
                  <a:lnTo>
                    <a:pt x="239593" y="232270"/>
                  </a:lnTo>
                  <a:lnTo>
                    <a:pt x="239608" y="232552"/>
                  </a:lnTo>
                  <a:lnTo>
                    <a:pt x="239577" y="233091"/>
                  </a:lnTo>
                  <a:lnTo>
                    <a:pt x="224986" y="233154"/>
                  </a:lnTo>
                  <a:lnTo>
                    <a:pt x="230760" y="239632"/>
                  </a:lnTo>
                  <a:lnTo>
                    <a:pt x="230830" y="239765"/>
                  </a:lnTo>
                  <a:lnTo>
                    <a:pt x="230932" y="240117"/>
                  </a:lnTo>
                  <a:lnTo>
                    <a:pt x="230971" y="240383"/>
                  </a:lnTo>
                  <a:lnTo>
                    <a:pt x="231081" y="242659"/>
                  </a:lnTo>
                  <a:lnTo>
                    <a:pt x="230776" y="246258"/>
                  </a:lnTo>
                  <a:lnTo>
                    <a:pt x="230838" y="248574"/>
                  </a:lnTo>
                  <a:lnTo>
                    <a:pt x="231175" y="250076"/>
                  </a:lnTo>
                  <a:lnTo>
                    <a:pt x="232739" y="253033"/>
                  </a:lnTo>
                  <a:lnTo>
                    <a:pt x="232637" y="253589"/>
                  </a:lnTo>
                  <a:lnTo>
                    <a:pt x="232278" y="254285"/>
                  </a:lnTo>
                  <a:lnTo>
                    <a:pt x="221927" y="263063"/>
                  </a:lnTo>
                  <a:lnTo>
                    <a:pt x="221638" y="263478"/>
                  </a:lnTo>
                  <a:lnTo>
                    <a:pt x="220198" y="267139"/>
                  </a:lnTo>
                  <a:lnTo>
                    <a:pt x="218829" y="269259"/>
                  </a:lnTo>
                  <a:lnTo>
                    <a:pt x="218227" y="269869"/>
                  </a:lnTo>
                  <a:lnTo>
                    <a:pt x="215825" y="272850"/>
                  </a:lnTo>
                  <a:lnTo>
                    <a:pt x="206382" y="282199"/>
                  </a:lnTo>
                  <a:lnTo>
                    <a:pt x="204833" y="282825"/>
                  </a:lnTo>
                  <a:lnTo>
                    <a:pt x="200131" y="283083"/>
                  </a:lnTo>
                  <a:lnTo>
                    <a:pt x="197643" y="283154"/>
                  </a:lnTo>
                  <a:lnTo>
                    <a:pt x="197362" y="283224"/>
                  </a:lnTo>
                  <a:lnTo>
                    <a:pt x="196939" y="283380"/>
                  </a:lnTo>
                  <a:lnTo>
                    <a:pt x="196681" y="283623"/>
                  </a:lnTo>
                  <a:lnTo>
                    <a:pt x="196376" y="283803"/>
                  </a:lnTo>
                  <a:lnTo>
                    <a:pt x="196071" y="283709"/>
                  </a:lnTo>
                  <a:lnTo>
                    <a:pt x="195719" y="283451"/>
                  </a:lnTo>
                  <a:lnTo>
                    <a:pt x="189914" y="278217"/>
                  </a:lnTo>
                  <a:lnTo>
                    <a:pt x="179556" y="271606"/>
                  </a:lnTo>
                  <a:lnTo>
                    <a:pt x="178562" y="272209"/>
                  </a:lnTo>
                  <a:lnTo>
                    <a:pt x="172702" y="275056"/>
                  </a:lnTo>
                  <a:lnTo>
                    <a:pt x="171497" y="275792"/>
                  </a:lnTo>
                  <a:lnTo>
                    <a:pt x="170824" y="276316"/>
                  </a:lnTo>
                  <a:lnTo>
                    <a:pt x="170793" y="279500"/>
                  </a:lnTo>
                  <a:lnTo>
                    <a:pt x="169769" y="281112"/>
                  </a:lnTo>
                  <a:lnTo>
                    <a:pt x="167922" y="282880"/>
                  </a:lnTo>
                  <a:lnTo>
                    <a:pt x="162852" y="283999"/>
                  </a:lnTo>
                  <a:lnTo>
                    <a:pt x="160216" y="284953"/>
                  </a:lnTo>
                  <a:lnTo>
                    <a:pt x="157517" y="286385"/>
                  </a:lnTo>
                  <a:lnTo>
                    <a:pt x="157079" y="286745"/>
                  </a:lnTo>
                  <a:lnTo>
                    <a:pt x="157079" y="286737"/>
                  </a:lnTo>
                  <a:lnTo>
                    <a:pt x="156046" y="287730"/>
                  </a:lnTo>
                  <a:lnTo>
                    <a:pt x="154004" y="289725"/>
                  </a:lnTo>
                  <a:lnTo>
                    <a:pt x="153785" y="291274"/>
                  </a:lnTo>
                  <a:lnTo>
                    <a:pt x="154114" y="292667"/>
                  </a:lnTo>
                  <a:lnTo>
                    <a:pt x="136644" y="292612"/>
                  </a:lnTo>
                  <a:lnTo>
                    <a:pt x="135494" y="291501"/>
                  </a:lnTo>
                  <a:lnTo>
                    <a:pt x="133069" y="286619"/>
                  </a:lnTo>
                  <a:lnTo>
                    <a:pt x="132959" y="286572"/>
                  </a:lnTo>
                  <a:lnTo>
                    <a:pt x="131175" y="286878"/>
                  </a:lnTo>
                  <a:lnTo>
                    <a:pt x="115247" y="286307"/>
                  </a:lnTo>
                  <a:lnTo>
                    <a:pt x="112970" y="286815"/>
                  </a:lnTo>
                  <a:lnTo>
                    <a:pt x="108417" y="288833"/>
                  </a:lnTo>
                  <a:lnTo>
                    <a:pt x="106125" y="289170"/>
                  </a:lnTo>
                  <a:lnTo>
                    <a:pt x="103762" y="288247"/>
                  </a:lnTo>
                  <a:lnTo>
                    <a:pt x="95383" y="278514"/>
                  </a:lnTo>
                  <a:lnTo>
                    <a:pt x="93576" y="277349"/>
                  </a:lnTo>
                  <a:lnTo>
                    <a:pt x="92911" y="276723"/>
                  </a:lnTo>
                  <a:lnTo>
                    <a:pt x="91675" y="275017"/>
                  </a:lnTo>
                  <a:lnTo>
                    <a:pt x="89884" y="274000"/>
                  </a:lnTo>
                  <a:lnTo>
                    <a:pt x="89281" y="273265"/>
                  </a:lnTo>
                  <a:lnTo>
                    <a:pt x="89085" y="272224"/>
                  </a:lnTo>
                  <a:lnTo>
                    <a:pt x="89140" y="270081"/>
                  </a:lnTo>
                  <a:lnTo>
                    <a:pt x="88553" y="268743"/>
                  </a:lnTo>
                  <a:lnTo>
                    <a:pt x="87231" y="268438"/>
                  </a:lnTo>
                  <a:lnTo>
                    <a:pt x="75965" y="270699"/>
                  </a:lnTo>
                  <a:lnTo>
                    <a:pt x="74354" y="270440"/>
                  </a:lnTo>
                  <a:lnTo>
                    <a:pt x="71991" y="270847"/>
                  </a:lnTo>
                  <a:lnTo>
                    <a:pt x="71177" y="271246"/>
                  </a:lnTo>
                  <a:lnTo>
                    <a:pt x="70223" y="272529"/>
                  </a:lnTo>
                  <a:lnTo>
                    <a:pt x="70027" y="273859"/>
                  </a:lnTo>
                  <a:lnTo>
                    <a:pt x="70059" y="275205"/>
                  </a:lnTo>
                  <a:lnTo>
                    <a:pt x="69769" y="276527"/>
                  </a:lnTo>
                  <a:lnTo>
                    <a:pt x="68909" y="278006"/>
                  </a:lnTo>
                  <a:lnTo>
                    <a:pt x="65701" y="281307"/>
                  </a:lnTo>
                  <a:lnTo>
                    <a:pt x="64989" y="282747"/>
                  </a:lnTo>
                  <a:lnTo>
                    <a:pt x="65138" y="286377"/>
                  </a:lnTo>
                  <a:lnTo>
                    <a:pt x="64927" y="288215"/>
                  </a:lnTo>
                  <a:lnTo>
                    <a:pt x="64442" y="289068"/>
                  </a:lnTo>
                  <a:lnTo>
                    <a:pt x="63049" y="290461"/>
                  </a:lnTo>
                  <a:lnTo>
                    <a:pt x="62541" y="291267"/>
                  </a:lnTo>
                  <a:lnTo>
                    <a:pt x="62306" y="292401"/>
                  </a:lnTo>
                  <a:lnTo>
                    <a:pt x="62227" y="294795"/>
                  </a:lnTo>
                  <a:lnTo>
                    <a:pt x="61977" y="295914"/>
                  </a:lnTo>
                  <a:lnTo>
                    <a:pt x="60225" y="298730"/>
                  </a:lnTo>
                  <a:lnTo>
                    <a:pt x="59810" y="299724"/>
                  </a:lnTo>
                  <a:lnTo>
                    <a:pt x="59709" y="301750"/>
                  </a:lnTo>
                  <a:lnTo>
                    <a:pt x="59427" y="302368"/>
                  </a:lnTo>
                  <a:lnTo>
                    <a:pt x="54334" y="303972"/>
                  </a:lnTo>
                  <a:lnTo>
                    <a:pt x="52432" y="304997"/>
                  </a:lnTo>
                  <a:lnTo>
                    <a:pt x="51267" y="306577"/>
                  </a:lnTo>
                  <a:lnTo>
                    <a:pt x="50985" y="307250"/>
                  </a:lnTo>
                  <a:lnTo>
                    <a:pt x="50985" y="307250"/>
                  </a:lnTo>
                  <a:lnTo>
                    <a:pt x="48802" y="306686"/>
                  </a:lnTo>
                  <a:lnTo>
                    <a:pt x="46033" y="306280"/>
                  </a:lnTo>
                  <a:lnTo>
                    <a:pt x="40705" y="305779"/>
                  </a:lnTo>
                  <a:lnTo>
                    <a:pt x="38601" y="305044"/>
                  </a:lnTo>
                  <a:lnTo>
                    <a:pt x="37592" y="303941"/>
                  </a:lnTo>
                  <a:lnTo>
                    <a:pt x="37912" y="301124"/>
                  </a:lnTo>
                  <a:lnTo>
                    <a:pt x="37380" y="300522"/>
                  </a:lnTo>
                  <a:lnTo>
                    <a:pt x="36535" y="300021"/>
                  </a:lnTo>
                  <a:lnTo>
                    <a:pt x="35948" y="298800"/>
                  </a:lnTo>
                  <a:lnTo>
                    <a:pt x="36074" y="297338"/>
                  </a:lnTo>
                  <a:lnTo>
                    <a:pt x="38882" y="294083"/>
                  </a:lnTo>
                  <a:lnTo>
                    <a:pt x="39461" y="292346"/>
                  </a:lnTo>
                  <a:lnTo>
                    <a:pt x="39907" y="286299"/>
                  </a:lnTo>
                  <a:lnTo>
                    <a:pt x="40197" y="284171"/>
                  </a:lnTo>
                  <a:lnTo>
                    <a:pt x="39985" y="281675"/>
                  </a:lnTo>
                  <a:lnTo>
                    <a:pt x="37756" y="277083"/>
                  </a:lnTo>
                  <a:lnTo>
                    <a:pt x="35816" y="273891"/>
                  </a:lnTo>
                  <a:lnTo>
                    <a:pt x="32647" y="269157"/>
                  </a:lnTo>
                  <a:lnTo>
                    <a:pt x="31411" y="267608"/>
                  </a:lnTo>
                  <a:lnTo>
                    <a:pt x="25011" y="261084"/>
                  </a:lnTo>
                  <a:lnTo>
                    <a:pt x="24268" y="260113"/>
                  </a:lnTo>
                  <a:lnTo>
                    <a:pt x="22719" y="257352"/>
                  </a:lnTo>
                  <a:lnTo>
                    <a:pt x="23486" y="254919"/>
                  </a:lnTo>
                  <a:lnTo>
                    <a:pt x="24425" y="251304"/>
                  </a:lnTo>
                  <a:lnTo>
                    <a:pt x="24534" y="249630"/>
                  </a:lnTo>
                  <a:lnTo>
                    <a:pt x="24096" y="247901"/>
                  </a:lnTo>
                  <a:lnTo>
                    <a:pt x="22477" y="246602"/>
                  </a:lnTo>
                  <a:lnTo>
                    <a:pt x="21037" y="246446"/>
                  </a:lnTo>
                  <a:lnTo>
                    <a:pt x="20396" y="245789"/>
                  </a:lnTo>
                  <a:lnTo>
                    <a:pt x="19144" y="244834"/>
                  </a:lnTo>
                  <a:lnTo>
                    <a:pt x="17908" y="244091"/>
                  </a:lnTo>
                  <a:lnTo>
                    <a:pt x="16812" y="242667"/>
                  </a:lnTo>
                  <a:lnTo>
                    <a:pt x="16054" y="240672"/>
                  </a:lnTo>
                  <a:lnTo>
                    <a:pt x="16593" y="233530"/>
                  </a:lnTo>
                  <a:lnTo>
                    <a:pt x="16226" y="232575"/>
                  </a:lnTo>
                  <a:lnTo>
                    <a:pt x="14591" y="232309"/>
                  </a:lnTo>
                  <a:lnTo>
                    <a:pt x="14207" y="231793"/>
                  </a:lnTo>
                  <a:lnTo>
                    <a:pt x="14270" y="230424"/>
                  </a:lnTo>
                  <a:lnTo>
                    <a:pt x="13394" y="226348"/>
                  </a:lnTo>
                  <a:lnTo>
                    <a:pt x="12408" y="222968"/>
                  </a:lnTo>
                  <a:lnTo>
                    <a:pt x="12932" y="221106"/>
                  </a:lnTo>
                  <a:lnTo>
                    <a:pt x="11571" y="218556"/>
                  </a:lnTo>
                  <a:lnTo>
                    <a:pt x="8958" y="217460"/>
                  </a:lnTo>
                  <a:lnTo>
                    <a:pt x="6494" y="217797"/>
                  </a:lnTo>
                  <a:lnTo>
                    <a:pt x="3849" y="218305"/>
                  </a:lnTo>
                  <a:lnTo>
                    <a:pt x="2253" y="218164"/>
                  </a:lnTo>
                  <a:lnTo>
                    <a:pt x="1166" y="217687"/>
                  </a:lnTo>
                  <a:lnTo>
                    <a:pt x="391" y="216756"/>
                  </a:lnTo>
                  <a:lnTo>
                    <a:pt x="0" y="215645"/>
                  </a:lnTo>
                  <a:lnTo>
                    <a:pt x="360" y="213987"/>
                  </a:lnTo>
                  <a:lnTo>
                    <a:pt x="1815" y="210936"/>
                  </a:lnTo>
                  <a:lnTo>
                    <a:pt x="3622" y="208432"/>
                  </a:lnTo>
                  <a:lnTo>
                    <a:pt x="7307" y="206140"/>
                  </a:lnTo>
                  <a:lnTo>
                    <a:pt x="8285" y="204927"/>
                  </a:lnTo>
                  <a:lnTo>
                    <a:pt x="8848" y="203574"/>
                  </a:lnTo>
                  <a:lnTo>
                    <a:pt x="8942" y="202025"/>
                  </a:lnTo>
                  <a:lnTo>
                    <a:pt x="8692" y="200389"/>
                  </a:lnTo>
                  <a:lnTo>
                    <a:pt x="8277" y="198895"/>
                  </a:lnTo>
                  <a:lnTo>
                    <a:pt x="7190" y="196916"/>
                  </a:lnTo>
                  <a:lnTo>
                    <a:pt x="6196" y="194585"/>
                  </a:lnTo>
                  <a:lnTo>
                    <a:pt x="6173" y="193020"/>
                  </a:lnTo>
                  <a:lnTo>
                    <a:pt x="6650" y="191893"/>
                  </a:lnTo>
                  <a:lnTo>
                    <a:pt x="7636" y="190532"/>
                  </a:lnTo>
                  <a:lnTo>
                    <a:pt x="9592" y="188998"/>
                  </a:lnTo>
                  <a:lnTo>
                    <a:pt x="10061" y="188693"/>
                  </a:lnTo>
                  <a:lnTo>
                    <a:pt x="11289" y="187872"/>
                  </a:lnTo>
                  <a:lnTo>
                    <a:pt x="12361" y="187270"/>
                  </a:lnTo>
                  <a:lnTo>
                    <a:pt x="15037" y="185658"/>
                  </a:lnTo>
                  <a:lnTo>
                    <a:pt x="15663" y="184883"/>
                  </a:lnTo>
                  <a:lnTo>
                    <a:pt x="15435" y="183952"/>
                  </a:lnTo>
                  <a:lnTo>
                    <a:pt x="14778" y="183193"/>
                  </a:lnTo>
                  <a:lnTo>
                    <a:pt x="13699" y="182130"/>
                  </a:lnTo>
                  <a:lnTo>
                    <a:pt x="13479" y="180823"/>
                  </a:lnTo>
                  <a:lnTo>
                    <a:pt x="13167" y="178593"/>
                  </a:lnTo>
                  <a:lnTo>
                    <a:pt x="12611" y="177169"/>
                  </a:lnTo>
                  <a:lnTo>
                    <a:pt x="12212" y="176129"/>
                  </a:lnTo>
                  <a:lnTo>
                    <a:pt x="12971" y="175347"/>
                  </a:lnTo>
                  <a:lnTo>
                    <a:pt x="14105" y="174259"/>
                  </a:lnTo>
                  <a:lnTo>
                    <a:pt x="15522" y="173594"/>
                  </a:lnTo>
                  <a:lnTo>
                    <a:pt x="17704" y="173031"/>
                  </a:lnTo>
                  <a:lnTo>
                    <a:pt x="18565" y="172249"/>
                  </a:lnTo>
                  <a:lnTo>
                    <a:pt x="18815" y="170762"/>
                  </a:lnTo>
                  <a:lnTo>
                    <a:pt x="18745" y="169338"/>
                  </a:lnTo>
                  <a:lnTo>
                    <a:pt x="19535" y="168282"/>
                  </a:lnTo>
                  <a:lnTo>
                    <a:pt x="20591" y="166013"/>
                  </a:lnTo>
                  <a:lnTo>
                    <a:pt x="21444" y="164980"/>
                  </a:lnTo>
                  <a:lnTo>
                    <a:pt x="22876" y="163799"/>
                  </a:lnTo>
                  <a:lnTo>
                    <a:pt x="24307" y="162321"/>
                  </a:lnTo>
                  <a:lnTo>
                    <a:pt x="24941" y="160599"/>
                  </a:lnTo>
                  <a:lnTo>
                    <a:pt x="25121" y="158949"/>
                  </a:lnTo>
                  <a:lnTo>
                    <a:pt x="24338" y="153926"/>
                  </a:lnTo>
                  <a:lnTo>
                    <a:pt x="25989" y="151829"/>
                  </a:lnTo>
                  <a:lnTo>
                    <a:pt x="28102" y="150093"/>
                  </a:lnTo>
                  <a:lnTo>
                    <a:pt x="31137" y="150210"/>
                  </a:lnTo>
                  <a:lnTo>
                    <a:pt x="35847" y="149827"/>
                  </a:lnTo>
                  <a:lnTo>
                    <a:pt x="39055" y="149107"/>
                  </a:lnTo>
                  <a:lnTo>
                    <a:pt x="41339" y="149130"/>
                  </a:lnTo>
                  <a:lnTo>
                    <a:pt x="46557" y="150069"/>
                  </a:lnTo>
                  <a:lnTo>
                    <a:pt x="46987" y="149842"/>
                  </a:lnTo>
                  <a:lnTo>
                    <a:pt x="47105" y="149654"/>
                  </a:lnTo>
                  <a:lnTo>
                    <a:pt x="47387" y="148324"/>
                  </a:lnTo>
                  <a:lnTo>
                    <a:pt x="47378" y="144976"/>
                  </a:lnTo>
                  <a:lnTo>
                    <a:pt x="47371" y="134837"/>
                  </a:lnTo>
                  <a:lnTo>
                    <a:pt x="47363" y="124682"/>
                  </a:lnTo>
                  <a:lnTo>
                    <a:pt x="47355" y="114504"/>
                  </a:lnTo>
                  <a:lnTo>
                    <a:pt x="47347" y="104294"/>
                  </a:lnTo>
                  <a:lnTo>
                    <a:pt x="47339" y="94061"/>
                  </a:lnTo>
                  <a:lnTo>
                    <a:pt x="47332" y="83805"/>
                  </a:lnTo>
                  <a:lnTo>
                    <a:pt x="47324" y="73517"/>
                  </a:lnTo>
                  <a:lnTo>
                    <a:pt x="47316" y="63206"/>
                  </a:lnTo>
                  <a:lnTo>
                    <a:pt x="47316" y="60311"/>
                  </a:lnTo>
                  <a:lnTo>
                    <a:pt x="47316" y="57424"/>
                  </a:lnTo>
                  <a:lnTo>
                    <a:pt x="47316" y="54529"/>
                  </a:lnTo>
                  <a:lnTo>
                    <a:pt x="47316" y="51627"/>
                  </a:lnTo>
                  <a:lnTo>
                    <a:pt x="52730" y="51635"/>
                  </a:lnTo>
                  <a:lnTo>
                    <a:pt x="58151" y="51635"/>
                  </a:lnTo>
                  <a:lnTo>
                    <a:pt x="63565" y="51635"/>
                  </a:lnTo>
                  <a:lnTo>
                    <a:pt x="68979" y="51642"/>
                  </a:lnTo>
                  <a:lnTo>
                    <a:pt x="69050" y="51596"/>
                  </a:lnTo>
                  <a:lnTo>
                    <a:pt x="69120" y="51556"/>
                  </a:lnTo>
                  <a:lnTo>
                    <a:pt x="69183" y="51509"/>
                  </a:lnTo>
                  <a:lnTo>
                    <a:pt x="69253" y="51478"/>
                  </a:lnTo>
                  <a:lnTo>
                    <a:pt x="69261" y="39884"/>
                  </a:lnTo>
                  <a:lnTo>
                    <a:pt x="69261" y="28250"/>
                  </a:lnTo>
                  <a:lnTo>
                    <a:pt x="69269" y="16578"/>
                  </a:lnTo>
                  <a:lnTo>
                    <a:pt x="69269" y="4866"/>
                  </a:lnTo>
                  <a:lnTo>
                    <a:pt x="77655" y="4866"/>
                  </a:lnTo>
                  <a:lnTo>
                    <a:pt x="86050" y="4874"/>
                  </a:lnTo>
                  <a:lnTo>
                    <a:pt x="94437" y="4874"/>
                  </a:lnTo>
                  <a:lnTo>
                    <a:pt x="102823" y="4874"/>
                  </a:lnTo>
                  <a:lnTo>
                    <a:pt x="111210" y="4874"/>
                  </a:lnTo>
                  <a:lnTo>
                    <a:pt x="119597" y="4874"/>
                  </a:lnTo>
                  <a:lnTo>
                    <a:pt x="127991" y="4874"/>
                  </a:lnTo>
                  <a:lnTo>
                    <a:pt x="136378" y="4882"/>
                  </a:lnTo>
                  <a:lnTo>
                    <a:pt x="144765" y="4882"/>
                  </a:lnTo>
                  <a:lnTo>
                    <a:pt x="153151" y="4882"/>
                  </a:lnTo>
                  <a:lnTo>
                    <a:pt x="161538" y="4882"/>
                  </a:lnTo>
                  <a:lnTo>
                    <a:pt x="169925" y="4882"/>
                  </a:lnTo>
                  <a:lnTo>
                    <a:pt x="178312" y="4890"/>
                  </a:lnTo>
                  <a:lnTo>
                    <a:pt x="186699" y="4890"/>
                  </a:lnTo>
                  <a:lnTo>
                    <a:pt x="195093" y="4890"/>
                  </a:lnTo>
                  <a:lnTo>
                    <a:pt x="203479" y="4890"/>
                  </a:lnTo>
                  <a:lnTo>
                    <a:pt x="206038" y="4890"/>
                  </a:lnTo>
                  <a:lnTo>
                    <a:pt x="207164" y="4718"/>
                  </a:lnTo>
                  <a:lnTo>
                    <a:pt x="209316" y="329"/>
                  </a:lnTo>
                  <a:lnTo>
                    <a:pt x="210231" y="0"/>
                  </a:lnTo>
                  <a:lnTo>
                    <a:pt x="211631" y="258"/>
                  </a:lnTo>
                  <a:lnTo>
                    <a:pt x="212117" y="129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2" name="Freeform: Shape 771">
              <a:extLst>
                <a:ext uri="{FF2B5EF4-FFF2-40B4-BE49-F238E27FC236}">
                  <a16:creationId xmlns:a16="http://schemas.microsoft.com/office/drawing/2014/main" id="{E90F237B-3CC4-628D-0FB2-5FDCF6DC5A13}"/>
                </a:ext>
              </a:extLst>
            </p:cNvPr>
            <p:cNvSpPr>
              <a:spLocks/>
            </p:cNvSpPr>
            <p:nvPr/>
          </p:nvSpPr>
          <p:spPr>
            <a:xfrm>
              <a:off x="7495591" y="2533829"/>
              <a:ext cx="285680" cy="656433"/>
            </a:xfrm>
            <a:custGeom>
              <a:avLst/>
              <a:gdLst>
                <a:gd name="connsiteX0" fmla="*/ 285680 w 285680"/>
                <a:gd name="connsiteY0" fmla="*/ 184883 h 656433"/>
                <a:gd name="connsiteX1" fmla="*/ 279860 w 285680"/>
                <a:gd name="connsiteY1" fmla="*/ 186120 h 656433"/>
                <a:gd name="connsiteX2" fmla="*/ 275487 w 285680"/>
                <a:gd name="connsiteY2" fmla="*/ 183640 h 656433"/>
                <a:gd name="connsiteX3" fmla="*/ 273304 w 285680"/>
                <a:gd name="connsiteY3" fmla="*/ 184883 h 656433"/>
                <a:gd name="connsiteX4" fmla="*/ 269494 w 285680"/>
                <a:gd name="connsiteY4" fmla="*/ 184938 h 656433"/>
                <a:gd name="connsiteX5" fmla="*/ 265160 w 285680"/>
                <a:gd name="connsiteY5" fmla="*/ 185916 h 656433"/>
                <a:gd name="connsiteX6" fmla="*/ 263697 w 285680"/>
                <a:gd name="connsiteY6" fmla="*/ 187849 h 656433"/>
                <a:gd name="connsiteX7" fmla="*/ 262547 w 285680"/>
                <a:gd name="connsiteY7" fmla="*/ 188623 h 656433"/>
                <a:gd name="connsiteX8" fmla="*/ 258533 w 285680"/>
                <a:gd name="connsiteY8" fmla="*/ 185893 h 656433"/>
                <a:gd name="connsiteX9" fmla="*/ 254739 w 285680"/>
                <a:gd name="connsiteY9" fmla="*/ 181363 h 656433"/>
                <a:gd name="connsiteX10" fmla="*/ 251970 w 285680"/>
                <a:gd name="connsiteY10" fmla="*/ 184813 h 656433"/>
                <a:gd name="connsiteX11" fmla="*/ 250178 w 285680"/>
                <a:gd name="connsiteY11" fmla="*/ 185462 h 656433"/>
                <a:gd name="connsiteX12" fmla="*/ 248558 w 285680"/>
                <a:gd name="connsiteY12" fmla="*/ 182341 h 656433"/>
                <a:gd name="connsiteX13" fmla="*/ 247150 w 285680"/>
                <a:gd name="connsiteY13" fmla="*/ 181832 h 656433"/>
                <a:gd name="connsiteX14" fmla="*/ 246391 w 285680"/>
                <a:gd name="connsiteY14" fmla="*/ 182873 h 656433"/>
                <a:gd name="connsiteX15" fmla="*/ 245726 w 285680"/>
                <a:gd name="connsiteY15" fmla="*/ 185634 h 656433"/>
                <a:gd name="connsiteX16" fmla="*/ 244662 w 285680"/>
                <a:gd name="connsiteY16" fmla="*/ 187802 h 656433"/>
                <a:gd name="connsiteX17" fmla="*/ 244381 w 285680"/>
                <a:gd name="connsiteY17" fmla="*/ 189171 h 656433"/>
                <a:gd name="connsiteX18" fmla="*/ 244201 w 285680"/>
                <a:gd name="connsiteY18" fmla="*/ 194678 h 656433"/>
                <a:gd name="connsiteX19" fmla="*/ 243927 w 285680"/>
                <a:gd name="connsiteY19" fmla="*/ 195954 h 656433"/>
                <a:gd name="connsiteX20" fmla="*/ 240242 w 285680"/>
                <a:gd name="connsiteY20" fmla="*/ 195242 h 656433"/>
                <a:gd name="connsiteX21" fmla="*/ 240461 w 285680"/>
                <a:gd name="connsiteY21" fmla="*/ 196689 h 656433"/>
                <a:gd name="connsiteX22" fmla="*/ 241267 w 285680"/>
                <a:gd name="connsiteY22" fmla="*/ 197417 h 656433"/>
                <a:gd name="connsiteX23" fmla="*/ 241595 w 285680"/>
                <a:gd name="connsiteY23" fmla="*/ 198332 h 656433"/>
                <a:gd name="connsiteX24" fmla="*/ 240258 w 285680"/>
                <a:gd name="connsiteY24" fmla="*/ 199529 h 656433"/>
                <a:gd name="connsiteX25" fmla="*/ 236604 w 285680"/>
                <a:gd name="connsiteY25" fmla="*/ 199412 h 656433"/>
                <a:gd name="connsiteX26" fmla="*/ 236229 w 285680"/>
                <a:gd name="connsiteY26" fmla="*/ 200687 h 656433"/>
                <a:gd name="connsiteX27" fmla="*/ 237253 w 285680"/>
                <a:gd name="connsiteY27" fmla="*/ 202690 h 656433"/>
                <a:gd name="connsiteX28" fmla="*/ 236448 w 285680"/>
                <a:gd name="connsiteY28" fmla="*/ 204450 h 656433"/>
                <a:gd name="connsiteX29" fmla="*/ 235704 w 285680"/>
                <a:gd name="connsiteY29" fmla="*/ 205138 h 656433"/>
                <a:gd name="connsiteX30" fmla="*/ 231331 w 285680"/>
                <a:gd name="connsiteY30" fmla="*/ 206226 h 656433"/>
                <a:gd name="connsiteX31" fmla="*/ 228804 w 285680"/>
                <a:gd name="connsiteY31" fmla="*/ 205975 h 656433"/>
                <a:gd name="connsiteX32" fmla="*/ 228077 w 285680"/>
                <a:gd name="connsiteY32" fmla="*/ 207110 h 656433"/>
                <a:gd name="connsiteX33" fmla="*/ 227881 w 285680"/>
                <a:gd name="connsiteY33" fmla="*/ 208581 h 656433"/>
                <a:gd name="connsiteX34" fmla="*/ 228358 w 285680"/>
                <a:gd name="connsiteY34" fmla="*/ 210028 h 656433"/>
                <a:gd name="connsiteX35" fmla="*/ 229477 w 285680"/>
                <a:gd name="connsiteY35" fmla="*/ 210795 h 656433"/>
                <a:gd name="connsiteX36" fmla="*/ 229845 w 285680"/>
                <a:gd name="connsiteY36" fmla="*/ 211710 h 656433"/>
                <a:gd name="connsiteX37" fmla="*/ 229767 w 285680"/>
                <a:gd name="connsiteY37" fmla="*/ 213689 h 656433"/>
                <a:gd name="connsiteX38" fmla="*/ 228835 w 285680"/>
                <a:gd name="connsiteY38" fmla="*/ 214049 h 656433"/>
                <a:gd name="connsiteX39" fmla="*/ 226207 w 285680"/>
                <a:gd name="connsiteY39" fmla="*/ 210568 h 656433"/>
                <a:gd name="connsiteX40" fmla="*/ 225401 w 285680"/>
                <a:gd name="connsiteY40" fmla="*/ 210748 h 656433"/>
                <a:gd name="connsiteX41" fmla="*/ 226003 w 285680"/>
                <a:gd name="connsiteY41" fmla="*/ 212555 h 656433"/>
                <a:gd name="connsiteX42" fmla="*/ 227506 w 285680"/>
                <a:gd name="connsiteY42" fmla="*/ 214526 h 656433"/>
                <a:gd name="connsiteX43" fmla="*/ 228374 w 285680"/>
                <a:gd name="connsiteY43" fmla="*/ 216537 h 656433"/>
                <a:gd name="connsiteX44" fmla="*/ 229133 w 285680"/>
                <a:gd name="connsiteY44" fmla="*/ 218947 h 656433"/>
                <a:gd name="connsiteX45" fmla="*/ 228984 w 285680"/>
                <a:gd name="connsiteY45" fmla="*/ 220777 h 656433"/>
                <a:gd name="connsiteX46" fmla="*/ 225714 w 285680"/>
                <a:gd name="connsiteY46" fmla="*/ 226661 h 656433"/>
                <a:gd name="connsiteX47" fmla="*/ 222835 w 285680"/>
                <a:gd name="connsiteY47" fmla="*/ 230361 h 656433"/>
                <a:gd name="connsiteX48" fmla="*/ 220691 w 285680"/>
                <a:gd name="connsiteY48" fmla="*/ 233686 h 656433"/>
                <a:gd name="connsiteX49" fmla="*/ 219424 w 285680"/>
                <a:gd name="connsiteY49" fmla="*/ 237207 h 656433"/>
                <a:gd name="connsiteX50" fmla="*/ 220895 w 285680"/>
                <a:gd name="connsiteY50" fmla="*/ 238975 h 656433"/>
                <a:gd name="connsiteX51" fmla="*/ 222522 w 285680"/>
                <a:gd name="connsiteY51" fmla="*/ 241525 h 656433"/>
                <a:gd name="connsiteX52" fmla="*/ 223672 w 285680"/>
                <a:gd name="connsiteY52" fmla="*/ 246415 h 656433"/>
                <a:gd name="connsiteX53" fmla="*/ 225041 w 285680"/>
                <a:gd name="connsiteY53" fmla="*/ 250765 h 656433"/>
                <a:gd name="connsiteX54" fmla="*/ 227803 w 285680"/>
                <a:gd name="connsiteY54" fmla="*/ 254903 h 656433"/>
                <a:gd name="connsiteX55" fmla="*/ 227247 w 285680"/>
                <a:gd name="connsiteY55" fmla="*/ 257289 h 656433"/>
                <a:gd name="connsiteX56" fmla="*/ 226606 w 285680"/>
                <a:gd name="connsiteY56" fmla="*/ 259144 h 656433"/>
                <a:gd name="connsiteX57" fmla="*/ 222013 w 285680"/>
                <a:gd name="connsiteY57" fmla="*/ 263220 h 656433"/>
                <a:gd name="connsiteX58" fmla="*/ 216803 w 285680"/>
                <a:gd name="connsiteY58" fmla="*/ 269337 h 656433"/>
                <a:gd name="connsiteX59" fmla="*/ 211186 w 285680"/>
                <a:gd name="connsiteY59" fmla="*/ 284859 h 656433"/>
                <a:gd name="connsiteX60" fmla="*/ 209316 w 285680"/>
                <a:gd name="connsiteY60" fmla="*/ 286932 h 656433"/>
                <a:gd name="connsiteX61" fmla="*/ 204403 w 285680"/>
                <a:gd name="connsiteY61" fmla="*/ 289538 h 656433"/>
                <a:gd name="connsiteX62" fmla="*/ 202596 w 285680"/>
                <a:gd name="connsiteY62" fmla="*/ 292057 h 656433"/>
                <a:gd name="connsiteX63" fmla="*/ 198934 w 285680"/>
                <a:gd name="connsiteY63" fmla="*/ 295045 h 656433"/>
                <a:gd name="connsiteX64" fmla="*/ 192543 w 285680"/>
                <a:gd name="connsiteY64" fmla="*/ 297611 h 656433"/>
                <a:gd name="connsiteX65" fmla="*/ 189648 w 285680"/>
                <a:gd name="connsiteY65" fmla="*/ 301179 h 656433"/>
                <a:gd name="connsiteX66" fmla="*/ 188341 w 285680"/>
                <a:gd name="connsiteY66" fmla="*/ 304856 h 656433"/>
                <a:gd name="connsiteX67" fmla="*/ 186886 w 285680"/>
                <a:gd name="connsiteY67" fmla="*/ 305122 h 656433"/>
                <a:gd name="connsiteX68" fmla="*/ 185439 w 285680"/>
                <a:gd name="connsiteY68" fmla="*/ 303682 h 656433"/>
                <a:gd name="connsiteX69" fmla="*/ 183515 w 285680"/>
                <a:gd name="connsiteY69" fmla="*/ 302611 h 656433"/>
                <a:gd name="connsiteX70" fmla="*/ 183264 w 285680"/>
                <a:gd name="connsiteY70" fmla="*/ 305012 h 656433"/>
                <a:gd name="connsiteX71" fmla="*/ 183350 w 285680"/>
                <a:gd name="connsiteY71" fmla="*/ 306773 h 656433"/>
                <a:gd name="connsiteX72" fmla="*/ 180268 w 285680"/>
                <a:gd name="connsiteY72" fmla="*/ 304167 h 656433"/>
                <a:gd name="connsiteX73" fmla="*/ 178813 w 285680"/>
                <a:gd name="connsiteY73" fmla="*/ 306561 h 656433"/>
                <a:gd name="connsiteX74" fmla="*/ 177678 w 285680"/>
                <a:gd name="connsiteY74" fmla="*/ 310543 h 656433"/>
                <a:gd name="connsiteX75" fmla="*/ 173242 w 285680"/>
                <a:gd name="connsiteY75" fmla="*/ 315895 h 656433"/>
                <a:gd name="connsiteX76" fmla="*/ 168462 w 285680"/>
                <a:gd name="connsiteY76" fmla="*/ 314932 h 656433"/>
                <a:gd name="connsiteX77" fmla="*/ 167930 w 285680"/>
                <a:gd name="connsiteY77" fmla="*/ 315871 h 656433"/>
                <a:gd name="connsiteX78" fmla="*/ 169198 w 285680"/>
                <a:gd name="connsiteY78" fmla="*/ 316552 h 656433"/>
                <a:gd name="connsiteX79" fmla="*/ 169393 w 285680"/>
                <a:gd name="connsiteY79" fmla="*/ 317405 h 656433"/>
                <a:gd name="connsiteX80" fmla="*/ 168525 w 285680"/>
                <a:gd name="connsiteY80" fmla="*/ 317858 h 656433"/>
                <a:gd name="connsiteX81" fmla="*/ 167210 w 285680"/>
                <a:gd name="connsiteY81" fmla="*/ 317811 h 656433"/>
                <a:gd name="connsiteX82" fmla="*/ 165184 w 285680"/>
                <a:gd name="connsiteY82" fmla="*/ 318868 h 656433"/>
                <a:gd name="connsiteX83" fmla="*/ 163854 w 285680"/>
                <a:gd name="connsiteY83" fmla="*/ 318789 h 656433"/>
                <a:gd name="connsiteX84" fmla="*/ 163220 w 285680"/>
                <a:gd name="connsiteY84" fmla="*/ 321309 h 656433"/>
                <a:gd name="connsiteX85" fmla="*/ 162188 w 285680"/>
                <a:gd name="connsiteY85" fmla="*/ 324352 h 656433"/>
                <a:gd name="connsiteX86" fmla="*/ 159488 w 285680"/>
                <a:gd name="connsiteY86" fmla="*/ 325611 h 656433"/>
                <a:gd name="connsiteX87" fmla="*/ 158096 w 285680"/>
                <a:gd name="connsiteY87" fmla="*/ 325870 h 656433"/>
                <a:gd name="connsiteX88" fmla="*/ 157407 w 285680"/>
                <a:gd name="connsiteY88" fmla="*/ 327599 h 656433"/>
                <a:gd name="connsiteX89" fmla="*/ 161562 w 285680"/>
                <a:gd name="connsiteY89" fmla="*/ 327958 h 656433"/>
                <a:gd name="connsiteX90" fmla="*/ 161233 w 285680"/>
                <a:gd name="connsiteY90" fmla="*/ 329421 h 656433"/>
                <a:gd name="connsiteX91" fmla="*/ 161139 w 285680"/>
                <a:gd name="connsiteY91" fmla="*/ 330884 h 656433"/>
                <a:gd name="connsiteX92" fmla="*/ 160709 w 285680"/>
                <a:gd name="connsiteY92" fmla="*/ 332449 h 656433"/>
                <a:gd name="connsiteX93" fmla="*/ 155984 w 285680"/>
                <a:gd name="connsiteY93" fmla="*/ 334702 h 656433"/>
                <a:gd name="connsiteX94" fmla="*/ 155256 w 285680"/>
                <a:gd name="connsiteY94" fmla="*/ 336470 h 656433"/>
                <a:gd name="connsiteX95" fmla="*/ 154270 w 285680"/>
                <a:gd name="connsiteY95" fmla="*/ 337566 h 656433"/>
                <a:gd name="connsiteX96" fmla="*/ 152166 w 285680"/>
                <a:gd name="connsiteY96" fmla="*/ 337503 h 656433"/>
                <a:gd name="connsiteX97" fmla="*/ 152244 w 285680"/>
                <a:gd name="connsiteY97" fmla="*/ 336486 h 656433"/>
                <a:gd name="connsiteX98" fmla="*/ 152588 w 285680"/>
                <a:gd name="connsiteY98" fmla="*/ 335336 h 656433"/>
                <a:gd name="connsiteX99" fmla="*/ 149459 w 285680"/>
                <a:gd name="connsiteY99" fmla="*/ 335438 h 656433"/>
                <a:gd name="connsiteX100" fmla="*/ 148481 w 285680"/>
                <a:gd name="connsiteY100" fmla="*/ 332895 h 656433"/>
                <a:gd name="connsiteX101" fmla="*/ 147886 w 285680"/>
                <a:gd name="connsiteY101" fmla="*/ 333544 h 656433"/>
                <a:gd name="connsiteX102" fmla="*/ 148238 w 285680"/>
                <a:gd name="connsiteY102" fmla="*/ 335594 h 656433"/>
                <a:gd name="connsiteX103" fmla="*/ 149052 w 285680"/>
                <a:gd name="connsiteY103" fmla="*/ 337722 h 656433"/>
                <a:gd name="connsiteX104" fmla="*/ 149967 w 285680"/>
                <a:gd name="connsiteY104" fmla="*/ 340844 h 656433"/>
                <a:gd name="connsiteX105" fmla="*/ 149224 w 285680"/>
                <a:gd name="connsiteY105" fmla="*/ 342807 h 656433"/>
                <a:gd name="connsiteX106" fmla="*/ 148403 w 285680"/>
                <a:gd name="connsiteY106" fmla="*/ 343785 h 656433"/>
                <a:gd name="connsiteX107" fmla="*/ 149005 w 285680"/>
                <a:gd name="connsiteY107" fmla="*/ 344685 h 656433"/>
                <a:gd name="connsiteX108" fmla="*/ 150672 w 285680"/>
                <a:gd name="connsiteY108" fmla="*/ 345373 h 656433"/>
                <a:gd name="connsiteX109" fmla="*/ 151345 w 285680"/>
                <a:gd name="connsiteY109" fmla="*/ 346602 h 656433"/>
                <a:gd name="connsiteX110" fmla="*/ 149365 w 285680"/>
                <a:gd name="connsiteY110" fmla="*/ 347650 h 656433"/>
                <a:gd name="connsiteX111" fmla="*/ 146893 w 285680"/>
                <a:gd name="connsiteY111" fmla="*/ 351249 h 656433"/>
                <a:gd name="connsiteX112" fmla="*/ 144327 w 285680"/>
                <a:gd name="connsiteY112" fmla="*/ 351335 h 656433"/>
                <a:gd name="connsiteX113" fmla="*/ 142762 w 285680"/>
                <a:gd name="connsiteY113" fmla="*/ 353713 h 656433"/>
                <a:gd name="connsiteX114" fmla="*/ 141095 w 285680"/>
                <a:gd name="connsiteY114" fmla="*/ 353705 h 656433"/>
                <a:gd name="connsiteX115" fmla="*/ 139742 w 285680"/>
                <a:gd name="connsiteY115" fmla="*/ 352211 h 656433"/>
                <a:gd name="connsiteX116" fmla="*/ 137575 w 285680"/>
                <a:gd name="connsiteY116" fmla="*/ 350983 h 656433"/>
                <a:gd name="connsiteX117" fmla="*/ 136879 w 285680"/>
                <a:gd name="connsiteY117" fmla="*/ 353142 h 656433"/>
                <a:gd name="connsiteX118" fmla="*/ 136769 w 285680"/>
                <a:gd name="connsiteY118" fmla="*/ 354863 h 656433"/>
                <a:gd name="connsiteX119" fmla="*/ 137990 w 285680"/>
                <a:gd name="connsiteY119" fmla="*/ 359205 h 656433"/>
                <a:gd name="connsiteX120" fmla="*/ 140321 w 285680"/>
                <a:gd name="connsiteY120" fmla="*/ 362554 h 656433"/>
                <a:gd name="connsiteX121" fmla="*/ 142480 w 285680"/>
                <a:gd name="connsiteY121" fmla="*/ 364001 h 656433"/>
                <a:gd name="connsiteX122" fmla="*/ 140924 w 285680"/>
                <a:gd name="connsiteY122" fmla="*/ 364979 h 656433"/>
                <a:gd name="connsiteX123" fmla="*/ 139766 w 285680"/>
                <a:gd name="connsiteY123" fmla="*/ 367138 h 656433"/>
                <a:gd name="connsiteX124" fmla="*/ 138365 w 285680"/>
                <a:gd name="connsiteY124" fmla="*/ 373866 h 656433"/>
                <a:gd name="connsiteX125" fmla="*/ 137606 w 285680"/>
                <a:gd name="connsiteY125" fmla="*/ 376511 h 656433"/>
                <a:gd name="connsiteX126" fmla="*/ 136785 w 285680"/>
                <a:gd name="connsiteY126" fmla="*/ 381158 h 656433"/>
                <a:gd name="connsiteX127" fmla="*/ 137301 w 285680"/>
                <a:gd name="connsiteY127" fmla="*/ 385070 h 656433"/>
                <a:gd name="connsiteX128" fmla="*/ 137724 w 285680"/>
                <a:gd name="connsiteY128" fmla="*/ 386986 h 656433"/>
                <a:gd name="connsiteX129" fmla="*/ 138780 w 285680"/>
                <a:gd name="connsiteY129" fmla="*/ 389591 h 656433"/>
                <a:gd name="connsiteX130" fmla="*/ 135909 w 285680"/>
                <a:gd name="connsiteY130" fmla="*/ 389255 h 656433"/>
                <a:gd name="connsiteX131" fmla="*/ 132873 w 285680"/>
                <a:gd name="connsiteY131" fmla="*/ 387737 h 656433"/>
                <a:gd name="connsiteX132" fmla="*/ 133296 w 285680"/>
                <a:gd name="connsiteY132" fmla="*/ 390890 h 656433"/>
                <a:gd name="connsiteX133" fmla="*/ 131434 w 285680"/>
                <a:gd name="connsiteY133" fmla="*/ 394614 h 656433"/>
                <a:gd name="connsiteX134" fmla="*/ 131778 w 285680"/>
                <a:gd name="connsiteY134" fmla="*/ 397884 h 656433"/>
                <a:gd name="connsiteX135" fmla="*/ 132169 w 285680"/>
                <a:gd name="connsiteY135" fmla="*/ 400004 h 656433"/>
                <a:gd name="connsiteX136" fmla="*/ 131590 w 285680"/>
                <a:gd name="connsiteY136" fmla="*/ 403517 h 656433"/>
                <a:gd name="connsiteX137" fmla="*/ 132466 w 285680"/>
                <a:gd name="connsiteY137" fmla="*/ 404620 h 656433"/>
                <a:gd name="connsiteX138" fmla="*/ 132943 w 285680"/>
                <a:gd name="connsiteY138" fmla="*/ 406709 h 656433"/>
                <a:gd name="connsiteX139" fmla="*/ 132154 w 285680"/>
                <a:gd name="connsiteY139" fmla="*/ 408250 h 656433"/>
                <a:gd name="connsiteX140" fmla="*/ 132497 w 285680"/>
                <a:gd name="connsiteY140" fmla="*/ 409573 h 656433"/>
                <a:gd name="connsiteX141" fmla="*/ 132631 w 285680"/>
                <a:gd name="connsiteY141" fmla="*/ 414243 h 656433"/>
                <a:gd name="connsiteX142" fmla="*/ 133225 w 285680"/>
                <a:gd name="connsiteY142" fmla="*/ 421527 h 656433"/>
                <a:gd name="connsiteX143" fmla="*/ 133006 w 285680"/>
                <a:gd name="connsiteY143" fmla="*/ 423060 h 656433"/>
                <a:gd name="connsiteX144" fmla="*/ 134673 w 285680"/>
                <a:gd name="connsiteY144" fmla="*/ 429350 h 656433"/>
                <a:gd name="connsiteX145" fmla="*/ 134289 w 285680"/>
                <a:gd name="connsiteY145" fmla="*/ 431549 h 656433"/>
                <a:gd name="connsiteX146" fmla="*/ 134062 w 285680"/>
                <a:gd name="connsiteY146" fmla="*/ 434342 h 656433"/>
                <a:gd name="connsiteX147" fmla="*/ 136456 w 285680"/>
                <a:gd name="connsiteY147" fmla="*/ 437025 h 656433"/>
                <a:gd name="connsiteX148" fmla="*/ 138584 w 285680"/>
                <a:gd name="connsiteY148" fmla="*/ 436986 h 656433"/>
                <a:gd name="connsiteX149" fmla="*/ 140744 w 285680"/>
                <a:gd name="connsiteY149" fmla="*/ 436947 h 656433"/>
                <a:gd name="connsiteX150" fmla="*/ 141565 w 285680"/>
                <a:gd name="connsiteY150" fmla="*/ 437612 h 656433"/>
                <a:gd name="connsiteX151" fmla="*/ 142394 w 285680"/>
                <a:gd name="connsiteY151" fmla="*/ 439505 h 656433"/>
                <a:gd name="connsiteX152" fmla="*/ 143059 w 285680"/>
                <a:gd name="connsiteY152" fmla="*/ 441743 h 656433"/>
                <a:gd name="connsiteX153" fmla="*/ 144835 w 285680"/>
                <a:gd name="connsiteY153" fmla="*/ 441563 h 656433"/>
                <a:gd name="connsiteX154" fmla="*/ 147675 w 285680"/>
                <a:gd name="connsiteY154" fmla="*/ 439747 h 656433"/>
                <a:gd name="connsiteX155" fmla="*/ 149521 w 285680"/>
                <a:gd name="connsiteY155" fmla="*/ 439317 h 656433"/>
                <a:gd name="connsiteX156" fmla="*/ 150742 w 285680"/>
                <a:gd name="connsiteY156" fmla="*/ 442807 h 656433"/>
                <a:gd name="connsiteX157" fmla="*/ 154059 w 285680"/>
                <a:gd name="connsiteY157" fmla="*/ 447407 h 656433"/>
                <a:gd name="connsiteX158" fmla="*/ 155992 w 285680"/>
                <a:gd name="connsiteY158" fmla="*/ 449464 h 656433"/>
                <a:gd name="connsiteX159" fmla="*/ 159270 w 285680"/>
                <a:gd name="connsiteY159" fmla="*/ 450552 h 656433"/>
                <a:gd name="connsiteX160" fmla="*/ 162727 w 285680"/>
                <a:gd name="connsiteY160" fmla="*/ 454244 h 656433"/>
                <a:gd name="connsiteX161" fmla="*/ 162242 w 285680"/>
                <a:gd name="connsiteY161" fmla="*/ 458688 h 656433"/>
                <a:gd name="connsiteX162" fmla="*/ 163682 w 285680"/>
                <a:gd name="connsiteY162" fmla="*/ 460167 h 656433"/>
                <a:gd name="connsiteX163" fmla="*/ 167758 w 285680"/>
                <a:gd name="connsiteY163" fmla="*/ 461911 h 656433"/>
                <a:gd name="connsiteX164" fmla="*/ 169205 w 285680"/>
                <a:gd name="connsiteY164" fmla="*/ 464266 h 656433"/>
                <a:gd name="connsiteX165" fmla="*/ 169901 w 285680"/>
                <a:gd name="connsiteY165" fmla="*/ 466269 h 656433"/>
                <a:gd name="connsiteX166" fmla="*/ 170973 w 285680"/>
                <a:gd name="connsiteY166" fmla="*/ 467928 h 656433"/>
                <a:gd name="connsiteX167" fmla="*/ 172233 w 285680"/>
                <a:gd name="connsiteY167" fmla="*/ 472927 h 656433"/>
                <a:gd name="connsiteX168" fmla="*/ 171795 w 285680"/>
                <a:gd name="connsiteY168" fmla="*/ 476001 h 656433"/>
                <a:gd name="connsiteX169" fmla="*/ 170152 w 285680"/>
                <a:gd name="connsiteY169" fmla="*/ 477057 h 656433"/>
                <a:gd name="connsiteX170" fmla="*/ 166264 w 285680"/>
                <a:gd name="connsiteY170" fmla="*/ 480343 h 656433"/>
                <a:gd name="connsiteX171" fmla="*/ 164535 w 285680"/>
                <a:gd name="connsiteY171" fmla="*/ 482792 h 656433"/>
                <a:gd name="connsiteX172" fmla="*/ 163181 w 285680"/>
                <a:gd name="connsiteY172" fmla="*/ 484310 h 656433"/>
                <a:gd name="connsiteX173" fmla="*/ 159324 w 285680"/>
                <a:gd name="connsiteY173" fmla="*/ 487572 h 656433"/>
                <a:gd name="connsiteX174" fmla="*/ 157908 w 285680"/>
                <a:gd name="connsiteY174" fmla="*/ 488159 h 656433"/>
                <a:gd name="connsiteX175" fmla="*/ 156555 w 285680"/>
                <a:gd name="connsiteY175" fmla="*/ 489849 h 656433"/>
                <a:gd name="connsiteX176" fmla="*/ 155248 w 285680"/>
                <a:gd name="connsiteY176" fmla="*/ 490592 h 656433"/>
                <a:gd name="connsiteX177" fmla="*/ 154075 w 285680"/>
                <a:gd name="connsiteY177" fmla="*/ 490170 h 656433"/>
                <a:gd name="connsiteX178" fmla="*/ 149694 w 285680"/>
                <a:gd name="connsiteY178" fmla="*/ 493228 h 656433"/>
                <a:gd name="connsiteX179" fmla="*/ 146736 w 285680"/>
                <a:gd name="connsiteY179" fmla="*/ 492384 h 656433"/>
                <a:gd name="connsiteX180" fmla="*/ 145492 w 285680"/>
                <a:gd name="connsiteY180" fmla="*/ 490874 h 656433"/>
                <a:gd name="connsiteX181" fmla="*/ 146283 w 285680"/>
                <a:gd name="connsiteY181" fmla="*/ 484865 h 656433"/>
                <a:gd name="connsiteX182" fmla="*/ 145790 w 285680"/>
                <a:gd name="connsiteY182" fmla="*/ 482925 h 656433"/>
                <a:gd name="connsiteX183" fmla="*/ 145219 w 285680"/>
                <a:gd name="connsiteY183" fmla="*/ 481947 h 656433"/>
                <a:gd name="connsiteX184" fmla="*/ 143279 w 285680"/>
                <a:gd name="connsiteY184" fmla="*/ 483066 h 656433"/>
                <a:gd name="connsiteX185" fmla="*/ 143623 w 285680"/>
                <a:gd name="connsiteY185" fmla="*/ 485366 h 656433"/>
                <a:gd name="connsiteX186" fmla="*/ 140266 w 285680"/>
                <a:gd name="connsiteY186" fmla="*/ 485460 h 656433"/>
                <a:gd name="connsiteX187" fmla="*/ 137106 w 285680"/>
                <a:gd name="connsiteY187" fmla="*/ 483512 h 656433"/>
                <a:gd name="connsiteX188" fmla="*/ 136699 w 285680"/>
                <a:gd name="connsiteY188" fmla="*/ 487345 h 656433"/>
                <a:gd name="connsiteX189" fmla="*/ 129908 w 285680"/>
                <a:gd name="connsiteY189" fmla="*/ 484169 h 656433"/>
                <a:gd name="connsiteX190" fmla="*/ 128039 w 285680"/>
                <a:gd name="connsiteY190" fmla="*/ 484975 h 656433"/>
                <a:gd name="connsiteX191" fmla="*/ 125042 w 285680"/>
                <a:gd name="connsiteY191" fmla="*/ 483379 h 656433"/>
                <a:gd name="connsiteX192" fmla="*/ 123094 w 285680"/>
                <a:gd name="connsiteY192" fmla="*/ 485288 h 656433"/>
                <a:gd name="connsiteX193" fmla="*/ 120778 w 285680"/>
                <a:gd name="connsiteY193" fmla="*/ 484599 h 656433"/>
                <a:gd name="connsiteX194" fmla="*/ 119175 w 285680"/>
                <a:gd name="connsiteY194" fmla="*/ 482331 h 656433"/>
                <a:gd name="connsiteX195" fmla="*/ 116952 w 285680"/>
                <a:gd name="connsiteY195" fmla="*/ 486320 h 656433"/>
                <a:gd name="connsiteX196" fmla="*/ 112102 w 285680"/>
                <a:gd name="connsiteY196" fmla="*/ 487455 h 656433"/>
                <a:gd name="connsiteX197" fmla="*/ 107541 w 285680"/>
                <a:gd name="connsiteY197" fmla="*/ 488089 h 656433"/>
                <a:gd name="connsiteX198" fmla="*/ 109739 w 285680"/>
                <a:gd name="connsiteY198" fmla="*/ 489418 h 656433"/>
                <a:gd name="connsiteX199" fmla="*/ 119973 w 285680"/>
                <a:gd name="connsiteY199" fmla="*/ 489168 h 656433"/>
                <a:gd name="connsiteX200" fmla="*/ 122867 w 285680"/>
                <a:gd name="connsiteY200" fmla="*/ 490154 h 656433"/>
                <a:gd name="connsiteX201" fmla="*/ 126630 w 285680"/>
                <a:gd name="connsiteY201" fmla="*/ 489497 h 656433"/>
                <a:gd name="connsiteX202" fmla="*/ 129963 w 285680"/>
                <a:gd name="connsiteY202" fmla="*/ 492626 h 656433"/>
                <a:gd name="connsiteX203" fmla="*/ 132365 w 285680"/>
                <a:gd name="connsiteY203" fmla="*/ 493377 h 656433"/>
                <a:gd name="connsiteX204" fmla="*/ 135204 w 285680"/>
                <a:gd name="connsiteY204" fmla="*/ 496968 h 656433"/>
                <a:gd name="connsiteX205" fmla="*/ 136660 w 285680"/>
                <a:gd name="connsiteY205" fmla="*/ 495990 h 656433"/>
                <a:gd name="connsiteX206" fmla="*/ 138944 w 285680"/>
                <a:gd name="connsiteY206" fmla="*/ 496139 h 656433"/>
                <a:gd name="connsiteX207" fmla="*/ 141057 w 285680"/>
                <a:gd name="connsiteY207" fmla="*/ 497164 h 656433"/>
                <a:gd name="connsiteX208" fmla="*/ 147761 w 285680"/>
                <a:gd name="connsiteY208" fmla="*/ 497031 h 656433"/>
                <a:gd name="connsiteX209" fmla="*/ 150038 w 285680"/>
                <a:gd name="connsiteY209" fmla="*/ 494527 h 656433"/>
                <a:gd name="connsiteX210" fmla="*/ 153394 w 285680"/>
                <a:gd name="connsiteY210" fmla="*/ 495075 h 656433"/>
                <a:gd name="connsiteX211" fmla="*/ 155107 w 285680"/>
                <a:gd name="connsiteY211" fmla="*/ 494425 h 656433"/>
                <a:gd name="connsiteX212" fmla="*/ 156422 w 285680"/>
                <a:gd name="connsiteY212" fmla="*/ 492892 h 656433"/>
                <a:gd name="connsiteX213" fmla="*/ 157861 w 285680"/>
                <a:gd name="connsiteY213" fmla="*/ 492540 h 656433"/>
                <a:gd name="connsiteX214" fmla="*/ 159168 w 285680"/>
                <a:gd name="connsiteY214" fmla="*/ 492830 h 656433"/>
                <a:gd name="connsiteX215" fmla="*/ 160560 w 285680"/>
                <a:gd name="connsiteY215" fmla="*/ 491617 h 656433"/>
                <a:gd name="connsiteX216" fmla="*/ 161656 w 285680"/>
                <a:gd name="connsiteY216" fmla="*/ 491132 h 656433"/>
                <a:gd name="connsiteX217" fmla="*/ 162782 w 285680"/>
                <a:gd name="connsiteY217" fmla="*/ 491719 h 656433"/>
                <a:gd name="connsiteX218" fmla="*/ 164042 w 285680"/>
                <a:gd name="connsiteY218" fmla="*/ 494621 h 656433"/>
                <a:gd name="connsiteX219" fmla="*/ 161429 w 285680"/>
                <a:gd name="connsiteY219" fmla="*/ 496123 h 656433"/>
                <a:gd name="connsiteX220" fmla="*/ 159574 w 285680"/>
                <a:gd name="connsiteY220" fmla="*/ 496194 h 656433"/>
                <a:gd name="connsiteX221" fmla="*/ 158667 w 285680"/>
                <a:gd name="connsiteY221" fmla="*/ 500935 h 656433"/>
                <a:gd name="connsiteX222" fmla="*/ 157548 w 285680"/>
                <a:gd name="connsiteY222" fmla="*/ 502969 h 656433"/>
                <a:gd name="connsiteX223" fmla="*/ 156742 w 285680"/>
                <a:gd name="connsiteY223" fmla="*/ 503947 h 656433"/>
                <a:gd name="connsiteX224" fmla="*/ 152635 w 285680"/>
                <a:gd name="connsiteY224" fmla="*/ 505957 h 656433"/>
                <a:gd name="connsiteX225" fmla="*/ 149921 w 285680"/>
                <a:gd name="connsiteY225" fmla="*/ 508500 h 656433"/>
                <a:gd name="connsiteX226" fmla="*/ 146721 w 285680"/>
                <a:gd name="connsiteY226" fmla="*/ 510542 h 656433"/>
                <a:gd name="connsiteX227" fmla="*/ 145328 w 285680"/>
                <a:gd name="connsiteY227" fmla="*/ 510096 h 656433"/>
                <a:gd name="connsiteX228" fmla="*/ 143224 w 285680"/>
                <a:gd name="connsiteY228" fmla="*/ 512169 h 656433"/>
                <a:gd name="connsiteX229" fmla="*/ 138553 w 285680"/>
                <a:gd name="connsiteY229" fmla="*/ 514618 h 656433"/>
                <a:gd name="connsiteX230" fmla="*/ 136151 w 285680"/>
                <a:gd name="connsiteY230" fmla="*/ 517919 h 656433"/>
                <a:gd name="connsiteX231" fmla="*/ 130777 w 285680"/>
                <a:gd name="connsiteY231" fmla="*/ 520861 h 656433"/>
                <a:gd name="connsiteX232" fmla="*/ 128039 w 285680"/>
                <a:gd name="connsiteY232" fmla="*/ 523255 h 656433"/>
                <a:gd name="connsiteX233" fmla="*/ 120598 w 285680"/>
                <a:gd name="connsiteY233" fmla="*/ 523380 h 656433"/>
                <a:gd name="connsiteX234" fmla="*/ 113495 w 285680"/>
                <a:gd name="connsiteY234" fmla="*/ 522856 h 656433"/>
                <a:gd name="connsiteX235" fmla="*/ 111265 w 285680"/>
                <a:gd name="connsiteY235" fmla="*/ 523990 h 656433"/>
                <a:gd name="connsiteX236" fmla="*/ 113549 w 285680"/>
                <a:gd name="connsiteY236" fmla="*/ 524342 h 656433"/>
                <a:gd name="connsiteX237" fmla="*/ 115145 w 285680"/>
                <a:gd name="connsiteY237" fmla="*/ 525453 h 656433"/>
                <a:gd name="connsiteX238" fmla="*/ 117062 w 285680"/>
                <a:gd name="connsiteY238" fmla="*/ 524984 h 656433"/>
                <a:gd name="connsiteX239" fmla="*/ 121568 w 285680"/>
                <a:gd name="connsiteY239" fmla="*/ 525539 h 656433"/>
                <a:gd name="connsiteX240" fmla="*/ 123884 w 285680"/>
                <a:gd name="connsiteY240" fmla="*/ 526150 h 656433"/>
                <a:gd name="connsiteX241" fmla="*/ 126857 w 285680"/>
                <a:gd name="connsiteY241" fmla="*/ 530046 h 656433"/>
                <a:gd name="connsiteX242" fmla="*/ 124674 w 285680"/>
                <a:gd name="connsiteY242" fmla="*/ 531423 h 656433"/>
                <a:gd name="connsiteX243" fmla="*/ 120888 w 285680"/>
                <a:gd name="connsiteY243" fmla="*/ 532487 h 656433"/>
                <a:gd name="connsiteX244" fmla="*/ 122312 w 285680"/>
                <a:gd name="connsiteY244" fmla="*/ 537979 h 656433"/>
                <a:gd name="connsiteX245" fmla="*/ 123477 w 285680"/>
                <a:gd name="connsiteY245" fmla="*/ 541671 h 656433"/>
                <a:gd name="connsiteX246" fmla="*/ 121944 w 285680"/>
                <a:gd name="connsiteY246" fmla="*/ 543893 h 656433"/>
                <a:gd name="connsiteX247" fmla="*/ 121827 w 285680"/>
                <a:gd name="connsiteY247" fmla="*/ 553962 h 656433"/>
                <a:gd name="connsiteX248" fmla="*/ 119675 w 285680"/>
                <a:gd name="connsiteY248" fmla="*/ 554150 h 656433"/>
                <a:gd name="connsiteX249" fmla="*/ 118760 w 285680"/>
                <a:gd name="connsiteY249" fmla="*/ 558296 h 656433"/>
                <a:gd name="connsiteX250" fmla="*/ 119432 w 285680"/>
                <a:gd name="connsiteY250" fmla="*/ 560408 h 656433"/>
                <a:gd name="connsiteX251" fmla="*/ 119378 w 285680"/>
                <a:gd name="connsiteY251" fmla="*/ 565298 h 656433"/>
                <a:gd name="connsiteX252" fmla="*/ 119824 w 285680"/>
                <a:gd name="connsiteY252" fmla="*/ 568302 h 656433"/>
                <a:gd name="connsiteX253" fmla="*/ 120880 w 285680"/>
                <a:gd name="connsiteY253" fmla="*/ 571064 h 656433"/>
                <a:gd name="connsiteX254" fmla="*/ 120410 w 285680"/>
                <a:gd name="connsiteY254" fmla="*/ 573935 h 656433"/>
                <a:gd name="connsiteX255" fmla="*/ 117007 w 285680"/>
                <a:gd name="connsiteY255" fmla="*/ 580640 h 656433"/>
                <a:gd name="connsiteX256" fmla="*/ 117078 w 285680"/>
                <a:gd name="connsiteY256" fmla="*/ 583777 h 656433"/>
                <a:gd name="connsiteX257" fmla="*/ 117696 w 285680"/>
                <a:gd name="connsiteY257" fmla="*/ 585639 h 656433"/>
                <a:gd name="connsiteX258" fmla="*/ 118149 w 285680"/>
                <a:gd name="connsiteY258" fmla="*/ 588604 h 656433"/>
                <a:gd name="connsiteX259" fmla="*/ 116600 w 285680"/>
                <a:gd name="connsiteY259" fmla="*/ 594292 h 656433"/>
                <a:gd name="connsiteX260" fmla="*/ 115513 w 285680"/>
                <a:gd name="connsiteY260" fmla="*/ 599025 h 656433"/>
                <a:gd name="connsiteX261" fmla="*/ 114214 w 285680"/>
                <a:gd name="connsiteY261" fmla="*/ 602999 h 656433"/>
                <a:gd name="connsiteX262" fmla="*/ 111312 w 285680"/>
                <a:gd name="connsiteY262" fmla="*/ 607748 h 656433"/>
                <a:gd name="connsiteX263" fmla="*/ 109865 w 285680"/>
                <a:gd name="connsiteY263" fmla="*/ 611292 h 656433"/>
                <a:gd name="connsiteX264" fmla="*/ 106485 w 285680"/>
                <a:gd name="connsiteY264" fmla="*/ 622300 h 656433"/>
                <a:gd name="connsiteX265" fmla="*/ 104810 w 285680"/>
                <a:gd name="connsiteY265" fmla="*/ 624474 h 656433"/>
                <a:gd name="connsiteX266" fmla="*/ 102753 w 285680"/>
                <a:gd name="connsiteY266" fmla="*/ 626141 h 656433"/>
                <a:gd name="connsiteX267" fmla="*/ 100461 w 285680"/>
                <a:gd name="connsiteY267" fmla="*/ 624600 h 656433"/>
                <a:gd name="connsiteX268" fmla="*/ 98356 w 285680"/>
                <a:gd name="connsiteY268" fmla="*/ 623763 h 656433"/>
                <a:gd name="connsiteX269" fmla="*/ 95790 w 285680"/>
                <a:gd name="connsiteY269" fmla="*/ 623864 h 656433"/>
                <a:gd name="connsiteX270" fmla="*/ 91769 w 285680"/>
                <a:gd name="connsiteY270" fmla="*/ 625132 h 656433"/>
                <a:gd name="connsiteX271" fmla="*/ 85722 w 285680"/>
                <a:gd name="connsiteY271" fmla="*/ 624287 h 656433"/>
                <a:gd name="connsiteX272" fmla="*/ 79815 w 285680"/>
                <a:gd name="connsiteY272" fmla="*/ 624694 h 656433"/>
                <a:gd name="connsiteX273" fmla="*/ 78320 w 285680"/>
                <a:gd name="connsiteY273" fmla="*/ 625781 h 656433"/>
                <a:gd name="connsiteX274" fmla="*/ 79220 w 285680"/>
                <a:gd name="connsiteY274" fmla="*/ 629748 h 656433"/>
                <a:gd name="connsiteX275" fmla="*/ 77037 w 285680"/>
                <a:gd name="connsiteY275" fmla="*/ 630264 h 656433"/>
                <a:gd name="connsiteX276" fmla="*/ 74909 w 285680"/>
                <a:gd name="connsiteY276" fmla="*/ 629137 h 656433"/>
                <a:gd name="connsiteX277" fmla="*/ 73032 w 285680"/>
                <a:gd name="connsiteY277" fmla="*/ 630483 h 656433"/>
                <a:gd name="connsiteX278" fmla="*/ 71467 w 285680"/>
                <a:gd name="connsiteY278" fmla="*/ 631954 h 656433"/>
                <a:gd name="connsiteX279" fmla="*/ 68392 w 285680"/>
                <a:gd name="connsiteY279" fmla="*/ 635443 h 656433"/>
                <a:gd name="connsiteX280" fmla="*/ 67360 w 285680"/>
                <a:gd name="connsiteY280" fmla="*/ 637587 h 656433"/>
                <a:gd name="connsiteX281" fmla="*/ 67094 w 285680"/>
                <a:gd name="connsiteY281" fmla="*/ 641616 h 656433"/>
                <a:gd name="connsiteX282" fmla="*/ 68713 w 285680"/>
                <a:gd name="connsiteY282" fmla="*/ 645222 h 656433"/>
                <a:gd name="connsiteX283" fmla="*/ 70145 w 285680"/>
                <a:gd name="connsiteY283" fmla="*/ 649439 h 656433"/>
                <a:gd name="connsiteX284" fmla="*/ 66460 w 285680"/>
                <a:gd name="connsiteY284" fmla="*/ 654501 h 656433"/>
                <a:gd name="connsiteX285" fmla="*/ 64402 w 285680"/>
                <a:gd name="connsiteY285" fmla="*/ 654673 h 656433"/>
                <a:gd name="connsiteX286" fmla="*/ 58394 w 285680"/>
                <a:gd name="connsiteY286" fmla="*/ 653265 h 656433"/>
                <a:gd name="connsiteX287" fmla="*/ 47747 w 285680"/>
                <a:gd name="connsiteY287" fmla="*/ 656433 h 656433"/>
                <a:gd name="connsiteX288" fmla="*/ 38186 w 285680"/>
                <a:gd name="connsiteY288" fmla="*/ 653930 h 656433"/>
                <a:gd name="connsiteX289" fmla="*/ 39383 w 285680"/>
                <a:gd name="connsiteY289" fmla="*/ 651215 h 656433"/>
                <a:gd name="connsiteX290" fmla="*/ 39344 w 285680"/>
                <a:gd name="connsiteY290" fmla="*/ 649220 h 656433"/>
                <a:gd name="connsiteX291" fmla="*/ 39884 w 285680"/>
                <a:gd name="connsiteY291" fmla="*/ 646146 h 656433"/>
                <a:gd name="connsiteX292" fmla="*/ 40205 w 285680"/>
                <a:gd name="connsiteY292" fmla="*/ 642993 h 656433"/>
                <a:gd name="connsiteX293" fmla="*/ 40118 w 285680"/>
                <a:gd name="connsiteY293" fmla="*/ 640880 h 656433"/>
                <a:gd name="connsiteX294" fmla="*/ 39414 w 285680"/>
                <a:gd name="connsiteY294" fmla="*/ 638619 h 656433"/>
                <a:gd name="connsiteX295" fmla="*/ 37060 w 285680"/>
                <a:gd name="connsiteY295" fmla="*/ 635662 h 656433"/>
                <a:gd name="connsiteX296" fmla="*/ 31748 w 285680"/>
                <a:gd name="connsiteY296" fmla="*/ 625640 h 656433"/>
                <a:gd name="connsiteX297" fmla="*/ 30175 w 285680"/>
                <a:gd name="connsiteY297" fmla="*/ 621392 h 656433"/>
                <a:gd name="connsiteX298" fmla="*/ 29080 w 285680"/>
                <a:gd name="connsiteY298" fmla="*/ 619616 h 656433"/>
                <a:gd name="connsiteX299" fmla="*/ 29870 w 285680"/>
                <a:gd name="connsiteY299" fmla="*/ 619522 h 656433"/>
                <a:gd name="connsiteX300" fmla="*/ 34251 w 285680"/>
                <a:gd name="connsiteY300" fmla="*/ 621807 h 656433"/>
                <a:gd name="connsiteX301" fmla="*/ 35268 w 285680"/>
                <a:gd name="connsiteY301" fmla="*/ 621525 h 656433"/>
                <a:gd name="connsiteX302" fmla="*/ 36340 w 285680"/>
                <a:gd name="connsiteY302" fmla="*/ 620672 h 656433"/>
                <a:gd name="connsiteX303" fmla="*/ 35033 w 285680"/>
                <a:gd name="connsiteY303" fmla="*/ 617394 h 656433"/>
                <a:gd name="connsiteX304" fmla="*/ 33907 w 285680"/>
                <a:gd name="connsiteY304" fmla="*/ 615916 h 656433"/>
                <a:gd name="connsiteX305" fmla="*/ 33148 w 285680"/>
                <a:gd name="connsiteY305" fmla="*/ 613694 h 656433"/>
                <a:gd name="connsiteX306" fmla="*/ 35706 w 285680"/>
                <a:gd name="connsiteY306" fmla="*/ 613091 h 656433"/>
                <a:gd name="connsiteX307" fmla="*/ 37560 w 285680"/>
                <a:gd name="connsiteY307" fmla="*/ 613224 h 656433"/>
                <a:gd name="connsiteX308" fmla="*/ 38922 w 285680"/>
                <a:gd name="connsiteY308" fmla="*/ 610721 h 656433"/>
                <a:gd name="connsiteX309" fmla="*/ 38131 w 285680"/>
                <a:gd name="connsiteY309" fmla="*/ 606660 h 656433"/>
                <a:gd name="connsiteX310" fmla="*/ 36144 w 285680"/>
                <a:gd name="connsiteY310" fmla="*/ 605409 h 656433"/>
                <a:gd name="connsiteX311" fmla="*/ 34486 w 285680"/>
                <a:gd name="connsiteY311" fmla="*/ 604861 h 656433"/>
                <a:gd name="connsiteX312" fmla="*/ 31302 w 285680"/>
                <a:gd name="connsiteY312" fmla="*/ 598446 h 656433"/>
                <a:gd name="connsiteX313" fmla="*/ 27984 w 285680"/>
                <a:gd name="connsiteY313" fmla="*/ 595113 h 656433"/>
                <a:gd name="connsiteX314" fmla="*/ 22062 w 285680"/>
                <a:gd name="connsiteY314" fmla="*/ 582197 h 656433"/>
                <a:gd name="connsiteX315" fmla="*/ 19895 w 285680"/>
                <a:gd name="connsiteY315" fmla="*/ 573262 h 656433"/>
                <a:gd name="connsiteX316" fmla="*/ 17884 w 285680"/>
                <a:gd name="connsiteY316" fmla="*/ 574115 h 656433"/>
                <a:gd name="connsiteX317" fmla="*/ 16907 w 285680"/>
                <a:gd name="connsiteY317" fmla="*/ 570211 h 656433"/>
                <a:gd name="connsiteX318" fmla="*/ 16202 w 285680"/>
                <a:gd name="connsiteY318" fmla="*/ 566495 h 656433"/>
                <a:gd name="connsiteX319" fmla="*/ 16062 w 285680"/>
                <a:gd name="connsiteY319" fmla="*/ 563765 h 656433"/>
                <a:gd name="connsiteX320" fmla="*/ 12901 w 285680"/>
                <a:gd name="connsiteY320" fmla="*/ 562200 h 656433"/>
                <a:gd name="connsiteX321" fmla="*/ 12776 w 285680"/>
                <a:gd name="connsiteY321" fmla="*/ 560275 h 656433"/>
                <a:gd name="connsiteX322" fmla="*/ 12205 w 285680"/>
                <a:gd name="connsiteY322" fmla="*/ 551670 h 656433"/>
                <a:gd name="connsiteX323" fmla="*/ 8817 w 285680"/>
                <a:gd name="connsiteY323" fmla="*/ 550512 h 656433"/>
                <a:gd name="connsiteX324" fmla="*/ 6627 w 285680"/>
                <a:gd name="connsiteY324" fmla="*/ 545661 h 656433"/>
                <a:gd name="connsiteX325" fmla="*/ 6235 w 285680"/>
                <a:gd name="connsiteY325" fmla="*/ 536437 h 656433"/>
                <a:gd name="connsiteX326" fmla="*/ 4006 w 285680"/>
                <a:gd name="connsiteY326" fmla="*/ 534755 h 656433"/>
                <a:gd name="connsiteX327" fmla="*/ 2214 w 285680"/>
                <a:gd name="connsiteY327" fmla="*/ 535225 h 656433"/>
                <a:gd name="connsiteX328" fmla="*/ 2300 w 285680"/>
                <a:gd name="connsiteY328" fmla="*/ 532933 h 656433"/>
                <a:gd name="connsiteX329" fmla="*/ 2730 w 285680"/>
                <a:gd name="connsiteY329" fmla="*/ 530773 h 656433"/>
                <a:gd name="connsiteX330" fmla="*/ 1682 w 285680"/>
                <a:gd name="connsiteY330" fmla="*/ 522183 h 656433"/>
                <a:gd name="connsiteX331" fmla="*/ 1330 w 285680"/>
                <a:gd name="connsiteY331" fmla="*/ 514305 h 656433"/>
                <a:gd name="connsiteX332" fmla="*/ 485 w 285680"/>
                <a:gd name="connsiteY332" fmla="*/ 511911 h 656433"/>
                <a:gd name="connsiteX333" fmla="*/ 0 w 285680"/>
                <a:gd name="connsiteY333" fmla="*/ 509110 h 656433"/>
                <a:gd name="connsiteX334" fmla="*/ 430 w 285680"/>
                <a:gd name="connsiteY334" fmla="*/ 506685 h 656433"/>
                <a:gd name="connsiteX335" fmla="*/ 1072 w 285680"/>
                <a:gd name="connsiteY335" fmla="*/ 505285 h 656433"/>
                <a:gd name="connsiteX336" fmla="*/ 3255 w 285680"/>
                <a:gd name="connsiteY336" fmla="*/ 504917 h 656433"/>
                <a:gd name="connsiteX337" fmla="*/ 5296 w 285680"/>
                <a:gd name="connsiteY337" fmla="*/ 507060 h 656433"/>
                <a:gd name="connsiteX338" fmla="*/ 7104 w 285680"/>
                <a:gd name="connsiteY338" fmla="*/ 512459 h 656433"/>
                <a:gd name="connsiteX339" fmla="*/ 8700 w 285680"/>
                <a:gd name="connsiteY339" fmla="*/ 513163 h 656433"/>
                <a:gd name="connsiteX340" fmla="*/ 10875 w 285680"/>
                <a:gd name="connsiteY340" fmla="*/ 511754 h 656433"/>
                <a:gd name="connsiteX341" fmla="*/ 12400 w 285680"/>
                <a:gd name="connsiteY341" fmla="*/ 507819 h 656433"/>
                <a:gd name="connsiteX342" fmla="*/ 13269 w 285680"/>
                <a:gd name="connsiteY342" fmla="*/ 501897 h 656433"/>
                <a:gd name="connsiteX343" fmla="*/ 14286 w 285680"/>
                <a:gd name="connsiteY343" fmla="*/ 496225 h 656433"/>
                <a:gd name="connsiteX344" fmla="*/ 13081 w 285680"/>
                <a:gd name="connsiteY344" fmla="*/ 490138 h 656433"/>
                <a:gd name="connsiteX345" fmla="*/ 11798 w 285680"/>
                <a:gd name="connsiteY345" fmla="*/ 484771 h 656433"/>
                <a:gd name="connsiteX346" fmla="*/ 11704 w 285680"/>
                <a:gd name="connsiteY346" fmla="*/ 483191 h 656433"/>
                <a:gd name="connsiteX347" fmla="*/ 15076 w 285680"/>
                <a:gd name="connsiteY347" fmla="*/ 478638 h 656433"/>
                <a:gd name="connsiteX348" fmla="*/ 16108 w 285680"/>
                <a:gd name="connsiteY348" fmla="*/ 474930 h 656433"/>
                <a:gd name="connsiteX349" fmla="*/ 17227 w 285680"/>
                <a:gd name="connsiteY349" fmla="*/ 471386 h 656433"/>
                <a:gd name="connsiteX350" fmla="*/ 18463 w 285680"/>
                <a:gd name="connsiteY350" fmla="*/ 470181 h 656433"/>
                <a:gd name="connsiteX351" fmla="*/ 20294 w 285680"/>
                <a:gd name="connsiteY351" fmla="*/ 469907 h 656433"/>
                <a:gd name="connsiteX352" fmla="*/ 22430 w 285680"/>
                <a:gd name="connsiteY352" fmla="*/ 469242 h 656433"/>
                <a:gd name="connsiteX353" fmla="*/ 25121 w 285680"/>
                <a:gd name="connsiteY353" fmla="*/ 466864 h 656433"/>
                <a:gd name="connsiteX354" fmla="*/ 27538 w 285680"/>
                <a:gd name="connsiteY354" fmla="*/ 463672 h 656433"/>
                <a:gd name="connsiteX355" fmla="*/ 29385 w 285680"/>
                <a:gd name="connsiteY355" fmla="*/ 460738 h 656433"/>
                <a:gd name="connsiteX356" fmla="*/ 30011 w 285680"/>
                <a:gd name="connsiteY356" fmla="*/ 454917 h 656433"/>
                <a:gd name="connsiteX357" fmla="*/ 30034 w 285680"/>
                <a:gd name="connsiteY357" fmla="*/ 451983 h 656433"/>
                <a:gd name="connsiteX358" fmla="*/ 30848 w 285680"/>
                <a:gd name="connsiteY358" fmla="*/ 449801 h 656433"/>
                <a:gd name="connsiteX359" fmla="*/ 31630 w 285680"/>
                <a:gd name="connsiteY359" fmla="*/ 445529 h 656433"/>
                <a:gd name="connsiteX360" fmla="*/ 30864 w 285680"/>
                <a:gd name="connsiteY360" fmla="*/ 441304 h 656433"/>
                <a:gd name="connsiteX361" fmla="*/ 28477 w 285680"/>
                <a:gd name="connsiteY361" fmla="*/ 434873 h 656433"/>
                <a:gd name="connsiteX362" fmla="*/ 25606 w 285680"/>
                <a:gd name="connsiteY362" fmla="*/ 425775 h 656433"/>
                <a:gd name="connsiteX363" fmla="*/ 25160 w 285680"/>
                <a:gd name="connsiteY363" fmla="*/ 420784 h 656433"/>
                <a:gd name="connsiteX364" fmla="*/ 26467 w 285680"/>
                <a:gd name="connsiteY364" fmla="*/ 419853 h 656433"/>
                <a:gd name="connsiteX365" fmla="*/ 28962 w 285680"/>
                <a:gd name="connsiteY365" fmla="*/ 419023 h 656433"/>
                <a:gd name="connsiteX366" fmla="*/ 33696 w 285680"/>
                <a:gd name="connsiteY366" fmla="*/ 418781 h 656433"/>
                <a:gd name="connsiteX367" fmla="*/ 34196 w 285680"/>
                <a:gd name="connsiteY367" fmla="*/ 418194 h 656433"/>
                <a:gd name="connsiteX368" fmla="*/ 34674 w 285680"/>
                <a:gd name="connsiteY368" fmla="*/ 415996 h 656433"/>
                <a:gd name="connsiteX369" fmla="*/ 35745 w 285680"/>
                <a:gd name="connsiteY369" fmla="*/ 413015 h 656433"/>
                <a:gd name="connsiteX370" fmla="*/ 36880 w 285680"/>
                <a:gd name="connsiteY370" fmla="*/ 410840 h 656433"/>
                <a:gd name="connsiteX371" fmla="*/ 37662 w 285680"/>
                <a:gd name="connsiteY371" fmla="*/ 407718 h 656433"/>
                <a:gd name="connsiteX372" fmla="*/ 38038 w 285680"/>
                <a:gd name="connsiteY372" fmla="*/ 404886 h 656433"/>
                <a:gd name="connsiteX373" fmla="*/ 35331 w 285680"/>
                <a:gd name="connsiteY373" fmla="*/ 400607 h 656433"/>
                <a:gd name="connsiteX374" fmla="*/ 31787 w 285680"/>
                <a:gd name="connsiteY374" fmla="*/ 396210 h 656433"/>
                <a:gd name="connsiteX375" fmla="*/ 29385 w 285680"/>
                <a:gd name="connsiteY375" fmla="*/ 394747 h 656433"/>
                <a:gd name="connsiteX376" fmla="*/ 25113 w 285680"/>
                <a:gd name="connsiteY376" fmla="*/ 391039 h 656433"/>
                <a:gd name="connsiteX377" fmla="*/ 22109 w 285680"/>
                <a:gd name="connsiteY377" fmla="*/ 387933 h 656433"/>
                <a:gd name="connsiteX378" fmla="*/ 23830 w 285680"/>
                <a:gd name="connsiteY378" fmla="*/ 376033 h 656433"/>
                <a:gd name="connsiteX379" fmla="*/ 25113 w 285680"/>
                <a:gd name="connsiteY379" fmla="*/ 367107 h 656433"/>
                <a:gd name="connsiteX380" fmla="*/ 25317 w 285680"/>
                <a:gd name="connsiteY380" fmla="*/ 364932 h 656433"/>
                <a:gd name="connsiteX381" fmla="*/ 25364 w 285680"/>
                <a:gd name="connsiteY381" fmla="*/ 361552 h 656433"/>
                <a:gd name="connsiteX382" fmla="*/ 21217 w 285680"/>
                <a:gd name="connsiteY382" fmla="*/ 347040 h 656433"/>
                <a:gd name="connsiteX383" fmla="*/ 21381 w 285680"/>
                <a:gd name="connsiteY383" fmla="*/ 343793 h 656433"/>
                <a:gd name="connsiteX384" fmla="*/ 21773 w 285680"/>
                <a:gd name="connsiteY384" fmla="*/ 340859 h 656433"/>
                <a:gd name="connsiteX385" fmla="*/ 21327 w 285680"/>
                <a:gd name="connsiteY385" fmla="*/ 335845 h 656433"/>
                <a:gd name="connsiteX386" fmla="*/ 21084 w 285680"/>
                <a:gd name="connsiteY386" fmla="*/ 331346 h 656433"/>
                <a:gd name="connsiteX387" fmla="*/ 21796 w 285680"/>
                <a:gd name="connsiteY387" fmla="*/ 329977 h 656433"/>
                <a:gd name="connsiteX388" fmla="*/ 23486 w 285680"/>
                <a:gd name="connsiteY388" fmla="*/ 327426 h 656433"/>
                <a:gd name="connsiteX389" fmla="*/ 21867 w 285680"/>
                <a:gd name="connsiteY389" fmla="*/ 323468 h 656433"/>
                <a:gd name="connsiteX390" fmla="*/ 21734 w 285680"/>
                <a:gd name="connsiteY390" fmla="*/ 323139 h 656433"/>
                <a:gd name="connsiteX391" fmla="*/ 18682 w 285680"/>
                <a:gd name="connsiteY391" fmla="*/ 313297 h 656433"/>
                <a:gd name="connsiteX392" fmla="*/ 23345 w 285680"/>
                <a:gd name="connsiteY392" fmla="*/ 303479 h 656433"/>
                <a:gd name="connsiteX393" fmla="*/ 22532 w 285680"/>
                <a:gd name="connsiteY393" fmla="*/ 298370 h 656433"/>
                <a:gd name="connsiteX394" fmla="*/ 25309 w 285680"/>
                <a:gd name="connsiteY394" fmla="*/ 294654 h 656433"/>
                <a:gd name="connsiteX395" fmla="*/ 30378 w 285680"/>
                <a:gd name="connsiteY395" fmla="*/ 286111 h 656433"/>
                <a:gd name="connsiteX396" fmla="*/ 33226 w 285680"/>
                <a:gd name="connsiteY396" fmla="*/ 281276 h 656433"/>
                <a:gd name="connsiteX397" fmla="*/ 33829 w 285680"/>
                <a:gd name="connsiteY397" fmla="*/ 280431 h 656433"/>
                <a:gd name="connsiteX398" fmla="*/ 36082 w 285680"/>
                <a:gd name="connsiteY398" fmla="*/ 278303 h 656433"/>
                <a:gd name="connsiteX399" fmla="*/ 40361 w 285680"/>
                <a:gd name="connsiteY399" fmla="*/ 275776 h 656433"/>
                <a:gd name="connsiteX400" fmla="*/ 45102 w 285680"/>
                <a:gd name="connsiteY400" fmla="*/ 274540 h 656433"/>
                <a:gd name="connsiteX401" fmla="*/ 47214 w 285680"/>
                <a:gd name="connsiteY401" fmla="*/ 274556 h 656433"/>
                <a:gd name="connsiteX402" fmla="*/ 55367 w 285680"/>
                <a:gd name="connsiteY402" fmla="*/ 276269 h 656433"/>
                <a:gd name="connsiteX403" fmla="*/ 61727 w 285680"/>
                <a:gd name="connsiteY403" fmla="*/ 277599 h 656433"/>
                <a:gd name="connsiteX404" fmla="*/ 62658 w 285680"/>
                <a:gd name="connsiteY404" fmla="*/ 276261 h 656433"/>
                <a:gd name="connsiteX405" fmla="*/ 63988 w 285680"/>
                <a:gd name="connsiteY405" fmla="*/ 273515 h 656433"/>
                <a:gd name="connsiteX406" fmla="*/ 65701 w 285680"/>
                <a:gd name="connsiteY406" fmla="*/ 269596 h 656433"/>
                <a:gd name="connsiteX407" fmla="*/ 65850 w 285680"/>
                <a:gd name="connsiteY407" fmla="*/ 265222 h 656433"/>
                <a:gd name="connsiteX408" fmla="*/ 65232 w 285680"/>
                <a:gd name="connsiteY408" fmla="*/ 258776 h 656433"/>
                <a:gd name="connsiteX409" fmla="*/ 64301 w 285680"/>
                <a:gd name="connsiteY409" fmla="*/ 254903 h 656433"/>
                <a:gd name="connsiteX410" fmla="*/ 59826 w 285680"/>
                <a:gd name="connsiteY410" fmla="*/ 252376 h 656433"/>
                <a:gd name="connsiteX411" fmla="*/ 54921 w 285680"/>
                <a:gd name="connsiteY411" fmla="*/ 248911 h 656433"/>
                <a:gd name="connsiteX412" fmla="*/ 60952 w 285680"/>
                <a:gd name="connsiteY412" fmla="*/ 237872 h 656433"/>
                <a:gd name="connsiteX413" fmla="*/ 65130 w 285680"/>
                <a:gd name="connsiteY413" fmla="*/ 230158 h 656433"/>
                <a:gd name="connsiteX414" fmla="*/ 70341 w 285680"/>
                <a:gd name="connsiteY414" fmla="*/ 218477 h 656433"/>
                <a:gd name="connsiteX415" fmla="*/ 71960 w 285680"/>
                <a:gd name="connsiteY415" fmla="*/ 213588 h 656433"/>
                <a:gd name="connsiteX416" fmla="*/ 73134 w 285680"/>
                <a:gd name="connsiteY416" fmla="*/ 211640 h 656433"/>
                <a:gd name="connsiteX417" fmla="*/ 74667 w 285680"/>
                <a:gd name="connsiteY417" fmla="*/ 193411 h 656433"/>
                <a:gd name="connsiteX418" fmla="*/ 75684 w 285680"/>
                <a:gd name="connsiteY418" fmla="*/ 188271 h 656433"/>
                <a:gd name="connsiteX419" fmla="*/ 76537 w 285680"/>
                <a:gd name="connsiteY419" fmla="*/ 185572 h 656433"/>
                <a:gd name="connsiteX420" fmla="*/ 76544 w 285680"/>
                <a:gd name="connsiteY420" fmla="*/ 182802 h 656433"/>
                <a:gd name="connsiteX421" fmla="*/ 75989 w 285680"/>
                <a:gd name="connsiteY421" fmla="*/ 178116 h 656433"/>
                <a:gd name="connsiteX422" fmla="*/ 74526 w 285680"/>
                <a:gd name="connsiteY422" fmla="*/ 167476 h 656433"/>
                <a:gd name="connsiteX423" fmla="*/ 82756 w 285680"/>
                <a:gd name="connsiteY423" fmla="*/ 166154 h 656433"/>
                <a:gd name="connsiteX424" fmla="*/ 85432 w 285680"/>
                <a:gd name="connsiteY424" fmla="*/ 165403 h 656433"/>
                <a:gd name="connsiteX425" fmla="*/ 87920 w 285680"/>
                <a:gd name="connsiteY425" fmla="*/ 164128 h 656433"/>
                <a:gd name="connsiteX426" fmla="*/ 92786 w 285680"/>
                <a:gd name="connsiteY426" fmla="*/ 160811 h 656433"/>
                <a:gd name="connsiteX427" fmla="*/ 95172 w 285680"/>
                <a:gd name="connsiteY427" fmla="*/ 157869 h 656433"/>
                <a:gd name="connsiteX428" fmla="*/ 93842 w 285680"/>
                <a:gd name="connsiteY428" fmla="*/ 147793 h 656433"/>
                <a:gd name="connsiteX429" fmla="*/ 96784 w 285680"/>
                <a:gd name="connsiteY429" fmla="*/ 144366 h 656433"/>
                <a:gd name="connsiteX430" fmla="*/ 103966 w 285680"/>
                <a:gd name="connsiteY430" fmla="*/ 132365 h 656433"/>
                <a:gd name="connsiteX431" fmla="*/ 111727 w 285680"/>
                <a:gd name="connsiteY431" fmla="*/ 120778 h 656433"/>
                <a:gd name="connsiteX432" fmla="*/ 115365 w 285680"/>
                <a:gd name="connsiteY432" fmla="*/ 116366 h 656433"/>
                <a:gd name="connsiteX433" fmla="*/ 115740 w 285680"/>
                <a:gd name="connsiteY433" fmla="*/ 114207 h 656433"/>
                <a:gd name="connsiteX434" fmla="*/ 116037 w 285680"/>
                <a:gd name="connsiteY434" fmla="*/ 110725 h 656433"/>
                <a:gd name="connsiteX435" fmla="*/ 114418 w 285680"/>
                <a:gd name="connsiteY435" fmla="*/ 105233 h 656433"/>
                <a:gd name="connsiteX436" fmla="*/ 112681 w 285680"/>
                <a:gd name="connsiteY436" fmla="*/ 101822 h 656433"/>
                <a:gd name="connsiteX437" fmla="*/ 109294 w 285680"/>
                <a:gd name="connsiteY437" fmla="*/ 95336 h 656433"/>
                <a:gd name="connsiteX438" fmla="*/ 110749 w 285680"/>
                <a:gd name="connsiteY438" fmla="*/ 90791 h 656433"/>
                <a:gd name="connsiteX439" fmla="*/ 113244 w 285680"/>
                <a:gd name="connsiteY439" fmla="*/ 89907 h 656433"/>
                <a:gd name="connsiteX440" fmla="*/ 116538 w 285680"/>
                <a:gd name="connsiteY440" fmla="*/ 88115 h 656433"/>
                <a:gd name="connsiteX441" fmla="*/ 119112 w 285680"/>
                <a:gd name="connsiteY441" fmla="*/ 84212 h 656433"/>
                <a:gd name="connsiteX442" fmla="*/ 119362 w 285680"/>
                <a:gd name="connsiteY442" fmla="*/ 83711 h 656433"/>
                <a:gd name="connsiteX443" fmla="*/ 123712 w 285680"/>
                <a:gd name="connsiteY443" fmla="*/ 68252 h 656433"/>
                <a:gd name="connsiteX444" fmla="*/ 132200 w 285680"/>
                <a:gd name="connsiteY444" fmla="*/ 60350 h 656433"/>
                <a:gd name="connsiteX445" fmla="*/ 135588 w 285680"/>
                <a:gd name="connsiteY445" fmla="*/ 56024 h 656433"/>
                <a:gd name="connsiteX446" fmla="*/ 140861 w 285680"/>
                <a:gd name="connsiteY446" fmla="*/ 59278 h 656433"/>
                <a:gd name="connsiteX447" fmla="*/ 148590 w 285680"/>
                <a:gd name="connsiteY447" fmla="*/ 64176 h 656433"/>
                <a:gd name="connsiteX448" fmla="*/ 152025 w 285680"/>
                <a:gd name="connsiteY448" fmla="*/ 56970 h 656433"/>
                <a:gd name="connsiteX449" fmla="*/ 153160 w 285680"/>
                <a:gd name="connsiteY449" fmla="*/ 54287 h 656433"/>
                <a:gd name="connsiteX450" fmla="*/ 154294 w 285680"/>
                <a:gd name="connsiteY450" fmla="*/ 50328 h 656433"/>
                <a:gd name="connsiteX451" fmla="*/ 153840 w 285680"/>
                <a:gd name="connsiteY451" fmla="*/ 43444 h 656433"/>
                <a:gd name="connsiteX452" fmla="*/ 153644 w 285680"/>
                <a:gd name="connsiteY452" fmla="*/ 34454 h 656433"/>
                <a:gd name="connsiteX453" fmla="*/ 153989 w 285680"/>
                <a:gd name="connsiteY453" fmla="*/ 30824 h 656433"/>
                <a:gd name="connsiteX454" fmla="*/ 157071 w 285680"/>
                <a:gd name="connsiteY454" fmla="*/ 29205 h 656433"/>
                <a:gd name="connsiteX455" fmla="*/ 158730 w 285680"/>
                <a:gd name="connsiteY455" fmla="*/ 28790 h 656433"/>
                <a:gd name="connsiteX456" fmla="*/ 167320 w 285680"/>
                <a:gd name="connsiteY456" fmla="*/ 32530 h 656433"/>
                <a:gd name="connsiteX457" fmla="*/ 169479 w 285680"/>
                <a:gd name="connsiteY457" fmla="*/ 32467 h 656433"/>
                <a:gd name="connsiteX458" fmla="*/ 173532 w 285680"/>
                <a:gd name="connsiteY458" fmla="*/ 32968 h 656433"/>
                <a:gd name="connsiteX459" fmla="*/ 178061 w 285680"/>
                <a:gd name="connsiteY459" fmla="*/ 34603 h 656433"/>
                <a:gd name="connsiteX460" fmla="*/ 187551 w 285680"/>
                <a:gd name="connsiteY460" fmla="*/ 38953 h 656433"/>
                <a:gd name="connsiteX461" fmla="*/ 191471 w 285680"/>
                <a:gd name="connsiteY461" fmla="*/ 40745 h 656433"/>
                <a:gd name="connsiteX462" fmla="*/ 193662 w 285680"/>
                <a:gd name="connsiteY462" fmla="*/ 41089 h 656433"/>
                <a:gd name="connsiteX463" fmla="*/ 195555 w 285680"/>
                <a:gd name="connsiteY463" fmla="*/ 39070 h 656433"/>
                <a:gd name="connsiteX464" fmla="*/ 199599 w 285680"/>
                <a:gd name="connsiteY464" fmla="*/ 33868 h 656433"/>
                <a:gd name="connsiteX465" fmla="*/ 193646 w 285680"/>
                <a:gd name="connsiteY465" fmla="*/ 30003 h 656433"/>
                <a:gd name="connsiteX466" fmla="*/ 197565 w 285680"/>
                <a:gd name="connsiteY466" fmla="*/ 26083 h 656433"/>
                <a:gd name="connsiteX467" fmla="*/ 199599 w 285680"/>
                <a:gd name="connsiteY467" fmla="*/ 22117 h 656433"/>
                <a:gd name="connsiteX468" fmla="*/ 201344 w 285680"/>
                <a:gd name="connsiteY468" fmla="*/ 17227 h 656433"/>
                <a:gd name="connsiteX469" fmla="*/ 201978 w 285680"/>
                <a:gd name="connsiteY469" fmla="*/ 11485 h 656433"/>
                <a:gd name="connsiteX470" fmla="*/ 201735 w 285680"/>
                <a:gd name="connsiteY470" fmla="*/ 8387 h 656433"/>
                <a:gd name="connsiteX471" fmla="*/ 200530 w 285680"/>
                <a:gd name="connsiteY471" fmla="*/ 6267 h 656433"/>
                <a:gd name="connsiteX472" fmla="*/ 196892 w 285680"/>
                <a:gd name="connsiteY472" fmla="*/ 978 h 656433"/>
                <a:gd name="connsiteX473" fmla="*/ 205131 w 285680"/>
                <a:gd name="connsiteY473" fmla="*/ 219 h 656433"/>
                <a:gd name="connsiteX474" fmla="*/ 207986 w 285680"/>
                <a:gd name="connsiteY474" fmla="*/ 0 h 656433"/>
                <a:gd name="connsiteX475" fmla="*/ 213979 w 285680"/>
                <a:gd name="connsiteY475" fmla="*/ 3489 h 656433"/>
                <a:gd name="connsiteX476" fmla="*/ 214245 w 285680"/>
                <a:gd name="connsiteY476" fmla="*/ 4248 h 656433"/>
                <a:gd name="connsiteX477" fmla="*/ 214284 w 285680"/>
                <a:gd name="connsiteY477" fmla="*/ 6063 h 656433"/>
                <a:gd name="connsiteX478" fmla="*/ 214495 w 285680"/>
                <a:gd name="connsiteY478" fmla="*/ 7941 h 656433"/>
                <a:gd name="connsiteX479" fmla="*/ 220308 w 285680"/>
                <a:gd name="connsiteY479" fmla="*/ 12690 h 656433"/>
                <a:gd name="connsiteX480" fmla="*/ 221982 w 285680"/>
                <a:gd name="connsiteY480" fmla="*/ 15201 h 656433"/>
                <a:gd name="connsiteX481" fmla="*/ 225557 w 285680"/>
                <a:gd name="connsiteY481" fmla="*/ 19003 h 656433"/>
                <a:gd name="connsiteX482" fmla="*/ 226504 w 285680"/>
                <a:gd name="connsiteY482" fmla="*/ 21053 h 656433"/>
                <a:gd name="connsiteX483" fmla="*/ 229813 w 285680"/>
                <a:gd name="connsiteY483" fmla="*/ 23447 h 656433"/>
                <a:gd name="connsiteX484" fmla="*/ 232184 w 285680"/>
                <a:gd name="connsiteY484" fmla="*/ 26005 h 656433"/>
                <a:gd name="connsiteX485" fmla="*/ 234953 w 285680"/>
                <a:gd name="connsiteY485" fmla="*/ 28070 h 656433"/>
                <a:gd name="connsiteX486" fmla="*/ 238185 w 285680"/>
                <a:gd name="connsiteY486" fmla="*/ 31278 h 656433"/>
                <a:gd name="connsiteX487" fmla="*/ 242526 w 285680"/>
                <a:gd name="connsiteY487" fmla="*/ 33829 h 656433"/>
                <a:gd name="connsiteX488" fmla="*/ 246188 w 285680"/>
                <a:gd name="connsiteY488" fmla="*/ 34658 h 656433"/>
                <a:gd name="connsiteX489" fmla="*/ 255420 w 285680"/>
                <a:gd name="connsiteY489" fmla="*/ 39015 h 656433"/>
                <a:gd name="connsiteX490" fmla="*/ 256992 w 285680"/>
                <a:gd name="connsiteY490" fmla="*/ 40424 h 656433"/>
                <a:gd name="connsiteX491" fmla="*/ 259652 w 285680"/>
                <a:gd name="connsiteY491" fmla="*/ 43451 h 656433"/>
                <a:gd name="connsiteX492" fmla="*/ 262343 w 285680"/>
                <a:gd name="connsiteY492" fmla="*/ 46941 h 656433"/>
                <a:gd name="connsiteX493" fmla="*/ 264205 w 285680"/>
                <a:gd name="connsiteY493" fmla="*/ 54091 h 656433"/>
                <a:gd name="connsiteX494" fmla="*/ 267186 w 285680"/>
                <a:gd name="connsiteY494" fmla="*/ 54459 h 656433"/>
                <a:gd name="connsiteX495" fmla="*/ 267999 w 285680"/>
                <a:gd name="connsiteY495" fmla="*/ 56908 h 656433"/>
                <a:gd name="connsiteX496" fmla="*/ 270605 w 285680"/>
                <a:gd name="connsiteY496" fmla="*/ 61093 h 656433"/>
                <a:gd name="connsiteX497" fmla="*/ 274219 w 285680"/>
                <a:gd name="connsiteY497" fmla="*/ 64778 h 656433"/>
                <a:gd name="connsiteX498" fmla="*/ 274086 w 285680"/>
                <a:gd name="connsiteY498" fmla="*/ 66014 h 656433"/>
                <a:gd name="connsiteX499" fmla="*/ 271207 w 285680"/>
                <a:gd name="connsiteY499" fmla="*/ 69394 h 656433"/>
                <a:gd name="connsiteX500" fmla="*/ 270894 w 285680"/>
                <a:gd name="connsiteY500" fmla="*/ 73963 h 656433"/>
                <a:gd name="connsiteX501" fmla="*/ 271168 w 285680"/>
                <a:gd name="connsiteY501" fmla="*/ 79776 h 656433"/>
                <a:gd name="connsiteX502" fmla="*/ 272075 w 285680"/>
                <a:gd name="connsiteY502" fmla="*/ 84501 h 656433"/>
                <a:gd name="connsiteX503" fmla="*/ 271982 w 285680"/>
                <a:gd name="connsiteY503" fmla="*/ 85878 h 656433"/>
                <a:gd name="connsiteX504" fmla="*/ 271270 w 285680"/>
                <a:gd name="connsiteY504" fmla="*/ 87505 h 656433"/>
                <a:gd name="connsiteX505" fmla="*/ 270417 w 285680"/>
                <a:gd name="connsiteY505" fmla="*/ 90048 h 656433"/>
                <a:gd name="connsiteX506" fmla="*/ 270104 w 285680"/>
                <a:gd name="connsiteY506" fmla="*/ 92262 h 656433"/>
                <a:gd name="connsiteX507" fmla="*/ 270182 w 285680"/>
                <a:gd name="connsiteY507" fmla="*/ 93341 h 656433"/>
                <a:gd name="connsiteX508" fmla="*/ 270472 w 285680"/>
                <a:gd name="connsiteY508" fmla="*/ 93936 h 656433"/>
                <a:gd name="connsiteX509" fmla="*/ 271989 w 285680"/>
                <a:gd name="connsiteY509" fmla="*/ 93983 h 656433"/>
                <a:gd name="connsiteX510" fmla="*/ 274704 w 285680"/>
                <a:gd name="connsiteY510" fmla="*/ 94507 h 656433"/>
                <a:gd name="connsiteX511" fmla="*/ 276300 w 285680"/>
                <a:gd name="connsiteY511" fmla="*/ 95485 h 656433"/>
                <a:gd name="connsiteX512" fmla="*/ 277208 w 285680"/>
                <a:gd name="connsiteY512" fmla="*/ 100860 h 656433"/>
                <a:gd name="connsiteX513" fmla="*/ 276902 w 285680"/>
                <a:gd name="connsiteY513" fmla="*/ 101892 h 656433"/>
                <a:gd name="connsiteX514" fmla="*/ 274618 w 285680"/>
                <a:gd name="connsiteY514" fmla="*/ 104318 h 656433"/>
                <a:gd name="connsiteX515" fmla="*/ 273945 w 285680"/>
                <a:gd name="connsiteY515" fmla="*/ 106242 h 656433"/>
                <a:gd name="connsiteX516" fmla="*/ 273883 w 285680"/>
                <a:gd name="connsiteY516" fmla="*/ 109059 h 656433"/>
                <a:gd name="connsiteX517" fmla="*/ 274290 w 285680"/>
                <a:gd name="connsiteY517" fmla="*/ 112157 h 656433"/>
                <a:gd name="connsiteX518" fmla="*/ 275080 w 285680"/>
                <a:gd name="connsiteY518" fmla="*/ 115607 h 656433"/>
                <a:gd name="connsiteX519" fmla="*/ 276871 w 285680"/>
                <a:gd name="connsiteY519" fmla="*/ 119292 h 656433"/>
                <a:gd name="connsiteX520" fmla="*/ 279297 w 285680"/>
                <a:gd name="connsiteY520" fmla="*/ 123133 h 656433"/>
                <a:gd name="connsiteX521" fmla="*/ 280893 w 285680"/>
                <a:gd name="connsiteY521" fmla="*/ 126278 h 656433"/>
                <a:gd name="connsiteX522" fmla="*/ 281644 w 285680"/>
                <a:gd name="connsiteY522" fmla="*/ 128484 h 656433"/>
                <a:gd name="connsiteX523" fmla="*/ 281917 w 285680"/>
                <a:gd name="connsiteY523" fmla="*/ 130033 h 656433"/>
                <a:gd name="connsiteX524" fmla="*/ 280830 w 285680"/>
                <a:gd name="connsiteY524" fmla="*/ 131974 h 656433"/>
                <a:gd name="connsiteX525" fmla="*/ 279852 w 285680"/>
                <a:gd name="connsiteY525" fmla="*/ 135799 h 656433"/>
                <a:gd name="connsiteX526" fmla="*/ 279672 w 285680"/>
                <a:gd name="connsiteY526" fmla="*/ 140165 h 656433"/>
                <a:gd name="connsiteX527" fmla="*/ 279226 w 285680"/>
                <a:gd name="connsiteY527" fmla="*/ 143005 h 656433"/>
                <a:gd name="connsiteX528" fmla="*/ 277098 w 285680"/>
                <a:gd name="connsiteY528" fmla="*/ 146908 h 656433"/>
                <a:gd name="connsiteX529" fmla="*/ 275619 w 285680"/>
                <a:gd name="connsiteY529" fmla="*/ 148285 h 656433"/>
                <a:gd name="connsiteX530" fmla="*/ 275197 w 285680"/>
                <a:gd name="connsiteY530" fmla="*/ 150335 h 656433"/>
                <a:gd name="connsiteX531" fmla="*/ 275017 w 285680"/>
                <a:gd name="connsiteY531" fmla="*/ 153770 h 656433"/>
                <a:gd name="connsiteX532" fmla="*/ 275455 w 285680"/>
                <a:gd name="connsiteY532" fmla="*/ 157947 h 656433"/>
                <a:gd name="connsiteX533" fmla="*/ 275604 w 285680"/>
                <a:gd name="connsiteY533" fmla="*/ 160764 h 656433"/>
                <a:gd name="connsiteX534" fmla="*/ 276058 w 285680"/>
                <a:gd name="connsiteY534" fmla="*/ 162790 h 656433"/>
                <a:gd name="connsiteX535" fmla="*/ 276731 w 285680"/>
                <a:gd name="connsiteY535" fmla="*/ 164112 h 656433"/>
                <a:gd name="connsiteX536" fmla="*/ 280150 w 285680"/>
                <a:gd name="connsiteY536" fmla="*/ 166436 h 656433"/>
                <a:gd name="connsiteX537" fmla="*/ 282066 w 285680"/>
                <a:gd name="connsiteY537" fmla="*/ 171192 h 656433"/>
                <a:gd name="connsiteX538" fmla="*/ 283263 w 285680"/>
                <a:gd name="connsiteY538" fmla="*/ 175002 h 656433"/>
                <a:gd name="connsiteX539" fmla="*/ 285680 w 285680"/>
                <a:gd name="connsiteY539" fmla="*/ 184883 h 656433"/>
                <a:gd name="connsiteX540" fmla="*/ 163596 w 285680"/>
                <a:gd name="connsiteY540" fmla="*/ 488402 h 656433"/>
                <a:gd name="connsiteX541" fmla="*/ 163048 w 285680"/>
                <a:gd name="connsiteY541" fmla="*/ 489833 h 656433"/>
                <a:gd name="connsiteX542" fmla="*/ 162493 w 285680"/>
                <a:gd name="connsiteY542" fmla="*/ 488081 h 656433"/>
                <a:gd name="connsiteX543" fmla="*/ 162712 w 285680"/>
                <a:gd name="connsiteY543" fmla="*/ 487736 h 656433"/>
                <a:gd name="connsiteX544" fmla="*/ 163087 w 285680"/>
                <a:gd name="connsiteY544" fmla="*/ 486008 h 656433"/>
                <a:gd name="connsiteX545" fmla="*/ 164151 w 285680"/>
                <a:gd name="connsiteY545" fmla="*/ 485061 h 656433"/>
                <a:gd name="connsiteX546" fmla="*/ 165849 w 285680"/>
                <a:gd name="connsiteY546" fmla="*/ 485632 h 656433"/>
                <a:gd name="connsiteX547" fmla="*/ 165841 w 285680"/>
                <a:gd name="connsiteY547" fmla="*/ 486062 h 656433"/>
                <a:gd name="connsiteX548" fmla="*/ 164214 w 285680"/>
                <a:gd name="connsiteY548" fmla="*/ 487463 h 656433"/>
                <a:gd name="connsiteX549" fmla="*/ 163596 w 285680"/>
                <a:gd name="connsiteY549" fmla="*/ 488402 h 656433"/>
                <a:gd name="connsiteX550" fmla="*/ 159661 w 285680"/>
                <a:gd name="connsiteY550" fmla="*/ 507318 h 656433"/>
                <a:gd name="connsiteX551" fmla="*/ 158683 w 285680"/>
                <a:gd name="connsiteY551" fmla="*/ 507725 h 656433"/>
                <a:gd name="connsiteX552" fmla="*/ 158198 w 285680"/>
                <a:gd name="connsiteY552" fmla="*/ 507600 h 656433"/>
                <a:gd name="connsiteX553" fmla="*/ 158800 w 285680"/>
                <a:gd name="connsiteY553" fmla="*/ 505621 h 656433"/>
                <a:gd name="connsiteX554" fmla="*/ 159246 w 285680"/>
                <a:gd name="connsiteY554" fmla="*/ 504768 h 656433"/>
                <a:gd name="connsiteX555" fmla="*/ 160725 w 285680"/>
                <a:gd name="connsiteY555" fmla="*/ 503970 h 656433"/>
                <a:gd name="connsiteX556" fmla="*/ 161178 w 285680"/>
                <a:gd name="connsiteY556" fmla="*/ 504111 h 656433"/>
                <a:gd name="connsiteX557" fmla="*/ 159661 w 285680"/>
                <a:gd name="connsiteY557" fmla="*/ 507318 h 656433"/>
                <a:gd name="connsiteX558" fmla="*/ 175918 w 285680"/>
                <a:gd name="connsiteY558" fmla="*/ 553696 h 656433"/>
                <a:gd name="connsiteX559" fmla="*/ 175519 w 285680"/>
                <a:gd name="connsiteY559" fmla="*/ 556270 h 656433"/>
                <a:gd name="connsiteX560" fmla="*/ 174377 w 285680"/>
                <a:gd name="connsiteY560" fmla="*/ 556074 h 656433"/>
                <a:gd name="connsiteX561" fmla="*/ 173336 w 285680"/>
                <a:gd name="connsiteY561" fmla="*/ 554173 h 656433"/>
                <a:gd name="connsiteX562" fmla="*/ 175440 w 285680"/>
                <a:gd name="connsiteY562" fmla="*/ 551271 h 656433"/>
                <a:gd name="connsiteX563" fmla="*/ 178656 w 285680"/>
                <a:gd name="connsiteY563" fmla="*/ 551427 h 656433"/>
                <a:gd name="connsiteX564" fmla="*/ 179759 w 285680"/>
                <a:gd name="connsiteY564" fmla="*/ 552037 h 656433"/>
                <a:gd name="connsiteX565" fmla="*/ 175918 w 285680"/>
                <a:gd name="connsiteY565" fmla="*/ 553696 h 656433"/>
                <a:gd name="connsiteX566" fmla="*/ 174157 w 285680"/>
                <a:gd name="connsiteY566" fmla="*/ 557271 h 656433"/>
                <a:gd name="connsiteX567" fmla="*/ 172342 w 285680"/>
                <a:gd name="connsiteY567" fmla="*/ 558249 h 656433"/>
                <a:gd name="connsiteX568" fmla="*/ 171278 w 285680"/>
                <a:gd name="connsiteY568" fmla="*/ 561152 h 656433"/>
                <a:gd name="connsiteX569" fmla="*/ 169808 w 285680"/>
                <a:gd name="connsiteY569" fmla="*/ 561644 h 656433"/>
                <a:gd name="connsiteX570" fmla="*/ 168400 w 285680"/>
                <a:gd name="connsiteY570" fmla="*/ 562607 h 656433"/>
                <a:gd name="connsiteX571" fmla="*/ 167899 w 285680"/>
                <a:gd name="connsiteY571" fmla="*/ 571729 h 656433"/>
                <a:gd name="connsiteX572" fmla="*/ 170472 w 285680"/>
                <a:gd name="connsiteY572" fmla="*/ 575179 h 656433"/>
                <a:gd name="connsiteX573" fmla="*/ 169057 w 285680"/>
                <a:gd name="connsiteY573" fmla="*/ 575664 h 656433"/>
                <a:gd name="connsiteX574" fmla="*/ 167766 w 285680"/>
                <a:gd name="connsiteY574" fmla="*/ 576697 h 656433"/>
                <a:gd name="connsiteX575" fmla="*/ 166842 w 285680"/>
                <a:gd name="connsiteY575" fmla="*/ 578222 h 656433"/>
                <a:gd name="connsiteX576" fmla="*/ 165896 w 285680"/>
                <a:gd name="connsiteY576" fmla="*/ 581500 h 656433"/>
                <a:gd name="connsiteX577" fmla="*/ 162352 w 285680"/>
                <a:gd name="connsiteY577" fmla="*/ 583355 h 656433"/>
                <a:gd name="connsiteX578" fmla="*/ 161014 w 285680"/>
                <a:gd name="connsiteY578" fmla="*/ 584724 h 656433"/>
                <a:gd name="connsiteX579" fmla="*/ 159035 w 285680"/>
                <a:gd name="connsiteY579" fmla="*/ 587767 h 656433"/>
                <a:gd name="connsiteX580" fmla="*/ 158002 w 285680"/>
                <a:gd name="connsiteY580" fmla="*/ 592172 h 656433"/>
                <a:gd name="connsiteX581" fmla="*/ 155999 w 285680"/>
                <a:gd name="connsiteY581" fmla="*/ 594049 h 656433"/>
                <a:gd name="connsiteX582" fmla="*/ 153746 w 285680"/>
                <a:gd name="connsiteY582" fmla="*/ 594495 h 656433"/>
                <a:gd name="connsiteX583" fmla="*/ 155061 w 285680"/>
                <a:gd name="connsiteY583" fmla="*/ 590896 h 656433"/>
                <a:gd name="connsiteX584" fmla="*/ 156790 w 285680"/>
                <a:gd name="connsiteY584" fmla="*/ 587955 h 656433"/>
                <a:gd name="connsiteX585" fmla="*/ 155131 w 285680"/>
                <a:gd name="connsiteY585" fmla="*/ 585928 h 656433"/>
                <a:gd name="connsiteX586" fmla="*/ 154129 w 285680"/>
                <a:gd name="connsiteY586" fmla="*/ 582760 h 656433"/>
                <a:gd name="connsiteX587" fmla="*/ 152831 w 285680"/>
                <a:gd name="connsiteY587" fmla="*/ 580319 h 656433"/>
                <a:gd name="connsiteX588" fmla="*/ 153863 w 285680"/>
                <a:gd name="connsiteY588" fmla="*/ 577589 h 656433"/>
                <a:gd name="connsiteX589" fmla="*/ 153355 w 285680"/>
                <a:gd name="connsiteY589" fmla="*/ 573114 h 656433"/>
                <a:gd name="connsiteX590" fmla="*/ 153519 w 285680"/>
                <a:gd name="connsiteY590" fmla="*/ 568725 h 656433"/>
                <a:gd name="connsiteX591" fmla="*/ 155021 w 285680"/>
                <a:gd name="connsiteY591" fmla="*/ 566511 h 656433"/>
                <a:gd name="connsiteX592" fmla="*/ 156742 w 285680"/>
                <a:gd name="connsiteY592" fmla="*/ 564704 h 656433"/>
                <a:gd name="connsiteX593" fmla="*/ 159418 w 285680"/>
                <a:gd name="connsiteY593" fmla="*/ 560533 h 656433"/>
                <a:gd name="connsiteX594" fmla="*/ 162320 w 285680"/>
                <a:gd name="connsiteY594" fmla="*/ 557498 h 656433"/>
                <a:gd name="connsiteX595" fmla="*/ 166373 w 285680"/>
                <a:gd name="connsiteY595" fmla="*/ 556137 h 656433"/>
                <a:gd name="connsiteX596" fmla="*/ 168204 w 285680"/>
                <a:gd name="connsiteY596" fmla="*/ 557396 h 656433"/>
                <a:gd name="connsiteX597" fmla="*/ 168994 w 285680"/>
                <a:gd name="connsiteY597" fmla="*/ 554635 h 656433"/>
                <a:gd name="connsiteX598" fmla="*/ 170301 w 285680"/>
                <a:gd name="connsiteY598" fmla="*/ 554001 h 656433"/>
                <a:gd name="connsiteX599" fmla="*/ 171529 w 285680"/>
                <a:gd name="connsiteY599" fmla="*/ 554643 h 656433"/>
                <a:gd name="connsiteX600" fmla="*/ 174157 w 285680"/>
                <a:gd name="connsiteY600" fmla="*/ 557271 h 656433"/>
                <a:gd name="connsiteX601" fmla="*/ 118220 w 285680"/>
                <a:gd name="connsiteY601" fmla="*/ 619569 h 656433"/>
                <a:gd name="connsiteX602" fmla="*/ 117086 w 285680"/>
                <a:gd name="connsiteY602" fmla="*/ 621556 h 656433"/>
                <a:gd name="connsiteX603" fmla="*/ 116084 w 285680"/>
                <a:gd name="connsiteY603" fmla="*/ 621416 h 656433"/>
                <a:gd name="connsiteX604" fmla="*/ 115419 w 285680"/>
                <a:gd name="connsiteY604" fmla="*/ 618764 h 656433"/>
                <a:gd name="connsiteX605" fmla="*/ 115263 w 285680"/>
                <a:gd name="connsiteY605" fmla="*/ 611926 h 656433"/>
                <a:gd name="connsiteX606" fmla="*/ 115662 w 285680"/>
                <a:gd name="connsiteY606" fmla="*/ 608530 h 656433"/>
                <a:gd name="connsiteX607" fmla="*/ 120450 w 285680"/>
                <a:gd name="connsiteY607" fmla="*/ 596232 h 656433"/>
                <a:gd name="connsiteX608" fmla="*/ 122585 w 285680"/>
                <a:gd name="connsiteY608" fmla="*/ 595223 h 656433"/>
                <a:gd name="connsiteX609" fmla="*/ 125589 w 285680"/>
                <a:gd name="connsiteY609" fmla="*/ 587634 h 656433"/>
                <a:gd name="connsiteX610" fmla="*/ 126403 w 285680"/>
                <a:gd name="connsiteY610" fmla="*/ 584238 h 656433"/>
                <a:gd name="connsiteX611" fmla="*/ 127710 w 285680"/>
                <a:gd name="connsiteY611" fmla="*/ 581180 h 656433"/>
                <a:gd name="connsiteX612" fmla="*/ 128476 w 285680"/>
                <a:gd name="connsiteY612" fmla="*/ 578433 h 656433"/>
                <a:gd name="connsiteX613" fmla="*/ 129126 w 285680"/>
                <a:gd name="connsiteY613" fmla="*/ 577323 h 656433"/>
                <a:gd name="connsiteX614" fmla="*/ 130526 w 285680"/>
                <a:gd name="connsiteY614" fmla="*/ 577839 h 656433"/>
                <a:gd name="connsiteX615" fmla="*/ 131152 w 285680"/>
                <a:gd name="connsiteY615" fmla="*/ 578348 h 656433"/>
                <a:gd name="connsiteX616" fmla="*/ 129674 w 285680"/>
                <a:gd name="connsiteY616" fmla="*/ 579944 h 656433"/>
                <a:gd name="connsiteX617" fmla="*/ 129845 w 285680"/>
                <a:gd name="connsiteY617" fmla="*/ 582017 h 656433"/>
                <a:gd name="connsiteX618" fmla="*/ 129744 w 285680"/>
                <a:gd name="connsiteY618" fmla="*/ 582869 h 656433"/>
                <a:gd name="connsiteX619" fmla="*/ 126012 w 285680"/>
                <a:gd name="connsiteY619" fmla="*/ 591859 h 656433"/>
                <a:gd name="connsiteX620" fmla="*/ 125018 w 285680"/>
                <a:gd name="connsiteY620" fmla="*/ 597664 h 656433"/>
                <a:gd name="connsiteX621" fmla="*/ 123696 w 285680"/>
                <a:gd name="connsiteY621" fmla="*/ 599080 h 656433"/>
                <a:gd name="connsiteX622" fmla="*/ 118220 w 285680"/>
                <a:gd name="connsiteY622" fmla="*/ 619569 h 656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Lst>
              <a:rect l="l" t="t" r="r" b="b"/>
              <a:pathLst>
                <a:path w="285680" h="656433">
                  <a:moveTo>
                    <a:pt x="285680" y="184883"/>
                  </a:moveTo>
                  <a:lnTo>
                    <a:pt x="279860" y="186120"/>
                  </a:lnTo>
                  <a:lnTo>
                    <a:pt x="275487" y="183640"/>
                  </a:lnTo>
                  <a:lnTo>
                    <a:pt x="273304" y="184883"/>
                  </a:lnTo>
                  <a:lnTo>
                    <a:pt x="269494" y="184938"/>
                  </a:lnTo>
                  <a:lnTo>
                    <a:pt x="265160" y="185916"/>
                  </a:lnTo>
                  <a:lnTo>
                    <a:pt x="263697" y="187849"/>
                  </a:lnTo>
                  <a:lnTo>
                    <a:pt x="262547" y="188623"/>
                  </a:lnTo>
                  <a:lnTo>
                    <a:pt x="258533" y="185893"/>
                  </a:lnTo>
                  <a:lnTo>
                    <a:pt x="254739" y="181363"/>
                  </a:lnTo>
                  <a:lnTo>
                    <a:pt x="251970" y="184813"/>
                  </a:lnTo>
                  <a:lnTo>
                    <a:pt x="250178" y="185462"/>
                  </a:lnTo>
                  <a:lnTo>
                    <a:pt x="248558" y="182341"/>
                  </a:lnTo>
                  <a:lnTo>
                    <a:pt x="247150" y="181832"/>
                  </a:lnTo>
                  <a:lnTo>
                    <a:pt x="246391" y="182873"/>
                  </a:lnTo>
                  <a:lnTo>
                    <a:pt x="245726" y="185634"/>
                  </a:lnTo>
                  <a:lnTo>
                    <a:pt x="244662" y="187802"/>
                  </a:lnTo>
                  <a:lnTo>
                    <a:pt x="244381" y="189171"/>
                  </a:lnTo>
                  <a:lnTo>
                    <a:pt x="244201" y="194678"/>
                  </a:lnTo>
                  <a:lnTo>
                    <a:pt x="243927" y="195954"/>
                  </a:lnTo>
                  <a:lnTo>
                    <a:pt x="240242" y="195242"/>
                  </a:lnTo>
                  <a:lnTo>
                    <a:pt x="240461" y="196689"/>
                  </a:lnTo>
                  <a:lnTo>
                    <a:pt x="241267" y="197417"/>
                  </a:lnTo>
                  <a:lnTo>
                    <a:pt x="241595" y="198332"/>
                  </a:lnTo>
                  <a:lnTo>
                    <a:pt x="240258" y="199529"/>
                  </a:lnTo>
                  <a:lnTo>
                    <a:pt x="236604" y="199412"/>
                  </a:lnTo>
                  <a:lnTo>
                    <a:pt x="236229" y="200687"/>
                  </a:lnTo>
                  <a:lnTo>
                    <a:pt x="237253" y="202690"/>
                  </a:lnTo>
                  <a:lnTo>
                    <a:pt x="236448" y="204450"/>
                  </a:lnTo>
                  <a:lnTo>
                    <a:pt x="235704" y="205138"/>
                  </a:lnTo>
                  <a:lnTo>
                    <a:pt x="231331" y="206226"/>
                  </a:lnTo>
                  <a:lnTo>
                    <a:pt x="228804" y="205975"/>
                  </a:lnTo>
                  <a:lnTo>
                    <a:pt x="228077" y="207110"/>
                  </a:lnTo>
                  <a:lnTo>
                    <a:pt x="227881" y="208581"/>
                  </a:lnTo>
                  <a:lnTo>
                    <a:pt x="228358" y="210028"/>
                  </a:lnTo>
                  <a:lnTo>
                    <a:pt x="229477" y="210795"/>
                  </a:lnTo>
                  <a:lnTo>
                    <a:pt x="229845" y="211710"/>
                  </a:lnTo>
                  <a:lnTo>
                    <a:pt x="229767" y="213689"/>
                  </a:lnTo>
                  <a:lnTo>
                    <a:pt x="228835" y="214049"/>
                  </a:lnTo>
                  <a:lnTo>
                    <a:pt x="226207" y="210568"/>
                  </a:lnTo>
                  <a:lnTo>
                    <a:pt x="225401" y="210748"/>
                  </a:lnTo>
                  <a:lnTo>
                    <a:pt x="226003" y="212555"/>
                  </a:lnTo>
                  <a:lnTo>
                    <a:pt x="227506" y="214526"/>
                  </a:lnTo>
                  <a:lnTo>
                    <a:pt x="228374" y="216537"/>
                  </a:lnTo>
                  <a:lnTo>
                    <a:pt x="229133" y="218947"/>
                  </a:lnTo>
                  <a:lnTo>
                    <a:pt x="228984" y="220777"/>
                  </a:lnTo>
                  <a:lnTo>
                    <a:pt x="225714" y="226661"/>
                  </a:lnTo>
                  <a:lnTo>
                    <a:pt x="222835" y="230361"/>
                  </a:lnTo>
                  <a:lnTo>
                    <a:pt x="220691" y="233686"/>
                  </a:lnTo>
                  <a:lnTo>
                    <a:pt x="219424" y="237207"/>
                  </a:lnTo>
                  <a:lnTo>
                    <a:pt x="220895" y="238975"/>
                  </a:lnTo>
                  <a:lnTo>
                    <a:pt x="222522" y="241525"/>
                  </a:lnTo>
                  <a:lnTo>
                    <a:pt x="223672" y="246415"/>
                  </a:lnTo>
                  <a:lnTo>
                    <a:pt x="225041" y="250765"/>
                  </a:lnTo>
                  <a:lnTo>
                    <a:pt x="227803" y="254903"/>
                  </a:lnTo>
                  <a:lnTo>
                    <a:pt x="227247" y="257289"/>
                  </a:lnTo>
                  <a:lnTo>
                    <a:pt x="226606" y="259144"/>
                  </a:lnTo>
                  <a:lnTo>
                    <a:pt x="222013" y="263220"/>
                  </a:lnTo>
                  <a:lnTo>
                    <a:pt x="216803" y="269337"/>
                  </a:lnTo>
                  <a:lnTo>
                    <a:pt x="211186" y="284859"/>
                  </a:lnTo>
                  <a:lnTo>
                    <a:pt x="209316" y="286932"/>
                  </a:lnTo>
                  <a:lnTo>
                    <a:pt x="204403" y="289538"/>
                  </a:lnTo>
                  <a:lnTo>
                    <a:pt x="202596" y="292057"/>
                  </a:lnTo>
                  <a:lnTo>
                    <a:pt x="198934" y="295045"/>
                  </a:lnTo>
                  <a:lnTo>
                    <a:pt x="192543" y="297611"/>
                  </a:lnTo>
                  <a:lnTo>
                    <a:pt x="189648" y="301179"/>
                  </a:lnTo>
                  <a:lnTo>
                    <a:pt x="188341" y="304856"/>
                  </a:lnTo>
                  <a:lnTo>
                    <a:pt x="186886" y="305122"/>
                  </a:lnTo>
                  <a:lnTo>
                    <a:pt x="185439" y="303682"/>
                  </a:lnTo>
                  <a:lnTo>
                    <a:pt x="183515" y="302611"/>
                  </a:lnTo>
                  <a:lnTo>
                    <a:pt x="183264" y="305012"/>
                  </a:lnTo>
                  <a:lnTo>
                    <a:pt x="183350" y="306773"/>
                  </a:lnTo>
                  <a:lnTo>
                    <a:pt x="180268" y="304167"/>
                  </a:lnTo>
                  <a:lnTo>
                    <a:pt x="178813" y="306561"/>
                  </a:lnTo>
                  <a:lnTo>
                    <a:pt x="177678" y="310543"/>
                  </a:lnTo>
                  <a:lnTo>
                    <a:pt x="173242" y="315895"/>
                  </a:lnTo>
                  <a:lnTo>
                    <a:pt x="168462" y="314932"/>
                  </a:lnTo>
                  <a:lnTo>
                    <a:pt x="167930" y="315871"/>
                  </a:lnTo>
                  <a:lnTo>
                    <a:pt x="169198" y="316552"/>
                  </a:lnTo>
                  <a:lnTo>
                    <a:pt x="169393" y="317405"/>
                  </a:lnTo>
                  <a:lnTo>
                    <a:pt x="168525" y="317858"/>
                  </a:lnTo>
                  <a:lnTo>
                    <a:pt x="167210" y="317811"/>
                  </a:lnTo>
                  <a:lnTo>
                    <a:pt x="165184" y="318868"/>
                  </a:lnTo>
                  <a:lnTo>
                    <a:pt x="163854" y="318789"/>
                  </a:lnTo>
                  <a:lnTo>
                    <a:pt x="163220" y="321309"/>
                  </a:lnTo>
                  <a:lnTo>
                    <a:pt x="162188" y="324352"/>
                  </a:lnTo>
                  <a:lnTo>
                    <a:pt x="159488" y="325611"/>
                  </a:lnTo>
                  <a:lnTo>
                    <a:pt x="158096" y="325870"/>
                  </a:lnTo>
                  <a:lnTo>
                    <a:pt x="157407" y="327599"/>
                  </a:lnTo>
                  <a:lnTo>
                    <a:pt x="161562" y="327958"/>
                  </a:lnTo>
                  <a:lnTo>
                    <a:pt x="161233" y="329421"/>
                  </a:lnTo>
                  <a:lnTo>
                    <a:pt x="161139" y="330884"/>
                  </a:lnTo>
                  <a:lnTo>
                    <a:pt x="160709" y="332449"/>
                  </a:lnTo>
                  <a:lnTo>
                    <a:pt x="155984" y="334702"/>
                  </a:lnTo>
                  <a:lnTo>
                    <a:pt x="155256" y="336470"/>
                  </a:lnTo>
                  <a:lnTo>
                    <a:pt x="154270" y="337566"/>
                  </a:lnTo>
                  <a:lnTo>
                    <a:pt x="152166" y="337503"/>
                  </a:lnTo>
                  <a:lnTo>
                    <a:pt x="152244" y="336486"/>
                  </a:lnTo>
                  <a:lnTo>
                    <a:pt x="152588" y="335336"/>
                  </a:lnTo>
                  <a:lnTo>
                    <a:pt x="149459" y="335438"/>
                  </a:lnTo>
                  <a:lnTo>
                    <a:pt x="148481" y="332895"/>
                  </a:lnTo>
                  <a:lnTo>
                    <a:pt x="147886" y="333544"/>
                  </a:lnTo>
                  <a:lnTo>
                    <a:pt x="148238" y="335594"/>
                  </a:lnTo>
                  <a:lnTo>
                    <a:pt x="149052" y="337722"/>
                  </a:lnTo>
                  <a:lnTo>
                    <a:pt x="149967" y="340844"/>
                  </a:lnTo>
                  <a:lnTo>
                    <a:pt x="149224" y="342807"/>
                  </a:lnTo>
                  <a:lnTo>
                    <a:pt x="148403" y="343785"/>
                  </a:lnTo>
                  <a:lnTo>
                    <a:pt x="149005" y="344685"/>
                  </a:lnTo>
                  <a:lnTo>
                    <a:pt x="150672" y="345373"/>
                  </a:lnTo>
                  <a:lnTo>
                    <a:pt x="151345" y="346602"/>
                  </a:lnTo>
                  <a:lnTo>
                    <a:pt x="149365" y="347650"/>
                  </a:lnTo>
                  <a:lnTo>
                    <a:pt x="146893" y="351249"/>
                  </a:lnTo>
                  <a:lnTo>
                    <a:pt x="144327" y="351335"/>
                  </a:lnTo>
                  <a:lnTo>
                    <a:pt x="142762" y="353713"/>
                  </a:lnTo>
                  <a:lnTo>
                    <a:pt x="141095" y="353705"/>
                  </a:lnTo>
                  <a:lnTo>
                    <a:pt x="139742" y="352211"/>
                  </a:lnTo>
                  <a:lnTo>
                    <a:pt x="137575" y="350983"/>
                  </a:lnTo>
                  <a:lnTo>
                    <a:pt x="136879" y="353142"/>
                  </a:lnTo>
                  <a:lnTo>
                    <a:pt x="136769" y="354863"/>
                  </a:lnTo>
                  <a:lnTo>
                    <a:pt x="137990" y="359205"/>
                  </a:lnTo>
                  <a:lnTo>
                    <a:pt x="140321" y="362554"/>
                  </a:lnTo>
                  <a:lnTo>
                    <a:pt x="142480" y="364001"/>
                  </a:lnTo>
                  <a:lnTo>
                    <a:pt x="140924" y="364979"/>
                  </a:lnTo>
                  <a:lnTo>
                    <a:pt x="139766" y="367138"/>
                  </a:lnTo>
                  <a:lnTo>
                    <a:pt x="138365" y="373866"/>
                  </a:lnTo>
                  <a:lnTo>
                    <a:pt x="137606" y="376511"/>
                  </a:lnTo>
                  <a:lnTo>
                    <a:pt x="136785" y="381158"/>
                  </a:lnTo>
                  <a:lnTo>
                    <a:pt x="137301" y="385070"/>
                  </a:lnTo>
                  <a:lnTo>
                    <a:pt x="137724" y="386986"/>
                  </a:lnTo>
                  <a:lnTo>
                    <a:pt x="138780" y="389591"/>
                  </a:lnTo>
                  <a:lnTo>
                    <a:pt x="135909" y="389255"/>
                  </a:lnTo>
                  <a:lnTo>
                    <a:pt x="132873" y="387737"/>
                  </a:lnTo>
                  <a:lnTo>
                    <a:pt x="133296" y="390890"/>
                  </a:lnTo>
                  <a:lnTo>
                    <a:pt x="131434" y="394614"/>
                  </a:lnTo>
                  <a:lnTo>
                    <a:pt x="131778" y="397884"/>
                  </a:lnTo>
                  <a:lnTo>
                    <a:pt x="132169" y="400004"/>
                  </a:lnTo>
                  <a:lnTo>
                    <a:pt x="131590" y="403517"/>
                  </a:lnTo>
                  <a:lnTo>
                    <a:pt x="132466" y="404620"/>
                  </a:lnTo>
                  <a:lnTo>
                    <a:pt x="132943" y="406709"/>
                  </a:lnTo>
                  <a:lnTo>
                    <a:pt x="132154" y="408250"/>
                  </a:lnTo>
                  <a:lnTo>
                    <a:pt x="132497" y="409573"/>
                  </a:lnTo>
                  <a:lnTo>
                    <a:pt x="132631" y="414243"/>
                  </a:lnTo>
                  <a:lnTo>
                    <a:pt x="133225" y="421527"/>
                  </a:lnTo>
                  <a:lnTo>
                    <a:pt x="133006" y="423060"/>
                  </a:lnTo>
                  <a:lnTo>
                    <a:pt x="134673" y="429350"/>
                  </a:lnTo>
                  <a:lnTo>
                    <a:pt x="134289" y="431549"/>
                  </a:lnTo>
                  <a:lnTo>
                    <a:pt x="134062" y="434342"/>
                  </a:lnTo>
                  <a:lnTo>
                    <a:pt x="136456" y="437025"/>
                  </a:lnTo>
                  <a:lnTo>
                    <a:pt x="138584" y="436986"/>
                  </a:lnTo>
                  <a:lnTo>
                    <a:pt x="140744" y="436947"/>
                  </a:lnTo>
                  <a:lnTo>
                    <a:pt x="141565" y="437612"/>
                  </a:lnTo>
                  <a:lnTo>
                    <a:pt x="142394" y="439505"/>
                  </a:lnTo>
                  <a:lnTo>
                    <a:pt x="143059" y="441743"/>
                  </a:lnTo>
                  <a:lnTo>
                    <a:pt x="144835" y="441563"/>
                  </a:lnTo>
                  <a:lnTo>
                    <a:pt x="147675" y="439747"/>
                  </a:lnTo>
                  <a:lnTo>
                    <a:pt x="149521" y="439317"/>
                  </a:lnTo>
                  <a:lnTo>
                    <a:pt x="150742" y="442807"/>
                  </a:lnTo>
                  <a:lnTo>
                    <a:pt x="154059" y="447407"/>
                  </a:lnTo>
                  <a:lnTo>
                    <a:pt x="155992" y="449464"/>
                  </a:lnTo>
                  <a:lnTo>
                    <a:pt x="159270" y="450552"/>
                  </a:lnTo>
                  <a:lnTo>
                    <a:pt x="162727" y="454244"/>
                  </a:lnTo>
                  <a:lnTo>
                    <a:pt x="162242" y="458688"/>
                  </a:lnTo>
                  <a:lnTo>
                    <a:pt x="163682" y="460167"/>
                  </a:lnTo>
                  <a:lnTo>
                    <a:pt x="167758" y="461911"/>
                  </a:lnTo>
                  <a:lnTo>
                    <a:pt x="169205" y="464266"/>
                  </a:lnTo>
                  <a:lnTo>
                    <a:pt x="169901" y="466269"/>
                  </a:lnTo>
                  <a:lnTo>
                    <a:pt x="170973" y="467928"/>
                  </a:lnTo>
                  <a:lnTo>
                    <a:pt x="172233" y="472927"/>
                  </a:lnTo>
                  <a:lnTo>
                    <a:pt x="171795" y="476001"/>
                  </a:lnTo>
                  <a:lnTo>
                    <a:pt x="170152" y="477057"/>
                  </a:lnTo>
                  <a:lnTo>
                    <a:pt x="166264" y="480343"/>
                  </a:lnTo>
                  <a:lnTo>
                    <a:pt x="164535" y="482792"/>
                  </a:lnTo>
                  <a:lnTo>
                    <a:pt x="163181" y="484310"/>
                  </a:lnTo>
                  <a:lnTo>
                    <a:pt x="159324" y="487572"/>
                  </a:lnTo>
                  <a:lnTo>
                    <a:pt x="157908" y="488159"/>
                  </a:lnTo>
                  <a:lnTo>
                    <a:pt x="156555" y="489849"/>
                  </a:lnTo>
                  <a:lnTo>
                    <a:pt x="155248" y="490592"/>
                  </a:lnTo>
                  <a:lnTo>
                    <a:pt x="154075" y="490170"/>
                  </a:lnTo>
                  <a:lnTo>
                    <a:pt x="149694" y="493228"/>
                  </a:lnTo>
                  <a:lnTo>
                    <a:pt x="146736" y="492384"/>
                  </a:lnTo>
                  <a:lnTo>
                    <a:pt x="145492" y="490874"/>
                  </a:lnTo>
                  <a:lnTo>
                    <a:pt x="146283" y="484865"/>
                  </a:lnTo>
                  <a:lnTo>
                    <a:pt x="145790" y="482925"/>
                  </a:lnTo>
                  <a:lnTo>
                    <a:pt x="145219" y="481947"/>
                  </a:lnTo>
                  <a:lnTo>
                    <a:pt x="143279" y="483066"/>
                  </a:lnTo>
                  <a:lnTo>
                    <a:pt x="143623" y="485366"/>
                  </a:lnTo>
                  <a:lnTo>
                    <a:pt x="140266" y="485460"/>
                  </a:lnTo>
                  <a:lnTo>
                    <a:pt x="137106" y="483512"/>
                  </a:lnTo>
                  <a:lnTo>
                    <a:pt x="136699" y="487345"/>
                  </a:lnTo>
                  <a:lnTo>
                    <a:pt x="129908" y="484169"/>
                  </a:lnTo>
                  <a:lnTo>
                    <a:pt x="128039" y="484975"/>
                  </a:lnTo>
                  <a:lnTo>
                    <a:pt x="125042" y="483379"/>
                  </a:lnTo>
                  <a:lnTo>
                    <a:pt x="123094" y="485288"/>
                  </a:lnTo>
                  <a:lnTo>
                    <a:pt x="120778" y="484599"/>
                  </a:lnTo>
                  <a:lnTo>
                    <a:pt x="119175" y="482331"/>
                  </a:lnTo>
                  <a:lnTo>
                    <a:pt x="116952" y="486320"/>
                  </a:lnTo>
                  <a:lnTo>
                    <a:pt x="112102" y="487455"/>
                  </a:lnTo>
                  <a:lnTo>
                    <a:pt x="107541" y="488089"/>
                  </a:lnTo>
                  <a:lnTo>
                    <a:pt x="109739" y="489418"/>
                  </a:lnTo>
                  <a:lnTo>
                    <a:pt x="119973" y="489168"/>
                  </a:lnTo>
                  <a:lnTo>
                    <a:pt x="122867" y="490154"/>
                  </a:lnTo>
                  <a:lnTo>
                    <a:pt x="126630" y="489497"/>
                  </a:lnTo>
                  <a:lnTo>
                    <a:pt x="129963" y="492626"/>
                  </a:lnTo>
                  <a:lnTo>
                    <a:pt x="132365" y="493377"/>
                  </a:lnTo>
                  <a:lnTo>
                    <a:pt x="135204" y="496968"/>
                  </a:lnTo>
                  <a:lnTo>
                    <a:pt x="136660" y="495990"/>
                  </a:lnTo>
                  <a:lnTo>
                    <a:pt x="138944" y="496139"/>
                  </a:lnTo>
                  <a:lnTo>
                    <a:pt x="141057" y="497164"/>
                  </a:lnTo>
                  <a:lnTo>
                    <a:pt x="147761" y="497031"/>
                  </a:lnTo>
                  <a:lnTo>
                    <a:pt x="150038" y="494527"/>
                  </a:lnTo>
                  <a:lnTo>
                    <a:pt x="153394" y="495075"/>
                  </a:lnTo>
                  <a:lnTo>
                    <a:pt x="155107" y="494425"/>
                  </a:lnTo>
                  <a:lnTo>
                    <a:pt x="156422" y="492892"/>
                  </a:lnTo>
                  <a:lnTo>
                    <a:pt x="157861" y="492540"/>
                  </a:lnTo>
                  <a:lnTo>
                    <a:pt x="159168" y="492830"/>
                  </a:lnTo>
                  <a:lnTo>
                    <a:pt x="160560" y="491617"/>
                  </a:lnTo>
                  <a:lnTo>
                    <a:pt x="161656" y="491132"/>
                  </a:lnTo>
                  <a:lnTo>
                    <a:pt x="162782" y="491719"/>
                  </a:lnTo>
                  <a:lnTo>
                    <a:pt x="164042" y="494621"/>
                  </a:lnTo>
                  <a:lnTo>
                    <a:pt x="161429" y="496123"/>
                  </a:lnTo>
                  <a:lnTo>
                    <a:pt x="159574" y="496194"/>
                  </a:lnTo>
                  <a:lnTo>
                    <a:pt x="158667" y="500935"/>
                  </a:lnTo>
                  <a:lnTo>
                    <a:pt x="157548" y="502969"/>
                  </a:lnTo>
                  <a:lnTo>
                    <a:pt x="156742" y="503947"/>
                  </a:lnTo>
                  <a:lnTo>
                    <a:pt x="152635" y="505957"/>
                  </a:lnTo>
                  <a:lnTo>
                    <a:pt x="149921" y="508500"/>
                  </a:lnTo>
                  <a:lnTo>
                    <a:pt x="146721" y="510542"/>
                  </a:lnTo>
                  <a:lnTo>
                    <a:pt x="145328" y="510096"/>
                  </a:lnTo>
                  <a:lnTo>
                    <a:pt x="143224" y="512169"/>
                  </a:lnTo>
                  <a:lnTo>
                    <a:pt x="138553" y="514618"/>
                  </a:lnTo>
                  <a:lnTo>
                    <a:pt x="136151" y="517919"/>
                  </a:lnTo>
                  <a:lnTo>
                    <a:pt x="130777" y="520861"/>
                  </a:lnTo>
                  <a:lnTo>
                    <a:pt x="128039" y="523255"/>
                  </a:lnTo>
                  <a:lnTo>
                    <a:pt x="120598" y="523380"/>
                  </a:lnTo>
                  <a:lnTo>
                    <a:pt x="113495" y="522856"/>
                  </a:lnTo>
                  <a:lnTo>
                    <a:pt x="111265" y="523990"/>
                  </a:lnTo>
                  <a:lnTo>
                    <a:pt x="113549" y="524342"/>
                  </a:lnTo>
                  <a:lnTo>
                    <a:pt x="115145" y="525453"/>
                  </a:lnTo>
                  <a:lnTo>
                    <a:pt x="117062" y="524984"/>
                  </a:lnTo>
                  <a:lnTo>
                    <a:pt x="121568" y="525539"/>
                  </a:lnTo>
                  <a:lnTo>
                    <a:pt x="123884" y="526150"/>
                  </a:lnTo>
                  <a:lnTo>
                    <a:pt x="126857" y="530046"/>
                  </a:lnTo>
                  <a:lnTo>
                    <a:pt x="124674" y="531423"/>
                  </a:lnTo>
                  <a:lnTo>
                    <a:pt x="120888" y="532487"/>
                  </a:lnTo>
                  <a:lnTo>
                    <a:pt x="122312" y="537979"/>
                  </a:lnTo>
                  <a:lnTo>
                    <a:pt x="123477" y="541671"/>
                  </a:lnTo>
                  <a:lnTo>
                    <a:pt x="121944" y="543893"/>
                  </a:lnTo>
                  <a:lnTo>
                    <a:pt x="121827" y="553962"/>
                  </a:lnTo>
                  <a:lnTo>
                    <a:pt x="119675" y="554150"/>
                  </a:lnTo>
                  <a:lnTo>
                    <a:pt x="118760" y="558296"/>
                  </a:lnTo>
                  <a:lnTo>
                    <a:pt x="119432" y="560408"/>
                  </a:lnTo>
                  <a:lnTo>
                    <a:pt x="119378" y="565298"/>
                  </a:lnTo>
                  <a:lnTo>
                    <a:pt x="119824" y="568302"/>
                  </a:lnTo>
                  <a:lnTo>
                    <a:pt x="120880" y="571064"/>
                  </a:lnTo>
                  <a:lnTo>
                    <a:pt x="120410" y="573935"/>
                  </a:lnTo>
                  <a:lnTo>
                    <a:pt x="117007" y="580640"/>
                  </a:lnTo>
                  <a:lnTo>
                    <a:pt x="117078" y="583777"/>
                  </a:lnTo>
                  <a:lnTo>
                    <a:pt x="117696" y="585639"/>
                  </a:lnTo>
                  <a:lnTo>
                    <a:pt x="118149" y="588604"/>
                  </a:lnTo>
                  <a:lnTo>
                    <a:pt x="116600" y="594292"/>
                  </a:lnTo>
                  <a:lnTo>
                    <a:pt x="115513" y="599025"/>
                  </a:lnTo>
                  <a:lnTo>
                    <a:pt x="114214" y="602999"/>
                  </a:lnTo>
                  <a:lnTo>
                    <a:pt x="111312" y="607748"/>
                  </a:lnTo>
                  <a:lnTo>
                    <a:pt x="109865" y="611292"/>
                  </a:lnTo>
                  <a:lnTo>
                    <a:pt x="106485" y="622300"/>
                  </a:lnTo>
                  <a:lnTo>
                    <a:pt x="104810" y="624474"/>
                  </a:lnTo>
                  <a:lnTo>
                    <a:pt x="102753" y="626141"/>
                  </a:lnTo>
                  <a:lnTo>
                    <a:pt x="100461" y="624600"/>
                  </a:lnTo>
                  <a:lnTo>
                    <a:pt x="98356" y="623763"/>
                  </a:lnTo>
                  <a:lnTo>
                    <a:pt x="95790" y="623864"/>
                  </a:lnTo>
                  <a:lnTo>
                    <a:pt x="91769" y="625132"/>
                  </a:lnTo>
                  <a:lnTo>
                    <a:pt x="85722" y="624287"/>
                  </a:lnTo>
                  <a:lnTo>
                    <a:pt x="79815" y="624694"/>
                  </a:lnTo>
                  <a:lnTo>
                    <a:pt x="78320" y="625781"/>
                  </a:lnTo>
                  <a:lnTo>
                    <a:pt x="79220" y="629748"/>
                  </a:lnTo>
                  <a:lnTo>
                    <a:pt x="77037" y="630264"/>
                  </a:lnTo>
                  <a:lnTo>
                    <a:pt x="74909" y="629137"/>
                  </a:lnTo>
                  <a:lnTo>
                    <a:pt x="73032" y="630483"/>
                  </a:lnTo>
                  <a:lnTo>
                    <a:pt x="71467" y="631954"/>
                  </a:lnTo>
                  <a:lnTo>
                    <a:pt x="68392" y="635443"/>
                  </a:lnTo>
                  <a:lnTo>
                    <a:pt x="67360" y="637587"/>
                  </a:lnTo>
                  <a:lnTo>
                    <a:pt x="67094" y="641616"/>
                  </a:lnTo>
                  <a:lnTo>
                    <a:pt x="68713" y="645222"/>
                  </a:lnTo>
                  <a:lnTo>
                    <a:pt x="70145" y="649439"/>
                  </a:lnTo>
                  <a:lnTo>
                    <a:pt x="66460" y="654501"/>
                  </a:lnTo>
                  <a:lnTo>
                    <a:pt x="64402" y="654673"/>
                  </a:lnTo>
                  <a:lnTo>
                    <a:pt x="58394" y="653265"/>
                  </a:lnTo>
                  <a:lnTo>
                    <a:pt x="47747" y="656433"/>
                  </a:lnTo>
                  <a:lnTo>
                    <a:pt x="38186" y="653930"/>
                  </a:lnTo>
                  <a:lnTo>
                    <a:pt x="39383" y="651215"/>
                  </a:lnTo>
                  <a:lnTo>
                    <a:pt x="39344" y="649220"/>
                  </a:lnTo>
                  <a:lnTo>
                    <a:pt x="39884" y="646146"/>
                  </a:lnTo>
                  <a:lnTo>
                    <a:pt x="40205" y="642993"/>
                  </a:lnTo>
                  <a:lnTo>
                    <a:pt x="40118" y="640880"/>
                  </a:lnTo>
                  <a:lnTo>
                    <a:pt x="39414" y="638619"/>
                  </a:lnTo>
                  <a:lnTo>
                    <a:pt x="37060" y="635662"/>
                  </a:lnTo>
                  <a:lnTo>
                    <a:pt x="31748" y="625640"/>
                  </a:lnTo>
                  <a:lnTo>
                    <a:pt x="30175" y="621392"/>
                  </a:lnTo>
                  <a:lnTo>
                    <a:pt x="29080" y="619616"/>
                  </a:lnTo>
                  <a:lnTo>
                    <a:pt x="29870" y="619522"/>
                  </a:lnTo>
                  <a:lnTo>
                    <a:pt x="34251" y="621807"/>
                  </a:lnTo>
                  <a:lnTo>
                    <a:pt x="35268" y="621525"/>
                  </a:lnTo>
                  <a:lnTo>
                    <a:pt x="36340" y="620672"/>
                  </a:lnTo>
                  <a:lnTo>
                    <a:pt x="35033" y="617394"/>
                  </a:lnTo>
                  <a:lnTo>
                    <a:pt x="33907" y="615916"/>
                  </a:lnTo>
                  <a:lnTo>
                    <a:pt x="33148" y="613694"/>
                  </a:lnTo>
                  <a:lnTo>
                    <a:pt x="35706" y="613091"/>
                  </a:lnTo>
                  <a:lnTo>
                    <a:pt x="37560" y="613224"/>
                  </a:lnTo>
                  <a:lnTo>
                    <a:pt x="38922" y="610721"/>
                  </a:lnTo>
                  <a:lnTo>
                    <a:pt x="38131" y="606660"/>
                  </a:lnTo>
                  <a:lnTo>
                    <a:pt x="36144" y="605409"/>
                  </a:lnTo>
                  <a:lnTo>
                    <a:pt x="34486" y="604861"/>
                  </a:lnTo>
                  <a:lnTo>
                    <a:pt x="31302" y="598446"/>
                  </a:lnTo>
                  <a:lnTo>
                    <a:pt x="27984" y="595113"/>
                  </a:lnTo>
                  <a:lnTo>
                    <a:pt x="22062" y="582197"/>
                  </a:lnTo>
                  <a:lnTo>
                    <a:pt x="19895" y="573262"/>
                  </a:lnTo>
                  <a:lnTo>
                    <a:pt x="17884" y="574115"/>
                  </a:lnTo>
                  <a:lnTo>
                    <a:pt x="16907" y="570211"/>
                  </a:lnTo>
                  <a:lnTo>
                    <a:pt x="16202" y="566495"/>
                  </a:lnTo>
                  <a:lnTo>
                    <a:pt x="16062" y="563765"/>
                  </a:lnTo>
                  <a:lnTo>
                    <a:pt x="12901" y="562200"/>
                  </a:lnTo>
                  <a:lnTo>
                    <a:pt x="12776" y="560275"/>
                  </a:lnTo>
                  <a:lnTo>
                    <a:pt x="12205" y="551670"/>
                  </a:lnTo>
                  <a:lnTo>
                    <a:pt x="8817" y="550512"/>
                  </a:lnTo>
                  <a:lnTo>
                    <a:pt x="6627" y="545661"/>
                  </a:lnTo>
                  <a:lnTo>
                    <a:pt x="6235" y="536437"/>
                  </a:lnTo>
                  <a:lnTo>
                    <a:pt x="4006" y="534755"/>
                  </a:lnTo>
                  <a:lnTo>
                    <a:pt x="2214" y="535225"/>
                  </a:lnTo>
                  <a:lnTo>
                    <a:pt x="2300" y="532933"/>
                  </a:lnTo>
                  <a:lnTo>
                    <a:pt x="2730" y="530773"/>
                  </a:lnTo>
                  <a:lnTo>
                    <a:pt x="1682" y="522183"/>
                  </a:lnTo>
                  <a:lnTo>
                    <a:pt x="1330" y="514305"/>
                  </a:lnTo>
                  <a:lnTo>
                    <a:pt x="485" y="511911"/>
                  </a:lnTo>
                  <a:lnTo>
                    <a:pt x="0" y="509110"/>
                  </a:lnTo>
                  <a:lnTo>
                    <a:pt x="430" y="506685"/>
                  </a:lnTo>
                  <a:lnTo>
                    <a:pt x="1072" y="505285"/>
                  </a:lnTo>
                  <a:lnTo>
                    <a:pt x="3255" y="504917"/>
                  </a:lnTo>
                  <a:lnTo>
                    <a:pt x="5296" y="507060"/>
                  </a:lnTo>
                  <a:lnTo>
                    <a:pt x="7104" y="512459"/>
                  </a:lnTo>
                  <a:lnTo>
                    <a:pt x="8700" y="513163"/>
                  </a:lnTo>
                  <a:lnTo>
                    <a:pt x="10875" y="511754"/>
                  </a:lnTo>
                  <a:lnTo>
                    <a:pt x="12400" y="507819"/>
                  </a:lnTo>
                  <a:lnTo>
                    <a:pt x="13269" y="501897"/>
                  </a:lnTo>
                  <a:lnTo>
                    <a:pt x="14286" y="496225"/>
                  </a:lnTo>
                  <a:lnTo>
                    <a:pt x="13081" y="490138"/>
                  </a:lnTo>
                  <a:lnTo>
                    <a:pt x="11798" y="484771"/>
                  </a:lnTo>
                  <a:lnTo>
                    <a:pt x="11704" y="483191"/>
                  </a:lnTo>
                  <a:lnTo>
                    <a:pt x="15076" y="478638"/>
                  </a:lnTo>
                  <a:lnTo>
                    <a:pt x="16108" y="474930"/>
                  </a:lnTo>
                  <a:lnTo>
                    <a:pt x="17227" y="471386"/>
                  </a:lnTo>
                  <a:lnTo>
                    <a:pt x="18463" y="470181"/>
                  </a:lnTo>
                  <a:lnTo>
                    <a:pt x="20294" y="469907"/>
                  </a:lnTo>
                  <a:lnTo>
                    <a:pt x="22430" y="469242"/>
                  </a:lnTo>
                  <a:lnTo>
                    <a:pt x="25121" y="466864"/>
                  </a:lnTo>
                  <a:lnTo>
                    <a:pt x="27538" y="463672"/>
                  </a:lnTo>
                  <a:lnTo>
                    <a:pt x="29385" y="460738"/>
                  </a:lnTo>
                  <a:lnTo>
                    <a:pt x="30011" y="454917"/>
                  </a:lnTo>
                  <a:lnTo>
                    <a:pt x="30034" y="451983"/>
                  </a:lnTo>
                  <a:lnTo>
                    <a:pt x="30848" y="449801"/>
                  </a:lnTo>
                  <a:lnTo>
                    <a:pt x="31630" y="445529"/>
                  </a:lnTo>
                  <a:lnTo>
                    <a:pt x="30864" y="441304"/>
                  </a:lnTo>
                  <a:lnTo>
                    <a:pt x="28477" y="434873"/>
                  </a:lnTo>
                  <a:lnTo>
                    <a:pt x="25606" y="425775"/>
                  </a:lnTo>
                  <a:lnTo>
                    <a:pt x="25160" y="420784"/>
                  </a:lnTo>
                  <a:lnTo>
                    <a:pt x="26467" y="419853"/>
                  </a:lnTo>
                  <a:lnTo>
                    <a:pt x="28962" y="419023"/>
                  </a:lnTo>
                  <a:lnTo>
                    <a:pt x="33696" y="418781"/>
                  </a:lnTo>
                  <a:lnTo>
                    <a:pt x="34196" y="418194"/>
                  </a:lnTo>
                  <a:lnTo>
                    <a:pt x="34674" y="415996"/>
                  </a:lnTo>
                  <a:lnTo>
                    <a:pt x="35745" y="413015"/>
                  </a:lnTo>
                  <a:lnTo>
                    <a:pt x="36880" y="410840"/>
                  </a:lnTo>
                  <a:lnTo>
                    <a:pt x="37662" y="407718"/>
                  </a:lnTo>
                  <a:lnTo>
                    <a:pt x="38038" y="404886"/>
                  </a:lnTo>
                  <a:lnTo>
                    <a:pt x="35331" y="400607"/>
                  </a:lnTo>
                  <a:lnTo>
                    <a:pt x="31787" y="396210"/>
                  </a:lnTo>
                  <a:lnTo>
                    <a:pt x="29385" y="394747"/>
                  </a:lnTo>
                  <a:lnTo>
                    <a:pt x="25113" y="391039"/>
                  </a:lnTo>
                  <a:lnTo>
                    <a:pt x="22109" y="387933"/>
                  </a:lnTo>
                  <a:lnTo>
                    <a:pt x="23830" y="376033"/>
                  </a:lnTo>
                  <a:lnTo>
                    <a:pt x="25113" y="367107"/>
                  </a:lnTo>
                  <a:lnTo>
                    <a:pt x="25317" y="364932"/>
                  </a:lnTo>
                  <a:lnTo>
                    <a:pt x="25364" y="361552"/>
                  </a:lnTo>
                  <a:lnTo>
                    <a:pt x="21217" y="347040"/>
                  </a:lnTo>
                  <a:lnTo>
                    <a:pt x="21381" y="343793"/>
                  </a:lnTo>
                  <a:lnTo>
                    <a:pt x="21773" y="340859"/>
                  </a:lnTo>
                  <a:lnTo>
                    <a:pt x="21327" y="335845"/>
                  </a:lnTo>
                  <a:lnTo>
                    <a:pt x="21084" y="331346"/>
                  </a:lnTo>
                  <a:lnTo>
                    <a:pt x="21796" y="329977"/>
                  </a:lnTo>
                  <a:lnTo>
                    <a:pt x="23486" y="327426"/>
                  </a:lnTo>
                  <a:lnTo>
                    <a:pt x="21867" y="323468"/>
                  </a:lnTo>
                  <a:lnTo>
                    <a:pt x="21734" y="323139"/>
                  </a:lnTo>
                  <a:lnTo>
                    <a:pt x="18682" y="313297"/>
                  </a:lnTo>
                  <a:lnTo>
                    <a:pt x="23345" y="303479"/>
                  </a:lnTo>
                  <a:lnTo>
                    <a:pt x="22532" y="298370"/>
                  </a:lnTo>
                  <a:lnTo>
                    <a:pt x="25309" y="294654"/>
                  </a:lnTo>
                  <a:lnTo>
                    <a:pt x="30378" y="286111"/>
                  </a:lnTo>
                  <a:lnTo>
                    <a:pt x="33226" y="281276"/>
                  </a:lnTo>
                  <a:lnTo>
                    <a:pt x="33829" y="280431"/>
                  </a:lnTo>
                  <a:lnTo>
                    <a:pt x="36082" y="278303"/>
                  </a:lnTo>
                  <a:lnTo>
                    <a:pt x="40361" y="275776"/>
                  </a:lnTo>
                  <a:lnTo>
                    <a:pt x="45102" y="274540"/>
                  </a:lnTo>
                  <a:lnTo>
                    <a:pt x="47214" y="274556"/>
                  </a:lnTo>
                  <a:lnTo>
                    <a:pt x="55367" y="276269"/>
                  </a:lnTo>
                  <a:lnTo>
                    <a:pt x="61727" y="277599"/>
                  </a:lnTo>
                  <a:lnTo>
                    <a:pt x="62658" y="276261"/>
                  </a:lnTo>
                  <a:lnTo>
                    <a:pt x="63988" y="273515"/>
                  </a:lnTo>
                  <a:lnTo>
                    <a:pt x="65701" y="269596"/>
                  </a:lnTo>
                  <a:lnTo>
                    <a:pt x="65850" y="265222"/>
                  </a:lnTo>
                  <a:lnTo>
                    <a:pt x="65232" y="258776"/>
                  </a:lnTo>
                  <a:lnTo>
                    <a:pt x="64301" y="254903"/>
                  </a:lnTo>
                  <a:lnTo>
                    <a:pt x="59826" y="252376"/>
                  </a:lnTo>
                  <a:lnTo>
                    <a:pt x="54921" y="248911"/>
                  </a:lnTo>
                  <a:lnTo>
                    <a:pt x="60952" y="237872"/>
                  </a:lnTo>
                  <a:lnTo>
                    <a:pt x="65130" y="230158"/>
                  </a:lnTo>
                  <a:lnTo>
                    <a:pt x="70341" y="218477"/>
                  </a:lnTo>
                  <a:lnTo>
                    <a:pt x="71960" y="213588"/>
                  </a:lnTo>
                  <a:lnTo>
                    <a:pt x="73134" y="211640"/>
                  </a:lnTo>
                  <a:lnTo>
                    <a:pt x="74667" y="193411"/>
                  </a:lnTo>
                  <a:lnTo>
                    <a:pt x="75684" y="188271"/>
                  </a:lnTo>
                  <a:lnTo>
                    <a:pt x="76537" y="185572"/>
                  </a:lnTo>
                  <a:lnTo>
                    <a:pt x="76544" y="182802"/>
                  </a:lnTo>
                  <a:lnTo>
                    <a:pt x="75989" y="178116"/>
                  </a:lnTo>
                  <a:lnTo>
                    <a:pt x="74526" y="167476"/>
                  </a:lnTo>
                  <a:lnTo>
                    <a:pt x="82756" y="166154"/>
                  </a:lnTo>
                  <a:lnTo>
                    <a:pt x="85432" y="165403"/>
                  </a:lnTo>
                  <a:lnTo>
                    <a:pt x="87920" y="164128"/>
                  </a:lnTo>
                  <a:lnTo>
                    <a:pt x="92786" y="160811"/>
                  </a:lnTo>
                  <a:lnTo>
                    <a:pt x="95172" y="157869"/>
                  </a:lnTo>
                  <a:lnTo>
                    <a:pt x="93842" y="147793"/>
                  </a:lnTo>
                  <a:lnTo>
                    <a:pt x="96784" y="144366"/>
                  </a:lnTo>
                  <a:lnTo>
                    <a:pt x="103966" y="132365"/>
                  </a:lnTo>
                  <a:lnTo>
                    <a:pt x="111727" y="120778"/>
                  </a:lnTo>
                  <a:lnTo>
                    <a:pt x="115365" y="116366"/>
                  </a:lnTo>
                  <a:lnTo>
                    <a:pt x="115740" y="114207"/>
                  </a:lnTo>
                  <a:lnTo>
                    <a:pt x="116037" y="110725"/>
                  </a:lnTo>
                  <a:lnTo>
                    <a:pt x="114418" y="105233"/>
                  </a:lnTo>
                  <a:lnTo>
                    <a:pt x="112681" y="101822"/>
                  </a:lnTo>
                  <a:lnTo>
                    <a:pt x="109294" y="95336"/>
                  </a:lnTo>
                  <a:lnTo>
                    <a:pt x="110749" y="90791"/>
                  </a:lnTo>
                  <a:lnTo>
                    <a:pt x="113244" y="89907"/>
                  </a:lnTo>
                  <a:lnTo>
                    <a:pt x="116538" y="88115"/>
                  </a:lnTo>
                  <a:lnTo>
                    <a:pt x="119112" y="84212"/>
                  </a:lnTo>
                  <a:lnTo>
                    <a:pt x="119362" y="83711"/>
                  </a:lnTo>
                  <a:lnTo>
                    <a:pt x="123712" y="68252"/>
                  </a:lnTo>
                  <a:lnTo>
                    <a:pt x="132200" y="60350"/>
                  </a:lnTo>
                  <a:lnTo>
                    <a:pt x="135588" y="56024"/>
                  </a:lnTo>
                  <a:lnTo>
                    <a:pt x="140861" y="59278"/>
                  </a:lnTo>
                  <a:lnTo>
                    <a:pt x="148590" y="64176"/>
                  </a:lnTo>
                  <a:lnTo>
                    <a:pt x="152025" y="56970"/>
                  </a:lnTo>
                  <a:lnTo>
                    <a:pt x="153160" y="54287"/>
                  </a:lnTo>
                  <a:lnTo>
                    <a:pt x="154294" y="50328"/>
                  </a:lnTo>
                  <a:lnTo>
                    <a:pt x="153840" y="43444"/>
                  </a:lnTo>
                  <a:lnTo>
                    <a:pt x="153644" y="34454"/>
                  </a:lnTo>
                  <a:lnTo>
                    <a:pt x="153989" y="30824"/>
                  </a:lnTo>
                  <a:lnTo>
                    <a:pt x="157071" y="29205"/>
                  </a:lnTo>
                  <a:lnTo>
                    <a:pt x="158730" y="28790"/>
                  </a:lnTo>
                  <a:lnTo>
                    <a:pt x="167320" y="32530"/>
                  </a:lnTo>
                  <a:lnTo>
                    <a:pt x="169479" y="32467"/>
                  </a:lnTo>
                  <a:lnTo>
                    <a:pt x="173532" y="32968"/>
                  </a:lnTo>
                  <a:lnTo>
                    <a:pt x="178061" y="34603"/>
                  </a:lnTo>
                  <a:lnTo>
                    <a:pt x="187551" y="38953"/>
                  </a:lnTo>
                  <a:lnTo>
                    <a:pt x="191471" y="40745"/>
                  </a:lnTo>
                  <a:lnTo>
                    <a:pt x="193662" y="41089"/>
                  </a:lnTo>
                  <a:lnTo>
                    <a:pt x="195555" y="39070"/>
                  </a:lnTo>
                  <a:lnTo>
                    <a:pt x="199599" y="33868"/>
                  </a:lnTo>
                  <a:lnTo>
                    <a:pt x="193646" y="30003"/>
                  </a:lnTo>
                  <a:lnTo>
                    <a:pt x="197565" y="26083"/>
                  </a:lnTo>
                  <a:lnTo>
                    <a:pt x="199599" y="22117"/>
                  </a:lnTo>
                  <a:lnTo>
                    <a:pt x="201344" y="17227"/>
                  </a:lnTo>
                  <a:lnTo>
                    <a:pt x="201978" y="11485"/>
                  </a:lnTo>
                  <a:lnTo>
                    <a:pt x="201735" y="8387"/>
                  </a:lnTo>
                  <a:lnTo>
                    <a:pt x="200530" y="6267"/>
                  </a:lnTo>
                  <a:lnTo>
                    <a:pt x="196892" y="978"/>
                  </a:lnTo>
                  <a:lnTo>
                    <a:pt x="205131" y="219"/>
                  </a:lnTo>
                  <a:lnTo>
                    <a:pt x="207986" y="0"/>
                  </a:lnTo>
                  <a:lnTo>
                    <a:pt x="213979" y="3489"/>
                  </a:lnTo>
                  <a:lnTo>
                    <a:pt x="214245" y="4248"/>
                  </a:lnTo>
                  <a:lnTo>
                    <a:pt x="214284" y="6063"/>
                  </a:lnTo>
                  <a:lnTo>
                    <a:pt x="214495" y="7941"/>
                  </a:lnTo>
                  <a:lnTo>
                    <a:pt x="220308" y="12690"/>
                  </a:lnTo>
                  <a:lnTo>
                    <a:pt x="221982" y="15201"/>
                  </a:lnTo>
                  <a:lnTo>
                    <a:pt x="225557" y="19003"/>
                  </a:lnTo>
                  <a:lnTo>
                    <a:pt x="226504" y="21053"/>
                  </a:lnTo>
                  <a:lnTo>
                    <a:pt x="229813" y="23447"/>
                  </a:lnTo>
                  <a:lnTo>
                    <a:pt x="232184" y="26005"/>
                  </a:lnTo>
                  <a:lnTo>
                    <a:pt x="234953" y="28070"/>
                  </a:lnTo>
                  <a:lnTo>
                    <a:pt x="238185" y="31278"/>
                  </a:lnTo>
                  <a:lnTo>
                    <a:pt x="242526" y="33829"/>
                  </a:lnTo>
                  <a:lnTo>
                    <a:pt x="246188" y="34658"/>
                  </a:lnTo>
                  <a:lnTo>
                    <a:pt x="255420" y="39015"/>
                  </a:lnTo>
                  <a:lnTo>
                    <a:pt x="256992" y="40424"/>
                  </a:lnTo>
                  <a:lnTo>
                    <a:pt x="259652" y="43451"/>
                  </a:lnTo>
                  <a:lnTo>
                    <a:pt x="262343" y="46941"/>
                  </a:lnTo>
                  <a:lnTo>
                    <a:pt x="264205" y="54091"/>
                  </a:lnTo>
                  <a:lnTo>
                    <a:pt x="267186" y="54459"/>
                  </a:lnTo>
                  <a:lnTo>
                    <a:pt x="267999" y="56908"/>
                  </a:lnTo>
                  <a:lnTo>
                    <a:pt x="270605" y="61093"/>
                  </a:lnTo>
                  <a:lnTo>
                    <a:pt x="274219" y="64778"/>
                  </a:lnTo>
                  <a:lnTo>
                    <a:pt x="274086" y="66014"/>
                  </a:lnTo>
                  <a:lnTo>
                    <a:pt x="271207" y="69394"/>
                  </a:lnTo>
                  <a:lnTo>
                    <a:pt x="270894" y="73963"/>
                  </a:lnTo>
                  <a:lnTo>
                    <a:pt x="271168" y="79776"/>
                  </a:lnTo>
                  <a:lnTo>
                    <a:pt x="272075" y="84501"/>
                  </a:lnTo>
                  <a:lnTo>
                    <a:pt x="271982" y="85878"/>
                  </a:lnTo>
                  <a:lnTo>
                    <a:pt x="271270" y="87505"/>
                  </a:lnTo>
                  <a:lnTo>
                    <a:pt x="270417" y="90048"/>
                  </a:lnTo>
                  <a:lnTo>
                    <a:pt x="270104" y="92262"/>
                  </a:lnTo>
                  <a:lnTo>
                    <a:pt x="270182" y="93341"/>
                  </a:lnTo>
                  <a:lnTo>
                    <a:pt x="270472" y="93936"/>
                  </a:lnTo>
                  <a:lnTo>
                    <a:pt x="271989" y="93983"/>
                  </a:lnTo>
                  <a:lnTo>
                    <a:pt x="274704" y="94507"/>
                  </a:lnTo>
                  <a:lnTo>
                    <a:pt x="276300" y="95485"/>
                  </a:lnTo>
                  <a:lnTo>
                    <a:pt x="277208" y="100860"/>
                  </a:lnTo>
                  <a:lnTo>
                    <a:pt x="276902" y="101892"/>
                  </a:lnTo>
                  <a:lnTo>
                    <a:pt x="274618" y="104318"/>
                  </a:lnTo>
                  <a:lnTo>
                    <a:pt x="273945" y="106242"/>
                  </a:lnTo>
                  <a:lnTo>
                    <a:pt x="273883" y="109059"/>
                  </a:lnTo>
                  <a:lnTo>
                    <a:pt x="274290" y="112157"/>
                  </a:lnTo>
                  <a:lnTo>
                    <a:pt x="275080" y="115607"/>
                  </a:lnTo>
                  <a:lnTo>
                    <a:pt x="276871" y="119292"/>
                  </a:lnTo>
                  <a:lnTo>
                    <a:pt x="279297" y="123133"/>
                  </a:lnTo>
                  <a:lnTo>
                    <a:pt x="280893" y="126278"/>
                  </a:lnTo>
                  <a:lnTo>
                    <a:pt x="281644" y="128484"/>
                  </a:lnTo>
                  <a:lnTo>
                    <a:pt x="281917" y="130033"/>
                  </a:lnTo>
                  <a:lnTo>
                    <a:pt x="280830" y="131974"/>
                  </a:lnTo>
                  <a:lnTo>
                    <a:pt x="279852" y="135799"/>
                  </a:lnTo>
                  <a:lnTo>
                    <a:pt x="279672" y="140165"/>
                  </a:lnTo>
                  <a:lnTo>
                    <a:pt x="279226" y="143005"/>
                  </a:lnTo>
                  <a:lnTo>
                    <a:pt x="277098" y="146908"/>
                  </a:lnTo>
                  <a:lnTo>
                    <a:pt x="275619" y="148285"/>
                  </a:lnTo>
                  <a:lnTo>
                    <a:pt x="275197" y="150335"/>
                  </a:lnTo>
                  <a:lnTo>
                    <a:pt x="275017" y="153770"/>
                  </a:lnTo>
                  <a:lnTo>
                    <a:pt x="275455" y="157947"/>
                  </a:lnTo>
                  <a:lnTo>
                    <a:pt x="275604" y="160764"/>
                  </a:lnTo>
                  <a:lnTo>
                    <a:pt x="276058" y="162790"/>
                  </a:lnTo>
                  <a:lnTo>
                    <a:pt x="276731" y="164112"/>
                  </a:lnTo>
                  <a:lnTo>
                    <a:pt x="280150" y="166436"/>
                  </a:lnTo>
                  <a:lnTo>
                    <a:pt x="282066" y="171192"/>
                  </a:lnTo>
                  <a:lnTo>
                    <a:pt x="283263" y="175002"/>
                  </a:lnTo>
                  <a:lnTo>
                    <a:pt x="285680" y="184883"/>
                  </a:lnTo>
                  <a:close/>
                  <a:moveTo>
                    <a:pt x="163596" y="488402"/>
                  </a:moveTo>
                  <a:lnTo>
                    <a:pt x="163048" y="489833"/>
                  </a:lnTo>
                  <a:lnTo>
                    <a:pt x="162493" y="488081"/>
                  </a:lnTo>
                  <a:lnTo>
                    <a:pt x="162712" y="487736"/>
                  </a:lnTo>
                  <a:lnTo>
                    <a:pt x="163087" y="486008"/>
                  </a:lnTo>
                  <a:lnTo>
                    <a:pt x="164151" y="485061"/>
                  </a:lnTo>
                  <a:lnTo>
                    <a:pt x="165849" y="485632"/>
                  </a:lnTo>
                  <a:lnTo>
                    <a:pt x="165841" y="486062"/>
                  </a:lnTo>
                  <a:lnTo>
                    <a:pt x="164214" y="487463"/>
                  </a:lnTo>
                  <a:lnTo>
                    <a:pt x="163596" y="488402"/>
                  </a:lnTo>
                  <a:close/>
                  <a:moveTo>
                    <a:pt x="159661" y="507318"/>
                  </a:moveTo>
                  <a:lnTo>
                    <a:pt x="158683" y="507725"/>
                  </a:lnTo>
                  <a:lnTo>
                    <a:pt x="158198" y="507600"/>
                  </a:lnTo>
                  <a:lnTo>
                    <a:pt x="158800" y="505621"/>
                  </a:lnTo>
                  <a:lnTo>
                    <a:pt x="159246" y="504768"/>
                  </a:lnTo>
                  <a:lnTo>
                    <a:pt x="160725" y="503970"/>
                  </a:lnTo>
                  <a:lnTo>
                    <a:pt x="161178" y="504111"/>
                  </a:lnTo>
                  <a:lnTo>
                    <a:pt x="159661" y="507318"/>
                  </a:lnTo>
                  <a:close/>
                  <a:moveTo>
                    <a:pt x="175918" y="553696"/>
                  </a:moveTo>
                  <a:lnTo>
                    <a:pt x="175519" y="556270"/>
                  </a:lnTo>
                  <a:lnTo>
                    <a:pt x="174377" y="556074"/>
                  </a:lnTo>
                  <a:lnTo>
                    <a:pt x="173336" y="554173"/>
                  </a:lnTo>
                  <a:lnTo>
                    <a:pt x="175440" y="551271"/>
                  </a:lnTo>
                  <a:lnTo>
                    <a:pt x="178656" y="551427"/>
                  </a:lnTo>
                  <a:lnTo>
                    <a:pt x="179759" y="552037"/>
                  </a:lnTo>
                  <a:lnTo>
                    <a:pt x="175918" y="553696"/>
                  </a:lnTo>
                  <a:close/>
                  <a:moveTo>
                    <a:pt x="174157" y="557271"/>
                  </a:moveTo>
                  <a:lnTo>
                    <a:pt x="172342" y="558249"/>
                  </a:lnTo>
                  <a:lnTo>
                    <a:pt x="171278" y="561152"/>
                  </a:lnTo>
                  <a:lnTo>
                    <a:pt x="169808" y="561644"/>
                  </a:lnTo>
                  <a:lnTo>
                    <a:pt x="168400" y="562607"/>
                  </a:lnTo>
                  <a:lnTo>
                    <a:pt x="167899" y="571729"/>
                  </a:lnTo>
                  <a:lnTo>
                    <a:pt x="170472" y="575179"/>
                  </a:lnTo>
                  <a:lnTo>
                    <a:pt x="169057" y="575664"/>
                  </a:lnTo>
                  <a:lnTo>
                    <a:pt x="167766" y="576697"/>
                  </a:lnTo>
                  <a:lnTo>
                    <a:pt x="166842" y="578222"/>
                  </a:lnTo>
                  <a:lnTo>
                    <a:pt x="165896" y="581500"/>
                  </a:lnTo>
                  <a:lnTo>
                    <a:pt x="162352" y="583355"/>
                  </a:lnTo>
                  <a:lnTo>
                    <a:pt x="161014" y="584724"/>
                  </a:lnTo>
                  <a:lnTo>
                    <a:pt x="159035" y="587767"/>
                  </a:lnTo>
                  <a:lnTo>
                    <a:pt x="158002" y="592172"/>
                  </a:lnTo>
                  <a:lnTo>
                    <a:pt x="155999" y="594049"/>
                  </a:lnTo>
                  <a:lnTo>
                    <a:pt x="153746" y="594495"/>
                  </a:lnTo>
                  <a:lnTo>
                    <a:pt x="155061" y="590896"/>
                  </a:lnTo>
                  <a:lnTo>
                    <a:pt x="156790" y="587955"/>
                  </a:lnTo>
                  <a:lnTo>
                    <a:pt x="155131" y="585928"/>
                  </a:lnTo>
                  <a:lnTo>
                    <a:pt x="154129" y="582760"/>
                  </a:lnTo>
                  <a:lnTo>
                    <a:pt x="152831" y="580319"/>
                  </a:lnTo>
                  <a:lnTo>
                    <a:pt x="153863" y="577589"/>
                  </a:lnTo>
                  <a:lnTo>
                    <a:pt x="153355" y="573114"/>
                  </a:lnTo>
                  <a:lnTo>
                    <a:pt x="153519" y="568725"/>
                  </a:lnTo>
                  <a:lnTo>
                    <a:pt x="155021" y="566511"/>
                  </a:lnTo>
                  <a:lnTo>
                    <a:pt x="156742" y="564704"/>
                  </a:lnTo>
                  <a:lnTo>
                    <a:pt x="159418" y="560533"/>
                  </a:lnTo>
                  <a:lnTo>
                    <a:pt x="162320" y="557498"/>
                  </a:lnTo>
                  <a:lnTo>
                    <a:pt x="166373" y="556137"/>
                  </a:lnTo>
                  <a:lnTo>
                    <a:pt x="168204" y="557396"/>
                  </a:lnTo>
                  <a:lnTo>
                    <a:pt x="168994" y="554635"/>
                  </a:lnTo>
                  <a:lnTo>
                    <a:pt x="170301" y="554001"/>
                  </a:lnTo>
                  <a:lnTo>
                    <a:pt x="171529" y="554643"/>
                  </a:lnTo>
                  <a:lnTo>
                    <a:pt x="174157" y="557271"/>
                  </a:lnTo>
                  <a:close/>
                  <a:moveTo>
                    <a:pt x="118220" y="619569"/>
                  </a:moveTo>
                  <a:lnTo>
                    <a:pt x="117086" y="621556"/>
                  </a:lnTo>
                  <a:lnTo>
                    <a:pt x="116084" y="621416"/>
                  </a:lnTo>
                  <a:lnTo>
                    <a:pt x="115419" y="618764"/>
                  </a:lnTo>
                  <a:lnTo>
                    <a:pt x="115263" y="611926"/>
                  </a:lnTo>
                  <a:lnTo>
                    <a:pt x="115662" y="608530"/>
                  </a:lnTo>
                  <a:lnTo>
                    <a:pt x="120450" y="596232"/>
                  </a:lnTo>
                  <a:lnTo>
                    <a:pt x="122585" y="595223"/>
                  </a:lnTo>
                  <a:lnTo>
                    <a:pt x="125589" y="587634"/>
                  </a:lnTo>
                  <a:lnTo>
                    <a:pt x="126403" y="584238"/>
                  </a:lnTo>
                  <a:lnTo>
                    <a:pt x="127710" y="581180"/>
                  </a:lnTo>
                  <a:lnTo>
                    <a:pt x="128476" y="578433"/>
                  </a:lnTo>
                  <a:lnTo>
                    <a:pt x="129126" y="577323"/>
                  </a:lnTo>
                  <a:lnTo>
                    <a:pt x="130526" y="577839"/>
                  </a:lnTo>
                  <a:lnTo>
                    <a:pt x="131152" y="578348"/>
                  </a:lnTo>
                  <a:lnTo>
                    <a:pt x="129674" y="579944"/>
                  </a:lnTo>
                  <a:lnTo>
                    <a:pt x="129845" y="582017"/>
                  </a:lnTo>
                  <a:lnTo>
                    <a:pt x="129744" y="582869"/>
                  </a:lnTo>
                  <a:lnTo>
                    <a:pt x="126012" y="591859"/>
                  </a:lnTo>
                  <a:lnTo>
                    <a:pt x="125018" y="597664"/>
                  </a:lnTo>
                  <a:lnTo>
                    <a:pt x="123696" y="599080"/>
                  </a:lnTo>
                  <a:lnTo>
                    <a:pt x="118220" y="61956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3" name="Freeform: Shape 772">
              <a:extLst>
                <a:ext uri="{FF2B5EF4-FFF2-40B4-BE49-F238E27FC236}">
                  <a16:creationId xmlns:a16="http://schemas.microsoft.com/office/drawing/2014/main" id="{0C8C38F9-6101-FA40-B2B9-F356DAA0903A}"/>
                </a:ext>
              </a:extLst>
            </p:cNvPr>
            <p:cNvSpPr>
              <a:spLocks/>
            </p:cNvSpPr>
            <p:nvPr/>
          </p:nvSpPr>
          <p:spPr>
            <a:xfrm>
              <a:off x="9526687" y="4617069"/>
              <a:ext cx="7596" cy="3966"/>
            </a:xfrm>
            <a:custGeom>
              <a:avLst/>
              <a:gdLst>
                <a:gd name="connsiteX0" fmla="*/ 7010 w 7596"/>
                <a:gd name="connsiteY0" fmla="*/ 2519 h 3966"/>
                <a:gd name="connsiteX1" fmla="*/ 3724 w 7596"/>
                <a:gd name="connsiteY1" fmla="*/ 3967 h 3966"/>
                <a:gd name="connsiteX2" fmla="*/ 0 w 7596"/>
                <a:gd name="connsiteY2" fmla="*/ 2652 h 3966"/>
                <a:gd name="connsiteX3" fmla="*/ 1205 w 7596"/>
                <a:gd name="connsiteY3" fmla="*/ 516 h 3966"/>
                <a:gd name="connsiteX4" fmla="*/ 3677 w 7596"/>
                <a:gd name="connsiteY4" fmla="*/ 0 h 3966"/>
                <a:gd name="connsiteX5" fmla="*/ 5680 w 7596"/>
                <a:gd name="connsiteY5" fmla="*/ 681 h 3966"/>
                <a:gd name="connsiteX6" fmla="*/ 6814 w 7596"/>
                <a:gd name="connsiteY6" fmla="*/ 1197 h 3966"/>
                <a:gd name="connsiteX7" fmla="*/ 7597 w 7596"/>
                <a:gd name="connsiteY7" fmla="*/ 1784 h 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 h="3966">
                  <a:moveTo>
                    <a:pt x="7010" y="2519"/>
                  </a:moveTo>
                  <a:lnTo>
                    <a:pt x="3724" y="3967"/>
                  </a:lnTo>
                  <a:lnTo>
                    <a:pt x="0" y="2652"/>
                  </a:lnTo>
                  <a:lnTo>
                    <a:pt x="1205" y="516"/>
                  </a:lnTo>
                  <a:lnTo>
                    <a:pt x="3677" y="0"/>
                  </a:lnTo>
                  <a:lnTo>
                    <a:pt x="5680" y="681"/>
                  </a:lnTo>
                  <a:lnTo>
                    <a:pt x="6814" y="1197"/>
                  </a:lnTo>
                  <a:lnTo>
                    <a:pt x="7597" y="178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4" name="Freeform: Shape 773">
              <a:extLst>
                <a:ext uri="{FF2B5EF4-FFF2-40B4-BE49-F238E27FC236}">
                  <a16:creationId xmlns:a16="http://schemas.microsoft.com/office/drawing/2014/main" id="{3818A9BC-4B96-DDE7-42EE-21F0955E6446}"/>
                </a:ext>
              </a:extLst>
            </p:cNvPr>
            <p:cNvSpPr>
              <a:spLocks/>
            </p:cNvSpPr>
            <p:nvPr/>
          </p:nvSpPr>
          <p:spPr>
            <a:xfrm>
              <a:off x="6934400" y="4821112"/>
              <a:ext cx="192237" cy="181245"/>
            </a:xfrm>
            <a:custGeom>
              <a:avLst/>
              <a:gdLst>
                <a:gd name="connsiteX0" fmla="*/ 1111 w 192237"/>
                <a:gd name="connsiteY0" fmla="*/ 2011 h 181245"/>
                <a:gd name="connsiteX1" fmla="*/ 360 w 192237"/>
                <a:gd name="connsiteY1" fmla="*/ 2042 h 181245"/>
                <a:gd name="connsiteX2" fmla="*/ 141 w 192237"/>
                <a:gd name="connsiteY2" fmla="*/ 1862 h 181245"/>
                <a:gd name="connsiteX3" fmla="*/ 0 w 192237"/>
                <a:gd name="connsiteY3" fmla="*/ 1346 h 181245"/>
                <a:gd name="connsiteX4" fmla="*/ 360 w 192237"/>
                <a:gd name="connsiteY4" fmla="*/ 509 h 181245"/>
                <a:gd name="connsiteX5" fmla="*/ 689 w 192237"/>
                <a:gd name="connsiteY5" fmla="*/ 0 h 181245"/>
                <a:gd name="connsiteX6" fmla="*/ 1197 w 192237"/>
                <a:gd name="connsiteY6" fmla="*/ 70 h 181245"/>
                <a:gd name="connsiteX7" fmla="*/ 1885 w 192237"/>
                <a:gd name="connsiteY7" fmla="*/ 657 h 181245"/>
                <a:gd name="connsiteX8" fmla="*/ 2464 w 192237"/>
                <a:gd name="connsiteY8" fmla="*/ 1158 h 181245"/>
                <a:gd name="connsiteX9" fmla="*/ 2151 w 192237"/>
                <a:gd name="connsiteY9" fmla="*/ 1612 h 181245"/>
                <a:gd name="connsiteX10" fmla="*/ 1111 w 192237"/>
                <a:gd name="connsiteY10" fmla="*/ 2011 h 181245"/>
                <a:gd name="connsiteX11" fmla="*/ 191525 w 192237"/>
                <a:gd name="connsiteY11" fmla="*/ 181105 h 181245"/>
                <a:gd name="connsiteX12" fmla="*/ 189546 w 192237"/>
                <a:gd name="connsiteY12" fmla="*/ 181246 h 181245"/>
                <a:gd name="connsiteX13" fmla="*/ 189710 w 192237"/>
                <a:gd name="connsiteY13" fmla="*/ 180174 h 181245"/>
                <a:gd name="connsiteX14" fmla="*/ 191181 w 192237"/>
                <a:gd name="connsiteY14" fmla="*/ 179032 h 181245"/>
                <a:gd name="connsiteX15" fmla="*/ 192175 w 192237"/>
                <a:gd name="connsiteY15" fmla="*/ 179180 h 181245"/>
                <a:gd name="connsiteX16" fmla="*/ 192237 w 192237"/>
                <a:gd name="connsiteY16" fmla="*/ 180495 h 181245"/>
                <a:gd name="connsiteX17" fmla="*/ 191525 w 192237"/>
                <a:gd name="connsiteY17" fmla="*/ 181105 h 18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2237" h="181245">
                  <a:moveTo>
                    <a:pt x="1111" y="2011"/>
                  </a:moveTo>
                  <a:lnTo>
                    <a:pt x="360" y="2042"/>
                  </a:lnTo>
                  <a:lnTo>
                    <a:pt x="141" y="1862"/>
                  </a:lnTo>
                  <a:lnTo>
                    <a:pt x="0" y="1346"/>
                  </a:lnTo>
                  <a:lnTo>
                    <a:pt x="360" y="509"/>
                  </a:lnTo>
                  <a:lnTo>
                    <a:pt x="689" y="0"/>
                  </a:lnTo>
                  <a:lnTo>
                    <a:pt x="1197" y="70"/>
                  </a:lnTo>
                  <a:lnTo>
                    <a:pt x="1885" y="657"/>
                  </a:lnTo>
                  <a:lnTo>
                    <a:pt x="2464" y="1158"/>
                  </a:lnTo>
                  <a:lnTo>
                    <a:pt x="2151" y="1612"/>
                  </a:lnTo>
                  <a:lnTo>
                    <a:pt x="1111" y="2011"/>
                  </a:lnTo>
                  <a:close/>
                  <a:moveTo>
                    <a:pt x="191525" y="181105"/>
                  </a:moveTo>
                  <a:lnTo>
                    <a:pt x="189546" y="181246"/>
                  </a:lnTo>
                  <a:lnTo>
                    <a:pt x="189710" y="180174"/>
                  </a:lnTo>
                  <a:lnTo>
                    <a:pt x="191181" y="179032"/>
                  </a:lnTo>
                  <a:lnTo>
                    <a:pt x="192175" y="179180"/>
                  </a:lnTo>
                  <a:lnTo>
                    <a:pt x="192237" y="180495"/>
                  </a:lnTo>
                  <a:lnTo>
                    <a:pt x="191525" y="18110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5" name="Freeform: Shape 774">
              <a:extLst>
                <a:ext uri="{FF2B5EF4-FFF2-40B4-BE49-F238E27FC236}">
                  <a16:creationId xmlns:a16="http://schemas.microsoft.com/office/drawing/2014/main" id="{23602E81-AB19-3A17-15AF-FEF05FAB6EC0}"/>
                </a:ext>
              </a:extLst>
            </p:cNvPr>
            <p:cNvSpPr>
              <a:spLocks/>
            </p:cNvSpPr>
            <p:nvPr/>
          </p:nvSpPr>
          <p:spPr>
            <a:xfrm>
              <a:off x="7544636" y="3487178"/>
              <a:ext cx="68901" cy="45336"/>
            </a:xfrm>
            <a:custGeom>
              <a:avLst/>
              <a:gdLst>
                <a:gd name="connsiteX0" fmla="*/ 68901 w 68901"/>
                <a:gd name="connsiteY0" fmla="*/ 11594 h 45336"/>
                <a:gd name="connsiteX1" fmla="*/ 66961 w 68901"/>
                <a:gd name="connsiteY1" fmla="*/ 10820 h 45336"/>
                <a:gd name="connsiteX2" fmla="*/ 64622 w 68901"/>
                <a:gd name="connsiteY2" fmla="*/ 10491 h 45336"/>
                <a:gd name="connsiteX3" fmla="*/ 64184 w 68901"/>
                <a:gd name="connsiteY3" fmla="*/ 10914 h 45336"/>
                <a:gd name="connsiteX4" fmla="*/ 63245 w 68901"/>
                <a:gd name="connsiteY4" fmla="*/ 11344 h 45336"/>
                <a:gd name="connsiteX5" fmla="*/ 62767 w 68901"/>
                <a:gd name="connsiteY5" fmla="*/ 12110 h 45336"/>
                <a:gd name="connsiteX6" fmla="*/ 63128 w 68901"/>
                <a:gd name="connsiteY6" fmla="*/ 15115 h 45336"/>
                <a:gd name="connsiteX7" fmla="*/ 62564 w 68901"/>
                <a:gd name="connsiteY7" fmla="*/ 15631 h 45336"/>
                <a:gd name="connsiteX8" fmla="*/ 59904 w 68901"/>
                <a:gd name="connsiteY8" fmla="*/ 15334 h 45336"/>
                <a:gd name="connsiteX9" fmla="*/ 59028 w 68901"/>
                <a:gd name="connsiteY9" fmla="*/ 15678 h 45336"/>
                <a:gd name="connsiteX10" fmla="*/ 57581 w 68901"/>
                <a:gd name="connsiteY10" fmla="*/ 17767 h 45336"/>
                <a:gd name="connsiteX11" fmla="*/ 56102 w 68901"/>
                <a:gd name="connsiteY11" fmla="*/ 18651 h 45336"/>
                <a:gd name="connsiteX12" fmla="*/ 54224 w 68901"/>
                <a:gd name="connsiteY12" fmla="*/ 19277 h 45336"/>
                <a:gd name="connsiteX13" fmla="*/ 52832 w 68901"/>
                <a:gd name="connsiteY13" fmla="*/ 20028 h 45336"/>
                <a:gd name="connsiteX14" fmla="*/ 51071 w 68901"/>
                <a:gd name="connsiteY14" fmla="*/ 20685 h 45336"/>
                <a:gd name="connsiteX15" fmla="*/ 49577 w 68901"/>
                <a:gd name="connsiteY15" fmla="*/ 21084 h 45336"/>
                <a:gd name="connsiteX16" fmla="*/ 48983 w 68901"/>
                <a:gd name="connsiteY16" fmla="*/ 21991 h 45336"/>
                <a:gd name="connsiteX17" fmla="*/ 48623 w 68901"/>
                <a:gd name="connsiteY17" fmla="*/ 23001 h 45336"/>
                <a:gd name="connsiteX18" fmla="*/ 48717 w 68901"/>
                <a:gd name="connsiteY18" fmla="*/ 23971 h 45336"/>
                <a:gd name="connsiteX19" fmla="*/ 50242 w 68901"/>
                <a:gd name="connsiteY19" fmla="*/ 25888 h 45336"/>
                <a:gd name="connsiteX20" fmla="*/ 50445 w 68901"/>
                <a:gd name="connsiteY20" fmla="*/ 27929 h 45336"/>
                <a:gd name="connsiteX21" fmla="*/ 50281 w 68901"/>
                <a:gd name="connsiteY21" fmla="*/ 30425 h 45336"/>
                <a:gd name="connsiteX22" fmla="*/ 49929 w 68901"/>
                <a:gd name="connsiteY22" fmla="*/ 31755 h 45336"/>
                <a:gd name="connsiteX23" fmla="*/ 49327 w 68901"/>
                <a:gd name="connsiteY23" fmla="*/ 32639 h 45336"/>
                <a:gd name="connsiteX24" fmla="*/ 45580 w 68901"/>
                <a:gd name="connsiteY24" fmla="*/ 33782 h 45336"/>
                <a:gd name="connsiteX25" fmla="*/ 41691 w 68901"/>
                <a:gd name="connsiteY25" fmla="*/ 35823 h 45336"/>
                <a:gd name="connsiteX26" fmla="*/ 41605 w 68901"/>
                <a:gd name="connsiteY26" fmla="*/ 36293 h 45336"/>
                <a:gd name="connsiteX27" fmla="*/ 43381 w 68901"/>
                <a:gd name="connsiteY27" fmla="*/ 38100 h 45336"/>
                <a:gd name="connsiteX28" fmla="*/ 43451 w 68901"/>
                <a:gd name="connsiteY28" fmla="*/ 38554 h 45336"/>
                <a:gd name="connsiteX29" fmla="*/ 41981 w 68901"/>
                <a:gd name="connsiteY29" fmla="*/ 39579 h 45336"/>
                <a:gd name="connsiteX30" fmla="*/ 41840 w 68901"/>
                <a:gd name="connsiteY30" fmla="*/ 40611 h 45336"/>
                <a:gd name="connsiteX31" fmla="*/ 42004 w 68901"/>
                <a:gd name="connsiteY31" fmla="*/ 41801 h 45336"/>
                <a:gd name="connsiteX32" fmla="*/ 42786 w 68901"/>
                <a:gd name="connsiteY32" fmla="*/ 43029 h 45336"/>
                <a:gd name="connsiteX33" fmla="*/ 43068 w 68901"/>
                <a:gd name="connsiteY33" fmla="*/ 44132 h 45336"/>
                <a:gd name="connsiteX34" fmla="*/ 40932 w 68901"/>
                <a:gd name="connsiteY34" fmla="*/ 44930 h 45336"/>
                <a:gd name="connsiteX35" fmla="*/ 38038 w 68901"/>
                <a:gd name="connsiteY35" fmla="*/ 44633 h 45336"/>
                <a:gd name="connsiteX36" fmla="*/ 34611 w 68901"/>
                <a:gd name="connsiteY36" fmla="*/ 43107 h 45336"/>
                <a:gd name="connsiteX37" fmla="*/ 33414 w 68901"/>
                <a:gd name="connsiteY37" fmla="*/ 43326 h 45336"/>
                <a:gd name="connsiteX38" fmla="*/ 32256 w 68901"/>
                <a:gd name="connsiteY38" fmla="*/ 44124 h 45336"/>
                <a:gd name="connsiteX39" fmla="*/ 31067 w 68901"/>
                <a:gd name="connsiteY39" fmla="*/ 43780 h 45336"/>
                <a:gd name="connsiteX40" fmla="*/ 29760 w 68901"/>
                <a:gd name="connsiteY40" fmla="*/ 42833 h 45336"/>
                <a:gd name="connsiteX41" fmla="*/ 27914 w 68901"/>
                <a:gd name="connsiteY41" fmla="*/ 40870 h 45336"/>
                <a:gd name="connsiteX42" fmla="*/ 27014 w 68901"/>
                <a:gd name="connsiteY42" fmla="*/ 39657 h 45336"/>
                <a:gd name="connsiteX43" fmla="*/ 26647 w 68901"/>
                <a:gd name="connsiteY43" fmla="*/ 38374 h 45336"/>
                <a:gd name="connsiteX44" fmla="*/ 26146 w 68901"/>
                <a:gd name="connsiteY44" fmla="*/ 38186 h 45336"/>
                <a:gd name="connsiteX45" fmla="*/ 25379 w 68901"/>
                <a:gd name="connsiteY45" fmla="*/ 38562 h 45336"/>
                <a:gd name="connsiteX46" fmla="*/ 24746 w 68901"/>
                <a:gd name="connsiteY46" fmla="*/ 40126 h 45336"/>
                <a:gd name="connsiteX47" fmla="*/ 23040 w 68901"/>
                <a:gd name="connsiteY47" fmla="*/ 42919 h 45336"/>
                <a:gd name="connsiteX48" fmla="*/ 21773 w 68901"/>
                <a:gd name="connsiteY48" fmla="*/ 43678 h 45336"/>
                <a:gd name="connsiteX49" fmla="*/ 19872 w 68901"/>
                <a:gd name="connsiteY49" fmla="*/ 43514 h 45336"/>
                <a:gd name="connsiteX50" fmla="*/ 17196 w 68901"/>
                <a:gd name="connsiteY50" fmla="*/ 43561 h 45336"/>
                <a:gd name="connsiteX51" fmla="*/ 15530 w 68901"/>
                <a:gd name="connsiteY51" fmla="*/ 43796 h 45336"/>
                <a:gd name="connsiteX52" fmla="*/ 13496 w 68901"/>
                <a:gd name="connsiteY52" fmla="*/ 42810 h 45336"/>
                <a:gd name="connsiteX53" fmla="*/ 13003 w 68901"/>
                <a:gd name="connsiteY53" fmla="*/ 42998 h 45336"/>
                <a:gd name="connsiteX54" fmla="*/ 13003 w 68901"/>
                <a:gd name="connsiteY54" fmla="*/ 43647 h 45336"/>
                <a:gd name="connsiteX55" fmla="*/ 12244 w 68901"/>
                <a:gd name="connsiteY55" fmla="*/ 44664 h 45336"/>
                <a:gd name="connsiteX56" fmla="*/ 10992 w 68901"/>
                <a:gd name="connsiteY56" fmla="*/ 45337 h 45336"/>
                <a:gd name="connsiteX57" fmla="*/ 5211 w 68901"/>
                <a:gd name="connsiteY57" fmla="*/ 43827 h 45336"/>
                <a:gd name="connsiteX58" fmla="*/ 4389 w 68901"/>
                <a:gd name="connsiteY58" fmla="*/ 42575 h 45336"/>
                <a:gd name="connsiteX59" fmla="*/ 5696 w 68901"/>
                <a:gd name="connsiteY59" fmla="*/ 41981 h 45336"/>
                <a:gd name="connsiteX60" fmla="*/ 7503 w 68901"/>
                <a:gd name="connsiteY60" fmla="*/ 40361 h 45336"/>
                <a:gd name="connsiteX61" fmla="*/ 8731 w 68901"/>
                <a:gd name="connsiteY61" fmla="*/ 40541 h 45336"/>
                <a:gd name="connsiteX62" fmla="*/ 10249 w 68901"/>
                <a:gd name="connsiteY62" fmla="*/ 40197 h 45336"/>
                <a:gd name="connsiteX63" fmla="*/ 10906 w 68901"/>
                <a:gd name="connsiteY63" fmla="*/ 39508 h 45336"/>
                <a:gd name="connsiteX64" fmla="*/ 9952 w 68901"/>
                <a:gd name="connsiteY64" fmla="*/ 37459 h 45336"/>
                <a:gd name="connsiteX65" fmla="*/ 7542 w 68901"/>
                <a:gd name="connsiteY65" fmla="*/ 34924 h 45336"/>
                <a:gd name="connsiteX66" fmla="*/ 6267 w 68901"/>
                <a:gd name="connsiteY66" fmla="*/ 33961 h 45336"/>
                <a:gd name="connsiteX67" fmla="*/ 4507 w 68901"/>
                <a:gd name="connsiteY67" fmla="*/ 33320 h 45336"/>
                <a:gd name="connsiteX68" fmla="*/ 4209 w 68901"/>
                <a:gd name="connsiteY68" fmla="*/ 32639 h 45336"/>
                <a:gd name="connsiteX69" fmla="*/ 5179 w 68901"/>
                <a:gd name="connsiteY69" fmla="*/ 28626 h 45336"/>
                <a:gd name="connsiteX70" fmla="*/ 4882 w 68901"/>
                <a:gd name="connsiteY70" fmla="*/ 28055 h 45336"/>
                <a:gd name="connsiteX71" fmla="*/ 2879 w 68901"/>
                <a:gd name="connsiteY71" fmla="*/ 28242 h 45336"/>
                <a:gd name="connsiteX72" fmla="*/ 2410 w 68901"/>
                <a:gd name="connsiteY72" fmla="*/ 27828 h 45336"/>
                <a:gd name="connsiteX73" fmla="*/ 2246 w 68901"/>
                <a:gd name="connsiteY73" fmla="*/ 27132 h 45336"/>
                <a:gd name="connsiteX74" fmla="*/ 2378 w 68901"/>
                <a:gd name="connsiteY74" fmla="*/ 26177 h 45336"/>
                <a:gd name="connsiteX75" fmla="*/ 3732 w 68901"/>
                <a:gd name="connsiteY75" fmla="*/ 24605 h 45336"/>
                <a:gd name="connsiteX76" fmla="*/ 5234 w 68901"/>
                <a:gd name="connsiteY76" fmla="*/ 23220 h 45336"/>
                <a:gd name="connsiteX77" fmla="*/ 5641 w 68901"/>
                <a:gd name="connsiteY77" fmla="*/ 22445 h 45336"/>
                <a:gd name="connsiteX78" fmla="*/ 5586 w 68901"/>
                <a:gd name="connsiteY78" fmla="*/ 21827 h 45336"/>
                <a:gd name="connsiteX79" fmla="*/ 3654 w 68901"/>
                <a:gd name="connsiteY79" fmla="*/ 21217 h 45336"/>
                <a:gd name="connsiteX80" fmla="*/ 2496 w 68901"/>
                <a:gd name="connsiteY80" fmla="*/ 20583 h 45336"/>
                <a:gd name="connsiteX81" fmla="*/ 1573 w 68901"/>
                <a:gd name="connsiteY81" fmla="*/ 20364 h 45336"/>
                <a:gd name="connsiteX82" fmla="*/ 939 w 68901"/>
                <a:gd name="connsiteY82" fmla="*/ 20716 h 45336"/>
                <a:gd name="connsiteX83" fmla="*/ 478 w 68901"/>
                <a:gd name="connsiteY83" fmla="*/ 20317 h 45336"/>
                <a:gd name="connsiteX84" fmla="*/ 0 w 68901"/>
                <a:gd name="connsiteY84" fmla="*/ 19159 h 45336"/>
                <a:gd name="connsiteX85" fmla="*/ 469 w 68901"/>
                <a:gd name="connsiteY85" fmla="*/ 17384 h 45336"/>
                <a:gd name="connsiteX86" fmla="*/ 2207 w 68901"/>
                <a:gd name="connsiteY86" fmla="*/ 15749 h 45336"/>
                <a:gd name="connsiteX87" fmla="*/ 4068 w 68901"/>
                <a:gd name="connsiteY87" fmla="*/ 14293 h 45336"/>
                <a:gd name="connsiteX88" fmla="*/ 5688 w 68901"/>
                <a:gd name="connsiteY88" fmla="*/ 13229 h 45336"/>
                <a:gd name="connsiteX89" fmla="*/ 6619 w 68901"/>
                <a:gd name="connsiteY89" fmla="*/ 12776 h 45336"/>
                <a:gd name="connsiteX90" fmla="*/ 7065 w 68901"/>
                <a:gd name="connsiteY90" fmla="*/ 10945 h 45336"/>
                <a:gd name="connsiteX91" fmla="*/ 8035 w 68901"/>
                <a:gd name="connsiteY91" fmla="*/ 11140 h 45336"/>
                <a:gd name="connsiteX92" fmla="*/ 9952 w 68901"/>
                <a:gd name="connsiteY92" fmla="*/ 11234 h 45336"/>
                <a:gd name="connsiteX93" fmla="*/ 12095 w 68901"/>
                <a:gd name="connsiteY93" fmla="*/ 11649 h 45336"/>
                <a:gd name="connsiteX94" fmla="*/ 14083 w 68901"/>
                <a:gd name="connsiteY94" fmla="*/ 12165 h 45336"/>
                <a:gd name="connsiteX95" fmla="*/ 15843 w 68901"/>
                <a:gd name="connsiteY95" fmla="*/ 12807 h 45336"/>
                <a:gd name="connsiteX96" fmla="*/ 19519 w 68901"/>
                <a:gd name="connsiteY96" fmla="*/ 13480 h 45336"/>
                <a:gd name="connsiteX97" fmla="*/ 22876 w 68901"/>
                <a:gd name="connsiteY97" fmla="*/ 13887 h 45336"/>
                <a:gd name="connsiteX98" fmla="*/ 23885 w 68901"/>
                <a:gd name="connsiteY98" fmla="*/ 14262 h 45336"/>
                <a:gd name="connsiteX99" fmla="*/ 24707 w 68901"/>
                <a:gd name="connsiteY99" fmla="*/ 14231 h 45336"/>
                <a:gd name="connsiteX100" fmla="*/ 25731 w 68901"/>
                <a:gd name="connsiteY100" fmla="*/ 14778 h 45336"/>
                <a:gd name="connsiteX101" fmla="*/ 26326 w 68901"/>
                <a:gd name="connsiteY101" fmla="*/ 14356 h 45336"/>
                <a:gd name="connsiteX102" fmla="*/ 26764 w 68901"/>
                <a:gd name="connsiteY102" fmla="*/ 13628 h 45336"/>
                <a:gd name="connsiteX103" fmla="*/ 28587 w 68901"/>
                <a:gd name="connsiteY103" fmla="*/ 12752 h 45336"/>
                <a:gd name="connsiteX104" fmla="*/ 30269 w 68901"/>
                <a:gd name="connsiteY104" fmla="*/ 11618 h 45336"/>
                <a:gd name="connsiteX105" fmla="*/ 31450 w 68901"/>
                <a:gd name="connsiteY105" fmla="*/ 10178 h 45336"/>
                <a:gd name="connsiteX106" fmla="*/ 32116 w 68901"/>
                <a:gd name="connsiteY106" fmla="*/ 9036 h 45336"/>
                <a:gd name="connsiteX107" fmla="*/ 33273 w 68901"/>
                <a:gd name="connsiteY107" fmla="*/ 8222 h 45336"/>
                <a:gd name="connsiteX108" fmla="*/ 34502 w 68901"/>
                <a:gd name="connsiteY108" fmla="*/ 7988 h 45336"/>
                <a:gd name="connsiteX109" fmla="*/ 35628 w 68901"/>
                <a:gd name="connsiteY109" fmla="*/ 7581 h 45336"/>
                <a:gd name="connsiteX110" fmla="*/ 40377 w 68901"/>
                <a:gd name="connsiteY110" fmla="*/ 7041 h 45336"/>
                <a:gd name="connsiteX111" fmla="*/ 45259 w 68901"/>
                <a:gd name="connsiteY111" fmla="*/ 7471 h 45336"/>
                <a:gd name="connsiteX112" fmla="*/ 47582 w 68901"/>
                <a:gd name="connsiteY112" fmla="*/ 6665 h 45336"/>
                <a:gd name="connsiteX113" fmla="*/ 49499 w 68901"/>
                <a:gd name="connsiteY113" fmla="*/ 5273 h 45336"/>
                <a:gd name="connsiteX114" fmla="*/ 52308 w 68901"/>
                <a:gd name="connsiteY114" fmla="*/ 4882 h 45336"/>
                <a:gd name="connsiteX115" fmla="*/ 52449 w 68901"/>
                <a:gd name="connsiteY115" fmla="*/ 4858 h 45336"/>
                <a:gd name="connsiteX116" fmla="*/ 56634 w 68901"/>
                <a:gd name="connsiteY116" fmla="*/ 5938 h 45336"/>
                <a:gd name="connsiteX117" fmla="*/ 56955 w 68901"/>
                <a:gd name="connsiteY117" fmla="*/ 5312 h 45336"/>
                <a:gd name="connsiteX118" fmla="*/ 57135 w 68901"/>
                <a:gd name="connsiteY118" fmla="*/ 5030 h 45336"/>
                <a:gd name="connsiteX119" fmla="*/ 57057 w 68901"/>
                <a:gd name="connsiteY119" fmla="*/ 1987 h 45336"/>
                <a:gd name="connsiteX120" fmla="*/ 58386 w 68901"/>
                <a:gd name="connsiteY120" fmla="*/ 594 h 45336"/>
                <a:gd name="connsiteX121" fmla="*/ 59607 w 68901"/>
                <a:gd name="connsiteY121" fmla="*/ 0 h 45336"/>
                <a:gd name="connsiteX122" fmla="*/ 63792 w 68901"/>
                <a:gd name="connsiteY122" fmla="*/ 196 h 45336"/>
                <a:gd name="connsiteX123" fmla="*/ 64340 w 68901"/>
                <a:gd name="connsiteY123" fmla="*/ 1134 h 45336"/>
                <a:gd name="connsiteX124" fmla="*/ 64559 w 68901"/>
                <a:gd name="connsiteY124" fmla="*/ 2590 h 45336"/>
                <a:gd name="connsiteX125" fmla="*/ 64935 w 68901"/>
                <a:gd name="connsiteY125" fmla="*/ 4537 h 45336"/>
                <a:gd name="connsiteX126" fmla="*/ 65631 w 68901"/>
                <a:gd name="connsiteY126" fmla="*/ 5069 h 45336"/>
                <a:gd name="connsiteX127" fmla="*/ 66015 w 68901"/>
                <a:gd name="connsiteY127" fmla="*/ 5836 h 45336"/>
                <a:gd name="connsiteX128" fmla="*/ 65936 w 68901"/>
                <a:gd name="connsiteY128" fmla="*/ 7182 h 45336"/>
                <a:gd name="connsiteX129" fmla="*/ 66758 w 68901"/>
                <a:gd name="connsiteY129" fmla="*/ 8183 h 45336"/>
                <a:gd name="connsiteX130" fmla="*/ 68667 w 68901"/>
                <a:gd name="connsiteY130" fmla="*/ 10890 h 4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68901" h="45336">
                  <a:moveTo>
                    <a:pt x="68901" y="11594"/>
                  </a:moveTo>
                  <a:lnTo>
                    <a:pt x="66961" y="10820"/>
                  </a:lnTo>
                  <a:lnTo>
                    <a:pt x="64622" y="10491"/>
                  </a:lnTo>
                  <a:lnTo>
                    <a:pt x="64184" y="10914"/>
                  </a:lnTo>
                  <a:lnTo>
                    <a:pt x="63245" y="11344"/>
                  </a:lnTo>
                  <a:lnTo>
                    <a:pt x="62767" y="12110"/>
                  </a:lnTo>
                  <a:lnTo>
                    <a:pt x="63128" y="15115"/>
                  </a:lnTo>
                  <a:lnTo>
                    <a:pt x="62564" y="15631"/>
                  </a:lnTo>
                  <a:lnTo>
                    <a:pt x="59904" y="15334"/>
                  </a:lnTo>
                  <a:lnTo>
                    <a:pt x="59028" y="15678"/>
                  </a:lnTo>
                  <a:lnTo>
                    <a:pt x="57581" y="17767"/>
                  </a:lnTo>
                  <a:lnTo>
                    <a:pt x="56102" y="18651"/>
                  </a:lnTo>
                  <a:lnTo>
                    <a:pt x="54224" y="19277"/>
                  </a:lnTo>
                  <a:lnTo>
                    <a:pt x="52832" y="20028"/>
                  </a:lnTo>
                  <a:lnTo>
                    <a:pt x="51071" y="20685"/>
                  </a:lnTo>
                  <a:lnTo>
                    <a:pt x="49577" y="21084"/>
                  </a:lnTo>
                  <a:lnTo>
                    <a:pt x="48983" y="21991"/>
                  </a:lnTo>
                  <a:lnTo>
                    <a:pt x="48623" y="23001"/>
                  </a:lnTo>
                  <a:lnTo>
                    <a:pt x="48717" y="23971"/>
                  </a:lnTo>
                  <a:lnTo>
                    <a:pt x="50242" y="25888"/>
                  </a:lnTo>
                  <a:lnTo>
                    <a:pt x="50445" y="27929"/>
                  </a:lnTo>
                  <a:lnTo>
                    <a:pt x="50281" y="30425"/>
                  </a:lnTo>
                  <a:lnTo>
                    <a:pt x="49929" y="31755"/>
                  </a:lnTo>
                  <a:lnTo>
                    <a:pt x="49327" y="32639"/>
                  </a:lnTo>
                  <a:lnTo>
                    <a:pt x="45580" y="33782"/>
                  </a:lnTo>
                  <a:lnTo>
                    <a:pt x="41691" y="35823"/>
                  </a:lnTo>
                  <a:lnTo>
                    <a:pt x="41605" y="36293"/>
                  </a:lnTo>
                  <a:lnTo>
                    <a:pt x="43381" y="38100"/>
                  </a:lnTo>
                  <a:lnTo>
                    <a:pt x="43451" y="38554"/>
                  </a:lnTo>
                  <a:lnTo>
                    <a:pt x="41981" y="39579"/>
                  </a:lnTo>
                  <a:lnTo>
                    <a:pt x="41840" y="40611"/>
                  </a:lnTo>
                  <a:lnTo>
                    <a:pt x="42004" y="41801"/>
                  </a:lnTo>
                  <a:lnTo>
                    <a:pt x="42786" y="43029"/>
                  </a:lnTo>
                  <a:lnTo>
                    <a:pt x="43068" y="44132"/>
                  </a:lnTo>
                  <a:lnTo>
                    <a:pt x="40932" y="44930"/>
                  </a:lnTo>
                  <a:lnTo>
                    <a:pt x="38038" y="44633"/>
                  </a:lnTo>
                  <a:lnTo>
                    <a:pt x="34611" y="43107"/>
                  </a:lnTo>
                  <a:lnTo>
                    <a:pt x="33414" y="43326"/>
                  </a:lnTo>
                  <a:lnTo>
                    <a:pt x="32256" y="44124"/>
                  </a:lnTo>
                  <a:lnTo>
                    <a:pt x="31067" y="43780"/>
                  </a:lnTo>
                  <a:lnTo>
                    <a:pt x="29760" y="42833"/>
                  </a:lnTo>
                  <a:lnTo>
                    <a:pt x="27914" y="40870"/>
                  </a:lnTo>
                  <a:lnTo>
                    <a:pt x="27014" y="39657"/>
                  </a:lnTo>
                  <a:lnTo>
                    <a:pt x="26647" y="38374"/>
                  </a:lnTo>
                  <a:lnTo>
                    <a:pt x="26146" y="38186"/>
                  </a:lnTo>
                  <a:lnTo>
                    <a:pt x="25379" y="38562"/>
                  </a:lnTo>
                  <a:lnTo>
                    <a:pt x="24746" y="40126"/>
                  </a:lnTo>
                  <a:lnTo>
                    <a:pt x="23040" y="42919"/>
                  </a:lnTo>
                  <a:lnTo>
                    <a:pt x="21773" y="43678"/>
                  </a:lnTo>
                  <a:lnTo>
                    <a:pt x="19872" y="43514"/>
                  </a:lnTo>
                  <a:lnTo>
                    <a:pt x="17196" y="43561"/>
                  </a:lnTo>
                  <a:lnTo>
                    <a:pt x="15530" y="43796"/>
                  </a:lnTo>
                  <a:lnTo>
                    <a:pt x="13496" y="42810"/>
                  </a:lnTo>
                  <a:lnTo>
                    <a:pt x="13003" y="42998"/>
                  </a:lnTo>
                  <a:lnTo>
                    <a:pt x="13003" y="43647"/>
                  </a:lnTo>
                  <a:lnTo>
                    <a:pt x="12244" y="44664"/>
                  </a:lnTo>
                  <a:lnTo>
                    <a:pt x="10992" y="45337"/>
                  </a:lnTo>
                  <a:lnTo>
                    <a:pt x="5211" y="43827"/>
                  </a:lnTo>
                  <a:lnTo>
                    <a:pt x="4389" y="42575"/>
                  </a:lnTo>
                  <a:lnTo>
                    <a:pt x="5696" y="41981"/>
                  </a:lnTo>
                  <a:lnTo>
                    <a:pt x="7503" y="40361"/>
                  </a:lnTo>
                  <a:lnTo>
                    <a:pt x="8731" y="40541"/>
                  </a:lnTo>
                  <a:lnTo>
                    <a:pt x="10249" y="40197"/>
                  </a:lnTo>
                  <a:lnTo>
                    <a:pt x="10906" y="39508"/>
                  </a:lnTo>
                  <a:lnTo>
                    <a:pt x="9952" y="37459"/>
                  </a:lnTo>
                  <a:lnTo>
                    <a:pt x="7542" y="34924"/>
                  </a:lnTo>
                  <a:lnTo>
                    <a:pt x="6267" y="33961"/>
                  </a:lnTo>
                  <a:lnTo>
                    <a:pt x="4507" y="33320"/>
                  </a:lnTo>
                  <a:lnTo>
                    <a:pt x="4209" y="32639"/>
                  </a:lnTo>
                  <a:lnTo>
                    <a:pt x="5179" y="28626"/>
                  </a:lnTo>
                  <a:lnTo>
                    <a:pt x="4882" y="28055"/>
                  </a:lnTo>
                  <a:lnTo>
                    <a:pt x="2879" y="28242"/>
                  </a:lnTo>
                  <a:lnTo>
                    <a:pt x="2410" y="27828"/>
                  </a:lnTo>
                  <a:lnTo>
                    <a:pt x="2246" y="27132"/>
                  </a:lnTo>
                  <a:lnTo>
                    <a:pt x="2378" y="26177"/>
                  </a:lnTo>
                  <a:lnTo>
                    <a:pt x="3732" y="24605"/>
                  </a:lnTo>
                  <a:lnTo>
                    <a:pt x="5234" y="23220"/>
                  </a:lnTo>
                  <a:lnTo>
                    <a:pt x="5641" y="22445"/>
                  </a:lnTo>
                  <a:lnTo>
                    <a:pt x="5586" y="21827"/>
                  </a:lnTo>
                  <a:lnTo>
                    <a:pt x="3654" y="21217"/>
                  </a:lnTo>
                  <a:lnTo>
                    <a:pt x="2496" y="20583"/>
                  </a:lnTo>
                  <a:lnTo>
                    <a:pt x="1573" y="20364"/>
                  </a:lnTo>
                  <a:lnTo>
                    <a:pt x="939" y="20716"/>
                  </a:lnTo>
                  <a:lnTo>
                    <a:pt x="478" y="20317"/>
                  </a:lnTo>
                  <a:lnTo>
                    <a:pt x="0" y="19159"/>
                  </a:lnTo>
                  <a:lnTo>
                    <a:pt x="469" y="17384"/>
                  </a:lnTo>
                  <a:lnTo>
                    <a:pt x="2207" y="15749"/>
                  </a:lnTo>
                  <a:lnTo>
                    <a:pt x="4068" y="14293"/>
                  </a:lnTo>
                  <a:lnTo>
                    <a:pt x="5688" y="13229"/>
                  </a:lnTo>
                  <a:lnTo>
                    <a:pt x="6619" y="12776"/>
                  </a:lnTo>
                  <a:lnTo>
                    <a:pt x="7065" y="10945"/>
                  </a:lnTo>
                  <a:lnTo>
                    <a:pt x="8035" y="11140"/>
                  </a:lnTo>
                  <a:lnTo>
                    <a:pt x="9952" y="11234"/>
                  </a:lnTo>
                  <a:lnTo>
                    <a:pt x="12095" y="11649"/>
                  </a:lnTo>
                  <a:lnTo>
                    <a:pt x="14083" y="12165"/>
                  </a:lnTo>
                  <a:lnTo>
                    <a:pt x="15843" y="12807"/>
                  </a:lnTo>
                  <a:lnTo>
                    <a:pt x="19519" y="13480"/>
                  </a:lnTo>
                  <a:lnTo>
                    <a:pt x="22876" y="13887"/>
                  </a:lnTo>
                  <a:lnTo>
                    <a:pt x="23885" y="14262"/>
                  </a:lnTo>
                  <a:lnTo>
                    <a:pt x="24707" y="14231"/>
                  </a:lnTo>
                  <a:lnTo>
                    <a:pt x="25731" y="14778"/>
                  </a:lnTo>
                  <a:lnTo>
                    <a:pt x="26326" y="14356"/>
                  </a:lnTo>
                  <a:lnTo>
                    <a:pt x="26764" y="13628"/>
                  </a:lnTo>
                  <a:lnTo>
                    <a:pt x="28587" y="12752"/>
                  </a:lnTo>
                  <a:lnTo>
                    <a:pt x="30269" y="11618"/>
                  </a:lnTo>
                  <a:lnTo>
                    <a:pt x="31450" y="10178"/>
                  </a:lnTo>
                  <a:lnTo>
                    <a:pt x="32116" y="9036"/>
                  </a:lnTo>
                  <a:lnTo>
                    <a:pt x="33273" y="8222"/>
                  </a:lnTo>
                  <a:lnTo>
                    <a:pt x="34502" y="7988"/>
                  </a:lnTo>
                  <a:lnTo>
                    <a:pt x="35628" y="7581"/>
                  </a:lnTo>
                  <a:lnTo>
                    <a:pt x="40377" y="7041"/>
                  </a:lnTo>
                  <a:lnTo>
                    <a:pt x="45259" y="7471"/>
                  </a:lnTo>
                  <a:lnTo>
                    <a:pt x="47582" y="6665"/>
                  </a:lnTo>
                  <a:lnTo>
                    <a:pt x="49499" y="5273"/>
                  </a:lnTo>
                  <a:lnTo>
                    <a:pt x="52308" y="4882"/>
                  </a:lnTo>
                  <a:lnTo>
                    <a:pt x="52449" y="4858"/>
                  </a:lnTo>
                  <a:lnTo>
                    <a:pt x="56634" y="5938"/>
                  </a:lnTo>
                  <a:lnTo>
                    <a:pt x="56955" y="5312"/>
                  </a:lnTo>
                  <a:lnTo>
                    <a:pt x="57135" y="5030"/>
                  </a:lnTo>
                  <a:lnTo>
                    <a:pt x="57057" y="1987"/>
                  </a:lnTo>
                  <a:lnTo>
                    <a:pt x="58386" y="594"/>
                  </a:lnTo>
                  <a:lnTo>
                    <a:pt x="59607" y="0"/>
                  </a:lnTo>
                  <a:lnTo>
                    <a:pt x="63792" y="196"/>
                  </a:lnTo>
                  <a:lnTo>
                    <a:pt x="64340" y="1134"/>
                  </a:lnTo>
                  <a:lnTo>
                    <a:pt x="64559" y="2590"/>
                  </a:lnTo>
                  <a:lnTo>
                    <a:pt x="64935" y="4537"/>
                  </a:lnTo>
                  <a:lnTo>
                    <a:pt x="65631" y="5069"/>
                  </a:lnTo>
                  <a:lnTo>
                    <a:pt x="66015" y="5836"/>
                  </a:lnTo>
                  <a:lnTo>
                    <a:pt x="65936" y="7182"/>
                  </a:lnTo>
                  <a:lnTo>
                    <a:pt x="66758" y="8183"/>
                  </a:lnTo>
                  <a:lnTo>
                    <a:pt x="68667" y="1089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6" name="Freeform: Shape 775">
              <a:extLst>
                <a:ext uri="{FF2B5EF4-FFF2-40B4-BE49-F238E27FC236}">
                  <a16:creationId xmlns:a16="http://schemas.microsoft.com/office/drawing/2014/main" id="{D7FF0502-BBDA-5510-7AFB-0348FF959C28}"/>
                </a:ext>
              </a:extLst>
            </p:cNvPr>
            <p:cNvSpPr>
              <a:spLocks/>
            </p:cNvSpPr>
            <p:nvPr/>
          </p:nvSpPr>
          <p:spPr>
            <a:xfrm>
              <a:off x="7051118" y="1530250"/>
              <a:ext cx="938146" cy="888629"/>
            </a:xfrm>
            <a:custGeom>
              <a:avLst/>
              <a:gdLst>
                <a:gd name="connsiteX0" fmla="*/ 3192 w 938146"/>
                <a:gd name="connsiteY0" fmla="*/ 888199 h 888629"/>
                <a:gd name="connsiteX1" fmla="*/ 1166 w 938146"/>
                <a:gd name="connsiteY1" fmla="*/ 888630 h 888629"/>
                <a:gd name="connsiteX2" fmla="*/ 0 w 938146"/>
                <a:gd name="connsiteY2" fmla="*/ 887143 h 888629"/>
                <a:gd name="connsiteX3" fmla="*/ 2949 w 938146"/>
                <a:gd name="connsiteY3" fmla="*/ 883059 h 888629"/>
                <a:gd name="connsiteX4" fmla="*/ 12697 w 938146"/>
                <a:gd name="connsiteY4" fmla="*/ 875338 h 888629"/>
                <a:gd name="connsiteX5" fmla="*/ 16586 w 938146"/>
                <a:gd name="connsiteY5" fmla="*/ 867929 h 888629"/>
                <a:gd name="connsiteX6" fmla="*/ 24096 w 938146"/>
                <a:gd name="connsiteY6" fmla="*/ 865371 h 888629"/>
                <a:gd name="connsiteX7" fmla="*/ 24589 w 938146"/>
                <a:gd name="connsiteY7" fmla="*/ 869501 h 888629"/>
                <a:gd name="connsiteX8" fmla="*/ 24081 w 938146"/>
                <a:gd name="connsiteY8" fmla="*/ 874618 h 888629"/>
                <a:gd name="connsiteX9" fmla="*/ 17485 w 938146"/>
                <a:gd name="connsiteY9" fmla="*/ 878670 h 888629"/>
                <a:gd name="connsiteX10" fmla="*/ 10170 w 938146"/>
                <a:gd name="connsiteY10" fmla="*/ 881409 h 888629"/>
                <a:gd name="connsiteX11" fmla="*/ 3192 w 938146"/>
                <a:gd name="connsiteY11" fmla="*/ 888199 h 888629"/>
                <a:gd name="connsiteX12" fmla="*/ 621767 w 938146"/>
                <a:gd name="connsiteY12" fmla="*/ 626451 h 888629"/>
                <a:gd name="connsiteX13" fmla="*/ 619115 w 938146"/>
                <a:gd name="connsiteY13" fmla="*/ 629611 h 888629"/>
                <a:gd name="connsiteX14" fmla="*/ 615141 w 938146"/>
                <a:gd name="connsiteY14" fmla="*/ 624847 h 888629"/>
                <a:gd name="connsiteX15" fmla="*/ 612505 w 938146"/>
                <a:gd name="connsiteY15" fmla="*/ 618705 h 888629"/>
                <a:gd name="connsiteX16" fmla="*/ 613905 w 938146"/>
                <a:gd name="connsiteY16" fmla="*/ 616366 h 888629"/>
                <a:gd name="connsiteX17" fmla="*/ 620969 w 938146"/>
                <a:gd name="connsiteY17" fmla="*/ 616053 h 888629"/>
                <a:gd name="connsiteX18" fmla="*/ 622698 w 938146"/>
                <a:gd name="connsiteY18" fmla="*/ 619253 h 888629"/>
                <a:gd name="connsiteX19" fmla="*/ 622988 w 938146"/>
                <a:gd name="connsiteY19" fmla="*/ 621076 h 888629"/>
                <a:gd name="connsiteX20" fmla="*/ 621767 w 938146"/>
                <a:gd name="connsiteY20" fmla="*/ 626451 h 888629"/>
                <a:gd name="connsiteX21" fmla="*/ 674216 w 938146"/>
                <a:gd name="connsiteY21" fmla="*/ 228116 h 888629"/>
                <a:gd name="connsiteX22" fmla="*/ 677236 w 938146"/>
                <a:gd name="connsiteY22" fmla="*/ 230737 h 888629"/>
                <a:gd name="connsiteX23" fmla="*/ 683768 w 938146"/>
                <a:gd name="connsiteY23" fmla="*/ 230197 h 888629"/>
                <a:gd name="connsiteX24" fmla="*/ 687374 w 938146"/>
                <a:gd name="connsiteY24" fmla="*/ 248824 h 888629"/>
                <a:gd name="connsiteX25" fmla="*/ 689401 w 938146"/>
                <a:gd name="connsiteY25" fmla="*/ 268281 h 888629"/>
                <a:gd name="connsiteX26" fmla="*/ 692687 w 938146"/>
                <a:gd name="connsiteY26" fmla="*/ 269674 h 888629"/>
                <a:gd name="connsiteX27" fmla="*/ 698953 w 938146"/>
                <a:gd name="connsiteY27" fmla="*/ 267014 h 888629"/>
                <a:gd name="connsiteX28" fmla="*/ 704539 w 938146"/>
                <a:gd name="connsiteY28" fmla="*/ 265715 h 888629"/>
                <a:gd name="connsiteX29" fmla="*/ 707403 w 938146"/>
                <a:gd name="connsiteY29" fmla="*/ 267155 h 888629"/>
                <a:gd name="connsiteX30" fmla="*/ 712504 w 938146"/>
                <a:gd name="connsiteY30" fmla="*/ 272780 h 888629"/>
                <a:gd name="connsiteX31" fmla="*/ 714702 w 938146"/>
                <a:gd name="connsiteY31" fmla="*/ 276723 h 888629"/>
                <a:gd name="connsiteX32" fmla="*/ 712785 w 938146"/>
                <a:gd name="connsiteY32" fmla="*/ 279810 h 888629"/>
                <a:gd name="connsiteX33" fmla="*/ 708114 w 938146"/>
                <a:gd name="connsiteY33" fmla="*/ 283260 h 888629"/>
                <a:gd name="connsiteX34" fmla="*/ 707340 w 938146"/>
                <a:gd name="connsiteY34" fmla="*/ 293493 h 888629"/>
                <a:gd name="connsiteX35" fmla="*/ 712042 w 938146"/>
                <a:gd name="connsiteY35" fmla="*/ 297037 h 888629"/>
                <a:gd name="connsiteX36" fmla="*/ 719803 w 938146"/>
                <a:gd name="connsiteY36" fmla="*/ 305682 h 888629"/>
                <a:gd name="connsiteX37" fmla="*/ 724176 w 938146"/>
                <a:gd name="connsiteY37" fmla="*/ 306801 h 888629"/>
                <a:gd name="connsiteX38" fmla="*/ 731976 w 938146"/>
                <a:gd name="connsiteY38" fmla="*/ 303265 h 888629"/>
                <a:gd name="connsiteX39" fmla="*/ 739299 w 938146"/>
                <a:gd name="connsiteY39" fmla="*/ 309961 h 888629"/>
                <a:gd name="connsiteX40" fmla="*/ 746551 w 938146"/>
                <a:gd name="connsiteY40" fmla="*/ 318043 h 888629"/>
                <a:gd name="connsiteX41" fmla="*/ 729598 w 938146"/>
                <a:gd name="connsiteY41" fmla="*/ 328182 h 888629"/>
                <a:gd name="connsiteX42" fmla="*/ 728111 w 938146"/>
                <a:gd name="connsiteY42" fmla="*/ 331014 h 888629"/>
                <a:gd name="connsiteX43" fmla="*/ 725764 w 938146"/>
                <a:gd name="connsiteY43" fmla="*/ 338462 h 888629"/>
                <a:gd name="connsiteX44" fmla="*/ 723268 w 938146"/>
                <a:gd name="connsiteY44" fmla="*/ 344557 h 888629"/>
                <a:gd name="connsiteX45" fmla="*/ 720961 w 938146"/>
                <a:gd name="connsiteY45" fmla="*/ 348140 h 888629"/>
                <a:gd name="connsiteX46" fmla="*/ 715891 w 938146"/>
                <a:gd name="connsiteY46" fmla="*/ 354281 h 888629"/>
                <a:gd name="connsiteX47" fmla="*/ 713161 w 938146"/>
                <a:gd name="connsiteY47" fmla="*/ 356401 h 888629"/>
                <a:gd name="connsiteX48" fmla="*/ 707027 w 938146"/>
                <a:gd name="connsiteY48" fmla="*/ 355932 h 888629"/>
                <a:gd name="connsiteX49" fmla="*/ 704727 w 938146"/>
                <a:gd name="connsiteY49" fmla="*/ 358365 h 888629"/>
                <a:gd name="connsiteX50" fmla="*/ 702599 w 938146"/>
                <a:gd name="connsiteY50" fmla="*/ 363317 h 888629"/>
                <a:gd name="connsiteX51" fmla="*/ 700456 w 938146"/>
                <a:gd name="connsiteY51" fmla="*/ 366869 h 888629"/>
                <a:gd name="connsiteX52" fmla="*/ 695010 w 938146"/>
                <a:gd name="connsiteY52" fmla="*/ 367777 h 888629"/>
                <a:gd name="connsiteX53" fmla="*/ 692233 w 938146"/>
                <a:gd name="connsiteY53" fmla="*/ 362863 h 888629"/>
                <a:gd name="connsiteX54" fmla="*/ 693148 w 938146"/>
                <a:gd name="connsiteY54" fmla="*/ 361346 h 888629"/>
                <a:gd name="connsiteX55" fmla="*/ 693539 w 938146"/>
                <a:gd name="connsiteY55" fmla="*/ 358435 h 888629"/>
                <a:gd name="connsiteX56" fmla="*/ 692569 w 938146"/>
                <a:gd name="connsiteY56" fmla="*/ 351473 h 888629"/>
                <a:gd name="connsiteX57" fmla="*/ 697764 w 938146"/>
                <a:gd name="connsiteY57" fmla="*/ 344314 h 888629"/>
                <a:gd name="connsiteX58" fmla="*/ 698938 w 938146"/>
                <a:gd name="connsiteY58" fmla="*/ 340332 h 888629"/>
                <a:gd name="connsiteX59" fmla="*/ 697905 w 938146"/>
                <a:gd name="connsiteY59" fmla="*/ 338892 h 888629"/>
                <a:gd name="connsiteX60" fmla="*/ 696473 w 938146"/>
                <a:gd name="connsiteY60" fmla="*/ 339284 h 888629"/>
                <a:gd name="connsiteX61" fmla="*/ 692695 w 938146"/>
                <a:gd name="connsiteY61" fmla="*/ 337093 h 888629"/>
                <a:gd name="connsiteX62" fmla="*/ 691576 w 938146"/>
                <a:gd name="connsiteY62" fmla="*/ 337203 h 888629"/>
                <a:gd name="connsiteX63" fmla="*/ 688446 w 938146"/>
                <a:gd name="connsiteY63" fmla="*/ 341396 h 888629"/>
                <a:gd name="connsiteX64" fmla="*/ 684104 w 938146"/>
                <a:gd name="connsiteY64" fmla="*/ 344212 h 888629"/>
                <a:gd name="connsiteX65" fmla="*/ 679700 w 938146"/>
                <a:gd name="connsiteY65" fmla="*/ 344924 h 888629"/>
                <a:gd name="connsiteX66" fmla="*/ 661996 w 938146"/>
                <a:gd name="connsiteY66" fmla="*/ 350307 h 888629"/>
                <a:gd name="connsiteX67" fmla="*/ 659320 w 938146"/>
                <a:gd name="connsiteY67" fmla="*/ 348421 h 888629"/>
                <a:gd name="connsiteX68" fmla="*/ 658115 w 938146"/>
                <a:gd name="connsiteY68" fmla="*/ 337695 h 888629"/>
                <a:gd name="connsiteX69" fmla="*/ 665313 w 938146"/>
                <a:gd name="connsiteY69" fmla="*/ 332156 h 888629"/>
                <a:gd name="connsiteX70" fmla="*/ 666416 w 938146"/>
                <a:gd name="connsiteY70" fmla="*/ 322761 h 888629"/>
                <a:gd name="connsiteX71" fmla="*/ 668231 w 938146"/>
                <a:gd name="connsiteY71" fmla="*/ 316470 h 888629"/>
                <a:gd name="connsiteX72" fmla="*/ 670351 w 938146"/>
                <a:gd name="connsiteY72" fmla="*/ 312285 h 888629"/>
                <a:gd name="connsiteX73" fmla="*/ 674247 w 938146"/>
                <a:gd name="connsiteY73" fmla="*/ 301434 h 888629"/>
                <a:gd name="connsiteX74" fmla="*/ 675225 w 938146"/>
                <a:gd name="connsiteY74" fmla="*/ 300651 h 888629"/>
                <a:gd name="connsiteX75" fmla="*/ 665508 w 938146"/>
                <a:gd name="connsiteY75" fmla="*/ 291991 h 888629"/>
                <a:gd name="connsiteX76" fmla="*/ 661667 w 938146"/>
                <a:gd name="connsiteY76" fmla="*/ 286342 h 888629"/>
                <a:gd name="connsiteX77" fmla="*/ 657481 w 938146"/>
                <a:gd name="connsiteY77" fmla="*/ 274978 h 888629"/>
                <a:gd name="connsiteX78" fmla="*/ 656198 w 938146"/>
                <a:gd name="connsiteY78" fmla="*/ 265707 h 888629"/>
                <a:gd name="connsiteX79" fmla="*/ 650526 w 938146"/>
                <a:gd name="connsiteY79" fmla="*/ 257767 h 888629"/>
                <a:gd name="connsiteX80" fmla="*/ 651223 w 938146"/>
                <a:gd name="connsiteY80" fmla="*/ 247549 h 888629"/>
                <a:gd name="connsiteX81" fmla="*/ 647107 w 938146"/>
                <a:gd name="connsiteY81" fmla="*/ 248355 h 888629"/>
                <a:gd name="connsiteX82" fmla="*/ 643931 w 938146"/>
                <a:gd name="connsiteY82" fmla="*/ 241142 h 888629"/>
                <a:gd name="connsiteX83" fmla="*/ 646888 w 938146"/>
                <a:gd name="connsiteY83" fmla="*/ 237074 h 888629"/>
                <a:gd name="connsiteX84" fmla="*/ 661910 w 938146"/>
                <a:gd name="connsiteY84" fmla="*/ 232442 h 888629"/>
                <a:gd name="connsiteX85" fmla="*/ 670867 w 938146"/>
                <a:gd name="connsiteY85" fmla="*/ 227912 h 888629"/>
                <a:gd name="connsiteX86" fmla="*/ 674216 w 938146"/>
                <a:gd name="connsiteY86" fmla="*/ 228116 h 888629"/>
                <a:gd name="connsiteX87" fmla="*/ 789885 w 938146"/>
                <a:gd name="connsiteY87" fmla="*/ 222193 h 888629"/>
                <a:gd name="connsiteX88" fmla="*/ 786662 w 938146"/>
                <a:gd name="connsiteY88" fmla="*/ 222467 h 888629"/>
                <a:gd name="connsiteX89" fmla="*/ 780739 w 938146"/>
                <a:gd name="connsiteY89" fmla="*/ 214213 h 888629"/>
                <a:gd name="connsiteX90" fmla="*/ 779597 w 938146"/>
                <a:gd name="connsiteY90" fmla="*/ 207000 h 888629"/>
                <a:gd name="connsiteX91" fmla="*/ 780654 w 938146"/>
                <a:gd name="connsiteY91" fmla="*/ 204043 h 888629"/>
                <a:gd name="connsiteX92" fmla="*/ 783509 w 938146"/>
                <a:gd name="connsiteY92" fmla="*/ 203934 h 888629"/>
                <a:gd name="connsiteX93" fmla="*/ 787961 w 938146"/>
                <a:gd name="connsiteY93" fmla="*/ 213791 h 888629"/>
                <a:gd name="connsiteX94" fmla="*/ 792764 w 938146"/>
                <a:gd name="connsiteY94" fmla="*/ 216756 h 888629"/>
                <a:gd name="connsiteX95" fmla="*/ 789885 w 938146"/>
                <a:gd name="connsiteY95" fmla="*/ 222193 h 888629"/>
                <a:gd name="connsiteX96" fmla="*/ 446796 w 938146"/>
                <a:gd name="connsiteY96" fmla="*/ 226449 h 888629"/>
                <a:gd name="connsiteX97" fmla="*/ 447047 w 938146"/>
                <a:gd name="connsiteY97" fmla="*/ 234093 h 888629"/>
                <a:gd name="connsiteX98" fmla="*/ 450622 w 938146"/>
                <a:gd name="connsiteY98" fmla="*/ 233334 h 888629"/>
                <a:gd name="connsiteX99" fmla="*/ 454839 w 938146"/>
                <a:gd name="connsiteY99" fmla="*/ 241439 h 888629"/>
                <a:gd name="connsiteX100" fmla="*/ 459439 w 938146"/>
                <a:gd name="connsiteY100" fmla="*/ 245718 h 888629"/>
                <a:gd name="connsiteX101" fmla="*/ 460738 w 938146"/>
                <a:gd name="connsiteY101" fmla="*/ 248644 h 888629"/>
                <a:gd name="connsiteX102" fmla="*/ 461716 w 938146"/>
                <a:gd name="connsiteY102" fmla="*/ 252400 h 888629"/>
                <a:gd name="connsiteX103" fmla="*/ 464501 w 938146"/>
                <a:gd name="connsiteY103" fmla="*/ 259926 h 888629"/>
                <a:gd name="connsiteX104" fmla="*/ 465823 w 938146"/>
                <a:gd name="connsiteY104" fmla="*/ 267812 h 888629"/>
                <a:gd name="connsiteX105" fmla="*/ 462498 w 938146"/>
                <a:gd name="connsiteY105" fmla="*/ 268641 h 888629"/>
                <a:gd name="connsiteX106" fmla="*/ 457921 w 938146"/>
                <a:gd name="connsiteY106" fmla="*/ 257391 h 888629"/>
                <a:gd name="connsiteX107" fmla="*/ 454182 w 938146"/>
                <a:gd name="connsiteY107" fmla="*/ 250952 h 888629"/>
                <a:gd name="connsiteX108" fmla="*/ 449480 w 938146"/>
                <a:gd name="connsiteY108" fmla="*/ 245429 h 888629"/>
                <a:gd name="connsiteX109" fmla="*/ 445677 w 938146"/>
                <a:gd name="connsiteY109" fmla="*/ 245155 h 888629"/>
                <a:gd name="connsiteX110" fmla="*/ 443964 w 938146"/>
                <a:gd name="connsiteY110" fmla="*/ 242738 h 888629"/>
                <a:gd name="connsiteX111" fmla="*/ 437799 w 938146"/>
                <a:gd name="connsiteY111" fmla="*/ 222663 h 888629"/>
                <a:gd name="connsiteX112" fmla="*/ 436665 w 938146"/>
                <a:gd name="connsiteY112" fmla="*/ 217992 h 888629"/>
                <a:gd name="connsiteX113" fmla="*/ 433144 w 938146"/>
                <a:gd name="connsiteY113" fmla="*/ 210443 h 888629"/>
                <a:gd name="connsiteX114" fmla="*/ 431587 w 938146"/>
                <a:gd name="connsiteY114" fmla="*/ 200992 h 888629"/>
                <a:gd name="connsiteX115" fmla="*/ 431595 w 938146"/>
                <a:gd name="connsiteY115" fmla="*/ 193552 h 888629"/>
                <a:gd name="connsiteX116" fmla="*/ 436305 w 938146"/>
                <a:gd name="connsiteY116" fmla="*/ 195312 h 888629"/>
                <a:gd name="connsiteX117" fmla="*/ 440436 w 938146"/>
                <a:gd name="connsiteY117" fmla="*/ 199983 h 888629"/>
                <a:gd name="connsiteX118" fmla="*/ 444019 w 938146"/>
                <a:gd name="connsiteY118" fmla="*/ 210497 h 888629"/>
                <a:gd name="connsiteX119" fmla="*/ 444661 w 938146"/>
                <a:gd name="connsiteY119" fmla="*/ 213744 h 888629"/>
                <a:gd name="connsiteX120" fmla="*/ 443025 w 938146"/>
                <a:gd name="connsiteY120" fmla="*/ 218047 h 888629"/>
                <a:gd name="connsiteX121" fmla="*/ 444707 w 938146"/>
                <a:gd name="connsiteY121" fmla="*/ 223124 h 888629"/>
                <a:gd name="connsiteX122" fmla="*/ 446796 w 938146"/>
                <a:gd name="connsiteY122" fmla="*/ 226449 h 888629"/>
                <a:gd name="connsiteX123" fmla="*/ 837553 w 938146"/>
                <a:gd name="connsiteY123" fmla="*/ 192503 h 888629"/>
                <a:gd name="connsiteX124" fmla="*/ 844101 w 938146"/>
                <a:gd name="connsiteY124" fmla="*/ 193223 h 888629"/>
                <a:gd name="connsiteX125" fmla="*/ 850681 w 938146"/>
                <a:gd name="connsiteY125" fmla="*/ 191416 h 888629"/>
                <a:gd name="connsiteX126" fmla="*/ 851816 w 938146"/>
                <a:gd name="connsiteY126" fmla="*/ 193348 h 888629"/>
                <a:gd name="connsiteX127" fmla="*/ 843343 w 938146"/>
                <a:gd name="connsiteY127" fmla="*/ 199341 h 888629"/>
                <a:gd name="connsiteX128" fmla="*/ 833908 w 938146"/>
                <a:gd name="connsiteY128" fmla="*/ 196157 h 888629"/>
                <a:gd name="connsiteX129" fmla="*/ 825419 w 938146"/>
                <a:gd name="connsiteY129" fmla="*/ 195343 h 888629"/>
                <a:gd name="connsiteX130" fmla="*/ 815397 w 938146"/>
                <a:gd name="connsiteY130" fmla="*/ 201985 h 888629"/>
                <a:gd name="connsiteX131" fmla="*/ 812127 w 938146"/>
                <a:gd name="connsiteY131" fmla="*/ 199333 h 888629"/>
                <a:gd name="connsiteX132" fmla="*/ 817220 w 938146"/>
                <a:gd name="connsiteY132" fmla="*/ 192926 h 888629"/>
                <a:gd name="connsiteX133" fmla="*/ 822775 w 938146"/>
                <a:gd name="connsiteY133" fmla="*/ 190798 h 888629"/>
                <a:gd name="connsiteX134" fmla="*/ 823667 w 938146"/>
                <a:gd name="connsiteY134" fmla="*/ 186871 h 888629"/>
                <a:gd name="connsiteX135" fmla="*/ 825787 w 938146"/>
                <a:gd name="connsiteY135" fmla="*/ 186198 h 888629"/>
                <a:gd name="connsiteX136" fmla="*/ 833125 w 938146"/>
                <a:gd name="connsiteY136" fmla="*/ 185791 h 888629"/>
                <a:gd name="connsiteX137" fmla="*/ 837553 w 938146"/>
                <a:gd name="connsiteY137" fmla="*/ 192503 h 888629"/>
                <a:gd name="connsiteX138" fmla="*/ 568357 w 938146"/>
                <a:gd name="connsiteY138" fmla="*/ 73611 h 888629"/>
                <a:gd name="connsiteX139" fmla="*/ 569499 w 938146"/>
                <a:gd name="connsiteY139" fmla="*/ 73861 h 888629"/>
                <a:gd name="connsiteX140" fmla="*/ 570610 w 938146"/>
                <a:gd name="connsiteY140" fmla="*/ 72531 h 888629"/>
                <a:gd name="connsiteX141" fmla="*/ 571416 w 938146"/>
                <a:gd name="connsiteY141" fmla="*/ 69011 h 888629"/>
                <a:gd name="connsiteX142" fmla="*/ 572308 w 938146"/>
                <a:gd name="connsiteY142" fmla="*/ 67062 h 888629"/>
                <a:gd name="connsiteX143" fmla="*/ 577862 w 938146"/>
                <a:gd name="connsiteY143" fmla="*/ 69347 h 888629"/>
                <a:gd name="connsiteX144" fmla="*/ 585740 w 938146"/>
                <a:gd name="connsiteY144" fmla="*/ 76372 h 888629"/>
                <a:gd name="connsiteX145" fmla="*/ 588080 w 938146"/>
                <a:gd name="connsiteY145" fmla="*/ 79823 h 888629"/>
                <a:gd name="connsiteX146" fmla="*/ 591365 w 938146"/>
                <a:gd name="connsiteY146" fmla="*/ 86903 h 888629"/>
                <a:gd name="connsiteX147" fmla="*/ 594033 w 938146"/>
                <a:gd name="connsiteY147" fmla="*/ 98724 h 888629"/>
                <a:gd name="connsiteX148" fmla="*/ 591913 w 938146"/>
                <a:gd name="connsiteY148" fmla="*/ 107197 h 888629"/>
                <a:gd name="connsiteX149" fmla="*/ 589120 w 938146"/>
                <a:gd name="connsiteY149" fmla="*/ 115169 h 888629"/>
                <a:gd name="connsiteX150" fmla="*/ 588134 w 938146"/>
                <a:gd name="connsiteY150" fmla="*/ 119550 h 888629"/>
                <a:gd name="connsiteX151" fmla="*/ 589151 w 938146"/>
                <a:gd name="connsiteY151" fmla="*/ 125816 h 888629"/>
                <a:gd name="connsiteX152" fmla="*/ 588737 w 938146"/>
                <a:gd name="connsiteY152" fmla="*/ 131887 h 888629"/>
                <a:gd name="connsiteX153" fmla="*/ 587720 w 938146"/>
                <a:gd name="connsiteY153" fmla="*/ 137239 h 888629"/>
                <a:gd name="connsiteX154" fmla="*/ 591944 w 938146"/>
                <a:gd name="connsiteY154" fmla="*/ 131136 h 888629"/>
                <a:gd name="connsiteX155" fmla="*/ 600973 w 938146"/>
                <a:gd name="connsiteY155" fmla="*/ 111406 h 888629"/>
                <a:gd name="connsiteX156" fmla="*/ 602318 w 938146"/>
                <a:gd name="connsiteY156" fmla="*/ 110177 h 888629"/>
                <a:gd name="connsiteX157" fmla="*/ 603727 w 938146"/>
                <a:gd name="connsiteY157" fmla="*/ 110850 h 888629"/>
                <a:gd name="connsiteX158" fmla="*/ 607771 w 938146"/>
                <a:gd name="connsiteY158" fmla="*/ 114926 h 888629"/>
                <a:gd name="connsiteX159" fmla="*/ 611440 w 938146"/>
                <a:gd name="connsiteY159" fmla="*/ 125003 h 888629"/>
                <a:gd name="connsiteX160" fmla="*/ 612246 w 938146"/>
                <a:gd name="connsiteY160" fmla="*/ 128320 h 888629"/>
                <a:gd name="connsiteX161" fmla="*/ 612903 w 938146"/>
                <a:gd name="connsiteY161" fmla="*/ 132380 h 888629"/>
                <a:gd name="connsiteX162" fmla="*/ 613279 w 938146"/>
                <a:gd name="connsiteY162" fmla="*/ 137387 h 888629"/>
                <a:gd name="connsiteX163" fmla="*/ 613076 w 938146"/>
                <a:gd name="connsiteY163" fmla="*/ 143098 h 888629"/>
                <a:gd name="connsiteX164" fmla="*/ 612739 w 938146"/>
                <a:gd name="connsiteY164" fmla="*/ 147065 h 888629"/>
                <a:gd name="connsiteX165" fmla="*/ 610822 w 938146"/>
                <a:gd name="connsiteY165" fmla="*/ 149623 h 888629"/>
                <a:gd name="connsiteX166" fmla="*/ 609891 w 938146"/>
                <a:gd name="connsiteY166" fmla="*/ 151955 h 888629"/>
                <a:gd name="connsiteX167" fmla="*/ 611965 w 938146"/>
                <a:gd name="connsiteY167" fmla="*/ 152127 h 888629"/>
                <a:gd name="connsiteX168" fmla="*/ 614335 w 938146"/>
                <a:gd name="connsiteY168" fmla="*/ 155178 h 888629"/>
                <a:gd name="connsiteX169" fmla="*/ 616502 w 938146"/>
                <a:gd name="connsiteY169" fmla="*/ 161640 h 888629"/>
                <a:gd name="connsiteX170" fmla="*/ 618928 w 938146"/>
                <a:gd name="connsiteY170" fmla="*/ 164230 h 888629"/>
                <a:gd name="connsiteX171" fmla="*/ 627729 w 938146"/>
                <a:gd name="connsiteY171" fmla="*/ 162047 h 888629"/>
                <a:gd name="connsiteX172" fmla="*/ 633448 w 938146"/>
                <a:gd name="connsiteY172" fmla="*/ 165419 h 888629"/>
                <a:gd name="connsiteX173" fmla="*/ 636585 w 938146"/>
                <a:gd name="connsiteY173" fmla="*/ 175941 h 888629"/>
                <a:gd name="connsiteX174" fmla="*/ 641420 w 938146"/>
                <a:gd name="connsiteY174" fmla="*/ 173571 h 888629"/>
                <a:gd name="connsiteX175" fmla="*/ 641436 w 938146"/>
                <a:gd name="connsiteY175" fmla="*/ 167961 h 888629"/>
                <a:gd name="connsiteX176" fmla="*/ 642500 w 938146"/>
                <a:gd name="connsiteY176" fmla="*/ 165552 h 888629"/>
                <a:gd name="connsiteX177" fmla="*/ 648985 w 938146"/>
                <a:gd name="connsiteY177" fmla="*/ 167468 h 888629"/>
                <a:gd name="connsiteX178" fmla="*/ 652341 w 938146"/>
                <a:gd name="connsiteY178" fmla="*/ 170089 h 888629"/>
                <a:gd name="connsiteX179" fmla="*/ 655768 w 938146"/>
                <a:gd name="connsiteY179" fmla="*/ 175597 h 888629"/>
                <a:gd name="connsiteX180" fmla="*/ 649916 w 938146"/>
                <a:gd name="connsiteY180" fmla="*/ 184563 h 888629"/>
                <a:gd name="connsiteX181" fmla="*/ 654743 w 938146"/>
                <a:gd name="connsiteY181" fmla="*/ 193106 h 888629"/>
                <a:gd name="connsiteX182" fmla="*/ 662848 w 938146"/>
                <a:gd name="connsiteY182" fmla="*/ 199263 h 888629"/>
                <a:gd name="connsiteX183" fmla="*/ 667738 w 938146"/>
                <a:gd name="connsiteY183" fmla="*/ 205694 h 888629"/>
                <a:gd name="connsiteX184" fmla="*/ 668622 w 938146"/>
                <a:gd name="connsiteY184" fmla="*/ 208377 h 888629"/>
                <a:gd name="connsiteX185" fmla="*/ 669420 w 938146"/>
                <a:gd name="connsiteY185" fmla="*/ 211937 h 888629"/>
                <a:gd name="connsiteX186" fmla="*/ 666236 w 938146"/>
                <a:gd name="connsiteY186" fmla="*/ 216537 h 888629"/>
                <a:gd name="connsiteX187" fmla="*/ 662997 w 938146"/>
                <a:gd name="connsiteY187" fmla="*/ 219127 h 888629"/>
                <a:gd name="connsiteX188" fmla="*/ 654837 w 938146"/>
                <a:gd name="connsiteY188" fmla="*/ 219573 h 888629"/>
                <a:gd name="connsiteX189" fmla="*/ 647420 w 938146"/>
                <a:gd name="connsiteY189" fmla="*/ 222811 h 888629"/>
                <a:gd name="connsiteX190" fmla="*/ 633847 w 938146"/>
                <a:gd name="connsiteY190" fmla="*/ 225104 h 888629"/>
                <a:gd name="connsiteX191" fmla="*/ 631828 w 938146"/>
                <a:gd name="connsiteY191" fmla="*/ 226567 h 888629"/>
                <a:gd name="connsiteX192" fmla="*/ 631351 w 938146"/>
                <a:gd name="connsiteY192" fmla="*/ 227873 h 888629"/>
                <a:gd name="connsiteX193" fmla="*/ 630553 w 938146"/>
                <a:gd name="connsiteY193" fmla="*/ 231832 h 888629"/>
                <a:gd name="connsiteX194" fmla="*/ 625335 w 938146"/>
                <a:gd name="connsiteY194" fmla="*/ 240915 h 888629"/>
                <a:gd name="connsiteX195" fmla="*/ 620281 w 938146"/>
                <a:gd name="connsiteY195" fmla="*/ 251899 h 888629"/>
                <a:gd name="connsiteX196" fmla="*/ 618192 w 938146"/>
                <a:gd name="connsiteY196" fmla="*/ 258471 h 888629"/>
                <a:gd name="connsiteX197" fmla="*/ 616620 w 938146"/>
                <a:gd name="connsiteY197" fmla="*/ 267616 h 888629"/>
                <a:gd name="connsiteX198" fmla="*/ 616041 w 938146"/>
                <a:gd name="connsiteY198" fmla="*/ 273179 h 888629"/>
                <a:gd name="connsiteX199" fmla="*/ 617167 w 938146"/>
                <a:gd name="connsiteY199" fmla="*/ 278546 h 888629"/>
                <a:gd name="connsiteX200" fmla="*/ 616870 w 938146"/>
                <a:gd name="connsiteY200" fmla="*/ 283948 h 888629"/>
                <a:gd name="connsiteX201" fmla="*/ 613068 w 938146"/>
                <a:gd name="connsiteY201" fmla="*/ 288173 h 888629"/>
                <a:gd name="connsiteX202" fmla="*/ 610658 w 938146"/>
                <a:gd name="connsiteY202" fmla="*/ 288337 h 888629"/>
                <a:gd name="connsiteX203" fmla="*/ 607638 w 938146"/>
                <a:gd name="connsiteY203" fmla="*/ 287508 h 888629"/>
                <a:gd name="connsiteX204" fmla="*/ 604665 w 938146"/>
                <a:gd name="connsiteY204" fmla="*/ 289933 h 888629"/>
                <a:gd name="connsiteX205" fmla="*/ 604478 w 938146"/>
                <a:gd name="connsiteY205" fmla="*/ 293571 h 888629"/>
                <a:gd name="connsiteX206" fmla="*/ 604650 w 938146"/>
                <a:gd name="connsiteY206" fmla="*/ 298680 h 888629"/>
                <a:gd name="connsiteX207" fmla="*/ 603891 w 938146"/>
                <a:gd name="connsiteY207" fmla="*/ 314147 h 888629"/>
                <a:gd name="connsiteX208" fmla="*/ 602968 w 938146"/>
                <a:gd name="connsiteY208" fmla="*/ 325687 h 888629"/>
                <a:gd name="connsiteX209" fmla="*/ 601583 w 938146"/>
                <a:gd name="connsiteY209" fmla="*/ 336319 h 888629"/>
                <a:gd name="connsiteX210" fmla="*/ 600026 w 938146"/>
                <a:gd name="connsiteY210" fmla="*/ 342014 h 888629"/>
                <a:gd name="connsiteX211" fmla="*/ 598039 w 938146"/>
                <a:gd name="connsiteY211" fmla="*/ 343594 h 888629"/>
                <a:gd name="connsiteX212" fmla="*/ 591663 w 938146"/>
                <a:gd name="connsiteY212" fmla="*/ 344635 h 888629"/>
                <a:gd name="connsiteX213" fmla="*/ 586749 w 938146"/>
                <a:gd name="connsiteY213" fmla="*/ 354469 h 888629"/>
                <a:gd name="connsiteX214" fmla="*/ 582783 w 938146"/>
                <a:gd name="connsiteY214" fmla="*/ 371868 h 888629"/>
                <a:gd name="connsiteX215" fmla="*/ 580718 w 938146"/>
                <a:gd name="connsiteY215" fmla="*/ 378636 h 888629"/>
                <a:gd name="connsiteX216" fmla="*/ 576415 w 938146"/>
                <a:gd name="connsiteY216" fmla="*/ 389252 h 888629"/>
                <a:gd name="connsiteX217" fmla="*/ 577197 w 938146"/>
                <a:gd name="connsiteY217" fmla="*/ 392999 h 888629"/>
                <a:gd name="connsiteX218" fmla="*/ 578535 w 938146"/>
                <a:gd name="connsiteY218" fmla="*/ 397044 h 888629"/>
                <a:gd name="connsiteX219" fmla="*/ 576188 w 938146"/>
                <a:gd name="connsiteY219" fmla="*/ 404249 h 888629"/>
                <a:gd name="connsiteX220" fmla="*/ 572558 w 938146"/>
                <a:gd name="connsiteY220" fmla="*/ 412292 h 888629"/>
                <a:gd name="connsiteX221" fmla="*/ 572628 w 938146"/>
                <a:gd name="connsiteY221" fmla="*/ 415390 h 888629"/>
                <a:gd name="connsiteX222" fmla="*/ 573849 w 938146"/>
                <a:gd name="connsiteY222" fmla="*/ 421039 h 888629"/>
                <a:gd name="connsiteX223" fmla="*/ 574443 w 938146"/>
                <a:gd name="connsiteY223" fmla="*/ 426890 h 888629"/>
                <a:gd name="connsiteX224" fmla="*/ 571643 w 938146"/>
                <a:gd name="connsiteY224" fmla="*/ 431905 h 888629"/>
                <a:gd name="connsiteX225" fmla="*/ 566495 w 938146"/>
                <a:gd name="connsiteY225" fmla="*/ 434448 h 888629"/>
                <a:gd name="connsiteX226" fmla="*/ 561253 w 938146"/>
                <a:gd name="connsiteY226" fmla="*/ 431600 h 888629"/>
                <a:gd name="connsiteX227" fmla="*/ 558703 w 938146"/>
                <a:gd name="connsiteY227" fmla="*/ 428236 h 888629"/>
                <a:gd name="connsiteX228" fmla="*/ 556340 w 938146"/>
                <a:gd name="connsiteY228" fmla="*/ 422838 h 888629"/>
                <a:gd name="connsiteX229" fmla="*/ 553829 w 938146"/>
                <a:gd name="connsiteY229" fmla="*/ 419302 h 888629"/>
                <a:gd name="connsiteX230" fmla="*/ 551215 w 938146"/>
                <a:gd name="connsiteY230" fmla="*/ 417174 h 888629"/>
                <a:gd name="connsiteX231" fmla="*/ 541163 w 938146"/>
                <a:gd name="connsiteY231" fmla="*/ 405079 h 888629"/>
                <a:gd name="connsiteX232" fmla="*/ 531884 w 938146"/>
                <a:gd name="connsiteY232" fmla="*/ 385716 h 888629"/>
                <a:gd name="connsiteX233" fmla="*/ 523411 w 938146"/>
                <a:gd name="connsiteY233" fmla="*/ 378104 h 888629"/>
                <a:gd name="connsiteX234" fmla="*/ 517888 w 938146"/>
                <a:gd name="connsiteY234" fmla="*/ 374481 h 888629"/>
                <a:gd name="connsiteX235" fmla="*/ 515228 w 938146"/>
                <a:gd name="connsiteY235" fmla="*/ 370961 h 888629"/>
                <a:gd name="connsiteX236" fmla="*/ 512630 w 938146"/>
                <a:gd name="connsiteY236" fmla="*/ 366220 h 888629"/>
                <a:gd name="connsiteX237" fmla="*/ 510385 w 938146"/>
                <a:gd name="connsiteY237" fmla="*/ 360869 h 888629"/>
                <a:gd name="connsiteX238" fmla="*/ 508296 w 938146"/>
                <a:gd name="connsiteY238" fmla="*/ 354086 h 888629"/>
                <a:gd name="connsiteX239" fmla="*/ 507287 w 938146"/>
                <a:gd name="connsiteY239" fmla="*/ 349853 h 888629"/>
                <a:gd name="connsiteX240" fmla="*/ 507099 w 938146"/>
                <a:gd name="connsiteY240" fmla="*/ 343477 h 888629"/>
                <a:gd name="connsiteX241" fmla="*/ 507764 w 938146"/>
                <a:gd name="connsiteY241" fmla="*/ 339722 h 888629"/>
                <a:gd name="connsiteX242" fmla="*/ 508758 w 938146"/>
                <a:gd name="connsiteY242" fmla="*/ 337789 h 888629"/>
                <a:gd name="connsiteX243" fmla="*/ 515486 w 938146"/>
                <a:gd name="connsiteY243" fmla="*/ 336201 h 888629"/>
                <a:gd name="connsiteX244" fmla="*/ 517903 w 938146"/>
                <a:gd name="connsiteY244" fmla="*/ 337101 h 888629"/>
                <a:gd name="connsiteX245" fmla="*/ 520282 w 938146"/>
                <a:gd name="connsiteY245" fmla="*/ 340449 h 888629"/>
                <a:gd name="connsiteX246" fmla="*/ 522449 w 938146"/>
                <a:gd name="connsiteY246" fmla="*/ 341764 h 888629"/>
                <a:gd name="connsiteX247" fmla="*/ 527409 w 938146"/>
                <a:gd name="connsiteY247" fmla="*/ 325014 h 888629"/>
                <a:gd name="connsiteX248" fmla="*/ 555628 w 938146"/>
                <a:gd name="connsiteY248" fmla="*/ 315336 h 888629"/>
                <a:gd name="connsiteX249" fmla="*/ 564695 w 938146"/>
                <a:gd name="connsiteY249" fmla="*/ 313654 h 888629"/>
                <a:gd name="connsiteX250" fmla="*/ 573794 w 938146"/>
                <a:gd name="connsiteY250" fmla="*/ 313756 h 888629"/>
                <a:gd name="connsiteX251" fmla="*/ 572378 w 938146"/>
                <a:gd name="connsiteY251" fmla="*/ 309156 h 888629"/>
                <a:gd name="connsiteX252" fmla="*/ 571173 w 938146"/>
                <a:gd name="connsiteY252" fmla="*/ 303304 h 888629"/>
                <a:gd name="connsiteX253" fmla="*/ 569835 w 938146"/>
                <a:gd name="connsiteY253" fmla="*/ 301880 h 888629"/>
                <a:gd name="connsiteX254" fmla="*/ 562959 w 938146"/>
                <a:gd name="connsiteY254" fmla="*/ 305166 h 888629"/>
                <a:gd name="connsiteX255" fmla="*/ 552428 w 938146"/>
                <a:gd name="connsiteY255" fmla="*/ 308616 h 888629"/>
                <a:gd name="connsiteX256" fmla="*/ 547296 w 938146"/>
                <a:gd name="connsiteY256" fmla="*/ 308616 h 888629"/>
                <a:gd name="connsiteX257" fmla="*/ 542000 w 938146"/>
                <a:gd name="connsiteY257" fmla="*/ 306316 h 888629"/>
                <a:gd name="connsiteX258" fmla="*/ 536719 w 938146"/>
                <a:gd name="connsiteY258" fmla="*/ 307583 h 888629"/>
                <a:gd name="connsiteX259" fmla="*/ 531274 w 938146"/>
                <a:gd name="connsiteY259" fmla="*/ 312582 h 888629"/>
                <a:gd name="connsiteX260" fmla="*/ 525782 w 938146"/>
                <a:gd name="connsiteY260" fmla="*/ 315735 h 888629"/>
                <a:gd name="connsiteX261" fmla="*/ 520446 w 938146"/>
                <a:gd name="connsiteY261" fmla="*/ 317002 h 888629"/>
                <a:gd name="connsiteX262" fmla="*/ 509164 w 938146"/>
                <a:gd name="connsiteY262" fmla="*/ 316494 h 888629"/>
                <a:gd name="connsiteX263" fmla="*/ 506372 w 938146"/>
                <a:gd name="connsiteY263" fmla="*/ 313912 h 888629"/>
                <a:gd name="connsiteX264" fmla="*/ 502609 w 938146"/>
                <a:gd name="connsiteY264" fmla="*/ 307919 h 888629"/>
                <a:gd name="connsiteX265" fmla="*/ 501693 w 938146"/>
                <a:gd name="connsiteY265" fmla="*/ 304837 h 888629"/>
                <a:gd name="connsiteX266" fmla="*/ 500911 w 938146"/>
                <a:gd name="connsiteY266" fmla="*/ 301050 h 888629"/>
                <a:gd name="connsiteX267" fmla="*/ 500175 w 938146"/>
                <a:gd name="connsiteY267" fmla="*/ 289605 h 888629"/>
                <a:gd name="connsiteX268" fmla="*/ 500989 w 938146"/>
                <a:gd name="connsiteY268" fmla="*/ 286475 h 888629"/>
                <a:gd name="connsiteX269" fmla="*/ 502139 w 938146"/>
                <a:gd name="connsiteY269" fmla="*/ 284676 h 888629"/>
                <a:gd name="connsiteX270" fmla="*/ 503320 w 938146"/>
                <a:gd name="connsiteY270" fmla="*/ 283565 h 888629"/>
                <a:gd name="connsiteX271" fmla="*/ 505800 w 938146"/>
                <a:gd name="connsiteY271" fmla="*/ 283510 h 888629"/>
                <a:gd name="connsiteX272" fmla="*/ 508234 w 938146"/>
                <a:gd name="connsiteY272" fmla="*/ 285498 h 888629"/>
                <a:gd name="connsiteX273" fmla="*/ 513929 w 938146"/>
                <a:gd name="connsiteY273" fmla="*/ 292038 h 888629"/>
                <a:gd name="connsiteX274" fmla="*/ 512630 w 938146"/>
                <a:gd name="connsiteY274" fmla="*/ 285020 h 888629"/>
                <a:gd name="connsiteX275" fmla="*/ 529021 w 938146"/>
                <a:gd name="connsiteY275" fmla="*/ 276519 h 888629"/>
                <a:gd name="connsiteX276" fmla="*/ 536633 w 938146"/>
                <a:gd name="connsiteY276" fmla="*/ 269040 h 888629"/>
                <a:gd name="connsiteX277" fmla="*/ 540545 w 938146"/>
                <a:gd name="connsiteY277" fmla="*/ 267781 h 888629"/>
                <a:gd name="connsiteX278" fmla="*/ 544464 w 938146"/>
                <a:gd name="connsiteY278" fmla="*/ 268328 h 888629"/>
                <a:gd name="connsiteX279" fmla="*/ 543604 w 938146"/>
                <a:gd name="connsiteY279" fmla="*/ 264330 h 888629"/>
                <a:gd name="connsiteX280" fmla="*/ 543572 w 938146"/>
                <a:gd name="connsiteY280" fmla="*/ 260614 h 888629"/>
                <a:gd name="connsiteX281" fmla="*/ 546357 w 938146"/>
                <a:gd name="connsiteY281" fmla="*/ 257579 h 888629"/>
                <a:gd name="connsiteX282" fmla="*/ 548360 w 938146"/>
                <a:gd name="connsiteY282" fmla="*/ 256272 h 888629"/>
                <a:gd name="connsiteX283" fmla="*/ 554392 w 938146"/>
                <a:gd name="connsiteY283" fmla="*/ 254778 h 888629"/>
                <a:gd name="connsiteX284" fmla="*/ 568154 w 938146"/>
                <a:gd name="connsiteY284" fmla="*/ 255036 h 888629"/>
                <a:gd name="connsiteX285" fmla="*/ 573113 w 938146"/>
                <a:gd name="connsiteY285" fmla="*/ 252979 h 888629"/>
                <a:gd name="connsiteX286" fmla="*/ 576830 w 938146"/>
                <a:gd name="connsiteY286" fmla="*/ 247768 h 888629"/>
                <a:gd name="connsiteX287" fmla="*/ 572871 w 938146"/>
                <a:gd name="connsiteY287" fmla="*/ 249583 h 888629"/>
                <a:gd name="connsiteX288" fmla="*/ 568905 w 938146"/>
                <a:gd name="connsiteY288" fmla="*/ 249927 h 888629"/>
                <a:gd name="connsiteX289" fmla="*/ 567050 w 938146"/>
                <a:gd name="connsiteY289" fmla="*/ 248848 h 888629"/>
                <a:gd name="connsiteX290" fmla="*/ 562849 w 938146"/>
                <a:gd name="connsiteY290" fmla="*/ 244287 h 888629"/>
                <a:gd name="connsiteX291" fmla="*/ 560940 w 938146"/>
                <a:gd name="connsiteY291" fmla="*/ 238271 h 888629"/>
                <a:gd name="connsiteX292" fmla="*/ 566385 w 938146"/>
                <a:gd name="connsiteY292" fmla="*/ 226175 h 888629"/>
                <a:gd name="connsiteX293" fmla="*/ 568279 w 938146"/>
                <a:gd name="connsiteY293" fmla="*/ 220527 h 888629"/>
                <a:gd name="connsiteX294" fmla="*/ 562740 w 938146"/>
                <a:gd name="connsiteY294" fmla="*/ 221341 h 888629"/>
                <a:gd name="connsiteX295" fmla="*/ 560893 w 938146"/>
                <a:gd name="connsiteY295" fmla="*/ 223320 h 888629"/>
                <a:gd name="connsiteX296" fmla="*/ 554548 w 938146"/>
                <a:gd name="connsiteY296" fmla="*/ 234453 h 888629"/>
                <a:gd name="connsiteX297" fmla="*/ 549862 w 938146"/>
                <a:gd name="connsiteY297" fmla="*/ 239428 h 888629"/>
                <a:gd name="connsiteX298" fmla="*/ 544081 w 938146"/>
                <a:gd name="connsiteY298" fmla="*/ 241815 h 888629"/>
                <a:gd name="connsiteX299" fmla="*/ 538299 w 938146"/>
                <a:gd name="connsiteY299" fmla="*/ 241611 h 888629"/>
                <a:gd name="connsiteX300" fmla="*/ 537040 w 938146"/>
                <a:gd name="connsiteY300" fmla="*/ 240039 h 888629"/>
                <a:gd name="connsiteX301" fmla="*/ 535272 w 938146"/>
                <a:gd name="connsiteY301" fmla="*/ 232700 h 888629"/>
                <a:gd name="connsiteX302" fmla="*/ 534716 w 938146"/>
                <a:gd name="connsiteY302" fmla="*/ 228828 h 888629"/>
                <a:gd name="connsiteX303" fmla="*/ 534951 w 938146"/>
                <a:gd name="connsiteY303" fmla="*/ 226700 h 888629"/>
                <a:gd name="connsiteX304" fmla="*/ 536781 w 938146"/>
                <a:gd name="connsiteY304" fmla="*/ 220582 h 888629"/>
                <a:gd name="connsiteX305" fmla="*/ 537736 w 938146"/>
                <a:gd name="connsiteY305" fmla="*/ 214080 h 888629"/>
                <a:gd name="connsiteX306" fmla="*/ 537572 w 938146"/>
                <a:gd name="connsiteY306" fmla="*/ 208455 h 888629"/>
                <a:gd name="connsiteX307" fmla="*/ 536226 w 938146"/>
                <a:gd name="connsiteY307" fmla="*/ 207321 h 888629"/>
                <a:gd name="connsiteX308" fmla="*/ 534090 w 938146"/>
                <a:gd name="connsiteY308" fmla="*/ 212829 h 888629"/>
                <a:gd name="connsiteX309" fmla="*/ 532158 w 938146"/>
                <a:gd name="connsiteY309" fmla="*/ 220449 h 888629"/>
                <a:gd name="connsiteX310" fmla="*/ 529506 w 938146"/>
                <a:gd name="connsiteY310" fmla="*/ 224251 h 888629"/>
                <a:gd name="connsiteX311" fmla="*/ 526767 w 938146"/>
                <a:gd name="connsiteY311" fmla="*/ 223210 h 888629"/>
                <a:gd name="connsiteX312" fmla="*/ 525602 w 938146"/>
                <a:gd name="connsiteY312" fmla="*/ 220292 h 888629"/>
                <a:gd name="connsiteX313" fmla="*/ 524585 w 938146"/>
                <a:gd name="connsiteY313" fmla="*/ 215817 h 888629"/>
                <a:gd name="connsiteX314" fmla="*/ 523513 w 938146"/>
                <a:gd name="connsiteY314" fmla="*/ 214088 h 888629"/>
                <a:gd name="connsiteX315" fmla="*/ 522324 w 938146"/>
                <a:gd name="connsiteY315" fmla="*/ 214088 h 888629"/>
                <a:gd name="connsiteX316" fmla="*/ 519875 w 938146"/>
                <a:gd name="connsiteY316" fmla="*/ 215880 h 888629"/>
                <a:gd name="connsiteX317" fmla="*/ 517450 w 938146"/>
                <a:gd name="connsiteY317" fmla="*/ 219189 h 888629"/>
                <a:gd name="connsiteX318" fmla="*/ 518287 w 938146"/>
                <a:gd name="connsiteY318" fmla="*/ 224196 h 888629"/>
                <a:gd name="connsiteX319" fmla="*/ 518506 w 938146"/>
                <a:gd name="connsiteY319" fmla="*/ 229743 h 888629"/>
                <a:gd name="connsiteX320" fmla="*/ 517457 w 938146"/>
                <a:gd name="connsiteY320" fmla="*/ 234132 h 888629"/>
                <a:gd name="connsiteX321" fmla="*/ 516668 w 938146"/>
                <a:gd name="connsiteY321" fmla="*/ 239475 h 888629"/>
                <a:gd name="connsiteX322" fmla="*/ 519163 w 938146"/>
                <a:gd name="connsiteY322" fmla="*/ 242832 h 888629"/>
                <a:gd name="connsiteX323" fmla="*/ 521197 w 938146"/>
                <a:gd name="connsiteY323" fmla="*/ 248019 h 888629"/>
                <a:gd name="connsiteX324" fmla="*/ 518146 w 938146"/>
                <a:gd name="connsiteY324" fmla="*/ 250452 h 888629"/>
                <a:gd name="connsiteX325" fmla="*/ 515157 w 938146"/>
                <a:gd name="connsiteY325" fmla="*/ 253988 h 888629"/>
                <a:gd name="connsiteX326" fmla="*/ 512412 w 938146"/>
                <a:gd name="connsiteY326" fmla="*/ 259425 h 888629"/>
                <a:gd name="connsiteX327" fmla="*/ 509603 w 938146"/>
                <a:gd name="connsiteY327" fmla="*/ 263642 h 888629"/>
                <a:gd name="connsiteX328" fmla="*/ 505151 w 938146"/>
                <a:gd name="connsiteY328" fmla="*/ 264088 h 888629"/>
                <a:gd name="connsiteX329" fmla="*/ 499604 w 938146"/>
                <a:gd name="connsiteY329" fmla="*/ 266419 h 888629"/>
                <a:gd name="connsiteX330" fmla="*/ 488519 w 938146"/>
                <a:gd name="connsiteY330" fmla="*/ 267241 h 888629"/>
                <a:gd name="connsiteX331" fmla="*/ 483308 w 938146"/>
                <a:gd name="connsiteY331" fmla="*/ 260380 h 888629"/>
                <a:gd name="connsiteX332" fmla="*/ 482354 w 938146"/>
                <a:gd name="connsiteY332" fmla="*/ 257109 h 888629"/>
                <a:gd name="connsiteX333" fmla="*/ 481313 w 938146"/>
                <a:gd name="connsiteY333" fmla="*/ 254911 h 888629"/>
                <a:gd name="connsiteX334" fmla="*/ 477855 w 938146"/>
                <a:gd name="connsiteY334" fmla="*/ 251289 h 888629"/>
                <a:gd name="connsiteX335" fmla="*/ 472809 w 938146"/>
                <a:gd name="connsiteY335" fmla="*/ 240539 h 888629"/>
                <a:gd name="connsiteX336" fmla="*/ 468921 w 938146"/>
                <a:gd name="connsiteY336" fmla="*/ 228194 h 888629"/>
                <a:gd name="connsiteX337" fmla="*/ 466300 w 938146"/>
                <a:gd name="connsiteY337" fmla="*/ 226989 h 888629"/>
                <a:gd name="connsiteX338" fmla="*/ 462420 w 938146"/>
                <a:gd name="connsiteY338" fmla="*/ 222890 h 888629"/>
                <a:gd name="connsiteX339" fmla="*/ 460307 w 938146"/>
                <a:gd name="connsiteY339" fmla="*/ 219369 h 888629"/>
                <a:gd name="connsiteX340" fmla="*/ 458297 w 938146"/>
                <a:gd name="connsiteY340" fmla="*/ 214652 h 888629"/>
                <a:gd name="connsiteX341" fmla="*/ 457694 w 938146"/>
                <a:gd name="connsiteY341" fmla="*/ 209042 h 888629"/>
                <a:gd name="connsiteX342" fmla="*/ 457890 w 938146"/>
                <a:gd name="connsiteY342" fmla="*/ 203910 h 888629"/>
                <a:gd name="connsiteX343" fmla="*/ 460213 w 938146"/>
                <a:gd name="connsiteY343" fmla="*/ 201626 h 888629"/>
                <a:gd name="connsiteX344" fmla="*/ 454721 w 938146"/>
                <a:gd name="connsiteY344" fmla="*/ 195828 h 888629"/>
                <a:gd name="connsiteX345" fmla="*/ 449331 w 938146"/>
                <a:gd name="connsiteY345" fmla="*/ 188130 h 888629"/>
                <a:gd name="connsiteX346" fmla="*/ 451318 w 938146"/>
                <a:gd name="connsiteY346" fmla="*/ 185533 h 888629"/>
                <a:gd name="connsiteX347" fmla="*/ 453321 w 938146"/>
                <a:gd name="connsiteY347" fmla="*/ 184391 h 888629"/>
                <a:gd name="connsiteX348" fmla="*/ 469296 w 938146"/>
                <a:gd name="connsiteY348" fmla="*/ 193380 h 888629"/>
                <a:gd name="connsiteX349" fmla="*/ 470360 w 938146"/>
                <a:gd name="connsiteY349" fmla="*/ 192261 h 888629"/>
                <a:gd name="connsiteX350" fmla="*/ 472113 w 938146"/>
                <a:gd name="connsiteY350" fmla="*/ 187802 h 888629"/>
                <a:gd name="connsiteX351" fmla="*/ 471487 w 938146"/>
                <a:gd name="connsiteY351" fmla="*/ 186299 h 888629"/>
                <a:gd name="connsiteX352" fmla="*/ 468811 w 938146"/>
                <a:gd name="connsiteY352" fmla="*/ 185267 h 888629"/>
                <a:gd name="connsiteX353" fmla="*/ 465166 w 938146"/>
                <a:gd name="connsiteY353" fmla="*/ 185298 h 888629"/>
                <a:gd name="connsiteX354" fmla="*/ 464258 w 938146"/>
                <a:gd name="connsiteY354" fmla="*/ 184375 h 888629"/>
                <a:gd name="connsiteX355" fmla="*/ 462850 w 938146"/>
                <a:gd name="connsiteY355" fmla="*/ 179517 h 888629"/>
                <a:gd name="connsiteX356" fmla="*/ 461622 w 938146"/>
                <a:gd name="connsiteY356" fmla="*/ 173516 h 888629"/>
                <a:gd name="connsiteX357" fmla="*/ 461097 w 938146"/>
                <a:gd name="connsiteY357" fmla="*/ 169503 h 888629"/>
                <a:gd name="connsiteX358" fmla="*/ 460894 w 938146"/>
                <a:gd name="connsiteY358" fmla="*/ 164785 h 888629"/>
                <a:gd name="connsiteX359" fmla="*/ 463609 w 938146"/>
                <a:gd name="connsiteY359" fmla="*/ 157681 h 888629"/>
                <a:gd name="connsiteX360" fmla="*/ 465095 w 938146"/>
                <a:gd name="connsiteY360" fmla="*/ 151282 h 888629"/>
                <a:gd name="connsiteX361" fmla="*/ 462779 w 938146"/>
                <a:gd name="connsiteY361" fmla="*/ 148309 h 888629"/>
                <a:gd name="connsiteX362" fmla="*/ 456216 w 938146"/>
                <a:gd name="connsiteY362" fmla="*/ 148489 h 888629"/>
                <a:gd name="connsiteX363" fmla="*/ 454033 w 938146"/>
                <a:gd name="connsiteY363" fmla="*/ 149396 h 888629"/>
                <a:gd name="connsiteX364" fmla="*/ 454839 w 938146"/>
                <a:gd name="connsiteY364" fmla="*/ 158589 h 888629"/>
                <a:gd name="connsiteX365" fmla="*/ 452750 w 938146"/>
                <a:gd name="connsiteY365" fmla="*/ 164902 h 888629"/>
                <a:gd name="connsiteX366" fmla="*/ 448744 w 938146"/>
                <a:gd name="connsiteY366" fmla="*/ 169808 h 888629"/>
                <a:gd name="connsiteX367" fmla="*/ 445873 w 938146"/>
                <a:gd name="connsiteY367" fmla="*/ 167422 h 888629"/>
                <a:gd name="connsiteX368" fmla="*/ 443659 w 938146"/>
                <a:gd name="connsiteY368" fmla="*/ 155342 h 888629"/>
                <a:gd name="connsiteX369" fmla="*/ 440764 w 938146"/>
                <a:gd name="connsiteY369" fmla="*/ 146862 h 888629"/>
                <a:gd name="connsiteX370" fmla="*/ 439677 w 938146"/>
                <a:gd name="connsiteY370" fmla="*/ 141487 h 888629"/>
                <a:gd name="connsiteX371" fmla="*/ 438848 w 938146"/>
                <a:gd name="connsiteY371" fmla="*/ 133718 h 888629"/>
                <a:gd name="connsiteX372" fmla="*/ 437674 w 938146"/>
                <a:gd name="connsiteY372" fmla="*/ 128031 h 888629"/>
                <a:gd name="connsiteX373" fmla="*/ 435546 w 938146"/>
                <a:gd name="connsiteY373" fmla="*/ 121130 h 888629"/>
                <a:gd name="connsiteX374" fmla="*/ 435264 w 938146"/>
                <a:gd name="connsiteY374" fmla="*/ 116859 h 888629"/>
                <a:gd name="connsiteX375" fmla="*/ 435530 w 938146"/>
                <a:gd name="connsiteY375" fmla="*/ 113690 h 888629"/>
                <a:gd name="connsiteX376" fmla="*/ 437150 w 938146"/>
                <a:gd name="connsiteY376" fmla="*/ 106477 h 888629"/>
                <a:gd name="connsiteX377" fmla="*/ 435922 w 938146"/>
                <a:gd name="connsiteY377" fmla="*/ 100437 h 888629"/>
                <a:gd name="connsiteX378" fmla="*/ 434420 w 938146"/>
                <a:gd name="connsiteY378" fmla="*/ 95117 h 888629"/>
                <a:gd name="connsiteX379" fmla="*/ 434326 w 938146"/>
                <a:gd name="connsiteY379" fmla="*/ 92074 h 888629"/>
                <a:gd name="connsiteX380" fmla="*/ 435734 w 938146"/>
                <a:gd name="connsiteY380" fmla="*/ 88311 h 888629"/>
                <a:gd name="connsiteX381" fmla="*/ 437001 w 938146"/>
                <a:gd name="connsiteY381" fmla="*/ 87059 h 888629"/>
                <a:gd name="connsiteX382" fmla="*/ 438363 w 938146"/>
                <a:gd name="connsiteY382" fmla="*/ 87333 h 888629"/>
                <a:gd name="connsiteX383" fmla="*/ 442392 w 938146"/>
                <a:gd name="connsiteY383" fmla="*/ 91816 h 888629"/>
                <a:gd name="connsiteX384" fmla="*/ 444606 w 938146"/>
                <a:gd name="connsiteY384" fmla="*/ 97159 h 888629"/>
                <a:gd name="connsiteX385" fmla="*/ 445372 w 938146"/>
                <a:gd name="connsiteY385" fmla="*/ 96729 h 888629"/>
                <a:gd name="connsiteX386" fmla="*/ 446812 w 938146"/>
                <a:gd name="connsiteY386" fmla="*/ 88780 h 888629"/>
                <a:gd name="connsiteX387" fmla="*/ 448854 w 938146"/>
                <a:gd name="connsiteY387" fmla="*/ 86981 h 888629"/>
                <a:gd name="connsiteX388" fmla="*/ 456732 w 938146"/>
                <a:gd name="connsiteY388" fmla="*/ 84352 h 888629"/>
                <a:gd name="connsiteX389" fmla="*/ 465502 w 938146"/>
                <a:gd name="connsiteY389" fmla="*/ 94624 h 888629"/>
                <a:gd name="connsiteX390" fmla="*/ 467771 w 938146"/>
                <a:gd name="connsiteY390" fmla="*/ 96901 h 888629"/>
                <a:gd name="connsiteX391" fmla="*/ 469586 w 938146"/>
                <a:gd name="connsiteY391" fmla="*/ 97636 h 888629"/>
                <a:gd name="connsiteX392" fmla="*/ 468647 w 938146"/>
                <a:gd name="connsiteY392" fmla="*/ 93091 h 888629"/>
                <a:gd name="connsiteX393" fmla="*/ 468076 w 938146"/>
                <a:gd name="connsiteY393" fmla="*/ 87169 h 888629"/>
                <a:gd name="connsiteX394" fmla="*/ 469414 w 938146"/>
                <a:gd name="connsiteY394" fmla="*/ 84923 h 888629"/>
                <a:gd name="connsiteX395" fmla="*/ 476494 w 938146"/>
                <a:gd name="connsiteY395" fmla="*/ 90220 h 888629"/>
                <a:gd name="connsiteX396" fmla="*/ 479811 w 938146"/>
                <a:gd name="connsiteY396" fmla="*/ 89899 h 888629"/>
                <a:gd name="connsiteX397" fmla="*/ 487588 w 938146"/>
                <a:gd name="connsiteY397" fmla="*/ 82968 h 888629"/>
                <a:gd name="connsiteX398" fmla="*/ 500441 w 938146"/>
                <a:gd name="connsiteY398" fmla="*/ 79322 h 888629"/>
                <a:gd name="connsiteX399" fmla="*/ 505300 w 938146"/>
                <a:gd name="connsiteY399" fmla="*/ 84806 h 888629"/>
                <a:gd name="connsiteX400" fmla="*/ 505550 w 938146"/>
                <a:gd name="connsiteY400" fmla="*/ 87724 h 888629"/>
                <a:gd name="connsiteX401" fmla="*/ 505449 w 938146"/>
                <a:gd name="connsiteY401" fmla="*/ 91644 h 888629"/>
                <a:gd name="connsiteX402" fmla="*/ 505136 w 938146"/>
                <a:gd name="connsiteY402" fmla="*/ 92817 h 888629"/>
                <a:gd name="connsiteX403" fmla="*/ 502296 w 938146"/>
                <a:gd name="connsiteY403" fmla="*/ 97363 h 888629"/>
                <a:gd name="connsiteX404" fmla="*/ 486086 w 938146"/>
                <a:gd name="connsiteY404" fmla="*/ 101063 h 888629"/>
                <a:gd name="connsiteX405" fmla="*/ 475461 w 938146"/>
                <a:gd name="connsiteY405" fmla="*/ 115169 h 888629"/>
                <a:gd name="connsiteX406" fmla="*/ 489950 w 938146"/>
                <a:gd name="connsiteY406" fmla="*/ 112908 h 888629"/>
                <a:gd name="connsiteX407" fmla="*/ 492555 w 938146"/>
                <a:gd name="connsiteY407" fmla="*/ 114519 h 888629"/>
                <a:gd name="connsiteX408" fmla="*/ 493651 w 938146"/>
                <a:gd name="connsiteY408" fmla="*/ 125871 h 888629"/>
                <a:gd name="connsiteX409" fmla="*/ 494707 w 938146"/>
                <a:gd name="connsiteY409" fmla="*/ 127060 h 888629"/>
                <a:gd name="connsiteX410" fmla="*/ 498431 w 938146"/>
                <a:gd name="connsiteY410" fmla="*/ 128703 h 888629"/>
                <a:gd name="connsiteX411" fmla="*/ 500958 w 938146"/>
                <a:gd name="connsiteY411" fmla="*/ 132067 h 888629"/>
                <a:gd name="connsiteX412" fmla="*/ 503539 w 938146"/>
                <a:gd name="connsiteY412" fmla="*/ 138451 h 888629"/>
                <a:gd name="connsiteX413" fmla="*/ 506254 w 938146"/>
                <a:gd name="connsiteY413" fmla="*/ 142731 h 888629"/>
                <a:gd name="connsiteX414" fmla="*/ 507842 w 938146"/>
                <a:gd name="connsiteY414" fmla="*/ 142199 h 888629"/>
                <a:gd name="connsiteX415" fmla="*/ 508421 w 938146"/>
                <a:gd name="connsiteY415" fmla="*/ 137559 h 888629"/>
                <a:gd name="connsiteX416" fmla="*/ 507772 w 938146"/>
                <a:gd name="connsiteY416" fmla="*/ 132044 h 888629"/>
                <a:gd name="connsiteX417" fmla="*/ 507435 w 938146"/>
                <a:gd name="connsiteY417" fmla="*/ 125730 h 888629"/>
                <a:gd name="connsiteX418" fmla="*/ 507624 w 938146"/>
                <a:gd name="connsiteY418" fmla="*/ 118885 h 888629"/>
                <a:gd name="connsiteX419" fmla="*/ 508061 w 938146"/>
                <a:gd name="connsiteY419" fmla="*/ 113197 h 888629"/>
                <a:gd name="connsiteX420" fmla="*/ 511105 w 938146"/>
                <a:gd name="connsiteY420" fmla="*/ 109176 h 888629"/>
                <a:gd name="connsiteX421" fmla="*/ 515525 w 938146"/>
                <a:gd name="connsiteY421" fmla="*/ 96041 h 888629"/>
                <a:gd name="connsiteX422" fmla="*/ 520219 w 938146"/>
                <a:gd name="connsiteY422" fmla="*/ 87059 h 888629"/>
                <a:gd name="connsiteX423" fmla="*/ 525445 w 938146"/>
                <a:gd name="connsiteY423" fmla="*/ 91057 h 888629"/>
                <a:gd name="connsiteX424" fmla="*/ 530288 w 938146"/>
                <a:gd name="connsiteY424" fmla="*/ 102260 h 888629"/>
                <a:gd name="connsiteX425" fmla="*/ 534653 w 938146"/>
                <a:gd name="connsiteY425" fmla="*/ 118071 h 888629"/>
                <a:gd name="connsiteX426" fmla="*/ 538886 w 938146"/>
                <a:gd name="connsiteY426" fmla="*/ 134743 h 888629"/>
                <a:gd name="connsiteX427" fmla="*/ 543627 w 938146"/>
                <a:gd name="connsiteY427" fmla="*/ 155107 h 888629"/>
                <a:gd name="connsiteX428" fmla="*/ 545911 w 938146"/>
                <a:gd name="connsiteY428" fmla="*/ 162211 h 888629"/>
                <a:gd name="connsiteX429" fmla="*/ 547985 w 938146"/>
                <a:gd name="connsiteY429" fmla="*/ 163885 h 888629"/>
                <a:gd name="connsiteX430" fmla="*/ 557561 w 938146"/>
                <a:gd name="connsiteY430" fmla="*/ 184594 h 888629"/>
                <a:gd name="connsiteX431" fmla="*/ 558640 w 938146"/>
                <a:gd name="connsiteY431" fmla="*/ 185165 h 888629"/>
                <a:gd name="connsiteX432" fmla="*/ 556661 w 938146"/>
                <a:gd name="connsiteY432" fmla="*/ 169456 h 888629"/>
                <a:gd name="connsiteX433" fmla="*/ 551701 w 938146"/>
                <a:gd name="connsiteY433" fmla="*/ 142410 h 888629"/>
                <a:gd name="connsiteX434" fmla="*/ 548352 w 938146"/>
                <a:gd name="connsiteY434" fmla="*/ 121240 h 888629"/>
                <a:gd name="connsiteX435" fmla="*/ 547594 w 938146"/>
                <a:gd name="connsiteY435" fmla="*/ 113056 h 888629"/>
                <a:gd name="connsiteX436" fmla="*/ 547054 w 938146"/>
                <a:gd name="connsiteY436" fmla="*/ 101470 h 888629"/>
                <a:gd name="connsiteX437" fmla="*/ 547265 w 938146"/>
                <a:gd name="connsiteY437" fmla="*/ 98137 h 888629"/>
                <a:gd name="connsiteX438" fmla="*/ 547695 w 938146"/>
                <a:gd name="connsiteY438" fmla="*/ 95109 h 888629"/>
                <a:gd name="connsiteX439" fmla="*/ 550121 w 938146"/>
                <a:gd name="connsiteY439" fmla="*/ 82545 h 888629"/>
                <a:gd name="connsiteX440" fmla="*/ 553296 w 938146"/>
                <a:gd name="connsiteY440" fmla="*/ 76396 h 888629"/>
                <a:gd name="connsiteX441" fmla="*/ 552334 w 938146"/>
                <a:gd name="connsiteY441" fmla="*/ 67681 h 888629"/>
                <a:gd name="connsiteX442" fmla="*/ 553148 w 938146"/>
                <a:gd name="connsiteY442" fmla="*/ 60945 h 888629"/>
                <a:gd name="connsiteX443" fmla="*/ 556481 w 938146"/>
                <a:gd name="connsiteY443" fmla="*/ 55593 h 888629"/>
                <a:gd name="connsiteX444" fmla="*/ 559579 w 938146"/>
                <a:gd name="connsiteY444" fmla="*/ 55202 h 888629"/>
                <a:gd name="connsiteX445" fmla="*/ 562591 w 938146"/>
                <a:gd name="connsiteY445" fmla="*/ 59270 h 888629"/>
                <a:gd name="connsiteX446" fmla="*/ 568357 w 938146"/>
                <a:gd name="connsiteY446" fmla="*/ 73611 h 888629"/>
                <a:gd name="connsiteX447" fmla="*/ 913934 w 938146"/>
                <a:gd name="connsiteY447" fmla="*/ 46729 h 888629"/>
                <a:gd name="connsiteX448" fmla="*/ 893108 w 938146"/>
                <a:gd name="connsiteY448" fmla="*/ 51541 h 888629"/>
                <a:gd name="connsiteX449" fmla="*/ 891003 w 938146"/>
                <a:gd name="connsiteY449" fmla="*/ 48169 h 888629"/>
                <a:gd name="connsiteX450" fmla="*/ 924753 w 938146"/>
                <a:gd name="connsiteY450" fmla="*/ 34024 h 888629"/>
                <a:gd name="connsiteX451" fmla="*/ 926498 w 938146"/>
                <a:gd name="connsiteY451" fmla="*/ 32639 h 888629"/>
                <a:gd name="connsiteX452" fmla="*/ 932764 w 938146"/>
                <a:gd name="connsiteY452" fmla="*/ 30871 h 888629"/>
                <a:gd name="connsiteX453" fmla="*/ 938147 w 938146"/>
                <a:gd name="connsiteY453" fmla="*/ 34095 h 888629"/>
                <a:gd name="connsiteX454" fmla="*/ 936551 w 938146"/>
                <a:gd name="connsiteY454" fmla="*/ 36582 h 888629"/>
                <a:gd name="connsiteX455" fmla="*/ 913934 w 938146"/>
                <a:gd name="connsiteY455" fmla="*/ 46729 h 888629"/>
                <a:gd name="connsiteX456" fmla="*/ 611284 w 938146"/>
                <a:gd name="connsiteY456" fmla="*/ 23259 h 888629"/>
                <a:gd name="connsiteX457" fmla="*/ 606527 w 938146"/>
                <a:gd name="connsiteY457" fmla="*/ 30449 h 888629"/>
                <a:gd name="connsiteX458" fmla="*/ 598563 w 938146"/>
                <a:gd name="connsiteY458" fmla="*/ 24918 h 888629"/>
                <a:gd name="connsiteX459" fmla="*/ 599510 w 938146"/>
                <a:gd name="connsiteY459" fmla="*/ 19222 h 888629"/>
                <a:gd name="connsiteX460" fmla="*/ 601403 w 938146"/>
                <a:gd name="connsiteY460" fmla="*/ 15749 h 888629"/>
                <a:gd name="connsiteX461" fmla="*/ 606402 w 938146"/>
                <a:gd name="connsiteY461" fmla="*/ 17055 h 888629"/>
                <a:gd name="connsiteX462" fmla="*/ 611284 w 938146"/>
                <a:gd name="connsiteY462" fmla="*/ 23259 h 888629"/>
                <a:gd name="connsiteX463" fmla="*/ 658623 w 938146"/>
                <a:gd name="connsiteY463" fmla="*/ 29893 h 888629"/>
                <a:gd name="connsiteX464" fmla="*/ 660830 w 938146"/>
                <a:gd name="connsiteY464" fmla="*/ 31333 h 888629"/>
                <a:gd name="connsiteX465" fmla="*/ 672925 w 938146"/>
                <a:gd name="connsiteY465" fmla="*/ 30809 h 888629"/>
                <a:gd name="connsiteX466" fmla="*/ 675241 w 938146"/>
                <a:gd name="connsiteY466" fmla="*/ 33969 h 888629"/>
                <a:gd name="connsiteX467" fmla="*/ 676156 w 938146"/>
                <a:gd name="connsiteY467" fmla="*/ 41613 h 888629"/>
                <a:gd name="connsiteX468" fmla="*/ 678002 w 938146"/>
                <a:gd name="connsiteY468" fmla="*/ 44226 h 888629"/>
                <a:gd name="connsiteX469" fmla="*/ 680576 w 938146"/>
                <a:gd name="connsiteY469" fmla="*/ 45039 h 888629"/>
                <a:gd name="connsiteX470" fmla="*/ 686999 w 938146"/>
                <a:gd name="connsiteY470" fmla="*/ 54326 h 888629"/>
                <a:gd name="connsiteX471" fmla="*/ 689182 w 938146"/>
                <a:gd name="connsiteY471" fmla="*/ 55656 h 888629"/>
                <a:gd name="connsiteX472" fmla="*/ 691083 w 938146"/>
                <a:gd name="connsiteY472" fmla="*/ 50508 h 888629"/>
                <a:gd name="connsiteX473" fmla="*/ 692538 w 938146"/>
                <a:gd name="connsiteY473" fmla="*/ 37607 h 888629"/>
                <a:gd name="connsiteX474" fmla="*/ 692616 w 938146"/>
                <a:gd name="connsiteY474" fmla="*/ 22305 h 888629"/>
                <a:gd name="connsiteX475" fmla="*/ 691998 w 938146"/>
                <a:gd name="connsiteY475" fmla="*/ 14825 h 888629"/>
                <a:gd name="connsiteX476" fmla="*/ 692718 w 938146"/>
                <a:gd name="connsiteY476" fmla="*/ 10006 h 888629"/>
                <a:gd name="connsiteX477" fmla="*/ 694869 w 938146"/>
                <a:gd name="connsiteY477" fmla="*/ 8129 h 888629"/>
                <a:gd name="connsiteX478" fmla="*/ 697576 w 938146"/>
                <a:gd name="connsiteY478" fmla="*/ 8629 h 888629"/>
                <a:gd name="connsiteX479" fmla="*/ 700221 w 938146"/>
                <a:gd name="connsiteY479" fmla="*/ 5938 h 888629"/>
                <a:gd name="connsiteX480" fmla="*/ 702505 w 938146"/>
                <a:gd name="connsiteY480" fmla="*/ 1181 h 888629"/>
                <a:gd name="connsiteX481" fmla="*/ 704954 w 938146"/>
                <a:gd name="connsiteY481" fmla="*/ 524 h 888629"/>
                <a:gd name="connsiteX482" fmla="*/ 710298 w 938146"/>
                <a:gd name="connsiteY482" fmla="*/ 4139 h 888629"/>
                <a:gd name="connsiteX483" fmla="*/ 711706 w 938146"/>
                <a:gd name="connsiteY483" fmla="*/ 6971 h 888629"/>
                <a:gd name="connsiteX484" fmla="*/ 710274 w 938146"/>
                <a:gd name="connsiteY484" fmla="*/ 12807 h 888629"/>
                <a:gd name="connsiteX485" fmla="*/ 709718 w 938146"/>
                <a:gd name="connsiteY485" fmla="*/ 21092 h 888629"/>
                <a:gd name="connsiteX486" fmla="*/ 707301 w 938146"/>
                <a:gd name="connsiteY486" fmla="*/ 38038 h 888629"/>
                <a:gd name="connsiteX487" fmla="*/ 712543 w 938146"/>
                <a:gd name="connsiteY487" fmla="*/ 39078 h 888629"/>
                <a:gd name="connsiteX488" fmla="*/ 719889 w 938146"/>
                <a:gd name="connsiteY488" fmla="*/ 35511 h 888629"/>
                <a:gd name="connsiteX489" fmla="*/ 721751 w 938146"/>
                <a:gd name="connsiteY489" fmla="*/ 30613 h 888629"/>
                <a:gd name="connsiteX490" fmla="*/ 725702 w 938146"/>
                <a:gd name="connsiteY490" fmla="*/ 22790 h 888629"/>
                <a:gd name="connsiteX491" fmla="*/ 729880 w 938146"/>
                <a:gd name="connsiteY491" fmla="*/ 24026 h 888629"/>
                <a:gd name="connsiteX492" fmla="*/ 731882 w 938146"/>
                <a:gd name="connsiteY492" fmla="*/ 22985 h 888629"/>
                <a:gd name="connsiteX493" fmla="*/ 732892 w 938146"/>
                <a:gd name="connsiteY493" fmla="*/ 19566 h 888629"/>
                <a:gd name="connsiteX494" fmla="*/ 733275 w 938146"/>
                <a:gd name="connsiteY494" fmla="*/ 15490 h 888629"/>
                <a:gd name="connsiteX495" fmla="*/ 735583 w 938146"/>
                <a:gd name="connsiteY495" fmla="*/ 16171 h 888629"/>
                <a:gd name="connsiteX496" fmla="*/ 738743 w 938146"/>
                <a:gd name="connsiteY496" fmla="*/ 24018 h 888629"/>
                <a:gd name="connsiteX497" fmla="*/ 740214 w 938146"/>
                <a:gd name="connsiteY497" fmla="*/ 25231 h 888629"/>
                <a:gd name="connsiteX498" fmla="*/ 742905 w 938146"/>
                <a:gd name="connsiteY498" fmla="*/ 23212 h 888629"/>
                <a:gd name="connsiteX499" fmla="*/ 743993 w 938146"/>
                <a:gd name="connsiteY499" fmla="*/ 23290 h 888629"/>
                <a:gd name="connsiteX500" fmla="*/ 746653 w 938146"/>
                <a:gd name="connsiteY500" fmla="*/ 26412 h 888629"/>
                <a:gd name="connsiteX501" fmla="*/ 759045 w 938146"/>
                <a:gd name="connsiteY501" fmla="*/ 32068 h 888629"/>
                <a:gd name="connsiteX502" fmla="*/ 763340 w 938146"/>
                <a:gd name="connsiteY502" fmla="*/ 35080 h 888629"/>
                <a:gd name="connsiteX503" fmla="*/ 765187 w 938146"/>
                <a:gd name="connsiteY503" fmla="*/ 37889 h 888629"/>
                <a:gd name="connsiteX504" fmla="*/ 767057 w 938146"/>
                <a:gd name="connsiteY504" fmla="*/ 39540 h 888629"/>
                <a:gd name="connsiteX505" fmla="*/ 780239 w 938146"/>
                <a:gd name="connsiteY505" fmla="*/ 39500 h 888629"/>
                <a:gd name="connsiteX506" fmla="*/ 789549 w 938146"/>
                <a:gd name="connsiteY506" fmla="*/ 41488 h 888629"/>
                <a:gd name="connsiteX507" fmla="*/ 792983 w 938146"/>
                <a:gd name="connsiteY507" fmla="*/ 45916 h 888629"/>
                <a:gd name="connsiteX508" fmla="*/ 795862 w 938146"/>
                <a:gd name="connsiteY508" fmla="*/ 54365 h 888629"/>
                <a:gd name="connsiteX509" fmla="*/ 796966 w 938146"/>
                <a:gd name="connsiteY509" fmla="*/ 73634 h 888629"/>
                <a:gd name="connsiteX510" fmla="*/ 794360 w 938146"/>
                <a:gd name="connsiteY510" fmla="*/ 78790 h 888629"/>
                <a:gd name="connsiteX511" fmla="*/ 775506 w 938146"/>
                <a:gd name="connsiteY511" fmla="*/ 102018 h 888629"/>
                <a:gd name="connsiteX512" fmla="*/ 770780 w 938146"/>
                <a:gd name="connsiteY512" fmla="*/ 109395 h 888629"/>
                <a:gd name="connsiteX513" fmla="*/ 768496 w 938146"/>
                <a:gd name="connsiteY513" fmla="*/ 116155 h 888629"/>
                <a:gd name="connsiteX514" fmla="*/ 764639 w 938146"/>
                <a:gd name="connsiteY514" fmla="*/ 130808 h 888629"/>
                <a:gd name="connsiteX515" fmla="*/ 762769 w 938146"/>
                <a:gd name="connsiteY515" fmla="*/ 135205 h 888629"/>
                <a:gd name="connsiteX516" fmla="*/ 753944 w 938146"/>
                <a:gd name="connsiteY516" fmla="*/ 142105 h 888629"/>
                <a:gd name="connsiteX517" fmla="*/ 751879 w 938146"/>
                <a:gd name="connsiteY517" fmla="*/ 142840 h 888629"/>
                <a:gd name="connsiteX518" fmla="*/ 745245 w 938146"/>
                <a:gd name="connsiteY518" fmla="*/ 139468 h 888629"/>
                <a:gd name="connsiteX519" fmla="*/ 743218 w 938146"/>
                <a:gd name="connsiteY519" fmla="*/ 139781 h 888629"/>
                <a:gd name="connsiteX520" fmla="*/ 735153 w 938146"/>
                <a:gd name="connsiteY520" fmla="*/ 147253 h 888629"/>
                <a:gd name="connsiteX521" fmla="*/ 732375 w 938146"/>
                <a:gd name="connsiteY521" fmla="*/ 151751 h 888629"/>
                <a:gd name="connsiteX522" fmla="*/ 729653 w 938146"/>
                <a:gd name="connsiteY522" fmla="*/ 157400 h 888629"/>
                <a:gd name="connsiteX523" fmla="*/ 725584 w 938146"/>
                <a:gd name="connsiteY523" fmla="*/ 159880 h 888629"/>
                <a:gd name="connsiteX524" fmla="*/ 721438 w 938146"/>
                <a:gd name="connsiteY524" fmla="*/ 158550 h 888629"/>
                <a:gd name="connsiteX525" fmla="*/ 702662 w 938146"/>
                <a:gd name="connsiteY525" fmla="*/ 155616 h 888629"/>
                <a:gd name="connsiteX526" fmla="*/ 700151 w 938146"/>
                <a:gd name="connsiteY526" fmla="*/ 151650 h 888629"/>
                <a:gd name="connsiteX527" fmla="*/ 698093 w 938146"/>
                <a:gd name="connsiteY527" fmla="*/ 143998 h 888629"/>
                <a:gd name="connsiteX528" fmla="*/ 701825 w 938146"/>
                <a:gd name="connsiteY528" fmla="*/ 134141 h 888629"/>
                <a:gd name="connsiteX529" fmla="*/ 680881 w 938146"/>
                <a:gd name="connsiteY529" fmla="*/ 137818 h 888629"/>
                <a:gd name="connsiteX530" fmla="*/ 657818 w 938146"/>
                <a:gd name="connsiteY530" fmla="*/ 135823 h 888629"/>
                <a:gd name="connsiteX531" fmla="*/ 656597 w 938146"/>
                <a:gd name="connsiteY531" fmla="*/ 134430 h 888629"/>
                <a:gd name="connsiteX532" fmla="*/ 655611 w 938146"/>
                <a:gd name="connsiteY532" fmla="*/ 130604 h 888629"/>
                <a:gd name="connsiteX533" fmla="*/ 647679 w 938146"/>
                <a:gd name="connsiteY533" fmla="*/ 127984 h 888629"/>
                <a:gd name="connsiteX534" fmla="*/ 641717 w 938146"/>
                <a:gd name="connsiteY534" fmla="*/ 124831 h 888629"/>
                <a:gd name="connsiteX535" fmla="*/ 636710 w 938146"/>
                <a:gd name="connsiteY535" fmla="*/ 119503 h 888629"/>
                <a:gd name="connsiteX536" fmla="*/ 631758 w 938146"/>
                <a:gd name="connsiteY536" fmla="*/ 112556 h 888629"/>
                <a:gd name="connsiteX537" fmla="*/ 633346 w 938146"/>
                <a:gd name="connsiteY537" fmla="*/ 109293 h 888629"/>
                <a:gd name="connsiteX538" fmla="*/ 634973 w 938146"/>
                <a:gd name="connsiteY538" fmla="*/ 107384 h 888629"/>
                <a:gd name="connsiteX539" fmla="*/ 639229 w 938146"/>
                <a:gd name="connsiteY539" fmla="*/ 106579 h 888629"/>
                <a:gd name="connsiteX540" fmla="*/ 643008 w 938146"/>
                <a:gd name="connsiteY540" fmla="*/ 107549 h 888629"/>
                <a:gd name="connsiteX541" fmla="*/ 649736 w 938146"/>
                <a:gd name="connsiteY541" fmla="*/ 107494 h 888629"/>
                <a:gd name="connsiteX542" fmla="*/ 651301 w 938146"/>
                <a:gd name="connsiteY542" fmla="*/ 100429 h 888629"/>
                <a:gd name="connsiteX543" fmla="*/ 653976 w 938146"/>
                <a:gd name="connsiteY543" fmla="*/ 98387 h 888629"/>
                <a:gd name="connsiteX544" fmla="*/ 656112 w 938146"/>
                <a:gd name="connsiteY544" fmla="*/ 93294 h 888629"/>
                <a:gd name="connsiteX545" fmla="*/ 649008 w 938146"/>
                <a:gd name="connsiteY545" fmla="*/ 90071 h 888629"/>
                <a:gd name="connsiteX546" fmla="*/ 641608 w 938146"/>
                <a:gd name="connsiteY546" fmla="*/ 89586 h 888629"/>
                <a:gd name="connsiteX547" fmla="*/ 636671 w 938146"/>
                <a:gd name="connsiteY547" fmla="*/ 93826 h 888629"/>
                <a:gd name="connsiteX548" fmla="*/ 630952 w 938146"/>
                <a:gd name="connsiteY548" fmla="*/ 95743 h 888629"/>
                <a:gd name="connsiteX549" fmla="*/ 625726 w 938146"/>
                <a:gd name="connsiteY549" fmla="*/ 95994 h 888629"/>
                <a:gd name="connsiteX550" fmla="*/ 615673 w 938146"/>
                <a:gd name="connsiteY550" fmla="*/ 94797 h 888629"/>
                <a:gd name="connsiteX551" fmla="*/ 610908 w 938146"/>
                <a:gd name="connsiteY551" fmla="*/ 91785 h 888629"/>
                <a:gd name="connsiteX552" fmla="*/ 604391 w 938146"/>
                <a:gd name="connsiteY552" fmla="*/ 83883 h 888629"/>
                <a:gd name="connsiteX553" fmla="*/ 602123 w 938146"/>
                <a:gd name="connsiteY553" fmla="*/ 79502 h 888629"/>
                <a:gd name="connsiteX554" fmla="*/ 601246 w 938146"/>
                <a:gd name="connsiteY554" fmla="*/ 76052 h 888629"/>
                <a:gd name="connsiteX555" fmla="*/ 600597 w 938146"/>
                <a:gd name="connsiteY555" fmla="*/ 70810 h 888629"/>
                <a:gd name="connsiteX556" fmla="*/ 608045 w 938146"/>
                <a:gd name="connsiteY556" fmla="*/ 66085 h 888629"/>
                <a:gd name="connsiteX557" fmla="*/ 610940 w 938146"/>
                <a:gd name="connsiteY557" fmla="*/ 62361 h 888629"/>
                <a:gd name="connsiteX558" fmla="*/ 613788 w 938146"/>
                <a:gd name="connsiteY558" fmla="*/ 57252 h 888629"/>
                <a:gd name="connsiteX559" fmla="*/ 602537 w 938146"/>
                <a:gd name="connsiteY559" fmla="*/ 54334 h 888629"/>
                <a:gd name="connsiteX560" fmla="*/ 597828 w 938146"/>
                <a:gd name="connsiteY560" fmla="*/ 50023 h 888629"/>
                <a:gd name="connsiteX561" fmla="*/ 593157 w 938146"/>
                <a:gd name="connsiteY561" fmla="*/ 43663 h 888629"/>
                <a:gd name="connsiteX562" fmla="*/ 596944 w 938146"/>
                <a:gd name="connsiteY562" fmla="*/ 40064 h 888629"/>
                <a:gd name="connsiteX563" fmla="*/ 612090 w 938146"/>
                <a:gd name="connsiteY563" fmla="*/ 37185 h 888629"/>
                <a:gd name="connsiteX564" fmla="*/ 616103 w 938146"/>
                <a:gd name="connsiteY564" fmla="*/ 39594 h 888629"/>
                <a:gd name="connsiteX565" fmla="*/ 620077 w 938146"/>
                <a:gd name="connsiteY565" fmla="*/ 44234 h 888629"/>
                <a:gd name="connsiteX566" fmla="*/ 624482 w 938146"/>
                <a:gd name="connsiteY566" fmla="*/ 47081 h 888629"/>
                <a:gd name="connsiteX567" fmla="*/ 628738 w 938146"/>
                <a:gd name="connsiteY567" fmla="*/ 41081 h 888629"/>
                <a:gd name="connsiteX568" fmla="*/ 624733 w 938146"/>
                <a:gd name="connsiteY568" fmla="*/ 38233 h 888629"/>
                <a:gd name="connsiteX569" fmla="*/ 621149 w 938146"/>
                <a:gd name="connsiteY569" fmla="*/ 28172 h 888629"/>
                <a:gd name="connsiteX570" fmla="*/ 620391 w 938146"/>
                <a:gd name="connsiteY570" fmla="*/ 23142 h 888629"/>
                <a:gd name="connsiteX571" fmla="*/ 620868 w 938146"/>
                <a:gd name="connsiteY571" fmla="*/ 19269 h 888629"/>
                <a:gd name="connsiteX572" fmla="*/ 622745 w 938146"/>
                <a:gd name="connsiteY572" fmla="*/ 18690 h 888629"/>
                <a:gd name="connsiteX573" fmla="*/ 624146 w 938146"/>
                <a:gd name="connsiteY573" fmla="*/ 20372 h 888629"/>
                <a:gd name="connsiteX574" fmla="*/ 629435 w 938146"/>
                <a:gd name="connsiteY574" fmla="*/ 29886 h 888629"/>
                <a:gd name="connsiteX575" fmla="*/ 633448 w 938146"/>
                <a:gd name="connsiteY575" fmla="*/ 32835 h 888629"/>
                <a:gd name="connsiteX576" fmla="*/ 634574 w 938146"/>
                <a:gd name="connsiteY576" fmla="*/ 24073 h 888629"/>
                <a:gd name="connsiteX577" fmla="*/ 634754 w 938146"/>
                <a:gd name="connsiteY577" fmla="*/ 19879 h 888629"/>
                <a:gd name="connsiteX578" fmla="*/ 634019 w 938146"/>
                <a:gd name="connsiteY578" fmla="*/ 16406 h 888629"/>
                <a:gd name="connsiteX579" fmla="*/ 632133 w 938146"/>
                <a:gd name="connsiteY579" fmla="*/ 9975 h 888629"/>
                <a:gd name="connsiteX580" fmla="*/ 630443 w 938146"/>
                <a:gd name="connsiteY580" fmla="*/ 2026 h 888629"/>
                <a:gd name="connsiteX581" fmla="*/ 633056 w 938146"/>
                <a:gd name="connsiteY581" fmla="*/ 0 h 888629"/>
                <a:gd name="connsiteX582" fmla="*/ 635646 w 938146"/>
                <a:gd name="connsiteY582" fmla="*/ 876 h 888629"/>
                <a:gd name="connsiteX583" fmla="*/ 641201 w 938146"/>
                <a:gd name="connsiteY583" fmla="*/ 6337 h 888629"/>
                <a:gd name="connsiteX584" fmla="*/ 646802 w 938146"/>
                <a:gd name="connsiteY584" fmla="*/ 10163 h 888629"/>
                <a:gd name="connsiteX585" fmla="*/ 649361 w 938146"/>
                <a:gd name="connsiteY585" fmla="*/ 14012 h 888629"/>
                <a:gd name="connsiteX586" fmla="*/ 654133 w 938146"/>
                <a:gd name="connsiteY586" fmla="*/ 23556 h 888629"/>
                <a:gd name="connsiteX587" fmla="*/ 658623 w 938146"/>
                <a:gd name="connsiteY587" fmla="*/ 29893 h 88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Lst>
              <a:rect l="l" t="t" r="r" b="b"/>
              <a:pathLst>
                <a:path w="938146" h="888629">
                  <a:moveTo>
                    <a:pt x="3192" y="888199"/>
                  </a:moveTo>
                  <a:lnTo>
                    <a:pt x="1166" y="888630"/>
                  </a:lnTo>
                  <a:lnTo>
                    <a:pt x="0" y="887143"/>
                  </a:lnTo>
                  <a:lnTo>
                    <a:pt x="2949" y="883059"/>
                  </a:lnTo>
                  <a:lnTo>
                    <a:pt x="12697" y="875338"/>
                  </a:lnTo>
                  <a:lnTo>
                    <a:pt x="16586" y="867929"/>
                  </a:lnTo>
                  <a:lnTo>
                    <a:pt x="24096" y="865371"/>
                  </a:lnTo>
                  <a:lnTo>
                    <a:pt x="24589" y="869501"/>
                  </a:lnTo>
                  <a:lnTo>
                    <a:pt x="24081" y="874618"/>
                  </a:lnTo>
                  <a:lnTo>
                    <a:pt x="17485" y="878670"/>
                  </a:lnTo>
                  <a:lnTo>
                    <a:pt x="10170" y="881409"/>
                  </a:lnTo>
                  <a:lnTo>
                    <a:pt x="3192" y="888199"/>
                  </a:lnTo>
                  <a:close/>
                  <a:moveTo>
                    <a:pt x="621767" y="626451"/>
                  </a:moveTo>
                  <a:lnTo>
                    <a:pt x="619115" y="629611"/>
                  </a:lnTo>
                  <a:lnTo>
                    <a:pt x="615141" y="624847"/>
                  </a:lnTo>
                  <a:lnTo>
                    <a:pt x="612505" y="618705"/>
                  </a:lnTo>
                  <a:lnTo>
                    <a:pt x="613905" y="616366"/>
                  </a:lnTo>
                  <a:lnTo>
                    <a:pt x="620969" y="616053"/>
                  </a:lnTo>
                  <a:lnTo>
                    <a:pt x="622698" y="619253"/>
                  </a:lnTo>
                  <a:lnTo>
                    <a:pt x="622988" y="621076"/>
                  </a:lnTo>
                  <a:lnTo>
                    <a:pt x="621767" y="626451"/>
                  </a:lnTo>
                  <a:close/>
                  <a:moveTo>
                    <a:pt x="674216" y="228116"/>
                  </a:moveTo>
                  <a:lnTo>
                    <a:pt x="677236" y="230737"/>
                  </a:lnTo>
                  <a:lnTo>
                    <a:pt x="683768" y="230197"/>
                  </a:lnTo>
                  <a:lnTo>
                    <a:pt x="687374" y="248824"/>
                  </a:lnTo>
                  <a:lnTo>
                    <a:pt x="689401" y="268281"/>
                  </a:lnTo>
                  <a:lnTo>
                    <a:pt x="692687" y="269674"/>
                  </a:lnTo>
                  <a:lnTo>
                    <a:pt x="698953" y="267014"/>
                  </a:lnTo>
                  <a:lnTo>
                    <a:pt x="704539" y="265715"/>
                  </a:lnTo>
                  <a:lnTo>
                    <a:pt x="707403" y="267155"/>
                  </a:lnTo>
                  <a:lnTo>
                    <a:pt x="712504" y="272780"/>
                  </a:lnTo>
                  <a:lnTo>
                    <a:pt x="714702" y="276723"/>
                  </a:lnTo>
                  <a:lnTo>
                    <a:pt x="712785" y="279810"/>
                  </a:lnTo>
                  <a:lnTo>
                    <a:pt x="708114" y="283260"/>
                  </a:lnTo>
                  <a:lnTo>
                    <a:pt x="707340" y="293493"/>
                  </a:lnTo>
                  <a:lnTo>
                    <a:pt x="712042" y="297037"/>
                  </a:lnTo>
                  <a:lnTo>
                    <a:pt x="719803" y="305682"/>
                  </a:lnTo>
                  <a:lnTo>
                    <a:pt x="724176" y="306801"/>
                  </a:lnTo>
                  <a:lnTo>
                    <a:pt x="731976" y="303265"/>
                  </a:lnTo>
                  <a:lnTo>
                    <a:pt x="739299" y="309961"/>
                  </a:lnTo>
                  <a:lnTo>
                    <a:pt x="746551" y="318043"/>
                  </a:lnTo>
                  <a:lnTo>
                    <a:pt x="729598" y="328182"/>
                  </a:lnTo>
                  <a:lnTo>
                    <a:pt x="728111" y="331014"/>
                  </a:lnTo>
                  <a:lnTo>
                    <a:pt x="725764" y="338462"/>
                  </a:lnTo>
                  <a:lnTo>
                    <a:pt x="723268" y="344557"/>
                  </a:lnTo>
                  <a:lnTo>
                    <a:pt x="720961" y="348140"/>
                  </a:lnTo>
                  <a:lnTo>
                    <a:pt x="715891" y="354281"/>
                  </a:lnTo>
                  <a:lnTo>
                    <a:pt x="713161" y="356401"/>
                  </a:lnTo>
                  <a:lnTo>
                    <a:pt x="707027" y="355932"/>
                  </a:lnTo>
                  <a:lnTo>
                    <a:pt x="704727" y="358365"/>
                  </a:lnTo>
                  <a:lnTo>
                    <a:pt x="702599" y="363317"/>
                  </a:lnTo>
                  <a:lnTo>
                    <a:pt x="700456" y="366869"/>
                  </a:lnTo>
                  <a:lnTo>
                    <a:pt x="695010" y="367777"/>
                  </a:lnTo>
                  <a:lnTo>
                    <a:pt x="692233" y="362863"/>
                  </a:lnTo>
                  <a:lnTo>
                    <a:pt x="693148" y="361346"/>
                  </a:lnTo>
                  <a:lnTo>
                    <a:pt x="693539" y="358435"/>
                  </a:lnTo>
                  <a:lnTo>
                    <a:pt x="692569" y="351473"/>
                  </a:lnTo>
                  <a:lnTo>
                    <a:pt x="697764" y="344314"/>
                  </a:lnTo>
                  <a:lnTo>
                    <a:pt x="698938" y="340332"/>
                  </a:lnTo>
                  <a:lnTo>
                    <a:pt x="697905" y="338892"/>
                  </a:lnTo>
                  <a:lnTo>
                    <a:pt x="696473" y="339284"/>
                  </a:lnTo>
                  <a:lnTo>
                    <a:pt x="692695" y="337093"/>
                  </a:lnTo>
                  <a:lnTo>
                    <a:pt x="691576" y="337203"/>
                  </a:lnTo>
                  <a:lnTo>
                    <a:pt x="688446" y="341396"/>
                  </a:lnTo>
                  <a:lnTo>
                    <a:pt x="684104" y="344212"/>
                  </a:lnTo>
                  <a:lnTo>
                    <a:pt x="679700" y="344924"/>
                  </a:lnTo>
                  <a:lnTo>
                    <a:pt x="661996" y="350307"/>
                  </a:lnTo>
                  <a:lnTo>
                    <a:pt x="659320" y="348421"/>
                  </a:lnTo>
                  <a:lnTo>
                    <a:pt x="658115" y="337695"/>
                  </a:lnTo>
                  <a:lnTo>
                    <a:pt x="665313" y="332156"/>
                  </a:lnTo>
                  <a:lnTo>
                    <a:pt x="666416" y="322761"/>
                  </a:lnTo>
                  <a:lnTo>
                    <a:pt x="668231" y="316470"/>
                  </a:lnTo>
                  <a:lnTo>
                    <a:pt x="670351" y="312285"/>
                  </a:lnTo>
                  <a:lnTo>
                    <a:pt x="674247" y="301434"/>
                  </a:lnTo>
                  <a:lnTo>
                    <a:pt x="675225" y="300651"/>
                  </a:lnTo>
                  <a:lnTo>
                    <a:pt x="665508" y="291991"/>
                  </a:lnTo>
                  <a:lnTo>
                    <a:pt x="661667" y="286342"/>
                  </a:lnTo>
                  <a:lnTo>
                    <a:pt x="657481" y="274978"/>
                  </a:lnTo>
                  <a:lnTo>
                    <a:pt x="656198" y="265707"/>
                  </a:lnTo>
                  <a:lnTo>
                    <a:pt x="650526" y="257767"/>
                  </a:lnTo>
                  <a:lnTo>
                    <a:pt x="651223" y="247549"/>
                  </a:lnTo>
                  <a:lnTo>
                    <a:pt x="647107" y="248355"/>
                  </a:lnTo>
                  <a:lnTo>
                    <a:pt x="643931" y="241142"/>
                  </a:lnTo>
                  <a:lnTo>
                    <a:pt x="646888" y="237074"/>
                  </a:lnTo>
                  <a:lnTo>
                    <a:pt x="661910" y="232442"/>
                  </a:lnTo>
                  <a:lnTo>
                    <a:pt x="670867" y="227912"/>
                  </a:lnTo>
                  <a:lnTo>
                    <a:pt x="674216" y="228116"/>
                  </a:lnTo>
                  <a:close/>
                  <a:moveTo>
                    <a:pt x="789885" y="222193"/>
                  </a:moveTo>
                  <a:lnTo>
                    <a:pt x="786662" y="222467"/>
                  </a:lnTo>
                  <a:lnTo>
                    <a:pt x="780739" y="214213"/>
                  </a:lnTo>
                  <a:lnTo>
                    <a:pt x="779597" y="207000"/>
                  </a:lnTo>
                  <a:lnTo>
                    <a:pt x="780654" y="204043"/>
                  </a:lnTo>
                  <a:lnTo>
                    <a:pt x="783509" y="203934"/>
                  </a:lnTo>
                  <a:lnTo>
                    <a:pt x="787961" y="213791"/>
                  </a:lnTo>
                  <a:lnTo>
                    <a:pt x="792764" y="216756"/>
                  </a:lnTo>
                  <a:lnTo>
                    <a:pt x="789885" y="222193"/>
                  </a:lnTo>
                  <a:close/>
                  <a:moveTo>
                    <a:pt x="446796" y="226449"/>
                  </a:moveTo>
                  <a:lnTo>
                    <a:pt x="447047" y="234093"/>
                  </a:lnTo>
                  <a:lnTo>
                    <a:pt x="450622" y="233334"/>
                  </a:lnTo>
                  <a:lnTo>
                    <a:pt x="454839" y="241439"/>
                  </a:lnTo>
                  <a:lnTo>
                    <a:pt x="459439" y="245718"/>
                  </a:lnTo>
                  <a:lnTo>
                    <a:pt x="460738" y="248644"/>
                  </a:lnTo>
                  <a:lnTo>
                    <a:pt x="461716" y="252400"/>
                  </a:lnTo>
                  <a:lnTo>
                    <a:pt x="464501" y="259926"/>
                  </a:lnTo>
                  <a:lnTo>
                    <a:pt x="465823" y="267812"/>
                  </a:lnTo>
                  <a:lnTo>
                    <a:pt x="462498" y="268641"/>
                  </a:lnTo>
                  <a:lnTo>
                    <a:pt x="457921" y="257391"/>
                  </a:lnTo>
                  <a:lnTo>
                    <a:pt x="454182" y="250952"/>
                  </a:lnTo>
                  <a:lnTo>
                    <a:pt x="449480" y="245429"/>
                  </a:lnTo>
                  <a:lnTo>
                    <a:pt x="445677" y="245155"/>
                  </a:lnTo>
                  <a:lnTo>
                    <a:pt x="443964" y="242738"/>
                  </a:lnTo>
                  <a:lnTo>
                    <a:pt x="437799" y="222663"/>
                  </a:lnTo>
                  <a:lnTo>
                    <a:pt x="436665" y="217992"/>
                  </a:lnTo>
                  <a:lnTo>
                    <a:pt x="433144" y="210443"/>
                  </a:lnTo>
                  <a:lnTo>
                    <a:pt x="431587" y="200992"/>
                  </a:lnTo>
                  <a:lnTo>
                    <a:pt x="431595" y="193552"/>
                  </a:lnTo>
                  <a:lnTo>
                    <a:pt x="436305" y="195312"/>
                  </a:lnTo>
                  <a:lnTo>
                    <a:pt x="440436" y="199983"/>
                  </a:lnTo>
                  <a:lnTo>
                    <a:pt x="444019" y="210497"/>
                  </a:lnTo>
                  <a:lnTo>
                    <a:pt x="444661" y="213744"/>
                  </a:lnTo>
                  <a:lnTo>
                    <a:pt x="443025" y="218047"/>
                  </a:lnTo>
                  <a:lnTo>
                    <a:pt x="444707" y="223124"/>
                  </a:lnTo>
                  <a:lnTo>
                    <a:pt x="446796" y="226449"/>
                  </a:lnTo>
                  <a:close/>
                  <a:moveTo>
                    <a:pt x="837553" y="192503"/>
                  </a:moveTo>
                  <a:lnTo>
                    <a:pt x="844101" y="193223"/>
                  </a:lnTo>
                  <a:lnTo>
                    <a:pt x="850681" y="191416"/>
                  </a:lnTo>
                  <a:lnTo>
                    <a:pt x="851816" y="193348"/>
                  </a:lnTo>
                  <a:lnTo>
                    <a:pt x="843343" y="199341"/>
                  </a:lnTo>
                  <a:lnTo>
                    <a:pt x="833908" y="196157"/>
                  </a:lnTo>
                  <a:lnTo>
                    <a:pt x="825419" y="195343"/>
                  </a:lnTo>
                  <a:lnTo>
                    <a:pt x="815397" y="201985"/>
                  </a:lnTo>
                  <a:lnTo>
                    <a:pt x="812127" y="199333"/>
                  </a:lnTo>
                  <a:lnTo>
                    <a:pt x="817220" y="192926"/>
                  </a:lnTo>
                  <a:lnTo>
                    <a:pt x="822775" y="190798"/>
                  </a:lnTo>
                  <a:lnTo>
                    <a:pt x="823667" y="186871"/>
                  </a:lnTo>
                  <a:lnTo>
                    <a:pt x="825787" y="186198"/>
                  </a:lnTo>
                  <a:lnTo>
                    <a:pt x="833125" y="185791"/>
                  </a:lnTo>
                  <a:lnTo>
                    <a:pt x="837553" y="192503"/>
                  </a:lnTo>
                  <a:close/>
                  <a:moveTo>
                    <a:pt x="568357" y="73611"/>
                  </a:moveTo>
                  <a:lnTo>
                    <a:pt x="569499" y="73861"/>
                  </a:lnTo>
                  <a:lnTo>
                    <a:pt x="570610" y="72531"/>
                  </a:lnTo>
                  <a:lnTo>
                    <a:pt x="571416" y="69011"/>
                  </a:lnTo>
                  <a:lnTo>
                    <a:pt x="572308" y="67062"/>
                  </a:lnTo>
                  <a:lnTo>
                    <a:pt x="577862" y="69347"/>
                  </a:lnTo>
                  <a:lnTo>
                    <a:pt x="585740" y="76372"/>
                  </a:lnTo>
                  <a:lnTo>
                    <a:pt x="588080" y="79823"/>
                  </a:lnTo>
                  <a:lnTo>
                    <a:pt x="591365" y="86903"/>
                  </a:lnTo>
                  <a:lnTo>
                    <a:pt x="594033" y="98724"/>
                  </a:lnTo>
                  <a:lnTo>
                    <a:pt x="591913" y="107197"/>
                  </a:lnTo>
                  <a:lnTo>
                    <a:pt x="589120" y="115169"/>
                  </a:lnTo>
                  <a:lnTo>
                    <a:pt x="588134" y="119550"/>
                  </a:lnTo>
                  <a:lnTo>
                    <a:pt x="589151" y="125816"/>
                  </a:lnTo>
                  <a:lnTo>
                    <a:pt x="588737" y="131887"/>
                  </a:lnTo>
                  <a:lnTo>
                    <a:pt x="587720" y="137239"/>
                  </a:lnTo>
                  <a:lnTo>
                    <a:pt x="591944" y="131136"/>
                  </a:lnTo>
                  <a:lnTo>
                    <a:pt x="600973" y="111406"/>
                  </a:lnTo>
                  <a:lnTo>
                    <a:pt x="602318" y="110177"/>
                  </a:lnTo>
                  <a:lnTo>
                    <a:pt x="603727" y="110850"/>
                  </a:lnTo>
                  <a:lnTo>
                    <a:pt x="607771" y="114926"/>
                  </a:lnTo>
                  <a:lnTo>
                    <a:pt x="611440" y="125003"/>
                  </a:lnTo>
                  <a:lnTo>
                    <a:pt x="612246" y="128320"/>
                  </a:lnTo>
                  <a:lnTo>
                    <a:pt x="612903" y="132380"/>
                  </a:lnTo>
                  <a:lnTo>
                    <a:pt x="613279" y="137387"/>
                  </a:lnTo>
                  <a:lnTo>
                    <a:pt x="613076" y="143098"/>
                  </a:lnTo>
                  <a:lnTo>
                    <a:pt x="612739" y="147065"/>
                  </a:lnTo>
                  <a:lnTo>
                    <a:pt x="610822" y="149623"/>
                  </a:lnTo>
                  <a:lnTo>
                    <a:pt x="609891" y="151955"/>
                  </a:lnTo>
                  <a:lnTo>
                    <a:pt x="611965" y="152127"/>
                  </a:lnTo>
                  <a:lnTo>
                    <a:pt x="614335" y="155178"/>
                  </a:lnTo>
                  <a:lnTo>
                    <a:pt x="616502" y="161640"/>
                  </a:lnTo>
                  <a:lnTo>
                    <a:pt x="618928" y="164230"/>
                  </a:lnTo>
                  <a:lnTo>
                    <a:pt x="627729" y="162047"/>
                  </a:lnTo>
                  <a:lnTo>
                    <a:pt x="633448" y="165419"/>
                  </a:lnTo>
                  <a:lnTo>
                    <a:pt x="636585" y="175941"/>
                  </a:lnTo>
                  <a:lnTo>
                    <a:pt x="641420" y="173571"/>
                  </a:lnTo>
                  <a:lnTo>
                    <a:pt x="641436" y="167961"/>
                  </a:lnTo>
                  <a:lnTo>
                    <a:pt x="642500" y="165552"/>
                  </a:lnTo>
                  <a:lnTo>
                    <a:pt x="648985" y="167468"/>
                  </a:lnTo>
                  <a:lnTo>
                    <a:pt x="652341" y="170089"/>
                  </a:lnTo>
                  <a:lnTo>
                    <a:pt x="655768" y="175597"/>
                  </a:lnTo>
                  <a:lnTo>
                    <a:pt x="649916" y="184563"/>
                  </a:lnTo>
                  <a:lnTo>
                    <a:pt x="654743" y="193106"/>
                  </a:lnTo>
                  <a:lnTo>
                    <a:pt x="662848" y="199263"/>
                  </a:lnTo>
                  <a:lnTo>
                    <a:pt x="667738" y="205694"/>
                  </a:lnTo>
                  <a:lnTo>
                    <a:pt x="668622" y="208377"/>
                  </a:lnTo>
                  <a:lnTo>
                    <a:pt x="669420" y="211937"/>
                  </a:lnTo>
                  <a:lnTo>
                    <a:pt x="666236" y="216537"/>
                  </a:lnTo>
                  <a:lnTo>
                    <a:pt x="662997" y="219127"/>
                  </a:lnTo>
                  <a:lnTo>
                    <a:pt x="654837" y="219573"/>
                  </a:lnTo>
                  <a:lnTo>
                    <a:pt x="647420" y="222811"/>
                  </a:lnTo>
                  <a:lnTo>
                    <a:pt x="633847" y="225104"/>
                  </a:lnTo>
                  <a:lnTo>
                    <a:pt x="631828" y="226567"/>
                  </a:lnTo>
                  <a:lnTo>
                    <a:pt x="631351" y="227873"/>
                  </a:lnTo>
                  <a:lnTo>
                    <a:pt x="630553" y="231832"/>
                  </a:lnTo>
                  <a:lnTo>
                    <a:pt x="625335" y="240915"/>
                  </a:lnTo>
                  <a:lnTo>
                    <a:pt x="620281" y="251899"/>
                  </a:lnTo>
                  <a:lnTo>
                    <a:pt x="618192" y="258471"/>
                  </a:lnTo>
                  <a:lnTo>
                    <a:pt x="616620" y="267616"/>
                  </a:lnTo>
                  <a:lnTo>
                    <a:pt x="616041" y="273179"/>
                  </a:lnTo>
                  <a:lnTo>
                    <a:pt x="617167" y="278546"/>
                  </a:lnTo>
                  <a:lnTo>
                    <a:pt x="616870" y="283948"/>
                  </a:lnTo>
                  <a:lnTo>
                    <a:pt x="613068" y="288173"/>
                  </a:lnTo>
                  <a:lnTo>
                    <a:pt x="610658" y="288337"/>
                  </a:lnTo>
                  <a:lnTo>
                    <a:pt x="607638" y="287508"/>
                  </a:lnTo>
                  <a:lnTo>
                    <a:pt x="604665" y="289933"/>
                  </a:lnTo>
                  <a:lnTo>
                    <a:pt x="604478" y="293571"/>
                  </a:lnTo>
                  <a:lnTo>
                    <a:pt x="604650" y="298680"/>
                  </a:lnTo>
                  <a:lnTo>
                    <a:pt x="603891" y="314147"/>
                  </a:lnTo>
                  <a:lnTo>
                    <a:pt x="602968" y="325687"/>
                  </a:lnTo>
                  <a:lnTo>
                    <a:pt x="601583" y="336319"/>
                  </a:lnTo>
                  <a:lnTo>
                    <a:pt x="600026" y="342014"/>
                  </a:lnTo>
                  <a:lnTo>
                    <a:pt x="598039" y="343594"/>
                  </a:lnTo>
                  <a:lnTo>
                    <a:pt x="591663" y="344635"/>
                  </a:lnTo>
                  <a:lnTo>
                    <a:pt x="586749" y="354469"/>
                  </a:lnTo>
                  <a:lnTo>
                    <a:pt x="582783" y="371868"/>
                  </a:lnTo>
                  <a:lnTo>
                    <a:pt x="580718" y="378636"/>
                  </a:lnTo>
                  <a:lnTo>
                    <a:pt x="576415" y="389252"/>
                  </a:lnTo>
                  <a:lnTo>
                    <a:pt x="577197" y="392999"/>
                  </a:lnTo>
                  <a:lnTo>
                    <a:pt x="578535" y="397044"/>
                  </a:lnTo>
                  <a:lnTo>
                    <a:pt x="576188" y="404249"/>
                  </a:lnTo>
                  <a:lnTo>
                    <a:pt x="572558" y="412292"/>
                  </a:lnTo>
                  <a:lnTo>
                    <a:pt x="572628" y="415390"/>
                  </a:lnTo>
                  <a:lnTo>
                    <a:pt x="573849" y="421039"/>
                  </a:lnTo>
                  <a:lnTo>
                    <a:pt x="574443" y="426890"/>
                  </a:lnTo>
                  <a:lnTo>
                    <a:pt x="571643" y="431905"/>
                  </a:lnTo>
                  <a:lnTo>
                    <a:pt x="566495" y="434448"/>
                  </a:lnTo>
                  <a:lnTo>
                    <a:pt x="561253" y="431600"/>
                  </a:lnTo>
                  <a:lnTo>
                    <a:pt x="558703" y="428236"/>
                  </a:lnTo>
                  <a:lnTo>
                    <a:pt x="556340" y="422838"/>
                  </a:lnTo>
                  <a:lnTo>
                    <a:pt x="553829" y="419302"/>
                  </a:lnTo>
                  <a:lnTo>
                    <a:pt x="551215" y="417174"/>
                  </a:lnTo>
                  <a:lnTo>
                    <a:pt x="541163" y="405079"/>
                  </a:lnTo>
                  <a:lnTo>
                    <a:pt x="531884" y="385716"/>
                  </a:lnTo>
                  <a:lnTo>
                    <a:pt x="523411" y="378104"/>
                  </a:lnTo>
                  <a:lnTo>
                    <a:pt x="517888" y="374481"/>
                  </a:lnTo>
                  <a:lnTo>
                    <a:pt x="515228" y="370961"/>
                  </a:lnTo>
                  <a:lnTo>
                    <a:pt x="512630" y="366220"/>
                  </a:lnTo>
                  <a:lnTo>
                    <a:pt x="510385" y="360869"/>
                  </a:lnTo>
                  <a:lnTo>
                    <a:pt x="508296" y="354086"/>
                  </a:lnTo>
                  <a:lnTo>
                    <a:pt x="507287" y="349853"/>
                  </a:lnTo>
                  <a:lnTo>
                    <a:pt x="507099" y="343477"/>
                  </a:lnTo>
                  <a:lnTo>
                    <a:pt x="507764" y="339722"/>
                  </a:lnTo>
                  <a:lnTo>
                    <a:pt x="508758" y="337789"/>
                  </a:lnTo>
                  <a:lnTo>
                    <a:pt x="515486" y="336201"/>
                  </a:lnTo>
                  <a:lnTo>
                    <a:pt x="517903" y="337101"/>
                  </a:lnTo>
                  <a:lnTo>
                    <a:pt x="520282" y="340449"/>
                  </a:lnTo>
                  <a:lnTo>
                    <a:pt x="522449" y="341764"/>
                  </a:lnTo>
                  <a:lnTo>
                    <a:pt x="527409" y="325014"/>
                  </a:lnTo>
                  <a:lnTo>
                    <a:pt x="555628" y="315336"/>
                  </a:lnTo>
                  <a:lnTo>
                    <a:pt x="564695" y="313654"/>
                  </a:lnTo>
                  <a:lnTo>
                    <a:pt x="573794" y="313756"/>
                  </a:lnTo>
                  <a:lnTo>
                    <a:pt x="572378" y="309156"/>
                  </a:lnTo>
                  <a:lnTo>
                    <a:pt x="571173" y="303304"/>
                  </a:lnTo>
                  <a:lnTo>
                    <a:pt x="569835" y="301880"/>
                  </a:lnTo>
                  <a:lnTo>
                    <a:pt x="562959" y="305166"/>
                  </a:lnTo>
                  <a:lnTo>
                    <a:pt x="552428" y="308616"/>
                  </a:lnTo>
                  <a:lnTo>
                    <a:pt x="547296" y="308616"/>
                  </a:lnTo>
                  <a:lnTo>
                    <a:pt x="542000" y="306316"/>
                  </a:lnTo>
                  <a:lnTo>
                    <a:pt x="536719" y="307583"/>
                  </a:lnTo>
                  <a:lnTo>
                    <a:pt x="531274" y="312582"/>
                  </a:lnTo>
                  <a:lnTo>
                    <a:pt x="525782" y="315735"/>
                  </a:lnTo>
                  <a:lnTo>
                    <a:pt x="520446" y="317002"/>
                  </a:lnTo>
                  <a:lnTo>
                    <a:pt x="509164" y="316494"/>
                  </a:lnTo>
                  <a:lnTo>
                    <a:pt x="506372" y="313912"/>
                  </a:lnTo>
                  <a:lnTo>
                    <a:pt x="502609" y="307919"/>
                  </a:lnTo>
                  <a:lnTo>
                    <a:pt x="501693" y="304837"/>
                  </a:lnTo>
                  <a:lnTo>
                    <a:pt x="500911" y="301050"/>
                  </a:lnTo>
                  <a:lnTo>
                    <a:pt x="500175" y="289605"/>
                  </a:lnTo>
                  <a:lnTo>
                    <a:pt x="500989" y="286475"/>
                  </a:lnTo>
                  <a:lnTo>
                    <a:pt x="502139" y="284676"/>
                  </a:lnTo>
                  <a:lnTo>
                    <a:pt x="503320" y="283565"/>
                  </a:lnTo>
                  <a:lnTo>
                    <a:pt x="505800" y="283510"/>
                  </a:lnTo>
                  <a:lnTo>
                    <a:pt x="508234" y="285498"/>
                  </a:lnTo>
                  <a:lnTo>
                    <a:pt x="513929" y="292038"/>
                  </a:lnTo>
                  <a:lnTo>
                    <a:pt x="512630" y="285020"/>
                  </a:lnTo>
                  <a:lnTo>
                    <a:pt x="529021" y="276519"/>
                  </a:lnTo>
                  <a:lnTo>
                    <a:pt x="536633" y="269040"/>
                  </a:lnTo>
                  <a:lnTo>
                    <a:pt x="540545" y="267781"/>
                  </a:lnTo>
                  <a:lnTo>
                    <a:pt x="544464" y="268328"/>
                  </a:lnTo>
                  <a:lnTo>
                    <a:pt x="543604" y="264330"/>
                  </a:lnTo>
                  <a:lnTo>
                    <a:pt x="543572" y="260614"/>
                  </a:lnTo>
                  <a:lnTo>
                    <a:pt x="546357" y="257579"/>
                  </a:lnTo>
                  <a:lnTo>
                    <a:pt x="548360" y="256272"/>
                  </a:lnTo>
                  <a:lnTo>
                    <a:pt x="554392" y="254778"/>
                  </a:lnTo>
                  <a:lnTo>
                    <a:pt x="568154" y="255036"/>
                  </a:lnTo>
                  <a:lnTo>
                    <a:pt x="573113" y="252979"/>
                  </a:lnTo>
                  <a:lnTo>
                    <a:pt x="576830" y="247768"/>
                  </a:lnTo>
                  <a:lnTo>
                    <a:pt x="572871" y="249583"/>
                  </a:lnTo>
                  <a:lnTo>
                    <a:pt x="568905" y="249927"/>
                  </a:lnTo>
                  <a:lnTo>
                    <a:pt x="567050" y="248848"/>
                  </a:lnTo>
                  <a:lnTo>
                    <a:pt x="562849" y="244287"/>
                  </a:lnTo>
                  <a:lnTo>
                    <a:pt x="560940" y="238271"/>
                  </a:lnTo>
                  <a:lnTo>
                    <a:pt x="566385" y="226175"/>
                  </a:lnTo>
                  <a:lnTo>
                    <a:pt x="568279" y="220527"/>
                  </a:lnTo>
                  <a:lnTo>
                    <a:pt x="562740" y="221341"/>
                  </a:lnTo>
                  <a:lnTo>
                    <a:pt x="560893" y="223320"/>
                  </a:lnTo>
                  <a:lnTo>
                    <a:pt x="554548" y="234453"/>
                  </a:lnTo>
                  <a:lnTo>
                    <a:pt x="549862" y="239428"/>
                  </a:lnTo>
                  <a:lnTo>
                    <a:pt x="544081" y="241815"/>
                  </a:lnTo>
                  <a:lnTo>
                    <a:pt x="538299" y="241611"/>
                  </a:lnTo>
                  <a:lnTo>
                    <a:pt x="537040" y="240039"/>
                  </a:lnTo>
                  <a:lnTo>
                    <a:pt x="535272" y="232700"/>
                  </a:lnTo>
                  <a:lnTo>
                    <a:pt x="534716" y="228828"/>
                  </a:lnTo>
                  <a:lnTo>
                    <a:pt x="534951" y="226700"/>
                  </a:lnTo>
                  <a:lnTo>
                    <a:pt x="536781" y="220582"/>
                  </a:lnTo>
                  <a:lnTo>
                    <a:pt x="537736" y="214080"/>
                  </a:lnTo>
                  <a:lnTo>
                    <a:pt x="537572" y="208455"/>
                  </a:lnTo>
                  <a:lnTo>
                    <a:pt x="536226" y="207321"/>
                  </a:lnTo>
                  <a:lnTo>
                    <a:pt x="534090" y="212829"/>
                  </a:lnTo>
                  <a:lnTo>
                    <a:pt x="532158" y="220449"/>
                  </a:lnTo>
                  <a:lnTo>
                    <a:pt x="529506" y="224251"/>
                  </a:lnTo>
                  <a:lnTo>
                    <a:pt x="526767" y="223210"/>
                  </a:lnTo>
                  <a:lnTo>
                    <a:pt x="525602" y="220292"/>
                  </a:lnTo>
                  <a:lnTo>
                    <a:pt x="524585" y="215817"/>
                  </a:lnTo>
                  <a:lnTo>
                    <a:pt x="523513" y="214088"/>
                  </a:lnTo>
                  <a:lnTo>
                    <a:pt x="522324" y="214088"/>
                  </a:lnTo>
                  <a:lnTo>
                    <a:pt x="519875" y="215880"/>
                  </a:lnTo>
                  <a:lnTo>
                    <a:pt x="517450" y="219189"/>
                  </a:lnTo>
                  <a:lnTo>
                    <a:pt x="518287" y="224196"/>
                  </a:lnTo>
                  <a:lnTo>
                    <a:pt x="518506" y="229743"/>
                  </a:lnTo>
                  <a:lnTo>
                    <a:pt x="517457" y="234132"/>
                  </a:lnTo>
                  <a:lnTo>
                    <a:pt x="516668" y="239475"/>
                  </a:lnTo>
                  <a:lnTo>
                    <a:pt x="519163" y="242832"/>
                  </a:lnTo>
                  <a:lnTo>
                    <a:pt x="521197" y="248019"/>
                  </a:lnTo>
                  <a:lnTo>
                    <a:pt x="518146" y="250452"/>
                  </a:lnTo>
                  <a:lnTo>
                    <a:pt x="515157" y="253988"/>
                  </a:lnTo>
                  <a:lnTo>
                    <a:pt x="512412" y="259425"/>
                  </a:lnTo>
                  <a:lnTo>
                    <a:pt x="509603" y="263642"/>
                  </a:lnTo>
                  <a:lnTo>
                    <a:pt x="505151" y="264088"/>
                  </a:lnTo>
                  <a:lnTo>
                    <a:pt x="499604" y="266419"/>
                  </a:lnTo>
                  <a:lnTo>
                    <a:pt x="488519" y="267241"/>
                  </a:lnTo>
                  <a:lnTo>
                    <a:pt x="483308" y="260380"/>
                  </a:lnTo>
                  <a:lnTo>
                    <a:pt x="482354" y="257109"/>
                  </a:lnTo>
                  <a:lnTo>
                    <a:pt x="481313" y="254911"/>
                  </a:lnTo>
                  <a:lnTo>
                    <a:pt x="477855" y="251289"/>
                  </a:lnTo>
                  <a:lnTo>
                    <a:pt x="472809" y="240539"/>
                  </a:lnTo>
                  <a:lnTo>
                    <a:pt x="468921" y="228194"/>
                  </a:lnTo>
                  <a:lnTo>
                    <a:pt x="466300" y="226989"/>
                  </a:lnTo>
                  <a:lnTo>
                    <a:pt x="462420" y="222890"/>
                  </a:lnTo>
                  <a:lnTo>
                    <a:pt x="460307" y="219369"/>
                  </a:lnTo>
                  <a:lnTo>
                    <a:pt x="458297" y="214652"/>
                  </a:lnTo>
                  <a:lnTo>
                    <a:pt x="457694" y="209042"/>
                  </a:lnTo>
                  <a:lnTo>
                    <a:pt x="457890" y="203910"/>
                  </a:lnTo>
                  <a:lnTo>
                    <a:pt x="460213" y="201626"/>
                  </a:lnTo>
                  <a:lnTo>
                    <a:pt x="454721" y="195828"/>
                  </a:lnTo>
                  <a:lnTo>
                    <a:pt x="449331" y="188130"/>
                  </a:lnTo>
                  <a:lnTo>
                    <a:pt x="451318" y="185533"/>
                  </a:lnTo>
                  <a:lnTo>
                    <a:pt x="453321" y="184391"/>
                  </a:lnTo>
                  <a:lnTo>
                    <a:pt x="469296" y="193380"/>
                  </a:lnTo>
                  <a:lnTo>
                    <a:pt x="470360" y="192261"/>
                  </a:lnTo>
                  <a:lnTo>
                    <a:pt x="472113" y="187802"/>
                  </a:lnTo>
                  <a:lnTo>
                    <a:pt x="471487" y="186299"/>
                  </a:lnTo>
                  <a:lnTo>
                    <a:pt x="468811" y="185267"/>
                  </a:lnTo>
                  <a:lnTo>
                    <a:pt x="465166" y="185298"/>
                  </a:lnTo>
                  <a:lnTo>
                    <a:pt x="464258" y="184375"/>
                  </a:lnTo>
                  <a:lnTo>
                    <a:pt x="462850" y="179517"/>
                  </a:lnTo>
                  <a:lnTo>
                    <a:pt x="461622" y="173516"/>
                  </a:lnTo>
                  <a:lnTo>
                    <a:pt x="461097" y="169503"/>
                  </a:lnTo>
                  <a:lnTo>
                    <a:pt x="460894" y="164785"/>
                  </a:lnTo>
                  <a:lnTo>
                    <a:pt x="463609" y="157681"/>
                  </a:lnTo>
                  <a:lnTo>
                    <a:pt x="465095" y="151282"/>
                  </a:lnTo>
                  <a:lnTo>
                    <a:pt x="462779" y="148309"/>
                  </a:lnTo>
                  <a:lnTo>
                    <a:pt x="456216" y="148489"/>
                  </a:lnTo>
                  <a:lnTo>
                    <a:pt x="454033" y="149396"/>
                  </a:lnTo>
                  <a:lnTo>
                    <a:pt x="454839" y="158589"/>
                  </a:lnTo>
                  <a:lnTo>
                    <a:pt x="452750" y="164902"/>
                  </a:lnTo>
                  <a:lnTo>
                    <a:pt x="448744" y="169808"/>
                  </a:lnTo>
                  <a:lnTo>
                    <a:pt x="445873" y="167422"/>
                  </a:lnTo>
                  <a:lnTo>
                    <a:pt x="443659" y="155342"/>
                  </a:lnTo>
                  <a:lnTo>
                    <a:pt x="440764" y="146862"/>
                  </a:lnTo>
                  <a:lnTo>
                    <a:pt x="439677" y="141487"/>
                  </a:lnTo>
                  <a:lnTo>
                    <a:pt x="438848" y="133718"/>
                  </a:lnTo>
                  <a:lnTo>
                    <a:pt x="437674" y="128031"/>
                  </a:lnTo>
                  <a:lnTo>
                    <a:pt x="435546" y="121130"/>
                  </a:lnTo>
                  <a:lnTo>
                    <a:pt x="435264" y="116859"/>
                  </a:lnTo>
                  <a:lnTo>
                    <a:pt x="435530" y="113690"/>
                  </a:lnTo>
                  <a:lnTo>
                    <a:pt x="437150" y="106477"/>
                  </a:lnTo>
                  <a:lnTo>
                    <a:pt x="435922" y="100437"/>
                  </a:lnTo>
                  <a:lnTo>
                    <a:pt x="434420" y="95117"/>
                  </a:lnTo>
                  <a:lnTo>
                    <a:pt x="434326" y="92074"/>
                  </a:lnTo>
                  <a:lnTo>
                    <a:pt x="435734" y="88311"/>
                  </a:lnTo>
                  <a:lnTo>
                    <a:pt x="437001" y="87059"/>
                  </a:lnTo>
                  <a:lnTo>
                    <a:pt x="438363" y="87333"/>
                  </a:lnTo>
                  <a:lnTo>
                    <a:pt x="442392" y="91816"/>
                  </a:lnTo>
                  <a:lnTo>
                    <a:pt x="444606" y="97159"/>
                  </a:lnTo>
                  <a:lnTo>
                    <a:pt x="445372" y="96729"/>
                  </a:lnTo>
                  <a:lnTo>
                    <a:pt x="446812" y="88780"/>
                  </a:lnTo>
                  <a:lnTo>
                    <a:pt x="448854" y="86981"/>
                  </a:lnTo>
                  <a:lnTo>
                    <a:pt x="456732" y="84352"/>
                  </a:lnTo>
                  <a:lnTo>
                    <a:pt x="465502" y="94624"/>
                  </a:lnTo>
                  <a:lnTo>
                    <a:pt x="467771" y="96901"/>
                  </a:lnTo>
                  <a:lnTo>
                    <a:pt x="469586" y="97636"/>
                  </a:lnTo>
                  <a:lnTo>
                    <a:pt x="468647" y="93091"/>
                  </a:lnTo>
                  <a:lnTo>
                    <a:pt x="468076" y="87169"/>
                  </a:lnTo>
                  <a:lnTo>
                    <a:pt x="469414" y="84923"/>
                  </a:lnTo>
                  <a:lnTo>
                    <a:pt x="476494" y="90220"/>
                  </a:lnTo>
                  <a:lnTo>
                    <a:pt x="479811" y="89899"/>
                  </a:lnTo>
                  <a:lnTo>
                    <a:pt x="487588" y="82968"/>
                  </a:lnTo>
                  <a:lnTo>
                    <a:pt x="500441" y="79322"/>
                  </a:lnTo>
                  <a:lnTo>
                    <a:pt x="505300" y="84806"/>
                  </a:lnTo>
                  <a:lnTo>
                    <a:pt x="505550" y="87724"/>
                  </a:lnTo>
                  <a:lnTo>
                    <a:pt x="505449" y="91644"/>
                  </a:lnTo>
                  <a:lnTo>
                    <a:pt x="505136" y="92817"/>
                  </a:lnTo>
                  <a:lnTo>
                    <a:pt x="502296" y="97363"/>
                  </a:lnTo>
                  <a:lnTo>
                    <a:pt x="486086" y="101063"/>
                  </a:lnTo>
                  <a:lnTo>
                    <a:pt x="475461" y="115169"/>
                  </a:lnTo>
                  <a:lnTo>
                    <a:pt x="489950" y="112908"/>
                  </a:lnTo>
                  <a:lnTo>
                    <a:pt x="492555" y="114519"/>
                  </a:lnTo>
                  <a:lnTo>
                    <a:pt x="493651" y="125871"/>
                  </a:lnTo>
                  <a:lnTo>
                    <a:pt x="494707" y="127060"/>
                  </a:lnTo>
                  <a:lnTo>
                    <a:pt x="498431" y="128703"/>
                  </a:lnTo>
                  <a:lnTo>
                    <a:pt x="500958" y="132067"/>
                  </a:lnTo>
                  <a:lnTo>
                    <a:pt x="503539" y="138451"/>
                  </a:lnTo>
                  <a:lnTo>
                    <a:pt x="506254" y="142731"/>
                  </a:lnTo>
                  <a:lnTo>
                    <a:pt x="507842" y="142199"/>
                  </a:lnTo>
                  <a:lnTo>
                    <a:pt x="508421" y="137559"/>
                  </a:lnTo>
                  <a:lnTo>
                    <a:pt x="507772" y="132044"/>
                  </a:lnTo>
                  <a:lnTo>
                    <a:pt x="507435" y="125730"/>
                  </a:lnTo>
                  <a:lnTo>
                    <a:pt x="507624" y="118885"/>
                  </a:lnTo>
                  <a:lnTo>
                    <a:pt x="508061" y="113197"/>
                  </a:lnTo>
                  <a:lnTo>
                    <a:pt x="511105" y="109176"/>
                  </a:lnTo>
                  <a:lnTo>
                    <a:pt x="515525" y="96041"/>
                  </a:lnTo>
                  <a:lnTo>
                    <a:pt x="520219" y="87059"/>
                  </a:lnTo>
                  <a:lnTo>
                    <a:pt x="525445" y="91057"/>
                  </a:lnTo>
                  <a:lnTo>
                    <a:pt x="530288" y="102260"/>
                  </a:lnTo>
                  <a:lnTo>
                    <a:pt x="534653" y="118071"/>
                  </a:lnTo>
                  <a:lnTo>
                    <a:pt x="538886" y="134743"/>
                  </a:lnTo>
                  <a:lnTo>
                    <a:pt x="543627" y="155107"/>
                  </a:lnTo>
                  <a:lnTo>
                    <a:pt x="545911" y="162211"/>
                  </a:lnTo>
                  <a:lnTo>
                    <a:pt x="547985" y="163885"/>
                  </a:lnTo>
                  <a:lnTo>
                    <a:pt x="557561" y="184594"/>
                  </a:lnTo>
                  <a:lnTo>
                    <a:pt x="558640" y="185165"/>
                  </a:lnTo>
                  <a:lnTo>
                    <a:pt x="556661" y="169456"/>
                  </a:lnTo>
                  <a:lnTo>
                    <a:pt x="551701" y="142410"/>
                  </a:lnTo>
                  <a:lnTo>
                    <a:pt x="548352" y="121240"/>
                  </a:lnTo>
                  <a:lnTo>
                    <a:pt x="547594" y="113056"/>
                  </a:lnTo>
                  <a:lnTo>
                    <a:pt x="547054" y="101470"/>
                  </a:lnTo>
                  <a:lnTo>
                    <a:pt x="547265" y="98137"/>
                  </a:lnTo>
                  <a:lnTo>
                    <a:pt x="547695" y="95109"/>
                  </a:lnTo>
                  <a:lnTo>
                    <a:pt x="550121" y="82545"/>
                  </a:lnTo>
                  <a:lnTo>
                    <a:pt x="553296" y="76396"/>
                  </a:lnTo>
                  <a:lnTo>
                    <a:pt x="552334" y="67681"/>
                  </a:lnTo>
                  <a:lnTo>
                    <a:pt x="553148" y="60945"/>
                  </a:lnTo>
                  <a:lnTo>
                    <a:pt x="556481" y="55593"/>
                  </a:lnTo>
                  <a:lnTo>
                    <a:pt x="559579" y="55202"/>
                  </a:lnTo>
                  <a:lnTo>
                    <a:pt x="562591" y="59270"/>
                  </a:lnTo>
                  <a:lnTo>
                    <a:pt x="568357" y="73611"/>
                  </a:lnTo>
                  <a:close/>
                  <a:moveTo>
                    <a:pt x="913934" y="46729"/>
                  </a:moveTo>
                  <a:lnTo>
                    <a:pt x="893108" y="51541"/>
                  </a:lnTo>
                  <a:lnTo>
                    <a:pt x="891003" y="48169"/>
                  </a:lnTo>
                  <a:lnTo>
                    <a:pt x="924753" y="34024"/>
                  </a:lnTo>
                  <a:lnTo>
                    <a:pt x="926498" y="32639"/>
                  </a:lnTo>
                  <a:lnTo>
                    <a:pt x="932764" y="30871"/>
                  </a:lnTo>
                  <a:lnTo>
                    <a:pt x="938147" y="34095"/>
                  </a:lnTo>
                  <a:lnTo>
                    <a:pt x="936551" y="36582"/>
                  </a:lnTo>
                  <a:lnTo>
                    <a:pt x="913934" y="46729"/>
                  </a:lnTo>
                  <a:close/>
                  <a:moveTo>
                    <a:pt x="611284" y="23259"/>
                  </a:moveTo>
                  <a:lnTo>
                    <a:pt x="606527" y="30449"/>
                  </a:lnTo>
                  <a:lnTo>
                    <a:pt x="598563" y="24918"/>
                  </a:lnTo>
                  <a:lnTo>
                    <a:pt x="599510" y="19222"/>
                  </a:lnTo>
                  <a:lnTo>
                    <a:pt x="601403" y="15749"/>
                  </a:lnTo>
                  <a:lnTo>
                    <a:pt x="606402" y="17055"/>
                  </a:lnTo>
                  <a:lnTo>
                    <a:pt x="611284" y="23259"/>
                  </a:lnTo>
                  <a:close/>
                  <a:moveTo>
                    <a:pt x="658623" y="29893"/>
                  </a:moveTo>
                  <a:lnTo>
                    <a:pt x="660830" y="31333"/>
                  </a:lnTo>
                  <a:lnTo>
                    <a:pt x="672925" y="30809"/>
                  </a:lnTo>
                  <a:lnTo>
                    <a:pt x="675241" y="33969"/>
                  </a:lnTo>
                  <a:lnTo>
                    <a:pt x="676156" y="41613"/>
                  </a:lnTo>
                  <a:lnTo>
                    <a:pt x="678002" y="44226"/>
                  </a:lnTo>
                  <a:lnTo>
                    <a:pt x="680576" y="45039"/>
                  </a:lnTo>
                  <a:lnTo>
                    <a:pt x="686999" y="54326"/>
                  </a:lnTo>
                  <a:lnTo>
                    <a:pt x="689182" y="55656"/>
                  </a:lnTo>
                  <a:lnTo>
                    <a:pt x="691083" y="50508"/>
                  </a:lnTo>
                  <a:lnTo>
                    <a:pt x="692538" y="37607"/>
                  </a:lnTo>
                  <a:lnTo>
                    <a:pt x="692616" y="22305"/>
                  </a:lnTo>
                  <a:lnTo>
                    <a:pt x="691998" y="14825"/>
                  </a:lnTo>
                  <a:lnTo>
                    <a:pt x="692718" y="10006"/>
                  </a:lnTo>
                  <a:lnTo>
                    <a:pt x="694869" y="8129"/>
                  </a:lnTo>
                  <a:lnTo>
                    <a:pt x="697576" y="8629"/>
                  </a:lnTo>
                  <a:lnTo>
                    <a:pt x="700221" y="5938"/>
                  </a:lnTo>
                  <a:lnTo>
                    <a:pt x="702505" y="1181"/>
                  </a:lnTo>
                  <a:lnTo>
                    <a:pt x="704954" y="524"/>
                  </a:lnTo>
                  <a:lnTo>
                    <a:pt x="710298" y="4139"/>
                  </a:lnTo>
                  <a:lnTo>
                    <a:pt x="711706" y="6971"/>
                  </a:lnTo>
                  <a:lnTo>
                    <a:pt x="710274" y="12807"/>
                  </a:lnTo>
                  <a:lnTo>
                    <a:pt x="709718" y="21092"/>
                  </a:lnTo>
                  <a:lnTo>
                    <a:pt x="707301" y="38038"/>
                  </a:lnTo>
                  <a:lnTo>
                    <a:pt x="712543" y="39078"/>
                  </a:lnTo>
                  <a:lnTo>
                    <a:pt x="719889" y="35511"/>
                  </a:lnTo>
                  <a:lnTo>
                    <a:pt x="721751" y="30613"/>
                  </a:lnTo>
                  <a:lnTo>
                    <a:pt x="725702" y="22790"/>
                  </a:lnTo>
                  <a:lnTo>
                    <a:pt x="729880" y="24026"/>
                  </a:lnTo>
                  <a:lnTo>
                    <a:pt x="731882" y="22985"/>
                  </a:lnTo>
                  <a:lnTo>
                    <a:pt x="732892" y="19566"/>
                  </a:lnTo>
                  <a:lnTo>
                    <a:pt x="733275" y="15490"/>
                  </a:lnTo>
                  <a:lnTo>
                    <a:pt x="735583" y="16171"/>
                  </a:lnTo>
                  <a:lnTo>
                    <a:pt x="738743" y="24018"/>
                  </a:lnTo>
                  <a:lnTo>
                    <a:pt x="740214" y="25231"/>
                  </a:lnTo>
                  <a:lnTo>
                    <a:pt x="742905" y="23212"/>
                  </a:lnTo>
                  <a:lnTo>
                    <a:pt x="743993" y="23290"/>
                  </a:lnTo>
                  <a:lnTo>
                    <a:pt x="746653" y="26412"/>
                  </a:lnTo>
                  <a:lnTo>
                    <a:pt x="759045" y="32068"/>
                  </a:lnTo>
                  <a:lnTo>
                    <a:pt x="763340" y="35080"/>
                  </a:lnTo>
                  <a:lnTo>
                    <a:pt x="765187" y="37889"/>
                  </a:lnTo>
                  <a:lnTo>
                    <a:pt x="767057" y="39540"/>
                  </a:lnTo>
                  <a:lnTo>
                    <a:pt x="780239" y="39500"/>
                  </a:lnTo>
                  <a:lnTo>
                    <a:pt x="789549" y="41488"/>
                  </a:lnTo>
                  <a:lnTo>
                    <a:pt x="792983" y="45916"/>
                  </a:lnTo>
                  <a:lnTo>
                    <a:pt x="795862" y="54365"/>
                  </a:lnTo>
                  <a:lnTo>
                    <a:pt x="796966" y="73634"/>
                  </a:lnTo>
                  <a:lnTo>
                    <a:pt x="794360" y="78790"/>
                  </a:lnTo>
                  <a:lnTo>
                    <a:pt x="775506" y="102018"/>
                  </a:lnTo>
                  <a:lnTo>
                    <a:pt x="770780" y="109395"/>
                  </a:lnTo>
                  <a:lnTo>
                    <a:pt x="768496" y="116155"/>
                  </a:lnTo>
                  <a:lnTo>
                    <a:pt x="764639" y="130808"/>
                  </a:lnTo>
                  <a:lnTo>
                    <a:pt x="762769" y="135205"/>
                  </a:lnTo>
                  <a:lnTo>
                    <a:pt x="753944" y="142105"/>
                  </a:lnTo>
                  <a:lnTo>
                    <a:pt x="751879" y="142840"/>
                  </a:lnTo>
                  <a:lnTo>
                    <a:pt x="745245" y="139468"/>
                  </a:lnTo>
                  <a:lnTo>
                    <a:pt x="743218" y="139781"/>
                  </a:lnTo>
                  <a:lnTo>
                    <a:pt x="735153" y="147253"/>
                  </a:lnTo>
                  <a:lnTo>
                    <a:pt x="732375" y="151751"/>
                  </a:lnTo>
                  <a:lnTo>
                    <a:pt x="729653" y="157400"/>
                  </a:lnTo>
                  <a:lnTo>
                    <a:pt x="725584" y="159880"/>
                  </a:lnTo>
                  <a:lnTo>
                    <a:pt x="721438" y="158550"/>
                  </a:lnTo>
                  <a:lnTo>
                    <a:pt x="702662" y="155616"/>
                  </a:lnTo>
                  <a:lnTo>
                    <a:pt x="700151" y="151650"/>
                  </a:lnTo>
                  <a:lnTo>
                    <a:pt x="698093" y="143998"/>
                  </a:lnTo>
                  <a:lnTo>
                    <a:pt x="701825" y="134141"/>
                  </a:lnTo>
                  <a:lnTo>
                    <a:pt x="680881" y="137818"/>
                  </a:lnTo>
                  <a:lnTo>
                    <a:pt x="657818" y="135823"/>
                  </a:lnTo>
                  <a:lnTo>
                    <a:pt x="656597" y="134430"/>
                  </a:lnTo>
                  <a:lnTo>
                    <a:pt x="655611" y="130604"/>
                  </a:lnTo>
                  <a:lnTo>
                    <a:pt x="647679" y="127984"/>
                  </a:lnTo>
                  <a:lnTo>
                    <a:pt x="641717" y="124831"/>
                  </a:lnTo>
                  <a:lnTo>
                    <a:pt x="636710" y="119503"/>
                  </a:lnTo>
                  <a:lnTo>
                    <a:pt x="631758" y="112556"/>
                  </a:lnTo>
                  <a:lnTo>
                    <a:pt x="633346" y="109293"/>
                  </a:lnTo>
                  <a:lnTo>
                    <a:pt x="634973" y="107384"/>
                  </a:lnTo>
                  <a:lnTo>
                    <a:pt x="639229" y="106579"/>
                  </a:lnTo>
                  <a:lnTo>
                    <a:pt x="643008" y="107549"/>
                  </a:lnTo>
                  <a:lnTo>
                    <a:pt x="649736" y="107494"/>
                  </a:lnTo>
                  <a:lnTo>
                    <a:pt x="651301" y="100429"/>
                  </a:lnTo>
                  <a:lnTo>
                    <a:pt x="653976" y="98387"/>
                  </a:lnTo>
                  <a:lnTo>
                    <a:pt x="656112" y="93294"/>
                  </a:lnTo>
                  <a:lnTo>
                    <a:pt x="649008" y="90071"/>
                  </a:lnTo>
                  <a:lnTo>
                    <a:pt x="641608" y="89586"/>
                  </a:lnTo>
                  <a:lnTo>
                    <a:pt x="636671" y="93826"/>
                  </a:lnTo>
                  <a:lnTo>
                    <a:pt x="630952" y="95743"/>
                  </a:lnTo>
                  <a:lnTo>
                    <a:pt x="625726" y="95994"/>
                  </a:lnTo>
                  <a:lnTo>
                    <a:pt x="615673" y="94797"/>
                  </a:lnTo>
                  <a:lnTo>
                    <a:pt x="610908" y="91785"/>
                  </a:lnTo>
                  <a:lnTo>
                    <a:pt x="604391" y="83883"/>
                  </a:lnTo>
                  <a:lnTo>
                    <a:pt x="602123" y="79502"/>
                  </a:lnTo>
                  <a:lnTo>
                    <a:pt x="601246" y="76052"/>
                  </a:lnTo>
                  <a:lnTo>
                    <a:pt x="600597" y="70810"/>
                  </a:lnTo>
                  <a:lnTo>
                    <a:pt x="608045" y="66085"/>
                  </a:lnTo>
                  <a:lnTo>
                    <a:pt x="610940" y="62361"/>
                  </a:lnTo>
                  <a:lnTo>
                    <a:pt x="613788" y="57252"/>
                  </a:lnTo>
                  <a:lnTo>
                    <a:pt x="602537" y="54334"/>
                  </a:lnTo>
                  <a:lnTo>
                    <a:pt x="597828" y="50023"/>
                  </a:lnTo>
                  <a:lnTo>
                    <a:pt x="593157" y="43663"/>
                  </a:lnTo>
                  <a:lnTo>
                    <a:pt x="596944" y="40064"/>
                  </a:lnTo>
                  <a:lnTo>
                    <a:pt x="612090" y="37185"/>
                  </a:lnTo>
                  <a:lnTo>
                    <a:pt x="616103" y="39594"/>
                  </a:lnTo>
                  <a:lnTo>
                    <a:pt x="620077" y="44234"/>
                  </a:lnTo>
                  <a:lnTo>
                    <a:pt x="624482" y="47081"/>
                  </a:lnTo>
                  <a:lnTo>
                    <a:pt x="628738" y="41081"/>
                  </a:lnTo>
                  <a:lnTo>
                    <a:pt x="624733" y="38233"/>
                  </a:lnTo>
                  <a:lnTo>
                    <a:pt x="621149" y="28172"/>
                  </a:lnTo>
                  <a:lnTo>
                    <a:pt x="620391" y="23142"/>
                  </a:lnTo>
                  <a:lnTo>
                    <a:pt x="620868" y="19269"/>
                  </a:lnTo>
                  <a:lnTo>
                    <a:pt x="622745" y="18690"/>
                  </a:lnTo>
                  <a:lnTo>
                    <a:pt x="624146" y="20372"/>
                  </a:lnTo>
                  <a:lnTo>
                    <a:pt x="629435" y="29886"/>
                  </a:lnTo>
                  <a:lnTo>
                    <a:pt x="633448" y="32835"/>
                  </a:lnTo>
                  <a:lnTo>
                    <a:pt x="634574" y="24073"/>
                  </a:lnTo>
                  <a:lnTo>
                    <a:pt x="634754" y="19879"/>
                  </a:lnTo>
                  <a:lnTo>
                    <a:pt x="634019" y="16406"/>
                  </a:lnTo>
                  <a:lnTo>
                    <a:pt x="632133" y="9975"/>
                  </a:lnTo>
                  <a:lnTo>
                    <a:pt x="630443" y="2026"/>
                  </a:lnTo>
                  <a:lnTo>
                    <a:pt x="633056" y="0"/>
                  </a:lnTo>
                  <a:lnTo>
                    <a:pt x="635646" y="876"/>
                  </a:lnTo>
                  <a:lnTo>
                    <a:pt x="641201" y="6337"/>
                  </a:lnTo>
                  <a:lnTo>
                    <a:pt x="646802" y="10163"/>
                  </a:lnTo>
                  <a:lnTo>
                    <a:pt x="649361" y="14012"/>
                  </a:lnTo>
                  <a:lnTo>
                    <a:pt x="654133" y="23556"/>
                  </a:lnTo>
                  <a:lnTo>
                    <a:pt x="658623" y="2989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7" name="Freeform: Shape 776">
              <a:extLst>
                <a:ext uri="{FF2B5EF4-FFF2-40B4-BE49-F238E27FC236}">
                  <a16:creationId xmlns:a16="http://schemas.microsoft.com/office/drawing/2014/main" id="{8DA7B73F-6C8D-3FDA-4EFD-60A6A3F258D0}"/>
                </a:ext>
              </a:extLst>
            </p:cNvPr>
            <p:cNvSpPr>
              <a:spLocks/>
            </p:cNvSpPr>
            <p:nvPr/>
          </p:nvSpPr>
          <p:spPr>
            <a:xfrm>
              <a:off x="7621141" y="3397294"/>
              <a:ext cx="124627" cy="60827"/>
            </a:xfrm>
            <a:custGeom>
              <a:avLst/>
              <a:gdLst>
                <a:gd name="connsiteX0" fmla="*/ 124628 w 124627"/>
                <a:gd name="connsiteY0" fmla="*/ 17642 h 60827"/>
                <a:gd name="connsiteX1" fmla="*/ 124307 w 124627"/>
                <a:gd name="connsiteY1" fmla="*/ 19019 h 60827"/>
                <a:gd name="connsiteX2" fmla="*/ 123407 w 124627"/>
                <a:gd name="connsiteY2" fmla="*/ 20622 h 60827"/>
                <a:gd name="connsiteX3" fmla="*/ 122288 w 124627"/>
                <a:gd name="connsiteY3" fmla="*/ 22281 h 60827"/>
                <a:gd name="connsiteX4" fmla="*/ 121350 w 124627"/>
                <a:gd name="connsiteY4" fmla="*/ 24284 h 60827"/>
                <a:gd name="connsiteX5" fmla="*/ 120098 w 124627"/>
                <a:gd name="connsiteY5" fmla="*/ 28548 h 60827"/>
                <a:gd name="connsiteX6" fmla="*/ 119284 w 124627"/>
                <a:gd name="connsiteY6" fmla="*/ 30519 h 60827"/>
                <a:gd name="connsiteX7" fmla="*/ 115936 w 124627"/>
                <a:gd name="connsiteY7" fmla="*/ 34400 h 60827"/>
                <a:gd name="connsiteX8" fmla="*/ 115701 w 124627"/>
                <a:gd name="connsiteY8" fmla="*/ 39790 h 60827"/>
                <a:gd name="connsiteX9" fmla="*/ 115247 w 124627"/>
                <a:gd name="connsiteY9" fmla="*/ 40181 h 60827"/>
                <a:gd name="connsiteX10" fmla="*/ 107682 w 124627"/>
                <a:gd name="connsiteY10" fmla="*/ 42004 h 60827"/>
                <a:gd name="connsiteX11" fmla="*/ 106688 w 124627"/>
                <a:gd name="connsiteY11" fmla="*/ 41730 h 60827"/>
                <a:gd name="connsiteX12" fmla="*/ 105656 w 124627"/>
                <a:gd name="connsiteY12" fmla="*/ 40682 h 60827"/>
                <a:gd name="connsiteX13" fmla="*/ 105084 w 124627"/>
                <a:gd name="connsiteY13" fmla="*/ 39915 h 60827"/>
                <a:gd name="connsiteX14" fmla="*/ 104732 w 124627"/>
                <a:gd name="connsiteY14" fmla="*/ 39360 h 60827"/>
                <a:gd name="connsiteX15" fmla="*/ 104075 w 124627"/>
                <a:gd name="connsiteY15" fmla="*/ 37865 h 60827"/>
                <a:gd name="connsiteX16" fmla="*/ 103207 w 124627"/>
                <a:gd name="connsiteY16" fmla="*/ 36809 h 60827"/>
                <a:gd name="connsiteX17" fmla="*/ 101924 w 124627"/>
                <a:gd name="connsiteY17" fmla="*/ 35941 h 60827"/>
                <a:gd name="connsiteX18" fmla="*/ 100751 w 124627"/>
                <a:gd name="connsiteY18" fmla="*/ 34939 h 60827"/>
                <a:gd name="connsiteX19" fmla="*/ 99241 w 124627"/>
                <a:gd name="connsiteY19" fmla="*/ 34900 h 60827"/>
                <a:gd name="connsiteX20" fmla="*/ 95157 w 124627"/>
                <a:gd name="connsiteY20" fmla="*/ 36316 h 60827"/>
                <a:gd name="connsiteX21" fmla="*/ 92325 w 124627"/>
                <a:gd name="connsiteY21" fmla="*/ 36473 h 60827"/>
                <a:gd name="connsiteX22" fmla="*/ 90431 w 124627"/>
                <a:gd name="connsiteY22" fmla="*/ 36019 h 60827"/>
                <a:gd name="connsiteX23" fmla="*/ 87912 w 124627"/>
                <a:gd name="connsiteY23" fmla="*/ 35158 h 60827"/>
                <a:gd name="connsiteX24" fmla="*/ 83007 w 124627"/>
                <a:gd name="connsiteY24" fmla="*/ 35025 h 60827"/>
                <a:gd name="connsiteX25" fmla="*/ 79651 w 124627"/>
                <a:gd name="connsiteY25" fmla="*/ 35777 h 60827"/>
                <a:gd name="connsiteX26" fmla="*/ 79314 w 124627"/>
                <a:gd name="connsiteY26" fmla="*/ 36833 h 60827"/>
                <a:gd name="connsiteX27" fmla="*/ 76216 w 124627"/>
                <a:gd name="connsiteY27" fmla="*/ 43404 h 60827"/>
                <a:gd name="connsiteX28" fmla="*/ 71710 w 124627"/>
                <a:gd name="connsiteY28" fmla="*/ 45830 h 60827"/>
                <a:gd name="connsiteX29" fmla="*/ 67798 w 124627"/>
                <a:gd name="connsiteY29" fmla="*/ 48302 h 60827"/>
                <a:gd name="connsiteX30" fmla="*/ 66664 w 124627"/>
                <a:gd name="connsiteY30" fmla="*/ 48803 h 60827"/>
                <a:gd name="connsiteX31" fmla="*/ 64716 w 124627"/>
                <a:gd name="connsiteY31" fmla="*/ 48020 h 60827"/>
                <a:gd name="connsiteX32" fmla="*/ 62502 w 124627"/>
                <a:gd name="connsiteY32" fmla="*/ 46557 h 60827"/>
                <a:gd name="connsiteX33" fmla="*/ 60663 w 124627"/>
                <a:gd name="connsiteY33" fmla="*/ 45791 h 60827"/>
                <a:gd name="connsiteX34" fmla="*/ 59318 w 124627"/>
                <a:gd name="connsiteY34" fmla="*/ 46127 h 60827"/>
                <a:gd name="connsiteX35" fmla="*/ 57854 w 124627"/>
                <a:gd name="connsiteY35" fmla="*/ 47793 h 60827"/>
                <a:gd name="connsiteX36" fmla="*/ 57182 w 124627"/>
                <a:gd name="connsiteY36" fmla="*/ 49475 h 60827"/>
                <a:gd name="connsiteX37" fmla="*/ 52754 w 124627"/>
                <a:gd name="connsiteY37" fmla="*/ 50711 h 60827"/>
                <a:gd name="connsiteX38" fmla="*/ 45048 w 124627"/>
                <a:gd name="connsiteY38" fmla="*/ 51439 h 60827"/>
                <a:gd name="connsiteX39" fmla="*/ 42356 w 124627"/>
                <a:gd name="connsiteY39" fmla="*/ 53098 h 60827"/>
                <a:gd name="connsiteX40" fmla="*/ 41441 w 124627"/>
                <a:gd name="connsiteY40" fmla="*/ 55085 h 60827"/>
                <a:gd name="connsiteX41" fmla="*/ 41402 w 124627"/>
                <a:gd name="connsiteY41" fmla="*/ 56610 h 60827"/>
                <a:gd name="connsiteX42" fmla="*/ 42059 w 124627"/>
                <a:gd name="connsiteY42" fmla="*/ 57909 h 60827"/>
                <a:gd name="connsiteX43" fmla="*/ 41238 w 124627"/>
                <a:gd name="connsiteY43" fmla="*/ 59419 h 60827"/>
                <a:gd name="connsiteX44" fmla="*/ 40878 w 124627"/>
                <a:gd name="connsiteY44" fmla="*/ 60053 h 60827"/>
                <a:gd name="connsiteX45" fmla="*/ 35433 w 124627"/>
                <a:gd name="connsiteY45" fmla="*/ 60381 h 60827"/>
                <a:gd name="connsiteX46" fmla="*/ 28172 w 124627"/>
                <a:gd name="connsiteY46" fmla="*/ 60827 h 60827"/>
                <a:gd name="connsiteX47" fmla="*/ 23830 w 124627"/>
                <a:gd name="connsiteY47" fmla="*/ 60710 h 60827"/>
                <a:gd name="connsiteX48" fmla="*/ 19747 w 124627"/>
                <a:gd name="connsiteY48" fmla="*/ 60608 h 60827"/>
                <a:gd name="connsiteX49" fmla="*/ 16969 w 124627"/>
                <a:gd name="connsiteY49" fmla="*/ 59309 h 60827"/>
                <a:gd name="connsiteX50" fmla="*/ 13574 w 124627"/>
                <a:gd name="connsiteY50" fmla="*/ 56775 h 60827"/>
                <a:gd name="connsiteX51" fmla="*/ 9983 w 124627"/>
                <a:gd name="connsiteY51" fmla="*/ 53403 h 60827"/>
                <a:gd name="connsiteX52" fmla="*/ 9639 w 124627"/>
                <a:gd name="connsiteY52" fmla="*/ 53325 h 60827"/>
                <a:gd name="connsiteX53" fmla="*/ 9106 w 124627"/>
                <a:gd name="connsiteY53" fmla="*/ 52965 h 60827"/>
                <a:gd name="connsiteX54" fmla="*/ 6854 w 124627"/>
                <a:gd name="connsiteY54" fmla="*/ 52706 h 60827"/>
                <a:gd name="connsiteX55" fmla="*/ 6251 w 124627"/>
                <a:gd name="connsiteY55" fmla="*/ 52910 h 60827"/>
                <a:gd name="connsiteX56" fmla="*/ 4905 w 124627"/>
                <a:gd name="connsiteY56" fmla="*/ 51807 h 60827"/>
                <a:gd name="connsiteX57" fmla="*/ 4514 w 124627"/>
                <a:gd name="connsiteY57" fmla="*/ 50375 h 60827"/>
                <a:gd name="connsiteX58" fmla="*/ 2418 w 124627"/>
                <a:gd name="connsiteY58" fmla="*/ 46612 h 60827"/>
                <a:gd name="connsiteX59" fmla="*/ 63 w 124627"/>
                <a:gd name="connsiteY59" fmla="*/ 40400 h 60827"/>
                <a:gd name="connsiteX60" fmla="*/ 0 w 124627"/>
                <a:gd name="connsiteY60" fmla="*/ 38601 h 60827"/>
                <a:gd name="connsiteX61" fmla="*/ 923 w 124627"/>
                <a:gd name="connsiteY61" fmla="*/ 36551 h 60827"/>
                <a:gd name="connsiteX62" fmla="*/ 1776 w 124627"/>
                <a:gd name="connsiteY62" fmla="*/ 34979 h 60827"/>
                <a:gd name="connsiteX63" fmla="*/ 1901 w 124627"/>
                <a:gd name="connsiteY63" fmla="*/ 33735 h 60827"/>
                <a:gd name="connsiteX64" fmla="*/ 1987 w 124627"/>
                <a:gd name="connsiteY64" fmla="*/ 33398 h 60827"/>
                <a:gd name="connsiteX65" fmla="*/ 2699 w 124627"/>
                <a:gd name="connsiteY65" fmla="*/ 30809 h 60827"/>
                <a:gd name="connsiteX66" fmla="*/ 4405 w 124627"/>
                <a:gd name="connsiteY66" fmla="*/ 27366 h 60827"/>
                <a:gd name="connsiteX67" fmla="*/ 6001 w 124627"/>
                <a:gd name="connsiteY67" fmla="*/ 25364 h 60827"/>
                <a:gd name="connsiteX68" fmla="*/ 7151 w 124627"/>
                <a:gd name="connsiteY68" fmla="*/ 24699 h 60827"/>
                <a:gd name="connsiteX69" fmla="*/ 9537 w 124627"/>
                <a:gd name="connsiteY69" fmla="*/ 25301 h 60827"/>
                <a:gd name="connsiteX70" fmla="*/ 13613 w 124627"/>
                <a:gd name="connsiteY70" fmla="*/ 25802 h 60827"/>
                <a:gd name="connsiteX71" fmla="*/ 16750 w 124627"/>
                <a:gd name="connsiteY71" fmla="*/ 25332 h 60827"/>
                <a:gd name="connsiteX72" fmla="*/ 19676 w 124627"/>
                <a:gd name="connsiteY72" fmla="*/ 23791 h 60827"/>
                <a:gd name="connsiteX73" fmla="*/ 21264 w 124627"/>
                <a:gd name="connsiteY73" fmla="*/ 22445 h 60827"/>
                <a:gd name="connsiteX74" fmla="*/ 22618 w 124627"/>
                <a:gd name="connsiteY74" fmla="*/ 21029 h 60827"/>
                <a:gd name="connsiteX75" fmla="*/ 23072 w 124627"/>
                <a:gd name="connsiteY75" fmla="*/ 20106 h 60827"/>
                <a:gd name="connsiteX76" fmla="*/ 23674 w 124627"/>
                <a:gd name="connsiteY76" fmla="*/ 19668 h 60827"/>
                <a:gd name="connsiteX77" fmla="*/ 26091 w 124627"/>
                <a:gd name="connsiteY77" fmla="*/ 18847 h 60827"/>
                <a:gd name="connsiteX78" fmla="*/ 26866 w 124627"/>
                <a:gd name="connsiteY78" fmla="*/ 17892 h 60827"/>
                <a:gd name="connsiteX79" fmla="*/ 27179 w 124627"/>
                <a:gd name="connsiteY79" fmla="*/ 16077 h 60827"/>
                <a:gd name="connsiteX80" fmla="*/ 27390 w 124627"/>
                <a:gd name="connsiteY80" fmla="*/ 14059 h 60827"/>
                <a:gd name="connsiteX81" fmla="*/ 27883 w 124627"/>
                <a:gd name="connsiteY81" fmla="*/ 12557 h 60827"/>
                <a:gd name="connsiteX82" fmla="*/ 28509 w 124627"/>
                <a:gd name="connsiteY82" fmla="*/ 11453 h 60827"/>
                <a:gd name="connsiteX83" fmla="*/ 32984 w 124627"/>
                <a:gd name="connsiteY83" fmla="*/ 8809 h 60827"/>
                <a:gd name="connsiteX84" fmla="*/ 33390 w 124627"/>
                <a:gd name="connsiteY84" fmla="*/ 7870 h 60827"/>
                <a:gd name="connsiteX85" fmla="*/ 34102 w 124627"/>
                <a:gd name="connsiteY85" fmla="*/ 6971 h 60827"/>
                <a:gd name="connsiteX86" fmla="*/ 35433 w 124627"/>
                <a:gd name="connsiteY86" fmla="*/ 5954 h 60827"/>
                <a:gd name="connsiteX87" fmla="*/ 36716 w 124627"/>
                <a:gd name="connsiteY87" fmla="*/ 4483 h 60827"/>
                <a:gd name="connsiteX88" fmla="*/ 38077 w 124627"/>
                <a:gd name="connsiteY88" fmla="*/ 3583 h 60827"/>
                <a:gd name="connsiteX89" fmla="*/ 39821 w 124627"/>
                <a:gd name="connsiteY89" fmla="*/ 3685 h 60827"/>
                <a:gd name="connsiteX90" fmla="*/ 41433 w 124627"/>
                <a:gd name="connsiteY90" fmla="*/ 3497 h 60827"/>
                <a:gd name="connsiteX91" fmla="*/ 42693 w 124627"/>
                <a:gd name="connsiteY91" fmla="*/ 2981 h 60827"/>
                <a:gd name="connsiteX92" fmla="*/ 43248 w 124627"/>
                <a:gd name="connsiteY92" fmla="*/ 2934 h 60827"/>
                <a:gd name="connsiteX93" fmla="*/ 45572 w 124627"/>
                <a:gd name="connsiteY93" fmla="*/ 3349 h 60827"/>
                <a:gd name="connsiteX94" fmla="*/ 45994 w 124627"/>
                <a:gd name="connsiteY94" fmla="*/ 5038 h 60827"/>
                <a:gd name="connsiteX95" fmla="*/ 46237 w 124627"/>
                <a:gd name="connsiteY95" fmla="*/ 6791 h 60827"/>
                <a:gd name="connsiteX96" fmla="*/ 50211 w 124627"/>
                <a:gd name="connsiteY96" fmla="*/ 6665 h 60827"/>
                <a:gd name="connsiteX97" fmla="*/ 52425 w 124627"/>
                <a:gd name="connsiteY97" fmla="*/ 2910 h 60827"/>
                <a:gd name="connsiteX98" fmla="*/ 53575 w 124627"/>
                <a:gd name="connsiteY98" fmla="*/ 2457 h 60827"/>
                <a:gd name="connsiteX99" fmla="*/ 55413 w 124627"/>
                <a:gd name="connsiteY99" fmla="*/ 1150 h 60827"/>
                <a:gd name="connsiteX100" fmla="*/ 56626 w 124627"/>
                <a:gd name="connsiteY100" fmla="*/ 0 h 60827"/>
                <a:gd name="connsiteX101" fmla="*/ 57463 w 124627"/>
                <a:gd name="connsiteY101" fmla="*/ 712 h 60827"/>
                <a:gd name="connsiteX102" fmla="*/ 58668 w 124627"/>
                <a:gd name="connsiteY102" fmla="*/ 3137 h 60827"/>
                <a:gd name="connsiteX103" fmla="*/ 59951 w 124627"/>
                <a:gd name="connsiteY103" fmla="*/ 5077 h 60827"/>
                <a:gd name="connsiteX104" fmla="*/ 60695 w 124627"/>
                <a:gd name="connsiteY104" fmla="*/ 5844 h 60827"/>
                <a:gd name="connsiteX105" fmla="*/ 60772 w 124627"/>
                <a:gd name="connsiteY105" fmla="*/ 6439 h 60827"/>
                <a:gd name="connsiteX106" fmla="*/ 61516 w 124627"/>
                <a:gd name="connsiteY106" fmla="*/ 6798 h 60827"/>
                <a:gd name="connsiteX107" fmla="*/ 62963 w 124627"/>
                <a:gd name="connsiteY107" fmla="*/ 7010 h 60827"/>
                <a:gd name="connsiteX108" fmla="*/ 63925 w 124627"/>
                <a:gd name="connsiteY108" fmla="*/ 7597 h 60827"/>
                <a:gd name="connsiteX109" fmla="*/ 64207 w 124627"/>
                <a:gd name="connsiteY109" fmla="*/ 9404 h 60827"/>
                <a:gd name="connsiteX110" fmla="*/ 64231 w 124627"/>
                <a:gd name="connsiteY110" fmla="*/ 11031 h 60827"/>
                <a:gd name="connsiteX111" fmla="*/ 63777 w 124627"/>
                <a:gd name="connsiteY111" fmla="*/ 12197 h 60827"/>
                <a:gd name="connsiteX112" fmla="*/ 63542 w 124627"/>
                <a:gd name="connsiteY112" fmla="*/ 13230 h 60827"/>
                <a:gd name="connsiteX113" fmla="*/ 64543 w 124627"/>
                <a:gd name="connsiteY113" fmla="*/ 13636 h 60827"/>
                <a:gd name="connsiteX114" fmla="*/ 66015 w 124627"/>
                <a:gd name="connsiteY114" fmla="*/ 13245 h 60827"/>
                <a:gd name="connsiteX115" fmla="*/ 67047 w 124627"/>
                <a:gd name="connsiteY115" fmla="*/ 12658 h 60827"/>
                <a:gd name="connsiteX116" fmla="*/ 70153 w 124627"/>
                <a:gd name="connsiteY116" fmla="*/ 14004 h 60827"/>
                <a:gd name="connsiteX117" fmla="*/ 71248 w 124627"/>
                <a:gd name="connsiteY117" fmla="*/ 11008 h 60827"/>
                <a:gd name="connsiteX118" fmla="*/ 72484 w 124627"/>
                <a:gd name="connsiteY118" fmla="*/ 9474 h 60827"/>
                <a:gd name="connsiteX119" fmla="*/ 74081 w 124627"/>
                <a:gd name="connsiteY119" fmla="*/ 8754 h 60827"/>
                <a:gd name="connsiteX120" fmla="*/ 75535 w 124627"/>
                <a:gd name="connsiteY120" fmla="*/ 7823 h 60827"/>
                <a:gd name="connsiteX121" fmla="*/ 76858 w 124627"/>
                <a:gd name="connsiteY121" fmla="*/ 7159 h 60827"/>
                <a:gd name="connsiteX122" fmla="*/ 77773 w 124627"/>
                <a:gd name="connsiteY122" fmla="*/ 7198 h 60827"/>
                <a:gd name="connsiteX123" fmla="*/ 78172 w 124627"/>
                <a:gd name="connsiteY123" fmla="*/ 6916 h 60827"/>
                <a:gd name="connsiteX124" fmla="*/ 79306 w 124627"/>
                <a:gd name="connsiteY124" fmla="*/ 6994 h 60827"/>
                <a:gd name="connsiteX125" fmla="*/ 80629 w 124627"/>
                <a:gd name="connsiteY125" fmla="*/ 7291 h 60827"/>
                <a:gd name="connsiteX126" fmla="*/ 82420 w 124627"/>
                <a:gd name="connsiteY126" fmla="*/ 6939 h 60827"/>
                <a:gd name="connsiteX127" fmla="*/ 84892 w 124627"/>
                <a:gd name="connsiteY127" fmla="*/ 7675 h 60827"/>
                <a:gd name="connsiteX128" fmla="*/ 86441 w 124627"/>
                <a:gd name="connsiteY128" fmla="*/ 9059 h 60827"/>
                <a:gd name="connsiteX129" fmla="*/ 87959 w 124627"/>
                <a:gd name="connsiteY129" fmla="*/ 9529 h 60827"/>
                <a:gd name="connsiteX130" fmla="*/ 89688 w 124627"/>
                <a:gd name="connsiteY130" fmla="*/ 9451 h 60827"/>
                <a:gd name="connsiteX131" fmla="*/ 90870 w 124627"/>
                <a:gd name="connsiteY131" fmla="*/ 8684 h 60827"/>
                <a:gd name="connsiteX132" fmla="*/ 92583 w 124627"/>
                <a:gd name="connsiteY132" fmla="*/ 6048 h 60827"/>
                <a:gd name="connsiteX133" fmla="*/ 93834 w 124627"/>
                <a:gd name="connsiteY133" fmla="*/ 6087 h 60827"/>
                <a:gd name="connsiteX134" fmla="*/ 95783 w 124627"/>
                <a:gd name="connsiteY134" fmla="*/ 5672 h 60827"/>
                <a:gd name="connsiteX135" fmla="*/ 98536 w 124627"/>
                <a:gd name="connsiteY135" fmla="*/ 5695 h 60827"/>
                <a:gd name="connsiteX136" fmla="*/ 104889 w 124627"/>
                <a:gd name="connsiteY136" fmla="*/ 6259 h 60827"/>
                <a:gd name="connsiteX137" fmla="*/ 106477 w 124627"/>
                <a:gd name="connsiteY137" fmla="*/ 7268 h 60827"/>
                <a:gd name="connsiteX138" fmla="*/ 110389 w 124627"/>
                <a:gd name="connsiteY138" fmla="*/ 8559 h 60827"/>
                <a:gd name="connsiteX139" fmla="*/ 112094 w 124627"/>
                <a:gd name="connsiteY139" fmla="*/ 10053 h 60827"/>
                <a:gd name="connsiteX140" fmla="*/ 112845 w 124627"/>
                <a:gd name="connsiteY140" fmla="*/ 11829 h 60827"/>
                <a:gd name="connsiteX141" fmla="*/ 113244 w 124627"/>
                <a:gd name="connsiteY141" fmla="*/ 13057 h 60827"/>
                <a:gd name="connsiteX142" fmla="*/ 117250 w 124627"/>
                <a:gd name="connsiteY142" fmla="*/ 14943 h 60827"/>
                <a:gd name="connsiteX143" fmla="*/ 123188 w 124627"/>
                <a:gd name="connsiteY143" fmla="*/ 17345 h 6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124627" h="60827">
                  <a:moveTo>
                    <a:pt x="124628" y="17642"/>
                  </a:moveTo>
                  <a:lnTo>
                    <a:pt x="124307" y="19019"/>
                  </a:lnTo>
                  <a:lnTo>
                    <a:pt x="123407" y="20622"/>
                  </a:lnTo>
                  <a:lnTo>
                    <a:pt x="122288" y="22281"/>
                  </a:lnTo>
                  <a:lnTo>
                    <a:pt x="121350" y="24284"/>
                  </a:lnTo>
                  <a:lnTo>
                    <a:pt x="120098" y="28548"/>
                  </a:lnTo>
                  <a:lnTo>
                    <a:pt x="119284" y="30519"/>
                  </a:lnTo>
                  <a:lnTo>
                    <a:pt x="115936" y="34400"/>
                  </a:lnTo>
                  <a:lnTo>
                    <a:pt x="115701" y="39790"/>
                  </a:lnTo>
                  <a:lnTo>
                    <a:pt x="115247" y="40181"/>
                  </a:lnTo>
                  <a:lnTo>
                    <a:pt x="107682" y="42004"/>
                  </a:lnTo>
                  <a:lnTo>
                    <a:pt x="106688" y="41730"/>
                  </a:lnTo>
                  <a:lnTo>
                    <a:pt x="105656" y="40682"/>
                  </a:lnTo>
                  <a:lnTo>
                    <a:pt x="105084" y="39915"/>
                  </a:lnTo>
                  <a:lnTo>
                    <a:pt x="104732" y="39360"/>
                  </a:lnTo>
                  <a:lnTo>
                    <a:pt x="104075" y="37865"/>
                  </a:lnTo>
                  <a:lnTo>
                    <a:pt x="103207" y="36809"/>
                  </a:lnTo>
                  <a:lnTo>
                    <a:pt x="101924" y="35941"/>
                  </a:lnTo>
                  <a:lnTo>
                    <a:pt x="100751" y="34939"/>
                  </a:lnTo>
                  <a:lnTo>
                    <a:pt x="99241" y="34900"/>
                  </a:lnTo>
                  <a:lnTo>
                    <a:pt x="95157" y="36316"/>
                  </a:lnTo>
                  <a:lnTo>
                    <a:pt x="92325" y="36473"/>
                  </a:lnTo>
                  <a:lnTo>
                    <a:pt x="90431" y="36019"/>
                  </a:lnTo>
                  <a:lnTo>
                    <a:pt x="87912" y="35158"/>
                  </a:lnTo>
                  <a:lnTo>
                    <a:pt x="83007" y="35025"/>
                  </a:lnTo>
                  <a:lnTo>
                    <a:pt x="79651" y="35777"/>
                  </a:lnTo>
                  <a:lnTo>
                    <a:pt x="79314" y="36833"/>
                  </a:lnTo>
                  <a:lnTo>
                    <a:pt x="76216" y="43404"/>
                  </a:lnTo>
                  <a:lnTo>
                    <a:pt x="71710" y="45830"/>
                  </a:lnTo>
                  <a:lnTo>
                    <a:pt x="67798" y="48302"/>
                  </a:lnTo>
                  <a:lnTo>
                    <a:pt x="66664" y="48803"/>
                  </a:lnTo>
                  <a:lnTo>
                    <a:pt x="64716" y="48020"/>
                  </a:lnTo>
                  <a:lnTo>
                    <a:pt x="62502" y="46557"/>
                  </a:lnTo>
                  <a:lnTo>
                    <a:pt x="60663" y="45791"/>
                  </a:lnTo>
                  <a:lnTo>
                    <a:pt x="59318" y="46127"/>
                  </a:lnTo>
                  <a:lnTo>
                    <a:pt x="57854" y="47793"/>
                  </a:lnTo>
                  <a:lnTo>
                    <a:pt x="57182" y="49475"/>
                  </a:lnTo>
                  <a:lnTo>
                    <a:pt x="52754" y="50711"/>
                  </a:lnTo>
                  <a:lnTo>
                    <a:pt x="45048" y="51439"/>
                  </a:lnTo>
                  <a:lnTo>
                    <a:pt x="42356" y="53098"/>
                  </a:lnTo>
                  <a:lnTo>
                    <a:pt x="41441" y="55085"/>
                  </a:lnTo>
                  <a:lnTo>
                    <a:pt x="41402" y="56610"/>
                  </a:lnTo>
                  <a:lnTo>
                    <a:pt x="42059" y="57909"/>
                  </a:lnTo>
                  <a:lnTo>
                    <a:pt x="41238" y="59419"/>
                  </a:lnTo>
                  <a:lnTo>
                    <a:pt x="40878" y="60053"/>
                  </a:lnTo>
                  <a:lnTo>
                    <a:pt x="35433" y="60381"/>
                  </a:lnTo>
                  <a:lnTo>
                    <a:pt x="28172" y="60827"/>
                  </a:lnTo>
                  <a:lnTo>
                    <a:pt x="23830" y="60710"/>
                  </a:lnTo>
                  <a:lnTo>
                    <a:pt x="19747" y="60608"/>
                  </a:lnTo>
                  <a:lnTo>
                    <a:pt x="16969" y="59309"/>
                  </a:lnTo>
                  <a:lnTo>
                    <a:pt x="13574" y="56775"/>
                  </a:lnTo>
                  <a:lnTo>
                    <a:pt x="9983" y="53403"/>
                  </a:lnTo>
                  <a:lnTo>
                    <a:pt x="9639" y="53325"/>
                  </a:lnTo>
                  <a:lnTo>
                    <a:pt x="9106" y="52965"/>
                  </a:lnTo>
                  <a:lnTo>
                    <a:pt x="6854" y="52706"/>
                  </a:lnTo>
                  <a:lnTo>
                    <a:pt x="6251" y="52910"/>
                  </a:lnTo>
                  <a:lnTo>
                    <a:pt x="4905" y="51807"/>
                  </a:lnTo>
                  <a:lnTo>
                    <a:pt x="4514" y="50375"/>
                  </a:lnTo>
                  <a:lnTo>
                    <a:pt x="2418" y="46612"/>
                  </a:lnTo>
                  <a:lnTo>
                    <a:pt x="63" y="40400"/>
                  </a:lnTo>
                  <a:lnTo>
                    <a:pt x="0" y="38601"/>
                  </a:lnTo>
                  <a:lnTo>
                    <a:pt x="923" y="36551"/>
                  </a:lnTo>
                  <a:lnTo>
                    <a:pt x="1776" y="34979"/>
                  </a:lnTo>
                  <a:lnTo>
                    <a:pt x="1901" y="33735"/>
                  </a:lnTo>
                  <a:lnTo>
                    <a:pt x="1987" y="33398"/>
                  </a:lnTo>
                  <a:lnTo>
                    <a:pt x="2699" y="30809"/>
                  </a:lnTo>
                  <a:lnTo>
                    <a:pt x="4405" y="27366"/>
                  </a:lnTo>
                  <a:lnTo>
                    <a:pt x="6001" y="25364"/>
                  </a:lnTo>
                  <a:lnTo>
                    <a:pt x="7151" y="24699"/>
                  </a:lnTo>
                  <a:lnTo>
                    <a:pt x="9537" y="25301"/>
                  </a:lnTo>
                  <a:lnTo>
                    <a:pt x="13613" y="25802"/>
                  </a:lnTo>
                  <a:lnTo>
                    <a:pt x="16750" y="25332"/>
                  </a:lnTo>
                  <a:lnTo>
                    <a:pt x="19676" y="23791"/>
                  </a:lnTo>
                  <a:lnTo>
                    <a:pt x="21264" y="22445"/>
                  </a:lnTo>
                  <a:lnTo>
                    <a:pt x="22618" y="21029"/>
                  </a:lnTo>
                  <a:lnTo>
                    <a:pt x="23072" y="20106"/>
                  </a:lnTo>
                  <a:lnTo>
                    <a:pt x="23674" y="19668"/>
                  </a:lnTo>
                  <a:lnTo>
                    <a:pt x="26091" y="18847"/>
                  </a:lnTo>
                  <a:lnTo>
                    <a:pt x="26866" y="17892"/>
                  </a:lnTo>
                  <a:lnTo>
                    <a:pt x="27179" y="16077"/>
                  </a:lnTo>
                  <a:lnTo>
                    <a:pt x="27390" y="14059"/>
                  </a:lnTo>
                  <a:lnTo>
                    <a:pt x="27883" y="12557"/>
                  </a:lnTo>
                  <a:lnTo>
                    <a:pt x="28509" y="11453"/>
                  </a:lnTo>
                  <a:lnTo>
                    <a:pt x="32984" y="8809"/>
                  </a:lnTo>
                  <a:lnTo>
                    <a:pt x="33390" y="7870"/>
                  </a:lnTo>
                  <a:lnTo>
                    <a:pt x="34102" y="6971"/>
                  </a:lnTo>
                  <a:lnTo>
                    <a:pt x="35433" y="5954"/>
                  </a:lnTo>
                  <a:lnTo>
                    <a:pt x="36716" y="4483"/>
                  </a:lnTo>
                  <a:lnTo>
                    <a:pt x="38077" y="3583"/>
                  </a:lnTo>
                  <a:lnTo>
                    <a:pt x="39821" y="3685"/>
                  </a:lnTo>
                  <a:lnTo>
                    <a:pt x="41433" y="3497"/>
                  </a:lnTo>
                  <a:lnTo>
                    <a:pt x="42693" y="2981"/>
                  </a:lnTo>
                  <a:lnTo>
                    <a:pt x="43248" y="2934"/>
                  </a:lnTo>
                  <a:lnTo>
                    <a:pt x="45572" y="3349"/>
                  </a:lnTo>
                  <a:lnTo>
                    <a:pt x="45994" y="5038"/>
                  </a:lnTo>
                  <a:lnTo>
                    <a:pt x="46237" y="6791"/>
                  </a:lnTo>
                  <a:lnTo>
                    <a:pt x="50211" y="6665"/>
                  </a:lnTo>
                  <a:lnTo>
                    <a:pt x="52425" y="2910"/>
                  </a:lnTo>
                  <a:lnTo>
                    <a:pt x="53575" y="2457"/>
                  </a:lnTo>
                  <a:lnTo>
                    <a:pt x="55413" y="1150"/>
                  </a:lnTo>
                  <a:lnTo>
                    <a:pt x="56626" y="0"/>
                  </a:lnTo>
                  <a:lnTo>
                    <a:pt x="57463" y="712"/>
                  </a:lnTo>
                  <a:lnTo>
                    <a:pt x="58668" y="3137"/>
                  </a:lnTo>
                  <a:lnTo>
                    <a:pt x="59951" y="5077"/>
                  </a:lnTo>
                  <a:lnTo>
                    <a:pt x="60695" y="5844"/>
                  </a:lnTo>
                  <a:lnTo>
                    <a:pt x="60772" y="6439"/>
                  </a:lnTo>
                  <a:lnTo>
                    <a:pt x="61516" y="6798"/>
                  </a:lnTo>
                  <a:lnTo>
                    <a:pt x="62963" y="7010"/>
                  </a:lnTo>
                  <a:lnTo>
                    <a:pt x="63925" y="7597"/>
                  </a:lnTo>
                  <a:lnTo>
                    <a:pt x="64207" y="9404"/>
                  </a:lnTo>
                  <a:lnTo>
                    <a:pt x="64231" y="11031"/>
                  </a:lnTo>
                  <a:lnTo>
                    <a:pt x="63777" y="12197"/>
                  </a:lnTo>
                  <a:lnTo>
                    <a:pt x="63542" y="13230"/>
                  </a:lnTo>
                  <a:lnTo>
                    <a:pt x="64543" y="13636"/>
                  </a:lnTo>
                  <a:lnTo>
                    <a:pt x="66015" y="13245"/>
                  </a:lnTo>
                  <a:lnTo>
                    <a:pt x="67047" y="12658"/>
                  </a:lnTo>
                  <a:lnTo>
                    <a:pt x="70153" y="14004"/>
                  </a:lnTo>
                  <a:lnTo>
                    <a:pt x="71248" y="11008"/>
                  </a:lnTo>
                  <a:lnTo>
                    <a:pt x="72484" y="9474"/>
                  </a:lnTo>
                  <a:lnTo>
                    <a:pt x="74081" y="8754"/>
                  </a:lnTo>
                  <a:lnTo>
                    <a:pt x="75535" y="7823"/>
                  </a:lnTo>
                  <a:lnTo>
                    <a:pt x="76858" y="7159"/>
                  </a:lnTo>
                  <a:lnTo>
                    <a:pt x="77773" y="7198"/>
                  </a:lnTo>
                  <a:lnTo>
                    <a:pt x="78172" y="6916"/>
                  </a:lnTo>
                  <a:lnTo>
                    <a:pt x="79306" y="6994"/>
                  </a:lnTo>
                  <a:lnTo>
                    <a:pt x="80629" y="7291"/>
                  </a:lnTo>
                  <a:lnTo>
                    <a:pt x="82420" y="6939"/>
                  </a:lnTo>
                  <a:lnTo>
                    <a:pt x="84892" y="7675"/>
                  </a:lnTo>
                  <a:lnTo>
                    <a:pt x="86441" y="9059"/>
                  </a:lnTo>
                  <a:lnTo>
                    <a:pt x="87959" y="9529"/>
                  </a:lnTo>
                  <a:lnTo>
                    <a:pt x="89688" y="9451"/>
                  </a:lnTo>
                  <a:lnTo>
                    <a:pt x="90870" y="8684"/>
                  </a:lnTo>
                  <a:lnTo>
                    <a:pt x="92583" y="6048"/>
                  </a:lnTo>
                  <a:lnTo>
                    <a:pt x="93834" y="6087"/>
                  </a:lnTo>
                  <a:lnTo>
                    <a:pt x="95783" y="5672"/>
                  </a:lnTo>
                  <a:lnTo>
                    <a:pt x="98536" y="5695"/>
                  </a:lnTo>
                  <a:lnTo>
                    <a:pt x="104889" y="6259"/>
                  </a:lnTo>
                  <a:lnTo>
                    <a:pt x="106477" y="7268"/>
                  </a:lnTo>
                  <a:lnTo>
                    <a:pt x="110389" y="8559"/>
                  </a:lnTo>
                  <a:lnTo>
                    <a:pt x="112094" y="10053"/>
                  </a:lnTo>
                  <a:lnTo>
                    <a:pt x="112845" y="11829"/>
                  </a:lnTo>
                  <a:lnTo>
                    <a:pt x="113244" y="13057"/>
                  </a:lnTo>
                  <a:lnTo>
                    <a:pt x="117250" y="14943"/>
                  </a:lnTo>
                  <a:lnTo>
                    <a:pt x="123188" y="1734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8" name="Freeform: Shape 777">
              <a:extLst>
                <a:ext uri="{FF2B5EF4-FFF2-40B4-BE49-F238E27FC236}">
                  <a16:creationId xmlns:a16="http://schemas.microsoft.com/office/drawing/2014/main" id="{EA0DF9C5-3682-FD2C-3566-64230927FB0A}"/>
                </a:ext>
              </a:extLst>
            </p:cNvPr>
            <p:cNvSpPr>
              <a:spLocks/>
            </p:cNvSpPr>
            <p:nvPr/>
          </p:nvSpPr>
          <p:spPr>
            <a:xfrm>
              <a:off x="6959067" y="4429416"/>
              <a:ext cx="66053" cy="68204"/>
            </a:xfrm>
            <a:custGeom>
              <a:avLst/>
              <a:gdLst>
                <a:gd name="connsiteX0" fmla="*/ 66053 w 66053"/>
                <a:gd name="connsiteY0" fmla="*/ 33469 h 68204"/>
                <a:gd name="connsiteX1" fmla="*/ 65999 w 66053"/>
                <a:gd name="connsiteY1" fmla="*/ 34149 h 68204"/>
                <a:gd name="connsiteX2" fmla="*/ 65365 w 66053"/>
                <a:gd name="connsiteY2" fmla="*/ 37310 h 68204"/>
                <a:gd name="connsiteX3" fmla="*/ 64379 w 66053"/>
                <a:gd name="connsiteY3" fmla="*/ 40017 h 68204"/>
                <a:gd name="connsiteX4" fmla="*/ 63730 w 66053"/>
                <a:gd name="connsiteY4" fmla="*/ 40682 h 68204"/>
                <a:gd name="connsiteX5" fmla="*/ 60937 w 66053"/>
                <a:gd name="connsiteY5" fmla="*/ 41394 h 68204"/>
                <a:gd name="connsiteX6" fmla="*/ 59748 w 66053"/>
                <a:gd name="connsiteY6" fmla="*/ 42583 h 68204"/>
                <a:gd name="connsiteX7" fmla="*/ 58723 w 66053"/>
                <a:gd name="connsiteY7" fmla="*/ 46432 h 68204"/>
                <a:gd name="connsiteX8" fmla="*/ 58066 w 66053"/>
                <a:gd name="connsiteY8" fmla="*/ 49452 h 68204"/>
                <a:gd name="connsiteX9" fmla="*/ 57103 w 66053"/>
                <a:gd name="connsiteY9" fmla="*/ 49960 h 68204"/>
                <a:gd name="connsiteX10" fmla="*/ 53004 w 66053"/>
                <a:gd name="connsiteY10" fmla="*/ 54318 h 68204"/>
                <a:gd name="connsiteX11" fmla="*/ 50320 w 66053"/>
                <a:gd name="connsiteY11" fmla="*/ 55969 h 68204"/>
                <a:gd name="connsiteX12" fmla="*/ 48451 w 66053"/>
                <a:gd name="connsiteY12" fmla="*/ 57393 h 68204"/>
                <a:gd name="connsiteX13" fmla="*/ 46675 w 66053"/>
                <a:gd name="connsiteY13" fmla="*/ 59239 h 68204"/>
                <a:gd name="connsiteX14" fmla="*/ 44445 w 66053"/>
                <a:gd name="connsiteY14" fmla="*/ 61038 h 68204"/>
                <a:gd name="connsiteX15" fmla="*/ 42051 w 66053"/>
                <a:gd name="connsiteY15" fmla="*/ 64074 h 68204"/>
                <a:gd name="connsiteX16" fmla="*/ 40346 w 66053"/>
                <a:gd name="connsiteY16" fmla="*/ 67227 h 68204"/>
                <a:gd name="connsiteX17" fmla="*/ 39180 w 66053"/>
                <a:gd name="connsiteY17" fmla="*/ 68205 h 68204"/>
                <a:gd name="connsiteX18" fmla="*/ 38304 w 66053"/>
                <a:gd name="connsiteY18" fmla="*/ 67313 h 68204"/>
                <a:gd name="connsiteX19" fmla="*/ 34228 w 66053"/>
                <a:gd name="connsiteY19" fmla="*/ 64207 h 68204"/>
                <a:gd name="connsiteX20" fmla="*/ 29925 w 66053"/>
                <a:gd name="connsiteY20" fmla="*/ 62118 h 68204"/>
                <a:gd name="connsiteX21" fmla="*/ 20764 w 66053"/>
                <a:gd name="connsiteY21" fmla="*/ 58644 h 68204"/>
                <a:gd name="connsiteX22" fmla="*/ 17712 w 66053"/>
                <a:gd name="connsiteY22" fmla="*/ 57667 h 68204"/>
                <a:gd name="connsiteX23" fmla="*/ 17822 w 66053"/>
                <a:gd name="connsiteY23" fmla="*/ 56431 h 68204"/>
                <a:gd name="connsiteX24" fmla="*/ 18870 w 66053"/>
                <a:gd name="connsiteY24" fmla="*/ 54170 h 68204"/>
                <a:gd name="connsiteX25" fmla="*/ 17165 w 66053"/>
                <a:gd name="connsiteY25" fmla="*/ 51517 h 68204"/>
                <a:gd name="connsiteX26" fmla="*/ 17822 w 66053"/>
                <a:gd name="connsiteY26" fmla="*/ 49585 h 68204"/>
                <a:gd name="connsiteX27" fmla="*/ 17165 w 66053"/>
                <a:gd name="connsiteY27" fmla="*/ 49585 h 68204"/>
                <a:gd name="connsiteX28" fmla="*/ 15850 w 66053"/>
                <a:gd name="connsiteY28" fmla="*/ 50743 h 68204"/>
                <a:gd name="connsiteX29" fmla="*/ 13057 w 66053"/>
                <a:gd name="connsiteY29" fmla="*/ 50406 h 68204"/>
                <a:gd name="connsiteX30" fmla="*/ 11203 w 66053"/>
                <a:gd name="connsiteY30" fmla="*/ 48748 h 68204"/>
                <a:gd name="connsiteX31" fmla="*/ 9693 w 66053"/>
                <a:gd name="connsiteY31" fmla="*/ 48137 h 68204"/>
                <a:gd name="connsiteX32" fmla="*/ 9036 w 66053"/>
                <a:gd name="connsiteY32" fmla="*/ 47308 h 68204"/>
                <a:gd name="connsiteX33" fmla="*/ 8066 w 66053"/>
                <a:gd name="connsiteY33" fmla="*/ 42935 h 68204"/>
                <a:gd name="connsiteX34" fmla="*/ 7370 w 66053"/>
                <a:gd name="connsiteY34" fmla="*/ 40948 h 68204"/>
                <a:gd name="connsiteX35" fmla="*/ 5969 w 66053"/>
                <a:gd name="connsiteY35" fmla="*/ 39720 h 68204"/>
                <a:gd name="connsiteX36" fmla="*/ 3161 w 66053"/>
                <a:gd name="connsiteY36" fmla="*/ 39414 h 68204"/>
                <a:gd name="connsiteX37" fmla="*/ 2003 w 66053"/>
                <a:gd name="connsiteY37" fmla="*/ 36747 h 68204"/>
                <a:gd name="connsiteX38" fmla="*/ 446 w 66053"/>
                <a:gd name="connsiteY38" fmla="*/ 34674 h 68204"/>
                <a:gd name="connsiteX39" fmla="*/ 704 w 66053"/>
                <a:gd name="connsiteY39" fmla="*/ 33398 h 68204"/>
                <a:gd name="connsiteX40" fmla="*/ 1972 w 66053"/>
                <a:gd name="connsiteY40" fmla="*/ 33469 h 68204"/>
                <a:gd name="connsiteX41" fmla="*/ 2965 w 66053"/>
                <a:gd name="connsiteY41" fmla="*/ 34400 h 68204"/>
                <a:gd name="connsiteX42" fmla="*/ 4569 w 66053"/>
                <a:gd name="connsiteY42" fmla="*/ 34783 h 68204"/>
                <a:gd name="connsiteX43" fmla="*/ 6564 w 66053"/>
                <a:gd name="connsiteY43" fmla="*/ 32538 h 68204"/>
                <a:gd name="connsiteX44" fmla="*/ 8348 w 66053"/>
                <a:gd name="connsiteY44" fmla="*/ 31317 h 68204"/>
                <a:gd name="connsiteX45" fmla="*/ 8762 w 66053"/>
                <a:gd name="connsiteY45" fmla="*/ 30253 h 68204"/>
                <a:gd name="connsiteX46" fmla="*/ 8543 w 66053"/>
                <a:gd name="connsiteY46" fmla="*/ 29666 h 68204"/>
                <a:gd name="connsiteX47" fmla="*/ 7464 w 66053"/>
                <a:gd name="connsiteY47" fmla="*/ 30574 h 68204"/>
                <a:gd name="connsiteX48" fmla="*/ 4506 w 66053"/>
                <a:gd name="connsiteY48" fmla="*/ 30339 h 68204"/>
                <a:gd name="connsiteX49" fmla="*/ 3771 w 66053"/>
                <a:gd name="connsiteY49" fmla="*/ 31153 h 68204"/>
                <a:gd name="connsiteX50" fmla="*/ 2449 w 66053"/>
                <a:gd name="connsiteY50" fmla="*/ 31411 h 68204"/>
                <a:gd name="connsiteX51" fmla="*/ 1424 w 66053"/>
                <a:gd name="connsiteY51" fmla="*/ 28790 h 68204"/>
                <a:gd name="connsiteX52" fmla="*/ 1471 w 66053"/>
                <a:gd name="connsiteY52" fmla="*/ 27241 h 68204"/>
                <a:gd name="connsiteX53" fmla="*/ 1893 w 66053"/>
                <a:gd name="connsiteY53" fmla="*/ 25543 h 68204"/>
                <a:gd name="connsiteX54" fmla="*/ 4874 w 66053"/>
                <a:gd name="connsiteY54" fmla="*/ 25246 h 68204"/>
                <a:gd name="connsiteX55" fmla="*/ 5132 w 66053"/>
                <a:gd name="connsiteY55" fmla="*/ 24699 h 68204"/>
                <a:gd name="connsiteX56" fmla="*/ 3059 w 66053"/>
                <a:gd name="connsiteY56" fmla="*/ 24331 h 68204"/>
                <a:gd name="connsiteX57" fmla="*/ 470 w 66053"/>
                <a:gd name="connsiteY57" fmla="*/ 22352 h 68204"/>
                <a:gd name="connsiteX58" fmla="*/ 0 w 66053"/>
                <a:gd name="connsiteY58" fmla="*/ 20983 h 68204"/>
                <a:gd name="connsiteX59" fmla="*/ 1283 w 66053"/>
                <a:gd name="connsiteY59" fmla="*/ 20521 h 68204"/>
                <a:gd name="connsiteX60" fmla="*/ 2511 w 66053"/>
                <a:gd name="connsiteY60" fmla="*/ 20724 h 68204"/>
                <a:gd name="connsiteX61" fmla="*/ 3575 w 66053"/>
                <a:gd name="connsiteY61" fmla="*/ 21022 h 68204"/>
                <a:gd name="connsiteX62" fmla="*/ 4733 w 66053"/>
                <a:gd name="connsiteY62" fmla="*/ 20529 h 68204"/>
                <a:gd name="connsiteX63" fmla="*/ 5813 w 66053"/>
                <a:gd name="connsiteY63" fmla="*/ 19778 h 68204"/>
                <a:gd name="connsiteX64" fmla="*/ 6462 w 66053"/>
                <a:gd name="connsiteY64" fmla="*/ 18815 h 68204"/>
                <a:gd name="connsiteX65" fmla="*/ 7339 w 66053"/>
                <a:gd name="connsiteY65" fmla="*/ 16241 h 68204"/>
                <a:gd name="connsiteX66" fmla="*/ 10139 w 66053"/>
                <a:gd name="connsiteY66" fmla="*/ 15381 h 68204"/>
                <a:gd name="connsiteX67" fmla="*/ 11790 w 66053"/>
                <a:gd name="connsiteY67" fmla="*/ 13801 h 68204"/>
                <a:gd name="connsiteX68" fmla="*/ 13362 w 66053"/>
                <a:gd name="connsiteY68" fmla="*/ 11352 h 68204"/>
                <a:gd name="connsiteX69" fmla="*/ 14082 w 66053"/>
                <a:gd name="connsiteY69" fmla="*/ 9631 h 68204"/>
                <a:gd name="connsiteX70" fmla="*/ 14732 w 66053"/>
                <a:gd name="connsiteY70" fmla="*/ 8770 h 68204"/>
                <a:gd name="connsiteX71" fmla="*/ 15139 w 66053"/>
                <a:gd name="connsiteY71" fmla="*/ 8027 h 68204"/>
                <a:gd name="connsiteX72" fmla="*/ 15443 w 66053"/>
                <a:gd name="connsiteY72" fmla="*/ 7213 h 68204"/>
                <a:gd name="connsiteX73" fmla="*/ 16148 w 66053"/>
                <a:gd name="connsiteY73" fmla="*/ 6462 h 68204"/>
                <a:gd name="connsiteX74" fmla="*/ 16883 w 66053"/>
                <a:gd name="connsiteY74" fmla="*/ 4639 h 68204"/>
                <a:gd name="connsiteX75" fmla="*/ 17384 w 66053"/>
                <a:gd name="connsiteY75" fmla="*/ 2981 h 68204"/>
                <a:gd name="connsiteX76" fmla="*/ 18995 w 66053"/>
                <a:gd name="connsiteY76" fmla="*/ 2183 h 68204"/>
                <a:gd name="connsiteX77" fmla="*/ 22297 w 66053"/>
                <a:gd name="connsiteY77" fmla="*/ 1479 h 68204"/>
                <a:gd name="connsiteX78" fmla="*/ 25270 w 66053"/>
                <a:gd name="connsiteY78" fmla="*/ 2683 h 68204"/>
                <a:gd name="connsiteX79" fmla="*/ 30089 w 66053"/>
                <a:gd name="connsiteY79" fmla="*/ 1635 h 68204"/>
                <a:gd name="connsiteX80" fmla="*/ 30347 w 66053"/>
                <a:gd name="connsiteY80" fmla="*/ 78 h 68204"/>
                <a:gd name="connsiteX81" fmla="*/ 34760 w 66053"/>
                <a:gd name="connsiteY81" fmla="*/ 55 h 68204"/>
                <a:gd name="connsiteX82" fmla="*/ 39986 w 66053"/>
                <a:gd name="connsiteY82" fmla="*/ 23 h 68204"/>
                <a:gd name="connsiteX83" fmla="*/ 44336 w 66053"/>
                <a:gd name="connsiteY83" fmla="*/ 0 h 68204"/>
                <a:gd name="connsiteX84" fmla="*/ 45830 w 66053"/>
                <a:gd name="connsiteY84" fmla="*/ 415 h 68204"/>
                <a:gd name="connsiteX85" fmla="*/ 46370 w 66053"/>
                <a:gd name="connsiteY85" fmla="*/ 1572 h 68204"/>
                <a:gd name="connsiteX86" fmla="*/ 47801 w 66053"/>
                <a:gd name="connsiteY86" fmla="*/ 3388 h 68204"/>
                <a:gd name="connsiteX87" fmla="*/ 49296 w 66053"/>
                <a:gd name="connsiteY87" fmla="*/ 4647 h 68204"/>
                <a:gd name="connsiteX88" fmla="*/ 51150 w 66053"/>
                <a:gd name="connsiteY88" fmla="*/ 7409 h 68204"/>
                <a:gd name="connsiteX89" fmla="*/ 53309 w 66053"/>
                <a:gd name="connsiteY89" fmla="*/ 10624 h 68204"/>
                <a:gd name="connsiteX90" fmla="*/ 55640 w 66053"/>
                <a:gd name="connsiteY90" fmla="*/ 13527 h 68204"/>
                <a:gd name="connsiteX91" fmla="*/ 57135 w 66053"/>
                <a:gd name="connsiteY91" fmla="*/ 15099 h 68204"/>
                <a:gd name="connsiteX92" fmla="*/ 57307 w 66053"/>
                <a:gd name="connsiteY92" fmla="*/ 15647 h 68204"/>
                <a:gd name="connsiteX93" fmla="*/ 57197 w 66053"/>
                <a:gd name="connsiteY93" fmla="*/ 16273 h 68204"/>
                <a:gd name="connsiteX94" fmla="*/ 56454 w 66053"/>
                <a:gd name="connsiteY94" fmla="*/ 17744 h 68204"/>
                <a:gd name="connsiteX95" fmla="*/ 55820 w 66053"/>
                <a:gd name="connsiteY95" fmla="*/ 19339 h 68204"/>
                <a:gd name="connsiteX96" fmla="*/ 55883 w 66053"/>
                <a:gd name="connsiteY96" fmla="*/ 19942 h 68204"/>
                <a:gd name="connsiteX97" fmla="*/ 56329 w 66053"/>
                <a:gd name="connsiteY97" fmla="*/ 20239 h 68204"/>
                <a:gd name="connsiteX98" fmla="*/ 58770 w 66053"/>
                <a:gd name="connsiteY98" fmla="*/ 20732 h 68204"/>
                <a:gd name="connsiteX99" fmla="*/ 58989 w 66053"/>
                <a:gd name="connsiteY99" fmla="*/ 22508 h 68204"/>
                <a:gd name="connsiteX100" fmla="*/ 58989 w 66053"/>
                <a:gd name="connsiteY100" fmla="*/ 24965 h 68204"/>
                <a:gd name="connsiteX101" fmla="*/ 60170 w 66053"/>
                <a:gd name="connsiteY101" fmla="*/ 27257 h 68204"/>
                <a:gd name="connsiteX102" fmla="*/ 61297 w 66053"/>
                <a:gd name="connsiteY102" fmla="*/ 28939 h 68204"/>
                <a:gd name="connsiteX103" fmla="*/ 61242 w 66053"/>
                <a:gd name="connsiteY103" fmla="*/ 29541 h 68204"/>
                <a:gd name="connsiteX104" fmla="*/ 58488 w 66053"/>
                <a:gd name="connsiteY104" fmla="*/ 32413 h 68204"/>
                <a:gd name="connsiteX105" fmla="*/ 57416 w 66053"/>
                <a:gd name="connsiteY105" fmla="*/ 35268 h 68204"/>
                <a:gd name="connsiteX106" fmla="*/ 56869 w 66053"/>
                <a:gd name="connsiteY106" fmla="*/ 36074 h 68204"/>
                <a:gd name="connsiteX107" fmla="*/ 56650 w 66053"/>
                <a:gd name="connsiteY107" fmla="*/ 36715 h 68204"/>
                <a:gd name="connsiteX108" fmla="*/ 57197 w 66053"/>
                <a:gd name="connsiteY108" fmla="*/ 37020 h 68204"/>
                <a:gd name="connsiteX109" fmla="*/ 57956 w 66053"/>
                <a:gd name="connsiteY109" fmla="*/ 36833 h 68204"/>
                <a:gd name="connsiteX110" fmla="*/ 59020 w 66053"/>
                <a:gd name="connsiteY110" fmla="*/ 37067 h 68204"/>
                <a:gd name="connsiteX111" fmla="*/ 60037 w 66053"/>
                <a:gd name="connsiteY111" fmla="*/ 37153 h 68204"/>
                <a:gd name="connsiteX112" fmla="*/ 61383 w 66053"/>
                <a:gd name="connsiteY112" fmla="*/ 36129 h 68204"/>
                <a:gd name="connsiteX113" fmla="*/ 63628 w 66053"/>
                <a:gd name="connsiteY113" fmla="*/ 33508 h 68204"/>
                <a:gd name="connsiteX114" fmla="*/ 64379 w 66053"/>
                <a:gd name="connsiteY114" fmla="*/ 33187 h 68204"/>
                <a:gd name="connsiteX115" fmla="*/ 66053 w 66053"/>
                <a:gd name="connsiteY115" fmla="*/ 33469 h 68204"/>
                <a:gd name="connsiteX116" fmla="*/ 16805 w 66053"/>
                <a:gd name="connsiteY116" fmla="*/ 56571 h 68204"/>
                <a:gd name="connsiteX117" fmla="*/ 16484 w 66053"/>
                <a:gd name="connsiteY117" fmla="*/ 57142 h 68204"/>
                <a:gd name="connsiteX118" fmla="*/ 15021 w 66053"/>
                <a:gd name="connsiteY118" fmla="*/ 55726 h 68204"/>
                <a:gd name="connsiteX119" fmla="*/ 7456 w 66053"/>
                <a:gd name="connsiteY119" fmla="*/ 53606 h 68204"/>
                <a:gd name="connsiteX120" fmla="*/ 9592 w 66053"/>
                <a:gd name="connsiteY120" fmla="*/ 52480 h 68204"/>
                <a:gd name="connsiteX121" fmla="*/ 14841 w 66053"/>
                <a:gd name="connsiteY121" fmla="*/ 52143 h 68204"/>
                <a:gd name="connsiteX122" fmla="*/ 16406 w 66053"/>
                <a:gd name="connsiteY122" fmla="*/ 52800 h 68204"/>
                <a:gd name="connsiteX123" fmla="*/ 17102 w 66053"/>
                <a:gd name="connsiteY123" fmla="*/ 53348 h 68204"/>
                <a:gd name="connsiteX124" fmla="*/ 17360 w 66053"/>
                <a:gd name="connsiteY124" fmla="*/ 54388 h 68204"/>
                <a:gd name="connsiteX125" fmla="*/ 16805 w 66053"/>
                <a:gd name="connsiteY125" fmla="*/ 56571 h 68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66053" h="68204">
                  <a:moveTo>
                    <a:pt x="66053" y="33469"/>
                  </a:moveTo>
                  <a:lnTo>
                    <a:pt x="65999" y="34149"/>
                  </a:lnTo>
                  <a:lnTo>
                    <a:pt x="65365" y="37310"/>
                  </a:lnTo>
                  <a:lnTo>
                    <a:pt x="64379" y="40017"/>
                  </a:lnTo>
                  <a:lnTo>
                    <a:pt x="63730" y="40682"/>
                  </a:lnTo>
                  <a:lnTo>
                    <a:pt x="60937" y="41394"/>
                  </a:lnTo>
                  <a:lnTo>
                    <a:pt x="59748" y="42583"/>
                  </a:lnTo>
                  <a:lnTo>
                    <a:pt x="58723" y="46432"/>
                  </a:lnTo>
                  <a:lnTo>
                    <a:pt x="58066" y="49452"/>
                  </a:lnTo>
                  <a:lnTo>
                    <a:pt x="57103" y="49960"/>
                  </a:lnTo>
                  <a:lnTo>
                    <a:pt x="53004" y="54318"/>
                  </a:lnTo>
                  <a:lnTo>
                    <a:pt x="50320" y="55969"/>
                  </a:lnTo>
                  <a:lnTo>
                    <a:pt x="48451" y="57393"/>
                  </a:lnTo>
                  <a:lnTo>
                    <a:pt x="46675" y="59239"/>
                  </a:lnTo>
                  <a:lnTo>
                    <a:pt x="44445" y="61038"/>
                  </a:lnTo>
                  <a:lnTo>
                    <a:pt x="42051" y="64074"/>
                  </a:lnTo>
                  <a:lnTo>
                    <a:pt x="40346" y="67227"/>
                  </a:lnTo>
                  <a:lnTo>
                    <a:pt x="39180" y="68205"/>
                  </a:lnTo>
                  <a:lnTo>
                    <a:pt x="38304" y="67313"/>
                  </a:lnTo>
                  <a:lnTo>
                    <a:pt x="34228" y="64207"/>
                  </a:lnTo>
                  <a:lnTo>
                    <a:pt x="29925" y="62118"/>
                  </a:lnTo>
                  <a:lnTo>
                    <a:pt x="20764" y="58644"/>
                  </a:lnTo>
                  <a:lnTo>
                    <a:pt x="17712" y="57667"/>
                  </a:lnTo>
                  <a:lnTo>
                    <a:pt x="17822" y="56431"/>
                  </a:lnTo>
                  <a:lnTo>
                    <a:pt x="18870" y="54170"/>
                  </a:lnTo>
                  <a:lnTo>
                    <a:pt x="17165" y="51517"/>
                  </a:lnTo>
                  <a:lnTo>
                    <a:pt x="17822" y="49585"/>
                  </a:lnTo>
                  <a:lnTo>
                    <a:pt x="17165" y="49585"/>
                  </a:lnTo>
                  <a:lnTo>
                    <a:pt x="15850" y="50743"/>
                  </a:lnTo>
                  <a:lnTo>
                    <a:pt x="13057" y="50406"/>
                  </a:lnTo>
                  <a:lnTo>
                    <a:pt x="11203" y="48748"/>
                  </a:lnTo>
                  <a:lnTo>
                    <a:pt x="9693" y="48137"/>
                  </a:lnTo>
                  <a:lnTo>
                    <a:pt x="9036" y="47308"/>
                  </a:lnTo>
                  <a:lnTo>
                    <a:pt x="8066" y="42935"/>
                  </a:lnTo>
                  <a:lnTo>
                    <a:pt x="7370" y="40948"/>
                  </a:lnTo>
                  <a:lnTo>
                    <a:pt x="5969" y="39720"/>
                  </a:lnTo>
                  <a:lnTo>
                    <a:pt x="3161" y="39414"/>
                  </a:lnTo>
                  <a:lnTo>
                    <a:pt x="2003" y="36747"/>
                  </a:lnTo>
                  <a:lnTo>
                    <a:pt x="446" y="34674"/>
                  </a:lnTo>
                  <a:lnTo>
                    <a:pt x="704" y="33398"/>
                  </a:lnTo>
                  <a:lnTo>
                    <a:pt x="1972" y="33469"/>
                  </a:lnTo>
                  <a:lnTo>
                    <a:pt x="2965" y="34400"/>
                  </a:lnTo>
                  <a:lnTo>
                    <a:pt x="4569" y="34783"/>
                  </a:lnTo>
                  <a:lnTo>
                    <a:pt x="6564" y="32538"/>
                  </a:lnTo>
                  <a:lnTo>
                    <a:pt x="8348" y="31317"/>
                  </a:lnTo>
                  <a:lnTo>
                    <a:pt x="8762" y="30253"/>
                  </a:lnTo>
                  <a:lnTo>
                    <a:pt x="8543" y="29666"/>
                  </a:lnTo>
                  <a:lnTo>
                    <a:pt x="7464" y="30574"/>
                  </a:lnTo>
                  <a:lnTo>
                    <a:pt x="4506" y="30339"/>
                  </a:lnTo>
                  <a:lnTo>
                    <a:pt x="3771" y="31153"/>
                  </a:lnTo>
                  <a:lnTo>
                    <a:pt x="2449" y="31411"/>
                  </a:lnTo>
                  <a:lnTo>
                    <a:pt x="1424" y="28790"/>
                  </a:lnTo>
                  <a:lnTo>
                    <a:pt x="1471" y="27241"/>
                  </a:lnTo>
                  <a:lnTo>
                    <a:pt x="1893" y="25543"/>
                  </a:lnTo>
                  <a:lnTo>
                    <a:pt x="4874" y="25246"/>
                  </a:lnTo>
                  <a:lnTo>
                    <a:pt x="5132" y="24699"/>
                  </a:lnTo>
                  <a:lnTo>
                    <a:pt x="3059" y="24331"/>
                  </a:lnTo>
                  <a:lnTo>
                    <a:pt x="470" y="22352"/>
                  </a:lnTo>
                  <a:lnTo>
                    <a:pt x="0" y="20983"/>
                  </a:lnTo>
                  <a:lnTo>
                    <a:pt x="1283" y="20521"/>
                  </a:lnTo>
                  <a:lnTo>
                    <a:pt x="2511" y="20724"/>
                  </a:lnTo>
                  <a:lnTo>
                    <a:pt x="3575" y="21022"/>
                  </a:lnTo>
                  <a:lnTo>
                    <a:pt x="4733" y="20529"/>
                  </a:lnTo>
                  <a:lnTo>
                    <a:pt x="5813" y="19778"/>
                  </a:lnTo>
                  <a:lnTo>
                    <a:pt x="6462" y="18815"/>
                  </a:lnTo>
                  <a:lnTo>
                    <a:pt x="7339" y="16241"/>
                  </a:lnTo>
                  <a:lnTo>
                    <a:pt x="10139" y="15381"/>
                  </a:lnTo>
                  <a:lnTo>
                    <a:pt x="11790" y="13801"/>
                  </a:lnTo>
                  <a:lnTo>
                    <a:pt x="13362" y="11352"/>
                  </a:lnTo>
                  <a:lnTo>
                    <a:pt x="14082" y="9631"/>
                  </a:lnTo>
                  <a:lnTo>
                    <a:pt x="14732" y="8770"/>
                  </a:lnTo>
                  <a:lnTo>
                    <a:pt x="15139" y="8027"/>
                  </a:lnTo>
                  <a:lnTo>
                    <a:pt x="15443" y="7213"/>
                  </a:lnTo>
                  <a:lnTo>
                    <a:pt x="16148" y="6462"/>
                  </a:lnTo>
                  <a:lnTo>
                    <a:pt x="16883" y="4639"/>
                  </a:lnTo>
                  <a:lnTo>
                    <a:pt x="17384" y="2981"/>
                  </a:lnTo>
                  <a:lnTo>
                    <a:pt x="18995" y="2183"/>
                  </a:lnTo>
                  <a:lnTo>
                    <a:pt x="22297" y="1479"/>
                  </a:lnTo>
                  <a:lnTo>
                    <a:pt x="25270" y="2683"/>
                  </a:lnTo>
                  <a:lnTo>
                    <a:pt x="30089" y="1635"/>
                  </a:lnTo>
                  <a:lnTo>
                    <a:pt x="30347" y="78"/>
                  </a:lnTo>
                  <a:lnTo>
                    <a:pt x="34760" y="55"/>
                  </a:lnTo>
                  <a:lnTo>
                    <a:pt x="39986" y="23"/>
                  </a:lnTo>
                  <a:lnTo>
                    <a:pt x="44336" y="0"/>
                  </a:lnTo>
                  <a:lnTo>
                    <a:pt x="45830" y="415"/>
                  </a:lnTo>
                  <a:lnTo>
                    <a:pt x="46370" y="1572"/>
                  </a:lnTo>
                  <a:lnTo>
                    <a:pt x="47801" y="3388"/>
                  </a:lnTo>
                  <a:lnTo>
                    <a:pt x="49296" y="4647"/>
                  </a:lnTo>
                  <a:lnTo>
                    <a:pt x="51150" y="7409"/>
                  </a:lnTo>
                  <a:lnTo>
                    <a:pt x="53309" y="10624"/>
                  </a:lnTo>
                  <a:lnTo>
                    <a:pt x="55640" y="13527"/>
                  </a:lnTo>
                  <a:lnTo>
                    <a:pt x="57135" y="15099"/>
                  </a:lnTo>
                  <a:lnTo>
                    <a:pt x="57307" y="15647"/>
                  </a:lnTo>
                  <a:lnTo>
                    <a:pt x="57197" y="16273"/>
                  </a:lnTo>
                  <a:lnTo>
                    <a:pt x="56454" y="17744"/>
                  </a:lnTo>
                  <a:lnTo>
                    <a:pt x="55820" y="19339"/>
                  </a:lnTo>
                  <a:lnTo>
                    <a:pt x="55883" y="19942"/>
                  </a:lnTo>
                  <a:lnTo>
                    <a:pt x="56329" y="20239"/>
                  </a:lnTo>
                  <a:lnTo>
                    <a:pt x="58770" y="20732"/>
                  </a:lnTo>
                  <a:lnTo>
                    <a:pt x="58989" y="22508"/>
                  </a:lnTo>
                  <a:lnTo>
                    <a:pt x="58989" y="24965"/>
                  </a:lnTo>
                  <a:lnTo>
                    <a:pt x="60170" y="27257"/>
                  </a:lnTo>
                  <a:lnTo>
                    <a:pt x="61297" y="28939"/>
                  </a:lnTo>
                  <a:lnTo>
                    <a:pt x="61242" y="29541"/>
                  </a:lnTo>
                  <a:lnTo>
                    <a:pt x="58488" y="32413"/>
                  </a:lnTo>
                  <a:lnTo>
                    <a:pt x="57416" y="35268"/>
                  </a:lnTo>
                  <a:lnTo>
                    <a:pt x="56869" y="36074"/>
                  </a:lnTo>
                  <a:lnTo>
                    <a:pt x="56650" y="36715"/>
                  </a:lnTo>
                  <a:lnTo>
                    <a:pt x="57197" y="37020"/>
                  </a:lnTo>
                  <a:lnTo>
                    <a:pt x="57956" y="36833"/>
                  </a:lnTo>
                  <a:lnTo>
                    <a:pt x="59020" y="37067"/>
                  </a:lnTo>
                  <a:lnTo>
                    <a:pt x="60037" y="37153"/>
                  </a:lnTo>
                  <a:lnTo>
                    <a:pt x="61383" y="36129"/>
                  </a:lnTo>
                  <a:lnTo>
                    <a:pt x="63628" y="33508"/>
                  </a:lnTo>
                  <a:lnTo>
                    <a:pt x="64379" y="33187"/>
                  </a:lnTo>
                  <a:lnTo>
                    <a:pt x="66053" y="33469"/>
                  </a:lnTo>
                  <a:close/>
                  <a:moveTo>
                    <a:pt x="16805" y="56571"/>
                  </a:moveTo>
                  <a:lnTo>
                    <a:pt x="16484" y="57142"/>
                  </a:lnTo>
                  <a:lnTo>
                    <a:pt x="15021" y="55726"/>
                  </a:lnTo>
                  <a:lnTo>
                    <a:pt x="7456" y="53606"/>
                  </a:lnTo>
                  <a:lnTo>
                    <a:pt x="9592" y="52480"/>
                  </a:lnTo>
                  <a:lnTo>
                    <a:pt x="14841" y="52143"/>
                  </a:lnTo>
                  <a:lnTo>
                    <a:pt x="16406" y="52800"/>
                  </a:lnTo>
                  <a:lnTo>
                    <a:pt x="17102" y="53348"/>
                  </a:lnTo>
                  <a:lnTo>
                    <a:pt x="17360" y="54388"/>
                  </a:lnTo>
                  <a:lnTo>
                    <a:pt x="16805" y="5657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9" name="Freeform: Shape 778">
              <a:extLst>
                <a:ext uri="{FF2B5EF4-FFF2-40B4-BE49-F238E27FC236}">
                  <a16:creationId xmlns:a16="http://schemas.microsoft.com/office/drawing/2014/main" id="{06BFB623-601E-DFA0-37F8-1335ABF4A62A}"/>
                </a:ext>
              </a:extLst>
            </p:cNvPr>
            <p:cNvSpPr>
              <a:spLocks/>
            </p:cNvSpPr>
            <p:nvPr/>
          </p:nvSpPr>
          <p:spPr>
            <a:xfrm>
              <a:off x="7523090" y="3576811"/>
              <a:ext cx="2589" cy="2910"/>
            </a:xfrm>
            <a:custGeom>
              <a:avLst/>
              <a:gdLst>
                <a:gd name="connsiteX0" fmla="*/ 1940 w 2589"/>
                <a:gd name="connsiteY0" fmla="*/ 2683 h 2910"/>
                <a:gd name="connsiteX1" fmla="*/ 649 w 2589"/>
                <a:gd name="connsiteY1" fmla="*/ 2910 h 2910"/>
                <a:gd name="connsiteX2" fmla="*/ 0 w 2589"/>
                <a:gd name="connsiteY2" fmla="*/ 1674 h 2910"/>
                <a:gd name="connsiteX3" fmla="*/ 970 w 2589"/>
                <a:gd name="connsiteY3" fmla="*/ 227 h 2910"/>
                <a:gd name="connsiteX4" fmla="*/ 2347 w 2589"/>
                <a:gd name="connsiteY4" fmla="*/ 0 h 2910"/>
                <a:gd name="connsiteX5" fmla="*/ 2590 w 2589"/>
                <a:gd name="connsiteY5" fmla="*/ 1119 h 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9" h="2910">
                  <a:moveTo>
                    <a:pt x="1940" y="2683"/>
                  </a:moveTo>
                  <a:lnTo>
                    <a:pt x="649" y="2910"/>
                  </a:lnTo>
                  <a:lnTo>
                    <a:pt x="0" y="1674"/>
                  </a:lnTo>
                  <a:lnTo>
                    <a:pt x="970" y="227"/>
                  </a:lnTo>
                  <a:lnTo>
                    <a:pt x="2347" y="0"/>
                  </a:lnTo>
                  <a:lnTo>
                    <a:pt x="2590" y="111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0" name="Freeform: Shape 779">
              <a:extLst>
                <a:ext uri="{FF2B5EF4-FFF2-40B4-BE49-F238E27FC236}">
                  <a16:creationId xmlns:a16="http://schemas.microsoft.com/office/drawing/2014/main" id="{AF3FFB47-E145-60F2-06EC-369D32611E6D}"/>
                </a:ext>
              </a:extLst>
            </p:cNvPr>
            <p:cNvSpPr>
              <a:spLocks/>
            </p:cNvSpPr>
            <p:nvPr/>
          </p:nvSpPr>
          <p:spPr>
            <a:xfrm>
              <a:off x="6865882" y="4279559"/>
              <a:ext cx="135102" cy="98082"/>
            </a:xfrm>
            <a:custGeom>
              <a:avLst/>
              <a:gdLst>
                <a:gd name="connsiteX0" fmla="*/ 115380 w 135102"/>
                <a:gd name="connsiteY0" fmla="*/ 42395 h 98082"/>
                <a:gd name="connsiteX1" fmla="*/ 117445 w 135102"/>
                <a:gd name="connsiteY1" fmla="*/ 46017 h 98082"/>
                <a:gd name="connsiteX2" fmla="*/ 116999 w 135102"/>
                <a:gd name="connsiteY2" fmla="*/ 47762 h 98082"/>
                <a:gd name="connsiteX3" fmla="*/ 116530 w 135102"/>
                <a:gd name="connsiteY3" fmla="*/ 50297 h 98082"/>
                <a:gd name="connsiteX4" fmla="*/ 117696 w 135102"/>
                <a:gd name="connsiteY4" fmla="*/ 52143 h 98082"/>
                <a:gd name="connsiteX5" fmla="*/ 119065 w 135102"/>
                <a:gd name="connsiteY5" fmla="*/ 53340 h 98082"/>
                <a:gd name="connsiteX6" fmla="*/ 120043 w 135102"/>
                <a:gd name="connsiteY6" fmla="*/ 54451 h 98082"/>
                <a:gd name="connsiteX7" fmla="*/ 121122 w 135102"/>
                <a:gd name="connsiteY7" fmla="*/ 55969 h 98082"/>
                <a:gd name="connsiteX8" fmla="*/ 121295 w 135102"/>
                <a:gd name="connsiteY8" fmla="*/ 59004 h 98082"/>
                <a:gd name="connsiteX9" fmla="*/ 121099 w 135102"/>
                <a:gd name="connsiteY9" fmla="*/ 61187 h 98082"/>
                <a:gd name="connsiteX10" fmla="*/ 121803 w 135102"/>
                <a:gd name="connsiteY10" fmla="*/ 62173 h 98082"/>
                <a:gd name="connsiteX11" fmla="*/ 122398 w 135102"/>
                <a:gd name="connsiteY11" fmla="*/ 63425 h 98082"/>
                <a:gd name="connsiteX12" fmla="*/ 122280 w 135102"/>
                <a:gd name="connsiteY12" fmla="*/ 64457 h 98082"/>
                <a:gd name="connsiteX13" fmla="*/ 121889 w 135102"/>
                <a:gd name="connsiteY13" fmla="*/ 65380 h 98082"/>
                <a:gd name="connsiteX14" fmla="*/ 120575 w 135102"/>
                <a:gd name="connsiteY14" fmla="*/ 66601 h 98082"/>
                <a:gd name="connsiteX15" fmla="*/ 120356 w 135102"/>
                <a:gd name="connsiteY15" fmla="*/ 68862 h 98082"/>
                <a:gd name="connsiteX16" fmla="*/ 122484 w 135102"/>
                <a:gd name="connsiteY16" fmla="*/ 71600 h 98082"/>
                <a:gd name="connsiteX17" fmla="*/ 123853 w 135102"/>
                <a:gd name="connsiteY17" fmla="*/ 73094 h 98082"/>
                <a:gd name="connsiteX18" fmla="*/ 123845 w 135102"/>
                <a:gd name="connsiteY18" fmla="*/ 73947 h 98082"/>
                <a:gd name="connsiteX19" fmla="*/ 124228 w 135102"/>
                <a:gd name="connsiteY19" fmla="*/ 74886 h 98082"/>
                <a:gd name="connsiteX20" fmla="*/ 125237 w 135102"/>
                <a:gd name="connsiteY20" fmla="*/ 75981 h 98082"/>
                <a:gd name="connsiteX21" fmla="*/ 125863 w 135102"/>
                <a:gd name="connsiteY21" fmla="*/ 75723 h 98082"/>
                <a:gd name="connsiteX22" fmla="*/ 126544 w 135102"/>
                <a:gd name="connsiteY22" fmla="*/ 74831 h 98082"/>
                <a:gd name="connsiteX23" fmla="*/ 126849 w 135102"/>
                <a:gd name="connsiteY23" fmla="*/ 74213 h 98082"/>
                <a:gd name="connsiteX24" fmla="*/ 128695 w 135102"/>
                <a:gd name="connsiteY24" fmla="*/ 74487 h 98082"/>
                <a:gd name="connsiteX25" fmla="*/ 129556 w 135102"/>
                <a:gd name="connsiteY25" fmla="*/ 74769 h 98082"/>
                <a:gd name="connsiteX26" fmla="*/ 130737 w 135102"/>
                <a:gd name="connsiteY26" fmla="*/ 76560 h 98082"/>
                <a:gd name="connsiteX27" fmla="*/ 131168 w 135102"/>
                <a:gd name="connsiteY27" fmla="*/ 77749 h 98082"/>
                <a:gd name="connsiteX28" fmla="*/ 131449 w 135102"/>
                <a:gd name="connsiteY28" fmla="*/ 79244 h 98082"/>
                <a:gd name="connsiteX29" fmla="*/ 132677 w 135102"/>
                <a:gd name="connsiteY29" fmla="*/ 81106 h 98082"/>
                <a:gd name="connsiteX30" fmla="*/ 133749 w 135102"/>
                <a:gd name="connsiteY30" fmla="*/ 82420 h 98082"/>
                <a:gd name="connsiteX31" fmla="*/ 133968 w 135102"/>
                <a:gd name="connsiteY31" fmla="*/ 83241 h 98082"/>
                <a:gd name="connsiteX32" fmla="*/ 134923 w 135102"/>
                <a:gd name="connsiteY32" fmla="*/ 84352 h 98082"/>
                <a:gd name="connsiteX33" fmla="*/ 134336 w 135102"/>
                <a:gd name="connsiteY33" fmla="*/ 86817 h 98082"/>
                <a:gd name="connsiteX34" fmla="*/ 134399 w 135102"/>
                <a:gd name="connsiteY34" fmla="*/ 88076 h 98082"/>
                <a:gd name="connsiteX35" fmla="*/ 133749 w 135102"/>
                <a:gd name="connsiteY35" fmla="*/ 91386 h 98082"/>
                <a:gd name="connsiteX36" fmla="*/ 133601 w 135102"/>
                <a:gd name="connsiteY36" fmla="*/ 92950 h 98082"/>
                <a:gd name="connsiteX37" fmla="*/ 133648 w 135102"/>
                <a:gd name="connsiteY37" fmla="*/ 93521 h 98082"/>
                <a:gd name="connsiteX38" fmla="*/ 135103 w 135102"/>
                <a:gd name="connsiteY38" fmla="*/ 94703 h 98082"/>
                <a:gd name="connsiteX39" fmla="*/ 134946 w 135102"/>
                <a:gd name="connsiteY39" fmla="*/ 96369 h 98082"/>
                <a:gd name="connsiteX40" fmla="*/ 133468 w 135102"/>
                <a:gd name="connsiteY40" fmla="*/ 96080 h 98082"/>
                <a:gd name="connsiteX41" fmla="*/ 130902 w 135102"/>
                <a:gd name="connsiteY41" fmla="*/ 95884 h 98082"/>
                <a:gd name="connsiteX42" fmla="*/ 125762 w 135102"/>
                <a:gd name="connsiteY42" fmla="*/ 96752 h 98082"/>
                <a:gd name="connsiteX43" fmla="*/ 123986 w 135102"/>
                <a:gd name="connsiteY43" fmla="*/ 96400 h 98082"/>
                <a:gd name="connsiteX44" fmla="*/ 120614 w 135102"/>
                <a:gd name="connsiteY44" fmla="*/ 96518 h 98082"/>
                <a:gd name="connsiteX45" fmla="*/ 118204 w 135102"/>
                <a:gd name="connsiteY45" fmla="*/ 96995 h 98082"/>
                <a:gd name="connsiteX46" fmla="*/ 115153 w 135102"/>
                <a:gd name="connsiteY46" fmla="*/ 98082 h 98082"/>
                <a:gd name="connsiteX47" fmla="*/ 112783 w 135102"/>
                <a:gd name="connsiteY47" fmla="*/ 97808 h 98082"/>
                <a:gd name="connsiteX48" fmla="*/ 111499 w 135102"/>
                <a:gd name="connsiteY48" fmla="*/ 96956 h 98082"/>
                <a:gd name="connsiteX49" fmla="*/ 109810 w 135102"/>
                <a:gd name="connsiteY49" fmla="*/ 97018 h 98082"/>
                <a:gd name="connsiteX50" fmla="*/ 107909 w 135102"/>
                <a:gd name="connsiteY50" fmla="*/ 96557 h 98082"/>
                <a:gd name="connsiteX51" fmla="*/ 105890 w 135102"/>
                <a:gd name="connsiteY51" fmla="*/ 95728 h 98082"/>
                <a:gd name="connsiteX52" fmla="*/ 104036 w 135102"/>
                <a:gd name="connsiteY52" fmla="*/ 95313 h 98082"/>
                <a:gd name="connsiteX53" fmla="*/ 102041 w 135102"/>
                <a:gd name="connsiteY53" fmla="*/ 93787 h 98082"/>
                <a:gd name="connsiteX54" fmla="*/ 101110 w 135102"/>
                <a:gd name="connsiteY54" fmla="*/ 93521 h 98082"/>
                <a:gd name="connsiteX55" fmla="*/ 100453 w 135102"/>
                <a:gd name="connsiteY55" fmla="*/ 93920 h 98082"/>
                <a:gd name="connsiteX56" fmla="*/ 99897 w 135102"/>
                <a:gd name="connsiteY56" fmla="*/ 94421 h 98082"/>
                <a:gd name="connsiteX57" fmla="*/ 99326 w 135102"/>
                <a:gd name="connsiteY57" fmla="*/ 94734 h 98082"/>
                <a:gd name="connsiteX58" fmla="*/ 98239 w 135102"/>
                <a:gd name="connsiteY58" fmla="*/ 94460 h 98082"/>
                <a:gd name="connsiteX59" fmla="*/ 97832 w 135102"/>
                <a:gd name="connsiteY59" fmla="*/ 93427 h 98082"/>
                <a:gd name="connsiteX60" fmla="*/ 98176 w 135102"/>
                <a:gd name="connsiteY60" fmla="*/ 92426 h 98082"/>
                <a:gd name="connsiteX61" fmla="*/ 98270 w 135102"/>
                <a:gd name="connsiteY61" fmla="*/ 91667 h 98082"/>
                <a:gd name="connsiteX62" fmla="*/ 97762 w 135102"/>
                <a:gd name="connsiteY62" fmla="*/ 91253 h 98082"/>
                <a:gd name="connsiteX63" fmla="*/ 96549 w 135102"/>
                <a:gd name="connsiteY63" fmla="*/ 91120 h 98082"/>
                <a:gd name="connsiteX64" fmla="*/ 94577 w 135102"/>
                <a:gd name="connsiteY64" fmla="*/ 91120 h 98082"/>
                <a:gd name="connsiteX65" fmla="*/ 91401 w 135102"/>
                <a:gd name="connsiteY65" fmla="*/ 90807 h 98082"/>
                <a:gd name="connsiteX66" fmla="*/ 90681 w 135102"/>
                <a:gd name="connsiteY66" fmla="*/ 90611 h 98082"/>
                <a:gd name="connsiteX67" fmla="*/ 83570 w 135102"/>
                <a:gd name="connsiteY67" fmla="*/ 90353 h 98082"/>
                <a:gd name="connsiteX68" fmla="*/ 76208 w 135102"/>
                <a:gd name="connsiteY68" fmla="*/ 90321 h 98082"/>
                <a:gd name="connsiteX69" fmla="*/ 69965 w 135102"/>
                <a:gd name="connsiteY69" fmla="*/ 90298 h 98082"/>
                <a:gd name="connsiteX70" fmla="*/ 62079 w 135102"/>
                <a:gd name="connsiteY70" fmla="*/ 90259 h 98082"/>
                <a:gd name="connsiteX71" fmla="*/ 56540 w 135102"/>
                <a:gd name="connsiteY71" fmla="*/ 90235 h 98082"/>
                <a:gd name="connsiteX72" fmla="*/ 51369 w 135102"/>
                <a:gd name="connsiteY72" fmla="*/ 90212 h 98082"/>
                <a:gd name="connsiteX73" fmla="*/ 47379 w 135102"/>
                <a:gd name="connsiteY73" fmla="*/ 92254 h 98082"/>
                <a:gd name="connsiteX74" fmla="*/ 43052 w 135102"/>
                <a:gd name="connsiteY74" fmla="*/ 94452 h 98082"/>
                <a:gd name="connsiteX75" fmla="*/ 37239 w 135102"/>
                <a:gd name="connsiteY75" fmla="*/ 95626 h 98082"/>
                <a:gd name="connsiteX76" fmla="*/ 30550 w 135102"/>
                <a:gd name="connsiteY76" fmla="*/ 95188 h 98082"/>
                <a:gd name="connsiteX77" fmla="*/ 28415 w 135102"/>
                <a:gd name="connsiteY77" fmla="*/ 95509 h 98082"/>
                <a:gd name="connsiteX78" fmla="*/ 26201 w 135102"/>
                <a:gd name="connsiteY78" fmla="*/ 96486 h 98082"/>
                <a:gd name="connsiteX79" fmla="*/ 24573 w 135102"/>
                <a:gd name="connsiteY79" fmla="*/ 97191 h 98082"/>
                <a:gd name="connsiteX80" fmla="*/ 22273 w 135102"/>
                <a:gd name="connsiteY80" fmla="*/ 97621 h 98082"/>
                <a:gd name="connsiteX81" fmla="*/ 19293 w 135102"/>
                <a:gd name="connsiteY81" fmla="*/ 97269 h 98082"/>
                <a:gd name="connsiteX82" fmla="*/ 18088 w 135102"/>
                <a:gd name="connsiteY82" fmla="*/ 97480 h 98082"/>
                <a:gd name="connsiteX83" fmla="*/ 17344 w 135102"/>
                <a:gd name="connsiteY83" fmla="*/ 96479 h 98082"/>
                <a:gd name="connsiteX84" fmla="*/ 16484 w 135102"/>
                <a:gd name="connsiteY84" fmla="*/ 94851 h 98082"/>
                <a:gd name="connsiteX85" fmla="*/ 17024 w 135102"/>
                <a:gd name="connsiteY85" fmla="*/ 93662 h 98082"/>
                <a:gd name="connsiteX86" fmla="*/ 18839 w 135102"/>
                <a:gd name="connsiteY86" fmla="*/ 92895 h 98082"/>
                <a:gd name="connsiteX87" fmla="*/ 21569 w 135102"/>
                <a:gd name="connsiteY87" fmla="*/ 91894 h 98082"/>
                <a:gd name="connsiteX88" fmla="*/ 23001 w 135102"/>
                <a:gd name="connsiteY88" fmla="*/ 92411 h 98082"/>
                <a:gd name="connsiteX89" fmla="*/ 23838 w 135102"/>
                <a:gd name="connsiteY89" fmla="*/ 92434 h 98082"/>
                <a:gd name="connsiteX90" fmla="*/ 23994 w 135102"/>
                <a:gd name="connsiteY90" fmla="*/ 91792 h 98082"/>
                <a:gd name="connsiteX91" fmla="*/ 23728 w 135102"/>
                <a:gd name="connsiteY91" fmla="*/ 91448 h 98082"/>
                <a:gd name="connsiteX92" fmla="*/ 21663 w 135102"/>
                <a:gd name="connsiteY92" fmla="*/ 90580 h 98082"/>
                <a:gd name="connsiteX93" fmla="*/ 20599 w 135102"/>
                <a:gd name="connsiteY93" fmla="*/ 89430 h 98082"/>
                <a:gd name="connsiteX94" fmla="*/ 19715 w 135102"/>
                <a:gd name="connsiteY94" fmla="*/ 90102 h 98082"/>
                <a:gd name="connsiteX95" fmla="*/ 18948 w 135102"/>
                <a:gd name="connsiteY95" fmla="*/ 91511 h 98082"/>
                <a:gd name="connsiteX96" fmla="*/ 18315 w 135102"/>
                <a:gd name="connsiteY96" fmla="*/ 91933 h 98082"/>
                <a:gd name="connsiteX97" fmla="*/ 17384 w 135102"/>
                <a:gd name="connsiteY97" fmla="*/ 92324 h 98082"/>
                <a:gd name="connsiteX98" fmla="*/ 16859 w 135102"/>
                <a:gd name="connsiteY98" fmla="*/ 91370 h 98082"/>
                <a:gd name="connsiteX99" fmla="*/ 16625 w 135102"/>
                <a:gd name="connsiteY99" fmla="*/ 90439 h 98082"/>
                <a:gd name="connsiteX100" fmla="*/ 17055 w 135102"/>
                <a:gd name="connsiteY100" fmla="*/ 89711 h 98082"/>
                <a:gd name="connsiteX101" fmla="*/ 16836 w 135102"/>
                <a:gd name="connsiteY101" fmla="*/ 85667 h 98082"/>
                <a:gd name="connsiteX102" fmla="*/ 17086 w 135102"/>
                <a:gd name="connsiteY102" fmla="*/ 83507 h 98082"/>
                <a:gd name="connsiteX103" fmla="*/ 16953 w 135102"/>
                <a:gd name="connsiteY103" fmla="*/ 81622 h 98082"/>
                <a:gd name="connsiteX104" fmla="*/ 18244 w 135102"/>
                <a:gd name="connsiteY104" fmla="*/ 80378 h 98082"/>
                <a:gd name="connsiteX105" fmla="*/ 19472 w 135102"/>
                <a:gd name="connsiteY105" fmla="*/ 79603 h 98082"/>
                <a:gd name="connsiteX106" fmla="*/ 24253 w 135102"/>
                <a:gd name="connsiteY106" fmla="*/ 79533 h 98082"/>
                <a:gd name="connsiteX107" fmla="*/ 28704 w 135102"/>
                <a:gd name="connsiteY107" fmla="*/ 79463 h 98082"/>
                <a:gd name="connsiteX108" fmla="*/ 32991 w 135102"/>
                <a:gd name="connsiteY108" fmla="*/ 79510 h 98082"/>
                <a:gd name="connsiteX109" fmla="*/ 37357 w 135102"/>
                <a:gd name="connsiteY109" fmla="*/ 79549 h 98082"/>
                <a:gd name="connsiteX110" fmla="*/ 37787 w 135102"/>
                <a:gd name="connsiteY110" fmla="*/ 75770 h 98082"/>
                <a:gd name="connsiteX111" fmla="*/ 39172 w 135102"/>
                <a:gd name="connsiteY111" fmla="*/ 75473 h 98082"/>
                <a:gd name="connsiteX112" fmla="*/ 41237 w 135102"/>
                <a:gd name="connsiteY112" fmla="*/ 75081 h 98082"/>
                <a:gd name="connsiteX113" fmla="*/ 45094 w 135102"/>
                <a:gd name="connsiteY113" fmla="*/ 74620 h 98082"/>
                <a:gd name="connsiteX114" fmla="*/ 49389 w 135102"/>
                <a:gd name="connsiteY114" fmla="*/ 74182 h 98082"/>
                <a:gd name="connsiteX115" fmla="*/ 50305 w 135102"/>
                <a:gd name="connsiteY115" fmla="*/ 73439 h 98082"/>
                <a:gd name="connsiteX116" fmla="*/ 51017 w 135102"/>
                <a:gd name="connsiteY116" fmla="*/ 72187 h 98082"/>
                <a:gd name="connsiteX117" fmla="*/ 51463 w 135102"/>
                <a:gd name="connsiteY117" fmla="*/ 71060 h 98082"/>
                <a:gd name="connsiteX118" fmla="*/ 52354 w 135102"/>
                <a:gd name="connsiteY118" fmla="*/ 70583 h 98082"/>
                <a:gd name="connsiteX119" fmla="*/ 53559 w 135102"/>
                <a:gd name="connsiteY119" fmla="*/ 70959 h 98082"/>
                <a:gd name="connsiteX120" fmla="*/ 55132 w 135102"/>
                <a:gd name="connsiteY120" fmla="*/ 71553 h 98082"/>
                <a:gd name="connsiteX121" fmla="*/ 56767 w 135102"/>
                <a:gd name="connsiteY121" fmla="*/ 72461 h 98082"/>
                <a:gd name="connsiteX122" fmla="*/ 58637 w 135102"/>
                <a:gd name="connsiteY122" fmla="*/ 73306 h 98082"/>
                <a:gd name="connsiteX123" fmla="*/ 59880 w 135102"/>
                <a:gd name="connsiteY123" fmla="*/ 73845 h 98082"/>
                <a:gd name="connsiteX124" fmla="*/ 62877 w 135102"/>
                <a:gd name="connsiteY124" fmla="*/ 75175 h 98082"/>
                <a:gd name="connsiteX125" fmla="*/ 68001 w 135102"/>
                <a:gd name="connsiteY125" fmla="*/ 77030 h 98082"/>
                <a:gd name="connsiteX126" fmla="*/ 72210 w 135102"/>
                <a:gd name="connsiteY126" fmla="*/ 77773 h 98082"/>
                <a:gd name="connsiteX127" fmla="*/ 77303 w 135102"/>
                <a:gd name="connsiteY127" fmla="*/ 76411 h 98082"/>
                <a:gd name="connsiteX128" fmla="*/ 80980 w 135102"/>
                <a:gd name="connsiteY128" fmla="*/ 75543 h 98082"/>
                <a:gd name="connsiteX129" fmla="*/ 81434 w 135102"/>
                <a:gd name="connsiteY129" fmla="*/ 73916 h 98082"/>
                <a:gd name="connsiteX130" fmla="*/ 80863 w 135102"/>
                <a:gd name="connsiteY130" fmla="*/ 72328 h 98082"/>
                <a:gd name="connsiteX131" fmla="*/ 78125 w 135102"/>
                <a:gd name="connsiteY131" fmla="*/ 70872 h 98082"/>
                <a:gd name="connsiteX132" fmla="*/ 74401 w 135102"/>
                <a:gd name="connsiteY132" fmla="*/ 71037 h 98082"/>
                <a:gd name="connsiteX133" fmla="*/ 73259 w 135102"/>
                <a:gd name="connsiteY133" fmla="*/ 71428 h 98082"/>
                <a:gd name="connsiteX134" fmla="*/ 71522 w 135102"/>
                <a:gd name="connsiteY134" fmla="*/ 71913 h 98082"/>
                <a:gd name="connsiteX135" fmla="*/ 70481 w 135102"/>
                <a:gd name="connsiteY135" fmla="*/ 72101 h 98082"/>
                <a:gd name="connsiteX136" fmla="*/ 68729 w 135102"/>
                <a:gd name="connsiteY136" fmla="*/ 71764 h 98082"/>
                <a:gd name="connsiteX137" fmla="*/ 66499 w 135102"/>
                <a:gd name="connsiteY137" fmla="*/ 70505 h 98082"/>
                <a:gd name="connsiteX138" fmla="*/ 65099 w 135102"/>
                <a:gd name="connsiteY138" fmla="*/ 69237 h 98082"/>
                <a:gd name="connsiteX139" fmla="*/ 63135 w 135102"/>
                <a:gd name="connsiteY139" fmla="*/ 68651 h 98082"/>
                <a:gd name="connsiteX140" fmla="*/ 60811 w 135102"/>
                <a:gd name="connsiteY140" fmla="*/ 68048 h 98082"/>
                <a:gd name="connsiteX141" fmla="*/ 57080 w 135102"/>
                <a:gd name="connsiteY141" fmla="*/ 65443 h 98082"/>
                <a:gd name="connsiteX142" fmla="*/ 55140 w 135102"/>
                <a:gd name="connsiteY142" fmla="*/ 64974 h 98082"/>
                <a:gd name="connsiteX143" fmla="*/ 53293 w 135102"/>
                <a:gd name="connsiteY143" fmla="*/ 64841 h 98082"/>
                <a:gd name="connsiteX144" fmla="*/ 49757 w 135102"/>
                <a:gd name="connsiteY144" fmla="*/ 65357 h 98082"/>
                <a:gd name="connsiteX145" fmla="*/ 46299 w 135102"/>
                <a:gd name="connsiteY145" fmla="*/ 66750 h 98082"/>
                <a:gd name="connsiteX146" fmla="*/ 44484 w 135102"/>
                <a:gd name="connsiteY146" fmla="*/ 69910 h 98082"/>
                <a:gd name="connsiteX147" fmla="*/ 41026 w 135102"/>
                <a:gd name="connsiteY147" fmla="*/ 69863 h 98082"/>
                <a:gd name="connsiteX148" fmla="*/ 33680 w 135102"/>
                <a:gd name="connsiteY148" fmla="*/ 69769 h 98082"/>
                <a:gd name="connsiteX149" fmla="*/ 26936 w 135102"/>
                <a:gd name="connsiteY149" fmla="*/ 69676 h 98082"/>
                <a:gd name="connsiteX150" fmla="*/ 21374 w 135102"/>
                <a:gd name="connsiteY150" fmla="*/ 69887 h 98082"/>
                <a:gd name="connsiteX151" fmla="*/ 20810 w 135102"/>
                <a:gd name="connsiteY151" fmla="*/ 67594 h 98082"/>
                <a:gd name="connsiteX152" fmla="*/ 19496 w 135102"/>
                <a:gd name="connsiteY152" fmla="*/ 65764 h 98082"/>
                <a:gd name="connsiteX153" fmla="*/ 17352 w 135102"/>
                <a:gd name="connsiteY153" fmla="*/ 64207 h 98082"/>
                <a:gd name="connsiteX154" fmla="*/ 16883 w 135102"/>
                <a:gd name="connsiteY154" fmla="*/ 62752 h 98082"/>
                <a:gd name="connsiteX155" fmla="*/ 17603 w 135102"/>
                <a:gd name="connsiteY155" fmla="*/ 61484 h 98082"/>
                <a:gd name="connsiteX156" fmla="*/ 19676 w 135102"/>
                <a:gd name="connsiteY156" fmla="*/ 60452 h 98082"/>
                <a:gd name="connsiteX157" fmla="*/ 20145 w 135102"/>
                <a:gd name="connsiteY157" fmla="*/ 59701 h 98082"/>
                <a:gd name="connsiteX158" fmla="*/ 19058 w 135102"/>
                <a:gd name="connsiteY158" fmla="*/ 59818 h 98082"/>
                <a:gd name="connsiteX159" fmla="*/ 17423 w 135102"/>
                <a:gd name="connsiteY159" fmla="*/ 60491 h 98082"/>
                <a:gd name="connsiteX160" fmla="*/ 16335 w 135102"/>
                <a:gd name="connsiteY160" fmla="*/ 60522 h 98082"/>
                <a:gd name="connsiteX161" fmla="*/ 16202 w 135102"/>
                <a:gd name="connsiteY161" fmla="*/ 58519 h 98082"/>
                <a:gd name="connsiteX162" fmla="*/ 14387 w 135102"/>
                <a:gd name="connsiteY162" fmla="*/ 55930 h 98082"/>
                <a:gd name="connsiteX163" fmla="*/ 12338 w 135102"/>
                <a:gd name="connsiteY163" fmla="*/ 51541 h 98082"/>
                <a:gd name="connsiteX164" fmla="*/ 10022 w 135102"/>
                <a:gd name="connsiteY164" fmla="*/ 49749 h 98082"/>
                <a:gd name="connsiteX165" fmla="*/ 8074 w 135102"/>
                <a:gd name="connsiteY165" fmla="*/ 46189 h 98082"/>
                <a:gd name="connsiteX166" fmla="*/ 6040 w 135102"/>
                <a:gd name="connsiteY166" fmla="*/ 44828 h 98082"/>
                <a:gd name="connsiteX167" fmla="*/ 4170 w 135102"/>
                <a:gd name="connsiteY167" fmla="*/ 44194 h 98082"/>
                <a:gd name="connsiteX168" fmla="*/ 2574 w 135102"/>
                <a:gd name="connsiteY168" fmla="*/ 44320 h 98082"/>
                <a:gd name="connsiteX169" fmla="*/ 1987 w 135102"/>
                <a:gd name="connsiteY169" fmla="*/ 45947 h 98082"/>
                <a:gd name="connsiteX170" fmla="*/ 0 w 135102"/>
                <a:gd name="connsiteY170" fmla="*/ 43608 h 98082"/>
                <a:gd name="connsiteX171" fmla="*/ 2715 w 135102"/>
                <a:gd name="connsiteY171" fmla="*/ 42771 h 98082"/>
                <a:gd name="connsiteX172" fmla="*/ 8528 w 135102"/>
                <a:gd name="connsiteY172" fmla="*/ 39837 h 98082"/>
                <a:gd name="connsiteX173" fmla="*/ 15201 w 135102"/>
                <a:gd name="connsiteY173" fmla="*/ 31435 h 98082"/>
                <a:gd name="connsiteX174" fmla="*/ 21186 w 135102"/>
                <a:gd name="connsiteY174" fmla="*/ 21460 h 98082"/>
                <a:gd name="connsiteX175" fmla="*/ 21960 w 135102"/>
                <a:gd name="connsiteY175" fmla="*/ 19105 h 98082"/>
                <a:gd name="connsiteX176" fmla="*/ 22696 w 135102"/>
                <a:gd name="connsiteY176" fmla="*/ 17313 h 98082"/>
                <a:gd name="connsiteX177" fmla="*/ 23173 w 135102"/>
                <a:gd name="connsiteY177" fmla="*/ 13230 h 98082"/>
                <a:gd name="connsiteX178" fmla="*/ 24034 w 135102"/>
                <a:gd name="connsiteY178" fmla="*/ 10796 h 98082"/>
                <a:gd name="connsiteX179" fmla="*/ 24839 w 135102"/>
                <a:gd name="connsiteY179" fmla="*/ 10327 h 98082"/>
                <a:gd name="connsiteX180" fmla="*/ 25856 w 135102"/>
                <a:gd name="connsiteY180" fmla="*/ 8457 h 98082"/>
                <a:gd name="connsiteX181" fmla="*/ 27077 w 135102"/>
                <a:gd name="connsiteY181" fmla="*/ 5179 h 98082"/>
                <a:gd name="connsiteX182" fmla="*/ 28470 w 135102"/>
                <a:gd name="connsiteY182" fmla="*/ 3356 h 98082"/>
                <a:gd name="connsiteX183" fmla="*/ 30019 w 135102"/>
                <a:gd name="connsiteY183" fmla="*/ 2996 h 98082"/>
                <a:gd name="connsiteX184" fmla="*/ 31231 w 135102"/>
                <a:gd name="connsiteY184" fmla="*/ 3161 h 98082"/>
                <a:gd name="connsiteX185" fmla="*/ 32092 w 135102"/>
                <a:gd name="connsiteY185" fmla="*/ 3833 h 98082"/>
                <a:gd name="connsiteX186" fmla="*/ 34619 w 135102"/>
                <a:gd name="connsiteY186" fmla="*/ 4256 h 98082"/>
                <a:gd name="connsiteX187" fmla="*/ 38804 w 135102"/>
                <a:gd name="connsiteY187" fmla="*/ 4412 h 98082"/>
                <a:gd name="connsiteX188" fmla="*/ 42043 w 135102"/>
                <a:gd name="connsiteY188" fmla="*/ 3920 h 98082"/>
                <a:gd name="connsiteX189" fmla="*/ 44327 w 135102"/>
                <a:gd name="connsiteY189" fmla="*/ 2785 h 98082"/>
                <a:gd name="connsiteX190" fmla="*/ 47332 w 135102"/>
                <a:gd name="connsiteY190" fmla="*/ 2206 h 98082"/>
                <a:gd name="connsiteX191" fmla="*/ 51048 w 135102"/>
                <a:gd name="connsiteY191" fmla="*/ 2191 h 98082"/>
                <a:gd name="connsiteX192" fmla="*/ 53012 w 135102"/>
                <a:gd name="connsiteY192" fmla="*/ 1713 h 98082"/>
                <a:gd name="connsiteX193" fmla="*/ 53199 w 135102"/>
                <a:gd name="connsiteY193" fmla="*/ 775 h 98082"/>
                <a:gd name="connsiteX194" fmla="*/ 53684 w 135102"/>
                <a:gd name="connsiteY194" fmla="*/ 493 h 98082"/>
                <a:gd name="connsiteX195" fmla="*/ 54459 w 135102"/>
                <a:gd name="connsiteY195" fmla="*/ 860 h 98082"/>
                <a:gd name="connsiteX196" fmla="*/ 55194 w 135102"/>
                <a:gd name="connsiteY196" fmla="*/ 712 h 98082"/>
                <a:gd name="connsiteX197" fmla="*/ 55875 w 135102"/>
                <a:gd name="connsiteY197" fmla="*/ 39 h 98082"/>
                <a:gd name="connsiteX198" fmla="*/ 56563 w 135102"/>
                <a:gd name="connsiteY198" fmla="*/ 0 h 98082"/>
                <a:gd name="connsiteX199" fmla="*/ 57244 w 135102"/>
                <a:gd name="connsiteY199" fmla="*/ 579 h 98082"/>
                <a:gd name="connsiteX200" fmla="*/ 60358 w 135102"/>
                <a:gd name="connsiteY200" fmla="*/ 751 h 98082"/>
                <a:gd name="connsiteX201" fmla="*/ 65912 w 135102"/>
                <a:gd name="connsiteY201" fmla="*/ 524 h 98082"/>
                <a:gd name="connsiteX202" fmla="*/ 71037 w 135102"/>
                <a:gd name="connsiteY202" fmla="*/ 2245 h 98082"/>
                <a:gd name="connsiteX203" fmla="*/ 75747 w 135102"/>
                <a:gd name="connsiteY203" fmla="*/ 5915 h 98082"/>
                <a:gd name="connsiteX204" fmla="*/ 78179 w 135102"/>
                <a:gd name="connsiteY204" fmla="*/ 8363 h 98082"/>
                <a:gd name="connsiteX205" fmla="*/ 78328 w 135102"/>
                <a:gd name="connsiteY205" fmla="*/ 9591 h 98082"/>
                <a:gd name="connsiteX206" fmla="*/ 79111 w 135102"/>
                <a:gd name="connsiteY206" fmla="*/ 10828 h 98082"/>
                <a:gd name="connsiteX207" fmla="*/ 80519 w 135102"/>
                <a:gd name="connsiteY207" fmla="*/ 12072 h 98082"/>
                <a:gd name="connsiteX208" fmla="*/ 81802 w 135102"/>
                <a:gd name="connsiteY208" fmla="*/ 12298 h 98082"/>
                <a:gd name="connsiteX209" fmla="*/ 82975 w 135102"/>
                <a:gd name="connsiteY209" fmla="*/ 11516 h 98082"/>
                <a:gd name="connsiteX210" fmla="*/ 83891 w 135102"/>
                <a:gd name="connsiteY210" fmla="*/ 11602 h 98082"/>
                <a:gd name="connsiteX211" fmla="*/ 84548 w 135102"/>
                <a:gd name="connsiteY211" fmla="*/ 12557 h 98082"/>
                <a:gd name="connsiteX212" fmla="*/ 85894 w 135102"/>
                <a:gd name="connsiteY212" fmla="*/ 12752 h 98082"/>
                <a:gd name="connsiteX213" fmla="*/ 87388 w 135102"/>
                <a:gd name="connsiteY213" fmla="*/ 12165 h 98082"/>
                <a:gd name="connsiteX214" fmla="*/ 88452 w 135102"/>
                <a:gd name="connsiteY214" fmla="*/ 12369 h 98082"/>
                <a:gd name="connsiteX215" fmla="*/ 88647 w 135102"/>
                <a:gd name="connsiteY215" fmla="*/ 12932 h 98082"/>
                <a:gd name="connsiteX216" fmla="*/ 88898 w 135102"/>
                <a:gd name="connsiteY216" fmla="*/ 13237 h 98082"/>
                <a:gd name="connsiteX217" fmla="*/ 89617 w 135102"/>
                <a:gd name="connsiteY217" fmla="*/ 13370 h 98082"/>
                <a:gd name="connsiteX218" fmla="*/ 90587 w 135102"/>
                <a:gd name="connsiteY218" fmla="*/ 14090 h 98082"/>
                <a:gd name="connsiteX219" fmla="*/ 91957 w 135102"/>
                <a:gd name="connsiteY219" fmla="*/ 16038 h 98082"/>
                <a:gd name="connsiteX220" fmla="*/ 93068 w 135102"/>
                <a:gd name="connsiteY220" fmla="*/ 18753 h 98082"/>
                <a:gd name="connsiteX221" fmla="*/ 93920 w 135102"/>
                <a:gd name="connsiteY221" fmla="*/ 22234 h 98082"/>
                <a:gd name="connsiteX222" fmla="*/ 95055 w 135102"/>
                <a:gd name="connsiteY222" fmla="*/ 24127 h 98082"/>
                <a:gd name="connsiteX223" fmla="*/ 96455 w 135102"/>
                <a:gd name="connsiteY223" fmla="*/ 24432 h 98082"/>
                <a:gd name="connsiteX224" fmla="*/ 97277 w 135102"/>
                <a:gd name="connsiteY224" fmla="*/ 25144 h 98082"/>
                <a:gd name="connsiteX225" fmla="*/ 97433 w 135102"/>
                <a:gd name="connsiteY225" fmla="*/ 25974 h 98082"/>
                <a:gd name="connsiteX226" fmla="*/ 97848 w 135102"/>
                <a:gd name="connsiteY226" fmla="*/ 26537 h 98082"/>
                <a:gd name="connsiteX227" fmla="*/ 98520 w 135102"/>
                <a:gd name="connsiteY227" fmla="*/ 26850 h 98082"/>
                <a:gd name="connsiteX228" fmla="*/ 99710 w 135102"/>
                <a:gd name="connsiteY228" fmla="*/ 26662 h 98082"/>
                <a:gd name="connsiteX229" fmla="*/ 101102 w 135102"/>
                <a:gd name="connsiteY229" fmla="*/ 27836 h 98082"/>
                <a:gd name="connsiteX230" fmla="*/ 102604 w 135102"/>
                <a:gd name="connsiteY230" fmla="*/ 30386 h 98082"/>
                <a:gd name="connsiteX231" fmla="*/ 102839 w 135102"/>
                <a:gd name="connsiteY231" fmla="*/ 31528 h 98082"/>
                <a:gd name="connsiteX232" fmla="*/ 102604 w 135102"/>
                <a:gd name="connsiteY232" fmla="*/ 32147 h 98082"/>
                <a:gd name="connsiteX233" fmla="*/ 102690 w 135102"/>
                <a:gd name="connsiteY233" fmla="*/ 32600 h 98082"/>
                <a:gd name="connsiteX234" fmla="*/ 103692 w 135102"/>
                <a:gd name="connsiteY234" fmla="*/ 33030 h 98082"/>
                <a:gd name="connsiteX235" fmla="*/ 104631 w 135102"/>
                <a:gd name="connsiteY235" fmla="*/ 33860 h 98082"/>
                <a:gd name="connsiteX236" fmla="*/ 105397 w 135102"/>
                <a:gd name="connsiteY236" fmla="*/ 35112 h 98082"/>
                <a:gd name="connsiteX237" fmla="*/ 107056 w 135102"/>
                <a:gd name="connsiteY237" fmla="*/ 36223 h 98082"/>
                <a:gd name="connsiteX238" fmla="*/ 109606 w 135102"/>
                <a:gd name="connsiteY238" fmla="*/ 37200 h 98082"/>
                <a:gd name="connsiteX239" fmla="*/ 111445 w 135102"/>
                <a:gd name="connsiteY239" fmla="*/ 38656 h 98082"/>
                <a:gd name="connsiteX240" fmla="*/ 112571 w 135102"/>
                <a:gd name="connsiteY240" fmla="*/ 40588 h 98082"/>
                <a:gd name="connsiteX241" fmla="*/ 114903 w 135102"/>
                <a:gd name="connsiteY241" fmla="*/ 42215 h 98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35102" h="98082">
                  <a:moveTo>
                    <a:pt x="115380" y="42395"/>
                  </a:moveTo>
                  <a:lnTo>
                    <a:pt x="117445" y="46017"/>
                  </a:lnTo>
                  <a:lnTo>
                    <a:pt x="116999" y="47762"/>
                  </a:lnTo>
                  <a:lnTo>
                    <a:pt x="116530" y="50297"/>
                  </a:lnTo>
                  <a:lnTo>
                    <a:pt x="117696" y="52143"/>
                  </a:lnTo>
                  <a:lnTo>
                    <a:pt x="119065" y="53340"/>
                  </a:lnTo>
                  <a:lnTo>
                    <a:pt x="120043" y="54451"/>
                  </a:lnTo>
                  <a:lnTo>
                    <a:pt x="121122" y="55969"/>
                  </a:lnTo>
                  <a:lnTo>
                    <a:pt x="121295" y="59004"/>
                  </a:lnTo>
                  <a:lnTo>
                    <a:pt x="121099" y="61187"/>
                  </a:lnTo>
                  <a:lnTo>
                    <a:pt x="121803" y="62173"/>
                  </a:lnTo>
                  <a:lnTo>
                    <a:pt x="122398" y="63425"/>
                  </a:lnTo>
                  <a:lnTo>
                    <a:pt x="122280" y="64457"/>
                  </a:lnTo>
                  <a:lnTo>
                    <a:pt x="121889" y="65380"/>
                  </a:lnTo>
                  <a:lnTo>
                    <a:pt x="120575" y="66601"/>
                  </a:lnTo>
                  <a:lnTo>
                    <a:pt x="120356" y="68862"/>
                  </a:lnTo>
                  <a:lnTo>
                    <a:pt x="122484" y="71600"/>
                  </a:lnTo>
                  <a:lnTo>
                    <a:pt x="123853" y="73094"/>
                  </a:lnTo>
                  <a:lnTo>
                    <a:pt x="123845" y="73947"/>
                  </a:lnTo>
                  <a:lnTo>
                    <a:pt x="124228" y="74886"/>
                  </a:lnTo>
                  <a:lnTo>
                    <a:pt x="125237" y="75981"/>
                  </a:lnTo>
                  <a:lnTo>
                    <a:pt x="125863" y="75723"/>
                  </a:lnTo>
                  <a:lnTo>
                    <a:pt x="126544" y="74831"/>
                  </a:lnTo>
                  <a:lnTo>
                    <a:pt x="126849" y="74213"/>
                  </a:lnTo>
                  <a:lnTo>
                    <a:pt x="128695" y="74487"/>
                  </a:lnTo>
                  <a:lnTo>
                    <a:pt x="129556" y="74769"/>
                  </a:lnTo>
                  <a:lnTo>
                    <a:pt x="130737" y="76560"/>
                  </a:lnTo>
                  <a:lnTo>
                    <a:pt x="131168" y="77749"/>
                  </a:lnTo>
                  <a:lnTo>
                    <a:pt x="131449" y="79244"/>
                  </a:lnTo>
                  <a:lnTo>
                    <a:pt x="132677" y="81106"/>
                  </a:lnTo>
                  <a:lnTo>
                    <a:pt x="133749" y="82420"/>
                  </a:lnTo>
                  <a:lnTo>
                    <a:pt x="133968" y="83241"/>
                  </a:lnTo>
                  <a:lnTo>
                    <a:pt x="134923" y="84352"/>
                  </a:lnTo>
                  <a:lnTo>
                    <a:pt x="134336" y="86817"/>
                  </a:lnTo>
                  <a:lnTo>
                    <a:pt x="134399" y="88076"/>
                  </a:lnTo>
                  <a:lnTo>
                    <a:pt x="133749" y="91386"/>
                  </a:lnTo>
                  <a:lnTo>
                    <a:pt x="133601" y="92950"/>
                  </a:lnTo>
                  <a:lnTo>
                    <a:pt x="133648" y="93521"/>
                  </a:lnTo>
                  <a:lnTo>
                    <a:pt x="135103" y="94703"/>
                  </a:lnTo>
                  <a:lnTo>
                    <a:pt x="134946" y="96369"/>
                  </a:lnTo>
                  <a:lnTo>
                    <a:pt x="133468" y="96080"/>
                  </a:lnTo>
                  <a:lnTo>
                    <a:pt x="130902" y="95884"/>
                  </a:lnTo>
                  <a:lnTo>
                    <a:pt x="125762" y="96752"/>
                  </a:lnTo>
                  <a:lnTo>
                    <a:pt x="123986" y="96400"/>
                  </a:lnTo>
                  <a:lnTo>
                    <a:pt x="120614" y="96518"/>
                  </a:lnTo>
                  <a:lnTo>
                    <a:pt x="118204" y="96995"/>
                  </a:lnTo>
                  <a:lnTo>
                    <a:pt x="115153" y="98082"/>
                  </a:lnTo>
                  <a:lnTo>
                    <a:pt x="112783" y="97808"/>
                  </a:lnTo>
                  <a:lnTo>
                    <a:pt x="111499" y="96956"/>
                  </a:lnTo>
                  <a:lnTo>
                    <a:pt x="109810" y="97018"/>
                  </a:lnTo>
                  <a:lnTo>
                    <a:pt x="107909" y="96557"/>
                  </a:lnTo>
                  <a:lnTo>
                    <a:pt x="105890" y="95728"/>
                  </a:lnTo>
                  <a:lnTo>
                    <a:pt x="104036" y="95313"/>
                  </a:lnTo>
                  <a:lnTo>
                    <a:pt x="102041" y="93787"/>
                  </a:lnTo>
                  <a:lnTo>
                    <a:pt x="101110" y="93521"/>
                  </a:lnTo>
                  <a:lnTo>
                    <a:pt x="100453" y="93920"/>
                  </a:lnTo>
                  <a:lnTo>
                    <a:pt x="99897" y="94421"/>
                  </a:lnTo>
                  <a:lnTo>
                    <a:pt x="99326" y="94734"/>
                  </a:lnTo>
                  <a:lnTo>
                    <a:pt x="98239" y="94460"/>
                  </a:lnTo>
                  <a:lnTo>
                    <a:pt x="97832" y="93427"/>
                  </a:lnTo>
                  <a:lnTo>
                    <a:pt x="98176" y="92426"/>
                  </a:lnTo>
                  <a:lnTo>
                    <a:pt x="98270" y="91667"/>
                  </a:lnTo>
                  <a:lnTo>
                    <a:pt x="97762" y="91253"/>
                  </a:lnTo>
                  <a:lnTo>
                    <a:pt x="96549" y="91120"/>
                  </a:lnTo>
                  <a:lnTo>
                    <a:pt x="94577" y="91120"/>
                  </a:lnTo>
                  <a:lnTo>
                    <a:pt x="91401" y="90807"/>
                  </a:lnTo>
                  <a:lnTo>
                    <a:pt x="90681" y="90611"/>
                  </a:lnTo>
                  <a:lnTo>
                    <a:pt x="83570" y="90353"/>
                  </a:lnTo>
                  <a:lnTo>
                    <a:pt x="76208" y="90321"/>
                  </a:lnTo>
                  <a:lnTo>
                    <a:pt x="69965" y="90298"/>
                  </a:lnTo>
                  <a:lnTo>
                    <a:pt x="62079" y="90259"/>
                  </a:lnTo>
                  <a:lnTo>
                    <a:pt x="56540" y="90235"/>
                  </a:lnTo>
                  <a:lnTo>
                    <a:pt x="51369" y="90212"/>
                  </a:lnTo>
                  <a:lnTo>
                    <a:pt x="47379" y="92254"/>
                  </a:lnTo>
                  <a:lnTo>
                    <a:pt x="43052" y="94452"/>
                  </a:lnTo>
                  <a:lnTo>
                    <a:pt x="37239" y="95626"/>
                  </a:lnTo>
                  <a:lnTo>
                    <a:pt x="30550" y="95188"/>
                  </a:lnTo>
                  <a:lnTo>
                    <a:pt x="28415" y="95509"/>
                  </a:lnTo>
                  <a:lnTo>
                    <a:pt x="26201" y="96486"/>
                  </a:lnTo>
                  <a:lnTo>
                    <a:pt x="24573" y="97191"/>
                  </a:lnTo>
                  <a:lnTo>
                    <a:pt x="22273" y="97621"/>
                  </a:lnTo>
                  <a:lnTo>
                    <a:pt x="19293" y="97269"/>
                  </a:lnTo>
                  <a:lnTo>
                    <a:pt x="18088" y="97480"/>
                  </a:lnTo>
                  <a:lnTo>
                    <a:pt x="17344" y="96479"/>
                  </a:lnTo>
                  <a:lnTo>
                    <a:pt x="16484" y="94851"/>
                  </a:lnTo>
                  <a:lnTo>
                    <a:pt x="17024" y="93662"/>
                  </a:lnTo>
                  <a:lnTo>
                    <a:pt x="18839" y="92895"/>
                  </a:lnTo>
                  <a:lnTo>
                    <a:pt x="21569" y="91894"/>
                  </a:lnTo>
                  <a:lnTo>
                    <a:pt x="23001" y="92411"/>
                  </a:lnTo>
                  <a:lnTo>
                    <a:pt x="23838" y="92434"/>
                  </a:lnTo>
                  <a:lnTo>
                    <a:pt x="23994" y="91792"/>
                  </a:lnTo>
                  <a:lnTo>
                    <a:pt x="23728" y="91448"/>
                  </a:lnTo>
                  <a:lnTo>
                    <a:pt x="21663" y="90580"/>
                  </a:lnTo>
                  <a:lnTo>
                    <a:pt x="20599" y="89430"/>
                  </a:lnTo>
                  <a:lnTo>
                    <a:pt x="19715" y="90102"/>
                  </a:lnTo>
                  <a:lnTo>
                    <a:pt x="18948" y="91511"/>
                  </a:lnTo>
                  <a:lnTo>
                    <a:pt x="18315" y="91933"/>
                  </a:lnTo>
                  <a:lnTo>
                    <a:pt x="17384" y="92324"/>
                  </a:lnTo>
                  <a:lnTo>
                    <a:pt x="16859" y="91370"/>
                  </a:lnTo>
                  <a:lnTo>
                    <a:pt x="16625" y="90439"/>
                  </a:lnTo>
                  <a:lnTo>
                    <a:pt x="17055" y="89711"/>
                  </a:lnTo>
                  <a:lnTo>
                    <a:pt x="16836" y="85667"/>
                  </a:lnTo>
                  <a:lnTo>
                    <a:pt x="17086" y="83507"/>
                  </a:lnTo>
                  <a:lnTo>
                    <a:pt x="16953" y="81622"/>
                  </a:lnTo>
                  <a:lnTo>
                    <a:pt x="18244" y="80378"/>
                  </a:lnTo>
                  <a:lnTo>
                    <a:pt x="19472" y="79603"/>
                  </a:lnTo>
                  <a:lnTo>
                    <a:pt x="24253" y="79533"/>
                  </a:lnTo>
                  <a:lnTo>
                    <a:pt x="28704" y="79463"/>
                  </a:lnTo>
                  <a:lnTo>
                    <a:pt x="32991" y="79510"/>
                  </a:lnTo>
                  <a:lnTo>
                    <a:pt x="37357" y="79549"/>
                  </a:lnTo>
                  <a:lnTo>
                    <a:pt x="37787" y="75770"/>
                  </a:lnTo>
                  <a:lnTo>
                    <a:pt x="39172" y="75473"/>
                  </a:lnTo>
                  <a:lnTo>
                    <a:pt x="41237" y="75081"/>
                  </a:lnTo>
                  <a:lnTo>
                    <a:pt x="45094" y="74620"/>
                  </a:lnTo>
                  <a:lnTo>
                    <a:pt x="49389" y="74182"/>
                  </a:lnTo>
                  <a:lnTo>
                    <a:pt x="50305" y="73439"/>
                  </a:lnTo>
                  <a:lnTo>
                    <a:pt x="51017" y="72187"/>
                  </a:lnTo>
                  <a:lnTo>
                    <a:pt x="51463" y="71060"/>
                  </a:lnTo>
                  <a:lnTo>
                    <a:pt x="52354" y="70583"/>
                  </a:lnTo>
                  <a:lnTo>
                    <a:pt x="53559" y="70959"/>
                  </a:lnTo>
                  <a:lnTo>
                    <a:pt x="55132" y="71553"/>
                  </a:lnTo>
                  <a:lnTo>
                    <a:pt x="56767" y="72461"/>
                  </a:lnTo>
                  <a:lnTo>
                    <a:pt x="58637" y="73306"/>
                  </a:lnTo>
                  <a:lnTo>
                    <a:pt x="59880" y="73845"/>
                  </a:lnTo>
                  <a:lnTo>
                    <a:pt x="62877" y="75175"/>
                  </a:lnTo>
                  <a:lnTo>
                    <a:pt x="68001" y="77030"/>
                  </a:lnTo>
                  <a:lnTo>
                    <a:pt x="72210" y="77773"/>
                  </a:lnTo>
                  <a:lnTo>
                    <a:pt x="77303" y="76411"/>
                  </a:lnTo>
                  <a:lnTo>
                    <a:pt x="80980" y="75543"/>
                  </a:lnTo>
                  <a:lnTo>
                    <a:pt x="81434" y="73916"/>
                  </a:lnTo>
                  <a:lnTo>
                    <a:pt x="80863" y="72328"/>
                  </a:lnTo>
                  <a:lnTo>
                    <a:pt x="78125" y="70872"/>
                  </a:lnTo>
                  <a:lnTo>
                    <a:pt x="74401" y="71037"/>
                  </a:lnTo>
                  <a:lnTo>
                    <a:pt x="73259" y="71428"/>
                  </a:lnTo>
                  <a:lnTo>
                    <a:pt x="71522" y="71913"/>
                  </a:lnTo>
                  <a:lnTo>
                    <a:pt x="70481" y="72101"/>
                  </a:lnTo>
                  <a:lnTo>
                    <a:pt x="68729" y="71764"/>
                  </a:lnTo>
                  <a:lnTo>
                    <a:pt x="66499" y="70505"/>
                  </a:lnTo>
                  <a:lnTo>
                    <a:pt x="65099" y="69237"/>
                  </a:lnTo>
                  <a:lnTo>
                    <a:pt x="63135" y="68651"/>
                  </a:lnTo>
                  <a:lnTo>
                    <a:pt x="60811" y="68048"/>
                  </a:lnTo>
                  <a:lnTo>
                    <a:pt x="57080" y="65443"/>
                  </a:lnTo>
                  <a:lnTo>
                    <a:pt x="55140" y="64974"/>
                  </a:lnTo>
                  <a:lnTo>
                    <a:pt x="53293" y="64841"/>
                  </a:lnTo>
                  <a:lnTo>
                    <a:pt x="49757" y="65357"/>
                  </a:lnTo>
                  <a:lnTo>
                    <a:pt x="46299" y="66750"/>
                  </a:lnTo>
                  <a:lnTo>
                    <a:pt x="44484" y="69910"/>
                  </a:lnTo>
                  <a:lnTo>
                    <a:pt x="41026" y="69863"/>
                  </a:lnTo>
                  <a:lnTo>
                    <a:pt x="33680" y="69769"/>
                  </a:lnTo>
                  <a:lnTo>
                    <a:pt x="26936" y="69676"/>
                  </a:lnTo>
                  <a:lnTo>
                    <a:pt x="21374" y="69887"/>
                  </a:lnTo>
                  <a:lnTo>
                    <a:pt x="20810" y="67594"/>
                  </a:lnTo>
                  <a:lnTo>
                    <a:pt x="19496" y="65764"/>
                  </a:lnTo>
                  <a:lnTo>
                    <a:pt x="17352" y="64207"/>
                  </a:lnTo>
                  <a:lnTo>
                    <a:pt x="16883" y="62752"/>
                  </a:lnTo>
                  <a:lnTo>
                    <a:pt x="17603" y="61484"/>
                  </a:lnTo>
                  <a:lnTo>
                    <a:pt x="19676" y="60452"/>
                  </a:lnTo>
                  <a:lnTo>
                    <a:pt x="20145" y="59701"/>
                  </a:lnTo>
                  <a:lnTo>
                    <a:pt x="19058" y="59818"/>
                  </a:lnTo>
                  <a:lnTo>
                    <a:pt x="17423" y="60491"/>
                  </a:lnTo>
                  <a:lnTo>
                    <a:pt x="16335" y="60522"/>
                  </a:lnTo>
                  <a:lnTo>
                    <a:pt x="16202" y="58519"/>
                  </a:lnTo>
                  <a:lnTo>
                    <a:pt x="14387" y="55930"/>
                  </a:lnTo>
                  <a:lnTo>
                    <a:pt x="12338" y="51541"/>
                  </a:lnTo>
                  <a:lnTo>
                    <a:pt x="10022" y="49749"/>
                  </a:lnTo>
                  <a:lnTo>
                    <a:pt x="8074" y="46189"/>
                  </a:lnTo>
                  <a:lnTo>
                    <a:pt x="6040" y="44828"/>
                  </a:lnTo>
                  <a:lnTo>
                    <a:pt x="4170" y="44194"/>
                  </a:lnTo>
                  <a:lnTo>
                    <a:pt x="2574" y="44320"/>
                  </a:lnTo>
                  <a:lnTo>
                    <a:pt x="1987" y="45947"/>
                  </a:lnTo>
                  <a:lnTo>
                    <a:pt x="0" y="43608"/>
                  </a:lnTo>
                  <a:lnTo>
                    <a:pt x="2715" y="42771"/>
                  </a:lnTo>
                  <a:lnTo>
                    <a:pt x="8528" y="39837"/>
                  </a:lnTo>
                  <a:lnTo>
                    <a:pt x="15201" y="31435"/>
                  </a:lnTo>
                  <a:lnTo>
                    <a:pt x="21186" y="21460"/>
                  </a:lnTo>
                  <a:lnTo>
                    <a:pt x="21960" y="19105"/>
                  </a:lnTo>
                  <a:lnTo>
                    <a:pt x="22696" y="17313"/>
                  </a:lnTo>
                  <a:lnTo>
                    <a:pt x="23173" y="13230"/>
                  </a:lnTo>
                  <a:lnTo>
                    <a:pt x="24034" y="10796"/>
                  </a:lnTo>
                  <a:lnTo>
                    <a:pt x="24839" y="10327"/>
                  </a:lnTo>
                  <a:lnTo>
                    <a:pt x="25856" y="8457"/>
                  </a:lnTo>
                  <a:lnTo>
                    <a:pt x="27077" y="5179"/>
                  </a:lnTo>
                  <a:lnTo>
                    <a:pt x="28470" y="3356"/>
                  </a:lnTo>
                  <a:lnTo>
                    <a:pt x="30019" y="2996"/>
                  </a:lnTo>
                  <a:lnTo>
                    <a:pt x="31231" y="3161"/>
                  </a:lnTo>
                  <a:lnTo>
                    <a:pt x="32092" y="3833"/>
                  </a:lnTo>
                  <a:lnTo>
                    <a:pt x="34619" y="4256"/>
                  </a:lnTo>
                  <a:lnTo>
                    <a:pt x="38804" y="4412"/>
                  </a:lnTo>
                  <a:lnTo>
                    <a:pt x="42043" y="3920"/>
                  </a:lnTo>
                  <a:lnTo>
                    <a:pt x="44327" y="2785"/>
                  </a:lnTo>
                  <a:lnTo>
                    <a:pt x="47332" y="2206"/>
                  </a:lnTo>
                  <a:lnTo>
                    <a:pt x="51048" y="2191"/>
                  </a:lnTo>
                  <a:lnTo>
                    <a:pt x="53012" y="1713"/>
                  </a:lnTo>
                  <a:lnTo>
                    <a:pt x="53199" y="775"/>
                  </a:lnTo>
                  <a:lnTo>
                    <a:pt x="53684" y="493"/>
                  </a:lnTo>
                  <a:lnTo>
                    <a:pt x="54459" y="860"/>
                  </a:lnTo>
                  <a:lnTo>
                    <a:pt x="55194" y="712"/>
                  </a:lnTo>
                  <a:lnTo>
                    <a:pt x="55875" y="39"/>
                  </a:lnTo>
                  <a:lnTo>
                    <a:pt x="56563" y="0"/>
                  </a:lnTo>
                  <a:lnTo>
                    <a:pt x="57244" y="579"/>
                  </a:lnTo>
                  <a:lnTo>
                    <a:pt x="60358" y="751"/>
                  </a:lnTo>
                  <a:lnTo>
                    <a:pt x="65912" y="524"/>
                  </a:lnTo>
                  <a:lnTo>
                    <a:pt x="71037" y="2245"/>
                  </a:lnTo>
                  <a:lnTo>
                    <a:pt x="75747" y="5915"/>
                  </a:lnTo>
                  <a:lnTo>
                    <a:pt x="78179" y="8363"/>
                  </a:lnTo>
                  <a:lnTo>
                    <a:pt x="78328" y="9591"/>
                  </a:lnTo>
                  <a:lnTo>
                    <a:pt x="79111" y="10828"/>
                  </a:lnTo>
                  <a:lnTo>
                    <a:pt x="80519" y="12072"/>
                  </a:lnTo>
                  <a:lnTo>
                    <a:pt x="81802" y="12298"/>
                  </a:lnTo>
                  <a:lnTo>
                    <a:pt x="82975" y="11516"/>
                  </a:lnTo>
                  <a:lnTo>
                    <a:pt x="83891" y="11602"/>
                  </a:lnTo>
                  <a:lnTo>
                    <a:pt x="84548" y="12557"/>
                  </a:lnTo>
                  <a:lnTo>
                    <a:pt x="85894" y="12752"/>
                  </a:lnTo>
                  <a:lnTo>
                    <a:pt x="87388" y="12165"/>
                  </a:lnTo>
                  <a:lnTo>
                    <a:pt x="88452" y="12369"/>
                  </a:lnTo>
                  <a:lnTo>
                    <a:pt x="88647" y="12932"/>
                  </a:lnTo>
                  <a:lnTo>
                    <a:pt x="88898" y="13237"/>
                  </a:lnTo>
                  <a:lnTo>
                    <a:pt x="89617" y="13370"/>
                  </a:lnTo>
                  <a:lnTo>
                    <a:pt x="90587" y="14090"/>
                  </a:lnTo>
                  <a:lnTo>
                    <a:pt x="91957" y="16038"/>
                  </a:lnTo>
                  <a:lnTo>
                    <a:pt x="93068" y="18753"/>
                  </a:lnTo>
                  <a:lnTo>
                    <a:pt x="93920" y="22234"/>
                  </a:lnTo>
                  <a:lnTo>
                    <a:pt x="95055" y="24127"/>
                  </a:lnTo>
                  <a:lnTo>
                    <a:pt x="96455" y="24432"/>
                  </a:lnTo>
                  <a:lnTo>
                    <a:pt x="97277" y="25144"/>
                  </a:lnTo>
                  <a:lnTo>
                    <a:pt x="97433" y="25974"/>
                  </a:lnTo>
                  <a:lnTo>
                    <a:pt x="97848" y="26537"/>
                  </a:lnTo>
                  <a:lnTo>
                    <a:pt x="98520" y="26850"/>
                  </a:lnTo>
                  <a:lnTo>
                    <a:pt x="99710" y="26662"/>
                  </a:lnTo>
                  <a:lnTo>
                    <a:pt x="101102" y="27836"/>
                  </a:lnTo>
                  <a:lnTo>
                    <a:pt x="102604" y="30386"/>
                  </a:lnTo>
                  <a:lnTo>
                    <a:pt x="102839" y="31528"/>
                  </a:lnTo>
                  <a:lnTo>
                    <a:pt x="102604" y="32147"/>
                  </a:lnTo>
                  <a:lnTo>
                    <a:pt x="102690" y="32600"/>
                  </a:lnTo>
                  <a:lnTo>
                    <a:pt x="103692" y="33030"/>
                  </a:lnTo>
                  <a:lnTo>
                    <a:pt x="104631" y="33860"/>
                  </a:lnTo>
                  <a:lnTo>
                    <a:pt x="105397" y="35112"/>
                  </a:lnTo>
                  <a:lnTo>
                    <a:pt x="107056" y="36223"/>
                  </a:lnTo>
                  <a:lnTo>
                    <a:pt x="109606" y="37200"/>
                  </a:lnTo>
                  <a:lnTo>
                    <a:pt x="111445" y="38656"/>
                  </a:lnTo>
                  <a:lnTo>
                    <a:pt x="112571" y="40588"/>
                  </a:lnTo>
                  <a:lnTo>
                    <a:pt x="114903" y="4221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1" name="Freeform: Shape 780">
              <a:extLst>
                <a:ext uri="{FF2B5EF4-FFF2-40B4-BE49-F238E27FC236}">
                  <a16:creationId xmlns:a16="http://schemas.microsoft.com/office/drawing/2014/main" id="{EA68C136-F076-6BBE-9555-B57CFCB1E1DD}"/>
                </a:ext>
              </a:extLst>
            </p:cNvPr>
            <p:cNvSpPr>
              <a:spLocks/>
            </p:cNvSpPr>
            <p:nvPr/>
          </p:nvSpPr>
          <p:spPr>
            <a:xfrm>
              <a:off x="8150334" y="4385324"/>
              <a:ext cx="228913" cy="300286"/>
            </a:xfrm>
            <a:custGeom>
              <a:avLst/>
              <a:gdLst>
                <a:gd name="connsiteX0" fmla="*/ 12478 w 228913"/>
                <a:gd name="connsiteY0" fmla="*/ 300287 h 300286"/>
                <a:gd name="connsiteX1" fmla="*/ 12580 w 228913"/>
                <a:gd name="connsiteY1" fmla="*/ 298495 h 300286"/>
                <a:gd name="connsiteX2" fmla="*/ 12236 w 228913"/>
                <a:gd name="connsiteY2" fmla="*/ 297603 h 300286"/>
                <a:gd name="connsiteX3" fmla="*/ 10155 w 228913"/>
                <a:gd name="connsiteY3" fmla="*/ 294920 h 300286"/>
                <a:gd name="connsiteX4" fmla="*/ 6267 w 228913"/>
                <a:gd name="connsiteY4" fmla="*/ 289929 h 300286"/>
                <a:gd name="connsiteX5" fmla="*/ 3325 w 228913"/>
                <a:gd name="connsiteY5" fmla="*/ 286150 h 300286"/>
                <a:gd name="connsiteX6" fmla="*/ 313 w 228913"/>
                <a:gd name="connsiteY6" fmla="*/ 282293 h 300286"/>
                <a:gd name="connsiteX7" fmla="*/ 297 w 228913"/>
                <a:gd name="connsiteY7" fmla="*/ 279203 h 300286"/>
                <a:gd name="connsiteX8" fmla="*/ 266 w 228913"/>
                <a:gd name="connsiteY8" fmla="*/ 270010 h 300286"/>
                <a:gd name="connsiteX9" fmla="*/ 188 w 228913"/>
                <a:gd name="connsiteY9" fmla="*/ 251633 h 300286"/>
                <a:gd name="connsiteX10" fmla="*/ 125 w 228913"/>
                <a:gd name="connsiteY10" fmla="*/ 233248 h 300286"/>
                <a:gd name="connsiteX11" fmla="*/ 47 w 228913"/>
                <a:gd name="connsiteY11" fmla="*/ 214863 h 300286"/>
                <a:gd name="connsiteX12" fmla="*/ 8 w 228913"/>
                <a:gd name="connsiteY12" fmla="*/ 205662 h 300286"/>
                <a:gd name="connsiteX13" fmla="*/ 0 w 228913"/>
                <a:gd name="connsiteY13" fmla="*/ 201899 h 300286"/>
                <a:gd name="connsiteX14" fmla="*/ 313 w 228913"/>
                <a:gd name="connsiteY14" fmla="*/ 201289 h 300286"/>
                <a:gd name="connsiteX15" fmla="*/ 3747 w 228913"/>
                <a:gd name="connsiteY15" fmla="*/ 197917 h 300286"/>
                <a:gd name="connsiteX16" fmla="*/ 8285 w 228913"/>
                <a:gd name="connsiteY16" fmla="*/ 193442 h 300286"/>
                <a:gd name="connsiteX17" fmla="*/ 14246 w 228913"/>
                <a:gd name="connsiteY17" fmla="*/ 184954 h 300286"/>
                <a:gd name="connsiteX18" fmla="*/ 17485 w 228913"/>
                <a:gd name="connsiteY18" fmla="*/ 180330 h 300286"/>
                <a:gd name="connsiteX19" fmla="*/ 20192 w 228913"/>
                <a:gd name="connsiteY19" fmla="*/ 176489 h 300286"/>
                <a:gd name="connsiteX20" fmla="*/ 20873 w 228913"/>
                <a:gd name="connsiteY20" fmla="*/ 175315 h 300286"/>
                <a:gd name="connsiteX21" fmla="*/ 23267 w 228913"/>
                <a:gd name="connsiteY21" fmla="*/ 172984 h 300286"/>
                <a:gd name="connsiteX22" fmla="*/ 27750 w 228913"/>
                <a:gd name="connsiteY22" fmla="*/ 171591 h 300286"/>
                <a:gd name="connsiteX23" fmla="*/ 30535 w 228913"/>
                <a:gd name="connsiteY23" fmla="*/ 171357 h 300286"/>
                <a:gd name="connsiteX24" fmla="*/ 40118 w 228913"/>
                <a:gd name="connsiteY24" fmla="*/ 169612 h 300286"/>
                <a:gd name="connsiteX25" fmla="*/ 41542 w 228913"/>
                <a:gd name="connsiteY25" fmla="*/ 168908 h 300286"/>
                <a:gd name="connsiteX26" fmla="*/ 42379 w 228913"/>
                <a:gd name="connsiteY26" fmla="*/ 168102 h 300286"/>
                <a:gd name="connsiteX27" fmla="*/ 43177 w 228913"/>
                <a:gd name="connsiteY27" fmla="*/ 166264 h 300286"/>
                <a:gd name="connsiteX28" fmla="*/ 45040 w 228913"/>
                <a:gd name="connsiteY28" fmla="*/ 163682 h 300286"/>
                <a:gd name="connsiteX29" fmla="*/ 47449 w 228913"/>
                <a:gd name="connsiteY29" fmla="*/ 161898 h 300286"/>
                <a:gd name="connsiteX30" fmla="*/ 52026 w 228913"/>
                <a:gd name="connsiteY30" fmla="*/ 159582 h 300286"/>
                <a:gd name="connsiteX31" fmla="*/ 56509 w 228913"/>
                <a:gd name="connsiteY31" fmla="*/ 157619 h 300286"/>
                <a:gd name="connsiteX32" fmla="*/ 57502 w 228913"/>
                <a:gd name="connsiteY32" fmla="*/ 157298 h 300286"/>
                <a:gd name="connsiteX33" fmla="*/ 62900 w 228913"/>
                <a:gd name="connsiteY33" fmla="*/ 156062 h 300286"/>
                <a:gd name="connsiteX34" fmla="*/ 64222 w 228913"/>
                <a:gd name="connsiteY34" fmla="*/ 155639 h 300286"/>
                <a:gd name="connsiteX35" fmla="*/ 66405 w 228913"/>
                <a:gd name="connsiteY35" fmla="*/ 155209 h 300286"/>
                <a:gd name="connsiteX36" fmla="*/ 67266 w 228913"/>
                <a:gd name="connsiteY36" fmla="*/ 155193 h 300286"/>
                <a:gd name="connsiteX37" fmla="*/ 74761 w 228913"/>
                <a:gd name="connsiteY37" fmla="*/ 155624 h 300286"/>
                <a:gd name="connsiteX38" fmla="*/ 80629 w 228913"/>
                <a:gd name="connsiteY38" fmla="*/ 155968 h 300286"/>
                <a:gd name="connsiteX39" fmla="*/ 86660 w 228913"/>
                <a:gd name="connsiteY39" fmla="*/ 156312 h 300286"/>
                <a:gd name="connsiteX40" fmla="*/ 87302 w 228913"/>
                <a:gd name="connsiteY40" fmla="*/ 156046 h 300286"/>
                <a:gd name="connsiteX41" fmla="*/ 91519 w 228913"/>
                <a:gd name="connsiteY41" fmla="*/ 151462 h 300286"/>
                <a:gd name="connsiteX42" fmla="*/ 98231 w 228913"/>
                <a:gd name="connsiteY42" fmla="*/ 144147 h 300286"/>
                <a:gd name="connsiteX43" fmla="*/ 102518 w 228913"/>
                <a:gd name="connsiteY43" fmla="*/ 139484 h 300286"/>
                <a:gd name="connsiteX44" fmla="*/ 109137 w 228913"/>
                <a:gd name="connsiteY44" fmla="*/ 132271 h 300286"/>
                <a:gd name="connsiteX45" fmla="*/ 114222 w 228913"/>
                <a:gd name="connsiteY45" fmla="*/ 127060 h 300286"/>
                <a:gd name="connsiteX46" fmla="*/ 119847 w 228913"/>
                <a:gd name="connsiteY46" fmla="*/ 121302 h 300286"/>
                <a:gd name="connsiteX47" fmla="*/ 125316 w 228913"/>
                <a:gd name="connsiteY47" fmla="*/ 116029 h 300286"/>
                <a:gd name="connsiteX48" fmla="*/ 131880 w 228913"/>
                <a:gd name="connsiteY48" fmla="*/ 109684 h 300286"/>
                <a:gd name="connsiteX49" fmla="*/ 136026 w 228913"/>
                <a:gd name="connsiteY49" fmla="*/ 105687 h 300286"/>
                <a:gd name="connsiteX50" fmla="*/ 142457 w 228913"/>
                <a:gd name="connsiteY50" fmla="*/ 99475 h 300286"/>
                <a:gd name="connsiteX51" fmla="*/ 148583 w 228913"/>
                <a:gd name="connsiteY51" fmla="*/ 93552 h 300286"/>
                <a:gd name="connsiteX52" fmla="*/ 153997 w 228913"/>
                <a:gd name="connsiteY52" fmla="*/ 88319 h 300286"/>
                <a:gd name="connsiteX53" fmla="*/ 146525 w 228913"/>
                <a:gd name="connsiteY53" fmla="*/ 88319 h 300286"/>
                <a:gd name="connsiteX54" fmla="*/ 139226 w 228913"/>
                <a:gd name="connsiteY54" fmla="*/ 88319 h 300286"/>
                <a:gd name="connsiteX55" fmla="*/ 132036 w 228913"/>
                <a:gd name="connsiteY55" fmla="*/ 88319 h 300286"/>
                <a:gd name="connsiteX56" fmla="*/ 130753 w 228913"/>
                <a:gd name="connsiteY56" fmla="*/ 87685 h 300286"/>
                <a:gd name="connsiteX57" fmla="*/ 124713 w 228913"/>
                <a:gd name="connsiteY57" fmla="*/ 85651 h 300286"/>
                <a:gd name="connsiteX58" fmla="*/ 117062 w 228913"/>
                <a:gd name="connsiteY58" fmla="*/ 83077 h 300286"/>
                <a:gd name="connsiteX59" fmla="*/ 107565 w 228913"/>
                <a:gd name="connsiteY59" fmla="*/ 79885 h 300286"/>
                <a:gd name="connsiteX60" fmla="*/ 100797 w 228913"/>
                <a:gd name="connsiteY60" fmla="*/ 77616 h 300286"/>
                <a:gd name="connsiteX61" fmla="*/ 93584 w 228913"/>
                <a:gd name="connsiteY61" fmla="*/ 75230 h 300286"/>
                <a:gd name="connsiteX62" fmla="*/ 86269 w 228913"/>
                <a:gd name="connsiteY62" fmla="*/ 72820 h 300286"/>
                <a:gd name="connsiteX63" fmla="*/ 80527 w 228913"/>
                <a:gd name="connsiteY63" fmla="*/ 70927 h 300286"/>
                <a:gd name="connsiteX64" fmla="*/ 73368 w 228913"/>
                <a:gd name="connsiteY64" fmla="*/ 68564 h 300286"/>
                <a:gd name="connsiteX65" fmla="*/ 67149 w 228913"/>
                <a:gd name="connsiteY65" fmla="*/ 66507 h 300286"/>
                <a:gd name="connsiteX66" fmla="*/ 66296 w 228913"/>
                <a:gd name="connsiteY66" fmla="*/ 66006 h 300286"/>
                <a:gd name="connsiteX67" fmla="*/ 62846 w 228913"/>
                <a:gd name="connsiteY67" fmla="*/ 62869 h 300286"/>
                <a:gd name="connsiteX68" fmla="*/ 58316 w 228913"/>
                <a:gd name="connsiteY68" fmla="*/ 58746 h 300286"/>
                <a:gd name="connsiteX69" fmla="*/ 57448 w 228913"/>
                <a:gd name="connsiteY69" fmla="*/ 58676 h 300286"/>
                <a:gd name="connsiteX70" fmla="*/ 55288 w 228913"/>
                <a:gd name="connsiteY70" fmla="*/ 57815 h 300286"/>
                <a:gd name="connsiteX71" fmla="*/ 53348 w 228913"/>
                <a:gd name="connsiteY71" fmla="*/ 55585 h 300286"/>
                <a:gd name="connsiteX72" fmla="*/ 51345 w 228913"/>
                <a:gd name="connsiteY72" fmla="*/ 52738 h 300286"/>
                <a:gd name="connsiteX73" fmla="*/ 49491 w 228913"/>
                <a:gd name="connsiteY73" fmla="*/ 49170 h 300286"/>
                <a:gd name="connsiteX74" fmla="*/ 48685 w 228913"/>
                <a:gd name="connsiteY74" fmla="*/ 46745 h 300286"/>
                <a:gd name="connsiteX75" fmla="*/ 46205 w 228913"/>
                <a:gd name="connsiteY75" fmla="*/ 45720 h 300286"/>
                <a:gd name="connsiteX76" fmla="*/ 45016 w 228913"/>
                <a:gd name="connsiteY76" fmla="*/ 43803 h 300286"/>
                <a:gd name="connsiteX77" fmla="*/ 42771 w 228913"/>
                <a:gd name="connsiteY77" fmla="*/ 40963 h 300286"/>
                <a:gd name="connsiteX78" fmla="*/ 41214 w 228913"/>
                <a:gd name="connsiteY78" fmla="*/ 39587 h 300286"/>
                <a:gd name="connsiteX79" fmla="*/ 40659 w 228913"/>
                <a:gd name="connsiteY79" fmla="*/ 38382 h 300286"/>
                <a:gd name="connsiteX80" fmla="*/ 39938 w 228913"/>
                <a:gd name="connsiteY80" fmla="*/ 35894 h 300286"/>
                <a:gd name="connsiteX81" fmla="*/ 38655 w 228913"/>
                <a:gd name="connsiteY81" fmla="*/ 33179 h 300286"/>
                <a:gd name="connsiteX82" fmla="*/ 37427 w 228913"/>
                <a:gd name="connsiteY82" fmla="*/ 31505 h 300286"/>
                <a:gd name="connsiteX83" fmla="*/ 37146 w 228913"/>
                <a:gd name="connsiteY83" fmla="*/ 30777 h 300286"/>
                <a:gd name="connsiteX84" fmla="*/ 37216 w 228913"/>
                <a:gd name="connsiteY84" fmla="*/ 30308 h 300286"/>
                <a:gd name="connsiteX85" fmla="*/ 39492 w 228913"/>
                <a:gd name="connsiteY85" fmla="*/ 26631 h 300286"/>
                <a:gd name="connsiteX86" fmla="*/ 40518 w 228913"/>
                <a:gd name="connsiteY86" fmla="*/ 25317 h 300286"/>
                <a:gd name="connsiteX87" fmla="*/ 41683 w 228913"/>
                <a:gd name="connsiteY87" fmla="*/ 24049 h 300286"/>
                <a:gd name="connsiteX88" fmla="*/ 42630 w 228913"/>
                <a:gd name="connsiteY88" fmla="*/ 22782 h 300286"/>
                <a:gd name="connsiteX89" fmla="*/ 42997 w 228913"/>
                <a:gd name="connsiteY89" fmla="*/ 21913 h 300286"/>
                <a:gd name="connsiteX90" fmla="*/ 45759 w 228913"/>
                <a:gd name="connsiteY90" fmla="*/ 17579 h 300286"/>
                <a:gd name="connsiteX91" fmla="*/ 48192 w 228913"/>
                <a:gd name="connsiteY91" fmla="*/ 13761 h 300286"/>
                <a:gd name="connsiteX92" fmla="*/ 50094 w 228913"/>
                <a:gd name="connsiteY92" fmla="*/ 10781 h 300286"/>
                <a:gd name="connsiteX93" fmla="*/ 54381 w 228913"/>
                <a:gd name="connsiteY93" fmla="*/ 14192 h 300286"/>
                <a:gd name="connsiteX94" fmla="*/ 58551 w 228913"/>
                <a:gd name="connsiteY94" fmla="*/ 21108 h 300286"/>
                <a:gd name="connsiteX95" fmla="*/ 63409 w 228913"/>
                <a:gd name="connsiteY95" fmla="*/ 26693 h 300286"/>
                <a:gd name="connsiteX96" fmla="*/ 70122 w 228913"/>
                <a:gd name="connsiteY96" fmla="*/ 31872 h 300286"/>
                <a:gd name="connsiteX97" fmla="*/ 72781 w 228913"/>
                <a:gd name="connsiteY97" fmla="*/ 33625 h 300286"/>
                <a:gd name="connsiteX98" fmla="*/ 75136 w 228913"/>
                <a:gd name="connsiteY98" fmla="*/ 34548 h 300286"/>
                <a:gd name="connsiteX99" fmla="*/ 87348 w 228913"/>
                <a:gd name="connsiteY99" fmla="*/ 34407 h 300286"/>
                <a:gd name="connsiteX100" fmla="*/ 96017 w 228913"/>
                <a:gd name="connsiteY100" fmla="*/ 29682 h 300286"/>
                <a:gd name="connsiteX101" fmla="*/ 103887 w 228913"/>
                <a:gd name="connsiteY101" fmla="*/ 26255 h 300286"/>
                <a:gd name="connsiteX102" fmla="*/ 106532 w 228913"/>
                <a:gd name="connsiteY102" fmla="*/ 25543 h 300286"/>
                <a:gd name="connsiteX103" fmla="*/ 111100 w 228913"/>
                <a:gd name="connsiteY103" fmla="*/ 26482 h 300286"/>
                <a:gd name="connsiteX104" fmla="*/ 116139 w 228913"/>
                <a:gd name="connsiteY104" fmla="*/ 26764 h 300286"/>
                <a:gd name="connsiteX105" fmla="*/ 120669 w 228913"/>
                <a:gd name="connsiteY105" fmla="*/ 27804 h 300286"/>
                <a:gd name="connsiteX106" fmla="*/ 122969 w 228913"/>
                <a:gd name="connsiteY106" fmla="*/ 27538 h 300286"/>
                <a:gd name="connsiteX107" fmla="*/ 131935 w 228913"/>
                <a:gd name="connsiteY107" fmla="*/ 23556 h 300286"/>
                <a:gd name="connsiteX108" fmla="*/ 137567 w 228913"/>
                <a:gd name="connsiteY108" fmla="*/ 19676 h 300286"/>
                <a:gd name="connsiteX109" fmla="*/ 141409 w 228913"/>
                <a:gd name="connsiteY109" fmla="*/ 18025 h 300286"/>
                <a:gd name="connsiteX110" fmla="*/ 142919 w 228913"/>
                <a:gd name="connsiteY110" fmla="*/ 18009 h 300286"/>
                <a:gd name="connsiteX111" fmla="*/ 148160 w 228913"/>
                <a:gd name="connsiteY111" fmla="*/ 19410 h 300286"/>
                <a:gd name="connsiteX112" fmla="*/ 154896 w 228913"/>
                <a:gd name="connsiteY112" fmla="*/ 18800 h 300286"/>
                <a:gd name="connsiteX113" fmla="*/ 164112 w 228913"/>
                <a:gd name="connsiteY113" fmla="*/ 15451 h 300286"/>
                <a:gd name="connsiteX114" fmla="*/ 167046 w 228913"/>
                <a:gd name="connsiteY114" fmla="*/ 14771 h 300286"/>
                <a:gd name="connsiteX115" fmla="*/ 169283 w 228913"/>
                <a:gd name="connsiteY115" fmla="*/ 14724 h 300286"/>
                <a:gd name="connsiteX116" fmla="*/ 174298 w 228913"/>
                <a:gd name="connsiteY116" fmla="*/ 16233 h 300286"/>
                <a:gd name="connsiteX117" fmla="*/ 175081 w 228913"/>
                <a:gd name="connsiteY117" fmla="*/ 16155 h 300286"/>
                <a:gd name="connsiteX118" fmla="*/ 177795 w 228913"/>
                <a:gd name="connsiteY118" fmla="*/ 15874 h 300286"/>
                <a:gd name="connsiteX119" fmla="*/ 184954 w 228913"/>
                <a:gd name="connsiteY119" fmla="*/ 14278 h 300286"/>
                <a:gd name="connsiteX120" fmla="*/ 190532 w 228913"/>
                <a:gd name="connsiteY120" fmla="*/ 11868 h 300286"/>
                <a:gd name="connsiteX121" fmla="*/ 200804 w 228913"/>
                <a:gd name="connsiteY121" fmla="*/ 10123 h 300286"/>
                <a:gd name="connsiteX122" fmla="*/ 208620 w 228913"/>
                <a:gd name="connsiteY122" fmla="*/ 5711 h 300286"/>
                <a:gd name="connsiteX123" fmla="*/ 209989 w 228913"/>
                <a:gd name="connsiteY123" fmla="*/ 3575 h 300286"/>
                <a:gd name="connsiteX124" fmla="*/ 212352 w 228913"/>
                <a:gd name="connsiteY124" fmla="*/ 884 h 300286"/>
                <a:gd name="connsiteX125" fmla="*/ 215778 w 228913"/>
                <a:gd name="connsiteY125" fmla="*/ 0 h 300286"/>
                <a:gd name="connsiteX126" fmla="*/ 224540 w 228913"/>
                <a:gd name="connsiteY126" fmla="*/ 3161 h 300286"/>
                <a:gd name="connsiteX127" fmla="*/ 225941 w 228913"/>
                <a:gd name="connsiteY127" fmla="*/ 3411 h 300286"/>
                <a:gd name="connsiteX128" fmla="*/ 225432 w 228913"/>
                <a:gd name="connsiteY128" fmla="*/ 5320 h 300286"/>
                <a:gd name="connsiteX129" fmla="*/ 225127 w 228913"/>
                <a:gd name="connsiteY129" fmla="*/ 7268 h 300286"/>
                <a:gd name="connsiteX130" fmla="*/ 223336 w 228913"/>
                <a:gd name="connsiteY130" fmla="*/ 10663 h 300286"/>
                <a:gd name="connsiteX131" fmla="*/ 222186 w 228913"/>
                <a:gd name="connsiteY131" fmla="*/ 14434 h 300286"/>
                <a:gd name="connsiteX132" fmla="*/ 223030 w 228913"/>
                <a:gd name="connsiteY132" fmla="*/ 20192 h 300286"/>
                <a:gd name="connsiteX133" fmla="*/ 223437 w 228913"/>
                <a:gd name="connsiteY133" fmla="*/ 29518 h 300286"/>
                <a:gd name="connsiteX134" fmla="*/ 223226 w 228913"/>
                <a:gd name="connsiteY134" fmla="*/ 30871 h 300286"/>
                <a:gd name="connsiteX135" fmla="*/ 222647 w 228913"/>
                <a:gd name="connsiteY135" fmla="*/ 32201 h 300286"/>
                <a:gd name="connsiteX136" fmla="*/ 222404 w 228913"/>
                <a:gd name="connsiteY136" fmla="*/ 33257 h 300286"/>
                <a:gd name="connsiteX137" fmla="*/ 221458 w 228913"/>
                <a:gd name="connsiteY137" fmla="*/ 33625 h 300286"/>
                <a:gd name="connsiteX138" fmla="*/ 221044 w 228913"/>
                <a:gd name="connsiteY138" fmla="*/ 34228 h 300286"/>
                <a:gd name="connsiteX139" fmla="*/ 221732 w 228913"/>
                <a:gd name="connsiteY139" fmla="*/ 34462 h 300286"/>
                <a:gd name="connsiteX140" fmla="*/ 224470 w 228913"/>
                <a:gd name="connsiteY140" fmla="*/ 33453 h 300286"/>
                <a:gd name="connsiteX141" fmla="*/ 224423 w 228913"/>
                <a:gd name="connsiteY141" fmla="*/ 32334 h 300286"/>
                <a:gd name="connsiteX142" fmla="*/ 224579 w 228913"/>
                <a:gd name="connsiteY142" fmla="*/ 31787 h 300286"/>
                <a:gd name="connsiteX143" fmla="*/ 226833 w 228913"/>
                <a:gd name="connsiteY143" fmla="*/ 33030 h 300286"/>
                <a:gd name="connsiteX144" fmla="*/ 228444 w 228913"/>
                <a:gd name="connsiteY144" fmla="*/ 33547 h 300286"/>
                <a:gd name="connsiteX145" fmla="*/ 228914 w 228913"/>
                <a:gd name="connsiteY145" fmla="*/ 34720 h 300286"/>
                <a:gd name="connsiteX146" fmla="*/ 228789 w 228913"/>
                <a:gd name="connsiteY146" fmla="*/ 35518 h 300286"/>
                <a:gd name="connsiteX147" fmla="*/ 226230 w 228913"/>
                <a:gd name="connsiteY147" fmla="*/ 35151 h 300286"/>
                <a:gd name="connsiteX148" fmla="*/ 224924 w 228913"/>
                <a:gd name="connsiteY148" fmla="*/ 34532 h 300286"/>
                <a:gd name="connsiteX149" fmla="*/ 221129 w 228913"/>
                <a:gd name="connsiteY149" fmla="*/ 35550 h 300286"/>
                <a:gd name="connsiteX150" fmla="*/ 218806 w 228913"/>
                <a:gd name="connsiteY150" fmla="*/ 36645 h 300286"/>
                <a:gd name="connsiteX151" fmla="*/ 218110 w 228913"/>
                <a:gd name="connsiteY151" fmla="*/ 38476 h 300286"/>
                <a:gd name="connsiteX152" fmla="*/ 217570 w 228913"/>
                <a:gd name="connsiteY152" fmla="*/ 45767 h 300286"/>
                <a:gd name="connsiteX153" fmla="*/ 216670 w 228913"/>
                <a:gd name="connsiteY153" fmla="*/ 50492 h 300286"/>
                <a:gd name="connsiteX154" fmla="*/ 216498 w 228913"/>
                <a:gd name="connsiteY154" fmla="*/ 56743 h 300286"/>
                <a:gd name="connsiteX155" fmla="*/ 213424 w 228913"/>
                <a:gd name="connsiteY155" fmla="*/ 60874 h 300286"/>
                <a:gd name="connsiteX156" fmla="*/ 212391 w 228913"/>
                <a:gd name="connsiteY156" fmla="*/ 63784 h 300286"/>
                <a:gd name="connsiteX157" fmla="*/ 207822 w 228913"/>
                <a:gd name="connsiteY157" fmla="*/ 69621 h 300286"/>
                <a:gd name="connsiteX158" fmla="*/ 205443 w 228913"/>
                <a:gd name="connsiteY158" fmla="*/ 74596 h 300286"/>
                <a:gd name="connsiteX159" fmla="*/ 204661 w 228913"/>
                <a:gd name="connsiteY159" fmla="*/ 77029 h 300286"/>
                <a:gd name="connsiteX160" fmla="*/ 200647 w 228913"/>
                <a:gd name="connsiteY160" fmla="*/ 83851 h 300286"/>
                <a:gd name="connsiteX161" fmla="*/ 195132 w 228913"/>
                <a:gd name="connsiteY161" fmla="*/ 89078 h 300286"/>
                <a:gd name="connsiteX162" fmla="*/ 193145 w 228913"/>
                <a:gd name="connsiteY162" fmla="*/ 95751 h 300286"/>
                <a:gd name="connsiteX163" fmla="*/ 191173 w 228913"/>
                <a:gd name="connsiteY163" fmla="*/ 99936 h 300286"/>
                <a:gd name="connsiteX164" fmla="*/ 188944 w 228913"/>
                <a:gd name="connsiteY164" fmla="*/ 103723 h 300286"/>
                <a:gd name="connsiteX165" fmla="*/ 184078 w 228913"/>
                <a:gd name="connsiteY165" fmla="*/ 110467 h 300286"/>
                <a:gd name="connsiteX166" fmla="*/ 181590 w 228913"/>
                <a:gd name="connsiteY166" fmla="*/ 115145 h 300286"/>
                <a:gd name="connsiteX167" fmla="*/ 178468 w 228913"/>
                <a:gd name="connsiteY167" fmla="*/ 123266 h 300286"/>
                <a:gd name="connsiteX168" fmla="*/ 177506 w 228913"/>
                <a:gd name="connsiteY168" fmla="*/ 128398 h 300286"/>
                <a:gd name="connsiteX169" fmla="*/ 168720 w 228913"/>
                <a:gd name="connsiteY169" fmla="*/ 143294 h 300286"/>
                <a:gd name="connsiteX170" fmla="*/ 159606 w 228913"/>
                <a:gd name="connsiteY170" fmla="*/ 155154 h 300286"/>
                <a:gd name="connsiteX171" fmla="*/ 153934 w 228913"/>
                <a:gd name="connsiteY171" fmla="*/ 165129 h 300286"/>
                <a:gd name="connsiteX172" fmla="*/ 143748 w 228913"/>
                <a:gd name="connsiteY172" fmla="*/ 176692 h 300286"/>
                <a:gd name="connsiteX173" fmla="*/ 129861 w 228913"/>
                <a:gd name="connsiteY173" fmla="*/ 191611 h 300286"/>
                <a:gd name="connsiteX174" fmla="*/ 111680 w 228913"/>
                <a:gd name="connsiteY174" fmla="*/ 209308 h 300286"/>
                <a:gd name="connsiteX175" fmla="*/ 106751 w 228913"/>
                <a:gd name="connsiteY175" fmla="*/ 212915 h 300286"/>
                <a:gd name="connsiteX176" fmla="*/ 86856 w 228913"/>
                <a:gd name="connsiteY176" fmla="*/ 223828 h 300286"/>
                <a:gd name="connsiteX177" fmla="*/ 73955 w 228913"/>
                <a:gd name="connsiteY177" fmla="*/ 232966 h 300286"/>
                <a:gd name="connsiteX178" fmla="*/ 67368 w 228913"/>
                <a:gd name="connsiteY178" fmla="*/ 239186 h 300286"/>
                <a:gd name="connsiteX179" fmla="*/ 60452 w 228913"/>
                <a:gd name="connsiteY179" fmla="*/ 244600 h 300286"/>
                <a:gd name="connsiteX180" fmla="*/ 54960 w 228913"/>
                <a:gd name="connsiteY180" fmla="*/ 249755 h 300286"/>
                <a:gd name="connsiteX181" fmla="*/ 38366 w 228913"/>
                <a:gd name="connsiteY181" fmla="*/ 267139 h 300286"/>
                <a:gd name="connsiteX182" fmla="*/ 36660 w 228913"/>
                <a:gd name="connsiteY182" fmla="*/ 268774 h 300286"/>
                <a:gd name="connsiteX183" fmla="*/ 35049 w 228913"/>
                <a:gd name="connsiteY183" fmla="*/ 270315 h 300286"/>
                <a:gd name="connsiteX184" fmla="*/ 32960 w 228913"/>
                <a:gd name="connsiteY184" fmla="*/ 273265 h 300286"/>
                <a:gd name="connsiteX185" fmla="*/ 31505 w 228913"/>
                <a:gd name="connsiteY185" fmla="*/ 274430 h 300286"/>
                <a:gd name="connsiteX186" fmla="*/ 27546 w 228913"/>
                <a:gd name="connsiteY186" fmla="*/ 279406 h 300286"/>
                <a:gd name="connsiteX187" fmla="*/ 25066 w 228913"/>
                <a:gd name="connsiteY187" fmla="*/ 281980 h 300286"/>
                <a:gd name="connsiteX188" fmla="*/ 22297 w 228913"/>
                <a:gd name="connsiteY188" fmla="*/ 284530 h 300286"/>
                <a:gd name="connsiteX189" fmla="*/ 21115 w 228913"/>
                <a:gd name="connsiteY189" fmla="*/ 286330 h 300286"/>
                <a:gd name="connsiteX190" fmla="*/ 20286 w 228913"/>
                <a:gd name="connsiteY190" fmla="*/ 288403 h 300286"/>
                <a:gd name="connsiteX191" fmla="*/ 19355 w 228913"/>
                <a:gd name="connsiteY191" fmla="*/ 289553 h 300286"/>
                <a:gd name="connsiteX192" fmla="*/ 16860 w 228913"/>
                <a:gd name="connsiteY192" fmla="*/ 294497 h 300286"/>
                <a:gd name="connsiteX193" fmla="*/ 14653 w 228913"/>
                <a:gd name="connsiteY193" fmla="*/ 297736 h 30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228913" h="300286">
                  <a:moveTo>
                    <a:pt x="12478" y="300287"/>
                  </a:moveTo>
                  <a:lnTo>
                    <a:pt x="12580" y="298495"/>
                  </a:lnTo>
                  <a:lnTo>
                    <a:pt x="12236" y="297603"/>
                  </a:lnTo>
                  <a:lnTo>
                    <a:pt x="10155" y="294920"/>
                  </a:lnTo>
                  <a:lnTo>
                    <a:pt x="6267" y="289929"/>
                  </a:lnTo>
                  <a:lnTo>
                    <a:pt x="3325" y="286150"/>
                  </a:lnTo>
                  <a:lnTo>
                    <a:pt x="313" y="282293"/>
                  </a:lnTo>
                  <a:lnTo>
                    <a:pt x="297" y="279203"/>
                  </a:lnTo>
                  <a:lnTo>
                    <a:pt x="266" y="270010"/>
                  </a:lnTo>
                  <a:lnTo>
                    <a:pt x="188" y="251633"/>
                  </a:lnTo>
                  <a:lnTo>
                    <a:pt x="125" y="233248"/>
                  </a:lnTo>
                  <a:lnTo>
                    <a:pt x="47" y="214863"/>
                  </a:lnTo>
                  <a:lnTo>
                    <a:pt x="8" y="205662"/>
                  </a:lnTo>
                  <a:lnTo>
                    <a:pt x="0" y="201899"/>
                  </a:lnTo>
                  <a:lnTo>
                    <a:pt x="313" y="201289"/>
                  </a:lnTo>
                  <a:lnTo>
                    <a:pt x="3747" y="197917"/>
                  </a:lnTo>
                  <a:lnTo>
                    <a:pt x="8285" y="193442"/>
                  </a:lnTo>
                  <a:lnTo>
                    <a:pt x="14246" y="184954"/>
                  </a:lnTo>
                  <a:lnTo>
                    <a:pt x="17485" y="180330"/>
                  </a:lnTo>
                  <a:lnTo>
                    <a:pt x="20192" y="176489"/>
                  </a:lnTo>
                  <a:lnTo>
                    <a:pt x="20873" y="175315"/>
                  </a:lnTo>
                  <a:lnTo>
                    <a:pt x="23267" y="172984"/>
                  </a:lnTo>
                  <a:lnTo>
                    <a:pt x="27750" y="171591"/>
                  </a:lnTo>
                  <a:lnTo>
                    <a:pt x="30535" y="171357"/>
                  </a:lnTo>
                  <a:lnTo>
                    <a:pt x="40118" y="169612"/>
                  </a:lnTo>
                  <a:lnTo>
                    <a:pt x="41542" y="168908"/>
                  </a:lnTo>
                  <a:lnTo>
                    <a:pt x="42379" y="168102"/>
                  </a:lnTo>
                  <a:lnTo>
                    <a:pt x="43177" y="166264"/>
                  </a:lnTo>
                  <a:lnTo>
                    <a:pt x="45040" y="163682"/>
                  </a:lnTo>
                  <a:lnTo>
                    <a:pt x="47449" y="161898"/>
                  </a:lnTo>
                  <a:lnTo>
                    <a:pt x="52026" y="159582"/>
                  </a:lnTo>
                  <a:lnTo>
                    <a:pt x="56509" y="157619"/>
                  </a:lnTo>
                  <a:lnTo>
                    <a:pt x="57502" y="157298"/>
                  </a:lnTo>
                  <a:lnTo>
                    <a:pt x="62900" y="156062"/>
                  </a:lnTo>
                  <a:lnTo>
                    <a:pt x="64222" y="155639"/>
                  </a:lnTo>
                  <a:lnTo>
                    <a:pt x="66405" y="155209"/>
                  </a:lnTo>
                  <a:lnTo>
                    <a:pt x="67266" y="155193"/>
                  </a:lnTo>
                  <a:lnTo>
                    <a:pt x="74761" y="155624"/>
                  </a:lnTo>
                  <a:lnTo>
                    <a:pt x="80629" y="155968"/>
                  </a:lnTo>
                  <a:lnTo>
                    <a:pt x="86660" y="156312"/>
                  </a:lnTo>
                  <a:lnTo>
                    <a:pt x="87302" y="156046"/>
                  </a:lnTo>
                  <a:lnTo>
                    <a:pt x="91519" y="151462"/>
                  </a:lnTo>
                  <a:lnTo>
                    <a:pt x="98231" y="144147"/>
                  </a:lnTo>
                  <a:lnTo>
                    <a:pt x="102518" y="139484"/>
                  </a:lnTo>
                  <a:lnTo>
                    <a:pt x="109137" y="132271"/>
                  </a:lnTo>
                  <a:lnTo>
                    <a:pt x="114222" y="127060"/>
                  </a:lnTo>
                  <a:lnTo>
                    <a:pt x="119847" y="121302"/>
                  </a:lnTo>
                  <a:lnTo>
                    <a:pt x="125316" y="116029"/>
                  </a:lnTo>
                  <a:lnTo>
                    <a:pt x="131880" y="109684"/>
                  </a:lnTo>
                  <a:lnTo>
                    <a:pt x="136026" y="105687"/>
                  </a:lnTo>
                  <a:lnTo>
                    <a:pt x="142457" y="99475"/>
                  </a:lnTo>
                  <a:lnTo>
                    <a:pt x="148583" y="93552"/>
                  </a:lnTo>
                  <a:lnTo>
                    <a:pt x="153997" y="88319"/>
                  </a:lnTo>
                  <a:lnTo>
                    <a:pt x="146525" y="88319"/>
                  </a:lnTo>
                  <a:lnTo>
                    <a:pt x="139226" y="88319"/>
                  </a:lnTo>
                  <a:lnTo>
                    <a:pt x="132036" y="88319"/>
                  </a:lnTo>
                  <a:lnTo>
                    <a:pt x="130753" y="87685"/>
                  </a:lnTo>
                  <a:lnTo>
                    <a:pt x="124713" y="85651"/>
                  </a:lnTo>
                  <a:lnTo>
                    <a:pt x="117062" y="83077"/>
                  </a:lnTo>
                  <a:lnTo>
                    <a:pt x="107565" y="79885"/>
                  </a:lnTo>
                  <a:lnTo>
                    <a:pt x="100797" y="77616"/>
                  </a:lnTo>
                  <a:lnTo>
                    <a:pt x="93584" y="75230"/>
                  </a:lnTo>
                  <a:lnTo>
                    <a:pt x="86269" y="72820"/>
                  </a:lnTo>
                  <a:lnTo>
                    <a:pt x="80527" y="70927"/>
                  </a:lnTo>
                  <a:lnTo>
                    <a:pt x="73368" y="68564"/>
                  </a:lnTo>
                  <a:lnTo>
                    <a:pt x="67149" y="66507"/>
                  </a:lnTo>
                  <a:lnTo>
                    <a:pt x="66296" y="66006"/>
                  </a:lnTo>
                  <a:lnTo>
                    <a:pt x="62846" y="62869"/>
                  </a:lnTo>
                  <a:lnTo>
                    <a:pt x="58316" y="58746"/>
                  </a:lnTo>
                  <a:lnTo>
                    <a:pt x="57448" y="58676"/>
                  </a:lnTo>
                  <a:lnTo>
                    <a:pt x="55288" y="57815"/>
                  </a:lnTo>
                  <a:lnTo>
                    <a:pt x="53348" y="55585"/>
                  </a:lnTo>
                  <a:lnTo>
                    <a:pt x="51345" y="52738"/>
                  </a:lnTo>
                  <a:lnTo>
                    <a:pt x="49491" y="49170"/>
                  </a:lnTo>
                  <a:lnTo>
                    <a:pt x="48685" y="46745"/>
                  </a:lnTo>
                  <a:lnTo>
                    <a:pt x="46205" y="45720"/>
                  </a:lnTo>
                  <a:lnTo>
                    <a:pt x="45016" y="43803"/>
                  </a:lnTo>
                  <a:lnTo>
                    <a:pt x="42771" y="40963"/>
                  </a:lnTo>
                  <a:lnTo>
                    <a:pt x="41214" y="39587"/>
                  </a:lnTo>
                  <a:lnTo>
                    <a:pt x="40659" y="38382"/>
                  </a:lnTo>
                  <a:lnTo>
                    <a:pt x="39938" y="35894"/>
                  </a:lnTo>
                  <a:lnTo>
                    <a:pt x="38655" y="33179"/>
                  </a:lnTo>
                  <a:lnTo>
                    <a:pt x="37427" y="31505"/>
                  </a:lnTo>
                  <a:lnTo>
                    <a:pt x="37146" y="30777"/>
                  </a:lnTo>
                  <a:lnTo>
                    <a:pt x="37216" y="30308"/>
                  </a:lnTo>
                  <a:lnTo>
                    <a:pt x="39492" y="26631"/>
                  </a:lnTo>
                  <a:lnTo>
                    <a:pt x="40518" y="25317"/>
                  </a:lnTo>
                  <a:lnTo>
                    <a:pt x="41683" y="24049"/>
                  </a:lnTo>
                  <a:lnTo>
                    <a:pt x="42630" y="22782"/>
                  </a:lnTo>
                  <a:lnTo>
                    <a:pt x="42997" y="21913"/>
                  </a:lnTo>
                  <a:lnTo>
                    <a:pt x="45759" y="17579"/>
                  </a:lnTo>
                  <a:lnTo>
                    <a:pt x="48192" y="13761"/>
                  </a:lnTo>
                  <a:lnTo>
                    <a:pt x="50094" y="10781"/>
                  </a:lnTo>
                  <a:lnTo>
                    <a:pt x="54381" y="14192"/>
                  </a:lnTo>
                  <a:lnTo>
                    <a:pt x="58551" y="21108"/>
                  </a:lnTo>
                  <a:lnTo>
                    <a:pt x="63409" y="26693"/>
                  </a:lnTo>
                  <a:lnTo>
                    <a:pt x="70122" y="31872"/>
                  </a:lnTo>
                  <a:lnTo>
                    <a:pt x="72781" y="33625"/>
                  </a:lnTo>
                  <a:lnTo>
                    <a:pt x="75136" y="34548"/>
                  </a:lnTo>
                  <a:lnTo>
                    <a:pt x="87348" y="34407"/>
                  </a:lnTo>
                  <a:lnTo>
                    <a:pt x="96017" y="29682"/>
                  </a:lnTo>
                  <a:lnTo>
                    <a:pt x="103887" y="26255"/>
                  </a:lnTo>
                  <a:lnTo>
                    <a:pt x="106532" y="25543"/>
                  </a:lnTo>
                  <a:lnTo>
                    <a:pt x="111100" y="26482"/>
                  </a:lnTo>
                  <a:lnTo>
                    <a:pt x="116139" y="26764"/>
                  </a:lnTo>
                  <a:lnTo>
                    <a:pt x="120669" y="27804"/>
                  </a:lnTo>
                  <a:lnTo>
                    <a:pt x="122969" y="27538"/>
                  </a:lnTo>
                  <a:lnTo>
                    <a:pt x="131935" y="23556"/>
                  </a:lnTo>
                  <a:lnTo>
                    <a:pt x="137567" y="19676"/>
                  </a:lnTo>
                  <a:lnTo>
                    <a:pt x="141409" y="18025"/>
                  </a:lnTo>
                  <a:lnTo>
                    <a:pt x="142919" y="18009"/>
                  </a:lnTo>
                  <a:lnTo>
                    <a:pt x="148160" y="19410"/>
                  </a:lnTo>
                  <a:lnTo>
                    <a:pt x="154896" y="18800"/>
                  </a:lnTo>
                  <a:lnTo>
                    <a:pt x="164112" y="15451"/>
                  </a:lnTo>
                  <a:lnTo>
                    <a:pt x="167046" y="14771"/>
                  </a:lnTo>
                  <a:lnTo>
                    <a:pt x="169283" y="14724"/>
                  </a:lnTo>
                  <a:lnTo>
                    <a:pt x="174298" y="16233"/>
                  </a:lnTo>
                  <a:lnTo>
                    <a:pt x="175081" y="16155"/>
                  </a:lnTo>
                  <a:lnTo>
                    <a:pt x="177795" y="15874"/>
                  </a:lnTo>
                  <a:lnTo>
                    <a:pt x="184954" y="14278"/>
                  </a:lnTo>
                  <a:lnTo>
                    <a:pt x="190532" y="11868"/>
                  </a:lnTo>
                  <a:lnTo>
                    <a:pt x="200804" y="10123"/>
                  </a:lnTo>
                  <a:lnTo>
                    <a:pt x="208620" y="5711"/>
                  </a:lnTo>
                  <a:lnTo>
                    <a:pt x="209989" y="3575"/>
                  </a:lnTo>
                  <a:lnTo>
                    <a:pt x="212352" y="884"/>
                  </a:lnTo>
                  <a:lnTo>
                    <a:pt x="215778" y="0"/>
                  </a:lnTo>
                  <a:lnTo>
                    <a:pt x="224540" y="3161"/>
                  </a:lnTo>
                  <a:lnTo>
                    <a:pt x="225941" y="3411"/>
                  </a:lnTo>
                  <a:lnTo>
                    <a:pt x="225432" y="5320"/>
                  </a:lnTo>
                  <a:lnTo>
                    <a:pt x="225127" y="7268"/>
                  </a:lnTo>
                  <a:lnTo>
                    <a:pt x="223336" y="10663"/>
                  </a:lnTo>
                  <a:lnTo>
                    <a:pt x="222186" y="14434"/>
                  </a:lnTo>
                  <a:lnTo>
                    <a:pt x="223030" y="20192"/>
                  </a:lnTo>
                  <a:lnTo>
                    <a:pt x="223437" y="29518"/>
                  </a:lnTo>
                  <a:lnTo>
                    <a:pt x="223226" y="30871"/>
                  </a:lnTo>
                  <a:lnTo>
                    <a:pt x="222647" y="32201"/>
                  </a:lnTo>
                  <a:lnTo>
                    <a:pt x="222404" y="33257"/>
                  </a:lnTo>
                  <a:lnTo>
                    <a:pt x="221458" y="33625"/>
                  </a:lnTo>
                  <a:lnTo>
                    <a:pt x="221044" y="34228"/>
                  </a:lnTo>
                  <a:lnTo>
                    <a:pt x="221732" y="34462"/>
                  </a:lnTo>
                  <a:lnTo>
                    <a:pt x="224470" y="33453"/>
                  </a:lnTo>
                  <a:lnTo>
                    <a:pt x="224423" y="32334"/>
                  </a:lnTo>
                  <a:lnTo>
                    <a:pt x="224579" y="31787"/>
                  </a:lnTo>
                  <a:lnTo>
                    <a:pt x="226833" y="33030"/>
                  </a:lnTo>
                  <a:lnTo>
                    <a:pt x="228444" y="33547"/>
                  </a:lnTo>
                  <a:lnTo>
                    <a:pt x="228914" y="34720"/>
                  </a:lnTo>
                  <a:lnTo>
                    <a:pt x="228789" y="35518"/>
                  </a:lnTo>
                  <a:lnTo>
                    <a:pt x="226230" y="35151"/>
                  </a:lnTo>
                  <a:lnTo>
                    <a:pt x="224924" y="34532"/>
                  </a:lnTo>
                  <a:lnTo>
                    <a:pt x="221129" y="35550"/>
                  </a:lnTo>
                  <a:lnTo>
                    <a:pt x="218806" y="36645"/>
                  </a:lnTo>
                  <a:lnTo>
                    <a:pt x="218110" y="38476"/>
                  </a:lnTo>
                  <a:lnTo>
                    <a:pt x="217570" y="45767"/>
                  </a:lnTo>
                  <a:lnTo>
                    <a:pt x="216670" y="50492"/>
                  </a:lnTo>
                  <a:lnTo>
                    <a:pt x="216498" y="56743"/>
                  </a:lnTo>
                  <a:lnTo>
                    <a:pt x="213424" y="60874"/>
                  </a:lnTo>
                  <a:lnTo>
                    <a:pt x="212391" y="63784"/>
                  </a:lnTo>
                  <a:lnTo>
                    <a:pt x="207822" y="69621"/>
                  </a:lnTo>
                  <a:lnTo>
                    <a:pt x="205443" y="74596"/>
                  </a:lnTo>
                  <a:lnTo>
                    <a:pt x="204661" y="77029"/>
                  </a:lnTo>
                  <a:lnTo>
                    <a:pt x="200647" y="83851"/>
                  </a:lnTo>
                  <a:lnTo>
                    <a:pt x="195132" y="89078"/>
                  </a:lnTo>
                  <a:lnTo>
                    <a:pt x="193145" y="95751"/>
                  </a:lnTo>
                  <a:lnTo>
                    <a:pt x="191173" y="99936"/>
                  </a:lnTo>
                  <a:lnTo>
                    <a:pt x="188944" y="103723"/>
                  </a:lnTo>
                  <a:lnTo>
                    <a:pt x="184078" y="110467"/>
                  </a:lnTo>
                  <a:lnTo>
                    <a:pt x="181590" y="115145"/>
                  </a:lnTo>
                  <a:lnTo>
                    <a:pt x="178468" y="123266"/>
                  </a:lnTo>
                  <a:lnTo>
                    <a:pt x="177506" y="128398"/>
                  </a:lnTo>
                  <a:lnTo>
                    <a:pt x="168720" y="143294"/>
                  </a:lnTo>
                  <a:lnTo>
                    <a:pt x="159606" y="155154"/>
                  </a:lnTo>
                  <a:lnTo>
                    <a:pt x="153934" y="165129"/>
                  </a:lnTo>
                  <a:lnTo>
                    <a:pt x="143748" y="176692"/>
                  </a:lnTo>
                  <a:lnTo>
                    <a:pt x="129861" y="191611"/>
                  </a:lnTo>
                  <a:lnTo>
                    <a:pt x="111680" y="209308"/>
                  </a:lnTo>
                  <a:lnTo>
                    <a:pt x="106751" y="212915"/>
                  </a:lnTo>
                  <a:lnTo>
                    <a:pt x="86856" y="223828"/>
                  </a:lnTo>
                  <a:lnTo>
                    <a:pt x="73955" y="232966"/>
                  </a:lnTo>
                  <a:lnTo>
                    <a:pt x="67368" y="239186"/>
                  </a:lnTo>
                  <a:lnTo>
                    <a:pt x="60452" y="244600"/>
                  </a:lnTo>
                  <a:lnTo>
                    <a:pt x="54960" y="249755"/>
                  </a:lnTo>
                  <a:lnTo>
                    <a:pt x="38366" y="267139"/>
                  </a:lnTo>
                  <a:lnTo>
                    <a:pt x="36660" y="268774"/>
                  </a:lnTo>
                  <a:lnTo>
                    <a:pt x="35049" y="270315"/>
                  </a:lnTo>
                  <a:lnTo>
                    <a:pt x="32960" y="273265"/>
                  </a:lnTo>
                  <a:lnTo>
                    <a:pt x="31505" y="274430"/>
                  </a:lnTo>
                  <a:lnTo>
                    <a:pt x="27546" y="279406"/>
                  </a:lnTo>
                  <a:lnTo>
                    <a:pt x="25066" y="281980"/>
                  </a:lnTo>
                  <a:lnTo>
                    <a:pt x="22297" y="284530"/>
                  </a:lnTo>
                  <a:lnTo>
                    <a:pt x="21115" y="286330"/>
                  </a:lnTo>
                  <a:lnTo>
                    <a:pt x="20286" y="288403"/>
                  </a:lnTo>
                  <a:lnTo>
                    <a:pt x="19355" y="289553"/>
                  </a:lnTo>
                  <a:lnTo>
                    <a:pt x="16860" y="294497"/>
                  </a:lnTo>
                  <a:lnTo>
                    <a:pt x="14653" y="29773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2" name="Freeform: Shape 781">
              <a:extLst>
                <a:ext uri="{FF2B5EF4-FFF2-40B4-BE49-F238E27FC236}">
                  <a16:creationId xmlns:a16="http://schemas.microsoft.com/office/drawing/2014/main" id="{C831E9A9-CF79-3497-08D7-6F4E9DC948DB}"/>
                </a:ext>
              </a:extLst>
            </p:cNvPr>
            <p:cNvSpPr>
              <a:spLocks/>
            </p:cNvSpPr>
            <p:nvPr/>
          </p:nvSpPr>
          <p:spPr>
            <a:xfrm>
              <a:off x="5976241" y="4517681"/>
              <a:ext cx="89226" cy="90767"/>
            </a:xfrm>
            <a:custGeom>
              <a:avLst/>
              <a:gdLst>
                <a:gd name="connsiteX0" fmla="*/ 85588 w 89226"/>
                <a:gd name="connsiteY0" fmla="*/ 13902 h 90767"/>
                <a:gd name="connsiteX1" fmla="*/ 83742 w 89226"/>
                <a:gd name="connsiteY1" fmla="*/ 15451 h 90767"/>
                <a:gd name="connsiteX2" fmla="*/ 81731 w 89226"/>
                <a:gd name="connsiteY2" fmla="*/ 17657 h 90767"/>
                <a:gd name="connsiteX3" fmla="*/ 79087 w 89226"/>
                <a:gd name="connsiteY3" fmla="*/ 21467 h 90767"/>
                <a:gd name="connsiteX4" fmla="*/ 79204 w 89226"/>
                <a:gd name="connsiteY4" fmla="*/ 22664 h 90767"/>
                <a:gd name="connsiteX5" fmla="*/ 78625 w 89226"/>
                <a:gd name="connsiteY5" fmla="*/ 23635 h 90767"/>
                <a:gd name="connsiteX6" fmla="*/ 78485 w 89226"/>
                <a:gd name="connsiteY6" fmla="*/ 25340 h 90767"/>
                <a:gd name="connsiteX7" fmla="*/ 78672 w 89226"/>
                <a:gd name="connsiteY7" fmla="*/ 27257 h 90767"/>
                <a:gd name="connsiteX8" fmla="*/ 79353 w 89226"/>
                <a:gd name="connsiteY8" fmla="*/ 28508 h 90767"/>
                <a:gd name="connsiteX9" fmla="*/ 79666 w 89226"/>
                <a:gd name="connsiteY9" fmla="*/ 30887 h 90767"/>
                <a:gd name="connsiteX10" fmla="*/ 79142 w 89226"/>
                <a:gd name="connsiteY10" fmla="*/ 33030 h 90767"/>
                <a:gd name="connsiteX11" fmla="*/ 79345 w 89226"/>
                <a:gd name="connsiteY11" fmla="*/ 34282 h 90767"/>
                <a:gd name="connsiteX12" fmla="*/ 79877 w 89226"/>
                <a:gd name="connsiteY12" fmla="*/ 36254 h 90767"/>
                <a:gd name="connsiteX13" fmla="*/ 80315 w 89226"/>
                <a:gd name="connsiteY13" fmla="*/ 38366 h 90767"/>
                <a:gd name="connsiteX14" fmla="*/ 80268 w 89226"/>
                <a:gd name="connsiteY14" fmla="*/ 39211 h 90767"/>
                <a:gd name="connsiteX15" fmla="*/ 80910 w 89226"/>
                <a:gd name="connsiteY15" fmla="*/ 39907 h 90767"/>
                <a:gd name="connsiteX16" fmla="*/ 81505 w 89226"/>
                <a:gd name="connsiteY16" fmla="*/ 40580 h 90767"/>
                <a:gd name="connsiteX17" fmla="*/ 81317 w 89226"/>
                <a:gd name="connsiteY17" fmla="*/ 42458 h 90767"/>
                <a:gd name="connsiteX18" fmla="*/ 83405 w 89226"/>
                <a:gd name="connsiteY18" fmla="*/ 45806 h 90767"/>
                <a:gd name="connsiteX19" fmla="*/ 84681 w 89226"/>
                <a:gd name="connsiteY19" fmla="*/ 47261 h 90767"/>
                <a:gd name="connsiteX20" fmla="*/ 86543 w 89226"/>
                <a:gd name="connsiteY20" fmla="*/ 48685 h 90767"/>
                <a:gd name="connsiteX21" fmla="*/ 87215 w 89226"/>
                <a:gd name="connsiteY21" fmla="*/ 50070 h 90767"/>
                <a:gd name="connsiteX22" fmla="*/ 88264 w 89226"/>
                <a:gd name="connsiteY22" fmla="*/ 51744 h 90767"/>
                <a:gd name="connsiteX23" fmla="*/ 88890 w 89226"/>
                <a:gd name="connsiteY23" fmla="*/ 51940 h 90767"/>
                <a:gd name="connsiteX24" fmla="*/ 89226 w 89226"/>
                <a:gd name="connsiteY24" fmla="*/ 52612 h 90767"/>
                <a:gd name="connsiteX25" fmla="*/ 88882 w 89226"/>
                <a:gd name="connsiteY25" fmla="*/ 53903 h 90767"/>
                <a:gd name="connsiteX26" fmla="*/ 88812 w 89226"/>
                <a:gd name="connsiteY26" fmla="*/ 55695 h 90767"/>
                <a:gd name="connsiteX27" fmla="*/ 87630 w 89226"/>
                <a:gd name="connsiteY27" fmla="*/ 57776 h 90767"/>
                <a:gd name="connsiteX28" fmla="*/ 84892 w 89226"/>
                <a:gd name="connsiteY28" fmla="*/ 61586 h 90767"/>
                <a:gd name="connsiteX29" fmla="*/ 84556 w 89226"/>
                <a:gd name="connsiteY29" fmla="*/ 62470 h 90767"/>
                <a:gd name="connsiteX30" fmla="*/ 85268 w 89226"/>
                <a:gd name="connsiteY30" fmla="*/ 65631 h 90767"/>
                <a:gd name="connsiteX31" fmla="*/ 84892 w 89226"/>
                <a:gd name="connsiteY31" fmla="*/ 68228 h 90767"/>
                <a:gd name="connsiteX32" fmla="*/ 84728 w 89226"/>
                <a:gd name="connsiteY32" fmla="*/ 69472 h 90767"/>
                <a:gd name="connsiteX33" fmla="*/ 83382 w 89226"/>
                <a:gd name="connsiteY33" fmla="*/ 71749 h 90767"/>
                <a:gd name="connsiteX34" fmla="*/ 80190 w 89226"/>
                <a:gd name="connsiteY34" fmla="*/ 77249 h 90767"/>
                <a:gd name="connsiteX35" fmla="*/ 78359 w 89226"/>
                <a:gd name="connsiteY35" fmla="*/ 78242 h 90767"/>
                <a:gd name="connsiteX36" fmla="*/ 77249 w 89226"/>
                <a:gd name="connsiteY36" fmla="*/ 79830 h 90767"/>
                <a:gd name="connsiteX37" fmla="*/ 76537 w 89226"/>
                <a:gd name="connsiteY37" fmla="*/ 79846 h 90767"/>
                <a:gd name="connsiteX38" fmla="*/ 75739 w 89226"/>
                <a:gd name="connsiteY38" fmla="*/ 79994 h 90767"/>
                <a:gd name="connsiteX39" fmla="*/ 75488 w 89226"/>
                <a:gd name="connsiteY39" fmla="*/ 80190 h 90767"/>
                <a:gd name="connsiteX40" fmla="*/ 74487 w 89226"/>
                <a:gd name="connsiteY40" fmla="*/ 80174 h 90767"/>
                <a:gd name="connsiteX41" fmla="*/ 73704 w 89226"/>
                <a:gd name="connsiteY41" fmla="*/ 79470 h 90767"/>
                <a:gd name="connsiteX42" fmla="*/ 73579 w 89226"/>
                <a:gd name="connsiteY42" fmla="*/ 78641 h 90767"/>
                <a:gd name="connsiteX43" fmla="*/ 73165 w 89226"/>
                <a:gd name="connsiteY43" fmla="*/ 77687 h 90767"/>
                <a:gd name="connsiteX44" fmla="*/ 72179 w 89226"/>
                <a:gd name="connsiteY44" fmla="*/ 77397 h 90767"/>
                <a:gd name="connsiteX45" fmla="*/ 70317 w 89226"/>
                <a:gd name="connsiteY45" fmla="*/ 77733 h 90767"/>
                <a:gd name="connsiteX46" fmla="*/ 69777 w 89226"/>
                <a:gd name="connsiteY46" fmla="*/ 77491 h 90767"/>
                <a:gd name="connsiteX47" fmla="*/ 68674 w 89226"/>
                <a:gd name="connsiteY47" fmla="*/ 76474 h 90767"/>
                <a:gd name="connsiteX48" fmla="*/ 67759 w 89226"/>
                <a:gd name="connsiteY48" fmla="*/ 75355 h 90767"/>
                <a:gd name="connsiteX49" fmla="*/ 67524 w 89226"/>
                <a:gd name="connsiteY49" fmla="*/ 74276 h 90767"/>
                <a:gd name="connsiteX50" fmla="*/ 66937 w 89226"/>
                <a:gd name="connsiteY50" fmla="*/ 74377 h 90767"/>
                <a:gd name="connsiteX51" fmla="*/ 65521 w 89226"/>
                <a:gd name="connsiteY51" fmla="*/ 75355 h 90767"/>
                <a:gd name="connsiteX52" fmla="*/ 64551 w 89226"/>
                <a:gd name="connsiteY52" fmla="*/ 75551 h 90767"/>
                <a:gd name="connsiteX53" fmla="*/ 63792 w 89226"/>
                <a:gd name="connsiteY53" fmla="*/ 75301 h 90767"/>
                <a:gd name="connsiteX54" fmla="*/ 62939 w 89226"/>
                <a:gd name="connsiteY54" fmla="*/ 75371 h 90767"/>
                <a:gd name="connsiteX55" fmla="*/ 60780 w 89226"/>
                <a:gd name="connsiteY55" fmla="*/ 76419 h 90767"/>
                <a:gd name="connsiteX56" fmla="*/ 59505 w 89226"/>
                <a:gd name="connsiteY56" fmla="*/ 76654 h 90767"/>
                <a:gd name="connsiteX57" fmla="*/ 58597 w 89226"/>
                <a:gd name="connsiteY57" fmla="*/ 77710 h 90767"/>
                <a:gd name="connsiteX58" fmla="*/ 52597 w 89226"/>
                <a:gd name="connsiteY58" fmla="*/ 78187 h 90767"/>
                <a:gd name="connsiteX59" fmla="*/ 51017 w 89226"/>
                <a:gd name="connsiteY59" fmla="*/ 78461 h 90767"/>
                <a:gd name="connsiteX60" fmla="*/ 47433 w 89226"/>
                <a:gd name="connsiteY60" fmla="*/ 76646 h 90767"/>
                <a:gd name="connsiteX61" fmla="*/ 46510 w 89226"/>
                <a:gd name="connsiteY61" fmla="*/ 76051 h 90767"/>
                <a:gd name="connsiteX62" fmla="*/ 46041 w 89226"/>
                <a:gd name="connsiteY62" fmla="*/ 75965 h 90767"/>
                <a:gd name="connsiteX63" fmla="*/ 45642 w 89226"/>
                <a:gd name="connsiteY63" fmla="*/ 76059 h 90767"/>
                <a:gd name="connsiteX64" fmla="*/ 45251 w 89226"/>
                <a:gd name="connsiteY64" fmla="*/ 76466 h 90767"/>
                <a:gd name="connsiteX65" fmla="*/ 44656 w 89226"/>
                <a:gd name="connsiteY65" fmla="*/ 78751 h 90767"/>
                <a:gd name="connsiteX66" fmla="*/ 44116 w 89226"/>
                <a:gd name="connsiteY66" fmla="*/ 79369 h 90767"/>
                <a:gd name="connsiteX67" fmla="*/ 43177 w 89226"/>
                <a:gd name="connsiteY67" fmla="*/ 79877 h 90767"/>
                <a:gd name="connsiteX68" fmla="*/ 42262 w 89226"/>
                <a:gd name="connsiteY68" fmla="*/ 80785 h 90767"/>
                <a:gd name="connsiteX69" fmla="*/ 42082 w 89226"/>
                <a:gd name="connsiteY69" fmla="*/ 81669 h 90767"/>
                <a:gd name="connsiteX70" fmla="*/ 43490 w 89226"/>
                <a:gd name="connsiteY70" fmla="*/ 82162 h 90767"/>
                <a:gd name="connsiteX71" fmla="*/ 44664 w 89226"/>
                <a:gd name="connsiteY71" fmla="*/ 83875 h 90767"/>
                <a:gd name="connsiteX72" fmla="*/ 45939 w 89226"/>
                <a:gd name="connsiteY72" fmla="*/ 85252 h 90767"/>
                <a:gd name="connsiteX73" fmla="*/ 46964 w 89226"/>
                <a:gd name="connsiteY73" fmla="*/ 86457 h 90767"/>
                <a:gd name="connsiteX74" fmla="*/ 46823 w 89226"/>
                <a:gd name="connsiteY74" fmla="*/ 87834 h 90767"/>
                <a:gd name="connsiteX75" fmla="*/ 46651 w 89226"/>
                <a:gd name="connsiteY75" fmla="*/ 89782 h 90767"/>
                <a:gd name="connsiteX76" fmla="*/ 45908 w 89226"/>
                <a:gd name="connsiteY76" fmla="*/ 90447 h 90767"/>
                <a:gd name="connsiteX77" fmla="*/ 44664 w 89226"/>
                <a:gd name="connsiteY77" fmla="*/ 90767 h 90767"/>
                <a:gd name="connsiteX78" fmla="*/ 40118 w 89226"/>
                <a:gd name="connsiteY78" fmla="*/ 89829 h 90767"/>
                <a:gd name="connsiteX79" fmla="*/ 36629 w 89226"/>
                <a:gd name="connsiteY79" fmla="*/ 88984 h 90767"/>
                <a:gd name="connsiteX80" fmla="*/ 35166 w 89226"/>
                <a:gd name="connsiteY80" fmla="*/ 88804 h 90767"/>
                <a:gd name="connsiteX81" fmla="*/ 34501 w 89226"/>
                <a:gd name="connsiteY81" fmla="*/ 88585 h 90767"/>
                <a:gd name="connsiteX82" fmla="*/ 33633 w 89226"/>
                <a:gd name="connsiteY82" fmla="*/ 87873 h 90767"/>
                <a:gd name="connsiteX83" fmla="*/ 32749 w 89226"/>
                <a:gd name="connsiteY83" fmla="*/ 87216 h 90767"/>
                <a:gd name="connsiteX84" fmla="*/ 31333 w 89226"/>
                <a:gd name="connsiteY84" fmla="*/ 86973 h 90767"/>
                <a:gd name="connsiteX85" fmla="*/ 29643 w 89226"/>
                <a:gd name="connsiteY85" fmla="*/ 86527 h 90767"/>
                <a:gd name="connsiteX86" fmla="*/ 28391 w 89226"/>
                <a:gd name="connsiteY86" fmla="*/ 84814 h 90767"/>
                <a:gd name="connsiteX87" fmla="*/ 27100 w 89226"/>
                <a:gd name="connsiteY87" fmla="*/ 82381 h 90767"/>
                <a:gd name="connsiteX88" fmla="*/ 26646 w 89226"/>
                <a:gd name="connsiteY88" fmla="*/ 81277 h 90767"/>
                <a:gd name="connsiteX89" fmla="*/ 25637 w 89226"/>
                <a:gd name="connsiteY89" fmla="*/ 80214 h 90767"/>
                <a:gd name="connsiteX90" fmla="*/ 24652 w 89226"/>
                <a:gd name="connsiteY90" fmla="*/ 78696 h 90767"/>
                <a:gd name="connsiteX91" fmla="*/ 24347 w 89226"/>
                <a:gd name="connsiteY91" fmla="*/ 77350 h 90767"/>
                <a:gd name="connsiteX92" fmla="*/ 23603 w 89226"/>
                <a:gd name="connsiteY92" fmla="*/ 76122 h 90767"/>
                <a:gd name="connsiteX93" fmla="*/ 23212 w 89226"/>
                <a:gd name="connsiteY93" fmla="*/ 75707 h 90767"/>
                <a:gd name="connsiteX94" fmla="*/ 22633 w 89226"/>
                <a:gd name="connsiteY94" fmla="*/ 74033 h 90767"/>
                <a:gd name="connsiteX95" fmla="*/ 22508 w 89226"/>
                <a:gd name="connsiteY95" fmla="*/ 73407 h 90767"/>
                <a:gd name="connsiteX96" fmla="*/ 22226 w 89226"/>
                <a:gd name="connsiteY96" fmla="*/ 73329 h 90767"/>
                <a:gd name="connsiteX97" fmla="*/ 21820 w 89226"/>
                <a:gd name="connsiteY97" fmla="*/ 72789 h 90767"/>
                <a:gd name="connsiteX98" fmla="*/ 21021 w 89226"/>
                <a:gd name="connsiteY98" fmla="*/ 70998 h 90767"/>
                <a:gd name="connsiteX99" fmla="*/ 20842 w 89226"/>
                <a:gd name="connsiteY99" fmla="*/ 70552 h 90767"/>
                <a:gd name="connsiteX100" fmla="*/ 20489 w 89226"/>
                <a:gd name="connsiteY100" fmla="*/ 70395 h 90767"/>
                <a:gd name="connsiteX101" fmla="*/ 19559 w 89226"/>
                <a:gd name="connsiteY101" fmla="*/ 69136 h 90767"/>
                <a:gd name="connsiteX102" fmla="*/ 18815 w 89226"/>
                <a:gd name="connsiteY102" fmla="*/ 68697 h 90767"/>
                <a:gd name="connsiteX103" fmla="*/ 18542 w 89226"/>
                <a:gd name="connsiteY103" fmla="*/ 68048 h 90767"/>
                <a:gd name="connsiteX104" fmla="*/ 18604 w 89226"/>
                <a:gd name="connsiteY104" fmla="*/ 66296 h 90767"/>
                <a:gd name="connsiteX105" fmla="*/ 18205 w 89226"/>
                <a:gd name="connsiteY105" fmla="*/ 65427 h 90767"/>
                <a:gd name="connsiteX106" fmla="*/ 18088 w 89226"/>
                <a:gd name="connsiteY106" fmla="*/ 63776 h 90767"/>
                <a:gd name="connsiteX107" fmla="*/ 18064 w 89226"/>
                <a:gd name="connsiteY107" fmla="*/ 63119 h 90767"/>
                <a:gd name="connsiteX108" fmla="*/ 17681 w 89226"/>
                <a:gd name="connsiteY108" fmla="*/ 62384 h 90767"/>
                <a:gd name="connsiteX109" fmla="*/ 17047 w 89226"/>
                <a:gd name="connsiteY109" fmla="*/ 61907 h 90767"/>
                <a:gd name="connsiteX110" fmla="*/ 16938 w 89226"/>
                <a:gd name="connsiteY110" fmla="*/ 60710 h 90767"/>
                <a:gd name="connsiteX111" fmla="*/ 16781 w 89226"/>
                <a:gd name="connsiteY111" fmla="*/ 57768 h 90767"/>
                <a:gd name="connsiteX112" fmla="*/ 16476 w 89226"/>
                <a:gd name="connsiteY112" fmla="*/ 57252 h 90767"/>
                <a:gd name="connsiteX113" fmla="*/ 13800 w 89226"/>
                <a:gd name="connsiteY113" fmla="*/ 57291 h 90767"/>
                <a:gd name="connsiteX114" fmla="*/ 13534 w 89226"/>
                <a:gd name="connsiteY114" fmla="*/ 57580 h 90767"/>
                <a:gd name="connsiteX115" fmla="*/ 12377 w 89226"/>
                <a:gd name="connsiteY115" fmla="*/ 57753 h 90767"/>
                <a:gd name="connsiteX116" fmla="*/ 11086 w 89226"/>
                <a:gd name="connsiteY116" fmla="*/ 57784 h 90767"/>
                <a:gd name="connsiteX117" fmla="*/ 9912 w 89226"/>
                <a:gd name="connsiteY117" fmla="*/ 57393 h 90767"/>
                <a:gd name="connsiteX118" fmla="*/ 8950 w 89226"/>
                <a:gd name="connsiteY118" fmla="*/ 56876 h 90767"/>
                <a:gd name="connsiteX119" fmla="*/ 8739 w 89226"/>
                <a:gd name="connsiteY119" fmla="*/ 56235 h 90767"/>
                <a:gd name="connsiteX120" fmla="*/ 8887 w 89226"/>
                <a:gd name="connsiteY120" fmla="*/ 54193 h 90767"/>
                <a:gd name="connsiteX121" fmla="*/ 7330 w 89226"/>
                <a:gd name="connsiteY121" fmla="*/ 52644 h 90767"/>
                <a:gd name="connsiteX122" fmla="*/ 4866 w 89226"/>
                <a:gd name="connsiteY122" fmla="*/ 50727 h 90767"/>
                <a:gd name="connsiteX123" fmla="*/ 4123 w 89226"/>
                <a:gd name="connsiteY123" fmla="*/ 48294 h 90767"/>
                <a:gd name="connsiteX124" fmla="*/ 3215 w 89226"/>
                <a:gd name="connsiteY124" fmla="*/ 46776 h 90767"/>
                <a:gd name="connsiteX125" fmla="*/ 485 w 89226"/>
                <a:gd name="connsiteY125" fmla="*/ 43600 h 90767"/>
                <a:gd name="connsiteX126" fmla="*/ 0 w 89226"/>
                <a:gd name="connsiteY126" fmla="*/ 41425 h 90767"/>
                <a:gd name="connsiteX127" fmla="*/ 0 w 89226"/>
                <a:gd name="connsiteY127" fmla="*/ 39884 h 90767"/>
                <a:gd name="connsiteX128" fmla="*/ 954 w 89226"/>
                <a:gd name="connsiteY128" fmla="*/ 38476 h 90767"/>
                <a:gd name="connsiteX129" fmla="*/ 2292 w 89226"/>
                <a:gd name="connsiteY129" fmla="*/ 35988 h 90767"/>
                <a:gd name="connsiteX130" fmla="*/ 2848 w 89226"/>
                <a:gd name="connsiteY130" fmla="*/ 33735 h 90767"/>
                <a:gd name="connsiteX131" fmla="*/ 3254 w 89226"/>
                <a:gd name="connsiteY131" fmla="*/ 32561 h 90767"/>
                <a:gd name="connsiteX132" fmla="*/ 3943 w 89226"/>
                <a:gd name="connsiteY132" fmla="*/ 31020 h 90767"/>
                <a:gd name="connsiteX133" fmla="*/ 4569 w 89226"/>
                <a:gd name="connsiteY133" fmla="*/ 29025 h 90767"/>
                <a:gd name="connsiteX134" fmla="*/ 4091 w 89226"/>
                <a:gd name="connsiteY134" fmla="*/ 27796 h 90767"/>
                <a:gd name="connsiteX135" fmla="*/ 3278 w 89226"/>
                <a:gd name="connsiteY135" fmla="*/ 26600 h 90767"/>
                <a:gd name="connsiteX136" fmla="*/ 3012 w 89226"/>
                <a:gd name="connsiteY136" fmla="*/ 25692 h 90767"/>
                <a:gd name="connsiteX137" fmla="*/ 3802 w 89226"/>
                <a:gd name="connsiteY137" fmla="*/ 24378 h 90767"/>
                <a:gd name="connsiteX138" fmla="*/ 4592 w 89226"/>
                <a:gd name="connsiteY138" fmla="*/ 23447 h 90767"/>
                <a:gd name="connsiteX139" fmla="*/ 5492 w 89226"/>
                <a:gd name="connsiteY139" fmla="*/ 23322 h 90767"/>
                <a:gd name="connsiteX140" fmla="*/ 6634 w 89226"/>
                <a:gd name="connsiteY140" fmla="*/ 22758 h 90767"/>
                <a:gd name="connsiteX141" fmla="*/ 7534 w 89226"/>
                <a:gd name="connsiteY141" fmla="*/ 21960 h 90767"/>
                <a:gd name="connsiteX142" fmla="*/ 8903 w 89226"/>
                <a:gd name="connsiteY142" fmla="*/ 21749 h 90767"/>
                <a:gd name="connsiteX143" fmla="*/ 10608 w 89226"/>
                <a:gd name="connsiteY143" fmla="*/ 21663 h 90767"/>
                <a:gd name="connsiteX144" fmla="*/ 14098 w 89226"/>
                <a:gd name="connsiteY144" fmla="*/ 21663 h 90767"/>
                <a:gd name="connsiteX145" fmla="*/ 15882 w 89226"/>
                <a:gd name="connsiteY145" fmla="*/ 21319 h 90767"/>
                <a:gd name="connsiteX146" fmla="*/ 16437 w 89226"/>
                <a:gd name="connsiteY146" fmla="*/ 20677 h 90767"/>
                <a:gd name="connsiteX147" fmla="*/ 16351 w 89226"/>
                <a:gd name="connsiteY147" fmla="*/ 19441 h 90767"/>
                <a:gd name="connsiteX148" fmla="*/ 17235 w 89226"/>
                <a:gd name="connsiteY148" fmla="*/ 18322 h 90767"/>
                <a:gd name="connsiteX149" fmla="*/ 18166 w 89226"/>
                <a:gd name="connsiteY149" fmla="*/ 17853 h 90767"/>
                <a:gd name="connsiteX150" fmla="*/ 18542 w 89226"/>
                <a:gd name="connsiteY150" fmla="*/ 17485 h 90767"/>
                <a:gd name="connsiteX151" fmla="*/ 18596 w 89226"/>
                <a:gd name="connsiteY151" fmla="*/ 17071 h 90767"/>
                <a:gd name="connsiteX152" fmla="*/ 18354 w 89226"/>
                <a:gd name="connsiteY152" fmla="*/ 16695 h 90767"/>
                <a:gd name="connsiteX153" fmla="*/ 17978 w 89226"/>
                <a:gd name="connsiteY153" fmla="*/ 16445 h 90767"/>
                <a:gd name="connsiteX154" fmla="*/ 17008 w 89226"/>
                <a:gd name="connsiteY154" fmla="*/ 16359 h 90767"/>
                <a:gd name="connsiteX155" fmla="*/ 16155 w 89226"/>
                <a:gd name="connsiteY155" fmla="*/ 14418 h 90767"/>
                <a:gd name="connsiteX156" fmla="*/ 16742 w 89226"/>
                <a:gd name="connsiteY156" fmla="*/ 13574 h 90767"/>
                <a:gd name="connsiteX157" fmla="*/ 17493 w 89226"/>
                <a:gd name="connsiteY157" fmla="*/ 12017 h 90767"/>
                <a:gd name="connsiteX158" fmla="*/ 17704 w 89226"/>
                <a:gd name="connsiteY158" fmla="*/ 11133 h 90767"/>
                <a:gd name="connsiteX159" fmla="*/ 18870 w 89226"/>
                <a:gd name="connsiteY159" fmla="*/ 9756 h 90767"/>
                <a:gd name="connsiteX160" fmla="*/ 19152 w 89226"/>
                <a:gd name="connsiteY160" fmla="*/ 10178 h 90767"/>
                <a:gd name="connsiteX161" fmla="*/ 20051 w 89226"/>
                <a:gd name="connsiteY161" fmla="*/ 7659 h 90767"/>
                <a:gd name="connsiteX162" fmla="*/ 20161 w 89226"/>
                <a:gd name="connsiteY162" fmla="*/ 5609 h 90767"/>
                <a:gd name="connsiteX163" fmla="*/ 20849 w 89226"/>
                <a:gd name="connsiteY163" fmla="*/ 3591 h 90767"/>
                <a:gd name="connsiteX164" fmla="*/ 21906 w 89226"/>
                <a:gd name="connsiteY164" fmla="*/ 1197 h 90767"/>
                <a:gd name="connsiteX165" fmla="*/ 23807 w 89226"/>
                <a:gd name="connsiteY165" fmla="*/ 8 h 90767"/>
                <a:gd name="connsiteX166" fmla="*/ 34877 w 89226"/>
                <a:gd name="connsiteY166" fmla="*/ 1220 h 90767"/>
                <a:gd name="connsiteX167" fmla="*/ 39931 w 89226"/>
                <a:gd name="connsiteY167" fmla="*/ 2362 h 90767"/>
                <a:gd name="connsiteX168" fmla="*/ 46432 w 89226"/>
                <a:gd name="connsiteY168" fmla="*/ 4334 h 90767"/>
                <a:gd name="connsiteX169" fmla="*/ 47355 w 89226"/>
                <a:gd name="connsiteY169" fmla="*/ 6446 h 90767"/>
                <a:gd name="connsiteX170" fmla="*/ 47402 w 89226"/>
                <a:gd name="connsiteY170" fmla="*/ 4334 h 90767"/>
                <a:gd name="connsiteX171" fmla="*/ 47081 w 89226"/>
                <a:gd name="connsiteY171" fmla="*/ 2206 h 90767"/>
                <a:gd name="connsiteX172" fmla="*/ 48881 w 89226"/>
                <a:gd name="connsiteY172" fmla="*/ 696 h 90767"/>
                <a:gd name="connsiteX173" fmla="*/ 52824 w 89226"/>
                <a:gd name="connsiteY173" fmla="*/ 164 h 90767"/>
                <a:gd name="connsiteX174" fmla="*/ 58730 w 89226"/>
                <a:gd name="connsiteY174" fmla="*/ 892 h 90767"/>
                <a:gd name="connsiteX175" fmla="*/ 63808 w 89226"/>
                <a:gd name="connsiteY175" fmla="*/ 0 h 90767"/>
                <a:gd name="connsiteX176" fmla="*/ 70716 w 89226"/>
                <a:gd name="connsiteY176" fmla="*/ 109 h 90767"/>
                <a:gd name="connsiteX177" fmla="*/ 81199 w 89226"/>
                <a:gd name="connsiteY177" fmla="*/ 1831 h 90767"/>
                <a:gd name="connsiteX178" fmla="*/ 85894 w 89226"/>
                <a:gd name="connsiteY178" fmla="*/ 3004 h 90767"/>
                <a:gd name="connsiteX179" fmla="*/ 87826 w 89226"/>
                <a:gd name="connsiteY179" fmla="*/ 4068 h 90767"/>
                <a:gd name="connsiteX180" fmla="*/ 88193 w 89226"/>
                <a:gd name="connsiteY180" fmla="*/ 5977 h 90767"/>
                <a:gd name="connsiteX181" fmla="*/ 88014 w 89226"/>
                <a:gd name="connsiteY181" fmla="*/ 8426 h 90767"/>
                <a:gd name="connsiteX182" fmla="*/ 87247 w 89226"/>
                <a:gd name="connsiteY182" fmla="*/ 10765 h 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89226" h="90767">
                  <a:moveTo>
                    <a:pt x="85588" y="13902"/>
                  </a:moveTo>
                  <a:lnTo>
                    <a:pt x="83742" y="15451"/>
                  </a:lnTo>
                  <a:lnTo>
                    <a:pt x="81731" y="17657"/>
                  </a:lnTo>
                  <a:lnTo>
                    <a:pt x="79087" y="21467"/>
                  </a:lnTo>
                  <a:lnTo>
                    <a:pt x="79204" y="22664"/>
                  </a:lnTo>
                  <a:lnTo>
                    <a:pt x="78625" y="23635"/>
                  </a:lnTo>
                  <a:lnTo>
                    <a:pt x="78485" y="25340"/>
                  </a:lnTo>
                  <a:lnTo>
                    <a:pt x="78672" y="27257"/>
                  </a:lnTo>
                  <a:lnTo>
                    <a:pt x="79353" y="28508"/>
                  </a:lnTo>
                  <a:lnTo>
                    <a:pt x="79666" y="30887"/>
                  </a:lnTo>
                  <a:lnTo>
                    <a:pt x="79142" y="33030"/>
                  </a:lnTo>
                  <a:lnTo>
                    <a:pt x="79345" y="34282"/>
                  </a:lnTo>
                  <a:lnTo>
                    <a:pt x="79877" y="36254"/>
                  </a:lnTo>
                  <a:lnTo>
                    <a:pt x="80315" y="38366"/>
                  </a:lnTo>
                  <a:lnTo>
                    <a:pt x="80268" y="39211"/>
                  </a:lnTo>
                  <a:lnTo>
                    <a:pt x="80910" y="39907"/>
                  </a:lnTo>
                  <a:lnTo>
                    <a:pt x="81505" y="40580"/>
                  </a:lnTo>
                  <a:lnTo>
                    <a:pt x="81317" y="42458"/>
                  </a:lnTo>
                  <a:lnTo>
                    <a:pt x="83405" y="45806"/>
                  </a:lnTo>
                  <a:lnTo>
                    <a:pt x="84681" y="47261"/>
                  </a:lnTo>
                  <a:lnTo>
                    <a:pt x="86543" y="48685"/>
                  </a:lnTo>
                  <a:lnTo>
                    <a:pt x="87215" y="50070"/>
                  </a:lnTo>
                  <a:lnTo>
                    <a:pt x="88264" y="51744"/>
                  </a:lnTo>
                  <a:lnTo>
                    <a:pt x="88890" y="51940"/>
                  </a:lnTo>
                  <a:lnTo>
                    <a:pt x="89226" y="52612"/>
                  </a:lnTo>
                  <a:lnTo>
                    <a:pt x="88882" y="53903"/>
                  </a:lnTo>
                  <a:lnTo>
                    <a:pt x="88812" y="55695"/>
                  </a:lnTo>
                  <a:lnTo>
                    <a:pt x="87630" y="57776"/>
                  </a:lnTo>
                  <a:lnTo>
                    <a:pt x="84892" y="61586"/>
                  </a:lnTo>
                  <a:lnTo>
                    <a:pt x="84556" y="62470"/>
                  </a:lnTo>
                  <a:lnTo>
                    <a:pt x="85268" y="65631"/>
                  </a:lnTo>
                  <a:lnTo>
                    <a:pt x="84892" y="68228"/>
                  </a:lnTo>
                  <a:lnTo>
                    <a:pt x="84728" y="69472"/>
                  </a:lnTo>
                  <a:lnTo>
                    <a:pt x="83382" y="71749"/>
                  </a:lnTo>
                  <a:lnTo>
                    <a:pt x="80190" y="77249"/>
                  </a:lnTo>
                  <a:lnTo>
                    <a:pt x="78359" y="78242"/>
                  </a:lnTo>
                  <a:lnTo>
                    <a:pt x="77249" y="79830"/>
                  </a:lnTo>
                  <a:lnTo>
                    <a:pt x="76537" y="79846"/>
                  </a:lnTo>
                  <a:lnTo>
                    <a:pt x="75739" y="79994"/>
                  </a:lnTo>
                  <a:lnTo>
                    <a:pt x="75488" y="80190"/>
                  </a:lnTo>
                  <a:lnTo>
                    <a:pt x="74487" y="80174"/>
                  </a:lnTo>
                  <a:lnTo>
                    <a:pt x="73704" y="79470"/>
                  </a:lnTo>
                  <a:lnTo>
                    <a:pt x="73579" y="78641"/>
                  </a:lnTo>
                  <a:lnTo>
                    <a:pt x="73165" y="77687"/>
                  </a:lnTo>
                  <a:lnTo>
                    <a:pt x="72179" y="77397"/>
                  </a:lnTo>
                  <a:lnTo>
                    <a:pt x="70317" y="77733"/>
                  </a:lnTo>
                  <a:lnTo>
                    <a:pt x="69777" y="77491"/>
                  </a:lnTo>
                  <a:lnTo>
                    <a:pt x="68674" y="76474"/>
                  </a:lnTo>
                  <a:lnTo>
                    <a:pt x="67759" y="75355"/>
                  </a:lnTo>
                  <a:lnTo>
                    <a:pt x="67524" y="74276"/>
                  </a:lnTo>
                  <a:lnTo>
                    <a:pt x="66937" y="74377"/>
                  </a:lnTo>
                  <a:lnTo>
                    <a:pt x="65521" y="75355"/>
                  </a:lnTo>
                  <a:lnTo>
                    <a:pt x="64551" y="75551"/>
                  </a:lnTo>
                  <a:lnTo>
                    <a:pt x="63792" y="75301"/>
                  </a:lnTo>
                  <a:lnTo>
                    <a:pt x="62939" y="75371"/>
                  </a:lnTo>
                  <a:lnTo>
                    <a:pt x="60780" y="76419"/>
                  </a:lnTo>
                  <a:lnTo>
                    <a:pt x="59505" y="76654"/>
                  </a:lnTo>
                  <a:lnTo>
                    <a:pt x="58597" y="77710"/>
                  </a:lnTo>
                  <a:lnTo>
                    <a:pt x="52597" y="78187"/>
                  </a:lnTo>
                  <a:lnTo>
                    <a:pt x="51017" y="78461"/>
                  </a:lnTo>
                  <a:lnTo>
                    <a:pt x="47433" y="76646"/>
                  </a:lnTo>
                  <a:lnTo>
                    <a:pt x="46510" y="76051"/>
                  </a:lnTo>
                  <a:lnTo>
                    <a:pt x="46041" y="75965"/>
                  </a:lnTo>
                  <a:lnTo>
                    <a:pt x="45642" y="76059"/>
                  </a:lnTo>
                  <a:lnTo>
                    <a:pt x="45251" y="76466"/>
                  </a:lnTo>
                  <a:lnTo>
                    <a:pt x="44656" y="78751"/>
                  </a:lnTo>
                  <a:lnTo>
                    <a:pt x="44116" y="79369"/>
                  </a:lnTo>
                  <a:lnTo>
                    <a:pt x="43177" y="79877"/>
                  </a:lnTo>
                  <a:lnTo>
                    <a:pt x="42262" y="80785"/>
                  </a:lnTo>
                  <a:lnTo>
                    <a:pt x="42082" y="81669"/>
                  </a:lnTo>
                  <a:lnTo>
                    <a:pt x="43490" y="82162"/>
                  </a:lnTo>
                  <a:lnTo>
                    <a:pt x="44664" y="83875"/>
                  </a:lnTo>
                  <a:lnTo>
                    <a:pt x="45939" y="85252"/>
                  </a:lnTo>
                  <a:lnTo>
                    <a:pt x="46964" y="86457"/>
                  </a:lnTo>
                  <a:lnTo>
                    <a:pt x="46823" y="87834"/>
                  </a:lnTo>
                  <a:lnTo>
                    <a:pt x="46651" y="89782"/>
                  </a:lnTo>
                  <a:lnTo>
                    <a:pt x="45908" y="90447"/>
                  </a:lnTo>
                  <a:lnTo>
                    <a:pt x="44664" y="90767"/>
                  </a:lnTo>
                  <a:lnTo>
                    <a:pt x="40118" y="89829"/>
                  </a:lnTo>
                  <a:lnTo>
                    <a:pt x="36629" y="88984"/>
                  </a:lnTo>
                  <a:lnTo>
                    <a:pt x="35166" y="88804"/>
                  </a:lnTo>
                  <a:lnTo>
                    <a:pt x="34501" y="88585"/>
                  </a:lnTo>
                  <a:lnTo>
                    <a:pt x="33633" y="87873"/>
                  </a:lnTo>
                  <a:lnTo>
                    <a:pt x="32749" y="87216"/>
                  </a:lnTo>
                  <a:lnTo>
                    <a:pt x="31333" y="86973"/>
                  </a:lnTo>
                  <a:lnTo>
                    <a:pt x="29643" y="86527"/>
                  </a:lnTo>
                  <a:lnTo>
                    <a:pt x="28391" y="84814"/>
                  </a:lnTo>
                  <a:lnTo>
                    <a:pt x="27100" y="82381"/>
                  </a:lnTo>
                  <a:lnTo>
                    <a:pt x="26646" y="81277"/>
                  </a:lnTo>
                  <a:lnTo>
                    <a:pt x="25637" y="80214"/>
                  </a:lnTo>
                  <a:lnTo>
                    <a:pt x="24652" y="78696"/>
                  </a:lnTo>
                  <a:lnTo>
                    <a:pt x="24347" y="77350"/>
                  </a:lnTo>
                  <a:lnTo>
                    <a:pt x="23603" y="76122"/>
                  </a:lnTo>
                  <a:lnTo>
                    <a:pt x="23212" y="75707"/>
                  </a:lnTo>
                  <a:lnTo>
                    <a:pt x="22633" y="74033"/>
                  </a:lnTo>
                  <a:lnTo>
                    <a:pt x="22508" y="73407"/>
                  </a:lnTo>
                  <a:lnTo>
                    <a:pt x="22226" y="73329"/>
                  </a:lnTo>
                  <a:lnTo>
                    <a:pt x="21820" y="72789"/>
                  </a:lnTo>
                  <a:lnTo>
                    <a:pt x="21021" y="70998"/>
                  </a:lnTo>
                  <a:lnTo>
                    <a:pt x="20842" y="70552"/>
                  </a:lnTo>
                  <a:lnTo>
                    <a:pt x="20489" y="70395"/>
                  </a:lnTo>
                  <a:lnTo>
                    <a:pt x="19559" y="69136"/>
                  </a:lnTo>
                  <a:lnTo>
                    <a:pt x="18815" y="68697"/>
                  </a:lnTo>
                  <a:lnTo>
                    <a:pt x="18542" y="68048"/>
                  </a:lnTo>
                  <a:lnTo>
                    <a:pt x="18604" y="66296"/>
                  </a:lnTo>
                  <a:lnTo>
                    <a:pt x="18205" y="65427"/>
                  </a:lnTo>
                  <a:lnTo>
                    <a:pt x="18088" y="63776"/>
                  </a:lnTo>
                  <a:lnTo>
                    <a:pt x="18064" y="63119"/>
                  </a:lnTo>
                  <a:lnTo>
                    <a:pt x="17681" y="62384"/>
                  </a:lnTo>
                  <a:lnTo>
                    <a:pt x="17047" y="61907"/>
                  </a:lnTo>
                  <a:lnTo>
                    <a:pt x="16938" y="60710"/>
                  </a:lnTo>
                  <a:lnTo>
                    <a:pt x="16781" y="57768"/>
                  </a:lnTo>
                  <a:lnTo>
                    <a:pt x="16476" y="57252"/>
                  </a:lnTo>
                  <a:lnTo>
                    <a:pt x="13800" y="57291"/>
                  </a:lnTo>
                  <a:lnTo>
                    <a:pt x="13534" y="57580"/>
                  </a:lnTo>
                  <a:lnTo>
                    <a:pt x="12377" y="57753"/>
                  </a:lnTo>
                  <a:lnTo>
                    <a:pt x="11086" y="57784"/>
                  </a:lnTo>
                  <a:lnTo>
                    <a:pt x="9912" y="57393"/>
                  </a:lnTo>
                  <a:lnTo>
                    <a:pt x="8950" y="56876"/>
                  </a:lnTo>
                  <a:lnTo>
                    <a:pt x="8739" y="56235"/>
                  </a:lnTo>
                  <a:lnTo>
                    <a:pt x="8887" y="54193"/>
                  </a:lnTo>
                  <a:lnTo>
                    <a:pt x="7330" y="52644"/>
                  </a:lnTo>
                  <a:lnTo>
                    <a:pt x="4866" y="50727"/>
                  </a:lnTo>
                  <a:lnTo>
                    <a:pt x="4123" y="48294"/>
                  </a:lnTo>
                  <a:lnTo>
                    <a:pt x="3215" y="46776"/>
                  </a:lnTo>
                  <a:lnTo>
                    <a:pt x="485" y="43600"/>
                  </a:lnTo>
                  <a:lnTo>
                    <a:pt x="0" y="41425"/>
                  </a:lnTo>
                  <a:lnTo>
                    <a:pt x="0" y="39884"/>
                  </a:lnTo>
                  <a:lnTo>
                    <a:pt x="954" y="38476"/>
                  </a:lnTo>
                  <a:lnTo>
                    <a:pt x="2292" y="35988"/>
                  </a:lnTo>
                  <a:lnTo>
                    <a:pt x="2848" y="33735"/>
                  </a:lnTo>
                  <a:lnTo>
                    <a:pt x="3254" y="32561"/>
                  </a:lnTo>
                  <a:lnTo>
                    <a:pt x="3943" y="31020"/>
                  </a:lnTo>
                  <a:lnTo>
                    <a:pt x="4569" y="29025"/>
                  </a:lnTo>
                  <a:lnTo>
                    <a:pt x="4091" y="27796"/>
                  </a:lnTo>
                  <a:lnTo>
                    <a:pt x="3278" y="26600"/>
                  </a:lnTo>
                  <a:lnTo>
                    <a:pt x="3012" y="25692"/>
                  </a:lnTo>
                  <a:lnTo>
                    <a:pt x="3802" y="24378"/>
                  </a:lnTo>
                  <a:lnTo>
                    <a:pt x="4592" y="23447"/>
                  </a:lnTo>
                  <a:lnTo>
                    <a:pt x="5492" y="23322"/>
                  </a:lnTo>
                  <a:lnTo>
                    <a:pt x="6634" y="22758"/>
                  </a:lnTo>
                  <a:lnTo>
                    <a:pt x="7534" y="21960"/>
                  </a:lnTo>
                  <a:lnTo>
                    <a:pt x="8903" y="21749"/>
                  </a:lnTo>
                  <a:lnTo>
                    <a:pt x="10608" y="21663"/>
                  </a:lnTo>
                  <a:lnTo>
                    <a:pt x="14098" y="21663"/>
                  </a:lnTo>
                  <a:lnTo>
                    <a:pt x="15882" y="21319"/>
                  </a:lnTo>
                  <a:lnTo>
                    <a:pt x="16437" y="20677"/>
                  </a:lnTo>
                  <a:lnTo>
                    <a:pt x="16351" y="19441"/>
                  </a:lnTo>
                  <a:lnTo>
                    <a:pt x="17235" y="18322"/>
                  </a:lnTo>
                  <a:lnTo>
                    <a:pt x="18166" y="17853"/>
                  </a:lnTo>
                  <a:lnTo>
                    <a:pt x="18542" y="17485"/>
                  </a:lnTo>
                  <a:lnTo>
                    <a:pt x="18596" y="17071"/>
                  </a:lnTo>
                  <a:lnTo>
                    <a:pt x="18354" y="16695"/>
                  </a:lnTo>
                  <a:lnTo>
                    <a:pt x="17978" y="16445"/>
                  </a:lnTo>
                  <a:lnTo>
                    <a:pt x="17008" y="16359"/>
                  </a:lnTo>
                  <a:lnTo>
                    <a:pt x="16155" y="14418"/>
                  </a:lnTo>
                  <a:lnTo>
                    <a:pt x="16742" y="13574"/>
                  </a:lnTo>
                  <a:lnTo>
                    <a:pt x="17493" y="12017"/>
                  </a:lnTo>
                  <a:lnTo>
                    <a:pt x="17704" y="11133"/>
                  </a:lnTo>
                  <a:lnTo>
                    <a:pt x="18870" y="9756"/>
                  </a:lnTo>
                  <a:lnTo>
                    <a:pt x="19152" y="10178"/>
                  </a:lnTo>
                  <a:lnTo>
                    <a:pt x="20051" y="7659"/>
                  </a:lnTo>
                  <a:lnTo>
                    <a:pt x="20161" y="5609"/>
                  </a:lnTo>
                  <a:lnTo>
                    <a:pt x="20849" y="3591"/>
                  </a:lnTo>
                  <a:lnTo>
                    <a:pt x="21906" y="1197"/>
                  </a:lnTo>
                  <a:lnTo>
                    <a:pt x="23807" y="8"/>
                  </a:lnTo>
                  <a:lnTo>
                    <a:pt x="34877" y="1220"/>
                  </a:lnTo>
                  <a:lnTo>
                    <a:pt x="39931" y="2362"/>
                  </a:lnTo>
                  <a:lnTo>
                    <a:pt x="46432" y="4334"/>
                  </a:lnTo>
                  <a:lnTo>
                    <a:pt x="47355" y="6446"/>
                  </a:lnTo>
                  <a:lnTo>
                    <a:pt x="47402" y="4334"/>
                  </a:lnTo>
                  <a:lnTo>
                    <a:pt x="47081" y="2206"/>
                  </a:lnTo>
                  <a:lnTo>
                    <a:pt x="48881" y="696"/>
                  </a:lnTo>
                  <a:lnTo>
                    <a:pt x="52824" y="164"/>
                  </a:lnTo>
                  <a:lnTo>
                    <a:pt x="58730" y="892"/>
                  </a:lnTo>
                  <a:lnTo>
                    <a:pt x="63808" y="0"/>
                  </a:lnTo>
                  <a:lnTo>
                    <a:pt x="70716" y="109"/>
                  </a:lnTo>
                  <a:lnTo>
                    <a:pt x="81199" y="1831"/>
                  </a:lnTo>
                  <a:lnTo>
                    <a:pt x="85894" y="3004"/>
                  </a:lnTo>
                  <a:lnTo>
                    <a:pt x="87826" y="4068"/>
                  </a:lnTo>
                  <a:lnTo>
                    <a:pt x="88193" y="5977"/>
                  </a:lnTo>
                  <a:lnTo>
                    <a:pt x="88014" y="8426"/>
                  </a:lnTo>
                  <a:lnTo>
                    <a:pt x="87247" y="1076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3" name="Freeform: Shape 782">
              <a:extLst>
                <a:ext uri="{FF2B5EF4-FFF2-40B4-BE49-F238E27FC236}">
                  <a16:creationId xmlns:a16="http://schemas.microsoft.com/office/drawing/2014/main" id="{15DAC325-14FE-6278-7F35-C5ADEB60B221}"/>
                </a:ext>
              </a:extLst>
            </p:cNvPr>
            <p:cNvSpPr>
              <a:spLocks/>
            </p:cNvSpPr>
            <p:nvPr/>
          </p:nvSpPr>
          <p:spPr>
            <a:xfrm>
              <a:off x="7781091" y="4379980"/>
              <a:ext cx="244177" cy="192472"/>
            </a:xfrm>
            <a:custGeom>
              <a:avLst/>
              <a:gdLst>
                <a:gd name="connsiteX0" fmla="*/ 215434 w 244177"/>
                <a:gd name="connsiteY0" fmla="*/ 52855 h 192472"/>
                <a:gd name="connsiteX1" fmla="*/ 214018 w 244177"/>
                <a:gd name="connsiteY1" fmla="*/ 55679 h 192472"/>
                <a:gd name="connsiteX2" fmla="*/ 213564 w 244177"/>
                <a:gd name="connsiteY2" fmla="*/ 57690 h 192472"/>
                <a:gd name="connsiteX3" fmla="*/ 213424 w 244177"/>
                <a:gd name="connsiteY3" fmla="*/ 59380 h 192472"/>
                <a:gd name="connsiteX4" fmla="*/ 213509 w 244177"/>
                <a:gd name="connsiteY4" fmla="*/ 60358 h 192472"/>
                <a:gd name="connsiteX5" fmla="*/ 213666 w 244177"/>
                <a:gd name="connsiteY5" fmla="*/ 60984 h 192472"/>
                <a:gd name="connsiteX6" fmla="*/ 213736 w 244177"/>
                <a:gd name="connsiteY6" fmla="*/ 61132 h 192472"/>
                <a:gd name="connsiteX7" fmla="*/ 213799 w 244177"/>
                <a:gd name="connsiteY7" fmla="*/ 61234 h 192472"/>
                <a:gd name="connsiteX8" fmla="*/ 213861 w 244177"/>
                <a:gd name="connsiteY8" fmla="*/ 61304 h 192472"/>
                <a:gd name="connsiteX9" fmla="*/ 213932 w 244177"/>
                <a:gd name="connsiteY9" fmla="*/ 61328 h 192472"/>
                <a:gd name="connsiteX10" fmla="*/ 218016 w 244177"/>
                <a:gd name="connsiteY10" fmla="*/ 61344 h 192472"/>
                <a:gd name="connsiteX11" fmla="*/ 218039 w 244177"/>
                <a:gd name="connsiteY11" fmla="*/ 61344 h 192472"/>
                <a:gd name="connsiteX12" fmla="*/ 218039 w 244177"/>
                <a:gd name="connsiteY12" fmla="*/ 61344 h 192472"/>
                <a:gd name="connsiteX13" fmla="*/ 218016 w 244177"/>
                <a:gd name="connsiteY13" fmla="*/ 62243 h 192472"/>
                <a:gd name="connsiteX14" fmla="*/ 218180 w 244177"/>
                <a:gd name="connsiteY14" fmla="*/ 66718 h 192472"/>
                <a:gd name="connsiteX15" fmla="*/ 218321 w 244177"/>
                <a:gd name="connsiteY15" fmla="*/ 70630 h 192472"/>
                <a:gd name="connsiteX16" fmla="*/ 218556 w 244177"/>
                <a:gd name="connsiteY16" fmla="*/ 77022 h 192472"/>
                <a:gd name="connsiteX17" fmla="*/ 218563 w 244177"/>
                <a:gd name="connsiteY17" fmla="*/ 78688 h 192472"/>
                <a:gd name="connsiteX18" fmla="*/ 218407 w 244177"/>
                <a:gd name="connsiteY18" fmla="*/ 80761 h 192472"/>
                <a:gd name="connsiteX19" fmla="*/ 217922 w 244177"/>
                <a:gd name="connsiteY19" fmla="*/ 81583 h 192472"/>
                <a:gd name="connsiteX20" fmla="*/ 216764 w 244177"/>
                <a:gd name="connsiteY20" fmla="*/ 82756 h 192472"/>
                <a:gd name="connsiteX21" fmla="*/ 215301 w 244177"/>
                <a:gd name="connsiteY21" fmla="*/ 83828 h 192472"/>
                <a:gd name="connsiteX22" fmla="*/ 211609 w 244177"/>
                <a:gd name="connsiteY22" fmla="*/ 84102 h 192472"/>
                <a:gd name="connsiteX23" fmla="*/ 208526 w 244177"/>
                <a:gd name="connsiteY23" fmla="*/ 84063 h 192472"/>
                <a:gd name="connsiteX24" fmla="*/ 206343 w 244177"/>
                <a:gd name="connsiteY24" fmla="*/ 83828 h 192472"/>
                <a:gd name="connsiteX25" fmla="*/ 203355 w 244177"/>
                <a:gd name="connsiteY25" fmla="*/ 83734 h 192472"/>
                <a:gd name="connsiteX26" fmla="*/ 200546 w 244177"/>
                <a:gd name="connsiteY26" fmla="*/ 83961 h 192472"/>
                <a:gd name="connsiteX27" fmla="*/ 199513 w 244177"/>
                <a:gd name="connsiteY27" fmla="*/ 84869 h 192472"/>
                <a:gd name="connsiteX28" fmla="*/ 197996 w 244177"/>
                <a:gd name="connsiteY28" fmla="*/ 88068 h 192472"/>
                <a:gd name="connsiteX29" fmla="*/ 195805 w 244177"/>
                <a:gd name="connsiteY29" fmla="*/ 92708 h 192472"/>
                <a:gd name="connsiteX30" fmla="*/ 194647 w 244177"/>
                <a:gd name="connsiteY30" fmla="*/ 94671 h 192472"/>
                <a:gd name="connsiteX31" fmla="*/ 194350 w 244177"/>
                <a:gd name="connsiteY31" fmla="*/ 95814 h 192472"/>
                <a:gd name="connsiteX32" fmla="*/ 194694 w 244177"/>
                <a:gd name="connsiteY32" fmla="*/ 96494 h 192472"/>
                <a:gd name="connsiteX33" fmla="*/ 196142 w 244177"/>
                <a:gd name="connsiteY33" fmla="*/ 97480 h 192472"/>
                <a:gd name="connsiteX34" fmla="*/ 199333 w 244177"/>
                <a:gd name="connsiteY34" fmla="*/ 98873 h 192472"/>
                <a:gd name="connsiteX35" fmla="*/ 202987 w 244177"/>
                <a:gd name="connsiteY35" fmla="*/ 99686 h 192472"/>
                <a:gd name="connsiteX36" fmla="*/ 205709 w 244177"/>
                <a:gd name="connsiteY36" fmla="*/ 100038 h 192472"/>
                <a:gd name="connsiteX37" fmla="*/ 207564 w 244177"/>
                <a:gd name="connsiteY37" fmla="*/ 100422 h 192472"/>
                <a:gd name="connsiteX38" fmla="*/ 208996 w 244177"/>
                <a:gd name="connsiteY38" fmla="*/ 100844 h 192472"/>
                <a:gd name="connsiteX39" fmla="*/ 214182 w 244177"/>
                <a:gd name="connsiteY39" fmla="*/ 104396 h 192472"/>
                <a:gd name="connsiteX40" fmla="*/ 215841 w 244177"/>
                <a:gd name="connsiteY40" fmla="*/ 106047 h 192472"/>
                <a:gd name="connsiteX41" fmla="*/ 216772 w 244177"/>
                <a:gd name="connsiteY41" fmla="*/ 107510 h 192472"/>
                <a:gd name="connsiteX42" fmla="*/ 216991 w 244177"/>
                <a:gd name="connsiteY42" fmla="*/ 109067 h 192472"/>
                <a:gd name="connsiteX43" fmla="*/ 217734 w 244177"/>
                <a:gd name="connsiteY43" fmla="*/ 110639 h 192472"/>
                <a:gd name="connsiteX44" fmla="*/ 220731 w 244177"/>
                <a:gd name="connsiteY44" fmla="*/ 113745 h 192472"/>
                <a:gd name="connsiteX45" fmla="*/ 222459 w 244177"/>
                <a:gd name="connsiteY45" fmla="*/ 115537 h 192472"/>
                <a:gd name="connsiteX46" fmla="*/ 226958 w 244177"/>
                <a:gd name="connsiteY46" fmla="*/ 117837 h 192472"/>
                <a:gd name="connsiteX47" fmla="*/ 228687 w 244177"/>
                <a:gd name="connsiteY47" fmla="*/ 120442 h 192472"/>
                <a:gd name="connsiteX48" fmla="*/ 230353 w 244177"/>
                <a:gd name="connsiteY48" fmla="*/ 121701 h 192472"/>
                <a:gd name="connsiteX49" fmla="*/ 231933 w 244177"/>
                <a:gd name="connsiteY49" fmla="*/ 123063 h 192472"/>
                <a:gd name="connsiteX50" fmla="*/ 232779 w 244177"/>
                <a:gd name="connsiteY50" fmla="*/ 125089 h 192472"/>
                <a:gd name="connsiteX51" fmla="*/ 234727 w 244177"/>
                <a:gd name="connsiteY51" fmla="*/ 130964 h 192472"/>
                <a:gd name="connsiteX52" fmla="*/ 236041 w 244177"/>
                <a:gd name="connsiteY52" fmla="*/ 134047 h 192472"/>
                <a:gd name="connsiteX53" fmla="*/ 237387 w 244177"/>
                <a:gd name="connsiteY53" fmla="*/ 136566 h 192472"/>
                <a:gd name="connsiteX54" fmla="*/ 237919 w 244177"/>
                <a:gd name="connsiteY54" fmla="*/ 140658 h 192472"/>
                <a:gd name="connsiteX55" fmla="*/ 238982 w 244177"/>
                <a:gd name="connsiteY55" fmla="*/ 142488 h 192472"/>
                <a:gd name="connsiteX56" fmla="*/ 240078 w 244177"/>
                <a:gd name="connsiteY56" fmla="*/ 144718 h 192472"/>
                <a:gd name="connsiteX57" fmla="*/ 241893 w 244177"/>
                <a:gd name="connsiteY57" fmla="*/ 146736 h 192472"/>
                <a:gd name="connsiteX58" fmla="*/ 243825 w 244177"/>
                <a:gd name="connsiteY58" fmla="*/ 148270 h 192472"/>
                <a:gd name="connsiteX59" fmla="*/ 244177 w 244177"/>
                <a:gd name="connsiteY59" fmla="*/ 148684 h 192472"/>
                <a:gd name="connsiteX60" fmla="*/ 240140 w 244177"/>
                <a:gd name="connsiteY60" fmla="*/ 152635 h 192472"/>
                <a:gd name="connsiteX61" fmla="*/ 235611 w 244177"/>
                <a:gd name="connsiteY61" fmla="*/ 157063 h 192472"/>
                <a:gd name="connsiteX62" fmla="*/ 230377 w 244177"/>
                <a:gd name="connsiteY62" fmla="*/ 162195 h 192472"/>
                <a:gd name="connsiteX63" fmla="*/ 224674 w 244177"/>
                <a:gd name="connsiteY63" fmla="*/ 167766 h 192472"/>
                <a:gd name="connsiteX64" fmla="*/ 220206 w 244177"/>
                <a:gd name="connsiteY64" fmla="*/ 172178 h 192472"/>
                <a:gd name="connsiteX65" fmla="*/ 215802 w 244177"/>
                <a:gd name="connsiteY65" fmla="*/ 176528 h 192472"/>
                <a:gd name="connsiteX66" fmla="*/ 210654 w 244177"/>
                <a:gd name="connsiteY66" fmla="*/ 181668 h 192472"/>
                <a:gd name="connsiteX67" fmla="*/ 206852 w 244177"/>
                <a:gd name="connsiteY67" fmla="*/ 185462 h 192472"/>
                <a:gd name="connsiteX68" fmla="*/ 206218 w 244177"/>
                <a:gd name="connsiteY68" fmla="*/ 185994 h 192472"/>
                <a:gd name="connsiteX69" fmla="*/ 205115 w 244177"/>
                <a:gd name="connsiteY69" fmla="*/ 186699 h 192472"/>
                <a:gd name="connsiteX70" fmla="*/ 201493 w 244177"/>
                <a:gd name="connsiteY70" fmla="*/ 186714 h 192472"/>
                <a:gd name="connsiteX71" fmla="*/ 197753 w 244177"/>
                <a:gd name="connsiteY71" fmla="*/ 186268 h 192472"/>
                <a:gd name="connsiteX72" fmla="*/ 194311 w 244177"/>
                <a:gd name="connsiteY72" fmla="*/ 183960 h 192472"/>
                <a:gd name="connsiteX73" fmla="*/ 190814 w 244177"/>
                <a:gd name="connsiteY73" fmla="*/ 185752 h 192472"/>
                <a:gd name="connsiteX74" fmla="*/ 188599 w 244177"/>
                <a:gd name="connsiteY74" fmla="*/ 186315 h 192472"/>
                <a:gd name="connsiteX75" fmla="*/ 187278 w 244177"/>
                <a:gd name="connsiteY75" fmla="*/ 186519 h 192472"/>
                <a:gd name="connsiteX76" fmla="*/ 184156 w 244177"/>
                <a:gd name="connsiteY76" fmla="*/ 186808 h 192472"/>
                <a:gd name="connsiteX77" fmla="*/ 179783 w 244177"/>
                <a:gd name="connsiteY77" fmla="*/ 187770 h 192472"/>
                <a:gd name="connsiteX78" fmla="*/ 177804 w 244177"/>
                <a:gd name="connsiteY78" fmla="*/ 188967 h 192472"/>
                <a:gd name="connsiteX79" fmla="*/ 176732 w 244177"/>
                <a:gd name="connsiteY79" fmla="*/ 189914 h 192472"/>
                <a:gd name="connsiteX80" fmla="*/ 175848 w 244177"/>
                <a:gd name="connsiteY80" fmla="*/ 191658 h 192472"/>
                <a:gd name="connsiteX81" fmla="*/ 175402 w 244177"/>
                <a:gd name="connsiteY81" fmla="*/ 191838 h 192472"/>
                <a:gd name="connsiteX82" fmla="*/ 174596 w 244177"/>
                <a:gd name="connsiteY82" fmla="*/ 191635 h 192472"/>
                <a:gd name="connsiteX83" fmla="*/ 173477 w 244177"/>
                <a:gd name="connsiteY83" fmla="*/ 190931 h 192472"/>
                <a:gd name="connsiteX84" fmla="*/ 171138 w 244177"/>
                <a:gd name="connsiteY84" fmla="*/ 189922 h 192472"/>
                <a:gd name="connsiteX85" fmla="*/ 169956 w 244177"/>
                <a:gd name="connsiteY85" fmla="*/ 187700 h 192472"/>
                <a:gd name="connsiteX86" fmla="*/ 168877 w 244177"/>
                <a:gd name="connsiteY86" fmla="*/ 186362 h 192472"/>
                <a:gd name="connsiteX87" fmla="*/ 167977 w 244177"/>
                <a:gd name="connsiteY87" fmla="*/ 185658 h 192472"/>
                <a:gd name="connsiteX88" fmla="*/ 164269 w 244177"/>
                <a:gd name="connsiteY88" fmla="*/ 187872 h 192472"/>
                <a:gd name="connsiteX89" fmla="*/ 162469 w 244177"/>
                <a:gd name="connsiteY89" fmla="*/ 188388 h 192472"/>
                <a:gd name="connsiteX90" fmla="*/ 160999 w 244177"/>
                <a:gd name="connsiteY90" fmla="*/ 188326 h 192472"/>
                <a:gd name="connsiteX91" fmla="*/ 158308 w 244177"/>
                <a:gd name="connsiteY91" fmla="*/ 187082 h 192472"/>
                <a:gd name="connsiteX92" fmla="*/ 155335 w 244177"/>
                <a:gd name="connsiteY92" fmla="*/ 186018 h 192472"/>
                <a:gd name="connsiteX93" fmla="*/ 153801 w 244177"/>
                <a:gd name="connsiteY93" fmla="*/ 186026 h 192472"/>
                <a:gd name="connsiteX94" fmla="*/ 151509 w 244177"/>
                <a:gd name="connsiteY94" fmla="*/ 187356 h 192472"/>
                <a:gd name="connsiteX95" fmla="*/ 148904 w 244177"/>
                <a:gd name="connsiteY95" fmla="*/ 189343 h 192472"/>
                <a:gd name="connsiteX96" fmla="*/ 147566 w 244177"/>
                <a:gd name="connsiteY96" fmla="*/ 191306 h 192472"/>
                <a:gd name="connsiteX97" fmla="*/ 146916 w 244177"/>
                <a:gd name="connsiteY97" fmla="*/ 192472 h 192472"/>
                <a:gd name="connsiteX98" fmla="*/ 146439 w 244177"/>
                <a:gd name="connsiteY98" fmla="*/ 191541 h 192472"/>
                <a:gd name="connsiteX99" fmla="*/ 146001 w 244177"/>
                <a:gd name="connsiteY99" fmla="*/ 190673 h 192472"/>
                <a:gd name="connsiteX100" fmla="*/ 145125 w 244177"/>
                <a:gd name="connsiteY100" fmla="*/ 189562 h 192472"/>
                <a:gd name="connsiteX101" fmla="*/ 143865 w 244177"/>
                <a:gd name="connsiteY101" fmla="*/ 189124 h 192472"/>
                <a:gd name="connsiteX102" fmla="*/ 142723 w 244177"/>
                <a:gd name="connsiteY102" fmla="*/ 189343 h 192472"/>
                <a:gd name="connsiteX103" fmla="*/ 141385 w 244177"/>
                <a:gd name="connsiteY103" fmla="*/ 189562 h 192472"/>
                <a:gd name="connsiteX104" fmla="*/ 140783 w 244177"/>
                <a:gd name="connsiteY104" fmla="*/ 188928 h 192472"/>
                <a:gd name="connsiteX105" fmla="*/ 140658 w 244177"/>
                <a:gd name="connsiteY105" fmla="*/ 187403 h 192472"/>
                <a:gd name="connsiteX106" fmla="*/ 140290 w 244177"/>
                <a:gd name="connsiteY106" fmla="*/ 185994 h 192472"/>
                <a:gd name="connsiteX107" fmla="*/ 139664 w 244177"/>
                <a:gd name="connsiteY107" fmla="*/ 184938 h 192472"/>
                <a:gd name="connsiteX108" fmla="*/ 137740 w 244177"/>
                <a:gd name="connsiteY108" fmla="*/ 183882 h 192472"/>
                <a:gd name="connsiteX109" fmla="*/ 132780 w 244177"/>
                <a:gd name="connsiteY109" fmla="*/ 181738 h 192472"/>
                <a:gd name="connsiteX110" fmla="*/ 128970 w 244177"/>
                <a:gd name="connsiteY110" fmla="*/ 177459 h 192472"/>
                <a:gd name="connsiteX111" fmla="*/ 127053 w 244177"/>
                <a:gd name="connsiteY111" fmla="*/ 175472 h 192472"/>
                <a:gd name="connsiteX112" fmla="*/ 125652 w 244177"/>
                <a:gd name="connsiteY112" fmla="*/ 174189 h 192472"/>
                <a:gd name="connsiteX113" fmla="*/ 123665 w 244177"/>
                <a:gd name="connsiteY113" fmla="*/ 170825 h 192472"/>
                <a:gd name="connsiteX114" fmla="*/ 121404 w 244177"/>
                <a:gd name="connsiteY114" fmla="*/ 168509 h 192472"/>
                <a:gd name="connsiteX115" fmla="*/ 118666 w 244177"/>
                <a:gd name="connsiteY115" fmla="*/ 167429 h 192472"/>
                <a:gd name="connsiteX116" fmla="*/ 116859 w 244177"/>
                <a:gd name="connsiteY116" fmla="*/ 167961 h 192472"/>
                <a:gd name="connsiteX117" fmla="*/ 114997 w 244177"/>
                <a:gd name="connsiteY117" fmla="*/ 170441 h 192472"/>
                <a:gd name="connsiteX118" fmla="*/ 111484 w 244177"/>
                <a:gd name="connsiteY118" fmla="*/ 172773 h 192472"/>
                <a:gd name="connsiteX119" fmla="*/ 109872 w 244177"/>
                <a:gd name="connsiteY119" fmla="*/ 172851 h 192472"/>
                <a:gd name="connsiteX120" fmla="*/ 107807 w 244177"/>
                <a:gd name="connsiteY120" fmla="*/ 171592 h 192472"/>
                <a:gd name="connsiteX121" fmla="*/ 105210 w 244177"/>
                <a:gd name="connsiteY121" fmla="*/ 170692 h 192472"/>
                <a:gd name="connsiteX122" fmla="*/ 100555 w 244177"/>
                <a:gd name="connsiteY122" fmla="*/ 170301 h 192472"/>
                <a:gd name="connsiteX123" fmla="*/ 98630 w 244177"/>
                <a:gd name="connsiteY123" fmla="*/ 171404 h 192472"/>
                <a:gd name="connsiteX124" fmla="*/ 96111 w 244177"/>
                <a:gd name="connsiteY124" fmla="*/ 173187 h 192472"/>
                <a:gd name="connsiteX125" fmla="*/ 93975 w 244177"/>
                <a:gd name="connsiteY125" fmla="*/ 174251 h 192472"/>
                <a:gd name="connsiteX126" fmla="*/ 92653 w 244177"/>
                <a:gd name="connsiteY126" fmla="*/ 174377 h 192472"/>
                <a:gd name="connsiteX127" fmla="*/ 91417 w 244177"/>
                <a:gd name="connsiteY127" fmla="*/ 173946 h 192472"/>
                <a:gd name="connsiteX128" fmla="*/ 90017 w 244177"/>
                <a:gd name="connsiteY128" fmla="*/ 173719 h 192472"/>
                <a:gd name="connsiteX129" fmla="*/ 88804 w 244177"/>
                <a:gd name="connsiteY129" fmla="*/ 173680 h 192472"/>
                <a:gd name="connsiteX130" fmla="*/ 86316 w 244177"/>
                <a:gd name="connsiteY130" fmla="*/ 172053 h 192472"/>
                <a:gd name="connsiteX131" fmla="*/ 85025 w 244177"/>
                <a:gd name="connsiteY131" fmla="*/ 170856 h 192472"/>
                <a:gd name="connsiteX132" fmla="*/ 84164 w 244177"/>
                <a:gd name="connsiteY132" fmla="*/ 169706 h 192472"/>
                <a:gd name="connsiteX133" fmla="*/ 82756 w 244177"/>
                <a:gd name="connsiteY133" fmla="*/ 168924 h 192472"/>
                <a:gd name="connsiteX134" fmla="*/ 81114 w 244177"/>
                <a:gd name="connsiteY134" fmla="*/ 168266 h 192472"/>
                <a:gd name="connsiteX135" fmla="*/ 79940 w 244177"/>
                <a:gd name="connsiteY135" fmla="*/ 167242 h 192472"/>
                <a:gd name="connsiteX136" fmla="*/ 79353 w 244177"/>
                <a:gd name="connsiteY136" fmla="*/ 165959 h 192472"/>
                <a:gd name="connsiteX137" fmla="*/ 78422 w 244177"/>
                <a:gd name="connsiteY137" fmla="*/ 164316 h 192472"/>
                <a:gd name="connsiteX138" fmla="*/ 77217 w 244177"/>
                <a:gd name="connsiteY138" fmla="*/ 162837 h 192472"/>
                <a:gd name="connsiteX139" fmla="*/ 73415 w 244177"/>
                <a:gd name="connsiteY139" fmla="*/ 160177 h 192472"/>
                <a:gd name="connsiteX140" fmla="*/ 72281 w 244177"/>
                <a:gd name="connsiteY140" fmla="*/ 158605 h 192472"/>
                <a:gd name="connsiteX141" fmla="*/ 71483 w 244177"/>
                <a:gd name="connsiteY141" fmla="*/ 157071 h 192472"/>
                <a:gd name="connsiteX142" fmla="*/ 69934 w 244177"/>
                <a:gd name="connsiteY142" fmla="*/ 155381 h 192472"/>
                <a:gd name="connsiteX143" fmla="*/ 68267 w 244177"/>
                <a:gd name="connsiteY143" fmla="*/ 153120 h 192472"/>
                <a:gd name="connsiteX144" fmla="*/ 67735 w 244177"/>
                <a:gd name="connsiteY144" fmla="*/ 149811 h 192472"/>
                <a:gd name="connsiteX145" fmla="*/ 67665 w 244177"/>
                <a:gd name="connsiteY145" fmla="*/ 147143 h 192472"/>
                <a:gd name="connsiteX146" fmla="*/ 67313 w 244177"/>
                <a:gd name="connsiteY146" fmla="*/ 145907 h 192472"/>
                <a:gd name="connsiteX147" fmla="*/ 66609 w 244177"/>
                <a:gd name="connsiteY147" fmla="*/ 144671 h 192472"/>
                <a:gd name="connsiteX148" fmla="*/ 65787 w 244177"/>
                <a:gd name="connsiteY148" fmla="*/ 143623 h 192472"/>
                <a:gd name="connsiteX149" fmla="*/ 64465 w 244177"/>
                <a:gd name="connsiteY149" fmla="*/ 142449 h 192472"/>
                <a:gd name="connsiteX150" fmla="*/ 61367 w 244177"/>
                <a:gd name="connsiteY150" fmla="*/ 140736 h 192472"/>
                <a:gd name="connsiteX151" fmla="*/ 58160 w 244177"/>
                <a:gd name="connsiteY151" fmla="*/ 138749 h 192472"/>
                <a:gd name="connsiteX152" fmla="*/ 56626 w 244177"/>
                <a:gd name="connsiteY152" fmla="*/ 137591 h 192472"/>
                <a:gd name="connsiteX153" fmla="*/ 53708 w 244177"/>
                <a:gd name="connsiteY153" fmla="*/ 137168 h 192472"/>
                <a:gd name="connsiteX154" fmla="*/ 51963 w 244177"/>
                <a:gd name="connsiteY154" fmla="*/ 136034 h 192472"/>
                <a:gd name="connsiteX155" fmla="*/ 50500 w 244177"/>
                <a:gd name="connsiteY155" fmla="*/ 133538 h 192472"/>
                <a:gd name="connsiteX156" fmla="*/ 49914 w 244177"/>
                <a:gd name="connsiteY156" fmla="*/ 131543 h 192472"/>
                <a:gd name="connsiteX157" fmla="*/ 48435 w 244177"/>
                <a:gd name="connsiteY157" fmla="*/ 129986 h 192472"/>
                <a:gd name="connsiteX158" fmla="*/ 47802 w 244177"/>
                <a:gd name="connsiteY158" fmla="*/ 128860 h 192472"/>
                <a:gd name="connsiteX159" fmla="*/ 47449 w 244177"/>
                <a:gd name="connsiteY159" fmla="*/ 127561 h 192472"/>
                <a:gd name="connsiteX160" fmla="*/ 48623 w 244177"/>
                <a:gd name="connsiteY160" fmla="*/ 123610 h 192472"/>
                <a:gd name="connsiteX161" fmla="*/ 46925 w 244177"/>
                <a:gd name="connsiteY161" fmla="*/ 122210 h 192472"/>
                <a:gd name="connsiteX162" fmla="*/ 44398 w 244177"/>
                <a:gd name="connsiteY162" fmla="*/ 120395 h 192472"/>
                <a:gd name="connsiteX163" fmla="*/ 42583 w 244177"/>
                <a:gd name="connsiteY163" fmla="*/ 118408 h 192472"/>
                <a:gd name="connsiteX164" fmla="*/ 41480 w 244177"/>
                <a:gd name="connsiteY164" fmla="*/ 116585 h 192472"/>
                <a:gd name="connsiteX165" fmla="*/ 38233 w 244177"/>
                <a:gd name="connsiteY165" fmla="*/ 114175 h 192472"/>
                <a:gd name="connsiteX166" fmla="*/ 31161 w 244177"/>
                <a:gd name="connsiteY166" fmla="*/ 110569 h 192472"/>
                <a:gd name="connsiteX167" fmla="*/ 27077 w 244177"/>
                <a:gd name="connsiteY167" fmla="*/ 108268 h 192472"/>
                <a:gd name="connsiteX168" fmla="*/ 24847 w 244177"/>
                <a:gd name="connsiteY168" fmla="*/ 106203 h 192472"/>
                <a:gd name="connsiteX169" fmla="*/ 22899 w 244177"/>
                <a:gd name="connsiteY169" fmla="*/ 104177 h 192472"/>
                <a:gd name="connsiteX170" fmla="*/ 22704 w 244177"/>
                <a:gd name="connsiteY170" fmla="*/ 103348 h 192472"/>
                <a:gd name="connsiteX171" fmla="*/ 23964 w 244177"/>
                <a:gd name="connsiteY171" fmla="*/ 101329 h 192472"/>
                <a:gd name="connsiteX172" fmla="*/ 24151 w 244177"/>
                <a:gd name="connsiteY172" fmla="*/ 99663 h 192472"/>
                <a:gd name="connsiteX173" fmla="*/ 23118 w 244177"/>
                <a:gd name="connsiteY173" fmla="*/ 97832 h 192472"/>
                <a:gd name="connsiteX174" fmla="*/ 18878 w 244177"/>
                <a:gd name="connsiteY174" fmla="*/ 94374 h 192472"/>
                <a:gd name="connsiteX175" fmla="*/ 15498 w 244177"/>
                <a:gd name="connsiteY175" fmla="*/ 90572 h 192472"/>
                <a:gd name="connsiteX176" fmla="*/ 12940 w 244177"/>
                <a:gd name="connsiteY176" fmla="*/ 89383 h 192472"/>
                <a:gd name="connsiteX177" fmla="*/ 6775 w 244177"/>
                <a:gd name="connsiteY177" fmla="*/ 88327 h 192472"/>
                <a:gd name="connsiteX178" fmla="*/ 5007 w 244177"/>
                <a:gd name="connsiteY178" fmla="*/ 87904 h 192472"/>
                <a:gd name="connsiteX179" fmla="*/ 3161 w 244177"/>
                <a:gd name="connsiteY179" fmla="*/ 87177 h 192472"/>
                <a:gd name="connsiteX180" fmla="*/ 1338 w 244177"/>
                <a:gd name="connsiteY180" fmla="*/ 85463 h 192472"/>
                <a:gd name="connsiteX181" fmla="*/ 720 w 244177"/>
                <a:gd name="connsiteY181" fmla="*/ 83437 h 192472"/>
                <a:gd name="connsiteX182" fmla="*/ 1612 w 244177"/>
                <a:gd name="connsiteY182" fmla="*/ 80190 h 192472"/>
                <a:gd name="connsiteX183" fmla="*/ 1040 w 244177"/>
                <a:gd name="connsiteY183" fmla="*/ 79197 h 192472"/>
                <a:gd name="connsiteX184" fmla="*/ 0 w 244177"/>
                <a:gd name="connsiteY184" fmla="*/ 78923 h 192472"/>
                <a:gd name="connsiteX185" fmla="*/ 0 w 244177"/>
                <a:gd name="connsiteY185" fmla="*/ 78923 h 192472"/>
                <a:gd name="connsiteX186" fmla="*/ 282 w 244177"/>
                <a:gd name="connsiteY186" fmla="*/ 78250 h 192472"/>
                <a:gd name="connsiteX187" fmla="*/ 1447 w 244177"/>
                <a:gd name="connsiteY187" fmla="*/ 76670 h 192472"/>
                <a:gd name="connsiteX188" fmla="*/ 3349 w 244177"/>
                <a:gd name="connsiteY188" fmla="*/ 75645 h 192472"/>
                <a:gd name="connsiteX189" fmla="*/ 8442 w 244177"/>
                <a:gd name="connsiteY189" fmla="*/ 74041 h 192472"/>
                <a:gd name="connsiteX190" fmla="*/ 8724 w 244177"/>
                <a:gd name="connsiteY190" fmla="*/ 73423 h 192472"/>
                <a:gd name="connsiteX191" fmla="*/ 8825 w 244177"/>
                <a:gd name="connsiteY191" fmla="*/ 71397 h 192472"/>
                <a:gd name="connsiteX192" fmla="*/ 9240 w 244177"/>
                <a:gd name="connsiteY192" fmla="*/ 70403 h 192472"/>
                <a:gd name="connsiteX193" fmla="*/ 10992 w 244177"/>
                <a:gd name="connsiteY193" fmla="*/ 67587 h 192472"/>
                <a:gd name="connsiteX194" fmla="*/ 11242 w 244177"/>
                <a:gd name="connsiteY194" fmla="*/ 66468 h 192472"/>
                <a:gd name="connsiteX195" fmla="*/ 11321 w 244177"/>
                <a:gd name="connsiteY195" fmla="*/ 64074 h 192472"/>
                <a:gd name="connsiteX196" fmla="*/ 11556 w 244177"/>
                <a:gd name="connsiteY196" fmla="*/ 62940 h 192472"/>
                <a:gd name="connsiteX197" fmla="*/ 12064 w 244177"/>
                <a:gd name="connsiteY197" fmla="*/ 62134 h 192472"/>
                <a:gd name="connsiteX198" fmla="*/ 13457 w 244177"/>
                <a:gd name="connsiteY198" fmla="*/ 60741 h 192472"/>
                <a:gd name="connsiteX199" fmla="*/ 13942 w 244177"/>
                <a:gd name="connsiteY199" fmla="*/ 59888 h 192472"/>
                <a:gd name="connsiteX200" fmla="*/ 14153 w 244177"/>
                <a:gd name="connsiteY200" fmla="*/ 58050 h 192472"/>
                <a:gd name="connsiteX201" fmla="*/ 14004 w 244177"/>
                <a:gd name="connsiteY201" fmla="*/ 54420 h 192472"/>
                <a:gd name="connsiteX202" fmla="*/ 14716 w 244177"/>
                <a:gd name="connsiteY202" fmla="*/ 52980 h 192472"/>
                <a:gd name="connsiteX203" fmla="*/ 17924 w 244177"/>
                <a:gd name="connsiteY203" fmla="*/ 49679 h 192472"/>
                <a:gd name="connsiteX204" fmla="*/ 18784 w 244177"/>
                <a:gd name="connsiteY204" fmla="*/ 48200 h 192472"/>
                <a:gd name="connsiteX205" fmla="*/ 19074 w 244177"/>
                <a:gd name="connsiteY205" fmla="*/ 46878 h 192472"/>
                <a:gd name="connsiteX206" fmla="*/ 19042 w 244177"/>
                <a:gd name="connsiteY206" fmla="*/ 45532 h 192472"/>
                <a:gd name="connsiteX207" fmla="*/ 19238 w 244177"/>
                <a:gd name="connsiteY207" fmla="*/ 44202 h 192472"/>
                <a:gd name="connsiteX208" fmla="*/ 20192 w 244177"/>
                <a:gd name="connsiteY208" fmla="*/ 42919 h 192472"/>
                <a:gd name="connsiteX209" fmla="*/ 21006 w 244177"/>
                <a:gd name="connsiteY209" fmla="*/ 42520 h 192472"/>
                <a:gd name="connsiteX210" fmla="*/ 23369 w 244177"/>
                <a:gd name="connsiteY210" fmla="*/ 42114 h 192472"/>
                <a:gd name="connsiteX211" fmla="*/ 24980 w 244177"/>
                <a:gd name="connsiteY211" fmla="*/ 42372 h 192472"/>
                <a:gd name="connsiteX212" fmla="*/ 36246 w 244177"/>
                <a:gd name="connsiteY212" fmla="*/ 40111 h 192472"/>
                <a:gd name="connsiteX213" fmla="*/ 37568 w 244177"/>
                <a:gd name="connsiteY213" fmla="*/ 40416 h 192472"/>
                <a:gd name="connsiteX214" fmla="*/ 38155 w 244177"/>
                <a:gd name="connsiteY214" fmla="*/ 41754 h 192472"/>
                <a:gd name="connsiteX215" fmla="*/ 38100 w 244177"/>
                <a:gd name="connsiteY215" fmla="*/ 43897 h 192472"/>
                <a:gd name="connsiteX216" fmla="*/ 38296 w 244177"/>
                <a:gd name="connsiteY216" fmla="*/ 44938 h 192472"/>
                <a:gd name="connsiteX217" fmla="*/ 38898 w 244177"/>
                <a:gd name="connsiteY217" fmla="*/ 45673 h 192472"/>
                <a:gd name="connsiteX218" fmla="*/ 40690 w 244177"/>
                <a:gd name="connsiteY218" fmla="*/ 46690 h 192472"/>
                <a:gd name="connsiteX219" fmla="*/ 41926 w 244177"/>
                <a:gd name="connsiteY219" fmla="*/ 48396 h 192472"/>
                <a:gd name="connsiteX220" fmla="*/ 42591 w 244177"/>
                <a:gd name="connsiteY220" fmla="*/ 49022 h 192472"/>
                <a:gd name="connsiteX221" fmla="*/ 44398 w 244177"/>
                <a:gd name="connsiteY221" fmla="*/ 50187 h 192472"/>
                <a:gd name="connsiteX222" fmla="*/ 52777 w 244177"/>
                <a:gd name="connsiteY222" fmla="*/ 59920 h 192472"/>
                <a:gd name="connsiteX223" fmla="*/ 55140 w 244177"/>
                <a:gd name="connsiteY223" fmla="*/ 60843 h 192472"/>
                <a:gd name="connsiteX224" fmla="*/ 57432 w 244177"/>
                <a:gd name="connsiteY224" fmla="*/ 60507 h 192472"/>
                <a:gd name="connsiteX225" fmla="*/ 61985 w 244177"/>
                <a:gd name="connsiteY225" fmla="*/ 58488 h 192472"/>
                <a:gd name="connsiteX226" fmla="*/ 64262 w 244177"/>
                <a:gd name="connsiteY226" fmla="*/ 57980 h 192472"/>
                <a:gd name="connsiteX227" fmla="*/ 80190 w 244177"/>
                <a:gd name="connsiteY227" fmla="*/ 58551 h 192472"/>
                <a:gd name="connsiteX228" fmla="*/ 81974 w 244177"/>
                <a:gd name="connsiteY228" fmla="*/ 58246 h 192472"/>
                <a:gd name="connsiteX229" fmla="*/ 82084 w 244177"/>
                <a:gd name="connsiteY229" fmla="*/ 58292 h 192472"/>
                <a:gd name="connsiteX230" fmla="*/ 84509 w 244177"/>
                <a:gd name="connsiteY230" fmla="*/ 63174 h 192472"/>
                <a:gd name="connsiteX231" fmla="*/ 85659 w 244177"/>
                <a:gd name="connsiteY231" fmla="*/ 64285 h 192472"/>
                <a:gd name="connsiteX232" fmla="*/ 103129 w 244177"/>
                <a:gd name="connsiteY232" fmla="*/ 64340 h 192472"/>
                <a:gd name="connsiteX233" fmla="*/ 102800 w 244177"/>
                <a:gd name="connsiteY233" fmla="*/ 62947 h 192472"/>
                <a:gd name="connsiteX234" fmla="*/ 103019 w 244177"/>
                <a:gd name="connsiteY234" fmla="*/ 61398 h 192472"/>
                <a:gd name="connsiteX235" fmla="*/ 105061 w 244177"/>
                <a:gd name="connsiteY235" fmla="*/ 59403 h 192472"/>
                <a:gd name="connsiteX236" fmla="*/ 106094 w 244177"/>
                <a:gd name="connsiteY236" fmla="*/ 58410 h 192472"/>
                <a:gd name="connsiteX237" fmla="*/ 106094 w 244177"/>
                <a:gd name="connsiteY237" fmla="*/ 58418 h 192472"/>
                <a:gd name="connsiteX238" fmla="*/ 106532 w 244177"/>
                <a:gd name="connsiteY238" fmla="*/ 58058 h 192472"/>
                <a:gd name="connsiteX239" fmla="*/ 109231 w 244177"/>
                <a:gd name="connsiteY239" fmla="*/ 56626 h 192472"/>
                <a:gd name="connsiteX240" fmla="*/ 111867 w 244177"/>
                <a:gd name="connsiteY240" fmla="*/ 55672 h 192472"/>
                <a:gd name="connsiteX241" fmla="*/ 116937 w 244177"/>
                <a:gd name="connsiteY241" fmla="*/ 54553 h 192472"/>
                <a:gd name="connsiteX242" fmla="*/ 118784 w 244177"/>
                <a:gd name="connsiteY242" fmla="*/ 52785 h 192472"/>
                <a:gd name="connsiteX243" fmla="*/ 119808 w 244177"/>
                <a:gd name="connsiteY243" fmla="*/ 51173 h 192472"/>
                <a:gd name="connsiteX244" fmla="*/ 119839 w 244177"/>
                <a:gd name="connsiteY244" fmla="*/ 47989 h 192472"/>
                <a:gd name="connsiteX245" fmla="*/ 120512 w 244177"/>
                <a:gd name="connsiteY245" fmla="*/ 47465 h 192472"/>
                <a:gd name="connsiteX246" fmla="*/ 121717 w 244177"/>
                <a:gd name="connsiteY246" fmla="*/ 46729 h 192472"/>
                <a:gd name="connsiteX247" fmla="*/ 127577 w 244177"/>
                <a:gd name="connsiteY247" fmla="*/ 43882 h 192472"/>
                <a:gd name="connsiteX248" fmla="*/ 128570 w 244177"/>
                <a:gd name="connsiteY248" fmla="*/ 43279 h 192472"/>
                <a:gd name="connsiteX249" fmla="*/ 138929 w 244177"/>
                <a:gd name="connsiteY249" fmla="*/ 49890 h 192472"/>
                <a:gd name="connsiteX250" fmla="*/ 144734 w 244177"/>
                <a:gd name="connsiteY250" fmla="*/ 55124 h 192472"/>
                <a:gd name="connsiteX251" fmla="*/ 145086 w 244177"/>
                <a:gd name="connsiteY251" fmla="*/ 55382 h 192472"/>
                <a:gd name="connsiteX252" fmla="*/ 145391 w 244177"/>
                <a:gd name="connsiteY252" fmla="*/ 55476 h 192472"/>
                <a:gd name="connsiteX253" fmla="*/ 145696 w 244177"/>
                <a:gd name="connsiteY253" fmla="*/ 55296 h 192472"/>
                <a:gd name="connsiteX254" fmla="*/ 145954 w 244177"/>
                <a:gd name="connsiteY254" fmla="*/ 55053 h 192472"/>
                <a:gd name="connsiteX255" fmla="*/ 146377 w 244177"/>
                <a:gd name="connsiteY255" fmla="*/ 54897 h 192472"/>
                <a:gd name="connsiteX256" fmla="*/ 146658 w 244177"/>
                <a:gd name="connsiteY256" fmla="*/ 54827 h 192472"/>
                <a:gd name="connsiteX257" fmla="*/ 149146 w 244177"/>
                <a:gd name="connsiteY257" fmla="*/ 54756 h 192472"/>
                <a:gd name="connsiteX258" fmla="*/ 153848 w 244177"/>
                <a:gd name="connsiteY258" fmla="*/ 54498 h 192472"/>
                <a:gd name="connsiteX259" fmla="*/ 155397 w 244177"/>
                <a:gd name="connsiteY259" fmla="*/ 53872 h 192472"/>
                <a:gd name="connsiteX260" fmla="*/ 164840 w 244177"/>
                <a:gd name="connsiteY260" fmla="*/ 44523 h 192472"/>
                <a:gd name="connsiteX261" fmla="*/ 167242 w 244177"/>
                <a:gd name="connsiteY261" fmla="*/ 41542 h 192472"/>
                <a:gd name="connsiteX262" fmla="*/ 167844 w 244177"/>
                <a:gd name="connsiteY262" fmla="*/ 40932 h 192472"/>
                <a:gd name="connsiteX263" fmla="*/ 169213 w 244177"/>
                <a:gd name="connsiteY263" fmla="*/ 38812 h 192472"/>
                <a:gd name="connsiteX264" fmla="*/ 170653 w 244177"/>
                <a:gd name="connsiteY264" fmla="*/ 35151 h 192472"/>
                <a:gd name="connsiteX265" fmla="*/ 170942 w 244177"/>
                <a:gd name="connsiteY265" fmla="*/ 34736 h 192472"/>
                <a:gd name="connsiteX266" fmla="*/ 181293 w 244177"/>
                <a:gd name="connsiteY266" fmla="*/ 25958 h 192472"/>
                <a:gd name="connsiteX267" fmla="*/ 181652 w 244177"/>
                <a:gd name="connsiteY267" fmla="*/ 25262 h 192472"/>
                <a:gd name="connsiteX268" fmla="*/ 181754 w 244177"/>
                <a:gd name="connsiteY268" fmla="*/ 24706 h 192472"/>
                <a:gd name="connsiteX269" fmla="*/ 180190 w 244177"/>
                <a:gd name="connsiteY269" fmla="*/ 21749 h 192472"/>
                <a:gd name="connsiteX270" fmla="*/ 179853 w 244177"/>
                <a:gd name="connsiteY270" fmla="*/ 20247 h 192472"/>
                <a:gd name="connsiteX271" fmla="*/ 179790 w 244177"/>
                <a:gd name="connsiteY271" fmla="*/ 17931 h 192472"/>
                <a:gd name="connsiteX272" fmla="*/ 180096 w 244177"/>
                <a:gd name="connsiteY272" fmla="*/ 14333 h 192472"/>
                <a:gd name="connsiteX273" fmla="*/ 179986 w 244177"/>
                <a:gd name="connsiteY273" fmla="*/ 12056 h 192472"/>
                <a:gd name="connsiteX274" fmla="*/ 179947 w 244177"/>
                <a:gd name="connsiteY274" fmla="*/ 11790 h 192472"/>
                <a:gd name="connsiteX275" fmla="*/ 179845 w 244177"/>
                <a:gd name="connsiteY275" fmla="*/ 11438 h 192472"/>
                <a:gd name="connsiteX276" fmla="*/ 179775 w 244177"/>
                <a:gd name="connsiteY276" fmla="*/ 11305 h 192472"/>
                <a:gd name="connsiteX277" fmla="*/ 174001 w 244177"/>
                <a:gd name="connsiteY277" fmla="*/ 4827 h 192472"/>
                <a:gd name="connsiteX278" fmla="*/ 188592 w 244177"/>
                <a:gd name="connsiteY278" fmla="*/ 4765 h 192472"/>
                <a:gd name="connsiteX279" fmla="*/ 188623 w 244177"/>
                <a:gd name="connsiteY279" fmla="*/ 4225 h 192472"/>
                <a:gd name="connsiteX280" fmla="*/ 188608 w 244177"/>
                <a:gd name="connsiteY280" fmla="*/ 3943 h 192472"/>
                <a:gd name="connsiteX281" fmla="*/ 188568 w 244177"/>
                <a:gd name="connsiteY281" fmla="*/ 3685 h 192472"/>
                <a:gd name="connsiteX282" fmla="*/ 188294 w 244177"/>
                <a:gd name="connsiteY282" fmla="*/ 2910 h 192472"/>
                <a:gd name="connsiteX283" fmla="*/ 188130 w 244177"/>
                <a:gd name="connsiteY283" fmla="*/ 1870 h 192472"/>
                <a:gd name="connsiteX284" fmla="*/ 188122 w 244177"/>
                <a:gd name="connsiteY284" fmla="*/ 1588 h 192472"/>
                <a:gd name="connsiteX285" fmla="*/ 188146 w 244177"/>
                <a:gd name="connsiteY285" fmla="*/ 1299 h 192472"/>
                <a:gd name="connsiteX286" fmla="*/ 188224 w 244177"/>
                <a:gd name="connsiteY286" fmla="*/ 767 h 192472"/>
                <a:gd name="connsiteX287" fmla="*/ 188232 w 244177"/>
                <a:gd name="connsiteY287" fmla="*/ 477 h 192472"/>
                <a:gd name="connsiteX288" fmla="*/ 188217 w 244177"/>
                <a:gd name="connsiteY288" fmla="*/ 336 h 192472"/>
                <a:gd name="connsiteX289" fmla="*/ 188193 w 244177"/>
                <a:gd name="connsiteY289" fmla="*/ 211 h 192472"/>
                <a:gd name="connsiteX290" fmla="*/ 188201 w 244177"/>
                <a:gd name="connsiteY290" fmla="*/ 94 h 192472"/>
                <a:gd name="connsiteX291" fmla="*/ 188263 w 244177"/>
                <a:gd name="connsiteY291" fmla="*/ 0 h 192472"/>
                <a:gd name="connsiteX292" fmla="*/ 198746 w 244177"/>
                <a:gd name="connsiteY292" fmla="*/ 133 h 192472"/>
                <a:gd name="connsiteX293" fmla="*/ 198606 w 244177"/>
                <a:gd name="connsiteY293" fmla="*/ 1972 h 192472"/>
                <a:gd name="connsiteX294" fmla="*/ 197338 w 244177"/>
                <a:gd name="connsiteY294" fmla="*/ 6282 h 192472"/>
                <a:gd name="connsiteX295" fmla="*/ 197362 w 244177"/>
                <a:gd name="connsiteY295" fmla="*/ 8864 h 192472"/>
                <a:gd name="connsiteX296" fmla="*/ 197057 w 244177"/>
                <a:gd name="connsiteY296" fmla="*/ 11821 h 192472"/>
                <a:gd name="connsiteX297" fmla="*/ 196986 w 244177"/>
                <a:gd name="connsiteY297" fmla="*/ 12056 h 192472"/>
                <a:gd name="connsiteX298" fmla="*/ 196697 w 244177"/>
                <a:gd name="connsiteY298" fmla="*/ 12697 h 192472"/>
                <a:gd name="connsiteX299" fmla="*/ 196447 w 244177"/>
                <a:gd name="connsiteY299" fmla="*/ 13057 h 192472"/>
                <a:gd name="connsiteX300" fmla="*/ 196157 w 244177"/>
                <a:gd name="connsiteY300" fmla="*/ 13409 h 192472"/>
                <a:gd name="connsiteX301" fmla="*/ 196079 w 244177"/>
                <a:gd name="connsiteY301" fmla="*/ 13542 h 192472"/>
                <a:gd name="connsiteX302" fmla="*/ 195985 w 244177"/>
                <a:gd name="connsiteY302" fmla="*/ 13761 h 192472"/>
                <a:gd name="connsiteX303" fmla="*/ 195977 w 244177"/>
                <a:gd name="connsiteY303" fmla="*/ 14082 h 192472"/>
                <a:gd name="connsiteX304" fmla="*/ 198152 w 244177"/>
                <a:gd name="connsiteY304" fmla="*/ 30574 h 192472"/>
                <a:gd name="connsiteX305" fmla="*/ 198066 w 244177"/>
                <a:gd name="connsiteY305" fmla="*/ 30989 h 192472"/>
                <a:gd name="connsiteX306" fmla="*/ 197988 w 244177"/>
                <a:gd name="connsiteY306" fmla="*/ 31255 h 192472"/>
                <a:gd name="connsiteX307" fmla="*/ 197409 w 244177"/>
                <a:gd name="connsiteY307" fmla="*/ 32287 h 192472"/>
                <a:gd name="connsiteX308" fmla="*/ 197260 w 244177"/>
                <a:gd name="connsiteY308" fmla="*/ 32624 h 192472"/>
                <a:gd name="connsiteX309" fmla="*/ 197229 w 244177"/>
                <a:gd name="connsiteY309" fmla="*/ 32882 h 192472"/>
                <a:gd name="connsiteX310" fmla="*/ 197464 w 244177"/>
                <a:gd name="connsiteY310" fmla="*/ 33062 h 192472"/>
                <a:gd name="connsiteX311" fmla="*/ 202290 w 244177"/>
                <a:gd name="connsiteY311" fmla="*/ 34846 h 192472"/>
                <a:gd name="connsiteX312" fmla="*/ 202525 w 244177"/>
                <a:gd name="connsiteY312" fmla="*/ 34955 h 192472"/>
                <a:gd name="connsiteX313" fmla="*/ 202713 w 244177"/>
                <a:gd name="connsiteY313" fmla="*/ 35096 h 192472"/>
                <a:gd name="connsiteX314" fmla="*/ 204450 w 244177"/>
                <a:gd name="connsiteY314" fmla="*/ 37216 h 192472"/>
                <a:gd name="connsiteX315" fmla="*/ 213955 w 244177"/>
                <a:gd name="connsiteY315" fmla="*/ 45016 h 192472"/>
                <a:gd name="connsiteX316" fmla="*/ 214284 w 244177"/>
                <a:gd name="connsiteY316" fmla="*/ 45407 h 192472"/>
                <a:gd name="connsiteX317" fmla="*/ 215270 w 244177"/>
                <a:gd name="connsiteY317" fmla="*/ 47856 h 192472"/>
                <a:gd name="connsiteX318" fmla="*/ 215379 w 244177"/>
                <a:gd name="connsiteY318" fmla="*/ 48232 h 192472"/>
                <a:gd name="connsiteX319" fmla="*/ 215410 w 244177"/>
                <a:gd name="connsiteY319" fmla="*/ 48811 h 192472"/>
                <a:gd name="connsiteX320" fmla="*/ 215387 w 244177"/>
                <a:gd name="connsiteY320" fmla="*/ 49264 h 192472"/>
                <a:gd name="connsiteX321" fmla="*/ 215144 w 244177"/>
                <a:gd name="connsiteY321" fmla="*/ 50735 h 192472"/>
                <a:gd name="connsiteX322" fmla="*/ 215223 w 244177"/>
                <a:gd name="connsiteY322" fmla="*/ 51392 h 192472"/>
                <a:gd name="connsiteX323" fmla="*/ 215387 w 244177"/>
                <a:gd name="connsiteY323" fmla="*/ 51830 h 192472"/>
                <a:gd name="connsiteX324" fmla="*/ 215520 w 244177"/>
                <a:gd name="connsiteY324" fmla="*/ 52339 h 192472"/>
                <a:gd name="connsiteX325" fmla="*/ 215520 w 244177"/>
                <a:gd name="connsiteY325" fmla="*/ 52487 h 192472"/>
                <a:gd name="connsiteX326" fmla="*/ 215504 w 244177"/>
                <a:gd name="connsiteY326" fmla="*/ 52621 h 19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44177" h="192472">
                  <a:moveTo>
                    <a:pt x="215434" y="52855"/>
                  </a:moveTo>
                  <a:lnTo>
                    <a:pt x="214018" y="55679"/>
                  </a:lnTo>
                  <a:lnTo>
                    <a:pt x="213564" y="57690"/>
                  </a:lnTo>
                  <a:lnTo>
                    <a:pt x="213424" y="59380"/>
                  </a:lnTo>
                  <a:lnTo>
                    <a:pt x="213509" y="60358"/>
                  </a:lnTo>
                  <a:lnTo>
                    <a:pt x="213666" y="60984"/>
                  </a:lnTo>
                  <a:lnTo>
                    <a:pt x="213736" y="61132"/>
                  </a:lnTo>
                  <a:lnTo>
                    <a:pt x="213799" y="61234"/>
                  </a:lnTo>
                  <a:lnTo>
                    <a:pt x="213861" y="61304"/>
                  </a:lnTo>
                  <a:lnTo>
                    <a:pt x="213932" y="61328"/>
                  </a:lnTo>
                  <a:lnTo>
                    <a:pt x="218016" y="61344"/>
                  </a:lnTo>
                  <a:lnTo>
                    <a:pt x="218039" y="61344"/>
                  </a:lnTo>
                  <a:lnTo>
                    <a:pt x="218039" y="61344"/>
                  </a:lnTo>
                  <a:lnTo>
                    <a:pt x="218016" y="62243"/>
                  </a:lnTo>
                  <a:lnTo>
                    <a:pt x="218180" y="66718"/>
                  </a:lnTo>
                  <a:lnTo>
                    <a:pt x="218321" y="70630"/>
                  </a:lnTo>
                  <a:lnTo>
                    <a:pt x="218556" y="77022"/>
                  </a:lnTo>
                  <a:lnTo>
                    <a:pt x="218563" y="78688"/>
                  </a:lnTo>
                  <a:lnTo>
                    <a:pt x="218407" y="80761"/>
                  </a:lnTo>
                  <a:lnTo>
                    <a:pt x="217922" y="81583"/>
                  </a:lnTo>
                  <a:lnTo>
                    <a:pt x="216764" y="82756"/>
                  </a:lnTo>
                  <a:lnTo>
                    <a:pt x="215301" y="83828"/>
                  </a:lnTo>
                  <a:lnTo>
                    <a:pt x="211609" y="84102"/>
                  </a:lnTo>
                  <a:lnTo>
                    <a:pt x="208526" y="84063"/>
                  </a:lnTo>
                  <a:lnTo>
                    <a:pt x="206343" y="83828"/>
                  </a:lnTo>
                  <a:lnTo>
                    <a:pt x="203355" y="83734"/>
                  </a:lnTo>
                  <a:lnTo>
                    <a:pt x="200546" y="83961"/>
                  </a:lnTo>
                  <a:lnTo>
                    <a:pt x="199513" y="84869"/>
                  </a:lnTo>
                  <a:lnTo>
                    <a:pt x="197996" y="88068"/>
                  </a:lnTo>
                  <a:lnTo>
                    <a:pt x="195805" y="92708"/>
                  </a:lnTo>
                  <a:lnTo>
                    <a:pt x="194647" y="94671"/>
                  </a:lnTo>
                  <a:lnTo>
                    <a:pt x="194350" y="95814"/>
                  </a:lnTo>
                  <a:lnTo>
                    <a:pt x="194694" y="96494"/>
                  </a:lnTo>
                  <a:lnTo>
                    <a:pt x="196142" y="97480"/>
                  </a:lnTo>
                  <a:lnTo>
                    <a:pt x="199333" y="98873"/>
                  </a:lnTo>
                  <a:lnTo>
                    <a:pt x="202987" y="99686"/>
                  </a:lnTo>
                  <a:lnTo>
                    <a:pt x="205709" y="100038"/>
                  </a:lnTo>
                  <a:lnTo>
                    <a:pt x="207564" y="100422"/>
                  </a:lnTo>
                  <a:lnTo>
                    <a:pt x="208996" y="100844"/>
                  </a:lnTo>
                  <a:lnTo>
                    <a:pt x="214182" y="104396"/>
                  </a:lnTo>
                  <a:lnTo>
                    <a:pt x="215841" y="106047"/>
                  </a:lnTo>
                  <a:lnTo>
                    <a:pt x="216772" y="107510"/>
                  </a:lnTo>
                  <a:lnTo>
                    <a:pt x="216991" y="109067"/>
                  </a:lnTo>
                  <a:lnTo>
                    <a:pt x="217734" y="110639"/>
                  </a:lnTo>
                  <a:lnTo>
                    <a:pt x="220731" y="113745"/>
                  </a:lnTo>
                  <a:lnTo>
                    <a:pt x="222459" y="115537"/>
                  </a:lnTo>
                  <a:lnTo>
                    <a:pt x="226958" y="117837"/>
                  </a:lnTo>
                  <a:lnTo>
                    <a:pt x="228687" y="120442"/>
                  </a:lnTo>
                  <a:lnTo>
                    <a:pt x="230353" y="121701"/>
                  </a:lnTo>
                  <a:lnTo>
                    <a:pt x="231933" y="123063"/>
                  </a:lnTo>
                  <a:lnTo>
                    <a:pt x="232779" y="125089"/>
                  </a:lnTo>
                  <a:lnTo>
                    <a:pt x="234727" y="130964"/>
                  </a:lnTo>
                  <a:lnTo>
                    <a:pt x="236041" y="134047"/>
                  </a:lnTo>
                  <a:lnTo>
                    <a:pt x="237387" y="136566"/>
                  </a:lnTo>
                  <a:lnTo>
                    <a:pt x="237919" y="140658"/>
                  </a:lnTo>
                  <a:lnTo>
                    <a:pt x="238982" y="142488"/>
                  </a:lnTo>
                  <a:lnTo>
                    <a:pt x="240078" y="144718"/>
                  </a:lnTo>
                  <a:lnTo>
                    <a:pt x="241893" y="146736"/>
                  </a:lnTo>
                  <a:lnTo>
                    <a:pt x="243825" y="148270"/>
                  </a:lnTo>
                  <a:lnTo>
                    <a:pt x="244177" y="148684"/>
                  </a:lnTo>
                  <a:lnTo>
                    <a:pt x="240140" y="152635"/>
                  </a:lnTo>
                  <a:lnTo>
                    <a:pt x="235611" y="157063"/>
                  </a:lnTo>
                  <a:lnTo>
                    <a:pt x="230377" y="162195"/>
                  </a:lnTo>
                  <a:lnTo>
                    <a:pt x="224674" y="167766"/>
                  </a:lnTo>
                  <a:lnTo>
                    <a:pt x="220206" y="172178"/>
                  </a:lnTo>
                  <a:lnTo>
                    <a:pt x="215802" y="176528"/>
                  </a:lnTo>
                  <a:lnTo>
                    <a:pt x="210654" y="181668"/>
                  </a:lnTo>
                  <a:lnTo>
                    <a:pt x="206852" y="185462"/>
                  </a:lnTo>
                  <a:lnTo>
                    <a:pt x="206218" y="185994"/>
                  </a:lnTo>
                  <a:lnTo>
                    <a:pt x="205115" y="186699"/>
                  </a:lnTo>
                  <a:lnTo>
                    <a:pt x="201493" y="186714"/>
                  </a:lnTo>
                  <a:lnTo>
                    <a:pt x="197753" y="186268"/>
                  </a:lnTo>
                  <a:lnTo>
                    <a:pt x="194311" y="183960"/>
                  </a:lnTo>
                  <a:lnTo>
                    <a:pt x="190814" y="185752"/>
                  </a:lnTo>
                  <a:lnTo>
                    <a:pt x="188599" y="186315"/>
                  </a:lnTo>
                  <a:lnTo>
                    <a:pt x="187278" y="186519"/>
                  </a:lnTo>
                  <a:lnTo>
                    <a:pt x="184156" y="186808"/>
                  </a:lnTo>
                  <a:lnTo>
                    <a:pt x="179783" y="187770"/>
                  </a:lnTo>
                  <a:lnTo>
                    <a:pt x="177804" y="188967"/>
                  </a:lnTo>
                  <a:lnTo>
                    <a:pt x="176732" y="189914"/>
                  </a:lnTo>
                  <a:lnTo>
                    <a:pt x="175848" y="191658"/>
                  </a:lnTo>
                  <a:lnTo>
                    <a:pt x="175402" y="191838"/>
                  </a:lnTo>
                  <a:lnTo>
                    <a:pt x="174596" y="191635"/>
                  </a:lnTo>
                  <a:lnTo>
                    <a:pt x="173477" y="190931"/>
                  </a:lnTo>
                  <a:lnTo>
                    <a:pt x="171138" y="189922"/>
                  </a:lnTo>
                  <a:lnTo>
                    <a:pt x="169956" y="187700"/>
                  </a:lnTo>
                  <a:lnTo>
                    <a:pt x="168877" y="186362"/>
                  </a:lnTo>
                  <a:lnTo>
                    <a:pt x="167977" y="185658"/>
                  </a:lnTo>
                  <a:lnTo>
                    <a:pt x="164269" y="187872"/>
                  </a:lnTo>
                  <a:lnTo>
                    <a:pt x="162469" y="188388"/>
                  </a:lnTo>
                  <a:lnTo>
                    <a:pt x="160999" y="188326"/>
                  </a:lnTo>
                  <a:lnTo>
                    <a:pt x="158308" y="187082"/>
                  </a:lnTo>
                  <a:lnTo>
                    <a:pt x="155335" y="186018"/>
                  </a:lnTo>
                  <a:lnTo>
                    <a:pt x="153801" y="186026"/>
                  </a:lnTo>
                  <a:lnTo>
                    <a:pt x="151509" y="187356"/>
                  </a:lnTo>
                  <a:lnTo>
                    <a:pt x="148904" y="189343"/>
                  </a:lnTo>
                  <a:lnTo>
                    <a:pt x="147566" y="191306"/>
                  </a:lnTo>
                  <a:lnTo>
                    <a:pt x="146916" y="192472"/>
                  </a:lnTo>
                  <a:lnTo>
                    <a:pt x="146439" y="191541"/>
                  </a:lnTo>
                  <a:lnTo>
                    <a:pt x="146001" y="190673"/>
                  </a:lnTo>
                  <a:lnTo>
                    <a:pt x="145125" y="189562"/>
                  </a:lnTo>
                  <a:lnTo>
                    <a:pt x="143865" y="189124"/>
                  </a:lnTo>
                  <a:lnTo>
                    <a:pt x="142723" y="189343"/>
                  </a:lnTo>
                  <a:lnTo>
                    <a:pt x="141385" y="189562"/>
                  </a:lnTo>
                  <a:lnTo>
                    <a:pt x="140783" y="188928"/>
                  </a:lnTo>
                  <a:lnTo>
                    <a:pt x="140658" y="187403"/>
                  </a:lnTo>
                  <a:lnTo>
                    <a:pt x="140290" y="185994"/>
                  </a:lnTo>
                  <a:lnTo>
                    <a:pt x="139664" y="184938"/>
                  </a:lnTo>
                  <a:lnTo>
                    <a:pt x="137740" y="183882"/>
                  </a:lnTo>
                  <a:lnTo>
                    <a:pt x="132780" y="181738"/>
                  </a:lnTo>
                  <a:lnTo>
                    <a:pt x="128970" y="177459"/>
                  </a:lnTo>
                  <a:lnTo>
                    <a:pt x="127053" y="175472"/>
                  </a:lnTo>
                  <a:lnTo>
                    <a:pt x="125652" y="174189"/>
                  </a:lnTo>
                  <a:lnTo>
                    <a:pt x="123665" y="170825"/>
                  </a:lnTo>
                  <a:lnTo>
                    <a:pt x="121404" y="168509"/>
                  </a:lnTo>
                  <a:lnTo>
                    <a:pt x="118666" y="167429"/>
                  </a:lnTo>
                  <a:lnTo>
                    <a:pt x="116859" y="167961"/>
                  </a:lnTo>
                  <a:lnTo>
                    <a:pt x="114997" y="170441"/>
                  </a:lnTo>
                  <a:lnTo>
                    <a:pt x="111484" y="172773"/>
                  </a:lnTo>
                  <a:lnTo>
                    <a:pt x="109872" y="172851"/>
                  </a:lnTo>
                  <a:lnTo>
                    <a:pt x="107807" y="171592"/>
                  </a:lnTo>
                  <a:lnTo>
                    <a:pt x="105210" y="170692"/>
                  </a:lnTo>
                  <a:lnTo>
                    <a:pt x="100555" y="170301"/>
                  </a:lnTo>
                  <a:lnTo>
                    <a:pt x="98630" y="171404"/>
                  </a:lnTo>
                  <a:lnTo>
                    <a:pt x="96111" y="173187"/>
                  </a:lnTo>
                  <a:lnTo>
                    <a:pt x="93975" y="174251"/>
                  </a:lnTo>
                  <a:lnTo>
                    <a:pt x="92653" y="174377"/>
                  </a:lnTo>
                  <a:lnTo>
                    <a:pt x="91417" y="173946"/>
                  </a:lnTo>
                  <a:lnTo>
                    <a:pt x="90017" y="173719"/>
                  </a:lnTo>
                  <a:lnTo>
                    <a:pt x="88804" y="173680"/>
                  </a:lnTo>
                  <a:lnTo>
                    <a:pt x="86316" y="172053"/>
                  </a:lnTo>
                  <a:lnTo>
                    <a:pt x="85025" y="170856"/>
                  </a:lnTo>
                  <a:lnTo>
                    <a:pt x="84164" y="169706"/>
                  </a:lnTo>
                  <a:lnTo>
                    <a:pt x="82756" y="168924"/>
                  </a:lnTo>
                  <a:lnTo>
                    <a:pt x="81114" y="168266"/>
                  </a:lnTo>
                  <a:lnTo>
                    <a:pt x="79940" y="167242"/>
                  </a:lnTo>
                  <a:lnTo>
                    <a:pt x="79353" y="165959"/>
                  </a:lnTo>
                  <a:lnTo>
                    <a:pt x="78422" y="164316"/>
                  </a:lnTo>
                  <a:lnTo>
                    <a:pt x="77217" y="162837"/>
                  </a:lnTo>
                  <a:lnTo>
                    <a:pt x="73415" y="160177"/>
                  </a:lnTo>
                  <a:lnTo>
                    <a:pt x="72281" y="158605"/>
                  </a:lnTo>
                  <a:lnTo>
                    <a:pt x="71483" y="157071"/>
                  </a:lnTo>
                  <a:lnTo>
                    <a:pt x="69934" y="155381"/>
                  </a:lnTo>
                  <a:lnTo>
                    <a:pt x="68267" y="153120"/>
                  </a:lnTo>
                  <a:lnTo>
                    <a:pt x="67735" y="149811"/>
                  </a:lnTo>
                  <a:lnTo>
                    <a:pt x="67665" y="147143"/>
                  </a:lnTo>
                  <a:lnTo>
                    <a:pt x="67313" y="145907"/>
                  </a:lnTo>
                  <a:lnTo>
                    <a:pt x="66609" y="144671"/>
                  </a:lnTo>
                  <a:lnTo>
                    <a:pt x="65787" y="143623"/>
                  </a:lnTo>
                  <a:lnTo>
                    <a:pt x="64465" y="142449"/>
                  </a:lnTo>
                  <a:lnTo>
                    <a:pt x="61367" y="140736"/>
                  </a:lnTo>
                  <a:lnTo>
                    <a:pt x="58160" y="138749"/>
                  </a:lnTo>
                  <a:lnTo>
                    <a:pt x="56626" y="137591"/>
                  </a:lnTo>
                  <a:lnTo>
                    <a:pt x="53708" y="137168"/>
                  </a:lnTo>
                  <a:lnTo>
                    <a:pt x="51963" y="136034"/>
                  </a:lnTo>
                  <a:lnTo>
                    <a:pt x="50500" y="133538"/>
                  </a:lnTo>
                  <a:lnTo>
                    <a:pt x="49914" y="131543"/>
                  </a:lnTo>
                  <a:lnTo>
                    <a:pt x="48435" y="129986"/>
                  </a:lnTo>
                  <a:lnTo>
                    <a:pt x="47802" y="128860"/>
                  </a:lnTo>
                  <a:lnTo>
                    <a:pt x="47449" y="127561"/>
                  </a:lnTo>
                  <a:lnTo>
                    <a:pt x="48623" y="123610"/>
                  </a:lnTo>
                  <a:lnTo>
                    <a:pt x="46925" y="122210"/>
                  </a:lnTo>
                  <a:lnTo>
                    <a:pt x="44398" y="120395"/>
                  </a:lnTo>
                  <a:lnTo>
                    <a:pt x="42583" y="118408"/>
                  </a:lnTo>
                  <a:lnTo>
                    <a:pt x="41480" y="116585"/>
                  </a:lnTo>
                  <a:lnTo>
                    <a:pt x="38233" y="114175"/>
                  </a:lnTo>
                  <a:lnTo>
                    <a:pt x="31161" y="110569"/>
                  </a:lnTo>
                  <a:lnTo>
                    <a:pt x="27077" y="108268"/>
                  </a:lnTo>
                  <a:lnTo>
                    <a:pt x="24847" y="106203"/>
                  </a:lnTo>
                  <a:lnTo>
                    <a:pt x="22899" y="104177"/>
                  </a:lnTo>
                  <a:lnTo>
                    <a:pt x="22704" y="103348"/>
                  </a:lnTo>
                  <a:lnTo>
                    <a:pt x="23964" y="101329"/>
                  </a:lnTo>
                  <a:lnTo>
                    <a:pt x="24151" y="99663"/>
                  </a:lnTo>
                  <a:lnTo>
                    <a:pt x="23118" y="97832"/>
                  </a:lnTo>
                  <a:lnTo>
                    <a:pt x="18878" y="94374"/>
                  </a:lnTo>
                  <a:lnTo>
                    <a:pt x="15498" y="90572"/>
                  </a:lnTo>
                  <a:lnTo>
                    <a:pt x="12940" y="89383"/>
                  </a:lnTo>
                  <a:lnTo>
                    <a:pt x="6775" y="88327"/>
                  </a:lnTo>
                  <a:lnTo>
                    <a:pt x="5007" y="87904"/>
                  </a:lnTo>
                  <a:lnTo>
                    <a:pt x="3161" y="87177"/>
                  </a:lnTo>
                  <a:lnTo>
                    <a:pt x="1338" y="85463"/>
                  </a:lnTo>
                  <a:lnTo>
                    <a:pt x="720" y="83437"/>
                  </a:lnTo>
                  <a:lnTo>
                    <a:pt x="1612" y="80190"/>
                  </a:lnTo>
                  <a:lnTo>
                    <a:pt x="1040" y="79197"/>
                  </a:lnTo>
                  <a:lnTo>
                    <a:pt x="0" y="78923"/>
                  </a:lnTo>
                  <a:lnTo>
                    <a:pt x="0" y="78923"/>
                  </a:lnTo>
                  <a:lnTo>
                    <a:pt x="282" y="78250"/>
                  </a:lnTo>
                  <a:lnTo>
                    <a:pt x="1447" y="76670"/>
                  </a:lnTo>
                  <a:lnTo>
                    <a:pt x="3349" y="75645"/>
                  </a:lnTo>
                  <a:lnTo>
                    <a:pt x="8442" y="74041"/>
                  </a:lnTo>
                  <a:lnTo>
                    <a:pt x="8724" y="73423"/>
                  </a:lnTo>
                  <a:lnTo>
                    <a:pt x="8825" y="71397"/>
                  </a:lnTo>
                  <a:lnTo>
                    <a:pt x="9240" y="70403"/>
                  </a:lnTo>
                  <a:lnTo>
                    <a:pt x="10992" y="67587"/>
                  </a:lnTo>
                  <a:lnTo>
                    <a:pt x="11242" y="66468"/>
                  </a:lnTo>
                  <a:lnTo>
                    <a:pt x="11321" y="64074"/>
                  </a:lnTo>
                  <a:lnTo>
                    <a:pt x="11556" y="62940"/>
                  </a:lnTo>
                  <a:lnTo>
                    <a:pt x="12064" y="62134"/>
                  </a:lnTo>
                  <a:lnTo>
                    <a:pt x="13457" y="60741"/>
                  </a:lnTo>
                  <a:lnTo>
                    <a:pt x="13942" y="59888"/>
                  </a:lnTo>
                  <a:lnTo>
                    <a:pt x="14153" y="58050"/>
                  </a:lnTo>
                  <a:lnTo>
                    <a:pt x="14004" y="54420"/>
                  </a:lnTo>
                  <a:lnTo>
                    <a:pt x="14716" y="52980"/>
                  </a:lnTo>
                  <a:lnTo>
                    <a:pt x="17924" y="49679"/>
                  </a:lnTo>
                  <a:lnTo>
                    <a:pt x="18784" y="48200"/>
                  </a:lnTo>
                  <a:lnTo>
                    <a:pt x="19074" y="46878"/>
                  </a:lnTo>
                  <a:lnTo>
                    <a:pt x="19042" y="45532"/>
                  </a:lnTo>
                  <a:lnTo>
                    <a:pt x="19238" y="44202"/>
                  </a:lnTo>
                  <a:lnTo>
                    <a:pt x="20192" y="42919"/>
                  </a:lnTo>
                  <a:lnTo>
                    <a:pt x="21006" y="42520"/>
                  </a:lnTo>
                  <a:lnTo>
                    <a:pt x="23369" y="42114"/>
                  </a:lnTo>
                  <a:lnTo>
                    <a:pt x="24980" y="42372"/>
                  </a:lnTo>
                  <a:lnTo>
                    <a:pt x="36246" y="40111"/>
                  </a:lnTo>
                  <a:lnTo>
                    <a:pt x="37568" y="40416"/>
                  </a:lnTo>
                  <a:lnTo>
                    <a:pt x="38155" y="41754"/>
                  </a:lnTo>
                  <a:lnTo>
                    <a:pt x="38100" y="43897"/>
                  </a:lnTo>
                  <a:lnTo>
                    <a:pt x="38296" y="44938"/>
                  </a:lnTo>
                  <a:lnTo>
                    <a:pt x="38898" y="45673"/>
                  </a:lnTo>
                  <a:lnTo>
                    <a:pt x="40690" y="46690"/>
                  </a:lnTo>
                  <a:lnTo>
                    <a:pt x="41926" y="48396"/>
                  </a:lnTo>
                  <a:lnTo>
                    <a:pt x="42591" y="49022"/>
                  </a:lnTo>
                  <a:lnTo>
                    <a:pt x="44398" y="50187"/>
                  </a:lnTo>
                  <a:lnTo>
                    <a:pt x="52777" y="59920"/>
                  </a:lnTo>
                  <a:lnTo>
                    <a:pt x="55140" y="60843"/>
                  </a:lnTo>
                  <a:lnTo>
                    <a:pt x="57432" y="60507"/>
                  </a:lnTo>
                  <a:lnTo>
                    <a:pt x="61985" y="58488"/>
                  </a:lnTo>
                  <a:lnTo>
                    <a:pt x="64262" y="57980"/>
                  </a:lnTo>
                  <a:lnTo>
                    <a:pt x="80190" y="58551"/>
                  </a:lnTo>
                  <a:lnTo>
                    <a:pt x="81974" y="58246"/>
                  </a:lnTo>
                  <a:lnTo>
                    <a:pt x="82084" y="58292"/>
                  </a:lnTo>
                  <a:lnTo>
                    <a:pt x="84509" y="63174"/>
                  </a:lnTo>
                  <a:lnTo>
                    <a:pt x="85659" y="64285"/>
                  </a:lnTo>
                  <a:lnTo>
                    <a:pt x="103129" y="64340"/>
                  </a:lnTo>
                  <a:lnTo>
                    <a:pt x="102800" y="62947"/>
                  </a:lnTo>
                  <a:lnTo>
                    <a:pt x="103019" y="61398"/>
                  </a:lnTo>
                  <a:lnTo>
                    <a:pt x="105061" y="59403"/>
                  </a:lnTo>
                  <a:lnTo>
                    <a:pt x="106094" y="58410"/>
                  </a:lnTo>
                  <a:lnTo>
                    <a:pt x="106094" y="58418"/>
                  </a:lnTo>
                  <a:lnTo>
                    <a:pt x="106532" y="58058"/>
                  </a:lnTo>
                  <a:lnTo>
                    <a:pt x="109231" y="56626"/>
                  </a:lnTo>
                  <a:lnTo>
                    <a:pt x="111867" y="55672"/>
                  </a:lnTo>
                  <a:lnTo>
                    <a:pt x="116937" y="54553"/>
                  </a:lnTo>
                  <a:lnTo>
                    <a:pt x="118784" y="52785"/>
                  </a:lnTo>
                  <a:lnTo>
                    <a:pt x="119808" y="51173"/>
                  </a:lnTo>
                  <a:lnTo>
                    <a:pt x="119839" y="47989"/>
                  </a:lnTo>
                  <a:lnTo>
                    <a:pt x="120512" y="47465"/>
                  </a:lnTo>
                  <a:lnTo>
                    <a:pt x="121717" y="46729"/>
                  </a:lnTo>
                  <a:lnTo>
                    <a:pt x="127577" y="43882"/>
                  </a:lnTo>
                  <a:lnTo>
                    <a:pt x="128570" y="43279"/>
                  </a:lnTo>
                  <a:lnTo>
                    <a:pt x="138929" y="49890"/>
                  </a:lnTo>
                  <a:lnTo>
                    <a:pt x="144734" y="55124"/>
                  </a:lnTo>
                  <a:lnTo>
                    <a:pt x="145086" y="55382"/>
                  </a:lnTo>
                  <a:lnTo>
                    <a:pt x="145391" y="55476"/>
                  </a:lnTo>
                  <a:lnTo>
                    <a:pt x="145696" y="55296"/>
                  </a:lnTo>
                  <a:lnTo>
                    <a:pt x="145954" y="55053"/>
                  </a:lnTo>
                  <a:lnTo>
                    <a:pt x="146377" y="54897"/>
                  </a:lnTo>
                  <a:lnTo>
                    <a:pt x="146658" y="54827"/>
                  </a:lnTo>
                  <a:lnTo>
                    <a:pt x="149146" y="54756"/>
                  </a:lnTo>
                  <a:lnTo>
                    <a:pt x="153848" y="54498"/>
                  </a:lnTo>
                  <a:lnTo>
                    <a:pt x="155397" y="53872"/>
                  </a:lnTo>
                  <a:lnTo>
                    <a:pt x="164840" y="44523"/>
                  </a:lnTo>
                  <a:lnTo>
                    <a:pt x="167242" y="41542"/>
                  </a:lnTo>
                  <a:lnTo>
                    <a:pt x="167844" y="40932"/>
                  </a:lnTo>
                  <a:lnTo>
                    <a:pt x="169213" y="38812"/>
                  </a:lnTo>
                  <a:lnTo>
                    <a:pt x="170653" y="35151"/>
                  </a:lnTo>
                  <a:lnTo>
                    <a:pt x="170942" y="34736"/>
                  </a:lnTo>
                  <a:lnTo>
                    <a:pt x="181293" y="25958"/>
                  </a:lnTo>
                  <a:lnTo>
                    <a:pt x="181652" y="25262"/>
                  </a:lnTo>
                  <a:lnTo>
                    <a:pt x="181754" y="24706"/>
                  </a:lnTo>
                  <a:lnTo>
                    <a:pt x="180190" y="21749"/>
                  </a:lnTo>
                  <a:lnTo>
                    <a:pt x="179853" y="20247"/>
                  </a:lnTo>
                  <a:lnTo>
                    <a:pt x="179790" y="17931"/>
                  </a:lnTo>
                  <a:lnTo>
                    <a:pt x="180096" y="14333"/>
                  </a:lnTo>
                  <a:lnTo>
                    <a:pt x="179986" y="12056"/>
                  </a:lnTo>
                  <a:lnTo>
                    <a:pt x="179947" y="11790"/>
                  </a:lnTo>
                  <a:lnTo>
                    <a:pt x="179845" y="11438"/>
                  </a:lnTo>
                  <a:lnTo>
                    <a:pt x="179775" y="11305"/>
                  </a:lnTo>
                  <a:lnTo>
                    <a:pt x="174001" y="4827"/>
                  </a:lnTo>
                  <a:lnTo>
                    <a:pt x="188592" y="4765"/>
                  </a:lnTo>
                  <a:lnTo>
                    <a:pt x="188623" y="4225"/>
                  </a:lnTo>
                  <a:lnTo>
                    <a:pt x="188608" y="3943"/>
                  </a:lnTo>
                  <a:lnTo>
                    <a:pt x="188568" y="3685"/>
                  </a:lnTo>
                  <a:lnTo>
                    <a:pt x="188294" y="2910"/>
                  </a:lnTo>
                  <a:lnTo>
                    <a:pt x="188130" y="1870"/>
                  </a:lnTo>
                  <a:lnTo>
                    <a:pt x="188122" y="1588"/>
                  </a:lnTo>
                  <a:lnTo>
                    <a:pt x="188146" y="1299"/>
                  </a:lnTo>
                  <a:lnTo>
                    <a:pt x="188224" y="767"/>
                  </a:lnTo>
                  <a:lnTo>
                    <a:pt x="188232" y="477"/>
                  </a:lnTo>
                  <a:lnTo>
                    <a:pt x="188217" y="336"/>
                  </a:lnTo>
                  <a:lnTo>
                    <a:pt x="188193" y="211"/>
                  </a:lnTo>
                  <a:lnTo>
                    <a:pt x="188201" y="94"/>
                  </a:lnTo>
                  <a:lnTo>
                    <a:pt x="188263" y="0"/>
                  </a:lnTo>
                  <a:lnTo>
                    <a:pt x="198746" y="133"/>
                  </a:lnTo>
                  <a:lnTo>
                    <a:pt x="198606" y="1972"/>
                  </a:lnTo>
                  <a:lnTo>
                    <a:pt x="197338" y="6282"/>
                  </a:lnTo>
                  <a:lnTo>
                    <a:pt x="197362" y="8864"/>
                  </a:lnTo>
                  <a:lnTo>
                    <a:pt x="197057" y="11821"/>
                  </a:lnTo>
                  <a:lnTo>
                    <a:pt x="196986" y="12056"/>
                  </a:lnTo>
                  <a:lnTo>
                    <a:pt x="196697" y="12697"/>
                  </a:lnTo>
                  <a:lnTo>
                    <a:pt x="196447" y="13057"/>
                  </a:lnTo>
                  <a:lnTo>
                    <a:pt x="196157" y="13409"/>
                  </a:lnTo>
                  <a:lnTo>
                    <a:pt x="196079" y="13542"/>
                  </a:lnTo>
                  <a:lnTo>
                    <a:pt x="195985" y="13761"/>
                  </a:lnTo>
                  <a:lnTo>
                    <a:pt x="195977" y="14082"/>
                  </a:lnTo>
                  <a:lnTo>
                    <a:pt x="198152" y="30574"/>
                  </a:lnTo>
                  <a:lnTo>
                    <a:pt x="198066" y="30989"/>
                  </a:lnTo>
                  <a:lnTo>
                    <a:pt x="197988" y="31255"/>
                  </a:lnTo>
                  <a:lnTo>
                    <a:pt x="197409" y="32287"/>
                  </a:lnTo>
                  <a:lnTo>
                    <a:pt x="197260" y="32624"/>
                  </a:lnTo>
                  <a:lnTo>
                    <a:pt x="197229" y="32882"/>
                  </a:lnTo>
                  <a:lnTo>
                    <a:pt x="197464" y="33062"/>
                  </a:lnTo>
                  <a:lnTo>
                    <a:pt x="202290" y="34846"/>
                  </a:lnTo>
                  <a:lnTo>
                    <a:pt x="202525" y="34955"/>
                  </a:lnTo>
                  <a:lnTo>
                    <a:pt x="202713" y="35096"/>
                  </a:lnTo>
                  <a:lnTo>
                    <a:pt x="204450" y="37216"/>
                  </a:lnTo>
                  <a:lnTo>
                    <a:pt x="213955" y="45016"/>
                  </a:lnTo>
                  <a:lnTo>
                    <a:pt x="214284" y="45407"/>
                  </a:lnTo>
                  <a:lnTo>
                    <a:pt x="215270" y="47856"/>
                  </a:lnTo>
                  <a:lnTo>
                    <a:pt x="215379" y="48232"/>
                  </a:lnTo>
                  <a:lnTo>
                    <a:pt x="215410" y="48811"/>
                  </a:lnTo>
                  <a:lnTo>
                    <a:pt x="215387" y="49264"/>
                  </a:lnTo>
                  <a:lnTo>
                    <a:pt x="215144" y="50735"/>
                  </a:lnTo>
                  <a:lnTo>
                    <a:pt x="215223" y="51392"/>
                  </a:lnTo>
                  <a:lnTo>
                    <a:pt x="215387" y="51830"/>
                  </a:lnTo>
                  <a:lnTo>
                    <a:pt x="215520" y="52339"/>
                  </a:lnTo>
                  <a:lnTo>
                    <a:pt x="215520" y="52487"/>
                  </a:lnTo>
                  <a:lnTo>
                    <a:pt x="215504" y="5262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4" name="Freeform: Shape 783">
              <a:extLst>
                <a:ext uri="{FF2B5EF4-FFF2-40B4-BE49-F238E27FC236}">
                  <a16:creationId xmlns:a16="http://schemas.microsoft.com/office/drawing/2014/main" id="{135AF7C6-C33E-1D9A-3829-83BA844CA878}"/>
                </a:ext>
              </a:extLst>
            </p:cNvPr>
            <p:cNvSpPr>
              <a:spLocks/>
            </p:cNvSpPr>
            <p:nvPr/>
          </p:nvSpPr>
          <p:spPr>
            <a:xfrm>
              <a:off x="7392916" y="4611569"/>
              <a:ext cx="21624" cy="36027"/>
            </a:xfrm>
            <a:custGeom>
              <a:avLst/>
              <a:gdLst>
                <a:gd name="connsiteX0" fmla="*/ 20990 w 21624"/>
                <a:gd name="connsiteY0" fmla="*/ 2871 h 36027"/>
                <a:gd name="connsiteX1" fmla="*/ 20177 w 21624"/>
                <a:gd name="connsiteY1" fmla="*/ 3442 h 36027"/>
                <a:gd name="connsiteX2" fmla="*/ 19206 w 21624"/>
                <a:gd name="connsiteY2" fmla="*/ 2957 h 36027"/>
                <a:gd name="connsiteX3" fmla="*/ 18948 w 21624"/>
                <a:gd name="connsiteY3" fmla="*/ 2089 h 36027"/>
                <a:gd name="connsiteX4" fmla="*/ 20200 w 21624"/>
                <a:gd name="connsiteY4" fmla="*/ 415 h 36027"/>
                <a:gd name="connsiteX5" fmla="*/ 20795 w 21624"/>
                <a:gd name="connsiteY5" fmla="*/ 0 h 36027"/>
                <a:gd name="connsiteX6" fmla="*/ 21288 w 21624"/>
                <a:gd name="connsiteY6" fmla="*/ 352 h 36027"/>
                <a:gd name="connsiteX7" fmla="*/ 21585 w 21624"/>
                <a:gd name="connsiteY7" fmla="*/ 814 h 36027"/>
                <a:gd name="connsiteX8" fmla="*/ 21624 w 21624"/>
                <a:gd name="connsiteY8" fmla="*/ 1486 h 36027"/>
                <a:gd name="connsiteX9" fmla="*/ 20990 w 21624"/>
                <a:gd name="connsiteY9" fmla="*/ 2871 h 36027"/>
                <a:gd name="connsiteX10" fmla="*/ 4217 w 21624"/>
                <a:gd name="connsiteY10" fmla="*/ 34431 h 36027"/>
                <a:gd name="connsiteX11" fmla="*/ 1948 w 21624"/>
                <a:gd name="connsiteY11" fmla="*/ 36027 h 36027"/>
                <a:gd name="connsiteX12" fmla="*/ 1134 w 21624"/>
                <a:gd name="connsiteY12" fmla="*/ 35612 h 36027"/>
                <a:gd name="connsiteX13" fmla="*/ 634 w 21624"/>
                <a:gd name="connsiteY13" fmla="*/ 34501 h 36027"/>
                <a:gd name="connsiteX14" fmla="*/ 0 w 21624"/>
                <a:gd name="connsiteY14" fmla="*/ 32100 h 36027"/>
                <a:gd name="connsiteX15" fmla="*/ 203 w 21624"/>
                <a:gd name="connsiteY15" fmla="*/ 30950 h 36027"/>
                <a:gd name="connsiteX16" fmla="*/ 1228 w 21624"/>
                <a:gd name="connsiteY16" fmla="*/ 29635 h 36027"/>
                <a:gd name="connsiteX17" fmla="*/ 3458 w 21624"/>
                <a:gd name="connsiteY17" fmla="*/ 28329 h 36027"/>
                <a:gd name="connsiteX18" fmla="*/ 4796 w 21624"/>
                <a:gd name="connsiteY18" fmla="*/ 28235 h 36027"/>
                <a:gd name="connsiteX19" fmla="*/ 6173 w 21624"/>
                <a:gd name="connsiteY19" fmla="*/ 29956 h 36027"/>
                <a:gd name="connsiteX20" fmla="*/ 6181 w 21624"/>
                <a:gd name="connsiteY20" fmla="*/ 31748 h 36027"/>
                <a:gd name="connsiteX21" fmla="*/ 4217 w 21624"/>
                <a:gd name="connsiteY21" fmla="*/ 34431 h 3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624" h="36027">
                  <a:moveTo>
                    <a:pt x="20990" y="2871"/>
                  </a:moveTo>
                  <a:lnTo>
                    <a:pt x="20177" y="3442"/>
                  </a:lnTo>
                  <a:lnTo>
                    <a:pt x="19206" y="2957"/>
                  </a:lnTo>
                  <a:lnTo>
                    <a:pt x="18948" y="2089"/>
                  </a:lnTo>
                  <a:lnTo>
                    <a:pt x="20200" y="415"/>
                  </a:lnTo>
                  <a:lnTo>
                    <a:pt x="20795" y="0"/>
                  </a:lnTo>
                  <a:lnTo>
                    <a:pt x="21288" y="352"/>
                  </a:lnTo>
                  <a:lnTo>
                    <a:pt x="21585" y="814"/>
                  </a:lnTo>
                  <a:lnTo>
                    <a:pt x="21624" y="1486"/>
                  </a:lnTo>
                  <a:lnTo>
                    <a:pt x="20990" y="2871"/>
                  </a:lnTo>
                  <a:close/>
                  <a:moveTo>
                    <a:pt x="4217" y="34431"/>
                  </a:moveTo>
                  <a:lnTo>
                    <a:pt x="1948" y="36027"/>
                  </a:lnTo>
                  <a:lnTo>
                    <a:pt x="1134" y="35612"/>
                  </a:lnTo>
                  <a:lnTo>
                    <a:pt x="634" y="34501"/>
                  </a:lnTo>
                  <a:lnTo>
                    <a:pt x="0" y="32100"/>
                  </a:lnTo>
                  <a:lnTo>
                    <a:pt x="203" y="30950"/>
                  </a:lnTo>
                  <a:lnTo>
                    <a:pt x="1228" y="29635"/>
                  </a:lnTo>
                  <a:lnTo>
                    <a:pt x="3458" y="28329"/>
                  </a:lnTo>
                  <a:lnTo>
                    <a:pt x="4796" y="28235"/>
                  </a:lnTo>
                  <a:lnTo>
                    <a:pt x="6173" y="29956"/>
                  </a:lnTo>
                  <a:lnTo>
                    <a:pt x="6181" y="31748"/>
                  </a:lnTo>
                  <a:lnTo>
                    <a:pt x="4217" y="3443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5" name="Freeform: Shape 784">
              <a:extLst>
                <a:ext uri="{FF2B5EF4-FFF2-40B4-BE49-F238E27FC236}">
                  <a16:creationId xmlns:a16="http://schemas.microsoft.com/office/drawing/2014/main" id="{E1B00E09-80B9-7233-1FB5-789CC8A7954F}"/>
                </a:ext>
              </a:extLst>
            </p:cNvPr>
            <p:cNvSpPr>
              <a:spLocks/>
            </p:cNvSpPr>
            <p:nvPr/>
          </p:nvSpPr>
          <p:spPr>
            <a:xfrm>
              <a:off x="5272499" y="4330473"/>
              <a:ext cx="52495" cy="28469"/>
            </a:xfrm>
            <a:custGeom>
              <a:avLst/>
              <a:gdLst>
                <a:gd name="connsiteX0" fmla="*/ 16327 w 52495"/>
                <a:gd name="connsiteY0" fmla="*/ 336 h 28469"/>
                <a:gd name="connsiteX1" fmla="*/ 16883 w 52495"/>
                <a:gd name="connsiteY1" fmla="*/ 446 h 28469"/>
                <a:gd name="connsiteX2" fmla="*/ 20552 w 52495"/>
                <a:gd name="connsiteY2" fmla="*/ 1596 h 28469"/>
                <a:gd name="connsiteX3" fmla="*/ 21640 w 52495"/>
                <a:gd name="connsiteY3" fmla="*/ 1369 h 28469"/>
                <a:gd name="connsiteX4" fmla="*/ 23032 w 52495"/>
                <a:gd name="connsiteY4" fmla="*/ 2292 h 28469"/>
                <a:gd name="connsiteX5" fmla="*/ 23697 w 52495"/>
                <a:gd name="connsiteY5" fmla="*/ 3020 h 28469"/>
                <a:gd name="connsiteX6" fmla="*/ 24284 w 52495"/>
                <a:gd name="connsiteY6" fmla="*/ 4021 h 28469"/>
                <a:gd name="connsiteX7" fmla="*/ 27179 w 52495"/>
                <a:gd name="connsiteY7" fmla="*/ 6016 h 28469"/>
                <a:gd name="connsiteX8" fmla="*/ 27664 w 52495"/>
                <a:gd name="connsiteY8" fmla="*/ 6893 h 28469"/>
                <a:gd name="connsiteX9" fmla="*/ 29831 w 52495"/>
                <a:gd name="connsiteY9" fmla="*/ 8074 h 28469"/>
                <a:gd name="connsiteX10" fmla="*/ 30707 w 52495"/>
                <a:gd name="connsiteY10" fmla="*/ 8981 h 28469"/>
                <a:gd name="connsiteX11" fmla="*/ 31630 w 52495"/>
                <a:gd name="connsiteY11" fmla="*/ 9349 h 28469"/>
                <a:gd name="connsiteX12" fmla="*/ 33437 w 52495"/>
                <a:gd name="connsiteY12" fmla="*/ 9701 h 28469"/>
                <a:gd name="connsiteX13" fmla="*/ 34986 w 52495"/>
                <a:gd name="connsiteY13" fmla="*/ 10178 h 28469"/>
                <a:gd name="connsiteX14" fmla="*/ 35166 w 52495"/>
                <a:gd name="connsiteY14" fmla="*/ 10507 h 28469"/>
                <a:gd name="connsiteX15" fmla="*/ 35315 w 52495"/>
                <a:gd name="connsiteY15" fmla="*/ 11853 h 28469"/>
                <a:gd name="connsiteX16" fmla="*/ 35644 w 52495"/>
                <a:gd name="connsiteY16" fmla="*/ 12979 h 28469"/>
                <a:gd name="connsiteX17" fmla="*/ 36379 w 52495"/>
                <a:gd name="connsiteY17" fmla="*/ 13049 h 28469"/>
                <a:gd name="connsiteX18" fmla="*/ 37271 w 52495"/>
                <a:gd name="connsiteY18" fmla="*/ 12502 h 28469"/>
                <a:gd name="connsiteX19" fmla="*/ 40181 w 52495"/>
                <a:gd name="connsiteY19" fmla="*/ 10992 h 28469"/>
                <a:gd name="connsiteX20" fmla="*/ 42927 w 52495"/>
                <a:gd name="connsiteY20" fmla="*/ 9983 h 28469"/>
                <a:gd name="connsiteX21" fmla="*/ 44476 w 52495"/>
                <a:gd name="connsiteY21" fmla="*/ 10585 h 28469"/>
                <a:gd name="connsiteX22" fmla="*/ 45391 w 52495"/>
                <a:gd name="connsiteY22" fmla="*/ 11845 h 28469"/>
                <a:gd name="connsiteX23" fmla="*/ 46440 w 52495"/>
                <a:gd name="connsiteY23" fmla="*/ 12408 h 28469"/>
                <a:gd name="connsiteX24" fmla="*/ 48615 w 52495"/>
                <a:gd name="connsiteY24" fmla="*/ 12064 h 28469"/>
                <a:gd name="connsiteX25" fmla="*/ 50586 w 52495"/>
                <a:gd name="connsiteY25" fmla="*/ 12173 h 28469"/>
                <a:gd name="connsiteX26" fmla="*/ 52135 w 52495"/>
                <a:gd name="connsiteY26" fmla="*/ 13276 h 28469"/>
                <a:gd name="connsiteX27" fmla="*/ 52495 w 52495"/>
                <a:gd name="connsiteY27" fmla="*/ 13910 h 28469"/>
                <a:gd name="connsiteX28" fmla="*/ 51541 w 52495"/>
                <a:gd name="connsiteY28" fmla="*/ 17571 h 28469"/>
                <a:gd name="connsiteX29" fmla="*/ 51196 w 52495"/>
                <a:gd name="connsiteY29" fmla="*/ 19128 h 28469"/>
                <a:gd name="connsiteX30" fmla="*/ 51032 w 52495"/>
                <a:gd name="connsiteY30" fmla="*/ 20451 h 28469"/>
                <a:gd name="connsiteX31" fmla="*/ 51588 w 52495"/>
                <a:gd name="connsiteY31" fmla="*/ 20802 h 28469"/>
                <a:gd name="connsiteX32" fmla="*/ 52135 w 52495"/>
                <a:gd name="connsiteY32" fmla="*/ 21311 h 28469"/>
                <a:gd name="connsiteX33" fmla="*/ 52018 w 52495"/>
                <a:gd name="connsiteY33" fmla="*/ 22023 h 28469"/>
                <a:gd name="connsiteX34" fmla="*/ 50320 w 52495"/>
                <a:gd name="connsiteY34" fmla="*/ 23196 h 28469"/>
                <a:gd name="connsiteX35" fmla="*/ 49788 w 52495"/>
                <a:gd name="connsiteY35" fmla="*/ 23494 h 28469"/>
                <a:gd name="connsiteX36" fmla="*/ 50179 w 52495"/>
                <a:gd name="connsiteY36" fmla="*/ 25747 h 28469"/>
                <a:gd name="connsiteX37" fmla="*/ 48920 w 52495"/>
                <a:gd name="connsiteY37" fmla="*/ 27116 h 28469"/>
                <a:gd name="connsiteX38" fmla="*/ 47762 w 52495"/>
                <a:gd name="connsiteY38" fmla="*/ 28094 h 28469"/>
                <a:gd name="connsiteX39" fmla="*/ 45728 w 52495"/>
                <a:gd name="connsiteY39" fmla="*/ 28360 h 28469"/>
                <a:gd name="connsiteX40" fmla="*/ 42278 w 52495"/>
                <a:gd name="connsiteY40" fmla="*/ 28470 h 28469"/>
                <a:gd name="connsiteX41" fmla="*/ 37083 w 52495"/>
                <a:gd name="connsiteY41" fmla="*/ 27359 h 28469"/>
                <a:gd name="connsiteX42" fmla="*/ 33250 w 52495"/>
                <a:gd name="connsiteY42" fmla="*/ 25841 h 28469"/>
                <a:gd name="connsiteX43" fmla="*/ 31192 w 52495"/>
                <a:gd name="connsiteY43" fmla="*/ 25833 h 28469"/>
                <a:gd name="connsiteX44" fmla="*/ 31841 w 52495"/>
                <a:gd name="connsiteY44" fmla="*/ 26334 h 28469"/>
                <a:gd name="connsiteX45" fmla="*/ 33476 w 52495"/>
                <a:gd name="connsiteY45" fmla="*/ 26655 h 28469"/>
                <a:gd name="connsiteX46" fmla="*/ 35620 w 52495"/>
                <a:gd name="connsiteY46" fmla="*/ 27718 h 28469"/>
                <a:gd name="connsiteX47" fmla="*/ 35002 w 52495"/>
                <a:gd name="connsiteY47" fmla="*/ 28016 h 28469"/>
                <a:gd name="connsiteX48" fmla="*/ 27202 w 52495"/>
                <a:gd name="connsiteY48" fmla="*/ 25794 h 28469"/>
                <a:gd name="connsiteX49" fmla="*/ 18189 w 52495"/>
                <a:gd name="connsiteY49" fmla="*/ 21421 h 28469"/>
                <a:gd name="connsiteX50" fmla="*/ 12799 w 52495"/>
                <a:gd name="connsiteY50" fmla="*/ 20724 h 28469"/>
                <a:gd name="connsiteX51" fmla="*/ 6626 w 52495"/>
                <a:gd name="connsiteY51" fmla="*/ 19582 h 28469"/>
                <a:gd name="connsiteX52" fmla="*/ 2981 w 52495"/>
                <a:gd name="connsiteY52" fmla="*/ 16820 h 28469"/>
                <a:gd name="connsiteX53" fmla="*/ 242 w 52495"/>
                <a:gd name="connsiteY53" fmla="*/ 15623 h 28469"/>
                <a:gd name="connsiteX54" fmla="*/ 0 w 52495"/>
                <a:gd name="connsiteY54" fmla="*/ 14575 h 28469"/>
                <a:gd name="connsiteX55" fmla="*/ 31 w 52495"/>
                <a:gd name="connsiteY55" fmla="*/ 13417 h 28469"/>
                <a:gd name="connsiteX56" fmla="*/ 1267 w 52495"/>
                <a:gd name="connsiteY56" fmla="*/ 11860 h 28469"/>
                <a:gd name="connsiteX57" fmla="*/ 3583 w 52495"/>
                <a:gd name="connsiteY57" fmla="*/ 9764 h 28469"/>
                <a:gd name="connsiteX58" fmla="*/ 5124 w 52495"/>
                <a:gd name="connsiteY58" fmla="*/ 8676 h 28469"/>
                <a:gd name="connsiteX59" fmla="*/ 5844 w 52495"/>
                <a:gd name="connsiteY59" fmla="*/ 8465 h 28469"/>
                <a:gd name="connsiteX60" fmla="*/ 6861 w 52495"/>
                <a:gd name="connsiteY60" fmla="*/ 8575 h 28469"/>
                <a:gd name="connsiteX61" fmla="*/ 7831 w 52495"/>
                <a:gd name="connsiteY61" fmla="*/ 7964 h 28469"/>
                <a:gd name="connsiteX62" fmla="*/ 8668 w 52495"/>
                <a:gd name="connsiteY62" fmla="*/ 6525 h 28469"/>
                <a:gd name="connsiteX63" fmla="*/ 9544 w 52495"/>
                <a:gd name="connsiteY63" fmla="*/ 5594 h 28469"/>
                <a:gd name="connsiteX64" fmla="*/ 11766 w 52495"/>
                <a:gd name="connsiteY64" fmla="*/ 4647 h 28469"/>
                <a:gd name="connsiteX65" fmla="*/ 12275 w 52495"/>
                <a:gd name="connsiteY65" fmla="*/ 4272 h 28469"/>
                <a:gd name="connsiteX66" fmla="*/ 12103 w 52495"/>
                <a:gd name="connsiteY66" fmla="*/ 3466 h 28469"/>
                <a:gd name="connsiteX67" fmla="*/ 11618 w 52495"/>
                <a:gd name="connsiteY67" fmla="*/ 1893 h 28469"/>
                <a:gd name="connsiteX68" fmla="*/ 11696 w 52495"/>
                <a:gd name="connsiteY68" fmla="*/ 923 h 28469"/>
                <a:gd name="connsiteX69" fmla="*/ 12416 w 52495"/>
                <a:gd name="connsiteY69" fmla="*/ 477 h 28469"/>
                <a:gd name="connsiteX70" fmla="*/ 13292 w 52495"/>
                <a:gd name="connsiteY70" fmla="*/ 391 h 28469"/>
                <a:gd name="connsiteX71" fmla="*/ 15091 w 52495"/>
                <a:gd name="connsiteY71" fmla="*/ 0 h 28469"/>
                <a:gd name="connsiteX72" fmla="*/ 15874 w 52495"/>
                <a:gd name="connsiteY72" fmla="*/ 78 h 2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52495" h="28469">
                  <a:moveTo>
                    <a:pt x="16327" y="336"/>
                  </a:moveTo>
                  <a:lnTo>
                    <a:pt x="16883" y="446"/>
                  </a:lnTo>
                  <a:lnTo>
                    <a:pt x="20552" y="1596"/>
                  </a:lnTo>
                  <a:lnTo>
                    <a:pt x="21640" y="1369"/>
                  </a:lnTo>
                  <a:lnTo>
                    <a:pt x="23032" y="2292"/>
                  </a:lnTo>
                  <a:lnTo>
                    <a:pt x="23697" y="3020"/>
                  </a:lnTo>
                  <a:lnTo>
                    <a:pt x="24284" y="4021"/>
                  </a:lnTo>
                  <a:lnTo>
                    <a:pt x="27179" y="6016"/>
                  </a:lnTo>
                  <a:lnTo>
                    <a:pt x="27664" y="6893"/>
                  </a:lnTo>
                  <a:lnTo>
                    <a:pt x="29831" y="8074"/>
                  </a:lnTo>
                  <a:lnTo>
                    <a:pt x="30707" y="8981"/>
                  </a:lnTo>
                  <a:lnTo>
                    <a:pt x="31630" y="9349"/>
                  </a:lnTo>
                  <a:lnTo>
                    <a:pt x="33437" y="9701"/>
                  </a:lnTo>
                  <a:lnTo>
                    <a:pt x="34986" y="10178"/>
                  </a:lnTo>
                  <a:lnTo>
                    <a:pt x="35166" y="10507"/>
                  </a:lnTo>
                  <a:lnTo>
                    <a:pt x="35315" y="11853"/>
                  </a:lnTo>
                  <a:lnTo>
                    <a:pt x="35644" y="12979"/>
                  </a:lnTo>
                  <a:lnTo>
                    <a:pt x="36379" y="13049"/>
                  </a:lnTo>
                  <a:lnTo>
                    <a:pt x="37271" y="12502"/>
                  </a:lnTo>
                  <a:lnTo>
                    <a:pt x="40181" y="10992"/>
                  </a:lnTo>
                  <a:lnTo>
                    <a:pt x="42927" y="9983"/>
                  </a:lnTo>
                  <a:lnTo>
                    <a:pt x="44476" y="10585"/>
                  </a:lnTo>
                  <a:lnTo>
                    <a:pt x="45391" y="11845"/>
                  </a:lnTo>
                  <a:lnTo>
                    <a:pt x="46440" y="12408"/>
                  </a:lnTo>
                  <a:lnTo>
                    <a:pt x="48615" y="12064"/>
                  </a:lnTo>
                  <a:lnTo>
                    <a:pt x="50586" y="12173"/>
                  </a:lnTo>
                  <a:lnTo>
                    <a:pt x="52135" y="13276"/>
                  </a:lnTo>
                  <a:lnTo>
                    <a:pt x="52495" y="13910"/>
                  </a:lnTo>
                  <a:lnTo>
                    <a:pt x="51541" y="17571"/>
                  </a:lnTo>
                  <a:lnTo>
                    <a:pt x="51196" y="19128"/>
                  </a:lnTo>
                  <a:lnTo>
                    <a:pt x="51032" y="20451"/>
                  </a:lnTo>
                  <a:lnTo>
                    <a:pt x="51588" y="20802"/>
                  </a:lnTo>
                  <a:lnTo>
                    <a:pt x="52135" y="21311"/>
                  </a:lnTo>
                  <a:lnTo>
                    <a:pt x="52018" y="22023"/>
                  </a:lnTo>
                  <a:lnTo>
                    <a:pt x="50320" y="23196"/>
                  </a:lnTo>
                  <a:lnTo>
                    <a:pt x="49788" y="23494"/>
                  </a:lnTo>
                  <a:lnTo>
                    <a:pt x="50179" y="25747"/>
                  </a:lnTo>
                  <a:lnTo>
                    <a:pt x="48920" y="27116"/>
                  </a:lnTo>
                  <a:lnTo>
                    <a:pt x="47762" y="28094"/>
                  </a:lnTo>
                  <a:lnTo>
                    <a:pt x="45728" y="28360"/>
                  </a:lnTo>
                  <a:lnTo>
                    <a:pt x="42278" y="28470"/>
                  </a:lnTo>
                  <a:lnTo>
                    <a:pt x="37083" y="27359"/>
                  </a:lnTo>
                  <a:lnTo>
                    <a:pt x="33250" y="25841"/>
                  </a:lnTo>
                  <a:lnTo>
                    <a:pt x="31192" y="25833"/>
                  </a:lnTo>
                  <a:lnTo>
                    <a:pt x="31841" y="26334"/>
                  </a:lnTo>
                  <a:lnTo>
                    <a:pt x="33476" y="26655"/>
                  </a:lnTo>
                  <a:lnTo>
                    <a:pt x="35620" y="27718"/>
                  </a:lnTo>
                  <a:lnTo>
                    <a:pt x="35002" y="28016"/>
                  </a:lnTo>
                  <a:lnTo>
                    <a:pt x="27202" y="25794"/>
                  </a:lnTo>
                  <a:lnTo>
                    <a:pt x="18189" y="21421"/>
                  </a:lnTo>
                  <a:lnTo>
                    <a:pt x="12799" y="20724"/>
                  </a:lnTo>
                  <a:lnTo>
                    <a:pt x="6626" y="19582"/>
                  </a:lnTo>
                  <a:lnTo>
                    <a:pt x="2981" y="16820"/>
                  </a:lnTo>
                  <a:lnTo>
                    <a:pt x="242" y="15623"/>
                  </a:lnTo>
                  <a:lnTo>
                    <a:pt x="0" y="14575"/>
                  </a:lnTo>
                  <a:lnTo>
                    <a:pt x="31" y="13417"/>
                  </a:lnTo>
                  <a:lnTo>
                    <a:pt x="1267" y="11860"/>
                  </a:lnTo>
                  <a:lnTo>
                    <a:pt x="3583" y="9764"/>
                  </a:lnTo>
                  <a:lnTo>
                    <a:pt x="5124" y="8676"/>
                  </a:lnTo>
                  <a:lnTo>
                    <a:pt x="5844" y="8465"/>
                  </a:lnTo>
                  <a:lnTo>
                    <a:pt x="6861" y="8575"/>
                  </a:lnTo>
                  <a:lnTo>
                    <a:pt x="7831" y="7964"/>
                  </a:lnTo>
                  <a:lnTo>
                    <a:pt x="8668" y="6525"/>
                  </a:lnTo>
                  <a:lnTo>
                    <a:pt x="9544" y="5594"/>
                  </a:lnTo>
                  <a:lnTo>
                    <a:pt x="11766" y="4647"/>
                  </a:lnTo>
                  <a:lnTo>
                    <a:pt x="12275" y="4272"/>
                  </a:lnTo>
                  <a:lnTo>
                    <a:pt x="12103" y="3466"/>
                  </a:lnTo>
                  <a:lnTo>
                    <a:pt x="11618" y="1893"/>
                  </a:lnTo>
                  <a:lnTo>
                    <a:pt x="11696" y="923"/>
                  </a:lnTo>
                  <a:lnTo>
                    <a:pt x="12416" y="477"/>
                  </a:lnTo>
                  <a:lnTo>
                    <a:pt x="13292" y="391"/>
                  </a:lnTo>
                  <a:lnTo>
                    <a:pt x="15091" y="0"/>
                  </a:lnTo>
                  <a:lnTo>
                    <a:pt x="15874" y="7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6" name="Freeform: Shape 785">
              <a:extLst>
                <a:ext uri="{FF2B5EF4-FFF2-40B4-BE49-F238E27FC236}">
                  <a16:creationId xmlns:a16="http://schemas.microsoft.com/office/drawing/2014/main" id="{C7A2CD1C-DAC3-7735-7ACB-FDF852EF19C5}"/>
                </a:ext>
              </a:extLst>
            </p:cNvPr>
            <p:cNvSpPr>
              <a:spLocks/>
            </p:cNvSpPr>
            <p:nvPr/>
          </p:nvSpPr>
          <p:spPr>
            <a:xfrm>
              <a:off x="5864913" y="4247772"/>
              <a:ext cx="2487" cy="1142"/>
            </a:xfrm>
            <a:custGeom>
              <a:avLst/>
              <a:gdLst>
                <a:gd name="connsiteX0" fmla="*/ 31 w 2487"/>
                <a:gd name="connsiteY0" fmla="*/ 0 h 1142"/>
                <a:gd name="connsiteX1" fmla="*/ 2488 w 2487"/>
                <a:gd name="connsiteY1" fmla="*/ 0 h 1142"/>
                <a:gd name="connsiteX2" fmla="*/ 2464 w 2487"/>
                <a:gd name="connsiteY2" fmla="*/ 540 h 1142"/>
                <a:gd name="connsiteX3" fmla="*/ 2230 w 2487"/>
                <a:gd name="connsiteY3" fmla="*/ 1142 h 1142"/>
                <a:gd name="connsiteX4" fmla="*/ 751 w 2487"/>
                <a:gd name="connsiteY4" fmla="*/ 634 h 1142"/>
                <a:gd name="connsiteX5" fmla="*/ 0 w 2487"/>
                <a:gd name="connsiteY5" fmla="*/ 102 h 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7" h="1142">
                  <a:moveTo>
                    <a:pt x="31" y="0"/>
                  </a:moveTo>
                  <a:lnTo>
                    <a:pt x="2488" y="0"/>
                  </a:lnTo>
                  <a:lnTo>
                    <a:pt x="2464" y="540"/>
                  </a:lnTo>
                  <a:lnTo>
                    <a:pt x="2230" y="1142"/>
                  </a:lnTo>
                  <a:lnTo>
                    <a:pt x="751" y="634"/>
                  </a:lnTo>
                  <a:lnTo>
                    <a:pt x="0" y="10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7" name="Freeform: Shape 786">
              <a:extLst>
                <a:ext uri="{FF2B5EF4-FFF2-40B4-BE49-F238E27FC236}">
                  <a16:creationId xmlns:a16="http://schemas.microsoft.com/office/drawing/2014/main" id="{3E2581D6-5B6F-1D30-308B-5670D89E78E6}"/>
                </a:ext>
              </a:extLst>
            </p:cNvPr>
            <p:cNvSpPr>
              <a:spLocks/>
            </p:cNvSpPr>
            <p:nvPr/>
          </p:nvSpPr>
          <p:spPr>
            <a:xfrm>
              <a:off x="8036159" y="3769995"/>
              <a:ext cx="144796" cy="132646"/>
            </a:xfrm>
            <a:custGeom>
              <a:avLst/>
              <a:gdLst>
                <a:gd name="connsiteX0" fmla="*/ 144796 w 144796"/>
                <a:gd name="connsiteY0" fmla="*/ 5179 h 132646"/>
                <a:gd name="connsiteX1" fmla="*/ 144796 w 144796"/>
                <a:gd name="connsiteY1" fmla="*/ 5547 h 132646"/>
                <a:gd name="connsiteX2" fmla="*/ 144600 w 144796"/>
                <a:gd name="connsiteY2" fmla="*/ 6493 h 132646"/>
                <a:gd name="connsiteX3" fmla="*/ 142121 w 144796"/>
                <a:gd name="connsiteY3" fmla="*/ 9216 h 132646"/>
                <a:gd name="connsiteX4" fmla="*/ 138757 w 144796"/>
                <a:gd name="connsiteY4" fmla="*/ 12909 h 132646"/>
                <a:gd name="connsiteX5" fmla="*/ 136339 w 144796"/>
                <a:gd name="connsiteY5" fmla="*/ 15240 h 132646"/>
                <a:gd name="connsiteX6" fmla="*/ 132271 w 144796"/>
                <a:gd name="connsiteY6" fmla="*/ 19152 h 132646"/>
                <a:gd name="connsiteX7" fmla="*/ 129228 w 144796"/>
                <a:gd name="connsiteY7" fmla="*/ 19989 h 132646"/>
                <a:gd name="connsiteX8" fmla="*/ 124111 w 144796"/>
                <a:gd name="connsiteY8" fmla="*/ 21397 h 132646"/>
                <a:gd name="connsiteX9" fmla="*/ 122734 w 144796"/>
                <a:gd name="connsiteY9" fmla="*/ 22758 h 132646"/>
                <a:gd name="connsiteX10" fmla="*/ 121451 w 144796"/>
                <a:gd name="connsiteY10" fmla="*/ 24964 h 132646"/>
                <a:gd name="connsiteX11" fmla="*/ 120700 w 144796"/>
                <a:gd name="connsiteY11" fmla="*/ 27977 h 132646"/>
                <a:gd name="connsiteX12" fmla="*/ 120481 w 144796"/>
                <a:gd name="connsiteY12" fmla="*/ 29854 h 132646"/>
                <a:gd name="connsiteX13" fmla="*/ 120348 w 144796"/>
                <a:gd name="connsiteY13" fmla="*/ 33359 h 132646"/>
                <a:gd name="connsiteX14" fmla="*/ 121545 w 144796"/>
                <a:gd name="connsiteY14" fmla="*/ 36997 h 132646"/>
                <a:gd name="connsiteX15" fmla="*/ 122695 w 144796"/>
                <a:gd name="connsiteY15" fmla="*/ 40478 h 132646"/>
                <a:gd name="connsiteX16" fmla="*/ 122843 w 144796"/>
                <a:gd name="connsiteY16" fmla="*/ 42778 h 132646"/>
                <a:gd name="connsiteX17" fmla="*/ 122726 w 144796"/>
                <a:gd name="connsiteY17" fmla="*/ 45039 h 132646"/>
                <a:gd name="connsiteX18" fmla="*/ 121615 w 144796"/>
                <a:gd name="connsiteY18" fmla="*/ 47457 h 132646"/>
                <a:gd name="connsiteX19" fmla="*/ 120403 w 144796"/>
                <a:gd name="connsiteY19" fmla="*/ 50766 h 132646"/>
                <a:gd name="connsiteX20" fmla="*/ 119706 w 144796"/>
                <a:gd name="connsiteY20" fmla="*/ 54498 h 132646"/>
                <a:gd name="connsiteX21" fmla="*/ 119338 w 144796"/>
                <a:gd name="connsiteY21" fmla="*/ 61469 h 132646"/>
                <a:gd name="connsiteX22" fmla="*/ 119331 w 144796"/>
                <a:gd name="connsiteY22" fmla="*/ 67391 h 132646"/>
                <a:gd name="connsiteX23" fmla="*/ 119229 w 144796"/>
                <a:gd name="connsiteY23" fmla="*/ 68353 h 132646"/>
                <a:gd name="connsiteX24" fmla="*/ 117125 w 144796"/>
                <a:gd name="connsiteY24" fmla="*/ 72515 h 132646"/>
                <a:gd name="connsiteX25" fmla="*/ 114668 w 144796"/>
                <a:gd name="connsiteY25" fmla="*/ 77382 h 132646"/>
                <a:gd name="connsiteX26" fmla="*/ 113526 w 144796"/>
                <a:gd name="connsiteY26" fmla="*/ 78500 h 132646"/>
                <a:gd name="connsiteX27" fmla="*/ 108136 w 144796"/>
                <a:gd name="connsiteY27" fmla="*/ 79948 h 132646"/>
                <a:gd name="connsiteX28" fmla="*/ 102252 w 144796"/>
                <a:gd name="connsiteY28" fmla="*/ 83500 h 132646"/>
                <a:gd name="connsiteX29" fmla="*/ 95673 w 144796"/>
                <a:gd name="connsiteY29" fmla="*/ 87466 h 132646"/>
                <a:gd name="connsiteX30" fmla="*/ 89704 w 144796"/>
                <a:gd name="connsiteY30" fmla="*/ 91057 h 132646"/>
                <a:gd name="connsiteX31" fmla="*/ 83437 w 144796"/>
                <a:gd name="connsiteY31" fmla="*/ 94820 h 132646"/>
                <a:gd name="connsiteX32" fmla="*/ 76936 w 144796"/>
                <a:gd name="connsiteY32" fmla="*/ 98716 h 132646"/>
                <a:gd name="connsiteX33" fmla="*/ 72288 w 144796"/>
                <a:gd name="connsiteY33" fmla="*/ 101493 h 132646"/>
                <a:gd name="connsiteX34" fmla="*/ 66069 w 144796"/>
                <a:gd name="connsiteY34" fmla="*/ 105210 h 132646"/>
                <a:gd name="connsiteX35" fmla="*/ 60405 w 144796"/>
                <a:gd name="connsiteY35" fmla="*/ 108754 h 132646"/>
                <a:gd name="connsiteX36" fmla="*/ 54670 w 144796"/>
                <a:gd name="connsiteY36" fmla="*/ 112344 h 132646"/>
                <a:gd name="connsiteX37" fmla="*/ 50305 w 144796"/>
                <a:gd name="connsiteY37" fmla="*/ 115059 h 132646"/>
                <a:gd name="connsiteX38" fmla="*/ 43686 w 144796"/>
                <a:gd name="connsiteY38" fmla="*/ 119354 h 132646"/>
                <a:gd name="connsiteX39" fmla="*/ 39806 w 144796"/>
                <a:gd name="connsiteY39" fmla="*/ 121874 h 132646"/>
                <a:gd name="connsiteX40" fmla="*/ 34102 w 144796"/>
                <a:gd name="connsiteY40" fmla="*/ 125566 h 132646"/>
                <a:gd name="connsiteX41" fmla="*/ 29080 w 144796"/>
                <a:gd name="connsiteY41" fmla="*/ 128813 h 132646"/>
                <a:gd name="connsiteX42" fmla="*/ 23142 w 144796"/>
                <a:gd name="connsiteY42" fmla="*/ 132646 h 132646"/>
                <a:gd name="connsiteX43" fmla="*/ 15694 w 144796"/>
                <a:gd name="connsiteY43" fmla="*/ 131512 h 132646"/>
                <a:gd name="connsiteX44" fmla="*/ 13339 w 144796"/>
                <a:gd name="connsiteY44" fmla="*/ 130847 h 132646"/>
                <a:gd name="connsiteX45" fmla="*/ 11414 w 144796"/>
                <a:gd name="connsiteY45" fmla="*/ 129024 h 132646"/>
                <a:gd name="connsiteX46" fmla="*/ 9998 w 144796"/>
                <a:gd name="connsiteY46" fmla="*/ 128046 h 132646"/>
                <a:gd name="connsiteX47" fmla="*/ 6478 w 144796"/>
                <a:gd name="connsiteY47" fmla="*/ 127045 h 132646"/>
                <a:gd name="connsiteX48" fmla="*/ 4217 w 144796"/>
                <a:gd name="connsiteY48" fmla="*/ 123595 h 132646"/>
                <a:gd name="connsiteX49" fmla="*/ 2863 w 144796"/>
                <a:gd name="connsiteY49" fmla="*/ 122374 h 132646"/>
                <a:gd name="connsiteX50" fmla="*/ 500 w 144796"/>
                <a:gd name="connsiteY50" fmla="*/ 121826 h 132646"/>
                <a:gd name="connsiteX51" fmla="*/ 814 w 144796"/>
                <a:gd name="connsiteY51" fmla="*/ 120590 h 132646"/>
                <a:gd name="connsiteX52" fmla="*/ 2034 w 144796"/>
                <a:gd name="connsiteY52" fmla="*/ 118509 h 132646"/>
                <a:gd name="connsiteX53" fmla="*/ 3270 w 144796"/>
                <a:gd name="connsiteY53" fmla="*/ 116241 h 132646"/>
                <a:gd name="connsiteX54" fmla="*/ 2582 w 144796"/>
                <a:gd name="connsiteY54" fmla="*/ 114981 h 132646"/>
                <a:gd name="connsiteX55" fmla="*/ 2355 w 144796"/>
                <a:gd name="connsiteY55" fmla="*/ 113901 h 132646"/>
                <a:gd name="connsiteX56" fmla="*/ 2277 w 144796"/>
                <a:gd name="connsiteY56" fmla="*/ 112618 h 132646"/>
                <a:gd name="connsiteX57" fmla="*/ 3121 w 144796"/>
                <a:gd name="connsiteY57" fmla="*/ 111390 h 132646"/>
                <a:gd name="connsiteX58" fmla="*/ 2723 w 144796"/>
                <a:gd name="connsiteY58" fmla="*/ 109904 h 132646"/>
                <a:gd name="connsiteX59" fmla="*/ 2073 w 144796"/>
                <a:gd name="connsiteY59" fmla="*/ 108417 h 132646"/>
                <a:gd name="connsiteX60" fmla="*/ 1596 w 144796"/>
                <a:gd name="connsiteY60" fmla="*/ 107666 h 132646"/>
                <a:gd name="connsiteX61" fmla="*/ 1596 w 144796"/>
                <a:gd name="connsiteY61" fmla="*/ 106297 h 132646"/>
                <a:gd name="connsiteX62" fmla="*/ 1909 w 144796"/>
                <a:gd name="connsiteY62" fmla="*/ 105249 h 132646"/>
                <a:gd name="connsiteX63" fmla="*/ 2300 w 144796"/>
                <a:gd name="connsiteY63" fmla="*/ 103645 h 132646"/>
                <a:gd name="connsiteX64" fmla="*/ 3301 w 144796"/>
                <a:gd name="connsiteY64" fmla="*/ 102769 h 132646"/>
                <a:gd name="connsiteX65" fmla="*/ 3560 w 144796"/>
                <a:gd name="connsiteY65" fmla="*/ 101853 h 132646"/>
                <a:gd name="connsiteX66" fmla="*/ 4459 w 144796"/>
                <a:gd name="connsiteY66" fmla="*/ 100954 h 132646"/>
                <a:gd name="connsiteX67" fmla="*/ 5657 w 144796"/>
                <a:gd name="connsiteY67" fmla="*/ 100218 h 132646"/>
                <a:gd name="connsiteX68" fmla="*/ 5930 w 144796"/>
                <a:gd name="connsiteY68" fmla="*/ 99631 h 132646"/>
                <a:gd name="connsiteX69" fmla="*/ 5758 w 144796"/>
                <a:gd name="connsiteY69" fmla="*/ 99295 h 132646"/>
                <a:gd name="connsiteX70" fmla="*/ 4553 w 144796"/>
                <a:gd name="connsiteY70" fmla="*/ 98630 h 132646"/>
                <a:gd name="connsiteX71" fmla="*/ 3904 w 144796"/>
                <a:gd name="connsiteY71" fmla="*/ 97464 h 132646"/>
                <a:gd name="connsiteX72" fmla="*/ 4483 w 144796"/>
                <a:gd name="connsiteY72" fmla="*/ 95767 h 132646"/>
                <a:gd name="connsiteX73" fmla="*/ 4866 w 144796"/>
                <a:gd name="connsiteY73" fmla="*/ 95235 h 132646"/>
                <a:gd name="connsiteX74" fmla="*/ 5586 w 144796"/>
                <a:gd name="connsiteY74" fmla="*/ 94405 h 132646"/>
                <a:gd name="connsiteX75" fmla="*/ 7197 w 144796"/>
                <a:gd name="connsiteY75" fmla="*/ 93154 h 132646"/>
                <a:gd name="connsiteX76" fmla="*/ 8457 w 144796"/>
                <a:gd name="connsiteY76" fmla="*/ 92950 h 132646"/>
                <a:gd name="connsiteX77" fmla="*/ 9544 w 144796"/>
                <a:gd name="connsiteY77" fmla="*/ 92942 h 132646"/>
                <a:gd name="connsiteX78" fmla="*/ 11391 w 144796"/>
                <a:gd name="connsiteY78" fmla="*/ 93052 h 132646"/>
                <a:gd name="connsiteX79" fmla="*/ 12822 w 144796"/>
                <a:gd name="connsiteY79" fmla="*/ 93279 h 132646"/>
                <a:gd name="connsiteX80" fmla="*/ 13190 w 144796"/>
                <a:gd name="connsiteY80" fmla="*/ 92950 h 132646"/>
                <a:gd name="connsiteX81" fmla="*/ 13136 w 144796"/>
                <a:gd name="connsiteY81" fmla="*/ 92536 h 132646"/>
                <a:gd name="connsiteX82" fmla="*/ 11367 w 144796"/>
                <a:gd name="connsiteY82" fmla="*/ 91511 h 132646"/>
                <a:gd name="connsiteX83" fmla="*/ 11273 w 144796"/>
                <a:gd name="connsiteY83" fmla="*/ 90689 h 132646"/>
                <a:gd name="connsiteX84" fmla="*/ 11712 w 144796"/>
                <a:gd name="connsiteY84" fmla="*/ 89813 h 132646"/>
                <a:gd name="connsiteX85" fmla="*/ 12963 w 144796"/>
                <a:gd name="connsiteY85" fmla="*/ 88420 h 132646"/>
                <a:gd name="connsiteX86" fmla="*/ 14458 w 144796"/>
                <a:gd name="connsiteY86" fmla="*/ 87403 h 132646"/>
                <a:gd name="connsiteX87" fmla="*/ 15217 w 144796"/>
                <a:gd name="connsiteY87" fmla="*/ 87223 h 132646"/>
                <a:gd name="connsiteX88" fmla="*/ 16922 w 144796"/>
                <a:gd name="connsiteY88" fmla="*/ 85174 h 132646"/>
                <a:gd name="connsiteX89" fmla="*/ 18017 w 144796"/>
                <a:gd name="connsiteY89" fmla="*/ 82881 h 132646"/>
                <a:gd name="connsiteX90" fmla="*/ 16241 w 144796"/>
                <a:gd name="connsiteY90" fmla="*/ 77296 h 132646"/>
                <a:gd name="connsiteX91" fmla="*/ 15177 w 144796"/>
                <a:gd name="connsiteY91" fmla="*/ 76396 h 132646"/>
                <a:gd name="connsiteX92" fmla="*/ 13441 w 144796"/>
                <a:gd name="connsiteY92" fmla="*/ 75629 h 132646"/>
                <a:gd name="connsiteX93" fmla="*/ 12416 w 144796"/>
                <a:gd name="connsiteY93" fmla="*/ 75512 h 132646"/>
                <a:gd name="connsiteX94" fmla="*/ 12337 w 144796"/>
                <a:gd name="connsiteY94" fmla="*/ 75144 h 132646"/>
                <a:gd name="connsiteX95" fmla="*/ 13707 w 144796"/>
                <a:gd name="connsiteY95" fmla="*/ 73728 h 132646"/>
                <a:gd name="connsiteX96" fmla="*/ 14677 w 144796"/>
                <a:gd name="connsiteY96" fmla="*/ 72484 h 132646"/>
                <a:gd name="connsiteX97" fmla="*/ 13605 w 144796"/>
                <a:gd name="connsiteY97" fmla="*/ 71311 h 132646"/>
                <a:gd name="connsiteX98" fmla="*/ 11673 w 144796"/>
                <a:gd name="connsiteY98" fmla="*/ 70755 h 132646"/>
                <a:gd name="connsiteX99" fmla="*/ 10961 w 144796"/>
                <a:gd name="connsiteY99" fmla="*/ 71975 h 132646"/>
                <a:gd name="connsiteX100" fmla="*/ 8489 w 144796"/>
                <a:gd name="connsiteY100" fmla="*/ 72085 h 132646"/>
                <a:gd name="connsiteX101" fmla="*/ 4655 w 144796"/>
                <a:gd name="connsiteY101" fmla="*/ 72070 h 132646"/>
                <a:gd name="connsiteX102" fmla="*/ 2965 w 144796"/>
                <a:gd name="connsiteY102" fmla="*/ 66139 h 132646"/>
                <a:gd name="connsiteX103" fmla="*/ 2707 w 144796"/>
                <a:gd name="connsiteY103" fmla="*/ 63565 h 132646"/>
                <a:gd name="connsiteX104" fmla="*/ 2754 w 144796"/>
                <a:gd name="connsiteY104" fmla="*/ 60585 h 132646"/>
                <a:gd name="connsiteX105" fmla="*/ 3919 w 144796"/>
                <a:gd name="connsiteY105" fmla="*/ 56219 h 132646"/>
                <a:gd name="connsiteX106" fmla="*/ 3372 w 144796"/>
                <a:gd name="connsiteY106" fmla="*/ 54193 h 132646"/>
                <a:gd name="connsiteX107" fmla="*/ 3325 w 144796"/>
                <a:gd name="connsiteY107" fmla="*/ 52824 h 132646"/>
                <a:gd name="connsiteX108" fmla="*/ 3028 w 144796"/>
                <a:gd name="connsiteY108" fmla="*/ 50946 h 132646"/>
                <a:gd name="connsiteX109" fmla="*/ 0 w 144796"/>
                <a:gd name="connsiteY109" fmla="*/ 46894 h 132646"/>
                <a:gd name="connsiteX110" fmla="*/ 1651 w 144796"/>
                <a:gd name="connsiteY110" fmla="*/ 39414 h 132646"/>
                <a:gd name="connsiteX111" fmla="*/ 2816 w 144796"/>
                <a:gd name="connsiteY111" fmla="*/ 37599 h 132646"/>
                <a:gd name="connsiteX112" fmla="*/ 4459 w 144796"/>
                <a:gd name="connsiteY112" fmla="*/ 37772 h 132646"/>
                <a:gd name="connsiteX113" fmla="*/ 7964 w 144796"/>
                <a:gd name="connsiteY113" fmla="*/ 39900 h 132646"/>
                <a:gd name="connsiteX114" fmla="*/ 8543 w 144796"/>
                <a:gd name="connsiteY114" fmla="*/ 39837 h 132646"/>
                <a:gd name="connsiteX115" fmla="*/ 9607 w 144796"/>
                <a:gd name="connsiteY115" fmla="*/ 37036 h 132646"/>
                <a:gd name="connsiteX116" fmla="*/ 10640 w 144796"/>
                <a:gd name="connsiteY116" fmla="*/ 36090 h 132646"/>
                <a:gd name="connsiteX117" fmla="*/ 12799 w 144796"/>
                <a:gd name="connsiteY117" fmla="*/ 35252 h 132646"/>
                <a:gd name="connsiteX118" fmla="*/ 13417 w 144796"/>
                <a:gd name="connsiteY118" fmla="*/ 30715 h 132646"/>
                <a:gd name="connsiteX119" fmla="*/ 14426 w 144796"/>
                <a:gd name="connsiteY119" fmla="*/ 29846 h 132646"/>
                <a:gd name="connsiteX120" fmla="*/ 15647 w 144796"/>
                <a:gd name="connsiteY120" fmla="*/ 29377 h 132646"/>
                <a:gd name="connsiteX121" fmla="*/ 17524 w 144796"/>
                <a:gd name="connsiteY121" fmla="*/ 29283 h 132646"/>
                <a:gd name="connsiteX122" fmla="*/ 19152 w 144796"/>
                <a:gd name="connsiteY122" fmla="*/ 29017 h 132646"/>
                <a:gd name="connsiteX123" fmla="*/ 19253 w 144796"/>
                <a:gd name="connsiteY123" fmla="*/ 28219 h 132646"/>
                <a:gd name="connsiteX124" fmla="*/ 16969 w 144796"/>
                <a:gd name="connsiteY124" fmla="*/ 22954 h 132646"/>
                <a:gd name="connsiteX125" fmla="*/ 17172 w 144796"/>
                <a:gd name="connsiteY125" fmla="*/ 21616 h 132646"/>
                <a:gd name="connsiteX126" fmla="*/ 18276 w 144796"/>
                <a:gd name="connsiteY126" fmla="*/ 16312 h 132646"/>
                <a:gd name="connsiteX127" fmla="*/ 18972 w 144796"/>
                <a:gd name="connsiteY127" fmla="*/ 14231 h 132646"/>
                <a:gd name="connsiteX128" fmla="*/ 19637 w 144796"/>
                <a:gd name="connsiteY128" fmla="*/ 13550 h 132646"/>
                <a:gd name="connsiteX129" fmla="*/ 22226 w 144796"/>
                <a:gd name="connsiteY129" fmla="*/ 13816 h 132646"/>
                <a:gd name="connsiteX130" fmla="*/ 25849 w 144796"/>
                <a:gd name="connsiteY130" fmla="*/ 14755 h 132646"/>
                <a:gd name="connsiteX131" fmla="*/ 26811 w 144796"/>
                <a:gd name="connsiteY131" fmla="*/ 16281 h 132646"/>
                <a:gd name="connsiteX132" fmla="*/ 28587 w 144796"/>
                <a:gd name="connsiteY132" fmla="*/ 17642 h 132646"/>
                <a:gd name="connsiteX133" fmla="*/ 31239 w 144796"/>
                <a:gd name="connsiteY133" fmla="*/ 17548 h 132646"/>
                <a:gd name="connsiteX134" fmla="*/ 34313 w 144796"/>
                <a:gd name="connsiteY134" fmla="*/ 17806 h 132646"/>
                <a:gd name="connsiteX135" fmla="*/ 36708 w 144796"/>
                <a:gd name="connsiteY135" fmla="*/ 17892 h 132646"/>
                <a:gd name="connsiteX136" fmla="*/ 38624 w 144796"/>
                <a:gd name="connsiteY136" fmla="*/ 16938 h 132646"/>
                <a:gd name="connsiteX137" fmla="*/ 42951 w 144796"/>
                <a:gd name="connsiteY137" fmla="*/ 15154 h 132646"/>
                <a:gd name="connsiteX138" fmla="*/ 45086 w 144796"/>
                <a:gd name="connsiteY138" fmla="*/ 14559 h 132646"/>
                <a:gd name="connsiteX139" fmla="*/ 47035 w 144796"/>
                <a:gd name="connsiteY139" fmla="*/ 13769 h 132646"/>
                <a:gd name="connsiteX140" fmla="*/ 53293 w 144796"/>
                <a:gd name="connsiteY140" fmla="*/ 10843 h 132646"/>
                <a:gd name="connsiteX141" fmla="*/ 55805 w 144796"/>
                <a:gd name="connsiteY141" fmla="*/ 11070 h 132646"/>
                <a:gd name="connsiteX142" fmla="*/ 57518 w 144796"/>
                <a:gd name="connsiteY142" fmla="*/ 11453 h 132646"/>
                <a:gd name="connsiteX143" fmla="*/ 58832 w 144796"/>
                <a:gd name="connsiteY143" fmla="*/ 11923 h 132646"/>
                <a:gd name="connsiteX144" fmla="*/ 61774 w 144796"/>
                <a:gd name="connsiteY144" fmla="*/ 13918 h 132646"/>
                <a:gd name="connsiteX145" fmla="*/ 64207 w 144796"/>
                <a:gd name="connsiteY145" fmla="*/ 15936 h 132646"/>
                <a:gd name="connsiteX146" fmla="*/ 65920 w 144796"/>
                <a:gd name="connsiteY146" fmla="*/ 16539 h 132646"/>
                <a:gd name="connsiteX147" fmla="*/ 68987 w 144796"/>
                <a:gd name="connsiteY147" fmla="*/ 16492 h 132646"/>
                <a:gd name="connsiteX148" fmla="*/ 73423 w 144796"/>
                <a:gd name="connsiteY148" fmla="*/ 16883 h 132646"/>
                <a:gd name="connsiteX149" fmla="*/ 78868 w 144796"/>
                <a:gd name="connsiteY149" fmla="*/ 16852 h 132646"/>
                <a:gd name="connsiteX150" fmla="*/ 82052 w 144796"/>
                <a:gd name="connsiteY150" fmla="*/ 16288 h 132646"/>
                <a:gd name="connsiteX151" fmla="*/ 86113 w 144796"/>
                <a:gd name="connsiteY151" fmla="*/ 15295 h 132646"/>
                <a:gd name="connsiteX152" fmla="*/ 93357 w 144796"/>
                <a:gd name="connsiteY152" fmla="*/ 12909 h 132646"/>
                <a:gd name="connsiteX153" fmla="*/ 102886 w 144796"/>
                <a:gd name="connsiteY153" fmla="*/ 7909 h 132646"/>
                <a:gd name="connsiteX154" fmla="*/ 108488 w 144796"/>
                <a:gd name="connsiteY154" fmla="*/ 5476 h 132646"/>
                <a:gd name="connsiteX155" fmla="*/ 110905 w 144796"/>
                <a:gd name="connsiteY155" fmla="*/ 5187 h 132646"/>
                <a:gd name="connsiteX156" fmla="*/ 114050 w 144796"/>
                <a:gd name="connsiteY156" fmla="*/ 5163 h 132646"/>
                <a:gd name="connsiteX157" fmla="*/ 117195 w 144796"/>
                <a:gd name="connsiteY157" fmla="*/ 5797 h 132646"/>
                <a:gd name="connsiteX158" fmla="*/ 120762 w 144796"/>
                <a:gd name="connsiteY158" fmla="*/ 6251 h 132646"/>
                <a:gd name="connsiteX159" fmla="*/ 122413 w 144796"/>
                <a:gd name="connsiteY159" fmla="*/ 6212 h 132646"/>
                <a:gd name="connsiteX160" fmla="*/ 126270 w 144796"/>
                <a:gd name="connsiteY160" fmla="*/ 5711 h 132646"/>
                <a:gd name="connsiteX161" fmla="*/ 131277 w 144796"/>
                <a:gd name="connsiteY161" fmla="*/ 4694 h 132646"/>
                <a:gd name="connsiteX162" fmla="*/ 134422 w 144796"/>
                <a:gd name="connsiteY162" fmla="*/ 3865 h 132646"/>
                <a:gd name="connsiteX163" fmla="*/ 138224 w 144796"/>
                <a:gd name="connsiteY163" fmla="*/ 2504 h 132646"/>
                <a:gd name="connsiteX164" fmla="*/ 140595 w 144796"/>
                <a:gd name="connsiteY164" fmla="*/ 235 h 132646"/>
                <a:gd name="connsiteX165" fmla="*/ 141361 w 144796"/>
                <a:gd name="connsiteY165" fmla="*/ 0 h 132646"/>
                <a:gd name="connsiteX166" fmla="*/ 142347 w 144796"/>
                <a:gd name="connsiteY166" fmla="*/ 414 h 132646"/>
                <a:gd name="connsiteX167" fmla="*/ 142809 w 144796"/>
                <a:gd name="connsiteY167" fmla="*/ 571 h 132646"/>
                <a:gd name="connsiteX168" fmla="*/ 143779 w 144796"/>
                <a:gd name="connsiteY168" fmla="*/ 1854 h 132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44796" h="132646">
                  <a:moveTo>
                    <a:pt x="144796" y="5179"/>
                  </a:moveTo>
                  <a:lnTo>
                    <a:pt x="144796" y="5547"/>
                  </a:lnTo>
                  <a:lnTo>
                    <a:pt x="144600" y="6493"/>
                  </a:lnTo>
                  <a:lnTo>
                    <a:pt x="142121" y="9216"/>
                  </a:lnTo>
                  <a:lnTo>
                    <a:pt x="138757" y="12909"/>
                  </a:lnTo>
                  <a:lnTo>
                    <a:pt x="136339" y="15240"/>
                  </a:lnTo>
                  <a:lnTo>
                    <a:pt x="132271" y="19152"/>
                  </a:lnTo>
                  <a:lnTo>
                    <a:pt x="129228" y="19989"/>
                  </a:lnTo>
                  <a:lnTo>
                    <a:pt x="124111" y="21397"/>
                  </a:lnTo>
                  <a:lnTo>
                    <a:pt x="122734" y="22758"/>
                  </a:lnTo>
                  <a:lnTo>
                    <a:pt x="121451" y="24964"/>
                  </a:lnTo>
                  <a:lnTo>
                    <a:pt x="120700" y="27977"/>
                  </a:lnTo>
                  <a:lnTo>
                    <a:pt x="120481" y="29854"/>
                  </a:lnTo>
                  <a:lnTo>
                    <a:pt x="120348" y="33359"/>
                  </a:lnTo>
                  <a:lnTo>
                    <a:pt x="121545" y="36997"/>
                  </a:lnTo>
                  <a:lnTo>
                    <a:pt x="122695" y="40478"/>
                  </a:lnTo>
                  <a:lnTo>
                    <a:pt x="122843" y="42778"/>
                  </a:lnTo>
                  <a:lnTo>
                    <a:pt x="122726" y="45039"/>
                  </a:lnTo>
                  <a:lnTo>
                    <a:pt x="121615" y="47457"/>
                  </a:lnTo>
                  <a:lnTo>
                    <a:pt x="120403" y="50766"/>
                  </a:lnTo>
                  <a:lnTo>
                    <a:pt x="119706" y="54498"/>
                  </a:lnTo>
                  <a:lnTo>
                    <a:pt x="119338" y="61469"/>
                  </a:lnTo>
                  <a:lnTo>
                    <a:pt x="119331" y="67391"/>
                  </a:lnTo>
                  <a:lnTo>
                    <a:pt x="119229" y="68353"/>
                  </a:lnTo>
                  <a:lnTo>
                    <a:pt x="117125" y="72515"/>
                  </a:lnTo>
                  <a:lnTo>
                    <a:pt x="114668" y="77382"/>
                  </a:lnTo>
                  <a:lnTo>
                    <a:pt x="113526" y="78500"/>
                  </a:lnTo>
                  <a:lnTo>
                    <a:pt x="108136" y="79948"/>
                  </a:lnTo>
                  <a:lnTo>
                    <a:pt x="102252" y="83500"/>
                  </a:lnTo>
                  <a:lnTo>
                    <a:pt x="95673" y="87466"/>
                  </a:lnTo>
                  <a:lnTo>
                    <a:pt x="89704" y="91057"/>
                  </a:lnTo>
                  <a:lnTo>
                    <a:pt x="83437" y="94820"/>
                  </a:lnTo>
                  <a:lnTo>
                    <a:pt x="76936" y="98716"/>
                  </a:lnTo>
                  <a:lnTo>
                    <a:pt x="72288" y="101493"/>
                  </a:lnTo>
                  <a:lnTo>
                    <a:pt x="66069" y="105210"/>
                  </a:lnTo>
                  <a:lnTo>
                    <a:pt x="60405" y="108754"/>
                  </a:lnTo>
                  <a:lnTo>
                    <a:pt x="54670" y="112344"/>
                  </a:lnTo>
                  <a:lnTo>
                    <a:pt x="50305" y="115059"/>
                  </a:lnTo>
                  <a:lnTo>
                    <a:pt x="43686" y="119354"/>
                  </a:lnTo>
                  <a:lnTo>
                    <a:pt x="39806" y="121874"/>
                  </a:lnTo>
                  <a:lnTo>
                    <a:pt x="34102" y="125566"/>
                  </a:lnTo>
                  <a:lnTo>
                    <a:pt x="29080" y="128813"/>
                  </a:lnTo>
                  <a:lnTo>
                    <a:pt x="23142" y="132646"/>
                  </a:lnTo>
                  <a:lnTo>
                    <a:pt x="15694" y="131512"/>
                  </a:lnTo>
                  <a:lnTo>
                    <a:pt x="13339" y="130847"/>
                  </a:lnTo>
                  <a:lnTo>
                    <a:pt x="11414" y="129024"/>
                  </a:lnTo>
                  <a:lnTo>
                    <a:pt x="9998" y="128046"/>
                  </a:lnTo>
                  <a:lnTo>
                    <a:pt x="6478" y="127045"/>
                  </a:lnTo>
                  <a:lnTo>
                    <a:pt x="4217" y="123595"/>
                  </a:lnTo>
                  <a:lnTo>
                    <a:pt x="2863" y="122374"/>
                  </a:lnTo>
                  <a:lnTo>
                    <a:pt x="500" y="121826"/>
                  </a:lnTo>
                  <a:lnTo>
                    <a:pt x="814" y="120590"/>
                  </a:lnTo>
                  <a:lnTo>
                    <a:pt x="2034" y="118509"/>
                  </a:lnTo>
                  <a:lnTo>
                    <a:pt x="3270" y="116241"/>
                  </a:lnTo>
                  <a:lnTo>
                    <a:pt x="2582" y="114981"/>
                  </a:lnTo>
                  <a:lnTo>
                    <a:pt x="2355" y="113901"/>
                  </a:lnTo>
                  <a:lnTo>
                    <a:pt x="2277" y="112618"/>
                  </a:lnTo>
                  <a:lnTo>
                    <a:pt x="3121" y="111390"/>
                  </a:lnTo>
                  <a:lnTo>
                    <a:pt x="2723" y="109904"/>
                  </a:lnTo>
                  <a:lnTo>
                    <a:pt x="2073" y="108417"/>
                  </a:lnTo>
                  <a:lnTo>
                    <a:pt x="1596" y="107666"/>
                  </a:lnTo>
                  <a:lnTo>
                    <a:pt x="1596" y="106297"/>
                  </a:lnTo>
                  <a:lnTo>
                    <a:pt x="1909" y="105249"/>
                  </a:lnTo>
                  <a:lnTo>
                    <a:pt x="2300" y="103645"/>
                  </a:lnTo>
                  <a:lnTo>
                    <a:pt x="3301" y="102769"/>
                  </a:lnTo>
                  <a:lnTo>
                    <a:pt x="3560" y="101853"/>
                  </a:lnTo>
                  <a:lnTo>
                    <a:pt x="4459" y="100954"/>
                  </a:lnTo>
                  <a:lnTo>
                    <a:pt x="5657" y="100218"/>
                  </a:lnTo>
                  <a:lnTo>
                    <a:pt x="5930" y="99631"/>
                  </a:lnTo>
                  <a:lnTo>
                    <a:pt x="5758" y="99295"/>
                  </a:lnTo>
                  <a:lnTo>
                    <a:pt x="4553" y="98630"/>
                  </a:lnTo>
                  <a:lnTo>
                    <a:pt x="3904" y="97464"/>
                  </a:lnTo>
                  <a:lnTo>
                    <a:pt x="4483" y="95767"/>
                  </a:lnTo>
                  <a:lnTo>
                    <a:pt x="4866" y="95235"/>
                  </a:lnTo>
                  <a:lnTo>
                    <a:pt x="5586" y="94405"/>
                  </a:lnTo>
                  <a:lnTo>
                    <a:pt x="7197" y="93154"/>
                  </a:lnTo>
                  <a:lnTo>
                    <a:pt x="8457" y="92950"/>
                  </a:lnTo>
                  <a:lnTo>
                    <a:pt x="9544" y="92942"/>
                  </a:lnTo>
                  <a:lnTo>
                    <a:pt x="11391" y="93052"/>
                  </a:lnTo>
                  <a:lnTo>
                    <a:pt x="12822" y="93279"/>
                  </a:lnTo>
                  <a:lnTo>
                    <a:pt x="13190" y="92950"/>
                  </a:lnTo>
                  <a:lnTo>
                    <a:pt x="13136" y="92536"/>
                  </a:lnTo>
                  <a:lnTo>
                    <a:pt x="11367" y="91511"/>
                  </a:lnTo>
                  <a:lnTo>
                    <a:pt x="11273" y="90689"/>
                  </a:lnTo>
                  <a:lnTo>
                    <a:pt x="11712" y="89813"/>
                  </a:lnTo>
                  <a:lnTo>
                    <a:pt x="12963" y="88420"/>
                  </a:lnTo>
                  <a:lnTo>
                    <a:pt x="14458" y="87403"/>
                  </a:lnTo>
                  <a:lnTo>
                    <a:pt x="15217" y="87223"/>
                  </a:lnTo>
                  <a:lnTo>
                    <a:pt x="16922" y="85174"/>
                  </a:lnTo>
                  <a:lnTo>
                    <a:pt x="18017" y="82881"/>
                  </a:lnTo>
                  <a:lnTo>
                    <a:pt x="16241" y="77296"/>
                  </a:lnTo>
                  <a:lnTo>
                    <a:pt x="15177" y="76396"/>
                  </a:lnTo>
                  <a:lnTo>
                    <a:pt x="13441" y="75629"/>
                  </a:lnTo>
                  <a:lnTo>
                    <a:pt x="12416" y="75512"/>
                  </a:lnTo>
                  <a:lnTo>
                    <a:pt x="12337" y="75144"/>
                  </a:lnTo>
                  <a:lnTo>
                    <a:pt x="13707" y="73728"/>
                  </a:lnTo>
                  <a:lnTo>
                    <a:pt x="14677" y="72484"/>
                  </a:lnTo>
                  <a:lnTo>
                    <a:pt x="13605" y="71311"/>
                  </a:lnTo>
                  <a:lnTo>
                    <a:pt x="11673" y="70755"/>
                  </a:lnTo>
                  <a:lnTo>
                    <a:pt x="10961" y="71975"/>
                  </a:lnTo>
                  <a:lnTo>
                    <a:pt x="8489" y="72085"/>
                  </a:lnTo>
                  <a:lnTo>
                    <a:pt x="4655" y="72070"/>
                  </a:lnTo>
                  <a:lnTo>
                    <a:pt x="2965" y="66139"/>
                  </a:lnTo>
                  <a:lnTo>
                    <a:pt x="2707" y="63565"/>
                  </a:lnTo>
                  <a:lnTo>
                    <a:pt x="2754" y="60585"/>
                  </a:lnTo>
                  <a:lnTo>
                    <a:pt x="3919" y="56219"/>
                  </a:lnTo>
                  <a:lnTo>
                    <a:pt x="3372" y="54193"/>
                  </a:lnTo>
                  <a:lnTo>
                    <a:pt x="3325" y="52824"/>
                  </a:lnTo>
                  <a:lnTo>
                    <a:pt x="3028" y="50946"/>
                  </a:lnTo>
                  <a:lnTo>
                    <a:pt x="0" y="46894"/>
                  </a:lnTo>
                  <a:lnTo>
                    <a:pt x="1651" y="39414"/>
                  </a:lnTo>
                  <a:lnTo>
                    <a:pt x="2816" y="37599"/>
                  </a:lnTo>
                  <a:lnTo>
                    <a:pt x="4459" y="37772"/>
                  </a:lnTo>
                  <a:lnTo>
                    <a:pt x="7964" y="39900"/>
                  </a:lnTo>
                  <a:lnTo>
                    <a:pt x="8543" y="39837"/>
                  </a:lnTo>
                  <a:lnTo>
                    <a:pt x="9607" y="37036"/>
                  </a:lnTo>
                  <a:lnTo>
                    <a:pt x="10640" y="36090"/>
                  </a:lnTo>
                  <a:lnTo>
                    <a:pt x="12799" y="35252"/>
                  </a:lnTo>
                  <a:lnTo>
                    <a:pt x="13417" y="30715"/>
                  </a:lnTo>
                  <a:lnTo>
                    <a:pt x="14426" y="29846"/>
                  </a:lnTo>
                  <a:lnTo>
                    <a:pt x="15647" y="29377"/>
                  </a:lnTo>
                  <a:lnTo>
                    <a:pt x="17524" y="29283"/>
                  </a:lnTo>
                  <a:lnTo>
                    <a:pt x="19152" y="29017"/>
                  </a:lnTo>
                  <a:lnTo>
                    <a:pt x="19253" y="28219"/>
                  </a:lnTo>
                  <a:lnTo>
                    <a:pt x="16969" y="22954"/>
                  </a:lnTo>
                  <a:lnTo>
                    <a:pt x="17172" y="21616"/>
                  </a:lnTo>
                  <a:lnTo>
                    <a:pt x="18276" y="16312"/>
                  </a:lnTo>
                  <a:lnTo>
                    <a:pt x="18972" y="14231"/>
                  </a:lnTo>
                  <a:lnTo>
                    <a:pt x="19637" y="13550"/>
                  </a:lnTo>
                  <a:lnTo>
                    <a:pt x="22226" y="13816"/>
                  </a:lnTo>
                  <a:lnTo>
                    <a:pt x="25849" y="14755"/>
                  </a:lnTo>
                  <a:lnTo>
                    <a:pt x="26811" y="16281"/>
                  </a:lnTo>
                  <a:lnTo>
                    <a:pt x="28587" y="17642"/>
                  </a:lnTo>
                  <a:lnTo>
                    <a:pt x="31239" y="17548"/>
                  </a:lnTo>
                  <a:lnTo>
                    <a:pt x="34313" y="17806"/>
                  </a:lnTo>
                  <a:lnTo>
                    <a:pt x="36708" y="17892"/>
                  </a:lnTo>
                  <a:lnTo>
                    <a:pt x="38624" y="16938"/>
                  </a:lnTo>
                  <a:lnTo>
                    <a:pt x="42951" y="15154"/>
                  </a:lnTo>
                  <a:lnTo>
                    <a:pt x="45086" y="14559"/>
                  </a:lnTo>
                  <a:lnTo>
                    <a:pt x="47035" y="13769"/>
                  </a:lnTo>
                  <a:lnTo>
                    <a:pt x="53293" y="10843"/>
                  </a:lnTo>
                  <a:lnTo>
                    <a:pt x="55805" y="11070"/>
                  </a:lnTo>
                  <a:lnTo>
                    <a:pt x="57518" y="11453"/>
                  </a:lnTo>
                  <a:lnTo>
                    <a:pt x="58832" y="11923"/>
                  </a:lnTo>
                  <a:lnTo>
                    <a:pt x="61774" y="13918"/>
                  </a:lnTo>
                  <a:lnTo>
                    <a:pt x="64207" y="15936"/>
                  </a:lnTo>
                  <a:lnTo>
                    <a:pt x="65920" y="16539"/>
                  </a:lnTo>
                  <a:lnTo>
                    <a:pt x="68987" y="16492"/>
                  </a:lnTo>
                  <a:lnTo>
                    <a:pt x="73423" y="16883"/>
                  </a:lnTo>
                  <a:lnTo>
                    <a:pt x="78868" y="16852"/>
                  </a:lnTo>
                  <a:lnTo>
                    <a:pt x="82052" y="16288"/>
                  </a:lnTo>
                  <a:lnTo>
                    <a:pt x="86113" y="15295"/>
                  </a:lnTo>
                  <a:lnTo>
                    <a:pt x="93357" y="12909"/>
                  </a:lnTo>
                  <a:lnTo>
                    <a:pt x="102886" y="7909"/>
                  </a:lnTo>
                  <a:lnTo>
                    <a:pt x="108488" y="5476"/>
                  </a:lnTo>
                  <a:lnTo>
                    <a:pt x="110905" y="5187"/>
                  </a:lnTo>
                  <a:lnTo>
                    <a:pt x="114050" y="5163"/>
                  </a:lnTo>
                  <a:lnTo>
                    <a:pt x="117195" y="5797"/>
                  </a:lnTo>
                  <a:lnTo>
                    <a:pt x="120762" y="6251"/>
                  </a:lnTo>
                  <a:lnTo>
                    <a:pt x="122413" y="6212"/>
                  </a:lnTo>
                  <a:lnTo>
                    <a:pt x="126270" y="5711"/>
                  </a:lnTo>
                  <a:lnTo>
                    <a:pt x="131277" y="4694"/>
                  </a:lnTo>
                  <a:lnTo>
                    <a:pt x="134422" y="3865"/>
                  </a:lnTo>
                  <a:lnTo>
                    <a:pt x="138224" y="2504"/>
                  </a:lnTo>
                  <a:lnTo>
                    <a:pt x="140595" y="235"/>
                  </a:lnTo>
                  <a:lnTo>
                    <a:pt x="141361" y="0"/>
                  </a:lnTo>
                  <a:lnTo>
                    <a:pt x="142347" y="414"/>
                  </a:lnTo>
                  <a:lnTo>
                    <a:pt x="142809" y="571"/>
                  </a:lnTo>
                  <a:lnTo>
                    <a:pt x="143779" y="185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8" name="Freeform: Shape 787">
              <a:extLst>
                <a:ext uri="{FF2B5EF4-FFF2-40B4-BE49-F238E27FC236}">
                  <a16:creationId xmlns:a16="http://schemas.microsoft.com/office/drawing/2014/main" id="{515F7218-7117-03D8-6632-E91A58BC08CA}"/>
                </a:ext>
              </a:extLst>
            </p:cNvPr>
            <p:cNvSpPr>
              <a:spLocks/>
            </p:cNvSpPr>
            <p:nvPr/>
          </p:nvSpPr>
          <p:spPr>
            <a:xfrm>
              <a:off x="7926881" y="5230231"/>
              <a:ext cx="29103" cy="38248"/>
            </a:xfrm>
            <a:custGeom>
              <a:avLst/>
              <a:gdLst>
                <a:gd name="connsiteX0" fmla="*/ 25489 w 29103"/>
                <a:gd name="connsiteY0" fmla="*/ 5210 h 38248"/>
                <a:gd name="connsiteX1" fmla="*/ 25927 w 29103"/>
                <a:gd name="connsiteY1" fmla="*/ 5562 h 38248"/>
                <a:gd name="connsiteX2" fmla="*/ 27953 w 29103"/>
                <a:gd name="connsiteY2" fmla="*/ 6681 h 38248"/>
                <a:gd name="connsiteX3" fmla="*/ 28133 w 29103"/>
                <a:gd name="connsiteY3" fmla="*/ 8918 h 38248"/>
                <a:gd name="connsiteX4" fmla="*/ 27937 w 29103"/>
                <a:gd name="connsiteY4" fmla="*/ 11469 h 38248"/>
                <a:gd name="connsiteX5" fmla="*/ 27531 w 29103"/>
                <a:gd name="connsiteY5" fmla="*/ 13081 h 38248"/>
                <a:gd name="connsiteX6" fmla="*/ 27687 w 29103"/>
                <a:gd name="connsiteY6" fmla="*/ 14684 h 38248"/>
                <a:gd name="connsiteX7" fmla="*/ 28337 w 29103"/>
                <a:gd name="connsiteY7" fmla="*/ 17188 h 38248"/>
                <a:gd name="connsiteX8" fmla="*/ 28954 w 29103"/>
                <a:gd name="connsiteY8" fmla="*/ 18901 h 38248"/>
                <a:gd name="connsiteX9" fmla="*/ 29103 w 29103"/>
                <a:gd name="connsiteY9" fmla="*/ 26709 h 38248"/>
                <a:gd name="connsiteX10" fmla="*/ 28415 w 29103"/>
                <a:gd name="connsiteY10" fmla="*/ 26349 h 38248"/>
                <a:gd name="connsiteX11" fmla="*/ 27171 w 29103"/>
                <a:gd name="connsiteY11" fmla="*/ 26013 h 38248"/>
                <a:gd name="connsiteX12" fmla="*/ 26506 w 29103"/>
                <a:gd name="connsiteY12" fmla="*/ 26169 h 38248"/>
                <a:gd name="connsiteX13" fmla="*/ 25904 w 29103"/>
                <a:gd name="connsiteY13" fmla="*/ 29682 h 38248"/>
                <a:gd name="connsiteX14" fmla="*/ 25434 w 29103"/>
                <a:gd name="connsiteY14" fmla="*/ 34900 h 38248"/>
                <a:gd name="connsiteX15" fmla="*/ 25716 w 29103"/>
                <a:gd name="connsiteY15" fmla="*/ 38147 h 38248"/>
                <a:gd name="connsiteX16" fmla="*/ 20975 w 29103"/>
                <a:gd name="connsiteY16" fmla="*/ 38249 h 38248"/>
                <a:gd name="connsiteX17" fmla="*/ 14982 w 29103"/>
                <a:gd name="connsiteY17" fmla="*/ 37897 h 38248"/>
                <a:gd name="connsiteX18" fmla="*/ 10687 w 29103"/>
                <a:gd name="connsiteY18" fmla="*/ 36489 h 38248"/>
                <a:gd name="connsiteX19" fmla="*/ 6055 w 29103"/>
                <a:gd name="connsiteY19" fmla="*/ 33398 h 38248"/>
                <a:gd name="connsiteX20" fmla="*/ 3310 w 29103"/>
                <a:gd name="connsiteY20" fmla="*/ 28579 h 38248"/>
                <a:gd name="connsiteX21" fmla="*/ 2104 w 29103"/>
                <a:gd name="connsiteY21" fmla="*/ 25559 h 38248"/>
                <a:gd name="connsiteX22" fmla="*/ 423 w 29103"/>
                <a:gd name="connsiteY22" fmla="*/ 25387 h 38248"/>
                <a:gd name="connsiteX23" fmla="*/ 149 w 29103"/>
                <a:gd name="connsiteY23" fmla="*/ 24870 h 38248"/>
                <a:gd name="connsiteX24" fmla="*/ 0 w 29103"/>
                <a:gd name="connsiteY24" fmla="*/ 21185 h 38248"/>
                <a:gd name="connsiteX25" fmla="*/ 32 w 29103"/>
                <a:gd name="connsiteY25" fmla="*/ 17329 h 38248"/>
                <a:gd name="connsiteX26" fmla="*/ 352 w 29103"/>
                <a:gd name="connsiteY26" fmla="*/ 16304 h 38248"/>
                <a:gd name="connsiteX27" fmla="*/ 3466 w 29103"/>
                <a:gd name="connsiteY27" fmla="*/ 11555 h 38248"/>
                <a:gd name="connsiteX28" fmla="*/ 5398 w 29103"/>
                <a:gd name="connsiteY28" fmla="*/ 8613 h 38248"/>
                <a:gd name="connsiteX29" fmla="*/ 6603 w 29103"/>
                <a:gd name="connsiteY29" fmla="*/ 5774 h 38248"/>
                <a:gd name="connsiteX30" fmla="*/ 9224 w 29103"/>
                <a:gd name="connsiteY30" fmla="*/ 2433 h 38248"/>
                <a:gd name="connsiteX31" fmla="*/ 12025 w 29103"/>
                <a:gd name="connsiteY31" fmla="*/ 305 h 38248"/>
                <a:gd name="connsiteX32" fmla="*/ 13065 w 29103"/>
                <a:gd name="connsiteY32" fmla="*/ 0 h 38248"/>
                <a:gd name="connsiteX33" fmla="*/ 13785 w 29103"/>
                <a:gd name="connsiteY33" fmla="*/ 86 h 38248"/>
                <a:gd name="connsiteX34" fmla="*/ 18729 w 29103"/>
                <a:gd name="connsiteY34" fmla="*/ 3012 h 38248"/>
                <a:gd name="connsiteX35" fmla="*/ 23799 w 29103"/>
                <a:gd name="connsiteY35" fmla="*/ 5789 h 38248"/>
                <a:gd name="connsiteX36" fmla="*/ 24910 w 29103"/>
                <a:gd name="connsiteY36" fmla="*/ 5476 h 3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103" h="38248">
                  <a:moveTo>
                    <a:pt x="25489" y="5210"/>
                  </a:moveTo>
                  <a:lnTo>
                    <a:pt x="25927" y="5562"/>
                  </a:lnTo>
                  <a:lnTo>
                    <a:pt x="27953" y="6681"/>
                  </a:lnTo>
                  <a:lnTo>
                    <a:pt x="28133" y="8918"/>
                  </a:lnTo>
                  <a:lnTo>
                    <a:pt x="27937" y="11469"/>
                  </a:lnTo>
                  <a:lnTo>
                    <a:pt x="27531" y="13081"/>
                  </a:lnTo>
                  <a:lnTo>
                    <a:pt x="27687" y="14684"/>
                  </a:lnTo>
                  <a:lnTo>
                    <a:pt x="28337" y="17188"/>
                  </a:lnTo>
                  <a:lnTo>
                    <a:pt x="28954" y="18901"/>
                  </a:lnTo>
                  <a:lnTo>
                    <a:pt x="29103" y="26709"/>
                  </a:lnTo>
                  <a:lnTo>
                    <a:pt x="28415" y="26349"/>
                  </a:lnTo>
                  <a:lnTo>
                    <a:pt x="27171" y="26013"/>
                  </a:lnTo>
                  <a:lnTo>
                    <a:pt x="26506" y="26169"/>
                  </a:lnTo>
                  <a:lnTo>
                    <a:pt x="25904" y="29682"/>
                  </a:lnTo>
                  <a:lnTo>
                    <a:pt x="25434" y="34900"/>
                  </a:lnTo>
                  <a:lnTo>
                    <a:pt x="25716" y="38147"/>
                  </a:lnTo>
                  <a:lnTo>
                    <a:pt x="20975" y="38249"/>
                  </a:lnTo>
                  <a:lnTo>
                    <a:pt x="14982" y="37897"/>
                  </a:lnTo>
                  <a:lnTo>
                    <a:pt x="10687" y="36489"/>
                  </a:lnTo>
                  <a:lnTo>
                    <a:pt x="6055" y="33398"/>
                  </a:lnTo>
                  <a:lnTo>
                    <a:pt x="3310" y="28579"/>
                  </a:lnTo>
                  <a:lnTo>
                    <a:pt x="2104" y="25559"/>
                  </a:lnTo>
                  <a:lnTo>
                    <a:pt x="423" y="25387"/>
                  </a:lnTo>
                  <a:lnTo>
                    <a:pt x="149" y="24870"/>
                  </a:lnTo>
                  <a:lnTo>
                    <a:pt x="0" y="21185"/>
                  </a:lnTo>
                  <a:lnTo>
                    <a:pt x="32" y="17329"/>
                  </a:lnTo>
                  <a:lnTo>
                    <a:pt x="352" y="16304"/>
                  </a:lnTo>
                  <a:lnTo>
                    <a:pt x="3466" y="11555"/>
                  </a:lnTo>
                  <a:lnTo>
                    <a:pt x="5398" y="8613"/>
                  </a:lnTo>
                  <a:lnTo>
                    <a:pt x="6603" y="5774"/>
                  </a:lnTo>
                  <a:lnTo>
                    <a:pt x="9224" y="2433"/>
                  </a:lnTo>
                  <a:lnTo>
                    <a:pt x="12025" y="305"/>
                  </a:lnTo>
                  <a:lnTo>
                    <a:pt x="13065" y="0"/>
                  </a:lnTo>
                  <a:lnTo>
                    <a:pt x="13785" y="86"/>
                  </a:lnTo>
                  <a:lnTo>
                    <a:pt x="18729" y="3012"/>
                  </a:lnTo>
                  <a:lnTo>
                    <a:pt x="23799" y="5789"/>
                  </a:lnTo>
                  <a:lnTo>
                    <a:pt x="24910" y="547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9" name="Freeform: Shape 788">
              <a:extLst>
                <a:ext uri="{FF2B5EF4-FFF2-40B4-BE49-F238E27FC236}">
                  <a16:creationId xmlns:a16="http://schemas.microsoft.com/office/drawing/2014/main" id="{61E31C76-0A71-FBF8-D3AD-C9D3FEFD886B}"/>
                </a:ext>
              </a:extLst>
            </p:cNvPr>
            <p:cNvSpPr>
              <a:spLocks/>
            </p:cNvSpPr>
            <p:nvPr/>
          </p:nvSpPr>
          <p:spPr>
            <a:xfrm>
              <a:off x="5662529" y="4157552"/>
              <a:ext cx="15490" cy="4709"/>
            </a:xfrm>
            <a:custGeom>
              <a:avLst/>
              <a:gdLst>
                <a:gd name="connsiteX0" fmla="*/ 10147 w 15490"/>
                <a:gd name="connsiteY0" fmla="*/ 2621 h 4709"/>
                <a:gd name="connsiteX1" fmla="*/ 9764 w 15490"/>
                <a:gd name="connsiteY1" fmla="*/ 2871 h 4709"/>
                <a:gd name="connsiteX2" fmla="*/ 8488 w 15490"/>
                <a:gd name="connsiteY2" fmla="*/ 2058 h 4709"/>
                <a:gd name="connsiteX3" fmla="*/ 8308 w 15490"/>
                <a:gd name="connsiteY3" fmla="*/ 1408 h 4709"/>
                <a:gd name="connsiteX4" fmla="*/ 7855 w 15490"/>
                <a:gd name="connsiteY4" fmla="*/ 1377 h 4709"/>
                <a:gd name="connsiteX5" fmla="*/ 7096 w 15490"/>
                <a:gd name="connsiteY5" fmla="*/ 790 h 4709"/>
                <a:gd name="connsiteX6" fmla="*/ 7276 w 15490"/>
                <a:gd name="connsiteY6" fmla="*/ 31 h 4709"/>
                <a:gd name="connsiteX7" fmla="*/ 9012 w 15490"/>
                <a:gd name="connsiteY7" fmla="*/ 0 h 4709"/>
                <a:gd name="connsiteX8" fmla="*/ 9709 w 15490"/>
                <a:gd name="connsiteY8" fmla="*/ 2105 h 4709"/>
                <a:gd name="connsiteX9" fmla="*/ 10147 w 15490"/>
                <a:gd name="connsiteY9" fmla="*/ 2621 h 4709"/>
                <a:gd name="connsiteX10" fmla="*/ 14950 w 15490"/>
                <a:gd name="connsiteY10" fmla="*/ 4389 h 4709"/>
                <a:gd name="connsiteX11" fmla="*/ 14864 w 15490"/>
                <a:gd name="connsiteY11" fmla="*/ 4710 h 4709"/>
                <a:gd name="connsiteX12" fmla="*/ 13621 w 15490"/>
                <a:gd name="connsiteY12" fmla="*/ 3802 h 4709"/>
                <a:gd name="connsiteX13" fmla="*/ 11234 w 15490"/>
                <a:gd name="connsiteY13" fmla="*/ 3794 h 4709"/>
                <a:gd name="connsiteX14" fmla="*/ 10859 w 15490"/>
                <a:gd name="connsiteY14" fmla="*/ 2550 h 4709"/>
                <a:gd name="connsiteX15" fmla="*/ 11774 w 15490"/>
                <a:gd name="connsiteY15" fmla="*/ 2347 h 4709"/>
                <a:gd name="connsiteX16" fmla="*/ 14802 w 15490"/>
                <a:gd name="connsiteY16" fmla="*/ 2785 h 4709"/>
                <a:gd name="connsiteX17" fmla="*/ 15490 w 15490"/>
                <a:gd name="connsiteY17" fmla="*/ 3865 h 4709"/>
                <a:gd name="connsiteX18" fmla="*/ 14950 w 15490"/>
                <a:gd name="connsiteY18" fmla="*/ 4389 h 4709"/>
                <a:gd name="connsiteX19" fmla="*/ 203 w 15490"/>
                <a:gd name="connsiteY19" fmla="*/ 2371 h 4709"/>
                <a:gd name="connsiteX20" fmla="*/ 2715 w 15490"/>
                <a:gd name="connsiteY20" fmla="*/ 3669 h 4709"/>
                <a:gd name="connsiteX21" fmla="*/ 4224 w 15490"/>
                <a:gd name="connsiteY21" fmla="*/ 3474 h 4709"/>
                <a:gd name="connsiteX22" fmla="*/ 4350 w 15490"/>
                <a:gd name="connsiteY22" fmla="*/ 3755 h 4709"/>
                <a:gd name="connsiteX23" fmla="*/ 3536 w 15490"/>
                <a:gd name="connsiteY23" fmla="*/ 4053 h 4709"/>
                <a:gd name="connsiteX24" fmla="*/ 3333 w 15490"/>
                <a:gd name="connsiteY24" fmla="*/ 4295 h 4709"/>
                <a:gd name="connsiteX25" fmla="*/ 915 w 15490"/>
                <a:gd name="connsiteY25" fmla="*/ 4632 h 4709"/>
                <a:gd name="connsiteX26" fmla="*/ 156 w 15490"/>
                <a:gd name="connsiteY26" fmla="*/ 4569 h 4709"/>
                <a:gd name="connsiteX27" fmla="*/ 0 w 15490"/>
                <a:gd name="connsiteY27" fmla="*/ 3693 h 4709"/>
                <a:gd name="connsiteX28" fmla="*/ 203 w 15490"/>
                <a:gd name="connsiteY28" fmla="*/ 2371 h 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90" h="4709">
                  <a:moveTo>
                    <a:pt x="10147" y="2621"/>
                  </a:moveTo>
                  <a:lnTo>
                    <a:pt x="9764" y="2871"/>
                  </a:lnTo>
                  <a:lnTo>
                    <a:pt x="8488" y="2058"/>
                  </a:lnTo>
                  <a:lnTo>
                    <a:pt x="8308" y="1408"/>
                  </a:lnTo>
                  <a:lnTo>
                    <a:pt x="7855" y="1377"/>
                  </a:lnTo>
                  <a:lnTo>
                    <a:pt x="7096" y="790"/>
                  </a:lnTo>
                  <a:lnTo>
                    <a:pt x="7276" y="31"/>
                  </a:lnTo>
                  <a:lnTo>
                    <a:pt x="9012" y="0"/>
                  </a:lnTo>
                  <a:lnTo>
                    <a:pt x="9709" y="2105"/>
                  </a:lnTo>
                  <a:lnTo>
                    <a:pt x="10147" y="2621"/>
                  </a:lnTo>
                  <a:close/>
                  <a:moveTo>
                    <a:pt x="14950" y="4389"/>
                  </a:moveTo>
                  <a:lnTo>
                    <a:pt x="14864" y="4710"/>
                  </a:lnTo>
                  <a:lnTo>
                    <a:pt x="13621" y="3802"/>
                  </a:lnTo>
                  <a:lnTo>
                    <a:pt x="11234" y="3794"/>
                  </a:lnTo>
                  <a:lnTo>
                    <a:pt x="10859" y="2550"/>
                  </a:lnTo>
                  <a:lnTo>
                    <a:pt x="11774" y="2347"/>
                  </a:lnTo>
                  <a:lnTo>
                    <a:pt x="14802" y="2785"/>
                  </a:lnTo>
                  <a:lnTo>
                    <a:pt x="15490" y="3865"/>
                  </a:lnTo>
                  <a:lnTo>
                    <a:pt x="14950" y="4389"/>
                  </a:lnTo>
                  <a:close/>
                  <a:moveTo>
                    <a:pt x="203" y="2371"/>
                  </a:moveTo>
                  <a:lnTo>
                    <a:pt x="2715" y="3669"/>
                  </a:lnTo>
                  <a:lnTo>
                    <a:pt x="4224" y="3474"/>
                  </a:lnTo>
                  <a:lnTo>
                    <a:pt x="4350" y="3755"/>
                  </a:lnTo>
                  <a:lnTo>
                    <a:pt x="3536" y="4053"/>
                  </a:lnTo>
                  <a:lnTo>
                    <a:pt x="3333" y="4295"/>
                  </a:lnTo>
                  <a:lnTo>
                    <a:pt x="915" y="4632"/>
                  </a:lnTo>
                  <a:lnTo>
                    <a:pt x="156" y="4569"/>
                  </a:lnTo>
                  <a:lnTo>
                    <a:pt x="0" y="3693"/>
                  </a:lnTo>
                  <a:lnTo>
                    <a:pt x="203" y="237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0" name="Freeform: Shape 789">
              <a:extLst>
                <a:ext uri="{FF2B5EF4-FFF2-40B4-BE49-F238E27FC236}">
                  <a16:creationId xmlns:a16="http://schemas.microsoft.com/office/drawing/2014/main" id="{107EF353-C321-FFB9-CB4D-EB5DB6F36480}"/>
                </a:ext>
              </a:extLst>
            </p:cNvPr>
            <p:cNvSpPr>
              <a:spLocks/>
            </p:cNvSpPr>
            <p:nvPr/>
          </p:nvSpPr>
          <p:spPr>
            <a:xfrm>
              <a:off x="7546177" y="4122214"/>
              <a:ext cx="231315" cy="362913"/>
            </a:xfrm>
            <a:custGeom>
              <a:avLst/>
              <a:gdLst>
                <a:gd name="connsiteX0" fmla="*/ 231245 w 231315"/>
                <a:gd name="connsiteY0" fmla="*/ 92645 h 362913"/>
                <a:gd name="connsiteX1" fmla="*/ 231253 w 231315"/>
                <a:gd name="connsiteY1" fmla="*/ 102956 h 362913"/>
                <a:gd name="connsiteX2" fmla="*/ 231261 w 231315"/>
                <a:gd name="connsiteY2" fmla="*/ 113244 h 362913"/>
                <a:gd name="connsiteX3" fmla="*/ 231268 w 231315"/>
                <a:gd name="connsiteY3" fmla="*/ 123501 h 362913"/>
                <a:gd name="connsiteX4" fmla="*/ 231276 w 231315"/>
                <a:gd name="connsiteY4" fmla="*/ 133734 h 362913"/>
                <a:gd name="connsiteX5" fmla="*/ 231284 w 231315"/>
                <a:gd name="connsiteY5" fmla="*/ 143943 h 362913"/>
                <a:gd name="connsiteX6" fmla="*/ 231292 w 231315"/>
                <a:gd name="connsiteY6" fmla="*/ 154122 h 362913"/>
                <a:gd name="connsiteX7" fmla="*/ 231300 w 231315"/>
                <a:gd name="connsiteY7" fmla="*/ 164276 h 362913"/>
                <a:gd name="connsiteX8" fmla="*/ 231307 w 231315"/>
                <a:gd name="connsiteY8" fmla="*/ 174416 h 362913"/>
                <a:gd name="connsiteX9" fmla="*/ 231316 w 231315"/>
                <a:gd name="connsiteY9" fmla="*/ 177764 h 362913"/>
                <a:gd name="connsiteX10" fmla="*/ 231034 w 231315"/>
                <a:gd name="connsiteY10" fmla="*/ 179094 h 362913"/>
                <a:gd name="connsiteX11" fmla="*/ 230916 w 231315"/>
                <a:gd name="connsiteY11" fmla="*/ 179282 h 362913"/>
                <a:gd name="connsiteX12" fmla="*/ 230486 w 231315"/>
                <a:gd name="connsiteY12" fmla="*/ 179509 h 362913"/>
                <a:gd name="connsiteX13" fmla="*/ 225268 w 231315"/>
                <a:gd name="connsiteY13" fmla="*/ 178570 h 362913"/>
                <a:gd name="connsiteX14" fmla="*/ 222984 w 231315"/>
                <a:gd name="connsiteY14" fmla="*/ 178546 h 362913"/>
                <a:gd name="connsiteX15" fmla="*/ 219776 w 231315"/>
                <a:gd name="connsiteY15" fmla="*/ 179266 h 362913"/>
                <a:gd name="connsiteX16" fmla="*/ 215066 w 231315"/>
                <a:gd name="connsiteY16" fmla="*/ 179649 h 362913"/>
                <a:gd name="connsiteX17" fmla="*/ 212031 w 231315"/>
                <a:gd name="connsiteY17" fmla="*/ 179532 h 362913"/>
                <a:gd name="connsiteX18" fmla="*/ 209918 w 231315"/>
                <a:gd name="connsiteY18" fmla="*/ 181269 h 362913"/>
                <a:gd name="connsiteX19" fmla="*/ 208267 w 231315"/>
                <a:gd name="connsiteY19" fmla="*/ 183366 h 362913"/>
                <a:gd name="connsiteX20" fmla="*/ 209050 w 231315"/>
                <a:gd name="connsiteY20" fmla="*/ 188388 h 362913"/>
                <a:gd name="connsiteX21" fmla="*/ 208870 w 231315"/>
                <a:gd name="connsiteY21" fmla="*/ 190039 h 362913"/>
                <a:gd name="connsiteX22" fmla="*/ 208236 w 231315"/>
                <a:gd name="connsiteY22" fmla="*/ 191760 h 362913"/>
                <a:gd name="connsiteX23" fmla="*/ 206805 w 231315"/>
                <a:gd name="connsiteY23" fmla="*/ 193239 h 362913"/>
                <a:gd name="connsiteX24" fmla="*/ 205373 w 231315"/>
                <a:gd name="connsiteY24" fmla="*/ 194420 h 362913"/>
                <a:gd name="connsiteX25" fmla="*/ 204520 w 231315"/>
                <a:gd name="connsiteY25" fmla="*/ 195453 h 362913"/>
                <a:gd name="connsiteX26" fmla="*/ 203464 w 231315"/>
                <a:gd name="connsiteY26" fmla="*/ 197722 h 362913"/>
                <a:gd name="connsiteX27" fmla="*/ 202674 w 231315"/>
                <a:gd name="connsiteY27" fmla="*/ 198778 h 362913"/>
                <a:gd name="connsiteX28" fmla="*/ 202744 w 231315"/>
                <a:gd name="connsiteY28" fmla="*/ 200202 h 362913"/>
                <a:gd name="connsiteX29" fmla="*/ 202494 w 231315"/>
                <a:gd name="connsiteY29" fmla="*/ 201688 h 362913"/>
                <a:gd name="connsiteX30" fmla="*/ 201633 w 231315"/>
                <a:gd name="connsiteY30" fmla="*/ 202471 h 362913"/>
                <a:gd name="connsiteX31" fmla="*/ 199451 w 231315"/>
                <a:gd name="connsiteY31" fmla="*/ 203034 h 362913"/>
                <a:gd name="connsiteX32" fmla="*/ 198034 w 231315"/>
                <a:gd name="connsiteY32" fmla="*/ 203699 h 362913"/>
                <a:gd name="connsiteX33" fmla="*/ 196900 w 231315"/>
                <a:gd name="connsiteY33" fmla="*/ 204786 h 362913"/>
                <a:gd name="connsiteX34" fmla="*/ 196141 w 231315"/>
                <a:gd name="connsiteY34" fmla="*/ 205569 h 362913"/>
                <a:gd name="connsiteX35" fmla="*/ 196540 w 231315"/>
                <a:gd name="connsiteY35" fmla="*/ 206609 h 362913"/>
                <a:gd name="connsiteX36" fmla="*/ 197096 w 231315"/>
                <a:gd name="connsiteY36" fmla="*/ 208033 h 362913"/>
                <a:gd name="connsiteX37" fmla="*/ 197408 w 231315"/>
                <a:gd name="connsiteY37" fmla="*/ 210263 h 362913"/>
                <a:gd name="connsiteX38" fmla="*/ 197628 w 231315"/>
                <a:gd name="connsiteY38" fmla="*/ 211569 h 362913"/>
                <a:gd name="connsiteX39" fmla="*/ 198707 w 231315"/>
                <a:gd name="connsiteY39" fmla="*/ 212633 h 362913"/>
                <a:gd name="connsiteX40" fmla="*/ 199364 w 231315"/>
                <a:gd name="connsiteY40" fmla="*/ 213392 h 362913"/>
                <a:gd name="connsiteX41" fmla="*/ 199592 w 231315"/>
                <a:gd name="connsiteY41" fmla="*/ 214323 h 362913"/>
                <a:gd name="connsiteX42" fmla="*/ 198966 w 231315"/>
                <a:gd name="connsiteY42" fmla="*/ 215097 h 362913"/>
                <a:gd name="connsiteX43" fmla="*/ 196290 w 231315"/>
                <a:gd name="connsiteY43" fmla="*/ 216709 h 362913"/>
                <a:gd name="connsiteX44" fmla="*/ 195218 w 231315"/>
                <a:gd name="connsiteY44" fmla="*/ 217312 h 362913"/>
                <a:gd name="connsiteX45" fmla="*/ 193990 w 231315"/>
                <a:gd name="connsiteY45" fmla="*/ 218133 h 362913"/>
                <a:gd name="connsiteX46" fmla="*/ 193521 w 231315"/>
                <a:gd name="connsiteY46" fmla="*/ 218438 h 362913"/>
                <a:gd name="connsiteX47" fmla="*/ 191565 w 231315"/>
                <a:gd name="connsiteY47" fmla="*/ 219972 h 362913"/>
                <a:gd name="connsiteX48" fmla="*/ 190579 w 231315"/>
                <a:gd name="connsiteY48" fmla="*/ 221333 h 362913"/>
                <a:gd name="connsiteX49" fmla="*/ 190102 w 231315"/>
                <a:gd name="connsiteY49" fmla="*/ 222459 h 362913"/>
                <a:gd name="connsiteX50" fmla="*/ 190125 w 231315"/>
                <a:gd name="connsiteY50" fmla="*/ 224024 h 362913"/>
                <a:gd name="connsiteX51" fmla="*/ 191119 w 231315"/>
                <a:gd name="connsiteY51" fmla="*/ 226355 h 362913"/>
                <a:gd name="connsiteX52" fmla="*/ 192206 w 231315"/>
                <a:gd name="connsiteY52" fmla="*/ 228335 h 362913"/>
                <a:gd name="connsiteX53" fmla="*/ 192621 w 231315"/>
                <a:gd name="connsiteY53" fmla="*/ 229829 h 362913"/>
                <a:gd name="connsiteX54" fmla="*/ 192871 w 231315"/>
                <a:gd name="connsiteY54" fmla="*/ 231464 h 362913"/>
                <a:gd name="connsiteX55" fmla="*/ 192777 w 231315"/>
                <a:gd name="connsiteY55" fmla="*/ 233013 h 362913"/>
                <a:gd name="connsiteX56" fmla="*/ 192214 w 231315"/>
                <a:gd name="connsiteY56" fmla="*/ 234367 h 362913"/>
                <a:gd name="connsiteX57" fmla="*/ 191236 w 231315"/>
                <a:gd name="connsiteY57" fmla="*/ 235579 h 362913"/>
                <a:gd name="connsiteX58" fmla="*/ 187551 w 231315"/>
                <a:gd name="connsiteY58" fmla="*/ 237872 h 362913"/>
                <a:gd name="connsiteX59" fmla="*/ 185744 w 231315"/>
                <a:gd name="connsiteY59" fmla="*/ 240375 h 362913"/>
                <a:gd name="connsiteX60" fmla="*/ 184289 w 231315"/>
                <a:gd name="connsiteY60" fmla="*/ 243426 h 362913"/>
                <a:gd name="connsiteX61" fmla="*/ 183929 w 231315"/>
                <a:gd name="connsiteY61" fmla="*/ 245085 h 362913"/>
                <a:gd name="connsiteX62" fmla="*/ 184320 w 231315"/>
                <a:gd name="connsiteY62" fmla="*/ 246196 h 362913"/>
                <a:gd name="connsiteX63" fmla="*/ 185095 w 231315"/>
                <a:gd name="connsiteY63" fmla="*/ 247127 h 362913"/>
                <a:gd name="connsiteX64" fmla="*/ 186182 w 231315"/>
                <a:gd name="connsiteY64" fmla="*/ 247604 h 362913"/>
                <a:gd name="connsiteX65" fmla="*/ 187778 w 231315"/>
                <a:gd name="connsiteY65" fmla="*/ 247745 h 362913"/>
                <a:gd name="connsiteX66" fmla="*/ 190423 w 231315"/>
                <a:gd name="connsiteY66" fmla="*/ 247236 h 362913"/>
                <a:gd name="connsiteX67" fmla="*/ 192887 w 231315"/>
                <a:gd name="connsiteY67" fmla="*/ 246900 h 362913"/>
                <a:gd name="connsiteX68" fmla="*/ 195500 w 231315"/>
                <a:gd name="connsiteY68" fmla="*/ 247995 h 362913"/>
                <a:gd name="connsiteX69" fmla="*/ 196861 w 231315"/>
                <a:gd name="connsiteY69" fmla="*/ 250545 h 362913"/>
                <a:gd name="connsiteX70" fmla="*/ 196337 w 231315"/>
                <a:gd name="connsiteY70" fmla="*/ 252408 h 362913"/>
                <a:gd name="connsiteX71" fmla="*/ 197323 w 231315"/>
                <a:gd name="connsiteY71" fmla="*/ 255787 h 362913"/>
                <a:gd name="connsiteX72" fmla="*/ 198199 w 231315"/>
                <a:gd name="connsiteY72" fmla="*/ 259863 h 362913"/>
                <a:gd name="connsiteX73" fmla="*/ 198136 w 231315"/>
                <a:gd name="connsiteY73" fmla="*/ 261232 h 362913"/>
                <a:gd name="connsiteX74" fmla="*/ 198520 w 231315"/>
                <a:gd name="connsiteY74" fmla="*/ 261749 h 362913"/>
                <a:gd name="connsiteX75" fmla="*/ 200155 w 231315"/>
                <a:gd name="connsiteY75" fmla="*/ 262015 h 362913"/>
                <a:gd name="connsiteX76" fmla="*/ 200522 w 231315"/>
                <a:gd name="connsiteY76" fmla="*/ 262969 h 362913"/>
                <a:gd name="connsiteX77" fmla="*/ 199983 w 231315"/>
                <a:gd name="connsiteY77" fmla="*/ 270112 h 362913"/>
                <a:gd name="connsiteX78" fmla="*/ 200741 w 231315"/>
                <a:gd name="connsiteY78" fmla="*/ 272107 h 362913"/>
                <a:gd name="connsiteX79" fmla="*/ 201837 w 231315"/>
                <a:gd name="connsiteY79" fmla="*/ 273531 h 362913"/>
                <a:gd name="connsiteX80" fmla="*/ 203073 w 231315"/>
                <a:gd name="connsiteY80" fmla="*/ 274274 h 362913"/>
                <a:gd name="connsiteX81" fmla="*/ 204325 w 231315"/>
                <a:gd name="connsiteY81" fmla="*/ 275228 h 362913"/>
                <a:gd name="connsiteX82" fmla="*/ 204966 w 231315"/>
                <a:gd name="connsiteY82" fmla="*/ 275886 h 362913"/>
                <a:gd name="connsiteX83" fmla="*/ 206406 w 231315"/>
                <a:gd name="connsiteY83" fmla="*/ 276042 h 362913"/>
                <a:gd name="connsiteX84" fmla="*/ 208025 w 231315"/>
                <a:gd name="connsiteY84" fmla="*/ 277341 h 362913"/>
                <a:gd name="connsiteX85" fmla="*/ 208463 w 231315"/>
                <a:gd name="connsiteY85" fmla="*/ 279070 h 362913"/>
                <a:gd name="connsiteX86" fmla="*/ 208354 w 231315"/>
                <a:gd name="connsiteY86" fmla="*/ 280744 h 362913"/>
                <a:gd name="connsiteX87" fmla="*/ 207415 w 231315"/>
                <a:gd name="connsiteY87" fmla="*/ 284358 h 362913"/>
                <a:gd name="connsiteX88" fmla="*/ 206648 w 231315"/>
                <a:gd name="connsiteY88" fmla="*/ 286791 h 362913"/>
                <a:gd name="connsiteX89" fmla="*/ 205709 w 231315"/>
                <a:gd name="connsiteY89" fmla="*/ 286627 h 362913"/>
                <a:gd name="connsiteX90" fmla="*/ 203800 w 231315"/>
                <a:gd name="connsiteY90" fmla="*/ 286025 h 362913"/>
                <a:gd name="connsiteX91" fmla="*/ 201469 w 231315"/>
                <a:gd name="connsiteY91" fmla="*/ 285508 h 362913"/>
                <a:gd name="connsiteX92" fmla="*/ 198606 w 231315"/>
                <a:gd name="connsiteY92" fmla="*/ 285094 h 362913"/>
                <a:gd name="connsiteX93" fmla="*/ 195883 w 231315"/>
                <a:gd name="connsiteY93" fmla="*/ 286087 h 362913"/>
                <a:gd name="connsiteX94" fmla="*/ 192941 w 231315"/>
                <a:gd name="connsiteY94" fmla="*/ 287363 h 362913"/>
                <a:gd name="connsiteX95" fmla="*/ 192018 w 231315"/>
                <a:gd name="connsiteY95" fmla="*/ 288309 h 362913"/>
                <a:gd name="connsiteX96" fmla="*/ 191197 w 231315"/>
                <a:gd name="connsiteY96" fmla="*/ 288873 h 362913"/>
                <a:gd name="connsiteX97" fmla="*/ 189898 w 231315"/>
                <a:gd name="connsiteY97" fmla="*/ 288779 h 362913"/>
                <a:gd name="connsiteX98" fmla="*/ 188709 w 231315"/>
                <a:gd name="connsiteY98" fmla="*/ 288943 h 362913"/>
                <a:gd name="connsiteX99" fmla="*/ 188068 w 231315"/>
                <a:gd name="connsiteY99" fmla="*/ 289851 h 362913"/>
                <a:gd name="connsiteX100" fmla="*/ 186988 w 231315"/>
                <a:gd name="connsiteY100" fmla="*/ 290860 h 362913"/>
                <a:gd name="connsiteX101" fmla="*/ 182748 w 231315"/>
                <a:gd name="connsiteY101" fmla="*/ 292941 h 362913"/>
                <a:gd name="connsiteX102" fmla="*/ 181856 w 231315"/>
                <a:gd name="connsiteY102" fmla="*/ 293699 h 362913"/>
                <a:gd name="connsiteX103" fmla="*/ 181324 w 231315"/>
                <a:gd name="connsiteY103" fmla="*/ 294451 h 362913"/>
                <a:gd name="connsiteX104" fmla="*/ 181324 w 231315"/>
                <a:gd name="connsiteY104" fmla="*/ 295272 h 362913"/>
                <a:gd name="connsiteX105" fmla="*/ 181754 w 231315"/>
                <a:gd name="connsiteY105" fmla="*/ 296962 h 362913"/>
                <a:gd name="connsiteX106" fmla="*/ 181746 w 231315"/>
                <a:gd name="connsiteY106" fmla="*/ 299066 h 362913"/>
                <a:gd name="connsiteX107" fmla="*/ 180799 w 231315"/>
                <a:gd name="connsiteY107" fmla="*/ 300772 h 362913"/>
                <a:gd name="connsiteX108" fmla="*/ 179704 w 231315"/>
                <a:gd name="connsiteY108" fmla="*/ 301914 h 362913"/>
                <a:gd name="connsiteX109" fmla="*/ 178445 w 231315"/>
                <a:gd name="connsiteY109" fmla="*/ 302352 h 362913"/>
                <a:gd name="connsiteX110" fmla="*/ 177404 w 231315"/>
                <a:gd name="connsiteY110" fmla="*/ 302595 h 362913"/>
                <a:gd name="connsiteX111" fmla="*/ 176716 w 231315"/>
                <a:gd name="connsiteY111" fmla="*/ 303299 h 362913"/>
                <a:gd name="connsiteX112" fmla="*/ 174502 w 231315"/>
                <a:gd name="connsiteY112" fmla="*/ 307164 h 362913"/>
                <a:gd name="connsiteX113" fmla="*/ 173547 w 231315"/>
                <a:gd name="connsiteY113" fmla="*/ 307876 h 362913"/>
                <a:gd name="connsiteX114" fmla="*/ 171599 w 231315"/>
                <a:gd name="connsiteY114" fmla="*/ 307758 h 362913"/>
                <a:gd name="connsiteX115" fmla="*/ 166013 w 231315"/>
                <a:gd name="connsiteY115" fmla="*/ 313540 h 362913"/>
                <a:gd name="connsiteX116" fmla="*/ 165458 w 231315"/>
                <a:gd name="connsiteY116" fmla="*/ 315245 h 362913"/>
                <a:gd name="connsiteX117" fmla="*/ 163416 w 231315"/>
                <a:gd name="connsiteY117" fmla="*/ 317663 h 362913"/>
                <a:gd name="connsiteX118" fmla="*/ 160834 w 231315"/>
                <a:gd name="connsiteY118" fmla="*/ 320346 h 362913"/>
                <a:gd name="connsiteX119" fmla="*/ 158526 w 231315"/>
                <a:gd name="connsiteY119" fmla="*/ 321645 h 362913"/>
                <a:gd name="connsiteX120" fmla="*/ 158339 w 231315"/>
                <a:gd name="connsiteY120" fmla="*/ 322146 h 362913"/>
                <a:gd name="connsiteX121" fmla="*/ 157720 w 231315"/>
                <a:gd name="connsiteY121" fmla="*/ 322654 h 362913"/>
                <a:gd name="connsiteX122" fmla="*/ 156297 w 231315"/>
                <a:gd name="connsiteY122" fmla="*/ 323233 h 362913"/>
                <a:gd name="connsiteX123" fmla="*/ 151368 w 231315"/>
                <a:gd name="connsiteY123" fmla="*/ 326503 h 362913"/>
                <a:gd name="connsiteX124" fmla="*/ 145445 w 231315"/>
                <a:gd name="connsiteY124" fmla="*/ 326370 h 362913"/>
                <a:gd name="connsiteX125" fmla="*/ 142833 w 231315"/>
                <a:gd name="connsiteY125" fmla="*/ 327653 h 362913"/>
                <a:gd name="connsiteX126" fmla="*/ 140290 w 231315"/>
                <a:gd name="connsiteY126" fmla="*/ 328217 h 362913"/>
                <a:gd name="connsiteX127" fmla="*/ 136566 w 231315"/>
                <a:gd name="connsiteY127" fmla="*/ 328850 h 362913"/>
                <a:gd name="connsiteX128" fmla="*/ 135455 w 231315"/>
                <a:gd name="connsiteY128" fmla="*/ 328788 h 362913"/>
                <a:gd name="connsiteX129" fmla="*/ 130682 w 231315"/>
                <a:gd name="connsiteY129" fmla="*/ 329054 h 362913"/>
                <a:gd name="connsiteX130" fmla="*/ 125089 w 231315"/>
                <a:gd name="connsiteY130" fmla="*/ 328960 h 362913"/>
                <a:gd name="connsiteX131" fmla="*/ 122945 w 231315"/>
                <a:gd name="connsiteY131" fmla="*/ 329421 h 362913"/>
                <a:gd name="connsiteX132" fmla="*/ 120935 w 231315"/>
                <a:gd name="connsiteY132" fmla="*/ 330657 h 362913"/>
                <a:gd name="connsiteX133" fmla="*/ 119441 w 231315"/>
                <a:gd name="connsiteY133" fmla="*/ 331745 h 362913"/>
                <a:gd name="connsiteX134" fmla="*/ 119229 w 231315"/>
                <a:gd name="connsiteY134" fmla="*/ 332113 h 362913"/>
                <a:gd name="connsiteX135" fmla="*/ 119448 w 231315"/>
                <a:gd name="connsiteY135" fmla="*/ 332566 h 362913"/>
                <a:gd name="connsiteX136" fmla="*/ 119393 w 231315"/>
                <a:gd name="connsiteY136" fmla="*/ 332926 h 362913"/>
                <a:gd name="connsiteX137" fmla="*/ 123305 w 231315"/>
                <a:gd name="connsiteY137" fmla="*/ 335594 h 362913"/>
                <a:gd name="connsiteX138" fmla="*/ 124283 w 231315"/>
                <a:gd name="connsiteY138" fmla="*/ 336901 h 362913"/>
                <a:gd name="connsiteX139" fmla="*/ 123297 w 231315"/>
                <a:gd name="connsiteY139" fmla="*/ 338168 h 362913"/>
                <a:gd name="connsiteX140" fmla="*/ 122828 w 231315"/>
                <a:gd name="connsiteY140" fmla="*/ 338356 h 362913"/>
                <a:gd name="connsiteX141" fmla="*/ 122773 w 231315"/>
                <a:gd name="connsiteY141" fmla="*/ 338434 h 362913"/>
                <a:gd name="connsiteX142" fmla="*/ 122132 w 231315"/>
                <a:gd name="connsiteY142" fmla="*/ 339435 h 362913"/>
                <a:gd name="connsiteX143" fmla="*/ 119839 w 231315"/>
                <a:gd name="connsiteY143" fmla="*/ 342440 h 362913"/>
                <a:gd name="connsiteX144" fmla="*/ 116350 w 231315"/>
                <a:gd name="connsiteY144" fmla="*/ 345991 h 362913"/>
                <a:gd name="connsiteX145" fmla="*/ 114566 w 231315"/>
                <a:gd name="connsiteY145" fmla="*/ 347009 h 362913"/>
                <a:gd name="connsiteX146" fmla="*/ 113854 w 231315"/>
                <a:gd name="connsiteY146" fmla="*/ 347674 h 362913"/>
                <a:gd name="connsiteX147" fmla="*/ 112924 w 231315"/>
                <a:gd name="connsiteY147" fmla="*/ 350028 h 362913"/>
                <a:gd name="connsiteX148" fmla="*/ 112329 w 231315"/>
                <a:gd name="connsiteY148" fmla="*/ 350357 h 362913"/>
                <a:gd name="connsiteX149" fmla="*/ 109927 w 231315"/>
                <a:gd name="connsiteY149" fmla="*/ 350662 h 362913"/>
                <a:gd name="connsiteX150" fmla="*/ 105186 w 231315"/>
                <a:gd name="connsiteY150" fmla="*/ 350920 h 362913"/>
                <a:gd name="connsiteX151" fmla="*/ 98622 w 231315"/>
                <a:gd name="connsiteY151" fmla="*/ 351687 h 362913"/>
                <a:gd name="connsiteX152" fmla="*/ 94687 w 231315"/>
                <a:gd name="connsiteY152" fmla="*/ 351945 h 362913"/>
                <a:gd name="connsiteX153" fmla="*/ 92238 w 231315"/>
                <a:gd name="connsiteY153" fmla="*/ 351726 h 362913"/>
                <a:gd name="connsiteX154" fmla="*/ 88796 w 231315"/>
                <a:gd name="connsiteY154" fmla="*/ 353353 h 362913"/>
                <a:gd name="connsiteX155" fmla="*/ 87568 w 231315"/>
                <a:gd name="connsiteY155" fmla="*/ 353768 h 362913"/>
                <a:gd name="connsiteX156" fmla="*/ 86817 w 231315"/>
                <a:gd name="connsiteY156" fmla="*/ 353909 h 362913"/>
                <a:gd name="connsiteX157" fmla="*/ 83406 w 231315"/>
                <a:gd name="connsiteY157" fmla="*/ 355481 h 362913"/>
                <a:gd name="connsiteX158" fmla="*/ 80574 w 231315"/>
                <a:gd name="connsiteY158" fmla="*/ 357930 h 362913"/>
                <a:gd name="connsiteX159" fmla="*/ 79564 w 231315"/>
                <a:gd name="connsiteY159" fmla="*/ 358392 h 362913"/>
                <a:gd name="connsiteX160" fmla="*/ 75574 w 231315"/>
                <a:gd name="connsiteY160" fmla="*/ 359432 h 362913"/>
                <a:gd name="connsiteX161" fmla="*/ 73986 w 231315"/>
                <a:gd name="connsiteY161" fmla="*/ 361114 h 362913"/>
                <a:gd name="connsiteX162" fmla="*/ 73259 w 231315"/>
                <a:gd name="connsiteY162" fmla="*/ 361255 h 362913"/>
                <a:gd name="connsiteX163" fmla="*/ 70700 w 231315"/>
                <a:gd name="connsiteY163" fmla="*/ 359033 h 362913"/>
                <a:gd name="connsiteX164" fmla="*/ 68956 w 231315"/>
                <a:gd name="connsiteY164" fmla="*/ 357023 h 362913"/>
                <a:gd name="connsiteX165" fmla="*/ 68103 w 231315"/>
                <a:gd name="connsiteY165" fmla="*/ 354981 h 362913"/>
                <a:gd name="connsiteX166" fmla="*/ 68001 w 231315"/>
                <a:gd name="connsiteY166" fmla="*/ 354331 h 362913"/>
                <a:gd name="connsiteX167" fmla="*/ 67516 w 231315"/>
                <a:gd name="connsiteY167" fmla="*/ 354449 h 362913"/>
                <a:gd name="connsiteX168" fmla="*/ 66116 w 231315"/>
                <a:gd name="connsiteY168" fmla="*/ 355356 h 362913"/>
                <a:gd name="connsiteX169" fmla="*/ 64903 w 231315"/>
                <a:gd name="connsiteY169" fmla="*/ 356381 h 362913"/>
                <a:gd name="connsiteX170" fmla="*/ 64348 w 231315"/>
                <a:gd name="connsiteY170" fmla="*/ 358337 h 362913"/>
                <a:gd name="connsiteX171" fmla="*/ 60225 w 231315"/>
                <a:gd name="connsiteY171" fmla="*/ 359651 h 362913"/>
                <a:gd name="connsiteX172" fmla="*/ 56696 w 231315"/>
                <a:gd name="connsiteY172" fmla="*/ 360786 h 362913"/>
                <a:gd name="connsiteX173" fmla="*/ 55093 w 231315"/>
                <a:gd name="connsiteY173" fmla="*/ 362209 h 362913"/>
                <a:gd name="connsiteX174" fmla="*/ 52621 w 231315"/>
                <a:gd name="connsiteY174" fmla="*/ 362914 h 362913"/>
                <a:gd name="connsiteX175" fmla="*/ 49468 w 231315"/>
                <a:gd name="connsiteY175" fmla="*/ 362624 h 362913"/>
                <a:gd name="connsiteX176" fmla="*/ 47011 w 231315"/>
                <a:gd name="connsiteY176" fmla="*/ 362045 h 362913"/>
                <a:gd name="connsiteX177" fmla="*/ 44609 w 231315"/>
                <a:gd name="connsiteY177" fmla="*/ 361849 h 362913"/>
                <a:gd name="connsiteX178" fmla="*/ 45759 w 231315"/>
                <a:gd name="connsiteY178" fmla="*/ 360074 h 362913"/>
                <a:gd name="connsiteX179" fmla="*/ 46205 w 231315"/>
                <a:gd name="connsiteY179" fmla="*/ 358751 h 362913"/>
                <a:gd name="connsiteX180" fmla="*/ 46315 w 231315"/>
                <a:gd name="connsiteY180" fmla="*/ 357132 h 362913"/>
                <a:gd name="connsiteX181" fmla="*/ 46143 w 231315"/>
                <a:gd name="connsiteY181" fmla="*/ 356037 h 362913"/>
                <a:gd name="connsiteX182" fmla="*/ 44703 w 231315"/>
                <a:gd name="connsiteY182" fmla="*/ 355489 h 362913"/>
                <a:gd name="connsiteX183" fmla="*/ 43796 w 231315"/>
                <a:gd name="connsiteY183" fmla="*/ 354629 h 362913"/>
                <a:gd name="connsiteX184" fmla="*/ 41730 w 231315"/>
                <a:gd name="connsiteY184" fmla="*/ 349520 h 362913"/>
                <a:gd name="connsiteX185" fmla="*/ 39610 w 231315"/>
                <a:gd name="connsiteY185" fmla="*/ 344262 h 362913"/>
                <a:gd name="connsiteX186" fmla="*/ 36621 w 231315"/>
                <a:gd name="connsiteY186" fmla="*/ 339083 h 362913"/>
                <a:gd name="connsiteX187" fmla="*/ 33367 w 231315"/>
                <a:gd name="connsiteY187" fmla="*/ 335774 h 362913"/>
                <a:gd name="connsiteX188" fmla="*/ 31012 w 231315"/>
                <a:gd name="connsiteY188" fmla="*/ 333756 h 362913"/>
                <a:gd name="connsiteX189" fmla="*/ 30261 w 231315"/>
                <a:gd name="connsiteY189" fmla="*/ 333497 h 362913"/>
                <a:gd name="connsiteX190" fmla="*/ 29049 w 231315"/>
                <a:gd name="connsiteY190" fmla="*/ 332864 h 362913"/>
                <a:gd name="connsiteX191" fmla="*/ 28203 w 231315"/>
                <a:gd name="connsiteY191" fmla="*/ 332277 h 362913"/>
                <a:gd name="connsiteX192" fmla="*/ 23885 w 231315"/>
                <a:gd name="connsiteY192" fmla="*/ 328756 h 362913"/>
                <a:gd name="connsiteX193" fmla="*/ 19410 w 231315"/>
                <a:gd name="connsiteY193" fmla="*/ 324813 h 362913"/>
                <a:gd name="connsiteX194" fmla="*/ 18260 w 231315"/>
                <a:gd name="connsiteY194" fmla="*/ 323014 h 362913"/>
                <a:gd name="connsiteX195" fmla="*/ 16022 w 231315"/>
                <a:gd name="connsiteY195" fmla="*/ 320331 h 362913"/>
                <a:gd name="connsiteX196" fmla="*/ 13519 w 231315"/>
                <a:gd name="connsiteY196" fmla="*/ 317561 h 362913"/>
                <a:gd name="connsiteX197" fmla="*/ 12220 w 231315"/>
                <a:gd name="connsiteY197" fmla="*/ 316301 h 362913"/>
                <a:gd name="connsiteX198" fmla="*/ 11618 w 231315"/>
                <a:gd name="connsiteY198" fmla="*/ 314025 h 362913"/>
                <a:gd name="connsiteX199" fmla="*/ 13339 w 231315"/>
                <a:gd name="connsiteY199" fmla="*/ 311967 h 362913"/>
                <a:gd name="connsiteX200" fmla="*/ 15185 w 231315"/>
                <a:gd name="connsiteY200" fmla="*/ 309370 h 362913"/>
                <a:gd name="connsiteX201" fmla="*/ 17454 w 231315"/>
                <a:gd name="connsiteY201" fmla="*/ 307641 h 362913"/>
                <a:gd name="connsiteX202" fmla="*/ 20396 w 231315"/>
                <a:gd name="connsiteY202" fmla="*/ 307523 h 362913"/>
                <a:gd name="connsiteX203" fmla="*/ 25239 w 231315"/>
                <a:gd name="connsiteY203" fmla="*/ 308235 h 362913"/>
                <a:gd name="connsiteX204" fmla="*/ 30464 w 231315"/>
                <a:gd name="connsiteY204" fmla="*/ 308486 h 362913"/>
                <a:gd name="connsiteX205" fmla="*/ 35643 w 231315"/>
                <a:gd name="connsiteY205" fmla="*/ 307946 h 362913"/>
                <a:gd name="connsiteX206" fmla="*/ 36981 w 231315"/>
                <a:gd name="connsiteY206" fmla="*/ 307571 h 362913"/>
                <a:gd name="connsiteX207" fmla="*/ 38311 w 231315"/>
                <a:gd name="connsiteY207" fmla="*/ 307602 h 362913"/>
                <a:gd name="connsiteX208" fmla="*/ 41096 w 231315"/>
                <a:gd name="connsiteY208" fmla="*/ 308204 h 362913"/>
                <a:gd name="connsiteX209" fmla="*/ 45947 w 231315"/>
                <a:gd name="connsiteY209" fmla="*/ 308071 h 362913"/>
                <a:gd name="connsiteX210" fmla="*/ 48450 w 231315"/>
                <a:gd name="connsiteY210" fmla="*/ 307023 h 362913"/>
                <a:gd name="connsiteX211" fmla="*/ 45752 w 231315"/>
                <a:gd name="connsiteY211" fmla="*/ 305231 h 362913"/>
                <a:gd name="connsiteX212" fmla="*/ 42849 w 231315"/>
                <a:gd name="connsiteY212" fmla="*/ 302392 h 362913"/>
                <a:gd name="connsiteX213" fmla="*/ 40134 w 231315"/>
                <a:gd name="connsiteY213" fmla="*/ 299278 h 362913"/>
                <a:gd name="connsiteX214" fmla="*/ 38484 w 231315"/>
                <a:gd name="connsiteY214" fmla="*/ 296453 h 362913"/>
                <a:gd name="connsiteX215" fmla="*/ 36974 w 231315"/>
                <a:gd name="connsiteY215" fmla="*/ 292816 h 362913"/>
                <a:gd name="connsiteX216" fmla="*/ 35581 w 231315"/>
                <a:gd name="connsiteY216" fmla="*/ 288317 h 362913"/>
                <a:gd name="connsiteX217" fmla="*/ 34728 w 231315"/>
                <a:gd name="connsiteY217" fmla="*/ 282481 h 362913"/>
                <a:gd name="connsiteX218" fmla="*/ 34854 w 231315"/>
                <a:gd name="connsiteY218" fmla="*/ 279171 h 362913"/>
                <a:gd name="connsiteX219" fmla="*/ 35291 w 231315"/>
                <a:gd name="connsiteY219" fmla="*/ 276817 h 362913"/>
                <a:gd name="connsiteX220" fmla="*/ 36747 w 231315"/>
                <a:gd name="connsiteY220" fmla="*/ 272967 h 362913"/>
                <a:gd name="connsiteX221" fmla="*/ 35784 w 231315"/>
                <a:gd name="connsiteY221" fmla="*/ 270714 h 362913"/>
                <a:gd name="connsiteX222" fmla="*/ 35996 w 231315"/>
                <a:gd name="connsiteY222" fmla="*/ 268891 h 362913"/>
                <a:gd name="connsiteX223" fmla="*/ 35855 w 231315"/>
                <a:gd name="connsiteY223" fmla="*/ 266192 h 362913"/>
                <a:gd name="connsiteX224" fmla="*/ 35385 w 231315"/>
                <a:gd name="connsiteY224" fmla="*/ 264815 h 362913"/>
                <a:gd name="connsiteX225" fmla="*/ 33500 w 231315"/>
                <a:gd name="connsiteY225" fmla="*/ 260333 h 362913"/>
                <a:gd name="connsiteX226" fmla="*/ 33116 w 231315"/>
                <a:gd name="connsiteY226" fmla="*/ 259840 h 362913"/>
                <a:gd name="connsiteX227" fmla="*/ 31450 w 231315"/>
                <a:gd name="connsiteY227" fmla="*/ 256734 h 362913"/>
                <a:gd name="connsiteX228" fmla="*/ 30715 w 231315"/>
                <a:gd name="connsiteY228" fmla="*/ 251539 h 362913"/>
                <a:gd name="connsiteX229" fmla="*/ 28829 w 231315"/>
                <a:gd name="connsiteY229" fmla="*/ 248104 h 362913"/>
                <a:gd name="connsiteX230" fmla="*/ 25801 w 231315"/>
                <a:gd name="connsiteY230" fmla="*/ 246446 h 362913"/>
                <a:gd name="connsiteX231" fmla="*/ 24081 w 231315"/>
                <a:gd name="connsiteY231" fmla="*/ 244420 h 362913"/>
                <a:gd name="connsiteX232" fmla="*/ 23447 w 231315"/>
                <a:gd name="connsiteY232" fmla="*/ 240852 h 362913"/>
                <a:gd name="connsiteX233" fmla="*/ 22250 w 231315"/>
                <a:gd name="connsiteY233" fmla="*/ 239913 h 362913"/>
                <a:gd name="connsiteX234" fmla="*/ 17493 w 231315"/>
                <a:gd name="connsiteY234" fmla="*/ 238669 h 362913"/>
                <a:gd name="connsiteX235" fmla="*/ 13519 w 231315"/>
                <a:gd name="connsiteY235" fmla="*/ 238638 h 362913"/>
                <a:gd name="connsiteX236" fmla="*/ 10632 w 231315"/>
                <a:gd name="connsiteY236" fmla="*/ 234609 h 362913"/>
                <a:gd name="connsiteX237" fmla="*/ 6924 w 231315"/>
                <a:gd name="connsiteY237" fmla="*/ 229422 h 362913"/>
                <a:gd name="connsiteX238" fmla="*/ 3473 w 231315"/>
                <a:gd name="connsiteY238" fmla="*/ 224603 h 362913"/>
                <a:gd name="connsiteX239" fmla="*/ 1267 w 231315"/>
                <a:gd name="connsiteY239" fmla="*/ 214933 h 362913"/>
                <a:gd name="connsiteX240" fmla="*/ 0 w 231315"/>
                <a:gd name="connsiteY240" fmla="*/ 209394 h 362913"/>
                <a:gd name="connsiteX241" fmla="*/ 1432 w 231315"/>
                <a:gd name="connsiteY241" fmla="*/ 207712 h 362913"/>
                <a:gd name="connsiteX242" fmla="*/ 4264 w 231315"/>
                <a:gd name="connsiteY242" fmla="*/ 203761 h 362913"/>
                <a:gd name="connsiteX243" fmla="*/ 7878 w 231315"/>
                <a:gd name="connsiteY243" fmla="*/ 196188 h 362913"/>
                <a:gd name="connsiteX244" fmla="*/ 16022 w 231315"/>
                <a:gd name="connsiteY244" fmla="*/ 184461 h 362913"/>
                <a:gd name="connsiteX245" fmla="*/ 20192 w 231315"/>
                <a:gd name="connsiteY245" fmla="*/ 178445 h 362913"/>
                <a:gd name="connsiteX246" fmla="*/ 28508 w 231315"/>
                <a:gd name="connsiteY246" fmla="*/ 169448 h 362913"/>
                <a:gd name="connsiteX247" fmla="*/ 38726 w 231315"/>
                <a:gd name="connsiteY247" fmla="*/ 158370 h 362913"/>
                <a:gd name="connsiteX248" fmla="*/ 44484 w 231315"/>
                <a:gd name="connsiteY248" fmla="*/ 152111 h 362913"/>
                <a:gd name="connsiteX249" fmla="*/ 45415 w 231315"/>
                <a:gd name="connsiteY249" fmla="*/ 140689 h 362913"/>
                <a:gd name="connsiteX250" fmla="*/ 46401 w 231315"/>
                <a:gd name="connsiteY250" fmla="*/ 128578 h 362913"/>
                <a:gd name="connsiteX251" fmla="*/ 47144 w 231315"/>
                <a:gd name="connsiteY251" fmla="*/ 119401 h 362913"/>
                <a:gd name="connsiteX252" fmla="*/ 48067 w 231315"/>
                <a:gd name="connsiteY252" fmla="*/ 108488 h 362913"/>
                <a:gd name="connsiteX253" fmla="*/ 48850 w 231315"/>
                <a:gd name="connsiteY253" fmla="*/ 99350 h 362913"/>
                <a:gd name="connsiteX254" fmla="*/ 49413 w 231315"/>
                <a:gd name="connsiteY254" fmla="*/ 92676 h 362913"/>
                <a:gd name="connsiteX255" fmla="*/ 50211 w 231315"/>
                <a:gd name="connsiteY255" fmla="*/ 83202 h 362913"/>
                <a:gd name="connsiteX256" fmla="*/ 50891 w 231315"/>
                <a:gd name="connsiteY256" fmla="*/ 81379 h 362913"/>
                <a:gd name="connsiteX257" fmla="*/ 54905 w 231315"/>
                <a:gd name="connsiteY257" fmla="*/ 73924 h 362913"/>
                <a:gd name="connsiteX258" fmla="*/ 55218 w 231315"/>
                <a:gd name="connsiteY258" fmla="*/ 72922 h 362913"/>
                <a:gd name="connsiteX259" fmla="*/ 54475 w 231315"/>
                <a:gd name="connsiteY259" fmla="*/ 71671 h 362913"/>
                <a:gd name="connsiteX260" fmla="*/ 48748 w 231315"/>
                <a:gd name="connsiteY260" fmla="*/ 65318 h 362913"/>
                <a:gd name="connsiteX261" fmla="*/ 46964 w 231315"/>
                <a:gd name="connsiteY261" fmla="*/ 63902 h 362913"/>
                <a:gd name="connsiteX262" fmla="*/ 45931 w 231315"/>
                <a:gd name="connsiteY262" fmla="*/ 60592 h 362913"/>
                <a:gd name="connsiteX263" fmla="*/ 47402 w 231315"/>
                <a:gd name="connsiteY263" fmla="*/ 58738 h 362913"/>
                <a:gd name="connsiteX264" fmla="*/ 40518 w 231315"/>
                <a:gd name="connsiteY264" fmla="*/ 48036 h 362913"/>
                <a:gd name="connsiteX265" fmla="*/ 38812 w 231315"/>
                <a:gd name="connsiteY265" fmla="*/ 46721 h 362913"/>
                <a:gd name="connsiteX266" fmla="*/ 38061 w 231315"/>
                <a:gd name="connsiteY266" fmla="*/ 45415 h 362913"/>
                <a:gd name="connsiteX267" fmla="*/ 37975 w 231315"/>
                <a:gd name="connsiteY267" fmla="*/ 43475 h 362913"/>
                <a:gd name="connsiteX268" fmla="*/ 37850 w 231315"/>
                <a:gd name="connsiteY268" fmla="*/ 36043 h 362913"/>
                <a:gd name="connsiteX269" fmla="*/ 36019 w 231315"/>
                <a:gd name="connsiteY269" fmla="*/ 24347 h 362913"/>
                <a:gd name="connsiteX270" fmla="*/ 33610 w 231315"/>
                <a:gd name="connsiteY270" fmla="*/ 10671 h 362913"/>
                <a:gd name="connsiteX271" fmla="*/ 41699 w 231315"/>
                <a:gd name="connsiteY271" fmla="*/ 6767 h 362913"/>
                <a:gd name="connsiteX272" fmla="*/ 47840 w 231315"/>
                <a:gd name="connsiteY272" fmla="*/ 3794 h 362913"/>
                <a:gd name="connsiteX273" fmla="*/ 55679 w 231315"/>
                <a:gd name="connsiteY273" fmla="*/ 0 h 362913"/>
                <a:gd name="connsiteX274" fmla="*/ 62939 w 231315"/>
                <a:gd name="connsiteY274" fmla="*/ 3888 h 362913"/>
                <a:gd name="connsiteX275" fmla="*/ 73462 w 231315"/>
                <a:gd name="connsiteY275" fmla="*/ 9505 h 362913"/>
                <a:gd name="connsiteX276" fmla="*/ 83984 w 231315"/>
                <a:gd name="connsiteY276" fmla="*/ 15107 h 362913"/>
                <a:gd name="connsiteX277" fmla="*/ 94499 w 231315"/>
                <a:gd name="connsiteY277" fmla="*/ 20709 h 362913"/>
                <a:gd name="connsiteX278" fmla="*/ 105022 w 231315"/>
                <a:gd name="connsiteY278" fmla="*/ 26302 h 362913"/>
                <a:gd name="connsiteX279" fmla="*/ 115537 w 231315"/>
                <a:gd name="connsiteY279" fmla="*/ 31881 h 362913"/>
                <a:gd name="connsiteX280" fmla="*/ 126059 w 231315"/>
                <a:gd name="connsiteY280" fmla="*/ 37443 h 362913"/>
                <a:gd name="connsiteX281" fmla="*/ 136573 w 231315"/>
                <a:gd name="connsiteY281" fmla="*/ 43005 h 362913"/>
                <a:gd name="connsiteX282" fmla="*/ 147096 w 231315"/>
                <a:gd name="connsiteY282" fmla="*/ 48560 h 362913"/>
                <a:gd name="connsiteX283" fmla="*/ 157611 w 231315"/>
                <a:gd name="connsiteY283" fmla="*/ 54099 h 362913"/>
                <a:gd name="connsiteX284" fmla="*/ 168134 w 231315"/>
                <a:gd name="connsiteY284" fmla="*/ 59630 h 362913"/>
                <a:gd name="connsiteX285" fmla="*/ 178648 w 231315"/>
                <a:gd name="connsiteY285" fmla="*/ 65154 h 362913"/>
                <a:gd name="connsiteX286" fmla="*/ 189171 w 231315"/>
                <a:gd name="connsiteY286" fmla="*/ 70669 h 362913"/>
                <a:gd name="connsiteX287" fmla="*/ 199685 w 231315"/>
                <a:gd name="connsiteY287" fmla="*/ 76177 h 362913"/>
                <a:gd name="connsiteX288" fmla="*/ 210208 w 231315"/>
                <a:gd name="connsiteY288" fmla="*/ 81677 h 362913"/>
                <a:gd name="connsiteX289" fmla="*/ 220723 w 231315"/>
                <a:gd name="connsiteY289" fmla="*/ 87161 h 362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231315" h="362913">
                  <a:moveTo>
                    <a:pt x="231245" y="92645"/>
                  </a:moveTo>
                  <a:lnTo>
                    <a:pt x="231253" y="102956"/>
                  </a:lnTo>
                  <a:lnTo>
                    <a:pt x="231261" y="113244"/>
                  </a:lnTo>
                  <a:lnTo>
                    <a:pt x="231268" y="123501"/>
                  </a:lnTo>
                  <a:lnTo>
                    <a:pt x="231276" y="133734"/>
                  </a:lnTo>
                  <a:lnTo>
                    <a:pt x="231284" y="143943"/>
                  </a:lnTo>
                  <a:lnTo>
                    <a:pt x="231292" y="154122"/>
                  </a:lnTo>
                  <a:lnTo>
                    <a:pt x="231300" y="164276"/>
                  </a:lnTo>
                  <a:lnTo>
                    <a:pt x="231307" y="174416"/>
                  </a:lnTo>
                  <a:lnTo>
                    <a:pt x="231316" y="177764"/>
                  </a:lnTo>
                  <a:lnTo>
                    <a:pt x="231034" y="179094"/>
                  </a:lnTo>
                  <a:lnTo>
                    <a:pt x="230916" y="179282"/>
                  </a:lnTo>
                  <a:lnTo>
                    <a:pt x="230486" y="179509"/>
                  </a:lnTo>
                  <a:lnTo>
                    <a:pt x="225268" y="178570"/>
                  </a:lnTo>
                  <a:lnTo>
                    <a:pt x="222984" y="178546"/>
                  </a:lnTo>
                  <a:lnTo>
                    <a:pt x="219776" y="179266"/>
                  </a:lnTo>
                  <a:lnTo>
                    <a:pt x="215066" y="179649"/>
                  </a:lnTo>
                  <a:lnTo>
                    <a:pt x="212031" y="179532"/>
                  </a:lnTo>
                  <a:lnTo>
                    <a:pt x="209918" y="181269"/>
                  </a:lnTo>
                  <a:lnTo>
                    <a:pt x="208267" y="183366"/>
                  </a:lnTo>
                  <a:lnTo>
                    <a:pt x="209050" y="188388"/>
                  </a:lnTo>
                  <a:lnTo>
                    <a:pt x="208870" y="190039"/>
                  </a:lnTo>
                  <a:lnTo>
                    <a:pt x="208236" y="191760"/>
                  </a:lnTo>
                  <a:lnTo>
                    <a:pt x="206805" y="193239"/>
                  </a:lnTo>
                  <a:lnTo>
                    <a:pt x="205373" y="194420"/>
                  </a:lnTo>
                  <a:lnTo>
                    <a:pt x="204520" y="195453"/>
                  </a:lnTo>
                  <a:lnTo>
                    <a:pt x="203464" y="197722"/>
                  </a:lnTo>
                  <a:lnTo>
                    <a:pt x="202674" y="198778"/>
                  </a:lnTo>
                  <a:lnTo>
                    <a:pt x="202744" y="200202"/>
                  </a:lnTo>
                  <a:lnTo>
                    <a:pt x="202494" y="201688"/>
                  </a:lnTo>
                  <a:lnTo>
                    <a:pt x="201633" y="202471"/>
                  </a:lnTo>
                  <a:lnTo>
                    <a:pt x="199451" y="203034"/>
                  </a:lnTo>
                  <a:lnTo>
                    <a:pt x="198034" y="203699"/>
                  </a:lnTo>
                  <a:lnTo>
                    <a:pt x="196900" y="204786"/>
                  </a:lnTo>
                  <a:lnTo>
                    <a:pt x="196141" y="205569"/>
                  </a:lnTo>
                  <a:lnTo>
                    <a:pt x="196540" y="206609"/>
                  </a:lnTo>
                  <a:lnTo>
                    <a:pt x="197096" y="208033"/>
                  </a:lnTo>
                  <a:lnTo>
                    <a:pt x="197408" y="210263"/>
                  </a:lnTo>
                  <a:lnTo>
                    <a:pt x="197628" y="211569"/>
                  </a:lnTo>
                  <a:lnTo>
                    <a:pt x="198707" y="212633"/>
                  </a:lnTo>
                  <a:lnTo>
                    <a:pt x="199364" y="213392"/>
                  </a:lnTo>
                  <a:lnTo>
                    <a:pt x="199592" y="214323"/>
                  </a:lnTo>
                  <a:lnTo>
                    <a:pt x="198966" y="215097"/>
                  </a:lnTo>
                  <a:lnTo>
                    <a:pt x="196290" y="216709"/>
                  </a:lnTo>
                  <a:lnTo>
                    <a:pt x="195218" y="217312"/>
                  </a:lnTo>
                  <a:lnTo>
                    <a:pt x="193990" y="218133"/>
                  </a:lnTo>
                  <a:lnTo>
                    <a:pt x="193521" y="218438"/>
                  </a:lnTo>
                  <a:lnTo>
                    <a:pt x="191565" y="219972"/>
                  </a:lnTo>
                  <a:lnTo>
                    <a:pt x="190579" y="221333"/>
                  </a:lnTo>
                  <a:lnTo>
                    <a:pt x="190102" y="222459"/>
                  </a:lnTo>
                  <a:lnTo>
                    <a:pt x="190125" y="224024"/>
                  </a:lnTo>
                  <a:lnTo>
                    <a:pt x="191119" y="226355"/>
                  </a:lnTo>
                  <a:lnTo>
                    <a:pt x="192206" y="228335"/>
                  </a:lnTo>
                  <a:lnTo>
                    <a:pt x="192621" y="229829"/>
                  </a:lnTo>
                  <a:lnTo>
                    <a:pt x="192871" y="231464"/>
                  </a:lnTo>
                  <a:lnTo>
                    <a:pt x="192777" y="233013"/>
                  </a:lnTo>
                  <a:lnTo>
                    <a:pt x="192214" y="234367"/>
                  </a:lnTo>
                  <a:lnTo>
                    <a:pt x="191236" y="235579"/>
                  </a:lnTo>
                  <a:lnTo>
                    <a:pt x="187551" y="237872"/>
                  </a:lnTo>
                  <a:lnTo>
                    <a:pt x="185744" y="240375"/>
                  </a:lnTo>
                  <a:lnTo>
                    <a:pt x="184289" y="243426"/>
                  </a:lnTo>
                  <a:lnTo>
                    <a:pt x="183929" y="245085"/>
                  </a:lnTo>
                  <a:lnTo>
                    <a:pt x="184320" y="246196"/>
                  </a:lnTo>
                  <a:lnTo>
                    <a:pt x="185095" y="247127"/>
                  </a:lnTo>
                  <a:lnTo>
                    <a:pt x="186182" y="247604"/>
                  </a:lnTo>
                  <a:lnTo>
                    <a:pt x="187778" y="247745"/>
                  </a:lnTo>
                  <a:lnTo>
                    <a:pt x="190423" y="247236"/>
                  </a:lnTo>
                  <a:lnTo>
                    <a:pt x="192887" y="246900"/>
                  </a:lnTo>
                  <a:lnTo>
                    <a:pt x="195500" y="247995"/>
                  </a:lnTo>
                  <a:lnTo>
                    <a:pt x="196861" y="250545"/>
                  </a:lnTo>
                  <a:lnTo>
                    <a:pt x="196337" y="252408"/>
                  </a:lnTo>
                  <a:lnTo>
                    <a:pt x="197323" y="255787"/>
                  </a:lnTo>
                  <a:lnTo>
                    <a:pt x="198199" y="259863"/>
                  </a:lnTo>
                  <a:lnTo>
                    <a:pt x="198136" y="261232"/>
                  </a:lnTo>
                  <a:lnTo>
                    <a:pt x="198520" y="261749"/>
                  </a:lnTo>
                  <a:lnTo>
                    <a:pt x="200155" y="262015"/>
                  </a:lnTo>
                  <a:lnTo>
                    <a:pt x="200522" y="262969"/>
                  </a:lnTo>
                  <a:lnTo>
                    <a:pt x="199983" y="270112"/>
                  </a:lnTo>
                  <a:lnTo>
                    <a:pt x="200741" y="272107"/>
                  </a:lnTo>
                  <a:lnTo>
                    <a:pt x="201837" y="273531"/>
                  </a:lnTo>
                  <a:lnTo>
                    <a:pt x="203073" y="274274"/>
                  </a:lnTo>
                  <a:lnTo>
                    <a:pt x="204325" y="275228"/>
                  </a:lnTo>
                  <a:lnTo>
                    <a:pt x="204966" y="275886"/>
                  </a:lnTo>
                  <a:lnTo>
                    <a:pt x="206406" y="276042"/>
                  </a:lnTo>
                  <a:lnTo>
                    <a:pt x="208025" y="277341"/>
                  </a:lnTo>
                  <a:lnTo>
                    <a:pt x="208463" y="279070"/>
                  </a:lnTo>
                  <a:lnTo>
                    <a:pt x="208354" y="280744"/>
                  </a:lnTo>
                  <a:lnTo>
                    <a:pt x="207415" y="284358"/>
                  </a:lnTo>
                  <a:lnTo>
                    <a:pt x="206648" y="286791"/>
                  </a:lnTo>
                  <a:lnTo>
                    <a:pt x="205709" y="286627"/>
                  </a:lnTo>
                  <a:lnTo>
                    <a:pt x="203800" y="286025"/>
                  </a:lnTo>
                  <a:lnTo>
                    <a:pt x="201469" y="285508"/>
                  </a:lnTo>
                  <a:lnTo>
                    <a:pt x="198606" y="285094"/>
                  </a:lnTo>
                  <a:lnTo>
                    <a:pt x="195883" y="286087"/>
                  </a:lnTo>
                  <a:lnTo>
                    <a:pt x="192941" y="287363"/>
                  </a:lnTo>
                  <a:lnTo>
                    <a:pt x="192018" y="288309"/>
                  </a:lnTo>
                  <a:lnTo>
                    <a:pt x="191197" y="288873"/>
                  </a:lnTo>
                  <a:lnTo>
                    <a:pt x="189898" y="288779"/>
                  </a:lnTo>
                  <a:lnTo>
                    <a:pt x="188709" y="288943"/>
                  </a:lnTo>
                  <a:lnTo>
                    <a:pt x="188068" y="289851"/>
                  </a:lnTo>
                  <a:lnTo>
                    <a:pt x="186988" y="290860"/>
                  </a:lnTo>
                  <a:lnTo>
                    <a:pt x="182748" y="292941"/>
                  </a:lnTo>
                  <a:lnTo>
                    <a:pt x="181856" y="293699"/>
                  </a:lnTo>
                  <a:lnTo>
                    <a:pt x="181324" y="294451"/>
                  </a:lnTo>
                  <a:lnTo>
                    <a:pt x="181324" y="295272"/>
                  </a:lnTo>
                  <a:lnTo>
                    <a:pt x="181754" y="296962"/>
                  </a:lnTo>
                  <a:lnTo>
                    <a:pt x="181746" y="299066"/>
                  </a:lnTo>
                  <a:lnTo>
                    <a:pt x="180799" y="300772"/>
                  </a:lnTo>
                  <a:lnTo>
                    <a:pt x="179704" y="301914"/>
                  </a:lnTo>
                  <a:lnTo>
                    <a:pt x="178445" y="302352"/>
                  </a:lnTo>
                  <a:lnTo>
                    <a:pt x="177404" y="302595"/>
                  </a:lnTo>
                  <a:lnTo>
                    <a:pt x="176716" y="303299"/>
                  </a:lnTo>
                  <a:lnTo>
                    <a:pt x="174502" y="307164"/>
                  </a:lnTo>
                  <a:lnTo>
                    <a:pt x="173547" y="307876"/>
                  </a:lnTo>
                  <a:lnTo>
                    <a:pt x="171599" y="307758"/>
                  </a:lnTo>
                  <a:lnTo>
                    <a:pt x="166013" y="313540"/>
                  </a:lnTo>
                  <a:lnTo>
                    <a:pt x="165458" y="315245"/>
                  </a:lnTo>
                  <a:lnTo>
                    <a:pt x="163416" y="317663"/>
                  </a:lnTo>
                  <a:lnTo>
                    <a:pt x="160834" y="320346"/>
                  </a:lnTo>
                  <a:lnTo>
                    <a:pt x="158526" y="321645"/>
                  </a:lnTo>
                  <a:lnTo>
                    <a:pt x="158339" y="322146"/>
                  </a:lnTo>
                  <a:lnTo>
                    <a:pt x="157720" y="322654"/>
                  </a:lnTo>
                  <a:lnTo>
                    <a:pt x="156297" y="323233"/>
                  </a:lnTo>
                  <a:lnTo>
                    <a:pt x="151368" y="326503"/>
                  </a:lnTo>
                  <a:lnTo>
                    <a:pt x="145445" y="326370"/>
                  </a:lnTo>
                  <a:lnTo>
                    <a:pt x="142833" y="327653"/>
                  </a:lnTo>
                  <a:lnTo>
                    <a:pt x="140290" y="328217"/>
                  </a:lnTo>
                  <a:lnTo>
                    <a:pt x="136566" y="328850"/>
                  </a:lnTo>
                  <a:lnTo>
                    <a:pt x="135455" y="328788"/>
                  </a:lnTo>
                  <a:lnTo>
                    <a:pt x="130682" y="329054"/>
                  </a:lnTo>
                  <a:lnTo>
                    <a:pt x="125089" y="328960"/>
                  </a:lnTo>
                  <a:lnTo>
                    <a:pt x="122945" y="329421"/>
                  </a:lnTo>
                  <a:lnTo>
                    <a:pt x="120935" y="330657"/>
                  </a:lnTo>
                  <a:lnTo>
                    <a:pt x="119441" y="331745"/>
                  </a:lnTo>
                  <a:lnTo>
                    <a:pt x="119229" y="332113"/>
                  </a:lnTo>
                  <a:lnTo>
                    <a:pt x="119448" y="332566"/>
                  </a:lnTo>
                  <a:lnTo>
                    <a:pt x="119393" y="332926"/>
                  </a:lnTo>
                  <a:lnTo>
                    <a:pt x="123305" y="335594"/>
                  </a:lnTo>
                  <a:lnTo>
                    <a:pt x="124283" y="336901"/>
                  </a:lnTo>
                  <a:lnTo>
                    <a:pt x="123297" y="338168"/>
                  </a:lnTo>
                  <a:lnTo>
                    <a:pt x="122828" y="338356"/>
                  </a:lnTo>
                  <a:lnTo>
                    <a:pt x="122773" y="338434"/>
                  </a:lnTo>
                  <a:lnTo>
                    <a:pt x="122132" y="339435"/>
                  </a:lnTo>
                  <a:lnTo>
                    <a:pt x="119839" y="342440"/>
                  </a:lnTo>
                  <a:lnTo>
                    <a:pt x="116350" y="345991"/>
                  </a:lnTo>
                  <a:lnTo>
                    <a:pt x="114566" y="347009"/>
                  </a:lnTo>
                  <a:lnTo>
                    <a:pt x="113854" y="347674"/>
                  </a:lnTo>
                  <a:lnTo>
                    <a:pt x="112924" y="350028"/>
                  </a:lnTo>
                  <a:lnTo>
                    <a:pt x="112329" y="350357"/>
                  </a:lnTo>
                  <a:lnTo>
                    <a:pt x="109927" y="350662"/>
                  </a:lnTo>
                  <a:lnTo>
                    <a:pt x="105186" y="350920"/>
                  </a:lnTo>
                  <a:lnTo>
                    <a:pt x="98622" y="351687"/>
                  </a:lnTo>
                  <a:lnTo>
                    <a:pt x="94687" y="351945"/>
                  </a:lnTo>
                  <a:lnTo>
                    <a:pt x="92238" y="351726"/>
                  </a:lnTo>
                  <a:lnTo>
                    <a:pt x="88796" y="353353"/>
                  </a:lnTo>
                  <a:lnTo>
                    <a:pt x="87568" y="353768"/>
                  </a:lnTo>
                  <a:lnTo>
                    <a:pt x="86817" y="353909"/>
                  </a:lnTo>
                  <a:lnTo>
                    <a:pt x="83406" y="355481"/>
                  </a:lnTo>
                  <a:lnTo>
                    <a:pt x="80574" y="357930"/>
                  </a:lnTo>
                  <a:lnTo>
                    <a:pt x="79564" y="358392"/>
                  </a:lnTo>
                  <a:lnTo>
                    <a:pt x="75574" y="359432"/>
                  </a:lnTo>
                  <a:lnTo>
                    <a:pt x="73986" y="361114"/>
                  </a:lnTo>
                  <a:lnTo>
                    <a:pt x="73259" y="361255"/>
                  </a:lnTo>
                  <a:lnTo>
                    <a:pt x="70700" y="359033"/>
                  </a:lnTo>
                  <a:lnTo>
                    <a:pt x="68956" y="357023"/>
                  </a:lnTo>
                  <a:lnTo>
                    <a:pt x="68103" y="354981"/>
                  </a:lnTo>
                  <a:lnTo>
                    <a:pt x="68001" y="354331"/>
                  </a:lnTo>
                  <a:lnTo>
                    <a:pt x="67516" y="354449"/>
                  </a:lnTo>
                  <a:lnTo>
                    <a:pt x="66116" y="355356"/>
                  </a:lnTo>
                  <a:lnTo>
                    <a:pt x="64903" y="356381"/>
                  </a:lnTo>
                  <a:lnTo>
                    <a:pt x="64348" y="358337"/>
                  </a:lnTo>
                  <a:lnTo>
                    <a:pt x="60225" y="359651"/>
                  </a:lnTo>
                  <a:lnTo>
                    <a:pt x="56696" y="360786"/>
                  </a:lnTo>
                  <a:lnTo>
                    <a:pt x="55093" y="362209"/>
                  </a:lnTo>
                  <a:lnTo>
                    <a:pt x="52621" y="362914"/>
                  </a:lnTo>
                  <a:lnTo>
                    <a:pt x="49468" y="362624"/>
                  </a:lnTo>
                  <a:lnTo>
                    <a:pt x="47011" y="362045"/>
                  </a:lnTo>
                  <a:lnTo>
                    <a:pt x="44609" y="361849"/>
                  </a:lnTo>
                  <a:lnTo>
                    <a:pt x="45759" y="360074"/>
                  </a:lnTo>
                  <a:lnTo>
                    <a:pt x="46205" y="358751"/>
                  </a:lnTo>
                  <a:lnTo>
                    <a:pt x="46315" y="357132"/>
                  </a:lnTo>
                  <a:lnTo>
                    <a:pt x="46143" y="356037"/>
                  </a:lnTo>
                  <a:lnTo>
                    <a:pt x="44703" y="355489"/>
                  </a:lnTo>
                  <a:lnTo>
                    <a:pt x="43796" y="354629"/>
                  </a:lnTo>
                  <a:lnTo>
                    <a:pt x="41730" y="349520"/>
                  </a:lnTo>
                  <a:lnTo>
                    <a:pt x="39610" y="344262"/>
                  </a:lnTo>
                  <a:lnTo>
                    <a:pt x="36621" y="339083"/>
                  </a:lnTo>
                  <a:lnTo>
                    <a:pt x="33367" y="335774"/>
                  </a:lnTo>
                  <a:lnTo>
                    <a:pt x="31012" y="333756"/>
                  </a:lnTo>
                  <a:lnTo>
                    <a:pt x="30261" y="333497"/>
                  </a:lnTo>
                  <a:lnTo>
                    <a:pt x="29049" y="332864"/>
                  </a:lnTo>
                  <a:lnTo>
                    <a:pt x="28203" y="332277"/>
                  </a:lnTo>
                  <a:lnTo>
                    <a:pt x="23885" y="328756"/>
                  </a:lnTo>
                  <a:lnTo>
                    <a:pt x="19410" y="324813"/>
                  </a:lnTo>
                  <a:lnTo>
                    <a:pt x="18260" y="323014"/>
                  </a:lnTo>
                  <a:lnTo>
                    <a:pt x="16022" y="320331"/>
                  </a:lnTo>
                  <a:lnTo>
                    <a:pt x="13519" y="317561"/>
                  </a:lnTo>
                  <a:lnTo>
                    <a:pt x="12220" y="316301"/>
                  </a:lnTo>
                  <a:lnTo>
                    <a:pt x="11618" y="314025"/>
                  </a:lnTo>
                  <a:lnTo>
                    <a:pt x="13339" y="311967"/>
                  </a:lnTo>
                  <a:lnTo>
                    <a:pt x="15185" y="309370"/>
                  </a:lnTo>
                  <a:lnTo>
                    <a:pt x="17454" y="307641"/>
                  </a:lnTo>
                  <a:lnTo>
                    <a:pt x="20396" y="307523"/>
                  </a:lnTo>
                  <a:lnTo>
                    <a:pt x="25239" y="308235"/>
                  </a:lnTo>
                  <a:lnTo>
                    <a:pt x="30464" y="308486"/>
                  </a:lnTo>
                  <a:lnTo>
                    <a:pt x="35643" y="307946"/>
                  </a:lnTo>
                  <a:lnTo>
                    <a:pt x="36981" y="307571"/>
                  </a:lnTo>
                  <a:lnTo>
                    <a:pt x="38311" y="307602"/>
                  </a:lnTo>
                  <a:lnTo>
                    <a:pt x="41096" y="308204"/>
                  </a:lnTo>
                  <a:lnTo>
                    <a:pt x="45947" y="308071"/>
                  </a:lnTo>
                  <a:lnTo>
                    <a:pt x="48450" y="307023"/>
                  </a:lnTo>
                  <a:lnTo>
                    <a:pt x="45752" y="305231"/>
                  </a:lnTo>
                  <a:lnTo>
                    <a:pt x="42849" y="302392"/>
                  </a:lnTo>
                  <a:lnTo>
                    <a:pt x="40134" y="299278"/>
                  </a:lnTo>
                  <a:lnTo>
                    <a:pt x="38484" y="296453"/>
                  </a:lnTo>
                  <a:lnTo>
                    <a:pt x="36974" y="292816"/>
                  </a:lnTo>
                  <a:lnTo>
                    <a:pt x="35581" y="288317"/>
                  </a:lnTo>
                  <a:lnTo>
                    <a:pt x="34728" y="282481"/>
                  </a:lnTo>
                  <a:lnTo>
                    <a:pt x="34854" y="279171"/>
                  </a:lnTo>
                  <a:lnTo>
                    <a:pt x="35291" y="276817"/>
                  </a:lnTo>
                  <a:lnTo>
                    <a:pt x="36747" y="272967"/>
                  </a:lnTo>
                  <a:lnTo>
                    <a:pt x="35784" y="270714"/>
                  </a:lnTo>
                  <a:lnTo>
                    <a:pt x="35996" y="268891"/>
                  </a:lnTo>
                  <a:lnTo>
                    <a:pt x="35855" y="266192"/>
                  </a:lnTo>
                  <a:lnTo>
                    <a:pt x="35385" y="264815"/>
                  </a:lnTo>
                  <a:lnTo>
                    <a:pt x="33500" y="260333"/>
                  </a:lnTo>
                  <a:lnTo>
                    <a:pt x="33116" y="259840"/>
                  </a:lnTo>
                  <a:lnTo>
                    <a:pt x="31450" y="256734"/>
                  </a:lnTo>
                  <a:lnTo>
                    <a:pt x="30715" y="251539"/>
                  </a:lnTo>
                  <a:lnTo>
                    <a:pt x="28829" y="248104"/>
                  </a:lnTo>
                  <a:lnTo>
                    <a:pt x="25801" y="246446"/>
                  </a:lnTo>
                  <a:lnTo>
                    <a:pt x="24081" y="244420"/>
                  </a:lnTo>
                  <a:lnTo>
                    <a:pt x="23447" y="240852"/>
                  </a:lnTo>
                  <a:lnTo>
                    <a:pt x="22250" y="239913"/>
                  </a:lnTo>
                  <a:lnTo>
                    <a:pt x="17493" y="238669"/>
                  </a:lnTo>
                  <a:lnTo>
                    <a:pt x="13519" y="238638"/>
                  </a:lnTo>
                  <a:lnTo>
                    <a:pt x="10632" y="234609"/>
                  </a:lnTo>
                  <a:lnTo>
                    <a:pt x="6924" y="229422"/>
                  </a:lnTo>
                  <a:lnTo>
                    <a:pt x="3473" y="224603"/>
                  </a:lnTo>
                  <a:lnTo>
                    <a:pt x="1267" y="214933"/>
                  </a:lnTo>
                  <a:lnTo>
                    <a:pt x="0" y="209394"/>
                  </a:lnTo>
                  <a:lnTo>
                    <a:pt x="1432" y="207712"/>
                  </a:lnTo>
                  <a:lnTo>
                    <a:pt x="4264" y="203761"/>
                  </a:lnTo>
                  <a:lnTo>
                    <a:pt x="7878" y="196188"/>
                  </a:lnTo>
                  <a:lnTo>
                    <a:pt x="16022" y="184461"/>
                  </a:lnTo>
                  <a:lnTo>
                    <a:pt x="20192" y="178445"/>
                  </a:lnTo>
                  <a:lnTo>
                    <a:pt x="28508" y="169448"/>
                  </a:lnTo>
                  <a:lnTo>
                    <a:pt x="38726" y="158370"/>
                  </a:lnTo>
                  <a:lnTo>
                    <a:pt x="44484" y="152111"/>
                  </a:lnTo>
                  <a:lnTo>
                    <a:pt x="45415" y="140689"/>
                  </a:lnTo>
                  <a:lnTo>
                    <a:pt x="46401" y="128578"/>
                  </a:lnTo>
                  <a:lnTo>
                    <a:pt x="47144" y="119401"/>
                  </a:lnTo>
                  <a:lnTo>
                    <a:pt x="48067" y="108488"/>
                  </a:lnTo>
                  <a:lnTo>
                    <a:pt x="48850" y="99350"/>
                  </a:lnTo>
                  <a:lnTo>
                    <a:pt x="49413" y="92676"/>
                  </a:lnTo>
                  <a:lnTo>
                    <a:pt x="50211" y="83202"/>
                  </a:lnTo>
                  <a:lnTo>
                    <a:pt x="50891" y="81379"/>
                  </a:lnTo>
                  <a:lnTo>
                    <a:pt x="54905" y="73924"/>
                  </a:lnTo>
                  <a:lnTo>
                    <a:pt x="55218" y="72922"/>
                  </a:lnTo>
                  <a:lnTo>
                    <a:pt x="54475" y="71671"/>
                  </a:lnTo>
                  <a:lnTo>
                    <a:pt x="48748" y="65318"/>
                  </a:lnTo>
                  <a:lnTo>
                    <a:pt x="46964" y="63902"/>
                  </a:lnTo>
                  <a:lnTo>
                    <a:pt x="45931" y="60592"/>
                  </a:lnTo>
                  <a:lnTo>
                    <a:pt x="47402" y="58738"/>
                  </a:lnTo>
                  <a:lnTo>
                    <a:pt x="40518" y="48036"/>
                  </a:lnTo>
                  <a:lnTo>
                    <a:pt x="38812" y="46721"/>
                  </a:lnTo>
                  <a:lnTo>
                    <a:pt x="38061" y="45415"/>
                  </a:lnTo>
                  <a:lnTo>
                    <a:pt x="37975" y="43475"/>
                  </a:lnTo>
                  <a:lnTo>
                    <a:pt x="37850" y="36043"/>
                  </a:lnTo>
                  <a:lnTo>
                    <a:pt x="36019" y="24347"/>
                  </a:lnTo>
                  <a:lnTo>
                    <a:pt x="33610" y="10671"/>
                  </a:lnTo>
                  <a:lnTo>
                    <a:pt x="41699" y="6767"/>
                  </a:lnTo>
                  <a:lnTo>
                    <a:pt x="47840" y="3794"/>
                  </a:lnTo>
                  <a:lnTo>
                    <a:pt x="55679" y="0"/>
                  </a:lnTo>
                  <a:lnTo>
                    <a:pt x="62939" y="3888"/>
                  </a:lnTo>
                  <a:lnTo>
                    <a:pt x="73462" y="9505"/>
                  </a:lnTo>
                  <a:lnTo>
                    <a:pt x="83984" y="15107"/>
                  </a:lnTo>
                  <a:lnTo>
                    <a:pt x="94499" y="20709"/>
                  </a:lnTo>
                  <a:lnTo>
                    <a:pt x="105022" y="26302"/>
                  </a:lnTo>
                  <a:lnTo>
                    <a:pt x="115537" y="31881"/>
                  </a:lnTo>
                  <a:lnTo>
                    <a:pt x="126059" y="37443"/>
                  </a:lnTo>
                  <a:lnTo>
                    <a:pt x="136573" y="43005"/>
                  </a:lnTo>
                  <a:lnTo>
                    <a:pt x="147096" y="48560"/>
                  </a:lnTo>
                  <a:lnTo>
                    <a:pt x="157611" y="54099"/>
                  </a:lnTo>
                  <a:lnTo>
                    <a:pt x="168134" y="59630"/>
                  </a:lnTo>
                  <a:lnTo>
                    <a:pt x="178648" y="65154"/>
                  </a:lnTo>
                  <a:lnTo>
                    <a:pt x="189171" y="70669"/>
                  </a:lnTo>
                  <a:lnTo>
                    <a:pt x="199685" y="76177"/>
                  </a:lnTo>
                  <a:lnTo>
                    <a:pt x="210208" y="81677"/>
                  </a:lnTo>
                  <a:lnTo>
                    <a:pt x="220723" y="8716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1" name="Freeform: Shape 790">
              <a:extLst>
                <a:ext uri="{FF2B5EF4-FFF2-40B4-BE49-F238E27FC236}">
                  <a16:creationId xmlns:a16="http://schemas.microsoft.com/office/drawing/2014/main" id="{3F887518-7851-D031-9E1D-8D9CE39926B0}"/>
                </a:ext>
              </a:extLst>
            </p:cNvPr>
            <p:cNvSpPr>
              <a:spLocks/>
            </p:cNvSpPr>
            <p:nvPr/>
          </p:nvSpPr>
          <p:spPr>
            <a:xfrm>
              <a:off x="8385154" y="5793010"/>
              <a:ext cx="414884" cy="110763"/>
            </a:xfrm>
            <a:custGeom>
              <a:avLst/>
              <a:gdLst>
                <a:gd name="connsiteX0" fmla="*/ 3849 w 414884"/>
                <a:gd name="connsiteY0" fmla="*/ 3575 h 110763"/>
                <a:gd name="connsiteX1" fmla="*/ 2245 w 414884"/>
                <a:gd name="connsiteY1" fmla="*/ 3857 h 110763"/>
                <a:gd name="connsiteX2" fmla="*/ 814 w 414884"/>
                <a:gd name="connsiteY2" fmla="*/ 3207 h 110763"/>
                <a:gd name="connsiteX3" fmla="*/ 0 w 414884"/>
                <a:gd name="connsiteY3" fmla="*/ 1478 h 110763"/>
                <a:gd name="connsiteX4" fmla="*/ 1807 w 414884"/>
                <a:gd name="connsiteY4" fmla="*/ 0 h 110763"/>
                <a:gd name="connsiteX5" fmla="*/ 2738 w 414884"/>
                <a:gd name="connsiteY5" fmla="*/ 1017 h 110763"/>
                <a:gd name="connsiteX6" fmla="*/ 3427 w 414884"/>
                <a:gd name="connsiteY6" fmla="*/ 2151 h 110763"/>
                <a:gd name="connsiteX7" fmla="*/ 3849 w 414884"/>
                <a:gd name="connsiteY7" fmla="*/ 3575 h 110763"/>
                <a:gd name="connsiteX8" fmla="*/ 384796 w 414884"/>
                <a:gd name="connsiteY8" fmla="*/ 90556 h 110763"/>
                <a:gd name="connsiteX9" fmla="*/ 386564 w 414884"/>
                <a:gd name="connsiteY9" fmla="*/ 90744 h 110763"/>
                <a:gd name="connsiteX10" fmla="*/ 387643 w 414884"/>
                <a:gd name="connsiteY10" fmla="*/ 90439 h 110763"/>
                <a:gd name="connsiteX11" fmla="*/ 392486 w 414884"/>
                <a:gd name="connsiteY11" fmla="*/ 86034 h 110763"/>
                <a:gd name="connsiteX12" fmla="*/ 393753 w 414884"/>
                <a:gd name="connsiteY12" fmla="*/ 85925 h 110763"/>
                <a:gd name="connsiteX13" fmla="*/ 393628 w 414884"/>
                <a:gd name="connsiteY13" fmla="*/ 89297 h 110763"/>
                <a:gd name="connsiteX14" fmla="*/ 394872 w 414884"/>
                <a:gd name="connsiteY14" fmla="*/ 90814 h 110763"/>
                <a:gd name="connsiteX15" fmla="*/ 393299 w 414884"/>
                <a:gd name="connsiteY15" fmla="*/ 91205 h 110763"/>
                <a:gd name="connsiteX16" fmla="*/ 390311 w 414884"/>
                <a:gd name="connsiteY16" fmla="*/ 91041 h 110763"/>
                <a:gd name="connsiteX17" fmla="*/ 389630 w 414884"/>
                <a:gd name="connsiteY17" fmla="*/ 92973 h 110763"/>
                <a:gd name="connsiteX18" fmla="*/ 392642 w 414884"/>
                <a:gd name="connsiteY18" fmla="*/ 95446 h 110763"/>
                <a:gd name="connsiteX19" fmla="*/ 394145 w 414884"/>
                <a:gd name="connsiteY19" fmla="*/ 95782 h 110763"/>
                <a:gd name="connsiteX20" fmla="*/ 395365 w 414884"/>
                <a:gd name="connsiteY20" fmla="*/ 95759 h 110763"/>
                <a:gd name="connsiteX21" fmla="*/ 397657 w 414884"/>
                <a:gd name="connsiteY21" fmla="*/ 95195 h 110763"/>
                <a:gd name="connsiteX22" fmla="*/ 399488 w 414884"/>
                <a:gd name="connsiteY22" fmla="*/ 94303 h 110763"/>
                <a:gd name="connsiteX23" fmla="*/ 402328 w 414884"/>
                <a:gd name="connsiteY23" fmla="*/ 92238 h 110763"/>
                <a:gd name="connsiteX24" fmla="*/ 404033 w 414884"/>
                <a:gd name="connsiteY24" fmla="*/ 91432 h 110763"/>
                <a:gd name="connsiteX25" fmla="*/ 407256 w 414884"/>
                <a:gd name="connsiteY25" fmla="*/ 91401 h 110763"/>
                <a:gd name="connsiteX26" fmla="*/ 408939 w 414884"/>
                <a:gd name="connsiteY26" fmla="*/ 89445 h 110763"/>
                <a:gd name="connsiteX27" fmla="*/ 409721 w 414884"/>
                <a:gd name="connsiteY27" fmla="*/ 88843 h 110763"/>
                <a:gd name="connsiteX28" fmla="*/ 411607 w 414884"/>
                <a:gd name="connsiteY28" fmla="*/ 88929 h 110763"/>
                <a:gd name="connsiteX29" fmla="*/ 413320 w 414884"/>
                <a:gd name="connsiteY29" fmla="*/ 89695 h 110763"/>
                <a:gd name="connsiteX30" fmla="*/ 414345 w 414884"/>
                <a:gd name="connsiteY30" fmla="*/ 91471 h 110763"/>
                <a:gd name="connsiteX31" fmla="*/ 414885 w 414884"/>
                <a:gd name="connsiteY31" fmla="*/ 93631 h 110763"/>
                <a:gd name="connsiteX32" fmla="*/ 414470 w 414884"/>
                <a:gd name="connsiteY32" fmla="*/ 95775 h 110763"/>
                <a:gd name="connsiteX33" fmla="*/ 413327 w 414884"/>
                <a:gd name="connsiteY33" fmla="*/ 97863 h 110763"/>
                <a:gd name="connsiteX34" fmla="*/ 411239 w 414884"/>
                <a:gd name="connsiteY34" fmla="*/ 99139 h 110763"/>
                <a:gd name="connsiteX35" fmla="*/ 411716 w 414884"/>
                <a:gd name="connsiteY35" fmla="*/ 100664 h 110763"/>
                <a:gd name="connsiteX36" fmla="*/ 411161 w 414884"/>
                <a:gd name="connsiteY36" fmla="*/ 101439 h 110763"/>
                <a:gd name="connsiteX37" fmla="*/ 410112 w 414884"/>
                <a:gd name="connsiteY37" fmla="*/ 101485 h 110763"/>
                <a:gd name="connsiteX38" fmla="*/ 409220 w 414884"/>
                <a:gd name="connsiteY38" fmla="*/ 101134 h 110763"/>
                <a:gd name="connsiteX39" fmla="*/ 407906 w 414884"/>
                <a:gd name="connsiteY39" fmla="*/ 99342 h 110763"/>
                <a:gd name="connsiteX40" fmla="*/ 406326 w 414884"/>
                <a:gd name="connsiteY40" fmla="*/ 98387 h 110763"/>
                <a:gd name="connsiteX41" fmla="*/ 402539 w 414884"/>
                <a:gd name="connsiteY41" fmla="*/ 98450 h 110763"/>
                <a:gd name="connsiteX42" fmla="*/ 400834 w 414884"/>
                <a:gd name="connsiteY42" fmla="*/ 98575 h 110763"/>
                <a:gd name="connsiteX43" fmla="*/ 400536 w 414884"/>
                <a:gd name="connsiteY43" fmla="*/ 99944 h 110763"/>
                <a:gd name="connsiteX44" fmla="*/ 399636 w 414884"/>
                <a:gd name="connsiteY44" fmla="*/ 101000 h 110763"/>
                <a:gd name="connsiteX45" fmla="*/ 398698 w 414884"/>
                <a:gd name="connsiteY45" fmla="*/ 101580 h 110763"/>
                <a:gd name="connsiteX46" fmla="*/ 397423 w 414884"/>
                <a:gd name="connsiteY46" fmla="*/ 101329 h 110763"/>
                <a:gd name="connsiteX47" fmla="*/ 397188 w 414884"/>
                <a:gd name="connsiteY47" fmla="*/ 101908 h 110763"/>
                <a:gd name="connsiteX48" fmla="*/ 397868 w 414884"/>
                <a:gd name="connsiteY48" fmla="*/ 103347 h 110763"/>
                <a:gd name="connsiteX49" fmla="*/ 399527 w 414884"/>
                <a:gd name="connsiteY49" fmla="*/ 105162 h 110763"/>
                <a:gd name="connsiteX50" fmla="*/ 402390 w 414884"/>
                <a:gd name="connsiteY50" fmla="*/ 106430 h 110763"/>
                <a:gd name="connsiteX51" fmla="*/ 404072 w 414884"/>
                <a:gd name="connsiteY51" fmla="*/ 106688 h 110763"/>
                <a:gd name="connsiteX52" fmla="*/ 404299 w 414884"/>
                <a:gd name="connsiteY52" fmla="*/ 104271 h 110763"/>
                <a:gd name="connsiteX53" fmla="*/ 406333 w 414884"/>
                <a:gd name="connsiteY53" fmla="*/ 103989 h 110763"/>
                <a:gd name="connsiteX54" fmla="*/ 408125 w 414884"/>
                <a:gd name="connsiteY54" fmla="*/ 104709 h 110763"/>
                <a:gd name="connsiteX55" fmla="*/ 409431 w 414884"/>
                <a:gd name="connsiteY55" fmla="*/ 106493 h 110763"/>
                <a:gd name="connsiteX56" fmla="*/ 408368 w 414884"/>
                <a:gd name="connsiteY56" fmla="*/ 107079 h 110763"/>
                <a:gd name="connsiteX57" fmla="*/ 407436 w 414884"/>
                <a:gd name="connsiteY57" fmla="*/ 108026 h 110763"/>
                <a:gd name="connsiteX58" fmla="*/ 407241 w 414884"/>
                <a:gd name="connsiteY58" fmla="*/ 109246 h 110763"/>
                <a:gd name="connsiteX59" fmla="*/ 405426 w 414884"/>
                <a:gd name="connsiteY59" fmla="*/ 110576 h 110763"/>
                <a:gd name="connsiteX60" fmla="*/ 404338 w 414884"/>
                <a:gd name="connsiteY60" fmla="*/ 110725 h 110763"/>
                <a:gd name="connsiteX61" fmla="*/ 400912 w 414884"/>
                <a:gd name="connsiteY61" fmla="*/ 110068 h 110763"/>
                <a:gd name="connsiteX62" fmla="*/ 398870 w 414884"/>
                <a:gd name="connsiteY62" fmla="*/ 108574 h 110763"/>
                <a:gd name="connsiteX63" fmla="*/ 398385 w 414884"/>
                <a:gd name="connsiteY63" fmla="*/ 107510 h 110763"/>
                <a:gd name="connsiteX64" fmla="*/ 397125 w 414884"/>
                <a:gd name="connsiteY64" fmla="*/ 107110 h 110763"/>
                <a:gd name="connsiteX65" fmla="*/ 395709 w 414884"/>
                <a:gd name="connsiteY65" fmla="*/ 108479 h 110763"/>
                <a:gd name="connsiteX66" fmla="*/ 394191 w 414884"/>
                <a:gd name="connsiteY66" fmla="*/ 108777 h 110763"/>
                <a:gd name="connsiteX67" fmla="*/ 391218 w 414884"/>
                <a:gd name="connsiteY67" fmla="*/ 107635 h 110763"/>
                <a:gd name="connsiteX68" fmla="*/ 388472 w 414884"/>
                <a:gd name="connsiteY68" fmla="*/ 105804 h 110763"/>
                <a:gd name="connsiteX69" fmla="*/ 386759 w 414884"/>
                <a:gd name="connsiteY69" fmla="*/ 105115 h 110763"/>
                <a:gd name="connsiteX70" fmla="*/ 384091 w 414884"/>
                <a:gd name="connsiteY70" fmla="*/ 104678 h 110763"/>
                <a:gd name="connsiteX71" fmla="*/ 382613 w 414884"/>
                <a:gd name="connsiteY71" fmla="*/ 108831 h 110763"/>
                <a:gd name="connsiteX72" fmla="*/ 380571 w 414884"/>
                <a:gd name="connsiteY72" fmla="*/ 110600 h 110763"/>
                <a:gd name="connsiteX73" fmla="*/ 377927 w 414884"/>
                <a:gd name="connsiteY73" fmla="*/ 110764 h 110763"/>
                <a:gd name="connsiteX74" fmla="*/ 376659 w 414884"/>
                <a:gd name="connsiteY74" fmla="*/ 110420 h 110763"/>
                <a:gd name="connsiteX75" fmla="*/ 375955 w 414884"/>
                <a:gd name="connsiteY75" fmla="*/ 108785 h 110763"/>
                <a:gd name="connsiteX76" fmla="*/ 376135 w 414884"/>
                <a:gd name="connsiteY76" fmla="*/ 107040 h 110763"/>
                <a:gd name="connsiteX77" fmla="*/ 376565 w 414884"/>
                <a:gd name="connsiteY77" fmla="*/ 105366 h 110763"/>
                <a:gd name="connsiteX78" fmla="*/ 377395 w 414884"/>
                <a:gd name="connsiteY78" fmla="*/ 103661 h 110763"/>
                <a:gd name="connsiteX79" fmla="*/ 377911 w 414884"/>
                <a:gd name="connsiteY79" fmla="*/ 101798 h 110763"/>
                <a:gd name="connsiteX80" fmla="*/ 377692 w 414884"/>
                <a:gd name="connsiteY80" fmla="*/ 100038 h 110763"/>
                <a:gd name="connsiteX81" fmla="*/ 376737 w 414884"/>
                <a:gd name="connsiteY81" fmla="*/ 98755 h 110763"/>
                <a:gd name="connsiteX82" fmla="*/ 377238 w 414884"/>
                <a:gd name="connsiteY82" fmla="*/ 96447 h 110763"/>
                <a:gd name="connsiteX83" fmla="*/ 376299 w 414884"/>
                <a:gd name="connsiteY83" fmla="*/ 94648 h 110763"/>
                <a:gd name="connsiteX84" fmla="*/ 376628 w 414884"/>
                <a:gd name="connsiteY84" fmla="*/ 93325 h 110763"/>
                <a:gd name="connsiteX85" fmla="*/ 378153 w 414884"/>
                <a:gd name="connsiteY85" fmla="*/ 92418 h 110763"/>
                <a:gd name="connsiteX86" fmla="*/ 377504 w 414884"/>
                <a:gd name="connsiteY86" fmla="*/ 91620 h 110763"/>
                <a:gd name="connsiteX87" fmla="*/ 376690 w 414884"/>
                <a:gd name="connsiteY87" fmla="*/ 91417 h 110763"/>
                <a:gd name="connsiteX88" fmla="*/ 376104 w 414884"/>
                <a:gd name="connsiteY88" fmla="*/ 90368 h 110763"/>
                <a:gd name="connsiteX89" fmla="*/ 375650 w 414884"/>
                <a:gd name="connsiteY89" fmla="*/ 89101 h 110763"/>
                <a:gd name="connsiteX90" fmla="*/ 376244 w 414884"/>
                <a:gd name="connsiteY90" fmla="*/ 86722 h 110763"/>
                <a:gd name="connsiteX91" fmla="*/ 377128 w 414884"/>
                <a:gd name="connsiteY91" fmla="*/ 84438 h 110763"/>
                <a:gd name="connsiteX92" fmla="*/ 377019 w 414884"/>
                <a:gd name="connsiteY92" fmla="*/ 81864 h 110763"/>
                <a:gd name="connsiteX93" fmla="*/ 378513 w 414884"/>
                <a:gd name="connsiteY93" fmla="*/ 79431 h 110763"/>
                <a:gd name="connsiteX94" fmla="*/ 379796 w 414884"/>
                <a:gd name="connsiteY94" fmla="*/ 76709 h 110763"/>
                <a:gd name="connsiteX95" fmla="*/ 380751 w 414884"/>
                <a:gd name="connsiteY95" fmla="*/ 75629 h 110763"/>
                <a:gd name="connsiteX96" fmla="*/ 381955 w 414884"/>
                <a:gd name="connsiteY96" fmla="*/ 75465 h 110763"/>
                <a:gd name="connsiteX97" fmla="*/ 382480 w 414884"/>
                <a:gd name="connsiteY97" fmla="*/ 76224 h 110763"/>
                <a:gd name="connsiteX98" fmla="*/ 382738 w 414884"/>
                <a:gd name="connsiteY98" fmla="*/ 77702 h 110763"/>
                <a:gd name="connsiteX99" fmla="*/ 382261 w 414884"/>
                <a:gd name="connsiteY99" fmla="*/ 78665 h 110763"/>
                <a:gd name="connsiteX100" fmla="*/ 383387 w 414884"/>
                <a:gd name="connsiteY100" fmla="*/ 79102 h 110763"/>
                <a:gd name="connsiteX101" fmla="*/ 383684 w 414884"/>
                <a:gd name="connsiteY101" fmla="*/ 82255 h 110763"/>
                <a:gd name="connsiteX102" fmla="*/ 382981 w 414884"/>
                <a:gd name="connsiteY102" fmla="*/ 83554 h 110763"/>
                <a:gd name="connsiteX103" fmla="*/ 382871 w 414884"/>
                <a:gd name="connsiteY103" fmla="*/ 84806 h 110763"/>
                <a:gd name="connsiteX104" fmla="*/ 381408 w 414884"/>
                <a:gd name="connsiteY104" fmla="*/ 87474 h 110763"/>
                <a:gd name="connsiteX105" fmla="*/ 381830 w 414884"/>
                <a:gd name="connsiteY105" fmla="*/ 89617 h 110763"/>
                <a:gd name="connsiteX106" fmla="*/ 384796 w 414884"/>
                <a:gd name="connsiteY106" fmla="*/ 90556 h 110763"/>
                <a:gd name="connsiteX107" fmla="*/ 386939 w 414884"/>
                <a:gd name="connsiteY107" fmla="*/ 88866 h 110763"/>
                <a:gd name="connsiteX108" fmla="*/ 385586 w 414884"/>
                <a:gd name="connsiteY108" fmla="*/ 89124 h 110763"/>
                <a:gd name="connsiteX109" fmla="*/ 385163 w 414884"/>
                <a:gd name="connsiteY109" fmla="*/ 88037 h 110763"/>
                <a:gd name="connsiteX110" fmla="*/ 385210 w 414884"/>
                <a:gd name="connsiteY110" fmla="*/ 86597 h 110763"/>
                <a:gd name="connsiteX111" fmla="*/ 384459 w 414884"/>
                <a:gd name="connsiteY111" fmla="*/ 85455 h 110763"/>
                <a:gd name="connsiteX112" fmla="*/ 384029 w 414884"/>
                <a:gd name="connsiteY112" fmla="*/ 84188 h 110763"/>
                <a:gd name="connsiteX113" fmla="*/ 384405 w 414884"/>
                <a:gd name="connsiteY113" fmla="*/ 82991 h 110763"/>
                <a:gd name="connsiteX114" fmla="*/ 386579 w 414884"/>
                <a:gd name="connsiteY114" fmla="*/ 82850 h 110763"/>
                <a:gd name="connsiteX115" fmla="*/ 388825 w 414884"/>
                <a:gd name="connsiteY115" fmla="*/ 83233 h 110763"/>
                <a:gd name="connsiteX116" fmla="*/ 389396 w 414884"/>
                <a:gd name="connsiteY116" fmla="*/ 85259 h 110763"/>
                <a:gd name="connsiteX117" fmla="*/ 387776 w 414884"/>
                <a:gd name="connsiteY117" fmla="*/ 88029 h 110763"/>
                <a:gd name="connsiteX118" fmla="*/ 386939 w 414884"/>
                <a:gd name="connsiteY118" fmla="*/ 88866 h 1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414884" h="110763">
                  <a:moveTo>
                    <a:pt x="3849" y="3575"/>
                  </a:moveTo>
                  <a:lnTo>
                    <a:pt x="2245" y="3857"/>
                  </a:lnTo>
                  <a:lnTo>
                    <a:pt x="814" y="3207"/>
                  </a:lnTo>
                  <a:lnTo>
                    <a:pt x="0" y="1478"/>
                  </a:lnTo>
                  <a:lnTo>
                    <a:pt x="1807" y="0"/>
                  </a:lnTo>
                  <a:lnTo>
                    <a:pt x="2738" y="1017"/>
                  </a:lnTo>
                  <a:lnTo>
                    <a:pt x="3427" y="2151"/>
                  </a:lnTo>
                  <a:lnTo>
                    <a:pt x="3849" y="3575"/>
                  </a:lnTo>
                  <a:close/>
                  <a:moveTo>
                    <a:pt x="384796" y="90556"/>
                  </a:moveTo>
                  <a:lnTo>
                    <a:pt x="386564" y="90744"/>
                  </a:lnTo>
                  <a:lnTo>
                    <a:pt x="387643" y="90439"/>
                  </a:lnTo>
                  <a:lnTo>
                    <a:pt x="392486" y="86034"/>
                  </a:lnTo>
                  <a:lnTo>
                    <a:pt x="393753" y="85925"/>
                  </a:lnTo>
                  <a:lnTo>
                    <a:pt x="393628" y="89297"/>
                  </a:lnTo>
                  <a:lnTo>
                    <a:pt x="394872" y="90814"/>
                  </a:lnTo>
                  <a:lnTo>
                    <a:pt x="393299" y="91205"/>
                  </a:lnTo>
                  <a:lnTo>
                    <a:pt x="390311" y="91041"/>
                  </a:lnTo>
                  <a:lnTo>
                    <a:pt x="389630" y="92973"/>
                  </a:lnTo>
                  <a:lnTo>
                    <a:pt x="392642" y="95446"/>
                  </a:lnTo>
                  <a:lnTo>
                    <a:pt x="394145" y="95782"/>
                  </a:lnTo>
                  <a:lnTo>
                    <a:pt x="395365" y="95759"/>
                  </a:lnTo>
                  <a:lnTo>
                    <a:pt x="397657" y="95195"/>
                  </a:lnTo>
                  <a:lnTo>
                    <a:pt x="399488" y="94303"/>
                  </a:lnTo>
                  <a:lnTo>
                    <a:pt x="402328" y="92238"/>
                  </a:lnTo>
                  <a:lnTo>
                    <a:pt x="404033" y="91432"/>
                  </a:lnTo>
                  <a:lnTo>
                    <a:pt x="407256" y="91401"/>
                  </a:lnTo>
                  <a:lnTo>
                    <a:pt x="408939" y="89445"/>
                  </a:lnTo>
                  <a:lnTo>
                    <a:pt x="409721" y="88843"/>
                  </a:lnTo>
                  <a:lnTo>
                    <a:pt x="411607" y="88929"/>
                  </a:lnTo>
                  <a:lnTo>
                    <a:pt x="413320" y="89695"/>
                  </a:lnTo>
                  <a:lnTo>
                    <a:pt x="414345" y="91471"/>
                  </a:lnTo>
                  <a:lnTo>
                    <a:pt x="414885" y="93631"/>
                  </a:lnTo>
                  <a:lnTo>
                    <a:pt x="414470" y="95775"/>
                  </a:lnTo>
                  <a:lnTo>
                    <a:pt x="413327" y="97863"/>
                  </a:lnTo>
                  <a:lnTo>
                    <a:pt x="411239" y="99139"/>
                  </a:lnTo>
                  <a:lnTo>
                    <a:pt x="411716" y="100664"/>
                  </a:lnTo>
                  <a:lnTo>
                    <a:pt x="411161" y="101439"/>
                  </a:lnTo>
                  <a:lnTo>
                    <a:pt x="410112" y="101485"/>
                  </a:lnTo>
                  <a:lnTo>
                    <a:pt x="409220" y="101134"/>
                  </a:lnTo>
                  <a:lnTo>
                    <a:pt x="407906" y="99342"/>
                  </a:lnTo>
                  <a:lnTo>
                    <a:pt x="406326" y="98387"/>
                  </a:lnTo>
                  <a:lnTo>
                    <a:pt x="402539" y="98450"/>
                  </a:lnTo>
                  <a:lnTo>
                    <a:pt x="400834" y="98575"/>
                  </a:lnTo>
                  <a:lnTo>
                    <a:pt x="400536" y="99944"/>
                  </a:lnTo>
                  <a:lnTo>
                    <a:pt x="399636" y="101000"/>
                  </a:lnTo>
                  <a:lnTo>
                    <a:pt x="398698" y="101580"/>
                  </a:lnTo>
                  <a:lnTo>
                    <a:pt x="397423" y="101329"/>
                  </a:lnTo>
                  <a:lnTo>
                    <a:pt x="397188" y="101908"/>
                  </a:lnTo>
                  <a:lnTo>
                    <a:pt x="397868" y="103347"/>
                  </a:lnTo>
                  <a:lnTo>
                    <a:pt x="399527" y="105162"/>
                  </a:lnTo>
                  <a:lnTo>
                    <a:pt x="402390" y="106430"/>
                  </a:lnTo>
                  <a:lnTo>
                    <a:pt x="404072" y="106688"/>
                  </a:lnTo>
                  <a:lnTo>
                    <a:pt x="404299" y="104271"/>
                  </a:lnTo>
                  <a:lnTo>
                    <a:pt x="406333" y="103989"/>
                  </a:lnTo>
                  <a:lnTo>
                    <a:pt x="408125" y="104709"/>
                  </a:lnTo>
                  <a:lnTo>
                    <a:pt x="409431" y="106493"/>
                  </a:lnTo>
                  <a:lnTo>
                    <a:pt x="408368" y="107079"/>
                  </a:lnTo>
                  <a:lnTo>
                    <a:pt x="407436" y="108026"/>
                  </a:lnTo>
                  <a:lnTo>
                    <a:pt x="407241" y="109246"/>
                  </a:lnTo>
                  <a:lnTo>
                    <a:pt x="405426" y="110576"/>
                  </a:lnTo>
                  <a:lnTo>
                    <a:pt x="404338" y="110725"/>
                  </a:lnTo>
                  <a:lnTo>
                    <a:pt x="400912" y="110068"/>
                  </a:lnTo>
                  <a:lnTo>
                    <a:pt x="398870" y="108574"/>
                  </a:lnTo>
                  <a:lnTo>
                    <a:pt x="398385" y="107510"/>
                  </a:lnTo>
                  <a:lnTo>
                    <a:pt x="397125" y="107110"/>
                  </a:lnTo>
                  <a:lnTo>
                    <a:pt x="395709" y="108479"/>
                  </a:lnTo>
                  <a:lnTo>
                    <a:pt x="394191" y="108777"/>
                  </a:lnTo>
                  <a:lnTo>
                    <a:pt x="391218" y="107635"/>
                  </a:lnTo>
                  <a:lnTo>
                    <a:pt x="388472" y="105804"/>
                  </a:lnTo>
                  <a:lnTo>
                    <a:pt x="386759" y="105115"/>
                  </a:lnTo>
                  <a:lnTo>
                    <a:pt x="384091" y="104678"/>
                  </a:lnTo>
                  <a:lnTo>
                    <a:pt x="382613" y="108831"/>
                  </a:lnTo>
                  <a:lnTo>
                    <a:pt x="380571" y="110600"/>
                  </a:lnTo>
                  <a:lnTo>
                    <a:pt x="377927" y="110764"/>
                  </a:lnTo>
                  <a:lnTo>
                    <a:pt x="376659" y="110420"/>
                  </a:lnTo>
                  <a:lnTo>
                    <a:pt x="375955" y="108785"/>
                  </a:lnTo>
                  <a:lnTo>
                    <a:pt x="376135" y="107040"/>
                  </a:lnTo>
                  <a:lnTo>
                    <a:pt x="376565" y="105366"/>
                  </a:lnTo>
                  <a:lnTo>
                    <a:pt x="377395" y="103661"/>
                  </a:lnTo>
                  <a:lnTo>
                    <a:pt x="377911" y="101798"/>
                  </a:lnTo>
                  <a:lnTo>
                    <a:pt x="377692" y="100038"/>
                  </a:lnTo>
                  <a:lnTo>
                    <a:pt x="376737" y="98755"/>
                  </a:lnTo>
                  <a:lnTo>
                    <a:pt x="377238" y="96447"/>
                  </a:lnTo>
                  <a:lnTo>
                    <a:pt x="376299" y="94648"/>
                  </a:lnTo>
                  <a:lnTo>
                    <a:pt x="376628" y="93325"/>
                  </a:lnTo>
                  <a:lnTo>
                    <a:pt x="378153" y="92418"/>
                  </a:lnTo>
                  <a:lnTo>
                    <a:pt x="377504" y="91620"/>
                  </a:lnTo>
                  <a:lnTo>
                    <a:pt x="376690" y="91417"/>
                  </a:lnTo>
                  <a:lnTo>
                    <a:pt x="376104" y="90368"/>
                  </a:lnTo>
                  <a:lnTo>
                    <a:pt x="375650" y="89101"/>
                  </a:lnTo>
                  <a:lnTo>
                    <a:pt x="376244" y="86722"/>
                  </a:lnTo>
                  <a:lnTo>
                    <a:pt x="377128" y="84438"/>
                  </a:lnTo>
                  <a:lnTo>
                    <a:pt x="377019" y="81864"/>
                  </a:lnTo>
                  <a:lnTo>
                    <a:pt x="378513" y="79431"/>
                  </a:lnTo>
                  <a:lnTo>
                    <a:pt x="379796" y="76709"/>
                  </a:lnTo>
                  <a:lnTo>
                    <a:pt x="380751" y="75629"/>
                  </a:lnTo>
                  <a:lnTo>
                    <a:pt x="381955" y="75465"/>
                  </a:lnTo>
                  <a:lnTo>
                    <a:pt x="382480" y="76224"/>
                  </a:lnTo>
                  <a:lnTo>
                    <a:pt x="382738" y="77702"/>
                  </a:lnTo>
                  <a:lnTo>
                    <a:pt x="382261" y="78665"/>
                  </a:lnTo>
                  <a:lnTo>
                    <a:pt x="383387" y="79102"/>
                  </a:lnTo>
                  <a:lnTo>
                    <a:pt x="383684" y="82255"/>
                  </a:lnTo>
                  <a:lnTo>
                    <a:pt x="382981" y="83554"/>
                  </a:lnTo>
                  <a:lnTo>
                    <a:pt x="382871" y="84806"/>
                  </a:lnTo>
                  <a:lnTo>
                    <a:pt x="381408" y="87474"/>
                  </a:lnTo>
                  <a:lnTo>
                    <a:pt x="381830" y="89617"/>
                  </a:lnTo>
                  <a:lnTo>
                    <a:pt x="384796" y="90556"/>
                  </a:lnTo>
                  <a:close/>
                  <a:moveTo>
                    <a:pt x="386939" y="88866"/>
                  </a:moveTo>
                  <a:lnTo>
                    <a:pt x="385586" y="89124"/>
                  </a:lnTo>
                  <a:lnTo>
                    <a:pt x="385163" y="88037"/>
                  </a:lnTo>
                  <a:lnTo>
                    <a:pt x="385210" y="86597"/>
                  </a:lnTo>
                  <a:lnTo>
                    <a:pt x="384459" y="85455"/>
                  </a:lnTo>
                  <a:lnTo>
                    <a:pt x="384029" y="84188"/>
                  </a:lnTo>
                  <a:lnTo>
                    <a:pt x="384405" y="82991"/>
                  </a:lnTo>
                  <a:lnTo>
                    <a:pt x="386579" y="82850"/>
                  </a:lnTo>
                  <a:lnTo>
                    <a:pt x="388825" y="83233"/>
                  </a:lnTo>
                  <a:lnTo>
                    <a:pt x="389396" y="85259"/>
                  </a:lnTo>
                  <a:lnTo>
                    <a:pt x="387776" y="88029"/>
                  </a:lnTo>
                  <a:lnTo>
                    <a:pt x="386939" y="8886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2" name="Freeform: Shape 791">
              <a:extLst>
                <a:ext uri="{FF2B5EF4-FFF2-40B4-BE49-F238E27FC236}">
                  <a16:creationId xmlns:a16="http://schemas.microsoft.com/office/drawing/2014/main" id="{70B9DF8D-519F-A21E-D0A8-0D2236DB0695}"/>
                </a:ext>
              </a:extLst>
            </p:cNvPr>
            <p:cNvSpPr>
              <a:spLocks/>
            </p:cNvSpPr>
            <p:nvPr/>
          </p:nvSpPr>
          <p:spPr>
            <a:xfrm>
              <a:off x="7248918" y="4404647"/>
              <a:ext cx="41018" cy="110928"/>
            </a:xfrm>
            <a:custGeom>
              <a:avLst/>
              <a:gdLst>
                <a:gd name="connsiteX0" fmla="*/ 21757 w 41018"/>
                <a:gd name="connsiteY0" fmla="*/ 2723 h 110928"/>
                <a:gd name="connsiteX1" fmla="*/ 21194 w 41018"/>
                <a:gd name="connsiteY1" fmla="*/ 5117 h 110928"/>
                <a:gd name="connsiteX2" fmla="*/ 20028 w 41018"/>
                <a:gd name="connsiteY2" fmla="*/ 8074 h 110928"/>
                <a:gd name="connsiteX3" fmla="*/ 19277 w 41018"/>
                <a:gd name="connsiteY3" fmla="*/ 9013 h 110928"/>
                <a:gd name="connsiteX4" fmla="*/ 18745 w 41018"/>
                <a:gd name="connsiteY4" fmla="*/ 16195 h 110928"/>
                <a:gd name="connsiteX5" fmla="*/ 19113 w 41018"/>
                <a:gd name="connsiteY5" fmla="*/ 16789 h 110928"/>
                <a:gd name="connsiteX6" fmla="*/ 19379 w 41018"/>
                <a:gd name="connsiteY6" fmla="*/ 16969 h 110928"/>
                <a:gd name="connsiteX7" fmla="*/ 23024 w 41018"/>
                <a:gd name="connsiteY7" fmla="*/ 19394 h 110928"/>
                <a:gd name="connsiteX8" fmla="*/ 27805 w 41018"/>
                <a:gd name="connsiteY8" fmla="*/ 22579 h 110928"/>
                <a:gd name="connsiteX9" fmla="*/ 31184 w 41018"/>
                <a:gd name="connsiteY9" fmla="*/ 24824 h 110928"/>
                <a:gd name="connsiteX10" fmla="*/ 31466 w 41018"/>
                <a:gd name="connsiteY10" fmla="*/ 25583 h 110928"/>
                <a:gd name="connsiteX11" fmla="*/ 31521 w 41018"/>
                <a:gd name="connsiteY11" fmla="*/ 30292 h 110928"/>
                <a:gd name="connsiteX12" fmla="*/ 31560 w 41018"/>
                <a:gd name="connsiteY12" fmla="*/ 34337 h 110928"/>
                <a:gd name="connsiteX13" fmla="*/ 32256 w 41018"/>
                <a:gd name="connsiteY13" fmla="*/ 36645 h 110928"/>
                <a:gd name="connsiteX14" fmla="*/ 32405 w 41018"/>
                <a:gd name="connsiteY14" fmla="*/ 38890 h 110928"/>
                <a:gd name="connsiteX15" fmla="*/ 33257 w 41018"/>
                <a:gd name="connsiteY15" fmla="*/ 40580 h 110928"/>
                <a:gd name="connsiteX16" fmla="*/ 36371 w 41018"/>
                <a:gd name="connsiteY16" fmla="*/ 43843 h 110928"/>
                <a:gd name="connsiteX17" fmla="*/ 37114 w 41018"/>
                <a:gd name="connsiteY17" fmla="*/ 45767 h 110928"/>
                <a:gd name="connsiteX18" fmla="*/ 37200 w 41018"/>
                <a:gd name="connsiteY18" fmla="*/ 51932 h 110928"/>
                <a:gd name="connsiteX19" fmla="*/ 37255 w 41018"/>
                <a:gd name="connsiteY19" fmla="*/ 56603 h 110928"/>
                <a:gd name="connsiteX20" fmla="*/ 37654 w 41018"/>
                <a:gd name="connsiteY20" fmla="*/ 62963 h 110928"/>
                <a:gd name="connsiteX21" fmla="*/ 37654 w 41018"/>
                <a:gd name="connsiteY21" fmla="*/ 68267 h 110928"/>
                <a:gd name="connsiteX22" fmla="*/ 37654 w 41018"/>
                <a:gd name="connsiteY22" fmla="*/ 74964 h 110928"/>
                <a:gd name="connsiteX23" fmla="*/ 37654 w 41018"/>
                <a:gd name="connsiteY23" fmla="*/ 82819 h 110928"/>
                <a:gd name="connsiteX24" fmla="*/ 37654 w 41018"/>
                <a:gd name="connsiteY24" fmla="*/ 90994 h 110928"/>
                <a:gd name="connsiteX25" fmla="*/ 35597 w 41018"/>
                <a:gd name="connsiteY25" fmla="*/ 91096 h 110928"/>
                <a:gd name="connsiteX26" fmla="*/ 36723 w 41018"/>
                <a:gd name="connsiteY26" fmla="*/ 93639 h 110928"/>
                <a:gd name="connsiteX27" fmla="*/ 36911 w 41018"/>
                <a:gd name="connsiteY27" fmla="*/ 95939 h 110928"/>
                <a:gd name="connsiteX28" fmla="*/ 37177 w 41018"/>
                <a:gd name="connsiteY28" fmla="*/ 96690 h 110928"/>
                <a:gd name="connsiteX29" fmla="*/ 36621 w 41018"/>
                <a:gd name="connsiteY29" fmla="*/ 97801 h 110928"/>
                <a:gd name="connsiteX30" fmla="*/ 37083 w 41018"/>
                <a:gd name="connsiteY30" fmla="*/ 99499 h 110928"/>
                <a:gd name="connsiteX31" fmla="*/ 37975 w 41018"/>
                <a:gd name="connsiteY31" fmla="*/ 100124 h 110928"/>
                <a:gd name="connsiteX32" fmla="*/ 40259 w 41018"/>
                <a:gd name="connsiteY32" fmla="*/ 103535 h 110928"/>
                <a:gd name="connsiteX33" fmla="*/ 41018 w 41018"/>
                <a:gd name="connsiteY33" fmla="*/ 106422 h 110928"/>
                <a:gd name="connsiteX34" fmla="*/ 37357 w 41018"/>
                <a:gd name="connsiteY34" fmla="*/ 107385 h 110928"/>
                <a:gd name="connsiteX35" fmla="*/ 37607 w 41018"/>
                <a:gd name="connsiteY35" fmla="*/ 108128 h 110928"/>
                <a:gd name="connsiteX36" fmla="*/ 30762 w 41018"/>
                <a:gd name="connsiteY36" fmla="*/ 109661 h 110928"/>
                <a:gd name="connsiteX37" fmla="*/ 28055 w 41018"/>
                <a:gd name="connsiteY37" fmla="*/ 110929 h 110928"/>
                <a:gd name="connsiteX38" fmla="*/ 28000 w 41018"/>
                <a:gd name="connsiteY38" fmla="*/ 109708 h 110928"/>
                <a:gd name="connsiteX39" fmla="*/ 27006 w 41018"/>
                <a:gd name="connsiteY39" fmla="*/ 109489 h 110928"/>
                <a:gd name="connsiteX40" fmla="*/ 25794 w 41018"/>
                <a:gd name="connsiteY40" fmla="*/ 109074 h 110928"/>
                <a:gd name="connsiteX41" fmla="*/ 25035 w 41018"/>
                <a:gd name="connsiteY41" fmla="*/ 108441 h 110928"/>
                <a:gd name="connsiteX42" fmla="*/ 23987 w 41018"/>
                <a:gd name="connsiteY42" fmla="*/ 106994 h 110928"/>
                <a:gd name="connsiteX43" fmla="*/ 23611 w 41018"/>
                <a:gd name="connsiteY43" fmla="*/ 105859 h 110928"/>
                <a:gd name="connsiteX44" fmla="*/ 22015 w 41018"/>
                <a:gd name="connsiteY44" fmla="*/ 105679 h 110928"/>
                <a:gd name="connsiteX45" fmla="*/ 20044 w 41018"/>
                <a:gd name="connsiteY45" fmla="*/ 104412 h 110928"/>
                <a:gd name="connsiteX46" fmla="*/ 18166 w 41018"/>
                <a:gd name="connsiteY46" fmla="*/ 102956 h 110928"/>
                <a:gd name="connsiteX47" fmla="*/ 17509 w 41018"/>
                <a:gd name="connsiteY47" fmla="*/ 101501 h 110928"/>
                <a:gd name="connsiteX48" fmla="*/ 17697 w 41018"/>
                <a:gd name="connsiteY48" fmla="*/ 100836 h 110928"/>
                <a:gd name="connsiteX49" fmla="*/ 17399 w 41018"/>
                <a:gd name="connsiteY49" fmla="*/ 100140 h 110928"/>
                <a:gd name="connsiteX50" fmla="*/ 16758 w 41018"/>
                <a:gd name="connsiteY50" fmla="*/ 99882 h 110928"/>
                <a:gd name="connsiteX51" fmla="*/ 15068 w 41018"/>
                <a:gd name="connsiteY51" fmla="*/ 96596 h 110928"/>
                <a:gd name="connsiteX52" fmla="*/ 14012 w 41018"/>
                <a:gd name="connsiteY52" fmla="*/ 95274 h 110928"/>
                <a:gd name="connsiteX53" fmla="*/ 13527 w 41018"/>
                <a:gd name="connsiteY53" fmla="*/ 94210 h 110928"/>
                <a:gd name="connsiteX54" fmla="*/ 13699 w 41018"/>
                <a:gd name="connsiteY54" fmla="*/ 93388 h 110928"/>
                <a:gd name="connsiteX55" fmla="*/ 13464 w 41018"/>
                <a:gd name="connsiteY55" fmla="*/ 92278 h 110928"/>
                <a:gd name="connsiteX56" fmla="*/ 13793 w 41018"/>
                <a:gd name="connsiteY56" fmla="*/ 91378 h 110928"/>
                <a:gd name="connsiteX57" fmla="*/ 14708 w 41018"/>
                <a:gd name="connsiteY57" fmla="*/ 90846 h 110928"/>
                <a:gd name="connsiteX58" fmla="*/ 14990 w 41018"/>
                <a:gd name="connsiteY58" fmla="*/ 90189 h 110928"/>
                <a:gd name="connsiteX59" fmla="*/ 15076 w 41018"/>
                <a:gd name="connsiteY59" fmla="*/ 88804 h 110928"/>
                <a:gd name="connsiteX60" fmla="*/ 15584 w 41018"/>
                <a:gd name="connsiteY60" fmla="*/ 85956 h 110928"/>
                <a:gd name="connsiteX61" fmla="*/ 15921 w 41018"/>
                <a:gd name="connsiteY61" fmla="*/ 83156 h 110928"/>
                <a:gd name="connsiteX62" fmla="*/ 14958 w 41018"/>
                <a:gd name="connsiteY62" fmla="*/ 82389 h 110928"/>
                <a:gd name="connsiteX63" fmla="*/ 13785 w 41018"/>
                <a:gd name="connsiteY63" fmla="*/ 82170 h 110928"/>
                <a:gd name="connsiteX64" fmla="*/ 13175 w 41018"/>
                <a:gd name="connsiteY64" fmla="*/ 81364 h 110928"/>
                <a:gd name="connsiteX65" fmla="*/ 12940 w 41018"/>
                <a:gd name="connsiteY65" fmla="*/ 80050 h 110928"/>
                <a:gd name="connsiteX66" fmla="*/ 12964 w 41018"/>
                <a:gd name="connsiteY66" fmla="*/ 78907 h 110928"/>
                <a:gd name="connsiteX67" fmla="*/ 15271 w 41018"/>
                <a:gd name="connsiteY67" fmla="*/ 74917 h 110928"/>
                <a:gd name="connsiteX68" fmla="*/ 14794 w 41018"/>
                <a:gd name="connsiteY68" fmla="*/ 65717 h 110928"/>
                <a:gd name="connsiteX69" fmla="*/ 15138 w 41018"/>
                <a:gd name="connsiteY69" fmla="*/ 64317 h 110928"/>
                <a:gd name="connsiteX70" fmla="*/ 16195 w 41018"/>
                <a:gd name="connsiteY70" fmla="*/ 63346 h 110928"/>
                <a:gd name="connsiteX71" fmla="*/ 17086 w 41018"/>
                <a:gd name="connsiteY71" fmla="*/ 62228 h 110928"/>
                <a:gd name="connsiteX72" fmla="*/ 17047 w 41018"/>
                <a:gd name="connsiteY72" fmla="*/ 61109 h 110928"/>
                <a:gd name="connsiteX73" fmla="*/ 15514 w 41018"/>
                <a:gd name="connsiteY73" fmla="*/ 58363 h 110928"/>
                <a:gd name="connsiteX74" fmla="*/ 12596 w 41018"/>
                <a:gd name="connsiteY74" fmla="*/ 56251 h 110928"/>
                <a:gd name="connsiteX75" fmla="*/ 11102 w 41018"/>
                <a:gd name="connsiteY75" fmla="*/ 54545 h 110928"/>
                <a:gd name="connsiteX76" fmla="*/ 10296 w 41018"/>
                <a:gd name="connsiteY76" fmla="*/ 53012 h 110928"/>
                <a:gd name="connsiteX77" fmla="*/ 10163 w 41018"/>
                <a:gd name="connsiteY77" fmla="*/ 52190 h 110928"/>
                <a:gd name="connsiteX78" fmla="*/ 11931 w 41018"/>
                <a:gd name="connsiteY78" fmla="*/ 50986 h 110928"/>
                <a:gd name="connsiteX79" fmla="*/ 12713 w 41018"/>
                <a:gd name="connsiteY79" fmla="*/ 50156 h 110928"/>
                <a:gd name="connsiteX80" fmla="*/ 12815 w 41018"/>
                <a:gd name="connsiteY80" fmla="*/ 49194 h 110928"/>
                <a:gd name="connsiteX81" fmla="*/ 12095 w 41018"/>
                <a:gd name="connsiteY81" fmla="*/ 47449 h 110928"/>
                <a:gd name="connsiteX82" fmla="*/ 12220 w 41018"/>
                <a:gd name="connsiteY82" fmla="*/ 44328 h 110928"/>
                <a:gd name="connsiteX83" fmla="*/ 12901 w 41018"/>
                <a:gd name="connsiteY83" fmla="*/ 41988 h 110928"/>
                <a:gd name="connsiteX84" fmla="*/ 13597 w 41018"/>
                <a:gd name="connsiteY84" fmla="*/ 38961 h 110928"/>
                <a:gd name="connsiteX85" fmla="*/ 13527 w 41018"/>
                <a:gd name="connsiteY85" fmla="*/ 38077 h 110928"/>
                <a:gd name="connsiteX86" fmla="*/ 11813 w 41018"/>
                <a:gd name="connsiteY86" fmla="*/ 36262 h 110928"/>
                <a:gd name="connsiteX87" fmla="*/ 10882 w 41018"/>
                <a:gd name="connsiteY87" fmla="*/ 36019 h 110928"/>
                <a:gd name="connsiteX88" fmla="*/ 10131 w 41018"/>
                <a:gd name="connsiteY88" fmla="*/ 36144 h 110928"/>
                <a:gd name="connsiteX89" fmla="*/ 8340 w 41018"/>
                <a:gd name="connsiteY89" fmla="*/ 37333 h 110928"/>
                <a:gd name="connsiteX90" fmla="*/ 7690 w 41018"/>
                <a:gd name="connsiteY90" fmla="*/ 37459 h 110928"/>
                <a:gd name="connsiteX91" fmla="*/ 7284 w 41018"/>
                <a:gd name="connsiteY91" fmla="*/ 37115 h 110928"/>
                <a:gd name="connsiteX92" fmla="*/ 7104 w 41018"/>
                <a:gd name="connsiteY92" fmla="*/ 36637 h 110928"/>
                <a:gd name="connsiteX93" fmla="*/ 7737 w 41018"/>
                <a:gd name="connsiteY93" fmla="*/ 35925 h 110928"/>
                <a:gd name="connsiteX94" fmla="*/ 7503 w 41018"/>
                <a:gd name="connsiteY94" fmla="*/ 35041 h 110928"/>
                <a:gd name="connsiteX95" fmla="*/ 8035 w 41018"/>
                <a:gd name="connsiteY95" fmla="*/ 34267 h 110928"/>
                <a:gd name="connsiteX96" fmla="*/ 9169 w 41018"/>
                <a:gd name="connsiteY96" fmla="*/ 33915 h 110928"/>
                <a:gd name="connsiteX97" fmla="*/ 9505 w 41018"/>
                <a:gd name="connsiteY97" fmla="*/ 33523 h 110928"/>
                <a:gd name="connsiteX98" fmla="*/ 7972 w 41018"/>
                <a:gd name="connsiteY98" fmla="*/ 33156 h 110928"/>
                <a:gd name="connsiteX99" fmla="*/ 7792 w 41018"/>
                <a:gd name="connsiteY99" fmla="*/ 32624 h 110928"/>
                <a:gd name="connsiteX100" fmla="*/ 7902 w 41018"/>
                <a:gd name="connsiteY100" fmla="*/ 32115 h 110928"/>
                <a:gd name="connsiteX101" fmla="*/ 8348 w 41018"/>
                <a:gd name="connsiteY101" fmla="*/ 32014 h 110928"/>
                <a:gd name="connsiteX102" fmla="*/ 8825 w 41018"/>
                <a:gd name="connsiteY102" fmla="*/ 32045 h 110928"/>
                <a:gd name="connsiteX103" fmla="*/ 9091 w 41018"/>
                <a:gd name="connsiteY103" fmla="*/ 31677 h 110928"/>
                <a:gd name="connsiteX104" fmla="*/ 9333 w 41018"/>
                <a:gd name="connsiteY104" fmla="*/ 29103 h 110928"/>
                <a:gd name="connsiteX105" fmla="*/ 9513 w 41018"/>
                <a:gd name="connsiteY105" fmla="*/ 28204 h 110928"/>
                <a:gd name="connsiteX106" fmla="*/ 9709 w 41018"/>
                <a:gd name="connsiteY106" fmla="*/ 26420 h 110928"/>
                <a:gd name="connsiteX107" fmla="*/ 9944 w 41018"/>
                <a:gd name="connsiteY107" fmla="*/ 19520 h 110928"/>
                <a:gd name="connsiteX108" fmla="*/ 10296 w 41018"/>
                <a:gd name="connsiteY108" fmla="*/ 18808 h 110928"/>
                <a:gd name="connsiteX109" fmla="*/ 10350 w 41018"/>
                <a:gd name="connsiteY109" fmla="*/ 18291 h 110928"/>
                <a:gd name="connsiteX110" fmla="*/ 9271 w 41018"/>
                <a:gd name="connsiteY110" fmla="*/ 17955 h 110928"/>
                <a:gd name="connsiteX111" fmla="*/ 6728 w 41018"/>
                <a:gd name="connsiteY111" fmla="*/ 16101 h 110928"/>
                <a:gd name="connsiteX112" fmla="*/ 5242 w 41018"/>
                <a:gd name="connsiteY112" fmla="*/ 14677 h 110928"/>
                <a:gd name="connsiteX113" fmla="*/ 3943 w 41018"/>
                <a:gd name="connsiteY113" fmla="*/ 13222 h 110928"/>
                <a:gd name="connsiteX114" fmla="*/ 2855 w 41018"/>
                <a:gd name="connsiteY114" fmla="*/ 12259 h 110928"/>
                <a:gd name="connsiteX115" fmla="*/ 720 w 41018"/>
                <a:gd name="connsiteY115" fmla="*/ 10781 h 110928"/>
                <a:gd name="connsiteX116" fmla="*/ 94 w 41018"/>
                <a:gd name="connsiteY116" fmla="*/ 9834 h 110928"/>
                <a:gd name="connsiteX117" fmla="*/ 0 w 41018"/>
                <a:gd name="connsiteY117" fmla="*/ 8895 h 110928"/>
                <a:gd name="connsiteX118" fmla="*/ 649 w 41018"/>
                <a:gd name="connsiteY118" fmla="*/ 7002 h 110928"/>
                <a:gd name="connsiteX119" fmla="*/ 1682 w 41018"/>
                <a:gd name="connsiteY119" fmla="*/ 4991 h 110928"/>
                <a:gd name="connsiteX120" fmla="*/ 2191 w 41018"/>
                <a:gd name="connsiteY120" fmla="*/ 2105 h 110928"/>
                <a:gd name="connsiteX121" fmla="*/ 1878 w 41018"/>
                <a:gd name="connsiteY121" fmla="*/ 1338 h 110928"/>
                <a:gd name="connsiteX122" fmla="*/ 477 w 41018"/>
                <a:gd name="connsiteY122" fmla="*/ 0 h 110928"/>
                <a:gd name="connsiteX123" fmla="*/ 5476 w 41018"/>
                <a:gd name="connsiteY123" fmla="*/ 1025 h 110928"/>
                <a:gd name="connsiteX124" fmla="*/ 12611 w 41018"/>
                <a:gd name="connsiteY124" fmla="*/ 2754 h 110928"/>
                <a:gd name="connsiteX125" fmla="*/ 12760 w 41018"/>
                <a:gd name="connsiteY125" fmla="*/ 3059 h 110928"/>
                <a:gd name="connsiteX126" fmla="*/ 12807 w 41018"/>
                <a:gd name="connsiteY126" fmla="*/ 3575 h 110928"/>
                <a:gd name="connsiteX127" fmla="*/ 14043 w 41018"/>
                <a:gd name="connsiteY127" fmla="*/ 3560 h 110928"/>
                <a:gd name="connsiteX128" fmla="*/ 16101 w 41018"/>
                <a:gd name="connsiteY128" fmla="*/ 2950 h 11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41018" h="110928">
                  <a:moveTo>
                    <a:pt x="21757" y="2723"/>
                  </a:moveTo>
                  <a:lnTo>
                    <a:pt x="21194" y="5117"/>
                  </a:lnTo>
                  <a:lnTo>
                    <a:pt x="20028" y="8074"/>
                  </a:lnTo>
                  <a:lnTo>
                    <a:pt x="19277" y="9013"/>
                  </a:lnTo>
                  <a:lnTo>
                    <a:pt x="18745" y="16195"/>
                  </a:lnTo>
                  <a:lnTo>
                    <a:pt x="19113" y="16789"/>
                  </a:lnTo>
                  <a:lnTo>
                    <a:pt x="19379" y="16969"/>
                  </a:lnTo>
                  <a:lnTo>
                    <a:pt x="23024" y="19394"/>
                  </a:lnTo>
                  <a:lnTo>
                    <a:pt x="27805" y="22579"/>
                  </a:lnTo>
                  <a:lnTo>
                    <a:pt x="31184" y="24824"/>
                  </a:lnTo>
                  <a:lnTo>
                    <a:pt x="31466" y="25583"/>
                  </a:lnTo>
                  <a:lnTo>
                    <a:pt x="31521" y="30292"/>
                  </a:lnTo>
                  <a:lnTo>
                    <a:pt x="31560" y="34337"/>
                  </a:lnTo>
                  <a:lnTo>
                    <a:pt x="32256" y="36645"/>
                  </a:lnTo>
                  <a:lnTo>
                    <a:pt x="32405" y="38890"/>
                  </a:lnTo>
                  <a:lnTo>
                    <a:pt x="33257" y="40580"/>
                  </a:lnTo>
                  <a:lnTo>
                    <a:pt x="36371" y="43843"/>
                  </a:lnTo>
                  <a:lnTo>
                    <a:pt x="37114" y="45767"/>
                  </a:lnTo>
                  <a:lnTo>
                    <a:pt x="37200" y="51932"/>
                  </a:lnTo>
                  <a:lnTo>
                    <a:pt x="37255" y="56603"/>
                  </a:lnTo>
                  <a:lnTo>
                    <a:pt x="37654" y="62963"/>
                  </a:lnTo>
                  <a:lnTo>
                    <a:pt x="37654" y="68267"/>
                  </a:lnTo>
                  <a:lnTo>
                    <a:pt x="37654" y="74964"/>
                  </a:lnTo>
                  <a:lnTo>
                    <a:pt x="37654" y="82819"/>
                  </a:lnTo>
                  <a:lnTo>
                    <a:pt x="37654" y="90994"/>
                  </a:lnTo>
                  <a:lnTo>
                    <a:pt x="35597" y="91096"/>
                  </a:lnTo>
                  <a:lnTo>
                    <a:pt x="36723" y="93639"/>
                  </a:lnTo>
                  <a:lnTo>
                    <a:pt x="36911" y="95939"/>
                  </a:lnTo>
                  <a:lnTo>
                    <a:pt x="37177" y="96690"/>
                  </a:lnTo>
                  <a:lnTo>
                    <a:pt x="36621" y="97801"/>
                  </a:lnTo>
                  <a:lnTo>
                    <a:pt x="37083" y="99499"/>
                  </a:lnTo>
                  <a:lnTo>
                    <a:pt x="37975" y="100124"/>
                  </a:lnTo>
                  <a:lnTo>
                    <a:pt x="40259" y="103535"/>
                  </a:lnTo>
                  <a:lnTo>
                    <a:pt x="41018" y="106422"/>
                  </a:lnTo>
                  <a:lnTo>
                    <a:pt x="37357" y="107385"/>
                  </a:lnTo>
                  <a:lnTo>
                    <a:pt x="37607" y="108128"/>
                  </a:lnTo>
                  <a:lnTo>
                    <a:pt x="30762" y="109661"/>
                  </a:lnTo>
                  <a:lnTo>
                    <a:pt x="28055" y="110929"/>
                  </a:lnTo>
                  <a:lnTo>
                    <a:pt x="28000" y="109708"/>
                  </a:lnTo>
                  <a:lnTo>
                    <a:pt x="27006" y="109489"/>
                  </a:lnTo>
                  <a:lnTo>
                    <a:pt x="25794" y="109074"/>
                  </a:lnTo>
                  <a:lnTo>
                    <a:pt x="25035" y="108441"/>
                  </a:lnTo>
                  <a:lnTo>
                    <a:pt x="23987" y="106994"/>
                  </a:lnTo>
                  <a:lnTo>
                    <a:pt x="23611" y="105859"/>
                  </a:lnTo>
                  <a:lnTo>
                    <a:pt x="22015" y="105679"/>
                  </a:lnTo>
                  <a:lnTo>
                    <a:pt x="20044" y="104412"/>
                  </a:lnTo>
                  <a:lnTo>
                    <a:pt x="18166" y="102956"/>
                  </a:lnTo>
                  <a:lnTo>
                    <a:pt x="17509" y="101501"/>
                  </a:lnTo>
                  <a:lnTo>
                    <a:pt x="17697" y="100836"/>
                  </a:lnTo>
                  <a:lnTo>
                    <a:pt x="17399" y="100140"/>
                  </a:lnTo>
                  <a:lnTo>
                    <a:pt x="16758" y="99882"/>
                  </a:lnTo>
                  <a:lnTo>
                    <a:pt x="15068" y="96596"/>
                  </a:lnTo>
                  <a:lnTo>
                    <a:pt x="14012" y="95274"/>
                  </a:lnTo>
                  <a:lnTo>
                    <a:pt x="13527" y="94210"/>
                  </a:lnTo>
                  <a:lnTo>
                    <a:pt x="13699" y="93388"/>
                  </a:lnTo>
                  <a:lnTo>
                    <a:pt x="13464" y="92278"/>
                  </a:lnTo>
                  <a:lnTo>
                    <a:pt x="13793" y="91378"/>
                  </a:lnTo>
                  <a:lnTo>
                    <a:pt x="14708" y="90846"/>
                  </a:lnTo>
                  <a:lnTo>
                    <a:pt x="14990" y="90189"/>
                  </a:lnTo>
                  <a:lnTo>
                    <a:pt x="15076" y="88804"/>
                  </a:lnTo>
                  <a:lnTo>
                    <a:pt x="15584" y="85956"/>
                  </a:lnTo>
                  <a:lnTo>
                    <a:pt x="15921" y="83156"/>
                  </a:lnTo>
                  <a:lnTo>
                    <a:pt x="14958" y="82389"/>
                  </a:lnTo>
                  <a:lnTo>
                    <a:pt x="13785" y="82170"/>
                  </a:lnTo>
                  <a:lnTo>
                    <a:pt x="13175" y="81364"/>
                  </a:lnTo>
                  <a:lnTo>
                    <a:pt x="12940" y="80050"/>
                  </a:lnTo>
                  <a:lnTo>
                    <a:pt x="12964" y="78907"/>
                  </a:lnTo>
                  <a:lnTo>
                    <a:pt x="15271" y="74917"/>
                  </a:lnTo>
                  <a:lnTo>
                    <a:pt x="14794" y="65717"/>
                  </a:lnTo>
                  <a:lnTo>
                    <a:pt x="15138" y="64317"/>
                  </a:lnTo>
                  <a:lnTo>
                    <a:pt x="16195" y="63346"/>
                  </a:lnTo>
                  <a:lnTo>
                    <a:pt x="17086" y="62228"/>
                  </a:lnTo>
                  <a:lnTo>
                    <a:pt x="17047" y="61109"/>
                  </a:lnTo>
                  <a:lnTo>
                    <a:pt x="15514" y="58363"/>
                  </a:lnTo>
                  <a:lnTo>
                    <a:pt x="12596" y="56251"/>
                  </a:lnTo>
                  <a:lnTo>
                    <a:pt x="11102" y="54545"/>
                  </a:lnTo>
                  <a:lnTo>
                    <a:pt x="10296" y="53012"/>
                  </a:lnTo>
                  <a:lnTo>
                    <a:pt x="10163" y="52190"/>
                  </a:lnTo>
                  <a:lnTo>
                    <a:pt x="11931" y="50986"/>
                  </a:lnTo>
                  <a:lnTo>
                    <a:pt x="12713" y="50156"/>
                  </a:lnTo>
                  <a:lnTo>
                    <a:pt x="12815" y="49194"/>
                  </a:lnTo>
                  <a:lnTo>
                    <a:pt x="12095" y="47449"/>
                  </a:lnTo>
                  <a:lnTo>
                    <a:pt x="12220" y="44328"/>
                  </a:lnTo>
                  <a:lnTo>
                    <a:pt x="12901" y="41988"/>
                  </a:lnTo>
                  <a:lnTo>
                    <a:pt x="13597" y="38961"/>
                  </a:lnTo>
                  <a:lnTo>
                    <a:pt x="13527" y="38077"/>
                  </a:lnTo>
                  <a:lnTo>
                    <a:pt x="11813" y="36262"/>
                  </a:lnTo>
                  <a:lnTo>
                    <a:pt x="10882" y="36019"/>
                  </a:lnTo>
                  <a:lnTo>
                    <a:pt x="10131" y="36144"/>
                  </a:lnTo>
                  <a:lnTo>
                    <a:pt x="8340" y="37333"/>
                  </a:lnTo>
                  <a:lnTo>
                    <a:pt x="7690" y="37459"/>
                  </a:lnTo>
                  <a:lnTo>
                    <a:pt x="7284" y="37115"/>
                  </a:lnTo>
                  <a:lnTo>
                    <a:pt x="7104" y="36637"/>
                  </a:lnTo>
                  <a:lnTo>
                    <a:pt x="7737" y="35925"/>
                  </a:lnTo>
                  <a:lnTo>
                    <a:pt x="7503" y="35041"/>
                  </a:lnTo>
                  <a:lnTo>
                    <a:pt x="8035" y="34267"/>
                  </a:lnTo>
                  <a:lnTo>
                    <a:pt x="9169" y="33915"/>
                  </a:lnTo>
                  <a:lnTo>
                    <a:pt x="9505" y="33523"/>
                  </a:lnTo>
                  <a:lnTo>
                    <a:pt x="7972" y="33156"/>
                  </a:lnTo>
                  <a:lnTo>
                    <a:pt x="7792" y="32624"/>
                  </a:lnTo>
                  <a:lnTo>
                    <a:pt x="7902" y="32115"/>
                  </a:lnTo>
                  <a:lnTo>
                    <a:pt x="8348" y="32014"/>
                  </a:lnTo>
                  <a:lnTo>
                    <a:pt x="8825" y="32045"/>
                  </a:lnTo>
                  <a:lnTo>
                    <a:pt x="9091" y="31677"/>
                  </a:lnTo>
                  <a:lnTo>
                    <a:pt x="9333" y="29103"/>
                  </a:lnTo>
                  <a:lnTo>
                    <a:pt x="9513" y="28204"/>
                  </a:lnTo>
                  <a:lnTo>
                    <a:pt x="9709" y="26420"/>
                  </a:lnTo>
                  <a:lnTo>
                    <a:pt x="9944" y="19520"/>
                  </a:lnTo>
                  <a:lnTo>
                    <a:pt x="10296" y="18808"/>
                  </a:lnTo>
                  <a:lnTo>
                    <a:pt x="10350" y="18291"/>
                  </a:lnTo>
                  <a:lnTo>
                    <a:pt x="9271" y="17955"/>
                  </a:lnTo>
                  <a:lnTo>
                    <a:pt x="6728" y="16101"/>
                  </a:lnTo>
                  <a:lnTo>
                    <a:pt x="5242" y="14677"/>
                  </a:lnTo>
                  <a:lnTo>
                    <a:pt x="3943" y="13222"/>
                  </a:lnTo>
                  <a:lnTo>
                    <a:pt x="2855" y="12259"/>
                  </a:lnTo>
                  <a:lnTo>
                    <a:pt x="720" y="10781"/>
                  </a:lnTo>
                  <a:lnTo>
                    <a:pt x="94" y="9834"/>
                  </a:lnTo>
                  <a:lnTo>
                    <a:pt x="0" y="8895"/>
                  </a:lnTo>
                  <a:lnTo>
                    <a:pt x="649" y="7002"/>
                  </a:lnTo>
                  <a:lnTo>
                    <a:pt x="1682" y="4991"/>
                  </a:lnTo>
                  <a:lnTo>
                    <a:pt x="2191" y="2105"/>
                  </a:lnTo>
                  <a:lnTo>
                    <a:pt x="1878" y="1338"/>
                  </a:lnTo>
                  <a:lnTo>
                    <a:pt x="477" y="0"/>
                  </a:lnTo>
                  <a:lnTo>
                    <a:pt x="5476" y="1025"/>
                  </a:lnTo>
                  <a:lnTo>
                    <a:pt x="12611" y="2754"/>
                  </a:lnTo>
                  <a:lnTo>
                    <a:pt x="12760" y="3059"/>
                  </a:lnTo>
                  <a:lnTo>
                    <a:pt x="12807" y="3575"/>
                  </a:lnTo>
                  <a:lnTo>
                    <a:pt x="14043" y="3560"/>
                  </a:lnTo>
                  <a:lnTo>
                    <a:pt x="16101" y="29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3" name="Freeform: Shape 792">
              <a:extLst>
                <a:ext uri="{FF2B5EF4-FFF2-40B4-BE49-F238E27FC236}">
                  <a16:creationId xmlns:a16="http://schemas.microsoft.com/office/drawing/2014/main" id="{22916234-9826-AA13-8DF7-93BB0CE75340}"/>
                </a:ext>
              </a:extLst>
            </p:cNvPr>
            <p:cNvSpPr>
              <a:spLocks/>
            </p:cNvSpPr>
            <p:nvPr/>
          </p:nvSpPr>
          <p:spPr>
            <a:xfrm>
              <a:off x="9388908" y="4193219"/>
              <a:ext cx="181503" cy="332222"/>
            </a:xfrm>
            <a:custGeom>
              <a:avLst/>
              <a:gdLst>
                <a:gd name="connsiteX0" fmla="*/ 60319 w 181503"/>
                <a:gd name="connsiteY0" fmla="*/ 2605 h 332222"/>
                <a:gd name="connsiteX1" fmla="*/ 60155 w 181503"/>
                <a:gd name="connsiteY1" fmla="*/ 3974 h 332222"/>
                <a:gd name="connsiteX2" fmla="*/ 60694 w 181503"/>
                <a:gd name="connsiteY2" fmla="*/ 4264 h 332222"/>
                <a:gd name="connsiteX3" fmla="*/ 61453 w 181503"/>
                <a:gd name="connsiteY3" fmla="*/ 3622 h 332222"/>
                <a:gd name="connsiteX4" fmla="*/ 62416 w 181503"/>
                <a:gd name="connsiteY4" fmla="*/ 2065 h 332222"/>
                <a:gd name="connsiteX5" fmla="*/ 63472 w 181503"/>
                <a:gd name="connsiteY5" fmla="*/ 1189 h 332222"/>
                <a:gd name="connsiteX6" fmla="*/ 64614 w 181503"/>
                <a:gd name="connsiteY6" fmla="*/ 994 h 332222"/>
                <a:gd name="connsiteX7" fmla="*/ 65826 w 181503"/>
                <a:gd name="connsiteY7" fmla="*/ 2058 h 332222"/>
                <a:gd name="connsiteX8" fmla="*/ 67109 w 181503"/>
                <a:gd name="connsiteY8" fmla="*/ 4373 h 332222"/>
                <a:gd name="connsiteX9" fmla="*/ 68424 w 181503"/>
                <a:gd name="connsiteY9" fmla="*/ 5688 h 332222"/>
                <a:gd name="connsiteX10" fmla="*/ 69042 w 181503"/>
                <a:gd name="connsiteY10" fmla="*/ 5836 h 332222"/>
                <a:gd name="connsiteX11" fmla="*/ 69488 w 181503"/>
                <a:gd name="connsiteY11" fmla="*/ 6893 h 332222"/>
                <a:gd name="connsiteX12" fmla="*/ 69558 w 181503"/>
                <a:gd name="connsiteY12" fmla="*/ 7910 h 332222"/>
                <a:gd name="connsiteX13" fmla="*/ 68933 w 181503"/>
                <a:gd name="connsiteY13" fmla="*/ 10053 h 332222"/>
                <a:gd name="connsiteX14" fmla="*/ 67876 w 181503"/>
                <a:gd name="connsiteY14" fmla="*/ 12541 h 332222"/>
                <a:gd name="connsiteX15" fmla="*/ 66366 w 181503"/>
                <a:gd name="connsiteY15" fmla="*/ 15623 h 332222"/>
                <a:gd name="connsiteX16" fmla="*/ 66859 w 181503"/>
                <a:gd name="connsiteY16" fmla="*/ 18213 h 332222"/>
                <a:gd name="connsiteX17" fmla="*/ 68917 w 181503"/>
                <a:gd name="connsiteY17" fmla="*/ 20325 h 332222"/>
                <a:gd name="connsiteX18" fmla="*/ 71365 w 181503"/>
                <a:gd name="connsiteY18" fmla="*/ 21569 h 332222"/>
                <a:gd name="connsiteX19" fmla="*/ 73963 w 181503"/>
                <a:gd name="connsiteY19" fmla="*/ 21225 h 332222"/>
                <a:gd name="connsiteX20" fmla="*/ 75348 w 181503"/>
                <a:gd name="connsiteY20" fmla="*/ 20591 h 332222"/>
                <a:gd name="connsiteX21" fmla="*/ 76482 w 181503"/>
                <a:gd name="connsiteY21" fmla="*/ 19598 h 332222"/>
                <a:gd name="connsiteX22" fmla="*/ 77530 w 181503"/>
                <a:gd name="connsiteY22" fmla="*/ 19128 h 332222"/>
                <a:gd name="connsiteX23" fmla="*/ 78860 w 181503"/>
                <a:gd name="connsiteY23" fmla="*/ 19003 h 332222"/>
                <a:gd name="connsiteX24" fmla="*/ 82991 w 181503"/>
                <a:gd name="connsiteY24" fmla="*/ 19731 h 332222"/>
                <a:gd name="connsiteX25" fmla="*/ 84251 w 181503"/>
                <a:gd name="connsiteY25" fmla="*/ 20451 h 332222"/>
                <a:gd name="connsiteX26" fmla="*/ 84439 w 181503"/>
                <a:gd name="connsiteY26" fmla="*/ 21882 h 332222"/>
                <a:gd name="connsiteX27" fmla="*/ 83930 w 181503"/>
                <a:gd name="connsiteY27" fmla="*/ 25552 h 332222"/>
                <a:gd name="connsiteX28" fmla="*/ 84571 w 181503"/>
                <a:gd name="connsiteY28" fmla="*/ 28243 h 332222"/>
                <a:gd name="connsiteX29" fmla="*/ 85737 w 181503"/>
                <a:gd name="connsiteY29" fmla="*/ 31075 h 332222"/>
                <a:gd name="connsiteX30" fmla="*/ 85878 w 181503"/>
                <a:gd name="connsiteY30" fmla="*/ 33656 h 332222"/>
                <a:gd name="connsiteX31" fmla="*/ 84430 w 181503"/>
                <a:gd name="connsiteY31" fmla="*/ 37905 h 332222"/>
                <a:gd name="connsiteX32" fmla="*/ 83226 w 181503"/>
                <a:gd name="connsiteY32" fmla="*/ 41926 h 332222"/>
                <a:gd name="connsiteX33" fmla="*/ 81927 w 181503"/>
                <a:gd name="connsiteY33" fmla="*/ 43882 h 332222"/>
                <a:gd name="connsiteX34" fmla="*/ 80918 w 181503"/>
                <a:gd name="connsiteY34" fmla="*/ 45141 h 332222"/>
                <a:gd name="connsiteX35" fmla="*/ 80620 w 181503"/>
                <a:gd name="connsiteY35" fmla="*/ 45994 h 332222"/>
                <a:gd name="connsiteX36" fmla="*/ 80707 w 181503"/>
                <a:gd name="connsiteY36" fmla="*/ 46800 h 332222"/>
                <a:gd name="connsiteX37" fmla="*/ 81630 w 181503"/>
                <a:gd name="connsiteY37" fmla="*/ 48005 h 332222"/>
                <a:gd name="connsiteX38" fmla="*/ 82615 w 181503"/>
                <a:gd name="connsiteY38" fmla="*/ 49562 h 332222"/>
                <a:gd name="connsiteX39" fmla="*/ 82858 w 181503"/>
                <a:gd name="connsiteY39" fmla="*/ 51048 h 332222"/>
                <a:gd name="connsiteX40" fmla="*/ 82749 w 181503"/>
                <a:gd name="connsiteY40" fmla="*/ 52871 h 332222"/>
                <a:gd name="connsiteX41" fmla="*/ 82076 w 181503"/>
                <a:gd name="connsiteY41" fmla="*/ 55374 h 332222"/>
                <a:gd name="connsiteX42" fmla="*/ 79572 w 181503"/>
                <a:gd name="connsiteY42" fmla="*/ 60796 h 332222"/>
                <a:gd name="connsiteX43" fmla="*/ 77585 w 181503"/>
                <a:gd name="connsiteY43" fmla="*/ 65686 h 332222"/>
                <a:gd name="connsiteX44" fmla="*/ 78626 w 181503"/>
                <a:gd name="connsiteY44" fmla="*/ 66663 h 332222"/>
                <a:gd name="connsiteX45" fmla="*/ 80597 w 181503"/>
                <a:gd name="connsiteY45" fmla="*/ 67375 h 332222"/>
                <a:gd name="connsiteX46" fmla="*/ 81903 w 181503"/>
                <a:gd name="connsiteY46" fmla="*/ 68072 h 332222"/>
                <a:gd name="connsiteX47" fmla="*/ 83273 w 181503"/>
                <a:gd name="connsiteY47" fmla="*/ 67626 h 332222"/>
                <a:gd name="connsiteX48" fmla="*/ 86175 w 181503"/>
                <a:gd name="connsiteY48" fmla="*/ 64739 h 332222"/>
                <a:gd name="connsiteX49" fmla="*/ 88671 w 181503"/>
                <a:gd name="connsiteY49" fmla="*/ 62595 h 332222"/>
                <a:gd name="connsiteX50" fmla="*/ 91777 w 181503"/>
                <a:gd name="connsiteY50" fmla="*/ 60452 h 332222"/>
                <a:gd name="connsiteX51" fmla="*/ 91957 w 181503"/>
                <a:gd name="connsiteY51" fmla="*/ 60264 h 332222"/>
                <a:gd name="connsiteX52" fmla="*/ 94680 w 181503"/>
                <a:gd name="connsiteY52" fmla="*/ 58684 h 332222"/>
                <a:gd name="connsiteX53" fmla="*/ 95923 w 181503"/>
                <a:gd name="connsiteY53" fmla="*/ 57228 h 332222"/>
                <a:gd name="connsiteX54" fmla="*/ 96596 w 181503"/>
                <a:gd name="connsiteY54" fmla="*/ 55374 h 332222"/>
                <a:gd name="connsiteX55" fmla="*/ 97558 w 181503"/>
                <a:gd name="connsiteY55" fmla="*/ 54662 h 332222"/>
                <a:gd name="connsiteX56" fmla="*/ 98802 w 181503"/>
                <a:gd name="connsiteY56" fmla="*/ 55077 h 332222"/>
                <a:gd name="connsiteX57" fmla="*/ 100382 w 181503"/>
                <a:gd name="connsiteY57" fmla="*/ 54271 h 332222"/>
                <a:gd name="connsiteX58" fmla="*/ 102300 w 181503"/>
                <a:gd name="connsiteY58" fmla="*/ 52237 h 332222"/>
                <a:gd name="connsiteX59" fmla="*/ 103770 w 181503"/>
                <a:gd name="connsiteY59" fmla="*/ 51298 h 332222"/>
                <a:gd name="connsiteX60" fmla="*/ 104795 w 181503"/>
                <a:gd name="connsiteY60" fmla="*/ 51455 h 332222"/>
                <a:gd name="connsiteX61" fmla="*/ 106626 w 181503"/>
                <a:gd name="connsiteY61" fmla="*/ 52714 h 332222"/>
                <a:gd name="connsiteX62" fmla="*/ 109270 w 181503"/>
                <a:gd name="connsiteY62" fmla="*/ 55077 h 332222"/>
                <a:gd name="connsiteX63" fmla="*/ 111617 w 181503"/>
                <a:gd name="connsiteY63" fmla="*/ 56485 h 332222"/>
                <a:gd name="connsiteX64" fmla="*/ 113675 w 181503"/>
                <a:gd name="connsiteY64" fmla="*/ 56939 h 332222"/>
                <a:gd name="connsiteX65" fmla="*/ 114684 w 181503"/>
                <a:gd name="connsiteY65" fmla="*/ 57815 h 332222"/>
                <a:gd name="connsiteX66" fmla="*/ 114629 w 181503"/>
                <a:gd name="connsiteY66" fmla="*/ 59122 h 332222"/>
                <a:gd name="connsiteX67" fmla="*/ 115091 w 181503"/>
                <a:gd name="connsiteY67" fmla="*/ 59951 h 332222"/>
                <a:gd name="connsiteX68" fmla="*/ 116053 w 181503"/>
                <a:gd name="connsiteY68" fmla="*/ 60303 h 332222"/>
                <a:gd name="connsiteX69" fmla="*/ 116483 w 181503"/>
                <a:gd name="connsiteY69" fmla="*/ 60162 h 332222"/>
                <a:gd name="connsiteX70" fmla="*/ 116374 w 181503"/>
                <a:gd name="connsiteY70" fmla="*/ 59529 h 332222"/>
                <a:gd name="connsiteX71" fmla="*/ 117305 w 181503"/>
                <a:gd name="connsiteY71" fmla="*/ 58598 h 332222"/>
                <a:gd name="connsiteX72" fmla="*/ 119276 w 181503"/>
                <a:gd name="connsiteY72" fmla="*/ 57377 h 332222"/>
                <a:gd name="connsiteX73" fmla="*/ 121279 w 181503"/>
                <a:gd name="connsiteY73" fmla="*/ 56657 h 332222"/>
                <a:gd name="connsiteX74" fmla="*/ 123313 w 181503"/>
                <a:gd name="connsiteY74" fmla="*/ 56446 h 332222"/>
                <a:gd name="connsiteX75" fmla="*/ 124635 w 181503"/>
                <a:gd name="connsiteY75" fmla="*/ 55476 h 332222"/>
                <a:gd name="connsiteX76" fmla="*/ 125503 w 181503"/>
                <a:gd name="connsiteY76" fmla="*/ 52957 h 332222"/>
                <a:gd name="connsiteX77" fmla="*/ 126763 w 181503"/>
                <a:gd name="connsiteY77" fmla="*/ 51040 h 332222"/>
                <a:gd name="connsiteX78" fmla="*/ 127890 w 181503"/>
                <a:gd name="connsiteY78" fmla="*/ 50172 h 332222"/>
                <a:gd name="connsiteX79" fmla="*/ 129282 w 181503"/>
                <a:gd name="connsiteY79" fmla="*/ 49734 h 332222"/>
                <a:gd name="connsiteX80" fmla="*/ 129650 w 181503"/>
                <a:gd name="connsiteY80" fmla="*/ 49124 h 332222"/>
                <a:gd name="connsiteX81" fmla="*/ 128977 w 181503"/>
                <a:gd name="connsiteY81" fmla="*/ 48341 h 332222"/>
                <a:gd name="connsiteX82" fmla="*/ 129040 w 181503"/>
                <a:gd name="connsiteY82" fmla="*/ 47543 h 332222"/>
                <a:gd name="connsiteX83" fmla="*/ 129846 w 181503"/>
                <a:gd name="connsiteY83" fmla="*/ 46737 h 332222"/>
                <a:gd name="connsiteX84" fmla="*/ 131574 w 181503"/>
                <a:gd name="connsiteY84" fmla="*/ 46393 h 332222"/>
                <a:gd name="connsiteX85" fmla="*/ 134235 w 181503"/>
                <a:gd name="connsiteY85" fmla="*/ 46510 h 332222"/>
                <a:gd name="connsiteX86" fmla="*/ 137340 w 181503"/>
                <a:gd name="connsiteY86" fmla="*/ 47324 h 332222"/>
                <a:gd name="connsiteX87" fmla="*/ 140908 w 181503"/>
                <a:gd name="connsiteY87" fmla="*/ 48842 h 332222"/>
                <a:gd name="connsiteX88" fmla="*/ 143247 w 181503"/>
                <a:gd name="connsiteY88" fmla="*/ 49335 h 332222"/>
                <a:gd name="connsiteX89" fmla="*/ 144366 w 181503"/>
                <a:gd name="connsiteY89" fmla="*/ 48787 h 332222"/>
                <a:gd name="connsiteX90" fmla="*/ 146541 w 181503"/>
                <a:gd name="connsiteY90" fmla="*/ 51134 h 332222"/>
                <a:gd name="connsiteX91" fmla="*/ 149780 w 181503"/>
                <a:gd name="connsiteY91" fmla="*/ 56376 h 332222"/>
                <a:gd name="connsiteX92" fmla="*/ 152549 w 181503"/>
                <a:gd name="connsiteY92" fmla="*/ 60334 h 332222"/>
                <a:gd name="connsiteX93" fmla="*/ 154873 w 181503"/>
                <a:gd name="connsiteY93" fmla="*/ 63010 h 332222"/>
                <a:gd name="connsiteX94" fmla="*/ 157314 w 181503"/>
                <a:gd name="connsiteY94" fmla="*/ 65060 h 332222"/>
                <a:gd name="connsiteX95" fmla="*/ 159872 w 181503"/>
                <a:gd name="connsiteY95" fmla="*/ 66492 h 332222"/>
                <a:gd name="connsiteX96" fmla="*/ 161711 w 181503"/>
                <a:gd name="connsiteY96" fmla="*/ 68440 h 332222"/>
                <a:gd name="connsiteX97" fmla="*/ 163385 w 181503"/>
                <a:gd name="connsiteY97" fmla="*/ 72132 h 332222"/>
                <a:gd name="connsiteX98" fmla="*/ 162133 w 181503"/>
                <a:gd name="connsiteY98" fmla="*/ 77225 h 332222"/>
                <a:gd name="connsiteX99" fmla="*/ 161797 w 181503"/>
                <a:gd name="connsiteY99" fmla="*/ 81630 h 332222"/>
                <a:gd name="connsiteX100" fmla="*/ 161953 w 181503"/>
                <a:gd name="connsiteY100" fmla="*/ 87020 h 332222"/>
                <a:gd name="connsiteX101" fmla="*/ 163463 w 181503"/>
                <a:gd name="connsiteY101" fmla="*/ 91151 h 332222"/>
                <a:gd name="connsiteX102" fmla="*/ 166326 w 181503"/>
                <a:gd name="connsiteY102" fmla="*/ 94022 h 332222"/>
                <a:gd name="connsiteX103" fmla="*/ 167993 w 181503"/>
                <a:gd name="connsiteY103" fmla="*/ 96338 h 332222"/>
                <a:gd name="connsiteX104" fmla="*/ 168462 w 181503"/>
                <a:gd name="connsiteY104" fmla="*/ 98106 h 332222"/>
                <a:gd name="connsiteX105" fmla="*/ 170692 w 181503"/>
                <a:gd name="connsiteY105" fmla="*/ 99624 h 332222"/>
                <a:gd name="connsiteX106" fmla="*/ 174690 w 181503"/>
                <a:gd name="connsiteY106" fmla="*/ 100883 h 332222"/>
                <a:gd name="connsiteX107" fmla="*/ 176356 w 181503"/>
                <a:gd name="connsiteY107" fmla="*/ 102026 h 332222"/>
                <a:gd name="connsiteX108" fmla="*/ 175675 w 181503"/>
                <a:gd name="connsiteY108" fmla="*/ 103050 h 332222"/>
                <a:gd name="connsiteX109" fmla="*/ 175620 w 181503"/>
                <a:gd name="connsiteY109" fmla="*/ 104239 h 332222"/>
                <a:gd name="connsiteX110" fmla="*/ 176184 w 181503"/>
                <a:gd name="connsiteY110" fmla="*/ 105593 h 332222"/>
                <a:gd name="connsiteX111" fmla="*/ 177576 w 181503"/>
                <a:gd name="connsiteY111" fmla="*/ 106720 h 332222"/>
                <a:gd name="connsiteX112" fmla="*/ 179775 w 181503"/>
                <a:gd name="connsiteY112" fmla="*/ 107604 h 332222"/>
                <a:gd name="connsiteX113" fmla="*/ 181089 w 181503"/>
                <a:gd name="connsiteY113" fmla="*/ 108543 h 332222"/>
                <a:gd name="connsiteX114" fmla="*/ 181504 w 181503"/>
                <a:gd name="connsiteY114" fmla="*/ 109528 h 332222"/>
                <a:gd name="connsiteX115" fmla="*/ 181457 w 181503"/>
                <a:gd name="connsiteY115" fmla="*/ 111132 h 332222"/>
                <a:gd name="connsiteX116" fmla="*/ 180948 w 181503"/>
                <a:gd name="connsiteY116" fmla="*/ 113346 h 332222"/>
                <a:gd name="connsiteX117" fmla="*/ 180033 w 181503"/>
                <a:gd name="connsiteY117" fmla="*/ 115044 h 332222"/>
                <a:gd name="connsiteX118" fmla="*/ 178703 w 181503"/>
                <a:gd name="connsiteY118" fmla="*/ 116225 h 332222"/>
                <a:gd name="connsiteX119" fmla="*/ 178539 w 181503"/>
                <a:gd name="connsiteY119" fmla="*/ 117164 h 332222"/>
                <a:gd name="connsiteX120" fmla="*/ 178195 w 181503"/>
                <a:gd name="connsiteY120" fmla="*/ 118588 h 332222"/>
                <a:gd name="connsiteX121" fmla="*/ 178195 w 181503"/>
                <a:gd name="connsiteY121" fmla="*/ 121506 h 332222"/>
                <a:gd name="connsiteX122" fmla="*/ 179141 w 181503"/>
                <a:gd name="connsiteY122" fmla="*/ 123446 h 332222"/>
                <a:gd name="connsiteX123" fmla="*/ 179430 w 181503"/>
                <a:gd name="connsiteY123" fmla="*/ 125910 h 332222"/>
                <a:gd name="connsiteX124" fmla="*/ 178914 w 181503"/>
                <a:gd name="connsiteY124" fmla="*/ 127921 h 332222"/>
                <a:gd name="connsiteX125" fmla="*/ 178413 w 181503"/>
                <a:gd name="connsiteY125" fmla="*/ 132028 h 332222"/>
                <a:gd name="connsiteX126" fmla="*/ 178351 w 181503"/>
                <a:gd name="connsiteY126" fmla="*/ 133617 h 332222"/>
                <a:gd name="connsiteX127" fmla="*/ 177874 w 181503"/>
                <a:gd name="connsiteY127" fmla="*/ 134986 h 332222"/>
                <a:gd name="connsiteX128" fmla="*/ 176716 w 181503"/>
                <a:gd name="connsiteY128" fmla="*/ 136300 h 332222"/>
                <a:gd name="connsiteX129" fmla="*/ 174940 w 181503"/>
                <a:gd name="connsiteY129" fmla="*/ 137536 h 332222"/>
                <a:gd name="connsiteX130" fmla="*/ 172781 w 181503"/>
                <a:gd name="connsiteY130" fmla="*/ 138639 h 332222"/>
                <a:gd name="connsiteX131" fmla="*/ 171459 w 181503"/>
                <a:gd name="connsiteY131" fmla="*/ 139124 h 332222"/>
                <a:gd name="connsiteX132" fmla="*/ 171146 w 181503"/>
                <a:gd name="connsiteY132" fmla="*/ 139351 h 332222"/>
                <a:gd name="connsiteX133" fmla="*/ 170199 w 181503"/>
                <a:gd name="connsiteY133" fmla="*/ 140595 h 332222"/>
                <a:gd name="connsiteX134" fmla="*/ 169057 w 181503"/>
                <a:gd name="connsiteY134" fmla="*/ 141800 h 332222"/>
                <a:gd name="connsiteX135" fmla="*/ 168173 w 181503"/>
                <a:gd name="connsiteY135" fmla="*/ 141800 h 332222"/>
                <a:gd name="connsiteX136" fmla="*/ 167508 w 181503"/>
                <a:gd name="connsiteY136" fmla="*/ 141190 h 332222"/>
                <a:gd name="connsiteX137" fmla="*/ 167038 w 181503"/>
                <a:gd name="connsiteY137" fmla="*/ 140399 h 332222"/>
                <a:gd name="connsiteX138" fmla="*/ 166765 w 181503"/>
                <a:gd name="connsiteY138" fmla="*/ 138670 h 332222"/>
                <a:gd name="connsiteX139" fmla="*/ 164770 w 181503"/>
                <a:gd name="connsiteY139" fmla="*/ 137818 h 332222"/>
                <a:gd name="connsiteX140" fmla="*/ 162579 w 181503"/>
                <a:gd name="connsiteY140" fmla="*/ 137278 h 332222"/>
                <a:gd name="connsiteX141" fmla="*/ 158119 w 181503"/>
                <a:gd name="connsiteY141" fmla="*/ 138131 h 332222"/>
                <a:gd name="connsiteX142" fmla="*/ 154513 w 181503"/>
                <a:gd name="connsiteY142" fmla="*/ 138592 h 332222"/>
                <a:gd name="connsiteX143" fmla="*/ 150468 w 181503"/>
                <a:gd name="connsiteY143" fmla="*/ 138006 h 332222"/>
                <a:gd name="connsiteX144" fmla="*/ 146666 w 181503"/>
                <a:gd name="connsiteY144" fmla="*/ 138741 h 332222"/>
                <a:gd name="connsiteX145" fmla="*/ 145078 w 181503"/>
                <a:gd name="connsiteY145" fmla="*/ 138850 h 332222"/>
                <a:gd name="connsiteX146" fmla="*/ 143255 w 181503"/>
                <a:gd name="connsiteY146" fmla="*/ 138733 h 332222"/>
                <a:gd name="connsiteX147" fmla="*/ 141487 w 181503"/>
                <a:gd name="connsiteY147" fmla="*/ 138749 h 332222"/>
                <a:gd name="connsiteX148" fmla="*/ 139805 w 181503"/>
                <a:gd name="connsiteY148" fmla="*/ 138483 h 332222"/>
                <a:gd name="connsiteX149" fmla="*/ 136707 w 181503"/>
                <a:gd name="connsiteY149" fmla="*/ 137427 h 332222"/>
                <a:gd name="connsiteX150" fmla="*/ 135518 w 181503"/>
                <a:gd name="connsiteY150" fmla="*/ 137512 h 332222"/>
                <a:gd name="connsiteX151" fmla="*/ 133022 w 181503"/>
                <a:gd name="connsiteY151" fmla="*/ 138389 h 332222"/>
                <a:gd name="connsiteX152" fmla="*/ 130409 w 181503"/>
                <a:gd name="connsiteY152" fmla="*/ 138999 h 332222"/>
                <a:gd name="connsiteX153" fmla="*/ 127905 w 181503"/>
                <a:gd name="connsiteY153" fmla="*/ 139422 h 332222"/>
                <a:gd name="connsiteX154" fmla="*/ 124205 w 181503"/>
                <a:gd name="connsiteY154" fmla="*/ 141221 h 332222"/>
                <a:gd name="connsiteX155" fmla="*/ 121529 w 181503"/>
                <a:gd name="connsiteY155" fmla="*/ 143826 h 332222"/>
                <a:gd name="connsiteX156" fmla="*/ 120739 w 181503"/>
                <a:gd name="connsiteY156" fmla="*/ 145665 h 332222"/>
                <a:gd name="connsiteX157" fmla="*/ 119409 w 181503"/>
                <a:gd name="connsiteY157" fmla="*/ 147519 h 332222"/>
                <a:gd name="connsiteX158" fmla="*/ 117571 w 181503"/>
                <a:gd name="connsiteY158" fmla="*/ 150453 h 332222"/>
                <a:gd name="connsiteX159" fmla="*/ 115185 w 181503"/>
                <a:gd name="connsiteY159" fmla="*/ 153261 h 332222"/>
                <a:gd name="connsiteX160" fmla="*/ 113526 w 181503"/>
                <a:gd name="connsiteY160" fmla="*/ 154544 h 332222"/>
                <a:gd name="connsiteX161" fmla="*/ 113987 w 181503"/>
                <a:gd name="connsiteY161" fmla="*/ 155303 h 332222"/>
                <a:gd name="connsiteX162" fmla="*/ 113573 w 181503"/>
                <a:gd name="connsiteY162" fmla="*/ 156211 h 332222"/>
                <a:gd name="connsiteX163" fmla="*/ 110975 w 181503"/>
                <a:gd name="connsiteY163" fmla="*/ 156617 h 332222"/>
                <a:gd name="connsiteX164" fmla="*/ 108949 w 181503"/>
                <a:gd name="connsiteY164" fmla="*/ 156782 h 332222"/>
                <a:gd name="connsiteX165" fmla="*/ 108582 w 181503"/>
                <a:gd name="connsiteY165" fmla="*/ 157236 h 332222"/>
                <a:gd name="connsiteX166" fmla="*/ 108824 w 181503"/>
                <a:gd name="connsiteY166" fmla="*/ 162884 h 332222"/>
                <a:gd name="connsiteX167" fmla="*/ 109536 w 181503"/>
                <a:gd name="connsiteY167" fmla="*/ 165020 h 332222"/>
                <a:gd name="connsiteX168" fmla="*/ 110843 w 181503"/>
                <a:gd name="connsiteY168" fmla="*/ 167594 h 332222"/>
                <a:gd name="connsiteX169" fmla="*/ 111695 w 181503"/>
                <a:gd name="connsiteY169" fmla="*/ 169010 h 332222"/>
                <a:gd name="connsiteX170" fmla="*/ 112337 w 181503"/>
                <a:gd name="connsiteY170" fmla="*/ 173187 h 332222"/>
                <a:gd name="connsiteX171" fmla="*/ 112524 w 181503"/>
                <a:gd name="connsiteY171" fmla="*/ 176731 h 332222"/>
                <a:gd name="connsiteX172" fmla="*/ 115380 w 181503"/>
                <a:gd name="connsiteY172" fmla="*/ 178969 h 332222"/>
                <a:gd name="connsiteX173" fmla="*/ 116992 w 181503"/>
                <a:gd name="connsiteY173" fmla="*/ 180674 h 332222"/>
                <a:gd name="connsiteX174" fmla="*/ 118142 w 181503"/>
                <a:gd name="connsiteY174" fmla="*/ 182177 h 332222"/>
                <a:gd name="connsiteX175" fmla="*/ 117743 w 181503"/>
                <a:gd name="connsiteY175" fmla="*/ 183131 h 332222"/>
                <a:gd name="connsiteX176" fmla="*/ 117055 w 181503"/>
                <a:gd name="connsiteY176" fmla="*/ 185987 h 332222"/>
                <a:gd name="connsiteX177" fmla="*/ 117719 w 181503"/>
                <a:gd name="connsiteY177" fmla="*/ 189687 h 332222"/>
                <a:gd name="connsiteX178" fmla="*/ 121709 w 181503"/>
                <a:gd name="connsiteY178" fmla="*/ 197667 h 332222"/>
                <a:gd name="connsiteX179" fmla="*/ 122053 w 181503"/>
                <a:gd name="connsiteY179" fmla="*/ 198230 h 332222"/>
                <a:gd name="connsiteX180" fmla="*/ 121576 w 181503"/>
                <a:gd name="connsiteY180" fmla="*/ 198293 h 332222"/>
                <a:gd name="connsiteX181" fmla="*/ 120950 w 181503"/>
                <a:gd name="connsiteY181" fmla="*/ 196759 h 332222"/>
                <a:gd name="connsiteX182" fmla="*/ 118924 w 181503"/>
                <a:gd name="connsiteY182" fmla="*/ 194170 h 332222"/>
                <a:gd name="connsiteX183" fmla="*/ 118298 w 181503"/>
                <a:gd name="connsiteY183" fmla="*/ 191408 h 332222"/>
                <a:gd name="connsiteX184" fmla="*/ 115920 w 181503"/>
                <a:gd name="connsiteY184" fmla="*/ 188365 h 332222"/>
                <a:gd name="connsiteX185" fmla="*/ 114590 w 181503"/>
                <a:gd name="connsiteY185" fmla="*/ 187160 h 332222"/>
                <a:gd name="connsiteX186" fmla="*/ 114160 w 181503"/>
                <a:gd name="connsiteY186" fmla="*/ 188169 h 332222"/>
                <a:gd name="connsiteX187" fmla="*/ 113401 w 181503"/>
                <a:gd name="connsiteY187" fmla="*/ 189249 h 332222"/>
                <a:gd name="connsiteX188" fmla="*/ 111069 w 181503"/>
                <a:gd name="connsiteY188" fmla="*/ 187684 h 332222"/>
                <a:gd name="connsiteX189" fmla="*/ 109067 w 181503"/>
                <a:gd name="connsiteY189" fmla="*/ 186049 h 332222"/>
                <a:gd name="connsiteX190" fmla="*/ 107228 w 181503"/>
                <a:gd name="connsiteY190" fmla="*/ 182881 h 332222"/>
                <a:gd name="connsiteX191" fmla="*/ 106993 w 181503"/>
                <a:gd name="connsiteY191" fmla="*/ 183616 h 332222"/>
                <a:gd name="connsiteX192" fmla="*/ 106579 w 181503"/>
                <a:gd name="connsiteY192" fmla="*/ 184281 h 332222"/>
                <a:gd name="connsiteX193" fmla="*/ 104482 w 181503"/>
                <a:gd name="connsiteY193" fmla="*/ 181793 h 332222"/>
                <a:gd name="connsiteX194" fmla="*/ 102291 w 181503"/>
                <a:gd name="connsiteY194" fmla="*/ 179806 h 332222"/>
                <a:gd name="connsiteX195" fmla="*/ 100320 w 181503"/>
                <a:gd name="connsiteY195" fmla="*/ 179094 h 332222"/>
                <a:gd name="connsiteX196" fmla="*/ 99107 w 181503"/>
                <a:gd name="connsiteY196" fmla="*/ 178437 h 332222"/>
                <a:gd name="connsiteX197" fmla="*/ 97934 w 181503"/>
                <a:gd name="connsiteY197" fmla="*/ 177381 h 332222"/>
                <a:gd name="connsiteX198" fmla="*/ 95478 w 181503"/>
                <a:gd name="connsiteY198" fmla="*/ 176286 h 332222"/>
                <a:gd name="connsiteX199" fmla="*/ 89359 w 181503"/>
                <a:gd name="connsiteY199" fmla="*/ 177866 h 332222"/>
                <a:gd name="connsiteX200" fmla="*/ 81575 w 181503"/>
                <a:gd name="connsiteY200" fmla="*/ 176638 h 332222"/>
                <a:gd name="connsiteX201" fmla="*/ 78579 w 181503"/>
                <a:gd name="connsiteY201" fmla="*/ 177811 h 332222"/>
                <a:gd name="connsiteX202" fmla="*/ 77350 w 181503"/>
                <a:gd name="connsiteY202" fmla="*/ 177084 h 332222"/>
                <a:gd name="connsiteX203" fmla="*/ 76592 w 181503"/>
                <a:gd name="connsiteY203" fmla="*/ 175730 h 332222"/>
                <a:gd name="connsiteX204" fmla="*/ 77319 w 181503"/>
                <a:gd name="connsiteY204" fmla="*/ 173414 h 332222"/>
                <a:gd name="connsiteX205" fmla="*/ 77483 w 181503"/>
                <a:gd name="connsiteY205" fmla="*/ 168564 h 332222"/>
                <a:gd name="connsiteX206" fmla="*/ 78414 w 181503"/>
                <a:gd name="connsiteY206" fmla="*/ 165153 h 332222"/>
                <a:gd name="connsiteX207" fmla="*/ 77976 w 181503"/>
                <a:gd name="connsiteY207" fmla="*/ 162555 h 332222"/>
                <a:gd name="connsiteX208" fmla="*/ 78430 w 181503"/>
                <a:gd name="connsiteY208" fmla="*/ 161335 h 332222"/>
                <a:gd name="connsiteX209" fmla="*/ 78774 w 181503"/>
                <a:gd name="connsiteY209" fmla="*/ 159668 h 332222"/>
                <a:gd name="connsiteX210" fmla="*/ 77546 w 181503"/>
                <a:gd name="connsiteY210" fmla="*/ 158988 h 332222"/>
                <a:gd name="connsiteX211" fmla="*/ 72046 w 181503"/>
                <a:gd name="connsiteY211" fmla="*/ 157666 h 332222"/>
                <a:gd name="connsiteX212" fmla="*/ 70888 w 181503"/>
                <a:gd name="connsiteY212" fmla="*/ 156617 h 332222"/>
                <a:gd name="connsiteX213" fmla="*/ 69418 w 181503"/>
                <a:gd name="connsiteY213" fmla="*/ 157822 h 332222"/>
                <a:gd name="connsiteX214" fmla="*/ 62814 w 181503"/>
                <a:gd name="connsiteY214" fmla="*/ 158495 h 332222"/>
                <a:gd name="connsiteX215" fmla="*/ 60326 w 181503"/>
                <a:gd name="connsiteY215" fmla="*/ 159504 h 332222"/>
                <a:gd name="connsiteX216" fmla="*/ 58026 w 181503"/>
                <a:gd name="connsiteY216" fmla="*/ 161445 h 332222"/>
                <a:gd name="connsiteX217" fmla="*/ 57432 w 181503"/>
                <a:gd name="connsiteY217" fmla="*/ 163901 h 332222"/>
                <a:gd name="connsiteX218" fmla="*/ 58762 w 181503"/>
                <a:gd name="connsiteY218" fmla="*/ 165521 h 332222"/>
                <a:gd name="connsiteX219" fmla="*/ 59615 w 181503"/>
                <a:gd name="connsiteY219" fmla="*/ 168329 h 332222"/>
                <a:gd name="connsiteX220" fmla="*/ 57244 w 181503"/>
                <a:gd name="connsiteY220" fmla="*/ 174463 h 332222"/>
                <a:gd name="connsiteX221" fmla="*/ 56845 w 181503"/>
                <a:gd name="connsiteY221" fmla="*/ 176286 h 332222"/>
                <a:gd name="connsiteX222" fmla="*/ 57760 w 181503"/>
                <a:gd name="connsiteY222" fmla="*/ 183780 h 332222"/>
                <a:gd name="connsiteX223" fmla="*/ 57393 w 181503"/>
                <a:gd name="connsiteY223" fmla="*/ 187888 h 332222"/>
                <a:gd name="connsiteX224" fmla="*/ 56102 w 181503"/>
                <a:gd name="connsiteY224" fmla="*/ 190642 h 332222"/>
                <a:gd name="connsiteX225" fmla="*/ 54060 w 181503"/>
                <a:gd name="connsiteY225" fmla="*/ 193114 h 332222"/>
                <a:gd name="connsiteX226" fmla="*/ 53215 w 181503"/>
                <a:gd name="connsiteY226" fmla="*/ 197299 h 332222"/>
                <a:gd name="connsiteX227" fmla="*/ 51612 w 181503"/>
                <a:gd name="connsiteY227" fmla="*/ 199240 h 332222"/>
                <a:gd name="connsiteX228" fmla="*/ 49460 w 181503"/>
                <a:gd name="connsiteY228" fmla="*/ 203668 h 332222"/>
                <a:gd name="connsiteX229" fmla="*/ 48005 w 181503"/>
                <a:gd name="connsiteY229" fmla="*/ 209183 h 332222"/>
                <a:gd name="connsiteX230" fmla="*/ 46972 w 181503"/>
                <a:gd name="connsiteY230" fmla="*/ 211733 h 332222"/>
                <a:gd name="connsiteX231" fmla="*/ 46370 w 181503"/>
                <a:gd name="connsiteY231" fmla="*/ 216428 h 332222"/>
                <a:gd name="connsiteX232" fmla="*/ 41934 w 181503"/>
                <a:gd name="connsiteY232" fmla="*/ 223539 h 332222"/>
                <a:gd name="connsiteX233" fmla="*/ 40893 w 181503"/>
                <a:gd name="connsiteY233" fmla="*/ 227552 h 332222"/>
                <a:gd name="connsiteX234" fmla="*/ 39305 w 181503"/>
                <a:gd name="connsiteY234" fmla="*/ 229070 h 332222"/>
                <a:gd name="connsiteX235" fmla="*/ 39861 w 181503"/>
                <a:gd name="connsiteY235" fmla="*/ 230267 h 332222"/>
                <a:gd name="connsiteX236" fmla="*/ 39954 w 181503"/>
                <a:gd name="connsiteY236" fmla="*/ 232270 h 332222"/>
                <a:gd name="connsiteX237" fmla="*/ 39399 w 181503"/>
                <a:gd name="connsiteY237" fmla="*/ 237613 h 332222"/>
                <a:gd name="connsiteX238" fmla="*/ 39219 w 181503"/>
                <a:gd name="connsiteY238" fmla="*/ 242042 h 332222"/>
                <a:gd name="connsiteX239" fmla="*/ 39892 w 181503"/>
                <a:gd name="connsiteY239" fmla="*/ 244412 h 332222"/>
                <a:gd name="connsiteX240" fmla="*/ 42012 w 181503"/>
                <a:gd name="connsiteY240" fmla="*/ 249114 h 332222"/>
                <a:gd name="connsiteX241" fmla="*/ 41511 w 181503"/>
                <a:gd name="connsiteY241" fmla="*/ 250475 h 332222"/>
                <a:gd name="connsiteX242" fmla="*/ 41261 w 181503"/>
                <a:gd name="connsiteY242" fmla="*/ 252415 h 332222"/>
                <a:gd name="connsiteX243" fmla="*/ 43053 w 181503"/>
                <a:gd name="connsiteY243" fmla="*/ 253292 h 332222"/>
                <a:gd name="connsiteX244" fmla="*/ 44335 w 181503"/>
                <a:gd name="connsiteY244" fmla="*/ 253550 h 332222"/>
                <a:gd name="connsiteX245" fmla="*/ 51580 w 181503"/>
                <a:gd name="connsiteY245" fmla="*/ 251328 h 332222"/>
                <a:gd name="connsiteX246" fmla="*/ 54029 w 181503"/>
                <a:gd name="connsiteY246" fmla="*/ 251899 h 332222"/>
                <a:gd name="connsiteX247" fmla="*/ 54952 w 181503"/>
                <a:gd name="connsiteY247" fmla="*/ 253972 h 332222"/>
                <a:gd name="connsiteX248" fmla="*/ 55547 w 181503"/>
                <a:gd name="connsiteY248" fmla="*/ 255779 h 332222"/>
                <a:gd name="connsiteX249" fmla="*/ 56775 w 181503"/>
                <a:gd name="connsiteY249" fmla="*/ 265527 h 332222"/>
                <a:gd name="connsiteX250" fmla="*/ 57408 w 181503"/>
                <a:gd name="connsiteY250" fmla="*/ 267335 h 332222"/>
                <a:gd name="connsiteX251" fmla="*/ 58872 w 181503"/>
                <a:gd name="connsiteY251" fmla="*/ 269056 h 332222"/>
                <a:gd name="connsiteX252" fmla="*/ 60475 w 181503"/>
                <a:gd name="connsiteY252" fmla="*/ 270886 h 332222"/>
                <a:gd name="connsiteX253" fmla="*/ 61023 w 181503"/>
                <a:gd name="connsiteY253" fmla="*/ 270558 h 332222"/>
                <a:gd name="connsiteX254" fmla="*/ 61125 w 181503"/>
                <a:gd name="connsiteY254" fmla="*/ 269877 h 332222"/>
                <a:gd name="connsiteX255" fmla="*/ 61234 w 181503"/>
                <a:gd name="connsiteY255" fmla="*/ 269111 h 332222"/>
                <a:gd name="connsiteX256" fmla="*/ 62666 w 181503"/>
                <a:gd name="connsiteY256" fmla="*/ 270957 h 332222"/>
                <a:gd name="connsiteX257" fmla="*/ 63785 w 181503"/>
                <a:gd name="connsiteY257" fmla="*/ 274399 h 332222"/>
                <a:gd name="connsiteX258" fmla="*/ 67602 w 181503"/>
                <a:gd name="connsiteY258" fmla="*/ 292589 h 332222"/>
                <a:gd name="connsiteX259" fmla="*/ 68706 w 181503"/>
                <a:gd name="connsiteY259" fmla="*/ 294897 h 332222"/>
                <a:gd name="connsiteX260" fmla="*/ 69621 w 181503"/>
                <a:gd name="connsiteY260" fmla="*/ 297330 h 332222"/>
                <a:gd name="connsiteX261" fmla="*/ 67289 w 181503"/>
                <a:gd name="connsiteY261" fmla="*/ 296148 h 332222"/>
                <a:gd name="connsiteX262" fmla="*/ 66663 w 181503"/>
                <a:gd name="connsiteY262" fmla="*/ 292112 h 332222"/>
                <a:gd name="connsiteX263" fmla="*/ 65999 w 181503"/>
                <a:gd name="connsiteY263" fmla="*/ 290414 h 332222"/>
                <a:gd name="connsiteX264" fmla="*/ 65177 w 181503"/>
                <a:gd name="connsiteY264" fmla="*/ 290164 h 332222"/>
                <a:gd name="connsiteX265" fmla="*/ 63879 w 181503"/>
                <a:gd name="connsiteY265" fmla="*/ 290195 h 332222"/>
                <a:gd name="connsiteX266" fmla="*/ 63792 w 181503"/>
                <a:gd name="connsiteY266" fmla="*/ 289475 h 332222"/>
                <a:gd name="connsiteX267" fmla="*/ 64770 w 181503"/>
                <a:gd name="connsiteY267" fmla="*/ 288161 h 332222"/>
                <a:gd name="connsiteX268" fmla="*/ 64614 w 181503"/>
                <a:gd name="connsiteY268" fmla="*/ 286580 h 332222"/>
                <a:gd name="connsiteX269" fmla="*/ 63276 w 181503"/>
                <a:gd name="connsiteY269" fmla="*/ 285282 h 332222"/>
                <a:gd name="connsiteX270" fmla="*/ 61117 w 181503"/>
                <a:gd name="connsiteY270" fmla="*/ 286314 h 332222"/>
                <a:gd name="connsiteX271" fmla="*/ 61179 w 181503"/>
                <a:gd name="connsiteY271" fmla="*/ 289146 h 332222"/>
                <a:gd name="connsiteX272" fmla="*/ 62141 w 181503"/>
                <a:gd name="connsiteY272" fmla="*/ 291314 h 332222"/>
                <a:gd name="connsiteX273" fmla="*/ 65803 w 181503"/>
                <a:gd name="connsiteY273" fmla="*/ 296164 h 332222"/>
                <a:gd name="connsiteX274" fmla="*/ 66945 w 181503"/>
                <a:gd name="connsiteY274" fmla="*/ 298190 h 332222"/>
                <a:gd name="connsiteX275" fmla="*/ 68401 w 181503"/>
                <a:gd name="connsiteY275" fmla="*/ 298769 h 332222"/>
                <a:gd name="connsiteX276" fmla="*/ 70521 w 181503"/>
                <a:gd name="connsiteY276" fmla="*/ 298449 h 332222"/>
                <a:gd name="connsiteX277" fmla="*/ 73055 w 181503"/>
                <a:gd name="connsiteY277" fmla="*/ 300514 h 332222"/>
                <a:gd name="connsiteX278" fmla="*/ 75050 w 181503"/>
                <a:gd name="connsiteY278" fmla="*/ 302431 h 332222"/>
                <a:gd name="connsiteX279" fmla="*/ 80003 w 181503"/>
                <a:gd name="connsiteY279" fmla="*/ 305364 h 332222"/>
                <a:gd name="connsiteX280" fmla="*/ 82999 w 181503"/>
                <a:gd name="connsiteY280" fmla="*/ 305051 h 332222"/>
                <a:gd name="connsiteX281" fmla="*/ 86238 w 181503"/>
                <a:gd name="connsiteY281" fmla="*/ 304324 h 332222"/>
                <a:gd name="connsiteX282" fmla="*/ 88405 w 181503"/>
                <a:gd name="connsiteY282" fmla="*/ 304512 h 332222"/>
                <a:gd name="connsiteX283" fmla="*/ 90533 w 181503"/>
                <a:gd name="connsiteY283" fmla="*/ 305263 h 332222"/>
                <a:gd name="connsiteX284" fmla="*/ 93091 w 181503"/>
                <a:gd name="connsiteY284" fmla="*/ 307711 h 332222"/>
                <a:gd name="connsiteX285" fmla="*/ 97152 w 181503"/>
                <a:gd name="connsiteY285" fmla="*/ 313845 h 332222"/>
                <a:gd name="connsiteX286" fmla="*/ 103786 w 181503"/>
                <a:gd name="connsiteY286" fmla="*/ 318946 h 332222"/>
                <a:gd name="connsiteX287" fmla="*/ 103066 w 181503"/>
                <a:gd name="connsiteY287" fmla="*/ 320213 h 332222"/>
                <a:gd name="connsiteX288" fmla="*/ 102777 w 181503"/>
                <a:gd name="connsiteY288" fmla="*/ 322146 h 332222"/>
                <a:gd name="connsiteX289" fmla="*/ 100164 w 181503"/>
                <a:gd name="connsiteY289" fmla="*/ 324720 h 332222"/>
                <a:gd name="connsiteX290" fmla="*/ 99741 w 181503"/>
                <a:gd name="connsiteY290" fmla="*/ 326206 h 332222"/>
                <a:gd name="connsiteX291" fmla="*/ 98787 w 181503"/>
                <a:gd name="connsiteY291" fmla="*/ 328092 h 332222"/>
                <a:gd name="connsiteX292" fmla="*/ 96972 w 181503"/>
                <a:gd name="connsiteY292" fmla="*/ 329101 h 332222"/>
                <a:gd name="connsiteX293" fmla="*/ 95407 w 181503"/>
                <a:gd name="connsiteY293" fmla="*/ 329288 h 332222"/>
                <a:gd name="connsiteX294" fmla="*/ 94507 w 181503"/>
                <a:gd name="connsiteY294" fmla="*/ 329109 h 332222"/>
                <a:gd name="connsiteX295" fmla="*/ 93881 w 181503"/>
                <a:gd name="connsiteY295" fmla="*/ 328733 h 332222"/>
                <a:gd name="connsiteX296" fmla="*/ 92817 w 181503"/>
                <a:gd name="connsiteY296" fmla="*/ 326949 h 332222"/>
                <a:gd name="connsiteX297" fmla="*/ 92278 w 181503"/>
                <a:gd name="connsiteY297" fmla="*/ 326410 h 332222"/>
                <a:gd name="connsiteX298" fmla="*/ 91824 w 181503"/>
                <a:gd name="connsiteY298" fmla="*/ 326284 h 332222"/>
                <a:gd name="connsiteX299" fmla="*/ 88483 w 181503"/>
                <a:gd name="connsiteY299" fmla="*/ 327513 h 332222"/>
                <a:gd name="connsiteX300" fmla="*/ 85252 w 181503"/>
                <a:gd name="connsiteY300" fmla="*/ 328874 h 332222"/>
                <a:gd name="connsiteX301" fmla="*/ 84658 w 181503"/>
                <a:gd name="connsiteY301" fmla="*/ 330094 h 332222"/>
                <a:gd name="connsiteX302" fmla="*/ 83797 w 181503"/>
                <a:gd name="connsiteY302" fmla="*/ 331518 h 332222"/>
                <a:gd name="connsiteX303" fmla="*/ 82858 w 181503"/>
                <a:gd name="connsiteY303" fmla="*/ 332082 h 332222"/>
                <a:gd name="connsiteX304" fmla="*/ 82115 w 181503"/>
                <a:gd name="connsiteY304" fmla="*/ 332222 h 332222"/>
                <a:gd name="connsiteX305" fmla="*/ 81403 w 181503"/>
                <a:gd name="connsiteY305" fmla="*/ 331385 h 332222"/>
                <a:gd name="connsiteX306" fmla="*/ 80167 w 181503"/>
                <a:gd name="connsiteY306" fmla="*/ 330298 h 332222"/>
                <a:gd name="connsiteX307" fmla="*/ 79212 w 181503"/>
                <a:gd name="connsiteY307" fmla="*/ 329281 h 332222"/>
                <a:gd name="connsiteX308" fmla="*/ 79455 w 181503"/>
                <a:gd name="connsiteY308" fmla="*/ 327638 h 332222"/>
                <a:gd name="connsiteX309" fmla="*/ 81270 w 181503"/>
                <a:gd name="connsiteY309" fmla="*/ 325220 h 332222"/>
                <a:gd name="connsiteX310" fmla="*/ 81505 w 181503"/>
                <a:gd name="connsiteY310" fmla="*/ 323530 h 332222"/>
                <a:gd name="connsiteX311" fmla="*/ 81278 w 181503"/>
                <a:gd name="connsiteY311" fmla="*/ 320620 h 332222"/>
                <a:gd name="connsiteX312" fmla="*/ 80785 w 181503"/>
                <a:gd name="connsiteY312" fmla="*/ 318946 h 332222"/>
                <a:gd name="connsiteX313" fmla="*/ 80261 w 181503"/>
                <a:gd name="connsiteY313" fmla="*/ 318891 h 332222"/>
                <a:gd name="connsiteX314" fmla="*/ 79369 w 181503"/>
                <a:gd name="connsiteY314" fmla="*/ 318617 h 332222"/>
                <a:gd name="connsiteX315" fmla="*/ 76850 w 181503"/>
                <a:gd name="connsiteY315" fmla="*/ 318891 h 332222"/>
                <a:gd name="connsiteX316" fmla="*/ 75590 w 181503"/>
                <a:gd name="connsiteY316" fmla="*/ 316998 h 332222"/>
                <a:gd name="connsiteX317" fmla="*/ 75097 w 181503"/>
                <a:gd name="connsiteY317" fmla="*/ 314917 h 332222"/>
                <a:gd name="connsiteX318" fmla="*/ 74237 w 181503"/>
                <a:gd name="connsiteY318" fmla="*/ 314174 h 332222"/>
                <a:gd name="connsiteX319" fmla="*/ 73384 w 181503"/>
                <a:gd name="connsiteY319" fmla="*/ 313720 h 332222"/>
                <a:gd name="connsiteX320" fmla="*/ 71499 w 181503"/>
                <a:gd name="connsiteY320" fmla="*/ 314440 h 332222"/>
                <a:gd name="connsiteX321" fmla="*/ 70051 w 181503"/>
                <a:gd name="connsiteY321" fmla="*/ 314009 h 332222"/>
                <a:gd name="connsiteX322" fmla="*/ 65255 w 181503"/>
                <a:gd name="connsiteY322" fmla="*/ 312202 h 332222"/>
                <a:gd name="connsiteX323" fmla="*/ 63417 w 181503"/>
                <a:gd name="connsiteY323" fmla="*/ 309284 h 332222"/>
                <a:gd name="connsiteX324" fmla="*/ 62431 w 181503"/>
                <a:gd name="connsiteY324" fmla="*/ 309198 h 332222"/>
                <a:gd name="connsiteX325" fmla="*/ 61563 w 181503"/>
                <a:gd name="connsiteY325" fmla="*/ 309519 h 332222"/>
                <a:gd name="connsiteX326" fmla="*/ 61218 w 181503"/>
                <a:gd name="connsiteY326" fmla="*/ 310184 h 332222"/>
                <a:gd name="connsiteX327" fmla="*/ 60710 w 181503"/>
                <a:gd name="connsiteY327" fmla="*/ 313540 h 332222"/>
                <a:gd name="connsiteX328" fmla="*/ 60295 w 181503"/>
                <a:gd name="connsiteY328" fmla="*/ 314565 h 332222"/>
                <a:gd name="connsiteX329" fmla="*/ 54796 w 181503"/>
                <a:gd name="connsiteY329" fmla="*/ 307805 h 332222"/>
                <a:gd name="connsiteX330" fmla="*/ 51009 w 181503"/>
                <a:gd name="connsiteY330" fmla="*/ 305020 h 332222"/>
                <a:gd name="connsiteX331" fmla="*/ 51541 w 181503"/>
                <a:gd name="connsiteY331" fmla="*/ 299974 h 332222"/>
                <a:gd name="connsiteX332" fmla="*/ 50391 w 181503"/>
                <a:gd name="connsiteY332" fmla="*/ 298996 h 332222"/>
                <a:gd name="connsiteX333" fmla="*/ 48951 w 181503"/>
                <a:gd name="connsiteY333" fmla="*/ 298902 h 332222"/>
                <a:gd name="connsiteX334" fmla="*/ 47864 w 181503"/>
                <a:gd name="connsiteY334" fmla="*/ 297502 h 332222"/>
                <a:gd name="connsiteX335" fmla="*/ 48826 w 181503"/>
                <a:gd name="connsiteY335" fmla="*/ 294498 h 332222"/>
                <a:gd name="connsiteX336" fmla="*/ 47340 w 181503"/>
                <a:gd name="connsiteY336" fmla="*/ 295069 h 332222"/>
                <a:gd name="connsiteX337" fmla="*/ 45282 w 181503"/>
                <a:gd name="connsiteY337" fmla="*/ 294959 h 332222"/>
                <a:gd name="connsiteX338" fmla="*/ 43592 w 181503"/>
                <a:gd name="connsiteY338" fmla="*/ 294130 h 332222"/>
                <a:gd name="connsiteX339" fmla="*/ 42317 w 181503"/>
                <a:gd name="connsiteY339" fmla="*/ 289968 h 332222"/>
                <a:gd name="connsiteX340" fmla="*/ 41503 w 181503"/>
                <a:gd name="connsiteY340" fmla="*/ 288700 h 332222"/>
                <a:gd name="connsiteX341" fmla="*/ 39743 w 181503"/>
                <a:gd name="connsiteY341" fmla="*/ 286518 h 332222"/>
                <a:gd name="connsiteX342" fmla="*/ 37420 w 181503"/>
                <a:gd name="connsiteY342" fmla="*/ 286518 h 332222"/>
                <a:gd name="connsiteX343" fmla="*/ 36645 w 181503"/>
                <a:gd name="connsiteY343" fmla="*/ 285469 h 332222"/>
                <a:gd name="connsiteX344" fmla="*/ 36833 w 181503"/>
                <a:gd name="connsiteY344" fmla="*/ 282778 h 332222"/>
                <a:gd name="connsiteX345" fmla="*/ 35135 w 181503"/>
                <a:gd name="connsiteY345" fmla="*/ 281128 h 332222"/>
                <a:gd name="connsiteX346" fmla="*/ 32905 w 181503"/>
                <a:gd name="connsiteY346" fmla="*/ 279782 h 332222"/>
                <a:gd name="connsiteX347" fmla="*/ 31075 w 181503"/>
                <a:gd name="connsiteY347" fmla="*/ 278992 h 332222"/>
                <a:gd name="connsiteX348" fmla="*/ 29205 w 181503"/>
                <a:gd name="connsiteY348" fmla="*/ 274650 h 332222"/>
                <a:gd name="connsiteX349" fmla="*/ 27734 w 181503"/>
                <a:gd name="connsiteY349" fmla="*/ 273586 h 332222"/>
                <a:gd name="connsiteX350" fmla="*/ 26482 w 181503"/>
                <a:gd name="connsiteY350" fmla="*/ 272717 h 332222"/>
                <a:gd name="connsiteX351" fmla="*/ 24738 w 181503"/>
                <a:gd name="connsiteY351" fmla="*/ 273304 h 332222"/>
                <a:gd name="connsiteX352" fmla="*/ 24167 w 181503"/>
                <a:gd name="connsiteY352" fmla="*/ 274869 h 332222"/>
                <a:gd name="connsiteX353" fmla="*/ 23009 w 181503"/>
                <a:gd name="connsiteY353" fmla="*/ 276378 h 332222"/>
                <a:gd name="connsiteX354" fmla="*/ 21687 w 181503"/>
                <a:gd name="connsiteY354" fmla="*/ 276191 h 332222"/>
                <a:gd name="connsiteX355" fmla="*/ 20474 w 181503"/>
                <a:gd name="connsiteY355" fmla="*/ 275330 h 332222"/>
                <a:gd name="connsiteX356" fmla="*/ 18996 w 181503"/>
                <a:gd name="connsiteY356" fmla="*/ 270988 h 332222"/>
                <a:gd name="connsiteX357" fmla="*/ 18753 w 181503"/>
                <a:gd name="connsiteY357" fmla="*/ 268328 h 332222"/>
                <a:gd name="connsiteX358" fmla="*/ 19082 w 181503"/>
                <a:gd name="connsiteY358" fmla="*/ 263384 h 332222"/>
                <a:gd name="connsiteX359" fmla="*/ 20928 w 181503"/>
                <a:gd name="connsiteY359" fmla="*/ 258948 h 332222"/>
                <a:gd name="connsiteX360" fmla="*/ 21921 w 181503"/>
                <a:gd name="connsiteY360" fmla="*/ 251844 h 332222"/>
                <a:gd name="connsiteX361" fmla="*/ 23494 w 181503"/>
                <a:gd name="connsiteY361" fmla="*/ 247377 h 332222"/>
                <a:gd name="connsiteX362" fmla="*/ 24597 w 181503"/>
                <a:gd name="connsiteY362" fmla="*/ 245859 h 332222"/>
                <a:gd name="connsiteX363" fmla="*/ 26107 w 181503"/>
                <a:gd name="connsiteY363" fmla="*/ 239749 h 332222"/>
                <a:gd name="connsiteX364" fmla="*/ 29197 w 181503"/>
                <a:gd name="connsiteY364" fmla="*/ 231934 h 332222"/>
                <a:gd name="connsiteX365" fmla="*/ 29549 w 181503"/>
                <a:gd name="connsiteY365" fmla="*/ 230259 h 332222"/>
                <a:gd name="connsiteX366" fmla="*/ 30175 w 181503"/>
                <a:gd name="connsiteY366" fmla="*/ 228382 h 332222"/>
                <a:gd name="connsiteX367" fmla="*/ 30644 w 181503"/>
                <a:gd name="connsiteY367" fmla="*/ 226606 h 332222"/>
                <a:gd name="connsiteX368" fmla="*/ 30801 w 181503"/>
                <a:gd name="connsiteY368" fmla="*/ 223805 h 332222"/>
                <a:gd name="connsiteX369" fmla="*/ 30402 w 181503"/>
                <a:gd name="connsiteY369" fmla="*/ 222334 h 332222"/>
                <a:gd name="connsiteX370" fmla="*/ 30402 w 181503"/>
                <a:gd name="connsiteY370" fmla="*/ 221505 h 332222"/>
                <a:gd name="connsiteX371" fmla="*/ 31051 w 181503"/>
                <a:gd name="connsiteY371" fmla="*/ 220449 h 332222"/>
                <a:gd name="connsiteX372" fmla="*/ 33250 w 181503"/>
                <a:gd name="connsiteY372" fmla="*/ 218673 h 332222"/>
                <a:gd name="connsiteX373" fmla="*/ 36293 w 181503"/>
                <a:gd name="connsiteY373" fmla="*/ 215747 h 332222"/>
                <a:gd name="connsiteX374" fmla="*/ 39907 w 181503"/>
                <a:gd name="connsiteY374" fmla="*/ 211632 h 332222"/>
                <a:gd name="connsiteX375" fmla="*/ 43616 w 181503"/>
                <a:gd name="connsiteY375" fmla="*/ 205311 h 332222"/>
                <a:gd name="connsiteX376" fmla="*/ 45454 w 181503"/>
                <a:gd name="connsiteY376" fmla="*/ 201641 h 332222"/>
                <a:gd name="connsiteX377" fmla="*/ 46229 w 181503"/>
                <a:gd name="connsiteY377" fmla="*/ 200343 h 332222"/>
                <a:gd name="connsiteX378" fmla="*/ 47042 w 181503"/>
                <a:gd name="connsiteY378" fmla="*/ 199936 h 332222"/>
                <a:gd name="connsiteX379" fmla="*/ 48310 w 181503"/>
                <a:gd name="connsiteY379" fmla="*/ 198676 h 332222"/>
                <a:gd name="connsiteX380" fmla="*/ 49178 w 181503"/>
                <a:gd name="connsiteY380" fmla="*/ 197284 h 332222"/>
                <a:gd name="connsiteX381" fmla="*/ 49225 w 181503"/>
                <a:gd name="connsiteY381" fmla="*/ 196580 h 332222"/>
                <a:gd name="connsiteX382" fmla="*/ 47215 w 181503"/>
                <a:gd name="connsiteY382" fmla="*/ 189703 h 332222"/>
                <a:gd name="connsiteX383" fmla="*/ 45892 w 181503"/>
                <a:gd name="connsiteY383" fmla="*/ 187457 h 332222"/>
                <a:gd name="connsiteX384" fmla="*/ 45227 w 181503"/>
                <a:gd name="connsiteY384" fmla="*/ 184805 h 332222"/>
                <a:gd name="connsiteX385" fmla="*/ 44868 w 181503"/>
                <a:gd name="connsiteY385" fmla="*/ 182889 h 332222"/>
                <a:gd name="connsiteX386" fmla="*/ 44383 w 181503"/>
                <a:gd name="connsiteY386" fmla="*/ 181128 h 332222"/>
                <a:gd name="connsiteX387" fmla="*/ 44617 w 181503"/>
                <a:gd name="connsiteY387" fmla="*/ 179470 h 332222"/>
                <a:gd name="connsiteX388" fmla="*/ 43890 w 181503"/>
                <a:gd name="connsiteY388" fmla="*/ 178437 h 332222"/>
                <a:gd name="connsiteX389" fmla="*/ 42247 w 181503"/>
                <a:gd name="connsiteY389" fmla="*/ 177131 h 332222"/>
                <a:gd name="connsiteX390" fmla="*/ 40541 w 181503"/>
                <a:gd name="connsiteY390" fmla="*/ 175182 h 332222"/>
                <a:gd name="connsiteX391" fmla="*/ 39524 w 181503"/>
                <a:gd name="connsiteY391" fmla="*/ 171998 h 332222"/>
                <a:gd name="connsiteX392" fmla="*/ 39524 w 181503"/>
                <a:gd name="connsiteY392" fmla="*/ 170222 h 332222"/>
                <a:gd name="connsiteX393" fmla="*/ 38437 w 181503"/>
                <a:gd name="connsiteY393" fmla="*/ 168666 h 332222"/>
                <a:gd name="connsiteX394" fmla="*/ 38069 w 181503"/>
                <a:gd name="connsiteY394" fmla="*/ 167038 h 332222"/>
                <a:gd name="connsiteX395" fmla="*/ 38726 w 181503"/>
                <a:gd name="connsiteY395" fmla="*/ 165481 h 332222"/>
                <a:gd name="connsiteX396" fmla="*/ 39579 w 181503"/>
                <a:gd name="connsiteY396" fmla="*/ 164136 h 332222"/>
                <a:gd name="connsiteX397" fmla="*/ 39477 w 181503"/>
                <a:gd name="connsiteY397" fmla="*/ 158221 h 332222"/>
                <a:gd name="connsiteX398" fmla="*/ 39133 w 181503"/>
                <a:gd name="connsiteY398" fmla="*/ 156453 h 332222"/>
                <a:gd name="connsiteX399" fmla="*/ 38710 w 181503"/>
                <a:gd name="connsiteY399" fmla="*/ 153292 h 332222"/>
                <a:gd name="connsiteX400" fmla="*/ 37600 w 181503"/>
                <a:gd name="connsiteY400" fmla="*/ 150906 h 332222"/>
                <a:gd name="connsiteX401" fmla="*/ 36027 w 181503"/>
                <a:gd name="connsiteY401" fmla="*/ 148113 h 332222"/>
                <a:gd name="connsiteX402" fmla="*/ 34243 w 181503"/>
                <a:gd name="connsiteY402" fmla="*/ 145805 h 332222"/>
                <a:gd name="connsiteX403" fmla="*/ 29580 w 181503"/>
                <a:gd name="connsiteY403" fmla="*/ 141628 h 332222"/>
                <a:gd name="connsiteX404" fmla="*/ 26256 w 181503"/>
                <a:gd name="connsiteY404" fmla="*/ 138835 h 332222"/>
                <a:gd name="connsiteX405" fmla="*/ 24612 w 181503"/>
                <a:gd name="connsiteY405" fmla="*/ 136284 h 332222"/>
                <a:gd name="connsiteX406" fmla="*/ 22524 w 181503"/>
                <a:gd name="connsiteY406" fmla="*/ 133351 h 332222"/>
                <a:gd name="connsiteX407" fmla="*/ 21030 w 181503"/>
                <a:gd name="connsiteY407" fmla="*/ 131238 h 332222"/>
                <a:gd name="connsiteX408" fmla="*/ 19144 w 181503"/>
                <a:gd name="connsiteY408" fmla="*/ 128571 h 332222"/>
                <a:gd name="connsiteX409" fmla="*/ 18182 w 181503"/>
                <a:gd name="connsiteY409" fmla="*/ 124932 h 332222"/>
                <a:gd name="connsiteX410" fmla="*/ 17650 w 181503"/>
                <a:gd name="connsiteY410" fmla="*/ 121052 h 332222"/>
                <a:gd name="connsiteX411" fmla="*/ 17939 w 181503"/>
                <a:gd name="connsiteY411" fmla="*/ 119769 h 332222"/>
                <a:gd name="connsiteX412" fmla="*/ 18839 w 181503"/>
                <a:gd name="connsiteY412" fmla="*/ 118924 h 332222"/>
                <a:gd name="connsiteX413" fmla="*/ 20020 w 181503"/>
                <a:gd name="connsiteY413" fmla="*/ 118244 h 332222"/>
                <a:gd name="connsiteX414" fmla="*/ 20975 w 181503"/>
                <a:gd name="connsiteY414" fmla="*/ 118087 h 332222"/>
                <a:gd name="connsiteX415" fmla="*/ 23666 w 181503"/>
                <a:gd name="connsiteY415" fmla="*/ 116303 h 332222"/>
                <a:gd name="connsiteX416" fmla="*/ 25536 w 181503"/>
                <a:gd name="connsiteY416" fmla="*/ 116460 h 332222"/>
                <a:gd name="connsiteX417" fmla="*/ 25974 w 181503"/>
                <a:gd name="connsiteY417" fmla="*/ 116076 h 332222"/>
                <a:gd name="connsiteX418" fmla="*/ 26154 w 181503"/>
                <a:gd name="connsiteY418" fmla="*/ 115263 h 332222"/>
                <a:gd name="connsiteX419" fmla="*/ 25911 w 181503"/>
                <a:gd name="connsiteY419" fmla="*/ 111727 h 332222"/>
                <a:gd name="connsiteX420" fmla="*/ 25997 w 181503"/>
                <a:gd name="connsiteY420" fmla="*/ 106993 h 332222"/>
                <a:gd name="connsiteX421" fmla="*/ 26342 w 181503"/>
                <a:gd name="connsiteY421" fmla="*/ 103136 h 332222"/>
                <a:gd name="connsiteX422" fmla="*/ 26748 w 181503"/>
                <a:gd name="connsiteY422" fmla="*/ 100594 h 332222"/>
                <a:gd name="connsiteX423" fmla="*/ 31709 w 181503"/>
                <a:gd name="connsiteY423" fmla="*/ 97637 h 332222"/>
                <a:gd name="connsiteX424" fmla="*/ 32749 w 181503"/>
                <a:gd name="connsiteY424" fmla="*/ 96354 h 332222"/>
                <a:gd name="connsiteX425" fmla="*/ 33250 w 181503"/>
                <a:gd name="connsiteY425" fmla="*/ 94969 h 332222"/>
                <a:gd name="connsiteX426" fmla="*/ 33250 w 181503"/>
                <a:gd name="connsiteY426" fmla="*/ 93748 h 332222"/>
                <a:gd name="connsiteX427" fmla="*/ 32827 w 181503"/>
                <a:gd name="connsiteY427" fmla="*/ 92786 h 332222"/>
                <a:gd name="connsiteX428" fmla="*/ 32084 w 181503"/>
                <a:gd name="connsiteY428" fmla="*/ 92254 h 332222"/>
                <a:gd name="connsiteX429" fmla="*/ 28877 w 181503"/>
                <a:gd name="connsiteY429" fmla="*/ 94804 h 332222"/>
                <a:gd name="connsiteX430" fmla="*/ 28251 w 181503"/>
                <a:gd name="connsiteY430" fmla="*/ 94241 h 332222"/>
                <a:gd name="connsiteX431" fmla="*/ 26780 w 181503"/>
                <a:gd name="connsiteY431" fmla="*/ 90048 h 332222"/>
                <a:gd name="connsiteX432" fmla="*/ 26146 w 181503"/>
                <a:gd name="connsiteY432" fmla="*/ 88765 h 332222"/>
                <a:gd name="connsiteX433" fmla="*/ 25231 w 181503"/>
                <a:gd name="connsiteY433" fmla="*/ 87231 h 332222"/>
                <a:gd name="connsiteX434" fmla="*/ 24245 w 181503"/>
                <a:gd name="connsiteY434" fmla="*/ 85088 h 332222"/>
                <a:gd name="connsiteX435" fmla="*/ 24089 w 181503"/>
                <a:gd name="connsiteY435" fmla="*/ 81379 h 332222"/>
                <a:gd name="connsiteX436" fmla="*/ 23377 w 181503"/>
                <a:gd name="connsiteY436" fmla="*/ 79541 h 332222"/>
                <a:gd name="connsiteX437" fmla="*/ 19371 w 181503"/>
                <a:gd name="connsiteY437" fmla="*/ 75621 h 332222"/>
                <a:gd name="connsiteX438" fmla="*/ 17579 w 181503"/>
                <a:gd name="connsiteY438" fmla="*/ 73509 h 332222"/>
                <a:gd name="connsiteX439" fmla="*/ 15131 w 181503"/>
                <a:gd name="connsiteY439" fmla="*/ 70458 h 332222"/>
                <a:gd name="connsiteX440" fmla="*/ 12197 w 181503"/>
                <a:gd name="connsiteY440" fmla="*/ 66796 h 332222"/>
                <a:gd name="connsiteX441" fmla="*/ 9201 w 181503"/>
                <a:gd name="connsiteY441" fmla="*/ 63409 h 332222"/>
                <a:gd name="connsiteX442" fmla="*/ 7792 w 181503"/>
                <a:gd name="connsiteY442" fmla="*/ 61242 h 332222"/>
                <a:gd name="connsiteX443" fmla="*/ 7300 w 181503"/>
                <a:gd name="connsiteY443" fmla="*/ 60749 h 332222"/>
                <a:gd name="connsiteX444" fmla="*/ 7135 w 181503"/>
                <a:gd name="connsiteY444" fmla="*/ 59912 h 332222"/>
                <a:gd name="connsiteX445" fmla="*/ 8043 w 181503"/>
                <a:gd name="connsiteY445" fmla="*/ 57581 h 332222"/>
                <a:gd name="connsiteX446" fmla="*/ 7589 w 181503"/>
                <a:gd name="connsiteY446" fmla="*/ 55233 h 332222"/>
                <a:gd name="connsiteX447" fmla="*/ 6103 w 181503"/>
                <a:gd name="connsiteY447" fmla="*/ 52104 h 332222"/>
                <a:gd name="connsiteX448" fmla="*/ 5461 w 181503"/>
                <a:gd name="connsiteY448" fmla="*/ 50164 h 332222"/>
                <a:gd name="connsiteX449" fmla="*/ 5672 w 181503"/>
                <a:gd name="connsiteY449" fmla="*/ 49421 h 332222"/>
                <a:gd name="connsiteX450" fmla="*/ 4952 w 181503"/>
                <a:gd name="connsiteY450" fmla="*/ 49131 h 332222"/>
                <a:gd name="connsiteX451" fmla="*/ 3286 w 181503"/>
                <a:gd name="connsiteY451" fmla="*/ 49295 h 332222"/>
                <a:gd name="connsiteX452" fmla="*/ 1690 w 181503"/>
                <a:gd name="connsiteY452" fmla="*/ 47825 h 332222"/>
                <a:gd name="connsiteX453" fmla="*/ 149 w 181503"/>
                <a:gd name="connsiteY453" fmla="*/ 44727 h 332222"/>
                <a:gd name="connsiteX454" fmla="*/ 0 w 181503"/>
                <a:gd name="connsiteY454" fmla="*/ 44179 h 332222"/>
                <a:gd name="connsiteX455" fmla="*/ 501 w 181503"/>
                <a:gd name="connsiteY455" fmla="*/ 44187 h 332222"/>
                <a:gd name="connsiteX456" fmla="*/ 2433 w 181503"/>
                <a:gd name="connsiteY456" fmla="*/ 44719 h 332222"/>
                <a:gd name="connsiteX457" fmla="*/ 3090 w 181503"/>
                <a:gd name="connsiteY457" fmla="*/ 44640 h 332222"/>
                <a:gd name="connsiteX458" fmla="*/ 4459 w 181503"/>
                <a:gd name="connsiteY458" fmla="*/ 43929 h 332222"/>
                <a:gd name="connsiteX459" fmla="*/ 6533 w 181503"/>
                <a:gd name="connsiteY459" fmla="*/ 43178 h 332222"/>
                <a:gd name="connsiteX460" fmla="*/ 7761 w 181503"/>
                <a:gd name="connsiteY460" fmla="*/ 42927 h 332222"/>
                <a:gd name="connsiteX461" fmla="*/ 8168 w 181503"/>
                <a:gd name="connsiteY461" fmla="*/ 42560 h 332222"/>
                <a:gd name="connsiteX462" fmla="*/ 8340 w 181503"/>
                <a:gd name="connsiteY462" fmla="*/ 41808 h 332222"/>
                <a:gd name="connsiteX463" fmla="*/ 7284 w 181503"/>
                <a:gd name="connsiteY463" fmla="*/ 34642 h 332222"/>
                <a:gd name="connsiteX464" fmla="*/ 7464 w 181503"/>
                <a:gd name="connsiteY464" fmla="*/ 33148 h 332222"/>
                <a:gd name="connsiteX465" fmla="*/ 9427 w 181503"/>
                <a:gd name="connsiteY465" fmla="*/ 30050 h 332222"/>
                <a:gd name="connsiteX466" fmla="*/ 9208 w 181503"/>
                <a:gd name="connsiteY466" fmla="*/ 26921 h 332222"/>
                <a:gd name="connsiteX467" fmla="*/ 9709 w 181503"/>
                <a:gd name="connsiteY467" fmla="*/ 22430 h 332222"/>
                <a:gd name="connsiteX468" fmla="*/ 11899 w 181503"/>
                <a:gd name="connsiteY468" fmla="*/ 19355 h 332222"/>
                <a:gd name="connsiteX469" fmla="*/ 13543 w 181503"/>
                <a:gd name="connsiteY469" fmla="*/ 17939 h 332222"/>
                <a:gd name="connsiteX470" fmla="*/ 14059 w 181503"/>
                <a:gd name="connsiteY470" fmla="*/ 15717 h 332222"/>
                <a:gd name="connsiteX471" fmla="*/ 14810 w 181503"/>
                <a:gd name="connsiteY471" fmla="*/ 15248 h 332222"/>
                <a:gd name="connsiteX472" fmla="*/ 16171 w 181503"/>
                <a:gd name="connsiteY472" fmla="*/ 15420 h 332222"/>
                <a:gd name="connsiteX473" fmla="*/ 18980 w 181503"/>
                <a:gd name="connsiteY473" fmla="*/ 17079 h 332222"/>
                <a:gd name="connsiteX474" fmla="*/ 20177 w 181503"/>
                <a:gd name="connsiteY474" fmla="*/ 17157 h 332222"/>
                <a:gd name="connsiteX475" fmla="*/ 21882 w 181503"/>
                <a:gd name="connsiteY475" fmla="*/ 17110 h 332222"/>
                <a:gd name="connsiteX476" fmla="*/ 23713 w 181503"/>
                <a:gd name="connsiteY476" fmla="*/ 16985 h 332222"/>
                <a:gd name="connsiteX477" fmla="*/ 24566 w 181503"/>
                <a:gd name="connsiteY477" fmla="*/ 16828 h 332222"/>
                <a:gd name="connsiteX478" fmla="*/ 30426 w 181503"/>
                <a:gd name="connsiteY478" fmla="*/ 15209 h 332222"/>
                <a:gd name="connsiteX479" fmla="*/ 31716 w 181503"/>
                <a:gd name="connsiteY479" fmla="*/ 15037 h 332222"/>
                <a:gd name="connsiteX480" fmla="*/ 32953 w 181503"/>
                <a:gd name="connsiteY480" fmla="*/ 15240 h 332222"/>
                <a:gd name="connsiteX481" fmla="*/ 33852 w 181503"/>
                <a:gd name="connsiteY481" fmla="*/ 15162 h 332222"/>
                <a:gd name="connsiteX482" fmla="*/ 34752 w 181503"/>
                <a:gd name="connsiteY482" fmla="*/ 14419 h 332222"/>
                <a:gd name="connsiteX483" fmla="*/ 35394 w 181503"/>
                <a:gd name="connsiteY483" fmla="*/ 13112 h 332222"/>
                <a:gd name="connsiteX484" fmla="*/ 36129 w 181503"/>
                <a:gd name="connsiteY484" fmla="*/ 8919 h 332222"/>
                <a:gd name="connsiteX485" fmla="*/ 36551 w 181503"/>
                <a:gd name="connsiteY485" fmla="*/ 8176 h 332222"/>
                <a:gd name="connsiteX486" fmla="*/ 37310 w 181503"/>
                <a:gd name="connsiteY486" fmla="*/ 7581 h 332222"/>
                <a:gd name="connsiteX487" fmla="*/ 38554 w 181503"/>
                <a:gd name="connsiteY487" fmla="*/ 7182 h 332222"/>
                <a:gd name="connsiteX488" fmla="*/ 40009 w 181503"/>
                <a:gd name="connsiteY488" fmla="*/ 7213 h 332222"/>
                <a:gd name="connsiteX489" fmla="*/ 41910 w 181503"/>
                <a:gd name="connsiteY489" fmla="*/ 8019 h 332222"/>
                <a:gd name="connsiteX490" fmla="*/ 43100 w 181503"/>
                <a:gd name="connsiteY490" fmla="*/ 8050 h 332222"/>
                <a:gd name="connsiteX491" fmla="*/ 44445 w 181503"/>
                <a:gd name="connsiteY491" fmla="*/ 7714 h 332222"/>
                <a:gd name="connsiteX492" fmla="*/ 45587 w 181503"/>
                <a:gd name="connsiteY492" fmla="*/ 7135 h 332222"/>
                <a:gd name="connsiteX493" fmla="*/ 46346 w 181503"/>
                <a:gd name="connsiteY493" fmla="*/ 6400 h 332222"/>
                <a:gd name="connsiteX494" fmla="*/ 46690 w 181503"/>
                <a:gd name="connsiteY494" fmla="*/ 5516 h 332222"/>
                <a:gd name="connsiteX495" fmla="*/ 46385 w 181503"/>
                <a:gd name="connsiteY495" fmla="*/ 3818 h 332222"/>
                <a:gd name="connsiteX496" fmla="*/ 45517 w 181503"/>
                <a:gd name="connsiteY496" fmla="*/ 1690 h 332222"/>
                <a:gd name="connsiteX497" fmla="*/ 45759 w 181503"/>
                <a:gd name="connsiteY497" fmla="*/ 1432 h 332222"/>
                <a:gd name="connsiteX498" fmla="*/ 47356 w 181503"/>
                <a:gd name="connsiteY498" fmla="*/ 1901 h 332222"/>
                <a:gd name="connsiteX499" fmla="*/ 49702 w 181503"/>
                <a:gd name="connsiteY499" fmla="*/ 2425 h 332222"/>
                <a:gd name="connsiteX500" fmla="*/ 51494 w 181503"/>
                <a:gd name="connsiteY500" fmla="*/ 2308 h 332222"/>
                <a:gd name="connsiteX501" fmla="*/ 52660 w 181503"/>
                <a:gd name="connsiteY501" fmla="*/ 1940 h 332222"/>
                <a:gd name="connsiteX502" fmla="*/ 53802 w 181503"/>
                <a:gd name="connsiteY502" fmla="*/ 931 h 332222"/>
                <a:gd name="connsiteX503" fmla="*/ 55242 w 181503"/>
                <a:gd name="connsiteY503" fmla="*/ 0 h 332222"/>
                <a:gd name="connsiteX504" fmla="*/ 56642 w 181503"/>
                <a:gd name="connsiteY504" fmla="*/ 211 h 332222"/>
                <a:gd name="connsiteX505" fmla="*/ 57729 w 181503"/>
                <a:gd name="connsiteY505" fmla="*/ 1040 h 332222"/>
                <a:gd name="connsiteX506" fmla="*/ 60319 w 181503"/>
                <a:gd name="connsiteY506" fmla="*/ 2605 h 332222"/>
                <a:gd name="connsiteX507" fmla="*/ 110913 w 181503"/>
                <a:gd name="connsiteY507" fmla="*/ 191995 h 332222"/>
                <a:gd name="connsiteX508" fmla="*/ 110984 w 181503"/>
                <a:gd name="connsiteY508" fmla="*/ 192527 h 332222"/>
                <a:gd name="connsiteX509" fmla="*/ 109841 w 181503"/>
                <a:gd name="connsiteY509" fmla="*/ 192120 h 332222"/>
                <a:gd name="connsiteX510" fmla="*/ 109442 w 181503"/>
                <a:gd name="connsiteY510" fmla="*/ 192308 h 332222"/>
                <a:gd name="connsiteX511" fmla="*/ 108167 w 181503"/>
                <a:gd name="connsiteY511" fmla="*/ 192159 h 332222"/>
                <a:gd name="connsiteX512" fmla="*/ 107541 w 181503"/>
                <a:gd name="connsiteY512" fmla="*/ 189069 h 332222"/>
                <a:gd name="connsiteX513" fmla="*/ 107635 w 181503"/>
                <a:gd name="connsiteY513" fmla="*/ 188341 h 332222"/>
                <a:gd name="connsiteX514" fmla="*/ 108543 w 181503"/>
                <a:gd name="connsiteY514" fmla="*/ 188568 h 332222"/>
                <a:gd name="connsiteX515" fmla="*/ 109841 w 181503"/>
                <a:gd name="connsiteY515" fmla="*/ 190102 h 332222"/>
                <a:gd name="connsiteX516" fmla="*/ 110506 w 181503"/>
                <a:gd name="connsiteY516" fmla="*/ 191166 h 332222"/>
                <a:gd name="connsiteX517" fmla="*/ 110913 w 181503"/>
                <a:gd name="connsiteY517" fmla="*/ 191995 h 332222"/>
                <a:gd name="connsiteX518" fmla="*/ 114856 w 181503"/>
                <a:gd name="connsiteY518" fmla="*/ 198950 h 332222"/>
                <a:gd name="connsiteX519" fmla="*/ 114496 w 181503"/>
                <a:gd name="connsiteY519" fmla="*/ 201274 h 332222"/>
                <a:gd name="connsiteX520" fmla="*/ 113244 w 181503"/>
                <a:gd name="connsiteY520" fmla="*/ 200319 h 332222"/>
                <a:gd name="connsiteX521" fmla="*/ 113542 w 181503"/>
                <a:gd name="connsiteY521" fmla="*/ 199146 h 332222"/>
                <a:gd name="connsiteX522" fmla="*/ 114035 w 181503"/>
                <a:gd name="connsiteY522" fmla="*/ 198614 h 332222"/>
                <a:gd name="connsiteX523" fmla="*/ 114856 w 181503"/>
                <a:gd name="connsiteY523" fmla="*/ 198950 h 332222"/>
                <a:gd name="connsiteX524" fmla="*/ 59263 w 181503"/>
                <a:gd name="connsiteY524" fmla="*/ 242902 h 332222"/>
                <a:gd name="connsiteX525" fmla="*/ 59052 w 181503"/>
                <a:gd name="connsiteY525" fmla="*/ 243270 h 332222"/>
                <a:gd name="connsiteX526" fmla="*/ 58199 w 181503"/>
                <a:gd name="connsiteY526" fmla="*/ 242566 h 332222"/>
                <a:gd name="connsiteX527" fmla="*/ 57596 w 181503"/>
                <a:gd name="connsiteY527" fmla="*/ 241768 h 332222"/>
                <a:gd name="connsiteX528" fmla="*/ 57276 w 181503"/>
                <a:gd name="connsiteY528" fmla="*/ 240751 h 332222"/>
                <a:gd name="connsiteX529" fmla="*/ 58590 w 181503"/>
                <a:gd name="connsiteY529" fmla="*/ 240790 h 332222"/>
                <a:gd name="connsiteX530" fmla="*/ 59239 w 181503"/>
                <a:gd name="connsiteY530" fmla="*/ 241729 h 332222"/>
                <a:gd name="connsiteX531" fmla="*/ 59263 w 181503"/>
                <a:gd name="connsiteY531" fmla="*/ 242902 h 332222"/>
                <a:gd name="connsiteX532" fmla="*/ 59184 w 181503"/>
                <a:gd name="connsiteY532" fmla="*/ 245351 h 332222"/>
                <a:gd name="connsiteX533" fmla="*/ 59286 w 181503"/>
                <a:gd name="connsiteY533" fmla="*/ 246602 h 332222"/>
                <a:gd name="connsiteX534" fmla="*/ 58809 w 181503"/>
                <a:gd name="connsiteY534" fmla="*/ 248105 h 332222"/>
                <a:gd name="connsiteX535" fmla="*/ 56806 w 181503"/>
                <a:gd name="connsiteY535" fmla="*/ 248989 h 332222"/>
                <a:gd name="connsiteX536" fmla="*/ 56118 w 181503"/>
                <a:gd name="connsiteY536" fmla="*/ 247784 h 332222"/>
                <a:gd name="connsiteX537" fmla="*/ 56298 w 181503"/>
                <a:gd name="connsiteY537" fmla="*/ 245930 h 332222"/>
                <a:gd name="connsiteX538" fmla="*/ 56603 w 181503"/>
                <a:gd name="connsiteY538" fmla="*/ 245460 h 332222"/>
                <a:gd name="connsiteX539" fmla="*/ 58566 w 181503"/>
                <a:gd name="connsiteY539" fmla="*/ 245554 h 332222"/>
                <a:gd name="connsiteX540" fmla="*/ 59184 w 181503"/>
                <a:gd name="connsiteY540" fmla="*/ 245351 h 332222"/>
                <a:gd name="connsiteX541" fmla="*/ 20474 w 181503"/>
                <a:gd name="connsiteY541" fmla="*/ 257172 h 332222"/>
                <a:gd name="connsiteX542" fmla="*/ 19230 w 181503"/>
                <a:gd name="connsiteY542" fmla="*/ 257407 h 332222"/>
                <a:gd name="connsiteX543" fmla="*/ 19394 w 181503"/>
                <a:gd name="connsiteY543" fmla="*/ 256202 h 332222"/>
                <a:gd name="connsiteX544" fmla="*/ 19723 w 181503"/>
                <a:gd name="connsiteY544" fmla="*/ 255443 h 332222"/>
                <a:gd name="connsiteX545" fmla="*/ 20325 w 181503"/>
                <a:gd name="connsiteY545" fmla="*/ 255240 h 332222"/>
                <a:gd name="connsiteX546" fmla="*/ 20576 w 181503"/>
                <a:gd name="connsiteY546" fmla="*/ 256538 h 332222"/>
                <a:gd name="connsiteX547" fmla="*/ 20474 w 181503"/>
                <a:gd name="connsiteY547" fmla="*/ 257172 h 332222"/>
                <a:gd name="connsiteX548" fmla="*/ 22704 w 181503"/>
                <a:gd name="connsiteY548" fmla="*/ 282520 h 332222"/>
                <a:gd name="connsiteX549" fmla="*/ 22469 w 181503"/>
                <a:gd name="connsiteY549" fmla="*/ 284139 h 332222"/>
                <a:gd name="connsiteX550" fmla="*/ 21569 w 181503"/>
                <a:gd name="connsiteY550" fmla="*/ 284116 h 332222"/>
                <a:gd name="connsiteX551" fmla="*/ 20654 w 181503"/>
                <a:gd name="connsiteY551" fmla="*/ 285156 h 332222"/>
                <a:gd name="connsiteX552" fmla="*/ 20224 w 181503"/>
                <a:gd name="connsiteY552" fmla="*/ 285297 h 332222"/>
                <a:gd name="connsiteX553" fmla="*/ 19481 w 181503"/>
                <a:gd name="connsiteY553" fmla="*/ 281996 h 332222"/>
                <a:gd name="connsiteX554" fmla="*/ 20333 w 181503"/>
                <a:gd name="connsiteY554" fmla="*/ 277364 h 332222"/>
                <a:gd name="connsiteX555" fmla="*/ 20795 w 181503"/>
                <a:gd name="connsiteY555" fmla="*/ 276707 h 332222"/>
                <a:gd name="connsiteX556" fmla="*/ 21428 w 181503"/>
                <a:gd name="connsiteY556" fmla="*/ 277935 h 332222"/>
                <a:gd name="connsiteX557" fmla="*/ 23267 w 181503"/>
                <a:gd name="connsiteY557" fmla="*/ 278483 h 332222"/>
                <a:gd name="connsiteX558" fmla="*/ 22469 w 181503"/>
                <a:gd name="connsiteY558" fmla="*/ 281151 h 332222"/>
                <a:gd name="connsiteX559" fmla="*/ 22704 w 181503"/>
                <a:gd name="connsiteY559" fmla="*/ 282520 h 332222"/>
                <a:gd name="connsiteX560" fmla="*/ 26709 w 181503"/>
                <a:gd name="connsiteY560" fmla="*/ 281816 h 332222"/>
                <a:gd name="connsiteX561" fmla="*/ 26451 w 181503"/>
                <a:gd name="connsiteY561" fmla="*/ 282184 h 332222"/>
                <a:gd name="connsiteX562" fmla="*/ 25333 w 181503"/>
                <a:gd name="connsiteY562" fmla="*/ 277967 h 332222"/>
                <a:gd name="connsiteX563" fmla="*/ 26983 w 181503"/>
                <a:gd name="connsiteY563" fmla="*/ 279101 h 332222"/>
                <a:gd name="connsiteX564" fmla="*/ 26709 w 181503"/>
                <a:gd name="connsiteY564" fmla="*/ 281816 h 332222"/>
                <a:gd name="connsiteX565" fmla="*/ 37396 w 181503"/>
                <a:gd name="connsiteY565" fmla="*/ 289342 h 332222"/>
                <a:gd name="connsiteX566" fmla="*/ 37967 w 181503"/>
                <a:gd name="connsiteY566" fmla="*/ 291994 h 332222"/>
                <a:gd name="connsiteX567" fmla="*/ 37161 w 181503"/>
                <a:gd name="connsiteY567" fmla="*/ 291454 h 332222"/>
                <a:gd name="connsiteX568" fmla="*/ 36497 w 181503"/>
                <a:gd name="connsiteY568" fmla="*/ 290297 h 332222"/>
                <a:gd name="connsiteX569" fmla="*/ 36504 w 181503"/>
                <a:gd name="connsiteY569" fmla="*/ 288599 h 332222"/>
                <a:gd name="connsiteX570" fmla="*/ 36669 w 181503"/>
                <a:gd name="connsiteY570" fmla="*/ 288364 h 332222"/>
                <a:gd name="connsiteX571" fmla="*/ 37396 w 181503"/>
                <a:gd name="connsiteY571" fmla="*/ 289342 h 332222"/>
                <a:gd name="connsiteX572" fmla="*/ 50227 w 181503"/>
                <a:gd name="connsiteY572" fmla="*/ 312859 h 332222"/>
                <a:gd name="connsiteX573" fmla="*/ 49812 w 181503"/>
                <a:gd name="connsiteY573" fmla="*/ 312992 h 332222"/>
                <a:gd name="connsiteX574" fmla="*/ 48991 w 181503"/>
                <a:gd name="connsiteY574" fmla="*/ 311216 h 332222"/>
                <a:gd name="connsiteX575" fmla="*/ 50031 w 181503"/>
                <a:gd name="connsiteY575" fmla="*/ 308643 h 332222"/>
                <a:gd name="connsiteX576" fmla="*/ 51071 w 181503"/>
                <a:gd name="connsiteY576" fmla="*/ 311795 h 332222"/>
                <a:gd name="connsiteX577" fmla="*/ 50227 w 181503"/>
                <a:gd name="connsiteY577" fmla="*/ 312859 h 332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181503" h="332222">
                  <a:moveTo>
                    <a:pt x="60319" y="2605"/>
                  </a:moveTo>
                  <a:lnTo>
                    <a:pt x="60155" y="3974"/>
                  </a:lnTo>
                  <a:lnTo>
                    <a:pt x="60694" y="4264"/>
                  </a:lnTo>
                  <a:lnTo>
                    <a:pt x="61453" y="3622"/>
                  </a:lnTo>
                  <a:lnTo>
                    <a:pt x="62416" y="2065"/>
                  </a:lnTo>
                  <a:lnTo>
                    <a:pt x="63472" y="1189"/>
                  </a:lnTo>
                  <a:lnTo>
                    <a:pt x="64614" y="994"/>
                  </a:lnTo>
                  <a:lnTo>
                    <a:pt x="65826" y="2058"/>
                  </a:lnTo>
                  <a:lnTo>
                    <a:pt x="67109" y="4373"/>
                  </a:lnTo>
                  <a:lnTo>
                    <a:pt x="68424" y="5688"/>
                  </a:lnTo>
                  <a:lnTo>
                    <a:pt x="69042" y="5836"/>
                  </a:lnTo>
                  <a:lnTo>
                    <a:pt x="69488" y="6893"/>
                  </a:lnTo>
                  <a:lnTo>
                    <a:pt x="69558" y="7910"/>
                  </a:lnTo>
                  <a:lnTo>
                    <a:pt x="68933" y="10053"/>
                  </a:lnTo>
                  <a:lnTo>
                    <a:pt x="67876" y="12541"/>
                  </a:lnTo>
                  <a:lnTo>
                    <a:pt x="66366" y="15623"/>
                  </a:lnTo>
                  <a:lnTo>
                    <a:pt x="66859" y="18213"/>
                  </a:lnTo>
                  <a:lnTo>
                    <a:pt x="68917" y="20325"/>
                  </a:lnTo>
                  <a:lnTo>
                    <a:pt x="71365" y="21569"/>
                  </a:lnTo>
                  <a:lnTo>
                    <a:pt x="73963" y="21225"/>
                  </a:lnTo>
                  <a:lnTo>
                    <a:pt x="75348" y="20591"/>
                  </a:lnTo>
                  <a:lnTo>
                    <a:pt x="76482" y="19598"/>
                  </a:lnTo>
                  <a:lnTo>
                    <a:pt x="77530" y="19128"/>
                  </a:lnTo>
                  <a:lnTo>
                    <a:pt x="78860" y="19003"/>
                  </a:lnTo>
                  <a:lnTo>
                    <a:pt x="82991" y="19731"/>
                  </a:lnTo>
                  <a:lnTo>
                    <a:pt x="84251" y="20451"/>
                  </a:lnTo>
                  <a:lnTo>
                    <a:pt x="84439" y="21882"/>
                  </a:lnTo>
                  <a:lnTo>
                    <a:pt x="83930" y="25552"/>
                  </a:lnTo>
                  <a:lnTo>
                    <a:pt x="84571" y="28243"/>
                  </a:lnTo>
                  <a:lnTo>
                    <a:pt x="85737" y="31075"/>
                  </a:lnTo>
                  <a:lnTo>
                    <a:pt x="85878" y="33656"/>
                  </a:lnTo>
                  <a:lnTo>
                    <a:pt x="84430" y="37905"/>
                  </a:lnTo>
                  <a:lnTo>
                    <a:pt x="83226" y="41926"/>
                  </a:lnTo>
                  <a:lnTo>
                    <a:pt x="81927" y="43882"/>
                  </a:lnTo>
                  <a:lnTo>
                    <a:pt x="80918" y="45141"/>
                  </a:lnTo>
                  <a:lnTo>
                    <a:pt x="80620" y="45994"/>
                  </a:lnTo>
                  <a:lnTo>
                    <a:pt x="80707" y="46800"/>
                  </a:lnTo>
                  <a:lnTo>
                    <a:pt x="81630" y="48005"/>
                  </a:lnTo>
                  <a:lnTo>
                    <a:pt x="82615" y="49562"/>
                  </a:lnTo>
                  <a:lnTo>
                    <a:pt x="82858" y="51048"/>
                  </a:lnTo>
                  <a:lnTo>
                    <a:pt x="82749" y="52871"/>
                  </a:lnTo>
                  <a:lnTo>
                    <a:pt x="82076" y="55374"/>
                  </a:lnTo>
                  <a:lnTo>
                    <a:pt x="79572" y="60796"/>
                  </a:lnTo>
                  <a:lnTo>
                    <a:pt x="77585" y="65686"/>
                  </a:lnTo>
                  <a:lnTo>
                    <a:pt x="78626" y="66663"/>
                  </a:lnTo>
                  <a:lnTo>
                    <a:pt x="80597" y="67375"/>
                  </a:lnTo>
                  <a:lnTo>
                    <a:pt x="81903" y="68072"/>
                  </a:lnTo>
                  <a:lnTo>
                    <a:pt x="83273" y="67626"/>
                  </a:lnTo>
                  <a:lnTo>
                    <a:pt x="86175" y="64739"/>
                  </a:lnTo>
                  <a:lnTo>
                    <a:pt x="88671" y="62595"/>
                  </a:lnTo>
                  <a:lnTo>
                    <a:pt x="91777" y="60452"/>
                  </a:lnTo>
                  <a:lnTo>
                    <a:pt x="91957" y="60264"/>
                  </a:lnTo>
                  <a:lnTo>
                    <a:pt x="94680" y="58684"/>
                  </a:lnTo>
                  <a:lnTo>
                    <a:pt x="95923" y="57228"/>
                  </a:lnTo>
                  <a:lnTo>
                    <a:pt x="96596" y="55374"/>
                  </a:lnTo>
                  <a:lnTo>
                    <a:pt x="97558" y="54662"/>
                  </a:lnTo>
                  <a:lnTo>
                    <a:pt x="98802" y="55077"/>
                  </a:lnTo>
                  <a:lnTo>
                    <a:pt x="100382" y="54271"/>
                  </a:lnTo>
                  <a:lnTo>
                    <a:pt x="102300" y="52237"/>
                  </a:lnTo>
                  <a:lnTo>
                    <a:pt x="103770" y="51298"/>
                  </a:lnTo>
                  <a:lnTo>
                    <a:pt x="104795" y="51455"/>
                  </a:lnTo>
                  <a:lnTo>
                    <a:pt x="106626" y="52714"/>
                  </a:lnTo>
                  <a:lnTo>
                    <a:pt x="109270" y="55077"/>
                  </a:lnTo>
                  <a:lnTo>
                    <a:pt x="111617" y="56485"/>
                  </a:lnTo>
                  <a:lnTo>
                    <a:pt x="113675" y="56939"/>
                  </a:lnTo>
                  <a:lnTo>
                    <a:pt x="114684" y="57815"/>
                  </a:lnTo>
                  <a:lnTo>
                    <a:pt x="114629" y="59122"/>
                  </a:lnTo>
                  <a:lnTo>
                    <a:pt x="115091" y="59951"/>
                  </a:lnTo>
                  <a:lnTo>
                    <a:pt x="116053" y="60303"/>
                  </a:lnTo>
                  <a:lnTo>
                    <a:pt x="116483" y="60162"/>
                  </a:lnTo>
                  <a:lnTo>
                    <a:pt x="116374" y="59529"/>
                  </a:lnTo>
                  <a:lnTo>
                    <a:pt x="117305" y="58598"/>
                  </a:lnTo>
                  <a:lnTo>
                    <a:pt x="119276" y="57377"/>
                  </a:lnTo>
                  <a:lnTo>
                    <a:pt x="121279" y="56657"/>
                  </a:lnTo>
                  <a:lnTo>
                    <a:pt x="123313" y="56446"/>
                  </a:lnTo>
                  <a:lnTo>
                    <a:pt x="124635" y="55476"/>
                  </a:lnTo>
                  <a:lnTo>
                    <a:pt x="125503" y="52957"/>
                  </a:lnTo>
                  <a:lnTo>
                    <a:pt x="126763" y="51040"/>
                  </a:lnTo>
                  <a:lnTo>
                    <a:pt x="127890" y="50172"/>
                  </a:lnTo>
                  <a:lnTo>
                    <a:pt x="129282" y="49734"/>
                  </a:lnTo>
                  <a:lnTo>
                    <a:pt x="129650" y="49124"/>
                  </a:lnTo>
                  <a:lnTo>
                    <a:pt x="128977" y="48341"/>
                  </a:lnTo>
                  <a:lnTo>
                    <a:pt x="129040" y="47543"/>
                  </a:lnTo>
                  <a:lnTo>
                    <a:pt x="129846" y="46737"/>
                  </a:lnTo>
                  <a:lnTo>
                    <a:pt x="131574" y="46393"/>
                  </a:lnTo>
                  <a:lnTo>
                    <a:pt x="134235" y="46510"/>
                  </a:lnTo>
                  <a:lnTo>
                    <a:pt x="137340" y="47324"/>
                  </a:lnTo>
                  <a:lnTo>
                    <a:pt x="140908" y="48842"/>
                  </a:lnTo>
                  <a:lnTo>
                    <a:pt x="143247" y="49335"/>
                  </a:lnTo>
                  <a:lnTo>
                    <a:pt x="144366" y="48787"/>
                  </a:lnTo>
                  <a:lnTo>
                    <a:pt x="146541" y="51134"/>
                  </a:lnTo>
                  <a:lnTo>
                    <a:pt x="149780" y="56376"/>
                  </a:lnTo>
                  <a:lnTo>
                    <a:pt x="152549" y="60334"/>
                  </a:lnTo>
                  <a:lnTo>
                    <a:pt x="154873" y="63010"/>
                  </a:lnTo>
                  <a:lnTo>
                    <a:pt x="157314" y="65060"/>
                  </a:lnTo>
                  <a:lnTo>
                    <a:pt x="159872" y="66492"/>
                  </a:lnTo>
                  <a:lnTo>
                    <a:pt x="161711" y="68440"/>
                  </a:lnTo>
                  <a:lnTo>
                    <a:pt x="163385" y="72132"/>
                  </a:lnTo>
                  <a:lnTo>
                    <a:pt x="162133" y="77225"/>
                  </a:lnTo>
                  <a:lnTo>
                    <a:pt x="161797" y="81630"/>
                  </a:lnTo>
                  <a:lnTo>
                    <a:pt x="161953" y="87020"/>
                  </a:lnTo>
                  <a:lnTo>
                    <a:pt x="163463" y="91151"/>
                  </a:lnTo>
                  <a:lnTo>
                    <a:pt x="166326" y="94022"/>
                  </a:lnTo>
                  <a:lnTo>
                    <a:pt x="167993" y="96338"/>
                  </a:lnTo>
                  <a:lnTo>
                    <a:pt x="168462" y="98106"/>
                  </a:lnTo>
                  <a:lnTo>
                    <a:pt x="170692" y="99624"/>
                  </a:lnTo>
                  <a:lnTo>
                    <a:pt x="174690" y="100883"/>
                  </a:lnTo>
                  <a:lnTo>
                    <a:pt x="176356" y="102026"/>
                  </a:lnTo>
                  <a:lnTo>
                    <a:pt x="175675" y="103050"/>
                  </a:lnTo>
                  <a:lnTo>
                    <a:pt x="175620" y="104239"/>
                  </a:lnTo>
                  <a:lnTo>
                    <a:pt x="176184" y="105593"/>
                  </a:lnTo>
                  <a:lnTo>
                    <a:pt x="177576" y="106720"/>
                  </a:lnTo>
                  <a:lnTo>
                    <a:pt x="179775" y="107604"/>
                  </a:lnTo>
                  <a:lnTo>
                    <a:pt x="181089" y="108543"/>
                  </a:lnTo>
                  <a:lnTo>
                    <a:pt x="181504" y="109528"/>
                  </a:lnTo>
                  <a:lnTo>
                    <a:pt x="181457" y="111132"/>
                  </a:lnTo>
                  <a:lnTo>
                    <a:pt x="180948" y="113346"/>
                  </a:lnTo>
                  <a:lnTo>
                    <a:pt x="180033" y="115044"/>
                  </a:lnTo>
                  <a:lnTo>
                    <a:pt x="178703" y="116225"/>
                  </a:lnTo>
                  <a:lnTo>
                    <a:pt x="178539" y="117164"/>
                  </a:lnTo>
                  <a:lnTo>
                    <a:pt x="178195" y="118588"/>
                  </a:lnTo>
                  <a:lnTo>
                    <a:pt x="178195" y="121506"/>
                  </a:lnTo>
                  <a:lnTo>
                    <a:pt x="179141" y="123446"/>
                  </a:lnTo>
                  <a:lnTo>
                    <a:pt x="179430" y="125910"/>
                  </a:lnTo>
                  <a:lnTo>
                    <a:pt x="178914" y="127921"/>
                  </a:lnTo>
                  <a:lnTo>
                    <a:pt x="178413" y="132028"/>
                  </a:lnTo>
                  <a:lnTo>
                    <a:pt x="178351" y="133617"/>
                  </a:lnTo>
                  <a:lnTo>
                    <a:pt x="177874" y="134986"/>
                  </a:lnTo>
                  <a:lnTo>
                    <a:pt x="176716" y="136300"/>
                  </a:lnTo>
                  <a:lnTo>
                    <a:pt x="174940" y="137536"/>
                  </a:lnTo>
                  <a:lnTo>
                    <a:pt x="172781" y="138639"/>
                  </a:lnTo>
                  <a:lnTo>
                    <a:pt x="171459" y="139124"/>
                  </a:lnTo>
                  <a:lnTo>
                    <a:pt x="171146" y="139351"/>
                  </a:lnTo>
                  <a:lnTo>
                    <a:pt x="170199" y="140595"/>
                  </a:lnTo>
                  <a:lnTo>
                    <a:pt x="169057" y="141800"/>
                  </a:lnTo>
                  <a:lnTo>
                    <a:pt x="168173" y="141800"/>
                  </a:lnTo>
                  <a:lnTo>
                    <a:pt x="167508" y="141190"/>
                  </a:lnTo>
                  <a:lnTo>
                    <a:pt x="167038" y="140399"/>
                  </a:lnTo>
                  <a:lnTo>
                    <a:pt x="166765" y="138670"/>
                  </a:lnTo>
                  <a:lnTo>
                    <a:pt x="164770" y="137818"/>
                  </a:lnTo>
                  <a:lnTo>
                    <a:pt x="162579" y="137278"/>
                  </a:lnTo>
                  <a:lnTo>
                    <a:pt x="158119" y="138131"/>
                  </a:lnTo>
                  <a:lnTo>
                    <a:pt x="154513" y="138592"/>
                  </a:lnTo>
                  <a:lnTo>
                    <a:pt x="150468" y="138006"/>
                  </a:lnTo>
                  <a:lnTo>
                    <a:pt x="146666" y="138741"/>
                  </a:lnTo>
                  <a:lnTo>
                    <a:pt x="145078" y="138850"/>
                  </a:lnTo>
                  <a:lnTo>
                    <a:pt x="143255" y="138733"/>
                  </a:lnTo>
                  <a:lnTo>
                    <a:pt x="141487" y="138749"/>
                  </a:lnTo>
                  <a:lnTo>
                    <a:pt x="139805" y="138483"/>
                  </a:lnTo>
                  <a:lnTo>
                    <a:pt x="136707" y="137427"/>
                  </a:lnTo>
                  <a:lnTo>
                    <a:pt x="135518" y="137512"/>
                  </a:lnTo>
                  <a:lnTo>
                    <a:pt x="133022" y="138389"/>
                  </a:lnTo>
                  <a:lnTo>
                    <a:pt x="130409" y="138999"/>
                  </a:lnTo>
                  <a:lnTo>
                    <a:pt x="127905" y="139422"/>
                  </a:lnTo>
                  <a:lnTo>
                    <a:pt x="124205" y="141221"/>
                  </a:lnTo>
                  <a:lnTo>
                    <a:pt x="121529" y="143826"/>
                  </a:lnTo>
                  <a:lnTo>
                    <a:pt x="120739" y="145665"/>
                  </a:lnTo>
                  <a:lnTo>
                    <a:pt x="119409" y="147519"/>
                  </a:lnTo>
                  <a:lnTo>
                    <a:pt x="117571" y="150453"/>
                  </a:lnTo>
                  <a:lnTo>
                    <a:pt x="115185" y="153261"/>
                  </a:lnTo>
                  <a:lnTo>
                    <a:pt x="113526" y="154544"/>
                  </a:lnTo>
                  <a:lnTo>
                    <a:pt x="113987" y="155303"/>
                  </a:lnTo>
                  <a:lnTo>
                    <a:pt x="113573" y="156211"/>
                  </a:lnTo>
                  <a:lnTo>
                    <a:pt x="110975" y="156617"/>
                  </a:lnTo>
                  <a:lnTo>
                    <a:pt x="108949" y="156782"/>
                  </a:lnTo>
                  <a:lnTo>
                    <a:pt x="108582" y="157236"/>
                  </a:lnTo>
                  <a:lnTo>
                    <a:pt x="108824" y="162884"/>
                  </a:lnTo>
                  <a:lnTo>
                    <a:pt x="109536" y="165020"/>
                  </a:lnTo>
                  <a:lnTo>
                    <a:pt x="110843" y="167594"/>
                  </a:lnTo>
                  <a:lnTo>
                    <a:pt x="111695" y="169010"/>
                  </a:lnTo>
                  <a:lnTo>
                    <a:pt x="112337" y="173187"/>
                  </a:lnTo>
                  <a:lnTo>
                    <a:pt x="112524" y="176731"/>
                  </a:lnTo>
                  <a:lnTo>
                    <a:pt x="115380" y="178969"/>
                  </a:lnTo>
                  <a:lnTo>
                    <a:pt x="116992" y="180674"/>
                  </a:lnTo>
                  <a:lnTo>
                    <a:pt x="118142" y="182177"/>
                  </a:lnTo>
                  <a:lnTo>
                    <a:pt x="117743" y="183131"/>
                  </a:lnTo>
                  <a:lnTo>
                    <a:pt x="117055" y="185987"/>
                  </a:lnTo>
                  <a:lnTo>
                    <a:pt x="117719" y="189687"/>
                  </a:lnTo>
                  <a:lnTo>
                    <a:pt x="121709" y="197667"/>
                  </a:lnTo>
                  <a:lnTo>
                    <a:pt x="122053" y="198230"/>
                  </a:lnTo>
                  <a:lnTo>
                    <a:pt x="121576" y="198293"/>
                  </a:lnTo>
                  <a:lnTo>
                    <a:pt x="120950" y="196759"/>
                  </a:lnTo>
                  <a:lnTo>
                    <a:pt x="118924" y="194170"/>
                  </a:lnTo>
                  <a:lnTo>
                    <a:pt x="118298" y="191408"/>
                  </a:lnTo>
                  <a:lnTo>
                    <a:pt x="115920" y="188365"/>
                  </a:lnTo>
                  <a:lnTo>
                    <a:pt x="114590" y="187160"/>
                  </a:lnTo>
                  <a:lnTo>
                    <a:pt x="114160" y="188169"/>
                  </a:lnTo>
                  <a:lnTo>
                    <a:pt x="113401" y="189249"/>
                  </a:lnTo>
                  <a:lnTo>
                    <a:pt x="111069" y="187684"/>
                  </a:lnTo>
                  <a:lnTo>
                    <a:pt x="109067" y="186049"/>
                  </a:lnTo>
                  <a:lnTo>
                    <a:pt x="107228" y="182881"/>
                  </a:lnTo>
                  <a:lnTo>
                    <a:pt x="106993" y="183616"/>
                  </a:lnTo>
                  <a:lnTo>
                    <a:pt x="106579" y="184281"/>
                  </a:lnTo>
                  <a:lnTo>
                    <a:pt x="104482" y="181793"/>
                  </a:lnTo>
                  <a:lnTo>
                    <a:pt x="102291" y="179806"/>
                  </a:lnTo>
                  <a:lnTo>
                    <a:pt x="100320" y="179094"/>
                  </a:lnTo>
                  <a:lnTo>
                    <a:pt x="99107" y="178437"/>
                  </a:lnTo>
                  <a:lnTo>
                    <a:pt x="97934" y="177381"/>
                  </a:lnTo>
                  <a:lnTo>
                    <a:pt x="95478" y="176286"/>
                  </a:lnTo>
                  <a:lnTo>
                    <a:pt x="89359" y="177866"/>
                  </a:lnTo>
                  <a:lnTo>
                    <a:pt x="81575" y="176638"/>
                  </a:lnTo>
                  <a:lnTo>
                    <a:pt x="78579" y="177811"/>
                  </a:lnTo>
                  <a:lnTo>
                    <a:pt x="77350" y="177084"/>
                  </a:lnTo>
                  <a:lnTo>
                    <a:pt x="76592" y="175730"/>
                  </a:lnTo>
                  <a:lnTo>
                    <a:pt x="77319" y="173414"/>
                  </a:lnTo>
                  <a:lnTo>
                    <a:pt x="77483" y="168564"/>
                  </a:lnTo>
                  <a:lnTo>
                    <a:pt x="78414" y="165153"/>
                  </a:lnTo>
                  <a:lnTo>
                    <a:pt x="77976" y="162555"/>
                  </a:lnTo>
                  <a:lnTo>
                    <a:pt x="78430" y="161335"/>
                  </a:lnTo>
                  <a:lnTo>
                    <a:pt x="78774" y="159668"/>
                  </a:lnTo>
                  <a:lnTo>
                    <a:pt x="77546" y="158988"/>
                  </a:lnTo>
                  <a:lnTo>
                    <a:pt x="72046" y="157666"/>
                  </a:lnTo>
                  <a:lnTo>
                    <a:pt x="70888" y="156617"/>
                  </a:lnTo>
                  <a:lnTo>
                    <a:pt x="69418" y="157822"/>
                  </a:lnTo>
                  <a:lnTo>
                    <a:pt x="62814" y="158495"/>
                  </a:lnTo>
                  <a:lnTo>
                    <a:pt x="60326" y="159504"/>
                  </a:lnTo>
                  <a:lnTo>
                    <a:pt x="58026" y="161445"/>
                  </a:lnTo>
                  <a:lnTo>
                    <a:pt x="57432" y="163901"/>
                  </a:lnTo>
                  <a:lnTo>
                    <a:pt x="58762" y="165521"/>
                  </a:lnTo>
                  <a:lnTo>
                    <a:pt x="59615" y="168329"/>
                  </a:lnTo>
                  <a:lnTo>
                    <a:pt x="57244" y="174463"/>
                  </a:lnTo>
                  <a:lnTo>
                    <a:pt x="56845" y="176286"/>
                  </a:lnTo>
                  <a:lnTo>
                    <a:pt x="57760" y="183780"/>
                  </a:lnTo>
                  <a:lnTo>
                    <a:pt x="57393" y="187888"/>
                  </a:lnTo>
                  <a:lnTo>
                    <a:pt x="56102" y="190642"/>
                  </a:lnTo>
                  <a:lnTo>
                    <a:pt x="54060" y="193114"/>
                  </a:lnTo>
                  <a:lnTo>
                    <a:pt x="53215" y="197299"/>
                  </a:lnTo>
                  <a:lnTo>
                    <a:pt x="51612" y="199240"/>
                  </a:lnTo>
                  <a:lnTo>
                    <a:pt x="49460" y="203668"/>
                  </a:lnTo>
                  <a:lnTo>
                    <a:pt x="48005" y="209183"/>
                  </a:lnTo>
                  <a:lnTo>
                    <a:pt x="46972" y="211733"/>
                  </a:lnTo>
                  <a:lnTo>
                    <a:pt x="46370" y="216428"/>
                  </a:lnTo>
                  <a:lnTo>
                    <a:pt x="41934" y="223539"/>
                  </a:lnTo>
                  <a:lnTo>
                    <a:pt x="40893" y="227552"/>
                  </a:lnTo>
                  <a:lnTo>
                    <a:pt x="39305" y="229070"/>
                  </a:lnTo>
                  <a:lnTo>
                    <a:pt x="39861" y="230267"/>
                  </a:lnTo>
                  <a:lnTo>
                    <a:pt x="39954" y="232270"/>
                  </a:lnTo>
                  <a:lnTo>
                    <a:pt x="39399" y="237613"/>
                  </a:lnTo>
                  <a:lnTo>
                    <a:pt x="39219" y="242042"/>
                  </a:lnTo>
                  <a:lnTo>
                    <a:pt x="39892" y="244412"/>
                  </a:lnTo>
                  <a:lnTo>
                    <a:pt x="42012" y="249114"/>
                  </a:lnTo>
                  <a:lnTo>
                    <a:pt x="41511" y="250475"/>
                  </a:lnTo>
                  <a:lnTo>
                    <a:pt x="41261" y="252415"/>
                  </a:lnTo>
                  <a:lnTo>
                    <a:pt x="43053" y="253292"/>
                  </a:lnTo>
                  <a:lnTo>
                    <a:pt x="44335" y="253550"/>
                  </a:lnTo>
                  <a:lnTo>
                    <a:pt x="51580" y="251328"/>
                  </a:lnTo>
                  <a:lnTo>
                    <a:pt x="54029" y="251899"/>
                  </a:lnTo>
                  <a:lnTo>
                    <a:pt x="54952" y="253972"/>
                  </a:lnTo>
                  <a:lnTo>
                    <a:pt x="55547" y="255779"/>
                  </a:lnTo>
                  <a:lnTo>
                    <a:pt x="56775" y="265527"/>
                  </a:lnTo>
                  <a:lnTo>
                    <a:pt x="57408" y="267335"/>
                  </a:lnTo>
                  <a:lnTo>
                    <a:pt x="58872" y="269056"/>
                  </a:lnTo>
                  <a:lnTo>
                    <a:pt x="60475" y="270886"/>
                  </a:lnTo>
                  <a:lnTo>
                    <a:pt x="61023" y="270558"/>
                  </a:lnTo>
                  <a:lnTo>
                    <a:pt x="61125" y="269877"/>
                  </a:lnTo>
                  <a:lnTo>
                    <a:pt x="61234" y="269111"/>
                  </a:lnTo>
                  <a:lnTo>
                    <a:pt x="62666" y="270957"/>
                  </a:lnTo>
                  <a:lnTo>
                    <a:pt x="63785" y="274399"/>
                  </a:lnTo>
                  <a:lnTo>
                    <a:pt x="67602" y="292589"/>
                  </a:lnTo>
                  <a:lnTo>
                    <a:pt x="68706" y="294897"/>
                  </a:lnTo>
                  <a:lnTo>
                    <a:pt x="69621" y="297330"/>
                  </a:lnTo>
                  <a:lnTo>
                    <a:pt x="67289" y="296148"/>
                  </a:lnTo>
                  <a:lnTo>
                    <a:pt x="66663" y="292112"/>
                  </a:lnTo>
                  <a:lnTo>
                    <a:pt x="65999" y="290414"/>
                  </a:lnTo>
                  <a:lnTo>
                    <a:pt x="65177" y="290164"/>
                  </a:lnTo>
                  <a:lnTo>
                    <a:pt x="63879" y="290195"/>
                  </a:lnTo>
                  <a:lnTo>
                    <a:pt x="63792" y="289475"/>
                  </a:lnTo>
                  <a:lnTo>
                    <a:pt x="64770" y="288161"/>
                  </a:lnTo>
                  <a:lnTo>
                    <a:pt x="64614" y="286580"/>
                  </a:lnTo>
                  <a:lnTo>
                    <a:pt x="63276" y="285282"/>
                  </a:lnTo>
                  <a:lnTo>
                    <a:pt x="61117" y="286314"/>
                  </a:lnTo>
                  <a:lnTo>
                    <a:pt x="61179" y="289146"/>
                  </a:lnTo>
                  <a:lnTo>
                    <a:pt x="62141" y="291314"/>
                  </a:lnTo>
                  <a:lnTo>
                    <a:pt x="65803" y="296164"/>
                  </a:lnTo>
                  <a:lnTo>
                    <a:pt x="66945" y="298190"/>
                  </a:lnTo>
                  <a:lnTo>
                    <a:pt x="68401" y="298769"/>
                  </a:lnTo>
                  <a:lnTo>
                    <a:pt x="70521" y="298449"/>
                  </a:lnTo>
                  <a:lnTo>
                    <a:pt x="73055" y="300514"/>
                  </a:lnTo>
                  <a:lnTo>
                    <a:pt x="75050" y="302431"/>
                  </a:lnTo>
                  <a:lnTo>
                    <a:pt x="80003" y="305364"/>
                  </a:lnTo>
                  <a:lnTo>
                    <a:pt x="82999" y="305051"/>
                  </a:lnTo>
                  <a:lnTo>
                    <a:pt x="86238" y="304324"/>
                  </a:lnTo>
                  <a:lnTo>
                    <a:pt x="88405" y="304512"/>
                  </a:lnTo>
                  <a:lnTo>
                    <a:pt x="90533" y="305263"/>
                  </a:lnTo>
                  <a:lnTo>
                    <a:pt x="93091" y="307711"/>
                  </a:lnTo>
                  <a:lnTo>
                    <a:pt x="97152" y="313845"/>
                  </a:lnTo>
                  <a:lnTo>
                    <a:pt x="103786" y="318946"/>
                  </a:lnTo>
                  <a:lnTo>
                    <a:pt x="103066" y="320213"/>
                  </a:lnTo>
                  <a:lnTo>
                    <a:pt x="102777" y="322146"/>
                  </a:lnTo>
                  <a:lnTo>
                    <a:pt x="100164" y="324720"/>
                  </a:lnTo>
                  <a:lnTo>
                    <a:pt x="99741" y="326206"/>
                  </a:lnTo>
                  <a:lnTo>
                    <a:pt x="98787" y="328092"/>
                  </a:lnTo>
                  <a:lnTo>
                    <a:pt x="96972" y="329101"/>
                  </a:lnTo>
                  <a:lnTo>
                    <a:pt x="95407" y="329288"/>
                  </a:lnTo>
                  <a:lnTo>
                    <a:pt x="94507" y="329109"/>
                  </a:lnTo>
                  <a:lnTo>
                    <a:pt x="93881" y="328733"/>
                  </a:lnTo>
                  <a:lnTo>
                    <a:pt x="92817" y="326949"/>
                  </a:lnTo>
                  <a:lnTo>
                    <a:pt x="92278" y="326410"/>
                  </a:lnTo>
                  <a:lnTo>
                    <a:pt x="91824" y="326284"/>
                  </a:lnTo>
                  <a:lnTo>
                    <a:pt x="88483" y="327513"/>
                  </a:lnTo>
                  <a:lnTo>
                    <a:pt x="85252" y="328874"/>
                  </a:lnTo>
                  <a:lnTo>
                    <a:pt x="84658" y="330094"/>
                  </a:lnTo>
                  <a:lnTo>
                    <a:pt x="83797" y="331518"/>
                  </a:lnTo>
                  <a:lnTo>
                    <a:pt x="82858" y="332082"/>
                  </a:lnTo>
                  <a:lnTo>
                    <a:pt x="82115" y="332222"/>
                  </a:lnTo>
                  <a:lnTo>
                    <a:pt x="81403" y="331385"/>
                  </a:lnTo>
                  <a:lnTo>
                    <a:pt x="80167" y="330298"/>
                  </a:lnTo>
                  <a:lnTo>
                    <a:pt x="79212" y="329281"/>
                  </a:lnTo>
                  <a:lnTo>
                    <a:pt x="79455" y="327638"/>
                  </a:lnTo>
                  <a:lnTo>
                    <a:pt x="81270" y="325220"/>
                  </a:lnTo>
                  <a:lnTo>
                    <a:pt x="81505" y="323530"/>
                  </a:lnTo>
                  <a:lnTo>
                    <a:pt x="81278" y="320620"/>
                  </a:lnTo>
                  <a:lnTo>
                    <a:pt x="80785" y="318946"/>
                  </a:lnTo>
                  <a:lnTo>
                    <a:pt x="80261" y="318891"/>
                  </a:lnTo>
                  <a:lnTo>
                    <a:pt x="79369" y="318617"/>
                  </a:lnTo>
                  <a:lnTo>
                    <a:pt x="76850" y="318891"/>
                  </a:lnTo>
                  <a:lnTo>
                    <a:pt x="75590" y="316998"/>
                  </a:lnTo>
                  <a:lnTo>
                    <a:pt x="75097" y="314917"/>
                  </a:lnTo>
                  <a:lnTo>
                    <a:pt x="74237" y="314174"/>
                  </a:lnTo>
                  <a:lnTo>
                    <a:pt x="73384" y="313720"/>
                  </a:lnTo>
                  <a:lnTo>
                    <a:pt x="71499" y="314440"/>
                  </a:lnTo>
                  <a:lnTo>
                    <a:pt x="70051" y="314009"/>
                  </a:lnTo>
                  <a:lnTo>
                    <a:pt x="65255" y="312202"/>
                  </a:lnTo>
                  <a:lnTo>
                    <a:pt x="63417" y="309284"/>
                  </a:lnTo>
                  <a:lnTo>
                    <a:pt x="62431" y="309198"/>
                  </a:lnTo>
                  <a:lnTo>
                    <a:pt x="61563" y="309519"/>
                  </a:lnTo>
                  <a:lnTo>
                    <a:pt x="61218" y="310184"/>
                  </a:lnTo>
                  <a:lnTo>
                    <a:pt x="60710" y="313540"/>
                  </a:lnTo>
                  <a:lnTo>
                    <a:pt x="60295" y="314565"/>
                  </a:lnTo>
                  <a:lnTo>
                    <a:pt x="54796" y="307805"/>
                  </a:lnTo>
                  <a:lnTo>
                    <a:pt x="51009" y="305020"/>
                  </a:lnTo>
                  <a:lnTo>
                    <a:pt x="51541" y="299974"/>
                  </a:lnTo>
                  <a:lnTo>
                    <a:pt x="50391" y="298996"/>
                  </a:lnTo>
                  <a:lnTo>
                    <a:pt x="48951" y="298902"/>
                  </a:lnTo>
                  <a:lnTo>
                    <a:pt x="47864" y="297502"/>
                  </a:lnTo>
                  <a:lnTo>
                    <a:pt x="48826" y="294498"/>
                  </a:lnTo>
                  <a:lnTo>
                    <a:pt x="47340" y="295069"/>
                  </a:lnTo>
                  <a:lnTo>
                    <a:pt x="45282" y="294959"/>
                  </a:lnTo>
                  <a:lnTo>
                    <a:pt x="43592" y="294130"/>
                  </a:lnTo>
                  <a:lnTo>
                    <a:pt x="42317" y="289968"/>
                  </a:lnTo>
                  <a:lnTo>
                    <a:pt x="41503" y="288700"/>
                  </a:lnTo>
                  <a:lnTo>
                    <a:pt x="39743" y="286518"/>
                  </a:lnTo>
                  <a:lnTo>
                    <a:pt x="37420" y="286518"/>
                  </a:lnTo>
                  <a:lnTo>
                    <a:pt x="36645" y="285469"/>
                  </a:lnTo>
                  <a:lnTo>
                    <a:pt x="36833" y="282778"/>
                  </a:lnTo>
                  <a:lnTo>
                    <a:pt x="35135" y="281128"/>
                  </a:lnTo>
                  <a:lnTo>
                    <a:pt x="32905" y="279782"/>
                  </a:lnTo>
                  <a:lnTo>
                    <a:pt x="31075" y="278992"/>
                  </a:lnTo>
                  <a:lnTo>
                    <a:pt x="29205" y="274650"/>
                  </a:lnTo>
                  <a:lnTo>
                    <a:pt x="27734" y="273586"/>
                  </a:lnTo>
                  <a:lnTo>
                    <a:pt x="26482" y="272717"/>
                  </a:lnTo>
                  <a:lnTo>
                    <a:pt x="24738" y="273304"/>
                  </a:lnTo>
                  <a:lnTo>
                    <a:pt x="24167" y="274869"/>
                  </a:lnTo>
                  <a:lnTo>
                    <a:pt x="23009" y="276378"/>
                  </a:lnTo>
                  <a:lnTo>
                    <a:pt x="21687" y="276191"/>
                  </a:lnTo>
                  <a:lnTo>
                    <a:pt x="20474" y="275330"/>
                  </a:lnTo>
                  <a:lnTo>
                    <a:pt x="18996" y="270988"/>
                  </a:lnTo>
                  <a:lnTo>
                    <a:pt x="18753" y="268328"/>
                  </a:lnTo>
                  <a:lnTo>
                    <a:pt x="19082" y="263384"/>
                  </a:lnTo>
                  <a:lnTo>
                    <a:pt x="20928" y="258948"/>
                  </a:lnTo>
                  <a:lnTo>
                    <a:pt x="21921" y="251844"/>
                  </a:lnTo>
                  <a:lnTo>
                    <a:pt x="23494" y="247377"/>
                  </a:lnTo>
                  <a:lnTo>
                    <a:pt x="24597" y="245859"/>
                  </a:lnTo>
                  <a:lnTo>
                    <a:pt x="26107" y="239749"/>
                  </a:lnTo>
                  <a:lnTo>
                    <a:pt x="29197" y="231934"/>
                  </a:lnTo>
                  <a:lnTo>
                    <a:pt x="29549" y="230259"/>
                  </a:lnTo>
                  <a:lnTo>
                    <a:pt x="30175" y="228382"/>
                  </a:lnTo>
                  <a:lnTo>
                    <a:pt x="30644" y="226606"/>
                  </a:lnTo>
                  <a:lnTo>
                    <a:pt x="30801" y="223805"/>
                  </a:lnTo>
                  <a:lnTo>
                    <a:pt x="30402" y="222334"/>
                  </a:lnTo>
                  <a:lnTo>
                    <a:pt x="30402" y="221505"/>
                  </a:lnTo>
                  <a:lnTo>
                    <a:pt x="31051" y="220449"/>
                  </a:lnTo>
                  <a:lnTo>
                    <a:pt x="33250" y="218673"/>
                  </a:lnTo>
                  <a:lnTo>
                    <a:pt x="36293" y="215747"/>
                  </a:lnTo>
                  <a:lnTo>
                    <a:pt x="39907" y="211632"/>
                  </a:lnTo>
                  <a:lnTo>
                    <a:pt x="43616" y="205311"/>
                  </a:lnTo>
                  <a:lnTo>
                    <a:pt x="45454" y="201641"/>
                  </a:lnTo>
                  <a:lnTo>
                    <a:pt x="46229" y="200343"/>
                  </a:lnTo>
                  <a:lnTo>
                    <a:pt x="47042" y="199936"/>
                  </a:lnTo>
                  <a:lnTo>
                    <a:pt x="48310" y="198676"/>
                  </a:lnTo>
                  <a:lnTo>
                    <a:pt x="49178" y="197284"/>
                  </a:lnTo>
                  <a:lnTo>
                    <a:pt x="49225" y="196580"/>
                  </a:lnTo>
                  <a:lnTo>
                    <a:pt x="47215" y="189703"/>
                  </a:lnTo>
                  <a:lnTo>
                    <a:pt x="45892" y="187457"/>
                  </a:lnTo>
                  <a:lnTo>
                    <a:pt x="45227" y="184805"/>
                  </a:lnTo>
                  <a:lnTo>
                    <a:pt x="44868" y="182889"/>
                  </a:lnTo>
                  <a:lnTo>
                    <a:pt x="44383" y="181128"/>
                  </a:lnTo>
                  <a:lnTo>
                    <a:pt x="44617" y="179470"/>
                  </a:lnTo>
                  <a:lnTo>
                    <a:pt x="43890" y="178437"/>
                  </a:lnTo>
                  <a:lnTo>
                    <a:pt x="42247" y="177131"/>
                  </a:lnTo>
                  <a:lnTo>
                    <a:pt x="40541" y="175182"/>
                  </a:lnTo>
                  <a:lnTo>
                    <a:pt x="39524" y="171998"/>
                  </a:lnTo>
                  <a:lnTo>
                    <a:pt x="39524" y="170222"/>
                  </a:lnTo>
                  <a:lnTo>
                    <a:pt x="38437" y="168666"/>
                  </a:lnTo>
                  <a:lnTo>
                    <a:pt x="38069" y="167038"/>
                  </a:lnTo>
                  <a:lnTo>
                    <a:pt x="38726" y="165481"/>
                  </a:lnTo>
                  <a:lnTo>
                    <a:pt x="39579" y="164136"/>
                  </a:lnTo>
                  <a:lnTo>
                    <a:pt x="39477" y="158221"/>
                  </a:lnTo>
                  <a:lnTo>
                    <a:pt x="39133" y="156453"/>
                  </a:lnTo>
                  <a:lnTo>
                    <a:pt x="38710" y="153292"/>
                  </a:lnTo>
                  <a:lnTo>
                    <a:pt x="37600" y="150906"/>
                  </a:lnTo>
                  <a:lnTo>
                    <a:pt x="36027" y="148113"/>
                  </a:lnTo>
                  <a:lnTo>
                    <a:pt x="34243" y="145805"/>
                  </a:lnTo>
                  <a:lnTo>
                    <a:pt x="29580" y="141628"/>
                  </a:lnTo>
                  <a:lnTo>
                    <a:pt x="26256" y="138835"/>
                  </a:lnTo>
                  <a:lnTo>
                    <a:pt x="24612" y="136284"/>
                  </a:lnTo>
                  <a:lnTo>
                    <a:pt x="22524" y="133351"/>
                  </a:lnTo>
                  <a:lnTo>
                    <a:pt x="21030" y="131238"/>
                  </a:lnTo>
                  <a:lnTo>
                    <a:pt x="19144" y="128571"/>
                  </a:lnTo>
                  <a:lnTo>
                    <a:pt x="18182" y="124932"/>
                  </a:lnTo>
                  <a:lnTo>
                    <a:pt x="17650" y="121052"/>
                  </a:lnTo>
                  <a:lnTo>
                    <a:pt x="17939" y="119769"/>
                  </a:lnTo>
                  <a:lnTo>
                    <a:pt x="18839" y="118924"/>
                  </a:lnTo>
                  <a:lnTo>
                    <a:pt x="20020" y="118244"/>
                  </a:lnTo>
                  <a:lnTo>
                    <a:pt x="20975" y="118087"/>
                  </a:lnTo>
                  <a:lnTo>
                    <a:pt x="23666" y="116303"/>
                  </a:lnTo>
                  <a:lnTo>
                    <a:pt x="25536" y="116460"/>
                  </a:lnTo>
                  <a:lnTo>
                    <a:pt x="25974" y="116076"/>
                  </a:lnTo>
                  <a:lnTo>
                    <a:pt x="26154" y="115263"/>
                  </a:lnTo>
                  <a:lnTo>
                    <a:pt x="25911" y="111727"/>
                  </a:lnTo>
                  <a:lnTo>
                    <a:pt x="25997" y="106993"/>
                  </a:lnTo>
                  <a:lnTo>
                    <a:pt x="26342" y="103136"/>
                  </a:lnTo>
                  <a:lnTo>
                    <a:pt x="26748" y="100594"/>
                  </a:lnTo>
                  <a:lnTo>
                    <a:pt x="31709" y="97637"/>
                  </a:lnTo>
                  <a:lnTo>
                    <a:pt x="32749" y="96354"/>
                  </a:lnTo>
                  <a:lnTo>
                    <a:pt x="33250" y="94969"/>
                  </a:lnTo>
                  <a:lnTo>
                    <a:pt x="33250" y="93748"/>
                  </a:lnTo>
                  <a:lnTo>
                    <a:pt x="32827" y="92786"/>
                  </a:lnTo>
                  <a:lnTo>
                    <a:pt x="32084" y="92254"/>
                  </a:lnTo>
                  <a:lnTo>
                    <a:pt x="28877" y="94804"/>
                  </a:lnTo>
                  <a:lnTo>
                    <a:pt x="28251" y="94241"/>
                  </a:lnTo>
                  <a:lnTo>
                    <a:pt x="26780" y="90048"/>
                  </a:lnTo>
                  <a:lnTo>
                    <a:pt x="26146" y="88765"/>
                  </a:lnTo>
                  <a:lnTo>
                    <a:pt x="25231" y="87231"/>
                  </a:lnTo>
                  <a:lnTo>
                    <a:pt x="24245" y="85088"/>
                  </a:lnTo>
                  <a:lnTo>
                    <a:pt x="24089" y="81379"/>
                  </a:lnTo>
                  <a:lnTo>
                    <a:pt x="23377" y="79541"/>
                  </a:lnTo>
                  <a:lnTo>
                    <a:pt x="19371" y="75621"/>
                  </a:lnTo>
                  <a:lnTo>
                    <a:pt x="17579" y="73509"/>
                  </a:lnTo>
                  <a:lnTo>
                    <a:pt x="15131" y="70458"/>
                  </a:lnTo>
                  <a:lnTo>
                    <a:pt x="12197" y="66796"/>
                  </a:lnTo>
                  <a:lnTo>
                    <a:pt x="9201" y="63409"/>
                  </a:lnTo>
                  <a:lnTo>
                    <a:pt x="7792" y="61242"/>
                  </a:lnTo>
                  <a:lnTo>
                    <a:pt x="7300" y="60749"/>
                  </a:lnTo>
                  <a:lnTo>
                    <a:pt x="7135" y="59912"/>
                  </a:lnTo>
                  <a:lnTo>
                    <a:pt x="8043" y="57581"/>
                  </a:lnTo>
                  <a:lnTo>
                    <a:pt x="7589" y="55233"/>
                  </a:lnTo>
                  <a:lnTo>
                    <a:pt x="6103" y="52104"/>
                  </a:lnTo>
                  <a:lnTo>
                    <a:pt x="5461" y="50164"/>
                  </a:lnTo>
                  <a:lnTo>
                    <a:pt x="5672" y="49421"/>
                  </a:lnTo>
                  <a:lnTo>
                    <a:pt x="4952" y="49131"/>
                  </a:lnTo>
                  <a:lnTo>
                    <a:pt x="3286" y="49295"/>
                  </a:lnTo>
                  <a:lnTo>
                    <a:pt x="1690" y="47825"/>
                  </a:lnTo>
                  <a:lnTo>
                    <a:pt x="149" y="44727"/>
                  </a:lnTo>
                  <a:lnTo>
                    <a:pt x="0" y="44179"/>
                  </a:lnTo>
                  <a:lnTo>
                    <a:pt x="501" y="44187"/>
                  </a:lnTo>
                  <a:lnTo>
                    <a:pt x="2433" y="44719"/>
                  </a:lnTo>
                  <a:lnTo>
                    <a:pt x="3090" y="44640"/>
                  </a:lnTo>
                  <a:lnTo>
                    <a:pt x="4459" y="43929"/>
                  </a:lnTo>
                  <a:lnTo>
                    <a:pt x="6533" y="43178"/>
                  </a:lnTo>
                  <a:lnTo>
                    <a:pt x="7761" y="42927"/>
                  </a:lnTo>
                  <a:lnTo>
                    <a:pt x="8168" y="42560"/>
                  </a:lnTo>
                  <a:lnTo>
                    <a:pt x="8340" y="41808"/>
                  </a:lnTo>
                  <a:lnTo>
                    <a:pt x="7284" y="34642"/>
                  </a:lnTo>
                  <a:lnTo>
                    <a:pt x="7464" y="33148"/>
                  </a:lnTo>
                  <a:lnTo>
                    <a:pt x="9427" y="30050"/>
                  </a:lnTo>
                  <a:lnTo>
                    <a:pt x="9208" y="26921"/>
                  </a:lnTo>
                  <a:lnTo>
                    <a:pt x="9709" y="22430"/>
                  </a:lnTo>
                  <a:lnTo>
                    <a:pt x="11899" y="19355"/>
                  </a:lnTo>
                  <a:lnTo>
                    <a:pt x="13543" y="17939"/>
                  </a:lnTo>
                  <a:lnTo>
                    <a:pt x="14059" y="15717"/>
                  </a:lnTo>
                  <a:lnTo>
                    <a:pt x="14810" y="15248"/>
                  </a:lnTo>
                  <a:lnTo>
                    <a:pt x="16171" y="15420"/>
                  </a:lnTo>
                  <a:lnTo>
                    <a:pt x="18980" y="17079"/>
                  </a:lnTo>
                  <a:lnTo>
                    <a:pt x="20177" y="17157"/>
                  </a:lnTo>
                  <a:lnTo>
                    <a:pt x="21882" y="17110"/>
                  </a:lnTo>
                  <a:lnTo>
                    <a:pt x="23713" y="16985"/>
                  </a:lnTo>
                  <a:lnTo>
                    <a:pt x="24566" y="16828"/>
                  </a:lnTo>
                  <a:lnTo>
                    <a:pt x="30426" y="15209"/>
                  </a:lnTo>
                  <a:lnTo>
                    <a:pt x="31716" y="15037"/>
                  </a:lnTo>
                  <a:lnTo>
                    <a:pt x="32953" y="15240"/>
                  </a:lnTo>
                  <a:lnTo>
                    <a:pt x="33852" y="15162"/>
                  </a:lnTo>
                  <a:lnTo>
                    <a:pt x="34752" y="14419"/>
                  </a:lnTo>
                  <a:lnTo>
                    <a:pt x="35394" y="13112"/>
                  </a:lnTo>
                  <a:lnTo>
                    <a:pt x="36129" y="8919"/>
                  </a:lnTo>
                  <a:lnTo>
                    <a:pt x="36551" y="8176"/>
                  </a:lnTo>
                  <a:lnTo>
                    <a:pt x="37310" y="7581"/>
                  </a:lnTo>
                  <a:lnTo>
                    <a:pt x="38554" y="7182"/>
                  </a:lnTo>
                  <a:lnTo>
                    <a:pt x="40009" y="7213"/>
                  </a:lnTo>
                  <a:lnTo>
                    <a:pt x="41910" y="8019"/>
                  </a:lnTo>
                  <a:lnTo>
                    <a:pt x="43100" y="8050"/>
                  </a:lnTo>
                  <a:lnTo>
                    <a:pt x="44445" y="7714"/>
                  </a:lnTo>
                  <a:lnTo>
                    <a:pt x="45587" y="7135"/>
                  </a:lnTo>
                  <a:lnTo>
                    <a:pt x="46346" y="6400"/>
                  </a:lnTo>
                  <a:lnTo>
                    <a:pt x="46690" y="5516"/>
                  </a:lnTo>
                  <a:lnTo>
                    <a:pt x="46385" y="3818"/>
                  </a:lnTo>
                  <a:lnTo>
                    <a:pt x="45517" y="1690"/>
                  </a:lnTo>
                  <a:lnTo>
                    <a:pt x="45759" y="1432"/>
                  </a:lnTo>
                  <a:lnTo>
                    <a:pt x="47356" y="1901"/>
                  </a:lnTo>
                  <a:lnTo>
                    <a:pt x="49702" y="2425"/>
                  </a:lnTo>
                  <a:lnTo>
                    <a:pt x="51494" y="2308"/>
                  </a:lnTo>
                  <a:lnTo>
                    <a:pt x="52660" y="1940"/>
                  </a:lnTo>
                  <a:lnTo>
                    <a:pt x="53802" y="931"/>
                  </a:lnTo>
                  <a:lnTo>
                    <a:pt x="55242" y="0"/>
                  </a:lnTo>
                  <a:lnTo>
                    <a:pt x="56642" y="211"/>
                  </a:lnTo>
                  <a:lnTo>
                    <a:pt x="57729" y="1040"/>
                  </a:lnTo>
                  <a:lnTo>
                    <a:pt x="60319" y="2605"/>
                  </a:lnTo>
                  <a:close/>
                  <a:moveTo>
                    <a:pt x="110913" y="191995"/>
                  </a:moveTo>
                  <a:lnTo>
                    <a:pt x="110984" y="192527"/>
                  </a:lnTo>
                  <a:lnTo>
                    <a:pt x="109841" y="192120"/>
                  </a:lnTo>
                  <a:lnTo>
                    <a:pt x="109442" y="192308"/>
                  </a:lnTo>
                  <a:lnTo>
                    <a:pt x="108167" y="192159"/>
                  </a:lnTo>
                  <a:lnTo>
                    <a:pt x="107541" y="189069"/>
                  </a:lnTo>
                  <a:lnTo>
                    <a:pt x="107635" y="188341"/>
                  </a:lnTo>
                  <a:lnTo>
                    <a:pt x="108543" y="188568"/>
                  </a:lnTo>
                  <a:lnTo>
                    <a:pt x="109841" y="190102"/>
                  </a:lnTo>
                  <a:lnTo>
                    <a:pt x="110506" y="191166"/>
                  </a:lnTo>
                  <a:lnTo>
                    <a:pt x="110913" y="191995"/>
                  </a:lnTo>
                  <a:close/>
                  <a:moveTo>
                    <a:pt x="114856" y="198950"/>
                  </a:moveTo>
                  <a:lnTo>
                    <a:pt x="114496" y="201274"/>
                  </a:lnTo>
                  <a:lnTo>
                    <a:pt x="113244" y="200319"/>
                  </a:lnTo>
                  <a:lnTo>
                    <a:pt x="113542" y="199146"/>
                  </a:lnTo>
                  <a:lnTo>
                    <a:pt x="114035" y="198614"/>
                  </a:lnTo>
                  <a:lnTo>
                    <a:pt x="114856" y="198950"/>
                  </a:lnTo>
                  <a:close/>
                  <a:moveTo>
                    <a:pt x="59263" y="242902"/>
                  </a:moveTo>
                  <a:lnTo>
                    <a:pt x="59052" y="243270"/>
                  </a:lnTo>
                  <a:lnTo>
                    <a:pt x="58199" y="242566"/>
                  </a:lnTo>
                  <a:lnTo>
                    <a:pt x="57596" y="241768"/>
                  </a:lnTo>
                  <a:lnTo>
                    <a:pt x="57276" y="240751"/>
                  </a:lnTo>
                  <a:lnTo>
                    <a:pt x="58590" y="240790"/>
                  </a:lnTo>
                  <a:lnTo>
                    <a:pt x="59239" y="241729"/>
                  </a:lnTo>
                  <a:lnTo>
                    <a:pt x="59263" y="242902"/>
                  </a:lnTo>
                  <a:close/>
                  <a:moveTo>
                    <a:pt x="59184" y="245351"/>
                  </a:moveTo>
                  <a:lnTo>
                    <a:pt x="59286" y="246602"/>
                  </a:lnTo>
                  <a:lnTo>
                    <a:pt x="58809" y="248105"/>
                  </a:lnTo>
                  <a:lnTo>
                    <a:pt x="56806" y="248989"/>
                  </a:lnTo>
                  <a:lnTo>
                    <a:pt x="56118" y="247784"/>
                  </a:lnTo>
                  <a:lnTo>
                    <a:pt x="56298" y="245930"/>
                  </a:lnTo>
                  <a:lnTo>
                    <a:pt x="56603" y="245460"/>
                  </a:lnTo>
                  <a:lnTo>
                    <a:pt x="58566" y="245554"/>
                  </a:lnTo>
                  <a:lnTo>
                    <a:pt x="59184" y="245351"/>
                  </a:lnTo>
                  <a:close/>
                  <a:moveTo>
                    <a:pt x="20474" y="257172"/>
                  </a:moveTo>
                  <a:lnTo>
                    <a:pt x="19230" y="257407"/>
                  </a:lnTo>
                  <a:lnTo>
                    <a:pt x="19394" y="256202"/>
                  </a:lnTo>
                  <a:lnTo>
                    <a:pt x="19723" y="255443"/>
                  </a:lnTo>
                  <a:lnTo>
                    <a:pt x="20325" y="255240"/>
                  </a:lnTo>
                  <a:lnTo>
                    <a:pt x="20576" y="256538"/>
                  </a:lnTo>
                  <a:lnTo>
                    <a:pt x="20474" y="257172"/>
                  </a:lnTo>
                  <a:close/>
                  <a:moveTo>
                    <a:pt x="22704" y="282520"/>
                  </a:moveTo>
                  <a:lnTo>
                    <a:pt x="22469" y="284139"/>
                  </a:lnTo>
                  <a:lnTo>
                    <a:pt x="21569" y="284116"/>
                  </a:lnTo>
                  <a:lnTo>
                    <a:pt x="20654" y="285156"/>
                  </a:lnTo>
                  <a:lnTo>
                    <a:pt x="20224" y="285297"/>
                  </a:lnTo>
                  <a:lnTo>
                    <a:pt x="19481" y="281996"/>
                  </a:lnTo>
                  <a:lnTo>
                    <a:pt x="20333" y="277364"/>
                  </a:lnTo>
                  <a:lnTo>
                    <a:pt x="20795" y="276707"/>
                  </a:lnTo>
                  <a:lnTo>
                    <a:pt x="21428" y="277935"/>
                  </a:lnTo>
                  <a:lnTo>
                    <a:pt x="23267" y="278483"/>
                  </a:lnTo>
                  <a:lnTo>
                    <a:pt x="22469" y="281151"/>
                  </a:lnTo>
                  <a:lnTo>
                    <a:pt x="22704" y="282520"/>
                  </a:lnTo>
                  <a:close/>
                  <a:moveTo>
                    <a:pt x="26709" y="281816"/>
                  </a:moveTo>
                  <a:lnTo>
                    <a:pt x="26451" y="282184"/>
                  </a:lnTo>
                  <a:lnTo>
                    <a:pt x="25333" y="277967"/>
                  </a:lnTo>
                  <a:lnTo>
                    <a:pt x="26983" y="279101"/>
                  </a:lnTo>
                  <a:lnTo>
                    <a:pt x="26709" y="281816"/>
                  </a:lnTo>
                  <a:close/>
                  <a:moveTo>
                    <a:pt x="37396" y="289342"/>
                  </a:moveTo>
                  <a:lnTo>
                    <a:pt x="37967" y="291994"/>
                  </a:lnTo>
                  <a:lnTo>
                    <a:pt x="37161" y="291454"/>
                  </a:lnTo>
                  <a:lnTo>
                    <a:pt x="36497" y="290297"/>
                  </a:lnTo>
                  <a:lnTo>
                    <a:pt x="36504" y="288599"/>
                  </a:lnTo>
                  <a:lnTo>
                    <a:pt x="36669" y="288364"/>
                  </a:lnTo>
                  <a:lnTo>
                    <a:pt x="37396" y="289342"/>
                  </a:lnTo>
                  <a:close/>
                  <a:moveTo>
                    <a:pt x="50227" y="312859"/>
                  </a:moveTo>
                  <a:lnTo>
                    <a:pt x="49812" y="312992"/>
                  </a:lnTo>
                  <a:lnTo>
                    <a:pt x="48991" y="311216"/>
                  </a:lnTo>
                  <a:lnTo>
                    <a:pt x="50031" y="308643"/>
                  </a:lnTo>
                  <a:lnTo>
                    <a:pt x="51071" y="311795"/>
                  </a:lnTo>
                  <a:lnTo>
                    <a:pt x="50227" y="31285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4" name="Freeform: Shape 793">
              <a:extLst>
                <a:ext uri="{FF2B5EF4-FFF2-40B4-BE49-F238E27FC236}">
                  <a16:creationId xmlns:a16="http://schemas.microsoft.com/office/drawing/2014/main" id="{02DF7895-16A3-C6C0-2093-03E3F7149F74}"/>
                </a:ext>
              </a:extLst>
            </p:cNvPr>
            <p:cNvSpPr>
              <a:spLocks/>
            </p:cNvSpPr>
            <p:nvPr/>
          </p:nvSpPr>
          <p:spPr>
            <a:xfrm>
              <a:off x="8729698" y="3664519"/>
              <a:ext cx="170543" cy="122241"/>
            </a:xfrm>
            <a:custGeom>
              <a:avLst/>
              <a:gdLst>
                <a:gd name="connsiteX0" fmla="*/ 79181 w 170543"/>
                <a:gd name="connsiteY0" fmla="*/ 22954 h 122241"/>
                <a:gd name="connsiteX1" fmla="*/ 79251 w 170543"/>
                <a:gd name="connsiteY1" fmla="*/ 23478 h 122241"/>
                <a:gd name="connsiteX2" fmla="*/ 78931 w 170543"/>
                <a:gd name="connsiteY2" fmla="*/ 24425 h 122241"/>
                <a:gd name="connsiteX3" fmla="*/ 74369 w 170543"/>
                <a:gd name="connsiteY3" fmla="*/ 26036 h 122241"/>
                <a:gd name="connsiteX4" fmla="*/ 72297 w 170543"/>
                <a:gd name="connsiteY4" fmla="*/ 27398 h 122241"/>
                <a:gd name="connsiteX5" fmla="*/ 71851 w 170543"/>
                <a:gd name="connsiteY5" fmla="*/ 29815 h 122241"/>
                <a:gd name="connsiteX6" fmla="*/ 71303 w 170543"/>
                <a:gd name="connsiteY6" fmla="*/ 30511 h 122241"/>
                <a:gd name="connsiteX7" fmla="*/ 70380 w 170543"/>
                <a:gd name="connsiteY7" fmla="*/ 31082 h 122241"/>
                <a:gd name="connsiteX8" fmla="*/ 69464 w 170543"/>
                <a:gd name="connsiteY8" fmla="*/ 31215 h 122241"/>
                <a:gd name="connsiteX9" fmla="*/ 68064 w 170543"/>
                <a:gd name="connsiteY9" fmla="*/ 28375 h 122241"/>
                <a:gd name="connsiteX10" fmla="*/ 66468 w 170543"/>
                <a:gd name="connsiteY10" fmla="*/ 27789 h 122241"/>
                <a:gd name="connsiteX11" fmla="*/ 64176 w 170543"/>
                <a:gd name="connsiteY11" fmla="*/ 26787 h 122241"/>
                <a:gd name="connsiteX12" fmla="*/ 59724 w 170543"/>
                <a:gd name="connsiteY12" fmla="*/ 24847 h 122241"/>
                <a:gd name="connsiteX13" fmla="*/ 57424 w 170543"/>
                <a:gd name="connsiteY13" fmla="*/ 24002 h 122241"/>
                <a:gd name="connsiteX14" fmla="*/ 53004 w 170543"/>
                <a:gd name="connsiteY14" fmla="*/ 25270 h 122241"/>
                <a:gd name="connsiteX15" fmla="*/ 47840 w 170543"/>
                <a:gd name="connsiteY15" fmla="*/ 27006 h 122241"/>
                <a:gd name="connsiteX16" fmla="*/ 47035 w 170543"/>
                <a:gd name="connsiteY16" fmla="*/ 28062 h 122241"/>
                <a:gd name="connsiteX17" fmla="*/ 46487 w 170543"/>
                <a:gd name="connsiteY17" fmla="*/ 29197 h 122241"/>
                <a:gd name="connsiteX18" fmla="*/ 46542 w 170543"/>
                <a:gd name="connsiteY18" fmla="*/ 30057 h 122241"/>
                <a:gd name="connsiteX19" fmla="*/ 46917 w 170543"/>
                <a:gd name="connsiteY19" fmla="*/ 31208 h 122241"/>
                <a:gd name="connsiteX20" fmla="*/ 46659 w 170543"/>
                <a:gd name="connsiteY20" fmla="*/ 32084 h 122241"/>
                <a:gd name="connsiteX21" fmla="*/ 45689 w 170543"/>
                <a:gd name="connsiteY21" fmla="*/ 32366 h 122241"/>
                <a:gd name="connsiteX22" fmla="*/ 44226 w 170543"/>
                <a:gd name="connsiteY22" fmla="*/ 31301 h 122241"/>
                <a:gd name="connsiteX23" fmla="*/ 42951 w 170543"/>
                <a:gd name="connsiteY23" fmla="*/ 30683 h 122241"/>
                <a:gd name="connsiteX24" fmla="*/ 42325 w 170543"/>
                <a:gd name="connsiteY24" fmla="*/ 32139 h 122241"/>
                <a:gd name="connsiteX25" fmla="*/ 41574 w 170543"/>
                <a:gd name="connsiteY25" fmla="*/ 34720 h 122241"/>
                <a:gd name="connsiteX26" fmla="*/ 41230 w 170543"/>
                <a:gd name="connsiteY26" fmla="*/ 36598 h 122241"/>
                <a:gd name="connsiteX27" fmla="*/ 42356 w 170543"/>
                <a:gd name="connsiteY27" fmla="*/ 39305 h 122241"/>
                <a:gd name="connsiteX28" fmla="*/ 42740 w 170543"/>
                <a:gd name="connsiteY28" fmla="*/ 43303 h 122241"/>
                <a:gd name="connsiteX29" fmla="*/ 44805 w 170543"/>
                <a:gd name="connsiteY29" fmla="*/ 43091 h 122241"/>
                <a:gd name="connsiteX30" fmla="*/ 46377 w 170543"/>
                <a:gd name="connsiteY30" fmla="*/ 43099 h 122241"/>
                <a:gd name="connsiteX31" fmla="*/ 49350 w 170543"/>
                <a:gd name="connsiteY31" fmla="*/ 41918 h 122241"/>
                <a:gd name="connsiteX32" fmla="*/ 50845 w 170543"/>
                <a:gd name="connsiteY32" fmla="*/ 41886 h 122241"/>
                <a:gd name="connsiteX33" fmla="*/ 53152 w 170543"/>
                <a:gd name="connsiteY33" fmla="*/ 42403 h 122241"/>
                <a:gd name="connsiteX34" fmla="*/ 57197 w 170543"/>
                <a:gd name="connsiteY34" fmla="*/ 42505 h 122241"/>
                <a:gd name="connsiteX35" fmla="*/ 60389 w 170543"/>
                <a:gd name="connsiteY35" fmla="*/ 42293 h 122241"/>
                <a:gd name="connsiteX36" fmla="*/ 61164 w 170543"/>
                <a:gd name="connsiteY36" fmla="*/ 42379 h 122241"/>
                <a:gd name="connsiteX37" fmla="*/ 61922 w 170543"/>
                <a:gd name="connsiteY37" fmla="*/ 41620 h 122241"/>
                <a:gd name="connsiteX38" fmla="*/ 62760 w 170543"/>
                <a:gd name="connsiteY38" fmla="*/ 41886 h 122241"/>
                <a:gd name="connsiteX39" fmla="*/ 63542 w 170543"/>
                <a:gd name="connsiteY39" fmla="*/ 42802 h 122241"/>
                <a:gd name="connsiteX40" fmla="*/ 66773 w 170543"/>
                <a:gd name="connsiteY40" fmla="*/ 41691 h 122241"/>
                <a:gd name="connsiteX41" fmla="*/ 69175 w 170543"/>
                <a:gd name="connsiteY41" fmla="*/ 41535 h 122241"/>
                <a:gd name="connsiteX42" fmla="*/ 70646 w 170543"/>
                <a:gd name="connsiteY42" fmla="*/ 41863 h 122241"/>
                <a:gd name="connsiteX43" fmla="*/ 71514 w 170543"/>
                <a:gd name="connsiteY43" fmla="*/ 42192 h 122241"/>
                <a:gd name="connsiteX44" fmla="*/ 73071 w 170543"/>
                <a:gd name="connsiteY44" fmla="*/ 44836 h 122241"/>
                <a:gd name="connsiteX45" fmla="*/ 74260 w 170543"/>
                <a:gd name="connsiteY45" fmla="*/ 46471 h 122241"/>
                <a:gd name="connsiteX46" fmla="*/ 75715 w 170543"/>
                <a:gd name="connsiteY46" fmla="*/ 46995 h 122241"/>
                <a:gd name="connsiteX47" fmla="*/ 80229 w 170543"/>
                <a:gd name="connsiteY47" fmla="*/ 46510 h 122241"/>
                <a:gd name="connsiteX48" fmla="*/ 81552 w 170543"/>
                <a:gd name="connsiteY48" fmla="*/ 44202 h 122241"/>
                <a:gd name="connsiteX49" fmla="*/ 82710 w 170543"/>
                <a:gd name="connsiteY49" fmla="*/ 43631 h 122241"/>
                <a:gd name="connsiteX50" fmla="*/ 84571 w 170543"/>
                <a:gd name="connsiteY50" fmla="*/ 43459 h 122241"/>
                <a:gd name="connsiteX51" fmla="*/ 86105 w 170543"/>
                <a:gd name="connsiteY51" fmla="*/ 43013 h 122241"/>
                <a:gd name="connsiteX52" fmla="*/ 87325 w 170543"/>
                <a:gd name="connsiteY52" fmla="*/ 42066 h 122241"/>
                <a:gd name="connsiteX53" fmla="*/ 88992 w 170543"/>
                <a:gd name="connsiteY53" fmla="*/ 41237 h 122241"/>
                <a:gd name="connsiteX54" fmla="*/ 90447 w 170543"/>
                <a:gd name="connsiteY54" fmla="*/ 41073 h 122241"/>
                <a:gd name="connsiteX55" fmla="*/ 91167 w 170543"/>
                <a:gd name="connsiteY55" fmla="*/ 41683 h 122241"/>
                <a:gd name="connsiteX56" fmla="*/ 91479 w 170543"/>
                <a:gd name="connsiteY56" fmla="*/ 42489 h 122241"/>
                <a:gd name="connsiteX57" fmla="*/ 91229 w 170543"/>
                <a:gd name="connsiteY57" fmla="*/ 43530 h 122241"/>
                <a:gd name="connsiteX58" fmla="*/ 91174 w 170543"/>
                <a:gd name="connsiteY58" fmla="*/ 44617 h 122241"/>
                <a:gd name="connsiteX59" fmla="*/ 92113 w 170543"/>
                <a:gd name="connsiteY59" fmla="*/ 45345 h 122241"/>
                <a:gd name="connsiteX60" fmla="*/ 94883 w 170543"/>
                <a:gd name="connsiteY60" fmla="*/ 45517 h 122241"/>
                <a:gd name="connsiteX61" fmla="*/ 96189 w 170543"/>
                <a:gd name="connsiteY61" fmla="*/ 46197 h 122241"/>
                <a:gd name="connsiteX62" fmla="*/ 96267 w 170543"/>
                <a:gd name="connsiteY62" fmla="*/ 47480 h 122241"/>
                <a:gd name="connsiteX63" fmla="*/ 96056 w 170543"/>
                <a:gd name="connsiteY63" fmla="*/ 49491 h 122241"/>
                <a:gd name="connsiteX64" fmla="*/ 97214 w 170543"/>
                <a:gd name="connsiteY64" fmla="*/ 50305 h 122241"/>
                <a:gd name="connsiteX65" fmla="*/ 97816 w 170543"/>
                <a:gd name="connsiteY65" fmla="*/ 50375 h 122241"/>
                <a:gd name="connsiteX66" fmla="*/ 101877 w 170543"/>
                <a:gd name="connsiteY66" fmla="*/ 48247 h 122241"/>
                <a:gd name="connsiteX67" fmla="*/ 103019 w 170543"/>
                <a:gd name="connsiteY67" fmla="*/ 48216 h 122241"/>
                <a:gd name="connsiteX68" fmla="*/ 103926 w 170543"/>
                <a:gd name="connsiteY68" fmla="*/ 49389 h 122241"/>
                <a:gd name="connsiteX69" fmla="*/ 105311 w 170543"/>
                <a:gd name="connsiteY69" fmla="*/ 50797 h 122241"/>
                <a:gd name="connsiteX70" fmla="*/ 107126 w 170543"/>
                <a:gd name="connsiteY70" fmla="*/ 52300 h 122241"/>
                <a:gd name="connsiteX71" fmla="*/ 107565 w 170543"/>
                <a:gd name="connsiteY71" fmla="*/ 52065 h 122241"/>
                <a:gd name="connsiteX72" fmla="*/ 108378 w 170543"/>
                <a:gd name="connsiteY72" fmla="*/ 50430 h 122241"/>
                <a:gd name="connsiteX73" fmla="*/ 109927 w 170543"/>
                <a:gd name="connsiteY73" fmla="*/ 48646 h 122241"/>
                <a:gd name="connsiteX74" fmla="*/ 112838 w 170543"/>
                <a:gd name="connsiteY74" fmla="*/ 48059 h 122241"/>
                <a:gd name="connsiteX75" fmla="*/ 114441 w 170543"/>
                <a:gd name="connsiteY75" fmla="*/ 47504 h 122241"/>
                <a:gd name="connsiteX76" fmla="*/ 116123 w 170543"/>
                <a:gd name="connsiteY76" fmla="*/ 47253 h 122241"/>
                <a:gd name="connsiteX77" fmla="*/ 121224 w 170543"/>
                <a:gd name="connsiteY77" fmla="*/ 47973 h 122241"/>
                <a:gd name="connsiteX78" fmla="*/ 122914 w 170543"/>
                <a:gd name="connsiteY78" fmla="*/ 48067 h 122241"/>
                <a:gd name="connsiteX79" fmla="*/ 126427 w 170543"/>
                <a:gd name="connsiteY79" fmla="*/ 47926 h 122241"/>
                <a:gd name="connsiteX80" fmla="*/ 129188 w 170543"/>
                <a:gd name="connsiteY80" fmla="*/ 47566 h 122241"/>
                <a:gd name="connsiteX81" fmla="*/ 131410 w 170543"/>
                <a:gd name="connsiteY81" fmla="*/ 46495 h 122241"/>
                <a:gd name="connsiteX82" fmla="*/ 132537 w 170543"/>
                <a:gd name="connsiteY82" fmla="*/ 45634 h 122241"/>
                <a:gd name="connsiteX83" fmla="*/ 134360 w 170543"/>
                <a:gd name="connsiteY83" fmla="*/ 45133 h 122241"/>
                <a:gd name="connsiteX84" fmla="*/ 136668 w 170543"/>
                <a:gd name="connsiteY84" fmla="*/ 45219 h 122241"/>
                <a:gd name="connsiteX85" fmla="*/ 137896 w 170543"/>
                <a:gd name="connsiteY85" fmla="*/ 45470 h 122241"/>
                <a:gd name="connsiteX86" fmla="*/ 138005 w 170543"/>
                <a:gd name="connsiteY86" fmla="*/ 46941 h 122241"/>
                <a:gd name="connsiteX87" fmla="*/ 137716 w 170543"/>
                <a:gd name="connsiteY87" fmla="*/ 49734 h 122241"/>
                <a:gd name="connsiteX88" fmla="*/ 137364 w 170543"/>
                <a:gd name="connsiteY88" fmla="*/ 51674 h 122241"/>
                <a:gd name="connsiteX89" fmla="*/ 139187 w 170543"/>
                <a:gd name="connsiteY89" fmla="*/ 55186 h 122241"/>
                <a:gd name="connsiteX90" fmla="*/ 140352 w 170543"/>
                <a:gd name="connsiteY90" fmla="*/ 56876 h 122241"/>
                <a:gd name="connsiteX91" fmla="*/ 141495 w 170543"/>
                <a:gd name="connsiteY91" fmla="*/ 58073 h 122241"/>
                <a:gd name="connsiteX92" fmla="*/ 141706 w 170543"/>
                <a:gd name="connsiteY92" fmla="*/ 59020 h 122241"/>
                <a:gd name="connsiteX93" fmla="*/ 141471 w 170543"/>
                <a:gd name="connsiteY93" fmla="*/ 59787 h 122241"/>
                <a:gd name="connsiteX94" fmla="*/ 140055 w 170543"/>
                <a:gd name="connsiteY94" fmla="*/ 60538 h 122241"/>
                <a:gd name="connsiteX95" fmla="*/ 139547 w 170543"/>
                <a:gd name="connsiteY95" fmla="*/ 61336 h 122241"/>
                <a:gd name="connsiteX96" fmla="*/ 139312 w 170543"/>
                <a:gd name="connsiteY96" fmla="*/ 62235 h 122241"/>
                <a:gd name="connsiteX97" fmla="*/ 139774 w 170543"/>
                <a:gd name="connsiteY97" fmla="*/ 63276 h 122241"/>
                <a:gd name="connsiteX98" fmla="*/ 140587 w 170543"/>
                <a:gd name="connsiteY98" fmla="*/ 66593 h 122241"/>
                <a:gd name="connsiteX99" fmla="*/ 141635 w 170543"/>
                <a:gd name="connsiteY99" fmla="*/ 69167 h 122241"/>
                <a:gd name="connsiteX100" fmla="*/ 143114 w 170543"/>
                <a:gd name="connsiteY100" fmla="*/ 70403 h 122241"/>
                <a:gd name="connsiteX101" fmla="*/ 145328 w 170543"/>
                <a:gd name="connsiteY101" fmla="*/ 71217 h 122241"/>
                <a:gd name="connsiteX102" fmla="*/ 146541 w 170543"/>
                <a:gd name="connsiteY102" fmla="*/ 71045 h 122241"/>
                <a:gd name="connsiteX103" fmla="*/ 147409 w 170543"/>
                <a:gd name="connsiteY103" fmla="*/ 69120 h 122241"/>
                <a:gd name="connsiteX104" fmla="*/ 148864 w 170543"/>
                <a:gd name="connsiteY104" fmla="*/ 67649 h 122241"/>
                <a:gd name="connsiteX105" fmla="*/ 150093 w 170543"/>
                <a:gd name="connsiteY105" fmla="*/ 67751 h 122241"/>
                <a:gd name="connsiteX106" fmla="*/ 152072 w 170543"/>
                <a:gd name="connsiteY106" fmla="*/ 67688 h 122241"/>
                <a:gd name="connsiteX107" fmla="*/ 157267 w 170543"/>
                <a:gd name="connsiteY107" fmla="*/ 69355 h 122241"/>
                <a:gd name="connsiteX108" fmla="*/ 162336 w 170543"/>
                <a:gd name="connsiteY108" fmla="*/ 71874 h 122241"/>
                <a:gd name="connsiteX109" fmla="*/ 163807 w 170543"/>
                <a:gd name="connsiteY109" fmla="*/ 73266 h 122241"/>
                <a:gd name="connsiteX110" fmla="*/ 164324 w 170543"/>
                <a:gd name="connsiteY110" fmla="*/ 74831 h 122241"/>
                <a:gd name="connsiteX111" fmla="*/ 162923 w 170543"/>
                <a:gd name="connsiteY111" fmla="*/ 78445 h 122241"/>
                <a:gd name="connsiteX112" fmla="*/ 162986 w 170543"/>
                <a:gd name="connsiteY112" fmla="*/ 80746 h 122241"/>
                <a:gd name="connsiteX113" fmla="*/ 163307 w 170543"/>
                <a:gd name="connsiteY113" fmla="*/ 83202 h 122241"/>
                <a:gd name="connsiteX114" fmla="*/ 164464 w 170543"/>
                <a:gd name="connsiteY114" fmla="*/ 85017 h 122241"/>
                <a:gd name="connsiteX115" fmla="*/ 165528 w 170543"/>
                <a:gd name="connsiteY115" fmla="*/ 88131 h 122241"/>
                <a:gd name="connsiteX116" fmla="*/ 165732 w 170543"/>
                <a:gd name="connsiteY116" fmla="*/ 90705 h 122241"/>
                <a:gd name="connsiteX117" fmla="*/ 166193 w 170543"/>
                <a:gd name="connsiteY117" fmla="*/ 91472 h 122241"/>
                <a:gd name="connsiteX118" fmla="*/ 166569 w 170543"/>
                <a:gd name="connsiteY118" fmla="*/ 92371 h 122241"/>
                <a:gd name="connsiteX119" fmla="*/ 166005 w 170543"/>
                <a:gd name="connsiteY119" fmla="*/ 94726 h 122241"/>
                <a:gd name="connsiteX120" fmla="*/ 165607 w 170543"/>
                <a:gd name="connsiteY120" fmla="*/ 97097 h 122241"/>
                <a:gd name="connsiteX121" fmla="*/ 166084 w 170543"/>
                <a:gd name="connsiteY121" fmla="*/ 97887 h 122241"/>
                <a:gd name="connsiteX122" fmla="*/ 167633 w 170543"/>
                <a:gd name="connsiteY122" fmla="*/ 99052 h 122241"/>
                <a:gd name="connsiteX123" fmla="*/ 170074 w 170543"/>
                <a:gd name="connsiteY123" fmla="*/ 101235 h 122241"/>
                <a:gd name="connsiteX124" fmla="*/ 170543 w 170543"/>
                <a:gd name="connsiteY124" fmla="*/ 103035 h 122241"/>
                <a:gd name="connsiteX125" fmla="*/ 169675 w 170543"/>
                <a:gd name="connsiteY125" fmla="*/ 104177 h 122241"/>
                <a:gd name="connsiteX126" fmla="*/ 168126 w 170543"/>
                <a:gd name="connsiteY126" fmla="*/ 105569 h 122241"/>
                <a:gd name="connsiteX127" fmla="*/ 166139 w 170543"/>
                <a:gd name="connsiteY127" fmla="*/ 106766 h 122241"/>
                <a:gd name="connsiteX128" fmla="*/ 165552 w 170543"/>
                <a:gd name="connsiteY128" fmla="*/ 107267 h 122241"/>
                <a:gd name="connsiteX129" fmla="*/ 165200 w 170543"/>
                <a:gd name="connsiteY129" fmla="*/ 106985 h 122241"/>
                <a:gd name="connsiteX130" fmla="*/ 164214 w 170543"/>
                <a:gd name="connsiteY130" fmla="*/ 105773 h 122241"/>
                <a:gd name="connsiteX131" fmla="*/ 162023 w 170543"/>
                <a:gd name="connsiteY131" fmla="*/ 103817 h 122241"/>
                <a:gd name="connsiteX132" fmla="*/ 160466 w 170543"/>
                <a:gd name="connsiteY132" fmla="*/ 102784 h 122241"/>
                <a:gd name="connsiteX133" fmla="*/ 157493 w 170543"/>
                <a:gd name="connsiteY133" fmla="*/ 103113 h 122241"/>
                <a:gd name="connsiteX134" fmla="*/ 155749 w 170543"/>
                <a:gd name="connsiteY134" fmla="*/ 102753 h 122241"/>
                <a:gd name="connsiteX135" fmla="*/ 153645 w 170543"/>
                <a:gd name="connsiteY135" fmla="*/ 102111 h 122241"/>
                <a:gd name="connsiteX136" fmla="*/ 151681 w 170543"/>
                <a:gd name="connsiteY136" fmla="*/ 102205 h 122241"/>
                <a:gd name="connsiteX137" fmla="*/ 150444 w 170543"/>
                <a:gd name="connsiteY137" fmla="*/ 103387 h 122241"/>
                <a:gd name="connsiteX138" fmla="*/ 149647 w 170543"/>
                <a:gd name="connsiteY138" fmla="*/ 104568 h 122241"/>
                <a:gd name="connsiteX139" fmla="*/ 147683 w 170543"/>
                <a:gd name="connsiteY139" fmla="*/ 104928 h 122241"/>
                <a:gd name="connsiteX140" fmla="*/ 144859 w 170543"/>
                <a:gd name="connsiteY140" fmla="*/ 105835 h 122241"/>
                <a:gd name="connsiteX141" fmla="*/ 140478 w 170543"/>
                <a:gd name="connsiteY141" fmla="*/ 107251 h 122241"/>
                <a:gd name="connsiteX142" fmla="*/ 138366 w 170543"/>
                <a:gd name="connsiteY142" fmla="*/ 107040 h 122241"/>
                <a:gd name="connsiteX143" fmla="*/ 137794 w 170543"/>
                <a:gd name="connsiteY143" fmla="*/ 106430 h 122241"/>
                <a:gd name="connsiteX144" fmla="*/ 138271 w 170543"/>
                <a:gd name="connsiteY144" fmla="*/ 105616 h 122241"/>
                <a:gd name="connsiteX145" fmla="*/ 139766 w 170543"/>
                <a:gd name="connsiteY145" fmla="*/ 104560 h 122241"/>
                <a:gd name="connsiteX146" fmla="*/ 140133 w 170543"/>
                <a:gd name="connsiteY146" fmla="*/ 103285 h 122241"/>
                <a:gd name="connsiteX147" fmla="*/ 139844 w 170543"/>
                <a:gd name="connsiteY147" fmla="*/ 102104 h 122241"/>
                <a:gd name="connsiteX148" fmla="*/ 138443 w 170543"/>
                <a:gd name="connsiteY148" fmla="*/ 101783 h 122241"/>
                <a:gd name="connsiteX149" fmla="*/ 137911 w 170543"/>
                <a:gd name="connsiteY149" fmla="*/ 101595 h 122241"/>
                <a:gd name="connsiteX150" fmla="*/ 137294 w 170543"/>
                <a:gd name="connsiteY150" fmla="*/ 101353 h 122241"/>
                <a:gd name="connsiteX151" fmla="*/ 134587 w 170543"/>
                <a:gd name="connsiteY151" fmla="*/ 100648 h 122241"/>
                <a:gd name="connsiteX152" fmla="*/ 132427 w 170543"/>
                <a:gd name="connsiteY152" fmla="*/ 100907 h 122241"/>
                <a:gd name="connsiteX153" fmla="*/ 128664 w 170543"/>
                <a:gd name="connsiteY153" fmla="*/ 102385 h 122241"/>
                <a:gd name="connsiteX154" fmla="*/ 121733 w 170543"/>
                <a:gd name="connsiteY154" fmla="*/ 106266 h 122241"/>
                <a:gd name="connsiteX155" fmla="*/ 118689 w 170543"/>
                <a:gd name="connsiteY155" fmla="*/ 108871 h 122241"/>
                <a:gd name="connsiteX156" fmla="*/ 116499 w 170543"/>
                <a:gd name="connsiteY156" fmla="*/ 112806 h 122241"/>
                <a:gd name="connsiteX157" fmla="*/ 109943 w 170543"/>
                <a:gd name="connsiteY157" fmla="*/ 114073 h 122241"/>
                <a:gd name="connsiteX158" fmla="*/ 105436 w 170543"/>
                <a:gd name="connsiteY158" fmla="*/ 116327 h 122241"/>
                <a:gd name="connsiteX159" fmla="*/ 100789 w 170543"/>
                <a:gd name="connsiteY159" fmla="*/ 119988 h 122241"/>
                <a:gd name="connsiteX160" fmla="*/ 97715 w 170543"/>
                <a:gd name="connsiteY160" fmla="*/ 121959 h 122241"/>
                <a:gd name="connsiteX161" fmla="*/ 96221 w 170543"/>
                <a:gd name="connsiteY161" fmla="*/ 122241 h 122241"/>
                <a:gd name="connsiteX162" fmla="*/ 94726 w 170543"/>
                <a:gd name="connsiteY162" fmla="*/ 121889 h 122241"/>
                <a:gd name="connsiteX163" fmla="*/ 93232 w 170543"/>
                <a:gd name="connsiteY163" fmla="*/ 120911 h 122241"/>
                <a:gd name="connsiteX164" fmla="*/ 91769 w 170543"/>
                <a:gd name="connsiteY164" fmla="*/ 117844 h 122241"/>
                <a:gd name="connsiteX165" fmla="*/ 90470 w 170543"/>
                <a:gd name="connsiteY165" fmla="*/ 113197 h 122241"/>
                <a:gd name="connsiteX166" fmla="*/ 89618 w 170543"/>
                <a:gd name="connsiteY166" fmla="*/ 110115 h 122241"/>
                <a:gd name="connsiteX167" fmla="*/ 90103 w 170543"/>
                <a:gd name="connsiteY167" fmla="*/ 106156 h 122241"/>
                <a:gd name="connsiteX168" fmla="*/ 90650 w 170543"/>
                <a:gd name="connsiteY168" fmla="*/ 101642 h 122241"/>
                <a:gd name="connsiteX169" fmla="*/ 91206 w 170543"/>
                <a:gd name="connsiteY169" fmla="*/ 97042 h 122241"/>
                <a:gd name="connsiteX170" fmla="*/ 92105 w 170543"/>
                <a:gd name="connsiteY170" fmla="*/ 91714 h 122241"/>
                <a:gd name="connsiteX171" fmla="*/ 92856 w 170543"/>
                <a:gd name="connsiteY171" fmla="*/ 89813 h 122241"/>
                <a:gd name="connsiteX172" fmla="*/ 92896 w 170543"/>
                <a:gd name="connsiteY172" fmla="*/ 88546 h 122241"/>
                <a:gd name="connsiteX173" fmla="*/ 92230 w 170543"/>
                <a:gd name="connsiteY173" fmla="*/ 87904 h 122241"/>
                <a:gd name="connsiteX174" fmla="*/ 90822 w 170543"/>
                <a:gd name="connsiteY174" fmla="*/ 87935 h 122241"/>
                <a:gd name="connsiteX175" fmla="*/ 88671 w 170543"/>
                <a:gd name="connsiteY175" fmla="*/ 88647 h 122241"/>
                <a:gd name="connsiteX176" fmla="*/ 87146 w 170543"/>
                <a:gd name="connsiteY176" fmla="*/ 88772 h 122241"/>
                <a:gd name="connsiteX177" fmla="*/ 86238 w 170543"/>
                <a:gd name="connsiteY177" fmla="*/ 88311 h 122241"/>
                <a:gd name="connsiteX178" fmla="*/ 86332 w 170543"/>
                <a:gd name="connsiteY178" fmla="*/ 85831 h 122241"/>
                <a:gd name="connsiteX179" fmla="*/ 87427 w 170543"/>
                <a:gd name="connsiteY179" fmla="*/ 81317 h 122241"/>
                <a:gd name="connsiteX180" fmla="*/ 85745 w 170543"/>
                <a:gd name="connsiteY180" fmla="*/ 77515 h 122241"/>
                <a:gd name="connsiteX181" fmla="*/ 81270 w 170543"/>
                <a:gd name="connsiteY181" fmla="*/ 74416 h 122241"/>
                <a:gd name="connsiteX182" fmla="*/ 77467 w 170543"/>
                <a:gd name="connsiteY182" fmla="*/ 73337 h 122241"/>
                <a:gd name="connsiteX183" fmla="*/ 74331 w 170543"/>
                <a:gd name="connsiteY183" fmla="*/ 74283 h 122241"/>
                <a:gd name="connsiteX184" fmla="*/ 71694 w 170543"/>
                <a:gd name="connsiteY184" fmla="*/ 76740 h 122241"/>
                <a:gd name="connsiteX185" fmla="*/ 69566 w 170543"/>
                <a:gd name="connsiteY185" fmla="*/ 80706 h 122241"/>
                <a:gd name="connsiteX186" fmla="*/ 67352 w 170543"/>
                <a:gd name="connsiteY186" fmla="*/ 83945 h 122241"/>
                <a:gd name="connsiteX187" fmla="*/ 65060 w 170543"/>
                <a:gd name="connsiteY187" fmla="*/ 86457 h 122241"/>
                <a:gd name="connsiteX188" fmla="*/ 63417 w 170543"/>
                <a:gd name="connsiteY188" fmla="*/ 87669 h 122241"/>
                <a:gd name="connsiteX189" fmla="*/ 62893 w 170543"/>
                <a:gd name="connsiteY189" fmla="*/ 88139 h 122241"/>
                <a:gd name="connsiteX190" fmla="*/ 62564 w 170543"/>
                <a:gd name="connsiteY190" fmla="*/ 89203 h 122241"/>
                <a:gd name="connsiteX191" fmla="*/ 63776 w 170543"/>
                <a:gd name="connsiteY191" fmla="*/ 92543 h 122241"/>
                <a:gd name="connsiteX192" fmla="*/ 63699 w 170543"/>
                <a:gd name="connsiteY192" fmla="*/ 95336 h 122241"/>
                <a:gd name="connsiteX193" fmla="*/ 62322 w 170543"/>
                <a:gd name="connsiteY193" fmla="*/ 97597 h 122241"/>
                <a:gd name="connsiteX194" fmla="*/ 60812 w 170543"/>
                <a:gd name="connsiteY194" fmla="*/ 98669 h 122241"/>
                <a:gd name="connsiteX195" fmla="*/ 59161 w 170543"/>
                <a:gd name="connsiteY195" fmla="*/ 98567 h 122241"/>
                <a:gd name="connsiteX196" fmla="*/ 57846 w 170543"/>
                <a:gd name="connsiteY196" fmla="*/ 98043 h 122241"/>
                <a:gd name="connsiteX197" fmla="*/ 56877 w 170543"/>
                <a:gd name="connsiteY197" fmla="*/ 97097 h 122241"/>
                <a:gd name="connsiteX198" fmla="*/ 54248 w 170543"/>
                <a:gd name="connsiteY198" fmla="*/ 96838 h 122241"/>
                <a:gd name="connsiteX199" fmla="*/ 49960 w 170543"/>
                <a:gd name="connsiteY199" fmla="*/ 97269 h 122241"/>
                <a:gd name="connsiteX200" fmla="*/ 47027 w 170543"/>
                <a:gd name="connsiteY200" fmla="*/ 98395 h 122241"/>
                <a:gd name="connsiteX201" fmla="*/ 45446 w 170543"/>
                <a:gd name="connsiteY201" fmla="*/ 100226 h 122241"/>
                <a:gd name="connsiteX202" fmla="*/ 44985 w 170543"/>
                <a:gd name="connsiteY202" fmla="*/ 102636 h 122241"/>
                <a:gd name="connsiteX203" fmla="*/ 45650 w 170543"/>
                <a:gd name="connsiteY203" fmla="*/ 105616 h 122241"/>
                <a:gd name="connsiteX204" fmla="*/ 45321 w 170543"/>
                <a:gd name="connsiteY204" fmla="*/ 107901 h 122241"/>
                <a:gd name="connsiteX205" fmla="*/ 43983 w 170543"/>
                <a:gd name="connsiteY205" fmla="*/ 109489 h 122241"/>
                <a:gd name="connsiteX206" fmla="*/ 42888 w 170543"/>
                <a:gd name="connsiteY206" fmla="*/ 110396 h 122241"/>
                <a:gd name="connsiteX207" fmla="*/ 42035 w 170543"/>
                <a:gd name="connsiteY207" fmla="*/ 110631 h 122241"/>
                <a:gd name="connsiteX208" fmla="*/ 40173 w 170543"/>
                <a:gd name="connsiteY208" fmla="*/ 109262 h 122241"/>
                <a:gd name="connsiteX209" fmla="*/ 37318 w 170543"/>
                <a:gd name="connsiteY209" fmla="*/ 106289 h 122241"/>
                <a:gd name="connsiteX210" fmla="*/ 35354 w 170543"/>
                <a:gd name="connsiteY210" fmla="*/ 104677 h 122241"/>
                <a:gd name="connsiteX211" fmla="*/ 34282 w 170543"/>
                <a:gd name="connsiteY211" fmla="*/ 104435 h 122241"/>
                <a:gd name="connsiteX212" fmla="*/ 33703 w 170543"/>
                <a:gd name="connsiteY212" fmla="*/ 104599 h 122241"/>
                <a:gd name="connsiteX213" fmla="*/ 33046 w 170543"/>
                <a:gd name="connsiteY213" fmla="*/ 104912 h 122241"/>
                <a:gd name="connsiteX214" fmla="*/ 32671 w 170543"/>
                <a:gd name="connsiteY214" fmla="*/ 105295 h 122241"/>
                <a:gd name="connsiteX215" fmla="*/ 32350 w 170543"/>
                <a:gd name="connsiteY215" fmla="*/ 106180 h 122241"/>
                <a:gd name="connsiteX216" fmla="*/ 31435 w 170543"/>
                <a:gd name="connsiteY216" fmla="*/ 106532 h 122241"/>
                <a:gd name="connsiteX217" fmla="*/ 30144 w 170543"/>
                <a:gd name="connsiteY217" fmla="*/ 106250 h 122241"/>
                <a:gd name="connsiteX218" fmla="*/ 28963 w 170543"/>
                <a:gd name="connsiteY218" fmla="*/ 106516 h 122241"/>
                <a:gd name="connsiteX219" fmla="*/ 28251 w 170543"/>
                <a:gd name="connsiteY219" fmla="*/ 107447 h 122241"/>
                <a:gd name="connsiteX220" fmla="*/ 26263 w 170543"/>
                <a:gd name="connsiteY220" fmla="*/ 108574 h 122241"/>
                <a:gd name="connsiteX221" fmla="*/ 22758 w 170543"/>
                <a:gd name="connsiteY221" fmla="*/ 109833 h 122241"/>
                <a:gd name="connsiteX222" fmla="*/ 20842 w 170543"/>
                <a:gd name="connsiteY222" fmla="*/ 111179 h 122241"/>
                <a:gd name="connsiteX223" fmla="*/ 20521 w 170543"/>
                <a:gd name="connsiteY223" fmla="*/ 112610 h 122241"/>
                <a:gd name="connsiteX224" fmla="*/ 20005 w 170543"/>
                <a:gd name="connsiteY224" fmla="*/ 113252 h 122241"/>
                <a:gd name="connsiteX225" fmla="*/ 18925 w 170543"/>
                <a:gd name="connsiteY225" fmla="*/ 113017 h 122241"/>
                <a:gd name="connsiteX226" fmla="*/ 15764 w 170543"/>
                <a:gd name="connsiteY226" fmla="*/ 114981 h 122241"/>
                <a:gd name="connsiteX227" fmla="*/ 13347 w 170543"/>
                <a:gd name="connsiteY227" fmla="*/ 114371 h 122241"/>
                <a:gd name="connsiteX228" fmla="*/ 10632 w 170543"/>
                <a:gd name="connsiteY228" fmla="*/ 111844 h 122241"/>
                <a:gd name="connsiteX229" fmla="*/ 9130 w 170543"/>
                <a:gd name="connsiteY229" fmla="*/ 109763 h 122241"/>
                <a:gd name="connsiteX230" fmla="*/ 8974 w 170543"/>
                <a:gd name="connsiteY230" fmla="*/ 108887 h 122241"/>
                <a:gd name="connsiteX231" fmla="*/ 9826 w 170543"/>
                <a:gd name="connsiteY231" fmla="*/ 106892 h 122241"/>
                <a:gd name="connsiteX232" fmla="*/ 10186 w 170543"/>
                <a:gd name="connsiteY232" fmla="*/ 100234 h 122241"/>
                <a:gd name="connsiteX233" fmla="*/ 11273 w 170543"/>
                <a:gd name="connsiteY233" fmla="*/ 97926 h 122241"/>
                <a:gd name="connsiteX234" fmla="*/ 14505 w 170543"/>
                <a:gd name="connsiteY234" fmla="*/ 93780 h 122241"/>
                <a:gd name="connsiteX235" fmla="*/ 16187 w 170543"/>
                <a:gd name="connsiteY235" fmla="*/ 90611 h 122241"/>
                <a:gd name="connsiteX236" fmla="*/ 18088 w 170543"/>
                <a:gd name="connsiteY236" fmla="*/ 88029 h 122241"/>
                <a:gd name="connsiteX237" fmla="*/ 19457 w 170543"/>
                <a:gd name="connsiteY237" fmla="*/ 87169 h 122241"/>
                <a:gd name="connsiteX238" fmla="*/ 20724 w 170543"/>
                <a:gd name="connsiteY238" fmla="*/ 85135 h 122241"/>
                <a:gd name="connsiteX239" fmla="*/ 21757 w 170543"/>
                <a:gd name="connsiteY239" fmla="*/ 82803 h 122241"/>
                <a:gd name="connsiteX240" fmla="*/ 22046 w 170543"/>
                <a:gd name="connsiteY240" fmla="*/ 81332 h 122241"/>
                <a:gd name="connsiteX241" fmla="*/ 21953 w 170543"/>
                <a:gd name="connsiteY241" fmla="*/ 80182 h 122241"/>
                <a:gd name="connsiteX242" fmla="*/ 21577 w 170543"/>
                <a:gd name="connsiteY242" fmla="*/ 79439 h 122241"/>
                <a:gd name="connsiteX243" fmla="*/ 19785 w 170543"/>
                <a:gd name="connsiteY243" fmla="*/ 77859 h 122241"/>
                <a:gd name="connsiteX244" fmla="*/ 17431 w 170543"/>
                <a:gd name="connsiteY244" fmla="*/ 75394 h 122241"/>
                <a:gd name="connsiteX245" fmla="*/ 16179 w 170543"/>
                <a:gd name="connsiteY245" fmla="*/ 72867 h 122241"/>
                <a:gd name="connsiteX246" fmla="*/ 15498 w 170543"/>
                <a:gd name="connsiteY246" fmla="*/ 69644 h 122241"/>
                <a:gd name="connsiteX247" fmla="*/ 15318 w 170543"/>
                <a:gd name="connsiteY247" fmla="*/ 67391 h 122241"/>
                <a:gd name="connsiteX248" fmla="*/ 17524 w 170543"/>
                <a:gd name="connsiteY248" fmla="*/ 61187 h 122241"/>
                <a:gd name="connsiteX249" fmla="*/ 17172 w 170543"/>
                <a:gd name="connsiteY249" fmla="*/ 60146 h 122241"/>
                <a:gd name="connsiteX250" fmla="*/ 16539 w 170543"/>
                <a:gd name="connsiteY250" fmla="*/ 59184 h 122241"/>
                <a:gd name="connsiteX251" fmla="*/ 15240 w 170543"/>
                <a:gd name="connsiteY251" fmla="*/ 58574 h 122241"/>
                <a:gd name="connsiteX252" fmla="*/ 13386 w 170543"/>
                <a:gd name="connsiteY252" fmla="*/ 58316 h 122241"/>
                <a:gd name="connsiteX253" fmla="*/ 11540 w 170543"/>
                <a:gd name="connsiteY253" fmla="*/ 58597 h 122241"/>
                <a:gd name="connsiteX254" fmla="*/ 9185 w 170543"/>
                <a:gd name="connsiteY254" fmla="*/ 58621 h 122241"/>
                <a:gd name="connsiteX255" fmla="*/ 7557 w 170543"/>
                <a:gd name="connsiteY255" fmla="*/ 58269 h 122241"/>
                <a:gd name="connsiteX256" fmla="*/ 7166 w 170543"/>
                <a:gd name="connsiteY256" fmla="*/ 57878 h 122241"/>
                <a:gd name="connsiteX257" fmla="*/ 6963 w 170543"/>
                <a:gd name="connsiteY257" fmla="*/ 55046 h 122241"/>
                <a:gd name="connsiteX258" fmla="*/ 6548 w 170543"/>
                <a:gd name="connsiteY258" fmla="*/ 54428 h 122241"/>
                <a:gd name="connsiteX259" fmla="*/ 5852 w 170543"/>
                <a:gd name="connsiteY259" fmla="*/ 53888 h 122241"/>
                <a:gd name="connsiteX260" fmla="*/ 1103 w 170543"/>
                <a:gd name="connsiteY260" fmla="*/ 52581 h 122241"/>
                <a:gd name="connsiteX261" fmla="*/ 172 w 170543"/>
                <a:gd name="connsiteY261" fmla="*/ 52018 h 122241"/>
                <a:gd name="connsiteX262" fmla="*/ 0 w 170543"/>
                <a:gd name="connsiteY262" fmla="*/ 51298 h 122241"/>
                <a:gd name="connsiteX263" fmla="*/ 1682 w 170543"/>
                <a:gd name="connsiteY263" fmla="*/ 44977 h 122241"/>
                <a:gd name="connsiteX264" fmla="*/ 2409 w 170543"/>
                <a:gd name="connsiteY264" fmla="*/ 44500 h 122241"/>
                <a:gd name="connsiteX265" fmla="*/ 3121 w 170543"/>
                <a:gd name="connsiteY265" fmla="*/ 43467 h 122241"/>
                <a:gd name="connsiteX266" fmla="*/ 4240 w 170543"/>
                <a:gd name="connsiteY266" fmla="*/ 42364 h 122241"/>
                <a:gd name="connsiteX267" fmla="*/ 8113 w 170543"/>
                <a:gd name="connsiteY267" fmla="*/ 40557 h 122241"/>
                <a:gd name="connsiteX268" fmla="*/ 12275 w 170543"/>
                <a:gd name="connsiteY268" fmla="*/ 41339 h 122241"/>
                <a:gd name="connsiteX269" fmla="*/ 15975 w 170543"/>
                <a:gd name="connsiteY269" fmla="*/ 42176 h 122241"/>
                <a:gd name="connsiteX270" fmla="*/ 19668 w 170543"/>
                <a:gd name="connsiteY270" fmla="*/ 42630 h 122241"/>
                <a:gd name="connsiteX271" fmla="*/ 20943 w 170543"/>
                <a:gd name="connsiteY271" fmla="*/ 42935 h 122241"/>
                <a:gd name="connsiteX272" fmla="*/ 23048 w 170543"/>
                <a:gd name="connsiteY272" fmla="*/ 43185 h 122241"/>
                <a:gd name="connsiteX273" fmla="*/ 24464 w 170543"/>
                <a:gd name="connsiteY273" fmla="*/ 42966 h 122241"/>
                <a:gd name="connsiteX274" fmla="*/ 25426 w 170543"/>
                <a:gd name="connsiteY274" fmla="*/ 42223 h 122241"/>
                <a:gd name="connsiteX275" fmla="*/ 27163 w 170543"/>
                <a:gd name="connsiteY275" fmla="*/ 40173 h 122241"/>
                <a:gd name="connsiteX276" fmla="*/ 27695 w 170543"/>
                <a:gd name="connsiteY276" fmla="*/ 37091 h 122241"/>
                <a:gd name="connsiteX277" fmla="*/ 28321 w 170543"/>
                <a:gd name="connsiteY277" fmla="*/ 34368 h 122241"/>
                <a:gd name="connsiteX278" fmla="*/ 29377 w 170543"/>
                <a:gd name="connsiteY278" fmla="*/ 34157 h 122241"/>
                <a:gd name="connsiteX279" fmla="*/ 30441 w 170543"/>
                <a:gd name="connsiteY279" fmla="*/ 34446 h 122241"/>
                <a:gd name="connsiteX280" fmla="*/ 30942 w 170543"/>
                <a:gd name="connsiteY280" fmla="*/ 33899 h 122241"/>
                <a:gd name="connsiteX281" fmla="*/ 31153 w 170543"/>
                <a:gd name="connsiteY281" fmla="*/ 33148 h 122241"/>
                <a:gd name="connsiteX282" fmla="*/ 31364 w 170543"/>
                <a:gd name="connsiteY282" fmla="*/ 32506 h 122241"/>
                <a:gd name="connsiteX283" fmla="*/ 31802 w 170543"/>
                <a:gd name="connsiteY283" fmla="*/ 32366 h 122241"/>
                <a:gd name="connsiteX284" fmla="*/ 32569 w 170543"/>
                <a:gd name="connsiteY284" fmla="*/ 33070 h 122241"/>
                <a:gd name="connsiteX285" fmla="*/ 33007 w 170543"/>
                <a:gd name="connsiteY285" fmla="*/ 32882 h 122241"/>
                <a:gd name="connsiteX286" fmla="*/ 33367 w 170543"/>
                <a:gd name="connsiteY286" fmla="*/ 32405 h 122241"/>
                <a:gd name="connsiteX287" fmla="*/ 33258 w 170543"/>
                <a:gd name="connsiteY287" fmla="*/ 31841 h 122241"/>
                <a:gd name="connsiteX288" fmla="*/ 32397 w 170543"/>
                <a:gd name="connsiteY288" fmla="*/ 30887 h 122241"/>
                <a:gd name="connsiteX289" fmla="*/ 31622 w 170543"/>
                <a:gd name="connsiteY289" fmla="*/ 29393 h 122241"/>
                <a:gd name="connsiteX290" fmla="*/ 31701 w 170543"/>
                <a:gd name="connsiteY290" fmla="*/ 28876 h 122241"/>
                <a:gd name="connsiteX291" fmla="*/ 31959 w 170543"/>
                <a:gd name="connsiteY291" fmla="*/ 28336 h 122241"/>
                <a:gd name="connsiteX292" fmla="*/ 34236 w 170543"/>
                <a:gd name="connsiteY292" fmla="*/ 27828 h 122241"/>
                <a:gd name="connsiteX293" fmla="*/ 35276 w 170543"/>
                <a:gd name="connsiteY293" fmla="*/ 27734 h 122241"/>
                <a:gd name="connsiteX294" fmla="*/ 35636 w 170543"/>
                <a:gd name="connsiteY294" fmla="*/ 27202 h 122241"/>
                <a:gd name="connsiteX295" fmla="*/ 35503 w 170543"/>
                <a:gd name="connsiteY295" fmla="*/ 26357 h 122241"/>
                <a:gd name="connsiteX296" fmla="*/ 34642 w 170543"/>
                <a:gd name="connsiteY296" fmla="*/ 25880 h 122241"/>
                <a:gd name="connsiteX297" fmla="*/ 31529 w 170543"/>
                <a:gd name="connsiteY297" fmla="*/ 26138 h 122241"/>
                <a:gd name="connsiteX298" fmla="*/ 28344 w 170543"/>
                <a:gd name="connsiteY298" fmla="*/ 26083 h 122241"/>
                <a:gd name="connsiteX299" fmla="*/ 27961 w 170543"/>
                <a:gd name="connsiteY299" fmla="*/ 25567 h 122241"/>
                <a:gd name="connsiteX300" fmla="*/ 28141 w 170543"/>
                <a:gd name="connsiteY300" fmla="*/ 24996 h 122241"/>
                <a:gd name="connsiteX301" fmla="*/ 28626 w 170543"/>
                <a:gd name="connsiteY301" fmla="*/ 24550 h 122241"/>
                <a:gd name="connsiteX302" fmla="*/ 35198 w 170543"/>
                <a:gd name="connsiteY302" fmla="*/ 23408 h 122241"/>
                <a:gd name="connsiteX303" fmla="*/ 38679 w 170543"/>
                <a:gd name="connsiteY303" fmla="*/ 23807 h 122241"/>
                <a:gd name="connsiteX304" fmla="*/ 41269 w 170543"/>
                <a:gd name="connsiteY304" fmla="*/ 24409 h 122241"/>
                <a:gd name="connsiteX305" fmla="*/ 42286 w 170543"/>
                <a:gd name="connsiteY305" fmla="*/ 24112 h 122241"/>
                <a:gd name="connsiteX306" fmla="*/ 41081 w 170543"/>
                <a:gd name="connsiteY306" fmla="*/ 21530 h 122241"/>
                <a:gd name="connsiteX307" fmla="*/ 42724 w 170543"/>
                <a:gd name="connsiteY307" fmla="*/ 21287 h 122241"/>
                <a:gd name="connsiteX308" fmla="*/ 42935 w 170543"/>
                <a:gd name="connsiteY308" fmla="*/ 20404 h 122241"/>
                <a:gd name="connsiteX309" fmla="*/ 40784 w 170543"/>
                <a:gd name="connsiteY309" fmla="*/ 13527 h 122241"/>
                <a:gd name="connsiteX310" fmla="*/ 41965 w 170543"/>
                <a:gd name="connsiteY310" fmla="*/ 12917 h 122241"/>
                <a:gd name="connsiteX311" fmla="*/ 43146 w 170543"/>
                <a:gd name="connsiteY311" fmla="*/ 11563 h 122241"/>
                <a:gd name="connsiteX312" fmla="*/ 43045 w 170543"/>
                <a:gd name="connsiteY312" fmla="*/ 8989 h 122241"/>
                <a:gd name="connsiteX313" fmla="*/ 44093 w 170543"/>
                <a:gd name="connsiteY313" fmla="*/ 7737 h 122241"/>
                <a:gd name="connsiteX314" fmla="*/ 45337 w 170543"/>
                <a:gd name="connsiteY314" fmla="*/ 6877 h 122241"/>
                <a:gd name="connsiteX315" fmla="*/ 47183 w 170543"/>
                <a:gd name="connsiteY315" fmla="*/ 7745 h 122241"/>
                <a:gd name="connsiteX316" fmla="*/ 50047 w 170543"/>
                <a:gd name="connsiteY316" fmla="*/ 10288 h 122241"/>
                <a:gd name="connsiteX317" fmla="*/ 50970 w 170543"/>
                <a:gd name="connsiteY317" fmla="*/ 10781 h 122241"/>
                <a:gd name="connsiteX318" fmla="*/ 51893 w 170543"/>
                <a:gd name="connsiteY318" fmla="*/ 10921 h 122241"/>
                <a:gd name="connsiteX319" fmla="*/ 53223 w 170543"/>
                <a:gd name="connsiteY319" fmla="*/ 10131 h 122241"/>
                <a:gd name="connsiteX320" fmla="*/ 58324 w 170543"/>
                <a:gd name="connsiteY320" fmla="*/ 7620 h 122241"/>
                <a:gd name="connsiteX321" fmla="*/ 61187 w 170543"/>
                <a:gd name="connsiteY321" fmla="*/ 6204 h 122241"/>
                <a:gd name="connsiteX322" fmla="*/ 64614 w 170543"/>
                <a:gd name="connsiteY322" fmla="*/ 4146 h 122241"/>
                <a:gd name="connsiteX323" fmla="*/ 65200 w 170543"/>
                <a:gd name="connsiteY323" fmla="*/ 3348 h 122241"/>
                <a:gd name="connsiteX324" fmla="*/ 66374 w 170543"/>
                <a:gd name="connsiteY324" fmla="*/ 211 h 122241"/>
                <a:gd name="connsiteX325" fmla="*/ 67015 w 170543"/>
                <a:gd name="connsiteY325" fmla="*/ 0 h 122241"/>
                <a:gd name="connsiteX326" fmla="*/ 67884 w 170543"/>
                <a:gd name="connsiteY326" fmla="*/ 336 h 122241"/>
                <a:gd name="connsiteX327" fmla="*/ 70888 w 170543"/>
                <a:gd name="connsiteY327" fmla="*/ 3583 h 122241"/>
                <a:gd name="connsiteX328" fmla="*/ 72625 w 170543"/>
                <a:gd name="connsiteY328" fmla="*/ 5664 h 122241"/>
                <a:gd name="connsiteX329" fmla="*/ 72625 w 170543"/>
                <a:gd name="connsiteY329" fmla="*/ 6376 h 122241"/>
                <a:gd name="connsiteX330" fmla="*/ 72132 w 170543"/>
                <a:gd name="connsiteY330" fmla="*/ 6908 h 122241"/>
                <a:gd name="connsiteX331" fmla="*/ 72226 w 170543"/>
                <a:gd name="connsiteY331" fmla="*/ 7424 h 122241"/>
                <a:gd name="connsiteX332" fmla="*/ 74683 w 170543"/>
                <a:gd name="connsiteY332" fmla="*/ 8551 h 122241"/>
                <a:gd name="connsiteX333" fmla="*/ 74683 w 170543"/>
                <a:gd name="connsiteY333" fmla="*/ 9059 h 122241"/>
                <a:gd name="connsiteX334" fmla="*/ 74127 w 170543"/>
                <a:gd name="connsiteY334" fmla="*/ 10037 h 122241"/>
                <a:gd name="connsiteX335" fmla="*/ 73830 w 170543"/>
                <a:gd name="connsiteY335" fmla="*/ 10577 h 122241"/>
                <a:gd name="connsiteX336" fmla="*/ 73525 w 170543"/>
                <a:gd name="connsiteY336" fmla="*/ 10804 h 122241"/>
                <a:gd name="connsiteX337" fmla="*/ 70239 w 170543"/>
                <a:gd name="connsiteY337" fmla="*/ 13636 h 122241"/>
                <a:gd name="connsiteX338" fmla="*/ 66593 w 170543"/>
                <a:gd name="connsiteY338" fmla="*/ 16781 h 122241"/>
                <a:gd name="connsiteX339" fmla="*/ 66468 w 170543"/>
                <a:gd name="connsiteY339" fmla="*/ 17188 h 122241"/>
                <a:gd name="connsiteX340" fmla="*/ 66304 w 170543"/>
                <a:gd name="connsiteY340" fmla="*/ 17970 h 122241"/>
                <a:gd name="connsiteX341" fmla="*/ 66343 w 170543"/>
                <a:gd name="connsiteY341" fmla="*/ 18768 h 122241"/>
                <a:gd name="connsiteX342" fmla="*/ 66929 w 170543"/>
                <a:gd name="connsiteY342" fmla="*/ 19426 h 122241"/>
                <a:gd name="connsiteX343" fmla="*/ 68502 w 170543"/>
                <a:gd name="connsiteY343" fmla="*/ 19887 h 122241"/>
                <a:gd name="connsiteX344" fmla="*/ 69902 w 170543"/>
                <a:gd name="connsiteY344" fmla="*/ 20482 h 122241"/>
                <a:gd name="connsiteX345" fmla="*/ 70614 w 170543"/>
                <a:gd name="connsiteY345" fmla="*/ 22125 h 122241"/>
                <a:gd name="connsiteX346" fmla="*/ 71428 w 170543"/>
                <a:gd name="connsiteY346" fmla="*/ 23642 h 122241"/>
                <a:gd name="connsiteX347" fmla="*/ 72531 w 170543"/>
                <a:gd name="connsiteY347" fmla="*/ 24018 h 122241"/>
                <a:gd name="connsiteX348" fmla="*/ 77937 w 170543"/>
                <a:gd name="connsiteY348" fmla="*/ 23056 h 122241"/>
                <a:gd name="connsiteX349" fmla="*/ 79181 w 170543"/>
                <a:gd name="connsiteY349" fmla="*/ 22954 h 122241"/>
                <a:gd name="connsiteX350" fmla="*/ 72477 w 170543"/>
                <a:gd name="connsiteY350" fmla="*/ 2863 h 122241"/>
                <a:gd name="connsiteX351" fmla="*/ 71819 w 170543"/>
                <a:gd name="connsiteY351" fmla="*/ 2926 h 122241"/>
                <a:gd name="connsiteX352" fmla="*/ 70638 w 170543"/>
                <a:gd name="connsiteY352" fmla="*/ 1557 h 122241"/>
                <a:gd name="connsiteX353" fmla="*/ 70223 w 170543"/>
                <a:gd name="connsiteY353" fmla="*/ 594 h 122241"/>
                <a:gd name="connsiteX354" fmla="*/ 70708 w 170543"/>
                <a:gd name="connsiteY354" fmla="*/ 305 h 122241"/>
                <a:gd name="connsiteX355" fmla="*/ 71725 w 170543"/>
                <a:gd name="connsiteY355" fmla="*/ 970 h 122241"/>
                <a:gd name="connsiteX356" fmla="*/ 72406 w 170543"/>
                <a:gd name="connsiteY356" fmla="*/ 2151 h 122241"/>
                <a:gd name="connsiteX357" fmla="*/ 72477 w 170543"/>
                <a:gd name="connsiteY357" fmla="*/ 2863 h 122241"/>
                <a:gd name="connsiteX358" fmla="*/ 73556 w 170543"/>
                <a:gd name="connsiteY358" fmla="*/ 34767 h 122241"/>
                <a:gd name="connsiteX359" fmla="*/ 71585 w 170543"/>
                <a:gd name="connsiteY359" fmla="*/ 35863 h 122241"/>
                <a:gd name="connsiteX360" fmla="*/ 70434 w 170543"/>
                <a:gd name="connsiteY360" fmla="*/ 35745 h 122241"/>
                <a:gd name="connsiteX361" fmla="*/ 69543 w 170543"/>
                <a:gd name="connsiteY361" fmla="*/ 34681 h 122241"/>
                <a:gd name="connsiteX362" fmla="*/ 68893 w 170543"/>
                <a:gd name="connsiteY362" fmla="*/ 33688 h 122241"/>
                <a:gd name="connsiteX363" fmla="*/ 68753 w 170543"/>
                <a:gd name="connsiteY363" fmla="*/ 33124 h 122241"/>
                <a:gd name="connsiteX364" fmla="*/ 69081 w 170543"/>
                <a:gd name="connsiteY364" fmla="*/ 33132 h 122241"/>
                <a:gd name="connsiteX365" fmla="*/ 70599 w 170543"/>
                <a:gd name="connsiteY365" fmla="*/ 33586 h 122241"/>
                <a:gd name="connsiteX366" fmla="*/ 72727 w 170543"/>
                <a:gd name="connsiteY366" fmla="*/ 33899 h 122241"/>
                <a:gd name="connsiteX367" fmla="*/ 73478 w 170543"/>
                <a:gd name="connsiteY367" fmla="*/ 34173 h 122241"/>
                <a:gd name="connsiteX368" fmla="*/ 73556 w 170543"/>
                <a:gd name="connsiteY368" fmla="*/ 34767 h 1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Lst>
              <a:rect l="l" t="t" r="r" b="b"/>
              <a:pathLst>
                <a:path w="170543" h="122241">
                  <a:moveTo>
                    <a:pt x="79181" y="22954"/>
                  </a:moveTo>
                  <a:lnTo>
                    <a:pt x="79251" y="23478"/>
                  </a:lnTo>
                  <a:lnTo>
                    <a:pt x="78931" y="24425"/>
                  </a:lnTo>
                  <a:lnTo>
                    <a:pt x="74369" y="26036"/>
                  </a:lnTo>
                  <a:lnTo>
                    <a:pt x="72297" y="27398"/>
                  </a:lnTo>
                  <a:lnTo>
                    <a:pt x="71851" y="29815"/>
                  </a:lnTo>
                  <a:lnTo>
                    <a:pt x="71303" y="30511"/>
                  </a:lnTo>
                  <a:lnTo>
                    <a:pt x="70380" y="31082"/>
                  </a:lnTo>
                  <a:lnTo>
                    <a:pt x="69464" y="31215"/>
                  </a:lnTo>
                  <a:lnTo>
                    <a:pt x="68064" y="28375"/>
                  </a:lnTo>
                  <a:lnTo>
                    <a:pt x="66468" y="27789"/>
                  </a:lnTo>
                  <a:lnTo>
                    <a:pt x="64176" y="26787"/>
                  </a:lnTo>
                  <a:lnTo>
                    <a:pt x="59724" y="24847"/>
                  </a:lnTo>
                  <a:lnTo>
                    <a:pt x="57424" y="24002"/>
                  </a:lnTo>
                  <a:lnTo>
                    <a:pt x="53004" y="25270"/>
                  </a:lnTo>
                  <a:lnTo>
                    <a:pt x="47840" y="27006"/>
                  </a:lnTo>
                  <a:lnTo>
                    <a:pt x="47035" y="28062"/>
                  </a:lnTo>
                  <a:lnTo>
                    <a:pt x="46487" y="29197"/>
                  </a:lnTo>
                  <a:lnTo>
                    <a:pt x="46542" y="30057"/>
                  </a:lnTo>
                  <a:lnTo>
                    <a:pt x="46917" y="31208"/>
                  </a:lnTo>
                  <a:lnTo>
                    <a:pt x="46659" y="32084"/>
                  </a:lnTo>
                  <a:lnTo>
                    <a:pt x="45689" y="32366"/>
                  </a:lnTo>
                  <a:lnTo>
                    <a:pt x="44226" y="31301"/>
                  </a:lnTo>
                  <a:lnTo>
                    <a:pt x="42951" y="30683"/>
                  </a:lnTo>
                  <a:lnTo>
                    <a:pt x="42325" y="32139"/>
                  </a:lnTo>
                  <a:lnTo>
                    <a:pt x="41574" y="34720"/>
                  </a:lnTo>
                  <a:lnTo>
                    <a:pt x="41230" y="36598"/>
                  </a:lnTo>
                  <a:lnTo>
                    <a:pt x="42356" y="39305"/>
                  </a:lnTo>
                  <a:lnTo>
                    <a:pt x="42740" y="43303"/>
                  </a:lnTo>
                  <a:lnTo>
                    <a:pt x="44805" y="43091"/>
                  </a:lnTo>
                  <a:lnTo>
                    <a:pt x="46377" y="43099"/>
                  </a:lnTo>
                  <a:lnTo>
                    <a:pt x="49350" y="41918"/>
                  </a:lnTo>
                  <a:lnTo>
                    <a:pt x="50845" y="41886"/>
                  </a:lnTo>
                  <a:lnTo>
                    <a:pt x="53152" y="42403"/>
                  </a:lnTo>
                  <a:lnTo>
                    <a:pt x="57197" y="42505"/>
                  </a:lnTo>
                  <a:lnTo>
                    <a:pt x="60389" y="42293"/>
                  </a:lnTo>
                  <a:lnTo>
                    <a:pt x="61164" y="42379"/>
                  </a:lnTo>
                  <a:lnTo>
                    <a:pt x="61922" y="41620"/>
                  </a:lnTo>
                  <a:lnTo>
                    <a:pt x="62760" y="41886"/>
                  </a:lnTo>
                  <a:lnTo>
                    <a:pt x="63542" y="42802"/>
                  </a:lnTo>
                  <a:lnTo>
                    <a:pt x="66773" y="41691"/>
                  </a:lnTo>
                  <a:lnTo>
                    <a:pt x="69175" y="41535"/>
                  </a:lnTo>
                  <a:lnTo>
                    <a:pt x="70646" y="41863"/>
                  </a:lnTo>
                  <a:lnTo>
                    <a:pt x="71514" y="42192"/>
                  </a:lnTo>
                  <a:lnTo>
                    <a:pt x="73071" y="44836"/>
                  </a:lnTo>
                  <a:lnTo>
                    <a:pt x="74260" y="46471"/>
                  </a:lnTo>
                  <a:lnTo>
                    <a:pt x="75715" y="46995"/>
                  </a:lnTo>
                  <a:lnTo>
                    <a:pt x="80229" y="46510"/>
                  </a:lnTo>
                  <a:lnTo>
                    <a:pt x="81552" y="44202"/>
                  </a:lnTo>
                  <a:lnTo>
                    <a:pt x="82710" y="43631"/>
                  </a:lnTo>
                  <a:lnTo>
                    <a:pt x="84571" y="43459"/>
                  </a:lnTo>
                  <a:lnTo>
                    <a:pt x="86105" y="43013"/>
                  </a:lnTo>
                  <a:lnTo>
                    <a:pt x="87325" y="42066"/>
                  </a:lnTo>
                  <a:lnTo>
                    <a:pt x="88992" y="41237"/>
                  </a:lnTo>
                  <a:lnTo>
                    <a:pt x="90447" y="41073"/>
                  </a:lnTo>
                  <a:lnTo>
                    <a:pt x="91167" y="41683"/>
                  </a:lnTo>
                  <a:lnTo>
                    <a:pt x="91479" y="42489"/>
                  </a:lnTo>
                  <a:lnTo>
                    <a:pt x="91229" y="43530"/>
                  </a:lnTo>
                  <a:lnTo>
                    <a:pt x="91174" y="44617"/>
                  </a:lnTo>
                  <a:lnTo>
                    <a:pt x="92113" y="45345"/>
                  </a:lnTo>
                  <a:lnTo>
                    <a:pt x="94883" y="45517"/>
                  </a:lnTo>
                  <a:lnTo>
                    <a:pt x="96189" y="46197"/>
                  </a:lnTo>
                  <a:lnTo>
                    <a:pt x="96267" y="47480"/>
                  </a:lnTo>
                  <a:lnTo>
                    <a:pt x="96056" y="49491"/>
                  </a:lnTo>
                  <a:lnTo>
                    <a:pt x="97214" y="50305"/>
                  </a:lnTo>
                  <a:lnTo>
                    <a:pt x="97816" y="50375"/>
                  </a:lnTo>
                  <a:lnTo>
                    <a:pt x="101877" y="48247"/>
                  </a:lnTo>
                  <a:lnTo>
                    <a:pt x="103019" y="48216"/>
                  </a:lnTo>
                  <a:lnTo>
                    <a:pt x="103926" y="49389"/>
                  </a:lnTo>
                  <a:lnTo>
                    <a:pt x="105311" y="50797"/>
                  </a:lnTo>
                  <a:lnTo>
                    <a:pt x="107126" y="52300"/>
                  </a:lnTo>
                  <a:lnTo>
                    <a:pt x="107565" y="52065"/>
                  </a:lnTo>
                  <a:lnTo>
                    <a:pt x="108378" y="50430"/>
                  </a:lnTo>
                  <a:lnTo>
                    <a:pt x="109927" y="48646"/>
                  </a:lnTo>
                  <a:lnTo>
                    <a:pt x="112838" y="48059"/>
                  </a:lnTo>
                  <a:lnTo>
                    <a:pt x="114441" y="47504"/>
                  </a:lnTo>
                  <a:lnTo>
                    <a:pt x="116123" y="47253"/>
                  </a:lnTo>
                  <a:lnTo>
                    <a:pt x="121224" y="47973"/>
                  </a:lnTo>
                  <a:lnTo>
                    <a:pt x="122914" y="48067"/>
                  </a:lnTo>
                  <a:lnTo>
                    <a:pt x="126427" y="47926"/>
                  </a:lnTo>
                  <a:lnTo>
                    <a:pt x="129188" y="47566"/>
                  </a:lnTo>
                  <a:lnTo>
                    <a:pt x="131410" y="46495"/>
                  </a:lnTo>
                  <a:lnTo>
                    <a:pt x="132537" y="45634"/>
                  </a:lnTo>
                  <a:lnTo>
                    <a:pt x="134360" y="45133"/>
                  </a:lnTo>
                  <a:lnTo>
                    <a:pt x="136668" y="45219"/>
                  </a:lnTo>
                  <a:lnTo>
                    <a:pt x="137896" y="45470"/>
                  </a:lnTo>
                  <a:lnTo>
                    <a:pt x="138005" y="46941"/>
                  </a:lnTo>
                  <a:lnTo>
                    <a:pt x="137716" y="49734"/>
                  </a:lnTo>
                  <a:lnTo>
                    <a:pt x="137364" y="51674"/>
                  </a:lnTo>
                  <a:lnTo>
                    <a:pt x="139187" y="55186"/>
                  </a:lnTo>
                  <a:lnTo>
                    <a:pt x="140352" y="56876"/>
                  </a:lnTo>
                  <a:lnTo>
                    <a:pt x="141495" y="58073"/>
                  </a:lnTo>
                  <a:lnTo>
                    <a:pt x="141706" y="59020"/>
                  </a:lnTo>
                  <a:lnTo>
                    <a:pt x="141471" y="59787"/>
                  </a:lnTo>
                  <a:lnTo>
                    <a:pt x="140055" y="60538"/>
                  </a:lnTo>
                  <a:lnTo>
                    <a:pt x="139547" y="61336"/>
                  </a:lnTo>
                  <a:lnTo>
                    <a:pt x="139312" y="62235"/>
                  </a:lnTo>
                  <a:lnTo>
                    <a:pt x="139774" y="63276"/>
                  </a:lnTo>
                  <a:lnTo>
                    <a:pt x="140587" y="66593"/>
                  </a:lnTo>
                  <a:lnTo>
                    <a:pt x="141635" y="69167"/>
                  </a:lnTo>
                  <a:lnTo>
                    <a:pt x="143114" y="70403"/>
                  </a:lnTo>
                  <a:lnTo>
                    <a:pt x="145328" y="71217"/>
                  </a:lnTo>
                  <a:lnTo>
                    <a:pt x="146541" y="71045"/>
                  </a:lnTo>
                  <a:lnTo>
                    <a:pt x="147409" y="69120"/>
                  </a:lnTo>
                  <a:lnTo>
                    <a:pt x="148864" y="67649"/>
                  </a:lnTo>
                  <a:lnTo>
                    <a:pt x="150093" y="67751"/>
                  </a:lnTo>
                  <a:lnTo>
                    <a:pt x="152072" y="67688"/>
                  </a:lnTo>
                  <a:lnTo>
                    <a:pt x="157267" y="69355"/>
                  </a:lnTo>
                  <a:lnTo>
                    <a:pt x="162336" y="71874"/>
                  </a:lnTo>
                  <a:lnTo>
                    <a:pt x="163807" y="73266"/>
                  </a:lnTo>
                  <a:lnTo>
                    <a:pt x="164324" y="74831"/>
                  </a:lnTo>
                  <a:lnTo>
                    <a:pt x="162923" y="78445"/>
                  </a:lnTo>
                  <a:lnTo>
                    <a:pt x="162986" y="80746"/>
                  </a:lnTo>
                  <a:lnTo>
                    <a:pt x="163307" y="83202"/>
                  </a:lnTo>
                  <a:lnTo>
                    <a:pt x="164464" y="85017"/>
                  </a:lnTo>
                  <a:lnTo>
                    <a:pt x="165528" y="88131"/>
                  </a:lnTo>
                  <a:lnTo>
                    <a:pt x="165732" y="90705"/>
                  </a:lnTo>
                  <a:lnTo>
                    <a:pt x="166193" y="91472"/>
                  </a:lnTo>
                  <a:lnTo>
                    <a:pt x="166569" y="92371"/>
                  </a:lnTo>
                  <a:lnTo>
                    <a:pt x="166005" y="94726"/>
                  </a:lnTo>
                  <a:lnTo>
                    <a:pt x="165607" y="97097"/>
                  </a:lnTo>
                  <a:lnTo>
                    <a:pt x="166084" y="97887"/>
                  </a:lnTo>
                  <a:lnTo>
                    <a:pt x="167633" y="99052"/>
                  </a:lnTo>
                  <a:lnTo>
                    <a:pt x="170074" y="101235"/>
                  </a:lnTo>
                  <a:lnTo>
                    <a:pt x="170543" y="103035"/>
                  </a:lnTo>
                  <a:lnTo>
                    <a:pt x="169675" y="104177"/>
                  </a:lnTo>
                  <a:lnTo>
                    <a:pt x="168126" y="105569"/>
                  </a:lnTo>
                  <a:lnTo>
                    <a:pt x="166139" y="106766"/>
                  </a:lnTo>
                  <a:lnTo>
                    <a:pt x="165552" y="107267"/>
                  </a:lnTo>
                  <a:lnTo>
                    <a:pt x="165200" y="106985"/>
                  </a:lnTo>
                  <a:lnTo>
                    <a:pt x="164214" y="105773"/>
                  </a:lnTo>
                  <a:lnTo>
                    <a:pt x="162023" y="103817"/>
                  </a:lnTo>
                  <a:lnTo>
                    <a:pt x="160466" y="102784"/>
                  </a:lnTo>
                  <a:lnTo>
                    <a:pt x="157493" y="103113"/>
                  </a:lnTo>
                  <a:lnTo>
                    <a:pt x="155749" y="102753"/>
                  </a:lnTo>
                  <a:lnTo>
                    <a:pt x="153645" y="102111"/>
                  </a:lnTo>
                  <a:lnTo>
                    <a:pt x="151681" y="102205"/>
                  </a:lnTo>
                  <a:lnTo>
                    <a:pt x="150444" y="103387"/>
                  </a:lnTo>
                  <a:lnTo>
                    <a:pt x="149647" y="104568"/>
                  </a:lnTo>
                  <a:lnTo>
                    <a:pt x="147683" y="104928"/>
                  </a:lnTo>
                  <a:lnTo>
                    <a:pt x="144859" y="105835"/>
                  </a:lnTo>
                  <a:lnTo>
                    <a:pt x="140478" y="107251"/>
                  </a:lnTo>
                  <a:lnTo>
                    <a:pt x="138366" y="107040"/>
                  </a:lnTo>
                  <a:lnTo>
                    <a:pt x="137794" y="106430"/>
                  </a:lnTo>
                  <a:lnTo>
                    <a:pt x="138271" y="105616"/>
                  </a:lnTo>
                  <a:lnTo>
                    <a:pt x="139766" y="104560"/>
                  </a:lnTo>
                  <a:lnTo>
                    <a:pt x="140133" y="103285"/>
                  </a:lnTo>
                  <a:lnTo>
                    <a:pt x="139844" y="102104"/>
                  </a:lnTo>
                  <a:lnTo>
                    <a:pt x="138443" y="101783"/>
                  </a:lnTo>
                  <a:lnTo>
                    <a:pt x="137911" y="101595"/>
                  </a:lnTo>
                  <a:lnTo>
                    <a:pt x="137294" y="101353"/>
                  </a:lnTo>
                  <a:lnTo>
                    <a:pt x="134587" y="100648"/>
                  </a:lnTo>
                  <a:lnTo>
                    <a:pt x="132427" y="100907"/>
                  </a:lnTo>
                  <a:lnTo>
                    <a:pt x="128664" y="102385"/>
                  </a:lnTo>
                  <a:lnTo>
                    <a:pt x="121733" y="106266"/>
                  </a:lnTo>
                  <a:lnTo>
                    <a:pt x="118689" y="108871"/>
                  </a:lnTo>
                  <a:lnTo>
                    <a:pt x="116499" y="112806"/>
                  </a:lnTo>
                  <a:lnTo>
                    <a:pt x="109943" y="114073"/>
                  </a:lnTo>
                  <a:lnTo>
                    <a:pt x="105436" y="116327"/>
                  </a:lnTo>
                  <a:lnTo>
                    <a:pt x="100789" y="119988"/>
                  </a:lnTo>
                  <a:lnTo>
                    <a:pt x="97715" y="121959"/>
                  </a:lnTo>
                  <a:lnTo>
                    <a:pt x="96221" y="122241"/>
                  </a:lnTo>
                  <a:lnTo>
                    <a:pt x="94726" y="121889"/>
                  </a:lnTo>
                  <a:lnTo>
                    <a:pt x="93232" y="120911"/>
                  </a:lnTo>
                  <a:lnTo>
                    <a:pt x="91769" y="117844"/>
                  </a:lnTo>
                  <a:lnTo>
                    <a:pt x="90470" y="113197"/>
                  </a:lnTo>
                  <a:lnTo>
                    <a:pt x="89618" y="110115"/>
                  </a:lnTo>
                  <a:lnTo>
                    <a:pt x="90103" y="106156"/>
                  </a:lnTo>
                  <a:lnTo>
                    <a:pt x="90650" y="101642"/>
                  </a:lnTo>
                  <a:lnTo>
                    <a:pt x="91206" y="97042"/>
                  </a:lnTo>
                  <a:lnTo>
                    <a:pt x="92105" y="91714"/>
                  </a:lnTo>
                  <a:lnTo>
                    <a:pt x="92856" y="89813"/>
                  </a:lnTo>
                  <a:lnTo>
                    <a:pt x="92896" y="88546"/>
                  </a:lnTo>
                  <a:lnTo>
                    <a:pt x="92230" y="87904"/>
                  </a:lnTo>
                  <a:lnTo>
                    <a:pt x="90822" y="87935"/>
                  </a:lnTo>
                  <a:lnTo>
                    <a:pt x="88671" y="88647"/>
                  </a:lnTo>
                  <a:lnTo>
                    <a:pt x="87146" y="88772"/>
                  </a:lnTo>
                  <a:lnTo>
                    <a:pt x="86238" y="88311"/>
                  </a:lnTo>
                  <a:lnTo>
                    <a:pt x="86332" y="85831"/>
                  </a:lnTo>
                  <a:lnTo>
                    <a:pt x="87427" y="81317"/>
                  </a:lnTo>
                  <a:lnTo>
                    <a:pt x="85745" y="77515"/>
                  </a:lnTo>
                  <a:lnTo>
                    <a:pt x="81270" y="74416"/>
                  </a:lnTo>
                  <a:lnTo>
                    <a:pt x="77467" y="73337"/>
                  </a:lnTo>
                  <a:lnTo>
                    <a:pt x="74331" y="74283"/>
                  </a:lnTo>
                  <a:lnTo>
                    <a:pt x="71694" y="76740"/>
                  </a:lnTo>
                  <a:lnTo>
                    <a:pt x="69566" y="80706"/>
                  </a:lnTo>
                  <a:lnTo>
                    <a:pt x="67352" y="83945"/>
                  </a:lnTo>
                  <a:lnTo>
                    <a:pt x="65060" y="86457"/>
                  </a:lnTo>
                  <a:lnTo>
                    <a:pt x="63417" y="87669"/>
                  </a:lnTo>
                  <a:lnTo>
                    <a:pt x="62893" y="88139"/>
                  </a:lnTo>
                  <a:lnTo>
                    <a:pt x="62564" y="89203"/>
                  </a:lnTo>
                  <a:lnTo>
                    <a:pt x="63776" y="92543"/>
                  </a:lnTo>
                  <a:lnTo>
                    <a:pt x="63699" y="95336"/>
                  </a:lnTo>
                  <a:lnTo>
                    <a:pt x="62322" y="97597"/>
                  </a:lnTo>
                  <a:lnTo>
                    <a:pt x="60812" y="98669"/>
                  </a:lnTo>
                  <a:lnTo>
                    <a:pt x="59161" y="98567"/>
                  </a:lnTo>
                  <a:lnTo>
                    <a:pt x="57846" y="98043"/>
                  </a:lnTo>
                  <a:lnTo>
                    <a:pt x="56877" y="97097"/>
                  </a:lnTo>
                  <a:lnTo>
                    <a:pt x="54248" y="96838"/>
                  </a:lnTo>
                  <a:lnTo>
                    <a:pt x="49960" y="97269"/>
                  </a:lnTo>
                  <a:lnTo>
                    <a:pt x="47027" y="98395"/>
                  </a:lnTo>
                  <a:lnTo>
                    <a:pt x="45446" y="100226"/>
                  </a:lnTo>
                  <a:lnTo>
                    <a:pt x="44985" y="102636"/>
                  </a:lnTo>
                  <a:lnTo>
                    <a:pt x="45650" y="105616"/>
                  </a:lnTo>
                  <a:lnTo>
                    <a:pt x="45321" y="107901"/>
                  </a:lnTo>
                  <a:lnTo>
                    <a:pt x="43983" y="109489"/>
                  </a:lnTo>
                  <a:lnTo>
                    <a:pt x="42888" y="110396"/>
                  </a:lnTo>
                  <a:lnTo>
                    <a:pt x="42035" y="110631"/>
                  </a:lnTo>
                  <a:lnTo>
                    <a:pt x="40173" y="109262"/>
                  </a:lnTo>
                  <a:lnTo>
                    <a:pt x="37318" y="106289"/>
                  </a:lnTo>
                  <a:lnTo>
                    <a:pt x="35354" y="104677"/>
                  </a:lnTo>
                  <a:lnTo>
                    <a:pt x="34282" y="104435"/>
                  </a:lnTo>
                  <a:lnTo>
                    <a:pt x="33703" y="104599"/>
                  </a:lnTo>
                  <a:lnTo>
                    <a:pt x="33046" y="104912"/>
                  </a:lnTo>
                  <a:lnTo>
                    <a:pt x="32671" y="105295"/>
                  </a:lnTo>
                  <a:lnTo>
                    <a:pt x="32350" y="106180"/>
                  </a:lnTo>
                  <a:lnTo>
                    <a:pt x="31435" y="106532"/>
                  </a:lnTo>
                  <a:lnTo>
                    <a:pt x="30144" y="106250"/>
                  </a:lnTo>
                  <a:lnTo>
                    <a:pt x="28963" y="106516"/>
                  </a:lnTo>
                  <a:lnTo>
                    <a:pt x="28251" y="107447"/>
                  </a:lnTo>
                  <a:lnTo>
                    <a:pt x="26263" y="108574"/>
                  </a:lnTo>
                  <a:lnTo>
                    <a:pt x="22758" y="109833"/>
                  </a:lnTo>
                  <a:lnTo>
                    <a:pt x="20842" y="111179"/>
                  </a:lnTo>
                  <a:lnTo>
                    <a:pt x="20521" y="112610"/>
                  </a:lnTo>
                  <a:lnTo>
                    <a:pt x="20005" y="113252"/>
                  </a:lnTo>
                  <a:lnTo>
                    <a:pt x="18925" y="113017"/>
                  </a:lnTo>
                  <a:lnTo>
                    <a:pt x="15764" y="114981"/>
                  </a:lnTo>
                  <a:lnTo>
                    <a:pt x="13347" y="114371"/>
                  </a:lnTo>
                  <a:lnTo>
                    <a:pt x="10632" y="111844"/>
                  </a:lnTo>
                  <a:lnTo>
                    <a:pt x="9130" y="109763"/>
                  </a:lnTo>
                  <a:lnTo>
                    <a:pt x="8974" y="108887"/>
                  </a:lnTo>
                  <a:lnTo>
                    <a:pt x="9826" y="106892"/>
                  </a:lnTo>
                  <a:lnTo>
                    <a:pt x="10186" y="100234"/>
                  </a:lnTo>
                  <a:lnTo>
                    <a:pt x="11273" y="97926"/>
                  </a:lnTo>
                  <a:lnTo>
                    <a:pt x="14505" y="93780"/>
                  </a:lnTo>
                  <a:lnTo>
                    <a:pt x="16187" y="90611"/>
                  </a:lnTo>
                  <a:lnTo>
                    <a:pt x="18088" y="88029"/>
                  </a:lnTo>
                  <a:lnTo>
                    <a:pt x="19457" y="87169"/>
                  </a:lnTo>
                  <a:lnTo>
                    <a:pt x="20724" y="85135"/>
                  </a:lnTo>
                  <a:lnTo>
                    <a:pt x="21757" y="82803"/>
                  </a:lnTo>
                  <a:lnTo>
                    <a:pt x="22046" y="81332"/>
                  </a:lnTo>
                  <a:lnTo>
                    <a:pt x="21953" y="80182"/>
                  </a:lnTo>
                  <a:lnTo>
                    <a:pt x="21577" y="79439"/>
                  </a:lnTo>
                  <a:lnTo>
                    <a:pt x="19785" y="77859"/>
                  </a:lnTo>
                  <a:lnTo>
                    <a:pt x="17431" y="75394"/>
                  </a:lnTo>
                  <a:lnTo>
                    <a:pt x="16179" y="72867"/>
                  </a:lnTo>
                  <a:lnTo>
                    <a:pt x="15498" y="69644"/>
                  </a:lnTo>
                  <a:lnTo>
                    <a:pt x="15318" y="67391"/>
                  </a:lnTo>
                  <a:lnTo>
                    <a:pt x="17524" y="61187"/>
                  </a:lnTo>
                  <a:lnTo>
                    <a:pt x="17172" y="60146"/>
                  </a:lnTo>
                  <a:lnTo>
                    <a:pt x="16539" y="59184"/>
                  </a:lnTo>
                  <a:lnTo>
                    <a:pt x="15240" y="58574"/>
                  </a:lnTo>
                  <a:lnTo>
                    <a:pt x="13386" y="58316"/>
                  </a:lnTo>
                  <a:lnTo>
                    <a:pt x="11540" y="58597"/>
                  </a:lnTo>
                  <a:lnTo>
                    <a:pt x="9185" y="58621"/>
                  </a:lnTo>
                  <a:lnTo>
                    <a:pt x="7557" y="58269"/>
                  </a:lnTo>
                  <a:lnTo>
                    <a:pt x="7166" y="57878"/>
                  </a:lnTo>
                  <a:lnTo>
                    <a:pt x="6963" y="55046"/>
                  </a:lnTo>
                  <a:lnTo>
                    <a:pt x="6548" y="54428"/>
                  </a:lnTo>
                  <a:lnTo>
                    <a:pt x="5852" y="53888"/>
                  </a:lnTo>
                  <a:lnTo>
                    <a:pt x="1103" y="52581"/>
                  </a:lnTo>
                  <a:lnTo>
                    <a:pt x="172" y="52018"/>
                  </a:lnTo>
                  <a:lnTo>
                    <a:pt x="0" y="51298"/>
                  </a:lnTo>
                  <a:lnTo>
                    <a:pt x="1682" y="44977"/>
                  </a:lnTo>
                  <a:lnTo>
                    <a:pt x="2409" y="44500"/>
                  </a:lnTo>
                  <a:lnTo>
                    <a:pt x="3121" y="43467"/>
                  </a:lnTo>
                  <a:lnTo>
                    <a:pt x="4240" y="42364"/>
                  </a:lnTo>
                  <a:lnTo>
                    <a:pt x="8113" y="40557"/>
                  </a:lnTo>
                  <a:lnTo>
                    <a:pt x="12275" y="41339"/>
                  </a:lnTo>
                  <a:lnTo>
                    <a:pt x="15975" y="42176"/>
                  </a:lnTo>
                  <a:lnTo>
                    <a:pt x="19668" y="42630"/>
                  </a:lnTo>
                  <a:lnTo>
                    <a:pt x="20943" y="42935"/>
                  </a:lnTo>
                  <a:lnTo>
                    <a:pt x="23048" y="43185"/>
                  </a:lnTo>
                  <a:lnTo>
                    <a:pt x="24464" y="42966"/>
                  </a:lnTo>
                  <a:lnTo>
                    <a:pt x="25426" y="42223"/>
                  </a:lnTo>
                  <a:lnTo>
                    <a:pt x="27163" y="40173"/>
                  </a:lnTo>
                  <a:lnTo>
                    <a:pt x="27695" y="37091"/>
                  </a:lnTo>
                  <a:lnTo>
                    <a:pt x="28321" y="34368"/>
                  </a:lnTo>
                  <a:lnTo>
                    <a:pt x="29377" y="34157"/>
                  </a:lnTo>
                  <a:lnTo>
                    <a:pt x="30441" y="34446"/>
                  </a:lnTo>
                  <a:lnTo>
                    <a:pt x="30942" y="33899"/>
                  </a:lnTo>
                  <a:lnTo>
                    <a:pt x="31153" y="33148"/>
                  </a:lnTo>
                  <a:lnTo>
                    <a:pt x="31364" y="32506"/>
                  </a:lnTo>
                  <a:lnTo>
                    <a:pt x="31802" y="32366"/>
                  </a:lnTo>
                  <a:lnTo>
                    <a:pt x="32569" y="33070"/>
                  </a:lnTo>
                  <a:lnTo>
                    <a:pt x="33007" y="32882"/>
                  </a:lnTo>
                  <a:lnTo>
                    <a:pt x="33367" y="32405"/>
                  </a:lnTo>
                  <a:lnTo>
                    <a:pt x="33258" y="31841"/>
                  </a:lnTo>
                  <a:lnTo>
                    <a:pt x="32397" y="30887"/>
                  </a:lnTo>
                  <a:lnTo>
                    <a:pt x="31622" y="29393"/>
                  </a:lnTo>
                  <a:lnTo>
                    <a:pt x="31701" y="28876"/>
                  </a:lnTo>
                  <a:lnTo>
                    <a:pt x="31959" y="28336"/>
                  </a:lnTo>
                  <a:lnTo>
                    <a:pt x="34236" y="27828"/>
                  </a:lnTo>
                  <a:lnTo>
                    <a:pt x="35276" y="27734"/>
                  </a:lnTo>
                  <a:lnTo>
                    <a:pt x="35636" y="27202"/>
                  </a:lnTo>
                  <a:lnTo>
                    <a:pt x="35503" y="26357"/>
                  </a:lnTo>
                  <a:lnTo>
                    <a:pt x="34642" y="25880"/>
                  </a:lnTo>
                  <a:lnTo>
                    <a:pt x="31529" y="26138"/>
                  </a:lnTo>
                  <a:lnTo>
                    <a:pt x="28344" y="26083"/>
                  </a:lnTo>
                  <a:lnTo>
                    <a:pt x="27961" y="25567"/>
                  </a:lnTo>
                  <a:lnTo>
                    <a:pt x="28141" y="24996"/>
                  </a:lnTo>
                  <a:lnTo>
                    <a:pt x="28626" y="24550"/>
                  </a:lnTo>
                  <a:lnTo>
                    <a:pt x="35198" y="23408"/>
                  </a:lnTo>
                  <a:lnTo>
                    <a:pt x="38679" y="23807"/>
                  </a:lnTo>
                  <a:lnTo>
                    <a:pt x="41269" y="24409"/>
                  </a:lnTo>
                  <a:lnTo>
                    <a:pt x="42286" y="24112"/>
                  </a:lnTo>
                  <a:lnTo>
                    <a:pt x="41081" y="21530"/>
                  </a:lnTo>
                  <a:lnTo>
                    <a:pt x="42724" y="21287"/>
                  </a:lnTo>
                  <a:lnTo>
                    <a:pt x="42935" y="20404"/>
                  </a:lnTo>
                  <a:lnTo>
                    <a:pt x="40784" y="13527"/>
                  </a:lnTo>
                  <a:lnTo>
                    <a:pt x="41965" y="12917"/>
                  </a:lnTo>
                  <a:lnTo>
                    <a:pt x="43146" y="11563"/>
                  </a:lnTo>
                  <a:lnTo>
                    <a:pt x="43045" y="8989"/>
                  </a:lnTo>
                  <a:lnTo>
                    <a:pt x="44093" y="7737"/>
                  </a:lnTo>
                  <a:lnTo>
                    <a:pt x="45337" y="6877"/>
                  </a:lnTo>
                  <a:lnTo>
                    <a:pt x="47183" y="7745"/>
                  </a:lnTo>
                  <a:lnTo>
                    <a:pt x="50047" y="10288"/>
                  </a:lnTo>
                  <a:lnTo>
                    <a:pt x="50970" y="10781"/>
                  </a:lnTo>
                  <a:lnTo>
                    <a:pt x="51893" y="10921"/>
                  </a:lnTo>
                  <a:lnTo>
                    <a:pt x="53223" y="10131"/>
                  </a:lnTo>
                  <a:lnTo>
                    <a:pt x="58324" y="7620"/>
                  </a:lnTo>
                  <a:lnTo>
                    <a:pt x="61187" y="6204"/>
                  </a:lnTo>
                  <a:lnTo>
                    <a:pt x="64614" y="4146"/>
                  </a:lnTo>
                  <a:lnTo>
                    <a:pt x="65200" y="3348"/>
                  </a:lnTo>
                  <a:lnTo>
                    <a:pt x="66374" y="211"/>
                  </a:lnTo>
                  <a:lnTo>
                    <a:pt x="67015" y="0"/>
                  </a:lnTo>
                  <a:lnTo>
                    <a:pt x="67884" y="336"/>
                  </a:lnTo>
                  <a:lnTo>
                    <a:pt x="70888" y="3583"/>
                  </a:lnTo>
                  <a:lnTo>
                    <a:pt x="72625" y="5664"/>
                  </a:lnTo>
                  <a:lnTo>
                    <a:pt x="72625" y="6376"/>
                  </a:lnTo>
                  <a:lnTo>
                    <a:pt x="72132" y="6908"/>
                  </a:lnTo>
                  <a:lnTo>
                    <a:pt x="72226" y="7424"/>
                  </a:lnTo>
                  <a:lnTo>
                    <a:pt x="74683" y="8551"/>
                  </a:lnTo>
                  <a:lnTo>
                    <a:pt x="74683" y="9059"/>
                  </a:lnTo>
                  <a:lnTo>
                    <a:pt x="74127" y="10037"/>
                  </a:lnTo>
                  <a:lnTo>
                    <a:pt x="73830" y="10577"/>
                  </a:lnTo>
                  <a:lnTo>
                    <a:pt x="73525" y="10804"/>
                  </a:lnTo>
                  <a:lnTo>
                    <a:pt x="70239" y="13636"/>
                  </a:lnTo>
                  <a:lnTo>
                    <a:pt x="66593" y="16781"/>
                  </a:lnTo>
                  <a:lnTo>
                    <a:pt x="66468" y="17188"/>
                  </a:lnTo>
                  <a:lnTo>
                    <a:pt x="66304" y="17970"/>
                  </a:lnTo>
                  <a:lnTo>
                    <a:pt x="66343" y="18768"/>
                  </a:lnTo>
                  <a:lnTo>
                    <a:pt x="66929" y="19426"/>
                  </a:lnTo>
                  <a:lnTo>
                    <a:pt x="68502" y="19887"/>
                  </a:lnTo>
                  <a:lnTo>
                    <a:pt x="69902" y="20482"/>
                  </a:lnTo>
                  <a:lnTo>
                    <a:pt x="70614" y="22125"/>
                  </a:lnTo>
                  <a:lnTo>
                    <a:pt x="71428" y="23642"/>
                  </a:lnTo>
                  <a:lnTo>
                    <a:pt x="72531" y="24018"/>
                  </a:lnTo>
                  <a:lnTo>
                    <a:pt x="77937" y="23056"/>
                  </a:lnTo>
                  <a:lnTo>
                    <a:pt x="79181" y="22954"/>
                  </a:lnTo>
                  <a:close/>
                  <a:moveTo>
                    <a:pt x="72477" y="2863"/>
                  </a:moveTo>
                  <a:lnTo>
                    <a:pt x="71819" y="2926"/>
                  </a:lnTo>
                  <a:lnTo>
                    <a:pt x="70638" y="1557"/>
                  </a:lnTo>
                  <a:lnTo>
                    <a:pt x="70223" y="594"/>
                  </a:lnTo>
                  <a:lnTo>
                    <a:pt x="70708" y="305"/>
                  </a:lnTo>
                  <a:lnTo>
                    <a:pt x="71725" y="970"/>
                  </a:lnTo>
                  <a:lnTo>
                    <a:pt x="72406" y="2151"/>
                  </a:lnTo>
                  <a:lnTo>
                    <a:pt x="72477" y="2863"/>
                  </a:lnTo>
                  <a:close/>
                  <a:moveTo>
                    <a:pt x="73556" y="34767"/>
                  </a:moveTo>
                  <a:lnTo>
                    <a:pt x="71585" y="35863"/>
                  </a:lnTo>
                  <a:lnTo>
                    <a:pt x="70434" y="35745"/>
                  </a:lnTo>
                  <a:lnTo>
                    <a:pt x="69543" y="34681"/>
                  </a:lnTo>
                  <a:lnTo>
                    <a:pt x="68893" y="33688"/>
                  </a:lnTo>
                  <a:lnTo>
                    <a:pt x="68753" y="33124"/>
                  </a:lnTo>
                  <a:lnTo>
                    <a:pt x="69081" y="33132"/>
                  </a:lnTo>
                  <a:lnTo>
                    <a:pt x="70599" y="33586"/>
                  </a:lnTo>
                  <a:lnTo>
                    <a:pt x="72727" y="33899"/>
                  </a:lnTo>
                  <a:lnTo>
                    <a:pt x="73478" y="34173"/>
                  </a:lnTo>
                  <a:lnTo>
                    <a:pt x="73556" y="3476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5" name="Freeform: Shape 794">
              <a:extLst>
                <a:ext uri="{FF2B5EF4-FFF2-40B4-BE49-F238E27FC236}">
                  <a16:creationId xmlns:a16="http://schemas.microsoft.com/office/drawing/2014/main" id="{5FCC8F14-661E-F92E-D9BA-9F06D1261460}"/>
                </a:ext>
              </a:extLst>
            </p:cNvPr>
            <p:cNvSpPr>
              <a:spLocks/>
            </p:cNvSpPr>
            <p:nvPr/>
          </p:nvSpPr>
          <p:spPr>
            <a:xfrm>
              <a:off x="11367705" y="4835727"/>
              <a:ext cx="28868" cy="17931"/>
            </a:xfrm>
            <a:custGeom>
              <a:avLst/>
              <a:gdLst>
                <a:gd name="connsiteX0" fmla="*/ 469 w 28868"/>
                <a:gd name="connsiteY0" fmla="*/ 759 h 17931"/>
                <a:gd name="connsiteX1" fmla="*/ 391 w 28868"/>
                <a:gd name="connsiteY1" fmla="*/ 806 h 17931"/>
                <a:gd name="connsiteX2" fmla="*/ 235 w 28868"/>
                <a:gd name="connsiteY2" fmla="*/ 556 h 17931"/>
                <a:gd name="connsiteX3" fmla="*/ 157 w 28868"/>
                <a:gd name="connsiteY3" fmla="*/ 282 h 17931"/>
                <a:gd name="connsiteX4" fmla="*/ 0 w 28868"/>
                <a:gd name="connsiteY4" fmla="*/ 31 h 17931"/>
                <a:gd name="connsiteX5" fmla="*/ 0 w 28868"/>
                <a:gd name="connsiteY5" fmla="*/ 0 h 17931"/>
                <a:gd name="connsiteX6" fmla="*/ 235 w 28868"/>
                <a:gd name="connsiteY6" fmla="*/ 211 h 17931"/>
                <a:gd name="connsiteX7" fmla="*/ 391 w 28868"/>
                <a:gd name="connsiteY7" fmla="*/ 462 h 17931"/>
                <a:gd name="connsiteX8" fmla="*/ 469 w 28868"/>
                <a:gd name="connsiteY8" fmla="*/ 759 h 17931"/>
                <a:gd name="connsiteX9" fmla="*/ 28868 w 28868"/>
                <a:gd name="connsiteY9" fmla="*/ 17869 h 17931"/>
                <a:gd name="connsiteX10" fmla="*/ 28790 w 28868"/>
                <a:gd name="connsiteY10" fmla="*/ 17931 h 17931"/>
                <a:gd name="connsiteX11" fmla="*/ 28712 w 28868"/>
                <a:gd name="connsiteY11" fmla="*/ 17798 h 17931"/>
                <a:gd name="connsiteX12" fmla="*/ 28556 w 28868"/>
                <a:gd name="connsiteY12" fmla="*/ 17626 h 17931"/>
                <a:gd name="connsiteX13" fmla="*/ 28399 w 28868"/>
                <a:gd name="connsiteY13" fmla="*/ 17376 h 17931"/>
                <a:gd name="connsiteX14" fmla="*/ 28477 w 28868"/>
                <a:gd name="connsiteY14" fmla="*/ 17360 h 17931"/>
                <a:gd name="connsiteX15" fmla="*/ 28634 w 28868"/>
                <a:gd name="connsiteY15" fmla="*/ 17501 h 17931"/>
                <a:gd name="connsiteX16" fmla="*/ 28790 w 28868"/>
                <a:gd name="connsiteY16" fmla="*/ 17673 h 17931"/>
                <a:gd name="connsiteX17" fmla="*/ 28868 w 28868"/>
                <a:gd name="connsiteY17" fmla="*/ 17869 h 17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868" h="17931">
                  <a:moveTo>
                    <a:pt x="469" y="759"/>
                  </a:moveTo>
                  <a:lnTo>
                    <a:pt x="391" y="806"/>
                  </a:lnTo>
                  <a:lnTo>
                    <a:pt x="235" y="556"/>
                  </a:lnTo>
                  <a:lnTo>
                    <a:pt x="157" y="282"/>
                  </a:lnTo>
                  <a:lnTo>
                    <a:pt x="0" y="31"/>
                  </a:lnTo>
                  <a:lnTo>
                    <a:pt x="0" y="0"/>
                  </a:lnTo>
                  <a:lnTo>
                    <a:pt x="235" y="211"/>
                  </a:lnTo>
                  <a:lnTo>
                    <a:pt x="391" y="462"/>
                  </a:lnTo>
                  <a:lnTo>
                    <a:pt x="469" y="759"/>
                  </a:lnTo>
                  <a:close/>
                  <a:moveTo>
                    <a:pt x="28868" y="17869"/>
                  </a:moveTo>
                  <a:lnTo>
                    <a:pt x="28790" y="17931"/>
                  </a:lnTo>
                  <a:lnTo>
                    <a:pt x="28712" y="17798"/>
                  </a:lnTo>
                  <a:lnTo>
                    <a:pt x="28556" y="17626"/>
                  </a:lnTo>
                  <a:lnTo>
                    <a:pt x="28399" y="17376"/>
                  </a:lnTo>
                  <a:lnTo>
                    <a:pt x="28477" y="17360"/>
                  </a:lnTo>
                  <a:lnTo>
                    <a:pt x="28634" y="17501"/>
                  </a:lnTo>
                  <a:lnTo>
                    <a:pt x="28790" y="17673"/>
                  </a:lnTo>
                  <a:lnTo>
                    <a:pt x="28868" y="1786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6" name="Freeform: Shape 795">
              <a:extLst>
                <a:ext uri="{FF2B5EF4-FFF2-40B4-BE49-F238E27FC236}">
                  <a16:creationId xmlns:a16="http://schemas.microsoft.com/office/drawing/2014/main" id="{00DAFD48-F27A-C30E-0E64-FA4ECC7CC4C8}"/>
                </a:ext>
              </a:extLst>
            </p:cNvPr>
            <p:cNvSpPr>
              <a:spLocks/>
            </p:cNvSpPr>
            <p:nvPr/>
          </p:nvSpPr>
          <p:spPr>
            <a:xfrm>
              <a:off x="9974289" y="4826769"/>
              <a:ext cx="71576" cy="30284"/>
            </a:xfrm>
            <a:custGeom>
              <a:avLst/>
              <a:gdLst>
                <a:gd name="connsiteX0" fmla="*/ 35346 w 71576"/>
                <a:gd name="connsiteY0" fmla="*/ 0 h 30284"/>
                <a:gd name="connsiteX1" fmla="*/ 33875 w 71576"/>
                <a:gd name="connsiteY1" fmla="*/ 3786 h 30284"/>
                <a:gd name="connsiteX2" fmla="*/ 32287 w 71576"/>
                <a:gd name="connsiteY2" fmla="*/ 2981 h 30284"/>
                <a:gd name="connsiteX3" fmla="*/ 33977 w 71576"/>
                <a:gd name="connsiteY3" fmla="*/ 853 h 30284"/>
                <a:gd name="connsiteX4" fmla="*/ 34791 w 71576"/>
                <a:gd name="connsiteY4" fmla="*/ 219 h 30284"/>
                <a:gd name="connsiteX5" fmla="*/ 35346 w 71576"/>
                <a:gd name="connsiteY5" fmla="*/ 0 h 30284"/>
                <a:gd name="connsiteX6" fmla="*/ 22649 w 71576"/>
                <a:gd name="connsiteY6" fmla="*/ 30285 h 30284"/>
                <a:gd name="connsiteX7" fmla="*/ 21890 w 71576"/>
                <a:gd name="connsiteY7" fmla="*/ 27405 h 30284"/>
                <a:gd name="connsiteX8" fmla="*/ 21084 w 71576"/>
                <a:gd name="connsiteY8" fmla="*/ 26169 h 30284"/>
                <a:gd name="connsiteX9" fmla="*/ 20458 w 71576"/>
                <a:gd name="connsiteY9" fmla="*/ 25465 h 30284"/>
                <a:gd name="connsiteX10" fmla="*/ 20247 w 71576"/>
                <a:gd name="connsiteY10" fmla="*/ 24589 h 30284"/>
                <a:gd name="connsiteX11" fmla="*/ 20278 w 71576"/>
                <a:gd name="connsiteY11" fmla="*/ 23689 h 30284"/>
                <a:gd name="connsiteX12" fmla="*/ 20662 w 71576"/>
                <a:gd name="connsiteY12" fmla="*/ 23275 h 30284"/>
                <a:gd name="connsiteX13" fmla="*/ 23369 w 71576"/>
                <a:gd name="connsiteY13" fmla="*/ 23157 h 30284"/>
                <a:gd name="connsiteX14" fmla="*/ 24440 w 71576"/>
                <a:gd name="connsiteY14" fmla="*/ 21679 h 30284"/>
                <a:gd name="connsiteX15" fmla="*/ 24432 w 71576"/>
                <a:gd name="connsiteY15" fmla="*/ 19903 h 30284"/>
                <a:gd name="connsiteX16" fmla="*/ 23893 w 71576"/>
                <a:gd name="connsiteY16" fmla="*/ 19300 h 30284"/>
                <a:gd name="connsiteX17" fmla="*/ 23369 w 71576"/>
                <a:gd name="connsiteY17" fmla="*/ 19050 h 30284"/>
                <a:gd name="connsiteX18" fmla="*/ 20583 w 71576"/>
                <a:gd name="connsiteY18" fmla="*/ 20380 h 30284"/>
                <a:gd name="connsiteX19" fmla="*/ 19778 w 71576"/>
                <a:gd name="connsiteY19" fmla="*/ 20138 h 30284"/>
                <a:gd name="connsiteX20" fmla="*/ 19300 w 71576"/>
                <a:gd name="connsiteY20" fmla="*/ 19652 h 30284"/>
                <a:gd name="connsiteX21" fmla="*/ 19457 w 71576"/>
                <a:gd name="connsiteY21" fmla="*/ 17689 h 30284"/>
                <a:gd name="connsiteX22" fmla="*/ 21757 w 71576"/>
                <a:gd name="connsiteY22" fmla="*/ 15850 h 30284"/>
                <a:gd name="connsiteX23" fmla="*/ 23705 w 71576"/>
                <a:gd name="connsiteY23" fmla="*/ 12517 h 30284"/>
                <a:gd name="connsiteX24" fmla="*/ 25074 w 71576"/>
                <a:gd name="connsiteY24" fmla="*/ 11187 h 30284"/>
                <a:gd name="connsiteX25" fmla="*/ 28258 w 71576"/>
                <a:gd name="connsiteY25" fmla="*/ 9944 h 30284"/>
                <a:gd name="connsiteX26" fmla="*/ 29549 w 71576"/>
                <a:gd name="connsiteY26" fmla="*/ 9591 h 30284"/>
                <a:gd name="connsiteX27" fmla="*/ 38828 w 71576"/>
                <a:gd name="connsiteY27" fmla="*/ 7753 h 30284"/>
                <a:gd name="connsiteX28" fmla="*/ 41042 w 71576"/>
                <a:gd name="connsiteY28" fmla="*/ 7628 h 30284"/>
                <a:gd name="connsiteX29" fmla="*/ 46917 w 71576"/>
                <a:gd name="connsiteY29" fmla="*/ 7683 h 30284"/>
                <a:gd name="connsiteX30" fmla="*/ 54787 w 71576"/>
                <a:gd name="connsiteY30" fmla="*/ 7284 h 30284"/>
                <a:gd name="connsiteX31" fmla="*/ 56728 w 71576"/>
                <a:gd name="connsiteY31" fmla="*/ 7033 h 30284"/>
                <a:gd name="connsiteX32" fmla="*/ 59247 w 71576"/>
                <a:gd name="connsiteY32" fmla="*/ 6219 h 30284"/>
                <a:gd name="connsiteX33" fmla="*/ 61695 w 71576"/>
                <a:gd name="connsiteY33" fmla="*/ 5218 h 30284"/>
                <a:gd name="connsiteX34" fmla="*/ 62986 w 71576"/>
                <a:gd name="connsiteY34" fmla="*/ 4428 h 30284"/>
                <a:gd name="connsiteX35" fmla="*/ 64348 w 71576"/>
                <a:gd name="connsiteY35" fmla="*/ 3857 h 30284"/>
                <a:gd name="connsiteX36" fmla="*/ 66374 w 71576"/>
                <a:gd name="connsiteY36" fmla="*/ 4577 h 30284"/>
                <a:gd name="connsiteX37" fmla="*/ 69801 w 71576"/>
                <a:gd name="connsiteY37" fmla="*/ 5116 h 30284"/>
                <a:gd name="connsiteX38" fmla="*/ 70724 w 71576"/>
                <a:gd name="connsiteY38" fmla="*/ 5594 h 30284"/>
                <a:gd name="connsiteX39" fmla="*/ 71576 w 71576"/>
                <a:gd name="connsiteY39" fmla="*/ 6251 h 30284"/>
                <a:gd name="connsiteX40" fmla="*/ 67595 w 71576"/>
                <a:gd name="connsiteY40" fmla="*/ 9756 h 30284"/>
                <a:gd name="connsiteX41" fmla="*/ 63213 w 71576"/>
                <a:gd name="connsiteY41" fmla="*/ 12666 h 30284"/>
                <a:gd name="connsiteX42" fmla="*/ 60514 w 71576"/>
                <a:gd name="connsiteY42" fmla="*/ 13542 h 30284"/>
                <a:gd name="connsiteX43" fmla="*/ 57729 w 71576"/>
                <a:gd name="connsiteY43" fmla="*/ 14137 h 30284"/>
                <a:gd name="connsiteX44" fmla="*/ 55601 w 71576"/>
                <a:gd name="connsiteY44" fmla="*/ 15263 h 30284"/>
                <a:gd name="connsiteX45" fmla="*/ 53810 w 71576"/>
                <a:gd name="connsiteY45" fmla="*/ 17024 h 30284"/>
                <a:gd name="connsiteX46" fmla="*/ 51517 w 71576"/>
                <a:gd name="connsiteY46" fmla="*/ 18010 h 30284"/>
                <a:gd name="connsiteX47" fmla="*/ 48936 w 71576"/>
                <a:gd name="connsiteY47" fmla="*/ 18346 h 30284"/>
                <a:gd name="connsiteX48" fmla="*/ 46721 w 71576"/>
                <a:gd name="connsiteY48" fmla="*/ 18870 h 30284"/>
                <a:gd name="connsiteX49" fmla="*/ 44719 w 71576"/>
                <a:gd name="connsiteY49" fmla="*/ 19903 h 30284"/>
                <a:gd name="connsiteX50" fmla="*/ 41941 w 71576"/>
                <a:gd name="connsiteY50" fmla="*/ 21679 h 30284"/>
                <a:gd name="connsiteX51" fmla="*/ 40807 w 71576"/>
                <a:gd name="connsiteY51" fmla="*/ 21858 h 30284"/>
                <a:gd name="connsiteX52" fmla="*/ 39618 w 71576"/>
                <a:gd name="connsiteY52" fmla="*/ 21820 h 30284"/>
                <a:gd name="connsiteX53" fmla="*/ 37310 w 71576"/>
                <a:gd name="connsiteY53" fmla="*/ 22500 h 30284"/>
                <a:gd name="connsiteX54" fmla="*/ 30120 w 71576"/>
                <a:gd name="connsiteY54" fmla="*/ 25035 h 30284"/>
                <a:gd name="connsiteX55" fmla="*/ 25778 w 71576"/>
                <a:gd name="connsiteY55" fmla="*/ 27859 h 30284"/>
                <a:gd name="connsiteX56" fmla="*/ 22649 w 71576"/>
                <a:gd name="connsiteY56" fmla="*/ 30285 h 30284"/>
                <a:gd name="connsiteX57" fmla="*/ 0 w 71576"/>
                <a:gd name="connsiteY57" fmla="*/ 26521 h 30284"/>
                <a:gd name="connsiteX58" fmla="*/ 3552 w 71576"/>
                <a:gd name="connsiteY58" fmla="*/ 24636 h 30284"/>
                <a:gd name="connsiteX59" fmla="*/ 8958 w 71576"/>
                <a:gd name="connsiteY59" fmla="*/ 23181 h 30284"/>
                <a:gd name="connsiteX60" fmla="*/ 8817 w 71576"/>
                <a:gd name="connsiteY60" fmla="*/ 24245 h 30284"/>
                <a:gd name="connsiteX61" fmla="*/ 8269 w 71576"/>
                <a:gd name="connsiteY61" fmla="*/ 25919 h 30284"/>
                <a:gd name="connsiteX62" fmla="*/ 7456 w 71576"/>
                <a:gd name="connsiteY62" fmla="*/ 26709 h 30284"/>
                <a:gd name="connsiteX63" fmla="*/ 6219 w 71576"/>
                <a:gd name="connsiteY63" fmla="*/ 28125 h 30284"/>
                <a:gd name="connsiteX64" fmla="*/ 5406 w 71576"/>
                <a:gd name="connsiteY64" fmla="*/ 28438 h 30284"/>
                <a:gd name="connsiteX65" fmla="*/ 2167 w 71576"/>
                <a:gd name="connsiteY65" fmla="*/ 28125 h 30284"/>
                <a:gd name="connsiteX66" fmla="*/ 1744 w 71576"/>
                <a:gd name="connsiteY66" fmla="*/ 28329 h 30284"/>
                <a:gd name="connsiteX67" fmla="*/ 1189 w 71576"/>
                <a:gd name="connsiteY67" fmla="*/ 28180 h 30284"/>
                <a:gd name="connsiteX68" fmla="*/ 368 w 71576"/>
                <a:gd name="connsiteY68" fmla="*/ 27272 h 30284"/>
                <a:gd name="connsiteX69" fmla="*/ 0 w 71576"/>
                <a:gd name="connsiteY69" fmla="*/ 26521 h 30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1576" h="30284">
                  <a:moveTo>
                    <a:pt x="35346" y="0"/>
                  </a:moveTo>
                  <a:lnTo>
                    <a:pt x="33875" y="3786"/>
                  </a:lnTo>
                  <a:lnTo>
                    <a:pt x="32287" y="2981"/>
                  </a:lnTo>
                  <a:lnTo>
                    <a:pt x="33977" y="853"/>
                  </a:lnTo>
                  <a:lnTo>
                    <a:pt x="34791" y="219"/>
                  </a:lnTo>
                  <a:lnTo>
                    <a:pt x="35346" y="0"/>
                  </a:lnTo>
                  <a:close/>
                  <a:moveTo>
                    <a:pt x="22649" y="30285"/>
                  </a:moveTo>
                  <a:lnTo>
                    <a:pt x="21890" y="27405"/>
                  </a:lnTo>
                  <a:lnTo>
                    <a:pt x="21084" y="26169"/>
                  </a:lnTo>
                  <a:lnTo>
                    <a:pt x="20458" y="25465"/>
                  </a:lnTo>
                  <a:lnTo>
                    <a:pt x="20247" y="24589"/>
                  </a:lnTo>
                  <a:lnTo>
                    <a:pt x="20278" y="23689"/>
                  </a:lnTo>
                  <a:lnTo>
                    <a:pt x="20662" y="23275"/>
                  </a:lnTo>
                  <a:lnTo>
                    <a:pt x="23369" y="23157"/>
                  </a:lnTo>
                  <a:lnTo>
                    <a:pt x="24440" y="21679"/>
                  </a:lnTo>
                  <a:lnTo>
                    <a:pt x="24432" y="19903"/>
                  </a:lnTo>
                  <a:lnTo>
                    <a:pt x="23893" y="19300"/>
                  </a:lnTo>
                  <a:lnTo>
                    <a:pt x="23369" y="19050"/>
                  </a:lnTo>
                  <a:lnTo>
                    <a:pt x="20583" y="20380"/>
                  </a:lnTo>
                  <a:lnTo>
                    <a:pt x="19778" y="20138"/>
                  </a:lnTo>
                  <a:lnTo>
                    <a:pt x="19300" y="19652"/>
                  </a:lnTo>
                  <a:lnTo>
                    <a:pt x="19457" y="17689"/>
                  </a:lnTo>
                  <a:lnTo>
                    <a:pt x="21757" y="15850"/>
                  </a:lnTo>
                  <a:lnTo>
                    <a:pt x="23705" y="12517"/>
                  </a:lnTo>
                  <a:lnTo>
                    <a:pt x="25074" y="11187"/>
                  </a:lnTo>
                  <a:lnTo>
                    <a:pt x="28258" y="9944"/>
                  </a:lnTo>
                  <a:lnTo>
                    <a:pt x="29549" y="9591"/>
                  </a:lnTo>
                  <a:lnTo>
                    <a:pt x="38828" y="7753"/>
                  </a:lnTo>
                  <a:lnTo>
                    <a:pt x="41042" y="7628"/>
                  </a:lnTo>
                  <a:lnTo>
                    <a:pt x="46917" y="7683"/>
                  </a:lnTo>
                  <a:lnTo>
                    <a:pt x="54787" y="7284"/>
                  </a:lnTo>
                  <a:lnTo>
                    <a:pt x="56728" y="7033"/>
                  </a:lnTo>
                  <a:lnTo>
                    <a:pt x="59247" y="6219"/>
                  </a:lnTo>
                  <a:lnTo>
                    <a:pt x="61695" y="5218"/>
                  </a:lnTo>
                  <a:lnTo>
                    <a:pt x="62986" y="4428"/>
                  </a:lnTo>
                  <a:lnTo>
                    <a:pt x="64348" y="3857"/>
                  </a:lnTo>
                  <a:lnTo>
                    <a:pt x="66374" y="4577"/>
                  </a:lnTo>
                  <a:lnTo>
                    <a:pt x="69801" y="5116"/>
                  </a:lnTo>
                  <a:lnTo>
                    <a:pt x="70724" y="5594"/>
                  </a:lnTo>
                  <a:lnTo>
                    <a:pt x="71576" y="6251"/>
                  </a:lnTo>
                  <a:lnTo>
                    <a:pt x="67595" y="9756"/>
                  </a:lnTo>
                  <a:lnTo>
                    <a:pt x="63213" y="12666"/>
                  </a:lnTo>
                  <a:lnTo>
                    <a:pt x="60514" y="13542"/>
                  </a:lnTo>
                  <a:lnTo>
                    <a:pt x="57729" y="14137"/>
                  </a:lnTo>
                  <a:lnTo>
                    <a:pt x="55601" y="15263"/>
                  </a:lnTo>
                  <a:lnTo>
                    <a:pt x="53810" y="17024"/>
                  </a:lnTo>
                  <a:lnTo>
                    <a:pt x="51517" y="18010"/>
                  </a:lnTo>
                  <a:lnTo>
                    <a:pt x="48936" y="18346"/>
                  </a:lnTo>
                  <a:lnTo>
                    <a:pt x="46721" y="18870"/>
                  </a:lnTo>
                  <a:lnTo>
                    <a:pt x="44719" y="19903"/>
                  </a:lnTo>
                  <a:lnTo>
                    <a:pt x="41941" y="21679"/>
                  </a:lnTo>
                  <a:lnTo>
                    <a:pt x="40807" y="21858"/>
                  </a:lnTo>
                  <a:lnTo>
                    <a:pt x="39618" y="21820"/>
                  </a:lnTo>
                  <a:lnTo>
                    <a:pt x="37310" y="22500"/>
                  </a:lnTo>
                  <a:lnTo>
                    <a:pt x="30120" y="25035"/>
                  </a:lnTo>
                  <a:lnTo>
                    <a:pt x="25778" y="27859"/>
                  </a:lnTo>
                  <a:lnTo>
                    <a:pt x="22649" y="30285"/>
                  </a:lnTo>
                  <a:close/>
                  <a:moveTo>
                    <a:pt x="0" y="26521"/>
                  </a:moveTo>
                  <a:lnTo>
                    <a:pt x="3552" y="24636"/>
                  </a:lnTo>
                  <a:lnTo>
                    <a:pt x="8958" y="23181"/>
                  </a:lnTo>
                  <a:lnTo>
                    <a:pt x="8817" y="24245"/>
                  </a:lnTo>
                  <a:lnTo>
                    <a:pt x="8269" y="25919"/>
                  </a:lnTo>
                  <a:lnTo>
                    <a:pt x="7456" y="26709"/>
                  </a:lnTo>
                  <a:lnTo>
                    <a:pt x="6219" y="28125"/>
                  </a:lnTo>
                  <a:lnTo>
                    <a:pt x="5406" y="28438"/>
                  </a:lnTo>
                  <a:lnTo>
                    <a:pt x="2167" y="28125"/>
                  </a:lnTo>
                  <a:lnTo>
                    <a:pt x="1744" y="28329"/>
                  </a:lnTo>
                  <a:lnTo>
                    <a:pt x="1189" y="28180"/>
                  </a:lnTo>
                  <a:lnTo>
                    <a:pt x="368" y="27272"/>
                  </a:lnTo>
                  <a:lnTo>
                    <a:pt x="0" y="2652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7" name="Freeform: Shape 796">
              <a:extLst>
                <a:ext uri="{FF2B5EF4-FFF2-40B4-BE49-F238E27FC236}">
                  <a16:creationId xmlns:a16="http://schemas.microsoft.com/office/drawing/2014/main" id="{33B68C2F-84A4-3B88-001E-DDCA4DD2C038}"/>
                </a:ext>
              </a:extLst>
            </p:cNvPr>
            <p:cNvSpPr>
              <a:spLocks/>
            </p:cNvSpPr>
            <p:nvPr/>
          </p:nvSpPr>
          <p:spPr>
            <a:xfrm>
              <a:off x="8403430" y="3613291"/>
              <a:ext cx="310394" cy="214346"/>
            </a:xfrm>
            <a:custGeom>
              <a:avLst/>
              <a:gdLst>
                <a:gd name="connsiteX0" fmla="*/ 308063 w 310394"/>
                <a:gd name="connsiteY0" fmla="*/ 155295 h 214346"/>
                <a:gd name="connsiteX1" fmla="*/ 306952 w 310394"/>
                <a:gd name="connsiteY1" fmla="*/ 155397 h 214346"/>
                <a:gd name="connsiteX2" fmla="*/ 304285 w 310394"/>
                <a:gd name="connsiteY2" fmla="*/ 154755 h 214346"/>
                <a:gd name="connsiteX3" fmla="*/ 298972 w 310394"/>
                <a:gd name="connsiteY3" fmla="*/ 153472 h 214346"/>
                <a:gd name="connsiteX4" fmla="*/ 294411 w 310394"/>
                <a:gd name="connsiteY4" fmla="*/ 150898 h 214346"/>
                <a:gd name="connsiteX5" fmla="*/ 291431 w 310394"/>
                <a:gd name="connsiteY5" fmla="*/ 149216 h 214346"/>
                <a:gd name="connsiteX6" fmla="*/ 290961 w 310394"/>
                <a:gd name="connsiteY6" fmla="*/ 149443 h 214346"/>
                <a:gd name="connsiteX7" fmla="*/ 289623 w 310394"/>
                <a:gd name="connsiteY7" fmla="*/ 150593 h 214346"/>
                <a:gd name="connsiteX8" fmla="*/ 288708 w 310394"/>
                <a:gd name="connsiteY8" fmla="*/ 152009 h 214346"/>
                <a:gd name="connsiteX9" fmla="*/ 287981 w 310394"/>
                <a:gd name="connsiteY9" fmla="*/ 154748 h 214346"/>
                <a:gd name="connsiteX10" fmla="*/ 286815 w 310394"/>
                <a:gd name="connsiteY10" fmla="*/ 157971 h 214346"/>
                <a:gd name="connsiteX11" fmla="*/ 281299 w 310394"/>
                <a:gd name="connsiteY11" fmla="*/ 158096 h 214346"/>
                <a:gd name="connsiteX12" fmla="*/ 276597 w 310394"/>
                <a:gd name="connsiteY12" fmla="*/ 158338 h 214346"/>
                <a:gd name="connsiteX13" fmla="*/ 273562 w 310394"/>
                <a:gd name="connsiteY13" fmla="*/ 159559 h 214346"/>
                <a:gd name="connsiteX14" fmla="*/ 270589 w 310394"/>
                <a:gd name="connsiteY14" fmla="*/ 161241 h 214346"/>
                <a:gd name="connsiteX15" fmla="*/ 269846 w 310394"/>
                <a:gd name="connsiteY15" fmla="*/ 163236 h 214346"/>
                <a:gd name="connsiteX16" fmla="*/ 269204 w 310394"/>
                <a:gd name="connsiteY16" fmla="*/ 165825 h 214346"/>
                <a:gd name="connsiteX17" fmla="*/ 267467 w 310394"/>
                <a:gd name="connsiteY17" fmla="*/ 171685 h 214346"/>
                <a:gd name="connsiteX18" fmla="*/ 265895 w 310394"/>
                <a:gd name="connsiteY18" fmla="*/ 177021 h 214346"/>
                <a:gd name="connsiteX19" fmla="*/ 265081 w 310394"/>
                <a:gd name="connsiteY19" fmla="*/ 180471 h 214346"/>
                <a:gd name="connsiteX20" fmla="*/ 263884 w 310394"/>
                <a:gd name="connsiteY20" fmla="*/ 182834 h 214346"/>
                <a:gd name="connsiteX21" fmla="*/ 260520 w 310394"/>
                <a:gd name="connsiteY21" fmla="*/ 185940 h 214346"/>
                <a:gd name="connsiteX22" fmla="*/ 256710 w 310394"/>
                <a:gd name="connsiteY22" fmla="*/ 188028 h 214346"/>
                <a:gd name="connsiteX23" fmla="*/ 254684 w 310394"/>
                <a:gd name="connsiteY23" fmla="*/ 189006 h 214346"/>
                <a:gd name="connsiteX24" fmla="*/ 253792 w 310394"/>
                <a:gd name="connsiteY24" fmla="*/ 190227 h 214346"/>
                <a:gd name="connsiteX25" fmla="*/ 253596 w 310394"/>
                <a:gd name="connsiteY25" fmla="*/ 191377 h 214346"/>
                <a:gd name="connsiteX26" fmla="*/ 252877 w 310394"/>
                <a:gd name="connsiteY26" fmla="*/ 191729 h 214346"/>
                <a:gd name="connsiteX27" fmla="*/ 251304 w 310394"/>
                <a:gd name="connsiteY27" fmla="*/ 191525 h 214346"/>
                <a:gd name="connsiteX28" fmla="*/ 249646 w 310394"/>
                <a:gd name="connsiteY28" fmla="*/ 191721 h 214346"/>
                <a:gd name="connsiteX29" fmla="*/ 246000 w 310394"/>
                <a:gd name="connsiteY29" fmla="*/ 192926 h 214346"/>
                <a:gd name="connsiteX30" fmla="*/ 242057 w 310394"/>
                <a:gd name="connsiteY30" fmla="*/ 194405 h 214346"/>
                <a:gd name="connsiteX31" fmla="*/ 237332 w 310394"/>
                <a:gd name="connsiteY31" fmla="*/ 195875 h 214346"/>
                <a:gd name="connsiteX32" fmla="*/ 234632 w 310394"/>
                <a:gd name="connsiteY32" fmla="*/ 195875 h 214346"/>
                <a:gd name="connsiteX33" fmla="*/ 233561 w 310394"/>
                <a:gd name="connsiteY33" fmla="*/ 196204 h 214346"/>
                <a:gd name="connsiteX34" fmla="*/ 233083 w 310394"/>
                <a:gd name="connsiteY34" fmla="*/ 196947 h 214346"/>
                <a:gd name="connsiteX35" fmla="*/ 233561 w 310394"/>
                <a:gd name="connsiteY35" fmla="*/ 198348 h 214346"/>
                <a:gd name="connsiteX36" fmla="*/ 234022 w 310394"/>
                <a:gd name="connsiteY36" fmla="*/ 199388 h 214346"/>
                <a:gd name="connsiteX37" fmla="*/ 234437 w 310394"/>
                <a:gd name="connsiteY37" fmla="*/ 200734 h 214346"/>
                <a:gd name="connsiteX38" fmla="*/ 233326 w 310394"/>
                <a:gd name="connsiteY38" fmla="*/ 201821 h 214346"/>
                <a:gd name="connsiteX39" fmla="*/ 232551 w 310394"/>
                <a:gd name="connsiteY39" fmla="*/ 203691 h 214346"/>
                <a:gd name="connsiteX40" fmla="*/ 231949 w 310394"/>
                <a:gd name="connsiteY40" fmla="*/ 206977 h 214346"/>
                <a:gd name="connsiteX41" fmla="*/ 230275 w 310394"/>
                <a:gd name="connsiteY41" fmla="*/ 207955 h 214346"/>
                <a:gd name="connsiteX42" fmla="*/ 227583 w 310394"/>
                <a:gd name="connsiteY42" fmla="*/ 209551 h 214346"/>
                <a:gd name="connsiteX43" fmla="*/ 224619 w 310394"/>
                <a:gd name="connsiteY43" fmla="*/ 211647 h 214346"/>
                <a:gd name="connsiteX44" fmla="*/ 223852 w 310394"/>
                <a:gd name="connsiteY44" fmla="*/ 212078 h 214346"/>
                <a:gd name="connsiteX45" fmla="*/ 222146 w 310394"/>
                <a:gd name="connsiteY45" fmla="*/ 212672 h 214346"/>
                <a:gd name="connsiteX46" fmla="*/ 220449 w 310394"/>
                <a:gd name="connsiteY46" fmla="*/ 212492 h 214346"/>
                <a:gd name="connsiteX47" fmla="*/ 218907 w 310394"/>
                <a:gd name="connsiteY47" fmla="*/ 212187 h 214346"/>
                <a:gd name="connsiteX48" fmla="*/ 217233 w 310394"/>
                <a:gd name="connsiteY48" fmla="*/ 212727 h 214346"/>
                <a:gd name="connsiteX49" fmla="*/ 215496 w 310394"/>
                <a:gd name="connsiteY49" fmla="*/ 214346 h 214346"/>
                <a:gd name="connsiteX50" fmla="*/ 214691 w 310394"/>
                <a:gd name="connsiteY50" fmla="*/ 213854 h 214346"/>
                <a:gd name="connsiteX51" fmla="*/ 214284 w 310394"/>
                <a:gd name="connsiteY51" fmla="*/ 212219 h 214346"/>
                <a:gd name="connsiteX52" fmla="*/ 213415 w 310394"/>
                <a:gd name="connsiteY52" fmla="*/ 211154 h 214346"/>
                <a:gd name="connsiteX53" fmla="*/ 210701 w 310394"/>
                <a:gd name="connsiteY53" fmla="*/ 208753 h 214346"/>
                <a:gd name="connsiteX54" fmla="*/ 208377 w 310394"/>
                <a:gd name="connsiteY54" fmla="*/ 207039 h 214346"/>
                <a:gd name="connsiteX55" fmla="*/ 207375 w 310394"/>
                <a:gd name="connsiteY55" fmla="*/ 206922 h 214346"/>
                <a:gd name="connsiteX56" fmla="*/ 205248 w 310394"/>
                <a:gd name="connsiteY56" fmla="*/ 207368 h 214346"/>
                <a:gd name="connsiteX57" fmla="*/ 202580 w 310394"/>
                <a:gd name="connsiteY57" fmla="*/ 207689 h 214346"/>
                <a:gd name="connsiteX58" fmla="*/ 200413 w 310394"/>
                <a:gd name="connsiteY58" fmla="*/ 207344 h 214346"/>
                <a:gd name="connsiteX59" fmla="*/ 198692 w 310394"/>
                <a:gd name="connsiteY59" fmla="*/ 206656 h 214346"/>
                <a:gd name="connsiteX60" fmla="*/ 196039 w 310394"/>
                <a:gd name="connsiteY60" fmla="*/ 204293 h 214346"/>
                <a:gd name="connsiteX61" fmla="*/ 195069 w 310394"/>
                <a:gd name="connsiteY61" fmla="*/ 203018 h 214346"/>
                <a:gd name="connsiteX62" fmla="*/ 194342 w 310394"/>
                <a:gd name="connsiteY62" fmla="*/ 202040 h 214346"/>
                <a:gd name="connsiteX63" fmla="*/ 192535 w 310394"/>
                <a:gd name="connsiteY63" fmla="*/ 202306 h 214346"/>
                <a:gd name="connsiteX64" fmla="*/ 192026 w 310394"/>
                <a:gd name="connsiteY64" fmla="*/ 201242 h 214346"/>
                <a:gd name="connsiteX65" fmla="*/ 191956 w 310394"/>
                <a:gd name="connsiteY65" fmla="*/ 199990 h 214346"/>
                <a:gd name="connsiteX66" fmla="*/ 192456 w 310394"/>
                <a:gd name="connsiteY66" fmla="*/ 198481 h 214346"/>
                <a:gd name="connsiteX67" fmla="*/ 192308 w 310394"/>
                <a:gd name="connsiteY67" fmla="*/ 195625 h 214346"/>
                <a:gd name="connsiteX68" fmla="*/ 191291 w 310394"/>
                <a:gd name="connsiteY68" fmla="*/ 193575 h 214346"/>
                <a:gd name="connsiteX69" fmla="*/ 190133 w 310394"/>
                <a:gd name="connsiteY69" fmla="*/ 192683 h 214346"/>
                <a:gd name="connsiteX70" fmla="*/ 190281 w 310394"/>
                <a:gd name="connsiteY70" fmla="*/ 192057 h 214346"/>
                <a:gd name="connsiteX71" fmla="*/ 190790 w 310394"/>
                <a:gd name="connsiteY71" fmla="*/ 190626 h 214346"/>
                <a:gd name="connsiteX72" fmla="*/ 191439 w 310394"/>
                <a:gd name="connsiteY72" fmla="*/ 189374 h 214346"/>
                <a:gd name="connsiteX73" fmla="*/ 191432 w 310394"/>
                <a:gd name="connsiteY73" fmla="*/ 186902 h 214346"/>
                <a:gd name="connsiteX74" fmla="*/ 190618 w 310394"/>
                <a:gd name="connsiteY74" fmla="*/ 184218 h 214346"/>
                <a:gd name="connsiteX75" fmla="*/ 190297 w 310394"/>
                <a:gd name="connsiteY75" fmla="*/ 180330 h 214346"/>
                <a:gd name="connsiteX76" fmla="*/ 190500 w 310394"/>
                <a:gd name="connsiteY76" fmla="*/ 176536 h 214346"/>
                <a:gd name="connsiteX77" fmla="*/ 189397 w 310394"/>
                <a:gd name="connsiteY77" fmla="*/ 174619 h 214346"/>
                <a:gd name="connsiteX78" fmla="*/ 180353 w 310394"/>
                <a:gd name="connsiteY78" fmla="*/ 174611 h 214346"/>
                <a:gd name="connsiteX79" fmla="*/ 172311 w 310394"/>
                <a:gd name="connsiteY79" fmla="*/ 174760 h 214346"/>
                <a:gd name="connsiteX80" fmla="*/ 171857 w 310394"/>
                <a:gd name="connsiteY80" fmla="*/ 174322 h 214346"/>
                <a:gd name="connsiteX81" fmla="*/ 168728 w 310394"/>
                <a:gd name="connsiteY81" fmla="*/ 169526 h 214346"/>
                <a:gd name="connsiteX82" fmla="*/ 166193 w 310394"/>
                <a:gd name="connsiteY82" fmla="*/ 165880 h 214346"/>
                <a:gd name="connsiteX83" fmla="*/ 163690 w 310394"/>
                <a:gd name="connsiteY83" fmla="*/ 163729 h 214346"/>
                <a:gd name="connsiteX84" fmla="*/ 157955 w 310394"/>
                <a:gd name="connsiteY84" fmla="*/ 161077 h 214346"/>
                <a:gd name="connsiteX85" fmla="*/ 155209 w 310394"/>
                <a:gd name="connsiteY85" fmla="*/ 159966 h 214346"/>
                <a:gd name="connsiteX86" fmla="*/ 152854 w 310394"/>
                <a:gd name="connsiteY86" fmla="*/ 157939 h 214346"/>
                <a:gd name="connsiteX87" fmla="*/ 150930 w 310394"/>
                <a:gd name="connsiteY87" fmla="*/ 155710 h 214346"/>
                <a:gd name="connsiteX88" fmla="*/ 150437 w 310394"/>
                <a:gd name="connsiteY88" fmla="*/ 152659 h 214346"/>
                <a:gd name="connsiteX89" fmla="*/ 150046 w 310394"/>
                <a:gd name="connsiteY89" fmla="*/ 151657 h 214346"/>
                <a:gd name="connsiteX90" fmla="*/ 149490 w 310394"/>
                <a:gd name="connsiteY90" fmla="*/ 150844 h 214346"/>
                <a:gd name="connsiteX91" fmla="*/ 148888 w 310394"/>
                <a:gd name="connsiteY91" fmla="*/ 150484 h 214346"/>
                <a:gd name="connsiteX92" fmla="*/ 148152 w 310394"/>
                <a:gd name="connsiteY92" fmla="*/ 150562 h 214346"/>
                <a:gd name="connsiteX93" fmla="*/ 141487 w 310394"/>
                <a:gd name="connsiteY93" fmla="*/ 147010 h 214346"/>
                <a:gd name="connsiteX94" fmla="*/ 138811 w 310394"/>
                <a:gd name="connsiteY94" fmla="*/ 146071 h 214346"/>
                <a:gd name="connsiteX95" fmla="*/ 136292 w 310394"/>
                <a:gd name="connsiteY95" fmla="*/ 146822 h 214346"/>
                <a:gd name="connsiteX96" fmla="*/ 135181 w 310394"/>
                <a:gd name="connsiteY96" fmla="*/ 146955 h 214346"/>
                <a:gd name="connsiteX97" fmla="*/ 132990 w 310394"/>
                <a:gd name="connsiteY97" fmla="*/ 145946 h 214346"/>
                <a:gd name="connsiteX98" fmla="*/ 130471 w 310394"/>
                <a:gd name="connsiteY98" fmla="*/ 147315 h 214346"/>
                <a:gd name="connsiteX99" fmla="*/ 129399 w 310394"/>
                <a:gd name="connsiteY99" fmla="*/ 147401 h 214346"/>
                <a:gd name="connsiteX100" fmla="*/ 127897 w 310394"/>
                <a:gd name="connsiteY100" fmla="*/ 147073 h 214346"/>
                <a:gd name="connsiteX101" fmla="*/ 126653 w 310394"/>
                <a:gd name="connsiteY101" fmla="*/ 146564 h 214346"/>
                <a:gd name="connsiteX102" fmla="*/ 123297 w 310394"/>
                <a:gd name="connsiteY102" fmla="*/ 143318 h 214346"/>
                <a:gd name="connsiteX103" fmla="*/ 120481 w 310394"/>
                <a:gd name="connsiteY103" fmla="*/ 142011 h 214346"/>
                <a:gd name="connsiteX104" fmla="*/ 118455 w 310394"/>
                <a:gd name="connsiteY104" fmla="*/ 141174 h 214346"/>
                <a:gd name="connsiteX105" fmla="*/ 114550 w 310394"/>
                <a:gd name="connsiteY105" fmla="*/ 139938 h 214346"/>
                <a:gd name="connsiteX106" fmla="*/ 110396 w 310394"/>
                <a:gd name="connsiteY106" fmla="*/ 139296 h 214346"/>
                <a:gd name="connsiteX107" fmla="*/ 108261 w 310394"/>
                <a:gd name="connsiteY107" fmla="*/ 138764 h 214346"/>
                <a:gd name="connsiteX108" fmla="*/ 106727 w 310394"/>
                <a:gd name="connsiteY108" fmla="*/ 138052 h 214346"/>
                <a:gd name="connsiteX109" fmla="*/ 106328 w 310394"/>
                <a:gd name="connsiteY109" fmla="*/ 137591 h 214346"/>
                <a:gd name="connsiteX110" fmla="*/ 106352 w 310394"/>
                <a:gd name="connsiteY110" fmla="*/ 136402 h 214346"/>
                <a:gd name="connsiteX111" fmla="*/ 106234 w 310394"/>
                <a:gd name="connsiteY111" fmla="*/ 134837 h 214346"/>
                <a:gd name="connsiteX112" fmla="*/ 105726 w 310394"/>
                <a:gd name="connsiteY112" fmla="*/ 133695 h 214346"/>
                <a:gd name="connsiteX113" fmla="*/ 104669 w 310394"/>
                <a:gd name="connsiteY113" fmla="*/ 132326 h 214346"/>
                <a:gd name="connsiteX114" fmla="*/ 103207 w 310394"/>
                <a:gd name="connsiteY114" fmla="*/ 131301 h 214346"/>
                <a:gd name="connsiteX115" fmla="*/ 100688 w 310394"/>
                <a:gd name="connsiteY115" fmla="*/ 131481 h 214346"/>
                <a:gd name="connsiteX116" fmla="*/ 96909 w 310394"/>
                <a:gd name="connsiteY116" fmla="*/ 131394 h 214346"/>
                <a:gd name="connsiteX117" fmla="*/ 94014 w 310394"/>
                <a:gd name="connsiteY117" fmla="*/ 130370 h 214346"/>
                <a:gd name="connsiteX118" fmla="*/ 91714 w 310394"/>
                <a:gd name="connsiteY118" fmla="*/ 130190 h 214346"/>
                <a:gd name="connsiteX119" fmla="*/ 88944 w 310394"/>
                <a:gd name="connsiteY119" fmla="*/ 130385 h 214346"/>
                <a:gd name="connsiteX120" fmla="*/ 86676 w 310394"/>
                <a:gd name="connsiteY120" fmla="*/ 130385 h 214346"/>
                <a:gd name="connsiteX121" fmla="*/ 85056 w 310394"/>
                <a:gd name="connsiteY121" fmla="*/ 131136 h 214346"/>
                <a:gd name="connsiteX122" fmla="*/ 84118 w 310394"/>
                <a:gd name="connsiteY122" fmla="*/ 132013 h 214346"/>
                <a:gd name="connsiteX123" fmla="*/ 83523 w 310394"/>
                <a:gd name="connsiteY123" fmla="*/ 134688 h 214346"/>
                <a:gd name="connsiteX124" fmla="*/ 82975 w 310394"/>
                <a:gd name="connsiteY124" fmla="*/ 135087 h 214346"/>
                <a:gd name="connsiteX125" fmla="*/ 82029 w 310394"/>
                <a:gd name="connsiteY125" fmla="*/ 135283 h 214346"/>
                <a:gd name="connsiteX126" fmla="*/ 80769 w 310394"/>
                <a:gd name="connsiteY126" fmla="*/ 135142 h 214346"/>
                <a:gd name="connsiteX127" fmla="*/ 78109 w 310394"/>
                <a:gd name="connsiteY127" fmla="*/ 135165 h 214346"/>
                <a:gd name="connsiteX128" fmla="*/ 73517 w 310394"/>
                <a:gd name="connsiteY128" fmla="*/ 134688 h 214346"/>
                <a:gd name="connsiteX129" fmla="*/ 67751 w 310394"/>
                <a:gd name="connsiteY129" fmla="*/ 134547 h 214346"/>
                <a:gd name="connsiteX130" fmla="*/ 63409 w 310394"/>
                <a:gd name="connsiteY130" fmla="*/ 135901 h 214346"/>
                <a:gd name="connsiteX131" fmla="*/ 59982 w 310394"/>
                <a:gd name="connsiteY131" fmla="*/ 137841 h 214346"/>
                <a:gd name="connsiteX132" fmla="*/ 56712 w 310394"/>
                <a:gd name="connsiteY132" fmla="*/ 140024 h 214346"/>
                <a:gd name="connsiteX133" fmla="*/ 52863 w 310394"/>
                <a:gd name="connsiteY133" fmla="*/ 143466 h 214346"/>
                <a:gd name="connsiteX134" fmla="*/ 51729 w 310394"/>
                <a:gd name="connsiteY134" fmla="*/ 145000 h 214346"/>
                <a:gd name="connsiteX135" fmla="*/ 49459 w 310394"/>
                <a:gd name="connsiteY135" fmla="*/ 151094 h 214346"/>
                <a:gd name="connsiteX136" fmla="*/ 48450 w 310394"/>
                <a:gd name="connsiteY136" fmla="*/ 151970 h 214346"/>
                <a:gd name="connsiteX137" fmla="*/ 47136 w 310394"/>
                <a:gd name="connsiteY137" fmla="*/ 152666 h 214346"/>
                <a:gd name="connsiteX138" fmla="*/ 45806 w 310394"/>
                <a:gd name="connsiteY138" fmla="*/ 152792 h 214346"/>
                <a:gd name="connsiteX139" fmla="*/ 43162 w 310394"/>
                <a:gd name="connsiteY139" fmla="*/ 153691 h 214346"/>
                <a:gd name="connsiteX140" fmla="*/ 39673 w 310394"/>
                <a:gd name="connsiteY140" fmla="*/ 155178 h 214346"/>
                <a:gd name="connsiteX141" fmla="*/ 37302 w 310394"/>
                <a:gd name="connsiteY141" fmla="*/ 155757 h 214346"/>
                <a:gd name="connsiteX142" fmla="*/ 31208 w 310394"/>
                <a:gd name="connsiteY142" fmla="*/ 155452 h 214346"/>
                <a:gd name="connsiteX143" fmla="*/ 30848 w 310394"/>
                <a:gd name="connsiteY143" fmla="*/ 153519 h 214346"/>
                <a:gd name="connsiteX144" fmla="*/ 29752 w 310394"/>
                <a:gd name="connsiteY144" fmla="*/ 146462 h 214346"/>
                <a:gd name="connsiteX145" fmla="*/ 29220 w 310394"/>
                <a:gd name="connsiteY145" fmla="*/ 139312 h 214346"/>
                <a:gd name="connsiteX146" fmla="*/ 29252 w 310394"/>
                <a:gd name="connsiteY146" fmla="*/ 136010 h 214346"/>
                <a:gd name="connsiteX147" fmla="*/ 29893 w 310394"/>
                <a:gd name="connsiteY147" fmla="*/ 129368 h 214346"/>
                <a:gd name="connsiteX148" fmla="*/ 29838 w 310394"/>
                <a:gd name="connsiteY148" fmla="*/ 126012 h 214346"/>
                <a:gd name="connsiteX149" fmla="*/ 29580 w 310394"/>
                <a:gd name="connsiteY149" fmla="*/ 122969 h 214346"/>
                <a:gd name="connsiteX150" fmla="*/ 29831 w 310394"/>
                <a:gd name="connsiteY150" fmla="*/ 119980 h 214346"/>
                <a:gd name="connsiteX151" fmla="*/ 30323 w 310394"/>
                <a:gd name="connsiteY151" fmla="*/ 116616 h 214346"/>
                <a:gd name="connsiteX152" fmla="*/ 30574 w 310394"/>
                <a:gd name="connsiteY152" fmla="*/ 113189 h 214346"/>
                <a:gd name="connsiteX153" fmla="*/ 30206 w 310394"/>
                <a:gd name="connsiteY153" fmla="*/ 110795 h 214346"/>
                <a:gd name="connsiteX154" fmla="*/ 29033 w 310394"/>
                <a:gd name="connsiteY154" fmla="*/ 108863 h 214346"/>
                <a:gd name="connsiteX155" fmla="*/ 27038 w 310394"/>
                <a:gd name="connsiteY155" fmla="*/ 106469 h 214346"/>
                <a:gd name="connsiteX156" fmla="*/ 26725 w 310394"/>
                <a:gd name="connsiteY156" fmla="*/ 105045 h 214346"/>
                <a:gd name="connsiteX157" fmla="*/ 26608 w 310394"/>
                <a:gd name="connsiteY157" fmla="*/ 103465 h 214346"/>
                <a:gd name="connsiteX158" fmla="*/ 24698 w 310394"/>
                <a:gd name="connsiteY158" fmla="*/ 103285 h 214346"/>
                <a:gd name="connsiteX159" fmla="*/ 22978 w 310394"/>
                <a:gd name="connsiteY159" fmla="*/ 101650 h 214346"/>
                <a:gd name="connsiteX160" fmla="*/ 21561 w 310394"/>
                <a:gd name="connsiteY160" fmla="*/ 100758 h 214346"/>
                <a:gd name="connsiteX161" fmla="*/ 18510 w 310394"/>
                <a:gd name="connsiteY161" fmla="*/ 99764 h 214346"/>
                <a:gd name="connsiteX162" fmla="*/ 16992 w 310394"/>
                <a:gd name="connsiteY162" fmla="*/ 99718 h 214346"/>
                <a:gd name="connsiteX163" fmla="*/ 15592 w 310394"/>
                <a:gd name="connsiteY163" fmla="*/ 100445 h 214346"/>
                <a:gd name="connsiteX164" fmla="*/ 14567 w 310394"/>
                <a:gd name="connsiteY164" fmla="*/ 101908 h 214346"/>
                <a:gd name="connsiteX165" fmla="*/ 13847 w 310394"/>
                <a:gd name="connsiteY165" fmla="*/ 99600 h 214346"/>
                <a:gd name="connsiteX166" fmla="*/ 13871 w 310394"/>
                <a:gd name="connsiteY166" fmla="*/ 97183 h 214346"/>
                <a:gd name="connsiteX167" fmla="*/ 16304 w 310394"/>
                <a:gd name="connsiteY167" fmla="*/ 92183 h 214346"/>
                <a:gd name="connsiteX168" fmla="*/ 17830 w 310394"/>
                <a:gd name="connsiteY168" fmla="*/ 93647 h 214346"/>
                <a:gd name="connsiteX169" fmla="*/ 19684 w 310394"/>
                <a:gd name="connsiteY169" fmla="*/ 94233 h 214346"/>
                <a:gd name="connsiteX170" fmla="*/ 22046 w 310394"/>
                <a:gd name="connsiteY170" fmla="*/ 94319 h 214346"/>
                <a:gd name="connsiteX171" fmla="*/ 24370 w 310394"/>
                <a:gd name="connsiteY171" fmla="*/ 93936 h 214346"/>
                <a:gd name="connsiteX172" fmla="*/ 23916 w 310394"/>
                <a:gd name="connsiteY172" fmla="*/ 92223 h 214346"/>
                <a:gd name="connsiteX173" fmla="*/ 22837 w 310394"/>
                <a:gd name="connsiteY173" fmla="*/ 91245 h 214346"/>
                <a:gd name="connsiteX174" fmla="*/ 21491 w 310394"/>
                <a:gd name="connsiteY174" fmla="*/ 90478 h 214346"/>
                <a:gd name="connsiteX175" fmla="*/ 21014 w 310394"/>
                <a:gd name="connsiteY175" fmla="*/ 88209 h 214346"/>
                <a:gd name="connsiteX176" fmla="*/ 21178 w 310394"/>
                <a:gd name="connsiteY176" fmla="*/ 85854 h 214346"/>
                <a:gd name="connsiteX177" fmla="*/ 21811 w 310394"/>
                <a:gd name="connsiteY177" fmla="*/ 83625 h 214346"/>
                <a:gd name="connsiteX178" fmla="*/ 21084 w 310394"/>
                <a:gd name="connsiteY178" fmla="*/ 82725 h 214346"/>
                <a:gd name="connsiteX179" fmla="*/ 19989 w 310394"/>
                <a:gd name="connsiteY179" fmla="*/ 82169 h 214346"/>
                <a:gd name="connsiteX180" fmla="*/ 17446 w 310394"/>
                <a:gd name="connsiteY180" fmla="*/ 82232 h 214346"/>
                <a:gd name="connsiteX181" fmla="*/ 14152 w 310394"/>
                <a:gd name="connsiteY181" fmla="*/ 81645 h 214346"/>
                <a:gd name="connsiteX182" fmla="*/ 10836 w 310394"/>
                <a:gd name="connsiteY182" fmla="*/ 81387 h 214346"/>
                <a:gd name="connsiteX183" fmla="*/ 10053 w 310394"/>
                <a:gd name="connsiteY183" fmla="*/ 84016 h 214346"/>
                <a:gd name="connsiteX184" fmla="*/ 11884 w 310394"/>
                <a:gd name="connsiteY184" fmla="*/ 87458 h 214346"/>
                <a:gd name="connsiteX185" fmla="*/ 10335 w 310394"/>
                <a:gd name="connsiteY185" fmla="*/ 85768 h 214346"/>
                <a:gd name="connsiteX186" fmla="*/ 8864 w 310394"/>
                <a:gd name="connsiteY186" fmla="*/ 83531 h 214346"/>
                <a:gd name="connsiteX187" fmla="*/ 6814 w 310394"/>
                <a:gd name="connsiteY187" fmla="*/ 79494 h 214346"/>
                <a:gd name="connsiteX188" fmla="*/ 5492 w 310394"/>
                <a:gd name="connsiteY188" fmla="*/ 74753 h 214346"/>
                <a:gd name="connsiteX189" fmla="*/ 5257 w 310394"/>
                <a:gd name="connsiteY189" fmla="*/ 69621 h 214346"/>
                <a:gd name="connsiteX190" fmla="*/ 6376 w 310394"/>
                <a:gd name="connsiteY190" fmla="*/ 65373 h 214346"/>
                <a:gd name="connsiteX191" fmla="*/ 7815 w 310394"/>
                <a:gd name="connsiteY191" fmla="*/ 61367 h 214346"/>
                <a:gd name="connsiteX192" fmla="*/ 8676 w 310394"/>
                <a:gd name="connsiteY192" fmla="*/ 56227 h 214346"/>
                <a:gd name="connsiteX193" fmla="*/ 9865 w 310394"/>
                <a:gd name="connsiteY193" fmla="*/ 51173 h 214346"/>
                <a:gd name="connsiteX194" fmla="*/ 11047 w 310394"/>
                <a:gd name="connsiteY194" fmla="*/ 53442 h 214346"/>
                <a:gd name="connsiteX195" fmla="*/ 12408 w 310394"/>
                <a:gd name="connsiteY195" fmla="*/ 55476 h 214346"/>
                <a:gd name="connsiteX196" fmla="*/ 14286 w 310394"/>
                <a:gd name="connsiteY196" fmla="*/ 57346 h 214346"/>
                <a:gd name="connsiteX197" fmla="*/ 15318 w 310394"/>
                <a:gd name="connsiteY197" fmla="*/ 57792 h 214346"/>
                <a:gd name="connsiteX198" fmla="*/ 18416 w 310394"/>
                <a:gd name="connsiteY198" fmla="*/ 58566 h 214346"/>
                <a:gd name="connsiteX199" fmla="*/ 20411 w 310394"/>
                <a:gd name="connsiteY199" fmla="*/ 58277 h 214346"/>
                <a:gd name="connsiteX200" fmla="*/ 22532 w 310394"/>
                <a:gd name="connsiteY200" fmla="*/ 57166 h 214346"/>
                <a:gd name="connsiteX201" fmla="*/ 24620 w 310394"/>
                <a:gd name="connsiteY201" fmla="*/ 57526 h 214346"/>
                <a:gd name="connsiteX202" fmla="*/ 26349 w 310394"/>
                <a:gd name="connsiteY202" fmla="*/ 59607 h 214346"/>
                <a:gd name="connsiteX203" fmla="*/ 27882 w 310394"/>
                <a:gd name="connsiteY203" fmla="*/ 61938 h 214346"/>
                <a:gd name="connsiteX204" fmla="*/ 30214 w 310394"/>
                <a:gd name="connsiteY204" fmla="*/ 62431 h 214346"/>
                <a:gd name="connsiteX205" fmla="*/ 35018 w 310394"/>
                <a:gd name="connsiteY205" fmla="*/ 60749 h 214346"/>
                <a:gd name="connsiteX206" fmla="*/ 37302 w 310394"/>
                <a:gd name="connsiteY206" fmla="*/ 60366 h 214346"/>
                <a:gd name="connsiteX207" fmla="*/ 39289 w 310394"/>
                <a:gd name="connsiteY207" fmla="*/ 61140 h 214346"/>
                <a:gd name="connsiteX208" fmla="*/ 40314 w 310394"/>
                <a:gd name="connsiteY208" fmla="*/ 61281 h 214346"/>
                <a:gd name="connsiteX209" fmla="*/ 41355 w 310394"/>
                <a:gd name="connsiteY209" fmla="*/ 61148 h 214346"/>
                <a:gd name="connsiteX210" fmla="*/ 40455 w 310394"/>
                <a:gd name="connsiteY210" fmla="*/ 59083 h 214346"/>
                <a:gd name="connsiteX211" fmla="*/ 40087 w 310394"/>
                <a:gd name="connsiteY211" fmla="*/ 57072 h 214346"/>
                <a:gd name="connsiteX212" fmla="*/ 41292 w 310394"/>
                <a:gd name="connsiteY212" fmla="*/ 56008 h 214346"/>
                <a:gd name="connsiteX213" fmla="*/ 45078 w 310394"/>
                <a:gd name="connsiteY213" fmla="*/ 57142 h 214346"/>
                <a:gd name="connsiteX214" fmla="*/ 47496 w 310394"/>
                <a:gd name="connsiteY214" fmla="*/ 56391 h 214346"/>
                <a:gd name="connsiteX215" fmla="*/ 48114 w 310394"/>
                <a:gd name="connsiteY215" fmla="*/ 55969 h 214346"/>
                <a:gd name="connsiteX216" fmla="*/ 48654 w 310394"/>
                <a:gd name="connsiteY216" fmla="*/ 55445 h 214346"/>
                <a:gd name="connsiteX217" fmla="*/ 48943 w 310394"/>
                <a:gd name="connsiteY217" fmla="*/ 53708 h 214346"/>
                <a:gd name="connsiteX218" fmla="*/ 48826 w 310394"/>
                <a:gd name="connsiteY218" fmla="*/ 51916 h 214346"/>
                <a:gd name="connsiteX219" fmla="*/ 48513 w 310394"/>
                <a:gd name="connsiteY219" fmla="*/ 50234 h 214346"/>
                <a:gd name="connsiteX220" fmla="*/ 47809 w 310394"/>
                <a:gd name="connsiteY220" fmla="*/ 48756 h 214346"/>
                <a:gd name="connsiteX221" fmla="*/ 46064 w 310394"/>
                <a:gd name="connsiteY221" fmla="*/ 46682 h 214346"/>
                <a:gd name="connsiteX222" fmla="*/ 39312 w 310394"/>
                <a:gd name="connsiteY222" fmla="*/ 41730 h 214346"/>
                <a:gd name="connsiteX223" fmla="*/ 37036 w 310394"/>
                <a:gd name="connsiteY223" fmla="*/ 39751 h 214346"/>
                <a:gd name="connsiteX224" fmla="*/ 35143 w 310394"/>
                <a:gd name="connsiteY224" fmla="*/ 37185 h 214346"/>
                <a:gd name="connsiteX225" fmla="*/ 33938 w 310394"/>
                <a:gd name="connsiteY225" fmla="*/ 33562 h 214346"/>
                <a:gd name="connsiteX226" fmla="*/ 32960 w 310394"/>
                <a:gd name="connsiteY226" fmla="*/ 29776 h 214346"/>
                <a:gd name="connsiteX227" fmla="*/ 32052 w 310394"/>
                <a:gd name="connsiteY227" fmla="*/ 26959 h 214346"/>
                <a:gd name="connsiteX228" fmla="*/ 29697 w 310394"/>
                <a:gd name="connsiteY228" fmla="*/ 20404 h 214346"/>
                <a:gd name="connsiteX229" fmla="*/ 28783 w 310394"/>
                <a:gd name="connsiteY229" fmla="*/ 19621 h 214346"/>
                <a:gd name="connsiteX230" fmla="*/ 27632 w 310394"/>
                <a:gd name="connsiteY230" fmla="*/ 19277 h 214346"/>
                <a:gd name="connsiteX231" fmla="*/ 24839 w 310394"/>
                <a:gd name="connsiteY231" fmla="*/ 19073 h 214346"/>
                <a:gd name="connsiteX232" fmla="*/ 22007 w 310394"/>
                <a:gd name="connsiteY232" fmla="*/ 19551 h 214346"/>
                <a:gd name="connsiteX233" fmla="*/ 17376 w 310394"/>
                <a:gd name="connsiteY233" fmla="*/ 20685 h 214346"/>
                <a:gd name="connsiteX234" fmla="*/ 14723 w 310394"/>
                <a:gd name="connsiteY234" fmla="*/ 20333 h 214346"/>
                <a:gd name="connsiteX235" fmla="*/ 13495 w 310394"/>
                <a:gd name="connsiteY235" fmla="*/ 21029 h 214346"/>
                <a:gd name="connsiteX236" fmla="*/ 10460 w 310394"/>
                <a:gd name="connsiteY236" fmla="*/ 23799 h 214346"/>
                <a:gd name="connsiteX237" fmla="*/ 9036 w 310394"/>
                <a:gd name="connsiteY237" fmla="*/ 26162 h 214346"/>
                <a:gd name="connsiteX238" fmla="*/ 7049 w 310394"/>
                <a:gd name="connsiteY238" fmla="*/ 31560 h 214346"/>
                <a:gd name="connsiteX239" fmla="*/ 8551 w 310394"/>
                <a:gd name="connsiteY239" fmla="*/ 33296 h 214346"/>
                <a:gd name="connsiteX240" fmla="*/ 8520 w 310394"/>
                <a:gd name="connsiteY240" fmla="*/ 34439 h 214346"/>
                <a:gd name="connsiteX241" fmla="*/ 7377 w 310394"/>
                <a:gd name="connsiteY241" fmla="*/ 42372 h 214346"/>
                <a:gd name="connsiteX242" fmla="*/ 8074 w 310394"/>
                <a:gd name="connsiteY242" fmla="*/ 46213 h 214346"/>
                <a:gd name="connsiteX243" fmla="*/ 7823 w 310394"/>
                <a:gd name="connsiteY243" fmla="*/ 46495 h 214346"/>
                <a:gd name="connsiteX244" fmla="*/ 7283 w 310394"/>
                <a:gd name="connsiteY244" fmla="*/ 45603 h 214346"/>
                <a:gd name="connsiteX245" fmla="*/ 5562 w 310394"/>
                <a:gd name="connsiteY245" fmla="*/ 41691 h 214346"/>
                <a:gd name="connsiteX246" fmla="*/ 2535 w 310394"/>
                <a:gd name="connsiteY246" fmla="*/ 36903 h 214346"/>
                <a:gd name="connsiteX247" fmla="*/ 0 w 310394"/>
                <a:gd name="connsiteY247" fmla="*/ 29557 h 214346"/>
                <a:gd name="connsiteX248" fmla="*/ 4451 w 310394"/>
                <a:gd name="connsiteY248" fmla="*/ 24738 h 214346"/>
                <a:gd name="connsiteX249" fmla="*/ 8261 w 310394"/>
                <a:gd name="connsiteY249" fmla="*/ 21311 h 214346"/>
                <a:gd name="connsiteX250" fmla="*/ 11375 w 310394"/>
                <a:gd name="connsiteY250" fmla="*/ 19246 h 214346"/>
                <a:gd name="connsiteX251" fmla="*/ 12330 w 310394"/>
                <a:gd name="connsiteY251" fmla="*/ 18745 h 214346"/>
                <a:gd name="connsiteX252" fmla="*/ 16593 w 310394"/>
                <a:gd name="connsiteY252" fmla="*/ 17032 h 214346"/>
                <a:gd name="connsiteX253" fmla="*/ 22093 w 310394"/>
                <a:gd name="connsiteY253" fmla="*/ 15483 h 214346"/>
                <a:gd name="connsiteX254" fmla="*/ 26154 w 310394"/>
                <a:gd name="connsiteY254" fmla="*/ 14340 h 214346"/>
                <a:gd name="connsiteX255" fmla="*/ 31442 w 310394"/>
                <a:gd name="connsiteY255" fmla="*/ 13362 h 214346"/>
                <a:gd name="connsiteX256" fmla="*/ 33179 w 310394"/>
                <a:gd name="connsiteY256" fmla="*/ 13182 h 214346"/>
                <a:gd name="connsiteX257" fmla="*/ 35722 w 310394"/>
                <a:gd name="connsiteY257" fmla="*/ 13198 h 214346"/>
                <a:gd name="connsiteX258" fmla="*/ 37787 w 310394"/>
                <a:gd name="connsiteY258" fmla="*/ 14113 h 214346"/>
                <a:gd name="connsiteX259" fmla="*/ 39031 w 310394"/>
                <a:gd name="connsiteY259" fmla="*/ 14833 h 214346"/>
                <a:gd name="connsiteX260" fmla="*/ 43443 w 310394"/>
                <a:gd name="connsiteY260" fmla="*/ 17783 h 214346"/>
                <a:gd name="connsiteX261" fmla="*/ 47942 w 310394"/>
                <a:gd name="connsiteY261" fmla="*/ 20787 h 214346"/>
                <a:gd name="connsiteX262" fmla="*/ 51807 w 310394"/>
                <a:gd name="connsiteY262" fmla="*/ 24112 h 214346"/>
                <a:gd name="connsiteX263" fmla="*/ 52902 w 310394"/>
                <a:gd name="connsiteY263" fmla="*/ 25465 h 214346"/>
                <a:gd name="connsiteX264" fmla="*/ 53512 w 310394"/>
                <a:gd name="connsiteY264" fmla="*/ 27085 h 214346"/>
                <a:gd name="connsiteX265" fmla="*/ 53974 w 310394"/>
                <a:gd name="connsiteY265" fmla="*/ 28673 h 214346"/>
                <a:gd name="connsiteX266" fmla="*/ 57252 w 310394"/>
                <a:gd name="connsiteY266" fmla="*/ 33696 h 214346"/>
                <a:gd name="connsiteX267" fmla="*/ 58582 w 310394"/>
                <a:gd name="connsiteY267" fmla="*/ 35988 h 214346"/>
                <a:gd name="connsiteX268" fmla="*/ 60498 w 310394"/>
                <a:gd name="connsiteY268" fmla="*/ 38968 h 214346"/>
                <a:gd name="connsiteX269" fmla="*/ 62040 w 310394"/>
                <a:gd name="connsiteY269" fmla="*/ 40424 h 214346"/>
                <a:gd name="connsiteX270" fmla="*/ 63542 w 310394"/>
                <a:gd name="connsiteY270" fmla="*/ 42215 h 214346"/>
                <a:gd name="connsiteX271" fmla="*/ 64551 w 310394"/>
                <a:gd name="connsiteY271" fmla="*/ 43686 h 214346"/>
                <a:gd name="connsiteX272" fmla="*/ 65701 w 310394"/>
                <a:gd name="connsiteY272" fmla="*/ 44382 h 214346"/>
                <a:gd name="connsiteX273" fmla="*/ 66984 w 310394"/>
                <a:gd name="connsiteY273" fmla="*/ 44656 h 214346"/>
                <a:gd name="connsiteX274" fmla="*/ 69910 w 310394"/>
                <a:gd name="connsiteY274" fmla="*/ 44187 h 214346"/>
                <a:gd name="connsiteX275" fmla="*/ 73431 w 310394"/>
                <a:gd name="connsiteY275" fmla="*/ 43256 h 214346"/>
                <a:gd name="connsiteX276" fmla="*/ 75535 w 310394"/>
                <a:gd name="connsiteY276" fmla="*/ 42865 h 214346"/>
                <a:gd name="connsiteX277" fmla="*/ 76474 w 310394"/>
                <a:gd name="connsiteY277" fmla="*/ 42919 h 214346"/>
                <a:gd name="connsiteX278" fmla="*/ 82279 w 310394"/>
                <a:gd name="connsiteY278" fmla="*/ 43248 h 214346"/>
                <a:gd name="connsiteX279" fmla="*/ 87505 w 310394"/>
                <a:gd name="connsiteY279" fmla="*/ 43545 h 214346"/>
                <a:gd name="connsiteX280" fmla="*/ 93951 w 310394"/>
                <a:gd name="connsiteY280" fmla="*/ 43913 h 214346"/>
                <a:gd name="connsiteX281" fmla="*/ 95868 w 310394"/>
                <a:gd name="connsiteY281" fmla="*/ 44257 h 214346"/>
                <a:gd name="connsiteX282" fmla="*/ 98168 w 310394"/>
                <a:gd name="connsiteY282" fmla="*/ 44578 h 214346"/>
                <a:gd name="connsiteX283" fmla="*/ 99310 w 310394"/>
                <a:gd name="connsiteY283" fmla="*/ 44625 h 214346"/>
                <a:gd name="connsiteX284" fmla="*/ 100328 w 310394"/>
                <a:gd name="connsiteY284" fmla="*/ 43350 h 214346"/>
                <a:gd name="connsiteX285" fmla="*/ 101000 w 310394"/>
                <a:gd name="connsiteY285" fmla="*/ 42653 h 214346"/>
                <a:gd name="connsiteX286" fmla="*/ 101525 w 310394"/>
                <a:gd name="connsiteY286" fmla="*/ 42098 h 214346"/>
                <a:gd name="connsiteX287" fmla="*/ 101415 w 310394"/>
                <a:gd name="connsiteY287" fmla="*/ 41472 h 214346"/>
                <a:gd name="connsiteX288" fmla="*/ 100602 w 310394"/>
                <a:gd name="connsiteY288" fmla="*/ 40940 h 214346"/>
                <a:gd name="connsiteX289" fmla="*/ 99319 w 310394"/>
                <a:gd name="connsiteY289" fmla="*/ 39172 h 214346"/>
                <a:gd name="connsiteX290" fmla="*/ 98583 w 310394"/>
                <a:gd name="connsiteY290" fmla="*/ 32780 h 214346"/>
                <a:gd name="connsiteX291" fmla="*/ 98121 w 310394"/>
                <a:gd name="connsiteY291" fmla="*/ 27288 h 214346"/>
                <a:gd name="connsiteX292" fmla="*/ 99647 w 310394"/>
                <a:gd name="connsiteY292" fmla="*/ 25575 h 214346"/>
                <a:gd name="connsiteX293" fmla="*/ 101407 w 310394"/>
                <a:gd name="connsiteY293" fmla="*/ 24331 h 214346"/>
                <a:gd name="connsiteX294" fmla="*/ 103934 w 310394"/>
                <a:gd name="connsiteY294" fmla="*/ 20583 h 214346"/>
                <a:gd name="connsiteX295" fmla="*/ 105295 w 310394"/>
                <a:gd name="connsiteY295" fmla="*/ 19426 h 214346"/>
                <a:gd name="connsiteX296" fmla="*/ 107290 w 310394"/>
                <a:gd name="connsiteY296" fmla="*/ 18463 h 214346"/>
                <a:gd name="connsiteX297" fmla="*/ 113972 w 310394"/>
                <a:gd name="connsiteY297" fmla="*/ 18213 h 214346"/>
                <a:gd name="connsiteX298" fmla="*/ 116788 w 310394"/>
                <a:gd name="connsiteY298" fmla="*/ 17477 h 214346"/>
                <a:gd name="connsiteX299" fmla="*/ 117696 w 310394"/>
                <a:gd name="connsiteY299" fmla="*/ 16265 h 214346"/>
                <a:gd name="connsiteX300" fmla="*/ 119174 w 310394"/>
                <a:gd name="connsiteY300" fmla="*/ 13182 h 214346"/>
                <a:gd name="connsiteX301" fmla="*/ 119667 w 310394"/>
                <a:gd name="connsiteY301" fmla="*/ 10671 h 214346"/>
                <a:gd name="connsiteX302" fmla="*/ 120496 w 310394"/>
                <a:gd name="connsiteY302" fmla="*/ 9521 h 214346"/>
                <a:gd name="connsiteX303" fmla="*/ 121490 w 310394"/>
                <a:gd name="connsiteY303" fmla="*/ 8668 h 214346"/>
                <a:gd name="connsiteX304" fmla="*/ 122515 w 310394"/>
                <a:gd name="connsiteY304" fmla="*/ 8700 h 214346"/>
                <a:gd name="connsiteX305" fmla="*/ 124494 w 310394"/>
                <a:gd name="connsiteY305" fmla="*/ 9435 h 214346"/>
                <a:gd name="connsiteX306" fmla="*/ 125996 w 310394"/>
                <a:gd name="connsiteY306" fmla="*/ 9850 h 214346"/>
                <a:gd name="connsiteX307" fmla="*/ 127068 w 310394"/>
                <a:gd name="connsiteY307" fmla="*/ 10405 h 214346"/>
                <a:gd name="connsiteX308" fmla="*/ 128046 w 310394"/>
                <a:gd name="connsiteY308" fmla="*/ 11297 h 214346"/>
                <a:gd name="connsiteX309" fmla="*/ 128993 w 310394"/>
                <a:gd name="connsiteY309" fmla="*/ 12838 h 214346"/>
                <a:gd name="connsiteX310" fmla="*/ 129141 w 310394"/>
                <a:gd name="connsiteY310" fmla="*/ 13855 h 214346"/>
                <a:gd name="connsiteX311" fmla="*/ 129579 w 310394"/>
                <a:gd name="connsiteY311" fmla="*/ 14442 h 214346"/>
                <a:gd name="connsiteX312" fmla="*/ 130338 w 310394"/>
                <a:gd name="connsiteY312" fmla="*/ 14450 h 214346"/>
                <a:gd name="connsiteX313" fmla="*/ 130902 w 310394"/>
                <a:gd name="connsiteY313" fmla="*/ 14458 h 214346"/>
                <a:gd name="connsiteX314" fmla="*/ 131285 w 310394"/>
                <a:gd name="connsiteY314" fmla="*/ 14239 h 214346"/>
                <a:gd name="connsiteX315" fmla="*/ 131528 w 310394"/>
                <a:gd name="connsiteY315" fmla="*/ 13722 h 214346"/>
                <a:gd name="connsiteX316" fmla="*/ 131340 w 310394"/>
                <a:gd name="connsiteY316" fmla="*/ 13034 h 214346"/>
                <a:gd name="connsiteX317" fmla="*/ 130049 w 310394"/>
                <a:gd name="connsiteY317" fmla="*/ 11062 h 214346"/>
                <a:gd name="connsiteX318" fmla="*/ 127209 w 310394"/>
                <a:gd name="connsiteY318" fmla="*/ 7487 h 214346"/>
                <a:gd name="connsiteX319" fmla="*/ 125355 w 310394"/>
                <a:gd name="connsiteY319" fmla="*/ 6024 h 214346"/>
                <a:gd name="connsiteX320" fmla="*/ 124431 w 310394"/>
                <a:gd name="connsiteY320" fmla="*/ 5234 h 214346"/>
                <a:gd name="connsiteX321" fmla="*/ 124205 w 310394"/>
                <a:gd name="connsiteY321" fmla="*/ 4483 h 214346"/>
                <a:gd name="connsiteX322" fmla="*/ 125409 w 310394"/>
                <a:gd name="connsiteY322" fmla="*/ 3348 h 214346"/>
                <a:gd name="connsiteX323" fmla="*/ 126575 w 310394"/>
                <a:gd name="connsiteY323" fmla="*/ 2699 h 214346"/>
                <a:gd name="connsiteX324" fmla="*/ 128625 w 310394"/>
                <a:gd name="connsiteY324" fmla="*/ 3184 h 214346"/>
                <a:gd name="connsiteX325" fmla="*/ 131355 w 310394"/>
                <a:gd name="connsiteY325" fmla="*/ 3450 h 214346"/>
                <a:gd name="connsiteX326" fmla="*/ 132560 w 310394"/>
                <a:gd name="connsiteY326" fmla="*/ 2879 h 214346"/>
                <a:gd name="connsiteX327" fmla="*/ 133804 w 310394"/>
                <a:gd name="connsiteY327" fmla="*/ 0 h 214346"/>
                <a:gd name="connsiteX328" fmla="*/ 136902 w 310394"/>
                <a:gd name="connsiteY328" fmla="*/ 3051 h 214346"/>
                <a:gd name="connsiteX329" fmla="*/ 140126 w 310394"/>
                <a:gd name="connsiteY329" fmla="*/ 6462 h 214346"/>
                <a:gd name="connsiteX330" fmla="*/ 141307 w 310394"/>
                <a:gd name="connsiteY330" fmla="*/ 7096 h 214346"/>
                <a:gd name="connsiteX331" fmla="*/ 143615 w 310394"/>
                <a:gd name="connsiteY331" fmla="*/ 7456 h 214346"/>
                <a:gd name="connsiteX332" fmla="*/ 145531 w 310394"/>
                <a:gd name="connsiteY332" fmla="*/ 7581 h 214346"/>
                <a:gd name="connsiteX333" fmla="*/ 146337 w 310394"/>
                <a:gd name="connsiteY333" fmla="*/ 7949 h 214346"/>
                <a:gd name="connsiteX334" fmla="*/ 147198 w 310394"/>
                <a:gd name="connsiteY334" fmla="*/ 8833 h 214346"/>
                <a:gd name="connsiteX335" fmla="*/ 148903 w 310394"/>
                <a:gd name="connsiteY335" fmla="*/ 12556 h 214346"/>
                <a:gd name="connsiteX336" fmla="*/ 150609 w 310394"/>
                <a:gd name="connsiteY336" fmla="*/ 13534 h 214346"/>
                <a:gd name="connsiteX337" fmla="*/ 152729 w 310394"/>
                <a:gd name="connsiteY337" fmla="*/ 14239 h 214346"/>
                <a:gd name="connsiteX338" fmla="*/ 159574 w 310394"/>
                <a:gd name="connsiteY338" fmla="*/ 14176 h 214346"/>
                <a:gd name="connsiteX339" fmla="*/ 161679 w 310394"/>
                <a:gd name="connsiteY339" fmla="*/ 14364 h 214346"/>
                <a:gd name="connsiteX340" fmla="*/ 163392 w 310394"/>
                <a:gd name="connsiteY340" fmla="*/ 16108 h 214346"/>
                <a:gd name="connsiteX341" fmla="*/ 164464 w 310394"/>
                <a:gd name="connsiteY341" fmla="*/ 16828 h 214346"/>
                <a:gd name="connsiteX342" fmla="*/ 164926 w 310394"/>
                <a:gd name="connsiteY342" fmla="*/ 17446 h 214346"/>
                <a:gd name="connsiteX343" fmla="*/ 164808 w 310394"/>
                <a:gd name="connsiteY343" fmla="*/ 18213 h 214346"/>
                <a:gd name="connsiteX344" fmla="*/ 164386 w 310394"/>
                <a:gd name="connsiteY344" fmla="*/ 19191 h 214346"/>
                <a:gd name="connsiteX345" fmla="*/ 164331 w 310394"/>
                <a:gd name="connsiteY345" fmla="*/ 21068 h 214346"/>
                <a:gd name="connsiteX346" fmla="*/ 164221 w 310394"/>
                <a:gd name="connsiteY346" fmla="*/ 22524 h 214346"/>
                <a:gd name="connsiteX347" fmla="*/ 163674 w 310394"/>
                <a:gd name="connsiteY347" fmla="*/ 23212 h 214346"/>
                <a:gd name="connsiteX348" fmla="*/ 163509 w 310394"/>
                <a:gd name="connsiteY348" fmla="*/ 23854 h 214346"/>
                <a:gd name="connsiteX349" fmla="*/ 163964 w 310394"/>
                <a:gd name="connsiteY349" fmla="*/ 24417 h 214346"/>
                <a:gd name="connsiteX350" fmla="*/ 167132 w 310394"/>
                <a:gd name="connsiteY350" fmla="*/ 25794 h 214346"/>
                <a:gd name="connsiteX351" fmla="*/ 168204 w 310394"/>
                <a:gd name="connsiteY351" fmla="*/ 27272 h 214346"/>
                <a:gd name="connsiteX352" fmla="*/ 169009 w 310394"/>
                <a:gd name="connsiteY352" fmla="*/ 27930 h 214346"/>
                <a:gd name="connsiteX353" fmla="*/ 169198 w 310394"/>
                <a:gd name="connsiteY353" fmla="*/ 28853 h 214346"/>
                <a:gd name="connsiteX354" fmla="*/ 168665 w 310394"/>
                <a:gd name="connsiteY354" fmla="*/ 29463 h 214346"/>
                <a:gd name="connsiteX355" fmla="*/ 167179 w 310394"/>
                <a:gd name="connsiteY355" fmla="*/ 29158 h 214346"/>
                <a:gd name="connsiteX356" fmla="*/ 166451 w 310394"/>
                <a:gd name="connsiteY356" fmla="*/ 30128 h 214346"/>
                <a:gd name="connsiteX357" fmla="*/ 166451 w 310394"/>
                <a:gd name="connsiteY357" fmla="*/ 31865 h 214346"/>
                <a:gd name="connsiteX358" fmla="*/ 167515 w 310394"/>
                <a:gd name="connsiteY358" fmla="*/ 33492 h 214346"/>
                <a:gd name="connsiteX359" fmla="*/ 167828 w 310394"/>
                <a:gd name="connsiteY359" fmla="*/ 34978 h 214346"/>
                <a:gd name="connsiteX360" fmla="*/ 167124 w 310394"/>
                <a:gd name="connsiteY360" fmla="*/ 36410 h 214346"/>
                <a:gd name="connsiteX361" fmla="*/ 166302 w 310394"/>
                <a:gd name="connsiteY361" fmla="*/ 38429 h 214346"/>
                <a:gd name="connsiteX362" fmla="*/ 166279 w 310394"/>
                <a:gd name="connsiteY362" fmla="*/ 39853 h 214346"/>
                <a:gd name="connsiteX363" fmla="*/ 166764 w 310394"/>
                <a:gd name="connsiteY363" fmla="*/ 40666 h 214346"/>
                <a:gd name="connsiteX364" fmla="*/ 169198 w 310394"/>
                <a:gd name="connsiteY364" fmla="*/ 42137 h 214346"/>
                <a:gd name="connsiteX365" fmla="*/ 174791 w 310394"/>
                <a:gd name="connsiteY365" fmla="*/ 45845 h 214346"/>
                <a:gd name="connsiteX366" fmla="*/ 176082 w 310394"/>
                <a:gd name="connsiteY366" fmla="*/ 46002 h 214346"/>
                <a:gd name="connsiteX367" fmla="*/ 181378 w 310394"/>
                <a:gd name="connsiteY367" fmla="*/ 45141 h 214346"/>
                <a:gd name="connsiteX368" fmla="*/ 183843 w 310394"/>
                <a:gd name="connsiteY368" fmla="*/ 45055 h 214346"/>
                <a:gd name="connsiteX369" fmla="*/ 185298 w 310394"/>
                <a:gd name="connsiteY369" fmla="*/ 45634 h 214346"/>
                <a:gd name="connsiteX370" fmla="*/ 189397 w 310394"/>
                <a:gd name="connsiteY370" fmla="*/ 46158 h 214346"/>
                <a:gd name="connsiteX371" fmla="*/ 190696 w 310394"/>
                <a:gd name="connsiteY371" fmla="*/ 46753 h 214346"/>
                <a:gd name="connsiteX372" fmla="*/ 192089 w 310394"/>
                <a:gd name="connsiteY372" fmla="*/ 46792 h 214346"/>
                <a:gd name="connsiteX373" fmla="*/ 193982 w 310394"/>
                <a:gd name="connsiteY373" fmla="*/ 46620 h 214346"/>
                <a:gd name="connsiteX374" fmla="*/ 195265 w 310394"/>
                <a:gd name="connsiteY374" fmla="*/ 44961 h 214346"/>
                <a:gd name="connsiteX375" fmla="*/ 195922 w 310394"/>
                <a:gd name="connsiteY375" fmla="*/ 44586 h 214346"/>
                <a:gd name="connsiteX376" fmla="*/ 196501 w 310394"/>
                <a:gd name="connsiteY376" fmla="*/ 44312 h 214346"/>
                <a:gd name="connsiteX377" fmla="*/ 197667 w 310394"/>
                <a:gd name="connsiteY377" fmla="*/ 44273 h 214346"/>
                <a:gd name="connsiteX378" fmla="*/ 200906 w 310394"/>
                <a:gd name="connsiteY378" fmla="*/ 45329 h 214346"/>
                <a:gd name="connsiteX379" fmla="*/ 204325 w 310394"/>
                <a:gd name="connsiteY379" fmla="*/ 47551 h 214346"/>
                <a:gd name="connsiteX380" fmla="*/ 206578 w 310394"/>
                <a:gd name="connsiteY380" fmla="*/ 49577 h 214346"/>
                <a:gd name="connsiteX381" fmla="*/ 207696 w 310394"/>
                <a:gd name="connsiteY381" fmla="*/ 51408 h 214346"/>
                <a:gd name="connsiteX382" fmla="*/ 209104 w 310394"/>
                <a:gd name="connsiteY382" fmla="*/ 55366 h 214346"/>
                <a:gd name="connsiteX383" fmla="*/ 210810 w 310394"/>
                <a:gd name="connsiteY383" fmla="*/ 61445 h 214346"/>
                <a:gd name="connsiteX384" fmla="*/ 212860 w 310394"/>
                <a:gd name="connsiteY384" fmla="*/ 65537 h 214346"/>
                <a:gd name="connsiteX385" fmla="*/ 215270 w 310394"/>
                <a:gd name="connsiteY385" fmla="*/ 67657 h 214346"/>
                <a:gd name="connsiteX386" fmla="*/ 216959 w 310394"/>
                <a:gd name="connsiteY386" fmla="*/ 71553 h 214346"/>
                <a:gd name="connsiteX387" fmla="*/ 218430 w 310394"/>
                <a:gd name="connsiteY387" fmla="*/ 80026 h 214346"/>
                <a:gd name="connsiteX388" fmla="*/ 219338 w 310394"/>
                <a:gd name="connsiteY388" fmla="*/ 81755 h 214346"/>
                <a:gd name="connsiteX389" fmla="*/ 220269 w 310394"/>
                <a:gd name="connsiteY389" fmla="*/ 82655 h 214346"/>
                <a:gd name="connsiteX390" fmla="*/ 223022 w 310394"/>
                <a:gd name="connsiteY390" fmla="*/ 85095 h 214346"/>
                <a:gd name="connsiteX391" fmla="*/ 228648 w 310394"/>
                <a:gd name="connsiteY391" fmla="*/ 89132 h 214346"/>
                <a:gd name="connsiteX392" fmla="*/ 231965 w 310394"/>
                <a:gd name="connsiteY392" fmla="*/ 91511 h 214346"/>
                <a:gd name="connsiteX393" fmla="*/ 237097 w 310394"/>
                <a:gd name="connsiteY393" fmla="*/ 95297 h 214346"/>
                <a:gd name="connsiteX394" fmla="*/ 241806 w 310394"/>
                <a:gd name="connsiteY394" fmla="*/ 98763 h 214346"/>
                <a:gd name="connsiteX395" fmla="*/ 246524 w 310394"/>
                <a:gd name="connsiteY395" fmla="*/ 104099 h 214346"/>
                <a:gd name="connsiteX396" fmla="*/ 247463 w 310394"/>
                <a:gd name="connsiteY396" fmla="*/ 104881 h 214346"/>
                <a:gd name="connsiteX397" fmla="*/ 251610 w 310394"/>
                <a:gd name="connsiteY397" fmla="*/ 107760 h 214346"/>
                <a:gd name="connsiteX398" fmla="*/ 256225 w 310394"/>
                <a:gd name="connsiteY398" fmla="*/ 110702 h 214346"/>
                <a:gd name="connsiteX399" fmla="*/ 259456 w 310394"/>
                <a:gd name="connsiteY399" fmla="*/ 110037 h 214346"/>
                <a:gd name="connsiteX400" fmla="*/ 264323 w 310394"/>
                <a:gd name="connsiteY400" fmla="*/ 114559 h 214346"/>
                <a:gd name="connsiteX401" fmla="*/ 266302 w 310394"/>
                <a:gd name="connsiteY401" fmla="*/ 116233 h 214346"/>
                <a:gd name="connsiteX402" fmla="*/ 267139 w 310394"/>
                <a:gd name="connsiteY402" fmla="*/ 116804 h 214346"/>
                <a:gd name="connsiteX403" fmla="*/ 270667 w 310394"/>
                <a:gd name="connsiteY403" fmla="*/ 118588 h 214346"/>
                <a:gd name="connsiteX404" fmla="*/ 276285 w 310394"/>
                <a:gd name="connsiteY404" fmla="*/ 122312 h 214346"/>
                <a:gd name="connsiteX405" fmla="*/ 283373 w 310394"/>
                <a:gd name="connsiteY405" fmla="*/ 127631 h 214346"/>
                <a:gd name="connsiteX406" fmla="*/ 288067 w 310394"/>
                <a:gd name="connsiteY406" fmla="*/ 130706 h 214346"/>
                <a:gd name="connsiteX407" fmla="*/ 289334 w 310394"/>
                <a:gd name="connsiteY407" fmla="*/ 131066 h 214346"/>
                <a:gd name="connsiteX408" fmla="*/ 290601 w 310394"/>
                <a:gd name="connsiteY408" fmla="*/ 131050 h 214346"/>
                <a:gd name="connsiteX409" fmla="*/ 291955 w 310394"/>
                <a:gd name="connsiteY409" fmla="*/ 130393 h 214346"/>
                <a:gd name="connsiteX410" fmla="*/ 293426 w 310394"/>
                <a:gd name="connsiteY410" fmla="*/ 129877 h 214346"/>
                <a:gd name="connsiteX411" fmla="*/ 295929 w 310394"/>
                <a:gd name="connsiteY411" fmla="*/ 130557 h 214346"/>
                <a:gd name="connsiteX412" fmla="*/ 298644 w 310394"/>
                <a:gd name="connsiteY412" fmla="*/ 131786 h 214346"/>
                <a:gd name="connsiteX413" fmla="*/ 300373 w 310394"/>
                <a:gd name="connsiteY413" fmla="*/ 132717 h 214346"/>
                <a:gd name="connsiteX414" fmla="*/ 302360 w 310394"/>
                <a:gd name="connsiteY414" fmla="*/ 134062 h 214346"/>
                <a:gd name="connsiteX415" fmla="*/ 303933 w 310394"/>
                <a:gd name="connsiteY415" fmla="*/ 135345 h 214346"/>
                <a:gd name="connsiteX416" fmla="*/ 305122 w 310394"/>
                <a:gd name="connsiteY416" fmla="*/ 135932 h 214346"/>
                <a:gd name="connsiteX417" fmla="*/ 309182 w 310394"/>
                <a:gd name="connsiteY417" fmla="*/ 137051 h 214346"/>
                <a:gd name="connsiteX418" fmla="*/ 309878 w 310394"/>
                <a:gd name="connsiteY418" fmla="*/ 137716 h 214346"/>
                <a:gd name="connsiteX419" fmla="*/ 310324 w 310394"/>
                <a:gd name="connsiteY419" fmla="*/ 138459 h 214346"/>
                <a:gd name="connsiteX420" fmla="*/ 310395 w 310394"/>
                <a:gd name="connsiteY420" fmla="*/ 139234 h 214346"/>
                <a:gd name="connsiteX421" fmla="*/ 308110 w 310394"/>
                <a:gd name="connsiteY421" fmla="*/ 143286 h 214346"/>
                <a:gd name="connsiteX422" fmla="*/ 307805 w 310394"/>
                <a:gd name="connsiteY422" fmla="*/ 148442 h 214346"/>
                <a:gd name="connsiteX423" fmla="*/ 307789 w 310394"/>
                <a:gd name="connsiteY423" fmla="*/ 152314 h 214346"/>
                <a:gd name="connsiteX424" fmla="*/ 308063 w 310394"/>
                <a:gd name="connsiteY424" fmla="*/ 155295 h 214346"/>
                <a:gd name="connsiteX425" fmla="*/ 13566 w 310394"/>
                <a:gd name="connsiteY425" fmla="*/ 114887 h 214346"/>
                <a:gd name="connsiteX426" fmla="*/ 13362 w 310394"/>
                <a:gd name="connsiteY426" fmla="*/ 116201 h 214346"/>
                <a:gd name="connsiteX427" fmla="*/ 12173 w 310394"/>
                <a:gd name="connsiteY427" fmla="*/ 112243 h 214346"/>
                <a:gd name="connsiteX428" fmla="*/ 11579 w 310394"/>
                <a:gd name="connsiteY428" fmla="*/ 107869 h 214346"/>
                <a:gd name="connsiteX429" fmla="*/ 12337 w 310394"/>
                <a:gd name="connsiteY429" fmla="*/ 106633 h 214346"/>
                <a:gd name="connsiteX430" fmla="*/ 13190 w 310394"/>
                <a:gd name="connsiteY430" fmla="*/ 106704 h 214346"/>
                <a:gd name="connsiteX431" fmla="*/ 12376 w 310394"/>
                <a:gd name="connsiteY431" fmla="*/ 108284 h 214346"/>
                <a:gd name="connsiteX432" fmla="*/ 13566 w 310394"/>
                <a:gd name="connsiteY432" fmla="*/ 114887 h 21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Lst>
              <a:rect l="l" t="t" r="r" b="b"/>
              <a:pathLst>
                <a:path w="310394" h="214346">
                  <a:moveTo>
                    <a:pt x="308063" y="155295"/>
                  </a:moveTo>
                  <a:lnTo>
                    <a:pt x="306952" y="155397"/>
                  </a:lnTo>
                  <a:lnTo>
                    <a:pt x="304285" y="154755"/>
                  </a:lnTo>
                  <a:lnTo>
                    <a:pt x="298972" y="153472"/>
                  </a:lnTo>
                  <a:lnTo>
                    <a:pt x="294411" y="150898"/>
                  </a:lnTo>
                  <a:lnTo>
                    <a:pt x="291431" y="149216"/>
                  </a:lnTo>
                  <a:lnTo>
                    <a:pt x="290961" y="149443"/>
                  </a:lnTo>
                  <a:lnTo>
                    <a:pt x="289623" y="150593"/>
                  </a:lnTo>
                  <a:lnTo>
                    <a:pt x="288708" y="152009"/>
                  </a:lnTo>
                  <a:lnTo>
                    <a:pt x="287981" y="154748"/>
                  </a:lnTo>
                  <a:lnTo>
                    <a:pt x="286815" y="157971"/>
                  </a:lnTo>
                  <a:lnTo>
                    <a:pt x="281299" y="158096"/>
                  </a:lnTo>
                  <a:lnTo>
                    <a:pt x="276597" y="158338"/>
                  </a:lnTo>
                  <a:lnTo>
                    <a:pt x="273562" y="159559"/>
                  </a:lnTo>
                  <a:lnTo>
                    <a:pt x="270589" y="161241"/>
                  </a:lnTo>
                  <a:lnTo>
                    <a:pt x="269846" y="163236"/>
                  </a:lnTo>
                  <a:lnTo>
                    <a:pt x="269204" y="165825"/>
                  </a:lnTo>
                  <a:lnTo>
                    <a:pt x="267467" y="171685"/>
                  </a:lnTo>
                  <a:lnTo>
                    <a:pt x="265895" y="177021"/>
                  </a:lnTo>
                  <a:lnTo>
                    <a:pt x="265081" y="180471"/>
                  </a:lnTo>
                  <a:lnTo>
                    <a:pt x="263884" y="182834"/>
                  </a:lnTo>
                  <a:lnTo>
                    <a:pt x="260520" y="185940"/>
                  </a:lnTo>
                  <a:lnTo>
                    <a:pt x="256710" y="188028"/>
                  </a:lnTo>
                  <a:lnTo>
                    <a:pt x="254684" y="189006"/>
                  </a:lnTo>
                  <a:lnTo>
                    <a:pt x="253792" y="190227"/>
                  </a:lnTo>
                  <a:lnTo>
                    <a:pt x="253596" y="191377"/>
                  </a:lnTo>
                  <a:lnTo>
                    <a:pt x="252877" y="191729"/>
                  </a:lnTo>
                  <a:lnTo>
                    <a:pt x="251304" y="191525"/>
                  </a:lnTo>
                  <a:lnTo>
                    <a:pt x="249646" y="191721"/>
                  </a:lnTo>
                  <a:lnTo>
                    <a:pt x="246000" y="192926"/>
                  </a:lnTo>
                  <a:lnTo>
                    <a:pt x="242057" y="194405"/>
                  </a:lnTo>
                  <a:lnTo>
                    <a:pt x="237332" y="195875"/>
                  </a:lnTo>
                  <a:lnTo>
                    <a:pt x="234632" y="195875"/>
                  </a:lnTo>
                  <a:lnTo>
                    <a:pt x="233561" y="196204"/>
                  </a:lnTo>
                  <a:lnTo>
                    <a:pt x="233083" y="196947"/>
                  </a:lnTo>
                  <a:lnTo>
                    <a:pt x="233561" y="198348"/>
                  </a:lnTo>
                  <a:lnTo>
                    <a:pt x="234022" y="199388"/>
                  </a:lnTo>
                  <a:lnTo>
                    <a:pt x="234437" y="200734"/>
                  </a:lnTo>
                  <a:lnTo>
                    <a:pt x="233326" y="201821"/>
                  </a:lnTo>
                  <a:lnTo>
                    <a:pt x="232551" y="203691"/>
                  </a:lnTo>
                  <a:lnTo>
                    <a:pt x="231949" y="206977"/>
                  </a:lnTo>
                  <a:lnTo>
                    <a:pt x="230275" y="207955"/>
                  </a:lnTo>
                  <a:lnTo>
                    <a:pt x="227583" y="209551"/>
                  </a:lnTo>
                  <a:lnTo>
                    <a:pt x="224619" y="211647"/>
                  </a:lnTo>
                  <a:lnTo>
                    <a:pt x="223852" y="212078"/>
                  </a:lnTo>
                  <a:lnTo>
                    <a:pt x="222146" y="212672"/>
                  </a:lnTo>
                  <a:lnTo>
                    <a:pt x="220449" y="212492"/>
                  </a:lnTo>
                  <a:lnTo>
                    <a:pt x="218907" y="212187"/>
                  </a:lnTo>
                  <a:lnTo>
                    <a:pt x="217233" y="212727"/>
                  </a:lnTo>
                  <a:lnTo>
                    <a:pt x="215496" y="214346"/>
                  </a:lnTo>
                  <a:lnTo>
                    <a:pt x="214691" y="213854"/>
                  </a:lnTo>
                  <a:lnTo>
                    <a:pt x="214284" y="212219"/>
                  </a:lnTo>
                  <a:lnTo>
                    <a:pt x="213415" y="211154"/>
                  </a:lnTo>
                  <a:lnTo>
                    <a:pt x="210701" y="208753"/>
                  </a:lnTo>
                  <a:lnTo>
                    <a:pt x="208377" y="207039"/>
                  </a:lnTo>
                  <a:lnTo>
                    <a:pt x="207375" y="206922"/>
                  </a:lnTo>
                  <a:lnTo>
                    <a:pt x="205248" y="207368"/>
                  </a:lnTo>
                  <a:lnTo>
                    <a:pt x="202580" y="207689"/>
                  </a:lnTo>
                  <a:lnTo>
                    <a:pt x="200413" y="207344"/>
                  </a:lnTo>
                  <a:lnTo>
                    <a:pt x="198692" y="206656"/>
                  </a:lnTo>
                  <a:lnTo>
                    <a:pt x="196039" y="204293"/>
                  </a:lnTo>
                  <a:lnTo>
                    <a:pt x="195069" y="203018"/>
                  </a:lnTo>
                  <a:lnTo>
                    <a:pt x="194342" y="202040"/>
                  </a:lnTo>
                  <a:lnTo>
                    <a:pt x="192535" y="202306"/>
                  </a:lnTo>
                  <a:lnTo>
                    <a:pt x="192026" y="201242"/>
                  </a:lnTo>
                  <a:lnTo>
                    <a:pt x="191956" y="199990"/>
                  </a:lnTo>
                  <a:lnTo>
                    <a:pt x="192456" y="198481"/>
                  </a:lnTo>
                  <a:lnTo>
                    <a:pt x="192308" y="195625"/>
                  </a:lnTo>
                  <a:lnTo>
                    <a:pt x="191291" y="193575"/>
                  </a:lnTo>
                  <a:lnTo>
                    <a:pt x="190133" y="192683"/>
                  </a:lnTo>
                  <a:lnTo>
                    <a:pt x="190281" y="192057"/>
                  </a:lnTo>
                  <a:lnTo>
                    <a:pt x="190790" y="190626"/>
                  </a:lnTo>
                  <a:lnTo>
                    <a:pt x="191439" y="189374"/>
                  </a:lnTo>
                  <a:lnTo>
                    <a:pt x="191432" y="186902"/>
                  </a:lnTo>
                  <a:lnTo>
                    <a:pt x="190618" y="184218"/>
                  </a:lnTo>
                  <a:lnTo>
                    <a:pt x="190297" y="180330"/>
                  </a:lnTo>
                  <a:lnTo>
                    <a:pt x="190500" y="176536"/>
                  </a:lnTo>
                  <a:lnTo>
                    <a:pt x="189397" y="174619"/>
                  </a:lnTo>
                  <a:lnTo>
                    <a:pt x="180353" y="174611"/>
                  </a:lnTo>
                  <a:lnTo>
                    <a:pt x="172311" y="174760"/>
                  </a:lnTo>
                  <a:lnTo>
                    <a:pt x="171857" y="174322"/>
                  </a:lnTo>
                  <a:lnTo>
                    <a:pt x="168728" y="169526"/>
                  </a:lnTo>
                  <a:lnTo>
                    <a:pt x="166193" y="165880"/>
                  </a:lnTo>
                  <a:lnTo>
                    <a:pt x="163690" y="163729"/>
                  </a:lnTo>
                  <a:lnTo>
                    <a:pt x="157955" y="161077"/>
                  </a:lnTo>
                  <a:lnTo>
                    <a:pt x="155209" y="159966"/>
                  </a:lnTo>
                  <a:lnTo>
                    <a:pt x="152854" y="157939"/>
                  </a:lnTo>
                  <a:lnTo>
                    <a:pt x="150930" y="155710"/>
                  </a:lnTo>
                  <a:lnTo>
                    <a:pt x="150437" y="152659"/>
                  </a:lnTo>
                  <a:lnTo>
                    <a:pt x="150046" y="151657"/>
                  </a:lnTo>
                  <a:lnTo>
                    <a:pt x="149490" y="150844"/>
                  </a:lnTo>
                  <a:lnTo>
                    <a:pt x="148888" y="150484"/>
                  </a:lnTo>
                  <a:lnTo>
                    <a:pt x="148152" y="150562"/>
                  </a:lnTo>
                  <a:lnTo>
                    <a:pt x="141487" y="147010"/>
                  </a:lnTo>
                  <a:lnTo>
                    <a:pt x="138811" y="146071"/>
                  </a:lnTo>
                  <a:lnTo>
                    <a:pt x="136292" y="146822"/>
                  </a:lnTo>
                  <a:lnTo>
                    <a:pt x="135181" y="146955"/>
                  </a:lnTo>
                  <a:lnTo>
                    <a:pt x="132990" y="145946"/>
                  </a:lnTo>
                  <a:lnTo>
                    <a:pt x="130471" y="147315"/>
                  </a:lnTo>
                  <a:lnTo>
                    <a:pt x="129399" y="147401"/>
                  </a:lnTo>
                  <a:lnTo>
                    <a:pt x="127897" y="147073"/>
                  </a:lnTo>
                  <a:lnTo>
                    <a:pt x="126653" y="146564"/>
                  </a:lnTo>
                  <a:lnTo>
                    <a:pt x="123297" y="143318"/>
                  </a:lnTo>
                  <a:lnTo>
                    <a:pt x="120481" y="142011"/>
                  </a:lnTo>
                  <a:lnTo>
                    <a:pt x="118455" y="141174"/>
                  </a:lnTo>
                  <a:lnTo>
                    <a:pt x="114550" y="139938"/>
                  </a:lnTo>
                  <a:lnTo>
                    <a:pt x="110396" y="139296"/>
                  </a:lnTo>
                  <a:lnTo>
                    <a:pt x="108261" y="138764"/>
                  </a:lnTo>
                  <a:lnTo>
                    <a:pt x="106727" y="138052"/>
                  </a:lnTo>
                  <a:lnTo>
                    <a:pt x="106328" y="137591"/>
                  </a:lnTo>
                  <a:lnTo>
                    <a:pt x="106352" y="136402"/>
                  </a:lnTo>
                  <a:lnTo>
                    <a:pt x="106234" y="134837"/>
                  </a:lnTo>
                  <a:lnTo>
                    <a:pt x="105726" y="133695"/>
                  </a:lnTo>
                  <a:lnTo>
                    <a:pt x="104669" y="132326"/>
                  </a:lnTo>
                  <a:lnTo>
                    <a:pt x="103207" y="131301"/>
                  </a:lnTo>
                  <a:lnTo>
                    <a:pt x="100688" y="131481"/>
                  </a:lnTo>
                  <a:lnTo>
                    <a:pt x="96909" y="131394"/>
                  </a:lnTo>
                  <a:lnTo>
                    <a:pt x="94014" y="130370"/>
                  </a:lnTo>
                  <a:lnTo>
                    <a:pt x="91714" y="130190"/>
                  </a:lnTo>
                  <a:lnTo>
                    <a:pt x="88944" y="130385"/>
                  </a:lnTo>
                  <a:lnTo>
                    <a:pt x="86676" y="130385"/>
                  </a:lnTo>
                  <a:lnTo>
                    <a:pt x="85056" y="131136"/>
                  </a:lnTo>
                  <a:lnTo>
                    <a:pt x="84118" y="132013"/>
                  </a:lnTo>
                  <a:lnTo>
                    <a:pt x="83523" y="134688"/>
                  </a:lnTo>
                  <a:lnTo>
                    <a:pt x="82975" y="135087"/>
                  </a:lnTo>
                  <a:lnTo>
                    <a:pt x="82029" y="135283"/>
                  </a:lnTo>
                  <a:lnTo>
                    <a:pt x="80769" y="135142"/>
                  </a:lnTo>
                  <a:lnTo>
                    <a:pt x="78109" y="135165"/>
                  </a:lnTo>
                  <a:lnTo>
                    <a:pt x="73517" y="134688"/>
                  </a:lnTo>
                  <a:lnTo>
                    <a:pt x="67751" y="134547"/>
                  </a:lnTo>
                  <a:lnTo>
                    <a:pt x="63409" y="135901"/>
                  </a:lnTo>
                  <a:lnTo>
                    <a:pt x="59982" y="137841"/>
                  </a:lnTo>
                  <a:lnTo>
                    <a:pt x="56712" y="140024"/>
                  </a:lnTo>
                  <a:lnTo>
                    <a:pt x="52863" y="143466"/>
                  </a:lnTo>
                  <a:lnTo>
                    <a:pt x="51729" y="145000"/>
                  </a:lnTo>
                  <a:lnTo>
                    <a:pt x="49459" y="151094"/>
                  </a:lnTo>
                  <a:lnTo>
                    <a:pt x="48450" y="151970"/>
                  </a:lnTo>
                  <a:lnTo>
                    <a:pt x="47136" y="152666"/>
                  </a:lnTo>
                  <a:lnTo>
                    <a:pt x="45806" y="152792"/>
                  </a:lnTo>
                  <a:lnTo>
                    <a:pt x="43162" y="153691"/>
                  </a:lnTo>
                  <a:lnTo>
                    <a:pt x="39673" y="155178"/>
                  </a:lnTo>
                  <a:lnTo>
                    <a:pt x="37302" y="155757"/>
                  </a:lnTo>
                  <a:lnTo>
                    <a:pt x="31208" y="155452"/>
                  </a:lnTo>
                  <a:lnTo>
                    <a:pt x="30848" y="153519"/>
                  </a:lnTo>
                  <a:lnTo>
                    <a:pt x="29752" y="146462"/>
                  </a:lnTo>
                  <a:lnTo>
                    <a:pt x="29220" y="139312"/>
                  </a:lnTo>
                  <a:lnTo>
                    <a:pt x="29252" y="136010"/>
                  </a:lnTo>
                  <a:lnTo>
                    <a:pt x="29893" y="129368"/>
                  </a:lnTo>
                  <a:lnTo>
                    <a:pt x="29838" y="126012"/>
                  </a:lnTo>
                  <a:lnTo>
                    <a:pt x="29580" y="122969"/>
                  </a:lnTo>
                  <a:lnTo>
                    <a:pt x="29831" y="119980"/>
                  </a:lnTo>
                  <a:lnTo>
                    <a:pt x="30323" y="116616"/>
                  </a:lnTo>
                  <a:lnTo>
                    <a:pt x="30574" y="113189"/>
                  </a:lnTo>
                  <a:lnTo>
                    <a:pt x="30206" y="110795"/>
                  </a:lnTo>
                  <a:lnTo>
                    <a:pt x="29033" y="108863"/>
                  </a:lnTo>
                  <a:lnTo>
                    <a:pt x="27038" y="106469"/>
                  </a:lnTo>
                  <a:lnTo>
                    <a:pt x="26725" y="105045"/>
                  </a:lnTo>
                  <a:lnTo>
                    <a:pt x="26608" y="103465"/>
                  </a:lnTo>
                  <a:lnTo>
                    <a:pt x="24698" y="103285"/>
                  </a:lnTo>
                  <a:lnTo>
                    <a:pt x="22978" y="101650"/>
                  </a:lnTo>
                  <a:lnTo>
                    <a:pt x="21561" y="100758"/>
                  </a:lnTo>
                  <a:lnTo>
                    <a:pt x="18510" y="99764"/>
                  </a:lnTo>
                  <a:lnTo>
                    <a:pt x="16992" y="99718"/>
                  </a:lnTo>
                  <a:lnTo>
                    <a:pt x="15592" y="100445"/>
                  </a:lnTo>
                  <a:lnTo>
                    <a:pt x="14567" y="101908"/>
                  </a:lnTo>
                  <a:lnTo>
                    <a:pt x="13847" y="99600"/>
                  </a:lnTo>
                  <a:lnTo>
                    <a:pt x="13871" y="97183"/>
                  </a:lnTo>
                  <a:lnTo>
                    <a:pt x="16304" y="92183"/>
                  </a:lnTo>
                  <a:lnTo>
                    <a:pt x="17830" y="93647"/>
                  </a:lnTo>
                  <a:lnTo>
                    <a:pt x="19684" y="94233"/>
                  </a:lnTo>
                  <a:lnTo>
                    <a:pt x="22046" y="94319"/>
                  </a:lnTo>
                  <a:lnTo>
                    <a:pt x="24370" y="93936"/>
                  </a:lnTo>
                  <a:lnTo>
                    <a:pt x="23916" y="92223"/>
                  </a:lnTo>
                  <a:lnTo>
                    <a:pt x="22837" y="91245"/>
                  </a:lnTo>
                  <a:lnTo>
                    <a:pt x="21491" y="90478"/>
                  </a:lnTo>
                  <a:lnTo>
                    <a:pt x="21014" y="88209"/>
                  </a:lnTo>
                  <a:lnTo>
                    <a:pt x="21178" y="85854"/>
                  </a:lnTo>
                  <a:lnTo>
                    <a:pt x="21811" y="83625"/>
                  </a:lnTo>
                  <a:lnTo>
                    <a:pt x="21084" y="82725"/>
                  </a:lnTo>
                  <a:lnTo>
                    <a:pt x="19989" y="82169"/>
                  </a:lnTo>
                  <a:lnTo>
                    <a:pt x="17446" y="82232"/>
                  </a:lnTo>
                  <a:lnTo>
                    <a:pt x="14152" y="81645"/>
                  </a:lnTo>
                  <a:lnTo>
                    <a:pt x="10836" y="81387"/>
                  </a:lnTo>
                  <a:lnTo>
                    <a:pt x="10053" y="84016"/>
                  </a:lnTo>
                  <a:lnTo>
                    <a:pt x="11884" y="87458"/>
                  </a:lnTo>
                  <a:lnTo>
                    <a:pt x="10335" y="85768"/>
                  </a:lnTo>
                  <a:lnTo>
                    <a:pt x="8864" y="83531"/>
                  </a:lnTo>
                  <a:lnTo>
                    <a:pt x="6814" y="79494"/>
                  </a:lnTo>
                  <a:lnTo>
                    <a:pt x="5492" y="74753"/>
                  </a:lnTo>
                  <a:lnTo>
                    <a:pt x="5257" y="69621"/>
                  </a:lnTo>
                  <a:lnTo>
                    <a:pt x="6376" y="65373"/>
                  </a:lnTo>
                  <a:lnTo>
                    <a:pt x="7815" y="61367"/>
                  </a:lnTo>
                  <a:lnTo>
                    <a:pt x="8676" y="56227"/>
                  </a:lnTo>
                  <a:lnTo>
                    <a:pt x="9865" y="51173"/>
                  </a:lnTo>
                  <a:lnTo>
                    <a:pt x="11047" y="53442"/>
                  </a:lnTo>
                  <a:lnTo>
                    <a:pt x="12408" y="55476"/>
                  </a:lnTo>
                  <a:lnTo>
                    <a:pt x="14286" y="57346"/>
                  </a:lnTo>
                  <a:lnTo>
                    <a:pt x="15318" y="57792"/>
                  </a:lnTo>
                  <a:lnTo>
                    <a:pt x="18416" y="58566"/>
                  </a:lnTo>
                  <a:lnTo>
                    <a:pt x="20411" y="58277"/>
                  </a:lnTo>
                  <a:lnTo>
                    <a:pt x="22532" y="57166"/>
                  </a:lnTo>
                  <a:lnTo>
                    <a:pt x="24620" y="57526"/>
                  </a:lnTo>
                  <a:lnTo>
                    <a:pt x="26349" y="59607"/>
                  </a:lnTo>
                  <a:lnTo>
                    <a:pt x="27882" y="61938"/>
                  </a:lnTo>
                  <a:lnTo>
                    <a:pt x="30214" y="62431"/>
                  </a:lnTo>
                  <a:lnTo>
                    <a:pt x="35018" y="60749"/>
                  </a:lnTo>
                  <a:lnTo>
                    <a:pt x="37302" y="60366"/>
                  </a:lnTo>
                  <a:lnTo>
                    <a:pt x="39289" y="61140"/>
                  </a:lnTo>
                  <a:lnTo>
                    <a:pt x="40314" y="61281"/>
                  </a:lnTo>
                  <a:lnTo>
                    <a:pt x="41355" y="61148"/>
                  </a:lnTo>
                  <a:lnTo>
                    <a:pt x="40455" y="59083"/>
                  </a:lnTo>
                  <a:lnTo>
                    <a:pt x="40087" y="57072"/>
                  </a:lnTo>
                  <a:lnTo>
                    <a:pt x="41292" y="56008"/>
                  </a:lnTo>
                  <a:lnTo>
                    <a:pt x="45078" y="57142"/>
                  </a:lnTo>
                  <a:lnTo>
                    <a:pt x="47496" y="56391"/>
                  </a:lnTo>
                  <a:lnTo>
                    <a:pt x="48114" y="55969"/>
                  </a:lnTo>
                  <a:lnTo>
                    <a:pt x="48654" y="55445"/>
                  </a:lnTo>
                  <a:lnTo>
                    <a:pt x="48943" y="53708"/>
                  </a:lnTo>
                  <a:lnTo>
                    <a:pt x="48826" y="51916"/>
                  </a:lnTo>
                  <a:lnTo>
                    <a:pt x="48513" y="50234"/>
                  </a:lnTo>
                  <a:lnTo>
                    <a:pt x="47809" y="48756"/>
                  </a:lnTo>
                  <a:lnTo>
                    <a:pt x="46064" y="46682"/>
                  </a:lnTo>
                  <a:lnTo>
                    <a:pt x="39312" y="41730"/>
                  </a:lnTo>
                  <a:lnTo>
                    <a:pt x="37036" y="39751"/>
                  </a:lnTo>
                  <a:lnTo>
                    <a:pt x="35143" y="37185"/>
                  </a:lnTo>
                  <a:lnTo>
                    <a:pt x="33938" y="33562"/>
                  </a:lnTo>
                  <a:lnTo>
                    <a:pt x="32960" y="29776"/>
                  </a:lnTo>
                  <a:lnTo>
                    <a:pt x="32052" y="26959"/>
                  </a:lnTo>
                  <a:lnTo>
                    <a:pt x="29697" y="20404"/>
                  </a:lnTo>
                  <a:lnTo>
                    <a:pt x="28783" y="19621"/>
                  </a:lnTo>
                  <a:lnTo>
                    <a:pt x="27632" y="19277"/>
                  </a:lnTo>
                  <a:lnTo>
                    <a:pt x="24839" y="19073"/>
                  </a:lnTo>
                  <a:lnTo>
                    <a:pt x="22007" y="19551"/>
                  </a:lnTo>
                  <a:lnTo>
                    <a:pt x="17376" y="20685"/>
                  </a:lnTo>
                  <a:lnTo>
                    <a:pt x="14723" y="20333"/>
                  </a:lnTo>
                  <a:lnTo>
                    <a:pt x="13495" y="21029"/>
                  </a:lnTo>
                  <a:lnTo>
                    <a:pt x="10460" y="23799"/>
                  </a:lnTo>
                  <a:lnTo>
                    <a:pt x="9036" y="26162"/>
                  </a:lnTo>
                  <a:lnTo>
                    <a:pt x="7049" y="31560"/>
                  </a:lnTo>
                  <a:lnTo>
                    <a:pt x="8551" y="33296"/>
                  </a:lnTo>
                  <a:lnTo>
                    <a:pt x="8520" y="34439"/>
                  </a:lnTo>
                  <a:lnTo>
                    <a:pt x="7377" y="42372"/>
                  </a:lnTo>
                  <a:lnTo>
                    <a:pt x="8074" y="46213"/>
                  </a:lnTo>
                  <a:lnTo>
                    <a:pt x="7823" y="46495"/>
                  </a:lnTo>
                  <a:lnTo>
                    <a:pt x="7283" y="45603"/>
                  </a:lnTo>
                  <a:lnTo>
                    <a:pt x="5562" y="41691"/>
                  </a:lnTo>
                  <a:lnTo>
                    <a:pt x="2535" y="36903"/>
                  </a:lnTo>
                  <a:lnTo>
                    <a:pt x="0" y="29557"/>
                  </a:lnTo>
                  <a:lnTo>
                    <a:pt x="4451" y="24738"/>
                  </a:lnTo>
                  <a:lnTo>
                    <a:pt x="8261" y="21311"/>
                  </a:lnTo>
                  <a:lnTo>
                    <a:pt x="11375" y="19246"/>
                  </a:lnTo>
                  <a:lnTo>
                    <a:pt x="12330" y="18745"/>
                  </a:lnTo>
                  <a:lnTo>
                    <a:pt x="16593" y="17032"/>
                  </a:lnTo>
                  <a:lnTo>
                    <a:pt x="22093" y="15483"/>
                  </a:lnTo>
                  <a:lnTo>
                    <a:pt x="26154" y="14340"/>
                  </a:lnTo>
                  <a:lnTo>
                    <a:pt x="31442" y="13362"/>
                  </a:lnTo>
                  <a:lnTo>
                    <a:pt x="33179" y="13182"/>
                  </a:lnTo>
                  <a:lnTo>
                    <a:pt x="35722" y="13198"/>
                  </a:lnTo>
                  <a:lnTo>
                    <a:pt x="37787" y="14113"/>
                  </a:lnTo>
                  <a:lnTo>
                    <a:pt x="39031" y="14833"/>
                  </a:lnTo>
                  <a:lnTo>
                    <a:pt x="43443" y="17783"/>
                  </a:lnTo>
                  <a:lnTo>
                    <a:pt x="47942" y="20787"/>
                  </a:lnTo>
                  <a:lnTo>
                    <a:pt x="51807" y="24112"/>
                  </a:lnTo>
                  <a:lnTo>
                    <a:pt x="52902" y="25465"/>
                  </a:lnTo>
                  <a:lnTo>
                    <a:pt x="53512" y="27085"/>
                  </a:lnTo>
                  <a:lnTo>
                    <a:pt x="53974" y="28673"/>
                  </a:lnTo>
                  <a:lnTo>
                    <a:pt x="57252" y="33696"/>
                  </a:lnTo>
                  <a:lnTo>
                    <a:pt x="58582" y="35988"/>
                  </a:lnTo>
                  <a:lnTo>
                    <a:pt x="60498" y="38968"/>
                  </a:lnTo>
                  <a:lnTo>
                    <a:pt x="62040" y="40424"/>
                  </a:lnTo>
                  <a:lnTo>
                    <a:pt x="63542" y="42215"/>
                  </a:lnTo>
                  <a:lnTo>
                    <a:pt x="64551" y="43686"/>
                  </a:lnTo>
                  <a:lnTo>
                    <a:pt x="65701" y="44382"/>
                  </a:lnTo>
                  <a:lnTo>
                    <a:pt x="66984" y="44656"/>
                  </a:lnTo>
                  <a:lnTo>
                    <a:pt x="69910" y="44187"/>
                  </a:lnTo>
                  <a:lnTo>
                    <a:pt x="73431" y="43256"/>
                  </a:lnTo>
                  <a:lnTo>
                    <a:pt x="75535" y="42865"/>
                  </a:lnTo>
                  <a:lnTo>
                    <a:pt x="76474" y="42919"/>
                  </a:lnTo>
                  <a:lnTo>
                    <a:pt x="82279" y="43248"/>
                  </a:lnTo>
                  <a:lnTo>
                    <a:pt x="87505" y="43545"/>
                  </a:lnTo>
                  <a:lnTo>
                    <a:pt x="93951" y="43913"/>
                  </a:lnTo>
                  <a:lnTo>
                    <a:pt x="95868" y="44257"/>
                  </a:lnTo>
                  <a:lnTo>
                    <a:pt x="98168" y="44578"/>
                  </a:lnTo>
                  <a:lnTo>
                    <a:pt x="99310" y="44625"/>
                  </a:lnTo>
                  <a:lnTo>
                    <a:pt x="100328" y="43350"/>
                  </a:lnTo>
                  <a:lnTo>
                    <a:pt x="101000" y="42653"/>
                  </a:lnTo>
                  <a:lnTo>
                    <a:pt x="101525" y="42098"/>
                  </a:lnTo>
                  <a:lnTo>
                    <a:pt x="101415" y="41472"/>
                  </a:lnTo>
                  <a:lnTo>
                    <a:pt x="100602" y="40940"/>
                  </a:lnTo>
                  <a:lnTo>
                    <a:pt x="99319" y="39172"/>
                  </a:lnTo>
                  <a:lnTo>
                    <a:pt x="98583" y="32780"/>
                  </a:lnTo>
                  <a:lnTo>
                    <a:pt x="98121" y="27288"/>
                  </a:lnTo>
                  <a:lnTo>
                    <a:pt x="99647" y="25575"/>
                  </a:lnTo>
                  <a:lnTo>
                    <a:pt x="101407" y="24331"/>
                  </a:lnTo>
                  <a:lnTo>
                    <a:pt x="103934" y="20583"/>
                  </a:lnTo>
                  <a:lnTo>
                    <a:pt x="105295" y="19426"/>
                  </a:lnTo>
                  <a:lnTo>
                    <a:pt x="107290" y="18463"/>
                  </a:lnTo>
                  <a:lnTo>
                    <a:pt x="113972" y="18213"/>
                  </a:lnTo>
                  <a:lnTo>
                    <a:pt x="116788" y="17477"/>
                  </a:lnTo>
                  <a:lnTo>
                    <a:pt x="117696" y="16265"/>
                  </a:lnTo>
                  <a:lnTo>
                    <a:pt x="119174" y="13182"/>
                  </a:lnTo>
                  <a:lnTo>
                    <a:pt x="119667" y="10671"/>
                  </a:lnTo>
                  <a:lnTo>
                    <a:pt x="120496" y="9521"/>
                  </a:lnTo>
                  <a:lnTo>
                    <a:pt x="121490" y="8668"/>
                  </a:lnTo>
                  <a:lnTo>
                    <a:pt x="122515" y="8700"/>
                  </a:lnTo>
                  <a:lnTo>
                    <a:pt x="124494" y="9435"/>
                  </a:lnTo>
                  <a:lnTo>
                    <a:pt x="125996" y="9850"/>
                  </a:lnTo>
                  <a:lnTo>
                    <a:pt x="127068" y="10405"/>
                  </a:lnTo>
                  <a:lnTo>
                    <a:pt x="128046" y="11297"/>
                  </a:lnTo>
                  <a:lnTo>
                    <a:pt x="128993" y="12838"/>
                  </a:lnTo>
                  <a:lnTo>
                    <a:pt x="129141" y="13855"/>
                  </a:lnTo>
                  <a:lnTo>
                    <a:pt x="129579" y="14442"/>
                  </a:lnTo>
                  <a:lnTo>
                    <a:pt x="130338" y="14450"/>
                  </a:lnTo>
                  <a:lnTo>
                    <a:pt x="130902" y="14458"/>
                  </a:lnTo>
                  <a:lnTo>
                    <a:pt x="131285" y="14239"/>
                  </a:lnTo>
                  <a:lnTo>
                    <a:pt x="131528" y="13722"/>
                  </a:lnTo>
                  <a:lnTo>
                    <a:pt x="131340" y="13034"/>
                  </a:lnTo>
                  <a:lnTo>
                    <a:pt x="130049" y="11062"/>
                  </a:lnTo>
                  <a:lnTo>
                    <a:pt x="127209" y="7487"/>
                  </a:lnTo>
                  <a:lnTo>
                    <a:pt x="125355" y="6024"/>
                  </a:lnTo>
                  <a:lnTo>
                    <a:pt x="124431" y="5234"/>
                  </a:lnTo>
                  <a:lnTo>
                    <a:pt x="124205" y="4483"/>
                  </a:lnTo>
                  <a:lnTo>
                    <a:pt x="125409" y="3348"/>
                  </a:lnTo>
                  <a:lnTo>
                    <a:pt x="126575" y="2699"/>
                  </a:lnTo>
                  <a:lnTo>
                    <a:pt x="128625" y="3184"/>
                  </a:lnTo>
                  <a:lnTo>
                    <a:pt x="131355" y="3450"/>
                  </a:lnTo>
                  <a:lnTo>
                    <a:pt x="132560" y="2879"/>
                  </a:lnTo>
                  <a:lnTo>
                    <a:pt x="133804" y="0"/>
                  </a:lnTo>
                  <a:lnTo>
                    <a:pt x="136902" y="3051"/>
                  </a:lnTo>
                  <a:lnTo>
                    <a:pt x="140126" y="6462"/>
                  </a:lnTo>
                  <a:lnTo>
                    <a:pt x="141307" y="7096"/>
                  </a:lnTo>
                  <a:lnTo>
                    <a:pt x="143615" y="7456"/>
                  </a:lnTo>
                  <a:lnTo>
                    <a:pt x="145531" y="7581"/>
                  </a:lnTo>
                  <a:lnTo>
                    <a:pt x="146337" y="7949"/>
                  </a:lnTo>
                  <a:lnTo>
                    <a:pt x="147198" y="8833"/>
                  </a:lnTo>
                  <a:lnTo>
                    <a:pt x="148903" y="12556"/>
                  </a:lnTo>
                  <a:lnTo>
                    <a:pt x="150609" y="13534"/>
                  </a:lnTo>
                  <a:lnTo>
                    <a:pt x="152729" y="14239"/>
                  </a:lnTo>
                  <a:lnTo>
                    <a:pt x="159574" y="14176"/>
                  </a:lnTo>
                  <a:lnTo>
                    <a:pt x="161679" y="14364"/>
                  </a:lnTo>
                  <a:lnTo>
                    <a:pt x="163392" y="16108"/>
                  </a:lnTo>
                  <a:lnTo>
                    <a:pt x="164464" y="16828"/>
                  </a:lnTo>
                  <a:lnTo>
                    <a:pt x="164926" y="17446"/>
                  </a:lnTo>
                  <a:lnTo>
                    <a:pt x="164808" y="18213"/>
                  </a:lnTo>
                  <a:lnTo>
                    <a:pt x="164386" y="19191"/>
                  </a:lnTo>
                  <a:lnTo>
                    <a:pt x="164331" y="21068"/>
                  </a:lnTo>
                  <a:lnTo>
                    <a:pt x="164221" y="22524"/>
                  </a:lnTo>
                  <a:lnTo>
                    <a:pt x="163674" y="23212"/>
                  </a:lnTo>
                  <a:lnTo>
                    <a:pt x="163509" y="23854"/>
                  </a:lnTo>
                  <a:lnTo>
                    <a:pt x="163964" y="24417"/>
                  </a:lnTo>
                  <a:lnTo>
                    <a:pt x="167132" y="25794"/>
                  </a:lnTo>
                  <a:lnTo>
                    <a:pt x="168204" y="27272"/>
                  </a:lnTo>
                  <a:lnTo>
                    <a:pt x="169009" y="27930"/>
                  </a:lnTo>
                  <a:lnTo>
                    <a:pt x="169198" y="28853"/>
                  </a:lnTo>
                  <a:lnTo>
                    <a:pt x="168665" y="29463"/>
                  </a:lnTo>
                  <a:lnTo>
                    <a:pt x="167179" y="29158"/>
                  </a:lnTo>
                  <a:lnTo>
                    <a:pt x="166451" y="30128"/>
                  </a:lnTo>
                  <a:lnTo>
                    <a:pt x="166451" y="31865"/>
                  </a:lnTo>
                  <a:lnTo>
                    <a:pt x="167515" y="33492"/>
                  </a:lnTo>
                  <a:lnTo>
                    <a:pt x="167828" y="34978"/>
                  </a:lnTo>
                  <a:lnTo>
                    <a:pt x="167124" y="36410"/>
                  </a:lnTo>
                  <a:lnTo>
                    <a:pt x="166302" y="38429"/>
                  </a:lnTo>
                  <a:lnTo>
                    <a:pt x="166279" y="39853"/>
                  </a:lnTo>
                  <a:lnTo>
                    <a:pt x="166764" y="40666"/>
                  </a:lnTo>
                  <a:lnTo>
                    <a:pt x="169198" y="42137"/>
                  </a:lnTo>
                  <a:lnTo>
                    <a:pt x="174791" y="45845"/>
                  </a:lnTo>
                  <a:lnTo>
                    <a:pt x="176082" y="46002"/>
                  </a:lnTo>
                  <a:lnTo>
                    <a:pt x="181378" y="45141"/>
                  </a:lnTo>
                  <a:lnTo>
                    <a:pt x="183843" y="45055"/>
                  </a:lnTo>
                  <a:lnTo>
                    <a:pt x="185298" y="45634"/>
                  </a:lnTo>
                  <a:lnTo>
                    <a:pt x="189397" y="46158"/>
                  </a:lnTo>
                  <a:lnTo>
                    <a:pt x="190696" y="46753"/>
                  </a:lnTo>
                  <a:lnTo>
                    <a:pt x="192089" y="46792"/>
                  </a:lnTo>
                  <a:lnTo>
                    <a:pt x="193982" y="46620"/>
                  </a:lnTo>
                  <a:lnTo>
                    <a:pt x="195265" y="44961"/>
                  </a:lnTo>
                  <a:lnTo>
                    <a:pt x="195922" y="44586"/>
                  </a:lnTo>
                  <a:lnTo>
                    <a:pt x="196501" y="44312"/>
                  </a:lnTo>
                  <a:lnTo>
                    <a:pt x="197667" y="44273"/>
                  </a:lnTo>
                  <a:lnTo>
                    <a:pt x="200906" y="45329"/>
                  </a:lnTo>
                  <a:lnTo>
                    <a:pt x="204325" y="47551"/>
                  </a:lnTo>
                  <a:lnTo>
                    <a:pt x="206578" y="49577"/>
                  </a:lnTo>
                  <a:lnTo>
                    <a:pt x="207696" y="51408"/>
                  </a:lnTo>
                  <a:lnTo>
                    <a:pt x="209104" y="55366"/>
                  </a:lnTo>
                  <a:lnTo>
                    <a:pt x="210810" y="61445"/>
                  </a:lnTo>
                  <a:lnTo>
                    <a:pt x="212860" y="65537"/>
                  </a:lnTo>
                  <a:lnTo>
                    <a:pt x="215270" y="67657"/>
                  </a:lnTo>
                  <a:lnTo>
                    <a:pt x="216959" y="71553"/>
                  </a:lnTo>
                  <a:lnTo>
                    <a:pt x="218430" y="80026"/>
                  </a:lnTo>
                  <a:lnTo>
                    <a:pt x="219338" y="81755"/>
                  </a:lnTo>
                  <a:lnTo>
                    <a:pt x="220269" y="82655"/>
                  </a:lnTo>
                  <a:lnTo>
                    <a:pt x="223022" y="85095"/>
                  </a:lnTo>
                  <a:lnTo>
                    <a:pt x="228648" y="89132"/>
                  </a:lnTo>
                  <a:lnTo>
                    <a:pt x="231965" y="91511"/>
                  </a:lnTo>
                  <a:lnTo>
                    <a:pt x="237097" y="95297"/>
                  </a:lnTo>
                  <a:lnTo>
                    <a:pt x="241806" y="98763"/>
                  </a:lnTo>
                  <a:lnTo>
                    <a:pt x="246524" y="104099"/>
                  </a:lnTo>
                  <a:lnTo>
                    <a:pt x="247463" y="104881"/>
                  </a:lnTo>
                  <a:lnTo>
                    <a:pt x="251610" y="107760"/>
                  </a:lnTo>
                  <a:lnTo>
                    <a:pt x="256225" y="110702"/>
                  </a:lnTo>
                  <a:lnTo>
                    <a:pt x="259456" y="110037"/>
                  </a:lnTo>
                  <a:lnTo>
                    <a:pt x="264323" y="114559"/>
                  </a:lnTo>
                  <a:lnTo>
                    <a:pt x="266302" y="116233"/>
                  </a:lnTo>
                  <a:lnTo>
                    <a:pt x="267139" y="116804"/>
                  </a:lnTo>
                  <a:lnTo>
                    <a:pt x="270667" y="118588"/>
                  </a:lnTo>
                  <a:lnTo>
                    <a:pt x="276285" y="122312"/>
                  </a:lnTo>
                  <a:lnTo>
                    <a:pt x="283373" y="127631"/>
                  </a:lnTo>
                  <a:lnTo>
                    <a:pt x="288067" y="130706"/>
                  </a:lnTo>
                  <a:lnTo>
                    <a:pt x="289334" y="131066"/>
                  </a:lnTo>
                  <a:lnTo>
                    <a:pt x="290601" y="131050"/>
                  </a:lnTo>
                  <a:lnTo>
                    <a:pt x="291955" y="130393"/>
                  </a:lnTo>
                  <a:lnTo>
                    <a:pt x="293426" y="129877"/>
                  </a:lnTo>
                  <a:lnTo>
                    <a:pt x="295929" y="130557"/>
                  </a:lnTo>
                  <a:lnTo>
                    <a:pt x="298644" y="131786"/>
                  </a:lnTo>
                  <a:lnTo>
                    <a:pt x="300373" y="132717"/>
                  </a:lnTo>
                  <a:lnTo>
                    <a:pt x="302360" y="134062"/>
                  </a:lnTo>
                  <a:lnTo>
                    <a:pt x="303933" y="135345"/>
                  </a:lnTo>
                  <a:lnTo>
                    <a:pt x="305122" y="135932"/>
                  </a:lnTo>
                  <a:lnTo>
                    <a:pt x="309182" y="137051"/>
                  </a:lnTo>
                  <a:lnTo>
                    <a:pt x="309878" y="137716"/>
                  </a:lnTo>
                  <a:lnTo>
                    <a:pt x="310324" y="138459"/>
                  </a:lnTo>
                  <a:lnTo>
                    <a:pt x="310395" y="139234"/>
                  </a:lnTo>
                  <a:lnTo>
                    <a:pt x="308110" y="143286"/>
                  </a:lnTo>
                  <a:lnTo>
                    <a:pt x="307805" y="148442"/>
                  </a:lnTo>
                  <a:lnTo>
                    <a:pt x="307789" y="152314"/>
                  </a:lnTo>
                  <a:lnTo>
                    <a:pt x="308063" y="155295"/>
                  </a:lnTo>
                  <a:close/>
                  <a:moveTo>
                    <a:pt x="13566" y="114887"/>
                  </a:moveTo>
                  <a:lnTo>
                    <a:pt x="13362" y="116201"/>
                  </a:lnTo>
                  <a:lnTo>
                    <a:pt x="12173" y="112243"/>
                  </a:lnTo>
                  <a:lnTo>
                    <a:pt x="11579" y="107869"/>
                  </a:lnTo>
                  <a:lnTo>
                    <a:pt x="12337" y="106633"/>
                  </a:lnTo>
                  <a:lnTo>
                    <a:pt x="13190" y="106704"/>
                  </a:lnTo>
                  <a:lnTo>
                    <a:pt x="12376" y="108284"/>
                  </a:lnTo>
                  <a:lnTo>
                    <a:pt x="13566" y="11488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8" name="Freeform: Shape 797">
              <a:extLst>
                <a:ext uri="{FF2B5EF4-FFF2-40B4-BE49-F238E27FC236}">
                  <a16:creationId xmlns:a16="http://schemas.microsoft.com/office/drawing/2014/main" id="{DFF642E1-7FFA-A454-3124-897C587F3125}"/>
                </a:ext>
              </a:extLst>
            </p:cNvPr>
            <p:cNvSpPr>
              <a:spLocks/>
            </p:cNvSpPr>
            <p:nvPr/>
          </p:nvSpPr>
          <p:spPr>
            <a:xfrm>
              <a:off x="7415447" y="3768782"/>
              <a:ext cx="88741" cy="187230"/>
            </a:xfrm>
            <a:custGeom>
              <a:avLst/>
              <a:gdLst>
                <a:gd name="connsiteX0" fmla="*/ 88053 w 88741"/>
                <a:gd name="connsiteY0" fmla="*/ 111390 h 187230"/>
                <a:gd name="connsiteX1" fmla="*/ 88006 w 88741"/>
                <a:gd name="connsiteY1" fmla="*/ 112078 h 187230"/>
                <a:gd name="connsiteX2" fmla="*/ 87231 w 88741"/>
                <a:gd name="connsiteY2" fmla="*/ 117031 h 187230"/>
                <a:gd name="connsiteX3" fmla="*/ 87059 w 88741"/>
                <a:gd name="connsiteY3" fmla="*/ 118807 h 187230"/>
                <a:gd name="connsiteX4" fmla="*/ 86942 w 88741"/>
                <a:gd name="connsiteY4" fmla="*/ 121819 h 187230"/>
                <a:gd name="connsiteX5" fmla="*/ 86942 w 88741"/>
                <a:gd name="connsiteY5" fmla="*/ 125433 h 187230"/>
                <a:gd name="connsiteX6" fmla="*/ 88694 w 88741"/>
                <a:gd name="connsiteY6" fmla="*/ 128484 h 187230"/>
                <a:gd name="connsiteX7" fmla="*/ 88741 w 88741"/>
                <a:gd name="connsiteY7" fmla="*/ 129822 h 187230"/>
                <a:gd name="connsiteX8" fmla="*/ 88060 w 88741"/>
                <a:gd name="connsiteY8" fmla="*/ 131371 h 187230"/>
                <a:gd name="connsiteX9" fmla="*/ 84829 w 88741"/>
                <a:gd name="connsiteY9" fmla="*/ 133139 h 187230"/>
                <a:gd name="connsiteX10" fmla="*/ 80660 w 88741"/>
                <a:gd name="connsiteY10" fmla="*/ 135424 h 187230"/>
                <a:gd name="connsiteX11" fmla="*/ 77076 w 88741"/>
                <a:gd name="connsiteY11" fmla="*/ 137591 h 187230"/>
                <a:gd name="connsiteX12" fmla="*/ 73149 w 88741"/>
                <a:gd name="connsiteY12" fmla="*/ 139969 h 187230"/>
                <a:gd name="connsiteX13" fmla="*/ 71944 w 88741"/>
                <a:gd name="connsiteY13" fmla="*/ 141503 h 187230"/>
                <a:gd name="connsiteX14" fmla="*/ 69996 w 88741"/>
                <a:gd name="connsiteY14" fmla="*/ 142684 h 187230"/>
                <a:gd name="connsiteX15" fmla="*/ 68369 w 88741"/>
                <a:gd name="connsiteY15" fmla="*/ 143865 h 187230"/>
                <a:gd name="connsiteX16" fmla="*/ 68072 w 88741"/>
                <a:gd name="connsiteY16" fmla="*/ 145000 h 187230"/>
                <a:gd name="connsiteX17" fmla="*/ 66929 w 88741"/>
                <a:gd name="connsiteY17" fmla="*/ 147135 h 187230"/>
                <a:gd name="connsiteX18" fmla="*/ 65443 w 88741"/>
                <a:gd name="connsiteY18" fmla="*/ 148841 h 187230"/>
                <a:gd name="connsiteX19" fmla="*/ 61711 w 88741"/>
                <a:gd name="connsiteY19" fmla="*/ 149647 h 187230"/>
                <a:gd name="connsiteX20" fmla="*/ 61023 w 88741"/>
                <a:gd name="connsiteY20" fmla="*/ 150155 h 187230"/>
                <a:gd name="connsiteX21" fmla="*/ 59294 w 88741"/>
                <a:gd name="connsiteY21" fmla="*/ 152721 h 187230"/>
                <a:gd name="connsiteX22" fmla="*/ 58496 w 88741"/>
                <a:gd name="connsiteY22" fmla="*/ 153723 h 187230"/>
                <a:gd name="connsiteX23" fmla="*/ 57510 w 88741"/>
                <a:gd name="connsiteY23" fmla="*/ 155827 h 187230"/>
                <a:gd name="connsiteX24" fmla="*/ 58777 w 88741"/>
                <a:gd name="connsiteY24" fmla="*/ 161272 h 187230"/>
                <a:gd name="connsiteX25" fmla="*/ 60326 w 88741"/>
                <a:gd name="connsiteY25" fmla="*/ 166858 h 187230"/>
                <a:gd name="connsiteX26" fmla="*/ 60632 w 88741"/>
                <a:gd name="connsiteY26" fmla="*/ 169182 h 187230"/>
                <a:gd name="connsiteX27" fmla="*/ 60608 w 88741"/>
                <a:gd name="connsiteY27" fmla="*/ 171114 h 187230"/>
                <a:gd name="connsiteX28" fmla="*/ 59740 w 88741"/>
                <a:gd name="connsiteY28" fmla="*/ 173195 h 187230"/>
                <a:gd name="connsiteX29" fmla="*/ 57752 w 88741"/>
                <a:gd name="connsiteY29" fmla="*/ 176168 h 187230"/>
                <a:gd name="connsiteX30" fmla="*/ 56297 w 88741"/>
                <a:gd name="connsiteY30" fmla="*/ 178351 h 187230"/>
                <a:gd name="connsiteX31" fmla="*/ 53504 w 88741"/>
                <a:gd name="connsiteY31" fmla="*/ 182270 h 187230"/>
                <a:gd name="connsiteX32" fmla="*/ 52683 w 88741"/>
                <a:gd name="connsiteY32" fmla="*/ 183240 h 187230"/>
                <a:gd name="connsiteX33" fmla="*/ 50758 w 88741"/>
                <a:gd name="connsiteY33" fmla="*/ 184383 h 187230"/>
                <a:gd name="connsiteX34" fmla="*/ 47042 w 88741"/>
                <a:gd name="connsiteY34" fmla="*/ 185893 h 187230"/>
                <a:gd name="connsiteX35" fmla="*/ 44421 w 88741"/>
                <a:gd name="connsiteY35" fmla="*/ 187231 h 187230"/>
                <a:gd name="connsiteX36" fmla="*/ 43091 w 88741"/>
                <a:gd name="connsiteY36" fmla="*/ 181253 h 187230"/>
                <a:gd name="connsiteX37" fmla="*/ 41949 w 88741"/>
                <a:gd name="connsiteY37" fmla="*/ 176145 h 187230"/>
                <a:gd name="connsiteX38" fmla="*/ 41010 w 88741"/>
                <a:gd name="connsiteY38" fmla="*/ 171920 h 187230"/>
                <a:gd name="connsiteX39" fmla="*/ 39360 w 88741"/>
                <a:gd name="connsiteY39" fmla="*/ 164464 h 187230"/>
                <a:gd name="connsiteX40" fmla="*/ 37951 w 88741"/>
                <a:gd name="connsiteY40" fmla="*/ 158112 h 187230"/>
                <a:gd name="connsiteX41" fmla="*/ 36551 w 88741"/>
                <a:gd name="connsiteY41" fmla="*/ 151767 h 187230"/>
                <a:gd name="connsiteX42" fmla="*/ 35276 w 88741"/>
                <a:gd name="connsiteY42" fmla="*/ 145993 h 187230"/>
                <a:gd name="connsiteX43" fmla="*/ 33993 w 88741"/>
                <a:gd name="connsiteY43" fmla="*/ 140165 h 187230"/>
                <a:gd name="connsiteX44" fmla="*/ 33445 w 88741"/>
                <a:gd name="connsiteY44" fmla="*/ 139312 h 187230"/>
                <a:gd name="connsiteX45" fmla="*/ 29604 w 88741"/>
                <a:gd name="connsiteY45" fmla="*/ 136558 h 187230"/>
                <a:gd name="connsiteX46" fmla="*/ 26068 w 88741"/>
                <a:gd name="connsiteY46" fmla="*/ 134015 h 187230"/>
                <a:gd name="connsiteX47" fmla="*/ 22383 w 88741"/>
                <a:gd name="connsiteY47" fmla="*/ 131121 h 187230"/>
                <a:gd name="connsiteX48" fmla="*/ 18393 w 88741"/>
                <a:gd name="connsiteY48" fmla="*/ 127983 h 187230"/>
                <a:gd name="connsiteX49" fmla="*/ 17751 w 88741"/>
                <a:gd name="connsiteY49" fmla="*/ 124025 h 187230"/>
                <a:gd name="connsiteX50" fmla="*/ 15702 w 88741"/>
                <a:gd name="connsiteY50" fmla="*/ 118032 h 187230"/>
                <a:gd name="connsiteX51" fmla="*/ 13542 w 88741"/>
                <a:gd name="connsiteY51" fmla="*/ 114684 h 187230"/>
                <a:gd name="connsiteX52" fmla="*/ 12729 w 88741"/>
                <a:gd name="connsiteY52" fmla="*/ 113807 h 187230"/>
                <a:gd name="connsiteX53" fmla="*/ 8371 w 88741"/>
                <a:gd name="connsiteY53" fmla="*/ 111640 h 187230"/>
                <a:gd name="connsiteX54" fmla="*/ 5860 w 88741"/>
                <a:gd name="connsiteY54" fmla="*/ 110044 h 187230"/>
                <a:gd name="connsiteX55" fmla="*/ 5171 w 88741"/>
                <a:gd name="connsiteY55" fmla="*/ 109113 h 187230"/>
                <a:gd name="connsiteX56" fmla="*/ 4686 w 88741"/>
                <a:gd name="connsiteY56" fmla="*/ 106665 h 187230"/>
                <a:gd name="connsiteX57" fmla="*/ 2895 w 88741"/>
                <a:gd name="connsiteY57" fmla="*/ 101783 h 187230"/>
                <a:gd name="connsiteX58" fmla="*/ 853 w 88741"/>
                <a:gd name="connsiteY58" fmla="*/ 97339 h 187230"/>
                <a:gd name="connsiteX59" fmla="*/ 102 w 88741"/>
                <a:gd name="connsiteY59" fmla="*/ 94327 h 187230"/>
                <a:gd name="connsiteX60" fmla="*/ 0 w 88741"/>
                <a:gd name="connsiteY60" fmla="*/ 90533 h 187230"/>
                <a:gd name="connsiteX61" fmla="*/ 399 w 88741"/>
                <a:gd name="connsiteY61" fmla="*/ 87787 h 187230"/>
                <a:gd name="connsiteX62" fmla="*/ 1291 w 88741"/>
                <a:gd name="connsiteY62" fmla="*/ 86613 h 187230"/>
                <a:gd name="connsiteX63" fmla="*/ 5547 w 88741"/>
                <a:gd name="connsiteY63" fmla="*/ 83187 h 187230"/>
                <a:gd name="connsiteX64" fmla="*/ 7518 w 88741"/>
                <a:gd name="connsiteY64" fmla="*/ 79064 h 187230"/>
                <a:gd name="connsiteX65" fmla="*/ 9959 w 88741"/>
                <a:gd name="connsiteY65" fmla="*/ 77515 h 187230"/>
                <a:gd name="connsiteX66" fmla="*/ 12072 w 88741"/>
                <a:gd name="connsiteY66" fmla="*/ 76349 h 187230"/>
                <a:gd name="connsiteX67" fmla="*/ 13785 w 88741"/>
                <a:gd name="connsiteY67" fmla="*/ 74988 h 187230"/>
                <a:gd name="connsiteX68" fmla="*/ 15303 w 88741"/>
                <a:gd name="connsiteY68" fmla="*/ 72805 h 187230"/>
                <a:gd name="connsiteX69" fmla="*/ 16461 w 88741"/>
                <a:gd name="connsiteY69" fmla="*/ 70473 h 187230"/>
                <a:gd name="connsiteX70" fmla="*/ 16656 w 88741"/>
                <a:gd name="connsiteY70" fmla="*/ 67947 h 187230"/>
                <a:gd name="connsiteX71" fmla="*/ 17141 w 88741"/>
                <a:gd name="connsiteY71" fmla="*/ 63933 h 187230"/>
                <a:gd name="connsiteX72" fmla="*/ 17915 w 88741"/>
                <a:gd name="connsiteY72" fmla="*/ 61124 h 187230"/>
                <a:gd name="connsiteX73" fmla="*/ 19715 w 88741"/>
                <a:gd name="connsiteY73" fmla="*/ 57940 h 187230"/>
                <a:gd name="connsiteX74" fmla="*/ 18956 w 88741"/>
                <a:gd name="connsiteY74" fmla="*/ 55374 h 187230"/>
                <a:gd name="connsiteX75" fmla="*/ 18002 w 88741"/>
                <a:gd name="connsiteY75" fmla="*/ 52605 h 187230"/>
                <a:gd name="connsiteX76" fmla="*/ 18276 w 88741"/>
                <a:gd name="connsiteY76" fmla="*/ 47793 h 187230"/>
                <a:gd name="connsiteX77" fmla="*/ 18033 w 88741"/>
                <a:gd name="connsiteY77" fmla="*/ 45837 h 187230"/>
                <a:gd name="connsiteX78" fmla="*/ 17258 w 88741"/>
                <a:gd name="connsiteY78" fmla="*/ 44109 h 187230"/>
                <a:gd name="connsiteX79" fmla="*/ 16468 w 88741"/>
                <a:gd name="connsiteY79" fmla="*/ 41887 h 187230"/>
                <a:gd name="connsiteX80" fmla="*/ 16445 w 88741"/>
                <a:gd name="connsiteY80" fmla="*/ 40033 h 187230"/>
                <a:gd name="connsiteX81" fmla="*/ 17204 w 88741"/>
                <a:gd name="connsiteY81" fmla="*/ 35158 h 187230"/>
                <a:gd name="connsiteX82" fmla="*/ 17783 w 88741"/>
                <a:gd name="connsiteY82" fmla="*/ 31427 h 187230"/>
                <a:gd name="connsiteX83" fmla="*/ 18706 w 88741"/>
                <a:gd name="connsiteY83" fmla="*/ 26568 h 187230"/>
                <a:gd name="connsiteX84" fmla="*/ 18377 w 88741"/>
                <a:gd name="connsiteY84" fmla="*/ 25207 h 187230"/>
                <a:gd name="connsiteX85" fmla="*/ 17689 w 88741"/>
                <a:gd name="connsiteY85" fmla="*/ 24190 h 187230"/>
                <a:gd name="connsiteX86" fmla="*/ 15623 w 88741"/>
                <a:gd name="connsiteY86" fmla="*/ 23118 h 187230"/>
                <a:gd name="connsiteX87" fmla="*/ 15600 w 88741"/>
                <a:gd name="connsiteY87" fmla="*/ 22469 h 187230"/>
                <a:gd name="connsiteX88" fmla="*/ 16100 w 88741"/>
                <a:gd name="connsiteY88" fmla="*/ 21749 h 187230"/>
                <a:gd name="connsiteX89" fmla="*/ 19152 w 88741"/>
                <a:gd name="connsiteY89" fmla="*/ 19371 h 187230"/>
                <a:gd name="connsiteX90" fmla="*/ 20787 w 88741"/>
                <a:gd name="connsiteY90" fmla="*/ 15874 h 187230"/>
                <a:gd name="connsiteX91" fmla="*/ 22156 w 88741"/>
                <a:gd name="connsiteY91" fmla="*/ 15146 h 187230"/>
                <a:gd name="connsiteX92" fmla="*/ 24237 w 88741"/>
                <a:gd name="connsiteY92" fmla="*/ 13879 h 187230"/>
                <a:gd name="connsiteX93" fmla="*/ 24159 w 88741"/>
                <a:gd name="connsiteY93" fmla="*/ 12518 h 187230"/>
                <a:gd name="connsiteX94" fmla="*/ 23689 w 88741"/>
                <a:gd name="connsiteY94" fmla="*/ 11054 h 187230"/>
                <a:gd name="connsiteX95" fmla="*/ 29111 w 88741"/>
                <a:gd name="connsiteY95" fmla="*/ 9404 h 187230"/>
                <a:gd name="connsiteX96" fmla="*/ 34274 w 88741"/>
                <a:gd name="connsiteY96" fmla="*/ 5069 h 187230"/>
                <a:gd name="connsiteX97" fmla="*/ 36097 w 88741"/>
                <a:gd name="connsiteY97" fmla="*/ 4006 h 187230"/>
                <a:gd name="connsiteX98" fmla="*/ 48083 w 88741"/>
                <a:gd name="connsiteY98" fmla="*/ 0 h 187230"/>
                <a:gd name="connsiteX99" fmla="*/ 49640 w 88741"/>
                <a:gd name="connsiteY99" fmla="*/ 274 h 187230"/>
                <a:gd name="connsiteX100" fmla="*/ 51384 w 88741"/>
                <a:gd name="connsiteY100" fmla="*/ 860 h 187230"/>
                <a:gd name="connsiteX101" fmla="*/ 50884 w 88741"/>
                <a:gd name="connsiteY101" fmla="*/ 2355 h 187230"/>
                <a:gd name="connsiteX102" fmla="*/ 50195 w 88741"/>
                <a:gd name="connsiteY102" fmla="*/ 3536 h 187230"/>
                <a:gd name="connsiteX103" fmla="*/ 51212 w 88741"/>
                <a:gd name="connsiteY103" fmla="*/ 5625 h 187230"/>
                <a:gd name="connsiteX104" fmla="*/ 52667 w 88741"/>
                <a:gd name="connsiteY104" fmla="*/ 4350 h 187230"/>
                <a:gd name="connsiteX105" fmla="*/ 52300 w 88741"/>
                <a:gd name="connsiteY105" fmla="*/ 3497 h 187230"/>
                <a:gd name="connsiteX106" fmla="*/ 52213 w 88741"/>
                <a:gd name="connsiteY106" fmla="*/ 2363 h 187230"/>
                <a:gd name="connsiteX107" fmla="*/ 54678 w 88741"/>
                <a:gd name="connsiteY107" fmla="*/ 2261 h 187230"/>
                <a:gd name="connsiteX108" fmla="*/ 56861 w 88741"/>
                <a:gd name="connsiteY108" fmla="*/ 2441 h 187230"/>
                <a:gd name="connsiteX109" fmla="*/ 59255 w 88741"/>
                <a:gd name="connsiteY109" fmla="*/ 3685 h 187230"/>
                <a:gd name="connsiteX110" fmla="*/ 59090 w 88741"/>
                <a:gd name="connsiteY110" fmla="*/ 8402 h 187230"/>
                <a:gd name="connsiteX111" fmla="*/ 62282 w 88741"/>
                <a:gd name="connsiteY111" fmla="*/ 13010 h 187230"/>
                <a:gd name="connsiteX112" fmla="*/ 61382 w 88741"/>
                <a:gd name="connsiteY112" fmla="*/ 15303 h 187230"/>
                <a:gd name="connsiteX113" fmla="*/ 63996 w 88741"/>
                <a:gd name="connsiteY113" fmla="*/ 16656 h 187230"/>
                <a:gd name="connsiteX114" fmla="*/ 66319 w 88741"/>
                <a:gd name="connsiteY114" fmla="*/ 15029 h 187230"/>
                <a:gd name="connsiteX115" fmla="*/ 67485 w 88741"/>
                <a:gd name="connsiteY115" fmla="*/ 12627 h 187230"/>
                <a:gd name="connsiteX116" fmla="*/ 71764 w 88741"/>
                <a:gd name="connsiteY116" fmla="*/ 11234 h 187230"/>
                <a:gd name="connsiteX117" fmla="*/ 75832 w 88741"/>
                <a:gd name="connsiteY117" fmla="*/ 7698 h 187230"/>
                <a:gd name="connsiteX118" fmla="*/ 78086 w 88741"/>
                <a:gd name="connsiteY118" fmla="*/ 7338 h 187230"/>
                <a:gd name="connsiteX119" fmla="*/ 78594 w 88741"/>
                <a:gd name="connsiteY119" fmla="*/ 10241 h 187230"/>
                <a:gd name="connsiteX120" fmla="*/ 79682 w 88741"/>
                <a:gd name="connsiteY120" fmla="*/ 12776 h 187230"/>
                <a:gd name="connsiteX121" fmla="*/ 78140 w 88741"/>
                <a:gd name="connsiteY121" fmla="*/ 13667 h 187230"/>
                <a:gd name="connsiteX122" fmla="*/ 76184 w 88741"/>
                <a:gd name="connsiteY122" fmla="*/ 16359 h 187230"/>
                <a:gd name="connsiteX123" fmla="*/ 72468 w 88741"/>
                <a:gd name="connsiteY123" fmla="*/ 23165 h 187230"/>
                <a:gd name="connsiteX124" fmla="*/ 69050 w 88741"/>
                <a:gd name="connsiteY124" fmla="*/ 25160 h 187230"/>
                <a:gd name="connsiteX125" fmla="*/ 66483 w 88741"/>
                <a:gd name="connsiteY125" fmla="*/ 27773 h 187230"/>
                <a:gd name="connsiteX126" fmla="*/ 65654 w 88741"/>
                <a:gd name="connsiteY126" fmla="*/ 29627 h 187230"/>
                <a:gd name="connsiteX127" fmla="*/ 65404 w 88741"/>
                <a:gd name="connsiteY127" fmla="*/ 31787 h 187230"/>
                <a:gd name="connsiteX128" fmla="*/ 66045 w 88741"/>
                <a:gd name="connsiteY128" fmla="*/ 35651 h 187230"/>
                <a:gd name="connsiteX129" fmla="*/ 67915 w 88741"/>
                <a:gd name="connsiteY129" fmla="*/ 39571 h 187230"/>
                <a:gd name="connsiteX130" fmla="*/ 70075 w 88741"/>
                <a:gd name="connsiteY130" fmla="*/ 41934 h 187230"/>
                <a:gd name="connsiteX131" fmla="*/ 72155 w 88741"/>
                <a:gd name="connsiteY131" fmla="*/ 42669 h 187230"/>
                <a:gd name="connsiteX132" fmla="*/ 76998 w 88741"/>
                <a:gd name="connsiteY132" fmla="*/ 46393 h 187230"/>
                <a:gd name="connsiteX133" fmla="*/ 76920 w 88741"/>
                <a:gd name="connsiteY133" fmla="*/ 48599 h 187230"/>
                <a:gd name="connsiteX134" fmla="*/ 77593 w 88741"/>
                <a:gd name="connsiteY134" fmla="*/ 51220 h 187230"/>
                <a:gd name="connsiteX135" fmla="*/ 77851 w 88741"/>
                <a:gd name="connsiteY135" fmla="*/ 54404 h 187230"/>
                <a:gd name="connsiteX136" fmla="*/ 79533 w 88741"/>
                <a:gd name="connsiteY136" fmla="*/ 56947 h 187230"/>
                <a:gd name="connsiteX137" fmla="*/ 75934 w 88741"/>
                <a:gd name="connsiteY137" fmla="*/ 62470 h 187230"/>
                <a:gd name="connsiteX138" fmla="*/ 73963 w 88741"/>
                <a:gd name="connsiteY138" fmla="*/ 66452 h 187230"/>
                <a:gd name="connsiteX139" fmla="*/ 70114 w 88741"/>
                <a:gd name="connsiteY139" fmla="*/ 71929 h 187230"/>
                <a:gd name="connsiteX140" fmla="*/ 66687 w 88741"/>
                <a:gd name="connsiteY140" fmla="*/ 75480 h 187230"/>
                <a:gd name="connsiteX141" fmla="*/ 59349 w 88741"/>
                <a:gd name="connsiteY141" fmla="*/ 80746 h 187230"/>
                <a:gd name="connsiteX142" fmla="*/ 57549 w 88741"/>
                <a:gd name="connsiteY142" fmla="*/ 82490 h 187230"/>
                <a:gd name="connsiteX143" fmla="*/ 56376 w 88741"/>
                <a:gd name="connsiteY143" fmla="*/ 84297 h 187230"/>
                <a:gd name="connsiteX144" fmla="*/ 55836 w 88741"/>
                <a:gd name="connsiteY144" fmla="*/ 86183 h 187230"/>
                <a:gd name="connsiteX145" fmla="*/ 56031 w 88741"/>
                <a:gd name="connsiteY145" fmla="*/ 88397 h 187230"/>
                <a:gd name="connsiteX146" fmla="*/ 58449 w 88741"/>
                <a:gd name="connsiteY146" fmla="*/ 93834 h 187230"/>
                <a:gd name="connsiteX147" fmla="*/ 61664 w 88741"/>
                <a:gd name="connsiteY147" fmla="*/ 97034 h 187230"/>
                <a:gd name="connsiteX148" fmla="*/ 64934 w 88741"/>
                <a:gd name="connsiteY148" fmla="*/ 98763 h 187230"/>
                <a:gd name="connsiteX149" fmla="*/ 70622 w 88741"/>
                <a:gd name="connsiteY149" fmla="*/ 98067 h 187230"/>
                <a:gd name="connsiteX150" fmla="*/ 70426 w 88741"/>
                <a:gd name="connsiteY150" fmla="*/ 100156 h 187230"/>
                <a:gd name="connsiteX151" fmla="*/ 70833 w 88741"/>
                <a:gd name="connsiteY151" fmla="*/ 102651 h 187230"/>
                <a:gd name="connsiteX152" fmla="*/ 73141 w 88741"/>
                <a:gd name="connsiteY152" fmla="*/ 102534 h 187230"/>
                <a:gd name="connsiteX153" fmla="*/ 74690 w 88741"/>
                <a:gd name="connsiteY153" fmla="*/ 102143 h 187230"/>
                <a:gd name="connsiteX154" fmla="*/ 75997 w 88741"/>
                <a:gd name="connsiteY154" fmla="*/ 99710 h 187230"/>
                <a:gd name="connsiteX155" fmla="*/ 78774 w 88741"/>
                <a:gd name="connsiteY155" fmla="*/ 101376 h 187230"/>
                <a:gd name="connsiteX156" fmla="*/ 80221 w 88741"/>
                <a:gd name="connsiteY156" fmla="*/ 106446 h 187230"/>
                <a:gd name="connsiteX157" fmla="*/ 82576 w 88741"/>
                <a:gd name="connsiteY157" fmla="*/ 108026 h 187230"/>
                <a:gd name="connsiteX158" fmla="*/ 82850 w 88741"/>
                <a:gd name="connsiteY158" fmla="*/ 108613 h 187230"/>
                <a:gd name="connsiteX159" fmla="*/ 82021 w 88741"/>
                <a:gd name="connsiteY159" fmla="*/ 109004 h 187230"/>
                <a:gd name="connsiteX160" fmla="*/ 81372 w 88741"/>
                <a:gd name="connsiteY160" fmla="*/ 109583 h 187230"/>
                <a:gd name="connsiteX161" fmla="*/ 82068 w 88741"/>
                <a:gd name="connsiteY161" fmla="*/ 109997 h 187230"/>
                <a:gd name="connsiteX162" fmla="*/ 84344 w 88741"/>
                <a:gd name="connsiteY162" fmla="*/ 110623 h 187230"/>
                <a:gd name="connsiteX163" fmla="*/ 85721 w 88741"/>
                <a:gd name="connsiteY163" fmla="*/ 110224 h 187230"/>
                <a:gd name="connsiteX164" fmla="*/ 88053 w 88741"/>
                <a:gd name="connsiteY164" fmla="*/ 111390 h 187230"/>
                <a:gd name="connsiteX165" fmla="*/ 83077 w 88741"/>
                <a:gd name="connsiteY165" fmla="*/ 69973 h 187230"/>
                <a:gd name="connsiteX166" fmla="*/ 79690 w 88741"/>
                <a:gd name="connsiteY166" fmla="*/ 71890 h 187230"/>
                <a:gd name="connsiteX167" fmla="*/ 80339 w 88741"/>
                <a:gd name="connsiteY167" fmla="*/ 70223 h 187230"/>
                <a:gd name="connsiteX168" fmla="*/ 82576 w 88741"/>
                <a:gd name="connsiteY168" fmla="*/ 68205 h 187230"/>
                <a:gd name="connsiteX169" fmla="*/ 83155 w 88741"/>
                <a:gd name="connsiteY169" fmla="*/ 68690 h 187230"/>
                <a:gd name="connsiteX170" fmla="*/ 83077 w 88741"/>
                <a:gd name="connsiteY170" fmla="*/ 69973 h 187230"/>
                <a:gd name="connsiteX171" fmla="*/ 76044 w 88741"/>
                <a:gd name="connsiteY171" fmla="*/ 97245 h 187230"/>
                <a:gd name="connsiteX172" fmla="*/ 75465 w 88741"/>
                <a:gd name="connsiteY172" fmla="*/ 97370 h 187230"/>
                <a:gd name="connsiteX173" fmla="*/ 74401 w 88741"/>
                <a:gd name="connsiteY173" fmla="*/ 98082 h 187230"/>
                <a:gd name="connsiteX174" fmla="*/ 73837 w 88741"/>
                <a:gd name="connsiteY174" fmla="*/ 98161 h 187230"/>
                <a:gd name="connsiteX175" fmla="*/ 72241 w 88741"/>
                <a:gd name="connsiteY175" fmla="*/ 97355 h 187230"/>
                <a:gd name="connsiteX176" fmla="*/ 71631 w 88741"/>
                <a:gd name="connsiteY176" fmla="*/ 97363 h 187230"/>
                <a:gd name="connsiteX177" fmla="*/ 70865 w 88741"/>
                <a:gd name="connsiteY177" fmla="*/ 96799 h 187230"/>
                <a:gd name="connsiteX178" fmla="*/ 71123 w 88741"/>
                <a:gd name="connsiteY178" fmla="*/ 93732 h 187230"/>
                <a:gd name="connsiteX179" fmla="*/ 71373 w 88741"/>
                <a:gd name="connsiteY179" fmla="*/ 92864 h 187230"/>
                <a:gd name="connsiteX180" fmla="*/ 75254 w 88741"/>
                <a:gd name="connsiteY180" fmla="*/ 92747 h 187230"/>
                <a:gd name="connsiteX181" fmla="*/ 77358 w 88741"/>
                <a:gd name="connsiteY181" fmla="*/ 94585 h 187230"/>
                <a:gd name="connsiteX182" fmla="*/ 77702 w 88741"/>
                <a:gd name="connsiteY182" fmla="*/ 95070 h 187230"/>
                <a:gd name="connsiteX183" fmla="*/ 77788 w 88741"/>
                <a:gd name="connsiteY183" fmla="*/ 95595 h 187230"/>
                <a:gd name="connsiteX184" fmla="*/ 76810 w 88741"/>
                <a:gd name="connsiteY184" fmla="*/ 96619 h 187230"/>
                <a:gd name="connsiteX185" fmla="*/ 76044 w 88741"/>
                <a:gd name="connsiteY185" fmla="*/ 97245 h 18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88741" h="187230">
                  <a:moveTo>
                    <a:pt x="88053" y="111390"/>
                  </a:moveTo>
                  <a:lnTo>
                    <a:pt x="88006" y="112078"/>
                  </a:lnTo>
                  <a:lnTo>
                    <a:pt x="87231" y="117031"/>
                  </a:lnTo>
                  <a:lnTo>
                    <a:pt x="87059" y="118807"/>
                  </a:lnTo>
                  <a:lnTo>
                    <a:pt x="86942" y="121819"/>
                  </a:lnTo>
                  <a:lnTo>
                    <a:pt x="86942" y="125433"/>
                  </a:lnTo>
                  <a:lnTo>
                    <a:pt x="88694" y="128484"/>
                  </a:lnTo>
                  <a:lnTo>
                    <a:pt x="88741" y="129822"/>
                  </a:lnTo>
                  <a:lnTo>
                    <a:pt x="88060" y="131371"/>
                  </a:lnTo>
                  <a:lnTo>
                    <a:pt x="84829" y="133139"/>
                  </a:lnTo>
                  <a:lnTo>
                    <a:pt x="80660" y="135424"/>
                  </a:lnTo>
                  <a:lnTo>
                    <a:pt x="77076" y="137591"/>
                  </a:lnTo>
                  <a:lnTo>
                    <a:pt x="73149" y="139969"/>
                  </a:lnTo>
                  <a:lnTo>
                    <a:pt x="71944" y="141503"/>
                  </a:lnTo>
                  <a:lnTo>
                    <a:pt x="69996" y="142684"/>
                  </a:lnTo>
                  <a:lnTo>
                    <a:pt x="68369" y="143865"/>
                  </a:lnTo>
                  <a:lnTo>
                    <a:pt x="68072" y="145000"/>
                  </a:lnTo>
                  <a:lnTo>
                    <a:pt x="66929" y="147135"/>
                  </a:lnTo>
                  <a:lnTo>
                    <a:pt x="65443" y="148841"/>
                  </a:lnTo>
                  <a:lnTo>
                    <a:pt x="61711" y="149647"/>
                  </a:lnTo>
                  <a:lnTo>
                    <a:pt x="61023" y="150155"/>
                  </a:lnTo>
                  <a:lnTo>
                    <a:pt x="59294" y="152721"/>
                  </a:lnTo>
                  <a:lnTo>
                    <a:pt x="58496" y="153723"/>
                  </a:lnTo>
                  <a:lnTo>
                    <a:pt x="57510" y="155827"/>
                  </a:lnTo>
                  <a:lnTo>
                    <a:pt x="58777" y="161272"/>
                  </a:lnTo>
                  <a:lnTo>
                    <a:pt x="60326" y="166858"/>
                  </a:lnTo>
                  <a:lnTo>
                    <a:pt x="60632" y="169182"/>
                  </a:lnTo>
                  <a:lnTo>
                    <a:pt x="60608" y="171114"/>
                  </a:lnTo>
                  <a:lnTo>
                    <a:pt x="59740" y="173195"/>
                  </a:lnTo>
                  <a:lnTo>
                    <a:pt x="57752" y="176168"/>
                  </a:lnTo>
                  <a:lnTo>
                    <a:pt x="56297" y="178351"/>
                  </a:lnTo>
                  <a:lnTo>
                    <a:pt x="53504" y="182270"/>
                  </a:lnTo>
                  <a:lnTo>
                    <a:pt x="52683" y="183240"/>
                  </a:lnTo>
                  <a:lnTo>
                    <a:pt x="50758" y="184383"/>
                  </a:lnTo>
                  <a:lnTo>
                    <a:pt x="47042" y="185893"/>
                  </a:lnTo>
                  <a:lnTo>
                    <a:pt x="44421" y="187231"/>
                  </a:lnTo>
                  <a:lnTo>
                    <a:pt x="43091" y="181253"/>
                  </a:lnTo>
                  <a:lnTo>
                    <a:pt x="41949" y="176145"/>
                  </a:lnTo>
                  <a:lnTo>
                    <a:pt x="41010" y="171920"/>
                  </a:lnTo>
                  <a:lnTo>
                    <a:pt x="39360" y="164464"/>
                  </a:lnTo>
                  <a:lnTo>
                    <a:pt x="37951" y="158112"/>
                  </a:lnTo>
                  <a:lnTo>
                    <a:pt x="36551" y="151767"/>
                  </a:lnTo>
                  <a:lnTo>
                    <a:pt x="35276" y="145993"/>
                  </a:lnTo>
                  <a:lnTo>
                    <a:pt x="33993" y="140165"/>
                  </a:lnTo>
                  <a:lnTo>
                    <a:pt x="33445" y="139312"/>
                  </a:lnTo>
                  <a:lnTo>
                    <a:pt x="29604" y="136558"/>
                  </a:lnTo>
                  <a:lnTo>
                    <a:pt x="26068" y="134015"/>
                  </a:lnTo>
                  <a:lnTo>
                    <a:pt x="22383" y="131121"/>
                  </a:lnTo>
                  <a:lnTo>
                    <a:pt x="18393" y="127983"/>
                  </a:lnTo>
                  <a:lnTo>
                    <a:pt x="17751" y="124025"/>
                  </a:lnTo>
                  <a:lnTo>
                    <a:pt x="15702" y="118032"/>
                  </a:lnTo>
                  <a:lnTo>
                    <a:pt x="13542" y="114684"/>
                  </a:lnTo>
                  <a:lnTo>
                    <a:pt x="12729" y="113807"/>
                  </a:lnTo>
                  <a:lnTo>
                    <a:pt x="8371" y="111640"/>
                  </a:lnTo>
                  <a:lnTo>
                    <a:pt x="5860" y="110044"/>
                  </a:lnTo>
                  <a:lnTo>
                    <a:pt x="5171" y="109113"/>
                  </a:lnTo>
                  <a:lnTo>
                    <a:pt x="4686" y="106665"/>
                  </a:lnTo>
                  <a:lnTo>
                    <a:pt x="2895" y="101783"/>
                  </a:lnTo>
                  <a:lnTo>
                    <a:pt x="853" y="97339"/>
                  </a:lnTo>
                  <a:lnTo>
                    <a:pt x="102" y="94327"/>
                  </a:lnTo>
                  <a:lnTo>
                    <a:pt x="0" y="90533"/>
                  </a:lnTo>
                  <a:lnTo>
                    <a:pt x="399" y="87787"/>
                  </a:lnTo>
                  <a:lnTo>
                    <a:pt x="1291" y="86613"/>
                  </a:lnTo>
                  <a:lnTo>
                    <a:pt x="5547" y="83187"/>
                  </a:lnTo>
                  <a:lnTo>
                    <a:pt x="7518" y="79064"/>
                  </a:lnTo>
                  <a:lnTo>
                    <a:pt x="9959" y="77515"/>
                  </a:lnTo>
                  <a:lnTo>
                    <a:pt x="12072" y="76349"/>
                  </a:lnTo>
                  <a:lnTo>
                    <a:pt x="13785" y="74988"/>
                  </a:lnTo>
                  <a:lnTo>
                    <a:pt x="15303" y="72805"/>
                  </a:lnTo>
                  <a:lnTo>
                    <a:pt x="16461" y="70473"/>
                  </a:lnTo>
                  <a:lnTo>
                    <a:pt x="16656" y="67947"/>
                  </a:lnTo>
                  <a:lnTo>
                    <a:pt x="17141" y="63933"/>
                  </a:lnTo>
                  <a:lnTo>
                    <a:pt x="17915" y="61124"/>
                  </a:lnTo>
                  <a:lnTo>
                    <a:pt x="19715" y="57940"/>
                  </a:lnTo>
                  <a:lnTo>
                    <a:pt x="18956" y="55374"/>
                  </a:lnTo>
                  <a:lnTo>
                    <a:pt x="18002" y="52605"/>
                  </a:lnTo>
                  <a:lnTo>
                    <a:pt x="18276" y="47793"/>
                  </a:lnTo>
                  <a:lnTo>
                    <a:pt x="18033" y="45837"/>
                  </a:lnTo>
                  <a:lnTo>
                    <a:pt x="17258" y="44109"/>
                  </a:lnTo>
                  <a:lnTo>
                    <a:pt x="16468" y="41887"/>
                  </a:lnTo>
                  <a:lnTo>
                    <a:pt x="16445" y="40033"/>
                  </a:lnTo>
                  <a:lnTo>
                    <a:pt x="17204" y="35158"/>
                  </a:lnTo>
                  <a:lnTo>
                    <a:pt x="17783" y="31427"/>
                  </a:lnTo>
                  <a:lnTo>
                    <a:pt x="18706" y="26568"/>
                  </a:lnTo>
                  <a:lnTo>
                    <a:pt x="18377" y="25207"/>
                  </a:lnTo>
                  <a:lnTo>
                    <a:pt x="17689" y="24190"/>
                  </a:lnTo>
                  <a:lnTo>
                    <a:pt x="15623" y="23118"/>
                  </a:lnTo>
                  <a:lnTo>
                    <a:pt x="15600" y="22469"/>
                  </a:lnTo>
                  <a:lnTo>
                    <a:pt x="16100" y="21749"/>
                  </a:lnTo>
                  <a:lnTo>
                    <a:pt x="19152" y="19371"/>
                  </a:lnTo>
                  <a:lnTo>
                    <a:pt x="20787" y="15874"/>
                  </a:lnTo>
                  <a:lnTo>
                    <a:pt x="22156" y="15146"/>
                  </a:lnTo>
                  <a:lnTo>
                    <a:pt x="24237" y="13879"/>
                  </a:lnTo>
                  <a:lnTo>
                    <a:pt x="24159" y="12518"/>
                  </a:lnTo>
                  <a:lnTo>
                    <a:pt x="23689" y="11054"/>
                  </a:lnTo>
                  <a:lnTo>
                    <a:pt x="29111" y="9404"/>
                  </a:lnTo>
                  <a:lnTo>
                    <a:pt x="34274" y="5069"/>
                  </a:lnTo>
                  <a:lnTo>
                    <a:pt x="36097" y="4006"/>
                  </a:lnTo>
                  <a:lnTo>
                    <a:pt x="48083" y="0"/>
                  </a:lnTo>
                  <a:lnTo>
                    <a:pt x="49640" y="274"/>
                  </a:lnTo>
                  <a:lnTo>
                    <a:pt x="51384" y="860"/>
                  </a:lnTo>
                  <a:lnTo>
                    <a:pt x="50884" y="2355"/>
                  </a:lnTo>
                  <a:lnTo>
                    <a:pt x="50195" y="3536"/>
                  </a:lnTo>
                  <a:lnTo>
                    <a:pt x="51212" y="5625"/>
                  </a:lnTo>
                  <a:lnTo>
                    <a:pt x="52667" y="4350"/>
                  </a:lnTo>
                  <a:lnTo>
                    <a:pt x="52300" y="3497"/>
                  </a:lnTo>
                  <a:lnTo>
                    <a:pt x="52213" y="2363"/>
                  </a:lnTo>
                  <a:lnTo>
                    <a:pt x="54678" y="2261"/>
                  </a:lnTo>
                  <a:lnTo>
                    <a:pt x="56861" y="2441"/>
                  </a:lnTo>
                  <a:lnTo>
                    <a:pt x="59255" y="3685"/>
                  </a:lnTo>
                  <a:lnTo>
                    <a:pt x="59090" y="8402"/>
                  </a:lnTo>
                  <a:lnTo>
                    <a:pt x="62282" y="13010"/>
                  </a:lnTo>
                  <a:lnTo>
                    <a:pt x="61382" y="15303"/>
                  </a:lnTo>
                  <a:lnTo>
                    <a:pt x="63996" y="16656"/>
                  </a:lnTo>
                  <a:lnTo>
                    <a:pt x="66319" y="15029"/>
                  </a:lnTo>
                  <a:lnTo>
                    <a:pt x="67485" y="12627"/>
                  </a:lnTo>
                  <a:lnTo>
                    <a:pt x="71764" y="11234"/>
                  </a:lnTo>
                  <a:lnTo>
                    <a:pt x="75832" y="7698"/>
                  </a:lnTo>
                  <a:lnTo>
                    <a:pt x="78086" y="7338"/>
                  </a:lnTo>
                  <a:lnTo>
                    <a:pt x="78594" y="10241"/>
                  </a:lnTo>
                  <a:lnTo>
                    <a:pt x="79682" y="12776"/>
                  </a:lnTo>
                  <a:lnTo>
                    <a:pt x="78140" y="13667"/>
                  </a:lnTo>
                  <a:lnTo>
                    <a:pt x="76184" y="16359"/>
                  </a:lnTo>
                  <a:lnTo>
                    <a:pt x="72468" y="23165"/>
                  </a:lnTo>
                  <a:lnTo>
                    <a:pt x="69050" y="25160"/>
                  </a:lnTo>
                  <a:lnTo>
                    <a:pt x="66483" y="27773"/>
                  </a:lnTo>
                  <a:lnTo>
                    <a:pt x="65654" y="29627"/>
                  </a:lnTo>
                  <a:lnTo>
                    <a:pt x="65404" y="31787"/>
                  </a:lnTo>
                  <a:lnTo>
                    <a:pt x="66045" y="35651"/>
                  </a:lnTo>
                  <a:lnTo>
                    <a:pt x="67915" y="39571"/>
                  </a:lnTo>
                  <a:lnTo>
                    <a:pt x="70075" y="41934"/>
                  </a:lnTo>
                  <a:lnTo>
                    <a:pt x="72155" y="42669"/>
                  </a:lnTo>
                  <a:lnTo>
                    <a:pt x="76998" y="46393"/>
                  </a:lnTo>
                  <a:lnTo>
                    <a:pt x="76920" y="48599"/>
                  </a:lnTo>
                  <a:lnTo>
                    <a:pt x="77593" y="51220"/>
                  </a:lnTo>
                  <a:lnTo>
                    <a:pt x="77851" y="54404"/>
                  </a:lnTo>
                  <a:lnTo>
                    <a:pt x="79533" y="56947"/>
                  </a:lnTo>
                  <a:lnTo>
                    <a:pt x="75934" y="62470"/>
                  </a:lnTo>
                  <a:lnTo>
                    <a:pt x="73963" y="66452"/>
                  </a:lnTo>
                  <a:lnTo>
                    <a:pt x="70114" y="71929"/>
                  </a:lnTo>
                  <a:lnTo>
                    <a:pt x="66687" y="75480"/>
                  </a:lnTo>
                  <a:lnTo>
                    <a:pt x="59349" y="80746"/>
                  </a:lnTo>
                  <a:lnTo>
                    <a:pt x="57549" y="82490"/>
                  </a:lnTo>
                  <a:lnTo>
                    <a:pt x="56376" y="84297"/>
                  </a:lnTo>
                  <a:lnTo>
                    <a:pt x="55836" y="86183"/>
                  </a:lnTo>
                  <a:lnTo>
                    <a:pt x="56031" y="88397"/>
                  </a:lnTo>
                  <a:lnTo>
                    <a:pt x="58449" y="93834"/>
                  </a:lnTo>
                  <a:lnTo>
                    <a:pt x="61664" y="97034"/>
                  </a:lnTo>
                  <a:lnTo>
                    <a:pt x="64934" y="98763"/>
                  </a:lnTo>
                  <a:lnTo>
                    <a:pt x="70622" y="98067"/>
                  </a:lnTo>
                  <a:lnTo>
                    <a:pt x="70426" y="100156"/>
                  </a:lnTo>
                  <a:lnTo>
                    <a:pt x="70833" y="102651"/>
                  </a:lnTo>
                  <a:lnTo>
                    <a:pt x="73141" y="102534"/>
                  </a:lnTo>
                  <a:lnTo>
                    <a:pt x="74690" y="102143"/>
                  </a:lnTo>
                  <a:lnTo>
                    <a:pt x="75997" y="99710"/>
                  </a:lnTo>
                  <a:lnTo>
                    <a:pt x="78774" y="101376"/>
                  </a:lnTo>
                  <a:lnTo>
                    <a:pt x="80221" y="106446"/>
                  </a:lnTo>
                  <a:lnTo>
                    <a:pt x="82576" y="108026"/>
                  </a:lnTo>
                  <a:lnTo>
                    <a:pt x="82850" y="108613"/>
                  </a:lnTo>
                  <a:lnTo>
                    <a:pt x="82021" y="109004"/>
                  </a:lnTo>
                  <a:lnTo>
                    <a:pt x="81372" y="109583"/>
                  </a:lnTo>
                  <a:lnTo>
                    <a:pt x="82068" y="109997"/>
                  </a:lnTo>
                  <a:lnTo>
                    <a:pt x="84344" y="110623"/>
                  </a:lnTo>
                  <a:lnTo>
                    <a:pt x="85721" y="110224"/>
                  </a:lnTo>
                  <a:lnTo>
                    <a:pt x="88053" y="111390"/>
                  </a:lnTo>
                  <a:close/>
                  <a:moveTo>
                    <a:pt x="83077" y="69973"/>
                  </a:moveTo>
                  <a:lnTo>
                    <a:pt x="79690" y="71890"/>
                  </a:lnTo>
                  <a:lnTo>
                    <a:pt x="80339" y="70223"/>
                  </a:lnTo>
                  <a:lnTo>
                    <a:pt x="82576" y="68205"/>
                  </a:lnTo>
                  <a:lnTo>
                    <a:pt x="83155" y="68690"/>
                  </a:lnTo>
                  <a:lnTo>
                    <a:pt x="83077" y="69973"/>
                  </a:lnTo>
                  <a:close/>
                  <a:moveTo>
                    <a:pt x="76044" y="97245"/>
                  </a:moveTo>
                  <a:lnTo>
                    <a:pt x="75465" y="97370"/>
                  </a:lnTo>
                  <a:lnTo>
                    <a:pt x="74401" y="98082"/>
                  </a:lnTo>
                  <a:lnTo>
                    <a:pt x="73837" y="98161"/>
                  </a:lnTo>
                  <a:lnTo>
                    <a:pt x="72241" y="97355"/>
                  </a:lnTo>
                  <a:lnTo>
                    <a:pt x="71631" y="97363"/>
                  </a:lnTo>
                  <a:lnTo>
                    <a:pt x="70865" y="96799"/>
                  </a:lnTo>
                  <a:lnTo>
                    <a:pt x="71123" y="93732"/>
                  </a:lnTo>
                  <a:lnTo>
                    <a:pt x="71373" y="92864"/>
                  </a:lnTo>
                  <a:lnTo>
                    <a:pt x="75254" y="92747"/>
                  </a:lnTo>
                  <a:lnTo>
                    <a:pt x="77358" y="94585"/>
                  </a:lnTo>
                  <a:lnTo>
                    <a:pt x="77702" y="95070"/>
                  </a:lnTo>
                  <a:lnTo>
                    <a:pt x="77788" y="95595"/>
                  </a:lnTo>
                  <a:lnTo>
                    <a:pt x="76810" y="96619"/>
                  </a:lnTo>
                  <a:lnTo>
                    <a:pt x="76044" y="9724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9" name="Freeform: Shape 798">
              <a:extLst>
                <a:ext uri="{FF2B5EF4-FFF2-40B4-BE49-F238E27FC236}">
                  <a16:creationId xmlns:a16="http://schemas.microsoft.com/office/drawing/2014/main" id="{4B537A80-26AD-694F-C5D6-480CCB9E892A}"/>
                </a:ext>
              </a:extLst>
            </p:cNvPr>
            <p:cNvSpPr>
              <a:spLocks/>
            </p:cNvSpPr>
            <p:nvPr/>
          </p:nvSpPr>
          <p:spPr>
            <a:xfrm>
              <a:off x="11304867" y="5060900"/>
              <a:ext cx="31645" cy="67031"/>
            </a:xfrm>
            <a:custGeom>
              <a:avLst/>
              <a:gdLst>
                <a:gd name="connsiteX0" fmla="*/ 30942 w 31645"/>
                <a:gd name="connsiteY0" fmla="*/ 1706 h 67031"/>
                <a:gd name="connsiteX1" fmla="*/ 30112 w 31645"/>
                <a:gd name="connsiteY1" fmla="*/ 3067 h 67031"/>
                <a:gd name="connsiteX2" fmla="*/ 29713 w 31645"/>
                <a:gd name="connsiteY2" fmla="*/ 3051 h 67031"/>
                <a:gd name="connsiteX3" fmla="*/ 28751 w 31645"/>
                <a:gd name="connsiteY3" fmla="*/ 2261 h 67031"/>
                <a:gd name="connsiteX4" fmla="*/ 28399 w 31645"/>
                <a:gd name="connsiteY4" fmla="*/ 1729 h 67031"/>
                <a:gd name="connsiteX5" fmla="*/ 29870 w 31645"/>
                <a:gd name="connsiteY5" fmla="*/ 125 h 67031"/>
                <a:gd name="connsiteX6" fmla="*/ 30629 w 31645"/>
                <a:gd name="connsiteY6" fmla="*/ 0 h 67031"/>
                <a:gd name="connsiteX7" fmla="*/ 31646 w 31645"/>
                <a:gd name="connsiteY7" fmla="*/ 540 h 67031"/>
                <a:gd name="connsiteX8" fmla="*/ 31599 w 31645"/>
                <a:gd name="connsiteY8" fmla="*/ 994 h 67031"/>
                <a:gd name="connsiteX9" fmla="*/ 30942 w 31645"/>
                <a:gd name="connsiteY9" fmla="*/ 1706 h 67031"/>
                <a:gd name="connsiteX10" fmla="*/ 4405 w 31645"/>
                <a:gd name="connsiteY10" fmla="*/ 60444 h 67031"/>
                <a:gd name="connsiteX11" fmla="*/ 4718 w 31645"/>
                <a:gd name="connsiteY11" fmla="*/ 60444 h 67031"/>
                <a:gd name="connsiteX12" fmla="*/ 5062 w 31645"/>
                <a:gd name="connsiteY12" fmla="*/ 59755 h 67031"/>
                <a:gd name="connsiteX13" fmla="*/ 6243 w 31645"/>
                <a:gd name="connsiteY13" fmla="*/ 59505 h 67031"/>
                <a:gd name="connsiteX14" fmla="*/ 6110 w 31645"/>
                <a:gd name="connsiteY14" fmla="*/ 60248 h 67031"/>
                <a:gd name="connsiteX15" fmla="*/ 4514 w 31645"/>
                <a:gd name="connsiteY15" fmla="*/ 62658 h 67031"/>
                <a:gd name="connsiteX16" fmla="*/ 3513 w 31645"/>
                <a:gd name="connsiteY16" fmla="*/ 61719 h 67031"/>
                <a:gd name="connsiteX17" fmla="*/ 587 w 31645"/>
                <a:gd name="connsiteY17" fmla="*/ 60178 h 67031"/>
                <a:gd name="connsiteX18" fmla="*/ 0 w 31645"/>
                <a:gd name="connsiteY18" fmla="*/ 58989 h 67031"/>
                <a:gd name="connsiteX19" fmla="*/ 970 w 31645"/>
                <a:gd name="connsiteY19" fmla="*/ 58089 h 67031"/>
                <a:gd name="connsiteX20" fmla="*/ 869 w 31645"/>
                <a:gd name="connsiteY20" fmla="*/ 58817 h 67031"/>
                <a:gd name="connsiteX21" fmla="*/ 1361 w 31645"/>
                <a:gd name="connsiteY21" fmla="*/ 59145 h 67031"/>
                <a:gd name="connsiteX22" fmla="*/ 3012 w 31645"/>
                <a:gd name="connsiteY22" fmla="*/ 59270 h 67031"/>
                <a:gd name="connsiteX23" fmla="*/ 4483 w 31645"/>
                <a:gd name="connsiteY23" fmla="*/ 59920 h 67031"/>
                <a:gd name="connsiteX24" fmla="*/ 3567 w 31645"/>
                <a:gd name="connsiteY24" fmla="*/ 60131 h 67031"/>
                <a:gd name="connsiteX25" fmla="*/ 4405 w 31645"/>
                <a:gd name="connsiteY25" fmla="*/ 60444 h 67031"/>
                <a:gd name="connsiteX26" fmla="*/ 9873 w 31645"/>
                <a:gd name="connsiteY26" fmla="*/ 63511 h 67031"/>
                <a:gd name="connsiteX27" fmla="*/ 9748 w 31645"/>
                <a:gd name="connsiteY27" fmla="*/ 67031 h 67031"/>
                <a:gd name="connsiteX28" fmla="*/ 8676 w 31645"/>
                <a:gd name="connsiteY28" fmla="*/ 65420 h 67031"/>
                <a:gd name="connsiteX29" fmla="*/ 8551 w 31645"/>
                <a:gd name="connsiteY29" fmla="*/ 64668 h 67031"/>
                <a:gd name="connsiteX30" fmla="*/ 9638 w 31645"/>
                <a:gd name="connsiteY30" fmla="*/ 63581 h 67031"/>
                <a:gd name="connsiteX31" fmla="*/ 9873 w 31645"/>
                <a:gd name="connsiteY31" fmla="*/ 63511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645" h="67031">
                  <a:moveTo>
                    <a:pt x="30942" y="1706"/>
                  </a:moveTo>
                  <a:lnTo>
                    <a:pt x="30112" y="3067"/>
                  </a:lnTo>
                  <a:lnTo>
                    <a:pt x="29713" y="3051"/>
                  </a:lnTo>
                  <a:lnTo>
                    <a:pt x="28751" y="2261"/>
                  </a:lnTo>
                  <a:lnTo>
                    <a:pt x="28399" y="1729"/>
                  </a:lnTo>
                  <a:lnTo>
                    <a:pt x="29870" y="125"/>
                  </a:lnTo>
                  <a:lnTo>
                    <a:pt x="30629" y="0"/>
                  </a:lnTo>
                  <a:lnTo>
                    <a:pt x="31646" y="540"/>
                  </a:lnTo>
                  <a:lnTo>
                    <a:pt x="31599" y="994"/>
                  </a:lnTo>
                  <a:lnTo>
                    <a:pt x="30942" y="1706"/>
                  </a:lnTo>
                  <a:close/>
                  <a:moveTo>
                    <a:pt x="4405" y="60444"/>
                  </a:moveTo>
                  <a:lnTo>
                    <a:pt x="4718" y="60444"/>
                  </a:lnTo>
                  <a:lnTo>
                    <a:pt x="5062" y="59755"/>
                  </a:lnTo>
                  <a:lnTo>
                    <a:pt x="6243" y="59505"/>
                  </a:lnTo>
                  <a:lnTo>
                    <a:pt x="6110" y="60248"/>
                  </a:lnTo>
                  <a:lnTo>
                    <a:pt x="4514" y="62658"/>
                  </a:lnTo>
                  <a:lnTo>
                    <a:pt x="3513" y="61719"/>
                  </a:lnTo>
                  <a:lnTo>
                    <a:pt x="587" y="60178"/>
                  </a:lnTo>
                  <a:lnTo>
                    <a:pt x="0" y="58989"/>
                  </a:lnTo>
                  <a:lnTo>
                    <a:pt x="970" y="58089"/>
                  </a:lnTo>
                  <a:lnTo>
                    <a:pt x="869" y="58817"/>
                  </a:lnTo>
                  <a:lnTo>
                    <a:pt x="1361" y="59145"/>
                  </a:lnTo>
                  <a:lnTo>
                    <a:pt x="3012" y="59270"/>
                  </a:lnTo>
                  <a:lnTo>
                    <a:pt x="4483" y="59920"/>
                  </a:lnTo>
                  <a:lnTo>
                    <a:pt x="3567" y="60131"/>
                  </a:lnTo>
                  <a:lnTo>
                    <a:pt x="4405" y="60444"/>
                  </a:lnTo>
                  <a:close/>
                  <a:moveTo>
                    <a:pt x="9873" y="63511"/>
                  </a:moveTo>
                  <a:lnTo>
                    <a:pt x="9748" y="67031"/>
                  </a:lnTo>
                  <a:lnTo>
                    <a:pt x="8676" y="65420"/>
                  </a:lnTo>
                  <a:lnTo>
                    <a:pt x="8551" y="64668"/>
                  </a:lnTo>
                  <a:lnTo>
                    <a:pt x="9638" y="63581"/>
                  </a:lnTo>
                  <a:lnTo>
                    <a:pt x="9873" y="635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0" name="Freeform: Shape 799">
              <a:extLst>
                <a:ext uri="{FF2B5EF4-FFF2-40B4-BE49-F238E27FC236}">
                  <a16:creationId xmlns:a16="http://schemas.microsoft.com/office/drawing/2014/main" id="{E2453A3B-452A-4A3A-A683-948FBB8B75E1}"/>
                </a:ext>
              </a:extLst>
            </p:cNvPr>
            <p:cNvSpPr>
              <a:spLocks/>
            </p:cNvSpPr>
            <p:nvPr/>
          </p:nvSpPr>
          <p:spPr>
            <a:xfrm>
              <a:off x="7814497" y="3633570"/>
              <a:ext cx="420447" cy="176340"/>
            </a:xfrm>
            <a:custGeom>
              <a:avLst/>
              <a:gdLst>
                <a:gd name="connsiteX0" fmla="*/ 51502 w 420447"/>
                <a:gd name="connsiteY0" fmla="*/ 3677 h 176340"/>
                <a:gd name="connsiteX1" fmla="*/ 50907 w 420447"/>
                <a:gd name="connsiteY1" fmla="*/ 7033 h 176340"/>
                <a:gd name="connsiteX2" fmla="*/ 52292 w 420447"/>
                <a:gd name="connsiteY2" fmla="*/ 10726 h 176340"/>
                <a:gd name="connsiteX3" fmla="*/ 55531 w 420447"/>
                <a:gd name="connsiteY3" fmla="*/ 15835 h 176340"/>
                <a:gd name="connsiteX4" fmla="*/ 58793 w 420447"/>
                <a:gd name="connsiteY4" fmla="*/ 18409 h 176340"/>
                <a:gd name="connsiteX5" fmla="*/ 71976 w 420447"/>
                <a:gd name="connsiteY5" fmla="*/ 24761 h 176340"/>
                <a:gd name="connsiteX6" fmla="*/ 74401 w 420447"/>
                <a:gd name="connsiteY6" fmla="*/ 25301 h 176340"/>
                <a:gd name="connsiteX7" fmla="*/ 73853 w 420447"/>
                <a:gd name="connsiteY7" fmla="*/ 27898 h 176340"/>
                <a:gd name="connsiteX8" fmla="*/ 73055 w 420447"/>
                <a:gd name="connsiteY8" fmla="*/ 30199 h 176340"/>
                <a:gd name="connsiteX9" fmla="*/ 72187 w 420447"/>
                <a:gd name="connsiteY9" fmla="*/ 31732 h 176340"/>
                <a:gd name="connsiteX10" fmla="*/ 68322 w 420447"/>
                <a:gd name="connsiteY10" fmla="*/ 32718 h 176340"/>
                <a:gd name="connsiteX11" fmla="*/ 57667 w 420447"/>
                <a:gd name="connsiteY11" fmla="*/ 29893 h 176340"/>
                <a:gd name="connsiteX12" fmla="*/ 54967 w 420447"/>
                <a:gd name="connsiteY12" fmla="*/ 29627 h 176340"/>
                <a:gd name="connsiteX13" fmla="*/ 53067 w 420447"/>
                <a:gd name="connsiteY13" fmla="*/ 30191 h 176340"/>
                <a:gd name="connsiteX14" fmla="*/ 49546 w 420447"/>
                <a:gd name="connsiteY14" fmla="*/ 32240 h 176340"/>
                <a:gd name="connsiteX15" fmla="*/ 45642 w 420447"/>
                <a:gd name="connsiteY15" fmla="*/ 31583 h 176340"/>
                <a:gd name="connsiteX16" fmla="*/ 40197 w 420447"/>
                <a:gd name="connsiteY16" fmla="*/ 32741 h 176340"/>
                <a:gd name="connsiteX17" fmla="*/ 38679 w 420447"/>
                <a:gd name="connsiteY17" fmla="*/ 36598 h 176340"/>
                <a:gd name="connsiteX18" fmla="*/ 34900 w 420447"/>
                <a:gd name="connsiteY18" fmla="*/ 41003 h 176340"/>
                <a:gd name="connsiteX19" fmla="*/ 28681 w 420447"/>
                <a:gd name="connsiteY19" fmla="*/ 44555 h 176340"/>
                <a:gd name="connsiteX20" fmla="*/ 24237 w 420447"/>
                <a:gd name="connsiteY20" fmla="*/ 46456 h 176340"/>
                <a:gd name="connsiteX21" fmla="*/ 17556 w 420447"/>
                <a:gd name="connsiteY21" fmla="*/ 53246 h 176340"/>
                <a:gd name="connsiteX22" fmla="*/ 14528 w 420447"/>
                <a:gd name="connsiteY22" fmla="*/ 57197 h 176340"/>
                <a:gd name="connsiteX23" fmla="*/ 13253 w 420447"/>
                <a:gd name="connsiteY23" fmla="*/ 57964 h 176340"/>
                <a:gd name="connsiteX24" fmla="*/ 11735 w 420447"/>
                <a:gd name="connsiteY24" fmla="*/ 58574 h 176340"/>
                <a:gd name="connsiteX25" fmla="*/ 12244 w 420447"/>
                <a:gd name="connsiteY25" fmla="*/ 56673 h 176340"/>
                <a:gd name="connsiteX26" fmla="*/ 12995 w 420447"/>
                <a:gd name="connsiteY26" fmla="*/ 54936 h 176340"/>
                <a:gd name="connsiteX27" fmla="*/ 12822 w 420447"/>
                <a:gd name="connsiteY27" fmla="*/ 53622 h 176340"/>
                <a:gd name="connsiteX28" fmla="*/ 12854 w 420447"/>
                <a:gd name="connsiteY28" fmla="*/ 51713 h 176340"/>
                <a:gd name="connsiteX29" fmla="*/ 15076 w 420447"/>
                <a:gd name="connsiteY29" fmla="*/ 49546 h 176340"/>
                <a:gd name="connsiteX30" fmla="*/ 17102 w 420447"/>
                <a:gd name="connsiteY30" fmla="*/ 47973 h 176340"/>
                <a:gd name="connsiteX31" fmla="*/ 23087 w 420447"/>
                <a:gd name="connsiteY31" fmla="*/ 45118 h 176340"/>
                <a:gd name="connsiteX32" fmla="*/ 24667 w 420447"/>
                <a:gd name="connsiteY32" fmla="*/ 42740 h 176340"/>
                <a:gd name="connsiteX33" fmla="*/ 19973 w 420447"/>
                <a:gd name="connsiteY33" fmla="*/ 42794 h 176340"/>
                <a:gd name="connsiteX34" fmla="*/ 15201 w 420447"/>
                <a:gd name="connsiteY34" fmla="*/ 43319 h 176340"/>
                <a:gd name="connsiteX35" fmla="*/ 12205 w 420447"/>
                <a:gd name="connsiteY35" fmla="*/ 42982 h 176340"/>
                <a:gd name="connsiteX36" fmla="*/ 9592 w 420447"/>
                <a:gd name="connsiteY36" fmla="*/ 43178 h 176340"/>
                <a:gd name="connsiteX37" fmla="*/ 8770 w 420447"/>
                <a:gd name="connsiteY37" fmla="*/ 41097 h 176340"/>
                <a:gd name="connsiteX38" fmla="*/ 8136 w 420447"/>
                <a:gd name="connsiteY38" fmla="*/ 39845 h 176340"/>
                <a:gd name="connsiteX39" fmla="*/ 8817 w 420447"/>
                <a:gd name="connsiteY39" fmla="*/ 39454 h 176340"/>
                <a:gd name="connsiteX40" fmla="*/ 9678 w 420447"/>
                <a:gd name="connsiteY40" fmla="*/ 39180 h 176340"/>
                <a:gd name="connsiteX41" fmla="*/ 11211 w 420447"/>
                <a:gd name="connsiteY41" fmla="*/ 36958 h 176340"/>
                <a:gd name="connsiteX42" fmla="*/ 12580 w 420447"/>
                <a:gd name="connsiteY42" fmla="*/ 35323 h 176340"/>
                <a:gd name="connsiteX43" fmla="*/ 14551 w 420447"/>
                <a:gd name="connsiteY43" fmla="*/ 33257 h 176340"/>
                <a:gd name="connsiteX44" fmla="*/ 15052 w 420447"/>
                <a:gd name="connsiteY44" fmla="*/ 32021 h 176340"/>
                <a:gd name="connsiteX45" fmla="*/ 15052 w 420447"/>
                <a:gd name="connsiteY45" fmla="*/ 30871 h 176340"/>
                <a:gd name="connsiteX46" fmla="*/ 14575 w 420447"/>
                <a:gd name="connsiteY46" fmla="*/ 30073 h 176340"/>
                <a:gd name="connsiteX47" fmla="*/ 14481 w 420447"/>
                <a:gd name="connsiteY47" fmla="*/ 29119 h 176340"/>
                <a:gd name="connsiteX48" fmla="*/ 14419 w 420447"/>
                <a:gd name="connsiteY48" fmla="*/ 27781 h 176340"/>
                <a:gd name="connsiteX49" fmla="*/ 14528 w 420447"/>
                <a:gd name="connsiteY49" fmla="*/ 25004 h 176340"/>
                <a:gd name="connsiteX50" fmla="*/ 19050 w 420447"/>
                <a:gd name="connsiteY50" fmla="*/ 21968 h 176340"/>
                <a:gd name="connsiteX51" fmla="*/ 20497 w 420447"/>
                <a:gd name="connsiteY51" fmla="*/ 21647 h 176340"/>
                <a:gd name="connsiteX52" fmla="*/ 20990 w 420447"/>
                <a:gd name="connsiteY52" fmla="*/ 20255 h 176340"/>
                <a:gd name="connsiteX53" fmla="*/ 20662 w 420447"/>
                <a:gd name="connsiteY53" fmla="*/ 17032 h 176340"/>
                <a:gd name="connsiteX54" fmla="*/ 20036 w 420447"/>
                <a:gd name="connsiteY54" fmla="*/ 14427 h 176340"/>
                <a:gd name="connsiteX55" fmla="*/ 19222 w 420447"/>
                <a:gd name="connsiteY55" fmla="*/ 14254 h 176340"/>
                <a:gd name="connsiteX56" fmla="*/ 18135 w 420447"/>
                <a:gd name="connsiteY56" fmla="*/ 13495 h 176340"/>
                <a:gd name="connsiteX57" fmla="*/ 17423 w 420447"/>
                <a:gd name="connsiteY57" fmla="*/ 12611 h 176340"/>
                <a:gd name="connsiteX58" fmla="*/ 16281 w 420447"/>
                <a:gd name="connsiteY58" fmla="*/ 11649 h 176340"/>
                <a:gd name="connsiteX59" fmla="*/ 14317 w 420447"/>
                <a:gd name="connsiteY59" fmla="*/ 11055 h 176340"/>
                <a:gd name="connsiteX60" fmla="*/ 14254 w 420447"/>
                <a:gd name="connsiteY60" fmla="*/ 10233 h 176340"/>
                <a:gd name="connsiteX61" fmla="*/ 14458 w 420447"/>
                <a:gd name="connsiteY61" fmla="*/ 9412 h 176340"/>
                <a:gd name="connsiteX62" fmla="*/ 15185 w 420447"/>
                <a:gd name="connsiteY62" fmla="*/ 8567 h 176340"/>
                <a:gd name="connsiteX63" fmla="*/ 18502 w 420447"/>
                <a:gd name="connsiteY63" fmla="*/ 7839 h 176340"/>
                <a:gd name="connsiteX64" fmla="*/ 18893 w 420447"/>
                <a:gd name="connsiteY64" fmla="*/ 7245 h 176340"/>
                <a:gd name="connsiteX65" fmla="*/ 19339 w 420447"/>
                <a:gd name="connsiteY65" fmla="*/ 5774 h 176340"/>
                <a:gd name="connsiteX66" fmla="*/ 19997 w 420447"/>
                <a:gd name="connsiteY66" fmla="*/ 4272 h 176340"/>
                <a:gd name="connsiteX67" fmla="*/ 20779 w 420447"/>
                <a:gd name="connsiteY67" fmla="*/ 3779 h 176340"/>
                <a:gd name="connsiteX68" fmla="*/ 22180 w 420447"/>
                <a:gd name="connsiteY68" fmla="*/ 3826 h 176340"/>
                <a:gd name="connsiteX69" fmla="*/ 24839 w 420447"/>
                <a:gd name="connsiteY69" fmla="*/ 3481 h 176340"/>
                <a:gd name="connsiteX70" fmla="*/ 26693 w 420447"/>
                <a:gd name="connsiteY70" fmla="*/ 2989 h 176340"/>
                <a:gd name="connsiteX71" fmla="*/ 28532 w 420447"/>
                <a:gd name="connsiteY71" fmla="*/ 1956 h 176340"/>
                <a:gd name="connsiteX72" fmla="*/ 29479 w 420447"/>
                <a:gd name="connsiteY72" fmla="*/ 1017 h 176340"/>
                <a:gd name="connsiteX73" fmla="*/ 33469 w 420447"/>
                <a:gd name="connsiteY73" fmla="*/ 477 h 176340"/>
                <a:gd name="connsiteX74" fmla="*/ 34588 w 420447"/>
                <a:gd name="connsiteY74" fmla="*/ 0 h 176340"/>
                <a:gd name="connsiteX75" fmla="*/ 35698 w 420447"/>
                <a:gd name="connsiteY75" fmla="*/ 407 h 176340"/>
                <a:gd name="connsiteX76" fmla="*/ 37193 w 420447"/>
                <a:gd name="connsiteY76" fmla="*/ 2011 h 176340"/>
                <a:gd name="connsiteX77" fmla="*/ 39649 w 420447"/>
                <a:gd name="connsiteY77" fmla="*/ 4311 h 176340"/>
                <a:gd name="connsiteX78" fmla="*/ 40964 w 420447"/>
                <a:gd name="connsiteY78" fmla="*/ 5078 h 176340"/>
                <a:gd name="connsiteX79" fmla="*/ 41949 w 420447"/>
                <a:gd name="connsiteY79" fmla="*/ 4725 h 176340"/>
                <a:gd name="connsiteX80" fmla="*/ 43733 w 420447"/>
                <a:gd name="connsiteY80" fmla="*/ 3888 h 176340"/>
                <a:gd name="connsiteX81" fmla="*/ 45438 w 420447"/>
                <a:gd name="connsiteY81" fmla="*/ 3888 h 176340"/>
                <a:gd name="connsiteX82" fmla="*/ 46815 w 420447"/>
                <a:gd name="connsiteY82" fmla="*/ 4037 h 176340"/>
                <a:gd name="connsiteX83" fmla="*/ 47481 w 420447"/>
                <a:gd name="connsiteY83" fmla="*/ 3309 h 176340"/>
                <a:gd name="connsiteX84" fmla="*/ 48521 w 420447"/>
                <a:gd name="connsiteY84" fmla="*/ 3153 h 176340"/>
                <a:gd name="connsiteX85" fmla="*/ 51502 w 420447"/>
                <a:gd name="connsiteY85" fmla="*/ 3677 h 176340"/>
                <a:gd name="connsiteX86" fmla="*/ 347814 w 420447"/>
                <a:gd name="connsiteY86" fmla="*/ 16914 h 176340"/>
                <a:gd name="connsiteX87" fmla="*/ 349269 w 420447"/>
                <a:gd name="connsiteY87" fmla="*/ 17501 h 176340"/>
                <a:gd name="connsiteX88" fmla="*/ 352023 w 420447"/>
                <a:gd name="connsiteY88" fmla="*/ 18252 h 176340"/>
                <a:gd name="connsiteX89" fmla="*/ 353729 w 420447"/>
                <a:gd name="connsiteY89" fmla="*/ 19160 h 176340"/>
                <a:gd name="connsiteX90" fmla="*/ 354699 w 420447"/>
                <a:gd name="connsiteY90" fmla="*/ 19402 h 176340"/>
                <a:gd name="connsiteX91" fmla="*/ 356944 w 420447"/>
                <a:gd name="connsiteY91" fmla="*/ 17556 h 176340"/>
                <a:gd name="connsiteX92" fmla="*/ 360277 w 420447"/>
                <a:gd name="connsiteY92" fmla="*/ 17603 h 176340"/>
                <a:gd name="connsiteX93" fmla="*/ 363211 w 420447"/>
                <a:gd name="connsiteY93" fmla="*/ 17814 h 176340"/>
                <a:gd name="connsiteX94" fmla="*/ 364721 w 420447"/>
                <a:gd name="connsiteY94" fmla="*/ 18158 h 176340"/>
                <a:gd name="connsiteX95" fmla="*/ 366575 w 420447"/>
                <a:gd name="connsiteY95" fmla="*/ 18769 h 176340"/>
                <a:gd name="connsiteX96" fmla="*/ 368813 w 420447"/>
                <a:gd name="connsiteY96" fmla="*/ 19183 h 176340"/>
                <a:gd name="connsiteX97" fmla="*/ 369727 w 420447"/>
                <a:gd name="connsiteY97" fmla="*/ 18299 h 176340"/>
                <a:gd name="connsiteX98" fmla="*/ 371034 w 420447"/>
                <a:gd name="connsiteY98" fmla="*/ 15694 h 176340"/>
                <a:gd name="connsiteX99" fmla="*/ 371543 w 420447"/>
                <a:gd name="connsiteY99" fmla="*/ 15365 h 176340"/>
                <a:gd name="connsiteX100" fmla="*/ 371902 w 420447"/>
                <a:gd name="connsiteY100" fmla="*/ 15131 h 176340"/>
                <a:gd name="connsiteX101" fmla="*/ 373561 w 420447"/>
                <a:gd name="connsiteY101" fmla="*/ 14927 h 176340"/>
                <a:gd name="connsiteX102" fmla="*/ 375134 w 420447"/>
                <a:gd name="connsiteY102" fmla="*/ 15123 h 176340"/>
                <a:gd name="connsiteX103" fmla="*/ 375877 w 420447"/>
                <a:gd name="connsiteY103" fmla="*/ 15569 h 176340"/>
                <a:gd name="connsiteX104" fmla="*/ 376620 w 420447"/>
                <a:gd name="connsiteY104" fmla="*/ 17658 h 176340"/>
                <a:gd name="connsiteX105" fmla="*/ 378490 w 420447"/>
                <a:gd name="connsiteY105" fmla="*/ 18401 h 176340"/>
                <a:gd name="connsiteX106" fmla="*/ 381792 w 420447"/>
                <a:gd name="connsiteY106" fmla="*/ 21726 h 176340"/>
                <a:gd name="connsiteX107" fmla="*/ 383810 w 420447"/>
                <a:gd name="connsiteY107" fmla="*/ 23056 h 176340"/>
                <a:gd name="connsiteX108" fmla="*/ 384303 w 420447"/>
                <a:gd name="connsiteY108" fmla="*/ 23611 h 176340"/>
                <a:gd name="connsiteX109" fmla="*/ 383638 w 420447"/>
                <a:gd name="connsiteY109" fmla="*/ 24284 h 176340"/>
                <a:gd name="connsiteX110" fmla="*/ 383904 w 420447"/>
                <a:gd name="connsiteY110" fmla="*/ 25113 h 176340"/>
                <a:gd name="connsiteX111" fmla="*/ 385054 w 420447"/>
                <a:gd name="connsiteY111" fmla="*/ 26193 h 176340"/>
                <a:gd name="connsiteX112" fmla="*/ 386673 w 420447"/>
                <a:gd name="connsiteY112" fmla="*/ 26600 h 176340"/>
                <a:gd name="connsiteX113" fmla="*/ 388426 w 420447"/>
                <a:gd name="connsiteY113" fmla="*/ 26451 h 176340"/>
                <a:gd name="connsiteX114" fmla="*/ 389380 w 420447"/>
                <a:gd name="connsiteY114" fmla="*/ 26842 h 176340"/>
                <a:gd name="connsiteX115" fmla="*/ 390061 w 420447"/>
                <a:gd name="connsiteY115" fmla="*/ 27452 h 176340"/>
                <a:gd name="connsiteX116" fmla="*/ 390241 w 420447"/>
                <a:gd name="connsiteY116" fmla="*/ 28313 h 176340"/>
                <a:gd name="connsiteX117" fmla="*/ 390194 w 420447"/>
                <a:gd name="connsiteY117" fmla="*/ 28861 h 176340"/>
                <a:gd name="connsiteX118" fmla="*/ 390538 w 420447"/>
                <a:gd name="connsiteY118" fmla="*/ 30089 h 176340"/>
                <a:gd name="connsiteX119" fmla="*/ 391907 w 420447"/>
                <a:gd name="connsiteY119" fmla="*/ 31826 h 176340"/>
                <a:gd name="connsiteX120" fmla="*/ 393534 w 420447"/>
                <a:gd name="connsiteY120" fmla="*/ 32890 h 176340"/>
                <a:gd name="connsiteX121" fmla="*/ 394411 w 420447"/>
                <a:gd name="connsiteY121" fmla="*/ 34024 h 176340"/>
                <a:gd name="connsiteX122" fmla="*/ 395835 w 420447"/>
                <a:gd name="connsiteY122" fmla="*/ 37928 h 176340"/>
                <a:gd name="connsiteX123" fmla="*/ 396413 w 420447"/>
                <a:gd name="connsiteY123" fmla="*/ 40080 h 176340"/>
                <a:gd name="connsiteX124" fmla="*/ 396195 w 420447"/>
                <a:gd name="connsiteY124" fmla="*/ 42153 h 176340"/>
                <a:gd name="connsiteX125" fmla="*/ 395209 w 420447"/>
                <a:gd name="connsiteY125" fmla="*/ 44273 h 176340"/>
                <a:gd name="connsiteX126" fmla="*/ 393049 w 420447"/>
                <a:gd name="connsiteY126" fmla="*/ 46909 h 176340"/>
                <a:gd name="connsiteX127" fmla="*/ 393581 w 420447"/>
                <a:gd name="connsiteY127" fmla="*/ 48013 h 176340"/>
                <a:gd name="connsiteX128" fmla="*/ 394066 w 420447"/>
                <a:gd name="connsiteY128" fmla="*/ 49468 h 176340"/>
                <a:gd name="connsiteX129" fmla="*/ 393902 w 420447"/>
                <a:gd name="connsiteY129" fmla="*/ 50524 h 176340"/>
                <a:gd name="connsiteX130" fmla="*/ 395435 w 420447"/>
                <a:gd name="connsiteY130" fmla="*/ 53888 h 176340"/>
                <a:gd name="connsiteX131" fmla="*/ 396132 w 420447"/>
                <a:gd name="connsiteY131" fmla="*/ 55977 h 176340"/>
                <a:gd name="connsiteX132" fmla="*/ 395553 w 420447"/>
                <a:gd name="connsiteY132" fmla="*/ 56462 h 176340"/>
                <a:gd name="connsiteX133" fmla="*/ 395177 w 420447"/>
                <a:gd name="connsiteY133" fmla="*/ 57127 h 176340"/>
                <a:gd name="connsiteX134" fmla="*/ 397931 w 420447"/>
                <a:gd name="connsiteY134" fmla="*/ 58731 h 176340"/>
                <a:gd name="connsiteX135" fmla="*/ 401233 w 420447"/>
                <a:gd name="connsiteY135" fmla="*/ 60076 h 176340"/>
                <a:gd name="connsiteX136" fmla="*/ 402625 w 420447"/>
                <a:gd name="connsiteY136" fmla="*/ 60334 h 176340"/>
                <a:gd name="connsiteX137" fmla="*/ 406412 w 420447"/>
                <a:gd name="connsiteY137" fmla="*/ 59716 h 176340"/>
                <a:gd name="connsiteX138" fmla="*/ 408853 w 420447"/>
                <a:gd name="connsiteY138" fmla="*/ 59583 h 176340"/>
                <a:gd name="connsiteX139" fmla="*/ 411278 w 420447"/>
                <a:gd name="connsiteY139" fmla="*/ 60859 h 176340"/>
                <a:gd name="connsiteX140" fmla="*/ 414806 w 420447"/>
                <a:gd name="connsiteY140" fmla="*/ 63949 h 176340"/>
                <a:gd name="connsiteX141" fmla="*/ 418616 w 420447"/>
                <a:gd name="connsiteY141" fmla="*/ 67970 h 176340"/>
                <a:gd name="connsiteX142" fmla="*/ 419375 w 420447"/>
                <a:gd name="connsiteY142" fmla="*/ 69191 h 176340"/>
                <a:gd name="connsiteX143" fmla="*/ 419704 w 420447"/>
                <a:gd name="connsiteY143" fmla="*/ 69730 h 176340"/>
                <a:gd name="connsiteX144" fmla="*/ 420447 w 420447"/>
                <a:gd name="connsiteY144" fmla="*/ 70701 h 176340"/>
                <a:gd name="connsiteX145" fmla="*/ 419673 w 420447"/>
                <a:gd name="connsiteY145" fmla="*/ 70685 h 176340"/>
                <a:gd name="connsiteX146" fmla="*/ 418421 w 420447"/>
                <a:gd name="connsiteY146" fmla="*/ 69816 h 176340"/>
                <a:gd name="connsiteX147" fmla="*/ 415393 w 420447"/>
                <a:gd name="connsiteY147" fmla="*/ 67344 h 176340"/>
                <a:gd name="connsiteX148" fmla="*/ 413844 w 420447"/>
                <a:gd name="connsiteY148" fmla="*/ 68408 h 176340"/>
                <a:gd name="connsiteX149" fmla="*/ 412506 w 420447"/>
                <a:gd name="connsiteY149" fmla="*/ 70239 h 176340"/>
                <a:gd name="connsiteX150" fmla="*/ 411043 w 420447"/>
                <a:gd name="connsiteY150" fmla="*/ 77178 h 176340"/>
                <a:gd name="connsiteX151" fmla="*/ 409862 w 420447"/>
                <a:gd name="connsiteY151" fmla="*/ 77914 h 176340"/>
                <a:gd name="connsiteX152" fmla="*/ 407773 w 420447"/>
                <a:gd name="connsiteY152" fmla="*/ 77898 h 176340"/>
                <a:gd name="connsiteX153" fmla="*/ 405215 w 420447"/>
                <a:gd name="connsiteY153" fmla="*/ 77656 h 176340"/>
                <a:gd name="connsiteX154" fmla="*/ 403455 w 420447"/>
                <a:gd name="connsiteY154" fmla="*/ 78000 h 176340"/>
                <a:gd name="connsiteX155" fmla="*/ 403001 w 420447"/>
                <a:gd name="connsiteY155" fmla="*/ 78438 h 176340"/>
                <a:gd name="connsiteX156" fmla="*/ 403235 w 420447"/>
                <a:gd name="connsiteY156" fmla="*/ 79181 h 176340"/>
                <a:gd name="connsiteX157" fmla="*/ 403760 w 420447"/>
                <a:gd name="connsiteY157" fmla="*/ 80323 h 176340"/>
                <a:gd name="connsiteX158" fmla="*/ 404127 w 420447"/>
                <a:gd name="connsiteY158" fmla="*/ 81763 h 176340"/>
                <a:gd name="connsiteX159" fmla="*/ 404237 w 420447"/>
                <a:gd name="connsiteY159" fmla="*/ 82936 h 176340"/>
                <a:gd name="connsiteX160" fmla="*/ 405160 w 420447"/>
                <a:gd name="connsiteY160" fmla="*/ 84000 h 176340"/>
                <a:gd name="connsiteX161" fmla="*/ 406404 w 420447"/>
                <a:gd name="connsiteY161" fmla="*/ 85009 h 176340"/>
                <a:gd name="connsiteX162" fmla="*/ 406459 w 420447"/>
                <a:gd name="connsiteY162" fmla="*/ 86042 h 176340"/>
                <a:gd name="connsiteX163" fmla="*/ 406271 w 420447"/>
                <a:gd name="connsiteY163" fmla="*/ 87505 h 176340"/>
                <a:gd name="connsiteX164" fmla="*/ 405982 w 420447"/>
                <a:gd name="connsiteY164" fmla="*/ 88616 h 176340"/>
                <a:gd name="connsiteX165" fmla="*/ 405669 w 420447"/>
                <a:gd name="connsiteY165" fmla="*/ 89250 h 176340"/>
                <a:gd name="connsiteX166" fmla="*/ 406247 w 420447"/>
                <a:gd name="connsiteY166" fmla="*/ 90940 h 176340"/>
                <a:gd name="connsiteX167" fmla="*/ 407601 w 420447"/>
                <a:gd name="connsiteY167" fmla="*/ 92935 h 176340"/>
                <a:gd name="connsiteX168" fmla="*/ 408462 w 420447"/>
                <a:gd name="connsiteY168" fmla="*/ 93701 h 176340"/>
                <a:gd name="connsiteX169" fmla="*/ 408141 w 420447"/>
                <a:gd name="connsiteY169" fmla="*/ 97496 h 176340"/>
                <a:gd name="connsiteX170" fmla="*/ 408649 w 420447"/>
                <a:gd name="connsiteY170" fmla="*/ 99178 h 176340"/>
                <a:gd name="connsiteX171" fmla="*/ 409040 w 420447"/>
                <a:gd name="connsiteY171" fmla="*/ 101494 h 176340"/>
                <a:gd name="connsiteX172" fmla="*/ 408884 w 420447"/>
                <a:gd name="connsiteY172" fmla="*/ 105343 h 176340"/>
                <a:gd name="connsiteX173" fmla="*/ 409048 w 420447"/>
                <a:gd name="connsiteY173" fmla="*/ 106289 h 176340"/>
                <a:gd name="connsiteX174" fmla="*/ 409510 w 420447"/>
                <a:gd name="connsiteY174" fmla="*/ 106610 h 176340"/>
                <a:gd name="connsiteX175" fmla="*/ 410746 w 420447"/>
                <a:gd name="connsiteY175" fmla="*/ 106759 h 176340"/>
                <a:gd name="connsiteX176" fmla="*/ 411951 w 420447"/>
                <a:gd name="connsiteY176" fmla="*/ 107111 h 176340"/>
                <a:gd name="connsiteX177" fmla="*/ 412373 w 420447"/>
                <a:gd name="connsiteY177" fmla="*/ 107744 h 176340"/>
                <a:gd name="connsiteX178" fmla="*/ 412365 w 420447"/>
                <a:gd name="connsiteY178" fmla="*/ 108206 h 176340"/>
                <a:gd name="connsiteX179" fmla="*/ 410855 w 420447"/>
                <a:gd name="connsiteY179" fmla="*/ 109966 h 176340"/>
                <a:gd name="connsiteX180" fmla="*/ 410675 w 420447"/>
                <a:gd name="connsiteY180" fmla="*/ 111218 h 176340"/>
                <a:gd name="connsiteX181" fmla="*/ 410152 w 420447"/>
                <a:gd name="connsiteY181" fmla="*/ 112978 h 176340"/>
                <a:gd name="connsiteX182" fmla="*/ 409721 w 420447"/>
                <a:gd name="connsiteY182" fmla="*/ 114011 h 176340"/>
                <a:gd name="connsiteX183" fmla="*/ 408375 w 420447"/>
                <a:gd name="connsiteY183" fmla="*/ 115967 h 176340"/>
                <a:gd name="connsiteX184" fmla="*/ 407523 w 420447"/>
                <a:gd name="connsiteY184" fmla="*/ 117954 h 176340"/>
                <a:gd name="connsiteX185" fmla="*/ 407131 w 420447"/>
                <a:gd name="connsiteY185" fmla="*/ 119589 h 176340"/>
                <a:gd name="connsiteX186" fmla="*/ 407390 w 420447"/>
                <a:gd name="connsiteY186" fmla="*/ 120364 h 176340"/>
                <a:gd name="connsiteX187" fmla="*/ 409877 w 420447"/>
                <a:gd name="connsiteY187" fmla="*/ 120598 h 176340"/>
                <a:gd name="connsiteX188" fmla="*/ 411223 w 420447"/>
                <a:gd name="connsiteY188" fmla="*/ 121772 h 176340"/>
                <a:gd name="connsiteX189" fmla="*/ 414814 w 420447"/>
                <a:gd name="connsiteY189" fmla="*/ 124111 h 176340"/>
                <a:gd name="connsiteX190" fmla="*/ 415448 w 420447"/>
                <a:gd name="connsiteY190" fmla="*/ 125058 h 176340"/>
                <a:gd name="connsiteX191" fmla="*/ 414470 w 420447"/>
                <a:gd name="connsiteY191" fmla="*/ 126497 h 176340"/>
                <a:gd name="connsiteX192" fmla="*/ 414485 w 420447"/>
                <a:gd name="connsiteY192" fmla="*/ 127100 h 176340"/>
                <a:gd name="connsiteX193" fmla="*/ 414955 w 420447"/>
                <a:gd name="connsiteY193" fmla="*/ 127866 h 176340"/>
                <a:gd name="connsiteX194" fmla="*/ 415174 w 420447"/>
                <a:gd name="connsiteY194" fmla="*/ 129204 h 176340"/>
                <a:gd name="connsiteX195" fmla="*/ 415088 w 420447"/>
                <a:gd name="connsiteY195" fmla="*/ 130683 h 176340"/>
                <a:gd name="connsiteX196" fmla="*/ 415104 w 420447"/>
                <a:gd name="connsiteY196" fmla="*/ 132639 h 176340"/>
                <a:gd name="connsiteX197" fmla="*/ 415761 w 420447"/>
                <a:gd name="connsiteY197" fmla="*/ 132959 h 176340"/>
                <a:gd name="connsiteX198" fmla="*/ 418202 w 420447"/>
                <a:gd name="connsiteY198" fmla="*/ 134790 h 176340"/>
                <a:gd name="connsiteX199" fmla="*/ 419938 w 420447"/>
                <a:gd name="connsiteY199" fmla="*/ 136621 h 176340"/>
                <a:gd name="connsiteX200" fmla="*/ 419993 w 420447"/>
                <a:gd name="connsiteY200" fmla="*/ 137192 h 176340"/>
                <a:gd name="connsiteX201" fmla="*/ 419156 w 420447"/>
                <a:gd name="connsiteY201" fmla="*/ 138639 h 176340"/>
                <a:gd name="connsiteX202" fmla="*/ 419336 w 420447"/>
                <a:gd name="connsiteY202" fmla="*/ 140306 h 176340"/>
                <a:gd name="connsiteX203" fmla="*/ 419305 w 420447"/>
                <a:gd name="connsiteY203" fmla="*/ 140689 h 176340"/>
                <a:gd name="connsiteX204" fmla="*/ 418554 w 420447"/>
                <a:gd name="connsiteY204" fmla="*/ 140063 h 176340"/>
                <a:gd name="connsiteX205" fmla="*/ 417200 w 420447"/>
                <a:gd name="connsiteY205" fmla="*/ 139836 h 176340"/>
                <a:gd name="connsiteX206" fmla="*/ 415808 w 420447"/>
                <a:gd name="connsiteY206" fmla="*/ 139766 h 176340"/>
                <a:gd name="connsiteX207" fmla="*/ 414931 w 420447"/>
                <a:gd name="connsiteY207" fmla="*/ 140259 h 176340"/>
                <a:gd name="connsiteX208" fmla="*/ 413398 w 420447"/>
                <a:gd name="connsiteY208" fmla="*/ 141565 h 176340"/>
                <a:gd name="connsiteX209" fmla="*/ 411333 w 420447"/>
                <a:gd name="connsiteY209" fmla="*/ 142989 h 176340"/>
                <a:gd name="connsiteX210" fmla="*/ 409658 w 420447"/>
                <a:gd name="connsiteY210" fmla="*/ 144295 h 176340"/>
                <a:gd name="connsiteX211" fmla="*/ 408696 w 420447"/>
                <a:gd name="connsiteY211" fmla="*/ 145195 h 176340"/>
                <a:gd name="connsiteX212" fmla="*/ 407898 w 420447"/>
                <a:gd name="connsiteY212" fmla="*/ 145047 h 176340"/>
                <a:gd name="connsiteX213" fmla="*/ 407280 w 420447"/>
                <a:gd name="connsiteY213" fmla="*/ 144264 h 176340"/>
                <a:gd name="connsiteX214" fmla="*/ 406936 w 420447"/>
                <a:gd name="connsiteY214" fmla="*/ 143169 h 176340"/>
                <a:gd name="connsiteX215" fmla="*/ 407085 w 420447"/>
                <a:gd name="connsiteY215" fmla="*/ 139030 h 176340"/>
                <a:gd name="connsiteX216" fmla="*/ 406717 w 420447"/>
                <a:gd name="connsiteY216" fmla="*/ 137732 h 176340"/>
                <a:gd name="connsiteX217" fmla="*/ 405935 w 420447"/>
                <a:gd name="connsiteY217" fmla="*/ 136824 h 176340"/>
                <a:gd name="connsiteX218" fmla="*/ 405011 w 420447"/>
                <a:gd name="connsiteY218" fmla="*/ 136308 h 176340"/>
                <a:gd name="connsiteX219" fmla="*/ 403916 w 420447"/>
                <a:gd name="connsiteY219" fmla="*/ 136018 h 176340"/>
                <a:gd name="connsiteX220" fmla="*/ 402782 w 420447"/>
                <a:gd name="connsiteY220" fmla="*/ 135987 h 176340"/>
                <a:gd name="connsiteX221" fmla="*/ 401178 w 420447"/>
                <a:gd name="connsiteY221" fmla="*/ 137200 h 176340"/>
                <a:gd name="connsiteX222" fmla="*/ 398901 w 420447"/>
                <a:gd name="connsiteY222" fmla="*/ 138459 h 176340"/>
                <a:gd name="connsiteX223" fmla="*/ 395373 w 420447"/>
                <a:gd name="connsiteY223" fmla="*/ 138357 h 176340"/>
                <a:gd name="connsiteX224" fmla="*/ 393002 w 420447"/>
                <a:gd name="connsiteY224" fmla="*/ 138123 h 176340"/>
                <a:gd name="connsiteX225" fmla="*/ 391860 w 420447"/>
                <a:gd name="connsiteY225" fmla="*/ 137888 h 176340"/>
                <a:gd name="connsiteX226" fmla="*/ 387268 w 420447"/>
                <a:gd name="connsiteY226" fmla="*/ 135963 h 176340"/>
                <a:gd name="connsiteX227" fmla="*/ 386314 w 420447"/>
                <a:gd name="connsiteY227" fmla="*/ 135917 h 176340"/>
                <a:gd name="connsiteX228" fmla="*/ 384600 w 420447"/>
                <a:gd name="connsiteY228" fmla="*/ 135134 h 176340"/>
                <a:gd name="connsiteX229" fmla="*/ 382566 w 420447"/>
                <a:gd name="connsiteY229" fmla="*/ 134516 h 176340"/>
                <a:gd name="connsiteX230" fmla="*/ 379139 w 420447"/>
                <a:gd name="connsiteY230" fmla="*/ 135690 h 176340"/>
                <a:gd name="connsiteX231" fmla="*/ 377661 w 420447"/>
                <a:gd name="connsiteY231" fmla="*/ 135408 h 176340"/>
                <a:gd name="connsiteX232" fmla="*/ 375587 w 420447"/>
                <a:gd name="connsiteY232" fmla="*/ 134391 h 176340"/>
                <a:gd name="connsiteX233" fmla="*/ 374852 w 420447"/>
                <a:gd name="connsiteY233" fmla="*/ 134665 h 176340"/>
                <a:gd name="connsiteX234" fmla="*/ 372536 w 420447"/>
                <a:gd name="connsiteY234" fmla="*/ 137763 h 176340"/>
                <a:gd name="connsiteX235" fmla="*/ 368593 w 420447"/>
                <a:gd name="connsiteY235" fmla="*/ 141072 h 176340"/>
                <a:gd name="connsiteX236" fmla="*/ 366465 w 420447"/>
                <a:gd name="connsiteY236" fmla="*/ 141628 h 176340"/>
                <a:gd name="connsiteX237" fmla="*/ 365456 w 420447"/>
                <a:gd name="connsiteY237" fmla="*/ 138303 h 176340"/>
                <a:gd name="connsiteX238" fmla="*/ 364478 w 420447"/>
                <a:gd name="connsiteY238" fmla="*/ 137012 h 176340"/>
                <a:gd name="connsiteX239" fmla="*/ 364016 w 420447"/>
                <a:gd name="connsiteY239" fmla="*/ 136855 h 176340"/>
                <a:gd name="connsiteX240" fmla="*/ 363031 w 420447"/>
                <a:gd name="connsiteY240" fmla="*/ 136441 h 176340"/>
                <a:gd name="connsiteX241" fmla="*/ 362264 w 420447"/>
                <a:gd name="connsiteY241" fmla="*/ 136675 h 176340"/>
                <a:gd name="connsiteX242" fmla="*/ 359894 w 420447"/>
                <a:gd name="connsiteY242" fmla="*/ 138944 h 176340"/>
                <a:gd name="connsiteX243" fmla="*/ 356091 w 420447"/>
                <a:gd name="connsiteY243" fmla="*/ 140306 h 176340"/>
                <a:gd name="connsiteX244" fmla="*/ 352947 w 420447"/>
                <a:gd name="connsiteY244" fmla="*/ 141135 h 176340"/>
                <a:gd name="connsiteX245" fmla="*/ 347939 w 420447"/>
                <a:gd name="connsiteY245" fmla="*/ 142144 h 176340"/>
                <a:gd name="connsiteX246" fmla="*/ 344074 w 420447"/>
                <a:gd name="connsiteY246" fmla="*/ 142645 h 176340"/>
                <a:gd name="connsiteX247" fmla="*/ 342432 w 420447"/>
                <a:gd name="connsiteY247" fmla="*/ 142684 h 176340"/>
                <a:gd name="connsiteX248" fmla="*/ 338864 w 420447"/>
                <a:gd name="connsiteY248" fmla="*/ 142230 h 176340"/>
                <a:gd name="connsiteX249" fmla="*/ 335719 w 420447"/>
                <a:gd name="connsiteY249" fmla="*/ 141596 h 176340"/>
                <a:gd name="connsiteX250" fmla="*/ 332574 w 420447"/>
                <a:gd name="connsiteY250" fmla="*/ 141620 h 176340"/>
                <a:gd name="connsiteX251" fmla="*/ 330157 w 420447"/>
                <a:gd name="connsiteY251" fmla="*/ 141909 h 176340"/>
                <a:gd name="connsiteX252" fmla="*/ 324555 w 420447"/>
                <a:gd name="connsiteY252" fmla="*/ 144342 h 176340"/>
                <a:gd name="connsiteX253" fmla="*/ 315026 w 420447"/>
                <a:gd name="connsiteY253" fmla="*/ 149342 h 176340"/>
                <a:gd name="connsiteX254" fmla="*/ 307782 w 420447"/>
                <a:gd name="connsiteY254" fmla="*/ 151728 h 176340"/>
                <a:gd name="connsiteX255" fmla="*/ 303722 w 420447"/>
                <a:gd name="connsiteY255" fmla="*/ 152721 h 176340"/>
                <a:gd name="connsiteX256" fmla="*/ 300537 w 420447"/>
                <a:gd name="connsiteY256" fmla="*/ 153285 h 176340"/>
                <a:gd name="connsiteX257" fmla="*/ 295092 w 420447"/>
                <a:gd name="connsiteY257" fmla="*/ 153316 h 176340"/>
                <a:gd name="connsiteX258" fmla="*/ 290656 w 420447"/>
                <a:gd name="connsiteY258" fmla="*/ 152933 h 176340"/>
                <a:gd name="connsiteX259" fmla="*/ 287581 w 420447"/>
                <a:gd name="connsiteY259" fmla="*/ 152972 h 176340"/>
                <a:gd name="connsiteX260" fmla="*/ 285876 w 420447"/>
                <a:gd name="connsiteY260" fmla="*/ 152369 h 176340"/>
                <a:gd name="connsiteX261" fmla="*/ 283443 w 420447"/>
                <a:gd name="connsiteY261" fmla="*/ 150351 h 176340"/>
                <a:gd name="connsiteX262" fmla="*/ 280501 w 420447"/>
                <a:gd name="connsiteY262" fmla="*/ 148356 h 176340"/>
                <a:gd name="connsiteX263" fmla="*/ 279187 w 420447"/>
                <a:gd name="connsiteY263" fmla="*/ 147887 h 176340"/>
                <a:gd name="connsiteX264" fmla="*/ 277474 w 420447"/>
                <a:gd name="connsiteY264" fmla="*/ 147503 h 176340"/>
                <a:gd name="connsiteX265" fmla="*/ 274970 w 420447"/>
                <a:gd name="connsiteY265" fmla="*/ 147276 h 176340"/>
                <a:gd name="connsiteX266" fmla="*/ 268711 w 420447"/>
                <a:gd name="connsiteY266" fmla="*/ 150202 h 176340"/>
                <a:gd name="connsiteX267" fmla="*/ 266764 w 420447"/>
                <a:gd name="connsiteY267" fmla="*/ 151000 h 176340"/>
                <a:gd name="connsiteX268" fmla="*/ 264620 w 420447"/>
                <a:gd name="connsiteY268" fmla="*/ 151595 h 176340"/>
                <a:gd name="connsiteX269" fmla="*/ 260293 w 420447"/>
                <a:gd name="connsiteY269" fmla="*/ 153379 h 176340"/>
                <a:gd name="connsiteX270" fmla="*/ 258377 w 420447"/>
                <a:gd name="connsiteY270" fmla="*/ 154333 h 176340"/>
                <a:gd name="connsiteX271" fmla="*/ 255975 w 420447"/>
                <a:gd name="connsiteY271" fmla="*/ 154247 h 176340"/>
                <a:gd name="connsiteX272" fmla="*/ 252908 w 420447"/>
                <a:gd name="connsiteY272" fmla="*/ 153997 h 176340"/>
                <a:gd name="connsiteX273" fmla="*/ 250248 w 420447"/>
                <a:gd name="connsiteY273" fmla="*/ 154083 h 176340"/>
                <a:gd name="connsiteX274" fmla="*/ 248472 w 420447"/>
                <a:gd name="connsiteY274" fmla="*/ 152729 h 176340"/>
                <a:gd name="connsiteX275" fmla="*/ 247510 w 420447"/>
                <a:gd name="connsiteY275" fmla="*/ 151204 h 176340"/>
                <a:gd name="connsiteX276" fmla="*/ 243888 w 420447"/>
                <a:gd name="connsiteY276" fmla="*/ 150265 h 176340"/>
                <a:gd name="connsiteX277" fmla="*/ 241298 w 420447"/>
                <a:gd name="connsiteY277" fmla="*/ 149991 h 176340"/>
                <a:gd name="connsiteX278" fmla="*/ 240633 w 420447"/>
                <a:gd name="connsiteY278" fmla="*/ 150672 h 176340"/>
                <a:gd name="connsiteX279" fmla="*/ 239945 w 420447"/>
                <a:gd name="connsiteY279" fmla="*/ 152753 h 176340"/>
                <a:gd name="connsiteX280" fmla="*/ 238842 w 420447"/>
                <a:gd name="connsiteY280" fmla="*/ 158065 h 176340"/>
                <a:gd name="connsiteX281" fmla="*/ 238638 w 420447"/>
                <a:gd name="connsiteY281" fmla="*/ 159395 h 176340"/>
                <a:gd name="connsiteX282" fmla="*/ 240923 w 420447"/>
                <a:gd name="connsiteY282" fmla="*/ 164660 h 176340"/>
                <a:gd name="connsiteX283" fmla="*/ 240821 w 420447"/>
                <a:gd name="connsiteY283" fmla="*/ 165458 h 176340"/>
                <a:gd name="connsiteX284" fmla="*/ 239193 w 420447"/>
                <a:gd name="connsiteY284" fmla="*/ 165732 h 176340"/>
                <a:gd name="connsiteX285" fmla="*/ 237324 w 420447"/>
                <a:gd name="connsiteY285" fmla="*/ 165826 h 176340"/>
                <a:gd name="connsiteX286" fmla="*/ 236104 w 420447"/>
                <a:gd name="connsiteY286" fmla="*/ 166295 h 176340"/>
                <a:gd name="connsiteX287" fmla="*/ 235094 w 420447"/>
                <a:gd name="connsiteY287" fmla="*/ 167163 h 176340"/>
                <a:gd name="connsiteX288" fmla="*/ 234484 w 420447"/>
                <a:gd name="connsiteY288" fmla="*/ 171701 h 176340"/>
                <a:gd name="connsiteX289" fmla="*/ 232317 w 420447"/>
                <a:gd name="connsiteY289" fmla="*/ 172530 h 176340"/>
                <a:gd name="connsiteX290" fmla="*/ 231284 w 420447"/>
                <a:gd name="connsiteY290" fmla="*/ 173477 h 176340"/>
                <a:gd name="connsiteX291" fmla="*/ 230220 w 420447"/>
                <a:gd name="connsiteY291" fmla="*/ 176278 h 176340"/>
                <a:gd name="connsiteX292" fmla="*/ 229641 w 420447"/>
                <a:gd name="connsiteY292" fmla="*/ 176340 h 176340"/>
                <a:gd name="connsiteX293" fmla="*/ 226137 w 420447"/>
                <a:gd name="connsiteY293" fmla="*/ 174220 h 176340"/>
                <a:gd name="connsiteX294" fmla="*/ 224493 w 420447"/>
                <a:gd name="connsiteY294" fmla="*/ 174048 h 176340"/>
                <a:gd name="connsiteX295" fmla="*/ 225909 w 420447"/>
                <a:gd name="connsiteY295" fmla="*/ 171850 h 176340"/>
                <a:gd name="connsiteX296" fmla="*/ 224376 w 420447"/>
                <a:gd name="connsiteY296" fmla="*/ 167492 h 176340"/>
                <a:gd name="connsiteX297" fmla="*/ 222702 w 420447"/>
                <a:gd name="connsiteY297" fmla="*/ 163408 h 176340"/>
                <a:gd name="connsiteX298" fmla="*/ 224282 w 420447"/>
                <a:gd name="connsiteY298" fmla="*/ 160795 h 176340"/>
                <a:gd name="connsiteX299" fmla="*/ 227552 w 420447"/>
                <a:gd name="connsiteY299" fmla="*/ 157635 h 176340"/>
                <a:gd name="connsiteX300" fmla="*/ 230987 w 420447"/>
                <a:gd name="connsiteY300" fmla="*/ 153926 h 176340"/>
                <a:gd name="connsiteX301" fmla="*/ 230987 w 420447"/>
                <a:gd name="connsiteY301" fmla="*/ 151634 h 176340"/>
                <a:gd name="connsiteX302" fmla="*/ 230807 w 420447"/>
                <a:gd name="connsiteY302" fmla="*/ 149882 h 176340"/>
                <a:gd name="connsiteX303" fmla="*/ 229821 w 420447"/>
                <a:gd name="connsiteY303" fmla="*/ 148669 h 176340"/>
                <a:gd name="connsiteX304" fmla="*/ 227928 w 420447"/>
                <a:gd name="connsiteY304" fmla="*/ 147057 h 176340"/>
                <a:gd name="connsiteX305" fmla="*/ 224759 w 420447"/>
                <a:gd name="connsiteY305" fmla="*/ 148778 h 176340"/>
                <a:gd name="connsiteX306" fmla="*/ 222498 w 420447"/>
                <a:gd name="connsiteY306" fmla="*/ 150679 h 176340"/>
                <a:gd name="connsiteX307" fmla="*/ 221020 w 420447"/>
                <a:gd name="connsiteY307" fmla="*/ 151063 h 176340"/>
                <a:gd name="connsiteX308" fmla="*/ 219416 w 420447"/>
                <a:gd name="connsiteY308" fmla="*/ 152143 h 176340"/>
                <a:gd name="connsiteX309" fmla="*/ 218634 w 420447"/>
                <a:gd name="connsiteY309" fmla="*/ 154098 h 176340"/>
                <a:gd name="connsiteX310" fmla="*/ 216693 w 420447"/>
                <a:gd name="connsiteY310" fmla="*/ 155616 h 176340"/>
                <a:gd name="connsiteX311" fmla="*/ 213525 w 420447"/>
                <a:gd name="connsiteY311" fmla="*/ 156211 h 176340"/>
                <a:gd name="connsiteX312" fmla="*/ 208761 w 420447"/>
                <a:gd name="connsiteY312" fmla="*/ 154583 h 176340"/>
                <a:gd name="connsiteX313" fmla="*/ 203644 w 420447"/>
                <a:gd name="connsiteY313" fmla="*/ 152111 h 176340"/>
                <a:gd name="connsiteX314" fmla="*/ 200749 w 420447"/>
                <a:gd name="connsiteY314" fmla="*/ 150100 h 176340"/>
                <a:gd name="connsiteX315" fmla="*/ 198387 w 420447"/>
                <a:gd name="connsiteY315" fmla="*/ 149616 h 176340"/>
                <a:gd name="connsiteX316" fmla="*/ 196141 w 420447"/>
                <a:gd name="connsiteY316" fmla="*/ 150499 h 176340"/>
                <a:gd name="connsiteX317" fmla="*/ 189515 w 420447"/>
                <a:gd name="connsiteY317" fmla="*/ 155413 h 176340"/>
                <a:gd name="connsiteX318" fmla="*/ 183452 w 420447"/>
                <a:gd name="connsiteY318" fmla="*/ 162579 h 176340"/>
                <a:gd name="connsiteX319" fmla="*/ 181950 w 420447"/>
                <a:gd name="connsiteY319" fmla="*/ 163815 h 176340"/>
                <a:gd name="connsiteX320" fmla="*/ 176238 w 420447"/>
                <a:gd name="connsiteY320" fmla="*/ 166890 h 176340"/>
                <a:gd name="connsiteX321" fmla="*/ 172467 w 420447"/>
                <a:gd name="connsiteY321" fmla="*/ 167915 h 176340"/>
                <a:gd name="connsiteX322" fmla="*/ 170692 w 420447"/>
                <a:gd name="connsiteY322" fmla="*/ 167680 h 176340"/>
                <a:gd name="connsiteX323" fmla="*/ 163173 w 420447"/>
                <a:gd name="connsiteY323" fmla="*/ 169025 h 176340"/>
                <a:gd name="connsiteX324" fmla="*/ 159442 w 420447"/>
                <a:gd name="connsiteY324" fmla="*/ 169221 h 176340"/>
                <a:gd name="connsiteX325" fmla="*/ 156484 w 420447"/>
                <a:gd name="connsiteY325" fmla="*/ 170840 h 176340"/>
                <a:gd name="connsiteX326" fmla="*/ 150750 w 420447"/>
                <a:gd name="connsiteY326" fmla="*/ 169088 h 176340"/>
                <a:gd name="connsiteX327" fmla="*/ 147323 w 420447"/>
                <a:gd name="connsiteY327" fmla="*/ 166843 h 176340"/>
                <a:gd name="connsiteX328" fmla="*/ 145258 w 420447"/>
                <a:gd name="connsiteY328" fmla="*/ 164558 h 176340"/>
                <a:gd name="connsiteX329" fmla="*/ 141894 w 420447"/>
                <a:gd name="connsiteY329" fmla="*/ 159637 h 176340"/>
                <a:gd name="connsiteX330" fmla="*/ 139508 w 420447"/>
                <a:gd name="connsiteY330" fmla="*/ 157298 h 176340"/>
                <a:gd name="connsiteX331" fmla="*/ 134148 w 420447"/>
                <a:gd name="connsiteY331" fmla="*/ 155186 h 176340"/>
                <a:gd name="connsiteX332" fmla="*/ 124807 w 420447"/>
                <a:gd name="connsiteY332" fmla="*/ 150054 h 176340"/>
                <a:gd name="connsiteX333" fmla="*/ 122351 w 420447"/>
                <a:gd name="connsiteY333" fmla="*/ 149490 h 176340"/>
                <a:gd name="connsiteX334" fmla="*/ 115974 w 420447"/>
                <a:gd name="connsiteY334" fmla="*/ 148755 h 176340"/>
                <a:gd name="connsiteX335" fmla="*/ 109254 w 420447"/>
                <a:gd name="connsiteY335" fmla="*/ 148285 h 176340"/>
                <a:gd name="connsiteX336" fmla="*/ 107893 w 420447"/>
                <a:gd name="connsiteY336" fmla="*/ 150155 h 176340"/>
                <a:gd name="connsiteX337" fmla="*/ 107376 w 420447"/>
                <a:gd name="connsiteY337" fmla="*/ 157548 h 176340"/>
                <a:gd name="connsiteX338" fmla="*/ 106227 w 420447"/>
                <a:gd name="connsiteY338" fmla="*/ 159575 h 176340"/>
                <a:gd name="connsiteX339" fmla="*/ 105734 w 420447"/>
                <a:gd name="connsiteY339" fmla="*/ 163400 h 176340"/>
                <a:gd name="connsiteX340" fmla="*/ 104912 w 420447"/>
                <a:gd name="connsiteY340" fmla="*/ 164496 h 176340"/>
                <a:gd name="connsiteX341" fmla="*/ 103621 w 420447"/>
                <a:gd name="connsiteY341" fmla="*/ 165215 h 176340"/>
                <a:gd name="connsiteX342" fmla="*/ 101603 w 420447"/>
                <a:gd name="connsiteY342" fmla="*/ 164011 h 176340"/>
                <a:gd name="connsiteX343" fmla="*/ 100202 w 420447"/>
                <a:gd name="connsiteY343" fmla="*/ 163479 h 176340"/>
                <a:gd name="connsiteX344" fmla="*/ 96940 w 420447"/>
                <a:gd name="connsiteY344" fmla="*/ 165051 h 176340"/>
                <a:gd name="connsiteX345" fmla="*/ 90486 w 420447"/>
                <a:gd name="connsiteY345" fmla="*/ 167250 h 176340"/>
                <a:gd name="connsiteX346" fmla="*/ 88287 w 420447"/>
                <a:gd name="connsiteY346" fmla="*/ 167562 h 176340"/>
                <a:gd name="connsiteX347" fmla="*/ 80808 w 420447"/>
                <a:gd name="connsiteY347" fmla="*/ 164793 h 176340"/>
                <a:gd name="connsiteX348" fmla="*/ 78070 w 420447"/>
                <a:gd name="connsiteY348" fmla="*/ 163009 h 176340"/>
                <a:gd name="connsiteX349" fmla="*/ 76302 w 420447"/>
                <a:gd name="connsiteY349" fmla="*/ 161038 h 176340"/>
                <a:gd name="connsiteX350" fmla="*/ 75707 w 420447"/>
                <a:gd name="connsiteY350" fmla="*/ 157697 h 176340"/>
                <a:gd name="connsiteX351" fmla="*/ 74596 w 420447"/>
                <a:gd name="connsiteY351" fmla="*/ 155796 h 176340"/>
                <a:gd name="connsiteX352" fmla="*/ 74432 w 420447"/>
                <a:gd name="connsiteY352" fmla="*/ 154489 h 176340"/>
                <a:gd name="connsiteX353" fmla="*/ 73994 w 420447"/>
                <a:gd name="connsiteY353" fmla="*/ 152987 h 176340"/>
                <a:gd name="connsiteX354" fmla="*/ 72484 w 420447"/>
                <a:gd name="connsiteY354" fmla="*/ 152393 h 176340"/>
                <a:gd name="connsiteX355" fmla="*/ 70865 w 420447"/>
                <a:gd name="connsiteY355" fmla="*/ 153535 h 176340"/>
                <a:gd name="connsiteX356" fmla="*/ 69128 w 420447"/>
                <a:gd name="connsiteY356" fmla="*/ 153488 h 176340"/>
                <a:gd name="connsiteX357" fmla="*/ 66953 w 420447"/>
                <a:gd name="connsiteY357" fmla="*/ 152792 h 176340"/>
                <a:gd name="connsiteX358" fmla="*/ 61813 w 420447"/>
                <a:gd name="connsiteY358" fmla="*/ 149983 h 176340"/>
                <a:gd name="connsiteX359" fmla="*/ 57870 w 420447"/>
                <a:gd name="connsiteY359" fmla="*/ 149756 h 176340"/>
                <a:gd name="connsiteX360" fmla="*/ 55492 w 420447"/>
                <a:gd name="connsiteY360" fmla="*/ 153183 h 176340"/>
                <a:gd name="connsiteX361" fmla="*/ 53645 w 420447"/>
                <a:gd name="connsiteY361" fmla="*/ 154271 h 176340"/>
                <a:gd name="connsiteX362" fmla="*/ 51627 w 420447"/>
                <a:gd name="connsiteY362" fmla="*/ 154599 h 176340"/>
                <a:gd name="connsiteX363" fmla="*/ 51509 w 420447"/>
                <a:gd name="connsiteY363" fmla="*/ 153629 h 176340"/>
                <a:gd name="connsiteX364" fmla="*/ 53043 w 420447"/>
                <a:gd name="connsiteY364" fmla="*/ 151407 h 176340"/>
                <a:gd name="connsiteX365" fmla="*/ 46886 w 420447"/>
                <a:gd name="connsiteY365" fmla="*/ 151814 h 176340"/>
                <a:gd name="connsiteX366" fmla="*/ 43639 w 420447"/>
                <a:gd name="connsiteY366" fmla="*/ 153504 h 176340"/>
                <a:gd name="connsiteX367" fmla="*/ 41105 w 420447"/>
                <a:gd name="connsiteY367" fmla="*/ 153238 h 176340"/>
                <a:gd name="connsiteX368" fmla="*/ 39203 w 420447"/>
                <a:gd name="connsiteY368" fmla="*/ 152479 h 176340"/>
                <a:gd name="connsiteX369" fmla="*/ 39485 w 420447"/>
                <a:gd name="connsiteY369" fmla="*/ 151548 h 176340"/>
                <a:gd name="connsiteX370" fmla="*/ 41410 w 420447"/>
                <a:gd name="connsiteY370" fmla="*/ 151204 h 176340"/>
                <a:gd name="connsiteX371" fmla="*/ 43084 w 420447"/>
                <a:gd name="connsiteY371" fmla="*/ 150445 h 176340"/>
                <a:gd name="connsiteX372" fmla="*/ 49749 w 420447"/>
                <a:gd name="connsiteY372" fmla="*/ 149827 h 176340"/>
                <a:gd name="connsiteX373" fmla="*/ 51306 w 420447"/>
                <a:gd name="connsiteY373" fmla="*/ 149209 h 176340"/>
                <a:gd name="connsiteX374" fmla="*/ 53012 w 420447"/>
                <a:gd name="connsiteY374" fmla="*/ 146791 h 176340"/>
                <a:gd name="connsiteX375" fmla="*/ 56110 w 420447"/>
                <a:gd name="connsiteY375" fmla="*/ 144710 h 176340"/>
                <a:gd name="connsiteX376" fmla="*/ 56509 w 420447"/>
                <a:gd name="connsiteY376" fmla="*/ 143818 h 176340"/>
                <a:gd name="connsiteX377" fmla="*/ 54123 w 420447"/>
                <a:gd name="connsiteY377" fmla="*/ 143811 h 176340"/>
                <a:gd name="connsiteX378" fmla="*/ 43905 w 420447"/>
                <a:gd name="connsiteY378" fmla="*/ 144413 h 176340"/>
                <a:gd name="connsiteX379" fmla="*/ 36895 w 420447"/>
                <a:gd name="connsiteY379" fmla="*/ 144084 h 176340"/>
                <a:gd name="connsiteX380" fmla="*/ 36066 w 420447"/>
                <a:gd name="connsiteY380" fmla="*/ 145117 h 176340"/>
                <a:gd name="connsiteX381" fmla="*/ 35010 w 420447"/>
                <a:gd name="connsiteY381" fmla="*/ 145266 h 176340"/>
                <a:gd name="connsiteX382" fmla="*/ 34720 w 420447"/>
                <a:gd name="connsiteY382" fmla="*/ 142457 h 176340"/>
                <a:gd name="connsiteX383" fmla="*/ 35831 w 420447"/>
                <a:gd name="connsiteY383" fmla="*/ 141151 h 176340"/>
                <a:gd name="connsiteX384" fmla="*/ 37318 w 420447"/>
                <a:gd name="connsiteY384" fmla="*/ 141276 h 176340"/>
                <a:gd name="connsiteX385" fmla="*/ 40987 w 420447"/>
                <a:gd name="connsiteY385" fmla="*/ 140141 h 176340"/>
                <a:gd name="connsiteX386" fmla="*/ 40659 w 420447"/>
                <a:gd name="connsiteY386" fmla="*/ 137802 h 176340"/>
                <a:gd name="connsiteX387" fmla="*/ 38038 w 420447"/>
                <a:gd name="connsiteY387" fmla="*/ 136222 h 176340"/>
                <a:gd name="connsiteX388" fmla="*/ 37506 w 420447"/>
                <a:gd name="connsiteY388" fmla="*/ 135283 h 176340"/>
                <a:gd name="connsiteX389" fmla="*/ 35597 w 420447"/>
                <a:gd name="connsiteY389" fmla="*/ 135064 h 176340"/>
                <a:gd name="connsiteX390" fmla="*/ 34056 w 420447"/>
                <a:gd name="connsiteY390" fmla="*/ 133945 h 176340"/>
                <a:gd name="connsiteX391" fmla="*/ 33719 w 420447"/>
                <a:gd name="connsiteY391" fmla="*/ 131129 h 176340"/>
                <a:gd name="connsiteX392" fmla="*/ 32491 w 420447"/>
                <a:gd name="connsiteY392" fmla="*/ 128031 h 176340"/>
                <a:gd name="connsiteX393" fmla="*/ 30738 w 420447"/>
                <a:gd name="connsiteY393" fmla="*/ 126536 h 176340"/>
                <a:gd name="connsiteX394" fmla="*/ 30958 w 420447"/>
                <a:gd name="connsiteY394" fmla="*/ 125715 h 176340"/>
                <a:gd name="connsiteX395" fmla="*/ 34173 w 420447"/>
                <a:gd name="connsiteY395" fmla="*/ 124666 h 176340"/>
                <a:gd name="connsiteX396" fmla="*/ 34838 w 420447"/>
                <a:gd name="connsiteY396" fmla="*/ 120324 h 176340"/>
                <a:gd name="connsiteX397" fmla="*/ 34345 w 420447"/>
                <a:gd name="connsiteY397" fmla="*/ 117657 h 176340"/>
                <a:gd name="connsiteX398" fmla="*/ 32725 w 420447"/>
                <a:gd name="connsiteY398" fmla="*/ 117430 h 176340"/>
                <a:gd name="connsiteX399" fmla="*/ 28008 w 420447"/>
                <a:gd name="connsiteY399" fmla="*/ 115318 h 176340"/>
                <a:gd name="connsiteX400" fmla="*/ 26576 w 420447"/>
                <a:gd name="connsiteY400" fmla="*/ 115544 h 176340"/>
                <a:gd name="connsiteX401" fmla="*/ 25012 w 420447"/>
                <a:gd name="connsiteY401" fmla="*/ 113221 h 176340"/>
                <a:gd name="connsiteX402" fmla="*/ 22273 w 420447"/>
                <a:gd name="connsiteY402" fmla="*/ 111554 h 176340"/>
                <a:gd name="connsiteX403" fmla="*/ 20920 w 420447"/>
                <a:gd name="connsiteY403" fmla="*/ 112165 h 176340"/>
                <a:gd name="connsiteX404" fmla="*/ 20067 w 420447"/>
                <a:gd name="connsiteY404" fmla="*/ 112924 h 176340"/>
                <a:gd name="connsiteX405" fmla="*/ 18800 w 420447"/>
                <a:gd name="connsiteY405" fmla="*/ 112564 h 176340"/>
                <a:gd name="connsiteX406" fmla="*/ 16680 w 420447"/>
                <a:gd name="connsiteY406" fmla="*/ 111116 h 176340"/>
                <a:gd name="connsiteX407" fmla="*/ 14591 w 420447"/>
                <a:gd name="connsiteY407" fmla="*/ 110334 h 176340"/>
                <a:gd name="connsiteX408" fmla="*/ 13668 w 420447"/>
                <a:gd name="connsiteY408" fmla="*/ 109364 h 176340"/>
                <a:gd name="connsiteX409" fmla="*/ 14826 w 420447"/>
                <a:gd name="connsiteY409" fmla="*/ 106774 h 176340"/>
                <a:gd name="connsiteX410" fmla="*/ 16421 w 420447"/>
                <a:gd name="connsiteY410" fmla="*/ 106837 h 176340"/>
                <a:gd name="connsiteX411" fmla="*/ 16711 w 420447"/>
                <a:gd name="connsiteY411" fmla="*/ 104811 h 176340"/>
                <a:gd name="connsiteX412" fmla="*/ 15451 w 420447"/>
                <a:gd name="connsiteY412" fmla="*/ 101423 h 176340"/>
                <a:gd name="connsiteX413" fmla="*/ 15577 w 420447"/>
                <a:gd name="connsiteY413" fmla="*/ 99678 h 176340"/>
                <a:gd name="connsiteX414" fmla="*/ 16969 w 420447"/>
                <a:gd name="connsiteY414" fmla="*/ 99201 h 176340"/>
                <a:gd name="connsiteX415" fmla="*/ 18557 w 420447"/>
                <a:gd name="connsiteY415" fmla="*/ 99530 h 176340"/>
                <a:gd name="connsiteX416" fmla="*/ 20161 w 420447"/>
                <a:gd name="connsiteY416" fmla="*/ 101556 h 176340"/>
                <a:gd name="connsiteX417" fmla="*/ 20685 w 420447"/>
                <a:gd name="connsiteY417" fmla="*/ 103512 h 176340"/>
                <a:gd name="connsiteX418" fmla="*/ 20349 w 420447"/>
                <a:gd name="connsiteY418" fmla="*/ 105421 h 176340"/>
                <a:gd name="connsiteX419" fmla="*/ 21366 w 420447"/>
                <a:gd name="connsiteY419" fmla="*/ 107267 h 176340"/>
                <a:gd name="connsiteX420" fmla="*/ 22093 w 420447"/>
                <a:gd name="connsiteY420" fmla="*/ 107737 h 176340"/>
                <a:gd name="connsiteX421" fmla="*/ 22578 w 420447"/>
                <a:gd name="connsiteY421" fmla="*/ 105789 h 176340"/>
                <a:gd name="connsiteX422" fmla="*/ 23259 w 420447"/>
                <a:gd name="connsiteY422" fmla="*/ 105421 h 176340"/>
                <a:gd name="connsiteX423" fmla="*/ 24198 w 420447"/>
                <a:gd name="connsiteY423" fmla="*/ 106266 h 176340"/>
                <a:gd name="connsiteX424" fmla="*/ 26208 w 420447"/>
                <a:gd name="connsiteY424" fmla="*/ 106688 h 176340"/>
                <a:gd name="connsiteX425" fmla="*/ 31419 w 420447"/>
                <a:gd name="connsiteY425" fmla="*/ 105499 h 176340"/>
                <a:gd name="connsiteX426" fmla="*/ 32420 w 420447"/>
                <a:gd name="connsiteY426" fmla="*/ 104490 h 176340"/>
                <a:gd name="connsiteX427" fmla="*/ 28603 w 420447"/>
                <a:gd name="connsiteY427" fmla="*/ 104607 h 176340"/>
                <a:gd name="connsiteX428" fmla="*/ 27210 w 420447"/>
                <a:gd name="connsiteY428" fmla="*/ 103661 h 176340"/>
                <a:gd name="connsiteX429" fmla="*/ 25692 w 420447"/>
                <a:gd name="connsiteY429" fmla="*/ 101540 h 176340"/>
                <a:gd name="connsiteX430" fmla="*/ 24761 w 420447"/>
                <a:gd name="connsiteY430" fmla="*/ 99616 h 176340"/>
                <a:gd name="connsiteX431" fmla="*/ 24597 w 420447"/>
                <a:gd name="connsiteY431" fmla="*/ 98669 h 176340"/>
                <a:gd name="connsiteX432" fmla="*/ 24073 w 420447"/>
                <a:gd name="connsiteY432" fmla="*/ 97284 h 176340"/>
                <a:gd name="connsiteX433" fmla="*/ 24652 w 420447"/>
                <a:gd name="connsiteY433" fmla="*/ 96541 h 176340"/>
                <a:gd name="connsiteX434" fmla="*/ 27265 w 420447"/>
                <a:gd name="connsiteY434" fmla="*/ 95430 h 176340"/>
                <a:gd name="connsiteX435" fmla="*/ 29557 w 420447"/>
                <a:gd name="connsiteY435" fmla="*/ 92309 h 176340"/>
                <a:gd name="connsiteX436" fmla="*/ 28595 w 420447"/>
                <a:gd name="connsiteY436" fmla="*/ 91409 h 176340"/>
                <a:gd name="connsiteX437" fmla="*/ 27499 w 420447"/>
                <a:gd name="connsiteY437" fmla="*/ 90979 h 176340"/>
                <a:gd name="connsiteX438" fmla="*/ 26310 w 420447"/>
                <a:gd name="connsiteY438" fmla="*/ 91300 h 176340"/>
                <a:gd name="connsiteX439" fmla="*/ 25184 w 420447"/>
                <a:gd name="connsiteY439" fmla="*/ 90228 h 176340"/>
                <a:gd name="connsiteX440" fmla="*/ 25035 w 420447"/>
                <a:gd name="connsiteY440" fmla="*/ 88741 h 176340"/>
                <a:gd name="connsiteX441" fmla="*/ 25935 w 420447"/>
                <a:gd name="connsiteY441" fmla="*/ 87537 h 176340"/>
                <a:gd name="connsiteX442" fmla="*/ 26029 w 420447"/>
                <a:gd name="connsiteY442" fmla="*/ 85878 h 176340"/>
                <a:gd name="connsiteX443" fmla="*/ 23079 w 420447"/>
                <a:gd name="connsiteY443" fmla="*/ 81786 h 176340"/>
                <a:gd name="connsiteX444" fmla="*/ 22258 w 420447"/>
                <a:gd name="connsiteY444" fmla="*/ 80895 h 176340"/>
                <a:gd name="connsiteX445" fmla="*/ 22899 w 420447"/>
                <a:gd name="connsiteY445" fmla="*/ 79557 h 176340"/>
                <a:gd name="connsiteX446" fmla="*/ 25153 w 420447"/>
                <a:gd name="connsiteY446" fmla="*/ 77311 h 176340"/>
                <a:gd name="connsiteX447" fmla="*/ 27296 w 420447"/>
                <a:gd name="connsiteY447" fmla="*/ 74526 h 176340"/>
                <a:gd name="connsiteX448" fmla="*/ 27038 w 420447"/>
                <a:gd name="connsiteY448" fmla="*/ 73611 h 176340"/>
                <a:gd name="connsiteX449" fmla="*/ 25450 w 420447"/>
                <a:gd name="connsiteY449" fmla="*/ 73235 h 176340"/>
                <a:gd name="connsiteX450" fmla="*/ 17924 w 420447"/>
                <a:gd name="connsiteY450" fmla="*/ 74432 h 176340"/>
                <a:gd name="connsiteX451" fmla="*/ 14997 w 420447"/>
                <a:gd name="connsiteY451" fmla="*/ 75465 h 176340"/>
                <a:gd name="connsiteX452" fmla="*/ 9779 w 420447"/>
                <a:gd name="connsiteY452" fmla="*/ 75942 h 176340"/>
                <a:gd name="connsiteX453" fmla="*/ 9404 w 420447"/>
                <a:gd name="connsiteY453" fmla="*/ 74424 h 176340"/>
                <a:gd name="connsiteX454" fmla="*/ 9521 w 420447"/>
                <a:gd name="connsiteY454" fmla="*/ 73063 h 176340"/>
                <a:gd name="connsiteX455" fmla="*/ 10695 w 420447"/>
                <a:gd name="connsiteY455" fmla="*/ 70575 h 176340"/>
                <a:gd name="connsiteX456" fmla="*/ 10585 w 420447"/>
                <a:gd name="connsiteY456" fmla="*/ 64426 h 176340"/>
                <a:gd name="connsiteX457" fmla="*/ 11282 w 420447"/>
                <a:gd name="connsiteY457" fmla="*/ 61085 h 176340"/>
                <a:gd name="connsiteX458" fmla="*/ 14184 w 420447"/>
                <a:gd name="connsiteY458" fmla="*/ 60084 h 176340"/>
                <a:gd name="connsiteX459" fmla="*/ 17744 w 420447"/>
                <a:gd name="connsiteY459" fmla="*/ 55163 h 176340"/>
                <a:gd name="connsiteX460" fmla="*/ 23509 w 420447"/>
                <a:gd name="connsiteY460" fmla="*/ 49342 h 176340"/>
                <a:gd name="connsiteX461" fmla="*/ 29534 w 420447"/>
                <a:gd name="connsiteY461" fmla="*/ 49452 h 176340"/>
                <a:gd name="connsiteX462" fmla="*/ 31943 w 420447"/>
                <a:gd name="connsiteY462" fmla="*/ 47840 h 176340"/>
                <a:gd name="connsiteX463" fmla="*/ 35518 w 420447"/>
                <a:gd name="connsiteY463" fmla="*/ 47747 h 176340"/>
                <a:gd name="connsiteX464" fmla="*/ 36168 w 420447"/>
                <a:gd name="connsiteY464" fmla="*/ 48912 h 176340"/>
                <a:gd name="connsiteX465" fmla="*/ 36574 w 420447"/>
                <a:gd name="connsiteY465" fmla="*/ 50031 h 176340"/>
                <a:gd name="connsiteX466" fmla="*/ 39712 w 420447"/>
                <a:gd name="connsiteY466" fmla="*/ 51643 h 176340"/>
                <a:gd name="connsiteX467" fmla="*/ 45251 w 420447"/>
                <a:gd name="connsiteY467" fmla="*/ 51385 h 176340"/>
                <a:gd name="connsiteX468" fmla="*/ 46596 w 420447"/>
                <a:gd name="connsiteY468" fmla="*/ 50751 h 176340"/>
                <a:gd name="connsiteX469" fmla="*/ 47903 w 420447"/>
                <a:gd name="connsiteY469" fmla="*/ 49867 h 176340"/>
                <a:gd name="connsiteX470" fmla="*/ 45337 w 420447"/>
                <a:gd name="connsiteY470" fmla="*/ 47003 h 176340"/>
                <a:gd name="connsiteX471" fmla="*/ 46150 w 420447"/>
                <a:gd name="connsiteY471" fmla="*/ 46190 h 176340"/>
                <a:gd name="connsiteX472" fmla="*/ 48474 w 420447"/>
                <a:gd name="connsiteY472" fmla="*/ 46096 h 176340"/>
                <a:gd name="connsiteX473" fmla="*/ 50993 w 420447"/>
                <a:gd name="connsiteY473" fmla="*/ 46769 h 176340"/>
                <a:gd name="connsiteX474" fmla="*/ 51111 w 420447"/>
                <a:gd name="connsiteY474" fmla="*/ 47426 h 176340"/>
                <a:gd name="connsiteX475" fmla="*/ 50445 w 420447"/>
                <a:gd name="connsiteY475" fmla="*/ 48325 h 176340"/>
                <a:gd name="connsiteX476" fmla="*/ 49663 w 420447"/>
                <a:gd name="connsiteY476" fmla="*/ 49898 h 176340"/>
                <a:gd name="connsiteX477" fmla="*/ 50406 w 420447"/>
                <a:gd name="connsiteY477" fmla="*/ 50203 h 176340"/>
                <a:gd name="connsiteX478" fmla="*/ 57573 w 420447"/>
                <a:gd name="connsiteY478" fmla="*/ 49249 h 176340"/>
                <a:gd name="connsiteX479" fmla="*/ 65068 w 420447"/>
                <a:gd name="connsiteY479" fmla="*/ 50015 h 176340"/>
                <a:gd name="connsiteX480" fmla="*/ 67454 w 420447"/>
                <a:gd name="connsiteY480" fmla="*/ 49601 h 176340"/>
                <a:gd name="connsiteX481" fmla="*/ 73345 w 420447"/>
                <a:gd name="connsiteY481" fmla="*/ 49632 h 176340"/>
                <a:gd name="connsiteX482" fmla="*/ 74401 w 420447"/>
                <a:gd name="connsiteY482" fmla="*/ 48646 h 176340"/>
                <a:gd name="connsiteX483" fmla="*/ 72617 w 420447"/>
                <a:gd name="connsiteY483" fmla="*/ 47402 h 176340"/>
                <a:gd name="connsiteX484" fmla="*/ 70873 w 420447"/>
                <a:gd name="connsiteY484" fmla="*/ 46972 h 176340"/>
                <a:gd name="connsiteX485" fmla="*/ 69699 w 420447"/>
                <a:gd name="connsiteY485" fmla="*/ 46370 h 176340"/>
                <a:gd name="connsiteX486" fmla="*/ 68525 w 420447"/>
                <a:gd name="connsiteY486" fmla="*/ 45486 h 176340"/>
                <a:gd name="connsiteX487" fmla="*/ 72265 w 420447"/>
                <a:gd name="connsiteY487" fmla="*/ 42708 h 176340"/>
                <a:gd name="connsiteX488" fmla="*/ 74378 w 420447"/>
                <a:gd name="connsiteY488" fmla="*/ 42176 h 176340"/>
                <a:gd name="connsiteX489" fmla="*/ 84337 w 420447"/>
                <a:gd name="connsiteY489" fmla="*/ 40463 h 176340"/>
                <a:gd name="connsiteX490" fmla="*/ 91745 w 420447"/>
                <a:gd name="connsiteY490" fmla="*/ 39610 h 176340"/>
                <a:gd name="connsiteX491" fmla="*/ 91839 w 420447"/>
                <a:gd name="connsiteY491" fmla="*/ 38969 h 176340"/>
                <a:gd name="connsiteX492" fmla="*/ 90767 w 420447"/>
                <a:gd name="connsiteY492" fmla="*/ 38969 h 176340"/>
                <a:gd name="connsiteX493" fmla="*/ 81200 w 420447"/>
                <a:gd name="connsiteY493" fmla="*/ 37545 h 176340"/>
                <a:gd name="connsiteX494" fmla="*/ 78891 w 420447"/>
                <a:gd name="connsiteY494" fmla="*/ 36450 h 176340"/>
                <a:gd name="connsiteX495" fmla="*/ 75692 w 420447"/>
                <a:gd name="connsiteY495" fmla="*/ 33829 h 176340"/>
                <a:gd name="connsiteX496" fmla="*/ 74995 w 420447"/>
                <a:gd name="connsiteY496" fmla="*/ 33085 h 176340"/>
                <a:gd name="connsiteX497" fmla="*/ 74190 w 420447"/>
                <a:gd name="connsiteY497" fmla="*/ 31802 h 176340"/>
                <a:gd name="connsiteX498" fmla="*/ 74675 w 420447"/>
                <a:gd name="connsiteY498" fmla="*/ 29072 h 176340"/>
                <a:gd name="connsiteX499" fmla="*/ 75270 w 420447"/>
                <a:gd name="connsiteY499" fmla="*/ 26873 h 176340"/>
                <a:gd name="connsiteX500" fmla="*/ 76450 w 420447"/>
                <a:gd name="connsiteY500" fmla="*/ 25598 h 176340"/>
                <a:gd name="connsiteX501" fmla="*/ 80276 w 420447"/>
                <a:gd name="connsiteY501" fmla="*/ 25403 h 176340"/>
                <a:gd name="connsiteX502" fmla="*/ 93388 w 420447"/>
                <a:gd name="connsiteY502" fmla="*/ 27640 h 176340"/>
                <a:gd name="connsiteX503" fmla="*/ 102729 w 420447"/>
                <a:gd name="connsiteY503" fmla="*/ 26302 h 176340"/>
                <a:gd name="connsiteX504" fmla="*/ 112939 w 420447"/>
                <a:gd name="connsiteY504" fmla="*/ 29557 h 176340"/>
                <a:gd name="connsiteX505" fmla="*/ 122711 w 420447"/>
                <a:gd name="connsiteY505" fmla="*/ 28900 h 176340"/>
                <a:gd name="connsiteX506" fmla="*/ 124721 w 420447"/>
                <a:gd name="connsiteY506" fmla="*/ 27437 h 176340"/>
                <a:gd name="connsiteX507" fmla="*/ 127170 w 420447"/>
                <a:gd name="connsiteY507" fmla="*/ 22719 h 176340"/>
                <a:gd name="connsiteX508" fmla="*/ 140970 w 420447"/>
                <a:gd name="connsiteY508" fmla="*/ 14865 h 176340"/>
                <a:gd name="connsiteX509" fmla="*/ 145797 w 420447"/>
                <a:gd name="connsiteY509" fmla="*/ 10757 h 176340"/>
                <a:gd name="connsiteX510" fmla="*/ 150976 w 420447"/>
                <a:gd name="connsiteY510" fmla="*/ 8504 h 176340"/>
                <a:gd name="connsiteX511" fmla="*/ 159856 w 420447"/>
                <a:gd name="connsiteY511" fmla="*/ 6001 h 176340"/>
                <a:gd name="connsiteX512" fmla="*/ 167281 w 420447"/>
                <a:gd name="connsiteY512" fmla="*/ 2684 h 176340"/>
                <a:gd name="connsiteX513" fmla="*/ 169401 w 420447"/>
                <a:gd name="connsiteY513" fmla="*/ 2300 h 176340"/>
                <a:gd name="connsiteX514" fmla="*/ 187223 w 420447"/>
                <a:gd name="connsiteY514" fmla="*/ 3888 h 176340"/>
                <a:gd name="connsiteX515" fmla="*/ 199467 w 420447"/>
                <a:gd name="connsiteY515" fmla="*/ 4092 h 176340"/>
                <a:gd name="connsiteX516" fmla="*/ 205083 w 420447"/>
                <a:gd name="connsiteY516" fmla="*/ 955 h 176340"/>
                <a:gd name="connsiteX517" fmla="*/ 208346 w 420447"/>
                <a:gd name="connsiteY517" fmla="*/ 2011 h 176340"/>
                <a:gd name="connsiteX518" fmla="*/ 208041 w 420447"/>
                <a:gd name="connsiteY518" fmla="*/ 3130 h 176340"/>
                <a:gd name="connsiteX519" fmla="*/ 207446 w 420447"/>
                <a:gd name="connsiteY519" fmla="*/ 4092 h 176340"/>
                <a:gd name="connsiteX520" fmla="*/ 207626 w 420447"/>
                <a:gd name="connsiteY520" fmla="*/ 6024 h 176340"/>
                <a:gd name="connsiteX521" fmla="*/ 209535 w 420447"/>
                <a:gd name="connsiteY521" fmla="*/ 8864 h 176340"/>
                <a:gd name="connsiteX522" fmla="*/ 211483 w 420447"/>
                <a:gd name="connsiteY522" fmla="*/ 10796 h 176340"/>
                <a:gd name="connsiteX523" fmla="*/ 217194 w 420447"/>
                <a:gd name="connsiteY523" fmla="*/ 13566 h 176340"/>
                <a:gd name="connsiteX524" fmla="*/ 225135 w 420447"/>
                <a:gd name="connsiteY524" fmla="*/ 11234 h 176340"/>
                <a:gd name="connsiteX525" fmla="*/ 226418 w 420447"/>
                <a:gd name="connsiteY525" fmla="*/ 11493 h 176340"/>
                <a:gd name="connsiteX526" fmla="*/ 228038 w 420447"/>
                <a:gd name="connsiteY526" fmla="*/ 12142 h 176340"/>
                <a:gd name="connsiteX527" fmla="*/ 230838 w 420447"/>
                <a:gd name="connsiteY527" fmla="*/ 19629 h 176340"/>
                <a:gd name="connsiteX528" fmla="*/ 233013 w 420447"/>
                <a:gd name="connsiteY528" fmla="*/ 22266 h 176340"/>
                <a:gd name="connsiteX529" fmla="*/ 235798 w 420447"/>
                <a:gd name="connsiteY529" fmla="*/ 24057 h 176340"/>
                <a:gd name="connsiteX530" fmla="*/ 238090 w 420447"/>
                <a:gd name="connsiteY530" fmla="*/ 24409 h 176340"/>
                <a:gd name="connsiteX531" fmla="*/ 239788 w 420447"/>
                <a:gd name="connsiteY531" fmla="*/ 22539 h 176340"/>
                <a:gd name="connsiteX532" fmla="*/ 241103 w 420447"/>
                <a:gd name="connsiteY532" fmla="*/ 21788 h 176340"/>
                <a:gd name="connsiteX533" fmla="*/ 243974 w 420447"/>
                <a:gd name="connsiteY533" fmla="*/ 21468 h 176340"/>
                <a:gd name="connsiteX534" fmla="*/ 248676 w 420447"/>
                <a:gd name="connsiteY534" fmla="*/ 24034 h 176340"/>
                <a:gd name="connsiteX535" fmla="*/ 250303 w 420447"/>
                <a:gd name="connsiteY535" fmla="*/ 26678 h 176340"/>
                <a:gd name="connsiteX536" fmla="*/ 258307 w 420447"/>
                <a:gd name="connsiteY536" fmla="*/ 28720 h 176340"/>
                <a:gd name="connsiteX537" fmla="*/ 265652 w 420447"/>
                <a:gd name="connsiteY537" fmla="*/ 29745 h 176340"/>
                <a:gd name="connsiteX538" fmla="*/ 268821 w 420447"/>
                <a:gd name="connsiteY538" fmla="*/ 31982 h 176340"/>
                <a:gd name="connsiteX539" fmla="*/ 279163 w 420447"/>
                <a:gd name="connsiteY539" fmla="*/ 34220 h 176340"/>
                <a:gd name="connsiteX540" fmla="*/ 283028 w 420447"/>
                <a:gd name="connsiteY540" fmla="*/ 33876 h 176340"/>
                <a:gd name="connsiteX541" fmla="*/ 289506 w 420447"/>
                <a:gd name="connsiteY541" fmla="*/ 31528 h 176340"/>
                <a:gd name="connsiteX542" fmla="*/ 302118 w 420447"/>
                <a:gd name="connsiteY542" fmla="*/ 28955 h 176340"/>
                <a:gd name="connsiteX543" fmla="*/ 310496 w 420447"/>
                <a:gd name="connsiteY543" fmla="*/ 32546 h 176340"/>
                <a:gd name="connsiteX544" fmla="*/ 312765 w 420447"/>
                <a:gd name="connsiteY544" fmla="*/ 33015 h 176340"/>
                <a:gd name="connsiteX545" fmla="*/ 314721 w 420447"/>
                <a:gd name="connsiteY545" fmla="*/ 32702 h 176340"/>
                <a:gd name="connsiteX546" fmla="*/ 317538 w 420447"/>
                <a:gd name="connsiteY546" fmla="*/ 33688 h 176340"/>
                <a:gd name="connsiteX547" fmla="*/ 320542 w 420447"/>
                <a:gd name="connsiteY547" fmla="*/ 33156 h 176340"/>
                <a:gd name="connsiteX548" fmla="*/ 329812 w 420447"/>
                <a:gd name="connsiteY548" fmla="*/ 28916 h 176340"/>
                <a:gd name="connsiteX549" fmla="*/ 332715 w 420447"/>
                <a:gd name="connsiteY549" fmla="*/ 26506 h 176340"/>
                <a:gd name="connsiteX550" fmla="*/ 335790 w 420447"/>
                <a:gd name="connsiteY550" fmla="*/ 25888 h 176340"/>
                <a:gd name="connsiteX551" fmla="*/ 338512 w 420447"/>
                <a:gd name="connsiteY551" fmla="*/ 24441 h 176340"/>
                <a:gd name="connsiteX552" fmla="*/ 345772 w 420447"/>
                <a:gd name="connsiteY552" fmla="*/ 19707 h 176340"/>
                <a:gd name="connsiteX553" fmla="*/ 347814 w 420447"/>
                <a:gd name="connsiteY553" fmla="*/ 16914 h 176340"/>
                <a:gd name="connsiteX554" fmla="*/ 6611 w 420447"/>
                <a:gd name="connsiteY554" fmla="*/ 56837 h 176340"/>
                <a:gd name="connsiteX555" fmla="*/ 1565 w 420447"/>
                <a:gd name="connsiteY555" fmla="*/ 57721 h 176340"/>
                <a:gd name="connsiteX556" fmla="*/ 0 w 420447"/>
                <a:gd name="connsiteY556" fmla="*/ 56853 h 176340"/>
                <a:gd name="connsiteX557" fmla="*/ 1581 w 420447"/>
                <a:gd name="connsiteY557" fmla="*/ 55124 h 176340"/>
                <a:gd name="connsiteX558" fmla="*/ 4522 w 420447"/>
                <a:gd name="connsiteY558" fmla="*/ 54052 h 176340"/>
                <a:gd name="connsiteX559" fmla="*/ 5476 w 420447"/>
                <a:gd name="connsiteY559" fmla="*/ 53927 h 176340"/>
                <a:gd name="connsiteX560" fmla="*/ 6767 w 420447"/>
                <a:gd name="connsiteY560" fmla="*/ 55648 h 176340"/>
                <a:gd name="connsiteX561" fmla="*/ 6611 w 420447"/>
                <a:gd name="connsiteY561" fmla="*/ 56837 h 1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Lst>
              <a:rect l="l" t="t" r="r" b="b"/>
              <a:pathLst>
                <a:path w="420447" h="176340">
                  <a:moveTo>
                    <a:pt x="51502" y="3677"/>
                  </a:moveTo>
                  <a:lnTo>
                    <a:pt x="50907" y="7033"/>
                  </a:lnTo>
                  <a:lnTo>
                    <a:pt x="52292" y="10726"/>
                  </a:lnTo>
                  <a:lnTo>
                    <a:pt x="55531" y="15835"/>
                  </a:lnTo>
                  <a:lnTo>
                    <a:pt x="58793" y="18409"/>
                  </a:lnTo>
                  <a:lnTo>
                    <a:pt x="71976" y="24761"/>
                  </a:lnTo>
                  <a:lnTo>
                    <a:pt x="74401" y="25301"/>
                  </a:lnTo>
                  <a:lnTo>
                    <a:pt x="73853" y="27898"/>
                  </a:lnTo>
                  <a:lnTo>
                    <a:pt x="73055" y="30199"/>
                  </a:lnTo>
                  <a:lnTo>
                    <a:pt x="72187" y="31732"/>
                  </a:lnTo>
                  <a:lnTo>
                    <a:pt x="68322" y="32718"/>
                  </a:lnTo>
                  <a:lnTo>
                    <a:pt x="57667" y="29893"/>
                  </a:lnTo>
                  <a:lnTo>
                    <a:pt x="54967" y="29627"/>
                  </a:lnTo>
                  <a:lnTo>
                    <a:pt x="53067" y="30191"/>
                  </a:lnTo>
                  <a:lnTo>
                    <a:pt x="49546" y="32240"/>
                  </a:lnTo>
                  <a:lnTo>
                    <a:pt x="45642" y="31583"/>
                  </a:lnTo>
                  <a:lnTo>
                    <a:pt x="40197" y="32741"/>
                  </a:lnTo>
                  <a:lnTo>
                    <a:pt x="38679" y="36598"/>
                  </a:lnTo>
                  <a:lnTo>
                    <a:pt x="34900" y="41003"/>
                  </a:lnTo>
                  <a:lnTo>
                    <a:pt x="28681" y="44555"/>
                  </a:lnTo>
                  <a:lnTo>
                    <a:pt x="24237" y="46456"/>
                  </a:lnTo>
                  <a:lnTo>
                    <a:pt x="17556" y="53246"/>
                  </a:lnTo>
                  <a:lnTo>
                    <a:pt x="14528" y="57197"/>
                  </a:lnTo>
                  <a:lnTo>
                    <a:pt x="13253" y="57964"/>
                  </a:lnTo>
                  <a:lnTo>
                    <a:pt x="11735" y="58574"/>
                  </a:lnTo>
                  <a:lnTo>
                    <a:pt x="12244" y="56673"/>
                  </a:lnTo>
                  <a:lnTo>
                    <a:pt x="12995" y="54936"/>
                  </a:lnTo>
                  <a:lnTo>
                    <a:pt x="12822" y="53622"/>
                  </a:lnTo>
                  <a:lnTo>
                    <a:pt x="12854" y="51713"/>
                  </a:lnTo>
                  <a:lnTo>
                    <a:pt x="15076" y="49546"/>
                  </a:lnTo>
                  <a:lnTo>
                    <a:pt x="17102" y="47973"/>
                  </a:lnTo>
                  <a:lnTo>
                    <a:pt x="23087" y="45118"/>
                  </a:lnTo>
                  <a:lnTo>
                    <a:pt x="24667" y="42740"/>
                  </a:lnTo>
                  <a:lnTo>
                    <a:pt x="19973" y="42794"/>
                  </a:lnTo>
                  <a:lnTo>
                    <a:pt x="15201" y="43319"/>
                  </a:lnTo>
                  <a:lnTo>
                    <a:pt x="12205" y="42982"/>
                  </a:lnTo>
                  <a:lnTo>
                    <a:pt x="9592" y="43178"/>
                  </a:lnTo>
                  <a:lnTo>
                    <a:pt x="8770" y="41097"/>
                  </a:lnTo>
                  <a:lnTo>
                    <a:pt x="8136" y="39845"/>
                  </a:lnTo>
                  <a:lnTo>
                    <a:pt x="8817" y="39454"/>
                  </a:lnTo>
                  <a:lnTo>
                    <a:pt x="9678" y="39180"/>
                  </a:lnTo>
                  <a:lnTo>
                    <a:pt x="11211" y="36958"/>
                  </a:lnTo>
                  <a:lnTo>
                    <a:pt x="12580" y="35323"/>
                  </a:lnTo>
                  <a:lnTo>
                    <a:pt x="14551" y="33257"/>
                  </a:lnTo>
                  <a:lnTo>
                    <a:pt x="15052" y="32021"/>
                  </a:lnTo>
                  <a:lnTo>
                    <a:pt x="15052" y="30871"/>
                  </a:lnTo>
                  <a:lnTo>
                    <a:pt x="14575" y="30073"/>
                  </a:lnTo>
                  <a:lnTo>
                    <a:pt x="14481" y="29119"/>
                  </a:lnTo>
                  <a:lnTo>
                    <a:pt x="14419" y="27781"/>
                  </a:lnTo>
                  <a:lnTo>
                    <a:pt x="14528" y="25004"/>
                  </a:lnTo>
                  <a:lnTo>
                    <a:pt x="19050" y="21968"/>
                  </a:lnTo>
                  <a:lnTo>
                    <a:pt x="20497" y="21647"/>
                  </a:lnTo>
                  <a:lnTo>
                    <a:pt x="20990" y="20255"/>
                  </a:lnTo>
                  <a:lnTo>
                    <a:pt x="20662" y="17032"/>
                  </a:lnTo>
                  <a:lnTo>
                    <a:pt x="20036" y="14427"/>
                  </a:lnTo>
                  <a:lnTo>
                    <a:pt x="19222" y="14254"/>
                  </a:lnTo>
                  <a:lnTo>
                    <a:pt x="18135" y="13495"/>
                  </a:lnTo>
                  <a:lnTo>
                    <a:pt x="17423" y="12611"/>
                  </a:lnTo>
                  <a:lnTo>
                    <a:pt x="16281" y="11649"/>
                  </a:lnTo>
                  <a:lnTo>
                    <a:pt x="14317" y="11055"/>
                  </a:lnTo>
                  <a:lnTo>
                    <a:pt x="14254" y="10233"/>
                  </a:lnTo>
                  <a:lnTo>
                    <a:pt x="14458" y="9412"/>
                  </a:lnTo>
                  <a:lnTo>
                    <a:pt x="15185" y="8567"/>
                  </a:lnTo>
                  <a:lnTo>
                    <a:pt x="18502" y="7839"/>
                  </a:lnTo>
                  <a:lnTo>
                    <a:pt x="18893" y="7245"/>
                  </a:lnTo>
                  <a:lnTo>
                    <a:pt x="19339" y="5774"/>
                  </a:lnTo>
                  <a:lnTo>
                    <a:pt x="19997" y="4272"/>
                  </a:lnTo>
                  <a:lnTo>
                    <a:pt x="20779" y="3779"/>
                  </a:lnTo>
                  <a:lnTo>
                    <a:pt x="22180" y="3826"/>
                  </a:lnTo>
                  <a:lnTo>
                    <a:pt x="24839" y="3481"/>
                  </a:lnTo>
                  <a:lnTo>
                    <a:pt x="26693" y="2989"/>
                  </a:lnTo>
                  <a:lnTo>
                    <a:pt x="28532" y="1956"/>
                  </a:lnTo>
                  <a:lnTo>
                    <a:pt x="29479" y="1017"/>
                  </a:lnTo>
                  <a:lnTo>
                    <a:pt x="33469" y="477"/>
                  </a:lnTo>
                  <a:lnTo>
                    <a:pt x="34588" y="0"/>
                  </a:lnTo>
                  <a:lnTo>
                    <a:pt x="35698" y="407"/>
                  </a:lnTo>
                  <a:lnTo>
                    <a:pt x="37193" y="2011"/>
                  </a:lnTo>
                  <a:lnTo>
                    <a:pt x="39649" y="4311"/>
                  </a:lnTo>
                  <a:lnTo>
                    <a:pt x="40964" y="5078"/>
                  </a:lnTo>
                  <a:lnTo>
                    <a:pt x="41949" y="4725"/>
                  </a:lnTo>
                  <a:lnTo>
                    <a:pt x="43733" y="3888"/>
                  </a:lnTo>
                  <a:lnTo>
                    <a:pt x="45438" y="3888"/>
                  </a:lnTo>
                  <a:lnTo>
                    <a:pt x="46815" y="4037"/>
                  </a:lnTo>
                  <a:lnTo>
                    <a:pt x="47481" y="3309"/>
                  </a:lnTo>
                  <a:lnTo>
                    <a:pt x="48521" y="3153"/>
                  </a:lnTo>
                  <a:lnTo>
                    <a:pt x="51502" y="3677"/>
                  </a:lnTo>
                  <a:close/>
                  <a:moveTo>
                    <a:pt x="347814" y="16914"/>
                  </a:moveTo>
                  <a:lnTo>
                    <a:pt x="349269" y="17501"/>
                  </a:lnTo>
                  <a:lnTo>
                    <a:pt x="352023" y="18252"/>
                  </a:lnTo>
                  <a:lnTo>
                    <a:pt x="353729" y="19160"/>
                  </a:lnTo>
                  <a:lnTo>
                    <a:pt x="354699" y="19402"/>
                  </a:lnTo>
                  <a:lnTo>
                    <a:pt x="356944" y="17556"/>
                  </a:lnTo>
                  <a:lnTo>
                    <a:pt x="360277" y="17603"/>
                  </a:lnTo>
                  <a:lnTo>
                    <a:pt x="363211" y="17814"/>
                  </a:lnTo>
                  <a:lnTo>
                    <a:pt x="364721" y="18158"/>
                  </a:lnTo>
                  <a:lnTo>
                    <a:pt x="366575" y="18769"/>
                  </a:lnTo>
                  <a:lnTo>
                    <a:pt x="368813" y="19183"/>
                  </a:lnTo>
                  <a:lnTo>
                    <a:pt x="369727" y="18299"/>
                  </a:lnTo>
                  <a:lnTo>
                    <a:pt x="371034" y="15694"/>
                  </a:lnTo>
                  <a:lnTo>
                    <a:pt x="371543" y="15365"/>
                  </a:lnTo>
                  <a:lnTo>
                    <a:pt x="371902" y="15131"/>
                  </a:lnTo>
                  <a:lnTo>
                    <a:pt x="373561" y="14927"/>
                  </a:lnTo>
                  <a:lnTo>
                    <a:pt x="375134" y="15123"/>
                  </a:lnTo>
                  <a:lnTo>
                    <a:pt x="375877" y="15569"/>
                  </a:lnTo>
                  <a:lnTo>
                    <a:pt x="376620" y="17658"/>
                  </a:lnTo>
                  <a:lnTo>
                    <a:pt x="378490" y="18401"/>
                  </a:lnTo>
                  <a:lnTo>
                    <a:pt x="381792" y="21726"/>
                  </a:lnTo>
                  <a:lnTo>
                    <a:pt x="383810" y="23056"/>
                  </a:lnTo>
                  <a:lnTo>
                    <a:pt x="384303" y="23611"/>
                  </a:lnTo>
                  <a:lnTo>
                    <a:pt x="383638" y="24284"/>
                  </a:lnTo>
                  <a:lnTo>
                    <a:pt x="383904" y="25113"/>
                  </a:lnTo>
                  <a:lnTo>
                    <a:pt x="385054" y="26193"/>
                  </a:lnTo>
                  <a:lnTo>
                    <a:pt x="386673" y="26600"/>
                  </a:lnTo>
                  <a:lnTo>
                    <a:pt x="388426" y="26451"/>
                  </a:lnTo>
                  <a:lnTo>
                    <a:pt x="389380" y="26842"/>
                  </a:lnTo>
                  <a:lnTo>
                    <a:pt x="390061" y="27452"/>
                  </a:lnTo>
                  <a:lnTo>
                    <a:pt x="390241" y="28313"/>
                  </a:lnTo>
                  <a:lnTo>
                    <a:pt x="390194" y="28861"/>
                  </a:lnTo>
                  <a:lnTo>
                    <a:pt x="390538" y="30089"/>
                  </a:lnTo>
                  <a:lnTo>
                    <a:pt x="391907" y="31826"/>
                  </a:lnTo>
                  <a:lnTo>
                    <a:pt x="393534" y="32890"/>
                  </a:lnTo>
                  <a:lnTo>
                    <a:pt x="394411" y="34024"/>
                  </a:lnTo>
                  <a:lnTo>
                    <a:pt x="395835" y="37928"/>
                  </a:lnTo>
                  <a:lnTo>
                    <a:pt x="396413" y="40080"/>
                  </a:lnTo>
                  <a:lnTo>
                    <a:pt x="396195" y="42153"/>
                  </a:lnTo>
                  <a:lnTo>
                    <a:pt x="395209" y="44273"/>
                  </a:lnTo>
                  <a:lnTo>
                    <a:pt x="393049" y="46909"/>
                  </a:lnTo>
                  <a:lnTo>
                    <a:pt x="393581" y="48013"/>
                  </a:lnTo>
                  <a:lnTo>
                    <a:pt x="394066" y="49468"/>
                  </a:lnTo>
                  <a:lnTo>
                    <a:pt x="393902" y="50524"/>
                  </a:lnTo>
                  <a:lnTo>
                    <a:pt x="395435" y="53888"/>
                  </a:lnTo>
                  <a:lnTo>
                    <a:pt x="396132" y="55977"/>
                  </a:lnTo>
                  <a:lnTo>
                    <a:pt x="395553" y="56462"/>
                  </a:lnTo>
                  <a:lnTo>
                    <a:pt x="395177" y="57127"/>
                  </a:lnTo>
                  <a:lnTo>
                    <a:pt x="397931" y="58731"/>
                  </a:lnTo>
                  <a:lnTo>
                    <a:pt x="401233" y="60076"/>
                  </a:lnTo>
                  <a:lnTo>
                    <a:pt x="402625" y="60334"/>
                  </a:lnTo>
                  <a:lnTo>
                    <a:pt x="406412" y="59716"/>
                  </a:lnTo>
                  <a:lnTo>
                    <a:pt x="408853" y="59583"/>
                  </a:lnTo>
                  <a:lnTo>
                    <a:pt x="411278" y="60859"/>
                  </a:lnTo>
                  <a:lnTo>
                    <a:pt x="414806" y="63949"/>
                  </a:lnTo>
                  <a:lnTo>
                    <a:pt x="418616" y="67970"/>
                  </a:lnTo>
                  <a:lnTo>
                    <a:pt x="419375" y="69191"/>
                  </a:lnTo>
                  <a:lnTo>
                    <a:pt x="419704" y="69730"/>
                  </a:lnTo>
                  <a:lnTo>
                    <a:pt x="420447" y="70701"/>
                  </a:lnTo>
                  <a:lnTo>
                    <a:pt x="419673" y="70685"/>
                  </a:lnTo>
                  <a:lnTo>
                    <a:pt x="418421" y="69816"/>
                  </a:lnTo>
                  <a:lnTo>
                    <a:pt x="415393" y="67344"/>
                  </a:lnTo>
                  <a:lnTo>
                    <a:pt x="413844" y="68408"/>
                  </a:lnTo>
                  <a:lnTo>
                    <a:pt x="412506" y="70239"/>
                  </a:lnTo>
                  <a:lnTo>
                    <a:pt x="411043" y="77178"/>
                  </a:lnTo>
                  <a:lnTo>
                    <a:pt x="409862" y="77914"/>
                  </a:lnTo>
                  <a:lnTo>
                    <a:pt x="407773" y="77898"/>
                  </a:lnTo>
                  <a:lnTo>
                    <a:pt x="405215" y="77656"/>
                  </a:lnTo>
                  <a:lnTo>
                    <a:pt x="403455" y="78000"/>
                  </a:lnTo>
                  <a:lnTo>
                    <a:pt x="403001" y="78438"/>
                  </a:lnTo>
                  <a:lnTo>
                    <a:pt x="403235" y="79181"/>
                  </a:lnTo>
                  <a:lnTo>
                    <a:pt x="403760" y="80323"/>
                  </a:lnTo>
                  <a:lnTo>
                    <a:pt x="404127" y="81763"/>
                  </a:lnTo>
                  <a:lnTo>
                    <a:pt x="404237" y="82936"/>
                  </a:lnTo>
                  <a:lnTo>
                    <a:pt x="405160" y="84000"/>
                  </a:lnTo>
                  <a:lnTo>
                    <a:pt x="406404" y="85009"/>
                  </a:lnTo>
                  <a:lnTo>
                    <a:pt x="406459" y="86042"/>
                  </a:lnTo>
                  <a:lnTo>
                    <a:pt x="406271" y="87505"/>
                  </a:lnTo>
                  <a:lnTo>
                    <a:pt x="405982" y="88616"/>
                  </a:lnTo>
                  <a:lnTo>
                    <a:pt x="405669" y="89250"/>
                  </a:lnTo>
                  <a:lnTo>
                    <a:pt x="406247" y="90940"/>
                  </a:lnTo>
                  <a:lnTo>
                    <a:pt x="407601" y="92935"/>
                  </a:lnTo>
                  <a:lnTo>
                    <a:pt x="408462" y="93701"/>
                  </a:lnTo>
                  <a:lnTo>
                    <a:pt x="408141" y="97496"/>
                  </a:lnTo>
                  <a:lnTo>
                    <a:pt x="408649" y="99178"/>
                  </a:lnTo>
                  <a:lnTo>
                    <a:pt x="409040" y="101494"/>
                  </a:lnTo>
                  <a:lnTo>
                    <a:pt x="408884" y="105343"/>
                  </a:lnTo>
                  <a:lnTo>
                    <a:pt x="409048" y="106289"/>
                  </a:lnTo>
                  <a:lnTo>
                    <a:pt x="409510" y="106610"/>
                  </a:lnTo>
                  <a:lnTo>
                    <a:pt x="410746" y="106759"/>
                  </a:lnTo>
                  <a:lnTo>
                    <a:pt x="411951" y="107111"/>
                  </a:lnTo>
                  <a:lnTo>
                    <a:pt x="412373" y="107744"/>
                  </a:lnTo>
                  <a:lnTo>
                    <a:pt x="412365" y="108206"/>
                  </a:lnTo>
                  <a:lnTo>
                    <a:pt x="410855" y="109966"/>
                  </a:lnTo>
                  <a:lnTo>
                    <a:pt x="410675" y="111218"/>
                  </a:lnTo>
                  <a:lnTo>
                    <a:pt x="410152" y="112978"/>
                  </a:lnTo>
                  <a:lnTo>
                    <a:pt x="409721" y="114011"/>
                  </a:lnTo>
                  <a:lnTo>
                    <a:pt x="408375" y="115967"/>
                  </a:lnTo>
                  <a:lnTo>
                    <a:pt x="407523" y="117954"/>
                  </a:lnTo>
                  <a:lnTo>
                    <a:pt x="407131" y="119589"/>
                  </a:lnTo>
                  <a:lnTo>
                    <a:pt x="407390" y="120364"/>
                  </a:lnTo>
                  <a:lnTo>
                    <a:pt x="409877" y="120598"/>
                  </a:lnTo>
                  <a:lnTo>
                    <a:pt x="411223" y="121772"/>
                  </a:lnTo>
                  <a:lnTo>
                    <a:pt x="414814" y="124111"/>
                  </a:lnTo>
                  <a:lnTo>
                    <a:pt x="415448" y="125058"/>
                  </a:lnTo>
                  <a:lnTo>
                    <a:pt x="414470" y="126497"/>
                  </a:lnTo>
                  <a:lnTo>
                    <a:pt x="414485" y="127100"/>
                  </a:lnTo>
                  <a:lnTo>
                    <a:pt x="414955" y="127866"/>
                  </a:lnTo>
                  <a:lnTo>
                    <a:pt x="415174" y="129204"/>
                  </a:lnTo>
                  <a:lnTo>
                    <a:pt x="415088" y="130683"/>
                  </a:lnTo>
                  <a:lnTo>
                    <a:pt x="415104" y="132639"/>
                  </a:lnTo>
                  <a:lnTo>
                    <a:pt x="415761" y="132959"/>
                  </a:lnTo>
                  <a:lnTo>
                    <a:pt x="418202" y="134790"/>
                  </a:lnTo>
                  <a:lnTo>
                    <a:pt x="419938" y="136621"/>
                  </a:lnTo>
                  <a:lnTo>
                    <a:pt x="419993" y="137192"/>
                  </a:lnTo>
                  <a:lnTo>
                    <a:pt x="419156" y="138639"/>
                  </a:lnTo>
                  <a:lnTo>
                    <a:pt x="419336" y="140306"/>
                  </a:lnTo>
                  <a:lnTo>
                    <a:pt x="419305" y="140689"/>
                  </a:lnTo>
                  <a:lnTo>
                    <a:pt x="418554" y="140063"/>
                  </a:lnTo>
                  <a:lnTo>
                    <a:pt x="417200" y="139836"/>
                  </a:lnTo>
                  <a:lnTo>
                    <a:pt x="415808" y="139766"/>
                  </a:lnTo>
                  <a:lnTo>
                    <a:pt x="414931" y="140259"/>
                  </a:lnTo>
                  <a:lnTo>
                    <a:pt x="413398" y="141565"/>
                  </a:lnTo>
                  <a:lnTo>
                    <a:pt x="411333" y="142989"/>
                  </a:lnTo>
                  <a:lnTo>
                    <a:pt x="409658" y="144295"/>
                  </a:lnTo>
                  <a:lnTo>
                    <a:pt x="408696" y="145195"/>
                  </a:lnTo>
                  <a:lnTo>
                    <a:pt x="407898" y="145047"/>
                  </a:lnTo>
                  <a:lnTo>
                    <a:pt x="407280" y="144264"/>
                  </a:lnTo>
                  <a:lnTo>
                    <a:pt x="406936" y="143169"/>
                  </a:lnTo>
                  <a:lnTo>
                    <a:pt x="407085" y="139030"/>
                  </a:lnTo>
                  <a:lnTo>
                    <a:pt x="406717" y="137732"/>
                  </a:lnTo>
                  <a:lnTo>
                    <a:pt x="405935" y="136824"/>
                  </a:lnTo>
                  <a:lnTo>
                    <a:pt x="405011" y="136308"/>
                  </a:lnTo>
                  <a:lnTo>
                    <a:pt x="403916" y="136018"/>
                  </a:lnTo>
                  <a:lnTo>
                    <a:pt x="402782" y="135987"/>
                  </a:lnTo>
                  <a:lnTo>
                    <a:pt x="401178" y="137200"/>
                  </a:lnTo>
                  <a:lnTo>
                    <a:pt x="398901" y="138459"/>
                  </a:lnTo>
                  <a:lnTo>
                    <a:pt x="395373" y="138357"/>
                  </a:lnTo>
                  <a:lnTo>
                    <a:pt x="393002" y="138123"/>
                  </a:lnTo>
                  <a:lnTo>
                    <a:pt x="391860" y="137888"/>
                  </a:lnTo>
                  <a:lnTo>
                    <a:pt x="387268" y="135963"/>
                  </a:lnTo>
                  <a:lnTo>
                    <a:pt x="386314" y="135917"/>
                  </a:lnTo>
                  <a:lnTo>
                    <a:pt x="384600" y="135134"/>
                  </a:lnTo>
                  <a:lnTo>
                    <a:pt x="382566" y="134516"/>
                  </a:lnTo>
                  <a:lnTo>
                    <a:pt x="379139" y="135690"/>
                  </a:lnTo>
                  <a:lnTo>
                    <a:pt x="377661" y="135408"/>
                  </a:lnTo>
                  <a:lnTo>
                    <a:pt x="375587" y="134391"/>
                  </a:lnTo>
                  <a:lnTo>
                    <a:pt x="374852" y="134665"/>
                  </a:lnTo>
                  <a:lnTo>
                    <a:pt x="372536" y="137763"/>
                  </a:lnTo>
                  <a:lnTo>
                    <a:pt x="368593" y="141072"/>
                  </a:lnTo>
                  <a:lnTo>
                    <a:pt x="366465" y="141628"/>
                  </a:lnTo>
                  <a:lnTo>
                    <a:pt x="365456" y="138303"/>
                  </a:lnTo>
                  <a:lnTo>
                    <a:pt x="364478" y="137012"/>
                  </a:lnTo>
                  <a:lnTo>
                    <a:pt x="364016" y="136855"/>
                  </a:lnTo>
                  <a:lnTo>
                    <a:pt x="363031" y="136441"/>
                  </a:lnTo>
                  <a:lnTo>
                    <a:pt x="362264" y="136675"/>
                  </a:lnTo>
                  <a:lnTo>
                    <a:pt x="359894" y="138944"/>
                  </a:lnTo>
                  <a:lnTo>
                    <a:pt x="356091" y="140306"/>
                  </a:lnTo>
                  <a:lnTo>
                    <a:pt x="352947" y="141135"/>
                  </a:lnTo>
                  <a:lnTo>
                    <a:pt x="347939" y="142144"/>
                  </a:lnTo>
                  <a:lnTo>
                    <a:pt x="344074" y="142645"/>
                  </a:lnTo>
                  <a:lnTo>
                    <a:pt x="342432" y="142684"/>
                  </a:lnTo>
                  <a:lnTo>
                    <a:pt x="338864" y="142230"/>
                  </a:lnTo>
                  <a:lnTo>
                    <a:pt x="335719" y="141596"/>
                  </a:lnTo>
                  <a:lnTo>
                    <a:pt x="332574" y="141620"/>
                  </a:lnTo>
                  <a:lnTo>
                    <a:pt x="330157" y="141909"/>
                  </a:lnTo>
                  <a:lnTo>
                    <a:pt x="324555" y="144342"/>
                  </a:lnTo>
                  <a:lnTo>
                    <a:pt x="315026" y="149342"/>
                  </a:lnTo>
                  <a:lnTo>
                    <a:pt x="307782" y="151728"/>
                  </a:lnTo>
                  <a:lnTo>
                    <a:pt x="303722" y="152721"/>
                  </a:lnTo>
                  <a:lnTo>
                    <a:pt x="300537" y="153285"/>
                  </a:lnTo>
                  <a:lnTo>
                    <a:pt x="295092" y="153316"/>
                  </a:lnTo>
                  <a:lnTo>
                    <a:pt x="290656" y="152933"/>
                  </a:lnTo>
                  <a:lnTo>
                    <a:pt x="287581" y="152972"/>
                  </a:lnTo>
                  <a:lnTo>
                    <a:pt x="285876" y="152369"/>
                  </a:lnTo>
                  <a:lnTo>
                    <a:pt x="283443" y="150351"/>
                  </a:lnTo>
                  <a:lnTo>
                    <a:pt x="280501" y="148356"/>
                  </a:lnTo>
                  <a:lnTo>
                    <a:pt x="279187" y="147887"/>
                  </a:lnTo>
                  <a:lnTo>
                    <a:pt x="277474" y="147503"/>
                  </a:lnTo>
                  <a:lnTo>
                    <a:pt x="274970" y="147276"/>
                  </a:lnTo>
                  <a:lnTo>
                    <a:pt x="268711" y="150202"/>
                  </a:lnTo>
                  <a:lnTo>
                    <a:pt x="266764" y="151000"/>
                  </a:lnTo>
                  <a:lnTo>
                    <a:pt x="264620" y="151595"/>
                  </a:lnTo>
                  <a:lnTo>
                    <a:pt x="260293" y="153379"/>
                  </a:lnTo>
                  <a:lnTo>
                    <a:pt x="258377" y="154333"/>
                  </a:lnTo>
                  <a:lnTo>
                    <a:pt x="255975" y="154247"/>
                  </a:lnTo>
                  <a:lnTo>
                    <a:pt x="252908" y="153997"/>
                  </a:lnTo>
                  <a:lnTo>
                    <a:pt x="250248" y="154083"/>
                  </a:lnTo>
                  <a:lnTo>
                    <a:pt x="248472" y="152729"/>
                  </a:lnTo>
                  <a:lnTo>
                    <a:pt x="247510" y="151204"/>
                  </a:lnTo>
                  <a:lnTo>
                    <a:pt x="243888" y="150265"/>
                  </a:lnTo>
                  <a:lnTo>
                    <a:pt x="241298" y="149991"/>
                  </a:lnTo>
                  <a:lnTo>
                    <a:pt x="240633" y="150672"/>
                  </a:lnTo>
                  <a:lnTo>
                    <a:pt x="239945" y="152753"/>
                  </a:lnTo>
                  <a:lnTo>
                    <a:pt x="238842" y="158065"/>
                  </a:lnTo>
                  <a:lnTo>
                    <a:pt x="238638" y="159395"/>
                  </a:lnTo>
                  <a:lnTo>
                    <a:pt x="240923" y="164660"/>
                  </a:lnTo>
                  <a:lnTo>
                    <a:pt x="240821" y="165458"/>
                  </a:lnTo>
                  <a:lnTo>
                    <a:pt x="239193" y="165732"/>
                  </a:lnTo>
                  <a:lnTo>
                    <a:pt x="237324" y="165826"/>
                  </a:lnTo>
                  <a:lnTo>
                    <a:pt x="236104" y="166295"/>
                  </a:lnTo>
                  <a:lnTo>
                    <a:pt x="235094" y="167163"/>
                  </a:lnTo>
                  <a:lnTo>
                    <a:pt x="234484" y="171701"/>
                  </a:lnTo>
                  <a:lnTo>
                    <a:pt x="232317" y="172530"/>
                  </a:lnTo>
                  <a:lnTo>
                    <a:pt x="231284" y="173477"/>
                  </a:lnTo>
                  <a:lnTo>
                    <a:pt x="230220" y="176278"/>
                  </a:lnTo>
                  <a:lnTo>
                    <a:pt x="229641" y="176340"/>
                  </a:lnTo>
                  <a:lnTo>
                    <a:pt x="226137" y="174220"/>
                  </a:lnTo>
                  <a:lnTo>
                    <a:pt x="224493" y="174048"/>
                  </a:lnTo>
                  <a:lnTo>
                    <a:pt x="225909" y="171850"/>
                  </a:lnTo>
                  <a:lnTo>
                    <a:pt x="224376" y="167492"/>
                  </a:lnTo>
                  <a:lnTo>
                    <a:pt x="222702" y="163408"/>
                  </a:lnTo>
                  <a:lnTo>
                    <a:pt x="224282" y="160795"/>
                  </a:lnTo>
                  <a:lnTo>
                    <a:pt x="227552" y="157635"/>
                  </a:lnTo>
                  <a:lnTo>
                    <a:pt x="230987" y="153926"/>
                  </a:lnTo>
                  <a:lnTo>
                    <a:pt x="230987" y="151634"/>
                  </a:lnTo>
                  <a:lnTo>
                    <a:pt x="230807" y="149882"/>
                  </a:lnTo>
                  <a:lnTo>
                    <a:pt x="229821" y="148669"/>
                  </a:lnTo>
                  <a:lnTo>
                    <a:pt x="227928" y="147057"/>
                  </a:lnTo>
                  <a:lnTo>
                    <a:pt x="224759" y="148778"/>
                  </a:lnTo>
                  <a:lnTo>
                    <a:pt x="222498" y="150679"/>
                  </a:lnTo>
                  <a:lnTo>
                    <a:pt x="221020" y="151063"/>
                  </a:lnTo>
                  <a:lnTo>
                    <a:pt x="219416" y="152143"/>
                  </a:lnTo>
                  <a:lnTo>
                    <a:pt x="218634" y="154098"/>
                  </a:lnTo>
                  <a:lnTo>
                    <a:pt x="216693" y="155616"/>
                  </a:lnTo>
                  <a:lnTo>
                    <a:pt x="213525" y="156211"/>
                  </a:lnTo>
                  <a:lnTo>
                    <a:pt x="208761" y="154583"/>
                  </a:lnTo>
                  <a:lnTo>
                    <a:pt x="203644" y="152111"/>
                  </a:lnTo>
                  <a:lnTo>
                    <a:pt x="200749" y="150100"/>
                  </a:lnTo>
                  <a:lnTo>
                    <a:pt x="198387" y="149616"/>
                  </a:lnTo>
                  <a:lnTo>
                    <a:pt x="196141" y="150499"/>
                  </a:lnTo>
                  <a:lnTo>
                    <a:pt x="189515" y="155413"/>
                  </a:lnTo>
                  <a:lnTo>
                    <a:pt x="183452" y="162579"/>
                  </a:lnTo>
                  <a:lnTo>
                    <a:pt x="181950" y="163815"/>
                  </a:lnTo>
                  <a:lnTo>
                    <a:pt x="176238" y="166890"/>
                  </a:lnTo>
                  <a:lnTo>
                    <a:pt x="172467" y="167915"/>
                  </a:lnTo>
                  <a:lnTo>
                    <a:pt x="170692" y="167680"/>
                  </a:lnTo>
                  <a:lnTo>
                    <a:pt x="163173" y="169025"/>
                  </a:lnTo>
                  <a:lnTo>
                    <a:pt x="159442" y="169221"/>
                  </a:lnTo>
                  <a:lnTo>
                    <a:pt x="156484" y="170840"/>
                  </a:lnTo>
                  <a:lnTo>
                    <a:pt x="150750" y="169088"/>
                  </a:lnTo>
                  <a:lnTo>
                    <a:pt x="147323" y="166843"/>
                  </a:lnTo>
                  <a:lnTo>
                    <a:pt x="145258" y="164558"/>
                  </a:lnTo>
                  <a:lnTo>
                    <a:pt x="141894" y="159637"/>
                  </a:lnTo>
                  <a:lnTo>
                    <a:pt x="139508" y="157298"/>
                  </a:lnTo>
                  <a:lnTo>
                    <a:pt x="134148" y="155186"/>
                  </a:lnTo>
                  <a:lnTo>
                    <a:pt x="124807" y="150054"/>
                  </a:lnTo>
                  <a:lnTo>
                    <a:pt x="122351" y="149490"/>
                  </a:lnTo>
                  <a:lnTo>
                    <a:pt x="115974" y="148755"/>
                  </a:lnTo>
                  <a:lnTo>
                    <a:pt x="109254" y="148285"/>
                  </a:lnTo>
                  <a:lnTo>
                    <a:pt x="107893" y="150155"/>
                  </a:lnTo>
                  <a:lnTo>
                    <a:pt x="107376" y="157548"/>
                  </a:lnTo>
                  <a:lnTo>
                    <a:pt x="106227" y="159575"/>
                  </a:lnTo>
                  <a:lnTo>
                    <a:pt x="105734" y="163400"/>
                  </a:lnTo>
                  <a:lnTo>
                    <a:pt x="104912" y="164496"/>
                  </a:lnTo>
                  <a:lnTo>
                    <a:pt x="103621" y="165215"/>
                  </a:lnTo>
                  <a:lnTo>
                    <a:pt x="101603" y="164011"/>
                  </a:lnTo>
                  <a:lnTo>
                    <a:pt x="100202" y="163479"/>
                  </a:lnTo>
                  <a:lnTo>
                    <a:pt x="96940" y="165051"/>
                  </a:lnTo>
                  <a:lnTo>
                    <a:pt x="90486" y="167250"/>
                  </a:lnTo>
                  <a:lnTo>
                    <a:pt x="88287" y="167562"/>
                  </a:lnTo>
                  <a:lnTo>
                    <a:pt x="80808" y="164793"/>
                  </a:lnTo>
                  <a:lnTo>
                    <a:pt x="78070" y="163009"/>
                  </a:lnTo>
                  <a:lnTo>
                    <a:pt x="76302" y="161038"/>
                  </a:lnTo>
                  <a:lnTo>
                    <a:pt x="75707" y="157697"/>
                  </a:lnTo>
                  <a:lnTo>
                    <a:pt x="74596" y="155796"/>
                  </a:lnTo>
                  <a:lnTo>
                    <a:pt x="74432" y="154489"/>
                  </a:lnTo>
                  <a:lnTo>
                    <a:pt x="73994" y="152987"/>
                  </a:lnTo>
                  <a:lnTo>
                    <a:pt x="72484" y="152393"/>
                  </a:lnTo>
                  <a:lnTo>
                    <a:pt x="70865" y="153535"/>
                  </a:lnTo>
                  <a:lnTo>
                    <a:pt x="69128" y="153488"/>
                  </a:lnTo>
                  <a:lnTo>
                    <a:pt x="66953" y="152792"/>
                  </a:lnTo>
                  <a:lnTo>
                    <a:pt x="61813" y="149983"/>
                  </a:lnTo>
                  <a:lnTo>
                    <a:pt x="57870" y="149756"/>
                  </a:lnTo>
                  <a:lnTo>
                    <a:pt x="55492" y="153183"/>
                  </a:lnTo>
                  <a:lnTo>
                    <a:pt x="53645" y="154271"/>
                  </a:lnTo>
                  <a:lnTo>
                    <a:pt x="51627" y="154599"/>
                  </a:lnTo>
                  <a:lnTo>
                    <a:pt x="51509" y="153629"/>
                  </a:lnTo>
                  <a:lnTo>
                    <a:pt x="53043" y="151407"/>
                  </a:lnTo>
                  <a:lnTo>
                    <a:pt x="46886" y="151814"/>
                  </a:lnTo>
                  <a:lnTo>
                    <a:pt x="43639" y="153504"/>
                  </a:lnTo>
                  <a:lnTo>
                    <a:pt x="41105" y="153238"/>
                  </a:lnTo>
                  <a:lnTo>
                    <a:pt x="39203" y="152479"/>
                  </a:lnTo>
                  <a:lnTo>
                    <a:pt x="39485" y="151548"/>
                  </a:lnTo>
                  <a:lnTo>
                    <a:pt x="41410" y="151204"/>
                  </a:lnTo>
                  <a:lnTo>
                    <a:pt x="43084" y="150445"/>
                  </a:lnTo>
                  <a:lnTo>
                    <a:pt x="49749" y="149827"/>
                  </a:lnTo>
                  <a:lnTo>
                    <a:pt x="51306" y="149209"/>
                  </a:lnTo>
                  <a:lnTo>
                    <a:pt x="53012" y="146791"/>
                  </a:lnTo>
                  <a:lnTo>
                    <a:pt x="56110" y="144710"/>
                  </a:lnTo>
                  <a:lnTo>
                    <a:pt x="56509" y="143818"/>
                  </a:lnTo>
                  <a:lnTo>
                    <a:pt x="54123" y="143811"/>
                  </a:lnTo>
                  <a:lnTo>
                    <a:pt x="43905" y="144413"/>
                  </a:lnTo>
                  <a:lnTo>
                    <a:pt x="36895" y="144084"/>
                  </a:lnTo>
                  <a:lnTo>
                    <a:pt x="36066" y="145117"/>
                  </a:lnTo>
                  <a:lnTo>
                    <a:pt x="35010" y="145266"/>
                  </a:lnTo>
                  <a:lnTo>
                    <a:pt x="34720" y="142457"/>
                  </a:lnTo>
                  <a:lnTo>
                    <a:pt x="35831" y="141151"/>
                  </a:lnTo>
                  <a:lnTo>
                    <a:pt x="37318" y="141276"/>
                  </a:lnTo>
                  <a:lnTo>
                    <a:pt x="40987" y="140141"/>
                  </a:lnTo>
                  <a:lnTo>
                    <a:pt x="40659" y="137802"/>
                  </a:lnTo>
                  <a:lnTo>
                    <a:pt x="38038" y="136222"/>
                  </a:lnTo>
                  <a:lnTo>
                    <a:pt x="37506" y="135283"/>
                  </a:lnTo>
                  <a:lnTo>
                    <a:pt x="35597" y="135064"/>
                  </a:lnTo>
                  <a:lnTo>
                    <a:pt x="34056" y="133945"/>
                  </a:lnTo>
                  <a:lnTo>
                    <a:pt x="33719" y="131129"/>
                  </a:lnTo>
                  <a:lnTo>
                    <a:pt x="32491" y="128031"/>
                  </a:lnTo>
                  <a:lnTo>
                    <a:pt x="30738" y="126536"/>
                  </a:lnTo>
                  <a:lnTo>
                    <a:pt x="30958" y="125715"/>
                  </a:lnTo>
                  <a:lnTo>
                    <a:pt x="34173" y="124666"/>
                  </a:lnTo>
                  <a:lnTo>
                    <a:pt x="34838" y="120324"/>
                  </a:lnTo>
                  <a:lnTo>
                    <a:pt x="34345" y="117657"/>
                  </a:lnTo>
                  <a:lnTo>
                    <a:pt x="32725" y="117430"/>
                  </a:lnTo>
                  <a:lnTo>
                    <a:pt x="28008" y="115318"/>
                  </a:lnTo>
                  <a:lnTo>
                    <a:pt x="26576" y="115544"/>
                  </a:lnTo>
                  <a:lnTo>
                    <a:pt x="25012" y="113221"/>
                  </a:lnTo>
                  <a:lnTo>
                    <a:pt x="22273" y="111554"/>
                  </a:lnTo>
                  <a:lnTo>
                    <a:pt x="20920" y="112165"/>
                  </a:lnTo>
                  <a:lnTo>
                    <a:pt x="20067" y="112924"/>
                  </a:lnTo>
                  <a:lnTo>
                    <a:pt x="18800" y="112564"/>
                  </a:lnTo>
                  <a:lnTo>
                    <a:pt x="16680" y="111116"/>
                  </a:lnTo>
                  <a:lnTo>
                    <a:pt x="14591" y="110334"/>
                  </a:lnTo>
                  <a:lnTo>
                    <a:pt x="13668" y="109364"/>
                  </a:lnTo>
                  <a:lnTo>
                    <a:pt x="14826" y="106774"/>
                  </a:lnTo>
                  <a:lnTo>
                    <a:pt x="16421" y="106837"/>
                  </a:lnTo>
                  <a:lnTo>
                    <a:pt x="16711" y="104811"/>
                  </a:lnTo>
                  <a:lnTo>
                    <a:pt x="15451" y="101423"/>
                  </a:lnTo>
                  <a:lnTo>
                    <a:pt x="15577" y="99678"/>
                  </a:lnTo>
                  <a:lnTo>
                    <a:pt x="16969" y="99201"/>
                  </a:lnTo>
                  <a:lnTo>
                    <a:pt x="18557" y="99530"/>
                  </a:lnTo>
                  <a:lnTo>
                    <a:pt x="20161" y="101556"/>
                  </a:lnTo>
                  <a:lnTo>
                    <a:pt x="20685" y="103512"/>
                  </a:lnTo>
                  <a:lnTo>
                    <a:pt x="20349" y="105421"/>
                  </a:lnTo>
                  <a:lnTo>
                    <a:pt x="21366" y="107267"/>
                  </a:lnTo>
                  <a:lnTo>
                    <a:pt x="22093" y="107737"/>
                  </a:lnTo>
                  <a:lnTo>
                    <a:pt x="22578" y="105789"/>
                  </a:lnTo>
                  <a:lnTo>
                    <a:pt x="23259" y="105421"/>
                  </a:lnTo>
                  <a:lnTo>
                    <a:pt x="24198" y="106266"/>
                  </a:lnTo>
                  <a:lnTo>
                    <a:pt x="26208" y="106688"/>
                  </a:lnTo>
                  <a:lnTo>
                    <a:pt x="31419" y="105499"/>
                  </a:lnTo>
                  <a:lnTo>
                    <a:pt x="32420" y="104490"/>
                  </a:lnTo>
                  <a:lnTo>
                    <a:pt x="28603" y="104607"/>
                  </a:lnTo>
                  <a:lnTo>
                    <a:pt x="27210" y="103661"/>
                  </a:lnTo>
                  <a:lnTo>
                    <a:pt x="25692" y="101540"/>
                  </a:lnTo>
                  <a:lnTo>
                    <a:pt x="24761" y="99616"/>
                  </a:lnTo>
                  <a:lnTo>
                    <a:pt x="24597" y="98669"/>
                  </a:lnTo>
                  <a:lnTo>
                    <a:pt x="24073" y="97284"/>
                  </a:lnTo>
                  <a:lnTo>
                    <a:pt x="24652" y="96541"/>
                  </a:lnTo>
                  <a:lnTo>
                    <a:pt x="27265" y="95430"/>
                  </a:lnTo>
                  <a:lnTo>
                    <a:pt x="29557" y="92309"/>
                  </a:lnTo>
                  <a:lnTo>
                    <a:pt x="28595" y="91409"/>
                  </a:lnTo>
                  <a:lnTo>
                    <a:pt x="27499" y="90979"/>
                  </a:lnTo>
                  <a:lnTo>
                    <a:pt x="26310" y="91300"/>
                  </a:lnTo>
                  <a:lnTo>
                    <a:pt x="25184" y="90228"/>
                  </a:lnTo>
                  <a:lnTo>
                    <a:pt x="25035" y="88741"/>
                  </a:lnTo>
                  <a:lnTo>
                    <a:pt x="25935" y="87537"/>
                  </a:lnTo>
                  <a:lnTo>
                    <a:pt x="26029" y="85878"/>
                  </a:lnTo>
                  <a:lnTo>
                    <a:pt x="23079" y="81786"/>
                  </a:lnTo>
                  <a:lnTo>
                    <a:pt x="22258" y="80895"/>
                  </a:lnTo>
                  <a:lnTo>
                    <a:pt x="22899" y="79557"/>
                  </a:lnTo>
                  <a:lnTo>
                    <a:pt x="25153" y="77311"/>
                  </a:lnTo>
                  <a:lnTo>
                    <a:pt x="27296" y="74526"/>
                  </a:lnTo>
                  <a:lnTo>
                    <a:pt x="27038" y="73611"/>
                  </a:lnTo>
                  <a:lnTo>
                    <a:pt x="25450" y="73235"/>
                  </a:lnTo>
                  <a:lnTo>
                    <a:pt x="17924" y="74432"/>
                  </a:lnTo>
                  <a:lnTo>
                    <a:pt x="14997" y="75465"/>
                  </a:lnTo>
                  <a:lnTo>
                    <a:pt x="9779" y="75942"/>
                  </a:lnTo>
                  <a:lnTo>
                    <a:pt x="9404" y="74424"/>
                  </a:lnTo>
                  <a:lnTo>
                    <a:pt x="9521" y="73063"/>
                  </a:lnTo>
                  <a:lnTo>
                    <a:pt x="10695" y="70575"/>
                  </a:lnTo>
                  <a:lnTo>
                    <a:pt x="10585" y="64426"/>
                  </a:lnTo>
                  <a:lnTo>
                    <a:pt x="11282" y="61085"/>
                  </a:lnTo>
                  <a:lnTo>
                    <a:pt x="14184" y="60084"/>
                  </a:lnTo>
                  <a:lnTo>
                    <a:pt x="17744" y="55163"/>
                  </a:lnTo>
                  <a:lnTo>
                    <a:pt x="23509" y="49342"/>
                  </a:lnTo>
                  <a:lnTo>
                    <a:pt x="29534" y="49452"/>
                  </a:lnTo>
                  <a:lnTo>
                    <a:pt x="31943" y="47840"/>
                  </a:lnTo>
                  <a:lnTo>
                    <a:pt x="35518" y="47747"/>
                  </a:lnTo>
                  <a:lnTo>
                    <a:pt x="36168" y="48912"/>
                  </a:lnTo>
                  <a:lnTo>
                    <a:pt x="36574" y="50031"/>
                  </a:lnTo>
                  <a:lnTo>
                    <a:pt x="39712" y="51643"/>
                  </a:lnTo>
                  <a:lnTo>
                    <a:pt x="45251" y="51385"/>
                  </a:lnTo>
                  <a:lnTo>
                    <a:pt x="46596" y="50751"/>
                  </a:lnTo>
                  <a:lnTo>
                    <a:pt x="47903" y="49867"/>
                  </a:lnTo>
                  <a:lnTo>
                    <a:pt x="45337" y="47003"/>
                  </a:lnTo>
                  <a:lnTo>
                    <a:pt x="46150" y="46190"/>
                  </a:lnTo>
                  <a:lnTo>
                    <a:pt x="48474" y="46096"/>
                  </a:lnTo>
                  <a:lnTo>
                    <a:pt x="50993" y="46769"/>
                  </a:lnTo>
                  <a:lnTo>
                    <a:pt x="51111" y="47426"/>
                  </a:lnTo>
                  <a:lnTo>
                    <a:pt x="50445" y="48325"/>
                  </a:lnTo>
                  <a:lnTo>
                    <a:pt x="49663" y="49898"/>
                  </a:lnTo>
                  <a:lnTo>
                    <a:pt x="50406" y="50203"/>
                  </a:lnTo>
                  <a:lnTo>
                    <a:pt x="57573" y="49249"/>
                  </a:lnTo>
                  <a:lnTo>
                    <a:pt x="65068" y="50015"/>
                  </a:lnTo>
                  <a:lnTo>
                    <a:pt x="67454" y="49601"/>
                  </a:lnTo>
                  <a:lnTo>
                    <a:pt x="73345" y="49632"/>
                  </a:lnTo>
                  <a:lnTo>
                    <a:pt x="74401" y="48646"/>
                  </a:lnTo>
                  <a:lnTo>
                    <a:pt x="72617" y="47402"/>
                  </a:lnTo>
                  <a:lnTo>
                    <a:pt x="70873" y="46972"/>
                  </a:lnTo>
                  <a:lnTo>
                    <a:pt x="69699" y="46370"/>
                  </a:lnTo>
                  <a:lnTo>
                    <a:pt x="68525" y="45486"/>
                  </a:lnTo>
                  <a:lnTo>
                    <a:pt x="72265" y="42708"/>
                  </a:lnTo>
                  <a:lnTo>
                    <a:pt x="74378" y="42176"/>
                  </a:lnTo>
                  <a:lnTo>
                    <a:pt x="84337" y="40463"/>
                  </a:lnTo>
                  <a:lnTo>
                    <a:pt x="91745" y="39610"/>
                  </a:lnTo>
                  <a:lnTo>
                    <a:pt x="91839" y="38969"/>
                  </a:lnTo>
                  <a:lnTo>
                    <a:pt x="90767" y="38969"/>
                  </a:lnTo>
                  <a:lnTo>
                    <a:pt x="81200" y="37545"/>
                  </a:lnTo>
                  <a:lnTo>
                    <a:pt x="78891" y="36450"/>
                  </a:lnTo>
                  <a:lnTo>
                    <a:pt x="75692" y="33829"/>
                  </a:lnTo>
                  <a:lnTo>
                    <a:pt x="74995" y="33085"/>
                  </a:lnTo>
                  <a:lnTo>
                    <a:pt x="74190" y="31802"/>
                  </a:lnTo>
                  <a:lnTo>
                    <a:pt x="74675" y="29072"/>
                  </a:lnTo>
                  <a:lnTo>
                    <a:pt x="75270" y="26873"/>
                  </a:lnTo>
                  <a:lnTo>
                    <a:pt x="76450" y="25598"/>
                  </a:lnTo>
                  <a:lnTo>
                    <a:pt x="80276" y="25403"/>
                  </a:lnTo>
                  <a:lnTo>
                    <a:pt x="93388" y="27640"/>
                  </a:lnTo>
                  <a:lnTo>
                    <a:pt x="102729" y="26302"/>
                  </a:lnTo>
                  <a:lnTo>
                    <a:pt x="112939" y="29557"/>
                  </a:lnTo>
                  <a:lnTo>
                    <a:pt x="122711" y="28900"/>
                  </a:lnTo>
                  <a:lnTo>
                    <a:pt x="124721" y="27437"/>
                  </a:lnTo>
                  <a:lnTo>
                    <a:pt x="127170" y="22719"/>
                  </a:lnTo>
                  <a:lnTo>
                    <a:pt x="140970" y="14865"/>
                  </a:lnTo>
                  <a:lnTo>
                    <a:pt x="145797" y="10757"/>
                  </a:lnTo>
                  <a:lnTo>
                    <a:pt x="150976" y="8504"/>
                  </a:lnTo>
                  <a:lnTo>
                    <a:pt x="159856" y="6001"/>
                  </a:lnTo>
                  <a:lnTo>
                    <a:pt x="167281" y="2684"/>
                  </a:lnTo>
                  <a:lnTo>
                    <a:pt x="169401" y="2300"/>
                  </a:lnTo>
                  <a:lnTo>
                    <a:pt x="187223" y="3888"/>
                  </a:lnTo>
                  <a:lnTo>
                    <a:pt x="199467" y="4092"/>
                  </a:lnTo>
                  <a:lnTo>
                    <a:pt x="205083" y="955"/>
                  </a:lnTo>
                  <a:lnTo>
                    <a:pt x="208346" y="2011"/>
                  </a:lnTo>
                  <a:lnTo>
                    <a:pt x="208041" y="3130"/>
                  </a:lnTo>
                  <a:lnTo>
                    <a:pt x="207446" y="4092"/>
                  </a:lnTo>
                  <a:lnTo>
                    <a:pt x="207626" y="6024"/>
                  </a:lnTo>
                  <a:lnTo>
                    <a:pt x="209535" y="8864"/>
                  </a:lnTo>
                  <a:lnTo>
                    <a:pt x="211483" y="10796"/>
                  </a:lnTo>
                  <a:lnTo>
                    <a:pt x="217194" y="13566"/>
                  </a:lnTo>
                  <a:lnTo>
                    <a:pt x="225135" y="11234"/>
                  </a:lnTo>
                  <a:lnTo>
                    <a:pt x="226418" y="11493"/>
                  </a:lnTo>
                  <a:lnTo>
                    <a:pt x="228038" y="12142"/>
                  </a:lnTo>
                  <a:lnTo>
                    <a:pt x="230838" y="19629"/>
                  </a:lnTo>
                  <a:lnTo>
                    <a:pt x="233013" y="22266"/>
                  </a:lnTo>
                  <a:lnTo>
                    <a:pt x="235798" y="24057"/>
                  </a:lnTo>
                  <a:lnTo>
                    <a:pt x="238090" y="24409"/>
                  </a:lnTo>
                  <a:lnTo>
                    <a:pt x="239788" y="22539"/>
                  </a:lnTo>
                  <a:lnTo>
                    <a:pt x="241103" y="21788"/>
                  </a:lnTo>
                  <a:lnTo>
                    <a:pt x="243974" y="21468"/>
                  </a:lnTo>
                  <a:lnTo>
                    <a:pt x="248676" y="24034"/>
                  </a:lnTo>
                  <a:lnTo>
                    <a:pt x="250303" y="26678"/>
                  </a:lnTo>
                  <a:lnTo>
                    <a:pt x="258307" y="28720"/>
                  </a:lnTo>
                  <a:lnTo>
                    <a:pt x="265652" y="29745"/>
                  </a:lnTo>
                  <a:lnTo>
                    <a:pt x="268821" y="31982"/>
                  </a:lnTo>
                  <a:lnTo>
                    <a:pt x="279163" y="34220"/>
                  </a:lnTo>
                  <a:lnTo>
                    <a:pt x="283028" y="33876"/>
                  </a:lnTo>
                  <a:lnTo>
                    <a:pt x="289506" y="31528"/>
                  </a:lnTo>
                  <a:lnTo>
                    <a:pt x="302118" y="28955"/>
                  </a:lnTo>
                  <a:lnTo>
                    <a:pt x="310496" y="32546"/>
                  </a:lnTo>
                  <a:lnTo>
                    <a:pt x="312765" y="33015"/>
                  </a:lnTo>
                  <a:lnTo>
                    <a:pt x="314721" y="32702"/>
                  </a:lnTo>
                  <a:lnTo>
                    <a:pt x="317538" y="33688"/>
                  </a:lnTo>
                  <a:lnTo>
                    <a:pt x="320542" y="33156"/>
                  </a:lnTo>
                  <a:lnTo>
                    <a:pt x="329812" y="28916"/>
                  </a:lnTo>
                  <a:lnTo>
                    <a:pt x="332715" y="26506"/>
                  </a:lnTo>
                  <a:lnTo>
                    <a:pt x="335790" y="25888"/>
                  </a:lnTo>
                  <a:lnTo>
                    <a:pt x="338512" y="24441"/>
                  </a:lnTo>
                  <a:lnTo>
                    <a:pt x="345772" y="19707"/>
                  </a:lnTo>
                  <a:lnTo>
                    <a:pt x="347814" y="16914"/>
                  </a:lnTo>
                  <a:close/>
                  <a:moveTo>
                    <a:pt x="6611" y="56837"/>
                  </a:moveTo>
                  <a:lnTo>
                    <a:pt x="1565" y="57721"/>
                  </a:lnTo>
                  <a:lnTo>
                    <a:pt x="0" y="56853"/>
                  </a:lnTo>
                  <a:lnTo>
                    <a:pt x="1581" y="55124"/>
                  </a:lnTo>
                  <a:lnTo>
                    <a:pt x="4522" y="54052"/>
                  </a:lnTo>
                  <a:lnTo>
                    <a:pt x="5476" y="53927"/>
                  </a:lnTo>
                  <a:lnTo>
                    <a:pt x="6767" y="55648"/>
                  </a:lnTo>
                  <a:lnTo>
                    <a:pt x="6611" y="5683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1" name="Freeform: Shape 800">
              <a:extLst>
                <a:ext uri="{FF2B5EF4-FFF2-40B4-BE49-F238E27FC236}">
                  <a16:creationId xmlns:a16="http://schemas.microsoft.com/office/drawing/2014/main" id="{B7C58583-F36F-3EAA-1D18-FC52628C549F}"/>
                </a:ext>
              </a:extLst>
            </p:cNvPr>
            <p:cNvSpPr>
              <a:spLocks/>
            </p:cNvSpPr>
            <p:nvPr/>
          </p:nvSpPr>
          <p:spPr>
            <a:xfrm>
              <a:off x="5891669" y="4399993"/>
              <a:ext cx="30307" cy="27984"/>
            </a:xfrm>
            <a:custGeom>
              <a:avLst/>
              <a:gdLst>
                <a:gd name="connsiteX0" fmla="*/ 25246 w 30307"/>
                <a:gd name="connsiteY0" fmla="*/ 3262 h 27984"/>
                <a:gd name="connsiteX1" fmla="*/ 24049 w 30307"/>
                <a:gd name="connsiteY1" fmla="*/ 3481 h 27984"/>
                <a:gd name="connsiteX2" fmla="*/ 24190 w 30307"/>
                <a:gd name="connsiteY2" fmla="*/ 2597 h 27984"/>
                <a:gd name="connsiteX3" fmla="*/ 26287 w 30307"/>
                <a:gd name="connsiteY3" fmla="*/ 1072 h 27984"/>
                <a:gd name="connsiteX4" fmla="*/ 29494 w 30307"/>
                <a:gd name="connsiteY4" fmla="*/ 39 h 27984"/>
                <a:gd name="connsiteX5" fmla="*/ 30308 w 30307"/>
                <a:gd name="connsiteY5" fmla="*/ 0 h 27984"/>
                <a:gd name="connsiteX6" fmla="*/ 29846 w 30307"/>
                <a:gd name="connsiteY6" fmla="*/ 1369 h 27984"/>
                <a:gd name="connsiteX7" fmla="*/ 25246 w 30307"/>
                <a:gd name="connsiteY7" fmla="*/ 3262 h 27984"/>
                <a:gd name="connsiteX8" fmla="*/ 19629 w 30307"/>
                <a:gd name="connsiteY8" fmla="*/ 26443 h 27984"/>
                <a:gd name="connsiteX9" fmla="*/ 16069 w 30307"/>
                <a:gd name="connsiteY9" fmla="*/ 27687 h 27984"/>
                <a:gd name="connsiteX10" fmla="*/ 6791 w 30307"/>
                <a:gd name="connsiteY10" fmla="*/ 27984 h 27984"/>
                <a:gd name="connsiteX11" fmla="*/ 2949 w 30307"/>
                <a:gd name="connsiteY11" fmla="*/ 27531 h 27984"/>
                <a:gd name="connsiteX12" fmla="*/ 0 w 30307"/>
                <a:gd name="connsiteY12" fmla="*/ 27883 h 27984"/>
                <a:gd name="connsiteX13" fmla="*/ 5375 w 30307"/>
                <a:gd name="connsiteY13" fmla="*/ 25168 h 27984"/>
                <a:gd name="connsiteX14" fmla="*/ 6008 w 30307"/>
                <a:gd name="connsiteY14" fmla="*/ 24026 h 27984"/>
                <a:gd name="connsiteX15" fmla="*/ 8293 w 30307"/>
                <a:gd name="connsiteY15" fmla="*/ 23814 h 27984"/>
                <a:gd name="connsiteX16" fmla="*/ 8942 w 30307"/>
                <a:gd name="connsiteY16" fmla="*/ 23470 h 27984"/>
                <a:gd name="connsiteX17" fmla="*/ 9701 w 30307"/>
                <a:gd name="connsiteY17" fmla="*/ 17470 h 27984"/>
                <a:gd name="connsiteX18" fmla="*/ 9404 w 30307"/>
                <a:gd name="connsiteY18" fmla="*/ 16038 h 27984"/>
                <a:gd name="connsiteX19" fmla="*/ 8950 w 30307"/>
                <a:gd name="connsiteY19" fmla="*/ 15248 h 27984"/>
                <a:gd name="connsiteX20" fmla="*/ 8027 w 30307"/>
                <a:gd name="connsiteY20" fmla="*/ 14677 h 27984"/>
                <a:gd name="connsiteX21" fmla="*/ 5954 w 30307"/>
                <a:gd name="connsiteY21" fmla="*/ 13902 h 27984"/>
                <a:gd name="connsiteX22" fmla="*/ 5609 w 30307"/>
                <a:gd name="connsiteY22" fmla="*/ 13488 h 27984"/>
                <a:gd name="connsiteX23" fmla="*/ 6916 w 30307"/>
                <a:gd name="connsiteY23" fmla="*/ 12822 h 27984"/>
                <a:gd name="connsiteX24" fmla="*/ 9701 w 30307"/>
                <a:gd name="connsiteY24" fmla="*/ 12455 h 27984"/>
                <a:gd name="connsiteX25" fmla="*/ 11782 w 30307"/>
                <a:gd name="connsiteY25" fmla="*/ 11735 h 27984"/>
                <a:gd name="connsiteX26" fmla="*/ 16093 w 30307"/>
                <a:gd name="connsiteY26" fmla="*/ 11586 h 27984"/>
                <a:gd name="connsiteX27" fmla="*/ 18189 w 30307"/>
                <a:gd name="connsiteY27" fmla="*/ 10945 h 27984"/>
                <a:gd name="connsiteX28" fmla="*/ 21718 w 30307"/>
                <a:gd name="connsiteY28" fmla="*/ 10765 h 27984"/>
                <a:gd name="connsiteX29" fmla="*/ 19981 w 30307"/>
                <a:gd name="connsiteY29" fmla="*/ 13527 h 27984"/>
                <a:gd name="connsiteX30" fmla="*/ 19167 w 30307"/>
                <a:gd name="connsiteY30" fmla="*/ 14551 h 27984"/>
                <a:gd name="connsiteX31" fmla="*/ 19488 w 30307"/>
                <a:gd name="connsiteY31" fmla="*/ 17031 h 27984"/>
                <a:gd name="connsiteX32" fmla="*/ 19089 w 30307"/>
                <a:gd name="connsiteY32" fmla="*/ 18714 h 27984"/>
                <a:gd name="connsiteX33" fmla="*/ 19551 w 30307"/>
                <a:gd name="connsiteY33" fmla="*/ 20841 h 27984"/>
                <a:gd name="connsiteX34" fmla="*/ 20607 w 30307"/>
                <a:gd name="connsiteY34" fmla="*/ 22242 h 27984"/>
                <a:gd name="connsiteX35" fmla="*/ 19926 w 30307"/>
                <a:gd name="connsiteY35" fmla="*/ 23611 h 27984"/>
                <a:gd name="connsiteX36" fmla="*/ 19825 w 30307"/>
                <a:gd name="connsiteY36" fmla="*/ 25692 h 27984"/>
                <a:gd name="connsiteX37" fmla="*/ 19629 w 30307"/>
                <a:gd name="connsiteY37" fmla="*/ 26443 h 2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0307" h="27984">
                  <a:moveTo>
                    <a:pt x="25246" y="3262"/>
                  </a:moveTo>
                  <a:lnTo>
                    <a:pt x="24049" y="3481"/>
                  </a:lnTo>
                  <a:lnTo>
                    <a:pt x="24190" y="2597"/>
                  </a:lnTo>
                  <a:lnTo>
                    <a:pt x="26287" y="1072"/>
                  </a:lnTo>
                  <a:lnTo>
                    <a:pt x="29494" y="39"/>
                  </a:lnTo>
                  <a:lnTo>
                    <a:pt x="30308" y="0"/>
                  </a:lnTo>
                  <a:lnTo>
                    <a:pt x="29846" y="1369"/>
                  </a:lnTo>
                  <a:lnTo>
                    <a:pt x="25246" y="3262"/>
                  </a:lnTo>
                  <a:close/>
                  <a:moveTo>
                    <a:pt x="19629" y="26443"/>
                  </a:moveTo>
                  <a:lnTo>
                    <a:pt x="16069" y="27687"/>
                  </a:lnTo>
                  <a:lnTo>
                    <a:pt x="6791" y="27984"/>
                  </a:lnTo>
                  <a:lnTo>
                    <a:pt x="2949" y="27531"/>
                  </a:lnTo>
                  <a:lnTo>
                    <a:pt x="0" y="27883"/>
                  </a:lnTo>
                  <a:lnTo>
                    <a:pt x="5375" y="25168"/>
                  </a:lnTo>
                  <a:lnTo>
                    <a:pt x="6008" y="24026"/>
                  </a:lnTo>
                  <a:lnTo>
                    <a:pt x="8293" y="23814"/>
                  </a:lnTo>
                  <a:lnTo>
                    <a:pt x="8942" y="23470"/>
                  </a:lnTo>
                  <a:lnTo>
                    <a:pt x="9701" y="17470"/>
                  </a:lnTo>
                  <a:lnTo>
                    <a:pt x="9404" y="16038"/>
                  </a:lnTo>
                  <a:lnTo>
                    <a:pt x="8950" y="15248"/>
                  </a:lnTo>
                  <a:lnTo>
                    <a:pt x="8027" y="14677"/>
                  </a:lnTo>
                  <a:lnTo>
                    <a:pt x="5954" y="13902"/>
                  </a:lnTo>
                  <a:lnTo>
                    <a:pt x="5609" y="13488"/>
                  </a:lnTo>
                  <a:lnTo>
                    <a:pt x="6916" y="12822"/>
                  </a:lnTo>
                  <a:lnTo>
                    <a:pt x="9701" y="12455"/>
                  </a:lnTo>
                  <a:lnTo>
                    <a:pt x="11782" y="11735"/>
                  </a:lnTo>
                  <a:lnTo>
                    <a:pt x="16093" y="11586"/>
                  </a:lnTo>
                  <a:lnTo>
                    <a:pt x="18189" y="10945"/>
                  </a:lnTo>
                  <a:lnTo>
                    <a:pt x="21718" y="10765"/>
                  </a:lnTo>
                  <a:lnTo>
                    <a:pt x="19981" y="13527"/>
                  </a:lnTo>
                  <a:lnTo>
                    <a:pt x="19167" y="14551"/>
                  </a:lnTo>
                  <a:lnTo>
                    <a:pt x="19488" y="17031"/>
                  </a:lnTo>
                  <a:lnTo>
                    <a:pt x="19089" y="18714"/>
                  </a:lnTo>
                  <a:lnTo>
                    <a:pt x="19551" y="20841"/>
                  </a:lnTo>
                  <a:lnTo>
                    <a:pt x="20607" y="22242"/>
                  </a:lnTo>
                  <a:lnTo>
                    <a:pt x="19926" y="23611"/>
                  </a:lnTo>
                  <a:lnTo>
                    <a:pt x="19825" y="25692"/>
                  </a:lnTo>
                  <a:lnTo>
                    <a:pt x="19629" y="2644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2" name="Freeform: Shape 801">
              <a:extLst>
                <a:ext uri="{FF2B5EF4-FFF2-40B4-BE49-F238E27FC236}">
                  <a16:creationId xmlns:a16="http://schemas.microsoft.com/office/drawing/2014/main" id="{349590FC-8731-99B2-7F45-18006B9DBAFA}"/>
                </a:ext>
              </a:extLst>
            </p:cNvPr>
            <p:cNvSpPr>
              <a:spLocks/>
            </p:cNvSpPr>
            <p:nvPr/>
          </p:nvSpPr>
          <p:spPr>
            <a:xfrm>
              <a:off x="11121705" y="4781690"/>
              <a:ext cx="64504" cy="54365"/>
            </a:xfrm>
            <a:custGeom>
              <a:avLst/>
              <a:gdLst>
                <a:gd name="connsiteX0" fmla="*/ 21968 w 64504"/>
                <a:gd name="connsiteY0" fmla="*/ 540 h 54365"/>
                <a:gd name="connsiteX1" fmla="*/ 21843 w 64504"/>
                <a:gd name="connsiteY1" fmla="*/ 548 h 54365"/>
                <a:gd name="connsiteX2" fmla="*/ 21647 w 64504"/>
                <a:gd name="connsiteY2" fmla="*/ 446 h 54365"/>
                <a:gd name="connsiteX3" fmla="*/ 21577 w 64504"/>
                <a:gd name="connsiteY3" fmla="*/ 219 h 54365"/>
                <a:gd name="connsiteX4" fmla="*/ 21647 w 64504"/>
                <a:gd name="connsiteY4" fmla="*/ 0 h 54365"/>
                <a:gd name="connsiteX5" fmla="*/ 22179 w 64504"/>
                <a:gd name="connsiteY5" fmla="*/ 360 h 54365"/>
                <a:gd name="connsiteX6" fmla="*/ 21968 w 64504"/>
                <a:gd name="connsiteY6" fmla="*/ 540 h 54365"/>
                <a:gd name="connsiteX7" fmla="*/ 368 w 64504"/>
                <a:gd name="connsiteY7" fmla="*/ 4233 h 54365"/>
                <a:gd name="connsiteX8" fmla="*/ 243 w 64504"/>
                <a:gd name="connsiteY8" fmla="*/ 4373 h 54365"/>
                <a:gd name="connsiteX9" fmla="*/ 78 w 64504"/>
                <a:gd name="connsiteY9" fmla="*/ 4303 h 54365"/>
                <a:gd name="connsiteX10" fmla="*/ 0 w 64504"/>
                <a:gd name="connsiteY10" fmla="*/ 4076 h 54365"/>
                <a:gd name="connsiteX11" fmla="*/ 234 w 64504"/>
                <a:gd name="connsiteY11" fmla="*/ 3755 h 54365"/>
                <a:gd name="connsiteX12" fmla="*/ 368 w 64504"/>
                <a:gd name="connsiteY12" fmla="*/ 4233 h 54365"/>
                <a:gd name="connsiteX13" fmla="*/ 52839 w 64504"/>
                <a:gd name="connsiteY13" fmla="*/ 30441 h 54365"/>
                <a:gd name="connsiteX14" fmla="*/ 52706 w 64504"/>
                <a:gd name="connsiteY14" fmla="*/ 30637 h 54365"/>
                <a:gd name="connsiteX15" fmla="*/ 52550 w 64504"/>
                <a:gd name="connsiteY15" fmla="*/ 30566 h 54365"/>
                <a:gd name="connsiteX16" fmla="*/ 52550 w 64504"/>
                <a:gd name="connsiteY16" fmla="*/ 30277 h 54365"/>
                <a:gd name="connsiteX17" fmla="*/ 52839 w 64504"/>
                <a:gd name="connsiteY17" fmla="*/ 30441 h 54365"/>
                <a:gd name="connsiteX18" fmla="*/ 64269 w 64504"/>
                <a:gd name="connsiteY18" fmla="*/ 54209 h 54365"/>
                <a:gd name="connsiteX19" fmla="*/ 64074 w 64504"/>
                <a:gd name="connsiteY19" fmla="*/ 54365 h 54365"/>
                <a:gd name="connsiteX20" fmla="*/ 63839 w 64504"/>
                <a:gd name="connsiteY20" fmla="*/ 52253 h 54365"/>
                <a:gd name="connsiteX21" fmla="*/ 64191 w 64504"/>
                <a:gd name="connsiteY21" fmla="*/ 52613 h 54365"/>
                <a:gd name="connsiteX22" fmla="*/ 64340 w 64504"/>
                <a:gd name="connsiteY22" fmla="*/ 52840 h 54365"/>
                <a:gd name="connsiteX23" fmla="*/ 64473 w 64504"/>
                <a:gd name="connsiteY23" fmla="*/ 53121 h 54365"/>
                <a:gd name="connsiteX24" fmla="*/ 64504 w 64504"/>
                <a:gd name="connsiteY24" fmla="*/ 53418 h 54365"/>
                <a:gd name="connsiteX25" fmla="*/ 64488 w 64504"/>
                <a:gd name="connsiteY25" fmla="*/ 53747 h 54365"/>
                <a:gd name="connsiteX26" fmla="*/ 64410 w 64504"/>
                <a:gd name="connsiteY26" fmla="*/ 53966 h 54365"/>
                <a:gd name="connsiteX27" fmla="*/ 64269 w 64504"/>
                <a:gd name="connsiteY27" fmla="*/ 54209 h 5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4504" h="54365">
                  <a:moveTo>
                    <a:pt x="21968" y="540"/>
                  </a:moveTo>
                  <a:lnTo>
                    <a:pt x="21843" y="548"/>
                  </a:lnTo>
                  <a:lnTo>
                    <a:pt x="21647" y="446"/>
                  </a:lnTo>
                  <a:lnTo>
                    <a:pt x="21577" y="219"/>
                  </a:lnTo>
                  <a:lnTo>
                    <a:pt x="21647" y="0"/>
                  </a:lnTo>
                  <a:lnTo>
                    <a:pt x="22179" y="360"/>
                  </a:lnTo>
                  <a:lnTo>
                    <a:pt x="21968" y="540"/>
                  </a:lnTo>
                  <a:close/>
                  <a:moveTo>
                    <a:pt x="368" y="4233"/>
                  </a:moveTo>
                  <a:lnTo>
                    <a:pt x="243" y="4373"/>
                  </a:lnTo>
                  <a:lnTo>
                    <a:pt x="78" y="4303"/>
                  </a:lnTo>
                  <a:lnTo>
                    <a:pt x="0" y="4076"/>
                  </a:lnTo>
                  <a:lnTo>
                    <a:pt x="234" y="3755"/>
                  </a:lnTo>
                  <a:lnTo>
                    <a:pt x="368" y="4233"/>
                  </a:lnTo>
                  <a:close/>
                  <a:moveTo>
                    <a:pt x="52839" y="30441"/>
                  </a:moveTo>
                  <a:lnTo>
                    <a:pt x="52706" y="30637"/>
                  </a:lnTo>
                  <a:lnTo>
                    <a:pt x="52550" y="30566"/>
                  </a:lnTo>
                  <a:lnTo>
                    <a:pt x="52550" y="30277"/>
                  </a:lnTo>
                  <a:lnTo>
                    <a:pt x="52839" y="30441"/>
                  </a:lnTo>
                  <a:close/>
                  <a:moveTo>
                    <a:pt x="64269" y="54209"/>
                  </a:moveTo>
                  <a:lnTo>
                    <a:pt x="64074" y="54365"/>
                  </a:lnTo>
                  <a:lnTo>
                    <a:pt x="63839" y="52253"/>
                  </a:lnTo>
                  <a:lnTo>
                    <a:pt x="64191" y="52613"/>
                  </a:lnTo>
                  <a:lnTo>
                    <a:pt x="64340" y="52840"/>
                  </a:lnTo>
                  <a:lnTo>
                    <a:pt x="64473" y="53121"/>
                  </a:lnTo>
                  <a:lnTo>
                    <a:pt x="64504" y="53418"/>
                  </a:lnTo>
                  <a:lnTo>
                    <a:pt x="64488" y="53747"/>
                  </a:lnTo>
                  <a:lnTo>
                    <a:pt x="64410" y="53966"/>
                  </a:lnTo>
                  <a:lnTo>
                    <a:pt x="64269" y="5420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3" name="Freeform: Shape 802">
              <a:extLst>
                <a:ext uri="{FF2B5EF4-FFF2-40B4-BE49-F238E27FC236}">
                  <a16:creationId xmlns:a16="http://schemas.microsoft.com/office/drawing/2014/main" id="{70460D3D-3CE9-1171-78E8-D61326EF677B}"/>
                </a:ext>
              </a:extLst>
            </p:cNvPr>
            <p:cNvSpPr>
              <a:spLocks/>
            </p:cNvSpPr>
            <p:nvPr/>
          </p:nvSpPr>
          <p:spPr>
            <a:xfrm>
              <a:off x="9848058" y="4078324"/>
              <a:ext cx="79986" cy="79853"/>
            </a:xfrm>
            <a:custGeom>
              <a:avLst/>
              <a:gdLst>
                <a:gd name="connsiteX0" fmla="*/ 59763 w 79986"/>
                <a:gd name="connsiteY0" fmla="*/ 63456 h 79853"/>
                <a:gd name="connsiteX1" fmla="*/ 58402 w 79986"/>
                <a:gd name="connsiteY1" fmla="*/ 66226 h 79853"/>
                <a:gd name="connsiteX2" fmla="*/ 57307 w 79986"/>
                <a:gd name="connsiteY2" fmla="*/ 69152 h 79853"/>
                <a:gd name="connsiteX3" fmla="*/ 56868 w 79986"/>
                <a:gd name="connsiteY3" fmla="*/ 71913 h 79853"/>
                <a:gd name="connsiteX4" fmla="*/ 56892 w 79986"/>
                <a:gd name="connsiteY4" fmla="*/ 74753 h 79853"/>
                <a:gd name="connsiteX5" fmla="*/ 56579 w 79986"/>
                <a:gd name="connsiteY5" fmla="*/ 77319 h 79853"/>
                <a:gd name="connsiteX6" fmla="*/ 56047 w 79986"/>
                <a:gd name="connsiteY6" fmla="*/ 79854 h 79853"/>
                <a:gd name="connsiteX7" fmla="*/ 53919 w 79986"/>
                <a:gd name="connsiteY7" fmla="*/ 79126 h 79853"/>
                <a:gd name="connsiteX8" fmla="*/ 52769 w 79986"/>
                <a:gd name="connsiteY8" fmla="*/ 77311 h 79853"/>
                <a:gd name="connsiteX9" fmla="*/ 52503 w 79986"/>
                <a:gd name="connsiteY9" fmla="*/ 74331 h 79853"/>
                <a:gd name="connsiteX10" fmla="*/ 50962 w 79986"/>
                <a:gd name="connsiteY10" fmla="*/ 70732 h 79853"/>
                <a:gd name="connsiteX11" fmla="*/ 50383 w 79986"/>
                <a:gd name="connsiteY11" fmla="*/ 69699 h 79853"/>
                <a:gd name="connsiteX12" fmla="*/ 48153 w 79986"/>
                <a:gd name="connsiteY12" fmla="*/ 67681 h 79853"/>
                <a:gd name="connsiteX13" fmla="*/ 46127 w 79986"/>
                <a:gd name="connsiteY13" fmla="*/ 66679 h 79853"/>
                <a:gd name="connsiteX14" fmla="*/ 44562 w 79986"/>
                <a:gd name="connsiteY14" fmla="*/ 65185 h 79853"/>
                <a:gd name="connsiteX15" fmla="*/ 44766 w 79986"/>
                <a:gd name="connsiteY15" fmla="*/ 65310 h 79853"/>
                <a:gd name="connsiteX16" fmla="*/ 43608 w 79986"/>
                <a:gd name="connsiteY16" fmla="*/ 63299 h 79853"/>
                <a:gd name="connsiteX17" fmla="*/ 42731 w 79986"/>
                <a:gd name="connsiteY17" fmla="*/ 61164 h 79853"/>
                <a:gd name="connsiteX18" fmla="*/ 40925 w 79986"/>
                <a:gd name="connsiteY18" fmla="*/ 55077 h 79853"/>
                <a:gd name="connsiteX19" fmla="*/ 40299 w 79986"/>
                <a:gd name="connsiteY19" fmla="*/ 53606 h 79853"/>
                <a:gd name="connsiteX20" fmla="*/ 39461 w 79986"/>
                <a:gd name="connsiteY20" fmla="*/ 52261 h 79853"/>
                <a:gd name="connsiteX21" fmla="*/ 39227 w 79986"/>
                <a:gd name="connsiteY21" fmla="*/ 50931 h 79853"/>
                <a:gd name="connsiteX22" fmla="*/ 39508 w 79986"/>
                <a:gd name="connsiteY22" fmla="*/ 49452 h 79853"/>
                <a:gd name="connsiteX23" fmla="*/ 40299 w 79986"/>
                <a:gd name="connsiteY23" fmla="*/ 47238 h 79853"/>
                <a:gd name="connsiteX24" fmla="*/ 40776 w 79986"/>
                <a:gd name="connsiteY24" fmla="*/ 45008 h 79853"/>
                <a:gd name="connsiteX25" fmla="*/ 40393 w 79986"/>
                <a:gd name="connsiteY25" fmla="*/ 41973 h 79853"/>
                <a:gd name="connsiteX26" fmla="*/ 40541 w 79986"/>
                <a:gd name="connsiteY26" fmla="*/ 38969 h 79853"/>
                <a:gd name="connsiteX27" fmla="*/ 41128 w 79986"/>
                <a:gd name="connsiteY27" fmla="*/ 37631 h 79853"/>
                <a:gd name="connsiteX28" fmla="*/ 51463 w 79986"/>
                <a:gd name="connsiteY28" fmla="*/ 19230 h 79853"/>
                <a:gd name="connsiteX29" fmla="*/ 54263 w 79986"/>
                <a:gd name="connsiteY29" fmla="*/ 15295 h 79853"/>
                <a:gd name="connsiteX30" fmla="*/ 55992 w 79986"/>
                <a:gd name="connsiteY30" fmla="*/ 13362 h 79853"/>
                <a:gd name="connsiteX31" fmla="*/ 57439 w 79986"/>
                <a:gd name="connsiteY31" fmla="*/ 11180 h 79853"/>
                <a:gd name="connsiteX32" fmla="*/ 58809 w 79986"/>
                <a:gd name="connsiteY32" fmla="*/ 8418 h 79853"/>
                <a:gd name="connsiteX33" fmla="*/ 60491 w 79986"/>
                <a:gd name="connsiteY33" fmla="*/ 5891 h 79853"/>
                <a:gd name="connsiteX34" fmla="*/ 61688 w 79986"/>
                <a:gd name="connsiteY34" fmla="*/ 5109 h 79853"/>
                <a:gd name="connsiteX35" fmla="*/ 67626 w 79986"/>
                <a:gd name="connsiteY35" fmla="*/ 2840 h 79853"/>
                <a:gd name="connsiteX36" fmla="*/ 69464 w 79986"/>
                <a:gd name="connsiteY36" fmla="*/ 673 h 79853"/>
                <a:gd name="connsiteX37" fmla="*/ 70943 w 79986"/>
                <a:gd name="connsiteY37" fmla="*/ 0 h 79853"/>
                <a:gd name="connsiteX38" fmla="*/ 72625 w 79986"/>
                <a:gd name="connsiteY38" fmla="*/ 39 h 79853"/>
                <a:gd name="connsiteX39" fmla="*/ 73712 w 79986"/>
                <a:gd name="connsiteY39" fmla="*/ 1072 h 79853"/>
                <a:gd name="connsiteX40" fmla="*/ 74683 w 79986"/>
                <a:gd name="connsiteY40" fmla="*/ 2300 h 79853"/>
                <a:gd name="connsiteX41" fmla="*/ 75700 w 79986"/>
                <a:gd name="connsiteY41" fmla="*/ 2957 h 79853"/>
                <a:gd name="connsiteX42" fmla="*/ 78320 w 79986"/>
                <a:gd name="connsiteY42" fmla="*/ 4154 h 79853"/>
                <a:gd name="connsiteX43" fmla="*/ 79471 w 79986"/>
                <a:gd name="connsiteY43" fmla="*/ 5312 h 79853"/>
                <a:gd name="connsiteX44" fmla="*/ 79987 w 79986"/>
                <a:gd name="connsiteY44" fmla="*/ 7299 h 79853"/>
                <a:gd name="connsiteX45" fmla="*/ 78391 w 79986"/>
                <a:gd name="connsiteY45" fmla="*/ 9193 h 79853"/>
                <a:gd name="connsiteX46" fmla="*/ 77593 w 79986"/>
                <a:gd name="connsiteY46" fmla="*/ 10898 h 79853"/>
                <a:gd name="connsiteX47" fmla="*/ 77444 w 79986"/>
                <a:gd name="connsiteY47" fmla="*/ 12776 h 79853"/>
                <a:gd name="connsiteX48" fmla="*/ 77726 w 79986"/>
                <a:gd name="connsiteY48" fmla="*/ 15318 h 79853"/>
                <a:gd name="connsiteX49" fmla="*/ 77765 w 79986"/>
                <a:gd name="connsiteY49" fmla="*/ 17869 h 79853"/>
                <a:gd name="connsiteX50" fmla="*/ 75762 w 79986"/>
                <a:gd name="connsiteY50" fmla="*/ 23838 h 79853"/>
                <a:gd name="connsiteX51" fmla="*/ 73626 w 79986"/>
                <a:gd name="connsiteY51" fmla="*/ 27554 h 79853"/>
                <a:gd name="connsiteX52" fmla="*/ 73047 w 79986"/>
                <a:gd name="connsiteY52" fmla="*/ 29401 h 79853"/>
                <a:gd name="connsiteX53" fmla="*/ 72398 w 79986"/>
                <a:gd name="connsiteY53" fmla="*/ 33985 h 79853"/>
                <a:gd name="connsiteX54" fmla="*/ 71139 w 79986"/>
                <a:gd name="connsiteY54" fmla="*/ 38577 h 79853"/>
                <a:gd name="connsiteX55" fmla="*/ 70067 w 79986"/>
                <a:gd name="connsiteY55" fmla="*/ 44390 h 79853"/>
                <a:gd name="connsiteX56" fmla="*/ 68314 w 79986"/>
                <a:gd name="connsiteY56" fmla="*/ 50375 h 79853"/>
                <a:gd name="connsiteX57" fmla="*/ 67320 w 79986"/>
                <a:gd name="connsiteY57" fmla="*/ 52871 h 79853"/>
                <a:gd name="connsiteX58" fmla="*/ 66085 w 79986"/>
                <a:gd name="connsiteY58" fmla="*/ 55257 h 79853"/>
                <a:gd name="connsiteX59" fmla="*/ 63127 w 79986"/>
                <a:gd name="connsiteY59" fmla="*/ 59763 h 79853"/>
                <a:gd name="connsiteX60" fmla="*/ 59763 w 79986"/>
                <a:gd name="connsiteY60" fmla="*/ 63456 h 79853"/>
                <a:gd name="connsiteX61" fmla="*/ 2644 w 79986"/>
                <a:gd name="connsiteY61" fmla="*/ 18158 h 79853"/>
                <a:gd name="connsiteX62" fmla="*/ 3599 w 79986"/>
                <a:gd name="connsiteY62" fmla="*/ 19754 h 79853"/>
                <a:gd name="connsiteX63" fmla="*/ 3192 w 79986"/>
                <a:gd name="connsiteY63" fmla="*/ 20740 h 79853"/>
                <a:gd name="connsiteX64" fmla="*/ 172 w 79986"/>
                <a:gd name="connsiteY64" fmla="*/ 20216 h 79853"/>
                <a:gd name="connsiteX65" fmla="*/ 0 w 79986"/>
                <a:gd name="connsiteY65" fmla="*/ 19253 h 79853"/>
                <a:gd name="connsiteX66" fmla="*/ 1142 w 79986"/>
                <a:gd name="connsiteY66" fmla="*/ 19426 h 79853"/>
                <a:gd name="connsiteX67" fmla="*/ 2644 w 79986"/>
                <a:gd name="connsiteY67" fmla="*/ 18158 h 7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79986" h="79853">
                  <a:moveTo>
                    <a:pt x="59763" y="63456"/>
                  </a:moveTo>
                  <a:lnTo>
                    <a:pt x="58402" y="66226"/>
                  </a:lnTo>
                  <a:lnTo>
                    <a:pt x="57307" y="69152"/>
                  </a:lnTo>
                  <a:lnTo>
                    <a:pt x="56868" y="71913"/>
                  </a:lnTo>
                  <a:lnTo>
                    <a:pt x="56892" y="74753"/>
                  </a:lnTo>
                  <a:lnTo>
                    <a:pt x="56579" y="77319"/>
                  </a:lnTo>
                  <a:lnTo>
                    <a:pt x="56047" y="79854"/>
                  </a:lnTo>
                  <a:lnTo>
                    <a:pt x="53919" y="79126"/>
                  </a:lnTo>
                  <a:lnTo>
                    <a:pt x="52769" y="77311"/>
                  </a:lnTo>
                  <a:lnTo>
                    <a:pt x="52503" y="74331"/>
                  </a:lnTo>
                  <a:lnTo>
                    <a:pt x="50962" y="70732"/>
                  </a:lnTo>
                  <a:lnTo>
                    <a:pt x="50383" y="69699"/>
                  </a:lnTo>
                  <a:lnTo>
                    <a:pt x="48153" y="67681"/>
                  </a:lnTo>
                  <a:lnTo>
                    <a:pt x="46127" y="66679"/>
                  </a:lnTo>
                  <a:lnTo>
                    <a:pt x="44562" y="65185"/>
                  </a:lnTo>
                  <a:lnTo>
                    <a:pt x="44766" y="65310"/>
                  </a:lnTo>
                  <a:lnTo>
                    <a:pt x="43608" y="63299"/>
                  </a:lnTo>
                  <a:lnTo>
                    <a:pt x="42731" y="61164"/>
                  </a:lnTo>
                  <a:lnTo>
                    <a:pt x="40925" y="55077"/>
                  </a:lnTo>
                  <a:lnTo>
                    <a:pt x="40299" y="53606"/>
                  </a:lnTo>
                  <a:lnTo>
                    <a:pt x="39461" y="52261"/>
                  </a:lnTo>
                  <a:lnTo>
                    <a:pt x="39227" y="50931"/>
                  </a:lnTo>
                  <a:lnTo>
                    <a:pt x="39508" y="49452"/>
                  </a:lnTo>
                  <a:lnTo>
                    <a:pt x="40299" y="47238"/>
                  </a:lnTo>
                  <a:lnTo>
                    <a:pt x="40776" y="45008"/>
                  </a:lnTo>
                  <a:lnTo>
                    <a:pt x="40393" y="41973"/>
                  </a:lnTo>
                  <a:lnTo>
                    <a:pt x="40541" y="38969"/>
                  </a:lnTo>
                  <a:lnTo>
                    <a:pt x="41128" y="37631"/>
                  </a:lnTo>
                  <a:lnTo>
                    <a:pt x="51463" y="19230"/>
                  </a:lnTo>
                  <a:lnTo>
                    <a:pt x="54263" y="15295"/>
                  </a:lnTo>
                  <a:lnTo>
                    <a:pt x="55992" y="13362"/>
                  </a:lnTo>
                  <a:lnTo>
                    <a:pt x="57439" y="11180"/>
                  </a:lnTo>
                  <a:lnTo>
                    <a:pt x="58809" y="8418"/>
                  </a:lnTo>
                  <a:lnTo>
                    <a:pt x="60491" y="5891"/>
                  </a:lnTo>
                  <a:lnTo>
                    <a:pt x="61688" y="5109"/>
                  </a:lnTo>
                  <a:lnTo>
                    <a:pt x="67626" y="2840"/>
                  </a:lnTo>
                  <a:lnTo>
                    <a:pt x="69464" y="673"/>
                  </a:lnTo>
                  <a:lnTo>
                    <a:pt x="70943" y="0"/>
                  </a:lnTo>
                  <a:lnTo>
                    <a:pt x="72625" y="39"/>
                  </a:lnTo>
                  <a:lnTo>
                    <a:pt x="73712" y="1072"/>
                  </a:lnTo>
                  <a:lnTo>
                    <a:pt x="74683" y="2300"/>
                  </a:lnTo>
                  <a:lnTo>
                    <a:pt x="75700" y="2957"/>
                  </a:lnTo>
                  <a:lnTo>
                    <a:pt x="78320" y="4154"/>
                  </a:lnTo>
                  <a:lnTo>
                    <a:pt x="79471" y="5312"/>
                  </a:lnTo>
                  <a:lnTo>
                    <a:pt x="79987" y="7299"/>
                  </a:lnTo>
                  <a:lnTo>
                    <a:pt x="78391" y="9193"/>
                  </a:lnTo>
                  <a:lnTo>
                    <a:pt x="77593" y="10898"/>
                  </a:lnTo>
                  <a:lnTo>
                    <a:pt x="77444" y="12776"/>
                  </a:lnTo>
                  <a:lnTo>
                    <a:pt x="77726" y="15318"/>
                  </a:lnTo>
                  <a:lnTo>
                    <a:pt x="77765" y="17869"/>
                  </a:lnTo>
                  <a:lnTo>
                    <a:pt x="75762" y="23838"/>
                  </a:lnTo>
                  <a:lnTo>
                    <a:pt x="73626" y="27554"/>
                  </a:lnTo>
                  <a:lnTo>
                    <a:pt x="73047" y="29401"/>
                  </a:lnTo>
                  <a:lnTo>
                    <a:pt x="72398" y="33985"/>
                  </a:lnTo>
                  <a:lnTo>
                    <a:pt x="71139" y="38577"/>
                  </a:lnTo>
                  <a:lnTo>
                    <a:pt x="70067" y="44390"/>
                  </a:lnTo>
                  <a:lnTo>
                    <a:pt x="68314" y="50375"/>
                  </a:lnTo>
                  <a:lnTo>
                    <a:pt x="67320" y="52871"/>
                  </a:lnTo>
                  <a:lnTo>
                    <a:pt x="66085" y="55257"/>
                  </a:lnTo>
                  <a:lnTo>
                    <a:pt x="63127" y="59763"/>
                  </a:lnTo>
                  <a:lnTo>
                    <a:pt x="59763" y="63456"/>
                  </a:lnTo>
                  <a:close/>
                  <a:moveTo>
                    <a:pt x="2644" y="18158"/>
                  </a:moveTo>
                  <a:lnTo>
                    <a:pt x="3599" y="19754"/>
                  </a:lnTo>
                  <a:lnTo>
                    <a:pt x="3192" y="20740"/>
                  </a:lnTo>
                  <a:lnTo>
                    <a:pt x="172" y="20216"/>
                  </a:lnTo>
                  <a:lnTo>
                    <a:pt x="0" y="19253"/>
                  </a:lnTo>
                  <a:lnTo>
                    <a:pt x="1142" y="19426"/>
                  </a:lnTo>
                  <a:lnTo>
                    <a:pt x="2644" y="1815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4" name="Freeform: Shape 803">
              <a:extLst>
                <a:ext uri="{FF2B5EF4-FFF2-40B4-BE49-F238E27FC236}">
                  <a16:creationId xmlns:a16="http://schemas.microsoft.com/office/drawing/2014/main" id="{B0901D91-FE68-2AAB-1378-135C9791D898}"/>
                </a:ext>
              </a:extLst>
            </p:cNvPr>
            <p:cNvSpPr>
              <a:spLocks/>
            </p:cNvSpPr>
            <p:nvPr/>
          </p:nvSpPr>
          <p:spPr>
            <a:xfrm>
              <a:off x="7894773" y="4670378"/>
              <a:ext cx="244568" cy="235618"/>
            </a:xfrm>
            <a:custGeom>
              <a:avLst/>
              <a:gdLst>
                <a:gd name="connsiteX0" fmla="*/ 228045 w 244568"/>
                <a:gd name="connsiteY0" fmla="*/ 152807 h 235618"/>
                <a:gd name="connsiteX1" fmla="*/ 226856 w 244568"/>
                <a:gd name="connsiteY1" fmla="*/ 153097 h 235618"/>
                <a:gd name="connsiteX2" fmla="*/ 226394 w 244568"/>
                <a:gd name="connsiteY2" fmla="*/ 152815 h 235618"/>
                <a:gd name="connsiteX3" fmla="*/ 225667 w 244568"/>
                <a:gd name="connsiteY3" fmla="*/ 151892 h 235618"/>
                <a:gd name="connsiteX4" fmla="*/ 226934 w 244568"/>
                <a:gd name="connsiteY4" fmla="*/ 151110 h 235618"/>
                <a:gd name="connsiteX5" fmla="*/ 228163 w 244568"/>
                <a:gd name="connsiteY5" fmla="*/ 149592 h 235618"/>
                <a:gd name="connsiteX6" fmla="*/ 231018 w 244568"/>
                <a:gd name="connsiteY6" fmla="*/ 147362 h 235618"/>
                <a:gd name="connsiteX7" fmla="*/ 231996 w 244568"/>
                <a:gd name="connsiteY7" fmla="*/ 145892 h 235618"/>
                <a:gd name="connsiteX8" fmla="*/ 232348 w 244568"/>
                <a:gd name="connsiteY8" fmla="*/ 145579 h 235618"/>
                <a:gd name="connsiteX9" fmla="*/ 232145 w 244568"/>
                <a:gd name="connsiteY9" fmla="*/ 147315 h 235618"/>
                <a:gd name="connsiteX10" fmla="*/ 230533 w 244568"/>
                <a:gd name="connsiteY10" fmla="*/ 151110 h 235618"/>
                <a:gd name="connsiteX11" fmla="*/ 229156 w 244568"/>
                <a:gd name="connsiteY11" fmla="*/ 151360 h 235618"/>
                <a:gd name="connsiteX12" fmla="*/ 228045 w 244568"/>
                <a:gd name="connsiteY12" fmla="*/ 152807 h 235618"/>
                <a:gd name="connsiteX13" fmla="*/ 223328 w 244568"/>
                <a:gd name="connsiteY13" fmla="*/ 113182 h 235618"/>
                <a:gd name="connsiteX14" fmla="*/ 225010 w 244568"/>
                <a:gd name="connsiteY14" fmla="*/ 117852 h 235618"/>
                <a:gd name="connsiteX15" fmla="*/ 224799 w 244568"/>
                <a:gd name="connsiteY15" fmla="*/ 118729 h 235618"/>
                <a:gd name="connsiteX16" fmla="*/ 223610 w 244568"/>
                <a:gd name="connsiteY16" fmla="*/ 119261 h 235618"/>
                <a:gd name="connsiteX17" fmla="*/ 222991 w 244568"/>
                <a:gd name="connsiteY17" fmla="*/ 119307 h 235618"/>
                <a:gd name="connsiteX18" fmla="*/ 222256 w 244568"/>
                <a:gd name="connsiteY18" fmla="*/ 118557 h 235618"/>
                <a:gd name="connsiteX19" fmla="*/ 221740 w 244568"/>
                <a:gd name="connsiteY19" fmla="*/ 116984 h 235618"/>
                <a:gd name="connsiteX20" fmla="*/ 220840 w 244568"/>
                <a:gd name="connsiteY20" fmla="*/ 117359 h 235618"/>
                <a:gd name="connsiteX21" fmla="*/ 219307 w 244568"/>
                <a:gd name="connsiteY21" fmla="*/ 115474 h 235618"/>
                <a:gd name="connsiteX22" fmla="*/ 217789 w 244568"/>
                <a:gd name="connsiteY22" fmla="*/ 115380 h 235618"/>
                <a:gd name="connsiteX23" fmla="*/ 216443 w 244568"/>
                <a:gd name="connsiteY23" fmla="*/ 113135 h 235618"/>
                <a:gd name="connsiteX24" fmla="*/ 216968 w 244568"/>
                <a:gd name="connsiteY24" fmla="*/ 111179 h 235618"/>
                <a:gd name="connsiteX25" fmla="*/ 216662 w 244568"/>
                <a:gd name="connsiteY25" fmla="*/ 107838 h 235618"/>
                <a:gd name="connsiteX26" fmla="*/ 218297 w 244568"/>
                <a:gd name="connsiteY26" fmla="*/ 106133 h 235618"/>
                <a:gd name="connsiteX27" fmla="*/ 219220 w 244568"/>
                <a:gd name="connsiteY27" fmla="*/ 103254 h 235618"/>
                <a:gd name="connsiteX28" fmla="*/ 220285 w 244568"/>
                <a:gd name="connsiteY28" fmla="*/ 105217 h 235618"/>
                <a:gd name="connsiteX29" fmla="*/ 220527 w 244568"/>
                <a:gd name="connsiteY29" fmla="*/ 108284 h 235618"/>
                <a:gd name="connsiteX30" fmla="*/ 221959 w 244568"/>
                <a:gd name="connsiteY30" fmla="*/ 111883 h 235618"/>
                <a:gd name="connsiteX31" fmla="*/ 223156 w 244568"/>
                <a:gd name="connsiteY31" fmla="*/ 112994 h 235618"/>
                <a:gd name="connsiteX32" fmla="*/ 223328 w 244568"/>
                <a:gd name="connsiteY32" fmla="*/ 113182 h 235618"/>
                <a:gd name="connsiteX33" fmla="*/ 231417 w 244568"/>
                <a:gd name="connsiteY33" fmla="*/ 85385 h 235618"/>
                <a:gd name="connsiteX34" fmla="*/ 231551 w 244568"/>
                <a:gd name="connsiteY34" fmla="*/ 86488 h 235618"/>
                <a:gd name="connsiteX35" fmla="*/ 231214 w 244568"/>
                <a:gd name="connsiteY35" fmla="*/ 87529 h 235618"/>
                <a:gd name="connsiteX36" fmla="*/ 231284 w 244568"/>
                <a:gd name="connsiteY36" fmla="*/ 90838 h 235618"/>
                <a:gd name="connsiteX37" fmla="*/ 231151 w 244568"/>
                <a:gd name="connsiteY37" fmla="*/ 93036 h 235618"/>
                <a:gd name="connsiteX38" fmla="*/ 229899 w 244568"/>
                <a:gd name="connsiteY38" fmla="*/ 96080 h 235618"/>
                <a:gd name="connsiteX39" fmla="*/ 228875 w 244568"/>
                <a:gd name="connsiteY39" fmla="*/ 97167 h 235618"/>
                <a:gd name="connsiteX40" fmla="*/ 227959 w 244568"/>
                <a:gd name="connsiteY40" fmla="*/ 96846 h 235618"/>
                <a:gd name="connsiteX41" fmla="*/ 227208 w 244568"/>
                <a:gd name="connsiteY41" fmla="*/ 96346 h 235618"/>
                <a:gd name="connsiteX42" fmla="*/ 226622 w 244568"/>
                <a:gd name="connsiteY42" fmla="*/ 95509 h 235618"/>
                <a:gd name="connsiteX43" fmla="*/ 227811 w 244568"/>
                <a:gd name="connsiteY43" fmla="*/ 89931 h 235618"/>
                <a:gd name="connsiteX44" fmla="*/ 227200 w 244568"/>
                <a:gd name="connsiteY44" fmla="*/ 85847 h 235618"/>
                <a:gd name="connsiteX45" fmla="*/ 229556 w 244568"/>
                <a:gd name="connsiteY45" fmla="*/ 86238 h 235618"/>
                <a:gd name="connsiteX46" fmla="*/ 231417 w 244568"/>
                <a:gd name="connsiteY46" fmla="*/ 85385 h 235618"/>
                <a:gd name="connsiteX47" fmla="*/ 32905 w 244568"/>
                <a:gd name="connsiteY47" fmla="*/ 47 h 235618"/>
                <a:gd name="connsiteX48" fmla="*/ 33367 w 244568"/>
                <a:gd name="connsiteY48" fmla="*/ 110 h 235618"/>
                <a:gd name="connsiteX49" fmla="*/ 35667 w 244568"/>
                <a:gd name="connsiteY49" fmla="*/ 110 h 235618"/>
                <a:gd name="connsiteX50" fmla="*/ 39571 w 244568"/>
                <a:gd name="connsiteY50" fmla="*/ 110 h 235618"/>
                <a:gd name="connsiteX51" fmla="*/ 43475 w 244568"/>
                <a:gd name="connsiteY51" fmla="*/ 110 h 235618"/>
                <a:gd name="connsiteX52" fmla="*/ 47379 w 244568"/>
                <a:gd name="connsiteY52" fmla="*/ 110 h 235618"/>
                <a:gd name="connsiteX53" fmla="*/ 51283 w 244568"/>
                <a:gd name="connsiteY53" fmla="*/ 110 h 235618"/>
                <a:gd name="connsiteX54" fmla="*/ 55187 w 244568"/>
                <a:gd name="connsiteY54" fmla="*/ 110 h 235618"/>
                <a:gd name="connsiteX55" fmla="*/ 59091 w 244568"/>
                <a:gd name="connsiteY55" fmla="*/ 110 h 235618"/>
                <a:gd name="connsiteX56" fmla="*/ 62994 w 244568"/>
                <a:gd name="connsiteY56" fmla="*/ 110 h 235618"/>
                <a:gd name="connsiteX57" fmla="*/ 66898 w 244568"/>
                <a:gd name="connsiteY57" fmla="*/ 110 h 235618"/>
                <a:gd name="connsiteX58" fmla="*/ 70802 w 244568"/>
                <a:gd name="connsiteY58" fmla="*/ 110 h 235618"/>
                <a:gd name="connsiteX59" fmla="*/ 74706 w 244568"/>
                <a:gd name="connsiteY59" fmla="*/ 110 h 235618"/>
                <a:gd name="connsiteX60" fmla="*/ 78610 w 244568"/>
                <a:gd name="connsiteY60" fmla="*/ 110 h 235618"/>
                <a:gd name="connsiteX61" fmla="*/ 82514 w 244568"/>
                <a:gd name="connsiteY61" fmla="*/ 110 h 235618"/>
                <a:gd name="connsiteX62" fmla="*/ 86418 w 244568"/>
                <a:gd name="connsiteY62" fmla="*/ 110 h 235618"/>
                <a:gd name="connsiteX63" fmla="*/ 90322 w 244568"/>
                <a:gd name="connsiteY63" fmla="*/ 110 h 235618"/>
                <a:gd name="connsiteX64" fmla="*/ 94225 w 244568"/>
                <a:gd name="connsiteY64" fmla="*/ 110 h 235618"/>
                <a:gd name="connsiteX65" fmla="*/ 98130 w 244568"/>
                <a:gd name="connsiteY65" fmla="*/ 110 h 235618"/>
                <a:gd name="connsiteX66" fmla="*/ 100531 w 244568"/>
                <a:gd name="connsiteY66" fmla="*/ 110 h 235618"/>
                <a:gd name="connsiteX67" fmla="*/ 102206 w 244568"/>
                <a:gd name="connsiteY67" fmla="*/ 110 h 235618"/>
                <a:gd name="connsiteX68" fmla="*/ 103786 w 244568"/>
                <a:gd name="connsiteY68" fmla="*/ 931 h 235618"/>
                <a:gd name="connsiteX69" fmla="*/ 105546 w 244568"/>
                <a:gd name="connsiteY69" fmla="*/ 1909 h 235618"/>
                <a:gd name="connsiteX70" fmla="*/ 110232 w 244568"/>
                <a:gd name="connsiteY70" fmla="*/ 4506 h 235618"/>
                <a:gd name="connsiteX71" fmla="*/ 114911 w 244568"/>
                <a:gd name="connsiteY71" fmla="*/ 7104 h 235618"/>
                <a:gd name="connsiteX72" fmla="*/ 119589 w 244568"/>
                <a:gd name="connsiteY72" fmla="*/ 9701 h 235618"/>
                <a:gd name="connsiteX73" fmla="*/ 124268 w 244568"/>
                <a:gd name="connsiteY73" fmla="*/ 12299 h 235618"/>
                <a:gd name="connsiteX74" fmla="*/ 128946 w 244568"/>
                <a:gd name="connsiteY74" fmla="*/ 14896 h 235618"/>
                <a:gd name="connsiteX75" fmla="*/ 133632 w 244568"/>
                <a:gd name="connsiteY75" fmla="*/ 17493 h 235618"/>
                <a:gd name="connsiteX76" fmla="*/ 138311 w 244568"/>
                <a:gd name="connsiteY76" fmla="*/ 20091 h 235618"/>
                <a:gd name="connsiteX77" fmla="*/ 142997 w 244568"/>
                <a:gd name="connsiteY77" fmla="*/ 22688 h 235618"/>
                <a:gd name="connsiteX78" fmla="*/ 147675 w 244568"/>
                <a:gd name="connsiteY78" fmla="*/ 25286 h 235618"/>
                <a:gd name="connsiteX79" fmla="*/ 152354 w 244568"/>
                <a:gd name="connsiteY79" fmla="*/ 27883 h 235618"/>
                <a:gd name="connsiteX80" fmla="*/ 157032 w 244568"/>
                <a:gd name="connsiteY80" fmla="*/ 30480 h 235618"/>
                <a:gd name="connsiteX81" fmla="*/ 161711 w 244568"/>
                <a:gd name="connsiteY81" fmla="*/ 33077 h 235618"/>
                <a:gd name="connsiteX82" fmla="*/ 166397 w 244568"/>
                <a:gd name="connsiteY82" fmla="*/ 35675 h 235618"/>
                <a:gd name="connsiteX83" fmla="*/ 171075 w 244568"/>
                <a:gd name="connsiteY83" fmla="*/ 38272 h 235618"/>
                <a:gd name="connsiteX84" fmla="*/ 175754 w 244568"/>
                <a:gd name="connsiteY84" fmla="*/ 40870 h 235618"/>
                <a:gd name="connsiteX85" fmla="*/ 180432 w 244568"/>
                <a:gd name="connsiteY85" fmla="*/ 43467 h 235618"/>
                <a:gd name="connsiteX86" fmla="*/ 182669 w 244568"/>
                <a:gd name="connsiteY86" fmla="*/ 44711 h 235618"/>
                <a:gd name="connsiteX87" fmla="*/ 183006 w 244568"/>
                <a:gd name="connsiteY87" fmla="*/ 45251 h 235618"/>
                <a:gd name="connsiteX88" fmla="*/ 183389 w 244568"/>
                <a:gd name="connsiteY88" fmla="*/ 47621 h 235618"/>
                <a:gd name="connsiteX89" fmla="*/ 183632 w 244568"/>
                <a:gd name="connsiteY89" fmla="*/ 49100 h 235618"/>
                <a:gd name="connsiteX90" fmla="*/ 183499 w 244568"/>
                <a:gd name="connsiteY90" fmla="*/ 50407 h 235618"/>
                <a:gd name="connsiteX91" fmla="*/ 182255 w 244568"/>
                <a:gd name="connsiteY91" fmla="*/ 52621 h 235618"/>
                <a:gd name="connsiteX92" fmla="*/ 181895 w 244568"/>
                <a:gd name="connsiteY92" fmla="*/ 53778 h 235618"/>
                <a:gd name="connsiteX93" fmla="*/ 181887 w 244568"/>
                <a:gd name="connsiteY93" fmla="*/ 54584 h 235618"/>
                <a:gd name="connsiteX94" fmla="*/ 182192 w 244568"/>
                <a:gd name="connsiteY94" fmla="*/ 54905 h 235618"/>
                <a:gd name="connsiteX95" fmla="*/ 183249 w 244568"/>
                <a:gd name="connsiteY95" fmla="*/ 55022 h 235618"/>
                <a:gd name="connsiteX96" fmla="*/ 184148 w 244568"/>
                <a:gd name="connsiteY96" fmla="*/ 55546 h 235618"/>
                <a:gd name="connsiteX97" fmla="*/ 184477 w 244568"/>
                <a:gd name="connsiteY97" fmla="*/ 55961 h 235618"/>
                <a:gd name="connsiteX98" fmla="*/ 185165 w 244568"/>
                <a:gd name="connsiteY98" fmla="*/ 57627 h 235618"/>
                <a:gd name="connsiteX99" fmla="*/ 186033 w 244568"/>
                <a:gd name="connsiteY99" fmla="*/ 58465 h 235618"/>
                <a:gd name="connsiteX100" fmla="*/ 188013 w 244568"/>
                <a:gd name="connsiteY100" fmla="*/ 59881 h 235618"/>
                <a:gd name="connsiteX101" fmla="*/ 191385 w 244568"/>
                <a:gd name="connsiteY101" fmla="*/ 62298 h 235618"/>
                <a:gd name="connsiteX102" fmla="*/ 194757 w 244568"/>
                <a:gd name="connsiteY102" fmla="*/ 64715 h 235618"/>
                <a:gd name="connsiteX103" fmla="*/ 198129 w 244568"/>
                <a:gd name="connsiteY103" fmla="*/ 67133 h 235618"/>
                <a:gd name="connsiteX104" fmla="*/ 201501 w 244568"/>
                <a:gd name="connsiteY104" fmla="*/ 69550 h 235618"/>
                <a:gd name="connsiteX105" fmla="*/ 204872 w 244568"/>
                <a:gd name="connsiteY105" fmla="*/ 71968 h 235618"/>
                <a:gd name="connsiteX106" fmla="*/ 208244 w 244568"/>
                <a:gd name="connsiteY106" fmla="*/ 74385 h 235618"/>
                <a:gd name="connsiteX107" fmla="*/ 211616 w 244568"/>
                <a:gd name="connsiteY107" fmla="*/ 76803 h 235618"/>
                <a:gd name="connsiteX108" fmla="*/ 214988 w 244568"/>
                <a:gd name="connsiteY108" fmla="*/ 79220 h 235618"/>
                <a:gd name="connsiteX109" fmla="*/ 216623 w 244568"/>
                <a:gd name="connsiteY109" fmla="*/ 80402 h 235618"/>
                <a:gd name="connsiteX110" fmla="*/ 217319 w 244568"/>
                <a:gd name="connsiteY110" fmla="*/ 80730 h 235618"/>
                <a:gd name="connsiteX111" fmla="*/ 216882 w 244568"/>
                <a:gd name="connsiteY111" fmla="*/ 82569 h 235618"/>
                <a:gd name="connsiteX112" fmla="*/ 215153 w 244568"/>
                <a:gd name="connsiteY112" fmla="*/ 87036 h 235618"/>
                <a:gd name="connsiteX113" fmla="*/ 215051 w 244568"/>
                <a:gd name="connsiteY113" fmla="*/ 88898 h 235618"/>
                <a:gd name="connsiteX114" fmla="*/ 214378 w 244568"/>
                <a:gd name="connsiteY114" fmla="*/ 91088 h 235618"/>
                <a:gd name="connsiteX115" fmla="*/ 213729 w 244568"/>
                <a:gd name="connsiteY115" fmla="*/ 92536 h 235618"/>
                <a:gd name="connsiteX116" fmla="*/ 211968 w 244568"/>
                <a:gd name="connsiteY116" fmla="*/ 98826 h 235618"/>
                <a:gd name="connsiteX117" fmla="*/ 210497 w 244568"/>
                <a:gd name="connsiteY117" fmla="*/ 101181 h 235618"/>
                <a:gd name="connsiteX118" fmla="*/ 208487 w 244568"/>
                <a:gd name="connsiteY118" fmla="*/ 106696 h 235618"/>
                <a:gd name="connsiteX119" fmla="*/ 208166 w 244568"/>
                <a:gd name="connsiteY119" fmla="*/ 110921 h 235618"/>
                <a:gd name="connsiteX120" fmla="*/ 209277 w 244568"/>
                <a:gd name="connsiteY120" fmla="*/ 113878 h 235618"/>
                <a:gd name="connsiteX121" fmla="*/ 209684 w 244568"/>
                <a:gd name="connsiteY121" fmla="*/ 116647 h 235618"/>
                <a:gd name="connsiteX122" fmla="*/ 212046 w 244568"/>
                <a:gd name="connsiteY122" fmla="*/ 119370 h 235618"/>
                <a:gd name="connsiteX123" fmla="*/ 213932 w 244568"/>
                <a:gd name="connsiteY123" fmla="*/ 120340 h 235618"/>
                <a:gd name="connsiteX124" fmla="*/ 215207 w 244568"/>
                <a:gd name="connsiteY124" fmla="*/ 121584 h 235618"/>
                <a:gd name="connsiteX125" fmla="*/ 217468 w 244568"/>
                <a:gd name="connsiteY125" fmla="*/ 124424 h 235618"/>
                <a:gd name="connsiteX126" fmla="*/ 218767 w 244568"/>
                <a:gd name="connsiteY126" fmla="*/ 127272 h 235618"/>
                <a:gd name="connsiteX127" fmla="*/ 222827 w 244568"/>
                <a:gd name="connsiteY127" fmla="*/ 128672 h 235618"/>
                <a:gd name="connsiteX128" fmla="*/ 224447 w 244568"/>
                <a:gd name="connsiteY128" fmla="*/ 131872 h 235618"/>
                <a:gd name="connsiteX129" fmla="*/ 223860 w 244568"/>
                <a:gd name="connsiteY129" fmla="*/ 134070 h 235618"/>
                <a:gd name="connsiteX130" fmla="*/ 221974 w 244568"/>
                <a:gd name="connsiteY130" fmla="*/ 135893 h 235618"/>
                <a:gd name="connsiteX131" fmla="*/ 220214 w 244568"/>
                <a:gd name="connsiteY131" fmla="*/ 138843 h 235618"/>
                <a:gd name="connsiteX132" fmla="*/ 218798 w 244568"/>
                <a:gd name="connsiteY132" fmla="*/ 142723 h 235618"/>
                <a:gd name="connsiteX133" fmla="*/ 218767 w 244568"/>
                <a:gd name="connsiteY133" fmla="*/ 148661 h 235618"/>
                <a:gd name="connsiteX134" fmla="*/ 219721 w 244568"/>
                <a:gd name="connsiteY134" fmla="*/ 147761 h 235618"/>
                <a:gd name="connsiteX135" fmla="*/ 221873 w 244568"/>
                <a:gd name="connsiteY135" fmla="*/ 149216 h 235618"/>
                <a:gd name="connsiteX136" fmla="*/ 222147 w 244568"/>
                <a:gd name="connsiteY136" fmla="*/ 153590 h 235618"/>
                <a:gd name="connsiteX137" fmla="*/ 219932 w 244568"/>
                <a:gd name="connsiteY137" fmla="*/ 158683 h 235618"/>
                <a:gd name="connsiteX138" fmla="*/ 219252 w 244568"/>
                <a:gd name="connsiteY138" fmla="*/ 161069 h 235618"/>
                <a:gd name="connsiteX139" fmla="*/ 219142 w 244568"/>
                <a:gd name="connsiteY139" fmla="*/ 163119 h 235618"/>
                <a:gd name="connsiteX140" fmla="*/ 220754 w 244568"/>
                <a:gd name="connsiteY140" fmla="*/ 169229 h 235618"/>
                <a:gd name="connsiteX141" fmla="*/ 223195 w 244568"/>
                <a:gd name="connsiteY141" fmla="*/ 172335 h 235618"/>
                <a:gd name="connsiteX142" fmla="*/ 222968 w 244568"/>
                <a:gd name="connsiteY142" fmla="*/ 173289 h 235618"/>
                <a:gd name="connsiteX143" fmla="*/ 222334 w 244568"/>
                <a:gd name="connsiteY143" fmla="*/ 174103 h 235618"/>
                <a:gd name="connsiteX144" fmla="*/ 226512 w 244568"/>
                <a:gd name="connsiteY144" fmla="*/ 179610 h 235618"/>
                <a:gd name="connsiteX145" fmla="*/ 226168 w 244568"/>
                <a:gd name="connsiteY145" fmla="*/ 184406 h 235618"/>
                <a:gd name="connsiteX146" fmla="*/ 227732 w 244568"/>
                <a:gd name="connsiteY146" fmla="*/ 188146 h 235618"/>
                <a:gd name="connsiteX147" fmla="*/ 228413 w 244568"/>
                <a:gd name="connsiteY147" fmla="*/ 191385 h 235618"/>
                <a:gd name="connsiteX148" fmla="*/ 229446 w 244568"/>
                <a:gd name="connsiteY148" fmla="*/ 193873 h 235618"/>
                <a:gd name="connsiteX149" fmla="*/ 229641 w 244568"/>
                <a:gd name="connsiteY149" fmla="*/ 195586 h 235618"/>
                <a:gd name="connsiteX150" fmla="*/ 228350 w 244568"/>
                <a:gd name="connsiteY150" fmla="*/ 197487 h 235618"/>
                <a:gd name="connsiteX151" fmla="*/ 231394 w 244568"/>
                <a:gd name="connsiteY151" fmla="*/ 197964 h 235618"/>
                <a:gd name="connsiteX152" fmla="*/ 233186 w 244568"/>
                <a:gd name="connsiteY152" fmla="*/ 199521 h 235618"/>
                <a:gd name="connsiteX153" fmla="*/ 234030 w 244568"/>
                <a:gd name="connsiteY153" fmla="*/ 201008 h 235618"/>
                <a:gd name="connsiteX154" fmla="*/ 236229 w 244568"/>
                <a:gd name="connsiteY154" fmla="*/ 200945 h 235618"/>
                <a:gd name="connsiteX155" fmla="*/ 237418 w 244568"/>
                <a:gd name="connsiteY155" fmla="*/ 201962 h 235618"/>
                <a:gd name="connsiteX156" fmla="*/ 239139 w 244568"/>
                <a:gd name="connsiteY156" fmla="*/ 202807 h 235618"/>
                <a:gd name="connsiteX157" fmla="*/ 242933 w 244568"/>
                <a:gd name="connsiteY157" fmla="*/ 205311 h 235618"/>
                <a:gd name="connsiteX158" fmla="*/ 243958 w 244568"/>
                <a:gd name="connsiteY158" fmla="*/ 206570 h 235618"/>
                <a:gd name="connsiteX159" fmla="*/ 244326 w 244568"/>
                <a:gd name="connsiteY159" fmla="*/ 207298 h 235618"/>
                <a:gd name="connsiteX160" fmla="*/ 244568 w 244568"/>
                <a:gd name="connsiteY160" fmla="*/ 207775 h 235618"/>
                <a:gd name="connsiteX161" fmla="*/ 242018 w 244568"/>
                <a:gd name="connsiteY161" fmla="*/ 209715 h 235618"/>
                <a:gd name="connsiteX162" fmla="*/ 238044 w 244568"/>
                <a:gd name="connsiteY162" fmla="*/ 212735 h 235618"/>
                <a:gd name="connsiteX163" fmla="*/ 234140 w 244568"/>
                <a:gd name="connsiteY163" fmla="*/ 215692 h 235618"/>
                <a:gd name="connsiteX164" fmla="*/ 230377 w 244568"/>
                <a:gd name="connsiteY164" fmla="*/ 217726 h 235618"/>
                <a:gd name="connsiteX165" fmla="*/ 227686 w 244568"/>
                <a:gd name="connsiteY165" fmla="*/ 218673 h 235618"/>
                <a:gd name="connsiteX166" fmla="*/ 224807 w 244568"/>
                <a:gd name="connsiteY166" fmla="*/ 219197 h 235618"/>
                <a:gd name="connsiteX167" fmla="*/ 222076 w 244568"/>
                <a:gd name="connsiteY167" fmla="*/ 220441 h 235618"/>
                <a:gd name="connsiteX168" fmla="*/ 219494 w 244568"/>
                <a:gd name="connsiteY168" fmla="*/ 222397 h 235618"/>
                <a:gd name="connsiteX169" fmla="*/ 216185 w 244568"/>
                <a:gd name="connsiteY169" fmla="*/ 223383 h 235618"/>
                <a:gd name="connsiteX170" fmla="*/ 212156 w 244568"/>
                <a:gd name="connsiteY170" fmla="*/ 223391 h 235618"/>
                <a:gd name="connsiteX171" fmla="*/ 207924 w 244568"/>
                <a:gd name="connsiteY171" fmla="*/ 224760 h 235618"/>
                <a:gd name="connsiteX172" fmla="*/ 203723 w 244568"/>
                <a:gd name="connsiteY172" fmla="*/ 227349 h 235618"/>
                <a:gd name="connsiteX173" fmla="*/ 201273 w 244568"/>
                <a:gd name="connsiteY173" fmla="*/ 228859 h 235618"/>
                <a:gd name="connsiteX174" fmla="*/ 197393 w 244568"/>
                <a:gd name="connsiteY174" fmla="*/ 226582 h 235618"/>
                <a:gd name="connsiteX175" fmla="*/ 194350 w 244568"/>
                <a:gd name="connsiteY175" fmla="*/ 225863 h 235618"/>
                <a:gd name="connsiteX176" fmla="*/ 190853 w 244568"/>
                <a:gd name="connsiteY176" fmla="*/ 225941 h 235618"/>
                <a:gd name="connsiteX177" fmla="*/ 188725 w 244568"/>
                <a:gd name="connsiteY177" fmla="*/ 226223 h 235618"/>
                <a:gd name="connsiteX178" fmla="*/ 187958 w 244568"/>
                <a:gd name="connsiteY178" fmla="*/ 226715 h 235618"/>
                <a:gd name="connsiteX179" fmla="*/ 187293 w 244568"/>
                <a:gd name="connsiteY179" fmla="*/ 228108 h 235618"/>
                <a:gd name="connsiteX180" fmla="*/ 186730 w 244568"/>
                <a:gd name="connsiteY180" fmla="*/ 230392 h 235618"/>
                <a:gd name="connsiteX181" fmla="*/ 184438 w 244568"/>
                <a:gd name="connsiteY181" fmla="*/ 232591 h 235618"/>
                <a:gd name="connsiteX182" fmla="*/ 180416 w 244568"/>
                <a:gd name="connsiteY182" fmla="*/ 234695 h 235618"/>
                <a:gd name="connsiteX183" fmla="*/ 176708 w 244568"/>
                <a:gd name="connsiteY183" fmla="*/ 235485 h 235618"/>
                <a:gd name="connsiteX184" fmla="*/ 173313 w 244568"/>
                <a:gd name="connsiteY184" fmla="*/ 234954 h 235618"/>
                <a:gd name="connsiteX185" fmla="*/ 171021 w 244568"/>
                <a:gd name="connsiteY185" fmla="*/ 234077 h 235618"/>
                <a:gd name="connsiteX186" fmla="*/ 169824 w 244568"/>
                <a:gd name="connsiteY186" fmla="*/ 232857 h 235618"/>
                <a:gd name="connsiteX187" fmla="*/ 168063 w 244568"/>
                <a:gd name="connsiteY187" fmla="*/ 232294 h 235618"/>
                <a:gd name="connsiteX188" fmla="*/ 165732 w 244568"/>
                <a:gd name="connsiteY188" fmla="*/ 232395 h 235618"/>
                <a:gd name="connsiteX189" fmla="*/ 163494 w 244568"/>
                <a:gd name="connsiteY189" fmla="*/ 233264 h 235618"/>
                <a:gd name="connsiteX190" fmla="*/ 161358 w 244568"/>
                <a:gd name="connsiteY190" fmla="*/ 234906 h 235618"/>
                <a:gd name="connsiteX191" fmla="*/ 157955 w 244568"/>
                <a:gd name="connsiteY191" fmla="*/ 235618 h 235618"/>
                <a:gd name="connsiteX192" fmla="*/ 153277 w 244568"/>
                <a:gd name="connsiteY192" fmla="*/ 235400 h 235618"/>
                <a:gd name="connsiteX193" fmla="*/ 150765 w 244568"/>
                <a:gd name="connsiteY193" fmla="*/ 234601 h 235618"/>
                <a:gd name="connsiteX194" fmla="*/ 150421 w 244568"/>
                <a:gd name="connsiteY194" fmla="*/ 233232 h 235618"/>
                <a:gd name="connsiteX195" fmla="*/ 148372 w 244568"/>
                <a:gd name="connsiteY195" fmla="*/ 231629 h 235618"/>
                <a:gd name="connsiteX196" fmla="*/ 144624 w 244568"/>
                <a:gd name="connsiteY196" fmla="*/ 229790 h 235618"/>
                <a:gd name="connsiteX197" fmla="*/ 141855 w 244568"/>
                <a:gd name="connsiteY197" fmla="*/ 229751 h 235618"/>
                <a:gd name="connsiteX198" fmla="*/ 140079 w 244568"/>
                <a:gd name="connsiteY198" fmla="*/ 231519 h 235618"/>
                <a:gd name="connsiteX199" fmla="*/ 138459 w 244568"/>
                <a:gd name="connsiteY199" fmla="*/ 232630 h 235618"/>
                <a:gd name="connsiteX200" fmla="*/ 136996 w 244568"/>
                <a:gd name="connsiteY200" fmla="*/ 233084 h 235618"/>
                <a:gd name="connsiteX201" fmla="*/ 135682 w 244568"/>
                <a:gd name="connsiteY201" fmla="*/ 233139 h 235618"/>
                <a:gd name="connsiteX202" fmla="*/ 134516 w 244568"/>
                <a:gd name="connsiteY202" fmla="*/ 232802 h 235618"/>
                <a:gd name="connsiteX203" fmla="*/ 133789 w 244568"/>
                <a:gd name="connsiteY203" fmla="*/ 232661 h 235618"/>
                <a:gd name="connsiteX204" fmla="*/ 128617 w 244568"/>
                <a:gd name="connsiteY204" fmla="*/ 232473 h 235618"/>
                <a:gd name="connsiteX205" fmla="*/ 123720 w 244568"/>
                <a:gd name="connsiteY205" fmla="*/ 232544 h 235618"/>
                <a:gd name="connsiteX206" fmla="*/ 123563 w 244568"/>
                <a:gd name="connsiteY206" fmla="*/ 231777 h 235618"/>
                <a:gd name="connsiteX207" fmla="*/ 123227 w 244568"/>
                <a:gd name="connsiteY207" fmla="*/ 229986 h 235618"/>
                <a:gd name="connsiteX208" fmla="*/ 122210 w 244568"/>
                <a:gd name="connsiteY208" fmla="*/ 228429 h 235618"/>
                <a:gd name="connsiteX209" fmla="*/ 121334 w 244568"/>
                <a:gd name="connsiteY209" fmla="*/ 227498 h 235618"/>
                <a:gd name="connsiteX210" fmla="*/ 120239 w 244568"/>
                <a:gd name="connsiteY210" fmla="*/ 227255 h 235618"/>
                <a:gd name="connsiteX211" fmla="*/ 119644 w 244568"/>
                <a:gd name="connsiteY211" fmla="*/ 227271 h 235618"/>
                <a:gd name="connsiteX212" fmla="*/ 119167 w 244568"/>
                <a:gd name="connsiteY212" fmla="*/ 226551 h 235618"/>
                <a:gd name="connsiteX213" fmla="*/ 118604 w 244568"/>
                <a:gd name="connsiteY213" fmla="*/ 224963 h 235618"/>
                <a:gd name="connsiteX214" fmla="*/ 117774 w 244568"/>
                <a:gd name="connsiteY214" fmla="*/ 223617 h 235618"/>
                <a:gd name="connsiteX215" fmla="*/ 116671 w 244568"/>
                <a:gd name="connsiteY215" fmla="*/ 222499 h 235618"/>
                <a:gd name="connsiteX216" fmla="*/ 116006 w 244568"/>
                <a:gd name="connsiteY216" fmla="*/ 221458 h 235618"/>
                <a:gd name="connsiteX217" fmla="*/ 115779 w 244568"/>
                <a:gd name="connsiteY217" fmla="*/ 220504 h 235618"/>
                <a:gd name="connsiteX218" fmla="*/ 115951 w 244568"/>
                <a:gd name="connsiteY218" fmla="*/ 219455 h 235618"/>
                <a:gd name="connsiteX219" fmla="*/ 116976 w 244568"/>
                <a:gd name="connsiteY219" fmla="*/ 216850 h 235618"/>
                <a:gd name="connsiteX220" fmla="*/ 117305 w 244568"/>
                <a:gd name="connsiteY220" fmla="*/ 215059 h 235618"/>
                <a:gd name="connsiteX221" fmla="*/ 117187 w 244568"/>
                <a:gd name="connsiteY221" fmla="*/ 213228 h 235618"/>
                <a:gd name="connsiteX222" fmla="*/ 116632 w 244568"/>
                <a:gd name="connsiteY222" fmla="*/ 211350 h 235618"/>
                <a:gd name="connsiteX223" fmla="*/ 115474 w 244568"/>
                <a:gd name="connsiteY223" fmla="*/ 209121 h 235618"/>
                <a:gd name="connsiteX224" fmla="*/ 115607 w 244568"/>
                <a:gd name="connsiteY224" fmla="*/ 208479 h 235618"/>
                <a:gd name="connsiteX225" fmla="*/ 115216 w 244568"/>
                <a:gd name="connsiteY225" fmla="*/ 206961 h 235618"/>
                <a:gd name="connsiteX226" fmla="*/ 115177 w 244568"/>
                <a:gd name="connsiteY226" fmla="*/ 205897 h 235618"/>
                <a:gd name="connsiteX227" fmla="*/ 115404 w 244568"/>
                <a:gd name="connsiteY227" fmla="*/ 204567 h 235618"/>
                <a:gd name="connsiteX228" fmla="*/ 115185 w 244568"/>
                <a:gd name="connsiteY228" fmla="*/ 202823 h 235618"/>
                <a:gd name="connsiteX229" fmla="*/ 114183 w 244568"/>
                <a:gd name="connsiteY229" fmla="*/ 199099 h 235618"/>
                <a:gd name="connsiteX230" fmla="*/ 114183 w 244568"/>
                <a:gd name="connsiteY230" fmla="*/ 198144 h 235618"/>
                <a:gd name="connsiteX231" fmla="*/ 113127 w 244568"/>
                <a:gd name="connsiteY231" fmla="*/ 196345 h 235618"/>
                <a:gd name="connsiteX232" fmla="*/ 109872 w 244568"/>
                <a:gd name="connsiteY232" fmla="*/ 192089 h 235618"/>
                <a:gd name="connsiteX233" fmla="*/ 109716 w 244568"/>
                <a:gd name="connsiteY233" fmla="*/ 191534 h 235618"/>
                <a:gd name="connsiteX234" fmla="*/ 104615 w 244568"/>
                <a:gd name="connsiteY234" fmla="*/ 187246 h 235618"/>
                <a:gd name="connsiteX235" fmla="*/ 102573 w 244568"/>
                <a:gd name="connsiteY235" fmla="*/ 186308 h 235618"/>
                <a:gd name="connsiteX236" fmla="*/ 101838 w 244568"/>
                <a:gd name="connsiteY236" fmla="*/ 187113 h 235618"/>
                <a:gd name="connsiteX237" fmla="*/ 101564 w 244568"/>
                <a:gd name="connsiteY237" fmla="*/ 187857 h 235618"/>
                <a:gd name="connsiteX238" fmla="*/ 101775 w 244568"/>
                <a:gd name="connsiteY238" fmla="*/ 189233 h 235618"/>
                <a:gd name="connsiteX239" fmla="*/ 101650 w 244568"/>
                <a:gd name="connsiteY239" fmla="*/ 189914 h 235618"/>
                <a:gd name="connsiteX240" fmla="*/ 101439 w 244568"/>
                <a:gd name="connsiteY240" fmla="*/ 190227 h 235618"/>
                <a:gd name="connsiteX241" fmla="*/ 100226 w 244568"/>
                <a:gd name="connsiteY241" fmla="*/ 190180 h 235618"/>
                <a:gd name="connsiteX242" fmla="*/ 99467 w 244568"/>
                <a:gd name="connsiteY242" fmla="*/ 190023 h 235618"/>
                <a:gd name="connsiteX243" fmla="*/ 97535 w 244568"/>
                <a:gd name="connsiteY243" fmla="*/ 188873 h 235618"/>
                <a:gd name="connsiteX244" fmla="*/ 96033 w 244568"/>
                <a:gd name="connsiteY244" fmla="*/ 188592 h 235618"/>
                <a:gd name="connsiteX245" fmla="*/ 92293 w 244568"/>
                <a:gd name="connsiteY245" fmla="*/ 188795 h 235618"/>
                <a:gd name="connsiteX246" fmla="*/ 90987 w 244568"/>
                <a:gd name="connsiteY246" fmla="*/ 189069 h 235618"/>
                <a:gd name="connsiteX247" fmla="*/ 89962 w 244568"/>
                <a:gd name="connsiteY247" fmla="*/ 188811 h 235618"/>
                <a:gd name="connsiteX248" fmla="*/ 87983 w 244568"/>
                <a:gd name="connsiteY248" fmla="*/ 186847 h 235618"/>
                <a:gd name="connsiteX249" fmla="*/ 85667 w 244568"/>
                <a:gd name="connsiteY249" fmla="*/ 186433 h 235618"/>
                <a:gd name="connsiteX250" fmla="*/ 83586 w 244568"/>
                <a:gd name="connsiteY250" fmla="*/ 186331 h 235618"/>
                <a:gd name="connsiteX251" fmla="*/ 80151 w 244568"/>
                <a:gd name="connsiteY251" fmla="*/ 184101 h 235618"/>
                <a:gd name="connsiteX252" fmla="*/ 79345 w 244568"/>
                <a:gd name="connsiteY252" fmla="*/ 184203 h 235618"/>
                <a:gd name="connsiteX253" fmla="*/ 78962 w 244568"/>
                <a:gd name="connsiteY253" fmla="*/ 184375 h 235618"/>
                <a:gd name="connsiteX254" fmla="*/ 77718 w 244568"/>
                <a:gd name="connsiteY254" fmla="*/ 183788 h 235618"/>
                <a:gd name="connsiteX255" fmla="*/ 75379 w 244568"/>
                <a:gd name="connsiteY255" fmla="*/ 182490 h 235618"/>
                <a:gd name="connsiteX256" fmla="*/ 72124 w 244568"/>
                <a:gd name="connsiteY256" fmla="*/ 181347 h 235618"/>
                <a:gd name="connsiteX257" fmla="*/ 69464 w 244568"/>
                <a:gd name="connsiteY257" fmla="*/ 180072 h 235618"/>
                <a:gd name="connsiteX258" fmla="*/ 68275 w 244568"/>
                <a:gd name="connsiteY258" fmla="*/ 178828 h 235618"/>
                <a:gd name="connsiteX259" fmla="*/ 65780 w 244568"/>
                <a:gd name="connsiteY259" fmla="*/ 178351 h 235618"/>
                <a:gd name="connsiteX260" fmla="*/ 63620 w 244568"/>
                <a:gd name="connsiteY260" fmla="*/ 178147 h 235618"/>
                <a:gd name="connsiteX261" fmla="*/ 61618 w 244568"/>
                <a:gd name="connsiteY261" fmla="*/ 176990 h 235618"/>
                <a:gd name="connsiteX262" fmla="*/ 59544 w 244568"/>
                <a:gd name="connsiteY262" fmla="*/ 176857 h 235618"/>
                <a:gd name="connsiteX263" fmla="*/ 57510 w 244568"/>
                <a:gd name="connsiteY263" fmla="*/ 176559 h 235618"/>
                <a:gd name="connsiteX264" fmla="*/ 57057 w 244568"/>
                <a:gd name="connsiteY264" fmla="*/ 175800 h 235618"/>
                <a:gd name="connsiteX265" fmla="*/ 56986 w 244568"/>
                <a:gd name="connsiteY265" fmla="*/ 174095 h 235618"/>
                <a:gd name="connsiteX266" fmla="*/ 56274 w 244568"/>
                <a:gd name="connsiteY266" fmla="*/ 173649 h 235618"/>
                <a:gd name="connsiteX267" fmla="*/ 54780 w 244568"/>
                <a:gd name="connsiteY267" fmla="*/ 173211 h 235618"/>
                <a:gd name="connsiteX268" fmla="*/ 53168 w 244568"/>
                <a:gd name="connsiteY268" fmla="*/ 173234 h 235618"/>
                <a:gd name="connsiteX269" fmla="*/ 52190 w 244568"/>
                <a:gd name="connsiteY269" fmla="*/ 173477 h 235618"/>
                <a:gd name="connsiteX270" fmla="*/ 51612 w 244568"/>
                <a:gd name="connsiteY270" fmla="*/ 173352 h 235618"/>
                <a:gd name="connsiteX271" fmla="*/ 50274 w 244568"/>
                <a:gd name="connsiteY271" fmla="*/ 172350 h 235618"/>
                <a:gd name="connsiteX272" fmla="*/ 49030 w 244568"/>
                <a:gd name="connsiteY272" fmla="*/ 171075 h 235618"/>
                <a:gd name="connsiteX273" fmla="*/ 48560 w 244568"/>
                <a:gd name="connsiteY273" fmla="*/ 169041 h 235618"/>
                <a:gd name="connsiteX274" fmla="*/ 46683 w 244568"/>
                <a:gd name="connsiteY274" fmla="*/ 167734 h 235618"/>
                <a:gd name="connsiteX275" fmla="*/ 44515 w 244568"/>
                <a:gd name="connsiteY275" fmla="*/ 166702 h 235618"/>
                <a:gd name="connsiteX276" fmla="*/ 38492 w 244568"/>
                <a:gd name="connsiteY276" fmla="*/ 166811 h 235618"/>
                <a:gd name="connsiteX277" fmla="*/ 37545 w 244568"/>
                <a:gd name="connsiteY277" fmla="*/ 166498 h 235618"/>
                <a:gd name="connsiteX278" fmla="*/ 36113 w 244568"/>
                <a:gd name="connsiteY278" fmla="*/ 165466 h 235618"/>
                <a:gd name="connsiteX279" fmla="*/ 34439 w 244568"/>
                <a:gd name="connsiteY279" fmla="*/ 163760 h 235618"/>
                <a:gd name="connsiteX280" fmla="*/ 33093 w 244568"/>
                <a:gd name="connsiteY280" fmla="*/ 161812 h 235618"/>
                <a:gd name="connsiteX281" fmla="*/ 31912 w 244568"/>
                <a:gd name="connsiteY281" fmla="*/ 159176 h 235618"/>
                <a:gd name="connsiteX282" fmla="*/ 31349 w 244568"/>
                <a:gd name="connsiteY282" fmla="*/ 157580 h 235618"/>
                <a:gd name="connsiteX283" fmla="*/ 30683 w 244568"/>
                <a:gd name="connsiteY283" fmla="*/ 155616 h 235618"/>
                <a:gd name="connsiteX284" fmla="*/ 29213 w 244568"/>
                <a:gd name="connsiteY284" fmla="*/ 152674 h 235618"/>
                <a:gd name="connsiteX285" fmla="*/ 27132 w 244568"/>
                <a:gd name="connsiteY285" fmla="*/ 148512 h 235618"/>
                <a:gd name="connsiteX286" fmla="*/ 25520 w 244568"/>
                <a:gd name="connsiteY286" fmla="*/ 145101 h 235618"/>
                <a:gd name="connsiteX287" fmla="*/ 23791 w 244568"/>
                <a:gd name="connsiteY287" fmla="*/ 141440 h 235618"/>
                <a:gd name="connsiteX288" fmla="*/ 23087 w 244568"/>
                <a:gd name="connsiteY288" fmla="*/ 138757 h 235618"/>
                <a:gd name="connsiteX289" fmla="*/ 21741 w 244568"/>
                <a:gd name="connsiteY289" fmla="*/ 135792 h 235618"/>
                <a:gd name="connsiteX290" fmla="*/ 19535 w 244568"/>
                <a:gd name="connsiteY290" fmla="*/ 132146 h 235618"/>
                <a:gd name="connsiteX291" fmla="*/ 18416 w 244568"/>
                <a:gd name="connsiteY291" fmla="*/ 130722 h 235618"/>
                <a:gd name="connsiteX292" fmla="*/ 17196 w 244568"/>
                <a:gd name="connsiteY292" fmla="*/ 129447 h 235618"/>
                <a:gd name="connsiteX293" fmla="*/ 14028 w 244568"/>
                <a:gd name="connsiteY293" fmla="*/ 126990 h 235618"/>
                <a:gd name="connsiteX294" fmla="*/ 10437 w 244568"/>
                <a:gd name="connsiteY294" fmla="*/ 124549 h 235618"/>
                <a:gd name="connsiteX295" fmla="*/ 8489 w 244568"/>
                <a:gd name="connsiteY295" fmla="*/ 122906 h 235618"/>
                <a:gd name="connsiteX296" fmla="*/ 5876 w 244568"/>
                <a:gd name="connsiteY296" fmla="*/ 118017 h 235618"/>
                <a:gd name="connsiteX297" fmla="*/ 4780 w 244568"/>
                <a:gd name="connsiteY297" fmla="*/ 116248 h 235618"/>
                <a:gd name="connsiteX298" fmla="*/ 4022 w 244568"/>
                <a:gd name="connsiteY298" fmla="*/ 113143 h 235618"/>
                <a:gd name="connsiteX299" fmla="*/ 3450 w 244568"/>
                <a:gd name="connsiteY299" fmla="*/ 109919 h 235618"/>
                <a:gd name="connsiteX300" fmla="*/ 3685 w 244568"/>
                <a:gd name="connsiteY300" fmla="*/ 108613 h 235618"/>
                <a:gd name="connsiteX301" fmla="*/ 6001 w 244568"/>
                <a:gd name="connsiteY301" fmla="*/ 104459 h 235618"/>
                <a:gd name="connsiteX302" fmla="*/ 6235 w 244568"/>
                <a:gd name="connsiteY302" fmla="*/ 103293 h 235618"/>
                <a:gd name="connsiteX303" fmla="*/ 5954 w 244568"/>
                <a:gd name="connsiteY303" fmla="*/ 101720 h 235618"/>
                <a:gd name="connsiteX304" fmla="*/ 4811 w 244568"/>
                <a:gd name="connsiteY304" fmla="*/ 98411 h 235618"/>
                <a:gd name="connsiteX305" fmla="*/ 3959 w 244568"/>
                <a:gd name="connsiteY305" fmla="*/ 96252 h 235618"/>
                <a:gd name="connsiteX306" fmla="*/ 3364 w 244568"/>
                <a:gd name="connsiteY306" fmla="*/ 94406 h 235618"/>
                <a:gd name="connsiteX307" fmla="*/ 2128 w 244568"/>
                <a:gd name="connsiteY307" fmla="*/ 91331 h 235618"/>
                <a:gd name="connsiteX308" fmla="*/ 430 w 244568"/>
                <a:gd name="connsiteY308" fmla="*/ 87099 h 235618"/>
                <a:gd name="connsiteX309" fmla="*/ 0 w 244568"/>
                <a:gd name="connsiteY309" fmla="*/ 85252 h 235618"/>
                <a:gd name="connsiteX310" fmla="*/ 55 w 244568"/>
                <a:gd name="connsiteY310" fmla="*/ 83867 h 235618"/>
                <a:gd name="connsiteX311" fmla="*/ 970 w 244568"/>
                <a:gd name="connsiteY311" fmla="*/ 80214 h 235618"/>
                <a:gd name="connsiteX312" fmla="*/ 1776 w 244568"/>
                <a:gd name="connsiteY312" fmla="*/ 76451 h 235618"/>
                <a:gd name="connsiteX313" fmla="*/ 1752 w 244568"/>
                <a:gd name="connsiteY313" fmla="*/ 75418 h 235618"/>
                <a:gd name="connsiteX314" fmla="*/ 8660 w 244568"/>
                <a:gd name="connsiteY314" fmla="*/ 75559 h 235618"/>
                <a:gd name="connsiteX315" fmla="*/ 9795 w 244568"/>
                <a:gd name="connsiteY315" fmla="*/ 74737 h 235618"/>
                <a:gd name="connsiteX316" fmla="*/ 13699 w 244568"/>
                <a:gd name="connsiteY316" fmla="*/ 72312 h 235618"/>
                <a:gd name="connsiteX317" fmla="*/ 18088 w 244568"/>
                <a:gd name="connsiteY317" fmla="*/ 67454 h 235618"/>
                <a:gd name="connsiteX318" fmla="*/ 18964 w 244568"/>
                <a:gd name="connsiteY318" fmla="*/ 65435 h 235618"/>
                <a:gd name="connsiteX319" fmla="*/ 20756 w 244568"/>
                <a:gd name="connsiteY319" fmla="*/ 62322 h 235618"/>
                <a:gd name="connsiteX320" fmla="*/ 22508 w 244568"/>
                <a:gd name="connsiteY320" fmla="*/ 60780 h 235618"/>
                <a:gd name="connsiteX321" fmla="*/ 23181 w 244568"/>
                <a:gd name="connsiteY321" fmla="*/ 59709 h 235618"/>
                <a:gd name="connsiteX322" fmla="*/ 23643 w 244568"/>
                <a:gd name="connsiteY322" fmla="*/ 58027 h 235618"/>
                <a:gd name="connsiteX323" fmla="*/ 24190 w 244568"/>
                <a:gd name="connsiteY323" fmla="*/ 56603 h 235618"/>
                <a:gd name="connsiteX324" fmla="*/ 26490 w 244568"/>
                <a:gd name="connsiteY324" fmla="*/ 54498 h 235618"/>
                <a:gd name="connsiteX325" fmla="*/ 28728 w 244568"/>
                <a:gd name="connsiteY325" fmla="*/ 52879 h 235618"/>
                <a:gd name="connsiteX326" fmla="*/ 28563 w 244568"/>
                <a:gd name="connsiteY326" fmla="*/ 52229 h 235618"/>
                <a:gd name="connsiteX327" fmla="*/ 28266 w 244568"/>
                <a:gd name="connsiteY327" fmla="*/ 51744 h 235618"/>
                <a:gd name="connsiteX328" fmla="*/ 28595 w 244568"/>
                <a:gd name="connsiteY328" fmla="*/ 51330 h 235618"/>
                <a:gd name="connsiteX329" fmla="*/ 29815 w 244568"/>
                <a:gd name="connsiteY329" fmla="*/ 50500 h 235618"/>
                <a:gd name="connsiteX330" fmla="*/ 32193 w 244568"/>
                <a:gd name="connsiteY330" fmla="*/ 49741 h 235618"/>
                <a:gd name="connsiteX331" fmla="*/ 32663 w 244568"/>
                <a:gd name="connsiteY331" fmla="*/ 48122 h 235618"/>
                <a:gd name="connsiteX332" fmla="*/ 32655 w 244568"/>
                <a:gd name="connsiteY332" fmla="*/ 46284 h 235618"/>
                <a:gd name="connsiteX333" fmla="*/ 32272 w 244568"/>
                <a:gd name="connsiteY333" fmla="*/ 45259 h 235618"/>
                <a:gd name="connsiteX334" fmla="*/ 32342 w 244568"/>
                <a:gd name="connsiteY334" fmla="*/ 44077 h 235618"/>
                <a:gd name="connsiteX335" fmla="*/ 31975 w 244568"/>
                <a:gd name="connsiteY335" fmla="*/ 43420 h 235618"/>
                <a:gd name="connsiteX336" fmla="*/ 30418 w 244568"/>
                <a:gd name="connsiteY336" fmla="*/ 43256 h 235618"/>
                <a:gd name="connsiteX337" fmla="*/ 28110 w 244568"/>
                <a:gd name="connsiteY337" fmla="*/ 42341 h 235618"/>
                <a:gd name="connsiteX338" fmla="*/ 26154 w 244568"/>
                <a:gd name="connsiteY338" fmla="*/ 41957 h 235618"/>
                <a:gd name="connsiteX339" fmla="*/ 24847 w 244568"/>
                <a:gd name="connsiteY339" fmla="*/ 41425 h 235618"/>
                <a:gd name="connsiteX340" fmla="*/ 24362 w 244568"/>
                <a:gd name="connsiteY340" fmla="*/ 41018 h 235618"/>
                <a:gd name="connsiteX341" fmla="*/ 24151 w 244568"/>
                <a:gd name="connsiteY341" fmla="*/ 39915 h 235618"/>
                <a:gd name="connsiteX342" fmla="*/ 24534 w 244568"/>
                <a:gd name="connsiteY342" fmla="*/ 38710 h 235618"/>
                <a:gd name="connsiteX343" fmla="*/ 24730 w 244568"/>
                <a:gd name="connsiteY343" fmla="*/ 38366 h 235618"/>
                <a:gd name="connsiteX344" fmla="*/ 25231 w 244568"/>
                <a:gd name="connsiteY344" fmla="*/ 37075 h 235618"/>
                <a:gd name="connsiteX345" fmla="*/ 24378 w 244568"/>
                <a:gd name="connsiteY345" fmla="*/ 36301 h 235618"/>
                <a:gd name="connsiteX346" fmla="*/ 24159 w 244568"/>
                <a:gd name="connsiteY346" fmla="*/ 35925 h 235618"/>
                <a:gd name="connsiteX347" fmla="*/ 24550 w 244568"/>
                <a:gd name="connsiteY347" fmla="*/ 35307 h 235618"/>
                <a:gd name="connsiteX348" fmla="*/ 26561 w 244568"/>
                <a:gd name="connsiteY348" fmla="*/ 31223 h 235618"/>
                <a:gd name="connsiteX349" fmla="*/ 26999 w 244568"/>
                <a:gd name="connsiteY349" fmla="*/ 30652 h 235618"/>
                <a:gd name="connsiteX350" fmla="*/ 27875 w 244568"/>
                <a:gd name="connsiteY350" fmla="*/ 30582 h 235618"/>
                <a:gd name="connsiteX351" fmla="*/ 29260 w 244568"/>
                <a:gd name="connsiteY351" fmla="*/ 30081 h 235618"/>
                <a:gd name="connsiteX352" fmla="*/ 30543 w 244568"/>
                <a:gd name="connsiteY352" fmla="*/ 29854 h 235618"/>
                <a:gd name="connsiteX353" fmla="*/ 31591 w 244568"/>
                <a:gd name="connsiteY353" fmla="*/ 30026 h 235618"/>
                <a:gd name="connsiteX354" fmla="*/ 32366 w 244568"/>
                <a:gd name="connsiteY354" fmla="*/ 29831 h 235618"/>
                <a:gd name="connsiteX355" fmla="*/ 33046 w 244568"/>
                <a:gd name="connsiteY355" fmla="*/ 29307 h 235618"/>
                <a:gd name="connsiteX356" fmla="*/ 33625 w 244568"/>
                <a:gd name="connsiteY356" fmla="*/ 27711 h 235618"/>
                <a:gd name="connsiteX357" fmla="*/ 34102 w 244568"/>
                <a:gd name="connsiteY357" fmla="*/ 25051 h 235618"/>
                <a:gd name="connsiteX358" fmla="*/ 33836 w 244568"/>
                <a:gd name="connsiteY358" fmla="*/ 22884 h 235618"/>
                <a:gd name="connsiteX359" fmla="*/ 32835 w 244568"/>
                <a:gd name="connsiteY359" fmla="*/ 21209 h 235618"/>
                <a:gd name="connsiteX360" fmla="*/ 32561 w 244568"/>
                <a:gd name="connsiteY360" fmla="*/ 18659 h 235618"/>
                <a:gd name="connsiteX361" fmla="*/ 33023 w 244568"/>
                <a:gd name="connsiteY361" fmla="*/ 15232 h 235618"/>
                <a:gd name="connsiteX362" fmla="*/ 32694 w 244568"/>
                <a:gd name="connsiteY362" fmla="*/ 12385 h 235618"/>
                <a:gd name="connsiteX363" fmla="*/ 31583 w 244568"/>
                <a:gd name="connsiteY363" fmla="*/ 10108 h 235618"/>
                <a:gd name="connsiteX364" fmla="*/ 30449 w 244568"/>
                <a:gd name="connsiteY364" fmla="*/ 8755 h 235618"/>
                <a:gd name="connsiteX365" fmla="*/ 28720 w 244568"/>
                <a:gd name="connsiteY365" fmla="*/ 8113 h 235618"/>
                <a:gd name="connsiteX366" fmla="*/ 25997 w 244568"/>
                <a:gd name="connsiteY366" fmla="*/ 4639 h 235618"/>
                <a:gd name="connsiteX367" fmla="*/ 25168 w 244568"/>
                <a:gd name="connsiteY367" fmla="*/ 2957 h 235618"/>
                <a:gd name="connsiteX368" fmla="*/ 25317 w 244568"/>
                <a:gd name="connsiteY368" fmla="*/ 1909 h 235618"/>
                <a:gd name="connsiteX369" fmla="*/ 26036 w 244568"/>
                <a:gd name="connsiteY369" fmla="*/ 1573 h 235618"/>
                <a:gd name="connsiteX370" fmla="*/ 26256 w 244568"/>
                <a:gd name="connsiteY370" fmla="*/ 1471 h 235618"/>
                <a:gd name="connsiteX371" fmla="*/ 27992 w 244568"/>
                <a:gd name="connsiteY371" fmla="*/ 1627 h 235618"/>
                <a:gd name="connsiteX372" fmla="*/ 29620 w 244568"/>
                <a:gd name="connsiteY372" fmla="*/ 1228 h 235618"/>
                <a:gd name="connsiteX373" fmla="*/ 31138 w 244568"/>
                <a:gd name="connsiteY373" fmla="*/ 274 h 235618"/>
                <a:gd name="connsiteX374" fmla="*/ 32608 w 244568"/>
                <a:gd name="connsiteY374" fmla="*/ 0 h 235618"/>
                <a:gd name="connsiteX375" fmla="*/ 32905 w 244568"/>
                <a:gd name="connsiteY375" fmla="*/ 47 h 235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Lst>
              <a:rect l="l" t="t" r="r" b="b"/>
              <a:pathLst>
                <a:path w="244568" h="235618">
                  <a:moveTo>
                    <a:pt x="228045" y="152807"/>
                  </a:moveTo>
                  <a:lnTo>
                    <a:pt x="226856" y="153097"/>
                  </a:lnTo>
                  <a:lnTo>
                    <a:pt x="226394" y="152815"/>
                  </a:lnTo>
                  <a:lnTo>
                    <a:pt x="225667" y="151892"/>
                  </a:lnTo>
                  <a:lnTo>
                    <a:pt x="226934" y="151110"/>
                  </a:lnTo>
                  <a:lnTo>
                    <a:pt x="228163" y="149592"/>
                  </a:lnTo>
                  <a:lnTo>
                    <a:pt x="231018" y="147362"/>
                  </a:lnTo>
                  <a:lnTo>
                    <a:pt x="231996" y="145892"/>
                  </a:lnTo>
                  <a:lnTo>
                    <a:pt x="232348" y="145579"/>
                  </a:lnTo>
                  <a:lnTo>
                    <a:pt x="232145" y="147315"/>
                  </a:lnTo>
                  <a:lnTo>
                    <a:pt x="230533" y="151110"/>
                  </a:lnTo>
                  <a:lnTo>
                    <a:pt x="229156" y="151360"/>
                  </a:lnTo>
                  <a:lnTo>
                    <a:pt x="228045" y="152807"/>
                  </a:lnTo>
                  <a:close/>
                  <a:moveTo>
                    <a:pt x="223328" y="113182"/>
                  </a:moveTo>
                  <a:lnTo>
                    <a:pt x="225010" y="117852"/>
                  </a:lnTo>
                  <a:lnTo>
                    <a:pt x="224799" y="118729"/>
                  </a:lnTo>
                  <a:lnTo>
                    <a:pt x="223610" y="119261"/>
                  </a:lnTo>
                  <a:lnTo>
                    <a:pt x="222991" y="119307"/>
                  </a:lnTo>
                  <a:lnTo>
                    <a:pt x="222256" y="118557"/>
                  </a:lnTo>
                  <a:lnTo>
                    <a:pt x="221740" y="116984"/>
                  </a:lnTo>
                  <a:lnTo>
                    <a:pt x="220840" y="117359"/>
                  </a:lnTo>
                  <a:lnTo>
                    <a:pt x="219307" y="115474"/>
                  </a:lnTo>
                  <a:lnTo>
                    <a:pt x="217789" y="115380"/>
                  </a:lnTo>
                  <a:lnTo>
                    <a:pt x="216443" y="113135"/>
                  </a:lnTo>
                  <a:lnTo>
                    <a:pt x="216968" y="111179"/>
                  </a:lnTo>
                  <a:lnTo>
                    <a:pt x="216662" y="107838"/>
                  </a:lnTo>
                  <a:lnTo>
                    <a:pt x="218297" y="106133"/>
                  </a:lnTo>
                  <a:lnTo>
                    <a:pt x="219220" y="103254"/>
                  </a:lnTo>
                  <a:lnTo>
                    <a:pt x="220285" y="105217"/>
                  </a:lnTo>
                  <a:lnTo>
                    <a:pt x="220527" y="108284"/>
                  </a:lnTo>
                  <a:lnTo>
                    <a:pt x="221959" y="111883"/>
                  </a:lnTo>
                  <a:lnTo>
                    <a:pt x="223156" y="112994"/>
                  </a:lnTo>
                  <a:lnTo>
                    <a:pt x="223328" y="113182"/>
                  </a:lnTo>
                  <a:close/>
                  <a:moveTo>
                    <a:pt x="231417" y="85385"/>
                  </a:moveTo>
                  <a:lnTo>
                    <a:pt x="231551" y="86488"/>
                  </a:lnTo>
                  <a:lnTo>
                    <a:pt x="231214" y="87529"/>
                  </a:lnTo>
                  <a:lnTo>
                    <a:pt x="231284" y="90838"/>
                  </a:lnTo>
                  <a:lnTo>
                    <a:pt x="231151" y="93036"/>
                  </a:lnTo>
                  <a:lnTo>
                    <a:pt x="229899" y="96080"/>
                  </a:lnTo>
                  <a:lnTo>
                    <a:pt x="228875" y="97167"/>
                  </a:lnTo>
                  <a:lnTo>
                    <a:pt x="227959" y="96846"/>
                  </a:lnTo>
                  <a:lnTo>
                    <a:pt x="227208" y="96346"/>
                  </a:lnTo>
                  <a:lnTo>
                    <a:pt x="226622" y="95509"/>
                  </a:lnTo>
                  <a:lnTo>
                    <a:pt x="227811" y="89931"/>
                  </a:lnTo>
                  <a:lnTo>
                    <a:pt x="227200" y="85847"/>
                  </a:lnTo>
                  <a:lnTo>
                    <a:pt x="229556" y="86238"/>
                  </a:lnTo>
                  <a:lnTo>
                    <a:pt x="231417" y="85385"/>
                  </a:lnTo>
                  <a:close/>
                  <a:moveTo>
                    <a:pt x="32905" y="47"/>
                  </a:moveTo>
                  <a:lnTo>
                    <a:pt x="33367" y="110"/>
                  </a:lnTo>
                  <a:lnTo>
                    <a:pt x="35667" y="110"/>
                  </a:lnTo>
                  <a:lnTo>
                    <a:pt x="39571" y="110"/>
                  </a:lnTo>
                  <a:lnTo>
                    <a:pt x="43475" y="110"/>
                  </a:lnTo>
                  <a:lnTo>
                    <a:pt x="47379" y="110"/>
                  </a:lnTo>
                  <a:lnTo>
                    <a:pt x="51283" y="110"/>
                  </a:lnTo>
                  <a:lnTo>
                    <a:pt x="55187" y="110"/>
                  </a:lnTo>
                  <a:lnTo>
                    <a:pt x="59091" y="110"/>
                  </a:lnTo>
                  <a:lnTo>
                    <a:pt x="62994" y="110"/>
                  </a:lnTo>
                  <a:lnTo>
                    <a:pt x="66898" y="110"/>
                  </a:lnTo>
                  <a:lnTo>
                    <a:pt x="70802" y="110"/>
                  </a:lnTo>
                  <a:lnTo>
                    <a:pt x="74706" y="110"/>
                  </a:lnTo>
                  <a:lnTo>
                    <a:pt x="78610" y="110"/>
                  </a:lnTo>
                  <a:lnTo>
                    <a:pt x="82514" y="110"/>
                  </a:lnTo>
                  <a:lnTo>
                    <a:pt x="86418" y="110"/>
                  </a:lnTo>
                  <a:lnTo>
                    <a:pt x="90322" y="110"/>
                  </a:lnTo>
                  <a:lnTo>
                    <a:pt x="94225" y="110"/>
                  </a:lnTo>
                  <a:lnTo>
                    <a:pt x="98130" y="110"/>
                  </a:lnTo>
                  <a:lnTo>
                    <a:pt x="100531" y="110"/>
                  </a:lnTo>
                  <a:lnTo>
                    <a:pt x="102206" y="110"/>
                  </a:lnTo>
                  <a:lnTo>
                    <a:pt x="103786" y="931"/>
                  </a:lnTo>
                  <a:lnTo>
                    <a:pt x="105546" y="1909"/>
                  </a:lnTo>
                  <a:lnTo>
                    <a:pt x="110232" y="4506"/>
                  </a:lnTo>
                  <a:lnTo>
                    <a:pt x="114911" y="7104"/>
                  </a:lnTo>
                  <a:lnTo>
                    <a:pt x="119589" y="9701"/>
                  </a:lnTo>
                  <a:lnTo>
                    <a:pt x="124268" y="12299"/>
                  </a:lnTo>
                  <a:lnTo>
                    <a:pt x="128946" y="14896"/>
                  </a:lnTo>
                  <a:lnTo>
                    <a:pt x="133632" y="17493"/>
                  </a:lnTo>
                  <a:lnTo>
                    <a:pt x="138311" y="20091"/>
                  </a:lnTo>
                  <a:lnTo>
                    <a:pt x="142997" y="22688"/>
                  </a:lnTo>
                  <a:lnTo>
                    <a:pt x="147675" y="25286"/>
                  </a:lnTo>
                  <a:lnTo>
                    <a:pt x="152354" y="27883"/>
                  </a:lnTo>
                  <a:lnTo>
                    <a:pt x="157032" y="30480"/>
                  </a:lnTo>
                  <a:lnTo>
                    <a:pt x="161711" y="33077"/>
                  </a:lnTo>
                  <a:lnTo>
                    <a:pt x="166397" y="35675"/>
                  </a:lnTo>
                  <a:lnTo>
                    <a:pt x="171075" y="38272"/>
                  </a:lnTo>
                  <a:lnTo>
                    <a:pt x="175754" y="40870"/>
                  </a:lnTo>
                  <a:lnTo>
                    <a:pt x="180432" y="43467"/>
                  </a:lnTo>
                  <a:lnTo>
                    <a:pt x="182669" y="44711"/>
                  </a:lnTo>
                  <a:lnTo>
                    <a:pt x="183006" y="45251"/>
                  </a:lnTo>
                  <a:lnTo>
                    <a:pt x="183389" y="47621"/>
                  </a:lnTo>
                  <a:lnTo>
                    <a:pt x="183632" y="49100"/>
                  </a:lnTo>
                  <a:lnTo>
                    <a:pt x="183499" y="50407"/>
                  </a:lnTo>
                  <a:lnTo>
                    <a:pt x="182255" y="52621"/>
                  </a:lnTo>
                  <a:lnTo>
                    <a:pt x="181895" y="53778"/>
                  </a:lnTo>
                  <a:lnTo>
                    <a:pt x="181887" y="54584"/>
                  </a:lnTo>
                  <a:lnTo>
                    <a:pt x="182192" y="54905"/>
                  </a:lnTo>
                  <a:lnTo>
                    <a:pt x="183249" y="55022"/>
                  </a:lnTo>
                  <a:lnTo>
                    <a:pt x="184148" y="55546"/>
                  </a:lnTo>
                  <a:lnTo>
                    <a:pt x="184477" y="55961"/>
                  </a:lnTo>
                  <a:lnTo>
                    <a:pt x="185165" y="57627"/>
                  </a:lnTo>
                  <a:lnTo>
                    <a:pt x="186033" y="58465"/>
                  </a:lnTo>
                  <a:lnTo>
                    <a:pt x="188013" y="59881"/>
                  </a:lnTo>
                  <a:lnTo>
                    <a:pt x="191385" y="62298"/>
                  </a:lnTo>
                  <a:lnTo>
                    <a:pt x="194757" y="64715"/>
                  </a:lnTo>
                  <a:lnTo>
                    <a:pt x="198129" y="67133"/>
                  </a:lnTo>
                  <a:lnTo>
                    <a:pt x="201501" y="69550"/>
                  </a:lnTo>
                  <a:lnTo>
                    <a:pt x="204872" y="71968"/>
                  </a:lnTo>
                  <a:lnTo>
                    <a:pt x="208244" y="74385"/>
                  </a:lnTo>
                  <a:lnTo>
                    <a:pt x="211616" y="76803"/>
                  </a:lnTo>
                  <a:lnTo>
                    <a:pt x="214988" y="79220"/>
                  </a:lnTo>
                  <a:lnTo>
                    <a:pt x="216623" y="80402"/>
                  </a:lnTo>
                  <a:lnTo>
                    <a:pt x="217319" y="80730"/>
                  </a:lnTo>
                  <a:lnTo>
                    <a:pt x="216882" y="82569"/>
                  </a:lnTo>
                  <a:lnTo>
                    <a:pt x="215153" y="87036"/>
                  </a:lnTo>
                  <a:lnTo>
                    <a:pt x="215051" y="88898"/>
                  </a:lnTo>
                  <a:lnTo>
                    <a:pt x="214378" y="91088"/>
                  </a:lnTo>
                  <a:lnTo>
                    <a:pt x="213729" y="92536"/>
                  </a:lnTo>
                  <a:lnTo>
                    <a:pt x="211968" y="98826"/>
                  </a:lnTo>
                  <a:lnTo>
                    <a:pt x="210497" y="101181"/>
                  </a:lnTo>
                  <a:lnTo>
                    <a:pt x="208487" y="106696"/>
                  </a:lnTo>
                  <a:lnTo>
                    <a:pt x="208166" y="110921"/>
                  </a:lnTo>
                  <a:lnTo>
                    <a:pt x="209277" y="113878"/>
                  </a:lnTo>
                  <a:lnTo>
                    <a:pt x="209684" y="116647"/>
                  </a:lnTo>
                  <a:lnTo>
                    <a:pt x="212046" y="119370"/>
                  </a:lnTo>
                  <a:lnTo>
                    <a:pt x="213932" y="120340"/>
                  </a:lnTo>
                  <a:lnTo>
                    <a:pt x="215207" y="121584"/>
                  </a:lnTo>
                  <a:lnTo>
                    <a:pt x="217468" y="124424"/>
                  </a:lnTo>
                  <a:lnTo>
                    <a:pt x="218767" y="127272"/>
                  </a:lnTo>
                  <a:lnTo>
                    <a:pt x="222827" y="128672"/>
                  </a:lnTo>
                  <a:lnTo>
                    <a:pt x="224447" y="131872"/>
                  </a:lnTo>
                  <a:lnTo>
                    <a:pt x="223860" y="134070"/>
                  </a:lnTo>
                  <a:lnTo>
                    <a:pt x="221974" y="135893"/>
                  </a:lnTo>
                  <a:lnTo>
                    <a:pt x="220214" y="138843"/>
                  </a:lnTo>
                  <a:lnTo>
                    <a:pt x="218798" y="142723"/>
                  </a:lnTo>
                  <a:lnTo>
                    <a:pt x="218767" y="148661"/>
                  </a:lnTo>
                  <a:lnTo>
                    <a:pt x="219721" y="147761"/>
                  </a:lnTo>
                  <a:lnTo>
                    <a:pt x="221873" y="149216"/>
                  </a:lnTo>
                  <a:lnTo>
                    <a:pt x="222147" y="153590"/>
                  </a:lnTo>
                  <a:lnTo>
                    <a:pt x="219932" y="158683"/>
                  </a:lnTo>
                  <a:lnTo>
                    <a:pt x="219252" y="161069"/>
                  </a:lnTo>
                  <a:lnTo>
                    <a:pt x="219142" y="163119"/>
                  </a:lnTo>
                  <a:lnTo>
                    <a:pt x="220754" y="169229"/>
                  </a:lnTo>
                  <a:lnTo>
                    <a:pt x="223195" y="172335"/>
                  </a:lnTo>
                  <a:lnTo>
                    <a:pt x="222968" y="173289"/>
                  </a:lnTo>
                  <a:lnTo>
                    <a:pt x="222334" y="174103"/>
                  </a:lnTo>
                  <a:lnTo>
                    <a:pt x="226512" y="179610"/>
                  </a:lnTo>
                  <a:lnTo>
                    <a:pt x="226168" y="184406"/>
                  </a:lnTo>
                  <a:lnTo>
                    <a:pt x="227732" y="188146"/>
                  </a:lnTo>
                  <a:lnTo>
                    <a:pt x="228413" y="191385"/>
                  </a:lnTo>
                  <a:lnTo>
                    <a:pt x="229446" y="193873"/>
                  </a:lnTo>
                  <a:lnTo>
                    <a:pt x="229641" y="195586"/>
                  </a:lnTo>
                  <a:lnTo>
                    <a:pt x="228350" y="197487"/>
                  </a:lnTo>
                  <a:lnTo>
                    <a:pt x="231394" y="197964"/>
                  </a:lnTo>
                  <a:lnTo>
                    <a:pt x="233186" y="199521"/>
                  </a:lnTo>
                  <a:lnTo>
                    <a:pt x="234030" y="201008"/>
                  </a:lnTo>
                  <a:lnTo>
                    <a:pt x="236229" y="200945"/>
                  </a:lnTo>
                  <a:lnTo>
                    <a:pt x="237418" y="201962"/>
                  </a:lnTo>
                  <a:lnTo>
                    <a:pt x="239139" y="202807"/>
                  </a:lnTo>
                  <a:lnTo>
                    <a:pt x="242933" y="205311"/>
                  </a:lnTo>
                  <a:lnTo>
                    <a:pt x="243958" y="206570"/>
                  </a:lnTo>
                  <a:lnTo>
                    <a:pt x="244326" y="207298"/>
                  </a:lnTo>
                  <a:lnTo>
                    <a:pt x="244568" y="207775"/>
                  </a:lnTo>
                  <a:lnTo>
                    <a:pt x="242018" y="209715"/>
                  </a:lnTo>
                  <a:lnTo>
                    <a:pt x="238044" y="212735"/>
                  </a:lnTo>
                  <a:lnTo>
                    <a:pt x="234140" y="215692"/>
                  </a:lnTo>
                  <a:lnTo>
                    <a:pt x="230377" y="217726"/>
                  </a:lnTo>
                  <a:lnTo>
                    <a:pt x="227686" y="218673"/>
                  </a:lnTo>
                  <a:lnTo>
                    <a:pt x="224807" y="219197"/>
                  </a:lnTo>
                  <a:lnTo>
                    <a:pt x="222076" y="220441"/>
                  </a:lnTo>
                  <a:lnTo>
                    <a:pt x="219494" y="222397"/>
                  </a:lnTo>
                  <a:lnTo>
                    <a:pt x="216185" y="223383"/>
                  </a:lnTo>
                  <a:lnTo>
                    <a:pt x="212156" y="223391"/>
                  </a:lnTo>
                  <a:lnTo>
                    <a:pt x="207924" y="224760"/>
                  </a:lnTo>
                  <a:lnTo>
                    <a:pt x="203723" y="227349"/>
                  </a:lnTo>
                  <a:lnTo>
                    <a:pt x="201273" y="228859"/>
                  </a:lnTo>
                  <a:lnTo>
                    <a:pt x="197393" y="226582"/>
                  </a:lnTo>
                  <a:lnTo>
                    <a:pt x="194350" y="225863"/>
                  </a:lnTo>
                  <a:lnTo>
                    <a:pt x="190853" y="225941"/>
                  </a:lnTo>
                  <a:lnTo>
                    <a:pt x="188725" y="226223"/>
                  </a:lnTo>
                  <a:lnTo>
                    <a:pt x="187958" y="226715"/>
                  </a:lnTo>
                  <a:lnTo>
                    <a:pt x="187293" y="228108"/>
                  </a:lnTo>
                  <a:lnTo>
                    <a:pt x="186730" y="230392"/>
                  </a:lnTo>
                  <a:lnTo>
                    <a:pt x="184438" y="232591"/>
                  </a:lnTo>
                  <a:lnTo>
                    <a:pt x="180416" y="234695"/>
                  </a:lnTo>
                  <a:lnTo>
                    <a:pt x="176708" y="235485"/>
                  </a:lnTo>
                  <a:lnTo>
                    <a:pt x="173313" y="234954"/>
                  </a:lnTo>
                  <a:lnTo>
                    <a:pt x="171021" y="234077"/>
                  </a:lnTo>
                  <a:lnTo>
                    <a:pt x="169824" y="232857"/>
                  </a:lnTo>
                  <a:lnTo>
                    <a:pt x="168063" y="232294"/>
                  </a:lnTo>
                  <a:lnTo>
                    <a:pt x="165732" y="232395"/>
                  </a:lnTo>
                  <a:lnTo>
                    <a:pt x="163494" y="233264"/>
                  </a:lnTo>
                  <a:lnTo>
                    <a:pt x="161358" y="234906"/>
                  </a:lnTo>
                  <a:lnTo>
                    <a:pt x="157955" y="235618"/>
                  </a:lnTo>
                  <a:lnTo>
                    <a:pt x="153277" y="235400"/>
                  </a:lnTo>
                  <a:lnTo>
                    <a:pt x="150765" y="234601"/>
                  </a:lnTo>
                  <a:lnTo>
                    <a:pt x="150421" y="233232"/>
                  </a:lnTo>
                  <a:lnTo>
                    <a:pt x="148372" y="231629"/>
                  </a:lnTo>
                  <a:lnTo>
                    <a:pt x="144624" y="229790"/>
                  </a:lnTo>
                  <a:lnTo>
                    <a:pt x="141855" y="229751"/>
                  </a:lnTo>
                  <a:lnTo>
                    <a:pt x="140079" y="231519"/>
                  </a:lnTo>
                  <a:lnTo>
                    <a:pt x="138459" y="232630"/>
                  </a:lnTo>
                  <a:lnTo>
                    <a:pt x="136996" y="233084"/>
                  </a:lnTo>
                  <a:lnTo>
                    <a:pt x="135682" y="233139"/>
                  </a:lnTo>
                  <a:lnTo>
                    <a:pt x="134516" y="232802"/>
                  </a:lnTo>
                  <a:lnTo>
                    <a:pt x="133789" y="232661"/>
                  </a:lnTo>
                  <a:lnTo>
                    <a:pt x="128617" y="232473"/>
                  </a:lnTo>
                  <a:lnTo>
                    <a:pt x="123720" y="232544"/>
                  </a:lnTo>
                  <a:lnTo>
                    <a:pt x="123563" y="231777"/>
                  </a:lnTo>
                  <a:lnTo>
                    <a:pt x="123227" y="229986"/>
                  </a:lnTo>
                  <a:lnTo>
                    <a:pt x="122210" y="228429"/>
                  </a:lnTo>
                  <a:lnTo>
                    <a:pt x="121334" y="227498"/>
                  </a:lnTo>
                  <a:lnTo>
                    <a:pt x="120239" y="227255"/>
                  </a:lnTo>
                  <a:lnTo>
                    <a:pt x="119644" y="227271"/>
                  </a:lnTo>
                  <a:lnTo>
                    <a:pt x="119167" y="226551"/>
                  </a:lnTo>
                  <a:lnTo>
                    <a:pt x="118604" y="224963"/>
                  </a:lnTo>
                  <a:lnTo>
                    <a:pt x="117774" y="223617"/>
                  </a:lnTo>
                  <a:lnTo>
                    <a:pt x="116671" y="222499"/>
                  </a:lnTo>
                  <a:lnTo>
                    <a:pt x="116006" y="221458"/>
                  </a:lnTo>
                  <a:lnTo>
                    <a:pt x="115779" y="220504"/>
                  </a:lnTo>
                  <a:lnTo>
                    <a:pt x="115951" y="219455"/>
                  </a:lnTo>
                  <a:lnTo>
                    <a:pt x="116976" y="216850"/>
                  </a:lnTo>
                  <a:lnTo>
                    <a:pt x="117305" y="215059"/>
                  </a:lnTo>
                  <a:lnTo>
                    <a:pt x="117187" y="213228"/>
                  </a:lnTo>
                  <a:lnTo>
                    <a:pt x="116632" y="211350"/>
                  </a:lnTo>
                  <a:lnTo>
                    <a:pt x="115474" y="209121"/>
                  </a:lnTo>
                  <a:lnTo>
                    <a:pt x="115607" y="208479"/>
                  </a:lnTo>
                  <a:lnTo>
                    <a:pt x="115216" y="206961"/>
                  </a:lnTo>
                  <a:lnTo>
                    <a:pt x="115177" y="205897"/>
                  </a:lnTo>
                  <a:lnTo>
                    <a:pt x="115404" y="204567"/>
                  </a:lnTo>
                  <a:lnTo>
                    <a:pt x="115185" y="202823"/>
                  </a:lnTo>
                  <a:lnTo>
                    <a:pt x="114183" y="199099"/>
                  </a:lnTo>
                  <a:lnTo>
                    <a:pt x="114183" y="198144"/>
                  </a:lnTo>
                  <a:lnTo>
                    <a:pt x="113127" y="196345"/>
                  </a:lnTo>
                  <a:lnTo>
                    <a:pt x="109872" y="192089"/>
                  </a:lnTo>
                  <a:lnTo>
                    <a:pt x="109716" y="191534"/>
                  </a:lnTo>
                  <a:lnTo>
                    <a:pt x="104615" y="187246"/>
                  </a:lnTo>
                  <a:lnTo>
                    <a:pt x="102573" y="186308"/>
                  </a:lnTo>
                  <a:lnTo>
                    <a:pt x="101838" y="187113"/>
                  </a:lnTo>
                  <a:lnTo>
                    <a:pt x="101564" y="187857"/>
                  </a:lnTo>
                  <a:lnTo>
                    <a:pt x="101775" y="189233"/>
                  </a:lnTo>
                  <a:lnTo>
                    <a:pt x="101650" y="189914"/>
                  </a:lnTo>
                  <a:lnTo>
                    <a:pt x="101439" y="190227"/>
                  </a:lnTo>
                  <a:lnTo>
                    <a:pt x="100226" y="190180"/>
                  </a:lnTo>
                  <a:lnTo>
                    <a:pt x="99467" y="190023"/>
                  </a:lnTo>
                  <a:lnTo>
                    <a:pt x="97535" y="188873"/>
                  </a:lnTo>
                  <a:lnTo>
                    <a:pt x="96033" y="188592"/>
                  </a:lnTo>
                  <a:lnTo>
                    <a:pt x="92293" y="188795"/>
                  </a:lnTo>
                  <a:lnTo>
                    <a:pt x="90987" y="189069"/>
                  </a:lnTo>
                  <a:lnTo>
                    <a:pt x="89962" y="188811"/>
                  </a:lnTo>
                  <a:lnTo>
                    <a:pt x="87983" y="186847"/>
                  </a:lnTo>
                  <a:lnTo>
                    <a:pt x="85667" y="186433"/>
                  </a:lnTo>
                  <a:lnTo>
                    <a:pt x="83586" y="186331"/>
                  </a:lnTo>
                  <a:lnTo>
                    <a:pt x="80151" y="184101"/>
                  </a:lnTo>
                  <a:lnTo>
                    <a:pt x="79345" y="184203"/>
                  </a:lnTo>
                  <a:lnTo>
                    <a:pt x="78962" y="184375"/>
                  </a:lnTo>
                  <a:lnTo>
                    <a:pt x="77718" y="183788"/>
                  </a:lnTo>
                  <a:lnTo>
                    <a:pt x="75379" y="182490"/>
                  </a:lnTo>
                  <a:lnTo>
                    <a:pt x="72124" y="181347"/>
                  </a:lnTo>
                  <a:lnTo>
                    <a:pt x="69464" y="180072"/>
                  </a:lnTo>
                  <a:lnTo>
                    <a:pt x="68275" y="178828"/>
                  </a:lnTo>
                  <a:lnTo>
                    <a:pt x="65780" y="178351"/>
                  </a:lnTo>
                  <a:lnTo>
                    <a:pt x="63620" y="178147"/>
                  </a:lnTo>
                  <a:lnTo>
                    <a:pt x="61618" y="176990"/>
                  </a:lnTo>
                  <a:lnTo>
                    <a:pt x="59544" y="176857"/>
                  </a:lnTo>
                  <a:lnTo>
                    <a:pt x="57510" y="176559"/>
                  </a:lnTo>
                  <a:lnTo>
                    <a:pt x="57057" y="175800"/>
                  </a:lnTo>
                  <a:lnTo>
                    <a:pt x="56986" y="174095"/>
                  </a:lnTo>
                  <a:lnTo>
                    <a:pt x="56274" y="173649"/>
                  </a:lnTo>
                  <a:lnTo>
                    <a:pt x="54780" y="173211"/>
                  </a:lnTo>
                  <a:lnTo>
                    <a:pt x="53168" y="173234"/>
                  </a:lnTo>
                  <a:lnTo>
                    <a:pt x="52190" y="173477"/>
                  </a:lnTo>
                  <a:lnTo>
                    <a:pt x="51612" y="173352"/>
                  </a:lnTo>
                  <a:lnTo>
                    <a:pt x="50274" y="172350"/>
                  </a:lnTo>
                  <a:lnTo>
                    <a:pt x="49030" y="171075"/>
                  </a:lnTo>
                  <a:lnTo>
                    <a:pt x="48560" y="169041"/>
                  </a:lnTo>
                  <a:lnTo>
                    <a:pt x="46683" y="167734"/>
                  </a:lnTo>
                  <a:lnTo>
                    <a:pt x="44515" y="166702"/>
                  </a:lnTo>
                  <a:lnTo>
                    <a:pt x="38492" y="166811"/>
                  </a:lnTo>
                  <a:lnTo>
                    <a:pt x="37545" y="166498"/>
                  </a:lnTo>
                  <a:lnTo>
                    <a:pt x="36113" y="165466"/>
                  </a:lnTo>
                  <a:lnTo>
                    <a:pt x="34439" y="163760"/>
                  </a:lnTo>
                  <a:lnTo>
                    <a:pt x="33093" y="161812"/>
                  </a:lnTo>
                  <a:lnTo>
                    <a:pt x="31912" y="159176"/>
                  </a:lnTo>
                  <a:lnTo>
                    <a:pt x="31349" y="157580"/>
                  </a:lnTo>
                  <a:lnTo>
                    <a:pt x="30683" y="155616"/>
                  </a:lnTo>
                  <a:lnTo>
                    <a:pt x="29213" y="152674"/>
                  </a:lnTo>
                  <a:lnTo>
                    <a:pt x="27132" y="148512"/>
                  </a:lnTo>
                  <a:lnTo>
                    <a:pt x="25520" y="145101"/>
                  </a:lnTo>
                  <a:lnTo>
                    <a:pt x="23791" y="141440"/>
                  </a:lnTo>
                  <a:lnTo>
                    <a:pt x="23087" y="138757"/>
                  </a:lnTo>
                  <a:lnTo>
                    <a:pt x="21741" y="135792"/>
                  </a:lnTo>
                  <a:lnTo>
                    <a:pt x="19535" y="132146"/>
                  </a:lnTo>
                  <a:lnTo>
                    <a:pt x="18416" y="130722"/>
                  </a:lnTo>
                  <a:lnTo>
                    <a:pt x="17196" y="129447"/>
                  </a:lnTo>
                  <a:lnTo>
                    <a:pt x="14028" y="126990"/>
                  </a:lnTo>
                  <a:lnTo>
                    <a:pt x="10437" y="124549"/>
                  </a:lnTo>
                  <a:lnTo>
                    <a:pt x="8489" y="122906"/>
                  </a:lnTo>
                  <a:lnTo>
                    <a:pt x="5876" y="118017"/>
                  </a:lnTo>
                  <a:lnTo>
                    <a:pt x="4780" y="116248"/>
                  </a:lnTo>
                  <a:lnTo>
                    <a:pt x="4022" y="113143"/>
                  </a:lnTo>
                  <a:lnTo>
                    <a:pt x="3450" y="109919"/>
                  </a:lnTo>
                  <a:lnTo>
                    <a:pt x="3685" y="108613"/>
                  </a:lnTo>
                  <a:lnTo>
                    <a:pt x="6001" y="104459"/>
                  </a:lnTo>
                  <a:lnTo>
                    <a:pt x="6235" y="103293"/>
                  </a:lnTo>
                  <a:lnTo>
                    <a:pt x="5954" y="101720"/>
                  </a:lnTo>
                  <a:lnTo>
                    <a:pt x="4811" y="98411"/>
                  </a:lnTo>
                  <a:lnTo>
                    <a:pt x="3959" y="96252"/>
                  </a:lnTo>
                  <a:lnTo>
                    <a:pt x="3364" y="94406"/>
                  </a:lnTo>
                  <a:lnTo>
                    <a:pt x="2128" y="91331"/>
                  </a:lnTo>
                  <a:lnTo>
                    <a:pt x="430" y="87099"/>
                  </a:lnTo>
                  <a:lnTo>
                    <a:pt x="0" y="85252"/>
                  </a:lnTo>
                  <a:lnTo>
                    <a:pt x="55" y="83867"/>
                  </a:lnTo>
                  <a:lnTo>
                    <a:pt x="970" y="80214"/>
                  </a:lnTo>
                  <a:lnTo>
                    <a:pt x="1776" y="76451"/>
                  </a:lnTo>
                  <a:lnTo>
                    <a:pt x="1752" y="75418"/>
                  </a:lnTo>
                  <a:lnTo>
                    <a:pt x="8660" y="75559"/>
                  </a:lnTo>
                  <a:lnTo>
                    <a:pt x="9795" y="74737"/>
                  </a:lnTo>
                  <a:lnTo>
                    <a:pt x="13699" y="72312"/>
                  </a:lnTo>
                  <a:lnTo>
                    <a:pt x="18088" y="67454"/>
                  </a:lnTo>
                  <a:lnTo>
                    <a:pt x="18964" y="65435"/>
                  </a:lnTo>
                  <a:lnTo>
                    <a:pt x="20756" y="62322"/>
                  </a:lnTo>
                  <a:lnTo>
                    <a:pt x="22508" y="60780"/>
                  </a:lnTo>
                  <a:lnTo>
                    <a:pt x="23181" y="59709"/>
                  </a:lnTo>
                  <a:lnTo>
                    <a:pt x="23643" y="58027"/>
                  </a:lnTo>
                  <a:lnTo>
                    <a:pt x="24190" y="56603"/>
                  </a:lnTo>
                  <a:lnTo>
                    <a:pt x="26490" y="54498"/>
                  </a:lnTo>
                  <a:lnTo>
                    <a:pt x="28728" y="52879"/>
                  </a:lnTo>
                  <a:lnTo>
                    <a:pt x="28563" y="52229"/>
                  </a:lnTo>
                  <a:lnTo>
                    <a:pt x="28266" y="51744"/>
                  </a:lnTo>
                  <a:lnTo>
                    <a:pt x="28595" y="51330"/>
                  </a:lnTo>
                  <a:lnTo>
                    <a:pt x="29815" y="50500"/>
                  </a:lnTo>
                  <a:lnTo>
                    <a:pt x="32193" y="49741"/>
                  </a:lnTo>
                  <a:lnTo>
                    <a:pt x="32663" y="48122"/>
                  </a:lnTo>
                  <a:lnTo>
                    <a:pt x="32655" y="46284"/>
                  </a:lnTo>
                  <a:lnTo>
                    <a:pt x="32272" y="45259"/>
                  </a:lnTo>
                  <a:lnTo>
                    <a:pt x="32342" y="44077"/>
                  </a:lnTo>
                  <a:lnTo>
                    <a:pt x="31975" y="43420"/>
                  </a:lnTo>
                  <a:lnTo>
                    <a:pt x="30418" y="43256"/>
                  </a:lnTo>
                  <a:lnTo>
                    <a:pt x="28110" y="42341"/>
                  </a:lnTo>
                  <a:lnTo>
                    <a:pt x="26154" y="41957"/>
                  </a:lnTo>
                  <a:lnTo>
                    <a:pt x="24847" y="41425"/>
                  </a:lnTo>
                  <a:lnTo>
                    <a:pt x="24362" y="41018"/>
                  </a:lnTo>
                  <a:lnTo>
                    <a:pt x="24151" y="39915"/>
                  </a:lnTo>
                  <a:lnTo>
                    <a:pt x="24534" y="38710"/>
                  </a:lnTo>
                  <a:lnTo>
                    <a:pt x="24730" y="38366"/>
                  </a:lnTo>
                  <a:lnTo>
                    <a:pt x="25231" y="37075"/>
                  </a:lnTo>
                  <a:lnTo>
                    <a:pt x="24378" y="36301"/>
                  </a:lnTo>
                  <a:lnTo>
                    <a:pt x="24159" y="35925"/>
                  </a:lnTo>
                  <a:lnTo>
                    <a:pt x="24550" y="35307"/>
                  </a:lnTo>
                  <a:lnTo>
                    <a:pt x="26561" y="31223"/>
                  </a:lnTo>
                  <a:lnTo>
                    <a:pt x="26999" y="30652"/>
                  </a:lnTo>
                  <a:lnTo>
                    <a:pt x="27875" y="30582"/>
                  </a:lnTo>
                  <a:lnTo>
                    <a:pt x="29260" y="30081"/>
                  </a:lnTo>
                  <a:lnTo>
                    <a:pt x="30543" y="29854"/>
                  </a:lnTo>
                  <a:lnTo>
                    <a:pt x="31591" y="30026"/>
                  </a:lnTo>
                  <a:lnTo>
                    <a:pt x="32366" y="29831"/>
                  </a:lnTo>
                  <a:lnTo>
                    <a:pt x="33046" y="29307"/>
                  </a:lnTo>
                  <a:lnTo>
                    <a:pt x="33625" y="27711"/>
                  </a:lnTo>
                  <a:lnTo>
                    <a:pt x="34102" y="25051"/>
                  </a:lnTo>
                  <a:lnTo>
                    <a:pt x="33836" y="22884"/>
                  </a:lnTo>
                  <a:lnTo>
                    <a:pt x="32835" y="21209"/>
                  </a:lnTo>
                  <a:lnTo>
                    <a:pt x="32561" y="18659"/>
                  </a:lnTo>
                  <a:lnTo>
                    <a:pt x="33023" y="15232"/>
                  </a:lnTo>
                  <a:lnTo>
                    <a:pt x="32694" y="12385"/>
                  </a:lnTo>
                  <a:lnTo>
                    <a:pt x="31583" y="10108"/>
                  </a:lnTo>
                  <a:lnTo>
                    <a:pt x="30449" y="8755"/>
                  </a:lnTo>
                  <a:lnTo>
                    <a:pt x="28720" y="8113"/>
                  </a:lnTo>
                  <a:lnTo>
                    <a:pt x="25997" y="4639"/>
                  </a:lnTo>
                  <a:lnTo>
                    <a:pt x="25168" y="2957"/>
                  </a:lnTo>
                  <a:lnTo>
                    <a:pt x="25317" y="1909"/>
                  </a:lnTo>
                  <a:lnTo>
                    <a:pt x="26036" y="1573"/>
                  </a:lnTo>
                  <a:lnTo>
                    <a:pt x="26256" y="1471"/>
                  </a:lnTo>
                  <a:lnTo>
                    <a:pt x="27992" y="1627"/>
                  </a:lnTo>
                  <a:lnTo>
                    <a:pt x="29620" y="1228"/>
                  </a:lnTo>
                  <a:lnTo>
                    <a:pt x="31138" y="274"/>
                  </a:lnTo>
                  <a:lnTo>
                    <a:pt x="32608" y="0"/>
                  </a:lnTo>
                  <a:lnTo>
                    <a:pt x="32905" y="4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5" name="Freeform: Shape 804">
              <a:extLst>
                <a:ext uri="{FF2B5EF4-FFF2-40B4-BE49-F238E27FC236}">
                  <a16:creationId xmlns:a16="http://schemas.microsoft.com/office/drawing/2014/main" id="{22B7A7DE-9212-C523-2172-0F9D9CD06E17}"/>
                </a:ext>
              </a:extLst>
            </p:cNvPr>
            <p:cNvSpPr>
              <a:spLocks/>
            </p:cNvSpPr>
            <p:nvPr/>
          </p:nvSpPr>
          <p:spPr>
            <a:xfrm>
              <a:off x="7736787" y="3301379"/>
              <a:ext cx="395192" cy="263282"/>
            </a:xfrm>
            <a:custGeom>
              <a:avLst/>
              <a:gdLst>
                <a:gd name="connsiteX0" fmla="*/ 353165 w 395192"/>
                <a:gd name="connsiteY0" fmla="*/ 178484 h 263282"/>
                <a:gd name="connsiteX1" fmla="*/ 352367 w 395192"/>
                <a:gd name="connsiteY1" fmla="*/ 178844 h 263282"/>
                <a:gd name="connsiteX2" fmla="*/ 344692 w 395192"/>
                <a:gd name="connsiteY2" fmla="*/ 178343 h 263282"/>
                <a:gd name="connsiteX3" fmla="*/ 338426 w 395192"/>
                <a:gd name="connsiteY3" fmla="*/ 179024 h 263282"/>
                <a:gd name="connsiteX4" fmla="*/ 333959 w 395192"/>
                <a:gd name="connsiteY4" fmla="*/ 184085 h 263282"/>
                <a:gd name="connsiteX5" fmla="*/ 331299 w 395192"/>
                <a:gd name="connsiteY5" fmla="*/ 184070 h 263282"/>
                <a:gd name="connsiteX6" fmla="*/ 327551 w 395192"/>
                <a:gd name="connsiteY6" fmla="*/ 185384 h 263282"/>
                <a:gd name="connsiteX7" fmla="*/ 325009 w 395192"/>
                <a:gd name="connsiteY7" fmla="*/ 187019 h 263282"/>
                <a:gd name="connsiteX8" fmla="*/ 321997 w 395192"/>
                <a:gd name="connsiteY8" fmla="*/ 190556 h 263282"/>
                <a:gd name="connsiteX9" fmla="*/ 319665 w 395192"/>
                <a:gd name="connsiteY9" fmla="*/ 188967 h 263282"/>
                <a:gd name="connsiteX10" fmla="*/ 316810 w 395192"/>
                <a:gd name="connsiteY10" fmla="*/ 189014 h 263282"/>
                <a:gd name="connsiteX11" fmla="*/ 314025 w 395192"/>
                <a:gd name="connsiteY11" fmla="*/ 189977 h 263282"/>
                <a:gd name="connsiteX12" fmla="*/ 310676 w 395192"/>
                <a:gd name="connsiteY12" fmla="*/ 192339 h 263282"/>
                <a:gd name="connsiteX13" fmla="*/ 308814 w 395192"/>
                <a:gd name="connsiteY13" fmla="*/ 192754 h 263282"/>
                <a:gd name="connsiteX14" fmla="*/ 305091 w 395192"/>
                <a:gd name="connsiteY14" fmla="*/ 192081 h 263282"/>
                <a:gd name="connsiteX15" fmla="*/ 300748 w 395192"/>
                <a:gd name="connsiteY15" fmla="*/ 193434 h 263282"/>
                <a:gd name="connsiteX16" fmla="*/ 291376 w 395192"/>
                <a:gd name="connsiteY16" fmla="*/ 201156 h 263282"/>
                <a:gd name="connsiteX17" fmla="*/ 288223 w 395192"/>
                <a:gd name="connsiteY17" fmla="*/ 206781 h 263282"/>
                <a:gd name="connsiteX18" fmla="*/ 287073 w 395192"/>
                <a:gd name="connsiteY18" fmla="*/ 207877 h 263282"/>
                <a:gd name="connsiteX19" fmla="*/ 285493 w 395192"/>
                <a:gd name="connsiteY19" fmla="*/ 209246 h 263282"/>
                <a:gd name="connsiteX20" fmla="*/ 283803 w 395192"/>
                <a:gd name="connsiteY20" fmla="*/ 209934 h 263282"/>
                <a:gd name="connsiteX21" fmla="*/ 282911 w 395192"/>
                <a:gd name="connsiteY21" fmla="*/ 209872 h 263282"/>
                <a:gd name="connsiteX22" fmla="*/ 287378 w 395192"/>
                <a:gd name="connsiteY22" fmla="*/ 205882 h 263282"/>
                <a:gd name="connsiteX23" fmla="*/ 288747 w 395192"/>
                <a:gd name="connsiteY23" fmla="*/ 204387 h 263282"/>
                <a:gd name="connsiteX24" fmla="*/ 288982 w 395192"/>
                <a:gd name="connsiteY24" fmla="*/ 203284 h 263282"/>
                <a:gd name="connsiteX25" fmla="*/ 289005 w 395192"/>
                <a:gd name="connsiteY25" fmla="*/ 201493 h 263282"/>
                <a:gd name="connsiteX26" fmla="*/ 287652 w 395192"/>
                <a:gd name="connsiteY26" fmla="*/ 199271 h 263282"/>
                <a:gd name="connsiteX27" fmla="*/ 283998 w 395192"/>
                <a:gd name="connsiteY27" fmla="*/ 204771 h 263282"/>
                <a:gd name="connsiteX28" fmla="*/ 281925 w 395192"/>
                <a:gd name="connsiteY28" fmla="*/ 205569 h 263282"/>
                <a:gd name="connsiteX29" fmla="*/ 279289 w 395192"/>
                <a:gd name="connsiteY29" fmla="*/ 207219 h 263282"/>
                <a:gd name="connsiteX30" fmla="*/ 279156 w 395192"/>
                <a:gd name="connsiteY30" fmla="*/ 210889 h 263282"/>
                <a:gd name="connsiteX31" fmla="*/ 279461 w 395192"/>
                <a:gd name="connsiteY31" fmla="*/ 213611 h 263282"/>
                <a:gd name="connsiteX32" fmla="*/ 280541 w 395192"/>
                <a:gd name="connsiteY32" fmla="*/ 217030 h 263282"/>
                <a:gd name="connsiteX33" fmla="*/ 283091 w 395192"/>
                <a:gd name="connsiteY33" fmla="*/ 222608 h 263282"/>
                <a:gd name="connsiteX34" fmla="*/ 288301 w 395192"/>
                <a:gd name="connsiteY34" fmla="*/ 230549 h 263282"/>
                <a:gd name="connsiteX35" fmla="*/ 290797 w 395192"/>
                <a:gd name="connsiteY35" fmla="*/ 233459 h 263282"/>
                <a:gd name="connsiteX36" fmla="*/ 292628 w 395192"/>
                <a:gd name="connsiteY36" fmla="*/ 234617 h 263282"/>
                <a:gd name="connsiteX37" fmla="*/ 294834 w 395192"/>
                <a:gd name="connsiteY37" fmla="*/ 234781 h 263282"/>
                <a:gd name="connsiteX38" fmla="*/ 299074 w 395192"/>
                <a:gd name="connsiteY38" fmla="*/ 232333 h 263282"/>
                <a:gd name="connsiteX39" fmla="*/ 300881 w 395192"/>
                <a:gd name="connsiteY39" fmla="*/ 231949 h 263282"/>
                <a:gd name="connsiteX40" fmla="*/ 304825 w 395192"/>
                <a:gd name="connsiteY40" fmla="*/ 232880 h 263282"/>
                <a:gd name="connsiteX41" fmla="*/ 306233 w 395192"/>
                <a:gd name="connsiteY41" fmla="*/ 231253 h 263282"/>
                <a:gd name="connsiteX42" fmla="*/ 308282 w 395192"/>
                <a:gd name="connsiteY42" fmla="*/ 230346 h 263282"/>
                <a:gd name="connsiteX43" fmla="*/ 310911 w 395192"/>
                <a:gd name="connsiteY43" fmla="*/ 230228 h 263282"/>
                <a:gd name="connsiteX44" fmla="*/ 313915 w 395192"/>
                <a:gd name="connsiteY44" fmla="*/ 230963 h 263282"/>
                <a:gd name="connsiteX45" fmla="*/ 317170 w 395192"/>
                <a:gd name="connsiteY45" fmla="*/ 232200 h 263282"/>
                <a:gd name="connsiteX46" fmla="*/ 315832 w 395192"/>
                <a:gd name="connsiteY46" fmla="*/ 234993 h 263282"/>
                <a:gd name="connsiteX47" fmla="*/ 314439 w 395192"/>
                <a:gd name="connsiteY47" fmla="*/ 237215 h 263282"/>
                <a:gd name="connsiteX48" fmla="*/ 313946 w 395192"/>
                <a:gd name="connsiteY48" fmla="*/ 239671 h 263282"/>
                <a:gd name="connsiteX49" fmla="*/ 313172 w 395192"/>
                <a:gd name="connsiteY49" fmla="*/ 242401 h 263282"/>
                <a:gd name="connsiteX50" fmla="*/ 309581 w 395192"/>
                <a:gd name="connsiteY50" fmla="*/ 243622 h 263282"/>
                <a:gd name="connsiteX51" fmla="*/ 305739 w 395192"/>
                <a:gd name="connsiteY51" fmla="*/ 243473 h 263282"/>
                <a:gd name="connsiteX52" fmla="*/ 301687 w 395192"/>
                <a:gd name="connsiteY52" fmla="*/ 244263 h 263282"/>
                <a:gd name="connsiteX53" fmla="*/ 300224 w 395192"/>
                <a:gd name="connsiteY53" fmla="*/ 243207 h 263282"/>
                <a:gd name="connsiteX54" fmla="*/ 299254 w 395192"/>
                <a:gd name="connsiteY54" fmla="*/ 242237 h 263282"/>
                <a:gd name="connsiteX55" fmla="*/ 297455 w 395192"/>
                <a:gd name="connsiteY55" fmla="*/ 241267 h 263282"/>
                <a:gd name="connsiteX56" fmla="*/ 295084 w 395192"/>
                <a:gd name="connsiteY56" fmla="*/ 240735 h 263282"/>
                <a:gd name="connsiteX57" fmla="*/ 292956 w 395192"/>
                <a:gd name="connsiteY57" fmla="*/ 241384 h 263282"/>
                <a:gd name="connsiteX58" fmla="*/ 290437 w 395192"/>
                <a:gd name="connsiteY58" fmla="*/ 245100 h 263282"/>
                <a:gd name="connsiteX59" fmla="*/ 285978 w 395192"/>
                <a:gd name="connsiteY59" fmla="*/ 247635 h 263282"/>
                <a:gd name="connsiteX60" fmla="*/ 284507 w 395192"/>
                <a:gd name="connsiteY60" fmla="*/ 250530 h 263282"/>
                <a:gd name="connsiteX61" fmla="*/ 280118 w 395192"/>
                <a:gd name="connsiteY61" fmla="*/ 249881 h 263282"/>
                <a:gd name="connsiteX62" fmla="*/ 276363 w 395192"/>
                <a:gd name="connsiteY62" fmla="*/ 250389 h 263282"/>
                <a:gd name="connsiteX63" fmla="*/ 270941 w 395192"/>
                <a:gd name="connsiteY63" fmla="*/ 253026 h 263282"/>
                <a:gd name="connsiteX64" fmla="*/ 266810 w 395192"/>
                <a:gd name="connsiteY64" fmla="*/ 258659 h 263282"/>
                <a:gd name="connsiteX65" fmla="*/ 262257 w 395192"/>
                <a:gd name="connsiteY65" fmla="*/ 262171 h 263282"/>
                <a:gd name="connsiteX66" fmla="*/ 258650 w 395192"/>
                <a:gd name="connsiteY66" fmla="*/ 263282 h 263282"/>
                <a:gd name="connsiteX67" fmla="*/ 255263 w 395192"/>
                <a:gd name="connsiteY67" fmla="*/ 262938 h 263282"/>
                <a:gd name="connsiteX68" fmla="*/ 253072 w 395192"/>
                <a:gd name="connsiteY68" fmla="*/ 261890 h 263282"/>
                <a:gd name="connsiteX69" fmla="*/ 248566 w 395192"/>
                <a:gd name="connsiteY69" fmla="*/ 258197 h 263282"/>
                <a:gd name="connsiteX70" fmla="*/ 248832 w 395192"/>
                <a:gd name="connsiteY70" fmla="*/ 256875 h 263282"/>
                <a:gd name="connsiteX71" fmla="*/ 249458 w 395192"/>
                <a:gd name="connsiteY71" fmla="*/ 256210 h 263282"/>
                <a:gd name="connsiteX72" fmla="*/ 250311 w 395192"/>
                <a:gd name="connsiteY72" fmla="*/ 254301 h 263282"/>
                <a:gd name="connsiteX73" fmla="*/ 252110 w 395192"/>
                <a:gd name="connsiteY73" fmla="*/ 247291 h 263282"/>
                <a:gd name="connsiteX74" fmla="*/ 251867 w 395192"/>
                <a:gd name="connsiteY74" fmla="*/ 245007 h 263282"/>
                <a:gd name="connsiteX75" fmla="*/ 250858 w 395192"/>
                <a:gd name="connsiteY75" fmla="*/ 241416 h 263282"/>
                <a:gd name="connsiteX76" fmla="*/ 247283 w 395192"/>
                <a:gd name="connsiteY76" fmla="*/ 238615 h 263282"/>
                <a:gd name="connsiteX77" fmla="*/ 244412 w 395192"/>
                <a:gd name="connsiteY77" fmla="*/ 239147 h 263282"/>
                <a:gd name="connsiteX78" fmla="*/ 242777 w 395192"/>
                <a:gd name="connsiteY78" fmla="*/ 238404 h 263282"/>
                <a:gd name="connsiteX79" fmla="*/ 236886 w 395192"/>
                <a:gd name="connsiteY79" fmla="*/ 233631 h 263282"/>
                <a:gd name="connsiteX80" fmla="*/ 233678 w 395192"/>
                <a:gd name="connsiteY80" fmla="*/ 233295 h 263282"/>
                <a:gd name="connsiteX81" fmla="*/ 230134 w 395192"/>
                <a:gd name="connsiteY81" fmla="*/ 234257 h 263282"/>
                <a:gd name="connsiteX82" fmla="*/ 228827 w 395192"/>
                <a:gd name="connsiteY82" fmla="*/ 233561 h 263282"/>
                <a:gd name="connsiteX83" fmla="*/ 227865 w 395192"/>
                <a:gd name="connsiteY83" fmla="*/ 231895 h 263282"/>
                <a:gd name="connsiteX84" fmla="*/ 234891 w 395192"/>
                <a:gd name="connsiteY84" fmla="*/ 225988 h 263282"/>
                <a:gd name="connsiteX85" fmla="*/ 241791 w 395192"/>
                <a:gd name="connsiteY85" fmla="*/ 221098 h 263282"/>
                <a:gd name="connsiteX86" fmla="*/ 244818 w 395192"/>
                <a:gd name="connsiteY86" fmla="*/ 220598 h 263282"/>
                <a:gd name="connsiteX87" fmla="*/ 248903 w 395192"/>
                <a:gd name="connsiteY87" fmla="*/ 218313 h 263282"/>
                <a:gd name="connsiteX88" fmla="*/ 253268 w 395192"/>
                <a:gd name="connsiteY88" fmla="*/ 214886 h 263282"/>
                <a:gd name="connsiteX89" fmla="*/ 252650 w 395192"/>
                <a:gd name="connsiteY89" fmla="*/ 212187 h 263282"/>
                <a:gd name="connsiteX90" fmla="*/ 251711 w 395192"/>
                <a:gd name="connsiteY90" fmla="*/ 210184 h 263282"/>
                <a:gd name="connsiteX91" fmla="*/ 249622 w 395192"/>
                <a:gd name="connsiteY91" fmla="*/ 210732 h 263282"/>
                <a:gd name="connsiteX92" fmla="*/ 248105 w 395192"/>
                <a:gd name="connsiteY92" fmla="*/ 211397 h 263282"/>
                <a:gd name="connsiteX93" fmla="*/ 244451 w 395192"/>
                <a:gd name="connsiteY93" fmla="*/ 209254 h 263282"/>
                <a:gd name="connsiteX94" fmla="*/ 243113 w 395192"/>
                <a:gd name="connsiteY94" fmla="*/ 207673 h 263282"/>
                <a:gd name="connsiteX95" fmla="*/ 237394 w 395192"/>
                <a:gd name="connsiteY95" fmla="*/ 209316 h 263282"/>
                <a:gd name="connsiteX96" fmla="*/ 234210 w 395192"/>
                <a:gd name="connsiteY96" fmla="*/ 209073 h 263282"/>
                <a:gd name="connsiteX97" fmla="*/ 227185 w 395192"/>
                <a:gd name="connsiteY97" fmla="*/ 210584 h 263282"/>
                <a:gd name="connsiteX98" fmla="*/ 223953 w 395192"/>
                <a:gd name="connsiteY98" fmla="*/ 209113 h 263282"/>
                <a:gd name="connsiteX99" fmla="*/ 217499 w 395192"/>
                <a:gd name="connsiteY99" fmla="*/ 204982 h 263282"/>
                <a:gd name="connsiteX100" fmla="*/ 215074 w 395192"/>
                <a:gd name="connsiteY100" fmla="*/ 204153 h 263282"/>
                <a:gd name="connsiteX101" fmla="*/ 213009 w 395192"/>
                <a:gd name="connsiteY101" fmla="*/ 204333 h 263282"/>
                <a:gd name="connsiteX102" fmla="*/ 211882 w 395192"/>
                <a:gd name="connsiteY102" fmla="*/ 202971 h 263282"/>
                <a:gd name="connsiteX103" fmla="*/ 213259 w 395192"/>
                <a:gd name="connsiteY103" fmla="*/ 202291 h 263282"/>
                <a:gd name="connsiteX104" fmla="*/ 214863 w 395192"/>
                <a:gd name="connsiteY104" fmla="*/ 202212 h 263282"/>
                <a:gd name="connsiteX105" fmla="*/ 216529 w 395192"/>
                <a:gd name="connsiteY105" fmla="*/ 201712 h 263282"/>
                <a:gd name="connsiteX106" fmla="*/ 216999 w 395192"/>
                <a:gd name="connsiteY106" fmla="*/ 200992 h 263282"/>
                <a:gd name="connsiteX107" fmla="*/ 216897 w 395192"/>
                <a:gd name="connsiteY107" fmla="*/ 199631 h 263282"/>
                <a:gd name="connsiteX108" fmla="*/ 213540 w 395192"/>
                <a:gd name="connsiteY108" fmla="*/ 198598 h 263282"/>
                <a:gd name="connsiteX109" fmla="*/ 210419 w 395192"/>
                <a:gd name="connsiteY109" fmla="*/ 198301 h 263282"/>
                <a:gd name="connsiteX110" fmla="*/ 208440 w 395192"/>
                <a:gd name="connsiteY110" fmla="*/ 197080 h 263282"/>
                <a:gd name="connsiteX111" fmla="*/ 206930 w 395192"/>
                <a:gd name="connsiteY111" fmla="*/ 195680 h 263282"/>
                <a:gd name="connsiteX112" fmla="*/ 210466 w 395192"/>
                <a:gd name="connsiteY112" fmla="*/ 195656 h 263282"/>
                <a:gd name="connsiteX113" fmla="*/ 214026 w 395192"/>
                <a:gd name="connsiteY113" fmla="*/ 196720 h 263282"/>
                <a:gd name="connsiteX114" fmla="*/ 219588 w 395192"/>
                <a:gd name="connsiteY114" fmla="*/ 197112 h 263282"/>
                <a:gd name="connsiteX115" fmla="*/ 224642 w 395192"/>
                <a:gd name="connsiteY115" fmla="*/ 198207 h 263282"/>
                <a:gd name="connsiteX116" fmla="*/ 225902 w 395192"/>
                <a:gd name="connsiteY116" fmla="*/ 196846 h 263282"/>
                <a:gd name="connsiteX117" fmla="*/ 228835 w 395192"/>
                <a:gd name="connsiteY117" fmla="*/ 194483 h 263282"/>
                <a:gd name="connsiteX118" fmla="*/ 229391 w 395192"/>
                <a:gd name="connsiteY118" fmla="*/ 193732 h 263282"/>
                <a:gd name="connsiteX119" fmla="*/ 224478 w 395192"/>
                <a:gd name="connsiteY119" fmla="*/ 195351 h 263282"/>
                <a:gd name="connsiteX120" fmla="*/ 219494 w 395192"/>
                <a:gd name="connsiteY120" fmla="*/ 194319 h 263282"/>
                <a:gd name="connsiteX121" fmla="*/ 217679 w 395192"/>
                <a:gd name="connsiteY121" fmla="*/ 192879 h 263282"/>
                <a:gd name="connsiteX122" fmla="*/ 216138 w 395192"/>
                <a:gd name="connsiteY122" fmla="*/ 190759 h 263282"/>
                <a:gd name="connsiteX123" fmla="*/ 215489 w 395192"/>
                <a:gd name="connsiteY123" fmla="*/ 188341 h 263282"/>
                <a:gd name="connsiteX124" fmla="*/ 215911 w 395192"/>
                <a:gd name="connsiteY124" fmla="*/ 186088 h 263282"/>
                <a:gd name="connsiteX125" fmla="*/ 215371 w 395192"/>
                <a:gd name="connsiteY125" fmla="*/ 182012 h 263282"/>
                <a:gd name="connsiteX126" fmla="*/ 213728 w 395192"/>
                <a:gd name="connsiteY126" fmla="*/ 178374 h 263282"/>
                <a:gd name="connsiteX127" fmla="*/ 213149 w 395192"/>
                <a:gd name="connsiteY127" fmla="*/ 176379 h 263282"/>
                <a:gd name="connsiteX128" fmla="*/ 211413 w 395192"/>
                <a:gd name="connsiteY128" fmla="*/ 174588 h 263282"/>
                <a:gd name="connsiteX129" fmla="*/ 213118 w 395192"/>
                <a:gd name="connsiteY129" fmla="*/ 178640 h 263282"/>
                <a:gd name="connsiteX130" fmla="*/ 213752 w 395192"/>
                <a:gd name="connsiteY130" fmla="*/ 181332 h 263282"/>
                <a:gd name="connsiteX131" fmla="*/ 214777 w 395192"/>
                <a:gd name="connsiteY131" fmla="*/ 183804 h 263282"/>
                <a:gd name="connsiteX132" fmla="*/ 214534 w 395192"/>
                <a:gd name="connsiteY132" fmla="*/ 190344 h 263282"/>
                <a:gd name="connsiteX133" fmla="*/ 213901 w 395192"/>
                <a:gd name="connsiteY133" fmla="*/ 192637 h 263282"/>
                <a:gd name="connsiteX134" fmla="*/ 211851 w 395192"/>
                <a:gd name="connsiteY134" fmla="*/ 193216 h 263282"/>
                <a:gd name="connsiteX135" fmla="*/ 209159 w 395192"/>
                <a:gd name="connsiteY135" fmla="*/ 192871 h 263282"/>
                <a:gd name="connsiteX136" fmla="*/ 206421 w 395192"/>
                <a:gd name="connsiteY136" fmla="*/ 192159 h 263282"/>
                <a:gd name="connsiteX137" fmla="*/ 207102 w 395192"/>
                <a:gd name="connsiteY137" fmla="*/ 188568 h 263282"/>
                <a:gd name="connsiteX138" fmla="*/ 205639 w 395192"/>
                <a:gd name="connsiteY138" fmla="*/ 189812 h 263282"/>
                <a:gd name="connsiteX139" fmla="*/ 203581 w 395192"/>
                <a:gd name="connsiteY139" fmla="*/ 193309 h 263282"/>
                <a:gd name="connsiteX140" fmla="*/ 201766 w 395192"/>
                <a:gd name="connsiteY140" fmla="*/ 193826 h 263282"/>
                <a:gd name="connsiteX141" fmla="*/ 197737 w 395192"/>
                <a:gd name="connsiteY141" fmla="*/ 193442 h 263282"/>
                <a:gd name="connsiteX142" fmla="*/ 190258 w 395192"/>
                <a:gd name="connsiteY142" fmla="*/ 195750 h 263282"/>
                <a:gd name="connsiteX143" fmla="*/ 189742 w 395192"/>
                <a:gd name="connsiteY143" fmla="*/ 198262 h 263282"/>
                <a:gd name="connsiteX144" fmla="*/ 188615 w 395192"/>
                <a:gd name="connsiteY144" fmla="*/ 201649 h 263282"/>
                <a:gd name="connsiteX145" fmla="*/ 187527 w 395192"/>
                <a:gd name="connsiteY145" fmla="*/ 203621 h 263282"/>
                <a:gd name="connsiteX146" fmla="*/ 187191 w 395192"/>
                <a:gd name="connsiteY146" fmla="*/ 204810 h 263282"/>
                <a:gd name="connsiteX147" fmla="*/ 184007 w 395192"/>
                <a:gd name="connsiteY147" fmla="*/ 209903 h 263282"/>
                <a:gd name="connsiteX148" fmla="*/ 183600 w 395192"/>
                <a:gd name="connsiteY148" fmla="*/ 210388 h 263282"/>
                <a:gd name="connsiteX149" fmla="*/ 177584 w 395192"/>
                <a:gd name="connsiteY149" fmla="*/ 217421 h 263282"/>
                <a:gd name="connsiteX150" fmla="*/ 176818 w 395192"/>
                <a:gd name="connsiteY150" fmla="*/ 217945 h 263282"/>
                <a:gd name="connsiteX151" fmla="*/ 172921 w 395192"/>
                <a:gd name="connsiteY151" fmla="*/ 219581 h 263282"/>
                <a:gd name="connsiteX152" fmla="*/ 170613 w 395192"/>
                <a:gd name="connsiteY152" fmla="*/ 221012 h 263282"/>
                <a:gd name="connsiteX153" fmla="*/ 168845 w 395192"/>
                <a:gd name="connsiteY153" fmla="*/ 221654 h 263282"/>
                <a:gd name="connsiteX154" fmla="*/ 165857 w 395192"/>
                <a:gd name="connsiteY154" fmla="*/ 220942 h 263282"/>
                <a:gd name="connsiteX155" fmla="*/ 164613 w 395192"/>
                <a:gd name="connsiteY155" fmla="*/ 221951 h 263282"/>
                <a:gd name="connsiteX156" fmla="*/ 164026 w 395192"/>
                <a:gd name="connsiteY156" fmla="*/ 223203 h 263282"/>
                <a:gd name="connsiteX157" fmla="*/ 164018 w 395192"/>
                <a:gd name="connsiteY157" fmla="*/ 225792 h 263282"/>
                <a:gd name="connsiteX158" fmla="*/ 165536 w 395192"/>
                <a:gd name="connsiteY158" fmla="*/ 227647 h 263282"/>
                <a:gd name="connsiteX159" fmla="*/ 166780 w 395192"/>
                <a:gd name="connsiteY159" fmla="*/ 233803 h 263282"/>
                <a:gd name="connsiteX160" fmla="*/ 166318 w 395192"/>
                <a:gd name="connsiteY160" fmla="*/ 236401 h 263282"/>
                <a:gd name="connsiteX161" fmla="*/ 165137 w 395192"/>
                <a:gd name="connsiteY161" fmla="*/ 234719 h 263282"/>
                <a:gd name="connsiteX162" fmla="*/ 163283 w 395192"/>
                <a:gd name="connsiteY162" fmla="*/ 232943 h 263282"/>
                <a:gd name="connsiteX163" fmla="*/ 159684 w 395192"/>
                <a:gd name="connsiteY163" fmla="*/ 231425 h 263282"/>
                <a:gd name="connsiteX164" fmla="*/ 155733 w 395192"/>
                <a:gd name="connsiteY164" fmla="*/ 231949 h 263282"/>
                <a:gd name="connsiteX165" fmla="*/ 151422 w 395192"/>
                <a:gd name="connsiteY165" fmla="*/ 234515 h 263282"/>
                <a:gd name="connsiteX166" fmla="*/ 148496 w 395192"/>
                <a:gd name="connsiteY166" fmla="*/ 235470 h 263282"/>
                <a:gd name="connsiteX167" fmla="*/ 146963 w 395192"/>
                <a:gd name="connsiteY167" fmla="*/ 234813 h 263282"/>
                <a:gd name="connsiteX168" fmla="*/ 146024 w 395192"/>
                <a:gd name="connsiteY168" fmla="*/ 234852 h 263282"/>
                <a:gd name="connsiteX169" fmla="*/ 145696 w 395192"/>
                <a:gd name="connsiteY169" fmla="*/ 235587 h 263282"/>
                <a:gd name="connsiteX170" fmla="*/ 145766 w 395192"/>
                <a:gd name="connsiteY170" fmla="*/ 236190 h 263282"/>
                <a:gd name="connsiteX171" fmla="*/ 146235 w 395192"/>
                <a:gd name="connsiteY171" fmla="*/ 236659 h 263282"/>
                <a:gd name="connsiteX172" fmla="*/ 146173 w 395192"/>
                <a:gd name="connsiteY172" fmla="*/ 236995 h 263282"/>
                <a:gd name="connsiteX173" fmla="*/ 145562 w 395192"/>
                <a:gd name="connsiteY173" fmla="*/ 237207 h 263282"/>
                <a:gd name="connsiteX174" fmla="*/ 138772 w 395192"/>
                <a:gd name="connsiteY174" fmla="*/ 235400 h 263282"/>
                <a:gd name="connsiteX175" fmla="*/ 135838 w 395192"/>
                <a:gd name="connsiteY175" fmla="*/ 233686 h 263282"/>
                <a:gd name="connsiteX176" fmla="*/ 133530 w 395192"/>
                <a:gd name="connsiteY176" fmla="*/ 230471 h 263282"/>
                <a:gd name="connsiteX177" fmla="*/ 134680 w 395192"/>
                <a:gd name="connsiteY177" fmla="*/ 229430 h 263282"/>
                <a:gd name="connsiteX178" fmla="*/ 135681 w 395192"/>
                <a:gd name="connsiteY178" fmla="*/ 228968 h 263282"/>
                <a:gd name="connsiteX179" fmla="*/ 139218 w 395192"/>
                <a:gd name="connsiteY179" fmla="*/ 228703 h 263282"/>
                <a:gd name="connsiteX180" fmla="*/ 139828 w 395192"/>
                <a:gd name="connsiteY180" fmla="*/ 228374 h 263282"/>
                <a:gd name="connsiteX181" fmla="*/ 139891 w 395192"/>
                <a:gd name="connsiteY181" fmla="*/ 227631 h 263282"/>
                <a:gd name="connsiteX182" fmla="*/ 140157 w 395192"/>
                <a:gd name="connsiteY182" fmla="*/ 226661 h 263282"/>
                <a:gd name="connsiteX183" fmla="*/ 140063 w 395192"/>
                <a:gd name="connsiteY183" fmla="*/ 225245 h 263282"/>
                <a:gd name="connsiteX184" fmla="*/ 139672 w 395192"/>
                <a:gd name="connsiteY184" fmla="*/ 223742 h 263282"/>
                <a:gd name="connsiteX185" fmla="*/ 141221 w 395192"/>
                <a:gd name="connsiteY185" fmla="*/ 221544 h 263282"/>
                <a:gd name="connsiteX186" fmla="*/ 143529 w 395192"/>
                <a:gd name="connsiteY186" fmla="*/ 219729 h 263282"/>
                <a:gd name="connsiteX187" fmla="*/ 144882 w 395192"/>
                <a:gd name="connsiteY187" fmla="*/ 217906 h 263282"/>
                <a:gd name="connsiteX188" fmla="*/ 145085 w 395192"/>
                <a:gd name="connsiteY188" fmla="*/ 215231 h 263282"/>
                <a:gd name="connsiteX189" fmla="*/ 147518 w 395192"/>
                <a:gd name="connsiteY189" fmla="*/ 213924 h 263282"/>
                <a:gd name="connsiteX190" fmla="*/ 149670 w 395192"/>
                <a:gd name="connsiteY190" fmla="*/ 211679 h 263282"/>
                <a:gd name="connsiteX191" fmla="*/ 150202 w 395192"/>
                <a:gd name="connsiteY191" fmla="*/ 209230 h 263282"/>
                <a:gd name="connsiteX192" fmla="*/ 150961 w 395192"/>
                <a:gd name="connsiteY192" fmla="*/ 207689 h 263282"/>
                <a:gd name="connsiteX193" fmla="*/ 149584 w 395192"/>
                <a:gd name="connsiteY193" fmla="*/ 204145 h 263282"/>
                <a:gd name="connsiteX194" fmla="*/ 149295 w 395192"/>
                <a:gd name="connsiteY194" fmla="*/ 201806 h 263282"/>
                <a:gd name="connsiteX195" fmla="*/ 149232 w 395192"/>
                <a:gd name="connsiteY195" fmla="*/ 199842 h 263282"/>
                <a:gd name="connsiteX196" fmla="*/ 149905 w 395192"/>
                <a:gd name="connsiteY196" fmla="*/ 198754 h 263282"/>
                <a:gd name="connsiteX197" fmla="*/ 151915 w 395192"/>
                <a:gd name="connsiteY197" fmla="*/ 197526 h 263282"/>
                <a:gd name="connsiteX198" fmla="*/ 154028 w 395192"/>
                <a:gd name="connsiteY198" fmla="*/ 196572 h 263282"/>
                <a:gd name="connsiteX199" fmla="*/ 154904 w 395192"/>
                <a:gd name="connsiteY199" fmla="*/ 196666 h 263282"/>
                <a:gd name="connsiteX200" fmla="*/ 155225 w 395192"/>
                <a:gd name="connsiteY200" fmla="*/ 197268 h 263282"/>
                <a:gd name="connsiteX201" fmla="*/ 155303 w 395192"/>
                <a:gd name="connsiteY201" fmla="*/ 201258 h 263282"/>
                <a:gd name="connsiteX202" fmla="*/ 155725 w 395192"/>
                <a:gd name="connsiteY202" fmla="*/ 201336 h 263282"/>
                <a:gd name="connsiteX203" fmla="*/ 156398 w 395192"/>
                <a:gd name="connsiteY203" fmla="*/ 200843 h 263282"/>
                <a:gd name="connsiteX204" fmla="*/ 157501 w 395192"/>
                <a:gd name="connsiteY204" fmla="*/ 198496 h 263282"/>
                <a:gd name="connsiteX205" fmla="*/ 158260 w 395192"/>
                <a:gd name="connsiteY205" fmla="*/ 199177 h 263282"/>
                <a:gd name="connsiteX206" fmla="*/ 159434 w 395192"/>
                <a:gd name="connsiteY206" fmla="*/ 199435 h 263282"/>
                <a:gd name="connsiteX207" fmla="*/ 160310 w 395192"/>
                <a:gd name="connsiteY207" fmla="*/ 198825 h 263282"/>
                <a:gd name="connsiteX208" fmla="*/ 160881 w 395192"/>
                <a:gd name="connsiteY208" fmla="*/ 198895 h 263282"/>
                <a:gd name="connsiteX209" fmla="*/ 161585 w 395192"/>
                <a:gd name="connsiteY209" fmla="*/ 199498 h 263282"/>
                <a:gd name="connsiteX210" fmla="*/ 162993 w 395192"/>
                <a:gd name="connsiteY210" fmla="*/ 200350 h 263282"/>
                <a:gd name="connsiteX211" fmla="*/ 164308 w 395192"/>
                <a:gd name="connsiteY211" fmla="*/ 200632 h 263282"/>
                <a:gd name="connsiteX212" fmla="*/ 165395 w 395192"/>
                <a:gd name="connsiteY212" fmla="*/ 200069 h 263282"/>
                <a:gd name="connsiteX213" fmla="*/ 166326 w 395192"/>
                <a:gd name="connsiteY213" fmla="*/ 199052 h 263282"/>
                <a:gd name="connsiteX214" fmla="*/ 167319 w 395192"/>
                <a:gd name="connsiteY214" fmla="*/ 199396 h 263282"/>
                <a:gd name="connsiteX215" fmla="*/ 169205 w 395192"/>
                <a:gd name="connsiteY215" fmla="*/ 202165 h 263282"/>
                <a:gd name="connsiteX216" fmla="*/ 170081 w 395192"/>
                <a:gd name="connsiteY216" fmla="*/ 201860 h 263282"/>
                <a:gd name="connsiteX217" fmla="*/ 174423 w 395192"/>
                <a:gd name="connsiteY217" fmla="*/ 201305 h 263282"/>
                <a:gd name="connsiteX218" fmla="*/ 175120 w 395192"/>
                <a:gd name="connsiteY218" fmla="*/ 200554 h 263282"/>
                <a:gd name="connsiteX219" fmla="*/ 175636 w 395192"/>
                <a:gd name="connsiteY219" fmla="*/ 199873 h 263282"/>
                <a:gd name="connsiteX220" fmla="*/ 171098 w 395192"/>
                <a:gd name="connsiteY220" fmla="*/ 196196 h 263282"/>
                <a:gd name="connsiteX221" fmla="*/ 171325 w 395192"/>
                <a:gd name="connsiteY221" fmla="*/ 193450 h 263282"/>
                <a:gd name="connsiteX222" fmla="*/ 171497 w 395192"/>
                <a:gd name="connsiteY222" fmla="*/ 190297 h 263282"/>
                <a:gd name="connsiteX223" fmla="*/ 170958 w 395192"/>
                <a:gd name="connsiteY223" fmla="*/ 188420 h 263282"/>
                <a:gd name="connsiteX224" fmla="*/ 170074 w 395192"/>
                <a:gd name="connsiteY224" fmla="*/ 186933 h 263282"/>
                <a:gd name="connsiteX225" fmla="*/ 166608 w 395192"/>
                <a:gd name="connsiteY225" fmla="*/ 185204 h 263282"/>
                <a:gd name="connsiteX226" fmla="*/ 163924 w 395192"/>
                <a:gd name="connsiteY226" fmla="*/ 183413 h 263282"/>
                <a:gd name="connsiteX227" fmla="*/ 163361 w 395192"/>
                <a:gd name="connsiteY227" fmla="*/ 182599 h 263282"/>
                <a:gd name="connsiteX228" fmla="*/ 163291 w 395192"/>
                <a:gd name="connsiteY228" fmla="*/ 181551 h 263282"/>
                <a:gd name="connsiteX229" fmla="*/ 163173 w 395192"/>
                <a:gd name="connsiteY229" fmla="*/ 179924 h 263282"/>
                <a:gd name="connsiteX230" fmla="*/ 162109 w 395192"/>
                <a:gd name="connsiteY230" fmla="*/ 178523 h 263282"/>
                <a:gd name="connsiteX231" fmla="*/ 162023 w 395192"/>
                <a:gd name="connsiteY231" fmla="*/ 177334 h 263282"/>
                <a:gd name="connsiteX232" fmla="*/ 162696 w 395192"/>
                <a:gd name="connsiteY232" fmla="*/ 175480 h 263282"/>
                <a:gd name="connsiteX233" fmla="*/ 162860 w 395192"/>
                <a:gd name="connsiteY233" fmla="*/ 173508 h 263282"/>
                <a:gd name="connsiteX234" fmla="*/ 162633 w 395192"/>
                <a:gd name="connsiteY234" fmla="*/ 172726 h 263282"/>
                <a:gd name="connsiteX235" fmla="*/ 162008 w 395192"/>
                <a:gd name="connsiteY235" fmla="*/ 172084 h 263282"/>
                <a:gd name="connsiteX236" fmla="*/ 160803 w 395192"/>
                <a:gd name="connsiteY236" fmla="*/ 172022 h 263282"/>
                <a:gd name="connsiteX237" fmla="*/ 159215 w 395192"/>
                <a:gd name="connsiteY237" fmla="*/ 170880 h 263282"/>
                <a:gd name="connsiteX238" fmla="*/ 158127 w 395192"/>
                <a:gd name="connsiteY238" fmla="*/ 169338 h 263282"/>
                <a:gd name="connsiteX239" fmla="*/ 155201 w 395192"/>
                <a:gd name="connsiteY239" fmla="*/ 167117 h 263282"/>
                <a:gd name="connsiteX240" fmla="*/ 154309 w 395192"/>
                <a:gd name="connsiteY240" fmla="*/ 166757 h 263282"/>
                <a:gd name="connsiteX241" fmla="*/ 153762 w 395192"/>
                <a:gd name="connsiteY241" fmla="*/ 165654 h 263282"/>
                <a:gd name="connsiteX242" fmla="*/ 153496 w 395192"/>
                <a:gd name="connsiteY242" fmla="*/ 164339 h 263282"/>
                <a:gd name="connsiteX243" fmla="*/ 154114 w 395192"/>
                <a:gd name="connsiteY243" fmla="*/ 162704 h 263282"/>
                <a:gd name="connsiteX244" fmla="*/ 154888 w 395192"/>
                <a:gd name="connsiteY244" fmla="*/ 160177 h 263282"/>
                <a:gd name="connsiteX245" fmla="*/ 155428 w 395192"/>
                <a:gd name="connsiteY245" fmla="*/ 157807 h 263282"/>
                <a:gd name="connsiteX246" fmla="*/ 155436 w 395192"/>
                <a:gd name="connsiteY246" fmla="*/ 156391 h 263282"/>
                <a:gd name="connsiteX247" fmla="*/ 155084 w 395192"/>
                <a:gd name="connsiteY247" fmla="*/ 152886 h 263282"/>
                <a:gd name="connsiteX248" fmla="*/ 153558 w 395192"/>
                <a:gd name="connsiteY248" fmla="*/ 150202 h 263282"/>
                <a:gd name="connsiteX249" fmla="*/ 152846 w 395192"/>
                <a:gd name="connsiteY249" fmla="*/ 149850 h 263282"/>
                <a:gd name="connsiteX250" fmla="*/ 151618 w 395192"/>
                <a:gd name="connsiteY250" fmla="*/ 150601 h 263282"/>
                <a:gd name="connsiteX251" fmla="*/ 150218 w 395192"/>
                <a:gd name="connsiteY251" fmla="*/ 151235 h 263282"/>
                <a:gd name="connsiteX252" fmla="*/ 149115 w 395192"/>
                <a:gd name="connsiteY252" fmla="*/ 150640 h 263282"/>
                <a:gd name="connsiteX253" fmla="*/ 147855 w 395192"/>
                <a:gd name="connsiteY253" fmla="*/ 149185 h 263282"/>
                <a:gd name="connsiteX254" fmla="*/ 145837 w 395192"/>
                <a:gd name="connsiteY254" fmla="*/ 145125 h 263282"/>
                <a:gd name="connsiteX255" fmla="*/ 142058 w 395192"/>
                <a:gd name="connsiteY255" fmla="*/ 144311 h 263282"/>
                <a:gd name="connsiteX256" fmla="*/ 140493 w 395192"/>
                <a:gd name="connsiteY256" fmla="*/ 144116 h 263282"/>
                <a:gd name="connsiteX257" fmla="*/ 139014 w 395192"/>
                <a:gd name="connsiteY257" fmla="*/ 146072 h 263282"/>
                <a:gd name="connsiteX258" fmla="*/ 138553 w 395192"/>
                <a:gd name="connsiteY258" fmla="*/ 145477 h 263282"/>
                <a:gd name="connsiteX259" fmla="*/ 138138 w 395192"/>
                <a:gd name="connsiteY259" fmla="*/ 144225 h 263282"/>
                <a:gd name="connsiteX260" fmla="*/ 137356 w 395192"/>
                <a:gd name="connsiteY260" fmla="*/ 143732 h 263282"/>
                <a:gd name="connsiteX261" fmla="*/ 136323 w 395192"/>
                <a:gd name="connsiteY261" fmla="*/ 144311 h 263282"/>
                <a:gd name="connsiteX262" fmla="*/ 136026 w 395192"/>
                <a:gd name="connsiteY262" fmla="*/ 143756 h 263282"/>
                <a:gd name="connsiteX263" fmla="*/ 136472 w 395192"/>
                <a:gd name="connsiteY263" fmla="*/ 142058 h 263282"/>
                <a:gd name="connsiteX264" fmla="*/ 135244 w 395192"/>
                <a:gd name="connsiteY264" fmla="*/ 141221 h 263282"/>
                <a:gd name="connsiteX265" fmla="*/ 132341 w 395192"/>
                <a:gd name="connsiteY265" fmla="*/ 141237 h 263282"/>
                <a:gd name="connsiteX266" fmla="*/ 130792 w 395192"/>
                <a:gd name="connsiteY266" fmla="*/ 140611 h 263282"/>
                <a:gd name="connsiteX267" fmla="*/ 130612 w 395192"/>
                <a:gd name="connsiteY267" fmla="*/ 139335 h 263282"/>
                <a:gd name="connsiteX268" fmla="*/ 129697 w 395192"/>
                <a:gd name="connsiteY268" fmla="*/ 138498 h 263282"/>
                <a:gd name="connsiteX269" fmla="*/ 128054 w 395192"/>
                <a:gd name="connsiteY269" fmla="*/ 138091 h 263282"/>
                <a:gd name="connsiteX270" fmla="*/ 126450 w 395192"/>
                <a:gd name="connsiteY270" fmla="*/ 137051 h 263282"/>
                <a:gd name="connsiteX271" fmla="*/ 124901 w 395192"/>
                <a:gd name="connsiteY271" fmla="*/ 135369 h 263282"/>
                <a:gd name="connsiteX272" fmla="*/ 122577 w 395192"/>
                <a:gd name="connsiteY272" fmla="*/ 134274 h 263282"/>
                <a:gd name="connsiteX273" fmla="*/ 119487 w 395192"/>
                <a:gd name="connsiteY273" fmla="*/ 133765 h 263282"/>
                <a:gd name="connsiteX274" fmla="*/ 119237 w 395192"/>
                <a:gd name="connsiteY274" fmla="*/ 133585 h 263282"/>
                <a:gd name="connsiteX275" fmla="*/ 118947 w 395192"/>
                <a:gd name="connsiteY275" fmla="*/ 133343 h 263282"/>
                <a:gd name="connsiteX276" fmla="*/ 116952 w 395192"/>
                <a:gd name="connsiteY276" fmla="*/ 134485 h 263282"/>
                <a:gd name="connsiteX277" fmla="*/ 115755 w 395192"/>
                <a:gd name="connsiteY277" fmla="*/ 135392 h 263282"/>
                <a:gd name="connsiteX278" fmla="*/ 114284 w 395192"/>
                <a:gd name="connsiteY278" fmla="*/ 134829 h 263282"/>
                <a:gd name="connsiteX279" fmla="*/ 111907 w 395192"/>
                <a:gd name="connsiteY279" fmla="*/ 136848 h 263282"/>
                <a:gd name="connsiteX280" fmla="*/ 107071 w 395192"/>
                <a:gd name="connsiteY280" fmla="*/ 136949 h 263282"/>
                <a:gd name="connsiteX281" fmla="*/ 104701 w 395192"/>
                <a:gd name="connsiteY281" fmla="*/ 136824 h 263282"/>
                <a:gd name="connsiteX282" fmla="*/ 103527 w 395192"/>
                <a:gd name="connsiteY282" fmla="*/ 136324 h 263282"/>
                <a:gd name="connsiteX283" fmla="*/ 98990 w 395192"/>
                <a:gd name="connsiteY283" fmla="*/ 139390 h 263282"/>
                <a:gd name="connsiteX284" fmla="*/ 98513 w 395192"/>
                <a:gd name="connsiteY284" fmla="*/ 140517 h 263282"/>
                <a:gd name="connsiteX285" fmla="*/ 97495 w 395192"/>
                <a:gd name="connsiteY285" fmla="*/ 140892 h 263282"/>
                <a:gd name="connsiteX286" fmla="*/ 94640 w 395192"/>
                <a:gd name="connsiteY286" fmla="*/ 141503 h 263282"/>
                <a:gd name="connsiteX287" fmla="*/ 91636 w 395192"/>
                <a:gd name="connsiteY287" fmla="*/ 142363 h 263282"/>
                <a:gd name="connsiteX288" fmla="*/ 91002 w 395192"/>
                <a:gd name="connsiteY288" fmla="*/ 145328 h 263282"/>
                <a:gd name="connsiteX289" fmla="*/ 90110 w 395192"/>
                <a:gd name="connsiteY289" fmla="*/ 146932 h 263282"/>
                <a:gd name="connsiteX290" fmla="*/ 88499 w 395192"/>
                <a:gd name="connsiteY290" fmla="*/ 149279 h 263282"/>
                <a:gd name="connsiteX291" fmla="*/ 82921 w 395192"/>
                <a:gd name="connsiteY291" fmla="*/ 150093 h 263282"/>
                <a:gd name="connsiteX292" fmla="*/ 78101 w 395192"/>
                <a:gd name="connsiteY292" fmla="*/ 151235 h 263282"/>
                <a:gd name="connsiteX293" fmla="*/ 73165 w 395192"/>
                <a:gd name="connsiteY293" fmla="*/ 151947 h 263282"/>
                <a:gd name="connsiteX294" fmla="*/ 66694 w 395192"/>
                <a:gd name="connsiteY294" fmla="*/ 154810 h 263282"/>
                <a:gd name="connsiteX295" fmla="*/ 64590 w 395192"/>
                <a:gd name="connsiteY295" fmla="*/ 157329 h 263282"/>
                <a:gd name="connsiteX296" fmla="*/ 62509 w 395192"/>
                <a:gd name="connsiteY296" fmla="*/ 158033 h 263282"/>
                <a:gd name="connsiteX297" fmla="*/ 60623 w 395192"/>
                <a:gd name="connsiteY297" fmla="*/ 158245 h 263282"/>
                <a:gd name="connsiteX298" fmla="*/ 59403 w 395192"/>
                <a:gd name="connsiteY298" fmla="*/ 156836 h 263282"/>
                <a:gd name="connsiteX299" fmla="*/ 55296 w 395192"/>
                <a:gd name="connsiteY299" fmla="*/ 153066 h 263282"/>
                <a:gd name="connsiteX300" fmla="*/ 53715 w 395192"/>
                <a:gd name="connsiteY300" fmla="*/ 151282 h 263282"/>
                <a:gd name="connsiteX301" fmla="*/ 51634 w 395192"/>
                <a:gd name="connsiteY301" fmla="*/ 150758 h 263282"/>
                <a:gd name="connsiteX302" fmla="*/ 49373 w 395192"/>
                <a:gd name="connsiteY302" fmla="*/ 151055 h 263282"/>
                <a:gd name="connsiteX303" fmla="*/ 47198 w 395192"/>
                <a:gd name="connsiteY303" fmla="*/ 151931 h 263282"/>
                <a:gd name="connsiteX304" fmla="*/ 44914 w 395192"/>
                <a:gd name="connsiteY304" fmla="*/ 152095 h 263282"/>
                <a:gd name="connsiteX305" fmla="*/ 42325 w 395192"/>
                <a:gd name="connsiteY305" fmla="*/ 150828 h 263282"/>
                <a:gd name="connsiteX306" fmla="*/ 42051 w 395192"/>
                <a:gd name="connsiteY306" fmla="*/ 150953 h 263282"/>
                <a:gd name="connsiteX307" fmla="*/ 41057 w 395192"/>
                <a:gd name="connsiteY307" fmla="*/ 151125 h 263282"/>
                <a:gd name="connsiteX308" fmla="*/ 34626 w 395192"/>
                <a:gd name="connsiteY308" fmla="*/ 149592 h 263282"/>
                <a:gd name="connsiteX309" fmla="*/ 34032 w 395192"/>
                <a:gd name="connsiteY309" fmla="*/ 149334 h 263282"/>
                <a:gd name="connsiteX310" fmla="*/ 33750 w 395192"/>
                <a:gd name="connsiteY310" fmla="*/ 149271 h 263282"/>
                <a:gd name="connsiteX311" fmla="*/ 32866 w 395192"/>
                <a:gd name="connsiteY311" fmla="*/ 149154 h 263282"/>
                <a:gd name="connsiteX312" fmla="*/ 28023 w 395192"/>
                <a:gd name="connsiteY312" fmla="*/ 149342 h 263282"/>
                <a:gd name="connsiteX313" fmla="*/ 23509 w 395192"/>
                <a:gd name="connsiteY313" fmla="*/ 146244 h 263282"/>
                <a:gd name="connsiteX314" fmla="*/ 22125 w 395192"/>
                <a:gd name="connsiteY314" fmla="*/ 146150 h 263282"/>
                <a:gd name="connsiteX315" fmla="*/ 21053 w 395192"/>
                <a:gd name="connsiteY315" fmla="*/ 147401 h 263282"/>
                <a:gd name="connsiteX316" fmla="*/ 20262 w 395192"/>
                <a:gd name="connsiteY316" fmla="*/ 148794 h 263282"/>
                <a:gd name="connsiteX317" fmla="*/ 17149 w 395192"/>
                <a:gd name="connsiteY317" fmla="*/ 150179 h 263282"/>
                <a:gd name="connsiteX318" fmla="*/ 16351 w 395192"/>
                <a:gd name="connsiteY318" fmla="*/ 150734 h 263282"/>
                <a:gd name="connsiteX319" fmla="*/ 15897 w 395192"/>
                <a:gd name="connsiteY319" fmla="*/ 150304 h 263282"/>
                <a:gd name="connsiteX320" fmla="*/ 15686 w 395192"/>
                <a:gd name="connsiteY320" fmla="*/ 149107 h 263282"/>
                <a:gd name="connsiteX321" fmla="*/ 15920 w 395192"/>
                <a:gd name="connsiteY321" fmla="*/ 148043 h 263282"/>
                <a:gd name="connsiteX322" fmla="*/ 15459 w 395192"/>
                <a:gd name="connsiteY322" fmla="*/ 147042 h 263282"/>
                <a:gd name="connsiteX323" fmla="*/ 14278 w 395192"/>
                <a:gd name="connsiteY323" fmla="*/ 145899 h 263282"/>
                <a:gd name="connsiteX324" fmla="*/ 13988 w 395192"/>
                <a:gd name="connsiteY324" fmla="*/ 145422 h 263282"/>
                <a:gd name="connsiteX325" fmla="*/ 12502 w 395192"/>
                <a:gd name="connsiteY325" fmla="*/ 145508 h 263282"/>
                <a:gd name="connsiteX326" fmla="*/ 12095 w 395192"/>
                <a:gd name="connsiteY326" fmla="*/ 145618 h 263282"/>
                <a:gd name="connsiteX327" fmla="*/ 11946 w 395192"/>
                <a:gd name="connsiteY327" fmla="*/ 145594 h 263282"/>
                <a:gd name="connsiteX328" fmla="*/ 9881 w 395192"/>
                <a:gd name="connsiteY328" fmla="*/ 144624 h 263282"/>
                <a:gd name="connsiteX329" fmla="*/ 8520 w 395192"/>
                <a:gd name="connsiteY329" fmla="*/ 142285 h 263282"/>
                <a:gd name="connsiteX330" fmla="*/ 6400 w 395192"/>
                <a:gd name="connsiteY330" fmla="*/ 141041 h 263282"/>
                <a:gd name="connsiteX331" fmla="*/ 4780 w 395192"/>
                <a:gd name="connsiteY331" fmla="*/ 140618 h 263282"/>
                <a:gd name="connsiteX332" fmla="*/ 4044 w 395192"/>
                <a:gd name="connsiteY332" fmla="*/ 139609 h 263282"/>
                <a:gd name="connsiteX333" fmla="*/ 3567 w 395192"/>
                <a:gd name="connsiteY333" fmla="*/ 138271 h 263282"/>
                <a:gd name="connsiteX334" fmla="*/ 3067 w 395192"/>
                <a:gd name="connsiteY334" fmla="*/ 137262 h 263282"/>
                <a:gd name="connsiteX335" fmla="*/ 3012 w 395192"/>
                <a:gd name="connsiteY335" fmla="*/ 137161 h 263282"/>
                <a:gd name="connsiteX336" fmla="*/ 2668 w 395192"/>
                <a:gd name="connsiteY336" fmla="*/ 135627 h 263282"/>
                <a:gd name="connsiteX337" fmla="*/ 2175 w 395192"/>
                <a:gd name="connsiteY337" fmla="*/ 135471 h 263282"/>
                <a:gd name="connsiteX338" fmla="*/ 2089 w 395192"/>
                <a:gd name="connsiteY338" fmla="*/ 135432 h 263282"/>
                <a:gd name="connsiteX339" fmla="*/ 0 w 395192"/>
                <a:gd name="connsiteY339" fmla="*/ 135698 h 263282"/>
                <a:gd name="connsiteX340" fmla="*/ 243 w 395192"/>
                <a:gd name="connsiteY340" fmla="*/ 130307 h 263282"/>
                <a:gd name="connsiteX341" fmla="*/ 3583 w 395192"/>
                <a:gd name="connsiteY341" fmla="*/ 126419 h 263282"/>
                <a:gd name="connsiteX342" fmla="*/ 4405 w 395192"/>
                <a:gd name="connsiteY342" fmla="*/ 124455 h 263282"/>
                <a:gd name="connsiteX343" fmla="*/ 5656 w 395192"/>
                <a:gd name="connsiteY343" fmla="*/ 120191 h 263282"/>
                <a:gd name="connsiteX344" fmla="*/ 6595 w 395192"/>
                <a:gd name="connsiteY344" fmla="*/ 118189 h 263282"/>
                <a:gd name="connsiteX345" fmla="*/ 7722 w 395192"/>
                <a:gd name="connsiteY345" fmla="*/ 116530 h 263282"/>
                <a:gd name="connsiteX346" fmla="*/ 8621 w 395192"/>
                <a:gd name="connsiteY346" fmla="*/ 114926 h 263282"/>
                <a:gd name="connsiteX347" fmla="*/ 8942 w 395192"/>
                <a:gd name="connsiteY347" fmla="*/ 113549 h 263282"/>
                <a:gd name="connsiteX348" fmla="*/ 9849 w 395192"/>
                <a:gd name="connsiteY348" fmla="*/ 113393 h 263282"/>
                <a:gd name="connsiteX349" fmla="*/ 12510 w 395192"/>
                <a:gd name="connsiteY349" fmla="*/ 114637 h 263282"/>
                <a:gd name="connsiteX350" fmla="*/ 14896 w 395192"/>
                <a:gd name="connsiteY350" fmla="*/ 115278 h 263282"/>
                <a:gd name="connsiteX351" fmla="*/ 15553 w 395192"/>
                <a:gd name="connsiteY351" fmla="*/ 114668 h 263282"/>
                <a:gd name="connsiteX352" fmla="*/ 15827 w 395192"/>
                <a:gd name="connsiteY352" fmla="*/ 113870 h 263282"/>
                <a:gd name="connsiteX353" fmla="*/ 15717 w 395192"/>
                <a:gd name="connsiteY353" fmla="*/ 113252 h 263282"/>
                <a:gd name="connsiteX354" fmla="*/ 13808 w 395192"/>
                <a:gd name="connsiteY354" fmla="*/ 111414 h 263282"/>
                <a:gd name="connsiteX355" fmla="*/ 12611 w 395192"/>
                <a:gd name="connsiteY355" fmla="*/ 110240 h 263282"/>
                <a:gd name="connsiteX356" fmla="*/ 12533 w 395192"/>
                <a:gd name="connsiteY356" fmla="*/ 109520 h 263282"/>
                <a:gd name="connsiteX357" fmla="*/ 12963 w 395192"/>
                <a:gd name="connsiteY357" fmla="*/ 107901 h 263282"/>
                <a:gd name="connsiteX358" fmla="*/ 13198 w 395192"/>
                <a:gd name="connsiteY358" fmla="*/ 106086 h 263282"/>
                <a:gd name="connsiteX359" fmla="*/ 12924 w 395192"/>
                <a:gd name="connsiteY359" fmla="*/ 104114 h 263282"/>
                <a:gd name="connsiteX360" fmla="*/ 11618 w 395192"/>
                <a:gd name="connsiteY360" fmla="*/ 99741 h 263282"/>
                <a:gd name="connsiteX361" fmla="*/ 11375 w 395192"/>
                <a:gd name="connsiteY361" fmla="*/ 97879 h 263282"/>
                <a:gd name="connsiteX362" fmla="*/ 12619 w 395192"/>
                <a:gd name="connsiteY362" fmla="*/ 95610 h 263282"/>
                <a:gd name="connsiteX363" fmla="*/ 16672 w 395192"/>
                <a:gd name="connsiteY363" fmla="*/ 90197 h 263282"/>
                <a:gd name="connsiteX364" fmla="*/ 18025 w 395192"/>
                <a:gd name="connsiteY364" fmla="*/ 88155 h 263282"/>
                <a:gd name="connsiteX365" fmla="*/ 19871 w 395192"/>
                <a:gd name="connsiteY365" fmla="*/ 85690 h 263282"/>
                <a:gd name="connsiteX366" fmla="*/ 24886 w 395192"/>
                <a:gd name="connsiteY366" fmla="*/ 79776 h 263282"/>
                <a:gd name="connsiteX367" fmla="*/ 28047 w 395192"/>
                <a:gd name="connsiteY367" fmla="*/ 76326 h 263282"/>
                <a:gd name="connsiteX368" fmla="*/ 30191 w 395192"/>
                <a:gd name="connsiteY368" fmla="*/ 74409 h 263282"/>
                <a:gd name="connsiteX369" fmla="*/ 33328 w 395192"/>
                <a:gd name="connsiteY369" fmla="*/ 71084 h 263282"/>
                <a:gd name="connsiteX370" fmla="*/ 34705 w 395192"/>
                <a:gd name="connsiteY370" fmla="*/ 69355 h 263282"/>
                <a:gd name="connsiteX371" fmla="*/ 40431 w 395192"/>
                <a:gd name="connsiteY371" fmla="*/ 68228 h 263282"/>
                <a:gd name="connsiteX372" fmla="*/ 41143 w 395192"/>
                <a:gd name="connsiteY372" fmla="*/ 66609 h 263282"/>
                <a:gd name="connsiteX373" fmla="*/ 42192 w 395192"/>
                <a:gd name="connsiteY373" fmla="*/ 64841 h 263282"/>
                <a:gd name="connsiteX374" fmla="*/ 43005 w 395192"/>
                <a:gd name="connsiteY374" fmla="*/ 64082 h 263282"/>
                <a:gd name="connsiteX375" fmla="*/ 43115 w 395192"/>
                <a:gd name="connsiteY375" fmla="*/ 61101 h 263282"/>
                <a:gd name="connsiteX376" fmla="*/ 42051 w 395192"/>
                <a:gd name="connsiteY376" fmla="*/ 57448 h 263282"/>
                <a:gd name="connsiteX377" fmla="*/ 41198 w 395192"/>
                <a:gd name="connsiteY377" fmla="*/ 56157 h 263282"/>
                <a:gd name="connsiteX378" fmla="*/ 40564 w 395192"/>
                <a:gd name="connsiteY378" fmla="*/ 55273 h 263282"/>
                <a:gd name="connsiteX379" fmla="*/ 40979 w 395192"/>
                <a:gd name="connsiteY379" fmla="*/ 54451 h 263282"/>
                <a:gd name="connsiteX380" fmla="*/ 41613 w 395192"/>
                <a:gd name="connsiteY380" fmla="*/ 54217 h 263282"/>
                <a:gd name="connsiteX381" fmla="*/ 42395 w 395192"/>
                <a:gd name="connsiteY381" fmla="*/ 54099 h 263282"/>
                <a:gd name="connsiteX382" fmla="*/ 43365 w 395192"/>
                <a:gd name="connsiteY382" fmla="*/ 53215 h 263282"/>
                <a:gd name="connsiteX383" fmla="*/ 43146 w 395192"/>
                <a:gd name="connsiteY383" fmla="*/ 52253 h 263282"/>
                <a:gd name="connsiteX384" fmla="*/ 40729 w 395192"/>
                <a:gd name="connsiteY384" fmla="*/ 49906 h 263282"/>
                <a:gd name="connsiteX385" fmla="*/ 39680 w 395192"/>
                <a:gd name="connsiteY385" fmla="*/ 48099 h 263282"/>
                <a:gd name="connsiteX386" fmla="*/ 38045 w 395192"/>
                <a:gd name="connsiteY386" fmla="*/ 43436 h 263282"/>
                <a:gd name="connsiteX387" fmla="*/ 34728 w 395192"/>
                <a:gd name="connsiteY387" fmla="*/ 38585 h 263282"/>
                <a:gd name="connsiteX388" fmla="*/ 33680 w 395192"/>
                <a:gd name="connsiteY388" fmla="*/ 37013 h 263282"/>
                <a:gd name="connsiteX389" fmla="*/ 33531 w 395192"/>
                <a:gd name="connsiteY389" fmla="*/ 35526 h 263282"/>
                <a:gd name="connsiteX390" fmla="*/ 34016 w 395192"/>
                <a:gd name="connsiteY390" fmla="*/ 34040 h 263282"/>
                <a:gd name="connsiteX391" fmla="*/ 33555 w 395192"/>
                <a:gd name="connsiteY391" fmla="*/ 32139 h 263282"/>
                <a:gd name="connsiteX392" fmla="*/ 32381 w 395192"/>
                <a:gd name="connsiteY392" fmla="*/ 29713 h 263282"/>
                <a:gd name="connsiteX393" fmla="*/ 32569 w 395192"/>
                <a:gd name="connsiteY393" fmla="*/ 29447 h 263282"/>
                <a:gd name="connsiteX394" fmla="*/ 32452 w 395192"/>
                <a:gd name="connsiteY394" fmla="*/ 26451 h 263282"/>
                <a:gd name="connsiteX395" fmla="*/ 33289 w 395192"/>
                <a:gd name="connsiteY395" fmla="*/ 25802 h 263282"/>
                <a:gd name="connsiteX396" fmla="*/ 34611 w 395192"/>
                <a:gd name="connsiteY396" fmla="*/ 25364 h 263282"/>
                <a:gd name="connsiteX397" fmla="*/ 36473 w 395192"/>
                <a:gd name="connsiteY397" fmla="*/ 25512 h 263282"/>
                <a:gd name="connsiteX398" fmla="*/ 38069 w 395192"/>
                <a:gd name="connsiteY398" fmla="*/ 25974 h 263282"/>
                <a:gd name="connsiteX399" fmla="*/ 39978 w 395192"/>
                <a:gd name="connsiteY399" fmla="*/ 27343 h 263282"/>
                <a:gd name="connsiteX400" fmla="*/ 40572 w 395192"/>
                <a:gd name="connsiteY400" fmla="*/ 27124 h 263282"/>
                <a:gd name="connsiteX401" fmla="*/ 43834 w 395192"/>
                <a:gd name="connsiteY401" fmla="*/ 24542 h 263282"/>
                <a:gd name="connsiteX402" fmla="*/ 47198 w 395192"/>
                <a:gd name="connsiteY402" fmla="*/ 20646 h 263282"/>
                <a:gd name="connsiteX403" fmla="*/ 48161 w 395192"/>
                <a:gd name="connsiteY403" fmla="*/ 18385 h 263282"/>
                <a:gd name="connsiteX404" fmla="*/ 48998 w 395192"/>
                <a:gd name="connsiteY404" fmla="*/ 17353 h 263282"/>
                <a:gd name="connsiteX405" fmla="*/ 51924 w 395192"/>
                <a:gd name="connsiteY405" fmla="*/ 16805 h 263282"/>
                <a:gd name="connsiteX406" fmla="*/ 54475 w 395192"/>
                <a:gd name="connsiteY406" fmla="*/ 16578 h 263282"/>
                <a:gd name="connsiteX407" fmla="*/ 56094 w 395192"/>
                <a:gd name="connsiteY407" fmla="*/ 16617 h 263282"/>
                <a:gd name="connsiteX408" fmla="*/ 60076 w 395192"/>
                <a:gd name="connsiteY408" fmla="*/ 16234 h 263282"/>
                <a:gd name="connsiteX409" fmla="*/ 62431 w 395192"/>
                <a:gd name="connsiteY409" fmla="*/ 15803 h 263282"/>
                <a:gd name="connsiteX410" fmla="*/ 64473 w 395192"/>
                <a:gd name="connsiteY410" fmla="*/ 15115 h 263282"/>
                <a:gd name="connsiteX411" fmla="*/ 68878 w 395192"/>
                <a:gd name="connsiteY411" fmla="*/ 14857 h 263282"/>
                <a:gd name="connsiteX412" fmla="*/ 75747 w 395192"/>
                <a:gd name="connsiteY412" fmla="*/ 15318 h 263282"/>
                <a:gd name="connsiteX413" fmla="*/ 80260 w 395192"/>
                <a:gd name="connsiteY413" fmla="*/ 15350 h 263282"/>
                <a:gd name="connsiteX414" fmla="*/ 83327 w 395192"/>
                <a:gd name="connsiteY414" fmla="*/ 15717 h 263282"/>
                <a:gd name="connsiteX415" fmla="*/ 90830 w 395192"/>
                <a:gd name="connsiteY415" fmla="*/ 17791 h 263282"/>
                <a:gd name="connsiteX416" fmla="*/ 93623 w 395192"/>
                <a:gd name="connsiteY416" fmla="*/ 18166 h 263282"/>
                <a:gd name="connsiteX417" fmla="*/ 94922 w 395192"/>
                <a:gd name="connsiteY417" fmla="*/ 19269 h 263282"/>
                <a:gd name="connsiteX418" fmla="*/ 97417 w 395192"/>
                <a:gd name="connsiteY418" fmla="*/ 19676 h 263282"/>
                <a:gd name="connsiteX419" fmla="*/ 101955 w 395192"/>
                <a:gd name="connsiteY419" fmla="*/ 20779 h 263282"/>
                <a:gd name="connsiteX420" fmla="*/ 105890 w 395192"/>
                <a:gd name="connsiteY420" fmla="*/ 21374 h 263282"/>
                <a:gd name="connsiteX421" fmla="*/ 108550 w 395192"/>
                <a:gd name="connsiteY421" fmla="*/ 21131 h 263282"/>
                <a:gd name="connsiteX422" fmla="*/ 110037 w 395192"/>
                <a:gd name="connsiteY422" fmla="*/ 21444 h 263282"/>
                <a:gd name="connsiteX423" fmla="*/ 112853 w 395192"/>
                <a:gd name="connsiteY423" fmla="*/ 26334 h 263282"/>
                <a:gd name="connsiteX424" fmla="*/ 113432 w 395192"/>
                <a:gd name="connsiteY424" fmla="*/ 26905 h 263282"/>
                <a:gd name="connsiteX425" fmla="*/ 114559 w 395192"/>
                <a:gd name="connsiteY425" fmla="*/ 27022 h 263282"/>
                <a:gd name="connsiteX426" fmla="*/ 116859 w 395192"/>
                <a:gd name="connsiteY426" fmla="*/ 26600 h 263282"/>
                <a:gd name="connsiteX427" fmla="*/ 120129 w 395192"/>
                <a:gd name="connsiteY427" fmla="*/ 26764 h 263282"/>
                <a:gd name="connsiteX428" fmla="*/ 122069 w 395192"/>
                <a:gd name="connsiteY428" fmla="*/ 27789 h 263282"/>
                <a:gd name="connsiteX429" fmla="*/ 121787 w 395192"/>
                <a:gd name="connsiteY429" fmla="*/ 30691 h 263282"/>
                <a:gd name="connsiteX430" fmla="*/ 122296 w 395192"/>
                <a:gd name="connsiteY430" fmla="*/ 31114 h 263282"/>
                <a:gd name="connsiteX431" fmla="*/ 123203 w 395192"/>
                <a:gd name="connsiteY431" fmla="*/ 30950 h 263282"/>
                <a:gd name="connsiteX432" fmla="*/ 124244 w 395192"/>
                <a:gd name="connsiteY432" fmla="*/ 29314 h 263282"/>
                <a:gd name="connsiteX433" fmla="*/ 125120 w 395192"/>
                <a:gd name="connsiteY433" fmla="*/ 27617 h 263282"/>
                <a:gd name="connsiteX434" fmla="*/ 125769 w 395192"/>
                <a:gd name="connsiteY434" fmla="*/ 27085 h 263282"/>
                <a:gd name="connsiteX435" fmla="*/ 129110 w 395192"/>
                <a:gd name="connsiteY435" fmla="*/ 28235 h 263282"/>
                <a:gd name="connsiteX436" fmla="*/ 130636 w 395192"/>
                <a:gd name="connsiteY436" fmla="*/ 28047 h 263282"/>
                <a:gd name="connsiteX437" fmla="*/ 132044 w 395192"/>
                <a:gd name="connsiteY437" fmla="*/ 26756 h 263282"/>
                <a:gd name="connsiteX438" fmla="*/ 132904 w 395192"/>
                <a:gd name="connsiteY438" fmla="*/ 26537 h 263282"/>
                <a:gd name="connsiteX439" fmla="*/ 135275 w 395192"/>
                <a:gd name="connsiteY439" fmla="*/ 27452 h 263282"/>
                <a:gd name="connsiteX440" fmla="*/ 138193 w 395192"/>
                <a:gd name="connsiteY440" fmla="*/ 28094 h 263282"/>
                <a:gd name="connsiteX441" fmla="*/ 140556 w 395192"/>
                <a:gd name="connsiteY441" fmla="*/ 28133 h 263282"/>
                <a:gd name="connsiteX442" fmla="*/ 142027 w 395192"/>
                <a:gd name="connsiteY442" fmla="*/ 28829 h 263282"/>
                <a:gd name="connsiteX443" fmla="*/ 143099 w 395192"/>
                <a:gd name="connsiteY443" fmla="*/ 31857 h 263282"/>
                <a:gd name="connsiteX444" fmla="*/ 144029 w 395192"/>
                <a:gd name="connsiteY444" fmla="*/ 32483 h 263282"/>
                <a:gd name="connsiteX445" fmla="*/ 144929 w 395192"/>
                <a:gd name="connsiteY445" fmla="*/ 32671 h 263282"/>
                <a:gd name="connsiteX446" fmla="*/ 146290 w 395192"/>
                <a:gd name="connsiteY446" fmla="*/ 29964 h 263282"/>
                <a:gd name="connsiteX447" fmla="*/ 147526 w 395192"/>
                <a:gd name="connsiteY447" fmla="*/ 28916 h 263282"/>
                <a:gd name="connsiteX448" fmla="*/ 149240 w 395192"/>
                <a:gd name="connsiteY448" fmla="*/ 28141 h 263282"/>
                <a:gd name="connsiteX449" fmla="*/ 150343 w 395192"/>
                <a:gd name="connsiteY449" fmla="*/ 27805 h 263282"/>
                <a:gd name="connsiteX450" fmla="*/ 151125 w 395192"/>
                <a:gd name="connsiteY450" fmla="*/ 26842 h 263282"/>
                <a:gd name="connsiteX451" fmla="*/ 152174 w 395192"/>
                <a:gd name="connsiteY451" fmla="*/ 25911 h 263282"/>
                <a:gd name="connsiteX452" fmla="*/ 153081 w 395192"/>
                <a:gd name="connsiteY452" fmla="*/ 25833 h 263282"/>
                <a:gd name="connsiteX453" fmla="*/ 153817 w 395192"/>
                <a:gd name="connsiteY453" fmla="*/ 26193 h 263282"/>
                <a:gd name="connsiteX454" fmla="*/ 154661 w 395192"/>
                <a:gd name="connsiteY454" fmla="*/ 27484 h 263282"/>
                <a:gd name="connsiteX455" fmla="*/ 155898 w 395192"/>
                <a:gd name="connsiteY455" fmla="*/ 30425 h 263282"/>
                <a:gd name="connsiteX456" fmla="*/ 157399 w 395192"/>
                <a:gd name="connsiteY456" fmla="*/ 33375 h 263282"/>
                <a:gd name="connsiteX457" fmla="*/ 158448 w 395192"/>
                <a:gd name="connsiteY457" fmla="*/ 34447 h 263282"/>
                <a:gd name="connsiteX458" fmla="*/ 161155 w 395192"/>
                <a:gd name="connsiteY458" fmla="*/ 33539 h 263282"/>
                <a:gd name="connsiteX459" fmla="*/ 162986 w 395192"/>
                <a:gd name="connsiteY459" fmla="*/ 32616 h 263282"/>
                <a:gd name="connsiteX460" fmla="*/ 166342 w 395192"/>
                <a:gd name="connsiteY460" fmla="*/ 32444 h 263282"/>
                <a:gd name="connsiteX461" fmla="*/ 170793 w 395192"/>
                <a:gd name="connsiteY461" fmla="*/ 31795 h 263282"/>
                <a:gd name="connsiteX462" fmla="*/ 174197 w 395192"/>
                <a:gd name="connsiteY462" fmla="*/ 30950 h 263282"/>
                <a:gd name="connsiteX463" fmla="*/ 176324 w 395192"/>
                <a:gd name="connsiteY463" fmla="*/ 31098 h 263282"/>
                <a:gd name="connsiteX464" fmla="*/ 177615 w 395192"/>
                <a:gd name="connsiteY464" fmla="*/ 32037 h 263282"/>
                <a:gd name="connsiteX465" fmla="*/ 179579 w 395192"/>
                <a:gd name="connsiteY465" fmla="*/ 33844 h 263282"/>
                <a:gd name="connsiteX466" fmla="*/ 180111 w 395192"/>
                <a:gd name="connsiteY466" fmla="*/ 36442 h 263282"/>
                <a:gd name="connsiteX467" fmla="*/ 182661 w 395192"/>
                <a:gd name="connsiteY467" fmla="*/ 38233 h 263282"/>
                <a:gd name="connsiteX468" fmla="*/ 184750 w 395192"/>
                <a:gd name="connsiteY468" fmla="*/ 38562 h 263282"/>
                <a:gd name="connsiteX469" fmla="*/ 185462 w 395192"/>
                <a:gd name="connsiteY469" fmla="*/ 36700 h 263282"/>
                <a:gd name="connsiteX470" fmla="*/ 186683 w 395192"/>
                <a:gd name="connsiteY470" fmla="*/ 35401 h 263282"/>
                <a:gd name="connsiteX471" fmla="*/ 186221 w 395192"/>
                <a:gd name="connsiteY471" fmla="*/ 33610 h 263282"/>
                <a:gd name="connsiteX472" fmla="*/ 186018 w 395192"/>
                <a:gd name="connsiteY472" fmla="*/ 31325 h 263282"/>
                <a:gd name="connsiteX473" fmla="*/ 185102 w 395192"/>
                <a:gd name="connsiteY473" fmla="*/ 29205 h 263282"/>
                <a:gd name="connsiteX474" fmla="*/ 184492 w 395192"/>
                <a:gd name="connsiteY474" fmla="*/ 26921 h 263282"/>
                <a:gd name="connsiteX475" fmla="*/ 185611 w 395192"/>
                <a:gd name="connsiteY475" fmla="*/ 23650 h 263282"/>
                <a:gd name="connsiteX476" fmla="*/ 186831 w 395192"/>
                <a:gd name="connsiteY476" fmla="*/ 20787 h 263282"/>
                <a:gd name="connsiteX477" fmla="*/ 187442 w 395192"/>
                <a:gd name="connsiteY477" fmla="*/ 19230 h 263282"/>
                <a:gd name="connsiteX478" fmla="*/ 189374 w 395192"/>
                <a:gd name="connsiteY478" fmla="*/ 16351 h 263282"/>
                <a:gd name="connsiteX479" fmla="*/ 191353 w 395192"/>
                <a:gd name="connsiteY479" fmla="*/ 14293 h 263282"/>
                <a:gd name="connsiteX480" fmla="*/ 194319 w 395192"/>
                <a:gd name="connsiteY480" fmla="*/ 10984 h 263282"/>
                <a:gd name="connsiteX481" fmla="*/ 196485 w 395192"/>
                <a:gd name="connsiteY481" fmla="*/ 9889 h 263282"/>
                <a:gd name="connsiteX482" fmla="*/ 198441 w 395192"/>
                <a:gd name="connsiteY482" fmla="*/ 10390 h 263282"/>
                <a:gd name="connsiteX483" fmla="*/ 199529 w 395192"/>
                <a:gd name="connsiteY483" fmla="*/ 10843 h 263282"/>
                <a:gd name="connsiteX484" fmla="*/ 202337 w 395192"/>
                <a:gd name="connsiteY484" fmla="*/ 8880 h 263282"/>
                <a:gd name="connsiteX485" fmla="*/ 207337 w 395192"/>
                <a:gd name="connsiteY485" fmla="*/ 8778 h 263282"/>
                <a:gd name="connsiteX486" fmla="*/ 211499 w 395192"/>
                <a:gd name="connsiteY486" fmla="*/ 9028 h 263282"/>
                <a:gd name="connsiteX487" fmla="*/ 211921 w 395192"/>
                <a:gd name="connsiteY487" fmla="*/ 9091 h 263282"/>
                <a:gd name="connsiteX488" fmla="*/ 213971 w 395192"/>
                <a:gd name="connsiteY488" fmla="*/ 10108 h 263282"/>
                <a:gd name="connsiteX489" fmla="*/ 216122 w 395192"/>
                <a:gd name="connsiteY489" fmla="*/ 10969 h 263282"/>
                <a:gd name="connsiteX490" fmla="*/ 217609 w 395192"/>
                <a:gd name="connsiteY490" fmla="*/ 11023 h 263282"/>
                <a:gd name="connsiteX491" fmla="*/ 219377 w 395192"/>
                <a:gd name="connsiteY491" fmla="*/ 10828 h 263282"/>
                <a:gd name="connsiteX492" fmla="*/ 221458 w 395192"/>
                <a:gd name="connsiteY492" fmla="*/ 9678 h 263282"/>
                <a:gd name="connsiteX493" fmla="*/ 222905 w 395192"/>
                <a:gd name="connsiteY493" fmla="*/ 8567 h 263282"/>
                <a:gd name="connsiteX494" fmla="*/ 224665 w 395192"/>
                <a:gd name="connsiteY494" fmla="*/ 2918 h 263282"/>
                <a:gd name="connsiteX495" fmla="*/ 225291 w 395192"/>
                <a:gd name="connsiteY495" fmla="*/ 2105 h 263282"/>
                <a:gd name="connsiteX496" fmla="*/ 226261 w 395192"/>
                <a:gd name="connsiteY496" fmla="*/ 1659 h 263282"/>
                <a:gd name="connsiteX497" fmla="*/ 227849 w 395192"/>
                <a:gd name="connsiteY497" fmla="*/ 1612 h 263282"/>
                <a:gd name="connsiteX498" fmla="*/ 230870 w 395192"/>
                <a:gd name="connsiteY498" fmla="*/ 2668 h 263282"/>
                <a:gd name="connsiteX499" fmla="*/ 234406 w 395192"/>
                <a:gd name="connsiteY499" fmla="*/ 3614 h 263282"/>
                <a:gd name="connsiteX500" fmla="*/ 236455 w 395192"/>
                <a:gd name="connsiteY500" fmla="*/ 3481 h 263282"/>
                <a:gd name="connsiteX501" fmla="*/ 241916 w 395192"/>
                <a:gd name="connsiteY501" fmla="*/ 469 h 263282"/>
                <a:gd name="connsiteX502" fmla="*/ 244959 w 395192"/>
                <a:gd name="connsiteY502" fmla="*/ 0 h 263282"/>
                <a:gd name="connsiteX503" fmla="*/ 248574 w 395192"/>
                <a:gd name="connsiteY503" fmla="*/ 704 h 263282"/>
                <a:gd name="connsiteX504" fmla="*/ 252126 w 395192"/>
                <a:gd name="connsiteY504" fmla="*/ 743 h 263282"/>
                <a:gd name="connsiteX505" fmla="*/ 254801 w 395192"/>
                <a:gd name="connsiteY505" fmla="*/ 305 h 263282"/>
                <a:gd name="connsiteX506" fmla="*/ 256640 w 395192"/>
                <a:gd name="connsiteY506" fmla="*/ 1346 h 263282"/>
                <a:gd name="connsiteX507" fmla="*/ 258909 w 395192"/>
                <a:gd name="connsiteY507" fmla="*/ 3646 h 263282"/>
                <a:gd name="connsiteX508" fmla="*/ 260958 w 395192"/>
                <a:gd name="connsiteY508" fmla="*/ 7057 h 263282"/>
                <a:gd name="connsiteX509" fmla="*/ 263102 w 395192"/>
                <a:gd name="connsiteY509" fmla="*/ 13339 h 263282"/>
                <a:gd name="connsiteX510" fmla="*/ 269353 w 395192"/>
                <a:gd name="connsiteY510" fmla="*/ 20404 h 263282"/>
                <a:gd name="connsiteX511" fmla="*/ 269454 w 395192"/>
                <a:gd name="connsiteY511" fmla="*/ 21780 h 263282"/>
                <a:gd name="connsiteX512" fmla="*/ 268946 w 395192"/>
                <a:gd name="connsiteY512" fmla="*/ 22665 h 263282"/>
                <a:gd name="connsiteX513" fmla="*/ 265872 w 395192"/>
                <a:gd name="connsiteY513" fmla="*/ 23517 h 263282"/>
                <a:gd name="connsiteX514" fmla="*/ 263274 w 395192"/>
                <a:gd name="connsiteY514" fmla="*/ 23979 h 263282"/>
                <a:gd name="connsiteX515" fmla="*/ 263149 w 395192"/>
                <a:gd name="connsiteY515" fmla="*/ 25184 h 263282"/>
                <a:gd name="connsiteX516" fmla="*/ 263837 w 395192"/>
                <a:gd name="connsiteY516" fmla="*/ 26490 h 263282"/>
                <a:gd name="connsiteX517" fmla="*/ 265026 w 395192"/>
                <a:gd name="connsiteY517" fmla="*/ 28399 h 263282"/>
                <a:gd name="connsiteX518" fmla="*/ 265206 w 395192"/>
                <a:gd name="connsiteY518" fmla="*/ 30856 h 263282"/>
                <a:gd name="connsiteX519" fmla="*/ 265144 w 395192"/>
                <a:gd name="connsiteY519" fmla="*/ 33109 h 263282"/>
                <a:gd name="connsiteX520" fmla="*/ 265652 w 395192"/>
                <a:gd name="connsiteY520" fmla="*/ 35096 h 263282"/>
                <a:gd name="connsiteX521" fmla="*/ 266646 w 395192"/>
                <a:gd name="connsiteY521" fmla="*/ 35910 h 263282"/>
                <a:gd name="connsiteX522" fmla="*/ 266771 w 395192"/>
                <a:gd name="connsiteY522" fmla="*/ 36903 h 263282"/>
                <a:gd name="connsiteX523" fmla="*/ 265629 w 395192"/>
                <a:gd name="connsiteY523" fmla="*/ 38124 h 263282"/>
                <a:gd name="connsiteX524" fmla="*/ 265308 w 395192"/>
                <a:gd name="connsiteY524" fmla="*/ 38875 h 263282"/>
                <a:gd name="connsiteX525" fmla="*/ 265754 w 395192"/>
                <a:gd name="connsiteY525" fmla="*/ 39281 h 263282"/>
                <a:gd name="connsiteX526" fmla="*/ 271395 w 395192"/>
                <a:gd name="connsiteY526" fmla="*/ 39516 h 263282"/>
                <a:gd name="connsiteX527" fmla="*/ 274156 w 395192"/>
                <a:gd name="connsiteY527" fmla="*/ 40697 h 263282"/>
                <a:gd name="connsiteX528" fmla="*/ 276253 w 395192"/>
                <a:gd name="connsiteY528" fmla="*/ 41777 h 263282"/>
                <a:gd name="connsiteX529" fmla="*/ 277309 w 395192"/>
                <a:gd name="connsiteY529" fmla="*/ 41879 h 263282"/>
                <a:gd name="connsiteX530" fmla="*/ 279688 w 395192"/>
                <a:gd name="connsiteY530" fmla="*/ 41191 h 263282"/>
                <a:gd name="connsiteX531" fmla="*/ 282363 w 395192"/>
                <a:gd name="connsiteY531" fmla="*/ 40752 h 263282"/>
                <a:gd name="connsiteX532" fmla="*/ 283983 w 395192"/>
                <a:gd name="connsiteY532" fmla="*/ 40690 h 263282"/>
                <a:gd name="connsiteX533" fmla="*/ 284608 w 395192"/>
                <a:gd name="connsiteY533" fmla="*/ 41488 h 263282"/>
                <a:gd name="connsiteX534" fmla="*/ 285109 w 395192"/>
                <a:gd name="connsiteY534" fmla="*/ 43577 h 263282"/>
                <a:gd name="connsiteX535" fmla="*/ 286048 w 395192"/>
                <a:gd name="connsiteY535" fmla="*/ 45665 h 263282"/>
                <a:gd name="connsiteX536" fmla="*/ 286924 w 395192"/>
                <a:gd name="connsiteY536" fmla="*/ 46260 h 263282"/>
                <a:gd name="connsiteX537" fmla="*/ 288489 w 395192"/>
                <a:gd name="connsiteY537" fmla="*/ 46158 h 263282"/>
                <a:gd name="connsiteX538" fmla="*/ 289428 w 395192"/>
                <a:gd name="connsiteY538" fmla="*/ 46260 h 263282"/>
                <a:gd name="connsiteX539" fmla="*/ 289928 w 395192"/>
                <a:gd name="connsiteY539" fmla="*/ 47050 h 263282"/>
                <a:gd name="connsiteX540" fmla="*/ 289365 w 395192"/>
                <a:gd name="connsiteY540" fmla="*/ 48239 h 263282"/>
                <a:gd name="connsiteX541" fmla="*/ 289490 w 395192"/>
                <a:gd name="connsiteY541" fmla="*/ 49530 h 263282"/>
                <a:gd name="connsiteX542" fmla="*/ 290179 w 395192"/>
                <a:gd name="connsiteY542" fmla="*/ 51111 h 263282"/>
                <a:gd name="connsiteX543" fmla="*/ 290993 w 395192"/>
                <a:gd name="connsiteY543" fmla="*/ 54764 h 263282"/>
                <a:gd name="connsiteX544" fmla="*/ 291744 w 395192"/>
                <a:gd name="connsiteY544" fmla="*/ 55852 h 263282"/>
                <a:gd name="connsiteX545" fmla="*/ 292244 w 395192"/>
                <a:gd name="connsiteY545" fmla="*/ 57228 h 263282"/>
                <a:gd name="connsiteX546" fmla="*/ 292244 w 395192"/>
                <a:gd name="connsiteY546" fmla="*/ 58809 h 263282"/>
                <a:gd name="connsiteX547" fmla="*/ 291618 w 395192"/>
                <a:gd name="connsiteY547" fmla="*/ 60186 h 263282"/>
                <a:gd name="connsiteX548" fmla="*/ 291180 w 395192"/>
                <a:gd name="connsiteY548" fmla="*/ 61266 h 263282"/>
                <a:gd name="connsiteX549" fmla="*/ 291618 w 395192"/>
                <a:gd name="connsiteY549" fmla="*/ 63722 h 263282"/>
                <a:gd name="connsiteX550" fmla="*/ 293308 w 395192"/>
                <a:gd name="connsiteY550" fmla="*/ 66468 h 263282"/>
                <a:gd name="connsiteX551" fmla="*/ 294560 w 395192"/>
                <a:gd name="connsiteY551" fmla="*/ 67149 h 263282"/>
                <a:gd name="connsiteX552" fmla="*/ 295561 w 395192"/>
                <a:gd name="connsiteY552" fmla="*/ 69597 h 263282"/>
                <a:gd name="connsiteX553" fmla="*/ 297376 w 395192"/>
                <a:gd name="connsiteY553" fmla="*/ 70380 h 263282"/>
                <a:gd name="connsiteX554" fmla="*/ 300068 w 395192"/>
                <a:gd name="connsiteY554" fmla="*/ 68322 h 263282"/>
                <a:gd name="connsiteX555" fmla="*/ 302133 w 395192"/>
                <a:gd name="connsiteY555" fmla="*/ 67242 h 263282"/>
                <a:gd name="connsiteX556" fmla="*/ 304715 w 395192"/>
                <a:gd name="connsiteY556" fmla="*/ 67845 h 263282"/>
                <a:gd name="connsiteX557" fmla="*/ 307101 w 395192"/>
                <a:gd name="connsiteY557" fmla="*/ 68228 h 263282"/>
                <a:gd name="connsiteX558" fmla="*/ 308705 w 395192"/>
                <a:gd name="connsiteY558" fmla="*/ 69629 h 263282"/>
                <a:gd name="connsiteX559" fmla="*/ 309886 w 395192"/>
                <a:gd name="connsiteY559" fmla="*/ 71553 h 263282"/>
                <a:gd name="connsiteX560" fmla="*/ 311263 w 395192"/>
                <a:gd name="connsiteY560" fmla="*/ 72625 h 263282"/>
                <a:gd name="connsiteX561" fmla="*/ 312640 w 395192"/>
                <a:gd name="connsiteY561" fmla="*/ 72062 h 263282"/>
                <a:gd name="connsiteX562" fmla="*/ 315511 w 395192"/>
                <a:gd name="connsiteY562" fmla="*/ 72625 h 263282"/>
                <a:gd name="connsiteX563" fmla="*/ 316826 w 395192"/>
                <a:gd name="connsiteY563" fmla="*/ 74182 h 263282"/>
                <a:gd name="connsiteX564" fmla="*/ 318140 w 395192"/>
                <a:gd name="connsiteY564" fmla="*/ 75058 h 263282"/>
                <a:gd name="connsiteX565" fmla="*/ 319830 w 395192"/>
                <a:gd name="connsiteY565" fmla="*/ 73791 h 263282"/>
                <a:gd name="connsiteX566" fmla="*/ 321207 w 395192"/>
                <a:gd name="connsiteY566" fmla="*/ 72226 h 263282"/>
                <a:gd name="connsiteX567" fmla="*/ 326245 w 395192"/>
                <a:gd name="connsiteY567" fmla="*/ 70591 h 263282"/>
                <a:gd name="connsiteX568" fmla="*/ 329374 w 395192"/>
                <a:gd name="connsiteY568" fmla="*/ 70184 h 263282"/>
                <a:gd name="connsiteX569" fmla="*/ 330251 w 395192"/>
                <a:gd name="connsiteY569" fmla="*/ 69863 h 263282"/>
                <a:gd name="connsiteX570" fmla="*/ 332089 w 395192"/>
                <a:gd name="connsiteY570" fmla="*/ 68690 h 263282"/>
                <a:gd name="connsiteX571" fmla="*/ 334029 w 395192"/>
                <a:gd name="connsiteY571" fmla="*/ 67908 h 263282"/>
                <a:gd name="connsiteX572" fmla="*/ 335774 w 395192"/>
                <a:gd name="connsiteY572" fmla="*/ 68119 h 263282"/>
                <a:gd name="connsiteX573" fmla="*/ 337495 w 395192"/>
                <a:gd name="connsiteY573" fmla="*/ 70552 h 263282"/>
                <a:gd name="connsiteX574" fmla="*/ 339279 w 395192"/>
                <a:gd name="connsiteY574" fmla="*/ 72226 h 263282"/>
                <a:gd name="connsiteX575" fmla="*/ 339779 w 395192"/>
                <a:gd name="connsiteY575" fmla="*/ 74862 h 263282"/>
                <a:gd name="connsiteX576" fmla="*/ 341954 w 395192"/>
                <a:gd name="connsiteY576" fmla="*/ 78477 h 263282"/>
                <a:gd name="connsiteX577" fmla="*/ 347360 w 395192"/>
                <a:gd name="connsiteY577" fmla="*/ 83414 h 263282"/>
                <a:gd name="connsiteX578" fmla="*/ 349480 w 395192"/>
                <a:gd name="connsiteY578" fmla="*/ 84916 h 263282"/>
                <a:gd name="connsiteX579" fmla="*/ 350920 w 395192"/>
                <a:gd name="connsiteY579" fmla="*/ 84650 h 263282"/>
                <a:gd name="connsiteX580" fmla="*/ 351671 w 395192"/>
                <a:gd name="connsiteY580" fmla="*/ 84259 h 263282"/>
                <a:gd name="connsiteX581" fmla="*/ 352023 w 395192"/>
                <a:gd name="connsiteY581" fmla="*/ 83742 h 263282"/>
                <a:gd name="connsiteX582" fmla="*/ 352352 w 395192"/>
                <a:gd name="connsiteY582" fmla="*/ 81325 h 263282"/>
                <a:gd name="connsiteX583" fmla="*/ 353032 w 395192"/>
                <a:gd name="connsiteY583" fmla="*/ 80433 h 263282"/>
                <a:gd name="connsiteX584" fmla="*/ 354128 w 395192"/>
                <a:gd name="connsiteY584" fmla="*/ 80409 h 263282"/>
                <a:gd name="connsiteX585" fmla="*/ 358360 w 395192"/>
                <a:gd name="connsiteY585" fmla="*/ 83414 h 263282"/>
                <a:gd name="connsiteX586" fmla="*/ 360574 w 395192"/>
                <a:gd name="connsiteY586" fmla="*/ 83742 h 263282"/>
                <a:gd name="connsiteX587" fmla="*/ 362679 w 395192"/>
                <a:gd name="connsiteY587" fmla="*/ 83797 h 263282"/>
                <a:gd name="connsiteX588" fmla="*/ 365511 w 395192"/>
                <a:gd name="connsiteY588" fmla="*/ 86128 h 263282"/>
                <a:gd name="connsiteX589" fmla="*/ 368617 w 395192"/>
                <a:gd name="connsiteY589" fmla="*/ 88155 h 263282"/>
                <a:gd name="connsiteX590" fmla="*/ 371019 w 395192"/>
                <a:gd name="connsiteY590" fmla="*/ 88366 h 263282"/>
                <a:gd name="connsiteX591" fmla="*/ 372935 w 395192"/>
                <a:gd name="connsiteY591" fmla="*/ 87568 h 263282"/>
                <a:gd name="connsiteX592" fmla="*/ 374249 w 395192"/>
                <a:gd name="connsiteY592" fmla="*/ 87083 h 263282"/>
                <a:gd name="connsiteX593" fmla="*/ 375063 w 395192"/>
                <a:gd name="connsiteY593" fmla="*/ 87857 h 263282"/>
                <a:gd name="connsiteX594" fmla="*/ 375814 w 395192"/>
                <a:gd name="connsiteY594" fmla="*/ 89602 h 263282"/>
                <a:gd name="connsiteX595" fmla="*/ 377066 w 395192"/>
                <a:gd name="connsiteY595" fmla="*/ 90955 h 263282"/>
                <a:gd name="connsiteX596" fmla="*/ 378505 w 395192"/>
                <a:gd name="connsiteY596" fmla="*/ 91339 h 263282"/>
                <a:gd name="connsiteX597" fmla="*/ 380579 w 395192"/>
                <a:gd name="connsiteY597" fmla="*/ 91425 h 263282"/>
                <a:gd name="connsiteX598" fmla="*/ 384177 w 395192"/>
                <a:gd name="connsiteY598" fmla="*/ 94038 h 263282"/>
                <a:gd name="connsiteX599" fmla="*/ 387557 w 395192"/>
                <a:gd name="connsiteY599" fmla="*/ 96698 h 263282"/>
                <a:gd name="connsiteX600" fmla="*/ 389669 w 395192"/>
                <a:gd name="connsiteY600" fmla="*/ 96846 h 263282"/>
                <a:gd name="connsiteX601" fmla="*/ 391461 w 395192"/>
                <a:gd name="connsiteY601" fmla="*/ 96064 h 263282"/>
                <a:gd name="connsiteX602" fmla="*/ 393042 w 395192"/>
                <a:gd name="connsiteY602" fmla="*/ 95861 h 263282"/>
                <a:gd name="connsiteX603" fmla="*/ 394145 w 395192"/>
                <a:gd name="connsiteY603" fmla="*/ 96534 h 263282"/>
                <a:gd name="connsiteX604" fmla="*/ 394457 w 395192"/>
                <a:gd name="connsiteY604" fmla="*/ 97684 h 263282"/>
                <a:gd name="connsiteX605" fmla="*/ 393644 w 395192"/>
                <a:gd name="connsiteY605" fmla="*/ 99225 h 263282"/>
                <a:gd name="connsiteX606" fmla="*/ 393644 w 395192"/>
                <a:gd name="connsiteY606" fmla="*/ 101431 h 263282"/>
                <a:gd name="connsiteX607" fmla="*/ 395146 w 395192"/>
                <a:gd name="connsiteY607" fmla="*/ 103543 h 263282"/>
                <a:gd name="connsiteX608" fmla="*/ 395193 w 395192"/>
                <a:gd name="connsiteY608" fmla="*/ 105616 h 263282"/>
                <a:gd name="connsiteX609" fmla="*/ 394763 w 395192"/>
                <a:gd name="connsiteY609" fmla="*/ 107486 h 263282"/>
                <a:gd name="connsiteX610" fmla="*/ 393910 w 395192"/>
                <a:gd name="connsiteY610" fmla="*/ 109207 h 263282"/>
                <a:gd name="connsiteX611" fmla="*/ 391852 w 395192"/>
                <a:gd name="connsiteY611" fmla="*/ 111570 h 263282"/>
                <a:gd name="connsiteX612" fmla="*/ 389951 w 395192"/>
                <a:gd name="connsiteY612" fmla="*/ 113769 h 263282"/>
                <a:gd name="connsiteX613" fmla="*/ 387096 w 395192"/>
                <a:gd name="connsiteY613" fmla="*/ 114684 h 263282"/>
                <a:gd name="connsiteX614" fmla="*/ 385492 w 395192"/>
                <a:gd name="connsiteY614" fmla="*/ 115646 h 263282"/>
                <a:gd name="connsiteX615" fmla="*/ 385914 w 395192"/>
                <a:gd name="connsiteY615" fmla="*/ 117258 h 263282"/>
                <a:gd name="connsiteX616" fmla="*/ 386962 w 395192"/>
                <a:gd name="connsiteY616" fmla="*/ 118760 h 263282"/>
                <a:gd name="connsiteX617" fmla="*/ 389388 w 395192"/>
                <a:gd name="connsiteY617" fmla="*/ 119973 h 263282"/>
                <a:gd name="connsiteX618" fmla="*/ 392142 w 395192"/>
                <a:gd name="connsiteY618" fmla="*/ 120856 h 263282"/>
                <a:gd name="connsiteX619" fmla="*/ 392462 w 395192"/>
                <a:gd name="connsiteY619" fmla="*/ 121834 h 263282"/>
                <a:gd name="connsiteX620" fmla="*/ 392040 w 395192"/>
                <a:gd name="connsiteY620" fmla="*/ 122327 h 263282"/>
                <a:gd name="connsiteX621" fmla="*/ 390272 w 395192"/>
                <a:gd name="connsiteY621" fmla="*/ 122781 h 263282"/>
                <a:gd name="connsiteX622" fmla="*/ 387831 w 395192"/>
                <a:gd name="connsiteY622" fmla="*/ 122319 h 263282"/>
                <a:gd name="connsiteX623" fmla="*/ 387017 w 395192"/>
                <a:gd name="connsiteY623" fmla="*/ 123172 h 263282"/>
                <a:gd name="connsiteX624" fmla="*/ 385891 w 395192"/>
                <a:gd name="connsiteY624" fmla="*/ 124588 h 263282"/>
                <a:gd name="connsiteX625" fmla="*/ 385140 w 395192"/>
                <a:gd name="connsiteY625" fmla="*/ 127139 h 263282"/>
                <a:gd name="connsiteX626" fmla="*/ 384576 w 395192"/>
                <a:gd name="connsiteY626" fmla="*/ 129501 h 263282"/>
                <a:gd name="connsiteX627" fmla="*/ 387228 w 395192"/>
                <a:gd name="connsiteY627" fmla="*/ 130143 h 263282"/>
                <a:gd name="connsiteX628" fmla="*/ 388770 w 395192"/>
                <a:gd name="connsiteY628" fmla="*/ 131105 h 263282"/>
                <a:gd name="connsiteX629" fmla="*/ 389255 w 395192"/>
                <a:gd name="connsiteY629" fmla="*/ 133038 h 263282"/>
                <a:gd name="connsiteX630" fmla="*/ 389803 w 395192"/>
                <a:gd name="connsiteY630" fmla="*/ 135189 h 263282"/>
                <a:gd name="connsiteX631" fmla="*/ 389967 w 395192"/>
                <a:gd name="connsiteY631" fmla="*/ 137121 h 263282"/>
                <a:gd name="connsiteX632" fmla="*/ 389091 w 395192"/>
                <a:gd name="connsiteY632" fmla="*/ 138060 h 263282"/>
                <a:gd name="connsiteX633" fmla="*/ 389036 w 395192"/>
                <a:gd name="connsiteY633" fmla="*/ 139023 h 263282"/>
                <a:gd name="connsiteX634" fmla="*/ 389450 w 395192"/>
                <a:gd name="connsiteY634" fmla="*/ 139500 h 263282"/>
                <a:gd name="connsiteX635" fmla="*/ 390592 w 395192"/>
                <a:gd name="connsiteY635" fmla="*/ 139711 h 263282"/>
                <a:gd name="connsiteX636" fmla="*/ 391461 w 395192"/>
                <a:gd name="connsiteY636" fmla="*/ 140141 h 263282"/>
                <a:gd name="connsiteX637" fmla="*/ 391531 w 395192"/>
                <a:gd name="connsiteY637" fmla="*/ 141158 h 263282"/>
                <a:gd name="connsiteX638" fmla="*/ 389865 w 395192"/>
                <a:gd name="connsiteY638" fmla="*/ 143443 h 263282"/>
                <a:gd name="connsiteX639" fmla="*/ 388308 w 395192"/>
                <a:gd name="connsiteY639" fmla="*/ 147808 h 263282"/>
                <a:gd name="connsiteX640" fmla="*/ 387471 w 395192"/>
                <a:gd name="connsiteY640" fmla="*/ 150124 h 263282"/>
                <a:gd name="connsiteX641" fmla="*/ 387534 w 395192"/>
                <a:gd name="connsiteY641" fmla="*/ 152635 h 263282"/>
                <a:gd name="connsiteX642" fmla="*/ 386595 w 395192"/>
                <a:gd name="connsiteY642" fmla="*/ 154028 h 263282"/>
                <a:gd name="connsiteX643" fmla="*/ 384866 w 395192"/>
                <a:gd name="connsiteY643" fmla="*/ 154208 h 263282"/>
                <a:gd name="connsiteX644" fmla="*/ 378998 w 395192"/>
                <a:gd name="connsiteY644" fmla="*/ 154450 h 263282"/>
                <a:gd name="connsiteX645" fmla="*/ 373890 w 395192"/>
                <a:gd name="connsiteY645" fmla="*/ 154325 h 263282"/>
                <a:gd name="connsiteX646" fmla="*/ 371683 w 395192"/>
                <a:gd name="connsiteY646" fmla="*/ 153965 h 263282"/>
                <a:gd name="connsiteX647" fmla="*/ 368225 w 395192"/>
                <a:gd name="connsiteY647" fmla="*/ 153746 h 263282"/>
                <a:gd name="connsiteX648" fmla="*/ 366512 w 395192"/>
                <a:gd name="connsiteY648" fmla="*/ 154341 h 263282"/>
                <a:gd name="connsiteX649" fmla="*/ 364243 w 395192"/>
                <a:gd name="connsiteY649" fmla="*/ 158347 h 263282"/>
                <a:gd name="connsiteX650" fmla="*/ 362522 w 395192"/>
                <a:gd name="connsiteY650" fmla="*/ 159911 h 263282"/>
                <a:gd name="connsiteX651" fmla="*/ 359682 w 395192"/>
                <a:gd name="connsiteY651" fmla="*/ 161327 h 263282"/>
                <a:gd name="connsiteX652" fmla="*/ 356561 w 395192"/>
                <a:gd name="connsiteY652" fmla="*/ 161734 h 263282"/>
                <a:gd name="connsiteX653" fmla="*/ 354769 w 395192"/>
                <a:gd name="connsiteY653" fmla="*/ 163377 h 263282"/>
                <a:gd name="connsiteX654" fmla="*/ 354135 w 395192"/>
                <a:gd name="connsiteY654" fmla="*/ 165959 h 263282"/>
                <a:gd name="connsiteX655" fmla="*/ 354089 w 395192"/>
                <a:gd name="connsiteY655" fmla="*/ 168243 h 263282"/>
                <a:gd name="connsiteX656" fmla="*/ 353799 w 395192"/>
                <a:gd name="connsiteY656" fmla="*/ 169385 h 263282"/>
                <a:gd name="connsiteX657" fmla="*/ 353126 w 395192"/>
                <a:gd name="connsiteY657" fmla="*/ 170387 h 263282"/>
                <a:gd name="connsiteX658" fmla="*/ 352883 w 395192"/>
                <a:gd name="connsiteY658" fmla="*/ 171099 h 263282"/>
                <a:gd name="connsiteX659" fmla="*/ 353032 w 395192"/>
                <a:gd name="connsiteY659" fmla="*/ 171881 h 263282"/>
                <a:gd name="connsiteX660" fmla="*/ 353760 w 395192"/>
                <a:gd name="connsiteY660" fmla="*/ 172163 h 263282"/>
                <a:gd name="connsiteX661" fmla="*/ 354628 w 395192"/>
                <a:gd name="connsiteY661" fmla="*/ 172522 h 263282"/>
                <a:gd name="connsiteX662" fmla="*/ 354628 w 395192"/>
                <a:gd name="connsiteY662" fmla="*/ 173086 h 263282"/>
                <a:gd name="connsiteX663" fmla="*/ 354292 w 395192"/>
                <a:gd name="connsiteY663" fmla="*/ 173798 h 263282"/>
                <a:gd name="connsiteX664" fmla="*/ 353322 w 395192"/>
                <a:gd name="connsiteY664" fmla="*/ 174580 h 263282"/>
                <a:gd name="connsiteX665" fmla="*/ 352883 w 395192"/>
                <a:gd name="connsiteY665" fmla="*/ 175785 h 263282"/>
                <a:gd name="connsiteX666" fmla="*/ 352985 w 395192"/>
                <a:gd name="connsiteY666" fmla="*/ 177068 h 263282"/>
                <a:gd name="connsiteX667" fmla="*/ 353165 w 395192"/>
                <a:gd name="connsiteY667" fmla="*/ 178484 h 263282"/>
                <a:gd name="connsiteX668" fmla="*/ 216990 w 395192"/>
                <a:gd name="connsiteY668" fmla="*/ 206781 h 263282"/>
                <a:gd name="connsiteX669" fmla="*/ 220018 w 395192"/>
                <a:gd name="connsiteY669" fmla="*/ 208338 h 263282"/>
                <a:gd name="connsiteX670" fmla="*/ 216928 w 395192"/>
                <a:gd name="connsiteY670" fmla="*/ 207923 h 263282"/>
                <a:gd name="connsiteX671" fmla="*/ 210145 w 395192"/>
                <a:gd name="connsiteY671" fmla="*/ 206461 h 263282"/>
                <a:gd name="connsiteX672" fmla="*/ 207149 w 395192"/>
                <a:gd name="connsiteY672" fmla="*/ 205076 h 263282"/>
                <a:gd name="connsiteX673" fmla="*/ 206374 w 395192"/>
                <a:gd name="connsiteY673" fmla="*/ 203527 h 263282"/>
                <a:gd name="connsiteX674" fmla="*/ 205936 w 395192"/>
                <a:gd name="connsiteY674" fmla="*/ 201415 h 263282"/>
                <a:gd name="connsiteX675" fmla="*/ 207610 w 395192"/>
                <a:gd name="connsiteY675" fmla="*/ 203629 h 263282"/>
                <a:gd name="connsiteX676" fmla="*/ 208784 w 395192"/>
                <a:gd name="connsiteY676" fmla="*/ 204599 h 263282"/>
                <a:gd name="connsiteX677" fmla="*/ 216990 w 395192"/>
                <a:gd name="connsiteY677" fmla="*/ 206781 h 26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Lst>
              <a:rect l="l" t="t" r="r" b="b"/>
              <a:pathLst>
                <a:path w="395192" h="263282">
                  <a:moveTo>
                    <a:pt x="353165" y="178484"/>
                  </a:moveTo>
                  <a:lnTo>
                    <a:pt x="352367" y="178844"/>
                  </a:lnTo>
                  <a:lnTo>
                    <a:pt x="344692" y="178343"/>
                  </a:lnTo>
                  <a:lnTo>
                    <a:pt x="338426" y="179024"/>
                  </a:lnTo>
                  <a:lnTo>
                    <a:pt x="333959" y="184085"/>
                  </a:lnTo>
                  <a:lnTo>
                    <a:pt x="331299" y="184070"/>
                  </a:lnTo>
                  <a:lnTo>
                    <a:pt x="327551" y="185384"/>
                  </a:lnTo>
                  <a:lnTo>
                    <a:pt x="325009" y="187019"/>
                  </a:lnTo>
                  <a:lnTo>
                    <a:pt x="321997" y="190556"/>
                  </a:lnTo>
                  <a:lnTo>
                    <a:pt x="319665" y="188967"/>
                  </a:lnTo>
                  <a:lnTo>
                    <a:pt x="316810" y="189014"/>
                  </a:lnTo>
                  <a:lnTo>
                    <a:pt x="314025" y="189977"/>
                  </a:lnTo>
                  <a:lnTo>
                    <a:pt x="310676" y="192339"/>
                  </a:lnTo>
                  <a:lnTo>
                    <a:pt x="308814" y="192754"/>
                  </a:lnTo>
                  <a:lnTo>
                    <a:pt x="305091" y="192081"/>
                  </a:lnTo>
                  <a:lnTo>
                    <a:pt x="300748" y="193434"/>
                  </a:lnTo>
                  <a:lnTo>
                    <a:pt x="291376" y="201156"/>
                  </a:lnTo>
                  <a:lnTo>
                    <a:pt x="288223" y="206781"/>
                  </a:lnTo>
                  <a:lnTo>
                    <a:pt x="287073" y="207877"/>
                  </a:lnTo>
                  <a:lnTo>
                    <a:pt x="285493" y="209246"/>
                  </a:lnTo>
                  <a:lnTo>
                    <a:pt x="283803" y="209934"/>
                  </a:lnTo>
                  <a:lnTo>
                    <a:pt x="282911" y="209872"/>
                  </a:lnTo>
                  <a:lnTo>
                    <a:pt x="287378" y="205882"/>
                  </a:lnTo>
                  <a:lnTo>
                    <a:pt x="288747" y="204387"/>
                  </a:lnTo>
                  <a:lnTo>
                    <a:pt x="288982" y="203284"/>
                  </a:lnTo>
                  <a:lnTo>
                    <a:pt x="289005" y="201493"/>
                  </a:lnTo>
                  <a:lnTo>
                    <a:pt x="287652" y="199271"/>
                  </a:lnTo>
                  <a:lnTo>
                    <a:pt x="283998" y="204771"/>
                  </a:lnTo>
                  <a:lnTo>
                    <a:pt x="281925" y="205569"/>
                  </a:lnTo>
                  <a:lnTo>
                    <a:pt x="279289" y="207219"/>
                  </a:lnTo>
                  <a:lnTo>
                    <a:pt x="279156" y="210889"/>
                  </a:lnTo>
                  <a:lnTo>
                    <a:pt x="279461" y="213611"/>
                  </a:lnTo>
                  <a:lnTo>
                    <a:pt x="280541" y="217030"/>
                  </a:lnTo>
                  <a:lnTo>
                    <a:pt x="283091" y="222608"/>
                  </a:lnTo>
                  <a:lnTo>
                    <a:pt x="288301" y="230549"/>
                  </a:lnTo>
                  <a:lnTo>
                    <a:pt x="290797" y="233459"/>
                  </a:lnTo>
                  <a:lnTo>
                    <a:pt x="292628" y="234617"/>
                  </a:lnTo>
                  <a:lnTo>
                    <a:pt x="294834" y="234781"/>
                  </a:lnTo>
                  <a:lnTo>
                    <a:pt x="299074" y="232333"/>
                  </a:lnTo>
                  <a:lnTo>
                    <a:pt x="300881" y="231949"/>
                  </a:lnTo>
                  <a:lnTo>
                    <a:pt x="304825" y="232880"/>
                  </a:lnTo>
                  <a:lnTo>
                    <a:pt x="306233" y="231253"/>
                  </a:lnTo>
                  <a:lnTo>
                    <a:pt x="308282" y="230346"/>
                  </a:lnTo>
                  <a:lnTo>
                    <a:pt x="310911" y="230228"/>
                  </a:lnTo>
                  <a:lnTo>
                    <a:pt x="313915" y="230963"/>
                  </a:lnTo>
                  <a:lnTo>
                    <a:pt x="317170" y="232200"/>
                  </a:lnTo>
                  <a:lnTo>
                    <a:pt x="315832" y="234993"/>
                  </a:lnTo>
                  <a:lnTo>
                    <a:pt x="314439" y="237215"/>
                  </a:lnTo>
                  <a:lnTo>
                    <a:pt x="313946" y="239671"/>
                  </a:lnTo>
                  <a:lnTo>
                    <a:pt x="313172" y="242401"/>
                  </a:lnTo>
                  <a:lnTo>
                    <a:pt x="309581" y="243622"/>
                  </a:lnTo>
                  <a:lnTo>
                    <a:pt x="305739" y="243473"/>
                  </a:lnTo>
                  <a:lnTo>
                    <a:pt x="301687" y="244263"/>
                  </a:lnTo>
                  <a:lnTo>
                    <a:pt x="300224" y="243207"/>
                  </a:lnTo>
                  <a:lnTo>
                    <a:pt x="299254" y="242237"/>
                  </a:lnTo>
                  <a:lnTo>
                    <a:pt x="297455" y="241267"/>
                  </a:lnTo>
                  <a:lnTo>
                    <a:pt x="295084" y="240735"/>
                  </a:lnTo>
                  <a:lnTo>
                    <a:pt x="292956" y="241384"/>
                  </a:lnTo>
                  <a:lnTo>
                    <a:pt x="290437" y="245100"/>
                  </a:lnTo>
                  <a:lnTo>
                    <a:pt x="285978" y="247635"/>
                  </a:lnTo>
                  <a:lnTo>
                    <a:pt x="284507" y="250530"/>
                  </a:lnTo>
                  <a:lnTo>
                    <a:pt x="280118" y="249881"/>
                  </a:lnTo>
                  <a:lnTo>
                    <a:pt x="276363" y="250389"/>
                  </a:lnTo>
                  <a:lnTo>
                    <a:pt x="270941" y="253026"/>
                  </a:lnTo>
                  <a:lnTo>
                    <a:pt x="266810" y="258659"/>
                  </a:lnTo>
                  <a:lnTo>
                    <a:pt x="262257" y="262171"/>
                  </a:lnTo>
                  <a:lnTo>
                    <a:pt x="258650" y="263282"/>
                  </a:lnTo>
                  <a:lnTo>
                    <a:pt x="255263" y="262938"/>
                  </a:lnTo>
                  <a:lnTo>
                    <a:pt x="253072" y="261890"/>
                  </a:lnTo>
                  <a:lnTo>
                    <a:pt x="248566" y="258197"/>
                  </a:lnTo>
                  <a:lnTo>
                    <a:pt x="248832" y="256875"/>
                  </a:lnTo>
                  <a:lnTo>
                    <a:pt x="249458" y="256210"/>
                  </a:lnTo>
                  <a:lnTo>
                    <a:pt x="250311" y="254301"/>
                  </a:lnTo>
                  <a:lnTo>
                    <a:pt x="252110" y="247291"/>
                  </a:lnTo>
                  <a:lnTo>
                    <a:pt x="251867" y="245007"/>
                  </a:lnTo>
                  <a:lnTo>
                    <a:pt x="250858" y="241416"/>
                  </a:lnTo>
                  <a:lnTo>
                    <a:pt x="247283" y="238615"/>
                  </a:lnTo>
                  <a:lnTo>
                    <a:pt x="244412" y="239147"/>
                  </a:lnTo>
                  <a:lnTo>
                    <a:pt x="242777" y="238404"/>
                  </a:lnTo>
                  <a:lnTo>
                    <a:pt x="236886" y="233631"/>
                  </a:lnTo>
                  <a:lnTo>
                    <a:pt x="233678" y="233295"/>
                  </a:lnTo>
                  <a:lnTo>
                    <a:pt x="230134" y="234257"/>
                  </a:lnTo>
                  <a:lnTo>
                    <a:pt x="228827" y="233561"/>
                  </a:lnTo>
                  <a:lnTo>
                    <a:pt x="227865" y="231895"/>
                  </a:lnTo>
                  <a:lnTo>
                    <a:pt x="234891" y="225988"/>
                  </a:lnTo>
                  <a:lnTo>
                    <a:pt x="241791" y="221098"/>
                  </a:lnTo>
                  <a:lnTo>
                    <a:pt x="244818" y="220598"/>
                  </a:lnTo>
                  <a:lnTo>
                    <a:pt x="248903" y="218313"/>
                  </a:lnTo>
                  <a:lnTo>
                    <a:pt x="253268" y="214886"/>
                  </a:lnTo>
                  <a:lnTo>
                    <a:pt x="252650" y="212187"/>
                  </a:lnTo>
                  <a:lnTo>
                    <a:pt x="251711" y="210184"/>
                  </a:lnTo>
                  <a:lnTo>
                    <a:pt x="249622" y="210732"/>
                  </a:lnTo>
                  <a:lnTo>
                    <a:pt x="248105" y="211397"/>
                  </a:lnTo>
                  <a:lnTo>
                    <a:pt x="244451" y="209254"/>
                  </a:lnTo>
                  <a:lnTo>
                    <a:pt x="243113" y="207673"/>
                  </a:lnTo>
                  <a:lnTo>
                    <a:pt x="237394" y="209316"/>
                  </a:lnTo>
                  <a:lnTo>
                    <a:pt x="234210" y="209073"/>
                  </a:lnTo>
                  <a:lnTo>
                    <a:pt x="227185" y="210584"/>
                  </a:lnTo>
                  <a:lnTo>
                    <a:pt x="223953" y="209113"/>
                  </a:lnTo>
                  <a:lnTo>
                    <a:pt x="217499" y="204982"/>
                  </a:lnTo>
                  <a:lnTo>
                    <a:pt x="215074" y="204153"/>
                  </a:lnTo>
                  <a:lnTo>
                    <a:pt x="213009" y="204333"/>
                  </a:lnTo>
                  <a:lnTo>
                    <a:pt x="211882" y="202971"/>
                  </a:lnTo>
                  <a:lnTo>
                    <a:pt x="213259" y="202291"/>
                  </a:lnTo>
                  <a:lnTo>
                    <a:pt x="214863" y="202212"/>
                  </a:lnTo>
                  <a:lnTo>
                    <a:pt x="216529" y="201712"/>
                  </a:lnTo>
                  <a:lnTo>
                    <a:pt x="216999" y="200992"/>
                  </a:lnTo>
                  <a:lnTo>
                    <a:pt x="216897" y="199631"/>
                  </a:lnTo>
                  <a:lnTo>
                    <a:pt x="213540" y="198598"/>
                  </a:lnTo>
                  <a:lnTo>
                    <a:pt x="210419" y="198301"/>
                  </a:lnTo>
                  <a:lnTo>
                    <a:pt x="208440" y="197080"/>
                  </a:lnTo>
                  <a:lnTo>
                    <a:pt x="206930" y="195680"/>
                  </a:lnTo>
                  <a:lnTo>
                    <a:pt x="210466" y="195656"/>
                  </a:lnTo>
                  <a:lnTo>
                    <a:pt x="214026" y="196720"/>
                  </a:lnTo>
                  <a:lnTo>
                    <a:pt x="219588" y="197112"/>
                  </a:lnTo>
                  <a:lnTo>
                    <a:pt x="224642" y="198207"/>
                  </a:lnTo>
                  <a:lnTo>
                    <a:pt x="225902" y="196846"/>
                  </a:lnTo>
                  <a:lnTo>
                    <a:pt x="228835" y="194483"/>
                  </a:lnTo>
                  <a:lnTo>
                    <a:pt x="229391" y="193732"/>
                  </a:lnTo>
                  <a:lnTo>
                    <a:pt x="224478" y="195351"/>
                  </a:lnTo>
                  <a:lnTo>
                    <a:pt x="219494" y="194319"/>
                  </a:lnTo>
                  <a:lnTo>
                    <a:pt x="217679" y="192879"/>
                  </a:lnTo>
                  <a:lnTo>
                    <a:pt x="216138" y="190759"/>
                  </a:lnTo>
                  <a:lnTo>
                    <a:pt x="215489" y="188341"/>
                  </a:lnTo>
                  <a:lnTo>
                    <a:pt x="215911" y="186088"/>
                  </a:lnTo>
                  <a:lnTo>
                    <a:pt x="215371" y="182012"/>
                  </a:lnTo>
                  <a:lnTo>
                    <a:pt x="213728" y="178374"/>
                  </a:lnTo>
                  <a:lnTo>
                    <a:pt x="213149" y="176379"/>
                  </a:lnTo>
                  <a:lnTo>
                    <a:pt x="211413" y="174588"/>
                  </a:lnTo>
                  <a:lnTo>
                    <a:pt x="213118" y="178640"/>
                  </a:lnTo>
                  <a:lnTo>
                    <a:pt x="213752" y="181332"/>
                  </a:lnTo>
                  <a:lnTo>
                    <a:pt x="214777" y="183804"/>
                  </a:lnTo>
                  <a:lnTo>
                    <a:pt x="214534" y="190344"/>
                  </a:lnTo>
                  <a:lnTo>
                    <a:pt x="213901" y="192637"/>
                  </a:lnTo>
                  <a:lnTo>
                    <a:pt x="211851" y="193216"/>
                  </a:lnTo>
                  <a:lnTo>
                    <a:pt x="209159" y="192871"/>
                  </a:lnTo>
                  <a:lnTo>
                    <a:pt x="206421" y="192159"/>
                  </a:lnTo>
                  <a:lnTo>
                    <a:pt x="207102" y="188568"/>
                  </a:lnTo>
                  <a:lnTo>
                    <a:pt x="205639" y="189812"/>
                  </a:lnTo>
                  <a:lnTo>
                    <a:pt x="203581" y="193309"/>
                  </a:lnTo>
                  <a:lnTo>
                    <a:pt x="201766" y="193826"/>
                  </a:lnTo>
                  <a:lnTo>
                    <a:pt x="197737" y="193442"/>
                  </a:lnTo>
                  <a:lnTo>
                    <a:pt x="190258" y="195750"/>
                  </a:lnTo>
                  <a:lnTo>
                    <a:pt x="189742" y="198262"/>
                  </a:lnTo>
                  <a:lnTo>
                    <a:pt x="188615" y="201649"/>
                  </a:lnTo>
                  <a:lnTo>
                    <a:pt x="187527" y="203621"/>
                  </a:lnTo>
                  <a:lnTo>
                    <a:pt x="187191" y="204810"/>
                  </a:lnTo>
                  <a:lnTo>
                    <a:pt x="184007" y="209903"/>
                  </a:lnTo>
                  <a:lnTo>
                    <a:pt x="183600" y="210388"/>
                  </a:lnTo>
                  <a:lnTo>
                    <a:pt x="177584" y="217421"/>
                  </a:lnTo>
                  <a:lnTo>
                    <a:pt x="176818" y="217945"/>
                  </a:lnTo>
                  <a:lnTo>
                    <a:pt x="172921" y="219581"/>
                  </a:lnTo>
                  <a:lnTo>
                    <a:pt x="170613" y="221012"/>
                  </a:lnTo>
                  <a:lnTo>
                    <a:pt x="168845" y="221654"/>
                  </a:lnTo>
                  <a:lnTo>
                    <a:pt x="165857" y="220942"/>
                  </a:lnTo>
                  <a:lnTo>
                    <a:pt x="164613" y="221951"/>
                  </a:lnTo>
                  <a:lnTo>
                    <a:pt x="164026" y="223203"/>
                  </a:lnTo>
                  <a:lnTo>
                    <a:pt x="164018" y="225792"/>
                  </a:lnTo>
                  <a:lnTo>
                    <a:pt x="165536" y="227647"/>
                  </a:lnTo>
                  <a:lnTo>
                    <a:pt x="166780" y="233803"/>
                  </a:lnTo>
                  <a:lnTo>
                    <a:pt x="166318" y="236401"/>
                  </a:lnTo>
                  <a:lnTo>
                    <a:pt x="165137" y="234719"/>
                  </a:lnTo>
                  <a:lnTo>
                    <a:pt x="163283" y="232943"/>
                  </a:lnTo>
                  <a:lnTo>
                    <a:pt x="159684" y="231425"/>
                  </a:lnTo>
                  <a:lnTo>
                    <a:pt x="155733" y="231949"/>
                  </a:lnTo>
                  <a:lnTo>
                    <a:pt x="151422" y="234515"/>
                  </a:lnTo>
                  <a:lnTo>
                    <a:pt x="148496" y="235470"/>
                  </a:lnTo>
                  <a:lnTo>
                    <a:pt x="146963" y="234813"/>
                  </a:lnTo>
                  <a:lnTo>
                    <a:pt x="146024" y="234852"/>
                  </a:lnTo>
                  <a:lnTo>
                    <a:pt x="145696" y="235587"/>
                  </a:lnTo>
                  <a:lnTo>
                    <a:pt x="145766" y="236190"/>
                  </a:lnTo>
                  <a:lnTo>
                    <a:pt x="146235" y="236659"/>
                  </a:lnTo>
                  <a:lnTo>
                    <a:pt x="146173" y="236995"/>
                  </a:lnTo>
                  <a:lnTo>
                    <a:pt x="145562" y="237207"/>
                  </a:lnTo>
                  <a:lnTo>
                    <a:pt x="138772" y="235400"/>
                  </a:lnTo>
                  <a:lnTo>
                    <a:pt x="135838" y="233686"/>
                  </a:lnTo>
                  <a:lnTo>
                    <a:pt x="133530" y="230471"/>
                  </a:lnTo>
                  <a:lnTo>
                    <a:pt x="134680" y="229430"/>
                  </a:lnTo>
                  <a:lnTo>
                    <a:pt x="135681" y="228968"/>
                  </a:lnTo>
                  <a:lnTo>
                    <a:pt x="139218" y="228703"/>
                  </a:lnTo>
                  <a:lnTo>
                    <a:pt x="139828" y="228374"/>
                  </a:lnTo>
                  <a:lnTo>
                    <a:pt x="139891" y="227631"/>
                  </a:lnTo>
                  <a:lnTo>
                    <a:pt x="140157" y="226661"/>
                  </a:lnTo>
                  <a:lnTo>
                    <a:pt x="140063" y="225245"/>
                  </a:lnTo>
                  <a:lnTo>
                    <a:pt x="139672" y="223742"/>
                  </a:lnTo>
                  <a:lnTo>
                    <a:pt x="141221" y="221544"/>
                  </a:lnTo>
                  <a:lnTo>
                    <a:pt x="143529" y="219729"/>
                  </a:lnTo>
                  <a:lnTo>
                    <a:pt x="144882" y="217906"/>
                  </a:lnTo>
                  <a:lnTo>
                    <a:pt x="145085" y="215231"/>
                  </a:lnTo>
                  <a:lnTo>
                    <a:pt x="147518" y="213924"/>
                  </a:lnTo>
                  <a:lnTo>
                    <a:pt x="149670" y="211679"/>
                  </a:lnTo>
                  <a:lnTo>
                    <a:pt x="150202" y="209230"/>
                  </a:lnTo>
                  <a:lnTo>
                    <a:pt x="150961" y="207689"/>
                  </a:lnTo>
                  <a:lnTo>
                    <a:pt x="149584" y="204145"/>
                  </a:lnTo>
                  <a:lnTo>
                    <a:pt x="149295" y="201806"/>
                  </a:lnTo>
                  <a:lnTo>
                    <a:pt x="149232" y="199842"/>
                  </a:lnTo>
                  <a:lnTo>
                    <a:pt x="149905" y="198754"/>
                  </a:lnTo>
                  <a:lnTo>
                    <a:pt x="151915" y="197526"/>
                  </a:lnTo>
                  <a:lnTo>
                    <a:pt x="154028" y="196572"/>
                  </a:lnTo>
                  <a:lnTo>
                    <a:pt x="154904" y="196666"/>
                  </a:lnTo>
                  <a:lnTo>
                    <a:pt x="155225" y="197268"/>
                  </a:lnTo>
                  <a:lnTo>
                    <a:pt x="155303" y="201258"/>
                  </a:lnTo>
                  <a:lnTo>
                    <a:pt x="155725" y="201336"/>
                  </a:lnTo>
                  <a:lnTo>
                    <a:pt x="156398" y="200843"/>
                  </a:lnTo>
                  <a:lnTo>
                    <a:pt x="157501" y="198496"/>
                  </a:lnTo>
                  <a:lnTo>
                    <a:pt x="158260" y="199177"/>
                  </a:lnTo>
                  <a:lnTo>
                    <a:pt x="159434" y="199435"/>
                  </a:lnTo>
                  <a:lnTo>
                    <a:pt x="160310" y="198825"/>
                  </a:lnTo>
                  <a:lnTo>
                    <a:pt x="160881" y="198895"/>
                  </a:lnTo>
                  <a:lnTo>
                    <a:pt x="161585" y="199498"/>
                  </a:lnTo>
                  <a:lnTo>
                    <a:pt x="162993" y="200350"/>
                  </a:lnTo>
                  <a:lnTo>
                    <a:pt x="164308" y="200632"/>
                  </a:lnTo>
                  <a:lnTo>
                    <a:pt x="165395" y="200069"/>
                  </a:lnTo>
                  <a:lnTo>
                    <a:pt x="166326" y="199052"/>
                  </a:lnTo>
                  <a:lnTo>
                    <a:pt x="167319" y="199396"/>
                  </a:lnTo>
                  <a:lnTo>
                    <a:pt x="169205" y="202165"/>
                  </a:lnTo>
                  <a:lnTo>
                    <a:pt x="170081" y="201860"/>
                  </a:lnTo>
                  <a:lnTo>
                    <a:pt x="174423" y="201305"/>
                  </a:lnTo>
                  <a:lnTo>
                    <a:pt x="175120" y="200554"/>
                  </a:lnTo>
                  <a:lnTo>
                    <a:pt x="175636" y="199873"/>
                  </a:lnTo>
                  <a:lnTo>
                    <a:pt x="171098" y="196196"/>
                  </a:lnTo>
                  <a:lnTo>
                    <a:pt x="171325" y="193450"/>
                  </a:lnTo>
                  <a:lnTo>
                    <a:pt x="171497" y="190297"/>
                  </a:lnTo>
                  <a:lnTo>
                    <a:pt x="170958" y="188420"/>
                  </a:lnTo>
                  <a:lnTo>
                    <a:pt x="170074" y="186933"/>
                  </a:lnTo>
                  <a:lnTo>
                    <a:pt x="166608" y="185204"/>
                  </a:lnTo>
                  <a:lnTo>
                    <a:pt x="163924" y="183413"/>
                  </a:lnTo>
                  <a:lnTo>
                    <a:pt x="163361" y="182599"/>
                  </a:lnTo>
                  <a:lnTo>
                    <a:pt x="163291" y="181551"/>
                  </a:lnTo>
                  <a:lnTo>
                    <a:pt x="163173" y="179924"/>
                  </a:lnTo>
                  <a:lnTo>
                    <a:pt x="162109" y="178523"/>
                  </a:lnTo>
                  <a:lnTo>
                    <a:pt x="162023" y="177334"/>
                  </a:lnTo>
                  <a:lnTo>
                    <a:pt x="162696" y="175480"/>
                  </a:lnTo>
                  <a:lnTo>
                    <a:pt x="162860" y="173508"/>
                  </a:lnTo>
                  <a:lnTo>
                    <a:pt x="162633" y="172726"/>
                  </a:lnTo>
                  <a:lnTo>
                    <a:pt x="162008" y="172084"/>
                  </a:lnTo>
                  <a:lnTo>
                    <a:pt x="160803" y="172022"/>
                  </a:lnTo>
                  <a:lnTo>
                    <a:pt x="159215" y="170880"/>
                  </a:lnTo>
                  <a:lnTo>
                    <a:pt x="158127" y="169338"/>
                  </a:lnTo>
                  <a:lnTo>
                    <a:pt x="155201" y="167117"/>
                  </a:lnTo>
                  <a:lnTo>
                    <a:pt x="154309" y="166757"/>
                  </a:lnTo>
                  <a:lnTo>
                    <a:pt x="153762" y="165654"/>
                  </a:lnTo>
                  <a:lnTo>
                    <a:pt x="153496" y="164339"/>
                  </a:lnTo>
                  <a:lnTo>
                    <a:pt x="154114" y="162704"/>
                  </a:lnTo>
                  <a:lnTo>
                    <a:pt x="154888" y="160177"/>
                  </a:lnTo>
                  <a:lnTo>
                    <a:pt x="155428" y="157807"/>
                  </a:lnTo>
                  <a:lnTo>
                    <a:pt x="155436" y="156391"/>
                  </a:lnTo>
                  <a:lnTo>
                    <a:pt x="155084" y="152886"/>
                  </a:lnTo>
                  <a:lnTo>
                    <a:pt x="153558" y="150202"/>
                  </a:lnTo>
                  <a:lnTo>
                    <a:pt x="152846" y="149850"/>
                  </a:lnTo>
                  <a:lnTo>
                    <a:pt x="151618" y="150601"/>
                  </a:lnTo>
                  <a:lnTo>
                    <a:pt x="150218" y="151235"/>
                  </a:lnTo>
                  <a:lnTo>
                    <a:pt x="149115" y="150640"/>
                  </a:lnTo>
                  <a:lnTo>
                    <a:pt x="147855" y="149185"/>
                  </a:lnTo>
                  <a:lnTo>
                    <a:pt x="145837" y="145125"/>
                  </a:lnTo>
                  <a:lnTo>
                    <a:pt x="142058" y="144311"/>
                  </a:lnTo>
                  <a:lnTo>
                    <a:pt x="140493" y="144116"/>
                  </a:lnTo>
                  <a:lnTo>
                    <a:pt x="139014" y="146072"/>
                  </a:lnTo>
                  <a:lnTo>
                    <a:pt x="138553" y="145477"/>
                  </a:lnTo>
                  <a:lnTo>
                    <a:pt x="138138" y="144225"/>
                  </a:lnTo>
                  <a:lnTo>
                    <a:pt x="137356" y="143732"/>
                  </a:lnTo>
                  <a:lnTo>
                    <a:pt x="136323" y="144311"/>
                  </a:lnTo>
                  <a:lnTo>
                    <a:pt x="136026" y="143756"/>
                  </a:lnTo>
                  <a:lnTo>
                    <a:pt x="136472" y="142058"/>
                  </a:lnTo>
                  <a:lnTo>
                    <a:pt x="135244" y="141221"/>
                  </a:lnTo>
                  <a:lnTo>
                    <a:pt x="132341" y="141237"/>
                  </a:lnTo>
                  <a:lnTo>
                    <a:pt x="130792" y="140611"/>
                  </a:lnTo>
                  <a:lnTo>
                    <a:pt x="130612" y="139335"/>
                  </a:lnTo>
                  <a:lnTo>
                    <a:pt x="129697" y="138498"/>
                  </a:lnTo>
                  <a:lnTo>
                    <a:pt x="128054" y="138091"/>
                  </a:lnTo>
                  <a:lnTo>
                    <a:pt x="126450" y="137051"/>
                  </a:lnTo>
                  <a:lnTo>
                    <a:pt x="124901" y="135369"/>
                  </a:lnTo>
                  <a:lnTo>
                    <a:pt x="122577" y="134274"/>
                  </a:lnTo>
                  <a:lnTo>
                    <a:pt x="119487" y="133765"/>
                  </a:lnTo>
                  <a:lnTo>
                    <a:pt x="119237" y="133585"/>
                  </a:lnTo>
                  <a:lnTo>
                    <a:pt x="118947" y="133343"/>
                  </a:lnTo>
                  <a:lnTo>
                    <a:pt x="116952" y="134485"/>
                  </a:lnTo>
                  <a:lnTo>
                    <a:pt x="115755" y="135392"/>
                  </a:lnTo>
                  <a:lnTo>
                    <a:pt x="114284" y="134829"/>
                  </a:lnTo>
                  <a:lnTo>
                    <a:pt x="111907" y="136848"/>
                  </a:lnTo>
                  <a:lnTo>
                    <a:pt x="107071" y="136949"/>
                  </a:lnTo>
                  <a:lnTo>
                    <a:pt x="104701" y="136824"/>
                  </a:lnTo>
                  <a:lnTo>
                    <a:pt x="103527" y="136324"/>
                  </a:lnTo>
                  <a:lnTo>
                    <a:pt x="98990" y="139390"/>
                  </a:lnTo>
                  <a:lnTo>
                    <a:pt x="98513" y="140517"/>
                  </a:lnTo>
                  <a:lnTo>
                    <a:pt x="97495" y="140892"/>
                  </a:lnTo>
                  <a:lnTo>
                    <a:pt x="94640" y="141503"/>
                  </a:lnTo>
                  <a:lnTo>
                    <a:pt x="91636" y="142363"/>
                  </a:lnTo>
                  <a:lnTo>
                    <a:pt x="91002" y="145328"/>
                  </a:lnTo>
                  <a:lnTo>
                    <a:pt x="90110" y="146932"/>
                  </a:lnTo>
                  <a:lnTo>
                    <a:pt x="88499" y="149279"/>
                  </a:lnTo>
                  <a:lnTo>
                    <a:pt x="82921" y="150093"/>
                  </a:lnTo>
                  <a:lnTo>
                    <a:pt x="78101" y="151235"/>
                  </a:lnTo>
                  <a:lnTo>
                    <a:pt x="73165" y="151947"/>
                  </a:lnTo>
                  <a:lnTo>
                    <a:pt x="66694" y="154810"/>
                  </a:lnTo>
                  <a:lnTo>
                    <a:pt x="64590" y="157329"/>
                  </a:lnTo>
                  <a:lnTo>
                    <a:pt x="62509" y="158033"/>
                  </a:lnTo>
                  <a:lnTo>
                    <a:pt x="60623" y="158245"/>
                  </a:lnTo>
                  <a:lnTo>
                    <a:pt x="59403" y="156836"/>
                  </a:lnTo>
                  <a:lnTo>
                    <a:pt x="55296" y="153066"/>
                  </a:lnTo>
                  <a:lnTo>
                    <a:pt x="53715" y="151282"/>
                  </a:lnTo>
                  <a:lnTo>
                    <a:pt x="51634" y="150758"/>
                  </a:lnTo>
                  <a:lnTo>
                    <a:pt x="49373" y="151055"/>
                  </a:lnTo>
                  <a:lnTo>
                    <a:pt x="47198" y="151931"/>
                  </a:lnTo>
                  <a:lnTo>
                    <a:pt x="44914" y="152095"/>
                  </a:lnTo>
                  <a:lnTo>
                    <a:pt x="42325" y="150828"/>
                  </a:lnTo>
                  <a:lnTo>
                    <a:pt x="42051" y="150953"/>
                  </a:lnTo>
                  <a:lnTo>
                    <a:pt x="41057" y="151125"/>
                  </a:lnTo>
                  <a:lnTo>
                    <a:pt x="34626" y="149592"/>
                  </a:lnTo>
                  <a:lnTo>
                    <a:pt x="34032" y="149334"/>
                  </a:lnTo>
                  <a:lnTo>
                    <a:pt x="33750" y="149271"/>
                  </a:lnTo>
                  <a:lnTo>
                    <a:pt x="32866" y="149154"/>
                  </a:lnTo>
                  <a:lnTo>
                    <a:pt x="28023" y="149342"/>
                  </a:lnTo>
                  <a:lnTo>
                    <a:pt x="23509" y="146244"/>
                  </a:lnTo>
                  <a:lnTo>
                    <a:pt x="22125" y="146150"/>
                  </a:lnTo>
                  <a:lnTo>
                    <a:pt x="21053" y="147401"/>
                  </a:lnTo>
                  <a:lnTo>
                    <a:pt x="20262" y="148794"/>
                  </a:lnTo>
                  <a:lnTo>
                    <a:pt x="17149" y="150179"/>
                  </a:lnTo>
                  <a:lnTo>
                    <a:pt x="16351" y="150734"/>
                  </a:lnTo>
                  <a:lnTo>
                    <a:pt x="15897" y="150304"/>
                  </a:lnTo>
                  <a:lnTo>
                    <a:pt x="15686" y="149107"/>
                  </a:lnTo>
                  <a:lnTo>
                    <a:pt x="15920" y="148043"/>
                  </a:lnTo>
                  <a:lnTo>
                    <a:pt x="15459" y="147042"/>
                  </a:lnTo>
                  <a:lnTo>
                    <a:pt x="14278" y="145899"/>
                  </a:lnTo>
                  <a:lnTo>
                    <a:pt x="13988" y="145422"/>
                  </a:lnTo>
                  <a:lnTo>
                    <a:pt x="12502" y="145508"/>
                  </a:lnTo>
                  <a:lnTo>
                    <a:pt x="12095" y="145618"/>
                  </a:lnTo>
                  <a:lnTo>
                    <a:pt x="11946" y="145594"/>
                  </a:lnTo>
                  <a:lnTo>
                    <a:pt x="9881" y="144624"/>
                  </a:lnTo>
                  <a:lnTo>
                    <a:pt x="8520" y="142285"/>
                  </a:lnTo>
                  <a:lnTo>
                    <a:pt x="6400" y="141041"/>
                  </a:lnTo>
                  <a:lnTo>
                    <a:pt x="4780" y="140618"/>
                  </a:lnTo>
                  <a:lnTo>
                    <a:pt x="4044" y="139609"/>
                  </a:lnTo>
                  <a:lnTo>
                    <a:pt x="3567" y="138271"/>
                  </a:lnTo>
                  <a:lnTo>
                    <a:pt x="3067" y="137262"/>
                  </a:lnTo>
                  <a:lnTo>
                    <a:pt x="3012" y="137161"/>
                  </a:lnTo>
                  <a:lnTo>
                    <a:pt x="2668" y="135627"/>
                  </a:lnTo>
                  <a:lnTo>
                    <a:pt x="2175" y="135471"/>
                  </a:lnTo>
                  <a:lnTo>
                    <a:pt x="2089" y="135432"/>
                  </a:lnTo>
                  <a:lnTo>
                    <a:pt x="0" y="135698"/>
                  </a:lnTo>
                  <a:lnTo>
                    <a:pt x="243" y="130307"/>
                  </a:lnTo>
                  <a:lnTo>
                    <a:pt x="3583" y="126419"/>
                  </a:lnTo>
                  <a:lnTo>
                    <a:pt x="4405" y="124455"/>
                  </a:lnTo>
                  <a:lnTo>
                    <a:pt x="5656" y="120191"/>
                  </a:lnTo>
                  <a:lnTo>
                    <a:pt x="6595" y="118189"/>
                  </a:lnTo>
                  <a:lnTo>
                    <a:pt x="7722" y="116530"/>
                  </a:lnTo>
                  <a:lnTo>
                    <a:pt x="8621" y="114926"/>
                  </a:lnTo>
                  <a:lnTo>
                    <a:pt x="8942" y="113549"/>
                  </a:lnTo>
                  <a:lnTo>
                    <a:pt x="9849" y="113393"/>
                  </a:lnTo>
                  <a:lnTo>
                    <a:pt x="12510" y="114637"/>
                  </a:lnTo>
                  <a:lnTo>
                    <a:pt x="14896" y="115278"/>
                  </a:lnTo>
                  <a:lnTo>
                    <a:pt x="15553" y="114668"/>
                  </a:lnTo>
                  <a:lnTo>
                    <a:pt x="15827" y="113870"/>
                  </a:lnTo>
                  <a:lnTo>
                    <a:pt x="15717" y="113252"/>
                  </a:lnTo>
                  <a:lnTo>
                    <a:pt x="13808" y="111414"/>
                  </a:lnTo>
                  <a:lnTo>
                    <a:pt x="12611" y="110240"/>
                  </a:lnTo>
                  <a:lnTo>
                    <a:pt x="12533" y="109520"/>
                  </a:lnTo>
                  <a:lnTo>
                    <a:pt x="12963" y="107901"/>
                  </a:lnTo>
                  <a:lnTo>
                    <a:pt x="13198" y="106086"/>
                  </a:lnTo>
                  <a:lnTo>
                    <a:pt x="12924" y="104114"/>
                  </a:lnTo>
                  <a:lnTo>
                    <a:pt x="11618" y="99741"/>
                  </a:lnTo>
                  <a:lnTo>
                    <a:pt x="11375" y="97879"/>
                  </a:lnTo>
                  <a:lnTo>
                    <a:pt x="12619" y="95610"/>
                  </a:lnTo>
                  <a:lnTo>
                    <a:pt x="16672" y="90197"/>
                  </a:lnTo>
                  <a:lnTo>
                    <a:pt x="18025" y="88155"/>
                  </a:lnTo>
                  <a:lnTo>
                    <a:pt x="19871" y="85690"/>
                  </a:lnTo>
                  <a:lnTo>
                    <a:pt x="24886" y="79776"/>
                  </a:lnTo>
                  <a:lnTo>
                    <a:pt x="28047" y="76326"/>
                  </a:lnTo>
                  <a:lnTo>
                    <a:pt x="30191" y="74409"/>
                  </a:lnTo>
                  <a:lnTo>
                    <a:pt x="33328" y="71084"/>
                  </a:lnTo>
                  <a:lnTo>
                    <a:pt x="34705" y="69355"/>
                  </a:lnTo>
                  <a:lnTo>
                    <a:pt x="40431" y="68228"/>
                  </a:lnTo>
                  <a:lnTo>
                    <a:pt x="41143" y="66609"/>
                  </a:lnTo>
                  <a:lnTo>
                    <a:pt x="42192" y="64841"/>
                  </a:lnTo>
                  <a:lnTo>
                    <a:pt x="43005" y="64082"/>
                  </a:lnTo>
                  <a:lnTo>
                    <a:pt x="43115" y="61101"/>
                  </a:lnTo>
                  <a:lnTo>
                    <a:pt x="42051" y="57448"/>
                  </a:lnTo>
                  <a:lnTo>
                    <a:pt x="41198" y="56157"/>
                  </a:lnTo>
                  <a:lnTo>
                    <a:pt x="40564" y="55273"/>
                  </a:lnTo>
                  <a:lnTo>
                    <a:pt x="40979" y="54451"/>
                  </a:lnTo>
                  <a:lnTo>
                    <a:pt x="41613" y="54217"/>
                  </a:lnTo>
                  <a:lnTo>
                    <a:pt x="42395" y="54099"/>
                  </a:lnTo>
                  <a:lnTo>
                    <a:pt x="43365" y="53215"/>
                  </a:lnTo>
                  <a:lnTo>
                    <a:pt x="43146" y="52253"/>
                  </a:lnTo>
                  <a:lnTo>
                    <a:pt x="40729" y="49906"/>
                  </a:lnTo>
                  <a:lnTo>
                    <a:pt x="39680" y="48099"/>
                  </a:lnTo>
                  <a:lnTo>
                    <a:pt x="38045" y="43436"/>
                  </a:lnTo>
                  <a:lnTo>
                    <a:pt x="34728" y="38585"/>
                  </a:lnTo>
                  <a:lnTo>
                    <a:pt x="33680" y="37013"/>
                  </a:lnTo>
                  <a:lnTo>
                    <a:pt x="33531" y="35526"/>
                  </a:lnTo>
                  <a:lnTo>
                    <a:pt x="34016" y="34040"/>
                  </a:lnTo>
                  <a:lnTo>
                    <a:pt x="33555" y="32139"/>
                  </a:lnTo>
                  <a:lnTo>
                    <a:pt x="32381" y="29713"/>
                  </a:lnTo>
                  <a:lnTo>
                    <a:pt x="32569" y="29447"/>
                  </a:lnTo>
                  <a:lnTo>
                    <a:pt x="32452" y="26451"/>
                  </a:lnTo>
                  <a:lnTo>
                    <a:pt x="33289" y="25802"/>
                  </a:lnTo>
                  <a:lnTo>
                    <a:pt x="34611" y="25364"/>
                  </a:lnTo>
                  <a:lnTo>
                    <a:pt x="36473" y="25512"/>
                  </a:lnTo>
                  <a:lnTo>
                    <a:pt x="38069" y="25974"/>
                  </a:lnTo>
                  <a:lnTo>
                    <a:pt x="39978" y="27343"/>
                  </a:lnTo>
                  <a:lnTo>
                    <a:pt x="40572" y="27124"/>
                  </a:lnTo>
                  <a:lnTo>
                    <a:pt x="43834" y="24542"/>
                  </a:lnTo>
                  <a:lnTo>
                    <a:pt x="47198" y="20646"/>
                  </a:lnTo>
                  <a:lnTo>
                    <a:pt x="48161" y="18385"/>
                  </a:lnTo>
                  <a:lnTo>
                    <a:pt x="48998" y="17353"/>
                  </a:lnTo>
                  <a:lnTo>
                    <a:pt x="51924" y="16805"/>
                  </a:lnTo>
                  <a:lnTo>
                    <a:pt x="54475" y="16578"/>
                  </a:lnTo>
                  <a:lnTo>
                    <a:pt x="56094" y="16617"/>
                  </a:lnTo>
                  <a:lnTo>
                    <a:pt x="60076" y="16234"/>
                  </a:lnTo>
                  <a:lnTo>
                    <a:pt x="62431" y="15803"/>
                  </a:lnTo>
                  <a:lnTo>
                    <a:pt x="64473" y="15115"/>
                  </a:lnTo>
                  <a:lnTo>
                    <a:pt x="68878" y="14857"/>
                  </a:lnTo>
                  <a:lnTo>
                    <a:pt x="75747" y="15318"/>
                  </a:lnTo>
                  <a:lnTo>
                    <a:pt x="80260" y="15350"/>
                  </a:lnTo>
                  <a:lnTo>
                    <a:pt x="83327" y="15717"/>
                  </a:lnTo>
                  <a:lnTo>
                    <a:pt x="90830" y="17791"/>
                  </a:lnTo>
                  <a:lnTo>
                    <a:pt x="93623" y="18166"/>
                  </a:lnTo>
                  <a:lnTo>
                    <a:pt x="94922" y="19269"/>
                  </a:lnTo>
                  <a:lnTo>
                    <a:pt x="97417" y="19676"/>
                  </a:lnTo>
                  <a:lnTo>
                    <a:pt x="101955" y="20779"/>
                  </a:lnTo>
                  <a:lnTo>
                    <a:pt x="105890" y="21374"/>
                  </a:lnTo>
                  <a:lnTo>
                    <a:pt x="108550" y="21131"/>
                  </a:lnTo>
                  <a:lnTo>
                    <a:pt x="110037" y="21444"/>
                  </a:lnTo>
                  <a:lnTo>
                    <a:pt x="112853" y="26334"/>
                  </a:lnTo>
                  <a:lnTo>
                    <a:pt x="113432" y="26905"/>
                  </a:lnTo>
                  <a:lnTo>
                    <a:pt x="114559" y="27022"/>
                  </a:lnTo>
                  <a:lnTo>
                    <a:pt x="116859" y="26600"/>
                  </a:lnTo>
                  <a:lnTo>
                    <a:pt x="120129" y="26764"/>
                  </a:lnTo>
                  <a:lnTo>
                    <a:pt x="122069" y="27789"/>
                  </a:lnTo>
                  <a:lnTo>
                    <a:pt x="121787" y="30691"/>
                  </a:lnTo>
                  <a:lnTo>
                    <a:pt x="122296" y="31114"/>
                  </a:lnTo>
                  <a:lnTo>
                    <a:pt x="123203" y="30950"/>
                  </a:lnTo>
                  <a:lnTo>
                    <a:pt x="124244" y="29314"/>
                  </a:lnTo>
                  <a:lnTo>
                    <a:pt x="125120" y="27617"/>
                  </a:lnTo>
                  <a:lnTo>
                    <a:pt x="125769" y="27085"/>
                  </a:lnTo>
                  <a:lnTo>
                    <a:pt x="129110" y="28235"/>
                  </a:lnTo>
                  <a:lnTo>
                    <a:pt x="130636" y="28047"/>
                  </a:lnTo>
                  <a:lnTo>
                    <a:pt x="132044" y="26756"/>
                  </a:lnTo>
                  <a:lnTo>
                    <a:pt x="132904" y="26537"/>
                  </a:lnTo>
                  <a:lnTo>
                    <a:pt x="135275" y="27452"/>
                  </a:lnTo>
                  <a:lnTo>
                    <a:pt x="138193" y="28094"/>
                  </a:lnTo>
                  <a:lnTo>
                    <a:pt x="140556" y="28133"/>
                  </a:lnTo>
                  <a:lnTo>
                    <a:pt x="142027" y="28829"/>
                  </a:lnTo>
                  <a:lnTo>
                    <a:pt x="143099" y="31857"/>
                  </a:lnTo>
                  <a:lnTo>
                    <a:pt x="144029" y="32483"/>
                  </a:lnTo>
                  <a:lnTo>
                    <a:pt x="144929" y="32671"/>
                  </a:lnTo>
                  <a:lnTo>
                    <a:pt x="146290" y="29964"/>
                  </a:lnTo>
                  <a:lnTo>
                    <a:pt x="147526" y="28916"/>
                  </a:lnTo>
                  <a:lnTo>
                    <a:pt x="149240" y="28141"/>
                  </a:lnTo>
                  <a:lnTo>
                    <a:pt x="150343" y="27805"/>
                  </a:lnTo>
                  <a:lnTo>
                    <a:pt x="151125" y="26842"/>
                  </a:lnTo>
                  <a:lnTo>
                    <a:pt x="152174" y="25911"/>
                  </a:lnTo>
                  <a:lnTo>
                    <a:pt x="153081" y="25833"/>
                  </a:lnTo>
                  <a:lnTo>
                    <a:pt x="153817" y="26193"/>
                  </a:lnTo>
                  <a:lnTo>
                    <a:pt x="154661" y="27484"/>
                  </a:lnTo>
                  <a:lnTo>
                    <a:pt x="155898" y="30425"/>
                  </a:lnTo>
                  <a:lnTo>
                    <a:pt x="157399" y="33375"/>
                  </a:lnTo>
                  <a:lnTo>
                    <a:pt x="158448" y="34447"/>
                  </a:lnTo>
                  <a:lnTo>
                    <a:pt x="161155" y="33539"/>
                  </a:lnTo>
                  <a:lnTo>
                    <a:pt x="162986" y="32616"/>
                  </a:lnTo>
                  <a:lnTo>
                    <a:pt x="166342" y="32444"/>
                  </a:lnTo>
                  <a:lnTo>
                    <a:pt x="170793" y="31795"/>
                  </a:lnTo>
                  <a:lnTo>
                    <a:pt x="174197" y="30950"/>
                  </a:lnTo>
                  <a:lnTo>
                    <a:pt x="176324" y="31098"/>
                  </a:lnTo>
                  <a:lnTo>
                    <a:pt x="177615" y="32037"/>
                  </a:lnTo>
                  <a:lnTo>
                    <a:pt x="179579" y="33844"/>
                  </a:lnTo>
                  <a:lnTo>
                    <a:pt x="180111" y="36442"/>
                  </a:lnTo>
                  <a:lnTo>
                    <a:pt x="182661" y="38233"/>
                  </a:lnTo>
                  <a:lnTo>
                    <a:pt x="184750" y="38562"/>
                  </a:lnTo>
                  <a:lnTo>
                    <a:pt x="185462" y="36700"/>
                  </a:lnTo>
                  <a:lnTo>
                    <a:pt x="186683" y="35401"/>
                  </a:lnTo>
                  <a:lnTo>
                    <a:pt x="186221" y="33610"/>
                  </a:lnTo>
                  <a:lnTo>
                    <a:pt x="186018" y="31325"/>
                  </a:lnTo>
                  <a:lnTo>
                    <a:pt x="185102" y="29205"/>
                  </a:lnTo>
                  <a:lnTo>
                    <a:pt x="184492" y="26921"/>
                  </a:lnTo>
                  <a:lnTo>
                    <a:pt x="185611" y="23650"/>
                  </a:lnTo>
                  <a:lnTo>
                    <a:pt x="186831" y="20787"/>
                  </a:lnTo>
                  <a:lnTo>
                    <a:pt x="187442" y="19230"/>
                  </a:lnTo>
                  <a:lnTo>
                    <a:pt x="189374" y="16351"/>
                  </a:lnTo>
                  <a:lnTo>
                    <a:pt x="191353" y="14293"/>
                  </a:lnTo>
                  <a:lnTo>
                    <a:pt x="194319" y="10984"/>
                  </a:lnTo>
                  <a:lnTo>
                    <a:pt x="196485" y="9889"/>
                  </a:lnTo>
                  <a:lnTo>
                    <a:pt x="198441" y="10390"/>
                  </a:lnTo>
                  <a:lnTo>
                    <a:pt x="199529" y="10843"/>
                  </a:lnTo>
                  <a:lnTo>
                    <a:pt x="202337" y="8880"/>
                  </a:lnTo>
                  <a:lnTo>
                    <a:pt x="207337" y="8778"/>
                  </a:lnTo>
                  <a:lnTo>
                    <a:pt x="211499" y="9028"/>
                  </a:lnTo>
                  <a:lnTo>
                    <a:pt x="211921" y="9091"/>
                  </a:lnTo>
                  <a:lnTo>
                    <a:pt x="213971" y="10108"/>
                  </a:lnTo>
                  <a:lnTo>
                    <a:pt x="216122" y="10969"/>
                  </a:lnTo>
                  <a:lnTo>
                    <a:pt x="217609" y="11023"/>
                  </a:lnTo>
                  <a:lnTo>
                    <a:pt x="219377" y="10828"/>
                  </a:lnTo>
                  <a:lnTo>
                    <a:pt x="221458" y="9678"/>
                  </a:lnTo>
                  <a:lnTo>
                    <a:pt x="222905" y="8567"/>
                  </a:lnTo>
                  <a:lnTo>
                    <a:pt x="224665" y="2918"/>
                  </a:lnTo>
                  <a:lnTo>
                    <a:pt x="225291" y="2105"/>
                  </a:lnTo>
                  <a:lnTo>
                    <a:pt x="226261" y="1659"/>
                  </a:lnTo>
                  <a:lnTo>
                    <a:pt x="227849" y="1612"/>
                  </a:lnTo>
                  <a:lnTo>
                    <a:pt x="230870" y="2668"/>
                  </a:lnTo>
                  <a:lnTo>
                    <a:pt x="234406" y="3614"/>
                  </a:lnTo>
                  <a:lnTo>
                    <a:pt x="236455" y="3481"/>
                  </a:lnTo>
                  <a:lnTo>
                    <a:pt x="241916" y="469"/>
                  </a:lnTo>
                  <a:lnTo>
                    <a:pt x="244959" y="0"/>
                  </a:lnTo>
                  <a:lnTo>
                    <a:pt x="248574" y="704"/>
                  </a:lnTo>
                  <a:lnTo>
                    <a:pt x="252126" y="743"/>
                  </a:lnTo>
                  <a:lnTo>
                    <a:pt x="254801" y="305"/>
                  </a:lnTo>
                  <a:lnTo>
                    <a:pt x="256640" y="1346"/>
                  </a:lnTo>
                  <a:lnTo>
                    <a:pt x="258909" y="3646"/>
                  </a:lnTo>
                  <a:lnTo>
                    <a:pt x="260958" y="7057"/>
                  </a:lnTo>
                  <a:lnTo>
                    <a:pt x="263102" y="13339"/>
                  </a:lnTo>
                  <a:lnTo>
                    <a:pt x="269353" y="20404"/>
                  </a:lnTo>
                  <a:lnTo>
                    <a:pt x="269454" y="21780"/>
                  </a:lnTo>
                  <a:lnTo>
                    <a:pt x="268946" y="22665"/>
                  </a:lnTo>
                  <a:lnTo>
                    <a:pt x="265872" y="23517"/>
                  </a:lnTo>
                  <a:lnTo>
                    <a:pt x="263274" y="23979"/>
                  </a:lnTo>
                  <a:lnTo>
                    <a:pt x="263149" y="25184"/>
                  </a:lnTo>
                  <a:lnTo>
                    <a:pt x="263837" y="26490"/>
                  </a:lnTo>
                  <a:lnTo>
                    <a:pt x="265026" y="28399"/>
                  </a:lnTo>
                  <a:lnTo>
                    <a:pt x="265206" y="30856"/>
                  </a:lnTo>
                  <a:lnTo>
                    <a:pt x="265144" y="33109"/>
                  </a:lnTo>
                  <a:lnTo>
                    <a:pt x="265652" y="35096"/>
                  </a:lnTo>
                  <a:lnTo>
                    <a:pt x="266646" y="35910"/>
                  </a:lnTo>
                  <a:lnTo>
                    <a:pt x="266771" y="36903"/>
                  </a:lnTo>
                  <a:lnTo>
                    <a:pt x="265629" y="38124"/>
                  </a:lnTo>
                  <a:lnTo>
                    <a:pt x="265308" y="38875"/>
                  </a:lnTo>
                  <a:lnTo>
                    <a:pt x="265754" y="39281"/>
                  </a:lnTo>
                  <a:lnTo>
                    <a:pt x="271395" y="39516"/>
                  </a:lnTo>
                  <a:lnTo>
                    <a:pt x="274156" y="40697"/>
                  </a:lnTo>
                  <a:lnTo>
                    <a:pt x="276253" y="41777"/>
                  </a:lnTo>
                  <a:lnTo>
                    <a:pt x="277309" y="41879"/>
                  </a:lnTo>
                  <a:lnTo>
                    <a:pt x="279688" y="41191"/>
                  </a:lnTo>
                  <a:lnTo>
                    <a:pt x="282363" y="40752"/>
                  </a:lnTo>
                  <a:lnTo>
                    <a:pt x="283983" y="40690"/>
                  </a:lnTo>
                  <a:lnTo>
                    <a:pt x="284608" y="41488"/>
                  </a:lnTo>
                  <a:lnTo>
                    <a:pt x="285109" y="43577"/>
                  </a:lnTo>
                  <a:lnTo>
                    <a:pt x="286048" y="45665"/>
                  </a:lnTo>
                  <a:lnTo>
                    <a:pt x="286924" y="46260"/>
                  </a:lnTo>
                  <a:lnTo>
                    <a:pt x="288489" y="46158"/>
                  </a:lnTo>
                  <a:lnTo>
                    <a:pt x="289428" y="46260"/>
                  </a:lnTo>
                  <a:lnTo>
                    <a:pt x="289928" y="47050"/>
                  </a:lnTo>
                  <a:lnTo>
                    <a:pt x="289365" y="48239"/>
                  </a:lnTo>
                  <a:lnTo>
                    <a:pt x="289490" y="49530"/>
                  </a:lnTo>
                  <a:lnTo>
                    <a:pt x="290179" y="51111"/>
                  </a:lnTo>
                  <a:lnTo>
                    <a:pt x="290993" y="54764"/>
                  </a:lnTo>
                  <a:lnTo>
                    <a:pt x="291744" y="55852"/>
                  </a:lnTo>
                  <a:lnTo>
                    <a:pt x="292244" y="57228"/>
                  </a:lnTo>
                  <a:lnTo>
                    <a:pt x="292244" y="58809"/>
                  </a:lnTo>
                  <a:lnTo>
                    <a:pt x="291618" y="60186"/>
                  </a:lnTo>
                  <a:lnTo>
                    <a:pt x="291180" y="61266"/>
                  </a:lnTo>
                  <a:lnTo>
                    <a:pt x="291618" y="63722"/>
                  </a:lnTo>
                  <a:lnTo>
                    <a:pt x="293308" y="66468"/>
                  </a:lnTo>
                  <a:lnTo>
                    <a:pt x="294560" y="67149"/>
                  </a:lnTo>
                  <a:lnTo>
                    <a:pt x="295561" y="69597"/>
                  </a:lnTo>
                  <a:lnTo>
                    <a:pt x="297376" y="70380"/>
                  </a:lnTo>
                  <a:lnTo>
                    <a:pt x="300068" y="68322"/>
                  </a:lnTo>
                  <a:lnTo>
                    <a:pt x="302133" y="67242"/>
                  </a:lnTo>
                  <a:lnTo>
                    <a:pt x="304715" y="67845"/>
                  </a:lnTo>
                  <a:lnTo>
                    <a:pt x="307101" y="68228"/>
                  </a:lnTo>
                  <a:lnTo>
                    <a:pt x="308705" y="69629"/>
                  </a:lnTo>
                  <a:lnTo>
                    <a:pt x="309886" y="71553"/>
                  </a:lnTo>
                  <a:lnTo>
                    <a:pt x="311263" y="72625"/>
                  </a:lnTo>
                  <a:lnTo>
                    <a:pt x="312640" y="72062"/>
                  </a:lnTo>
                  <a:lnTo>
                    <a:pt x="315511" y="72625"/>
                  </a:lnTo>
                  <a:lnTo>
                    <a:pt x="316826" y="74182"/>
                  </a:lnTo>
                  <a:lnTo>
                    <a:pt x="318140" y="75058"/>
                  </a:lnTo>
                  <a:lnTo>
                    <a:pt x="319830" y="73791"/>
                  </a:lnTo>
                  <a:lnTo>
                    <a:pt x="321207" y="72226"/>
                  </a:lnTo>
                  <a:lnTo>
                    <a:pt x="326245" y="70591"/>
                  </a:lnTo>
                  <a:lnTo>
                    <a:pt x="329374" y="70184"/>
                  </a:lnTo>
                  <a:lnTo>
                    <a:pt x="330251" y="69863"/>
                  </a:lnTo>
                  <a:lnTo>
                    <a:pt x="332089" y="68690"/>
                  </a:lnTo>
                  <a:lnTo>
                    <a:pt x="334029" y="67908"/>
                  </a:lnTo>
                  <a:lnTo>
                    <a:pt x="335774" y="68119"/>
                  </a:lnTo>
                  <a:lnTo>
                    <a:pt x="337495" y="70552"/>
                  </a:lnTo>
                  <a:lnTo>
                    <a:pt x="339279" y="72226"/>
                  </a:lnTo>
                  <a:lnTo>
                    <a:pt x="339779" y="74862"/>
                  </a:lnTo>
                  <a:lnTo>
                    <a:pt x="341954" y="78477"/>
                  </a:lnTo>
                  <a:lnTo>
                    <a:pt x="347360" y="83414"/>
                  </a:lnTo>
                  <a:lnTo>
                    <a:pt x="349480" y="84916"/>
                  </a:lnTo>
                  <a:lnTo>
                    <a:pt x="350920" y="84650"/>
                  </a:lnTo>
                  <a:lnTo>
                    <a:pt x="351671" y="84259"/>
                  </a:lnTo>
                  <a:lnTo>
                    <a:pt x="352023" y="83742"/>
                  </a:lnTo>
                  <a:lnTo>
                    <a:pt x="352352" y="81325"/>
                  </a:lnTo>
                  <a:lnTo>
                    <a:pt x="353032" y="80433"/>
                  </a:lnTo>
                  <a:lnTo>
                    <a:pt x="354128" y="80409"/>
                  </a:lnTo>
                  <a:lnTo>
                    <a:pt x="358360" y="83414"/>
                  </a:lnTo>
                  <a:lnTo>
                    <a:pt x="360574" y="83742"/>
                  </a:lnTo>
                  <a:lnTo>
                    <a:pt x="362679" y="83797"/>
                  </a:lnTo>
                  <a:lnTo>
                    <a:pt x="365511" y="86128"/>
                  </a:lnTo>
                  <a:lnTo>
                    <a:pt x="368617" y="88155"/>
                  </a:lnTo>
                  <a:lnTo>
                    <a:pt x="371019" y="88366"/>
                  </a:lnTo>
                  <a:lnTo>
                    <a:pt x="372935" y="87568"/>
                  </a:lnTo>
                  <a:lnTo>
                    <a:pt x="374249" y="87083"/>
                  </a:lnTo>
                  <a:lnTo>
                    <a:pt x="375063" y="87857"/>
                  </a:lnTo>
                  <a:lnTo>
                    <a:pt x="375814" y="89602"/>
                  </a:lnTo>
                  <a:lnTo>
                    <a:pt x="377066" y="90955"/>
                  </a:lnTo>
                  <a:lnTo>
                    <a:pt x="378505" y="91339"/>
                  </a:lnTo>
                  <a:lnTo>
                    <a:pt x="380579" y="91425"/>
                  </a:lnTo>
                  <a:lnTo>
                    <a:pt x="384177" y="94038"/>
                  </a:lnTo>
                  <a:lnTo>
                    <a:pt x="387557" y="96698"/>
                  </a:lnTo>
                  <a:lnTo>
                    <a:pt x="389669" y="96846"/>
                  </a:lnTo>
                  <a:lnTo>
                    <a:pt x="391461" y="96064"/>
                  </a:lnTo>
                  <a:lnTo>
                    <a:pt x="393042" y="95861"/>
                  </a:lnTo>
                  <a:lnTo>
                    <a:pt x="394145" y="96534"/>
                  </a:lnTo>
                  <a:lnTo>
                    <a:pt x="394457" y="97684"/>
                  </a:lnTo>
                  <a:lnTo>
                    <a:pt x="393644" y="99225"/>
                  </a:lnTo>
                  <a:lnTo>
                    <a:pt x="393644" y="101431"/>
                  </a:lnTo>
                  <a:lnTo>
                    <a:pt x="395146" y="103543"/>
                  </a:lnTo>
                  <a:lnTo>
                    <a:pt x="395193" y="105616"/>
                  </a:lnTo>
                  <a:lnTo>
                    <a:pt x="394763" y="107486"/>
                  </a:lnTo>
                  <a:lnTo>
                    <a:pt x="393910" y="109207"/>
                  </a:lnTo>
                  <a:lnTo>
                    <a:pt x="391852" y="111570"/>
                  </a:lnTo>
                  <a:lnTo>
                    <a:pt x="389951" y="113769"/>
                  </a:lnTo>
                  <a:lnTo>
                    <a:pt x="387096" y="114684"/>
                  </a:lnTo>
                  <a:lnTo>
                    <a:pt x="385492" y="115646"/>
                  </a:lnTo>
                  <a:lnTo>
                    <a:pt x="385914" y="117258"/>
                  </a:lnTo>
                  <a:lnTo>
                    <a:pt x="386962" y="118760"/>
                  </a:lnTo>
                  <a:lnTo>
                    <a:pt x="389388" y="119973"/>
                  </a:lnTo>
                  <a:lnTo>
                    <a:pt x="392142" y="120856"/>
                  </a:lnTo>
                  <a:lnTo>
                    <a:pt x="392462" y="121834"/>
                  </a:lnTo>
                  <a:lnTo>
                    <a:pt x="392040" y="122327"/>
                  </a:lnTo>
                  <a:lnTo>
                    <a:pt x="390272" y="122781"/>
                  </a:lnTo>
                  <a:lnTo>
                    <a:pt x="387831" y="122319"/>
                  </a:lnTo>
                  <a:lnTo>
                    <a:pt x="387017" y="123172"/>
                  </a:lnTo>
                  <a:lnTo>
                    <a:pt x="385891" y="124588"/>
                  </a:lnTo>
                  <a:lnTo>
                    <a:pt x="385140" y="127139"/>
                  </a:lnTo>
                  <a:lnTo>
                    <a:pt x="384576" y="129501"/>
                  </a:lnTo>
                  <a:lnTo>
                    <a:pt x="387228" y="130143"/>
                  </a:lnTo>
                  <a:lnTo>
                    <a:pt x="388770" y="131105"/>
                  </a:lnTo>
                  <a:lnTo>
                    <a:pt x="389255" y="133038"/>
                  </a:lnTo>
                  <a:lnTo>
                    <a:pt x="389803" y="135189"/>
                  </a:lnTo>
                  <a:lnTo>
                    <a:pt x="389967" y="137121"/>
                  </a:lnTo>
                  <a:lnTo>
                    <a:pt x="389091" y="138060"/>
                  </a:lnTo>
                  <a:lnTo>
                    <a:pt x="389036" y="139023"/>
                  </a:lnTo>
                  <a:lnTo>
                    <a:pt x="389450" y="139500"/>
                  </a:lnTo>
                  <a:lnTo>
                    <a:pt x="390592" y="139711"/>
                  </a:lnTo>
                  <a:lnTo>
                    <a:pt x="391461" y="140141"/>
                  </a:lnTo>
                  <a:lnTo>
                    <a:pt x="391531" y="141158"/>
                  </a:lnTo>
                  <a:lnTo>
                    <a:pt x="389865" y="143443"/>
                  </a:lnTo>
                  <a:lnTo>
                    <a:pt x="388308" y="147808"/>
                  </a:lnTo>
                  <a:lnTo>
                    <a:pt x="387471" y="150124"/>
                  </a:lnTo>
                  <a:lnTo>
                    <a:pt x="387534" y="152635"/>
                  </a:lnTo>
                  <a:lnTo>
                    <a:pt x="386595" y="154028"/>
                  </a:lnTo>
                  <a:lnTo>
                    <a:pt x="384866" y="154208"/>
                  </a:lnTo>
                  <a:lnTo>
                    <a:pt x="378998" y="154450"/>
                  </a:lnTo>
                  <a:lnTo>
                    <a:pt x="373890" y="154325"/>
                  </a:lnTo>
                  <a:lnTo>
                    <a:pt x="371683" y="153965"/>
                  </a:lnTo>
                  <a:lnTo>
                    <a:pt x="368225" y="153746"/>
                  </a:lnTo>
                  <a:lnTo>
                    <a:pt x="366512" y="154341"/>
                  </a:lnTo>
                  <a:lnTo>
                    <a:pt x="364243" y="158347"/>
                  </a:lnTo>
                  <a:lnTo>
                    <a:pt x="362522" y="159911"/>
                  </a:lnTo>
                  <a:lnTo>
                    <a:pt x="359682" y="161327"/>
                  </a:lnTo>
                  <a:lnTo>
                    <a:pt x="356561" y="161734"/>
                  </a:lnTo>
                  <a:lnTo>
                    <a:pt x="354769" y="163377"/>
                  </a:lnTo>
                  <a:lnTo>
                    <a:pt x="354135" y="165959"/>
                  </a:lnTo>
                  <a:lnTo>
                    <a:pt x="354089" y="168243"/>
                  </a:lnTo>
                  <a:lnTo>
                    <a:pt x="353799" y="169385"/>
                  </a:lnTo>
                  <a:lnTo>
                    <a:pt x="353126" y="170387"/>
                  </a:lnTo>
                  <a:lnTo>
                    <a:pt x="352883" y="171099"/>
                  </a:lnTo>
                  <a:lnTo>
                    <a:pt x="353032" y="171881"/>
                  </a:lnTo>
                  <a:lnTo>
                    <a:pt x="353760" y="172163"/>
                  </a:lnTo>
                  <a:lnTo>
                    <a:pt x="354628" y="172522"/>
                  </a:lnTo>
                  <a:lnTo>
                    <a:pt x="354628" y="173086"/>
                  </a:lnTo>
                  <a:lnTo>
                    <a:pt x="354292" y="173798"/>
                  </a:lnTo>
                  <a:lnTo>
                    <a:pt x="353322" y="174580"/>
                  </a:lnTo>
                  <a:lnTo>
                    <a:pt x="352883" y="175785"/>
                  </a:lnTo>
                  <a:lnTo>
                    <a:pt x="352985" y="177068"/>
                  </a:lnTo>
                  <a:lnTo>
                    <a:pt x="353165" y="178484"/>
                  </a:lnTo>
                  <a:close/>
                  <a:moveTo>
                    <a:pt x="216990" y="206781"/>
                  </a:moveTo>
                  <a:lnTo>
                    <a:pt x="220018" y="208338"/>
                  </a:lnTo>
                  <a:lnTo>
                    <a:pt x="216928" y="207923"/>
                  </a:lnTo>
                  <a:lnTo>
                    <a:pt x="210145" y="206461"/>
                  </a:lnTo>
                  <a:lnTo>
                    <a:pt x="207149" y="205076"/>
                  </a:lnTo>
                  <a:lnTo>
                    <a:pt x="206374" y="203527"/>
                  </a:lnTo>
                  <a:lnTo>
                    <a:pt x="205936" y="201415"/>
                  </a:lnTo>
                  <a:lnTo>
                    <a:pt x="207610" y="203629"/>
                  </a:lnTo>
                  <a:lnTo>
                    <a:pt x="208784" y="204599"/>
                  </a:lnTo>
                  <a:lnTo>
                    <a:pt x="216990" y="20678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6" name="Freeform: Shape 805">
              <a:extLst>
                <a:ext uri="{FF2B5EF4-FFF2-40B4-BE49-F238E27FC236}">
                  <a16:creationId xmlns:a16="http://schemas.microsoft.com/office/drawing/2014/main" id="{628743EC-5720-4BD0-71BC-FA3FEF8E2455}"/>
                </a:ext>
              </a:extLst>
            </p:cNvPr>
            <p:cNvSpPr>
              <a:spLocks/>
            </p:cNvSpPr>
            <p:nvPr/>
          </p:nvSpPr>
          <p:spPr>
            <a:xfrm>
              <a:off x="7899976" y="4556508"/>
              <a:ext cx="118915" cy="124189"/>
            </a:xfrm>
            <a:custGeom>
              <a:avLst/>
              <a:gdLst>
                <a:gd name="connsiteX0" fmla="*/ 95320 w 118915"/>
                <a:gd name="connsiteY0" fmla="*/ 113980 h 124189"/>
                <a:gd name="connsiteX1" fmla="*/ 92919 w 118915"/>
                <a:gd name="connsiteY1" fmla="*/ 113980 h 124189"/>
                <a:gd name="connsiteX2" fmla="*/ 89015 w 118915"/>
                <a:gd name="connsiteY2" fmla="*/ 113980 h 124189"/>
                <a:gd name="connsiteX3" fmla="*/ 85111 w 118915"/>
                <a:gd name="connsiteY3" fmla="*/ 113980 h 124189"/>
                <a:gd name="connsiteX4" fmla="*/ 81207 w 118915"/>
                <a:gd name="connsiteY4" fmla="*/ 113980 h 124189"/>
                <a:gd name="connsiteX5" fmla="*/ 77303 w 118915"/>
                <a:gd name="connsiteY5" fmla="*/ 113980 h 124189"/>
                <a:gd name="connsiteX6" fmla="*/ 73407 w 118915"/>
                <a:gd name="connsiteY6" fmla="*/ 113980 h 124189"/>
                <a:gd name="connsiteX7" fmla="*/ 69503 w 118915"/>
                <a:gd name="connsiteY7" fmla="*/ 113980 h 124189"/>
                <a:gd name="connsiteX8" fmla="*/ 65599 w 118915"/>
                <a:gd name="connsiteY8" fmla="*/ 113980 h 124189"/>
                <a:gd name="connsiteX9" fmla="*/ 61695 w 118915"/>
                <a:gd name="connsiteY9" fmla="*/ 113980 h 124189"/>
                <a:gd name="connsiteX10" fmla="*/ 57791 w 118915"/>
                <a:gd name="connsiteY10" fmla="*/ 113980 h 124189"/>
                <a:gd name="connsiteX11" fmla="*/ 53888 w 118915"/>
                <a:gd name="connsiteY11" fmla="*/ 113980 h 124189"/>
                <a:gd name="connsiteX12" fmla="*/ 49984 w 118915"/>
                <a:gd name="connsiteY12" fmla="*/ 113980 h 124189"/>
                <a:gd name="connsiteX13" fmla="*/ 46080 w 118915"/>
                <a:gd name="connsiteY13" fmla="*/ 113980 h 124189"/>
                <a:gd name="connsiteX14" fmla="*/ 42184 w 118915"/>
                <a:gd name="connsiteY14" fmla="*/ 113980 h 124189"/>
                <a:gd name="connsiteX15" fmla="*/ 38280 w 118915"/>
                <a:gd name="connsiteY15" fmla="*/ 113980 h 124189"/>
                <a:gd name="connsiteX16" fmla="*/ 34376 w 118915"/>
                <a:gd name="connsiteY16" fmla="*/ 113980 h 124189"/>
                <a:gd name="connsiteX17" fmla="*/ 30472 w 118915"/>
                <a:gd name="connsiteY17" fmla="*/ 113980 h 124189"/>
                <a:gd name="connsiteX18" fmla="*/ 28164 w 118915"/>
                <a:gd name="connsiteY18" fmla="*/ 113980 h 124189"/>
                <a:gd name="connsiteX19" fmla="*/ 27702 w 118915"/>
                <a:gd name="connsiteY19" fmla="*/ 113917 h 124189"/>
                <a:gd name="connsiteX20" fmla="*/ 27382 w 118915"/>
                <a:gd name="connsiteY20" fmla="*/ 113823 h 124189"/>
                <a:gd name="connsiteX21" fmla="*/ 25911 w 118915"/>
                <a:gd name="connsiteY21" fmla="*/ 114097 h 124189"/>
                <a:gd name="connsiteX22" fmla="*/ 24386 w 118915"/>
                <a:gd name="connsiteY22" fmla="*/ 115059 h 124189"/>
                <a:gd name="connsiteX23" fmla="*/ 22766 w 118915"/>
                <a:gd name="connsiteY23" fmla="*/ 115451 h 124189"/>
                <a:gd name="connsiteX24" fmla="*/ 21029 w 118915"/>
                <a:gd name="connsiteY24" fmla="*/ 115302 h 124189"/>
                <a:gd name="connsiteX25" fmla="*/ 20810 w 118915"/>
                <a:gd name="connsiteY25" fmla="*/ 115404 h 124189"/>
                <a:gd name="connsiteX26" fmla="*/ 19934 w 118915"/>
                <a:gd name="connsiteY26" fmla="*/ 115380 h 124189"/>
                <a:gd name="connsiteX27" fmla="*/ 18667 w 118915"/>
                <a:gd name="connsiteY27" fmla="*/ 115310 h 124189"/>
                <a:gd name="connsiteX28" fmla="*/ 17524 w 118915"/>
                <a:gd name="connsiteY28" fmla="*/ 115560 h 124189"/>
                <a:gd name="connsiteX29" fmla="*/ 16656 w 118915"/>
                <a:gd name="connsiteY29" fmla="*/ 116397 h 124189"/>
                <a:gd name="connsiteX30" fmla="*/ 15764 w 118915"/>
                <a:gd name="connsiteY30" fmla="*/ 117837 h 124189"/>
                <a:gd name="connsiteX31" fmla="*/ 14160 w 118915"/>
                <a:gd name="connsiteY31" fmla="*/ 119480 h 124189"/>
                <a:gd name="connsiteX32" fmla="*/ 12908 w 118915"/>
                <a:gd name="connsiteY32" fmla="*/ 120943 h 124189"/>
                <a:gd name="connsiteX33" fmla="*/ 11844 w 118915"/>
                <a:gd name="connsiteY33" fmla="*/ 121975 h 124189"/>
                <a:gd name="connsiteX34" fmla="*/ 9412 w 118915"/>
                <a:gd name="connsiteY34" fmla="*/ 123688 h 124189"/>
                <a:gd name="connsiteX35" fmla="*/ 8081 w 118915"/>
                <a:gd name="connsiteY35" fmla="*/ 124189 h 124189"/>
                <a:gd name="connsiteX36" fmla="*/ 7424 w 118915"/>
                <a:gd name="connsiteY36" fmla="*/ 124111 h 124189"/>
                <a:gd name="connsiteX37" fmla="*/ 7017 w 118915"/>
                <a:gd name="connsiteY37" fmla="*/ 123790 h 124189"/>
                <a:gd name="connsiteX38" fmla="*/ 6251 w 118915"/>
                <a:gd name="connsiteY38" fmla="*/ 121608 h 124189"/>
                <a:gd name="connsiteX39" fmla="*/ 5781 w 118915"/>
                <a:gd name="connsiteY39" fmla="*/ 121255 h 124189"/>
                <a:gd name="connsiteX40" fmla="*/ 1048 w 118915"/>
                <a:gd name="connsiteY40" fmla="*/ 122382 h 124189"/>
                <a:gd name="connsiteX41" fmla="*/ 329 w 118915"/>
                <a:gd name="connsiteY41" fmla="*/ 122398 h 124189"/>
                <a:gd name="connsiteX42" fmla="*/ 391 w 118915"/>
                <a:gd name="connsiteY42" fmla="*/ 121717 h 124189"/>
                <a:gd name="connsiteX43" fmla="*/ 39 w 118915"/>
                <a:gd name="connsiteY43" fmla="*/ 116585 h 124189"/>
                <a:gd name="connsiteX44" fmla="*/ 0 w 118915"/>
                <a:gd name="connsiteY44" fmla="*/ 113440 h 124189"/>
                <a:gd name="connsiteX45" fmla="*/ 618 w 118915"/>
                <a:gd name="connsiteY45" fmla="*/ 111476 h 124189"/>
                <a:gd name="connsiteX46" fmla="*/ 978 w 118915"/>
                <a:gd name="connsiteY46" fmla="*/ 109207 h 124189"/>
                <a:gd name="connsiteX47" fmla="*/ 1017 w 118915"/>
                <a:gd name="connsiteY47" fmla="*/ 107205 h 124189"/>
                <a:gd name="connsiteX48" fmla="*/ 1885 w 118915"/>
                <a:gd name="connsiteY48" fmla="*/ 103801 h 124189"/>
                <a:gd name="connsiteX49" fmla="*/ 1564 w 118915"/>
                <a:gd name="connsiteY49" fmla="*/ 101760 h 124189"/>
                <a:gd name="connsiteX50" fmla="*/ 2683 w 118915"/>
                <a:gd name="connsiteY50" fmla="*/ 94601 h 124189"/>
                <a:gd name="connsiteX51" fmla="*/ 2981 w 118915"/>
                <a:gd name="connsiteY51" fmla="*/ 93435 h 124189"/>
                <a:gd name="connsiteX52" fmla="*/ 3418 w 118915"/>
                <a:gd name="connsiteY52" fmla="*/ 89977 h 124189"/>
                <a:gd name="connsiteX53" fmla="*/ 4115 w 118915"/>
                <a:gd name="connsiteY53" fmla="*/ 88913 h 124189"/>
                <a:gd name="connsiteX54" fmla="*/ 4741 w 118915"/>
                <a:gd name="connsiteY54" fmla="*/ 88499 h 124189"/>
                <a:gd name="connsiteX55" fmla="*/ 5547 w 118915"/>
                <a:gd name="connsiteY55" fmla="*/ 86379 h 124189"/>
                <a:gd name="connsiteX56" fmla="*/ 7103 w 118915"/>
                <a:gd name="connsiteY56" fmla="*/ 82983 h 124189"/>
                <a:gd name="connsiteX57" fmla="*/ 8175 w 118915"/>
                <a:gd name="connsiteY57" fmla="*/ 81239 h 124189"/>
                <a:gd name="connsiteX58" fmla="*/ 7940 w 118915"/>
                <a:gd name="connsiteY58" fmla="*/ 77429 h 124189"/>
                <a:gd name="connsiteX59" fmla="*/ 8120 w 118915"/>
                <a:gd name="connsiteY59" fmla="*/ 74831 h 124189"/>
                <a:gd name="connsiteX60" fmla="*/ 8363 w 118915"/>
                <a:gd name="connsiteY60" fmla="*/ 74260 h 124189"/>
                <a:gd name="connsiteX61" fmla="*/ 10656 w 118915"/>
                <a:gd name="connsiteY61" fmla="*/ 73290 h 124189"/>
                <a:gd name="connsiteX62" fmla="*/ 13628 w 118915"/>
                <a:gd name="connsiteY62" fmla="*/ 70896 h 124189"/>
                <a:gd name="connsiteX63" fmla="*/ 14888 w 118915"/>
                <a:gd name="connsiteY63" fmla="*/ 68072 h 124189"/>
                <a:gd name="connsiteX64" fmla="*/ 16664 w 118915"/>
                <a:gd name="connsiteY64" fmla="*/ 66272 h 124189"/>
                <a:gd name="connsiteX65" fmla="*/ 20106 w 118915"/>
                <a:gd name="connsiteY65" fmla="*/ 65107 h 124189"/>
                <a:gd name="connsiteX66" fmla="*/ 20114 w 118915"/>
                <a:gd name="connsiteY66" fmla="*/ 65099 h 124189"/>
                <a:gd name="connsiteX67" fmla="*/ 30316 w 118915"/>
                <a:gd name="connsiteY67" fmla="*/ 55421 h 124189"/>
                <a:gd name="connsiteX68" fmla="*/ 35056 w 118915"/>
                <a:gd name="connsiteY68" fmla="*/ 50203 h 124189"/>
                <a:gd name="connsiteX69" fmla="*/ 37122 w 118915"/>
                <a:gd name="connsiteY69" fmla="*/ 47527 h 124189"/>
                <a:gd name="connsiteX70" fmla="*/ 37192 w 118915"/>
                <a:gd name="connsiteY70" fmla="*/ 46565 h 124189"/>
                <a:gd name="connsiteX71" fmla="*/ 37592 w 118915"/>
                <a:gd name="connsiteY71" fmla="*/ 45306 h 124189"/>
                <a:gd name="connsiteX72" fmla="*/ 36762 w 118915"/>
                <a:gd name="connsiteY72" fmla="*/ 44320 h 124189"/>
                <a:gd name="connsiteX73" fmla="*/ 35777 w 118915"/>
                <a:gd name="connsiteY73" fmla="*/ 43428 h 124189"/>
                <a:gd name="connsiteX74" fmla="*/ 35440 w 118915"/>
                <a:gd name="connsiteY74" fmla="*/ 42599 h 124189"/>
                <a:gd name="connsiteX75" fmla="*/ 34595 w 118915"/>
                <a:gd name="connsiteY75" fmla="*/ 42192 h 124189"/>
                <a:gd name="connsiteX76" fmla="*/ 33375 w 118915"/>
                <a:gd name="connsiteY76" fmla="*/ 42207 h 124189"/>
                <a:gd name="connsiteX77" fmla="*/ 32569 w 118915"/>
                <a:gd name="connsiteY77" fmla="*/ 41605 h 124189"/>
                <a:gd name="connsiteX78" fmla="*/ 31653 w 118915"/>
                <a:gd name="connsiteY78" fmla="*/ 40432 h 124189"/>
                <a:gd name="connsiteX79" fmla="*/ 30738 w 118915"/>
                <a:gd name="connsiteY79" fmla="*/ 39696 h 124189"/>
                <a:gd name="connsiteX80" fmla="*/ 27843 w 118915"/>
                <a:gd name="connsiteY80" fmla="*/ 39759 h 124189"/>
                <a:gd name="connsiteX81" fmla="*/ 25614 w 118915"/>
                <a:gd name="connsiteY81" fmla="*/ 38554 h 124189"/>
                <a:gd name="connsiteX82" fmla="*/ 25645 w 118915"/>
                <a:gd name="connsiteY82" fmla="*/ 36919 h 124189"/>
                <a:gd name="connsiteX83" fmla="*/ 26513 w 118915"/>
                <a:gd name="connsiteY83" fmla="*/ 33696 h 124189"/>
                <a:gd name="connsiteX84" fmla="*/ 28203 w 118915"/>
                <a:gd name="connsiteY84" fmla="*/ 30003 h 124189"/>
                <a:gd name="connsiteX85" fmla="*/ 28297 w 118915"/>
                <a:gd name="connsiteY85" fmla="*/ 28986 h 124189"/>
                <a:gd name="connsiteX86" fmla="*/ 28055 w 118915"/>
                <a:gd name="connsiteY86" fmla="*/ 28117 h 124189"/>
                <a:gd name="connsiteX87" fmla="*/ 27648 w 118915"/>
                <a:gd name="connsiteY87" fmla="*/ 27374 h 124189"/>
                <a:gd name="connsiteX88" fmla="*/ 26889 w 118915"/>
                <a:gd name="connsiteY88" fmla="*/ 26639 h 124189"/>
                <a:gd name="connsiteX89" fmla="*/ 26169 w 118915"/>
                <a:gd name="connsiteY89" fmla="*/ 25755 h 124189"/>
                <a:gd name="connsiteX90" fmla="*/ 26724 w 118915"/>
                <a:gd name="connsiteY90" fmla="*/ 23095 h 124189"/>
                <a:gd name="connsiteX91" fmla="*/ 27789 w 118915"/>
                <a:gd name="connsiteY91" fmla="*/ 20497 h 124189"/>
                <a:gd name="connsiteX92" fmla="*/ 28665 w 118915"/>
                <a:gd name="connsiteY92" fmla="*/ 19191 h 124189"/>
                <a:gd name="connsiteX93" fmla="*/ 29517 w 118915"/>
                <a:gd name="connsiteY93" fmla="*/ 17736 h 124189"/>
                <a:gd name="connsiteX94" fmla="*/ 29275 w 118915"/>
                <a:gd name="connsiteY94" fmla="*/ 16539 h 124189"/>
                <a:gd name="connsiteX95" fmla="*/ 28031 w 118915"/>
                <a:gd name="connsiteY95" fmla="*/ 15944 h 124189"/>
                <a:gd name="connsiteX96" fmla="*/ 28680 w 118915"/>
                <a:gd name="connsiteY96" fmla="*/ 14779 h 124189"/>
                <a:gd name="connsiteX97" fmla="*/ 30018 w 118915"/>
                <a:gd name="connsiteY97" fmla="*/ 12815 h 124189"/>
                <a:gd name="connsiteX98" fmla="*/ 32624 w 118915"/>
                <a:gd name="connsiteY98" fmla="*/ 10828 h 124189"/>
                <a:gd name="connsiteX99" fmla="*/ 34916 w 118915"/>
                <a:gd name="connsiteY99" fmla="*/ 9498 h 124189"/>
                <a:gd name="connsiteX100" fmla="*/ 36449 w 118915"/>
                <a:gd name="connsiteY100" fmla="*/ 9490 h 124189"/>
                <a:gd name="connsiteX101" fmla="*/ 39422 w 118915"/>
                <a:gd name="connsiteY101" fmla="*/ 10554 h 124189"/>
                <a:gd name="connsiteX102" fmla="*/ 42114 w 118915"/>
                <a:gd name="connsiteY102" fmla="*/ 11798 h 124189"/>
                <a:gd name="connsiteX103" fmla="*/ 43584 w 118915"/>
                <a:gd name="connsiteY103" fmla="*/ 11860 h 124189"/>
                <a:gd name="connsiteX104" fmla="*/ 45383 w 118915"/>
                <a:gd name="connsiteY104" fmla="*/ 11344 h 124189"/>
                <a:gd name="connsiteX105" fmla="*/ 49092 w 118915"/>
                <a:gd name="connsiteY105" fmla="*/ 9130 h 124189"/>
                <a:gd name="connsiteX106" fmla="*/ 49991 w 118915"/>
                <a:gd name="connsiteY106" fmla="*/ 9834 h 124189"/>
                <a:gd name="connsiteX107" fmla="*/ 51071 w 118915"/>
                <a:gd name="connsiteY107" fmla="*/ 11172 h 124189"/>
                <a:gd name="connsiteX108" fmla="*/ 52252 w 118915"/>
                <a:gd name="connsiteY108" fmla="*/ 13394 h 124189"/>
                <a:gd name="connsiteX109" fmla="*/ 54592 w 118915"/>
                <a:gd name="connsiteY109" fmla="*/ 14403 h 124189"/>
                <a:gd name="connsiteX110" fmla="*/ 55710 w 118915"/>
                <a:gd name="connsiteY110" fmla="*/ 15107 h 124189"/>
                <a:gd name="connsiteX111" fmla="*/ 56516 w 118915"/>
                <a:gd name="connsiteY111" fmla="*/ 15310 h 124189"/>
                <a:gd name="connsiteX112" fmla="*/ 56962 w 118915"/>
                <a:gd name="connsiteY112" fmla="*/ 15130 h 124189"/>
                <a:gd name="connsiteX113" fmla="*/ 57846 w 118915"/>
                <a:gd name="connsiteY113" fmla="*/ 13386 h 124189"/>
                <a:gd name="connsiteX114" fmla="*/ 58918 w 118915"/>
                <a:gd name="connsiteY114" fmla="*/ 12439 h 124189"/>
                <a:gd name="connsiteX115" fmla="*/ 60898 w 118915"/>
                <a:gd name="connsiteY115" fmla="*/ 11242 h 124189"/>
                <a:gd name="connsiteX116" fmla="*/ 65271 w 118915"/>
                <a:gd name="connsiteY116" fmla="*/ 10280 h 124189"/>
                <a:gd name="connsiteX117" fmla="*/ 68392 w 118915"/>
                <a:gd name="connsiteY117" fmla="*/ 9991 h 124189"/>
                <a:gd name="connsiteX118" fmla="*/ 69714 w 118915"/>
                <a:gd name="connsiteY118" fmla="*/ 9787 h 124189"/>
                <a:gd name="connsiteX119" fmla="*/ 71928 w 118915"/>
                <a:gd name="connsiteY119" fmla="*/ 9224 h 124189"/>
                <a:gd name="connsiteX120" fmla="*/ 75426 w 118915"/>
                <a:gd name="connsiteY120" fmla="*/ 7432 h 124189"/>
                <a:gd name="connsiteX121" fmla="*/ 78868 w 118915"/>
                <a:gd name="connsiteY121" fmla="*/ 9740 h 124189"/>
                <a:gd name="connsiteX122" fmla="*/ 82607 w 118915"/>
                <a:gd name="connsiteY122" fmla="*/ 10186 h 124189"/>
                <a:gd name="connsiteX123" fmla="*/ 86230 w 118915"/>
                <a:gd name="connsiteY123" fmla="*/ 10171 h 124189"/>
                <a:gd name="connsiteX124" fmla="*/ 87333 w 118915"/>
                <a:gd name="connsiteY124" fmla="*/ 9466 h 124189"/>
                <a:gd name="connsiteX125" fmla="*/ 87966 w 118915"/>
                <a:gd name="connsiteY125" fmla="*/ 8934 h 124189"/>
                <a:gd name="connsiteX126" fmla="*/ 91769 w 118915"/>
                <a:gd name="connsiteY126" fmla="*/ 5140 h 124189"/>
                <a:gd name="connsiteX127" fmla="*/ 96917 w 118915"/>
                <a:gd name="connsiteY127" fmla="*/ 0 h 124189"/>
                <a:gd name="connsiteX128" fmla="*/ 100343 w 118915"/>
                <a:gd name="connsiteY128" fmla="*/ 7237 h 124189"/>
                <a:gd name="connsiteX129" fmla="*/ 101525 w 118915"/>
                <a:gd name="connsiteY129" fmla="*/ 7667 h 124189"/>
                <a:gd name="connsiteX130" fmla="*/ 101352 w 118915"/>
                <a:gd name="connsiteY130" fmla="*/ 8293 h 124189"/>
                <a:gd name="connsiteX131" fmla="*/ 101063 w 118915"/>
                <a:gd name="connsiteY131" fmla="*/ 8903 h 124189"/>
                <a:gd name="connsiteX132" fmla="*/ 103308 w 118915"/>
                <a:gd name="connsiteY132" fmla="*/ 10648 h 124189"/>
                <a:gd name="connsiteX133" fmla="*/ 106070 w 118915"/>
                <a:gd name="connsiteY133" fmla="*/ 11563 h 124189"/>
                <a:gd name="connsiteX134" fmla="*/ 107056 w 118915"/>
                <a:gd name="connsiteY134" fmla="*/ 12455 h 124189"/>
                <a:gd name="connsiteX135" fmla="*/ 107142 w 118915"/>
                <a:gd name="connsiteY135" fmla="*/ 13417 h 124189"/>
                <a:gd name="connsiteX136" fmla="*/ 106211 w 118915"/>
                <a:gd name="connsiteY136" fmla="*/ 17650 h 124189"/>
                <a:gd name="connsiteX137" fmla="*/ 106383 w 118915"/>
                <a:gd name="connsiteY137" fmla="*/ 18855 h 124189"/>
                <a:gd name="connsiteX138" fmla="*/ 107275 w 118915"/>
                <a:gd name="connsiteY138" fmla="*/ 23095 h 124189"/>
                <a:gd name="connsiteX139" fmla="*/ 108918 w 118915"/>
                <a:gd name="connsiteY139" fmla="*/ 24041 h 124189"/>
                <a:gd name="connsiteX140" fmla="*/ 110373 w 118915"/>
                <a:gd name="connsiteY140" fmla="*/ 28313 h 124189"/>
                <a:gd name="connsiteX141" fmla="*/ 113322 w 118915"/>
                <a:gd name="connsiteY141" fmla="*/ 30120 h 124189"/>
                <a:gd name="connsiteX142" fmla="*/ 113745 w 118915"/>
                <a:gd name="connsiteY142" fmla="*/ 30637 h 124189"/>
                <a:gd name="connsiteX143" fmla="*/ 114425 w 118915"/>
                <a:gd name="connsiteY143" fmla="*/ 32702 h 124189"/>
                <a:gd name="connsiteX144" fmla="*/ 115325 w 118915"/>
                <a:gd name="connsiteY144" fmla="*/ 34971 h 124189"/>
                <a:gd name="connsiteX145" fmla="*/ 116029 w 118915"/>
                <a:gd name="connsiteY145" fmla="*/ 35495 h 124189"/>
                <a:gd name="connsiteX146" fmla="*/ 116460 w 118915"/>
                <a:gd name="connsiteY146" fmla="*/ 35628 h 124189"/>
                <a:gd name="connsiteX147" fmla="*/ 117328 w 118915"/>
                <a:gd name="connsiteY147" fmla="*/ 38022 h 124189"/>
                <a:gd name="connsiteX148" fmla="*/ 116827 w 118915"/>
                <a:gd name="connsiteY148" fmla="*/ 39375 h 124189"/>
                <a:gd name="connsiteX149" fmla="*/ 117508 w 118915"/>
                <a:gd name="connsiteY149" fmla="*/ 43475 h 124189"/>
                <a:gd name="connsiteX150" fmla="*/ 118611 w 118915"/>
                <a:gd name="connsiteY150" fmla="*/ 47136 h 124189"/>
                <a:gd name="connsiteX151" fmla="*/ 118908 w 118915"/>
                <a:gd name="connsiteY151" fmla="*/ 51510 h 124189"/>
                <a:gd name="connsiteX152" fmla="*/ 118916 w 118915"/>
                <a:gd name="connsiteY152" fmla="*/ 53434 h 124189"/>
                <a:gd name="connsiteX153" fmla="*/ 118877 w 118915"/>
                <a:gd name="connsiteY153" fmla="*/ 54616 h 124189"/>
                <a:gd name="connsiteX154" fmla="*/ 118635 w 118915"/>
                <a:gd name="connsiteY154" fmla="*/ 56274 h 124189"/>
                <a:gd name="connsiteX155" fmla="*/ 118110 w 118915"/>
                <a:gd name="connsiteY155" fmla="*/ 57236 h 124189"/>
                <a:gd name="connsiteX156" fmla="*/ 117171 w 118915"/>
                <a:gd name="connsiteY156" fmla="*/ 58175 h 124189"/>
                <a:gd name="connsiteX157" fmla="*/ 116123 w 118915"/>
                <a:gd name="connsiteY157" fmla="*/ 59646 h 124189"/>
                <a:gd name="connsiteX158" fmla="*/ 115216 w 118915"/>
                <a:gd name="connsiteY158" fmla="*/ 61226 h 124189"/>
                <a:gd name="connsiteX159" fmla="*/ 114645 w 118915"/>
                <a:gd name="connsiteY159" fmla="*/ 62001 h 124189"/>
                <a:gd name="connsiteX160" fmla="*/ 115091 w 118915"/>
                <a:gd name="connsiteY160" fmla="*/ 64363 h 124189"/>
                <a:gd name="connsiteX161" fmla="*/ 114973 w 118915"/>
                <a:gd name="connsiteY161" fmla="*/ 64981 h 124189"/>
                <a:gd name="connsiteX162" fmla="*/ 114738 w 118915"/>
                <a:gd name="connsiteY162" fmla="*/ 65279 h 124189"/>
                <a:gd name="connsiteX163" fmla="*/ 113401 w 118915"/>
                <a:gd name="connsiteY163" fmla="*/ 65639 h 124189"/>
                <a:gd name="connsiteX164" fmla="*/ 111695 w 118915"/>
                <a:gd name="connsiteY164" fmla="*/ 66272 h 124189"/>
                <a:gd name="connsiteX165" fmla="*/ 110662 w 118915"/>
                <a:gd name="connsiteY165" fmla="*/ 66898 h 124189"/>
                <a:gd name="connsiteX166" fmla="*/ 109191 w 118915"/>
                <a:gd name="connsiteY166" fmla="*/ 68103 h 124189"/>
                <a:gd name="connsiteX167" fmla="*/ 108018 w 118915"/>
                <a:gd name="connsiteY167" fmla="*/ 69394 h 124189"/>
                <a:gd name="connsiteX168" fmla="*/ 106461 w 118915"/>
                <a:gd name="connsiteY168" fmla="*/ 73204 h 124189"/>
                <a:gd name="connsiteX169" fmla="*/ 103864 w 118915"/>
                <a:gd name="connsiteY169" fmla="*/ 76177 h 124189"/>
                <a:gd name="connsiteX170" fmla="*/ 103426 w 118915"/>
                <a:gd name="connsiteY170" fmla="*/ 77155 h 124189"/>
                <a:gd name="connsiteX171" fmla="*/ 100977 w 118915"/>
                <a:gd name="connsiteY171" fmla="*/ 78923 h 124189"/>
                <a:gd name="connsiteX172" fmla="*/ 99897 w 118915"/>
                <a:gd name="connsiteY172" fmla="*/ 81106 h 124189"/>
                <a:gd name="connsiteX173" fmla="*/ 99209 w 118915"/>
                <a:gd name="connsiteY173" fmla="*/ 83781 h 124189"/>
                <a:gd name="connsiteX174" fmla="*/ 98262 w 118915"/>
                <a:gd name="connsiteY174" fmla="*/ 85698 h 124189"/>
                <a:gd name="connsiteX175" fmla="*/ 96189 w 118915"/>
                <a:gd name="connsiteY175" fmla="*/ 88335 h 124189"/>
                <a:gd name="connsiteX176" fmla="*/ 95720 w 118915"/>
                <a:gd name="connsiteY176" fmla="*/ 92496 h 124189"/>
                <a:gd name="connsiteX177" fmla="*/ 95782 w 118915"/>
                <a:gd name="connsiteY177" fmla="*/ 100797 h 124189"/>
                <a:gd name="connsiteX178" fmla="*/ 95242 w 118915"/>
                <a:gd name="connsiteY178" fmla="*/ 110263 h 124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18915" h="124189">
                  <a:moveTo>
                    <a:pt x="95320" y="113980"/>
                  </a:moveTo>
                  <a:lnTo>
                    <a:pt x="92919" y="113980"/>
                  </a:lnTo>
                  <a:lnTo>
                    <a:pt x="89015" y="113980"/>
                  </a:lnTo>
                  <a:lnTo>
                    <a:pt x="85111" y="113980"/>
                  </a:lnTo>
                  <a:lnTo>
                    <a:pt x="81207" y="113980"/>
                  </a:lnTo>
                  <a:lnTo>
                    <a:pt x="77303" y="113980"/>
                  </a:lnTo>
                  <a:lnTo>
                    <a:pt x="73407" y="113980"/>
                  </a:lnTo>
                  <a:lnTo>
                    <a:pt x="69503" y="113980"/>
                  </a:lnTo>
                  <a:lnTo>
                    <a:pt x="65599" y="113980"/>
                  </a:lnTo>
                  <a:lnTo>
                    <a:pt x="61695" y="113980"/>
                  </a:lnTo>
                  <a:lnTo>
                    <a:pt x="57791" y="113980"/>
                  </a:lnTo>
                  <a:lnTo>
                    <a:pt x="53888" y="113980"/>
                  </a:lnTo>
                  <a:lnTo>
                    <a:pt x="49984" y="113980"/>
                  </a:lnTo>
                  <a:lnTo>
                    <a:pt x="46080" y="113980"/>
                  </a:lnTo>
                  <a:lnTo>
                    <a:pt x="42184" y="113980"/>
                  </a:lnTo>
                  <a:lnTo>
                    <a:pt x="38280" y="113980"/>
                  </a:lnTo>
                  <a:lnTo>
                    <a:pt x="34376" y="113980"/>
                  </a:lnTo>
                  <a:lnTo>
                    <a:pt x="30472" y="113980"/>
                  </a:lnTo>
                  <a:lnTo>
                    <a:pt x="28164" y="113980"/>
                  </a:lnTo>
                  <a:lnTo>
                    <a:pt x="27702" y="113917"/>
                  </a:lnTo>
                  <a:lnTo>
                    <a:pt x="27382" y="113823"/>
                  </a:lnTo>
                  <a:lnTo>
                    <a:pt x="25911" y="114097"/>
                  </a:lnTo>
                  <a:lnTo>
                    <a:pt x="24386" y="115059"/>
                  </a:lnTo>
                  <a:lnTo>
                    <a:pt x="22766" y="115451"/>
                  </a:lnTo>
                  <a:lnTo>
                    <a:pt x="21029" y="115302"/>
                  </a:lnTo>
                  <a:lnTo>
                    <a:pt x="20810" y="115404"/>
                  </a:lnTo>
                  <a:lnTo>
                    <a:pt x="19934" y="115380"/>
                  </a:lnTo>
                  <a:lnTo>
                    <a:pt x="18667" y="115310"/>
                  </a:lnTo>
                  <a:lnTo>
                    <a:pt x="17524" y="115560"/>
                  </a:lnTo>
                  <a:lnTo>
                    <a:pt x="16656" y="116397"/>
                  </a:lnTo>
                  <a:lnTo>
                    <a:pt x="15764" y="117837"/>
                  </a:lnTo>
                  <a:lnTo>
                    <a:pt x="14160" y="119480"/>
                  </a:lnTo>
                  <a:lnTo>
                    <a:pt x="12908" y="120943"/>
                  </a:lnTo>
                  <a:lnTo>
                    <a:pt x="11844" y="121975"/>
                  </a:lnTo>
                  <a:lnTo>
                    <a:pt x="9412" y="123688"/>
                  </a:lnTo>
                  <a:lnTo>
                    <a:pt x="8081" y="124189"/>
                  </a:lnTo>
                  <a:lnTo>
                    <a:pt x="7424" y="124111"/>
                  </a:lnTo>
                  <a:lnTo>
                    <a:pt x="7017" y="123790"/>
                  </a:lnTo>
                  <a:lnTo>
                    <a:pt x="6251" y="121608"/>
                  </a:lnTo>
                  <a:lnTo>
                    <a:pt x="5781" y="121255"/>
                  </a:lnTo>
                  <a:lnTo>
                    <a:pt x="1048" y="122382"/>
                  </a:lnTo>
                  <a:lnTo>
                    <a:pt x="329" y="122398"/>
                  </a:lnTo>
                  <a:lnTo>
                    <a:pt x="391" y="121717"/>
                  </a:lnTo>
                  <a:lnTo>
                    <a:pt x="39" y="116585"/>
                  </a:lnTo>
                  <a:lnTo>
                    <a:pt x="0" y="113440"/>
                  </a:lnTo>
                  <a:lnTo>
                    <a:pt x="618" y="111476"/>
                  </a:lnTo>
                  <a:lnTo>
                    <a:pt x="978" y="109207"/>
                  </a:lnTo>
                  <a:lnTo>
                    <a:pt x="1017" y="107205"/>
                  </a:lnTo>
                  <a:lnTo>
                    <a:pt x="1885" y="103801"/>
                  </a:lnTo>
                  <a:lnTo>
                    <a:pt x="1564" y="101760"/>
                  </a:lnTo>
                  <a:lnTo>
                    <a:pt x="2683" y="94601"/>
                  </a:lnTo>
                  <a:lnTo>
                    <a:pt x="2981" y="93435"/>
                  </a:lnTo>
                  <a:lnTo>
                    <a:pt x="3418" y="89977"/>
                  </a:lnTo>
                  <a:lnTo>
                    <a:pt x="4115" y="88913"/>
                  </a:lnTo>
                  <a:lnTo>
                    <a:pt x="4741" y="88499"/>
                  </a:lnTo>
                  <a:lnTo>
                    <a:pt x="5547" y="86379"/>
                  </a:lnTo>
                  <a:lnTo>
                    <a:pt x="7103" y="82983"/>
                  </a:lnTo>
                  <a:lnTo>
                    <a:pt x="8175" y="81239"/>
                  </a:lnTo>
                  <a:lnTo>
                    <a:pt x="7940" y="77429"/>
                  </a:lnTo>
                  <a:lnTo>
                    <a:pt x="8120" y="74831"/>
                  </a:lnTo>
                  <a:lnTo>
                    <a:pt x="8363" y="74260"/>
                  </a:lnTo>
                  <a:lnTo>
                    <a:pt x="10656" y="73290"/>
                  </a:lnTo>
                  <a:lnTo>
                    <a:pt x="13628" y="70896"/>
                  </a:lnTo>
                  <a:lnTo>
                    <a:pt x="14888" y="68072"/>
                  </a:lnTo>
                  <a:lnTo>
                    <a:pt x="16664" y="66272"/>
                  </a:lnTo>
                  <a:lnTo>
                    <a:pt x="20106" y="65107"/>
                  </a:lnTo>
                  <a:lnTo>
                    <a:pt x="20114" y="65099"/>
                  </a:lnTo>
                  <a:lnTo>
                    <a:pt x="30316" y="55421"/>
                  </a:lnTo>
                  <a:lnTo>
                    <a:pt x="35056" y="50203"/>
                  </a:lnTo>
                  <a:lnTo>
                    <a:pt x="37122" y="47527"/>
                  </a:lnTo>
                  <a:lnTo>
                    <a:pt x="37192" y="46565"/>
                  </a:lnTo>
                  <a:lnTo>
                    <a:pt x="37592" y="45306"/>
                  </a:lnTo>
                  <a:lnTo>
                    <a:pt x="36762" y="44320"/>
                  </a:lnTo>
                  <a:lnTo>
                    <a:pt x="35777" y="43428"/>
                  </a:lnTo>
                  <a:lnTo>
                    <a:pt x="35440" y="42599"/>
                  </a:lnTo>
                  <a:lnTo>
                    <a:pt x="34595" y="42192"/>
                  </a:lnTo>
                  <a:lnTo>
                    <a:pt x="33375" y="42207"/>
                  </a:lnTo>
                  <a:lnTo>
                    <a:pt x="32569" y="41605"/>
                  </a:lnTo>
                  <a:lnTo>
                    <a:pt x="31653" y="40432"/>
                  </a:lnTo>
                  <a:lnTo>
                    <a:pt x="30738" y="39696"/>
                  </a:lnTo>
                  <a:lnTo>
                    <a:pt x="27843" y="39759"/>
                  </a:lnTo>
                  <a:lnTo>
                    <a:pt x="25614" y="38554"/>
                  </a:lnTo>
                  <a:lnTo>
                    <a:pt x="25645" y="36919"/>
                  </a:lnTo>
                  <a:lnTo>
                    <a:pt x="26513" y="33696"/>
                  </a:lnTo>
                  <a:lnTo>
                    <a:pt x="28203" y="30003"/>
                  </a:lnTo>
                  <a:lnTo>
                    <a:pt x="28297" y="28986"/>
                  </a:lnTo>
                  <a:lnTo>
                    <a:pt x="28055" y="28117"/>
                  </a:lnTo>
                  <a:lnTo>
                    <a:pt x="27648" y="27374"/>
                  </a:lnTo>
                  <a:lnTo>
                    <a:pt x="26889" y="26639"/>
                  </a:lnTo>
                  <a:lnTo>
                    <a:pt x="26169" y="25755"/>
                  </a:lnTo>
                  <a:lnTo>
                    <a:pt x="26724" y="23095"/>
                  </a:lnTo>
                  <a:lnTo>
                    <a:pt x="27789" y="20497"/>
                  </a:lnTo>
                  <a:lnTo>
                    <a:pt x="28665" y="19191"/>
                  </a:lnTo>
                  <a:lnTo>
                    <a:pt x="29517" y="17736"/>
                  </a:lnTo>
                  <a:lnTo>
                    <a:pt x="29275" y="16539"/>
                  </a:lnTo>
                  <a:lnTo>
                    <a:pt x="28031" y="15944"/>
                  </a:lnTo>
                  <a:lnTo>
                    <a:pt x="28680" y="14779"/>
                  </a:lnTo>
                  <a:lnTo>
                    <a:pt x="30018" y="12815"/>
                  </a:lnTo>
                  <a:lnTo>
                    <a:pt x="32624" y="10828"/>
                  </a:lnTo>
                  <a:lnTo>
                    <a:pt x="34916" y="9498"/>
                  </a:lnTo>
                  <a:lnTo>
                    <a:pt x="36449" y="9490"/>
                  </a:lnTo>
                  <a:lnTo>
                    <a:pt x="39422" y="10554"/>
                  </a:lnTo>
                  <a:lnTo>
                    <a:pt x="42114" y="11798"/>
                  </a:lnTo>
                  <a:lnTo>
                    <a:pt x="43584" y="11860"/>
                  </a:lnTo>
                  <a:lnTo>
                    <a:pt x="45383" y="11344"/>
                  </a:lnTo>
                  <a:lnTo>
                    <a:pt x="49092" y="9130"/>
                  </a:lnTo>
                  <a:lnTo>
                    <a:pt x="49991" y="9834"/>
                  </a:lnTo>
                  <a:lnTo>
                    <a:pt x="51071" y="11172"/>
                  </a:lnTo>
                  <a:lnTo>
                    <a:pt x="52252" y="13394"/>
                  </a:lnTo>
                  <a:lnTo>
                    <a:pt x="54592" y="14403"/>
                  </a:lnTo>
                  <a:lnTo>
                    <a:pt x="55710" y="15107"/>
                  </a:lnTo>
                  <a:lnTo>
                    <a:pt x="56516" y="15310"/>
                  </a:lnTo>
                  <a:lnTo>
                    <a:pt x="56962" y="15130"/>
                  </a:lnTo>
                  <a:lnTo>
                    <a:pt x="57846" y="13386"/>
                  </a:lnTo>
                  <a:lnTo>
                    <a:pt x="58918" y="12439"/>
                  </a:lnTo>
                  <a:lnTo>
                    <a:pt x="60898" y="11242"/>
                  </a:lnTo>
                  <a:lnTo>
                    <a:pt x="65271" y="10280"/>
                  </a:lnTo>
                  <a:lnTo>
                    <a:pt x="68392" y="9991"/>
                  </a:lnTo>
                  <a:lnTo>
                    <a:pt x="69714" y="9787"/>
                  </a:lnTo>
                  <a:lnTo>
                    <a:pt x="71928" y="9224"/>
                  </a:lnTo>
                  <a:lnTo>
                    <a:pt x="75426" y="7432"/>
                  </a:lnTo>
                  <a:lnTo>
                    <a:pt x="78868" y="9740"/>
                  </a:lnTo>
                  <a:lnTo>
                    <a:pt x="82607" y="10186"/>
                  </a:lnTo>
                  <a:lnTo>
                    <a:pt x="86230" y="10171"/>
                  </a:lnTo>
                  <a:lnTo>
                    <a:pt x="87333" y="9466"/>
                  </a:lnTo>
                  <a:lnTo>
                    <a:pt x="87966" y="8934"/>
                  </a:lnTo>
                  <a:lnTo>
                    <a:pt x="91769" y="5140"/>
                  </a:lnTo>
                  <a:lnTo>
                    <a:pt x="96917" y="0"/>
                  </a:lnTo>
                  <a:lnTo>
                    <a:pt x="100343" y="7237"/>
                  </a:lnTo>
                  <a:lnTo>
                    <a:pt x="101525" y="7667"/>
                  </a:lnTo>
                  <a:lnTo>
                    <a:pt x="101352" y="8293"/>
                  </a:lnTo>
                  <a:lnTo>
                    <a:pt x="101063" y="8903"/>
                  </a:lnTo>
                  <a:lnTo>
                    <a:pt x="103308" y="10648"/>
                  </a:lnTo>
                  <a:lnTo>
                    <a:pt x="106070" y="11563"/>
                  </a:lnTo>
                  <a:lnTo>
                    <a:pt x="107056" y="12455"/>
                  </a:lnTo>
                  <a:lnTo>
                    <a:pt x="107142" y="13417"/>
                  </a:lnTo>
                  <a:lnTo>
                    <a:pt x="106211" y="17650"/>
                  </a:lnTo>
                  <a:lnTo>
                    <a:pt x="106383" y="18855"/>
                  </a:lnTo>
                  <a:lnTo>
                    <a:pt x="107275" y="23095"/>
                  </a:lnTo>
                  <a:lnTo>
                    <a:pt x="108918" y="24041"/>
                  </a:lnTo>
                  <a:lnTo>
                    <a:pt x="110373" y="28313"/>
                  </a:lnTo>
                  <a:lnTo>
                    <a:pt x="113322" y="30120"/>
                  </a:lnTo>
                  <a:lnTo>
                    <a:pt x="113745" y="30637"/>
                  </a:lnTo>
                  <a:lnTo>
                    <a:pt x="114425" y="32702"/>
                  </a:lnTo>
                  <a:lnTo>
                    <a:pt x="115325" y="34971"/>
                  </a:lnTo>
                  <a:lnTo>
                    <a:pt x="116029" y="35495"/>
                  </a:lnTo>
                  <a:lnTo>
                    <a:pt x="116460" y="35628"/>
                  </a:lnTo>
                  <a:lnTo>
                    <a:pt x="117328" y="38022"/>
                  </a:lnTo>
                  <a:lnTo>
                    <a:pt x="116827" y="39375"/>
                  </a:lnTo>
                  <a:lnTo>
                    <a:pt x="117508" y="43475"/>
                  </a:lnTo>
                  <a:lnTo>
                    <a:pt x="118611" y="47136"/>
                  </a:lnTo>
                  <a:lnTo>
                    <a:pt x="118908" y="51510"/>
                  </a:lnTo>
                  <a:lnTo>
                    <a:pt x="118916" y="53434"/>
                  </a:lnTo>
                  <a:lnTo>
                    <a:pt x="118877" y="54616"/>
                  </a:lnTo>
                  <a:lnTo>
                    <a:pt x="118635" y="56274"/>
                  </a:lnTo>
                  <a:lnTo>
                    <a:pt x="118110" y="57236"/>
                  </a:lnTo>
                  <a:lnTo>
                    <a:pt x="117171" y="58175"/>
                  </a:lnTo>
                  <a:lnTo>
                    <a:pt x="116123" y="59646"/>
                  </a:lnTo>
                  <a:lnTo>
                    <a:pt x="115216" y="61226"/>
                  </a:lnTo>
                  <a:lnTo>
                    <a:pt x="114645" y="62001"/>
                  </a:lnTo>
                  <a:lnTo>
                    <a:pt x="115091" y="64363"/>
                  </a:lnTo>
                  <a:lnTo>
                    <a:pt x="114973" y="64981"/>
                  </a:lnTo>
                  <a:lnTo>
                    <a:pt x="114738" y="65279"/>
                  </a:lnTo>
                  <a:lnTo>
                    <a:pt x="113401" y="65639"/>
                  </a:lnTo>
                  <a:lnTo>
                    <a:pt x="111695" y="66272"/>
                  </a:lnTo>
                  <a:lnTo>
                    <a:pt x="110662" y="66898"/>
                  </a:lnTo>
                  <a:lnTo>
                    <a:pt x="109191" y="68103"/>
                  </a:lnTo>
                  <a:lnTo>
                    <a:pt x="108018" y="69394"/>
                  </a:lnTo>
                  <a:lnTo>
                    <a:pt x="106461" y="73204"/>
                  </a:lnTo>
                  <a:lnTo>
                    <a:pt x="103864" y="76177"/>
                  </a:lnTo>
                  <a:lnTo>
                    <a:pt x="103426" y="77155"/>
                  </a:lnTo>
                  <a:lnTo>
                    <a:pt x="100977" y="78923"/>
                  </a:lnTo>
                  <a:lnTo>
                    <a:pt x="99897" y="81106"/>
                  </a:lnTo>
                  <a:lnTo>
                    <a:pt x="99209" y="83781"/>
                  </a:lnTo>
                  <a:lnTo>
                    <a:pt x="98262" y="85698"/>
                  </a:lnTo>
                  <a:lnTo>
                    <a:pt x="96189" y="88335"/>
                  </a:lnTo>
                  <a:lnTo>
                    <a:pt x="95720" y="92496"/>
                  </a:lnTo>
                  <a:lnTo>
                    <a:pt x="95782" y="100797"/>
                  </a:lnTo>
                  <a:lnTo>
                    <a:pt x="95242" y="11026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7" name="Freeform: Shape 806">
              <a:extLst>
                <a:ext uri="{FF2B5EF4-FFF2-40B4-BE49-F238E27FC236}">
                  <a16:creationId xmlns:a16="http://schemas.microsoft.com/office/drawing/2014/main" id="{E25F83EB-EF41-E65F-A95E-C4732873AA97}"/>
                </a:ext>
              </a:extLst>
            </p:cNvPr>
            <p:cNvSpPr>
              <a:spLocks/>
            </p:cNvSpPr>
            <p:nvPr/>
          </p:nvSpPr>
          <p:spPr>
            <a:xfrm>
              <a:off x="3736890" y="4656797"/>
              <a:ext cx="782" cy="516"/>
            </a:xfrm>
            <a:custGeom>
              <a:avLst/>
              <a:gdLst>
                <a:gd name="connsiteX0" fmla="*/ 524 w 782"/>
                <a:gd name="connsiteY0" fmla="*/ 516 h 516"/>
                <a:gd name="connsiteX1" fmla="*/ 376 w 782"/>
                <a:gd name="connsiteY1" fmla="*/ 516 h 516"/>
                <a:gd name="connsiteX2" fmla="*/ 39 w 782"/>
                <a:gd name="connsiteY2" fmla="*/ 391 h 516"/>
                <a:gd name="connsiteX3" fmla="*/ 0 w 782"/>
                <a:gd name="connsiteY3" fmla="*/ 125 h 516"/>
                <a:gd name="connsiteX4" fmla="*/ 243 w 782"/>
                <a:gd name="connsiteY4" fmla="*/ 0 h 516"/>
                <a:gd name="connsiteX5" fmla="*/ 602 w 782"/>
                <a:gd name="connsiteY5" fmla="*/ 8 h 516"/>
                <a:gd name="connsiteX6" fmla="*/ 782 w 782"/>
                <a:gd name="connsiteY6" fmla="*/ 227 h 516"/>
                <a:gd name="connsiteX7" fmla="*/ 704 w 782"/>
                <a:gd name="connsiteY7" fmla="*/ 469 h 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 h="516">
                  <a:moveTo>
                    <a:pt x="524" y="516"/>
                  </a:moveTo>
                  <a:lnTo>
                    <a:pt x="376" y="516"/>
                  </a:lnTo>
                  <a:lnTo>
                    <a:pt x="39" y="391"/>
                  </a:lnTo>
                  <a:lnTo>
                    <a:pt x="0" y="125"/>
                  </a:lnTo>
                  <a:lnTo>
                    <a:pt x="243" y="0"/>
                  </a:lnTo>
                  <a:lnTo>
                    <a:pt x="602" y="8"/>
                  </a:lnTo>
                  <a:lnTo>
                    <a:pt x="782" y="227"/>
                  </a:lnTo>
                  <a:lnTo>
                    <a:pt x="704" y="46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8" name="Freeform: Shape 807">
              <a:extLst>
                <a:ext uri="{FF2B5EF4-FFF2-40B4-BE49-F238E27FC236}">
                  <a16:creationId xmlns:a16="http://schemas.microsoft.com/office/drawing/2014/main" id="{F5504FAB-7C25-E16C-57F1-7D804C6200F0}"/>
                </a:ext>
              </a:extLst>
            </p:cNvPr>
            <p:cNvSpPr>
              <a:spLocks/>
            </p:cNvSpPr>
            <p:nvPr/>
          </p:nvSpPr>
          <p:spPr>
            <a:xfrm>
              <a:off x="11280607" y="4643778"/>
              <a:ext cx="250" cy="156"/>
            </a:xfrm>
            <a:custGeom>
              <a:avLst/>
              <a:gdLst>
                <a:gd name="connsiteX0" fmla="*/ 250 w 250"/>
                <a:gd name="connsiteY0" fmla="*/ 0 h 156"/>
                <a:gd name="connsiteX1" fmla="*/ 133 w 250"/>
                <a:gd name="connsiteY1" fmla="*/ 157 h 156"/>
                <a:gd name="connsiteX2" fmla="*/ 0 w 250"/>
                <a:gd name="connsiteY2" fmla="*/ 70 h 156"/>
              </a:gdLst>
              <a:ahLst/>
              <a:cxnLst>
                <a:cxn ang="0">
                  <a:pos x="connsiteX0" y="connsiteY0"/>
                </a:cxn>
                <a:cxn ang="0">
                  <a:pos x="connsiteX1" y="connsiteY1"/>
                </a:cxn>
                <a:cxn ang="0">
                  <a:pos x="connsiteX2" y="connsiteY2"/>
                </a:cxn>
              </a:cxnLst>
              <a:rect l="l" t="t" r="r" b="b"/>
              <a:pathLst>
                <a:path w="250" h="156">
                  <a:moveTo>
                    <a:pt x="250" y="0"/>
                  </a:moveTo>
                  <a:lnTo>
                    <a:pt x="133" y="157"/>
                  </a:lnTo>
                  <a:lnTo>
                    <a:pt x="0" y="7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9" name="Freeform: Shape 808">
              <a:extLst>
                <a:ext uri="{FF2B5EF4-FFF2-40B4-BE49-F238E27FC236}">
                  <a16:creationId xmlns:a16="http://schemas.microsoft.com/office/drawing/2014/main" id="{B938D671-D0E8-DD9B-3F8D-35AA17B98A86}"/>
                </a:ext>
              </a:extLst>
            </p:cNvPr>
            <p:cNvSpPr>
              <a:spLocks/>
            </p:cNvSpPr>
            <p:nvPr/>
          </p:nvSpPr>
          <p:spPr>
            <a:xfrm>
              <a:off x="11276750" y="4630995"/>
              <a:ext cx="265" cy="398"/>
            </a:xfrm>
            <a:custGeom>
              <a:avLst/>
              <a:gdLst>
                <a:gd name="connsiteX0" fmla="*/ 266 w 265"/>
                <a:gd name="connsiteY0" fmla="*/ 290 h 398"/>
                <a:gd name="connsiteX1" fmla="*/ 157 w 265"/>
                <a:gd name="connsiteY1" fmla="*/ 399 h 398"/>
                <a:gd name="connsiteX2" fmla="*/ 0 w 265"/>
                <a:gd name="connsiteY2" fmla="*/ 329 h 398"/>
                <a:gd name="connsiteX3" fmla="*/ 8 w 265"/>
                <a:gd name="connsiteY3" fmla="*/ 8 h 398"/>
                <a:gd name="connsiteX4" fmla="*/ 227 w 265"/>
                <a:gd name="connsiteY4" fmla="*/ 0 h 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 h="398">
                  <a:moveTo>
                    <a:pt x="266" y="290"/>
                  </a:moveTo>
                  <a:lnTo>
                    <a:pt x="157" y="399"/>
                  </a:lnTo>
                  <a:lnTo>
                    <a:pt x="0" y="329"/>
                  </a:lnTo>
                  <a:lnTo>
                    <a:pt x="8" y="8"/>
                  </a:lnTo>
                  <a:lnTo>
                    <a:pt x="227"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0" name="Freeform: Shape 809">
              <a:extLst>
                <a:ext uri="{FF2B5EF4-FFF2-40B4-BE49-F238E27FC236}">
                  <a16:creationId xmlns:a16="http://schemas.microsoft.com/office/drawing/2014/main" id="{F3A99E52-89FC-159C-64E8-DED939937AD6}"/>
                </a:ext>
              </a:extLst>
            </p:cNvPr>
            <p:cNvSpPr>
              <a:spLocks/>
            </p:cNvSpPr>
            <p:nvPr/>
          </p:nvSpPr>
          <p:spPr>
            <a:xfrm>
              <a:off x="11432718" y="4278385"/>
              <a:ext cx="313" cy="140"/>
            </a:xfrm>
            <a:custGeom>
              <a:avLst/>
              <a:gdLst>
                <a:gd name="connsiteX0" fmla="*/ 313 w 313"/>
                <a:gd name="connsiteY0" fmla="*/ 0 h 140"/>
                <a:gd name="connsiteX1" fmla="*/ 0 w 313"/>
                <a:gd name="connsiteY1" fmla="*/ 141 h 140"/>
                <a:gd name="connsiteX2" fmla="*/ 0 w 313"/>
                <a:gd name="connsiteY2" fmla="*/ 16 h 140"/>
              </a:gdLst>
              <a:ahLst/>
              <a:cxnLst>
                <a:cxn ang="0">
                  <a:pos x="connsiteX0" y="connsiteY0"/>
                </a:cxn>
                <a:cxn ang="0">
                  <a:pos x="connsiteX1" y="connsiteY1"/>
                </a:cxn>
                <a:cxn ang="0">
                  <a:pos x="connsiteX2" y="connsiteY2"/>
                </a:cxn>
              </a:cxnLst>
              <a:rect l="l" t="t" r="r" b="b"/>
              <a:pathLst>
                <a:path w="313" h="140">
                  <a:moveTo>
                    <a:pt x="313" y="0"/>
                  </a:moveTo>
                  <a:lnTo>
                    <a:pt x="0" y="141"/>
                  </a:lnTo>
                  <a:lnTo>
                    <a:pt x="0" y="1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1" name="Freeform: Shape 810">
              <a:extLst>
                <a:ext uri="{FF2B5EF4-FFF2-40B4-BE49-F238E27FC236}">
                  <a16:creationId xmlns:a16="http://schemas.microsoft.com/office/drawing/2014/main" id="{B9FB89DF-31A8-E588-7DD2-FB3F1211BFAC}"/>
                </a:ext>
              </a:extLst>
            </p:cNvPr>
            <p:cNvSpPr>
              <a:spLocks/>
            </p:cNvSpPr>
            <p:nvPr/>
          </p:nvSpPr>
          <p:spPr>
            <a:xfrm>
              <a:off x="11260227" y="4006278"/>
              <a:ext cx="766" cy="930"/>
            </a:xfrm>
            <a:custGeom>
              <a:avLst/>
              <a:gdLst>
                <a:gd name="connsiteX0" fmla="*/ 164 w 766"/>
                <a:gd name="connsiteY0" fmla="*/ 876 h 930"/>
                <a:gd name="connsiteX1" fmla="*/ 55 w 766"/>
                <a:gd name="connsiteY1" fmla="*/ 931 h 930"/>
                <a:gd name="connsiteX2" fmla="*/ 0 w 766"/>
                <a:gd name="connsiteY2" fmla="*/ 845 h 930"/>
                <a:gd name="connsiteX3" fmla="*/ 172 w 766"/>
                <a:gd name="connsiteY3" fmla="*/ 180 h 930"/>
                <a:gd name="connsiteX4" fmla="*/ 485 w 766"/>
                <a:gd name="connsiteY4" fmla="*/ 0 h 930"/>
                <a:gd name="connsiteX5" fmla="*/ 766 w 766"/>
                <a:gd name="connsiteY5" fmla="*/ 31 h 930"/>
                <a:gd name="connsiteX6" fmla="*/ 689 w 766"/>
                <a:gd name="connsiteY6" fmla="*/ 438 h 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 h="930">
                  <a:moveTo>
                    <a:pt x="164" y="876"/>
                  </a:moveTo>
                  <a:lnTo>
                    <a:pt x="55" y="931"/>
                  </a:lnTo>
                  <a:lnTo>
                    <a:pt x="0" y="845"/>
                  </a:lnTo>
                  <a:lnTo>
                    <a:pt x="172" y="180"/>
                  </a:lnTo>
                  <a:lnTo>
                    <a:pt x="485" y="0"/>
                  </a:lnTo>
                  <a:lnTo>
                    <a:pt x="766" y="31"/>
                  </a:lnTo>
                  <a:lnTo>
                    <a:pt x="689" y="4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2" name="Freeform: Shape 811">
              <a:extLst>
                <a:ext uri="{FF2B5EF4-FFF2-40B4-BE49-F238E27FC236}">
                  <a16:creationId xmlns:a16="http://schemas.microsoft.com/office/drawing/2014/main" id="{4F41470F-B173-8FA5-0CE3-1D0D103BB503}"/>
                </a:ext>
              </a:extLst>
            </p:cNvPr>
            <p:cNvSpPr>
              <a:spLocks/>
            </p:cNvSpPr>
            <p:nvPr/>
          </p:nvSpPr>
          <p:spPr>
            <a:xfrm>
              <a:off x="10909025" y="4218841"/>
              <a:ext cx="1173" cy="1040"/>
            </a:xfrm>
            <a:custGeom>
              <a:avLst/>
              <a:gdLst>
                <a:gd name="connsiteX0" fmla="*/ 1103 w 1173"/>
                <a:gd name="connsiteY0" fmla="*/ 962 h 1040"/>
                <a:gd name="connsiteX1" fmla="*/ 751 w 1173"/>
                <a:gd name="connsiteY1" fmla="*/ 1041 h 1040"/>
                <a:gd name="connsiteX2" fmla="*/ 109 w 1173"/>
                <a:gd name="connsiteY2" fmla="*/ 634 h 1040"/>
                <a:gd name="connsiteX3" fmla="*/ 0 w 1173"/>
                <a:gd name="connsiteY3" fmla="*/ 407 h 1040"/>
                <a:gd name="connsiteX4" fmla="*/ 414 w 1173"/>
                <a:gd name="connsiteY4" fmla="*/ 0 h 1040"/>
                <a:gd name="connsiteX5" fmla="*/ 915 w 1173"/>
                <a:gd name="connsiteY5" fmla="*/ 165 h 1040"/>
                <a:gd name="connsiteX6" fmla="*/ 1103 w 1173"/>
                <a:gd name="connsiteY6" fmla="*/ 297 h 1040"/>
                <a:gd name="connsiteX7" fmla="*/ 1173 w 1173"/>
                <a:gd name="connsiteY7" fmla="*/ 618 h 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3" h="1040">
                  <a:moveTo>
                    <a:pt x="1103" y="962"/>
                  </a:moveTo>
                  <a:lnTo>
                    <a:pt x="751" y="1041"/>
                  </a:lnTo>
                  <a:lnTo>
                    <a:pt x="109" y="634"/>
                  </a:lnTo>
                  <a:lnTo>
                    <a:pt x="0" y="407"/>
                  </a:lnTo>
                  <a:lnTo>
                    <a:pt x="414" y="0"/>
                  </a:lnTo>
                  <a:lnTo>
                    <a:pt x="915" y="165"/>
                  </a:lnTo>
                  <a:lnTo>
                    <a:pt x="1103" y="297"/>
                  </a:lnTo>
                  <a:lnTo>
                    <a:pt x="1173" y="61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3" name="Freeform: Shape 812">
              <a:extLst>
                <a:ext uri="{FF2B5EF4-FFF2-40B4-BE49-F238E27FC236}">
                  <a16:creationId xmlns:a16="http://schemas.microsoft.com/office/drawing/2014/main" id="{E5F2E359-4259-6AFE-FA9B-ACB06F717F92}"/>
                </a:ext>
              </a:extLst>
            </p:cNvPr>
            <p:cNvSpPr>
              <a:spLocks/>
            </p:cNvSpPr>
            <p:nvPr/>
          </p:nvSpPr>
          <p:spPr>
            <a:xfrm>
              <a:off x="3538324" y="2379856"/>
              <a:ext cx="2241767" cy="1847316"/>
            </a:xfrm>
            <a:custGeom>
              <a:avLst/>
              <a:gdLst>
                <a:gd name="connsiteX0" fmla="*/ 616683 w 2241767"/>
                <a:gd name="connsiteY0" fmla="*/ 115756 h 1847316"/>
                <a:gd name="connsiteX1" fmla="*/ 616683 w 2241767"/>
                <a:gd name="connsiteY1" fmla="*/ 134062 h 1847316"/>
                <a:gd name="connsiteX2" fmla="*/ 616683 w 2241767"/>
                <a:gd name="connsiteY2" fmla="*/ 152127 h 1847316"/>
                <a:gd name="connsiteX3" fmla="*/ 616683 w 2241767"/>
                <a:gd name="connsiteY3" fmla="*/ 169949 h 1847316"/>
                <a:gd name="connsiteX4" fmla="*/ 616683 w 2241767"/>
                <a:gd name="connsiteY4" fmla="*/ 187543 h 1847316"/>
                <a:gd name="connsiteX5" fmla="*/ 616683 w 2241767"/>
                <a:gd name="connsiteY5" fmla="*/ 204911 h 1847316"/>
                <a:gd name="connsiteX6" fmla="*/ 616683 w 2241767"/>
                <a:gd name="connsiteY6" fmla="*/ 222053 h 1847316"/>
                <a:gd name="connsiteX7" fmla="*/ 616683 w 2241767"/>
                <a:gd name="connsiteY7" fmla="*/ 238982 h 1847316"/>
                <a:gd name="connsiteX8" fmla="*/ 616683 w 2241767"/>
                <a:gd name="connsiteY8" fmla="*/ 255701 h 1847316"/>
                <a:gd name="connsiteX9" fmla="*/ 616683 w 2241767"/>
                <a:gd name="connsiteY9" fmla="*/ 272216 h 1847316"/>
                <a:gd name="connsiteX10" fmla="*/ 616683 w 2241767"/>
                <a:gd name="connsiteY10" fmla="*/ 288536 h 1847316"/>
                <a:gd name="connsiteX11" fmla="*/ 616683 w 2241767"/>
                <a:gd name="connsiteY11" fmla="*/ 304668 h 1847316"/>
                <a:gd name="connsiteX12" fmla="*/ 616683 w 2241767"/>
                <a:gd name="connsiteY12" fmla="*/ 320604 h 1847316"/>
                <a:gd name="connsiteX13" fmla="*/ 616683 w 2241767"/>
                <a:gd name="connsiteY13" fmla="*/ 336361 h 1847316"/>
                <a:gd name="connsiteX14" fmla="*/ 616683 w 2241767"/>
                <a:gd name="connsiteY14" fmla="*/ 351937 h 1847316"/>
                <a:gd name="connsiteX15" fmla="*/ 616683 w 2241767"/>
                <a:gd name="connsiteY15" fmla="*/ 367342 h 1847316"/>
                <a:gd name="connsiteX16" fmla="*/ 616683 w 2241767"/>
                <a:gd name="connsiteY16" fmla="*/ 382574 h 1847316"/>
                <a:gd name="connsiteX17" fmla="*/ 616683 w 2241767"/>
                <a:gd name="connsiteY17" fmla="*/ 397642 h 1847316"/>
                <a:gd name="connsiteX18" fmla="*/ 616683 w 2241767"/>
                <a:gd name="connsiteY18" fmla="*/ 412545 h 1847316"/>
                <a:gd name="connsiteX19" fmla="*/ 616683 w 2241767"/>
                <a:gd name="connsiteY19" fmla="*/ 427293 h 1847316"/>
                <a:gd name="connsiteX20" fmla="*/ 616683 w 2241767"/>
                <a:gd name="connsiteY20" fmla="*/ 441883 h 1847316"/>
                <a:gd name="connsiteX21" fmla="*/ 616683 w 2241767"/>
                <a:gd name="connsiteY21" fmla="*/ 456318 h 1847316"/>
                <a:gd name="connsiteX22" fmla="*/ 616683 w 2241767"/>
                <a:gd name="connsiteY22" fmla="*/ 470611 h 1847316"/>
                <a:gd name="connsiteX23" fmla="*/ 616683 w 2241767"/>
                <a:gd name="connsiteY23" fmla="*/ 484764 h 1847316"/>
                <a:gd name="connsiteX24" fmla="*/ 616683 w 2241767"/>
                <a:gd name="connsiteY24" fmla="*/ 498775 h 1847316"/>
                <a:gd name="connsiteX25" fmla="*/ 616683 w 2241767"/>
                <a:gd name="connsiteY25" fmla="*/ 512646 h 1847316"/>
                <a:gd name="connsiteX26" fmla="*/ 616683 w 2241767"/>
                <a:gd name="connsiteY26" fmla="*/ 526376 h 1847316"/>
                <a:gd name="connsiteX27" fmla="*/ 616683 w 2241767"/>
                <a:gd name="connsiteY27" fmla="*/ 539981 h 1847316"/>
                <a:gd name="connsiteX28" fmla="*/ 616683 w 2241767"/>
                <a:gd name="connsiteY28" fmla="*/ 553453 h 1847316"/>
                <a:gd name="connsiteX29" fmla="*/ 616683 w 2241767"/>
                <a:gd name="connsiteY29" fmla="*/ 566808 h 1847316"/>
                <a:gd name="connsiteX30" fmla="*/ 616683 w 2241767"/>
                <a:gd name="connsiteY30" fmla="*/ 580030 h 1847316"/>
                <a:gd name="connsiteX31" fmla="*/ 616683 w 2241767"/>
                <a:gd name="connsiteY31" fmla="*/ 593134 h 1847316"/>
                <a:gd name="connsiteX32" fmla="*/ 616683 w 2241767"/>
                <a:gd name="connsiteY32" fmla="*/ 606121 h 1847316"/>
                <a:gd name="connsiteX33" fmla="*/ 621939 w 2241767"/>
                <a:gd name="connsiteY33" fmla="*/ 607936 h 1847316"/>
                <a:gd name="connsiteX34" fmla="*/ 627150 w 2241767"/>
                <a:gd name="connsiteY34" fmla="*/ 609735 h 1847316"/>
                <a:gd name="connsiteX35" fmla="*/ 628746 w 2241767"/>
                <a:gd name="connsiteY35" fmla="*/ 606144 h 1847316"/>
                <a:gd name="connsiteX36" fmla="*/ 634363 w 2241767"/>
                <a:gd name="connsiteY36" fmla="*/ 608898 h 1847316"/>
                <a:gd name="connsiteX37" fmla="*/ 639268 w 2241767"/>
                <a:gd name="connsiteY37" fmla="*/ 611300 h 1847316"/>
                <a:gd name="connsiteX38" fmla="*/ 642397 w 2241767"/>
                <a:gd name="connsiteY38" fmla="*/ 608217 h 1847316"/>
                <a:gd name="connsiteX39" fmla="*/ 645785 w 2241767"/>
                <a:gd name="connsiteY39" fmla="*/ 604877 h 1847316"/>
                <a:gd name="connsiteX40" fmla="*/ 650354 w 2241767"/>
                <a:gd name="connsiteY40" fmla="*/ 604642 h 1847316"/>
                <a:gd name="connsiteX41" fmla="*/ 655479 w 2241767"/>
                <a:gd name="connsiteY41" fmla="*/ 604376 h 1847316"/>
                <a:gd name="connsiteX42" fmla="*/ 658897 w 2241767"/>
                <a:gd name="connsiteY42" fmla="*/ 604204 h 1847316"/>
                <a:gd name="connsiteX43" fmla="*/ 658897 w 2241767"/>
                <a:gd name="connsiteY43" fmla="*/ 607052 h 1847316"/>
                <a:gd name="connsiteX44" fmla="*/ 657630 w 2241767"/>
                <a:gd name="connsiteY44" fmla="*/ 611761 h 1847316"/>
                <a:gd name="connsiteX45" fmla="*/ 656574 w 2241767"/>
                <a:gd name="connsiteY45" fmla="*/ 615681 h 1847316"/>
                <a:gd name="connsiteX46" fmla="*/ 659687 w 2241767"/>
                <a:gd name="connsiteY46" fmla="*/ 619647 h 1847316"/>
                <a:gd name="connsiteX47" fmla="*/ 663521 w 2241767"/>
                <a:gd name="connsiteY47" fmla="*/ 621728 h 1847316"/>
                <a:gd name="connsiteX48" fmla="*/ 667105 w 2241767"/>
                <a:gd name="connsiteY48" fmla="*/ 623677 h 1847316"/>
                <a:gd name="connsiteX49" fmla="*/ 668715 w 2241767"/>
                <a:gd name="connsiteY49" fmla="*/ 629043 h 1847316"/>
                <a:gd name="connsiteX50" fmla="*/ 672636 w 2241767"/>
                <a:gd name="connsiteY50" fmla="*/ 633174 h 1847316"/>
                <a:gd name="connsiteX51" fmla="*/ 675616 w 2241767"/>
                <a:gd name="connsiteY51" fmla="*/ 636304 h 1847316"/>
                <a:gd name="connsiteX52" fmla="*/ 678479 w 2241767"/>
                <a:gd name="connsiteY52" fmla="*/ 639300 h 1847316"/>
                <a:gd name="connsiteX53" fmla="*/ 682571 w 2241767"/>
                <a:gd name="connsiteY53" fmla="*/ 643572 h 1847316"/>
                <a:gd name="connsiteX54" fmla="*/ 685434 w 2241767"/>
                <a:gd name="connsiteY54" fmla="*/ 646560 h 1847316"/>
                <a:gd name="connsiteX55" fmla="*/ 689252 w 2241767"/>
                <a:gd name="connsiteY55" fmla="*/ 650527 h 1847316"/>
                <a:gd name="connsiteX56" fmla="*/ 691521 w 2241767"/>
                <a:gd name="connsiteY56" fmla="*/ 652881 h 1847316"/>
                <a:gd name="connsiteX57" fmla="*/ 692608 w 2241767"/>
                <a:gd name="connsiteY57" fmla="*/ 657450 h 1847316"/>
                <a:gd name="connsiteX58" fmla="*/ 693915 w 2241767"/>
                <a:gd name="connsiteY58" fmla="*/ 662919 h 1847316"/>
                <a:gd name="connsiteX59" fmla="*/ 693109 w 2241767"/>
                <a:gd name="connsiteY59" fmla="*/ 666142 h 1847316"/>
                <a:gd name="connsiteX60" fmla="*/ 694917 w 2241767"/>
                <a:gd name="connsiteY60" fmla="*/ 666658 h 1847316"/>
                <a:gd name="connsiteX61" fmla="*/ 698452 w 2241767"/>
                <a:gd name="connsiteY61" fmla="*/ 663044 h 1847316"/>
                <a:gd name="connsiteX62" fmla="*/ 701778 w 2241767"/>
                <a:gd name="connsiteY62" fmla="*/ 660799 h 1847316"/>
                <a:gd name="connsiteX63" fmla="*/ 705885 w 2241767"/>
                <a:gd name="connsiteY63" fmla="*/ 658021 h 1847316"/>
                <a:gd name="connsiteX64" fmla="*/ 708654 w 2241767"/>
                <a:gd name="connsiteY64" fmla="*/ 656144 h 1847316"/>
                <a:gd name="connsiteX65" fmla="*/ 713802 w 2241767"/>
                <a:gd name="connsiteY65" fmla="*/ 656050 h 1847316"/>
                <a:gd name="connsiteX66" fmla="*/ 716258 w 2241767"/>
                <a:gd name="connsiteY66" fmla="*/ 650581 h 1847316"/>
                <a:gd name="connsiteX67" fmla="*/ 716266 w 2241767"/>
                <a:gd name="connsiteY67" fmla="*/ 642875 h 1847316"/>
                <a:gd name="connsiteX68" fmla="*/ 718872 w 2241767"/>
                <a:gd name="connsiteY68" fmla="*/ 643008 h 1847316"/>
                <a:gd name="connsiteX69" fmla="*/ 720405 w 2241767"/>
                <a:gd name="connsiteY69" fmla="*/ 641960 h 1847316"/>
                <a:gd name="connsiteX70" fmla="*/ 721078 w 2241767"/>
                <a:gd name="connsiteY70" fmla="*/ 639683 h 1847316"/>
                <a:gd name="connsiteX71" fmla="*/ 719443 w 2241767"/>
                <a:gd name="connsiteY71" fmla="*/ 636570 h 1847316"/>
                <a:gd name="connsiteX72" fmla="*/ 724372 w 2241767"/>
                <a:gd name="connsiteY72" fmla="*/ 635114 h 1847316"/>
                <a:gd name="connsiteX73" fmla="*/ 727939 w 2241767"/>
                <a:gd name="connsiteY73" fmla="*/ 634058 h 1847316"/>
                <a:gd name="connsiteX74" fmla="*/ 733032 w 2241767"/>
                <a:gd name="connsiteY74" fmla="*/ 631187 h 1847316"/>
                <a:gd name="connsiteX75" fmla="*/ 738008 w 2241767"/>
                <a:gd name="connsiteY75" fmla="*/ 628378 h 1847316"/>
                <a:gd name="connsiteX76" fmla="*/ 740378 w 2241767"/>
                <a:gd name="connsiteY76" fmla="*/ 630553 h 1847316"/>
                <a:gd name="connsiteX77" fmla="*/ 742726 w 2241767"/>
                <a:gd name="connsiteY77" fmla="*/ 632650 h 1847316"/>
                <a:gd name="connsiteX78" fmla="*/ 747333 w 2241767"/>
                <a:gd name="connsiteY78" fmla="*/ 637696 h 1847316"/>
                <a:gd name="connsiteX79" fmla="*/ 747646 w 2241767"/>
                <a:gd name="connsiteY79" fmla="*/ 638909 h 1847316"/>
                <a:gd name="connsiteX80" fmla="*/ 747333 w 2241767"/>
                <a:gd name="connsiteY80" fmla="*/ 641271 h 1847316"/>
                <a:gd name="connsiteX81" fmla="*/ 746879 w 2241767"/>
                <a:gd name="connsiteY81" fmla="*/ 643626 h 1847316"/>
                <a:gd name="connsiteX82" fmla="*/ 749681 w 2241767"/>
                <a:gd name="connsiteY82" fmla="*/ 650214 h 1847316"/>
                <a:gd name="connsiteX83" fmla="*/ 750486 w 2241767"/>
                <a:gd name="connsiteY83" fmla="*/ 650949 h 1847316"/>
                <a:gd name="connsiteX84" fmla="*/ 752786 w 2241767"/>
                <a:gd name="connsiteY84" fmla="*/ 651856 h 1847316"/>
                <a:gd name="connsiteX85" fmla="*/ 755532 w 2241767"/>
                <a:gd name="connsiteY85" fmla="*/ 654032 h 1847316"/>
                <a:gd name="connsiteX86" fmla="*/ 756746 w 2241767"/>
                <a:gd name="connsiteY86" fmla="*/ 655909 h 1847316"/>
                <a:gd name="connsiteX87" fmla="*/ 760719 w 2241767"/>
                <a:gd name="connsiteY87" fmla="*/ 658898 h 1847316"/>
                <a:gd name="connsiteX88" fmla="*/ 761392 w 2241767"/>
                <a:gd name="connsiteY88" fmla="*/ 660134 h 1847316"/>
                <a:gd name="connsiteX89" fmla="*/ 761767 w 2241767"/>
                <a:gd name="connsiteY89" fmla="*/ 662136 h 1847316"/>
                <a:gd name="connsiteX90" fmla="*/ 762417 w 2241767"/>
                <a:gd name="connsiteY90" fmla="*/ 663858 h 1847316"/>
                <a:gd name="connsiteX91" fmla="*/ 763161 w 2241767"/>
                <a:gd name="connsiteY91" fmla="*/ 665086 h 1847316"/>
                <a:gd name="connsiteX92" fmla="*/ 763880 w 2241767"/>
                <a:gd name="connsiteY92" fmla="*/ 666838 h 1847316"/>
                <a:gd name="connsiteX93" fmla="*/ 765601 w 2241767"/>
                <a:gd name="connsiteY93" fmla="*/ 668904 h 1847316"/>
                <a:gd name="connsiteX94" fmla="*/ 768879 w 2241767"/>
                <a:gd name="connsiteY94" fmla="*/ 671204 h 1847316"/>
                <a:gd name="connsiteX95" fmla="*/ 771156 w 2241767"/>
                <a:gd name="connsiteY95" fmla="*/ 672800 h 1847316"/>
                <a:gd name="connsiteX96" fmla="*/ 774340 w 2241767"/>
                <a:gd name="connsiteY96" fmla="*/ 675030 h 1847316"/>
                <a:gd name="connsiteX97" fmla="*/ 777563 w 2241767"/>
                <a:gd name="connsiteY97" fmla="*/ 679575 h 1847316"/>
                <a:gd name="connsiteX98" fmla="*/ 780366 w 2241767"/>
                <a:gd name="connsiteY98" fmla="*/ 683510 h 1847316"/>
                <a:gd name="connsiteX99" fmla="*/ 783558 w 2241767"/>
                <a:gd name="connsiteY99" fmla="*/ 687390 h 1847316"/>
                <a:gd name="connsiteX100" fmla="*/ 783089 w 2241767"/>
                <a:gd name="connsiteY100" fmla="*/ 690481 h 1847316"/>
                <a:gd name="connsiteX101" fmla="*/ 786320 w 2241767"/>
                <a:gd name="connsiteY101" fmla="*/ 695238 h 1847316"/>
                <a:gd name="connsiteX102" fmla="*/ 789723 w 2241767"/>
                <a:gd name="connsiteY102" fmla="*/ 701269 h 1847316"/>
                <a:gd name="connsiteX103" fmla="*/ 792336 w 2241767"/>
                <a:gd name="connsiteY103" fmla="*/ 706597 h 1847316"/>
                <a:gd name="connsiteX104" fmla="*/ 794190 w 2241767"/>
                <a:gd name="connsiteY104" fmla="*/ 709570 h 1847316"/>
                <a:gd name="connsiteX105" fmla="*/ 796420 w 2241767"/>
                <a:gd name="connsiteY105" fmla="*/ 713857 h 1847316"/>
                <a:gd name="connsiteX106" fmla="*/ 799142 w 2241767"/>
                <a:gd name="connsiteY106" fmla="*/ 719091 h 1847316"/>
                <a:gd name="connsiteX107" fmla="*/ 802240 w 2241767"/>
                <a:gd name="connsiteY107" fmla="*/ 725029 h 1847316"/>
                <a:gd name="connsiteX108" fmla="*/ 804611 w 2241767"/>
                <a:gd name="connsiteY108" fmla="*/ 728824 h 1847316"/>
                <a:gd name="connsiteX109" fmla="*/ 807701 w 2241767"/>
                <a:gd name="connsiteY109" fmla="*/ 734120 h 1847316"/>
                <a:gd name="connsiteX110" fmla="*/ 809227 w 2241767"/>
                <a:gd name="connsiteY110" fmla="*/ 737273 h 1847316"/>
                <a:gd name="connsiteX111" fmla="*/ 808186 w 2241767"/>
                <a:gd name="connsiteY111" fmla="*/ 739424 h 1847316"/>
                <a:gd name="connsiteX112" fmla="*/ 806903 w 2241767"/>
                <a:gd name="connsiteY112" fmla="*/ 742084 h 1847316"/>
                <a:gd name="connsiteX113" fmla="*/ 810877 w 2241767"/>
                <a:gd name="connsiteY113" fmla="*/ 743344 h 1847316"/>
                <a:gd name="connsiteX114" fmla="*/ 813631 w 2241767"/>
                <a:gd name="connsiteY114" fmla="*/ 744212 h 1847316"/>
                <a:gd name="connsiteX115" fmla="*/ 812943 w 2241767"/>
                <a:gd name="connsiteY115" fmla="*/ 747154 h 1847316"/>
                <a:gd name="connsiteX116" fmla="*/ 812035 w 2241767"/>
                <a:gd name="connsiteY116" fmla="*/ 751034 h 1847316"/>
                <a:gd name="connsiteX117" fmla="*/ 815149 w 2241767"/>
                <a:gd name="connsiteY117" fmla="*/ 752560 h 1847316"/>
                <a:gd name="connsiteX118" fmla="*/ 817261 w 2241767"/>
                <a:gd name="connsiteY118" fmla="*/ 753600 h 1847316"/>
                <a:gd name="connsiteX119" fmla="*/ 816823 w 2241767"/>
                <a:gd name="connsiteY119" fmla="*/ 755627 h 1847316"/>
                <a:gd name="connsiteX120" fmla="*/ 817989 w 2241767"/>
                <a:gd name="connsiteY120" fmla="*/ 757911 h 1847316"/>
                <a:gd name="connsiteX121" fmla="*/ 818177 w 2241767"/>
                <a:gd name="connsiteY121" fmla="*/ 761690 h 1847316"/>
                <a:gd name="connsiteX122" fmla="*/ 821971 w 2241767"/>
                <a:gd name="connsiteY122" fmla="*/ 761447 h 1847316"/>
                <a:gd name="connsiteX123" fmla="*/ 823645 w 2241767"/>
                <a:gd name="connsiteY123" fmla="*/ 761338 h 1847316"/>
                <a:gd name="connsiteX124" fmla="*/ 825914 w 2241767"/>
                <a:gd name="connsiteY124" fmla="*/ 763012 h 1847316"/>
                <a:gd name="connsiteX125" fmla="*/ 828903 w 2241767"/>
                <a:gd name="connsiteY125" fmla="*/ 765218 h 1847316"/>
                <a:gd name="connsiteX126" fmla="*/ 831899 w 2241767"/>
                <a:gd name="connsiteY126" fmla="*/ 767283 h 1847316"/>
                <a:gd name="connsiteX127" fmla="*/ 834457 w 2241767"/>
                <a:gd name="connsiteY127" fmla="*/ 769044 h 1847316"/>
                <a:gd name="connsiteX128" fmla="*/ 837814 w 2241767"/>
                <a:gd name="connsiteY128" fmla="*/ 770084 h 1847316"/>
                <a:gd name="connsiteX129" fmla="*/ 841952 w 2241767"/>
                <a:gd name="connsiteY129" fmla="*/ 771579 h 1847316"/>
                <a:gd name="connsiteX130" fmla="*/ 843986 w 2241767"/>
                <a:gd name="connsiteY130" fmla="*/ 774630 h 1847316"/>
                <a:gd name="connsiteX131" fmla="*/ 847757 w 2241767"/>
                <a:gd name="connsiteY131" fmla="*/ 775936 h 1847316"/>
                <a:gd name="connsiteX132" fmla="*/ 849165 w 2241767"/>
                <a:gd name="connsiteY132" fmla="*/ 780184 h 1847316"/>
                <a:gd name="connsiteX133" fmla="*/ 853523 w 2241767"/>
                <a:gd name="connsiteY133" fmla="*/ 781741 h 1847316"/>
                <a:gd name="connsiteX134" fmla="*/ 856089 w 2241767"/>
                <a:gd name="connsiteY134" fmla="*/ 780701 h 1847316"/>
                <a:gd name="connsiteX135" fmla="*/ 857012 w 2241767"/>
                <a:gd name="connsiteY135" fmla="*/ 782430 h 1847316"/>
                <a:gd name="connsiteX136" fmla="*/ 857740 w 2241767"/>
                <a:gd name="connsiteY136" fmla="*/ 784417 h 1847316"/>
                <a:gd name="connsiteX137" fmla="*/ 857935 w 2241767"/>
                <a:gd name="connsiteY137" fmla="*/ 786920 h 1847316"/>
                <a:gd name="connsiteX138" fmla="*/ 857693 w 2241767"/>
                <a:gd name="connsiteY138" fmla="*/ 789361 h 1847316"/>
                <a:gd name="connsiteX139" fmla="*/ 856605 w 2241767"/>
                <a:gd name="connsiteY139" fmla="*/ 791395 h 1847316"/>
                <a:gd name="connsiteX140" fmla="*/ 855784 w 2241767"/>
                <a:gd name="connsiteY140" fmla="*/ 793586 h 1847316"/>
                <a:gd name="connsiteX141" fmla="*/ 855236 w 2241767"/>
                <a:gd name="connsiteY141" fmla="*/ 795941 h 1847316"/>
                <a:gd name="connsiteX142" fmla="*/ 855025 w 2241767"/>
                <a:gd name="connsiteY142" fmla="*/ 798460 h 1847316"/>
                <a:gd name="connsiteX143" fmla="*/ 855158 w 2241767"/>
                <a:gd name="connsiteY143" fmla="*/ 801151 h 1847316"/>
                <a:gd name="connsiteX144" fmla="*/ 855596 w 2241767"/>
                <a:gd name="connsiteY144" fmla="*/ 803498 h 1847316"/>
                <a:gd name="connsiteX145" fmla="*/ 856934 w 2241767"/>
                <a:gd name="connsiteY145" fmla="*/ 807832 h 1847316"/>
                <a:gd name="connsiteX146" fmla="*/ 857380 w 2241767"/>
                <a:gd name="connsiteY146" fmla="*/ 810484 h 1847316"/>
                <a:gd name="connsiteX147" fmla="*/ 857435 w 2241767"/>
                <a:gd name="connsiteY147" fmla="*/ 812245 h 1847316"/>
                <a:gd name="connsiteX148" fmla="*/ 854470 w 2241767"/>
                <a:gd name="connsiteY148" fmla="*/ 818425 h 1847316"/>
                <a:gd name="connsiteX149" fmla="*/ 853445 w 2241767"/>
                <a:gd name="connsiteY149" fmla="*/ 821359 h 1847316"/>
                <a:gd name="connsiteX150" fmla="*/ 853539 w 2241767"/>
                <a:gd name="connsiteY150" fmla="*/ 822673 h 1847316"/>
                <a:gd name="connsiteX151" fmla="*/ 851379 w 2241767"/>
                <a:gd name="connsiteY151" fmla="*/ 825725 h 1847316"/>
                <a:gd name="connsiteX152" fmla="*/ 847413 w 2241767"/>
                <a:gd name="connsiteY152" fmla="*/ 829981 h 1847316"/>
                <a:gd name="connsiteX153" fmla="*/ 845613 w 2241767"/>
                <a:gd name="connsiteY153" fmla="*/ 832429 h 1847316"/>
                <a:gd name="connsiteX154" fmla="*/ 844722 w 2241767"/>
                <a:gd name="connsiteY154" fmla="*/ 831615 h 1847316"/>
                <a:gd name="connsiteX155" fmla="*/ 839589 w 2241767"/>
                <a:gd name="connsiteY155" fmla="*/ 830982 h 1847316"/>
                <a:gd name="connsiteX156" fmla="*/ 837727 w 2241767"/>
                <a:gd name="connsiteY156" fmla="*/ 825545 h 1847316"/>
                <a:gd name="connsiteX157" fmla="*/ 836742 w 2241767"/>
                <a:gd name="connsiteY157" fmla="*/ 821312 h 1847316"/>
                <a:gd name="connsiteX158" fmla="*/ 835247 w 2241767"/>
                <a:gd name="connsiteY158" fmla="*/ 817620 h 1847316"/>
                <a:gd name="connsiteX159" fmla="*/ 835287 w 2241767"/>
                <a:gd name="connsiteY159" fmla="*/ 816782 h 1847316"/>
                <a:gd name="connsiteX160" fmla="*/ 836648 w 2241767"/>
                <a:gd name="connsiteY160" fmla="*/ 814310 h 1847316"/>
                <a:gd name="connsiteX161" fmla="*/ 841780 w 2241767"/>
                <a:gd name="connsiteY161" fmla="*/ 812276 h 1847316"/>
                <a:gd name="connsiteX162" fmla="*/ 841827 w 2241767"/>
                <a:gd name="connsiteY162" fmla="*/ 811462 h 1847316"/>
                <a:gd name="connsiteX163" fmla="*/ 839918 w 2241767"/>
                <a:gd name="connsiteY163" fmla="*/ 810923 h 1847316"/>
                <a:gd name="connsiteX164" fmla="*/ 839456 w 2241767"/>
                <a:gd name="connsiteY164" fmla="*/ 810038 h 1847316"/>
                <a:gd name="connsiteX165" fmla="*/ 838932 w 2241767"/>
                <a:gd name="connsiteY165" fmla="*/ 806010 h 1847316"/>
                <a:gd name="connsiteX166" fmla="*/ 839073 w 2241767"/>
                <a:gd name="connsiteY166" fmla="*/ 802465 h 1847316"/>
                <a:gd name="connsiteX167" fmla="*/ 838940 w 2241767"/>
                <a:gd name="connsiteY167" fmla="*/ 800111 h 1847316"/>
                <a:gd name="connsiteX168" fmla="*/ 838087 w 2241767"/>
                <a:gd name="connsiteY168" fmla="*/ 795291 h 1847316"/>
                <a:gd name="connsiteX169" fmla="*/ 836804 w 2241767"/>
                <a:gd name="connsiteY169" fmla="*/ 792334 h 1847316"/>
                <a:gd name="connsiteX170" fmla="*/ 833495 w 2241767"/>
                <a:gd name="connsiteY170" fmla="*/ 786545 h 1847316"/>
                <a:gd name="connsiteX171" fmla="*/ 833213 w 2241767"/>
                <a:gd name="connsiteY171" fmla="*/ 785082 h 1847316"/>
                <a:gd name="connsiteX172" fmla="*/ 834669 w 2241767"/>
                <a:gd name="connsiteY172" fmla="*/ 783243 h 1847316"/>
                <a:gd name="connsiteX173" fmla="*/ 835576 w 2241767"/>
                <a:gd name="connsiteY173" fmla="*/ 781530 h 1847316"/>
                <a:gd name="connsiteX174" fmla="*/ 829982 w 2241767"/>
                <a:gd name="connsiteY174" fmla="*/ 784511 h 1847316"/>
                <a:gd name="connsiteX175" fmla="*/ 822347 w 2241767"/>
                <a:gd name="connsiteY175" fmla="*/ 787632 h 1847316"/>
                <a:gd name="connsiteX176" fmla="*/ 819076 w 2241767"/>
                <a:gd name="connsiteY176" fmla="*/ 789807 h 1847316"/>
                <a:gd name="connsiteX177" fmla="*/ 818388 w 2241767"/>
                <a:gd name="connsiteY177" fmla="*/ 790676 h 1847316"/>
                <a:gd name="connsiteX178" fmla="*/ 818153 w 2241767"/>
                <a:gd name="connsiteY178" fmla="*/ 791411 h 1847316"/>
                <a:gd name="connsiteX179" fmla="*/ 818748 w 2241767"/>
                <a:gd name="connsiteY179" fmla="*/ 793461 h 1847316"/>
                <a:gd name="connsiteX180" fmla="*/ 818654 w 2241767"/>
                <a:gd name="connsiteY180" fmla="*/ 794118 h 1847316"/>
                <a:gd name="connsiteX181" fmla="*/ 817989 w 2241767"/>
                <a:gd name="connsiteY181" fmla="*/ 795331 h 1847316"/>
                <a:gd name="connsiteX182" fmla="*/ 817199 w 2241767"/>
                <a:gd name="connsiteY182" fmla="*/ 798741 h 1847316"/>
                <a:gd name="connsiteX183" fmla="*/ 815540 w 2241767"/>
                <a:gd name="connsiteY183" fmla="*/ 802348 h 1847316"/>
                <a:gd name="connsiteX184" fmla="*/ 814703 w 2241767"/>
                <a:gd name="connsiteY184" fmla="*/ 803091 h 1847316"/>
                <a:gd name="connsiteX185" fmla="*/ 811722 w 2241767"/>
                <a:gd name="connsiteY185" fmla="*/ 801746 h 1847316"/>
                <a:gd name="connsiteX186" fmla="*/ 810924 w 2241767"/>
                <a:gd name="connsiteY186" fmla="*/ 800596 h 1847316"/>
                <a:gd name="connsiteX187" fmla="*/ 809430 w 2241767"/>
                <a:gd name="connsiteY187" fmla="*/ 795878 h 1847316"/>
                <a:gd name="connsiteX188" fmla="*/ 809774 w 2241767"/>
                <a:gd name="connsiteY188" fmla="*/ 794619 h 1847316"/>
                <a:gd name="connsiteX189" fmla="*/ 810862 w 2241767"/>
                <a:gd name="connsiteY189" fmla="*/ 793555 h 1847316"/>
                <a:gd name="connsiteX190" fmla="*/ 812340 w 2241767"/>
                <a:gd name="connsiteY190" fmla="*/ 791262 h 1847316"/>
                <a:gd name="connsiteX191" fmla="*/ 814202 w 2241767"/>
                <a:gd name="connsiteY191" fmla="*/ 787726 h 1847316"/>
                <a:gd name="connsiteX192" fmla="*/ 817762 w 2241767"/>
                <a:gd name="connsiteY192" fmla="*/ 778706 h 1847316"/>
                <a:gd name="connsiteX193" fmla="*/ 820086 w 2241767"/>
                <a:gd name="connsiteY193" fmla="*/ 778667 h 1847316"/>
                <a:gd name="connsiteX194" fmla="*/ 824185 w 2241767"/>
                <a:gd name="connsiteY194" fmla="*/ 776875 h 1847316"/>
                <a:gd name="connsiteX195" fmla="*/ 817754 w 2241767"/>
                <a:gd name="connsiteY195" fmla="*/ 775975 h 1847316"/>
                <a:gd name="connsiteX196" fmla="*/ 816792 w 2241767"/>
                <a:gd name="connsiteY196" fmla="*/ 775506 h 1847316"/>
                <a:gd name="connsiteX197" fmla="*/ 815931 w 2241767"/>
                <a:gd name="connsiteY197" fmla="*/ 774270 h 1847316"/>
                <a:gd name="connsiteX198" fmla="*/ 815165 w 2241767"/>
                <a:gd name="connsiteY198" fmla="*/ 772267 h 1847316"/>
                <a:gd name="connsiteX199" fmla="*/ 813858 w 2241767"/>
                <a:gd name="connsiteY199" fmla="*/ 770037 h 1847316"/>
                <a:gd name="connsiteX200" fmla="*/ 811409 w 2241767"/>
                <a:gd name="connsiteY200" fmla="*/ 769255 h 1847316"/>
                <a:gd name="connsiteX201" fmla="*/ 810338 w 2241767"/>
                <a:gd name="connsiteY201" fmla="*/ 768434 h 1847316"/>
                <a:gd name="connsiteX202" fmla="*/ 808718 w 2241767"/>
                <a:gd name="connsiteY202" fmla="*/ 765719 h 1847316"/>
                <a:gd name="connsiteX203" fmla="*/ 807631 w 2241767"/>
                <a:gd name="connsiteY203" fmla="*/ 764498 h 1847316"/>
                <a:gd name="connsiteX204" fmla="*/ 807036 w 2241767"/>
                <a:gd name="connsiteY204" fmla="*/ 762989 h 1847316"/>
                <a:gd name="connsiteX205" fmla="*/ 806934 w 2241767"/>
                <a:gd name="connsiteY205" fmla="*/ 761189 h 1847316"/>
                <a:gd name="connsiteX206" fmla="*/ 806473 w 2241767"/>
                <a:gd name="connsiteY206" fmla="*/ 760282 h 1847316"/>
                <a:gd name="connsiteX207" fmla="*/ 804791 w 2241767"/>
                <a:gd name="connsiteY207" fmla="*/ 759953 h 1847316"/>
                <a:gd name="connsiteX208" fmla="*/ 803883 w 2241767"/>
                <a:gd name="connsiteY208" fmla="*/ 759335 h 1847316"/>
                <a:gd name="connsiteX209" fmla="*/ 803633 w 2241767"/>
                <a:gd name="connsiteY209" fmla="*/ 754672 h 1847316"/>
                <a:gd name="connsiteX210" fmla="*/ 800284 w 2241767"/>
                <a:gd name="connsiteY210" fmla="*/ 753475 h 1847316"/>
                <a:gd name="connsiteX211" fmla="*/ 798915 w 2241767"/>
                <a:gd name="connsiteY211" fmla="*/ 752442 h 1847316"/>
                <a:gd name="connsiteX212" fmla="*/ 796709 w 2241767"/>
                <a:gd name="connsiteY212" fmla="*/ 749516 h 1847316"/>
                <a:gd name="connsiteX213" fmla="*/ 796099 w 2241767"/>
                <a:gd name="connsiteY213" fmla="*/ 748093 h 1847316"/>
                <a:gd name="connsiteX214" fmla="*/ 795903 w 2241767"/>
                <a:gd name="connsiteY214" fmla="*/ 746904 h 1847316"/>
                <a:gd name="connsiteX215" fmla="*/ 796443 w 2241767"/>
                <a:gd name="connsiteY215" fmla="*/ 743665 h 1847316"/>
                <a:gd name="connsiteX216" fmla="*/ 796216 w 2241767"/>
                <a:gd name="connsiteY216" fmla="*/ 743054 h 1847316"/>
                <a:gd name="connsiteX217" fmla="*/ 794260 w 2241767"/>
                <a:gd name="connsiteY217" fmla="*/ 743383 h 1847316"/>
                <a:gd name="connsiteX218" fmla="*/ 782134 w 2241767"/>
                <a:gd name="connsiteY218" fmla="*/ 738352 h 1847316"/>
                <a:gd name="connsiteX219" fmla="*/ 782776 w 2241767"/>
                <a:gd name="connsiteY219" fmla="*/ 731679 h 1847316"/>
                <a:gd name="connsiteX220" fmla="*/ 780530 w 2241767"/>
                <a:gd name="connsiteY220" fmla="*/ 722831 h 1847316"/>
                <a:gd name="connsiteX221" fmla="*/ 778118 w 2241767"/>
                <a:gd name="connsiteY221" fmla="*/ 719232 h 1847316"/>
                <a:gd name="connsiteX222" fmla="*/ 778596 w 2241767"/>
                <a:gd name="connsiteY222" fmla="*/ 717824 h 1847316"/>
                <a:gd name="connsiteX223" fmla="*/ 779112 w 2241767"/>
                <a:gd name="connsiteY223" fmla="*/ 717081 h 1847316"/>
                <a:gd name="connsiteX224" fmla="*/ 780194 w 2241767"/>
                <a:gd name="connsiteY224" fmla="*/ 717065 h 1847316"/>
                <a:gd name="connsiteX225" fmla="*/ 784849 w 2241767"/>
                <a:gd name="connsiteY225" fmla="*/ 719686 h 1847316"/>
                <a:gd name="connsiteX226" fmla="*/ 789230 w 2241767"/>
                <a:gd name="connsiteY226" fmla="*/ 722784 h 1847316"/>
                <a:gd name="connsiteX227" fmla="*/ 789793 w 2241767"/>
                <a:gd name="connsiteY227" fmla="*/ 722330 h 1847316"/>
                <a:gd name="connsiteX228" fmla="*/ 782791 w 2241767"/>
                <a:gd name="connsiteY228" fmla="*/ 715743 h 1847316"/>
                <a:gd name="connsiteX229" fmla="*/ 781039 w 2241767"/>
                <a:gd name="connsiteY229" fmla="*/ 713771 h 1847316"/>
                <a:gd name="connsiteX230" fmla="*/ 780601 w 2241767"/>
                <a:gd name="connsiteY230" fmla="*/ 711393 h 1847316"/>
                <a:gd name="connsiteX231" fmla="*/ 780577 w 2241767"/>
                <a:gd name="connsiteY231" fmla="*/ 710118 h 1847316"/>
                <a:gd name="connsiteX232" fmla="*/ 781133 w 2241767"/>
                <a:gd name="connsiteY232" fmla="*/ 709453 h 1847316"/>
                <a:gd name="connsiteX233" fmla="*/ 787697 w 2241767"/>
                <a:gd name="connsiteY233" fmla="*/ 710047 h 1847316"/>
                <a:gd name="connsiteX234" fmla="*/ 788088 w 2241767"/>
                <a:gd name="connsiteY234" fmla="*/ 709554 h 1847316"/>
                <a:gd name="connsiteX235" fmla="*/ 781430 w 2241767"/>
                <a:gd name="connsiteY235" fmla="*/ 707614 h 1847316"/>
                <a:gd name="connsiteX236" fmla="*/ 780069 w 2241767"/>
                <a:gd name="connsiteY236" fmla="*/ 707622 h 1847316"/>
                <a:gd name="connsiteX237" fmla="*/ 778611 w 2241767"/>
                <a:gd name="connsiteY237" fmla="*/ 710407 h 1847316"/>
                <a:gd name="connsiteX238" fmla="*/ 777923 w 2241767"/>
                <a:gd name="connsiteY238" fmla="*/ 711064 h 1847316"/>
                <a:gd name="connsiteX239" fmla="*/ 776491 w 2241767"/>
                <a:gd name="connsiteY239" fmla="*/ 710931 h 1847316"/>
                <a:gd name="connsiteX240" fmla="*/ 776006 w 2241767"/>
                <a:gd name="connsiteY240" fmla="*/ 710501 h 1847316"/>
                <a:gd name="connsiteX241" fmla="*/ 774316 w 2241767"/>
                <a:gd name="connsiteY241" fmla="*/ 707129 h 1847316"/>
                <a:gd name="connsiteX242" fmla="*/ 772705 w 2241767"/>
                <a:gd name="connsiteY242" fmla="*/ 704774 h 1847316"/>
                <a:gd name="connsiteX243" fmla="*/ 769708 w 2241767"/>
                <a:gd name="connsiteY243" fmla="*/ 701512 h 1847316"/>
                <a:gd name="connsiteX244" fmla="*/ 769146 w 2241767"/>
                <a:gd name="connsiteY244" fmla="*/ 699181 h 1847316"/>
                <a:gd name="connsiteX245" fmla="*/ 768996 w 2241767"/>
                <a:gd name="connsiteY245" fmla="*/ 695746 h 1847316"/>
                <a:gd name="connsiteX246" fmla="*/ 769395 w 2241767"/>
                <a:gd name="connsiteY246" fmla="*/ 692491 h 1847316"/>
                <a:gd name="connsiteX247" fmla="*/ 771845 w 2241767"/>
                <a:gd name="connsiteY247" fmla="*/ 685028 h 1847316"/>
                <a:gd name="connsiteX248" fmla="*/ 772838 w 2241767"/>
                <a:gd name="connsiteY248" fmla="*/ 683729 h 1847316"/>
                <a:gd name="connsiteX249" fmla="*/ 773096 w 2241767"/>
                <a:gd name="connsiteY249" fmla="*/ 682916 h 1847316"/>
                <a:gd name="connsiteX250" fmla="*/ 772337 w 2241767"/>
                <a:gd name="connsiteY250" fmla="*/ 683041 h 1847316"/>
                <a:gd name="connsiteX251" fmla="*/ 771617 w 2241767"/>
                <a:gd name="connsiteY251" fmla="*/ 683753 h 1847316"/>
                <a:gd name="connsiteX252" fmla="*/ 769591 w 2241767"/>
                <a:gd name="connsiteY252" fmla="*/ 687226 h 1847316"/>
                <a:gd name="connsiteX253" fmla="*/ 767503 w 2241767"/>
                <a:gd name="connsiteY253" fmla="*/ 692906 h 1847316"/>
                <a:gd name="connsiteX254" fmla="*/ 765796 w 2241767"/>
                <a:gd name="connsiteY254" fmla="*/ 694839 h 1847316"/>
                <a:gd name="connsiteX255" fmla="*/ 764725 w 2241767"/>
                <a:gd name="connsiteY255" fmla="*/ 694369 h 1847316"/>
                <a:gd name="connsiteX256" fmla="*/ 763105 w 2241767"/>
                <a:gd name="connsiteY256" fmla="*/ 692061 h 1847316"/>
                <a:gd name="connsiteX257" fmla="*/ 759725 w 2241767"/>
                <a:gd name="connsiteY257" fmla="*/ 689237 h 1847316"/>
                <a:gd name="connsiteX258" fmla="*/ 755814 w 2241767"/>
                <a:gd name="connsiteY258" fmla="*/ 688509 h 1847316"/>
                <a:gd name="connsiteX259" fmla="*/ 753342 w 2241767"/>
                <a:gd name="connsiteY259" fmla="*/ 685615 h 1847316"/>
                <a:gd name="connsiteX260" fmla="*/ 749689 w 2241767"/>
                <a:gd name="connsiteY260" fmla="*/ 677525 h 1847316"/>
                <a:gd name="connsiteX261" fmla="*/ 749195 w 2241767"/>
                <a:gd name="connsiteY261" fmla="*/ 673481 h 1847316"/>
                <a:gd name="connsiteX262" fmla="*/ 748726 w 2241767"/>
                <a:gd name="connsiteY262" fmla="*/ 672487 h 1847316"/>
                <a:gd name="connsiteX263" fmla="*/ 746747 w 2241767"/>
                <a:gd name="connsiteY263" fmla="*/ 671173 h 1847316"/>
                <a:gd name="connsiteX264" fmla="*/ 745526 w 2241767"/>
                <a:gd name="connsiteY264" fmla="*/ 669225 h 1847316"/>
                <a:gd name="connsiteX265" fmla="*/ 743648 w 2241767"/>
                <a:gd name="connsiteY265" fmla="*/ 659289 h 1847316"/>
                <a:gd name="connsiteX266" fmla="*/ 741168 w 2241767"/>
                <a:gd name="connsiteY266" fmla="*/ 652342 h 1847316"/>
                <a:gd name="connsiteX267" fmla="*/ 740551 w 2241767"/>
                <a:gd name="connsiteY267" fmla="*/ 648657 h 1847316"/>
                <a:gd name="connsiteX268" fmla="*/ 740754 w 2241767"/>
                <a:gd name="connsiteY268" fmla="*/ 644995 h 1847316"/>
                <a:gd name="connsiteX269" fmla="*/ 740433 w 2241767"/>
                <a:gd name="connsiteY269" fmla="*/ 644589 h 1847316"/>
                <a:gd name="connsiteX270" fmla="*/ 739581 w 2241767"/>
                <a:gd name="connsiteY270" fmla="*/ 647444 h 1847316"/>
                <a:gd name="connsiteX271" fmla="*/ 739362 w 2241767"/>
                <a:gd name="connsiteY271" fmla="*/ 648931 h 1847316"/>
                <a:gd name="connsiteX272" fmla="*/ 737796 w 2241767"/>
                <a:gd name="connsiteY272" fmla="*/ 649353 h 1847316"/>
                <a:gd name="connsiteX273" fmla="*/ 739268 w 2241767"/>
                <a:gd name="connsiteY273" fmla="*/ 652240 h 1847316"/>
                <a:gd name="connsiteX274" fmla="*/ 739635 w 2241767"/>
                <a:gd name="connsiteY274" fmla="*/ 653679 h 1847316"/>
                <a:gd name="connsiteX275" fmla="*/ 738899 w 2241767"/>
                <a:gd name="connsiteY275" fmla="*/ 653562 h 1847316"/>
                <a:gd name="connsiteX276" fmla="*/ 737398 w 2241767"/>
                <a:gd name="connsiteY276" fmla="*/ 653922 h 1847316"/>
                <a:gd name="connsiteX277" fmla="*/ 739948 w 2241767"/>
                <a:gd name="connsiteY277" fmla="*/ 658827 h 1847316"/>
                <a:gd name="connsiteX278" fmla="*/ 741091 w 2241767"/>
                <a:gd name="connsiteY278" fmla="*/ 666400 h 1847316"/>
                <a:gd name="connsiteX279" fmla="*/ 742780 w 2241767"/>
                <a:gd name="connsiteY279" fmla="*/ 671986 h 1847316"/>
                <a:gd name="connsiteX280" fmla="*/ 743875 w 2241767"/>
                <a:gd name="connsiteY280" fmla="*/ 676500 h 1847316"/>
                <a:gd name="connsiteX281" fmla="*/ 744369 w 2241767"/>
                <a:gd name="connsiteY281" fmla="*/ 679919 h 1847316"/>
                <a:gd name="connsiteX282" fmla="*/ 745088 w 2241767"/>
                <a:gd name="connsiteY282" fmla="*/ 683182 h 1847316"/>
                <a:gd name="connsiteX283" fmla="*/ 747059 w 2241767"/>
                <a:gd name="connsiteY283" fmla="*/ 690356 h 1847316"/>
                <a:gd name="connsiteX284" fmla="*/ 747325 w 2241767"/>
                <a:gd name="connsiteY284" fmla="*/ 691779 h 1847316"/>
                <a:gd name="connsiteX285" fmla="*/ 747091 w 2241767"/>
                <a:gd name="connsiteY285" fmla="*/ 692937 h 1847316"/>
                <a:gd name="connsiteX286" fmla="*/ 746441 w 2241767"/>
                <a:gd name="connsiteY286" fmla="*/ 694314 h 1847316"/>
                <a:gd name="connsiteX287" fmla="*/ 745315 w 2241767"/>
                <a:gd name="connsiteY287" fmla="*/ 694831 h 1847316"/>
                <a:gd name="connsiteX288" fmla="*/ 741779 w 2241767"/>
                <a:gd name="connsiteY288" fmla="*/ 693892 h 1847316"/>
                <a:gd name="connsiteX289" fmla="*/ 740449 w 2241767"/>
                <a:gd name="connsiteY289" fmla="*/ 692124 h 1847316"/>
                <a:gd name="connsiteX290" fmla="*/ 738540 w 2241767"/>
                <a:gd name="connsiteY290" fmla="*/ 688869 h 1847316"/>
                <a:gd name="connsiteX291" fmla="*/ 735864 w 2241767"/>
                <a:gd name="connsiteY291" fmla="*/ 687367 h 1847316"/>
                <a:gd name="connsiteX292" fmla="*/ 729238 w 2241767"/>
                <a:gd name="connsiteY292" fmla="*/ 688110 h 1847316"/>
                <a:gd name="connsiteX293" fmla="*/ 728706 w 2241767"/>
                <a:gd name="connsiteY293" fmla="*/ 687860 h 1847316"/>
                <a:gd name="connsiteX294" fmla="*/ 728729 w 2241767"/>
                <a:gd name="connsiteY294" fmla="*/ 685200 h 1847316"/>
                <a:gd name="connsiteX295" fmla="*/ 729489 w 2241767"/>
                <a:gd name="connsiteY295" fmla="*/ 680451 h 1847316"/>
                <a:gd name="connsiteX296" fmla="*/ 728878 w 2241767"/>
                <a:gd name="connsiteY296" fmla="*/ 678527 h 1847316"/>
                <a:gd name="connsiteX297" fmla="*/ 725452 w 2241767"/>
                <a:gd name="connsiteY297" fmla="*/ 671509 h 1847316"/>
                <a:gd name="connsiteX298" fmla="*/ 725506 w 2241767"/>
                <a:gd name="connsiteY298" fmla="*/ 670132 h 1847316"/>
                <a:gd name="connsiteX299" fmla="*/ 730262 w 2241767"/>
                <a:gd name="connsiteY299" fmla="*/ 666893 h 1847316"/>
                <a:gd name="connsiteX300" fmla="*/ 727955 w 2241767"/>
                <a:gd name="connsiteY300" fmla="*/ 666651 h 1847316"/>
                <a:gd name="connsiteX301" fmla="*/ 726093 w 2241767"/>
                <a:gd name="connsiteY301" fmla="*/ 667918 h 1847316"/>
                <a:gd name="connsiteX302" fmla="*/ 725373 w 2241767"/>
                <a:gd name="connsiteY302" fmla="*/ 667104 h 1847316"/>
                <a:gd name="connsiteX303" fmla="*/ 724246 w 2241767"/>
                <a:gd name="connsiteY303" fmla="*/ 662575 h 1847316"/>
                <a:gd name="connsiteX304" fmla="*/ 723519 w 2241767"/>
                <a:gd name="connsiteY304" fmla="*/ 660885 h 1847316"/>
                <a:gd name="connsiteX305" fmla="*/ 723159 w 2241767"/>
                <a:gd name="connsiteY305" fmla="*/ 660525 h 1847316"/>
                <a:gd name="connsiteX306" fmla="*/ 722956 w 2241767"/>
                <a:gd name="connsiteY306" fmla="*/ 664836 h 1847316"/>
                <a:gd name="connsiteX307" fmla="*/ 723746 w 2241767"/>
                <a:gd name="connsiteY307" fmla="*/ 667097 h 1847316"/>
                <a:gd name="connsiteX308" fmla="*/ 723863 w 2241767"/>
                <a:gd name="connsiteY308" fmla="*/ 668403 h 1847316"/>
                <a:gd name="connsiteX309" fmla="*/ 723738 w 2241767"/>
                <a:gd name="connsiteY309" fmla="*/ 670226 h 1847316"/>
                <a:gd name="connsiteX310" fmla="*/ 723245 w 2241767"/>
                <a:gd name="connsiteY310" fmla="*/ 671533 h 1847316"/>
                <a:gd name="connsiteX311" fmla="*/ 722376 w 2241767"/>
                <a:gd name="connsiteY311" fmla="*/ 672323 h 1847316"/>
                <a:gd name="connsiteX312" fmla="*/ 721508 w 2241767"/>
                <a:gd name="connsiteY312" fmla="*/ 672518 h 1847316"/>
                <a:gd name="connsiteX313" fmla="*/ 719905 w 2241767"/>
                <a:gd name="connsiteY313" fmla="*/ 671611 h 1847316"/>
                <a:gd name="connsiteX314" fmla="*/ 718120 w 2241767"/>
                <a:gd name="connsiteY314" fmla="*/ 669897 h 1847316"/>
                <a:gd name="connsiteX315" fmla="*/ 716564 w 2241767"/>
                <a:gd name="connsiteY315" fmla="*/ 669092 h 1847316"/>
                <a:gd name="connsiteX316" fmla="*/ 715985 w 2241767"/>
                <a:gd name="connsiteY316" fmla="*/ 668411 h 1847316"/>
                <a:gd name="connsiteX317" fmla="*/ 715250 w 2241767"/>
                <a:gd name="connsiteY317" fmla="*/ 666518 h 1847316"/>
                <a:gd name="connsiteX318" fmla="*/ 714045 w 2241767"/>
                <a:gd name="connsiteY318" fmla="*/ 665078 h 1847316"/>
                <a:gd name="connsiteX319" fmla="*/ 708232 w 2241767"/>
                <a:gd name="connsiteY319" fmla="*/ 663255 h 1847316"/>
                <a:gd name="connsiteX320" fmla="*/ 704766 w 2241767"/>
                <a:gd name="connsiteY320" fmla="*/ 661096 h 1847316"/>
                <a:gd name="connsiteX321" fmla="*/ 704477 w 2241767"/>
                <a:gd name="connsiteY321" fmla="*/ 661667 h 1847316"/>
                <a:gd name="connsiteX322" fmla="*/ 705556 w 2241767"/>
                <a:gd name="connsiteY322" fmla="*/ 663967 h 1847316"/>
                <a:gd name="connsiteX323" fmla="*/ 705658 w 2241767"/>
                <a:gd name="connsiteY323" fmla="*/ 665329 h 1847316"/>
                <a:gd name="connsiteX324" fmla="*/ 704781 w 2241767"/>
                <a:gd name="connsiteY324" fmla="*/ 665743 h 1847316"/>
                <a:gd name="connsiteX325" fmla="*/ 703217 w 2241767"/>
                <a:gd name="connsiteY325" fmla="*/ 667926 h 1847316"/>
                <a:gd name="connsiteX326" fmla="*/ 703671 w 2241767"/>
                <a:gd name="connsiteY326" fmla="*/ 668223 h 1847316"/>
                <a:gd name="connsiteX327" fmla="*/ 705321 w 2241767"/>
                <a:gd name="connsiteY327" fmla="*/ 667503 h 1847316"/>
                <a:gd name="connsiteX328" fmla="*/ 707168 w 2241767"/>
                <a:gd name="connsiteY328" fmla="*/ 667590 h 1847316"/>
                <a:gd name="connsiteX329" fmla="*/ 710219 w 2241767"/>
                <a:gd name="connsiteY329" fmla="*/ 668912 h 1847316"/>
                <a:gd name="connsiteX330" fmla="*/ 712988 w 2241767"/>
                <a:gd name="connsiteY330" fmla="*/ 670648 h 1847316"/>
                <a:gd name="connsiteX331" fmla="*/ 713990 w 2241767"/>
                <a:gd name="connsiteY331" fmla="*/ 671618 h 1847316"/>
                <a:gd name="connsiteX332" fmla="*/ 714404 w 2241767"/>
                <a:gd name="connsiteY332" fmla="*/ 673058 h 1847316"/>
                <a:gd name="connsiteX333" fmla="*/ 714749 w 2241767"/>
                <a:gd name="connsiteY333" fmla="*/ 673566 h 1847316"/>
                <a:gd name="connsiteX334" fmla="*/ 717455 w 2241767"/>
                <a:gd name="connsiteY334" fmla="*/ 675241 h 1847316"/>
                <a:gd name="connsiteX335" fmla="*/ 717588 w 2241767"/>
                <a:gd name="connsiteY335" fmla="*/ 676117 h 1847316"/>
                <a:gd name="connsiteX336" fmla="*/ 715844 w 2241767"/>
                <a:gd name="connsiteY336" fmla="*/ 678730 h 1847316"/>
                <a:gd name="connsiteX337" fmla="*/ 719443 w 2241767"/>
                <a:gd name="connsiteY337" fmla="*/ 678441 h 1847316"/>
                <a:gd name="connsiteX338" fmla="*/ 721532 w 2241767"/>
                <a:gd name="connsiteY338" fmla="*/ 679371 h 1847316"/>
                <a:gd name="connsiteX339" fmla="*/ 724207 w 2241767"/>
                <a:gd name="connsiteY339" fmla="*/ 683409 h 1847316"/>
                <a:gd name="connsiteX340" fmla="*/ 725115 w 2241767"/>
                <a:gd name="connsiteY340" fmla="*/ 685654 h 1847316"/>
                <a:gd name="connsiteX341" fmla="*/ 725241 w 2241767"/>
                <a:gd name="connsiteY341" fmla="*/ 688525 h 1847316"/>
                <a:gd name="connsiteX342" fmla="*/ 724685 w 2241767"/>
                <a:gd name="connsiteY342" fmla="*/ 689354 h 1847316"/>
                <a:gd name="connsiteX343" fmla="*/ 723621 w 2241767"/>
                <a:gd name="connsiteY343" fmla="*/ 689933 h 1847316"/>
                <a:gd name="connsiteX344" fmla="*/ 716313 w 2241767"/>
                <a:gd name="connsiteY344" fmla="*/ 690872 h 1847316"/>
                <a:gd name="connsiteX345" fmla="*/ 713677 w 2241767"/>
                <a:gd name="connsiteY345" fmla="*/ 694322 h 1847316"/>
                <a:gd name="connsiteX346" fmla="*/ 713129 w 2241767"/>
                <a:gd name="connsiteY346" fmla="*/ 694369 h 1847316"/>
                <a:gd name="connsiteX347" fmla="*/ 711119 w 2241767"/>
                <a:gd name="connsiteY347" fmla="*/ 693430 h 1847316"/>
                <a:gd name="connsiteX348" fmla="*/ 707473 w 2241767"/>
                <a:gd name="connsiteY348" fmla="*/ 690676 h 1847316"/>
                <a:gd name="connsiteX349" fmla="*/ 702927 w 2241767"/>
                <a:gd name="connsiteY349" fmla="*/ 688056 h 1847316"/>
                <a:gd name="connsiteX350" fmla="*/ 692561 w 2241767"/>
                <a:gd name="connsiteY350" fmla="*/ 680256 h 1847316"/>
                <a:gd name="connsiteX351" fmla="*/ 692280 w 2241767"/>
                <a:gd name="connsiteY351" fmla="*/ 679888 h 1847316"/>
                <a:gd name="connsiteX352" fmla="*/ 692108 w 2241767"/>
                <a:gd name="connsiteY352" fmla="*/ 678378 h 1847316"/>
                <a:gd name="connsiteX353" fmla="*/ 691396 w 2241767"/>
                <a:gd name="connsiteY353" fmla="*/ 677604 h 1847316"/>
                <a:gd name="connsiteX354" fmla="*/ 689987 w 2241767"/>
                <a:gd name="connsiteY354" fmla="*/ 676946 h 1847316"/>
                <a:gd name="connsiteX355" fmla="*/ 688032 w 2241767"/>
                <a:gd name="connsiteY355" fmla="*/ 674959 h 1847316"/>
                <a:gd name="connsiteX356" fmla="*/ 685536 w 2241767"/>
                <a:gd name="connsiteY356" fmla="*/ 671642 h 1847316"/>
                <a:gd name="connsiteX357" fmla="*/ 683995 w 2241767"/>
                <a:gd name="connsiteY357" fmla="*/ 669045 h 1847316"/>
                <a:gd name="connsiteX358" fmla="*/ 683409 w 2241767"/>
                <a:gd name="connsiteY358" fmla="*/ 667175 h 1847316"/>
                <a:gd name="connsiteX359" fmla="*/ 681953 w 2241767"/>
                <a:gd name="connsiteY359" fmla="*/ 665031 h 1847316"/>
                <a:gd name="connsiteX360" fmla="*/ 677259 w 2241767"/>
                <a:gd name="connsiteY360" fmla="*/ 660548 h 1847316"/>
                <a:gd name="connsiteX361" fmla="*/ 674802 w 2241767"/>
                <a:gd name="connsiteY361" fmla="*/ 658827 h 1847316"/>
                <a:gd name="connsiteX362" fmla="*/ 672636 w 2241767"/>
                <a:gd name="connsiteY362" fmla="*/ 657849 h 1847316"/>
                <a:gd name="connsiteX363" fmla="*/ 670750 w 2241767"/>
                <a:gd name="connsiteY363" fmla="*/ 657638 h 1847316"/>
                <a:gd name="connsiteX364" fmla="*/ 670241 w 2241767"/>
                <a:gd name="connsiteY364" fmla="*/ 657036 h 1847316"/>
                <a:gd name="connsiteX365" fmla="*/ 671109 w 2241767"/>
                <a:gd name="connsiteY365" fmla="*/ 656050 h 1847316"/>
                <a:gd name="connsiteX366" fmla="*/ 671243 w 2241767"/>
                <a:gd name="connsiteY366" fmla="*/ 655471 h 1847316"/>
                <a:gd name="connsiteX367" fmla="*/ 667080 w 2241767"/>
                <a:gd name="connsiteY367" fmla="*/ 654540 h 1847316"/>
                <a:gd name="connsiteX368" fmla="*/ 663130 w 2241767"/>
                <a:gd name="connsiteY368" fmla="*/ 652428 h 1847316"/>
                <a:gd name="connsiteX369" fmla="*/ 653108 w 2241767"/>
                <a:gd name="connsiteY369" fmla="*/ 646474 h 1847316"/>
                <a:gd name="connsiteX370" fmla="*/ 647929 w 2241767"/>
                <a:gd name="connsiteY370" fmla="*/ 642734 h 1847316"/>
                <a:gd name="connsiteX371" fmla="*/ 644909 w 2241767"/>
                <a:gd name="connsiteY371" fmla="*/ 640943 h 1847316"/>
                <a:gd name="connsiteX372" fmla="*/ 643618 w 2241767"/>
                <a:gd name="connsiteY372" fmla="*/ 639934 h 1847316"/>
                <a:gd name="connsiteX373" fmla="*/ 643047 w 2241767"/>
                <a:gd name="connsiteY373" fmla="*/ 639112 h 1847316"/>
                <a:gd name="connsiteX374" fmla="*/ 643774 w 2241767"/>
                <a:gd name="connsiteY374" fmla="*/ 638252 h 1847316"/>
                <a:gd name="connsiteX375" fmla="*/ 645793 w 2241767"/>
                <a:gd name="connsiteY375" fmla="*/ 637360 h 1847316"/>
                <a:gd name="connsiteX376" fmla="*/ 647162 w 2241767"/>
                <a:gd name="connsiteY376" fmla="*/ 636343 h 1847316"/>
                <a:gd name="connsiteX377" fmla="*/ 649321 w 2241767"/>
                <a:gd name="connsiteY377" fmla="*/ 632533 h 1847316"/>
                <a:gd name="connsiteX378" fmla="*/ 649485 w 2241767"/>
                <a:gd name="connsiteY378" fmla="*/ 631304 h 1847316"/>
                <a:gd name="connsiteX379" fmla="*/ 648328 w 2241767"/>
                <a:gd name="connsiteY379" fmla="*/ 628527 h 1847316"/>
                <a:gd name="connsiteX380" fmla="*/ 647811 w 2241767"/>
                <a:gd name="connsiteY380" fmla="*/ 625992 h 1847316"/>
                <a:gd name="connsiteX381" fmla="*/ 647835 w 2241767"/>
                <a:gd name="connsiteY381" fmla="*/ 624584 h 1847316"/>
                <a:gd name="connsiteX382" fmla="*/ 648140 w 2241767"/>
                <a:gd name="connsiteY382" fmla="*/ 623176 h 1847316"/>
                <a:gd name="connsiteX383" fmla="*/ 648468 w 2241767"/>
                <a:gd name="connsiteY383" fmla="*/ 622261 h 1847316"/>
                <a:gd name="connsiteX384" fmla="*/ 649385 w 2241767"/>
                <a:gd name="connsiteY384" fmla="*/ 621376 h 1847316"/>
                <a:gd name="connsiteX385" fmla="*/ 650025 w 2241767"/>
                <a:gd name="connsiteY385" fmla="*/ 620931 h 1847316"/>
                <a:gd name="connsiteX386" fmla="*/ 650823 w 2241767"/>
                <a:gd name="connsiteY386" fmla="*/ 621236 h 1847316"/>
                <a:gd name="connsiteX387" fmla="*/ 653366 w 2241767"/>
                <a:gd name="connsiteY387" fmla="*/ 624725 h 1847316"/>
                <a:gd name="connsiteX388" fmla="*/ 653726 w 2241767"/>
                <a:gd name="connsiteY388" fmla="*/ 625992 h 1847316"/>
                <a:gd name="connsiteX389" fmla="*/ 653608 w 2241767"/>
                <a:gd name="connsiteY389" fmla="*/ 630749 h 1847316"/>
                <a:gd name="connsiteX390" fmla="*/ 654336 w 2241767"/>
                <a:gd name="connsiteY390" fmla="*/ 636296 h 1847316"/>
                <a:gd name="connsiteX391" fmla="*/ 654571 w 2241767"/>
                <a:gd name="connsiteY391" fmla="*/ 635889 h 1847316"/>
                <a:gd name="connsiteX392" fmla="*/ 654805 w 2241767"/>
                <a:gd name="connsiteY392" fmla="*/ 634058 h 1847316"/>
                <a:gd name="connsiteX393" fmla="*/ 654954 w 2241767"/>
                <a:gd name="connsiteY393" fmla="*/ 630553 h 1847316"/>
                <a:gd name="connsiteX394" fmla="*/ 655244 w 2241767"/>
                <a:gd name="connsiteY394" fmla="*/ 628863 h 1847316"/>
                <a:gd name="connsiteX395" fmla="*/ 655791 w 2241767"/>
                <a:gd name="connsiteY395" fmla="*/ 627220 h 1847316"/>
                <a:gd name="connsiteX396" fmla="*/ 656714 w 2241767"/>
                <a:gd name="connsiteY396" fmla="*/ 626352 h 1847316"/>
                <a:gd name="connsiteX397" fmla="*/ 659586 w 2241767"/>
                <a:gd name="connsiteY397" fmla="*/ 626853 h 1847316"/>
                <a:gd name="connsiteX398" fmla="*/ 660908 w 2241767"/>
                <a:gd name="connsiteY398" fmla="*/ 626556 h 1847316"/>
                <a:gd name="connsiteX399" fmla="*/ 655322 w 2241767"/>
                <a:gd name="connsiteY399" fmla="*/ 624036 h 1847316"/>
                <a:gd name="connsiteX400" fmla="*/ 651809 w 2241767"/>
                <a:gd name="connsiteY400" fmla="*/ 619303 h 1847316"/>
                <a:gd name="connsiteX401" fmla="*/ 651175 w 2241767"/>
                <a:gd name="connsiteY401" fmla="*/ 618810 h 1847316"/>
                <a:gd name="connsiteX402" fmla="*/ 649251 w 2241767"/>
                <a:gd name="connsiteY402" fmla="*/ 618599 h 1847316"/>
                <a:gd name="connsiteX403" fmla="*/ 647217 w 2241767"/>
                <a:gd name="connsiteY403" fmla="*/ 620516 h 1847316"/>
                <a:gd name="connsiteX404" fmla="*/ 641983 w 2241767"/>
                <a:gd name="connsiteY404" fmla="*/ 626751 h 1847316"/>
                <a:gd name="connsiteX405" fmla="*/ 640512 w 2241767"/>
                <a:gd name="connsiteY405" fmla="*/ 627846 h 1847316"/>
                <a:gd name="connsiteX406" fmla="*/ 633932 w 2241767"/>
                <a:gd name="connsiteY406" fmla="*/ 631289 h 1847316"/>
                <a:gd name="connsiteX407" fmla="*/ 629473 w 2241767"/>
                <a:gd name="connsiteY407" fmla="*/ 631977 h 1847316"/>
                <a:gd name="connsiteX408" fmla="*/ 624450 w 2241767"/>
                <a:gd name="connsiteY408" fmla="*/ 631437 h 1847316"/>
                <a:gd name="connsiteX409" fmla="*/ 620172 w 2241767"/>
                <a:gd name="connsiteY409" fmla="*/ 630319 h 1847316"/>
                <a:gd name="connsiteX410" fmla="*/ 609437 w 2241767"/>
                <a:gd name="connsiteY410" fmla="*/ 624874 h 1847316"/>
                <a:gd name="connsiteX411" fmla="*/ 607763 w 2241767"/>
                <a:gd name="connsiteY411" fmla="*/ 623606 h 1847316"/>
                <a:gd name="connsiteX412" fmla="*/ 610259 w 2241767"/>
                <a:gd name="connsiteY412" fmla="*/ 620226 h 1847316"/>
                <a:gd name="connsiteX413" fmla="*/ 610360 w 2241767"/>
                <a:gd name="connsiteY413" fmla="*/ 619170 h 1847316"/>
                <a:gd name="connsiteX414" fmla="*/ 609492 w 2241767"/>
                <a:gd name="connsiteY414" fmla="*/ 615720 h 1847316"/>
                <a:gd name="connsiteX415" fmla="*/ 608772 w 2241767"/>
                <a:gd name="connsiteY415" fmla="*/ 614734 h 1847316"/>
                <a:gd name="connsiteX416" fmla="*/ 607755 w 2241767"/>
                <a:gd name="connsiteY416" fmla="*/ 614187 h 1847316"/>
                <a:gd name="connsiteX417" fmla="*/ 607466 w 2241767"/>
                <a:gd name="connsiteY417" fmla="*/ 614578 h 1847316"/>
                <a:gd name="connsiteX418" fmla="*/ 607459 w 2241767"/>
                <a:gd name="connsiteY418" fmla="*/ 615603 h 1847316"/>
                <a:gd name="connsiteX419" fmla="*/ 607732 w 2241767"/>
                <a:gd name="connsiteY419" fmla="*/ 617504 h 1847316"/>
                <a:gd name="connsiteX420" fmla="*/ 606911 w 2241767"/>
                <a:gd name="connsiteY420" fmla="*/ 618505 h 1847316"/>
                <a:gd name="connsiteX421" fmla="*/ 605088 w 2241767"/>
                <a:gd name="connsiteY421" fmla="*/ 619585 h 1847316"/>
                <a:gd name="connsiteX422" fmla="*/ 602014 w 2241767"/>
                <a:gd name="connsiteY422" fmla="*/ 620680 h 1847316"/>
                <a:gd name="connsiteX423" fmla="*/ 592484 w 2241767"/>
                <a:gd name="connsiteY423" fmla="*/ 617895 h 1847316"/>
                <a:gd name="connsiteX424" fmla="*/ 582720 w 2241767"/>
                <a:gd name="connsiteY424" fmla="*/ 615587 h 1847316"/>
                <a:gd name="connsiteX425" fmla="*/ 574005 w 2241767"/>
                <a:gd name="connsiteY425" fmla="*/ 615110 h 1847316"/>
                <a:gd name="connsiteX426" fmla="*/ 561699 w 2241767"/>
                <a:gd name="connsiteY426" fmla="*/ 616948 h 1847316"/>
                <a:gd name="connsiteX427" fmla="*/ 555135 w 2241767"/>
                <a:gd name="connsiteY427" fmla="*/ 618795 h 1847316"/>
                <a:gd name="connsiteX428" fmla="*/ 551309 w 2241767"/>
                <a:gd name="connsiteY428" fmla="*/ 618975 h 1847316"/>
                <a:gd name="connsiteX429" fmla="*/ 547624 w 2241767"/>
                <a:gd name="connsiteY429" fmla="*/ 618646 h 1847316"/>
                <a:gd name="connsiteX430" fmla="*/ 547319 w 2241767"/>
                <a:gd name="connsiteY430" fmla="*/ 617355 h 1847316"/>
                <a:gd name="connsiteX431" fmla="*/ 549002 w 2241767"/>
                <a:gd name="connsiteY431" fmla="*/ 616596 h 1847316"/>
                <a:gd name="connsiteX432" fmla="*/ 548907 w 2241767"/>
                <a:gd name="connsiteY432" fmla="*/ 615657 h 1847316"/>
                <a:gd name="connsiteX433" fmla="*/ 546779 w 2241767"/>
                <a:gd name="connsiteY433" fmla="*/ 612732 h 1847316"/>
                <a:gd name="connsiteX434" fmla="*/ 543549 w 2241767"/>
                <a:gd name="connsiteY434" fmla="*/ 610956 h 1847316"/>
                <a:gd name="connsiteX435" fmla="*/ 539215 w 2241767"/>
                <a:gd name="connsiteY435" fmla="*/ 610330 h 1847316"/>
                <a:gd name="connsiteX436" fmla="*/ 536734 w 2241767"/>
                <a:gd name="connsiteY436" fmla="*/ 609469 h 1847316"/>
                <a:gd name="connsiteX437" fmla="*/ 536108 w 2241767"/>
                <a:gd name="connsiteY437" fmla="*/ 608382 h 1847316"/>
                <a:gd name="connsiteX438" fmla="*/ 534575 w 2241767"/>
                <a:gd name="connsiteY438" fmla="*/ 607349 h 1847316"/>
                <a:gd name="connsiteX439" fmla="*/ 532134 w 2241767"/>
                <a:gd name="connsiteY439" fmla="*/ 606363 h 1847316"/>
                <a:gd name="connsiteX440" fmla="*/ 531063 w 2241767"/>
                <a:gd name="connsiteY440" fmla="*/ 604587 h 1847316"/>
                <a:gd name="connsiteX441" fmla="*/ 531915 w 2241767"/>
                <a:gd name="connsiteY441" fmla="*/ 599080 h 1847316"/>
                <a:gd name="connsiteX442" fmla="*/ 532744 w 2241767"/>
                <a:gd name="connsiteY442" fmla="*/ 595770 h 1847316"/>
                <a:gd name="connsiteX443" fmla="*/ 533574 w 2241767"/>
                <a:gd name="connsiteY443" fmla="*/ 593494 h 1847316"/>
                <a:gd name="connsiteX444" fmla="*/ 535670 w 2241767"/>
                <a:gd name="connsiteY444" fmla="*/ 589715 h 1847316"/>
                <a:gd name="connsiteX445" fmla="*/ 534943 w 2241767"/>
                <a:gd name="connsiteY445" fmla="*/ 589997 h 1847316"/>
                <a:gd name="connsiteX446" fmla="*/ 531899 w 2241767"/>
                <a:gd name="connsiteY446" fmla="*/ 592766 h 1847316"/>
                <a:gd name="connsiteX447" fmla="*/ 529247 w 2241767"/>
                <a:gd name="connsiteY447" fmla="*/ 595622 h 1847316"/>
                <a:gd name="connsiteX448" fmla="*/ 526791 w 2241767"/>
                <a:gd name="connsiteY448" fmla="*/ 599330 h 1847316"/>
                <a:gd name="connsiteX449" fmla="*/ 525328 w 2241767"/>
                <a:gd name="connsiteY449" fmla="*/ 601028 h 1847316"/>
                <a:gd name="connsiteX450" fmla="*/ 523451 w 2241767"/>
                <a:gd name="connsiteY450" fmla="*/ 602592 h 1847316"/>
                <a:gd name="connsiteX451" fmla="*/ 520517 w 2241767"/>
                <a:gd name="connsiteY451" fmla="*/ 602225 h 1847316"/>
                <a:gd name="connsiteX452" fmla="*/ 516534 w 2241767"/>
                <a:gd name="connsiteY452" fmla="*/ 599909 h 1847316"/>
                <a:gd name="connsiteX453" fmla="*/ 513124 w 2241767"/>
                <a:gd name="connsiteY453" fmla="*/ 598712 h 1847316"/>
                <a:gd name="connsiteX454" fmla="*/ 510283 w 2241767"/>
                <a:gd name="connsiteY454" fmla="*/ 598641 h 1847316"/>
                <a:gd name="connsiteX455" fmla="*/ 509157 w 2241767"/>
                <a:gd name="connsiteY455" fmla="*/ 598243 h 1847316"/>
                <a:gd name="connsiteX456" fmla="*/ 511097 w 2241767"/>
                <a:gd name="connsiteY456" fmla="*/ 596169 h 1847316"/>
                <a:gd name="connsiteX457" fmla="*/ 512215 w 2241767"/>
                <a:gd name="connsiteY457" fmla="*/ 594503 h 1847316"/>
                <a:gd name="connsiteX458" fmla="*/ 513741 w 2241767"/>
                <a:gd name="connsiteY458" fmla="*/ 591827 h 1847316"/>
                <a:gd name="connsiteX459" fmla="*/ 514077 w 2241767"/>
                <a:gd name="connsiteY459" fmla="*/ 590521 h 1847316"/>
                <a:gd name="connsiteX460" fmla="*/ 503664 w 2241767"/>
                <a:gd name="connsiteY460" fmla="*/ 590091 h 1847316"/>
                <a:gd name="connsiteX461" fmla="*/ 503281 w 2241767"/>
                <a:gd name="connsiteY461" fmla="*/ 588675 h 1847316"/>
                <a:gd name="connsiteX462" fmla="*/ 503265 w 2241767"/>
                <a:gd name="connsiteY462" fmla="*/ 587634 h 1847316"/>
                <a:gd name="connsiteX463" fmla="*/ 502937 w 2241767"/>
                <a:gd name="connsiteY463" fmla="*/ 586773 h 1847316"/>
                <a:gd name="connsiteX464" fmla="*/ 501427 w 2241767"/>
                <a:gd name="connsiteY464" fmla="*/ 586132 h 1847316"/>
                <a:gd name="connsiteX465" fmla="*/ 499315 w 2241767"/>
                <a:gd name="connsiteY465" fmla="*/ 586625 h 1847316"/>
                <a:gd name="connsiteX466" fmla="*/ 495896 w 2241767"/>
                <a:gd name="connsiteY466" fmla="*/ 588299 h 1847316"/>
                <a:gd name="connsiteX467" fmla="*/ 494417 w 2241767"/>
                <a:gd name="connsiteY467" fmla="*/ 587024 h 1847316"/>
                <a:gd name="connsiteX468" fmla="*/ 494941 w 2241767"/>
                <a:gd name="connsiteY468" fmla="*/ 586312 h 1847316"/>
                <a:gd name="connsiteX469" fmla="*/ 496060 w 2241767"/>
                <a:gd name="connsiteY469" fmla="*/ 585788 h 1847316"/>
                <a:gd name="connsiteX470" fmla="*/ 498337 w 2241767"/>
                <a:gd name="connsiteY470" fmla="*/ 583355 h 1847316"/>
                <a:gd name="connsiteX471" fmla="*/ 495262 w 2241767"/>
                <a:gd name="connsiteY471" fmla="*/ 582095 h 1847316"/>
                <a:gd name="connsiteX472" fmla="*/ 493690 w 2241767"/>
                <a:gd name="connsiteY472" fmla="*/ 580648 h 1847316"/>
                <a:gd name="connsiteX473" fmla="*/ 492923 w 2241767"/>
                <a:gd name="connsiteY473" fmla="*/ 579458 h 1847316"/>
                <a:gd name="connsiteX474" fmla="*/ 492978 w 2241767"/>
                <a:gd name="connsiteY474" fmla="*/ 575163 h 1847316"/>
                <a:gd name="connsiteX475" fmla="*/ 493791 w 2241767"/>
                <a:gd name="connsiteY475" fmla="*/ 572402 h 1847316"/>
                <a:gd name="connsiteX476" fmla="*/ 500692 w 2241767"/>
                <a:gd name="connsiteY476" fmla="*/ 569718 h 1847316"/>
                <a:gd name="connsiteX477" fmla="*/ 498509 w 2241767"/>
                <a:gd name="connsiteY477" fmla="*/ 568670 h 1847316"/>
                <a:gd name="connsiteX478" fmla="*/ 494151 w 2241767"/>
                <a:gd name="connsiteY478" fmla="*/ 569030 h 1847316"/>
                <a:gd name="connsiteX479" fmla="*/ 491225 w 2241767"/>
                <a:gd name="connsiteY479" fmla="*/ 571314 h 1847316"/>
                <a:gd name="connsiteX480" fmla="*/ 487752 w 2241767"/>
                <a:gd name="connsiteY480" fmla="*/ 574600 h 1847316"/>
                <a:gd name="connsiteX481" fmla="*/ 485420 w 2241767"/>
                <a:gd name="connsiteY481" fmla="*/ 575828 h 1847316"/>
                <a:gd name="connsiteX482" fmla="*/ 484231 w 2241767"/>
                <a:gd name="connsiteY482" fmla="*/ 574999 h 1847316"/>
                <a:gd name="connsiteX483" fmla="*/ 482659 w 2241767"/>
                <a:gd name="connsiteY483" fmla="*/ 574710 h 1847316"/>
                <a:gd name="connsiteX484" fmla="*/ 480703 w 2241767"/>
                <a:gd name="connsiteY484" fmla="*/ 574968 h 1847316"/>
                <a:gd name="connsiteX485" fmla="*/ 479388 w 2241767"/>
                <a:gd name="connsiteY485" fmla="*/ 575805 h 1847316"/>
                <a:gd name="connsiteX486" fmla="*/ 478716 w 2241767"/>
                <a:gd name="connsiteY486" fmla="*/ 577229 h 1847316"/>
                <a:gd name="connsiteX487" fmla="*/ 477933 w 2241767"/>
                <a:gd name="connsiteY487" fmla="*/ 578191 h 1847316"/>
                <a:gd name="connsiteX488" fmla="*/ 477049 w 2241767"/>
                <a:gd name="connsiteY488" fmla="*/ 578684 h 1847316"/>
                <a:gd name="connsiteX489" fmla="*/ 476408 w 2241767"/>
                <a:gd name="connsiteY489" fmla="*/ 578520 h 1847316"/>
                <a:gd name="connsiteX490" fmla="*/ 475469 w 2241767"/>
                <a:gd name="connsiteY490" fmla="*/ 577064 h 1847316"/>
                <a:gd name="connsiteX491" fmla="*/ 473497 w 2241767"/>
                <a:gd name="connsiteY491" fmla="*/ 576157 h 1847316"/>
                <a:gd name="connsiteX492" fmla="*/ 472527 w 2241767"/>
                <a:gd name="connsiteY492" fmla="*/ 575046 h 1847316"/>
                <a:gd name="connsiteX493" fmla="*/ 471972 w 2241767"/>
                <a:gd name="connsiteY493" fmla="*/ 575742 h 1847316"/>
                <a:gd name="connsiteX494" fmla="*/ 471299 w 2241767"/>
                <a:gd name="connsiteY494" fmla="*/ 577839 h 1847316"/>
                <a:gd name="connsiteX495" fmla="*/ 470587 w 2241767"/>
                <a:gd name="connsiteY495" fmla="*/ 578903 h 1847316"/>
                <a:gd name="connsiteX496" fmla="*/ 467254 w 2241767"/>
                <a:gd name="connsiteY496" fmla="*/ 579990 h 1847316"/>
                <a:gd name="connsiteX497" fmla="*/ 465424 w 2241767"/>
                <a:gd name="connsiteY497" fmla="*/ 579787 h 1847316"/>
                <a:gd name="connsiteX498" fmla="*/ 463233 w 2241767"/>
                <a:gd name="connsiteY498" fmla="*/ 577158 h 1847316"/>
                <a:gd name="connsiteX499" fmla="*/ 462920 w 2241767"/>
                <a:gd name="connsiteY499" fmla="*/ 576243 h 1847316"/>
                <a:gd name="connsiteX500" fmla="*/ 463663 w 2241767"/>
                <a:gd name="connsiteY500" fmla="*/ 573959 h 1847316"/>
                <a:gd name="connsiteX501" fmla="*/ 468475 w 2241767"/>
                <a:gd name="connsiteY501" fmla="*/ 564883 h 1847316"/>
                <a:gd name="connsiteX502" fmla="*/ 467990 w 2241767"/>
                <a:gd name="connsiteY502" fmla="*/ 564938 h 1847316"/>
                <a:gd name="connsiteX503" fmla="*/ 466433 w 2241767"/>
                <a:gd name="connsiteY503" fmla="*/ 566370 h 1847316"/>
                <a:gd name="connsiteX504" fmla="*/ 463327 w 2241767"/>
                <a:gd name="connsiteY504" fmla="*/ 570000 h 1847316"/>
                <a:gd name="connsiteX505" fmla="*/ 461942 w 2241767"/>
                <a:gd name="connsiteY505" fmla="*/ 571080 h 1847316"/>
                <a:gd name="connsiteX506" fmla="*/ 459556 w 2241767"/>
                <a:gd name="connsiteY506" fmla="*/ 571220 h 1847316"/>
                <a:gd name="connsiteX507" fmla="*/ 458445 w 2241767"/>
                <a:gd name="connsiteY507" fmla="*/ 570829 h 1847316"/>
                <a:gd name="connsiteX508" fmla="*/ 457099 w 2241767"/>
                <a:gd name="connsiteY508" fmla="*/ 571126 h 1847316"/>
                <a:gd name="connsiteX509" fmla="*/ 455519 w 2241767"/>
                <a:gd name="connsiteY509" fmla="*/ 572097 h 1847316"/>
                <a:gd name="connsiteX510" fmla="*/ 454494 w 2241767"/>
                <a:gd name="connsiteY510" fmla="*/ 573161 h 1847316"/>
                <a:gd name="connsiteX511" fmla="*/ 454009 w 2241767"/>
                <a:gd name="connsiteY511" fmla="*/ 574311 h 1847316"/>
                <a:gd name="connsiteX512" fmla="*/ 454338 w 2241767"/>
                <a:gd name="connsiteY512" fmla="*/ 574506 h 1847316"/>
                <a:gd name="connsiteX513" fmla="*/ 456716 w 2241767"/>
                <a:gd name="connsiteY513" fmla="*/ 573192 h 1847316"/>
                <a:gd name="connsiteX514" fmla="*/ 458070 w 2241767"/>
                <a:gd name="connsiteY514" fmla="*/ 572840 h 1847316"/>
                <a:gd name="connsiteX515" fmla="*/ 458445 w 2241767"/>
                <a:gd name="connsiteY515" fmla="*/ 573481 h 1847316"/>
                <a:gd name="connsiteX516" fmla="*/ 456591 w 2241767"/>
                <a:gd name="connsiteY516" fmla="*/ 577557 h 1847316"/>
                <a:gd name="connsiteX517" fmla="*/ 455464 w 2241767"/>
                <a:gd name="connsiteY517" fmla="*/ 581446 h 1847316"/>
                <a:gd name="connsiteX518" fmla="*/ 454392 w 2241767"/>
                <a:gd name="connsiteY518" fmla="*/ 582423 h 1847316"/>
                <a:gd name="connsiteX519" fmla="*/ 452687 w 2241767"/>
                <a:gd name="connsiteY519" fmla="*/ 582259 h 1847316"/>
                <a:gd name="connsiteX520" fmla="*/ 450817 w 2241767"/>
                <a:gd name="connsiteY520" fmla="*/ 582643 h 1847316"/>
                <a:gd name="connsiteX521" fmla="*/ 450794 w 2241767"/>
                <a:gd name="connsiteY521" fmla="*/ 583730 h 1847316"/>
                <a:gd name="connsiteX522" fmla="*/ 454275 w 2241767"/>
                <a:gd name="connsiteY522" fmla="*/ 586820 h 1847316"/>
                <a:gd name="connsiteX523" fmla="*/ 455535 w 2241767"/>
                <a:gd name="connsiteY523" fmla="*/ 587258 h 1847316"/>
                <a:gd name="connsiteX524" fmla="*/ 457146 w 2241767"/>
                <a:gd name="connsiteY524" fmla="*/ 588362 h 1847316"/>
                <a:gd name="connsiteX525" fmla="*/ 457397 w 2241767"/>
                <a:gd name="connsiteY525" fmla="*/ 589457 h 1847316"/>
                <a:gd name="connsiteX526" fmla="*/ 456786 w 2241767"/>
                <a:gd name="connsiteY526" fmla="*/ 592406 h 1847316"/>
                <a:gd name="connsiteX527" fmla="*/ 456333 w 2241767"/>
                <a:gd name="connsiteY527" fmla="*/ 593564 h 1847316"/>
                <a:gd name="connsiteX528" fmla="*/ 455597 w 2241767"/>
                <a:gd name="connsiteY528" fmla="*/ 594167 h 1847316"/>
                <a:gd name="connsiteX529" fmla="*/ 452757 w 2241767"/>
                <a:gd name="connsiteY529" fmla="*/ 594065 h 1847316"/>
                <a:gd name="connsiteX530" fmla="*/ 451834 w 2241767"/>
                <a:gd name="connsiteY530" fmla="*/ 594370 h 1847316"/>
                <a:gd name="connsiteX531" fmla="*/ 449925 w 2241767"/>
                <a:gd name="connsiteY531" fmla="*/ 596216 h 1847316"/>
                <a:gd name="connsiteX532" fmla="*/ 448971 w 2241767"/>
                <a:gd name="connsiteY532" fmla="*/ 597742 h 1847316"/>
                <a:gd name="connsiteX533" fmla="*/ 449315 w 2241767"/>
                <a:gd name="connsiteY533" fmla="*/ 597875 h 1847316"/>
                <a:gd name="connsiteX534" fmla="*/ 450966 w 2241767"/>
                <a:gd name="connsiteY534" fmla="*/ 596615 h 1847316"/>
                <a:gd name="connsiteX535" fmla="*/ 453368 w 2241767"/>
                <a:gd name="connsiteY535" fmla="*/ 595942 h 1847316"/>
                <a:gd name="connsiteX536" fmla="*/ 456520 w 2241767"/>
                <a:gd name="connsiteY536" fmla="*/ 595849 h 1847316"/>
                <a:gd name="connsiteX537" fmla="*/ 458868 w 2241767"/>
                <a:gd name="connsiteY537" fmla="*/ 595184 h 1847316"/>
                <a:gd name="connsiteX538" fmla="*/ 460409 w 2241767"/>
                <a:gd name="connsiteY538" fmla="*/ 593932 h 1847316"/>
                <a:gd name="connsiteX539" fmla="*/ 461911 w 2241767"/>
                <a:gd name="connsiteY539" fmla="*/ 594284 h 1847316"/>
                <a:gd name="connsiteX540" fmla="*/ 463374 w 2241767"/>
                <a:gd name="connsiteY540" fmla="*/ 596240 h 1847316"/>
                <a:gd name="connsiteX541" fmla="*/ 463812 w 2241767"/>
                <a:gd name="connsiteY541" fmla="*/ 597953 h 1847316"/>
                <a:gd name="connsiteX542" fmla="*/ 463217 w 2241767"/>
                <a:gd name="connsiteY542" fmla="*/ 599424 h 1847316"/>
                <a:gd name="connsiteX543" fmla="*/ 462013 w 2241767"/>
                <a:gd name="connsiteY543" fmla="*/ 600472 h 1847316"/>
                <a:gd name="connsiteX544" fmla="*/ 460190 w 2241767"/>
                <a:gd name="connsiteY544" fmla="*/ 601098 h 1847316"/>
                <a:gd name="connsiteX545" fmla="*/ 459040 w 2241767"/>
                <a:gd name="connsiteY545" fmla="*/ 602037 h 1847316"/>
                <a:gd name="connsiteX546" fmla="*/ 458555 w 2241767"/>
                <a:gd name="connsiteY546" fmla="*/ 603289 h 1847316"/>
                <a:gd name="connsiteX547" fmla="*/ 458281 w 2241767"/>
                <a:gd name="connsiteY547" fmla="*/ 605143 h 1847316"/>
                <a:gd name="connsiteX548" fmla="*/ 458218 w 2241767"/>
                <a:gd name="connsiteY548" fmla="*/ 607592 h 1847316"/>
                <a:gd name="connsiteX549" fmla="*/ 458680 w 2241767"/>
                <a:gd name="connsiteY549" fmla="*/ 611996 h 1847316"/>
                <a:gd name="connsiteX550" fmla="*/ 458328 w 2241767"/>
                <a:gd name="connsiteY550" fmla="*/ 612591 h 1847316"/>
                <a:gd name="connsiteX551" fmla="*/ 457639 w 2241767"/>
                <a:gd name="connsiteY551" fmla="*/ 612919 h 1847316"/>
                <a:gd name="connsiteX552" fmla="*/ 456622 w 2241767"/>
                <a:gd name="connsiteY552" fmla="*/ 612974 h 1847316"/>
                <a:gd name="connsiteX553" fmla="*/ 455707 w 2241767"/>
                <a:gd name="connsiteY553" fmla="*/ 614007 h 1847316"/>
                <a:gd name="connsiteX554" fmla="*/ 453563 w 2241767"/>
                <a:gd name="connsiteY554" fmla="*/ 619843 h 1847316"/>
                <a:gd name="connsiteX555" fmla="*/ 452804 w 2241767"/>
                <a:gd name="connsiteY555" fmla="*/ 620477 h 1847316"/>
                <a:gd name="connsiteX556" fmla="*/ 451905 w 2241767"/>
                <a:gd name="connsiteY556" fmla="*/ 619851 h 1847316"/>
                <a:gd name="connsiteX557" fmla="*/ 451107 w 2241767"/>
                <a:gd name="connsiteY557" fmla="*/ 619921 h 1847316"/>
                <a:gd name="connsiteX558" fmla="*/ 450410 w 2241767"/>
                <a:gd name="connsiteY558" fmla="*/ 620680 h 1847316"/>
                <a:gd name="connsiteX559" fmla="*/ 448885 w 2241767"/>
                <a:gd name="connsiteY559" fmla="*/ 621259 h 1847316"/>
                <a:gd name="connsiteX560" fmla="*/ 446530 w 2241767"/>
                <a:gd name="connsiteY560" fmla="*/ 621658 h 1847316"/>
                <a:gd name="connsiteX561" fmla="*/ 444512 w 2241767"/>
                <a:gd name="connsiteY561" fmla="*/ 621509 h 1847316"/>
                <a:gd name="connsiteX562" fmla="*/ 440967 w 2241767"/>
                <a:gd name="connsiteY562" fmla="*/ 620250 h 1847316"/>
                <a:gd name="connsiteX563" fmla="*/ 439520 w 2241767"/>
                <a:gd name="connsiteY563" fmla="*/ 619358 h 1847316"/>
                <a:gd name="connsiteX564" fmla="*/ 438394 w 2241767"/>
                <a:gd name="connsiteY564" fmla="*/ 617895 h 1847316"/>
                <a:gd name="connsiteX565" fmla="*/ 435209 w 2241767"/>
                <a:gd name="connsiteY565" fmla="*/ 619444 h 1847316"/>
                <a:gd name="connsiteX566" fmla="*/ 434372 w 2241767"/>
                <a:gd name="connsiteY566" fmla="*/ 618771 h 1847316"/>
                <a:gd name="connsiteX567" fmla="*/ 432393 w 2241767"/>
                <a:gd name="connsiteY567" fmla="*/ 614726 h 1847316"/>
                <a:gd name="connsiteX568" fmla="*/ 431963 w 2241767"/>
                <a:gd name="connsiteY568" fmla="*/ 614969 h 1847316"/>
                <a:gd name="connsiteX569" fmla="*/ 431579 w 2241767"/>
                <a:gd name="connsiteY569" fmla="*/ 619327 h 1847316"/>
                <a:gd name="connsiteX570" fmla="*/ 430977 w 2241767"/>
                <a:gd name="connsiteY570" fmla="*/ 620852 h 1847316"/>
                <a:gd name="connsiteX571" fmla="*/ 429013 w 2241767"/>
                <a:gd name="connsiteY571" fmla="*/ 623997 h 1847316"/>
                <a:gd name="connsiteX572" fmla="*/ 427941 w 2241767"/>
                <a:gd name="connsiteY572" fmla="*/ 629395 h 1847316"/>
                <a:gd name="connsiteX573" fmla="*/ 427613 w 2241767"/>
                <a:gd name="connsiteY573" fmla="*/ 629560 h 1847316"/>
                <a:gd name="connsiteX574" fmla="*/ 427245 w 2241767"/>
                <a:gd name="connsiteY574" fmla="*/ 628777 h 1847316"/>
                <a:gd name="connsiteX575" fmla="*/ 426033 w 2241767"/>
                <a:gd name="connsiteY575" fmla="*/ 623950 h 1847316"/>
                <a:gd name="connsiteX576" fmla="*/ 425391 w 2241767"/>
                <a:gd name="connsiteY576" fmla="*/ 622886 h 1847316"/>
                <a:gd name="connsiteX577" fmla="*/ 423615 w 2241767"/>
                <a:gd name="connsiteY577" fmla="*/ 625671 h 1847316"/>
                <a:gd name="connsiteX578" fmla="*/ 423420 w 2241767"/>
                <a:gd name="connsiteY578" fmla="*/ 626681 h 1847316"/>
                <a:gd name="connsiteX579" fmla="*/ 423889 w 2241767"/>
                <a:gd name="connsiteY579" fmla="*/ 630272 h 1847316"/>
                <a:gd name="connsiteX580" fmla="*/ 423474 w 2241767"/>
                <a:gd name="connsiteY580" fmla="*/ 630811 h 1847316"/>
                <a:gd name="connsiteX581" fmla="*/ 419883 w 2241767"/>
                <a:gd name="connsiteY581" fmla="*/ 628879 h 1847316"/>
                <a:gd name="connsiteX582" fmla="*/ 418999 w 2241767"/>
                <a:gd name="connsiteY582" fmla="*/ 628785 h 1847316"/>
                <a:gd name="connsiteX583" fmla="*/ 418765 w 2241767"/>
                <a:gd name="connsiteY583" fmla="*/ 629114 h 1847316"/>
                <a:gd name="connsiteX584" fmla="*/ 419993 w 2241767"/>
                <a:gd name="connsiteY584" fmla="*/ 631891 h 1847316"/>
                <a:gd name="connsiteX585" fmla="*/ 419852 w 2241767"/>
                <a:gd name="connsiteY585" fmla="*/ 632893 h 1847316"/>
                <a:gd name="connsiteX586" fmla="*/ 414767 w 2241767"/>
                <a:gd name="connsiteY586" fmla="*/ 638244 h 1847316"/>
                <a:gd name="connsiteX587" fmla="*/ 413445 w 2241767"/>
                <a:gd name="connsiteY587" fmla="*/ 638056 h 1847316"/>
                <a:gd name="connsiteX588" fmla="*/ 412615 w 2241767"/>
                <a:gd name="connsiteY588" fmla="*/ 637524 h 1847316"/>
                <a:gd name="connsiteX589" fmla="*/ 411700 w 2241767"/>
                <a:gd name="connsiteY589" fmla="*/ 637610 h 1847316"/>
                <a:gd name="connsiteX590" fmla="*/ 408469 w 2241767"/>
                <a:gd name="connsiteY590" fmla="*/ 639597 h 1847316"/>
                <a:gd name="connsiteX591" fmla="*/ 407577 w 2241767"/>
                <a:gd name="connsiteY591" fmla="*/ 639511 h 1847316"/>
                <a:gd name="connsiteX592" fmla="*/ 406357 w 2241767"/>
                <a:gd name="connsiteY592" fmla="*/ 638338 h 1847316"/>
                <a:gd name="connsiteX593" fmla="*/ 405793 w 2241767"/>
                <a:gd name="connsiteY593" fmla="*/ 638385 h 1847316"/>
                <a:gd name="connsiteX594" fmla="*/ 405488 w 2241767"/>
                <a:gd name="connsiteY594" fmla="*/ 639613 h 1847316"/>
                <a:gd name="connsiteX595" fmla="*/ 405449 w 2241767"/>
                <a:gd name="connsiteY595" fmla="*/ 642007 h 1847316"/>
                <a:gd name="connsiteX596" fmla="*/ 404252 w 2241767"/>
                <a:gd name="connsiteY596" fmla="*/ 644276 h 1847316"/>
                <a:gd name="connsiteX597" fmla="*/ 400403 w 2241767"/>
                <a:gd name="connsiteY597" fmla="*/ 647937 h 1847316"/>
                <a:gd name="connsiteX598" fmla="*/ 399386 w 2241767"/>
                <a:gd name="connsiteY598" fmla="*/ 649619 h 1847316"/>
                <a:gd name="connsiteX599" fmla="*/ 398611 w 2241767"/>
                <a:gd name="connsiteY599" fmla="*/ 651919 h 1847316"/>
                <a:gd name="connsiteX600" fmla="*/ 398032 w 2241767"/>
                <a:gd name="connsiteY600" fmla="*/ 652138 h 1847316"/>
                <a:gd name="connsiteX601" fmla="*/ 395771 w 2241767"/>
                <a:gd name="connsiteY601" fmla="*/ 650660 h 1847316"/>
                <a:gd name="connsiteX602" fmla="*/ 393158 w 2241767"/>
                <a:gd name="connsiteY602" fmla="*/ 649697 h 1847316"/>
                <a:gd name="connsiteX603" fmla="*/ 392799 w 2241767"/>
                <a:gd name="connsiteY603" fmla="*/ 650174 h 1847316"/>
                <a:gd name="connsiteX604" fmla="*/ 393597 w 2241767"/>
                <a:gd name="connsiteY604" fmla="*/ 651575 h 1847316"/>
                <a:gd name="connsiteX605" fmla="*/ 393432 w 2241767"/>
                <a:gd name="connsiteY605" fmla="*/ 652435 h 1847316"/>
                <a:gd name="connsiteX606" fmla="*/ 392298 w 2241767"/>
                <a:gd name="connsiteY606" fmla="*/ 652756 h 1847316"/>
                <a:gd name="connsiteX607" fmla="*/ 390866 w 2241767"/>
                <a:gd name="connsiteY607" fmla="*/ 652631 h 1847316"/>
                <a:gd name="connsiteX608" fmla="*/ 389129 w 2241767"/>
                <a:gd name="connsiteY608" fmla="*/ 652060 h 1847316"/>
                <a:gd name="connsiteX609" fmla="*/ 386696 w 2241767"/>
                <a:gd name="connsiteY609" fmla="*/ 652701 h 1847316"/>
                <a:gd name="connsiteX610" fmla="*/ 383575 w 2241767"/>
                <a:gd name="connsiteY610" fmla="*/ 654556 h 1847316"/>
                <a:gd name="connsiteX611" fmla="*/ 380970 w 2241767"/>
                <a:gd name="connsiteY611" fmla="*/ 654501 h 1847316"/>
                <a:gd name="connsiteX612" fmla="*/ 377332 w 2241767"/>
                <a:gd name="connsiteY612" fmla="*/ 651450 h 1847316"/>
                <a:gd name="connsiteX613" fmla="*/ 376330 w 2241767"/>
                <a:gd name="connsiteY613" fmla="*/ 651223 h 1847316"/>
                <a:gd name="connsiteX614" fmla="*/ 376010 w 2241767"/>
                <a:gd name="connsiteY614" fmla="*/ 650362 h 1847316"/>
                <a:gd name="connsiteX615" fmla="*/ 376721 w 2241767"/>
                <a:gd name="connsiteY615" fmla="*/ 647890 h 1847316"/>
                <a:gd name="connsiteX616" fmla="*/ 377754 w 2241767"/>
                <a:gd name="connsiteY616" fmla="*/ 646012 h 1847316"/>
                <a:gd name="connsiteX617" fmla="*/ 378513 w 2241767"/>
                <a:gd name="connsiteY617" fmla="*/ 645152 h 1847316"/>
                <a:gd name="connsiteX618" fmla="*/ 381963 w 2241767"/>
                <a:gd name="connsiteY618" fmla="*/ 642742 h 1847316"/>
                <a:gd name="connsiteX619" fmla="*/ 385914 w 2241767"/>
                <a:gd name="connsiteY619" fmla="*/ 641858 h 1847316"/>
                <a:gd name="connsiteX620" fmla="*/ 388394 w 2241767"/>
                <a:gd name="connsiteY620" fmla="*/ 640403 h 1847316"/>
                <a:gd name="connsiteX621" fmla="*/ 391414 w 2241767"/>
                <a:gd name="connsiteY621" fmla="*/ 637407 h 1847316"/>
                <a:gd name="connsiteX622" fmla="*/ 393010 w 2241767"/>
                <a:gd name="connsiteY622" fmla="*/ 635153 h 1847316"/>
                <a:gd name="connsiteX623" fmla="*/ 396147 w 2241767"/>
                <a:gd name="connsiteY623" fmla="*/ 629325 h 1847316"/>
                <a:gd name="connsiteX624" fmla="*/ 395912 w 2241767"/>
                <a:gd name="connsiteY624" fmla="*/ 628871 h 1847316"/>
                <a:gd name="connsiteX625" fmla="*/ 395208 w 2241767"/>
                <a:gd name="connsiteY625" fmla="*/ 628551 h 1847316"/>
                <a:gd name="connsiteX626" fmla="*/ 388308 w 2241767"/>
                <a:gd name="connsiteY626" fmla="*/ 634082 h 1847316"/>
                <a:gd name="connsiteX627" fmla="*/ 387291 w 2241767"/>
                <a:gd name="connsiteY627" fmla="*/ 634590 h 1847316"/>
                <a:gd name="connsiteX628" fmla="*/ 385922 w 2241767"/>
                <a:gd name="connsiteY628" fmla="*/ 634551 h 1847316"/>
                <a:gd name="connsiteX629" fmla="*/ 380406 w 2241767"/>
                <a:gd name="connsiteY629" fmla="*/ 632431 h 1847316"/>
                <a:gd name="connsiteX630" fmla="*/ 379241 w 2241767"/>
                <a:gd name="connsiteY630" fmla="*/ 631523 h 1847316"/>
                <a:gd name="connsiteX631" fmla="*/ 378443 w 2241767"/>
                <a:gd name="connsiteY631" fmla="*/ 628863 h 1847316"/>
                <a:gd name="connsiteX632" fmla="*/ 379976 w 2241767"/>
                <a:gd name="connsiteY632" fmla="*/ 622792 h 1847316"/>
                <a:gd name="connsiteX633" fmla="*/ 381048 w 2241767"/>
                <a:gd name="connsiteY633" fmla="*/ 619851 h 1847316"/>
                <a:gd name="connsiteX634" fmla="*/ 383739 w 2241767"/>
                <a:gd name="connsiteY634" fmla="*/ 615298 h 1847316"/>
                <a:gd name="connsiteX635" fmla="*/ 387260 w 2241767"/>
                <a:gd name="connsiteY635" fmla="*/ 610424 h 1847316"/>
                <a:gd name="connsiteX636" fmla="*/ 388480 w 2241767"/>
                <a:gd name="connsiteY636" fmla="*/ 607255 h 1847316"/>
                <a:gd name="connsiteX637" fmla="*/ 390311 w 2241767"/>
                <a:gd name="connsiteY637" fmla="*/ 598743 h 1847316"/>
                <a:gd name="connsiteX638" fmla="*/ 390201 w 2241767"/>
                <a:gd name="connsiteY638" fmla="*/ 594863 h 1847316"/>
                <a:gd name="connsiteX639" fmla="*/ 389380 w 2241767"/>
                <a:gd name="connsiteY639" fmla="*/ 590122 h 1847316"/>
                <a:gd name="connsiteX640" fmla="*/ 389348 w 2241767"/>
                <a:gd name="connsiteY640" fmla="*/ 587298 h 1847316"/>
                <a:gd name="connsiteX641" fmla="*/ 390115 w 2241767"/>
                <a:gd name="connsiteY641" fmla="*/ 586406 h 1847316"/>
                <a:gd name="connsiteX642" fmla="*/ 398197 w 2241767"/>
                <a:gd name="connsiteY642" fmla="*/ 581993 h 1847316"/>
                <a:gd name="connsiteX643" fmla="*/ 402022 w 2241767"/>
                <a:gd name="connsiteY643" fmla="*/ 578676 h 1847316"/>
                <a:gd name="connsiteX644" fmla="*/ 409447 w 2241767"/>
                <a:gd name="connsiteY644" fmla="*/ 573763 h 1847316"/>
                <a:gd name="connsiteX645" fmla="*/ 411465 w 2241767"/>
                <a:gd name="connsiteY645" fmla="*/ 573802 h 1847316"/>
                <a:gd name="connsiteX646" fmla="*/ 412952 w 2241767"/>
                <a:gd name="connsiteY646" fmla="*/ 575492 h 1847316"/>
                <a:gd name="connsiteX647" fmla="*/ 414681 w 2241767"/>
                <a:gd name="connsiteY647" fmla="*/ 576845 h 1847316"/>
                <a:gd name="connsiteX648" fmla="*/ 416652 w 2241767"/>
                <a:gd name="connsiteY648" fmla="*/ 577855 h 1847316"/>
                <a:gd name="connsiteX649" fmla="*/ 419187 w 2241767"/>
                <a:gd name="connsiteY649" fmla="*/ 577753 h 1847316"/>
                <a:gd name="connsiteX650" fmla="*/ 422285 w 2241767"/>
                <a:gd name="connsiteY650" fmla="*/ 576525 h 1847316"/>
                <a:gd name="connsiteX651" fmla="*/ 427198 w 2241767"/>
                <a:gd name="connsiteY651" fmla="*/ 576994 h 1847316"/>
                <a:gd name="connsiteX652" fmla="*/ 437290 w 2241767"/>
                <a:gd name="connsiteY652" fmla="*/ 580225 h 1847316"/>
                <a:gd name="connsiteX653" fmla="*/ 439434 w 2241767"/>
                <a:gd name="connsiteY653" fmla="*/ 580405 h 1847316"/>
                <a:gd name="connsiteX654" fmla="*/ 439520 w 2241767"/>
                <a:gd name="connsiteY654" fmla="*/ 579998 h 1847316"/>
                <a:gd name="connsiteX655" fmla="*/ 437963 w 2241767"/>
                <a:gd name="connsiteY655" fmla="*/ 577737 h 1847316"/>
                <a:gd name="connsiteX656" fmla="*/ 431008 w 2241767"/>
                <a:gd name="connsiteY656" fmla="*/ 576423 h 1847316"/>
                <a:gd name="connsiteX657" fmla="*/ 428074 w 2241767"/>
                <a:gd name="connsiteY657" fmla="*/ 575109 h 1847316"/>
                <a:gd name="connsiteX658" fmla="*/ 419836 w 2241767"/>
                <a:gd name="connsiteY658" fmla="*/ 569311 h 1847316"/>
                <a:gd name="connsiteX659" fmla="*/ 417959 w 2241767"/>
                <a:gd name="connsiteY659" fmla="*/ 567066 h 1847316"/>
                <a:gd name="connsiteX660" fmla="*/ 418718 w 2241767"/>
                <a:gd name="connsiteY660" fmla="*/ 566018 h 1847316"/>
                <a:gd name="connsiteX661" fmla="*/ 420736 w 2241767"/>
                <a:gd name="connsiteY661" fmla="*/ 565149 h 1847316"/>
                <a:gd name="connsiteX662" fmla="*/ 421425 w 2241767"/>
                <a:gd name="connsiteY662" fmla="*/ 564312 h 1847316"/>
                <a:gd name="connsiteX663" fmla="*/ 421714 w 2241767"/>
                <a:gd name="connsiteY663" fmla="*/ 562849 h 1847316"/>
                <a:gd name="connsiteX664" fmla="*/ 422872 w 2241767"/>
                <a:gd name="connsiteY664" fmla="*/ 560854 h 1847316"/>
                <a:gd name="connsiteX665" fmla="*/ 424898 w 2241767"/>
                <a:gd name="connsiteY665" fmla="*/ 558304 h 1847316"/>
                <a:gd name="connsiteX666" fmla="*/ 427996 w 2241767"/>
                <a:gd name="connsiteY666" fmla="*/ 555840 h 1847316"/>
                <a:gd name="connsiteX667" fmla="*/ 433856 w 2241767"/>
                <a:gd name="connsiteY667" fmla="*/ 552162 h 1847316"/>
                <a:gd name="connsiteX668" fmla="*/ 431564 w 2241767"/>
                <a:gd name="connsiteY668" fmla="*/ 552006 h 1847316"/>
                <a:gd name="connsiteX669" fmla="*/ 427347 w 2241767"/>
                <a:gd name="connsiteY669" fmla="*/ 552687 h 1847316"/>
                <a:gd name="connsiteX670" fmla="*/ 425813 w 2241767"/>
                <a:gd name="connsiteY670" fmla="*/ 553383 h 1847316"/>
                <a:gd name="connsiteX671" fmla="*/ 422997 w 2241767"/>
                <a:gd name="connsiteY671" fmla="*/ 556012 h 1847316"/>
                <a:gd name="connsiteX672" fmla="*/ 421902 w 2241767"/>
                <a:gd name="connsiteY672" fmla="*/ 557858 h 1847316"/>
                <a:gd name="connsiteX673" fmla="*/ 420329 w 2241767"/>
                <a:gd name="connsiteY673" fmla="*/ 561457 h 1847316"/>
                <a:gd name="connsiteX674" fmla="*/ 419656 w 2241767"/>
                <a:gd name="connsiteY674" fmla="*/ 562137 h 1847316"/>
                <a:gd name="connsiteX675" fmla="*/ 416730 w 2241767"/>
                <a:gd name="connsiteY675" fmla="*/ 562654 h 1847316"/>
                <a:gd name="connsiteX676" fmla="*/ 408758 w 2241767"/>
                <a:gd name="connsiteY676" fmla="*/ 563014 h 1847316"/>
                <a:gd name="connsiteX677" fmla="*/ 407413 w 2241767"/>
                <a:gd name="connsiteY677" fmla="*/ 561175 h 1847316"/>
                <a:gd name="connsiteX678" fmla="*/ 406670 w 2241767"/>
                <a:gd name="connsiteY678" fmla="*/ 560878 h 1847316"/>
                <a:gd name="connsiteX679" fmla="*/ 405684 w 2241767"/>
                <a:gd name="connsiteY679" fmla="*/ 561136 h 1847316"/>
                <a:gd name="connsiteX680" fmla="*/ 398361 w 2241767"/>
                <a:gd name="connsiteY680" fmla="*/ 565830 h 1847316"/>
                <a:gd name="connsiteX681" fmla="*/ 395740 w 2241767"/>
                <a:gd name="connsiteY681" fmla="*/ 568216 h 1847316"/>
                <a:gd name="connsiteX682" fmla="*/ 393870 w 2241767"/>
                <a:gd name="connsiteY682" fmla="*/ 570939 h 1847316"/>
                <a:gd name="connsiteX683" fmla="*/ 390976 w 2241767"/>
                <a:gd name="connsiteY683" fmla="*/ 572926 h 1847316"/>
                <a:gd name="connsiteX684" fmla="*/ 387064 w 2241767"/>
                <a:gd name="connsiteY684" fmla="*/ 574185 h 1847316"/>
                <a:gd name="connsiteX685" fmla="*/ 384138 w 2241767"/>
                <a:gd name="connsiteY685" fmla="*/ 575742 h 1847316"/>
                <a:gd name="connsiteX686" fmla="*/ 381056 w 2241767"/>
                <a:gd name="connsiteY686" fmla="*/ 578848 h 1847316"/>
                <a:gd name="connsiteX687" fmla="*/ 380007 w 2241767"/>
                <a:gd name="connsiteY687" fmla="*/ 581227 h 1847316"/>
                <a:gd name="connsiteX688" fmla="*/ 379945 w 2241767"/>
                <a:gd name="connsiteY688" fmla="*/ 582345 h 1847316"/>
                <a:gd name="connsiteX689" fmla="*/ 380696 w 2241767"/>
                <a:gd name="connsiteY689" fmla="*/ 585858 h 1847316"/>
                <a:gd name="connsiteX690" fmla="*/ 379929 w 2241767"/>
                <a:gd name="connsiteY690" fmla="*/ 586515 h 1847316"/>
                <a:gd name="connsiteX691" fmla="*/ 378153 w 2241767"/>
                <a:gd name="connsiteY691" fmla="*/ 586789 h 1847316"/>
                <a:gd name="connsiteX692" fmla="*/ 375298 w 2241767"/>
                <a:gd name="connsiteY692" fmla="*/ 589113 h 1847316"/>
                <a:gd name="connsiteX693" fmla="*/ 369266 w 2241767"/>
                <a:gd name="connsiteY693" fmla="*/ 595997 h 1847316"/>
                <a:gd name="connsiteX694" fmla="*/ 368476 w 2241767"/>
                <a:gd name="connsiteY694" fmla="*/ 598485 h 1847316"/>
                <a:gd name="connsiteX695" fmla="*/ 368507 w 2241767"/>
                <a:gd name="connsiteY695" fmla="*/ 599338 h 1847316"/>
                <a:gd name="connsiteX696" fmla="*/ 369485 w 2241767"/>
                <a:gd name="connsiteY696" fmla="*/ 601278 h 1847316"/>
                <a:gd name="connsiteX697" fmla="*/ 368804 w 2241767"/>
                <a:gd name="connsiteY697" fmla="*/ 602538 h 1847316"/>
                <a:gd name="connsiteX698" fmla="*/ 367106 w 2241767"/>
                <a:gd name="connsiteY698" fmla="*/ 604525 h 1847316"/>
                <a:gd name="connsiteX699" fmla="*/ 363328 w 2241767"/>
                <a:gd name="connsiteY699" fmla="*/ 607662 h 1847316"/>
                <a:gd name="connsiteX700" fmla="*/ 360848 w 2241767"/>
                <a:gd name="connsiteY700" fmla="*/ 608851 h 1847316"/>
                <a:gd name="connsiteX701" fmla="*/ 359236 w 2241767"/>
                <a:gd name="connsiteY701" fmla="*/ 608914 h 1847316"/>
                <a:gd name="connsiteX702" fmla="*/ 357687 w 2241767"/>
                <a:gd name="connsiteY702" fmla="*/ 608468 h 1847316"/>
                <a:gd name="connsiteX703" fmla="*/ 354933 w 2241767"/>
                <a:gd name="connsiteY703" fmla="*/ 606449 h 1847316"/>
                <a:gd name="connsiteX704" fmla="*/ 352704 w 2241767"/>
                <a:gd name="connsiteY704" fmla="*/ 606324 h 1847316"/>
                <a:gd name="connsiteX705" fmla="*/ 352563 w 2241767"/>
                <a:gd name="connsiteY705" fmla="*/ 606606 h 1847316"/>
                <a:gd name="connsiteX706" fmla="*/ 355598 w 2241767"/>
                <a:gd name="connsiteY706" fmla="*/ 608765 h 1847316"/>
                <a:gd name="connsiteX707" fmla="*/ 358688 w 2241767"/>
                <a:gd name="connsiteY707" fmla="*/ 611535 h 1847316"/>
                <a:gd name="connsiteX708" fmla="*/ 360613 w 2241767"/>
                <a:gd name="connsiteY708" fmla="*/ 613835 h 1847316"/>
                <a:gd name="connsiteX709" fmla="*/ 361372 w 2241767"/>
                <a:gd name="connsiteY709" fmla="*/ 615657 h 1847316"/>
                <a:gd name="connsiteX710" fmla="*/ 361403 w 2241767"/>
                <a:gd name="connsiteY710" fmla="*/ 617535 h 1847316"/>
                <a:gd name="connsiteX711" fmla="*/ 360707 w 2241767"/>
                <a:gd name="connsiteY711" fmla="*/ 619460 h 1847316"/>
                <a:gd name="connsiteX712" fmla="*/ 358524 w 2241767"/>
                <a:gd name="connsiteY712" fmla="*/ 622800 h 1847316"/>
                <a:gd name="connsiteX713" fmla="*/ 356388 w 2241767"/>
                <a:gd name="connsiteY713" fmla="*/ 623794 h 1847316"/>
                <a:gd name="connsiteX714" fmla="*/ 350920 w 2241767"/>
                <a:gd name="connsiteY714" fmla="*/ 624795 h 1847316"/>
                <a:gd name="connsiteX715" fmla="*/ 349159 w 2241767"/>
                <a:gd name="connsiteY715" fmla="*/ 625593 h 1847316"/>
                <a:gd name="connsiteX716" fmla="*/ 348612 w 2241767"/>
                <a:gd name="connsiteY716" fmla="*/ 626211 h 1847316"/>
                <a:gd name="connsiteX717" fmla="*/ 352367 w 2241767"/>
                <a:gd name="connsiteY717" fmla="*/ 627620 h 1847316"/>
                <a:gd name="connsiteX718" fmla="*/ 352704 w 2241767"/>
                <a:gd name="connsiteY718" fmla="*/ 628339 h 1847316"/>
                <a:gd name="connsiteX719" fmla="*/ 352187 w 2241767"/>
                <a:gd name="connsiteY719" fmla="*/ 631124 h 1847316"/>
                <a:gd name="connsiteX720" fmla="*/ 351194 w 2241767"/>
                <a:gd name="connsiteY720" fmla="*/ 632032 h 1847316"/>
                <a:gd name="connsiteX721" fmla="*/ 348064 w 2241767"/>
                <a:gd name="connsiteY721" fmla="*/ 633691 h 1847316"/>
                <a:gd name="connsiteX722" fmla="*/ 345263 w 2241767"/>
                <a:gd name="connsiteY722" fmla="*/ 634176 h 1847316"/>
                <a:gd name="connsiteX723" fmla="*/ 344833 w 2241767"/>
                <a:gd name="connsiteY723" fmla="*/ 633855 h 1847316"/>
                <a:gd name="connsiteX724" fmla="*/ 345357 w 2241767"/>
                <a:gd name="connsiteY724" fmla="*/ 631672 h 1847316"/>
                <a:gd name="connsiteX725" fmla="*/ 345209 w 2241767"/>
                <a:gd name="connsiteY725" fmla="*/ 631132 h 1847316"/>
                <a:gd name="connsiteX726" fmla="*/ 344152 w 2241767"/>
                <a:gd name="connsiteY726" fmla="*/ 630686 h 1847316"/>
                <a:gd name="connsiteX727" fmla="*/ 342658 w 2241767"/>
                <a:gd name="connsiteY727" fmla="*/ 631516 h 1847316"/>
                <a:gd name="connsiteX728" fmla="*/ 338926 w 2241767"/>
                <a:gd name="connsiteY728" fmla="*/ 634731 h 1847316"/>
                <a:gd name="connsiteX729" fmla="*/ 338527 w 2241767"/>
                <a:gd name="connsiteY729" fmla="*/ 635255 h 1847316"/>
                <a:gd name="connsiteX730" fmla="*/ 339873 w 2241767"/>
                <a:gd name="connsiteY730" fmla="*/ 636116 h 1847316"/>
                <a:gd name="connsiteX731" fmla="*/ 339591 w 2241767"/>
                <a:gd name="connsiteY731" fmla="*/ 636828 h 1847316"/>
                <a:gd name="connsiteX732" fmla="*/ 337573 w 2241767"/>
                <a:gd name="connsiteY732" fmla="*/ 639128 h 1847316"/>
                <a:gd name="connsiteX733" fmla="*/ 336736 w 2241767"/>
                <a:gd name="connsiteY733" fmla="*/ 640661 h 1847316"/>
                <a:gd name="connsiteX734" fmla="*/ 335382 w 2241767"/>
                <a:gd name="connsiteY734" fmla="*/ 642218 h 1847316"/>
                <a:gd name="connsiteX735" fmla="*/ 329358 w 2241767"/>
                <a:gd name="connsiteY735" fmla="*/ 646975 h 1847316"/>
                <a:gd name="connsiteX736" fmla="*/ 329820 w 2241767"/>
                <a:gd name="connsiteY736" fmla="*/ 648133 h 1847316"/>
                <a:gd name="connsiteX737" fmla="*/ 328255 w 2241767"/>
                <a:gd name="connsiteY737" fmla="*/ 652255 h 1847316"/>
                <a:gd name="connsiteX738" fmla="*/ 327379 w 2241767"/>
                <a:gd name="connsiteY738" fmla="*/ 655893 h 1847316"/>
                <a:gd name="connsiteX739" fmla="*/ 328443 w 2241767"/>
                <a:gd name="connsiteY739" fmla="*/ 657419 h 1847316"/>
                <a:gd name="connsiteX740" fmla="*/ 333497 w 2241767"/>
                <a:gd name="connsiteY740" fmla="*/ 659203 h 1847316"/>
                <a:gd name="connsiteX741" fmla="*/ 335946 w 2241767"/>
                <a:gd name="connsiteY741" fmla="*/ 659633 h 1847316"/>
                <a:gd name="connsiteX742" fmla="*/ 338833 w 2241767"/>
                <a:gd name="connsiteY742" fmla="*/ 660877 h 1847316"/>
                <a:gd name="connsiteX743" fmla="*/ 344059 w 2241767"/>
                <a:gd name="connsiteY743" fmla="*/ 664225 h 1847316"/>
                <a:gd name="connsiteX744" fmla="*/ 345803 w 2241767"/>
                <a:gd name="connsiteY744" fmla="*/ 666408 h 1847316"/>
                <a:gd name="connsiteX745" fmla="*/ 346061 w 2241767"/>
                <a:gd name="connsiteY745" fmla="*/ 667433 h 1847316"/>
                <a:gd name="connsiteX746" fmla="*/ 345897 w 2241767"/>
                <a:gd name="connsiteY746" fmla="*/ 668552 h 1847316"/>
                <a:gd name="connsiteX747" fmla="*/ 345271 w 2241767"/>
                <a:gd name="connsiteY747" fmla="*/ 670062 h 1847316"/>
                <a:gd name="connsiteX748" fmla="*/ 343636 w 2241767"/>
                <a:gd name="connsiteY748" fmla="*/ 672909 h 1847316"/>
                <a:gd name="connsiteX749" fmla="*/ 339685 w 2241767"/>
                <a:gd name="connsiteY749" fmla="*/ 677134 h 1847316"/>
                <a:gd name="connsiteX750" fmla="*/ 337902 w 2241767"/>
                <a:gd name="connsiteY750" fmla="*/ 678331 h 1847316"/>
                <a:gd name="connsiteX751" fmla="*/ 335202 w 2241767"/>
                <a:gd name="connsiteY751" fmla="*/ 679270 h 1847316"/>
                <a:gd name="connsiteX752" fmla="*/ 334318 w 2241767"/>
                <a:gd name="connsiteY752" fmla="*/ 679950 h 1847316"/>
                <a:gd name="connsiteX753" fmla="*/ 330853 w 2241767"/>
                <a:gd name="connsiteY753" fmla="*/ 683933 h 1847316"/>
                <a:gd name="connsiteX754" fmla="*/ 329914 w 2241767"/>
                <a:gd name="connsiteY754" fmla="*/ 686076 h 1847316"/>
                <a:gd name="connsiteX755" fmla="*/ 330062 w 2241767"/>
                <a:gd name="connsiteY755" fmla="*/ 687946 h 1847316"/>
                <a:gd name="connsiteX756" fmla="*/ 329397 w 2241767"/>
                <a:gd name="connsiteY756" fmla="*/ 689253 h 1847316"/>
                <a:gd name="connsiteX757" fmla="*/ 324938 w 2241767"/>
                <a:gd name="connsiteY757" fmla="*/ 691819 h 1847316"/>
                <a:gd name="connsiteX758" fmla="*/ 325095 w 2241767"/>
                <a:gd name="connsiteY758" fmla="*/ 692272 h 1847316"/>
                <a:gd name="connsiteX759" fmla="*/ 326714 w 2241767"/>
                <a:gd name="connsiteY759" fmla="*/ 692468 h 1847316"/>
                <a:gd name="connsiteX760" fmla="*/ 326119 w 2241767"/>
                <a:gd name="connsiteY760" fmla="*/ 694729 h 1847316"/>
                <a:gd name="connsiteX761" fmla="*/ 325853 w 2241767"/>
                <a:gd name="connsiteY761" fmla="*/ 697858 h 1847316"/>
                <a:gd name="connsiteX762" fmla="*/ 325079 w 2241767"/>
                <a:gd name="connsiteY762" fmla="*/ 698382 h 1847316"/>
                <a:gd name="connsiteX763" fmla="*/ 322294 w 2241767"/>
                <a:gd name="connsiteY763" fmla="*/ 698359 h 1847316"/>
                <a:gd name="connsiteX764" fmla="*/ 318750 w 2241767"/>
                <a:gd name="connsiteY764" fmla="*/ 699572 h 1847316"/>
                <a:gd name="connsiteX765" fmla="*/ 318499 w 2241767"/>
                <a:gd name="connsiteY765" fmla="*/ 699916 h 1847316"/>
                <a:gd name="connsiteX766" fmla="*/ 318437 w 2241767"/>
                <a:gd name="connsiteY766" fmla="*/ 702161 h 1847316"/>
                <a:gd name="connsiteX767" fmla="*/ 309174 w 2241767"/>
                <a:gd name="connsiteY767" fmla="*/ 703804 h 1847316"/>
                <a:gd name="connsiteX768" fmla="*/ 307148 w 2241767"/>
                <a:gd name="connsiteY768" fmla="*/ 708044 h 1847316"/>
                <a:gd name="connsiteX769" fmla="*/ 306091 w 2241767"/>
                <a:gd name="connsiteY769" fmla="*/ 709343 h 1847316"/>
                <a:gd name="connsiteX770" fmla="*/ 302461 w 2241767"/>
                <a:gd name="connsiteY770" fmla="*/ 712418 h 1847316"/>
                <a:gd name="connsiteX771" fmla="*/ 300240 w 2241767"/>
                <a:gd name="connsiteY771" fmla="*/ 713654 h 1847316"/>
                <a:gd name="connsiteX772" fmla="*/ 297697 w 2241767"/>
                <a:gd name="connsiteY772" fmla="*/ 714405 h 1847316"/>
                <a:gd name="connsiteX773" fmla="*/ 296367 w 2241767"/>
                <a:gd name="connsiteY773" fmla="*/ 715445 h 1847316"/>
                <a:gd name="connsiteX774" fmla="*/ 296242 w 2241767"/>
                <a:gd name="connsiteY774" fmla="*/ 716775 h 1847316"/>
                <a:gd name="connsiteX775" fmla="*/ 295522 w 2241767"/>
                <a:gd name="connsiteY775" fmla="*/ 717925 h 1847316"/>
                <a:gd name="connsiteX776" fmla="*/ 293324 w 2241767"/>
                <a:gd name="connsiteY776" fmla="*/ 719827 h 1847316"/>
                <a:gd name="connsiteX777" fmla="*/ 292244 w 2241767"/>
                <a:gd name="connsiteY777" fmla="*/ 722213 h 1847316"/>
                <a:gd name="connsiteX778" fmla="*/ 291462 w 2241767"/>
                <a:gd name="connsiteY778" fmla="*/ 722588 h 1847316"/>
                <a:gd name="connsiteX779" fmla="*/ 287370 w 2241767"/>
                <a:gd name="connsiteY779" fmla="*/ 723159 h 1847316"/>
                <a:gd name="connsiteX780" fmla="*/ 286556 w 2241767"/>
                <a:gd name="connsiteY780" fmla="*/ 723918 h 1847316"/>
                <a:gd name="connsiteX781" fmla="*/ 286157 w 2241767"/>
                <a:gd name="connsiteY781" fmla="*/ 727134 h 1847316"/>
                <a:gd name="connsiteX782" fmla="*/ 285399 w 2241767"/>
                <a:gd name="connsiteY782" fmla="*/ 727235 h 1847316"/>
                <a:gd name="connsiteX783" fmla="*/ 283943 w 2241767"/>
                <a:gd name="connsiteY783" fmla="*/ 726484 h 1847316"/>
                <a:gd name="connsiteX784" fmla="*/ 282050 w 2241767"/>
                <a:gd name="connsiteY784" fmla="*/ 727063 h 1847316"/>
                <a:gd name="connsiteX785" fmla="*/ 277794 w 2241767"/>
                <a:gd name="connsiteY785" fmla="*/ 730693 h 1847316"/>
                <a:gd name="connsiteX786" fmla="*/ 276863 w 2241767"/>
                <a:gd name="connsiteY786" fmla="*/ 732000 h 1847316"/>
                <a:gd name="connsiteX787" fmla="*/ 276965 w 2241767"/>
                <a:gd name="connsiteY787" fmla="*/ 732696 h 1847316"/>
                <a:gd name="connsiteX788" fmla="*/ 277622 w 2241767"/>
                <a:gd name="connsiteY788" fmla="*/ 733384 h 1847316"/>
                <a:gd name="connsiteX789" fmla="*/ 278631 w 2241767"/>
                <a:gd name="connsiteY789" fmla="*/ 735536 h 1847316"/>
                <a:gd name="connsiteX790" fmla="*/ 278569 w 2241767"/>
                <a:gd name="connsiteY790" fmla="*/ 736983 h 1847316"/>
                <a:gd name="connsiteX791" fmla="*/ 276934 w 2241767"/>
                <a:gd name="connsiteY791" fmla="*/ 741012 h 1847316"/>
                <a:gd name="connsiteX792" fmla="*/ 276355 w 2241767"/>
                <a:gd name="connsiteY792" fmla="*/ 741638 h 1847316"/>
                <a:gd name="connsiteX793" fmla="*/ 274367 w 2241767"/>
                <a:gd name="connsiteY793" fmla="*/ 742632 h 1847316"/>
                <a:gd name="connsiteX794" fmla="*/ 273554 w 2241767"/>
                <a:gd name="connsiteY794" fmla="*/ 744854 h 1847316"/>
                <a:gd name="connsiteX795" fmla="*/ 271723 w 2241767"/>
                <a:gd name="connsiteY795" fmla="*/ 744611 h 1847316"/>
                <a:gd name="connsiteX796" fmla="*/ 270245 w 2241767"/>
                <a:gd name="connsiteY796" fmla="*/ 745034 h 1847316"/>
                <a:gd name="connsiteX797" fmla="*/ 269274 w 2241767"/>
                <a:gd name="connsiteY797" fmla="*/ 746512 h 1847316"/>
                <a:gd name="connsiteX798" fmla="*/ 268226 w 2241767"/>
                <a:gd name="connsiteY798" fmla="*/ 747365 h 1847316"/>
                <a:gd name="connsiteX799" fmla="*/ 267092 w 2241767"/>
                <a:gd name="connsiteY799" fmla="*/ 747584 h 1847316"/>
                <a:gd name="connsiteX800" fmla="*/ 265660 w 2241767"/>
                <a:gd name="connsiteY800" fmla="*/ 748758 h 1847316"/>
                <a:gd name="connsiteX801" fmla="*/ 263947 w 2241767"/>
                <a:gd name="connsiteY801" fmla="*/ 750870 h 1847316"/>
                <a:gd name="connsiteX802" fmla="*/ 262351 w 2241767"/>
                <a:gd name="connsiteY802" fmla="*/ 752216 h 1847316"/>
                <a:gd name="connsiteX803" fmla="*/ 260888 w 2241767"/>
                <a:gd name="connsiteY803" fmla="*/ 752795 h 1847316"/>
                <a:gd name="connsiteX804" fmla="*/ 259464 w 2241767"/>
                <a:gd name="connsiteY804" fmla="*/ 752943 h 1847316"/>
                <a:gd name="connsiteX805" fmla="*/ 258079 w 2241767"/>
                <a:gd name="connsiteY805" fmla="*/ 752646 h 1847316"/>
                <a:gd name="connsiteX806" fmla="*/ 256835 w 2241767"/>
                <a:gd name="connsiteY806" fmla="*/ 752888 h 1847316"/>
                <a:gd name="connsiteX807" fmla="*/ 255732 w 2241767"/>
                <a:gd name="connsiteY807" fmla="*/ 753671 h 1847316"/>
                <a:gd name="connsiteX808" fmla="*/ 254652 w 2241767"/>
                <a:gd name="connsiteY808" fmla="*/ 754891 h 1847316"/>
                <a:gd name="connsiteX809" fmla="*/ 253792 w 2241767"/>
                <a:gd name="connsiteY809" fmla="*/ 758349 h 1847316"/>
                <a:gd name="connsiteX810" fmla="*/ 252704 w 2241767"/>
                <a:gd name="connsiteY810" fmla="*/ 759890 h 1847316"/>
                <a:gd name="connsiteX811" fmla="*/ 252016 w 2241767"/>
                <a:gd name="connsiteY811" fmla="*/ 760156 h 1847316"/>
                <a:gd name="connsiteX812" fmla="*/ 250608 w 2241767"/>
                <a:gd name="connsiteY812" fmla="*/ 759929 h 1847316"/>
                <a:gd name="connsiteX813" fmla="*/ 248480 w 2241767"/>
                <a:gd name="connsiteY813" fmla="*/ 759202 h 1847316"/>
                <a:gd name="connsiteX814" fmla="*/ 246320 w 2241767"/>
                <a:gd name="connsiteY814" fmla="*/ 759460 h 1847316"/>
                <a:gd name="connsiteX815" fmla="*/ 242831 w 2241767"/>
                <a:gd name="connsiteY815" fmla="*/ 761580 h 1847316"/>
                <a:gd name="connsiteX816" fmla="*/ 241720 w 2241767"/>
                <a:gd name="connsiteY816" fmla="*/ 763176 h 1847316"/>
                <a:gd name="connsiteX817" fmla="*/ 243919 w 2241767"/>
                <a:gd name="connsiteY817" fmla="*/ 763528 h 1847316"/>
                <a:gd name="connsiteX818" fmla="*/ 245006 w 2241767"/>
                <a:gd name="connsiteY818" fmla="*/ 763982 h 1847316"/>
                <a:gd name="connsiteX819" fmla="*/ 244983 w 2241767"/>
                <a:gd name="connsiteY819" fmla="*/ 764428 h 1847316"/>
                <a:gd name="connsiteX820" fmla="*/ 243840 w 2241767"/>
                <a:gd name="connsiteY820" fmla="*/ 764858 h 1847316"/>
                <a:gd name="connsiteX821" fmla="*/ 241885 w 2241767"/>
                <a:gd name="connsiteY821" fmla="*/ 764827 h 1847316"/>
                <a:gd name="connsiteX822" fmla="*/ 240711 w 2241767"/>
                <a:gd name="connsiteY822" fmla="*/ 765195 h 1847316"/>
                <a:gd name="connsiteX823" fmla="*/ 239287 w 2241767"/>
                <a:gd name="connsiteY823" fmla="*/ 766102 h 1847316"/>
                <a:gd name="connsiteX824" fmla="*/ 235704 w 2241767"/>
                <a:gd name="connsiteY824" fmla="*/ 767080 h 1847316"/>
                <a:gd name="connsiteX825" fmla="*/ 234343 w 2241767"/>
                <a:gd name="connsiteY825" fmla="*/ 767776 h 1847316"/>
                <a:gd name="connsiteX826" fmla="*/ 231644 w 2241767"/>
                <a:gd name="connsiteY826" fmla="*/ 771751 h 1847316"/>
                <a:gd name="connsiteX827" fmla="*/ 231315 w 2241767"/>
                <a:gd name="connsiteY827" fmla="*/ 772650 h 1847316"/>
                <a:gd name="connsiteX828" fmla="*/ 231659 w 2241767"/>
                <a:gd name="connsiteY828" fmla="*/ 772846 h 1847316"/>
                <a:gd name="connsiteX829" fmla="*/ 233177 w 2241767"/>
                <a:gd name="connsiteY829" fmla="*/ 772431 h 1847316"/>
                <a:gd name="connsiteX830" fmla="*/ 234961 w 2241767"/>
                <a:gd name="connsiteY830" fmla="*/ 773088 h 1847316"/>
                <a:gd name="connsiteX831" fmla="*/ 235884 w 2241767"/>
                <a:gd name="connsiteY831" fmla="*/ 773926 h 1847316"/>
                <a:gd name="connsiteX832" fmla="*/ 236479 w 2241767"/>
                <a:gd name="connsiteY832" fmla="*/ 774958 h 1847316"/>
                <a:gd name="connsiteX833" fmla="*/ 237042 w 2241767"/>
                <a:gd name="connsiteY833" fmla="*/ 776946 h 1847316"/>
                <a:gd name="connsiteX834" fmla="*/ 237386 w 2241767"/>
                <a:gd name="connsiteY834" fmla="*/ 777243 h 1847316"/>
                <a:gd name="connsiteX835" fmla="*/ 233959 w 2241767"/>
                <a:gd name="connsiteY835" fmla="*/ 780575 h 1847316"/>
                <a:gd name="connsiteX836" fmla="*/ 232989 w 2241767"/>
                <a:gd name="connsiteY836" fmla="*/ 781992 h 1847316"/>
                <a:gd name="connsiteX837" fmla="*/ 232363 w 2241767"/>
                <a:gd name="connsiteY837" fmla="*/ 782516 h 1847316"/>
                <a:gd name="connsiteX838" fmla="*/ 231949 w 2241767"/>
                <a:gd name="connsiteY838" fmla="*/ 782109 h 1847316"/>
                <a:gd name="connsiteX839" fmla="*/ 231526 w 2241767"/>
                <a:gd name="connsiteY839" fmla="*/ 778401 h 1847316"/>
                <a:gd name="connsiteX840" fmla="*/ 231268 w 2241767"/>
                <a:gd name="connsiteY840" fmla="*/ 777767 h 1847316"/>
                <a:gd name="connsiteX841" fmla="*/ 230455 w 2241767"/>
                <a:gd name="connsiteY841" fmla="*/ 777704 h 1847316"/>
                <a:gd name="connsiteX842" fmla="*/ 229672 w 2241767"/>
                <a:gd name="connsiteY842" fmla="*/ 778878 h 1847316"/>
                <a:gd name="connsiteX843" fmla="*/ 227959 w 2241767"/>
                <a:gd name="connsiteY843" fmla="*/ 783259 h 1847316"/>
                <a:gd name="connsiteX844" fmla="*/ 226089 w 2241767"/>
                <a:gd name="connsiteY844" fmla="*/ 785465 h 1847316"/>
                <a:gd name="connsiteX845" fmla="*/ 212046 w 2241767"/>
                <a:gd name="connsiteY845" fmla="*/ 791098 h 1847316"/>
                <a:gd name="connsiteX846" fmla="*/ 210028 w 2241767"/>
                <a:gd name="connsiteY846" fmla="*/ 792397 h 1847316"/>
                <a:gd name="connsiteX847" fmla="*/ 209629 w 2241767"/>
                <a:gd name="connsiteY847" fmla="*/ 794791 h 1847316"/>
                <a:gd name="connsiteX848" fmla="*/ 209050 w 2241767"/>
                <a:gd name="connsiteY848" fmla="*/ 796864 h 1847316"/>
                <a:gd name="connsiteX849" fmla="*/ 208119 w 2241767"/>
                <a:gd name="connsiteY849" fmla="*/ 798507 h 1847316"/>
                <a:gd name="connsiteX850" fmla="*/ 207031 w 2241767"/>
                <a:gd name="connsiteY850" fmla="*/ 799547 h 1847316"/>
                <a:gd name="connsiteX851" fmla="*/ 206796 w 2241767"/>
                <a:gd name="connsiteY851" fmla="*/ 798804 h 1847316"/>
                <a:gd name="connsiteX852" fmla="*/ 206906 w 2241767"/>
                <a:gd name="connsiteY852" fmla="*/ 792976 h 1847316"/>
                <a:gd name="connsiteX853" fmla="*/ 206617 w 2241767"/>
                <a:gd name="connsiteY853" fmla="*/ 791818 h 1847316"/>
                <a:gd name="connsiteX854" fmla="*/ 205200 w 2241767"/>
                <a:gd name="connsiteY854" fmla="*/ 791075 h 1847316"/>
                <a:gd name="connsiteX855" fmla="*/ 204575 w 2241767"/>
                <a:gd name="connsiteY855" fmla="*/ 791176 h 1847316"/>
                <a:gd name="connsiteX856" fmla="*/ 203722 w 2241767"/>
                <a:gd name="connsiteY856" fmla="*/ 791505 h 1847316"/>
                <a:gd name="connsiteX857" fmla="*/ 202314 w 2241767"/>
                <a:gd name="connsiteY857" fmla="*/ 792772 h 1847316"/>
                <a:gd name="connsiteX858" fmla="*/ 201453 w 2241767"/>
                <a:gd name="connsiteY858" fmla="*/ 793085 h 1847316"/>
                <a:gd name="connsiteX859" fmla="*/ 200381 w 2241767"/>
                <a:gd name="connsiteY859" fmla="*/ 792983 h 1847316"/>
                <a:gd name="connsiteX860" fmla="*/ 198551 w 2241767"/>
                <a:gd name="connsiteY860" fmla="*/ 794227 h 1847316"/>
                <a:gd name="connsiteX861" fmla="*/ 194201 w 2241767"/>
                <a:gd name="connsiteY861" fmla="*/ 798210 h 1847316"/>
                <a:gd name="connsiteX862" fmla="*/ 191361 w 2241767"/>
                <a:gd name="connsiteY862" fmla="*/ 799195 h 1847316"/>
                <a:gd name="connsiteX863" fmla="*/ 190610 w 2241767"/>
                <a:gd name="connsiteY863" fmla="*/ 800017 h 1847316"/>
                <a:gd name="connsiteX864" fmla="*/ 189397 w 2241767"/>
                <a:gd name="connsiteY864" fmla="*/ 802192 h 1847316"/>
                <a:gd name="connsiteX865" fmla="*/ 188591 w 2241767"/>
                <a:gd name="connsiteY865" fmla="*/ 802990 h 1847316"/>
                <a:gd name="connsiteX866" fmla="*/ 187402 w 2241767"/>
                <a:gd name="connsiteY866" fmla="*/ 803060 h 1847316"/>
                <a:gd name="connsiteX867" fmla="*/ 185822 w 2241767"/>
                <a:gd name="connsiteY867" fmla="*/ 802411 h 1847316"/>
                <a:gd name="connsiteX868" fmla="*/ 184554 w 2241767"/>
                <a:gd name="connsiteY868" fmla="*/ 802872 h 1847316"/>
                <a:gd name="connsiteX869" fmla="*/ 183592 w 2241767"/>
                <a:gd name="connsiteY869" fmla="*/ 804453 h 1847316"/>
                <a:gd name="connsiteX870" fmla="*/ 182614 w 2241767"/>
                <a:gd name="connsiteY870" fmla="*/ 805078 h 1847316"/>
                <a:gd name="connsiteX871" fmla="*/ 179853 w 2241767"/>
                <a:gd name="connsiteY871" fmla="*/ 803913 h 1847316"/>
                <a:gd name="connsiteX872" fmla="*/ 178632 w 2241767"/>
                <a:gd name="connsiteY872" fmla="*/ 804711 h 1847316"/>
                <a:gd name="connsiteX873" fmla="*/ 177052 w 2241767"/>
                <a:gd name="connsiteY873" fmla="*/ 806745 h 1847316"/>
                <a:gd name="connsiteX874" fmla="*/ 175401 w 2241767"/>
                <a:gd name="connsiteY874" fmla="*/ 808083 h 1847316"/>
                <a:gd name="connsiteX875" fmla="*/ 173680 w 2241767"/>
                <a:gd name="connsiteY875" fmla="*/ 808732 h 1847316"/>
                <a:gd name="connsiteX876" fmla="*/ 169205 w 2241767"/>
                <a:gd name="connsiteY876" fmla="*/ 809405 h 1847316"/>
                <a:gd name="connsiteX877" fmla="*/ 167405 w 2241767"/>
                <a:gd name="connsiteY877" fmla="*/ 808975 h 1847316"/>
                <a:gd name="connsiteX878" fmla="*/ 167038 w 2241767"/>
                <a:gd name="connsiteY878" fmla="*/ 808388 h 1847316"/>
                <a:gd name="connsiteX879" fmla="*/ 167124 w 2241767"/>
                <a:gd name="connsiteY879" fmla="*/ 805798 h 1847316"/>
                <a:gd name="connsiteX880" fmla="*/ 167844 w 2241767"/>
                <a:gd name="connsiteY880" fmla="*/ 803929 h 1847316"/>
                <a:gd name="connsiteX881" fmla="*/ 168509 w 2241767"/>
                <a:gd name="connsiteY881" fmla="*/ 803044 h 1847316"/>
                <a:gd name="connsiteX882" fmla="*/ 169400 w 2241767"/>
                <a:gd name="connsiteY882" fmla="*/ 802262 h 1847316"/>
                <a:gd name="connsiteX883" fmla="*/ 170707 w 2241767"/>
                <a:gd name="connsiteY883" fmla="*/ 802168 h 1847316"/>
                <a:gd name="connsiteX884" fmla="*/ 173148 w 2241767"/>
                <a:gd name="connsiteY884" fmla="*/ 802755 h 1847316"/>
                <a:gd name="connsiteX885" fmla="*/ 172866 w 2241767"/>
                <a:gd name="connsiteY885" fmla="*/ 802129 h 1847316"/>
                <a:gd name="connsiteX886" fmla="*/ 171982 w 2241767"/>
                <a:gd name="connsiteY886" fmla="*/ 801386 h 1847316"/>
                <a:gd name="connsiteX887" fmla="*/ 169737 w 2241767"/>
                <a:gd name="connsiteY887" fmla="*/ 800095 h 1847316"/>
                <a:gd name="connsiteX888" fmla="*/ 167507 w 2241767"/>
                <a:gd name="connsiteY888" fmla="*/ 799438 h 1847316"/>
                <a:gd name="connsiteX889" fmla="*/ 166232 w 2241767"/>
                <a:gd name="connsiteY889" fmla="*/ 799860 h 1847316"/>
                <a:gd name="connsiteX890" fmla="*/ 164440 w 2241767"/>
                <a:gd name="connsiteY890" fmla="*/ 800846 h 1847316"/>
                <a:gd name="connsiteX891" fmla="*/ 163220 w 2241767"/>
                <a:gd name="connsiteY891" fmla="*/ 801988 h 1847316"/>
                <a:gd name="connsiteX892" fmla="*/ 162578 w 2241767"/>
                <a:gd name="connsiteY892" fmla="*/ 803287 h 1847316"/>
                <a:gd name="connsiteX893" fmla="*/ 161773 w 2241767"/>
                <a:gd name="connsiteY893" fmla="*/ 807512 h 1847316"/>
                <a:gd name="connsiteX894" fmla="*/ 161303 w 2241767"/>
                <a:gd name="connsiteY894" fmla="*/ 808654 h 1847316"/>
                <a:gd name="connsiteX895" fmla="*/ 156061 w 2241767"/>
                <a:gd name="connsiteY895" fmla="*/ 816063 h 1847316"/>
                <a:gd name="connsiteX896" fmla="*/ 154004 w 2241767"/>
                <a:gd name="connsiteY896" fmla="*/ 818339 h 1847316"/>
                <a:gd name="connsiteX897" fmla="*/ 151970 w 2241767"/>
                <a:gd name="connsiteY897" fmla="*/ 818167 h 1847316"/>
                <a:gd name="connsiteX898" fmla="*/ 150984 w 2241767"/>
                <a:gd name="connsiteY898" fmla="*/ 819028 h 1847316"/>
                <a:gd name="connsiteX899" fmla="*/ 149599 w 2241767"/>
                <a:gd name="connsiteY899" fmla="*/ 820866 h 1847316"/>
                <a:gd name="connsiteX900" fmla="*/ 148316 w 2241767"/>
                <a:gd name="connsiteY900" fmla="*/ 821750 h 1847316"/>
                <a:gd name="connsiteX901" fmla="*/ 147143 w 2241767"/>
                <a:gd name="connsiteY901" fmla="*/ 821672 h 1847316"/>
                <a:gd name="connsiteX902" fmla="*/ 146227 w 2241767"/>
                <a:gd name="connsiteY902" fmla="*/ 821320 h 1847316"/>
                <a:gd name="connsiteX903" fmla="*/ 145578 w 2241767"/>
                <a:gd name="connsiteY903" fmla="*/ 820702 h 1847316"/>
                <a:gd name="connsiteX904" fmla="*/ 145688 w 2241767"/>
                <a:gd name="connsiteY904" fmla="*/ 820123 h 1847316"/>
                <a:gd name="connsiteX905" fmla="*/ 146564 w 2241767"/>
                <a:gd name="connsiteY905" fmla="*/ 819583 h 1847316"/>
                <a:gd name="connsiteX906" fmla="*/ 146251 w 2241767"/>
                <a:gd name="connsiteY906" fmla="*/ 818112 h 1847316"/>
                <a:gd name="connsiteX907" fmla="*/ 144749 w 2241767"/>
                <a:gd name="connsiteY907" fmla="*/ 815687 h 1847316"/>
                <a:gd name="connsiteX908" fmla="*/ 143724 w 2241767"/>
                <a:gd name="connsiteY908" fmla="*/ 814373 h 1847316"/>
                <a:gd name="connsiteX909" fmla="*/ 141776 w 2241767"/>
                <a:gd name="connsiteY909" fmla="*/ 814216 h 1847316"/>
                <a:gd name="connsiteX910" fmla="*/ 141471 w 2241767"/>
                <a:gd name="connsiteY910" fmla="*/ 815319 h 1847316"/>
                <a:gd name="connsiteX911" fmla="*/ 142128 w 2241767"/>
                <a:gd name="connsiteY911" fmla="*/ 820937 h 1847316"/>
                <a:gd name="connsiteX912" fmla="*/ 142026 w 2241767"/>
                <a:gd name="connsiteY912" fmla="*/ 822204 h 1847316"/>
                <a:gd name="connsiteX913" fmla="*/ 140814 w 2241767"/>
                <a:gd name="connsiteY913" fmla="*/ 823800 h 1847316"/>
                <a:gd name="connsiteX914" fmla="*/ 137622 w 2241767"/>
                <a:gd name="connsiteY914" fmla="*/ 825584 h 1847316"/>
                <a:gd name="connsiteX915" fmla="*/ 136628 w 2241767"/>
                <a:gd name="connsiteY915" fmla="*/ 825412 h 1847316"/>
                <a:gd name="connsiteX916" fmla="*/ 133757 w 2241767"/>
                <a:gd name="connsiteY916" fmla="*/ 821899 h 1847316"/>
                <a:gd name="connsiteX917" fmla="*/ 131034 w 2241767"/>
                <a:gd name="connsiteY917" fmla="*/ 821203 h 1847316"/>
                <a:gd name="connsiteX918" fmla="*/ 130854 w 2241767"/>
                <a:gd name="connsiteY918" fmla="*/ 822345 h 1847316"/>
                <a:gd name="connsiteX919" fmla="*/ 131465 w 2241767"/>
                <a:gd name="connsiteY919" fmla="*/ 824684 h 1847316"/>
                <a:gd name="connsiteX920" fmla="*/ 130784 w 2241767"/>
                <a:gd name="connsiteY920" fmla="*/ 826859 h 1847316"/>
                <a:gd name="connsiteX921" fmla="*/ 128820 w 2241767"/>
                <a:gd name="connsiteY921" fmla="*/ 828885 h 1847316"/>
                <a:gd name="connsiteX922" fmla="*/ 127326 w 2241767"/>
                <a:gd name="connsiteY922" fmla="*/ 829863 h 1847316"/>
                <a:gd name="connsiteX923" fmla="*/ 126301 w 2241767"/>
                <a:gd name="connsiteY923" fmla="*/ 829800 h 1847316"/>
                <a:gd name="connsiteX924" fmla="*/ 126246 w 2241767"/>
                <a:gd name="connsiteY924" fmla="*/ 828384 h 1847316"/>
                <a:gd name="connsiteX925" fmla="*/ 127162 w 2241767"/>
                <a:gd name="connsiteY925" fmla="*/ 825607 h 1847316"/>
                <a:gd name="connsiteX926" fmla="*/ 127396 w 2241767"/>
                <a:gd name="connsiteY926" fmla="*/ 823291 h 1847316"/>
                <a:gd name="connsiteX927" fmla="*/ 126950 w 2241767"/>
                <a:gd name="connsiteY927" fmla="*/ 821430 h 1847316"/>
                <a:gd name="connsiteX928" fmla="*/ 127005 w 2241767"/>
                <a:gd name="connsiteY928" fmla="*/ 820006 h 1847316"/>
                <a:gd name="connsiteX929" fmla="*/ 127545 w 2241767"/>
                <a:gd name="connsiteY929" fmla="*/ 819012 h 1847316"/>
                <a:gd name="connsiteX930" fmla="*/ 131152 w 2241767"/>
                <a:gd name="connsiteY930" fmla="*/ 816242 h 1847316"/>
                <a:gd name="connsiteX931" fmla="*/ 132669 w 2241767"/>
                <a:gd name="connsiteY931" fmla="*/ 815828 h 1847316"/>
                <a:gd name="connsiteX932" fmla="*/ 133483 w 2241767"/>
                <a:gd name="connsiteY932" fmla="*/ 816508 h 1847316"/>
                <a:gd name="connsiteX933" fmla="*/ 134492 w 2241767"/>
                <a:gd name="connsiteY933" fmla="*/ 816626 h 1847316"/>
                <a:gd name="connsiteX934" fmla="*/ 135713 w 2241767"/>
                <a:gd name="connsiteY934" fmla="*/ 816172 h 1847316"/>
                <a:gd name="connsiteX935" fmla="*/ 136479 w 2241767"/>
                <a:gd name="connsiteY935" fmla="*/ 815288 h 1847316"/>
                <a:gd name="connsiteX936" fmla="*/ 136800 w 2241767"/>
                <a:gd name="connsiteY936" fmla="*/ 813966 h 1847316"/>
                <a:gd name="connsiteX937" fmla="*/ 138357 w 2241767"/>
                <a:gd name="connsiteY937" fmla="*/ 812276 h 1847316"/>
                <a:gd name="connsiteX938" fmla="*/ 141150 w 2241767"/>
                <a:gd name="connsiteY938" fmla="*/ 810203 h 1847316"/>
                <a:gd name="connsiteX939" fmla="*/ 144350 w 2241767"/>
                <a:gd name="connsiteY939" fmla="*/ 806377 h 1847316"/>
                <a:gd name="connsiteX940" fmla="*/ 147949 w 2241767"/>
                <a:gd name="connsiteY940" fmla="*/ 800776 h 1847316"/>
                <a:gd name="connsiteX941" fmla="*/ 152165 w 2241767"/>
                <a:gd name="connsiteY941" fmla="*/ 795933 h 1847316"/>
                <a:gd name="connsiteX942" fmla="*/ 157008 w 2241767"/>
                <a:gd name="connsiteY942" fmla="*/ 791857 h 1847316"/>
                <a:gd name="connsiteX943" fmla="*/ 162258 w 2241767"/>
                <a:gd name="connsiteY943" fmla="*/ 788610 h 1847316"/>
                <a:gd name="connsiteX944" fmla="*/ 172835 w 2241767"/>
                <a:gd name="connsiteY944" fmla="*/ 784143 h 1847316"/>
                <a:gd name="connsiteX945" fmla="*/ 173649 w 2241767"/>
                <a:gd name="connsiteY945" fmla="*/ 784417 h 1847316"/>
                <a:gd name="connsiteX946" fmla="*/ 172678 w 2241767"/>
                <a:gd name="connsiteY946" fmla="*/ 785872 h 1847316"/>
                <a:gd name="connsiteX947" fmla="*/ 173336 w 2241767"/>
                <a:gd name="connsiteY947" fmla="*/ 786779 h 1847316"/>
                <a:gd name="connsiteX948" fmla="*/ 174376 w 2241767"/>
                <a:gd name="connsiteY948" fmla="*/ 786897 h 1847316"/>
                <a:gd name="connsiteX949" fmla="*/ 178249 w 2241767"/>
                <a:gd name="connsiteY949" fmla="*/ 786177 h 1847316"/>
                <a:gd name="connsiteX950" fmla="*/ 179790 w 2241767"/>
                <a:gd name="connsiteY950" fmla="*/ 785238 h 1847316"/>
                <a:gd name="connsiteX951" fmla="*/ 180244 w 2241767"/>
                <a:gd name="connsiteY951" fmla="*/ 786146 h 1847316"/>
                <a:gd name="connsiteX952" fmla="*/ 179704 w 2241767"/>
                <a:gd name="connsiteY952" fmla="*/ 787288 h 1847316"/>
                <a:gd name="connsiteX953" fmla="*/ 177380 w 2241767"/>
                <a:gd name="connsiteY953" fmla="*/ 788446 h 1847316"/>
                <a:gd name="connsiteX954" fmla="*/ 177443 w 2241767"/>
                <a:gd name="connsiteY954" fmla="*/ 789408 h 1847316"/>
                <a:gd name="connsiteX955" fmla="*/ 180830 w 2241767"/>
                <a:gd name="connsiteY955" fmla="*/ 793907 h 1847316"/>
                <a:gd name="connsiteX956" fmla="*/ 181894 w 2241767"/>
                <a:gd name="connsiteY956" fmla="*/ 794587 h 1847316"/>
                <a:gd name="connsiteX957" fmla="*/ 182779 w 2241767"/>
                <a:gd name="connsiteY957" fmla="*/ 794501 h 1847316"/>
                <a:gd name="connsiteX958" fmla="*/ 183154 w 2241767"/>
                <a:gd name="connsiteY958" fmla="*/ 793922 h 1847316"/>
                <a:gd name="connsiteX959" fmla="*/ 182872 w 2241767"/>
                <a:gd name="connsiteY959" fmla="*/ 790676 h 1847316"/>
                <a:gd name="connsiteX960" fmla="*/ 184015 w 2241767"/>
                <a:gd name="connsiteY960" fmla="*/ 790058 h 1847316"/>
                <a:gd name="connsiteX961" fmla="*/ 186354 w 2241767"/>
                <a:gd name="connsiteY961" fmla="*/ 789901 h 1847316"/>
                <a:gd name="connsiteX962" fmla="*/ 187879 w 2241767"/>
                <a:gd name="connsiteY962" fmla="*/ 790324 h 1847316"/>
                <a:gd name="connsiteX963" fmla="*/ 188591 w 2241767"/>
                <a:gd name="connsiteY963" fmla="*/ 791317 h 1847316"/>
                <a:gd name="connsiteX964" fmla="*/ 189929 w 2241767"/>
                <a:gd name="connsiteY964" fmla="*/ 792139 h 1847316"/>
                <a:gd name="connsiteX965" fmla="*/ 191893 w 2241767"/>
                <a:gd name="connsiteY965" fmla="*/ 792796 h 1847316"/>
                <a:gd name="connsiteX966" fmla="*/ 193113 w 2241767"/>
                <a:gd name="connsiteY966" fmla="*/ 792592 h 1847316"/>
                <a:gd name="connsiteX967" fmla="*/ 193590 w 2241767"/>
                <a:gd name="connsiteY967" fmla="*/ 791536 h 1847316"/>
                <a:gd name="connsiteX968" fmla="*/ 192753 w 2241767"/>
                <a:gd name="connsiteY968" fmla="*/ 790276 h 1847316"/>
                <a:gd name="connsiteX969" fmla="*/ 188990 w 2241767"/>
                <a:gd name="connsiteY969" fmla="*/ 787507 h 1847316"/>
                <a:gd name="connsiteX970" fmla="*/ 187942 w 2241767"/>
                <a:gd name="connsiteY970" fmla="*/ 786349 h 1847316"/>
                <a:gd name="connsiteX971" fmla="*/ 187692 w 2241767"/>
                <a:gd name="connsiteY971" fmla="*/ 784730 h 1847316"/>
                <a:gd name="connsiteX972" fmla="*/ 188224 w 2241767"/>
                <a:gd name="connsiteY972" fmla="*/ 782656 h 1847316"/>
                <a:gd name="connsiteX973" fmla="*/ 189405 w 2241767"/>
                <a:gd name="connsiteY973" fmla="*/ 779574 h 1847316"/>
                <a:gd name="connsiteX974" fmla="*/ 191236 w 2241767"/>
                <a:gd name="connsiteY974" fmla="*/ 775482 h 1847316"/>
                <a:gd name="connsiteX975" fmla="*/ 192894 w 2241767"/>
                <a:gd name="connsiteY975" fmla="*/ 772619 h 1847316"/>
                <a:gd name="connsiteX976" fmla="*/ 196250 w 2241767"/>
                <a:gd name="connsiteY976" fmla="*/ 769365 h 1847316"/>
                <a:gd name="connsiteX977" fmla="*/ 198511 w 2241767"/>
                <a:gd name="connsiteY977" fmla="*/ 767753 h 1847316"/>
                <a:gd name="connsiteX978" fmla="*/ 204246 w 2241767"/>
                <a:gd name="connsiteY978" fmla="*/ 762809 h 1847316"/>
                <a:gd name="connsiteX979" fmla="*/ 215269 w 2241767"/>
                <a:gd name="connsiteY979" fmla="*/ 757755 h 1847316"/>
                <a:gd name="connsiteX980" fmla="*/ 217992 w 2241767"/>
                <a:gd name="connsiteY980" fmla="*/ 754500 h 1847316"/>
                <a:gd name="connsiteX981" fmla="*/ 221692 w 2241767"/>
                <a:gd name="connsiteY981" fmla="*/ 750901 h 1847316"/>
                <a:gd name="connsiteX982" fmla="*/ 223280 w 2241767"/>
                <a:gd name="connsiteY982" fmla="*/ 750017 h 1847316"/>
                <a:gd name="connsiteX983" fmla="*/ 223280 w 2241767"/>
                <a:gd name="connsiteY983" fmla="*/ 751410 h 1847316"/>
                <a:gd name="connsiteX984" fmla="*/ 223789 w 2241767"/>
                <a:gd name="connsiteY984" fmla="*/ 752654 h 1847316"/>
                <a:gd name="connsiteX985" fmla="*/ 226261 w 2241767"/>
                <a:gd name="connsiteY985" fmla="*/ 753483 h 1847316"/>
                <a:gd name="connsiteX986" fmla="*/ 227873 w 2241767"/>
                <a:gd name="connsiteY986" fmla="*/ 753772 h 1847316"/>
                <a:gd name="connsiteX987" fmla="*/ 228616 w 2241767"/>
                <a:gd name="connsiteY987" fmla="*/ 753522 h 1847316"/>
                <a:gd name="connsiteX988" fmla="*/ 228819 w 2241767"/>
                <a:gd name="connsiteY988" fmla="*/ 752200 h 1847316"/>
                <a:gd name="connsiteX989" fmla="*/ 228491 w 2241767"/>
                <a:gd name="connsiteY989" fmla="*/ 749798 h 1847316"/>
                <a:gd name="connsiteX990" fmla="*/ 228405 w 2241767"/>
                <a:gd name="connsiteY990" fmla="*/ 747529 h 1847316"/>
                <a:gd name="connsiteX991" fmla="*/ 228569 w 2241767"/>
                <a:gd name="connsiteY991" fmla="*/ 745393 h 1847316"/>
                <a:gd name="connsiteX992" fmla="*/ 228929 w 2241767"/>
                <a:gd name="connsiteY992" fmla="*/ 743704 h 1847316"/>
                <a:gd name="connsiteX993" fmla="*/ 230580 w 2241767"/>
                <a:gd name="connsiteY993" fmla="*/ 740692 h 1847316"/>
                <a:gd name="connsiteX994" fmla="*/ 233036 w 2241767"/>
                <a:gd name="connsiteY994" fmla="*/ 737257 h 1847316"/>
                <a:gd name="connsiteX995" fmla="*/ 236393 w 2241767"/>
                <a:gd name="connsiteY995" fmla="*/ 733259 h 1847316"/>
                <a:gd name="connsiteX996" fmla="*/ 238513 w 2241767"/>
                <a:gd name="connsiteY996" fmla="*/ 731444 h 1847316"/>
                <a:gd name="connsiteX997" fmla="*/ 240508 w 2241767"/>
                <a:gd name="connsiteY997" fmla="*/ 730474 h 1847316"/>
                <a:gd name="connsiteX998" fmla="*/ 242440 w 2241767"/>
                <a:gd name="connsiteY998" fmla="*/ 728722 h 1847316"/>
                <a:gd name="connsiteX999" fmla="*/ 245765 w 2241767"/>
                <a:gd name="connsiteY999" fmla="*/ 724568 h 1847316"/>
                <a:gd name="connsiteX1000" fmla="*/ 246829 w 2241767"/>
                <a:gd name="connsiteY1000" fmla="*/ 723887 h 1847316"/>
                <a:gd name="connsiteX1001" fmla="*/ 249215 w 2241767"/>
                <a:gd name="connsiteY1001" fmla="*/ 723065 h 1847316"/>
                <a:gd name="connsiteX1002" fmla="*/ 250091 w 2241767"/>
                <a:gd name="connsiteY1002" fmla="*/ 723425 h 1847316"/>
                <a:gd name="connsiteX1003" fmla="*/ 250600 w 2241767"/>
                <a:gd name="connsiteY1003" fmla="*/ 724474 h 1847316"/>
                <a:gd name="connsiteX1004" fmla="*/ 251226 w 2241767"/>
                <a:gd name="connsiteY1004" fmla="*/ 725123 h 1847316"/>
                <a:gd name="connsiteX1005" fmla="*/ 253643 w 2241767"/>
                <a:gd name="connsiteY1005" fmla="*/ 725710 h 1847316"/>
                <a:gd name="connsiteX1006" fmla="*/ 255255 w 2241767"/>
                <a:gd name="connsiteY1006" fmla="*/ 724786 h 1847316"/>
                <a:gd name="connsiteX1007" fmla="*/ 254989 w 2241767"/>
                <a:gd name="connsiteY1007" fmla="*/ 724294 h 1847316"/>
                <a:gd name="connsiteX1008" fmla="*/ 253682 w 2241767"/>
                <a:gd name="connsiteY1008" fmla="*/ 723973 h 1847316"/>
                <a:gd name="connsiteX1009" fmla="*/ 252845 w 2241767"/>
                <a:gd name="connsiteY1009" fmla="*/ 723370 h 1847316"/>
                <a:gd name="connsiteX1010" fmla="*/ 252055 w 2241767"/>
                <a:gd name="connsiteY1010" fmla="*/ 720891 h 1847316"/>
                <a:gd name="connsiteX1011" fmla="*/ 250451 w 2241767"/>
                <a:gd name="connsiteY1011" fmla="*/ 719396 h 1847316"/>
                <a:gd name="connsiteX1012" fmla="*/ 250091 w 2241767"/>
                <a:gd name="connsiteY1012" fmla="*/ 717699 h 1847316"/>
                <a:gd name="connsiteX1013" fmla="*/ 250381 w 2241767"/>
                <a:gd name="connsiteY1013" fmla="*/ 715054 h 1847316"/>
                <a:gd name="connsiteX1014" fmla="*/ 251758 w 2241767"/>
                <a:gd name="connsiteY1014" fmla="*/ 708827 h 1847316"/>
                <a:gd name="connsiteX1015" fmla="*/ 251985 w 2241767"/>
                <a:gd name="connsiteY1015" fmla="*/ 702396 h 1847316"/>
                <a:gd name="connsiteX1016" fmla="*/ 253213 w 2241767"/>
                <a:gd name="connsiteY1016" fmla="*/ 698695 h 1847316"/>
                <a:gd name="connsiteX1017" fmla="*/ 255677 w 2241767"/>
                <a:gd name="connsiteY1017" fmla="*/ 697358 h 1847316"/>
                <a:gd name="connsiteX1018" fmla="*/ 261146 w 2241767"/>
                <a:gd name="connsiteY1018" fmla="*/ 696442 h 1847316"/>
                <a:gd name="connsiteX1019" fmla="*/ 257946 w 2241767"/>
                <a:gd name="connsiteY1019" fmla="*/ 694768 h 1847316"/>
                <a:gd name="connsiteX1020" fmla="*/ 256757 w 2241767"/>
                <a:gd name="connsiteY1020" fmla="*/ 694760 h 1847316"/>
                <a:gd name="connsiteX1021" fmla="*/ 254676 w 2241767"/>
                <a:gd name="connsiteY1021" fmla="*/ 693970 h 1847316"/>
                <a:gd name="connsiteX1022" fmla="*/ 253886 w 2241767"/>
                <a:gd name="connsiteY1022" fmla="*/ 689917 h 1847316"/>
                <a:gd name="connsiteX1023" fmla="*/ 253901 w 2241767"/>
                <a:gd name="connsiteY1023" fmla="*/ 686968 h 1847316"/>
                <a:gd name="connsiteX1024" fmla="*/ 255278 w 2241767"/>
                <a:gd name="connsiteY1024" fmla="*/ 683542 h 1847316"/>
                <a:gd name="connsiteX1025" fmla="*/ 260371 w 2241767"/>
                <a:gd name="connsiteY1025" fmla="*/ 677744 h 1847316"/>
                <a:gd name="connsiteX1026" fmla="*/ 265949 w 2241767"/>
                <a:gd name="connsiteY1026" fmla="*/ 673715 h 1847316"/>
                <a:gd name="connsiteX1027" fmla="*/ 265191 w 2241767"/>
                <a:gd name="connsiteY1027" fmla="*/ 673387 h 1847316"/>
                <a:gd name="connsiteX1028" fmla="*/ 264502 w 2241767"/>
                <a:gd name="connsiteY1028" fmla="*/ 672190 h 1847316"/>
                <a:gd name="connsiteX1029" fmla="*/ 267076 w 2241767"/>
                <a:gd name="connsiteY1029" fmla="*/ 664085 h 1847316"/>
                <a:gd name="connsiteX1030" fmla="*/ 269587 w 2241767"/>
                <a:gd name="connsiteY1030" fmla="*/ 656817 h 1847316"/>
                <a:gd name="connsiteX1031" fmla="*/ 266200 w 2241767"/>
                <a:gd name="connsiteY1031" fmla="*/ 663013 h 1847316"/>
                <a:gd name="connsiteX1032" fmla="*/ 262280 w 2241767"/>
                <a:gd name="connsiteY1032" fmla="*/ 667738 h 1847316"/>
                <a:gd name="connsiteX1033" fmla="*/ 250780 w 2241767"/>
                <a:gd name="connsiteY1033" fmla="*/ 673207 h 1847316"/>
                <a:gd name="connsiteX1034" fmla="*/ 242956 w 2241767"/>
                <a:gd name="connsiteY1034" fmla="*/ 677776 h 1847316"/>
                <a:gd name="connsiteX1035" fmla="*/ 239248 w 2241767"/>
                <a:gd name="connsiteY1035" fmla="*/ 678863 h 1847316"/>
                <a:gd name="connsiteX1036" fmla="*/ 236799 w 2241767"/>
                <a:gd name="connsiteY1036" fmla="*/ 677705 h 1847316"/>
                <a:gd name="connsiteX1037" fmla="*/ 234890 w 2241767"/>
                <a:gd name="connsiteY1037" fmla="*/ 673324 h 1847316"/>
                <a:gd name="connsiteX1038" fmla="*/ 233795 w 2241767"/>
                <a:gd name="connsiteY1038" fmla="*/ 671759 h 1847316"/>
                <a:gd name="connsiteX1039" fmla="*/ 232395 w 2241767"/>
                <a:gd name="connsiteY1039" fmla="*/ 668896 h 1847316"/>
                <a:gd name="connsiteX1040" fmla="*/ 232989 w 2241767"/>
                <a:gd name="connsiteY1040" fmla="*/ 665156 h 1847316"/>
                <a:gd name="connsiteX1041" fmla="*/ 234100 w 2241767"/>
                <a:gd name="connsiteY1041" fmla="*/ 662567 h 1847316"/>
                <a:gd name="connsiteX1042" fmla="*/ 236541 w 2241767"/>
                <a:gd name="connsiteY1042" fmla="*/ 662144 h 1847316"/>
                <a:gd name="connsiteX1043" fmla="*/ 239295 w 2241767"/>
                <a:gd name="connsiteY1043" fmla="*/ 663396 h 1847316"/>
                <a:gd name="connsiteX1044" fmla="*/ 241681 w 2241767"/>
                <a:gd name="connsiteY1044" fmla="*/ 663506 h 1847316"/>
                <a:gd name="connsiteX1045" fmla="*/ 238607 w 2241767"/>
                <a:gd name="connsiteY1045" fmla="*/ 660947 h 1847316"/>
                <a:gd name="connsiteX1046" fmla="*/ 234171 w 2241767"/>
                <a:gd name="connsiteY1046" fmla="*/ 658710 h 1847316"/>
                <a:gd name="connsiteX1047" fmla="*/ 232160 w 2241767"/>
                <a:gd name="connsiteY1047" fmla="*/ 659437 h 1847316"/>
                <a:gd name="connsiteX1048" fmla="*/ 230619 w 2241767"/>
                <a:gd name="connsiteY1048" fmla="*/ 663060 h 1847316"/>
                <a:gd name="connsiteX1049" fmla="*/ 228561 w 2241767"/>
                <a:gd name="connsiteY1049" fmla="*/ 665540 h 1847316"/>
                <a:gd name="connsiteX1050" fmla="*/ 226754 w 2241767"/>
                <a:gd name="connsiteY1050" fmla="*/ 664656 h 1847316"/>
                <a:gd name="connsiteX1051" fmla="*/ 225682 w 2241767"/>
                <a:gd name="connsiteY1051" fmla="*/ 663647 h 1847316"/>
                <a:gd name="connsiteX1052" fmla="*/ 226425 w 2241767"/>
                <a:gd name="connsiteY1052" fmla="*/ 666674 h 1847316"/>
                <a:gd name="connsiteX1053" fmla="*/ 225056 w 2241767"/>
                <a:gd name="connsiteY1053" fmla="*/ 671274 h 1847316"/>
                <a:gd name="connsiteX1054" fmla="*/ 224540 w 2241767"/>
                <a:gd name="connsiteY1054" fmla="*/ 674451 h 1847316"/>
                <a:gd name="connsiteX1055" fmla="*/ 226496 w 2241767"/>
                <a:gd name="connsiteY1055" fmla="*/ 682806 h 1847316"/>
                <a:gd name="connsiteX1056" fmla="*/ 226136 w 2241767"/>
                <a:gd name="connsiteY1056" fmla="*/ 686131 h 1847316"/>
                <a:gd name="connsiteX1057" fmla="*/ 222576 w 2241767"/>
                <a:gd name="connsiteY1057" fmla="*/ 687657 h 1847316"/>
                <a:gd name="connsiteX1058" fmla="*/ 219674 w 2241767"/>
                <a:gd name="connsiteY1058" fmla="*/ 684926 h 1847316"/>
                <a:gd name="connsiteX1059" fmla="*/ 213626 w 2241767"/>
                <a:gd name="connsiteY1059" fmla="*/ 674349 h 1847316"/>
                <a:gd name="connsiteX1060" fmla="*/ 211514 w 2241767"/>
                <a:gd name="connsiteY1060" fmla="*/ 671321 h 1847316"/>
                <a:gd name="connsiteX1061" fmla="*/ 206773 w 2241767"/>
                <a:gd name="connsiteY1061" fmla="*/ 666314 h 1847316"/>
                <a:gd name="connsiteX1062" fmla="*/ 205208 w 2241767"/>
                <a:gd name="connsiteY1062" fmla="*/ 667026 h 1847316"/>
                <a:gd name="connsiteX1063" fmla="*/ 203213 w 2241767"/>
                <a:gd name="connsiteY1063" fmla="*/ 669498 h 1847316"/>
                <a:gd name="connsiteX1064" fmla="*/ 201281 w 2241767"/>
                <a:gd name="connsiteY1064" fmla="*/ 670179 h 1847316"/>
                <a:gd name="connsiteX1065" fmla="*/ 196180 w 2241767"/>
                <a:gd name="connsiteY1065" fmla="*/ 666533 h 1847316"/>
                <a:gd name="connsiteX1066" fmla="*/ 193802 w 2241767"/>
                <a:gd name="connsiteY1066" fmla="*/ 663748 h 1847316"/>
                <a:gd name="connsiteX1067" fmla="*/ 191556 w 2241767"/>
                <a:gd name="connsiteY1067" fmla="*/ 660361 h 1847316"/>
                <a:gd name="connsiteX1068" fmla="*/ 188114 w 2241767"/>
                <a:gd name="connsiteY1068" fmla="*/ 662231 h 1847316"/>
                <a:gd name="connsiteX1069" fmla="*/ 185110 w 2241767"/>
                <a:gd name="connsiteY1069" fmla="*/ 664452 h 1847316"/>
                <a:gd name="connsiteX1070" fmla="*/ 181589 w 2241767"/>
                <a:gd name="connsiteY1070" fmla="*/ 667989 h 1847316"/>
                <a:gd name="connsiteX1071" fmla="*/ 179235 w 2241767"/>
                <a:gd name="connsiteY1071" fmla="*/ 667957 h 1847316"/>
                <a:gd name="connsiteX1072" fmla="*/ 172835 w 2241767"/>
                <a:gd name="connsiteY1072" fmla="*/ 670985 h 1847316"/>
                <a:gd name="connsiteX1073" fmla="*/ 172154 w 2241767"/>
                <a:gd name="connsiteY1073" fmla="*/ 671047 h 1847316"/>
                <a:gd name="connsiteX1074" fmla="*/ 171255 w 2241767"/>
                <a:gd name="connsiteY1074" fmla="*/ 672675 h 1847316"/>
                <a:gd name="connsiteX1075" fmla="*/ 170371 w 2241767"/>
                <a:gd name="connsiteY1075" fmla="*/ 673402 h 1847316"/>
                <a:gd name="connsiteX1076" fmla="*/ 169643 w 2241767"/>
                <a:gd name="connsiteY1076" fmla="*/ 676532 h 1847316"/>
                <a:gd name="connsiteX1077" fmla="*/ 160990 w 2241767"/>
                <a:gd name="connsiteY1077" fmla="*/ 678957 h 1847316"/>
                <a:gd name="connsiteX1078" fmla="*/ 152439 w 2241767"/>
                <a:gd name="connsiteY1078" fmla="*/ 677604 h 1847316"/>
                <a:gd name="connsiteX1079" fmla="*/ 155428 w 2241767"/>
                <a:gd name="connsiteY1079" fmla="*/ 675882 h 1847316"/>
                <a:gd name="connsiteX1080" fmla="*/ 158768 w 2241767"/>
                <a:gd name="connsiteY1080" fmla="*/ 674529 h 1847316"/>
                <a:gd name="connsiteX1081" fmla="*/ 161671 w 2241767"/>
                <a:gd name="connsiteY1081" fmla="*/ 671267 h 1847316"/>
                <a:gd name="connsiteX1082" fmla="*/ 160435 w 2241767"/>
                <a:gd name="connsiteY1082" fmla="*/ 666893 h 1847316"/>
                <a:gd name="connsiteX1083" fmla="*/ 160224 w 2241767"/>
                <a:gd name="connsiteY1083" fmla="*/ 664663 h 1847316"/>
                <a:gd name="connsiteX1084" fmla="*/ 160255 w 2241767"/>
                <a:gd name="connsiteY1084" fmla="*/ 661839 h 1847316"/>
                <a:gd name="connsiteX1085" fmla="*/ 163423 w 2241767"/>
                <a:gd name="connsiteY1085" fmla="*/ 657865 h 1847316"/>
                <a:gd name="connsiteX1086" fmla="*/ 160130 w 2241767"/>
                <a:gd name="connsiteY1086" fmla="*/ 657873 h 1847316"/>
                <a:gd name="connsiteX1087" fmla="*/ 158010 w 2241767"/>
                <a:gd name="connsiteY1087" fmla="*/ 659297 h 1847316"/>
                <a:gd name="connsiteX1088" fmla="*/ 156030 w 2241767"/>
                <a:gd name="connsiteY1088" fmla="*/ 656308 h 1847316"/>
                <a:gd name="connsiteX1089" fmla="*/ 155099 w 2241767"/>
                <a:gd name="connsiteY1089" fmla="*/ 650409 h 1847316"/>
                <a:gd name="connsiteX1090" fmla="*/ 157368 w 2241767"/>
                <a:gd name="connsiteY1090" fmla="*/ 646904 h 1847316"/>
                <a:gd name="connsiteX1091" fmla="*/ 158416 w 2241767"/>
                <a:gd name="connsiteY1091" fmla="*/ 644197 h 1847316"/>
                <a:gd name="connsiteX1092" fmla="*/ 159308 w 2241767"/>
                <a:gd name="connsiteY1092" fmla="*/ 640473 h 1847316"/>
                <a:gd name="connsiteX1093" fmla="*/ 159371 w 2241767"/>
                <a:gd name="connsiteY1093" fmla="*/ 637266 h 1847316"/>
                <a:gd name="connsiteX1094" fmla="*/ 157618 w 2241767"/>
                <a:gd name="connsiteY1094" fmla="*/ 631821 h 1847316"/>
                <a:gd name="connsiteX1095" fmla="*/ 152580 w 2241767"/>
                <a:gd name="connsiteY1095" fmla="*/ 620219 h 1847316"/>
                <a:gd name="connsiteX1096" fmla="*/ 150288 w 2241767"/>
                <a:gd name="connsiteY1096" fmla="*/ 611503 h 1847316"/>
                <a:gd name="connsiteX1097" fmla="*/ 146360 w 2241767"/>
                <a:gd name="connsiteY1097" fmla="*/ 606840 h 1847316"/>
                <a:gd name="connsiteX1098" fmla="*/ 149294 w 2241767"/>
                <a:gd name="connsiteY1098" fmla="*/ 599174 h 1847316"/>
                <a:gd name="connsiteX1099" fmla="*/ 152564 w 2241767"/>
                <a:gd name="connsiteY1099" fmla="*/ 592156 h 1847316"/>
                <a:gd name="connsiteX1100" fmla="*/ 156789 w 2241767"/>
                <a:gd name="connsiteY1100" fmla="*/ 589003 h 1847316"/>
                <a:gd name="connsiteX1101" fmla="*/ 156453 w 2241767"/>
                <a:gd name="connsiteY1101" fmla="*/ 588534 h 1847316"/>
                <a:gd name="connsiteX1102" fmla="*/ 154121 w 2241767"/>
                <a:gd name="connsiteY1102" fmla="*/ 588557 h 1847316"/>
                <a:gd name="connsiteX1103" fmla="*/ 152588 w 2241767"/>
                <a:gd name="connsiteY1103" fmla="*/ 588972 h 1847316"/>
                <a:gd name="connsiteX1104" fmla="*/ 151234 w 2241767"/>
                <a:gd name="connsiteY1104" fmla="*/ 591264 h 1847316"/>
                <a:gd name="connsiteX1105" fmla="*/ 149803 w 2241767"/>
                <a:gd name="connsiteY1105" fmla="*/ 593009 h 1847316"/>
                <a:gd name="connsiteX1106" fmla="*/ 145336 w 2241767"/>
                <a:gd name="connsiteY1106" fmla="*/ 601935 h 1847316"/>
                <a:gd name="connsiteX1107" fmla="*/ 142457 w 2241767"/>
                <a:gd name="connsiteY1107" fmla="*/ 606269 h 1847316"/>
                <a:gd name="connsiteX1108" fmla="*/ 140587 w 2241767"/>
                <a:gd name="connsiteY1108" fmla="*/ 607506 h 1847316"/>
                <a:gd name="connsiteX1109" fmla="*/ 143599 w 2241767"/>
                <a:gd name="connsiteY1109" fmla="*/ 609180 h 1847316"/>
                <a:gd name="connsiteX1110" fmla="*/ 144060 w 2241767"/>
                <a:gd name="connsiteY1110" fmla="*/ 610588 h 1847316"/>
                <a:gd name="connsiteX1111" fmla="*/ 144639 w 2241767"/>
                <a:gd name="connsiteY1111" fmla="*/ 613788 h 1847316"/>
                <a:gd name="connsiteX1112" fmla="*/ 143865 w 2241767"/>
                <a:gd name="connsiteY1112" fmla="*/ 617660 h 1847316"/>
                <a:gd name="connsiteX1113" fmla="*/ 143090 w 2241767"/>
                <a:gd name="connsiteY1113" fmla="*/ 619796 h 1847316"/>
                <a:gd name="connsiteX1114" fmla="*/ 139538 w 2241767"/>
                <a:gd name="connsiteY1114" fmla="*/ 619624 h 1847316"/>
                <a:gd name="connsiteX1115" fmla="*/ 136346 w 2241767"/>
                <a:gd name="connsiteY1115" fmla="*/ 622730 h 1847316"/>
                <a:gd name="connsiteX1116" fmla="*/ 128852 w 2241767"/>
                <a:gd name="connsiteY1116" fmla="*/ 626102 h 1847316"/>
                <a:gd name="connsiteX1117" fmla="*/ 118728 w 2241767"/>
                <a:gd name="connsiteY1117" fmla="*/ 628026 h 1847316"/>
                <a:gd name="connsiteX1118" fmla="*/ 113752 w 2241767"/>
                <a:gd name="connsiteY1118" fmla="*/ 627799 h 1847316"/>
                <a:gd name="connsiteX1119" fmla="*/ 108573 w 2241767"/>
                <a:gd name="connsiteY1119" fmla="*/ 623872 h 1847316"/>
                <a:gd name="connsiteX1120" fmla="*/ 108612 w 2241767"/>
                <a:gd name="connsiteY1120" fmla="*/ 621588 h 1847316"/>
                <a:gd name="connsiteX1121" fmla="*/ 108824 w 2241767"/>
                <a:gd name="connsiteY1121" fmla="*/ 619608 h 1847316"/>
                <a:gd name="connsiteX1122" fmla="*/ 101384 w 2241767"/>
                <a:gd name="connsiteY1122" fmla="*/ 612794 h 1847316"/>
                <a:gd name="connsiteX1123" fmla="*/ 97175 w 2241767"/>
                <a:gd name="connsiteY1123" fmla="*/ 605972 h 1847316"/>
                <a:gd name="connsiteX1124" fmla="*/ 94147 w 2241767"/>
                <a:gd name="connsiteY1124" fmla="*/ 605823 h 1847316"/>
                <a:gd name="connsiteX1125" fmla="*/ 91518 w 2241767"/>
                <a:gd name="connsiteY1125" fmla="*/ 604001 h 1847316"/>
                <a:gd name="connsiteX1126" fmla="*/ 88412 w 2241767"/>
                <a:gd name="connsiteY1126" fmla="*/ 601161 h 1847316"/>
                <a:gd name="connsiteX1127" fmla="*/ 88686 w 2241767"/>
                <a:gd name="connsiteY1127" fmla="*/ 598868 h 1847316"/>
                <a:gd name="connsiteX1128" fmla="*/ 89179 w 2241767"/>
                <a:gd name="connsiteY1128" fmla="*/ 597249 h 1847316"/>
                <a:gd name="connsiteX1129" fmla="*/ 87270 w 2241767"/>
                <a:gd name="connsiteY1129" fmla="*/ 596115 h 1847316"/>
                <a:gd name="connsiteX1130" fmla="*/ 84829 w 2241767"/>
                <a:gd name="connsiteY1130" fmla="*/ 596224 h 1847316"/>
                <a:gd name="connsiteX1131" fmla="*/ 81989 w 2241767"/>
                <a:gd name="connsiteY1131" fmla="*/ 595442 h 1847316"/>
                <a:gd name="connsiteX1132" fmla="*/ 89406 w 2241767"/>
                <a:gd name="connsiteY1132" fmla="*/ 586554 h 1847316"/>
                <a:gd name="connsiteX1133" fmla="*/ 91956 w 2241767"/>
                <a:gd name="connsiteY1133" fmla="*/ 580569 h 1847316"/>
                <a:gd name="connsiteX1134" fmla="*/ 94037 w 2241767"/>
                <a:gd name="connsiteY1134" fmla="*/ 579717 h 1847316"/>
                <a:gd name="connsiteX1135" fmla="*/ 96736 w 2241767"/>
                <a:gd name="connsiteY1135" fmla="*/ 580640 h 1847316"/>
                <a:gd name="connsiteX1136" fmla="*/ 100460 w 2241767"/>
                <a:gd name="connsiteY1136" fmla="*/ 583002 h 1847316"/>
                <a:gd name="connsiteX1137" fmla="*/ 103598 w 2241767"/>
                <a:gd name="connsiteY1137" fmla="*/ 584043 h 1847316"/>
                <a:gd name="connsiteX1138" fmla="*/ 104732 w 2241767"/>
                <a:gd name="connsiteY1138" fmla="*/ 585154 h 1847316"/>
                <a:gd name="connsiteX1139" fmla="*/ 105890 w 2241767"/>
                <a:gd name="connsiteY1139" fmla="*/ 587243 h 1847316"/>
                <a:gd name="connsiteX1140" fmla="*/ 104669 w 2241767"/>
                <a:gd name="connsiteY1140" fmla="*/ 590740 h 1847316"/>
                <a:gd name="connsiteX1141" fmla="*/ 103551 w 2241767"/>
                <a:gd name="connsiteY1141" fmla="*/ 593189 h 1847316"/>
                <a:gd name="connsiteX1142" fmla="*/ 104928 w 2241767"/>
                <a:gd name="connsiteY1142" fmla="*/ 592531 h 1847316"/>
                <a:gd name="connsiteX1143" fmla="*/ 108831 w 2241767"/>
                <a:gd name="connsiteY1143" fmla="*/ 588737 h 1847316"/>
                <a:gd name="connsiteX1144" fmla="*/ 111742 w 2241767"/>
                <a:gd name="connsiteY1144" fmla="*/ 585396 h 1847316"/>
                <a:gd name="connsiteX1145" fmla="*/ 113134 w 2241767"/>
                <a:gd name="connsiteY1145" fmla="*/ 585741 h 1847316"/>
                <a:gd name="connsiteX1146" fmla="*/ 114042 w 2241767"/>
                <a:gd name="connsiteY1146" fmla="*/ 586327 h 1847316"/>
                <a:gd name="connsiteX1147" fmla="*/ 115661 w 2241767"/>
                <a:gd name="connsiteY1147" fmla="*/ 589770 h 1847316"/>
                <a:gd name="connsiteX1148" fmla="*/ 117664 w 2241767"/>
                <a:gd name="connsiteY1148" fmla="*/ 593267 h 1847316"/>
                <a:gd name="connsiteX1149" fmla="*/ 122084 w 2241767"/>
                <a:gd name="connsiteY1149" fmla="*/ 589934 h 1847316"/>
                <a:gd name="connsiteX1150" fmla="*/ 124447 w 2241767"/>
                <a:gd name="connsiteY1150" fmla="*/ 585772 h 1847316"/>
                <a:gd name="connsiteX1151" fmla="*/ 122452 w 2241767"/>
                <a:gd name="connsiteY1151" fmla="*/ 583949 h 1847316"/>
                <a:gd name="connsiteX1152" fmla="*/ 120011 w 2241767"/>
                <a:gd name="connsiteY1152" fmla="*/ 582862 h 1847316"/>
                <a:gd name="connsiteX1153" fmla="*/ 113784 w 2241767"/>
                <a:gd name="connsiteY1153" fmla="*/ 581446 h 1847316"/>
                <a:gd name="connsiteX1154" fmla="*/ 115301 w 2241767"/>
                <a:gd name="connsiteY1154" fmla="*/ 580249 h 1847316"/>
                <a:gd name="connsiteX1155" fmla="*/ 119299 w 2241767"/>
                <a:gd name="connsiteY1155" fmla="*/ 580382 h 1847316"/>
                <a:gd name="connsiteX1156" fmla="*/ 120801 w 2241767"/>
                <a:gd name="connsiteY1156" fmla="*/ 579239 h 1847316"/>
                <a:gd name="connsiteX1157" fmla="*/ 119221 w 2241767"/>
                <a:gd name="connsiteY1157" fmla="*/ 577651 h 1847316"/>
                <a:gd name="connsiteX1158" fmla="*/ 117242 w 2241767"/>
                <a:gd name="connsiteY1158" fmla="*/ 576227 h 1847316"/>
                <a:gd name="connsiteX1159" fmla="*/ 111851 w 2241767"/>
                <a:gd name="connsiteY1159" fmla="*/ 580961 h 1847316"/>
                <a:gd name="connsiteX1160" fmla="*/ 102041 w 2241767"/>
                <a:gd name="connsiteY1160" fmla="*/ 580726 h 1847316"/>
                <a:gd name="connsiteX1161" fmla="*/ 95187 w 2241767"/>
                <a:gd name="connsiteY1161" fmla="*/ 577956 h 1847316"/>
                <a:gd name="connsiteX1162" fmla="*/ 88342 w 2241767"/>
                <a:gd name="connsiteY1162" fmla="*/ 578441 h 1847316"/>
                <a:gd name="connsiteX1163" fmla="*/ 87262 w 2241767"/>
                <a:gd name="connsiteY1163" fmla="*/ 577894 h 1847316"/>
                <a:gd name="connsiteX1164" fmla="*/ 85932 w 2241767"/>
                <a:gd name="connsiteY1164" fmla="*/ 576415 h 1847316"/>
                <a:gd name="connsiteX1165" fmla="*/ 89789 w 2241767"/>
                <a:gd name="connsiteY1165" fmla="*/ 572887 h 1847316"/>
                <a:gd name="connsiteX1166" fmla="*/ 92520 w 2241767"/>
                <a:gd name="connsiteY1166" fmla="*/ 570931 h 1847316"/>
                <a:gd name="connsiteX1167" fmla="*/ 92668 w 2241767"/>
                <a:gd name="connsiteY1167" fmla="*/ 569796 h 1847316"/>
                <a:gd name="connsiteX1168" fmla="*/ 91080 w 2241767"/>
                <a:gd name="connsiteY1168" fmla="*/ 569656 h 1847316"/>
                <a:gd name="connsiteX1169" fmla="*/ 88099 w 2241767"/>
                <a:gd name="connsiteY1169" fmla="*/ 570595 h 1847316"/>
                <a:gd name="connsiteX1170" fmla="*/ 86769 w 2241767"/>
                <a:gd name="connsiteY1170" fmla="*/ 568967 h 1847316"/>
                <a:gd name="connsiteX1171" fmla="*/ 86988 w 2241767"/>
                <a:gd name="connsiteY1171" fmla="*/ 566135 h 1847316"/>
                <a:gd name="connsiteX1172" fmla="*/ 86496 w 2241767"/>
                <a:gd name="connsiteY1172" fmla="*/ 566393 h 1847316"/>
                <a:gd name="connsiteX1173" fmla="*/ 85314 w 2241767"/>
                <a:gd name="connsiteY1173" fmla="*/ 567942 h 1847316"/>
                <a:gd name="connsiteX1174" fmla="*/ 83648 w 2241767"/>
                <a:gd name="connsiteY1174" fmla="*/ 567176 h 1847316"/>
                <a:gd name="connsiteX1175" fmla="*/ 82200 w 2241767"/>
                <a:gd name="connsiteY1175" fmla="*/ 565846 h 1847316"/>
                <a:gd name="connsiteX1176" fmla="*/ 82951 w 2241767"/>
                <a:gd name="connsiteY1176" fmla="*/ 564484 h 1847316"/>
                <a:gd name="connsiteX1177" fmla="*/ 84422 w 2241767"/>
                <a:gd name="connsiteY1177" fmla="*/ 562607 h 1847316"/>
                <a:gd name="connsiteX1178" fmla="*/ 83773 w 2241767"/>
                <a:gd name="connsiteY1178" fmla="*/ 562325 h 1847316"/>
                <a:gd name="connsiteX1179" fmla="*/ 82459 w 2241767"/>
                <a:gd name="connsiteY1179" fmla="*/ 562724 h 1847316"/>
                <a:gd name="connsiteX1180" fmla="*/ 81176 w 2241767"/>
                <a:gd name="connsiteY1180" fmla="*/ 565173 h 1847316"/>
                <a:gd name="connsiteX1181" fmla="*/ 81457 w 2241767"/>
                <a:gd name="connsiteY1181" fmla="*/ 567152 h 1847316"/>
                <a:gd name="connsiteX1182" fmla="*/ 81426 w 2241767"/>
                <a:gd name="connsiteY1182" fmla="*/ 569992 h 1847316"/>
                <a:gd name="connsiteX1183" fmla="*/ 79235 w 2241767"/>
                <a:gd name="connsiteY1183" fmla="*/ 570508 h 1847316"/>
                <a:gd name="connsiteX1184" fmla="*/ 77358 w 2241767"/>
                <a:gd name="connsiteY1184" fmla="*/ 570172 h 1847316"/>
                <a:gd name="connsiteX1185" fmla="*/ 76004 w 2241767"/>
                <a:gd name="connsiteY1185" fmla="*/ 567316 h 1847316"/>
                <a:gd name="connsiteX1186" fmla="*/ 74604 w 2241767"/>
                <a:gd name="connsiteY1186" fmla="*/ 561183 h 1847316"/>
                <a:gd name="connsiteX1187" fmla="*/ 70818 w 2241767"/>
                <a:gd name="connsiteY1187" fmla="*/ 559548 h 1847316"/>
                <a:gd name="connsiteX1188" fmla="*/ 69887 w 2241767"/>
                <a:gd name="connsiteY1188" fmla="*/ 556434 h 1847316"/>
                <a:gd name="connsiteX1189" fmla="*/ 72281 w 2241767"/>
                <a:gd name="connsiteY1189" fmla="*/ 552421 h 1847316"/>
                <a:gd name="connsiteX1190" fmla="*/ 71225 w 2241767"/>
                <a:gd name="connsiteY1190" fmla="*/ 550347 h 1847316"/>
                <a:gd name="connsiteX1191" fmla="*/ 68674 w 2241767"/>
                <a:gd name="connsiteY1191" fmla="*/ 549675 h 1847316"/>
                <a:gd name="connsiteX1192" fmla="*/ 65764 w 2241767"/>
                <a:gd name="connsiteY1192" fmla="*/ 551701 h 1847316"/>
                <a:gd name="connsiteX1193" fmla="*/ 64473 w 2241767"/>
                <a:gd name="connsiteY1193" fmla="*/ 549901 h 1847316"/>
                <a:gd name="connsiteX1194" fmla="*/ 64238 w 2241767"/>
                <a:gd name="connsiteY1194" fmla="*/ 547922 h 1847316"/>
                <a:gd name="connsiteX1195" fmla="*/ 64137 w 2241767"/>
                <a:gd name="connsiteY1195" fmla="*/ 545074 h 1847316"/>
                <a:gd name="connsiteX1196" fmla="*/ 64950 w 2241767"/>
                <a:gd name="connsiteY1196" fmla="*/ 544769 h 1847316"/>
                <a:gd name="connsiteX1197" fmla="*/ 65623 w 2241767"/>
                <a:gd name="connsiteY1197" fmla="*/ 545333 h 1847316"/>
                <a:gd name="connsiteX1198" fmla="*/ 71467 w 2241767"/>
                <a:gd name="connsiteY1198" fmla="*/ 543752 h 1847316"/>
                <a:gd name="connsiteX1199" fmla="*/ 72030 w 2241767"/>
                <a:gd name="connsiteY1199" fmla="*/ 542978 h 1847316"/>
                <a:gd name="connsiteX1200" fmla="*/ 67399 w 2241767"/>
                <a:gd name="connsiteY1200" fmla="*/ 540560 h 1847316"/>
                <a:gd name="connsiteX1201" fmla="*/ 66108 w 2241767"/>
                <a:gd name="connsiteY1201" fmla="*/ 538018 h 1847316"/>
                <a:gd name="connsiteX1202" fmla="*/ 68025 w 2241767"/>
                <a:gd name="connsiteY1202" fmla="*/ 536570 h 1847316"/>
                <a:gd name="connsiteX1203" fmla="*/ 71483 w 2241767"/>
                <a:gd name="connsiteY1203" fmla="*/ 536445 h 1847316"/>
                <a:gd name="connsiteX1204" fmla="*/ 76333 w 2241767"/>
                <a:gd name="connsiteY1204" fmla="*/ 534935 h 1847316"/>
                <a:gd name="connsiteX1205" fmla="*/ 74291 w 2241767"/>
                <a:gd name="connsiteY1205" fmla="*/ 532228 h 1847316"/>
                <a:gd name="connsiteX1206" fmla="*/ 73861 w 2241767"/>
                <a:gd name="connsiteY1206" fmla="*/ 530742 h 1847316"/>
                <a:gd name="connsiteX1207" fmla="*/ 73454 w 2241767"/>
                <a:gd name="connsiteY1207" fmla="*/ 528301 h 1847316"/>
                <a:gd name="connsiteX1208" fmla="*/ 74260 w 2241767"/>
                <a:gd name="connsiteY1208" fmla="*/ 524147 h 1847316"/>
                <a:gd name="connsiteX1209" fmla="*/ 79963 w 2241767"/>
                <a:gd name="connsiteY1209" fmla="*/ 514579 h 1847316"/>
                <a:gd name="connsiteX1210" fmla="*/ 85518 w 2241767"/>
                <a:gd name="connsiteY1210" fmla="*/ 506552 h 1847316"/>
                <a:gd name="connsiteX1211" fmla="*/ 87247 w 2241767"/>
                <a:gd name="connsiteY1211" fmla="*/ 504698 h 1847316"/>
                <a:gd name="connsiteX1212" fmla="*/ 89789 w 2241767"/>
                <a:gd name="connsiteY1212" fmla="*/ 503696 h 1847316"/>
                <a:gd name="connsiteX1213" fmla="*/ 92160 w 2241767"/>
                <a:gd name="connsiteY1213" fmla="*/ 504471 h 1847316"/>
                <a:gd name="connsiteX1214" fmla="*/ 94632 w 2241767"/>
                <a:gd name="connsiteY1214" fmla="*/ 506200 h 1847316"/>
                <a:gd name="connsiteX1215" fmla="*/ 95101 w 2241767"/>
                <a:gd name="connsiteY1215" fmla="*/ 505457 h 1847316"/>
                <a:gd name="connsiteX1216" fmla="*/ 94264 w 2241767"/>
                <a:gd name="connsiteY1216" fmla="*/ 504752 h 1847316"/>
                <a:gd name="connsiteX1217" fmla="*/ 93208 w 2241767"/>
                <a:gd name="connsiteY1217" fmla="*/ 501451 h 1847316"/>
                <a:gd name="connsiteX1218" fmla="*/ 96643 w 2241767"/>
                <a:gd name="connsiteY1218" fmla="*/ 500152 h 1847316"/>
                <a:gd name="connsiteX1219" fmla="*/ 98653 w 2241767"/>
                <a:gd name="connsiteY1219" fmla="*/ 496413 h 1847316"/>
                <a:gd name="connsiteX1220" fmla="*/ 98802 w 2241767"/>
                <a:gd name="connsiteY1220" fmla="*/ 495325 h 1847316"/>
                <a:gd name="connsiteX1221" fmla="*/ 96619 w 2241767"/>
                <a:gd name="connsiteY1221" fmla="*/ 496882 h 1847316"/>
                <a:gd name="connsiteX1222" fmla="*/ 94342 w 2241767"/>
                <a:gd name="connsiteY1222" fmla="*/ 499440 h 1847316"/>
                <a:gd name="connsiteX1223" fmla="*/ 93771 w 2241767"/>
                <a:gd name="connsiteY1223" fmla="*/ 496866 h 1847316"/>
                <a:gd name="connsiteX1224" fmla="*/ 93185 w 2241767"/>
                <a:gd name="connsiteY1224" fmla="*/ 490936 h 1847316"/>
                <a:gd name="connsiteX1225" fmla="*/ 94186 w 2241767"/>
                <a:gd name="connsiteY1225" fmla="*/ 485311 h 1847316"/>
                <a:gd name="connsiteX1226" fmla="*/ 94968 w 2241767"/>
                <a:gd name="connsiteY1226" fmla="*/ 482776 h 1847316"/>
                <a:gd name="connsiteX1227" fmla="*/ 96869 w 2241767"/>
                <a:gd name="connsiteY1227" fmla="*/ 480367 h 1847316"/>
                <a:gd name="connsiteX1228" fmla="*/ 102346 w 2241767"/>
                <a:gd name="connsiteY1228" fmla="*/ 479397 h 1847316"/>
                <a:gd name="connsiteX1229" fmla="*/ 103316 w 2241767"/>
                <a:gd name="connsiteY1229" fmla="*/ 479882 h 1847316"/>
                <a:gd name="connsiteX1230" fmla="*/ 103511 w 2241767"/>
                <a:gd name="connsiteY1230" fmla="*/ 478740 h 1847316"/>
                <a:gd name="connsiteX1231" fmla="*/ 100218 w 2241767"/>
                <a:gd name="connsiteY1231" fmla="*/ 475172 h 1847316"/>
                <a:gd name="connsiteX1232" fmla="*/ 101571 w 2241767"/>
                <a:gd name="connsiteY1232" fmla="*/ 472379 h 1847316"/>
                <a:gd name="connsiteX1233" fmla="*/ 102760 w 2241767"/>
                <a:gd name="connsiteY1233" fmla="*/ 470924 h 1847316"/>
                <a:gd name="connsiteX1234" fmla="*/ 109379 w 2241767"/>
                <a:gd name="connsiteY1234" fmla="*/ 468655 h 1847316"/>
                <a:gd name="connsiteX1235" fmla="*/ 112993 w 2241767"/>
                <a:gd name="connsiteY1235" fmla="*/ 469359 h 1847316"/>
                <a:gd name="connsiteX1236" fmla="*/ 117531 w 2241767"/>
                <a:gd name="connsiteY1236" fmla="*/ 472004 h 1847316"/>
                <a:gd name="connsiteX1237" fmla="*/ 120168 w 2241767"/>
                <a:gd name="connsiteY1237" fmla="*/ 475289 h 1847316"/>
                <a:gd name="connsiteX1238" fmla="*/ 119784 w 2241767"/>
                <a:gd name="connsiteY1238" fmla="*/ 476971 h 1847316"/>
                <a:gd name="connsiteX1239" fmla="*/ 119135 w 2241767"/>
                <a:gd name="connsiteY1239" fmla="*/ 477949 h 1847316"/>
                <a:gd name="connsiteX1240" fmla="*/ 117774 w 2241767"/>
                <a:gd name="connsiteY1240" fmla="*/ 479037 h 1847316"/>
                <a:gd name="connsiteX1241" fmla="*/ 117265 w 2241767"/>
                <a:gd name="connsiteY1241" fmla="*/ 479882 h 1847316"/>
                <a:gd name="connsiteX1242" fmla="*/ 117508 w 2241767"/>
                <a:gd name="connsiteY1242" fmla="*/ 480555 h 1847316"/>
                <a:gd name="connsiteX1243" fmla="*/ 119456 w 2241767"/>
                <a:gd name="connsiteY1243" fmla="*/ 478599 h 1847316"/>
                <a:gd name="connsiteX1244" fmla="*/ 122640 w 2241767"/>
                <a:gd name="connsiteY1244" fmla="*/ 476220 h 1847316"/>
                <a:gd name="connsiteX1245" fmla="*/ 124424 w 2241767"/>
                <a:gd name="connsiteY1245" fmla="*/ 477253 h 1847316"/>
                <a:gd name="connsiteX1246" fmla="*/ 125832 w 2241767"/>
                <a:gd name="connsiteY1246" fmla="*/ 479131 h 1847316"/>
                <a:gd name="connsiteX1247" fmla="*/ 127389 w 2241767"/>
                <a:gd name="connsiteY1247" fmla="*/ 479099 h 1847316"/>
                <a:gd name="connsiteX1248" fmla="*/ 132341 w 2241767"/>
                <a:gd name="connsiteY1248" fmla="*/ 477488 h 1847316"/>
                <a:gd name="connsiteX1249" fmla="*/ 134852 w 2241767"/>
                <a:gd name="connsiteY1249" fmla="*/ 475782 h 1847316"/>
                <a:gd name="connsiteX1250" fmla="*/ 137927 w 2241767"/>
                <a:gd name="connsiteY1250" fmla="*/ 471331 h 1847316"/>
                <a:gd name="connsiteX1251" fmla="*/ 142011 w 2241767"/>
                <a:gd name="connsiteY1251" fmla="*/ 468452 h 1847316"/>
                <a:gd name="connsiteX1252" fmla="*/ 147761 w 2241767"/>
                <a:gd name="connsiteY1252" fmla="*/ 459314 h 1847316"/>
                <a:gd name="connsiteX1253" fmla="*/ 149451 w 2241767"/>
                <a:gd name="connsiteY1253" fmla="*/ 455551 h 1847316"/>
                <a:gd name="connsiteX1254" fmla="*/ 151414 w 2241767"/>
                <a:gd name="connsiteY1254" fmla="*/ 454972 h 1847316"/>
                <a:gd name="connsiteX1255" fmla="*/ 153190 w 2241767"/>
                <a:gd name="connsiteY1255" fmla="*/ 455301 h 1847316"/>
                <a:gd name="connsiteX1256" fmla="*/ 154426 w 2241767"/>
                <a:gd name="connsiteY1256" fmla="*/ 458391 h 1847316"/>
                <a:gd name="connsiteX1257" fmla="*/ 156234 w 2241767"/>
                <a:gd name="connsiteY1257" fmla="*/ 459290 h 1847316"/>
                <a:gd name="connsiteX1258" fmla="*/ 166521 w 2241767"/>
                <a:gd name="connsiteY1258" fmla="*/ 458539 h 1847316"/>
                <a:gd name="connsiteX1259" fmla="*/ 171779 w 2241767"/>
                <a:gd name="connsiteY1259" fmla="*/ 457123 h 1847316"/>
                <a:gd name="connsiteX1260" fmla="*/ 175432 w 2241767"/>
                <a:gd name="connsiteY1260" fmla="*/ 454127 h 1847316"/>
                <a:gd name="connsiteX1261" fmla="*/ 179235 w 2241767"/>
                <a:gd name="connsiteY1261" fmla="*/ 449065 h 1847316"/>
                <a:gd name="connsiteX1262" fmla="*/ 181433 w 2241767"/>
                <a:gd name="connsiteY1262" fmla="*/ 445662 h 1847316"/>
                <a:gd name="connsiteX1263" fmla="*/ 182489 w 2241767"/>
                <a:gd name="connsiteY1263" fmla="*/ 441218 h 1847316"/>
                <a:gd name="connsiteX1264" fmla="*/ 181128 w 2241767"/>
                <a:gd name="connsiteY1264" fmla="*/ 435445 h 1847316"/>
                <a:gd name="connsiteX1265" fmla="*/ 179735 w 2241767"/>
                <a:gd name="connsiteY1265" fmla="*/ 430633 h 1847316"/>
                <a:gd name="connsiteX1266" fmla="*/ 177905 w 2241767"/>
                <a:gd name="connsiteY1266" fmla="*/ 419571 h 1847316"/>
                <a:gd name="connsiteX1267" fmla="*/ 172796 w 2241767"/>
                <a:gd name="connsiteY1267" fmla="*/ 412217 h 1847316"/>
                <a:gd name="connsiteX1268" fmla="*/ 169166 w 2241767"/>
                <a:gd name="connsiteY1268" fmla="*/ 410011 h 1847316"/>
                <a:gd name="connsiteX1269" fmla="*/ 166858 w 2241767"/>
                <a:gd name="connsiteY1269" fmla="*/ 410324 h 1847316"/>
                <a:gd name="connsiteX1270" fmla="*/ 168524 w 2241767"/>
                <a:gd name="connsiteY1270" fmla="*/ 405606 h 1847316"/>
                <a:gd name="connsiteX1271" fmla="*/ 173390 w 2241767"/>
                <a:gd name="connsiteY1271" fmla="*/ 406115 h 1847316"/>
                <a:gd name="connsiteX1272" fmla="*/ 176559 w 2241767"/>
                <a:gd name="connsiteY1272" fmla="*/ 405191 h 1847316"/>
                <a:gd name="connsiteX1273" fmla="*/ 179125 w 2241767"/>
                <a:gd name="connsiteY1273" fmla="*/ 402915 h 1847316"/>
                <a:gd name="connsiteX1274" fmla="*/ 179962 w 2241767"/>
                <a:gd name="connsiteY1274" fmla="*/ 401186 h 1847316"/>
                <a:gd name="connsiteX1275" fmla="*/ 181229 w 2241767"/>
                <a:gd name="connsiteY1275" fmla="*/ 397650 h 1847316"/>
                <a:gd name="connsiteX1276" fmla="*/ 180791 w 2241767"/>
                <a:gd name="connsiteY1276" fmla="*/ 393871 h 1847316"/>
                <a:gd name="connsiteX1277" fmla="*/ 180111 w 2241767"/>
                <a:gd name="connsiteY1277" fmla="*/ 391813 h 1847316"/>
                <a:gd name="connsiteX1278" fmla="*/ 178343 w 2241767"/>
                <a:gd name="connsiteY1278" fmla="*/ 389545 h 1847316"/>
                <a:gd name="connsiteX1279" fmla="*/ 176238 w 2241767"/>
                <a:gd name="connsiteY1279" fmla="*/ 386220 h 1847316"/>
                <a:gd name="connsiteX1280" fmla="*/ 174767 w 2241767"/>
                <a:gd name="connsiteY1280" fmla="*/ 385109 h 1847316"/>
                <a:gd name="connsiteX1281" fmla="*/ 173523 w 2241767"/>
                <a:gd name="connsiteY1281" fmla="*/ 385179 h 1847316"/>
                <a:gd name="connsiteX1282" fmla="*/ 167390 w 2241767"/>
                <a:gd name="connsiteY1282" fmla="*/ 391852 h 1847316"/>
                <a:gd name="connsiteX1283" fmla="*/ 163705 w 2241767"/>
                <a:gd name="connsiteY1283" fmla="*/ 391978 h 1847316"/>
                <a:gd name="connsiteX1284" fmla="*/ 160951 w 2241767"/>
                <a:gd name="connsiteY1284" fmla="*/ 390757 h 1847316"/>
                <a:gd name="connsiteX1285" fmla="*/ 158557 w 2241767"/>
                <a:gd name="connsiteY1285" fmla="*/ 394544 h 1847316"/>
                <a:gd name="connsiteX1286" fmla="*/ 151884 w 2241767"/>
                <a:gd name="connsiteY1286" fmla="*/ 397861 h 1847316"/>
                <a:gd name="connsiteX1287" fmla="*/ 148316 w 2241767"/>
                <a:gd name="connsiteY1287" fmla="*/ 401201 h 1847316"/>
                <a:gd name="connsiteX1288" fmla="*/ 141705 w 2241767"/>
                <a:gd name="connsiteY1288" fmla="*/ 409463 h 1847316"/>
                <a:gd name="connsiteX1289" fmla="*/ 140055 w 2241767"/>
                <a:gd name="connsiteY1289" fmla="*/ 413187 h 1847316"/>
                <a:gd name="connsiteX1290" fmla="*/ 137942 w 2241767"/>
                <a:gd name="connsiteY1290" fmla="*/ 413351 h 1847316"/>
                <a:gd name="connsiteX1291" fmla="*/ 136417 w 2241767"/>
                <a:gd name="connsiteY1291" fmla="*/ 406122 h 1847316"/>
                <a:gd name="connsiteX1292" fmla="*/ 129227 w 2241767"/>
                <a:gd name="connsiteY1292" fmla="*/ 399191 h 1847316"/>
                <a:gd name="connsiteX1293" fmla="*/ 127052 w 2241767"/>
                <a:gd name="connsiteY1293" fmla="*/ 401554 h 1847316"/>
                <a:gd name="connsiteX1294" fmla="*/ 128249 w 2241767"/>
                <a:gd name="connsiteY1294" fmla="*/ 403728 h 1847316"/>
                <a:gd name="connsiteX1295" fmla="*/ 129876 w 2241767"/>
                <a:gd name="connsiteY1295" fmla="*/ 405278 h 1847316"/>
                <a:gd name="connsiteX1296" fmla="*/ 132560 w 2241767"/>
                <a:gd name="connsiteY1296" fmla="*/ 405950 h 1847316"/>
                <a:gd name="connsiteX1297" fmla="*/ 131402 w 2241767"/>
                <a:gd name="connsiteY1297" fmla="*/ 408047 h 1847316"/>
                <a:gd name="connsiteX1298" fmla="*/ 130526 w 2241767"/>
                <a:gd name="connsiteY1298" fmla="*/ 410832 h 1847316"/>
                <a:gd name="connsiteX1299" fmla="*/ 127835 w 2241767"/>
                <a:gd name="connsiteY1299" fmla="*/ 408219 h 1847316"/>
                <a:gd name="connsiteX1300" fmla="*/ 123023 w 2241767"/>
                <a:gd name="connsiteY1300" fmla="*/ 404417 h 1847316"/>
                <a:gd name="connsiteX1301" fmla="*/ 118040 w 2241767"/>
                <a:gd name="connsiteY1301" fmla="*/ 402453 h 1847316"/>
                <a:gd name="connsiteX1302" fmla="*/ 105068 w 2241767"/>
                <a:gd name="connsiteY1302" fmla="*/ 402672 h 1847316"/>
                <a:gd name="connsiteX1303" fmla="*/ 96556 w 2241767"/>
                <a:gd name="connsiteY1303" fmla="*/ 406576 h 1847316"/>
                <a:gd name="connsiteX1304" fmla="*/ 95774 w 2241767"/>
                <a:gd name="connsiteY1304" fmla="*/ 405763 h 1847316"/>
                <a:gd name="connsiteX1305" fmla="*/ 94953 w 2241767"/>
                <a:gd name="connsiteY1305" fmla="*/ 405442 h 1847316"/>
                <a:gd name="connsiteX1306" fmla="*/ 93529 w 2241767"/>
                <a:gd name="connsiteY1306" fmla="*/ 406373 h 1847316"/>
                <a:gd name="connsiteX1307" fmla="*/ 92919 w 2241767"/>
                <a:gd name="connsiteY1307" fmla="*/ 407961 h 1847316"/>
                <a:gd name="connsiteX1308" fmla="*/ 91988 w 2241767"/>
                <a:gd name="connsiteY1308" fmla="*/ 408955 h 1847316"/>
                <a:gd name="connsiteX1309" fmla="*/ 90251 w 2241767"/>
                <a:gd name="connsiteY1309" fmla="*/ 409307 h 1847316"/>
                <a:gd name="connsiteX1310" fmla="*/ 86746 w 2241767"/>
                <a:gd name="connsiteY1310" fmla="*/ 408720 h 1847316"/>
                <a:gd name="connsiteX1311" fmla="*/ 79986 w 2241767"/>
                <a:gd name="connsiteY1311" fmla="*/ 406294 h 1847316"/>
                <a:gd name="connsiteX1312" fmla="*/ 64692 w 2241767"/>
                <a:gd name="connsiteY1312" fmla="*/ 402727 h 1847316"/>
                <a:gd name="connsiteX1313" fmla="*/ 60686 w 2241767"/>
                <a:gd name="connsiteY1313" fmla="*/ 400529 h 1847316"/>
                <a:gd name="connsiteX1314" fmla="*/ 57260 w 2241767"/>
                <a:gd name="connsiteY1314" fmla="*/ 395279 h 1847316"/>
                <a:gd name="connsiteX1315" fmla="*/ 57330 w 2241767"/>
                <a:gd name="connsiteY1315" fmla="*/ 391704 h 1847316"/>
                <a:gd name="connsiteX1316" fmla="*/ 58856 w 2241767"/>
                <a:gd name="connsiteY1316" fmla="*/ 390186 h 1847316"/>
                <a:gd name="connsiteX1317" fmla="*/ 58707 w 2241767"/>
                <a:gd name="connsiteY1317" fmla="*/ 385046 h 1847316"/>
                <a:gd name="connsiteX1318" fmla="*/ 55734 w 2241767"/>
                <a:gd name="connsiteY1318" fmla="*/ 383677 h 1847316"/>
                <a:gd name="connsiteX1319" fmla="*/ 49671 w 2241767"/>
                <a:gd name="connsiteY1319" fmla="*/ 376245 h 1847316"/>
                <a:gd name="connsiteX1320" fmla="*/ 47441 w 2241767"/>
                <a:gd name="connsiteY1320" fmla="*/ 373068 h 1847316"/>
                <a:gd name="connsiteX1321" fmla="*/ 47926 w 2241767"/>
                <a:gd name="connsiteY1321" fmla="*/ 372716 h 1847316"/>
                <a:gd name="connsiteX1322" fmla="*/ 49014 w 2241767"/>
                <a:gd name="connsiteY1322" fmla="*/ 373577 h 1847316"/>
                <a:gd name="connsiteX1323" fmla="*/ 51087 w 2241767"/>
                <a:gd name="connsiteY1323" fmla="*/ 374226 h 1847316"/>
                <a:gd name="connsiteX1324" fmla="*/ 56172 w 2241767"/>
                <a:gd name="connsiteY1324" fmla="*/ 373194 h 1847316"/>
                <a:gd name="connsiteX1325" fmla="*/ 57917 w 2241767"/>
                <a:gd name="connsiteY1325" fmla="*/ 368351 h 1847316"/>
                <a:gd name="connsiteX1326" fmla="*/ 61688 w 2241767"/>
                <a:gd name="connsiteY1326" fmla="*/ 366966 h 1847316"/>
                <a:gd name="connsiteX1327" fmla="*/ 65161 w 2241767"/>
                <a:gd name="connsiteY1327" fmla="*/ 367647 h 1847316"/>
                <a:gd name="connsiteX1328" fmla="*/ 64379 w 2241767"/>
                <a:gd name="connsiteY1328" fmla="*/ 366332 h 1847316"/>
                <a:gd name="connsiteX1329" fmla="*/ 63495 w 2241767"/>
                <a:gd name="connsiteY1329" fmla="*/ 365300 h 1847316"/>
                <a:gd name="connsiteX1330" fmla="*/ 54451 w 2241767"/>
                <a:gd name="connsiteY1330" fmla="*/ 362820 h 1847316"/>
                <a:gd name="connsiteX1331" fmla="*/ 53223 w 2241767"/>
                <a:gd name="connsiteY1331" fmla="*/ 363579 h 1847316"/>
                <a:gd name="connsiteX1332" fmla="*/ 37005 w 2241767"/>
                <a:gd name="connsiteY1332" fmla="*/ 359166 h 1847316"/>
                <a:gd name="connsiteX1333" fmla="*/ 24198 w 2241767"/>
                <a:gd name="connsiteY1333" fmla="*/ 351468 h 1847316"/>
                <a:gd name="connsiteX1334" fmla="*/ 23150 w 2241767"/>
                <a:gd name="connsiteY1334" fmla="*/ 349989 h 1847316"/>
                <a:gd name="connsiteX1335" fmla="*/ 21984 w 2241767"/>
                <a:gd name="connsiteY1335" fmla="*/ 346688 h 1847316"/>
                <a:gd name="connsiteX1336" fmla="*/ 23713 w 2241767"/>
                <a:gd name="connsiteY1336" fmla="*/ 343418 h 1847316"/>
                <a:gd name="connsiteX1337" fmla="*/ 25450 w 2241767"/>
                <a:gd name="connsiteY1337" fmla="*/ 341868 h 1847316"/>
                <a:gd name="connsiteX1338" fmla="*/ 25528 w 2241767"/>
                <a:gd name="connsiteY1338" fmla="*/ 343668 h 1847316"/>
                <a:gd name="connsiteX1339" fmla="*/ 25810 w 2241767"/>
                <a:gd name="connsiteY1339" fmla="*/ 345436 h 1847316"/>
                <a:gd name="connsiteX1340" fmla="*/ 33148 w 2241767"/>
                <a:gd name="connsiteY1340" fmla="*/ 341329 h 1847316"/>
                <a:gd name="connsiteX1341" fmla="*/ 36989 w 2241767"/>
                <a:gd name="connsiteY1341" fmla="*/ 335923 h 1847316"/>
                <a:gd name="connsiteX1342" fmla="*/ 44257 w 2241767"/>
                <a:gd name="connsiteY1342" fmla="*/ 334968 h 1847316"/>
                <a:gd name="connsiteX1343" fmla="*/ 45947 w 2241767"/>
                <a:gd name="connsiteY1343" fmla="*/ 333474 h 1847316"/>
                <a:gd name="connsiteX1344" fmla="*/ 48208 w 2241767"/>
                <a:gd name="connsiteY1344" fmla="*/ 330556 h 1847316"/>
                <a:gd name="connsiteX1345" fmla="*/ 51431 w 2241767"/>
                <a:gd name="connsiteY1345" fmla="*/ 325557 h 1847316"/>
                <a:gd name="connsiteX1346" fmla="*/ 55992 w 2241767"/>
                <a:gd name="connsiteY1346" fmla="*/ 322920 h 1847316"/>
                <a:gd name="connsiteX1347" fmla="*/ 59098 w 2241767"/>
                <a:gd name="connsiteY1347" fmla="*/ 320550 h 1847316"/>
                <a:gd name="connsiteX1348" fmla="*/ 63143 w 2241767"/>
                <a:gd name="connsiteY1348" fmla="*/ 319141 h 1847316"/>
                <a:gd name="connsiteX1349" fmla="*/ 66593 w 2241767"/>
                <a:gd name="connsiteY1349" fmla="*/ 321481 h 1847316"/>
                <a:gd name="connsiteX1350" fmla="*/ 67657 w 2241767"/>
                <a:gd name="connsiteY1350" fmla="*/ 321801 h 1847316"/>
                <a:gd name="connsiteX1351" fmla="*/ 73916 w 2241767"/>
                <a:gd name="connsiteY1351" fmla="*/ 322279 h 1847316"/>
                <a:gd name="connsiteX1352" fmla="*/ 75973 w 2241767"/>
                <a:gd name="connsiteY1352" fmla="*/ 321269 h 1847316"/>
                <a:gd name="connsiteX1353" fmla="*/ 76849 w 2241767"/>
                <a:gd name="connsiteY1353" fmla="*/ 320518 h 1847316"/>
                <a:gd name="connsiteX1354" fmla="*/ 77506 w 2241767"/>
                <a:gd name="connsiteY1354" fmla="*/ 319329 h 1847316"/>
                <a:gd name="connsiteX1355" fmla="*/ 71358 w 2241767"/>
                <a:gd name="connsiteY1355" fmla="*/ 315089 h 1847316"/>
                <a:gd name="connsiteX1356" fmla="*/ 71983 w 2241767"/>
                <a:gd name="connsiteY1356" fmla="*/ 312726 h 1847316"/>
                <a:gd name="connsiteX1357" fmla="*/ 72766 w 2241767"/>
                <a:gd name="connsiteY1357" fmla="*/ 311060 h 1847316"/>
                <a:gd name="connsiteX1358" fmla="*/ 79939 w 2241767"/>
                <a:gd name="connsiteY1358" fmla="*/ 306092 h 1847316"/>
                <a:gd name="connsiteX1359" fmla="*/ 85455 w 2241767"/>
                <a:gd name="connsiteY1359" fmla="*/ 304449 h 1847316"/>
                <a:gd name="connsiteX1360" fmla="*/ 88404 w 2241767"/>
                <a:gd name="connsiteY1360" fmla="*/ 304566 h 1847316"/>
                <a:gd name="connsiteX1361" fmla="*/ 96963 w 2241767"/>
                <a:gd name="connsiteY1361" fmla="*/ 298120 h 1847316"/>
                <a:gd name="connsiteX1362" fmla="*/ 101650 w 2241767"/>
                <a:gd name="connsiteY1362" fmla="*/ 296274 h 1847316"/>
                <a:gd name="connsiteX1363" fmla="*/ 110482 w 2241767"/>
                <a:gd name="connsiteY1363" fmla="*/ 295045 h 1847316"/>
                <a:gd name="connsiteX1364" fmla="*/ 117742 w 2241767"/>
                <a:gd name="connsiteY1364" fmla="*/ 294724 h 1847316"/>
                <a:gd name="connsiteX1365" fmla="*/ 119706 w 2241767"/>
                <a:gd name="connsiteY1365" fmla="*/ 297032 h 1847316"/>
                <a:gd name="connsiteX1366" fmla="*/ 115802 w 2241767"/>
                <a:gd name="connsiteY1366" fmla="*/ 296547 h 1847316"/>
                <a:gd name="connsiteX1367" fmla="*/ 114089 w 2241767"/>
                <a:gd name="connsiteY1367" fmla="*/ 296970 h 1847316"/>
                <a:gd name="connsiteX1368" fmla="*/ 115309 w 2241767"/>
                <a:gd name="connsiteY1368" fmla="*/ 297760 h 1847316"/>
                <a:gd name="connsiteX1369" fmla="*/ 116686 w 2241767"/>
                <a:gd name="connsiteY1369" fmla="*/ 299442 h 1847316"/>
                <a:gd name="connsiteX1370" fmla="*/ 116287 w 2241767"/>
                <a:gd name="connsiteY1370" fmla="*/ 301562 h 1847316"/>
                <a:gd name="connsiteX1371" fmla="*/ 113893 w 2241767"/>
                <a:gd name="connsiteY1371" fmla="*/ 307829 h 1847316"/>
                <a:gd name="connsiteX1372" fmla="*/ 114089 w 2241767"/>
                <a:gd name="connsiteY1372" fmla="*/ 312828 h 1847316"/>
                <a:gd name="connsiteX1373" fmla="*/ 112532 w 2241767"/>
                <a:gd name="connsiteY1373" fmla="*/ 314447 h 1847316"/>
                <a:gd name="connsiteX1374" fmla="*/ 111022 w 2241767"/>
                <a:gd name="connsiteY1374" fmla="*/ 316724 h 1847316"/>
                <a:gd name="connsiteX1375" fmla="*/ 118454 w 2241767"/>
                <a:gd name="connsiteY1375" fmla="*/ 323867 h 1847316"/>
                <a:gd name="connsiteX1376" fmla="*/ 129955 w 2241767"/>
                <a:gd name="connsiteY1376" fmla="*/ 324321 h 1847316"/>
                <a:gd name="connsiteX1377" fmla="*/ 136213 w 2241767"/>
                <a:gd name="connsiteY1377" fmla="*/ 323030 h 1847316"/>
                <a:gd name="connsiteX1378" fmla="*/ 139828 w 2241767"/>
                <a:gd name="connsiteY1378" fmla="*/ 325158 h 1847316"/>
                <a:gd name="connsiteX1379" fmla="*/ 142785 w 2241767"/>
                <a:gd name="connsiteY1379" fmla="*/ 325643 h 1847316"/>
                <a:gd name="connsiteX1380" fmla="*/ 150968 w 2241767"/>
                <a:gd name="connsiteY1380" fmla="*/ 324547 h 1847316"/>
                <a:gd name="connsiteX1381" fmla="*/ 157133 w 2241767"/>
                <a:gd name="connsiteY1381" fmla="*/ 326065 h 1847316"/>
                <a:gd name="connsiteX1382" fmla="*/ 159707 w 2241767"/>
                <a:gd name="connsiteY1382" fmla="*/ 325486 h 1847316"/>
                <a:gd name="connsiteX1383" fmla="*/ 165410 w 2241767"/>
                <a:gd name="connsiteY1383" fmla="*/ 314807 h 1847316"/>
                <a:gd name="connsiteX1384" fmla="*/ 167640 w 2241767"/>
                <a:gd name="connsiteY1384" fmla="*/ 313125 h 1847316"/>
                <a:gd name="connsiteX1385" fmla="*/ 170065 w 2241767"/>
                <a:gd name="connsiteY1385" fmla="*/ 314987 h 1847316"/>
                <a:gd name="connsiteX1386" fmla="*/ 173226 w 2241767"/>
                <a:gd name="connsiteY1386" fmla="*/ 316497 h 1847316"/>
                <a:gd name="connsiteX1387" fmla="*/ 175245 w 2241767"/>
                <a:gd name="connsiteY1387" fmla="*/ 315402 h 1847316"/>
                <a:gd name="connsiteX1388" fmla="*/ 176887 w 2241767"/>
                <a:gd name="connsiteY1388" fmla="*/ 318163 h 1847316"/>
                <a:gd name="connsiteX1389" fmla="*/ 176113 w 2241767"/>
                <a:gd name="connsiteY1389" fmla="*/ 312405 h 1847316"/>
                <a:gd name="connsiteX1390" fmla="*/ 174994 w 2241767"/>
                <a:gd name="connsiteY1390" fmla="*/ 310238 h 1847316"/>
                <a:gd name="connsiteX1391" fmla="*/ 165684 w 2241767"/>
                <a:gd name="connsiteY1391" fmla="*/ 306256 h 1847316"/>
                <a:gd name="connsiteX1392" fmla="*/ 159457 w 2241767"/>
                <a:gd name="connsiteY1392" fmla="*/ 308236 h 1847316"/>
                <a:gd name="connsiteX1393" fmla="*/ 157509 w 2241767"/>
                <a:gd name="connsiteY1393" fmla="*/ 305990 h 1847316"/>
                <a:gd name="connsiteX1394" fmla="*/ 158158 w 2241767"/>
                <a:gd name="connsiteY1394" fmla="*/ 301531 h 1847316"/>
                <a:gd name="connsiteX1395" fmla="*/ 151493 w 2241767"/>
                <a:gd name="connsiteY1395" fmla="*/ 290484 h 1847316"/>
                <a:gd name="connsiteX1396" fmla="*/ 148715 w 2241767"/>
                <a:gd name="connsiteY1396" fmla="*/ 288231 h 1847316"/>
                <a:gd name="connsiteX1397" fmla="*/ 145429 w 2241767"/>
                <a:gd name="connsiteY1397" fmla="*/ 288122 h 1847316"/>
                <a:gd name="connsiteX1398" fmla="*/ 143755 w 2241767"/>
                <a:gd name="connsiteY1398" fmla="*/ 284257 h 1847316"/>
                <a:gd name="connsiteX1399" fmla="*/ 142355 w 2241767"/>
                <a:gd name="connsiteY1399" fmla="*/ 279281 h 1847316"/>
                <a:gd name="connsiteX1400" fmla="*/ 145187 w 2241767"/>
                <a:gd name="connsiteY1400" fmla="*/ 277239 h 1847316"/>
                <a:gd name="connsiteX1401" fmla="*/ 147753 w 2241767"/>
                <a:gd name="connsiteY1401" fmla="*/ 276316 h 1847316"/>
                <a:gd name="connsiteX1402" fmla="*/ 150124 w 2241767"/>
                <a:gd name="connsiteY1402" fmla="*/ 277928 h 1847316"/>
                <a:gd name="connsiteX1403" fmla="*/ 152807 w 2241767"/>
                <a:gd name="connsiteY1403" fmla="*/ 284468 h 1847316"/>
                <a:gd name="connsiteX1404" fmla="*/ 155303 w 2241767"/>
                <a:gd name="connsiteY1404" fmla="*/ 285430 h 1847316"/>
                <a:gd name="connsiteX1405" fmla="*/ 154575 w 2241767"/>
                <a:gd name="connsiteY1405" fmla="*/ 291916 h 1847316"/>
                <a:gd name="connsiteX1406" fmla="*/ 157673 w 2241767"/>
                <a:gd name="connsiteY1406" fmla="*/ 297870 h 1847316"/>
                <a:gd name="connsiteX1407" fmla="*/ 164667 w 2241767"/>
                <a:gd name="connsiteY1407" fmla="*/ 303377 h 1847316"/>
                <a:gd name="connsiteX1408" fmla="*/ 170269 w 2241767"/>
                <a:gd name="connsiteY1408" fmla="*/ 301351 h 1847316"/>
                <a:gd name="connsiteX1409" fmla="*/ 174227 w 2241767"/>
                <a:gd name="connsiteY1409" fmla="*/ 301414 h 1847316"/>
                <a:gd name="connsiteX1410" fmla="*/ 176590 w 2241767"/>
                <a:gd name="connsiteY1410" fmla="*/ 302571 h 1847316"/>
                <a:gd name="connsiteX1411" fmla="*/ 182380 w 2241767"/>
                <a:gd name="connsiteY1411" fmla="*/ 307500 h 1847316"/>
                <a:gd name="connsiteX1412" fmla="*/ 185321 w 2241767"/>
                <a:gd name="connsiteY1412" fmla="*/ 308118 h 1847316"/>
                <a:gd name="connsiteX1413" fmla="*/ 194514 w 2241767"/>
                <a:gd name="connsiteY1413" fmla="*/ 305536 h 1847316"/>
                <a:gd name="connsiteX1414" fmla="*/ 194608 w 2241767"/>
                <a:gd name="connsiteY1414" fmla="*/ 300686 h 1847316"/>
                <a:gd name="connsiteX1415" fmla="*/ 193833 w 2241767"/>
                <a:gd name="connsiteY1415" fmla="*/ 297165 h 1847316"/>
                <a:gd name="connsiteX1416" fmla="*/ 191674 w 2241767"/>
                <a:gd name="connsiteY1416" fmla="*/ 294951 h 1847316"/>
                <a:gd name="connsiteX1417" fmla="*/ 185462 w 2241767"/>
                <a:gd name="connsiteY1417" fmla="*/ 295366 h 1847316"/>
                <a:gd name="connsiteX1418" fmla="*/ 180627 w 2241767"/>
                <a:gd name="connsiteY1418" fmla="*/ 291720 h 1847316"/>
                <a:gd name="connsiteX1419" fmla="*/ 176512 w 2241767"/>
                <a:gd name="connsiteY1419" fmla="*/ 292722 h 1847316"/>
                <a:gd name="connsiteX1420" fmla="*/ 168900 w 2241767"/>
                <a:gd name="connsiteY1420" fmla="*/ 298300 h 1847316"/>
                <a:gd name="connsiteX1421" fmla="*/ 165090 w 2241767"/>
                <a:gd name="connsiteY1421" fmla="*/ 296109 h 1847316"/>
                <a:gd name="connsiteX1422" fmla="*/ 162696 w 2241767"/>
                <a:gd name="connsiteY1422" fmla="*/ 293129 h 1847316"/>
                <a:gd name="connsiteX1423" fmla="*/ 158831 w 2241767"/>
                <a:gd name="connsiteY1423" fmla="*/ 290093 h 1847316"/>
                <a:gd name="connsiteX1424" fmla="*/ 158346 w 2241767"/>
                <a:gd name="connsiteY1424" fmla="*/ 284335 h 1847316"/>
                <a:gd name="connsiteX1425" fmla="*/ 161585 w 2241767"/>
                <a:gd name="connsiteY1425" fmla="*/ 277701 h 1847316"/>
                <a:gd name="connsiteX1426" fmla="*/ 163979 w 2241767"/>
                <a:gd name="connsiteY1426" fmla="*/ 274532 h 1847316"/>
                <a:gd name="connsiteX1427" fmla="*/ 161835 w 2241767"/>
                <a:gd name="connsiteY1427" fmla="*/ 272216 h 1847316"/>
                <a:gd name="connsiteX1428" fmla="*/ 156445 w 2241767"/>
                <a:gd name="connsiteY1428" fmla="*/ 270589 h 1847316"/>
                <a:gd name="connsiteX1429" fmla="*/ 147088 w 2241767"/>
                <a:gd name="connsiteY1429" fmla="*/ 272256 h 1847316"/>
                <a:gd name="connsiteX1430" fmla="*/ 146650 w 2241767"/>
                <a:gd name="connsiteY1430" fmla="*/ 269979 h 1847316"/>
                <a:gd name="connsiteX1431" fmla="*/ 146697 w 2241767"/>
                <a:gd name="connsiteY1431" fmla="*/ 267522 h 1847316"/>
                <a:gd name="connsiteX1432" fmla="*/ 142887 w 2241767"/>
                <a:gd name="connsiteY1432" fmla="*/ 272334 h 1847316"/>
                <a:gd name="connsiteX1433" fmla="*/ 138975 w 2241767"/>
                <a:gd name="connsiteY1433" fmla="*/ 271325 h 1847316"/>
                <a:gd name="connsiteX1434" fmla="*/ 133702 w 2241767"/>
                <a:gd name="connsiteY1434" fmla="*/ 271841 h 1847316"/>
                <a:gd name="connsiteX1435" fmla="*/ 122061 w 2241767"/>
                <a:gd name="connsiteY1435" fmla="*/ 267601 h 1847316"/>
                <a:gd name="connsiteX1436" fmla="*/ 117914 w 2241767"/>
                <a:gd name="connsiteY1436" fmla="*/ 262351 h 1847316"/>
                <a:gd name="connsiteX1437" fmla="*/ 116178 w 2241767"/>
                <a:gd name="connsiteY1437" fmla="*/ 258080 h 1847316"/>
                <a:gd name="connsiteX1438" fmla="*/ 113040 w 2241767"/>
                <a:gd name="connsiteY1438" fmla="*/ 246297 h 1847316"/>
                <a:gd name="connsiteX1439" fmla="*/ 109035 w 2241767"/>
                <a:gd name="connsiteY1439" fmla="*/ 238881 h 1847316"/>
                <a:gd name="connsiteX1440" fmla="*/ 81348 w 2241767"/>
                <a:gd name="connsiteY1440" fmla="*/ 213369 h 1847316"/>
                <a:gd name="connsiteX1441" fmla="*/ 68752 w 2241767"/>
                <a:gd name="connsiteY1441" fmla="*/ 206883 h 1847316"/>
                <a:gd name="connsiteX1442" fmla="*/ 62689 w 2241767"/>
                <a:gd name="connsiteY1442" fmla="*/ 199670 h 1847316"/>
                <a:gd name="connsiteX1443" fmla="*/ 58887 w 2241767"/>
                <a:gd name="connsiteY1443" fmla="*/ 197886 h 1847316"/>
                <a:gd name="connsiteX1444" fmla="*/ 55257 w 2241767"/>
                <a:gd name="connsiteY1444" fmla="*/ 197158 h 1847316"/>
                <a:gd name="connsiteX1445" fmla="*/ 50602 w 2241767"/>
                <a:gd name="connsiteY1445" fmla="*/ 194819 h 1847316"/>
                <a:gd name="connsiteX1446" fmla="*/ 53731 w 2241767"/>
                <a:gd name="connsiteY1446" fmla="*/ 191940 h 1847316"/>
                <a:gd name="connsiteX1447" fmla="*/ 55883 w 2241767"/>
                <a:gd name="connsiteY1447" fmla="*/ 190962 h 1847316"/>
                <a:gd name="connsiteX1448" fmla="*/ 53645 w 2241767"/>
                <a:gd name="connsiteY1448" fmla="*/ 193974 h 1847316"/>
                <a:gd name="connsiteX1449" fmla="*/ 55343 w 2241767"/>
                <a:gd name="connsiteY1449" fmla="*/ 194733 h 1847316"/>
                <a:gd name="connsiteX1450" fmla="*/ 58050 w 2241767"/>
                <a:gd name="connsiteY1450" fmla="*/ 192996 h 1847316"/>
                <a:gd name="connsiteX1451" fmla="*/ 59513 w 2241767"/>
                <a:gd name="connsiteY1451" fmla="*/ 190915 h 1847316"/>
                <a:gd name="connsiteX1452" fmla="*/ 61656 w 2241767"/>
                <a:gd name="connsiteY1452" fmla="*/ 182051 h 1847316"/>
                <a:gd name="connsiteX1453" fmla="*/ 63871 w 2241767"/>
                <a:gd name="connsiteY1453" fmla="*/ 168533 h 1847316"/>
                <a:gd name="connsiteX1454" fmla="*/ 63276 w 2241767"/>
                <a:gd name="connsiteY1454" fmla="*/ 163173 h 1847316"/>
                <a:gd name="connsiteX1455" fmla="*/ 78633 w 2241767"/>
                <a:gd name="connsiteY1455" fmla="*/ 164253 h 1847316"/>
                <a:gd name="connsiteX1456" fmla="*/ 88858 w 2241767"/>
                <a:gd name="connsiteY1456" fmla="*/ 163345 h 1847316"/>
                <a:gd name="connsiteX1457" fmla="*/ 92246 w 2241767"/>
                <a:gd name="connsiteY1457" fmla="*/ 162125 h 1847316"/>
                <a:gd name="connsiteX1458" fmla="*/ 105139 w 2241767"/>
                <a:gd name="connsiteY1458" fmla="*/ 160052 h 1847316"/>
                <a:gd name="connsiteX1459" fmla="*/ 108479 w 2241767"/>
                <a:gd name="connsiteY1459" fmla="*/ 158550 h 1847316"/>
                <a:gd name="connsiteX1460" fmla="*/ 114676 w 2241767"/>
                <a:gd name="connsiteY1460" fmla="*/ 153926 h 1847316"/>
                <a:gd name="connsiteX1461" fmla="*/ 121975 w 2241767"/>
                <a:gd name="connsiteY1461" fmla="*/ 145719 h 1847316"/>
                <a:gd name="connsiteX1462" fmla="*/ 128234 w 2241767"/>
                <a:gd name="connsiteY1462" fmla="*/ 134860 h 1847316"/>
                <a:gd name="connsiteX1463" fmla="*/ 129227 w 2241767"/>
                <a:gd name="connsiteY1463" fmla="*/ 131927 h 1847316"/>
                <a:gd name="connsiteX1464" fmla="*/ 129626 w 2241767"/>
                <a:gd name="connsiteY1464" fmla="*/ 132678 h 1847316"/>
                <a:gd name="connsiteX1465" fmla="*/ 130189 w 2241767"/>
                <a:gd name="connsiteY1465" fmla="*/ 132208 h 1847316"/>
                <a:gd name="connsiteX1466" fmla="*/ 130854 w 2241767"/>
                <a:gd name="connsiteY1466" fmla="*/ 128062 h 1847316"/>
                <a:gd name="connsiteX1467" fmla="*/ 131676 w 2241767"/>
                <a:gd name="connsiteY1467" fmla="*/ 118259 h 1847316"/>
                <a:gd name="connsiteX1468" fmla="*/ 134782 w 2241767"/>
                <a:gd name="connsiteY1468" fmla="*/ 108941 h 1847316"/>
                <a:gd name="connsiteX1469" fmla="*/ 147996 w 2241767"/>
                <a:gd name="connsiteY1469" fmla="*/ 87466 h 1847316"/>
                <a:gd name="connsiteX1470" fmla="*/ 154129 w 2241767"/>
                <a:gd name="connsiteY1470" fmla="*/ 78860 h 1847316"/>
                <a:gd name="connsiteX1471" fmla="*/ 156171 w 2241767"/>
                <a:gd name="connsiteY1471" fmla="*/ 74933 h 1847316"/>
                <a:gd name="connsiteX1472" fmla="*/ 158299 w 2241767"/>
                <a:gd name="connsiteY1472" fmla="*/ 72062 h 1847316"/>
                <a:gd name="connsiteX1473" fmla="*/ 159801 w 2241767"/>
                <a:gd name="connsiteY1473" fmla="*/ 74792 h 1847316"/>
                <a:gd name="connsiteX1474" fmla="*/ 160513 w 2241767"/>
                <a:gd name="connsiteY1474" fmla="*/ 75606 h 1847316"/>
                <a:gd name="connsiteX1475" fmla="*/ 160928 w 2241767"/>
                <a:gd name="connsiteY1475" fmla="*/ 76889 h 1847316"/>
                <a:gd name="connsiteX1476" fmla="*/ 159668 w 2241767"/>
                <a:gd name="connsiteY1476" fmla="*/ 77483 h 1847316"/>
                <a:gd name="connsiteX1477" fmla="*/ 157618 w 2241767"/>
                <a:gd name="connsiteY1477" fmla="*/ 80269 h 1847316"/>
                <a:gd name="connsiteX1478" fmla="*/ 154755 w 2241767"/>
                <a:gd name="connsiteY1478" fmla="*/ 82130 h 1847316"/>
                <a:gd name="connsiteX1479" fmla="*/ 154067 w 2241767"/>
                <a:gd name="connsiteY1479" fmla="*/ 83085 h 1847316"/>
                <a:gd name="connsiteX1480" fmla="*/ 155749 w 2241767"/>
                <a:gd name="connsiteY1480" fmla="*/ 82874 h 1847316"/>
                <a:gd name="connsiteX1481" fmla="*/ 160779 w 2241767"/>
                <a:gd name="connsiteY1481" fmla="*/ 80847 h 1847316"/>
                <a:gd name="connsiteX1482" fmla="*/ 163619 w 2241767"/>
                <a:gd name="connsiteY1482" fmla="*/ 78391 h 1847316"/>
                <a:gd name="connsiteX1483" fmla="*/ 177732 w 2241767"/>
                <a:gd name="connsiteY1483" fmla="*/ 73830 h 1847316"/>
                <a:gd name="connsiteX1484" fmla="*/ 185384 w 2241767"/>
                <a:gd name="connsiteY1484" fmla="*/ 66265 h 1847316"/>
                <a:gd name="connsiteX1485" fmla="*/ 185681 w 2241767"/>
                <a:gd name="connsiteY1485" fmla="*/ 64575 h 1847316"/>
                <a:gd name="connsiteX1486" fmla="*/ 197033 w 2241767"/>
                <a:gd name="connsiteY1486" fmla="*/ 55046 h 1847316"/>
                <a:gd name="connsiteX1487" fmla="*/ 198605 w 2241767"/>
                <a:gd name="connsiteY1487" fmla="*/ 55413 h 1847316"/>
                <a:gd name="connsiteX1488" fmla="*/ 200413 w 2241767"/>
                <a:gd name="connsiteY1488" fmla="*/ 56564 h 1847316"/>
                <a:gd name="connsiteX1489" fmla="*/ 197268 w 2241767"/>
                <a:gd name="connsiteY1489" fmla="*/ 62853 h 1847316"/>
                <a:gd name="connsiteX1490" fmla="*/ 199482 w 2241767"/>
                <a:gd name="connsiteY1490" fmla="*/ 64496 h 1847316"/>
                <a:gd name="connsiteX1491" fmla="*/ 197518 w 2241767"/>
                <a:gd name="connsiteY1491" fmla="*/ 71968 h 1847316"/>
                <a:gd name="connsiteX1492" fmla="*/ 201633 w 2241767"/>
                <a:gd name="connsiteY1492" fmla="*/ 72085 h 1847316"/>
                <a:gd name="connsiteX1493" fmla="*/ 202556 w 2241767"/>
                <a:gd name="connsiteY1493" fmla="*/ 75512 h 1847316"/>
                <a:gd name="connsiteX1494" fmla="*/ 202783 w 2241767"/>
                <a:gd name="connsiteY1494" fmla="*/ 72562 h 1847316"/>
                <a:gd name="connsiteX1495" fmla="*/ 202736 w 2241767"/>
                <a:gd name="connsiteY1495" fmla="*/ 68322 h 1847316"/>
                <a:gd name="connsiteX1496" fmla="*/ 203065 w 2241767"/>
                <a:gd name="connsiteY1496" fmla="*/ 64144 h 1847316"/>
                <a:gd name="connsiteX1497" fmla="*/ 203675 w 2241767"/>
                <a:gd name="connsiteY1497" fmla="*/ 61250 h 1847316"/>
                <a:gd name="connsiteX1498" fmla="*/ 206570 w 2241767"/>
                <a:gd name="connsiteY1498" fmla="*/ 62556 h 1847316"/>
                <a:gd name="connsiteX1499" fmla="*/ 213086 w 2241767"/>
                <a:gd name="connsiteY1499" fmla="*/ 59443 h 1847316"/>
                <a:gd name="connsiteX1500" fmla="*/ 205193 w 2241767"/>
                <a:gd name="connsiteY1500" fmla="*/ 59051 h 1847316"/>
                <a:gd name="connsiteX1501" fmla="*/ 200459 w 2241767"/>
                <a:gd name="connsiteY1501" fmla="*/ 52214 h 1847316"/>
                <a:gd name="connsiteX1502" fmla="*/ 197831 w 2241767"/>
                <a:gd name="connsiteY1502" fmla="*/ 52159 h 1847316"/>
                <a:gd name="connsiteX1503" fmla="*/ 206632 w 2241767"/>
                <a:gd name="connsiteY1503" fmla="*/ 42067 h 1847316"/>
                <a:gd name="connsiteX1504" fmla="*/ 214675 w 2241767"/>
                <a:gd name="connsiteY1504" fmla="*/ 35933 h 1847316"/>
                <a:gd name="connsiteX1505" fmla="*/ 216490 w 2241767"/>
                <a:gd name="connsiteY1505" fmla="*/ 36050 h 1847316"/>
                <a:gd name="connsiteX1506" fmla="*/ 217366 w 2241767"/>
                <a:gd name="connsiteY1506" fmla="*/ 37193 h 1847316"/>
                <a:gd name="connsiteX1507" fmla="*/ 217554 w 2241767"/>
                <a:gd name="connsiteY1507" fmla="*/ 39047 h 1847316"/>
                <a:gd name="connsiteX1508" fmla="*/ 215817 w 2241767"/>
                <a:gd name="connsiteY1508" fmla="*/ 40252 h 1847316"/>
                <a:gd name="connsiteX1509" fmla="*/ 214111 w 2241767"/>
                <a:gd name="connsiteY1509" fmla="*/ 42427 h 1847316"/>
                <a:gd name="connsiteX1510" fmla="*/ 214894 w 2241767"/>
                <a:gd name="connsiteY1510" fmla="*/ 44343 h 1847316"/>
                <a:gd name="connsiteX1511" fmla="*/ 216059 w 2241767"/>
                <a:gd name="connsiteY1511" fmla="*/ 44617 h 1847316"/>
                <a:gd name="connsiteX1512" fmla="*/ 219924 w 2241767"/>
                <a:gd name="connsiteY1512" fmla="*/ 43045 h 1847316"/>
                <a:gd name="connsiteX1513" fmla="*/ 221653 w 2241767"/>
                <a:gd name="connsiteY1513" fmla="*/ 41073 h 1847316"/>
                <a:gd name="connsiteX1514" fmla="*/ 229891 w 2241767"/>
                <a:gd name="connsiteY1514" fmla="*/ 41245 h 1847316"/>
                <a:gd name="connsiteX1515" fmla="*/ 232309 w 2241767"/>
                <a:gd name="connsiteY1515" fmla="*/ 39837 h 1847316"/>
                <a:gd name="connsiteX1516" fmla="*/ 232888 w 2241767"/>
                <a:gd name="connsiteY1516" fmla="*/ 38437 h 1847316"/>
                <a:gd name="connsiteX1517" fmla="*/ 243559 w 2241767"/>
                <a:gd name="connsiteY1517" fmla="*/ 38155 h 1847316"/>
                <a:gd name="connsiteX1518" fmla="*/ 245515 w 2241767"/>
                <a:gd name="connsiteY1518" fmla="*/ 37169 h 1847316"/>
                <a:gd name="connsiteX1519" fmla="*/ 252188 w 2241767"/>
                <a:gd name="connsiteY1519" fmla="*/ 31724 h 1847316"/>
                <a:gd name="connsiteX1520" fmla="*/ 258361 w 2241767"/>
                <a:gd name="connsiteY1520" fmla="*/ 25098 h 1847316"/>
                <a:gd name="connsiteX1521" fmla="*/ 261201 w 2241767"/>
                <a:gd name="connsiteY1521" fmla="*/ 21468 h 1847316"/>
                <a:gd name="connsiteX1522" fmla="*/ 266075 w 2241767"/>
                <a:gd name="connsiteY1522" fmla="*/ 12173 h 1847316"/>
                <a:gd name="connsiteX1523" fmla="*/ 270252 w 2241767"/>
                <a:gd name="connsiteY1523" fmla="*/ 6095 h 1847316"/>
                <a:gd name="connsiteX1524" fmla="*/ 277121 w 2241767"/>
                <a:gd name="connsiteY1524" fmla="*/ 0 h 1847316"/>
                <a:gd name="connsiteX1525" fmla="*/ 278764 w 2241767"/>
                <a:gd name="connsiteY1525" fmla="*/ 759 h 1847316"/>
                <a:gd name="connsiteX1526" fmla="*/ 276535 w 2241767"/>
                <a:gd name="connsiteY1526" fmla="*/ 1971 h 1847316"/>
                <a:gd name="connsiteX1527" fmla="*/ 274986 w 2241767"/>
                <a:gd name="connsiteY1527" fmla="*/ 4553 h 1847316"/>
                <a:gd name="connsiteX1528" fmla="*/ 277121 w 2241767"/>
                <a:gd name="connsiteY1528" fmla="*/ 7980 h 1847316"/>
                <a:gd name="connsiteX1529" fmla="*/ 291587 w 2241767"/>
                <a:gd name="connsiteY1529" fmla="*/ 15013 h 1847316"/>
                <a:gd name="connsiteX1530" fmla="*/ 295225 w 2241767"/>
                <a:gd name="connsiteY1530" fmla="*/ 15397 h 1847316"/>
                <a:gd name="connsiteX1531" fmla="*/ 296680 w 2241767"/>
                <a:gd name="connsiteY1531" fmla="*/ 19590 h 1847316"/>
                <a:gd name="connsiteX1532" fmla="*/ 295467 w 2241767"/>
                <a:gd name="connsiteY1532" fmla="*/ 23619 h 1847316"/>
                <a:gd name="connsiteX1533" fmla="*/ 291735 w 2241767"/>
                <a:gd name="connsiteY1533" fmla="*/ 28078 h 1847316"/>
                <a:gd name="connsiteX1534" fmla="*/ 284225 w 2241767"/>
                <a:gd name="connsiteY1534" fmla="*/ 32632 h 1847316"/>
                <a:gd name="connsiteX1535" fmla="*/ 286525 w 2241767"/>
                <a:gd name="connsiteY1535" fmla="*/ 34345 h 1847316"/>
                <a:gd name="connsiteX1536" fmla="*/ 288027 w 2241767"/>
                <a:gd name="connsiteY1536" fmla="*/ 38382 h 1847316"/>
                <a:gd name="connsiteX1537" fmla="*/ 290249 w 2241767"/>
                <a:gd name="connsiteY1537" fmla="*/ 38875 h 1847316"/>
                <a:gd name="connsiteX1538" fmla="*/ 293856 w 2241767"/>
                <a:gd name="connsiteY1538" fmla="*/ 37357 h 1847316"/>
                <a:gd name="connsiteX1539" fmla="*/ 296680 w 2241767"/>
                <a:gd name="connsiteY1539" fmla="*/ 34877 h 1847316"/>
                <a:gd name="connsiteX1540" fmla="*/ 302524 w 2241767"/>
                <a:gd name="connsiteY1540" fmla="*/ 26764 h 1847316"/>
                <a:gd name="connsiteX1541" fmla="*/ 304363 w 2241767"/>
                <a:gd name="connsiteY1541" fmla="*/ 22219 h 1847316"/>
                <a:gd name="connsiteX1542" fmla="*/ 305739 w 2241767"/>
                <a:gd name="connsiteY1542" fmla="*/ 21069 h 1847316"/>
                <a:gd name="connsiteX1543" fmla="*/ 310637 w 2241767"/>
                <a:gd name="connsiteY1543" fmla="*/ 22164 h 1847316"/>
                <a:gd name="connsiteX1544" fmla="*/ 313406 w 2241767"/>
                <a:gd name="connsiteY1544" fmla="*/ 24503 h 1847316"/>
                <a:gd name="connsiteX1545" fmla="*/ 316567 w 2241767"/>
                <a:gd name="connsiteY1545" fmla="*/ 28642 h 1847316"/>
                <a:gd name="connsiteX1546" fmla="*/ 315409 w 2241767"/>
                <a:gd name="connsiteY1546" fmla="*/ 32632 h 1847316"/>
                <a:gd name="connsiteX1547" fmla="*/ 314118 w 2241767"/>
                <a:gd name="connsiteY1547" fmla="*/ 34877 h 1847316"/>
                <a:gd name="connsiteX1548" fmla="*/ 318210 w 2241767"/>
                <a:gd name="connsiteY1548" fmla="*/ 37975 h 1847316"/>
                <a:gd name="connsiteX1549" fmla="*/ 322748 w 2241767"/>
                <a:gd name="connsiteY1549" fmla="*/ 38624 h 1847316"/>
                <a:gd name="connsiteX1550" fmla="*/ 327074 w 2241767"/>
                <a:gd name="connsiteY1550" fmla="*/ 41112 h 1847316"/>
                <a:gd name="connsiteX1551" fmla="*/ 333153 w 2241767"/>
                <a:gd name="connsiteY1551" fmla="*/ 36019 h 1847316"/>
                <a:gd name="connsiteX1552" fmla="*/ 337917 w 2241767"/>
                <a:gd name="connsiteY1552" fmla="*/ 34932 h 1847316"/>
                <a:gd name="connsiteX1553" fmla="*/ 342384 w 2241767"/>
                <a:gd name="connsiteY1553" fmla="*/ 35096 h 1847316"/>
                <a:gd name="connsiteX1554" fmla="*/ 348197 w 2241767"/>
                <a:gd name="connsiteY1554" fmla="*/ 32311 h 1847316"/>
                <a:gd name="connsiteX1555" fmla="*/ 358031 w 2241767"/>
                <a:gd name="connsiteY1555" fmla="*/ 36105 h 1847316"/>
                <a:gd name="connsiteX1556" fmla="*/ 360535 w 2241767"/>
                <a:gd name="connsiteY1556" fmla="*/ 35119 h 1847316"/>
                <a:gd name="connsiteX1557" fmla="*/ 364478 w 2241767"/>
                <a:gd name="connsiteY1557" fmla="*/ 35777 h 1847316"/>
                <a:gd name="connsiteX1558" fmla="*/ 368671 w 2241767"/>
                <a:gd name="connsiteY1558" fmla="*/ 38061 h 1847316"/>
                <a:gd name="connsiteX1559" fmla="*/ 370150 w 2241767"/>
                <a:gd name="connsiteY1559" fmla="*/ 40494 h 1847316"/>
                <a:gd name="connsiteX1560" fmla="*/ 365659 w 2241767"/>
                <a:gd name="connsiteY1560" fmla="*/ 45634 h 1847316"/>
                <a:gd name="connsiteX1561" fmla="*/ 364932 w 2241767"/>
                <a:gd name="connsiteY1561" fmla="*/ 50915 h 1847316"/>
                <a:gd name="connsiteX1562" fmla="*/ 366496 w 2241767"/>
                <a:gd name="connsiteY1562" fmla="*/ 53113 h 1847316"/>
                <a:gd name="connsiteX1563" fmla="*/ 369336 w 2241767"/>
                <a:gd name="connsiteY1563" fmla="*/ 53489 h 1847316"/>
                <a:gd name="connsiteX1564" fmla="*/ 369696 w 2241767"/>
                <a:gd name="connsiteY1564" fmla="*/ 56564 h 1847316"/>
                <a:gd name="connsiteX1565" fmla="*/ 371464 w 2241767"/>
                <a:gd name="connsiteY1565" fmla="*/ 57330 h 1847316"/>
                <a:gd name="connsiteX1566" fmla="*/ 380336 w 2241767"/>
                <a:gd name="connsiteY1566" fmla="*/ 57103 h 1847316"/>
                <a:gd name="connsiteX1567" fmla="*/ 379655 w 2241767"/>
                <a:gd name="connsiteY1567" fmla="*/ 58566 h 1847316"/>
                <a:gd name="connsiteX1568" fmla="*/ 379225 w 2241767"/>
                <a:gd name="connsiteY1568" fmla="*/ 60327 h 1847316"/>
                <a:gd name="connsiteX1569" fmla="*/ 376479 w 2241767"/>
                <a:gd name="connsiteY1569" fmla="*/ 64215 h 1847316"/>
                <a:gd name="connsiteX1570" fmla="*/ 392290 w 2241767"/>
                <a:gd name="connsiteY1570" fmla="*/ 66397 h 1847316"/>
                <a:gd name="connsiteX1571" fmla="*/ 394410 w 2241767"/>
                <a:gd name="connsiteY1571" fmla="*/ 64246 h 1847316"/>
                <a:gd name="connsiteX1572" fmla="*/ 397680 w 2241767"/>
                <a:gd name="connsiteY1572" fmla="*/ 63393 h 1847316"/>
                <a:gd name="connsiteX1573" fmla="*/ 404628 w 2241767"/>
                <a:gd name="connsiteY1573" fmla="*/ 60420 h 1847316"/>
                <a:gd name="connsiteX1574" fmla="*/ 407241 w 2241767"/>
                <a:gd name="connsiteY1574" fmla="*/ 61719 h 1847316"/>
                <a:gd name="connsiteX1575" fmla="*/ 410323 w 2241767"/>
                <a:gd name="connsiteY1575" fmla="*/ 64755 h 1847316"/>
                <a:gd name="connsiteX1576" fmla="*/ 413171 w 2241767"/>
                <a:gd name="connsiteY1576" fmla="*/ 65388 h 1847316"/>
                <a:gd name="connsiteX1577" fmla="*/ 415831 w 2241767"/>
                <a:gd name="connsiteY1577" fmla="*/ 64770 h 1847316"/>
                <a:gd name="connsiteX1578" fmla="*/ 422027 w 2241767"/>
                <a:gd name="connsiteY1578" fmla="*/ 60436 h 1847316"/>
                <a:gd name="connsiteX1579" fmla="*/ 429185 w 2241767"/>
                <a:gd name="connsiteY1579" fmla="*/ 60225 h 1847316"/>
                <a:gd name="connsiteX1580" fmla="*/ 432119 w 2241767"/>
                <a:gd name="connsiteY1580" fmla="*/ 61641 h 1847316"/>
                <a:gd name="connsiteX1581" fmla="*/ 435217 w 2241767"/>
                <a:gd name="connsiteY1581" fmla="*/ 61023 h 1847316"/>
                <a:gd name="connsiteX1582" fmla="*/ 444543 w 2241767"/>
                <a:gd name="connsiteY1582" fmla="*/ 65983 h 1847316"/>
                <a:gd name="connsiteX1583" fmla="*/ 447977 w 2241767"/>
                <a:gd name="connsiteY1583" fmla="*/ 66562 h 1847316"/>
                <a:gd name="connsiteX1584" fmla="*/ 452570 w 2241767"/>
                <a:gd name="connsiteY1584" fmla="*/ 72985 h 1847316"/>
                <a:gd name="connsiteX1585" fmla="*/ 454940 w 2241767"/>
                <a:gd name="connsiteY1585" fmla="*/ 73173 h 1847316"/>
                <a:gd name="connsiteX1586" fmla="*/ 457624 w 2241767"/>
                <a:gd name="connsiteY1586" fmla="*/ 70450 h 1847316"/>
                <a:gd name="connsiteX1587" fmla="*/ 459955 w 2241767"/>
                <a:gd name="connsiteY1587" fmla="*/ 70536 h 1847316"/>
                <a:gd name="connsiteX1588" fmla="*/ 462232 w 2241767"/>
                <a:gd name="connsiteY1588" fmla="*/ 73141 h 1847316"/>
                <a:gd name="connsiteX1589" fmla="*/ 465956 w 2241767"/>
                <a:gd name="connsiteY1589" fmla="*/ 73939 h 1847316"/>
                <a:gd name="connsiteX1590" fmla="*/ 467692 w 2241767"/>
                <a:gd name="connsiteY1590" fmla="*/ 78039 h 1847316"/>
                <a:gd name="connsiteX1591" fmla="*/ 469562 w 2241767"/>
                <a:gd name="connsiteY1591" fmla="*/ 79525 h 1847316"/>
                <a:gd name="connsiteX1592" fmla="*/ 483668 w 2241767"/>
                <a:gd name="connsiteY1592" fmla="*/ 82561 h 1847316"/>
                <a:gd name="connsiteX1593" fmla="*/ 490654 w 2241767"/>
                <a:gd name="connsiteY1593" fmla="*/ 81176 h 1847316"/>
                <a:gd name="connsiteX1594" fmla="*/ 500832 w 2241767"/>
                <a:gd name="connsiteY1594" fmla="*/ 81536 h 1847316"/>
                <a:gd name="connsiteX1595" fmla="*/ 505738 w 2241767"/>
                <a:gd name="connsiteY1595" fmla="*/ 83476 h 1847316"/>
                <a:gd name="connsiteX1596" fmla="*/ 510886 w 2241767"/>
                <a:gd name="connsiteY1596" fmla="*/ 83226 h 1847316"/>
                <a:gd name="connsiteX1597" fmla="*/ 519296 w 2241767"/>
                <a:gd name="connsiteY1597" fmla="*/ 90259 h 1847316"/>
                <a:gd name="connsiteX1598" fmla="*/ 523755 w 2241767"/>
                <a:gd name="connsiteY1598" fmla="*/ 91354 h 1847316"/>
                <a:gd name="connsiteX1599" fmla="*/ 524623 w 2241767"/>
                <a:gd name="connsiteY1599" fmla="*/ 92974 h 1847316"/>
                <a:gd name="connsiteX1600" fmla="*/ 537321 w 2241767"/>
                <a:gd name="connsiteY1600" fmla="*/ 94679 h 1847316"/>
                <a:gd name="connsiteX1601" fmla="*/ 541765 w 2241767"/>
                <a:gd name="connsiteY1601" fmla="*/ 91026 h 1847316"/>
                <a:gd name="connsiteX1602" fmla="*/ 549510 w 2241767"/>
                <a:gd name="connsiteY1602" fmla="*/ 90056 h 1847316"/>
                <a:gd name="connsiteX1603" fmla="*/ 556481 w 2241767"/>
                <a:gd name="connsiteY1603" fmla="*/ 86973 h 1847316"/>
                <a:gd name="connsiteX1604" fmla="*/ 560431 w 2241767"/>
                <a:gd name="connsiteY1604" fmla="*/ 87004 h 1847316"/>
                <a:gd name="connsiteX1605" fmla="*/ 565032 w 2241767"/>
                <a:gd name="connsiteY1605" fmla="*/ 87771 h 1847316"/>
                <a:gd name="connsiteX1606" fmla="*/ 566800 w 2241767"/>
                <a:gd name="connsiteY1606" fmla="*/ 87403 h 1847316"/>
                <a:gd name="connsiteX1607" fmla="*/ 568075 w 2241767"/>
                <a:gd name="connsiteY1607" fmla="*/ 86058 h 1847316"/>
                <a:gd name="connsiteX1608" fmla="*/ 579286 w 2241767"/>
                <a:gd name="connsiteY1608" fmla="*/ 91362 h 1847316"/>
                <a:gd name="connsiteX1609" fmla="*/ 585560 w 2241767"/>
                <a:gd name="connsiteY1609" fmla="*/ 97402 h 1847316"/>
                <a:gd name="connsiteX1610" fmla="*/ 588306 w 2241767"/>
                <a:gd name="connsiteY1610" fmla="*/ 101846 h 1847316"/>
                <a:gd name="connsiteX1611" fmla="*/ 601434 w 2241767"/>
                <a:gd name="connsiteY1611" fmla="*/ 108175 h 1847316"/>
                <a:gd name="connsiteX1612" fmla="*/ 605228 w 2241767"/>
                <a:gd name="connsiteY1612" fmla="*/ 111703 h 1847316"/>
                <a:gd name="connsiteX1613" fmla="*/ 607826 w 2241767"/>
                <a:gd name="connsiteY1613" fmla="*/ 115583 h 1847316"/>
                <a:gd name="connsiteX1614" fmla="*/ 609351 w 2241767"/>
                <a:gd name="connsiteY1614" fmla="*/ 115998 h 1847316"/>
                <a:gd name="connsiteX1615" fmla="*/ 610423 w 2241767"/>
                <a:gd name="connsiteY1615" fmla="*/ 114864 h 1847316"/>
                <a:gd name="connsiteX1616" fmla="*/ 615008 w 2241767"/>
                <a:gd name="connsiteY1616" fmla="*/ 115192 h 1847316"/>
                <a:gd name="connsiteX1617" fmla="*/ 616683 w 2241767"/>
                <a:gd name="connsiteY1617" fmla="*/ 115756 h 1847316"/>
                <a:gd name="connsiteX1618" fmla="*/ 65404 w 2241767"/>
                <a:gd name="connsiteY1618" fmla="*/ 316083 h 1847316"/>
                <a:gd name="connsiteX1619" fmla="*/ 64559 w 2241767"/>
                <a:gd name="connsiteY1619" fmla="*/ 316388 h 1847316"/>
                <a:gd name="connsiteX1620" fmla="*/ 64606 w 2241767"/>
                <a:gd name="connsiteY1620" fmla="*/ 315558 h 1847316"/>
                <a:gd name="connsiteX1621" fmla="*/ 67109 w 2241767"/>
                <a:gd name="connsiteY1621" fmla="*/ 313344 h 1847316"/>
                <a:gd name="connsiteX1622" fmla="*/ 71725 w 2241767"/>
                <a:gd name="connsiteY1622" fmla="*/ 310598 h 1847316"/>
                <a:gd name="connsiteX1623" fmla="*/ 71553 w 2241767"/>
                <a:gd name="connsiteY1623" fmla="*/ 311193 h 1847316"/>
                <a:gd name="connsiteX1624" fmla="*/ 69089 w 2241767"/>
                <a:gd name="connsiteY1624" fmla="*/ 313321 h 1847316"/>
                <a:gd name="connsiteX1625" fmla="*/ 65404 w 2241767"/>
                <a:gd name="connsiteY1625" fmla="*/ 316083 h 1847316"/>
                <a:gd name="connsiteX1626" fmla="*/ 464555 w 2241767"/>
                <a:gd name="connsiteY1626" fmla="*/ 582658 h 1847316"/>
                <a:gd name="connsiteX1627" fmla="*/ 461778 w 2241767"/>
                <a:gd name="connsiteY1627" fmla="*/ 583026 h 1847316"/>
                <a:gd name="connsiteX1628" fmla="*/ 460503 w 2241767"/>
                <a:gd name="connsiteY1628" fmla="*/ 582455 h 1847316"/>
                <a:gd name="connsiteX1629" fmla="*/ 460323 w 2241767"/>
                <a:gd name="connsiteY1629" fmla="*/ 581837 h 1847316"/>
                <a:gd name="connsiteX1630" fmla="*/ 460847 w 2241767"/>
                <a:gd name="connsiteY1630" fmla="*/ 579560 h 1847316"/>
                <a:gd name="connsiteX1631" fmla="*/ 460808 w 2241767"/>
                <a:gd name="connsiteY1631" fmla="*/ 578598 h 1847316"/>
                <a:gd name="connsiteX1632" fmla="*/ 462208 w 2241767"/>
                <a:gd name="connsiteY1632" fmla="*/ 578238 h 1847316"/>
                <a:gd name="connsiteX1633" fmla="*/ 463820 w 2241767"/>
                <a:gd name="connsiteY1633" fmla="*/ 579318 h 1847316"/>
                <a:gd name="connsiteX1634" fmla="*/ 464289 w 2241767"/>
                <a:gd name="connsiteY1634" fmla="*/ 580436 h 1847316"/>
                <a:gd name="connsiteX1635" fmla="*/ 464555 w 2241767"/>
                <a:gd name="connsiteY1635" fmla="*/ 582658 h 1847316"/>
                <a:gd name="connsiteX1636" fmla="*/ 374750 w 2241767"/>
                <a:gd name="connsiteY1636" fmla="*/ 603390 h 1847316"/>
                <a:gd name="connsiteX1637" fmla="*/ 373694 w 2241767"/>
                <a:gd name="connsiteY1637" fmla="*/ 603555 h 1847316"/>
                <a:gd name="connsiteX1638" fmla="*/ 375110 w 2241767"/>
                <a:gd name="connsiteY1638" fmla="*/ 601364 h 1847316"/>
                <a:gd name="connsiteX1639" fmla="*/ 376096 w 2241767"/>
                <a:gd name="connsiteY1639" fmla="*/ 597085 h 1847316"/>
                <a:gd name="connsiteX1640" fmla="*/ 377418 w 2241767"/>
                <a:gd name="connsiteY1640" fmla="*/ 597679 h 1847316"/>
                <a:gd name="connsiteX1641" fmla="*/ 377684 w 2241767"/>
                <a:gd name="connsiteY1641" fmla="*/ 598462 h 1847316"/>
                <a:gd name="connsiteX1642" fmla="*/ 375501 w 2241767"/>
                <a:gd name="connsiteY1642" fmla="*/ 602851 h 1847316"/>
                <a:gd name="connsiteX1643" fmla="*/ 374750 w 2241767"/>
                <a:gd name="connsiteY1643" fmla="*/ 603390 h 1847316"/>
                <a:gd name="connsiteX1644" fmla="*/ 470532 w 2241767"/>
                <a:gd name="connsiteY1644" fmla="*/ 599455 h 1847316"/>
                <a:gd name="connsiteX1645" fmla="*/ 470524 w 2241767"/>
                <a:gd name="connsiteY1645" fmla="*/ 600621 h 1847316"/>
                <a:gd name="connsiteX1646" fmla="*/ 469836 w 2241767"/>
                <a:gd name="connsiteY1646" fmla="*/ 601747 h 1847316"/>
                <a:gd name="connsiteX1647" fmla="*/ 470493 w 2241767"/>
                <a:gd name="connsiteY1647" fmla="*/ 603805 h 1847316"/>
                <a:gd name="connsiteX1648" fmla="*/ 469351 w 2241767"/>
                <a:gd name="connsiteY1648" fmla="*/ 607333 h 1847316"/>
                <a:gd name="connsiteX1649" fmla="*/ 468913 w 2241767"/>
                <a:gd name="connsiteY1649" fmla="*/ 609571 h 1847316"/>
                <a:gd name="connsiteX1650" fmla="*/ 468303 w 2241767"/>
                <a:gd name="connsiteY1650" fmla="*/ 610979 h 1847316"/>
                <a:gd name="connsiteX1651" fmla="*/ 467692 w 2241767"/>
                <a:gd name="connsiteY1651" fmla="*/ 611519 h 1847316"/>
                <a:gd name="connsiteX1652" fmla="*/ 467074 w 2241767"/>
                <a:gd name="connsiteY1652" fmla="*/ 611198 h 1847316"/>
                <a:gd name="connsiteX1653" fmla="*/ 466941 w 2241767"/>
                <a:gd name="connsiteY1653" fmla="*/ 610424 h 1847316"/>
                <a:gd name="connsiteX1654" fmla="*/ 467301 w 2241767"/>
                <a:gd name="connsiteY1654" fmla="*/ 609188 h 1847316"/>
                <a:gd name="connsiteX1655" fmla="*/ 465854 w 2241767"/>
                <a:gd name="connsiteY1655" fmla="*/ 609227 h 1847316"/>
                <a:gd name="connsiteX1656" fmla="*/ 465408 w 2241767"/>
                <a:gd name="connsiteY1656" fmla="*/ 606144 h 1847316"/>
                <a:gd name="connsiteX1657" fmla="*/ 466214 w 2241767"/>
                <a:gd name="connsiteY1657" fmla="*/ 605166 h 1847316"/>
                <a:gd name="connsiteX1658" fmla="*/ 466503 w 2241767"/>
                <a:gd name="connsiteY1658" fmla="*/ 603852 h 1847316"/>
                <a:gd name="connsiteX1659" fmla="*/ 466597 w 2241767"/>
                <a:gd name="connsiteY1659" fmla="*/ 602960 h 1847316"/>
                <a:gd name="connsiteX1660" fmla="*/ 467544 w 2241767"/>
                <a:gd name="connsiteY1660" fmla="*/ 599025 h 1847316"/>
                <a:gd name="connsiteX1661" fmla="*/ 467880 w 2241767"/>
                <a:gd name="connsiteY1661" fmla="*/ 598751 h 1847316"/>
                <a:gd name="connsiteX1662" fmla="*/ 467990 w 2241767"/>
                <a:gd name="connsiteY1662" fmla="*/ 599690 h 1847316"/>
                <a:gd name="connsiteX1663" fmla="*/ 468295 w 2241767"/>
                <a:gd name="connsiteY1663" fmla="*/ 599964 h 1847316"/>
                <a:gd name="connsiteX1664" fmla="*/ 468795 w 2241767"/>
                <a:gd name="connsiteY1664" fmla="*/ 599580 h 1847316"/>
                <a:gd name="connsiteX1665" fmla="*/ 469546 w 2241767"/>
                <a:gd name="connsiteY1665" fmla="*/ 597828 h 1847316"/>
                <a:gd name="connsiteX1666" fmla="*/ 469867 w 2241767"/>
                <a:gd name="connsiteY1666" fmla="*/ 597624 h 1847316"/>
                <a:gd name="connsiteX1667" fmla="*/ 470532 w 2241767"/>
                <a:gd name="connsiteY1667" fmla="*/ 599455 h 1847316"/>
                <a:gd name="connsiteX1668" fmla="*/ 498298 w 2241767"/>
                <a:gd name="connsiteY1668" fmla="*/ 599494 h 1847316"/>
                <a:gd name="connsiteX1669" fmla="*/ 498791 w 2241767"/>
                <a:gd name="connsiteY1669" fmla="*/ 600715 h 1847316"/>
                <a:gd name="connsiteX1670" fmla="*/ 503015 w 2241767"/>
                <a:gd name="connsiteY1670" fmla="*/ 600417 h 1847316"/>
                <a:gd name="connsiteX1671" fmla="*/ 504229 w 2241767"/>
                <a:gd name="connsiteY1671" fmla="*/ 600636 h 1847316"/>
                <a:gd name="connsiteX1672" fmla="*/ 504713 w 2241767"/>
                <a:gd name="connsiteY1672" fmla="*/ 601200 h 1847316"/>
                <a:gd name="connsiteX1673" fmla="*/ 504142 w 2241767"/>
                <a:gd name="connsiteY1673" fmla="*/ 602021 h 1847316"/>
                <a:gd name="connsiteX1674" fmla="*/ 502514 w 2241767"/>
                <a:gd name="connsiteY1674" fmla="*/ 603109 h 1847316"/>
                <a:gd name="connsiteX1675" fmla="*/ 497758 w 2241767"/>
                <a:gd name="connsiteY1675" fmla="*/ 605018 h 1847316"/>
                <a:gd name="connsiteX1676" fmla="*/ 493893 w 2241767"/>
                <a:gd name="connsiteY1676" fmla="*/ 607521 h 1847316"/>
                <a:gd name="connsiteX1677" fmla="*/ 493392 w 2241767"/>
                <a:gd name="connsiteY1677" fmla="*/ 607286 h 1847316"/>
                <a:gd name="connsiteX1678" fmla="*/ 492688 w 2241767"/>
                <a:gd name="connsiteY1678" fmla="*/ 604548 h 1847316"/>
                <a:gd name="connsiteX1679" fmla="*/ 491976 w 2241767"/>
                <a:gd name="connsiteY1679" fmla="*/ 603437 h 1847316"/>
                <a:gd name="connsiteX1680" fmla="*/ 491538 w 2241767"/>
                <a:gd name="connsiteY1680" fmla="*/ 601888 h 1847316"/>
                <a:gd name="connsiteX1681" fmla="*/ 491538 w 2241767"/>
                <a:gd name="connsiteY1681" fmla="*/ 601309 h 1847316"/>
                <a:gd name="connsiteX1682" fmla="*/ 492250 w 2241767"/>
                <a:gd name="connsiteY1682" fmla="*/ 600238 h 1847316"/>
                <a:gd name="connsiteX1683" fmla="*/ 493666 w 2241767"/>
                <a:gd name="connsiteY1683" fmla="*/ 598673 h 1847316"/>
                <a:gd name="connsiteX1684" fmla="*/ 494668 w 2241767"/>
                <a:gd name="connsiteY1684" fmla="*/ 598110 h 1847316"/>
                <a:gd name="connsiteX1685" fmla="*/ 498298 w 2241767"/>
                <a:gd name="connsiteY1685" fmla="*/ 599494 h 1847316"/>
                <a:gd name="connsiteX1686" fmla="*/ 526298 w 2241767"/>
                <a:gd name="connsiteY1686" fmla="*/ 604486 h 1847316"/>
                <a:gd name="connsiteX1687" fmla="*/ 525594 w 2241767"/>
                <a:gd name="connsiteY1687" fmla="*/ 605565 h 1847316"/>
                <a:gd name="connsiteX1688" fmla="*/ 523678 w 2241767"/>
                <a:gd name="connsiteY1688" fmla="*/ 605182 h 1847316"/>
                <a:gd name="connsiteX1689" fmla="*/ 522652 w 2241767"/>
                <a:gd name="connsiteY1689" fmla="*/ 604493 h 1847316"/>
                <a:gd name="connsiteX1690" fmla="*/ 526079 w 2241767"/>
                <a:gd name="connsiteY1690" fmla="*/ 601646 h 1847316"/>
                <a:gd name="connsiteX1691" fmla="*/ 526642 w 2241767"/>
                <a:gd name="connsiteY1691" fmla="*/ 602217 h 1847316"/>
                <a:gd name="connsiteX1692" fmla="*/ 526298 w 2241767"/>
                <a:gd name="connsiteY1692" fmla="*/ 604486 h 1847316"/>
                <a:gd name="connsiteX1693" fmla="*/ 64841 w 2241767"/>
                <a:gd name="connsiteY1693" fmla="*/ 602428 h 1847316"/>
                <a:gd name="connsiteX1694" fmla="*/ 66859 w 2241767"/>
                <a:gd name="connsiteY1694" fmla="*/ 604626 h 1847316"/>
                <a:gd name="connsiteX1695" fmla="*/ 67931 w 2241767"/>
                <a:gd name="connsiteY1695" fmla="*/ 604752 h 1847316"/>
                <a:gd name="connsiteX1696" fmla="*/ 71311 w 2241767"/>
                <a:gd name="connsiteY1696" fmla="*/ 604087 h 1847316"/>
                <a:gd name="connsiteX1697" fmla="*/ 72555 w 2241767"/>
                <a:gd name="connsiteY1697" fmla="*/ 604556 h 1847316"/>
                <a:gd name="connsiteX1698" fmla="*/ 73752 w 2241767"/>
                <a:gd name="connsiteY1698" fmla="*/ 605503 h 1847316"/>
                <a:gd name="connsiteX1699" fmla="*/ 74495 w 2241767"/>
                <a:gd name="connsiteY1699" fmla="*/ 606950 h 1847316"/>
                <a:gd name="connsiteX1700" fmla="*/ 74636 w 2241767"/>
                <a:gd name="connsiteY1700" fmla="*/ 609485 h 1847316"/>
                <a:gd name="connsiteX1701" fmla="*/ 74088 w 2241767"/>
                <a:gd name="connsiteY1701" fmla="*/ 611746 h 1847316"/>
                <a:gd name="connsiteX1702" fmla="*/ 74252 w 2241767"/>
                <a:gd name="connsiteY1702" fmla="*/ 614930 h 1847316"/>
                <a:gd name="connsiteX1703" fmla="*/ 74135 w 2241767"/>
                <a:gd name="connsiteY1703" fmla="*/ 616299 h 1847316"/>
                <a:gd name="connsiteX1704" fmla="*/ 75926 w 2241767"/>
                <a:gd name="connsiteY1704" fmla="*/ 618098 h 1847316"/>
                <a:gd name="connsiteX1705" fmla="*/ 76489 w 2241767"/>
                <a:gd name="connsiteY1705" fmla="*/ 620531 h 1847316"/>
                <a:gd name="connsiteX1706" fmla="*/ 76779 w 2241767"/>
                <a:gd name="connsiteY1706" fmla="*/ 623144 h 1847316"/>
                <a:gd name="connsiteX1707" fmla="*/ 72883 w 2241767"/>
                <a:gd name="connsiteY1707" fmla="*/ 624013 h 1847316"/>
                <a:gd name="connsiteX1708" fmla="*/ 68987 w 2241767"/>
                <a:gd name="connsiteY1708" fmla="*/ 624154 h 1847316"/>
                <a:gd name="connsiteX1709" fmla="*/ 65623 w 2241767"/>
                <a:gd name="connsiteY1709" fmla="*/ 625922 h 1847316"/>
                <a:gd name="connsiteX1710" fmla="*/ 64935 w 2241767"/>
                <a:gd name="connsiteY1710" fmla="*/ 627228 h 1847316"/>
                <a:gd name="connsiteX1711" fmla="*/ 65474 w 2241767"/>
                <a:gd name="connsiteY1711" fmla="*/ 629161 h 1847316"/>
                <a:gd name="connsiteX1712" fmla="*/ 64551 w 2241767"/>
                <a:gd name="connsiteY1712" fmla="*/ 629654 h 1847316"/>
                <a:gd name="connsiteX1713" fmla="*/ 63698 w 2241767"/>
                <a:gd name="connsiteY1713" fmla="*/ 629231 h 1847316"/>
                <a:gd name="connsiteX1714" fmla="*/ 62071 w 2241767"/>
                <a:gd name="connsiteY1714" fmla="*/ 627440 h 1847316"/>
                <a:gd name="connsiteX1715" fmla="*/ 60287 w 2241767"/>
                <a:gd name="connsiteY1715" fmla="*/ 626587 h 1847316"/>
                <a:gd name="connsiteX1716" fmla="*/ 54036 w 2241767"/>
                <a:gd name="connsiteY1716" fmla="*/ 625265 h 1847316"/>
                <a:gd name="connsiteX1717" fmla="*/ 46190 w 2241767"/>
                <a:gd name="connsiteY1717" fmla="*/ 620046 h 1847316"/>
                <a:gd name="connsiteX1718" fmla="*/ 42810 w 2241767"/>
                <a:gd name="connsiteY1718" fmla="*/ 618967 h 1847316"/>
                <a:gd name="connsiteX1719" fmla="*/ 39383 w 2241767"/>
                <a:gd name="connsiteY1719" fmla="*/ 615133 h 1847316"/>
                <a:gd name="connsiteX1720" fmla="*/ 36285 w 2241767"/>
                <a:gd name="connsiteY1720" fmla="*/ 610244 h 1847316"/>
                <a:gd name="connsiteX1721" fmla="*/ 38304 w 2241767"/>
                <a:gd name="connsiteY1721" fmla="*/ 609453 h 1847316"/>
                <a:gd name="connsiteX1722" fmla="*/ 40338 w 2241767"/>
                <a:gd name="connsiteY1722" fmla="*/ 609055 h 1847316"/>
                <a:gd name="connsiteX1723" fmla="*/ 49460 w 2241767"/>
                <a:gd name="connsiteY1723" fmla="*/ 609782 h 1847316"/>
                <a:gd name="connsiteX1724" fmla="*/ 50602 w 2241767"/>
                <a:gd name="connsiteY1724" fmla="*/ 606269 h 1847316"/>
                <a:gd name="connsiteX1725" fmla="*/ 51776 w 2241767"/>
                <a:gd name="connsiteY1725" fmla="*/ 605393 h 1847316"/>
                <a:gd name="connsiteX1726" fmla="*/ 54670 w 2241767"/>
                <a:gd name="connsiteY1726" fmla="*/ 604400 h 1847316"/>
                <a:gd name="connsiteX1727" fmla="*/ 57377 w 2241767"/>
                <a:gd name="connsiteY1727" fmla="*/ 602444 h 1847316"/>
                <a:gd name="connsiteX1728" fmla="*/ 58590 w 2241767"/>
                <a:gd name="connsiteY1728" fmla="*/ 602491 h 1847316"/>
                <a:gd name="connsiteX1729" fmla="*/ 59826 w 2241767"/>
                <a:gd name="connsiteY1729" fmla="*/ 603242 h 1847316"/>
                <a:gd name="connsiteX1730" fmla="*/ 62392 w 2241767"/>
                <a:gd name="connsiteY1730" fmla="*/ 602076 h 1847316"/>
                <a:gd name="connsiteX1731" fmla="*/ 63753 w 2241767"/>
                <a:gd name="connsiteY1731" fmla="*/ 601826 h 1847316"/>
                <a:gd name="connsiteX1732" fmla="*/ 64841 w 2241767"/>
                <a:gd name="connsiteY1732" fmla="*/ 602428 h 1847316"/>
                <a:gd name="connsiteX1733" fmla="*/ 468835 w 2241767"/>
                <a:gd name="connsiteY1733" fmla="*/ 627502 h 1847316"/>
                <a:gd name="connsiteX1734" fmla="*/ 466409 w 2241767"/>
                <a:gd name="connsiteY1734" fmla="*/ 628136 h 1847316"/>
                <a:gd name="connsiteX1735" fmla="*/ 465838 w 2241767"/>
                <a:gd name="connsiteY1735" fmla="*/ 626845 h 1847316"/>
                <a:gd name="connsiteX1736" fmla="*/ 467113 w 2241767"/>
                <a:gd name="connsiteY1736" fmla="*/ 623630 h 1847316"/>
                <a:gd name="connsiteX1737" fmla="*/ 468130 w 2241767"/>
                <a:gd name="connsiteY1737" fmla="*/ 621807 h 1847316"/>
                <a:gd name="connsiteX1738" fmla="*/ 468889 w 2241767"/>
                <a:gd name="connsiteY1738" fmla="*/ 621376 h 1847316"/>
                <a:gd name="connsiteX1739" fmla="*/ 471674 w 2241767"/>
                <a:gd name="connsiteY1739" fmla="*/ 617739 h 1847316"/>
                <a:gd name="connsiteX1740" fmla="*/ 474765 w 2241767"/>
                <a:gd name="connsiteY1740" fmla="*/ 615086 h 1847316"/>
                <a:gd name="connsiteX1741" fmla="*/ 477605 w 2241767"/>
                <a:gd name="connsiteY1741" fmla="*/ 611198 h 1847316"/>
                <a:gd name="connsiteX1742" fmla="*/ 480484 w 2241767"/>
                <a:gd name="connsiteY1742" fmla="*/ 605636 h 1847316"/>
                <a:gd name="connsiteX1743" fmla="*/ 481016 w 2241767"/>
                <a:gd name="connsiteY1743" fmla="*/ 603555 h 1847316"/>
                <a:gd name="connsiteX1744" fmla="*/ 482353 w 2241767"/>
                <a:gd name="connsiteY1744" fmla="*/ 603336 h 1847316"/>
                <a:gd name="connsiteX1745" fmla="*/ 484552 w 2241767"/>
                <a:gd name="connsiteY1745" fmla="*/ 604705 h 1847316"/>
                <a:gd name="connsiteX1746" fmla="*/ 485913 w 2241767"/>
                <a:gd name="connsiteY1746" fmla="*/ 606629 h 1847316"/>
                <a:gd name="connsiteX1747" fmla="*/ 485279 w 2241767"/>
                <a:gd name="connsiteY1747" fmla="*/ 608155 h 1847316"/>
                <a:gd name="connsiteX1748" fmla="*/ 477996 w 2241767"/>
                <a:gd name="connsiteY1748" fmla="*/ 616041 h 1847316"/>
                <a:gd name="connsiteX1749" fmla="*/ 477386 w 2241767"/>
                <a:gd name="connsiteY1749" fmla="*/ 617066 h 1847316"/>
                <a:gd name="connsiteX1750" fmla="*/ 476728 w 2241767"/>
                <a:gd name="connsiteY1750" fmla="*/ 619734 h 1847316"/>
                <a:gd name="connsiteX1751" fmla="*/ 476126 w 2241767"/>
                <a:gd name="connsiteY1751" fmla="*/ 620664 h 1847316"/>
                <a:gd name="connsiteX1752" fmla="*/ 475164 w 2241767"/>
                <a:gd name="connsiteY1752" fmla="*/ 621087 h 1847316"/>
                <a:gd name="connsiteX1753" fmla="*/ 474467 w 2241767"/>
                <a:gd name="connsiteY1753" fmla="*/ 622245 h 1847316"/>
                <a:gd name="connsiteX1754" fmla="*/ 474029 w 2241767"/>
                <a:gd name="connsiteY1754" fmla="*/ 624146 h 1847316"/>
                <a:gd name="connsiteX1755" fmla="*/ 473130 w 2241767"/>
                <a:gd name="connsiteY1755" fmla="*/ 625140 h 1847316"/>
                <a:gd name="connsiteX1756" fmla="*/ 471768 w 2241767"/>
                <a:gd name="connsiteY1756" fmla="*/ 625226 h 1847316"/>
                <a:gd name="connsiteX1757" fmla="*/ 470830 w 2241767"/>
                <a:gd name="connsiteY1757" fmla="*/ 625750 h 1847316"/>
                <a:gd name="connsiteX1758" fmla="*/ 470305 w 2241767"/>
                <a:gd name="connsiteY1758" fmla="*/ 626712 h 1847316"/>
                <a:gd name="connsiteX1759" fmla="*/ 468835 w 2241767"/>
                <a:gd name="connsiteY1759" fmla="*/ 627502 h 1847316"/>
                <a:gd name="connsiteX1760" fmla="*/ 462552 w 2241767"/>
                <a:gd name="connsiteY1760" fmla="*/ 616471 h 1847316"/>
                <a:gd name="connsiteX1761" fmla="*/ 461402 w 2241767"/>
                <a:gd name="connsiteY1761" fmla="*/ 617817 h 1847316"/>
                <a:gd name="connsiteX1762" fmla="*/ 457060 w 2241767"/>
                <a:gd name="connsiteY1762" fmla="*/ 617003 h 1847316"/>
                <a:gd name="connsiteX1763" fmla="*/ 457960 w 2241767"/>
                <a:gd name="connsiteY1763" fmla="*/ 614351 h 1847316"/>
                <a:gd name="connsiteX1764" fmla="*/ 461277 w 2241767"/>
                <a:gd name="connsiteY1764" fmla="*/ 612677 h 1847316"/>
                <a:gd name="connsiteX1765" fmla="*/ 464907 w 2241767"/>
                <a:gd name="connsiteY1765" fmla="*/ 615282 h 1847316"/>
                <a:gd name="connsiteX1766" fmla="*/ 462552 w 2241767"/>
                <a:gd name="connsiteY1766" fmla="*/ 616471 h 1847316"/>
                <a:gd name="connsiteX1767" fmla="*/ 538440 w 2241767"/>
                <a:gd name="connsiteY1767" fmla="*/ 627283 h 1847316"/>
                <a:gd name="connsiteX1768" fmla="*/ 537383 w 2241767"/>
                <a:gd name="connsiteY1768" fmla="*/ 627533 h 1847316"/>
                <a:gd name="connsiteX1769" fmla="*/ 538964 w 2241767"/>
                <a:gd name="connsiteY1769" fmla="*/ 624670 h 1847316"/>
                <a:gd name="connsiteX1770" fmla="*/ 541084 w 2241767"/>
                <a:gd name="connsiteY1770" fmla="*/ 621502 h 1847316"/>
                <a:gd name="connsiteX1771" fmla="*/ 543079 w 2241767"/>
                <a:gd name="connsiteY1771" fmla="*/ 619514 h 1847316"/>
                <a:gd name="connsiteX1772" fmla="*/ 545676 w 2241767"/>
                <a:gd name="connsiteY1772" fmla="*/ 618685 h 1847316"/>
                <a:gd name="connsiteX1773" fmla="*/ 545387 w 2241767"/>
                <a:gd name="connsiteY1773" fmla="*/ 620133 h 1847316"/>
                <a:gd name="connsiteX1774" fmla="*/ 541999 w 2241767"/>
                <a:gd name="connsiteY1774" fmla="*/ 622808 h 1847316"/>
                <a:gd name="connsiteX1775" fmla="*/ 538440 w 2241767"/>
                <a:gd name="connsiteY1775" fmla="*/ 627283 h 1847316"/>
                <a:gd name="connsiteX1776" fmla="*/ 179383 w 2241767"/>
                <a:gd name="connsiteY1776" fmla="*/ 680420 h 1847316"/>
                <a:gd name="connsiteX1777" fmla="*/ 177772 w 2241767"/>
                <a:gd name="connsiteY1777" fmla="*/ 681093 h 1847316"/>
                <a:gd name="connsiteX1778" fmla="*/ 176066 w 2241767"/>
                <a:gd name="connsiteY1778" fmla="*/ 680756 h 1847316"/>
                <a:gd name="connsiteX1779" fmla="*/ 174720 w 2241767"/>
                <a:gd name="connsiteY1779" fmla="*/ 676586 h 1847316"/>
                <a:gd name="connsiteX1780" fmla="*/ 175753 w 2241767"/>
                <a:gd name="connsiteY1780" fmla="*/ 676453 h 1847316"/>
                <a:gd name="connsiteX1781" fmla="*/ 177912 w 2241767"/>
                <a:gd name="connsiteY1781" fmla="*/ 673699 h 1847316"/>
                <a:gd name="connsiteX1782" fmla="*/ 182692 w 2241767"/>
                <a:gd name="connsiteY1782" fmla="*/ 671470 h 1847316"/>
                <a:gd name="connsiteX1783" fmla="*/ 183866 w 2241767"/>
                <a:gd name="connsiteY1783" fmla="*/ 671220 h 1847316"/>
                <a:gd name="connsiteX1784" fmla="*/ 179383 w 2241767"/>
                <a:gd name="connsiteY1784" fmla="*/ 680420 h 1847316"/>
                <a:gd name="connsiteX1785" fmla="*/ 364540 w 2241767"/>
                <a:gd name="connsiteY1785" fmla="*/ 684285 h 1847316"/>
                <a:gd name="connsiteX1786" fmla="*/ 363891 w 2241767"/>
                <a:gd name="connsiteY1786" fmla="*/ 684551 h 1847316"/>
                <a:gd name="connsiteX1787" fmla="*/ 362287 w 2241767"/>
                <a:gd name="connsiteY1787" fmla="*/ 683268 h 1847316"/>
                <a:gd name="connsiteX1788" fmla="*/ 361231 w 2241767"/>
                <a:gd name="connsiteY1788" fmla="*/ 681906 h 1847316"/>
                <a:gd name="connsiteX1789" fmla="*/ 361927 w 2241767"/>
                <a:gd name="connsiteY1789" fmla="*/ 680866 h 1847316"/>
                <a:gd name="connsiteX1790" fmla="*/ 365033 w 2241767"/>
                <a:gd name="connsiteY1790" fmla="*/ 678675 h 1847316"/>
                <a:gd name="connsiteX1791" fmla="*/ 366520 w 2241767"/>
                <a:gd name="connsiteY1791" fmla="*/ 678636 h 1847316"/>
                <a:gd name="connsiteX1792" fmla="*/ 367130 w 2241767"/>
                <a:gd name="connsiteY1792" fmla="*/ 678980 h 1847316"/>
                <a:gd name="connsiteX1793" fmla="*/ 367372 w 2241767"/>
                <a:gd name="connsiteY1793" fmla="*/ 679661 h 1847316"/>
                <a:gd name="connsiteX1794" fmla="*/ 367255 w 2241767"/>
                <a:gd name="connsiteY1794" fmla="*/ 680670 h 1847316"/>
                <a:gd name="connsiteX1795" fmla="*/ 366590 w 2241767"/>
                <a:gd name="connsiteY1795" fmla="*/ 681930 h 1847316"/>
                <a:gd name="connsiteX1796" fmla="*/ 364540 w 2241767"/>
                <a:gd name="connsiteY1796" fmla="*/ 684285 h 1847316"/>
                <a:gd name="connsiteX1797" fmla="*/ 366050 w 2241767"/>
                <a:gd name="connsiteY1797" fmla="*/ 689503 h 1847316"/>
                <a:gd name="connsiteX1798" fmla="*/ 366848 w 2241767"/>
                <a:gd name="connsiteY1798" fmla="*/ 689839 h 1847316"/>
                <a:gd name="connsiteX1799" fmla="*/ 367678 w 2241767"/>
                <a:gd name="connsiteY1799" fmla="*/ 687352 h 1847316"/>
                <a:gd name="connsiteX1800" fmla="*/ 368264 w 2241767"/>
                <a:gd name="connsiteY1800" fmla="*/ 687273 h 1847316"/>
                <a:gd name="connsiteX1801" fmla="*/ 370862 w 2241767"/>
                <a:gd name="connsiteY1801" fmla="*/ 689378 h 1847316"/>
                <a:gd name="connsiteX1802" fmla="*/ 372458 w 2241767"/>
                <a:gd name="connsiteY1802" fmla="*/ 688908 h 1847316"/>
                <a:gd name="connsiteX1803" fmla="*/ 373483 w 2241767"/>
                <a:gd name="connsiteY1803" fmla="*/ 691498 h 1847316"/>
                <a:gd name="connsiteX1804" fmla="*/ 374406 w 2241767"/>
                <a:gd name="connsiteY1804" fmla="*/ 691733 h 1847316"/>
                <a:gd name="connsiteX1805" fmla="*/ 375258 w 2241767"/>
                <a:gd name="connsiteY1805" fmla="*/ 691420 h 1847316"/>
                <a:gd name="connsiteX1806" fmla="*/ 375775 w 2241767"/>
                <a:gd name="connsiteY1806" fmla="*/ 691600 h 1847316"/>
                <a:gd name="connsiteX1807" fmla="*/ 375595 w 2241767"/>
                <a:gd name="connsiteY1807" fmla="*/ 694330 h 1847316"/>
                <a:gd name="connsiteX1808" fmla="*/ 373694 w 2241767"/>
                <a:gd name="connsiteY1808" fmla="*/ 697092 h 1847316"/>
                <a:gd name="connsiteX1809" fmla="*/ 372810 w 2241767"/>
                <a:gd name="connsiteY1809" fmla="*/ 697788 h 1847316"/>
                <a:gd name="connsiteX1810" fmla="*/ 371574 w 2241767"/>
                <a:gd name="connsiteY1810" fmla="*/ 697076 h 1847316"/>
                <a:gd name="connsiteX1811" fmla="*/ 371112 w 2241767"/>
                <a:gd name="connsiteY1811" fmla="*/ 696810 h 1847316"/>
                <a:gd name="connsiteX1812" fmla="*/ 370298 w 2241767"/>
                <a:gd name="connsiteY1812" fmla="*/ 695589 h 1847316"/>
                <a:gd name="connsiteX1813" fmla="*/ 369680 w 2241767"/>
                <a:gd name="connsiteY1813" fmla="*/ 694048 h 1847316"/>
                <a:gd name="connsiteX1814" fmla="*/ 369313 w 2241767"/>
                <a:gd name="connsiteY1814" fmla="*/ 694025 h 1847316"/>
                <a:gd name="connsiteX1815" fmla="*/ 367865 w 2241767"/>
                <a:gd name="connsiteY1815" fmla="*/ 695840 h 1847316"/>
                <a:gd name="connsiteX1816" fmla="*/ 367897 w 2241767"/>
                <a:gd name="connsiteY1816" fmla="*/ 696740 h 1847316"/>
                <a:gd name="connsiteX1817" fmla="*/ 368499 w 2241767"/>
                <a:gd name="connsiteY1817" fmla="*/ 698085 h 1847316"/>
                <a:gd name="connsiteX1818" fmla="*/ 368413 w 2241767"/>
                <a:gd name="connsiteY1818" fmla="*/ 698922 h 1847316"/>
                <a:gd name="connsiteX1819" fmla="*/ 366833 w 2241767"/>
                <a:gd name="connsiteY1819" fmla="*/ 699321 h 1847316"/>
                <a:gd name="connsiteX1820" fmla="*/ 365284 w 2241767"/>
                <a:gd name="connsiteY1820" fmla="*/ 699110 h 1847316"/>
                <a:gd name="connsiteX1821" fmla="*/ 363390 w 2241767"/>
                <a:gd name="connsiteY1821" fmla="*/ 700284 h 1847316"/>
                <a:gd name="connsiteX1822" fmla="*/ 362937 w 2241767"/>
                <a:gd name="connsiteY1822" fmla="*/ 699556 h 1847316"/>
                <a:gd name="connsiteX1823" fmla="*/ 362647 w 2241767"/>
                <a:gd name="connsiteY1823" fmla="*/ 697499 h 1847316"/>
                <a:gd name="connsiteX1824" fmla="*/ 362060 w 2241767"/>
                <a:gd name="connsiteY1824" fmla="*/ 697733 h 1847316"/>
                <a:gd name="connsiteX1825" fmla="*/ 361168 w 2241767"/>
                <a:gd name="connsiteY1825" fmla="*/ 700252 h 1847316"/>
                <a:gd name="connsiteX1826" fmla="*/ 360191 w 2241767"/>
                <a:gd name="connsiteY1826" fmla="*/ 701848 h 1847316"/>
                <a:gd name="connsiteX1827" fmla="*/ 358415 w 2241767"/>
                <a:gd name="connsiteY1827" fmla="*/ 703170 h 1847316"/>
                <a:gd name="connsiteX1828" fmla="*/ 358023 w 2241767"/>
                <a:gd name="connsiteY1828" fmla="*/ 703812 h 1847316"/>
                <a:gd name="connsiteX1829" fmla="*/ 356725 w 2241767"/>
                <a:gd name="connsiteY1829" fmla="*/ 703898 h 1847316"/>
                <a:gd name="connsiteX1830" fmla="*/ 354800 w 2241767"/>
                <a:gd name="connsiteY1830" fmla="*/ 704727 h 1847316"/>
                <a:gd name="connsiteX1831" fmla="*/ 353611 w 2241767"/>
                <a:gd name="connsiteY1831" fmla="*/ 704586 h 1847316"/>
                <a:gd name="connsiteX1832" fmla="*/ 346523 w 2241767"/>
                <a:gd name="connsiteY1832" fmla="*/ 701856 h 1847316"/>
                <a:gd name="connsiteX1833" fmla="*/ 344857 w 2241767"/>
                <a:gd name="connsiteY1833" fmla="*/ 700855 h 1847316"/>
                <a:gd name="connsiteX1834" fmla="*/ 350685 w 2241767"/>
                <a:gd name="connsiteY1834" fmla="*/ 694572 h 1847316"/>
                <a:gd name="connsiteX1835" fmla="*/ 353752 w 2241767"/>
                <a:gd name="connsiteY1835" fmla="*/ 692132 h 1847316"/>
                <a:gd name="connsiteX1836" fmla="*/ 355528 w 2241767"/>
                <a:gd name="connsiteY1836" fmla="*/ 692265 h 1847316"/>
                <a:gd name="connsiteX1837" fmla="*/ 357304 w 2241767"/>
                <a:gd name="connsiteY1837" fmla="*/ 693023 h 1847316"/>
                <a:gd name="connsiteX1838" fmla="*/ 358243 w 2241767"/>
                <a:gd name="connsiteY1838" fmla="*/ 692898 h 1847316"/>
                <a:gd name="connsiteX1839" fmla="*/ 358313 w 2241767"/>
                <a:gd name="connsiteY1839" fmla="*/ 690105 h 1847316"/>
                <a:gd name="connsiteX1840" fmla="*/ 356662 w 2241767"/>
                <a:gd name="connsiteY1840" fmla="*/ 688016 h 1847316"/>
                <a:gd name="connsiteX1841" fmla="*/ 356725 w 2241767"/>
                <a:gd name="connsiteY1841" fmla="*/ 687148 h 1847316"/>
                <a:gd name="connsiteX1842" fmla="*/ 360378 w 2241767"/>
                <a:gd name="connsiteY1842" fmla="*/ 685716 h 1847316"/>
                <a:gd name="connsiteX1843" fmla="*/ 361747 w 2241767"/>
                <a:gd name="connsiteY1843" fmla="*/ 685920 h 1847316"/>
                <a:gd name="connsiteX1844" fmla="*/ 363257 w 2241767"/>
                <a:gd name="connsiteY1844" fmla="*/ 686655 h 1847316"/>
                <a:gd name="connsiteX1845" fmla="*/ 364689 w 2241767"/>
                <a:gd name="connsiteY1845" fmla="*/ 687844 h 1847316"/>
                <a:gd name="connsiteX1846" fmla="*/ 366050 w 2241767"/>
                <a:gd name="connsiteY1846" fmla="*/ 689503 h 1847316"/>
                <a:gd name="connsiteX1847" fmla="*/ 755485 w 2241767"/>
                <a:gd name="connsiteY1847" fmla="*/ 697772 h 1847316"/>
                <a:gd name="connsiteX1848" fmla="*/ 761063 w 2241767"/>
                <a:gd name="connsiteY1848" fmla="*/ 698719 h 1847316"/>
                <a:gd name="connsiteX1849" fmla="*/ 765147 w 2241767"/>
                <a:gd name="connsiteY1849" fmla="*/ 698508 h 1847316"/>
                <a:gd name="connsiteX1850" fmla="*/ 768879 w 2241767"/>
                <a:gd name="connsiteY1850" fmla="*/ 704704 h 1847316"/>
                <a:gd name="connsiteX1851" fmla="*/ 771171 w 2241767"/>
                <a:gd name="connsiteY1851" fmla="*/ 709687 h 1847316"/>
                <a:gd name="connsiteX1852" fmla="*/ 772518 w 2241767"/>
                <a:gd name="connsiteY1852" fmla="*/ 713169 h 1847316"/>
                <a:gd name="connsiteX1853" fmla="*/ 773284 w 2241767"/>
                <a:gd name="connsiteY1853" fmla="*/ 716525 h 1847316"/>
                <a:gd name="connsiteX1854" fmla="*/ 774308 w 2241767"/>
                <a:gd name="connsiteY1854" fmla="*/ 719756 h 1847316"/>
                <a:gd name="connsiteX1855" fmla="*/ 774214 w 2241767"/>
                <a:gd name="connsiteY1855" fmla="*/ 720210 h 1847316"/>
                <a:gd name="connsiteX1856" fmla="*/ 772064 w 2241767"/>
                <a:gd name="connsiteY1856" fmla="*/ 718035 h 1847316"/>
                <a:gd name="connsiteX1857" fmla="*/ 770514 w 2241767"/>
                <a:gd name="connsiteY1857" fmla="*/ 713615 h 1847316"/>
                <a:gd name="connsiteX1858" fmla="*/ 769724 w 2241767"/>
                <a:gd name="connsiteY1858" fmla="*/ 711886 h 1847316"/>
                <a:gd name="connsiteX1859" fmla="*/ 768942 w 2241767"/>
                <a:gd name="connsiteY1859" fmla="*/ 711103 h 1847316"/>
                <a:gd name="connsiteX1860" fmla="*/ 768120 w 2241767"/>
                <a:gd name="connsiteY1860" fmla="*/ 709468 h 1847316"/>
                <a:gd name="connsiteX1861" fmla="*/ 766517 w 2241767"/>
                <a:gd name="connsiteY1861" fmla="*/ 705228 h 1847316"/>
                <a:gd name="connsiteX1862" fmla="*/ 766461 w 2241767"/>
                <a:gd name="connsiteY1862" fmla="*/ 704031 h 1847316"/>
                <a:gd name="connsiteX1863" fmla="*/ 765750 w 2241767"/>
                <a:gd name="connsiteY1863" fmla="*/ 702920 h 1847316"/>
                <a:gd name="connsiteX1864" fmla="*/ 764928 w 2241767"/>
                <a:gd name="connsiteY1864" fmla="*/ 702459 h 1847316"/>
                <a:gd name="connsiteX1865" fmla="*/ 763997 w 2241767"/>
                <a:gd name="connsiteY1865" fmla="*/ 702638 h 1847316"/>
                <a:gd name="connsiteX1866" fmla="*/ 763676 w 2241767"/>
                <a:gd name="connsiteY1866" fmla="*/ 703069 h 1847316"/>
                <a:gd name="connsiteX1867" fmla="*/ 763818 w 2241767"/>
                <a:gd name="connsiteY1867" fmla="*/ 706002 h 1847316"/>
                <a:gd name="connsiteX1868" fmla="*/ 764553 w 2241767"/>
                <a:gd name="connsiteY1868" fmla="*/ 709257 h 1847316"/>
                <a:gd name="connsiteX1869" fmla="*/ 768582 w 2241767"/>
                <a:gd name="connsiteY1869" fmla="*/ 716345 h 1847316"/>
                <a:gd name="connsiteX1870" fmla="*/ 771273 w 2241767"/>
                <a:gd name="connsiteY1870" fmla="*/ 720366 h 1847316"/>
                <a:gd name="connsiteX1871" fmla="*/ 771805 w 2241767"/>
                <a:gd name="connsiteY1871" fmla="*/ 721696 h 1847316"/>
                <a:gd name="connsiteX1872" fmla="*/ 772157 w 2241767"/>
                <a:gd name="connsiteY1872" fmla="*/ 725358 h 1847316"/>
                <a:gd name="connsiteX1873" fmla="*/ 770999 w 2241767"/>
                <a:gd name="connsiteY1873" fmla="*/ 727009 h 1847316"/>
                <a:gd name="connsiteX1874" fmla="*/ 772423 w 2241767"/>
                <a:gd name="connsiteY1874" fmla="*/ 730373 h 1847316"/>
                <a:gd name="connsiteX1875" fmla="*/ 772368 w 2241767"/>
                <a:gd name="connsiteY1875" fmla="*/ 731030 h 1847316"/>
                <a:gd name="connsiteX1876" fmla="*/ 772055 w 2241767"/>
                <a:gd name="connsiteY1876" fmla="*/ 731671 h 1847316"/>
                <a:gd name="connsiteX1877" fmla="*/ 768222 w 2241767"/>
                <a:gd name="connsiteY1877" fmla="*/ 733158 h 1847316"/>
                <a:gd name="connsiteX1878" fmla="*/ 764709 w 2241767"/>
                <a:gd name="connsiteY1878" fmla="*/ 739362 h 1847316"/>
                <a:gd name="connsiteX1879" fmla="*/ 760860 w 2241767"/>
                <a:gd name="connsiteY1879" fmla="*/ 742984 h 1847316"/>
                <a:gd name="connsiteX1880" fmla="*/ 759084 w 2241767"/>
                <a:gd name="connsiteY1880" fmla="*/ 743563 h 1847316"/>
                <a:gd name="connsiteX1881" fmla="*/ 758231 w 2241767"/>
                <a:gd name="connsiteY1881" fmla="*/ 742961 h 1847316"/>
                <a:gd name="connsiteX1882" fmla="*/ 757425 w 2241767"/>
                <a:gd name="connsiteY1882" fmla="*/ 741576 h 1847316"/>
                <a:gd name="connsiteX1883" fmla="*/ 756948 w 2241767"/>
                <a:gd name="connsiteY1883" fmla="*/ 739722 h 1847316"/>
                <a:gd name="connsiteX1884" fmla="*/ 756807 w 2241767"/>
                <a:gd name="connsiteY1884" fmla="*/ 737398 h 1847316"/>
                <a:gd name="connsiteX1885" fmla="*/ 757770 w 2241767"/>
                <a:gd name="connsiteY1885" fmla="*/ 735927 h 1847316"/>
                <a:gd name="connsiteX1886" fmla="*/ 759671 w 2241767"/>
                <a:gd name="connsiteY1886" fmla="*/ 728276 h 1847316"/>
                <a:gd name="connsiteX1887" fmla="*/ 759725 w 2241767"/>
                <a:gd name="connsiteY1887" fmla="*/ 725757 h 1847316"/>
                <a:gd name="connsiteX1888" fmla="*/ 757355 w 2241767"/>
                <a:gd name="connsiteY1888" fmla="*/ 722252 h 1847316"/>
                <a:gd name="connsiteX1889" fmla="*/ 755923 w 2241767"/>
                <a:gd name="connsiteY1889" fmla="*/ 719381 h 1847316"/>
                <a:gd name="connsiteX1890" fmla="*/ 755149 w 2241767"/>
                <a:gd name="connsiteY1890" fmla="*/ 715367 h 1847316"/>
                <a:gd name="connsiteX1891" fmla="*/ 753850 w 2241767"/>
                <a:gd name="connsiteY1891" fmla="*/ 704696 h 1847316"/>
                <a:gd name="connsiteX1892" fmla="*/ 753248 w 2241767"/>
                <a:gd name="connsiteY1892" fmla="*/ 701269 h 1847316"/>
                <a:gd name="connsiteX1893" fmla="*/ 752403 w 2241767"/>
                <a:gd name="connsiteY1893" fmla="*/ 698406 h 1847316"/>
                <a:gd name="connsiteX1894" fmla="*/ 751308 w 2241767"/>
                <a:gd name="connsiteY1894" fmla="*/ 696114 h 1847316"/>
                <a:gd name="connsiteX1895" fmla="*/ 750486 w 2241767"/>
                <a:gd name="connsiteY1895" fmla="*/ 693587 h 1847316"/>
                <a:gd name="connsiteX1896" fmla="*/ 749923 w 2241767"/>
                <a:gd name="connsiteY1896" fmla="*/ 690825 h 1847316"/>
                <a:gd name="connsiteX1897" fmla="*/ 750134 w 2241767"/>
                <a:gd name="connsiteY1897" fmla="*/ 689753 h 1847316"/>
                <a:gd name="connsiteX1898" fmla="*/ 752035 w 2241767"/>
                <a:gd name="connsiteY1898" fmla="*/ 691193 h 1847316"/>
                <a:gd name="connsiteX1899" fmla="*/ 754319 w 2241767"/>
                <a:gd name="connsiteY1899" fmla="*/ 695151 h 1847316"/>
                <a:gd name="connsiteX1900" fmla="*/ 755485 w 2241767"/>
                <a:gd name="connsiteY1900" fmla="*/ 697772 h 1847316"/>
                <a:gd name="connsiteX1901" fmla="*/ 763551 w 2241767"/>
                <a:gd name="connsiteY1901" fmla="*/ 694979 h 1847316"/>
                <a:gd name="connsiteX1902" fmla="*/ 763395 w 2241767"/>
                <a:gd name="connsiteY1902" fmla="*/ 696012 h 1847316"/>
                <a:gd name="connsiteX1903" fmla="*/ 760398 w 2241767"/>
                <a:gd name="connsiteY1903" fmla="*/ 695910 h 1847316"/>
                <a:gd name="connsiteX1904" fmla="*/ 757378 w 2241767"/>
                <a:gd name="connsiteY1904" fmla="*/ 694393 h 1847316"/>
                <a:gd name="connsiteX1905" fmla="*/ 755893 w 2241767"/>
                <a:gd name="connsiteY1905" fmla="*/ 692398 h 1847316"/>
                <a:gd name="connsiteX1906" fmla="*/ 756189 w 2241767"/>
                <a:gd name="connsiteY1906" fmla="*/ 691498 h 1847316"/>
                <a:gd name="connsiteX1907" fmla="*/ 758998 w 2241767"/>
                <a:gd name="connsiteY1907" fmla="*/ 690661 h 1847316"/>
                <a:gd name="connsiteX1908" fmla="*/ 761658 w 2241767"/>
                <a:gd name="connsiteY1908" fmla="*/ 692554 h 1847316"/>
                <a:gd name="connsiteX1909" fmla="*/ 763551 w 2241767"/>
                <a:gd name="connsiteY1909" fmla="*/ 694979 h 1847316"/>
                <a:gd name="connsiteX1910" fmla="*/ 732430 w 2241767"/>
                <a:gd name="connsiteY1910" fmla="*/ 694338 h 1847316"/>
                <a:gd name="connsiteX1911" fmla="*/ 735567 w 2241767"/>
                <a:gd name="connsiteY1911" fmla="*/ 698390 h 1847316"/>
                <a:gd name="connsiteX1912" fmla="*/ 735590 w 2241767"/>
                <a:gd name="connsiteY1912" fmla="*/ 699321 h 1847316"/>
                <a:gd name="connsiteX1913" fmla="*/ 734949 w 2241767"/>
                <a:gd name="connsiteY1913" fmla="*/ 702099 h 1847316"/>
                <a:gd name="connsiteX1914" fmla="*/ 733243 w 2241767"/>
                <a:gd name="connsiteY1914" fmla="*/ 702881 h 1847316"/>
                <a:gd name="connsiteX1915" fmla="*/ 733728 w 2241767"/>
                <a:gd name="connsiteY1915" fmla="*/ 703984 h 1847316"/>
                <a:gd name="connsiteX1916" fmla="*/ 734996 w 2241767"/>
                <a:gd name="connsiteY1916" fmla="*/ 704813 h 1847316"/>
                <a:gd name="connsiteX1917" fmla="*/ 735903 w 2241767"/>
                <a:gd name="connsiteY1917" fmla="*/ 704125 h 1847316"/>
                <a:gd name="connsiteX1918" fmla="*/ 739212 w 2241767"/>
                <a:gd name="connsiteY1918" fmla="*/ 700237 h 1847316"/>
                <a:gd name="connsiteX1919" fmla="*/ 740230 w 2241767"/>
                <a:gd name="connsiteY1919" fmla="*/ 699423 h 1847316"/>
                <a:gd name="connsiteX1920" fmla="*/ 740848 w 2241767"/>
                <a:gd name="connsiteY1920" fmla="*/ 699337 h 1847316"/>
                <a:gd name="connsiteX1921" fmla="*/ 744884 w 2241767"/>
                <a:gd name="connsiteY1921" fmla="*/ 700510 h 1847316"/>
                <a:gd name="connsiteX1922" fmla="*/ 748413 w 2241767"/>
                <a:gd name="connsiteY1922" fmla="*/ 702365 h 1847316"/>
                <a:gd name="connsiteX1923" fmla="*/ 749453 w 2241767"/>
                <a:gd name="connsiteY1923" fmla="*/ 703843 h 1847316"/>
                <a:gd name="connsiteX1924" fmla="*/ 750040 w 2241767"/>
                <a:gd name="connsiteY1924" fmla="*/ 706433 h 1847316"/>
                <a:gd name="connsiteX1925" fmla="*/ 749101 w 2241767"/>
                <a:gd name="connsiteY1925" fmla="*/ 712019 h 1847316"/>
                <a:gd name="connsiteX1926" fmla="*/ 746207 w 2241767"/>
                <a:gd name="connsiteY1926" fmla="*/ 712989 h 1847316"/>
                <a:gd name="connsiteX1927" fmla="*/ 744837 w 2241767"/>
                <a:gd name="connsiteY1927" fmla="*/ 712887 h 1847316"/>
                <a:gd name="connsiteX1928" fmla="*/ 743375 w 2241767"/>
                <a:gd name="connsiteY1928" fmla="*/ 712073 h 1847316"/>
                <a:gd name="connsiteX1929" fmla="*/ 741020 w 2241767"/>
                <a:gd name="connsiteY1929" fmla="*/ 714014 h 1847316"/>
                <a:gd name="connsiteX1930" fmla="*/ 742976 w 2241767"/>
                <a:gd name="connsiteY1930" fmla="*/ 715492 h 1847316"/>
                <a:gd name="connsiteX1931" fmla="*/ 748922 w 2241767"/>
                <a:gd name="connsiteY1931" fmla="*/ 715829 h 1847316"/>
                <a:gd name="connsiteX1932" fmla="*/ 750721 w 2241767"/>
                <a:gd name="connsiteY1932" fmla="*/ 718958 h 1847316"/>
                <a:gd name="connsiteX1933" fmla="*/ 751237 w 2241767"/>
                <a:gd name="connsiteY1933" fmla="*/ 721368 h 1847316"/>
                <a:gd name="connsiteX1934" fmla="*/ 749954 w 2241767"/>
                <a:gd name="connsiteY1934" fmla="*/ 725780 h 1847316"/>
                <a:gd name="connsiteX1935" fmla="*/ 746582 w 2241767"/>
                <a:gd name="connsiteY1935" fmla="*/ 724560 h 1847316"/>
                <a:gd name="connsiteX1936" fmla="*/ 743610 w 2241767"/>
                <a:gd name="connsiteY1936" fmla="*/ 722001 h 1847316"/>
                <a:gd name="connsiteX1937" fmla="*/ 737516 w 2241767"/>
                <a:gd name="connsiteY1937" fmla="*/ 718371 h 1847316"/>
                <a:gd name="connsiteX1938" fmla="*/ 736052 w 2241767"/>
                <a:gd name="connsiteY1938" fmla="*/ 718207 h 1847316"/>
                <a:gd name="connsiteX1939" fmla="*/ 735074 w 2241767"/>
                <a:gd name="connsiteY1939" fmla="*/ 718849 h 1847316"/>
                <a:gd name="connsiteX1940" fmla="*/ 734809 w 2241767"/>
                <a:gd name="connsiteY1940" fmla="*/ 721047 h 1847316"/>
                <a:gd name="connsiteX1941" fmla="*/ 734870 w 2241767"/>
                <a:gd name="connsiteY1941" fmla="*/ 725804 h 1847316"/>
                <a:gd name="connsiteX1942" fmla="*/ 733243 w 2241767"/>
                <a:gd name="connsiteY1942" fmla="*/ 728268 h 1847316"/>
                <a:gd name="connsiteX1943" fmla="*/ 728440 w 2241767"/>
                <a:gd name="connsiteY1943" fmla="*/ 727180 h 1847316"/>
                <a:gd name="connsiteX1944" fmla="*/ 726555 w 2241767"/>
                <a:gd name="connsiteY1944" fmla="*/ 723582 h 1847316"/>
                <a:gd name="connsiteX1945" fmla="*/ 724795 w 2241767"/>
                <a:gd name="connsiteY1945" fmla="*/ 717871 h 1847316"/>
                <a:gd name="connsiteX1946" fmla="*/ 718168 w 2241767"/>
                <a:gd name="connsiteY1946" fmla="*/ 711072 h 1847316"/>
                <a:gd name="connsiteX1947" fmla="*/ 716376 w 2241767"/>
                <a:gd name="connsiteY1947" fmla="*/ 709711 h 1847316"/>
                <a:gd name="connsiteX1948" fmla="*/ 713990 w 2241767"/>
                <a:gd name="connsiteY1948" fmla="*/ 705627 h 1847316"/>
                <a:gd name="connsiteX1949" fmla="*/ 714944 w 2241767"/>
                <a:gd name="connsiteY1949" fmla="*/ 702380 h 1847316"/>
                <a:gd name="connsiteX1950" fmla="*/ 715226 w 2241767"/>
                <a:gd name="connsiteY1950" fmla="*/ 700503 h 1847316"/>
                <a:gd name="connsiteX1951" fmla="*/ 716501 w 2241767"/>
                <a:gd name="connsiteY1951" fmla="*/ 700002 h 1847316"/>
                <a:gd name="connsiteX1952" fmla="*/ 718363 w 2241767"/>
                <a:gd name="connsiteY1952" fmla="*/ 698547 h 1847316"/>
                <a:gd name="connsiteX1953" fmla="*/ 719404 w 2241767"/>
                <a:gd name="connsiteY1953" fmla="*/ 695394 h 1847316"/>
                <a:gd name="connsiteX1954" fmla="*/ 721078 w 2241767"/>
                <a:gd name="connsiteY1954" fmla="*/ 697944 h 1847316"/>
                <a:gd name="connsiteX1955" fmla="*/ 723315 w 2241767"/>
                <a:gd name="connsiteY1955" fmla="*/ 700393 h 1847316"/>
                <a:gd name="connsiteX1956" fmla="*/ 723347 w 2241767"/>
                <a:gd name="connsiteY1956" fmla="*/ 698093 h 1847316"/>
                <a:gd name="connsiteX1957" fmla="*/ 724403 w 2241767"/>
                <a:gd name="connsiteY1957" fmla="*/ 696255 h 1847316"/>
                <a:gd name="connsiteX1958" fmla="*/ 726601 w 2241767"/>
                <a:gd name="connsiteY1958" fmla="*/ 696325 h 1847316"/>
                <a:gd name="connsiteX1959" fmla="*/ 727635 w 2241767"/>
                <a:gd name="connsiteY1959" fmla="*/ 695942 h 1847316"/>
                <a:gd name="connsiteX1960" fmla="*/ 729073 w 2241767"/>
                <a:gd name="connsiteY1960" fmla="*/ 694220 h 1847316"/>
                <a:gd name="connsiteX1961" fmla="*/ 731154 w 2241767"/>
                <a:gd name="connsiteY1961" fmla="*/ 693328 h 1847316"/>
                <a:gd name="connsiteX1962" fmla="*/ 732430 w 2241767"/>
                <a:gd name="connsiteY1962" fmla="*/ 694338 h 1847316"/>
                <a:gd name="connsiteX1963" fmla="*/ 355489 w 2241767"/>
                <a:gd name="connsiteY1963" fmla="*/ 711737 h 1847316"/>
                <a:gd name="connsiteX1964" fmla="*/ 355645 w 2241767"/>
                <a:gd name="connsiteY1964" fmla="*/ 713998 h 1847316"/>
                <a:gd name="connsiteX1965" fmla="*/ 356537 w 2241767"/>
                <a:gd name="connsiteY1965" fmla="*/ 713724 h 1847316"/>
                <a:gd name="connsiteX1966" fmla="*/ 359917 w 2241767"/>
                <a:gd name="connsiteY1966" fmla="*/ 711401 h 1847316"/>
                <a:gd name="connsiteX1967" fmla="*/ 361677 w 2241767"/>
                <a:gd name="connsiteY1967" fmla="*/ 710720 h 1847316"/>
                <a:gd name="connsiteX1968" fmla="*/ 363969 w 2241767"/>
                <a:gd name="connsiteY1968" fmla="*/ 710611 h 1847316"/>
                <a:gd name="connsiteX1969" fmla="*/ 365784 w 2241767"/>
                <a:gd name="connsiteY1969" fmla="*/ 711674 h 1847316"/>
                <a:gd name="connsiteX1970" fmla="*/ 366152 w 2241767"/>
                <a:gd name="connsiteY1970" fmla="*/ 712488 h 1847316"/>
                <a:gd name="connsiteX1971" fmla="*/ 365988 w 2241767"/>
                <a:gd name="connsiteY1971" fmla="*/ 713458 h 1847316"/>
                <a:gd name="connsiteX1972" fmla="*/ 364533 w 2241767"/>
                <a:gd name="connsiteY1972" fmla="*/ 715422 h 1847316"/>
                <a:gd name="connsiteX1973" fmla="*/ 364595 w 2241767"/>
                <a:gd name="connsiteY1973" fmla="*/ 716697 h 1847316"/>
                <a:gd name="connsiteX1974" fmla="*/ 366160 w 2241767"/>
                <a:gd name="connsiteY1974" fmla="*/ 719044 h 1847316"/>
                <a:gd name="connsiteX1975" fmla="*/ 370001 w 2241767"/>
                <a:gd name="connsiteY1975" fmla="*/ 720319 h 1847316"/>
                <a:gd name="connsiteX1976" fmla="*/ 370471 w 2241767"/>
                <a:gd name="connsiteY1976" fmla="*/ 721024 h 1847316"/>
                <a:gd name="connsiteX1977" fmla="*/ 370455 w 2241767"/>
                <a:gd name="connsiteY1977" fmla="*/ 721868 h 1847316"/>
                <a:gd name="connsiteX1978" fmla="*/ 367811 w 2241767"/>
                <a:gd name="connsiteY1978" fmla="*/ 725741 h 1847316"/>
                <a:gd name="connsiteX1979" fmla="*/ 366840 w 2241767"/>
                <a:gd name="connsiteY1979" fmla="*/ 726641 h 1847316"/>
                <a:gd name="connsiteX1980" fmla="*/ 366152 w 2241767"/>
                <a:gd name="connsiteY1980" fmla="*/ 726860 h 1847316"/>
                <a:gd name="connsiteX1981" fmla="*/ 361348 w 2241767"/>
                <a:gd name="connsiteY1981" fmla="*/ 726164 h 1847316"/>
                <a:gd name="connsiteX1982" fmla="*/ 356952 w 2241767"/>
                <a:gd name="connsiteY1982" fmla="*/ 724896 h 1847316"/>
                <a:gd name="connsiteX1983" fmla="*/ 355176 w 2241767"/>
                <a:gd name="connsiteY1983" fmla="*/ 724677 h 1847316"/>
                <a:gd name="connsiteX1984" fmla="*/ 354542 w 2241767"/>
                <a:gd name="connsiteY1984" fmla="*/ 725092 h 1847316"/>
                <a:gd name="connsiteX1985" fmla="*/ 353298 w 2241767"/>
                <a:gd name="connsiteY1985" fmla="*/ 726281 h 1847316"/>
                <a:gd name="connsiteX1986" fmla="*/ 354190 w 2241767"/>
                <a:gd name="connsiteY1986" fmla="*/ 726633 h 1847316"/>
                <a:gd name="connsiteX1987" fmla="*/ 358039 w 2241767"/>
                <a:gd name="connsiteY1987" fmla="*/ 726914 h 1847316"/>
                <a:gd name="connsiteX1988" fmla="*/ 359400 w 2241767"/>
                <a:gd name="connsiteY1988" fmla="*/ 728644 h 1847316"/>
                <a:gd name="connsiteX1989" fmla="*/ 359995 w 2241767"/>
                <a:gd name="connsiteY1989" fmla="*/ 729919 h 1847316"/>
                <a:gd name="connsiteX1990" fmla="*/ 360292 w 2241767"/>
                <a:gd name="connsiteY1990" fmla="*/ 731319 h 1847316"/>
                <a:gd name="connsiteX1991" fmla="*/ 359526 w 2241767"/>
                <a:gd name="connsiteY1991" fmla="*/ 731890 h 1847316"/>
                <a:gd name="connsiteX1992" fmla="*/ 357883 w 2241767"/>
                <a:gd name="connsiteY1992" fmla="*/ 732313 h 1847316"/>
                <a:gd name="connsiteX1993" fmla="*/ 355911 w 2241767"/>
                <a:gd name="connsiteY1993" fmla="*/ 732305 h 1847316"/>
                <a:gd name="connsiteX1994" fmla="*/ 353470 w 2241767"/>
                <a:gd name="connsiteY1994" fmla="*/ 733877 h 1847316"/>
                <a:gd name="connsiteX1995" fmla="*/ 352125 w 2241767"/>
                <a:gd name="connsiteY1995" fmla="*/ 735677 h 1847316"/>
                <a:gd name="connsiteX1996" fmla="*/ 347235 w 2241767"/>
                <a:gd name="connsiteY1996" fmla="*/ 736131 h 1847316"/>
                <a:gd name="connsiteX1997" fmla="*/ 343511 w 2241767"/>
                <a:gd name="connsiteY1997" fmla="*/ 738525 h 1847316"/>
                <a:gd name="connsiteX1998" fmla="*/ 342204 w 2241767"/>
                <a:gd name="connsiteY1998" fmla="*/ 739706 h 1847316"/>
                <a:gd name="connsiteX1999" fmla="*/ 341743 w 2241767"/>
                <a:gd name="connsiteY1999" fmla="*/ 741114 h 1847316"/>
                <a:gd name="connsiteX2000" fmla="*/ 340335 w 2241767"/>
                <a:gd name="connsiteY2000" fmla="*/ 742131 h 1847316"/>
                <a:gd name="connsiteX2001" fmla="*/ 337166 w 2241767"/>
                <a:gd name="connsiteY2001" fmla="*/ 743156 h 1847316"/>
                <a:gd name="connsiteX2002" fmla="*/ 339059 w 2241767"/>
                <a:gd name="connsiteY2002" fmla="*/ 744071 h 1847316"/>
                <a:gd name="connsiteX2003" fmla="*/ 339357 w 2241767"/>
                <a:gd name="connsiteY2003" fmla="*/ 744846 h 1847316"/>
                <a:gd name="connsiteX2004" fmla="*/ 339388 w 2241767"/>
                <a:gd name="connsiteY2004" fmla="*/ 745918 h 1847316"/>
                <a:gd name="connsiteX2005" fmla="*/ 339130 w 2241767"/>
                <a:gd name="connsiteY2005" fmla="*/ 746841 h 1847316"/>
                <a:gd name="connsiteX2006" fmla="*/ 336626 w 2241767"/>
                <a:gd name="connsiteY2006" fmla="*/ 750948 h 1847316"/>
                <a:gd name="connsiteX2007" fmla="*/ 331901 w 2241767"/>
                <a:gd name="connsiteY2007" fmla="*/ 754320 h 1847316"/>
                <a:gd name="connsiteX2008" fmla="*/ 330704 w 2241767"/>
                <a:gd name="connsiteY2008" fmla="*/ 754164 h 1847316"/>
                <a:gd name="connsiteX2009" fmla="*/ 330188 w 2241767"/>
                <a:gd name="connsiteY2009" fmla="*/ 753741 h 1847316"/>
                <a:gd name="connsiteX2010" fmla="*/ 329765 w 2241767"/>
                <a:gd name="connsiteY2010" fmla="*/ 753100 h 1847316"/>
                <a:gd name="connsiteX2011" fmla="*/ 329750 w 2241767"/>
                <a:gd name="connsiteY2011" fmla="*/ 752450 h 1847316"/>
                <a:gd name="connsiteX2012" fmla="*/ 335844 w 2241767"/>
                <a:gd name="connsiteY2012" fmla="*/ 745675 h 1847316"/>
                <a:gd name="connsiteX2013" fmla="*/ 335601 w 2241767"/>
                <a:gd name="connsiteY2013" fmla="*/ 745347 h 1847316"/>
                <a:gd name="connsiteX2014" fmla="*/ 333943 w 2241767"/>
                <a:gd name="connsiteY2014" fmla="*/ 745120 h 1847316"/>
                <a:gd name="connsiteX2015" fmla="*/ 331322 w 2241767"/>
                <a:gd name="connsiteY2015" fmla="*/ 743250 h 1847316"/>
                <a:gd name="connsiteX2016" fmla="*/ 329468 w 2241767"/>
                <a:gd name="connsiteY2016" fmla="*/ 744455 h 1847316"/>
                <a:gd name="connsiteX2017" fmla="*/ 329045 w 2241767"/>
                <a:gd name="connsiteY2017" fmla="*/ 744408 h 1847316"/>
                <a:gd name="connsiteX2018" fmla="*/ 329538 w 2241767"/>
                <a:gd name="connsiteY2018" fmla="*/ 742804 h 1847316"/>
                <a:gd name="connsiteX2019" fmla="*/ 330743 w 2241767"/>
                <a:gd name="connsiteY2019" fmla="*/ 740895 h 1847316"/>
                <a:gd name="connsiteX2020" fmla="*/ 330532 w 2241767"/>
                <a:gd name="connsiteY2020" fmla="*/ 740355 h 1847316"/>
                <a:gd name="connsiteX2021" fmla="*/ 329867 w 2241767"/>
                <a:gd name="connsiteY2021" fmla="*/ 739878 h 1847316"/>
                <a:gd name="connsiteX2022" fmla="*/ 328341 w 2241767"/>
                <a:gd name="connsiteY2022" fmla="*/ 739589 h 1847316"/>
                <a:gd name="connsiteX2023" fmla="*/ 325947 w 2241767"/>
                <a:gd name="connsiteY2023" fmla="*/ 739495 h 1847316"/>
                <a:gd name="connsiteX2024" fmla="*/ 324171 w 2241767"/>
                <a:gd name="connsiteY2024" fmla="*/ 739948 h 1847316"/>
                <a:gd name="connsiteX2025" fmla="*/ 323021 w 2241767"/>
                <a:gd name="connsiteY2025" fmla="*/ 740950 h 1847316"/>
                <a:gd name="connsiteX2026" fmla="*/ 322928 w 2241767"/>
                <a:gd name="connsiteY2026" fmla="*/ 741372 h 1847316"/>
                <a:gd name="connsiteX2027" fmla="*/ 325376 w 2241767"/>
                <a:gd name="connsiteY2027" fmla="*/ 741255 h 1847316"/>
                <a:gd name="connsiteX2028" fmla="*/ 326041 w 2241767"/>
                <a:gd name="connsiteY2028" fmla="*/ 741763 h 1847316"/>
                <a:gd name="connsiteX2029" fmla="*/ 326698 w 2241767"/>
                <a:gd name="connsiteY2029" fmla="*/ 742710 h 1847316"/>
                <a:gd name="connsiteX2030" fmla="*/ 327097 w 2241767"/>
                <a:gd name="connsiteY2030" fmla="*/ 743805 h 1847316"/>
                <a:gd name="connsiteX2031" fmla="*/ 327246 w 2241767"/>
                <a:gd name="connsiteY2031" fmla="*/ 745049 h 1847316"/>
                <a:gd name="connsiteX2032" fmla="*/ 326730 w 2241767"/>
                <a:gd name="connsiteY2032" fmla="*/ 746716 h 1847316"/>
                <a:gd name="connsiteX2033" fmla="*/ 325564 w 2241767"/>
                <a:gd name="connsiteY2033" fmla="*/ 748804 h 1847316"/>
                <a:gd name="connsiteX2034" fmla="*/ 323851 w 2241767"/>
                <a:gd name="connsiteY2034" fmla="*/ 748437 h 1847316"/>
                <a:gd name="connsiteX2035" fmla="*/ 320338 w 2241767"/>
                <a:gd name="connsiteY2035" fmla="*/ 743782 h 1847316"/>
                <a:gd name="connsiteX2036" fmla="*/ 318789 w 2241767"/>
                <a:gd name="connsiteY2036" fmla="*/ 736944 h 1847316"/>
                <a:gd name="connsiteX2037" fmla="*/ 315785 w 2241767"/>
                <a:gd name="connsiteY2037" fmla="*/ 731702 h 1847316"/>
                <a:gd name="connsiteX2038" fmla="*/ 315652 w 2241767"/>
                <a:gd name="connsiteY2038" fmla="*/ 730443 h 1847316"/>
                <a:gd name="connsiteX2039" fmla="*/ 316504 w 2241767"/>
                <a:gd name="connsiteY2039" fmla="*/ 727196 h 1847316"/>
                <a:gd name="connsiteX2040" fmla="*/ 319532 w 2241767"/>
                <a:gd name="connsiteY2040" fmla="*/ 722573 h 1847316"/>
                <a:gd name="connsiteX2041" fmla="*/ 322787 w 2241767"/>
                <a:gd name="connsiteY2041" fmla="*/ 721305 h 1847316"/>
                <a:gd name="connsiteX2042" fmla="*/ 325102 w 2241767"/>
                <a:gd name="connsiteY2042" fmla="*/ 719357 h 1847316"/>
                <a:gd name="connsiteX2043" fmla="*/ 327348 w 2241767"/>
                <a:gd name="connsiteY2043" fmla="*/ 718770 h 1847316"/>
                <a:gd name="connsiteX2044" fmla="*/ 328732 w 2241767"/>
                <a:gd name="connsiteY2044" fmla="*/ 718817 h 1847316"/>
                <a:gd name="connsiteX2045" fmla="*/ 330634 w 2241767"/>
                <a:gd name="connsiteY2045" fmla="*/ 719655 h 1847316"/>
                <a:gd name="connsiteX2046" fmla="*/ 331400 w 2241767"/>
                <a:gd name="connsiteY2046" fmla="*/ 721430 h 1847316"/>
                <a:gd name="connsiteX2047" fmla="*/ 330939 w 2241767"/>
                <a:gd name="connsiteY2047" fmla="*/ 722260 h 1847316"/>
                <a:gd name="connsiteX2048" fmla="*/ 331111 w 2241767"/>
                <a:gd name="connsiteY2048" fmla="*/ 722698 h 1847316"/>
                <a:gd name="connsiteX2049" fmla="*/ 332441 w 2241767"/>
                <a:gd name="connsiteY2049" fmla="*/ 723762 h 1847316"/>
                <a:gd name="connsiteX2050" fmla="*/ 333880 w 2241767"/>
                <a:gd name="connsiteY2050" fmla="*/ 727478 h 1847316"/>
                <a:gd name="connsiteX2051" fmla="*/ 335555 w 2241767"/>
                <a:gd name="connsiteY2051" fmla="*/ 730764 h 1847316"/>
                <a:gd name="connsiteX2052" fmla="*/ 336673 w 2241767"/>
                <a:gd name="connsiteY2052" fmla="*/ 732094 h 1847316"/>
                <a:gd name="connsiteX2053" fmla="*/ 338144 w 2241767"/>
                <a:gd name="connsiteY2053" fmla="*/ 732915 h 1847316"/>
                <a:gd name="connsiteX2054" fmla="*/ 336626 w 2241767"/>
                <a:gd name="connsiteY2054" fmla="*/ 730412 h 1847316"/>
                <a:gd name="connsiteX2055" fmla="*/ 335727 w 2241767"/>
                <a:gd name="connsiteY2055" fmla="*/ 727306 h 1847316"/>
                <a:gd name="connsiteX2056" fmla="*/ 335273 w 2241767"/>
                <a:gd name="connsiteY2056" fmla="*/ 721094 h 1847316"/>
                <a:gd name="connsiteX2057" fmla="*/ 334835 w 2241767"/>
                <a:gd name="connsiteY2057" fmla="*/ 719443 h 1847316"/>
                <a:gd name="connsiteX2058" fmla="*/ 335688 w 2241767"/>
                <a:gd name="connsiteY2058" fmla="*/ 719005 h 1847316"/>
                <a:gd name="connsiteX2059" fmla="*/ 338089 w 2241767"/>
                <a:gd name="connsiteY2059" fmla="*/ 719248 h 1847316"/>
                <a:gd name="connsiteX2060" fmla="*/ 338027 w 2241767"/>
                <a:gd name="connsiteY2060" fmla="*/ 718317 h 1847316"/>
                <a:gd name="connsiteX2061" fmla="*/ 335492 w 2241767"/>
                <a:gd name="connsiteY2061" fmla="*/ 716212 h 1847316"/>
                <a:gd name="connsiteX2062" fmla="*/ 333935 w 2241767"/>
                <a:gd name="connsiteY2062" fmla="*/ 714467 h 1847316"/>
                <a:gd name="connsiteX2063" fmla="*/ 333348 w 2241767"/>
                <a:gd name="connsiteY2063" fmla="*/ 713090 h 1847316"/>
                <a:gd name="connsiteX2064" fmla="*/ 333380 w 2241767"/>
                <a:gd name="connsiteY2064" fmla="*/ 711894 h 1847316"/>
                <a:gd name="connsiteX2065" fmla="*/ 334764 w 2241767"/>
                <a:gd name="connsiteY2065" fmla="*/ 710125 h 1847316"/>
                <a:gd name="connsiteX2066" fmla="*/ 335547 w 2241767"/>
                <a:gd name="connsiteY2066" fmla="*/ 709625 h 1847316"/>
                <a:gd name="connsiteX2067" fmla="*/ 336360 w 2241767"/>
                <a:gd name="connsiteY2067" fmla="*/ 709406 h 1847316"/>
                <a:gd name="connsiteX2068" fmla="*/ 337972 w 2241767"/>
                <a:gd name="connsiteY2068" fmla="*/ 709781 h 1847316"/>
                <a:gd name="connsiteX2069" fmla="*/ 338692 w 2241767"/>
                <a:gd name="connsiteY2069" fmla="*/ 710337 h 1847316"/>
                <a:gd name="connsiteX2070" fmla="*/ 340757 w 2241767"/>
                <a:gd name="connsiteY2070" fmla="*/ 714311 h 1847316"/>
                <a:gd name="connsiteX2071" fmla="*/ 341727 w 2241767"/>
                <a:gd name="connsiteY2071" fmla="*/ 715547 h 1847316"/>
                <a:gd name="connsiteX2072" fmla="*/ 342533 w 2241767"/>
                <a:gd name="connsiteY2072" fmla="*/ 715547 h 1847316"/>
                <a:gd name="connsiteX2073" fmla="*/ 343276 w 2241767"/>
                <a:gd name="connsiteY2073" fmla="*/ 714890 h 1847316"/>
                <a:gd name="connsiteX2074" fmla="*/ 343965 w 2241767"/>
                <a:gd name="connsiteY2074" fmla="*/ 713576 h 1847316"/>
                <a:gd name="connsiteX2075" fmla="*/ 344677 w 2241767"/>
                <a:gd name="connsiteY2075" fmla="*/ 712785 h 1847316"/>
                <a:gd name="connsiteX2076" fmla="*/ 345404 w 2241767"/>
                <a:gd name="connsiteY2076" fmla="*/ 712527 h 1847316"/>
                <a:gd name="connsiteX2077" fmla="*/ 347704 w 2241767"/>
                <a:gd name="connsiteY2077" fmla="*/ 713114 h 1847316"/>
                <a:gd name="connsiteX2078" fmla="*/ 348471 w 2241767"/>
                <a:gd name="connsiteY2078" fmla="*/ 712895 h 1847316"/>
                <a:gd name="connsiteX2079" fmla="*/ 348847 w 2241767"/>
                <a:gd name="connsiteY2079" fmla="*/ 711901 h 1847316"/>
                <a:gd name="connsiteX2080" fmla="*/ 348831 w 2241767"/>
                <a:gd name="connsiteY2080" fmla="*/ 710118 h 1847316"/>
                <a:gd name="connsiteX2081" fmla="*/ 349402 w 2241767"/>
                <a:gd name="connsiteY2081" fmla="*/ 709476 h 1847316"/>
                <a:gd name="connsiteX2082" fmla="*/ 349543 w 2241767"/>
                <a:gd name="connsiteY2082" fmla="*/ 708162 h 1847316"/>
                <a:gd name="connsiteX2083" fmla="*/ 348291 w 2241767"/>
                <a:gd name="connsiteY2083" fmla="*/ 706222 h 1847316"/>
                <a:gd name="connsiteX2084" fmla="*/ 349731 w 2241767"/>
                <a:gd name="connsiteY2084" fmla="*/ 705627 h 1847316"/>
                <a:gd name="connsiteX2085" fmla="*/ 354503 w 2241767"/>
                <a:gd name="connsiteY2085" fmla="*/ 707106 h 1847316"/>
                <a:gd name="connsiteX2086" fmla="*/ 356545 w 2241767"/>
                <a:gd name="connsiteY2086" fmla="*/ 708725 h 1847316"/>
                <a:gd name="connsiteX2087" fmla="*/ 355489 w 2241767"/>
                <a:gd name="connsiteY2087" fmla="*/ 711737 h 1847316"/>
                <a:gd name="connsiteX2088" fmla="*/ 347970 w 2241767"/>
                <a:gd name="connsiteY2088" fmla="*/ 710665 h 1847316"/>
                <a:gd name="connsiteX2089" fmla="*/ 347352 w 2241767"/>
                <a:gd name="connsiteY2089" fmla="*/ 711807 h 1847316"/>
                <a:gd name="connsiteX2090" fmla="*/ 346773 w 2241767"/>
                <a:gd name="connsiteY2090" fmla="*/ 711510 h 1847316"/>
                <a:gd name="connsiteX2091" fmla="*/ 345545 w 2241767"/>
                <a:gd name="connsiteY2091" fmla="*/ 710172 h 1847316"/>
                <a:gd name="connsiteX2092" fmla="*/ 343042 w 2241767"/>
                <a:gd name="connsiteY2092" fmla="*/ 708217 h 1847316"/>
                <a:gd name="connsiteX2093" fmla="*/ 341899 w 2241767"/>
                <a:gd name="connsiteY2093" fmla="*/ 706879 h 1847316"/>
                <a:gd name="connsiteX2094" fmla="*/ 341829 w 2241767"/>
                <a:gd name="connsiteY2094" fmla="*/ 706308 h 1847316"/>
                <a:gd name="connsiteX2095" fmla="*/ 342689 w 2241767"/>
                <a:gd name="connsiteY2095" fmla="*/ 705674 h 1847316"/>
                <a:gd name="connsiteX2096" fmla="*/ 345631 w 2241767"/>
                <a:gd name="connsiteY2096" fmla="*/ 707254 h 1847316"/>
                <a:gd name="connsiteX2097" fmla="*/ 346883 w 2241767"/>
                <a:gd name="connsiteY2097" fmla="*/ 708694 h 1847316"/>
                <a:gd name="connsiteX2098" fmla="*/ 347970 w 2241767"/>
                <a:gd name="connsiteY2098" fmla="*/ 710665 h 1847316"/>
                <a:gd name="connsiteX2099" fmla="*/ 749133 w 2241767"/>
                <a:gd name="connsiteY2099" fmla="*/ 731061 h 1847316"/>
                <a:gd name="connsiteX2100" fmla="*/ 750995 w 2241767"/>
                <a:gd name="connsiteY2100" fmla="*/ 735512 h 1847316"/>
                <a:gd name="connsiteX2101" fmla="*/ 752348 w 2241767"/>
                <a:gd name="connsiteY2101" fmla="*/ 738955 h 1847316"/>
                <a:gd name="connsiteX2102" fmla="*/ 753553 w 2241767"/>
                <a:gd name="connsiteY2102" fmla="*/ 743086 h 1847316"/>
                <a:gd name="connsiteX2103" fmla="*/ 755564 w 2241767"/>
                <a:gd name="connsiteY2103" fmla="*/ 751605 h 1847316"/>
                <a:gd name="connsiteX2104" fmla="*/ 756502 w 2241767"/>
                <a:gd name="connsiteY2104" fmla="*/ 754813 h 1847316"/>
                <a:gd name="connsiteX2105" fmla="*/ 756800 w 2241767"/>
                <a:gd name="connsiteY2105" fmla="*/ 756565 h 1847316"/>
                <a:gd name="connsiteX2106" fmla="*/ 757019 w 2241767"/>
                <a:gd name="connsiteY2106" fmla="*/ 761142 h 1847316"/>
                <a:gd name="connsiteX2107" fmla="*/ 756713 w 2241767"/>
                <a:gd name="connsiteY2107" fmla="*/ 762128 h 1847316"/>
                <a:gd name="connsiteX2108" fmla="*/ 756111 w 2241767"/>
                <a:gd name="connsiteY2108" fmla="*/ 763027 h 1847316"/>
                <a:gd name="connsiteX2109" fmla="*/ 755994 w 2241767"/>
                <a:gd name="connsiteY2109" fmla="*/ 764334 h 1847316"/>
                <a:gd name="connsiteX2110" fmla="*/ 756549 w 2241767"/>
                <a:gd name="connsiteY2110" fmla="*/ 767808 h 1847316"/>
                <a:gd name="connsiteX2111" fmla="*/ 756580 w 2241767"/>
                <a:gd name="connsiteY2111" fmla="*/ 773073 h 1847316"/>
                <a:gd name="connsiteX2112" fmla="*/ 756056 w 2241767"/>
                <a:gd name="connsiteY2112" fmla="*/ 776030 h 1847316"/>
                <a:gd name="connsiteX2113" fmla="*/ 755439 w 2241767"/>
                <a:gd name="connsiteY2113" fmla="*/ 776476 h 1847316"/>
                <a:gd name="connsiteX2114" fmla="*/ 753937 w 2241767"/>
                <a:gd name="connsiteY2114" fmla="*/ 775506 h 1847316"/>
                <a:gd name="connsiteX2115" fmla="*/ 752700 w 2241767"/>
                <a:gd name="connsiteY2115" fmla="*/ 773902 h 1847316"/>
                <a:gd name="connsiteX2116" fmla="*/ 751793 w 2241767"/>
                <a:gd name="connsiteY2116" fmla="*/ 772236 h 1847316"/>
                <a:gd name="connsiteX2117" fmla="*/ 749547 w 2241767"/>
                <a:gd name="connsiteY2117" fmla="*/ 766955 h 1847316"/>
                <a:gd name="connsiteX2118" fmla="*/ 748882 w 2241767"/>
                <a:gd name="connsiteY2118" fmla="*/ 764491 h 1847316"/>
                <a:gd name="connsiteX2119" fmla="*/ 748843 w 2241767"/>
                <a:gd name="connsiteY2119" fmla="*/ 762715 h 1847316"/>
                <a:gd name="connsiteX2120" fmla="*/ 749187 w 2241767"/>
                <a:gd name="connsiteY2120" fmla="*/ 761416 h 1847316"/>
                <a:gd name="connsiteX2121" fmla="*/ 749923 w 2241767"/>
                <a:gd name="connsiteY2121" fmla="*/ 760610 h 1847316"/>
                <a:gd name="connsiteX2122" fmla="*/ 751199 w 2241767"/>
                <a:gd name="connsiteY2122" fmla="*/ 758451 h 1847316"/>
                <a:gd name="connsiteX2123" fmla="*/ 751018 w 2241767"/>
                <a:gd name="connsiteY2123" fmla="*/ 758107 h 1847316"/>
                <a:gd name="connsiteX2124" fmla="*/ 750048 w 2241767"/>
                <a:gd name="connsiteY2124" fmla="*/ 758592 h 1847316"/>
                <a:gd name="connsiteX2125" fmla="*/ 748069 w 2241767"/>
                <a:gd name="connsiteY2125" fmla="*/ 758866 h 1847316"/>
                <a:gd name="connsiteX2126" fmla="*/ 746325 w 2241767"/>
                <a:gd name="connsiteY2126" fmla="*/ 757160 h 1847316"/>
                <a:gd name="connsiteX2127" fmla="*/ 744963 w 2241767"/>
                <a:gd name="connsiteY2127" fmla="*/ 756260 h 1847316"/>
                <a:gd name="connsiteX2128" fmla="*/ 745237 w 2241767"/>
                <a:gd name="connsiteY2128" fmla="*/ 753178 h 1847316"/>
                <a:gd name="connsiteX2129" fmla="*/ 744877 w 2241767"/>
                <a:gd name="connsiteY2129" fmla="*/ 752309 h 1847316"/>
                <a:gd name="connsiteX2130" fmla="*/ 742202 w 2241767"/>
                <a:gd name="connsiteY2130" fmla="*/ 753264 h 1847316"/>
                <a:gd name="connsiteX2131" fmla="*/ 741200 w 2241767"/>
                <a:gd name="connsiteY2131" fmla="*/ 752403 h 1847316"/>
                <a:gd name="connsiteX2132" fmla="*/ 740981 w 2241767"/>
                <a:gd name="connsiteY2132" fmla="*/ 751245 h 1847316"/>
                <a:gd name="connsiteX2133" fmla="*/ 741027 w 2241767"/>
                <a:gd name="connsiteY2133" fmla="*/ 749516 h 1847316"/>
                <a:gd name="connsiteX2134" fmla="*/ 741537 w 2241767"/>
                <a:gd name="connsiteY2134" fmla="*/ 747999 h 1847316"/>
                <a:gd name="connsiteX2135" fmla="*/ 744071 w 2241767"/>
                <a:gd name="connsiteY2135" fmla="*/ 744157 h 1847316"/>
                <a:gd name="connsiteX2136" fmla="*/ 743813 w 2241767"/>
                <a:gd name="connsiteY2136" fmla="*/ 743445 h 1847316"/>
                <a:gd name="connsiteX2137" fmla="*/ 742577 w 2241767"/>
                <a:gd name="connsiteY2137" fmla="*/ 743289 h 1847316"/>
                <a:gd name="connsiteX2138" fmla="*/ 740949 w 2241767"/>
                <a:gd name="connsiteY2138" fmla="*/ 741975 h 1847316"/>
                <a:gd name="connsiteX2139" fmla="*/ 740206 w 2241767"/>
                <a:gd name="connsiteY2139" fmla="*/ 737656 h 1847316"/>
                <a:gd name="connsiteX2140" fmla="*/ 738454 w 2241767"/>
                <a:gd name="connsiteY2140" fmla="*/ 735192 h 1847316"/>
                <a:gd name="connsiteX2141" fmla="*/ 737421 w 2241767"/>
                <a:gd name="connsiteY2141" fmla="*/ 735419 h 1847316"/>
                <a:gd name="connsiteX2142" fmla="*/ 735074 w 2241767"/>
                <a:gd name="connsiteY2142" fmla="*/ 742382 h 1847316"/>
                <a:gd name="connsiteX2143" fmla="*/ 733916 w 2241767"/>
                <a:gd name="connsiteY2143" fmla="*/ 743899 h 1847316"/>
                <a:gd name="connsiteX2144" fmla="*/ 730614 w 2241767"/>
                <a:gd name="connsiteY2144" fmla="*/ 744877 h 1847316"/>
                <a:gd name="connsiteX2145" fmla="*/ 731287 w 2241767"/>
                <a:gd name="connsiteY2145" fmla="*/ 742945 h 1847316"/>
                <a:gd name="connsiteX2146" fmla="*/ 731600 w 2241767"/>
                <a:gd name="connsiteY2146" fmla="*/ 741216 h 1847316"/>
                <a:gd name="connsiteX2147" fmla="*/ 730427 w 2241767"/>
                <a:gd name="connsiteY2147" fmla="*/ 735966 h 1847316"/>
                <a:gd name="connsiteX2148" fmla="*/ 730395 w 2241767"/>
                <a:gd name="connsiteY2148" fmla="*/ 733940 h 1847316"/>
                <a:gd name="connsiteX2149" fmla="*/ 731178 w 2241767"/>
                <a:gd name="connsiteY2149" fmla="*/ 732446 h 1847316"/>
                <a:gd name="connsiteX2150" fmla="*/ 733509 w 2241767"/>
                <a:gd name="connsiteY2150" fmla="*/ 731820 h 1847316"/>
                <a:gd name="connsiteX2151" fmla="*/ 734745 w 2241767"/>
                <a:gd name="connsiteY2151" fmla="*/ 730936 h 1847316"/>
                <a:gd name="connsiteX2152" fmla="*/ 735708 w 2241767"/>
                <a:gd name="connsiteY2152" fmla="*/ 729488 h 1847316"/>
                <a:gd name="connsiteX2153" fmla="*/ 735950 w 2241767"/>
                <a:gd name="connsiteY2153" fmla="*/ 728080 h 1847316"/>
                <a:gd name="connsiteX2154" fmla="*/ 737757 w 2241767"/>
                <a:gd name="connsiteY2154" fmla="*/ 724341 h 1847316"/>
                <a:gd name="connsiteX2155" fmla="*/ 738603 w 2241767"/>
                <a:gd name="connsiteY2155" fmla="*/ 723613 h 1847316"/>
                <a:gd name="connsiteX2156" fmla="*/ 740855 w 2241767"/>
                <a:gd name="connsiteY2156" fmla="*/ 723660 h 1847316"/>
                <a:gd name="connsiteX2157" fmla="*/ 745589 w 2241767"/>
                <a:gd name="connsiteY2157" fmla="*/ 727799 h 1847316"/>
                <a:gd name="connsiteX2158" fmla="*/ 747028 w 2241767"/>
                <a:gd name="connsiteY2158" fmla="*/ 728409 h 1847316"/>
                <a:gd name="connsiteX2159" fmla="*/ 749133 w 2241767"/>
                <a:gd name="connsiteY2159" fmla="*/ 731061 h 1847316"/>
                <a:gd name="connsiteX2160" fmla="*/ 353095 w 2241767"/>
                <a:gd name="connsiteY2160" fmla="*/ 740238 h 1847316"/>
                <a:gd name="connsiteX2161" fmla="*/ 350302 w 2241767"/>
                <a:gd name="connsiteY2161" fmla="*/ 741537 h 1847316"/>
                <a:gd name="connsiteX2162" fmla="*/ 349809 w 2241767"/>
                <a:gd name="connsiteY2162" fmla="*/ 741482 h 1847316"/>
                <a:gd name="connsiteX2163" fmla="*/ 348088 w 2241767"/>
                <a:gd name="connsiteY2163" fmla="*/ 744110 h 1847316"/>
                <a:gd name="connsiteX2164" fmla="*/ 346773 w 2241767"/>
                <a:gd name="connsiteY2164" fmla="*/ 745245 h 1847316"/>
                <a:gd name="connsiteX2165" fmla="*/ 345037 w 2241767"/>
                <a:gd name="connsiteY2165" fmla="*/ 743172 h 1847316"/>
                <a:gd name="connsiteX2166" fmla="*/ 345482 w 2241767"/>
                <a:gd name="connsiteY2166" fmla="*/ 739948 h 1847316"/>
                <a:gd name="connsiteX2167" fmla="*/ 347000 w 2241767"/>
                <a:gd name="connsiteY2167" fmla="*/ 737805 h 1847316"/>
                <a:gd name="connsiteX2168" fmla="*/ 354683 w 2241767"/>
                <a:gd name="connsiteY2168" fmla="*/ 738525 h 1847316"/>
                <a:gd name="connsiteX2169" fmla="*/ 355277 w 2241767"/>
                <a:gd name="connsiteY2169" fmla="*/ 739127 h 1847316"/>
                <a:gd name="connsiteX2170" fmla="*/ 355293 w 2241767"/>
                <a:gd name="connsiteY2170" fmla="*/ 739635 h 1847316"/>
                <a:gd name="connsiteX2171" fmla="*/ 354730 w 2241767"/>
                <a:gd name="connsiteY2171" fmla="*/ 740058 h 1847316"/>
                <a:gd name="connsiteX2172" fmla="*/ 353095 w 2241767"/>
                <a:gd name="connsiteY2172" fmla="*/ 740238 h 1847316"/>
                <a:gd name="connsiteX2173" fmla="*/ 784340 w 2241767"/>
                <a:gd name="connsiteY2173" fmla="*/ 745127 h 1847316"/>
                <a:gd name="connsiteX2174" fmla="*/ 785803 w 2241767"/>
                <a:gd name="connsiteY2174" fmla="*/ 746387 h 1847316"/>
                <a:gd name="connsiteX2175" fmla="*/ 786601 w 2241767"/>
                <a:gd name="connsiteY2175" fmla="*/ 745065 h 1847316"/>
                <a:gd name="connsiteX2176" fmla="*/ 788080 w 2241767"/>
                <a:gd name="connsiteY2176" fmla="*/ 745127 h 1847316"/>
                <a:gd name="connsiteX2177" fmla="*/ 790834 w 2241767"/>
                <a:gd name="connsiteY2177" fmla="*/ 746301 h 1847316"/>
                <a:gd name="connsiteX2178" fmla="*/ 792469 w 2241767"/>
                <a:gd name="connsiteY2178" fmla="*/ 748061 h 1847316"/>
                <a:gd name="connsiteX2179" fmla="*/ 793392 w 2241767"/>
                <a:gd name="connsiteY2179" fmla="*/ 750072 h 1847316"/>
                <a:gd name="connsiteX2180" fmla="*/ 793470 w 2241767"/>
                <a:gd name="connsiteY2180" fmla="*/ 751269 h 1847316"/>
                <a:gd name="connsiteX2181" fmla="*/ 793189 w 2241767"/>
                <a:gd name="connsiteY2181" fmla="*/ 753984 h 1847316"/>
                <a:gd name="connsiteX2182" fmla="*/ 793392 w 2241767"/>
                <a:gd name="connsiteY2182" fmla="*/ 756761 h 1847316"/>
                <a:gd name="connsiteX2183" fmla="*/ 793275 w 2241767"/>
                <a:gd name="connsiteY2183" fmla="*/ 758201 h 1847316"/>
                <a:gd name="connsiteX2184" fmla="*/ 792907 w 2241767"/>
                <a:gd name="connsiteY2184" fmla="*/ 759390 h 1847316"/>
                <a:gd name="connsiteX2185" fmla="*/ 792289 w 2241767"/>
                <a:gd name="connsiteY2185" fmla="*/ 760328 h 1847316"/>
                <a:gd name="connsiteX2186" fmla="*/ 791616 w 2241767"/>
                <a:gd name="connsiteY2186" fmla="*/ 760446 h 1847316"/>
                <a:gd name="connsiteX2187" fmla="*/ 789480 w 2241767"/>
                <a:gd name="connsiteY2187" fmla="*/ 757958 h 1847316"/>
                <a:gd name="connsiteX2188" fmla="*/ 787032 w 2241767"/>
                <a:gd name="connsiteY2188" fmla="*/ 753459 h 1847316"/>
                <a:gd name="connsiteX2189" fmla="*/ 785170 w 2241767"/>
                <a:gd name="connsiteY2189" fmla="*/ 752090 h 1847316"/>
                <a:gd name="connsiteX2190" fmla="*/ 785091 w 2241767"/>
                <a:gd name="connsiteY2190" fmla="*/ 752560 h 1847316"/>
                <a:gd name="connsiteX2191" fmla="*/ 785600 w 2241767"/>
                <a:gd name="connsiteY2191" fmla="*/ 753851 h 1847316"/>
                <a:gd name="connsiteX2192" fmla="*/ 787125 w 2241767"/>
                <a:gd name="connsiteY2192" fmla="*/ 756276 h 1847316"/>
                <a:gd name="connsiteX2193" fmla="*/ 787399 w 2241767"/>
                <a:gd name="connsiteY2193" fmla="*/ 757731 h 1847316"/>
                <a:gd name="connsiteX2194" fmla="*/ 788471 w 2241767"/>
                <a:gd name="connsiteY2194" fmla="*/ 759507 h 1847316"/>
                <a:gd name="connsiteX2195" fmla="*/ 788948 w 2241767"/>
                <a:gd name="connsiteY2195" fmla="*/ 760845 h 1847316"/>
                <a:gd name="connsiteX2196" fmla="*/ 789222 w 2241767"/>
                <a:gd name="connsiteY2196" fmla="*/ 762605 h 1847316"/>
                <a:gd name="connsiteX2197" fmla="*/ 789214 w 2241767"/>
                <a:gd name="connsiteY2197" fmla="*/ 764138 h 1847316"/>
                <a:gd name="connsiteX2198" fmla="*/ 788917 w 2241767"/>
                <a:gd name="connsiteY2198" fmla="*/ 765453 h 1847316"/>
                <a:gd name="connsiteX2199" fmla="*/ 788424 w 2241767"/>
                <a:gd name="connsiteY2199" fmla="*/ 766290 h 1847316"/>
                <a:gd name="connsiteX2200" fmla="*/ 787728 w 2241767"/>
                <a:gd name="connsiteY2200" fmla="*/ 766658 h 1847316"/>
                <a:gd name="connsiteX2201" fmla="*/ 783988 w 2241767"/>
                <a:gd name="connsiteY2201" fmla="*/ 766290 h 1847316"/>
                <a:gd name="connsiteX2202" fmla="*/ 781759 w 2241767"/>
                <a:gd name="connsiteY2202" fmla="*/ 767166 h 1847316"/>
                <a:gd name="connsiteX2203" fmla="*/ 779151 w 2241767"/>
                <a:gd name="connsiteY2203" fmla="*/ 766673 h 1847316"/>
                <a:gd name="connsiteX2204" fmla="*/ 778525 w 2241767"/>
                <a:gd name="connsiteY2204" fmla="*/ 765875 h 1847316"/>
                <a:gd name="connsiteX2205" fmla="*/ 778134 w 2241767"/>
                <a:gd name="connsiteY2205" fmla="*/ 764577 h 1847316"/>
                <a:gd name="connsiteX2206" fmla="*/ 777939 w 2241767"/>
                <a:gd name="connsiteY2206" fmla="*/ 761416 h 1847316"/>
                <a:gd name="connsiteX2207" fmla="*/ 777282 w 2241767"/>
                <a:gd name="connsiteY2207" fmla="*/ 756878 h 1847316"/>
                <a:gd name="connsiteX2208" fmla="*/ 777438 w 2241767"/>
                <a:gd name="connsiteY2208" fmla="*/ 753381 h 1847316"/>
                <a:gd name="connsiteX2209" fmla="*/ 775756 w 2241767"/>
                <a:gd name="connsiteY2209" fmla="*/ 750213 h 1847316"/>
                <a:gd name="connsiteX2210" fmla="*/ 774316 w 2241767"/>
                <a:gd name="connsiteY2210" fmla="*/ 748296 h 1847316"/>
                <a:gd name="connsiteX2211" fmla="*/ 772243 w 2241767"/>
                <a:gd name="connsiteY2211" fmla="*/ 746583 h 1847316"/>
                <a:gd name="connsiteX2212" fmla="*/ 770883 w 2241767"/>
                <a:gd name="connsiteY2212" fmla="*/ 744877 h 1847316"/>
                <a:gd name="connsiteX2213" fmla="*/ 771257 w 2241767"/>
                <a:gd name="connsiteY2213" fmla="*/ 743516 h 1847316"/>
                <a:gd name="connsiteX2214" fmla="*/ 773378 w 2241767"/>
                <a:gd name="connsiteY2214" fmla="*/ 742499 h 1847316"/>
                <a:gd name="connsiteX2215" fmla="*/ 776852 w 2241767"/>
                <a:gd name="connsiteY2215" fmla="*/ 742741 h 1847316"/>
                <a:gd name="connsiteX2216" fmla="*/ 784340 w 2241767"/>
                <a:gd name="connsiteY2216" fmla="*/ 745127 h 1847316"/>
                <a:gd name="connsiteX2217" fmla="*/ 770656 w 2241767"/>
                <a:gd name="connsiteY2217" fmla="*/ 751488 h 1847316"/>
                <a:gd name="connsiteX2218" fmla="*/ 772079 w 2241767"/>
                <a:gd name="connsiteY2218" fmla="*/ 754258 h 1847316"/>
                <a:gd name="connsiteX2219" fmla="*/ 774145 w 2241767"/>
                <a:gd name="connsiteY2219" fmla="*/ 754031 h 1847316"/>
                <a:gd name="connsiteX2220" fmla="*/ 775302 w 2241767"/>
                <a:gd name="connsiteY2220" fmla="*/ 756127 h 1847316"/>
                <a:gd name="connsiteX2221" fmla="*/ 776178 w 2241767"/>
                <a:gd name="connsiteY2221" fmla="*/ 759257 h 1847316"/>
                <a:gd name="connsiteX2222" fmla="*/ 775537 w 2241767"/>
                <a:gd name="connsiteY2222" fmla="*/ 761259 h 1847316"/>
                <a:gd name="connsiteX2223" fmla="*/ 774621 w 2241767"/>
                <a:gd name="connsiteY2223" fmla="*/ 760813 h 1847316"/>
                <a:gd name="connsiteX2224" fmla="*/ 773604 w 2241767"/>
                <a:gd name="connsiteY2224" fmla="*/ 761971 h 1847316"/>
                <a:gd name="connsiteX2225" fmla="*/ 772978 w 2241767"/>
                <a:gd name="connsiteY2225" fmla="*/ 765813 h 1847316"/>
                <a:gd name="connsiteX2226" fmla="*/ 773269 w 2241767"/>
                <a:gd name="connsiteY2226" fmla="*/ 769654 h 1847316"/>
                <a:gd name="connsiteX2227" fmla="*/ 772955 w 2241767"/>
                <a:gd name="connsiteY2227" fmla="*/ 773472 h 1847316"/>
                <a:gd name="connsiteX2228" fmla="*/ 771774 w 2241767"/>
                <a:gd name="connsiteY2228" fmla="*/ 777352 h 1847316"/>
                <a:gd name="connsiteX2229" fmla="*/ 771532 w 2241767"/>
                <a:gd name="connsiteY2229" fmla="*/ 779950 h 1847316"/>
                <a:gd name="connsiteX2230" fmla="*/ 771069 w 2241767"/>
                <a:gd name="connsiteY2230" fmla="*/ 780724 h 1847316"/>
                <a:gd name="connsiteX2231" fmla="*/ 770562 w 2241767"/>
                <a:gd name="connsiteY2231" fmla="*/ 780990 h 1847316"/>
                <a:gd name="connsiteX2232" fmla="*/ 769905 w 2241767"/>
                <a:gd name="connsiteY2232" fmla="*/ 780286 h 1847316"/>
                <a:gd name="connsiteX2233" fmla="*/ 768949 w 2241767"/>
                <a:gd name="connsiteY2233" fmla="*/ 779738 h 1847316"/>
                <a:gd name="connsiteX2234" fmla="*/ 767745 w 2241767"/>
                <a:gd name="connsiteY2234" fmla="*/ 781921 h 1847316"/>
                <a:gd name="connsiteX2235" fmla="*/ 766274 w 2241767"/>
                <a:gd name="connsiteY2235" fmla="*/ 781937 h 1847316"/>
                <a:gd name="connsiteX2236" fmla="*/ 765053 w 2241767"/>
                <a:gd name="connsiteY2236" fmla="*/ 776969 h 1847316"/>
                <a:gd name="connsiteX2237" fmla="*/ 766141 w 2241767"/>
                <a:gd name="connsiteY2237" fmla="*/ 768660 h 1847316"/>
                <a:gd name="connsiteX2238" fmla="*/ 768582 w 2241767"/>
                <a:gd name="connsiteY2238" fmla="*/ 766963 h 1847316"/>
                <a:gd name="connsiteX2239" fmla="*/ 767126 w 2241767"/>
                <a:gd name="connsiteY2239" fmla="*/ 764694 h 1847316"/>
                <a:gd name="connsiteX2240" fmla="*/ 764060 w 2241767"/>
                <a:gd name="connsiteY2240" fmla="*/ 762050 h 1847316"/>
                <a:gd name="connsiteX2241" fmla="*/ 764318 w 2241767"/>
                <a:gd name="connsiteY2241" fmla="*/ 760579 h 1847316"/>
                <a:gd name="connsiteX2242" fmla="*/ 761986 w 2241767"/>
                <a:gd name="connsiteY2242" fmla="*/ 756315 h 1847316"/>
                <a:gd name="connsiteX2243" fmla="*/ 761854 w 2241767"/>
                <a:gd name="connsiteY2243" fmla="*/ 755298 h 1847316"/>
                <a:gd name="connsiteX2244" fmla="*/ 762221 w 2241767"/>
                <a:gd name="connsiteY2244" fmla="*/ 751730 h 1847316"/>
                <a:gd name="connsiteX2245" fmla="*/ 764396 w 2241767"/>
                <a:gd name="connsiteY2245" fmla="*/ 748539 h 1847316"/>
                <a:gd name="connsiteX2246" fmla="*/ 767275 w 2241767"/>
                <a:gd name="connsiteY2246" fmla="*/ 747975 h 1847316"/>
                <a:gd name="connsiteX2247" fmla="*/ 769286 w 2241767"/>
                <a:gd name="connsiteY2247" fmla="*/ 749344 h 1847316"/>
                <a:gd name="connsiteX2248" fmla="*/ 770412 w 2241767"/>
                <a:gd name="connsiteY2248" fmla="*/ 750510 h 1847316"/>
                <a:gd name="connsiteX2249" fmla="*/ 770656 w 2241767"/>
                <a:gd name="connsiteY2249" fmla="*/ 751488 h 1847316"/>
                <a:gd name="connsiteX2250" fmla="*/ 797937 w 2241767"/>
                <a:gd name="connsiteY2250" fmla="*/ 764225 h 1847316"/>
                <a:gd name="connsiteX2251" fmla="*/ 797703 w 2241767"/>
                <a:gd name="connsiteY2251" fmla="*/ 764804 h 1847316"/>
                <a:gd name="connsiteX2252" fmla="*/ 794910 w 2241767"/>
                <a:gd name="connsiteY2252" fmla="*/ 764749 h 1847316"/>
                <a:gd name="connsiteX2253" fmla="*/ 793901 w 2241767"/>
                <a:gd name="connsiteY2253" fmla="*/ 764272 h 1847316"/>
                <a:gd name="connsiteX2254" fmla="*/ 793525 w 2241767"/>
                <a:gd name="connsiteY2254" fmla="*/ 762574 h 1847316"/>
                <a:gd name="connsiteX2255" fmla="*/ 793783 w 2241767"/>
                <a:gd name="connsiteY2255" fmla="*/ 761001 h 1847316"/>
                <a:gd name="connsiteX2256" fmla="*/ 794433 w 2241767"/>
                <a:gd name="connsiteY2256" fmla="*/ 759781 h 1847316"/>
                <a:gd name="connsiteX2257" fmla="*/ 795223 w 2241767"/>
                <a:gd name="connsiteY2257" fmla="*/ 757426 h 1847316"/>
                <a:gd name="connsiteX2258" fmla="*/ 795841 w 2241767"/>
                <a:gd name="connsiteY2258" fmla="*/ 753499 h 1847316"/>
                <a:gd name="connsiteX2259" fmla="*/ 799932 w 2241767"/>
                <a:gd name="connsiteY2259" fmla="*/ 757895 h 1847316"/>
                <a:gd name="connsiteX2260" fmla="*/ 801192 w 2241767"/>
                <a:gd name="connsiteY2260" fmla="*/ 759851 h 1847316"/>
                <a:gd name="connsiteX2261" fmla="*/ 801865 w 2241767"/>
                <a:gd name="connsiteY2261" fmla="*/ 762237 h 1847316"/>
                <a:gd name="connsiteX2262" fmla="*/ 800410 w 2241767"/>
                <a:gd name="connsiteY2262" fmla="*/ 763129 h 1847316"/>
                <a:gd name="connsiteX2263" fmla="*/ 798649 w 2241767"/>
                <a:gd name="connsiteY2263" fmla="*/ 763560 h 1847316"/>
                <a:gd name="connsiteX2264" fmla="*/ 797937 w 2241767"/>
                <a:gd name="connsiteY2264" fmla="*/ 764225 h 1847316"/>
                <a:gd name="connsiteX2265" fmla="*/ 326714 w 2241767"/>
                <a:gd name="connsiteY2265" fmla="*/ 764655 h 1847316"/>
                <a:gd name="connsiteX2266" fmla="*/ 325634 w 2241767"/>
                <a:gd name="connsiteY2266" fmla="*/ 764741 h 1847316"/>
                <a:gd name="connsiteX2267" fmla="*/ 324007 w 2241767"/>
                <a:gd name="connsiteY2267" fmla="*/ 763693 h 1847316"/>
                <a:gd name="connsiteX2268" fmla="*/ 324226 w 2241767"/>
                <a:gd name="connsiteY2268" fmla="*/ 762433 h 1847316"/>
                <a:gd name="connsiteX2269" fmla="*/ 326542 w 2241767"/>
                <a:gd name="connsiteY2269" fmla="*/ 760915 h 1847316"/>
                <a:gd name="connsiteX2270" fmla="*/ 328881 w 2241767"/>
                <a:gd name="connsiteY2270" fmla="*/ 761150 h 1847316"/>
                <a:gd name="connsiteX2271" fmla="*/ 329053 w 2241767"/>
                <a:gd name="connsiteY2271" fmla="*/ 761995 h 1847316"/>
                <a:gd name="connsiteX2272" fmla="*/ 328944 w 2241767"/>
                <a:gd name="connsiteY2272" fmla="*/ 762949 h 1847316"/>
                <a:gd name="connsiteX2273" fmla="*/ 328756 w 2241767"/>
                <a:gd name="connsiteY2273" fmla="*/ 763497 h 1847316"/>
                <a:gd name="connsiteX2274" fmla="*/ 328013 w 2241767"/>
                <a:gd name="connsiteY2274" fmla="*/ 764068 h 1847316"/>
                <a:gd name="connsiteX2275" fmla="*/ 326714 w 2241767"/>
                <a:gd name="connsiteY2275" fmla="*/ 764655 h 1847316"/>
                <a:gd name="connsiteX2276" fmla="*/ 316301 w 2241767"/>
                <a:gd name="connsiteY2276" fmla="*/ 767792 h 1847316"/>
                <a:gd name="connsiteX2277" fmla="*/ 314799 w 2241767"/>
                <a:gd name="connsiteY2277" fmla="*/ 768731 h 1847316"/>
                <a:gd name="connsiteX2278" fmla="*/ 314306 w 2241767"/>
                <a:gd name="connsiteY2278" fmla="*/ 768402 h 1847316"/>
                <a:gd name="connsiteX2279" fmla="*/ 314236 w 2241767"/>
                <a:gd name="connsiteY2279" fmla="*/ 767628 h 1847316"/>
                <a:gd name="connsiteX2280" fmla="*/ 314588 w 2241767"/>
                <a:gd name="connsiteY2280" fmla="*/ 766392 h 1847316"/>
                <a:gd name="connsiteX2281" fmla="*/ 315284 w 2241767"/>
                <a:gd name="connsiteY2281" fmla="*/ 765155 h 1847316"/>
                <a:gd name="connsiteX2282" fmla="*/ 317600 w 2241767"/>
                <a:gd name="connsiteY2282" fmla="*/ 762809 h 1847316"/>
                <a:gd name="connsiteX2283" fmla="*/ 319931 w 2241767"/>
                <a:gd name="connsiteY2283" fmla="*/ 761252 h 1847316"/>
                <a:gd name="connsiteX2284" fmla="*/ 321120 w 2241767"/>
                <a:gd name="connsiteY2284" fmla="*/ 761345 h 1847316"/>
                <a:gd name="connsiteX2285" fmla="*/ 321527 w 2241767"/>
                <a:gd name="connsiteY2285" fmla="*/ 762339 h 1847316"/>
                <a:gd name="connsiteX2286" fmla="*/ 320072 w 2241767"/>
                <a:gd name="connsiteY2286" fmla="*/ 764397 h 1847316"/>
                <a:gd name="connsiteX2287" fmla="*/ 316301 w 2241767"/>
                <a:gd name="connsiteY2287" fmla="*/ 767792 h 1847316"/>
                <a:gd name="connsiteX2288" fmla="*/ 811871 w 2241767"/>
                <a:gd name="connsiteY2288" fmla="*/ 780669 h 1847316"/>
                <a:gd name="connsiteX2289" fmla="*/ 811417 w 2241767"/>
                <a:gd name="connsiteY2289" fmla="*/ 787186 h 1847316"/>
                <a:gd name="connsiteX2290" fmla="*/ 810549 w 2241767"/>
                <a:gd name="connsiteY2290" fmla="*/ 786819 h 1847316"/>
                <a:gd name="connsiteX2291" fmla="*/ 809720 w 2241767"/>
                <a:gd name="connsiteY2291" fmla="*/ 786811 h 1847316"/>
                <a:gd name="connsiteX2292" fmla="*/ 808030 w 2241767"/>
                <a:gd name="connsiteY2292" fmla="*/ 787734 h 1847316"/>
                <a:gd name="connsiteX2293" fmla="*/ 806246 w 2241767"/>
                <a:gd name="connsiteY2293" fmla="*/ 787327 h 1847316"/>
                <a:gd name="connsiteX2294" fmla="*/ 805409 w 2241767"/>
                <a:gd name="connsiteY2294" fmla="*/ 786607 h 1847316"/>
                <a:gd name="connsiteX2295" fmla="*/ 805104 w 2241767"/>
                <a:gd name="connsiteY2295" fmla="*/ 785770 h 1847316"/>
                <a:gd name="connsiteX2296" fmla="*/ 805425 w 2241767"/>
                <a:gd name="connsiteY2296" fmla="*/ 783830 h 1847316"/>
                <a:gd name="connsiteX2297" fmla="*/ 804439 w 2241767"/>
                <a:gd name="connsiteY2297" fmla="*/ 782751 h 1847316"/>
                <a:gd name="connsiteX2298" fmla="*/ 801106 w 2241767"/>
                <a:gd name="connsiteY2298" fmla="*/ 782359 h 1847316"/>
                <a:gd name="connsiteX2299" fmla="*/ 799854 w 2241767"/>
                <a:gd name="connsiteY2299" fmla="*/ 781898 h 1847316"/>
                <a:gd name="connsiteX2300" fmla="*/ 799166 w 2241767"/>
                <a:gd name="connsiteY2300" fmla="*/ 779856 h 1847316"/>
                <a:gd name="connsiteX2301" fmla="*/ 799001 w 2241767"/>
                <a:gd name="connsiteY2301" fmla="*/ 777180 h 1847316"/>
                <a:gd name="connsiteX2302" fmla="*/ 799526 w 2241767"/>
                <a:gd name="connsiteY2302" fmla="*/ 776179 h 1847316"/>
                <a:gd name="connsiteX2303" fmla="*/ 801208 w 2241767"/>
                <a:gd name="connsiteY2303" fmla="*/ 775475 h 1847316"/>
                <a:gd name="connsiteX2304" fmla="*/ 802514 w 2241767"/>
                <a:gd name="connsiteY2304" fmla="*/ 772212 h 1847316"/>
                <a:gd name="connsiteX2305" fmla="*/ 803242 w 2241767"/>
                <a:gd name="connsiteY2305" fmla="*/ 771774 h 1847316"/>
                <a:gd name="connsiteX2306" fmla="*/ 806011 w 2241767"/>
                <a:gd name="connsiteY2306" fmla="*/ 765296 h 1847316"/>
                <a:gd name="connsiteX2307" fmla="*/ 807404 w 2241767"/>
                <a:gd name="connsiteY2307" fmla="*/ 765750 h 1847316"/>
                <a:gd name="connsiteX2308" fmla="*/ 809837 w 2241767"/>
                <a:gd name="connsiteY2308" fmla="*/ 769693 h 1847316"/>
                <a:gd name="connsiteX2309" fmla="*/ 812888 w 2241767"/>
                <a:gd name="connsiteY2309" fmla="*/ 775373 h 1847316"/>
                <a:gd name="connsiteX2310" fmla="*/ 811871 w 2241767"/>
                <a:gd name="connsiteY2310" fmla="*/ 780669 h 1847316"/>
                <a:gd name="connsiteX2311" fmla="*/ 797218 w 2241767"/>
                <a:gd name="connsiteY2311" fmla="*/ 775248 h 1847316"/>
                <a:gd name="connsiteX2312" fmla="*/ 796091 w 2241767"/>
                <a:gd name="connsiteY2312" fmla="*/ 775373 h 1847316"/>
                <a:gd name="connsiteX2313" fmla="*/ 794761 w 2241767"/>
                <a:gd name="connsiteY2313" fmla="*/ 774770 h 1847316"/>
                <a:gd name="connsiteX2314" fmla="*/ 791608 w 2241767"/>
                <a:gd name="connsiteY2314" fmla="*/ 771555 h 1847316"/>
                <a:gd name="connsiteX2315" fmla="*/ 791554 w 2241767"/>
                <a:gd name="connsiteY2315" fmla="*/ 770609 h 1847316"/>
                <a:gd name="connsiteX2316" fmla="*/ 792007 w 2241767"/>
                <a:gd name="connsiteY2316" fmla="*/ 769529 h 1847316"/>
                <a:gd name="connsiteX2317" fmla="*/ 793799 w 2241767"/>
                <a:gd name="connsiteY2317" fmla="*/ 767557 h 1847316"/>
                <a:gd name="connsiteX2318" fmla="*/ 794534 w 2241767"/>
                <a:gd name="connsiteY2318" fmla="*/ 767080 h 1847316"/>
                <a:gd name="connsiteX2319" fmla="*/ 798837 w 2241767"/>
                <a:gd name="connsiteY2319" fmla="*/ 767291 h 1847316"/>
                <a:gd name="connsiteX2320" fmla="*/ 800214 w 2241767"/>
                <a:gd name="connsiteY2320" fmla="*/ 767815 h 1847316"/>
                <a:gd name="connsiteX2321" fmla="*/ 800527 w 2241767"/>
                <a:gd name="connsiteY2321" fmla="*/ 768739 h 1847316"/>
                <a:gd name="connsiteX2322" fmla="*/ 800457 w 2241767"/>
                <a:gd name="connsiteY2322" fmla="*/ 769677 h 1847316"/>
                <a:gd name="connsiteX2323" fmla="*/ 800003 w 2241767"/>
                <a:gd name="connsiteY2323" fmla="*/ 770624 h 1847316"/>
                <a:gd name="connsiteX2324" fmla="*/ 799901 w 2241767"/>
                <a:gd name="connsiteY2324" fmla="*/ 771610 h 1847316"/>
                <a:gd name="connsiteX2325" fmla="*/ 800144 w 2241767"/>
                <a:gd name="connsiteY2325" fmla="*/ 772642 h 1847316"/>
                <a:gd name="connsiteX2326" fmla="*/ 799643 w 2241767"/>
                <a:gd name="connsiteY2326" fmla="*/ 773667 h 1847316"/>
                <a:gd name="connsiteX2327" fmla="*/ 797218 w 2241767"/>
                <a:gd name="connsiteY2327" fmla="*/ 775248 h 1847316"/>
                <a:gd name="connsiteX2328" fmla="*/ 779951 w 2241767"/>
                <a:gd name="connsiteY2328" fmla="*/ 771618 h 1847316"/>
                <a:gd name="connsiteX2329" fmla="*/ 784113 w 2241767"/>
                <a:gd name="connsiteY2329" fmla="*/ 772463 h 1847316"/>
                <a:gd name="connsiteX2330" fmla="*/ 787924 w 2241767"/>
                <a:gd name="connsiteY2330" fmla="*/ 772377 h 1847316"/>
                <a:gd name="connsiteX2331" fmla="*/ 789230 w 2241767"/>
                <a:gd name="connsiteY2331" fmla="*/ 774004 h 1847316"/>
                <a:gd name="connsiteX2332" fmla="*/ 790091 w 2241767"/>
                <a:gd name="connsiteY2332" fmla="*/ 775717 h 1847316"/>
                <a:gd name="connsiteX2333" fmla="*/ 790591 w 2241767"/>
                <a:gd name="connsiteY2333" fmla="*/ 777329 h 1847316"/>
                <a:gd name="connsiteX2334" fmla="*/ 790732 w 2241767"/>
                <a:gd name="connsiteY2334" fmla="*/ 778839 h 1847316"/>
                <a:gd name="connsiteX2335" fmla="*/ 790630 w 2241767"/>
                <a:gd name="connsiteY2335" fmla="*/ 779903 h 1847316"/>
                <a:gd name="connsiteX2336" fmla="*/ 790169 w 2241767"/>
                <a:gd name="connsiteY2336" fmla="*/ 781045 h 1847316"/>
                <a:gd name="connsiteX2337" fmla="*/ 790270 w 2241767"/>
                <a:gd name="connsiteY2337" fmla="*/ 781428 h 1847316"/>
                <a:gd name="connsiteX2338" fmla="*/ 797718 w 2241767"/>
                <a:gd name="connsiteY2338" fmla="*/ 785160 h 1847316"/>
                <a:gd name="connsiteX2339" fmla="*/ 801231 w 2241767"/>
                <a:gd name="connsiteY2339" fmla="*/ 789072 h 1847316"/>
                <a:gd name="connsiteX2340" fmla="*/ 802632 w 2241767"/>
                <a:gd name="connsiteY2340" fmla="*/ 791121 h 1847316"/>
                <a:gd name="connsiteX2341" fmla="*/ 803445 w 2241767"/>
                <a:gd name="connsiteY2341" fmla="*/ 792850 h 1847316"/>
                <a:gd name="connsiteX2342" fmla="*/ 804916 w 2241767"/>
                <a:gd name="connsiteY2342" fmla="*/ 797177 h 1847316"/>
                <a:gd name="connsiteX2343" fmla="*/ 808014 w 2241767"/>
                <a:gd name="connsiteY2343" fmla="*/ 802184 h 1847316"/>
                <a:gd name="connsiteX2344" fmla="*/ 809641 w 2241767"/>
                <a:gd name="connsiteY2344" fmla="*/ 803702 h 1847316"/>
                <a:gd name="connsiteX2345" fmla="*/ 810565 w 2241767"/>
                <a:gd name="connsiteY2345" fmla="*/ 805180 h 1847316"/>
                <a:gd name="connsiteX2346" fmla="*/ 810048 w 2241767"/>
                <a:gd name="connsiteY2346" fmla="*/ 805235 h 1847316"/>
                <a:gd name="connsiteX2347" fmla="*/ 807865 w 2241767"/>
                <a:gd name="connsiteY2347" fmla="*/ 804140 h 1847316"/>
                <a:gd name="connsiteX2348" fmla="*/ 803140 w 2241767"/>
                <a:gd name="connsiteY2348" fmla="*/ 800791 h 1847316"/>
                <a:gd name="connsiteX2349" fmla="*/ 802749 w 2241767"/>
                <a:gd name="connsiteY2349" fmla="*/ 800924 h 1847316"/>
                <a:gd name="connsiteX2350" fmla="*/ 802319 w 2241767"/>
                <a:gd name="connsiteY2350" fmla="*/ 802739 h 1847316"/>
                <a:gd name="connsiteX2351" fmla="*/ 801583 w 2241767"/>
                <a:gd name="connsiteY2351" fmla="*/ 804328 h 1847316"/>
                <a:gd name="connsiteX2352" fmla="*/ 800496 w 2241767"/>
                <a:gd name="connsiteY2352" fmla="*/ 805470 h 1847316"/>
                <a:gd name="connsiteX2353" fmla="*/ 801364 w 2241767"/>
                <a:gd name="connsiteY2353" fmla="*/ 805806 h 1847316"/>
                <a:gd name="connsiteX2354" fmla="*/ 805174 w 2241767"/>
                <a:gd name="connsiteY2354" fmla="*/ 805086 h 1847316"/>
                <a:gd name="connsiteX2355" fmla="*/ 808382 w 2241767"/>
                <a:gd name="connsiteY2355" fmla="*/ 808341 h 1847316"/>
                <a:gd name="connsiteX2356" fmla="*/ 809626 w 2241767"/>
                <a:gd name="connsiteY2356" fmla="*/ 808928 h 1847316"/>
                <a:gd name="connsiteX2357" fmla="*/ 810830 w 2241767"/>
                <a:gd name="connsiteY2357" fmla="*/ 811259 h 1847316"/>
                <a:gd name="connsiteX2358" fmla="*/ 810870 w 2241767"/>
                <a:gd name="connsiteY2358" fmla="*/ 812151 h 1847316"/>
                <a:gd name="connsiteX2359" fmla="*/ 810165 w 2241767"/>
                <a:gd name="connsiteY2359" fmla="*/ 813872 h 1847316"/>
                <a:gd name="connsiteX2360" fmla="*/ 809626 w 2241767"/>
                <a:gd name="connsiteY2360" fmla="*/ 814576 h 1847316"/>
                <a:gd name="connsiteX2361" fmla="*/ 809806 w 2241767"/>
                <a:gd name="connsiteY2361" fmla="*/ 815053 h 1847316"/>
                <a:gd name="connsiteX2362" fmla="*/ 810697 w 2241767"/>
                <a:gd name="connsiteY2362" fmla="*/ 815296 h 1847316"/>
                <a:gd name="connsiteX2363" fmla="*/ 814234 w 2241767"/>
                <a:gd name="connsiteY2363" fmla="*/ 814811 h 1847316"/>
                <a:gd name="connsiteX2364" fmla="*/ 814867 w 2241767"/>
                <a:gd name="connsiteY2364" fmla="*/ 815656 h 1847316"/>
                <a:gd name="connsiteX2365" fmla="*/ 814343 w 2241767"/>
                <a:gd name="connsiteY2365" fmla="*/ 822353 h 1847316"/>
                <a:gd name="connsiteX2366" fmla="*/ 814844 w 2241767"/>
                <a:gd name="connsiteY2366" fmla="*/ 824809 h 1847316"/>
                <a:gd name="connsiteX2367" fmla="*/ 814836 w 2241767"/>
                <a:gd name="connsiteY2367" fmla="*/ 825928 h 1847316"/>
                <a:gd name="connsiteX2368" fmla="*/ 814429 w 2241767"/>
                <a:gd name="connsiteY2368" fmla="*/ 827407 h 1847316"/>
                <a:gd name="connsiteX2369" fmla="*/ 814414 w 2241767"/>
                <a:gd name="connsiteY2369" fmla="*/ 828658 h 1847316"/>
                <a:gd name="connsiteX2370" fmla="*/ 814734 w 2241767"/>
                <a:gd name="connsiteY2370" fmla="*/ 829941 h 1847316"/>
                <a:gd name="connsiteX2371" fmla="*/ 814774 w 2241767"/>
                <a:gd name="connsiteY2371" fmla="*/ 831084 h 1847316"/>
                <a:gd name="connsiteX2372" fmla="*/ 813874 w 2241767"/>
                <a:gd name="connsiteY2372" fmla="*/ 834064 h 1847316"/>
                <a:gd name="connsiteX2373" fmla="*/ 812927 w 2241767"/>
                <a:gd name="connsiteY2373" fmla="*/ 834565 h 1847316"/>
                <a:gd name="connsiteX2374" fmla="*/ 811402 w 2241767"/>
                <a:gd name="connsiteY2374" fmla="*/ 834588 h 1847316"/>
                <a:gd name="connsiteX2375" fmla="*/ 810197 w 2241767"/>
                <a:gd name="connsiteY2375" fmla="*/ 833743 h 1847316"/>
                <a:gd name="connsiteX2376" fmla="*/ 808507 w 2241767"/>
                <a:gd name="connsiteY2376" fmla="*/ 831177 h 1847316"/>
                <a:gd name="connsiteX2377" fmla="*/ 806864 w 2241767"/>
                <a:gd name="connsiteY2377" fmla="*/ 827188 h 1847316"/>
                <a:gd name="connsiteX2378" fmla="*/ 806230 w 2241767"/>
                <a:gd name="connsiteY2378" fmla="*/ 826616 h 1847316"/>
                <a:gd name="connsiteX2379" fmla="*/ 804071 w 2241767"/>
                <a:gd name="connsiteY2379" fmla="*/ 826014 h 1847316"/>
                <a:gd name="connsiteX2380" fmla="*/ 803680 w 2241767"/>
                <a:gd name="connsiteY2380" fmla="*/ 825537 h 1847316"/>
                <a:gd name="connsiteX2381" fmla="*/ 802303 w 2241767"/>
                <a:gd name="connsiteY2381" fmla="*/ 825451 h 1847316"/>
                <a:gd name="connsiteX2382" fmla="*/ 801325 w 2241767"/>
                <a:gd name="connsiteY2382" fmla="*/ 823808 h 1847316"/>
                <a:gd name="connsiteX2383" fmla="*/ 801442 w 2241767"/>
                <a:gd name="connsiteY2383" fmla="*/ 821649 h 1847316"/>
                <a:gd name="connsiteX2384" fmla="*/ 800597 w 2241767"/>
                <a:gd name="connsiteY2384" fmla="*/ 819435 h 1847316"/>
                <a:gd name="connsiteX2385" fmla="*/ 800699 w 2241767"/>
                <a:gd name="connsiteY2385" fmla="*/ 818449 h 1847316"/>
                <a:gd name="connsiteX2386" fmla="*/ 799752 w 2241767"/>
                <a:gd name="connsiteY2386" fmla="*/ 818034 h 1847316"/>
                <a:gd name="connsiteX2387" fmla="*/ 798955 w 2241767"/>
                <a:gd name="connsiteY2387" fmla="*/ 818660 h 1847316"/>
                <a:gd name="connsiteX2388" fmla="*/ 799369 w 2241767"/>
                <a:gd name="connsiteY2388" fmla="*/ 820827 h 1847316"/>
                <a:gd name="connsiteX2389" fmla="*/ 798900 w 2241767"/>
                <a:gd name="connsiteY2389" fmla="*/ 822501 h 1847316"/>
                <a:gd name="connsiteX2390" fmla="*/ 797186 w 2241767"/>
                <a:gd name="connsiteY2390" fmla="*/ 821797 h 1847316"/>
                <a:gd name="connsiteX2391" fmla="*/ 794323 w 2241767"/>
                <a:gd name="connsiteY2391" fmla="*/ 816430 h 1847316"/>
                <a:gd name="connsiteX2392" fmla="*/ 791068 w 2241767"/>
                <a:gd name="connsiteY2392" fmla="*/ 812112 h 1847316"/>
                <a:gd name="connsiteX2393" fmla="*/ 789793 w 2241767"/>
                <a:gd name="connsiteY2393" fmla="*/ 811087 h 1847316"/>
                <a:gd name="connsiteX2394" fmla="*/ 790130 w 2241767"/>
                <a:gd name="connsiteY2394" fmla="*/ 809827 h 1847316"/>
                <a:gd name="connsiteX2395" fmla="*/ 791734 w 2241767"/>
                <a:gd name="connsiteY2395" fmla="*/ 809162 h 1847316"/>
                <a:gd name="connsiteX2396" fmla="*/ 793032 w 2241767"/>
                <a:gd name="connsiteY2396" fmla="*/ 809217 h 1847316"/>
                <a:gd name="connsiteX2397" fmla="*/ 793298 w 2241767"/>
                <a:gd name="connsiteY2397" fmla="*/ 808466 h 1847316"/>
                <a:gd name="connsiteX2398" fmla="*/ 790583 w 2241767"/>
                <a:gd name="connsiteY2398" fmla="*/ 804273 h 1847316"/>
                <a:gd name="connsiteX2399" fmla="*/ 790677 w 2241767"/>
                <a:gd name="connsiteY2399" fmla="*/ 803084 h 1847316"/>
                <a:gd name="connsiteX2400" fmla="*/ 791663 w 2241767"/>
                <a:gd name="connsiteY2400" fmla="*/ 800963 h 1847316"/>
                <a:gd name="connsiteX2401" fmla="*/ 790427 w 2241767"/>
                <a:gd name="connsiteY2401" fmla="*/ 800079 h 1847316"/>
                <a:gd name="connsiteX2402" fmla="*/ 787039 w 2241767"/>
                <a:gd name="connsiteY2402" fmla="*/ 800744 h 1847316"/>
                <a:gd name="connsiteX2403" fmla="*/ 785842 w 2241767"/>
                <a:gd name="connsiteY2403" fmla="*/ 800298 h 1847316"/>
                <a:gd name="connsiteX2404" fmla="*/ 784864 w 2241767"/>
                <a:gd name="connsiteY2404" fmla="*/ 798593 h 1847316"/>
                <a:gd name="connsiteX2405" fmla="*/ 784293 w 2241767"/>
                <a:gd name="connsiteY2405" fmla="*/ 797114 h 1847316"/>
                <a:gd name="connsiteX2406" fmla="*/ 781360 w 2241767"/>
                <a:gd name="connsiteY2406" fmla="*/ 796848 h 1847316"/>
                <a:gd name="connsiteX2407" fmla="*/ 780249 w 2241767"/>
                <a:gd name="connsiteY2407" fmla="*/ 797028 h 1847316"/>
                <a:gd name="connsiteX2408" fmla="*/ 778330 w 2241767"/>
                <a:gd name="connsiteY2408" fmla="*/ 794783 h 1847316"/>
                <a:gd name="connsiteX2409" fmla="*/ 777461 w 2241767"/>
                <a:gd name="connsiteY2409" fmla="*/ 793367 h 1847316"/>
                <a:gd name="connsiteX2410" fmla="*/ 777805 w 2241767"/>
                <a:gd name="connsiteY2410" fmla="*/ 792639 h 1847316"/>
                <a:gd name="connsiteX2411" fmla="*/ 779566 w 2241767"/>
                <a:gd name="connsiteY2411" fmla="*/ 791364 h 1847316"/>
                <a:gd name="connsiteX2412" fmla="*/ 780601 w 2241767"/>
                <a:gd name="connsiteY2412" fmla="*/ 791544 h 1847316"/>
                <a:gd name="connsiteX2413" fmla="*/ 782580 w 2241767"/>
                <a:gd name="connsiteY2413" fmla="*/ 792905 h 1847316"/>
                <a:gd name="connsiteX2414" fmla="*/ 783355 w 2241767"/>
                <a:gd name="connsiteY2414" fmla="*/ 792858 h 1847316"/>
                <a:gd name="connsiteX2415" fmla="*/ 785318 w 2241767"/>
                <a:gd name="connsiteY2415" fmla="*/ 791051 h 1847316"/>
                <a:gd name="connsiteX2416" fmla="*/ 785616 w 2241767"/>
                <a:gd name="connsiteY2416" fmla="*/ 789424 h 1847316"/>
                <a:gd name="connsiteX2417" fmla="*/ 787086 w 2241767"/>
                <a:gd name="connsiteY2417" fmla="*/ 788078 h 1847316"/>
                <a:gd name="connsiteX2418" fmla="*/ 786852 w 2241767"/>
                <a:gd name="connsiteY2418" fmla="*/ 786662 h 1847316"/>
                <a:gd name="connsiteX2419" fmla="*/ 786038 w 2241767"/>
                <a:gd name="connsiteY2419" fmla="*/ 784245 h 1847316"/>
                <a:gd name="connsiteX2420" fmla="*/ 784239 w 2241767"/>
                <a:gd name="connsiteY2420" fmla="*/ 783572 h 1847316"/>
                <a:gd name="connsiteX2421" fmla="*/ 780562 w 2241767"/>
                <a:gd name="connsiteY2421" fmla="*/ 785012 h 1847316"/>
                <a:gd name="connsiteX2422" fmla="*/ 777359 w 2241767"/>
                <a:gd name="connsiteY2422" fmla="*/ 787225 h 1847316"/>
                <a:gd name="connsiteX2423" fmla="*/ 776076 w 2241767"/>
                <a:gd name="connsiteY2423" fmla="*/ 786365 h 1847316"/>
                <a:gd name="connsiteX2424" fmla="*/ 775795 w 2241767"/>
                <a:gd name="connsiteY2424" fmla="*/ 785012 h 1847316"/>
                <a:gd name="connsiteX2425" fmla="*/ 779221 w 2241767"/>
                <a:gd name="connsiteY2425" fmla="*/ 781319 h 1847316"/>
                <a:gd name="connsiteX2426" fmla="*/ 780726 w 2241767"/>
                <a:gd name="connsiteY2426" fmla="*/ 779277 h 1847316"/>
                <a:gd name="connsiteX2427" fmla="*/ 780436 w 2241767"/>
                <a:gd name="connsiteY2427" fmla="*/ 778064 h 1847316"/>
                <a:gd name="connsiteX2428" fmla="*/ 779331 w 2241767"/>
                <a:gd name="connsiteY2428" fmla="*/ 776492 h 1847316"/>
                <a:gd name="connsiteX2429" fmla="*/ 779238 w 2241767"/>
                <a:gd name="connsiteY2429" fmla="*/ 772557 h 1847316"/>
                <a:gd name="connsiteX2430" fmla="*/ 779951 w 2241767"/>
                <a:gd name="connsiteY2430" fmla="*/ 771618 h 1847316"/>
                <a:gd name="connsiteX2431" fmla="*/ 836750 w 2241767"/>
                <a:gd name="connsiteY2431" fmla="*/ 804852 h 1847316"/>
                <a:gd name="connsiteX2432" fmla="*/ 835983 w 2241767"/>
                <a:gd name="connsiteY2432" fmla="*/ 809092 h 1847316"/>
                <a:gd name="connsiteX2433" fmla="*/ 834473 w 2241767"/>
                <a:gd name="connsiteY2433" fmla="*/ 813418 h 1847316"/>
                <a:gd name="connsiteX2434" fmla="*/ 832165 w 2241767"/>
                <a:gd name="connsiteY2434" fmla="*/ 815742 h 1847316"/>
                <a:gd name="connsiteX2435" fmla="*/ 830538 w 2241767"/>
                <a:gd name="connsiteY2435" fmla="*/ 815226 h 1847316"/>
                <a:gd name="connsiteX2436" fmla="*/ 829341 w 2241767"/>
                <a:gd name="connsiteY2436" fmla="*/ 813348 h 1847316"/>
                <a:gd name="connsiteX2437" fmla="*/ 828230 w 2241767"/>
                <a:gd name="connsiteY2437" fmla="*/ 813450 h 1847316"/>
                <a:gd name="connsiteX2438" fmla="*/ 827048 w 2241767"/>
                <a:gd name="connsiteY2438" fmla="*/ 813066 h 1847316"/>
                <a:gd name="connsiteX2439" fmla="*/ 826383 w 2241767"/>
                <a:gd name="connsiteY2439" fmla="*/ 811509 h 1847316"/>
                <a:gd name="connsiteX2440" fmla="*/ 827009 w 2241767"/>
                <a:gd name="connsiteY2440" fmla="*/ 809499 h 1847316"/>
                <a:gd name="connsiteX2441" fmla="*/ 826454 w 2241767"/>
                <a:gd name="connsiteY2441" fmla="*/ 807942 h 1847316"/>
                <a:gd name="connsiteX2442" fmla="*/ 825867 w 2241767"/>
                <a:gd name="connsiteY2442" fmla="*/ 809303 h 1847316"/>
                <a:gd name="connsiteX2443" fmla="*/ 824827 w 2241767"/>
                <a:gd name="connsiteY2443" fmla="*/ 810547 h 1847316"/>
                <a:gd name="connsiteX2444" fmla="*/ 822206 w 2241767"/>
                <a:gd name="connsiteY2444" fmla="*/ 812174 h 1847316"/>
                <a:gd name="connsiteX2445" fmla="*/ 820399 w 2241767"/>
                <a:gd name="connsiteY2445" fmla="*/ 815272 h 1847316"/>
                <a:gd name="connsiteX2446" fmla="*/ 819546 w 2241767"/>
                <a:gd name="connsiteY2446" fmla="*/ 817291 h 1847316"/>
                <a:gd name="connsiteX2447" fmla="*/ 818482 w 2241767"/>
                <a:gd name="connsiteY2447" fmla="*/ 815092 h 1847316"/>
                <a:gd name="connsiteX2448" fmla="*/ 817801 w 2241767"/>
                <a:gd name="connsiteY2448" fmla="*/ 809874 h 1847316"/>
                <a:gd name="connsiteX2449" fmla="*/ 817715 w 2241767"/>
                <a:gd name="connsiteY2449" fmla="*/ 807652 h 1847316"/>
                <a:gd name="connsiteX2450" fmla="*/ 819616 w 2241767"/>
                <a:gd name="connsiteY2450" fmla="*/ 804296 h 1847316"/>
                <a:gd name="connsiteX2451" fmla="*/ 822073 w 2241767"/>
                <a:gd name="connsiteY2451" fmla="*/ 801104 h 1847316"/>
                <a:gd name="connsiteX2452" fmla="*/ 822566 w 2241767"/>
                <a:gd name="connsiteY2452" fmla="*/ 791536 h 1847316"/>
                <a:gd name="connsiteX2453" fmla="*/ 830373 w 2241767"/>
                <a:gd name="connsiteY2453" fmla="*/ 786701 h 1847316"/>
                <a:gd name="connsiteX2454" fmla="*/ 831101 w 2241767"/>
                <a:gd name="connsiteY2454" fmla="*/ 786952 h 1847316"/>
                <a:gd name="connsiteX2455" fmla="*/ 833636 w 2241767"/>
                <a:gd name="connsiteY2455" fmla="*/ 790558 h 1847316"/>
                <a:gd name="connsiteX2456" fmla="*/ 836335 w 2241767"/>
                <a:gd name="connsiteY2456" fmla="*/ 795589 h 1847316"/>
                <a:gd name="connsiteX2457" fmla="*/ 837031 w 2241767"/>
                <a:gd name="connsiteY2457" fmla="*/ 797850 h 1847316"/>
                <a:gd name="connsiteX2458" fmla="*/ 837047 w 2241767"/>
                <a:gd name="connsiteY2458" fmla="*/ 801785 h 1847316"/>
                <a:gd name="connsiteX2459" fmla="*/ 836750 w 2241767"/>
                <a:gd name="connsiteY2459" fmla="*/ 804852 h 1847316"/>
                <a:gd name="connsiteX2460" fmla="*/ 296907 w 2241767"/>
                <a:gd name="connsiteY2460" fmla="*/ 791959 h 1847316"/>
                <a:gd name="connsiteX2461" fmla="*/ 296054 w 2241767"/>
                <a:gd name="connsiteY2461" fmla="*/ 793187 h 1847316"/>
                <a:gd name="connsiteX2462" fmla="*/ 294388 w 2241767"/>
                <a:gd name="connsiteY2462" fmla="*/ 793101 h 1847316"/>
                <a:gd name="connsiteX2463" fmla="*/ 293457 w 2241767"/>
                <a:gd name="connsiteY2463" fmla="*/ 792702 h 1847316"/>
                <a:gd name="connsiteX2464" fmla="*/ 293144 w 2241767"/>
                <a:gd name="connsiteY2464" fmla="*/ 791622 h 1847316"/>
                <a:gd name="connsiteX2465" fmla="*/ 295710 w 2241767"/>
                <a:gd name="connsiteY2465" fmla="*/ 788368 h 1847316"/>
                <a:gd name="connsiteX2466" fmla="*/ 296297 w 2241767"/>
                <a:gd name="connsiteY2466" fmla="*/ 787930 h 1847316"/>
                <a:gd name="connsiteX2467" fmla="*/ 296758 w 2241767"/>
                <a:gd name="connsiteY2467" fmla="*/ 788055 h 1847316"/>
                <a:gd name="connsiteX2468" fmla="*/ 296962 w 2241767"/>
                <a:gd name="connsiteY2468" fmla="*/ 789400 h 1847316"/>
                <a:gd name="connsiteX2469" fmla="*/ 296907 w 2241767"/>
                <a:gd name="connsiteY2469" fmla="*/ 791959 h 1847316"/>
                <a:gd name="connsiteX2470" fmla="*/ 785686 w 2241767"/>
                <a:gd name="connsiteY2470" fmla="*/ 802739 h 1847316"/>
                <a:gd name="connsiteX2471" fmla="*/ 786171 w 2241767"/>
                <a:gd name="connsiteY2471" fmla="*/ 803827 h 1847316"/>
                <a:gd name="connsiteX2472" fmla="*/ 786202 w 2241767"/>
                <a:gd name="connsiteY2472" fmla="*/ 804515 h 1847316"/>
                <a:gd name="connsiteX2473" fmla="*/ 783026 w 2241767"/>
                <a:gd name="connsiteY2473" fmla="*/ 807081 h 1847316"/>
                <a:gd name="connsiteX2474" fmla="*/ 782971 w 2241767"/>
                <a:gd name="connsiteY2474" fmla="*/ 807613 h 1847316"/>
                <a:gd name="connsiteX2475" fmla="*/ 782228 w 2241767"/>
                <a:gd name="connsiteY2475" fmla="*/ 809194 h 1847316"/>
                <a:gd name="connsiteX2476" fmla="*/ 781563 w 2241767"/>
                <a:gd name="connsiteY2476" fmla="*/ 809773 h 1847316"/>
                <a:gd name="connsiteX2477" fmla="*/ 780382 w 2241767"/>
                <a:gd name="connsiteY2477" fmla="*/ 811486 h 1847316"/>
                <a:gd name="connsiteX2478" fmla="*/ 778118 w 2241767"/>
                <a:gd name="connsiteY2478" fmla="*/ 813332 h 1847316"/>
                <a:gd name="connsiteX2479" fmla="*/ 778455 w 2241767"/>
                <a:gd name="connsiteY2479" fmla="*/ 807785 h 1847316"/>
                <a:gd name="connsiteX2480" fmla="*/ 776210 w 2241767"/>
                <a:gd name="connsiteY2480" fmla="*/ 804554 h 1847316"/>
                <a:gd name="connsiteX2481" fmla="*/ 778471 w 2241767"/>
                <a:gd name="connsiteY2481" fmla="*/ 802919 h 1847316"/>
                <a:gd name="connsiteX2482" fmla="*/ 779951 w 2241767"/>
                <a:gd name="connsiteY2482" fmla="*/ 803389 h 1847316"/>
                <a:gd name="connsiteX2483" fmla="*/ 782408 w 2241767"/>
                <a:gd name="connsiteY2483" fmla="*/ 803576 h 1847316"/>
                <a:gd name="connsiteX2484" fmla="*/ 784802 w 2241767"/>
                <a:gd name="connsiteY2484" fmla="*/ 802152 h 1847316"/>
                <a:gd name="connsiteX2485" fmla="*/ 785686 w 2241767"/>
                <a:gd name="connsiteY2485" fmla="*/ 802739 h 1847316"/>
                <a:gd name="connsiteX2486" fmla="*/ 184515 w 2241767"/>
                <a:gd name="connsiteY2486" fmla="*/ 811580 h 1847316"/>
                <a:gd name="connsiteX2487" fmla="*/ 184852 w 2241767"/>
                <a:gd name="connsiteY2487" fmla="*/ 811603 h 1847316"/>
                <a:gd name="connsiteX2488" fmla="*/ 185525 w 2241767"/>
                <a:gd name="connsiteY2488" fmla="*/ 811306 h 1847316"/>
                <a:gd name="connsiteX2489" fmla="*/ 186948 w 2241767"/>
                <a:gd name="connsiteY2489" fmla="*/ 809139 h 1847316"/>
                <a:gd name="connsiteX2490" fmla="*/ 187418 w 2241767"/>
                <a:gd name="connsiteY2490" fmla="*/ 809045 h 1847316"/>
                <a:gd name="connsiteX2491" fmla="*/ 187426 w 2241767"/>
                <a:gd name="connsiteY2491" fmla="*/ 809710 h 1847316"/>
                <a:gd name="connsiteX2492" fmla="*/ 186753 w 2241767"/>
                <a:gd name="connsiteY2492" fmla="*/ 811854 h 1847316"/>
                <a:gd name="connsiteX2493" fmla="*/ 187895 w 2241767"/>
                <a:gd name="connsiteY2493" fmla="*/ 814717 h 1847316"/>
                <a:gd name="connsiteX2494" fmla="*/ 188959 w 2241767"/>
                <a:gd name="connsiteY2494" fmla="*/ 816086 h 1847316"/>
                <a:gd name="connsiteX2495" fmla="*/ 188850 w 2241767"/>
                <a:gd name="connsiteY2495" fmla="*/ 816571 h 1847316"/>
                <a:gd name="connsiteX2496" fmla="*/ 186182 w 2241767"/>
                <a:gd name="connsiteY2496" fmla="*/ 817557 h 1847316"/>
                <a:gd name="connsiteX2497" fmla="*/ 184148 w 2241767"/>
                <a:gd name="connsiteY2497" fmla="*/ 816845 h 1847316"/>
                <a:gd name="connsiteX2498" fmla="*/ 183076 w 2241767"/>
                <a:gd name="connsiteY2498" fmla="*/ 817095 h 1847316"/>
                <a:gd name="connsiteX2499" fmla="*/ 182098 w 2241767"/>
                <a:gd name="connsiteY2499" fmla="*/ 818089 h 1847316"/>
                <a:gd name="connsiteX2500" fmla="*/ 181433 w 2241767"/>
                <a:gd name="connsiteY2500" fmla="*/ 816986 h 1847316"/>
                <a:gd name="connsiteX2501" fmla="*/ 180971 w 2241767"/>
                <a:gd name="connsiteY2501" fmla="*/ 811705 h 1847316"/>
                <a:gd name="connsiteX2502" fmla="*/ 181128 w 2241767"/>
                <a:gd name="connsiteY2502" fmla="*/ 810782 h 1847316"/>
                <a:gd name="connsiteX2503" fmla="*/ 182239 w 2241767"/>
                <a:gd name="connsiteY2503" fmla="*/ 808943 h 1847316"/>
                <a:gd name="connsiteX2504" fmla="*/ 183670 w 2241767"/>
                <a:gd name="connsiteY2504" fmla="*/ 808114 h 1847316"/>
                <a:gd name="connsiteX2505" fmla="*/ 184288 w 2241767"/>
                <a:gd name="connsiteY2505" fmla="*/ 808356 h 1847316"/>
                <a:gd name="connsiteX2506" fmla="*/ 184805 w 2241767"/>
                <a:gd name="connsiteY2506" fmla="*/ 809092 h 1847316"/>
                <a:gd name="connsiteX2507" fmla="*/ 184938 w 2241767"/>
                <a:gd name="connsiteY2507" fmla="*/ 809859 h 1847316"/>
                <a:gd name="connsiteX2508" fmla="*/ 184515 w 2241767"/>
                <a:gd name="connsiteY2508" fmla="*/ 811580 h 1847316"/>
                <a:gd name="connsiteX2509" fmla="*/ 192323 w 2241767"/>
                <a:gd name="connsiteY2509" fmla="*/ 810696 h 1847316"/>
                <a:gd name="connsiteX2510" fmla="*/ 192018 w 2241767"/>
                <a:gd name="connsiteY2510" fmla="*/ 813731 h 1847316"/>
                <a:gd name="connsiteX2511" fmla="*/ 188998 w 2241767"/>
                <a:gd name="connsiteY2511" fmla="*/ 811799 h 1847316"/>
                <a:gd name="connsiteX2512" fmla="*/ 188192 w 2241767"/>
                <a:gd name="connsiteY2512" fmla="*/ 810837 h 1847316"/>
                <a:gd name="connsiteX2513" fmla="*/ 188732 w 2241767"/>
                <a:gd name="connsiteY2513" fmla="*/ 810125 h 1847316"/>
                <a:gd name="connsiteX2514" fmla="*/ 191603 w 2241767"/>
                <a:gd name="connsiteY2514" fmla="*/ 809945 h 1847316"/>
                <a:gd name="connsiteX2515" fmla="*/ 192323 w 2241767"/>
                <a:gd name="connsiteY2515" fmla="*/ 810696 h 1847316"/>
                <a:gd name="connsiteX2516" fmla="*/ 795403 w 2241767"/>
                <a:gd name="connsiteY2516" fmla="*/ 827672 h 1847316"/>
                <a:gd name="connsiteX2517" fmla="*/ 795942 w 2241767"/>
                <a:gd name="connsiteY2517" fmla="*/ 828189 h 1847316"/>
                <a:gd name="connsiteX2518" fmla="*/ 796490 w 2241767"/>
                <a:gd name="connsiteY2518" fmla="*/ 827829 h 1847316"/>
                <a:gd name="connsiteX2519" fmla="*/ 797382 w 2241767"/>
                <a:gd name="connsiteY2519" fmla="*/ 826476 h 1847316"/>
                <a:gd name="connsiteX2520" fmla="*/ 798955 w 2241767"/>
                <a:gd name="connsiteY2520" fmla="*/ 826742 h 1847316"/>
                <a:gd name="connsiteX2521" fmla="*/ 800097 w 2241767"/>
                <a:gd name="connsiteY2521" fmla="*/ 827195 h 1847316"/>
                <a:gd name="connsiteX2522" fmla="*/ 800793 w 2241767"/>
                <a:gd name="connsiteY2522" fmla="*/ 827759 h 1847316"/>
                <a:gd name="connsiteX2523" fmla="*/ 800425 w 2241767"/>
                <a:gd name="connsiteY2523" fmla="*/ 829730 h 1847316"/>
                <a:gd name="connsiteX2524" fmla="*/ 800144 w 2241767"/>
                <a:gd name="connsiteY2524" fmla="*/ 832938 h 1847316"/>
                <a:gd name="connsiteX2525" fmla="*/ 799494 w 2241767"/>
                <a:gd name="connsiteY2525" fmla="*/ 834072 h 1847316"/>
                <a:gd name="connsiteX2526" fmla="*/ 798853 w 2241767"/>
                <a:gd name="connsiteY2526" fmla="*/ 835668 h 1847316"/>
                <a:gd name="connsiteX2527" fmla="*/ 796623 w 2241767"/>
                <a:gd name="connsiteY2527" fmla="*/ 834721 h 1847316"/>
                <a:gd name="connsiteX2528" fmla="*/ 794816 w 2241767"/>
                <a:gd name="connsiteY2528" fmla="*/ 832687 h 1847316"/>
                <a:gd name="connsiteX2529" fmla="*/ 792195 w 2241767"/>
                <a:gd name="connsiteY2529" fmla="*/ 829183 h 1847316"/>
                <a:gd name="connsiteX2530" fmla="*/ 790732 w 2241767"/>
                <a:gd name="connsiteY2530" fmla="*/ 826648 h 1847316"/>
                <a:gd name="connsiteX2531" fmla="*/ 790615 w 2241767"/>
                <a:gd name="connsiteY2531" fmla="*/ 825576 h 1847316"/>
                <a:gd name="connsiteX2532" fmla="*/ 789692 w 2241767"/>
                <a:gd name="connsiteY2532" fmla="*/ 824801 h 1847316"/>
                <a:gd name="connsiteX2533" fmla="*/ 787892 w 2241767"/>
                <a:gd name="connsiteY2533" fmla="*/ 820420 h 1847316"/>
                <a:gd name="connsiteX2534" fmla="*/ 786875 w 2241767"/>
                <a:gd name="connsiteY2534" fmla="*/ 816947 h 1847316"/>
                <a:gd name="connsiteX2535" fmla="*/ 785256 w 2241767"/>
                <a:gd name="connsiteY2535" fmla="*/ 816548 h 1847316"/>
                <a:gd name="connsiteX2536" fmla="*/ 783214 w 2241767"/>
                <a:gd name="connsiteY2536" fmla="*/ 815578 h 1847316"/>
                <a:gd name="connsiteX2537" fmla="*/ 782424 w 2241767"/>
                <a:gd name="connsiteY2537" fmla="*/ 813669 h 1847316"/>
                <a:gd name="connsiteX2538" fmla="*/ 782971 w 2241767"/>
                <a:gd name="connsiteY2538" fmla="*/ 811994 h 1847316"/>
                <a:gd name="connsiteX2539" fmla="*/ 785882 w 2241767"/>
                <a:gd name="connsiteY2539" fmla="*/ 811149 h 1847316"/>
                <a:gd name="connsiteX2540" fmla="*/ 790255 w 2241767"/>
                <a:gd name="connsiteY2540" fmla="*/ 815452 h 1847316"/>
                <a:gd name="connsiteX2541" fmla="*/ 790920 w 2241767"/>
                <a:gd name="connsiteY2541" fmla="*/ 817275 h 1847316"/>
                <a:gd name="connsiteX2542" fmla="*/ 792485 w 2241767"/>
                <a:gd name="connsiteY2542" fmla="*/ 819403 h 1847316"/>
                <a:gd name="connsiteX2543" fmla="*/ 792782 w 2241767"/>
                <a:gd name="connsiteY2543" fmla="*/ 822368 h 1847316"/>
                <a:gd name="connsiteX2544" fmla="*/ 793580 w 2241767"/>
                <a:gd name="connsiteY2544" fmla="*/ 823526 h 1847316"/>
                <a:gd name="connsiteX2545" fmla="*/ 795403 w 2241767"/>
                <a:gd name="connsiteY2545" fmla="*/ 827672 h 1847316"/>
                <a:gd name="connsiteX2546" fmla="*/ 202345 w 2241767"/>
                <a:gd name="connsiteY2546" fmla="*/ 818723 h 1847316"/>
                <a:gd name="connsiteX2547" fmla="*/ 201007 w 2241767"/>
                <a:gd name="connsiteY2547" fmla="*/ 819560 h 1847316"/>
                <a:gd name="connsiteX2548" fmla="*/ 200585 w 2241767"/>
                <a:gd name="connsiteY2548" fmla="*/ 820624 h 1847316"/>
                <a:gd name="connsiteX2549" fmla="*/ 199568 w 2241767"/>
                <a:gd name="connsiteY2549" fmla="*/ 821077 h 1847316"/>
                <a:gd name="connsiteX2550" fmla="*/ 198715 w 2241767"/>
                <a:gd name="connsiteY2550" fmla="*/ 821946 h 1847316"/>
                <a:gd name="connsiteX2551" fmla="*/ 195836 w 2241767"/>
                <a:gd name="connsiteY2551" fmla="*/ 825873 h 1847316"/>
                <a:gd name="connsiteX2552" fmla="*/ 194576 w 2241767"/>
                <a:gd name="connsiteY2552" fmla="*/ 826593 h 1847316"/>
                <a:gd name="connsiteX2553" fmla="*/ 195969 w 2241767"/>
                <a:gd name="connsiteY2553" fmla="*/ 823245 h 1847316"/>
                <a:gd name="connsiteX2554" fmla="*/ 196188 w 2241767"/>
                <a:gd name="connsiteY2554" fmla="*/ 822180 h 1847316"/>
                <a:gd name="connsiteX2555" fmla="*/ 196211 w 2241767"/>
                <a:gd name="connsiteY2555" fmla="*/ 821469 h 1847316"/>
                <a:gd name="connsiteX2556" fmla="*/ 195781 w 2241767"/>
                <a:gd name="connsiteY2556" fmla="*/ 818934 h 1847316"/>
                <a:gd name="connsiteX2557" fmla="*/ 196618 w 2241767"/>
                <a:gd name="connsiteY2557" fmla="*/ 819043 h 1847316"/>
                <a:gd name="connsiteX2558" fmla="*/ 197307 w 2241767"/>
                <a:gd name="connsiteY2558" fmla="*/ 818519 h 1847316"/>
                <a:gd name="connsiteX2559" fmla="*/ 198699 w 2241767"/>
                <a:gd name="connsiteY2559" fmla="*/ 816266 h 1847316"/>
                <a:gd name="connsiteX2560" fmla="*/ 199951 w 2241767"/>
                <a:gd name="connsiteY2560" fmla="*/ 816070 h 1847316"/>
                <a:gd name="connsiteX2561" fmla="*/ 201297 w 2241767"/>
                <a:gd name="connsiteY2561" fmla="*/ 813387 h 1847316"/>
                <a:gd name="connsiteX2562" fmla="*/ 202024 w 2241767"/>
                <a:gd name="connsiteY2562" fmla="*/ 813176 h 1847316"/>
                <a:gd name="connsiteX2563" fmla="*/ 202384 w 2241767"/>
                <a:gd name="connsiteY2563" fmla="*/ 813536 h 1847316"/>
                <a:gd name="connsiteX2564" fmla="*/ 201789 w 2241767"/>
                <a:gd name="connsiteY2564" fmla="*/ 815163 h 1847316"/>
                <a:gd name="connsiteX2565" fmla="*/ 203080 w 2241767"/>
                <a:gd name="connsiteY2565" fmla="*/ 816657 h 1847316"/>
                <a:gd name="connsiteX2566" fmla="*/ 202752 w 2241767"/>
                <a:gd name="connsiteY2566" fmla="*/ 818104 h 1847316"/>
                <a:gd name="connsiteX2567" fmla="*/ 202345 w 2241767"/>
                <a:gd name="connsiteY2567" fmla="*/ 818723 h 1847316"/>
                <a:gd name="connsiteX2568" fmla="*/ 828832 w 2241767"/>
                <a:gd name="connsiteY2568" fmla="*/ 820600 h 1847316"/>
                <a:gd name="connsiteX2569" fmla="*/ 831078 w 2241767"/>
                <a:gd name="connsiteY2569" fmla="*/ 825584 h 1847316"/>
                <a:gd name="connsiteX2570" fmla="*/ 831195 w 2241767"/>
                <a:gd name="connsiteY2570" fmla="*/ 827328 h 1847316"/>
                <a:gd name="connsiteX2571" fmla="*/ 829059 w 2241767"/>
                <a:gd name="connsiteY2571" fmla="*/ 827939 h 1847316"/>
                <a:gd name="connsiteX2572" fmla="*/ 827377 w 2241767"/>
                <a:gd name="connsiteY2572" fmla="*/ 827688 h 1847316"/>
                <a:gd name="connsiteX2573" fmla="*/ 826509 w 2241767"/>
                <a:gd name="connsiteY2573" fmla="*/ 827117 h 1847316"/>
                <a:gd name="connsiteX2574" fmla="*/ 826282 w 2241767"/>
                <a:gd name="connsiteY2574" fmla="*/ 826303 h 1847316"/>
                <a:gd name="connsiteX2575" fmla="*/ 826829 w 2241767"/>
                <a:gd name="connsiteY2575" fmla="*/ 823784 h 1847316"/>
                <a:gd name="connsiteX2576" fmla="*/ 825718 w 2241767"/>
                <a:gd name="connsiteY2576" fmla="*/ 822306 h 1847316"/>
                <a:gd name="connsiteX2577" fmla="*/ 824435 w 2241767"/>
                <a:gd name="connsiteY2577" fmla="*/ 821797 h 1847316"/>
                <a:gd name="connsiteX2578" fmla="*/ 823293 w 2241767"/>
                <a:gd name="connsiteY2578" fmla="*/ 822666 h 1847316"/>
                <a:gd name="connsiteX2579" fmla="*/ 823231 w 2241767"/>
                <a:gd name="connsiteY2579" fmla="*/ 820178 h 1847316"/>
                <a:gd name="connsiteX2580" fmla="*/ 824091 w 2241767"/>
                <a:gd name="connsiteY2580" fmla="*/ 818386 h 1847316"/>
                <a:gd name="connsiteX2581" fmla="*/ 823614 w 2241767"/>
                <a:gd name="connsiteY2581" fmla="*/ 815953 h 1847316"/>
                <a:gd name="connsiteX2582" fmla="*/ 823598 w 2241767"/>
                <a:gd name="connsiteY2582" fmla="*/ 814114 h 1847316"/>
                <a:gd name="connsiteX2583" fmla="*/ 823888 w 2241767"/>
                <a:gd name="connsiteY2583" fmla="*/ 813528 h 1847316"/>
                <a:gd name="connsiteX2584" fmla="*/ 825046 w 2241767"/>
                <a:gd name="connsiteY2584" fmla="*/ 813583 h 1847316"/>
                <a:gd name="connsiteX2585" fmla="*/ 827416 w 2241767"/>
                <a:gd name="connsiteY2585" fmla="*/ 815484 h 1847316"/>
                <a:gd name="connsiteX2586" fmla="*/ 828832 w 2241767"/>
                <a:gd name="connsiteY2586" fmla="*/ 820600 h 1847316"/>
                <a:gd name="connsiteX2587" fmla="*/ 210200 w 2241767"/>
                <a:gd name="connsiteY2587" fmla="*/ 817839 h 1847316"/>
                <a:gd name="connsiteX2588" fmla="*/ 210082 w 2241767"/>
                <a:gd name="connsiteY2588" fmla="*/ 820890 h 1847316"/>
                <a:gd name="connsiteX2589" fmla="*/ 209762 w 2241767"/>
                <a:gd name="connsiteY2589" fmla="*/ 821367 h 1847316"/>
                <a:gd name="connsiteX2590" fmla="*/ 209175 w 2241767"/>
                <a:gd name="connsiteY2590" fmla="*/ 820553 h 1847316"/>
                <a:gd name="connsiteX2591" fmla="*/ 207939 w 2241767"/>
                <a:gd name="connsiteY2591" fmla="*/ 821461 h 1847316"/>
                <a:gd name="connsiteX2592" fmla="*/ 207266 w 2241767"/>
                <a:gd name="connsiteY2592" fmla="*/ 820804 h 1847316"/>
                <a:gd name="connsiteX2593" fmla="*/ 207555 w 2241767"/>
                <a:gd name="connsiteY2593" fmla="*/ 819740 h 1847316"/>
                <a:gd name="connsiteX2594" fmla="*/ 207461 w 2241767"/>
                <a:gd name="connsiteY2594" fmla="*/ 818910 h 1847316"/>
                <a:gd name="connsiteX2595" fmla="*/ 208377 w 2241767"/>
                <a:gd name="connsiteY2595" fmla="*/ 818840 h 1847316"/>
                <a:gd name="connsiteX2596" fmla="*/ 208596 w 2241767"/>
                <a:gd name="connsiteY2596" fmla="*/ 817322 h 1847316"/>
                <a:gd name="connsiteX2597" fmla="*/ 208432 w 2241767"/>
                <a:gd name="connsiteY2597" fmla="*/ 816681 h 1847316"/>
                <a:gd name="connsiteX2598" fmla="*/ 208885 w 2241767"/>
                <a:gd name="connsiteY2598" fmla="*/ 815312 h 1847316"/>
                <a:gd name="connsiteX2599" fmla="*/ 209535 w 2241767"/>
                <a:gd name="connsiteY2599" fmla="*/ 814991 h 1847316"/>
                <a:gd name="connsiteX2600" fmla="*/ 210200 w 2241767"/>
                <a:gd name="connsiteY2600" fmla="*/ 817839 h 1847316"/>
                <a:gd name="connsiteX2601" fmla="*/ 213564 w 2241767"/>
                <a:gd name="connsiteY2601" fmla="*/ 824700 h 1847316"/>
                <a:gd name="connsiteX2602" fmla="*/ 212852 w 2241767"/>
                <a:gd name="connsiteY2602" fmla="*/ 824895 h 1847316"/>
                <a:gd name="connsiteX2603" fmla="*/ 212265 w 2241767"/>
                <a:gd name="connsiteY2603" fmla="*/ 824481 h 1847316"/>
                <a:gd name="connsiteX2604" fmla="*/ 211451 w 2241767"/>
                <a:gd name="connsiteY2604" fmla="*/ 822313 h 1847316"/>
                <a:gd name="connsiteX2605" fmla="*/ 211381 w 2241767"/>
                <a:gd name="connsiteY2605" fmla="*/ 821398 h 1847316"/>
                <a:gd name="connsiteX2606" fmla="*/ 212953 w 2241767"/>
                <a:gd name="connsiteY2606" fmla="*/ 822079 h 1847316"/>
                <a:gd name="connsiteX2607" fmla="*/ 213548 w 2241767"/>
                <a:gd name="connsiteY2607" fmla="*/ 823659 h 1847316"/>
                <a:gd name="connsiteX2608" fmla="*/ 213564 w 2241767"/>
                <a:gd name="connsiteY2608" fmla="*/ 824700 h 1847316"/>
                <a:gd name="connsiteX2609" fmla="*/ 123234 w 2241767"/>
                <a:gd name="connsiteY2609" fmla="*/ 824387 h 1847316"/>
                <a:gd name="connsiteX2610" fmla="*/ 125362 w 2241767"/>
                <a:gd name="connsiteY2610" fmla="*/ 830685 h 1847316"/>
                <a:gd name="connsiteX2611" fmla="*/ 126285 w 2241767"/>
                <a:gd name="connsiteY2611" fmla="*/ 831913 h 1847316"/>
                <a:gd name="connsiteX2612" fmla="*/ 127655 w 2241767"/>
                <a:gd name="connsiteY2612" fmla="*/ 832578 h 1847316"/>
                <a:gd name="connsiteX2613" fmla="*/ 129579 w 2241767"/>
                <a:gd name="connsiteY2613" fmla="*/ 833251 h 1847316"/>
                <a:gd name="connsiteX2614" fmla="*/ 130721 w 2241767"/>
                <a:gd name="connsiteY2614" fmla="*/ 834182 h 1847316"/>
                <a:gd name="connsiteX2615" fmla="*/ 131723 w 2241767"/>
                <a:gd name="connsiteY2615" fmla="*/ 835598 h 1847316"/>
                <a:gd name="connsiteX2616" fmla="*/ 131856 w 2241767"/>
                <a:gd name="connsiteY2616" fmla="*/ 836247 h 1847316"/>
                <a:gd name="connsiteX2617" fmla="*/ 125824 w 2241767"/>
                <a:gd name="connsiteY2617" fmla="*/ 833720 h 1847316"/>
                <a:gd name="connsiteX2618" fmla="*/ 122030 w 2241767"/>
                <a:gd name="connsiteY2618" fmla="*/ 837413 h 1847316"/>
                <a:gd name="connsiteX2619" fmla="*/ 120887 w 2241767"/>
                <a:gd name="connsiteY2619" fmla="*/ 837898 h 1847316"/>
                <a:gd name="connsiteX2620" fmla="*/ 110122 w 2241767"/>
                <a:gd name="connsiteY2620" fmla="*/ 838070 h 1847316"/>
                <a:gd name="connsiteX2621" fmla="*/ 107971 w 2241767"/>
                <a:gd name="connsiteY2621" fmla="*/ 838751 h 1847316"/>
                <a:gd name="connsiteX2622" fmla="*/ 106578 w 2241767"/>
                <a:gd name="connsiteY2622" fmla="*/ 839947 h 1847316"/>
                <a:gd name="connsiteX2623" fmla="*/ 104122 w 2241767"/>
                <a:gd name="connsiteY2623" fmla="*/ 843304 h 1847316"/>
                <a:gd name="connsiteX2624" fmla="*/ 102870 w 2241767"/>
                <a:gd name="connsiteY2624" fmla="*/ 844610 h 1847316"/>
                <a:gd name="connsiteX2625" fmla="*/ 101556 w 2241767"/>
                <a:gd name="connsiteY2625" fmla="*/ 845385 h 1847316"/>
                <a:gd name="connsiteX2626" fmla="*/ 98763 w 2241767"/>
                <a:gd name="connsiteY2626" fmla="*/ 846246 h 1847316"/>
                <a:gd name="connsiteX2627" fmla="*/ 95406 w 2241767"/>
                <a:gd name="connsiteY2627" fmla="*/ 846128 h 1847316"/>
                <a:gd name="connsiteX2628" fmla="*/ 93654 w 2241767"/>
                <a:gd name="connsiteY2628" fmla="*/ 845690 h 1847316"/>
                <a:gd name="connsiteX2629" fmla="*/ 92715 w 2241767"/>
                <a:gd name="connsiteY2629" fmla="*/ 844094 h 1847316"/>
                <a:gd name="connsiteX2630" fmla="*/ 91886 w 2241767"/>
                <a:gd name="connsiteY2630" fmla="*/ 840949 h 1847316"/>
                <a:gd name="connsiteX2631" fmla="*/ 91886 w 2241767"/>
                <a:gd name="connsiteY2631" fmla="*/ 840073 h 1847316"/>
                <a:gd name="connsiteX2632" fmla="*/ 92238 w 2241767"/>
                <a:gd name="connsiteY2632" fmla="*/ 838563 h 1847316"/>
                <a:gd name="connsiteX2633" fmla="*/ 95226 w 2241767"/>
                <a:gd name="connsiteY2633" fmla="*/ 836482 h 1847316"/>
                <a:gd name="connsiteX2634" fmla="*/ 96220 w 2241767"/>
                <a:gd name="connsiteY2634" fmla="*/ 835379 h 1847316"/>
                <a:gd name="connsiteX2635" fmla="*/ 100093 w 2241767"/>
                <a:gd name="connsiteY2635" fmla="*/ 828205 h 1847316"/>
                <a:gd name="connsiteX2636" fmla="*/ 101219 w 2241767"/>
                <a:gd name="connsiteY2636" fmla="*/ 827219 h 1847316"/>
                <a:gd name="connsiteX2637" fmla="*/ 102408 w 2241767"/>
                <a:gd name="connsiteY2637" fmla="*/ 826976 h 1847316"/>
                <a:gd name="connsiteX2638" fmla="*/ 105718 w 2241767"/>
                <a:gd name="connsiteY2638" fmla="*/ 827477 h 1847316"/>
                <a:gd name="connsiteX2639" fmla="*/ 108542 w 2241767"/>
                <a:gd name="connsiteY2639" fmla="*/ 825373 h 1847316"/>
                <a:gd name="connsiteX2640" fmla="*/ 114629 w 2241767"/>
                <a:gd name="connsiteY2640" fmla="*/ 822165 h 1847316"/>
                <a:gd name="connsiteX2641" fmla="*/ 115966 w 2241767"/>
                <a:gd name="connsiteY2641" fmla="*/ 821782 h 1847316"/>
                <a:gd name="connsiteX2642" fmla="*/ 120348 w 2241767"/>
                <a:gd name="connsiteY2642" fmla="*/ 821711 h 1847316"/>
                <a:gd name="connsiteX2643" fmla="*/ 121544 w 2241767"/>
                <a:gd name="connsiteY2643" fmla="*/ 822212 h 1847316"/>
                <a:gd name="connsiteX2644" fmla="*/ 122468 w 2241767"/>
                <a:gd name="connsiteY2644" fmla="*/ 823112 h 1847316"/>
                <a:gd name="connsiteX2645" fmla="*/ 123234 w 2241767"/>
                <a:gd name="connsiteY2645" fmla="*/ 824387 h 1847316"/>
                <a:gd name="connsiteX2646" fmla="*/ 149099 w 2241767"/>
                <a:gd name="connsiteY2646" fmla="*/ 829480 h 1847316"/>
                <a:gd name="connsiteX2647" fmla="*/ 148574 w 2241767"/>
                <a:gd name="connsiteY2647" fmla="*/ 829652 h 1847316"/>
                <a:gd name="connsiteX2648" fmla="*/ 147065 w 2241767"/>
                <a:gd name="connsiteY2648" fmla="*/ 828486 h 1847316"/>
                <a:gd name="connsiteX2649" fmla="*/ 146517 w 2241767"/>
                <a:gd name="connsiteY2649" fmla="*/ 827618 h 1847316"/>
                <a:gd name="connsiteX2650" fmla="*/ 146118 w 2241767"/>
                <a:gd name="connsiteY2650" fmla="*/ 826256 h 1847316"/>
                <a:gd name="connsiteX2651" fmla="*/ 149200 w 2241767"/>
                <a:gd name="connsiteY2651" fmla="*/ 824301 h 1847316"/>
                <a:gd name="connsiteX2652" fmla="*/ 149842 w 2241767"/>
                <a:gd name="connsiteY2652" fmla="*/ 824277 h 1847316"/>
                <a:gd name="connsiteX2653" fmla="*/ 150421 w 2241767"/>
                <a:gd name="connsiteY2653" fmla="*/ 825380 h 1847316"/>
                <a:gd name="connsiteX2654" fmla="*/ 150523 w 2241767"/>
                <a:gd name="connsiteY2654" fmla="*/ 826241 h 1847316"/>
                <a:gd name="connsiteX2655" fmla="*/ 149670 w 2241767"/>
                <a:gd name="connsiteY2655" fmla="*/ 828713 h 1847316"/>
                <a:gd name="connsiteX2656" fmla="*/ 149099 w 2241767"/>
                <a:gd name="connsiteY2656" fmla="*/ 829480 h 1847316"/>
                <a:gd name="connsiteX2657" fmla="*/ 143474 w 2241767"/>
                <a:gd name="connsiteY2657" fmla="*/ 846347 h 1847316"/>
                <a:gd name="connsiteX2658" fmla="*/ 141572 w 2241767"/>
                <a:gd name="connsiteY2658" fmla="*/ 847169 h 1847316"/>
                <a:gd name="connsiteX2659" fmla="*/ 139554 w 2241767"/>
                <a:gd name="connsiteY2659" fmla="*/ 846308 h 1847316"/>
                <a:gd name="connsiteX2660" fmla="*/ 137825 w 2241767"/>
                <a:gd name="connsiteY2660" fmla="*/ 844720 h 1847316"/>
                <a:gd name="connsiteX2661" fmla="*/ 137629 w 2241767"/>
                <a:gd name="connsiteY2661" fmla="*/ 842827 h 1847316"/>
                <a:gd name="connsiteX2662" fmla="*/ 141479 w 2241767"/>
                <a:gd name="connsiteY2662" fmla="*/ 844055 h 1847316"/>
                <a:gd name="connsiteX2663" fmla="*/ 142300 w 2241767"/>
                <a:gd name="connsiteY2663" fmla="*/ 844634 h 1847316"/>
                <a:gd name="connsiteX2664" fmla="*/ 143474 w 2241767"/>
                <a:gd name="connsiteY2664" fmla="*/ 846347 h 1847316"/>
                <a:gd name="connsiteX2665" fmla="*/ 77452 w 2241767"/>
                <a:gd name="connsiteY2665" fmla="*/ 856275 h 1847316"/>
                <a:gd name="connsiteX2666" fmla="*/ 76489 w 2241767"/>
                <a:gd name="connsiteY2666" fmla="*/ 856557 h 1847316"/>
                <a:gd name="connsiteX2667" fmla="*/ 76262 w 2241767"/>
                <a:gd name="connsiteY2667" fmla="*/ 856173 h 1847316"/>
                <a:gd name="connsiteX2668" fmla="*/ 76145 w 2241767"/>
                <a:gd name="connsiteY2668" fmla="*/ 854530 h 1847316"/>
                <a:gd name="connsiteX2669" fmla="*/ 75410 w 2241767"/>
                <a:gd name="connsiteY2669" fmla="*/ 851917 h 1847316"/>
                <a:gd name="connsiteX2670" fmla="*/ 76810 w 2241767"/>
                <a:gd name="connsiteY2670" fmla="*/ 850971 h 1847316"/>
                <a:gd name="connsiteX2671" fmla="*/ 77686 w 2241767"/>
                <a:gd name="connsiteY2671" fmla="*/ 850752 h 1847316"/>
                <a:gd name="connsiteX2672" fmla="*/ 78054 w 2241767"/>
                <a:gd name="connsiteY2672" fmla="*/ 851151 h 1847316"/>
                <a:gd name="connsiteX2673" fmla="*/ 79063 w 2241767"/>
                <a:gd name="connsiteY2673" fmla="*/ 853107 h 1847316"/>
                <a:gd name="connsiteX2674" fmla="*/ 80072 w 2241767"/>
                <a:gd name="connsiteY2674" fmla="*/ 853623 h 1847316"/>
                <a:gd name="connsiteX2675" fmla="*/ 80816 w 2241767"/>
                <a:gd name="connsiteY2675" fmla="*/ 854038 h 1847316"/>
                <a:gd name="connsiteX2676" fmla="*/ 79509 w 2241767"/>
                <a:gd name="connsiteY2676" fmla="*/ 854632 h 1847316"/>
                <a:gd name="connsiteX2677" fmla="*/ 77452 w 2241767"/>
                <a:gd name="connsiteY2677" fmla="*/ 856275 h 1847316"/>
                <a:gd name="connsiteX2678" fmla="*/ 71303 w 2241767"/>
                <a:gd name="connsiteY2678" fmla="*/ 858739 h 1847316"/>
                <a:gd name="connsiteX2679" fmla="*/ 70474 w 2241767"/>
                <a:gd name="connsiteY2679" fmla="*/ 859397 h 1847316"/>
                <a:gd name="connsiteX2680" fmla="*/ 69809 w 2241767"/>
                <a:gd name="connsiteY2680" fmla="*/ 859537 h 1847316"/>
                <a:gd name="connsiteX2681" fmla="*/ 69308 w 2241767"/>
                <a:gd name="connsiteY2681" fmla="*/ 859170 h 1847316"/>
                <a:gd name="connsiteX2682" fmla="*/ 67016 w 2241767"/>
                <a:gd name="connsiteY2682" fmla="*/ 859616 h 1847316"/>
                <a:gd name="connsiteX2683" fmla="*/ 66570 w 2241767"/>
                <a:gd name="connsiteY2683" fmla="*/ 859350 h 1847316"/>
                <a:gd name="connsiteX2684" fmla="*/ 65560 w 2241767"/>
                <a:gd name="connsiteY2684" fmla="*/ 857120 h 1847316"/>
                <a:gd name="connsiteX2685" fmla="*/ 65498 w 2241767"/>
                <a:gd name="connsiteY2685" fmla="*/ 855970 h 1847316"/>
                <a:gd name="connsiteX2686" fmla="*/ 65897 w 2241767"/>
                <a:gd name="connsiteY2686" fmla="*/ 855062 h 1847316"/>
                <a:gd name="connsiteX2687" fmla="*/ 66914 w 2241767"/>
                <a:gd name="connsiteY2687" fmla="*/ 854233 h 1847316"/>
                <a:gd name="connsiteX2688" fmla="*/ 68557 w 2241767"/>
                <a:gd name="connsiteY2688" fmla="*/ 853490 h 1847316"/>
                <a:gd name="connsiteX2689" fmla="*/ 70176 w 2241767"/>
                <a:gd name="connsiteY2689" fmla="*/ 853646 h 1847316"/>
                <a:gd name="connsiteX2690" fmla="*/ 72993 w 2241767"/>
                <a:gd name="connsiteY2690" fmla="*/ 855704 h 1847316"/>
                <a:gd name="connsiteX2691" fmla="*/ 74315 w 2241767"/>
                <a:gd name="connsiteY2691" fmla="*/ 856909 h 1847316"/>
                <a:gd name="connsiteX2692" fmla="*/ 74565 w 2241767"/>
                <a:gd name="connsiteY2692" fmla="*/ 857652 h 1847316"/>
                <a:gd name="connsiteX2693" fmla="*/ 73579 w 2241767"/>
                <a:gd name="connsiteY2693" fmla="*/ 858356 h 1847316"/>
                <a:gd name="connsiteX2694" fmla="*/ 71303 w 2241767"/>
                <a:gd name="connsiteY2694" fmla="*/ 858739 h 1847316"/>
                <a:gd name="connsiteX2695" fmla="*/ 54310 w 2241767"/>
                <a:gd name="connsiteY2695" fmla="*/ 865061 h 1847316"/>
                <a:gd name="connsiteX2696" fmla="*/ 55257 w 2241767"/>
                <a:gd name="connsiteY2696" fmla="*/ 866829 h 1847316"/>
                <a:gd name="connsiteX2697" fmla="*/ 56892 w 2241767"/>
                <a:gd name="connsiteY2697" fmla="*/ 865710 h 1847316"/>
                <a:gd name="connsiteX2698" fmla="*/ 58097 w 2241767"/>
                <a:gd name="connsiteY2698" fmla="*/ 864177 h 1847316"/>
                <a:gd name="connsiteX2699" fmla="*/ 59036 w 2241767"/>
                <a:gd name="connsiteY2699" fmla="*/ 862198 h 1847316"/>
                <a:gd name="connsiteX2700" fmla="*/ 59646 w 2241767"/>
                <a:gd name="connsiteY2700" fmla="*/ 861415 h 1847316"/>
                <a:gd name="connsiteX2701" fmla="*/ 60452 w 2241767"/>
                <a:gd name="connsiteY2701" fmla="*/ 862463 h 1847316"/>
                <a:gd name="connsiteX2702" fmla="*/ 62752 w 2241767"/>
                <a:gd name="connsiteY2702" fmla="*/ 863887 h 1847316"/>
                <a:gd name="connsiteX2703" fmla="*/ 60812 w 2241767"/>
                <a:gd name="connsiteY2703" fmla="*/ 866078 h 1847316"/>
                <a:gd name="connsiteX2704" fmla="*/ 57088 w 2241767"/>
                <a:gd name="connsiteY2704" fmla="*/ 869348 h 1847316"/>
                <a:gd name="connsiteX2705" fmla="*/ 55836 w 2241767"/>
                <a:gd name="connsiteY2705" fmla="*/ 871539 h 1847316"/>
                <a:gd name="connsiteX2706" fmla="*/ 55758 w 2241767"/>
                <a:gd name="connsiteY2706" fmla="*/ 872485 h 1847316"/>
                <a:gd name="connsiteX2707" fmla="*/ 59372 w 2241767"/>
                <a:gd name="connsiteY2707" fmla="*/ 871766 h 1847316"/>
                <a:gd name="connsiteX2708" fmla="*/ 60381 w 2241767"/>
                <a:gd name="connsiteY2708" fmla="*/ 871867 h 1847316"/>
                <a:gd name="connsiteX2709" fmla="*/ 61023 w 2241767"/>
                <a:gd name="connsiteY2709" fmla="*/ 872618 h 1847316"/>
                <a:gd name="connsiteX2710" fmla="*/ 60037 w 2241767"/>
                <a:gd name="connsiteY2710" fmla="*/ 873502 h 1847316"/>
                <a:gd name="connsiteX2711" fmla="*/ 58073 w 2241767"/>
                <a:gd name="connsiteY2711" fmla="*/ 874308 h 1847316"/>
                <a:gd name="connsiteX2712" fmla="*/ 56368 w 2241767"/>
                <a:gd name="connsiteY2712" fmla="*/ 875865 h 1847316"/>
                <a:gd name="connsiteX2713" fmla="*/ 52409 w 2241767"/>
                <a:gd name="connsiteY2713" fmla="*/ 878556 h 1847316"/>
                <a:gd name="connsiteX2714" fmla="*/ 50915 w 2241767"/>
                <a:gd name="connsiteY2714" fmla="*/ 880794 h 1847316"/>
                <a:gd name="connsiteX2715" fmla="*/ 49147 w 2241767"/>
                <a:gd name="connsiteY2715" fmla="*/ 881647 h 1847316"/>
                <a:gd name="connsiteX2716" fmla="*/ 46737 w 2241767"/>
                <a:gd name="connsiteY2716" fmla="*/ 881850 h 1847316"/>
                <a:gd name="connsiteX2717" fmla="*/ 42497 w 2241767"/>
                <a:gd name="connsiteY2717" fmla="*/ 883305 h 1847316"/>
                <a:gd name="connsiteX2718" fmla="*/ 39923 w 2241767"/>
                <a:gd name="connsiteY2718" fmla="*/ 884674 h 1847316"/>
                <a:gd name="connsiteX2719" fmla="*/ 39274 w 2241767"/>
                <a:gd name="connsiteY2719" fmla="*/ 885409 h 1847316"/>
                <a:gd name="connsiteX2720" fmla="*/ 38460 w 2241767"/>
                <a:gd name="connsiteY2720" fmla="*/ 885746 h 1847316"/>
                <a:gd name="connsiteX2721" fmla="*/ 37490 w 2241767"/>
                <a:gd name="connsiteY2721" fmla="*/ 885707 h 1847316"/>
                <a:gd name="connsiteX2722" fmla="*/ 36449 w 2241767"/>
                <a:gd name="connsiteY2722" fmla="*/ 886309 h 1847316"/>
                <a:gd name="connsiteX2723" fmla="*/ 35323 w 2241767"/>
                <a:gd name="connsiteY2723" fmla="*/ 887545 h 1847316"/>
                <a:gd name="connsiteX2724" fmla="*/ 34384 w 2241767"/>
                <a:gd name="connsiteY2724" fmla="*/ 888124 h 1847316"/>
                <a:gd name="connsiteX2725" fmla="*/ 32851 w 2241767"/>
                <a:gd name="connsiteY2725" fmla="*/ 888257 h 1847316"/>
                <a:gd name="connsiteX2726" fmla="*/ 32053 w 2241767"/>
                <a:gd name="connsiteY2726" fmla="*/ 888742 h 1847316"/>
                <a:gd name="connsiteX2727" fmla="*/ 31161 w 2241767"/>
                <a:gd name="connsiteY2727" fmla="*/ 888727 h 1847316"/>
                <a:gd name="connsiteX2728" fmla="*/ 28712 w 2241767"/>
                <a:gd name="connsiteY2728" fmla="*/ 887248 h 1847316"/>
                <a:gd name="connsiteX2729" fmla="*/ 28102 w 2241767"/>
                <a:gd name="connsiteY2729" fmla="*/ 886387 h 1847316"/>
                <a:gd name="connsiteX2730" fmla="*/ 30269 w 2241767"/>
                <a:gd name="connsiteY2730" fmla="*/ 884659 h 1847316"/>
                <a:gd name="connsiteX2731" fmla="*/ 31834 w 2241767"/>
                <a:gd name="connsiteY2731" fmla="*/ 884080 h 1847316"/>
                <a:gd name="connsiteX2732" fmla="*/ 34220 w 2241767"/>
                <a:gd name="connsiteY2732" fmla="*/ 883821 h 1847316"/>
                <a:gd name="connsiteX2733" fmla="*/ 36559 w 2241767"/>
                <a:gd name="connsiteY2733" fmla="*/ 882218 h 1847316"/>
                <a:gd name="connsiteX2734" fmla="*/ 41378 w 2241767"/>
                <a:gd name="connsiteY2734" fmla="*/ 880097 h 1847316"/>
                <a:gd name="connsiteX2735" fmla="*/ 42872 w 2241767"/>
                <a:gd name="connsiteY2735" fmla="*/ 878940 h 1847316"/>
                <a:gd name="connsiteX2736" fmla="*/ 43835 w 2241767"/>
                <a:gd name="connsiteY2736" fmla="*/ 874895 h 1847316"/>
                <a:gd name="connsiteX2737" fmla="*/ 44930 w 2241767"/>
                <a:gd name="connsiteY2737" fmla="*/ 874206 h 1847316"/>
                <a:gd name="connsiteX2738" fmla="*/ 45517 w 2241767"/>
                <a:gd name="connsiteY2738" fmla="*/ 872587 h 1847316"/>
                <a:gd name="connsiteX2739" fmla="*/ 48185 w 2241767"/>
                <a:gd name="connsiteY2739" fmla="*/ 872634 h 1847316"/>
                <a:gd name="connsiteX2740" fmla="*/ 49405 w 2241767"/>
                <a:gd name="connsiteY2740" fmla="*/ 874449 h 1847316"/>
                <a:gd name="connsiteX2741" fmla="*/ 49835 w 2241767"/>
                <a:gd name="connsiteY2741" fmla="*/ 874699 h 1847316"/>
                <a:gd name="connsiteX2742" fmla="*/ 50047 w 2241767"/>
                <a:gd name="connsiteY2742" fmla="*/ 874527 h 1847316"/>
                <a:gd name="connsiteX2743" fmla="*/ 50164 w 2241767"/>
                <a:gd name="connsiteY2743" fmla="*/ 873072 h 1847316"/>
                <a:gd name="connsiteX2744" fmla="*/ 51533 w 2241767"/>
                <a:gd name="connsiteY2744" fmla="*/ 872055 h 1847316"/>
                <a:gd name="connsiteX2745" fmla="*/ 50743 w 2241767"/>
                <a:gd name="connsiteY2745" fmla="*/ 871304 h 1847316"/>
                <a:gd name="connsiteX2746" fmla="*/ 48278 w 2241767"/>
                <a:gd name="connsiteY2746" fmla="*/ 870365 h 1847316"/>
                <a:gd name="connsiteX2747" fmla="*/ 46448 w 2241767"/>
                <a:gd name="connsiteY2747" fmla="*/ 869919 h 1847316"/>
                <a:gd name="connsiteX2748" fmla="*/ 45251 w 2241767"/>
                <a:gd name="connsiteY2748" fmla="*/ 869974 h 1847316"/>
                <a:gd name="connsiteX2749" fmla="*/ 44281 w 2241767"/>
                <a:gd name="connsiteY2749" fmla="*/ 869450 h 1847316"/>
                <a:gd name="connsiteX2750" fmla="*/ 43530 w 2241767"/>
                <a:gd name="connsiteY2750" fmla="*/ 868339 h 1847316"/>
                <a:gd name="connsiteX2751" fmla="*/ 43193 w 2241767"/>
                <a:gd name="connsiteY2751" fmla="*/ 867236 h 1847316"/>
                <a:gd name="connsiteX2752" fmla="*/ 43256 w 2241767"/>
                <a:gd name="connsiteY2752" fmla="*/ 866140 h 1847316"/>
                <a:gd name="connsiteX2753" fmla="*/ 43866 w 2241767"/>
                <a:gd name="connsiteY2753" fmla="*/ 864912 h 1847316"/>
                <a:gd name="connsiteX2754" fmla="*/ 45016 w 2241767"/>
                <a:gd name="connsiteY2754" fmla="*/ 863551 h 1847316"/>
                <a:gd name="connsiteX2755" fmla="*/ 46330 w 2241767"/>
                <a:gd name="connsiteY2755" fmla="*/ 862776 h 1847316"/>
                <a:gd name="connsiteX2756" fmla="*/ 49170 w 2241767"/>
                <a:gd name="connsiteY2756" fmla="*/ 862221 h 1847316"/>
                <a:gd name="connsiteX2757" fmla="*/ 51689 w 2241767"/>
                <a:gd name="connsiteY2757" fmla="*/ 861313 h 1847316"/>
                <a:gd name="connsiteX2758" fmla="*/ 53019 w 2241767"/>
                <a:gd name="connsiteY2758" fmla="*/ 861173 h 1847316"/>
                <a:gd name="connsiteX2759" fmla="*/ 54029 w 2241767"/>
                <a:gd name="connsiteY2759" fmla="*/ 861556 h 1847316"/>
                <a:gd name="connsiteX2760" fmla="*/ 54310 w 2241767"/>
                <a:gd name="connsiteY2760" fmla="*/ 865061 h 1847316"/>
                <a:gd name="connsiteX2761" fmla="*/ 63213 w 2241767"/>
                <a:gd name="connsiteY2761" fmla="*/ 871656 h 1847316"/>
                <a:gd name="connsiteX2762" fmla="*/ 62900 w 2241767"/>
                <a:gd name="connsiteY2762" fmla="*/ 871766 h 1847316"/>
                <a:gd name="connsiteX2763" fmla="*/ 62337 w 2241767"/>
                <a:gd name="connsiteY2763" fmla="*/ 870850 h 1847316"/>
                <a:gd name="connsiteX2764" fmla="*/ 62314 w 2241767"/>
                <a:gd name="connsiteY2764" fmla="*/ 870013 h 1847316"/>
                <a:gd name="connsiteX2765" fmla="*/ 62674 w 2241767"/>
                <a:gd name="connsiteY2765" fmla="*/ 869403 h 1847316"/>
                <a:gd name="connsiteX2766" fmla="*/ 63698 w 2241767"/>
                <a:gd name="connsiteY2766" fmla="*/ 867979 h 1847316"/>
                <a:gd name="connsiteX2767" fmla="*/ 64426 w 2241767"/>
                <a:gd name="connsiteY2767" fmla="*/ 867478 h 1847316"/>
                <a:gd name="connsiteX2768" fmla="*/ 65326 w 2241767"/>
                <a:gd name="connsiteY2768" fmla="*/ 867220 h 1847316"/>
                <a:gd name="connsiteX2769" fmla="*/ 65568 w 2241767"/>
                <a:gd name="connsiteY2769" fmla="*/ 867603 h 1847316"/>
                <a:gd name="connsiteX2770" fmla="*/ 64778 w 2241767"/>
                <a:gd name="connsiteY2770" fmla="*/ 869285 h 1847316"/>
                <a:gd name="connsiteX2771" fmla="*/ 63792 w 2241767"/>
                <a:gd name="connsiteY2771" fmla="*/ 870420 h 1847316"/>
                <a:gd name="connsiteX2772" fmla="*/ 63213 w 2241767"/>
                <a:gd name="connsiteY2772" fmla="*/ 871656 h 1847316"/>
                <a:gd name="connsiteX2773" fmla="*/ 24691 w 2241767"/>
                <a:gd name="connsiteY2773" fmla="*/ 885590 h 1847316"/>
                <a:gd name="connsiteX2774" fmla="*/ 17970 w 2241767"/>
                <a:gd name="connsiteY2774" fmla="*/ 889509 h 1847316"/>
                <a:gd name="connsiteX2775" fmla="*/ 15788 w 2241767"/>
                <a:gd name="connsiteY2775" fmla="*/ 892372 h 1847316"/>
                <a:gd name="connsiteX2776" fmla="*/ 14121 w 2241767"/>
                <a:gd name="connsiteY2776" fmla="*/ 895126 h 1847316"/>
                <a:gd name="connsiteX2777" fmla="*/ 12815 w 2241767"/>
                <a:gd name="connsiteY2777" fmla="*/ 896628 h 1847316"/>
                <a:gd name="connsiteX2778" fmla="*/ 11860 w 2241767"/>
                <a:gd name="connsiteY2778" fmla="*/ 896887 h 1847316"/>
                <a:gd name="connsiteX2779" fmla="*/ 10796 w 2241767"/>
                <a:gd name="connsiteY2779" fmla="*/ 897614 h 1847316"/>
                <a:gd name="connsiteX2780" fmla="*/ 8574 w 2241767"/>
                <a:gd name="connsiteY2780" fmla="*/ 899531 h 1847316"/>
                <a:gd name="connsiteX2781" fmla="*/ 7636 w 2241767"/>
                <a:gd name="connsiteY2781" fmla="*/ 899766 h 1847316"/>
                <a:gd name="connsiteX2782" fmla="*/ 501 w 2241767"/>
                <a:gd name="connsiteY2782" fmla="*/ 904233 h 1847316"/>
                <a:gd name="connsiteX2783" fmla="*/ 0 w 2241767"/>
                <a:gd name="connsiteY2783" fmla="*/ 904303 h 1847316"/>
                <a:gd name="connsiteX2784" fmla="*/ 344 w 2241767"/>
                <a:gd name="connsiteY2784" fmla="*/ 903138 h 1847316"/>
                <a:gd name="connsiteX2785" fmla="*/ 2519 w 2241767"/>
                <a:gd name="connsiteY2785" fmla="*/ 901487 h 1847316"/>
                <a:gd name="connsiteX2786" fmla="*/ 3943 w 2241767"/>
                <a:gd name="connsiteY2786" fmla="*/ 899977 h 1847316"/>
                <a:gd name="connsiteX2787" fmla="*/ 5547 w 2241767"/>
                <a:gd name="connsiteY2787" fmla="*/ 897489 h 1847316"/>
                <a:gd name="connsiteX2788" fmla="*/ 6431 w 2241767"/>
                <a:gd name="connsiteY2788" fmla="*/ 896566 h 1847316"/>
                <a:gd name="connsiteX2789" fmla="*/ 6713 w 2241767"/>
                <a:gd name="connsiteY2789" fmla="*/ 895314 h 1847316"/>
                <a:gd name="connsiteX2790" fmla="*/ 6830 w 2241767"/>
                <a:gd name="connsiteY2790" fmla="*/ 892779 h 1847316"/>
                <a:gd name="connsiteX2791" fmla="*/ 7229 w 2241767"/>
                <a:gd name="connsiteY2791" fmla="*/ 891817 h 1847316"/>
                <a:gd name="connsiteX2792" fmla="*/ 8762 w 2241767"/>
                <a:gd name="connsiteY2792" fmla="*/ 889908 h 1847316"/>
                <a:gd name="connsiteX2793" fmla="*/ 9881 w 2241767"/>
                <a:gd name="connsiteY2793" fmla="*/ 888868 h 1847316"/>
                <a:gd name="connsiteX2794" fmla="*/ 11352 w 2241767"/>
                <a:gd name="connsiteY2794" fmla="*/ 888508 h 1847316"/>
                <a:gd name="connsiteX2795" fmla="*/ 14325 w 2241767"/>
                <a:gd name="connsiteY2795" fmla="*/ 888828 h 1847316"/>
                <a:gd name="connsiteX2796" fmla="*/ 15561 w 2241767"/>
                <a:gd name="connsiteY2796" fmla="*/ 887850 h 1847316"/>
                <a:gd name="connsiteX2797" fmla="*/ 15944 w 2241767"/>
                <a:gd name="connsiteY2797" fmla="*/ 887115 h 1847316"/>
                <a:gd name="connsiteX2798" fmla="*/ 15193 w 2241767"/>
                <a:gd name="connsiteY2798" fmla="*/ 886442 h 1847316"/>
                <a:gd name="connsiteX2799" fmla="*/ 15021 w 2241767"/>
                <a:gd name="connsiteY2799" fmla="*/ 885276 h 1847316"/>
                <a:gd name="connsiteX2800" fmla="*/ 15217 w 2241767"/>
                <a:gd name="connsiteY2800" fmla="*/ 883258 h 1847316"/>
                <a:gd name="connsiteX2801" fmla="*/ 16077 w 2241767"/>
                <a:gd name="connsiteY2801" fmla="*/ 881466 h 1847316"/>
                <a:gd name="connsiteX2802" fmla="*/ 17603 w 2241767"/>
                <a:gd name="connsiteY2802" fmla="*/ 879902 h 1847316"/>
                <a:gd name="connsiteX2803" fmla="*/ 19684 w 2241767"/>
                <a:gd name="connsiteY2803" fmla="*/ 878681 h 1847316"/>
                <a:gd name="connsiteX2804" fmla="*/ 22312 w 2241767"/>
                <a:gd name="connsiteY2804" fmla="*/ 877805 h 1847316"/>
                <a:gd name="connsiteX2805" fmla="*/ 24237 w 2241767"/>
                <a:gd name="connsiteY2805" fmla="*/ 877766 h 1847316"/>
                <a:gd name="connsiteX2806" fmla="*/ 27695 w 2241767"/>
                <a:gd name="connsiteY2806" fmla="*/ 879612 h 1847316"/>
                <a:gd name="connsiteX2807" fmla="*/ 28203 w 2241767"/>
                <a:gd name="connsiteY2807" fmla="*/ 880457 h 1847316"/>
                <a:gd name="connsiteX2808" fmla="*/ 27351 w 2241767"/>
                <a:gd name="connsiteY2808" fmla="*/ 882304 h 1847316"/>
                <a:gd name="connsiteX2809" fmla="*/ 26866 w 2241767"/>
                <a:gd name="connsiteY2809" fmla="*/ 884040 h 1847316"/>
                <a:gd name="connsiteX2810" fmla="*/ 24691 w 2241767"/>
                <a:gd name="connsiteY2810" fmla="*/ 885590 h 1847316"/>
                <a:gd name="connsiteX2811" fmla="*/ 1662341 w 2241767"/>
                <a:gd name="connsiteY2811" fmla="*/ 1050249 h 1847316"/>
                <a:gd name="connsiteX2812" fmla="*/ 1664970 w 2241767"/>
                <a:gd name="connsiteY2812" fmla="*/ 1049843 h 1847316"/>
                <a:gd name="connsiteX2813" fmla="*/ 1667231 w 2241767"/>
                <a:gd name="connsiteY2813" fmla="*/ 1049960 h 1847316"/>
                <a:gd name="connsiteX2814" fmla="*/ 1669507 w 2241767"/>
                <a:gd name="connsiteY2814" fmla="*/ 1050140 h 1847316"/>
                <a:gd name="connsiteX2815" fmla="*/ 1670720 w 2241767"/>
                <a:gd name="connsiteY2815" fmla="*/ 1050406 h 1847316"/>
                <a:gd name="connsiteX2816" fmla="*/ 1674225 w 2241767"/>
                <a:gd name="connsiteY2816" fmla="*/ 1051861 h 1847316"/>
                <a:gd name="connsiteX2817" fmla="*/ 1676509 w 2241767"/>
                <a:gd name="connsiteY2817" fmla="*/ 1053050 h 1847316"/>
                <a:gd name="connsiteX2818" fmla="*/ 1679787 w 2241767"/>
                <a:gd name="connsiteY2818" fmla="*/ 1055256 h 1847316"/>
                <a:gd name="connsiteX2819" fmla="*/ 1681602 w 2241767"/>
                <a:gd name="connsiteY2819" fmla="*/ 1056234 h 1847316"/>
                <a:gd name="connsiteX2820" fmla="*/ 1682478 w 2241767"/>
                <a:gd name="connsiteY2820" fmla="*/ 1058527 h 1847316"/>
                <a:gd name="connsiteX2821" fmla="*/ 1683495 w 2241767"/>
                <a:gd name="connsiteY2821" fmla="*/ 1061460 h 1847316"/>
                <a:gd name="connsiteX2822" fmla="*/ 1684951 w 2241767"/>
                <a:gd name="connsiteY2822" fmla="*/ 1061460 h 1847316"/>
                <a:gd name="connsiteX2823" fmla="*/ 1686046 w 2241767"/>
                <a:gd name="connsiteY2823" fmla="*/ 1059739 h 1847316"/>
                <a:gd name="connsiteX2824" fmla="*/ 1688831 w 2241767"/>
                <a:gd name="connsiteY2824" fmla="*/ 1059426 h 1847316"/>
                <a:gd name="connsiteX2825" fmla="*/ 1692492 w 2241767"/>
                <a:gd name="connsiteY2825" fmla="*/ 1060631 h 1847316"/>
                <a:gd name="connsiteX2826" fmla="*/ 1695716 w 2241767"/>
                <a:gd name="connsiteY2826" fmla="*/ 1064058 h 1847316"/>
                <a:gd name="connsiteX2827" fmla="*/ 1700347 w 2241767"/>
                <a:gd name="connsiteY2827" fmla="*/ 1067109 h 1847316"/>
                <a:gd name="connsiteX2828" fmla="*/ 1703179 w 2241767"/>
                <a:gd name="connsiteY2828" fmla="*/ 1068627 h 1847316"/>
                <a:gd name="connsiteX2829" fmla="*/ 1706058 w 2241767"/>
                <a:gd name="connsiteY2829" fmla="*/ 1068619 h 1847316"/>
                <a:gd name="connsiteX2830" fmla="*/ 1709712 w 2241767"/>
                <a:gd name="connsiteY2830" fmla="*/ 1067109 h 1847316"/>
                <a:gd name="connsiteX2831" fmla="*/ 1713600 w 2241767"/>
                <a:gd name="connsiteY2831" fmla="*/ 1064183 h 1847316"/>
                <a:gd name="connsiteX2832" fmla="*/ 1716401 w 2241767"/>
                <a:gd name="connsiteY2832" fmla="*/ 1063674 h 1847316"/>
                <a:gd name="connsiteX2833" fmla="*/ 1718059 w 2241767"/>
                <a:gd name="connsiteY2833" fmla="*/ 1063964 h 1847316"/>
                <a:gd name="connsiteX2834" fmla="*/ 1719006 w 2241767"/>
                <a:gd name="connsiteY2834" fmla="*/ 1066241 h 1847316"/>
                <a:gd name="connsiteX2835" fmla="*/ 1720164 w 2241767"/>
                <a:gd name="connsiteY2835" fmla="*/ 1067109 h 1847316"/>
                <a:gd name="connsiteX2836" fmla="*/ 1723184 w 2241767"/>
                <a:gd name="connsiteY2836" fmla="*/ 1066851 h 1847316"/>
                <a:gd name="connsiteX2837" fmla="*/ 1729482 w 2241767"/>
                <a:gd name="connsiteY2837" fmla="*/ 1067289 h 1847316"/>
                <a:gd name="connsiteX2838" fmla="*/ 1734496 w 2241767"/>
                <a:gd name="connsiteY2838" fmla="*/ 1066671 h 1847316"/>
                <a:gd name="connsiteX2839" fmla="*/ 1735639 w 2241767"/>
                <a:gd name="connsiteY2839" fmla="*/ 1067977 h 1847316"/>
                <a:gd name="connsiteX2840" fmla="*/ 1736656 w 2241767"/>
                <a:gd name="connsiteY2840" fmla="*/ 1070035 h 1847316"/>
                <a:gd name="connsiteX2841" fmla="*/ 1738690 w 2241767"/>
                <a:gd name="connsiteY2841" fmla="*/ 1070684 h 1847316"/>
                <a:gd name="connsiteX2842" fmla="*/ 1741451 w 2241767"/>
                <a:gd name="connsiteY2842" fmla="*/ 1070035 h 1847316"/>
                <a:gd name="connsiteX2843" fmla="*/ 1745793 w 2241767"/>
                <a:gd name="connsiteY2843" fmla="*/ 1070481 h 1847316"/>
                <a:gd name="connsiteX2844" fmla="*/ 1745199 w 2241767"/>
                <a:gd name="connsiteY2844" fmla="*/ 1070809 h 1847316"/>
                <a:gd name="connsiteX2845" fmla="*/ 1744557 w 2241767"/>
                <a:gd name="connsiteY2845" fmla="*/ 1070739 h 1847316"/>
                <a:gd name="connsiteX2846" fmla="*/ 1743720 w 2241767"/>
                <a:gd name="connsiteY2846" fmla="*/ 1071232 h 1847316"/>
                <a:gd name="connsiteX2847" fmla="*/ 1742680 w 2241767"/>
                <a:gd name="connsiteY2847" fmla="*/ 1072280 h 1847316"/>
                <a:gd name="connsiteX2848" fmla="*/ 1740278 w 2241767"/>
                <a:gd name="connsiteY2848" fmla="*/ 1073774 h 1847316"/>
                <a:gd name="connsiteX2849" fmla="*/ 1736523 w 2241767"/>
                <a:gd name="connsiteY2849" fmla="*/ 1075723 h 1847316"/>
                <a:gd name="connsiteX2850" fmla="*/ 1732188 w 2241767"/>
                <a:gd name="connsiteY2850" fmla="*/ 1077506 h 1847316"/>
                <a:gd name="connsiteX2851" fmla="*/ 1723403 w 2241767"/>
                <a:gd name="connsiteY2851" fmla="*/ 1080722 h 1847316"/>
                <a:gd name="connsiteX2852" fmla="*/ 1717926 w 2241767"/>
                <a:gd name="connsiteY2852" fmla="*/ 1084055 h 1847316"/>
                <a:gd name="connsiteX2853" fmla="*/ 1715501 w 2241767"/>
                <a:gd name="connsiteY2853" fmla="*/ 1086049 h 1847316"/>
                <a:gd name="connsiteX2854" fmla="*/ 1706074 w 2241767"/>
                <a:gd name="connsiteY2854" fmla="*/ 1096032 h 1847316"/>
                <a:gd name="connsiteX2855" fmla="*/ 1700386 w 2241767"/>
                <a:gd name="connsiteY2855" fmla="*/ 1101328 h 1847316"/>
                <a:gd name="connsiteX2856" fmla="*/ 1691178 w 2241767"/>
                <a:gd name="connsiteY2856" fmla="*/ 1108745 h 1847316"/>
                <a:gd name="connsiteX2857" fmla="*/ 1690302 w 2241767"/>
                <a:gd name="connsiteY2857" fmla="*/ 1109684 h 1847316"/>
                <a:gd name="connsiteX2858" fmla="*/ 1690247 w 2241767"/>
                <a:gd name="connsiteY2858" fmla="*/ 1110560 h 1847316"/>
                <a:gd name="connsiteX2859" fmla="*/ 1690998 w 2241767"/>
                <a:gd name="connsiteY2859" fmla="*/ 1111382 h 1847316"/>
                <a:gd name="connsiteX2860" fmla="*/ 1692876 w 2241767"/>
                <a:gd name="connsiteY2860" fmla="*/ 1112571 h 1847316"/>
                <a:gd name="connsiteX2861" fmla="*/ 1694339 w 2241767"/>
                <a:gd name="connsiteY2861" fmla="*/ 1112720 h 1847316"/>
                <a:gd name="connsiteX2862" fmla="*/ 1696208 w 2241767"/>
                <a:gd name="connsiteY2862" fmla="*/ 1112477 h 1847316"/>
                <a:gd name="connsiteX2863" fmla="*/ 1703602 w 2241767"/>
                <a:gd name="connsiteY2863" fmla="*/ 1110427 h 1847316"/>
                <a:gd name="connsiteX2864" fmla="*/ 1706715 w 2241767"/>
                <a:gd name="connsiteY2864" fmla="*/ 1109003 h 1847316"/>
                <a:gd name="connsiteX2865" fmla="*/ 1709774 w 2241767"/>
                <a:gd name="connsiteY2865" fmla="*/ 1106609 h 1847316"/>
                <a:gd name="connsiteX2866" fmla="*/ 1710087 w 2241767"/>
                <a:gd name="connsiteY2866" fmla="*/ 1106531 h 1847316"/>
                <a:gd name="connsiteX2867" fmla="*/ 1711363 w 2241767"/>
                <a:gd name="connsiteY2867" fmla="*/ 1106969 h 1847316"/>
                <a:gd name="connsiteX2868" fmla="*/ 1711762 w 2241767"/>
                <a:gd name="connsiteY2868" fmla="*/ 1107181 h 1847316"/>
                <a:gd name="connsiteX2869" fmla="*/ 1715736 w 2241767"/>
                <a:gd name="connsiteY2869" fmla="*/ 1104419 h 1847316"/>
                <a:gd name="connsiteX2870" fmla="*/ 1717042 w 2241767"/>
                <a:gd name="connsiteY2870" fmla="*/ 1104067 h 1847316"/>
                <a:gd name="connsiteX2871" fmla="*/ 1718067 w 2241767"/>
                <a:gd name="connsiteY2871" fmla="*/ 1104137 h 1847316"/>
                <a:gd name="connsiteX2872" fmla="*/ 1719342 w 2241767"/>
                <a:gd name="connsiteY2872" fmla="*/ 1105225 h 1847316"/>
                <a:gd name="connsiteX2873" fmla="*/ 1719640 w 2241767"/>
                <a:gd name="connsiteY2873" fmla="*/ 1105882 h 1847316"/>
                <a:gd name="connsiteX2874" fmla="*/ 1719209 w 2241767"/>
                <a:gd name="connsiteY2874" fmla="*/ 1107149 h 1847316"/>
                <a:gd name="connsiteX2875" fmla="*/ 1718067 w 2241767"/>
                <a:gd name="connsiteY2875" fmla="*/ 1109019 h 1847316"/>
                <a:gd name="connsiteX2876" fmla="*/ 1717512 w 2241767"/>
                <a:gd name="connsiteY2876" fmla="*/ 1110592 h 1847316"/>
                <a:gd name="connsiteX2877" fmla="*/ 1717543 w 2241767"/>
                <a:gd name="connsiteY2877" fmla="*/ 1111867 h 1847316"/>
                <a:gd name="connsiteX2878" fmla="*/ 1717050 w 2241767"/>
                <a:gd name="connsiteY2878" fmla="*/ 1113244 h 1847316"/>
                <a:gd name="connsiteX2879" fmla="*/ 1715798 w 2241767"/>
                <a:gd name="connsiteY2879" fmla="*/ 1115114 h 1847316"/>
                <a:gd name="connsiteX2880" fmla="*/ 1716252 w 2241767"/>
                <a:gd name="connsiteY2880" fmla="*/ 1115614 h 1847316"/>
                <a:gd name="connsiteX2881" fmla="*/ 1719608 w 2241767"/>
                <a:gd name="connsiteY2881" fmla="*/ 1114269 h 1847316"/>
                <a:gd name="connsiteX2882" fmla="*/ 1720101 w 2241767"/>
                <a:gd name="connsiteY2882" fmla="*/ 1113744 h 1847316"/>
                <a:gd name="connsiteX2883" fmla="*/ 1720156 w 2241767"/>
                <a:gd name="connsiteY2883" fmla="*/ 1113431 h 1847316"/>
                <a:gd name="connsiteX2884" fmla="*/ 1719953 w 2241767"/>
                <a:gd name="connsiteY2884" fmla="*/ 1113056 h 1847316"/>
                <a:gd name="connsiteX2885" fmla="*/ 1720336 w 2241767"/>
                <a:gd name="connsiteY2885" fmla="*/ 1112884 h 1847316"/>
                <a:gd name="connsiteX2886" fmla="*/ 1722980 w 2241767"/>
                <a:gd name="connsiteY2886" fmla="*/ 1114722 h 1847316"/>
                <a:gd name="connsiteX2887" fmla="*/ 1724741 w 2241767"/>
                <a:gd name="connsiteY2887" fmla="*/ 1115739 h 1847316"/>
                <a:gd name="connsiteX2888" fmla="*/ 1726219 w 2241767"/>
                <a:gd name="connsiteY2888" fmla="*/ 1116224 h 1847316"/>
                <a:gd name="connsiteX2889" fmla="*/ 1729020 w 2241767"/>
                <a:gd name="connsiteY2889" fmla="*/ 1115638 h 1847316"/>
                <a:gd name="connsiteX2890" fmla="*/ 1733143 w 2241767"/>
                <a:gd name="connsiteY2890" fmla="*/ 1113979 h 1847316"/>
                <a:gd name="connsiteX2891" fmla="*/ 1736663 w 2241767"/>
                <a:gd name="connsiteY2891" fmla="*/ 1111961 h 1847316"/>
                <a:gd name="connsiteX2892" fmla="*/ 1739574 w 2241767"/>
                <a:gd name="connsiteY2892" fmla="*/ 1109567 h 1847316"/>
                <a:gd name="connsiteX2893" fmla="*/ 1743204 w 2241767"/>
                <a:gd name="connsiteY2893" fmla="*/ 1108096 h 1847316"/>
                <a:gd name="connsiteX2894" fmla="*/ 1747562 w 2241767"/>
                <a:gd name="connsiteY2894" fmla="*/ 1107556 h 1847316"/>
                <a:gd name="connsiteX2895" fmla="*/ 1750675 w 2241767"/>
                <a:gd name="connsiteY2895" fmla="*/ 1106711 h 1847316"/>
                <a:gd name="connsiteX2896" fmla="*/ 1752553 w 2241767"/>
                <a:gd name="connsiteY2896" fmla="*/ 1105553 h 1847316"/>
                <a:gd name="connsiteX2897" fmla="*/ 1755072 w 2241767"/>
                <a:gd name="connsiteY2897" fmla="*/ 1103292 h 1847316"/>
                <a:gd name="connsiteX2898" fmla="*/ 1756488 w 2241767"/>
                <a:gd name="connsiteY2898" fmla="*/ 1102627 h 1847316"/>
                <a:gd name="connsiteX2899" fmla="*/ 1758272 w 2241767"/>
                <a:gd name="connsiteY2899" fmla="*/ 1102424 h 1847316"/>
                <a:gd name="connsiteX2900" fmla="*/ 1759610 w 2241767"/>
                <a:gd name="connsiteY2900" fmla="*/ 1101548 h 1847316"/>
                <a:gd name="connsiteX2901" fmla="*/ 1760509 w 2241767"/>
                <a:gd name="connsiteY2901" fmla="*/ 1099999 h 1847316"/>
                <a:gd name="connsiteX2902" fmla="*/ 1762215 w 2241767"/>
                <a:gd name="connsiteY2902" fmla="*/ 1098238 h 1847316"/>
                <a:gd name="connsiteX2903" fmla="*/ 1764718 w 2241767"/>
                <a:gd name="connsiteY2903" fmla="*/ 1096267 h 1847316"/>
                <a:gd name="connsiteX2904" fmla="*/ 1766150 w 2241767"/>
                <a:gd name="connsiteY2904" fmla="*/ 1095469 h 1847316"/>
                <a:gd name="connsiteX2905" fmla="*/ 1766502 w 2241767"/>
                <a:gd name="connsiteY2905" fmla="*/ 1095844 h 1847316"/>
                <a:gd name="connsiteX2906" fmla="*/ 1766635 w 2241767"/>
                <a:gd name="connsiteY2906" fmla="*/ 1096541 h 1847316"/>
                <a:gd name="connsiteX2907" fmla="*/ 1766541 w 2241767"/>
                <a:gd name="connsiteY2907" fmla="*/ 1097566 h 1847316"/>
                <a:gd name="connsiteX2908" fmla="*/ 1767167 w 2241767"/>
                <a:gd name="connsiteY2908" fmla="*/ 1098387 h 1847316"/>
                <a:gd name="connsiteX2909" fmla="*/ 1768505 w 2241767"/>
                <a:gd name="connsiteY2909" fmla="*/ 1099021 h 1847316"/>
                <a:gd name="connsiteX2910" fmla="*/ 1769115 w 2241767"/>
                <a:gd name="connsiteY2910" fmla="*/ 1099858 h 1847316"/>
                <a:gd name="connsiteX2911" fmla="*/ 1768998 w 2241767"/>
                <a:gd name="connsiteY2911" fmla="*/ 1100898 h 1847316"/>
                <a:gd name="connsiteX2912" fmla="*/ 1769358 w 2241767"/>
                <a:gd name="connsiteY2912" fmla="*/ 1101782 h 1847316"/>
                <a:gd name="connsiteX2913" fmla="*/ 1770203 w 2241767"/>
                <a:gd name="connsiteY2913" fmla="*/ 1102518 h 1847316"/>
                <a:gd name="connsiteX2914" fmla="*/ 1770422 w 2241767"/>
                <a:gd name="connsiteY2914" fmla="*/ 1104114 h 1847316"/>
                <a:gd name="connsiteX2915" fmla="*/ 1770030 w 2241767"/>
                <a:gd name="connsiteY2915" fmla="*/ 1106562 h 1847316"/>
                <a:gd name="connsiteX2916" fmla="*/ 1769984 w 2241767"/>
                <a:gd name="connsiteY2916" fmla="*/ 1108151 h 1847316"/>
                <a:gd name="connsiteX2917" fmla="*/ 1770281 w 2241767"/>
                <a:gd name="connsiteY2917" fmla="*/ 1108870 h 1847316"/>
                <a:gd name="connsiteX2918" fmla="*/ 1770578 w 2241767"/>
                <a:gd name="connsiteY2918" fmla="*/ 1109277 h 1847316"/>
                <a:gd name="connsiteX2919" fmla="*/ 1771055 w 2241767"/>
                <a:gd name="connsiteY2919" fmla="*/ 1108886 h 1847316"/>
                <a:gd name="connsiteX2920" fmla="*/ 1771658 w 2241767"/>
                <a:gd name="connsiteY2920" fmla="*/ 1108026 h 1847316"/>
                <a:gd name="connsiteX2921" fmla="*/ 1771877 w 2241767"/>
                <a:gd name="connsiteY2921" fmla="*/ 1107493 h 1847316"/>
                <a:gd name="connsiteX2922" fmla="*/ 1772033 w 2241767"/>
                <a:gd name="connsiteY2922" fmla="*/ 1106954 h 1847316"/>
                <a:gd name="connsiteX2923" fmla="*/ 1775695 w 2241767"/>
                <a:gd name="connsiteY2923" fmla="*/ 1104481 h 1847316"/>
                <a:gd name="connsiteX2924" fmla="*/ 1776407 w 2241767"/>
                <a:gd name="connsiteY2924" fmla="*/ 1104356 h 1847316"/>
                <a:gd name="connsiteX2925" fmla="*/ 1777604 w 2241767"/>
                <a:gd name="connsiteY2925" fmla="*/ 1104998 h 1847316"/>
                <a:gd name="connsiteX2926" fmla="*/ 1783142 w 2241767"/>
                <a:gd name="connsiteY2926" fmla="*/ 1105890 h 1847316"/>
                <a:gd name="connsiteX2927" fmla="*/ 1785325 w 2241767"/>
                <a:gd name="connsiteY2927" fmla="*/ 1106523 h 1847316"/>
                <a:gd name="connsiteX2928" fmla="*/ 1787618 w 2241767"/>
                <a:gd name="connsiteY2928" fmla="*/ 1107939 h 1847316"/>
                <a:gd name="connsiteX2929" fmla="*/ 1788400 w 2241767"/>
                <a:gd name="connsiteY2929" fmla="*/ 1108487 h 1847316"/>
                <a:gd name="connsiteX2930" fmla="*/ 1791208 w 2241767"/>
                <a:gd name="connsiteY2930" fmla="*/ 1113056 h 1847316"/>
                <a:gd name="connsiteX2931" fmla="*/ 1792492 w 2241767"/>
                <a:gd name="connsiteY2931" fmla="*/ 1114840 h 1847316"/>
                <a:gd name="connsiteX2932" fmla="*/ 1793290 w 2241767"/>
                <a:gd name="connsiteY2932" fmla="*/ 1115333 h 1847316"/>
                <a:gd name="connsiteX2933" fmla="*/ 1793743 w 2241767"/>
                <a:gd name="connsiteY2933" fmla="*/ 1116029 h 1847316"/>
                <a:gd name="connsiteX2934" fmla="*/ 1794103 w 2241767"/>
                <a:gd name="connsiteY2934" fmla="*/ 1117641 h 1847316"/>
                <a:gd name="connsiteX2935" fmla="*/ 1794541 w 2241767"/>
                <a:gd name="connsiteY2935" fmla="*/ 1118125 h 1847316"/>
                <a:gd name="connsiteX2936" fmla="*/ 1798656 w 2241767"/>
                <a:gd name="connsiteY2936" fmla="*/ 1118470 h 1847316"/>
                <a:gd name="connsiteX2937" fmla="*/ 1800518 w 2241767"/>
                <a:gd name="connsiteY2937" fmla="*/ 1118180 h 1847316"/>
                <a:gd name="connsiteX2938" fmla="*/ 1801653 w 2241767"/>
                <a:gd name="connsiteY2938" fmla="*/ 1117531 h 1847316"/>
                <a:gd name="connsiteX2939" fmla="*/ 1802912 w 2241767"/>
                <a:gd name="connsiteY2939" fmla="*/ 1117953 h 1847316"/>
                <a:gd name="connsiteX2940" fmla="*/ 1804297 w 2241767"/>
                <a:gd name="connsiteY2940" fmla="*/ 1119440 h 1847316"/>
                <a:gd name="connsiteX2941" fmla="*/ 1805658 w 2241767"/>
                <a:gd name="connsiteY2941" fmla="*/ 1119854 h 1847316"/>
                <a:gd name="connsiteX2942" fmla="*/ 1806996 w 2241767"/>
                <a:gd name="connsiteY2942" fmla="*/ 1119205 h 1847316"/>
                <a:gd name="connsiteX2943" fmla="*/ 1808256 w 2241767"/>
                <a:gd name="connsiteY2943" fmla="*/ 1119221 h 1847316"/>
                <a:gd name="connsiteX2944" fmla="*/ 1809437 w 2241767"/>
                <a:gd name="connsiteY2944" fmla="*/ 1119917 h 1847316"/>
                <a:gd name="connsiteX2945" fmla="*/ 1809985 w 2241767"/>
                <a:gd name="connsiteY2945" fmla="*/ 1120418 h 1847316"/>
                <a:gd name="connsiteX2946" fmla="*/ 1810345 w 2241767"/>
                <a:gd name="connsiteY2946" fmla="*/ 1120394 h 1847316"/>
                <a:gd name="connsiteX2947" fmla="*/ 1812684 w 2241767"/>
                <a:gd name="connsiteY2947" fmla="*/ 1118125 h 1847316"/>
                <a:gd name="connsiteX2948" fmla="*/ 1815500 w 2241767"/>
                <a:gd name="connsiteY2948" fmla="*/ 1116107 h 1847316"/>
                <a:gd name="connsiteX2949" fmla="*/ 1819263 w 2241767"/>
                <a:gd name="connsiteY2949" fmla="*/ 1113924 h 1847316"/>
                <a:gd name="connsiteX2950" fmla="*/ 1821446 w 2241767"/>
                <a:gd name="connsiteY2950" fmla="*/ 1112954 h 1847316"/>
                <a:gd name="connsiteX2951" fmla="*/ 1822048 w 2241767"/>
                <a:gd name="connsiteY2951" fmla="*/ 1113189 h 1847316"/>
                <a:gd name="connsiteX2952" fmla="*/ 1825514 w 2241767"/>
                <a:gd name="connsiteY2952" fmla="*/ 1112461 h 1847316"/>
                <a:gd name="connsiteX2953" fmla="*/ 1828636 w 2241767"/>
                <a:gd name="connsiteY2953" fmla="*/ 1112399 h 1847316"/>
                <a:gd name="connsiteX2954" fmla="*/ 1832774 w 2241767"/>
                <a:gd name="connsiteY2954" fmla="*/ 1112837 h 1847316"/>
                <a:gd name="connsiteX2955" fmla="*/ 1836608 w 2241767"/>
                <a:gd name="connsiteY2955" fmla="*/ 1112328 h 1847316"/>
                <a:gd name="connsiteX2956" fmla="*/ 1840136 w 2241767"/>
                <a:gd name="connsiteY2956" fmla="*/ 1110865 h 1847316"/>
                <a:gd name="connsiteX2957" fmla="*/ 1843258 w 2241767"/>
                <a:gd name="connsiteY2957" fmla="*/ 1110052 h 1847316"/>
                <a:gd name="connsiteX2958" fmla="*/ 1845973 w 2241767"/>
                <a:gd name="connsiteY2958" fmla="*/ 1109880 h 1847316"/>
                <a:gd name="connsiteX2959" fmla="*/ 1846997 w 2241767"/>
                <a:gd name="connsiteY2959" fmla="*/ 1110286 h 1847316"/>
                <a:gd name="connsiteX2960" fmla="*/ 1846332 w 2241767"/>
                <a:gd name="connsiteY2960" fmla="*/ 1111280 h 1847316"/>
                <a:gd name="connsiteX2961" fmla="*/ 1845973 w 2241767"/>
                <a:gd name="connsiteY2961" fmla="*/ 1112978 h 1847316"/>
                <a:gd name="connsiteX2962" fmla="*/ 1845926 w 2241767"/>
                <a:gd name="connsiteY2962" fmla="*/ 1115387 h 1847316"/>
                <a:gd name="connsiteX2963" fmla="*/ 1845691 w 2241767"/>
                <a:gd name="connsiteY2963" fmla="*/ 1116905 h 1847316"/>
                <a:gd name="connsiteX2964" fmla="*/ 1845276 w 2241767"/>
                <a:gd name="connsiteY2964" fmla="*/ 1117546 h 1847316"/>
                <a:gd name="connsiteX2965" fmla="*/ 1845229 w 2241767"/>
                <a:gd name="connsiteY2965" fmla="*/ 1118157 h 1847316"/>
                <a:gd name="connsiteX2966" fmla="*/ 1845542 w 2241767"/>
                <a:gd name="connsiteY2966" fmla="*/ 1118736 h 1847316"/>
                <a:gd name="connsiteX2967" fmla="*/ 1848179 w 2241767"/>
                <a:gd name="connsiteY2967" fmla="*/ 1119111 h 1847316"/>
                <a:gd name="connsiteX2968" fmla="*/ 1849563 w 2241767"/>
                <a:gd name="connsiteY2968" fmla="*/ 1119894 h 1847316"/>
                <a:gd name="connsiteX2969" fmla="*/ 1851152 w 2241767"/>
                <a:gd name="connsiteY2969" fmla="*/ 1119925 h 1847316"/>
                <a:gd name="connsiteX2970" fmla="*/ 1852943 w 2241767"/>
                <a:gd name="connsiteY2970" fmla="*/ 1119213 h 1847316"/>
                <a:gd name="connsiteX2971" fmla="*/ 1854312 w 2241767"/>
                <a:gd name="connsiteY2971" fmla="*/ 1119487 h 1847316"/>
                <a:gd name="connsiteX2972" fmla="*/ 1855267 w 2241767"/>
                <a:gd name="connsiteY2972" fmla="*/ 1120731 h 1847316"/>
                <a:gd name="connsiteX2973" fmla="*/ 1856652 w 2241767"/>
                <a:gd name="connsiteY2973" fmla="*/ 1120958 h 1847316"/>
                <a:gd name="connsiteX2974" fmla="*/ 1857997 w 2241767"/>
                <a:gd name="connsiteY2974" fmla="*/ 1120066 h 1847316"/>
                <a:gd name="connsiteX2975" fmla="*/ 1858944 w 2241767"/>
                <a:gd name="connsiteY2975" fmla="*/ 1119228 h 1847316"/>
                <a:gd name="connsiteX2976" fmla="*/ 1859757 w 2241767"/>
                <a:gd name="connsiteY2976" fmla="*/ 1118861 h 1847316"/>
                <a:gd name="connsiteX2977" fmla="*/ 1860391 w 2241767"/>
                <a:gd name="connsiteY2977" fmla="*/ 1118783 h 1847316"/>
                <a:gd name="connsiteX2978" fmla="*/ 1861064 w 2241767"/>
                <a:gd name="connsiteY2978" fmla="*/ 1119205 h 1847316"/>
                <a:gd name="connsiteX2979" fmla="*/ 1861518 w 2241767"/>
                <a:gd name="connsiteY2979" fmla="*/ 1119917 h 1847316"/>
                <a:gd name="connsiteX2980" fmla="*/ 1862660 w 2241767"/>
                <a:gd name="connsiteY2980" fmla="*/ 1121873 h 1847316"/>
                <a:gd name="connsiteX2981" fmla="*/ 1863223 w 2241767"/>
                <a:gd name="connsiteY2981" fmla="*/ 1123195 h 1847316"/>
                <a:gd name="connsiteX2982" fmla="*/ 1863567 w 2241767"/>
                <a:gd name="connsiteY2982" fmla="*/ 1125159 h 1847316"/>
                <a:gd name="connsiteX2983" fmla="*/ 1863810 w 2241767"/>
                <a:gd name="connsiteY2983" fmla="*/ 1125808 h 1847316"/>
                <a:gd name="connsiteX2984" fmla="*/ 1863779 w 2241767"/>
                <a:gd name="connsiteY2984" fmla="*/ 1126950 h 1847316"/>
                <a:gd name="connsiteX2985" fmla="*/ 1863012 w 2241767"/>
                <a:gd name="connsiteY2985" fmla="*/ 1127725 h 1847316"/>
                <a:gd name="connsiteX2986" fmla="*/ 1862808 w 2241767"/>
                <a:gd name="connsiteY2986" fmla="*/ 1128343 h 1847316"/>
                <a:gd name="connsiteX2987" fmla="*/ 1863270 w 2241767"/>
                <a:gd name="connsiteY2987" fmla="*/ 1128961 h 1847316"/>
                <a:gd name="connsiteX2988" fmla="*/ 1865867 w 2241767"/>
                <a:gd name="connsiteY2988" fmla="*/ 1129133 h 1847316"/>
                <a:gd name="connsiteX2989" fmla="*/ 1867049 w 2241767"/>
                <a:gd name="connsiteY2989" fmla="*/ 1129743 h 1847316"/>
                <a:gd name="connsiteX2990" fmla="*/ 1867487 w 2241767"/>
                <a:gd name="connsiteY2990" fmla="*/ 1130424 h 1847316"/>
                <a:gd name="connsiteX2991" fmla="*/ 1867190 w 2241767"/>
                <a:gd name="connsiteY2991" fmla="*/ 1131175 h 1847316"/>
                <a:gd name="connsiteX2992" fmla="*/ 1867354 w 2241767"/>
                <a:gd name="connsiteY2992" fmla="*/ 1131981 h 1847316"/>
                <a:gd name="connsiteX2993" fmla="*/ 1867988 w 2241767"/>
                <a:gd name="connsiteY2993" fmla="*/ 1132826 h 1847316"/>
                <a:gd name="connsiteX2994" fmla="*/ 1870069 w 2241767"/>
                <a:gd name="connsiteY2994" fmla="*/ 1134109 h 1847316"/>
                <a:gd name="connsiteX2995" fmla="*/ 1870577 w 2241767"/>
                <a:gd name="connsiteY2995" fmla="*/ 1134719 h 1847316"/>
                <a:gd name="connsiteX2996" fmla="*/ 1870428 w 2241767"/>
                <a:gd name="connsiteY2996" fmla="*/ 1135368 h 1847316"/>
                <a:gd name="connsiteX2997" fmla="*/ 1869810 w 2241767"/>
                <a:gd name="connsiteY2997" fmla="*/ 1135783 h 1847316"/>
                <a:gd name="connsiteX2998" fmla="*/ 1868723 w 2241767"/>
                <a:gd name="connsiteY2998" fmla="*/ 1135971 h 1847316"/>
                <a:gd name="connsiteX2999" fmla="*/ 1860774 w 2241767"/>
                <a:gd name="connsiteY2999" fmla="*/ 1134766 h 1847316"/>
                <a:gd name="connsiteX3000" fmla="*/ 1858435 w 2241767"/>
                <a:gd name="connsiteY3000" fmla="*/ 1134570 h 1847316"/>
                <a:gd name="connsiteX3001" fmla="*/ 1858091 w 2241767"/>
                <a:gd name="connsiteY3001" fmla="*/ 1135016 h 1847316"/>
                <a:gd name="connsiteX3002" fmla="*/ 1857872 w 2241767"/>
                <a:gd name="connsiteY3002" fmla="*/ 1135079 h 1847316"/>
                <a:gd name="connsiteX3003" fmla="*/ 1857496 w 2241767"/>
                <a:gd name="connsiteY3003" fmla="*/ 1134962 h 1847316"/>
                <a:gd name="connsiteX3004" fmla="*/ 1856816 w 2241767"/>
                <a:gd name="connsiteY3004" fmla="*/ 1134938 h 1847316"/>
                <a:gd name="connsiteX3005" fmla="*/ 1856472 w 2241767"/>
                <a:gd name="connsiteY3005" fmla="*/ 1134649 h 1847316"/>
                <a:gd name="connsiteX3006" fmla="*/ 1856182 w 2241767"/>
                <a:gd name="connsiteY3006" fmla="*/ 1133843 h 1847316"/>
                <a:gd name="connsiteX3007" fmla="*/ 1855494 w 2241767"/>
                <a:gd name="connsiteY3007" fmla="*/ 1133326 h 1847316"/>
                <a:gd name="connsiteX3008" fmla="*/ 1854391 w 2241767"/>
                <a:gd name="connsiteY3008" fmla="*/ 1133100 h 1847316"/>
                <a:gd name="connsiteX3009" fmla="*/ 1853444 w 2241767"/>
                <a:gd name="connsiteY3009" fmla="*/ 1133710 h 1847316"/>
                <a:gd name="connsiteX3010" fmla="*/ 1852341 w 2241767"/>
                <a:gd name="connsiteY3010" fmla="*/ 1136096 h 1847316"/>
                <a:gd name="connsiteX3011" fmla="*/ 1852513 w 2241767"/>
                <a:gd name="connsiteY3011" fmla="*/ 1136542 h 1847316"/>
                <a:gd name="connsiteX3012" fmla="*/ 1852333 w 2241767"/>
                <a:gd name="connsiteY3012" fmla="*/ 1138067 h 1847316"/>
                <a:gd name="connsiteX3013" fmla="*/ 1852615 w 2241767"/>
                <a:gd name="connsiteY3013" fmla="*/ 1138482 h 1847316"/>
                <a:gd name="connsiteX3014" fmla="*/ 1852599 w 2241767"/>
                <a:gd name="connsiteY3014" fmla="*/ 1138826 h 1847316"/>
                <a:gd name="connsiteX3015" fmla="*/ 1852286 w 2241767"/>
                <a:gd name="connsiteY3015" fmla="*/ 1139116 h 1847316"/>
                <a:gd name="connsiteX3016" fmla="*/ 1851637 w 2241767"/>
                <a:gd name="connsiteY3016" fmla="*/ 1139077 h 1847316"/>
                <a:gd name="connsiteX3017" fmla="*/ 1850651 w 2241767"/>
                <a:gd name="connsiteY3017" fmla="*/ 1138717 h 1847316"/>
                <a:gd name="connsiteX3018" fmla="*/ 1846919 w 2241767"/>
                <a:gd name="connsiteY3018" fmla="*/ 1135110 h 1847316"/>
                <a:gd name="connsiteX3019" fmla="*/ 1844095 w 2241767"/>
                <a:gd name="connsiteY3019" fmla="*/ 1133311 h 1847316"/>
                <a:gd name="connsiteX3020" fmla="*/ 1840598 w 2241767"/>
                <a:gd name="connsiteY3020" fmla="*/ 1131989 h 1847316"/>
                <a:gd name="connsiteX3021" fmla="*/ 1837828 w 2241767"/>
                <a:gd name="connsiteY3021" fmla="*/ 1131339 h 1847316"/>
                <a:gd name="connsiteX3022" fmla="*/ 1835794 w 2241767"/>
                <a:gd name="connsiteY3022" fmla="*/ 1131370 h 1847316"/>
                <a:gd name="connsiteX3023" fmla="*/ 1834120 w 2241767"/>
                <a:gd name="connsiteY3023" fmla="*/ 1132302 h 1847316"/>
                <a:gd name="connsiteX3024" fmla="*/ 1832813 w 2241767"/>
                <a:gd name="connsiteY3024" fmla="*/ 1134117 h 1847316"/>
                <a:gd name="connsiteX3025" fmla="*/ 1830772 w 2241767"/>
                <a:gd name="connsiteY3025" fmla="*/ 1135149 h 1847316"/>
                <a:gd name="connsiteX3026" fmla="*/ 1827994 w 2241767"/>
                <a:gd name="connsiteY3026" fmla="*/ 1135400 h 1847316"/>
                <a:gd name="connsiteX3027" fmla="*/ 1826492 w 2241767"/>
                <a:gd name="connsiteY3027" fmla="*/ 1135892 h 1847316"/>
                <a:gd name="connsiteX3028" fmla="*/ 1826257 w 2241767"/>
                <a:gd name="connsiteY3028" fmla="*/ 1136620 h 1847316"/>
                <a:gd name="connsiteX3029" fmla="*/ 1825256 w 2241767"/>
                <a:gd name="connsiteY3029" fmla="*/ 1136636 h 1847316"/>
                <a:gd name="connsiteX3030" fmla="*/ 1823488 w 2241767"/>
                <a:gd name="connsiteY3030" fmla="*/ 1135947 h 1847316"/>
                <a:gd name="connsiteX3031" fmla="*/ 1821665 w 2241767"/>
                <a:gd name="connsiteY3031" fmla="*/ 1135752 h 1847316"/>
                <a:gd name="connsiteX3032" fmla="*/ 1819780 w 2241767"/>
                <a:gd name="connsiteY3032" fmla="*/ 1136057 h 1847316"/>
                <a:gd name="connsiteX3033" fmla="*/ 1818403 w 2241767"/>
                <a:gd name="connsiteY3033" fmla="*/ 1136769 h 1847316"/>
                <a:gd name="connsiteX3034" fmla="*/ 1816940 w 2241767"/>
                <a:gd name="connsiteY3034" fmla="*/ 1138998 h 1847316"/>
                <a:gd name="connsiteX3035" fmla="*/ 1816650 w 2241767"/>
                <a:gd name="connsiteY3035" fmla="*/ 1140094 h 1847316"/>
                <a:gd name="connsiteX3036" fmla="*/ 1815594 w 2241767"/>
                <a:gd name="connsiteY3036" fmla="*/ 1141048 h 1847316"/>
                <a:gd name="connsiteX3037" fmla="*/ 1812785 w 2241767"/>
                <a:gd name="connsiteY3037" fmla="*/ 1142535 h 1847316"/>
                <a:gd name="connsiteX3038" fmla="*/ 1812645 w 2241767"/>
                <a:gd name="connsiteY3038" fmla="*/ 1143082 h 1847316"/>
                <a:gd name="connsiteX3039" fmla="*/ 1811166 w 2241767"/>
                <a:gd name="connsiteY3039" fmla="*/ 1144772 h 1847316"/>
                <a:gd name="connsiteX3040" fmla="*/ 1810697 w 2241767"/>
                <a:gd name="connsiteY3040" fmla="*/ 1145703 h 1847316"/>
                <a:gd name="connsiteX3041" fmla="*/ 1810705 w 2241767"/>
                <a:gd name="connsiteY3041" fmla="*/ 1146618 h 1847316"/>
                <a:gd name="connsiteX3042" fmla="*/ 1810212 w 2241767"/>
                <a:gd name="connsiteY3042" fmla="*/ 1146564 h 1847316"/>
                <a:gd name="connsiteX3043" fmla="*/ 1809218 w 2241767"/>
                <a:gd name="connsiteY3043" fmla="*/ 1145539 h 1847316"/>
                <a:gd name="connsiteX3044" fmla="*/ 1809179 w 2241767"/>
                <a:gd name="connsiteY3044" fmla="*/ 1144162 h 1847316"/>
                <a:gd name="connsiteX3045" fmla="*/ 1810094 w 2241767"/>
                <a:gd name="connsiteY3045" fmla="*/ 1142425 h 1847316"/>
                <a:gd name="connsiteX3046" fmla="*/ 1810916 w 2241767"/>
                <a:gd name="connsiteY3046" fmla="*/ 1141588 h 1847316"/>
                <a:gd name="connsiteX3047" fmla="*/ 1811635 w 2241767"/>
                <a:gd name="connsiteY3047" fmla="*/ 1141643 h 1847316"/>
                <a:gd name="connsiteX3048" fmla="*/ 1812081 w 2241767"/>
                <a:gd name="connsiteY3048" fmla="*/ 1140868 h 1847316"/>
                <a:gd name="connsiteX3049" fmla="*/ 1812254 w 2241767"/>
                <a:gd name="connsiteY3049" fmla="*/ 1139272 h 1847316"/>
                <a:gd name="connsiteX3050" fmla="*/ 1811995 w 2241767"/>
                <a:gd name="connsiteY3050" fmla="*/ 1138474 h 1847316"/>
                <a:gd name="connsiteX3051" fmla="*/ 1810595 w 2241767"/>
                <a:gd name="connsiteY3051" fmla="*/ 1138787 h 1847316"/>
                <a:gd name="connsiteX3052" fmla="*/ 1809860 w 2241767"/>
                <a:gd name="connsiteY3052" fmla="*/ 1139421 h 1847316"/>
                <a:gd name="connsiteX3053" fmla="*/ 1808929 w 2241767"/>
                <a:gd name="connsiteY3053" fmla="*/ 1139562 h 1847316"/>
                <a:gd name="connsiteX3054" fmla="*/ 1807810 w 2241767"/>
                <a:gd name="connsiteY3054" fmla="*/ 1139202 h 1847316"/>
                <a:gd name="connsiteX3055" fmla="*/ 1806824 w 2241767"/>
                <a:gd name="connsiteY3055" fmla="*/ 1140070 h 1847316"/>
                <a:gd name="connsiteX3056" fmla="*/ 1805971 w 2241767"/>
                <a:gd name="connsiteY3056" fmla="*/ 1142175 h 1847316"/>
                <a:gd name="connsiteX3057" fmla="*/ 1804954 w 2241767"/>
                <a:gd name="connsiteY3057" fmla="*/ 1143552 h 1847316"/>
                <a:gd name="connsiteX3058" fmla="*/ 1803773 w 2241767"/>
                <a:gd name="connsiteY3058" fmla="*/ 1144201 h 1847316"/>
                <a:gd name="connsiteX3059" fmla="*/ 1802975 w 2241767"/>
                <a:gd name="connsiteY3059" fmla="*/ 1143481 h 1847316"/>
                <a:gd name="connsiteX3060" fmla="*/ 1802568 w 2241767"/>
                <a:gd name="connsiteY3060" fmla="*/ 1141392 h 1847316"/>
                <a:gd name="connsiteX3061" fmla="*/ 1802568 w 2241767"/>
                <a:gd name="connsiteY3061" fmla="*/ 1139757 h 1847316"/>
                <a:gd name="connsiteX3062" fmla="*/ 1803045 w 2241767"/>
                <a:gd name="connsiteY3062" fmla="*/ 1137778 h 1847316"/>
                <a:gd name="connsiteX3063" fmla="*/ 1802803 w 2241767"/>
                <a:gd name="connsiteY3063" fmla="*/ 1137395 h 1847316"/>
                <a:gd name="connsiteX3064" fmla="*/ 1802302 w 2241767"/>
                <a:gd name="connsiteY3064" fmla="*/ 1138028 h 1847316"/>
                <a:gd name="connsiteX3065" fmla="*/ 1801551 w 2241767"/>
                <a:gd name="connsiteY3065" fmla="*/ 1139679 h 1847316"/>
                <a:gd name="connsiteX3066" fmla="*/ 1800550 w 2241767"/>
                <a:gd name="connsiteY3066" fmla="*/ 1143278 h 1847316"/>
                <a:gd name="connsiteX3067" fmla="*/ 1799908 w 2241767"/>
                <a:gd name="connsiteY3067" fmla="*/ 1144444 h 1847316"/>
                <a:gd name="connsiteX3068" fmla="*/ 1799040 w 2241767"/>
                <a:gd name="connsiteY3068" fmla="*/ 1144936 h 1847316"/>
                <a:gd name="connsiteX3069" fmla="*/ 1797663 w 2241767"/>
                <a:gd name="connsiteY3069" fmla="*/ 1147111 h 1847316"/>
                <a:gd name="connsiteX3070" fmla="*/ 1795785 w 2241767"/>
                <a:gd name="connsiteY3070" fmla="*/ 1150960 h 1847316"/>
                <a:gd name="connsiteX3071" fmla="*/ 1793665 w 2241767"/>
                <a:gd name="connsiteY3071" fmla="*/ 1154692 h 1847316"/>
                <a:gd name="connsiteX3072" fmla="*/ 1791302 w 2241767"/>
                <a:gd name="connsiteY3072" fmla="*/ 1158291 h 1847316"/>
                <a:gd name="connsiteX3073" fmla="*/ 1789879 w 2241767"/>
                <a:gd name="connsiteY3073" fmla="*/ 1160223 h 1847316"/>
                <a:gd name="connsiteX3074" fmla="*/ 1789401 w 2241767"/>
                <a:gd name="connsiteY3074" fmla="*/ 1160497 h 1847316"/>
                <a:gd name="connsiteX3075" fmla="*/ 1789190 w 2241767"/>
                <a:gd name="connsiteY3075" fmla="*/ 1161139 h 1847316"/>
                <a:gd name="connsiteX3076" fmla="*/ 1789073 w 2241767"/>
                <a:gd name="connsiteY3076" fmla="*/ 1163447 h 1847316"/>
                <a:gd name="connsiteX3077" fmla="*/ 1788650 w 2241767"/>
                <a:gd name="connsiteY3077" fmla="*/ 1165011 h 1847316"/>
                <a:gd name="connsiteX3078" fmla="*/ 1787414 w 2241767"/>
                <a:gd name="connsiteY3078" fmla="*/ 1166240 h 1847316"/>
                <a:gd name="connsiteX3079" fmla="*/ 1784183 w 2241767"/>
                <a:gd name="connsiteY3079" fmla="*/ 1167789 h 1847316"/>
                <a:gd name="connsiteX3080" fmla="*/ 1783675 w 2241767"/>
                <a:gd name="connsiteY3080" fmla="*/ 1168845 h 1847316"/>
                <a:gd name="connsiteX3081" fmla="*/ 1783604 w 2241767"/>
                <a:gd name="connsiteY3081" fmla="*/ 1169713 h 1847316"/>
                <a:gd name="connsiteX3082" fmla="*/ 1781523 w 2241767"/>
                <a:gd name="connsiteY3082" fmla="*/ 1173304 h 1847316"/>
                <a:gd name="connsiteX3083" fmla="*/ 1780506 w 2241767"/>
                <a:gd name="connsiteY3083" fmla="*/ 1175503 h 1847316"/>
                <a:gd name="connsiteX3084" fmla="*/ 1779841 w 2241767"/>
                <a:gd name="connsiteY3084" fmla="*/ 1177787 h 1847316"/>
                <a:gd name="connsiteX3085" fmla="*/ 1780052 w 2241767"/>
                <a:gd name="connsiteY3085" fmla="*/ 1179226 h 1847316"/>
                <a:gd name="connsiteX3086" fmla="*/ 1781140 w 2241767"/>
                <a:gd name="connsiteY3086" fmla="*/ 1179813 h 1847316"/>
                <a:gd name="connsiteX3087" fmla="*/ 1782024 w 2241767"/>
                <a:gd name="connsiteY3087" fmla="*/ 1179586 h 1847316"/>
                <a:gd name="connsiteX3088" fmla="*/ 1782697 w 2241767"/>
                <a:gd name="connsiteY3088" fmla="*/ 1178546 h 1847316"/>
                <a:gd name="connsiteX3089" fmla="*/ 1783729 w 2241767"/>
                <a:gd name="connsiteY3089" fmla="*/ 1177599 h 1847316"/>
                <a:gd name="connsiteX3090" fmla="*/ 1785130 w 2241767"/>
                <a:gd name="connsiteY3090" fmla="*/ 1176754 h 1847316"/>
                <a:gd name="connsiteX3091" fmla="*/ 1786147 w 2241767"/>
                <a:gd name="connsiteY3091" fmla="*/ 1175510 h 1847316"/>
                <a:gd name="connsiteX3092" fmla="*/ 1787563 w 2241767"/>
                <a:gd name="connsiteY3092" fmla="*/ 1172483 h 1847316"/>
                <a:gd name="connsiteX3093" fmla="*/ 1789151 w 2241767"/>
                <a:gd name="connsiteY3093" fmla="*/ 1170738 h 1847316"/>
                <a:gd name="connsiteX3094" fmla="*/ 1789996 w 2241767"/>
                <a:gd name="connsiteY3094" fmla="*/ 1170636 h 1847316"/>
                <a:gd name="connsiteX3095" fmla="*/ 1790231 w 2241767"/>
                <a:gd name="connsiteY3095" fmla="*/ 1170683 h 1847316"/>
                <a:gd name="connsiteX3096" fmla="*/ 1791881 w 2241767"/>
                <a:gd name="connsiteY3096" fmla="*/ 1169893 h 1847316"/>
                <a:gd name="connsiteX3097" fmla="*/ 1793211 w 2241767"/>
                <a:gd name="connsiteY3097" fmla="*/ 1170151 h 1847316"/>
                <a:gd name="connsiteX3098" fmla="*/ 1794017 w 2241767"/>
                <a:gd name="connsiteY3098" fmla="*/ 1171340 h 1847316"/>
                <a:gd name="connsiteX3099" fmla="*/ 1794839 w 2241767"/>
                <a:gd name="connsiteY3099" fmla="*/ 1172154 h 1847316"/>
                <a:gd name="connsiteX3100" fmla="*/ 1795018 w 2241767"/>
                <a:gd name="connsiteY3100" fmla="*/ 1172921 h 1847316"/>
                <a:gd name="connsiteX3101" fmla="*/ 1794612 w 2241767"/>
                <a:gd name="connsiteY3101" fmla="*/ 1174626 h 1847316"/>
                <a:gd name="connsiteX3102" fmla="*/ 1793853 w 2241767"/>
                <a:gd name="connsiteY3102" fmla="*/ 1176426 h 1847316"/>
                <a:gd name="connsiteX3103" fmla="*/ 1792750 w 2241767"/>
                <a:gd name="connsiteY3103" fmla="*/ 1178311 h 1847316"/>
                <a:gd name="connsiteX3104" fmla="*/ 1791748 w 2241767"/>
                <a:gd name="connsiteY3104" fmla="*/ 1181136 h 1847316"/>
                <a:gd name="connsiteX3105" fmla="*/ 1790849 w 2241767"/>
                <a:gd name="connsiteY3105" fmla="*/ 1184898 h 1847316"/>
                <a:gd name="connsiteX3106" fmla="*/ 1790661 w 2241767"/>
                <a:gd name="connsiteY3106" fmla="*/ 1187738 h 1847316"/>
                <a:gd name="connsiteX3107" fmla="*/ 1791177 w 2241767"/>
                <a:gd name="connsiteY3107" fmla="*/ 1189655 h 1847316"/>
                <a:gd name="connsiteX3108" fmla="*/ 1790684 w 2241767"/>
                <a:gd name="connsiteY3108" fmla="*/ 1191368 h 1847316"/>
                <a:gd name="connsiteX3109" fmla="*/ 1789182 w 2241767"/>
                <a:gd name="connsiteY3109" fmla="*/ 1192871 h 1847316"/>
                <a:gd name="connsiteX3110" fmla="*/ 1787970 w 2241767"/>
                <a:gd name="connsiteY3110" fmla="*/ 1194881 h 1847316"/>
                <a:gd name="connsiteX3111" fmla="*/ 1787054 w 2241767"/>
                <a:gd name="connsiteY3111" fmla="*/ 1197393 h 1847316"/>
                <a:gd name="connsiteX3112" fmla="*/ 1786538 w 2241767"/>
                <a:gd name="connsiteY3112" fmla="*/ 1199497 h 1847316"/>
                <a:gd name="connsiteX3113" fmla="*/ 1786413 w 2241767"/>
                <a:gd name="connsiteY3113" fmla="*/ 1201203 h 1847316"/>
                <a:gd name="connsiteX3114" fmla="*/ 1786546 w 2241767"/>
                <a:gd name="connsiteY3114" fmla="*/ 1202478 h 1847316"/>
                <a:gd name="connsiteX3115" fmla="*/ 1787109 w 2241767"/>
                <a:gd name="connsiteY3115" fmla="*/ 1204199 h 1847316"/>
                <a:gd name="connsiteX3116" fmla="*/ 1787070 w 2241767"/>
                <a:gd name="connsiteY3116" fmla="*/ 1205067 h 1847316"/>
                <a:gd name="connsiteX3117" fmla="*/ 1785443 w 2241767"/>
                <a:gd name="connsiteY3117" fmla="*/ 1208846 h 1847316"/>
                <a:gd name="connsiteX3118" fmla="*/ 1784856 w 2241767"/>
                <a:gd name="connsiteY3118" fmla="*/ 1210677 h 1847316"/>
                <a:gd name="connsiteX3119" fmla="*/ 1784754 w 2241767"/>
                <a:gd name="connsiteY3119" fmla="*/ 1212124 h 1847316"/>
                <a:gd name="connsiteX3120" fmla="*/ 1784347 w 2241767"/>
                <a:gd name="connsiteY3120" fmla="*/ 1213548 h 1847316"/>
                <a:gd name="connsiteX3121" fmla="*/ 1783103 w 2241767"/>
                <a:gd name="connsiteY3121" fmla="*/ 1216435 h 1847316"/>
                <a:gd name="connsiteX3122" fmla="*/ 1782712 w 2241767"/>
                <a:gd name="connsiteY3122" fmla="*/ 1218039 h 1847316"/>
                <a:gd name="connsiteX3123" fmla="*/ 1782642 w 2241767"/>
                <a:gd name="connsiteY3123" fmla="*/ 1219509 h 1847316"/>
                <a:gd name="connsiteX3124" fmla="*/ 1782923 w 2241767"/>
                <a:gd name="connsiteY3124" fmla="*/ 1221919 h 1847316"/>
                <a:gd name="connsiteX3125" fmla="*/ 1782767 w 2241767"/>
                <a:gd name="connsiteY3125" fmla="*/ 1222733 h 1847316"/>
                <a:gd name="connsiteX3126" fmla="*/ 1782837 w 2241767"/>
                <a:gd name="connsiteY3126" fmla="*/ 1223351 h 1847316"/>
                <a:gd name="connsiteX3127" fmla="*/ 1783142 w 2241767"/>
                <a:gd name="connsiteY3127" fmla="*/ 1223765 h 1847316"/>
                <a:gd name="connsiteX3128" fmla="*/ 1783142 w 2241767"/>
                <a:gd name="connsiteY3128" fmla="*/ 1224524 h 1847316"/>
                <a:gd name="connsiteX3129" fmla="*/ 1782822 w 2241767"/>
                <a:gd name="connsiteY3129" fmla="*/ 1225627 h 1847316"/>
                <a:gd name="connsiteX3130" fmla="*/ 1782947 w 2241767"/>
                <a:gd name="connsiteY3130" fmla="*/ 1226480 h 1847316"/>
                <a:gd name="connsiteX3131" fmla="*/ 1783510 w 2241767"/>
                <a:gd name="connsiteY3131" fmla="*/ 1227090 h 1847316"/>
                <a:gd name="connsiteX3132" fmla="*/ 1783870 w 2241767"/>
                <a:gd name="connsiteY3132" fmla="*/ 1228256 h 1847316"/>
                <a:gd name="connsiteX3133" fmla="*/ 1784034 w 2241767"/>
                <a:gd name="connsiteY3133" fmla="*/ 1229969 h 1847316"/>
                <a:gd name="connsiteX3134" fmla="*/ 1784465 w 2241767"/>
                <a:gd name="connsiteY3134" fmla="*/ 1231401 h 1847316"/>
                <a:gd name="connsiteX3135" fmla="*/ 1785161 w 2241767"/>
                <a:gd name="connsiteY3135" fmla="*/ 1232543 h 1847316"/>
                <a:gd name="connsiteX3136" fmla="*/ 1785286 w 2241767"/>
                <a:gd name="connsiteY3136" fmla="*/ 1234210 h 1847316"/>
                <a:gd name="connsiteX3137" fmla="*/ 1784840 w 2241767"/>
                <a:gd name="connsiteY3137" fmla="*/ 1236384 h 1847316"/>
                <a:gd name="connsiteX3138" fmla="*/ 1784613 w 2241767"/>
                <a:gd name="connsiteY3138" fmla="*/ 1240468 h 1847316"/>
                <a:gd name="connsiteX3139" fmla="*/ 1784606 w 2241767"/>
                <a:gd name="connsiteY3139" fmla="*/ 1246453 h 1847316"/>
                <a:gd name="connsiteX3140" fmla="*/ 1784934 w 2241767"/>
                <a:gd name="connsiteY3140" fmla="*/ 1250287 h 1847316"/>
                <a:gd name="connsiteX3141" fmla="*/ 1785607 w 2241767"/>
                <a:gd name="connsiteY3141" fmla="*/ 1251985 h 1847316"/>
                <a:gd name="connsiteX3142" fmla="*/ 1786358 w 2241767"/>
                <a:gd name="connsiteY3142" fmla="*/ 1253236 h 1847316"/>
                <a:gd name="connsiteX3143" fmla="*/ 1787187 w 2241767"/>
                <a:gd name="connsiteY3143" fmla="*/ 1254042 h 1847316"/>
                <a:gd name="connsiteX3144" fmla="*/ 1788142 w 2241767"/>
                <a:gd name="connsiteY3144" fmla="*/ 1256514 h 1847316"/>
                <a:gd name="connsiteX3145" fmla="*/ 1789221 w 2241767"/>
                <a:gd name="connsiteY3145" fmla="*/ 1260661 h 1847316"/>
                <a:gd name="connsiteX3146" fmla="*/ 1790215 w 2241767"/>
                <a:gd name="connsiteY3146" fmla="*/ 1263399 h 1847316"/>
                <a:gd name="connsiteX3147" fmla="*/ 1791138 w 2241767"/>
                <a:gd name="connsiteY3147" fmla="*/ 1264729 h 1847316"/>
                <a:gd name="connsiteX3148" fmla="*/ 1791967 w 2241767"/>
                <a:gd name="connsiteY3148" fmla="*/ 1265464 h 1847316"/>
                <a:gd name="connsiteX3149" fmla="*/ 1792625 w 2241767"/>
                <a:gd name="connsiteY3149" fmla="*/ 1265894 h 1847316"/>
                <a:gd name="connsiteX3150" fmla="*/ 1793110 w 2241767"/>
                <a:gd name="connsiteY3150" fmla="*/ 1265957 h 1847316"/>
                <a:gd name="connsiteX3151" fmla="*/ 1793383 w 2241767"/>
                <a:gd name="connsiteY3151" fmla="*/ 1266606 h 1847316"/>
                <a:gd name="connsiteX3152" fmla="*/ 1794620 w 2241767"/>
                <a:gd name="connsiteY3152" fmla="*/ 1266998 h 1847316"/>
                <a:gd name="connsiteX3153" fmla="*/ 1796881 w 2241767"/>
                <a:gd name="connsiteY3153" fmla="*/ 1267162 h 1847316"/>
                <a:gd name="connsiteX3154" fmla="*/ 1798961 w 2241767"/>
                <a:gd name="connsiteY3154" fmla="*/ 1266904 h 1847316"/>
                <a:gd name="connsiteX3155" fmla="*/ 1800855 w 2241767"/>
                <a:gd name="connsiteY3155" fmla="*/ 1266231 h 1847316"/>
                <a:gd name="connsiteX3156" fmla="*/ 1806879 w 2241767"/>
                <a:gd name="connsiteY3156" fmla="*/ 1262742 h 1847316"/>
                <a:gd name="connsiteX3157" fmla="*/ 1809218 w 2241767"/>
                <a:gd name="connsiteY3157" fmla="*/ 1260841 h 1847316"/>
                <a:gd name="connsiteX3158" fmla="*/ 1810517 w 2241767"/>
                <a:gd name="connsiteY3158" fmla="*/ 1259135 h 1847316"/>
                <a:gd name="connsiteX3159" fmla="*/ 1811776 w 2241767"/>
                <a:gd name="connsiteY3159" fmla="*/ 1256890 h 1847316"/>
                <a:gd name="connsiteX3160" fmla="*/ 1812989 w 2241767"/>
                <a:gd name="connsiteY3160" fmla="*/ 1254105 h 1847316"/>
                <a:gd name="connsiteX3161" fmla="*/ 1815461 w 2241767"/>
                <a:gd name="connsiteY3161" fmla="*/ 1249927 h 1847316"/>
                <a:gd name="connsiteX3162" fmla="*/ 1816666 w 2241767"/>
                <a:gd name="connsiteY3162" fmla="*/ 1247400 h 1847316"/>
                <a:gd name="connsiteX3163" fmla="*/ 1817824 w 2241767"/>
                <a:gd name="connsiteY3163" fmla="*/ 1244192 h 1847316"/>
                <a:gd name="connsiteX3164" fmla="*/ 1818700 w 2241767"/>
                <a:gd name="connsiteY3164" fmla="*/ 1240828 h 1847316"/>
                <a:gd name="connsiteX3165" fmla="*/ 1819287 w 2241767"/>
                <a:gd name="connsiteY3165" fmla="*/ 1237300 h 1847316"/>
                <a:gd name="connsiteX3166" fmla="*/ 1819568 w 2241767"/>
                <a:gd name="connsiteY3166" fmla="*/ 1233631 h 1847316"/>
                <a:gd name="connsiteX3167" fmla="*/ 1819537 w 2241767"/>
                <a:gd name="connsiteY3167" fmla="*/ 1229829 h 1847316"/>
                <a:gd name="connsiteX3168" fmla="*/ 1818943 w 2241767"/>
                <a:gd name="connsiteY3168" fmla="*/ 1225995 h 1847316"/>
                <a:gd name="connsiteX3169" fmla="*/ 1817792 w 2241767"/>
                <a:gd name="connsiteY3169" fmla="*/ 1222122 h 1847316"/>
                <a:gd name="connsiteX3170" fmla="*/ 1817174 w 2241767"/>
                <a:gd name="connsiteY3170" fmla="*/ 1220143 h 1847316"/>
                <a:gd name="connsiteX3171" fmla="*/ 1816932 w 2241767"/>
                <a:gd name="connsiteY3171" fmla="*/ 1219619 h 1847316"/>
                <a:gd name="connsiteX3172" fmla="*/ 1814851 w 2241767"/>
                <a:gd name="connsiteY3172" fmla="*/ 1214643 h 1847316"/>
                <a:gd name="connsiteX3173" fmla="*/ 1812504 w 2241767"/>
                <a:gd name="connsiteY3173" fmla="*/ 1207696 h 1847316"/>
                <a:gd name="connsiteX3174" fmla="*/ 1812535 w 2241767"/>
                <a:gd name="connsiteY3174" fmla="*/ 1207101 h 1847316"/>
                <a:gd name="connsiteX3175" fmla="*/ 1814726 w 2241767"/>
                <a:gd name="connsiteY3175" fmla="*/ 1202947 h 1847316"/>
                <a:gd name="connsiteX3176" fmla="*/ 1814780 w 2241767"/>
                <a:gd name="connsiteY3176" fmla="*/ 1202384 h 1847316"/>
                <a:gd name="connsiteX3177" fmla="*/ 1814546 w 2241767"/>
                <a:gd name="connsiteY3177" fmla="*/ 1199004 h 1847316"/>
                <a:gd name="connsiteX3178" fmla="*/ 1814076 w 2241767"/>
                <a:gd name="connsiteY3178" fmla="*/ 1197306 h 1847316"/>
                <a:gd name="connsiteX3179" fmla="*/ 1812958 w 2241767"/>
                <a:gd name="connsiteY3179" fmla="*/ 1195022 h 1847316"/>
                <a:gd name="connsiteX3180" fmla="*/ 1812997 w 2241767"/>
                <a:gd name="connsiteY3180" fmla="*/ 1194443 h 1847316"/>
                <a:gd name="connsiteX3181" fmla="*/ 1815273 w 2241767"/>
                <a:gd name="connsiteY3181" fmla="*/ 1191525 h 1847316"/>
                <a:gd name="connsiteX3182" fmla="*/ 1816650 w 2241767"/>
                <a:gd name="connsiteY3182" fmla="*/ 1189303 h 1847316"/>
                <a:gd name="connsiteX3183" fmla="*/ 1817902 w 2241767"/>
                <a:gd name="connsiteY3183" fmla="*/ 1186604 h 1847316"/>
                <a:gd name="connsiteX3184" fmla="*/ 1818716 w 2241767"/>
                <a:gd name="connsiteY3184" fmla="*/ 1183451 h 1847316"/>
                <a:gd name="connsiteX3185" fmla="*/ 1819083 w 2241767"/>
                <a:gd name="connsiteY3185" fmla="*/ 1179845 h 1847316"/>
                <a:gd name="connsiteX3186" fmla="*/ 1819076 w 2241767"/>
                <a:gd name="connsiteY3186" fmla="*/ 1177435 h 1847316"/>
                <a:gd name="connsiteX3187" fmla="*/ 1818677 w 2241767"/>
                <a:gd name="connsiteY3187" fmla="*/ 1176230 h 1847316"/>
                <a:gd name="connsiteX3188" fmla="*/ 1818716 w 2241767"/>
                <a:gd name="connsiteY3188" fmla="*/ 1175299 h 1847316"/>
                <a:gd name="connsiteX3189" fmla="*/ 1819193 w 2241767"/>
                <a:gd name="connsiteY3189" fmla="*/ 1174650 h 1847316"/>
                <a:gd name="connsiteX3190" fmla="*/ 1821634 w 2241767"/>
                <a:gd name="connsiteY3190" fmla="*/ 1173805 h 1847316"/>
                <a:gd name="connsiteX3191" fmla="*/ 1822455 w 2241767"/>
                <a:gd name="connsiteY3191" fmla="*/ 1172373 h 1847316"/>
                <a:gd name="connsiteX3192" fmla="*/ 1822627 w 2241767"/>
                <a:gd name="connsiteY3192" fmla="*/ 1169854 h 1847316"/>
                <a:gd name="connsiteX3193" fmla="*/ 1823128 w 2241767"/>
                <a:gd name="connsiteY3193" fmla="*/ 1168602 h 1847316"/>
                <a:gd name="connsiteX3194" fmla="*/ 1823957 w 2241767"/>
                <a:gd name="connsiteY3194" fmla="*/ 1168626 h 1847316"/>
                <a:gd name="connsiteX3195" fmla="*/ 1824724 w 2241767"/>
                <a:gd name="connsiteY3195" fmla="*/ 1168109 h 1847316"/>
                <a:gd name="connsiteX3196" fmla="*/ 1825428 w 2241767"/>
                <a:gd name="connsiteY3196" fmla="*/ 1167053 h 1847316"/>
                <a:gd name="connsiteX3197" fmla="*/ 1826359 w 2241767"/>
                <a:gd name="connsiteY3197" fmla="*/ 1166748 h 1847316"/>
                <a:gd name="connsiteX3198" fmla="*/ 1827517 w 2241767"/>
                <a:gd name="connsiteY3198" fmla="*/ 1167210 h 1847316"/>
                <a:gd name="connsiteX3199" fmla="*/ 1829136 w 2241767"/>
                <a:gd name="connsiteY3199" fmla="*/ 1165645 h 1847316"/>
                <a:gd name="connsiteX3200" fmla="*/ 1831217 w 2241767"/>
                <a:gd name="connsiteY3200" fmla="*/ 1162054 h 1847316"/>
                <a:gd name="connsiteX3201" fmla="*/ 1832813 w 2241767"/>
                <a:gd name="connsiteY3201" fmla="*/ 1160043 h 1847316"/>
                <a:gd name="connsiteX3202" fmla="*/ 1833932 w 2241767"/>
                <a:gd name="connsiteY3202" fmla="*/ 1159621 h 1847316"/>
                <a:gd name="connsiteX3203" fmla="*/ 1834144 w 2241767"/>
                <a:gd name="connsiteY3203" fmla="*/ 1159950 h 1847316"/>
                <a:gd name="connsiteX3204" fmla="*/ 1833455 w 2241767"/>
                <a:gd name="connsiteY3204" fmla="*/ 1161021 h 1847316"/>
                <a:gd name="connsiteX3205" fmla="*/ 1833244 w 2241767"/>
                <a:gd name="connsiteY3205" fmla="*/ 1162203 h 1847316"/>
                <a:gd name="connsiteX3206" fmla="*/ 1833510 w 2241767"/>
                <a:gd name="connsiteY3206" fmla="*/ 1163486 h 1847316"/>
                <a:gd name="connsiteX3207" fmla="*/ 1833275 w 2241767"/>
                <a:gd name="connsiteY3207" fmla="*/ 1164730 h 1847316"/>
                <a:gd name="connsiteX3208" fmla="*/ 1832759 w 2241767"/>
                <a:gd name="connsiteY3208" fmla="*/ 1166427 h 1847316"/>
                <a:gd name="connsiteX3209" fmla="*/ 1833080 w 2241767"/>
                <a:gd name="connsiteY3209" fmla="*/ 1166959 h 1847316"/>
                <a:gd name="connsiteX3210" fmla="*/ 1832188 w 2241767"/>
                <a:gd name="connsiteY3210" fmla="*/ 1169690 h 1847316"/>
                <a:gd name="connsiteX3211" fmla="*/ 1832149 w 2241767"/>
                <a:gd name="connsiteY3211" fmla="*/ 1171051 h 1847316"/>
                <a:gd name="connsiteX3212" fmla="*/ 1832688 w 2241767"/>
                <a:gd name="connsiteY3212" fmla="*/ 1172084 h 1847316"/>
                <a:gd name="connsiteX3213" fmla="*/ 1833330 w 2241767"/>
                <a:gd name="connsiteY3213" fmla="*/ 1171724 h 1847316"/>
                <a:gd name="connsiteX3214" fmla="*/ 1834073 w 2241767"/>
                <a:gd name="connsiteY3214" fmla="*/ 1169964 h 1847316"/>
                <a:gd name="connsiteX3215" fmla="*/ 1834300 w 2241767"/>
                <a:gd name="connsiteY3215" fmla="*/ 1169025 h 1847316"/>
                <a:gd name="connsiteX3216" fmla="*/ 1833995 w 2241767"/>
                <a:gd name="connsiteY3216" fmla="*/ 1168907 h 1847316"/>
                <a:gd name="connsiteX3217" fmla="*/ 1834112 w 2241767"/>
                <a:gd name="connsiteY3217" fmla="*/ 1168156 h 1847316"/>
                <a:gd name="connsiteX3218" fmla="*/ 1834636 w 2241767"/>
                <a:gd name="connsiteY3218" fmla="*/ 1166779 h 1847316"/>
                <a:gd name="connsiteX3219" fmla="*/ 1835106 w 2241767"/>
                <a:gd name="connsiteY3219" fmla="*/ 1166122 h 1847316"/>
                <a:gd name="connsiteX3220" fmla="*/ 1835513 w 2241767"/>
                <a:gd name="connsiteY3220" fmla="*/ 1166201 h 1847316"/>
                <a:gd name="connsiteX3221" fmla="*/ 1835622 w 2241767"/>
                <a:gd name="connsiteY3221" fmla="*/ 1166951 h 1847316"/>
                <a:gd name="connsiteX3222" fmla="*/ 1835442 w 2241767"/>
                <a:gd name="connsiteY3222" fmla="*/ 1168383 h 1847316"/>
                <a:gd name="connsiteX3223" fmla="*/ 1834261 w 2241767"/>
                <a:gd name="connsiteY3223" fmla="*/ 1171755 h 1847316"/>
                <a:gd name="connsiteX3224" fmla="*/ 1834026 w 2241767"/>
                <a:gd name="connsiteY3224" fmla="*/ 1172780 h 1847316"/>
                <a:gd name="connsiteX3225" fmla="*/ 1834292 w 2241767"/>
                <a:gd name="connsiteY3225" fmla="*/ 1173070 h 1847316"/>
                <a:gd name="connsiteX3226" fmla="*/ 1835716 w 2241767"/>
                <a:gd name="connsiteY3226" fmla="*/ 1170957 h 1847316"/>
                <a:gd name="connsiteX3227" fmla="*/ 1836905 w 2241767"/>
                <a:gd name="connsiteY3227" fmla="*/ 1167593 h 1847316"/>
                <a:gd name="connsiteX3228" fmla="*/ 1837813 w 2241767"/>
                <a:gd name="connsiteY3228" fmla="*/ 1165011 h 1847316"/>
                <a:gd name="connsiteX3229" fmla="*/ 1837977 w 2241767"/>
                <a:gd name="connsiteY3229" fmla="*/ 1163603 h 1847316"/>
                <a:gd name="connsiteX3230" fmla="*/ 1837703 w 2241767"/>
                <a:gd name="connsiteY3230" fmla="*/ 1159965 h 1847316"/>
                <a:gd name="connsiteX3231" fmla="*/ 1837758 w 2241767"/>
                <a:gd name="connsiteY3231" fmla="*/ 1158471 h 1847316"/>
                <a:gd name="connsiteX3232" fmla="*/ 1838102 w 2241767"/>
                <a:gd name="connsiteY3232" fmla="*/ 1157438 h 1847316"/>
                <a:gd name="connsiteX3233" fmla="*/ 1839338 w 2241767"/>
                <a:gd name="connsiteY3233" fmla="*/ 1156273 h 1847316"/>
                <a:gd name="connsiteX3234" fmla="*/ 1841458 w 2241767"/>
                <a:gd name="connsiteY3234" fmla="*/ 1154974 h 1847316"/>
                <a:gd name="connsiteX3235" fmla="*/ 1843555 w 2241767"/>
                <a:gd name="connsiteY3235" fmla="*/ 1154278 h 1847316"/>
                <a:gd name="connsiteX3236" fmla="*/ 1845628 w 2241767"/>
                <a:gd name="connsiteY3236" fmla="*/ 1154192 h 1847316"/>
                <a:gd name="connsiteX3237" fmla="*/ 1847076 w 2241767"/>
                <a:gd name="connsiteY3237" fmla="*/ 1153839 h 1847316"/>
                <a:gd name="connsiteX3238" fmla="*/ 1847897 w 2241767"/>
                <a:gd name="connsiteY3238" fmla="*/ 1153221 h 1847316"/>
                <a:gd name="connsiteX3239" fmla="*/ 1847608 w 2241767"/>
                <a:gd name="connsiteY3239" fmla="*/ 1152721 h 1847316"/>
                <a:gd name="connsiteX3240" fmla="*/ 1846215 w 2241767"/>
                <a:gd name="connsiteY3240" fmla="*/ 1152353 h 1847316"/>
                <a:gd name="connsiteX3241" fmla="*/ 1845151 w 2241767"/>
                <a:gd name="connsiteY3241" fmla="*/ 1151539 h 1847316"/>
                <a:gd name="connsiteX3242" fmla="*/ 1844431 w 2241767"/>
                <a:gd name="connsiteY3242" fmla="*/ 1150280 h 1847316"/>
                <a:gd name="connsiteX3243" fmla="*/ 1844189 w 2241767"/>
                <a:gd name="connsiteY3243" fmla="*/ 1148833 h 1847316"/>
                <a:gd name="connsiteX3244" fmla="*/ 1844431 w 2241767"/>
                <a:gd name="connsiteY3244" fmla="*/ 1147205 h 1847316"/>
                <a:gd name="connsiteX3245" fmla="*/ 1845315 w 2241767"/>
                <a:gd name="connsiteY3245" fmla="*/ 1145601 h 1847316"/>
                <a:gd name="connsiteX3246" fmla="*/ 1846849 w 2241767"/>
                <a:gd name="connsiteY3246" fmla="*/ 1144029 h 1847316"/>
                <a:gd name="connsiteX3247" fmla="*/ 1847334 w 2241767"/>
                <a:gd name="connsiteY3247" fmla="*/ 1142879 h 1847316"/>
                <a:gd name="connsiteX3248" fmla="*/ 1846763 w 2241767"/>
                <a:gd name="connsiteY3248" fmla="*/ 1142136 h 1847316"/>
                <a:gd name="connsiteX3249" fmla="*/ 1847420 w 2241767"/>
                <a:gd name="connsiteY3249" fmla="*/ 1141870 h 1847316"/>
                <a:gd name="connsiteX3250" fmla="*/ 1849297 w 2241767"/>
                <a:gd name="connsiteY3250" fmla="*/ 1142081 h 1847316"/>
                <a:gd name="connsiteX3251" fmla="*/ 1850612 w 2241767"/>
                <a:gd name="connsiteY3251" fmla="*/ 1141877 h 1847316"/>
                <a:gd name="connsiteX3252" fmla="*/ 1851355 w 2241767"/>
                <a:gd name="connsiteY3252" fmla="*/ 1141259 h 1847316"/>
                <a:gd name="connsiteX3253" fmla="*/ 1851558 w 2241767"/>
                <a:gd name="connsiteY3253" fmla="*/ 1141338 h 1847316"/>
                <a:gd name="connsiteX3254" fmla="*/ 1853131 w 2241767"/>
                <a:gd name="connsiteY3254" fmla="*/ 1141924 h 1847316"/>
                <a:gd name="connsiteX3255" fmla="*/ 1855940 w 2241767"/>
                <a:gd name="connsiteY3255" fmla="*/ 1143857 h 1847316"/>
                <a:gd name="connsiteX3256" fmla="*/ 1858607 w 2241767"/>
                <a:gd name="connsiteY3256" fmla="*/ 1144983 h 1847316"/>
                <a:gd name="connsiteX3257" fmla="*/ 1861134 w 2241767"/>
                <a:gd name="connsiteY3257" fmla="*/ 1145304 h 1847316"/>
                <a:gd name="connsiteX3258" fmla="*/ 1862981 w 2241767"/>
                <a:gd name="connsiteY3258" fmla="*/ 1145985 h 1847316"/>
                <a:gd name="connsiteX3259" fmla="*/ 1864139 w 2241767"/>
                <a:gd name="connsiteY3259" fmla="*/ 1147025 h 1847316"/>
                <a:gd name="connsiteX3260" fmla="*/ 1864976 w 2241767"/>
                <a:gd name="connsiteY3260" fmla="*/ 1148191 h 1847316"/>
                <a:gd name="connsiteX3261" fmla="*/ 1865484 w 2241767"/>
                <a:gd name="connsiteY3261" fmla="*/ 1149482 h 1847316"/>
                <a:gd name="connsiteX3262" fmla="*/ 1866689 w 2241767"/>
                <a:gd name="connsiteY3262" fmla="*/ 1150209 h 1847316"/>
                <a:gd name="connsiteX3263" fmla="*/ 1868590 w 2241767"/>
                <a:gd name="connsiteY3263" fmla="*/ 1150374 h 1847316"/>
                <a:gd name="connsiteX3264" fmla="*/ 1870084 w 2241767"/>
                <a:gd name="connsiteY3264" fmla="*/ 1150921 h 1847316"/>
                <a:gd name="connsiteX3265" fmla="*/ 1871172 w 2241767"/>
                <a:gd name="connsiteY3265" fmla="*/ 1151852 h 1847316"/>
                <a:gd name="connsiteX3266" fmla="*/ 1877211 w 2241767"/>
                <a:gd name="connsiteY3266" fmla="*/ 1154254 h 1847316"/>
                <a:gd name="connsiteX3267" fmla="*/ 1879738 w 2241767"/>
                <a:gd name="connsiteY3267" fmla="*/ 1155521 h 1847316"/>
                <a:gd name="connsiteX3268" fmla="*/ 1881131 w 2241767"/>
                <a:gd name="connsiteY3268" fmla="*/ 1156758 h 1847316"/>
                <a:gd name="connsiteX3269" fmla="*/ 1881522 w 2241767"/>
                <a:gd name="connsiteY3269" fmla="*/ 1157556 h 1847316"/>
                <a:gd name="connsiteX3270" fmla="*/ 1881405 w 2241767"/>
                <a:gd name="connsiteY3270" fmla="*/ 1158338 h 1847316"/>
                <a:gd name="connsiteX3271" fmla="*/ 1881546 w 2241767"/>
                <a:gd name="connsiteY3271" fmla="*/ 1159175 h 1847316"/>
                <a:gd name="connsiteX3272" fmla="*/ 1882578 w 2241767"/>
                <a:gd name="connsiteY3272" fmla="*/ 1160802 h 1847316"/>
                <a:gd name="connsiteX3273" fmla="*/ 1882970 w 2241767"/>
                <a:gd name="connsiteY3273" fmla="*/ 1160951 h 1847316"/>
                <a:gd name="connsiteX3274" fmla="*/ 1883212 w 2241767"/>
                <a:gd name="connsiteY3274" fmla="*/ 1161733 h 1847316"/>
                <a:gd name="connsiteX3275" fmla="*/ 1883298 w 2241767"/>
                <a:gd name="connsiteY3275" fmla="*/ 1163157 h 1847316"/>
                <a:gd name="connsiteX3276" fmla="*/ 1883603 w 2241767"/>
                <a:gd name="connsiteY3276" fmla="*/ 1164112 h 1847316"/>
                <a:gd name="connsiteX3277" fmla="*/ 1884120 w 2241767"/>
                <a:gd name="connsiteY3277" fmla="*/ 1164597 h 1847316"/>
                <a:gd name="connsiteX3278" fmla="*/ 1883799 w 2241767"/>
                <a:gd name="connsiteY3278" fmla="*/ 1164792 h 1847316"/>
                <a:gd name="connsiteX3279" fmla="*/ 1881937 w 2241767"/>
                <a:gd name="connsiteY3279" fmla="*/ 1163971 h 1847316"/>
                <a:gd name="connsiteX3280" fmla="*/ 1880881 w 2241767"/>
                <a:gd name="connsiteY3280" fmla="*/ 1164221 h 1847316"/>
                <a:gd name="connsiteX3281" fmla="*/ 1880388 w 2241767"/>
                <a:gd name="connsiteY3281" fmla="*/ 1165285 h 1847316"/>
                <a:gd name="connsiteX3282" fmla="*/ 1880309 w 2241767"/>
                <a:gd name="connsiteY3282" fmla="*/ 1166294 h 1847316"/>
                <a:gd name="connsiteX3283" fmla="*/ 1880646 w 2241767"/>
                <a:gd name="connsiteY3283" fmla="*/ 1167241 h 1847316"/>
                <a:gd name="connsiteX3284" fmla="*/ 1883024 w 2241767"/>
                <a:gd name="connsiteY3284" fmla="*/ 1170089 h 1847316"/>
                <a:gd name="connsiteX3285" fmla="*/ 1883642 w 2241767"/>
                <a:gd name="connsiteY3285" fmla="*/ 1172686 h 1847316"/>
                <a:gd name="connsiteX3286" fmla="*/ 1883760 w 2241767"/>
                <a:gd name="connsiteY3286" fmla="*/ 1175823 h 1847316"/>
                <a:gd name="connsiteX3287" fmla="*/ 1883462 w 2241767"/>
                <a:gd name="connsiteY3287" fmla="*/ 1177044 h 1847316"/>
                <a:gd name="connsiteX3288" fmla="*/ 1883212 w 2241767"/>
                <a:gd name="connsiteY3288" fmla="*/ 1179727 h 1847316"/>
                <a:gd name="connsiteX3289" fmla="*/ 1883009 w 2241767"/>
                <a:gd name="connsiteY3289" fmla="*/ 1183874 h 1847316"/>
                <a:gd name="connsiteX3290" fmla="*/ 1882962 w 2241767"/>
                <a:gd name="connsiteY3290" fmla="*/ 1185290 h 1847316"/>
                <a:gd name="connsiteX3291" fmla="*/ 1882179 w 2241767"/>
                <a:gd name="connsiteY3291" fmla="*/ 1186674 h 1847316"/>
                <a:gd name="connsiteX3292" fmla="*/ 1880059 w 2241767"/>
                <a:gd name="connsiteY3292" fmla="*/ 1188661 h 1847316"/>
                <a:gd name="connsiteX3293" fmla="*/ 1880028 w 2241767"/>
                <a:gd name="connsiteY3293" fmla="*/ 1188286 h 1847316"/>
                <a:gd name="connsiteX3294" fmla="*/ 1879519 w 2241767"/>
                <a:gd name="connsiteY3294" fmla="*/ 1188184 h 1847316"/>
                <a:gd name="connsiteX3295" fmla="*/ 1878972 w 2241767"/>
                <a:gd name="connsiteY3295" fmla="*/ 1188490 h 1847316"/>
                <a:gd name="connsiteX3296" fmla="*/ 1878205 w 2241767"/>
                <a:gd name="connsiteY3296" fmla="*/ 1190187 h 1847316"/>
                <a:gd name="connsiteX3297" fmla="*/ 1877548 w 2241767"/>
                <a:gd name="connsiteY3297" fmla="*/ 1193285 h 1847316"/>
                <a:gd name="connsiteX3298" fmla="*/ 1876750 w 2241767"/>
                <a:gd name="connsiteY3298" fmla="*/ 1194967 h 1847316"/>
                <a:gd name="connsiteX3299" fmla="*/ 1875803 w 2241767"/>
                <a:gd name="connsiteY3299" fmla="*/ 1195233 h 1847316"/>
                <a:gd name="connsiteX3300" fmla="*/ 1875232 w 2241767"/>
                <a:gd name="connsiteY3300" fmla="*/ 1195679 h 1847316"/>
                <a:gd name="connsiteX3301" fmla="*/ 1875044 w 2241767"/>
                <a:gd name="connsiteY3301" fmla="*/ 1196305 h 1847316"/>
                <a:gd name="connsiteX3302" fmla="*/ 1874035 w 2241767"/>
                <a:gd name="connsiteY3302" fmla="*/ 1196727 h 1847316"/>
                <a:gd name="connsiteX3303" fmla="*/ 1872197 w 2241767"/>
                <a:gd name="connsiteY3303" fmla="*/ 1196947 h 1847316"/>
                <a:gd name="connsiteX3304" fmla="*/ 1870937 w 2241767"/>
                <a:gd name="connsiteY3304" fmla="*/ 1197885 h 1847316"/>
                <a:gd name="connsiteX3305" fmla="*/ 1869998 w 2241767"/>
                <a:gd name="connsiteY3305" fmla="*/ 1200530 h 1847316"/>
                <a:gd name="connsiteX3306" fmla="*/ 1870037 w 2241767"/>
                <a:gd name="connsiteY3306" fmla="*/ 1201797 h 1847316"/>
                <a:gd name="connsiteX3307" fmla="*/ 1869599 w 2241767"/>
                <a:gd name="connsiteY3307" fmla="*/ 1203370 h 1847316"/>
                <a:gd name="connsiteX3308" fmla="*/ 1869631 w 2241767"/>
                <a:gd name="connsiteY3308" fmla="*/ 1204715 h 1847316"/>
                <a:gd name="connsiteX3309" fmla="*/ 1870123 w 2241767"/>
                <a:gd name="connsiteY3309" fmla="*/ 1205834 h 1847316"/>
                <a:gd name="connsiteX3310" fmla="*/ 1871610 w 2241767"/>
                <a:gd name="connsiteY3310" fmla="*/ 1206953 h 1847316"/>
                <a:gd name="connsiteX3311" fmla="*/ 1874082 w 2241767"/>
                <a:gd name="connsiteY3311" fmla="*/ 1208072 h 1847316"/>
                <a:gd name="connsiteX3312" fmla="*/ 1875561 w 2241767"/>
                <a:gd name="connsiteY3312" fmla="*/ 1208244 h 1847316"/>
                <a:gd name="connsiteX3313" fmla="*/ 1876578 w 2241767"/>
                <a:gd name="connsiteY3313" fmla="*/ 1207774 h 1847316"/>
                <a:gd name="connsiteX3314" fmla="*/ 1877642 w 2241767"/>
                <a:gd name="connsiteY3314" fmla="*/ 1205944 h 1847316"/>
                <a:gd name="connsiteX3315" fmla="*/ 1878674 w 2241767"/>
                <a:gd name="connsiteY3315" fmla="*/ 1205224 h 1847316"/>
                <a:gd name="connsiteX3316" fmla="*/ 1879934 w 2241767"/>
                <a:gd name="connsiteY3316" fmla="*/ 1204919 h 1847316"/>
                <a:gd name="connsiteX3317" fmla="*/ 1880411 w 2241767"/>
                <a:gd name="connsiteY3317" fmla="*/ 1204089 h 1847316"/>
                <a:gd name="connsiteX3318" fmla="*/ 1882484 w 2241767"/>
                <a:gd name="connsiteY3318" fmla="*/ 1200420 h 1847316"/>
                <a:gd name="connsiteX3319" fmla="*/ 1882484 w 2241767"/>
                <a:gd name="connsiteY3319" fmla="*/ 1199607 h 1847316"/>
                <a:gd name="connsiteX3320" fmla="*/ 1881726 w 2241767"/>
                <a:gd name="connsiteY3320" fmla="*/ 1199294 h 1847316"/>
                <a:gd name="connsiteX3321" fmla="*/ 1881835 w 2241767"/>
                <a:gd name="connsiteY3321" fmla="*/ 1199067 h 1847316"/>
                <a:gd name="connsiteX3322" fmla="*/ 1882813 w 2241767"/>
                <a:gd name="connsiteY3322" fmla="*/ 1198918 h 1847316"/>
                <a:gd name="connsiteX3323" fmla="*/ 1883658 w 2241767"/>
                <a:gd name="connsiteY3323" fmla="*/ 1198425 h 1847316"/>
                <a:gd name="connsiteX3324" fmla="*/ 1884378 w 2241767"/>
                <a:gd name="connsiteY3324" fmla="*/ 1197580 h 1847316"/>
                <a:gd name="connsiteX3325" fmla="*/ 1885637 w 2241767"/>
                <a:gd name="connsiteY3325" fmla="*/ 1196955 h 1847316"/>
                <a:gd name="connsiteX3326" fmla="*/ 1888704 w 2241767"/>
                <a:gd name="connsiteY3326" fmla="*/ 1195992 h 1847316"/>
                <a:gd name="connsiteX3327" fmla="*/ 1890347 w 2241767"/>
                <a:gd name="connsiteY3327" fmla="*/ 1194897 h 1847316"/>
                <a:gd name="connsiteX3328" fmla="*/ 1891387 w 2241767"/>
                <a:gd name="connsiteY3328" fmla="*/ 1194717 h 1847316"/>
                <a:gd name="connsiteX3329" fmla="*/ 1892905 w 2241767"/>
                <a:gd name="connsiteY3329" fmla="*/ 1195304 h 1847316"/>
                <a:gd name="connsiteX3330" fmla="*/ 1894892 w 2241767"/>
                <a:gd name="connsiteY3330" fmla="*/ 1196649 h 1847316"/>
                <a:gd name="connsiteX3331" fmla="*/ 1896465 w 2241767"/>
                <a:gd name="connsiteY3331" fmla="*/ 1198613 h 1847316"/>
                <a:gd name="connsiteX3332" fmla="*/ 1897623 w 2241767"/>
                <a:gd name="connsiteY3332" fmla="*/ 1201187 h 1847316"/>
                <a:gd name="connsiteX3333" fmla="*/ 1899086 w 2241767"/>
                <a:gd name="connsiteY3333" fmla="*/ 1207845 h 1847316"/>
                <a:gd name="connsiteX3334" fmla="*/ 1900854 w 2241767"/>
                <a:gd name="connsiteY3334" fmla="*/ 1218539 h 1847316"/>
                <a:gd name="connsiteX3335" fmla="*/ 1902059 w 2241767"/>
                <a:gd name="connsiteY3335" fmla="*/ 1224501 h 1847316"/>
                <a:gd name="connsiteX3336" fmla="*/ 1902708 w 2241767"/>
                <a:gd name="connsiteY3336" fmla="*/ 1225768 h 1847316"/>
                <a:gd name="connsiteX3337" fmla="*/ 1903029 w 2241767"/>
                <a:gd name="connsiteY3337" fmla="*/ 1226402 h 1847316"/>
                <a:gd name="connsiteX3338" fmla="*/ 1901472 w 2241767"/>
                <a:gd name="connsiteY3338" fmla="*/ 1234702 h 1847316"/>
                <a:gd name="connsiteX3339" fmla="*/ 1900220 w 2241767"/>
                <a:gd name="connsiteY3339" fmla="*/ 1238121 h 1847316"/>
                <a:gd name="connsiteX3340" fmla="*/ 1898030 w 2241767"/>
                <a:gd name="connsiteY3340" fmla="*/ 1240101 h 1847316"/>
                <a:gd name="connsiteX3341" fmla="*/ 1895855 w 2241767"/>
                <a:gd name="connsiteY3341" fmla="*/ 1242017 h 1847316"/>
                <a:gd name="connsiteX3342" fmla="*/ 1893140 w 2241767"/>
                <a:gd name="connsiteY3342" fmla="*/ 1245225 h 1847316"/>
                <a:gd name="connsiteX3343" fmla="*/ 1890159 w 2241767"/>
                <a:gd name="connsiteY3343" fmla="*/ 1246805 h 1847316"/>
                <a:gd name="connsiteX3344" fmla="*/ 1888634 w 2241767"/>
                <a:gd name="connsiteY3344" fmla="*/ 1247736 h 1847316"/>
                <a:gd name="connsiteX3345" fmla="*/ 1888305 w 2241767"/>
                <a:gd name="connsiteY3345" fmla="*/ 1248339 h 1847316"/>
                <a:gd name="connsiteX3346" fmla="*/ 1887937 w 2241767"/>
                <a:gd name="connsiteY3346" fmla="*/ 1248151 h 1847316"/>
                <a:gd name="connsiteX3347" fmla="*/ 1887124 w 2241767"/>
                <a:gd name="connsiteY3347" fmla="*/ 1249888 h 1847316"/>
                <a:gd name="connsiteX3348" fmla="*/ 1886396 w 2241767"/>
                <a:gd name="connsiteY3348" fmla="*/ 1252290 h 1847316"/>
                <a:gd name="connsiteX3349" fmla="*/ 1886107 w 2241767"/>
                <a:gd name="connsiteY3349" fmla="*/ 1254144 h 1847316"/>
                <a:gd name="connsiteX3350" fmla="*/ 1886365 w 2241767"/>
                <a:gd name="connsiteY3350" fmla="*/ 1255161 h 1847316"/>
                <a:gd name="connsiteX3351" fmla="*/ 1885747 w 2241767"/>
                <a:gd name="connsiteY3351" fmla="*/ 1255810 h 1847316"/>
                <a:gd name="connsiteX3352" fmla="*/ 1884628 w 2241767"/>
                <a:gd name="connsiteY3352" fmla="*/ 1257031 h 1847316"/>
                <a:gd name="connsiteX3353" fmla="*/ 1884417 w 2241767"/>
                <a:gd name="connsiteY3353" fmla="*/ 1257477 h 1847316"/>
                <a:gd name="connsiteX3354" fmla="*/ 1884495 w 2241767"/>
                <a:gd name="connsiteY3354" fmla="*/ 1258189 h 1847316"/>
                <a:gd name="connsiteX3355" fmla="*/ 1884260 w 2241767"/>
                <a:gd name="connsiteY3355" fmla="*/ 1258533 h 1847316"/>
                <a:gd name="connsiteX3356" fmla="*/ 1883721 w 2241767"/>
                <a:gd name="connsiteY3356" fmla="*/ 1258517 h 1847316"/>
                <a:gd name="connsiteX3357" fmla="*/ 1883306 w 2241767"/>
                <a:gd name="connsiteY3357" fmla="*/ 1258861 h 1847316"/>
                <a:gd name="connsiteX3358" fmla="*/ 1882297 w 2241767"/>
                <a:gd name="connsiteY3358" fmla="*/ 1260137 h 1847316"/>
                <a:gd name="connsiteX3359" fmla="*/ 1880560 w 2241767"/>
                <a:gd name="connsiteY3359" fmla="*/ 1263469 h 1847316"/>
                <a:gd name="connsiteX3360" fmla="*/ 1880231 w 2241767"/>
                <a:gd name="connsiteY3360" fmla="*/ 1264165 h 1847316"/>
                <a:gd name="connsiteX3361" fmla="*/ 1880521 w 2241767"/>
                <a:gd name="connsiteY3361" fmla="*/ 1264682 h 1847316"/>
                <a:gd name="connsiteX3362" fmla="*/ 1882508 w 2241767"/>
                <a:gd name="connsiteY3362" fmla="*/ 1265003 h 1847316"/>
                <a:gd name="connsiteX3363" fmla="*/ 1883861 w 2241767"/>
                <a:gd name="connsiteY3363" fmla="*/ 1265613 h 1847316"/>
                <a:gd name="connsiteX3364" fmla="*/ 1884918 w 2241767"/>
                <a:gd name="connsiteY3364" fmla="*/ 1266528 h 1847316"/>
                <a:gd name="connsiteX3365" fmla="*/ 1888728 w 2241767"/>
                <a:gd name="connsiteY3365" fmla="*/ 1268320 h 1847316"/>
                <a:gd name="connsiteX3366" fmla="*/ 1889893 w 2241767"/>
                <a:gd name="connsiteY3366" fmla="*/ 1269431 h 1847316"/>
                <a:gd name="connsiteX3367" fmla="*/ 1891051 w 2241767"/>
                <a:gd name="connsiteY3367" fmla="*/ 1270041 h 1847316"/>
                <a:gd name="connsiteX3368" fmla="*/ 1892201 w 2241767"/>
                <a:gd name="connsiteY3368" fmla="*/ 1270150 h 1847316"/>
                <a:gd name="connsiteX3369" fmla="*/ 1892991 w 2241767"/>
                <a:gd name="connsiteY3369" fmla="*/ 1269798 h 1847316"/>
                <a:gd name="connsiteX3370" fmla="*/ 1893414 w 2241767"/>
                <a:gd name="connsiteY3370" fmla="*/ 1268985 h 1847316"/>
                <a:gd name="connsiteX3371" fmla="*/ 1893954 w 2241767"/>
                <a:gd name="connsiteY3371" fmla="*/ 1268930 h 1847316"/>
                <a:gd name="connsiteX3372" fmla="*/ 1894611 w 2241767"/>
                <a:gd name="connsiteY3372" fmla="*/ 1269634 h 1847316"/>
                <a:gd name="connsiteX3373" fmla="*/ 1896754 w 2241767"/>
                <a:gd name="connsiteY3373" fmla="*/ 1270401 h 1847316"/>
                <a:gd name="connsiteX3374" fmla="*/ 1896825 w 2241767"/>
                <a:gd name="connsiteY3374" fmla="*/ 1270643 h 1847316"/>
                <a:gd name="connsiteX3375" fmla="*/ 1890879 w 2241767"/>
                <a:gd name="connsiteY3375" fmla="*/ 1271973 h 1847316"/>
                <a:gd name="connsiteX3376" fmla="*/ 1889635 w 2241767"/>
                <a:gd name="connsiteY3376" fmla="*/ 1272591 h 1847316"/>
                <a:gd name="connsiteX3377" fmla="*/ 1891122 w 2241767"/>
                <a:gd name="connsiteY3377" fmla="*/ 1273022 h 1847316"/>
                <a:gd name="connsiteX3378" fmla="*/ 1892624 w 2241767"/>
                <a:gd name="connsiteY3378" fmla="*/ 1272920 h 1847316"/>
                <a:gd name="connsiteX3379" fmla="*/ 1894134 w 2241767"/>
                <a:gd name="connsiteY3379" fmla="*/ 1272278 h 1847316"/>
                <a:gd name="connsiteX3380" fmla="*/ 1895870 w 2241767"/>
                <a:gd name="connsiteY3380" fmla="*/ 1272310 h 1847316"/>
                <a:gd name="connsiteX3381" fmla="*/ 1897396 w 2241767"/>
                <a:gd name="connsiteY3381" fmla="*/ 1272615 h 1847316"/>
                <a:gd name="connsiteX3382" fmla="*/ 1897881 w 2241767"/>
                <a:gd name="connsiteY3382" fmla="*/ 1272357 h 1847316"/>
                <a:gd name="connsiteX3383" fmla="*/ 1898077 w 2241767"/>
                <a:gd name="connsiteY3383" fmla="*/ 1272224 h 1847316"/>
                <a:gd name="connsiteX3384" fmla="*/ 1900674 w 2241767"/>
                <a:gd name="connsiteY3384" fmla="*/ 1273968 h 1847316"/>
                <a:gd name="connsiteX3385" fmla="*/ 1901644 w 2241767"/>
                <a:gd name="connsiteY3385" fmla="*/ 1274226 h 1847316"/>
                <a:gd name="connsiteX3386" fmla="*/ 1902653 w 2241767"/>
                <a:gd name="connsiteY3386" fmla="*/ 1274031 h 1847316"/>
                <a:gd name="connsiteX3387" fmla="*/ 1903694 w 2241767"/>
                <a:gd name="connsiteY3387" fmla="*/ 1273374 h 1847316"/>
                <a:gd name="connsiteX3388" fmla="*/ 1905986 w 2241767"/>
                <a:gd name="connsiteY3388" fmla="*/ 1272521 h 1847316"/>
                <a:gd name="connsiteX3389" fmla="*/ 1909522 w 2241767"/>
                <a:gd name="connsiteY3389" fmla="*/ 1271465 h 1847316"/>
                <a:gd name="connsiteX3390" fmla="*/ 1912925 w 2241767"/>
                <a:gd name="connsiteY3390" fmla="*/ 1271035 h 1847316"/>
                <a:gd name="connsiteX3391" fmla="*/ 1916196 w 2241767"/>
                <a:gd name="connsiteY3391" fmla="*/ 1271230 h 1847316"/>
                <a:gd name="connsiteX3392" fmla="*/ 1918261 w 2241767"/>
                <a:gd name="connsiteY3392" fmla="*/ 1270933 h 1847316"/>
                <a:gd name="connsiteX3393" fmla="*/ 1920154 w 2241767"/>
                <a:gd name="connsiteY3393" fmla="*/ 1269837 h 1847316"/>
                <a:gd name="connsiteX3394" fmla="*/ 1924332 w 2241767"/>
                <a:gd name="connsiteY3394" fmla="*/ 1266239 h 1847316"/>
                <a:gd name="connsiteX3395" fmla="*/ 1929128 w 2241767"/>
                <a:gd name="connsiteY3395" fmla="*/ 1263336 h 1847316"/>
                <a:gd name="connsiteX3396" fmla="*/ 1937022 w 2241767"/>
                <a:gd name="connsiteY3396" fmla="*/ 1259730 h 1847316"/>
                <a:gd name="connsiteX3397" fmla="*/ 1948757 w 2241767"/>
                <a:gd name="connsiteY3397" fmla="*/ 1255388 h 1847316"/>
                <a:gd name="connsiteX3398" fmla="*/ 1950572 w 2241767"/>
                <a:gd name="connsiteY3398" fmla="*/ 1254379 h 1847316"/>
                <a:gd name="connsiteX3399" fmla="*/ 1952410 w 2241767"/>
                <a:gd name="connsiteY3399" fmla="*/ 1253385 h 1847316"/>
                <a:gd name="connsiteX3400" fmla="*/ 1953365 w 2241767"/>
                <a:gd name="connsiteY3400" fmla="*/ 1252814 h 1847316"/>
                <a:gd name="connsiteX3401" fmla="*/ 1954429 w 2241767"/>
                <a:gd name="connsiteY3401" fmla="*/ 1252297 h 1847316"/>
                <a:gd name="connsiteX3402" fmla="*/ 1962596 w 2241767"/>
                <a:gd name="connsiteY3402" fmla="*/ 1247744 h 1847316"/>
                <a:gd name="connsiteX3403" fmla="*/ 1966805 w 2241767"/>
                <a:gd name="connsiteY3403" fmla="*/ 1245053 h 1847316"/>
                <a:gd name="connsiteX3404" fmla="*/ 1968910 w 2241767"/>
                <a:gd name="connsiteY3404" fmla="*/ 1243097 h 1847316"/>
                <a:gd name="connsiteX3405" fmla="*/ 1971132 w 2241767"/>
                <a:gd name="connsiteY3405" fmla="*/ 1241470 h 1847316"/>
                <a:gd name="connsiteX3406" fmla="*/ 1973463 w 2241767"/>
                <a:gd name="connsiteY3406" fmla="*/ 1240171 h 1847316"/>
                <a:gd name="connsiteX3407" fmla="*/ 1975309 w 2241767"/>
                <a:gd name="connsiteY3407" fmla="*/ 1238505 h 1847316"/>
                <a:gd name="connsiteX3408" fmla="*/ 1976679 w 2241767"/>
                <a:gd name="connsiteY3408" fmla="*/ 1236471 h 1847316"/>
                <a:gd name="connsiteX3409" fmla="*/ 1978188 w 2241767"/>
                <a:gd name="connsiteY3409" fmla="*/ 1234953 h 1847316"/>
                <a:gd name="connsiteX3410" fmla="*/ 1979839 w 2241767"/>
                <a:gd name="connsiteY3410" fmla="*/ 1233959 h 1847316"/>
                <a:gd name="connsiteX3411" fmla="*/ 1980731 w 2241767"/>
                <a:gd name="connsiteY3411" fmla="*/ 1232911 h 1847316"/>
                <a:gd name="connsiteX3412" fmla="*/ 1980856 w 2241767"/>
                <a:gd name="connsiteY3412" fmla="*/ 1231816 h 1847316"/>
                <a:gd name="connsiteX3413" fmla="*/ 1980543 w 2241767"/>
                <a:gd name="connsiteY3413" fmla="*/ 1230329 h 1847316"/>
                <a:gd name="connsiteX3414" fmla="*/ 1979808 w 2241767"/>
                <a:gd name="connsiteY3414" fmla="*/ 1228459 h 1847316"/>
                <a:gd name="connsiteX3415" fmla="*/ 1979706 w 2241767"/>
                <a:gd name="connsiteY3415" fmla="*/ 1226989 h 1847316"/>
                <a:gd name="connsiteX3416" fmla="*/ 1980238 w 2241767"/>
                <a:gd name="connsiteY3416" fmla="*/ 1225909 h 1847316"/>
                <a:gd name="connsiteX3417" fmla="*/ 1980356 w 2241767"/>
                <a:gd name="connsiteY3417" fmla="*/ 1225181 h 1847316"/>
                <a:gd name="connsiteX3418" fmla="*/ 1980058 w 2241767"/>
                <a:gd name="connsiteY3418" fmla="*/ 1224806 h 1847316"/>
                <a:gd name="connsiteX3419" fmla="*/ 1976593 w 2241767"/>
                <a:gd name="connsiteY3419" fmla="*/ 1223734 h 1847316"/>
                <a:gd name="connsiteX3420" fmla="*/ 1976741 w 2241767"/>
                <a:gd name="connsiteY3420" fmla="*/ 1218571 h 1847316"/>
                <a:gd name="connsiteX3421" fmla="*/ 1976694 w 2241767"/>
                <a:gd name="connsiteY3421" fmla="*/ 1218422 h 1847316"/>
                <a:gd name="connsiteX3422" fmla="*/ 1976874 w 2241767"/>
                <a:gd name="connsiteY3422" fmla="*/ 1218359 h 1847316"/>
                <a:gd name="connsiteX3423" fmla="*/ 1984862 w 2241767"/>
                <a:gd name="connsiteY3423" fmla="*/ 1216067 h 1847316"/>
                <a:gd name="connsiteX3424" fmla="*/ 1989955 w 2241767"/>
                <a:gd name="connsiteY3424" fmla="*/ 1215277 h 1847316"/>
                <a:gd name="connsiteX3425" fmla="*/ 1996159 w 2241767"/>
                <a:gd name="connsiteY3425" fmla="*/ 1215066 h 1847316"/>
                <a:gd name="connsiteX3426" fmla="*/ 2003552 w 2241767"/>
                <a:gd name="connsiteY3426" fmla="*/ 1216200 h 1847316"/>
                <a:gd name="connsiteX3427" fmla="*/ 2006423 w 2241767"/>
                <a:gd name="connsiteY3427" fmla="*/ 1217233 h 1847316"/>
                <a:gd name="connsiteX3428" fmla="*/ 2008238 w 2241767"/>
                <a:gd name="connsiteY3428" fmla="*/ 1218547 h 1847316"/>
                <a:gd name="connsiteX3429" fmla="*/ 2010335 w 2241767"/>
                <a:gd name="connsiteY3429" fmla="*/ 1218899 h 1847316"/>
                <a:gd name="connsiteX3430" fmla="*/ 2012713 w 2241767"/>
                <a:gd name="connsiteY3430" fmla="*/ 1218289 h 1847316"/>
                <a:gd name="connsiteX3431" fmla="*/ 2016007 w 2241767"/>
                <a:gd name="connsiteY3431" fmla="*/ 1218086 h 1847316"/>
                <a:gd name="connsiteX3432" fmla="*/ 2020224 w 2241767"/>
                <a:gd name="connsiteY3432" fmla="*/ 1218289 h 1847316"/>
                <a:gd name="connsiteX3433" fmla="*/ 2022477 w 2241767"/>
                <a:gd name="connsiteY3433" fmla="*/ 1218602 h 1847316"/>
                <a:gd name="connsiteX3434" fmla="*/ 2022774 w 2241767"/>
                <a:gd name="connsiteY3434" fmla="*/ 1219016 h 1847316"/>
                <a:gd name="connsiteX3435" fmla="*/ 2023064 w 2241767"/>
                <a:gd name="connsiteY3435" fmla="*/ 1218891 h 1847316"/>
                <a:gd name="connsiteX3436" fmla="*/ 2023353 w 2241767"/>
                <a:gd name="connsiteY3436" fmla="*/ 1218234 h 1847316"/>
                <a:gd name="connsiteX3437" fmla="*/ 2024480 w 2241767"/>
                <a:gd name="connsiteY3437" fmla="*/ 1217507 h 1847316"/>
                <a:gd name="connsiteX3438" fmla="*/ 2027640 w 2241767"/>
                <a:gd name="connsiteY3438" fmla="*/ 1216419 h 1847316"/>
                <a:gd name="connsiteX3439" fmla="*/ 2028063 w 2241767"/>
                <a:gd name="connsiteY3439" fmla="*/ 1216646 h 1847316"/>
                <a:gd name="connsiteX3440" fmla="*/ 2028712 w 2241767"/>
                <a:gd name="connsiteY3440" fmla="*/ 1216098 h 1847316"/>
                <a:gd name="connsiteX3441" fmla="*/ 2029588 w 2241767"/>
                <a:gd name="connsiteY3441" fmla="*/ 1214768 h 1847316"/>
                <a:gd name="connsiteX3442" fmla="*/ 2031200 w 2241767"/>
                <a:gd name="connsiteY3442" fmla="*/ 1213298 h 1847316"/>
                <a:gd name="connsiteX3443" fmla="*/ 2033547 w 2241767"/>
                <a:gd name="connsiteY3443" fmla="*/ 1211686 h 1847316"/>
                <a:gd name="connsiteX3444" fmla="*/ 2035667 w 2241767"/>
                <a:gd name="connsiteY3444" fmla="*/ 1210849 h 1847316"/>
                <a:gd name="connsiteX3445" fmla="*/ 2037568 w 2241767"/>
                <a:gd name="connsiteY3445" fmla="*/ 1210779 h 1847316"/>
                <a:gd name="connsiteX3446" fmla="*/ 2038836 w 2241767"/>
                <a:gd name="connsiteY3446" fmla="*/ 1210387 h 1847316"/>
                <a:gd name="connsiteX3447" fmla="*/ 2039477 w 2241767"/>
                <a:gd name="connsiteY3447" fmla="*/ 1209660 h 1847316"/>
                <a:gd name="connsiteX3448" fmla="*/ 2039673 w 2241767"/>
                <a:gd name="connsiteY3448" fmla="*/ 1209018 h 1847316"/>
                <a:gd name="connsiteX3449" fmla="*/ 2039423 w 2241767"/>
                <a:gd name="connsiteY3449" fmla="*/ 1208463 h 1847316"/>
                <a:gd name="connsiteX3450" fmla="*/ 2039532 w 2241767"/>
                <a:gd name="connsiteY3450" fmla="*/ 1207845 h 1847316"/>
                <a:gd name="connsiteX3451" fmla="*/ 2039642 w 2241767"/>
                <a:gd name="connsiteY3451" fmla="*/ 1207540 h 1847316"/>
                <a:gd name="connsiteX3452" fmla="*/ 2039548 w 2241767"/>
                <a:gd name="connsiteY3452" fmla="*/ 1207289 h 1847316"/>
                <a:gd name="connsiteX3453" fmla="*/ 2039321 w 2241767"/>
                <a:gd name="connsiteY3453" fmla="*/ 1206765 h 1847316"/>
                <a:gd name="connsiteX3454" fmla="*/ 2039141 w 2241767"/>
                <a:gd name="connsiteY3454" fmla="*/ 1204121 h 1847316"/>
                <a:gd name="connsiteX3455" fmla="*/ 2038773 w 2241767"/>
                <a:gd name="connsiteY3455" fmla="*/ 1202877 h 1847316"/>
                <a:gd name="connsiteX3456" fmla="*/ 2038257 w 2241767"/>
                <a:gd name="connsiteY3456" fmla="*/ 1201954 h 1847316"/>
                <a:gd name="connsiteX3457" fmla="*/ 2037600 w 2241767"/>
                <a:gd name="connsiteY3457" fmla="*/ 1201359 h 1847316"/>
                <a:gd name="connsiteX3458" fmla="*/ 2037678 w 2241767"/>
                <a:gd name="connsiteY3458" fmla="*/ 1200741 h 1847316"/>
                <a:gd name="connsiteX3459" fmla="*/ 2038820 w 2241767"/>
                <a:gd name="connsiteY3459" fmla="*/ 1199974 h 1847316"/>
                <a:gd name="connsiteX3460" fmla="*/ 2038734 w 2241767"/>
                <a:gd name="connsiteY3460" fmla="*/ 1200686 h 1847316"/>
                <a:gd name="connsiteX3461" fmla="*/ 2039031 w 2241767"/>
                <a:gd name="connsiteY3461" fmla="*/ 1200905 h 1847316"/>
                <a:gd name="connsiteX3462" fmla="*/ 2039563 w 2241767"/>
                <a:gd name="connsiteY3462" fmla="*/ 1200577 h 1847316"/>
                <a:gd name="connsiteX3463" fmla="*/ 2040784 w 2241767"/>
                <a:gd name="connsiteY3463" fmla="*/ 1198981 h 1847316"/>
                <a:gd name="connsiteX3464" fmla="*/ 2040925 w 2241767"/>
                <a:gd name="connsiteY3464" fmla="*/ 1198378 h 1847316"/>
                <a:gd name="connsiteX3465" fmla="*/ 2041754 w 2241767"/>
                <a:gd name="connsiteY3465" fmla="*/ 1197760 h 1847316"/>
                <a:gd name="connsiteX3466" fmla="*/ 2042372 w 2241767"/>
                <a:gd name="connsiteY3466" fmla="*/ 1196798 h 1847316"/>
                <a:gd name="connsiteX3467" fmla="*/ 2041691 w 2241767"/>
                <a:gd name="connsiteY3467" fmla="*/ 1196657 h 1847316"/>
                <a:gd name="connsiteX3468" fmla="*/ 2040072 w 2241767"/>
                <a:gd name="connsiteY3468" fmla="*/ 1196947 h 1847316"/>
                <a:gd name="connsiteX3469" fmla="*/ 2039704 w 2241767"/>
                <a:gd name="connsiteY3469" fmla="*/ 1196657 h 1847316"/>
                <a:gd name="connsiteX3470" fmla="*/ 2040541 w 2241767"/>
                <a:gd name="connsiteY3470" fmla="*/ 1195374 h 1847316"/>
                <a:gd name="connsiteX3471" fmla="*/ 2040385 w 2241767"/>
                <a:gd name="connsiteY3471" fmla="*/ 1194647 h 1847316"/>
                <a:gd name="connsiteX3472" fmla="*/ 2040119 w 2241767"/>
                <a:gd name="connsiteY3472" fmla="*/ 1194341 h 1847316"/>
                <a:gd name="connsiteX3473" fmla="*/ 2039587 w 2241767"/>
                <a:gd name="connsiteY3473" fmla="*/ 1194216 h 1847316"/>
                <a:gd name="connsiteX3474" fmla="*/ 2037764 w 2241767"/>
                <a:gd name="connsiteY3474" fmla="*/ 1195343 h 1847316"/>
                <a:gd name="connsiteX3475" fmla="*/ 2037201 w 2241767"/>
                <a:gd name="connsiteY3475" fmla="*/ 1195444 h 1847316"/>
                <a:gd name="connsiteX3476" fmla="*/ 2037122 w 2241767"/>
                <a:gd name="connsiteY3476" fmla="*/ 1194850 h 1847316"/>
                <a:gd name="connsiteX3477" fmla="*/ 2036184 w 2241767"/>
                <a:gd name="connsiteY3477" fmla="*/ 1193528 h 1847316"/>
                <a:gd name="connsiteX3478" fmla="*/ 2038703 w 2241767"/>
                <a:gd name="connsiteY3478" fmla="*/ 1191181 h 1847316"/>
                <a:gd name="connsiteX3479" fmla="*/ 2047606 w 2241767"/>
                <a:gd name="connsiteY3479" fmla="*/ 1184633 h 1847316"/>
                <a:gd name="connsiteX3480" fmla="*/ 2048513 w 2241767"/>
                <a:gd name="connsiteY3480" fmla="*/ 1183639 h 1847316"/>
                <a:gd name="connsiteX3481" fmla="*/ 2048850 w 2241767"/>
                <a:gd name="connsiteY3481" fmla="*/ 1182747 h 1847316"/>
                <a:gd name="connsiteX3482" fmla="*/ 2048607 w 2241767"/>
                <a:gd name="connsiteY3482" fmla="*/ 1181965 h 1847316"/>
                <a:gd name="connsiteX3483" fmla="*/ 2048357 w 2241767"/>
                <a:gd name="connsiteY3483" fmla="*/ 1181769 h 1847316"/>
                <a:gd name="connsiteX3484" fmla="*/ 2048490 w 2241767"/>
                <a:gd name="connsiteY3484" fmla="*/ 1181574 h 1847316"/>
                <a:gd name="connsiteX3485" fmla="*/ 2057072 w 2241767"/>
                <a:gd name="connsiteY3485" fmla="*/ 1173109 h 1847316"/>
                <a:gd name="connsiteX3486" fmla="*/ 2061946 w 2241767"/>
                <a:gd name="connsiteY3486" fmla="*/ 1169189 h 1847316"/>
                <a:gd name="connsiteX3487" fmla="*/ 2065968 w 2241767"/>
                <a:gd name="connsiteY3487" fmla="*/ 1166999 h 1847316"/>
                <a:gd name="connsiteX3488" fmla="*/ 2069034 w 2241767"/>
                <a:gd name="connsiteY3488" fmla="*/ 1165958 h 1847316"/>
                <a:gd name="connsiteX3489" fmla="*/ 2071107 w 2241767"/>
                <a:gd name="connsiteY3489" fmla="*/ 1166107 h 1847316"/>
                <a:gd name="connsiteX3490" fmla="*/ 2072281 w 2241767"/>
                <a:gd name="connsiteY3490" fmla="*/ 1165958 h 1847316"/>
                <a:gd name="connsiteX3491" fmla="*/ 2073282 w 2241767"/>
                <a:gd name="connsiteY3491" fmla="*/ 1165958 h 1847316"/>
                <a:gd name="connsiteX3492" fmla="*/ 2078391 w 2241767"/>
                <a:gd name="connsiteY3492" fmla="*/ 1165950 h 1847316"/>
                <a:gd name="connsiteX3493" fmla="*/ 2087529 w 2241767"/>
                <a:gd name="connsiteY3493" fmla="*/ 1165934 h 1847316"/>
                <a:gd name="connsiteX3494" fmla="*/ 2096667 w 2241767"/>
                <a:gd name="connsiteY3494" fmla="*/ 1165927 h 1847316"/>
                <a:gd name="connsiteX3495" fmla="*/ 2105804 w 2241767"/>
                <a:gd name="connsiteY3495" fmla="*/ 1165911 h 1847316"/>
                <a:gd name="connsiteX3496" fmla="*/ 2114934 w 2241767"/>
                <a:gd name="connsiteY3496" fmla="*/ 1165895 h 1847316"/>
                <a:gd name="connsiteX3497" fmla="*/ 2124072 w 2241767"/>
                <a:gd name="connsiteY3497" fmla="*/ 1165880 h 1847316"/>
                <a:gd name="connsiteX3498" fmla="*/ 2133210 w 2241767"/>
                <a:gd name="connsiteY3498" fmla="*/ 1165864 h 1847316"/>
                <a:gd name="connsiteX3499" fmla="*/ 2142340 w 2241767"/>
                <a:gd name="connsiteY3499" fmla="*/ 1165848 h 1847316"/>
                <a:gd name="connsiteX3500" fmla="*/ 2144507 w 2241767"/>
                <a:gd name="connsiteY3500" fmla="*/ 1159871 h 1847316"/>
                <a:gd name="connsiteX3501" fmla="*/ 2146518 w 2241767"/>
                <a:gd name="connsiteY3501" fmla="*/ 1157078 h 1847316"/>
                <a:gd name="connsiteX3502" fmla="*/ 2149279 w 2241767"/>
                <a:gd name="connsiteY3502" fmla="*/ 1158002 h 1847316"/>
                <a:gd name="connsiteX3503" fmla="*/ 2150750 w 2241767"/>
                <a:gd name="connsiteY3503" fmla="*/ 1157923 h 1847316"/>
                <a:gd name="connsiteX3504" fmla="*/ 2152385 w 2241767"/>
                <a:gd name="connsiteY3504" fmla="*/ 1156484 h 1847316"/>
                <a:gd name="connsiteX3505" fmla="*/ 2153707 w 2241767"/>
                <a:gd name="connsiteY3505" fmla="*/ 1155608 h 1847316"/>
                <a:gd name="connsiteX3506" fmla="*/ 2154576 w 2241767"/>
                <a:gd name="connsiteY3506" fmla="*/ 1155741 h 1847316"/>
                <a:gd name="connsiteX3507" fmla="*/ 2155319 w 2241767"/>
                <a:gd name="connsiteY3507" fmla="*/ 1157055 h 1847316"/>
                <a:gd name="connsiteX3508" fmla="*/ 2155937 w 2241767"/>
                <a:gd name="connsiteY3508" fmla="*/ 1157931 h 1847316"/>
                <a:gd name="connsiteX3509" fmla="*/ 2156665 w 2241767"/>
                <a:gd name="connsiteY3509" fmla="*/ 1157673 h 1847316"/>
                <a:gd name="connsiteX3510" fmla="*/ 2157283 w 2241767"/>
                <a:gd name="connsiteY3510" fmla="*/ 1156429 h 1847316"/>
                <a:gd name="connsiteX3511" fmla="*/ 2157259 w 2241767"/>
                <a:gd name="connsiteY3511" fmla="*/ 1154700 h 1847316"/>
                <a:gd name="connsiteX3512" fmla="*/ 2158104 w 2241767"/>
                <a:gd name="connsiteY3512" fmla="*/ 1153495 h 1847316"/>
                <a:gd name="connsiteX3513" fmla="*/ 2159113 w 2241767"/>
                <a:gd name="connsiteY3513" fmla="*/ 1153315 h 1847316"/>
                <a:gd name="connsiteX3514" fmla="*/ 2160044 w 2241767"/>
                <a:gd name="connsiteY3514" fmla="*/ 1153354 h 1847316"/>
                <a:gd name="connsiteX3515" fmla="*/ 2160514 w 2241767"/>
                <a:gd name="connsiteY3515" fmla="*/ 1152768 h 1847316"/>
                <a:gd name="connsiteX3516" fmla="*/ 2160459 w 2241767"/>
                <a:gd name="connsiteY3516" fmla="*/ 1151931 h 1847316"/>
                <a:gd name="connsiteX3517" fmla="*/ 2160130 w 2241767"/>
                <a:gd name="connsiteY3517" fmla="*/ 1150569 h 1847316"/>
                <a:gd name="connsiteX3518" fmla="*/ 2160248 w 2241767"/>
                <a:gd name="connsiteY3518" fmla="*/ 1148934 h 1847316"/>
                <a:gd name="connsiteX3519" fmla="*/ 2162571 w 2241767"/>
                <a:gd name="connsiteY3519" fmla="*/ 1146032 h 1847316"/>
                <a:gd name="connsiteX3520" fmla="*/ 2165419 w 2241767"/>
                <a:gd name="connsiteY3520" fmla="*/ 1144068 h 1847316"/>
                <a:gd name="connsiteX3521" fmla="*/ 2166413 w 2241767"/>
                <a:gd name="connsiteY3521" fmla="*/ 1143082 h 1847316"/>
                <a:gd name="connsiteX3522" fmla="*/ 2166702 w 2241767"/>
                <a:gd name="connsiteY3522" fmla="*/ 1141087 h 1847316"/>
                <a:gd name="connsiteX3523" fmla="*/ 2168337 w 2241767"/>
                <a:gd name="connsiteY3523" fmla="*/ 1139014 h 1847316"/>
                <a:gd name="connsiteX3524" fmla="*/ 2169151 w 2241767"/>
                <a:gd name="connsiteY3524" fmla="*/ 1137817 h 1847316"/>
                <a:gd name="connsiteX3525" fmla="*/ 2169346 w 2241767"/>
                <a:gd name="connsiteY3525" fmla="*/ 1136777 h 1847316"/>
                <a:gd name="connsiteX3526" fmla="*/ 2168924 w 2241767"/>
                <a:gd name="connsiteY3526" fmla="*/ 1135493 h 1847316"/>
                <a:gd name="connsiteX3527" fmla="*/ 2168963 w 2241767"/>
                <a:gd name="connsiteY3527" fmla="*/ 1133045 h 1847316"/>
                <a:gd name="connsiteX3528" fmla="*/ 2169526 w 2241767"/>
                <a:gd name="connsiteY3528" fmla="*/ 1130119 h 1847316"/>
                <a:gd name="connsiteX3529" fmla="*/ 2170199 w 2241767"/>
                <a:gd name="connsiteY3529" fmla="*/ 1126927 h 1847316"/>
                <a:gd name="connsiteX3530" fmla="*/ 2171701 w 2241767"/>
                <a:gd name="connsiteY3530" fmla="*/ 1124048 h 1847316"/>
                <a:gd name="connsiteX3531" fmla="*/ 2174166 w 2241767"/>
                <a:gd name="connsiteY3531" fmla="*/ 1120903 h 1847316"/>
                <a:gd name="connsiteX3532" fmla="*/ 2174807 w 2241767"/>
                <a:gd name="connsiteY3532" fmla="*/ 1116756 h 1847316"/>
                <a:gd name="connsiteX3533" fmla="*/ 2175472 w 2241767"/>
                <a:gd name="connsiteY3533" fmla="*/ 1112375 h 1847316"/>
                <a:gd name="connsiteX3534" fmla="*/ 2178461 w 2241767"/>
                <a:gd name="connsiteY3534" fmla="*/ 1108096 h 1847316"/>
                <a:gd name="connsiteX3535" fmla="*/ 2181848 w 2241767"/>
                <a:gd name="connsiteY3535" fmla="*/ 1103222 h 1847316"/>
                <a:gd name="connsiteX3536" fmla="*/ 2183781 w 2241767"/>
                <a:gd name="connsiteY3536" fmla="*/ 1100445 h 1847316"/>
                <a:gd name="connsiteX3537" fmla="*/ 2187254 w 2241767"/>
                <a:gd name="connsiteY3537" fmla="*/ 1095383 h 1847316"/>
                <a:gd name="connsiteX3538" fmla="*/ 2189727 w 2241767"/>
                <a:gd name="connsiteY3538" fmla="*/ 1091768 h 1847316"/>
                <a:gd name="connsiteX3539" fmla="*/ 2190970 w 2241767"/>
                <a:gd name="connsiteY3539" fmla="*/ 1090110 h 1847316"/>
                <a:gd name="connsiteX3540" fmla="*/ 2192269 w 2241767"/>
                <a:gd name="connsiteY3540" fmla="*/ 1088138 h 1847316"/>
                <a:gd name="connsiteX3541" fmla="*/ 2194389 w 2241767"/>
                <a:gd name="connsiteY3541" fmla="*/ 1088733 h 1847316"/>
                <a:gd name="connsiteX3542" fmla="*/ 2196502 w 2241767"/>
                <a:gd name="connsiteY3542" fmla="*/ 1089319 h 1847316"/>
                <a:gd name="connsiteX3543" fmla="*/ 2196189 w 2241767"/>
                <a:gd name="connsiteY3543" fmla="*/ 1092183 h 1847316"/>
                <a:gd name="connsiteX3544" fmla="*/ 2196533 w 2241767"/>
                <a:gd name="connsiteY3544" fmla="*/ 1094264 h 1847316"/>
                <a:gd name="connsiteX3545" fmla="*/ 2197534 w 2241767"/>
                <a:gd name="connsiteY3545" fmla="*/ 1095461 h 1847316"/>
                <a:gd name="connsiteX3546" fmla="*/ 2198981 w 2241767"/>
                <a:gd name="connsiteY3546" fmla="*/ 1096275 h 1847316"/>
                <a:gd name="connsiteX3547" fmla="*/ 2200077 w 2241767"/>
                <a:gd name="connsiteY3547" fmla="*/ 1096548 h 1847316"/>
                <a:gd name="connsiteX3548" fmla="*/ 2201368 w 2241767"/>
                <a:gd name="connsiteY3548" fmla="*/ 1096533 h 1847316"/>
                <a:gd name="connsiteX3549" fmla="*/ 2204888 w 2241767"/>
                <a:gd name="connsiteY3549" fmla="*/ 1094913 h 1847316"/>
                <a:gd name="connsiteX3550" fmla="*/ 2209019 w 2241767"/>
                <a:gd name="connsiteY3550" fmla="*/ 1093865 h 1847316"/>
                <a:gd name="connsiteX3551" fmla="*/ 2211296 w 2241767"/>
                <a:gd name="connsiteY3551" fmla="*/ 1092887 h 1847316"/>
                <a:gd name="connsiteX3552" fmla="*/ 2211710 w 2241767"/>
                <a:gd name="connsiteY3552" fmla="*/ 1091972 h 1847316"/>
                <a:gd name="connsiteX3553" fmla="*/ 2212743 w 2241767"/>
                <a:gd name="connsiteY3553" fmla="*/ 1091651 h 1847316"/>
                <a:gd name="connsiteX3554" fmla="*/ 2214394 w 2241767"/>
                <a:gd name="connsiteY3554" fmla="*/ 1091925 h 1847316"/>
                <a:gd name="connsiteX3555" fmla="*/ 2217445 w 2241767"/>
                <a:gd name="connsiteY3555" fmla="*/ 1094217 h 1847316"/>
                <a:gd name="connsiteX3556" fmla="*/ 2221004 w 2241767"/>
                <a:gd name="connsiteY3556" fmla="*/ 1097675 h 1847316"/>
                <a:gd name="connsiteX3557" fmla="*/ 2223813 w 2241767"/>
                <a:gd name="connsiteY3557" fmla="*/ 1100405 h 1847316"/>
                <a:gd name="connsiteX3558" fmla="*/ 2223899 w 2241767"/>
                <a:gd name="connsiteY3558" fmla="*/ 1105131 h 1847316"/>
                <a:gd name="connsiteX3559" fmla="*/ 2223954 w 2241767"/>
                <a:gd name="connsiteY3559" fmla="*/ 1110122 h 1847316"/>
                <a:gd name="connsiteX3560" fmla="*/ 2224009 w 2241767"/>
                <a:gd name="connsiteY3560" fmla="*/ 1115364 h 1847316"/>
                <a:gd name="connsiteX3561" fmla="*/ 2224048 w 2241767"/>
                <a:gd name="connsiteY3561" fmla="*/ 1119095 h 1847316"/>
                <a:gd name="connsiteX3562" fmla="*/ 2224118 w 2241767"/>
                <a:gd name="connsiteY3562" fmla="*/ 1124212 h 1847316"/>
                <a:gd name="connsiteX3563" fmla="*/ 2224173 w 2241767"/>
                <a:gd name="connsiteY3563" fmla="*/ 1128265 h 1847316"/>
                <a:gd name="connsiteX3564" fmla="*/ 2224243 w 2241767"/>
                <a:gd name="connsiteY3564" fmla="*/ 1133545 h 1847316"/>
                <a:gd name="connsiteX3565" fmla="*/ 2224283 w 2241767"/>
                <a:gd name="connsiteY3565" fmla="*/ 1136362 h 1847316"/>
                <a:gd name="connsiteX3566" fmla="*/ 2224666 w 2241767"/>
                <a:gd name="connsiteY3566" fmla="*/ 1137175 h 1847316"/>
                <a:gd name="connsiteX3567" fmla="*/ 2224431 w 2241767"/>
                <a:gd name="connsiteY3567" fmla="*/ 1138279 h 1847316"/>
                <a:gd name="connsiteX3568" fmla="*/ 2224329 w 2241767"/>
                <a:gd name="connsiteY3568" fmla="*/ 1138834 h 1847316"/>
                <a:gd name="connsiteX3569" fmla="*/ 2224353 w 2241767"/>
                <a:gd name="connsiteY3569" fmla="*/ 1139280 h 1847316"/>
                <a:gd name="connsiteX3570" fmla="*/ 2224509 w 2241767"/>
                <a:gd name="connsiteY3570" fmla="*/ 1139835 h 1847316"/>
                <a:gd name="connsiteX3571" fmla="*/ 2224486 w 2241767"/>
                <a:gd name="connsiteY3571" fmla="*/ 1140610 h 1847316"/>
                <a:gd name="connsiteX3572" fmla="*/ 2224126 w 2241767"/>
                <a:gd name="connsiteY3572" fmla="*/ 1141306 h 1847316"/>
                <a:gd name="connsiteX3573" fmla="*/ 2223946 w 2241767"/>
                <a:gd name="connsiteY3573" fmla="*/ 1142120 h 1847316"/>
                <a:gd name="connsiteX3574" fmla="*/ 2223899 w 2241767"/>
                <a:gd name="connsiteY3574" fmla="*/ 1143442 h 1847316"/>
                <a:gd name="connsiteX3575" fmla="*/ 2224283 w 2241767"/>
                <a:gd name="connsiteY3575" fmla="*/ 1144256 h 1847316"/>
                <a:gd name="connsiteX3576" fmla="*/ 2224924 w 2241767"/>
                <a:gd name="connsiteY3576" fmla="*/ 1144733 h 1847316"/>
                <a:gd name="connsiteX3577" fmla="*/ 2225464 w 2241767"/>
                <a:gd name="connsiteY3577" fmla="*/ 1144733 h 1847316"/>
                <a:gd name="connsiteX3578" fmla="*/ 2226160 w 2241767"/>
                <a:gd name="connsiteY3578" fmla="*/ 1145210 h 1847316"/>
                <a:gd name="connsiteX3579" fmla="*/ 2227060 w 2241767"/>
                <a:gd name="connsiteY3579" fmla="*/ 1146055 h 1847316"/>
                <a:gd name="connsiteX3580" fmla="*/ 2228429 w 2241767"/>
                <a:gd name="connsiteY3580" fmla="*/ 1146791 h 1847316"/>
                <a:gd name="connsiteX3581" fmla="*/ 2229845 w 2241767"/>
                <a:gd name="connsiteY3581" fmla="*/ 1147049 h 1847316"/>
                <a:gd name="connsiteX3582" fmla="*/ 2230823 w 2241767"/>
                <a:gd name="connsiteY3582" fmla="*/ 1146869 h 1847316"/>
                <a:gd name="connsiteX3583" fmla="*/ 2232004 w 2241767"/>
                <a:gd name="connsiteY3583" fmla="*/ 1147346 h 1847316"/>
                <a:gd name="connsiteX3584" fmla="*/ 2232419 w 2241767"/>
                <a:gd name="connsiteY3584" fmla="*/ 1148520 h 1847316"/>
                <a:gd name="connsiteX3585" fmla="*/ 2232184 w 2241767"/>
                <a:gd name="connsiteY3585" fmla="*/ 1149623 h 1847316"/>
                <a:gd name="connsiteX3586" fmla="*/ 2231519 w 2241767"/>
                <a:gd name="connsiteY3586" fmla="*/ 1150139 h 1847316"/>
                <a:gd name="connsiteX3587" fmla="*/ 2230800 w 2241767"/>
                <a:gd name="connsiteY3587" fmla="*/ 1150538 h 1847316"/>
                <a:gd name="connsiteX3588" fmla="*/ 2230667 w 2241767"/>
                <a:gd name="connsiteY3588" fmla="*/ 1151383 h 1847316"/>
                <a:gd name="connsiteX3589" fmla="*/ 2231026 w 2241767"/>
                <a:gd name="connsiteY3589" fmla="*/ 1152259 h 1847316"/>
                <a:gd name="connsiteX3590" fmla="*/ 2231543 w 2241767"/>
                <a:gd name="connsiteY3590" fmla="*/ 1153026 h 1847316"/>
                <a:gd name="connsiteX3591" fmla="*/ 2232106 w 2241767"/>
                <a:gd name="connsiteY3591" fmla="*/ 1154371 h 1847316"/>
                <a:gd name="connsiteX3592" fmla="*/ 2231871 w 2241767"/>
                <a:gd name="connsiteY3592" fmla="*/ 1155545 h 1847316"/>
                <a:gd name="connsiteX3593" fmla="*/ 2231355 w 2241767"/>
                <a:gd name="connsiteY3593" fmla="*/ 1156531 h 1847316"/>
                <a:gd name="connsiteX3594" fmla="*/ 2231128 w 2241767"/>
                <a:gd name="connsiteY3594" fmla="*/ 1157548 h 1847316"/>
                <a:gd name="connsiteX3595" fmla="*/ 2231566 w 2241767"/>
                <a:gd name="connsiteY3595" fmla="*/ 1158424 h 1847316"/>
                <a:gd name="connsiteX3596" fmla="*/ 2232724 w 2241767"/>
                <a:gd name="connsiteY3596" fmla="*/ 1159590 h 1847316"/>
                <a:gd name="connsiteX3597" fmla="*/ 2233444 w 2241767"/>
                <a:gd name="connsiteY3597" fmla="*/ 1160716 h 1847316"/>
                <a:gd name="connsiteX3598" fmla="*/ 2234578 w 2241767"/>
                <a:gd name="connsiteY3598" fmla="*/ 1161334 h 1847316"/>
                <a:gd name="connsiteX3599" fmla="*/ 2235118 w 2241767"/>
                <a:gd name="connsiteY3599" fmla="*/ 1160896 h 1847316"/>
                <a:gd name="connsiteX3600" fmla="*/ 2235556 w 2241767"/>
                <a:gd name="connsiteY3600" fmla="*/ 1160309 h 1847316"/>
                <a:gd name="connsiteX3601" fmla="*/ 2236018 w 2241767"/>
                <a:gd name="connsiteY3601" fmla="*/ 1159871 h 1847316"/>
                <a:gd name="connsiteX3602" fmla="*/ 2236816 w 2241767"/>
                <a:gd name="connsiteY3602" fmla="*/ 1160130 h 1847316"/>
                <a:gd name="connsiteX3603" fmla="*/ 2237747 w 2241767"/>
                <a:gd name="connsiteY3603" fmla="*/ 1160458 h 1847316"/>
                <a:gd name="connsiteX3604" fmla="*/ 2238756 w 2241767"/>
                <a:gd name="connsiteY3604" fmla="*/ 1160849 h 1847316"/>
                <a:gd name="connsiteX3605" fmla="*/ 2238631 w 2241767"/>
                <a:gd name="connsiteY3605" fmla="*/ 1161796 h 1847316"/>
                <a:gd name="connsiteX3606" fmla="*/ 2239249 w 2241767"/>
                <a:gd name="connsiteY3606" fmla="*/ 1163384 h 1847316"/>
                <a:gd name="connsiteX3607" fmla="*/ 2239726 w 2241767"/>
                <a:gd name="connsiteY3607" fmla="*/ 1166435 h 1847316"/>
                <a:gd name="connsiteX3608" fmla="*/ 2238991 w 2241767"/>
                <a:gd name="connsiteY3608" fmla="*/ 1167820 h 1847316"/>
                <a:gd name="connsiteX3609" fmla="*/ 2239147 w 2241767"/>
                <a:gd name="connsiteY3609" fmla="*/ 1169651 h 1847316"/>
                <a:gd name="connsiteX3610" fmla="*/ 2241181 w 2241767"/>
                <a:gd name="connsiteY3610" fmla="*/ 1170183 h 1847316"/>
                <a:gd name="connsiteX3611" fmla="*/ 2241674 w 2241767"/>
                <a:gd name="connsiteY3611" fmla="*/ 1170746 h 1847316"/>
                <a:gd name="connsiteX3612" fmla="*/ 2241768 w 2241767"/>
                <a:gd name="connsiteY3612" fmla="*/ 1171419 h 1847316"/>
                <a:gd name="connsiteX3613" fmla="*/ 2237285 w 2241767"/>
                <a:gd name="connsiteY3613" fmla="*/ 1176105 h 1847316"/>
                <a:gd name="connsiteX3614" fmla="*/ 2233491 w 2241767"/>
                <a:gd name="connsiteY3614" fmla="*/ 1175456 h 1847316"/>
                <a:gd name="connsiteX3615" fmla="*/ 2231433 w 2241767"/>
                <a:gd name="connsiteY3615" fmla="*/ 1176699 h 1847316"/>
                <a:gd name="connsiteX3616" fmla="*/ 2229282 w 2241767"/>
                <a:gd name="connsiteY3616" fmla="*/ 1177060 h 1847316"/>
                <a:gd name="connsiteX3617" fmla="*/ 2228335 w 2241767"/>
                <a:gd name="connsiteY3617" fmla="*/ 1179148 h 1847316"/>
                <a:gd name="connsiteX3618" fmla="*/ 2227154 w 2241767"/>
                <a:gd name="connsiteY3618" fmla="*/ 1179594 h 1847316"/>
                <a:gd name="connsiteX3619" fmla="*/ 2225534 w 2241767"/>
                <a:gd name="connsiteY3619" fmla="*/ 1179469 h 1847316"/>
                <a:gd name="connsiteX3620" fmla="*/ 2224134 w 2241767"/>
                <a:gd name="connsiteY3620" fmla="*/ 1178882 h 1847316"/>
                <a:gd name="connsiteX3621" fmla="*/ 2223070 w 2241767"/>
                <a:gd name="connsiteY3621" fmla="*/ 1179172 h 1847316"/>
                <a:gd name="connsiteX3622" fmla="*/ 2221576 w 2241767"/>
                <a:gd name="connsiteY3622" fmla="*/ 1182935 h 1847316"/>
                <a:gd name="connsiteX3623" fmla="*/ 2220355 w 2241767"/>
                <a:gd name="connsiteY3623" fmla="*/ 1182606 h 1847316"/>
                <a:gd name="connsiteX3624" fmla="*/ 2219870 w 2241767"/>
                <a:gd name="connsiteY3624" fmla="*/ 1183960 h 1847316"/>
                <a:gd name="connsiteX3625" fmla="*/ 2219229 w 2241767"/>
                <a:gd name="connsiteY3625" fmla="*/ 1184554 h 1847316"/>
                <a:gd name="connsiteX3626" fmla="*/ 2218290 w 2241767"/>
                <a:gd name="connsiteY3626" fmla="*/ 1185055 h 1847316"/>
                <a:gd name="connsiteX3627" fmla="*/ 2217476 w 2241767"/>
                <a:gd name="connsiteY3627" fmla="*/ 1183389 h 1847316"/>
                <a:gd name="connsiteX3628" fmla="*/ 2216960 w 2241767"/>
                <a:gd name="connsiteY3628" fmla="*/ 1181800 h 1847316"/>
                <a:gd name="connsiteX3629" fmla="*/ 2216193 w 2241767"/>
                <a:gd name="connsiteY3629" fmla="*/ 1181456 h 1847316"/>
                <a:gd name="connsiteX3630" fmla="*/ 2215176 w 2241767"/>
                <a:gd name="connsiteY3630" fmla="*/ 1181049 h 1847316"/>
                <a:gd name="connsiteX3631" fmla="*/ 2214136 w 2241767"/>
                <a:gd name="connsiteY3631" fmla="*/ 1181065 h 1847316"/>
                <a:gd name="connsiteX3632" fmla="*/ 2213439 w 2241767"/>
                <a:gd name="connsiteY3632" fmla="*/ 1181292 h 1847316"/>
                <a:gd name="connsiteX3633" fmla="*/ 2212571 w 2241767"/>
                <a:gd name="connsiteY3633" fmla="*/ 1182317 h 1847316"/>
                <a:gd name="connsiteX3634" fmla="*/ 2211319 w 2241767"/>
                <a:gd name="connsiteY3634" fmla="*/ 1183201 h 1847316"/>
                <a:gd name="connsiteX3635" fmla="*/ 2210372 w 2241767"/>
                <a:gd name="connsiteY3635" fmla="*/ 1182465 h 1847316"/>
                <a:gd name="connsiteX3636" fmla="*/ 2209629 w 2241767"/>
                <a:gd name="connsiteY3636" fmla="*/ 1181284 h 1847316"/>
                <a:gd name="connsiteX3637" fmla="*/ 2208995 w 2241767"/>
                <a:gd name="connsiteY3637" fmla="*/ 1183185 h 1847316"/>
                <a:gd name="connsiteX3638" fmla="*/ 2208072 w 2241767"/>
                <a:gd name="connsiteY3638" fmla="*/ 1185188 h 1847316"/>
                <a:gd name="connsiteX3639" fmla="*/ 2208229 w 2241767"/>
                <a:gd name="connsiteY3639" fmla="*/ 1187519 h 1847316"/>
                <a:gd name="connsiteX3640" fmla="*/ 2207830 w 2241767"/>
                <a:gd name="connsiteY3640" fmla="*/ 1188904 h 1847316"/>
                <a:gd name="connsiteX3641" fmla="*/ 2206954 w 2241767"/>
                <a:gd name="connsiteY3641" fmla="*/ 1188536 h 1847316"/>
                <a:gd name="connsiteX3642" fmla="*/ 2206085 w 2241767"/>
                <a:gd name="connsiteY3642" fmla="*/ 1187324 h 1847316"/>
                <a:gd name="connsiteX3643" fmla="*/ 2203644 w 2241767"/>
                <a:gd name="connsiteY3643" fmla="*/ 1186354 h 1847316"/>
                <a:gd name="connsiteX3644" fmla="*/ 2201696 w 2241767"/>
                <a:gd name="connsiteY3644" fmla="*/ 1186440 h 1847316"/>
                <a:gd name="connsiteX3645" fmla="*/ 2202095 w 2241767"/>
                <a:gd name="connsiteY3645" fmla="*/ 1185141 h 1847316"/>
                <a:gd name="connsiteX3646" fmla="*/ 2203934 w 2241767"/>
                <a:gd name="connsiteY3646" fmla="*/ 1183279 h 1847316"/>
                <a:gd name="connsiteX3647" fmla="*/ 2203363 w 2241767"/>
                <a:gd name="connsiteY3647" fmla="*/ 1182919 h 1847316"/>
                <a:gd name="connsiteX3648" fmla="*/ 2202463 w 2241767"/>
                <a:gd name="connsiteY3648" fmla="*/ 1183177 h 1847316"/>
                <a:gd name="connsiteX3649" fmla="*/ 2202072 w 2241767"/>
                <a:gd name="connsiteY3649" fmla="*/ 1182919 h 1847316"/>
                <a:gd name="connsiteX3650" fmla="*/ 2202721 w 2241767"/>
                <a:gd name="connsiteY3650" fmla="*/ 1181221 h 1847316"/>
                <a:gd name="connsiteX3651" fmla="*/ 2202784 w 2241767"/>
                <a:gd name="connsiteY3651" fmla="*/ 1179352 h 1847316"/>
                <a:gd name="connsiteX3652" fmla="*/ 2201962 w 2241767"/>
                <a:gd name="connsiteY3652" fmla="*/ 1180001 h 1847316"/>
                <a:gd name="connsiteX3653" fmla="*/ 2200929 w 2241767"/>
                <a:gd name="connsiteY3653" fmla="*/ 1181973 h 1847316"/>
                <a:gd name="connsiteX3654" fmla="*/ 2198426 w 2241767"/>
                <a:gd name="connsiteY3654" fmla="*/ 1183545 h 1847316"/>
                <a:gd name="connsiteX3655" fmla="*/ 2198543 w 2241767"/>
                <a:gd name="connsiteY3655" fmla="*/ 1186174 h 1847316"/>
                <a:gd name="connsiteX3656" fmla="*/ 2196189 w 2241767"/>
                <a:gd name="connsiteY3656" fmla="*/ 1191541 h 1847316"/>
                <a:gd name="connsiteX3657" fmla="*/ 2196079 w 2241767"/>
                <a:gd name="connsiteY3657" fmla="*/ 1193825 h 1847316"/>
                <a:gd name="connsiteX3658" fmla="*/ 2194569 w 2241767"/>
                <a:gd name="connsiteY3658" fmla="*/ 1195640 h 1847316"/>
                <a:gd name="connsiteX3659" fmla="*/ 2192613 w 2241767"/>
                <a:gd name="connsiteY3659" fmla="*/ 1197205 h 1847316"/>
                <a:gd name="connsiteX3660" fmla="*/ 2190008 w 2241767"/>
                <a:gd name="connsiteY3660" fmla="*/ 1196767 h 1847316"/>
                <a:gd name="connsiteX3661" fmla="*/ 2188021 w 2241767"/>
                <a:gd name="connsiteY3661" fmla="*/ 1198120 h 1847316"/>
                <a:gd name="connsiteX3662" fmla="*/ 2187012 w 2241767"/>
                <a:gd name="connsiteY3662" fmla="*/ 1199677 h 1847316"/>
                <a:gd name="connsiteX3663" fmla="*/ 2186135 w 2241767"/>
                <a:gd name="connsiteY3663" fmla="*/ 1199912 h 1847316"/>
                <a:gd name="connsiteX3664" fmla="*/ 2185682 w 2241767"/>
                <a:gd name="connsiteY3664" fmla="*/ 1197932 h 1847316"/>
                <a:gd name="connsiteX3665" fmla="*/ 2185353 w 2241767"/>
                <a:gd name="connsiteY3665" fmla="*/ 1197322 h 1847316"/>
                <a:gd name="connsiteX3666" fmla="*/ 2184618 w 2241767"/>
                <a:gd name="connsiteY3666" fmla="*/ 1200248 h 1847316"/>
                <a:gd name="connsiteX3667" fmla="*/ 2183874 w 2241767"/>
                <a:gd name="connsiteY3667" fmla="*/ 1200428 h 1847316"/>
                <a:gd name="connsiteX3668" fmla="*/ 2183593 w 2241767"/>
                <a:gd name="connsiteY3668" fmla="*/ 1198355 h 1847316"/>
                <a:gd name="connsiteX3669" fmla="*/ 2183241 w 2241767"/>
                <a:gd name="connsiteY3669" fmla="*/ 1196986 h 1847316"/>
                <a:gd name="connsiteX3670" fmla="*/ 2182224 w 2241767"/>
                <a:gd name="connsiteY3670" fmla="*/ 1198167 h 1847316"/>
                <a:gd name="connsiteX3671" fmla="*/ 2181551 w 2241767"/>
                <a:gd name="connsiteY3671" fmla="*/ 1201296 h 1847316"/>
                <a:gd name="connsiteX3672" fmla="*/ 2180847 w 2241767"/>
                <a:gd name="connsiteY3672" fmla="*/ 1201031 h 1847316"/>
                <a:gd name="connsiteX3673" fmla="*/ 2180620 w 2241767"/>
                <a:gd name="connsiteY3673" fmla="*/ 1199873 h 1847316"/>
                <a:gd name="connsiteX3674" fmla="*/ 2180111 w 2241767"/>
                <a:gd name="connsiteY3674" fmla="*/ 1199520 h 1847316"/>
                <a:gd name="connsiteX3675" fmla="*/ 2179939 w 2241767"/>
                <a:gd name="connsiteY3675" fmla="*/ 1200850 h 1847316"/>
                <a:gd name="connsiteX3676" fmla="*/ 2180190 w 2241767"/>
                <a:gd name="connsiteY3676" fmla="*/ 1202720 h 1847316"/>
                <a:gd name="connsiteX3677" fmla="*/ 2179822 w 2241767"/>
                <a:gd name="connsiteY3677" fmla="*/ 1203714 h 1847316"/>
                <a:gd name="connsiteX3678" fmla="*/ 2179118 w 2241767"/>
                <a:gd name="connsiteY3678" fmla="*/ 1203182 h 1847316"/>
                <a:gd name="connsiteX3679" fmla="*/ 2178414 w 2241767"/>
                <a:gd name="connsiteY3679" fmla="*/ 1202282 h 1847316"/>
                <a:gd name="connsiteX3680" fmla="*/ 2177248 w 2241767"/>
                <a:gd name="connsiteY3680" fmla="*/ 1202963 h 1847316"/>
                <a:gd name="connsiteX3681" fmla="*/ 2176176 w 2241767"/>
                <a:gd name="connsiteY3681" fmla="*/ 1203237 h 1847316"/>
                <a:gd name="connsiteX3682" fmla="*/ 2176176 w 2241767"/>
                <a:gd name="connsiteY3682" fmla="*/ 1202321 h 1847316"/>
                <a:gd name="connsiteX3683" fmla="*/ 2176380 w 2241767"/>
                <a:gd name="connsiteY3683" fmla="*/ 1201195 h 1847316"/>
                <a:gd name="connsiteX3684" fmla="*/ 2174252 w 2241767"/>
                <a:gd name="connsiteY3684" fmla="*/ 1201813 h 1847316"/>
                <a:gd name="connsiteX3685" fmla="*/ 2171693 w 2241767"/>
                <a:gd name="connsiteY3685" fmla="*/ 1203886 h 1847316"/>
                <a:gd name="connsiteX3686" fmla="*/ 2169706 w 2241767"/>
                <a:gd name="connsiteY3686" fmla="*/ 1206749 h 1847316"/>
                <a:gd name="connsiteX3687" fmla="*/ 2170395 w 2241767"/>
                <a:gd name="connsiteY3687" fmla="*/ 1207227 h 1847316"/>
                <a:gd name="connsiteX3688" fmla="*/ 2171169 w 2241767"/>
                <a:gd name="connsiteY3688" fmla="*/ 1208134 h 1847316"/>
                <a:gd name="connsiteX3689" fmla="*/ 2167719 w 2241767"/>
                <a:gd name="connsiteY3689" fmla="*/ 1212539 h 1847316"/>
                <a:gd name="connsiteX3690" fmla="*/ 2164183 w 2241767"/>
                <a:gd name="connsiteY3690" fmla="*/ 1216497 h 1847316"/>
                <a:gd name="connsiteX3691" fmla="*/ 2161515 w 2241767"/>
                <a:gd name="connsiteY3691" fmla="*/ 1222936 h 1847316"/>
                <a:gd name="connsiteX3692" fmla="*/ 2160443 w 2241767"/>
                <a:gd name="connsiteY3692" fmla="*/ 1223687 h 1847316"/>
                <a:gd name="connsiteX3693" fmla="*/ 2159520 w 2241767"/>
                <a:gd name="connsiteY3693" fmla="*/ 1224861 h 1847316"/>
                <a:gd name="connsiteX3694" fmla="*/ 2158542 w 2241767"/>
                <a:gd name="connsiteY3694" fmla="*/ 1228733 h 1847316"/>
                <a:gd name="connsiteX3695" fmla="*/ 2157416 w 2241767"/>
                <a:gd name="connsiteY3695" fmla="*/ 1232168 h 1847316"/>
                <a:gd name="connsiteX3696" fmla="*/ 2158049 w 2241767"/>
                <a:gd name="connsiteY3696" fmla="*/ 1233701 h 1847316"/>
                <a:gd name="connsiteX3697" fmla="*/ 2158464 w 2241767"/>
                <a:gd name="connsiteY3697" fmla="*/ 1235274 h 1847316"/>
                <a:gd name="connsiteX3698" fmla="*/ 2159465 w 2241767"/>
                <a:gd name="connsiteY3698" fmla="*/ 1236823 h 1847316"/>
                <a:gd name="connsiteX3699" fmla="*/ 2160318 w 2241767"/>
                <a:gd name="connsiteY3699" fmla="*/ 1236963 h 1847316"/>
                <a:gd name="connsiteX3700" fmla="*/ 2161241 w 2241767"/>
                <a:gd name="connsiteY3700" fmla="*/ 1236682 h 1847316"/>
                <a:gd name="connsiteX3701" fmla="*/ 2161914 w 2241767"/>
                <a:gd name="connsiteY3701" fmla="*/ 1236745 h 1847316"/>
                <a:gd name="connsiteX3702" fmla="*/ 2162352 w 2241767"/>
                <a:gd name="connsiteY3702" fmla="*/ 1237402 h 1847316"/>
                <a:gd name="connsiteX3703" fmla="*/ 2162164 w 2241767"/>
                <a:gd name="connsiteY3703" fmla="*/ 1238192 h 1847316"/>
                <a:gd name="connsiteX3704" fmla="*/ 2161101 w 2241767"/>
                <a:gd name="connsiteY3704" fmla="*/ 1238387 h 1847316"/>
                <a:gd name="connsiteX3705" fmla="*/ 2159113 w 2241767"/>
                <a:gd name="connsiteY3705" fmla="*/ 1239764 h 1847316"/>
                <a:gd name="connsiteX3706" fmla="*/ 2157369 w 2241767"/>
                <a:gd name="connsiteY3706" fmla="*/ 1240296 h 1847316"/>
                <a:gd name="connsiteX3707" fmla="*/ 2156500 w 2241767"/>
                <a:gd name="connsiteY3707" fmla="*/ 1241955 h 1847316"/>
                <a:gd name="connsiteX3708" fmla="*/ 2155194 w 2241767"/>
                <a:gd name="connsiteY3708" fmla="*/ 1243872 h 1847316"/>
                <a:gd name="connsiteX3709" fmla="*/ 2152651 w 2241767"/>
                <a:gd name="connsiteY3709" fmla="*/ 1246860 h 1847316"/>
                <a:gd name="connsiteX3710" fmla="*/ 2153739 w 2241767"/>
                <a:gd name="connsiteY3710" fmla="*/ 1247783 h 1847316"/>
                <a:gd name="connsiteX3711" fmla="*/ 2157658 w 2241767"/>
                <a:gd name="connsiteY3711" fmla="*/ 1248816 h 1847316"/>
                <a:gd name="connsiteX3712" fmla="*/ 2159411 w 2241767"/>
                <a:gd name="connsiteY3712" fmla="*/ 1249880 h 1847316"/>
                <a:gd name="connsiteX3713" fmla="*/ 2162055 w 2241767"/>
                <a:gd name="connsiteY3713" fmla="*/ 1255435 h 1847316"/>
                <a:gd name="connsiteX3714" fmla="*/ 2161453 w 2241767"/>
                <a:gd name="connsiteY3714" fmla="*/ 1255990 h 1847316"/>
                <a:gd name="connsiteX3715" fmla="*/ 2161210 w 2241767"/>
                <a:gd name="connsiteY3715" fmla="*/ 1257007 h 1847316"/>
                <a:gd name="connsiteX3716" fmla="*/ 2163565 w 2241767"/>
                <a:gd name="connsiteY3716" fmla="*/ 1258431 h 1847316"/>
                <a:gd name="connsiteX3717" fmla="*/ 2164316 w 2241767"/>
                <a:gd name="connsiteY3717" fmla="*/ 1262405 h 1847316"/>
                <a:gd name="connsiteX3718" fmla="*/ 2166248 w 2241767"/>
                <a:gd name="connsiteY3718" fmla="*/ 1263759 h 1847316"/>
                <a:gd name="connsiteX3719" fmla="*/ 2169127 w 2241767"/>
                <a:gd name="connsiteY3719" fmla="*/ 1264588 h 1847316"/>
                <a:gd name="connsiteX3720" fmla="*/ 2172656 w 2241767"/>
                <a:gd name="connsiteY3720" fmla="*/ 1263391 h 1847316"/>
                <a:gd name="connsiteX3721" fmla="*/ 2175590 w 2241767"/>
                <a:gd name="connsiteY3721" fmla="*/ 1261740 h 1847316"/>
                <a:gd name="connsiteX3722" fmla="*/ 2175488 w 2241767"/>
                <a:gd name="connsiteY3722" fmla="*/ 1260387 h 1847316"/>
                <a:gd name="connsiteX3723" fmla="*/ 2173642 w 2241767"/>
                <a:gd name="connsiteY3723" fmla="*/ 1257226 h 1847316"/>
                <a:gd name="connsiteX3724" fmla="*/ 2173196 w 2241767"/>
                <a:gd name="connsiteY3724" fmla="*/ 1255748 h 1847316"/>
                <a:gd name="connsiteX3725" fmla="*/ 2171826 w 2241767"/>
                <a:gd name="connsiteY3725" fmla="*/ 1254785 h 1847316"/>
                <a:gd name="connsiteX3726" fmla="*/ 2171310 w 2241767"/>
                <a:gd name="connsiteY3726" fmla="*/ 1255599 h 1847316"/>
                <a:gd name="connsiteX3727" fmla="*/ 2170426 w 2241767"/>
                <a:gd name="connsiteY3727" fmla="*/ 1254543 h 1847316"/>
                <a:gd name="connsiteX3728" fmla="*/ 2170324 w 2241767"/>
                <a:gd name="connsiteY3728" fmla="*/ 1253948 h 1847316"/>
                <a:gd name="connsiteX3729" fmla="*/ 2171146 w 2241767"/>
                <a:gd name="connsiteY3729" fmla="*/ 1253659 h 1847316"/>
                <a:gd name="connsiteX3730" fmla="*/ 2172108 w 2241767"/>
                <a:gd name="connsiteY3730" fmla="*/ 1253776 h 1847316"/>
                <a:gd name="connsiteX3731" fmla="*/ 2173227 w 2241767"/>
                <a:gd name="connsiteY3731" fmla="*/ 1254331 h 1847316"/>
                <a:gd name="connsiteX3732" fmla="*/ 2176106 w 2241767"/>
                <a:gd name="connsiteY3732" fmla="*/ 1257782 h 1847316"/>
                <a:gd name="connsiteX3733" fmla="*/ 2176904 w 2241767"/>
                <a:gd name="connsiteY3733" fmla="*/ 1262288 h 1847316"/>
                <a:gd name="connsiteX3734" fmla="*/ 2177076 w 2241767"/>
                <a:gd name="connsiteY3734" fmla="*/ 1265143 h 1847316"/>
                <a:gd name="connsiteX3735" fmla="*/ 2176747 w 2241767"/>
                <a:gd name="connsiteY3735" fmla="*/ 1266121 h 1847316"/>
                <a:gd name="connsiteX3736" fmla="*/ 2175910 w 2241767"/>
                <a:gd name="connsiteY3736" fmla="*/ 1265918 h 1847316"/>
                <a:gd name="connsiteX3737" fmla="*/ 2174314 w 2241767"/>
                <a:gd name="connsiteY3737" fmla="*/ 1266114 h 1847316"/>
                <a:gd name="connsiteX3738" fmla="*/ 2166733 w 2241767"/>
                <a:gd name="connsiteY3738" fmla="*/ 1267592 h 1847316"/>
                <a:gd name="connsiteX3739" fmla="*/ 2165051 w 2241767"/>
                <a:gd name="connsiteY3739" fmla="*/ 1268891 h 1847316"/>
                <a:gd name="connsiteX3740" fmla="*/ 2161194 w 2241767"/>
                <a:gd name="connsiteY3740" fmla="*/ 1270299 h 1847316"/>
                <a:gd name="connsiteX3741" fmla="*/ 2160952 w 2241767"/>
                <a:gd name="connsiteY3741" fmla="*/ 1269595 h 1847316"/>
                <a:gd name="connsiteX3742" fmla="*/ 2161234 w 2241767"/>
                <a:gd name="connsiteY3742" fmla="*/ 1268140 h 1847316"/>
                <a:gd name="connsiteX3743" fmla="*/ 2160991 w 2241767"/>
                <a:gd name="connsiteY3743" fmla="*/ 1265151 h 1847316"/>
                <a:gd name="connsiteX3744" fmla="*/ 2160232 w 2241767"/>
                <a:gd name="connsiteY3744" fmla="*/ 1265010 h 1847316"/>
                <a:gd name="connsiteX3745" fmla="*/ 2154231 w 2241767"/>
                <a:gd name="connsiteY3745" fmla="*/ 1269885 h 1847316"/>
                <a:gd name="connsiteX3746" fmla="*/ 2151916 w 2241767"/>
                <a:gd name="connsiteY3746" fmla="*/ 1270190 h 1847316"/>
                <a:gd name="connsiteX3747" fmla="*/ 2149968 w 2241767"/>
                <a:gd name="connsiteY3747" fmla="*/ 1271614 h 1847316"/>
                <a:gd name="connsiteX3748" fmla="*/ 2149530 w 2241767"/>
                <a:gd name="connsiteY3748" fmla="*/ 1270823 h 1847316"/>
                <a:gd name="connsiteX3749" fmla="*/ 2149185 w 2241767"/>
                <a:gd name="connsiteY3749" fmla="*/ 1267178 h 1847316"/>
                <a:gd name="connsiteX3750" fmla="*/ 2150406 w 2241767"/>
                <a:gd name="connsiteY3750" fmla="*/ 1264111 h 1847316"/>
                <a:gd name="connsiteX3751" fmla="*/ 2149757 w 2241767"/>
                <a:gd name="connsiteY3751" fmla="*/ 1264158 h 1847316"/>
                <a:gd name="connsiteX3752" fmla="*/ 2147722 w 2241767"/>
                <a:gd name="connsiteY3752" fmla="*/ 1265996 h 1847316"/>
                <a:gd name="connsiteX3753" fmla="*/ 2146854 w 2241767"/>
                <a:gd name="connsiteY3753" fmla="*/ 1264862 h 1847316"/>
                <a:gd name="connsiteX3754" fmla="*/ 2146416 w 2241767"/>
                <a:gd name="connsiteY3754" fmla="*/ 1263618 h 1847316"/>
                <a:gd name="connsiteX3755" fmla="*/ 2145790 w 2241767"/>
                <a:gd name="connsiteY3755" fmla="*/ 1262914 h 1847316"/>
                <a:gd name="connsiteX3756" fmla="*/ 2145109 w 2241767"/>
                <a:gd name="connsiteY3756" fmla="*/ 1262648 h 1847316"/>
                <a:gd name="connsiteX3757" fmla="*/ 2145696 w 2241767"/>
                <a:gd name="connsiteY3757" fmla="*/ 1265363 h 1847316"/>
                <a:gd name="connsiteX3758" fmla="*/ 2144311 w 2241767"/>
                <a:gd name="connsiteY3758" fmla="*/ 1267397 h 1847316"/>
                <a:gd name="connsiteX3759" fmla="*/ 2143936 w 2241767"/>
                <a:gd name="connsiteY3759" fmla="*/ 1272646 h 1847316"/>
                <a:gd name="connsiteX3760" fmla="*/ 2142199 w 2241767"/>
                <a:gd name="connsiteY3760" fmla="*/ 1274821 h 1847316"/>
                <a:gd name="connsiteX3761" fmla="*/ 2136785 w 2241767"/>
                <a:gd name="connsiteY3761" fmla="*/ 1276221 h 1847316"/>
                <a:gd name="connsiteX3762" fmla="*/ 2133257 w 2241767"/>
                <a:gd name="connsiteY3762" fmla="*/ 1275924 h 1847316"/>
                <a:gd name="connsiteX3763" fmla="*/ 2130096 w 2241767"/>
                <a:gd name="connsiteY3763" fmla="*/ 1276362 h 1847316"/>
                <a:gd name="connsiteX3764" fmla="*/ 2125895 w 2241767"/>
                <a:gd name="connsiteY3764" fmla="*/ 1277364 h 1847316"/>
                <a:gd name="connsiteX3765" fmla="*/ 2123571 w 2241767"/>
                <a:gd name="connsiteY3765" fmla="*/ 1276769 h 1847316"/>
                <a:gd name="connsiteX3766" fmla="*/ 2121193 w 2241767"/>
                <a:gd name="connsiteY3766" fmla="*/ 1277825 h 1847316"/>
                <a:gd name="connsiteX3767" fmla="*/ 2113119 w 2241767"/>
                <a:gd name="connsiteY3767" fmla="*/ 1278115 h 1847316"/>
                <a:gd name="connsiteX3768" fmla="*/ 2111414 w 2241767"/>
                <a:gd name="connsiteY3768" fmla="*/ 1277551 h 1847316"/>
                <a:gd name="connsiteX3769" fmla="*/ 2109239 w 2241767"/>
                <a:gd name="connsiteY3769" fmla="*/ 1279546 h 1847316"/>
                <a:gd name="connsiteX3770" fmla="*/ 2105758 w 2241767"/>
                <a:gd name="connsiteY3770" fmla="*/ 1280728 h 1847316"/>
                <a:gd name="connsiteX3771" fmla="*/ 2096956 w 2241767"/>
                <a:gd name="connsiteY3771" fmla="*/ 1285195 h 1847316"/>
                <a:gd name="connsiteX3772" fmla="*/ 2095016 w 2241767"/>
                <a:gd name="connsiteY3772" fmla="*/ 1286822 h 1847316"/>
                <a:gd name="connsiteX3773" fmla="*/ 2092653 w 2241767"/>
                <a:gd name="connsiteY3773" fmla="*/ 1289349 h 1847316"/>
                <a:gd name="connsiteX3774" fmla="*/ 2091065 w 2241767"/>
                <a:gd name="connsiteY3774" fmla="*/ 1290710 h 1847316"/>
                <a:gd name="connsiteX3775" fmla="*/ 2089758 w 2241767"/>
                <a:gd name="connsiteY3775" fmla="*/ 1291156 h 1847316"/>
                <a:gd name="connsiteX3776" fmla="*/ 2088953 w 2241767"/>
                <a:gd name="connsiteY3776" fmla="*/ 1292291 h 1847316"/>
                <a:gd name="connsiteX3777" fmla="*/ 2088076 w 2241767"/>
                <a:gd name="connsiteY3777" fmla="*/ 1293026 h 1847316"/>
                <a:gd name="connsiteX3778" fmla="*/ 2088921 w 2241767"/>
                <a:gd name="connsiteY3778" fmla="*/ 1290507 h 1847316"/>
                <a:gd name="connsiteX3779" fmla="*/ 2089837 w 2241767"/>
                <a:gd name="connsiteY3779" fmla="*/ 1288379 h 1847316"/>
                <a:gd name="connsiteX3780" fmla="*/ 2090603 w 2241767"/>
                <a:gd name="connsiteY3780" fmla="*/ 1284240 h 1847316"/>
                <a:gd name="connsiteX3781" fmla="*/ 2090377 w 2241767"/>
                <a:gd name="connsiteY3781" fmla="*/ 1280892 h 1847316"/>
                <a:gd name="connsiteX3782" fmla="*/ 2089430 w 2241767"/>
                <a:gd name="connsiteY3782" fmla="*/ 1279515 h 1847316"/>
                <a:gd name="connsiteX3783" fmla="*/ 2088452 w 2241767"/>
                <a:gd name="connsiteY3783" fmla="*/ 1278592 h 1847316"/>
                <a:gd name="connsiteX3784" fmla="*/ 2089594 w 2241767"/>
                <a:gd name="connsiteY3784" fmla="*/ 1281901 h 1847316"/>
                <a:gd name="connsiteX3785" fmla="*/ 2089782 w 2241767"/>
                <a:gd name="connsiteY3785" fmla="*/ 1285954 h 1847316"/>
                <a:gd name="connsiteX3786" fmla="*/ 2089383 w 2241767"/>
                <a:gd name="connsiteY3786" fmla="*/ 1288324 h 1847316"/>
                <a:gd name="connsiteX3787" fmla="*/ 2087224 w 2241767"/>
                <a:gd name="connsiteY3787" fmla="*/ 1292885 h 1847316"/>
                <a:gd name="connsiteX3788" fmla="*/ 2086308 w 2241767"/>
                <a:gd name="connsiteY3788" fmla="*/ 1293941 h 1847316"/>
                <a:gd name="connsiteX3789" fmla="*/ 2085237 w 2241767"/>
                <a:gd name="connsiteY3789" fmla="*/ 1294880 h 1847316"/>
                <a:gd name="connsiteX3790" fmla="*/ 2084423 w 2241767"/>
                <a:gd name="connsiteY3790" fmla="*/ 1295279 h 1847316"/>
                <a:gd name="connsiteX3791" fmla="*/ 2083672 w 2241767"/>
                <a:gd name="connsiteY3791" fmla="*/ 1296007 h 1847316"/>
                <a:gd name="connsiteX3792" fmla="*/ 2082803 w 2241767"/>
                <a:gd name="connsiteY3792" fmla="*/ 1297157 h 1847316"/>
                <a:gd name="connsiteX3793" fmla="*/ 2081982 w 2241767"/>
                <a:gd name="connsiteY3793" fmla="*/ 1299441 h 1847316"/>
                <a:gd name="connsiteX3794" fmla="*/ 2082483 w 2241767"/>
                <a:gd name="connsiteY3794" fmla="*/ 1301523 h 1847316"/>
                <a:gd name="connsiteX3795" fmla="*/ 2086692 w 2241767"/>
                <a:gd name="connsiteY3795" fmla="*/ 1302281 h 1847316"/>
                <a:gd name="connsiteX3796" fmla="*/ 2087826 w 2241767"/>
                <a:gd name="connsiteY3796" fmla="*/ 1301640 h 1847316"/>
                <a:gd name="connsiteX3797" fmla="*/ 2088397 w 2241767"/>
                <a:gd name="connsiteY3797" fmla="*/ 1303126 h 1847316"/>
                <a:gd name="connsiteX3798" fmla="*/ 2088726 w 2241767"/>
                <a:gd name="connsiteY3798" fmla="*/ 1305192 h 1847316"/>
                <a:gd name="connsiteX3799" fmla="*/ 2088405 w 2241767"/>
                <a:gd name="connsiteY3799" fmla="*/ 1307429 h 1847316"/>
                <a:gd name="connsiteX3800" fmla="*/ 2087701 w 2241767"/>
                <a:gd name="connsiteY3800" fmla="*/ 1309698 h 1847316"/>
                <a:gd name="connsiteX3801" fmla="*/ 2087169 w 2241767"/>
                <a:gd name="connsiteY3801" fmla="*/ 1312514 h 1847316"/>
                <a:gd name="connsiteX3802" fmla="*/ 2086715 w 2241767"/>
                <a:gd name="connsiteY3802" fmla="*/ 1316794 h 1847316"/>
                <a:gd name="connsiteX3803" fmla="*/ 2086035 w 2241767"/>
                <a:gd name="connsiteY3803" fmla="*/ 1320635 h 1847316"/>
                <a:gd name="connsiteX3804" fmla="*/ 2085941 w 2241767"/>
                <a:gd name="connsiteY3804" fmla="*/ 1319469 h 1847316"/>
                <a:gd name="connsiteX3805" fmla="*/ 2086371 w 2241767"/>
                <a:gd name="connsiteY3805" fmla="*/ 1314791 h 1847316"/>
                <a:gd name="connsiteX3806" fmla="*/ 2085683 w 2241767"/>
                <a:gd name="connsiteY3806" fmla="*/ 1315284 h 1847316"/>
                <a:gd name="connsiteX3807" fmla="*/ 2085205 w 2241767"/>
                <a:gd name="connsiteY3807" fmla="*/ 1316364 h 1847316"/>
                <a:gd name="connsiteX3808" fmla="*/ 2083922 w 2241767"/>
                <a:gd name="connsiteY3808" fmla="*/ 1322388 h 1847316"/>
                <a:gd name="connsiteX3809" fmla="*/ 2082154 w 2241767"/>
                <a:gd name="connsiteY3809" fmla="*/ 1325587 h 1847316"/>
                <a:gd name="connsiteX3810" fmla="*/ 2080527 w 2241767"/>
                <a:gd name="connsiteY3810" fmla="*/ 1327801 h 1847316"/>
                <a:gd name="connsiteX3811" fmla="*/ 2078845 w 2241767"/>
                <a:gd name="connsiteY3811" fmla="*/ 1327434 h 1847316"/>
                <a:gd name="connsiteX3812" fmla="*/ 2079220 w 2241767"/>
                <a:gd name="connsiteY3812" fmla="*/ 1329194 h 1847316"/>
                <a:gd name="connsiteX3813" fmla="*/ 2078759 w 2241767"/>
                <a:gd name="connsiteY3813" fmla="*/ 1330109 h 1847316"/>
                <a:gd name="connsiteX3814" fmla="*/ 2078368 w 2241767"/>
                <a:gd name="connsiteY3814" fmla="*/ 1332018 h 1847316"/>
                <a:gd name="connsiteX3815" fmla="*/ 2077366 w 2241767"/>
                <a:gd name="connsiteY3815" fmla="*/ 1333278 h 1847316"/>
                <a:gd name="connsiteX3816" fmla="*/ 2076427 w 2241767"/>
                <a:gd name="connsiteY3816" fmla="*/ 1333160 h 1847316"/>
                <a:gd name="connsiteX3817" fmla="*/ 2075082 w 2241767"/>
                <a:gd name="connsiteY3817" fmla="*/ 1334029 h 1847316"/>
                <a:gd name="connsiteX3818" fmla="*/ 2074550 w 2241767"/>
                <a:gd name="connsiteY3818" fmla="*/ 1334694 h 1847316"/>
                <a:gd name="connsiteX3819" fmla="*/ 2074511 w 2241767"/>
                <a:gd name="connsiteY3819" fmla="*/ 1335969 h 1847316"/>
                <a:gd name="connsiteX3820" fmla="*/ 2073603 w 2241767"/>
                <a:gd name="connsiteY3820" fmla="*/ 1337088 h 1847316"/>
                <a:gd name="connsiteX3821" fmla="*/ 2070341 w 2241767"/>
                <a:gd name="connsiteY3821" fmla="*/ 1342893 h 1847316"/>
                <a:gd name="connsiteX3822" fmla="*/ 2067509 w 2241767"/>
                <a:gd name="connsiteY3822" fmla="*/ 1344598 h 1847316"/>
                <a:gd name="connsiteX3823" fmla="*/ 2066836 w 2241767"/>
                <a:gd name="connsiteY3823" fmla="*/ 1344348 h 1847316"/>
                <a:gd name="connsiteX3824" fmla="*/ 2067579 w 2241767"/>
                <a:gd name="connsiteY3824" fmla="*/ 1341610 h 1847316"/>
                <a:gd name="connsiteX3825" fmla="*/ 2068088 w 2241767"/>
                <a:gd name="connsiteY3825" fmla="*/ 1338840 h 1847316"/>
                <a:gd name="connsiteX3826" fmla="*/ 2066366 w 2241767"/>
                <a:gd name="connsiteY3826" fmla="*/ 1337636 h 1847316"/>
                <a:gd name="connsiteX3827" fmla="*/ 2064724 w 2241767"/>
                <a:gd name="connsiteY3827" fmla="*/ 1336994 h 1847316"/>
                <a:gd name="connsiteX3828" fmla="*/ 2062838 w 2241767"/>
                <a:gd name="connsiteY3828" fmla="*/ 1337080 h 1847316"/>
                <a:gd name="connsiteX3829" fmla="*/ 2060749 w 2241767"/>
                <a:gd name="connsiteY3829" fmla="*/ 1334921 h 1847316"/>
                <a:gd name="connsiteX3830" fmla="*/ 2058066 w 2241767"/>
                <a:gd name="connsiteY3830" fmla="*/ 1333356 h 1847316"/>
                <a:gd name="connsiteX3831" fmla="*/ 2054318 w 2241767"/>
                <a:gd name="connsiteY3831" fmla="*/ 1329100 h 1847316"/>
                <a:gd name="connsiteX3832" fmla="*/ 2054428 w 2241767"/>
                <a:gd name="connsiteY3832" fmla="*/ 1327919 h 1847316"/>
                <a:gd name="connsiteX3833" fmla="*/ 2054334 w 2241767"/>
                <a:gd name="connsiteY3833" fmla="*/ 1325932 h 1847316"/>
                <a:gd name="connsiteX3834" fmla="*/ 2055476 w 2241767"/>
                <a:gd name="connsiteY3834" fmla="*/ 1322794 h 1847316"/>
                <a:gd name="connsiteX3835" fmla="*/ 2056564 w 2241767"/>
                <a:gd name="connsiteY3835" fmla="*/ 1320596 h 1847316"/>
                <a:gd name="connsiteX3836" fmla="*/ 2058074 w 2241767"/>
                <a:gd name="connsiteY3836" fmla="*/ 1319454 h 1847316"/>
                <a:gd name="connsiteX3837" fmla="*/ 2062455 w 2241767"/>
                <a:gd name="connsiteY3837" fmla="*/ 1318296 h 1847316"/>
                <a:gd name="connsiteX3838" fmla="*/ 2063550 w 2241767"/>
                <a:gd name="connsiteY3838" fmla="*/ 1316551 h 1847316"/>
                <a:gd name="connsiteX3839" fmla="*/ 2064199 w 2241767"/>
                <a:gd name="connsiteY3839" fmla="*/ 1315081 h 1847316"/>
                <a:gd name="connsiteX3840" fmla="*/ 2062032 w 2241767"/>
                <a:gd name="connsiteY3840" fmla="*/ 1317608 h 1847316"/>
                <a:gd name="connsiteX3841" fmla="*/ 2058786 w 2241767"/>
                <a:gd name="connsiteY3841" fmla="*/ 1318468 h 1847316"/>
                <a:gd name="connsiteX3842" fmla="*/ 2057033 w 2241767"/>
                <a:gd name="connsiteY3842" fmla="*/ 1319415 h 1847316"/>
                <a:gd name="connsiteX3843" fmla="*/ 2055633 w 2241767"/>
                <a:gd name="connsiteY3843" fmla="*/ 1320854 h 1847316"/>
                <a:gd name="connsiteX3844" fmla="*/ 2054803 w 2241767"/>
                <a:gd name="connsiteY3844" fmla="*/ 1322661 h 1847316"/>
                <a:gd name="connsiteX3845" fmla="*/ 2052926 w 2241767"/>
                <a:gd name="connsiteY3845" fmla="*/ 1324836 h 1847316"/>
                <a:gd name="connsiteX3846" fmla="*/ 2053059 w 2241767"/>
                <a:gd name="connsiteY3846" fmla="*/ 1326291 h 1847316"/>
                <a:gd name="connsiteX3847" fmla="*/ 2053372 w 2241767"/>
                <a:gd name="connsiteY3847" fmla="*/ 1327324 h 1847316"/>
                <a:gd name="connsiteX3848" fmla="*/ 2053223 w 2241767"/>
                <a:gd name="connsiteY3848" fmla="*/ 1329483 h 1847316"/>
                <a:gd name="connsiteX3849" fmla="*/ 2054412 w 2241767"/>
                <a:gd name="connsiteY3849" fmla="*/ 1331580 h 1847316"/>
                <a:gd name="connsiteX3850" fmla="*/ 2056759 w 2241767"/>
                <a:gd name="connsiteY3850" fmla="*/ 1335014 h 1847316"/>
                <a:gd name="connsiteX3851" fmla="*/ 2057213 w 2241767"/>
                <a:gd name="connsiteY3851" fmla="*/ 1340335 h 1847316"/>
                <a:gd name="connsiteX3852" fmla="*/ 2059005 w 2241767"/>
                <a:gd name="connsiteY3852" fmla="*/ 1343886 h 1847316"/>
                <a:gd name="connsiteX3853" fmla="*/ 2061758 w 2241767"/>
                <a:gd name="connsiteY3853" fmla="*/ 1348017 h 1847316"/>
                <a:gd name="connsiteX3854" fmla="*/ 2063871 w 2241767"/>
                <a:gd name="connsiteY3854" fmla="*/ 1349191 h 1847316"/>
                <a:gd name="connsiteX3855" fmla="*/ 2063980 w 2241767"/>
                <a:gd name="connsiteY3855" fmla="*/ 1350724 h 1847316"/>
                <a:gd name="connsiteX3856" fmla="*/ 2063002 w 2241767"/>
                <a:gd name="connsiteY3856" fmla="*/ 1353259 h 1847316"/>
                <a:gd name="connsiteX3857" fmla="*/ 2061712 w 2241767"/>
                <a:gd name="connsiteY3857" fmla="*/ 1354417 h 1847316"/>
                <a:gd name="connsiteX3858" fmla="*/ 2063386 w 2241767"/>
                <a:gd name="connsiteY3858" fmla="*/ 1354182 h 1847316"/>
                <a:gd name="connsiteX3859" fmla="*/ 2064215 w 2241767"/>
                <a:gd name="connsiteY3859" fmla="*/ 1354761 h 1847316"/>
                <a:gd name="connsiteX3860" fmla="*/ 2065029 w 2241767"/>
                <a:gd name="connsiteY3860" fmla="*/ 1356873 h 1847316"/>
                <a:gd name="connsiteX3861" fmla="*/ 2064966 w 2241767"/>
                <a:gd name="connsiteY3861" fmla="*/ 1359025 h 1847316"/>
                <a:gd name="connsiteX3862" fmla="*/ 2064692 w 2241767"/>
                <a:gd name="connsiteY3862" fmla="*/ 1360230 h 1847316"/>
                <a:gd name="connsiteX3863" fmla="*/ 2064184 w 2241767"/>
                <a:gd name="connsiteY3863" fmla="*/ 1360714 h 1847316"/>
                <a:gd name="connsiteX3864" fmla="*/ 2064199 w 2241767"/>
                <a:gd name="connsiteY3864" fmla="*/ 1359478 h 1847316"/>
                <a:gd name="connsiteX3865" fmla="*/ 2063840 w 2241767"/>
                <a:gd name="connsiteY3865" fmla="*/ 1359048 h 1847316"/>
                <a:gd name="connsiteX3866" fmla="*/ 2063245 w 2241767"/>
                <a:gd name="connsiteY3866" fmla="*/ 1359580 h 1847316"/>
                <a:gd name="connsiteX3867" fmla="*/ 2062862 w 2241767"/>
                <a:gd name="connsiteY3867" fmla="*/ 1360190 h 1847316"/>
                <a:gd name="connsiteX3868" fmla="*/ 2062697 w 2241767"/>
                <a:gd name="connsiteY3868" fmla="*/ 1362592 h 1847316"/>
                <a:gd name="connsiteX3869" fmla="*/ 2062291 w 2241767"/>
                <a:gd name="connsiteY3869" fmla="*/ 1363789 h 1847316"/>
                <a:gd name="connsiteX3870" fmla="*/ 2060851 w 2241767"/>
                <a:gd name="connsiteY3870" fmla="*/ 1364141 h 1847316"/>
                <a:gd name="connsiteX3871" fmla="*/ 2059388 w 2241767"/>
                <a:gd name="connsiteY3871" fmla="*/ 1367286 h 1847316"/>
                <a:gd name="connsiteX3872" fmla="*/ 2058035 w 2241767"/>
                <a:gd name="connsiteY3872" fmla="*/ 1369070 h 1847316"/>
                <a:gd name="connsiteX3873" fmla="*/ 2052707 w 2241767"/>
                <a:gd name="connsiteY3873" fmla="*/ 1381087 h 1847316"/>
                <a:gd name="connsiteX3874" fmla="*/ 2052910 w 2241767"/>
                <a:gd name="connsiteY3874" fmla="*/ 1383090 h 1847316"/>
                <a:gd name="connsiteX3875" fmla="*/ 2051932 w 2241767"/>
                <a:gd name="connsiteY3875" fmla="*/ 1383731 h 1847316"/>
                <a:gd name="connsiteX3876" fmla="*/ 2050461 w 2241767"/>
                <a:gd name="connsiteY3876" fmla="*/ 1384255 h 1847316"/>
                <a:gd name="connsiteX3877" fmla="*/ 2048967 w 2241767"/>
                <a:gd name="connsiteY3877" fmla="*/ 1385452 h 1847316"/>
                <a:gd name="connsiteX3878" fmla="*/ 2047974 w 2241767"/>
                <a:gd name="connsiteY3878" fmla="*/ 1386767 h 1847316"/>
                <a:gd name="connsiteX3879" fmla="*/ 2047050 w 2241767"/>
                <a:gd name="connsiteY3879" fmla="*/ 1390303 h 1847316"/>
                <a:gd name="connsiteX3880" fmla="*/ 2045282 w 2241767"/>
                <a:gd name="connsiteY3880" fmla="*/ 1394277 h 1847316"/>
                <a:gd name="connsiteX3881" fmla="*/ 2044179 w 2241767"/>
                <a:gd name="connsiteY3881" fmla="*/ 1392626 h 1847316"/>
                <a:gd name="connsiteX3882" fmla="*/ 2043898 w 2241767"/>
                <a:gd name="connsiteY3882" fmla="*/ 1391210 h 1847316"/>
                <a:gd name="connsiteX3883" fmla="*/ 2044390 w 2241767"/>
                <a:gd name="connsiteY3883" fmla="*/ 1387502 h 1847316"/>
                <a:gd name="connsiteX3884" fmla="*/ 2046299 w 2241767"/>
                <a:gd name="connsiteY3884" fmla="*/ 1381423 h 1847316"/>
                <a:gd name="connsiteX3885" fmla="*/ 2048404 w 2241767"/>
                <a:gd name="connsiteY3885" fmla="*/ 1377637 h 1847316"/>
                <a:gd name="connsiteX3886" fmla="*/ 2050008 w 2241767"/>
                <a:gd name="connsiteY3886" fmla="*/ 1375837 h 1847316"/>
                <a:gd name="connsiteX3887" fmla="*/ 2051322 w 2241767"/>
                <a:gd name="connsiteY3887" fmla="*/ 1372160 h 1847316"/>
                <a:gd name="connsiteX3888" fmla="*/ 2049656 w 2241767"/>
                <a:gd name="connsiteY3888" fmla="*/ 1371613 h 1847316"/>
                <a:gd name="connsiteX3889" fmla="*/ 2047113 w 2241767"/>
                <a:gd name="connsiteY3889" fmla="*/ 1371675 h 1847316"/>
                <a:gd name="connsiteX3890" fmla="*/ 2047590 w 2241767"/>
                <a:gd name="connsiteY3890" fmla="*/ 1369978 h 1847316"/>
                <a:gd name="connsiteX3891" fmla="*/ 2048334 w 2241767"/>
                <a:gd name="connsiteY3891" fmla="*/ 1368483 h 1847316"/>
                <a:gd name="connsiteX3892" fmla="*/ 2047011 w 2241767"/>
                <a:gd name="connsiteY3892" fmla="*/ 1366989 h 1847316"/>
                <a:gd name="connsiteX3893" fmla="*/ 2046229 w 2241767"/>
                <a:gd name="connsiteY3893" fmla="*/ 1366801 h 1847316"/>
                <a:gd name="connsiteX3894" fmla="*/ 2045423 w 2241767"/>
                <a:gd name="connsiteY3894" fmla="*/ 1366191 h 1847316"/>
                <a:gd name="connsiteX3895" fmla="*/ 2046370 w 2241767"/>
                <a:gd name="connsiteY3895" fmla="*/ 1364947 h 1847316"/>
                <a:gd name="connsiteX3896" fmla="*/ 2046831 w 2241767"/>
                <a:gd name="connsiteY3896" fmla="*/ 1363633 h 1847316"/>
                <a:gd name="connsiteX3897" fmla="*/ 2046550 w 2241767"/>
                <a:gd name="connsiteY3897" fmla="*/ 1362029 h 1847316"/>
                <a:gd name="connsiteX3898" fmla="*/ 2046949 w 2241767"/>
                <a:gd name="connsiteY3898" fmla="*/ 1360816 h 1847316"/>
                <a:gd name="connsiteX3899" fmla="*/ 2046291 w 2241767"/>
                <a:gd name="connsiteY3899" fmla="*/ 1360996 h 1847316"/>
                <a:gd name="connsiteX3900" fmla="*/ 2045228 w 2241767"/>
                <a:gd name="connsiteY3900" fmla="*/ 1362279 h 1847316"/>
                <a:gd name="connsiteX3901" fmla="*/ 2044570 w 2241767"/>
                <a:gd name="connsiteY3901" fmla="*/ 1362788 h 1847316"/>
                <a:gd name="connsiteX3902" fmla="*/ 2044171 w 2241767"/>
                <a:gd name="connsiteY3902" fmla="*/ 1361653 h 1847316"/>
                <a:gd name="connsiteX3903" fmla="*/ 2043710 w 2241767"/>
                <a:gd name="connsiteY3903" fmla="*/ 1361912 h 1847316"/>
                <a:gd name="connsiteX3904" fmla="*/ 2043412 w 2241767"/>
                <a:gd name="connsiteY3904" fmla="*/ 1362694 h 1847316"/>
                <a:gd name="connsiteX3905" fmla="*/ 2042732 w 2241767"/>
                <a:gd name="connsiteY3905" fmla="*/ 1363116 h 1847316"/>
                <a:gd name="connsiteX3906" fmla="*/ 2041300 w 2241767"/>
                <a:gd name="connsiteY3906" fmla="*/ 1362052 h 1847316"/>
                <a:gd name="connsiteX3907" fmla="*/ 2039211 w 2241767"/>
                <a:gd name="connsiteY3907" fmla="*/ 1360840 h 1847316"/>
                <a:gd name="connsiteX3908" fmla="*/ 2038053 w 2241767"/>
                <a:gd name="connsiteY3908" fmla="*/ 1358743 h 1847316"/>
                <a:gd name="connsiteX3909" fmla="*/ 2037388 w 2241767"/>
                <a:gd name="connsiteY3909" fmla="*/ 1357116 h 1847316"/>
                <a:gd name="connsiteX3910" fmla="*/ 2038061 w 2241767"/>
                <a:gd name="connsiteY3910" fmla="*/ 1354174 h 1847316"/>
                <a:gd name="connsiteX3911" fmla="*/ 2039509 w 2241767"/>
                <a:gd name="connsiteY3911" fmla="*/ 1353650 h 1847316"/>
                <a:gd name="connsiteX3912" fmla="*/ 2041386 w 2241767"/>
                <a:gd name="connsiteY3912" fmla="*/ 1354127 h 1847316"/>
                <a:gd name="connsiteX3913" fmla="*/ 2043843 w 2241767"/>
                <a:gd name="connsiteY3913" fmla="*/ 1354127 h 1847316"/>
                <a:gd name="connsiteX3914" fmla="*/ 2043491 w 2241767"/>
                <a:gd name="connsiteY3914" fmla="*/ 1353478 h 1847316"/>
                <a:gd name="connsiteX3915" fmla="*/ 2042614 w 2241767"/>
                <a:gd name="connsiteY3915" fmla="*/ 1353587 h 1847316"/>
                <a:gd name="connsiteX3916" fmla="*/ 2040025 w 2241767"/>
                <a:gd name="connsiteY3916" fmla="*/ 1351194 h 1847316"/>
                <a:gd name="connsiteX3917" fmla="*/ 2039188 w 2241767"/>
                <a:gd name="connsiteY3917" fmla="*/ 1349746 h 1847316"/>
                <a:gd name="connsiteX3918" fmla="*/ 2037756 w 2241767"/>
                <a:gd name="connsiteY3918" fmla="*/ 1349347 h 1847316"/>
                <a:gd name="connsiteX3919" fmla="*/ 2037107 w 2241767"/>
                <a:gd name="connsiteY3919" fmla="*/ 1350740 h 1847316"/>
                <a:gd name="connsiteX3920" fmla="*/ 2036379 w 2241767"/>
                <a:gd name="connsiteY3920" fmla="*/ 1351107 h 1847316"/>
                <a:gd name="connsiteX3921" fmla="*/ 2037271 w 2241767"/>
                <a:gd name="connsiteY3921" fmla="*/ 1348064 h 1847316"/>
                <a:gd name="connsiteX3922" fmla="*/ 2038445 w 2241767"/>
                <a:gd name="connsiteY3922" fmla="*/ 1347939 h 1847316"/>
                <a:gd name="connsiteX3923" fmla="*/ 2040174 w 2241767"/>
                <a:gd name="connsiteY3923" fmla="*/ 1347094 h 1847316"/>
                <a:gd name="connsiteX3924" fmla="*/ 2039673 w 2241767"/>
                <a:gd name="connsiteY3924" fmla="*/ 1345326 h 1847316"/>
                <a:gd name="connsiteX3925" fmla="*/ 2038578 w 2241767"/>
                <a:gd name="connsiteY3925" fmla="*/ 1344551 h 1847316"/>
                <a:gd name="connsiteX3926" fmla="*/ 2036606 w 2241767"/>
                <a:gd name="connsiteY3926" fmla="*/ 1345521 h 1847316"/>
                <a:gd name="connsiteX3927" fmla="*/ 2036630 w 2241767"/>
                <a:gd name="connsiteY3927" fmla="*/ 1344278 h 1847316"/>
                <a:gd name="connsiteX3928" fmla="*/ 2036997 w 2241767"/>
                <a:gd name="connsiteY3928" fmla="*/ 1342689 h 1847316"/>
                <a:gd name="connsiteX3929" fmla="*/ 2038484 w 2241767"/>
                <a:gd name="connsiteY3929" fmla="*/ 1342689 h 1847316"/>
                <a:gd name="connsiteX3930" fmla="*/ 2039790 w 2241767"/>
                <a:gd name="connsiteY3930" fmla="*/ 1343206 h 1847316"/>
                <a:gd name="connsiteX3931" fmla="*/ 2040901 w 2241767"/>
                <a:gd name="connsiteY3931" fmla="*/ 1340632 h 1847316"/>
                <a:gd name="connsiteX3932" fmla="*/ 2040948 w 2241767"/>
                <a:gd name="connsiteY3932" fmla="*/ 1339482 h 1847316"/>
                <a:gd name="connsiteX3933" fmla="*/ 2039110 w 2241767"/>
                <a:gd name="connsiteY3933" fmla="*/ 1341156 h 1847316"/>
                <a:gd name="connsiteX3934" fmla="*/ 2038695 w 2241767"/>
                <a:gd name="connsiteY3934" fmla="*/ 1337549 h 1847316"/>
                <a:gd name="connsiteX3935" fmla="*/ 2040502 w 2241767"/>
                <a:gd name="connsiteY3935" fmla="*/ 1334068 h 1847316"/>
                <a:gd name="connsiteX3936" fmla="*/ 2042231 w 2241767"/>
                <a:gd name="connsiteY3936" fmla="*/ 1332542 h 1847316"/>
                <a:gd name="connsiteX3937" fmla="*/ 2044390 w 2241767"/>
                <a:gd name="connsiteY3937" fmla="*/ 1332589 h 1847316"/>
                <a:gd name="connsiteX3938" fmla="*/ 2046581 w 2241767"/>
                <a:gd name="connsiteY3938" fmla="*/ 1332347 h 1847316"/>
                <a:gd name="connsiteX3939" fmla="*/ 2045204 w 2241767"/>
                <a:gd name="connsiteY3939" fmla="*/ 1331705 h 1847316"/>
                <a:gd name="connsiteX3940" fmla="*/ 2043788 w 2241767"/>
                <a:gd name="connsiteY3940" fmla="*/ 1331361 h 1847316"/>
                <a:gd name="connsiteX3941" fmla="*/ 2044852 w 2241767"/>
                <a:gd name="connsiteY3941" fmla="*/ 1329976 h 1847316"/>
                <a:gd name="connsiteX3942" fmla="*/ 2045760 w 2241767"/>
                <a:gd name="connsiteY3942" fmla="*/ 1329726 h 1847316"/>
                <a:gd name="connsiteX3943" fmla="*/ 2046651 w 2241767"/>
                <a:gd name="connsiteY3943" fmla="*/ 1328521 h 1847316"/>
                <a:gd name="connsiteX3944" fmla="*/ 2044516 w 2241767"/>
                <a:gd name="connsiteY3944" fmla="*/ 1328701 h 1847316"/>
                <a:gd name="connsiteX3945" fmla="*/ 2044766 w 2241767"/>
                <a:gd name="connsiteY3945" fmla="*/ 1326417 h 1847316"/>
                <a:gd name="connsiteX3946" fmla="*/ 2043725 w 2241767"/>
                <a:gd name="connsiteY3946" fmla="*/ 1326886 h 1847316"/>
                <a:gd name="connsiteX3947" fmla="*/ 2042481 w 2241767"/>
                <a:gd name="connsiteY3947" fmla="*/ 1327097 h 1847316"/>
                <a:gd name="connsiteX3948" fmla="*/ 2041996 w 2241767"/>
                <a:gd name="connsiteY3948" fmla="*/ 1328067 h 1847316"/>
                <a:gd name="connsiteX3949" fmla="*/ 2042090 w 2241767"/>
                <a:gd name="connsiteY3949" fmla="*/ 1329679 h 1847316"/>
                <a:gd name="connsiteX3950" fmla="*/ 2041730 w 2241767"/>
                <a:gd name="connsiteY3950" fmla="*/ 1330735 h 1847316"/>
                <a:gd name="connsiteX3951" fmla="*/ 2040760 w 2241767"/>
                <a:gd name="connsiteY3951" fmla="*/ 1331580 h 1847316"/>
                <a:gd name="connsiteX3952" fmla="*/ 2039125 w 2241767"/>
                <a:gd name="connsiteY3952" fmla="*/ 1332237 h 1847316"/>
                <a:gd name="connsiteX3953" fmla="*/ 2038969 w 2241767"/>
                <a:gd name="connsiteY3953" fmla="*/ 1331095 h 1847316"/>
                <a:gd name="connsiteX3954" fmla="*/ 2038429 w 2241767"/>
                <a:gd name="connsiteY3954" fmla="*/ 1330579 h 1847316"/>
                <a:gd name="connsiteX3955" fmla="*/ 2038225 w 2241767"/>
                <a:gd name="connsiteY3955" fmla="*/ 1333027 h 1847316"/>
                <a:gd name="connsiteX3956" fmla="*/ 2037795 w 2241767"/>
                <a:gd name="connsiteY3956" fmla="*/ 1333857 h 1847316"/>
                <a:gd name="connsiteX3957" fmla="*/ 2036598 w 2241767"/>
                <a:gd name="connsiteY3957" fmla="*/ 1331565 h 1847316"/>
                <a:gd name="connsiteX3958" fmla="*/ 2036238 w 2241767"/>
                <a:gd name="connsiteY3958" fmla="*/ 1332026 h 1847316"/>
                <a:gd name="connsiteX3959" fmla="*/ 2036285 w 2241767"/>
                <a:gd name="connsiteY3959" fmla="*/ 1332675 h 1847316"/>
                <a:gd name="connsiteX3960" fmla="*/ 2035980 w 2241767"/>
                <a:gd name="connsiteY3960" fmla="*/ 1333802 h 1847316"/>
                <a:gd name="connsiteX3961" fmla="*/ 2034955 w 2241767"/>
                <a:gd name="connsiteY3961" fmla="*/ 1334389 h 1847316"/>
                <a:gd name="connsiteX3962" fmla="*/ 2035018 w 2241767"/>
                <a:gd name="connsiteY3962" fmla="*/ 1335828 h 1847316"/>
                <a:gd name="connsiteX3963" fmla="*/ 2034619 w 2241767"/>
                <a:gd name="connsiteY3963" fmla="*/ 1336618 h 1847316"/>
                <a:gd name="connsiteX3964" fmla="*/ 2031341 w 2241767"/>
                <a:gd name="connsiteY3964" fmla="*/ 1335367 h 1847316"/>
                <a:gd name="connsiteX3965" fmla="*/ 2031263 w 2241767"/>
                <a:gd name="connsiteY3965" fmla="*/ 1335789 h 1847316"/>
                <a:gd name="connsiteX3966" fmla="*/ 2033117 w 2241767"/>
                <a:gd name="connsiteY3966" fmla="*/ 1338488 h 1847316"/>
                <a:gd name="connsiteX3967" fmla="*/ 2034470 w 2241767"/>
                <a:gd name="connsiteY3967" fmla="*/ 1339411 h 1847316"/>
                <a:gd name="connsiteX3968" fmla="*/ 2034635 w 2241767"/>
                <a:gd name="connsiteY3968" fmla="*/ 1340882 h 1847316"/>
                <a:gd name="connsiteX3969" fmla="*/ 2033469 w 2241767"/>
                <a:gd name="connsiteY3969" fmla="*/ 1342103 h 1847316"/>
                <a:gd name="connsiteX3970" fmla="*/ 2031865 w 2241767"/>
                <a:gd name="connsiteY3970" fmla="*/ 1341054 h 1847316"/>
                <a:gd name="connsiteX3971" fmla="*/ 2031591 w 2241767"/>
                <a:gd name="connsiteY3971" fmla="*/ 1341133 h 1847316"/>
                <a:gd name="connsiteX3972" fmla="*/ 2032467 w 2241767"/>
                <a:gd name="connsiteY3972" fmla="*/ 1342932 h 1847316"/>
                <a:gd name="connsiteX3973" fmla="*/ 2033015 w 2241767"/>
                <a:gd name="connsiteY3973" fmla="*/ 1344504 h 1847316"/>
                <a:gd name="connsiteX3974" fmla="*/ 2032452 w 2241767"/>
                <a:gd name="connsiteY3974" fmla="*/ 1345819 h 1847316"/>
                <a:gd name="connsiteX3975" fmla="*/ 2032538 w 2241767"/>
                <a:gd name="connsiteY3975" fmla="*/ 1347446 h 1847316"/>
                <a:gd name="connsiteX3976" fmla="*/ 2032413 w 2241767"/>
                <a:gd name="connsiteY3976" fmla="*/ 1348917 h 1847316"/>
                <a:gd name="connsiteX3977" fmla="*/ 2032069 w 2241767"/>
                <a:gd name="connsiteY3977" fmla="*/ 1350200 h 1847316"/>
                <a:gd name="connsiteX3978" fmla="*/ 2032851 w 2241767"/>
                <a:gd name="connsiteY3978" fmla="*/ 1356091 h 1847316"/>
                <a:gd name="connsiteX3979" fmla="*/ 2033790 w 2241767"/>
                <a:gd name="connsiteY3979" fmla="*/ 1357695 h 1847316"/>
                <a:gd name="connsiteX3980" fmla="*/ 2034713 w 2241767"/>
                <a:gd name="connsiteY3980" fmla="*/ 1359220 h 1847316"/>
                <a:gd name="connsiteX3981" fmla="*/ 2035206 w 2241767"/>
                <a:gd name="connsiteY3981" fmla="*/ 1360652 h 1847316"/>
                <a:gd name="connsiteX3982" fmla="*/ 2034228 w 2241767"/>
                <a:gd name="connsiteY3982" fmla="*/ 1360855 h 1847316"/>
                <a:gd name="connsiteX3983" fmla="*/ 2032663 w 2241767"/>
                <a:gd name="connsiteY3983" fmla="*/ 1359682 h 1847316"/>
                <a:gd name="connsiteX3984" fmla="*/ 2031286 w 2241767"/>
                <a:gd name="connsiteY3984" fmla="*/ 1358782 h 1847316"/>
                <a:gd name="connsiteX3985" fmla="*/ 2029651 w 2241767"/>
                <a:gd name="connsiteY3985" fmla="*/ 1355911 h 1847316"/>
                <a:gd name="connsiteX3986" fmla="*/ 2029385 w 2241767"/>
                <a:gd name="connsiteY3986" fmla="*/ 1354761 h 1847316"/>
                <a:gd name="connsiteX3987" fmla="*/ 2028986 w 2241767"/>
                <a:gd name="connsiteY3987" fmla="*/ 1353853 h 1847316"/>
                <a:gd name="connsiteX3988" fmla="*/ 2029174 w 2241767"/>
                <a:gd name="connsiteY3988" fmla="*/ 1355934 h 1847316"/>
                <a:gd name="connsiteX3989" fmla="*/ 2029761 w 2241767"/>
                <a:gd name="connsiteY3989" fmla="*/ 1358258 h 1847316"/>
                <a:gd name="connsiteX3990" fmla="*/ 2034877 w 2241767"/>
                <a:gd name="connsiteY3990" fmla="*/ 1363453 h 1847316"/>
                <a:gd name="connsiteX3991" fmla="*/ 2035824 w 2241767"/>
                <a:gd name="connsiteY3991" fmla="*/ 1365440 h 1847316"/>
                <a:gd name="connsiteX3992" fmla="*/ 2036543 w 2241767"/>
                <a:gd name="connsiteY3992" fmla="*/ 1367005 h 1847316"/>
                <a:gd name="connsiteX3993" fmla="*/ 2036364 w 2241767"/>
                <a:gd name="connsiteY3993" fmla="*/ 1368491 h 1847316"/>
                <a:gd name="connsiteX3994" fmla="*/ 2035026 w 2241767"/>
                <a:gd name="connsiteY3994" fmla="*/ 1367435 h 1847316"/>
                <a:gd name="connsiteX3995" fmla="*/ 2033876 w 2241767"/>
                <a:gd name="connsiteY3995" fmla="*/ 1366089 h 1847316"/>
                <a:gd name="connsiteX3996" fmla="*/ 2030817 w 2241767"/>
                <a:gd name="connsiteY3996" fmla="*/ 1364564 h 1847316"/>
                <a:gd name="connsiteX3997" fmla="*/ 2026960 w 2241767"/>
                <a:gd name="connsiteY3997" fmla="*/ 1363601 h 1847316"/>
                <a:gd name="connsiteX3998" fmla="*/ 2024785 w 2241767"/>
                <a:gd name="connsiteY3998" fmla="*/ 1360050 h 1847316"/>
                <a:gd name="connsiteX3999" fmla="*/ 2024793 w 2241767"/>
                <a:gd name="connsiteY3999" fmla="*/ 1361528 h 1847316"/>
                <a:gd name="connsiteX4000" fmla="*/ 2024308 w 2241767"/>
                <a:gd name="connsiteY4000" fmla="*/ 1362788 h 1847316"/>
                <a:gd name="connsiteX4001" fmla="*/ 2022978 w 2241767"/>
                <a:gd name="connsiteY4001" fmla="*/ 1361254 h 1847316"/>
                <a:gd name="connsiteX4002" fmla="*/ 2022141 w 2241767"/>
                <a:gd name="connsiteY4002" fmla="*/ 1359948 h 1847316"/>
                <a:gd name="connsiteX4003" fmla="*/ 2021859 w 2241767"/>
                <a:gd name="connsiteY4003" fmla="*/ 1358516 h 1847316"/>
                <a:gd name="connsiteX4004" fmla="*/ 2020200 w 2241767"/>
                <a:gd name="connsiteY4004" fmla="*/ 1358610 h 1847316"/>
                <a:gd name="connsiteX4005" fmla="*/ 2018463 w 2241767"/>
                <a:gd name="connsiteY4005" fmla="*/ 1359862 h 1847316"/>
                <a:gd name="connsiteX4006" fmla="*/ 2016781 w 2241767"/>
                <a:gd name="connsiteY4006" fmla="*/ 1359564 h 1847316"/>
                <a:gd name="connsiteX4007" fmla="*/ 2016586 w 2241767"/>
                <a:gd name="connsiteY4007" fmla="*/ 1357132 h 1847316"/>
                <a:gd name="connsiteX4008" fmla="*/ 2017040 w 2241767"/>
                <a:gd name="connsiteY4008" fmla="*/ 1355841 h 1847316"/>
                <a:gd name="connsiteX4009" fmla="*/ 2018925 w 2241767"/>
                <a:gd name="connsiteY4009" fmla="*/ 1352789 h 1847316"/>
                <a:gd name="connsiteX4010" fmla="*/ 2020709 w 2241767"/>
                <a:gd name="connsiteY4010" fmla="*/ 1351225 h 1847316"/>
                <a:gd name="connsiteX4011" fmla="*/ 2021491 w 2241767"/>
                <a:gd name="connsiteY4011" fmla="*/ 1349206 h 1847316"/>
                <a:gd name="connsiteX4012" fmla="*/ 2021225 w 2241767"/>
                <a:gd name="connsiteY4012" fmla="*/ 1346077 h 1847316"/>
                <a:gd name="connsiteX4013" fmla="*/ 2020897 w 2241767"/>
                <a:gd name="connsiteY4013" fmla="*/ 1349261 h 1847316"/>
                <a:gd name="connsiteX4014" fmla="*/ 2019880 w 2241767"/>
                <a:gd name="connsiteY4014" fmla="*/ 1350833 h 1847316"/>
                <a:gd name="connsiteX4015" fmla="*/ 2018276 w 2241767"/>
                <a:gd name="connsiteY4015" fmla="*/ 1352038 h 1847316"/>
                <a:gd name="connsiteX4016" fmla="*/ 2016171 w 2241767"/>
                <a:gd name="connsiteY4016" fmla="*/ 1354182 h 1847316"/>
                <a:gd name="connsiteX4017" fmla="*/ 2015663 w 2241767"/>
                <a:gd name="connsiteY4017" fmla="*/ 1356161 h 1847316"/>
                <a:gd name="connsiteX4018" fmla="*/ 2015006 w 2241767"/>
                <a:gd name="connsiteY4018" fmla="*/ 1359862 h 1847316"/>
                <a:gd name="connsiteX4019" fmla="*/ 2015890 w 2241767"/>
                <a:gd name="connsiteY4019" fmla="*/ 1361114 h 1847316"/>
                <a:gd name="connsiteX4020" fmla="*/ 2016797 w 2241767"/>
                <a:gd name="connsiteY4020" fmla="*/ 1361442 h 1847316"/>
                <a:gd name="connsiteX4021" fmla="*/ 2019473 w 2241767"/>
                <a:gd name="connsiteY4021" fmla="*/ 1360605 h 1847316"/>
                <a:gd name="connsiteX4022" fmla="*/ 2020857 w 2241767"/>
                <a:gd name="connsiteY4022" fmla="*/ 1360980 h 1847316"/>
                <a:gd name="connsiteX4023" fmla="*/ 2023940 w 2241767"/>
                <a:gd name="connsiteY4023" fmla="*/ 1365424 h 1847316"/>
                <a:gd name="connsiteX4024" fmla="*/ 2029682 w 2241767"/>
                <a:gd name="connsiteY4024" fmla="*/ 1367177 h 1847316"/>
                <a:gd name="connsiteX4025" fmla="*/ 2031779 w 2241767"/>
                <a:gd name="connsiteY4025" fmla="*/ 1368272 h 1847316"/>
                <a:gd name="connsiteX4026" fmla="*/ 2033485 w 2241767"/>
                <a:gd name="connsiteY4026" fmla="*/ 1370588 h 1847316"/>
                <a:gd name="connsiteX4027" fmla="*/ 2036051 w 2241767"/>
                <a:gd name="connsiteY4027" fmla="*/ 1371918 h 1847316"/>
                <a:gd name="connsiteX4028" fmla="*/ 2038046 w 2241767"/>
                <a:gd name="connsiteY4028" fmla="*/ 1373850 h 1847316"/>
                <a:gd name="connsiteX4029" fmla="*/ 2038100 w 2241767"/>
                <a:gd name="connsiteY4029" fmla="*/ 1375110 h 1847316"/>
                <a:gd name="connsiteX4030" fmla="*/ 2037412 w 2241767"/>
                <a:gd name="connsiteY4030" fmla="*/ 1376596 h 1847316"/>
                <a:gd name="connsiteX4031" fmla="*/ 2037138 w 2241767"/>
                <a:gd name="connsiteY4031" fmla="*/ 1378607 h 1847316"/>
                <a:gd name="connsiteX4032" fmla="*/ 2036293 w 2241767"/>
                <a:gd name="connsiteY4032" fmla="*/ 1379874 h 1847316"/>
                <a:gd name="connsiteX4033" fmla="*/ 2034267 w 2241767"/>
                <a:gd name="connsiteY4033" fmla="*/ 1380023 h 1847316"/>
                <a:gd name="connsiteX4034" fmla="*/ 2033039 w 2241767"/>
                <a:gd name="connsiteY4034" fmla="*/ 1379694 h 1847316"/>
                <a:gd name="connsiteX4035" fmla="*/ 2026444 w 2241767"/>
                <a:gd name="connsiteY4035" fmla="*/ 1372614 h 1847316"/>
                <a:gd name="connsiteX4036" fmla="*/ 2025653 w 2241767"/>
                <a:gd name="connsiteY4036" fmla="*/ 1371965 h 1847316"/>
                <a:gd name="connsiteX4037" fmla="*/ 2023205 w 2241767"/>
                <a:gd name="connsiteY4037" fmla="*/ 1368249 h 1847316"/>
                <a:gd name="connsiteX4038" fmla="*/ 2020333 w 2241767"/>
                <a:gd name="connsiteY4038" fmla="*/ 1366254 h 1847316"/>
                <a:gd name="connsiteX4039" fmla="*/ 2019441 w 2241767"/>
                <a:gd name="connsiteY4039" fmla="*/ 1366293 h 1847316"/>
                <a:gd name="connsiteX4040" fmla="*/ 2023525 w 2241767"/>
                <a:gd name="connsiteY4040" fmla="*/ 1369978 h 1847316"/>
                <a:gd name="connsiteX4041" fmla="*/ 2025192 w 2241767"/>
                <a:gd name="connsiteY4041" fmla="*/ 1372551 h 1847316"/>
                <a:gd name="connsiteX4042" fmla="*/ 2028126 w 2241767"/>
                <a:gd name="connsiteY4042" fmla="*/ 1376150 h 1847316"/>
                <a:gd name="connsiteX4043" fmla="*/ 2030222 w 2241767"/>
                <a:gd name="connsiteY4043" fmla="*/ 1377676 h 1847316"/>
                <a:gd name="connsiteX4044" fmla="*/ 2031763 w 2241767"/>
                <a:gd name="connsiteY4044" fmla="*/ 1380054 h 1847316"/>
                <a:gd name="connsiteX4045" fmla="*/ 2033203 w 2241767"/>
                <a:gd name="connsiteY4045" fmla="*/ 1381165 h 1847316"/>
                <a:gd name="connsiteX4046" fmla="*/ 2037122 w 2241767"/>
                <a:gd name="connsiteY4046" fmla="*/ 1382745 h 1847316"/>
                <a:gd name="connsiteX4047" fmla="*/ 2035761 w 2241767"/>
                <a:gd name="connsiteY4047" fmla="*/ 1383888 h 1847316"/>
                <a:gd name="connsiteX4048" fmla="*/ 2037936 w 2241767"/>
                <a:gd name="connsiteY4048" fmla="*/ 1384858 h 1847316"/>
                <a:gd name="connsiteX4049" fmla="*/ 2038249 w 2241767"/>
                <a:gd name="connsiteY4049" fmla="*/ 1386634 h 1847316"/>
                <a:gd name="connsiteX4050" fmla="*/ 2038053 w 2241767"/>
                <a:gd name="connsiteY4050" fmla="*/ 1388660 h 1847316"/>
                <a:gd name="connsiteX4051" fmla="*/ 2035034 w 2241767"/>
                <a:gd name="connsiteY4051" fmla="*/ 1387854 h 1847316"/>
                <a:gd name="connsiteX4052" fmla="*/ 2034932 w 2241767"/>
                <a:gd name="connsiteY4052" fmla="*/ 1389348 h 1847316"/>
                <a:gd name="connsiteX4053" fmla="*/ 2035206 w 2241767"/>
                <a:gd name="connsiteY4053" fmla="*/ 1390225 h 1847316"/>
                <a:gd name="connsiteX4054" fmla="*/ 2033876 w 2241767"/>
                <a:gd name="connsiteY4054" fmla="*/ 1390952 h 1847316"/>
                <a:gd name="connsiteX4055" fmla="*/ 2032022 w 2241767"/>
                <a:gd name="connsiteY4055" fmla="*/ 1389966 h 1847316"/>
                <a:gd name="connsiteX4056" fmla="*/ 2027210 w 2241767"/>
                <a:gd name="connsiteY4056" fmla="*/ 1384568 h 1847316"/>
                <a:gd name="connsiteX4057" fmla="*/ 2027249 w 2241767"/>
                <a:gd name="connsiteY4057" fmla="*/ 1385288 h 1847316"/>
                <a:gd name="connsiteX4058" fmla="*/ 2027640 w 2241767"/>
                <a:gd name="connsiteY4058" fmla="*/ 1386125 h 1847316"/>
                <a:gd name="connsiteX4059" fmla="*/ 2030433 w 2241767"/>
                <a:gd name="connsiteY4059" fmla="*/ 1389599 h 1847316"/>
                <a:gd name="connsiteX4060" fmla="*/ 2032929 w 2241767"/>
                <a:gd name="connsiteY4060" fmla="*/ 1391680 h 1847316"/>
                <a:gd name="connsiteX4061" fmla="*/ 2035041 w 2241767"/>
                <a:gd name="connsiteY4061" fmla="*/ 1392618 h 1847316"/>
                <a:gd name="connsiteX4062" fmla="*/ 2036669 w 2241767"/>
                <a:gd name="connsiteY4062" fmla="*/ 1394363 h 1847316"/>
                <a:gd name="connsiteX4063" fmla="*/ 2037248 w 2241767"/>
                <a:gd name="connsiteY4063" fmla="*/ 1395411 h 1847316"/>
                <a:gd name="connsiteX4064" fmla="*/ 2037631 w 2241767"/>
                <a:gd name="connsiteY4064" fmla="*/ 1397007 h 1847316"/>
                <a:gd name="connsiteX4065" fmla="*/ 2036426 w 2241767"/>
                <a:gd name="connsiteY4065" fmla="*/ 1398087 h 1847316"/>
                <a:gd name="connsiteX4066" fmla="*/ 2035049 w 2241767"/>
                <a:gd name="connsiteY4066" fmla="*/ 1398689 h 1847316"/>
                <a:gd name="connsiteX4067" fmla="*/ 2033711 w 2241767"/>
                <a:gd name="connsiteY4067" fmla="*/ 1397610 h 1847316"/>
                <a:gd name="connsiteX4068" fmla="*/ 2032726 w 2241767"/>
                <a:gd name="connsiteY4068" fmla="*/ 1396468 h 1847316"/>
                <a:gd name="connsiteX4069" fmla="*/ 2030629 w 2241767"/>
                <a:gd name="connsiteY4069" fmla="*/ 1394535 h 1847316"/>
                <a:gd name="connsiteX4070" fmla="*/ 2029995 w 2241767"/>
                <a:gd name="connsiteY4070" fmla="*/ 1392368 h 1847316"/>
                <a:gd name="connsiteX4071" fmla="*/ 2028399 w 2241767"/>
                <a:gd name="connsiteY4071" fmla="*/ 1392478 h 1847316"/>
                <a:gd name="connsiteX4072" fmla="*/ 2021734 w 2241767"/>
                <a:gd name="connsiteY4072" fmla="*/ 1389732 h 1847316"/>
                <a:gd name="connsiteX4073" fmla="*/ 2016375 w 2241767"/>
                <a:gd name="connsiteY4073" fmla="*/ 1389411 h 1847316"/>
                <a:gd name="connsiteX4074" fmla="*/ 2016899 w 2241767"/>
                <a:gd name="connsiteY4074" fmla="*/ 1389966 h 1847316"/>
                <a:gd name="connsiteX4075" fmla="*/ 2017572 w 2241767"/>
                <a:gd name="connsiteY4075" fmla="*/ 1390334 h 1847316"/>
                <a:gd name="connsiteX4076" fmla="*/ 2021835 w 2241767"/>
                <a:gd name="connsiteY4076" fmla="*/ 1391007 h 1847316"/>
                <a:gd name="connsiteX4077" fmla="*/ 2023517 w 2241767"/>
                <a:gd name="connsiteY4077" fmla="*/ 1392274 h 1847316"/>
                <a:gd name="connsiteX4078" fmla="*/ 2027023 w 2241767"/>
                <a:gd name="connsiteY4078" fmla="*/ 1393401 h 1847316"/>
                <a:gd name="connsiteX4079" fmla="*/ 2029080 w 2241767"/>
                <a:gd name="connsiteY4079" fmla="*/ 1393706 h 1847316"/>
                <a:gd name="connsiteX4080" fmla="*/ 2029909 w 2241767"/>
                <a:gd name="connsiteY4080" fmla="*/ 1397148 h 1847316"/>
                <a:gd name="connsiteX4081" fmla="*/ 2032749 w 2241767"/>
                <a:gd name="connsiteY4081" fmla="*/ 1399519 h 1847316"/>
                <a:gd name="connsiteX4082" fmla="*/ 2033117 w 2241767"/>
                <a:gd name="connsiteY4082" fmla="*/ 1401271 h 1847316"/>
                <a:gd name="connsiteX4083" fmla="*/ 2035057 w 2241767"/>
                <a:gd name="connsiteY4083" fmla="*/ 1401467 h 1847316"/>
                <a:gd name="connsiteX4084" fmla="*/ 2038468 w 2241767"/>
                <a:gd name="connsiteY4084" fmla="*/ 1399754 h 1847316"/>
                <a:gd name="connsiteX4085" fmla="*/ 2040666 w 2241767"/>
                <a:gd name="connsiteY4085" fmla="*/ 1400356 h 1847316"/>
                <a:gd name="connsiteX4086" fmla="*/ 2043843 w 2241767"/>
                <a:gd name="connsiteY4086" fmla="*/ 1400849 h 1847316"/>
                <a:gd name="connsiteX4087" fmla="*/ 2044570 w 2241767"/>
                <a:gd name="connsiteY4087" fmla="*/ 1402234 h 1847316"/>
                <a:gd name="connsiteX4088" fmla="*/ 2045110 w 2241767"/>
                <a:gd name="connsiteY4088" fmla="*/ 1404862 h 1847316"/>
                <a:gd name="connsiteX4089" fmla="*/ 2046237 w 2241767"/>
                <a:gd name="connsiteY4089" fmla="*/ 1407819 h 1847316"/>
                <a:gd name="connsiteX4090" fmla="*/ 2049147 w 2241767"/>
                <a:gd name="connsiteY4090" fmla="*/ 1419445 h 1847316"/>
                <a:gd name="connsiteX4091" fmla="*/ 2053520 w 2241767"/>
                <a:gd name="connsiteY4091" fmla="*/ 1428904 h 1847316"/>
                <a:gd name="connsiteX4092" fmla="*/ 2054060 w 2241767"/>
                <a:gd name="connsiteY4092" fmla="*/ 1430531 h 1847316"/>
                <a:gd name="connsiteX4093" fmla="*/ 2053043 w 2241767"/>
                <a:gd name="connsiteY4093" fmla="*/ 1429099 h 1847316"/>
                <a:gd name="connsiteX4094" fmla="*/ 2049796 w 2241767"/>
                <a:gd name="connsiteY4094" fmla="*/ 1422840 h 1847316"/>
                <a:gd name="connsiteX4095" fmla="*/ 2048005 w 2241767"/>
                <a:gd name="connsiteY4095" fmla="*/ 1418303 h 1847316"/>
                <a:gd name="connsiteX4096" fmla="*/ 2046166 w 2241767"/>
                <a:gd name="connsiteY4096" fmla="*/ 1410276 h 1847316"/>
                <a:gd name="connsiteX4097" fmla="*/ 2045634 w 2241767"/>
                <a:gd name="connsiteY4097" fmla="*/ 1408477 h 1847316"/>
                <a:gd name="connsiteX4098" fmla="*/ 2045001 w 2241767"/>
                <a:gd name="connsiteY4098" fmla="*/ 1407757 h 1847316"/>
                <a:gd name="connsiteX4099" fmla="*/ 2044586 w 2241767"/>
                <a:gd name="connsiteY4099" fmla="*/ 1408344 h 1847316"/>
                <a:gd name="connsiteX4100" fmla="*/ 2044406 w 2241767"/>
                <a:gd name="connsiteY4100" fmla="*/ 1409369 h 1847316"/>
                <a:gd name="connsiteX4101" fmla="*/ 2044711 w 2241767"/>
                <a:gd name="connsiteY4101" fmla="*/ 1410159 h 1847316"/>
                <a:gd name="connsiteX4102" fmla="*/ 2043984 w 2241767"/>
                <a:gd name="connsiteY4102" fmla="*/ 1412803 h 1847316"/>
                <a:gd name="connsiteX4103" fmla="*/ 2044296 w 2241767"/>
                <a:gd name="connsiteY4103" fmla="*/ 1414016 h 1847316"/>
                <a:gd name="connsiteX4104" fmla="*/ 2045470 w 2241767"/>
                <a:gd name="connsiteY4104" fmla="*/ 1415267 h 1847316"/>
                <a:gd name="connsiteX4105" fmla="*/ 2046753 w 2241767"/>
                <a:gd name="connsiteY4105" fmla="*/ 1418389 h 1847316"/>
                <a:gd name="connsiteX4106" fmla="*/ 2047778 w 2241767"/>
                <a:gd name="connsiteY4106" fmla="*/ 1422590 h 1847316"/>
                <a:gd name="connsiteX4107" fmla="*/ 2046393 w 2241767"/>
                <a:gd name="connsiteY4107" fmla="*/ 1420885 h 1847316"/>
                <a:gd name="connsiteX4108" fmla="*/ 2044922 w 2241767"/>
                <a:gd name="connsiteY4108" fmla="*/ 1419985 h 1847316"/>
                <a:gd name="connsiteX4109" fmla="*/ 2042630 w 2241767"/>
                <a:gd name="connsiteY4109" fmla="*/ 1419296 h 1847316"/>
                <a:gd name="connsiteX4110" fmla="*/ 2040588 w 2241767"/>
                <a:gd name="connsiteY4110" fmla="*/ 1418084 h 1847316"/>
                <a:gd name="connsiteX4111" fmla="*/ 2040737 w 2241767"/>
                <a:gd name="connsiteY4111" fmla="*/ 1419821 h 1847316"/>
                <a:gd name="connsiteX4112" fmla="*/ 2040541 w 2241767"/>
                <a:gd name="connsiteY4112" fmla="*/ 1421698 h 1847316"/>
                <a:gd name="connsiteX4113" fmla="*/ 2038969 w 2241767"/>
                <a:gd name="connsiteY4113" fmla="*/ 1421127 h 1847316"/>
                <a:gd name="connsiteX4114" fmla="*/ 2037897 w 2241767"/>
                <a:gd name="connsiteY4114" fmla="*/ 1420501 h 1847316"/>
                <a:gd name="connsiteX4115" fmla="*/ 2038851 w 2241767"/>
                <a:gd name="connsiteY4115" fmla="*/ 1422496 h 1847316"/>
                <a:gd name="connsiteX4116" fmla="*/ 2036794 w 2241767"/>
                <a:gd name="connsiteY4116" fmla="*/ 1421902 h 1847316"/>
                <a:gd name="connsiteX4117" fmla="*/ 2035417 w 2241767"/>
                <a:gd name="connsiteY4117" fmla="*/ 1422027 h 1847316"/>
                <a:gd name="connsiteX4118" fmla="*/ 2034525 w 2241767"/>
                <a:gd name="connsiteY4118" fmla="*/ 1423803 h 1847316"/>
                <a:gd name="connsiteX4119" fmla="*/ 2033328 w 2241767"/>
                <a:gd name="connsiteY4119" fmla="*/ 1424875 h 1847316"/>
                <a:gd name="connsiteX4120" fmla="*/ 2031560 w 2241767"/>
                <a:gd name="connsiteY4120" fmla="*/ 1425219 h 1847316"/>
                <a:gd name="connsiteX4121" fmla="*/ 2028931 w 2241767"/>
                <a:gd name="connsiteY4121" fmla="*/ 1423599 h 1847316"/>
                <a:gd name="connsiteX4122" fmla="*/ 2028086 w 2241767"/>
                <a:gd name="connsiteY4122" fmla="*/ 1421628 h 1847316"/>
                <a:gd name="connsiteX4123" fmla="*/ 2027734 w 2241767"/>
                <a:gd name="connsiteY4123" fmla="*/ 1419429 h 1847316"/>
                <a:gd name="connsiteX4124" fmla="*/ 2027594 w 2241767"/>
                <a:gd name="connsiteY4124" fmla="*/ 1422027 h 1847316"/>
                <a:gd name="connsiteX4125" fmla="*/ 2028063 w 2241767"/>
                <a:gd name="connsiteY4125" fmla="*/ 1424726 h 1847316"/>
                <a:gd name="connsiteX4126" fmla="*/ 2027899 w 2241767"/>
                <a:gd name="connsiteY4126" fmla="*/ 1426776 h 1847316"/>
                <a:gd name="connsiteX4127" fmla="*/ 2030426 w 2241767"/>
                <a:gd name="connsiteY4127" fmla="*/ 1427151 h 1847316"/>
                <a:gd name="connsiteX4128" fmla="*/ 2032788 w 2241767"/>
                <a:gd name="connsiteY4128" fmla="*/ 1426823 h 1847316"/>
                <a:gd name="connsiteX4129" fmla="*/ 2035980 w 2241767"/>
                <a:gd name="connsiteY4129" fmla="*/ 1426909 h 1847316"/>
                <a:gd name="connsiteX4130" fmla="*/ 2038061 w 2241767"/>
                <a:gd name="connsiteY4130" fmla="*/ 1426525 h 1847316"/>
                <a:gd name="connsiteX4131" fmla="*/ 2039313 w 2241767"/>
                <a:gd name="connsiteY4131" fmla="*/ 1425876 h 1847316"/>
                <a:gd name="connsiteX4132" fmla="*/ 2042317 w 2241767"/>
                <a:gd name="connsiteY4132" fmla="*/ 1426439 h 1847316"/>
                <a:gd name="connsiteX4133" fmla="*/ 2042529 w 2241767"/>
                <a:gd name="connsiteY4133" fmla="*/ 1428911 h 1847316"/>
                <a:gd name="connsiteX4134" fmla="*/ 2042184 w 2241767"/>
                <a:gd name="connsiteY4134" fmla="*/ 1431368 h 1847316"/>
                <a:gd name="connsiteX4135" fmla="*/ 2042012 w 2241767"/>
                <a:gd name="connsiteY4135" fmla="*/ 1433973 h 1847316"/>
                <a:gd name="connsiteX4136" fmla="*/ 2042841 w 2241767"/>
                <a:gd name="connsiteY4136" fmla="*/ 1433957 h 1847316"/>
                <a:gd name="connsiteX4137" fmla="*/ 2043819 w 2241767"/>
                <a:gd name="connsiteY4137" fmla="*/ 1433120 h 1847316"/>
                <a:gd name="connsiteX4138" fmla="*/ 2044312 w 2241767"/>
                <a:gd name="connsiteY4138" fmla="*/ 1428434 h 1847316"/>
                <a:gd name="connsiteX4139" fmla="*/ 2047058 w 2241767"/>
                <a:gd name="connsiteY4139" fmla="*/ 1426698 h 1847316"/>
                <a:gd name="connsiteX4140" fmla="*/ 2047981 w 2241767"/>
                <a:gd name="connsiteY4140" fmla="*/ 1426823 h 1847316"/>
                <a:gd name="connsiteX4141" fmla="*/ 2048858 w 2241767"/>
                <a:gd name="connsiteY4141" fmla="*/ 1428325 h 1847316"/>
                <a:gd name="connsiteX4142" fmla="*/ 2049155 w 2241767"/>
                <a:gd name="connsiteY4142" fmla="*/ 1429850 h 1847316"/>
                <a:gd name="connsiteX4143" fmla="*/ 2049468 w 2241767"/>
                <a:gd name="connsiteY4143" fmla="*/ 1431947 h 1847316"/>
                <a:gd name="connsiteX4144" fmla="*/ 2048826 w 2241767"/>
                <a:gd name="connsiteY4144" fmla="*/ 1435139 h 1847316"/>
                <a:gd name="connsiteX4145" fmla="*/ 2044609 w 2241767"/>
                <a:gd name="connsiteY4145" fmla="*/ 1438863 h 1847316"/>
                <a:gd name="connsiteX4146" fmla="*/ 2041590 w 2241767"/>
                <a:gd name="connsiteY4146" fmla="*/ 1442297 h 1847316"/>
                <a:gd name="connsiteX4147" fmla="*/ 2040040 w 2241767"/>
                <a:gd name="connsiteY4147" fmla="*/ 1442994 h 1847316"/>
                <a:gd name="connsiteX4148" fmla="*/ 2037819 w 2241767"/>
                <a:gd name="connsiteY4148" fmla="*/ 1442595 h 1847316"/>
                <a:gd name="connsiteX4149" fmla="*/ 2035292 w 2241767"/>
                <a:gd name="connsiteY4149" fmla="*/ 1441734 h 1847316"/>
                <a:gd name="connsiteX4150" fmla="*/ 2034048 w 2241767"/>
                <a:gd name="connsiteY4150" fmla="*/ 1441562 h 1847316"/>
                <a:gd name="connsiteX4151" fmla="*/ 2033109 w 2241767"/>
                <a:gd name="connsiteY4151" fmla="*/ 1441851 h 1847316"/>
                <a:gd name="connsiteX4152" fmla="*/ 2032538 w 2241767"/>
                <a:gd name="connsiteY4152" fmla="*/ 1440787 h 1847316"/>
                <a:gd name="connsiteX4153" fmla="*/ 2032170 w 2241767"/>
                <a:gd name="connsiteY4153" fmla="*/ 1438855 h 1847316"/>
                <a:gd name="connsiteX4154" fmla="*/ 2031192 w 2241767"/>
                <a:gd name="connsiteY4154" fmla="*/ 1438213 h 1847316"/>
                <a:gd name="connsiteX4155" fmla="*/ 2030449 w 2241767"/>
                <a:gd name="connsiteY4155" fmla="*/ 1438284 h 1847316"/>
                <a:gd name="connsiteX4156" fmla="*/ 2029948 w 2241767"/>
                <a:gd name="connsiteY4156" fmla="*/ 1440334 h 1847316"/>
                <a:gd name="connsiteX4157" fmla="*/ 2027594 w 2241767"/>
                <a:gd name="connsiteY4157" fmla="*/ 1440920 h 1847316"/>
                <a:gd name="connsiteX4158" fmla="*/ 2024394 w 2241767"/>
                <a:gd name="connsiteY4158" fmla="*/ 1440068 h 1847316"/>
                <a:gd name="connsiteX4159" fmla="*/ 2021037 w 2241767"/>
                <a:gd name="connsiteY4159" fmla="*/ 1438346 h 1847316"/>
                <a:gd name="connsiteX4160" fmla="*/ 2022477 w 2241767"/>
                <a:gd name="connsiteY4160" fmla="*/ 1440193 h 1847316"/>
                <a:gd name="connsiteX4161" fmla="*/ 2030793 w 2241767"/>
                <a:gd name="connsiteY4161" fmla="*/ 1443643 h 1847316"/>
                <a:gd name="connsiteX4162" fmla="*/ 2031732 w 2241767"/>
                <a:gd name="connsiteY4162" fmla="*/ 1444292 h 1847316"/>
                <a:gd name="connsiteX4163" fmla="*/ 2032608 w 2241767"/>
                <a:gd name="connsiteY4163" fmla="*/ 1445231 h 1847316"/>
                <a:gd name="connsiteX4164" fmla="*/ 2031450 w 2241767"/>
                <a:gd name="connsiteY4164" fmla="*/ 1446710 h 1847316"/>
                <a:gd name="connsiteX4165" fmla="*/ 2030535 w 2241767"/>
                <a:gd name="connsiteY4165" fmla="*/ 1448376 h 1847316"/>
                <a:gd name="connsiteX4166" fmla="*/ 2030402 w 2241767"/>
                <a:gd name="connsiteY4166" fmla="*/ 1449683 h 1847316"/>
                <a:gd name="connsiteX4167" fmla="*/ 2030081 w 2241767"/>
                <a:gd name="connsiteY4167" fmla="*/ 1450504 h 1847316"/>
                <a:gd name="connsiteX4168" fmla="*/ 2026764 w 2241767"/>
                <a:gd name="connsiteY4168" fmla="*/ 1452718 h 1847316"/>
                <a:gd name="connsiteX4169" fmla="*/ 2024973 w 2241767"/>
                <a:gd name="connsiteY4169" fmla="*/ 1452327 h 1847316"/>
                <a:gd name="connsiteX4170" fmla="*/ 2020380 w 2241767"/>
                <a:gd name="connsiteY4170" fmla="*/ 1448329 h 1847316"/>
                <a:gd name="connsiteX4171" fmla="*/ 2022477 w 2241767"/>
                <a:gd name="connsiteY4171" fmla="*/ 1451787 h 1847316"/>
                <a:gd name="connsiteX4172" fmla="*/ 2024151 w 2241767"/>
                <a:gd name="connsiteY4172" fmla="*/ 1453250 h 1847316"/>
                <a:gd name="connsiteX4173" fmla="*/ 2027531 w 2241767"/>
                <a:gd name="connsiteY4173" fmla="*/ 1454033 h 1847316"/>
                <a:gd name="connsiteX4174" fmla="*/ 2033860 w 2241767"/>
                <a:gd name="connsiteY4174" fmla="*/ 1452742 h 1847316"/>
                <a:gd name="connsiteX4175" fmla="*/ 2035941 w 2241767"/>
                <a:gd name="connsiteY4175" fmla="*/ 1454150 h 1847316"/>
                <a:gd name="connsiteX4176" fmla="*/ 2034236 w 2241767"/>
                <a:gd name="connsiteY4176" fmla="*/ 1456646 h 1847316"/>
                <a:gd name="connsiteX4177" fmla="*/ 2032546 w 2241767"/>
                <a:gd name="connsiteY4177" fmla="*/ 1458390 h 1847316"/>
                <a:gd name="connsiteX4178" fmla="*/ 2030324 w 2241767"/>
                <a:gd name="connsiteY4178" fmla="*/ 1458586 h 1847316"/>
                <a:gd name="connsiteX4179" fmla="*/ 2028368 w 2241767"/>
                <a:gd name="connsiteY4179" fmla="*/ 1459063 h 1847316"/>
                <a:gd name="connsiteX4180" fmla="*/ 2027789 w 2241767"/>
                <a:gd name="connsiteY4180" fmla="*/ 1460260 h 1847316"/>
                <a:gd name="connsiteX4181" fmla="*/ 2026397 w 2241767"/>
                <a:gd name="connsiteY4181" fmla="*/ 1460338 h 1847316"/>
                <a:gd name="connsiteX4182" fmla="*/ 2024214 w 2241767"/>
                <a:gd name="connsiteY4182" fmla="*/ 1460409 h 1847316"/>
                <a:gd name="connsiteX4183" fmla="*/ 2020842 w 2241767"/>
                <a:gd name="connsiteY4183" fmla="*/ 1460518 h 1847316"/>
                <a:gd name="connsiteX4184" fmla="*/ 2018988 w 2241767"/>
                <a:gd name="connsiteY4184" fmla="*/ 1460236 h 1847316"/>
                <a:gd name="connsiteX4185" fmla="*/ 2016398 w 2241767"/>
                <a:gd name="connsiteY4185" fmla="*/ 1462685 h 1847316"/>
                <a:gd name="connsiteX4186" fmla="*/ 2015420 w 2241767"/>
                <a:gd name="connsiteY4186" fmla="*/ 1463022 h 1847316"/>
                <a:gd name="connsiteX4187" fmla="*/ 2014059 w 2241767"/>
                <a:gd name="connsiteY4187" fmla="*/ 1462560 h 1847316"/>
                <a:gd name="connsiteX4188" fmla="*/ 2013488 w 2241767"/>
                <a:gd name="connsiteY4188" fmla="*/ 1460589 h 1847316"/>
                <a:gd name="connsiteX4189" fmla="*/ 2012878 w 2241767"/>
                <a:gd name="connsiteY4189" fmla="*/ 1459618 h 1847316"/>
                <a:gd name="connsiteX4190" fmla="*/ 2012862 w 2241767"/>
                <a:gd name="connsiteY4190" fmla="*/ 1463303 h 1847316"/>
                <a:gd name="connsiteX4191" fmla="*/ 2013104 w 2241767"/>
                <a:gd name="connsiteY4191" fmla="*/ 1464297 h 1847316"/>
                <a:gd name="connsiteX4192" fmla="*/ 2013597 w 2241767"/>
                <a:gd name="connsiteY4192" fmla="*/ 1465040 h 1847316"/>
                <a:gd name="connsiteX4193" fmla="*/ 2010570 w 2241767"/>
                <a:gd name="connsiteY4193" fmla="*/ 1467035 h 1847316"/>
                <a:gd name="connsiteX4194" fmla="*/ 2007667 w 2241767"/>
                <a:gd name="connsiteY4194" fmla="*/ 1469523 h 1847316"/>
                <a:gd name="connsiteX4195" fmla="*/ 2006627 w 2241767"/>
                <a:gd name="connsiteY4195" fmla="*/ 1470196 h 1847316"/>
                <a:gd name="connsiteX4196" fmla="*/ 2005445 w 2241767"/>
                <a:gd name="connsiteY4196" fmla="*/ 1471440 h 1847316"/>
                <a:gd name="connsiteX4197" fmla="*/ 2003028 w 2241767"/>
                <a:gd name="connsiteY4197" fmla="*/ 1475031 h 1847316"/>
                <a:gd name="connsiteX4198" fmla="*/ 2002433 w 2241767"/>
                <a:gd name="connsiteY4198" fmla="*/ 1477644 h 1847316"/>
                <a:gd name="connsiteX4199" fmla="*/ 2001557 w 2241767"/>
                <a:gd name="connsiteY4199" fmla="*/ 1480554 h 1847316"/>
                <a:gd name="connsiteX4200" fmla="*/ 2001448 w 2241767"/>
                <a:gd name="connsiteY4200" fmla="*/ 1479247 h 1847316"/>
                <a:gd name="connsiteX4201" fmla="*/ 2001596 w 2241767"/>
                <a:gd name="connsiteY4201" fmla="*/ 1477041 h 1847316"/>
                <a:gd name="connsiteX4202" fmla="*/ 2001002 w 2241767"/>
                <a:gd name="connsiteY4202" fmla="*/ 1474514 h 1847316"/>
                <a:gd name="connsiteX4203" fmla="*/ 2000618 w 2241767"/>
                <a:gd name="connsiteY4203" fmla="*/ 1479146 h 1847316"/>
                <a:gd name="connsiteX4204" fmla="*/ 1999680 w 2241767"/>
                <a:gd name="connsiteY4204" fmla="*/ 1481289 h 1847316"/>
                <a:gd name="connsiteX4205" fmla="*/ 1991058 w 2241767"/>
                <a:gd name="connsiteY4205" fmla="*/ 1481141 h 1847316"/>
                <a:gd name="connsiteX4206" fmla="*/ 1987287 w 2241767"/>
                <a:gd name="connsiteY4206" fmla="*/ 1482307 h 1847316"/>
                <a:gd name="connsiteX4207" fmla="*/ 1981498 w 2241767"/>
                <a:gd name="connsiteY4207" fmla="*/ 1486226 h 1847316"/>
                <a:gd name="connsiteX4208" fmla="*/ 1979769 w 2241767"/>
                <a:gd name="connsiteY4208" fmla="*/ 1487947 h 1847316"/>
                <a:gd name="connsiteX4209" fmla="*/ 1974981 w 2241767"/>
                <a:gd name="connsiteY4209" fmla="*/ 1494574 h 1847316"/>
                <a:gd name="connsiteX4210" fmla="*/ 1973760 w 2241767"/>
                <a:gd name="connsiteY4210" fmla="*/ 1498806 h 1847316"/>
                <a:gd name="connsiteX4211" fmla="*/ 1972783 w 2241767"/>
                <a:gd name="connsiteY4211" fmla="*/ 1497030 h 1847316"/>
                <a:gd name="connsiteX4212" fmla="*/ 1973025 w 2241767"/>
                <a:gd name="connsiteY4212" fmla="*/ 1495700 h 1847316"/>
                <a:gd name="connsiteX4213" fmla="*/ 1973041 w 2241767"/>
                <a:gd name="connsiteY4213" fmla="*/ 1494605 h 1847316"/>
                <a:gd name="connsiteX4214" fmla="*/ 1971844 w 2241767"/>
                <a:gd name="connsiteY4214" fmla="*/ 1496835 h 1847316"/>
                <a:gd name="connsiteX4215" fmla="*/ 1972986 w 2241767"/>
                <a:gd name="connsiteY4215" fmla="*/ 1500246 h 1847316"/>
                <a:gd name="connsiteX4216" fmla="*/ 1971961 w 2241767"/>
                <a:gd name="connsiteY4216" fmla="*/ 1501544 h 1847316"/>
                <a:gd name="connsiteX4217" fmla="*/ 1968800 w 2241767"/>
                <a:gd name="connsiteY4217" fmla="*/ 1503969 h 1847316"/>
                <a:gd name="connsiteX4218" fmla="*/ 1967071 w 2241767"/>
                <a:gd name="connsiteY4218" fmla="*/ 1504361 h 1847316"/>
                <a:gd name="connsiteX4219" fmla="*/ 1965131 w 2241767"/>
                <a:gd name="connsiteY4219" fmla="*/ 1505049 h 1847316"/>
                <a:gd name="connsiteX4220" fmla="*/ 1964521 w 2241767"/>
                <a:gd name="connsiteY4220" fmla="*/ 1507435 h 1847316"/>
                <a:gd name="connsiteX4221" fmla="*/ 1961884 w 2241767"/>
                <a:gd name="connsiteY4221" fmla="*/ 1509634 h 1847316"/>
                <a:gd name="connsiteX4222" fmla="*/ 1960351 w 2241767"/>
                <a:gd name="connsiteY4222" fmla="*/ 1510604 h 1847316"/>
                <a:gd name="connsiteX4223" fmla="*/ 1957535 w 2241767"/>
                <a:gd name="connsiteY4223" fmla="*/ 1510017 h 1847316"/>
                <a:gd name="connsiteX4224" fmla="*/ 1958403 w 2241767"/>
                <a:gd name="connsiteY4224" fmla="*/ 1512129 h 1847316"/>
                <a:gd name="connsiteX4225" fmla="*/ 1957370 w 2241767"/>
                <a:gd name="connsiteY4225" fmla="*/ 1513733 h 1847316"/>
                <a:gd name="connsiteX4226" fmla="*/ 1955587 w 2241767"/>
                <a:gd name="connsiteY4226" fmla="*/ 1514961 h 1847316"/>
                <a:gd name="connsiteX4227" fmla="*/ 1953373 w 2241767"/>
                <a:gd name="connsiteY4227" fmla="*/ 1515760 h 1847316"/>
                <a:gd name="connsiteX4228" fmla="*/ 1952105 w 2241767"/>
                <a:gd name="connsiteY4228" fmla="*/ 1515658 h 1847316"/>
                <a:gd name="connsiteX4229" fmla="*/ 1951026 w 2241767"/>
                <a:gd name="connsiteY4229" fmla="*/ 1516080 h 1847316"/>
                <a:gd name="connsiteX4230" fmla="*/ 1950173 w 2241767"/>
                <a:gd name="connsiteY4230" fmla="*/ 1517097 h 1847316"/>
                <a:gd name="connsiteX4231" fmla="*/ 1948100 w 2241767"/>
                <a:gd name="connsiteY4231" fmla="*/ 1518052 h 1847316"/>
                <a:gd name="connsiteX4232" fmla="*/ 1945948 w 2241767"/>
                <a:gd name="connsiteY4232" fmla="*/ 1517520 h 1847316"/>
                <a:gd name="connsiteX4233" fmla="*/ 1943507 w 2241767"/>
                <a:gd name="connsiteY4233" fmla="*/ 1517199 h 1847316"/>
                <a:gd name="connsiteX4234" fmla="*/ 1942146 w 2241767"/>
                <a:gd name="connsiteY4234" fmla="*/ 1517770 h 1847316"/>
                <a:gd name="connsiteX4235" fmla="*/ 1944430 w 2241767"/>
                <a:gd name="connsiteY4235" fmla="*/ 1518717 h 1847316"/>
                <a:gd name="connsiteX4236" fmla="*/ 1945659 w 2241767"/>
                <a:gd name="connsiteY4236" fmla="*/ 1520078 h 1847316"/>
                <a:gd name="connsiteX4237" fmla="*/ 1945408 w 2241767"/>
                <a:gd name="connsiteY4237" fmla="*/ 1521916 h 1847316"/>
                <a:gd name="connsiteX4238" fmla="*/ 1944798 w 2241767"/>
                <a:gd name="connsiteY4238" fmla="*/ 1522621 h 1847316"/>
                <a:gd name="connsiteX4239" fmla="*/ 1943351 w 2241767"/>
                <a:gd name="connsiteY4239" fmla="*/ 1523583 h 1847316"/>
                <a:gd name="connsiteX4240" fmla="*/ 1942717 w 2241767"/>
                <a:gd name="connsiteY4240" fmla="*/ 1523442 h 1847316"/>
                <a:gd name="connsiteX4241" fmla="*/ 1942334 w 2241767"/>
                <a:gd name="connsiteY4241" fmla="*/ 1522581 h 1847316"/>
                <a:gd name="connsiteX4242" fmla="*/ 1941864 w 2241767"/>
                <a:gd name="connsiteY4242" fmla="*/ 1520782 h 1847316"/>
                <a:gd name="connsiteX4243" fmla="*/ 1941192 w 2241767"/>
                <a:gd name="connsiteY4243" fmla="*/ 1521165 h 1847316"/>
                <a:gd name="connsiteX4244" fmla="*/ 1941074 w 2241767"/>
                <a:gd name="connsiteY4244" fmla="*/ 1522002 h 1847316"/>
                <a:gd name="connsiteX4245" fmla="*/ 1940495 w 2241767"/>
                <a:gd name="connsiteY4245" fmla="*/ 1522308 h 1847316"/>
                <a:gd name="connsiteX4246" fmla="*/ 1938445 w 2241767"/>
                <a:gd name="connsiteY4246" fmla="*/ 1519437 h 1847316"/>
                <a:gd name="connsiteX4247" fmla="*/ 1938547 w 2241767"/>
                <a:gd name="connsiteY4247" fmla="*/ 1521627 h 1847316"/>
                <a:gd name="connsiteX4248" fmla="*/ 1939259 w 2241767"/>
                <a:gd name="connsiteY4248" fmla="*/ 1523309 h 1847316"/>
                <a:gd name="connsiteX4249" fmla="*/ 1939948 w 2241767"/>
                <a:gd name="connsiteY4249" fmla="*/ 1524162 h 1847316"/>
                <a:gd name="connsiteX4250" fmla="*/ 1940644 w 2241767"/>
                <a:gd name="connsiteY4250" fmla="*/ 1524663 h 1847316"/>
                <a:gd name="connsiteX4251" fmla="*/ 1940816 w 2241767"/>
                <a:gd name="connsiteY4251" fmla="*/ 1525445 h 1847316"/>
                <a:gd name="connsiteX4252" fmla="*/ 1939416 w 2241767"/>
                <a:gd name="connsiteY4252" fmla="*/ 1527346 h 1847316"/>
                <a:gd name="connsiteX4253" fmla="*/ 1938696 w 2241767"/>
                <a:gd name="connsiteY4253" fmla="*/ 1527768 h 1847316"/>
                <a:gd name="connsiteX4254" fmla="*/ 1937413 w 2241767"/>
                <a:gd name="connsiteY4254" fmla="*/ 1528073 h 1847316"/>
                <a:gd name="connsiteX4255" fmla="*/ 1936693 w 2241767"/>
                <a:gd name="connsiteY4255" fmla="*/ 1529239 h 1847316"/>
                <a:gd name="connsiteX4256" fmla="*/ 1936904 w 2241767"/>
                <a:gd name="connsiteY4256" fmla="*/ 1530248 h 1847316"/>
                <a:gd name="connsiteX4257" fmla="*/ 1935778 w 2241767"/>
                <a:gd name="connsiteY4257" fmla="*/ 1532431 h 1847316"/>
                <a:gd name="connsiteX4258" fmla="*/ 1933094 w 2241767"/>
                <a:gd name="connsiteY4258" fmla="*/ 1533792 h 1847316"/>
                <a:gd name="connsiteX4259" fmla="*/ 1932281 w 2241767"/>
                <a:gd name="connsiteY4259" fmla="*/ 1533738 h 1847316"/>
                <a:gd name="connsiteX4260" fmla="*/ 1931616 w 2241767"/>
                <a:gd name="connsiteY4260" fmla="*/ 1534137 h 1847316"/>
                <a:gd name="connsiteX4261" fmla="*/ 1932007 w 2241767"/>
                <a:gd name="connsiteY4261" fmla="*/ 1535107 h 1847316"/>
                <a:gd name="connsiteX4262" fmla="*/ 1932672 w 2241767"/>
                <a:gd name="connsiteY4262" fmla="*/ 1535811 h 1847316"/>
                <a:gd name="connsiteX4263" fmla="*/ 1932648 w 2241767"/>
                <a:gd name="connsiteY4263" fmla="*/ 1536468 h 1847316"/>
                <a:gd name="connsiteX4264" fmla="*/ 1931944 w 2241767"/>
                <a:gd name="connsiteY4264" fmla="*/ 1537360 h 1847316"/>
                <a:gd name="connsiteX4265" fmla="*/ 1930544 w 2241767"/>
                <a:gd name="connsiteY4265" fmla="*/ 1537610 h 1847316"/>
                <a:gd name="connsiteX4266" fmla="*/ 1929762 w 2241767"/>
                <a:gd name="connsiteY4266" fmla="*/ 1538620 h 1847316"/>
                <a:gd name="connsiteX4267" fmla="*/ 1930012 w 2241767"/>
                <a:gd name="connsiteY4267" fmla="*/ 1539582 h 1847316"/>
                <a:gd name="connsiteX4268" fmla="*/ 1930473 w 2241767"/>
                <a:gd name="connsiteY4268" fmla="*/ 1540114 h 1847316"/>
                <a:gd name="connsiteX4269" fmla="*/ 1930372 w 2241767"/>
                <a:gd name="connsiteY4269" fmla="*/ 1541029 h 1847316"/>
                <a:gd name="connsiteX4270" fmla="*/ 1928784 w 2241767"/>
                <a:gd name="connsiteY4270" fmla="*/ 1541952 h 1847316"/>
                <a:gd name="connsiteX4271" fmla="*/ 1928408 w 2241767"/>
                <a:gd name="connsiteY4271" fmla="*/ 1542860 h 1847316"/>
                <a:gd name="connsiteX4272" fmla="*/ 1929198 w 2241767"/>
                <a:gd name="connsiteY4272" fmla="*/ 1543126 h 1847316"/>
                <a:gd name="connsiteX4273" fmla="*/ 1929808 w 2241767"/>
                <a:gd name="connsiteY4273" fmla="*/ 1542860 h 1847316"/>
                <a:gd name="connsiteX4274" fmla="*/ 1930254 w 2241767"/>
                <a:gd name="connsiteY4274" fmla="*/ 1543055 h 1847316"/>
                <a:gd name="connsiteX4275" fmla="*/ 1929300 w 2241767"/>
                <a:gd name="connsiteY4275" fmla="*/ 1544573 h 1847316"/>
                <a:gd name="connsiteX4276" fmla="*/ 1928447 w 2241767"/>
                <a:gd name="connsiteY4276" fmla="*/ 1545496 h 1847316"/>
                <a:gd name="connsiteX4277" fmla="*/ 1927634 w 2241767"/>
                <a:gd name="connsiteY4277" fmla="*/ 1547155 h 1847316"/>
                <a:gd name="connsiteX4278" fmla="*/ 1925748 w 2241767"/>
                <a:gd name="connsiteY4278" fmla="*/ 1547616 h 1847316"/>
                <a:gd name="connsiteX4279" fmla="*/ 1925818 w 2241767"/>
                <a:gd name="connsiteY4279" fmla="*/ 1548156 h 1847316"/>
                <a:gd name="connsiteX4280" fmla="*/ 1926882 w 2241767"/>
                <a:gd name="connsiteY4280" fmla="*/ 1548634 h 1847316"/>
                <a:gd name="connsiteX4281" fmla="*/ 1927774 w 2241767"/>
                <a:gd name="connsiteY4281" fmla="*/ 1549909 h 1847316"/>
                <a:gd name="connsiteX4282" fmla="*/ 1926100 w 2241767"/>
                <a:gd name="connsiteY4282" fmla="*/ 1552264 h 1847316"/>
                <a:gd name="connsiteX4283" fmla="*/ 1925052 w 2241767"/>
                <a:gd name="connsiteY4283" fmla="*/ 1552068 h 1847316"/>
                <a:gd name="connsiteX4284" fmla="*/ 1924410 w 2241767"/>
                <a:gd name="connsiteY4284" fmla="*/ 1551552 h 1847316"/>
                <a:gd name="connsiteX4285" fmla="*/ 1924003 w 2241767"/>
                <a:gd name="connsiteY4285" fmla="*/ 1553406 h 1847316"/>
                <a:gd name="connsiteX4286" fmla="*/ 1924160 w 2241767"/>
                <a:gd name="connsiteY4286" fmla="*/ 1554392 h 1847316"/>
                <a:gd name="connsiteX4287" fmla="*/ 1923761 w 2241767"/>
                <a:gd name="connsiteY4287" fmla="*/ 1556418 h 1847316"/>
                <a:gd name="connsiteX4288" fmla="*/ 1923119 w 2241767"/>
                <a:gd name="connsiteY4288" fmla="*/ 1558843 h 1847316"/>
                <a:gd name="connsiteX4289" fmla="*/ 1922681 w 2241767"/>
                <a:gd name="connsiteY4289" fmla="*/ 1559837 h 1847316"/>
                <a:gd name="connsiteX4290" fmla="*/ 1922775 w 2241767"/>
                <a:gd name="connsiteY4290" fmla="*/ 1561691 h 1847316"/>
                <a:gd name="connsiteX4291" fmla="*/ 1923049 w 2241767"/>
                <a:gd name="connsiteY4291" fmla="*/ 1563482 h 1847316"/>
                <a:gd name="connsiteX4292" fmla="*/ 1924074 w 2241767"/>
                <a:gd name="connsiteY4292" fmla="*/ 1565782 h 1847316"/>
                <a:gd name="connsiteX4293" fmla="*/ 1925646 w 2241767"/>
                <a:gd name="connsiteY4293" fmla="*/ 1575179 h 1847316"/>
                <a:gd name="connsiteX4294" fmla="*/ 1926718 w 2241767"/>
                <a:gd name="connsiteY4294" fmla="*/ 1578433 h 1847316"/>
                <a:gd name="connsiteX4295" fmla="*/ 1928643 w 2241767"/>
                <a:gd name="connsiteY4295" fmla="*/ 1587195 h 1847316"/>
                <a:gd name="connsiteX4296" fmla="*/ 1931827 w 2241767"/>
                <a:gd name="connsiteY4296" fmla="*/ 1595660 h 1847316"/>
                <a:gd name="connsiteX4297" fmla="*/ 1936318 w 2241767"/>
                <a:gd name="connsiteY4297" fmla="*/ 1605854 h 1847316"/>
                <a:gd name="connsiteX4298" fmla="*/ 1943687 w 2241767"/>
                <a:gd name="connsiteY4298" fmla="*/ 1618153 h 1847316"/>
                <a:gd name="connsiteX4299" fmla="*/ 1944571 w 2241767"/>
                <a:gd name="connsiteY4299" fmla="*/ 1619897 h 1847316"/>
                <a:gd name="connsiteX4300" fmla="*/ 1943609 w 2241767"/>
                <a:gd name="connsiteY4300" fmla="*/ 1621376 h 1847316"/>
                <a:gd name="connsiteX4301" fmla="*/ 1943319 w 2241767"/>
                <a:gd name="connsiteY4301" fmla="*/ 1622909 h 1847316"/>
                <a:gd name="connsiteX4302" fmla="*/ 1943233 w 2241767"/>
                <a:gd name="connsiteY4302" fmla="*/ 1625217 h 1847316"/>
                <a:gd name="connsiteX4303" fmla="*/ 1943499 w 2241767"/>
                <a:gd name="connsiteY4303" fmla="*/ 1627470 h 1847316"/>
                <a:gd name="connsiteX4304" fmla="*/ 1944368 w 2241767"/>
                <a:gd name="connsiteY4304" fmla="*/ 1630216 h 1847316"/>
                <a:gd name="connsiteX4305" fmla="*/ 1946042 w 2241767"/>
                <a:gd name="connsiteY4305" fmla="*/ 1634410 h 1847316"/>
                <a:gd name="connsiteX4306" fmla="*/ 1945103 w 2241767"/>
                <a:gd name="connsiteY4306" fmla="*/ 1633580 h 1847316"/>
                <a:gd name="connsiteX4307" fmla="*/ 1942678 w 2241767"/>
                <a:gd name="connsiteY4307" fmla="*/ 1627556 h 1847316"/>
                <a:gd name="connsiteX4308" fmla="*/ 1942396 w 2241767"/>
                <a:gd name="connsiteY4308" fmla="*/ 1624020 h 1847316"/>
                <a:gd name="connsiteX4309" fmla="*/ 1942741 w 2241767"/>
                <a:gd name="connsiteY4309" fmla="*/ 1618990 h 1847316"/>
                <a:gd name="connsiteX4310" fmla="*/ 1942169 w 2241767"/>
                <a:gd name="connsiteY4310" fmla="*/ 1619115 h 1847316"/>
                <a:gd name="connsiteX4311" fmla="*/ 1941708 w 2241767"/>
                <a:gd name="connsiteY4311" fmla="*/ 1620750 h 1847316"/>
                <a:gd name="connsiteX4312" fmla="*/ 1941450 w 2241767"/>
                <a:gd name="connsiteY4312" fmla="*/ 1622667 h 1847316"/>
                <a:gd name="connsiteX4313" fmla="*/ 1940832 w 2241767"/>
                <a:gd name="connsiteY4313" fmla="*/ 1623410 h 1847316"/>
                <a:gd name="connsiteX4314" fmla="*/ 1939995 w 2241767"/>
                <a:gd name="connsiteY4314" fmla="*/ 1620476 h 1847316"/>
                <a:gd name="connsiteX4315" fmla="*/ 1940057 w 2241767"/>
                <a:gd name="connsiteY4315" fmla="*/ 1619154 h 1847316"/>
                <a:gd name="connsiteX4316" fmla="*/ 1940949 w 2241767"/>
                <a:gd name="connsiteY4316" fmla="*/ 1617605 h 1847316"/>
                <a:gd name="connsiteX4317" fmla="*/ 1940691 w 2241767"/>
                <a:gd name="connsiteY4317" fmla="*/ 1617049 h 1847316"/>
                <a:gd name="connsiteX4318" fmla="*/ 1939243 w 2241767"/>
                <a:gd name="connsiteY4318" fmla="*/ 1616252 h 1847316"/>
                <a:gd name="connsiteX4319" fmla="*/ 1938938 w 2241767"/>
                <a:gd name="connsiteY4319" fmla="*/ 1615007 h 1847316"/>
                <a:gd name="connsiteX4320" fmla="*/ 1939134 w 2241767"/>
                <a:gd name="connsiteY4320" fmla="*/ 1613771 h 1847316"/>
                <a:gd name="connsiteX4321" fmla="*/ 1938312 w 2241767"/>
                <a:gd name="connsiteY4321" fmla="*/ 1613114 h 1847316"/>
                <a:gd name="connsiteX4322" fmla="*/ 1937663 w 2241767"/>
                <a:gd name="connsiteY4322" fmla="*/ 1613146 h 1847316"/>
                <a:gd name="connsiteX4323" fmla="*/ 1938101 w 2241767"/>
                <a:gd name="connsiteY4323" fmla="*/ 1616189 h 1847316"/>
                <a:gd name="connsiteX4324" fmla="*/ 1938782 w 2241767"/>
                <a:gd name="connsiteY4324" fmla="*/ 1618051 h 1847316"/>
                <a:gd name="connsiteX4325" fmla="*/ 1939627 w 2241767"/>
                <a:gd name="connsiteY4325" fmla="*/ 1622518 h 1847316"/>
                <a:gd name="connsiteX4326" fmla="*/ 1940996 w 2241767"/>
                <a:gd name="connsiteY4326" fmla="*/ 1625217 h 1847316"/>
                <a:gd name="connsiteX4327" fmla="*/ 1941794 w 2241767"/>
                <a:gd name="connsiteY4327" fmla="*/ 1627478 h 1847316"/>
                <a:gd name="connsiteX4328" fmla="*/ 1951104 w 2241767"/>
                <a:gd name="connsiteY4328" fmla="*/ 1651496 h 1847316"/>
                <a:gd name="connsiteX4329" fmla="*/ 1953310 w 2241767"/>
                <a:gd name="connsiteY4329" fmla="*/ 1654539 h 1847316"/>
                <a:gd name="connsiteX4330" fmla="*/ 1954124 w 2241767"/>
                <a:gd name="connsiteY4330" fmla="*/ 1656722 h 1847316"/>
                <a:gd name="connsiteX4331" fmla="*/ 1954969 w 2241767"/>
                <a:gd name="connsiteY4331" fmla="*/ 1661283 h 1847316"/>
                <a:gd name="connsiteX4332" fmla="*/ 1955156 w 2241767"/>
                <a:gd name="connsiteY4332" fmla="*/ 1667127 h 1847316"/>
                <a:gd name="connsiteX4333" fmla="*/ 1953639 w 2241767"/>
                <a:gd name="connsiteY4333" fmla="*/ 1677775 h 1847316"/>
                <a:gd name="connsiteX4334" fmla="*/ 1953294 w 2241767"/>
                <a:gd name="connsiteY4334" fmla="*/ 1685012 h 1847316"/>
                <a:gd name="connsiteX4335" fmla="*/ 1953075 w 2241767"/>
                <a:gd name="connsiteY4335" fmla="*/ 1684793 h 1847316"/>
                <a:gd name="connsiteX4336" fmla="*/ 1952927 w 2241767"/>
                <a:gd name="connsiteY4336" fmla="*/ 1684026 h 1847316"/>
                <a:gd name="connsiteX4337" fmla="*/ 1952575 w 2241767"/>
                <a:gd name="connsiteY4337" fmla="*/ 1683924 h 1847316"/>
                <a:gd name="connsiteX4338" fmla="*/ 1951260 w 2241767"/>
                <a:gd name="connsiteY4338" fmla="*/ 1687234 h 1847316"/>
                <a:gd name="connsiteX4339" fmla="*/ 1949469 w 2241767"/>
                <a:gd name="connsiteY4339" fmla="*/ 1690214 h 1847316"/>
                <a:gd name="connsiteX4340" fmla="*/ 1948874 w 2241767"/>
                <a:gd name="connsiteY4340" fmla="*/ 1694846 h 1847316"/>
                <a:gd name="connsiteX4341" fmla="*/ 1948014 w 2241767"/>
                <a:gd name="connsiteY4341" fmla="*/ 1697161 h 1847316"/>
                <a:gd name="connsiteX4342" fmla="*/ 1945424 w 2241767"/>
                <a:gd name="connsiteY4342" fmla="*/ 1699610 h 1847316"/>
                <a:gd name="connsiteX4343" fmla="*/ 1943820 w 2241767"/>
                <a:gd name="connsiteY4343" fmla="*/ 1699547 h 1847316"/>
                <a:gd name="connsiteX4344" fmla="*/ 1939893 w 2241767"/>
                <a:gd name="connsiteY4344" fmla="*/ 1701386 h 1847316"/>
                <a:gd name="connsiteX4345" fmla="*/ 1937131 w 2241767"/>
                <a:gd name="connsiteY4345" fmla="*/ 1700909 h 1847316"/>
                <a:gd name="connsiteX4346" fmla="*/ 1933845 w 2241767"/>
                <a:gd name="connsiteY4346" fmla="*/ 1701941 h 1847316"/>
                <a:gd name="connsiteX4347" fmla="*/ 1931686 w 2241767"/>
                <a:gd name="connsiteY4347" fmla="*/ 1701824 h 1847316"/>
                <a:gd name="connsiteX4348" fmla="*/ 1930434 w 2241767"/>
                <a:gd name="connsiteY4348" fmla="*/ 1699642 h 1847316"/>
                <a:gd name="connsiteX4349" fmla="*/ 1930622 w 2241767"/>
                <a:gd name="connsiteY4349" fmla="*/ 1698664 h 1847316"/>
                <a:gd name="connsiteX4350" fmla="*/ 1931115 w 2241767"/>
                <a:gd name="connsiteY4350" fmla="*/ 1697686 h 1847316"/>
                <a:gd name="connsiteX4351" fmla="*/ 1931960 w 2241767"/>
                <a:gd name="connsiteY4351" fmla="*/ 1697459 h 1847316"/>
                <a:gd name="connsiteX4352" fmla="*/ 1934862 w 2241767"/>
                <a:gd name="connsiteY4352" fmla="*/ 1699751 h 1847316"/>
                <a:gd name="connsiteX4353" fmla="*/ 1935410 w 2241767"/>
                <a:gd name="connsiteY4353" fmla="*/ 1698781 h 1847316"/>
                <a:gd name="connsiteX4354" fmla="*/ 1934534 w 2241767"/>
                <a:gd name="connsiteY4354" fmla="*/ 1697639 h 1847316"/>
                <a:gd name="connsiteX4355" fmla="*/ 1932852 w 2241767"/>
                <a:gd name="connsiteY4355" fmla="*/ 1696997 h 1847316"/>
                <a:gd name="connsiteX4356" fmla="*/ 1931616 w 2241767"/>
                <a:gd name="connsiteY4356" fmla="*/ 1696293 h 1847316"/>
                <a:gd name="connsiteX4357" fmla="*/ 1929120 w 2241767"/>
                <a:gd name="connsiteY4357" fmla="*/ 1691067 h 1847316"/>
                <a:gd name="connsiteX4358" fmla="*/ 1926530 w 2241767"/>
                <a:gd name="connsiteY4358" fmla="*/ 1687476 h 1847316"/>
                <a:gd name="connsiteX4359" fmla="*/ 1926092 w 2241767"/>
                <a:gd name="connsiteY4359" fmla="*/ 1685066 h 1847316"/>
                <a:gd name="connsiteX4360" fmla="*/ 1921625 w 2241767"/>
                <a:gd name="connsiteY4360" fmla="*/ 1683595 h 1847316"/>
                <a:gd name="connsiteX4361" fmla="*/ 1918394 w 2241767"/>
                <a:gd name="connsiteY4361" fmla="*/ 1681366 h 1847316"/>
                <a:gd name="connsiteX4362" fmla="*/ 1916282 w 2241767"/>
                <a:gd name="connsiteY4362" fmla="*/ 1677407 h 1847316"/>
                <a:gd name="connsiteX4363" fmla="*/ 1915069 w 2241767"/>
                <a:gd name="connsiteY4363" fmla="*/ 1670374 h 1847316"/>
                <a:gd name="connsiteX4364" fmla="*/ 1913645 w 2241767"/>
                <a:gd name="connsiteY4364" fmla="*/ 1669584 h 1847316"/>
                <a:gd name="connsiteX4365" fmla="*/ 1913043 w 2241767"/>
                <a:gd name="connsiteY4365" fmla="*/ 1669036 h 1847316"/>
                <a:gd name="connsiteX4366" fmla="*/ 1914435 w 2241767"/>
                <a:gd name="connsiteY4366" fmla="*/ 1666415 h 1847316"/>
                <a:gd name="connsiteX4367" fmla="*/ 1915906 w 2241767"/>
                <a:gd name="connsiteY4367" fmla="*/ 1664217 h 1847316"/>
                <a:gd name="connsiteX4368" fmla="*/ 1914748 w 2241767"/>
                <a:gd name="connsiteY4368" fmla="*/ 1664765 h 1847316"/>
                <a:gd name="connsiteX4369" fmla="*/ 1913895 w 2241767"/>
                <a:gd name="connsiteY4369" fmla="*/ 1665578 h 1847316"/>
                <a:gd name="connsiteX4370" fmla="*/ 1912808 w 2241767"/>
                <a:gd name="connsiteY4370" fmla="*/ 1667518 h 1847316"/>
                <a:gd name="connsiteX4371" fmla="*/ 1912010 w 2241767"/>
                <a:gd name="connsiteY4371" fmla="*/ 1667816 h 1847316"/>
                <a:gd name="connsiteX4372" fmla="*/ 1911282 w 2241767"/>
                <a:gd name="connsiteY4372" fmla="*/ 1667518 h 1847316"/>
                <a:gd name="connsiteX4373" fmla="*/ 1910445 w 2241767"/>
                <a:gd name="connsiteY4373" fmla="*/ 1663795 h 1847316"/>
                <a:gd name="connsiteX4374" fmla="*/ 1910688 w 2241767"/>
                <a:gd name="connsiteY4374" fmla="*/ 1659218 h 1847316"/>
                <a:gd name="connsiteX4375" fmla="*/ 1911861 w 2241767"/>
                <a:gd name="connsiteY4375" fmla="*/ 1657504 h 1847316"/>
                <a:gd name="connsiteX4376" fmla="*/ 1910054 w 2241767"/>
                <a:gd name="connsiteY4376" fmla="*/ 1657458 h 1847316"/>
                <a:gd name="connsiteX4377" fmla="*/ 1908184 w 2241767"/>
                <a:gd name="connsiteY4377" fmla="*/ 1658107 h 1847316"/>
                <a:gd name="connsiteX4378" fmla="*/ 1908458 w 2241767"/>
                <a:gd name="connsiteY4378" fmla="*/ 1659632 h 1847316"/>
                <a:gd name="connsiteX4379" fmla="*/ 1908192 w 2241767"/>
                <a:gd name="connsiteY4379" fmla="*/ 1660469 h 1847316"/>
                <a:gd name="connsiteX4380" fmla="*/ 1906831 w 2241767"/>
                <a:gd name="connsiteY4380" fmla="*/ 1660251 h 1847316"/>
                <a:gd name="connsiteX4381" fmla="*/ 1905790 w 2241767"/>
                <a:gd name="connsiteY4381" fmla="*/ 1659719 h 1847316"/>
                <a:gd name="connsiteX4382" fmla="*/ 1904390 w 2241767"/>
                <a:gd name="connsiteY4382" fmla="*/ 1658123 h 1847316"/>
                <a:gd name="connsiteX4383" fmla="*/ 1902473 w 2241767"/>
                <a:gd name="connsiteY4383" fmla="*/ 1655087 h 1847316"/>
                <a:gd name="connsiteX4384" fmla="*/ 1898538 w 2241767"/>
                <a:gd name="connsiteY4384" fmla="*/ 1646700 h 1847316"/>
                <a:gd name="connsiteX4385" fmla="*/ 1897771 w 2241767"/>
                <a:gd name="connsiteY4385" fmla="*/ 1645519 h 1847316"/>
                <a:gd name="connsiteX4386" fmla="*/ 1896465 w 2241767"/>
                <a:gd name="connsiteY4386" fmla="*/ 1644275 h 1847316"/>
                <a:gd name="connsiteX4387" fmla="*/ 1897083 w 2241767"/>
                <a:gd name="connsiteY4387" fmla="*/ 1643892 h 1847316"/>
                <a:gd name="connsiteX4388" fmla="*/ 1898202 w 2241767"/>
                <a:gd name="connsiteY4388" fmla="*/ 1643665 h 1847316"/>
                <a:gd name="connsiteX4389" fmla="*/ 1900729 w 2241767"/>
                <a:gd name="connsiteY4389" fmla="*/ 1639878 h 1847316"/>
                <a:gd name="connsiteX4390" fmla="*/ 1902708 w 2241767"/>
                <a:gd name="connsiteY4390" fmla="*/ 1637586 h 1847316"/>
                <a:gd name="connsiteX4391" fmla="*/ 1903365 w 2241767"/>
                <a:gd name="connsiteY4391" fmla="*/ 1635998 h 1847316"/>
                <a:gd name="connsiteX4392" fmla="*/ 1903248 w 2241767"/>
                <a:gd name="connsiteY4392" fmla="*/ 1635317 h 1847316"/>
                <a:gd name="connsiteX4393" fmla="*/ 1902372 w 2241767"/>
                <a:gd name="connsiteY4393" fmla="*/ 1634331 h 1847316"/>
                <a:gd name="connsiteX4394" fmla="*/ 1901222 w 2241767"/>
                <a:gd name="connsiteY4394" fmla="*/ 1635192 h 1847316"/>
                <a:gd name="connsiteX4395" fmla="*/ 1900729 w 2241767"/>
                <a:gd name="connsiteY4395" fmla="*/ 1634949 h 1847316"/>
                <a:gd name="connsiteX4396" fmla="*/ 1899430 w 2241767"/>
                <a:gd name="connsiteY4396" fmla="*/ 1632954 h 1847316"/>
                <a:gd name="connsiteX4397" fmla="*/ 1898194 w 2241767"/>
                <a:gd name="connsiteY4397" fmla="*/ 1632391 h 1847316"/>
                <a:gd name="connsiteX4398" fmla="*/ 1897333 w 2241767"/>
                <a:gd name="connsiteY4398" fmla="*/ 1632821 h 1847316"/>
                <a:gd name="connsiteX4399" fmla="*/ 1898241 w 2241767"/>
                <a:gd name="connsiteY4399" fmla="*/ 1634449 h 1847316"/>
                <a:gd name="connsiteX4400" fmla="*/ 1899055 w 2241767"/>
                <a:gd name="connsiteY4400" fmla="*/ 1635059 h 1847316"/>
                <a:gd name="connsiteX4401" fmla="*/ 1898734 w 2241767"/>
                <a:gd name="connsiteY4401" fmla="*/ 1637429 h 1847316"/>
                <a:gd name="connsiteX4402" fmla="*/ 1898405 w 2241767"/>
                <a:gd name="connsiteY4402" fmla="*/ 1638196 h 1847316"/>
                <a:gd name="connsiteX4403" fmla="*/ 1897638 w 2241767"/>
                <a:gd name="connsiteY4403" fmla="*/ 1638877 h 1847316"/>
                <a:gd name="connsiteX4404" fmla="*/ 1896442 w 2241767"/>
                <a:gd name="connsiteY4404" fmla="*/ 1638509 h 1847316"/>
                <a:gd name="connsiteX4405" fmla="*/ 1895839 w 2241767"/>
                <a:gd name="connsiteY4405" fmla="*/ 1639096 h 1847316"/>
                <a:gd name="connsiteX4406" fmla="*/ 1895127 w 2241767"/>
                <a:gd name="connsiteY4406" fmla="*/ 1638478 h 1847316"/>
                <a:gd name="connsiteX4407" fmla="*/ 1894423 w 2241767"/>
                <a:gd name="connsiteY4407" fmla="*/ 1637437 h 1847316"/>
                <a:gd name="connsiteX4408" fmla="*/ 1893633 w 2241767"/>
                <a:gd name="connsiteY4408" fmla="*/ 1635724 h 1847316"/>
                <a:gd name="connsiteX4409" fmla="*/ 1895722 w 2241767"/>
                <a:gd name="connsiteY4409" fmla="*/ 1626054 h 1847316"/>
                <a:gd name="connsiteX4410" fmla="*/ 1897654 w 2241767"/>
                <a:gd name="connsiteY4410" fmla="*/ 1619874 h 1847316"/>
                <a:gd name="connsiteX4411" fmla="*/ 1897873 w 2241767"/>
                <a:gd name="connsiteY4411" fmla="*/ 1612801 h 1847316"/>
                <a:gd name="connsiteX4412" fmla="*/ 1898022 w 2241767"/>
                <a:gd name="connsiteY4412" fmla="*/ 1611753 h 1847316"/>
                <a:gd name="connsiteX4413" fmla="*/ 1897858 w 2241767"/>
                <a:gd name="connsiteY4413" fmla="*/ 1609868 h 1847316"/>
                <a:gd name="connsiteX4414" fmla="*/ 1895268 w 2241767"/>
                <a:gd name="connsiteY4414" fmla="*/ 1605776 h 1847316"/>
                <a:gd name="connsiteX4415" fmla="*/ 1883822 w 2241767"/>
                <a:gd name="connsiteY4415" fmla="*/ 1595754 h 1847316"/>
                <a:gd name="connsiteX4416" fmla="*/ 1874958 w 2241767"/>
                <a:gd name="connsiteY4416" fmla="*/ 1583831 h 1847316"/>
                <a:gd name="connsiteX4417" fmla="*/ 1867276 w 2241767"/>
                <a:gd name="connsiteY4417" fmla="*/ 1579348 h 1847316"/>
                <a:gd name="connsiteX4418" fmla="*/ 1861447 w 2241767"/>
                <a:gd name="connsiteY4418" fmla="*/ 1580334 h 1847316"/>
                <a:gd name="connsiteX4419" fmla="*/ 1860438 w 2241767"/>
                <a:gd name="connsiteY4419" fmla="*/ 1581234 h 1847316"/>
                <a:gd name="connsiteX4420" fmla="*/ 1860008 w 2241767"/>
                <a:gd name="connsiteY4420" fmla="*/ 1582407 h 1847316"/>
                <a:gd name="connsiteX4421" fmla="*/ 1860368 w 2241767"/>
                <a:gd name="connsiteY4421" fmla="*/ 1583745 h 1847316"/>
                <a:gd name="connsiteX4422" fmla="*/ 1859843 w 2241767"/>
                <a:gd name="connsiteY4422" fmla="*/ 1584301 h 1847316"/>
                <a:gd name="connsiteX4423" fmla="*/ 1858279 w 2241767"/>
                <a:gd name="connsiteY4423" fmla="*/ 1584230 h 1847316"/>
                <a:gd name="connsiteX4424" fmla="*/ 1856174 w 2241767"/>
                <a:gd name="connsiteY4424" fmla="*/ 1584543 h 1847316"/>
                <a:gd name="connsiteX4425" fmla="*/ 1850674 w 2241767"/>
                <a:gd name="connsiteY4425" fmla="*/ 1587680 h 1847316"/>
                <a:gd name="connsiteX4426" fmla="*/ 1848734 w 2241767"/>
                <a:gd name="connsiteY4426" fmla="*/ 1587563 h 1847316"/>
                <a:gd name="connsiteX4427" fmla="*/ 1846974 w 2241767"/>
                <a:gd name="connsiteY4427" fmla="*/ 1588377 h 1847316"/>
                <a:gd name="connsiteX4428" fmla="*/ 1845652 w 2241767"/>
                <a:gd name="connsiteY4428" fmla="*/ 1588987 h 1847316"/>
                <a:gd name="connsiteX4429" fmla="*/ 1842209 w 2241767"/>
                <a:gd name="connsiteY4429" fmla="*/ 1589315 h 1847316"/>
                <a:gd name="connsiteX4430" fmla="*/ 1839291 w 2241767"/>
                <a:gd name="connsiteY4430" fmla="*/ 1590012 h 1847316"/>
                <a:gd name="connsiteX4431" fmla="*/ 1838032 w 2241767"/>
                <a:gd name="connsiteY4431" fmla="*/ 1589636 h 1847316"/>
                <a:gd name="connsiteX4432" fmla="*/ 1837210 w 2241767"/>
                <a:gd name="connsiteY4432" fmla="*/ 1587813 h 1847316"/>
                <a:gd name="connsiteX4433" fmla="*/ 1837210 w 2241767"/>
                <a:gd name="connsiteY4433" fmla="*/ 1585928 h 1847316"/>
                <a:gd name="connsiteX4434" fmla="*/ 1837875 w 2241767"/>
                <a:gd name="connsiteY4434" fmla="*/ 1587375 h 1847316"/>
                <a:gd name="connsiteX4435" fmla="*/ 1838908 w 2241767"/>
                <a:gd name="connsiteY4435" fmla="*/ 1588509 h 1847316"/>
                <a:gd name="connsiteX4436" fmla="*/ 1839385 w 2241767"/>
                <a:gd name="connsiteY4436" fmla="*/ 1588056 h 1847316"/>
                <a:gd name="connsiteX4437" fmla="*/ 1839557 w 2241767"/>
                <a:gd name="connsiteY4437" fmla="*/ 1587054 h 1847316"/>
                <a:gd name="connsiteX4438" fmla="*/ 1838532 w 2241767"/>
                <a:gd name="connsiteY4438" fmla="*/ 1585091 h 1847316"/>
                <a:gd name="connsiteX4439" fmla="*/ 1835223 w 2241767"/>
                <a:gd name="connsiteY4439" fmla="*/ 1582571 h 1847316"/>
                <a:gd name="connsiteX4440" fmla="*/ 1831460 w 2241767"/>
                <a:gd name="connsiteY4440" fmla="*/ 1578887 h 1847316"/>
                <a:gd name="connsiteX4441" fmla="*/ 1832610 w 2241767"/>
                <a:gd name="connsiteY4441" fmla="*/ 1579012 h 1847316"/>
                <a:gd name="connsiteX4442" fmla="*/ 1832900 w 2241767"/>
                <a:gd name="connsiteY4442" fmla="*/ 1578222 h 1847316"/>
                <a:gd name="connsiteX4443" fmla="*/ 1831734 w 2241767"/>
                <a:gd name="connsiteY4443" fmla="*/ 1577181 h 1847316"/>
                <a:gd name="connsiteX4444" fmla="*/ 1832227 w 2241767"/>
                <a:gd name="connsiteY4444" fmla="*/ 1575984 h 1847316"/>
                <a:gd name="connsiteX4445" fmla="*/ 1833048 w 2241767"/>
                <a:gd name="connsiteY4445" fmla="*/ 1574725 h 1847316"/>
                <a:gd name="connsiteX4446" fmla="*/ 1831460 w 2241767"/>
                <a:gd name="connsiteY4446" fmla="*/ 1574912 h 1847316"/>
                <a:gd name="connsiteX4447" fmla="*/ 1830028 w 2241767"/>
                <a:gd name="connsiteY4447" fmla="*/ 1575796 h 1847316"/>
                <a:gd name="connsiteX4448" fmla="*/ 1829981 w 2241767"/>
                <a:gd name="connsiteY4448" fmla="*/ 1576884 h 1847316"/>
                <a:gd name="connsiteX4449" fmla="*/ 1829700 w 2241767"/>
                <a:gd name="connsiteY4449" fmla="*/ 1577752 h 1847316"/>
                <a:gd name="connsiteX4450" fmla="*/ 1828933 w 2241767"/>
                <a:gd name="connsiteY4450" fmla="*/ 1577627 h 1847316"/>
                <a:gd name="connsiteX4451" fmla="*/ 1827509 w 2241767"/>
                <a:gd name="connsiteY4451" fmla="*/ 1576555 h 1847316"/>
                <a:gd name="connsiteX4452" fmla="*/ 1820499 w 2241767"/>
                <a:gd name="connsiteY4452" fmla="*/ 1573567 h 1847316"/>
                <a:gd name="connsiteX4453" fmla="*/ 1814366 w 2241767"/>
                <a:gd name="connsiteY4453" fmla="*/ 1571877 h 1847316"/>
                <a:gd name="connsiteX4454" fmla="*/ 1819076 w 2241767"/>
                <a:gd name="connsiteY4454" fmla="*/ 1571118 h 1847316"/>
                <a:gd name="connsiteX4455" fmla="*/ 1821626 w 2241767"/>
                <a:gd name="connsiteY4455" fmla="*/ 1571705 h 1847316"/>
                <a:gd name="connsiteX4456" fmla="*/ 1821321 w 2241767"/>
                <a:gd name="connsiteY4456" fmla="*/ 1570797 h 1847316"/>
                <a:gd name="connsiteX4457" fmla="*/ 1820703 w 2241767"/>
                <a:gd name="connsiteY4457" fmla="*/ 1570218 h 1847316"/>
                <a:gd name="connsiteX4458" fmla="*/ 1818692 w 2241767"/>
                <a:gd name="connsiteY4458" fmla="*/ 1569491 h 1847316"/>
                <a:gd name="connsiteX4459" fmla="*/ 1816126 w 2241767"/>
                <a:gd name="connsiteY4459" fmla="*/ 1569765 h 1847316"/>
                <a:gd name="connsiteX4460" fmla="*/ 1814507 w 2241767"/>
                <a:gd name="connsiteY4460" fmla="*/ 1569420 h 1847316"/>
                <a:gd name="connsiteX4461" fmla="*/ 1812856 w 2241767"/>
                <a:gd name="connsiteY4461" fmla="*/ 1570148 h 1847316"/>
                <a:gd name="connsiteX4462" fmla="*/ 1811041 w 2241767"/>
                <a:gd name="connsiteY4462" fmla="*/ 1571220 h 1847316"/>
                <a:gd name="connsiteX4463" fmla="*/ 1809421 w 2241767"/>
                <a:gd name="connsiteY4463" fmla="*/ 1571767 h 1847316"/>
                <a:gd name="connsiteX4464" fmla="*/ 1803100 w 2241767"/>
                <a:gd name="connsiteY4464" fmla="*/ 1572542 h 1847316"/>
                <a:gd name="connsiteX4465" fmla="*/ 1797976 w 2241767"/>
                <a:gd name="connsiteY4465" fmla="*/ 1573379 h 1847316"/>
                <a:gd name="connsiteX4466" fmla="*/ 1798797 w 2241767"/>
                <a:gd name="connsiteY4466" fmla="*/ 1572495 h 1847316"/>
                <a:gd name="connsiteX4467" fmla="*/ 1799673 w 2241767"/>
                <a:gd name="connsiteY4467" fmla="*/ 1571924 h 1847316"/>
                <a:gd name="connsiteX4468" fmla="*/ 1802701 w 2241767"/>
                <a:gd name="connsiteY4468" fmla="*/ 1571056 h 1847316"/>
                <a:gd name="connsiteX4469" fmla="*/ 1803155 w 2241767"/>
                <a:gd name="connsiteY4469" fmla="*/ 1569256 h 1847316"/>
                <a:gd name="connsiteX4470" fmla="*/ 1802443 w 2241767"/>
                <a:gd name="connsiteY4470" fmla="*/ 1567519 h 1847316"/>
                <a:gd name="connsiteX4471" fmla="*/ 1801645 w 2241767"/>
                <a:gd name="connsiteY4471" fmla="*/ 1567934 h 1847316"/>
                <a:gd name="connsiteX4472" fmla="*/ 1800808 w 2241767"/>
                <a:gd name="connsiteY4472" fmla="*/ 1569287 h 1847316"/>
                <a:gd name="connsiteX4473" fmla="*/ 1799783 w 2241767"/>
                <a:gd name="connsiteY4473" fmla="*/ 1568309 h 1847316"/>
                <a:gd name="connsiteX4474" fmla="*/ 1798649 w 2241767"/>
                <a:gd name="connsiteY4474" fmla="*/ 1568317 h 1847316"/>
                <a:gd name="connsiteX4475" fmla="*/ 1798336 w 2241767"/>
                <a:gd name="connsiteY4475" fmla="*/ 1570469 h 1847316"/>
                <a:gd name="connsiteX4476" fmla="*/ 1796873 w 2241767"/>
                <a:gd name="connsiteY4476" fmla="*/ 1571916 h 1847316"/>
                <a:gd name="connsiteX4477" fmla="*/ 1796215 w 2241767"/>
                <a:gd name="connsiteY4477" fmla="*/ 1573371 h 1847316"/>
                <a:gd name="connsiteX4478" fmla="*/ 1791936 w 2241767"/>
                <a:gd name="connsiteY4478" fmla="*/ 1574513 h 1847316"/>
                <a:gd name="connsiteX4479" fmla="*/ 1791388 w 2241767"/>
                <a:gd name="connsiteY4479" fmla="*/ 1574138 h 1847316"/>
                <a:gd name="connsiteX4480" fmla="*/ 1792640 w 2241767"/>
                <a:gd name="connsiteY4480" fmla="*/ 1572753 h 1847316"/>
                <a:gd name="connsiteX4481" fmla="*/ 1792538 w 2241767"/>
                <a:gd name="connsiteY4481" fmla="*/ 1571986 h 1847316"/>
                <a:gd name="connsiteX4482" fmla="*/ 1791115 w 2241767"/>
                <a:gd name="connsiteY4482" fmla="*/ 1572644 h 1847316"/>
                <a:gd name="connsiteX4483" fmla="*/ 1788721 w 2241767"/>
                <a:gd name="connsiteY4483" fmla="*/ 1575257 h 1847316"/>
                <a:gd name="connsiteX4484" fmla="*/ 1780295 w 2241767"/>
                <a:gd name="connsiteY4484" fmla="*/ 1576109 h 1847316"/>
                <a:gd name="connsiteX4485" fmla="*/ 1780756 w 2241767"/>
                <a:gd name="connsiteY4485" fmla="*/ 1575515 h 1847316"/>
                <a:gd name="connsiteX4486" fmla="*/ 1782540 w 2241767"/>
                <a:gd name="connsiteY4486" fmla="*/ 1575390 h 1847316"/>
                <a:gd name="connsiteX4487" fmla="*/ 1785036 w 2241767"/>
                <a:gd name="connsiteY4487" fmla="*/ 1574568 h 1847316"/>
                <a:gd name="connsiteX4488" fmla="*/ 1784527 w 2241767"/>
                <a:gd name="connsiteY4488" fmla="*/ 1573176 h 1847316"/>
                <a:gd name="connsiteX4489" fmla="*/ 1783565 w 2241767"/>
                <a:gd name="connsiteY4489" fmla="*/ 1571642 h 1847316"/>
                <a:gd name="connsiteX4490" fmla="*/ 1782673 w 2241767"/>
                <a:gd name="connsiteY4490" fmla="*/ 1571470 h 1847316"/>
                <a:gd name="connsiteX4491" fmla="*/ 1782086 w 2241767"/>
                <a:gd name="connsiteY4491" fmla="*/ 1570570 h 1847316"/>
                <a:gd name="connsiteX4492" fmla="*/ 1782118 w 2241767"/>
                <a:gd name="connsiteY4492" fmla="*/ 1567738 h 1847316"/>
                <a:gd name="connsiteX4493" fmla="*/ 1781547 w 2241767"/>
                <a:gd name="connsiteY4493" fmla="*/ 1566080 h 1847316"/>
                <a:gd name="connsiteX4494" fmla="*/ 1780177 w 2241767"/>
                <a:gd name="connsiteY4494" fmla="*/ 1564374 h 1847316"/>
                <a:gd name="connsiteX4495" fmla="*/ 1779716 w 2241767"/>
                <a:gd name="connsiteY4495" fmla="*/ 1564703 h 1847316"/>
                <a:gd name="connsiteX4496" fmla="*/ 1778707 w 2241767"/>
                <a:gd name="connsiteY4496" fmla="*/ 1567629 h 1847316"/>
                <a:gd name="connsiteX4497" fmla="*/ 1777870 w 2241767"/>
                <a:gd name="connsiteY4497" fmla="*/ 1571454 h 1847316"/>
                <a:gd name="connsiteX4498" fmla="*/ 1777455 w 2241767"/>
                <a:gd name="connsiteY4498" fmla="*/ 1572690 h 1847316"/>
                <a:gd name="connsiteX4499" fmla="*/ 1774959 w 2241767"/>
                <a:gd name="connsiteY4499" fmla="*/ 1572777 h 1847316"/>
                <a:gd name="connsiteX4500" fmla="*/ 1772745 w 2241767"/>
                <a:gd name="connsiteY4500" fmla="*/ 1572511 h 1847316"/>
                <a:gd name="connsiteX4501" fmla="*/ 1765235 w 2241767"/>
                <a:gd name="connsiteY4501" fmla="*/ 1572972 h 1847316"/>
                <a:gd name="connsiteX4502" fmla="*/ 1762434 w 2241767"/>
                <a:gd name="connsiteY4502" fmla="*/ 1571673 h 1847316"/>
                <a:gd name="connsiteX4503" fmla="*/ 1761268 w 2241767"/>
                <a:gd name="connsiteY4503" fmla="*/ 1571423 h 1847316"/>
                <a:gd name="connsiteX4504" fmla="*/ 1760556 w 2241767"/>
                <a:gd name="connsiteY4504" fmla="*/ 1571454 h 1847316"/>
                <a:gd name="connsiteX4505" fmla="*/ 1757294 w 2241767"/>
                <a:gd name="connsiteY4505" fmla="*/ 1572644 h 1847316"/>
                <a:gd name="connsiteX4506" fmla="*/ 1753570 w 2241767"/>
                <a:gd name="connsiteY4506" fmla="*/ 1573551 h 1847316"/>
                <a:gd name="connsiteX4507" fmla="*/ 1752694 w 2241767"/>
                <a:gd name="connsiteY4507" fmla="*/ 1573262 h 1847316"/>
                <a:gd name="connsiteX4508" fmla="*/ 1751442 w 2241767"/>
                <a:gd name="connsiteY4508" fmla="*/ 1573223 h 1847316"/>
                <a:gd name="connsiteX4509" fmla="*/ 1748743 w 2241767"/>
                <a:gd name="connsiteY4509" fmla="*/ 1576313 h 1847316"/>
                <a:gd name="connsiteX4510" fmla="*/ 1745559 w 2241767"/>
                <a:gd name="connsiteY4510" fmla="*/ 1577760 h 1847316"/>
                <a:gd name="connsiteX4511" fmla="*/ 1737532 w 2241767"/>
                <a:gd name="connsiteY4511" fmla="*/ 1575155 h 1847316"/>
                <a:gd name="connsiteX4512" fmla="*/ 1735537 w 2241767"/>
                <a:gd name="connsiteY4512" fmla="*/ 1573066 h 1847316"/>
                <a:gd name="connsiteX4513" fmla="*/ 1733761 w 2241767"/>
                <a:gd name="connsiteY4513" fmla="*/ 1572620 h 1847316"/>
                <a:gd name="connsiteX4514" fmla="*/ 1731578 w 2241767"/>
                <a:gd name="connsiteY4514" fmla="*/ 1572362 h 1847316"/>
                <a:gd name="connsiteX4515" fmla="*/ 1729239 w 2241767"/>
                <a:gd name="connsiteY4515" fmla="*/ 1574936 h 1847316"/>
                <a:gd name="connsiteX4516" fmla="*/ 1727455 w 2241767"/>
                <a:gd name="connsiteY4516" fmla="*/ 1578402 h 1847316"/>
                <a:gd name="connsiteX4517" fmla="*/ 1730264 w 2241767"/>
                <a:gd name="connsiteY4517" fmla="*/ 1580303 h 1847316"/>
                <a:gd name="connsiteX4518" fmla="*/ 1732674 w 2241767"/>
                <a:gd name="connsiteY4518" fmla="*/ 1581210 h 1847316"/>
                <a:gd name="connsiteX4519" fmla="*/ 1736648 w 2241767"/>
                <a:gd name="connsiteY4519" fmla="*/ 1580451 h 1847316"/>
                <a:gd name="connsiteX4520" fmla="*/ 1738846 w 2241767"/>
                <a:gd name="connsiteY4520" fmla="*/ 1578769 h 1847316"/>
                <a:gd name="connsiteX4521" fmla="*/ 1740638 w 2241767"/>
                <a:gd name="connsiteY4521" fmla="*/ 1578824 h 1847316"/>
                <a:gd name="connsiteX4522" fmla="*/ 1741498 w 2241767"/>
                <a:gd name="connsiteY4522" fmla="*/ 1578488 h 1847316"/>
                <a:gd name="connsiteX4523" fmla="*/ 1742281 w 2241767"/>
                <a:gd name="connsiteY4523" fmla="*/ 1577611 h 1847316"/>
                <a:gd name="connsiteX4524" fmla="*/ 1743814 w 2241767"/>
                <a:gd name="connsiteY4524" fmla="*/ 1578300 h 1847316"/>
                <a:gd name="connsiteX4525" fmla="*/ 1743869 w 2241767"/>
                <a:gd name="connsiteY4525" fmla="*/ 1578996 h 1847316"/>
                <a:gd name="connsiteX4526" fmla="*/ 1742781 w 2241767"/>
                <a:gd name="connsiteY4526" fmla="*/ 1579974 h 1847316"/>
                <a:gd name="connsiteX4527" fmla="*/ 1741405 w 2241767"/>
                <a:gd name="connsiteY4527" fmla="*/ 1580796 h 1847316"/>
                <a:gd name="connsiteX4528" fmla="*/ 1740575 w 2241767"/>
                <a:gd name="connsiteY4528" fmla="*/ 1581766 h 1847316"/>
                <a:gd name="connsiteX4529" fmla="*/ 1742140 w 2241767"/>
                <a:gd name="connsiteY4529" fmla="*/ 1583714 h 1847316"/>
                <a:gd name="connsiteX4530" fmla="*/ 1744604 w 2241767"/>
                <a:gd name="connsiteY4530" fmla="*/ 1584371 h 1847316"/>
                <a:gd name="connsiteX4531" fmla="*/ 1745527 w 2241767"/>
                <a:gd name="connsiteY4531" fmla="*/ 1584089 h 1847316"/>
                <a:gd name="connsiteX4532" fmla="*/ 1746099 w 2241767"/>
                <a:gd name="connsiteY4532" fmla="*/ 1581899 h 1847316"/>
                <a:gd name="connsiteX4533" fmla="*/ 1747616 w 2241767"/>
                <a:gd name="connsiteY4533" fmla="*/ 1580483 h 1847316"/>
                <a:gd name="connsiteX4534" fmla="*/ 1749674 w 2241767"/>
                <a:gd name="connsiteY4534" fmla="*/ 1580788 h 1847316"/>
                <a:gd name="connsiteX4535" fmla="*/ 1749384 w 2241767"/>
                <a:gd name="connsiteY4535" fmla="*/ 1581680 h 1847316"/>
                <a:gd name="connsiteX4536" fmla="*/ 1749674 w 2241767"/>
                <a:gd name="connsiteY4536" fmla="*/ 1582517 h 1847316"/>
                <a:gd name="connsiteX4537" fmla="*/ 1750620 w 2241767"/>
                <a:gd name="connsiteY4537" fmla="*/ 1583948 h 1847316"/>
                <a:gd name="connsiteX4538" fmla="*/ 1750511 w 2241767"/>
                <a:gd name="connsiteY4538" fmla="*/ 1585998 h 1847316"/>
                <a:gd name="connsiteX4539" fmla="*/ 1750691 w 2241767"/>
                <a:gd name="connsiteY4539" fmla="*/ 1586491 h 1847316"/>
                <a:gd name="connsiteX4540" fmla="*/ 1748477 w 2241767"/>
                <a:gd name="connsiteY4540" fmla="*/ 1587391 h 1847316"/>
                <a:gd name="connsiteX4541" fmla="*/ 1746826 w 2241767"/>
                <a:gd name="connsiteY4541" fmla="*/ 1587696 h 1847316"/>
                <a:gd name="connsiteX4542" fmla="*/ 1745504 w 2241767"/>
                <a:gd name="connsiteY4542" fmla="*/ 1588877 h 1847316"/>
                <a:gd name="connsiteX4543" fmla="*/ 1746200 w 2241767"/>
                <a:gd name="connsiteY4543" fmla="*/ 1589558 h 1847316"/>
                <a:gd name="connsiteX4544" fmla="*/ 1744855 w 2241767"/>
                <a:gd name="connsiteY4544" fmla="*/ 1590160 h 1847316"/>
                <a:gd name="connsiteX4545" fmla="*/ 1743947 w 2241767"/>
                <a:gd name="connsiteY4545" fmla="*/ 1589918 h 1847316"/>
                <a:gd name="connsiteX4546" fmla="*/ 1743485 w 2241767"/>
                <a:gd name="connsiteY4546" fmla="*/ 1590137 h 1847316"/>
                <a:gd name="connsiteX4547" fmla="*/ 1743345 w 2241767"/>
                <a:gd name="connsiteY4547" fmla="*/ 1590864 h 1847316"/>
                <a:gd name="connsiteX4548" fmla="*/ 1742648 w 2241767"/>
                <a:gd name="connsiteY4548" fmla="*/ 1591529 h 1847316"/>
                <a:gd name="connsiteX4549" fmla="*/ 1743658 w 2241767"/>
                <a:gd name="connsiteY4549" fmla="*/ 1593556 h 1847316"/>
                <a:gd name="connsiteX4550" fmla="*/ 1745731 w 2241767"/>
                <a:gd name="connsiteY4550" fmla="*/ 1594870 h 1847316"/>
                <a:gd name="connsiteX4551" fmla="*/ 1747194 w 2241767"/>
                <a:gd name="connsiteY4551" fmla="*/ 1596528 h 1847316"/>
                <a:gd name="connsiteX4552" fmla="*/ 1753077 w 2241767"/>
                <a:gd name="connsiteY4552" fmla="*/ 1598704 h 1847316"/>
                <a:gd name="connsiteX4553" fmla="*/ 1754501 w 2241767"/>
                <a:gd name="connsiteY4553" fmla="*/ 1598641 h 1847316"/>
                <a:gd name="connsiteX4554" fmla="*/ 1755901 w 2241767"/>
                <a:gd name="connsiteY4554" fmla="*/ 1600832 h 1847316"/>
                <a:gd name="connsiteX4555" fmla="*/ 1757036 w 2241767"/>
                <a:gd name="connsiteY4555" fmla="*/ 1601583 h 1847316"/>
                <a:gd name="connsiteX4556" fmla="*/ 1758123 w 2241767"/>
                <a:gd name="connsiteY4556" fmla="*/ 1601966 h 1847316"/>
                <a:gd name="connsiteX4557" fmla="*/ 1757998 w 2241767"/>
                <a:gd name="connsiteY4557" fmla="*/ 1603468 h 1847316"/>
                <a:gd name="connsiteX4558" fmla="*/ 1756058 w 2241767"/>
                <a:gd name="connsiteY4558" fmla="*/ 1604571 h 1847316"/>
                <a:gd name="connsiteX4559" fmla="*/ 1755534 w 2241767"/>
                <a:gd name="connsiteY4559" fmla="*/ 1605885 h 1847316"/>
                <a:gd name="connsiteX4560" fmla="*/ 1755049 w 2241767"/>
                <a:gd name="connsiteY4560" fmla="*/ 1606621 h 1847316"/>
                <a:gd name="connsiteX4561" fmla="*/ 1754172 w 2241767"/>
                <a:gd name="connsiteY4561" fmla="*/ 1605690 h 1847316"/>
                <a:gd name="connsiteX4562" fmla="*/ 1753280 w 2241767"/>
                <a:gd name="connsiteY4562" fmla="*/ 1605009 h 1847316"/>
                <a:gd name="connsiteX4563" fmla="*/ 1751207 w 2241767"/>
                <a:gd name="connsiteY4563" fmla="*/ 1607067 h 1847316"/>
                <a:gd name="connsiteX4564" fmla="*/ 1750206 w 2241767"/>
                <a:gd name="connsiteY4564" fmla="*/ 1607505 h 1847316"/>
                <a:gd name="connsiteX4565" fmla="*/ 1750699 w 2241767"/>
                <a:gd name="connsiteY4565" fmla="*/ 1605283 h 1847316"/>
                <a:gd name="connsiteX4566" fmla="*/ 1749916 w 2241767"/>
                <a:gd name="connsiteY4566" fmla="*/ 1604415 h 1847316"/>
                <a:gd name="connsiteX4567" fmla="*/ 1748735 w 2241767"/>
                <a:gd name="connsiteY4567" fmla="*/ 1602185 h 1847316"/>
                <a:gd name="connsiteX4568" fmla="*/ 1747006 w 2241767"/>
                <a:gd name="connsiteY4568" fmla="*/ 1600808 h 1847316"/>
                <a:gd name="connsiteX4569" fmla="*/ 1745786 w 2241767"/>
                <a:gd name="connsiteY4569" fmla="*/ 1600346 h 1847316"/>
                <a:gd name="connsiteX4570" fmla="*/ 1744839 w 2241767"/>
                <a:gd name="connsiteY4570" fmla="*/ 1599478 h 1847316"/>
                <a:gd name="connsiteX4571" fmla="*/ 1743689 w 2241767"/>
                <a:gd name="connsiteY4571" fmla="*/ 1599126 h 1847316"/>
                <a:gd name="connsiteX4572" fmla="*/ 1742711 w 2241767"/>
                <a:gd name="connsiteY4572" fmla="*/ 1599220 h 1847316"/>
                <a:gd name="connsiteX4573" fmla="*/ 1741052 w 2241767"/>
                <a:gd name="connsiteY4573" fmla="*/ 1598711 h 1847316"/>
                <a:gd name="connsiteX4574" fmla="*/ 1740943 w 2241767"/>
                <a:gd name="connsiteY4574" fmla="*/ 1597522 h 1847316"/>
                <a:gd name="connsiteX4575" fmla="*/ 1740481 w 2241767"/>
                <a:gd name="connsiteY4575" fmla="*/ 1596630 h 1847316"/>
                <a:gd name="connsiteX4576" fmla="*/ 1739183 w 2241767"/>
                <a:gd name="connsiteY4576" fmla="*/ 1595582 h 1847316"/>
                <a:gd name="connsiteX4577" fmla="*/ 1732994 w 2241767"/>
                <a:gd name="connsiteY4577" fmla="*/ 1593595 h 1847316"/>
                <a:gd name="connsiteX4578" fmla="*/ 1732955 w 2241767"/>
                <a:gd name="connsiteY4578" fmla="*/ 1594416 h 1847316"/>
                <a:gd name="connsiteX4579" fmla="*/ 1733385 w 2241767"/>
                <a:gd name="connsiteY4579" fmla="*/ 1595034 h 1847316"/>
                <a:gd name="connsiteX4580" fmla="*/ 1734277 w 2241767"/>
                <a:gd name="connsiteY4580" fmla="*/ 1595449 h 1847316"/>
                <a:gd name="connsiteX4581" fmla="*/ 1735341 w 2241767"/>
                <a:gd name="connsiteY4581" fmla="*/ 1596247 h 1847316"/>
                <a:gd name="connsiteX4582" fmla="*/ 1735334 w 2241767"/>
                <a:gd name="connsiteY4582" fmla="*/ 1598617 h 1847316"/>
                <a:gd name="connsiteX4583" fmla="*/ 1734872 w 2241767"/>
                <a:gd name="connsiteY4583" fmla="*/ 1599619 h 1847316"/>
                <a:gd name="connsiteX4584" fmla="*/ 1734676 w 2241767"/>
                <a:gd name="connsiteY4584" fmla="*/ 1601043 h 1847316"/>
                <a:gd name="connsiteX4585" fmla="*/ 1734262 w 2241767"/>
                <a:gd name="connsiteY4585" fmla="*/ 1602498 h 1847316"/>
                <a:gd name="connsiteX4586" fmla="*/ 1733503 w 2241767"/>
                <a:gd name="connsiteY4586" fmla="*/ 1603640 h 1847316"/>
                <a:gd name="connsiteX4587" fmla="*/ 1731813 w 2241767"/>
                <a:gd name="connsiteY4587" fmla="*/ 1604415 h 1847316"/>
                <a:gd name="connsiteX4588" fmla="*/ 1731070 w 2241767"/>
                <a:gd name="connsiteY4588" fmla="*/ 1603765 h 1847316"/>
                <a:gd name="connsiteX4589" fmla="*/ 1729865 w 2241767"/>
                <a:gd name="connsiteY4589" fmla="*/ 1600644 h 1847316"/>
                <a:gd name="connsiteX4590" fmla="*/ 1728159 w 2241767"/>
                <a:gd name="connsiteY4590" fmla="*/ 1599666 h 1847316"/>
                <a:gd name="connsiteX4591" fmla="*/ 1725453 w 2241767"/>
                <a:gd name="connsiteY4591" fmla="*/ 1599548 h 1847316"/>
                <a:gd name="connsiteX4592" fmla="*/ 1723614 w 2241767"/>
                <a:gd name="connsiteY4592" fmla="*/ 1600253 h 1847316"/>
                <a:gd name="connsiteX4593" fmla="*/ 1721611 w 2241767"/>
                <a:gd name="connsiteY4593" fmla="*/ 1603280 h 1847316"/>
                <a:gd name="connsiteX4594" fmla="*/ 1719992 w 2241767"/>
                <a:gd name="connsiteY4594" fmla="*/ 1603773 h 1847316"/>
                <a:gd name="connsiteX4595" fmla="*/ 1714461 w 2241767"/>
                <a:gd name="connsiteY4595" fmla="*/ 1602208 h 1847316"/>
                <a:gd name="connsiteX4596" fmla="*/ 1708155 w 2241767"/>
                <a:gd name="connsiteY4596" fmla="*/ 1599814 h 1847316"/>
                <a:gd name="connsiteX4597" fmla="*/ 1708319 w 2241767"/>
                <a:gd name="connsiteY4597" fmla="*/ 1599017 h 1847316"/>
                <a:gd name="connsiteX4598" fmla="*/ 1709313 w 2241767"/>
                <a:gd name="connsiteY4598" fmla="*/ 1598758 h 1847316"/>
                <a:gd name="connsiteX4599" fmla="*/ 1711222 w 2241767"/>
                <a:gd name="connsiteY4599" fmla="*/ 1599087 h 1847316"/>
                <a:gd name="connsiteX4600" fmla="*/ 1711120 w 2241767"/>
                <a:gd name="connsiteY4600" fmla="*/ 1598265 h 1847316"/>
                <a:gd name="connsiteX4601" fmla="*/ 1709172 w 2241767"/>
                <a:gd name="connsiteY4601" fmla="*/ 1595590 h 1847316"/>
                <a:gd name="connsiteX4602" fmla="*/ 1708820 w 2241767"/>
                <a:gd name="connsiteY4602" fmla="*/ 1594385 h 1847316"/>
                <a:gd name="connsiteX4603" fmla="*/ 1709070 w 2241767"/>
                <a:gd name="connsiteY4603" fmla="*/ 1592914 h 1847316"/>
                <a:gd name="connsiteX4604" fmla="*/ 1708437 w 2241767"/>
                <a:gd name="connsiteY4604" fmla="*/ 1592946 h 1847316"/>
                <a:gd name="connsiteX4605" fmla="*/ 1707271 w 2241767"/>
                <a:gd name="connsiteY4605" fmla="*/ 1594182 h 1847316"/>
                <a:gd name="connsiteX4606" fmla="*/ 1703250 w 2241767"/>
                <a:gd name="connsiteY4606" fmla="*/ 1593133 h 1847316"/>
                <a:gd name="connsiteX4607" fmla="*/ 1702139 w 2241767"/>
                <a:gd name="connsiteY4607" fmla="*/ 1591874 h 1847316"/>
                <a:gd name="connsiteX4608" fmla="*/ 1699776 w 2241767"/>
                <a:gd name="connsiteY4608" fmla="*/ 1588337 h 1847316"/>
                <a:gd name="connsiteX4609" fmla="*/ 1696443 w 2241767"/>
                <a:gd name="connsiteY4609" fmla="*/ 1588220 h 1847316"/>
                <a:gd name="connsiteX4610" fmla="*/ 1694933 w 2241767"/>
                <a:gd name="connsiteY4610" fmla="*/ 1586076 h 1847316"/>
                <a:gd name="connsiteX4611" fmla="*/ 1692203 w 2241767"/>
                <a:gd name="connsiteY4611" fmla="*/ 1586976 h 1847316"/>
                <a:gd name="connsiteX4612" fmla="*/ 1690826 w 2241767"/>
                <a:gd name="connsiteY4612" fmla="*/ 1587970 h 1847316"/>
                <a:gd name="connsiteX4613" fmla="*/ 1689613 w 2241767"/>
                <a:gd name="connsiteY4613" fmla="*/ 1589511 h 1847316"/>
                <a:gd name="connsiteX4614" fmla="*/ 1690083 w 2241767"/>
                <a:gd name="connsiteY4614" fmla="*/ 1590309 h 1847316"/>
                <a:gd name="connsiteX4615" fmla="*/ 1691295 w 2241767"/>
                <a:gd name="connsiteY4615" fmla="*/ 1591576 h 1847316"/>
                <a:gd name="connsiteX4616" fmla="*/ 1690748 w 2241767"/>
                <a:gd name="connsiteY4616" fmla="*/ 1592194 h 1847316"/>
                <a:gd name="connsiteX4617" fmla="*/ 1686860 w 2241767"/>
                <a:gd name="connsiteY4617" fmla="*/ 1593094 h 1847316"/>
                <a:gd name="connsiteX4618" fmla="*/ 1677847 w 2241767"/>
                <a:gd name="connsiteY4618" fmla="*/ 1592085 h 1847316"/>
                <a:gd name="connsiteX4619" fmla="*/ 1675210 w 2241767"/>
                <a:gd name="connsiteY4619" fmla="*/ 1591138 h 1847316"/>
                <a:gd name="connsiteX4620" fmla="*/ 1671674 w 2241767"/>
                <a:gd name="connsiteY4620" fmla="*/ 1589136 h 1847316"/>
                <a:gd name="connsiteX4621" fmla="*/ 1666777 w 2241767"/>
                <a:gd name="connsiteY4621" fmla="*/ 1587508 h 1847316"/>
                <a:gd name="connsiteX4622" fmla="*/ 1664414 w 2241767"/>
                <a:gd name="connsiteY4622" fmla="*/ 1587242 h 1847316"/>
                <a:gd name="connsiteX4623" fmla="*/ 1662106 w 2241767"/>
                <a:gd name="connsiteY4623" fmla="*/ 1587563 h 1847316"/>
                <a:gd name="connsiteX4624" fmla="*/ 1655378 w 2241767"/>
                <a:gd name="connsiteY4624" fmla="*/ 1587727 h 1847316"/>
                <a:gd name="connsiteX4625" fmla="*/ 1653821 w 2241767"/>
                <a:gd name="connsiteY4625" fmla="*/ 1588158 h 1847316"/>
                <a:gd name="connsiteX4626" fmla="*/ 1652491 w 2241767"/>
                <a:gd name="connsiteY4626" fmla="*/ 1588854 h 1847316"/>
                <a:gd name="connsiteX4627" fmla="*/ 1651631 w 2241767"/>
                <a:gd name="connsiteY4627" fmla="*/ 1588087 h 1847316"/>
                <a:gd name="connsiteX4628" fmla="*/ 1651232 w 2241767"/>
                <a:gd name="connsiteY4628" fmla="*/ 1586718 h 1847316"/>
                <a:gd name="connsiteX4629" fmla="*/ 1652014 w 2241767"/>
                <a:gd name="connsiteY4629" fmla="*/ 1586499 h 1847316"/>
                <a:gd name="connsiteX4630" fmla="*/ 1652882 w 2241767"/>
                <a:gd name="connsiteY4630" fmla="*/ 1585693 h 1847316"/>
                <a:gd name="connsiteX4631" fmla="*/ 1653665 w 2241767"/>
                <a:gd name="connsiteY4631" fmla="*/ 1584097 h 1847316"/>
                <a:gd name="connsiteX4632" fmla="*/ 1653759 w 2241767"/>
                <a:gd name="connsiteY4632" fmla="*/ 1583127 h 1847316"/>
                <a:gd name="connsiteX4633" fmla="*/ 1653211 w 2241767"/>
                <a:gd name="connsiteY4633" fmla="*/ 1582501 h 1847316"/>
                <a:gd name="connsiteX4634" fmla="*/ 1652170 w 2241767"/>
                <a:gd name="connsiteY4634" fmla="*/ 1582439 h 1847316"/>
                <a:gd name="connsiteX4635" fmla="*/ 1649870 w 2241767"/>
                <a:gd name="connsiteY4635" fmla="*/ 1586593 h 1847316"/>
                <a:gd name="connsiteX4636" fmla="*/ 1651185 w 2241767"/>
                <a:gd name="connsiteY4636" fmla="*/ 1588916 h 1847316"/>
                <a:gd name="connsiteX4637" fmla="*/ 1651099 w 2241767"/>
                <a:gd name="connsiteY4637" fmla="*/ 1589753 h 1847316"/>
                <a:gd name="connsiteX4638" fmla="*/ 1646506 w 2241767"/>
                <a:gd name="connsiteY4638" fmla="*/ 1590231 h 1847316"/>
                <a:gd name="connsiteX4639" fmla="*/ 1636078 w 2241767"/>
                <a:gd name="connsiteY4639" fmla="*/ 1594901 h 1847316"/>
                <a:gd name="connsiteX4640" fmla="*/ 1632009 w 2241767"/>
                <a:gd name="connsiteY4640" fmla="*/ 1597420 h 1847316"/>
                <a:gd name="connsiteX4641" fmla="*/ 1632221 w 2241767"/>
                <a:gd name="connsiteY4641" fmla="*/ 1596576 h 1847316"/>
                <a:gd name="connsiteX4642" fmla="*/ 1637134 w 2241767"/>
                <a:gd name="connsiteY4642" fmla="*/ 1593313 h 1847316"/>
                <a:gd name="connsiteX4643" fmla="*/ 1635397 w 2241767"/>
                <a:gd name="connsiteY4643" fmla="*/ 1592813 h 1847316"/>
                <a:gd name="connsiteX4644" fmla="*/ 1632604 w 2241767"/>
                <a:gd name="connsiteY4644" fmla="*/ 1593626 h 1847316"/>
                <a:gd name="connsiteX4645" fmla="*/ 1631603 w 2241767"/>
                <a:gd name="connsiteY4645" fmla="*/ 1593313 h 1847316"/>
                <a:gd name="connsiteX4646" fmla="*/ 1632784 w 2241767"/>
                <a:gd name="connsiteY4646" fmla="*/ 1590614 h 1847316"/>
                <a:gd name="connsiteX4647" fmla="*/ 1632401 w 2241767"/>
                <a:gd name="connsiteY4647" fmla="*/ 1588228 h 1847316"/>
                <a:gd name="connsiteX4648" fmla="*/ 1630413 w 2241767"/>
                <a:gd name="connsiteY4648" fmla="*/ 1588165 h 1847316"/>
                <a:gd name="connsiteX4649" fmla="*/ 1629146 w 2241767"/>
                <a:gd name="connsiteY4649" fmla="*/ 1590066 h 1847316"/>
                <a:gd name="connsiteX4650" fmla="*/ 1628270 w 2241767"/>
                <a:gd name="connsiteY4650" fmla="*/ 1589988 h 1847316"/>
                <a:gd name="connsiteX4651" fmla="*/ 1627120 w 2241767"/>
                <a:gd name="connsiteY4651" fmla="*/ 1589174 h 1847316"/>
                <a:gd name="connsiteX4652" fmla="*/ 1626228 w 2241767"/>
                <a:gd name="connsiteY4652" fmla="*/ 1589433 h 1847316"/>
                <a:gd name="connsiteX4653" fmla="*/ 1626885 w 2241767"/>
                <a:gd name="connsiteY4653" fmla="*/ 1593743 h 1847316"/>
                <a:gd name="connsiteX4654" fmla="*/ 1628137 w 2241767"/>
                <a:gd name="connsiteY4654" fmla="*/ 1595512 h 1847316"/>
                <a:gd name="connsiteX4655" fmla="*/ 1629185 w 2241767"/>
                <a:gd name="connsiteY4655" fmla="*/ 1597773 h 1847316"/>
                <a:gd name="connsiteX4656" fmla="*/ 1626330 w 2241767"/>
                <a:gd name="connsiteY4656" fmla="*/ 1600550 h 1847316"/>
                <a:gd name="connsiteX4657" fmla="*/ 1623677 w 2241767"/>
                <a:gd name="connsiteY4657" fmla="*/ 1602842 h 1847316"/>
                <a:gd name="connsiteX4658" fmla="*/ 1623388 w 2241767"/>
                <a:gd name="connsiteY4658" fmla="*/ 1605056 h 1847316"/>
                <a:gd name="connsiteX4659" fmla="*/ 1620720 w 2241767"/>
                <a:gd name="connsiteY4659" fmla="*/ 1607935 h 1847316"/>
                <a:gd name="connsiteX4660" fmla="*/ 1618217 w 2241767"/>
                <a:gd name="connsiteY4660" fmla="*/ 1609570 h 1847316"/>
                <a:gd name="connsiteX4661" fmla="*/ 1612326 w 2241767"/>
                <a:gd name="connsiteY4661" fmla="*/ 1613404 h 1847316"/>
                <a:gd name="connsiteX4662" fmla="*/ 1610644 w 2241767"/>
                <a:gd name="connsiteY4662" fmla="*/ 1614217 h 1847316"/>
                <a:gd name="connsiteX4663" fmla="*/ 1607984 w 2241767"/>
                <a:gd name="connsiteY4663" fmla="*/ 1615993 h 1847316"/>
                <a:gd name="connsiteX4664" fmla="*/ 1604322 w 2241767"/>
                <a:gd name="connsiteY4664" fmla="*/ 1617323 h 1847316"/>
                <a:gd name="connsiteX4665" fmla="*/ 1600802 w 2241767"/>
                <a:gd name="connsiteY4665" fmla="*/ 1619436 h 1847316"/>
                <a:gd name="connsiteX4666" fmla="*/ 1599620 w 2241767"/>
                <a:gd name="connsiteY4666" fmla="*/ 1619756 h 1847316"/>
                <a:gd name="connsiteX4667" fmla="*/ 1601866 w 2241767"/>
                <a:gd name="connsiteY4667" fmla="*/ 1617965 h 1847316"/>
                <a:gd name="connsiteX4668" fmla="*/ 1604526 w 2241767"/>
                <a:gd name="connsiteY4668" fmla="*/ 1616197 h 1847316"/>
                <a:gd name="connsiteX4669" fmla="*/ 1602241 w 2241767"/>
                <a:gd name="connsiteY4669" fmla="*/ 1616439 h 1847316"/>
                <a:gd name="connsiteX4670" fmla="*/ 1598721 w 2241767"/>
                <a:gd name="connsiteY4670" fmla="*/ 1615626 h 1847316"/>
                <a:gd name="connsiteX4671" fmla="*/ 1596569 w 2241767"/>
                <a:gd name="connsiteY4671" fmla="*/ 1615579 h 1847316"/>
                <a:gd name="connsiteX4672" fmla="*/ 1596561 w 2241767"/>
                <a:gd name="connsiteY4672" fmla="*/ 1616228 h 1847316"/>
                <a:gd name="connsiteX4673" fmla="*/ 1594926 w 2241767"/>
                <a:gd name="connsiteY4673" fmla="*/ 1617143 h 1847316"/>
                <a:gd name="connsiteX4674" fmla="*/ 1593229 w 2241767"/>
                <a:gd name="connsiteY4674" fmla="*/ 1615806 h 1847316"/>
                <a:gd name="connsiteX4675" fmla="*/ 1592493 w 2241767"/>
                <a:gd name="connsiteY4675" fmla="*/ 1614906 h 1847316"/>
                <a:gd name="connsiteX4676" fmla="*/ 1592141 w 2241767"/>
                <a:gd name="connsiteY4676" fmla="*/ 1614124 h 1847316"/>
                <a:gd name="connsiteX4677" fmla="*/ 1591421 w 2241767"/>
                <a:gd name="connsiteY4677" fmla="*/ 1613936 h 1847316"/>
                <a:gd name="connsiteX4678" fmla="*/ 1590733 w 2241767"/>
                <a:gd name="connsiteY4678" fmla="*/ 1614296 h 1847316"/>
                <a:gd name="connsiteX4679" fmla="*/ 1593268 w 2241767"/>
                <a:gd name="connsiteY4679" fmla="*/ 1619772 h 1847316"/>
                <a:gd name="connsiteX4680" fmla="*/ 1594347 w 2241767"/>
                <a:gd name="connsiteY4680" fmla="*/ 1620007 h 1847316"/>
                <a:gd name="connsiteX4681" fmla="*/ 1595537 w 2241767"/>
                <a:gd name="connsiteY4681" fmla="*/ 1620546 h 1847316"/>
                <a:gd name="connsiteX4682" fmla="*/ 1594050 w 2241767"/>
                <a:gd name="connsiteY4682" fmla="*/ 1621822 h 1847316"/>
                <a:gd name="connsiteX4683" fmla="*/ 1592446 w 2241767"/>
                <a:gd name="connsiteY4683" fmla="*/ 1622792 h 1847316"/>
                <a:gd name="connsiteX4684" fmla="*/ 1589927 w 2241767"/>
                <a:gd name="connsiteY4684" fmla="*/ 1623433 h 1847316"/>
                <a:gd name="connsiteX4685" fmla="*/ 1587799 w 2241767"/>
                <a:gd name="connsiteY4685" fmla="*/ 1621438 h 1847316"/>
                <a:gd name="connsiteX4686" fmla="*/ 1587338 w 2241767"/>
                <a:gd name="connsiteY4686" fmla="*/ 1623942 h 1847316"/>
                <a:gd name="connsiteX4687" fmla="*/ 1587064 w 2241767"/>
                <a:gd name="connsiteY4687" fmla="*/ 1626437 h 1847316"/>
                <a:gd name="connsiteX4688" fmla="*/ 1586352 w 2241767"/>
                <a:gd name="connsiteY4688" fmla="*/ 1627079 h 1847316"/>
                <a:gd name="connsiteX4689" fmla="*/ 1585210 w 2241767"/>
                <a:gd name="connsiteY4689" fmla="*/ 1627994 h 1847316"/>
                <a:gd name="connsiteX4690" fmla="*/ 1584592 w 2241767"/>
                <a:gd name="connsiteY4690" fmla="*/ 1627306 h 1847316"/>
                <a:gd name="connsiteX4691" fmla="*/ 1584294 w 2241767"/>
                <a:gd name="connsiteY4691" fmla="*/ 1626336 h 1847316"/>
                <a:gd name="connsiteX4692" fmla="*/ 1583559 w 2241767"/>
                <a:gd name="connsiteY4692" fmla="*/ 1627196 h 1847316"/>
                <a:gd name="connsiteX4693" fmla="*/ 1582487 w 2241767"/>
                <a:gd name="connsiteY4693" fmla="*/ 1627846 h 1847316"/>
                <a:gd name="connsiteX4694" fmla="*/ 1580719 w 2241767"/>
                <a:gd name="connsiteY4694" fmla="*/ 1627979 h 1847316"/>
                <a:gd name="connsiteX4695" fmla="*/ 1579397 w 2241767"/>
                <a:gd name="connsiteY4695" fmla="*/ 1628323 h 1847316"/>
                <a:gd name="connsiteX4696" fmla="*/ 1579428 w 2241767"/>
                <a:gd name="connsiteY4696" fmla="*/ 1629356 h 1847316"/>
                <a:gd name="connsiteX4697" fmla="*/ 1579733 w 2241767"/>
                <a:gd name="connsiteY4697" fmla="*/ 1630396 h 1847316"/>
                <a:gd name="connsiteX4698" fmla="*/ 1582080 w 2241767"/>
                <a:gd name="connsiteY4698" fmla="*/ 1629575 h 1847316"/>
                <a:gd name="connsiteX4699" fmla="*/ 1581228 w 2241767"/>
                <a:gd name="connsiteY4699" fmla="*/ 1632242 h 1847316"/>
                <a:gd name="connsiteX4700" fmla="*/ 1579068 w 2241767"/>
                <a:gd name="connsiteY4700" fmla="*/ 1634879 h 1847316"/>
                <a:gd name="connsiteX4701" fmla="*/ 1577308 w 2241767"/>
                <a:gd name="connsiteY4701" fmla="*/ 1635497 h 1847316"/>
                <a:gd name="connsiteX4702" fmla="*/ 1574617 w 2241767"/>
                <a:gd name="connsiteY4702" fmla="*/ 1635114 h 1847316"/>
                <a:gd name="connsiteX4703" fmla="*/ 1573952 w 2241767"/>
                <a:gd name="connsiteY4703" fmla="*/ 1635380 h 1847316"/>
                <a:gd name="connsiteX4704" fmla="*/ 1573357 w 2241767"/>
                <a:gd name="connsiteY4704" fmla="*/ 1635927 h 1847316"/>
                <a:gd name="connsiteX4705" fmla="*/ 1576494 w 2241767"/>
                <a:gd name="connsiteY4705" fmla="*/ 1640035 h 1847316"/>
                <a:gd name="connsiteX4706" fmla="*/ 1574476 w 2241767"/>
                <a:gd name="connsiteY4706" fmla="*/ 1646223 h 1847316"/>
                <a:gd name="connsiteX4707" fmla="*/ 1573185 w 2241767"/>
                <a:gd name="connsiteY4707" fmla="*/ 1648468 h 1847316"/>
                <a:gd name="connsiteX4708" fmla="*/ 1572293 w 2241767"/>
                <a:gd name="connsiteY4708" fmla="*/ 1648758 h 1847316"/>
                <a:gd name="connsiteX4709" fmla="*/ 1571307 w 2241767"/>
                <a:gd name="connsiteY4709" fmla="*/ 1648828 h 1847316"/>
                <a:gd name="connsiteX4710" fmla="*/ 1567834 w 2241767"/>
                <a:gd name="connsiteY4710" fmla="*/ 1646841 h 1847316"/>
                <a:gd name="connsiteX4711" fmla="*/ 1565940 w 2241767"/>
                <a:gd name="connsiteY4711" fmla="*/ 1645300 h 1847316"/>
                <a:gd name="connsiteX4712" fmla="*/ 1567615 w 2241767"/>
                <a:gd name="connsiteY4712" fmla="*/ 1649485 h 1847316"/>
                <a:gd name="connsiteX4713" fmla="*/ 1572168 w 2241767"/>
                <a:gd name="connsiteY4713" fmla="*/ 1650706 h 1847316"/>
                <a:gd name="connsiteX4714" fmla="*/ 1572403 w 2241767"/>
                <a:gd name="connsiteY4714" fmla="*/ 1652294 h 1847316"/>
                <a:gd name="connsiteX4715" fmla="*/ 1572379 w 2241767"/>
                <a:gd name="connsiteY4715" fmla="*/ 1653640 h 1847316"/>
                <a:gd name="connsiteX4716" fmla="*/ 1571480 w 2241767"/>
                <a:gd name="connsiteY4716" fmla="*/ 1655228 h 1847316"/>
                <a:gd name="connsiteX4717" fmla="*/ 1570642 w 2241767"/>
                <a:gd name="connsiteY4717" fmla="*/ 1657332 h 1847316"/>
                <a:gd name="connsiteX4718" fmla="*/ 1571260 w 2241767"/>
                <a:gd name="connsiteY4718" fmla="*/ 1658795 h 1847316"/>
                <a:gd name="connsiteX4719" fmla="*/ 1571980 w 2241767"/>
                <a:gd name="connsiteY4719" fmla="*/ 1662417 h 1847316"/>
                <a:gd name="connsiteX4720" fmla="*/ 1572598 w 2241767"/>
                <a:gd name="connsiteY4720" fmla="*/ 1664076 h 1847316"/>
                <a:gd name="connsiteX4721" fmla="*/ 1573271 w 2241767"/>
                <a:gd name="connsiteY4721" fmla="*/ 1669107 h 1847316"/>
                <a:gd name="connsiteX4722" fmla="*/ 1573991 w 2241767"/>
                <a:gd name="connsiteY4722" fmla="*/ 1671282 h 1847316"/>
                <a:gd name="connsiteX4723" fmla="*/ 1578129 w 2241767"/>
                <a:gd name="connsiteY4723" fmla="*/ 1679277 h 1847316"/>
                <a:gd name="connsiteX4724" fmla="*/ 1579522 w 2241767"/>
                <a:gd name="connsiteY4724" fmla="*/ 1679340 h 1847316"/>
                <a:gd name="connsiteX4725" fmla="*/ 1579741 w 2241767"/>
                <a:gd name="connsiteY4725" fmla="*/ 1680200 h 1847316"/>
                <a:gd name="connsiteX4726" fmla="*/ 1579608 w 2241767"/>
                <a:gd name="connsiteY4726" fmla="*/ 1681859 h 1847316"/>
                <a:gd name="connsiteX4727" fmla="*/ 1576635 w 2241767"/>
                <a:gd name="connsiteY4727" fmla="*/ 1682344 h 1847316"/>
                <a:gd name="connsiteX4728" fmla="*/ 1575383 w 2241767"/>
                <a:gd name="connsiteY4728" fmla="*/ 1683079 h 1847316"/>
                <a:gd name="connsiteX4729" fmla="*/ 1575141 w 2241767"/>
                <a:gd name="connsiteY4729" fmla="*/ 1683721 h 1847316"/>
                <a:gd name="connsiteX4730" fmla="*/ 1574961 w 2241767"/>
                <a:gd name="connsiteY4730" fmla="*/ 1684065 h 1847316"/>
                <a:gd name="connsiteX4731" fmla="*/ 1574578 w 2241767"/>
                <a:gd name="connsiteY4731" fmla="*/ 1684034 h 1847316"/>
                <a:gd name="connsiteX4732" fmla="*/ 1573162 w 2241767"/>
                <a:gd name="connsiteY4732" fmla="*/ 1683572 h 1847316"/>
                <a:gd name="connsiteX4733" fmla="*/ 1569931 w 2241767"/>
                <a:gd name="connsiteY4733" fmla="*/ 1681303 h 1847316"/>
                <a:gd name="connsiteX4734" fmla="*/ 1565229 w 2241767"/>
                <a:gd name="connsiteY4734" fmla="*/ 1679895 h 1847316"/>
                <a:gd name="connsiteX4735" fmla="*/ 1559048 w 2241767"/>
                <a:gd name="connsiteY4735" fmla="*/ 1679347 h 1847316"/>
                <a:gd name="connsiteX4736" fmla="*/ 1554823 w 2241767"/>
                <a:gd name="connsiteY4736" fmla="*/ 1678213 h 1847316"/>
                <a:gd name="connsiteX4737" fmla="*/ 1552555 w 2241767"/>
                <a:gd name="connsiteY4737" fmla="*/ 1676484 h 1847316"/>
                <a:gd name="connsiteX4738" fmla="*/ 1550192 w 2241767"/>
                <a:gd name="connsiteY4738" fmla="*/ 1675451 h 1847316"/>
                <a:gd name="connsiteX4739" fmla="*/ 1547728 w 2241767"/>
                <a:gd name="connsiteY4739" fmla="*/ 1675131 h 1847316"/>
                <a:gd name="connsiteX4740" fmla="*/ 1545678 w 2241767"/>
                <a:gd name="connsiteY4740" fmla="*/ 1674192 h 1847316"/>
                <a:gd name="connsiteX4741" fmla="*/ 1544058 w 2241767"/>
                <a:gd name="connsiteY4741" fmla="*/ 1672635 h 1847316"/>
                <a:gd name="connsiteX4742" fmla="*/ 1541688 w 2241767"/>
                <a:gd name="connsiteY4742" fmla="*/ 1671641 h 1847316"/>
                <a:gd name="connsiteX4743" fmla="*/ 1538566 w 2241767"/>
                <a:gd name="connsiteY4743" fmla="*/ 1671203 h 1847316"/>
                <a:gd name="connsiteX4744" fmla="*/ 1536532 w 2241767"/>
                <a:gd name="connsiteY4744" fmla="*/ 1670038 h 1847316"/>
                <a:gd name="connsiteX4745" fmla="*/ 1535124 w 2241767"/>
                <a:gd name="connsiteY4745" fmla="*/ 1667174 h 1847316"/>
                <a:gd name="connsiteX4746" fmla="*/ 1535116 w 2241767"/>
                <a:gd name="connsiteY4746" fmla="*/ 1667135 h 1847316"/>
                <a:gd name="connsiteX4747" fmla="*/ 1533849 w 2241767"/>
                <a:gd name="connsiteY4747" fmla="*/ 1662347 h 1847316"/>
                <a:gd name="connsiteX4748" fmla="*/ 1532253 w 2241767"/>
                <a:gd name="connsiteY4748" fmla="*/ 1659343 h 1847316"/>
                <a:gd name="connsiteX4749" fmla="*/ 1529155 w 2241767"/>
                <a:gd name="connsiteY4749" fmla="*/ 1655619 h 1847316"/>
                <a:gd name="connsiteX4750" fmla="*/ 1528873 w 2241767"/>
                <a:gd name="connsiteY4750" fmla="*/ 1655126 h 1847316"/>
                <a:gd name="connsiteX4751" fmla="*/ 1528873 w 2241767"/>
                <a:gd name="connsiteY4751" fmla="*/ 1655126 h 1847316"/>
                <a:gd name="connsiteX4752" fmla="*/ 1528850 w 2241767"/>
                <a:gd name="connsiteY4752" fmla="*/ 1654516 h 1847316"/>
                <a:gd name="connsiteX4753" fmla="*/ 1529233 w 2241767"/>
                <a:gd name="connsiteY4753" fmla="*/ 1652349 h 1847316"/>
                <a:gd name="connsiteX4754" fmla="*/ 1528904 w 2241767"/>
                <a:gd name="connsiteY4754" fmla="*/ 1650784 h 1847316"/>
                <a:gd name="connsiteX4755" fmla="*/ 1527926 w 2241767"/>
                <a:gd name="connsiteY4755" fmla="*/ 1649509 h 1847316"/>
                <a:gd name="connsiteX4756" fmla="*/ 1527700 w 2241767"/>
                <a:gd name="connsiteY4756" fmla="*/ 1648163 h 1847316"/>
                <a:gd name="connsiteX4757" fmla="*/ 1528232 w 2241767"/>
                <a:gd name="connsiteY4757" fmla="*/ 1646747 h 1847316"/>
                <a:gd name="connsiteX4758" fmla="*/ 1528263 w 2241767"/>
                <a:gd name="connsiteY4758" fmla="*/ 1645042 h 1847316"/>
                <a:gd name="connsiteX4759" fmla="*/ 1527801 w 2241767"/>
                <a:gd name="connsiteY4759" fmla="*/ 1643047 h 1847316"/>
                <a:gd name="connsiteX4760" fmla="*/ 1525830 w 2241767"/>
                <a:gd name="connsiteY4760" fmla="*/ 1640887 h 1847316"/>
                <a:gd name="connsiteX4761" fmla="*/ 1522340 w 2241767"/>
                <a:gd name="connsiteY4761" fmla="*/ 1638572 h 1847316"/>
                <a:gd name="connsiteX4762" fmla="*/ 1519368 w 2241767"/>
                <a:gd name="connsiteY4762" fmla="*/ 1635176 h 1847316"/>
                <a:gd name="connsiteX4763" fmla="*/ 1516919 w 2241767"/>
                <a:gd name="connsiteY4763" fmla="*/ 1630709 h 1847316"/>
                <a:gd name="connsiteX4764" fmla="*/ 1514494 w 2241767"/>
                <a:gd name="connsiteY4764" fmla="*/ 1627611 h 1847316"/>
                <a:gd name="connsiteX4765" fmla="*/ 1512092 w 2241767"/>
                <a:gd name="connsiteY4765" fmla="*/ 1625882 h 1847316"/>
                <a:gd name="connsiteX4766" fmla="*/ 1510457 w 2241767"/>
                <a:gd name="connsiteY4766" fmla="*/ 1623770 h 1847316"/>
                <a:gd name="connsiteX4767" fmla="*/ 1509573 w 2241767"/>
                <a:gd name="connsiteY4767" fmla="*/ 1621274 h 1847316"/>
                <a:gd name="connsiteX4768" fmla="*/ 1509315 w 2241767"/>
                <a:gd name="connsiteY4768" fmla="*/ 1619827 h 1847316"/>
                <a:gd name="connsiteX4769" fmla="*/ 1509674 w 2241767"/>
                <a:gd name="connsiteY4769" fmla="*/ 1619428 h 1847316"/>
                <a:gd name="connsiteX4770" fmla="*/ 1508204 w 2241767"/>
                <a:gd name="connsiteY4770" fmla="*/ 1616651 h 1847316"/>
                <a:gd name="connsiteX4771" fmla="*/ 1504894 w 2241767"/>
                <a:gd name="connsiteY4771" fmla="*/ 1611495 h 1847316"/>
                <a:gd name="connsiteX4772" fmla="*/ 1502993 w 2241767"/>
                <a:gd name="connsiteY4772" fmla="*/ 1607716 h 1847316"/>
                <a:gd name="connsiteX4773" fmla="*/ 1502500 w 2241767"/>
                <a:gd name="connsiteY4773" fmla="*/ 1605322 h 1847316"/>
                <a:gd name="connsiteX4774" fmla="*/ 1500396 w 2241767"/>
                <a:gd name="connsiteY4774" fmla="*/ 1602474 h 1847316"/>
                <a:gd name="connsiteX4775" fmla="*/ 1496672 w 2241767"/>
                <a:gd name="connsiteY4775" fmla="*/ 1599165 h 1847316"/>
                <a:gd name="connsiteX4776" fmla="*/ 1494653 w 2241767"/>
                <a:gd name="connsiteY4776" fmla="*/ 1597014 h 1847316"/>
                <a:gd name="connsiteX4777" fmla="*/ 1494161 w 2241767"/>
                <a:gd name="connsiteY4777" fmla="*/ 1595519 h 1847316"/>
                <a:gd name="connsiteX4778" fmla="*/ 1494153 w 2241767"/>
                <a:gd name="connsiteY4778" fmla="*/ 1595519 h 1847316"/>
                <a:gd name="connsiteX4779" fmla="*/ 1488348 w 2241767"/>
                <a:gd name="connsiteY4779" fmla="*/ 1591154 h 1847316"/>
                <a:gd name="connsiteX4780" fmla="*/ 1486658 w 2241767"/>
                <a:gd name="connsiteY4780" fmla="*/ 1588424 h 1847316"/>
                <a:gd name="connsiteX4781" fmla="*/ 1485343 w 2241767"/>
                <a:gd name="connsiteY4781" fmla="*/ 1587563 h 1847316"/>
                <a:gd name="connsiteX4782" fmla="*/ 1483834 w 2241767"/>
                <a:gd name="connsiteY4782" fmla="*/ 1587657 h 1847316"/>
                <a:gd name="connsiteX4783" fmla="*/ 1483059 w 2241767"/>
                <a:gd name="connsiteY4783" fmla="*/ 1587391 h 1847316"/>
                <a:gd name="connsiteX4784" fmla="*/ 1483020 w 2241767"/>
                <a:gd name="connsiteY4784" fmla="*/ 1586773 h 1847316"/>
                <a:gd name="connsiteX4785" fmla="*/ 1482527 w 2241767"/>
                <a:gd name="connsiteY4785" fmla="*/ 1586742 h 1847316"/>
                <a:gd name="connsiteX4786" fmla="*/ 1481580 w 2241767"/>
                <a:gd name="connsiteY4786" fmla="*/ 1587305 h 1847316"/>
                <a:gd name="connsiteX4787" fmla="*/ 1478490 w 2241767"/>
                <a:gd name="connsiteY4787" fmla="*/ 1587414 h 1847316"/>
                <a:gd name="connsiteX4788" fmla="*/ 1473256 w 2241767"/>
                <a:gd name="connsiteY4788" fmla="*/ 1587086 h 1847316"/>
                <a:gd name="connsiteX4789" fmla="*/ 1469478 w 2241767"/>
                <a:gd name="connsiteY4789" fmla="*/ 1586342 h 1847316"/>
                <a:gd name="connsiteX4790" fmla="*/ 1467154 w 2241767"/>
                <a:gd name="connsiteY4790" fmla="*/ 1585193 h 1847316"/>
                <a:gd name="connsiteX4791" fmla="*/ 1465527 w 2241767"/>
                <a:gd name="connsiteY4791" fmla="*/ 1585349 h 1847316"/>
                <a:gd name="connsiteX4792" fmla="*/ 1464588 w 2241767"/>
                <a:gd name="connsiteY4792" fmla="*/ 1586820 h 1847316"/>
                <a:gd name="connsiteX4793" fmla="*/ 1462601 w 2241767"/>
                <a:gd name="connsiteY4793" fmla="*/ 1587766 h 1847316"/>
                <a:gd name="connsiteX4794" fmla="*/ 1459557 w 2241767"/>
                <a:gd name="connsiteY4794" fmla="*/ 1588189 h 1847316"/>
                <a:gd name="connsiteX4795" fmla="*/ 1456944 w 2241767"/>
                <a:gd name="connsiteY4795" fmla="*/ 1590911 h 1847316"/>
                <a:gd name="connsiteX4796" fmla="*/ 1454754 w 2241767"/>
                <a:gd name="connsiteY4796" fmla="*/ 1595934 h 1847316"/>
                <a:gd name="connsiteX4797" fmla="*/ 1453792 w 2241767"/>
                <a:gd name="connsiteY4797" fmla="*/ 1599157 h 1847316"/>
                <a:gd name="connsiteX4798" fmla="*/ 1454058 w 2241767"/>
                <a:gd name="connsiteY4798" fmla="*/ 1600597 h 1847316"/>
                <a:gd name="connsiteX4799" fmla="*/ 1453479 w 2241767"/>
                <a:gd name="connsiteY4799" fmla="*/ 1601637 h 1847316"/>
                <a:gd name="connsiteX4800" fmla="*/ 1452055 w 2241767"/>
                <a:gd name="connsiteY4800" fmla="*/ 1602287 h 1847316"/>
                <a:gd name="connsiteX4801" fmla="*/ 1450607 w 2241767"/>
                <a:gd name="connsiteY4801" fmla="*/ 1603742 h 1847316"/>
                <a:gd name="connsiteX4802" fmla="*/ 1449137 w 2241767"/>
                <a:gd name="connsiteY4802" fmla="*/ 1606003 h 1847316"/>
                <a:gd name="connsiteX4803" fmla="*/ 1447416 w 2241767"/>
                <a:gd name="connsiteY4803" fmla="*/ 1607098 h 1847316"/>
                <a:gd name="connsiteX4804" fmla="*/ 1445452 w 2241767"/>
                <a:gd name="connsiteY4804" fmla="*/ 1607020 h 1847316"/>
                <a:gd name="connsiteX4805" fmla="*/ 1441822 w 2241767"/>
                <a:gd name="connsiteY4805" fmla="*/ 1605283 h 1847316"/>
                <a:gd name="connsiteX4806" fmla="*/ 1436533 w 2241767"/>
                <a:gd name="connsiteY4806" fmla="*/ 1601872 h 1847316"/>
                <a:gd name="connsiteX4807" fmla="*/ 1432387 w 2241767"/>
                <a:gd name="connsiteY4807" fmla="*/ 1599760 h 1847316"/>
                <a:gd name="connsiteX4808" fmla="*/ 1429382 w 2241767"/>
                <a:gd name="connsiteY4808" fmla="*/ 1598954 h 1847316"/>
                <a:gd name="connsiteX4809" fmla="*/ 1426730 w 2241767"/>
                <a:gd name="connsiteY4809" fmla="*/ 1597373 h 1847316"/>
                <a:gd name="connsiteX4810" fmla="*/ 1424430 w 2241767"/>
                <a:gd name="connsiteY4810" fmla="*/ 1595019 h 1847316"/>
                <a:gd name="connsiteX4811" fmla="*/ 1422310 w 2241767"/>
                <a:gd name="connsiteY4811" fmla="*/ 1593446 h 1847316"/>
                <a:gd name="connsiteX4812" fmla="*/ 1420370 w 2241767"/>
                <a:gd name="connsiteY4812" fmla="*/ 1592656 h 1847316"/>
                <a:gd name="connsiteX4813" fmla="*/ 1418101 w 2241767"/>
                <a:gd name="connsiteY4813" fmla="*/ 1590043 h 1847316"/>
                <a:gd name="connsiteX4814" fmla="*/ 1415504 w 2241767"/>
                <a:gd name="connsiteY4814" fmla="*/ 1585599 h 1847316"/>
                <a:gd name="connsiteX4815" fmla="*/ 1414205 w 2241767"/>
                <a:gd name="connsiteY4815" fmla="*/ 1582165 h 1847316"/>
                <a:gd name="connsiteX4816" fmla="*/ 1414205 w 2241767"/>
                <a:gd name="connsiteY4816" fmla="*/ 1578535 h 1847316"/>
                <a:gd name="connsiteX4817" fmla="*/ 1410810 w 2241767"/>
                <a:gd name="connsiteY4817" fmla="*/ 1570610 h 1847316"/>
                <a:gd name="connsiteX4818" fmla="*/ 1409010 w 2241767"/>
                <a:gd name="connsiteY4818" fmla="*/ 1567167 h 1847316"/>
                <a:gd name="connsiteX4819" fmla="*/ 1407672 w 2241767"/>
                <a:gd name="connsiteY4819" fmla="*/ 1565579 h 1847316"/>
                <a:gd name="connsiteX4820" fmla="*/ 1405059 w 2241767"/>
                <a:gd name="connsiteY4820" fmla="*/ 1563686 h 1847316"/>
                <a:gd name="connsiteX4821" fmla="*/ 1401156 w 2241767"/>
                <a:gd name="connsiteY4821" fmla="*/ 1561480 h 1847316"/>
                <a:gd name="connsiteX4822" fmla="*/ 1395930 w 2241767"/>
                <a:gd name="connsiteY4822" fmla="*/ 1557067 h 1847316"/>
                <a:gd name="connsiteX4823" fmla="*/ 1389373 w 2241767"/>
                <a:gd name="connsiteY4823" fmla="*/ 1550425 h 1847316"/>
                <a:gd name="connsiteX4824" fmla="*/ 1384734 w 2241767"/>
                <a:gd name="connsiteY4824" fmla="*/ 1546419 h 1847316"/>
                <a:gd name="connsiteX4825" fmla="*/ 1382012 w 2241767"/>
                <a:gd name="connsiteY4825" fmla="*/ 1545058 h 1847316"/>
                <a:gd name="connsiteX4826" fmla="*/ 1379649 w 2241767"/>
                <a:gd name="connsiteY4826" fmla="*/ 1542656 h 1847316"/>
                <a:gd name="connsiteX4827" fmla="*/ 1377646 w 2241767"/>
                <a:gd name="connsiteY4827" fmla="*/ 1539214 h 1847316"/>
                <a:gd name="connsiteX4828" fmla="*/ 1375690 w 2241767"/>
                <a:gd name="connsiteY4828" fmla="*/ 1537016 h 1847316"/>
                <a:gd name="connsiteX4829" fmla="*/ 1375487 w 2241767"/>
                <a:gd name="connsiteY4829" fmla="*/ 1536914 h 1847316"/>
                <a:gd name="connsiteX4830" fmla="*/ 1375315 w 2241767"/>
                <a:gd name="connsiteY4830" fmla="*/ 1536867 h 1847316"/>
                <a:gd name="connsiteX4831" fmla="*/ 1370488 w 2241767"/>
                <a:gd name="connsiteY4831" fmla="*/ 1536836 h 1847316"/>
                <a:gd name="connsiteX4832" fmla="*/ 1365661 w 2241767"/>
                <a:gd name="connsiteY4832" fmla="*/ 1536804 h 1847316"/>
                <a:gd name="connsiteX4833" fmla="*/ 1360834 w 2241767"/>
                <a:gd name="connsiteY4833" fmla="*/ 1536773 h 1847316"/>
                <a:gd name="connsiteX4834" fmla="*/ 1356006 w 2241767"/>
                <a:gd name="connsiteY4834" fmla="*/ 1536750 h 1847316"/>
                <a:gd name="connsiteX4835" fmla="*/ 1351179 w 2241767"/>
                <a:gd name="connsiteY4835" fmla="*/ 1536718 h 1847316"/>
                <a:gd name="connsiteX4836" fmla="*/ 1346352 w 2241767"/>
                <a:gd name="connsiteY4836" fmla="*/ 1536695 h 1847316"/>
                <a:gd name="connsiteX4837" fmla="*/ 1341525 w 2241767"/>
                <a:gd name="connsiteY4837" fmla="*/ 1536664 h 1847316"/>
                <a:gd name="connsiteX4838" fmla="*/ 1336698 w 2241767"/>
                <a:gd name="connsiteY4838" fmla="*/ 1536632 h 1847316"/>
                <a:gd name="connsiteX4839" fmla="*/ 1336683 w 2241767"/>
                <a:gd name="connsiteY4839" fmla="*/ 1539519 h 1847316"/>
                <a:gd name="connsiteX4840" fmla="*/ 1336604 w 2241767"/>
                <a:gd name="connsiteY4840" fmla="*/ 1542430 h 1847316"/>
                <a:gd name="connsiteX4841" fmla="*/ 1336597 w 2241767"/>
                <a:gd name="connsiteY4841" fmla="*/ 1545308 h 1847316"/>
                <a:gd name="connsiteX4842" fmla="*/ 1336581 w 2241767"/>
                <a:gd name="connsiteY4842" fmla="*/ 1548188 h 1847316"/>
                <a:gd name="connsiteX4843" fmla="*/ 1328820 w 2241767"/>
                <a:gd name="connsiteY4843" fmla="*/ 1548203 h 1847316"/>
                <a:gd name="connsiteX4844" fmla="*/ 1321059 w 2241767"/>
                <a:gd name="connsiteY4844" fmla="*/ 1548219 h 1847316"/>
                <a:gd name="connsiteX4845" fmla="*/ 1313298 w 2241767"/>
                <a:gd name="connsiteY4845" fmla="*/ 1548235 h 1847316"/>
                <a:gd name="connsiteX4846" fmla="*/ 1305538 w 2241767"/>
                <a:gd name="connsiteY4846" fmla="*/ 1548250 h 1847316"/>
                <a:gd name="connsiteX4847" fmla="*/ 1297777 w 2241767"/>
                <a:gd name="connsiteY4847" fmla="*/ 1548266 h 1847316"/>
                <a:gd name="connsiteX4848" fmla="*/ 1290016 w 2241767"/>
                <a:gd name="connsiteY4848" fmla="*/ 1548281 h 1847316"/>
                <a:gd name="connsiteX4849" fmla="*/ 1282255 w 2241767"/>
                <a:gd name="connsiteY4849" fmla="*/ 1548297 h 1847316"/>
                <a:gd name="connsiteX4850" fmla="*/ 1274494 w 2241767"/>
                <a:gd name="connsiteY4850" fmla="*/ 1548313 h 1847316"/>
                <a:gd name="connsiteX4851" fmla="*/ 1264081 w 2241767"/>
                <a:gd name="connsiteY4851" fmla="*/ 1544526 h 1847316"/>
                <a:gd name="connsiteX4852" fmla="*/ 1253668 w 2241767"/>
                <a:gd name="connsiteY4852" fmla="*/ 1540732 h 1847316"/>
                <a:gd name="connsiteX4853" fmla="*/ 1243255 w 2241767"/>
                <a:gd name="connsiteY4853" fmla="*/ 1536930 h 1847316"/>
                <a:gd name="connsiteX4854" fmla="*/ 1232842 w 2241767"/>
                <a:gd name="connsiteY4854" fmla="*/ 1533120 h 1847316"/>
                <a:gd name="connsiteX4855" fmla="*/ 1222429 w 2241767"/>
                <a:gd name="connsiteY4855" fmla="*/ 1529310 h 1847316"/>
                <a:gd name="connsiteX4856" fmla="*/ 1212016 w 2241767"/>
                <a:gd name="connsiteY4856" fmla="*/ 1525492 h 1847316"/>
                <a:gd name="connsiteX4857" fmla="*/ 1201603 w 2241767"/>
                <a:gd name="connsiteY4857" fmla="*/ 1521666 h 1847316"/>
                <a:gd name="connsiteX4858" fmla="*/ 1191190 w 2241767"/>
                <a:gd name="connsiteY4858" fmla="*/ 1517833 h 1847316"/>
                <a:gd name="connsiteX4859" fmla="*/ 1192239 w 2241767"/>
                <a:gd name="connsiteY4859" fmla="*/ 1516370 h 1847316"/>
                <a:gd name="connsiteX4860" fmla="*/ 1193631 w 2241767"/>
                <a:gd name="connsiteY4860" fmla="*/ 1512458 h 1847316"/>
                <a:gd name="connsiteX4861" fmla="*/ 1191120 w 2241767"/>
                <a:gd name="connsiteY4861" fmla="*/ 1512740 h 1847316"/>
                <a:gd name="connsiteX4862" fmla="*/ 1184838 w 2241767"/>
                <a:gd name="connsiteY4862" fmla="*/ 1513295 h 1847316"/>
                <a:gd name="connsiteX4863" fmla="*/ 1178555 w 2241767"/>
                <a:gd name="connsiteY4863" fmla="*/ 1513850 h 1847316"/>
                <a:gd name="connsiteX4864" fmla="*/ 1172273 w 2241767"/>
                <a:gd name="connsiteY4864" fmla="*/ 1514406 h 1847316"/>
                <a:gd name="connsiteX4865" fmla="*/ 1165991 w 2241767"/>
                <a:gd name="connsiteY4865" fmla="*/ 1514961 h 1847316"/>
                <a:gd name="connsiteX4866" fmla="*/ 1159709 w 2241767"/>
                <a:gd name="connsiteY4866" fmla="*/ 1515517 h 1847316"/>
                <a:gd name="connsiteX4867" fmla="*/ 1153426 w 2241767"/>
                <a:gd name="connsiteY4867" fmla="*/ 1516072 h 1847316"/>
                <a:gd name="connsiteX4868" fmla="*/ 1147144 w 2241767"/>
                <a:gd name="connsiteY4868" fmla="*/ 1516628 h 1847316"/>
                <a:gd name="connsiteX4869" fmla="*/ 1140862 w 2241767"/>
                <a:gd name="connsiteY4869" fmla="*/ 1517183 h 1847316"/>
                <a:gd name="connsiteX4870" fmla="*/ 1140815 w 2241767"/>
                <a:gd name="connsiteY4870" fmla="*/ 1517019 h 1847316"/>
                <a:gd name="connsiteX4871" fmla="*/ 1140659 w 2241767"/>
                <a:gd name="connsiteY4871" fmla="*/ 1514179 h 1847316"/>
                <a:gd name="connsiteX4872" fmla="*/ 1139642 w 2241767"/>
                <a:gd name="connsiteY4872" fmla="*/ 1513178 h 1847316"/>
                <a:gd name="connsiteX4873" fmla="*/ 1138335 w 2241767"/>
                <a:gd name="connsiteY4873" fmla="*/ 1513796 h 1847316"/>
                <a:gd name="connsiteX4874" fmla="*/ 1137740 w 2241767"/>
                <a:gd name="connsiteY4874" fmla="*/ 1510103 h 1847316"/>
                <a:gd name="connsiteX4875" fmla="*/ 1138069 w 2241767"/>
                <a:gd name="connsiteY4875" fmla="*/ 1508358 h 1847316"/>
                <a:gd name="connsiteX4876" fmla="*/ 1137913 w 2241767"/>
                <a:gd name="connsiteY4876" fmla="*/ 1506653 h 1847316"/>
                <a:gd name="connsiteX4877" fmla="*/ 1136684 w 2241767"/>
                <a:gd name="connsiteY4877" fmla="*/ 1502452 h 1847316"/>
                <a:gd name="connsiteX4878" fmla="*/ 1133422 w 2241767"/>
                <a:gd name="connsiteY4878" fmla="*/ 1497351 h 1847316"/>
                <a:gd name="connsiteX4879" fmla="*/ 1126373 w 2241767"/>
                <a:gd name="connsiteY4879" fmla="*/ 1490990 h 1847316"/>
                <a:gd name="connsiteX4880" fmla="*/ 1122782 w 2241767"/>
                <a:gd name="connsiteY4880" fmla="*/ 1488862 h 1847316"/>
                <a:gd name="connsiteX4881" fmla="*/ 1119966 w 2241767"/>
                <a:gd name="connsiteY4881" fmla="*/ 1486171 h 1847316"/>
                <a:gd name="connsiteX4882" fmla="*/ 1118174 w 2241767"/>
                <a:gd name="connsiteY4882" fmla="*/ 1485420 h 1847316"/>
                <a:gd name="connsiteX4883" fmla="*/ 1115921 w 2241767"/>
                <a:gd name="connsiteY4883" fmla="*/ 1485217 h 1847316"/>
                <a:gd name="connsiteX4884" fmla="*/ 1115272 w 2241767"/>
                <a:gd name="connsiteY4884" fmla="*/ 1486429 h 1847316"/>
                <a:gd name="connsiteX4885" fmla="*/ 1112721 w 2241767"/>
                <a:gd name="connsiteY4885" fmla="*/ 1485600 h 1847316"/>
                <a:gd name="connsiteX4886" fmla="*/ 1113105 w 2241767"/>
                <a:gd name="connsiteY4886" fmla="*/ 1482588 h 1847316"/>
                <a:gd name="connsiteX4887" fmla="*/ 1110617 w 2241767"/>
                <a:gd name="connsiteY4887" fmla="*/ 1478395 h 1847316"/>
                <a:gd name="connsiteX4888" fmla="*/ 1108583 w 2241767"/>
                <a:gd name="connsiteY4888" fmla="*/ 1477925 h 1847316"/>
                <a:gd name="connsiteX4889" fmla="*/ 1103458 w 2241767"/>
                <a:gd name="connsiteY4889" fmla="*/ 1478207 h 1847316"/>
                <a:gd name="connsiteX4890" fmla="*/ 1096613 w 2241767"/>
                <a:gd name="connsiteY4890" fmla="*/ 1475899 h 1847316"/>
                <a:gd name="connsiteX4891" fmla="*/ 1094594 w 2241767"/>
                <a:gd name="connsiteY4891" fmla="*/ 1474522 h 1847316"/>
                <a:gd name="connsiteX4892" fmla="*/ 1093898 w 2241767"/>
                <a:gd name="connsiteY4892" fmla="*/ 1472058 h 1847316"/>
                <a:gd name="connsiteX4893" fmla="*/ 1090690 w 2241767"/>
                <a:gd name="connsiteY4893" fmla="*/ 1469914 h 1847316"/>
                <a:gd name="connsiteX4894" fmla="*/ 1086466 w 2241767"/>
                <a:gd name="connsiteY4894" fmla="*/ 1467809 h 1847316"/>
                <a:gd name="connsiteX4895" fmla="*/ 1084111 w 2241767"/>
                <a:gd name="connsiteY4895" fmla="*/ 1468302 h 1847316"/>
                <a:gd name="connsiteX4896" fmla="*/ 1081036 w 2241767"/>
                <a:gd name="connsiteY4896" fmla="*/ 1467974 h 1847316"/>
                <a:gd name="connsiteX4897" fmla="*/ 1076647 w 2241767"/>
                <a:gd name="connsiteY4897" fmla="*/ 1466456 h 1847316"/>
                <a:gd name="connsiteX4898" fmla="*/ 1074089 w 2241767"/>
                <a:gd name="connsiteY4898" fmla="*/ 1466268 h 1847316"/>
                <a:gd name="connsiteX4899" fmla="*/ 1069106 w 2241767"/>
                <a:gd name="connsiteY4899" fmla="*/ 1466714 h 1847316"/>
                <a:gd name="connsiteX4900" fmla="*/ 1067244 w 2241767"/>
                <a:gd name="connsiteY4900" fmla="*/ 1466393 h 1847316"/>
                <a:gd name="connsiteX4901" fmla="*/ 1065515 w 2241767"/>
                <a:gd name="connsiteY4901" fmla="*/ 1464477 h 1847316"/>
                <a:gd name="connsiteX4902" fmla="*/ 1063653 w 2241767"/>
                <a:gd name="connsiteY4902" fmla="*/ 1463515 h 1847316"/>
                <a:gd name="connsiteX4903" fmla="*/ 1064044 w 2241767"/>
                <a:gd name="connsiteY4903" fmla="*/ 1461152 h 1847316"/>
                <a:gd name="connsiteX4904" fmla="*/ 1063809 w 2241767"/>
                <a:gd name="connsiteY4904" fmla="*/ 1459016 h 1847316"/>
                <a:gd name="connsiteX4905" fmla="*/ 1064091 w 2241767"/>
                <a:gd name="connsiteY4905" fmla="*/ 1457350 h 1847316"/>
                <a:gd name="connsiteX4906" fmla="*/ 1063254 w 2241767"/>
                <a:gd name="connsiteY4906" fmla="*/ 1453696 h 1847316"/>
                <a:gd name="connsiteX4907" fmla="*/ 1063903 w 2241767"/>
                <a:gd name="connsiteY4907" fmla="*/ 1450301 h 1847316"/>
                <a:gd name="connsiteX4908" fmla="*/ 1063340 w 2241767"/>
                <a:gd name="connsiteY4908" fmla="*/ 1449072 h 1847316"/>
                <a:gd name="connsiteX4909" fmla="*/ 1062284 w 2241767"/>
                <a:gd name="connsiteY4909" fmla="*/ 1448126 h 1847316"/>
                <a:gd name="connsiteX4910" fmla="*/ 1058982 w 2241767"/>
                <a:gd name="connsiteY4910" fmla="*/ 1446733 h 1847316"/>
                <a:gd name="connsiteX4911" fmla="*/ 1058380 w 2241767"/>
                <a:gd name="connsiteY4911" fmla="*/ 1444989 h 1847316"/>
                <a:gd name="connsiteX4912" fmla="*/ 1058919 w 2241767"/>
                <a:gd name="connsiteY4912" fmla="*/ 1442563 h 1847316"/>
                <a:gd name="connsiteX4913" fmla="*/ 1058059 w 2241767"/>
                <a:gd name="connsiteY4913" fmla="*/ 1440960 h 1847316"/>
                <a:gd name="connsiteX4914" fmla="*/ 1055352 w 2241767"/>
                <a:gd name="connsiteY4914" fmla="*/ 1439465 h 1847316"/>
                <a:gd name="connsiteX4915" fmla="*/ 1052825 w 2241767"/>
                <a:gd name="connsiteY4915" fmla="*/ 1436070 h 1847316"/>
                <a:gd name="connsiteX4916" fmla="*/ 1049617 w 2241767"/>
                <a:gd name="connsiteY4916" fmla="*/ 1434208 h 1847316"/>
                <a:gd name="connsiteX4917" fmla="*/ 1048303 w 2241767"/>
                <a:gd name="connsiteY4917" fmla="*/ 1431086 h 1847316"/>
                <a:gd name="connsiteX4918" fmla="*/ 1046332 w 2241767"/>
                <a:gd name="connsiteY4918" fmla="*/ 1429154 h 1847316"/>
                <a:gd name="connsiteX4919" fmla="*/ 1045643 w 2241767"/>
                <a:gd name="connsiteY4919" fmla="*/ 1427441 h 1847316"/>
                <a:gd name="connsiteX4920" fmla="*/ 1041262 w 2241767"/>
                <a:gd name="connsiteY4920" fmla="*/ 1421315 h 1847316"/>
                <a:gd name="connsiteX4921" fmla="*/ 1036583 w 2241767"/>
                <a:gd name="connsiteY4921" fmla="*/ 1416519 h 1847316"/>
                <a:gd name="connsiteX4922" fmla="*/ 1035864 w 2241767"/>
                <a:gd name="connsiteY4922" fmla="*/ 1413750 h 1847316"/>
                <a:gd name="connsiteX4923" fmla="*/ 1035684 w 2241767"/>
                <a:gd name="connsiteY4923" fmla="*/ 1409955 h 1847316"/>
                <a:gd name="connsiteX4924" fmla="*/ 1037515 w 2241767"/>
                <a:gd name="connsiteY4924" fmla="*/ 1407640 h 1847316"/>
                <a:gd name="connsiteX4925" fmla="*/ 1038500 w 2241767"/>
                <a:gd name="connsiteY4925" fmla="*/ 1405598 h 1847316"/>
                <a:gd name="connsiteX4926" fmla="*/ 1038398 w 2241767"/>
                <a:gd name="connsiteY4926" fmla="*/ 1403728 h 1847316"/>
                <a:gd name="connsiteX4927" fmla="*/ 1038117 w 2241767"/>
                <a:gd name="connsiteY4927" fmla="*/ 1402351 h 1847316"/>
                <a:gd name="connsiteX4928" fmla="*/ 1036505 w 2241767"/>
                <a:gd name="connsiteY4928" fmla="*/ 1399957 h 1847316"/>
                <a:gd name="connsiteX4929" fmla="*/ 1030278 w 2241767"/>
                <a:gd name="connsiteY4929" fmla="*/ 1398533 h 1847316"/>
                <a:gd name="connsiteX4930" fmla="*/ 1025216 w 2241767"/>
                <a:gd name="connsiteY4930" fmla="*/ 1392595 h 1847316"/>
                <a:gd name="connsiteX4931" fmla="*/ 1024919 w 2241767"/>
                <a:gd name="connsiteY4931" fmla="*/ 1388042 h 1847316"/>
                <a:gd name="connsiteX4932" fmla="*/ 1022932 w 2241767"/>
                <a:gd name="connsiteY4932" fmla="*/ 1383379 h 1847316"/>
                <a:gd name="connsiteX4933" fmla="*/ 1022908 w 2241767"/>
                <a:gd name="connsiteY4933" fmla="*/ 1380336 h 1847316"/>
                <a:gd name="connsiteX4934" fmla="*/ 1022603 w 2241767"/>
                <a:gd name="connsiteY4934" fmla="*/ 1377042 h 1847316"/>
                <a:gd name="connsiteX4935" fmla="*/ 1024113 w 2241767"/>
                <a:gd name="connsiteY4935" fmla="*/ 1376322 h 1847316"/>
                <a:gd name="connsiteX4936" fmla="*/ 1025459 w 2241767"/>
                <a:gd name="connsiteY4936" fmla="*/ 1376588 h 1847316"/>
                <a:gd name="connsiteX4937" fmla="*/ 1025326 w 2241767"/>
                <a:gd name="connsiteY4937" fmla="*/ 1377895 h 1847316"/>
                <a:gd name="connsiteX4938" fmla="*/ 1025779 w 2241767"/>
                <a:gd name="connsiteY4938" fmla="*/ 1380250 h 1847316"/>
                <a:gd name="connsiteX4939" fmla="*/ 1027368 w 2241767"/>
                <a:gd name="connsiteY4939" fmla="*/ 1382018 h 1847316"/>
                <a:gd name="connsiteX4940" fmla="*/ 1028877 w 2241767"/>
                <a:gd name="connsiteY4940" fmla="*/ 1382792 h 1847316"/>
                <a:gd name="connsiteX4941" fmla="*/ 1030254 w 2241767"/>
                <a:gd name="connsiteY4941" fmla="*/ 1384506 h 1847316"/>
                <a:gd name="connsiteX4942" fmla="*/ 1031287 w 2241767"/>
                <a:gd name="connsiteY4942" fmla="*/ 1385022 h 1847316"/>
                <a:gd name="connsiteX4943" fmla="*/ 1032351 w 2241767"/>
                <a:gd name="connsiteY4943" fmla="*/ 1385147 h 1847316"/>
                <a:gd name="connsiteX4944" fmla="*/ 1031780 w 2241767"/>
                <a:gd name="connsiteY4944" fmla="*/ 1384044 h 1847316"/>
                <a:gd name="connsiteX4945" fmla="*/ 1031170 w 2241767"/>
                <a:gd name="connsiteY4945" fmla="*/ 1383340 h 1847316"/>
                <a:gd name="connsiteX4946" fmla="*/ 1030426 w 2241767"/>
                <a:gd name="connsiteY4946" fmla="*/ 1381055 h 1847316"/>
                <a:gd name="connsiteX4947" fmla="*/ 1029018 w 2241767"/>
                <a:gd name="connsiteY4947" fmla="*/ 1378137 h 1847316"/>
                <a:gd name="connsiteX4948" fmla="*/ 1027399 w 2241767"/>
                <a:gd name="connsiteY4948" fmla="*/ 1376526 h 1847316"/>
                <a:gd name="connsiteX4949" fmla="*/ 1026577 w 2241767"/>
                <a:gd name="connsiteY4949" fmla="*/ 1373584 h 1847316"/>
                <a:gd name="connsiteX4950" fmla="*/ 1025873 w 2241767"/>
                <a:gd name="connsiteY4950" fmla="*/ 1372904 h 1847316"/>
                <a:gd name="connsiteX4951" fmla="*/ 1025435 w 2241767"/>
                <a:gd name="connsiteY4951" fmla="*/ 1371808 h 1847316"/>
                <a:gd name="connsiteX4952" fmla="*/ 1027000 w 2241767"/>
                <a:gd name="connsiteY4952" fmla="*/ 1370510 h 1847316"/>
                <a:gd name="connsiteX4953" fmla="*/ 1029136 w 2241767"/>
                <a:gd name="connsiteY4953" fmla="*/ 1369586 h 1847316"/>
                <a:gd name="connsiteX4954" fmla="*/ 1031999 w 2241767"/>
                <a:gd name="connsiteY4954" fmla="*/ 1369336 h 1847316"/>
                <a:gd name="connsiteX4955" fmla="*/ 1040120 w 2241767"/>
                <a:gd name="connsiteY4955" fmla="*/ 1369774 h 1847316"/>
                <a:gd name="connsiteX4956" fmla="*/ 1041849 w 2241767"/>
                <a:gd name="connsiteY4956" fmla="*/ 1369015 h 1847316"/>
                <a:gd name="connsiteX4957" fmla="*/ 1043280 w 2241767"/>
                <a:gd name="connsiteY4957" fmla="*/ 1369258 h 1847316"/>
                <a:gd name="connsiteX4958" fmla="*/ 1044329 w 2241767"/>
                <a:gd name="connsiteY4958" fmla="*/ 1369164 h 1847316"/>
                <a:gd name="connsiteX4959" fmla="*/ 1042122 w 2241767"/>
                <a:gd name="connsiteY4959" fmla="*/ 1368382 h 1847316"/>
                <a:gd name="connsiteX4960" fmla="*/ 1040886 w 2241767"/>
                <a:gd name="connsiteY4960" fmla="*/ 1368640 h 1847316"/>
                <a:gd name="connsiteX4961" fmla="*/ 1039423 w 2241767"/>
                <a:gd name="connsiteY4961" fmla="*/ 1368475 h 1847316"/>
                <a:gd name="connsiteX4962" fmla="*/ 1036521 w 2241767"/>
                <a:gd name="connsiteY4962" fmla="*/ 1368632 h 1847316"/>
                <a:gd name="connsiteX4963" fmla="*/ 1035347 w 2241767"/>
                <a:gd name="connsiteY4963" fmla="*/ 1368303 h 1847316"/>
                <a:gd name="connsiteX4964" fmla="*/ 1034057 w 2241767"/>
                <a:gd name="connsiteY4964" fmla="*/ 1367380 h 1847316"/>
                <a:gd name="connsiteX4965" fmla="*/ 1033212 w 2241767"/>
                <a:gd name="connsiteY4965" fmla="*/ 1367286 h 1847316"/>
                <a:gd name="connsiteX4966" fmla="*/ 1030528 w 2241767"/>
                <a:gd name="connsiteY4966" fmla="*/ 1368898 h 1847316"/>
                <a:gd name="connsiteX4967" fmla="*/ 1029331 w 2241767"/>
                <a:gd name="connsiteY4967" fmla="*/ 1368702 h 1847316"/>
                <a:gd name="connsiteX4968" fmla="*/ 1026499 w 2241767"/>
                <a:gd name="connsiteY4968" fmla="*/ 1366942 h 1847316"/>
                <a:gd name="connsiteX4969" fmla="*/ 1025263 w 2241767"/>
                <a:gd name="connsiteY4969" fmla="*/ 1366692 h 1847316"/>
                <a:gd name="connsiteX4970" fmla="*/ 1023276 w 2241767"/>
                <a:gd name="connsiteY4970" fmla="*/ 1367693 h 1847316"/>
                <a:gd name="connsiteX4971" fmla="*/ 1023033 w 2241767"/>
                <a:gd name="connsiteY4971" fmla="*/ 1372004 h 1847316"/>
                <a:gd name="connsiteX4972" fmla="*/ 1023651 w 2241767"/>
                <a:gd name="connsiteY4972" fmla="*/ 1375204 h 1847316"/>
                <a:gd name="connsiteX4973" fmla="*/ 1022462 w 2241767"/>
                <a:gd name="connsiteY4973" fmla="*/ 1375532 h 1847316"/>
                <a:gd name="connsiteX4974" fmla="*/ 1021077 w 2241767"/>
                <a:gd name="connsiteY4974" fmla="*/ 1374218 h 1847316"/>
                <a:gd name="connsiteX4975" fmla="*/ 1018957 w 2241767"/>
                <a:gd name="connsiteY4975" fmla="*/ 1373435 h 1847316"/>
                <a:gd name="connsiteX4976" fmla="*/ 1017205 w 2241767"/>
                <a:gd name="connsiteY4976" fmla="*/ 1372239 h 1847316"/>
                <a:gd name="connsiteX4977" fmla="*/ 1014733 w 2241767"/>
                <a:gd name="connsiteY4977" fmla="*/ 1370009 h 1847316"/>
                <a:gd name="connsiteX4978" fmla="*/ 1013434 w 2241767"/>
                <a:gd name="connsiteY4978" fmla="*/ 1369195 h 1847316"/>
                <a:gd name="connsiteX4979" fmla="*/ 1011963 w 2241767"/>
                <a:gd name="connsiteY4979" fmla="*/ 1371049 h 1847316"/>
                <a:gd name="connsiteX4980" fmla="*/ 1011908 w 2241767"/>
                <a:gd name="connsiteY4980" fmla="*/ 1370197 h 1847316"/>
                <a:gd name="connsiteX4981" fmla="*/ 1012636 w 2241767"/>
                <a:gd name="connsiteY4981" fmla="*/ 1368037 h 1847316"/>
                <a:gd name="connsiteX4982" fmla="*/ 1012433 w 2241767"/>
                <a:gd name="connsiteY4982" fmla="*/ 1364415 h 1847316"/>
                <a:gd name="connsiteX4983" fmla="*/ 1014647 w 2241767"/>
                <a:gd name="connsiteY4983" fmla="*/ 1367310 h 1847316"/>
                <a:gd name="connsiteX4984" fmla="*/ 1013958 w 2241767"/>
                <a:gd name="connsiteY4984" fmla="*/ 1365276 h 1847316"/>
                <a:gd name="connsiteX4985" fmla="*/ 1012237 w 2241767"/>
                <a:gd name="connsiteY4985" fmla="*/ 1363030 h 1847316"/>
                <a:gd name="connsiteX4986" fmla="*/ 1010930 w 2241767"/>
                <a:gd name="connsiteY4986" fmla="*/ 1362248 h 1847316"/>
                <a:gd name="connsiteX4987" fmla="*/ 1009288 w 2241767"/>
                <a:gd name="connsiteY4987" fmla="*/ 1358227 h 1847316"/>
                <a:gd name="connsiteX4988" fmla="*/ 1005587 w 2241767"/>
                <a:gd name="connsiteY4988" fmla="*/ 1355809 h 1847316"/>
                <a:gd name="connsiteX4989" fmla="*/ 1002622 w 2241767"/>
                <a:gd name="connsiteY4989" fmla="*/ 1351898 h 1847316"/>
                <a:gd name="connsiteX4990" fmla="*/ 996551 w 2241767"/>
                <a:gd name="connsiteY4990" fmla="*/ 1345396 h 1847316"/>
                <a:gd name="connsiteX4991" fmla="*/ 996152 w 2241767"/>
                <a:gd name="connsiteY4991" fmla="*/ 1339669 h 1847316"/>
                <a:gd name="connsiteX4992" fmla="*/ 993938 w 2241767"/>
                <a:gd name="connsiteY4992" fmla="*/ 1332402 h 1847316"/>
                <a:gd name="connsiteX4993" fmla="*/ 994869 w 2241767"/>
                <a:gd name="connsiteY4993" fmla="*/ 1328255 h 1847316"/>
                <a:gd name="connsiteX4994" fmla="*/ 994744 w 2241767"/>
                <a:gd name="connsiteY4994" fmla="*/ 1325313 h 1847316"/>
                <a:gd name="connsiteX4995" fmla="*/ 993656 w 2241767"/>
                <a:gd name="connsiteY4995" fmla="*/ 1320854 h 1847316"/>
                <a:gd name="connsiteX4996" fmla="*/ 992522 w 2241767"/>
                <a:gd name="connsiteY4996" fmla="*/ 1318429 h 1847316"/>
                <a:gd name="connsiteX4997" fmla="*/ 987601 w 2241767"/>
                <a:gd name="connsiteY4997" fmla="*/ 1311755 h 1847316"/>
                <a:gd name="connsiteX4998" fmla="*/ 982868 w 2241767"/>
                <a:gd name="connsiteY4998" fmla="*/ 1307249 h 1847316"/>
                <a:gd name="connsiteX4999" fmla="*/ 982156 w 2241767"/>
                <a:gd name="connsiteY4999" fmla="*/ 1303830 h 1847316"/>
                <a:gd name="connsiteX5000" fmla="*/ 981827 w 2241767"/>
                <a:gd name="connsiteY5000" fmla="*/ 1300380 h 1847316"/>
                <a:gd name="connsiteX5001" fmla="*/ 982860 w 2241767"/>
                <a:gd name="connsiteY5001" fmla="*/ 1297306 h 1847316"/>
                <a:gd name="connsiteX5002" fmla="*/ 983760 w 2241767"/>
                <a:gd name="connsiteY5002" fmla="*/ 1294059 h 1847316"/>
                <a:gd name="connsiteX5003" fmla="*/ 984409 w 2241767"/>
                <a:gd name="connsiteY5003" fmla="*/ 1293198 h 1847316"/>
                <a:gd name="connsiteX5004" fmla="*/ 984667 w 2241767"/>
                <a:gd name="connsiteY5004" fmla="*/ 1293558 h 1847316"/>
                <a:gd name="connsiteX5005" fmla="*/ 984487 w 2241767"/>
                <a:gd name="connsiteY5005" fmla="*/ 1294247 h 1847316"/>
                <a:gd name="connsiteX5006" fmla="*/ 985160 w 2241767"/>
                <a:gd name="connsiteY5006" fmla="*/ 1294458 h 1847316"/>
                <a:gd name="connsiteX5007" fmla="*/ 985418 w 2241767"/>
                <a:gd name="connsiteY5007" fmla="*/ 1293026 h 1847316"/>
                <a:gd name="connsiteX5008" fmla="*/ 985817 w 2241767"/>
                <a:gd name="connsiteY5008" fmla="*/ 1292291 h 1847316"/>
                <a:gd name="connsiteX5009" fmla="*/ 985113 w 2241767"/>
                <a:gd name="connsiteY5009" fmla="*/ 1292197 h 1847316"/>
                <a:gd name="connsiteX5010" fmla="*/ 985184 w 2241767"/>
                <a:gd name="connsiteY5010" fmla="*/ 1291743 h 1847316"/>
                <a:gd name="connsiteX5011" fmla="*/ 985606 w 2241767"/>
                <a:gd name="connsiteY5011" fmla="*/ 1290836 h 1847316"/>
                <a:gd name="connsiteX5012" fmla="*/ 987077 w 2241767"/>
                <a:gd name="connsiteY5012" fmla="*/ 1286564 h 1847316"/>
                <a:gd name="connsiteX5013" fmla="*/ 986920 w 2241767"/>
                <a:gd name="connsiteY5013" fmla="*/ 1281166 h 1847316"/>
                <a:gd name="connsiteX5014" fmla="*/ 988493 w 2241767"/>
                <a:gd name="connsiteY5014" fmla="*/ 1274524 h 1847316"/>
                <a:gd name="connsiteX5015" fmla="*/ 988415 w 2241767"/>
                <a:gd name="connsiteY5015" fmla="*/ 1272325 h 1847316"/>
                <a:gd name="connsiteX5016" fmla="*/ 987413 w 2241767"/>
                <a:gd name="connsiteY5016" fmla="*/ 1267584 h 1847316"/>
                <a:gd name="connsiteX5017" fmla="*/ 986412 w 2241767"/>
                <a:gd name="connsiteY5017" fmla="*/ 1264737 h 1847316"/>
                <a:gd name="connsiteX5018" fmla="*/ 984628 w 2241767"/>
                <a:gd name="connsiteY5018" fmla="*/ 1262718 h 1847316"/>
                <a:gd name="connsiteX5019" fmla="*/ 985418 w 2241767"/>
                <a:gd name="connsiteY5019" fmla="*/ 1259761 h 1847316"/>
                <a:gd name="connsiteX5020" fmla="*/ 985356 w 2241767"/>
                <a:gd name="connsiteY5020" fmla="*/ 1256937 h 1847316"/>
                <a:gd name="connsiteX5021" fmla="*/ 982203 w 2241767"/>
                <a:gd name="connsiteY5021" fmla="*/ 1252861 h 1847316"/>
                <a:gd name="connsiteX5022" fmla="*/ 980998 w 2241767"/>
                <a:gd name="connsiteY5022" fmla="*/ 1247502 h 1847316"/>
                <a:gd name="connsiteX5023" fmla="*/ 980771 w 2241767"/>
                <a:gd name="connsiteY5023" fmla="*/ 1245233 h 1847316"/>
                <a:gd name="connsiteX5024" fmla="*/ 981084 w 2241767"/>
                <a:gd name="connsiteY5024" fmla="*/ 1239224 h 1847316"/>
                <a:gd name="connsiteX5025" fmla="*/ 980263 w 2241767"/>
                <a:gd name="connsiteY5025" fmla="*/ 1236650 h 1847316"/>
                <a:gd name="connsiteX5026" fmla="*/ 978158 w 2241767"/>
                <a:gd name="connsiteY5026" fmla="*/ 1232402 h 1847316"/>
                <a:gd name="connsiteX5027" fmla="*/ 979058 w 2241767"/>
                <a:gd name="connsiteY5027" fmla="*/ 1228702 h 1847316"/>
                <a:gd name="connsiteX5028" fmla="*/ 980028 w 2241767"/>
                <a:gd name="connsiteY5028" fmla="*/ 1226441 h 1847316"/>
                <a:gd name="connsiteX5029" fmla="*/ 982398 w 2241767"/>
                <a:gd name="connsiteY5029" fmla="*/ 1216560 h 1847316"/>
                <a:gd name="connsiteX5030" fmla="*/ 982970 w 2241767"/>
                <a:gd name="connsiteY5030" fmla="*/ 1215754 h 1847316"/>
                <a:gd name="connsiteX5031" fmla="*/ 983955 w 2241767"/>
                <a:gd name="connsiteY5031" fmla="*/ 1215778 h 1847316"/>
                <a:gd name="connsiteX5032" fmla="*/ 985684 w 2241767"/>
                <a:gd name="connsiteY5032" fmla="*/ 1214096 h 1847316"/>
                <a:gd name="connsiteX5033" fmla="*/ 984886 w 2241767"/>
                <a:gd name="connsiteY5033" fmla="*/ 1213704 h 1847316"/>
                <a:gd name="connsiteX5034" fmla="*/ 983681 w 2241767"/>
                <a:gd name="connsiteY5034" fmla="*/ 1214510 h 1847316"/>
                <a:gd name="connsiteX5035" fmla="*/ 984753 w 2241767"/>
                <a:gd name="connsiteY5035" fmla="*/ 1210583 h 1847316"/>
                <a:gd name="connsiteX5036" fmla="*/ 985958 w 2241767"/>
                <a:gd name="connsiteY5036" fmla="*/ 1207211 h 1847316"/>
                <a:gd name="connsiteX5037" fmla="*/ 986740 w 2241767"/>
                <a:gd name="connsiteY5037" fmla="*/ 1205998 h 1847316"/>
                <a:gd name="connsiteX5038" fmla="*/ 987139 w 2241767"/>
                <a:gd name="connsiteY5038" fmla="*/ 1194952 h 1847316"/>
                <a:gd name="connsiteX5039" fmla="*/ 987828 w 2241767"/>
                <a:gd name="connsiteY5039" fmla="*/ 1186463 h 1847316"/>
                <a:gd name="connsiteX5040" fmla="*/ 988962 w 2241767"/>
                <a:gd name="connsiteY5040" fmla="*/ 1183655 h 1847316"/>
                <a:gd name="connsiteX5041" fmla="*/ 988563 w 2241767"/>
                <a:gd name="connsiteY5041" fmla="*/ 1180752 h 1847316"/>
                <a:gd name="connsiteX5042" fmla="*/ 989025 w 2241767"/>
                <a:gd name="connsiteY5042" fmla="*/ 1176817 h 1847316"/>
                <a:gd name="connsiteX5043" fmla="*/ 988696 w 2241767"/>
                <a:gd name="connsiteY5043" fmla="*/ 1172827 h 1847316"/>
                <a:gd name="connsiteX5044" fmla="*/ 991129 w 2241767"/>
                <a:gd name="connsiteY5044" fmla="*/ 1153511 h 1847316"/>
                <a:gd name="connsiteX5045" fmla="*/ 990809 w 2241767"/>
                <a:gd name="connsiteY5045" fmla="*/ 1151164 h 1847316"/>
                <a:gd name="connsiteX5046" fmla="*/ 991552 w 2241767"/>
                <a:gd name="connsiteY5046" fmla="*/ 1148011 h 1847316"/>
                <a:gd name="connsiteX5047" fmla="*/ 990856 w 2241767"/>
                <a:gd name="connsiteY5047" fmla="*/ 1139679 h 1847316"/>
                <a:gd name="connsiteX5048" fmla="*/ 991168 w 2241767"/>
                <a:gd name="connsiteY5048" fmla="*/ 1130307 h 1847316"/>
                <a:gd name="connsiteX5049" fmla="*/ 990550 w 2241767"/>
                <a:gd name="connsiteY5049" fmla="*/ 1129109 h 1847316"/>
                <a:gd name="connsiteX5050" fmla="*/ 990237 w 2241767"/>
                <a:gd name="connsiteY5050" fmla="*/ 1127811 h 1847316"/>
                <a:gd name="connsiteX5051" fmla="*/ 990816 w 2241767"/>
                <a:gd name="connsiteY5051" fmla="*/ 1127615 h 1847316"/>
                <a:gd name="connsiteX5052" fmla="*/ 991943 w 2241767"/>
                <a:gd name="connsiteY5052" fmla="*/ 1128984 h 1847316"/>
                <a:gd name="connsiteX5053" fmla="*/ 997169 w 2241767"/>
                <a:gd name="connsiteY5053" fmla="*/ 1128969 h 1847316"/>
                <a:gd name="connsiteX5054" fmla="*/ 1000502 w 2241767"/>
                <a:gd name="connsiteY5054" fmla="*/ 1127701 h 1847316"/>
                <a:gd name="connsiteX5055" fmla="*/ 1001714 w 2241767"/>
                <a:gd name="connsiteY5055" fmla="*/ 1128116 h 1847316"/>
                <a:gd name="connsiteX5056" fmla="*/ 1003123 w 2241767"/>
                <a:gd name="connsiteY5056" fmla="*/ 1129837 h 1847316"/>
                <a:gd name="connsiteX5057" fmla="*/ 1004899 w 2241767"/>
                <a:gd name="connsiteY5057" fmla="*/ 1130181 h 1847316"/>
                <a:gd name="connsiteX5058" fmla="*/ 1007113 w 2241767"/>
                <a:gd name="connsiteY5058" fmla="*/ 1129876 h 1847316"/>
                <a:gd name="connsiteX5059" fmla="*/ 1006440 w 2241767"/>
                <a:gd name="connsiteY5059" fmla="*/ 1129446 h 1847316"/>
                <a:gd name="connsiteX5060" fmla="*/ 1005399 w 2241767"/>
                <a:gd name="connsiteY5060" fmla="*/ 1129329 h 1847316"/>
                <a:gd name="connsiteX5061" fmla="*/ 1003068 w 2241767"/>
                <a:gd name="connsiteY5061" fmla="*/ 1127740 h 1847316"/>
                <a:gd name="connsiteX5062" fmla="*/ 1001746 w 2241767"/>
                <a:gd name="connsiteY5062" fmla="*/ 1126152 h 1847316"/>
                <a:gd name="connsiteX5063" fmla="*/ 997670 w 2241767"/>
                <a:gd name="connsiteY5063" fmla="*/ 1126262 h 1847316"/>
                <a:gd name="connsiteX5064" fmla="*/ 996840 w 2241767"/>
                <a:gd name="connsiteY5064" fmla="*/ 1125245 h 1847316"/>
                <a:gd name="connsiteX5065" fmla="*/ 992287 w 2241767"/>
                <a:gd name="connsiteY5065" fmla="*/ 1126262 h 1847316"/>
                <a:gd name="connsiteX5066" fmla="*/ 990879 w 2241767"/>
                <a:gd name="connsiteY5066" fmla="*/ 1125221 h 1847316"/>
                <a:gd name="connsiteX5067" fmla="*/ 988399 w 2241767"/>
                <a:gd name="connsiteY5067" fmla="*/ 1125894 h 1847316"/>
                <a:gd name="connsiteX5068" fmla="*/ 989009 w 2241767"/>
                <a:gd name="connsiteY5068" fmla="*/ 1122937 h 1847316"/>
                <a:gd name="connsiteX5069" fmla="*/ 988900 w 2241767"/>
                <a:gd name="connsiteY5069" fmla="*/ 1119197 h 1847316"/>
                <a:gd name="connsiteX5070" fmla="*/ 989033 w 2241767"/>
                <a:gd name="connsiteY5070" fmla="*/ 1115552 h 1847316"/>
                <a:gd name="connsiteX5071" fmla="*/ 989643 w 2241767"/>
                <a:gd name="connsiteY5071" fmla="*/ 1118212 h 1847316"/>
                <a:gd name="connsiteX5072" fmla="*/ 991184 w 2241767"/>
                <a:gd name="connsiteY5072" fmla="*/ 1121036 h 1847316"/>
                <a:gd name="connsiteX5073" fmla="*/ 991927 w 2241767"/>
                <a:gd name="connsiteY5073" fmla="*/ 1117836 h 1847316"/>
                <a:gd name="connsiteX5074" fmla="*/ 992436 w 2241767"/>
                <a:gd name="connsiteY5074" fmla="*/ 1113799 h 1847316"/>
                <a:gd name="connsiteX5075" fmla="*/ 990934 w 2241767"/>
                <a:gd name="connsiteY5075" fmla="*/ 1112250 h 1847316"/>
                <a:gd name="connsiteX5076" fmla="*/ 988430 w 2241767"/>
                <a:gd name="connsiteY5076" fmla="*/ 1111100 h 1847316"/>
                <a:gd name="connsiteX5077" fmla="*/ 987531 w 2241767"/>
                <a:gd name="connsiteY5077" fmla="*/ 1107329 h 1847316"/>
                <a:gd name="connsiteX5078" fmla="*/ 993453 w 2241767"/>
                <a:gd name="connsiteY5078" fmla="*/ 1104106 h 1847316"/>
                <a:gd name="connsiteX5079" fmla="*/ 990308 w 2241767"/>
                <a:gd name="connsiteY5079" fmla="*/ 1103425 h 1847316"/>
                <a:gd name="connsiteX5080" fmla="*/ 989072 w 2241767"/>
                <a:gd name="connsiteY5080" fmla="*/ 1101978 h 1847316"/>
                <a:gd name="connsiteX5081" fmla="*/ 987546 w 2241767"/>
                <a:gd name="connsiteY5081" fmla="*/ 1101798 h 1847316"/>
                <a:gd name="connsiteX5082" fmla="*/ 987429 w 2241767"/>
                <a:gd name="connsiteY5082" fmla="*/ 1102917 h 1847316"/>
                <a:gd name="connsiteX5083" fmla="*/ 986936 w 2241767"/>
                <a:gd name="connsiteY5083" fmla="*/ 1104380 h 1847316"/>
                <a:gd name="connsiteX5084" fmla="*/ 986404 w 2241767"/>
                <a:gd name="connsiteY5084" fmla="*/ 1102432 h 1847316"/>
                <a:gd name="connsiteX5085" fmla="*/ 986248 w 2241767"/>
                <a:gd name="connsiteY5085" fmla="*/ 1100140 h 1847316"/>
                <a:gd name="connsiteX5086" fmla="*/ 985622 w 2241767"/>
                <a:gd name="connsiteY5086" fmla="*/ 1096220 h 1847316"/>
                <a:gd name="connsiteX5087" fmla="*/ 983196 w 2241767"/>
                <a:gd name="connsiteY5087" fmla="*/ 1089891 h 1847316"/>
                <a:gd name="connsiteX5088" fmla="*/ 981726 w 2241767"/>
                <a:gd name="connsiteY5088" fmla="*/ 1081653 h 1847316"/>
                <a:gd name="connsiteX5089" fmla="*/ 979879 w 2241767"/>
                <a:gd name="connsiteY5089" fmla="*/ 1077569 h 1847316"/>
                <a:gd name="connsiteX5090" fmla="*/ 976343 w 2241767"/>
                <a:gd name="connsiteY5090" fmla="*/ 1073657 h 1847316"/>
                <a:gd name="connsiteX5091" fmla="*/ 975420 w 2241767"/>
                <a:gd name="connsiteY5091" fmla="*/ 1071373 h 1847316"/>
                <a:gd name="connsiteX5092" fmla="*/ 974575 w 2241767"/>
                <a:gd name="connsiteY5092" fmla="*/ 1065560 h 1847316"/>
                <a:gd name="connsiteX5093" fmla="*/ 975052 w 2241767"/>
                <a:gd name="connsiteY5093" fmla="*/ 1061147 h 1847316"/>
                <a:gd name="connsiteX5094" fmla="*/ 974395 w 2241767"/>
                <a:gd name="connsiteY5094" fmla="*/ 1058034 h 1847316"/>
                <a:gd name="connsiteX5095" fmla="*/ 976093 w 2241767"/>
                <a:gd name="connsiteY5095" fmla="*/ 1058214 h 1847316"/>
                <a:gd name="connsiteX5096" fmla="*/ 980560 w 2241767"/>
                <a:gd name="connsiteY5096" fmla="*/ 1060662 h 1847316"/>
                <a:gd name="connsiteX5097" fmla="*/ 986122 w 2241767"/>
                <a:gd name="connsiteY5097" fmla="*/ 1062579 h 1847316"/>
                <a:gd name="connsiteX5098" fmla="*/ 987804 w 2241767"/>
                <a:gd name="connsiteY5098" fmla="*/ 1063972 h 1847316"/>
                <a:gd name="connsiteX5099" fmla="*/ 990503 w 2241767"/>
                <a:gd name="connsiteY5099" fmla="*/ 1065004 h 1847316"/>
                <a:gd name="connsiteX5100" fmla="*/ 1005462 w 2241767"/>
                <a:gd name="connsiteY5100" fmla="*/ 1066608 h 1847316"/>
                <a:gd name="connsiteX5101" fmla="*/ 1006440 w 2241767"/>
                <a:gd name="connsiteY5101" fmla="*/ 1066452 h 1847316"/>
                <a:gd name="connsiteX5102" fmla="*/ 1008372 w 2241767"/>
                <a:gd name="connsiteY5102" fmla="*/ 1065458 h 1847316"/>
                <a:gd name="connsiteX5103" fmla="*/ 1009194 w 2241767"/>
                <a:gd name="connsiteY5103" fmla="*/ 1065583 h 1847316"/>
                <a:gd name="connsiteX5104" fmla="*/ 1011392 w 2241767"/>
                <a:gd name="connsiteY5104" fmla="*/ 1067860 h 1847316"/>
                <a:gd name="connsiteX5105" fmla="*/ 1012495 w 2241767"/>
                <a:gd name="connsiteY5105" fmla="*/ 1068134 h 1847316"/>
                <a:gd name="connsiteX5106" fmla="*/ 1013927 w 2241767"/>
                <a:gd name="connsiteY5106" fmla="*/ 1068016 h 1847316"/>
                <a:gd name="connsiteX5107" fmla="*/ 1014983 w 2241767"/>
                <a:gd name="connsiteY5107" fmla="*/ 1067586 h 1847316"/>
                <a:gd name="connsiteX5108" fmla="*/ 1016790 w 2241767"/>
                <a:gd name="connsiteY5108" fmla="*/ 1066029 h 1847316"/>
                <a:gd name="connsiteX5109" fmla="*/ 1017033 w 2241767"/>
                <a:gd name="connsiteY5109" fmla="*/ 1066608 h 1847316"/>
                <a:gd name="connsiteX5110" fmla="*/ 1017001 w 2241767"/>
                <a:gd name="connsiteY5110" fmla="*/ 1068056 h 1847316"/>
                <a:gd name="connsiteX5111" fmla="*/ 1017643 w 2241767"/>
                <a:gd name="connsiteY5111" fmla="*/ 1070113 h 1847316"/>
                <a:gd name="connsiteX5112" fmla="*/ 1018965 w 2241767"/>
                <a:gd name="connsiteY5112" fmla="*/ 1072773 h 1847316"/>
                <a:gd name="connsiteX5113" fmla="*/ 1019466 w 2241767"/>
                <a:gd name="connsiteY5113" fmla="*/ 1074424 h 1847316"/>
                <a:gd name="connsiteX5114" fmla="*/ 1016790 w 2241767"/>
                <a:gd name="connsiteY5114" fmla="*/ 1079071 h 1847316"/>
                <a:gd name="connsiteX5115" fmla="*/ 1016282 w 2241767"/>
                <a:gd name="connsiteY5115" fmla="*/ 1079173 h 1847316"/>
                <a:gd name="connsiteX5116" fmla="*/ 1016203 w 2241767"/>
                <a:gd name="connsiteY5116" fmla="*/ 1077600 h 1847316"/>
                <a:gd name="connsiteX5117" fmla="*/ 1015851 w 2241767"/>
                <a:gd name="connsiteY5117" fmla="*/ 1077287 h 1847316"/>
                <a:gd name="connsiteX5118" fmla="*/ 1010813 w 2241767"/>
                <a:gd name="connsiteY5118" fmla="*/ 1085126 h 1847316"/>
                <a:gd name="connsiteX5119" fmla="*/ 1009045 w 2241767"/>
                <a:gd name="connsiteY5119" fmla="*/ 1088827 h 1847316"/>
                <a:gd name="connsiteX5120" fmla="*/ 1008873 w 2241767"/>
                <a:gd name="connsiteY5120" fmla="*/ 1090493 h 1847316"/>
                <a:gd name="connsiteX5121" fmla="*/ 1008936 w 2241767"/>
                <a:gd name="connsiteY5121" fmla="*/ 1091471 h 1847316"/>
                <a:gd name="connsiteX5122" fmla="*/ 1009640 w 2241767"/>
                <a:gd name="connsiteY5122" fmla="*/ 1091713 h 1847316"/>
                <a:gd name="connsiteX5123" fmla="*/ 1011251 w 2241767"/>
                <a:gd name="connsiteY5123" fmla="*/ 1091330 h 1847316"/>
                <a:gd name="connsiteX5124" fmla="*/ 1013637 w 2241767"/>
                <a:gd name="connsiteY5124" fmla="*/ 1089797 h 1847316"/>
                <a:gd name="connsiteX5125" fmla="*/ 1013755 w 2241767"/>
                <a:gd name="connsiteY5125" fmla="*/ 1089460 h 1847316"/>
                <a:gd name="connsiteX5126" fmla="*/ 1011533 w 2241767"/>
                <a:gd name="connsiteY5126" fmla="*/ 1090008 h 1847316"/>
                <a:gd name="connsiteX5127" fmla="*/ 1010469 w 2241767"/>
                <a:gd name="connsiteY5127" fmla="*/ 1090055 h 1847316"/>
                <a:gd name="connsiteX5128" fmla="*/ 1010618 w 2241767"/>
                <a:gd name="connsiteY5128" fmla="*/ 1088303 h 1847316"/>
                <a:gd name="connsiteX5129" fmla="*/ 1010868 w 2241767"/>
                <a:gd name="connsiteY5129" fmla="*/ 1087473 h 1847316"/>
                <a:gd name="connsiteX5130" fmla="*/ 1012323 w 2241767"/>
                <a:gd name="connsiteY5130" fmla="*/ 1084876 h 1847316"/>
                <a:gd name="connsiteX5131" fmla="*/ 1013849 w 2241767"/>
                <a:gd name="connsiteY5131" fmla="*/ 1083319 h 1847316"/>
                <a:gd name="connsiteX5132" fmla="*/ 1016016 w 2241767"/>
                <a:gd name="connsiteY5132" fmla="*/ 1081661 h 1847316"/>
                <a:gd name="connsiteX5133" fmla="*/ 1017267 w 2241767"/>
                <a:gd name="connsiteY5133" fmla="*/ 1080291 h 1847316"/>
                <a:gd name="connsiteX5134" fmla="*/ 1018128 w 2241767"/>
                <a:gd name="connsiteY5134" fmla="*/ 1078289 h 1847316"/>
                <a:gd name="connsiteX5135" fmla="*/ 1020538 w 2241767"/>
                <a:gd name="connsiteY5135" fmla="*/ 1075895 h 1847316"/>
                <a:gd name="connsiteX5136" fmla="*/ 1020984 w 2241767"/>
                <a:gd name="connsiteY5136" fmla="*/ 1075230 h 1847316"/>
                <a:gd name="connsiteX5137" fmla="*/ 1020882 w 2241767"/>
                <a:gd name="connsiteY5137" fmla="*/ 1073258 h 1847316"/>
                <a:gd name="connsiteX5138" fmla="*/ 1021030 w 2241767"/>
                <a:gd name="connsiteY5138" fmla="*/ 1072883 h 1847316"/>
                <a:gd name="connsiteX5139" fmla="*/ 1022196 w 2241767"/>
                <a:gd name="connsiteY5139" fmla="*/ 1073149 h 1847316"/>
                <a:gd name="connsiteX5140" fmla="*/ 1022681 w 2241767"/>
                <a:gd name="connsiteY5140" fmla="*/ 1076544 h 1847316"/>
                <a:gd name="connsiteX5141" fmla="*/ 1022392 w 2241767"/>
                <a:gd name="connsiteY5141" fmla="*/ 1078054 h 1847316"/>
                <a:gd name="connsiteX5142" fmla="*/ 1020311 w 2241767"/>
                <a:gd name="connsiteY5142" fmla="*/ 1079892 h 1847316"/>
                <a:gd name="connsiteX5143" fmla="*/ 1020053 w 2241767"/>
                <a:gd name="connsiteY5143" fmla="*/ 1080542 h 1847316"/>
                <a:gd name="connsiteX5144" fmla="*/ 1020412 w 2241767"/>
                <a:gd name="connsiteY5144" fmla="*/ 1083053 h 1847316"/>
                <a:gd name="connsiteX5145" fmla="*/ 1020092 w 2241767"/>
                <a:gd name="connsiteY5145" fmla="*/ 1083296 h 1847316"/>
                <a:gd name="connsiteX5146" fmla="*/ 1019302 w 2241767"/>
                <a:gd name="connsiteY5146" fmla="*/ 1082998 h 1847316"/>
                <a:gd name="connsiteX5147" fmla="*/ 1019059 w 2241767"/>
                <a:gd name="connsiteY5147" fmla="*/ 1083163 h 1847316"/>
                <a:gd name="connsiteX5148" fmla="*/ 1021023 w 2241767"/>
                <a:gd name="connsiteY5148" fmla="*/ 1085885 h 1847316"/>
                <a:gd name="connsiteX5149" fmla="*/ 1021649 w 2241767"/>
                <a:gd name="connsiteY5149" fmla="*/ 1087998 h 1847316"/>
                <a:gd name="connsiteX5150" fmla="*/ 1021735 w 2241767"/>
                <a:gd name="connsiteY5150" fmla="*/ 1089883 h 1847316"/>
                <a:gd name="connsiteX5151" fmla="*/ 1021203 w 2241767"/>
                <a:gd name="connsiteY5151" fmla="*/ 1093490 h 1847316"/>
                <a:gd name="connsiteX5152" fmla="*/ 1020632 w 2241767"/>
                <a:gd name="connsiteY5152" fmla="*/ 1094092 h 1847316"/>
                <a:gd name="connsiteX5153" fmla="*/ 1019654 w 2241767"/>
                <a:gd name="connsiteY5153" fmla="*/ 1093873 h 1847316"/>
                <a:gd name="connsiteX5154" fmla="*/ 1018355 w 2241767"/>
                <a:gd name="connsiteY5154" fmla="*/ 1092746 h 1847316"/>
                <a:gd name="connsiteX5155" fmla="*/ 1018065 w 2241767"/>
                <a:gd name="connsiteY5155" fmla="*/ 1093106 h 1847316"/>
                <a:gd name="connsiteX5156" fmla="*/ 1017033 w 2241767"/>
                <a:gd name="connsiteY5156" fmla="*/ 1095907 h 1847316"/>
                <a:gd name="connsiteX5157" fmla="*/ 1016696 w 2241767"/>
                <a:gd name="connsiteY5157" fmla="*/ 1095664 h 1847316"/>
                <a:gd name="connsiteX5158" fmla="*/ 1016055 w 2241767"/>
                <a:gd name="connsiteY5158" fmla="*/ 1092339 h 1847316"/>
                <a:gd name="connsiteX5159" fmla="*/ 1015703 w 2241767"/>
                <a:gd name="connsiteY5159" fmla="*/ 1092089 h 1847316"/>
                <a:gd name="connsiteX5160" fmla="*/ 1013708 w 2241767"/>
                <a:gd name="connsiteY5160" fmla="*/ 1093607 h 1847316"/>
                <a:gd name="connsiteX5161" fmla="*/ 1012902 w 2241767"/>
                <a:gd name="connsiteY5161" fmla="*/ 1095062 h 1847316"/>
                <a:gd name="connsiteX5162" fmla="*/ 1012213 w 2241767"/>
                <a:gd name="connsiteY5162" fmla="*/ 1097378 h 1847316"/>
                <a:gd name="connsiteX5163" fmla="*/ 1011337 w 2241767"/>
                <a:gd name="connsiteY5163" fmla="*/ 1098465 h 1847316"/>
                <a:gd name="connsiteX5164" fmla="*/ 1013825 w 2241767"/>
                <a:gd name="connsiteY5164" fmla="*/ 1098700 h 1847316"/>
                <a:gd name="connsiteX5165" fmla="*/ 1016070 w 2241767"/>
                <a:gd name="connsiteY5165" fmla="*/ 1098230 h 1847316"/>
                <a:gd name="connsiteX5166" fmla="*/ 1017870 w 2241767"/>
                <a:gd name="connsiteY5166" fmla="*/ 1099333 h 1847316"/>
                <a:gd name="connsiteX5167" fmla="*/ 1018480 w 2241767"/>
                <a:gd name="connsiteY5167" fmla="*/ 1099365 h 1847316"/>
                <a:gd name="connsiteX5168" fmla="*/ 1020123 w 2241767"/>
                <a:gd name="connsiteY5168" fmla="*/ 1098285 h 1847316"/>
                <a:gd name="connsiteX5169" fmla="*/ 1020624 w 2241767"/>
                <a:gd name="connsiteY5169" fmla="*/ 1097558 h 1847316"/>
                <a:gd name="connsiteX5170" fmla="*/ 1021985 w 2241767"/>
                <a:gd name="connsiteY5170" fmla="*/ 1094061 h 1847316"/>
                <a:gd name="connsiteX5171" fmla="*/ 1022666 w 2241767"/>
                <a:gd name="connsiteY5171" fmla="*/ 1093435 h 1847316"/>
                <a:gd name="connsiteX5172" fmla="*/ 1023675 w 2241767"/>
                <a:gd name="connsiteY5172" fmla="*/ 1093411 h 1847316"/>
                <a:gd name="connsiteX5173" fmla="*/ 1024653 w 2241767"/>
                <a:gd name="connsiteY5173" fmla="*/ 1092887 h 1847316"/>
                <a:gd name="connsiteX5174" fmla="*/ 1026108 w 2241767"/>
                <a:gd name="connsiteY5174" fmla="*/ 1090963 h 1847316"/>
                <a:gd name="connsiteX5175" fmla="*/ 1026171 w 2241767"/>
                <a:gd name="connsiteY5175" fmla="*/ 1090196 h 1847316"/>
                <a:gd name="connsiteX5176" fmla="*/ 1025638 w 2241767"/>
                <a:gd name="connsiteY5176" fmla="*/ 1085885 h 1847316"/>
                <a:gd name="connsiteX5177" fmla="*/ 1025795 w 2241767"/>
                <a:gd name="connsiteY5177" fmla="*/ 1083436 h 1847316"/>
                <a:gd name="connsiteX5178" fmla="*/ 1025521 w 2241767"/>
                <a:gd name="connsiteY5178" fmla="*/ 1082662 h 1847316"/>
                <a:gd name="connsiteX5179" fmla="*/ 1024872 w 2241767"/>
                <a:gd name="connsiteY5179" fmla="*/ 1081856 h 1847316"/>
                <a:gd name="connsiteX5180" fmla="*/ 1024950 w 2241767"/>
                <a:gd name="connsiteY5180" fmla="*/ 1081074 h 1847316"/>
                <a:gd name="connsiteX5181" fmla="*/ 1025459 w 2241767"/>
                <a:gd name="connsiteY5181" fmla="*/ 1079783 h 1847316"/>
                <a:gd name="connsiteX5182" fmla="*/ 1025498 w 2241767"/>
                <a:gd name="connsiteY5182" fmla="*/ 1078617 h 1847316"/>
                <a:gd name="connsiteX5183" fmla="*/ 1025060 w 2241767"/>
                <a:gd name="connsiteY5183" fmla="*/ 1077577 h 1847316"/>
                <a:gd name="connsiteX5184" fmla="*/ 1025255 w 2241767"/>
                <a:gd name="connsiteY5184" fmla="*/ 1076395 h 1847316"/>
                <a:gd name="connsiteX5185" fmla="*/ 1026632 w 2241767"/>
                <a:gd name="connsiteY5185" fmla="*/ 1073845 h 1847316"/>
                <a:gd name="connsiteX5186" fmla="*/ 1026890 w 2241767"/>
                <a:gd name="connsiteY5186" fmla="*/ 1072718 h 1847316"/>
                <a:gd name="connsiteX5187" fmla="*/ 1028565 w 2241767"/>
                <a:gd name="connsiteY5187" fmla="*/ 1070176 h 1847316"/>
                <a:gd name="connsiteX5188" fmla="*/ 1028142 w 2241767"/>
                <a:gd name="connsiteY5188" fmla="*/ 1069151 h 1847316"/>
                <a:gd name="connsiteX5189" fmla="*/ 1026906 w 2241767"/>
                <a:gd name="connsiteY5189" fmla="*/ 1067899 h 1847316"/>
                <a:gd name="connsiteX5190" fmla="*/ 1026124 w 2241767"/>
                <a:gd name="connsiteY5190" fmla="*/ 1066796 h 1847316"/>
                <a:gd name="connsiteX5191" fmla="*/ 1025341 w 2241767"/>
                <a:gd name="connsiteY5191" fmla="*/ 1065075 h 1847316"/>
                <a:gd name="connsiteX5192" fmla="*/ 1024747 w 2241767"/>
                <a:gd name="connsiteY5192" fmla="*/ 1064496 h 1847316"/>
                <a:gd name="connsiteX5193" fmla="*/ 1024551 w 2241767"/>
                <a:gd name="connsiteY5193" fmla="*/ 1064762 h 1847316"/>
                <a:gd name="connsiteX5194" fmla="*/ 1025388 w 2241767"/>
                <a:gd name="connsiteY5194" fmla="*/ 1067578 h 1847316"/>
                <a:gd name="connsiteX5195" fmla="*/ 1025208 w 2241767"/>
                <a:gd name="connsiteY5195" fmla="*/ 1067766 h 1847316"/>
                <a:gd name="connsiteX5196" fmla="*/ 1023033 w 2241767"/>
                <a:gd name="connsiteY5196" fmla="*/ 1066248 h 1847316"/>
                <a:gd name="connsiteX5197" fmla="*/ 1022525 w 2241767"/>
                <a:gd name="connsiteY5197" fmla="*/ 1065286 h 1847316"/>
                <a:gd name="connsiteX5198" fmla="*/ 1022259 w 2241767"/>
                <a:gd name="connsiteY5198" fmla="*/ 1063980 h 1847316"/>
                <a:gd name="connsiteX5199" fmla="*/ 1022446 w 2241767"/>
                <a:gd name="connsiteY5199" fmla="*/ 1063002 h 1847316"/>
                <a:gd name="connsiteX5200" fmla="*/ 1023620 w 2241767"/>
                <a:gd name="connsiteY5200" fmla="*/ 1062032 h 1847316"/>
                <a:gd name="connsiteX5201" fmla="*/ 1025020 w 2241767"/>
                <a:gd name="connsiteY5201" fmla="*/ 1061679 h 1847316"/>
                <a:gd name="connsiteX5202" fmla="*/ 1024903 w 2241767"/>
                <a:gd name="connsiteY5202" fmla="*/ 1060866 h 1847316"/>
                <a:gd name="connsiteX5203" fmla="*/ 1023151 w 2241767"/>
                <a:gd name="connsiteY5203" fmla="*/ 1058222 h 1847316"/>
                <a:gd name="connsiteX5204" fmla="*/ 1021985 w 2241767"/>
                <a:gd name="connsiteY5204" fmla="*/ 1057017 h 1847316"/>
                <a:gd name="connsiteX5205" fmla="*/ 1021085 w 2241767"/>
                <a:gd name="connsiteY5205" fmla="*/ 1056430 h 1847316"/>
                <a:gd name="connsiteX5206" fmla="*/ 1019873 w 2241767"/>
                <a:gd name="connsiteY5206" fmla="*/ 1056273 h 1847316"/>
                <a:gd name="connsiteX5207" fmla="*/ 1019333 w 2241767"/>
                <a:gd name="connsiteY5207" fmla="*/ 1055843 h 1847316"/>
                <a:gd name="connsiteX5208" fmla="*/ 1019192 w 2241767"/>
                <a:gd name="connsiteY5208" fmla="*/ 1055225 h 1847316"/>
                <a:gd name="connsiteX5209" fmla="*/ 1019450 w 2241767"/>
                <a:gd name="connsiteY5209" fmla="*/ 1054412 h 1847316"/>
                <a:gd name="connsiteX5210" fmla="*/ 1020100 w 2241767"/>
                <a:gd name="connsiteY5210" fmla="*/ 1054145 h 1847316"/>
                <a:gd name="connsiteX5211" fmla="*/ 1021969 w 2241767"/>
                <a:gd name="connsiteY5211" fmla="*/ 1054474 h 1847316"/>
                <a:gd name="connsiteX5212" fmla="*/ 1022979 w 2241767"/>
                <a:gd name="connsiteY5212" fmla="*/ 1053895 h 1847316"/>
                <a:gd name="connsiteX5213" fmla="*/ 1022885 w 2241767"/>
                <a:gd name="connsiteY5213" fmla="*/ 1052839 h 1847316"/>
                <a:gd name="connsiteX5214" fmla="*/ 1022580 w 2241767"/>
                <a:gd name="connsiteY5214" fmla="*/ 1052252 h 1847316"/>
                <a:gd name="connsiteX5215" fmla="*/ 1022627 w 2241767"/>
                <a:gd name="connsiteY5215" fmla="*/ 1048466 h 1847316"/>
                <a:gd name="connsiteX5216" fmla="*/ 1021915 w 2241767"/>
                <a:gd name="connsiteY5216" fmla="*/ 1045383 h 1847316"/>
                <a:gd name="connsiteX5217" fmla="*/ 1021547 w 2241767"/>
                <a:gd name="connsiteY5217" fmla="*/ 1044859 h 1847316"/>
                <a:gd name="connsiteX5218" fmla="*/ 1021148 w 2241767"/>
                <a:gd name="connsiteY5218" fmla="*/ 1044804 h 1847316"/>
                <a:gd name="connsiteX5219" fmla="*/ 1020725 w 2241767"/>
                <a:gd name="connsiteY5219" fmla="*/ 1045219 h 1847316"/>
                <a:gd name="connsiteX5220" fmla="*/ 1019552 w 2241767"/>
                <a:gd name="connsiteY5220" fmla="*/ 1045328 h 1847316"/>
                <a:gd name="connsiteX5221" fmla="*/ 1018824 w 2241767"/>
                <a:gd name="connsiteY5221" fmla="*/ 1044319 h 1847316"/>
                <a:gd name="connsiteX5222" fmla="*/ 1018018 w 2241767"/>
                <a:gd name="connsiteY5222" fmla="*/ 1042363 h 1847316"/>
                <a:gd name="connsiteX5223" fmla="*/ 1016563 w 2241767"/>
                <a:gd name="connsiteY5223" fmla="*/ 1037701 h 1847316"/>
                <a:gd name="connsiteX5224" fmla="*/ 1018817 w 2241767"/>
                <a:gd name="connsiteY5224" fmla="*/ 1037701 h 1847316"/>
                <a:gd name="connsiteX5225" fmla="*/ 1028181 w 2241767"/>
                <a:gd name="connsiteY5225" fmla="*/ 1037701 h 1847316"/>
                <a:gd name="connsiteX5226" fmla="*/ 1037538 w 2241767"/>
                <a:gd name="connsiteY5226" fmla="*/ 1037701 h 1847316"/>
                <a:gd name="connsiteX5227" fmla="*/ 1046903 w 2241767"/>
                <a:gd name="connsiteY5227" fmla="*/ 1037701 h 1847316"/>
                <a:gd name="connsiteX5228" fmla="*/ 1056267 w 2241767"/>
                <a:gd name="connsiteY5228" fmla="*/ 1037701 h 1847316"/>
                <a:gd name="connsiteX5229" fmla="*/ 1065624 w 2241767"/>
                <a:gd name="connsiteY5229" fmla="*/ 1037701 h 1847316"/>
                <a:gd name="connsiteX5230" fmla="*/ 1074989 w 2241767"/>
                <a:gd name="connsiteY5230" fmla="*/ 1037701 h 1847316"/>
                <a:gd name="connsiteX5231" fmla="*/ 1084353 w 2241767"/>
                <a:gd name="connsiteY5231" fmla="*/ 1037701 h 1847316"/>
                <a:gd name="connsiteX5232" fmla="*/ 1093718 w 2241767"/>
                <a:gd name="connsiteY5232" fmla="*/ 1037701 h 1847316"/>
                <a:gd name="connsiteX5233" fmla="*/ 1103075 w 2241767"/>
                <a:gd name="connsiteY5233" fmla="*/ 1037701 h 1847316"/>
                <a:gd name="connsiteX5234" fmla="*/ 1112440 w 2241767"/>
                <a:gd name="connsiteY5234" fmla="*/ 1037701 h 1847316"/>
                <a:gd name="connsiteX5235" fmla="*/ 1121804 w 2241767"/>
                <a:gd name="connsiteY5235" fmla="*/ 1037701 h 1847316"/>
                <a:gd name="connsiteX5236" fmla="*/ 1131161 w 2241767"/>
                <a:gd name="connsiteY5236" fmla="*/ 1037701 h 1847316"/>
                <a:gd name="connsiteX5237" fmla="*/ 1140526 w 2241767"/>
                <a:gd name="connsiteY5237" fmla="*/ 1037701 h 1847316"/>
                <a:gd name="connsiteX5238" fmla="*/ 1149890 w 2241767"/>
                <a:gd name="connsiteY5238" fmla="*/ 1037701 h 1847316"/>
                <a:gd name="connsiteX5239" fmla="*/ 1159255 w 2241767"/>
                <a:gd name="connsiteY5239" fmla="*/ 1037701 h 1847316"/>
                <a:gd name="connsiteX5240" fmla="*/ 1168612 w 2241767"/>
                <a:gd name="connsiteY5240" fmla="*/ 1037701 h 1847316"/>
                <a:gd name="connsiteX5241" fmla="*/ 1177976 w 2241767"/>
                <a:gd name="connsiteY5241" fmla="*/ 1037701 h 1847316"/>
                <a:gd name="connsiteX5242" fmla="*/ 1187341 w 2241767"/>
                <a:gd name="connsiteY5242" fmla="*/ 1037701 h 1847316"/>
                <a:gd name="connsiteX5243" fmla="*/ 1196698 w 2241767"/>
                <a:gd name="connsiteY5243" fmla="*/ 1037701 h 1847316"/>
                <a:gd name="connsiteX5244" fmla="*/ 1206063 w 2241767"/>
                <a:gd name="connsiteY5244" fmla="*/ 1037701 h 1847316"/>
                <a:gd name="connsiteX5245" fmla="*/ 1215427 w 2241767"/>
                <a:gd name="connsiteY5245" fmla="*/ 1037701 h 1847316"/>
                <a:gd name="connsiteX5246" fmla="*/ 1224792 w 2241767"/>
                <a:gd name="connsiteY5246" fmla="*/ 1037701 h 1847316"/>
                <a:gd name="connsiteX5247" fmla="*/ 1234149 w 2241767"/>
                <a:gd name="connsiteY5247" fmla="*/ 1037701 h 1847316"/>
                <a:gd name="connsiteX5248" fmla="*/ 1243513 w 2241767"/>
                <a:gd name="connsiteY5248" fmla="*/ 1037701 h 1847316"/>
                <a:gd name="connsiteX5249" fmla="*/ 1252878 w 2241767"/>
                <a:gd name="connsiteY5249" fmla="*/ 1037701 h 1847316"/>
                <a:gd name="connsiteX5250" fmla="*/ 1262235 w 2241767"/>
                <a:gd name="connsiteY5250" fmla="*/ 1037701 h 1847316"/>
                <a:gd name="connsiteX5251" fmla="*/ 1271599 w 2241767"/>
                <a:gd name="connsiteY5251" fmla="*/ 1037701 h 1847316"/>
                <a:gd name="connsiteX5252" fmla="*/ 1280964 w 2241767"/>
                <a:gd name="connsiteY5252" fmla="*/ 1037701 h 1847316"/>
                <a:gd name="connsiteX5253" fmla="*/ 1290329 w 2241767"/>
                <a:gd name="connsiteY5253" fmla="*/ 1037701 h 1847316"/>
                <a:gd name="connsiteX5254" fmla="*/ 1299686 w 2241767"/>
                <a:gd name="connsiteY5254" fmla="*/ 1037701 h 1847316"/>
                <a:gd name="connsiteX5255" fmla="*/ 1309050 w 2241767"/>
                <a:gd name="connsiteY5255" fmla="*/ 1037701 h 1847316"/>
                <a:gd name="connsiteX5256" fmla="*/ 1318415 w 2241767"/>
                <a:gd name="connsiteY5256" fmla="*/ 1037701 h 1847316"/>
                <a:gd name="connsiteX5257" fmla="*/ 1327772 w 2241767"/>
                <a:gd name="connsiteY5257" fmla="*/ 1037701 h 1847316"/>
                <a:gd name="connsiteX5258" fmla="*/ 1337136 w 2241767"/>
                <a:gd name="connsiteY5258" fmla="*/ 1037701 h 1847316"/>
                <a:gd name="connsiteX5259" fmla="*/ 1346501 w 2241767"/>
                <a:gd name="connsiteY5259" fmla="*/ 1037701 h 1847316"/>
                <a:gd name="connsiteX5260" fmla="*/ 1355866 w 2241767"/>
                <a:gd name="connsiteY5260" fmla="*/ 1037701 h 1847316"/>
                <a:gd name="connsiteX5261" fmla="*/ 1365223 w 2241767"/>
                <a:gd name="connsiteY5261" fmla="*/ 1037701 h 1847316"/>
                <a:gd name="connsiteX5262" fmla="*/ 1374587 w 2241767"/>
                <a:gd name="connsiteY5262" fmla="*/ 1037701 h 1847316"/>
                <a:gd name="connsiteX5263" fmla="*/ 1383952 w 2241767"/>
                <a:gd name="connsiteY5263" fmla="*/ 1037701 h 1847316"/>
                <a:gd name="connsiteX5264" fmla="*/ 1393309 w 2241767"/>
                <a:gd name="connsiteY5264" fmla="*/ 1037701 h 1847316"/>
                <a:gd name="connsiteX5265" fmla="*/ 1402673 w 2241767"/>
                <a:gd name="connsiteY5265" fmla="*/ 1037701 h 1847316"/>
                <a:gd name="connsiteX5266" fmla="*/ 1412038 w 2241767"/>
                <a:gd name="connsiteY5266" fmla="*/ 1037701 h 1847316"/>
                <a:gd name="connsiteX5267" fmla="*/ 1421395 w 2241767"/>
                <a:gd name="connsiteY5267" fmla="*/ 1037701 h 1847316"/>
                <a:gd name="connsiteX5268" fmla="*/ 1430759 w 2241767"/>
                <a:gd name="connsiteY5268" fmla="*/ 1037701 h 1847316"/>
                <a:gd name="connsiteX5269" fmla="*/ 1440124 w 2241767"/>
                <a:gd name="connsiteY5269" fmla="*/ 1037701 h 1847316"/>
                <a:gd name="connsiteX5270" fmla="*/ 1449489 w 2241767"/>
                <a:gd name="connsiteY5270" fmla="*/ 1037701 h 1847316"/>
                <a:gd name="connsiteX5271" fmla="*/ 1458846 w 2241767"/>
                <a:gd name="connsiteY5271" fmla="*/ 1037701 h 1847316"/>
                <a:gd name="connsiteX5272" fmla="*/ 1468210 w 2241767"/>
                <a:gd name="connsiteY5272" fmla="*/ 1037701 h 1847316"/>
                <a:gd name="connsiteX5273" fmla="*/ 1477575 w 2241767"/>
                <a:gd name="connsiteY5273" fmla="*/ 1037701 h 1847316"/>
                <a:gd name="connsiteX5274" fmla="*/ 1486932 w 2241767"/>
                <a:gd name="connsiteY5274" fmla="*/ 1037701 h 1847316"/>
                <a:gd name="connsiteX5275" fmla="*/ 1496296 w 2241767"/>
                <a:gd name="connsiteY5275" fmla="*/ 1037701 h 1847316"/>
                <a:gd name="connsiteX5276" fmla="*/ 1505661 w 2241767"/>
                <a:gd name="connsiteY5276" fmla="*/ 1037701 h 1847316"/>
                <a:gd name="connsiteX5277" fmla="*/ 1515026 w 2241767"/>
                <a:gd name="connsiteY5277" fmla="*/ 1037701 h 1847316"/>
                <a:gd name="connsiteX5278" fmla="*/ 1524367 w 2241767"/>
                <a:gd name="connsiteY5278" fmla="*/ 1037701 h 1847316"/>
                <a:gd name="connsiteX5279" fmla="*/ 1533731 w 2241767"/>
                <a:gd name="connsiteY5279" fmla="*/ 1037701 h 1847316"/>
                <a:gd name="connsiteX5280" fmla="*/ 1543096 w 2241767"/>
                <a:gd name="connsiteY5280" fmla="*/ 1037701 h 1847316"/>
                <a:gd name="connsiteX5281" fmla="*/ 1552453 w 2241767"/>
                <a:gd name="connsiteY5281" fmla="*/ 1037701 h 1847316"/>
                <a:gd name="connsiteX5282" fmla="*/ 1561818 w 2241767"/>
                <a:gd name="connsiteY5282" fmla="*/ 1037701 h 1847316"/>
                <a:gd name="connsiteX5283" fmla="*/ 1571182 w 2241767"/>
                <a:gd name="connsiteY5283" fmla="*/ 1037701 h 1847316"/>
                <a:gd name="connsiteX5284" fmla="*/ 1580547 w 2241767"/>
                <a:gd name="connsiteY5284" fmla="*/ 1037701 h 1847316"/>
                <a:gd name="connsiteX5285" fmla="*/ 1589904 w 2241767"/>
                <a:gd name="connsiteY5285" fmla="*/ 1037701 h 1847316"/>
                <a:gd name="connsiteX5286" fmla="*/ 1599268 w 2241767"/>
                <a:gd name="connsiteY5286" fmla="*/ 1037701 h 1847316"/>
                <a:gd name="connsiteX5287" fmla="*/ 1608633 w 2241767"/>
                <a:gd name="connsiteY5287" fmla="*/ 1037701 h 1847316"/>
                <a:gd name="connsiteX5288" fmla="*/ 1617990 w 2241767"/>
                <a:gd name="connsiteY5288" fmla="*/ 1037701 h 1847316"/>
                <a:gd name="connsiteX5289" fmla="*/ 1623169 w 2241767"/>
                <a:gd name="connsiteY5289" fmla="*/ 1037748 h 1847316"/>
                <a:gd name="connsiteX5290" fmla="*/ 1623255 w 2241767"/>
                <a:gd name="connsiteY5290" fmla="*/ 1030683 h 1847316"/>
                <a:gd name="connsiteX5291" fmla="*/ 1623318 w 2241767"/>
                <a:gd name="connsiteY5291" fmla="*/ 1025097 h 1847316"/>
                <a:gd name="connsiteX5292" fmla="*/ 1628059 w 2241767"/>
                <a:gd name="connsiteY5292" fmla="*/ 1025778 h 1847316"/>
                <a:gd name="connsiteX5293" fmla="*/ 1629475 w 2241767"/>
                <a:gd name="connsiteY5293" fmla="*/ 1026795 h 1847316"/>
                <a:gd name="connsiteX5294" fmla="*/ 1629928 w 2241767"/>
                <a:gd name="connsiteY5294" fmla="*/ 1027280 h 1847316"/>
                <a:gd name="connsiteX5295" fmla="*/ 1629795 w 2241767"/>
                <a:gd name="connsiteY5295" fmla="*/ 1028821 h 1847316"/>
                <a:gd name="connsiteX5296" fmla="*/ 1630187 w 2241767"/>
                <a:gd name="connsiteY5296" fmla="*/ 1033492 h 1847316"/>
                <a:gd name="connsiteX5297" fmla="*/ 1631047 w 2241767"/>
                <a:gd name="connsiteY5297" fmla="*/ 1037372 h 1847316"/>
                <a:gd name="connsiteX5298" fmla="*/ 1633034 w 2241767"/>
                <a:gd name="connsiteY5298" fmla="*/ 1042027 h 1847316"/>
                <a:gd name="connsiteX5299" fmla="*/ 1633042 w 2241767"/>
                <a:gd name="connsiteY5299" fmla="*/ 1042035 h 1847316"/>
                <a:gd name="connsiteX5300" fmla="*/ 1633206 w 2241767"/>
                <a:gd name="connsiteY5300" fmla="*/ 1043850 h 1847316"/>
                <a:gd name="connsiteX5301" fmla="*/ 1633856 w 2241767"/>
                <a:gd name="connsiteY5301" fmla="*/ 1044984 h 1847316"/>
                <a:gd name="connsiteX5302" fmla="*/ 1635053 w 2241767"/>
                <a:gd name="connsiteY5302" fmla="*/ 1046040 h 1847316"/>
                <a:gd name="connsiteX5303" fmla="*/ 1639590 w 2241767"/>
                <a:gd name="connsiteY5303" fmla="*/ 1047316 h 1847316"/>
                <a:gd name="connsiteX5304" fmla="*/ 1647469 w 2241767"/>
                <a:gd name="connsiteY5304" fmla="*/ 1048810 h 1847316"/>
                <a:gd name="connsiteX5305" fmla="*/ 1651936 w 2241767"/>
                <a:gd name="connsiteY5305" fmla="*/ 1050523 h 1847316"/>
                <a:gd name="connsiteX5306" fmla="*/ 1652992 w 2241767"/>
                <a:gd name="connsiteY5306" fmla="*/ 1052456 h 1847316"/>
                <a:gd name="connsiteX5307" fmla="*/ 1655096 w 2241767"/>
                <a:gd name="connsiteY5307" fmla="*/ 1053230 h 1847316"/>
                <a:gd name="connsiteX5308" fmla="*/ 1658249 w 2241767"/>
                <a:gd name="connsiteY5308" fmla="*/ 1052855 h 1847316"/>
                <a:gd name="connsiteX5309" fmla="*/ 1660455 w 2241767"/>
                <a:gd name="connsiteY5309" fmla="*/ 1052049 h 1847316"/>
                <a:gd name="connsiteX5310" fmla="*/ 1662341 w 2241767"/>
                <a:gd name="connsiteY5310" fmla="*/ 1050249 h 1847316"/>
                <a:gd name="connsiteX5311" fmla="*/ 1016728 w 2241767"/>
                <a:gd name="connsiteY5311" fmla="*/ 1048387 h 1847316"/>
                <a:gd name="connsiteX5312" fmla="*/ 1017017 w 2241767"/>
                <a:gd name="connsiteY5312" fmla="*/ 1049107 h 1847316"/>
                <a:gd name="connsiteX5313" fmla="*/ 1016133 w 2241767"/>
                <a:gd name="connsiteY5313" fmla="*/ 1049811 h 1847316"/>
                <a:gd name="connsiteX5314" fmla="*/ 1015507 w 2241767"/>
                <a:gd name="connsiteY5314" fmla="*/ 1049921 h 1847316"/>
                <a:gd name="connsiteX5315" fmla="*/ 1014506 w 2241767"/>
                <a:gd name="connsiteY5315" fmla="*/ 1048794 h 1847316"/>
                <a:gd name="connsiteX5316" fmla="*/ 1014068 w 2241767"/>
                <a:gd name="connsiteY5316" fmla="*/ 1048653 h 1847316"/>
                <a:gd name="connsiteX5317" fmla="*/ 1014420 w 2241767"/>
                <a:gd name="connsiteY5317" fmla="*/ 1050390 h 1847316"/>
                <a:gd name="connsiteX5318" fmla="*/ 1014295 w 2241767"/>
                <a:gd name="connsiteY5318" fmla="*/ 1050985 h 1847316"/>
                <a:gd name="connsiteX5319" fmla="*/ 1012253 w 2241767"/>
                <a:gd name="connsiteY5319" fmla="*/ 1049921 h 1847316"/>
                <a:gd name="connsiteX5320" fmla="*/ 1011877 w 2241767"/>
                <a:gd name="connsiteY5320" fmla="*/ 1049076 h 1847316"/>
                <a:gd name="connsiteX5321" fmla="*/ 1012448 w 2241767"/>
                <a:gd name="connsiteY5321" fmla="*/ 1048184 h 1847316"/>
                <a:gd name="connsiteX5322" fmla="*/ 1013739 w 2241767"/>
                <a:gd name="connsiteY5322" fmla="*/ 1047261 h 1847316"/>
                <a:gd name="connsiteX5323" fmla="*/ 1014185 w 2241767"/>
                <a:gd name="connsiteY5323" fmla="*/ 1047151 h 1847316"/>
                <a:gd name="connsiteX5324" fmla="*/ 1016728 w 2241767"/>
                <a:gd name="connsiteY5324" fmla="*/ 1048387 h 1847316"/>
                <a:gd name="connsiteX5325" fmla="*/ 1011658 w 2241767"/>
                <a:gd name="connsiteY5325" fmla="*/ 1054075 h 1847316"/>
                <a:gd name="connsiteX5326" fmla="*/ 1012237 w 2241767"/>
                <a:gd name="connsiteY5326" fmla="*/ 1055162 h 1847316"/>
                <a:gd name="connsiteX5327" fmla="*/ 1009874 w 2241767"/>
                <a:gd name="connsiteY5327" fmla="*/ 1054466 h 1847316"/>
                <a:gd name="connsiteX5328" fmla="*/ 1008881 w 2241767"/>
                <a:gd name="connsiteY5328" fmla="*/ 1053840 h 1847316"/>
                <a:gd name="connsiteX5329" fmla="*/ 1008583 w 2241767"/>
                <a:gd name="connsiteY5329" fmla="*/ 1053230 h 1847316"/>
                <a:gd name="connsiteX5330" fmla="*/ 1008231 w 2241767"/>
                <a:gd name="connsiteY5330" fmla="*/ 1051235 h 1847316"/>
                <a:gd name="connsiteX5331" fmla="*/ 1008396 w 2241767"/>
                <a:gd name="connsiteY5331" fmla="*/ 1050586 h 1847316"/>
                <a:gd name="connsiteX5332" fmla="*/ 1009452 w 2241767"/>
                <a:gd name="connsiteY5332" fmla="*/ 1050359 h 1847316"/>
                <a:gd name="connsiteX5333" fmla="*/ 1011423 w 2241767"/>
                <a:gd name="connsiteY5333" fmla="*/ 1052831 h 1847316"/>
                <a:gd name="connsiteX5334" fmla="*/ 1011658 w 2241767"/>
                <a:gd name="connsiteY5334" fmla="*/ 1054075 h 1847316"/>
                <a:gd name="connsiteX5335" fmla="*/ 1015875 w 2241767"/>
                <a:gd name="connsiteY5335" fmla="*/ 1056367 h 1847316"/>
                <a:gd name="connsiteX5336" fmla="*/ 1015531 w 2241767"/>
                <a:gd name="connsiteY5336" fmla="*/ 1056696 h 1847316"/>
                <a:gd name="connsiteX5337" fmla="*/ 1014357 w 2241767"/>
                <a:gd name="connsiteY5337" fmla="*/ 1056266 h 1847316"/>
                <a:gd name="connsiteX5338" fmla="*/ 1013669 w 2241767"/>
                <a:gd name="connsiteY5338" fmla="*/ 1055530 h 1847316"/>
                <a:gd name="connsiteX5339" fmla="*/ 1013434 w 2241767"/>
                <a:gd name="connsiteY5339" fmla="*/ 1054615 h 1847316"/>
                <a:gd name="connsiteX5340" fmla="*/ 1013872 w 2241767"/>
                <a:gd name="connsiteY5340" fmla="*/ 1052855 h 1847316"/>
                <a:gd name="connsiteX5341" fmla="*/ 1014459 w 2241767"/>
                <a:gd name="connsiteY5341" fmla="*/ 1052401 h 1847316"/>
                <a:gd name="connsiteX5342" fmla="*/ 1014826 w 2241767"/>
                <a:gd name="connsiteY5342" fmla="*/ 1052502 h 1847316"/>
                <a:gd name="connsiteX5343" fmla="*/ 1014983 w 2241767"/>
                <a:gd name="connsiteY5343" fmla="*/ 1054051 h 1847316"/>
                <a:gd name="connsiteX5344" fmla="*/ 1016023 w 2241767"/>
                <a:gd name="connsiteY5344" fmla="*/ 1055687 h 1847316"/>
                <a:gd name="connsiteX5345" fmla="*/ 1015875 w 2241767"/>
                <a:gd name="connsiteY5345" fmla="*/ 1056367 h 1847316"/>
                <a:gd name="connsiteX5346" fmla="*/ 1021328 w 2241767"/>
                <a:gd name="connsiteY5346" fmla="*/ 1065411 h 1847316"/>
                <a:gd name="connsiteX5347" fmla="*/ 1022400 w 2241767"/>
                <a:gd name="connsiteY5347" fmla="*/ 1069706 h 1847316"/>
                <a:gd name="connsiteX5348" fmla="*/ 1022861 w 2241767"/>
                <a:gd name="connsiteY5348" fmla="*/ 1067915 h 1847316"/>
                <a:gd name="connsiteX5349" fmla="*/ 1025850 w 2241767"/>
                <a:gd name="connsiteY5349" fmla="*/ 1071013 h 1847316"/>
                <a:gd name="connsiteX5350" fmla="*/ 1025850 w 2241767"/>
                <a:gd name="connsiteY5350" fmla="*/ 1072538 h 1847316"/>
                <a:gd name="connsiteX5351" fmla="*/ 1025490 w 2241767"/>
                <a:gd name="connsiteY5351" fmla="*/ 1073047 h 1847316"/>
                <a:gd name="connsiteX5352" fmla="*/ 1024864 w 2241767"/>
                <a:gd name="connsiteY5352" fmla="*/ 1073227 h 1847316"/>
                <a:gd name="connsiteX5353" fmla="*/ 1024293 w 2241767"/>
                <a:gd name="connsiteY5353" fmla="*/ 1072781 h 1847316"/>
                <a:gd name="connsiteX5354" fmla="*/ 1023769 w 2241767"/>
                <a:gd name="connsiteY5354" fmla="*/ 1071709 h 1847316"/>
                <a:gd name="connsiteX5355" fmla="*/ 1023096 w 2241767"/>
                <a:gd name="connsiteY5355" fmla="*/ 1071146 h 1847316"/>
                <a:gd name="connsiteX5356" fmla="*/ 1021664 w 2241767"/>
                <a:gd name="connsiteY5356" fmla="*/ 1070786 h 1847316"/>
                <a:gd name="connsiteX5357" fmla="*/ 1020921 w 2241767"/>
                <a:gd name="connsiteY5357" fmla="*/ 1069565 h 1847316"/>
                <a:gd name="connsiteX5358" fmla="*/ 1020663 w 2241767"/>
                <a:gd name="connsiteY5358" fmla="*/ 1068736 h 1847316"/>
                <a:gd name="connsiteX5359" fmla="*/ 1020592 w 2241767"/>
                <a:gd name="connsiteY5359" fmla="*/ 1066326 h 1847316"/>
                <a:gd name="connsiteX5360" fmla="*/ 1020233 w 2241767"/>
                <a:gd name="connsiteY5360" fmla="*/ 1065576 h 1847316"/>
                <a:gd name="connsiteX5361" fmla="*/ 1019474 w 2241767"/>
                <a:gd name="connsiteY5361" fmla="*/ 1065411 h 1847316"/>
                <a:gd name="connsiteX5362" fmla="*/ 1018746 w 2241767"/>
                <a:gd name="connsiteY5362" fmla="*/ 1064840 h 1847316"/>
                <a:gd name="connsiteX5363" fmla="*/ 1017620 w 2241767"/>
                <a:gd name="connsiteY5363" fmla="*/ 1063150 h 1847316"/>
                <a:gd name="connsiteX5364" fmla="*/ 1017463 w 2241767"/>
                <a:gd name="connsiteY5364" fmla="*/ 1062696 h 1847316"/>
                <a:gd name="connsiteX5365" fmla="*/ 1017995 w 2241767"/>
                <a:gd name="connsiteY5365" fmla="*/ 1061320 h 1847316"/>
                <a:gd name="connsiteX5366" fmla="*/ 1019215 w 2241767"/>
                <a:gd name="connsiteY5366" fmla="*/ 1059012 h 1847316"/>
                <a:gd name="connsiteX5367" fmla="*/ 1020100 w 2241767"/>
                <a:gd name="connsiteY5367" fmla="*/ 1057916 h 1847316"/>
                <a:gd name="connsiteX5368" fmla="*/ 1020647 w 2241767"/>
                <a:gd name="connsiteY5368" fmla="*/ 1058034 h 1847316"/>
                <a:gd name="connsiteX5369" fmla="*/ 1021328 w 2241767"/>
                <a:gd name="connsiteY5369" fmla="*/ 1058730 h 1847316"/>
                <a:gd name="connsiteX5370" fmla="*/ 1022141 w 2241767"/>
                <a:gd name="connsiteY5370" fmla="*/ 1059997 h 1847316"/>
                <a:gd name="connsiteX5371" fmla="*/ 1021985 w 2241767"/>
                <a:gd name="connsiteY5371" fmla="*/ 1060889 h 1847316"/>
                <a:gd name="connsiteX5372" fmla="*/ 1018699 w 2241767"/>
                <a:gd name="connsiteY5372" fmla="*/ 1062634 h 1847316"/>
                <a:gd name="connsiteX5373" fmla="*/ 1018590 w 2241767"/>
                <a:gd name="connsiteY5373" fmla="*/ 1063041 h 1847316"/>
                <a:gd name="connsiteX5374" fmla="*/ 1020186 w 2241767"/>
                <a:gd name="connsiteY5374" fmla="*/ 1063534 h 1847316"/>
                <a:gd name="connsiteX5375" fmla="*/ 1020772 w 2241767"/>
                <a:gd name="connsiteY5375" fmla="*/ 1063972 h 1847316"/>
                <a:gd name="connsiteX5376" fmla="*/ 1021328 w 2241767"/>
                <a:gd name="connsiteY5376" fmla="*/ 1065411 h 1847316"/>
                <a:gd name="connsiteX5377" fmla="*/ 1759445 w 2241767"/>
                <a:gd name="connsiteY5377" fmla="*/ 1072961 h 1847316"/>
                <a:gd name="connsiteX5378" fmla="*/ 1759336 w 2241767"/>
                <a:gd name="connsiteY5378" fmla="*/ 1073501 h 1847316"/>
                <a:gd name="connsiteX5379" fmla="*/ 1760134 w 2241767"/>
                <a:gd name="connsiteY5379" fmla="*/ 1073665 h 1847316"/>
                <a:gd name="connsiteX5380" fmla="*/ 1759985 w 2241767"/>
                <a:gd name="connsiteY5380" fmla="*/ 1073939 h 1847316"/>
                <a:gd name="connsiteX5381" fmla="*/ 1759117 w 2241767"/>
                <a:gd name="connsiteY5381" fmla="*/ 1074432 h 1847316"/>
                <a:gd name="connsiteX5382" fmla="*/ 1756660 w 2241767"/>
                <a:gd name="connsiteY5382" fmla="*/ 1075433 h 1847316"/>
                <a:gd name="connsiteX5383" fmla="*/ 1755017 w 2241767"/>
                <a:gd name="connsiteY5383" fmla="*/ 1075754 h 1847316"/>
                <a:gd name="connsiteX5384" fmla="*/ 1754172 w 2241767"/>
                <a:gd name="connsiteY5384" fmla="*/ 1075394 h 1847316"/>
                <a:gd name="connsiteX5385" fmla="*/ 1754086 w 2241767"/>
                <a:gd name="connsiteY5385" fmla="*/ 1074729 h 1847316"/>
                <a:gd name="connsiteX5386" fmla="*/ 1754751 w 2241767"/>
                <a:gd name="connsiteY5386" fmla="*/ 1073751 h 1847316"/>
                <a:gd name="connsiteX5387" fmla="*/ 1754751 w 2241767"/>
                <a:gd name="connsiteY5387" fmla="*/ 1073266 h 1847316"/>
                <a:gd name="connsiteX5388" fmla="*/ 1754071 w 2241767"/>
                <a:gd name="connsiteY5388" fmla="*/ 1073266 h 1847316"/>
                <a:gd name="connsiteX5389" fmla="*/ 1754235 w 2241767"/>
                <a:gd name="connsiteY5389" fmla="*/ 1072875 h 1847316"/>
                <a:gd name="connsiteX5390" fmla="*/ 1755244 w 2241767"/>
                <a:gd name="connsiteY5390" fmla="*/ 1072100 h 1847316"/>
                <a:gd name="connsiteX5391" fmla="*/ 1763834 w 2241767"/>
                <a:gd name="connsiteY5391" fmla="*/ 1067164 h 1847316"/>
                <a:gd name="connsiteX5392" fmla="*/ 1767503 w 2241767"/>
                <a:gd name="connsiteY5392" fmla="*/ 1065364 h 1847316"/>
                <a:gd name="connsiteX5393" fmla="*/ 1769459 w 2241767"/>
                <a:gd name="connsiteY5393" fmla="*/ 1064793 h 1847316"/>
                <a:gd name="connsiteX5394" fmla="*/ 1769772 w 2241767"/>
                <a:gd name="connsiteY5394" fmla="*/ 1065075 h 1847316"/>
                <a:gd name="connsiteX5395" fmla="*/ 1767652 w 2241767"/>
                <a:gd name="connsiteY5395" fmla="*/ 1066937 h 1847316"/>
                <a:gd name="connsiteX5396" fmla="*/ 1767316 w 2241767"/>
                <a:gd name="connsiteY5396" fmla="*/ 1067696 h 1847316"/>
                <a:gd name="connsiteX5397" fmla="*/ 1767394 w 2241767"/>
                <a:gd name="connsiteY5397" fmla="*/ 1068204 h 1847316"/>
                <a:gd name="connsiteX5398" fmla="*/ 1766698 w 2241767"/>
                <a:gd name="connsiteY5398" fmla="*/ 1069182 h 1847316"/>
                <a:gd name="connsiteX5399" fmla="*/ 1760415 w 2241767"/>
                <a:gd name="connsiteY5399" fmla="*/ 1072640 h 1847316"/>
                <a:gd name="connsiteX5400" fmla="*/ 1759445 w 2241767"/>
                <a:gd name="connsiteY5400" fmla="*/ 1072961 h 1847316"/>
                <a:gd name="connsiteX5401" fmla="*/ 1022986 w 2241767"/>
                <a:gd name="connsiteY5401" fmla="*/ 1083749 h 1847316"/>
                <a:gd name="connsiteX5402" fmla="*/ 1022869 w 2241767"/>
                <a:gd name="connsiteY5402" fmla="*/ 1084375 h 1847316"/>
                <a:gd name="connsiteX5403" fmla="*/ 1021656 w 2241767"/>
                <a:gd name="connsiteY5403" fmla="*/ 1083632 h 1847316"/>
                <a:gd name="connsiteX5404" fmla="*/ 1021257 w 2241767"/>
                <a:gd name="connsiteY5404" fmla="*/ 1082943 h 1847316"/>
                <a:gd name="connsiteX5405" fmla="*/ 1021304 w 2241767"/>
                <a:gd name="connsiteY5405" fmla="*/ 1081402 h 1847316"/>
                <a:gd name="connsiteX5406" fmla="*/ 1021609 w 2241767"/>
                <a:gd name="connsiteY5406" fmla="*/ 1080401 h 1847316"/>
                <a:gd name="connsiteX5407" fmla="*/ 1021836 w 2241767"/>
                <a:gd name="connsiteY5407" fmla="*/ 1080197 h 1847316"/>
                <a:gd name="connsiteX5408" fmla="*/ 1022548 w 2241767"/>
                <a:gd name="connsiteY5408" fmla="*/ 1080636 h 1847316"/>
                <a:gd name="connsiteX5409" fmla="*/ 1022752 w 2241767"/>
                <a:gd name="connsiteY5409" fmla="*/ 1080894 h 1847316"/>
                <a:gd name="connsiteX5410" fmla="*/ 1022986 w 2241767"/>
                <a:gd name="connsiteY5410" fmla="*/ 1083749 h 1847316"/>
                <a:gd name="connsiteX5411" fmla="*/ 1025247 w 2241767"/>
                <a:gd name="connsiteY5411" fmla="*/ 1090211 h 1847316"/>
                <a:gd name="connsiteX5412" fmla="*/ 1025146 w 2241767"/>
                <a:gd name="connsiteY5412" fmla="*/ 1090947 h 1847316"/>
                <a:gd name="connsiteX5413" fmla="*/ 1024309 w 2241767"/>
                <a:gd name="connsiteY5413" fmla="*/ 1091518 h 1847316"/>
                <a:gd name="connsiteX5414" fmla="*/ 1023870 w 2241767"/>
                <a:gd name="connsiteY5414" fmla="*/ 1091369 h 1847316"/>
                <a:gd name="connsiteX5415" fmla="*/ 1023839 w 2241767"/>
                <a:gd name="connsiteY5415" fmla="*/ 1090501 h 1847316"/>
                <a:gd name="connsiteX5416" fmla="*/ 1023612 w 2241767"/>
                <a:gd name="connsiteY5416" fmla="*/ 1090368 h 1847316"/>
                <a:gd name="connsiteX5417" fmla="*/ 1022705 w 2241767"/>
                <a:gd name="connsiteY5417" fmla="*/ 1091408 h 1847316"/>
                <a:gd name="connsiteX5418" fmla="*/ 1022775 w 2241767"/>
                <a:gd name="connsiteY5418" fmla="*/ 1089351 h 1847316"/>
                <a:gd name="connsiteX5419" fmla="*/ 1023221 w 2241767"/>
                <a:gd name="connsiteY5419" fmla="*/ 1087184 h 1847316"/>
                <a:gd name="connsiteX5420" fmla="*/ 1023612 w 2241767"/>
                <a:gd name="connsiteY5420" fmla="*/ 1087145 h 1847316"/>
                <a:gd name="connsiteX5421" fmla="*/ 1024191 w 2241767"/>
                <a:gd name="connsiteY5421" fmla="*/ 1088569 h 1847316"/>
                <a:gd name="connsiteX5422" fmla="*/ 1025247 w 2241767"/>
                <a:gd name="connsiteY5422" fmla="*/ 1090211 h 1847316"/>
                <a:gd name="connsiteX5423" fmla="*/ 1775546 w 2241767"/>
                <a:gd name="connsiteY5423" fmla="*/ 1096173 h 1847316"/>
                <a:gd name="connsiteX5424" fmla="*/ 1775139 w 2241767"/>
                <a:gd name="connsiteY5424" fmla="*/ 1097213 h 1847316"/>
                <a:gd name="connsiteX5425" fmla="*/ 1775217 w 2241767"/>
                <a:gd name="connsiteY5425" fmla="*/ 1097839 h 1847316"/>
                <a:gd name="connsiteX5426" fmla="*/ 1772550 w 2241767"/>
                <a:gd name="connsiteY5426" fmla="*/ 1100593 h 1847316"/>
                <a:gd name="connsiteX5427" fmla="*/ 1771579 w 2241767"/>
                <a:gd name="connsiteY5427" fmla="*/ 1102330 h 1847316"/>
                <a:gd name="connsiteX5428" fmla="*/ 1770774 w 2241767"/>
                <a:gd name="connsiteY5428" fmla="*/ 1102604 h 1847316"/>
                <a:gd name="connsiteX5429" fmla="*/ 1770124 w 2241767"/>
                <a:gd name="connsiteY5429" fmla="*/ 1101423 h 1847316"/>
                <a:gd name="connsiteX5430" fmla="*/ 1770124 w 2241767"/>
                <a:gd name="connsiteY5430" fmla="*/ 1100468 h 1847316"/>
                <a:gd name="connsiteX5431" fmla="*/ 1770781 w 2241767"/>
                <a:gd name="connsiteY5431" fmla="*/ 1099748 h 1847316"/>
                <a:gd name="connsiteX5432" fmla="*/ 1771431 w 2241767"/>
                <a:gd name="connsiteY5432" fmla="*/ 1098723 h 1847316"/>
                <a:gd name="connsiteX5433" fmla="*/ 1771509 w 2241767"/>
                <a:gd name="connsiteY5433" fmla="*/ 1097307 h 1847316"/>
                <a:gd name="connsiteX5434" fmla="*/ 1771259 w 2241767"/>
                <a:gd name="connsiteY5434" fmla="*/ 1096791 h 1847316"/>
                <a:gd name="connsiteX5435" fmla="*/ 1770445 w 2241767"/>
                <a:gd name="connsiteY5435" fmla="*/ 1098066 h 1847316"/>
                <a:gd name="connsiteX5436" fmla="*/ 1770899 w 2241767"/>
                <a:gd name="connsiteY5436" fmla="*/ 1098340 h 1847316"/>
                <a:gd name="connsiteX5437" fmla="*/ 1771032 w 2241767"/>
                <a:gd name="connsiteY5437" fmla="*/ 1098559 h 1847316"/>
                <a:gd name="connsiteX5438" fmla="*/ 1770875 w 2241767"/>
                <a:gd name="connsiteY5438" fmla="*/ 1099021 h 1847316"/>
                <a:gd name="connsiteX5439" fmla="*/ 1767809 w 2241767"/>
                <a:gd name="connsiteY5439" fmla="*/ 1098340 h 1847316"/>
                <a:gd name="connsiteX5440" fmla="*/ 1766893 w 2241767"/>
                <a:gd name="connsiteY5440" fmla="*/ 1097346 h 1847316"/>
                <a:gd name="connsiteX5441" fmla="*/ 1767050 w 2241767"/>
                <a:gd name="connsiteY5441" fmla="*/ 1095962 h 1847316"/>
                <a:gd name="connsiteX5442" fmla="*/ 1768075 w 2241767"/>
                <a:gd name="connsiteY5442" fmla="*/ 1094186 h 1847316"/>
                <a:gd name="connsiteX5443" fmla="*/ 1771759 w 2241767"/>
                <a:gd name="connsiteY5443" fmla="*/ 1090423 h 1847316"/>
                <a:gd name="connsiteX5444" fmla="*/ 1773387 w 2241767"/>
                <a:gd name="connsiteY5444" fmla="*/ 1089374 h 1847316"/>
                <a:gd name="connsiteX5445" fmla="*/ 1778002 w 2241767"/>
                <a:gd name="connsiteY5445" fmla="*/ 1087716 h 1847316"/>
                <a:gd name="connsiteX5446" fmla="*/ 1780545 w 2241767"/>
                <a:gd name="connsiteY5446" fmla="*/ 1087332 h 1847316"/>
                <a:gd name="connsiteX5447" fmla="*/ 1783103 w 2241767"/>
                <a:gd name="connsiteY5447" fmla="*/ 1087332 h 1847316"/>
                <a:gd name="connsiteX5448" fmla="*/ 1784958 w 2241767"/>
                <a:gd name="connsiteY5448" fmla="*/ 1087880 h 1847316"/>
                <a:gd name="connsiteX5449" fmla="*/ 1786108 w 2241767"/>
                <a:gd name="connsiteY5449" fmla="*/ 1088968 h 1847316"/>
                <a:gd name="connsiteX5450" fmla="*/ 1785020 w 2241767"/>
                <a:gd name="connsiteY5450" fmla="*/ 1089687 h 1847316"/>
                <a:gd name="connsiteX5451" fmla="*/ 1779966 w 2241767"/>
                <a:gd name="connsiteY5451" fmla="*/ 1090305 h 1847316"/>
                <a:gd name="connsiteX5452" fmla="*/ 1779825 w 2241767"/>
                <a:gd name="connsiteY5452" fmla="*/ 1090501 h 1847316"/>
                <a:gd name="connsiteX5453" fmla="*/ 1780796 w 2241767"/>
                <a:gd name="connsiteY5453" fmla="*/ 1091096 h 1847316"/>
                <a:gd name="connsiteX5454" fmla="*/ 1780975 w 2241767"/>
                <a:gd name="connsiteY5454" fmla="*/ 1091518 h 1847316"/>
                <a:gd name="connsiteX5455" fmla="*/ 1780084 w 2241767"/>
                <a:gd name="connsiteY5455" fmla="*/ 1092621 h 1847316"/>
                <a:gd name="connsiteX5456" fmla="*/ 1775546 w 2241767"/>
                <a:gd name="connsiteY5456" fmla="*/ 1096173 h 1847316"/>
                <a:gd name="connsiteX5457" fmla="*/ 1015171 w 2241767"/>
                <a:gd name="connsiteY5457" fmla="*/ 1096361 h 1847316"/>
                <a:gd name="connsiteX5458" fmla="*/ 1014959 w 2241767"/>
                <a:gd name="connsiteY5458" fmla="*/ 1096994 h 1847316"/>
                <a:gd name="connsiteX5459" fmla="*/ 1014647 w 2241767"/>
                <a:gd name="connsiteY5459" fmla="*/ 1096963 h 1847316"/>
                <a:gd name="connsiteX5460" fmla="*/ 1013958 w 2241767"/>
                <a:gd name="connsiteY5460" fmla="*/ 1095672 h 1847316"/>
                <a:gd name="connsiteX5461" fmla="*/ 1013872 w 2241767"/>
                <a:gd name="connsiteY5461" fmla="*/ 1094765 h 1847316"/>
                <a:gd name="connsiteX5462" fmla="*/ 1014459 w 2241767"/>
                <a:gd name="connsiteY5462" fmla="*/ 1094107 h 1847316"/>
                <a:gd name="connsiteX5463" fmla="*/ 1015249 w 2241767"/>
                <a:gd name="connsiteY5463" fmla="*/ 1095993 h 1847316"/>
                <a:gd name="connsiteX5464" fmla="*/ 1015171 w 2241767"/>
                <a:gd name="connsiteY5464" fmla="*/ 1096361 h 1847316"/>
                <a:gd name="connsiteX5465" fmla="*/ 1727135 w 2241767"/>
                <a:gd name="connsiteY5465" fmla="*/ 1102111 h 1847316"/>
                <a:gd name="connsiteX5466" fmla="*/ 1726415 w 2241767"/>
                <a:gd name="connsiteY5466" fmla="*/ 1102612 h 1847316"/>
                <a:gd name="connsiteX5467" fmla="*/ 1726141 w 2241767"/>
                <a:gd name="connsiteY5467" fmla="*/ 1102377 h 1847316"/>
                <a:gd name="connsiteX5468" fmla="*/ 1726313 w 2241767"/>
                <a:gd name="connsiteY5468" fmla="*/ 1101391 h 1847316"/>
                <a:gd name="connsiteX5469" fmla="*/ 1726673 w 2241767"/>
                <a:gd name="connsiteY5469" fmla="*/ 1100820 h 1847316"/>
                <a:gd name="connsiteX5470" fmla="*/ 1727228 w 2241767"/>
                <a:gd name="connsiteY5470" fmla="*/ 1100656 h 1847316"/>
                <a:gd name="connsiteX5471" fmla="*/ 1727502 w 2241767"/>
                <a:gd name="connsiteY5471" fmla="*/ 1100898 h 1847316"/>
                <a:gd name="connsiteX5472" fmla="*/ 1727494 w 2241767"/>
                <a:gd name="connsiteY5472" fmla="*/ 1101540 h 1847316"/>
                <a:gd name="connsiteX5473" fmla="*/ 1727135 w 2241767"/>
                <a:gd name="connsiteY5473" fmla="*/ 1102111 h 1847316"/>
                <a:gd name="connsiteX5474" fmla="*/ 1720962 w 2241767"/>
                <a:gd name="connsiteY5474" fmla="*/ 1105271 h 1847316"/>
                <a:gd name="connsiteX5475" fmla="*/ 1720633 w 2241767"/>
                <a:gd name="connsiteY5475" fmla="*/ 1105499 h 1847316"/>
                <a:gd name="connsiteX5476" fmla="*/ 1719796 w 2241767"/>
                <a:gd name="connsiteY5476" fmla="*/ 1104959 h 1847316"/>
                <a:gd name="connsiteX5477" fmla="*/ 1719679 w 2241767"/>
                <a:gd name="connsiteY5477" fmla="*/ 1104513 h 1847316"/>
                <a:gd name="connsiteX5478" fmla="*/ 1719906 w 2241767"/>
                <a:gd name="connsiteY5478" fmla="*/ 1104067 h 1847316"/>
                <a:gd name="connsiteX5479" fmla="*/ 1720297 w 2241767"/>
                <a:gd name="connsiteY5479" fmla="*/ 1104168 h 1847316"/>
                <a:gd name="connsiteX5480" fmla="*/ 1720844 w 2241767"/>
                <a:gd name="connsiteY5480" fmla="*/ 1104818 h 1847316"/>
                <a:gd name="connsiteX5481" fmla="*/ 1720962 w 2241767"/>
                <a:gd name="connsiteY5481" fmla="*/ 1105271 h 1847316"/>
                <a:gd name="connsiteX5482" fmla="*/ 1724506 w 2241767"/>
                <a:gd name="connsiteY5482" fmla="*/ 1105530 h 1847316"/>
                <a:gd name="connsiteX5483" fmla="*/ 1723771 w 2241767"/>
                <a:gd name="connsiteY5483" fmla="*/ 1105710 h 1847316"/>
                <a:gd name="connsiteX5484" fmla="*/ 1722198 w 2241767"/>
                <a:gd name="connsiteY5484" fmla="*/ 1105428 h 1847316"/>
                <a:gd name="connsiteX5485" fmla="*/ 1722221 w 2241767"/>
                <a:gd name="connsiteY5485" fmla="*/ 1104959 h 1847316"/>
                <a:gd name="connsiteX5486" fmla="*/ 1723857 w 2241767"/>
                <a:gd name="connsiteY5486" fmla="*/ 1104309 h 1847316"/>
                <a:gd name="connsiteX5487" fmla="*/ 1724584 w 2241767"/>
                <a:gd name="connsiteY5487" fmla="*/ 1104129 h 1847316"/>
                <a:gd name="connsiteX5488" fmla="*/ 1724756 w 2241767"/>
                <a:gd name="connsiteY5488" fmla="*/ 1104403 h 1847316"/>
                <a:gd name="connsiteX5489" fmla="*/ 1724506 w 2241767"/>
                <a:gd name="connsiteY5489" fmla="*/ 1105530 h 1847316"/>
                <a:gd name="connsiteX5490" fmla="*/ 1720907 w 2241767"/>
                <a:gd name="connsiteY5490" fmla="*/ 1109880 h 1847316"/>
                <a:gd name="connsiteX5491" fmla="*/ 1719647 w 2241767"/>
                <a:gd name="connsiteY5491" fmla="*/ 1110318 h 1847316"/>
                <a:gd name="connsiteX5492" fmla="*/ 1719123 w 2241767"/>
                <a:gd name="connsiteY5492" fmla="*/ 1110239 h 1847316"/>
                <a:gd name="connsiteX5493" fmla="*/ 1719335 w 2241767"/>
                <a:gd name="connsiteY5493" fmla="*/ 1109637 h 1847316"/>
                <a:gd name="connsiteX5494" fmla="*/ 1719984 w 2241767"/>
                <a:gd name="connsiteY5494" fmla="*/ 1108917 h 1847316"/>
                <a:gd name="connsiteX5495" fmla="*/ 1722910 w 2241767"/>
                <a:gd name="connsiteY5495" fmla="*/ 1107118 h 1847316"/>
                <a:gd name="connsiteX5496" fmla="*/ 1723418 w 2241767"/>
                <a:gd name="connsiteY5496" fmla="*/ 1107149 h 1847316"/>
                <a:gd name="connsiteX5497" fmla="*/ 1723575 w 2241767"/>
                <a:gd name="connsiteY5497" fmla="*/ 1107580 h 1847316"/>
                <a:gd name="connsiteX5498" fmla="*/ 1722159 w 2241767"/>
                <a:gd name="connsiteY5498" fmla="*/ 1108464 h 1847316"/>
                <a:gd name="connsiteX5499" fmla="*/ 1721627 w 2241767"/>
                <a:gd name="connsiteY5499" fmla="*/ 1108933 h 1847316"/>
                <a:gd name="connsiteX5500" fmla="*/ 1721564 w 2241767"/>
                <a:gd name="connsiteY5500" fmla="*/ 1109426 h 1847316"/>
                <a:gd name="connsiteX5501" fmla="*/ 1720907 w 2241767"/>
                <a:gd name="connsiteY5501" fmla="*/ 1109880 h 1847316"/>
                <a:gd name="connsiteX5502" fmla="*/ 1865328 w 2241767"/>
                <a:gd name="connsiteY5502" fmla="*/ 1123289 h 1847316"/>
                <a:gd name="connsiteX5503" fmla="*/ 1865328 w 2241767"/>
                <a:gd name="connsiteY5503" fmla="*/ 1123970 h 1847316"/>
                <a:gd name="connsiteX5504" fmla="*/ 1864655 w 2241767"/>
                <a:gd name="connsiteY5504" fmla="*/ 1123813 h 1847316"/>
                <a:gd name="connsiteX5505" fmla="*/ 1864092 w 2241767"/>
                <a:gd name="connsiteY5505" fmla="*/ 1123351 h 1847316"/>
                <a:gd name="connsiteX5506" fmla="*/ 1863638 w 2241767"/>
                <a:gd name="connsiteY5506" fmla="*/ 1122585 h 1847316"/>
                <a:gd name="connsiteX5507" fmla="*/ 1863075 w 2241767"/>
                <a:gd name="connsiteY5507" fmla="*/ 1120668 h 1847316"/>
                <a:gd name="connsiteX5508" fmla="*/ 1862214 w 2241767"/>
                <a:gd name="connsiteY5508" fmla="*/ 1119307 h 1847316"/>
                <a:gd name="connsiteX5509" fmla="*/ 1863505 w 2241767"/>
                <a:gd name="connsiteY5509" fmla="*/ 1117766 h 1847316"/>
                <a:gd name="connsiteX5510" fmla="*/ 1864279 w 2241767"/>
                <a:gd name="connsiteY5510" fmla="*/ 1117586 h 1847316"/>
                <a:gd name="connsiteX5511" fmla="*/ 1865109 w 2241767"/>
                <a:gd name="connsiteY5511" fmla="*/ 1117930 h 1847316"/>
                <a:gd name="connsiteX5512" fmla="*/ 1865226 w 2241767"/>
                <a:gd name="connsiteY5512" fmla="*/ 1118830 h 1847316"/>
                <a:gd name="connsiteX5513" fmla="*/ 1864616 w 2241767"/>
                <a:gd name="connsiteY5513" fmla="*/ 1120285 h 1847316"/>
                <a:gd name="connsiteX5514" fmla="*/ 1864647 w 2241767"/>
                <a:gd name="connsiteY5514" fmla="*/ 1121771 h 1847316"/>
                <a:gd name="connsiteX5515" fmla="*/ 1865328 w 2241767"/>
                <a:gd name="connsiteY5515" fmla="*/ 1123289 h 1847316"/>
                <a:gd name="connsiteX5516" fmla="*/ 1865594 w 2241767"/>
                <a:gd name="connsiteY5516" fmla="*/ 1126974 h 1847316"/>
                <a:gd name="connsiteX5517" fmla="*/ 1865281 w 2241767"/>
                <a:gd name="connsiteY5517" fmla="*/ 1127146 h 1847316"/>
                <a:gd name="connsiteX5518" fmla="*/ 1864178 w 2241767"/>
                <a:gd name="connsiteY5518" fmla="*/ 1125910 h 1847316"/>
                <a:gd name="connsiteX5519" fmla="*/ 1863943 w 2241767"/>
                <a:gd name="connsiteY5519" fmla="*/ 1125151 h 1847316"/>
                <a:gd name="connsiteX5520" fmla="*/ 1864107 w 2241767"/>
                <a:gd name="connsiteY5520" fmla="*/ 1124517 h 1847316"/>
                <a:gd name="connsiteX5521" fmla="*/ 1864530 w 2241767"/>
                <a:gd name="connsiteY5521" fmla="*/ 1124486 h 1847316"/>
                <a:gd name="connsiteX5522" fmla="*/ 1865218 w 2241767"/>
                <a:gd name="connsiteY5522" fmla="*/ 1125065 h 1847316"/>
                <a:gd name="connsiteX5523" fmla="*/ 1865609 w 2241767"/>
                <a:gd name="connsiteY5523" fmla="*/ 1125738 h 1847316"/>
                <a:gd name="connsiteX5524" fmla="*/ 1865695 w 2241767"/>
                <a:gd name="connsiteY5524" fmla="*/ 1126504 h 1847316"/>
                <a:gd name="connsiteX5525" fmla="*/ 1865594 w 2241767"/>
                <a:gd name="connsiteY5525" fmla="*/ 1126974 h 1847316"/>
                <a:gd name="connsiteX5526" fmla="*/ 1879144 w 2241767"/>
                <a:gd name="connsiteY5526" fmla="*/ 1134328 h 1847316"/>
                <a:gd name="connsiteX5527" fmla="*/ 1879355 w 2241767"/>
                <a:gd name="connsiteY5527" fmla="*/ 1135032 h 1847316"/>
                <a:gd name="connsiteX5528" fmla="*/ 1878823 w 2241767"/>
                <a:gd name="connsiteY5528" fmla="*/ 1136065 h 1847316"/>
                <a:gd name="connsiteX5529" fmla="*/ 1877282 w 2241767"/>
                <a:gd name="connsiteY5529" fmla="*/ 1136589 h 1847316"/>
                <a:gd name="connsiteX5530" fmla="*/ 1874153 w 2241767"/>
                <a:gd name="connsiteY5530" fmla="*/ 1136534 h 1847316"/>
                <a:gd name="connsiteX5531" fmla="*/ 1872126 w 2241767"/>
                <a:gd name="connsiteY5531" fmla="*/ 1136135 h 1847316"/>
                <a:gd name="connsiteX5532" fmla="*/ 1871195 w 2241767"/>
                <a:gd name="connsiteY5532" fmla="*/ 1135400 h 1847316"/>
                <a:gd name="connsiteX5533" fmla="*/ 1870992 w 2241767"/>
                <a:gd name="connsiteY5533" fmla="*/ 1135016 h 1847316"/>
                <a:gd name="connsiteX5534" fmla="*/ 1871078 w 2241767"/>
                <a:gd name="connsiteY5534" fmla="*/ 1134195 h 1847316"/>
                <a:gd name="connsiteX5535" fmla="*/ 1871532 w 2241767"/>
                <a:gd name="connsiteY5535" fmla="*/ 1134140 h 1847316"/>
                <a:gd name="connsiteX5536" fmla="*/ 1872197 w 2241767"/>
                <a:gd name="connsiteY5536" fmla="*/ 1134586 h 1847316"/>
                <a:gd name="connsiteX5537" fmla="*/ 1873190 w 2241767"/>
                <a:gd name="connsiteY5537" fmla="*/ 1134398 h 1847316"/>
                <a:gd name="connsiteX5538" fmla="*/ 1874512 w 2241767"/>
                <a:gd name="connsiteY5538" fmla="*/ 1133569 h 1847316"/>
                <a:gd name="connsiteX5539" fmla="*/ 1875209 w 2241767"/>
                <a:gd name="connsiteY5539" fmla="*/ 1132943 h 1847316"/>
                <a:gd name="connsiteX5540" fmla="*/ 1875271 w 2241767"/>
                <a:gd name="connsiteY5540" fmla="*/ 1132528 h 1847316"/>
                <a:gd name="connsiteX5541" fmla="*/ 1874849 w 2241767"/>
                <a:gd name="connsiteY5541" fmla="*/ 1131731 h 1847316"/>
                <a:gd name="connsiteX5542" fmla="*/ 1875185 w 2241767"/>
                <a:gd name="connsiteY5542" fmla="*/ 1131394 h 1847316"/>
                <a:gd name="connsiteX5543" fmla="*/ 1876844 w 2241767"/>
                <a:gd name="connsiteY5543" fmla="*/ 1131707 h 1847316"/>
                <a:gd name="connsiteX5544" fmla="*/ 1877462 w 2241767"/>
                <a:gd name="connsiteY5544" fmla="*/ 1132223 h 1847316"/>
                <a:gd name="connsiteX5545" fmla="*/ 1878581 w 2241767"/>
                <a:gd name="connsiteY5545" fmla="*/ 1134007 h 1847316"/>
                <a:gd name="connsiteX5546" fmla="*/ 1879144 w 2241767"/>
                <a:gd name="connsiteY5546" fmla="*/ 1134328 h 1847316"/>
                <a:gd name="connsiteX5547" fmla="*/ 1856010 w 2241767"/>
                <a:gd name="connsiteY5547" fmla="*/ 1140383 h 1847316"/>
                <a:gd name="connsiteX5548" fmla="*/ 1858819 w 2241767"/>
                <a:gd name="connsiteY5548" fmla="*/ 1140821 h 1847316"/>
                <a:gd name="connsiteX5549" fmla="*/ 1859092 w 2241767"/>
                <a:gd name="connsiteY5549" fmla="*/ 1140579 h 1847316"/>
                <a:gd name="connsiteX5550" fmla="*/ 1859890 w 2241767"/>
                <a:gd name="connsiteY5550" fmla="*/ 1141408 h 1847316"/>
                <a:gd name="connsiteX5551" fmla="*/ 1860016 w 2241767"/>
                <a:gd name="connsiteY5551" fmla="*/ 1142112 h 1847316"/>
                <a:gd name="connsiteX5552" fmla="*/ 1859679 w 2241767"/>
                <a:gd name="connsiteY5552" fmla="*/ 1142699 h 1847316"/>
                <a:gd name="connsiteX5553" fmla="*/ 1859186 w 2241767"/>
                <a:gd name="connsiteY5553" fmla="*/ 1143028 h 1847316"/>
                <a:gd name="connsiteX5554" fmla="*/ 1858553 w 2241767"/>
                <a:gd name="connsiteY5554" fmla="*/ 1143082 h 1847316"/>
                <a:gd name="connsiteX5555" fmla="*/ 1857536 w 2241767"/>
                <a:gd name="connsiteY5555" fmla="*/ 1142488 h 1847316"/>
                <a:gd name="connsiteX5556" fmla="*/ 1855877 w 2241767"/>
                <a:gd name="connsiteY5556" fmla="*/ 1140907 h 1847316"/>
                <a:gd name="connsiteX5557" fmla="*/ 1856010 w 2241767"/>
                <a:gd name="connsiteY5557" fmla="*/ 1140383 h 1847316"/>
                <a:gd name="connsiteX5558" fmla="*/ 1834175 w 2241767"/>
                <a:gd name="connsiteY5558" fmla="*/ 1147221 h 1847316"/>
                <a:gd name="connsiteX5559" fmla="*/ 1833424 w 2241767"/>
                <a:gd name="connsiteY5559" fmla="*/ 1147377 h 1847316"/>
                <a:gd name="connsiteX5560" fmla="*/ 1832853 w 2241767"/>
                <a:gd name="connsiteY5560" fmla="*/ 1147010 h 1847316"/>
                <a:gd name="connsiteX5561" fmla="*/ 1832947 w 2241767"/>
                <a:gd name="connsiteY5561" fmla="*/ 1145539 h 1847316"/>
                <a:gd name="connsiteX5562" fmla="*/ 1833713 w 2241767"/>
                <a:gd name="connsiteY5562" fmla="*/ 1142973 h 1847316"/>
                <a:gd name="connsiteX5563" fmla="*/ 1834464 w 2241767"/>
                <a:gd name="connsiteY5563" fmla="*/ 1141799 h 1847316"/>
                <a:gd name="connsiteX5564" fmla="*/ 1835481 w 2241767"/>
                <a:gd name="connsiteY5564" fmla="*/ 1142276 h 1847316"/>
                <a:gd name="connsiteX5565" fmla="*/ 1835278 w 2241767"/>
                <a:gd name="connsiteY5565" fmla="*/ 1142589 h 1847316"/>
                <a:gd name="connsiteX5566" fmla="*/ 1835481 w 2241767"/>
                <a:gd name="connsiteY5566" fmla="*/ 1145328 h 1847316"/>
                <a:gd name="connsiteX5567" fmla="*/ 1835114 w 2241767"/>
                <a:gd name="connsiteY5567" fmla="*/ 1146525 h 1847316"/>
                <a:gd name="connsiteX5568" fmla="*/ 1834175 w 2241767"/>
                <a:gd name="connsiteY5568" fmla="*/ 1147221 h 1847316"/>
                <a:gd name="connsiteX5569" fmla="*/ 1805408 w 2241767"/>
                <a:gd name="connsiteY5569" fmla="*/ 1155029 h 1847316"/>
                <a:gd name="connsiteX5570" fmla="*/ 1804751 w 2241767"/>
                <a:gd name="connsiteY5570" fmla="*/ 1155342 h 1847316"/>
                <a:gd name="connsiteX5571" fmla="*/ 1803546 w 2241767"/>
                <a:gd name="connsiteY5571" fmla="*/ 1155232 h 1847316"/>
                <a:gd name="connsiteX5572" fmla="*/ 1803108 w 2241767"/>
                <a:gd name="connsiteY5572" fmla="*/ 1154528 h 1847316"/>
                <a:gd name="connsiteX5573" fmla="*/ 1803742 w 2241767"/>
                <a:gd name="connsiteY5573" fmla="*/ 1152736 h 1847316"/>
                <a:gd name="connsiteX5574" fmla="*/ 1804000 w 2241767"/>
                <a:gd name="connsiteY5574" fmla="*/ 1153065 h 1847316"/>
                <a:gd name="connsiteX5575" fmla="*/ 1805048 w 2241767"/>
                <a:gd name="connsiteY5575" fmla="*/ 1153088 h 1847316"/>
                <a:gd name="connsiteX5576" fmla="*/ 1805408 w 2241767"/>
                <a:gd name="connsiteY5576" fmla="*/ 1153260 h 1847316"/>
                <a:gd name="connsiteX5577" fmla="*/ 1805525 w 2241767"/>
                <a:gd name="connsiteY5577" fmla="*/ 1153706 h 1847316"/>
                <a:gd name="connsiteX5578" fmla="*/ 1805408 w 2241767"/>
                <a:gd name="connsiteY5578" fmla="*/ 1155029 h 1847316"/>
                <a:gd name="connsiteX5579" fmla="*/ 1802552 w 2241767"/>
                <a:gd name="connsiteY5579" fmla="*/ 1158487 h 1847316"/>
                <a:gd name="connsiteX5580" fmla="*/ 1802146 w 2241767"/>
                <a:gd name="connsiteY5580" fmla="*/ 1158885 h 1847316"/>
                <a:gd name="connsiteX5581" fmla="*/ 1801465 w 2241767"/>
                <a:gd name="connsiteY5581" fmla="*/ 1158620 h 1847316"/>
                <a:gd name="connsiteX5582" fmla="*/ 1801199 w 2241767"/>
                <a:gd name="connsiteY5582" fmla="*/ 1159206 h 1847316"/>
                <a:gd name="connsiteX5583" fmla="*/ 1801355 w 2241767"/>
                <a:gd name="connsiteY5583" fmla="*/ 1160638 h 1847316"/>
                <a:gd name="connsiteX5584" fmla="*/ 1801129 w 2241767"/>
                <a:gd name="connsiteY5584" fmla="*/ 1161295 h 1847316"/>
                <a:gd name="connsiteX5585" fmla="*/ 1800526 w 2241767"/>
                <a:gd name="connsiteY5585" fmla="*/ 1161186 h 1847316"/>
                <a:gd name="connsiteX5586" fmla="*/ 1800495 w 2241767"/>
                <a:gd name="connsiteY5586" fmla="*/ 1161452 h 1847316"/>
                <a:gd name="connsiteX5587" fmla="*/ 1801027 w 2241767"/>
                <a:gd name="connsiteY5587" fmla="*/ 1162085 h 1847316"/>
                <a:gd name="connsiteX5588" fmla="*/ 1801082 w 2241767"/>
                <a:gd name="connsiteY5588" fmla="*/ 1162782 h 1847316"/>
                <a:gd name="connsiteX5589" fmla="*/ 1800667 w 2241767"/>
                <a:gd name="connsiteY5589" fmla="*/ 1163540 h 1847316"/>
                <a:gd name="connsiteX5590" fmla="*/ 1800260 w 2241767"/>
                <a:gd name="connsiteY5590" fmla="*/ 1163893 h 1847316"/>
                <a:gd name="connsiteX5591" fmla="*/ 1799877 w 2241767"/>
                <a:gd name="connsiteY5591" fmla="*/ 1163838 h 1847316"/>
                <a:gd name="connsiteX5592" fmla="*/ 1799274 w 2241767"/>
                <a:gd name="connsiteY5592" fmla="*/ 1164698 h 1847316"/>
                <a:gd name="connsiteX5593" fmla="*/ 1798461 w 2241767"/>
                <a:gd name="connsiteY5593" fmla="*/ 1166474 h 1847316"/>
                <a:gd name="connsiteX5594" fmla="*/ 1798179 w 2241767"/>
                <a:gd name="connsiteY5594" fmla="*/ 1167499 h 1847316"/>
                <a:gd name="connsiteX5595" fmla="*/ 1798437 w 2241767"/>
                <a:gd name="connsiteY5595" fmla="*/ 1167781 h 1847316"/>
                <a:gd name="connsiteX5596" fmla="*/ 1798250 w 2241767"/>
                <a:gd name="connsiteY5596" fmla="*/ 1168375 h 1847316"/>
                <a:gd name="connsiteX5597" fmla="*/ 1796223 w 2241767"/>
                <a:gd name="connsiteY5597" fmla="*/ 1171067 h 1847316"/>
                <a:gd name="connsiteX5598" fmla="*/ 1795441 w 2241767"/>
                <a:gd name="connsiteY5598" fmla="*/ 1171325 h 1847316"/>
                <a:gd name="connsiteX5599" fmla="*/ 1794588 w 2241767"/>
                <a:gd name="connsiteY5599" fmla="*/ 1170949 h 1847316"/>
                <a:gd name="connsiteX5600" fmla="*/ 1793986 w 2241767"/>
                <a:gd name="connsiteY5600" fmla="*/ 1170167 h 1847316"/>
                <a:gd name="connsiteX5601" fmla="*/ 1793634 w 2241767"/>
                <a:gd name="connsiteY5601" fmla="*/ 1168970 h 1847316"/>
                <a:gd name="connsiteX5602" fmla="*/ 1793532 w 2241767"/>
                <a:gd name="connsiteY5602" fmla="*/ 1168047 h 1847316"/>
                <a:gd name="connsiteX5603" fmla="*/ 1793673 w 2241767"/>
                <a:gd name="connsiteY5603" fmla="*/ 1167390 h 1847316"/>
                <a:gd name="connsiteX5604" fmla="*/ 1795457 w 2241767"/>
                <a:gd name="connsiteY5604" fmla="*/ 1165004 h 1847316"/>
                <a:gd name="connsiteX5605" fmla="*/ 1796247 w 2241767"/>
                <a:gd name="connsiteY5605" fmla="*/ 1163447 h 1847316"/>
                <a:gd name="connsiteX5606" fmla="*/ 1796700 w 2241767"/>
                <a:gd name="connsiteY5606" fmla="*/ 1161694 h 1847316"/>
                <a:gd name="connsiteX5607" fmla="*/ 1797522 w 2241767"/>
                <a:gd name="connsiteY5607" fmla="*/ 1160575 h 1847316"/>
                <a:gd name="connsiteX5608" fmla="*/ 1798727 w 2241767"/>
                <a:gd name="connsiteY5608" fmla="*/ 1160090 h 1847316"/>
                <a:gd name="connsiteX5609" fmla="*/ 1799705 w 2241767"/>
                <a:gd name="connsiteY5609" fmla="*/ 1159003 h 1847316"/>
                <a:gd name="connsiteX5610" fmla="*/ 1800448 w 2241767"/>
                <a:gd name="connsiteY5610" fmla="*/ 1157305 h 1847316"/>
                <a:gd name="connsiteX5611" fmla="*/ 1801309 w 2241767"/>
                <a:gd name="connsiteY5611" fmla="*/ 1156570 h 1847316"/>
                <a:gd name="connsiteX5612" fmla="*/ 1802279 w 2241767"/>
                <a:gd name="connsiteY5612" fmla="*/ 1156789 h 1847316"/>
                <a:gd name="connsiteX5613" fmla="*/ 1802701 w 2241767"/>
                <a:gd name="connsiteY5613" fmla="*/ 1157431 h 1847316"/>
                <a:gd name="connsiteX5614" fmla="*/ 1802552 w 2241767"/>
                <a:gd name="connsiteY5614" fmla="*/ 1158487 h 1847316"/>
                <a:gd name="connsiteX5615" fmla="*/ 1824849 w 2241767"/>
                <a:gd name="connsiteY5615" fmla="*/ 1162797 h 1847316"/>
                <a:gd name="connsiteX5616" fmla="*/ 1824591 w 2241767"/>
                <a:gd name="connsiteY5616" fmla="*/ 1163235 h 1847316"/>
                <a:gd name="connsiteX5617" fmla="*/ 1823981 w 2241767"/>
                <a:gd name="connsiteY5617" fmla="*/ 1163196 h 1847316"/>
                <a:gd name="connsiteX5618" fmla="*/ 1823496 w 2241767"/>
                <a:gd name="connsiteY5618" fmla="*/ 1162774 h 1847316"/>
                <a:gd name="connsiteX5619" fmla="*/ 1823019 w 2241767"/>
                <a:gd name="connsiteY5619" fmla="*/ 1161405 h 1847316"/>
                <a:gd name="connsiteX5620" fmla="*/ 1823175 w 2241767"/>
                <a:gd name="connsiteY5620" fmla="*/ 1161108 h 1847316"/>
                <a:gd name="connsiteX5621" fmla="*/ 1824356 w 2241767"/>
                <a:gd name="connsiteY5621" fmla="*/ 1161303 h 1847316"/>
                <a:gd name="connsiteX5622" fmla="*/ 1824771 w 2241767"/>
                <a:gd name="connsiteY5622" fmla="*/ 1161882 h 1847316"/>
                <a:gd name="connsiteX5623" fmla="*/ 1824849 w 2241767"/>
                <a:gd name="connsiteY5623" fmla="*/ 1162797 h 1847316"/>
                <a:gd name="connsiteX5624" fmla="*/ 2215434 w 2241767"/>
                <a:gd name="connsiteY5624" fmla="*/ 1186502 h 1847316"/>
                <a:gd name="connsiteX5625" fmla="*/ 2214151 w 2241767"/>
                <a:gd name="connsiteY5625" fmla="*/ 1187097 h 1847316"/>
                <a:gd name="connsiteX5626" fmla="*/ 2212751 w 2241767"/>
                <a:gd name="connsiteY5626" fmla="*/ 1186839 h 1847316"/>
                <a:gd name="connsiteX5627" fmla="*/ 2212782 w 2241767"/>
                <a:gd name="connsiteY5627" fmla="*/ 1188450 h 1847316"/>
                <a:gd name="connsiteX5628" fmla="*/ 2212626 w 2241767"/>
                <a:gd name="connsiteY5628" fmla="*/ 1189029 h 1847316"/>
                <a:gd name="connsiteX5629" fmla="*/ 2211076 w 2241767"/>
                <a:gd name="connsiteY5629" fmla="*/ 1188200 h 1847316"/>
                <a:gd name="connsiteX5630" fmla="*/ 2210505 w 2241767"/>
                <a:gd name="connsiteY5630" fmla="*/ 1187668 h 1847316"/>
                <a:gd name="connsiteX5631" fmla="*/ 2210552 w 2241767"/>
                <a:gd name="connsiteY5631" fmla="*/ 1185532 h 1847316"/>
                <a:gd name="connsiteX5632" fmla="*/ 2211921 w 2241767"/>
                <a:gd name="connsiteY5632" fmla="*/ 1183506 h 1847316"/>
                <a:gd name="connsiteX5633" fmla="*/ 2212970 w 2241767"/>
                <a:gd name="connsiteY5633" fmla="*/ 1182700 h 1847316"/>
                <a:gd name="connsiteX5634" fmla="*/ 2214315 w 2241767"/>
                <a:gd name="connsiteY5634" fmla="*/ 1183256 h 1847316"/>
                <a:gd name="connsiteX5635" fmla="*/ 2215348 w 2241767"/>
                <a:gd name="connsiteY5635" fmla="*/ 1185524 h 1847316"/>
                <a:gd name="connsiteX5636" fmla="*/ 2215434 w 2241767"/>
                <a:gd name="connsiteY5636" fmla="*/ 1186502 h 1847316"/>
                <a:gd name="connsiteX5637" fmla="*/ 2041449 w 2241767"/>
                <a:gd name="connsiteY5637" fmla="*/ 1188184 h 1847316"/>
                <a:gd name="connsiteX5638" fmla="*/ 2040760 w 2241767"/>
                <a:gd name="connsiteY5638" fmla="*/ 1188435 h 1847316"/>
                <a:gd name="connsiteX5639" fmla="*/ 2040596 w 2241767"/>
                <a:gd name="connsiteY5639" fmla="*/ 1188075 h 1847316"/>
                <a:gd name="connsiteX5640" fmla="*/ 2040706 w 2241767"/>
                <a:gd name="connsiteY5640" fmla="*/ 1187738 h 1847316"/>
                <a:gd name="connsiteX5641" fmla="*/ 2041277 w 2241767"/>
                <a:gd name="connsiteY5641" fmla="*/ 1187316 h 1847316"/>
                <a:gd name="connsiteX5642" fmla="*/ 2042239 w 2241767"/>
                <a:gd name="connsiteY5642" fmla="*/ 1187316 h 1847316"/>
                <a:gd name="connsiteX5643" fmla="*/ 2042130 w 2241767"/>
                <a:gd name="connsiteY5643" fmla="*/ 1187652 h 1847316"/>
                <a:gd name="connsiteX5644" fmla="*/ 2041449 w 2241767"/>
                <a:gd name="connsiteY5644" fmla="*/ 1188184 h 1847316"/>
                <a:gd name="connsiteX5645" fmla="*/ 2205858 w 2241767"/>
                <a:gd name="connsiteY5645" fmla="*/ 1190672 h 1847316"/>
                <a:gd name="connsiteX5646" fmla="*/ 2205029 w 2241767"/>
                <a:gd name="connsiteY5646" fmla="*/ 1191275 h 1847316"/>
                <a:gd name="connsiteX5647" fmla="*/ 2204137 w 2241767"/>
                <a:gd name="connsiteY5647" fmla="*/ 1191079 h 1847316"/>
                <a:gd name="connsiteX5648" fmla="*/ 2204106 w 2241767"/>
                <a:gd name="connsiteY5648" fmla="*/ 1189577 h 1847316"/>
                <a:gd name="connsiteX5649" fmla="*/ 2204380 w 2241767"/>
                <a:gd name="connsiteY5649" fmla="*/ 1189068 h 1847316"/>
                <a:gd name="connsiteX5650" fmla="*/ 2204685 w 2241767"/>
                <a:gd name="connsiteY5650" fmla="*/ 1188841 h 1847316"/>
                <a:gd name="connsiteX5651" fmla="*/ 2205146 w 2241767"/>
                <a:gd name="connsiteY5651" fmla="*/ 1189264 h 1847316"/>
                <a:gd name="connsiteX5652" fmla="*/ 2205858 w 2241767"/>
                <a:gd name="connsiteY5652" fmla="*/ 1190672 h 1847316"/>
                <a:gd name="connsiteX5653" fmla="*/ 2038140 w 2241767"/>
                <a:gd name="connsiteY5653" fmla="*/ 1196939 h 1847316"/>
                <a:gd name="connsiteX5654" fmla="*/ 2037811 w 2241767"/>
                <a:gd name="connsiteY5654" fmla="*/ 1197033 h 1847316"/>
                <a:gd name="connsiteX5655" fmla="*/ 2037842 w 2241767"/>
                <a:gd name="connsiteY5655" fmla="*/ 1196383 h 1847316"/>
                <a:gd name="connsiteX5656" fmla="*/ 2038179 w 2241767"/>
                <a:gd name="connsiteY5656" fmla="*/ 1195961 h 1847316"/>
                <a:gd name="connsiteX5657" fmla="*/ 2038820 w 2241767"/>
                <a:gd name="connsiteY5657" fmla="*/ 1195773 h 1847316"/>
                <a:gd name="connsiteX5658" fmla="*/ 2038804 w 2241767"/>
                <a:gd name="connsiteY5658" fmla="*/ 1196102 h 1847316"/>
                <a:gd name="connsiteX5659" fmla="*/ 2038140 w 2241767"/>
                <a:gd name="connsiteY5659" fmla="*/ 1196939 h 1847316"/>
                <a:gd name="connsiteX5660" fmla="*/ 1979565 w 2241767"/>
                <a:gd name="connsiteY5660" fmla="*/ 1226136 h 1847316"/>
                <a:gd name="connsiteX5661" fmla="*/ 1978893 w 2241767"/>
                <a:gd name="connsiteY5661" fmla="*/ 1227161 h 1847316"/>
                <a:gd name="connsiteX5662" fmla="*/ 1978243 w 2241767"/>
                <a:gd name="connsiteY5662" fmla="*/ 1227059 h 1847316"/>
                <a:gd name="connsiteX5663" fmla="*/ 1977766 w 2241767"/>
                <a:gd name="connsiteY5663" fmla="*/ 1226731 h 1847316"/>
                <a:gd name="connsiteX5664" fmla="*/ 1977602 w 2241767"/>
                <a:gd name="connsiteY5664" fmla="*/ 1226081 h 1847316"/>
                <a:gd name="connsiteX5665" fmla="*/ 1977719 w 2241767"/>
                <a:gd name="connsiteY5665" fmla="*/ 1225267 h 1847316"/>
                <a:gd name="connsiteX5666" fmla="*/ 1978298 w 2241767"/>
                <a:gd name="connsiteY5666" fmla="*/ 1224908 h 1847316"/>
                <a:gd name="connsiteX5667" fmla="*/ 1979871 w 2241767"/>
                <a:gd name="connsiteY5667" fmla="*/ 1225220 h 1847316"/>
                <a:gd name="connsiteX5668" fmla="*/ 1979925 w 2241767"/>
                <a:gd name="connsiteY5668" fmla="*/ 1225549 h 1847316"/>
                <a:gd name="connsiteX5669" fmla="*/ 1979565 w 2241767"/>
                <a:gd name="connsiteY5669" fmla="*/ 1226136 h 1847316"/>
                <a:gd name="connsiteX5670" fmla="*/ 2148380 w 2241767"/>
                <a:gd name="connsiteY5670" fmla="*/ 1271371 h 1847316"/>
                <a:gd name="connsiteX5671" fmla="*/ 2147292 w 2241767"/>
                <a:gd name="connsiteY5671" fmla="*/ 1272169 h 1847316"/>
                <a:gd name="connsiteX5672" fmla="*/ 2146079 w 2241767"/>
                <a:gd name="connsiteY5672" fmla="*/ 1272028 h 1847316"/>
                <a:gd name="connsiteX5673" fmla="*/ 2146698 w 2241767"/>
                <a:gd name="connsiteY5673" fmla="*/ 1270948 h 1847316"/>
                <a:gd name="connsiteX5674" fmla="*/ 2146932 w 2241767"/>
                <a:gd name="connsiteY5674" fmla="*/ 1269360 h 1847316"/>
                <a:gd name="connsiteX5675" fmla="*/ 2147535 w 2241767"/>
                <a:gd name="connsiteY5675" fmla="*/ 1267616 h 1847316"/>
                <a:gd name="connsiteX5676" fmla="*/ 2147879 w 2241767"/>
                <a:gd name="connsiteY5676" fmla="*/ 1267084 h 1847316"/>
                <a:gd name="connsiteX5677" fmla="*/ 2148591 w 2241767"/>
                <a:gd name="connsiteY5677" fmla="*/ 1266614 h 1847316"/>
                <a:gd name="connsiteX5678" fmla="*/ 2148380 w 2241767"/>
                <a:gd name="connsiteY5678" fmla="*/ 1271371 h 1847316"/>
                <a:gd name="connsiteX5679" fmla="*/ 2145657 w 2241767"/>
                <a:gd name="connsiteY5679" fmla="*/ 1271567 h 1847316"/>
                <a:gd name="connsiteX5680" fmla="*/ 2145047 w 2241767"/>
                <a:gd name="connsiteY5680" fmla="*/ 1272106 h 1847316"/>
                <a:gd name="connsiteX5681" fmla="*/ 2144820 w 2241767"/>
                <a:gd name="connsiteY5681" fmla="*/ 1270698 h 1847316"/>
                <a:gd name="connsiteX5682" fmla="*/ 2145250 w 2241767"/>
                <a:gd name="connsiteY5682" fmla="*/ 1269071 h 1847316"/>
                <a:gd name="connsiteX5683" fmla="*/ 2145681 w 2241767"/>
                <a:gd name="connsiteY5683" fmla="*/ 1269040 h 1847316"/>
                <a:gd name="connsiteX5684" fmla="*/ 2145899 w 2241767"/>
                <a:gd name="connsiteY5684" fmla="*/ 1269900 h 1847316"/>
                <a:gd name="connsiteX5685" fmla="*/ 2145657 w 2241767"/>
                <a:gd name="connsiteY5685" fmla="*/ 1271567 h 1847316"/>
                <a:gd name="connsiteX5686" fmla="*/ 2164433 w 2241767"/>
                <a:gd name="connsiteY5686" fmla="*/ 1274743 h 1847316"/>
                <a:gd name="connsiteX5687" fmla="*/ 2158386 w 2241767"/>
                <a:gd name="connsiteY5687" fmla="*/ 1276167 h 1847316"/>
                <a:gd name="connsiteX5688" fmla="*/ 2157424 w 2241767"/>
                <a:gd name="connsiteY5688" fmla="*/ 1275251 h 1847316"/>
                <a:gd name="connsiteX5689" fmla="*/ 2158933 w 2241767"/>
                <a:gd name="connsiteY5689" fmla="*/ 1274821 h 1847316"/>
                <a:gd name="connsiteX5690" fmla="*/ 2160834 w 2241767"/>
                <a:gd name="connsiteY5690" fmla="*/ 1272638 h 1847316"/>
                <a:gd name="connsiteX5691" fmla="*/ 2162102 w 2241767"/>
                <a:gd name="connsiteY5691" fmla="*/ 1272388 h 1847316"/>
                <a:gd name="connsiteX5692" fmla="*/ 2164089 w 2241767"/>
                <a:gd name="connsiteY5692" fmla="*/ 1273624 h 1847316"/>
                <a:gd name="connsiteX5693" fmla="*/ 2164433 w 2241767"/>
                <a:gd name="connsiteY5693" fmla="*/ 1274743 h 1847316"/>
                <a:gd name="connsiteX5694" fmla="*/ 2176114 w 2241767"/>
                <a:gd name="connsiteY5694" fmla="*/ 1277974 h 1847316"/>
                <a:gd name="connsiteX5695" fmla="*/ 2174424 w 2241767"/>
                <a:gd name="connsiteY5695" fmla="*/ 1278443 h 1847316"/>
                <a:gd name="connsiteX5696" fmla="*/ 2170512 w 2241767"/>
                <a:gd name="connsiteY5696" fmla="*/ 1277372 h 1847316"/>
                <a:gd name="connsiteX5697" fmla="*/ 2173727 w 2241767"/>
                <a:gd name="connsiteY5697" fmla="*/ 1276464 h 1847316"/>
                <a:gd name="connsiteX5698" fmla="*/ 2174252 w 2241767"/>
                <a:gd name="connsiteY5698" fmla="*/ 1276143 h 1847316"/>
                <a:gd name="connsiteX5699" fmla="*/ 2174674 w 2241767"/>
                <a:gd name="connsiteY5699" fmla="*/ 1274805 h 1847316"/>
                <a:gd name="connsiteX5700" fmla="*/ 2174729 w 2241767"/>
                <a:gd name="connsiteY5700" fmla="*/ 1274133 h 1847316"/>
                <a:gd name="connsiteX5701" fmla="*/ 2175949 w 2241767"/>
                <a:gd name="connsiteY5701" fmla="*/ 1277012 h 1847316"/>
                <a:gd name="connsiteX5702" fmla="*/ 2176114 w 2241767"/>
                <a:gd name="connsiteY5702" fmla="*/ 1277974 h 1847316"/>
                <a:gd name="connsiteX5703" fmla="*/ 2120528 w 2241767"/>
                <a:gd name="connsiteY5703" fmla="*/ 1286095 h 1847316"/>
                <a:gd name="connsiteX5704" fmla="*/ 2118971 w 2241767"/>
                <a:gd name="connsiteY5704" fmla="*/ 1287965 h 1847316"/>
                <a:gd name="connsiteX5705" fmla="*/ 2120379 w 2241767"/>
                <a:gd name="connsiteY5705" fmla="*/ 1288152 h 1847316"/>
                <a:gd name="connsiteX5706" fmla="*/ 2121592 w 2241767"/>
                <a:gd name="connsiteY5706" fmla="*/ 1287604 h 1847316"/>
                <a:gd name="connsiteX5707" fmla="*/ 2122734 w 2241767"/>
                <a:gd name="connsiteY5707" fmla="*/ 1286494 h 1847316"/>
                <a:gd name="connsiteX5708" fmla="*/ 2125402 w 2241767"/>
                <a:gd name="connsiteY5708" fmla="*/ 1284992 h 1847316"/>
                <a:gd name="connsiteX5709" fmla="*/ 2127679 w 2241767"/>
                <a:gd name="connsiteY5709" fmla="*/ 1284334 h 1847316"/>
                <a:gd name="connsiteX5710" fmla="*/ 2128391 w 2241767"/>
                <a:gd name="connsiteY5710" fmla="*/ 1284194 h 1847316"/>
                <a:gd name="connsiteX5711" fmla="*/ 2129478 w 2241767"/>
                <a:gd name="connsiteY5711" fmla="*/ 1285250 h 1847316"/>
                <a:gd name="connsiteX5712" fmla="*/ 2131629 w 2241767"/>
                <a:gd name="connsiteY5712" fmla="*/ 1284405 h 1847316"/>
                <a:gd name="connsiteX5713" fmla="*/ 2133844 w 2241767"/>
                <a:gd name="connsiteY5713" fmla="*/ 1283927 h 1847316"/>
                <a:gd name="connsiteX5714" fmla="*/ 2124276 w 2241767"/>
                <a:gd name="connsiteY5714" fmla="*/ 1288755 h 1847316"/>
                <a:gd name="connsiteX5715" fmla="*/ 2122320 w 2241767"/>
                <a:gd name="connsiteY5715" fmla="*/ 1289294 h 1847316"/>
                <a:gd name="connsiteX5716" fmla="*/ 2119519 w 2241767"/>
                <a:gd name="connsiteY5716" fmla="*/ 1290734 h 1847316"/>
                <a:gd name="connsiteX5717" fmla="*/ 2116875 w 2241767"/>
                <a:gd name="connsiteY5717" fmla="*/ 1291751 h 1847316"/>
                <a:gd name="connsiteX5718" fmla="*/ 2114973 w 2241767"/>
                <a:gd name="connsiteY5718" fmla="*/ 1292119 h 1847316"/>
                <a:gd name="connsiteX5719" fmla="*/ 2105499 w 2241767"/>
                <a:gd name="connsiteY5719" fmla="*/ 1295686 h 1847316"/>
                <a:gd name="connsiteX5720" fmla="*/ 2104748 w 2241767"/>
                <a:gd name="connsiteY5720" fmla="*/ 1295764 h 1847316"/>
                <a:gd name="connsiteX5721" fmla="*/ 2103935 w 2241767"/>
                <a:gd name="connsiteY5721" fmla="*/ 1295420 h 1847316"/>
                <a:gd name="connsiteX5722" fmla="*/ 2096127 w 2241767"/>
                <a:gd name="connsiteY5722" fmla="*/ 1297251 h 1847316"/>
                <a:gd name="connsiteX5723" fmla="*/ 2092927 w 2241767"/>
                <a:gd name="connsiteY5723" fmla="*/ 1297454 h 1847316"/>
                <a:gd name="connsiteX5724" fmla="*/ 2090009 w 2241767"/>
                <a:gd name="connsiteY5724" fmla="*/ 1298096 h 1847316"/>
                <a:gd name="connsiteX5725" fmla="*/ 2092168 w 2241767"/>
                <a:gd name="connsiteY5725" fmla="*/ 1296617 h 1847316"/>
                <a:gd name="connsiteX5726" fmla="*/ 2092215 w 2241767"/>
                <a:gd name="connsiteY5726" fmla="*/ 1296062 h 1847316"/>
                <a:gd name="connsiteX5727" fmla="*/ 2091699 w 2241767"/>
                <a:gd name="connsiteY5727" fmla="*/ 1295631 h 1847316"/>
                <a:gd name="connsiteX5728" fmla="*/ 2090549 w 2241767"/>
                <a:gd name="connsiteY5728" fmla="*/ 1295757 h 1847316"/>
                <a:gd name="connsiteX5729" fmla="*/ 2089367 w 2241767"/>
                <a:gd name="connsiteY5729" fmla="*/ 1297274 h 1847316"/>
                <a:gd name="connsiteX5730" fmla="*/ 2087482 w 2241767"/>
                <a:gd name="connsiteY5730" fmla="*/ 1297783 h 1847316"/>
                <a:gd name="connsiteX5731" fmla="*/ 2087106 w 2241767"/>
                <a:gd name="connsiteY5731" fmla="*/ 1296132 h 1847316"/>
                <a:gd name="connsiteX5732" fmla="*/ 2087740 w 2241767"/>
                <a:gd name="connsiteY5732" fmla="*/ 1294849 h 1847316"/>
                <a:gd name="connsiteX5733" fmla="*/ 2088593 w 2241767"/>
                <a:gd name="connsiteY5733" fmla="*/ 1293629 h 1847316"/>
                <a:gd name="connsiteX5734" fmla="*/ 2090463 w 2241767"/>
                <a:gd name="connsiteY5734" fmla="*/ 1291712 h 1847316"/>
                <a:gd name="connsiteX5735" fmla="*/ 2093146 w 2241767"/>
                <a:gd name="connsiteY5735" fmla="*/ 1290499 h 1847316"/>
                <a:gd name="connsiteX5736" fmla="*/ 2094507 w 2241767"/>
                <a:gd name="connsiteY5736" fmla="*/ 1289451 h 1847316"/>
                <a:gd name="connsiteX5737" fmla="*/ 2095454 w 2241767"/>
                <a:gd name="connsiteY5737" fmla="*/ 1290374 h 1847316"/>
                <a:gd name="connsiteX5738" fmla="*/ 2095657 w 2241767"/>
                <a:gd name="connsiteY5738" fmla="*/ 1289122 h 1847316"/>
                <a:gd name="connsiteX5739" fmla="*/ 2096385 w 2241767"/>
                <a:gd name="connsiteY5739" fmla="*/ 1288403 h 1847316"/>
                <a:gd name="connsiteX5740" fmla="*/ 2097175 w 2241767"/>
                <a:gd name="connsiteY5740" fmla="*/ 1288011 h 1847316"/>
                <a:gd name="connsiteX5741" fmla="*/ 2099068 w 2241767"/>
                <a:gd name="connsiteY5741" fmla="*/ 1288004 h 1847316"/>
                <a:gd name="connsiteX5742" fmla="*/ 2100093 w 2241767"/>
                <a:gd name="connsiteY5742" fmla="*/ 1287808 h 1847316"/>
                <a:gd name="connsiteX5743" fmla="*/ 2100829 w 2241767"/>
                <a:gd name="connsiteY5743" fmla="*/ 1287393 h 1847316"/>
                <a:gd name="connsiteX5744" fmla="*/ 2101588 w 2241767"/>
                <a:gd name="connsiteY5744" fmla="*/ 1287315 h 1847316"/>
                <a:gd name="connsiteX5745" fmla="*/ 2103669 w 2241767"/>
                <a:gd name="connsiteY5745" fmla="*/ 1287886 h 1847316"/>
                <a:gd name="connsiteX5746" fmla="*/ 2105695 w 2241767"/>
                <a:gd name="connsiteY5746" fmla="*/ 1287722 h 1847316"/>
                <a:gd name="connsiteX5747" fmla="*/ 2107330 w 2241767"/>
                <a:gd name="connsiteY5747" fmla="*/ 1286940 h 1847316"/>
                <a:gd name="connsiteX5748" fmla="*/ 2109035 w 2241767"/>
                <a:gd name="connsiteY5748" fmla="*/ 1286674 h 1847316"/>
                <a:gd name="connsiteX5749" fmla="*/ 2113534 w 2241767"/>
                <a:gd name="connsiteY5749" fmla="*/ 1286501 h 1847316"/>
                <a:gd name="connsiteX5750" fmla="*/ 2118001 w 2241767"/>
                <a:gd name="connsiteY5750" fmla="*/ 1285930 h 1847316"/>
                <a:gd name="connsiteX5751" fmla="*/ 2119793 w 2241767"/>
                <a:gd name="connsiteY5751" fmla="*/ 1284913 h 1847316"/>
                <a:gd name="connsiteX5752" fmla="*/ 2123548 w 2241767"/>
                <a:gd name="connsiteY5752" fmla="*/ 1282050 h 1847316"/>
                <a:gd name="connsiteX5753" fmla="*/ 2125707 w 2241767"/>
                <a:gd name="connsiteY5753" fmla="*/ 1281252 h 1847316"/>
                <a:gd name="connsiteX5754" fmla="*/ 2122343 w 2241767"/>
                <a:gd name="connsiteY5754" fmla="*/ 1284577 h 1847316"/>
                <a:gd name="connsiteX5755" fmla="*/ 2120528 w 2241767"/>
                <a:gd name="connsiteY5755" fmla="*/ 1286095 h 1847316"/>
                <a:gd name="connsiteX5756" fmla="*/ 2083680 w 2241767"/>
                <a:gd name="connsiteY5756" fmla="*/ 1299465 h 1847316"/>
                <a:gd name="connsiteX5757" fmla="*/ 2082631 w 2241767"/>
                <a:gd name="connsiteY5757" fmla="*/ 1299582 h 1847316"/>
                <a:gd name="connsiteX5758" fmla="*/ 2083680 w 2241767"/>
                <a:gd name="connsiteY5758" fmla="*/ 1296821 h 1847316"/>
                <a:gd name="connsiteX5759" fmla="*/ 2085604 w 2241767"/>
                <a:gd name="connsiteY5759" fmla="*/ 1295553 h 1847316"/>
                <a:gd name="connsiteX5760" fmla="*/ 2086301 w 2241767"/>
                <a:gd name="connsiteY5760" fmla="*/ 1295819 h 1847316"/>
                <a:gd name="connsiteX5761" fmla="*/ 2086324 w 2241767"/>
                <a:gd name="connsiteY5761" fmla="*/ 1296797 h 1847316"/>
                <a:gd name="connsiteX5762" fmla="*/ 2086058 w 2241767"/>
                <a:gd name="connsiteY5762" fmla="*/ 1297626 h 1847316"/>
                <a:gd name="connsiteX5763" fmla="*/ 2084767 w 2241767"/>
                <a:gd name="connsiteY5763" fmla="*/ 1298917 h 1847316"/>
                <a:gd name="connsiteX5764" fmla="*/ 2083680 w 2241767"/>
                <a:gd name="connsiteY5764" fmla="*/ 1299465 h 1847316"/>
                <a:gd name="connsiteX5765" fmla="*/ 2084885 w 2241767"/>
                <a:gd name="connsiteY5765" fmla="*/ 1323546 h 1847316"/>
                <a:gd name="connsiteX5766" fmla="*/ 2082311 w 2241767"/>
                <a:gd name="connsiteY5766" fmla="*/ 1327840 h 1847316"/>
                <a:gd name="connsiteX5767" fmla="*/ 2082256 w 2241767"/>
                <a:gd name="connsiteY5767" fmla="*/ 1327019 h 1847316"/>
                <a:gd name="connsiteX5768" fmla="*/ 2085471 w 2241767"/>
                <a:gd name="connsiteY5768" fmla="*/ 1321684 h 1847316"/>
                <a:gd name="connsiteX5769" fmla="*/ 2084885 w 2241767"/>
                <a:gd name="connsiteY5769" fmla="*/ 1323546 h 1847316"/>
                <a:gd name="connsiteX5770" fmla="*/ 2058535 w 2241767"/>
                <a:gd name="connsiteY5770" fmla="*/ 1373827 h 1847316"/>
                <a:gd name="connsiteX5771" fmla="*/ 2057534 w 2241767"/>
                <a:gd name="connsiteY5771" fmla="*/ 1374280 h 1847316"/>
                <a:gd name="connsiteX5772" fmla="*/ 2060882 w 2241767"/>
                <a:gd name="connsiteY5772" fmla="*/ 1368726 h 1847316"/>
                <a:gd name="connsiteX5773" fmla="*/ 2062830 w 2241767"/>
                <a:gd name="connsiteY5773" fmla="*/ 1364055 h 1847316"/>
                <a:gd name="connsiteX5774" fmla="*/ 2063699 w 2241767"/>
                <a:gd name="connsiteY5774" fmla="*/ 1362436 h 1847316"/>
                <a:gd name="connsiteX5775" fmla="*/ 2062854 w 2241767"/>
                <a:gd name="connsiteY5775" fmla="*/ 1365706 h 1847316"/>
                <a:gd name="connsiteX5776" fmla="*/ 2061383 w 2241767"/>
                <a:gd name="connsiteY5776" fmla="*/ 1368710 h 1847316"/>
                <a:gd name="connsiteX5777" fmla="*/ 2058535 w 2241767"/>
                <a:gd name="connsiteY5777" fmla="*/ 1373827 h 1847316"/>
                <a:gd name="connsiteX5778" fmla="*/ 2051893 w 2241767"/>
                <a:gd name="connsiteY5778" fmla="*/ 1429373 h 1847316"/>
                <a:gd name="connsiteX5779" fmla="*/ 2051565 w 2241767"/>
                <a:gd name="connsiteY5779" fmla="*/ 1429921 h 1847316"/>
                <a:gd name="connsiteX5780" fmla="*/ 2050102 w 2241767"/>
                <a:gd name="connsiteY5780" fmla="*/ 1426940 h 1847316"/>
                <a:gd name="connsiteX5781" fmla="*/ 2051604 w 2241767"/>
                <a:gd name="connsiteY5781" fmla="*/ 1427902 h 1847316"/>
                <a:gd name="connsiteX5782" fmla="*/ 2051870 w 2241767"/>
                <a:gd name="connsiteY5782" fmla="*/ 1428708 h 1847316"/>
                <a:gd name="connsiteX5783" fmla="*/ 2051893 w 2241767"/>
                <a:gd name="connsiteY5783" fmla="*/ 1429373 h 1847316"/>
                <a:gd name="connsiteX5784" fmla="*/ 2053904 w 2241767"/>
                <a:gd name="connsiteY5784" fmla="*/ 1445920 h 1847316"/>
                <a:gd name="connsiteX5785" fmla="*/ 2050962 w 2241767"/>
                <a:gd name="connsiteY5785" fmla="*/ 1446647 h 1847316"/>
                <a:gd name="connsiteX5786" fmla="*/ 2050704 w 2241767"/>
                <a:gd name="connsiteY5786" fmla="*/ 1446412 h 1847316"/>
                <a:gd name="connsiteX5787" fmla="*/ 2054076 w 2241767"/>
                <a:gd name="connsiteY5787" fmla="*/ 1444887 h 1847316"/>
                <a:gd name="connsiteX5788" fmla="*/ 2055140 w 2241767"/>
                <a:gd name="connsiteY5788" fmla="*/ 1439504 h 1847316"/>
                <a:gd name="connsiteX5789" fmla="*/ 2055288 w 2241767"/>
                <a:gd name="connsiteY5789" fmla="*/ 1437017 h 1847316"/>
                <a:gd name="connsiteX5790" fmla="*/ 2054788 w 2241767"/>
                <a:gd name="connsiteY5790" fmla="*/ 1432620 h 1847316"/>
                <a:gd name="connsiteX5791" fmla="*/ 2054803 w 2241767"/>
                <a:gd name="connsiteY5791" fmla="*/ 1431712 h 1847316"/>
                <a:gd name="connsiteX5792" fmla="*/ 2055351 w 2241767"/>
                <a:gd name="connsiteY5792" fmla="*/ 1433128 h 1847316"/>
                <a:gd name="connsiteX5793" fmla="*/ 2055836 w 2241767"/>
                <a:gd name="connsiteY5793" fmla="*/ 1437228 h 1847316"/>
                <a:gd name="connsiteX5794" fmla="*/ 2055656 w 2241767"/>
                <a:gd name="connsiteY5794" fmla="*/ 1440326 h 1847316"/>
                <a:gd name="connsiteX5795" fmla="*/ 2054678 w 2241767"/>
                <a:gd name="connsiteY5795" fmla="*/ 1444840 h 1847316"/>
                <a:gd name="connsiteX5796" fmla="*/ 2053904 w 2241767"/>
                <a:gd name="connsiteY5796" fmla="*/ 1445920 h 1847316"/>
                <a:gd name="connsiteX5797" fmla="*/ 2048685 w 2241767"/>
                <a:gd name="connsiteY5797" fmla="*/ 1447257 h 1847316"/>
                <a:gd name="connsiteX5798" fmla="*/ 2044695 w 2241767"/>
                <a:gd name="connsiteY5798" fmla="*/ 1449166 h 1847316"/>
                <a:gd name="connsiteX5799" fmla="*/ 2044242 w 2241767"/>
                <a:gd name="connsiteY5799" fmla="*/ 1449049 h 1847316"/>
                <a:gd name="connsiteX5800" fmla="*/ 2046863 w 2241767"/>
                <a:gd name="connsiteY5800" fmla="*/ 1447688 h 1847316"/>
                <a:gd name="connsiteX5801" fmla="*/ 2048685 w 2241767"/>
                <a:gd name="connsiteY5801" fmla="*/ 1447257 h 1847316"/>
                <a:gd name="connsiteX5802" fmla="*/ 2032835 w 2241767"/>
                <a:gd name="connsiteY5802" fmla="*/ 1461840 h 1847316"/>
                <a:gd name="connsiteX5803" fmla="*/ 2032287 w 2241767"/>
                <a:gd name="connsiteY5803" fmla="*/ 1462145 h 1847316"/>
                <a:gd name="connsiteX5804" fmla="*/ 2034298 w 2241767"/>
                <a:gd name="connsiteY5804" fmla="*/ 1458828 h 1847316"/>
                <a:gd name="connsiteX5805" fmla="*/ 2038265 w 2241767"/>
                <a:gd name="connsiteY5805" fmla="*/ 1454611 h 1847316"/>
                <a:gd name="connsiteX5806" fmla="*/ 2039336 w 2241767"/>
                <a:gd name="connsiteY5806" fmla="*/ 1453962 h 1847316"/>
                <a:gd name="connsiteX5807" fmla="*/ 2036035 w 2241767"/>
                <a:gd name="connsiteY5807" fmla="*/ 1457561 h 1847316"/>
                <a:gd name="connsiteX5808" fmla="*/ 2032835 w 2241767"/>
                <a:gd name="connsiteY5808" fmla="*/ 1461840 h 1847316"/>
                <a:gd name="connsiteX5809" fmla="*/ 2031904 w 2241767"/>
                <a:gd name="connsiteY5809" fmla="*/ 1461527 h 1847316"/>
                <a:gd name="connsiteX5810" fmla="*/ 2031411 w 2241767"/>
                <a:gd name="connsiteY5810" fmla="*/ 1461590 h 1847316"/>
                <a:gd name="connsiteX5811" fmla="*/ 2030551 w 2241767"/>
                <a:gd name="connsiteY5811" fmla="*/ 1461301 h 1847316"/>
                <a:gd name="connsiteX5812" fmla="*/ 2029362 w 2241767"/>
                <a:gd name="connsiteY5812" fmla="*/ 1460737 h 1847316"/>
                <a:gd name="connsiteX5813" fmla="*/ 2029096 w 2241767"/>
                <a:gd name="connsiteY5813" fmla="*/ 1460323 h 1847316"/>
                <a:gd name="connsiteX5814" fmla="*/ 2030230 w 2241767"/>
                <a:gd name="connsiteY5814" fmla="*/ 1460471 h 1847316"/>
                <a:gd name="connsiteX5815" fmla="*/ 2031904 w 2241767"/>
                <a:gd name="connsiteY5815" fmla="*/ 1461527 h 1847316"/>
                <a:gd name="connsiteX5816" fmla="*/ 1080395 w 2241767"/>
                <a:gd name="connsiteY5816" fmla="*/ 1476760 h 1847316"/>
                <a:gd name="connsiteX5817" fmla="*/ 1084862 w 2241767"/>
                <a:gd name="connsiteY5817" fmla="*/ 1478113 h 1847316"/>
                <a:gd name="connsiteX5818" fmla="*/ 1087272 w 2241767"/>
                <a:gd name="connsiteY5818" fmla="*/ 1477464 h 1847316"/>
                <a:gd name="connsiteX5819" fmla="*/ 1087710 w 2241767"/>
                <a:gd name="connsiteY5819" fmla="*/ 1478113 h 1847316"/>
                <a:gd name="connsiteX5820" fmla="*/ 1087428 w 2241767"/>
                <a:gd name="connsiteY5820" fmla="*/ 1478684 h 1847316"/>
                <a:gd name="connsiteX5821" fmla="*/ 1081999 w 2241767"/>
                <a:gd name="connsiteY5821" fmla="*/ 1479701 h 1847316"/>
                <a:gd name="connsiteX5822" fmla="*/ 1080332 w 2241767"/>
                <a:gd name="connsiteY5822" fmla="*/ 1478989 h 1847316"/>
                <a:gd name="connsiteX5823" fmla="*/ 1080184 w 2241767"/>
                <a:gd name="connsiteY5823" fmla="*/ 1478011 h 1847316"/>
                <a:gd name="connsiteX5824" fmla="*/ 1079620 w 2241767"/>
                <a:gd name="connsiteY5824" fmla="*/ 1477073 h 1847316"/>
                <a:gd name="connsiteX5825" fmla="*/ 1080395 w 2241767"/>
                <a:gd name="connsiteY5825" fmla="*/ 1476760 h 1847316"/>
                <a:gd name="connsiteX5826" fmla="*/ 1071085 w 2241767"/>
                <a:gd name="connsiteY5826" fmla="*/ 1478199 h 1847316"/>
                <a:gd name="connsiteX5827" fmla="*/ 1069919 w 2241767"/>
                <a:gd name="connsiteY5827" fmla="*/ 1478269 h 1847316"/>
                <a:gd name="connsiteX5828" fmla="*/ 1068120 w 2241767"/>
                <a:gd name="connsiteY5828" fmla="*/ 1477988 h 1847316"/>
                <a:gd name="connsiteX5829" fmla="*/ 1068753 w 2241767"/>
                <a:gd name="connsiteY5829" fmla="*/ 1477370 h 1847316"/>
                <a:gd name="connsiteX5830" fmla="*/ 1069747 w 2241767"/>
                <a:gd name="connsiteY5830" fmla="*/ 1476924 h 1847316"/>
                <a:gd name="connsiteX5831" fmla="*/ 1070068 w 2241767"/>
                <a:gd name="connsiteY5831" fmla="*/ 1477260 h 1847316"/>
                <a:gd name="connsiteX5832" fmla="*/ 1071085 w 2241767"/>
                <a:gd name="connsiteY5832" fmla="*/ 1478199 h 1847316"/>
                <a:gd name="connsiteX5833" fmla="*/ 1076859 w 2241767"/>
                <a:gd name="connsiteY5833" fmla="*/ 1481000 h 1847316"/>
                <a:gd name="connsiteX5834" fmla="*/ 1075317 w 2241767"/>
                <a:gd name="connsiteY5834" fmla="*/ 1481367 h 1847316"/>
                <a:gd name="connsiteX5835" fmla="*/ 1074152 w 2241767"/>
                <a:gd name="connsiteY5835" fmla="*/ 1481023 h 1847316"/>
                <a:gd name="connsiteX5836" fmla="*/ 1072290 w 2241767"/>
                <a:gd name="connsiteY5836" fmla="*/ 1478504 h 1847316"/>
                <a:gd name="connsiteX5837" fmla="*/ 1076241 w 2241767"/>
                <a:gd name="connsiteY5837" fmla="*/ 1478168 h 1847316"/>
                <a:gd name="connsiteX5838" fmla="*/ 1077946 w 2241767"/>
                <a:gd name="connsiteY5838" fmla="*/ 1479263 h 1847316"/>
                <a:gd name="connsiteX5839" fmla="*/ 1078173 w 2241767"/>
                <a:gd name="connsiteY5839" fmla="*/ 1479568 h 1847316"/>
                <a:gd name="connsiteX5840" fmla="*/ 1076859 w 2241767"/>
                <a:gd name="connsiteY5840" fmla="*/ 1481000 h 1847316"/>
                <a:gd name="connsiteX5841" fmla="*/ 1114090 w 2241767"/>
                <a:gd name="connsiteY5841" fmla="*/ 1494996 h 1847316"/>
                <a:gd name="connsiteX5842" fmla="*/ 1115201 w 2241767"/>
                <a:gd name="connsiteY5842" fmla="*/ 1496921 h 1847316"/>
                <a:gd name="connsiteX5843" fmla="*/ 1113605 w 2241767"/>
                <a:gd name="connsiteY5843" fmla="*/ 1496686 h 1847316"/>
                <a:gd name="connsiteX5844" fmla="*/ 1111939 w 2241767"/>
                <a:gd name="connsiteY5844" fmla="*/ 1496795 h 1847316"/>
                <a:gd name="connsiteX5845" fmla="*/ 1111430 w 2241767"/>
                <a:gd name="connsiteY5845" fmla="*/ 1495747 h 1847316"/>
                <a:gd name="connsiteX5846" fmla="*/ 1110937 w 2241767"/>
                <a:gd name="connsiteY5846" fmla="*/ 1494284 h 1847316"/>
                <a:gd name="connsiteX5847" fmla="*/ 1110601 w 2241767"/>
                <a:gd name="connsiteY5847" fmla="*/ 1493916 h 1847316"/>
                <a:gd name="connsiteX5848" fmla="*/ 1109459 w 2241767"/>
                <a:gd name="connsiteY5848" fmla="*/ 1493783 h 1847316"/>
                <a:gd name="connsiteX5849" fmla="*/ 1109373 w 2241767"/>
                <a:gd name="connsiteY5849" fmla="*/ 1493650 h 1847316"/>
                <a:gd name="connsiteX5850" fmla="*/ 1109240 w 2241767"/>
                <a:gd name="connsiteY5850" fmla="*/ 1492938 h 1847316"/>
                <a:gd name="connsiteX5851" fmla="*/ 1109561 w 2241767"/>
                <a:gd name="connsiteY5851" fmla="*/ 1492602 h 1847316"/>
                <a:gd name="connsiteX5852" fmla="*/ 1113144 w 2241767"/>
                <a:gd name="connsiteY5852" fmla="*/ 1494229 h 1847316"/>
                <a:gd name="connsiteX5853" fmla="*/ 1114090 w 2241767"/>
                <a:gd name="connsiteY5853" fmla="*/ 1494996 h 1847316"/>
                <a:gd name="connsiteX5854" fmla="*/ 1090151 w 2241767"/>
                <a:gd name="connsiteY5854" fmla="*/ 1499401 h 1847316"/>
                <a:gd name="connsiteX5855" fmla="*/ 1089173 w 2241767"/>
                <a:gd name="connsiteY5855" fmla="*/ 1499447 h 1847316"/>
                <a:gd name="connsiteX5856" fmla="*/ 1087827 w 2241767"/>
                <a:gd name="connsiteY5856" fmla="*/ 1499205 h 1847316"/>
                <a:gd name="connsiteX5857" fmla="*/ 1087139 w 2241767"/>
                <a:gd name="connsiteY5857" fmla="*/ 1497797 h 1847316"/>
                <a:gd name="connsiteX5858" fmla="*/ 1088242 w 2241767"/>
                <a:gd name="connsiteY5858" fmla="*/ 1497703 h 1847316"/>
                <a:gd name="connsiteX5859" fmla="*/ 1089259 w 2241767"/>
                <a:gd name="connsiteY5859" fmla="*/ 1497898 h 1847316"/>
                <a:gd name="connsiteX5860" fmla="*/ 1090065 w 2241767"/>
                <a:gd name="connsiteY5860" fmla="*/ 1499002 h 1847316"/>
                <a:gd name="connsiteX5861" fmla="*/ 1090151 w 2241767"/>
                <a:gd name="connsiteY5861" fmla="*/ 1499401 h 1847316"/>
                <a:gd name="connsiteX5862" fmla="*/ 1114035 w 2241767"/>
                <a:gd name="connsiteY5862" fmla="*/ 1509556 h 1847316"/>
                <a:gd name="connsiteX5863" fmla="*/ 1112752 w 2241767"/>
                <a:gd name="connsiteY5863" fmla="*/ 1509790 h 1847316"/>
                <a:gd name="connsiteX5864" fmla="*/ 1111336 w 2241767"/>
                <a:gd name="connsiteY5864" fmla="*/ 1509258 h 1847316"/>
                <a:gd name="connsiteX5865" fmla="*/ 1110116 w 2241767"/>
                <a:gd name="connsiteY5865" fmla="*/ 1506747 h 1847316"/>
                <a:gd name="connsiteX5866" fmla="*/ 1108770 w 2241767"/>
                <a:gd name="connsiteY5866" fmla="*/ 1504783 h 1847316"/>
                <a:gd name="connsiteX5867" fmla="*/ 1109498 w 2241767"/>
                <a:gd name="connsiteY5867" fmla="*/ 1504220 h 1847316"/>
                <a:gd name="connsiteX5868" fmla="*/ 1110585 w 2241767"/>
                <a:gd name="connsiteY5868" fmla="*/ 1506113 h 1847316"/>
                <a:gd name="connsiteX5869" fmla="*/ 1113316 w 2241767"/>
                <a:gd name="connsiteY5869" fmla="*/ 1508992 h 1847316"/>
                <a:gd name="connsiteX5870" fmla="*/ 1114035 w 2241767"/>
                <a:gd name="connsiteY5870" fmla="*/ 1509556 h 1847316"/>
                <a:gd name="connsiteX5871" fmla="*/ 1924911 w 2241767"/>
                <a:gd name="connsiteY5871" fmla="*/ 1557325 h 1847316"/>
                <a:gd name="connsiteX5872" fmla="*/ 1923933 w 2241767"/>
                <a:gd name="connsiteY5872" fmla="*/ 1563529 h 1847316"/>
                <a:gd name="connsiteX5873" fmla="*/ 1923511 w 2241767"/>
                <a:gd name="connsiteY5873" fmla="*/ 1561331 h 1847316"/>
                <a:gd name="connsiteX5874" fmla="*/ 1923471 w 2241767"/>
                <a:gd name="connsiteY5874" fmla="*/ 1559203 h 1847316"/>
                <a:gd name="connsiteX5875" fmla="*/ 1924207 w 2241767"/>
                <a:gd name="connsiteY5875" fmla="*/ 1557936 h 1847316"/>
                <a:gd name="connsiteX5876" fmla="*/ 1924911 w 2241767"/>
                <a:gd name="connsiteY5876" fmla="*/ 1557325 h 1847316"/>
                <a:gd name="connsiteX5877" fmla="*/ 1778847 w 2241767"/>
                <a:gd name="connsiteY5877" fmla="*/ 1575585 h 1847316"/>
                <a:gd name="connsiteX5878" fmla="*/ 1776915 w 2241767"/>
                <a:gd name="connsiteY5878" fmla="*/ 1576125 h 1847316"/>
                <a:gd name="connsiteX5879" fmla="*/ 1774052 w 2241767"/>
                <a:gd name="connsiteY5879" fmla="*/ 1576070 h 1847316"/>
                <a:gd name="connsiteX5880" fmla="*/ 1773473 w 2241767"/>
                <a:gd name="connsiteY5880" fmla="*/ 1575883 h 1847316"/>
                <a:gd name="connsiteX5881" fmla="*/ 1774615 w 2241767"/>
                <a:gd name="connsiteY5881" fmla="*/ 1575523 h 1847316"/>
                <a:gd name="connsiteX5882" fmla="*/ 1778010 w 2241767"/>
                <a:gd name="connsiteY5882" fmla="*/ 1575038 h 1847316"/>
                <a:gd name="connsiteX5883" fmla="*/ 1778847 w 2241767"/>
                <a:gd name="connsiteY5883" fmla="*/ 1575585 h 1847316"/>
                <a:gd name="connsiteX5884" fmla="*/ 1768168 w 2241767"/>
                <a:gd name="connsiteY5884" fmla="*/ 1576508 h 1847316"/>
                <a:gd name="connsiteX5885" fmla="*/ 1767887 w 2241767"/>
                <a:gd name="connsiteY5885" fmla="*/ 1576790 h 1847316"/>
                <a:gd name="connsiteX5886" fmla="*/ 1765939 w 2241767"/>
                <a:gd name="connsiteY5886" fmla="*/ 1576266 h 1847316"/>
                <a:gd name="connsiteX5887" fmla="*/ 1764757 w 2241767"/>
                <a:gd name="connsiteY5887" fmla="*/ 1575773 h 1847316"/>
                <a:gd name="connsiteX5888" fmla="*/ 1764546 w 2241767"/>
                <a:gd name="connsiteY5888" fmla="*/ 1575280 h 1847316"/>
                <a:gd name="connsiteX5889" fmla="*/ 1767809 w 2241767"/>
                <a:gd name="connsiteY5889" fmla="*/ 1576164 h 1847316"/>
                <a:gd name="connsiteX5890" fmla="*/ 1768168 w 2241767"/>
                <a:gd name="connsiteY5890" fmla="*/ 1576508 h 1847316"/>
                <a:gd name="connsiteX5891" fmla="*/ 1753539 w 2241767"/>
                <a:gd name="connsiteY5891" fmla="*/ 1579833 h 1847316"/>
                <a:gd name="connsiteX5892" fmla="*/ 1753617 w 2241767"/>
                <a:gd name="connsiteY5892" fmla="*/ 1581007 h 1847316"/>
                <a:gd name="connsiteX5893" fmla="*/ 1752537 w 2241767"/>
                <a:gd name="connsiteY5893" fmla="*/ 1580420 h 1847316"/>
                <a:gd name="connsiteX5894" fmla="*/ 1750941 w 2241767"/>
                <a:gd name="connsiteY5894" fmla="*/ 1580365 h 1847316"/>
                <a:gd name="connsiteX5895" fmla="*/ 1751645 w 2241767"/>
                <a:gd name="connsiteY5895" fmla="*/ 1579966 h 1847316"/>
                <a:gd name="connsiteX5896" fmla="*/ 1752138 w 2241767"/>
                <a:gd name="connsiteY5896" fmla="*/ 1579575 h 1847316"/>
                <a:gd name="connsiteX5897" fmla="*/ 1752389 w 2241767"/>
                <a:gd name="connsiteY5897" fmla="*/ 1579153 h 1847316"/>
                <a:gd name="connsiteX5898" fmla="*/ 1754399 w 2241767"/>
                <a:gd name="connsiteY5898" fmla="*/ 1577690 h 1847316"/>
                <a:gd name="connsiteX5899" fmla="*/ 1753828 w 2241767"/>
                <a:gd name="connsiteY5899" fmla="*/ 1578761 h 1847316"/>
                <a:gd name="connsiteX5900" fmla="*/ 1753539 w 2241767"/>
                <a:gd name="connsiteY5900" fmla="*/ 1579833 h 1847316"/>
                <a:gd name="connsiteX5901" fmla="*/ 1762246 w 2241767"/>
                <a:gd name="connsiteY5901" fmla="*/ 1586804 h 1847316"/>
                <a:gd name="connsiteX5902" fmla="*/ 1761628 w 2241767"/>
                <a:gd name="connsiteY5902" fmla="*/ 1587610 h 1847316"/>
                <a:gd name="connsiteX5903" fmla="*/ 1762238 w 2241767"/>
                <a:gd name="connsiteY5903" fmla="*/ 1583769 h 1847316"/>
                <a:gd name="connsiteX5904" fmla="*/ 1761386 w 2241767"/>
                <a:gd name="connsiteY5904" fmla="*/ 1580530 h 1847316"/>
                <a:gd name="connsiteX5905" fmla="*/ 1762285 w 2241767"/>
                <a:gd name="connsiteY5905" fmla="*/ 1581954 h 1847316"/>
                <a:gd name="connsiteX5906" fmla="*/ 1762583 w 2241767"/>
                <a:gd name="connsiteY5906" fmla="*/ 1583643 h 1847316"/>
                <a:gd name="connsiteX5907" fmla="*/ 1762246 w 2241767"/>
                <a:gd name="connsiteY5907" fmla="*/ 1586804 h 1847316"/>
                <a:gd name="connsiteX5908" fmla="*/ 1760893 w 2241767"/>
                <a:gd name="connsiteY5908" fmla="*/ 1589198 h 1847316"/>
                <a:gd name="connsiteX5909" fmla="*/ 1759703 w 2241767"/>
                <a:gd name="connsiteY5909" fmla="*/ 1590512 h 1847316"/>
                <a:gd name="connsiteX5910" fmla="*/ 1759758 w 2241767"/>
                <a:gd name="connsiteY5910" fmla="*/ 1590012 h 1847316"/>
                <a:gd name="connsiteX5911" fmla="*/ 1760634 w 2241767"/>
                <a:gd name="connsiteY5911" fmla="*/ 1588697 h 1847316"/>
                <a:gd name="connsiteX5912" fmla="*/ 1761260 w 2241767"/>
                <a:gd name="connsiteY5912" fmla="*/ 1588181 h 1847316"/>
                <a:gd name="connsiteX5913" fmla="*/ 1760893 w 2241767"/>
                <a:gd name="connsiteY5913" fmla="*/ 1589198 h 1847316"/>
                <a:gd name="connsiteX5914" fmla="*/ 1848312 w 2241767"/>
                <a:gd name="connsiteY5914" fmla="*/ 1590958 h 1847316"/>
                <a:gd name="connsiteX5915" fmla="*/ 1846105 w 2241767"/>
                <a:gd name="connsiteY5915" fmla="*/ 1591866 h 1847316"/>
                <a:gd name="connsiteX5916" fmla="*/ 1843719 w 2241767"/>
                <a:gd name="connsiteY5916" fmla="*/ 1591209 h 1847316"/>
                <a:gd name="connsiteX5917" fmla="*/ 1845198 w 2241767"/>
                <a:gd name="connsiteY5917" fmla="*/ 1591083 h 1847316"/>
                <a:gd name="connsiteX5918" fmla="*/ 1846270 w 2241767"/>
                <a:gd name="connsiteY5918" fmla="*/ 1591349 h 1847316"/>
                <a:gd name="connsiteX5919" fmla="*/ 1848984 w 2241767"/>
                <a:gd name="connsiteY5919" fmla="*/ 1590051 h 1847316"/>
                <a:gd name="connsiteX5920" fmla="*/ 1850408 w 2241767"/>
                <a:gd name="connsiteY5920" fmla="*/ 1589073 h 1847316"/>
                <a:gd name="connsiteX5921" fmla="*/ 1852051 w 2241767"/>
                <a:gd name="connsiteY5921" fmla="*/ 1588705 h 1847316"/>
                <a:gd name="connsiteX5922" fmla="*/ 1848312 w 2241767"/>
                <a:gd name="connsiteY5922" fmla="*/ 1590958 h 1847316"/>
                <a:gd name="connsiteX5923" fmla="*/ 1697124 w 2241767"/>
                <a:gd name="connsiteY5923" fmla="*/ 1594518 h 1847316"/>
                <a:gd name="connsiteX5924" fmla="*/ 1696310 w 2241767"/>
                <a:gd name="connsiteY5924" fmla="*/ 1594878 h 1847316"/>
                <a:gd name="connsiteX5925" fmla="*/ 1692680 w 2241767"/>
                <a:gd name="connsiteY5925" fmla="*/ 1592703 h 1847316"/>
                <a:gd name="connsiteX5926" fmla="*/ 1692453 w 2241767"/>
                <a:gd name="connsiteY5926" fmla="*/ 1591772 h 1847316"/>
                <a:gd name="connsiteX5927" fmla="*/ 1694245 w 2241767"/>
                <a:gd name="connsiteY5927" fmla="*/ 1590927 h 1847316"/>
                <a:gd name="connsiteX5928" fmla="*/ 1695340 w 2241767"/>
                <a:gd name="connsiteY5928" fmla="*/ 1591005 h 1847316"/>
                <a:gd name="connsiteX5929" fmla="*/ 1697069 w 2241767"/>
                <a:gd name="connsiteY5929" fmla="*/ 1592116 h 1847316"/>
                <a:gd name="connsiteX5930" fmla="*/ 1697703 w 2241767"/>
                <a:gd name="connsiteY5930" fmla="*/ 1592421 h 1847316"/>
                <a:gd name="connsiteX5931" fmla="*/ 1698000 w 2241767"/>
                <a:gd name="connsiteY5931" fmla="*/ 1592867 h 1847316"/>
                <a:gd name="connsiteX5932" fmla="*/ 1697836 w 2241767"/>
                <a:gd name="connsiteY5932" fmla="*/ 1593563 h 1847316"/>
                <a:gd name="connsiteX5933" fmla="*/ 1697124 w 2241767"/>
                <a:gd name="connsiteY5933" fmla="*/ 1594518 h 1847316"/>
                <a:gd name="connsiteX5934" fmla="*/ 1625852 w 2241767"/>
                <a:gd name="connsiteY5934" fmla="*/ 1603413 h 1847316"/>
                <a:gd name="connsiteX5935" fmla="*/ 1624757 w 2241767"/>
                <a:gd name="connsiteY5935" fmla="*/ 1603656 h 1847316"/>
                <a:gd name="connsiteX5936" fmla="*/ 1629545 w 2241767"/>
                <a:gd name="connsiteY5936" fmla="*/ 1599807 h 1847316"/>
                <a:gd name="connsiteX5937" fmla="*/ 1630546 w 2241767"/>
                <a:gd name="connsiteY5937" fmla="*/ 1598523 h 1847316"/>
                <a:gd name="connsiteX5938" fmla="*/ 1631830 w 2241767"/>
                <a:gd name="connsiteY5938" fmla="*/ 1598578 h 1847316"/>
                <a:gd name="connsiteX5939" fmla="*/ 1629694 w 2241767"/>
                <a:gd name="connsiteY5939" fmla="*/ 1600730 h 1847316"/>
                <a:gd name="connsiteX5940" fmla="*/ 1625852 w 2241767"/>
                <a:gd name="connsiteY5940" fmla="*/ 1603413 h 1847316"/>
                <a:gd name="connsiteX5941" fmla="*/ 1587979 w 2241767"/>
                <a:gd name="connsiteY5941" fmla="*/ 1628135 h 1847316"/>
                <a:gd name="connsiteX5942" fmla="*/ 1587173 w 2241767"/>
                <a:gd name="connsiteY5942" fmla="*/ 1628237 h 1847316"/>
                <a:gd name="connsiteX5943" fmla="*/ 1588175 w 2241767"/>
                <a:gd name="connsiteY5943" fmla="*/ 1626899 h 1847316"/>
                <a:gd name="connsiteX5944" fmla="*/ 1589802 w 2241767"/>
                <a:gd name="connsiteY5944" fmla="*/ 1626226 h 1847316"/>
                <a:gd name="connsiteX5945" fmla="*/ 1593370 w 2241767"/>
                <a:gd name="connsiteY5945" fmla="*/ 1623652 h 1847316"/>
                <a:gd name="connsiteX5946" fmla="*/ 1594825 w 2241767"/>
                <a:gd name="connsiteY5946" fmla="*/ 1623472 h 1847316"/>
                <a:gd name="connsiteX5947" fmla="*/ 1595583 w 2241767"/>
                <a:gd name="connsiteY5947" fmla="*/ 1622589 h 1847316"/>
                <a:gd name="connsiteX5948" fmla="*/ 1595912 w 2241767"/>
                <a:gd name="connsiteY5948" fmla="*/ 1622456 h 1847316"/>
                <a:gd name="connsiteX5949" fmla="*/ 1595701 w 2241767"/>
                <a:gd name="connsiteY5949" fmla="*/ 1623543 h 1847316"/>
                <a:gd name="connsiteX5950" fmla="*/ 1592837 w 2241767"/>
                <a:gd name="connsiteY5950" fmla="*/ 1625092 h 1847316"/>
                <a:gd name="connsiteX5951" fmla="*/ 1587979 w 2241767"/>
                <a:gd name="connsiteY5951" fmla="*/ 1628135 h 1847316"/>
                <a:gd name="connsiteX5952" fmla="*/ 1582495 w 2241767"/>
                <a:gd name="connsiteY5952" fmla="*/ 1634347 h 1847316"/>
                <a:gd name="connsiteX5953" fmla="*/ 1582018 w 2241767"/>
                <a:gd name="connsiteY5953" fmla="*/ 1634410 h 1847316"/>
                <a:gd name="connsiteX5954" fmla="*/ 1583082 w 2241767"/>
                <a:gd name="connsiteY5954" fmla="*/ 1632383 h 1847316"/>
                <a:gd name="connsiteX5955" fmla="*/ 1583277 w 2241767"/>
                <a:gd name="connsiteY5955" fmla="*/ 1631570 h 1847316"/>
                <a:gd name="connsiteX5956" fmla="*/ 1585022 w 2241767"/>
                <a:gd name="connsiteY5956" fmla="*/ 1629004 h 1847316"/>
                <a:gd name="connsiteX5957" fmla="*/ 1585945 w 2241767"/>
                <a:gd name="connsiteY5957" fmla="*/ 1628620 h 1847316"/>
                <a:gd name="connsiteX5958" fmla="*/ 1586328 w 2241767"/>
                <a:gd name="connsiteY5958" fmla="*/ 1629716 h 1847316"/>
                <a:gd name="connsiteX5959" fmla="*/ 1584537 w 2241767"/>
                <a:gd name="connsiteY5959" fmla="*/ 1631515 h 1847316"/>
                <a:gd name="connsiteX5960" fmla="*/ 1582495 w 2241767"/>
                <a:gd name="connsiteY5960" fmla="*/ 1634347 h 1847316"/>
                <a:gd name="connsiteX5961" fmla="*/ 1951964 w 2241767"/>
                <a:gd name="connsiteY5961" fmla="*/ 1649704 h 1847316"/>
                <a:gd name="connsiteX5962" fmla="*/ 1952324 w 2241767"/>
                <a:gd name="connsiteY5962" fmla="*/ 1651512 h 1847316"/>
                <a:gd name="connsiteX5963" fmla="*/ 1950306 w 2241767"/>
                <a:gd name="connsiteY5963" fmla="*/ 1647310 h 1847316"/>
                <a:gd name="connsiteX5964" fmla="*/ 1947810 w 2241767"/>
                <a:gd name="connsiteY5964" fmla="*/ 1640715 h 1847316"/>
                <a:gd name="connsiteX5965" fmla="*/ 1946480 w 2241767"/>
                <a:gd name="connsiteY5965" fmla="*/ 1635607 h 1847316"/>
                <a:gd name="connsiteX5966" fmla="*/ 1947380 w 2241767"/>
                <a:gd name="connsiteY5966" fmla="*/ 1636991 h 1847316"/>
                <a:gd name="connsiteX5967" fmla="*/ 1948264 w 2241767"/>
                <a:gd name="connsiteY5967" fmla="*/ 1639847 h 1847316"/>
                <a:gd name="connsiteX5968" fmla="*/ 1951964 w 2241767"/>
                <a:gd name="connsiteY5968" fmla="*/ 1649704 h 1847316"/>
                <a:gd name="connsiteX5969" fmla="*/ 1575047 w 2241767"/>
                <a:gd name="connsiteY5969" fmla="*/ 1649172 h 1847316"/>
                <a:gd name="connsiteX5970" fmla="*/ 1574359 w 2241767"/>
                <a:gd name="connsiteY5970" fmla="*/ 1650588 h 1847316"/>
                <a:gd name="connsiteX5971" fmla="*/ 1574546 w 2241767"/>
                <a:gd name="connsiteY5971" fmla="*/ 1648484 h 1847316"/>
                <a:gd name="connsiteX5972" fmla="*/ 1576330 w 2241767"/>
                <a:gd name="connsiteY5972" fmla="*/ 1643688 h 1847316"/>
                <a:gd name="connsiteX5973" fmla="*/ 1579952 w 2241767"/>
                <a:gd name="connsiteY5973" fmla="*/ 1637375 h 1847316"/>
                <a:gd name="connsiteX5974" fmla="*/ 1581478 w 2241767"/>
                <a:gd name="connsiteY5974" fmla="*/ 1636318 h 1847316"/>
                <a:gd name="connsiteX5975" fmla="*/ 1577300 w 2241767"/>
                <a:gd name="connsiteY5975" fmla="*/ 1643242 h 1847316"/>
                <a:gd name="connsiteX5976" fmla="*/ 1575047 w 2241767"/>
                <a:gd name="connsiteY5976" fmla="*/ 1649172 h 1847316"/>
                <a:gd name="connsiteX5977" fmla="*/ 1579060 w 2241767"/>
                <a:gd name="connsiteY5977" fmla="*/ 1677063 h 1847316"/>
                <a:gd name="connsiteX5978" fmla="*/ 1578755 w 2241767"/>
                <a:gd name="connsiteY5978" fmla="*/ 1678198 h 1847316"/>
                <a:gd name="connsiteX5979" fmla="*/ 1576940 w 2241767"/>
                <a:gd name="connsiteY5979" fmla="*/ 1672917 h 1847316"/>
                <a:gd name="connsiteX5980" fmla="*/ 1573983 w 2241767"/>
                <a:gd name="connsiteY5980" fmla="*/ 1660931 h 1847316"/>
                <a:gd name="connsiteX5981" fmla="*/ 1573873 w 2241767"/>
                <a:gd name="connsiteY5981" fmla="*/ 1654078 h 1847316"/>
                <a:gd name="connsiteX5982" fmla="*/ 1574343 w 2241767"/>
                <a:gd name="connsiteY5982" fmla="*/ 1651715 h 1847316"/>
                <a:gd name="connsiteX5983" fmla="*/ 1575102 w 2241767"/>
                <a:gd name="connsiteY5983" fmla="*/ 1661401 h 1847316"/>
                <a:gd name="connsiteX5984" fmla="*/ 1578372 w 2241767"/>
                <a:gd name="connsiteY5984" fmla="*/ 1673644 h 1847316"/>
                <a:gd name="connsiteX5985" fmla="*/ 1579060 w 2241767"/>
                <a:gd name="connsiteY5985" fmla="*/ 1677063 h 1847316"/>
                <a:gd name="connsiteX5986" fmla="*/ 1910320 w 2241767"/>
                <a:gd name="connsiteY5986" fmla="*/ 1667487 h 1847316"/>
                <a:gd name="connsiteX5987" fmla="*/ 1910289 w 2241767"/>
                <a:gd name="connsiteY5987" fmla="*/ 1668919 h 1847316"/>
                <a:gd name="connsiteX5988" fmla="*/ 1909178 w 2241767"/>
                <a:gd name="connsiteY5988" fmla="*/ 1666517 h 1847316"/>
                <a:gd name="connsiteX5989" fmla="*/ 1908443 w 2241767"/>
                <a:gd name="connsiteY5989" fmla="*/ 1663857 h 1847316"/>
                <a:gd name="connsiteX5990" fmla="*/ 1909499 w 2241767"/>
                <a:gd name="connsiteY5990" fmla="*/ 1664718 h 1847316"/>
                <a:gd name="connsiteX5991" fmla="*/ 1910320 w 2241767"/>
                <a:gd name="connsiteY5991" fmla="*/ 1667487 h 1847316"/>
                <a:gd name="connsiteX5992" fmla="*/ 1911337 w 2241767"/>
                <a:gd name="connsiteY5992" fmla="*/ 1669897 h 1847316"/>
                <a:gd name="connsiteX5993" fmla="*/ 1910555 w 2241767"/>
                <a:gd name="connsiteY5993" fmla="*/ 1670538 h 1847316"/>
                <a:gd name="connsiteX5994" fmla="*/ 1908967 w 2241767"/>
                <a:gd name="connsiteY5994" fmla="*/ 1670069 h 1847316"/>
                <a:gd name="connsiteX5995" fmla="*/ 1908106 w 2241767"/>
                <a:gd name="connsiteY5995" fmla="*/ 1669232 h 1847316"/>
                <a:gd name="connsiteX5996" fmla="*/ 1907731 w 2241767"/>
                <a:gd name="connsiteY5996" fmla="*/ 1667597 h 1847316"/>
                <a:gd name="connsiteX5997" fmla="*/ 1909108 w 2241767"/>
                <a:gd name="connsiteY5997" fmla="*/ 1669333 h 1847316"/>
                <a:gd name="connsiteX5998" fmla="*/ 1909600 w 2241767"/>
                <a:gd name="connsiteY5998" fmla="*/ 1669725 h 1847316"/>
                <a:gd name="connsiteX5999" fmla="*/ 1911337 w 2241767"/>
                <a:gd name="connsiteY5999" fmla="*/ 1669897 h 1847316"/>
                <a:gd name="connsiteX6000" fmla="*/ 1947685 w 2241767"/>
                <a:gd name="connsiteY6000" fmla="*/ 1701707 h 1847316"/>
                <a:gd name="connsiteX6001" fmla="*/ 1943319 w 2241767"/>
                <a:gd name="connsiteY6001" fmla="*/ 1706237 h 1847316"/>
                <a:gd name="connsiteX6002" fmla="*/ 1943805 w 2241767"/>
                <a:gd name="connsiteY6002" fmla="*/ 1705102 h 1847316"/>
                <a:gd name="connsiteX6003" fmla="*/ 1945510 w 2241767"/>
                <a:gd name="connsiteY6003" fmla="*/ 1702677 h 1847316"/>
                <a:gd name="connsiteX6004" fmla="*/ 1946058 w 2241767"/>
                <a:gd name="connsiteY6004" fmla="*/ 1701535 h 1847316"/>
                <a:gd name="connsiteX6005" fmla="*/ 1947208 w 2241767"/>
                <a:gd name="connsiteY6005" fmla="*/ 1700815 h 1847316"/>
                <a:gd name="connsiteX6006" fmla="*/ 1948280 w 2241767"/>
                <a:gd name="connsiteY6006" fmla="*/ 1699509 h 1847316"/>
                <a:gd name="connsiteX6007" fmla="*/ 1948358 w 2241767"/>
                <a:gd name="connsiteY6007" fmla="*/ 1697975 h 1847316"/>
                <a:gd name="connsiteX6008" fmla="*/ 1949915 w 2241767"/>
                <a:gd name="connsiteY6008" fmla="*/ 1696903 h 1847316"/>
                <a:gd name="connsiteX6009" fmla="*/ 1950423 w 2241767"/>
                <a:gd name="connsiteY6009" fmla="*/ 1696747 h 1847316"/>
                <a:gd name="connsiteX6010" fmla="*/ 1947685 w 2241767"/>
                <a:gd name="connsiteY6010" fmla="*/ 1701707 h 1847316"/>
                <a:gd name="connsiteX6011" fmla="*/ 1942052 w 2241767"/>
                <a:gd name="connsiteY6011" fmla="*/ 1707465 h 1847316"/>
                <a:gd name="connsiteX6012" fmla="*/ 1941465 w 2241767"/>
                <a:gd name="connsiteY6012" fmla="*/ 1707582 h 1847316"/>
                <a:gd name="connsiteX6013" fmla="*/ 1942334 w 2241767"/>
                <a:gd name="connsiteY6013" fmla="*/ 1706557 h 1847316"/>
                <a:gd name="connsiteX6014" fmla="*/ 1942576 w 2241767"/>
                <a:gd name="connsiteY6014" fmla="*/ 1706636 h 1847316"/>
                <a:gd name="connsiteX6015" fmla="*/ 1942052 w 2241767"/>
                <a:gd name="connsiteY6015" fmla="*/ 1707465 h 1847316"/>
                <a:gd name="connsiteX6016" fmla="*/ 1937859 w 2241767"/>
                <a:gd name="connsiteY6016" fmla="*/ 1709859 h 1847316"/>
                <a:gd name="connsiteX6017" fmla="*/ 1937444 w 2241767"/>
                <a:gd name="connsiteY6017" fmla="*/ 1709859 h 1847316"/>
                <a:gd name="connsiteX6018" fmla="*/ 1937648 w 2241767"/>
                <a:gd name="connsiteY6018" fmla="*/ 1709515 h 1847316"/>
                <a:gd name="connsiteX6019" fmla="*/ 1938516 w 2241767"/>
                <a:gd name="connsiteY6019" fmla="*/ 1708834 h 1847316"/>
                <a:gd name="connsiteX6020" fmla="*/ 1938829 w 2241767"/>
                <a:gd name="connsiteY6020" fmla="*/ 1709100 h 1847316"/>
                <a:gd name="connsiteX6021" fmla="*/ 1938798 w 2241767"/>
                <a:gd name="connsiteY6021" fmla="*/ 1709444 h 1847316"/>
                <a:gd name="connsiteX6022" fmla="*/ 1937859 w 2241767"/>
                <a:gd name="connsiteY6022" fmla="*/ 1709859 h 1847316"/>
                <a:gd name="connsiteX6023" fmla="*/ 1933141 w 2241767"/>
                <a:gd name="connsiteY6023" fmla="*/ 1711948 h 1847316"/>
                <a:gd name="connsiteX6024" fmla="*/ 1932140 w 2241767"/>
                <a:gd name="connsiteY6024" fmla="*/ 1712519 h 1847316"/>
                <a:gd name="connsiteX6025" fmla="*/ 1931099 w 2241767"/>
                <a:gd name="connsiteY6025" fmla="*/ 1712096 h 1847316"/>
                <a:gd name="connsiteX6026" fmla="*/ 1932241 w 2241767"/>
                <a:gd name="connsiteY6026" fmla="*/ 1711525 h 1847316"/>
                <a:gd name="connsiteX6027" fmla="*/ 1935645 w 2241767"/>
                <a:gd name="connsiteY6027" fmla="*/ 1710915 h 1847316"/>
                <a:gd name="connsiteX6028" fmla="*/ 1934362 w 2241767"/>
                <a:gd name="connsiteY6028" fmla="*/ 1711674 h 1847316"/>
                <a:gd name="connsiteX6029" fmla="*/ 1933141 w 2241767"/>
                <a:gd name="connsiteY6029" fmla="*/ 1711948 h 1847316"/>
                <a:gd name="connsiteX6030" fmla="*/ 1926765 w 2241767"/>
                <a:gd name="connsiteY6030" fmla="*/ 1713544 h 1847316"/>
                <a:gd name="connsiteX6031" fmla="*/ 1926108 w 2241767"/>
                <a:gd name="connsiteY6031" fmla="*/ 1714037 h 1847316"/>
                <a:gd name="connsiteX6032" fmla="*/ 1925795 w 2241767"/>
                <a:gd name="connsiteY6032" fmla="*/ 1713880 h 1847316"/>
                <a:gd name="connsiteX6033" fmla="*/ 1925795 w 2241767"/>
                <a:gd name="connsiteY6033" fmla="*/ 1713160 h 1847316"/>
                <a:gd name="connsiteX6034" fmla="*/ 1924856 w 2241767"/>
                <a:gd name="connsiteY6034" fmla="*/ 1711564 h 1847316"/>
                <a:gd name="connsiteX6035" fmla="*/ 1924888 w 2241767"/>
                <a:gd name="connsiteY6035" fmla="*/ 1711150 h 1847316"/>
                <a:gd name="connsiteX6036" fmla="*/ 1927031 w 2241767"/>
                <a:gd name="connsiteY6036" fmla="*/ 1712707 h 1847316"/>
                <a:gd name="connsiteX6037" fmla="*/ 1927086 w 2241767"/>
                <a:gd name="connsiteY6037" fmla="*/ 1713129 h 1847316"/>
                <a:gd name="connsiteX6038" fmla="*/ 1926765 w 2241767"/>
                <a:gd name="connsiteY6038" fmla="*/ 1713544 h 1847316"/>
                <a:gd name="connsiteX6039" fmla="*/ 1921672 w 2241767"/>
                <a:gd name="connsiteY6039" fmla="*/ 1714756 h 1847316"/>
                <a:gd name="connsiteX6040" fmla="*/ 1920248 w 2241767"/>
                <a:gd name="connsiteY6040" fmla="*/ 1714991 h 1847316"/>
                <a:gd name="connsiteX6041" fmla="*/ 1921398 w 2241767"/>
                <a:gd name="connsiteY6041" fmla="*/ 1714045 h 1847316"/>
                <a:gd name="connsiteX6042" fmla="*/ 1921766 w 2241767"/>
                <a:gd name="connsiteY6042" fmla="*/ 1712605 h 1847316"/>
                <a:gd name="connsiteX6043" fmla="*/ 1922439 w 2241767"/>
                <a:gd name="connsiteY6043" fmla="*/ 1713724 h 1847316"/>
                <a:gd name="connsiteX6044" fmla="*/ 1922431 w 2241767"/>
                <a:gd name="connsiteY6044" fmla="*/ 1714404 h 1847316"/>
                <a:gd name="connsiteX6045" fmla="*/ 1921672 w 2241767"/>
                <a:gd name="connsiteY6045" fmla="*/ 1714756 h 1847316"/>
                <a:gd name="connsiteX6046" fmla="*/ 1916900 w 2241767"/>
                <a:gd name="connsiteY6046" fmla="*/ 1716086 h 1847316"/>
                <a:gd name="connsiteX6047" fmla="*/ 1916344 w 2241767"/>
                <a:gd name="connsiteY6047" fmla="*/ 1716141 h 1847316"/>
                <a:gd name="connsiteX6048" fmla="*/ 1916297 w 2241767"/>
                <a:gd name="connsiteY6048" fmla="*/ 1715773 h 1847316"/>
                <a:gd name="connsiteX6049" fmla="*/ 1917260 w 2241767"/>
                <a:gd name="connsiteY6049" fmla="*/ 1715320 h 1847316"/>
                <a:gd name="connsiteX6050" fmla="*/ 1917901 w 2241767"/>
                <a:gd name="connsiteY6050" fmla="*/ 1715351 h 1847316"/>
                <a:gd name="connsiteX6051" fmla="*/ 1917878 w 2241767"/>
                <a:gd name="connsiteY6051" fmla="*/ 1715852 h 1847316"/>
                <a:gd name="connsiteX6052" fmla="*/ 1916900 w 2241767"/>
                <a:gd name="connsiteY6052" fmla="*/ 1716086 h 1847316"/>
                <a:gd name="connsiteX6053" fmla="*/ 213329 w 2241767"/>
                <a:gd name="connsiteY6053" fmla="*/ 1778157 h 1847316"/>
                <a:gd name="connsiteX6054" fmla="*/ 211397 w 2241767"/>
                <a:gd name="connsiteY6054" fmla="*/ 1779480 h 1847316"/>
                <a:gd name="connsiteX6055" fmla="*/ 210270 w 2241767"/>
                <a:gd name="connsiteY6055" fmla="*/ 1778908 h 1847316"/>
                <a:gd name="connsiteX6056" fmla="*/ 208142 w 2241767"/>
                <a:gd name="connsiteY6056" fmla="*/ 1778697 h 1847316"/>
                <a:gd name="connsiteX6057" fmla="*/ 207321 w 2241767"/>
                <a:gd name="connsiteY6057" fmla="*/ 1777704 h 1847316"/>
                <a:gd name="connsiteX6058" fmla="*/ 205091 w 2241767"/>
                <a:gd name="connsiteY6058" fmla="*/ 1776804 h 1847316"/>
                <a:gd name="connsiteX6059" fmla="*/ 204191 w 2241767"/>
                <a:gd name="connsiteY6059" fmla="*/ 1775584 h 1847316"/>
                <a:gd name="connsiteX6060" fmla="*/ 205560 w 2241767"/>
                <a:gd name="connsiteY6060" fmla="*/ 1773268 h 1847316"/>
                <a:gd name="connsiteX6061" fmla="*/ 208799 w 2241767"/>
                <a:gd name="connsiteY6061" fmla="*/ 1771312 h 1847316"/>
                <a:gd name="connsiteX6062" fmla="*/ 213791 w 2241767"/>
                <a:gd name="connsiteY6062" fmla="*/ 1771398 h 1847316"/>
                <a:gd name="connsiteX6063" fmla="*/ 214831 w 2241767"/>
                <a:gd name="connsiteY6063" fmla="*/ 1772939 h 1847316"/>
                <a:gd name="connsiteX6064" fmla="*/ 214925 w 2241767"/>
                <a:gd name="connsiteY6064" fmla="*/ 1774089 h 1847316"/>
                <a:gd name="connsiteX6065" fmla="*/ 214276 w 2241767"/>
                <a:gd name="connsiteY6065" fmla="*/ 1775380 h 1847316"/>
                <a:gd name="connsiteX6066" fmla="*/ 213978 w 2241767"/>
                <a:gd name="connsiteY6066" fmla="*/ 1777195 h 1847316"/>
                <a:gd name="connsiteX6067" fmla="*/ 213329 w 2241767"/>
                <a:gd name="connsiteY6067" fmla="*/ 1778157 h 1847316"/>
                <a:gd name="connsiteX6068" fmla="*/ 195601 w 2241767"/>
                <a:gd name="connsiteY6068" fmla="*/ 1780301 h 1847316"/>
                <a:gd name="connsiteX6069" fmla="*/ 195155 w 2241767"/>
                <a:gd name="connsiteY6069" fmla="*/ 1781342 h 1847316"/>
                <a:gd name="connsiteX6070" fmla="*/ 194396 w 2241767"/>
                <a:gd name="connsiteY6070" fmla="*/ 1781177 h 1847316"/>
                <a:gd name="connsiteX6071" fmla="*/ 194209 w 2241767"/>
                <a:gd name="connsiteY6071" fmla="*/ 1780254 h 1847316"/>
                <a:gd name="connsiteX6072" fmla="*/ 194701 w 2241767"/>
                <a:gd name="connsiteY6072" fmla="*/ 1778979 h 1847316"/>
                <a:gd name="connsiteX6073" fmla="*/ 195953 w 2241767"/>
                <a:gd name="connsiteY6073" fmla="*/ 1777876 h 1847316"/>
                <a:gd name="connsiteX6074" fmla="*/ 197346 w 2241767"/>
                <a:gd name="connsiteY6074" fmla="*/ 1776202 h 1847316"/>
                <a:gd name="connsiteX6075" fmla="*/ 198488 w 2241767"/>
                <a:gd name="connsiteY6075" fmla="*/ 1776452 h 1847316"/>
                <a:gd name="connsiteX6076" fmla="*/ 197870 w 2241767"/>
                <a:gd name="connsiteY6076" fmla="*/ 1777555 h 1847316"/>
                <a:gd name="connsiteX6077" fmla="*/ 197800 w 2241767"/>
                <a:gd name="connsiteY6077" fmla="*/ 1778744 h 1847316"/>
                <a:gd name="connsiteX6078" fmla="*/ 196188 w 2241767"/>
                <a:gd name="connsiteY6078" fmla="*/ 1779417 h 1847316"/>
                <a:gd name="connsiteX6079" fmla="*/ 195601 w 2241767"/>
                <a:gd name="connsiteY6079" fmla="*/ 1780301 h 1847316"/>
                <a:gd name="connsiteX6080" fmla="*/ 247877 w 2241767"/>
                <a:gd name="connsiteY6080" fmla="*/ 1789337 h 1847316"/>
                <a:gd name="connsiteX6081" fmla="*/ 248628 w 2241767"/>
                <a:gd name="connsiteY6081" fmla="*/ 1789470 h 1847316"/>
                <a:gd name="connsiteX6082" fmla="*/ 249598 w 2241767"/>
                <a:gd name="connsiteY6082" fmla="*/ 1789306 h 1847316"/>
                <a:gd name="connsiteX6083" fmla="*/ 249935 w 2241767"/>
                <a:gd name="connsiteY6083" fmla="*/ 1791176 h 1847316"/>
                <a:gd name="connsiteX6084" fmla="*/ 251061 w 2241767"/>
                <a:gd name="connsiteY6084" fmla="*/ 1792208 h 1847316"/>
                <a:gd name="connsiteX6085" fmla="*/ 251476 w 2241767"/>
                <a:gd name="connsiteY6085" fmla="*/ 1792826 h 1847316"/>
                <a:gd name="connsiteX6086" fmla="*/ 250256 w 2241767"/>
                <a:gd name="connsiteY6086" fmla="*/ 1793476 h 1847316"/>
                <a:gd name="connsiteX6087" fmla="*/ 247885 w 2241767"/>
                <a:gd name="connsiteY6087" fmla="*/ 1793734 h 1847316"/>
                <a:gd name="connsiteX6088" fmla="*/ 246774 w 2241767"/>
                <a:gd name="connsiteY6088" fmla="*/ 1793218 h 1847316"/>
                <a:gd name="connsiteX6089" fmla="*/ 245624 w 2241767"/>
                <a:gd name="connsiteY6089" fmla="*/ 1792052 h 1847316"/>
                <a:gd name="connsiteX6090" fmla="*/ 244380 w 2241767"/>
                <a:gd name="connsiteY6090" fmla="*/ 1792373 h 1847316"/>
                <a:gd name="connsiteX6091" fmla="*/ 244161 w 2241767"/>
                <a:gd name="connsiteY6091" fmla="*/ 1791434 h 1847316"/>
                <a:gd name="connsiteX6092" fmla="*/ 243942 w 2241767"/>
                <a:gd name="connsiteY6092" fmla="*/ 1791160 h 1847316"/>
                <a:gd name="connsiteX6093" fmla="*/ 243089 w 2241767"/>
                <a:gd name="connsiteY6093" fmla="*/ 1791410 h 1847316"/>
                <a:gd name="connsiteX6094" fmla="*/ 243887 w 2241767"/>
                <a:gd name="connsiteY6094" fmla="*/ 1792623 h 1847316"/>
                <a:gd name="connsiteX6095" fmla="*/ 241728 w 2241767"/>
                <a:gd name="connsiteY6095" fmla="*/ 1792717 h 1847316"/>
                <a:gd name="connsiteX6096" fmla="*/ 241047 w 2241767"/>
                <a:gd name="connsiteY6096" fmla="*/ 1792568 h 1847316"/>
                <a:gd name="connsiteX6097" fmla="*/ 240445 w 2241767"/>
                <a:gd name="connsiteY6097" fmla="*/ 1791199 h 1847316"/>
                <a:gd name="connsiteX6098" fmla="*/ 238223 w 2241767"/>
                <a:gd name="connsiteY6098" fmla="*/ 1788570 h 1847316"/>
                <a:gd name="connsiteX6099" fmla="*/ 238231 w 2241767"/>
                <a:gd name="connsiteY6099" fmla="*/ 1787546 h 1847316"/>
                <a:gd name="connsiteX6100" fmla="*/ 237472 w 2241767"/>
                <a:gd name="connsiteY6100" fmla="*/ 1786325 h 1847316"/>
                <a:gd name="connsiteX6101" fmla="*/ 240766 w 2241767"/>
                <a:gd name="connsiteY6101" fmla="*/ 1785973 h 1847316"/>
                <a:gd name="connsiteX6102" fmla="*/ 243019 w 2241767"/>
                <a:gd name="connsiteY6102" fmla="*/ 1783822 h 1847316"/>
                <a:gd name="connsiteX6103" fmla="*/ 244294 w 2241767"/>
                <a:gd name="connsiteY6103" fmla="*/ 1783595 h 1847316"/>
                <a:gd name="connsiteX6104" fmla="*/ 246735 w 2241767"/>
                <a:gd name="connsiteY6104" fmla="*/ 1787068 h 1847316"/>
                <a:gd name="connsiteX6105" fmla="*/ 246672 w 2241767"/>
                <a:gd name="connsiteY6105" fmla="*/ 1788038 h 1847316"/>
                <a:gd name="connsiteX6106" fmla="*/ 247212 w 2241767"/>
                <a:gd name="connsiteY6106" fmla="*/ 1788993 h 1847316"/>
                <a:gd name="connsiteX6107" fmla="*/ 247877 w 2241767"/>
                <a:gd name="connsiteY6107" fmla="*/ 1789337 h 1847316"/>
                <a:gd name="connsiteX6108" fmla="*/ 260731 w 2241767"/>
                <a:gd name="connsiteY6108" fmla="*/ 1794986 h 1847316"/>
                <a:gd name="connsiteX6109" fmla="*/ 265371 w 2241767"/>
                <a:gd name="connsiteY6109" fmla="*/ 1795627 h 1847316"/>
                <a:gd name="connsiteX6110" fmla="*/ 266466 w 2241767"/>
                <a:gd name="connsiteY6110" fmla="*/ 1795353 h 1847316"/>
                <a:gd name="connsiteX6111" fmla="*/ 267240 w 2241767"/>
                <a:gd name="connsiteY6111" fmla="*/ 1795878 h 1847316"/>
                <a:gd name="connsiteX6112" fmla="*/ 271082 w 2241767"/>
                <a:gd name="connsiteY6112" fmla="*/ 1796206 h 1847316"/>
                <a:gd name="connsiteX6113" fmla="*/ 271739 w 2241767"/>
                <a:gd name="connsiteY6113" fmla="*/ 1796402 h 1847316"/>
                <a:gd name="connsiteX6114" fmla="*/ 270956 w 2241767"/>
                <a:gd name="connsiteY6114" fmla="*/ 1797607 h 1847316"/>
                <a:gd name="connsiteX6115" fmla="*/ 268500 w 2241767"/>
                <a:gd name="connsiteY6115" fmla="*/ 1798710 h 1847316"/>
                <a:gd name="connsiteX6116" fmla="*/ 264964 w 2241767"/>
                <a:gd name="connsiteY6116" fmla="*/ 1797740 h 1847316"/>
                <a:gd name="connsiteX6117" fmla="*/ 259049 w 2241767"/>
                <a:gd name="connsiteY6117" fmla="*/ 1797395 h 1847316"/>
                <a:gd name="connsiteX6118" fmla="*/ 259292 w 2241767"/>
                <a:gd name="connsiteY6118" fmla="*/ 1796464 h 1847316"/>
                <a:gd name="connsiteX6119" fmla="*/ 259855 w 2241767"/>
                <a:gd name="connsiteY6119" fmla="*/ 1795807 h 1847316"/>
                <a:gd name="connsiteX6120" fmla="*/ 259941 w 2241767"/>
                <a:gd name="connsiteY6120" fmla="*/ 1794657 h 1847316"/>
                <a:gd name="connsiteX6121" fmla="*/ 260731 w 2241767"/>
                <a:gd name="connsiteY6121" fmla="*/ 1794986 h 1847316"/>
                <a:gd name="connsiteX6122" fmla="*/ 276691 w 2241767"/>
                <a:gd name="connsiteY6122" fmla="*/ 1801604 h 1847316"/>
                <a:gd name="connsiteX6123" fmla="*/ 277262 w 2241767"/>
                <a:gd name="connsiteY6123" fmla="*/ 1802019 h 1847316"/>
                <a:gd name="connsiteX6124" fmla="*/ 279601 w 2241767"/>
                <a:gd name="connsiteY6124" fmla="*/ 1801393 h 1847316"/>
                <a:gd name="connsiteX6125" fmla="*/ 281291 w 2241767"/>
                <a:gd name="connsiteY6125" fmla="*/ 1801166 h 1847316"/>
                <a:gd name="connsiteX6126" fmla="*/ 284123 w 2241767"/>
                <a:gd name="connsiteY6126" fmla="*/ 1802707 h 1847316"/>
                <a:gd name="connsiteX6127" fmla="*/ 285109 w 2241767"/>
                <a:gd name="connsiteY6127" fmla="*/ 1803764 h 1847316"/>
                <a:gd name="connsiteX6128" fmla="*/ 286971 w 2241767"/>
                <a:gd name="connsiteY6128" fmla="*/ 1804890 h 1847316"/>
                <a:gd name="connsiteX6129" fmla="*/ 287605 w 2241767"/>
                <a:gd name="connsiteY6129" fmla="*/ 1805704 h 1847316"/>
                <a:gd name="connsiteX6130" fmla="*/ 287088 w 2241767"/>
                <a:gd name="connsiteY6130" fmla="*/ 1806689 h 1847316"/>
                <a:gd name="connsiteX6131" fmla="*/ 285031 w 2241767"/>
                <a:gd name="connsiteY6131" fmla="*/ 1808317 h 1847316"/>
                <a:gd name="connsiteX6132" fmla="*/ 282230 w 2241767"/>
                <a:gd name="connsiteY6132" fmla="*/ 1808692 h 1847316"/>
                <a:gd name="connsiteX6133" fmla="*/ 280579 w 2241767"/>
                <a:gd name="connsiteY6133" fmla="*/ 1809389 h 1847316"/>
                <a:gd name="connsiteX6134" fmla="*/ 278412 w 2241767"/>
                <a:gd name="connsiteY6134" fmla="*/ 1809240 h 1847316"/>
                <a:gd name="connsiteX6135" fmla="*/ 277763 w 2241767"/>
                <a:gd name="connsiteY6135" fmla="*/ 1808943 h 1847316"/>
                <a:gd name="connsiteX6136" fmla="*/ 277528 w 2241767"/>
                <a:gd name="connsiteY6136" fmla="*/ 1806877 h 1847316"/>
                <a:gd name="connsiteX6137" fmla="*/ 276840 w 2241767"/>
                <a:gd name="connsiteY6137" fmla="*/ 1804663 h 1847316"/>
                <a:gd name="connsiteX6138" fmla="*/ 275439 w 2241767"/>
                <a:gd name="connsiteY6138" fmla="*/ 1804922 h 1847316"/>
                <a:gd name="connsiteX6139" fmla="*/ 273867 w 2241767"/>
                <a:gd name="connsiteY6139" fmla="*/ 1804178 h 1847316"/>
                <a:gd name="connsiteX6140" fmla="*/ 272239 w 2241767"/>
                <a:gd name="connsiteY6140" fmla="*/ 1802316 h 1847316"/>
                <a:gd name="connsiteX6141" fmla="*/ 272060 w 2241767"/>
                <a:gd name="connsiteY6141" fmla="*/ 1801205 h 1847316"/>
                <a:gd name="connsiteX6142" fmla="*/ 272959 w 2241767"/>
                <a:gd name="connsiteY6142" fmla="*/ 1799437 h 1847316"/>
                <a:gd name="connsiteX6143" fmla="*/ 274532 w 2241767"/>
                <a:gd name="connsiteY6143" fmla="*/ 1799210 h 1847316"/>
                <a:gd name="connsiteX6144" fmla="*/ 275697 w 2241767"/>
                <a:gd name="connsiteY6144" fmla="*/ 1800188 h 1847316"/>
                <a:gd name="connsiteX6145" fmla="*/ 276691 w 2241767"/>
                <a:gd name="connsiteY6145" fmla="*/ 1801604 h 1847316"/>
                <a:gd name="connsiteX6146" fmla="*/ 268727 w 2241767"/>
                <a:gd name="connsiteY6146" fmla="*/ 1805344 h 1847316"/>
                <a:gd name="connsiteX6147" fmla="*/ 267428 w 2241767"/>
                <a:gd name="connsiteY6147" fmla="*/ 1806001 h 1847316"/>
                <a:gd name="connsiteX6148" fmla="*/ 266012 w 2241767"/>
                <a:gd name="connsiteY6148" fmla="*/ 1805696 h 1847316"/>
                <a:gd name="connsiteX6149" fmla="*/ 265683 w 2241767"/>
                <a:gd name="connsiteY6149" fmla="*/ 1804100 h 1847316"/>
                <a:gd name="connsiteX6150" fmla="*/ 264322 w 2241767"/>
                <a:gd name="connsiteY6150" fmla="*/ 1802074 h 1847316"/>
                <a:gd name="connsiteX6151" fmla="*/ 266716 w 2241767"/>
                <a:gd name="connsiteY6151" fmla="*/ 1801659 h 1847316"/>
                <a:gd name="connsiteX6152" fmla="*/ 268062 w 2241767"/>
                <a:gd name="connsiteY6152" fmla="*/ 1802246 h 1847316"/>
                <a:gd name="connsiteX6153" fmla="*/ 268766 w 2241767"/>
                <a:gd name="connsiteY6153" fmla="*/ 1802879 h 1847316"/>
                <a:gd name="connsiteX6154" fmla="*/ 269619 w 2241767"/>
                <a:gd name="connsiteY6154" fmla="*/ 1803967 h 1847316"/>
                <a:gd name="connsiteX6155" fmla="*/ 268727 w 2241767"/>
                <a:gd name="connsiteY6155" fmla="*/ 1805344 h 1847316"/>
                <a:gd name="connsiteX6156" fmla="*/ 296578 w 2241767"/>
                <a:gd name="connsiteY6156" fmla="*/ 1846206 h 1847316"/>
                <a:gd name="connsiteX6157" fmla="*/ 295608 w 2241767"/>
                <a:gd name="connsiteY6157" fmla="*/ 1847317 h 1847316"/>
                <a:gd name="connsiteX6158" fmla="*/ 294395 w 2241767"/>
                <a:gd name="connsiteY6158" fmla="*/ 1847231 h 1847316"/>
                <a:gd name="connsiteX6159" fmla="*/ 289991 w 2241767"/>
                <a:gd name="connsiteY6159" fmla="*/ 1844852 h 1847316"/>
                <a:gd name="connsiteX6160" fmla="*/ 289459 w 2241767"/>
                <a:gd name="connsiteY6160" fmla="*/ 1843577 h 1847316"/>
                <a:gd name="connsiteX6161" fmla="*/ 289787 w 2241767"/>
                <a:gd name="connsiteY6161" fmla="*/ 1837639 h 1847316"/>
                <a:gd name="connsiteX6162" fmla="*/ 288137 w 2241767"/>
                <a:gd name="connsiteY6162" fmla="*/ 1832820 h 1847316"/>
                <a:gd name="connsiteX6163" fmla="*/ 286322 w 2241767"/>
                <a:gd name="connsiteY6163" fmla="*/ 1829127 h 1847316"/>
                <a:gd name="connsiteX6164" fmla="*/ 287644 w 2241767"/>
                <a:gd name="connsiteY6164" fmla="*/ 1827234 h 1847316"/>
                <a:gd name="connsiteX6165" fmla="*/ 289388 w 2241767"/>
                <a:gd name="connsiteY6165" fmla="*/ 1825763 h 1847316"/>
                <a:gd name="connsiteX6166" fmla="*/ 291336 w 2241767"/>
                <a:gd name="connsiteY6166" fmla="*/ 1822994 h 1847316"/>
                <a:gd name="connsiteX6167" fmla="*/ 289741 w 2241767"/>
                <a:gd name="connsiteY6167" fmla="*/ 1819434 h 1847316"/>
                <a:gd name="connsiteX6168" fmla="*/ 290147 w 2241767"/>
                <a:gd name="connsiteY6168" fmla="*/ 1817282 h 1847316"/>
                <a:gd name="connsiteX6169" fmla="*/ 291086 w 2241767"/>
                <a:gd name="connsiteY6169" fmla="*/ 1816915 h 1847316"/>
                <a:gd name="connsiteX6170" fmla="*/ 295686 w 2241767"/>
                <a:gd name="connsiteY6170" fmla="*/ 1819528 h 1847316"/>
                <a:gd name="connsiteX6171" fmla="*/ 304981 w 2241767"/>
                <a:gd name="connsiteY6171" fmla="*/ 1823455 h 1847316"/>
                <a:gd name="connsiteX6172" fmla="*/ 307453 w 2241767"/>
                <a:gd name="connsiteY6172" fmla="*/ 1826217 h 1847316"/>
                <a:gd name="connsiteX6173" fmla="*/ 307891 w 2241767"/>
                <a:gd name="connsiteY6173" fmla="*/ 1829174 h 1847316"/>
                <a:gd name="connsiteX6174" fmla="*/ 309581 w 2241767"/>
                <a:gd name="connsiteY6174" fmla="*/ 1829550 h 1847316"/>
                <a:gd name="connsiteX6175" fmla="*/ 310387 w 2241767"/>
                <a:gd name="connsiteY6175" fmla="*/ 1831576 h 1847316"/>
                <a:gd name="connsiteX6176" fmla="*/ 312827 w 2241767"/>
                <a:gd name="connsiteY6176" fmla="*/ 1833352 h 1847316"/>
                <a:gd name="connsiteX6177" fmla="*/ 313641 w 2241767"/>
                <a:gd name="connsiteY6177" fmla="*/ 1834361 h 1847316"/>
                <a:gd name="connsiteX6178" fmla="*/ 312632 w 2241767"/>
                <a:gd name="connsiteY6178" fmla="*/ 1835988 h 1847316"/>
                <a:gd name="connsiteX6179" fmla="*/ 308173 w 2241767"/>
                <a:gd name="connsiteY6179" fmla="*/ 1839110 h 1847316"/>
                <a:gd name="connsiteX6180" fmla="*/ 302547 w 2241767"/>
                <a:gd name="connsiteY6180" fmla="*/ 1840471 h 1847316"/>
                <a:gd name="connsiteX6181" fmla="*/ 297595 w 2241767"/>
                <a:gd name="connsiteY6181" fmla="*/ 1843960 h 1847316"/>
                <a:gd name="connsiteX6182" fmla="*/ 296578 w 2241767"/>
                <a:gd name="connsiteY6182" fmla="*/ 1846206 h 1847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Lst>
              <a:rect l="l" t="t" r="r" b="b"/>
              <a:pathLst>
                <a:path w="2241767" h="1847316">
                  <a:moveTo>
                    <a:pt x="616683" y="115756"/>
                  </a:moveTo>
                  <a:lnTo>
                    <a:pt x="616683" y="134062"/>
                  </a:lnTo>
                  <a:lnTo>
                    <a:pt x="616683" y="152127"/>
                  </a:lnTo>
                  <a:lnTo>
                    <a:pt x="616683" y="169949"/>
                  </a:lnTo>
                  <a:lnTo>
                    <a:pt x="616683" y="187543"/>
                  </a:lnTo>
                  <a:lnTo>
                    <a:pt x="616683" y="204911"/>
                  </a:lnTo>
                  <a:lnTo>
                    <a:pt x="616683" y="222053"/>
                  </a:lnTo>
                  <a:lnTo>
                    <a:pt x="616683" y="238982"/>
                  </a:lnTo>
                  <a:lnTo>
                    <a:pt x="616683" y="255701"/>
                  </a:lnTo>
                  <a:lnTo>
                    <a:pt x="616683" y="272216"/>
                  </a:lnTo>
                  <a:lnTo>
                    <a:pt x="616683" y="288536"/>
                  </a:lnTo>
                  <a:lnTo>
                    <a:pt x="616683" y="304668"/>
                  </a:lnTo>
                  <a:lnTo>
                    <a:pt x="616683" y="320604"/>
                  </a:lnTo>
                  <a:lnTo>
                    <a:pt x="616683" y="336361"/>
                  </a:lnTo>
                  <a:lnTo>
                    <a:pt x="616683" y="351937"/>
                  </a:lnTo>
                  <a:lnTo>
                    <a:pt x="616683" y="367342"/>
                  </a:lnTo>
                  <a:lnTo>
                    <a:pt x="616683" y="382574"/>
                  </a:lnTo>
                  <a:lnTo>
                    <a:pt x="616683" y="397642"/>
                  </a:lnTo>
                  <a:lnTo>
                    <a:pt x="616683" y="412545"/>
                  </a:lnTo>
                  <a:lnTo>
                    <a:pt x="616683" y="427293"/>
                  </a:lnTo>
                  <a:lnTo>
                    <a:pt x="616683" y="441883"/>
                  </a:lnTo>
                  <a:lnTo>
                    <a:pt x="616683" y="456318"/>
                  </a:lnTo>
                  <a:lnTo>
                    <a:pt x="616683" y="470611"/>
                  </a:lnTo>
                  <a:lnTo>
                    <a:pt x="616683" y="484764"/>
                  </a:lnTo>
                  <a:lnTo>
                    <a:pt x="616683" y="498775"/>
                  </a:lnTo>
                  <a:lnTo>
                    <a:pt x="616683" y="512646"/>
                  </a:lnTo>
                  <a:lnTo>
                    <a:pt x="616683" y="526376"/>
                  </a:lnTo>
                  <a:lnTo>
                    <a:pt x="616683" y="539981"/>
                  </a:lnTo>
                  <a:lnTo>
                    <a:pt x="616683" y="553453"/>
                  </a:lnTo>
                  <a:lnTo>
                    <a:pt x="616683" y="566808"/>
                  </a:lnTo>
                  <a:lnTo>
                    <a:pt x="616683" y="580030"/>
                  </a:lnTo>
                  <a:lnTo>
                    <a:pt x="616683" y="593134"/>
                  </a:lnTo>
                  <a:lnTo>
                    <a:pt x="616683" y="606121"/>
                  </a:lnTo>
                  <a:lnTo>
                    <a:pt x="621939" y="607936"/>
                  </a:lnTo>
                  <a:lnTo>
                    <a:pt x="627150" y="609735"/>
                  </a:lnTo>
                  <a:lnTo>
                    <a:pt x="628746" y="606144"/>
                  </a:lnTo>
                  <a:lnTo>
                    <a:pt x="634363" y="608898"/>
                  </a:lnTo>
                  <a:lnTo>
                    <a:pt x="639268" y="611300"/>
                  </a:lnTo>
                  <a:lnTo>
                    <a:pt x="642397" y="608217"/>
                  </a:lnTo>
                  <a:lnTo>
                    <a:pt x="645785" y="604877"/>
                  </a:lnTo>
                  <a:lnTo>
                    <a:pt x="650354" y="604642"/>
                  </a:lnTo>
                  <a:lnTo>
                    <a:pt x="655479" y="604376"/>
                  </a:lnTo>
                  <a:lnTo>
                    <a:pt x="658897" y="604204"/>
                  </a:lnTo>
                  <a:lnTo>
                    <a:pt x="658897" y="607052"/>
                  </a:lnTo>
                  <a:lnTo>
                    <a:pt x="657630" y="611761"/>
                  </a:lnTo>
                  <a:lnTo>
                    <a:pt x="656574" y="615681"/>
                  </a:lnTo>
                  <a:lnTo>
                    <a:pt x="659687" y="619647"/>
                  </a:lnTo>
                  <a:lnTo>
                    <a:pt x="663521" y="621728"/>
                  </a:lnTo>
                  <a:lnTo>
                    <a:pt x="667105" y="623677"/>
                  </a:lnTo>
                  <a:lnTo>
                    <a:pt x="668715" y="629043"/>
                  </a:lnTo>
                  <a:lnTo>
                    <a:pt x="672636" y="633174"/>
                  </a:lnTo>
                  <a:lnTo>
                    <a:pt x="675616" y="636304"/>
                  </a:lnTo>
                  <a:lnTo>
                    <a:pt x="678479" y="639300"/>
                  </a:lnTo>
                  <a:lnTo>
                    <a:pt x="682571" y="643572"/>
                  </a:lnTo>
                  <a:lnTo>
                    <a:pt x="685434" y="646560"/>
                  </a:lnTo>
                  <a:lnTo>
                    <a:pt x="689252" y="650527"/>
                  </a:lnTo>
                  <a:lnTo>
                    <a:pt x="691521" y="652881"/>
                  </a:lnTo>
                  <a:lnTo>
                    <a:pt x="692608" y="657450"/>
                  </a:lnTo>
                  <a:lnTo>
                    <a:pt x="693915" y="662919"/>
                  </a:lnTo>
                  <a:lnTo>
                    <a:pt x="693109" y="666142"/>
                  </a:lnTo>
                  <a:lnTo>
                    <a:pt x="694917" y="666658"/>
                  </a:lnTo>
                  <a:lnTo>
                    <a:pt x="698452" y="663044"/>
                  </a:lnTo>
                  <a:lnTo>
                    <a:pt x="701778" y="660799"/>
                  </a:lnTo>
                  <a:lnTo>
                    <a:pt x="705885" y="658021"/>
                  </a:lnTo>
                  <a:lnTo>
                    <a:pt x="708654" y="656144"/>
                  </a:lnTo>
                  <a:lnTo>
                    <a:pt x="713802" y="656050"/>
                  </a:lnTo>
                  <a:lnTo>
                    <a:pt x="716258" y="650581"/>
                  </a:lnTo>
                  <a:lnTo>
                    <a:pt x="716266" y="642875"/>
                  </a:lnTo>
                  <a:lnTo>
                    <a:pt x="718872" y="643008"/>
                  </a:lnTo>
                  <a:lnTo>
                    <a:pt x="720405" y="641960"/>
                  </a:lnTo>
                  <a:lnTo>
                    <a:pt x="721078" y="639683"/>
                  </a:lnTo>
                  <a:lnTo>
                    <a:pt x="719443" y="636570"/>
                  </a:lnTo>
                  <a:lnTo>
                    <a:pt x="724372" y="635114"/>
                  </a:lnTo>
                  <a:lnTo>
                    <a:pt x="727939" y="634058"/>
                  </a:lnTo>
                  <a:lnTo>
                    <a:pt x="733032" y="631187"/>
                  </a:lnTo>
                  <a:lnTo>
                    <a:pt x="738008" y="628378"/>
                  </a:lnTo>
                  <a:lnTo>
                    <a:pt x="740378" y="630553"/>
                  </a:lnTo>
                  <a:lnTo>
                    <a:pt x="742726" y="632650"/>
                  </a:lnTo>
                  <a:lnTo>
                    <a:pt x="747333" y="637696"/>
                  </a:lnTo>
                  <a:lnTo>
                    <a:pt x="747646" y="638909"/>
                  </a:lnTo>
                  <a:lnTo>
                    <a:pt x="747333" y="641271"/>
                  </a:lnTo>
                  <a:lnTo>
                    <a:pt x="746879" y="643626"/>
                  </a:lnTo>
                  <a:lnTo>
                    <a:pt x="749681" y="650214"/>
                  </a:lnTo>
                  <a:lnTo>
                    <a:pt x="750486" y="650949"/>
                  </a:lnTo>
                  <a:lnTo>
                    <a:pt x="752786" y="651856"/>
                  </a:lnTo>
                  <a:lnTo>
                    <a:pt x="755532" y="654032"/>
                  </a:lnTo>
                  <a:lnTo>
                    <a:pt x="756746" y="655909"/>
                  </a:lnTo>
                  <a:lnTo>
                    <a:pt x="760719" y="658898"/>
                  </a:lnTo>
                  <a:lnTo>
                    <a:pt x="761392" y="660134"/>
                  </a:lnTo>
                  <a:lnTo>
                    <a:pt x="761767" y="662136"/>
                  </a:lnTo>
                  <a:lnTo>
                    <a:pt x="762417" y="663858"/>
                  </a:lnTo>
                  <a:lnTo>
                    <a:pt x="763161" y="665086"/>
                  </a:lnTo>
                  <a:lnTo>
                    <a:pt x="763880" y="666838"/>
                  </a:lnTo>
                  <a:lnTo>
                    <a:pt x="765601" y="668904"/>
                  </a:lnTo>
                  <a:lnTo>
                    <a:pt x="768879" y="671204"/>
                  </a:lnTo>
                  <a:lnTo>
                    <a:pt x="771156" y="672800"/>
                  </a:lnTo>
                  <a:lnTo>
                    <a:pt x="774340" y="675030"/>
                  </a:lnTo>
                  <a:lnTo>
                    <a:pt x="777563" y="679575"/>
                  </a:lnTo>
                  <a:lnTo>
                    <a:pt x="780366" y="683510"/>
                  </a:lnTo>
                  <a:lnTo>
                    <a:pt x="783558" y="687390"/>
                  </a:lnTo>
                  <a:lnTo>
                    <a:pt x="783089" y="690481"/>
                  </a:lnTo>
                  <a:lnTo>
                    <a:pt x="786320" y="695238"/>
                  </a:lnTo>
                  <a:lnTo>
                    <a:pt x="789723" y="701269"/>
                  </a:lnTo>
                  <a:lnTo>
                    <a:pt x="792336" y="706597"/>
                  </a:lnTo>
                  <a:lnTo>
                    <a:pt x="794190" y="709570"/>
                  </a:lnTo>
                  <a:lnTo>
                    <a:pt x="796420" y="713857"/>
                  </a:lnTo>
                  <a:lnTo>
                    <a:pt x="799142" y="719091"/>
                  </a:lnTo>
                  <a:lnTo>
                    <a:pt x="802240" y="725029"/>
                  </a:lnTo>
                  <a:lnTo>
                    <a:pt x="804611" y="728824"/>
                  </a:lnTo>
                  <a:lnTo>
                    <a:pt x="807701" y="734120"/>
                  </a:lnTo>
                  <a:lnTo>
                    <a:pt x="809227" y="737273"/>
                  </a:lnTo>
                  <a:lnTo>
                    <a:pt x="808186" y="739424"/>
                  </a:lnTo>
                  <a:lnTo>
                    <a:pt x="806903" y="742084"/>
                  </a:lnTo>
                  <a:lnTo>
                    <a:pt x="810877" y="743344"/>
                  </a:lnTo>
                  <a:lnTo>
                    <a:pt x="813631" y="744212"/>
                  </a:lnTo>
                  <a:lnTo>
                    <a:pt x="812943" y="747154"/>
                  </a:lnTo>
                  <a:lnTo>
                    <a:pt x="812035" y="751034"/>
                  </a:lnTo>
                  <a:lnTo>
                    <a:pt x="815149" y="752560"/>
                  </a:lnTo>
                  <a:lnTo>
                    <a:pt x="817261" y="753600"/>
                  </a:lnTo>
                  <a:lnTo>
                    <a:pt x="816823" y="755627"/>
                  </a:lnTo>
                  <a:lnTo>
                    <a:pt x="817989" y="757911"/>
                  </a:lnTo>
                  <a:lnTo>
                    <a:pt x="818177" y="761690"/>
                  </a:lnTo>
                  <a:lnTo>
                    <a:pt x="821971" y="761447"/>
                  </a:lnTo>
                  <a:lnTo>
                    <a:pt x="823645" y="761338"/>
                  </a:lnTo>
                  <a:lnTo>
                    <a:pt x="825914" y="763012"/>
                  </a:lnTo>
                  <a:lnTo>
                    <a:pt x="828903" y="765218"/>
                  </a:lnTo>
                  <a:lnTo>
                    <a:pt x="831899" y="767283"/>
                  </a:lnTo>
                  <a:lnTo>
                    <a:pt x="834457" y="769044"/>
                  </a:lnTo>
                  <a:lnTo>
                    <a:pt x="837814" y="770084"/>
                  </a:lnTo>
                  <a:lnTo>
                    <a:pt x="841952" y="771579"/>
                  </a:lnTo>
                  <a:lnTo>
                    <a:pt x="843986" y="774630"/>
                  </a:lnTo>
                  <a:lnTo>
                    <a:pt x="847757" y="775936"/>
                  </a:lnTo>
                  <a:lnTo>
                    <a:pt x="849165" y="780184"/>
                  </a:lnTo>
                  <a:lnTo>
                    <a:pt x="853523" y="781741"/>
                  </a:lnTo>
                  <a:lnTo>
                    <a:pt x="856089" y="780701"/>
                  </a:lnTo>
                  <a:lnTo>
                    <a:pt x="857012" y="782430"/>
                  </a:lnTo>
                  <a:lnTo>
                    <a:pt x="857740" y="784417"/>
                  </a:lnTo>
                  <a:lnTo>
                    <a:pt x="857935" y="786920"/>
                  </a:lnTo>
                  <a:lnTo>
                    <a:pt x="857693" y="789361"/>
                  </a:lnTo>
                  <a:lnTo>
                    <a:pt x="856605" y="791395"/>
                  </a:lnTo>
                  <a:lnTo>
                    <a:pt x="855784" y="793586"/>
                  </a:lnTo>
                  <a:lnTo>
                    <a:pt x="855236" y="795941"/>
                  </a:lnTo>
                  <a:lnTo>
                    <a:pt x="855025" y="798460"/>
                  </a:lnTo>
                  <a:lnTo>
                    <a:pt x="855158" y="801151"/>
                  </a:lnTo>
                  <a:lnTo>
                    <a:pt x="855596" y="803498"/>
                  </a:lnTo>
                  <a:lnTo>
                    <a:pt x="856934" y="807832"/>
                  </a:lnTo>
                  <a:lnTo>
                    <a:pt x="857380" y="810484"/>
                  </a:lnTo>
                  <a:lnTo>
                    <a:pt x="857435" y="812245"/>
                  </a:lnTo>
                  <a:lnTo>
                    <a:pt x="854470" y="818425"/>
                  </a:lnTo>
                  <a:lnTo>
                    <a:pt x="853445" y="821359"/>
                  </a:lnTo>
                  <a:lnTo>
                    <a:pt x="853539" y="822673"/>
                  </a:lnTo>
                  <a:lnTo>
                    <a:pt x="851379" y="825725"/>
                  </a:lnTo>
                  <a:lnTo>
                    <a:pt x="847413" y="829981"/>
                  </a:lnTo>
                  <a:lnTo>
                    <a:pt x="845613" y="832429"/>
                  </a:lnTo>
                  <a:lnTo>
                    <a:pt x="844722" y="831615"/>
                  </a:lnTo>
                  <a:lnTo>
                    <a:pt x="839589" y="830982"/>
                  </a:lnTo>
                  <a:lnTo>
                    <a:pt x="837727" y="825545"/>
                  </a:lnTo>
                  <a:lnTo>
                    <a:pt x="836742" y="821312"/>
                  </a:lnTo>
                  <a:lnTo>
                    <a:pt x="835247" y="817620"/>
                  </a:lnTo>
                  <a:lnTo>
                    <a:pt x="835287" y="816782"/>
                  </a:lnTo>
                  <a:lnTo>
                    <a:pt x="836648" y="814310"/>
                  </a:lnTo>
                  <a:lnTo>
                    <a:pt x="841780" y="812276"/>
                  </a:lnTo>
                  <a:lnTo>
                    <a:pt x="841827" y="811462"/>
                  </a:lnTo>
                  <a:lnTo>
                    <a:pt x="839918" y="810923"/>
                  </a:lnTo>
                  <a:lnTo>
                    <a:pt x="839456" y="810038"/>
                  </a:lnTo>
                  <a:lnTo>
                    <a:pt x="838932" y="806010"/>
                  </a:lnTo>
                  <a:lnTo>
                    <a:pt x="839073" y="802465"/>
                  </a:lnTo>
                  <a:lnTo>
                    <a:pt x="838940" y="800111"/>
                  </a:lnTo>
                  <a:lnTo>
                    <a:pt x="838087" y="795291"/>
                  </a:lnTo>
                  <a:lnTo>
                    <a:pt x="836804" y="792334"/>
                  </a:lnTo>
                  <a:lnTo>
                    <a:pt x="833495" y="786545"/>
                  </a:lnTo>
                  <a:lnTo>
                    <a:pt x="833213" y="785082"/>
                  </a:lnTo>
                  <a:lnTo>
                    <a:pt x="834669" y="783243"/>
                  </a:lnTo>
                  <a:lnTo>
                    <a:pt x="835576" y="781530"/>
                  </a:lnTo>
                  <a:lnTo>
                    <a:pt x="829982" y="784511"/>
                  </a:lnTo>
                  <a:lnTo>
                    <a:pt x="822347" y="787632"/>
                  </a:lnTo>
                  <a:lnTo>
                    <a:pt x="819076" y="789807"/>
                  </a:lnTo>
                  <a:lnTo>
                    <a:pt x="818388" y="790676"/>
                  </a:lnTo>
                  <a:lnTo>
                    <a:pt x="818153" y="791411"/>
                  </a:lnTo>
                  <a:lnTo>
                    <a:pt x="818748" y="793461"/>
                  </a:lnTo>
                  <a:lnTo>
                    <a:pt x="818654" y="794118"/>
                  </a:lnTo>
                  <a:lnTo>
                    <a:pt x="817989" y="795331"/>
                  </a:lnTo>
                  <a:lnTo>
                    <a:pt x="817199" y="798741"/>
                  </a:lnTo>
                  <a:lnTo>
                    <a:pt x="815540" y="802348"/>
                  </a:lnTo>
                  <a:lnTo>
                    <a:pt x="814703" y="803091"/>
                  </a:lnTo>
                  <a:lnTo>
                    <a:pt x="811722" y="801746"/>
                  </a:lnTo>
                  <a:lnTo>
                    <a:pt x="810924" y="800596"/>
                  </a:lnTo>
                  <a:lnTo>
                    <a:pt x="809430" y="795878"/>
                  </a:lnTo>
                  <a:lnTo>
                    <a:pt x="809774" y="794619"/>
                  </a:lnTo>
                  <a:lnTo>
                    <a:pt x="810862" y="793555"/>
                  </a:lnTo>
                  <a:lnTo>
                    <a:pt x="812340" y="791262"/>
                  </a:lnTo>
                  <a:lnTo>
                    <a:pt x="814202" y="787726"/>
                  </a:lnTo>
                  <a:lnTo>
                    <a:pt x="817762" y="778706"/>
                  </a:lnTo>
                  <a:lnTo>
                    <a:pt x="820086" y="778667"/>
                  </a:lnTo>
                  <a:lnTo>
                    <a:pt x="824185" y="776875"/>
                  </a:lnTo>
                  <a:lnTo>
                    <a:pt x="817754" y="775975"/>
                  </a:lnTo>
                  <a:lnTo>
                    <a:pt x="816792" y="775506"/>
                  </a:lnTo>
                  <a:lnTo>
                    <a:pt x="815931" y="774270"/>
                  </a:lnTo>
                  <a:lnTo>
                    <a:pt x="815165" y="772267"/>
                  </a:lnTo>
                  <a:lnTo>
                    <a:pt x="813858" y="770037"/>
                  </a:lnTo>
                  <a:lnTo>
                    <a:pt x="811409" y="769255"/>
                  </a:lnTo>
                  <a:lnTo>
                    <a:pt x="810338" y="768434"/>
                  </a:lnTo>
                  <a:lnTo>
                    <a:pt x="808718" y="765719"/>
                  </a:lnTo>
                  <a:lnTo>
                    <a:pt x="807631" y="764498"/>
                  </a:lnTo>
                  <a:lnTo>
                    <a:pt x="807036" y="762989"/>
                  </a:lnTo>
                  <a:lnTo>
                    <a:pt x="806934" y="761189"/>
                  </a:lnTo>
                  <a:lnTo>
                    <a:pt x="806473" y="760282"/>
                  </a:lnTo>
                  <a:lnTo>
                    <a:pt x="804791" y="759953"/>
                  </a:lnTo>
                  <a:lnTo>
                    <a:pt x="803883" y="759335"/>
                  </a:lnTo>
                  <a:lnTo>
                    <a:pt x="803633" y="754672"/>
                  </a:lnTo>
                  <a:lnTo>
                    <a:pt x="800284" y="753475"/>
                  </a:lnTo>
                  <a:lnTo>
                    <a:pt x="798915" y="752442"/>
                  </a:lnTo>
                  <a:lnTo>
                    <a:pt x="796709" y="749516"/>
                  </a:lnTo>
                  <a:lnTo>
                    <a:pt x="796099" y="748093"/>
                  </a:lnTo>
                  <a:lnTo>
                    <a:pt x="795903" y="746904"/>
                  </a:lnTo>
                  <a:lnTo>
                    <a:pt x="796443" y="743665"/>
                  </a:lnTo>
                  <a:lnTo>
                    <a:pt x="796216" y="743054"/>
                  </a:lnTo>
                  <a:lnTo>
                    <a:pt x="794260" y="743383"/>
                  </a:lnTo>
                  <a:lnTo>
                    <a:pt x="782134" y="738352"/>
                  </a:lnTo>
                  <a:lnTo>
                    <a:pt x="782776" y="731679"/>
                  </a:lnTo>
                  <a:lnTo>
                    <a:pt x="780530" y="722831"/>
                  </a:lnTo>
                  <a:lnTo>
                    <a:pt x="778118" y="719232"/>
                  </a:lnTo>
                  <a:lnTo>
                    <a:pt x="778596" y="717824"/>
                  </a:lnTo>
                  <a:lnTo>
                    <a:pt x="779112" y="717081"/>
                  </a:lnTo>
                  <a:lnTo>
                    <a:pt x="780194" y="717065"/>
                  </a:lnTo>
                  <a:lnTo>
                    <a:pt x="784849" y="719686"/>
                  </a:lnTo>
                  <a:lnTo>
                    <a:pt x="789230" y="722784"/>
                  </a:lnTo>
                  <a:lnTo>
                    <a:pt x="789793" y="722330"/>
                  </a:lnTo>
                  <a:lnTo>
                    <a:pt x="782791" y="715743"/>
                  </a:lnTo>
                  <a:lnTo>
                    <a:pt x="781039" y="713771"/>
                  </a:lnTo>
                  <a:lnTo>
                    <a:pt x="780601" y="711393"/>
                  </a:lnTo>
                  <a:lnTo>
                    <a:pt x="780577" y="710118"/>
                  </a:lnTo>
                  <a:lnTo>
                    <a:pt x="781133" y="709453"/>
                  </a:lnTo>
                  <a:lnTo>
                    <a:pt x="787697" y="710047"/>
                  </a:lnTo>
                  <a:lnTo>
                    <a:pt x="788088" y="709554"/>
                  </a:lnTo>
                  <a:lnTo>
                    <a:pt x="781430" y="707614"/>
                  </a:lnTo>
                  <a:lnTo>
                    <a:pt x="780069" y="707622"/>
                  </a:lnTo>
                  <a:lnTo>
                    <a:pt x="778611" y="710407"/>
                  </a:lnTo>
                  <a:lnTo>
                    <a:pt x="777923" y="711064"/>
                  </a:lnTo>
                  <a:lnTo>
                    <a:pt x="776491" y="710931"/>
                  </a:lnTo>
                  <a:lnTo>
                    <a:pt x="776006" y="710501"/>
                  </a:lnTo>
                  <a:lnTo>
                    <a:pt x="774316" y="707129"/>
                  </a:lnTo>
                  <a:lnTo>
                    <a:pt x="772705" y="704774"/>
                  </a:lnTo>
                  <a:lnTo>
                    <a:pt x="769708" y="701512"/>
                  </a:lnTo>
                  <a:lnTo>
                    <a:pt x="769146" y="699181"/>
                  </a:lnTo>
                  <a:lnTo>
                    <a:pt x="768996" y="695746"/>
                  </a:lnTo>
                  <a:lnTo>
                    <a:pt x="769395" y="692491"/>
                  </a:lnTo>
                  <a:lnTo>
                    <a:pt x="771845" y="685028"/>
                  </a:lnTo>
                  <a:lnTo>
                    <a:pt x="772838" y="683729"/>
                  </a:lnTo>
                  <a:lnTo>
                    <a:pt x="773096" y="682916"/>
                  </a:lnTo>
                  <a:lnTo>
                    <a:pt x="772337" y="683041"/>
                  </a:lnTo>
                  <a:lnTo>
                    <a:pt x="771617" y="683753"/>
                  </a:lnTo>
                  <a:lnTo>
                    <a:pt x="769591" y="687226"/>
                  </a:lnTo>
                  <a:lnTo>
                    <a:pt x="767503" y="692906"/>
                  </a:lnTo>
                  <a:lnTo>
                    <a:pt x="765796" y="694839"/>
                  </a:lnTo>
                  <a:lnTo>
                    <a:pt x="764725" y="694369"/>
                  </a:lnTo>
                  <a:lnTo>
                    <a:pt x="763105" y="692061"/>
                  </a:lnTo>
                  <a:lnTo>
                    <a:pt x="759725" y="689237"/>
                  </a:lnTo>
                  <a:lnTo>
                    <a:pt x="755814" y="688509"/>
                  </a:lnTo>
                  <a:lnTo>
                    <a:pt x="753342" y="685615"/>
                  </a:lnTo>
                  <a:lnTo>
                    <a:pt x="749689" y="677525"/>
                  </a:lnTo>
                  <a:lnTo>
                    <a:pt x="749195" y="673481"/>
                  </a:lnTo>
                  <a:lnTo>
                    <a:pt x="748726" y="672487"/>
                  </a:lnTo>
                  <a:lnTo>
                    <a:pt x="746747" y="671173"/>
                  </a:lnTo>
                  <a:lnTo>
                    <a:pt x="745526" y="669225"/>
                  </a:lnTo>
                  <a:lnTo>
                    <a:pt x="743648" y="659289"/>
                  </a:lnTo>
                  <a:lnTo>
                    <a:pt x="741168" y="652342"/>
                  </a:lnTo>
                  <a:lnTo>
                    <a:pt x="740551" y="648657"/>
                  </a:lnTo>
                  <a:lnTo>
                    <a:pt x="740754" y="644995"/>
                  </a:lnTo>
                  <a:lnTo>
                    <a:pt x="740433" y="644589"/>
                  </a:lnTo>
                  <a:lnTo>
                    <a:pt x="739581" y="647444"/>
                  </a:lnTo>
                  <a:lnTo>
                    <a:pt x="739362" y="648931"/>
                  </a:lnTo>
                  <a:lnTo>
                    <a:pt x="737796" y="649353"/>
                  </a:lnTo>
                  <a:lnTo>
                    <a:pt x="739268" y="652240"/>
                  </a:lnTo>
                  <a:lnTo>
                    <a:pt x="739635" y="653679"/>
                  </a:lnTo>
                  <a:lnTo>
                    <a:pt x="738899" y="653562"/>
                  </a:lnTo>
                  <a:lnTo>
                    <a:pt x="737398" y="653922"/>
                  </a:lnTo>
                  <a:lnTo>
                    <a:pt x="739948" y="658827"/>
                  </a:lnTo>
                  <a:lnTo>
                    <a:pt x="741091" y="666400"/>
                  </a:lnTo>
                  <a:lnTo>
                    <a:pt x="742780" y="671986"/>
                  </a:lnTo>
                  <a:lnTo>
                    <a:pt x="743875" y="676500"/>
                  </a:lnTo>
                  <a:lnTo>
                    <a:pt x="744369" y="679919"/>
                  </a:lnTo>
                  <a:lnTo>
                    <a:pt x="745088" y="683182"/>
                  </a:lnTo>
                  <a:lnTo>
                    <a:pt x="747059" y="690356"/>
                  </a:lnTo>
                  <a:lnTo>
                    <a:pt x="747325" y="691779"/>
                  </a:lnTo>
                  <a:lnTo>
                    <a:pt x="747091" y="692937"/>
                  </a:lnTo>
                  <a:lnTo>
                    <a:pt x="746441" y="694314"/>
                  </a:lnTo>
                  <a:lnTo>
                    <a:pt x="745315" y="694831"/>
                  </a:lnTo>
                  <a:lnTo>
                    <a:pt x="741779" y="693892"/>
                  </a:lnTo>
                  <a:lnTo>
                    <a:pt x="740449" y="692124"/>
                  </a:lnTo>
                  <a:lnTo>
                    <a:pt x="738540" y="688869"/>
                  </a:lnTo>
                  <a:lnTo>
                    <a:pt x="735864" y="687367"/>
                  </a:lnTo>
                  <a:lnTo>
                    <a:pt x="729238" y="688110"/>
                  </a:lnTo>
                  <a:lnTo>
                    <a:pt x="728706" y="687860"/>
                  </a:lnTo>
                  <a:lnTo>
                    <a:pt x="728729" y="685200"/>
                  </a:lnTo>
                  <a:lnTo>
                    <a:pt x="729489" y="680451"/>
                  </a:lnTo>
                  <a:lnTo>
                    <a:pt x="728878" y="678527"/>
                  </a:lnTo>
                  <a:lnTo>
                    <a:pt x="725452" y="671509"/>
                  </a:lnTo>
                  <a:lnTo>
                    <a:pt x="725506" y="670132"/>
                  </a:lnTo>
                  <a:lnTo>
                    <a:pt x="730262" y="666893"/>
                  </a:lnTo>
                  <a:lnTo>
                    <a:pt x="727955" y="666651"/>
                  </a:lnTo>
                  <a:lnTo>
                    <a:pt x="726093" y="667918"/>
                  </a:lnTo>
                  <a:lnTo>
                    <a:pt x="725373" y="667104"/>
                  </a:lnTo>
                  <a:lnTo>
                    <a:pt x="724246" y="662575"/>
                  </a:lnTo>
                  <a:lnTo>
                    <a:pt x="723519" y="660885"/>
                  </a:lnTo>
                  <a:lnTo>
                    <a:pt x="723159" y="660525"/>
                  </a:lnTo>
                  <a:lnTo>
                    <a:pt x="722956" y="664836"/>
                  </a:lnTo>
                  <a:lnTo>
                    <a:pt x="723746" y="667097"/>
                  </a:lnTo>
                  <a:lnTo>
                    <a:pt x="723863" y="668403"/>
                  </a:lnTo>
                  <a:lnTo>
                    <a:pt x="723738" y="670226"/>
                  </a:lnTo>
                  <a:lnTo>
                    <a:pt x="723245" y="671533"/>
                  </a:lnTo>
                  <a:lnTo>
                    <a:pt x="722376" y="672323"/>
                  </a:lnTo>
                  <a:lnTo>
                    <a:pt x="721508" y="672518"/>
                  </a:lnTo>
                  <a:lnTo>
                    <a:pt x="719905" y="671611"/>
                  </a:lnTo>
                  <a:lnTo>
                    <a:pt x="718120" y="669897"/>
                  </a:lnTo>
                  <a:lnTo>
                    <a:pt x="716564" y="669092"/>
                  </a:lnTo>
                  <a:lnTo>
                    <a:pt x="715985" y="668411"/>
                  </a:lnTo>
                  <a:lnTo>
                    <a:pt x="715250" y="666518"/>
                  </a:lnTo>
                  <a:lnTo>
                    <a:pt x="714045" y="665078"/>
                  </a:lnTo>
                  <a:lnTo>
                    <a:pt x="708232" y="663255"/>
                  </a:lnTo>
                  <a:lnTo>
                    <a:pt x="704766" y="661096"/>
                  </a:lnTo>
                  <a:lnTo>
                    <a:pt x="704477" y="661667"/>
                  </a:lnTo>
                  <a:lnTo>
                    <a:pt x="705556" y="663967"/>
                  </a:lnTo>
                  <a:lnTo>
                    <a:pt x="705658" y="665329"/>
                  </a:lnTo>
                  <a:lnTo>
                    <a:pt x="704781" y="665743"/>
                  </a:lnTo>
                  <a:lnTo>
                    <a:pt x="703217" y="667926"/>
                  </a:lnTo>
                  <a:lnTo>
                    <a:pt x="703671" y="668223"/>
                  </a:lnTo>
                  <a:lnTo>
                    <a:pt x="705321" y="667503"/>
                  </a:lnTo>
                  <a:lnTo>
                    <a:pt x="707168" y="667590"/>
                  </a:lnTo>
                  <a:lnTo>
                    <a:pt x="710219" y="668912"/>
                  </a:lnTo>
                  <a:lnTo>
                    <a:pt x="712988" y="670648"/>
                  </a:lnTo>
                  <a:lnTo>
                    <a:pt x="713990" y="671618"/>
                  </a:lnTo>
                  <a:lnTo>
                    <a:pt x="714404" y="673058"/>
                  </a:lnTo>
                  <a:lnTo>
                    <a:pt x="714749" y="673566"/>
                  </a:lnTo>
                  <a:lnTo>
                    <a:pt x="717455" y="675241"/>
                  </a:lnTo>
                  <a:lnTo>
                    <a:pt x="717588" y="676117"/>
                  </a:lnTo>
                  <a:lnTo>
                    <a:pt x="715844" y="678730"/>
                  </a:lnTo>
                  <a:lnTo>
                    <a:pt x="719443" y="678441"/>
                  </a:lnTo>
                  <a:lnTo>
                    <a:pt x="721532" y="679371"/>
                  </a:lnTo>
                  <a:lnTo>
                    <a:pt x="724207" y="683409"/>
                  </a:lnTo>
                  <a:lnTo>
                    <a:pt x="725115" y="685654"/>
                  </a:lnTo>
                  <a:lnTo>
                    <a:pt x="725241" y="688525"/>
                  </a:lnTo>
                  <a:lnTo>
                    <a:pt x="724685" y="689354"/>
                  </a:lnTo>
                  <a:lnTo>
                    <a:pt x="723621" y="689933"/>
                  </a:lnTo>
                  <a:lnTo>
                    <a:pt x="716313" y="690872"/>
                  </a:lnTo>
                  <a:lnTo>
                    <a:pt x="713677" y="694322"/>
                  </a:lnTo>
                  <a:lnTo>
                    <a:pt x="713129" y="694369"/>
                  </a:lnTo>
                  <a:lnTo>
                    <a:pt x="711119" y="693430"/>
                  </a:lnTo>
                  <a:lnTo>
                    <a:pt x="707473" y="690676"/>
                  </a:lnTo>
                  <a:lnTo>
                    <a:pt x="702927" y="688056"/>
                  </a:lnTo>
                  <a:lnTo>
                    <a:pt x="692561" y="680256"/>
                  </a:lnTo>
                  <a:lnTo>
                    <a:pt x="692280" y="679888"/>
                  </a:lnTo>
                  <a:lnTo>
                    <a:pt x="692108" y="678378"/>
                  </a:lnTo>
                  <a:lnTo>
                    <a:pt x="691396" y="677604"/>
                  </a:lnTo>
                  <a:lnTo>
                    <a:pt x="689987" y="676946"/>
                  </a:lnTo>
                  <a:lnTo>
                    <a:pt x="688032" y="674959"/>
                  </a:lnTo>
                  <a:lnTo>
                    <a:pt x="685536" y="671642"/>
                  </a:lnTo>
                  <a:lnTo>
                    <a:pt x="683995" y="669045"/>
                  </a:lnTo>
                  <a:lnTo>
                    <a:pt x="683409" y="667175"/>
                  </a:lnTo>
                  <a:lnTo>
                    <a:pt x="681953" y="665031"/>
                  </a:lnTo>
                  <a:lnTo>
                    <a:pt x="677259" y="660548"/>
                  </a:lnTo>
                  <a:lnTo>
                    <a:pt x="674802" y="658827"/>
                  </a:lnTo>
                  <a:lnTo>
                    <a:pt x="672636" y="657849"/>
                  </a:lnTo>
                  <a:lnTo>
                    <a:pt x="670750" y="657638"/>
                  </a:lnTo>
                  <a:lnTo>
                    <a:pt x="670241" y="657036"/>
                  </a:lnTo>
                  <a:lnTo>
                    <a:pt x="671109" y="656050"/>
                  </a:lnTo>
                  <a:lnTo>
                    <a:pt x="671243" y="655471"/>
                  </a:lnTo>
                  <a:lnTo>
                    <a:pt x="667080" y="654540"/>
                  </a:lnTo>
                  <a:lnTo>
                    <a:pt x="663130" y="652428"/>
                  </a:lnTo>
                  <a:lnTo>
                    <a:pt x="653108" y="646474"/>
                  </a:lnTo>
                  <a:lnTo>
                    <a:pt x="647929" y="642734"/>
                  </a:lnTo>
                  <a:lnTo>
                    <a:pt x="644909" y="640943"/>
                  </a:lnTo>
                  <a:lnTo>
                    <a:pt x="643618" y="639934"/>
                  </a:lnTo>
                  <a:lnTo>
                    <a:pt x="643047" y="639112"/>
                  </a:lnTo>
                  <a:lnTo>
                    <a:pt x="643774" y="638252"/>
                  </a:lnTo>
                  <a:lnTo>
                    <a:pt x="645793" y="637360"/>
                  </a:lnTo>
                  <a:lnTo>
                    <a:pt x="647162" y="636343"/>
                  </a:lnTo>
                  <a:lnTo>
                    <a:pt x="649321" y="632533"/>
                  </a:lnTo>
                  <a:lnTo>
                    <a:pt x="649485" y="631304"/>
                  </a:lnTo>
                  <a:lnTo>
                    <a:pt x="648328" y="628527"/>
                  </a:lnTo>
                  <a:lnTo>
                    <a:pt x="647811" y="625992"/>
                  </a:lnTo>
                  <a:lnTo>
                    <a:pt x="647835" y="624584"/>
                  </a:lnTo>
                  <a:lnTo>
                    <a:pt x="648140" y="623176"/>
                  </a:lnTo>
                  <a:lnTo>
                    <a:pt x="648468" y="622261"/>
                  </a:lnTo>
                  <a:lnTo>
                    <a:pt x="649385" y="621376"/>
                  </a:lnTo>
                  <a:lnTo>
                    <a:pt x="650025" y="620931"/>
                  </a:lnTo>
                  <a:lnTo>
                    <a:pt x="650823" y="621236"/>
                  </a:lnTo>
                  <a:lnTo>
                    <a:pt x="653366" y="624725"/>
                  </a:lnTo>
                  <a:lnTo>
                    <a:pt x="653726" y="625992"/>
                  </a:lnTo>
                  <a:lnTo>
                    <a:pt x="653608" y="630749"/>
                  </a:lnTo>
                  <a:lnTo>
                    <a:pt x="654336" y="636296"/>
                  </a:lnTo>
                  <a:lnTo>
                    <a:pt x="654571" y="635889"/>
                  </a:lnTo>
                  <a:lnTo>
                    <a:pt x="654805" y="634058"/>
                  </a:lnTo>
                  <a:lnTo>
                    <a:pt x="654954" y="630553"/>
                  </a:lnTo>
                  <a:lnTo>
                    <a:pt x="655244" y="628863"/>
                  </a:lnTo>
                  <a:lnTo>
                    <a:pt x="655791" y="627220"/>
                  </a:lnTo>
                  <a:lnTo>
                    <a:pt x="656714" y="626352"/>
                  </a:lnTo>
                  <a:lnTo>
                    <a:pt x="659586" y="626853"/>
                  </a:lnTo>
                  <a:lnTo>
                    <a:pt x="660908" y="626556"/>
                  </a:lnTo>
                  <a:lnTo>
                    <a:pt x="655322" y="624036"/>
                  </a:lnTo>
                  <a:lnTo>
                    <a:pt x="651809" y="619303"/>
                  </a:lnTo>
                  <a:lnTo>
                    <a:pt x="651175" y="618810"/>
                  </a:lnTo>
                  <a:lnTo>
                    <a:pt x="649251" y="618599"/>
                  </a:lnTo>
                  <a:lnTo>
                    <a:pt x="647217" y="620516"/>
                  </a:lnTo>
                  <a:lnTo>
                    <a:pt x="641983" y="626751"/>
                  </a:lnTo>
                  <a:lnTo>
                    <a:pt x="640512" y="627846"/>
                  </a:lnTo>
                  <a:lnTo>
                    <a:pt x="633932" y="631289"/>
                  </a:lnTo>
                  <a:lnTo>
                    <a:pt x="629473" y="631977"/>
                  </a:lnTo>
                  <a:lnTo>
                    <a:pt x="624450" y="631437"/>
                  </a:lnTo>
                  <a:lnTo>
                    <a:pt x="620172" y="630319"/>
                  </a:lnTo>
                  <a:lnTo>
                    <a:pt x="609437" y="624874"/>
                  </a:lnTo>
                  <a:lnTo>
                    <a:pt x="607763" y="623606"/>
                  </a:lnTo>
                  <a:lnTo>
                    <a:pt x="610259" y="620226"/>
                  </a:lnTo>
                  <a:lnTo>
                    <a:pt x="610360" y="619170"/>
                  </a:lnTo>
                  <a:lnTo>
                    <a:pt x="609492" y="615720"/>
                  </a:lnTo>
                  <a:lnTo>
                    <a:pt x="608772" y="614734"/>
                  </a:lnTo>
                  <a:lnTo>
                    <a:pt x="607755" y="614187"/>
                  </a:lnTo>
                  <a:lnTo>
                    <a:pt x="607466" y="614578"/>
                  </a:lnTo>
                  <a:lnTo>
                    <a:pt x="607459" y="615603"/>
                  </a:lnTo>
                  <a:lnTo>
                    <a:pt x="607732" y="617504"/>
                  </a:lnTo>
                  <a:lnTo>
                    <a:pt x="606911" y="618505"/>
                  </a:lnTo>
                  <a:lnTo>
                    <a:pt x="605088" y="619585"/>
                  </a:lnTo>
                  <a:lnTo>
                    <a:pt x="602014" y="620680"/>
                  </a:lnTo>
                  <a:lnTo>
                    <a:pt x="592484" y="617895"/>
                  </a:lnTo>
                  <a:lnTo>
                    <a:pt x="582720" y="615587"/>
                  </a:lnTo>
                  <a:lnTo>
                    <a:pt x="574005" y="615110"/>
                  </a:lnTo>
                  <a:lnTo>
                    <a:pt x="561699" y="616948"/>
                  </a:lnTo>
                  <a:lnTo>
                    <a:pt x="555135" y="618795"/>
                  </a:lnTo>
                  <a:lnTo>
                    <a:pt x="551309" y="618975"/>
                  </a:lnTo>
                  <a:lnTo>
                    <a:pt x="547624" y="618646"/>
                  </a:lnTo>
                  <a:lnTo>
                    <a:pt x="547319" y="617355"/>
                  </a:lnTo>
                  <a:lnTo>
                    <a:pt x="549002" y="616596"/>
                  </a:lnTo>
                  <a:lnTo>
                    <a:pt x="548907" y="615657"/>
                  </a:lnTo>
                  <a:lnTo>
                    <a:pt x="546779" y="612732"/>
                  </a:lnTo>
                  <a:lnTo>
                    <a:pt x="543549" y="610956"/>
                  </a:lnTo>
                  <a:lnTo>
                    <a:pt x="539215" y="610330"/>
                  </a:lnTo>
                  <a:lnTo>
                    <a:pt x="536734" y="609469"/>
                  </a:lnTo>
                  <a:lnTo>
                    <a:pt x="536108" y="608382"/>
                  </a:lnTo>
                  <a:lnTo>
                    <a:pt x="534575" y="607349"/>
                  </a:lnTo>
                  <a:lnTo>
                    <a:pt x="532134" y="606363"/>
                  </a:lnTo>
                  <a:lnTo>
                    <a:pt x="531063" y="604587"/>
                  </a:lnTo>
                  <a:lnTo>
                    <a:pt x="531915" y="599080"/>
                  </a:lnTo>
                  <a:lnTo>
                    <a:pt x="532744" y="595770"/>
                  </a:lnTo>
                  <a:lnTo>
                    <a:pt x="533574" y="593494"/>
                  </a:lnTo>
                  <a:lnTo>
                    <a:pt x="535670" y="589715"/>
                  </a:lnTo>
                  <a:lnTo>
                    <a:pt x="534943" y="589997"/>
                  </a:lnTo>
                  <a:lnTo>
                    <a:pt x="531899" y="592766"/>
                  </a:lnTo>
                  <a:lnTo>
                    <a:pt x="529247" y="595622"/>
                  </a:lnTo>
                  <a:lnTo>
                    <a:pt x="526791" y="599330"/>
                  </a:lnTo>
                  <a:lnTo>
                    <a:pt x="525328" y="601028"/>
                  </a:lnTo>
                  <a:lnTo>
                    <a:pt x="523451" y="602592"/>
                  </a:lnTo>
                  <a:lnTo>
                    <a:pt x="520517" y="602225"/>
                  </a:lnTo>
                  <a:lnTo>
                    <a:pt x="516534" y="599909"/>
                  </a:lnTo>
                  <a:lnTo>
                    <a:pt x="513124" y="598712"/>
                  </a:lnTo>
                  <a:lnTo>
                    <a:pt x="510283" y="598641"/>
                  </a:lnTo>
                  <a:lnTo>
                    <a:pt x="509157" y="598243"/>
                  </a:lnTo>
                  <a:lnTo>
                    <a:pt x="511097" y="596169"/>
                  </a:lnTo>
                  <a:lnTo>
                    <a:pt x="512215" y="594503"/>
                  </a:lnTo>
                  <a:lnTo>
                    <a:pt x="513741" y="591827"/>
                  </a:lnTo>
                  <a:lnTo>
                    <a:pt x="514077" y="590521"/>
                  </a:lnTo>
                  <a:lnTo>
                    <a:pt x="503664" y="590091"/>
                  </a:lnTo>
                  <a:lnTo>
                    <a:pt x="503281" y="588675"/>
                  </a:lnTo>
                  <a:lnTo>
                    <a:pt x="503265" y="587634"/>
                  </a:lnTo>
                  <a:lnTo>
                    <a:pt x="502937" y="586773"/>
                  </a:lnTo>
                  <a:lnTo>
                    <a:pt x="501427" y="586132"/>
                  </a:lnTo>
                  <a:lnTo>
                    <a:pt x="499315" y="586625"/>
                  </a:lnTo>
                  <a:lnTo>
                    <a:pt x="495896" y="588299"/>
                  </a:lnTo>
                  <a:lnTo>
                    <a:pt x="494417" y="587024"/>
                  </a:lnTo>
                  <a:lnTo>
                    <a:pt x="494941" y="586312"/>
                  </a:lnTo>
                  <a:lnTo>
                    <a:pt x="496060" y="585788"/>
                  </a:lnTo>
                  <a:lnTo>
                    <a:pt x="498337" y="583355"/>
                  </a:lnTo>
                  <a:lnTo>
                    <a:pt x="495262" y="582095"/>
                  </a:lnTo>
                  <a:lnTo>
                    <a:pt x="493690" y="580648"/>
                  </a:lnTo>
                  <a:lnTo>
                    <a:pt x="492923" y="579458"/>
                  </a:lnTo>
                  <a:lnTo>
                    <a:pt x="492978" y="575163"/>
                  </a:lnTo>
                  <a:lnTo>
                    <a:pt x="493791" y="572402"/>
                  </a:lnTo>
                  <a:lnTo>
                    <a:pt x="500692" y="569718"/>
                  </a:lnTo>
                  <a:lnTo>
                    <a:pt x="498509" y="568670"/>
                  </a:lnTo>
                  <a:lnTo>
                    <a:pt x="494151" y="569030"/>
                  </a:lnTo>
                  <a:lnTo>
                    <a:pt x="491225" y="571314"/>
                  </a:lnTo>
                  <a:lnTo>
                    <a:pt x="487752" y="574600"/>
                  </a:lnTo>
                  <a:lnTo>
                    <a:pt x="485420" y="575828"/>
                  </a:lnTo>
                  <a:lnTo>
                    <a:pt x="484231" y="574999"/>
                  </a:lnTo>
                  <a:lnTo>
                    <a:pt x="482659" y="574710"/>
                  </a:lnTo>
                  <a:lnTo>
                    <a:pt x="480703" y="574968"/>
                  </a:lnTo>
                  <a:lnTo>
                    <a:pt x="479388" y="575805"/>
                  </a:lnTo>
                  <a:lnTo>
                    <a:pt x="478716" y="577229"/>
                  </a:lnTo>
                  <a:lnTo>
                    <a:pt x="477933" y="578191"/>
                  </a:lnTo>
                  <a:lnTo>
                    <a:pt x="477049" y="578684"/>
                  </a:lnTo>
                  <a:lnTo>
                    <a:pt x="476408" y="578520"/>
                  </a:lnTo>
                  <a:lnTo>
                    <a:pt x="475469" y="577064"/>
                  </a:lnTo>
                  <a:lnTo>
                    <a:pt x="473497" y="576157"/>
                  </a:lnTo>
                  <a:lnTo>
                    <a:pt x="472527" y="575046"/>
                  </a:lnTo>
                  <a:lnTo>
                    <a:pt x="471972" y="575742"/>
                  </a:lnTo>
                  <a:lnTo>
                    <a:pt x="471299" y="577839"/>
                  </a:lnTo>
                  <a:lnTo>
                    <a:pt x="470587" y="578903"/>
                  </a:lnTo>
                  <a:lnTo>
                    <a:pt x="467254" y="579990"/>
                  </a:lnTo>
                  <a:lnTo>
                    <a:pt x="465424" y="579787"/>
                  </a:lnTo>
                  <a:lnTo>
                    <a:pt x="463233" y="577158"/>
                  </a:lnTo>
                  <a:lnTo>
                    <a:pt x="462920" y="576243"/>
                  </a:lnTo>
                  <a:lnTo>
                    <a:pt x="463663" y="573959"/>
                  </a:lnTo>
                  <a:lnTo>
                    <a:pt x="468475" y="564883"/>
                  </a:lnTo>
                  <a:lnTo>
                    <a:pt x="467990" y="564938"/>
                  </a:lnTo>
                  <a:lnTo>
                    <a:pt x="466433" y="566370"/>
                  </a:lnTo>
                  <a:lnTo>
                    <a:pt x="463327" y="570000"/>
                  </a:lnTo>
                  <a:lnTo>
                    <a:pt x="461942" y="571080"/>
                  </a:lnTo>
                  <a:lnTo>
                    <a:pt x="459556" y="571220"/>
                  </a:lnTo>
                  <a:lnTo>
                    <a:pt x="458445" y="570829"/>
                  </a:lnTo>
                  <a:lnTo>
                    <a:pt x="457099" y="571126"/>
                  </a:lnTo>
                  <a:lnTo>
                    <a:pt x="455519" y="572097"/>
                  </a:lnTo>
                  <a:lnTo>
                    <a:pt x="454494" y="573161"/>
                  </a:lnTo>
                  <a:lnTo>
                    <a:pt x="454009" y="574311"/>
                  </a:lnTo>
                  <a:lnTo>
                    <a:pt x="454338" y="574506"/>
                  </a:lnTo>
                  <a:lnTo>
                    <a:pt x="456716" y="573192"/>
                  </a:lnTo>
                  <a:lnTo>
                    <a:pt x="458070" y="572840"/>
                  </a:lnTo>
                  <a:lnTo>
                    <a:pt x="458445" y="573481"/>
                  </a:lnTo>
                  <a:lnTo>
                    <a:pt x="456591" y="577557"/>
                  </a:lnTo>
                  <a:lnTo>
                    <a:pt x="455464" y="581446"/>
                  </a:lnTo>
                  <a:lnTo>
                    <a:pt x="454392" y="582423"/>
                  </a:lnTo>
                  <a:lnTo>
                    <a:pt x="452687" y="582259"/>
                  </a:lnTo>
                  <a:lnTo>
                    <a:pt x="450817" y="582643"/>
                  </a:lnTo>
                  <a:lnTo>
                    <a:pt x="450794" y="583730"/>
                  </a:lnTo>
                  <a:lnTo>
                    <a:pt x="454275" y="586820"/>
                  </a:lnTo>
                  <a:lnTo>
                    <a:pt x="455535" y="587258"/>
                  </a:lnTo>
                  <a:lnTo>
                    <a:pt x="457146" y="588362"/>
                  </a:lnTo>
                  <a:lnTo>
                    <a:pt x="457397" y="589457"/>
                  </a:lnTo>
                  <a:lnTo>
                    <a:pt x="456786" y="592406"/>
                  </a:lnTo>
                  <a:lnTo>
                    <a:pt x="456333" y="593564"/>
                  </a:lnTo>
                  <a:lnTo>
                    <a:pt x="455597" y="594167"/>
                  </a:lnTo>
                  <a:lnTo>
                    <a:pt x="452757" y="594065"/>
                  </a:lnTo>
                  <a:lnTo>
                    <a:pt x="451834" y="594370"/>
                  </a:lnTo>
                  <a:lnTo>
                    <a:pt x="449925" y="596216"/>
                  </a:lnTo>
                  <a:lnTo>
                    <a:pt x="448971" y="597742"/>
                  </a:lnTo>
                  <a:lnTo>
                    <a:pt x="449315" y="597875"/>
                  </a:lnTo>
                  <a:lnTo>
                    <a:pt x="450966" y="596615"/>
                  </a:lnTo>
                  <a:lnTo>
                    <a:pt x="453368" y="595942"/>
                  </a:lnTo>
                  <a:lnTo>
                    <a:pt x="456520" y="595849"/>
                  </a:lnTo>
                  <a:lnTo>
                    <a:pt x="458868" y="595184"/>
                  </a:lnTo>
                  <a:lnTo>
                    <a:pt x="460409" y="593932"/>
                  </a:lnTo>
                  <a:lnTo>
                    <a:pt x="461911" y="594284"/>
                  </a:lnTo>
                  <a:lnTo>
                    <a:pt x="463374" y="596240"/>
                  </a:lnTo>
                  <a:lnTo>
                    <a:pt x="463812" y="597953"/>
                  </a:lnTo>
                  <a:lnTo>
                    <a:pt x="463217" y="599424"/>
                  </a:lnTo>
                  <a:lnTo>
                    <a:pt x="462013" y="600472"/>
                  </a:lnTo>
                  <a:lnTo>
                    <a:pt x="460190" y="601098"/>
                  </a:lnTo>
                  <a:lnTo>
                    <a:pt x="459040" y="602037"/>
                  </a:lnTo>
                  <a:lnTo>
                    <a:pt x="458555" y="603289"/>
                  </a:lnTo>
                  <a:lnTo>
                    <a:pt x="458281" y="605143"/>
                  </a:lnTo>
                  <a:lnTo>
                    <a:pt x="458218" y="607592"/>
                  </a:lnTo>
                  <a:lnTo>
                    <a:pt x="458680" y="611996"/>
                  </a:lnTo>
                  <a:lnTo>
                    <a:pt x="458328" y="612591"/>
                  </a:lnTo>
                  <a:lnTo>
                    <a:pt x="457639" y="612919"/>
                  </a:lnTo>
                  <a:lnTo>
                    <a:pt x="456622" y="612974"/>
                  </a:lnTo>
                  <a:lnTo>
                    <a:pt x="455707" y="614007"/>
                  </a:lnTo>
                  <a:lnTo>
                    <a:pt x="453563" y="619843"/>
                  </a:lnTo>
                  <a:lnTo>
                    <a:pt x="452804" y="620477"/>
                  </a:lnTo>
                  <a:lnTo>
                    <a:pt x="451905" y="619851"/>
                  </a:lnTo>
                  <a:lnTo>
                    <a:pt x="451107" y="619921"/>
                  </a:lnTo>
                  <a:lnTo>
                    <a:pt x="450410" y="620680"/>
                  </a:lnTo>
                  <a:lnTo>
                    <a:pt x="448885" y="621259"/>
                  </a:lnTo>
                  <a:lnTo>
                    <a:pt x="446530" y="621658"/>
                  </a:lnTo>
                  <a:lnTo>
                    <a:pt x="444512" y="621509"/>
                  </a:lnTo>
                  <a:lnTo>
                    <a:pt x="440967" y="620250"/>
                  </a:lnTo>
                  <a:lnTo>
                    <a:pt x="439520" y="619358"/>
                  </a:lnTo>
                  <a:lnTo>
                    <a:pt x="438394" y="617895"/>
                  </a:lnTo>
                  <a:lnTo>
                    <a:pt x="435209" y="619444"/>
                  </a:lnTo>
                  <a:lnTo>
                    <a:pt x="434372" y="618771"/>
                  </a:lnTo>
                  <a:lnTo>
                    <a:pt x="432393" y="614726"/>
                  </a:lnTo>
                  <a:lnTo>
                    <a:pt x="431963" y="614969"/>
                  </a:lnTo>
                  <a:lnTo>
                    <a:pt x="431579" y="619327"/>
                  </a:lnTo>
                  <a:lnTo>
                    <a:pt x="430977" y="620852"/>
                  </a:lnTo>
                  <a:lnTo>
                    <a:pt x="429013" y="623997"/>
                  </a:lnTo>
                  <a:lnTo>
                    <a:pt x="427941" y="629395"/>
                  </a:lnTo>
                  <a:lnTo>
                    <a:pt x="427613" y="629560"/>
                  </a:lnTo>
                  <a:lnTo>
                    <a:pt x="427245" y="628777"/>
                  </a:lnTo>
                  <a:lnTo>
                    <a:pt x="426033" y="623950"/>
                  </a:lnTo>
                  <a:lnTo>
                    <a:pt x="425391" y="622886"/>
                  </a:lnTo>
                  <a:lnTo>
                    <a:pt x="423615" y="625671"/>
                  </a:lnTo>
                  <a:lnTo>
                    <a:pt x="423420" y="626681"/>
                  </a:lnTo>
                  <a:lnTo>
                    <a:pt x="423889" y="630272"/>
                  </a:lnTo>
                  <a:lnTo>
                    <a:pt x="423474" y="630811"/>
                  </a:lnTo>
                  <a:lnTo>
                    <a:pt x="419883" y="628879"/>
                  </a:lnTo>
                  <a:lnTo>
                    <a:pt x="418999" y="628785"/>
                  </a:lnTo>
                  <a:lnTo>
                    <a:pt x="418765" y="629114"/>
                  </a:lnTo>
                  <a:lnTo>
                    <a:pt x="419993" y="631891"/>
                  </a:lnTo>
                  <a:lnTo>
                    <a:pt x="419852" y="632893"/>
                  </a:lnTo>
                  <a:lnTo>
                    <a:pt x="414767" y="638244"/>
                  </a:lnTo>
                  <a:lnTo>
                    <a:pt x="413445" y="638056"/>
                  </a:lnTo>
                  <a:lnTo>
                    <a:pt x="412615" y="637524"/>
                  </a:lnTo>
                  <a:lnTo>
                    <a:pt x="411700" y="637610"/>
                  </a:lnTo>
                  <a:lnTo>
                    <a:pt x="408469" y="639597"/>
                  </a:lnTo>
                  <a:lnTo>
                    <a:pt x="407577" y="639511"/>
                  </a:lnTo>
                  <a:lnTo>
                    <a:pt x="406357" y="638338"/>
                  </a:lnTo>
                  <a:lnTo>
                    <a:pt x="405793" y="638385"/>
                  </a:lnTo>
                  <a:lnTo>
                    <a:pt x="405488" y="639613"/>
                  </a:lnTo>
                  <a:lnTo>
                    <a:pt x="405449" y="642007"/>
                  </a:lnTo>
                  <a:lnTo>
                    <a:pt x="404252" y="644276"/>
                  </a:lnTo>
                  <a:lnTo>
                    <a:pt x="400403" y="647937"/>
                  </a:lnTo>
                  <a:lnTo>
                    <a:pt x="399386" y="649619"/>
                  </a:lnTo>
                  <a:lnTo>
                    <a:pt x="398611" y="651919"/>
                  </a:lnTo>
                  <a:lnTo>
                    <a:pt x="398032" y="652138"/>
                  </a:lnTo>
                  <a:lnTo>
                    <a:pt x="395771" y="650660"/>
                  </a:lnTo>
                  <a:lnTo>
                    <a:pt x="393158" y="649697"/>
                  </a:lnTo>
                  <a:lnTo>
                    <a:pt x="392799" y="650174"/>
                  </a:lnTo>
                  <a:lnTo>
                    <a:pt x="393597" y="651575"/>
                  </a:lnTo>
                  <a:lnTo>
                    <a:pt x="393432" y="652435"/>
                  </a:lnTo>
                  <a:lnTo>
                    <a:pt x="392298" y="652756"/>
                  </a:lnTo>
                  <a:lnTo>
                    <a:pt x="390866" y="652631"/>
                  </a:lnTo>
                  <a:lnTo>
                    <a:pt x="389129" y="652060"/>
                  </a:lnTo>
                  <a:lnTo>
                    <a:pt x="386696" y="652701"/>
                  </a:lnTo>
                  <a:lnTo>
                    <a:pt x="383575" y="654556"/>
                  </a:lnTo>
                  <a:lnTo>
                    <a:pt x="380970" y="654501"/>
                  </a:lnTo>
                  <a:lnTo>
                    <a:pt x="377332" y="651450"/>
                  </a:lnTo>
                  <a:lnTo>
                    <a:pt x="376330" y="651223"/>
                  </a:lnTo>
                  <a:lnTo>
                    <a:pt x="376010" y="650362"/>
                  </a:lnTo>
                  <a:lnTo>
                    <a:pt x="376721" y="647890"/>
                  </a:lnTo>
                  <a:lnTo>
                    <a:pt x="377754" y="646012"/>
                  </a:lnTo>
                  <a:lnTo>
                    <a:pt x="378513" y="645152"/>
                  </a:lnTo>
                  <a:lnTo>
                    <a:pt x="381963" y="642742"/>
                  </a:lnTo>
                  <a:lnTo>
                    <a:pt x="385914" y="641858"/>
                  </a:lnTo>
                  <a:lnTo>
                    <a:pt x="388394" y="640403"/>
                  </a:lnTo>
                  <a:lnTo>
                    <a:pt x="391414" y="637407"/>
                  </a:lnTo>
                  <a:lnTo>
                    <a:pt x="393010" y="635153"/>
                  </a:lnTo>
                  <a:lnTo>
                    <a:pt x="396147" y="629325"/>
                  </a:lnTo>
                  <a:lnTo>
                    <a:pt x="395912" y="628871"/>
                  </a:lnTo>
                  <a:lnTo>
                    <a:pt x="395208" y="628551"/>
                  </a:lnTo>
                  <a:lnTo>
                    <a:pt x="388308" y="634082"/>
                  </a:lnTo>
                  <a:lnTo>
                    <a:pt x="387291" y="634590"/>
                  </a:lnTo>
                  <a:lnTo>
                    <a:pt x="385922" y="634551"/>
                  </a:lnTo>
                  <a:lnTo>
                    <a:pt x="380406" y="632431"/>
                  </a:lnTo>
                  <a:lnTo>
                    <a:pt x="379241" y="631523"/>
                  </a:lnTo>
                  <a:lnTo>
                    <a:pt x="378443" y="628863"/>
                  </a:lnTo>
                  <a:lnTo>
                    <a:pt x="379976" y="622792"/>
                  </a:lnTo>
                  <a:lnTo>
                    <a:pt x="381048" y="619851"/>
                  </a:lnTo>
                  <a:lnTo>
                    <a:pt x="383739" y="615298"/>
                  </a:lnTo>
                  <a:lnTo>
                    <a:pt x="387260" y="610424"/>
                  </a:lnTo>
                  <a:lnTo>
                    <a:pt x="388480" y="607255"/>
                  </a:lnTo>
                  <a:lnTo>
                    <a:pt x="390311" y="598743"/>
                  </a:lnTo>
                  <a:lnTo>
                    <a:pt x="390201" y="594863"/>
                  </a:lnTo>
                  <a:lnTo>
                    <a:pt x="389380" y="590122"/>
                  </a:lnTo>
                  <a:lnTo>
                    <a:pt x="389348" y="587298"/>
                  </a:lnTo>
                  <a:lnTo>
                    <a:pt x="390115" y="586406"/>
                  </a:lnTo>
                  <a:lnTo>
                    <a:pt x="398197" y="581993"/>
                  </a:lnTo>
                  <a:lnTo>
                    <a:pt x="402022" y="578676"/>
                  </a:lnTo>
                  <a:lnTo>
                    <a:pt x="409447" y="573763"/>
                  </a:lnTo>
                  <a:lnTo>
                    <a:pt x="411465" y="573802"/>
                  </a:lnTo>
                  <a:lnTo>
                    <a:pt x="412952" y="575492"/>
                  </a:lnTo>
                  <a:lnTo>
                    <a:pt x="414681" y="576845"/>
                  </a:lnTo>
                  <a:lnTo>
                    <a:pt x="416652" y="577855"/>
                  </a:lnTo>
                  <a:lnTo>
                    <a:pt x="419187" y="577753"/>
                  </a:lnTo>
                  <a:lnTo>
                    <a:pt x="422285" y="576525"/>
                  </a:lnTo>
                  <a:lnTo>
                    <a:pt x="427198" y="576994"/>
                  </a:lnTo>
                  <a:lnTo>
                    <a:pt x="437290" y="580225"/>
                  </a:lnTo>
                  <a:lnTo>
                    <a:pt x="439434" y="580405"/>
                  </a:lnTo>
                  <a:lnTo>
                    <a:pt x="439520" y="579998"/>
                  </a:lnTo>
                  <a:lnTo>
                    <a:pt x="437963" y="577737"/>
                  </a:lnTo>
                  <a:lnTo>
                    <a:pt x="431008" y="576423"/>
                  </a:lnTo>
                  <a:lnTo>
                    <a:pt x="428074" y="575109"/>
                  </a:lnTo>
                  <a:lnTo>
                    <a:pt x="419836" y="569311"/>
                  </a:lnTo>
                  <a:lnTo>
                    <a:pt x="417959" y="567066"/>
                  </a:lnTo>
                  <a:lnTo>
                    <a:pt x="418718" y="566018"/>
                  </a:lnTo>
                  <a:lnTo>
                    <a:pt x="420736" y="565149"/>
                  </a:lnTo>
                  <a:lnTo>
                    <a:pt x="421425" y="564312"/>
                  </a:lnTo>
                  <a:lnTo>
                    <a:pt x="421714" y="562849"/>
                  </a:lnTo>
                  <a:lnTo>
                    <a:pt x="422872" y="560854"/>
                  </a:lnTo>
                  <a:lnTo>
                    <a:pt x="424898" y="558304"/>
                  </a:lnTo>
                  <a:lnTo>
                    <a:pt x="427996" y="555840"/>
                  </a:lnTo>
                  <a:lnTo>
                    <a:pt x="433856" y="552162"/>
                  </a:lnTo>
                  <a:lnTo>
                    <a:pt x="431564" y="552006"/>
                  </a:lnTo>
                  <a:lnTo>
                    <a:pt x="427347" y="552687"/>
                  </a:lnTo>
                  <a:lnTo>
                    <a:pt x="425813" y="553383"/>
                  </a:lnTo>
                  <a:lnTo>
                    <a:pt x="422997" y="556012"/>
                  </a:lnTo>
                  <a:lnTo>
                    <a:pt x="421902" y="557858"/>
                  </a:lnTo>
                  <a:lnTo>
                    <a:pt x="420329" y="561457"/>
                  </a:lnTo>
                  <a:lnTo>
                    <a:pt x="419656" y="562137"/>
                  </a:lnTo>
                  <a:lnTo>
                    <a:pt x="416730" y="562654"/>
                  </a:lnTo>
                  <a:lnTo>
                    <a:pt x="408758" y="563014"/>
                  </a:lnTo>
                  <a:lnTo>
                    <a:pt x="407413" y="561175"/>
                  </a:lnTo>
                  <a:lnTo>
                    <a:pt x="406670" y="560878"/>
                  </a:lnTo>
                  <a:lnTo>
                    <a:pt x="405684" y="561136"/>
                  </a:lnTo>
                  <a:lnTo>
                    <a:pt x="398361" y="565830"/>
                  </a:lnTo>
                  <a:lnTo>
                    <a:pt x="395740" y="568216"/>
                  </a:lnTo>
                  <a:lnTo>
                    <a:pt x="393870" y="570939"/>
                  </a:lnTo>
                  <a:lnTo>
                    <a:pt x="390976" y="572926"/>
                  </a:lnTo>
                  <a:lnTo>
                    <a:pt x="387064" y="574185"/>
                  </a:lnTo>
                  <a:lnTo>
                    <a:pt x="384138" y="575742"/>
                  </a:lnTo>
                  <a:lnTo>
                    <a:pt x="381056" y="578848"/>
                  </a:lnTo>
                  <a:lnTo>
                    <a:pt x="380007" y="581227"/>
                  </a:lnTo>
                  <a:lnTo>
                    <a:pt x="379945" y="582345"/>
                  </a:lnTo>
                  <a:lnTo>
                    <a:pt x="380696" y="585858"/>
                  </a:lnTo>
                  <a:lnTo>
                    <a:pt x="379929" y="586515"/>
                  </a:lnTo>
                  <a:lnTo>
                    <a:pt x="378153" y="586789"/>
                  </a:lnTo>
                  <a:lnTo>
                    <a:pt x="375298" y="589113"/>
                  </a:lnTo>
                  <a:lnTo>
                    <a:pt x="369266" y="595997"/>
                  </a:lnTo>
                  <a:lnTo>
                    <a:pt x="368476" y="598485"/>
                  </a:lnTo>
                  <a:lnTo>
                    <a:pt x="368507" y="599338"/>
                  </a:lnTo>
                  <a:lnTo>
                    <a:pt x="369485" y="601278"/>
                  </a:lnTo>
                  <a:lnTo>
                    <a:pt x="368804" y="602538"/>
                  </a:lnTo>
                  <a:lnTo>
                    <a:pt x="367106" y="604525"/>
                  </a:lnTo>
                  <a:lnTo>
                    <a:pt x="363328" y="607662"/>
                  </a:lnTo>
                  <a:lnTo>
                    <a:pt x="360848" y="608851"/>
                  </a:lnTo>
                  <a:lnTo>
                    <a:pt x="359236" y="608914"/>
                  </a:lnTo>
                  <a:lnTo>
                    <a:pt x="357687" y="608468"/>
                  </a:lnTo>
                  <a:lnTo>
                    <a:pt x="354933" y="606449"/>
                  </a:lnTo>
                  <a:lnTo>
                    <a:pt x="352704" y="606324"/>
                  </a:lnTo>
                  <a:lnTo>
                    <a:pt x="352563" y="606606"/>
                  </a:lnTo>
                  <a:lnTo>
                    <a:pt x="355598" y="608765"/>
                  </a:lnTo>
                  <a:lnTo>
                    <a:pt x="358688" y="611535"/>
                  </a:lnTo>
                  <a:lnTo>
                    <a:pt x="360613" y="613835"/>
                  </a:lnTo>
                  <a:lnTo>
                    <a:pt x="361372" y="615657"/>
                  </a:lnTo>
                  <a:lnTo>
                    <a:pt x="361403" y="617535"/>
                  </a:lnTo>
                  <a:lnTo>
                    <a:pt x="360707" y="619460"/>
                  </a:lnTo>
                  <a:lnTo>
                    <a:pt x="358524" y="622800"/>
                  </a:lnTo>
                  <a:lnTo>
                    <a:pt x="356388" y="623794"/>
                  </a:lnTo>
                  <a:lnTo>
                    <a:pt x="350920" y="624795"/>
                  </a:lnTo>
                  <a:lnTo>
                    <a:pt x="349159" y="625593"/>
                  </a:lnTo>
                  <a:lnTo>
                    <a:pt x="348612" y="626211"/>
                  </a:lnTo>
                  <a:lnTo>
                    <a:pt x="352367" y="627620"/>
                  </a:lnTo>
                  <a:lnTo>
                    <a:pt x="352704" y="628339"/>
                  </a:lnTo>
                  <a:lnTo>
                    <a:pt x="352187" y="631124"/>
                  </a:lnTo>
                  <a:lnTo>
                    <a:pt x="351194" y="632032"/>
                  </a:lnTo>
                  <a:lnTo>
                    <a:pt x="348064" y="633691"/>
                  </a:lnTo>
                  <a:lnTo>
                    <a:pt x="345263" y="634176"/>
                  </a:lnTo>
                  <a:lnTo>
                    <a:pt x="344833" y="633855"/>
                  </a:lnTo>
                  <a:lnTo>
                    <a:pt x="345357" y="631672"/>
                  </a:lnTo>
                  <a:lnTo>
                    <a:pt x="345209" y="631132"/>
                  </a:lnTo>
                  <a:lnTo>
                    <a:pt x="344152" y="630686"/>
                  </a:lnTo>
                  <a:lnTo>
                    <a:pt x="342658" y="631516"/>
                  </a:lnTo>
                  <a:lnTo>
                    <a:pt x="338926" y="634731"/>
                  </a:lnTo>
                  <a:lnTo>
                    <a:pt x="338527" y="635255"/>
                  </a:lnTo>
                  <a:lnTo>
                    <a:pt x="339873" y="636116"/>
                  </a:lnTo>
                  <a:lnTo>
                    <a:pt x="339591" y="636828"/>
                  </a:lnTo>
                  <a:lnTo>
                    <a:pt x="337573" y="639128"/>
                  </a:lnTo>
                  <a:lnTo>
                    <a:pt x="336736" y="640661"/>
                  </a:lnTo>
                  <a:lnTo>
                    <a:pt x="335382" y="642218"/>
                  </a:lnTo>
                  <a:lnTo>
                    <a:pt x="329358" y="646975"/>
                  </a:lnTo>
                  <a:lnTo>
                    <a:pt x="329820" y="648133"/>
                  </a:lnTo>
                  <a:lnTo>
                    <a:pt x="328255" y="652255"/>
                  </a:lnTo>
                  <a:lnTo>
                    <a:pt x="327379" y="655893"/>
                  </a:lnTo>
                  <a:lnTo>
                    <a:pt x="328443" y="657419"/>
                  </a:lnTo>
                  <a:lnTo>
                    <a:pt x="333497" y="659203"/>
                  </a:lnTo>
                  <a:lnTo>
                    <a:pt x="335946" y="659633"/>
                  </a:lnTo>
                  <a:lnTo>
                    <a:pt x="338833" y="660877"/>
                  </a:lnTo>
                  <a:lnTo>
                    <a:pt x="344059" y="664225"/>
                  </a:lnTo>
                  <a:lnTo>
                    <a:pt x="345803" y="666408"/>
                  </a:lnTo>
                  <a:lnTo>
                    <a:pt x="346061" y="667433"/>
                  </a:lnTo>
                  <a:lnTo>
                    <a:pt x="345897" y="668552"/>
                  </a:lnTo>
                  <a:lnTo>
                    <a:pt x="345271" y="670062"/>
                  </a:lnTo>
                  <a:lnTo>
                    <a:pt x="343636" y="672909"/>
                  </a:lnTo>
                  <a:lnTo>
                    <a:pt x="339685" y="677134"/>
                  </a:lnTo>
                  <a:lnTo>
                    <a:pt x="337902" y="678331"/>
                  </a:lnTo>
                  <a:lnTo>
                    <a:pt x="335202" y="679270"/>
                  </a:lnTo>
                  <a:lnTo>
                    <a:pt x="334318" y="679950"/>
                  </a:lnTo>
                  <a:lnTo>
                    <a:pt x="330853" y="683933"/>
                  </a:lnTo>
                  <a:lnTo>
                    <a:pt x="329914" y="686076"/>
                  </a:lnTo>
                  <a:lnTo>
                    <a:pt x="330062" y="687946"/>
                  </a:lnTo>
                  <a:lnTo>
                    <a:pt x="329397" y="689253"/>
                  </a:lnTo>
                  <a:lnTo>
                    <a:pt x="324938" y="691819"/>
                  </a:lnTo>
                  <a:lnTo>
                    <a:pt x="325095" y="692272"/>
                  </a:lnTo>
                  <a:lnTo>
                    <a:pt x="326714" y="692468"/>
                  </a:lnTo>
                  <a:lnTo>
                    <a:pt x="326119" y="694729"/>
                  </a:lnTo>
                  <a:lnTo>
                    <a:pt x="325853" y="697858"/>
                  </a:lnTo>
                  <a:lnTo>
                    <a:pt x="325079" y="698382"/>
                  </a:lnTo>
                  <a:lnTo>
                    <a:pt x="322294" y="698359"/>
                  </a:lnTo>
                  <a:lnTo>
                    <a:pt x="318750" y="699572"/>
                  </a:lnTo>
                  <a:lnTo>
                    <a:pt x="318499" y="699916"/>
                  </a:lnTo>
                  <a:lnTo>
                    <a:pt x="318437" y="702161"/>
                  </a:lnTo>
                  <a:lnTo>
                    <a:pt x="309174" y="703804"/>
                  </a:lnTo>
                  <a:lnTo>
                    <a:pt x="307148" y="708044"/>
                  </a:lnTo>
                  <a:lnTo>
                    <a:pt x="306091" y="709343"/>
                  </a:lnTo>
                  <a:lnTo>
                    <a:pt x="302461" y="712418"/>
                  </a:lnTo>
                  <a:lnTo>
                    <a:pt x="300240" y="713654"/>
                  </a:lnTo>
                  <a:lnTo>
                    <a:pt x="297697" y="714405"/>
                  </a:lnTo>
                  <a:lnTo>
                    <a:pt x="296367" y="715445"/>
                  </a:lnTo>
                  <a:lnTo>
                    <a:pt x="296242" y="716775"/>
                  </a:lnTo>
                  <a:lnTo>
                    <a:pt x="295522" y="717925"/>
                  </a:lnTo>
                  <a:lnTo>
                    <a:pt x="293324" y="719827"/>
                  </a:lnTo>
                  <a:lnTo>
                    <a:pt x="292244" y="722213"/>
                  </a:lnTo>
                  <a:lnTo>
                    <a:pt x="291462" y="722588"/>
                  </a:lnTo>
                  <a:lnTo>
                    <a:pt x="287370" y="723159"/>
                  </a:lnTo>
                  <a:lnTo>
                    <a:pt x="286556" y="723918"/>
                  </a:lnTo>
                  <a:lnTo>
                    <a:pt x="286157" y="727134"/>
                  </a:lnTo>
                  <a:lnTo>
                    <a:pt x="285399" y="727235"/>
                  </a:lnTo>
                  <a:lnTo>
                    <a:pt x="283943" y="726484"/>
                  </a:lnTo>
                  <a:lnTo>
                    <a:pt x="282050" y="727063"/>
                  </a:lnTo>
                  <a:lnTo>
                    <a:pt x="277794" y="730693"/>
                  </a:lnTo>
                  <a:lnTo>
                    <a:pt x="276863" y="732000"/>
                  </a:lnTo>
                  <a:lnTo>
                    <a:pt x="276965" y="732696"/>
                  </a:lnTo>
                  <a:lnTo>
                    <a:pt x="277622" y="733384"/>
                  </a:lnTo>
                  <a:lnTo>
                    <a:pt x="278631" y="735536"/>
                  </a:lnTo>
                  <a:lnTo>
                    <a:pt x="278569" y="736983"/>
                  </a:lnTo>
                  <a:lnTo>
                    <a:pt x="276934" y="741012"/>
                  </a:lnTo>
                  <a:lnTo>
                    <a:pt x="276355" y="741638"/>
                  </a:lnTo>
                  <a:lnTo>
                    <a:pt x="274367" y="742632"/>
                  </a:lnTo>
                  <a:lnTo>
                    <a:pt x="273554" y="744854"/>
                  </a:lnTo>
                  <a:lnTo>
                    <a:pt x="271723" y="744611"/>
                  </a:lnTo>
                  <a:lnTo>
                    <a:pt x="270245" y="745034"/>
                  </a:lnTo>
                  <a:lnTo>
                    <a:pt x="269274" y="746512"/>
                  </a:lnTo>
                  <a:lnTo>
                    <a:pt x="268226" y="747365"/>
                  </a:lnTo>
                  <a:lnTo>
                    <a:pt x="267092" y="747584"/>
                  </a:lnTo>
                  <a:lnTo>
                    <a:pt x="265660" y="748758"/>
                  </a:lnTo>
                  <a:lnTo>
                    <a:pt x="263947" y="750870"/>
                  </a:lnTo>
                  <a:lnTo>
                    <a:pt x="262351" y="752216"/>
                  </a:lnTo>
                  <a:lnTo>
                    <a:pt x="260888" y="752795"/>
                  </a:lnTo>
                  <a:lnTo>
                    <a:pt x="259464" y="752943"/>
                  </a:lnTo>
                  <a:lnTo>
                    <a:pt x="258079" y="752646"/>
                  </a:lnTo>
                  <a:lnTo>
                    <a:pt x="256835" y="752888"/>
                  </a:lnTo>
                  <a:lnTo>
                    <a:pt x="255732" y="753671"/>
                  </a:lnTo>
                  <a:lnTo>
                    <a:pt x="254652" y="754891"/>
                  </a:lnTo>
                  <a:lnTo>
                    <a:pt x="253792" y="758349"/>
                  </a:lnTo>
                  <a:lnTo>
                    <a:pt x="252704" y="759890"/>
                  </a:lnTo>
                  <a:lnTo>
                    <a:pt x="252016" y="760156"/>
                  </a:lnTo>
                  <a:lnTo>
                    <a:pt x="250608" y="759929"/>
                  </a:lnTo>
                  <a:lnTo>
                    <a:pt x="248480" y="759202"/>
                  </a:lnTo>
                  <a:lnTo>
                    <a:pt x="246320" y="759460"/>
                  </a:lnTo>
                  <a:lnTo>
                    <a:pt x="242831" y="761580"/>
                  </a:lnTo>
                  <a:lnTo>
                    <a:pt x="241720" y="763176"/>
                  </a:lnTo>
                  <a:lnTo>
                    <a:pt x="243919" y="763528"/>
                  </a:lnTo>
                  <a:lnTo>
                    <a:pt x="245006" y="763982"/>
                  </a:lnTo>
                  <a:lnTo>
                    <a:pt x="244983" y="764428"/>
                  </a:lnTo>
                  <a:lnTo>
                    <a:pt x="243840" y="764858"/>
                  </a:lnTo>
                  <a:lnTo>
                    <a:pt x="241885" y="764827"/>
                  </a:lnTo>
                  <a:lnTo>
                    <a:pt x="240711" y="765195"/>
                  </a:lnTo>
                  <a:lnTo>
                    <a:pt x="239287" y="766102"/>
                  </a:lnTo>
                  <a:lnTo>
                    <a:pt x="235704" y="767080"/>
                  </a:lnTo>
                  <a:lnTo>
                    <a:pt x="234343" y="767776"/>
                  </a:lnTo>
                  <a:lnTo>
                    <a:pt x="231644" y="771751"/>
                  </a:lnTo>
                  <a:lnTo>
                    <a:pt x="231315" y="772650"/>
                  </a:lnTo>
                  <a:lnTo>
                    <a:pt x="231659" y="772846"/>
                  </a:lnTo>
                  <a:lnTo>
                    <a:pt x="233177" y="772431"/>
                  </a:lnTo>
                  <a:lnTo>
                    <a:pt x="234961" y="773088"/>
                  </a:lnTo>
                  <a:lnTo>
                    <a:pt x="235884" y="773926"/>
                  </a:lnTo>
                  <a:lnTo>
                    <a:pt x="236479" y="774958"/>
                  </a:lnTo>
                  <a:lnTo>
                    <a:pt x="237042" y="776946"/>
                  </a:lnTo>
                  <a:lnTo>
                    <a:pt x="237386" y="777243"/>
                  </a:lnTo>
                  <a:lnTo>
                    <a:pt x="233959" y="780575"/>
                  </a:lnTo>
                  <a:lnTo>
                    <a:pt x="232989" y="781992"/>
                  </a:lnTo>
                  <a:lnTo>
                    <a:pt x="232363" y="782516"/>
                  </a:lnTo>
                  <a:lnTo>
                    <a:pt x="231949" y="782109"/>
                  </a:lnTo>
                  <a:lnTo>
                    <a:pt x="231526" y="778401"/>
                  </a:lnTo>
                  <a:lnTo>
                    <a:pt x="231268" y="777767"/>
                  </a:lnTo>
                  <a:lnTo>
                    <a:pt x="230455" y="777704"/>
                  </a:lnTo>
                  <a:lnTo>
                    <a:pt x="229672" y="778878"/>
                  </a:lnTo>
                  <a:lnTo>
                    <a:pt x="227959" y="783259"/>
                  </a:lnTo>
                  <a:lnTo>
                    <a:pt x="226089" y="785465"/>
                  </a:lnTo>
                  <a:lnTo>
                    <a:pt x="212046" y="791098"/>
                  </a:lnTo>
                  <a:lnTo>
                    <a:pt x="210028" y="792397"/>
                  </a:lnTo>
                  <a:lnTo>
                    <a:pt x="209629" y="794791"/>
                  </a:lnTo>
                  <a:lnTo>
                    <a:pt x="209050" y="796864"/>
                  </a:lnTo>
                  <a:lnTo>
                    <a:pt x="208119" y="798507"/>
                  </a:lnTo>
                  <a:lnTo>
                    <a:pt x="207031" y="799547"/>
                  </a:lnTo>
                  <a:lnTo>
                    <a:pt x="206796" y="798804"/>
                  </a:lnTo>
                  <a:lnTo>
                    <a:pt x="206906" y="792976"/>
                  </a:lnTo>
                  <a:lnTo>
                    <a:pt x="206617" y="791818"/>
                  </a:lnTo>
                  <a:lnTo>
                    <a:pt x="205200" y="791075"/>
                  </a:lnTo>
                  <a:lnTo>
                    <a:pt x="204575" y="791176"/>
                  </a:lnTo>
                  <a:lnTo>
                    <a:pt x="203722" y="791505"/>
                  </a:lnTo>
                  <a:lnTo>
                    <a:pt x="202314" y="792772"/>
                  </a:lnTo>
                  <a:lnTo>
                    <a:pt x="201453" y="793085"/>
                  </a:lnTo>
                  <a:lnTo>
                    <a:pt x="200381" y="792983"/>
                  </a:lnTo>
                  <a:lnTo>
                    <a:pt x="198551" y="794227"/>
                  </a:lnTo>
                  <a:lnTo>
                    <a:pt x="194201" y="798210"/>
                  </a:lnTo>
                  <a:lnTo>
                    <a:pt x="191361" y="799195"/>
                  </a:lnTo>
                  <a:lnTo>
                    <a:pt x="190610" y="800017"/>
                  </a:lnTo>
                  <a:lnTo>
                    <a:pt x="189397" y="802192"/>
                  </a:lnTo>
                  <a:lnTo>
                    <a:pt x="188591" y="802990"/>
                  </a:lnTo>
                  <a:lnTo>
                    <a:pt x="187402" y="803060"/>
                  </a:lnTo>
                  <a:lnTo>
                    <a:pt x="185822" y="802411"/>
                  </a:lnTo>
                  <a:lnTo>
                    <a:pt x="184554" y="802872"/>
                  </a:lnTo>
                  <a:lnTo>
                    <a:pt x="183592" y="804453"/>
                  </a:lnTo>
                  <a:lnTo>
                    <a:pt x="182614" y="805078"/>
                  </a:lnTo>
                  <a:lnTo>
                    <a:pt x="179853" y="803913"/>
                  </a:lnTo>
                  <a:lnTo>
                    <a:pt x="178632" y="804711"/>
                  </a:lnTo>
                  <a:lnTo>
                    <a:pt x="177052" y="806745"/>
                  </a:lnTo>
                  <a:lnTo>
                    <a:pt x="175401" y="808083"/>
                  </a:lnTo>
                  <a:lnTo>
                    <a:pt x="173680" y="808732"/>
                  </a:lnTo>
                  <a:lnTo>
                    <a:pt x="169205" y="809405"/>
                  </a:lnTo>
                  <a:lnTo>
                    <a:pt x="167405" y="808975"/>
                  </a:lnTo>
                  <a:lnTo>
                    <a:pt x="167038" y="808388"/>
                  </a:lnTo>
                  <a:lnTo>
                    <a:pt x="167124" y="805798"/>
                  </a:lnTo>
                  <a:lnTo>
                    <a:pt x="167844" y="803929"/>
                  </a:lnTo>
                  <a:lnTo>
                    <a:pt x="168509" y="803044"/>
                  </a:lnTo>
                  <a:lnTo>
                    <a:pt x="169400" y="802262"/>
                  </a:lnTo>
                  <a:lnTo>
                    <a:pt x="170707" y="802168"/>
                  </a:lnTo>
                  <a:lnTo>
                    <a:pt x="173148" y="802755"/>
                  </a:lnTo>
                  <a:lnTo>
                    <a:pt x="172866" y="802129"/>
                  </a:lnTo>
                  <a:lnTo>
                    <a:pt x="171982" y="801386"/>
                  </a:lnTo>
                  <a:lnTo>
                    <a:pt x="169737" y="800095"/>
                  </a:lnTo>
                  <a:lnTo>
                    <a:pt x="167507" y="799438"/>
                  </a:lnTo>
                  <a:lnTo>
                    <a:pt x="166232" y="799860"/>
                  </a:lnTo>
                  <a:lnTo>
                    <a:pt x="164440" y="800846"/>
                  </a:lnTo>
                  <a:lnTo>
                    <a:pt x="163220" y="801988"/>
                  </a:lnTo>
                  <a:lnTo>
                    <a:pt x="162578" y="803287"/>
                  </a:lnTo>
                  <a:lnTo>
                    <a:pt x="161773" y="807512"/>
                  </a:lnTo>
                  <a:lnTo>
                    <a:pt x="161303" y="808654"/>
                  </a:lnTo>
                  <a:lnTo>
                    <a:pt x="156061" y="816063"/>
                  </a:lnTo>
                  <a:lnTo>
                    <a:pt x="154004" y="818339"/>
                  </a:lnTo>
                  <a:lnTo>
                    <a:pt x="151970" y="818167"/>
                  </a:lnTo>
                  <a:lnTo>
                    <a:pt x="150984" y="819028"/>
                  </a:lnTo>
                  <a:lnTo>
                    <a:pt x="149599" y="820866"/>
                  </a:lnTo>
                  <a:lnTo>
                    <a:pt x="148316" y="821750"/>
                  </a:lnTo>
                  <a:lnTo>
                    <a:pt x="147143" y="821672"/>
                  </a:lnTo>
                  <a:lnTo>
                    <a:pt x="146227" y="821320"/>
                  </a:lnTo>
                  <a:lnTo>
                    <a:pt x="145578" y="820702"/>
                  </a:lnTo>
                  <a:lnTo>
                    <a:pt x="145688" y="820123"/>
                  </a:lnTo>
                  <a:lnTo>
                    <a:pt x="146564" y="819583"/>
                  </a:lnTo>
                  <a:lnTo>
                    <a:pt x="146251" y="818112"/>
                  </a:lnTo>
                  <a:lnTo>
                    <a:pt x="144749" y="815687"/>
                  </a:lnTo>
                  <a:lnTo>
                    <a:pt x="143724" y="814373"/>
                  </a:lnTo>
                  <a:lnTo>
                    <a:pt x="141776" y="814216"/>
                  </a:lnTo>
                  <a:lnTo>
                    <a:pt x="141471" y="815319"/>
                  </a:lnTo>
                  <a:lnTo>
                    <a:pt x="142128" y="820937"/>
                  </a:lnTo>
                  <a:lnTo>
                    <a:pt x="142026" y="822204"/>
                  </a:lnTo>
                  <a:lnTo>
                    <a:pt x="140814" y="823800"/>
                  </a:lnTo>
                  <a:lnTo>
                    <a:pt x="137622" y="825584"/>
                  </a:lnTo>
                  <a:lnTo>
                    <a:pt x="136628" y="825412"/>
                  </a:lnTo>
                  <a:lnTo>
                    <a:pt x="133757" y="821899"/>
                  </a:lnTo>
                  <a:lnTo>
                    <a:pt x="131034" y="821203"/>
                  </a:lnTo>
                  <a:lnTo>
                    <a:pt x="130854" y="822345"/>
                  </a:lnTo>
                  <a:lnTo>
                    <a:pt x="131465" y="824684"/>
                  </a:lnTo>
                  <a:lnTo>
                    <a:pt x="130784" y="826859"/>
                  </a:lnTo>
                  <a:lnTo>
                    <a:pt x="128820" y="828885"/>
                  </a:lnTo>
                  <a:lnTo>
                    <a:pt x="127326" y="829863"/>
                  </a:lnTo>
                  <a:lnTo>
                    <a:pt x="126301" y="829800"/>
                  </a:lnTo>
                  <a:lnTo>
                    <a:pt x="126246" y="828384"/>
                  </a:lnTo>
                  <a:lnTo>
                    <a:pt x="127162" y="825607"/>
                  </a:lnTo>
                  <a:lnTo>
                    <a:pt x="127396" y="823291"/>
                  </a:lnTo>
                  <a:lnTo>
                    <a:pt x="126950" y="821430"/>
                  </a:lnTo>
                  <a:lnTo>
                    <a:pt x="127005" y="820006"/>
                  </a:lnTo>
                  <a:lnTo>
                    <a:pt x="127545" y="819012"/>
                  </a:lnTo>
                  <a:lnTo>
                    <a:pt x="131152" y="816242"/>
                  </a:lnTo>
                  <a:lnTo>
                    <a:pt x="132669" y="815828"/>
                  </a:lnTo>
                  <a:lnTo>
                    <a:pt x="133483" y="816508"/>
                  </a:lnTo>
                  <a:lnTo>
                    <a:pt x="134492" y="816626"/>
                  </a:lnTo>
                  <a:lnTo>
                    <a:pt x="135713" y="816172"/>
                  </a:lnTo>
                  <a:lnTo>
                    <a:pt x="136479" y="815288"/>
                  </a:lnTo>
                  <a:lnTo>
                    <a:pt x="136800" y="813966"/>
                  </a:lnTo>
                  <a:lnTo>
                    <a:pt x="138357" y="812276"/>
                  </a:lnTo>
                  <a:lnTo>
                    <a:pt x="141150" y="810203"/>
                  </a:lnTo>
                  <a:lnTo>
                    <a:pt x="144350" y="806377"/>
                  </a:lnTo>
                  <a:lnTo>
                    <a:pt x="147949" y="800776"/>
                  </a:lnTo>
                  <a:lnTo>
                    <a:pt x="152165" y="795933"/>
                  </a:lnTo>
                  <a:lnTo>
                    <a:pt x="157008" y="791857"/>
                  </a:lnTo>
                  <a:lnTo>
                    <a:pt x="162258" y="788610"/>
                  </a:lnTo>
                  <a:lnTo>
                    <a:pt x="172835" y="784143"/>
                  </a:lnTo>
                  <a:lnTo>
                    <a:pt x="173649" y="784417"/>
                  </a:lnTo>
                  <a:lnTo>
                    <a:pt x="172678" y="785872"/>
                  </a:lnTo>
                  <a:lnTo>
                    <a:pt x="173336" y="786779"/>
                  </a:lnTo>
                  <a:lnTo>
                    <a:pt x="174376" y="786897"/>
                  </a:lnTo>
                  <a:lnTo>
                    <a:pt x="178249" y="786177"/>
                  </a:lnTo>
                  <a:lnTo>
                    <a:pt x="179790" y="785238"/>
                  </a:lnTo>
                  <a:lnTo>
                    <a:pt x="180244" y="786146"/>
                  </a:lnTo>
                  <a:lnTo>
                    <a:pt x="179704" y="787288"/>
                  </a:lnTo>
                  <a:lnTo>
                    <a:pt x="177380" y="788446"/>
                  </a:lnTo>
                  <a:lnTo>
                    <a:pt x="177443" y="789408"/>
                  </a:lnTo>
                  <a:lnTo>
                    <a:pt x="180830" y="793907"/>
                  </a:lnTo>
                  <a:lnTo>
                    <a:pt x="181894" y="794587"/>
                  </a:lnTo>
                  <a:lnTo>
                    <a:pt x="182779" y="794501"/>
                  </a:lnTo>
                  <a:lnTo>
                    <a:pt x="183154" y="793922"/>
                  </a:lnTo>
                  <a:lnTo>
                    <a:pt x="182872" y="790676"/>
                  </a:lnTo>
                  <a:lnTo>
                    <a:pt x="184015" y="790058"/>
                  </a:lnTo>
                  <a:lnTo>
                    <a:pt x="186354" y="789901"/>
                  </a:lnTo>
                  <a:lnTo>
                    <a:pt x="187879" y="790324"/>
                  </a:lnTo>
                  <a:lnTo>
                    <a:pt x="188591" y="791317"/>
                  </a:lnTo>
                  <a:lnTo>
                    <a:pt x="189929" y="792139"/>
                  </a:lnTo>
                  <a:lnTo>
                    <a:pt x="191893" y="792796"/>
                  </a:lnTo>
                  <a:lnTo>
                    <a:pt x="193113" y="792592"/>
                  </a:lnTo>
                  <a:lnTo>
                    <a:pt x="193590" y="791536"/>
                  </a:lnTo>
                  <a:lnTo>
                    <a:pt x="192753" y="790276"/>
                  </a:lnTo>
                  <a:lnTo>
                    <a:pt x="188990" y="787507"/>
                  </a:lnTo>
                  <a:lnTo>
                    <a:pt x="187942" y="786349"/>
                  </a:lnTo>
                  <a:lnTo>
                    <a:pt x="187692" y="784730"/>
                  </a:lnTo>
                  <a:lnTo>
                    <a:pt x="188224" y="782656"/>
                  </a:lnTo>
                  <a:lnTo>
                    <a:pt x="189405" y="779574"/>
                  </a:lnTo>
                  <a:lnTo>
                    <a:pt x="191236" y="775482"/>
                  </a:lnTo>
                  <a:lnTo>
                    <a:pt x="192894" y="772619"/>
                  </a:lnTo>
                  <a:lnTo>
                    <a:pt x="196250" y="769365"/>
                  </a:lnTo>
                  <a:lnTo>
                    <a:pt x="198511" y="767753"/>
                  </a:lnTo>
                  <a:lnTo>
                    <a:pt x="204246" y="762809"/>
                  </a:lnTo>
                  <a:lnTo>
                    <a:pt x="215269" y="757755"/>
                  </a:lnTo>
                  <a:lnTo>
                    <a:pt x="217992" y="754500"/>
                  </a:lnTo>
                  <a:lnTo>
                    <a:pt x="221692" y="750901"/>
                  </a:lnTo>
                  <a:lnTo>
                    <a:pt x="223280" y="750017"/>
                  </a:lnTo>
                  <a:lnTo>
                    <a:pt x="223280" y="751410"/>
                  </a:lnTo>
                  <a:lnTo>
                    <a:pt x="223789" y="752654"/>
                  </a:lnTo>
                  <a:lnTo>
                    <a:pt x="226261" y="753483"/>
                  </a:lnTo>
                  <a:lnTo>
                    <a:pt x="227873" y="753772"/>
                  </a:lnTo>
                  <a:lnTo>
                    <a:pt x="228616" y="753522"/>
                  </a:lnTo>
                  <a:lnTo>
                    <a:pt x="228819" y="752200"/>
                  </a:lnTo>
                  <a:lnTo>
                    <a:pt x="228491" y="749798"/>
                  </a:lnTo>
                  <a:lnTo>
                    <a:pt x="228405" y="747529"/>
                  </a:lnTo>
                  <a:lnTo>
                    <a:pt x="228569" y="745393"/>
                  </a:lnTo>
                  <a:lnTo>
                    <a:pt x="228929" y="743704"/>
                  </a:lnTo>
                  <a:lnTo>
                    <a:pt x="230580" y="740692"/>
                  </a:lnTo>
                  <a:lnTo>
                    <a:pt x="233036" y="737257"/>
                  </a:lnTo>
                  <a:lnTo>
                    <a:pt x="236393" y="733259"/>
                  </a:lnTo>
                  <a:lnTo>
                    <a:pt x="238513" y="731444"/>
                  </a:lnTo>
                  <a:lnTo>
                    <a:pt x="240508" y="730474"/>
                  </a:lnTo>
                  <a:lnTo>
                    <a:pt x="242440" y="728722"/>
                  </a:lnTo>
                  <a:lnTo>
                    <a:pt x="245765" y="724568"/>
                  </a:lnTo>
                  <a:lnTo>
                    <a:pt x="246829" y="723887"/>
                  </a:lnTo>
                  <a:lnTo>
                    <a:pt x="249215" y="723065"/>
                  </a:lnTo>
                  <a:lnTo>
                    <a:pt x="250091" y="723425"/>
                  </a:lnTo>
                  <a:lnTo>
                    <a:pt x="250600" y="724474"/>
                  </a:lnTo>
                  <a:lnTo>
                    <a:pt x="251226" y="725123"/>
                  </a:lnTo>
                  <a:lnTo>
                    <a:pt x="253643" y="725710"/>
                  </a:lnTo>
                  <a:lnTo>
                    <a:pt x="255255" y="724786"/>
                  </a:lnTo>
                  <a:lnTo>
                    <a:pt x="254989" y="724294"/>
                  </a:lnTo>
                  <a:lnTo>
                    <a:pt x="253682" y="723973"/>
                  </a:lnTo>
                  <a:lnTo>
                    <a:pt x="252845" y="723370"/>
                  </a:lnTo>
                  <a:lnTo>
                    <a:pt x="252055" y="720891"/>
                  </a:lnTo>
                  <a:lnTo>
                    <a:pt x="250451" y="719396"/>
                  </a:lnTo>
                  <a:lnTo>
                    <a:pt x="250091" y="717699"/>
                  </a:lnTo>
                  <a:lnTo>
                    <a:pt x="250381" y="715054"/>
                  </a:lnTo>
                  <a:lnTo>
                    <a:pt x="251758" y="708827"/>
                  </a:lnTo>
                  <a:lnTo>
                    <a:pt x="251985" y="702396"/>
                  </a:lnTo>
                  <a:lnTo>
                    <a:pt x="253213" y="698695"/>
                  </a:lnTo>
                  <a:lnTo>
                    <a:pt x="255677" y="697358"/>
                  </a:lnTo>
                  <a:lnTo>
                    <a:pt x="261146" y="696442"/>
                  </a:lnTo>
                  <a:lnTo>
                    <a:pt x="257946" y="694768"/>
                  </a:lnTo>
                  <a:lnTo>
                    <a:pt x="256757" y="694760"/>
                  </a:lnTo>
                  <a:lnTo>
                    <a:pt x="254676" y="693970"/>
                  </a:lnTo>
                  <a:lnTo>
                    <a:pt x="253886" y="689917"/>
                  </a:lnTo>
                  <a:lnTo>
                    <a:pt x="253901" y="686968"/>
                  </a:lnTo>
                  <a:lnTo>
                    <a:pt x="255278" y="683542"/>
                  </a:lnTo>
                  <a:lnTo>
                    <a:pt x="260371" y="677744"/>
                  </a:lnTo>
                  <a:lnTo>
                    <a:pt x="265949" y="673715"/>
                  </a:lnTo>
                  <a:lnTo>
                    <a:pt x="265191" y="673387"/>
                  </a:lnTo>
                  <a:lnTo>
                    <a:pt x="264502" y="672190"/>
                  </a:lnTo>
                  <a:lnTo>
                    <a:pt x="267076" y="664085"/>
                  </a:lnTo>
                  <a:lnTo>
                    <a:pt x="269587" y="656817"/>
                  </a:lnTo>
                  <a:lnTo>
                    <a:pt x="266200" y="663013"/>
                  </a:lnTo>
                  <a:lnTo>
                    <a:pt x="262280" y="667738"/>
                  </a:lnTo>
                  <a:lnTo>
                    <a:pt x="250780" y="673207"/>
                  </a:lnTo>
                  <a:lnTo>
                    <a:pt x="242956" y="677776"/>
                  </a:lnTo>
                  <a:lnTo>
                    <a:pt x="239248" y="678863"/>
                  </a:lnTo>
                  <a:lnTo>
                    <a:pt x="236799" y="677705"/>
                  </a:lnTo>
                  <a:lnTo>
                    <a:pt x="234890" y="673324"/>
                  </a:lnTo>
                  <a:lnTo>
                    <a:pt x="233795" y="671759"/>
                  </a:lnTo>
                  <a:lnTo>
                    <a:pt x="232395" y="668896"/>
                  </a:lnTo>
                  <a:lnTo>
                    <a:pt x="232989" y="665156"/>
                  </a:lnTo>
                  <a:lnTo>
                    <a:pt x="234100" y="662567"/>
                  </a:lnTo>
                  <a:lnTo>
                    <a:pt x="236541" y="662144"/>
                  </a:lnTo>
                  <a:lnTo>
                    <a:pt x="239295" y="663396"/>
                  </a:lnTo>
                  <a:lnTo>
                    <a:pt x="241681" y="663506"/>
                  </a:lnTo>
                  <a:lnTo>
                    <a:pt x="238607" y="660947"/>
                  </a:lnTo>
                  <a:lnTo>
                    <a:pt x="234171" y="658710"/>
                  </a:lnTo>
                  <a:lnTo>
                    <a:pt x="232160" y="659437"/>
                  </a:lnTo>
                  <a:lnTo>
                    <a:pt x="230619" y="663060"/>
                  </a:lnTo>
                  <a:lnTo>
                    <a:pt x="228561" y="665540"/>
                  </a:lnTo>
                  <a:lnTo>
                    <a:pt x="226754" y="664656"/>
                  </a:lnTo>
                  <a:lnTo>
                    <a:pt x="225682" y="663647"/>
                  </a:lnTo>
                  <a:lnTo>
                    <a:pt x="226425" y="666674"/>
                  </a:lnTo>
                  <a:lnTo>
                    <a:pt x="225056" y="671274"/>
                  </a:lnTo>
                  <a:lnTo>
                    <a:pt x="224540" y="674451"/>
                  </a:lnTo>
                  <a:lnTo>
                    <a:pt x="226496" y="682806"/>
                  </a:lnTo>
                  <a:lnTo>
                    <a:pt x="226136" y="686131"/>
                  </a:lnTo>
                  <a:lnTo>
                    <a:pt x="222576" y="687657"/>
                  </a:lnTo>
                  <a:lnTo>
                    <a:pt x="219674" y="684926"/>
                  </a:lnTo>
                  <a:lnTo>
                    <a:pt x="213626" y="674349"/>
                  </a:lnTo>
                  <a:lnTo>
                    <a:pt x="211514" y="671321"/>
                  </a:lnTo>
                  <a:lnTo>
                    <a:pt x="206773" y="666314"/>
                  </a:lnTo>
                  <a:lnTo>
                    <a:pt x="205208" y="667026"/>
                  </a:lnTo>
                  <a:lnTo>
                    <a:pt x="203213" y="669498"/>
                  </a:lnTo>
                  <a:lnTo>
                    <a:pt x="201281" y="670179"/>
                  </a:lnTo>
                  <a:lnTo>
                    <a:pt x="196180" y="666533"/>
                  </a:lnTo>
                  <a:lnTo>
                    <a:pt x="193802" y="663748"/>
                  </a:lnTo>
                  <a:lnTo>
                    <a:pt x="191556" y="660361"/>
                  </a:lnTo>
                  <a:lnTo>
                    <a:pt x="188114" y="662231"/>
                  </a:lnTo>
                  <a:lnTo>
                    <a:pt x="185110" y="664452"/>
                  </a:lnTo>
                  <a:lnTo>
                    <a:pt x="181589" y="667989"/>
                  </a:lnTo>
                  <a:lnTo>
                    <a:pt x="179235" y="667957"/>
                  </a:lnTo>
                  <a:lnTo>
                    <a:pt x="172835" y="670985"/>
                  </a:lnTo>
                  <a:lnTo>
                    <a:pt x="172154" y="671047"/>
                  </a:lnTo>
                  <a:lnTo>
                    <a:pt x="171255" y="672675"/>
                  </a:lnTo>
                  <a:lnTo>
                    <a:pt x="170371" y="673402"/>
                  </a:lnTo>
                  <a:lnTo>
                    <a:pt x="169643" y="676532"/>
                  </a:lnTo>
                  <a:lnTo>
                    <a:pt x="160990" y="678957"/>
                  </a:lnTo>
                  <a:lnTo>
                    <a:pt x="152439" y="677604"/>
                  </a:lnTo>
                  <a:lnTo>
                    <a:pt x="155428" y="675882"/>
                  </a:lnTo>
                  <a:lnTo>
                    <a:pt x="158768" y="674529"/>
                  </a:lnTo>
                  <a:lnTo>
                    <a:pt x="161671" y="671267"/>
                  </a:lnTo>
                  <a:lnTo>
                    <a:pt x="160435" y="666893"/>
                  </a:lnTo>
                  <a:lnTo>
                    <a:pt x="160224" y="664663"/>
                  </a:lnTo>
                  <a:lnTo>
                    <a:pt x="160255" y="661839"/>
                  </a:lnTo>
                  <a:lnTo>
                    <a:pt x="163423" y="657865"/>
                  </a:lnTo>
                  <a:lnTo>
                    <a:pt x="160130" y="657873"/>
                  </a:lnTo>
                  <a:lnTo>
                    <a:pt x="158010" y="659297"/>
                  </a:lnTo>
                  <a:lnTo>
                    <a:pt x="156030" y="656308"/>
                  </a:lnTo>
                  <a:lnTo>
                    <a:pt x="155099" y="650409"/>
                  </a:lnTo>
                  <a:lnTo>
                    <a:pt x="157368" y="646904"/>
                  </a:lnTo>
                  <a:lnTo>
                    <a:pt x="158416" y="644197"/>
                  </a:lnTo>
                  <a:lnTo>
                    <a:pt x="159308" y="640473"/>
                  </a:lnTo>
                  <a:lnTo>
                    <a:pt x="159371" y="637266"/>
                  </a:lnTo>
                  <a:lnTo>
                    <a:pt x="157618" y="631821"/>
                  </a:lnTo>
                  <a:lnTo>
                    <a:pt x="152580" y="620219"/>
                  </a:lnTo>
                  <a:lnTo>
                    <a:pt x="150288" y="611503"/>
                  </a:lnTo>
                  <a:lnTo>
                    <a:pt x="146360" y="606840"/>
                  </a:lnTo>
                  <a:lnTo>
                    <a:pt x="149294" y="599174"/>
                  </a:lnTo>
                  <a:lnTo>
                    <a:pt x="152564" y="592156"/>
                  </a:lnTo>
                  <a:lnTo>
                    <a:pt x="156789" y="589003"/>
                  </a:lnTo>
                  <a:lnTo>
                    <a:pt x="156453" y="588534"/>
                  </a:lnTo>
                  <a:lnTo>
                    <a:pt x="154121" y="588557"/>
                  </a:lnTo>
                  <a:lnTo>
                    <a:pt x="152588" y="588972"/>
                  </a:lnTo>
                  <a:lnTo>
                    <a:pt x="151234" y="591264"/>
                  </a:lnTo>
                  <a:lnTo>
                    <a:pt x="149803" y="593009"/>
                  </a:lnTo>
                  <a:lnTo>
                    <a:pt x="145336" y="601935"/>
                  </a:lnTo>
                  <a:lnTo>
                    <a:pt x="142457" y="606269"/>
                  </a:lnTo>
                  <a:lnTo>
                    <a:pt x="140587" y="607506"/>
                  </a:lnTo>
                  <a:lnTo>
                    <a:pt x="143599" y="609180"/>
                  </a:lnTo>
                  <a:lnTo>
                    <a:pt x="144060" y="610588"/>
                  </a:lnTo>
                  <a:lnTo>
                    <a:pt x="144639" y="613788"/>
                  </a:lnTo>
                  <a:lnTo>
                    <a:pt x="143865" y="617660"/>
                  </a:lnTo>
                  <a:lnTo>
                    <a:pt x="143090" y="619796"/>
                  </a:lnTo>
                  <a:lnTo>
                    <a:pt x="139538" y="619624"/>
                  </a:lnTo>
                  <a:lnTo>
                    <a:pt x="136346" y="622730"/>
                  </a:lnTo>
                  <a:lnTo>
                    <a:pt x="128852" y="626102"/>
                  </a:lnTo>
                  <a:lnTo>
                    <a:pt x="118728" y="628026"/>
                  </a:lnTo>
                  <a:lnTo>
                    <a:pt x="113752" y="627799"/>
                  </a:lnTo>
                  <a:lnTo>
                    <a:pt x="108573" y="623872"/>
                  </a:lnTo>
                  <a:lnTo>
                    <a:pt x="108612" y="621588"/>
                  </a:lnTo>
                  <a:lnTo>
                    <a:pt x="108824" y="619608"/>
                  </a:lnTo>
                  <a:lnTo>
                    <a:pt x="101384" y="612794"/>
                  </a:lnTo>
                  <a:lnTo>
                    <a:pt x="97175" y="605972"/>
                  </a:lnTo>
                  <a:lnTo>
                    <a:pt x="94147" y="605823"/>
                  </a:lnTo>
                  <a:lnTo>
                    <a:pt x="91518" y="604001"/>
                  </a:lnTo>
                  <a:lnTo>
                    <a:pt x="88412" y="601161"/>
                  </a:lnTo>
                  <a:lnTo>
                    <a:pt x="88686" y="598868"/>
                  </a:lnTo>
                  <a:lnTo>
                    <a:pt x="89179" y="597249"/>
                  </a:lnTo>
                  <a:lnTo>
                    <a:pt x="87270" y="596115"/>
                  </a:lnTo>
                  <a:lnTo>
                    <a:pt x="84829" y="596224"/>
                  </a:lnTo>
                  <a:lnTo>
                    <a:pt x="81989" y="595442"/>
                  </a:lnTo>
                  <a:lnTo>
                    <a:pt x="89406" y="586554"/>
                  </a:lnTo>
                  <a:lnTo>
                    <a:pt x="91956" y="580569"/>
                  </a:lnTo>
                  <a:lnTo>
                    <a:pt x="94037" y="579717"/>
                  </a:lnTo>
                  <a:lnTo>
                    <a:pt x="96736" y="580640"/>
                  </a:lnTo>
                  <a:lnTo>
                    <a:pt x="100460" y="583002"/>
                  </a:lnTo>
                  <a:lnTo>
                    <a:pt x="103598" y="584043"/>
                  </a:lnTo>
                  <a:lnTo>
                    <a:pt x="104732" y="585154"/>
                  </a:lnTo>
                  <a:lnTo>
                    <a:pt x="105890" y="587243"/>
                  </a:lnTo>
                  <a:lnTo>
                    <a:pt x="104669" y="590740"/>
                  </a:lnTo>
                  <a:lnTo>
                    <a:pt x="103551" y="593189"/>
                  </a:lnTo>
                  <a:lnTo>
                    <a:pt x="104928" y="592531"/>
                  </a:lnTo>
                  <a:lnTo>
                    <a:pt x="108831" y="588737"/>
                  </a:lnTo>
                  <a:lnTo>
                    <a:pt x="111742" y="585396"/>
                  </a:lnTo>
                  <a:lnTo>
                    <a:pt x="113134" y="585741"/>
                  </a:lnTo>
                  <a:lnTo>
                    <a:pt x="114042" y="586327"/>
                  </a:lnTo>
                  <a:lnTo>
                    <a:pt x="115661" y="589770"/>
                  </a:lnTo>
                  <a:lnTo>
                    <a:pt x="117664" y="593267"/>
                  </a:lnTo>
                  <a:lnTo>
                    <a:pt x="122084" y="589934"/>
                  </a:lnTo>
                  <a:lnTo>
                    <a:pt x="124447" y="585772"/>
                  </a:lnTo>
                  <a:lnTo>
                    <a:pt x="122452" y="583949"/>
                  </a:lnTo>
                  <a:lnTo>
                    <a:pt x="120011" y="582862"/>
                  </a:lnTo>
                  <a:lnTo>
                    <a:pt x="113784" y="581446"/>
                  </a:lnTo>
                  <a:lnTo>
                    <a:pt x="115301" y="580249"/>
                  </a:lnTo>
                  <a:lnTo>
                    <a:pt x="119299" y="580382"/>
                  </a:lnTo>
                  <a:lnTo>
                    <a:pt x="120801" y="579239"/>
                  </a:lnTo>
                  <a:lnTo>
                    <a:pt x="119221" y="577651"/>
                  </a:lnTo>
                  <a:lnTo>
                    <a:pt x="117242" y="576227"/>
                  </a:lnTo>
                  <a:lnTo>
                    <a:pt x="111851" y="580961"/>
                  </a:lnTo>
                  <a:lnTo>
                    <a:pt x="102041" y="580726"/>
                  </a:lnTo>
                  <a:lnTo>
                    <a:pt x="95187" y="577956"/>
                  </a:lnTo>
                  <a:lnTo>
                    <a:pt x="88342" y="578441"/>
                  </a:lnTo>
                  <a:lnTo>
                    <a:pt x="87262" y="577894"/>
                  </a:lnTo>
                  <a:lnTo>
                    <a:pt x="85932" y="576415"/>
                  </a:lnTo>
                  <a:lnTo>
                    <a:pt x="89789" y="572887"/>
                  </a:lnTo>
                  <a:lnTo>
                    <a:pt x="92520" y="570931"/>
                  </a:lnTo>
                  <a:lnTo>
                    <a:pt x="92668" y="569796"/>
                  </a:lnTo>
                  <a:lnTo>
                    <a:pt x="91080" y="569656"/>
                  </a:lnTo>
                  <a:lnTo>
                    <a:pt x="88099" y="570595"/>
                  </a:lnTo>
                  <a:lnTo>
                    <a:pt x="86769" y="568967"/>
                  </a:lnTo>
                  <a:lnTo>
                    <a:pt x="86988" y="566135"/>
                  </a:lnTo>
                  <a:lnTo>
                    <a:pt x="86496" y="566393"/>
                  </a:lnTo>
                  <a:lnTo>
                    <a:pt x="85314" y="567942"/>
                  </a:lnTo>
                  <a:lnTo>
                    <a:pt x="83648" y="567176"/>
                  </a:lnTo>
                  <a:lnTo>
                    <a:pt x="82200" y="565846"/>
                  </a:lnTo>
                  <a:lnTo>
                    <a:pt x="82951" y="564484"/>
                  </a:lnTo>
                  <a:lnTo>
                    <a:pt x="84422" y="562607"/>
                  </a:lnTo>
                  <a:lnTo>
                    <a:pt x="83773" y="562325"/>
                  </a:lnTo>
                  <a:lnTo>
                    <a:pt x="82459" y="562724"/>
                  </a:lnTo>
                  <a:lnTo>
                    <a:pt x="81176" y="565173"/>
                  </a:lnTo>
                  <a:lnTo>
                    <a:pt x="81457" y="567152"/>
                  </a:lnTo>
                  <a:lnTo>
                    <a:pt x="81426" y="569992"/>
                  </a:lnTo>
                  <a:lnTo>
                    <a:pt x="79235" y="570508"/>
                  </a:lnTo>
                  <a:lnTo>
                    <a:pt x="77358" y="570172"/>
                  </a:lnTo>
                  <a:lnTo>
                    <a:pt x="76004" y="567316"/>
                  </a:lnTo>
                  <a:lnTo>
                    <a:pt x="74604" y="561183"/>
                  </a:lnTo>
                  <a:lnTo>
                    <a:pt x="70818" y="559548"/>
                  </a:lnTo>
                  <a:lnTo>
                    <a:pt x="69887" y="556434"/>
                  </a:lnTo>
                  <a:lnTo>
                    <a:pt x="72281" y="552421"/>
                  </a:lnTo>
                  <a:lnTo>
                    <a:pt x="71225" y="550347"/>
                  </a:lnTo>
                  <a:lnTo>
                    <a:pt x="68674" y="549675"/>
                  </a:lnTo>
                  <a:lnTo>
                    <a:pt x="65764" y="551701"/>
                  </a:lnTo>
                  <a:lnTo>
                    <a:pt x="64473" y="549901"/>
                  </a:lnTo>
                  <a:lnTo>
                    <a:pt x="64238" y="547922"/>
                  </a:lnTo>
                  <a:lnTo>
                    <a:pt x="64137" y="545074"/>
                  </a:lnTo>
                  <a:lnTo>
                    <a:pt x="64950" y="544769"/>
                  </a:lnTo>
                  <a:lnTo>
                    <a:pt x="65623" y="545333"/>
                  </a:lnTo>
                  <a:lnTo>
                    <a:pt x="71467" y="543752"/>
                  </a:lnTo>
                  <a:lnTo>
                    <a:pt x="72030" y="542978"/>
                  </a:lnTo>
                  <a:lnTo>
                    <a:pt x="67399" y="540560"/>
                  </a:lnTo>
                  <a:lnTo>
                    <a:pt x="66108" y="538018"/>
                  </a:lnTo>
                  <a:lnTo>
                    <a:pt x="68025" y="536570"/>
                  </a:lnTo>
                  <a:lnTo>
                    <a:pt x="71483" y="536445"/>
                  </a:lnTo>
                  <a:lnTo>
                    <a:pt x="76333" y="534935"/>
                  </a:lnTo>
                  <a:lnTo>
                    <a:pt x="74291" y="532228"/>
                  </a:lnTo>
                  <a:lnTo>
                    <a:pt x="73861" y="530742"/>
                  </a:lnTo>
                  <a:lnTo>
                    <a:pt x="73454" y="528301"/>
                  </a:lnTo>
                  <a:lnTo>
                    <a:pt x="74260" y="524147"/>
                  </a:lnTo>
                  <a:lnTo>
                    <a:pt x="79963" y="514579"/>
                  </a:lnTo>
                  <a:lnTo>
                    <a:pt x="85518" y="506552"/>
                  </a:lnTo>
                  <a:lnTo>
                    <a:pt x="87247" y="504698"/>
                  </a:lnTo>
                  <a:lnTo>
                    <a:pt x="89789" y="503696"/>
                  </a:lnTo>
                  <a:lnTo>
                    <a:pt x="92160" y="504471"/>
                  </a:lnTo>
                  <a:lnTo>
                    <a:pt x="94632" y="506200"/>
                  </a:lnTo>
                  <a:lnTo>
                    <a:pt x="95101" y="505457"/>
                  </a:lnTo>
                  <a:lnTo>
                    <a:pt x="94264" y="504752"/>
                  </a:lnTo>
                  <a:lnTo>
                    <a:pt x="93208" y="501451"/>
                  </a:lnTo>
                  <a:lnTo>
                    <a:pt x="96643" y="500152"/>
                  </a:lnTo>
                  <a:lnTo>
                    <a:pt x="98653" y="496413"/>
                  </a:lnTo>
                  <a:lnTo>
                    <a:pt x="98802" y="495325"/>
                  </a:lnTo>
                  <a:lnTo>
                    <a:pt x="96619" y="496882"/>
                  </a:lnTo>
                  <a:lnTo>
                    <a:pt x="94342" y="499440"/>
                  </a:lnTo>
                  <a:lnTo>
                    <a:pt x="93771" y="496866"/>
                  </a:lnTo>
                  <a:lnTo>
                    <a:pt x="93185" y="490936"/>
                  </a:lnTo>
                  <a:lnTo>
                    <a:pt x="94186" y="485311"/>
                  </a:lnTo>
                  <a:lnTo>
                    <a:pt x="94968" y="482776"/>
                  </a:lnTo>
                  <a:lnTo>
                    <a:pt x="96869" y="480367"/>
                  </a:lnTo>
                  <a:lnTo>
                    <a:pt x="102346" y="479397"/>
                  </a:lnTo>
                  <a:lnTo>
                    <a:pt x="103316" y="479882"/>
                  </a:lnTo>
                  <a:lnTo>
                    <a:pt x="103511" y="478740"/>
                  </a:lnTo>
                  <a:lnTo>
                    <a:pt x="100218" y="475172"/>
                  </a:lnTo>
                  <a:lnTo>
                    <a:pt x="101571" y="472379"/>
                  </a:lnTo>
                  <a:lnTo>
                    <a:pt x="102760" y="470924"/>
                  </a:lnTo>
                  <a:lnTo>
                    <a:pt x="109379" y="468655"/>
                  </a:lnTo>
                  <a:lnTo>
                    <a:pt x="112993" y="469359"/>
                  </a:lnTo>
                  <a:lnTo>
                    <a:pt x="117531" y="472004"/>
                  </a:lnTo>
                  <a:lnTo>
                    <a:pt x="120168" y="475289"/>
                  </a:lnTo>
                  <a:lnTo>
                    <a:pt x="119784" y="476971"/>
                  </a:lnTo>
                  <a:lnTo>
                    <a:pt x="119135" y="477949"/>
                  </a:lnTo>
                  <a:lnTo>
                    <a:pt x="117774" y="479037"/>
                  </a:lnTo>
                  <a:lnTo>
                    <a:pt x="117265" y="479882"/>
                  </a:lnTo>
                  <a:lnTo>
                    <a:pt x="117508" y="480555"/>
                  </a:lnTo>
                  <a:lnTo>
                    <a:pt x="119456" y="478599"/>
                  </a:lnTo>
                  <a:lnTo>
                    <a:pt x="122640" y="476220"/>
                  </a:lnTo>
                  <a:lnTo>
                    <a:pt x="124424" y="477253"/>
                  </a:lnTo>
                  <a:lnTo>
                    <a:pt x="125832" y="479131"/>
                  </a:lnTo>
                  <a:lnTo>
                    <a:pt x="127389" y="479099"/>
                  </a:lnTo>
                  <a:lnTo>
                    <a:pt x="132341" y="477488"/>
                  </a:lnTo>
                  <a:lnTo>
                    <a:pt x="134852" y="475782"/>
                  </a:lnTo>
                  <a:lnTo>
                    <a:pt x="137927" y="471331"/>
                  </a:lnTo>
                  <a:lnTo>
                    <a:pt x="142011" y="468452"/>
                  </a:lnTo>
                  <a:lnTo>
                    <a:pt x="147761" y="459314"/>
                  </a:lnTo>
                  <a:lnTo>
                    <a:pt x="149451" y="455551"/>
                  </a:lnTo>
                  <a:lnTo>
                    <a:pt x="151414" y="454972"/>
                  </a:lnTo>
                  <a:lnTo>
                    <a:pt x="153190" y="455301"/>
                  </a:lnTo>
                  <a:lnTo>
                    <a:pt x="154426" y="458391"/>
                  </a:lnTo>
                  <a:lnTo>
                    <a:pt x="156234" y="459290"/>
                  </a:lnTo>
                  <a:lnTo>
                    <a:pt x="166521" y="458539"/>
                  </a:lnTo>
                  <a:lnTo>
                    <a:pt x="171779" y="457123"/>
                  </a:lnTo>
                  <a:lnTo>
                    <a:pt x="175432" y="454127"/>
                  </a:lnTo>
                  <a:lnTo>
                    <a:pt x="179235" y="449065"/>
                  </a:lnTo>
                  <a:lnTo>
                    <a:pt x="181433" y="445662"/>
                  </a:lnTo>
                  <a:lnTo>
                    <a:pt x="182489" y="441218"/>
                  </a:lnTo>
                  <a:lnTo>
                    <a:pt x="181128" y="435445"/>
                  </a:lnTo>
                  <a:lnTo>
                    <a:pt x="179735" y="430633"/>
                  </a:lnTo>
                  <a:lnTo>
                    <a:pt x="177905" y="419571"/>
                  </a:lnTo>
                  <a:lnTo>
                    <a:pt x="172796" y="412217"/>
                  </a:lnTo>
                  <a:lnTo>
                    <a:pt x="169166" y="410011"/>
                  </a:lnTo>
                  <a:lnTo>
                    <a:pt x="166858" y="410324"/>
                  </a:lnTo>
                  <a:lnTo>
                    <a:pt x="168524" y="405606"/>
                  </a:lnTo>
                  <a:lnTo>
                    <a:pt x="173390" y="406115"/>
                  </a:lnTo>
                  <a:lnTo>
                    <a:pt x="176559" y="405191"/>
                  </a:lnTo>
                  <a:lnTo>
                    <a:pt x="179125" y="402915"/>
                  </a:lnTo>
                  <a:lnTo>
                    <a:pt x="179962" y="401186"/>
                  </a:lnTo>
                  <a:lnTo>
                    <a:pt x="181229" y="397650"/>
                  </a:lnTo>
                  <a:lnTo>
                    <a:pt x="180791" y="393871"/>
                  </a:lnTo>
                  <a:lnTo>
                    <a:pt x="180111" y="391813"/>
                  </a:lnTo>
                  <a:lnTo>
                    <a:pt x="178343" y="389545"/>
                  </a:lnTo>
                  <a:lnTo>
                    <a:pt x="176238" y="386220"/>
                  </a:lnTo>
                  <a:lnTo>
                    <a:pt x="174767" y="385109"/>
                  </a:lnTo>
                  <a:lnTo>
                    <a:pt x="173523" y="385179"/>
                  </a:lnTo>
                  <a:lnTo>
                    <a:pt x="167390" y="391852"/>
                  </a:lnTo>
                  <a:lnTo>
                    <a:pt x="163705" y="391978"/>
                  </a:lnTo>
                  <a:lnTo>
                    <a:pt x="160951" y="390757"/>
                  </a:lnTo>
                  <a:lnTo>
                    <a:pt x="158557" y="394544"/>
                  </a:lnTo>
                  <a:lnTo>
                    <a:pt x="151884" y="397861"/>
                  </a:lnTo>
                  <a:lnTo>
                    <a:pt x="148316" y="401201"/>
                  </a:lnTo>
                  <a:lnTo>
                    <a:pt x="141705" y="409463"/>
                  </a:lnTo>
                  <a:lnTo>
                    <a:pt x="140055" y="413187"/>
                  </a:lnTo>
                  <a:lnTo>
                    <a:pt x="137942" y="413351"/>
                  </a:lnTo>
                  <a:lnTo>
                    <a:pt x="136417" y="406122"/>
                  </a:lnTo>
                  <a:lnTo>
                    <a:pt x="129227" y="399191"/>
                  </a:lnTo>
                  <a:lnTo>
                    <a:pt x="127052" y="401554"/>
                  </a:lnTo>
                  <a:lnTo>
                    <a:pt x="128249" y="403728"/>
                  </a:lnTo>
                  <a:lnTo>
                    <a:pt x="129876" y="405278"/>
                  </a:lnTo>
                  <a:lnTo>
                    <a:pt x="132560" y="405950"/>
                  </a:lnTo>
                  <a:lnTo>
                    <a:pt x="131402" y="408047"/>
                  </a:lnTo>
                  <a:lnTo>
                    <a:pt x="130526" y="410832"/>
                  </a:lnTo>
                  <a:lnTo>
                    <a:pt x="127835" y="408219"/>
                  </a:lnTo>
                  <a:lnTo>
                    <a:pt x="123023" y="404417"/>
                  </a:lnTo>
                  <a:lnTo>
                    <a:pt x="118040" y="402453"/>
                  </a:lnTo>
                  <a:lnTo>
                    <a:pt x="105068" y="402672"/>
                  </a:lnTo>
                  <a:lnTo>
                    <a:pt x="96556" y="406576"/>
                  </a:lnTo>
                  <a:lnTo>
                    <a:pt x="95774" y="405763"/>
                  </a:lnTo>
                  <a:lnTo>
                    <a:pt x="94953" y="405442"/>
                  </a:lnTo>
                  <a:lnTo>
                    <a:pt x="93529" y="406373"/>
                  </a:lnTo>
                  <a:lnTo>
                    <a:pt x="92919" y="407961"/>
                  </a:lnTo>
                  <a:lnTo>
                    <a:pt x="91988" y="408955"/>
                  </a:lnTo>
                  <a:lnTo>
                    <a:pt x="90251" y="409307"/>
                  </a:lnTo>
                  <a:lnTo>
                    <a:pt x="86746" y="408720"/>
                  </a:lnTo>
                  <a:lnTo>
                    <a:pt x="79986" y="406294"/>
                  </a:lnTo>
                  <a:lnTo>
                    <a:pt x="64692" y="402727"/>
                  </a:lnTo>
                  <a:lnTo>
                    <a:pt x="60686" y="400529"/>
                  </a:lnTo>
                  <a:lnTo>
                    <a:pt x="57260" y="395279"/>
                  </a:lnTo>
                  <a:lnTo>
                    <a:pt x="57330" y="391704"/>
                  </a:lnTo>
                  <a:lnTo>
                    <a:pt x="58856" y="390186"/>
                  </a:lnTo>
                  <a:lnTo>
                    <a:pt x="58707" y="385046"/>
                  </a:lnTo>
                  <a:lnTo>
                    <a:pt x="55734" y="383677"/>
                  </a:lnTo>
                  <a:lnTo>
                    <a:pt x="49671" y="376245"/>
                  </a:lnTo>
                  <a:lnTo>
                    <a:pt x="47441" y="373068"/>
                  </a:lnTo>
                  <a:lnTo>
                    <a:pt x="47926" y="372716"/>
                  </a:lnTo>
                  <a:lnTo>
                    <a:pt x="49014" y="373577"/>
                  </a:lnTo>
                  <a:lnTo>
                    <a:pt x="51087" y="374226"/>
                  </a:lnTo>
                  <a:lnTo>
                    <a:pt x="56172" y="373194"/>
                  </a:lnTo>
                  <a:lnTo>
                    <a:pt x="57917" y="368351"/>
                  </a:lnTo>
                  <a:lnTo>
                    <a:pt x="61688" y="366966"/>
                  </a:lnTo>
                  <a:lnTo>
                    <a:pt x="65161" y="367647"/>
                  </a:lnTo>
                  <a:lnTo>
                    <a:pt x="64379" y="366332"/>
                  </a:lnTo>
                  <a:lnTo>
                    <a:pt x="63495" y="365300"/>
                  </a:lnTo>
                  <a:lnTo>
                    <a:pt x="54451" y="362820"/>
                  </a:lnTo>
                  <a:lnTo>
                    <a:pt x="53223" y="363579"/>
                  </a:lnTo>
                  <a:lnTo>
                    <a:pt x="37005" y="359166"/>
                  </a:lnTo>
                  <a:lnTo>
                    <a:pt x="24198" y="351468"/>
                  </a:lnTo>
                  <a:lnTo>
                    <a:pt x="23150" y="349989"/>
                  </a:lnTo>
                  <a:lnTo>
                    <a:pt x="21984" y="346688"/>
                  </a:lnTo>
                  <a:lnTo>
                    <a:pt x="23713" y="343418"/>
                  </a:lnTo>
                  <a:lnTo>
                    <a:pt x="25450" y="341868"/>
                  </a:lnTo>
                  <a:lnTo>
                    <a:pt x="25528" y="343668"/>
                  </a:lnTo>
                  <a:lnTo>
                    <a:pt x="25810" y="345436"/>
                  </a:lnTo>
                  <a:lnTo>
                    <a:pt x="33148" y="341329"/>
                  </a:lnTo>
                  <a:lnTo>
                    <a:pt x="36989" y="335923"/>
                  </a:lnTo>
                  <a:lnTo>
                    <a:pt x="44257" y="334968"/>
                  </a:lnTo>
                  <a:lnTo>
                    <a:pt x="45947" y="333474"/>
                  </a:lnTo>
                  <a:lnTo>
                    <a:pt x="48208" y="330556"/>
                  </a:lnTo>
                  <a:lnTo>
                    <a:pt x="51431" y="325557"/>
                  </a:lnTo>
                  <a:lnTo>
                    <a:pt x="55992" y="322920"/>
                  </a:lnTo>
                  <a:lnTo>
                    <a:pt x="59098" y="320550"/>
                  </a:lnTo>
                  <a:lnTo>
                    <a:pt x="63143" y="319141"/>
                  </a:lnTo>
                  <a:lnTo>
                    <a:pt x="66593" y="321481"/>
                  </a:lnTo>
                  <a:lnTo>
                    <a:pt x="67657" y="321801"/>
                  </a:lnTo>
                  <a:lnTo>
                    <a:pt x="73916" y="322279"/>
                  </a:lnTo>
                  <a:lnTo>
                    <a:pt x="75973" y="321269"/>
                  </a:lnTo>
                  <a:lnTo>
                    <a:pt x="76849" y="320518"/>
                  </a:lnTo>
                  <a:lnTo>
                    <a:pt x="77506" y="319329"/>
                  </a:lnTo>
                  <a:lnTo>
                    <a:pt x="71358" y="315089"/>
                  </a:lnTo>
                  <a:lnTo>
                    <a:pt x="71983" y="312726"/>
                  </a:lnTo>
                  <a:lnTo>
                    <a:pt x="72766" y="311060"/>
                  </a:lnTo>
                  <a:lnTo>
                    <a:pt x="79939" y="306092"/>
                  </a:lnTo>
                  <a:lnTo>
                    <a:pt x="85455" y="304449"/>
                  </a:lnTo>
                  <a:lnTo>
                    <a:pt x="88404" y="304566"/>
                  </a:lnTo>
                  <a:lnTo>
                    <a:pt x="96963" y="298120"/>
                  </a:lnTo>
                  <a:lnTo>
                    <a:pt x="101650" y="296274"/>
                  </a:lnTo>
                  <a:lnTo>
                    <a:pt x="110482" y="295045"/>
                  </a:lnTo>
                  <a:lnTo>
                    <a:pt x="117742" y="294724"/>
                  </a:lnTo>
                  <a:lnTo>
                    <a:pt x="119706" y="297032"/>
                  </a:lnTo>
                  <a:lnTo>
                    <a:pt x="115802" y="296547"/>
                  </a:lnTo>
                  <a:lnTo>
                    <a:pt x="114089" y="296970"/>
                  </a:lnTo>
                  <a:lnTo>
                    <a:pt x="115309" y="297760"/>
                  </a:lnTo>
                  <a:lnTo>
                    <a:pt x="116686" y="299442"/>
                  </a:lnTo>
                  <a:lnTo>
                    <a:pt x="116287" y="301562"/>
                  </a:lnTo>
                  <a:lnTo>
                    <a:pt x="113893" y="307829"/>
                  </a:lnTo>
                  <a:lnTo>
                    <a:pt x="114089" y="312828"/>
                  </a:lnTo>
                  <a:lnTo>
                    <a:pt x="112532" y="314447"/>
                  </a:lnTo>
                  <a:lnTo>
                    <a:pt x="111022" y="316724"/>
                  </a:lnTo>
                  <a:lnTo>
                    <a:pt x="118454" y="323867"/>
                  </a:lnTo>
                  <a:lnTo>
                    <a:pt x="129955" y="324321"/>
                  </a:lnTo>
                  <a:lnTo>
                    <a:pt x="136213" y="323030"/>
                  </a:lnTo>
                  <a:lnTo>
                    <a:pt x="139828" y="325158"/>
                  </a:lnTo>
                  <a:lnTo>
                    <a:pt x="142785" y="325643"/>
                  </a:lnTo>
                  <a:lnTo>
                    <a:pt x="150968" y="324547"/>
                  </a:lnTo>
                  <a:lnTo>
                    <a:pt x="157133" y="326065"/>
                  </a:lnTo>
                  <a:lnTo>
                    <a:pt x="159707" y="325486"/>
                  </a:lnTo>
                  <a:lnTo>
                    <a:pt x="165410" y="314807"/>
                  </a:lnTo>
                  <a:lnTo>
                    <a:pt x="167640" y="313125"/>
                  </a:lnTo>
                  <a:lnTo>
                    <a:pt x="170065" y="314987"/>
                  </a:lnTo>
                  <a:lnTo>
                    <a:pt x="173226" y="316497"/>
                  </a:lnTo>
                  <a:lnTo>
                    <a:pt x="175245" y="315402"/>
                  </a:lnTo>
                  <a:lnTo>
                    <a:pt x="176887" y="318163"/>
                  </a:lnTo>
                  <a:lnTo>
                    <a:pt x="176113" y="312405"/>
                  </a:lnTo>
                  <a:lnTo>
                    <a:pt x="174994" y="310238"/>
                  </a:lnTo>
                  <a:lnTo>
                    <a:pt x="165684" y="306256"/>
                  </a:lnTo>
                  <a:lnTo>
                    <a:pt x="159457" y="308236"/>
                  </a:lnTo>
                  <a:lnTo>
                    <a:pt x="157509" y="305990"/>
                  </a:lnTo>
                  <a:lnTo>
                    <a:pt x="158158" y="301531"/>
                  </a:lnTo>
                  <a:lnTo>
                    <a:pt x="151493" y="290484"/>
                  </a:lnTo>
                  <a:lnTo>
                    <a:pt x="148715" y="288231"/>
                  </a:lnTo>
                  <a:lnTo>
                    <a:pt x="145429" y="288122"/>
                  </a:lnTo>
                  <a:lnTo>
                    <a:pt x="143755" y="284257"/>
                  </a:lnTo>
                  <a:lnTo>
                    <a:pt x="142355" y="279281"/>
                  </a:lnTo>
                  <a:lnTo>
                    <a:pt x="145187" y="277239"/>
                  </a:lnTo>
                  <a:lnTo>
                    <a:pt x="147753" y="276316"/>
                  </a:lnTo>
                  <a:lnTo>
                    <a:pt x="150124" y="277928"/>
                  </a:lnTo>
                  <a:lnTo>
                    <a:pt x="152807" y="284468"/>
                  </a:lnTo>
                  <a:lnTo>
                    <a:pt x="155303" y="285430"/>
                  </a:lnTo>
                  <a:lnTo>
                    <a:pt x="154575" y="291916"/>
                  </a:lnTo>
                  <a:lnTo>
                    <a:pt x="157673" y="297870"/>
                  </a:lnTo>
                  <a:lnTo>
                    <a:pt x="164667" y="303377"/>
                  </a:lnTo>
                  <a:lnTo>
                    <a:pt x="170269" y="301351"/>
                  </a:lnTo>
                  <a:lnTo>
                    <a:pt x="174227" y="301414"/>
                  </a:lnTo>
                  <a:lnTo>
                    <a:pt x="176590" y="302571"/>
                  </a:lnTo>
                  <a:lnTo>
                    <a:pt x="182380" y="307500"/>
                  </a:lnTo>
                  <a:lnTo>
                    <a:pt x="185321" y="308118"/>
                  </a:lnTo>
                  <a:lnTo>
                    <a:pt x="194514" y="305536"/>
                  </a:lnTo>
                  <a:lnTo>
                    <a:pt x="194608" y="300686"/>
                  </a:lnTo>
                  <a:lnTo>
                    <a:pt x="193833" y="297165"/>
                  </a:lnTo>
                  <a:lnTo>
                    <a:pt x="191674" y="294951"/>
                  </a:lnTo>
                  <a:lnTo>
                    <a:pt x="185462" y="295366"/>
                  </a:lnTo>
                  <a:lnTo>
                    <a:pt x="180627" y="291720"/>
                  </a:lnTo>
                  <a:lnTo>
                    <a:pt x="176512" y="292722"/>
                  </a:lnTo>
                  <a:lnTo>
                    <a:pt x="168900" y="298300"/>
                  </a:lnTo>
                  <a:lnTo>
                    <a:pt x="165090" y="296109"/>
                  </a:lnTo>
                  <a:lnTo>
                    <a:pt x="162696" y="293129"/>
                  </a:lnTo>
                  <a:lnTo>
                    <a:pt x="158831" y="290093"/>
                  </a:lnTo>
                  <a:lnTo>
                    <a:pt x="158346" y="284335"/>
                  </a:lnTo>
                  <a:lnTo>
                    <a:pt x="161585" y="277701"/>
                  </a:lnTo>
                  <a:lnTo>
                    <a:pt x="163979" y="274532"/>
                  </a:lnTo>
                  <a:lnTo>
                    <a:pt x="161835" y="272216"/>
                  </a:lnTo>
                  <a:lnTo>
                    <a:pt x="156445" y="270589"/>
                  </a:lnTo>
                  <a:lnTo>
                    <a:pt x="147088" y="272256"/>
                  </a:lnTo>
                  <a:lnTo>
                    <a:pt x="146650" y="269979"/>
                  </a:lnTo>
                  <a:lnTo>
                    <a:pt x="146697" y="267522"/>
                  </a:lnTo>
                  <a:lnTo>
                    <a:pt x="142887" y="272334"/>
                  </a:lnTo>
                  <a:lnTo>
                    <a:pt x="138975" y="271325"/>
                  </a:lnTo>
                  <a:lnTo>
                    <a:pt x="133702" y="271841"/>
                  </a:lnTo>
                  <a:lnTo>
                    <a:pt x="122061" y="267601"/>
                  </a:lnTo>
                  <a:lnTo>
                    <a:pt x="117914" y="262351"/>
                  </a:lnTo>
                  <a:lnTo>
                    <a:pt x="116178" y="258080"/>
                  </a:lnTo>
                  <a:lnTo>
                    <a:pt x="113040" y="246297"/>
                  </a:lnTo>
                  <a:lnTo>
                    <a:pt x="109035" y="238881"/>
                  </a:lnTo>
                  <a:lnTo>
                    <a:pt x="81348" y="213369"/>
                  </a:lnTo>
                  <a:lnTo>
                    <a:pt x="68752" y="206883"/>
                  </a:lnTo>
                  <a:lnTo>
                    <a:pt x="62689" y="199670"/>
                  </a:lnTo>
                  <a:lnTo>
                    <a:pt x="58887" y="197886"/>
                  </a:lnTo>
                  <a:lnTo>
                    <a:pt x="55257" y="197158"/>
                  </a:lnTo>
                  <a:lnTo>
                    <a:pt x="50602" y="194819"/>
                  </a:lnTo>
                  <a:lnTo>
                    <a:pt x="53731" y="191940"/>
                  </a:lnTo>
                  <a:lnTo>
                    <a:pt x="55883" y="190962"/>
                  </a:lnTo>
                  <a:lnTo>
                    <a:pt x="53645" y="193974"/>
                  </a:lnTo>
                  <a:lnTo>
                    <a:pt x="55343" y="194733"/>
                  </a:lnTo>
                  <a:lnTo>
                    <a:pt x="58050" y="192996"/>
                  </a:lnTo>
                  <a:lnTo>
                    <a:pt x="59513" y="190915"/>
                  </a:lnTo>
                  <a:lnTo>
                    <a:pt x="61656" y="182051"/>
                  </a:lnTo>
                  <a:lnTo>
                    <a:pt x="63871" y="168533"/>
                  </a:lnTo>
                  <a:lnTo>
                    <a:pt x="63276" y="163173"/>
                  </a:lnTo>
                  <a:lnTo>
                    <a:pt x="78633" y="164253"/>
                  </a:lnTo>
                  <a:lnTo>
                    <a:pt x="88858" y="163345"/>
                  </a:lnTo>
                  <a:lnTo>
                    <a:pt x="92246" y="162125"/>
                  </a:lnTo>
                  <a:lnTo>
                    <a:pt x="105139" y="160052"/>
                  </a:lnTo>
                  <a:lnTo>
                    <a:pt x="108479" y="158550"/>
                  </a:lnTo>
                  <a:lnTo>
                    <a:pt x="114676" y="153926"/>
                  </a:lnTo>
                  <a:lnTo>
                    <a:pt x="121975" y="145719"/>
                  </a:lnTo>
                  <a:lnTo>
                    <a:pt x="128234" y="134860"/>
                  </a:lnTo>
                  <a:lnTo>
                    <a:pt x="129227" y="131927"/>
                  </a:lnTo>
                  <a:lnTo>
                    <a:pt x="129626" y="132678"/>
                  </a:lnTo>
                  <a:lnTo>
                    <a:pt x="130189" y="132208"/>
                  </a:lnTo>
                  <a:lnTo>
                    <a:pt x="130854" y="128062"/>
                  </a:lnTo>
                  <a:lnTo>
                    <a:pt x="131676" y="118259"/>
                  </a:lnTo>
                  <a:lnTo>
                    <a:pt x="134782" y="108941"/>
                  </a:lnTo>
                  <a:lnTo>
                    <a:pt x="147996" y="87466"/>
                  </a:lnTo>
                  <a:lnTo>
                    <a:pt x="154129" y="78860"/>
                  </a:lnTo>
                  <a:lnTo>
                    <a:pt x="156171" y="74933"/>
                  </a:lnTo>
                  <a:lnTo>
                    <a:pt x="158299" y="72062"/>
                  </a:lnTo>
                  <a:lnTo>
                    <a:pt x="159801" y="74792"/>
                  </a:lnTo>
                  <a:lnTo>
                    <a:pt x="160513" y="75606"/>
                  </a:lnTo>
                  <a:lnTo>
                    <a:pt x="160928" y="76889"/>
                  </a:lnTo>
                  <a:lnTo>
                    <a:pt x="159668" y="77483"/>
                  </a:lnTo>
                  <a:lnTo>
                    <a:pt x="157618" y="80269"/>
                  </a:lnTo>
                  <a:lnTo>
                    <a:pt x="154755" y="82130"/>
                  </a:lnTo>
                  <a:lnTo>
                    <a:pt x="154067" y="83085"/>
                  </a:lnTo>
                  <a:lnTo>
                    <a:pt x="155749" y="82874"/>
                  </a:lnTo>
                  <a:lnTo>
                    <a:pt x="160779" y="80847"/>
                  </a:lnTo>
                  <a:lnTo>
                    <a:pt x="163619" y="78391"/>
                  </a:lnTo>
                  <a:lnTo>
                    <a:pt x="177732" y="73830"/>
                  </a:lnTo>
                  <a:lnTo>
                    <a:pt x="185384" y="66265"/>
                  </a:lnTo>
                  <a:lnTo>
                    <a:pt x="185681" y="64575"/>
                  </a:lnTo>
                  <a:lnTo>
                    <a:pt x="197033" y="55046"/>
                  </a:lnTo>
                  <a:lnTo>
                    <a:pt x="198605" y="55413"/>
                  </a:lnTo>
                  <a:lnTo>
                    <a:pt x="200413" y="56564"/>
                  </a:lnTo>
                  <a:lnTo>
                    <a:pt x="197268" y="62853"/>
                  </a:lnTo>
                  <a:lnTo>
                    <a:pt x="199482" y="64496"/>
                  </a:lnTo>
                  <a:lnTo>
                    <a:pt x="197518" y="71968"/>
                  </a:lnTo>
                  <a:lnTo>
                    <a:pt x="201633" y="72085"/>
                  </a:lnTo>
                  <a:lnTo>
                    <a:pt x="202556" y="75512"/>
                  </a:lnTo>
                  <a:lnTo>
                    <a:pt x="202783" y="72562"/>
                  </a:lnTo>
                  <a:lnTo>
                    <a:pt x="202736" y="68322"/>
                  </a:lnTo>
                  <a:lnTo>
                    <a:pt x="203065" y="64144"/>
                  </a:lnTo>
                  <a:lnTo>
                    <a:pt x="203675" y="61250"/>
                  </a:lnTo>
                  <a:lnTo>
                    <a:pt x="206570" y="62556"/>
                  </a:lnTo>
                  <a:lnTo>
                    <a:pt x="213086" y="59443"/>
                  </a:lnTo>
                  <a:lnTo>
                    <a:pt x="205193" y="59051"/>
                  </a:lnTo>
                  <a:lnTo>
                    <a:pt x="200459" y="52214"/>
                  </a:lnTo>
                  <a:lnTo>
                    <a:pt x="197831" y="52159"/>
                  </a:lnTo>
                  <a:lnTo>
                    <a:pt x="206632" y="42067"/>
                  </a:lnTo>
                  <a:lnTo>
                    <a:pt x="214675" y="35933"/>
                  </a:lnTo>
                  <a:lnTo>
                    <a:pt x="216490" y="36050"/>
                  </a:lnTo>
                  <a:lnTo>
                    <a:pt x="217366" y="37193"/>
                  </a:lnTo>
                  <a:lnTo>
                    <a:pt x="217554" y="39047"/>
                  </a:lnTo>
                  <a:lnTo>
                    <a:pt x="215817" y="40252"/>
                  </a:lnTo>
                  <a:lnTo>
                    <a:pt x="214111" y="42427"/>
                  </a:lnTo>
                  <a:lnTo>
                    <a:pt x="214894" y="44343"/>
                  </a:lnTo>
                  <a:lnTo>
                    <a:pt x="216059" y="44617"/>
                  </a:lnTo>
                  <a:lnTo>
                    <a:pt x="219924" y="43045"/>
                  </a:lnTo>
                  <a:lnTo>
                    <a:pt x="221653" y="41073"/>
                  </a:lnTo>
                  <a:lnTo>
                    <a:pt x="229891" y="41245"/>
                  </a:lnTo>
                  <a:lnTo>
                    <a:pt x="232309" y="39837"/>
                  </a:lnTo>
                  <a:lnTo>
                    <a:pt x="232888" y="38437"/>
                  </a:lnTo>
                  <a:lnTo>
                    <a:pt x="243559" y="38155"/>
                  </a:lnTo>
                  <a:lnTo>
                    <a:pt x="245515" y="37169"/>
                  </a:lnTo>
                  <a:lnTo>
                    <a:pt x="252188" y="31724"/>
                  </a:lnTo>
                  <a:lnTo>
                    <a:pt x="258361" y="25098"/>
                  </a:lnTo>
                  <a:lnTo>
                    <a:pt x="261201" y="21468"/>
                  </a:lnTo>
                  <a:lnTo>
                    <a:pt x="266075" y="12173"/>
                  </a:lnTo>
                  <a:lnTo>
                    <a:pt x="270252" y="6095"/>
                  </a:lnTo>
                  <a:lnTo>
                    <a:pt x="277121" y="0"/>
                  </a:lnTo>
                  <a:lnTo>
                    <a:pt x="278764" y="759"/>
                  </a:lnTo>
                  <a:lnTo>
                    <a:pt x="276535" y="1971"/>
                  </a:lnTo>
                  <a:lnTo>
                    <a:pt x="274986" y="4553"/>
                  </a:lnTo>
                  <a:lnTo>
                    <a:pt x="277121" y="7980"/>
                  </a:lnTo>
                  <a:lnTo>
                    <a:pt x="291587" y="15013"/>
                  </a:lnTo>
                  <a:lnTo>
                    <a:pt x="295225" y="15397"/>
                  </a:lnTo>
                  <a:lnTo>
                    <a:pt x="296680" y="19590"/>
                  </a:lnTo>
                  <a:lnTo>
                    <a:pt x="295467" y="23619"/>
                  </a:lnTo>
                  <a:lnTo>
                    <a:pt x="291735" y="28078"/>
                  </a:lnTo>
                  <a:lnTo>
                    <a:pt x="284225" y="32632"/>
                  </a:lnTo>
                  <a:lnTo>
                    <a:pt x="286525" y="34345"/>
                  </a:lnTo>
                  <a:lnTo>
                    <a:pt x="288027" y="38382"/>
                  </a:lnTo>
                  <a:lnTo>
                    <a:pt x="290249" y="38875"/>
                  </a:lnTo>
                  <a:lnTo>
                    <a:pt x="293856" y="37357"/>
                  </a:lnTo>
                  <a:lnTo>
                    <a:pt x="296680" y="34877"/>
                  </a:lnTo>
                  <a:lnTo>
                    <a:pt x="302524" y="26764"/>
                  </a:lnTo>
                  <a:lnTo>
                    <a:pt x="304363" y="22219"/>
                  </a:lnTo>
                  <a:lnTo>
                    <a:pt x="305739" y="21069"/>
                  </a:lnTo>
                  <a:lnTo>
                    <a:pt x="310637" y="22164"/>
                  </a:lnTo>
                  <a:lnTo>
                    <a:pt x="313406" y="24503"/>
                  </a:lnTo>
                  <a:lnTo>
                    <a:pt x="316567" y="28642"/>
                  </a:lnTo>
                  <a:lnTo>
                    <a:pt x="315409" y="32632"/>
                  </a:lnTo>
                  <a:lnTo>
                    <a:pt x="314118" y="34877"/>
                  </a:lnTo>
                  <a:lnTo>
                    <a:pt x="318210" y="37975"/>
                  </a:lnTo>
                  <a:lnTo>
                    <a:pt x="322748" y="38624"/>
                  </a:lnTo>
                  <a:lnTo>
                    <a:pt x="327074" y="41112"/>
                  </a:lnTo>
                  <a:lnTo>
                    <a:pt x="333153" y="36019"/>
                  </a:lnTo>
                  <a:lnTo>
                    <a:pt x="337917" y="34932"/>
                  </a:lnTo>
                  <a:lnTo>
                    <a:pt x="342384" y="35096"/>
                  </a:lnTo>
                  <a:lnTo>
                    <a:pt x="348197" y="32311"/>
                  </a:lnTo>
                  <a:lnTo>
                    <a:pt x="358031" y="36105"/>
                  </a:lnTo>
                  <a:lnTo>
                    <a:pt x="360535" y="35119"/>
                  </a:lnTo>
                  <a:lnTo>
                    <a:pt x="364478" y="35777"/>
                  </a:lnTo>
                  <a:lnTo>
                    <a:pt x="368671" y="38061"/>
                  </a:lnTo>
                  <a:lnTo>
                    <a:pt x="370150" y="40494"/>
                  </a:lnTo>
                  <a:lnTo>
                    <a:pt x="365659" y="45634"/>
                  </a:lnTo>
                  <a:lnTo>
                    <a:pt x="364932" y="50915"/>
                  </a:lnTo>
                  <a:lnTo>
                    <a:pt x="366496" y="53113"/>
                  </a:lnTo>
                  <a:lnTo>
                    <a:pt x="369336" y="53489"/>
                  </a:lnTo>
                  <a:lnTo>
                    <a:pt x="369696" y="56564"/>
                  </a:lnTo>
                  <a:lnTo>
                    <a:pt x="371464" y="57330"/>
                  </a:lnTo>
                  <a:lnTo>
                    <a:pt x="380336" y="57103"/>
                  </a:lnTo>
                  <a:lnTo>
                    <a:pt x="379655" y="58566"/>
                  </a:lnTo>
                  <a:lnTo>
                    <a:pt x="379225" y="60327"/>
                  </a:lnTo>
                  <a:lnTo>
                    <a:pt x="376479" y="64215"/>
                  </a:lnTo>
                  <a:lnTo>
                    <a:pt x="392290" y="66397"/>
                  </a:lnTo>
                  <a:lnTo>
                    <a:pt x="394410" y="64246"/>
                  </a:lnTo>
                  <a:lnTo>
                    <a:pt x="397680" y="63393"/>
                  </a:lnTo>
                  <a:lnTo>
                    <a:pt x="404628" y="60420"/>
                  </a:lnTo>
                  <a:lnTo>
                    <a:pt x="407241" y="61719"/>
                  </a:lnTo>
                  <a:lnTo>
                    <a:pt x="410323" y="64755"/>
                  </a:lnTo>
                  <a:lnTo>
                    <a:pt x="413171" y="65388"/>
                  </a:lnTo>
                  <a:lnTo>
                    <a:pt x="415831" y="64770"/>
                  </a:lnTo>
                  <a:lnTo>
                    <a:pt x="422027" y="60436"/>
                  </a:lnTo>
                  <a:lnTo>
                    <a:pt x="429185" y="60225"/>
                  </a:lnTo>
                  <a:lnTo>
                    <a:pt x="432119" y="61641"/>
                  </a:lnTo>
                  <a:lnTo>
                    <a:pt x="435217" y="61023"/>
                  </a:lnTo>
                  <a:lnTo>
                    <a:pt x="444543" y="65983"/>
                  </a:lnTo>
                  <a:lnTo>
                    <a:pt x="447977" y="66562"/>
                  </a:lnTo>
                  <a:lnTo>
                    <a:pt x="452570" y="72985"/>
                  </a:lnTo>
                  <a:lnTo>
                    <a:pt x="454940" y="73173"/>
                  </a:lnTo>
                  <a:lnTo>
                    <a:pt x="457624" y="70450"/>
                  </a:lnTo>
                  <a:lnTo>
                    <a:pt x="459955" y="70536"/>
                  </a:lnTo>
                  <a:lnTo>
                    <a:pt x="462232" y="73141"/>
                  </a:lnTo>
                  <a:lnTo>
                    <a:pt x="465956" y="73939"/>
                  </a:lnTo>
                  <a:lnTo>
                    <a:pt x="467692" y="78039"/>
                  </a:lnTo>
                  <a:lnTo>
                    <a:pt x="469562" y="79525"/>
                  </a:lnTo>
                  <a:lnTo>
                    <a:pt x="483668" y="82561"/>
                  </a:lnTo>
                  <a:lnTo>
                    <a:pt x="490654" y="81176"/>
                  </a:lnTo>
                  <a:lnTo>
                    <a:pt x="500832" y="81536"/>
                  </a:lnTo>
                  <a:lnTo>
                    <a:pt x="505738" y="83476"/>
                  </a:lnTo>
                  <a:lnTo>
                    <a:pt x="510886" y="83226"/>
                  </a:lnTo>
                  <a:lnTo>
                    <a:pt x="519296" y="90259"/>
                  </a:lnTo>
                  <a:lnTo>
                    <a:pt x="523755" y="91354"/>
                  </a:lnTo>
                  <a:lnTo>
                    <a:pt x="524623" y="92974"/>
                  </a:lnTo>
                  <a:lnTo>
                    <a:pt x="537321" y="94679"/>
                  </a:lnTo>
                  <a:lnTo>
                    <a:pt x="541765" y="91026"/>
                  </a:lnTo>
                  <a:lnTo>
                    <a:pt x="549510" y="90056"/>
                  </a:lnTo>
                  <a:lnTo>
                    <a:pt x="556481" y="86973"/>
                  </a:lnTo>
                  <a:lnTo>
                    <a:pt x="560431" y="87004"/>
                  </a:lnTo>
                  <a:lnTo>
                    <a:pt x="565032" y="87771"/>
                  </a:lnTo>
                  <a:lnTo>
                    <a:pt x="566800" y="87403"/>
                  </a:lnTo>
                  <a:lnTo>
                    <a:pt x="568075" y="86058"/>
                  </a:lnTo>
                  <a:lnTo>
                    <a:pt x="579286" y="91362"/>
                  </a:lnTo>
                  <a:lnTo>
                    <a:pt x="585560" y="97402"/>
                  </a:lnTo>
                  <a:lnTo>
                    <a:pt x="588306" y="101846"/>
                  </a:lnTo>
                  <a:lnTo>
                    <a:pt x="601434" y="108175"/>
                  </a:lnTo>
                  <a:lnTo>
                    <a:pt x="605228" y="111703"/>
                  </a:lnTo>
                  <a:lnTo>
                    <a:pt x="607826" y="115583"/>
                  </a:lnTo>
                  <a:lnTo>
                    <a:pt x="609351" y="115998"/>
                  </a:lnTo>
                  <a:lnTo>
                    <a:pt x="610423" y="114864"/>
                  </a:lnTo>
                  <a:lnTo>
                    <a:pt x="615008" y="115192"/>
                  </a:lnTo>
                  <a:lnTo>
                    <a:pt x="616683" y="115756"/>
                  </a:lnTo>
                  <a:close/>
                  <a:moveTo>
                    <a:pt x="65404" y="316083"/>
                  </a:moveTo>
                  <a:lnTo>
                    <a:pt x="64559" y="316388"/>
                  </a:lnTo>
                  <a:lnTo>
                    <a:pt x="64606" y="315558"/>
                  </a:lnTo>
                  <a:lnTo>
                    <a:pt x="67109" y="313344"/>
                  </a:lnTo>
                  <a:lnTo>
                    <a:pt x="71725" y="310598"/>
                  </a:lnTo>
                  <a:lnTo>
                    <a:pt x="71553" y="311193"/>
                  </a:lnTo>
                  <a:lnTo>
                    <a:pt x="69089" y="313321"/>
                  </a:lnTo>
                  <a:lnTo>
                    <a:pt x="65404" y="316083"/>
                  </a:lnTo>
                  <a:close/>
                  <a:moveTo>
                    <a:pt x="464555" y="582658"/>
                  </a:moveTo>
                  <a:lnTo>
                    <a:pt x="461778" y="583026"/>
                  </a:lnTo>
                  <a:lnTo>
                    <a:pt x="460503" y="582455"/>
                  </a:lnTo>
                  <a:lnTo>
                    <a:pt x="460323" y="581837"/>
                  </a:lnTo>
                  <a:lnTo>
                    <a:pt x="460847" y="579560"/>
                  </a:lnTo>
                  <a:lnTo>
                    <a:pt x="460808" y="578598"/>
                  </a:lnTo>
                  <a:lnTo>
                    <a:pt x="462208" y="578238"/>
                  </a:lnTo>
                  <a:lnTo>
                    <a:pt x="463820" y="579318"/>
                  </a:lnTo>
                  <a:lnTo>
                    <a:pt x="464289" y="580436"/>
                  </a:lnTo>
                  <a:lnTo>
                    <a:pt x="464555" y="582658"/>
                  </a:lnTo>
                  <a:close/>
                  <a:moveTo>
                    <a:pt x="374750" y="603390"/>
                  </a:moveTo>
                  <a:lnTo>
                    <a:pt x="373694" y="603555"/>
                  </a:lnTo>
                  <a:lnTo>
                    <a:pt x="375110" y="601364"/>
                  </a:lnTo>
                  <a:lnTo>
                    <a:pt x="376096" y="597085"/>
                  </a:lnTo>
                  <a:lnTo>
                    <a:pt x="377418" y="597679"/>
                  </a:lnTo>
                  <a:lnTo>
                    <a:pt x="377684" y="598462"/>
                  </a:lnTo>
                  <a:lnTo>
                    <a:pt x="375501" y="602851"/>
                  </a:lnTo>
                  <a:lnTo>
                    <a:pt x="374750" y="603390"/>
                  </a:lnTo>
                  <a:close/>
                  <a:moveTo>
                    <a:pt x="470532" y="599455"/>
                  </a:moveTo>
                  <a:lnTo>
                    <a:pt x="470524" y="600621"/>
                  </a:lnTo>
                  <a:lnTo>
                    <a:pt x="469836" y="601747"/>
                  </a:lnTo>
                  <a:lnTo>
                    <a:pt x="470493" y="603805"/>
                  </a:lnTo>
                  <a:lnTo>
                    <a:pt x="469351" y="607333"/>
                  </a:lnTo>
                  <a:lnTo>
                    <a:pt x="468913" y="609571"/>
                  </a:lnTo>
                  <a:lnTo>
                    <a:pt x="468303" y="610979"/>
                  </a:lnTo>
                  <a:lnTo>
                    <a:pt x="467692" y="611519"/>
                  </a:lnTo>
                  <a:lnTo>
                    <a:pt x="467074" y="611198"/>
                  </a:lnTo>
                  <a:lnTo>
                    <a:pt x="466941" y="610424"/>
                  </a:lnTo>
                  <a:lnTo>
                    <a:pt x="467301" y="609188"/>
                  </a:lnTo>
                  <a:lnTo>
                    <a:pt x="465854" y="609227"/>
                  </a:lnTo>
                  <a:lnTo>
                    <a:pt x="465408" y="606144"/>
                  </a:lnTo>
                  <a:lnTo>
                    <a:pt x="466214" y="605166"/>
                  </a:lnTo>
                  <a:lnTo>
                    <a:pt x="466503" y="603852"/>
                  </a:lnTo>
                  <a:lnTo>
                    <a:pt x="466597" y="602960"/>
                  </a:lnTo>
                  <a:lnTo>
                    <a:pt x="467544" y="599025"/>
                  </a:lnTo>
                  <a:lnTo>
                    <a:pt x="467880" y="598751"/>
                  </a:lnTo>
                  <a:lnTo>
                    <a:pt x="467990" y="599690"/>
                  </a:lnTo>
                  <a:lnTo>
                    <a:pt x="468295" y="599964"/>
                  </a:lnTo>
                  <a:lnTo>
                    <a:pt x="468795" y="599580"/>
                  </a:lnTo>
                  <a:lnTo>
                    <a:pt x="469546" y="597828"/>
                  </a:lnTo>
                  <a:lnTo>
                    <a:pt x="469867" y="597624"/>
                  </a:lnTo>
                  <a:lnTo>
                    <a:pt x="470532" y="599455"/>
                  </a:lnTo>
                  <a:close/>
                  <a:moveTo>
                    <a:pt x="498298" y="599494"/>
                  </a:moveTo>
                  <a:lnTo>
                    <a:pt x="498791" y="600715"/>
                  </a:lnTo>
                  <a:lnTo>
                    <a:pt x="503015" y="600417"/>
                  </a:lnTo>
                  <a:lnTo>
                    <a:pt x="504229" y="600636"/>
                  </a:lnTo>
                  <a:lnTo>
                    <a:pt x="504713" y="601200"/>
                  </a:lnTo>
                  <a:lnTo>
                    <a:pt x="504142" y="602021"/>
                  </a:lnTo>
                  <a:lnTo>
                    <a:pt x="502514" y="603109"/>
                  </a:lnTo>
                  <a:lnTo>
                    <a:pt x="497758" y="605018"/>
                  </a:lnTo>
                  <a:lnTo>
                    <a:pt x="493893" y="607521"/>
                  </a:lnTo>
                  <a:lnTo>
                    <a:pt x="493392" y="607286"/>
                  </a:lnTo>
                  <a:lnTo>
                    <a:pt x="492688" y="604548"/>
                  </a:lnTo>
                  <a:lnTo>
                    <a:pt x="491976" y="603437"/>
                  </a:lnTo>
                  <a:lnTo>
                    <a:pt x="491538" y="601888"/>
                  </a:lnTo>
                  <a:lnTo>
                    <a:pt x="491538" y="601309"/>
                  </a:lnTo>
                  <a:lnTo>
                    <a:pt x="492250" y="600238"/>
                  </a:lnTo>
                  <a:lnTo>
                    <a:pt x="493666" y="598673"/>
                  </a:lnTo>
                  <a:lnTo>
                    <a:pt x="494668" y="598110"/>
                  </a:lnTo>
                  <a:lnTo>
                    <a:pt x="498298" y="599494"/>
                  </a:lnTo>
                  <a:close/>
                  <a:moveTo>
                    <a:pt x="526298" y="604486"/>
                  </a:moveTo>
                  <a:lnTo>
                    <a:pt x="525594" y="605565"/>
                  </a:lnTo>
                  <a:lnTo>
                    <a:pt x="523678" y="605182"/>
                  </a:lnTo>
                  <a:lnTo>
                    <a:pt x="522652" y="604493"/>
                  </a:lnTo>
                  <a:lnTo>
                    <a:pt x="526079" y="601646"/>
                  </a:lnTo>
                  <a:lnTo>
                    <a:pt x="526642" y="602217"/>
                  </a:lnTo>
                  <a:lnTo>
                    <a:pt x="526298" y="604486"/>
                  </a:lnTo>
                  <a:close/>
                  <a:moveTo>
                    <a:pt x="64841" y="602428"/>
                  </a:moveTo>
                  <a:lnTo>
                    <a:pt x="66859" y="604626"/>
                  </a:lnTo>
                  <a:lnTo>
                    <a:pt x="67931" y="604752"/>
                  </a:lnTo>
                  <a:lnTo>
                    <a:pt x="71311" y="604087"/>
                  </a:lnTo>
                  <a:lnTo>
                    <a:pt x="72555" y="604556"/>
                  </a:lnTo>
                  <a:lnTo>
                    <a:pt x="73752" y="605503"/>
                  </a:lnTo>
                  <a:lnTo>
                    <a:pt x="74495" y="606950"/>
                  </a:lnTo>
                  <a:lnTo>
                    <a:pt x="74636" y="609485"/>
                  </a:lnTo>
                  <a:lnTo>
                    <a:pt x="74088" y="611746"/>
                  </a:lnTo>
                  <a:lnTo>
                    <a:pt x="74252" y="614930"/>
                  </a:lnTo>
                  <a:lnTo>
                    <a:pt x="74135" y="616299"/>
                  </a:lnTo>
                  <a:lnTo>
                    <a:pt x="75926" y="618098"/>
                  </a:lnTo>
                  <a:lnTo>
                    <a:pt x="76489" y="620531"/>
                  </a:lnTo>
                  <a:lnTo>
                    <a:pt x="76779" y="623144"/>
                  </a:lnTo>
                  <a:lnTo>
                    <a:pt x="72883" y="624013"/>
                  </a:lnTo>
                  <a:lnTo>
                    <a:pt x="68987" y="624154"/>
                  </a:lnTo>
                  <a:lnTo>
                    <a:pt x="65623" y="625922"/>
                  </a:lnTo>
                  <a:lnTo>
                    <a:pt x="64935" y="627228"/>
                  </a:lnTo>
                  <a:lnTo>
                    <a:pt x="65474" y="629161"/>
                  </a:lnTo>
                  <a:lnTo>
                    <a:pt x="64551" y="629654"/>
                  </a:lnTo>
                  <a:lnTo>
                    <a:pt x="63698" y="629231"/>
                  </a:lnTo>
                  <a:lnTo>
                    <a:pt x="62071" y="627440"/>
                  </a:lnTo>
                  <a:lnTo>
                    <a:pt x="60287" y="626587"/>
                  </a:lnTo>
                  <a:lnTo>
                    <a:pt x="54036" y="625265"/>
                  </a:lnTo>
                  <a:lnTo>
                    <a:pt x="46190" y="620046"/>
                  </a:lnTo>
                  <a:lnTo>
                    <a:pt x="42810" y="618967"/>
                  </a:lnTo>
                  <a:lnTo>
                    <a:pt x="39383" y="615133"/>
                  </a:lnTo>
                  <a:lnTo>
                    <a:pt x="36285" y="610244"/>
                  </a:lnTo>
                  <a:lnTo>
                    <a:pt x="38304" y="609453"/>
                  </a:lnTo>
                  <a:lnTo>
                    <a:pt x="40338" y="609055"/>
                  </a:lnTo>
                  <a:lnTo>
                    <a:pt x="49460" y="609782"/>
                  </a:lnTo>
                  <a:lnTo>
                    <a:pt x="50602" y="606269"/>
                  </a:lnTo>
                  <a:lnTo>
                    <a:pt x="51776" y="605393"/>
                  </a:lnTo>
                  <a:lnTo>
                    <a:pt x="54670" y="604400"/>
                  </a:lnTo>
                  <a:lnTo>
                    <a:pt x="57377" y="602444"/>
                  </a:lnTo>
                  <a:lnTo>
                    <a:pt x="58590" y="602491"/>
                  </a:lnTo>
                  <a:lnTo>
                    <a:pt x="59826" y="603242"/>
                  </a:lnTo>
                  <a:lnTo>
                    <a:pt x="62392" y="602076"/>
                  </a:lnTo>
                  <a:lnTo>
                    <a:pt x="63753" y="601826"/>
                  </a:lnTo>
                  <a:lnTo>
                    <a:pt x="64841" y="602428"/>
                  </a:lnTo>
                  <a:close/>
                  <a:moveTo>
                    <a:pt x="468835" y="627502"/>
                  </a:moveTo>
                  <a:lnTo>
                    <a:pt x="466409" y="628136"/>
                  </a:lnTo>
                  <a:lnTo>
                    <a:pt x="465838" y="626845"/>
                  </a:lnTo>
                  <a:lnTo>
                    <a:pt x="467113" y="623630"/>
                  </a:lnTo>
                  <a:lnTo>
                    <a:pt x="468130" y="621807"/>
                  </a:lnTo>
                  <a:lnTo>
                    <a:pt x="468889" y="621376"/>
                  </a:lnTo>
                  <a:lnTo>
                    <a:pt x="471674" y="617739"/>
                  </a:lnTo>
                  <a:lnTo>
                    <a:pt x="474765" y="615086"/>
                  </a:lnTo>
                  <a:lnTo>
                    <a:pt x="477605" y="611198"/>
                  </a:lnTo>
                  <a:lnTo>
                    <a:pt x="480484" y="605636"/>
                  </a:lnTo>
                  <a:lnTo>
                    <a:pt x="481016" y="603555"/>
                  </a:lnTo>
                  <a:lnTo>
                    <a:pt x="482353" y="603336"/>
                  </a:lnTo>
                  <a:lnTo>
                    <a:pt x="484552" y="604705"/>
                  </a:lnTo>
                  <a:lnTo>
                    <a:pt x="485913" y="606629"/>
                  </a:lnTo>
                  <a:lnTo>
                    <a:pt x="485279" y="608155"/>
                  </a:lnTo>
                  <a:lnTo>
                    <a:pt x="477996" y="616041"/>
                  </a:lnTo>
                  <a:lnTo>
                    <a:pt x="477386" y="617066"/>
                  </a:lnTo>
                  <a:lnTo>
                    <a:pt x="476728" y="619734"/>
                  </a:lnTo>
                  <a:lnTo>
                    <a:pt x="476126" y="620664"/>
                  </a:lnTo>
                  <a:lnTo>
                    <a:pt x="475164" y="621087"/>
                  </a:lnTo>
                  <a:lnTo>
                    <a:pt x="474467" y="622245"/>
                  </a:lnTo>
                  <a:lnTo>
                    <a:pt x="474029" y="624146"/>
                  </a:lnTo>
                  <a:lnTo>
                    <a:pt x="473130" y="625140"/>
                  </a:lnTo>
                  <a:lnTo>
                    <a:pt x="471768" y="625226"/>
                  </a:lnTo>
                  <a:lnTo>
                    <a:pt x="470830" y="625750"/>
                  </a:lnTo>
                  <a:lnTo>
                    <a:pt x="470305" y="626712"/>
                  </a:lnTo>
                  <a:lnTo>
                    <a:pt x="468835" y="627502"/>
                  </a:lnTo>
                  <a:close/>
                  <a:moveTo>
                    <a:pt x="462552" y="616471"/>
                  </a:moveTo>
                  <a:lnTo>
                    <a:pt x="461402" y="617817"/>
                  </a:lnTo>
                  <a:lnTo>
                    <a:pt x="457060" y="617003"/>
                  </a:lnTo>
                  <a:lnTo>
                    <a:pt x="457960" y="614351"/>
                  </a:lnTo>
                  <a:lnTo>
                    <a:pt x="461277" y="612677"/>
                  </a:lnTo>
                  <a:lnTo>
                    <a:pt x="464907" y="615282"/>
                  </a:lnTo>
                  <a:lnTo>
                    <a:pt x="462552" y="616471"/>
                  </a:lnTo>
                  <a:close/>
                  <a:moveTo>
                    <a:pt x="538440" y="627283"/>
                  </a:moveTo>
                  <a:lnTo>
                    <a:pt x="537383" y="627533"/>
                  </a:lnTo>
                  <a:lnTo>
                    <a:pt x="538964" y="624670"/>
                  </a:lnTo>
                  <a:lnTo>
                    <a:pt x="541084" y="621502"/>
                  </a:lnTo>
                  <a:lnTo>
                    <a:pt x="543079" y="619514"/>
                  </a:lnTo>
                  <a:lnTo>
                    <a:pt x="545676" y="618685"/>
                  </a:lnTo>
                  <a:lnTo>
                    <a:pt x="545387" y="620133"/>
                  </a:lnTo>
                  <a:lnTo>
                    <a:pt x="541999" y="622808"/>
                  </a:lnTo>
                  <a:lnTo>
                    <a:pt x="538440" y="627283"/>
                  </a:lnTo>
                  <a:close/>
                  <a:moveTo>
                    <a:pt x="179383" y="680420"/>
                  </a:moveTo>
                  <a:lnTo>
                    <a:pt x="177772" y="681093"/>
                  </a:lnTo>
                  <a:lnTo>
                    <a:pt x="176066" y="680756"/>
                  </a:lnTo>
                  <a:lnTo>
                    <a:pt x="174720" y="676586"/>
                  </a:lnTo>
                  <a:lnTo>
                    <a:pt x="175753" y="676453"/>
                  </a:lnTo>
                  <a:lnTo>
                    <a:pt x="177912" y="673699"/>
                  </a:lnTo>
                  <a:lnTo>
                    <a:pt x="182692" y="671470"/>
                  </a:lnTo>
                  <a:lnTo>
                    <a:pt x="183866" y="671220"/>
                  </a:lnTo>
                  <a:lnTo>
                    <a:pt x="179383" y="680420"/>
                  </a:lnTo>
                  <a:close/>
                  <a:moveTo>
                    <a:pt x="364540" y="684285"/>
                  </a:moveTo>
                  <a:lnTo>
                    <a:pt x="363891" y="684551"/>
                  </a:lnTo>
                  <a:lnTo>
                    <a:pt x="362287" y="683268"/>
                  </a:lnTo>
                  <a:lnTo>
                    <a:pt x="361231" y="681906"/>
                  </a:lnTo>
                  <a:lnTo>
                    <a:pt x="361927" y="680866"/>
                  </a:lnTo>
                  <a:lnTo>
                    <a:pt x="365033" y="678675"/>
                  </a:lnTo>
                  <a:lnTo>
                    <a:pt x="366520" y="678636"/>
                  </a:lnTo>
                  <a:lnTo>
                    <a:pt x="367130" y="678980"/>
                  </a:lnTo>
                  <a:lnTo>
                    <a:pt x="367372" y="679661"/>
                  </a:lnTo>
                  <a:lnTo>
                    <a:pt x="367255" y="680670"/>
                  </a:lnTo>
                  <a:lnTo>
                    <a:pt x="366590" y="681930"/>
                  </a:lnTo>
                  <a:lnTo>
                    <a:pt x="364540" y="684285"/>
                  </a:lnTo>
                  <a:close/>
                  <a:moveTo>
                    <a:pt x="366050" y="689503"/>
                  </a:moveTo>
                  <a:lnTo>
                    <a:pt x="366848" y="689839"/>
                  </a:lnTo>
                  <a:lnTo>
                    <a:pt x="367678" y="687352"/>
                  </a:lnTo>
                  <a:lnTo>
                    <a:pt x="368264" y="687273"/>
                  </a:lnTo>
                  <a:lnTo>
                    <a:pt x="370862" y="689378"/>
                  </a:lnTo>
                  <a:lnTo>
                    <a:pt x="372458" y="688908"/>
                  </a:lnTo>
                  <a:lnTo>
                    <a:pt x="373483" y="691498"/>
                  </a:lnTo>
                  <a:lnTo>
                    <a:pt x="374406" y="691733"/>
                  </a:lnTo>
                  <a:lnTo>
                    <a:pt x="375258" y="691420"/>
                  </a:lnTo>
                  <a:lnTo>
                    <a:pt x="375775" y="691600"/>
                  </a:lnTo>
                  <a:lnTo>
                    <a:pt x="375595" y="694330"/>
                  </a:lnTo>
                  <a:lnTo>
                    <a:pt x="373694" y="697092"/>
                  </a:lnTo>
                  <a:lnTo>
                    <a:pt x="372810" y="697788"/>
                  </a:lnTo>
                  <a:lnTo>
                    <a:pt x="371574" y="697076"/>
                  </a:lnTo>
                  <a:lnTo>
                    <a:pt x="371112" y="696810"/>
                  </a:lnTo>
                  <a:lnTo>
                    <a:pt x="370298" y="695589"/>
                  </a:lnTo>
                  <a:lnTo>
                    <a:pt x="369680" y="694048"/>
                  </a:lnTo>
                  <a:lnTo>
                    <a:pt x="369313" y="694025"/>
                  </a:lnTo>
                  <a:lnTo>
                    <a:pt x="367865" y="695840"/>
                  </a:lnTo>
                  <a:lnTo>
                    <a:pt x="367897" y="696740"/>
                  </a:lnTo>
                  <a:lnTo>
                    <a:pt x="368499" y="698085"/>
                  </a:lnTo>
                  <a:lnTo>
                    <a:pt x="368413" y="698922"/>
                  </a:lnTo>
                  <a:lnTo>
                    <a:pt x="366833" y="699321"/>
                  </a:lnTo>
                  <a:lnTo>
                    <a:pt x="365284" y="699110"/>
                  </a:lnTo>
                  <a:lnTo>
                    <a:pt x="363390" y="700284"/>
                  </a:lnTo>
                  <a:lnTo>
                    <a:pt x="362937" y="699556"/>
                  </a:lnTo>
                  <a:lnTo>
                    <a:pt x="362647" y="697499"/>
                  </a:lnTo>
                  <a:lnTo>
                    <a:pt x="362060" y="697733"/>
                  </a:lnTo>
                  <a:lnTo>
                    <a:pt x="361168" y="700252"/>
                  </a:lnTo>
                  <a:lnTo>
                    <a:pt x="360191" y="701848"/>
                  </a:lnTo>
                  <a:lnTo>
                    <a:pt x="358415" y="703170"/>
                  </a:lnTo>
                  <a:lnTo>
                    <a:pt x="358023" y="703812"/>
                  </a:lnTo>
                  <a:lnTo>
                    <a:pt x="356725" y="703898"/>
                  </a:lnTo>
                  <a:lnTo>
                    <a:pt x="354800" y="704727"/>
                  </a:lnTo>
                  <a:lnTo>
                    <a:pt x="353611" y="704586"/>
                  </a:lnTo>
                  <a:lnTo>
                    <a:pt x="346523" y="701856"/>
                  </a:lnTo>
                  <a:lnTo>
                    <a:pt x="344857" y="700855"/>
                  </a:lnTo>
                  <a:lnTo>
                    <a:pt x="350685" y="694572"/>
                  </a:lnTo>
                  <a:lnTo>
                    <a:pt x="353752" y="692132"/>
                  </a:lnTo>
                  <a:lnTo>
                    <a:pt x="355528" y="692265"/>
                  </a:lnTo>
                  <a:lnTo>
                    <a:pt x="357304" y="693023"/>
                  </a:lnTo>
                  <a:lnTo>
                    <a:pt x="358243" y="692898"/>
                  </a:lnTo>
                  <a:lnTo>
                    <a:pt x="358313" y="690105"/>
                  </a:lnTo>
                  <a:lnTo>
                    <a:pt x="356662" y="688016"/>
                  </a:lnTo>
                  <a:lnTo>
                    <a:pt x="356725" y="687148"/>
                  </a:lnTo>
                  <a:lnTo>
                    <a:pt x="360378" y="685716"/>
                  </a:lnTo>
                  <a:lnTo>
                    <a:pt x="361747" y="685920"/>
                  </a:lnTo>
                  <a:lnTo>
                    <a:pt x="363257" y="686655"/>
                  </a:lnTo>
                  <a:lnTo>
                    <a:pt x="364689" y="687844"/>
                  </a:lnTo>
                  <a:lnTo>
                    <a:pt x="366050" y="689503"/>
                  </a:lnTo>
                  <a:close/>
                  <a:moveTo>
                    <a:pt x="755485" y="697772"/>
                  </a:moveTo>
                  <a:lnTo>
                    <a:pt x="761063" y="698719"/>
                  </a:lnTo>
                  <a:lnTo>
                    <a:pt x="765147" y="698508"/>
                  </a:lnTo>
                  <a:lnTo>
                    <a:pt x="768879" y="704704"/>
                  </a:lnTo>
                  <a:lnTo>
                    <a:pt x="771171" y="709687"/>
                  </a:lnTo>
                  <a:lnTo>
                    <a:pt x="772518" y="713169"/>
                  </a:lnTo>
                  <a:lnTo>
                    <a:pt x="773284" y="716525"/>
                  </a:lnTo>
                  <a:lnTo>
                    <a:pt x="774308" y="719756"/>
                  </a:lnTo>
                  <a:lnTo>
                    <a:pt x="774214" y="720210"/>
                  </a:lnTo>
                  <a:lnTo>
                    <a:pt x="772064" y="718035"/>
                  </a:lnTo>
                  <a:lnTo>
                    <a:pt x="770514" y="713615"/>
                  </a:lnTo>
                  <a:lnTo>
                    <a:pt x="769724" y="711886"/>
                  </a:lnTo>
                  <a:lnTo>
                    <a:pt x="768942" y="711103"/>
                  </a:lnTo>
                  <a:lnTo>
                    <a:pt x="768120" y="709468"/>
                  </a:lnTo>
                  <a:lnTo>
                    <a:pt x="766517" y="705228"/>
                  </a:lnTo>
                  <a:lnTo>
                    <a:pt x="766461" y="704031"/>
                  </a:lnTo>
                  <a:lnTo>
                    <a:pt x="765750" y="702920"/>
                  </a:lnTo>
                  <a:lnTo>
                    <a:pt x="764928" y="702459"/>
                  </a:lnTo>
                  <a:lnTo>
                    <a:pt x="763997" y="702638"/>
                  </a:lnTo>
                  <a:lnTo>
                    <a:pt x="763676" y="703069"/>
                  </a:lnTo>
                  <a:lnTo>
                    <a:pt x="763818" y="706002"/>
                  </a:lnTo>
                  <a:lnTo>
                    <a:pt x="764553" y="709257"/>
                  </a:lnTo>
                  <a:lnTo>
                    <a:pt x="768582" y="716345"/>
                  </a:lnTo>
                  <a:lnTo>
                    <a:pt x="771273" y="720366"/>
                  </a:lnTo>
                  <a:lnTo>
                    <a:pt x="771805" y="721696"/>
                  </a:lnTo>
                  <a:lnTo>
                    <a:pt x="772157" y="725358"/>
                  </a:lnTo>
                  <a:lnTo>
                    <a:pt x="770999" y="727009"/>
                  </a:lnTo>
                  <a:lnTo>
                    <a:pt x="772423" y="730373"/>
                  </a:lnTo>
                  <a:lnTo>
                    <a:pt x="772368" y="731030"/>
                  </a:lnTo>
                  <a:lnTo>
                    <a:pt x="772055" y="731671"/>
                  </a:lnTo>
                  <a:lnTo>
                    <a:pt x="768222" y="733158"/>
                  </a:lnTo>
                  <a:lnTo>
                    <a:pt x="764709" y="739362"/>
                  </a:lnTo>
                  <a:lnTo>
                    <a:pt x="760860" y="742984"/>
                  </a:lnTo>
                  <a:lnTo>
                    <a:pt x="759084" y="743563"/>
                  </a:lnTo>
                  <a:lnTo>
                    <a:pt x="758231" y="742961"/>
                  </a:lnTo>
                  <a:lnTo>
                    <a:pt x="757425" y="741576"/>
                  </a:lnTo>
                  <a:lnTo>
                    <a:pt x="756948" y="739722"/>
                  </a:lnTo>
                  <a:lnTo>
                    <a:pt x="756807" y="737398"/>
                  </a:lnTo>
                  <a:lnTo>
                    <a:pt x="757770" y="735927"/>
                  </a:lnTo>
                  <a:lnTo>
                    <a:pt x="759671" y="728276"/>
                  </a:lnTo>
                  <a:lnTo>
                    <a:pt x="759725" y="725757"/>
                  </a:lnTo>
                  <a:lnTo>
                    <a:pt x="757355" y="722252"/>
                  </a:lnTo>
                  <a:lnTo>
                    <a:pt x="755923" y="719381"/>
                  </a:lnTo>
                  <a:lnTo>
                    <a:pt x="755149" y="715367"/>
                  </a:lnTo>
                  <a:lnTo>
                    <a:pt x="753850" y="704696"/>
                  </a:lnTo>
                  <a:lnTo>
                    <a:pt x="753248" y="701269"/>
                  </a:lnTo>
                  <a:lnTo>
                    <a:pt x="752403" y="698406"/>
                  </a:lnTo>
                  <a:lnTo>
                    <a:pt x="751308" y="696114"/>
                  </a:lnTo>
                  <a:lnTo>
                    <a:pt x="750486" y="693587"/>
                  </a:lnTo>
                  <a:lnTo>
                    <a:pt x="749923" y="690825"/>
                  </a:lnTo>
                  <a:lnTo>
                    <a:pt x="750134" y="689753"/>
                  </a:lnTo>
                  <a:lnTo>
                    <a:pt x="752035" y="691193"/>
                  </a:lnTo>
                  <a:lnTo>
                    <a:pt x="754319" y="695151"/>
                  </a:lnTo>
                  <a:lnTo>
                    <a:pt x="755485" y="697772"/>
                  </a:lnTo>
                  <a:close/>
                  <a:moveTo>
                    <a:pt x="763551" y="694979"/>
                  </a:moveTo>
                  <a:lnTo>
                    <a:pt x="763395" y="696012"/>
                  </a:lnTo>
                  <a:lnTo>
                    <a:pt x="760398" y="695910"/>
                  </a:lnTo>
                  <a:lnTo>
                    <a:pt x="757378" y="694393"/>
                  </a:lnTo>
                  <a:lnTo>
                    <a:pt x="755893" y="692398"/>
                  </a:lnTo>
                  <a:lnTo>
                    <a:pt x="756189" y="691498"/>
                  </a:lnTo>
                  <a:lnTo>
                    <a:pt x="758998" y="690661"/>
                  </a:lnTo>
                  <a:lnTo>
                    <a:pt x="761658" y="692554"/>
                  </a:lnTo>
                  <a:lnTo>
                    <a:pt x="763551" y="694979"/>
                  </a:lnTo>
                  <a:close/>
                  <a:moveTo>
                    <a:pt x="732430" y="694338"/>
                  </a:moveTo>
                  <a:lnTo>
                    <a:pt x="735567" y="698390"/>
                  </a:lnTo>
                  <a:lnTo>
                    <a:pt x="735590" y="699321"/>
                  </a:lnTo>
                  <a:lnTo>
                    <a:pt x="734949" y="702099"/>
                  </a:lnTo>
                  <a:lnTo>
                    <a:pt x="733243" y="702881"/>
                  </a:lnTo>
                  <a:lnTo>
                    <a:pt x="733728" y="703984"/>
                  </a:lnTo>
                  <a:lnTo>
                    <a:pt x="734996" y="704813"/>
                  </a:lnTo>
                  <a:lnTo>
                    <a:pt x="735903" y="704125"/>
                  </a:lnTo>
                  <a:lnTo>
                    <a:pt x="739212" y="700237"/>
                  </a:lnTo>
                  <a:lnTo>
                    <a:pt x="740230" y="699423"/>
                  </a:lnTo>
                  <a:lnTo>
                    <a:pt x="740848" y="699337"/>
                  </a:lnTo>
                  <a:lnTo>
                    <a:pt x="744884" y="700510"/>
                  </a:lnTo>
                  <a:lnTo>
                    <a:pt x="748413" y="702365"/>
                  </a:lnTo>
                  <a:lnTo>
                    <a:pt x="749453" y="703843"/>
                  </a:lnTo>
                  <a:lnTo>
                    <a:pt x="750040" y="706433"/>
                  </a:lnTo>
                  <a:lnTo>
                    <a:pt x="749101" y="712019"/>
                  </a:lnTo>
                  <a:lnTo>
                    <a:pt x="746207" y="712989"/>
                  </a:lnTo>
                  <a:lnTo>
                    <a:pt x="744837" y="712887"/>
                  </a:lnTo>
                  <a:lnTo>
                    <a:pt x="743375" y="712073"/>
                  </a:lnTo>
                  <a:lnTo>
                    <a:pt x="741020" y="714014"/>
                  </a:lnTo>
                  <a:lnTo>
                    <a:pt x="742976" y="715492"/>
                  </a:lnTo>
                  <a:lnTo>
                    <a:pt x="748922" y="715829"/>
                  </a:lnTo>
                  <a:lnTo>
                    <a:pt x="750721" y="718958"/>
                  </a:lnTo>
                  <a:lnTo>
                    <a:pt x="751237" y="721368"/>
                  </a:lnTo>
                  <a:lnTo>
                    <a:pt x="749954" y="725780"/>
                  </a:lnTo>
                  <a:lnTo>
                    <a:pt x="746582" y="724560"/>
                  </a:lnTo>
                  <a:lnTo>
                    <a:pt x="743610" y="722001"/>
                  </a:lnTo>
                  <a:lnTo>
                    <a:pt x="737516" y="718371"/>
                  </a:lnTo>
                  <a:lnTo>
                    <a:pt x="736052" y="718207"/>
                  </a:lnTo>
                  <a:lnTo>
                    <a:pt x="735074" y="718849"/>
                  </a:lnTo>
                  <a:lnTo>
                    <a:pt x="734809" y="721047"/>
                  </a:lnTo>
                  <a:lnTo>
                    <a:pt x="734870" y="725804"/>
                  </a:lnTo>
                  <a:lnTo>
                    <a:pt x="733243" y="728268"/>
                  </a:lnTo>
                  <a:lnTo>
                    <a:pt x="728440" y="727180"/>
                  </a:lnTo>
                  <a:lnTo>
                    <a:pt x="726555" y="723582"/>
                  </a:lnTo>
                  <a:lnTo>
                    <a:pt x="724795" y="717871"/>
                  </a:lnTo>
                  <a:lnTo>
                    <a:pt x="718168" y="711072"/>
                  </a:lnTo>
                  <a:lnTo>
                    <a:pt x="716376" y="709711"/>
                  </a:lnTo>
                  <a:lnTo>
                    <a:pt x="713990" y="705627"/>
                  </a:lnTo>
                  <a:lnTo>
                    <a:pt x="714944" y="702380"/>
                  </a:lnTo>
                  <a:lnTo>
                    <a:pt x="715226" y="700503"/>
                  </a:lnTo>
                  <a:lnTo>
                    <a:pt x="716501" y="700002"/>
                  </a:lnTo>
                  <a:lnTo>
                    <a:pt x="718363" y="698547"/>
                  </a:lnTo>
                  <a:lnTo>
                    <a:pt x="719404" y="695394"/>
                  </a:lnTo>
                  <a:lnTo>
                    <a:pt x="721078" y="697944"/>
                  </a:lnTo>
                  <a:lnTo>
                    <a:pt x="723315" y="700393"/>
                  </a:lnTo>
                  <a:lnTo>
                    <a:pt x="723347" y="698093"/>
                  </a:lnTo>
                  <a:lnTo>
                    <a:pt x="724403" y="696255"/>
                  </a:lnTo>
                  <a:lnTo>
                    <a:pt x="726601" y="696325"/>
                  </a:lnTo>
                  <a:lnTo>
                    <a:pt x="727635" y="695942"/>
                  </a:lnTo>
                  <a:lnTo>
                    <a:pt x="729073" y="694220"/>
                  </a:lnTo>
                  <a:lnTo>
                    <a:pt x="731154" y="693328"/>
                  </a:lnTo>
                  <a:lnTo>
                    <a:pt x="732430" y="694338"/>
                  </a:lnTo>
                  <a:close/>
                  <a:moveTo>
                    <a:pt x="355489" y="711737"/>
                  </a:moveTo>
                  <a:lnTo>
                    <a:pt x="355645" y="713998"/>
                  </a:lnTo>
                  <a:lnTo>
                    <a:pt x="356537" y="713724"/>
                  </a:lnTo>
                  <a:lnTo>
                    <a:pt x="359917" y="711401"/>
                  </a:lnTo>
                  <a:lnTo>
                    <a:pt x="361677" y="710720"/>
                  </a:lnTo>
                  <a:lnTo>
                    <a:pt x="363969" y="710611"/>
                  </a:lnTo>
                  <a:lnTo>
                    <a:pt x="365784" y="711674"/>
                  </a:lnTo>
                  <a:lnTo>
                    <a:pt x="366152" y="712488"/>
                  </a:lnTo>
                  <a:lnTo>
                    <a:pt x="365988" y="713458"/>
                  </a:lnTo>
                  <a:lnTo>
                    <a:pt x="364533" y="715422"/>
                  </a:lnTo>
                  <a:lnTo>
                    <a:pt x="364595" y="716697"/>
                  </a:lnTo>
                  <a:lnTo>
                    <a:pt x="366160" y="719044"/>
                  </a:lnTo>
                  <a:lnTo>
                    <a:pt x="370001" y="720319"/>
                  </a:lnTo>
                  <a:lnTo>
                    <a:pt x="370471" y="721024"/>
                  </a:lnTo>
                  <a:lnTo>
                    <a:pt x="370455" y="721868"/>
                  </a:lnTo>
                  <a:lnTo>
                    <a:pt x="367811" y="725741"/>
                  </a:lnTo>
                  <a:lnTo>
                    <a:pt x="366840" y="726641"/>
                  </a:lnTo>
                  <a:lnTo>
                    <a:pt x="366152" y="726860"/>
                  </a:lnTo>
                  <a:lnTo>
                    <a:pt x="361348" y="726164"/>
                  </a:lnTo>
                  <a:lnTo>
                    <a:pt x="356952" y="724896"/>
                  </a:lnTo>
                  <a:lnTo>
                    <a:pt x="355176" y="724677"/>
                  </a:lnTo>
                  <a:lnTo>
                    <a:pt x="354542" y="725092"/>
                  </a:lnTo>
                  <a:lnTo>
                    <a:pt x="353298" y="726281"/>
                  </a:lnTo>
                  <a:lnTo>
                    <a:pt x="354190" y="726633"/>
                  </a:lnTo>
                  <a:lnTo>
                    <a:pt x="358039" y="726914"/>
                  </a:lnTo>
                  <a:lnTo>
                    <a:pt x="359400" y="728644"/>
                  </a:lnTo>
                  <a:lnTo>
                    <a:pt x="359995" y="729919"/>
                  </a:lnTo>
                  <a:lnTo>
                    <a:pt x="360292" y="731319"/>
                  </a:lnTo>
                  <a:lnTo>
                    <a:pt x="359526" y="731890"/>
                  </a:lnTo>
                  <a:lnTo>
                    <a:pt x="357883" y="732313"/>
                  </a:lnTo>
                  <a:lnTo>
                    <a:pt x="355911" y="732305"/>
                  </a:lnTo>
                  <a:lnTo>
                    <a:pt x="353470" y="733877"/>
                  </a:lnTo>
                  <a:lnTo>
                    <a:pt x="352125" y="735677"/>
                  </a:lnTo>
                  <a:lnTo>
                    <a:pt x="347235" y="736131"/>
                  </a:lnTo>
                  <a:lnTo>
                    <a:pt x="343511" y="738525"/>
                  </a:lnTo>
                  <a:lnTo>
                    <a:pt x="342204" y="739706"/>
                  </a:lnTo>
                  <a:lnTo>
                    <a:pt x="341743" y="741114"/>
                  </a:lnTo>
                  <a:lnTo>
                    <a:pt x="340335" y="742131"/>
                  </a:lnTo>
                  <a:lnTo>
                    <a:pt x="337166" y="743156"/>
                  </a:lnTo>
                  <a:lnTo>
                    <a:pt x="339059" y="744071"/>
                  </a:lnTo>
                  <a:lnTo>
                    <a:pt x="339357" y="744846"/>
                  </a:lnTo>
                  <a:lnTo>
                    <a:pt x="339388" y="745918"/>
                  </a:lnTo>
                  <a:lnTo>
                    <a:pt x="339130" y="746841"/>
                  </a:lnTo>
                  <a:lnTo>
                    <a:pt x="336626" y="750948"/>
                  </a:lnTo>
                  <a:lnTo>
                    <a:pt x="331901" y="754320"/>
                  </a:lnTo>
                  <a:lnTo>
                    <a:pt x="330704" y="754164"/>
                  </a:lnTo>
                  <a:lnTo>
                    <a:pt x="330188" y="753741"/>
                  </a:lnTo>
                  <a:lnTo>
                    <a:pt x="329765" y="753100"/>
                  </a:lnTo>
                  <a:lnTo>
                    <a:pt x="329750" y="752450"/>
                  </a:lnTo>
                  <a:lnTo>
                    <a:pt x="335844" y="745675"/>
                  </a:lnTo>
                  <a:lnTo>
                    <a:pt x="335601" y="745347"/>
                  </a:lnTo>
                  <a:lnTo>
                    <a:pt x="333943" y="745120"/>
                  </a:lnTo>
                  <a:lnTo>
                    <a:pt x="331322" y="743250"/>
                  </a:lnTo>
                  <a:lnTo>
                    <a:pt x="329468" y="744455"/>
                  </a:lnTo>
                  <a:lnTo>
                    <a:pt x="329045" y="744408"/>
                  </a:lnTo>
                  <a:lnTo>
                    <a:pt x="329538" y="742804"/>
                  </a:lnTo>
                  <a:lnTo>
                    <a:pt x="330743" y="740895"/>
                  </a:lnTo>
                  <a:lnTo>
                    <a:pt x="330532" y="740355"/>
                  </a:lnTo>
                  <a:lnTo>
                    <a:pt x="329867" y="739878"/>
                  </a:lnTo>
                  <a:lnTo>
                    <a:pt x="328341" y="739589"/>
                  </a:lnTo>
                  <a:lnTo>
                    <a:pt x="325947" y="739495"/>
                  </a:lnTo>
                  <a:lnTo>
                    <a:pt x="324171" y="739948"/>
                  </a:lnTo>
                  <a:lnTo>
                    <a:pt x="323021" y="740950"/>
                  </a:lnTo>
                  <a:lnTo>
                    <a:pt x="322928" y="741372"/>
                  </a:lnTo>
                  <a:lnTo>
                    <a:pt x="325376" y="741255"/>
                  </a:lnTo>
                  <a:lnTo>
                    <a:pt x="326041" y="741763"/>
                  </a:lnTo>
                  <a:lnTo>
                    <a:pt x="326698" y="742710"/>
                  </a:lnTo>
                  <a:lnTo>
                    <a:pt x="327097" y="743805"/>
                  </a:lnTo>
                  <a:lnTo>
                    <a:pt x="327246" y="745049"/>
                  </a:lnTo>
                  <a:lnTo>
                    <a:pt x="326730" y="746716"/>
                  </a:lnTo>
                  <a:lnTo>
                    <a:pt x="325564" y="748804"/>
                  </a:lnTo>
                  <a:lnTo>
                    <a:pt x="323851" y="748437"/>
                  </a:lnTo>
                  <a:lnTo>
                    <a:pt x="320338" y="743782"/>
                  </a:lnTo>
                  <a:lnTo>
                    <a:pt x="318789" y="736944"/>
                  </a:lnTo>
                  <a:lnTo>
                    <a:pt x="315785" y="731702"/>
                  </a:lnTo>
                  <a:lnTo>
                    <a:pt x="315652" y="730443"/>
                  </a:lnTo>
                  <a:lnTo>
                    <a:pt x="316504" y="727196"/>
                  </a:lnTo>
                  <a:lnTo>
                    <a:pt x="319532" y="722573"/>
                  </a:lnTo>
                  <a:lnTo>
                    <a:pt x="322787" y="721305"/>
                  </a:lnTo>
                  <a:lnTo>
                    <a:pt x="325102" y="719357"/>
                  </a:lnTo>
                  <a:lnTo>
                    <a:pt x="327348" y="718770"/>
                  </a:lnTo>
                  <a:lnTo>
                    <a:pt x="328732" y="718817"/>
                  </a:lnTo>
                  <a:lnTo>
                    <a:pt x="330634" y="719655"/>
                  </a:lnTo>
                  <a:lnTo>
                    <a:pt x="331400" y="721430"/>
                  </a:lnTo>
                  <a:lnTo>
                    <a:pt x="330939" y="722260"/>
                  </a:lnTo>
                  <a:lnTo>
                    <a:pt x="331111" y="722698"/>
                  </a:lnTo>
                  <a:lnTo>
                    <a:pt x="332441" y="723762"/>
                  </a:lnTo>
                  <a:lnTo>
                    <a:pt x="333880" y="727478"/>
                  </a:lnTo>
                  <a:lnTo>
                    <a:pt x="335555" y="730764"/>
                  </a:lnTo>
                  <a:lnTo>
                    <a:pt x="336673" y="732094"/>
                  </a:lnTo>
                  <a:lnTo>
                    <a:pt x="338144" y="732915"/>
                  </a:lnTo>
                  <a:lnTo>
                    <a:pt x="336626" y="730412"/>
                  </a:lnTo>
                  <a:lnTo>
                    <a:pt x="335727" y="727306"/>
                  </a:lnTo>
                  <a:lnTo>
                    <a:pt x="335273" y="721094"/>
                  </a:lnTo>
                  <a:lnTo>
                    <a:pt x="334835" y="719443"/>
                  </a:lnTo>
                  <a:lnTo>
                    <a:pt x="335688" y="719005"/>
                  </a:lnTo>
                  <a:lnTo>
                    <a:pt x="338089" y="719248"/>
                  </a:lnTo>
                  <a:lnTo>
                    <a:pt x="338027" y="718317"/>
                  </a:lnTo>
                  <a:lnTo>
                    <a:pt x="335492" y="716212"/>
                  </a:lnTo>
                  <a:lnTo>
                    <a:pt x="333935" y="714467"/>
                  </a:lnTo>
                  <a:lnTo>
                    <a:pt x="333348" y="713090"/>
                  </a:lnTo>
                  <a:lnTo>
                    <a:pt x="333380" y="711894"/>
                  </a:lnTo>
                  <a:lnTo>
                    <a:pt x="334764" y="710125"/>
                  </a:lnTo>
                  <a:lnTo>
                    <a:pt x="335547" y="709625"/>
                  </a:lnTo>
                  <a:lnTo>
                    <a:pt x="336360" y="709406"/>
                  </a:lnTo>
                  <a:lnTo>
                    <a:pt x="337972" y="709781"/>
                  </a:lnTo>
                  <a:lnTo>
                    <a:pt x="338692" y="710337"/>
                  </a:lnTo>
                  <a:lnTo>
                    <a:pt x="340757" y="714311"/>
                  </a:lnTo>
                  <a:lnTo>
                    <a:pt x="341727" y="715547"/>
                  </a:lnTo>
                  <a:lnTo>
                    <a:pt x="342533" y="715547"/>
                  </a:lnTo>
                  <a:lnTo>
                    <a:pt x="343276" y="714890"/>
                  </a:lnTo>
                  <a:lnTo>
                    <a:pt x="343965" y="713576"/>
                  </a:lnTo>
                  <a:lnTo>
                    <a:pt x="344677" y="712785"/>
                  </a:lnTo>
                  <a:lnTo>
                    <a:pt x="345404" y="712527"/>
                  </a:lnTo>
                  <a:lnTo>
                    <a:pt x="347704" y="713114"/>
                  </a:lnTo>
                  <a:lnTo>
                    <a:pt x="348471" y="712895"/>
                  </a:lnTo>
                  <a:lnTo>
                    <a:pt x="348847" y="711901"/>
                  </a:lnTo>
                  <a:lnTo>
                    <a:pt x="348831" y="710118"/>
                  </a:lnTo>
                  <a:lnTo>
                    <a:pt x="349402" y="709476"/>
                  </a:lnTo>
                  <a:lnTo>
                    <a:pt x="349543" y="708162"/>
                  </a:lnTo>
                  <a:lnTo>
                    <a:pt x="348291" y="706222"/>
                  </a:lnTo>
                  <a:lnTo>
                    <a:pt x="349731" y="705627"/>
                  </a:lnTo>
                  <a:lnTo>
                    <a:pt x="354503" y="707106"/>
                  </a:lnTo>
                  <a:lnTo>
                    <a:pt x="356545" y="708725"/>
                  </a:lnTo>
                  <a:lnTo>
                    <a:pt x="355489" y="711737"/>
                  </a:lnTo>
                  <a:close/>
                  <a:moveTo>
                    <a:pt x="347970" y="710665"/>
                  </a:moveTo>
                  <a:lnTo>
                    <a:pt x="347352" y="711807"/>
                  </a:lnTo>
                  <a:lnTo>
                    <a:pt x="346773" y="711510"/>
                  </a:lnTo>
                  <a:lnTo>
                    <a:pt x="345545" y="710172"/>
                  </a:lnTo>
                  <a:lnTo>
                    <a:pt x="343042" y="708217"/>
                  </a:lnTo>
                  <a:lnTo>
                    <a:pt x="341899" y="706879"/>
                  </a:lnTo>
                  <a:lnTo>
                    <a:pt x="341829" y="706308"/>
                  </a:lnTo>
                  <a:lnTo>
                    <a:pt x="342689" y="705674"/>
                  </a:lnTo>
                  <a:lnTo>
                    <a:pt x="345631" y="707254"/>
                  </a:lnTo>
                  <a:lnTo>
                    <a:pt x="346883" y="708694"/>
                  </a:lnTo>
                  <a:lnTo>
                    <a:pt x="347970" y="710665"/>
                  </a:lnTo>
                  <a:close/>
                  <a:moveTo>
                    <a:pt x="749133" y="731061"/>
                  </a:moveTo>
                  <a:lnTo>
                    <a:pt x="750995" y="735512"/>
                  </a:lnTo>
                  <a:lnTo>
                    <a:pt x="752348" y="738955"/>
                  </a:lnTo>
                  <a:lnTo>
                    <a:pt x="753553" y="743086"/>
                  </a:lnTo>
                  <a:lnTo>
                    <a:pt x="755564" y="751605"/>
                  </a:lnTo>
                  <a:lnTo>
                    <a:pt x="756502" y="754813"/>
                  </a:lnTo>
                  <a:lnTo>
                    <a:pt x="756800" y="756565"/>
                  </a:lnTo>
                  <a:lnTo>
                    <a:pt x="757019" y="761142"/>
                  </a:lnTo>
                  <a:lnTo>
                    <a:pt x="756713" y="762128"/>
                  </a:lnTo>
                  <a:lnTo>
                    <a:pt x="756111" y="763027"/>
                  </a:lnTo>
                  <a:lnTo>
                    <a:pt x="755994" y="764334"/>
                  </a:lnTo>
                  <a:lnTo>
                    <a:pt x="756549" y="767808"/>
                  </a:lnTo>
                  <a:lnTo>
                    <a:pt x="756580" y="773073"/>
                  </a:lnTo>
                  <a:lnTo>
                    <a:pt x="756056" y="776030"/>
                  </a:lnTo>
                  <a:lnTo>
                    <a:pt x="755439" y="776476"/>
                  </a:lnTo>
                  <a:lnTo>
                    <a:pt x="753937" y="775506"/>
                  </a:lnTo>
                  <a:lnTo>
                    <a:pt x="752700" y="773902"/>
                  </a:lnTo>
                  <a:lnTo>
                    <a:pt x="751793" y="772236"/>
                  </a:lnTo>
                  <a:lnTo>
                    <a:pt x="749547" y="766955"/>
                  </a:lnTo>
                  <a:lnTo>
                    <a:pt x="748882" y="764491"/>
                  </a:lnTo>
                  <a:lnTo>
                    <a:pt x="748843" y="762715"/>
                  </a:lnTo>
                  <a:lnTo>
                    <a:pt x="749187" y="761416"/>
                  </a:lnTo>
                  <a:lnTo>
                    <a:pt x="749923" y="760610"/>
                  </a:lnTo>
                  <a:lnTo>
                    <a:pt x="751199" y="758451"/>
                  </a:lnTo>
                  <a:lnTo>
                    <a:pt x="751018" y="758107"/>
                  </a:lnTo>
                  <a:lnTo>
                    <a:pt x="750048" y="758592"/>
                  </a:lnTo>
                  <a:lnTo>
                    <a:pt x="748069" y="758866"/>
                  </a:lnTo>
                  <a:lnTo>
                    <a:pt x="746325" y="757160"/>
                  </a:lnTo>
                  <a:lnTo>
                    <a:pt x="744963" y="756260"/>
                  </a:lnTo>
                  <a:lnTo>
                    <a:pt x="745237" y="753178"/>
                  </a:lnTo>
                  <a:lnTo>
                    <a:pt x="744877" y="752309"/>
                  </a:lnTo>
                  <a:lnTo>
                    <a:pt x="742202" y="753264"/>
                  </a:lnTo>
                  <a:lnTo>
                    <a:pt x="741200" y="752403"/>
                  </a:lnTo>
                  <a:lnTo>
                    <a:pt x="740981" y="751245"/>
                  </a:lnTo>
                  <a:lnTo>
                    <a:pt x="741027" y="749516"/>
                  </a:lnTo>
                  <a:lnTo>
                    <a:pt x="741537" y="747999"/>
                  </a:lnTo>
                  <a:lnTo>
                    <a:pt x="744071" y="744157"/>
                  </a:lnTo>
                  <a:lnTo>
                    <a:pt x="743813" y="743445"/>
                  </a:lnTo>
                  <a:lnTo>
                    <a:pt x="742577" y="743289"/>
                  </a:lnTo>
                  <a:lnTo>
                    <a:pt x="740949" y="741975"/>
                  </a:lnTo>
                  <a:lnTo>
                    <a:pt x="740206" y="737656"/>
                  </a:lnTo>
                  <a:lnTo>
                    <a:pt x="738454" y="735192"/>
                  </a:lnTo>
                  <a:lnTo>
                    <a:pt x="737421" y="735419"/>
                  </a:lnTo>
                  <a:lnTo>
                    <a:pt x="735074" y="742382"/>
                  </a:lnTo>
                  <a:lnTo>
                    <a:pt x="733916" y="743899"/>
                  </a:lnTo>
                  <a:lnTo>
                    <a:pt x="730614" y="744877"/>
                  </a:lnTo>
                  <a:lnTo>
                    <a:pt x="731287" y="742945"/>
                  </a:lnTo>
                  <a:lnTo>
                    <a:pt x="731600" y="741216"/>
                  </a:lnTo>
                  <a:lnTo>
                    <a:pt x="730427" y="735966"/>
                  </a:lnTo>
                  <a:lnTo>
                    <a:pt x="730395" y="733940"/>
                  </a:lnTo>
                  <a:lnTo>
                    <a:pt x="731178" y="732446"/>
                  </a:lnTo>
                  <a:lnTo>
                    <a:pt x="733509" y="731820"/>
                  </a:lnTo>
                  <a:lnTo>
                    <a:pt x="734745" y="730936"/>
                  </a:lnTo>
                  <a:lnTo>
                    <a:pt x="735708" y="729488"/>
                  </a:lnTo>
                  <a:lnTo>
                    <a:pt x="735950" y="728080"/>
                  </a:lnTo>
                  <a:lnTo>
                    <a:pt x="737757" y="724341"/>
                  </a:lnTo>
                  <a:lnTo>
                    <a:pt x="738603" y="723613"/>
                  </a:lnTo>
                  <a:lnTo>
                    <a:pt x="740855" y="723660"/>
                  </a:lnTo>
                  <a:lnTo>
                    <a:pt x="745589" y="727799"/>
                  </a:lnTo>
                  <a:lnTo>
                    <a:pt x="747028" y="728409"/>
                  </a:lnTo>
                  <a:lnTo>
                    <a:pt x="749133" y="731061"/>
                  </a:lnTo>
                  <a:close/>
                  <a:moveTo>
                    <a:pt x="353095" y="740238"/>
                  </a:moveTo>
                  <a:lnTo>
                    <a:pt x="350302" y="741537"/>
                  </a:lnTo>
                  <a:lnTo>
                    <a:pt x="349809" y="741482"/>
                  </a:lnTo>
                  <a:lnTo>
                    <a:pt x="348088" y="744110"/>
                  </a:lnTo>
                  <a:lnTo>
                    <a:pt x="346773" y="745245"/>
                  </a:lnTo>
                  <a:lnTo>
                    <a:pt x="345037" y="743172"/>
                  </a:lnTo>
                  <a:lnTo>
                    <a:pt x="345482" y="739948"/>
                  </a:lnTo>
                  <a:lnTo>
                    <a:pt x="347000" y="737805"/>
                  </a:lnTo>
                  <a:lnTo>
                    <a:pt x="354683" y="738525"/>
                  </a:lnTo>
                  <a:lnTo>
                    <a:pt x="355277" y="739127"/>
                  </a:lnTo>
                  <a:lnTo>
                    <a:pt x="355293" y="739635"/>
                  </a:lnTo>
                  <a:lnTo>
                    <a:pt x="354730" y="740058"/>
                  </a:lnTo>
                  <a:lnTo>
                    <a:pt x="353095" y="740238"/>
                  </a:lnTo>
                  <a:close/>
                  <a:moveTo>
                    <a:pt x="784340" y="745127"/>
                  </a:moveTo>
                  <a:lnTo>
                    <a:pt x="785803" y="746387"/>
                  </a:lnTo>
                  <a:lnTo>
                    <a:pt x="786601" y="745065"/>
                  </a:lnTo>
                  <a:lnTo>
                    <a:pt x="788080" y="745127"/>
                  </a:lnTo>
                  <a:lnTo>
                    <a:pt x="790834" y="746301"/>
                  </a:lnTo>
                  <a:lnTo>
                    <a:pt x="792469" y="748061"/>
                  </a:lnTo>
                  <a:lnTo>
                    <a:pt x="793392" y="750072"/>
                  </a:lnTo>
                  <a:lnTo>
                    <a:pt x="793470" y="751269"/>
                  </a:lnTo>
                  <a:lnTo>
                    <a:pt x="793189" y="753984"/>
                  </a:lnTo>
                  <a:lnTo>
                    <a:pt x="793392" y="756761"/>
                  </a:lnTo>
                  <a:lnTo>
                    <a:pt x="793275" y="758201"/>
                  </a:lnTo>
                  <a:lnTo>
                    <a:pt x="792907" y="759390"/>
                  </a:lnTo>
                  <a:lnTo>
                    <a:pt x="792289" y="760328"/>
                  </a:lnTo>
                  <a:lnTo>
                    <a:pt x="791616" y="760446"/>
                  </a:lnTo>
                  <a:lnTo>
                    <a:pt x="789480" y="757958"/>
                  </a:lnTo>
                  <a:lnTo>
                    <a:pt x="787032" y="753459"/>
                  </a:lnTo>
                  <a:lnTo>
                    <a:pt x="785170" y="752090"/>
                  </a:lnTo>
                  <a:lnTo>
                    <a:pt x="785091" y="752560"/>
                  </a:lnTo>
                  <a:lnTo>
                    <a:pt x="785600" y="753851"/>
                  </a:lnTo>
                  <a:lnTo>
                    <a:pt x="787125" y="756276"/>
                  </a:lnTo>
                  <a:lnTo>
                    <a:pt x="787399" y="757731"/>
                  </a:lnTo>
                  <a:lnTo>
                    <a:pt x="788471" y="759507"/>
                  </a:lnTo>
                  <a:lnTo>
                    <a:pt x="788948" y="760845"/>
                  </a:lnTo>
                  <a:lnTo>
                    <a:pt x="789222" y="762605"/>
                  </a:lnTo>
                  <a:lnTo>
                    <a:pt x="789214" y="764138"/>
                  </a:lnTo>
                  <a:lnTo>
                    <a:pt x="788917" y="765453"/>
                  </a:lnTo>
                  <a:lnTo>
                    <a:pt x="788424" y="766290"/>
                  </a:lnTo>
                  <a:lnTo>
                    <a:pt x="787728" y="766658"/>
                  </a:lnTo>
                  <a:lnTo>
                    <a:pt x="783988" y="766290"/>
                  </a:lnTo>
                  <a:lnTo>
                    <a:pt x="781759" y="767166"/>
                  </a:lnTo>
                  <a:lnTo>
                    <a:pt x="779151" y="766673"/>
                  </a:lnTo>
                  <a:lnTo>
                    <a:pt x="778525" y="765875"/>
                  </a:lnTo>
                  <a:lnTo>
                    <a:pt x="778134" y="764577"/>
                  </a:lnTo>
                  <a:lnTo>
                    <a:pt x="777939" y="761416"/>
                  </a:lnTo>
                  <a:lnTo>
                    <a:pt x="777282" y="756878"/>
                  </a:lnTo>
                  <a:lnTo>
                    <a:pt x="777438" y="753381"/>
                  </a:lnTo>
                  <a:lnTo>
                    <a:pt x="775756" y="750213"/>
                  </a:lnTo>
                  <a:lnTo>
                    <a:pt x="774316" y="748296"/>
                  </a:lnTo>
                  <a:lnTo>
                    <a:pt x="772243" y="746583"/>
                  </a:lnTo>
                  <a:lnTo>
                    <a:pt x="770883" y="744877"/>
                  </a:lnTo>
                  <a:lnTo>
                    <a:pt x="771257" y="743516"/>
                  </a:lnTo>
                  <a:lnTo>
                    <a:pt x="773378" y="742499"/>
                  </a:lnTo>
                  <a:lnTo>
                    <a:pt x="776852" y="742741"/>
                  </a:lnTo>
                  <a:lnTo>
                    <a:pt x="784340" y="745127"/>
                  </a:lnTo>
                  <a:close/>
                  <a:moveTo>
                    <a:pt x="770656" y="751488"/>
                  </a:moveTo>
                  <a:lnTo>
                    <a:pt x="772079" y="754258"/>
                  </a:lnTo>
                  <a:lnTo>
                    <a:pt x="774145" y="754031"/>
                  </a:lnTo>
                  <a:lnTo>
                    <a:pt x="775302" y="756127"/>
                  </a:lnTo>
                  <a:lnTo>
                    <a:pt x="776178" y="759257"/>
                  </a:lnTo>
                  <a:lnTo>
                    <a:pt x="775537" y="761259"/>
                  </a:lnTo>
                  <a:lnTo>
                    <a:pt x="774621" y="760813"/>
                  </a:lnTo>
                  <a:lnTo>
                    <a:pt x="773604" y="761971"/>
                  </a:lnTo>
                  <a:lnTo>
                    <a:pt x="772978" y="765813"/>
                  </a:lnTo>
                  <a:lnTo>
                    <a:pt x="773269" y="769654"/>
                  </a:lnTo>
                  <a:lnTo>
                    <a:pt x="772955" y="773472"/>
                  </a:lnTo>
                  <a:lnTo>
                    <a:pt x="771774" y="777352"/>
                  </a:lnTo>
                  <a:lnTo>
                    <a:pt x="771532" y="779950"/>
                  </a:lnTo>
                  <a:lnTo>
                    <a:pt x="771069" y="780724"/>
                  </a:lnTo>
                  <a:lnTo>
                    <a:pt x="770562" y="780990"/>
                  </a:lnTo>
                  <a:lnTo>
                    <a:pt x="769905" y="780286"/>
                  </a:lnTo>
                  <a:lnTo>
                    <a:pt x="768949" y="779738"/>
                  </a:lnTo>
                  <a:lnTo>
                    <a:pt x="767745" y="781921"/>
                  </a:lnTo>
                  <a:lnTo>
                    <a:pt x="766274" y="781937"/>
                  </a:lnTo>
                  <a:lnTo>
                    <a:pt x="765053" y="776969"/>
                  </a:lnTo>
                  <a:lnTo>
                    <a:pt x="766141" y="768660"/>
                  </a:lnTo>
                  <a:lnTo>
                    <a:pt x="768582" y="766963"/>
                  </a:lnTo>
                  <a:lnTo>
                    <a:pt x="767126" y="764694"/>
                  </a:lnTo>
                  <a:lnTo>
                    <a:pt x="764060" y="762050"/>
                  </a:lnTo>
                  <a:lnTo>
                    <a:pt x="764318" y="760579"/>
                  </a:lnTo>
                  <a:lnTo>
                    <a:pt x="761986" y="756315"/>
                  </a:lnTo>
                  <a:lnTo>
                    <a:pt x="761854" y="755298"/>
                  </a:lnTo>
                  <a:lnTo>
                    <a:pt x="762221" y="751730"/>
                  </a:lnTo>
                  <a:lnTo>
                    <a:pt x="764396" y="748539"/>
                  </a:lnTo>
                  <a:lnTo>
                    <a:pt x="767275" y="747975"/>
                  </a:lnTo>
                  <a:lnTo>
                    <a:pt x="769286" y="749344"/>
                  </a:lnTo>
                  <a:lnTo>
                    <a:pt x="770412" y="750510"/>
                  </a:lnTo>
                  <a:lnTo>
                    <a:pt x="770656" y="751488"/>
                  </a:lnTo>
                  <a:close/>
                  <a:moveTo>
                    <a:pt x="797937" y="764225"/>
                  </a:moveTo>
                  <a:lnTo>
                    <a:pt x="797703" y="764804"/>
                  </a:lnTo>
                  <a:lnTo>
                    <a:pt x="794910" y="764749"/>
                  </a:lnTo>
                  <a:lnTo>
                    <a:pt x="793901" y="764272"/>
                  </a:lnTo>
                  <a:lnTo>
                    <a:pt x="793525" y="762574"/>
                  </a:lnTo>
                  <a:lnTo>
                    <a:pt x="793783" y="761001"/>
                  </a:lnTo>
                  <a:lnTo>
                    <a:pt x="794433" y="759781"/>
                  </a:lnTo>
                  <a:lnTo>
                    <a:pt x="795223" y="757426"/>
                  </a:lnTo>
                  <a:lnTo>
                    <a:pt x="795841" y="753499"/>
                  </a:lnTo>
                  <a:lnTo>
                    <a:pt x="799932" y="757895"/>
                  </a:lnTo>
                  <a:lnTo>
                    <a:pt x="801192" y="759851"/>
                  </a:lnTo>
                  <a:lnTo>
                    <a:pt x="801865" y="762237"/>
                  </a:lnTo>
                  <a:lnTo>
                    <a:pt x="800410" y="763129"/>
                  </a:lnTo>
                  <a:lnTo>
                    <a:pt x="798649" y="763560"/>
                  </a:lnTo>
                  <a:lnTo>
                    <a:pt x="797937" y="764225"/>
                  </a:lnTo>
                  <a:close/>
                  <a:moveTo>
                    <a:pt x="326714" y="764655"/>
                  </a:moveTo>
                  <a:lnTo>
                    <a:pt x="325634" y="764741"/>
                  </a:lnTo>
                  <a:lnTo>
                    <a:pt x="324007" y="763693"/>
                  </a:lnTo>
                  <a:lnTo>
                    <a:pt x="324226" y="762433"/>
                  </a:lnTo>
                  <a:lnTo>
                    <a:pt x="326542" y="760915"/>
                  </a:lnTo>
                  <a:lnTo>
                    <a:pt x="328881" y="761150"/>
                  </a:lnTo>
                  <a:lnTo>
                    <a:pt x="329053" y="761995"/>
                  </a:lnTo>
                  <a:lnTo>
                    <a:pt x="328944" y="762949"/>
                  </a:lnTo>
                  <a:lnTo>
                    <a:pt x="328756" y="763497"/>
                  </a:lnTo>
                  <a:lnTo>
                    <a:pt x="328013" y="764068"/>
                  </a:lnTo>
                  <a:lnTo>
                    <a:pt x="326714" y="764655"/>
                  </a:lnTo>
                  <a:close/>
                  <a:moveTo>
                    <a:pt x="316301" y="767792"/>
                  </a:moveTo>
                  <a:lnTo>
                    <a:pt x="314799" y="768731"/>
                  </a:lnTo>
                  <a:lnTo>
                    <a:pt x="314306" y="768402"/>
                  </a:lnTo>
                  <a:lnTo>
                    <a:pt x="314236" y="767628"/>
                  </a:lnTo>
                  <a:lnTo>
                    <a:pt x="314588" y="766392"/>
                  </a:lnTo>
                  <a:lnTo>
                    <a:pt x="315284" y="765155"/>
                  </a:lnTo>
                  <a:lnTo>
                    <a:pt x="317600" y="762809"/>
                  </a:lnTo>
                  <a:lnTo>
                    <a:pt x="319931" y="761252"/>
                  </a:lnTo>
                  <a:lnTo>
                    <a:pt x="321120" y="761345"/>
                  </a:lnTo>
                  <a:lnTo>
                    <a:pt x="321527" y="762339"/>
                  </a:lnTo>
                  <a:lnTo>
                    <a:pt x="320072" y="764397"/>
                  </a:lnTo>
                  <a:lnTo>
                    <a:pt x="316301" y="767792"/>
                  </a:lnTo>
                  <a:close/>
                  <a:moveTo>
                    <a:pt x="811871" y="780669"/>
                  </a:moveTo>
                  <a:lnTo>
                    <a:pt x="811417" y="787186"/>
                  </a:lnTo>
                  <a:lnTo>
                    <a:pt x="810549" y="786819"/>
                  </a:lnTo>
                  <a:lnTo>
                    <a:pt x="809720" y="786811"/>
                  </a:lnTo>
                  <a:lnTo>
                    <a:pt x="808030" y="787734"/>
                  </a:lnTo>
                  <a:lnTo>
                    <a:pt x="806246" y="787327"/>
                  </a:lnTo>
                  <a:lnTo>
                    <a:pt x="805409" y="786607"/>
                  </a:lnTo>
                  <a:lnTo>
                    <a:pt x="805104" y="785770"/>
                  </a:lnTo>
                  <a:lnTo>
                    <a:pt x="805425" y="783830"/>
                  </a:lnTo>
                  <a:lnTo>
                    <a:pt x="804439" y="782751"/>
                  </a:lnTo>
                  <a:lnTo>
                    <a:pt x="801106" y="782359"/>
                  </a:lnTo>
                  <a:lnTo>
                    <a:pt x="799854" y="781898"/>
                  </a:lnTo>
                  <a:lnTo>
                    <a:pt x="799166" y="779856"/>
                  </a:lnTo>
                  <a:lnTo>
                    <a:pt x="799001" y="777180"/>
                  </a:lnTo>
                  <a:lnTo>
                    <a:pt x="799526" y="776179"/>
                  </a:lnTo>
                  <a:lnTo>
                    <a:pt x="801208" y="775475"/>
                  </a:lnTo>
                  <a:lnTo>
                    <a:pt x="802514" y="772212"/>
                  </a:lnTo>
                  <a:lnTo>
                    <a:pt x="803242" y="771774"/>
                  </a:lnTo>
                  <a:lnTo>
                    <a:pt x="806011" y="765296"/>
                  </a:lnTo>
                  <a:lnTo>
                    <a:pt x="807404" y="765750"/>
                  </a:lnTo>
                  <a:lnTo>
                    <a:pt x="809837" y="769693"/>
                  </a:lnTo>
                  <a:lnTo>
                    <a:pt x="812888" y="775373"/>
                  </a:lnTo>
                  <a:lnTo>
                    <a:pt x="811871" y="780669"/>
                  </a:lnTo>
                  <a:close/>
                  <a:moveTo>
                    <a:pt x="797218" y="775248"/>
                  </a:moveTo>
                  <a:lnTo>
                    <a:pt x="796091" y="775373"/>
                  </a:lnTo>
                  <a:lnTo>
                    <a:pt x="794761" y="774770"/>
                  </a:lnTo>
                  <a:lnTo>
                    <a:pt x="791608" y="771555"/>
                  </a:lnTo>
                  <a:lnTo>
                    <a:pt x="791554" y="770609"/>
                  </a:lnTo>
                  <a:lnTo>
                    <a:pt x="792007" y="769529"/>
                  </a:lnTo>
                  <a:lnTo>
                    <a:pt x="793799" y="767557"/>
                  </a:lnTo>
                  <a:lnTo>
                    <a:pt x="794534" y="767080"/>
                  </a:lnTo>
                  <a:lnTo>
                    <a:pt x="798837" y="767291"/>
                  </a:lnTo>
                  <a:lnTo>
                    <a:pt x="800214" y="767815"/>
                  </a:lnTo>
                  <a:lnTo>
                    <a:pt x="800527" y="768739"/>
                  </a:lnTo>
                  <a:lnTo>
                    <a:pt x="800457" y="769677"/>
                  </a:lnTo>
                  <a:lnTo>
                    <a:pt x="800003" y="770624"/>
                  </a:lnTo>
                  <a:lnTo>
                    <a:pt x="799901" y="771610"/>
                  </a:lnTo>
                  <a:lnTo>
                    <a:pt x="800144" y="772642"/>
                  </a:lnTo>
                  <a:lnTo>
                    <a:pt x="799643" y="773667"/>
                  </a:lnTo>
                  <a:lnTo>
                    <a:pt x="797218" y="775248"/>
                  </a:lnTo>
                  <a:close/>
                  <a:moveTo>
                    <a:pt x="779951" y="771618"/>
                  </a:moveTo>
                  <a:lnTo>
                    <a:pt x="784113" y="772463"/>
                  </a:lnTo>
                  <a:lnTo>
                    <a:pt x="787924" y="772377"/>
                  </a:lnTo>
                  <a:lnTo>
                    <a:pt x="789230" y="774004"/>
                  </a:lnTo>
                  <a:lnTo>
                    <a:pt x="790091" y="775717"/>
                  </a:lnTo>
                  <a:lnTo>
                    <a:pt x="790591" y="777329"/>
                  </a:lnTo>
                  <a:lnTo>
                    <a:pt x="790732" y="778839"/>
                  </a:lnTo>
                  <a:lnTo>
                    <a:pt x="790630" y="779903"/>
                  </a:lnTo>
                  <a:lnTo>
                    <a:pt x="790169" y="781045"/>
                  </a:lnTo>
                  <a:lnTo>
                    <a:pt x="790270" y="781428"/>
                  </a:lnTo>
                  <a:lnTo>
                    <a:pt x="797718" y="785160"/>
                  </a:lnTo>
                  <a:lnTo>
                    <a:pt x="801231" y="789072"/>
                  </a:lnTo>
                  <a:lnTo>
                    <a:pt x="802632" y="791121"/>
                  </a:lnTo>
                  <a:lnTo>
                    <a:pt x="803445" y="792850"/>
                  </a:lnTo>
                  <a:lnTo>
                    <a:pt x="804916" y="797177"/>
                  </a:lnTo>
                  <a:lnTo>
                    <a:pt x="808014" y="802184"/>
                  </a:lnTo>
                  <a:lnTo>
                    <a:pt x="809641" y="803702"/>
                  </a:lnTo>
                  <a:lnTo>
                    <a:pt x="810565" y="805180"/>
                  </a:lnTo>
                  <a:lnTo>
                    <a:pt x="810048" y="805235"/>
                  </a:lnTo>
                  <a:lnTo>
                    <a:pt x="807865" y="804140"/>
                  </a:lnTo>
                  <a:lnTo>
                    <a:pt x="803140" y="800791"/>
                  </a:lnTo>
                  <a:lnTo>
                    <a:pt x="802749" y="800924"/>
                  </a:lnTo>
                  <a:lnTo>
                    <a:pt x="802319" y="802739"/>
                  </a:lnTo>
                  <a:lnTo>
                    <a:pt x="801583" y="804328"/>
                  </a:lnTo>
                  <a:lnTo>
                    <a:pt x="800496" y="805470"/>
                  </a:lnTo>
                  <a:lnTo>
                    <a:pt x="801364" y="805806"/>
                  </a:lnTo>
                  <a:lnTo>
                    <a:pt x="805174" y="805086"/>
                  </a:lnTo>
                  <a:lnTo>
                    <a:pt x="808382" y="808341"/>
                  </a:lnTo>
                  <a:lnTo>
                    <a:pt x="809626" y="808928"/>
                  </a:lnTo>
                  <a:lnTo>
                    <a:pt x="810830" y="811259"/>
                  </a:lnTo>
                  <a:lnTo>
                    <a:pt x="810870" y="812151"/>
                  </a:lnTo>
                  <a:lnTo>
                    <a:pt x="810165" y="813872"/>
                  </a:lnTo>
                  <a:lnTo>
                    <a:pt x="809626" y="814576"/>
                  </a:lnTo>
                  <a:lnTo>
                    <a:pt x="809806" y="815053"/>
                  </a:lnTo>
                  <a:lnTo>
                    <a:pt x="810697" y="815296"/>
                  </a:lnTo>
                  <a:lnTo>
                    <a:pt x="814234" y="814811"/>
                  </a:lnTo>
                  <a:lnTo>
                    <a:pt x="814867" y="815656"/>
                  </a:lnTo>
                  <a:lnTo>
                    <a:pt x="814343" y="822353"/>
                  </a:lnTo>
                  <a:lnTo>
                    <a:pt x="814844" y="824809"/>
                  </a:lnTo>
                  <a:lnTo>
                    <a:pt x="814836" y="825928"/>
                  </a:lnTo>
                  <a:lnTo>
                    <a:pt x="814429" y="827407"/>
                  </a:lnTo>
                  <a:lnTo>
                    <a:pt x="814414" y="828658"/>
                  </a:lnTo>
                  <a:lnTo>
                    <a:pt x="814734" y="829941"/>
                  </a:lnTo>
                  <a:lnTo>
                    <a:pt x="814774" y="831084"/>
                  </a:lnTo>
                  <a:lnTo>
                    <a:pt x="813874" y="834064"/>
                  </a:lnTo>
                  <a:lnTo>
                    <a:pt x="812927" y="834565"/>
                  </a:lnTo>
                  <a:lnTo>
                    <a:pt x="811402" y="834588"/>
                  </a:lnTo>
                  <a:lnTo>
                    <a:pt x="810197" y="833743"/>
                  </a:lnTo>
                  <a:lnTo>
                    <a:pt x="808507" y="831177"/>
                  </a:lnTo>
                  <a:lnTo>
                    <a:pt x="806864" y="827188"/>
                  </a:lnTo>
                  <a:lnTo>
                    <a:pt x="806230" y="826616"/>
                  </a:lnTo>
                  <a:lnTo>
                    <a:pt x="804071" y="826014"/>
                  </a:lnTo>
                  <a:lnTo>
                    <a:pt x="803680" y="825537"/>
                  </a:lnTo>
                  <a:lnTo>
                    <a:pt x="802303" y="825451"/>
                  </a:lnTo>
                  <a:lnTo>
                    <a:pt x="801325" y="823808"/>
                  </a:lnTo>
                  <a:lnTo>
                    <a:pt x="801442" y="821649"/>
                  </a:lnTo>
                  <a:lnTo>
                    <a:pt x="800597" y="819435"/>
                  </a:lnTo>
                  <a:lnTo>
                    <a:pt x="800699" y="818449"/>
                  </a:lnTo>
                  <a:lnTo>
                    <a:pt x="799752" y="818034"/>
                  </a:lnTo>
                  <a:lnTo>
                    <a:pt x="798955" y="818660"/>
                  </a:lnTo>
                  <a:lnTo>
                    <a:pt x="799369" y="820827"/>
                  </a:lnTo>
                  <a:lnTo>
                    <a:pt x="798900" y="822501"/>
                  </a:lnTo>
                  <a:lnTo>
                    <a:pt x="797186" y="821797"/>
                  </a:lnTo>
                  <a:lnTo>
                    <a:pt x="794323" y="816430"/>
                  </a:lnTo>
                  <a:lnTo>
                    <a:pt x="791068" y="812112"/>
                  </a:lnTo>
                  <a:lnTo>
                    <a:pt x="789793" y="811087"/>
                  </a:lnTo>
                  <a:lnTo>
                    <a:pt x="790130" y="809827"/>
                  </a:lnTo>
                  <a:lnTo>
                    <a:pt x="791734" y="809162"/>
                  </a:lnTo>
                  <a:lnTo>
                    <a:pt x="793032" y="809217"/>
                  </a:lnTo>
                  <a:lnTo>
                    <a:pt x="793298" y="808466"/>
                  </a:lnTo>
                  <a:lnTo>
                    <a:pt x="790583" y="804273"/>
                  </a:lnTo>
                  <a:lnTo>
                    <a:pt x="790677" y="803084"/>
                  </a:lnTo>
                  <a:lnTo>
                    <a:pt x="791663" y="800963"/>
                  </a:lnTo>
                  <a:lnTo>
                    <a:pt x="790427" y="800079"/>
                  </a:lnTo>
                  <a:lnTo>
                    <a:pt x="787039" y="800744"/>
                  </a:lnTo>
                  <a:lnTo>
                    <a:pt x="785842" y="800298"/>
                  </a:lnTo>
                  <a:lnTo>
                    <a:pt x="784864" y="798593"/>
                  </a:lnTo>
                  <a:lnTo>
                    <a:pt x="784293" y="797114"/>
                  </a:lnTo>
                  <a:lnTo>
                    <a:pt x="781360" y="796848"/>
                  </a:lnTo>
                  <a:lnTo>
                    <a:pt x="780249" y="797028"/>
                  </a:lnTo>
                  <a:lnTo>
                    <a:pt x="778330" y="794783"/>
                  </a:lnTo>
                  <a:lnTo>
                    <a:pt x="777461" y="793367"/>
                  </a:lnTo>
                  <a:lnTo>
                    <a:pt x="777805" y="792639"/>
                  </a:lnTo>
                  <a:lnTo>
                    <a:pt x="779566" y="791364"/>
                  </a:lnTo>
                  <a:lnTo>
                    <a:pt x="780601" y="791544"/>
                  </a:lnTo>
                  <a:lnTo>
                    <a:pt x="782580" y="792905"/>
                  </a:lnTo>
                  <a:lnTo>
                    <a:pt x="783355" y="792858"/>
                  </a:lnTo>
                  <a:lnTo>
                    <a:pt x="785318" y="791051"/>
                  </a:lnTo>
                  <a:lnTo>
                    <a:pt x="785616" y="789424"/>
                  </a:lnTo>
                  <a:lnTo>
                    <a:pt x="787086" y="788078"/>
                  </a:lnTo>
                  <a:lnTo>
                    <a:pt x="786852" y="786662"/>
                  </a:lnTo>
                  <a:lnTo>
                    <a:pt x="786038" y="784245"/>
                  </a:lnTo>
                  <a:lnTo>
                    <a:pt x="784239" y="783572"/>
                  </a:lnTo>
                  <a:lnTo>
                    <a:pt x="780562" y="785012"/>
                  </a:lnTo>
                  <a:lnTo>
                    <a:pt x="777359" y="787225"/>
                  </a:lnTo>
                  <a:lnTo>
                    <a:pt x="776076" y="786365"/>
                  </a:lnTo>
                  <a:lnTo>
                    <a:pt x="775795" y="785012"/>
                  </a:lnTo>
                  <a:lnTo>
                    <a:pt x="779221" y="781319"/>
                  </a:lnTo>
                  <a:lnTo>
                    <a:pt x="780726" y="779277"/>
                  </a:lnTo>
                  <a:lnTo>
                    <a:pt x="780436" y="778064"/>
                  </a:lnTo>
                  <a:lnTo>
                    <a:pt x="779331" y="776492"/>
                  </a:lnTo>
                  <a:lnTo>
                    <a:pt x="779238" y="772557"/>
                  </a:lnTo>
                  <a:lnTo>
                    <a:pt x="779951" y="771618"/>
                  </a:lnTo>
                  <a:close/>
                  <a:moveTo>
                    <a:pt x="836750" y="804852"/>
                  </a:moveTo>
                  <a:lnTo>
                    <a:pt x="835983" y="809092"/>
                  </a:lnTo>
                  <a:lnTo>
                    <a:pt x="834473" y="813418"/>
                  </a:lnTo>
                  <a:lnTo>
                    <a:pt x="832165" y="815742"/>
                  </a:lnTo>
                  <a:lnTo>
                    <a:pt x="830538" y="815226"/>
                  </a:lnTo>
                  <a:lnTo>
                    <a:pt x="829341" y="813348"/>
                  </a:lnTo>
                  <a:lnTo>
                    <a:pt x="828230" y="813450"/>
                  </a:lnTo>
                  <a:lnTo>
                    <a:pt x="827048" y="813066"/>
                  </a:lnTo>
                  <a:lnTo>
                    <a:pt x="826383" y="811509"/>
                  </a:lnTo>
                  <a:lnTo>
                    <a:pt x="827009" y="809499"/>
                  </a:lnTo>
                  <a:lnTo>
                    <a:pt x="826454" y="807942"/>
                  </a:lnTo>
                  <a:lnTo>
                    <a:pt x="825867" y="809303"/>
                  </a:lnTo>
                  <a:lnTo>
                    <a:pt x="824827" y="810547"/>
                  </a:lnTo>
                  <a:lnTo>
                    <a:pt x="822206" y="812174"/>
                  </a:lnTo>
                  <a:lnTo>
                    <a:pt x="820399" y="815272"/>
                  </a:lnTo>
                  <a:lnTo>
                    <a:pt x="819546" y="817291"/>
                  </a:lnTo>
                  <a:lnTo>
                    <a:pt x="818482" y="815092"/>
                  </a:lnTo>
                  <a:lnTo>
                    <a:pt x="817801" y="809874"/>
                  </a:lnTo>
                  <a:lnTo>
                    <a:pt x="817715" y="807652"/>
                  </a:lnTo>
                  <a:lnTo>
                    <a:pt x="819616" y="804296"/>
                  </a:lnTo>
                  <a:lnTo>
                    <a:pt x="822073" y="801104"/>
                  </a:lnTo>
                  <a:lnTo>
                    <a:pt x="822566" y="791536"/>
                  </a:lnTo>
                  <a:lnTo>
                    <a:pt x="830373" y="786701"/>
                  </a:lnTo>
                  <a:lnTo>
                    <a:pt x="831101" y="786952"/>
                  </a:lnTo>
                  <a:lnTo>
                    <a:pt x="833636" y="790558"/>
                  </a:lnTo>
                  <a:lnTo>
                    <a:pt x="836335" y="795589"/>
                  </a:lnTo>
                  <a:lnTo>
                    <a:pt x="837031" y="797850"/>
                  </a:lnTo>
                  <a:lnTo>
                    <a:pt x="837047" y="801785"/>
                  </a:lnTo>
                  <a:lnTo>
                    <a:pt x="836750" y="804852"/>
                  </a:lnTo>
                  <a:close/>
                  <a:moveTo>
                    <a:pt x="296907" y="791959"/>
                  </a:moveTo>
                  <a:lnTo>
                    <a:pt x="296054" y="793187"/>
                  </a:lnTo>
                  <a:lnTo>
                    <a:pt x="294388" y="793101"/>
                  </a:lnTo>
                  <a:lnTo>
                    <a:pt x="293457" y="792702"/>
                  </a:lnTo>
                  <a:lnTo>
                    <a:pt x="293144" y="791622"/>
                  </a:lnTo>
                  <a:lnTo>
                    <a:pt x="295710" y="788368"/>
                  </a:lnTo>
                  <a:lnTo>
                    <a:pt x="296297" y="787930"/>
                  </a:lnTo>
                  <a:lnTo>
                    <a:pt x="296758" y="788055"/>
                  </a:lnTo>
                  <a:lnTo>
                    <a:pt x="296962" y="789400"/>
                  </a:lnTo>
                  <a:lnTo>
                    <a:pt x="296907" y="791959"/>
                  </a:lnTo>
                  <a:close/>
                  <a:moveTo>
                    <a:pt x="785686" y="802739"/>
                  </a:moveTo>
                  <a:lnTo>
                    <a:pt x="786171" y="803827"/>
                  </a:lnTo>
                  <a:lnTo>
                    <a:pt x="786202" y="804515"/>
                  </a:lnTo>
                  <a:lnTo>
                    <a:pt x="783026" y="807081"/>
                  </a:lnTo>
                  <a:lnTo>
                    <a:pt x="782971" y="807613"/>
                  </a:lnTo>
                  <a:lnTo>
                    <a:pt x="782228" y="809194"/>
                  </a:lnTo>
                  <a:lnTo>
                    <a:pt x="781563" y="809773"/>
                  </a:lnTo>
                  <a:lnTo>
                    <a:pt x="780382" y="811486"/>
                  </a:lnTo>
                  <a:lnTo>
                    <a:pt x="778118" y="813332"/>
                  </a:lnTo>
                  <a:lnTo>
                    <a:pt x="778455" y="807785"/>
                  </a:lnTo>
                  <a:lnTo>
                    <a:pt x="776210" y="804554"/>
                  </a:lnTo>
                  <a:lnTo>
                    <a:pt x="778471" y="802919"/>
                  </a:lnTo>
                  <a:lnTo>
                    <a:pt x="779951" y="803389"/>
                  </a:lnTo>
                  <a:lnTo>
                    <a:pt x="782408" y="803576"/>
                  </a:lnTo>
                  <a:lnTo>
                    <a:pt x="784802" y="802152"/>
                  </a:lnTo>
                  <a:lnTo>
                    <a:pt x="785686" y="802739"/>
                  </a:lnTo>
                  <a:close/>
                  <a:moveTo>
                    <a:pt x="184515" y="811580"/>
                  </a:moveTo>
                  <a:lnTo>
                    <a:pt x="184852" y="811603"/>
                  </a:lnTo>
                  <a:lnTo>
                    <a:pt x="185525" y="811306"/>
                  </a:lnTo>
                  <a:lnTo>
                    <a:pt x="186948" y="809139"/>
                  </a:lnTo>
                  <a:lnTo>
                    <a:pt x="187418" y="809045"/>
                  </a:lnTo>
                  <a:lnTo>
                    <a:pt x="187426" y="809710"/>
                  </a:lnTo>
                  <a:lnTo>
                    <a:pt x="186753" y="811854"/>
                  </a:lnTo>
                  <a:lnTo>
                    <a:pt x="187895" y="814717"/>
                  </a:lnTo>
                  <a:lnTo>
                    <a:pt x="188959" y="816086"/>
                  </a:lnTo>
                  <a:lnTo>
                    <a:pt x="188850" y="816571"/>
                  </a:lnTo>
                  <a:lnTo>
                    <a:pt x="186182" y="817557"/>
                  </a:lnTo>
                  <a:lnTo>
                    <a:pt x="184148" y="816845"/>
                  </a:lnTo>
                  <a:lnTo>
                    <a:pt x="183076" y="817095"/>
                  </a:lnTo>
                  <a:lnTo>
                    <a:pt x="182098" y="818089"/>
                  </a:lnTo>
                  <a:lnTo>
                    <a:pt x="181433" y="816986"/>
                  </a:lnTo>
                  <a:lnTo>
                    <a:pt x="180971" y="811705"/>
                  </a:lnTo>
                  <a:lnTo>
                    <a:pt x="181128" y="810782"/>
                  </a:lnTo>
                  <a:lnTo>
                    <a:pt x="182239" y="808943"/>
                  </a:lnTo>
                  <a:lnTo>
                    <a:pt x="183670" y="808114"/>
                  </a:lnTo>
                  <a:lnTo>
                    <a:pt x="184288" y="808356"/>
                  </a:lnTo>
                  <a:lnTo>
                    <a:pt x="184805" y="809092"/>
                  </a:lnTo>
                  <a:lnTo>
                    <a:pt x="184938" y="809859"/>
                  </a:lnTo>
                  <a:lnTo>
                    <a:pt x="184515" y="811580"/>
                  </a:lnTo>
                  <a:close/>
                  <a:moveTo>
                    <a:pt x="192323" y="810696"/>
                  </a:moveTo>
                  <a:lnTo>
                    <a:pt x="192018" y="813731"/>
                  </a:lnTo>
                  <a:lnTo>
                    <a:pt x="188998" y="811799"/>
                  </a:lnTo>
                  <a:lnTo>
                    <a:pt x="188192" y="810837"/>
                  </a:lnTo>
                  <a:lnTo>
                    <a:pt x="188732" y="810125"/>
                  </a:lnTo>
                  <a:lnTo>
                    <a:pt x="191603" y="809945"/>
                  </a:lnTo>
                  <a:lnTo>
                    <a:pt x="192323" y="810696"/>
                  </a:lnTo>
                  <a:close/>
                  <a:moveTo>
                    <a:pt x="795403" y="827672"/>
                  </a:moveTo>
                  <a:lnTo>
                    <a:pt x="795942" y="828189"/>
                  </a:lnTo>
                  <a:lnTo>
                    <a:pt x="796490" y="827829"/>
                  </a:lnTo>
                  <a:lnTo>
                    <a:pt x="797382" y="826476"/>
                  </a:lnTo>
                  <a:lnTo>
                    <a:pt x="798955" y="826742"/>
                  </a:lnTo>
                  <a:lnTo>
                    <a:pt x="800097" y="827195"/>
                  </a:lnTo>
                  <a:lnTo>
                    <a:pt x="800793" y="827759"/>
                  </a:lnTo>
                  <a:lnTo>
                    <a:pt x="800425" y="829730"/>
                  </a:lnTo>
                  <a:lnTo>
                    <a:pt x="800144" y="832938"/>
                  </a:lnTo>
                  <a:lnTo>
                    <a:pt x="799494" y="834072"/>
                  </a:lnTo>
                  <a:lnTo>
                    <a:pt x="798853" y="835668"/>
                  </a:lnTo>
                  <a:lnTo>
                    <a:pt x="796623" y="834721"/>
                  </a:lnTo>
                  <a:lnTo>
                    <a:pt x="794816" y="832687"/>
                  </a:lnTo>
                  <a:lnTo>
                    <a:pt x="792195" y="829183"/>
                  </a:lnTo>
                  <a:lnTo>
                    <a:pt x="790732" y="826648"/>
                  </a:lnTo>
                  <a:lnTo>
                    <a:pt x="790615" y="825576"/>
                  </a:lnTo>
                  <a:lnTo>
                    <a:pt x="789692" y="824801"/>
                  </a:lnTo>
                  <a:lnTo>
                    <a:pt x="787892" y="820420"/>
                  </a:lnTo>
                  <a:lnTo>
                    <a:pt x="786875" y="816947"/>
                  </a:lnTo>
                  <a:lnTo>
                    <a:pt x="785256" y="816548"/>
                  </a:lnTo>
                  <a:lnTo>
                    <a:pt x="783214" y="815578"/>
                  </a:lnTo>
                  <a:lnTo>
                    <a:pt x="782424" y="813669"/>
                  </a:lnTo>
                  <a:lnTo>
                    <a:pt x="782971" y="811994"/>
                  </a:lnTo>
                  <a:lnTo>
                    <a:pt x="785882" y="811149"/>
                  </a:lnTo>
                  <a:lnTo>
                    <a:pt x="790255" y="815452"/>
                  </a:lnTo>
                  <a:lnTo>
                    <a:pt x="790920" y="817275"/>
                  </a:lnTo>
                  <a:lnTo>
                    <a:pt x="792485" y="819403"/>
                  </a:lnTo>
                  <a:lnTo>
                    <a:pt x="792782" y="822368"/>
                  </a:lnTo>
                  <a:lnTo>
                    <a:pt x="793580" y="823526"/>
                  </a:lnTo>
                  <a:lnTo>
                    <a:pt x="795403" y="827672"/>
                  </a:lnTo>
                  <a:close/>
                  <a:moveTo>
                    <a:pt x="202345" y="818723"/>
                  </a:moveTo>
                  <a:lnTo>
                    <a:pt x="201007" y="819560"/>
                  </a:lnTo>
                  <a:lnTo>
                    <a:pt x="200585" y="820624"/>
                  </a:lnTo>
                  <a:lnTo>
                    <a:pt x="199568" y="821077"/>
                  </a:lnTo>
                  <a:lnTo>
                    <a:pt x="198715" y="821946"/>
                  </a:lnTo>
                  <a:lnTo>
                    <a:pt x="195836" y="825873"/>
                  </a:lnTo>
                  <a:lnTo>
                    <a:pt x="194576" y="826593"/>
                  </a:lnTo>
                  <a:lnTo>
                    <a:pt x="195969" y="823245"/>
                  </a:lnTo>
                  <a:lnTo>
                    <a:pt x="196188" y="822180"/>
                  </a:lnTo>
                  <a:lnTo>
                    <a:pt x="196211" y="821469"/>
                  </a:lnTo>
                  <a:lnTo>
                    <a:pt x="195781" y="818934"/>
                  </a:lnTo>
                  <a:lnTo>
                    <a:pt x="196618" y="819043"/>
                  </a:lnTo>
                  <a:lnTo>
                    <a:pt x="197307" y="818519"/>
                  </a:lnTo>
                  <a:lnTo>
                    <a:pt x="198699" y="816266"/>
                  </a:lnTo>
                  <a:lnTo>
                    <a:pt x="199951" y="816070"/>
                  </a:lnTo>
                  <a:lnTo>
                    <a:pt x="201297" y="813387"/>
                  </a:lnTo>
                  <a:lnTo>
                    <a:pt x="202024" y="813176"/>
                  </a:lnTo>
                  <a:lnTo>
                    <a:pt x="202384" y="813536"/>
                  </a:lnTo>
                  <a:lnTo>
                    <a:pt x="201789" y="815163"/>
                  </a:lnTo>
                  <a:lnTo>
                    <a:pt x="203080" y="816657"/>
                  </a:lnTo>
                  <a:lnTo>
                    <a:pt x="202752" y="818104"/>
                  </a:lnTo>
                  <a:lnTo>
                    <a:pt x="202345" y="818723"/>
                  </a:lnTo>
                  <a:close/>
                  <a:moveTo>
                    <a:pt x="828832" y="820600"/>
                  </a:moveTo>
                  <a:lnTo>
                    <a:pt x="831078" y="825584"/>
                  </a:lnTo>
                  <a:lnTo>
                    <a:pt x="831195" y="827328"/>
                  </a:lnTo>
                  <a:lnTo>
                    <a:pt x="829059" y="827939"/>
                  </a:lnTo>
                  <a:lnTo>
                    <a:pt x="827377" y="827688"/>
                  </a:lnTo>
                  <a:lnTo>
                    <a:pt x="826509" y="827117"/>
                  </a:lnTo>
                  <a:lnTo>
                    <a:pt x="826282" y="826303"/>
                  </a:lnTo>
                  <a:lnTo>
                    <a:pt x="826829" y="823784"/>
                  </a:lnTo>
                  <a:lnTo>
                    <a:pt x="825718" y="822306"/>
                  </a:lnTo>
                  <a:lnTo>
                    <a:pt x="824435" y="821797"/>
                  </a:lnTo>
                  <a:lnTo>
                    <a:pt x="823293" y="822666"/>
                  </a:lnTo>
                  <a:lnTo>
                    <a:pt x="823231" y="820178"/>
                  </a:lnTo>
                  <a:lnTo>
                    <a:pt x="824091" y="818386"/>
                  </a:lnTo>
                  <a:lnTo>
                    <a:pt x="823614" y="815953"/>
                  </a:lnTo>
                  <a:lnTo>
                    <a:pt x="823598" y="814114"/>
                  </a:lnTo>
                  <a:lnTo>
                    <a:pt x="823888" y="813528"/>
                  </a:lnTo>
                  <a:lnTo>
                    <a:pt x="825046" y="813583"/>
                  </a:lnTo>
                  <a:lnTo>
                    <a:pt x="827416" y="815484"/>
                  </a:lnTo>
                  <a:lnTo>
                    <a:pt x="828832" y="820600"/>
                  </a:lnTo>
                  <a:close/>
                  <a:moveTo>
                    <a:pt x="210200" y="817839"/>
                  </a:moveTo>
                  <a:lnTo>
                    <a:pt x="210082" y="820890"/>
                  </a:lnTo>
                  <a:lnTo>
                    <a:pt x="209762" y="821367"/>
                  </a:lnTo>
                  <a:lnTo>
                    <a:pt x="209175" y="820553"/>
                  </a:lnTo>
                  <a:lnTo>
                    <a:pt x="207939" y="821461"/>
                  </a:lnTo>
                  <a:lnTo>
                    <a:pt x="207266" y="820804"/>
                  </a:lnTo>
                  <a:lnTo>
                    <a:pt x="207555" y="819740"/>
                  </a:lnTo>
                  <a:lnTo>
                    <a:pt x="207461" y="818910"/>
                  </a:lnTo>
                  <a:lnTo>
                    <a:pt x="208377" y="818840"/>
                  </a:lnTo>
                  <a:lnTo>
                    <a:pt x="208596" y="817322"/>
                  </a:lnTo>
                  <a:lnTo>
                    <a:pt x="208432" y="816681"/>
                  </a:lnTo>
                  <a:lnTo>
                    <a:pt x="208885" y="815312"/>
                  </a:lnTo>
                  <a:lnTo>
                    <a:pt x="209535" y="814991"/>
                  </a:lnTo>
                  <a:lnTo>
                    <a:pt x="210200" y="817839"/>
                  </a:lnTo>
                  <a:close/>
                  <a:moveTo>
                    <a:pt x="213564" y="824700"/>
                  </a:moveTo>
                  <a:lnTo>
                    <a:pt x="212852" y="824895"/>
                  </a:lnTo>
                  <a:lnTo>
                    <a:pt x="212265" y="824481"/>
                  </a:lnTo>
                  <a:lnTo>
                    <a:pt x="211451" y="822313"/>
                  </a:lnTo>
                  <a:lnTo>
                    <a:pt x="211381" y="821398"/>
                  </a:lnTo>
                  <a:lnTo>
                    <a:pt x="212953" y="822079"/>
                  </a:lnTo>
                  <a:lnTo>
                    <a:pt x="213548" y="823659"/>
                  </a:lnTo>
                  <a:lnTo>
                    <a:pt x="213564" y="824700"/>
                  </a:lnTo>
                  <a:close/>
                  <a:moveTo>
                    <a:pt x="123234" y="824387"/>
                  </a:moveTo>
                  <a:lnTo>
                    <a:pt x="125362" y="830685"/>
                  </a:lnTo>
                  <a:lnTo>
                    <a:pt x="126285" y="831913"/>
                  </a:lnTo>
                  <a:lnTo>
                    <a:pt x="127655" y="832578"/>
                  </a:lnTo>
                  <a:lnTo>
                    <a:pt x="129579" y="833251"/>
                  </a:lnTo>
                  <a:lnTo>
                    <a:pt x="130721" y="834182"/>
                  </a:lnTo>
                  <a:lnTo>
                    <a:pt x="131723" y="835598"/>
                  </a:lnTo>
                  <a:lnTo>
                    <a:pt x="131856" y="836247"/>
                  </a:lnTo>
                  <a:lnTo>
                    <a:pt x="125824" y="833720"/>
                  </a:lnTo>
                  <a:lnTo>
                    <a:pt x="122030" y="837413"/>
                  </a:lnTo>
                  <a:lnTo>
                    <a:pt x="120887" y="837898"/>
                  </a:lnTo>
                  <a:lnTo>
                    <a:pt x="110122" y="838070"/>
                  </a:lnTo>
                  <a:lnTo>
                    <a:pt x="107971" y="838751"/>
                  </a:lnTo>
                  <a:lnTo>
                    <a:pt x="106578" y="839947"/>
                  </a:lnTo>
                  <a:lnTo>
                    <a:pt x="104122" y="843304"/>
                  </a:lnTo>
                  <a:lnTo>
                    <a:pt x="102870" y="844610"/>
                  </a:lnTo>
                  <a:lnTo>
                    <a:pt x="101556" y="845385"/>
                  </a:lnTo>
                  <a:lnTo>
                    <a:pt x="98763" y="846246"/>
                  </a:lnTo>
                  <a:lnTo>
                    <a:pt x="95406" y="846128"/>
                  </a:lnTo>
                  <a:lnTo>
                    <a:pt x="93654" y="845690"/>
                  </a:lnTo>
                  <a:lnTo>
                    <a:pt x="92715" y="844094"/>
                  </a:lnTo>
                  <a:lnTo>
                    <a:pt x="91886" y="840949"/>
                  </a:lnTo>
                  <a:lnTo>
                    <a:pt x="91886" y="840073"/>
                  </a:lnTo>
                  <a:lnTo>
                    <a:pt x="92238" y="838563"/>
                  </a:lnTo>
                  <a:lnTo>
                    <a:pt x="95226" y="836482"/>
                  </a:lnTo>
                  <a:lnTo>
                    <a:pt x="96220" y="835379"/>
                  </a:lnTo>
                  <a:lnTo>
                    <a:pt x="100093" y="828205"/>
                  </a:lnTo>
                  <a:lnTo>
                    <a:pt x="101219" y="827219"/>
                  </a:lnTo>
                  <a:lnTo>
                    <a:pt x="102408" y="826976"/>
                  </a:lnTo>
                  <a:lnTo>
                    <a:pt x="105718" y="827477"/>
                  </a:lnTo>
                  <a:lnTo>
                    <a:pt x="108542" y="825373"/>
                  </a:lnTo>
                  <a:lnTo>
                    <a:pt x="114629" y="822165"/>
                  </a:lnTo>
                  <a:lnTo>
                    <a:pt x="115966" y="821782"/>
                  </a:lnTo>
                  <a:lnTo>
                    <a:pt x="120348" y="821711"/>
                  </a:lnTo>
                  <a:lnTo>
                    <a:pt x="121544" y="822212"/>
                  </a:lnTo>
                  <a:lnTo>
                    <a:pt x="122468" y="823112"/>
                  </a:lnTo>
                  <a:lnTo>
                    <a:pt x="123234" y="824387"/>
                  </a:lnTo>
                  <a:close/>
                  <a:moveTo>
                    <a:pt x="149099" y="829480"/>
                  </a:moveTo>
                  <a:lnTo>
                    <a:pt x="148574" y="829652"/>
                  </a:lnTo>
                  <a:lnTo>
                    <a:pt x="147065" y="828486"/>
                  </a:lnTo>
                  <a:lnTo>
                    <a:pt x="146517" y="827618"/>
                  </a:lnTo>
                  <a:lnTo>
                    <a:pt x="146118" y="826256"/>
                  </a:lnTo>
                  <a:lnTo>
                    <a:pt x="149200" y="824301"/>
                  </a:lnTo>
                  <a:lnTo>
                    <a:pt x="149842" y="824277"/>
                  </a:lnTo>
                  <a:lnTo>
                    <a:pt x="150421" y="825380"/>
                  </a:lnTo>
                  <a:lnTo>
                    <a:pt x="150523" y="826241"/>
                  </a:lnTo>
                  <a:lnTo>
                    <a:pt x="149670" y="828713"/>
                  </a:lnTo>
                  <a:lnTo>
                    <a:pt x="149099" y="829480"/>
                  </a:lnTo>
                  <a:close/>
                  <a:moveTo>
                    <a:pt x="143474" y="846347"/>
                  </a:moveTo>
                  <a:lnTo>
                    <a:pt x="141572" y="847169"/>
                  </a:lnTo>
                  <a:lnTo>
                    <a:pt x="139554" y="846308"/>
                  </a:lnTo>
                  <a:lnTo>
                    <a:pt x="137825" y="844720"/>
                  </a:lnTo>
                  <a:lnTo>
                    <a:pt x="137629" y="842827"/>
                  </a:lnTo>
                  <a:lnTo>
                    <a:pt x="141479" y="844055"/>
                  </a:lnTo>
                  <a:lnTo>
                    <a:pt x="142300" y="844634"/>
                  </a:lnTo>
                  <a:lnTo>
                    <a:pt x="143474" y="846347"/>
                  </a:lnTo>
                  <a:close/>
                  <a:moveTo>
                    <a:pt x="77452" y="856275"/>
                  </a:moveTo>
                  <a:lnTo>
                    <a:pt x="76489" y="856557"/>
                  </a:lnTo>
                  <a:lnTo>
                    <a:pt x="76262" y="856173"/>
                  </a:lnTo>
                  <a:lnTo>
                    <a:pt x="76145" y="854530"/>
                  </a:lnTo>
                  <a:lnTo>
                    <a:pt x="75410" y="851917"/>
                  </a:lnTo>
                  <a:lnTo>
                    <a:pt x="76810" y="850971"/>
                  </a:lnTo>
                  <a:lnTo>
                    <a:pt x="77686" y="850752"/>
                  </a:lnTo>
                  <a:lnTo>
                    <a:pt x="78054" y="851151"/>
                  </a:lnTo>
                  <a:lnTo>
                    <a:pt x="79063" y="853107"/>
                  </a:lnTo>
                  <a:lnTo>
                    <a:pt x="80072" y="853623"/>
                  </a:lnTo>
                  <a:lnTo>
                    <a:pt x="80816" y="854038"/>
                  </a:lnTo>
                  <a:lnTo>
                    <a:pt x="79509" y="854632"/>
                  </a:lnTo>
                  <a:lnTo>
                    <a:pt x="77452" y="856275"/>
                  </a:lnTo>
                  <a:close/>
                  <a:moveTo>
                    <a:pt x="71303" y="858739"/>
                  </a:moveTo>
                  <a:lnTo>
                    <a:pt x="70474" y="859397"/>
                  </a:lnTo>
                  <a:lnTo>
                    <a:pt x="69809" y="859537"/>
                  </a:lnTo>
                  <a:lnTo>
                    <a:pt x="69308" y="859170"/>
                  </a:lnTo>
                  <a:lnTo>
                    <a:pt x="67016" y="859616"/>
                  </a:lnTo>
                  <a:lnTo>
                    <a:pt x="66570" y="859350"/>
                  </a:lnTo>
                  <a:lnTo>
                    <a:pt x="65560" y="857120"/>
                  </a:lnTo>
                  <a:lnTo>
                    <a:pt x="65498" y="855970"/>
                  </a:lnTo>
                  <a:lnTo>
                    <a:pt x="65897" y="855062"/>
                  </a:lnTo>
                  <a:lnTo>
                    <a:pt x="66914" y="854233"/>
                  </a:lnTo>
                  <a:lnTo>
                    <a:pt x="68557" y="853490"/>
                  </a:lnTo>
                  <a:lnTo>
                    <a:pt x="70176" y="853646"/>
                  </a:lnTo>
                  <a:lnTo>
                    <a:pt x="72993" y="855704"/>
                  </a:lnTo>
                  <a:lnTo>
                    <a:pt x="74315" y="856909"/>
                  </a:lnTo>
                  <a:lnTo>
                    <a:pt x="74565" y="857652"/>
                  </a:lnTo>
                  <a:lnTo>
                    <a:pt x="73579" y="858356"/>
                  </a:lnTo>
                  <a:lnTo>
                    <a:pt x="71303" y="858739"/>
                  </a:lnTo>
                  <a:close/>
                  <a:moveTo>
                    <a:pt x="54310" y="865061"/>
                  </a:moveTo>
                  <a:lnTo>
                    <a:pt x="55257" y="866829"/>
                  </a:lnTo>
                  <a:lnTo>
                    <a:pt x="56892" y="865710"/>
                  </a:lnTo>
                  <a:lnTo>
                    <a:pt x="58097" y="864177"/>
                  </a:lnTo>
                  <a:lnTo>
                    <a:pt x="59036" y="862198"/>
                  </a:lnTo>
                  <a:lnTo>
                    <a:pt x="59646" y="861415"/>
                  </a:lnTo>
                  <a:lnTo>
                    <a:pt x="60452" y="862463"/>
                  </a:lnTo>
                  <a:lnTo>
                    <a:pt x="62752" y="863887"/>
                  </a:lnTo>
                  <a:lnTo>
                    <a:pt x="60812" y="866078"/>
                  </a:lnTo>
                  <a:lnTo>
                    <a:pt x="57088" y="869348"/>
                  </a:lnTo>
                  <a:lnTo>
                    <a:pt x="55836" y="871539"/>
                  </a:lnTo>
                  <a:lnTo>
                    <a:pt x="55758" y="872485"/>
                  </a:lnTo>
                  <a:lnTo>
                    <a:pt x="59372" y="871766"/>
                  </a:lnTo>
                  <a:lnTo>
                    <a:pt x="60381" y="871867"/>
                  </a:lnTo>
                  <a:lnTo>
                    <a:pt x="61023" y="872618"/>
                  </a:lnTo>
                  <a:lnTo>
                    <a:pt x="60037" y="873502"/>
                  </a:lnTo>
                  <a:lnTo>
                    <a:pt x="58073" y="874308"/>
                  </a:lnTo>
                  <a:lnTo>
                    <a:pt x="56368" y="875865"/>
                  </a:lnTo>
                  <a:lnTo>
                    <a:pt x="52409" y="878556"/>
                  </a:lnTo>
                  <a:lnTo>
                    <a:pt x="50915" y="880794"/>
                  </a:lnTo>
                  <a:lnTo>
                    <a:pt x="49147" y="881647"/>
                  </a:lnTo>
                  <a:lnTo>
                    <a:pt x="46737" y="881850"/>
                  </a:lnTo>
                  <a:lnTo>
                    <a:pt x="42497" y="883305"/>
                  </a:lnTo>
                  <a:lnTo>
                    <a:pt x="39923" y="884674"/>
                  </a:lnTo>
                  <a:lnTo>
                    <a:pt x="39274" y="885409"/>
                  </a:lnTo>
                  <a:lnTo>
                    <a:pt x="38460" y="885746"/>
                  </a:lnTo>
                  <a:lnTo>
                    <a:pt x="37490" y="885707"/>
                  </a:lnTo>
                  <a:lnTo>
                    <a:pt x="36449" y="886309"/>
                  </a:lnTo>
                  <a:lnTo>
                    <a:pt x="35323" y="887545"/>
                  </a:lnTo>
                  <a:lnTo>
                    <a:pt x="34384" y="888124"/>
                  </a:lnTo>
                  <a:lnTo>
                    <a:pt x="32851" y="888257"/>
                  </a:lnTo>
                  <a:lnTo>
                    <a:pt x="32053" y="888742"/>
                  </a:lnTo>
                  <a:lnTo>
                    <a:pt x="31161" y="888727"/>
                  </a:lnTo>
                  <a:lnTo>
                    <a:pt x="28712" y="887248"/>
                  </a:lnTo>
                  <a:lnTo>
                    <a:pt x="28102" y="886387"/>
                  </a:lnTo>
                  <a:lnTo>
                    <a:pt x="30269" y="884659"/>
                  </a:lnTo>
                  <a:lnTo>
                    <a:pt x="31834" y="884080"/>
                  </a:lnTo>
                  <a:lnTo>
                    <a:pt x="34220" y="883821"/>
                  </a:lnTo>
                  <a:lnTo>
                    <a:pt x="36559" y="882218"/>
                  </a:lnTo>
                  <a:lnTo>
                    <a:pt x="41378" y="880097"/>
                  </a:lnTo>
                  <a:lnTo>
                    <a:pt x="42872" y="878940"/>
                  </a:lnTo>
                  <a:lnTo>
                    <a:pt x="43835" y="874895"/>
                  </a:lnTo>
                  <a:lnTo>
                    <a:pt x="44930" y="874206"/>
                  </a:lnTo>
                  <a:lnTo>
                    <a:pt x="45517" y="872587"/>
                  </a:lnTo>
                  <a:lnTo>
                    <a:pt x="48185" y="872634"/>
                  </a:lnTo>
                  <a:lnTo>
                    <a:pt x="49405" y="874449"/>
                  </a:lnTo>
                  <a:lnTo>
                    <a:pt x="49835" y="874699"/>
                  </a:lnTo>
                  <a:lnTo>
                    <a:pt x="50047" y="874527"/>
                  </a:lnTo>
                  <a:lnTo>
                    <a:pt x="50164" y="873072"/>
                  </a:lnTo>
                  <a:lnTo>
                    <a:pt x="51533" y="872055"/>
                  </a:lnTo>
                  <a:lnTo>
                    <a:pt x="50743" y="871304"/>
                  </a:lnTo>
                  <a:lnTo>
                    <a:pt x="48278" y="870365"/>
                  </a:lnTo>
                  <a:lnTo>
                    <a:pt x="46448" y="869919"/>
                  </a:lnTo>
                  <a:lnTo>
                    <a:pt x="45251" y="869974"/>
                  </a:lnTo>
                  <a:lnTo>
                    <a:pt x="44281" y="869450"/>
                  </a:lnTo>
                  <a:lnTo>
                    <a:pt x="43530" y="868339"/>
                  </a:lnTo>
                  <a:lnTo>
                    <a:pt x="43193" y="867236"/>
                  </a:lnTo>
                  <a:lnTo>
                    <a:pt x="43256" y="866140"/>
                  </a:lnTo>
                  <a:lnTo>
                    <a:pt x="43866" y="864912"/>
                  </a:lnTo>
                  <a:lnTo>
                    <a:pt x="45016" y="863551"/>
                  </a:lnTo>
                  <a:lnTo>
                    <a:pt x="46330" y="862776"/>
                  </a:lnTo>
                  <a:lnTo>
                    <a:pt x="49170" y="862221"/>
                  </a:lnTo>
                  <a:lnTo>
                    <a:pt x="51689" y="861313"/>
                  </a:lnTo>
                  <a:lnTo>
                    <a:pt x="53019" y="861173"/>
                  </a:lnTo>
                  <a:lnTo>
                    <a:pt x="54029" y="861556"/>
                  </a:lnTo>
                  <a:lnTo>
                    <a:pt x="54310" y="865061"/>
                  </a:lnTo>
                  <a:close/>
                  <a:moveTo>
                    <a:pt x="63213" y="871656"/>
                  </a:moveTo>
                  <a:lnTo>
                    <a:pt x="62900" y="871766"/>
                  </a:lnTo>
                  <a:lnTo>
                    <a:pt x="62337" y="870850"/>
                  </a:lnTo>
                  <a:lnTo>
                    <a:pt x="62314" y="870013"/>
                  </a:lnTo>
                  <a:lnTo>
                    <a:pt x="62674" y="869403"/>
                  </a:lnTo>
                  <a:lnTo>
                    <a:pt x="63698" y="867979"/>
                  </a:lnTo>
                  <a:lnTo>
                    <a:pt x="64426" y="867478"/>
                  </a:lnTo>
                  <a:lnTo>
                    <a:pt x="65326" y="867220"/>
                  </a:lnTo>
                  <a:lnTo>
                    <a:pt x="65568" y="867603"/>
                  </a:lnTo>
                  <a:lnTo>
                    <a:pt x="64778" y="869285"/>
                  </a:lnTo>
                  <a:lnTo>
                    <a:pt x="63792" y="870420"/>
                  </a:lnTo>
                  <a:lnTo>
                    <a:pt x="63213" y="871656"/>
                  </a:lnTo>
                  <a:close/>
                  <a:moveTo>
                    <a:pt x="24691" y="885590"/>
                  </a:moveTo>
                  <a:lnTo>
                    <a:pt x="17970" y="889509"/>
                  </a:lnTo>
                  <a:lnTo>
                    <a:pt x="15788" y="892372"/>
                  </a:lnTo>
                  <a:lnTo>
                    <a:pt x="14121" y="895126"/>
                  </a:lnTo>
                  <a:lnTo>
                    <a:pt x="12815" y="896628"/>
                  </a:lnTo>
                  <a:lnTo>
                    <a:pt x="11860" y="896887"/>
                  </a:lnTo>
                  <a:lnTo>
                    <a:pt x="10796" y="897614"/>
                  </a:lnTo>
                  <a:lnTo>
                    <a:pt x="8574" y="899531"/>
                  </a:lnTo>
                  <a:lnTo>
                    <a:pt x="7636" y="899766"/>
                  </a:lnTo>
                  <a:lnTo>
                    <a:pt x="501" y="904233"/>
                  </a:lnTo>
                  <a:lnTo>
                    <a:pt x="0" y="904303"/>
                  </a:lnTo>
                  <a:lnTo>
                    <a:pt x="344" y="903138"/>
                  </a:lnTo>
                  <a:lnTo>
                    <a:pt x="2519" y="901487"/>
                  </a:lnTo>
                  <a:lnTo>
                    <a:pt x="3943" y="899977"/>
                  </a:lnTo>
                  <a:lnTo>
                    <a:pt x="5547" y="897489"/>
                  </a:lnTo>
                  <a:lnTo>
                    <a:pt x="6431" y="896566"/>
                  </a:lnTo>
                  <a:lnTo>
                    <a:pt x="6713" y="895314"/>
                  </a:lnTo>
                  <a:lnTo>
                    <a:pt x="6830" y="892779"/>
                  </a:lnTo>
                  <a:lnTo>
                    <a:pt x="7229" y="891817"/>
                  </a:lnTo>
                  <a:lnTo>
                    <a:pt x="8762" y="889908"/>
                  </a:lnTo>
                  <a:lnTo>
                    <a:pt x="9881" y="888868"/>
                  </a:lnTo>
                  <a:lnTo>
                    <a:pt x="11352" y="888508"/>
                  </a:lnTo>
                  <a:lnTo>
                    <a:pt x="14325" y="888828"/>
                  </a:lnTo>
                  <a:lnTo>
                    <a:pt x="15561" y="887850"/>
                  </a:lnTo>
                  <a:lnTo>
                    <a:pt x="15944" y="887115"/>
                  </a:lnTo>
                  <a:lnTo>
                    <a:pt x="15193" y="886442"/>
                  </a:lnTo>
                  <a:lnTo>
                    <a:pt x="15021" y="885276"/>
                  </a:lnTo>
                  <a:lnTo>
                    <a:pt x="15217" y="883258"/>
                  </a:lnTo>
                  <a:lnTo>
                    <a:pt x="16077" y="881466"/>
                  </a:lnTo>
                  <a:lnTo>
                    <a:pt x="17603" y="879902"/>
                  </a:lnTo>
                  <a:lnTo>
                    <a:pt x="19684" y="878681"/>
                  </a:lnTo>
                  <a:lnTo>
                    <a:pt x="22312" y="877805"/>
                  </a:lnTo>
                  <a:lnTo>
                    <a:pt x="24237" y="877766"/>
                  </a:lnTo>
                  <a:lnTo>
                    <a:pt x="27695" y="879612"/>
                  </a:lnTo>
                  <a:lnTo>
                    <a:pt x="28203" y="880457"/>
                  </a:lnTo>
                  <a:lnTo>
                    <a:pt x="27351" y="882304"/>
                  </a:lnTo>
                  <a:lnTo>
                    <a:pt x="26866" y="884040"/>
                  </a:lnTo>
                  <a:lnTo>
                    <a:pt x="24691" y="885590"/>
                  </a:lnTo>
                  <a:close/>
                  <a:moveTo>
                    <a:pt x="1662341" y="1050249"/>
                  </a:moveTo>
                  <a:lnTo>
                    <a:pt x="1664970" y="1049843"/>
                  </a:lnTo>
                  <a:lnTo>
                    <a:pt x="1667231" y="1049960"/>
                  </a:lnTo>
                  <a:lnTo>
                    <a:pt x="1669507" y="1050140"/>
                  </a:lnTo>
                  <a:lnTo>
                    <a:pt x="1670720" y="1050406"/>
                  </a:lnTo>
                  <a:lnTo>
                    <a:pt x="1674225" y="1051861"/>
                  </a:lnTo>
                  <a:lnTo>
                    <a:pt x="1676509" y="1053050"/>
                  </a:lnTo>
                  <a:lnTo>
                    <a:pt x="1679787" y="1055256"/>
                  </a:lnTo>
                  <a:lnTo>
                    <a:pt x="1681602" y="1056234"/>
                  </a:lnTo>
                  <a:lnTo>
                    <a:pt x="1682478" y="1058527"/>
                  </a:lnTo>
                  <a:lnTo>
                    <a:pt x="1683495" y="1061460"/>
                  </a:lnTo>
                  <a:lnTo>
                    <a:pt x="1684951" y="1061460"/>
                  </a:lnTo>
                  <a:lnTo>
                    <a:pt x="1686046" y="1059739"/>
                  </a:lnTo>
                  <a:lnTo>
                    <a:pt x="1688831" y="1059426"/>
                  </a:lnTo>
                  <a:lnTo>
                    <a:pt x="1692492" y="1060631"/>
                  </a:lnTo>
                  <a:lnTo>
                    <a:pt x="1695716" y="1064058"/>
                  </a:lnTo>
                  <a:lnTo>
                    <a:pt x="1700347" y="1067109"/>
                  </a:lnTo>
                  <a:lnTo>
                    <a:pt x="1703179" y="1068627"/>
                  </a:lnTo>
                  <a:lnTo>
                    <a:pt x="1706058" y="1068619"/>
                  </a:lnTo>
                  <a:lnTo>
                    <a:pt x="1709712" y="1067109"/>
                  </a:lnTo>
                  <a:lnTo>
                    <a:pt x="1713600" y="1064183"/>
                  </a:lnTo>
                  <a:lnTo>
                    <a:pt x="1716401" y="1063674"/>
                  </a:lnTo>
                  <a:lnTo>
                    <a:pt x="1718059" y="1063964"/>
                  </a:lnTo>
                  <a:lnTo>
                    <a:pt x="1719006" y="1066241"/>
                  </a:lnTo>
                  <a:lnTo>
                    <a:pt x="1720164" y="1067109"/>
                  </a:lnTo>
                  <a:lnTo>
                    <a:pt x="1723184" y="1066851"/>
                  </a:lnTo>
                  <a:lnTo>
                    <a:pt x="1729482" y="1067289"/>
                  </a:lnTo>
                  <a:lnTo>
                    <a:pt x="1734496" y="1066671"/>
                  </a:lnTo>
                  <a:lnTo>
                    <a:pt x="1735639" y="1067977"/>
                  </a:lnTo>
                  <a:lnTo>
                    <a:pt x="1736656" y="1070035"/>
                  </a:lnTo>
                  <a:lnTo>
                    <a:pt x="1738690" y="1070684"/>
                  </a:lnTo>
                  <a:lnTo>
                    <a:pt x="1741451" y="1070035"/>
                  </a:lnTo>
                  <a:lnTo>
                    <a:pt x="1745793" y="1070481"/>
                  </a:lnTo>
                  <a:lnTo>
                    <a:pt x="1745199" y="1070809"/>
                  </a:lnTo>
                  <a:lnTo>
                    <a:pt x="1744557" y="1070739"/>
                  </a:lnTo>
                  <a:lnTo>
                    <a:pt x="1743720" y="1071232"/>
                  </a:lnTo>
                  <a:lnTo>
                    <a:pt x="1742680" y="1072280"/>
                  </a:lnTo>
                  <a:lnTo>
                    <a:pt x="1740278" y="1073774"/>
                  </a:lnTo>
                  <a:lnTo>
                    <a:pt x="1736523" y="1075723"/>
                  </a:lnTo>
                  <a:lnTo>
                    <a:pt x="1732188" y="1077506"/>
                  </a:lnTo>
                  <a:lnTo>
                    <a:pt x="1723403" y="1080722"/>
                  </a:lnTo>
                  <a:lnTo>
                    <a:pt x="1717926" y="1084055"/>
                  </a:lnTo>
                  <a:lnTo>
                    <a:pt x="1715501" y="1086049"/>
                  </a:lnTo>
                  <a:lnTo>
                    <a:pt x="1706074" y="1096032"/>
                  </a:lnTo>
                  <a:lnTo>
                    <a:pt x="1700386" y="1101328"/>
                  </a:lnTo>
                  <a:lnTo>
                    <a:pt x="1691178" y="1108745"/>
                  </a:lnTo>
                  <a:lnTo>
                    <a:pt x="1690302" y="1109684"/>
                  </a:lnTo>
                  <a:lnTo>
                    <a:pt x="1690247" y="1110560"/>
                  </a:lnTo>
                  <a:lnTo>
                    <a:pt x="1690998" y="1111382"/>
                  </a:lnTo>
                  <a:lnTo>
                    <a:pt x="1692876" y="1112571"/>
                  </a:lnTo>
                  <a:lnTo>
                    <a:pt x="1694339" y="1112720"/>
                  </a:lnTo>
                  <a:lnTo>
                    <a:pt x="1696208" y="1112477"/>
                  </a:lnTo>
                  <a:lnTo>
                    <a:pt x="1703602" y="1110427"/>
                  </a:lnTo>
                  <a:lnTo>
                    <a:pt x="1706715" y="1109003"/>
                  </a:lnTo>
                  <a:lnTo>
                    <a:pt x="1709774" y="1106609"/>
                  </a:lnTo>
                  <a:lnTo>
                    <a:pt x="1710087" y="1106531"/>
                  </a:lnTo>
                  <a:lnTo>
                    <a:pt x="1711363" y="1106969"/>
                  </a:lnTo>
                  <a:lnTo>
                    <a:pt x="1711762" y="1107181"/>
                  </a:lnTo>
                  <a:lnTo>
                    <a:pt x="1715736" y="1104419"/>
                  </a:lnTo>
                  <a:lnTo>
                    <a:pt x="1717042" y="1104067"/>
                  </a:lnTo>
                  <a:lnTo>
                    <a:pt x="1718067" y="1104137"/>
                  </a:lnTo>
                  <a:lnTo>
                    <a:pt x="1719342" y="1105225"/>
                  </a:lnTo>
                  <a:lnTo>
                    <a:pt x="1719640" y="1105882"/>
                  </a:lnTo>
                  <a:lnTo>
                    <a:pt x="1719209" y="1107149"/>
                  </a:lnTo>
                  <a:lnTo>
                    <a:pt x="1718067" y="1109019"/>
                  </a:lnTo>
                  <a:lnTo>
                    <a:pt x="1717512" y="1110592"/>
                  </a:lnTo>
                  <a:lnTo>
                    <a:pt x="1717543" y="1111867"/>
                  </a:lnTo>
                  <a:lnTo>
                    <a:pt x="1717050" y="1113244"/>
                  </a:lnTo>
                  <a:lnTo>
                    <a:pt x="1715798" y="1115114"/>
                  </a:lnTo>
                  <a:lnTo>
                    <a:pt x="1716252" y="1115614"/>
                  </a:lnTo>
                  <a:lnTo>
                    <a:pt x="1719608" y="1114269"/>
                  </a:lnTo>
                  <a:lnTo>
                    <a:pt x="1720101" y="1113744"/>
                  </a:lnTo>
                  <a:lnTo>
                    <a:pt x="1720156" y="1113431"/>
                  </a:lnTo>
                  <a:lnTo>
                    <a:pt x="1719953" y="1113056"/>
                  </a:lnTo>
                  <a:lnTo>
                    <a:pt x="1720336" y="1112884"/>
                  </a:lnTo>
                  <a:lnTo>
                    <a:pt x="1722980" y="1114722"/>
                  </a:lnTo>
                  <a:lnTo>
                    <a:pt x="1724741" y="1115739"/>
                  </a:lnTo>
                  <a:lnTo>
                    <a:pt x="1726219" y="1116224"/>
                  </a:lnTo>
                  <a:lnTo>
                    <a:pt x="1729020" y="1115638"/>
                  </a:lnTo>
                  <a:lnTo>
                    <a:pt x="1733143" y="1113979"/>
                  </a:lnTo>
                  <a:lnTo>
                    <a:pt x="1736663" y="1111961"/>
                  </a:lnTo>
                  <a:lnTo>
                    <a:pt x="1739574" y="1109567"/>
                  </a:lnTo>
                  <a:lnTo>
                    <a:pt x="1743204" y="1108096"/>
                  </a:lnTo>
                  <a:lnTo>
                    <a:pt x="1747562" y="1107556"/>
                  </a:lnTo>
                  <a:lnTo>
                    <a:pt x="1750675" y="1106711"/>
                  </a:lnTo>
                  <a:lnTo>
                    <a:pt x="1752553" y="1105553"/>
                  </a:lnTo>
                  <a:lnTo>
                    <a:pt x="1755072" y="1103292"/>
                  </a:lnTo>
                  <a:lnTo>
                    <a:pt x="1756488" y="1102627"/>
                  </a:lnTo>
                  <a:lnTo>
                    <a:pt x="1758272" y="1102424"/>
                  </a:lnTo>
                  <a:lnTo>
                    <a:pt x="1759610" y="1101548"/>
                  </a:lnTo>
                  <a:lnTo>
                    <a:pt x="1760509" y="1099999"/>
                  </a:lnTo>
                  <a:lnTo>
                    <a:pt x="1762215" y="1098238"/>
                  </a:lnTo>
                  <a:lnTo>
                    <a:pt x="1764718" y="1096267"/>
                  </a:lnTo>
                  <a:lnTo>
                    <a:pt x="1766150" y="1095469"/>
                  </a:lnTo>
                  <a:lnTo>
                    <a:pt x="1766502" y="1095844"/>
                  </a:lnTo>
                  <a:lnTo>
                    <a:pt x="1766635" y="1096541"/>
                  </a:lnTo>
                  <a:lnTo>
                    <a:pt x="1766541" y="1097566"/>
                  </a:lnTo>
                  <a:lnTo>
                    <a:pt x="1767167" y="1098387"/>
                  </a:lnTo>
                  <a:lnTo>
                    <a:pt x="1768505" y="1099021"/>
                  </a:lnTo>
                  <a:lnTo>
                    <a:pt x="1769115" y="1099858"/>
                  </a:lnTo>
                  <a:lnTo>
                    <a:pt x="1768998" y="1100898"/>
                  </a:lnTo>
                  <a:lnTo>
                    <a:pt x="1769358" y="1101782"/>
                  </a:lnTo>
                  <a:lnTo>
                    <a:pt x="1770203" y="1102518"/>
                  </a:lnTo>
                  <a:lnTo>
                    <a:pt x="1770422" y="1104114"/>
                  </a:lnTo>
                  <a:lnTo>
                    <a:pt x="1770030" y="1106562"/>
                  </a:lnTo>
                  <a:lnTo>
                    <a:pt x="1769984" y="1108151"/>
                  </a:lnTo>
                  <a:lnTo>
                    <a:pt x="1770281" y="1108870"/>
                  </a:lnTo>
                  <a:lnTo>
                    <a:pt x="1770578" y="1109277"/>
                  </a:lnTo>
                  <a:lnTo>
                    <a:pt x="1771055" y="1108886"/>
                  </a:lnTo>
                  <a:lnTo>
                    <a:pt x="1771658" y="1108026"/>
                  </a:lnTo>
                  <a:lnTo>
                    <a:pt x="1771877" y="1107493"/>
                  </a:lnTo>
                  <a:lnTo>
                    <a:pt x="1772033" y="1106954"/>
                  </a:lnTo>
                  <a:lnTo>
                    <a:pt x="1775695" y="1104481"/>
                  </a:lnTo>
                  <a:lnTo>
                    <a:pt x="1776407" y="1104356"/>
                  </a:lnTo>
                  <a:lnTo>
                    <a:pt x="1777604" y="1104998"/>
                  </a:lnTo>
                  <a:lnTo>
                    <a:pt x="1783142" y="1105890"/>
                  </a:lnTo>
                  <a:lnTo>
                    <a:pt x="1785325" y="1106523"/>
                  </a:lnTo>
                  <a:lnTo>
                    <a:pt x="1787618" y="1107939"/>
                  </a:lnTo>
                  <a:lnTo>
                    <a:pt x="1788400" y="1108487"/>
                  </a:lnTo>
                  <a:lnTo>
                    <a:pt x="1791208" y="1113056"/>
                  </a:lnTo>
                  <a:lnTo>
                    <a:pt x="1792492" y="1114840"/>
                  </a:lnTo>
                  <a:lnTo>
                    <a:pt x="1793290" y="1115333"/>
                  </a:lnTo>
                  <a:lnTo>
                    <a:pt x="1793743" y="1116029"/>
                  </a:lnTo>
                  <a:lnTo>
                    <a:pt x="1794103" y="1117641"/>
                  </a:lnTo>
                  <a:lnTo>
                    <a:pt x="1794541" y="1118125"/>
                  </a:lnTo>
                  <a:lnTo>
                    <a:pt x="1798656" y="1118470"/>
                  </a:lnTo>
                  <a:lnTo>
                    <a:pt x="1800518" y="1118180"/>
                  </a:lnTo>
                  <a:lnTo>
                    <a:pt x="1801653" y="1117531"/>
                  </a:lnTo>
                  <a:lnTo>
                    <a:pt x="1802912" y="1117953"/>
                  </a:lnTo>
                  <a:lnTo>
                    <a:pt x="1804297" y="1119440"/>
                  </a:lnTo>
                  <a:lnTo>
                    <a:pt x="1805658" y="1119854"/>
                  </a:lnTo>
                  <a:lnTo>
                    <a:pt x="1806996" y="1119205"/>
                  </a:lnTo>
                  <a:lnTo>
                    <a:pt x="1808256" y="1119221"/>
                  </a:lnTo>
                  <a:lnTo>
                    <a:pt x="1809437" y="1119917"/>
                  </a:lnTo>
                  <a:lnTo>
                    <a:pt x="1809985" y="1120418"/>
                  </a:lnTo>
                  <a:lnTo>
                    <a:pt x="1810345" y="1120394"/>
                  </a:lnTo>
                  <a:lnTo>
                    <a:pt x="1812684" y="1118125"/>
                  </a:lnTo>
                  <a:lnTo>
                    <a:pt x="1815500" y="1116107"/>
                  </a:lnTo>
                  <a:lnTo>
                    <a:pt x="1819263" y="1113924"/>
                  </a:lnTo>
                  <a:lnTo>
                    <a:pt x="1821446" y="1112954"/>
                  </a:lnTo>
                  <a:lnTo>
                    <a:pt x="1822048" y="1113189"/>
                  </a:lnTo>
                  <a:lnTo>
                    <a:pt x="1825514" y="1112461"/>
                  </a:lnTo>
                  <a:lnTo>
                    <a:pt x="1828636" y="1112399"/>
                  </a:lnTo>
                  <a:lnTo>
                    <a:pt x="1832774" y="1112837"/>
                  </a:lnTo>
                  <a:lnTo>
                    <a:pt x="1836608" y="1112328"/>
                  </a:lnTo>
                  <a:lnTo>
                    <a:pt x="1840136" y="1110865"/>
                  </a:lnTo>
                  <a:lnTo>
                    <a:pt x="1843258" y="1110052"/>
                  </a:lnTo>
                  <a:lnTo>
                    <a:pt x="1845973" y="1109880"/>
                  </a:lnTo>
                  <a:lnTo>
                    <a:pt x="1846997" y="1110286"/>
                  </a:lnTo>
                  <a:lnTo>
                    <a:pt x="1846332" y="1111280"/>
                  </a:lnTo>
                  <a:lnTo>
                    <a:pt x="1845973" y="1112978"/>
                  </a:lnTo>
                  <a:lnTo>
                    <a:pt x="1845926" y="1115387"/>
                  </a:lnTo>
                  <a:lnTo>
                    <a:pt x="1845691" y="1116905"/>
                  </a:lnTo>
                  <a:lnTo>
                    <a:pt x="1845276" y="1117546"/>
                  </a:lnTo>
                  <a:lnTo>
                    <a:pt x="1845229" y="1118157"/>
                  </a:lnTo>
                  <a:lnTo>
                    <a:pt x="1845542" y="1118736"/>
                  </a:lnTo>
                  <a:lnTo>
                    <a:pt x="1848179" y="1119111"/>
                  </a:lnTo>
                  <a:lnTo>
                    <a:pt x="1849563" y="1119894"/>
                  </a:lnTo>
                  <a:lnTo>
                    <a:pt x="1851152" y="1119925"/>
                  </a:lnTo>
                  <a:lnTo>
                    <a:pt x="1852943" y="1119213"/>
                  </a:lnTo>
                  <a:lnTo>
                    <a:pt x="1854312" y="1119487"/>
                  </a:lnTo>
                  <a:lnTo>
                    <a:pt x="1855267" y="1120731"/>
                  </a:lnTo>
                  <a:lnTo>
                    <a:pt x="1856652" y="1120958"/>
                  </a:lnTo>
                  <a:lnTo>
                    <a:pt x="1857997" y="1120066"/>
                  </a:lnTo>
                  <a:lnTo>
                    <a:pt x="1858944" y="1119228"/>
                  </a:lnTo>
                  <a:lnTo>
                    <a:pt x="1859757" y="1118861"/>
                  </a:lnTo>
                  <a:lnTo>
                    <a:pt x="1860391" y="1118783"/>
                  </a:lnTo>
                  <a:lnTo>
                    <a:pt x="1861064" y="1119205"/>
                  </a:lnTo>
                  <a:lnTo>
                    <a:pt x="1861518" y="1119917"/>
                  </a:lnTo>
                  <a:lnTo>
                    <a:pt x="1862660" y="1121873"/>
                  </a:lnTo>
                  <a:lnTo>
                    <a:pt x="1863223" y="1123195"/>
                  </a:lnTo>
                  <a:lnTo>
                    <a:pt x="1863567" y="1125159"/>
                  </a:lnTo>
                  <a:lnTo>
                    <a:pt x="1863810" y="1125808"/>
                  </a:lnTo>
                  <a:lnTo>
                    <a:pt x="1863779" y="1126950"/>
                  </a:lnTo>
                  <a:lnTo>
                    <a:pt x="1863012" y="1127725"/>
                  </a:lnTo>
                  <a:lnTo>
                    <a:pt x="1862808" y="1128343"/>
                  </a:lnTo>
                  <a:lnTo>
                    <a:pt x="1863270" y="1128961"/>
                  </a:lnTo>
                  <a:lnTo>
                    <a:pt x="1865867" y="1129133"/>
                  </a:lnTo>
                  <a:lnTo>
                    <a:pt x="1867049" y="1129743"/>
                  </a:lnTo>
                  <a:lnTo>
                    <a:pt x="1867487" y="1130424"/>
                  </a:lnTo>
                  <a:lnTo>
                    <a:pt x="1867190" y="1131175"/>
                  </a:lnTo>
                  <a:lnTo>
                    <a:pt x="1867354" y="1131981"/>
                  </a:lnTo>
                  <a:lnTo>
                    <a:pt x="1867988" y="1132826"/>
                  </a:lnTo>
                  <a:lnTo>
                    <a:pt x="1870069" y="1134109"/>
                  </a:lnTo>
                  <a:lnTo>
                    <a:pt x="1870577" y="1134719"/>
                  </a:lnTo>
                  <a:lnTo>
                    <a:pt x="1870428" y="1135368"/>
                  </a:lnTo>
                  <a:lnTo>
                    <a:pt x="1869810" y="1135783"/>
                  </a:lnTo>
                  <a:lnTo>
                    <a:pt x="1868723" y="1135971"/>
                  </a:lnTo>
                  <a:lnTo>
                    <a:pt x="1860774" y="1134766"/>
                  </a:lnTo>
                  <a:lnTo>
                    <a:pt x="1858435" y="1134570"/>
                  </a:lnTo>
                  <a:lnTo>
                    <a:pt x="1858091" y="1135016"/>
                  </a:lnTo>
                  <a:lnTo>
                    <a:pt x="1857872" y="1135079"/>
                  </a:lnTo>
                  <a:lnTo>
                    <a:pt x="1857496" y="1134962"/>
                  </a:lnTo>
                  <a:lnTo>
                    <a:pt x="1856816" y="1134938"/>
                  </a:lnTo>
                  <a:lnTo>
                    <a:pt x="1856472" y="1134649"/>
                  </a:lnTo>
                  <a:lnTo>
                    <a:pt x="1856182" y="1133843"/>
                  </a:lnTo>
                  <a:lnTo>
                    <a:pt x="1855494" y="1133326"/>
                  </a:lnTo>
                  <a:lnTo>
                    <a:pt x="1854391" y="1133100"/>
                  </a:lnTo>
                  <a:lnTo>
                    <a:pt x="1853444" y="1133710"/>
                  </a:lnTo>
                  <a:lnTo>
                    <a:pt x="1852341" y="1136096"/>
                  </a:lnTo>
                  <a:lnTo>
                    <a:pt x="1852513" y="1136542"/>
                  </a:lnTo>
                  <a:lnTo>
                    <a:pt x="1852333" y="1138067"/>
                  </a:lnTo>
                  <a:lnTo>
                    <a:pt x="1852615" y="1138482"/>
                  </a:lnTo>
                  <a:lnTo>
                    <a:pt x="1852599" y="1138826"/>
                  </a:lnTo>
                  <a:lnTo>
                    <a:pt x="1852286" y="1139116"/>
                  </a:lnTo>
                  <a:lnTo>
                    <a:pt x="1851637" y="1139077"/>
                  </a:lnTo>
                  <a:lnTo>
                    <a:pt x="1850651" y="1138717"/>
                  </a:lnTo>
                  <a:lnTo>
                    <a:pt x="1846919" y="1135110"/>
                  </a:lnTo>
                  <a:lnTo>
                    <a:pt x="1844095" y="1133311"/>
                  </a:lnTo>
                  <a:lnTo>
                    <a:pt x="1840598" y="1131989"/>
                  </a:lnTo>
                  <a:lnTo>
                    <a:pt x="1837828" y="1131339"/>
                  </a:lnTo>
                  <a:lnTo>
                    <a:pt x="1835794" y="1131370"/>
                  </a:lnTo>
                  <a:lnTo>
                    <a:pt x="1834120" y="1132302"/>
                  </a:lnTo>
                  <a:lnTo>
                    <a:pt x="1832813" y="1134117"/>
                  </a:lnTo>
                  <a:lnTo>
                    <a:pt x="1830772" y="1135149"/>
                  </a:lnTo>
                  <a:lnTo>
                    <a:pt x="1827994" y="1135400"/>
                  </a:lnTo>
                  <a:lnTo>
                    <a:pt x="1826492" y="1135892"/>
                  </a:lnTo>
                  <a:lnTo>
                    <a:pt x="1826257" y="1136620"/>
                  </a:lnTo>
                  <a:lnTo>
                    <a:pt x="1825256" y="1136636"/>
                  </a:lnTo>
                  <a:lnTo>
                    <a:pt x="1823488" y="1135947"/>
                  </a:lnTo>
                  <a:lnTo>
                    <a:pt x="1821665" y="1135752"/>
                  </a:lnTo>
                  <a:lnTo>
                    <a:pt x="1819780" y="1136057"/>
                  </a:lnTo>
                  <a:lnTo>
                    <a:pt x="1818403" y="1136769"/>
                  </a:lnTo>
                  <a:lnTo>
                    <a:pt x="1816940" y="1138998"/>
                  </a:lnTo>
                  <a:lnTo>
                    <a:pt x="1816650" y="1140094"/>
                  </a:lnTo>
                  <a:lnTo>
                    <a:pt x="1815594" y="1141048"/>
                  </a:lnTo>
                  <a:lnTo>
                    <a:pt x="1812785" y="1142535"/>
                  </a:lnTo>
                  <a:lnTo>
                    <a:pt x="1812645" y="1143082"/>
                  </a:lnTo>
                  <a:lnTo>
                    <a:pt x="1811166" y="1144772"/>
                  </a:lnTo>
                  <a:lnTo>
                    <a:pt x="1810697" y="1145703"/>
                  </a:lnTo>
                  <a:lnTo>
                    <a:pt x="1810705" y="1146618"/>
                  </a:lnTo>
                  <a:lnTo>
                    <a:pt x="1810212" y="1146564"/>
                  </a:lnTo>
                  <a:lnTo>
                    <a:pt x="1809218" y="1145539"/>
                  </a:lnTo>
                  <a:lnTo>
                    <a:pt x="1809179" y="1144162"/>
                  </a:lnTo>
                  <a:lnTo>
                    <a:pt x="1810094" y="1142425"/>
                  </a:lnTo>
                  <a:lnTo>
                    <a:pt x="1810916" y="1141588"/>
                  </a:lnTo>
                  <a:lnTo>
                    <a:pt x="1811635" y="1141643"/>
                  </a:lnTo>
                  <a:lnTo>
                    <a:pt x="1812081" y="1140868"/>
                  </a:lnTo>
                  <a:lnTo>
                    <a:pt x="1812254" y="1139272"/>
                  </a:lnTo>
                  <a:lnTo>
                    <a:pt x="1811995" y="1138474"/>
                  </a:lnTo>
                  <a:lnTo>
                    <a:pt x="1810595" y="1138787"/>
                  </a:lnTo>
                  <a:lnTo>
                    <a:pt x="1809860" y="1139421"/>
                  </a:lnTo>
                  <a:lnTo>
                    <a:pt x="1808929" y="1139562"/>
                  </a:lnTo>
                  <a:lnTo>
                    <a:pt x="1807810" y="1139202"/>
                  </a:lnTo>
                  <a:lnTo>
                    <a:pt x="1806824" y="1140070"/>
                  </a:lnTo>
                  <a:lnTo>
                    <a:pt x="1805971" y="1142175"/>
                  </a:lnTo>
                  <a:lnTo>
                    <a:pt x="1804954" y="1143552"/>
                  </a:lnTo>
                  <a:lnTo>
                    <a:pt x="1803773" y="1144201"/>
                  </a:lnTo>
                  <a:lnTo>
                    <a:pt x="1802975" y="1143481"/>
                  </a:lnTo>
                  <a:lnTo>
                    <a:pt x="1802568" y="1141392"/>
                  </a:lnTo>
                  <a:lnTo>
                    <a:pt x="1802568" y="1139757"/>
                  </a:lnTo>
                  <a:lnTo>
                    <a:pt x="1803045" y="1137778"/>
                  </a:lnTo>
                  <a:lnTo>
                    <a:pt x="1802803" y="1137395"/>
                  </a:lnTo>
                  <a:lnTo>
                    <a:pt x="1802302" y="1138028"/>
                  </a:lnTo>
                  <a:lnTo>
                    <a:pt x="1801551" y="1139679"/>
                  </a:lnTo>
                  <a:lnTo>
                    <a:pt x="1800550" y="1143278"/>
                  </a:lnTo>
                  <a:lnTo>
                    <a:pt x="1799908" y="1144444"/>
                  </a:lnTo>
                  <a:lnTo>
                    <a:pt x="1799040" y="1144936"/>
                  </a:lnTo>
                  <a:lnTo>
                    <a:pt x="1797663" y="1147111"/>
                  </a:lnTo>
                  <a:lnTo>
                    <a:pt x="1795785" y="1150960"/>
                  </a:lnTo>
                  <a:lnTo>
                    <a:pt x="1793665" y="1154692"/>
                  </a:lnTo>
                  <a:lnTo>
                    <a:pt x="1791302" y="1158291"/>
                  </a:lnTo>
                  <a:lnTo>
                    <a:pt x="1789879" y="1160223"/>
                  </a:lnTo>
                  <a:lnTo>
                    <a:pt x="1789401" y="1160497"/>
                  </a:lnTo>
                  <a:lnTo>
                    <a:pt x="1789190" y="1161139"/>
                  </a:lnTo>
                  <a:lnTo>
                    <a:pt x="1789073" y="1163447"/>
                  </a:lnTo>
                  <a:lnTo>
                    <a:pt x="1788650" y="1165011"/>
                  </a:lnTo>
                  <a:lnTo>
                    <a:pt x="1787414" y="1166240"/>
                  </a:lnTo>
                  <a:lnTo>
                    <a:pt x="1784183" y="1167789"/>
                  </a:lnTo>
                  <a:lnTo>
                    <a:pt x="1783675" y="1168845"/>
                  </a:lnTo>
                  <a:lnTo>
                    <a:pt x="1783604" y="1169713"/>
                  </a:lnTo>
                  <a:lnTo>
                    <a:pt x="1781523" y="1173304"/>
                  </a:lnTo>
                  <a:lnTo>
                    <a:pt x="1780506" y="1175503"/>
                  </a:lnTo>
                  <a:lnTo>
                    <a:pt x="1779841" y="1177787"/>
                  </a:lnTo>
                  <a:lnTo>
                    <a:pt x="1780052" y="1179226"/>
                  </a:lnTo>
                  <a:lnTo>
                    <a:pt x="1781140" y="1179813"/>
                  </a:lnTo>
                  <a:lnTo>
                    <a:pt x="1782024" y="1179586"/>
                  </a:lnTo>
                  <a:lnTo>
                    <a:pt x="1782697" y="1178546"/>
                  </a:lnTo>
                  <a:lnTo>
                    <a:pt x="1783729" y="1177599"/>
                  </a:lnTo>
                  <a:lnTo>
                    <a:pt x="1785130" y="1176754"/>
                  </a:lnTo>
                  <a:lnTo>
                    <a:pt x="1786147" y="1175510"/>
                  </a:lnTo>
                  <a:lnTo>
                    <a:pt x="1787563" y="1172483"/>
                  </a:lnTo>
                  <a:lnTo>
                    <a:pt x="1789151" y="1170738"/>
                  </a:lnTo>
                  <a:lnTo>
                    <a:pt x="1789996" y="1170636"/>
                  </a:lnTo>
                  <a:lnTo>
                    <a:pt x="1790231" y="1170683"/>
                  </a:lnTo>
                  <a:lnTo>
                    <a:pt x="1791881" y="1169893"/>
                  </a:lnTo>
                  <a:lnTo>
                    <a:pt x="1793211" y="1170151"/>
                  </a:lnTo>
                  <a:lnTo>
                    <a:pt x="1794017" y="1171340"/>
                  </a:lnTo>
                  <a:lnTo>
                    <a:pt x="1794839" y="1172154"/>
                  </a:lnTo>
                  <a:lnTo>
                    <a:pt x="1795018" y="1172921"/>
                  </a:lnTo>
                  <a:lnTo>
                    <a:pt x="1794612" y="1174626"/>
                  </a:lnTo>
                  <a:lnTo>
                    <a:pt x="1793853" y="1176426"/>
                  </a:lnTo>
                  <a:lnTo>
                    <a:pt x="1792750" y="1178311"/>
                  </a:lnTo>
                  <a:lnTo>
                    <a:pt x="1791748" y="1181136"/>
                  </a:lnTo>
                  <a:lnTo>
                    <a:pt x="1790849" y="1184898"/>
                  </a:lnTo>
                  <a:lnTo>
                    <a:pt x="1790661" y="1187738"/>
                  </a:lnTo>
                  <a:lnTo>
                    <a:pt x="1791177" y="1189655"/>
                  </a:lnTo>
                  <a:lnTo>
                    <a:pt x="1790684" y="1191368"/>
                  </a:lnTo>
                  <a:lnTo>
                    <a:pt x="1789182" y="1192871"/>
                  </a:lnTo>
                  <a:lnTo>
                    <a:pt x="1787970" y="1194881"/>
                  </a:lnTo>
                  <a:lnTo>
                    <a:pt x="1787054" y="1197393"/>
                  </a:lnTo>
                  <a:lnTo>
                    <a:pt x="1786538" y="1199497"/>
                  </a:lnTo>
                  <a:lnTo>
                    <a:pt x="1786413" y="1201203"/>
                  </a:lnTo>
                  <a:lnTo>
                    <a:pt x="1786546" y="1202478"/>
                  </a:lnTo>
                  <a:lnTo>
                    <a:pt x="1787109" y="1204199"/>
                  </a:lnTo>
                  <a:lnTo>
                    <a:pt x="1787070" y="1205067"/>
                  </a:lnTo>
                  <a:lnTo>
                    <a:pt x="1785443" y="1208846"/>
                  </a:lnTo>
                  <a:lnTo>
                    <a:pt x="1784856" y="1210677"/>
                  </a:lnTo>
                  <a:lnTo>
                    <a:pt x="1784754" y="1212124"/>
                  </a:lnTo>
                  <a:lnTo>
                    <a:pt x="1784347" y="1213548"/>
                  </a:lnTo>
                  <a:lnTo>
                    <a:pt x="1783103" y="1216435"/>
                  </a:lnTo>
                  <a:lnTo>
                    <a:pt x="1782712" y="1218039"/>
                  </a:lnTo>
                  <a:lnTo>
                    <a:pt x="1782642" y="1219509"/>
                  </a:lnTo>
                  <a:lnTo>
                    <a:pt x="1782923" y="1221919"/>
                  </a:lnTo>
                  <a:lnTo>
                    <a:pt x="1782767" y="1222733"/>
                  </a:lnTo>
                  <a:lnTo>
                    <a:pt x="1782837" y="1223351"/>
                  </a:lnTo>
                  <a:lnTo>
                    <a:pt x="1783142" y="1223765"/>
                  </a:lnTo>
                  <a:lnTo>
                    <a:pt x="1783142" y="1224524"/>
                  </a:lnTo>
                  <a:lnTo>
                    <a:pt x="1782822" y="1225627"/>
                  </a:lnTo>
                  <a:lnTo>
                    <a:pt x="1782947" y="1226480"/>
                  </a:lnTo>
                  <a:lnTo>
                    <a:pt x="1783510" y="1227090"/>
                  </a:lnTo>
                  <a:lnTo>
                    <a:pt x="1783870" y="1228256"/>
                  </a:lnTo>
                  <a:lnTo>
                    <a:pt x="1784034" y="1229969"/>
                  </a:lnTo>
                  <a:lnTo>
                    <a:pt x="1784465" y="1231401"/>
                  </a:lnTo>
                  <a:lnTo>
                    <a:pt x="1785161" y="1232543"/>
                  </a:lnTo>
                  <a:lnTo>
                    <a:pt x="1785286" y="1234210"/>
                  </a:lnTo>
                  <a:lnTo>
                    <a:pt x="1784840" y="1236384"/>
                  </a:lnTo>
                  <a:lnTo>
                    <a:pt x="1784613" y="1240468"/>
                  </a:lnTo>
                  <a:lnTo>
                    <a:pt x="1784606" y="1246453"/>
                  </a:lnTo>
                  <a:lnTo>
                    <a:pt x="1784934" y="1250287"/>
                  </a:lnTo>
                  <a:lnTo>
                    <a:pt x="1785607" y="1251985"/>
                  </a:lnTo>
                  <a:lnTo>
                    <a:pt x="1786358" y="1253236"/>
                  </a:lnTo>
                  <a:lnTo>
                    <a:pt x="1787187" y="1254042"/>
                  </a:lnTo>
                  <a:lnTo>
                    <a:pt x="1788142" y="1256514"/>
                  </a:lnTo>
                  <a:lnTo>
                    <a:pt x="1789221" y="1260661"/>
                  </a:lnTo>
                  <a:lnTo>
                    <a:pt x="1790215" y="1263399"/>
                  </a:lnTo>
                  <a:lnTo>
                    <a:pt x="1791138" y="1264729"/>
                  </a:lnTo>
                  <a:lnTo>
                    <a:pt x="1791967" y="1265464"/>
                  </a:lnTo>
                  <a:lnTo>
                    <a:pt x="1792625" y="1265894"/>
                  </a:lnTo>
                  <a:lnTo>
                    <a:pt x="1793110" y="1265957"/>
                  </a:lnTo>
                  <a:lnTo>
                    <a:pt x="1793383" y="1266606"/>
                  </a:lnTo>
                  <a:lnTo>
                    <a:pt x="1794620" y="1266998"/>
                  </a:lnTo>
                  <a:lnTo>
                    <a:pt x="1796881" y="1267162"/>
                  </a:lnTo>
                  <a:lnTo>
                    <a:pt x="1798961" y="1266904"/>
                  </a:lnTo>
                  <a:lnTo>
                    <a:pt x="1800855" y="1266231"/>
                  </a:lnTo>
                  <a:lnTo>
                    <a:pt x="1806879" y="1262742"/>
                  </a:lnTo>
                  <a:lnTo>
                    <a:pt x="1809218" y="1260841"/>
                  </a:lnTo>
                  <a:lnTo>
                    <a:pt x="1810517" y="1259135"/>
                  </a:lnTo>
                  <a:lnTo>
                    <a:pt x="1811776" y="1256890"/>
                  </a:lnTo>
                  <a:lnTo>
                    <a:pt x="1812989" y="1254105"/>
                  </a:lnTo>
                  <a:lnTo>
                    <a:pt x="1815461" y="1249927"/>
                  </a:lnTo>
                  <a:lnTo>
                    <a:pt x="1816666" y="1247400"/>
                  </a:lnTo>
                  <a:lnTo>
                    <a:pt x="1817824" y="1244192"/>
                  </a:lnTo>
                  <a:lnTo>
                    <a:pt x="1818700" y="1240828"/>
                  </a:lnTo>
                  <a:lnTo>
                    <a:pt x="1819287" y="1237300"/>
                  </a:lnTo>
                  <a:lnTo>
                    <a:pt x="1819568" y="1233631"/>
                  </a:lnTo>
                  <a:lnTo>
                    <a:pt x="1819537" y="1229829"/>
                  </a:lnTo>
                  <a:lnTo>
                    <a:pt x="1818943" y="1225995"/>
                  </a:lnTo>
                  <a:lnTo>
                    <a:pt x="1817792" y="1222122"/>
                  </a:lnTo>
                  <a:lnTo>
                    <a:pt x="1817174" y="1220143"/>
                  </a:lnTo>
                  <a:lnTo>
                    <a:pt x="1816932" y="1219619"/>
                  </a:lnTo>
                  <a:lnTo>
                    <a:pt x="1814851" y="1214643"/>
                  </a:lnTo>
                  <a:lnTo>
                    <a:pt x="1812504" y="1207696"/>
                  </a:lnTo>
                  <a:lnTo>
                    <a:pt x="1812535" y="1207101"/>
                  </a:lnTo>
                  <a:lnTo>
                    <a:pt x="1814726" y="1202947"/>
                  </a:lnTo>
                  <a:lnTo>
                    <a:pt x="1814780" y="1202384"/>
                  </a:lnTo>
                  <a:lnTo>
                    <a:pt x="1814546" y="1199004"/>
                  </a:lnTo>
                  <a:lnTo>
                    <a:pt x="1814076" y="1197306"/>
                  </a:lnTo>
                  <a:lnTo>
                    <a:pt x="1812958" y="1195022"/>
                  </a:lnTo>
                  <a:lnTo>
                    <a:pt x="1812997" y="1194443"/>
                  </a:lnTo>
                  <a:lnTo>
                    <a:pt x="1815273" y="1191525"/>
                  </a:lnTo>
                  <a:lnTo>
                    <a:pt x="1816650" y="1189303"/>
                  </a:lnTo>
                  <a:lnTo>
                    <a:pt x="1817902" y="1186604"/>
                  </a:lnTo>
                  <a:lnTo>
                    <a:pt x="1818716" y="1183451"/>
                  </a:lnTo>
                  <a:lnTo>
                    <a:pt x="1819083" y="1179845"/>
                  </a:lnTo>
                  <a:lnTo>
                    <a:pt x="1819076" y="1177435"/>
                  </a:lnTo>
                  <a:lnTo>
                    <a:pt x="1818677" y="1176230"/>
                  </a:lnTo>
                  <a:lnTo>
                    <a:pt x="1818716" y="1175299"/>
                  </a:lnTo>
                  <a:lnTo>
                    <a:pt x="1819193" y="1174650"/>
                  </a:lnTo>
                  <a:lnTo>
                    <a:pt x="1821634" y="1173805"/>
                  </a:lnTo>
                  <a:lnTo>
                    <a:pt x="1822455" y="1172373"/>
                  </a:lnTo>
                  <a:lnTo>
                    <a:pt x="1822627" y="1169854"/>
                  </a:lnTo>
                  <a:lnTo>
                    <a:pt x="1823128" y="1168602"/>
                  </a:lnTo>
                  <a:lnTo>
                    <a:pt x="1823957" y="1168626"/>
                  </a:lnTo>
                  <a:lnTo>
                    <a:pt x="1824724" y="1168109"/>
                  </a:lnTo>
                  <a:lnTo>
                    <a:pt x="1825428" y="1167053"/>
                  </a:lnTo>
                  <a:lnTo>
                    <a:pt x="1826359" y="1166748"/>
                  </a:lnTo>
                  <a:lnTo>
                    <a:pt x="1827517" y="1167210"/>
                  </a:lnTo>
                  <a:lnTo>
                    <a:pt x="1829136" y="1165645"/>
                  </a:lnTo>
                  <a:lnTo>
                    <a:pt x="1831217" y="1162054"/>
                  </a:lnTo>
                  <a:lnTo>
                    <a:pt x="1832813" y="1160043"/>
                  </a:lnTo>
                  <a:lnTo>
                    <a:pt x="1833932" y="1159621"/>
                  </a:lnTo>
                  <a:lnTo>
                    <a:pt x="1834144" y="1159950"/>
                  </a:lnTo>
                  <a:lnTo>
                    <a:pt x="1833455" y="1161021"/>
                  </a:lnTo>
                  <a:lnTo>
                    <a:pt x="1833244" y="1162203"/>
                  </a:lnTo>
                  <a:lnTo>
                    <a:pt x="1833510" y="1163486"/>
                  </a:lnTo>
                  <a:lnTo>
                    <a:pt x="1833275" y="1164730"/>
                  </a:lnTo>
                  <a:lnTo>
                    <a:pt x="1832759" y="1166427"/>
                  </a:lnTo>
                  <a:lnTo>
                    <a:pt x="1833080" y="1166959"/>
                  </a:lnTo>
                  <a:lnTo>
                    <a:pt x="1832188" y="1169690"/>
                  </a:lnTo>
                  <a:lnTo>
                    <a:pt x="1832149" y="1171051"/>
                  </a:lnTo>
                  <a:lnTo>
                    <a:pt x="1832688" y="1172084"/>
                  </a:lnTo>
                  <a:lnTo>
                    <a:pt x="1833330" y="1171724"/>
                  </a:lnTo>
                  <a:lnTo>
                    <a:pt x="1834073" y="1169964"/>
                  </a:lnTo>
                  <a:lnTo>
                    <a:pt x="1834300" y="1169025"/>
                  </a:lnTo>
                  <a:lnTo>
                    <a:pt x="1833995" y="1168907"/>
                  </a:lnTo>
                  <a:lnTo>
                    <a:pt x="1834112" y="1168156"/>
                  </a:lnTo>
                  <a:lnTo>
                    <a:pt x="1834636" y="1166779"/>
                  </a:lnTo>
                  <a:lnTo>
                    <a:pt x="1835106" y="1166122"/>
                  </a:lnTo>
                  <a:lnTo>
                    <a:pt x="1835513" y="1166201"/>
                  </a:lnTo>
                  <a:lnTo>
                    <a:pt x="1835622" y="1166951"/>
                  </a:lnTo>
                  <a:lnTo>
                    <a:pt x="1835442" y="1168383"/>
                  </a:lnTo>
                  <a:lnTo>
                    <a:pt x="1834261" y="1171755"/>
                  </a:lnTo>
                  <a:lnTo>
                    <a:pt x="1834026" y="1172780"/>
                  </a:lnTo>
                  <a:lnTo>
                    <a:pt x="1834292" y="1173070"/>
                  </a:lnTo>
                  <a:lnTo>
                    <a:pt x="1835716" y="1170957"/>
                  </a:lnTo>
                  <a:lnTo>
                    <a:pt x="1836905" y="1167593"/>
                  </a:lnTo>
                  <a:lnTo>
                    <a:pt x="1837813" y="1165011"/>
                  </a:lnTo>
                  <a:lnTo>
                    <a:pt x="1837977" y="1163603"/>
                  </a:lnTo>
                  <a:lnTo>
                    <a:pt x="1837703" y="1159965"/>
                  </a:lnTo>
                  <a:lnTo>
                    <a:pt x="1837758" y="1158471"/>
                  </a:lnTo>
                  <a:lnTo>
                    <a:pt x="1838102" y="1157438"/>
                  </a:lnTo>
                  <a:lnTo>
                    <a:pt x="1839338" y="1156273"/>
                  </a:lnTo>
                  <a:lnTo>
                    <a:pt x="1841458" y="1154974"/>
                  </a:lnTo>
                  <a:lnTo>
                    <a:pt x="1843555" y="1154278"/>
                  </a:lnTo>
                  <a:lnTo>
                    <a:pt x="1845628" y="1154192"/>
                  </a:lnTo>
                  <a:lnTo>
                    <a:pt x="1847076" y="1153839"/>
                  </a:lnTo>
                  <a:lnTo>
                    <a:pt x="1847897" y="1153221"/>
                  </a:lnTo>
                  <a:lnTo>
                    <a:pt x="1847608" y="1152721"/>
                  </a:lnTo>
                  <a:lnTo>
                    <a:pt x="1846215" y="1152353"/>
                  </a:lnTo>
                  <a:lnTo>
                    <a:pt x="1845151" y="1151539"/>
                  </a:lnTo>
                  <a:lnTo>
                    <a:pt x="1844431" y="1150280"/>
                  </a:lnTo>
                  <a:lnTo>
                    <a:pt x="1844189" y="1148833"/>
                  </a:lnTo>
                  <a:lnTo>
                    <a:pt x="1844431" y="1147205"/>
                  </a:lnTo>
                  <a:lnTo>
                    <a:pt x="1845315" y="1145601"/>
                  </a:lnTo>
                  <a:lnTo>
                    <a:pt x="1846849" y="1144029"/>
                  </a:lnTo>
                  <a:lnTo>
                    <a:pt x="1847334" y="1142879"/>
                  </a:lnTo>
                  <a:lnTo>
                    <a:pt x="1846763" y="1142136"/>
                  </a:lnTo>
                  <a:lnTo>
                    <a:pt x="1847420" y="1141870"/>
                  </a:lnTo>
                  <a:lnTo>
                    <a:pt x="1849297" y="1142081"/>
                  </a:lnTo>
                  <a:lnTo>
                    <a:pt x="1850612" y="1141877"/>
                  </a:lnTo>
                  <a:lnTo>
                    <a:pt x="1851355" y="1141259"/>
                  </a:lnTo>
                  <a:lnTo>
                    <a:pt x="1851558" y="1141338"/>
                  </a:lnTo>
                  <a:lnTo>
                    <a:pt x="1853131" y="1141924"/>
                  </a:lnTo>
                  <a:lnTo>
                    <a:pt x="1855940" y="1143857"/>
                  </a:lnTo>
                  <a:lnTo>
                    <a:pt x="1858607" y="1144983"/>
                  </a:lnTo>
                  <a:lnTo>
                    <a:pt x="1861134" y="1145304"/>
                  </a:lnTo>
                  <a:lnTo>
                    <a:pt x="1862981" y="1145985"/>
                  </a:lnTo>
                  <a:lnTo>
                    <a:pt x="1864139" y="1147025"/>
                  </a:lnTo>
                  <a:lnTo>
                    <a:pt x="1864976" y="1148191"/>
                  </a:lnTo>
                  <a:lnTo>
                    <a:pt x="1865484" y="1149482"/>
                  </a:lnTo>
                  <a:lnTo>
                    <a:pt x="1866689" y="1150209"/>
                  </a:lnTo>
                  <a:lnTo>
                    <a:pt x="1868590" y="1150374"/>
                  </a:lnTo>
                  <a:lnTo>
                    <a:pt x="1870084" y="1150921"/>
                  </a:lnTo>
                  <a:lnTo>
                    <a:pt x="1871172" y="1151852"/>
                  </a:lnTo>
                  <a:lnTo>
                    <a:pt x="1877211" y="1154254"/>
                  </a:lnTo>
                  <a:lnTo>
                    <a:pt x="1879738" y="1155521"/>
                  </a:lnTo>
                  <a:lnTo>
                    <a:pt x="1881131" y="1156758"/>
                  </a:lnTo>
                  <a:lnTo>
                    <a:pt x="1881522" y="1157556"/>
                  </a:lnTo>
                  <a:lnTo>
                    <a:pt x="1881405" y="1158338"/>
                  </a:lnTo>
                  <a:lnTo>
                    <a:pt x="1881546" y="1159175"/>
                  </a:lnTo>
                  <a:lnTo>
                    <a:pt x="1882578" y="1160802"/>
                  </a:lnTo>
                  <a:lnTo>
                    <a:pt x="1882970" y="1160951"/>
                  </a:lnTo>
                  <a:lnTo>
                    <a:pt x="1883212" y="1161733"/>
                  </a:lnTo>
                  <a:lnTo>
                    <a:pt x="1883298" y="1163157"/>
                  </a:lnTo>
                  <a:lnTo>
                    <a:pt x="1883603" y="1164112"/>
                  </a:lnTo>
                  <a:lnTo>
                    <a:pt x="1884120" y="1164597"/>
                  </a:lnTo>
                  <a:lnTo>
                    <a:pt x="1883799" y="1164792"/>
                  </a:lnTo>
                  <a:lnTo>
                    <a:pt x="1881937" y="1163971"/>
                  </a:lnTo>
                  <a:lnTo>
                    <a:pt x="1880881" y="1164221"/>
                  </a:lnTo>
                  <a:lnTo>
                    <a:pt x="1880388" y="1165285"/>
                  </a:lnTo>
                  <a:lnTo>
                    <a:pt x="1880309" y="1166294"/>
                  </a:lnTo>
                  <a:lnTo>
                    <a:pt x="1880646" y="1167241"/>
                  </a:lnTo>
                  <a:lnTo>
                    <a:pt x="1883024" y="1170089"/>
                  </a:lnTo>
                  <a:lnTo>
                    <a:pt x="1883642" y="1172686"/>
                  </a:lnTo>
                  <a:lnTo>
                    <a:pt x="1883760" y="1175823"/>
                  </a:lnTo>
                  <a:lnTo>
                    <a:pt x="1883462" y="1177044"/>
                  </a:lnTo>
                  <a:lnTo>
                    <a:pt x="1883212" y="1179727"/>
                  </a:lnTo>
                  <a:lnTo>
                    <a:pt x="1883009" y="1183874"/>
                  </a:lnTo>
                  <a:lnTo>
                    <a:pt x="1882962" y="1185290"/>
                  </a:lnTo>
                  <a:lnTo>
                    <a:pt x="1882179" y="1186674"/>
                  </a:lnTo>
                  <a:lnTo>
                    <a:pt x="1880059" y="1188661"/>
                  </a:lnTo>
                  <a:lnTo>
                    <a:pt x="1880028" y="1188286"/>
                  </a:lnTo>
                  <a:lnTo>
                    <a:pt x="1879519" y="1188184"/>
                  </a:lnTo>
                  <a:lnTo>
                    <a:pt x="1878972" y="1188490"/>
                  </a:lnTo>
                  <a:lnTo>
                    <a:pt x="1878205" y="1190187"/>
                  </a:lnTo>
                  <a:lnTo>
                    <a:pt x="1877548" y="1193285"/>
                  </a:lnTo>
                  <a:lnTo>
                    <a:pt x="1876750" y="1194967"/>
                  </a:lnTo>
                  <a:lnTo>
                    <a:pt x="1875803" y="1195233"/>
                  </a:lnTo>
                  <a:lnTo>
                    <a:pt x="1875232" y="1195679"/>
                  </a:lnTo>
                  <a:lnTo>
                    <a:pt x="1875044" y="1196305"/>
                  </a:lnTo>
                  <a:lnTo>
                    <a:pt x="1874035" y="1196727"/>
                  </a:lnTo>
                  <a:lnTo>
                    <a:pt x="1872197" y="1196947"/>
                  </a:lnTo>
                  <a:lnTo>
                    <a:pt x="1870937" y="1197885"/>
                  </a:lnTo>
                  <a:lnTo>
                    <a:pt x="1869998" y="1200530"/>
                  </a:lnTo>
                  <a:lnTo>
                    <a:pt x="1870037" y="1201797"/>
                  </a:lnTo>
                  <a:lnTo>
                    <a:pt x="1869599" y="1203370"/>
                  </a:lnTo>
                  <a:lnTo>
                    <a:pt x="1869631" y="1204715"/>
                  </a:lnTo>
                  <a:lnTo>
                    <a:pt x="1870123" y="1205834"/>
                  </a:lnTo>
                  <a:lnTo>
                    <a:pt x="1871610" y="1206953"/>
                  </a:lnTo>
                  <a:lnTo>
                    <a:pt x="1874082" y="1208072"/>
                  </a:lnTo>
                  <a:lnTo>
                    <a:pt x="1875561" y="1208244"/>
                  </a:lnTo>
                  <a:lnTo>
                    <a:pt x="1876578" y="1207774"/>
                  </a:lnTo>
                  <a:lnTo>
                    <a:pt x="1877642" y="1205944"/>
                  </a:lnTo>
                  <a:lnTo>
                    <a:pt x="1878674" y="1205224"/>
                  </a:lnTo>
                  <a:lnTo>
                    <a:pt x="1879934" y="1204919"/>
                  </a:lnTo>
                  <a:lnTo>
                    <a:pt x="1880411" y="1204089"/>
                  </a:lnTo>
                  <a:lnTo>
                    <a:pt x="1882484" y="1200420"/>
                  </a:lnTo>
                  <a:lnTo>
                    <a:pt x="1882484" y="1199607"/>
                  </a:lnTo>
                  <a:lnTo>
                    <a:pt x="1881726" y="1199294"/>
                  </a:lnTo>
                  <a:lnTo>
                    <a:pt x="1881835" y="1199067"/>
                  </a:lnTo>
                  <a:lnTo>
                    <a:pt x="1882813" y="1198918"/>
                  </a:lnTo>
                  <a:lnTo>
                    <a:pt x="1883658" y="1198425"/>
                  </a:lnTo>
                  <a:lnTo>
                    <a:pt x="1884378" y="1197580"/>
                  </a:lnTo>
                  <a:lnTo>
                    <a:pt x="1885637" y="1196955"/>
                  </a:lnTo>
                  <a:lnTo>
                    <a:pt x="1888704" y="1195992"/>
                  </a:lnTo>
                  <a:lnTo>
                    <a:pt x="1890347" y="1194897"/>
                  </a:lnTo>
                  <a:lnTo>
                    <a:pt x="1891387" y="1194717"/>
                  </a:lnTo>
                  <a:lnTo>
                    <a:pt x="1892905" y="1195304"/>
                  </a:lnTo>
                  <a:lnTo>
                    <a:pt x="1894892" y="1196649"/>
                  </a:lnTo>
                  <a:lnTo>
                    <a:pt x="1896465" y="1198613"/>
                  </a:lnTo>
                  <a:lnTo>
                    <a:pt x="1897623" y="1201187"/>
                  </a:lnTo>
                  <a:lnTo>
                    <a:pt x="1899086" y="1207845"/>
                  </a:lnTo>
                  <a:lnTo>
                    <a:pt x="1900854" y="1218539"/>
                  </a:lnTo>
                  <a:lnTo>
                    <a:pt x="1902059" y="1224501"/>
                  </a:lnTo>
                  <a:lnTo>
                    <a:pt x="1902708" y="1225768"/>
                  </a:lnTo>
                  <a:lnTo>
                    <a:pt x="1903029" y="1226402"/>
                  </a:lnTo>
                  <a:lnTo>
                    <a:pt x="1901472" y="1234702"/>
                  </a:lnTo>
                  <a:lnTo>
                    <a:pt x="1900220" y="1238121"/>
                  </a:lnTo>
                  <a:lnTo>
                    <a:pt x="1898030" y="1240101"/>
                  </a:lnTo>
                  <a:lnTo>
                    <a:pt x="1895855" y="1242017"/>
                  </a:lnTo>
                  <a:lnTo>
                    <a:pt x="1893140" y="1245225"/>
                  </a:lnTo>
                  <a:lnTo>
                    <a:pt x="1890159" y="1246805"/>
                  </a:lnTo>
                  <a:lnTo>
                    <a:pt x="1888634" y="1247736"/>
                  </a:lnTo>
                  <a:lnTo>
                    <a:pt x="1888305" y="1248339"/>
                  </a:lnTo>
                  <a:lnTo>
                    <a:pt x="1887937" y="1248151"/>
                  </a:lnTo>
                  <a:lnTo>
                    <a:pt x="1887124" y="1249888"/>
                  </a:lnTo>
                  <a:lnTo>
                    <a:pt x="1886396" y="1252290"/>
                  </a:lnTo>
                  <a:lnTo>
                    <a:pt x="1886107" y="1254144"/>
                  </a:lnTo>
                  <a:lnTo>
                    <a:pt x="1886365" y="1255161"/>
                  </a:lnTo>
                  <a:lnTo>
                    <a:pt x="1885747" y="1255810"/>
                  </a:lnTo>
                  <a:lnTo>
                    <a:pt x="1884628" y="1257031"/>
                  </a:lnTo>
                  <a:lnTo>
                    <a:pt x="1884417" y="1257477"/>
                  </a:lnTo>
                  <a:lnTo>
                    <a:pt x="1884495" y="1258189"/>
                  </a:lnTo>
                  <a:lnTo>
                    <a:pt x="1884260" y="1258533"/>
                  </a:lnTo>
                  <a:lnTo>
                    <a:pt x="1883721" y="1258517"/>
                  </a:lnTo>
                  <a:lnTo>
                    <a:pt x="1883306" y="1258861"/>
                  </a:lnTo>
                  <a:lnTo>
                    <a:pt x="1882297" y="1260137"/>
                  </a:lnTo>
                  <a:lnTo>
                    <a:pt x="1880560" y="1263469"/>
                  </a:lnTo>
                  <a:lnTo>
                    <a:pt x="1880231" y="1264165"/>
                  </a:lnTo>
                  <a:lnTo>
                    <a:pt x="1880521" y="1264682"/>
                  </a:lnTo>
                  <a:lnTo>
                    <a:pt x="1882508" y="1265003"/>
                  </a:lnTo>
                  <a:lnTo>
                    <a:pt x="1883861" y="1265613"/>
                  </a:lnTo>
                  <a:lnTo>
                    <a:pt x="1884918" y="1266528"/>
                  </a:lnTo>
                  <a:lnTo>
                    <a:pt x="1888728" y="1268320"/>
                  </a:lnTo>
                  <a:lnTo>
                    <a:pt x="1889893" y="1269431"/>
                  </a:lnTo>
                  <a:lnTo>
                    <a:pt x="1891051" y="1270041"/>
                  </a:lnTo>
                  <a:lnTo>
                    <a:pt x="1892201" y="1270150"/>
                  </a:lnTo>
                  <a:lnTo>
                    <a:pt x="1892991" y="1269798"/>
                  </a:lnTo>
                  <a:lnTo>
                    <a:pt x="1893414" y="1268985"/>
                  </a:lnTo>
                  <a:lnTo>
                    <a:pt x="1893954" y="1268930"/>
                  </a:lnTo>
                  <a:lnTo>
                    <a:pt x="1894611" y="1269634"/>
                  </a:lnTo>
                  <a:lnTo>
                    <a:pt x="1896754" y="1270401"/>
                  </a:lnTo>
                  <a:lnTo>
                    <a:pt x="1896825" y="1270643"/>
                  </a:lnTo>
                  <a:lnTo>
                    <a:pt x="1890879" y="1271973"/>
                  </a:lnTo>
                  <a:lnTo>
                    <a:pt x="1889635" y="1272591"/>
                  </a:lnTo>
                  <a:lnTo>
                    <a:pt x="1891122" y="1273022"/>
                  </a:lnTo>
                  <a:lnTo>
                    <a:pt x="1892624" y="1272920"/>
                  </a:lnTo>
                  <a:lnTo>
                    <a:pt x="1894134" y="1272278"/>
                  </a:lnTo>
                  <a:lnTo>
                    <a:pt x="1895870" y="1272310"/>
                  </a:lnTo>
                  <a:lnTo>
                    <a:pt x="1897396" y="1272615"/>
                  </a:lnTo>
                  <a:lnTo>
                    <a:pt x="1897881" y="1272357"/>
                  </a:lnTo>
                  <a:lnTo>
                    <a:pt x="1898077" y="1272224"/>
                  </a:lnTo>
                  <a:lnTo>
                    <a:pt x="1900674" y="1273968"/>
                  </a:lnTo>
                  <a:lnTo>
                    <a:pt x="1901644" y="1274226"/>
                  </a:lnTo>
                  <a:lnTo>
                    <a:pt x="1902653" y="1274031"/>
                  </a:lnTo>
                  <a:lnTo>
                    <a:pt x="1903694" y="1273374"/>
                  </a:lnTo>
                  <a:lnTo>
                    <a:pt x="1905986" y="1272521"/>
                  </a:lnTo>
                  <a:lnTo>
                    <a:pt x="1909522" y="1271465"/>
                  </a:lnTo>
                  <a:lnTo>
                    <a:pt x="1912925" y="1271035"/>
                  </a:lnTo>
                  <a:lnTo>
                    <a:pt x="1916196" y="1271230"/>
                  </a:lnTo>
                  <a:lnTo>
                    <a:pt x="1918261" y="1270933"/>
                  </a:lnTo>
                  <a:lnTo>
                    <a:pt x="1920154" y="1269837"/>
                  </a:lnTo>
                  <a:lnTo>
                    <a:pt x="1924332" y="1266239"/>
                  </a:lnTo>
                  <a:lnTo>
                    <a:pt x="1929128" y="1263336"/>
                  </a:lnTo>
                  <a:lnTo>
                    <a:pt x="1937022" y="1259730"/>
                  </a:lnTo>
                  <a:lnTo>
                    <a:pt x="1948757" y="1255388"/>
                  </a:lnTo>
                  <a:lnTo>
                    <a:pt x="1950572" y="1254379"/>
                  </a:lnTo>
                  <a:lnTo>
                    <a:pt x="1952410" y="1253385"/>
                  </a:lnTo>
                  <a:lnTo>
                    <a:pt x="1953365" y="1252814"/>
                  </a:lnTo>
                  <a:lnTo>
                    <a:pt x="1954429" y="1252297"/>
                  </a:lnTo>
                  <a:lnTo>
                    <a:pt x="1962596" y="1247744"/>
                  </a:lnTo>
                  <a:lnTo>
                    <a:pt x="1966805" y="1245053"/>
                  </a:lnTo>
                  <a:lnTo>
                    <a:pt x="1968910" y="1243097"/>
                  </a:lnTo>
                  <a:lnTo>
                    <a:pt x="1971132" y="1241470"/>
                  </a:lnTo>
                  <a:lnTo>
                    <a:pt x="1973463" y="1240171"/>
                  </a:lnTo>
                  <a:lnTo>
                    <a:pt x="1975309" y="1238505"/>
                  </a:lnTo>
                  <a:lnTo>
                    <a:pt x="1976679" y="1236471"/>
                  </a:lnTo>
                  <a:lnTo>
                    <a:pt x="1978188" y="1234953"/>
                  </a:lnTo>
                  <a:lnTo>
                    <a:pt x="1979839" y="1233959"/>
                  </a:lnTo>
                  <a:lnTo>
                    <a:pt x="1980731" y="1232911"/>
                  </a:lnTo>
                  <a:lnTo>
                    <a:pt x="1980856" y="1231816"/>
                  </a:lnTo>
                  <a:lnTo>
                    <a:pt x="1980543" y="1230329"/>
                  </a:lnTo>
                  <a:lnTo>
                    <a:pt x="1979808" y="1228459"/>
                  </a:lnTo>
                  <a:lnTo>
                    <a:pt x="1979706" y="1226989"/>
                  </a:lnTo>
                  <a:lnTo>
                    <a:pt x="1980238" y="1225909"/>
                  </a:lnTo>
                  <a:lnTo>
                    <a:pt x="1980356" y="1225181"/>
                  </a:lnTo>
                  <a:lnTo>
                    <a:pt x="1980058" y="1224806"/>
                  </a:lnTo>
                  <a:lnTo>
                    <a:pt x="1976593" y="1223734"/>
                  </a:lnTo>
                  <a:lnTo>
                    <a:pt x="1976741" y="1218571"/>
                  </a:lnTo>
                  <a:lnTo>
                    <a:pt x="1976694" y="1218422"/>
                  </a:lnTo>
                  <a:lnTo>
                    <a:pt x="1976874" y="1218359"/>
                  </a:lnTo>
                  <a:lnTo>
                    <a:pt x="1984862" y="1216067"/>
                  </a:lnTo>
                  <a:lnTo>
                    <a:pt x="1989955" y="1215277"/>
                  </a:lnTo>
                  <a:lnTo>
                    <a:pt x="1996159" y="1215066"/>
                  </a:lnTo>
                  <a:lnTo>
                    <a:pt x="2003552" y="1216200"/>
                  </a:lnTo>
                  <a:lnTo>
                    <a:pt x="2006423" y="1217233"/>
                  </a:lnTo>
                  <a:lnTo>
                    <a:pt x="2008238" y="1218547"/>
                  </a:lnTo>
                  <a:lnTo>
                    <a:pt x="2010335" y="1218899"/>
                  </a:lnTo>
                  <a:lnTo>
                    <a:pt x="2012713" y="1218289"/>
                  </a:lnTo>
                  <a:lnTo>
                    <a:pt x="2016007" y="1218086"/>
                  </a:lnTo>
                  <a:lnTo>
                    <a:pt x="2020224" y="1218289"/>
                  </a:lnTo>
                  <a:lnTo>
                    <a:pt x="2022477" y="1218602"/>
                  </a:lnTo>
                  <a:lnTo>
                    <a:pt x="2022774" y="1219016"/>
                  </a:lnTo>
                  <a:lnTo>
                    <a:pt x="2023064" y="1218891"/>
                  </a:lnTo>
                  <a:lnTo>
                    <a:pt x="2023353" y="1218234"/>
                  </a:lnTo>
                  <a:lnTo>
                    <a:pt x="2024480" y="1217507"/>
                  </a:lnTo>
                  <a:lnTo>
                    <a:pt x="2027640" y="1216419"/>
                  </a:lnTo>
                  <a:lnTo>
                    <a:pt x="2028063" y="1216646"/>
                  </a:lnTo>
                  <a:lnTo>
                    <a:pt x="2028712" y="1216098"/>
                  </a:lnTo>
                  <a:lnTo>
                    <a:pt x="2029588" y="1214768"/>
                  </a:lnTo>
                  <a:lnTo>
                    <a:pt x="2031200" y="1213298"/>
                  </a:lnTo>
                  <a:lnTo>
                    <a:pt x="2033547" y="1211686"/>
                  </a:lnTo>
                  <a:lnTo>
                    <a:pt x="2035667" y="1210849"/>
                  </a:lnTo>
                  <a:lnTo>
                    <a:pt x="2037568" y="1210779"/>
                  </a:lnTo>
                  <a:lnTo>
                    <a:pt x="2038836" y="1210387"/>
                  </a:lnTo>
                  <a:lnTo>
                    <a:pt x="2039477" y="1209660"/>
                  </a:lnTo>
                  <a:lnTo>
                    <a:pt x="2039673" y="1209018"/>
                  </a:lnTo>
                  <a:lnTo>
                    <a:pt x="2039423" y="1208463"/>
                  </a:lnTo>
                  <a:lnTo>
                    <a:pt x="2039532" y="1207845"/>
                  </a:lnTo>
                  <a:lnTo>
                    <a:pt x="2039642" y="1207540"/>
                  </a:lnTo>
                  <a:lnTo>
                    <a:pt x="2039548" y="1207289"/>
                  </a:lnTo>
                  <a:lnTo>
                    <a:pt x="2039321" y="1206765"/>
                  </a:lnTo>
                  <a:lnTo>
                    <a:pt x="2039141" y="1204121"/>
                  </a:lnTo>
                  <a:lnTo>
                    <a:pt x="2038773" y="1202877"/>
                  </a:lnTo>
                  <a:lnTo>
                    <a:pt x="2038257" y="1201954"/>
                  </a:lnTo>
                  <a:lnTo>
                    <a:pt x="2037600" y="1201359"/>
                  </a:lnTo>
                  <a:lnTo>
                    <a:pt x="2037678" y="1200741"/>
                  </a:lnTo>
                  <a:lnTo>
                    <a:pt x="2038820" y="1199974"/>
                  </a:lnTo>
                  <a:lnTo>
                    <a:pt x="2038734" y="1200686"/>
                  </a:lnTo>
                  <a:lnTo>
                    <a:pt x="2039031" y="1200905"/>
                  </a:lnTo>
                  <a:lnTo>
                    <a:pt x="2039563" y="1200577"/>
                  </a:lnTo>
                  <a:lnTo>
                    <a:pt x="2040784" y="1198981"/>
                  </a:lnTo>
                  <a:lnTo>
                    <a:pt x="2040925" y="1198378"/>
                  </a:lnTo>
                  <a:lnTo>
                    <a:pt x="2041754" y="1197760"/>
                  </a:lnTo>
                  <a:lnTo>
                    <a:pt x="2042372" y="1196798"/>
                  </a:lnTo>
                  <a:lnTo>
                    <a:pt x="2041691" y="1196657"/>
                  </a:lnTo>
                  <a:lnTo>
                    <a:pt x="2040072" y="1196947"/>
                  </a:lnTo>
                  <a:lnTo>
                    <a:pt x="2039704" y="1196657"/>
                  </a:lnTo>
                  <a:lnTo>
                    <a:pt x="2040541" y="1195374"/>
                  </a:lnTo>
                  <a:lnTo>
                    <a:pt x="2040385" y="1194647"/>
                  </a:lnTo>
                  <a:lnTo>
                    <a:pt x="2040119" y="1194341"/>
                  </a:lnTo>
                  <a:lnTo>
                    <a:pt x="2039587" y="1194216"/>
                  </a:lnTo>
                  <a:lnTo>
                    <a:pt x="2037764" y="1195343"/>
                  </a:lnTo>
                  <a:lnTo>
                    <a:pt x="2037201" y="1195444"/>
                  </a:lnTo>
                  <a:lnTo>
                    <a:pt x="2037122" y="1194850"/>
                  </a:lnTo>
                  <a:lnTo>
                    <a:pt x="2036184" y="1193528"/>
                  </a:lnTo>
                  <a:lnTo>
                    <a:pt x="2038703" y="1191181"/>
                  </a:lnTo>
                  <a:lnTo>
                    <a:pt x="2047606" y="1184633"/>
                  </a:lnTo>
                  <a:lnTo>
                    <a:pt x="2048513" y="1183639"/>
                  </a:lnTo>
                  <a:lnTo>
                    <a:pt x="2048850" y="1182747"/>
                  </a:lnTo>
                  <a:lnTo>
                    <a:pt x="2048607" y="1181965"/>
                  </a:lnTo>
                  <a:lnTo>
                    <a:pt x="2048357" y="1181769"/>
                  </a:lnTo>
                  <a:lnTo>
                    <a:pt x="2048490" y="1181574"/>
                  </a:lnTo>
                  <a:lnTo>
                    <a:pt x="2057072" y="1173109"/>
                  </a:lnTo>
                  <a:lnTo>
                    <a:pt x="2061946" y="1169189"/>
                  </a:lnTo>
                  <a:lnTo>
                    <a:pt x="2065968" y="1166999"/>
                  </a:lnTo>
                  <a:lnTo>
                    <a:pt x="2069034" y="1165958"/>
                  </a:lnTo>
                  <a:lnTo>
                    <a:pt x="2071107" y="1166107"/>
                  </a:lnTo>
                  <a:lnTo>
                    <a:pt x="2072281" y="1165958"/>
                  </a:lnTo>
                  <a:lnTo>
                    <a:pt x="2073282" y="1165958"/>
                  </a:lnTo>
                  <a:lnTo>
                    <a:pt x="2078391" y="1165950"/>
                  </a:lnTo>
                  <a:lnTo>
                    <a:pt x="2087529" y="1165934"/>
                  </a:lnTo>
                  <a:lnTo>
                    <a:pt x="2096667" y="1165927"/>
                  </a:lnTo>
                  <a:lnTo>
                    <a:pt x="2105804" y="1165911"/>
                  </a:lnTo>
                  <a:lnTo>
                    <a:pt x="2114934" y="1165895"/>
                  </a:lnTo>
                  <a:lnTo>
                    <a:pt x="2124072" y="1165880"/>
                  </a:lnTo>
                  <a:lnTo>
                    <a:pt x="2133210" y="1165864"/>
                  </a:lnTo>
                  <a:lnTo>
                    <a:pt x="2142340" y="1165848"/>
                  </a:lnTo>
                  <a:lnTo>
                    <a:pt x="2144507" y="1159871"/>
                  </a:lnTo>
                  <a:lnTo>
                    <a:pt x="2146518" y="1157078"/>
                  </a:lnTo>
                  <a:lnTo>
                    <a:pt x="2149279" y="1158002"/>
                  </a:lnTo>
                  <a:lnTo>
                    <a:pt x="2150750" y="1157923"/>
                  </a:lnTo>
                  <a:lnTo>
                    <a:pt x="2152385" y="1156484"/>
                  </a:lnTo>
                  <a:lnTo>
                    <a:pt x="2153707" y="1155608"/>
                  </a:lnTo>
                  <a:lnTo>
                    <a:pt x="2154576" y="1155741"/>
                  </a:lnTo>
                  <a:lnTo>
                    <a:pt x="2155319" y="1157055"/>
                  </a:lnTo>
                  <a:lnTo>
                    <a:pt x="2155937" y="1157931"/>
                  </a:lnTo>
                  <a:lnTo>
                    <a:pt x="2156665" y="1157673"/>
                  </a:lnTo>
                  <a:lnTo>
                    <a:pt x="2157283" y="1156429"/>
                  </a:lnTo>
                  <a:lnTo>
                    <a:pt x="2157259" y="1154700"/>
                  </a:lnTo>
                  <a:lnTo>
                    <a:pt x="2158104" y="1153495"/>
                  </a:lnTo>
                  <a:lnTo>
                    <a:pt x="2159113" y="1153315"/>
                  </a:lnTo>
                  <a:lnTo>
                    <a:pt x="2160044" y="1153354"/>
                  </a:lnTo>
                  <a:lnTo>
                    <a:pt x="2160514" y="1152768"/>
                  </a:lnTo>
                  <a:lnTo>
                    <a:pt x="2160459" y="1151931"/>
                  </a:lnTo>
                  <a:lnTo>
                    <a:pt x="2160130" y="1150569"/>
                  </a:lnTo>
                  <a:lnTo>
                    <a:pt x="2160248" y="1148934"/>
                  </a:lnTo>
                  <a:lnTo>
                    <a:pt x="2162571" y="1146032"/>
                  </a:lnTo>
                  <a:lnTo>
                    <a:pt x="2165419" y="1144068"/>
                  </a:lnTo>
                  <a:lnTo>
                    <a:pt x="2166413" y="1143082"/>
                  </a:lnTo>
                  <a:lnTo>
                    <a:pt x="2166702" y="1141087"/>
                  </a:lnTo>
                  <a:lnTo>
                    <a:pt x="2168337" y="1139014"/>
                  </a:lnTo>
                  <a:lnTo>
                    <a:pt x="2169151" y="1137817"/>
                  </a:lnTo>
                  <a:lnTo>
                    <a:pt x="2169346" y="1136777"/>
                  </a:lnTo>
                  <a:lnTo>
                    <a:pt x="2168924" y="1135493"/>
                  </a:lnTo>
                  <a:lnTo>
                    <a:pt x="2168963" y="1133045"/>
                  </a:lnTo>
                  <a:lnTo>
                    <a:pt x="2169526" y="1130119"/>
                  </a:lnTo>
                  <a:lnTo>
                    <a:pt x="2170199" y="1126927"/>
                  </a:lnTo>
                  <a:lnTo>
                    <a:pt x="2171701" y="1124048"/>
                  </a:lnTo>
                  <a:lnTo>
                    <a:pt x="2174166" y="1120903"/>
                  </a:lnTo>
                  <a:lnTo>
                    <a:pt x="2174807" y="1116756"/>
                  </a:lnTo>
                  <a:lnTo>
                    <a:pt x="2175472" y="1112375"/>
                  </a:lnTo>
                  <a:lnTo>
                    <a:pt x="2178461" y="1108096"/>
                  </a:lnTo>
                  <a:lnTo>
                    <a:pt x="2181848" y="1103222"/>
                  </a:lnTo>
                  <a:lnTo>
                    <a:pt x="2183781" y="1100445"/>
                  </a:lnTo>
                  <a:lnTo>
                    <a:pt x="2187254" y="1095383"/>
                  </a:lnTo>
                  <a:lnTo>
                    <a:pt x="2189727" y="1091768"/>
                  </a:lnTo>
                  <a:lnTo>
                    <a:pt x="2190970" y="1090110"/>
                  </a:lnTo>
                  <a:lnTo>
                    <a:pt x="2192269" y="1088138"/>
                  </a:lnTo>
                  <a:lnTo>
                    <a:pt x="2194389" y="1088733"/>
                  </a:lnTo>
                  <a:lnTo>
                    <a:pt x="2196502" y="1089319"/>
                  </a:lnTo>
                  <a:lnTo>
                    <a:pt x="2196189" y="1092183"/>
                  </a:lnTo>
                  <a:lnTo>
                    <a:pt x="2196533" y="1094264"/>
                  </a:lnTo>
                  <a:lnTo>
                    <a:pt x="2197534" y="1095461"/>
                  </a:lnTo>
                  <a:lnTo>
                    <a:pt x="2198981" y="1096275"/>
                  </a:lnTo>
                  <a:lnTo>
                    <a:pt x="2200077" y="1096548"/>
                  </a:lnTo>
                  <a:lnTo>
                    <a:pt x="2201368" y="1096533"/>
                  </a:lnTo>
                  <a:lnTo>
                    <a:pt x="2204888" y="1094913"/>
                  </a:lnTo>
                  <a:lnTo>
                    <a:pt x="2209019" y="1093865"/>
                  </a:lnTo>
                  <a:lnTo>
                    <a:pt x="2211296" y="1092887"/>
                  </a:lnTo>
                  <a:lnTo>
                    <a:pt x="2211710" y="1091972"/>
                  </a:lnTo>
                  <a:lnTo>
                    <a:pt x="2212743" y="1091651"/>
                  </a:lnTo>
                  <a:lnTo>
                    <a:pt x="2214394" y="1091925"/>
                  </a:lnTo>
                  <a:lnTo>
                    <a:pt x="2217445" y="1094217"/>
                  </a:lnTo>
                  <a:lnTo>
                    <a:pt x="2221004" y="1097675"/>
                  </a:lnTo>
                  <a:lnTo>
                    <a:pt x="2223813" y="1100405"/>
                  </a:lnTo>
                  <a:lnTo>
                    <a:pt x="2223899" y="1105131"/>
                  </a:lnTo>
                  <a:lnTo>
                    <a:pt x="2223954" y="1110122"/>
                  </a:lnTo>
                  <a:lnTo>
                    <a:pt x="2224009" y="1115364"/>
                  </a:lnTo>
                  <a:lnTo>
                    <a:pt x="2224048" y="1119095"/>
                  </a:lnTo>
                  <a:lnTo>
                    <a:pt x="2224118" y="1124212"/>
                  </a:lnTo>
                  <a:lnTo>
                    <a:pt x="2224173" y="1128265"/>
                  </a:lnTo>
                  <a:lnTo>
                    <a:pt x="2224243" y="1133545"/>
                  </a:lnTo>
                  <a:lnTo>
                    <a:pt x="2224283" y="1136362"/>
                  </a:lnTo>
                  <a:lnTo>
                    <a:pt x="2224666" y="1137175"/>
                  </a:lnTo>
                  <a:lnTo>
                    <a:pt x="2224431" y="1138279"/>
                  </a:lnTo>
                  <a:lnTo>
                    <a:pt x="2224329" y="1138834"/>
                  </a:lnTo>
                  <a:lnTo>
                    <a:pt x="2224353" y="1139280"/>
                  </a:lnTo>
                  <a:lnTo>
                    <a:pt x="2224509" y="1139835"/>
                  </a:lnTo>
                  <a:lnTo>
                    <a:pt x="2224486" y="1140610"/>
                  </a:lnTo>
                  <a:lnTo>
                    <a:pt x="2224126" y="1141306"/>
                  </a:lnTo>
                  <a:lnTo>
                    <a:pt x="2223946" y="1142120"/>
                  </a:lnTo>
                  <a:lnTo>
                    <a:pt x="2223899" y="1143442"/>
                  </a:lnTo>
                  <a:lnTo>
                    <a:pt x="2224283" y="1144256"/>
                  </a:lnTo>
                  <a:lnTo>
                    <a:pt x="2224924" y="1144733"/>
                  </a:lnTo>
                  <a:lnTo>
                    <a:pt x="2225464" y="1144733"/>
                  </a:lnTo>
                  <a:lnTo>
                    <a:pt x="2226160" y="1145210"/>
                  </a:lnTo>
                  <a:lnTo>
                    <a:pt x="2227060" y="1146055"/>
                  </a:lnTo>
                  <a:lnTo>
                    <a:pt x="2228429" y="1146791"/>
                  </a:lnTo>
                  <a:lnTo>
                    <a:pt x="2229845" y="1147049"/>
                  </a:lnTo>
                  <a:lnTo>
                    <a:pt x="2230823" y="1146869"/>
                  </a:lnTo>
                  <a:lnTo>
                    <a:pt x="2232004" y="1147346"/>
                  </a:lnTo>
                  <a:lnTo>
                    <a:pt x="2232419" y="1148520"/>
                  </a:lnTo>
                  <a:lnTo>
                    <a:pt x="2232184" y="1149623"/>
                  </a:lnTo>
                  <a:lnTo>
                    <a:pt x="2231519" y="1150139"/>
                  </a:lnTo>
                  <a:lnTo>
                    <a:pt x="2230800" y="1150538"/>
                  </a:lnTo>
                  <a:lnTo>
                    <a:pt x="2230667" y="1151383"/>
                  </a:lnTo>
                  <a:lnTo>
                    <a:pt x="2231026" y="1152259"/>
                  </a:lnTo>
                  <a:lnTo>
                    <a:pt x="2231543" y="1153026"/>
                  </a:lnTo>
                  <a:lnTo>
                    <a:pt x="2232106" y="1154371"/>
                  </a:lnTo>
                  <a:lnTo>
                    <a:pt x="2231871" y="1155545"/>
                  </a:lnTo>
                  <a:lnTo>
                    <a:pt x="2231355" y="1156531"/>
                  </a:lnTo>
                  <a:lnTo>
                    <a:pt x="2231128" y="1157548"/>
                  </a:lnTo>
                  <a:lnTo>
                    <a:pt x="2231566" y="1158424"/>
                  </a:lnTo>
                  <a:lnTo>
                    <a:pt x="2232724" y="1159590"/>
                  </a:lnTo>
                  <a:lnTo>
                    <a:pt x="2233444" y="1160716"/>
                  </a:lnTo>
                  <a:lnTo>
                    <a:pt x="2234578" y="1161334"/>
                  </a:lnTo>
                  <a:lnTo>
                    <a:pt x="2235118" y="1160896"/>
                  </a:lnTo>
                  <a:lnTo>
                    <a:pt x="2235556" y="1160309"/>
                  </a:lnTo>
                  <a:lnTo>
                    <a:pt x="2236018" y="1159871"/>
                  </a:lnTo>
                  <a:lnTo>
                    <a:pt x="2236816" y="1160130"/>
                  </a:lnTo>
                  <a:lnTo>
                    <a:pt x="2237747" y="1160458"/>
                  </a:lnTo>
                  <a:lnTo>
                    <a:pt x="2238756" y="1160849"/>
                  </a:lnTo>
                  <a:lnTo>
                    <a:pt x="2238631" y="1161796"/>
                  </a:lnTo>
                  <a:lnTo>
                    <a:pt x="2239249" y="1163384"/>
                  </a:lnTo>
                  <a:lnTo>
                    <a:pt x="2239726" y="1166435"/>
                  </a:lnTo>
                  <a:lnTo>
                    <a:pt x="2238991" y="1167820"/>
                  </a:lnTo>
                  <a:lnTo>
                    <a:pt x="2239147" y="1169651"/>
                  </a:lnTo>
                  <a:lnTo>
                    <a:pt x="2241181" y="1170183"/>
                  </a:lnTo>
                  <a:lnTo>
                    <a:pt x="2241674" y="1170746"/>
                  </a:lnTo>
                  <a:lnTo>
                    <a:pt x="2241768" y="1171419"/>
                  </a:lnTo>
                  <a:lnTo>
                    <a:pt x="2237285" y="1176105"/>
                  </a:lnTo>
                  <a:lnTo>
                    <a:pt x="2233491" y="1175456"/>
                  </a:lnTo>
                  <a:lnTo>
                    <a:pt x="2231433" y="1176699"/>
                  </a:lnTo>
                  <a:lnTo>
                    <a:pt x="2229282" y="1177060"/>
                  </a:lnTo>
                  <a:lnTo>
                    <a:pt x="2228335" y="1179148"/>
                  </a:lnTo>
                  <a:lnTo>
                    <a:pt x="2227154" y="1179594"/>
                  </a:lnTo>
                  <a:lnTo>
                    <a:pt x="2225534" y="1179469"/>
                  </a:lnTo>
                  <a:lnTo>
                    <a:pt x="2224134" y="1178882"/>
                  </a:lnTo>
                  <a:lnTo>
                    <a:pt x="2223070" y="1179172"/>
                  </a:lnTo>
                  <a:lnTo>
                    <a:pt x="2221576" y="1182935"/>
                  </a:lnTo>
                  <a:lnTo>
                    <a:pt x="2220355" y="1182606"/>
                  </a:lnTo>
                  <a:lnTo>
                    <a:pt x="2219870" y="1183960"/>
                  </a:lnTo>
                  <a:lnTo>
                    <a:pt x="2219229" y="1184554"/>
                  </a:lnTo>
                  <a:lnTo>
                    <a:pt x="2218290" y="1185055"/>
                  </a:lnTo>
                  <a:lnTo>
                    <a:pt x="2217476" y="1183389"/>
                  </a:lnTo>
                  <a:lnTo>
                    <a:pt x="2216960" y="1181800"/>
                  </a:lnTo>
                  <a:lnTo>
                    <a:pt x="2216193" y="1181456"/>
                  </a:lnTo>
                  <a:lnTo>
                    <a:pt x="2215176" y="1181049"/>
                  </a:lnTo>
                  <a:lnTo>
                    <a:pt x="2214136" y="1181065"/>
                  </a:lnTo>
                  <a:lnTo>
                    <a:pt x="2213439" y="1181292"/>
                  </a:lnTo>
                  <a:lnTo>
                    <a:pt x="2212571" y="1182317"/>
                  </a:lnTo>
                  <a:lnTo>
                    <a:pt x="2211319" y="1183201"/>
                  </a:lnTo>
                  <a:lnTo>
                    <a:pt x="2210372" y="1182465"/>
                  </a:lnTo>
                  <a:lnTo>
                    <a:pt x="2209629" y="1181284"/>
                  </a:lnTo>
                  <a:lnTo>
                    <a:pt x="2208995" y="1183185"/>
                  </a:lnTo>
                  <a:lnTo>
                    <a:pt x="2208072" y="1185188"/>
                  </a:lnTo>
                  <a:lnTo>
                    <a:pt x="2208229" y="1187519"/>
                  </a:lnTo>
                  <a:lnTo>
                    <a:pt x="2207830" y="1188904"/>
                  </a:lnTo>
                  <a:lnTo>
                    <a:pt x="2206954" y="1188536"/>
                  </a:lnTo>
                  <a:lnTo>
                    <a:pt x="2206085" y="1187324"/>
                  </a:lnTo>
                  <a:lnTo>
                    <a:pt x="2203644" y="1186354"/>
                  </a:lnTo>
                  <a:lnTo>
                    <a:pt x="2201696" y="1186440"/>
                  </a:lnTo>
                  <a:lnTo>
                    <a:pt x="2202095" y="1185141"/>
                  </a:lnTo>
                  <a:lnTo>
                    <a:pt x="2203934" y="1183279"/>
                  </a:lnTo>
                  <a:lnTo>
                    <a:pt x="2203363" y="1182919"/>
                  </a:lnTo>
                  <a:lnTo>
                    <a:pt x="2202463" y="1183177"/>
                  </a:lnTo>
                  <a:lnTo>
                    <a:pt x="2202072" y="1182919"/>
                  </a:lnTo>
                  <a:lnTo>
                    <a:pt x="2202721" y="1181221"/>
                  </a:lnTo>
                  <a:lnTo>
                    <a:pt x="2202784" y="1179352"/>
                  </a:lnTo>
                  <a:lnTo>
                    <a:pt x="2201962" y="1180001"/>
                  </a:lnTo>
                  <a:lnTo>
                    <a:pt x="2200929" y="1181973"/>
                  </a:lnTo>
                  <a:lnTo>
                    <a:pt x="2198426" y="1183545"/>
                  </a:lnTo>
                  <a:lnTo>
                    <a:pt x="2198543" y="1186174"/>
                  </a:lnTo>
                  <a:lnTo>
                    <a:pt x="2196189" y="1191541"/>
                  </a:lnTo>
                  <a:lnTo>
                    <a:pt x="2196079" y="1193825"/>
                  </a:lnTo>
                  <a:lnTo>
                    <a:pt x="2194569" y="1195640"/>
                  </a:lnTo>
                  <a:lnTo>
                    <a:pt x="2192613" y="1197205"/>
                  </a:lnTo>
                  <a:lnTo>
                    <a:pt x="2190008" y="1196767"/>
                  </a:lnTo>
                  <a:lnTo>
                    <a:pt x="2188021" y="1198120"/>
                  </a:lnTo>
                  <a:lnTo>
                    <a:pt x="2187012" y="1199677"/>
                  </a:lnTo>
                  <a:lnTo>
                    <a:pt x="2186135" y="1199912"/>
                  </a:lnTo>
                  <a:lnTo>
                    <a:pt x="2185682" y="1197932"/>
                  </a:lnTo>
                  <a:lnTo>
                    <a:pt x="2185353" y="1197322"/>
                  </a:lnTo>
                  <a:lnTo>
                    <a:pt x="2184618" y="1200248"/>
                  </a:lnTo>
                  <a:lnTo>
                    <a:pt x="2183874" y="1200428"/>
                  </a:lnTo>
                  <a:lnTo>
                    <a:pt x="2183593" y="1198355"/>
                  </a:lnTo>
                  <a:lnTo>
                    <a:pt x="2183241" y="1196986"/>
                  </a:lnTo>
                  <a:lnTo>
                    <a:pt x="2182224" y="1198167"/>
                  </a:lnTo>
                  <a:lnTo>
                    <a:pt x="2181551" y="1201296"/>
                  </a:lnTo>
                  <a:lnTo>
                    <a:pt x="2180847" y="1201031"/>
                  </a:lnTo>
                  <a:lnTo>
                    <a:pt x="2180620" y="1199873"/>
                  </a:lnTo>
                  <a:lnTo>
                    <a:pt x="2180111" y="1199520"/>
                  </a:lnTo>
                  <a:lnTo>
                    <a:pt x="2179939" y="1200850"/>
                  </a:lnTo>
                  <a:lnTo>
                    <a:pt x="2180190" y="1202720"/>
                  </a:lnTo>
                  <a:lnTo>
                    <a:pt x="2179822" y="1203714"/>
                  </a:lnTo>
                  <a:lnTo>
                    <a:pt x="2179118" y="1203182"/>
                  </a:lnTo>
                  <a:lnTo>
                    <a:pt x="2178414" y="1202282"/>
                  </a:lnTo>
                  <a:lnTo>
                    <a:pt x="2177248" y="1202963"/>
                  </a:lnTo>
                  <a:lnTo>
                    <a:pt x="2176176" y="1203237"/>
                  </a:lnTo>
                  <a:lnTo>
                    <a:pt x="2176176" y="1202321"/>
                  </a:lnTo>
                  <a:lnTo>
                    <a:pt x="2176380" y="1201195"/>
                  </a:lnTo>
                  <a:lnTo>
                    <a:pt x="2174252" y="1201813"/>
                  </a:lnTo>
                  <a:lnTo>
                    <a:pt x="2171693" y="1203886"/>
                  </a:lnTo>
                  <a:lnTo>
                    <a:pt x="2169706" y="1206749"/>
                  </a:lnTo>
                  <a:lnTo>
                    <a:pt x="2170395" y="1207227"/>
                  </a:lnTo>
                  <a:lnTo>
                    <a:pt x="2171169" y="1208134"/>
                  </a:lnTo>
                  <a:lnTo>
                    <a:pt x="2167719" y="1212539"/>
                  </a:lnTo>
                  <a:lnTo>
                    <a:pt x="2164183" y="1216497"/>
                  </a:lnTo>
                  <a:lnTo>
                    <a:pt x="2161515" y="1222936"/>
                  </a:lnTo>
                  <a:lnTo>
                    <a:pt x="2160443" y="1223687"/>
                  </a:lnTo>
                  <a:lnTo>
                    <a:pt x="2159520" y="1224861"/>
                  </a:lnTo>
                  <a:lnTo>
                    <a:pt x="2158542" y="1228733"/>
                  </a:lnTo>
                  <a:lnTo>
                    <a:pt x="2157416" y="1232168"/>
                  </a:lnTo>
                  <a:lnTo>
                    <a:pt x="2158049" y="1233701"/>
                  </a:lnTo>
                  <a:lnTo>
                    <a:pt x="2158464" y="1235274"/>
                  </a:lnTo>
                  <a:lnTo>
                    <a:pt x="2159465" y="1236823"/>
                  </a:lnTo>
                  <a:lnTo>
                    <a:pt x="2160318" y="1236963"/>
                  </a:lnTo>
                  <a:lnTo>
                    <a:pt x="2161241" y="1236682"/>
                  </a:lnTo>
                  <a:lnTo>
                    <a:pt x="2161914" y="1236745"/>
                  </a:lnTo>
                  <a:lnTo>
                    <a:pt x="2162352" y="1237402"/>
                  </a:lnTo>
                  <a:lnTo>
                    <a:pt x="2162164" y="1238192"/>
                  </a:lnTo>
                  <a:lnTo>
                    <a:pt x="2161101" y="1238387"/>
                  </a:lnTo>
                  <a:lnTo>
                    <a:pt x="2159113" y="1239764"/>
                  </a:lnTo>
                  <a:lnTo>
                    <a:pt x="2157369" y="1240296"/>
                  </a:lnTo>
                  <a:lnTo>
                    <a:pt x="2156500" y="1241955"/>
                  </a:lnTo>
                  <a:lnTo>
                    <a:pt x="2155194" y="1243872"/>
                  </a:lnTo>
                  <a:lnTo>
                    <a:pt x="2152651" y="1246860"/>
                  </a:lnTo>
                  <a:lnTo>
                    <a:pt x="2153739" y="1247783"/>
                  </a:lnTo>
                  <a:lnTo>
                    <a:pt x="2157658" y="1248816"/>
                  </a:lnTo>
                  <a:lnTo>
                    <a:pt x="2159411" y="1249880"/>
                  </a:lnTo>
                  <a:lnTo>
                    <a:pt x="2162055" y="1255435"/>
                  </a:lnTo>
                  <a:lnTo>
                    <a:pt x="2161453" y="1255990"/>
                  </a:lnTo>
                  <a:lnTo>
                    <a:pt x="2161210" y="1257007"/>
                  </a:lnTo>
                  <a:lnTo>
                    <a:pt x="2163565" y="1258431"/>
                  </a:lnTo>
                  <a:lnTo>
                    <a:pt x="2164316" y="1262405"/>
                  </a:lnTo>
                  <a:lnTo>
                    <a:pt x="2166248" y="1263759"/>
                  </a:lnTo>
                  <a:lnTo>
                    <a:pt x="2169127" y="1264588"/>
                  </a:lnTo>
                  <a:lnTo>
                    <a:pt x="2172656" y="1263391"/>
                  </a:lnTo>
                  <a:lnTo>
                    <a:pt x="2175590" y="1261740"/>
                  </a:lnTo>
                  <a:lnTo>
                    <a:pt x="2175488" y="1260387"/>
                  </a:lnTo>
                  <a:lnTo>
                    <a:pt x="2173642" y="1257226"/>
                  </a:lnTo>
                  <a:lnTo>
                    <a:pt x="2173196" y="1255748"/>
                  </a:lnTo>
                  <a:lnTo>
                    <a:pt x="2171826" y="1254785"/>
                  </a:lnTo>
                  <a:lnTo>
                    <a:pt x="2171310" y="1255599"/>
                  </a:lnTo>
                  <a:lnTo>
                    <a:pt x="2170426" y="1254543"/>
                  </a:lnTo>
                  <a:lnTo>
                    <a:pt x="2170324" y="1253948"/>
                  </a:lnTo>
                  <a:lnTo>
                    <a:pt x="2171146" y="1253659"/>
                  </a:lnTo>
                  <a:lnTo>
                    <a:pt x="2172108" y="1253776"/>
                  </a:lnTo>
                  <a:lnTo>
                    <a:pt x="2173227" y="1254331"/>
                  </a:lnTo>
                  <a:lnTo>
                    <a:pt x="2176106" y="1257782"/>
                  </a:lnTo>
                  <a:lnTo>
                    <a:pt x="2176904" y="1262288"/>
                  </a:lnTo>
                  <a:lnTo>
                    <a:pt x="2177076" y="1265143"/>
                  </a:lnTo>
                  <a:lnTo>
                    <a:pt x="2176747" y="1266121"/>
                  </a:lnTo>
                  <a:lnTo>
                    <a:pt x="2175910" y="1265918"/>
                  </a:lnTo>
                  <a:lnTo>
                    <a:pt x="2174314" y="1266114"/>
                  </a:lnTo>
                  <a:lnTo>
                    <a:pt x="2166733" y="1267592"/>
                  </a:lnTo>
                  <a:lnTo>
                    <a:pt x="2165051" y="1268891"/>
                  </a:lnTo>
                  <a:lnTo>
                    <a:pt x="2161194" y="1270299"/>
                  </a:lnTo>
                  <a:lnTo>
                    <a:pt x="2160952" y="1269595"/>
                  </a:lnTo>
                  <a:lnTo>
                    <a:pt x="2161234" y="1268140"/>
                  </a:lnTo>
                  <a:lnTo>
                    <a:pt x="2160991" y="1265151"/>
                  </a:lnTo>
                  <a:lnTo>
                    <a:pt x="2160232" y="1265010"/>
                  </a:lnTo>
                  <a:lnTo>
                    <a:pt x="2154231" y="1269885"/>
                  </a:lnTo>
                  <a:lnTo>
                    <a:pt x="2151916" y="1270190"/>
                  </a:lnTo>
                  <a:lnTo>
                    <a:pt x="2149968" y="1271614"/>
                  </a:lnTo>
                  <a:lnTo>
                    <a:pt x="2149530" y="1270823"/>
                  </a:lnTo>
                  <a:lnTo>
                    <a:pt x="2149185" y="1267178"/>
                  </a:lnTo>
                  <a:lnTo>
                    <a:pt x="2150406" y="1264111"/>
                  </a:lnTo>
                  <a:lnTo>
                    <a:pt x="2149757" y="1264158"/>
                  </a:lnTo>
                  <a:lnTo>
                    <a:pt x="2147722" y="1265996"/>
                  </a:lnTo>
                  <a:lnTo>
                    <a:pt x="2146854" y="1264862"/>
                  </a:lnTo>
                  <a:lnTo>
                    <a:pt x="2146416" y="1263618"/>
                  </a:lnTo>
                  <a:lnTo>
                    <a:pt x="2145790" y="1262914"/>
                  </a:lnTo>
                  <a:lnTo>
                    <a:pt x="2145109" y="1262648"/>
                  </a:lnTo>
                  <a:lnTo>
                    <a:pt x="2145696" y="1265363"/>
                  </a:lnTo>
                  <a:lnTo>
                    <a:pt x="2144311" y="1267397"/>
                  </a:lnTo>
                  <a:lnTo>
                    <a:pt x="2143936" y="1272646"/>
                  </a:lnTo>
                  <a:lnTo>
                    <a:pt x="2142199" y="1274821"/>
                  </a:lnTo>
                  <a:lnTo>
                    <a:pt x="2136785" y="1276221"/>
                  </a:lnTo>
                  <a:lnTo>
                    <a:pt x="2133257" y="1275924"/>
                  </a:lnTo>
                  <a:lnTo>
                    <a:pt x="2130096" y="1276362"/>
                  </a:lnTo>
                  <a:lnTo>
                    <a:pt x="2125895" y="1277364"/>
                  </a:lnTo>
                  <a:lnTo>
                    <a:pt x="2123571" y="1276769"/>
                  </a:lnTo>
                  <a:lnTo>
                    <a:pt x="2121193" y="1277825"/>
                  </a:lnTo>
                  <a:lnTo>
                    <a:pt x="2113119" y="1278115"/>
                  </a:lnTo>
                  <a:lnTo>
                    <a:pt x="2111414" y="1277551"/>
                  </a:lnTo>
                  <a:lnTo>
                    <a:pt x="2109239" y="1279546"/>
                  </a:lnTo>
                  <a:lnTo>
                    <a:pt x="2105758" y="1280728"/>
                  </a:lnTo>
                  <a:lnTo>
                    <a:pt x="2096956" y="1285195"/>
                  </a:lnTo>
                  <a:lnTo>
                    <a:pt x="2095016" y="1286822"/>
                  </a:lnTo>
                  <a:lnTo>
                    <a:pt x="2092653" y="1289349"/>
                  </a:lnTo>
                  <a:lnTo>
                    <a:pt x="2091065" y="1290710"/>
                  </a:lnTo>
                  <a:lnTo>
                    <a:pt x="2089758" y="1291156"/>
                  </a:lnTo>
                  <a:lnTo>
                    <a:pt x="2088953" y="1292291"/>
                  </a:lnTo>
                  <a:lnTo>
                    <a:pt x="2088076" y="1293026"/>
                  </a:lnTo>
                  <a:lnTo>
                    <a:pt x="2088921" y="1290507"/>
                  </a:lnTo>
                  <a:lnTo>
                    <a:pt x="2089837" y="1288379"/>
                  </a:lnTo>
                  <a:lnTo>
                    <a:pt x="2090603" y="1284240"/>
                  </a:lnTo>
                  <a:lnTo>
                    <a:pt x="2090377" y="1280892"/>
                  </a:lnTo>
                  <a:lnTo>
                    <a:pt x="2089430" y="1279515"/>
                  </a:lnTo>
                  <a:lnTo>
                    <a:pt x="2088452" y="1278592"/>
                  </a:lnTo>
                  <a:lnTo>
                    <a:pt x="2089594" y="1281901"/>
                  </a:lnTo>
                  <a:lnTo>
                    <a:pt x="2089782" y="1285954"/>
                  </a:lnTo>
                  <a:lnTo>
                    <a:pt x="2089383" y="1288324"/>
                  </a:lnTo>
                  <a:lnTo>
                    <a:pt x="2087224" y="1292885"/>
                  </a:lnTo>
                  <a:lnTo>
                    <a:pt x="2086308" y="1293941"/>
                  </a:lnTo>
                  <a:lnTo>
                    <a:pt x="2085237" y="1294880"/>
                  </a:lnTo>
                  <a:lnTo>
                    <a:pt x="2084423" y="1295279"/>
                  </a:lnTo>
                  <a:lnTo>
                    <a:pt x="2083672" y="1296007"/>
                  </a:lnTo>
                  <a:lnTo>
                    <a:pt x="2082803" y="1297157"/>
                  </a:lnTo>
                  <a:lnTo>
                    <a:pt x="2081982" y="1299441"/>
                  </a:lnTo>
                  <a:lnTo>
                    <a:pt x="2082483" y="1301523"/>
                  </a:lnTo>
                  <a:lnTo>
                    <a:pt x="2086692" y="1302281"/>
                  </a:lnTo>
                  <a:lnTo>
                    <a:pt x="2087826" y="1301640"/>
                  </a:lnTo>
                  <a:lnTo>
                    <a:pt x="2088397" y="1303126"/>
                  </a:lnTo>
                  <a:lnTo>
                    <a:pt x="2088726" y="1305192"/>
                  </a:lnTo>
                  <a:lnTo>
                    <a:pt x="2088405" y="1307429"/>
                  </a:lnTo>
                  <a:lnTo>
                    <a:pt x="2087701" y="1309698"/>
                  </a:lnTo>
                  <a:lnTo>
                    <a:pt x="2087169" y="1312514"/>
                  </a:lnTo>
                  <a:lnTo>
                    <a:pt x="2086715" y="1316794"/>
                  </a:lnTo>
                  <a:lnTo>
                    <a:pt x="2086035" y="1320635"/>
                  </a:lnTo>
                  <a:lnTo>
                    <a:pt x="2085941" y="1319469"/>
                  </a:lnTo>
                  <a:lnTo>
                    <a:pt x="2086371" y="1314791"/>
                  </a:lnTo>
                  <a:lnTo>
                    <a:pt x="2085683" y="1315284"/>
                  </a:lnTo>
                  <a:lnTo>
                    <a:pt x="2085205" y="1316364"/>
                  </a:lnTo>
                  <a:lnTo>
                    <a:pt x="2083922" y="1322388"/>
                  </a:lnTo>
                  <a:lnTo>
                    <a:pt x="2082154" y="1325587"/>
                  </a:lnTo>
                  <a:lnTo>
                    <a:pt x="2080527" y="1327801"/>
                  </a:lnTo>
                  <a:lnTo>
                    <a:pt x="2078845" y="1327434"/>
                  </a:lnTo>
                  <a:lnTo>
                    <a:pt x="2079220" y="1329194"/>
                  </a:lnTo>
                  <a:lnTo>
                    <a:pt x="2078759" y="1330109"/>
                  </a:lnTo>
                  <a:lnTo>
                    <a:pt x="2078368" y="1332018"/>
                  </a:lnTo>
                  <a:lnTo>
                    <a:pt x="2077366" y="1333278"/>
                  </a:lnTo>
                  <a:lnTo>
                    <a:pt x="2076427" y="1333160"/>
                  </a:lnTo>
                  <a:lnTo>
                    <a:pt x="2075082" y="1334029"/>
                  </a:lnTo>
                  <a:lnTo>
                    <a:pt x="2074550" y="1334694"/>
                  </a:lnTo>
                  <a:lnTo>
                    <a:pt x="2074511" y="1335969"/>
                  </a:lnTo>
                  <a:lnTo>
                    <a:pt x="2073603" y="1337088"/>
                  </a:lnTo>
                  <a:lnTo>
                    <a:pt x="2070341" y="1342893"/>
                  </a:lnTo>
                  <a:lnTo>
                    <a:pt x="2067509" y="1344598"/>
                  </a:lnTo>
                  <a:lnTo>
                    <a:pt x="2066836" y="1344348"/>
                  </a:lnTo>
                  <a:lnTo>
                    <a:pt x="2067579" y="1341610"/>
                  </a:lnTo>
                  <a:lnTo>
                    <a:pt x="2068088" y="1338840"/>
                  </a:lnTo>
                  <a:lnTo>
                    <a:pt x="2066366" y="1337636"/>
                  </a:lnTo>
                  <a:lnTo>
                    <a:pt x="2064724" y="1336994"/>
                  </a:lnTo>
                  <a:lnTo>
                    <a:pt x="2062838" y="1337080"/>
                  </a:lnTo>
                  <a:lnTo>
                    <a:pt x="2060749" y="1334921"/>
                  </a:lnTo>
                  <a:lnTo>
                    <a:pt x="2058066" y="1333356"/>
                  </a:lnTo>
                  <a:lnTo>
                    <a:pt x="2054318" y="1329100"/>
                  </a:lnTo>
                  <a:lnTo>
                    <a:pt x="2054428" y="1327919"/>
                  </a:lnTo>
                  <a:lnTo>
                    <a:pt x="2054334" y="1325932"/>
                  </a:lnTo>
                  <a:lnTo>
                    <a:pt x="2055476" y="1322794"/>
                  </a:lnTo>
                  <a:lnTo>
                    <a:pt x="2056564" y="1320596"/>
                  </a:lnTo>
                  <a:lnTo>
                    <a:pt x="2058074" y="1319454"/>
                  </a:lnTo>
                  <a:lnTo>
                    <a:pt x="2062455" y="1318296"/>
                  </a:lnTo>
                  <a:lnTo>
                    <a:pt x="2063550" y="1316551"/>
                  </a:lnTo>
                  <a:lnTo>
                    <a:pt x="2064199" y="1315081"/>
                  </a:lnTo>
                  <a:lnTo>
                    <a:pt x="2062032" y="1317608"/>
                  </a:lnTo>
                  <a:lnTo>
                    <a:pt x="2058786" y="1318468"/>
                  </a:lnTo>
                  <a:lnTo>
                    <a:pt x="2057033" y="1319415"/>
                  </a:lnTo>
                  <a:lnTo>
                    <a:pt x="2055633" y="1320854"/>
                  </a:lnTo>
                  <a:lnTo>
                    <a:pt x="2054803" y="1322661"/>
                  </a:lnTo>
                  <a:lnTo>
                    <a:pt x="2052926" y="1324836"/>
                  </a:lnTo>
                  <a:lnTo>
                    <a:pt x="2053059" y="1326291"/>
                  </a:lnTo>
                  <a:lnTo>
                    <a:pt x="2053372" y="1327324"/>
                  </a:lnTo>
                  <a:lnTo>
                    <a:pt x="2053223" y="1329483"/>
                  </a:lnTo>
                  <a:lnTo>
                    <a:pt x="2054412" y="1331580"/>
                  </a:lnTo>
                  <a:lnTo>
                    <a:pt x="2056759" y="1335014"/>
                  </a:lnTo>
                  <a:lnTo>
                    <a:pt x="2057213" y="1340335"/>
                  </a:lnTo>
                  <a:lnTo>
                    <a:pt x="2059005" y="1343886"/>
                  </a:lnTo>
                  <a:lnTo>
                    <a:pt x="2061758" y="1348017"/>
                  </a:lnTo>
                  <a:lnTo>
                    <a:pt x="2063871" y="1349191"/>
                  </a:lnTo>
                  <a:lnTo>
                    <a:pt x="2063980" y="1350724"/>
                  </a:lnTo>
                  <a:lnTo>
                    <a:pt x="2063002" y="1353259"/>
                  </a:lnTo>
                  <a:lnTo>
                    <a:pt x="2061712" y="1354417"/>
                  </a:lnTo>
                  <a:lnTo>
                    <a:pt x="2063386" y="1354182"/>
                  </a:lnTo>
                  <a:lnTo>
                    <a:pt x="2064215" y="1354761"/>
                  </a:lnTo>
                  <a:lnTo>
                    <a:pt x="2065029" y="1356873"/>
                  </a:lnTo>
                  <a:lnTo>
                    <a:pt x="2064966" y="1359025"/>
                  </a:lnTo>
                  <a:lnTo>
                    <a:pt x="2064692" y="1360230"/>
                  </a:lnTo>
                  <a:lnTo>
                    <a:pt x="2064184" y="1360714"/>
                  </a:lnTo>
                  <a:lnTo>
                    <a:pt x="2064199" y="1359478"/>
                  </a:lnTo>
                  <a:lnTo>
                    <a:pt x="2063840" y="1359048"/>
                  </a:lnTo>
                  <a:lnTo>
                    <a:pt x="2063245" y="1359580"/>
                  </a:lnTo>
                  <a:lnTo>
                    <a:pt x="2062862" y="1360190"/>
                  </a:lnTo>
                  <a:lnTo>
                    <a:pt x="2062697" y="1362592"/>
                  </a:lnTo>
                  <a:lnTo>
                    <a:pt x="2062291" y="1363789"/>
                  </a:lnTo>
                  <a:lnTo>
                    <a:pt x="2060851" y="1364141"/>
                  </a:lnTo>
                  <a:lnTo>
                    <a:pt x="2059388" y="1367286"/>
                  </a:lnTo>
                  <a:lnTo>
                    <a:pt x="2058035" y="1369070"/>
                  </a:lnTo>
                  <a:lnTo>
                    <a:pt x="2052707" y="1381087"/>
                  </a:lnTo>
                  <a:lnTo>
                    <a:pt x="2052910" y="1383090"/>
                  </a:lnTo>
                  <a:lnTo>
                    <a:pt x="2051932" y="1383731"/>
                  </a:lnTo>
                  <a:lnTo>
                    <a:pt x="2050461" y="1384255"/>
                  </a:lnTo>
                  <a:lnTo>
                    <a:pt x="2048967" y="1385452"/>
                  </a:lnTo>
                  <a:lnTo>
                    <a:pt x="2047974" y="1386767"/>
                  </a:lnTo>
                  <a:lnTo>
                    <a:pt x="2047050" y="1390303"/>
                  </a:lnTo>
                  <a:lnTo>
                    <a:pt x="2045282" y="1394277"/>
                  </a:lnTo>
                  <a:lnTo>
                    <a:pt x="2044179" y="1392626"/>
                  </a:lnTo>
                  <a:lnTo>
                    <a:pt x="2043898" y="1391210"/>
                  </a:lnTo>
                  <a:lnTo>
                    <a:pt x="2044390" y="1387502"/>
                  </a:lnTo>
                  <a:lnTo>
                    <a:pt x="2046299" y="1381423"/>
                  </a:lnTo>
                  <a:lnTo>
                    <a:pt x="2048404" y="1377637"/>
                  </a:lnTo>
                  <a:lnTo>
                    <a:pt x="2050008" y="1375837"/>
                  </a:lnTo>
                  <a:lnTo>
                    <a:pt x="2051322" y="1372160"/>
                  </a:lnTo>
                  <a:lnTo>
                    <a:pt x="2049656" y="1371613"/>
                  </a:lnTo>
                  <a:lnTo>
                    <a:pt x="2047113" y="1371675"/>
                  </a:lnTo>
                  <a:lnTo>
                    <a:pt x="2047590" y="1369978"/>
                  </a:lnTo>
                  <a:lnTo>
                    <a:pt x="2048334" y="1368483"/>
                  </a:lnTo>
                  <a:lnTo>
                    <a:pt x="2047011" y="1366989"/>
                  </a:lnTo>
                  <a:lnTo>
                    <a:pt x="2046229" y="1366801"/>
                  </a:lnTo>
                  <a:lnTo>
                    <a:pt x="2045423" y="1366191"/>
                  </a:lnTo>
                  <a:lnTo>
                    <a:pt x="2046370" y="1364947"/>
                  </a:lnTo>
                  <a:lnTo>
                    <a:pt x="2046831" y="1363633"/>
                  </a:lnTo>
                  <a:lnTo>
                    <a:pt x="2046550" y="1362029"/>
                  </a:lnTo>
                  <a:lnTo>
                    <a:pt x="2046949" y="1360816"/>
                  </a:lnTo>
                  <a:lnTo>
                    <a:pt x="2046291" y="1360996"/>
                  </a:lnTo>
                  <a:lnTo>
                    <a:pt x="2045228" y="1362279"/>
                  </a:lnTo>
                  <a:lnTo>
                    <a:pt x="2044570" y="1362788"/>
                  </a:lnTo>
                  <a:lnTo>
                    <a:pt x="2044171" y="1361653"/>
                  </a:lnTo>
                  <a:lnTo>
                    <a:pt x="2043710" y="1361912"/>
                  </a:lnTo>
                  <a:lnTo>
                    <a:pt x="2043412" y="1362694"/>
                  </a:lnTo>
                  <a:lnTo>
                    <a:pt x="2042732" y="1363116"/>
                  </a:lnTo>
                  <a:lnTo>
                    <a:pt x="2041300" y="1362052"/>
                  </a:lnTo>
                  <a:lnTo>
                    <a:pt x="2039211" y="1360840"/>
                  </a:lnTo>
                  <a:lnTo>
                    <a:pt x="2038053" y="1358743"/>
                  </a:lnTo>
                  <a:lnTo>
                    <a:pt x="2037388" y="1357116"/>
                  </a:lnTo>
                  <a:lnTo>
                    <a:pt x="2038061" y="1354174"/>
                  </a:lnTo>
                  <a:lnTo>
                    <a:pt x="2039509" y="1353650"/>
                  </a:lnTo>
                  <a:lnTo>
                    <a:pt x="2041386" y="1354127"/>
                  </a:lnTo>
                  <a:lnTo>
                    <a:pt x="2043843" y="1354127"/>
                  </a:lnTo>
                  <a:lnTo>
                    <a:pt x="2043491" y="1353478"/>
                  </a:lnTo>
                  <a:lnTo>
                    <a:pt x="2042614" y="1353587"/>
                  </a:lnTo>
                  <a:lnTo>
                    <a:pt x="2040025" y="1351194"/>
                  </a:lnTo>
                  <a:lnTo>
                    <a:pt x="2039188" y="1349746"/>
                  </a:lnTo>
                  <a:lnTo>
                    <a:pt x="2037756" y="1349347"/>
                  </a:lnTo>
                  <a:lnTo>
                    <a:pt x="2037107" y="1350740"/>
                  </a:lnTo>
                  <a:lnTo>
                    <a:pt x="2036379" y="1351107"/>
                  </a:lnTo>
                  <a:lnTo>
                    <a:pt x="2037271" y="1348064"/>
                  </a:lnTo>
                  <a:lnTo>
                    <a:pt x="2038445" y="1347939"/>
                  </a:lnTo>
                  <a:lnTo>
                    <a:pt x="2040174" y="1347094"/>
                  </a:lnTo>
                  <a:lnTo>
                    <a:pt x="2039673" y="1345326"/>
                  </a:lnTo>
                  <a:lnTo>
                    <a:pt x="2038578" y="1344551"/>
                  </a:lnTo>
                  <a:lnTo>
                    <a:pt x="2036606" y="1345521"/>
                  </a:lnTo>
                  <a:lnTo>
                    <a:pt x="2036630" y="1344278"/>
                  </a:lnTo>
                  <a:lnTo>
                    <a:pt x="2036997" y="1342689"/>
                  </a:lnTo>
                  <a:lnTo>
                    <a:pt x="2038484" y="1342689"/>
                  </a:lnTo>
                  <a:lnTo>
                    <a:pt x="2039790" y="1343206"/>
                  </a:lnTo>
                  <a:lnTo>
                    <a:pt x="2040901" y="1340632"/>
                  </a:lnTo>
                  <a:lnTo>
                    <a:pt x="2040948" y="1339482"/>
                  </a:lnTo>
                  <a:lnTo>
                    <a:pt x="2039110" y="1341156"/>
                  </a:lnTo>
                  <a:lnTo>
                    <a:pt x="2038695" y="1337549"/>
                  </a:lnTo>
                  <a:lnTo>
                    <a:pt x="2040502" y="1334068"/>
                  </a:lnTo>
                  <a:lnTo>
                    <a:pt x="2042231" y="1332542"/>
                  </a:lnTo>
                  <a:lnTo>
                    <a:pt x="2044390" y="1332589"/>
                  </a:lnTo>
                  <a:lnTo>
                    <a:pt x="2046581" y="1332347"/>
                  </a:lnTo>
                  <a:lnTo>
                    <a:pt x="2045204" y="1331705"/>
                  </a:lnTo>
                  <a:lnTo>
                    <a:pt x="2043788" y="1331361"/>
                  </a:lnTo>
                  <a:lnTo>
                    <a:pt x="2044852" y="1329976"/>
                  </a:lnTo>
                  <a:lnTo>
                    <a:pt x="2045760" y="1329726"/>
                  </a:lnTo>
                  <a:lnTo>
                    <a:pt x="2046651" y="1328521"/>
                  </a:lnTo>
                  <a:lnTo>
                    <a:pt x="2044516" y="1328701"/>
                  </a:lnTo>
                  <a:lnTo>
                    <a:pt x="2044766" y="1326417"/>
                  </a:lnTo>
                  <a:lnTo>
                    <a:pt x="2043725" y="1326886"/>
                  </a:lnTo>
                  <a:lnTo>
                    <a:pt x="2042481" y="1327097"/>
                  </a:lnTo>
                  <a:lnTo>
                    <a:pt x="2041996" y="1328067"/>
                  </a:lnTo>
                  <a:lnTo>
                    <a:pt x="2042090" y="1329679"/>
                  </a:lnTo>
                  <a:lnTo>
                    <a:pt x="2041730" y="1330735"/>
                  </a:lnTo>
                  <a:lnTo>
                    <a:pt x="2040760" y="1331580"/>
                  </a:lnTo>
                  <a:lnTo>
                    <a:pt x="2039125" y="1332237"/>
                  </a:lnTo>
                  <a:lnTo>
                    <a:pt x="2038969" y="1331095"/>
                  </a:lnTo>
                  <a:lnTo>
                    <a:pt x="2038429" y="1330579"/>
                  </a:lnTo>
                  <a:lnTo>
                    <a:pt x="2038225" y="1333027"/>
                  </a:lnTo>
                  <a:lnTo>
                    <a:pt x="2037795" y="1333857"/>
                  </a:lnTo>
                  <a:lnTo>
                    <a:pt x="2036598" y="1331565"/>
                  </a:lnTo>
                  <a:lnTo>
                    <a:pt x="2036238" y="1332026"/>
                  </a:lnTo>
                  <a:lnTo>
                    <a:pt x="2036285" y="1332675"/>
                  </a:lnTo>
                  <a:lnTo>
                    <a:pt x="2035980" y="1333802"/>
                  </a:lnTo>
                  <a:lnTo>
                    <a:pt x="2034955" y="1334389"/>
                  </a:lnTo>
                  <a:lnTo>
                    <a:pt x="2035018" y="1335828"/>
                  </a:lnTo>
                  <a:lnTo>
                    <a:pt x="2034619" y="1336618"/>
                  </a:lnTo>
                  <a:lnTo>
                    <a:pt x="2031341" y="1335367"/>
                  </a:lnTo>
                  <a:lnTo>
                    <a:pt x="2031263" y="1335789"/>
                  </a:lnTo>
                  <a:lnTo>
                    <a:pt x="2033117" y="1338488"/>
                  </a:lnTo>
                  <a:lnTo>
                    <a:pt x="2034470" y="1339411"/>
                  </a:lnTo>
                  <a:lnTo>
                    <a:pt x="2034635" y="1340882"/>
                  </a:lnTo>
                  <a:lnTo>
                    <a:pt x="2033469" y="1342103"/>
                  </a:lnTo>
                  <a:lnTo>
                    <a:pt x="2031865" y="1341054"/>
                  </a:lnTo>
                  <a:lnTo>
                    <a:pt x="2031591" y="1341133"/>
                  </a:lnTo>
                  <a:lnTo>
                    <a:pt x="2032467" y="1342932"/>
                  </a:lnTo>
                  <a:lnTo>
                    <a:pt x="2033015" y="1344504"/>
                  </a:lnTo>
                  <a:lnTo>
                    <a:pt x="2032452" y="1345819"/>
                  </a:lnTo>
                  <a:lnTo>
                    <a:pt x="2032538" y="1347446"/>
                  </a:lnTo>
                  <a:lnTo>
                    <a:pt x="2032413" y="1348917"/>
                  </a:lnTo>
                  <a:lnTo>
                    <a:pt x="2032069" y="1350200"/>
                  </a:lnTo>
                  <a:lnTo>
                    <a:pt x="2032851" y="1356091"/>
                  </a:lnTo>
                  <a:lnTo>
                    <a:pt x="2033790" y="1357695"/>
                  </a:lnTo>
                  <a:lnTo>
                    <a:pt x="2034713" y="1359220"/>
                  </a:lnTo>
                  <a:lnTo>
                    <a:pt x="2035206" y="1360652"/>
                  </a:lnTo>
                  <a:lnTo>
                    <a:pt x="2034228" y="1360855"/>
                  </a:lnTo>
                  <a:lnTo>
                    <a:pt x="2032663" y="1359682"/>
                  </a:lnTo>
                  <a:lnTo>
                    <a:pt x="2031286" y="1358782"/>
                  </a:lnTo>
                  <a:lnTo>
                    <a:pt x="2029651" y="1355911"/>
                  </a:lnTo>
                  <a:lnTo>
                    <a:pt x="2029385" y="1354761"/>
                  </a:lnTo>
                  <a:lnTo>
                    <a:pt x="2028986" y="1353853"/>
                  </a:lnTo>
                  <a:lnTo>
                    <a:pt x="2029174" y="1355934"/>
                  </a:lnTo>
                  <a:lnTo>
                    <a:pt x="2029761" y="1358258"/>
                  </a:lnTo>
                  <a:lnTo>
                    <a:pt x="2034877" y="1363453"/>
                  </a:lnTo>
                  <a:lnTo>
                    <a:pt x="2035824" y="1365440"/>
                  </a:lnTo>
                  <a:lnTo>
                    <a:pt x="2036543" y="1367005"/>
                  </a:lnTo>
                  <a:lnTo>
                    <a:pt x="2036364" y="1368491"/>
                  </a:lnTo>
                  <a:lnTo>
                    <a:pt x="2035026" y="1367435"/>
                  </a:lnTo>
                  <a:lnTo>
                    <a:pt x="2033876" y="1366089"/>
                  </a:lnTo>
                  <a:lnTo>
                    <a:pt x="2030817" y="1364564"/>
                  </a:lnTo>
                  <a:lnTo>
                    <a:pt x="2026960" y="1363601"/>
                  </a:lnTo>
                  <a:lnTo>
                    <a:pt x="2024785" y="1360050"/>
                  </a:lnTo>
                  <a:lnTo>
                    <a:pt x="2024793" y="1361528"/>
                  </a:lnTo>
                  <a:lnTo>
                    <a:pt x="2024308" y="1362788"/>
                  </a:lnTo>
                  <a:lnTo>
                    <a:pt x="2022978" y="1361254"/>
                  </a:lnTo>
                  <a:lnTo>
                    <a:pt x="2022141" y="1359948"/>
                  </a:lnTo>
                  <a:lnTo>
                    <a:pt x="2021859" y="1358516"/>
                  </a:lnTo>
                  <a:lnTo>
                    <a:pt x="2020200" y="1358610"/>
                  </a:lnTo>
                  <a:lnTo>
                    <a:pt x="2018463" y="1359862"/>
                  </a:lnTo>
                  <a:lnTo>
                    <a:pt x="2016781" y="1359564"/>
                  </a:lnTo>
                  <a:lnTo>
                    <a:pt x="2016586" y="1357132"/>
                  </a:lnTo>
                  <a:lnTo>
                    <a:pt x="2017040" y="1355841"/>
                  </a:lnTo>
                  <a:lnTo>
                    <a:pt x="2018925" y="1352789"/>
                  </a:lnTo>
                  <a:lnTo>
                    <a:pt x="2020709" y="1351225"/>
                  </a:lnTo>
                  <a:lnTo>
                    <a:pt x="2021491" y="1349206"/>
                  </a:lnTo>
                  <a:lnTo>
                    <a:pt x="2021225" y="1346077"/>
                  </a:lnTo>
                  <a:lnTo>
                    <a:pt x="2020897" y="1349261"/>
                  </a:lnTo>
                  <a:lnTo>
                    <a:pt x="2019880" y="1350833"/>
                  </a:lnTo>
                  <a:lnTo>
                    <a:pt x="2018276" y="1352038"/>
                  </a:lnTo>
                  <a:lnTo>
                    <a:pt x="2016171" y="1354182"/>
                  </a:lnTo>
                  <a:lnTo>
                    <a:pt x="2015663" y="1356161"/>
                  </a:lnTo>
                  <a:lnTo>
                    <a:pt x="2015006" y="1359862"/>
                  </a:lnTo>
                  <a:lnTo>
                    <a:pt x="2015890" y="1361114"/>
                  </a:lnTo>
                  <a:lnTo>
                    <a:pt x="2016797" y="1361442"/>
                  </a:lnTo>
                  <a:lnTo>
                    <a:pt x="2019473" y="1360605"/>
                  </a:lnTo>
                  <a:lnTo>
                    <a:pt x="2020857" y="1360980"/>
                  </a:lnTo>
                  <a:lnTo>
                    <a:pt x="2023940" y="1365424"/>
                  </a:lnTo>
                  <a:lnTo>
                    <a:pt x="2029682" y="1367177"/>
                  </a:lnTo>
                  <a:lnTo>
                    <a:pt x="2031779" y="1368272"/>
                  </a:lnTo>
                  <a:lnTo>
                    <a:pt x="2033485" y="1370588"/>
                  </a:lnTo>
                  <a:lnTo>
                    <a:pt x="2036051" y="1371918"/>
                  </a:lnTo>
                  <a:lnTo>
                    <a:pt x="2038046" y="1373850"/>
                  </a:lnTo>
                  <a:lnTo>
                    <a:pt x="2038100" y="1375110"/>
                  </a:lnTo>
                  <a:lnTo>
                    <a:pt x="2037412" y="1376596"/>
                  </a:lnTo>
                  <a:lnTo>
                    <a:pt x="2037138" y="1378607"/>
                  </a:lnTo>
                  <a:lnTo>
                    <a:pt x="2036293" y="1379874"/>
                  </a:lnTo>
                  <a:lnTo>
                    <a:pt x="2034267" y="1380023"/>
                  </a:lnTo>
                  <a:lnTo>
                    <a:pt x="2033039" y="1379694"/>
                  </a:lnTo>
                  <a:lnTo>
                    <a:pt x="2026444" y="1372614"/>
                  </a:lnTo>
                  <a:lnTo>
                    <a:pt x="2025653" y="1371965"/>
                  </a:lnTo>
                  <a:lnTo>
                    <a:pt x="2023205" y="1368249"/>
                  </a:lnTo>
                  <a:lnTo>
                    <a:pt x="2020333" y="1366254"/>
                  </a:lnTo>
                  <a:lnTo>
                    <a:pt x="2019441" y="1366293"/>
                  </a:lnTo>
                  <a:lnTo>
                    <a:pt x="2023525" y="1369978"/>
                  </a:lnTo>
                  <a:lnTo>
                    <a:pt x="2025192" y="1372551"/>
                  </a:lnTo>
                  <a:lnTo>
                    <a:pt x="2028126" y="1376150"/>
                  </a:lnTo>
                  <a:lnTo>
                    <a:pt x="2030222" y="1377676"/>
                  </a:lnTo>
                  <a:lnTo>
                    <a:pt x="2031763" y="1380054"/>
                  </a:lnTo>
                  <a:lnTo>
                    <a:pt x="2033203" y="1381165"/>
                  </a:lnTo>
                  <a:lnTo>
                    <a:pt x="2037122" y="1382745"/>
                  </a:lnTo>
                  <a:lnTo>
                    <a:pt x="2035761" y="1383888"/>
                  </a:lnTo>
                  <a:lnTo>
                    <a:pt x="2037936" y="1384858"/>
                  </a:lnTo>
                  <a:lnTo>
                    <a:pt x="2038249" y="1386634"/>
                  </a:lnTo>
                  <a:lnTo>
                    <a:pt x="2038053" y="1388660"/>
                  </a:lnTo>
                  <a:lnTo>
                    <a:pt x="2035034" y="1387854"/>
                  </a:lnTo>
                  <a:lnTo>
                    <a:pt x="2034932" y="1389348"/>
                  </a:lnTo>
                  <a:lnTo>
                    <a:pt x="2035206" y="1390225"/>
                  </a:lnTo>
                  <a:lnTo>
                    <a:pt x="2033876" y="1390952"/>
                  </a:lnTo>
                  <a:lnTo>
                    <a:pt x="2032022" y="1389966"/>
                  </a:lnTo>
                  <a:lnTo>
                    <a:pt x="2027210" y="1384568"/>
                  </a:lnTo>
                  <a:lnTo>
                    <a:pt x="2027249" y="1385288"/>
                  </a:lnTo>
                  <a:lnTo>
                    <a:pt x="2027640" y="1386125"/>
                  </a:lnTo>
                  <a:lnTo>
                    <a:pt x="2030433" y="1389599"/>
                  </a:lnTo>
                  <a:lnTo>
                    <a:pt x="2032929" y="1391680"/>
                  </a:lnTo>
                  <a:lnTo>
                    <a:pt x="2035041" y="1392618"/>
                  </a:lnTo>
                  <a:lnTo>
                    <a:pt x="2036669" y="1394363"/>
                  </a:lnTo>
                  <a:lnTo>
                    <a:pt x="2037248" y="1395411"/>
                  </a:lnTo>
                  <a:lnTo>
                    <a:pt x="2037631" y="1397007"/>
                  </a:lnTo>
                  <a:lnTo>
                    <a:pt x="2036426" y="1398087"/>
                  </a:lnTo>
                  <a:lnTo>
                    <a:pt x="2035049" y="1398689"/>
                  </a:lnTo>
                  <a:lnTo>
                    <a:pt x="2033711" y="1397610"/>
                  </a:lnTo>
                  <a:lnTo>
                    <a:pt x="2032726" y="1396468"/>
                  </a:lnTo>
                  <a:lnTo>
                    <a:pt x="2030629" y="1394535"/>
                  </a:lnTo>
                  <a:lnTo>
                    <a:pt x="2029995" y="1392368"/>
                  </a:lnTo>
                  <a:lnTo>
                    <a:pt x="2028399" y="1392478"/>
                  </a:lnTo>
                  <a:lnTo>
                    <a:pt x="2021734" y="1389732"/>
                  </a:lnTo>
                  <a:lnTo>
                    <a:pt x="2016375" y="1389411"/>
                  </a:lnTo>
                  <a:lnTo>
                    <a:pt x="2016899" y="1389966"/>
                  </a:lnTo>
                  <a:lnTo>
                    <a:pt x="2017572" y="1390334"/>
                  </a:lnTo>
                  <a:lnTo>
                    <a:pt x="2021835" y="1391007"/>
                  </a:lnTo>
                  <a:lnTo>
                    <a:pt x="2023517" y="1392274"/>
                  </a:lnTo>
                  <a:lnTo>
                    <a:pt x="2027023" y="1393401"/>
                  </a:lnTo>
                  <a:lnTo>
                    <a:pt x="2029080" y="1393706"/>
                  </a:lnTo>
                  <a:lnTo>
                    <a:pt x="2029909" y="1397148"/>
                  </a:lnTo>
                  <a:lnTo>
                    <a:pt x="2032749" y="1399519"/>
                  </a:lnTo>
                  <a:lnTo>
                    <a:pt x="2033117" y="1401271"/>
                  </a:lnTo>
                  <a:lnTo>
                    <a:pt x="2035057" y="1401467"/>
                  </a:lnTo>
                  <a:lnTo>
                    <a:pt x="2038468" y="1399754"/>
                  </a:lnTo>
                  <a:lnTo>
                    <a:pt x="2040666" y="1400356"/>
                  </a:lnTo>
                  <a:lnTo>
                    <a:pt x="2043843" y="1400849"/>
                  </a:lnTo>
                  <a:lnTo>
                    <a:pt x="2044570" y="1402234"/>
                  </a:lnTo>
                  <a:lnTo>
                    <a:pt x="2045110" y="1404862"/>
                  </a:lnTo>
                  <a:lnTo>
                    <a:pt x="2046237" y="1407819"/>
                  </a:lnTo>
                  <a:lnTo>
                    <a:pt x="2049147" y="1419445"/>
                  </a:lnTo>
                  <a:lnTo>
                    <a:pt x="2053520" y="1428904"/>
                  </a:lnTo>
                  <a:lnTo>
                    <a:pt x="2054060" y="1430531"/>
                  </a:lnTo>
                  <a:lnTo>
                    <a:pt x="2053043" y="1429099"/>
                  </a:lnTo>
                  <a:lnTo>
                    <a:pt x="2049796" y="1422840"/>
                  </a:lnTo>
                  <a:lnTo>
                    <a:pt x="2048005" y="1418303"/>
                  </a:lnTo>
                  <a:lnTo>
                    <a:pt x="2046166" y="1410276"/>
                  </a:lnTo>
                  <a:lnTo>
                    <a:pt x="2045634" y="1408477"/>
                  </a:lnTo>
                  <a:lnTo>
                    <a:pt x="2045001" y="1407757"/>
                  </a:lnTo>
                  <a:lnTo>
                    <a:pt x="2044586" y="1408344"/>
                  </a:lnTo>
                  <a:lnTo>
                    <a:pt x="2044406" y="1409369"/>
                  </a:lnTo>
                  <a:lnTo>
                    <a:pt x="2044711" y="1410159"/>
                  </a:lnTo>
                  <a:lnTo>
                    <a:pt x="2043984" y="1412803"/>
                  </a:lnTo>
                  <a:lnTo>
                    <a:pt x="2044296" y="1414016"/>
                  </a:lnTo>
                  <a:lnTo>
                    <a:pt x="2045470" y="1415267"/>
                  </a:lnTo>
                  <a:lnTo>
                    <a:pt x="2046753" y="1418389"/>
                  </a:lnTo>
                  <a:lnTo>
                    <a:pt x="2047778" y="1422590"/>
                  </a:lnTo>
                  <a:lnTo>
                    <a:pt x="2046393" y="1420885"/>
                  </a:lnTo>
                  <a:lnTo>
                    <a:pt x="2044922" y="1419985"/>
                  </a:lnTo>
                  <a:lnTo>
                    <a:pt x="2042630" y="1419296"/>
                  </a:lnTo>
                  <a:lnTo>
                    <a:pt x="2040588" y="1418084"/>
                  </a:lnTo>
                  <a:lnTo>
                    <a:pt x="2040737" y="1419821"/>
                  </a:lnTo>
                  <a:lnTo>
                    <a:pt x="2040541" y="1421698"/>
                  </a:lnTo>
                  <a:lnTo>
                    <a:pt x="2038969" y="1421127"/>
                  </a:lnTo>
                  <a:lnTo>
                    <a:pt x="2037897" y="1420501"/>
                  </a:lnTo>
                  <a:lnTo>
                    <a:pt x="2038851" y="1422496"/>
                  </a:lnTo>
                  <a:lnTo>
                    <a:pt x="2036794" y="1421902"/>
                  </a:lnTo>
                  <a:lnTo>
                    <a:pt x="2035417" y="1422027"/>
                  </a:lnTo>
                  <a:lnTo>
                    <a:pt x="2034525" y="1423803"/>
                  </a:lnTo>
                  <a:lnTo>
                    <a:pt x="2033328" y="1424875"/>
                  </a:lnTo>
                  <a:lnTo>
                    <a:pt x="2031560" y="1425219"/>
                  </a:lnTo>
                  <a:lnTo>
                    <a:pt x="2028931" y="1423599"/>
                  </a:lnTo>
                  <a:lnTo>
                    <a:pt x="2028086" y="1421628"/>
                  </a:lnTo>
                  <a:lnTo>
                    <a:pt x="2027734" y="1419429"/>
                  </a:lnTo>
                  <a:lnTo>
                    <a:pt x="2027594" y="1422027"/>
                  </a:lnTo>
                  <a:lnTo>
                    <a:pt x="2028063" y="1424726"/>
                  </a:lnTo>
                  <a:lnTo>
                    <a:pt x="2027899" y="1426776"/>
                  </a:lnTo>
                  <a:lnTo>
                    <a:pt x="2030426" y="1427151"/>
                  </a:lnTo>
                  <a:lnTo>
                    <a:pt x="2032788" y="1426823"/>
                  </a:lnTo>
                  <a:lnTo>
                    <a:pt x="2035980" y="1426909"/>
                  </a:lnTo>
                  <a:lnTo>
                    <a:pt x="2038061" y="1426525"/>
                  </a:lnTo>
                  <a:lnTo>
                    <a:pt x="2039313" y="1425876"/>
                  </a:lnTo>
                  <a:lnTo>
                    <a:pt x="2042317" y="1426439"/>
                  </a:lnTo>
                  <a:lnTo>
                    <a:pt x="2042529" y="1428911"/>
                  </a:lnTo>
                  <a:lnTo>
                    <a:pt x="2042184" y="1431368"/>
                  </a:lnTo>
                  <a:lnTo>
                    <a:pt x="2042012" y="1433973"/>
                  </a:lnTo>
                  <a:lnTo>
                    <a:pt x="2042841" y="1433957"/>
                  </a:lnTo>
                  <a:lnTo>
                    <a:pt x="2043819" y="1433120"/>
                  </a:lnTo>
                  <a:lnTo>
                    <a:pt x="2044312" y="1428434"/>
                  </a:lnTo>
                  <a:lnTo>
                    <a:pt x="2047058" y="1426698"/>
                  </a:lnTo>
                  <a:lnTo>
                    <a:pt x="2047981" y="1426823"/>
                  </a:lnTo>
                  <a:lnTo>
                    <a:pt x="2048858" y="1428325"/>
                  </a:lnTo>
                  <a:lnTo>
                    <a:pt x="2049155" y="1429850"/>
                  </a:lnTo>
                  <a:lnTo>
                    <a:pt x="2049468" y="1431947"/>
                  </a:lnTo>
                  <a:lnTo>
                    <a:pt x="2048826" y="1435139"/>
                  </a:lnTo>
                  <a:lnTo>
                    <a:pt x="2044609" y="1438863"/>
                  </a:lnTo>
                  <a:lnTo>
                    <a:pt x="2041590" y="1442297"/>
                  </a:lnTo>
                  <a:lnTo>
                    <a:pt x="2040040" y="1442994"/>
                  </a:lnTo>
                  <a:lnTo>
                    <a:pt x="2037819" y="1442595"/>
                  </a:lnTo>
                  <a:lnTo>
                    <a:pt x="2035292" y="1441734"/>
                  </a:lnTo>
                  <a:lnTo>
                    <a:pt x="2034048" y="1441562"/>
                  </a:lnTo>
                  <a:lnTo>
                    <a:pt x="2033109" y="1441851"/>
                  </a:lnTo>
                  <a:lnTo>
                    <a:pt x="2032538" y="1440787"/>
                  </a:lnTo>
                  <a:lnTo>
                    <a:pt x="2032170" y="1438855"/>
                  </a:lnTo>
                  <a:lnTo>
                    <a:pt x="2031192" y="1438213"/>
                  </a:lnTo>
                  <a:lnTo>
                    <a:pt x="2030449" y="1438284"/>
                  </a:lnTo>
                  <a:lnTo>
                    <a:pt x="2029948" y="1440334"/>
                  </a:lnTo>
                  <a:lnTo>
                    <a:pt x="2027594" y="1440920"/>
                  </a:lnTo>
                  <a:lnTo>
                    <a:pt x="2024394" y="1440068"/>
                  </a:lnTo>
                  <a:lnTo>
                    <a:pt x="2021037" y="1438346"/>
                  </a:lnTo>
                  <a:lnTo>
                    <a:pt x="2022477" y="1440193"/>
                  </a:lnTo>
                  <a:lnTo>
                    <a:pt x="2030793" y="1443643"/>
                  </a:lnTo>
                  <a:lnTo>
                    <a:pt x="2031732" y="1444292"/>
                  </a:lnTo>
                  <a:lnTo>
                    <a:pt x="2032608" y="1445231"/>
                  </a:lnTo>
                  <a:lnTo>
                    <a:pt x="2031450" y="1446710"/>
                  </a:lnTo>
                  <a:lnTo>
                    <a:pt x="2030535" y="1448376"/>
                  </a:lnTo>
                  <a:lnTo>
                    <a:pt x="2030402" y="1449683"/>
                  </a:lnTo>
                  <a:lnTo>
                    <a:pt x="2030081" y="1450504"/>
                  </a:lnTo>
                  <a:lnTo>
                    <a:pt x="2026764" y="1452718"/>
                  </a:lnTo>
                  <a:lnTo>
                    <a:pt x="2024973" y="1452327"/>
                  </a:lnTo>
                  <a:lnTo>
                    <a:pt x="2020380" y="1448329"/>
                  </a:lnTo>
                  <a:lnTo>
                    <a:pt x="2022477" y="1451787"/>
                  </a:lnTo>
                  <a:lnTo>
                    <a:pt x="2024151" y="1453250"/>
                  </a:lnTo>
                  <a:lnTo>
                    <a:pt x="2027531" y="1454033"/>
                  </a:lnTo>
                  <a:lnTo>
                    <a:pt x="2033860" y="1452742"/>
                  </a:lnTo>
                  <a:lnTo>
                    <a:pt x="2035941" y="1454150"/>
                  </a:lnTo>
                  <a:lnTo>
                    <a:pt x="2034236" y="1456646"/>
                  </a:lnTo>
                  <a:lnTo>
                    <a:pt x="2032546" y="1458390"/>
                  </a:lnTo>
                  <a:lnTo>
                    <a:pt x="2030324" y="1458586"/>
                  </a:lnTo>
                  <a:lnTo>
                    <a:pt x="2028368" y="1459063"/>
                  </a:lnTo>
                  <a:lnTo>
                    <a:pt x="2027789" y="1460260"/>
                  </a:lnTo>
                  <a:lnTo>
                    <a:pt x="2026397" y="1460338"/>
                  </a:lnTo>
                  <a:lnTo>
                    <a:pt x="2024214" y="1460409"/>
                  </a:lnTo>
                  <a:lnTo>
                    <a:pt x="2020842" y="1460518"/>
                  </a:lnTo>
                  <a:lnTo>
                    <a:pt x="2018988" y="1460236"/>
                  </a:lnTo>
                  <a:lnTo>
                    <a:pt x="2016398" y="1462685"/>
                  </a:lnTo>
                  <a:lnTo>
                    <a:pt x="2015420" y="1463022"/>
                  </a:lnTo>
                  <a:lnTo>
                    <a:pt x="2014059" y="1462560"/>
                  </a:lnTo>
                  <a:lnTo>
                    <a:pt x="2013488" y="1460589"/>
                  </a:lnTo>
                  <a:lnTo>
                    <a:pt x="2012878" y="1459618"/>
                  </a:lnTo>
                  <a:lnTo>
                    <a:pt x="2012862" y="1463303"/>
                  </a:lnTo>
                  <a:lnTo>
                    <a:pt x="2013104" y="1464297"/>
                  </a:lnTo>
                  <a:lnTo>
                    <a:pt x="2013597" y="1465040"/>
                  </a:lnTo>
                  <a:lnTo>
                    <a:pt x="2010570" y="1467035"/>
                  </a:lnTo>
                  <a:lnTo>
                    <a:pt x="2007667" y="1469523"/>
                  </a:lnTo>
                  <a:lnTo>
                    <a:pt x="2006627" y="1470196"/>
                  </a:lnTo>
                  <a:lnTo>
                    <a:pt x="2005445" y="1471440"/>
                  </a:lnTo>
                  <a:lnTo>
                    <a:pt x="2003028" y="1475031"/>
                  </a:lnTo>
                  <a:lnTo>
                    <a:pt x="2002433" y="1477644"/>
                  </a:lnTo>
                  <a:lnTo>
                    <a:pt x="2001557" y="1480554"/>
                  </a:lnTo>
                  <a:lnTo>
                    <a:pt x="2001448" y="1479247"/>
                  </a:lnTo>
                  <a:lnTo>
                    <a:pt x="2001596" y="1477041"/>
                  </a:lnTo>
                  <a:lnTo>
                    <a:pt x="2001002" y="1474514"/>
                  </a:lnTo>
                  <a:lnTo>
                    <a:pt x="2000618" y="1479146"/>
                  </a:lnTo>
                  <a:lnTo>
                    <a:pt x="1999680" y="1481289"/>
                  </a:lnTo>
                  <a:lnTo>
                    <a:pt x="1991058" y="1481141"/>
                  </a:lnTo>
                  <a:lnTo>
                    <a:pt x="1987287" y="1482307"/>
                  </a:lnTo>
                  <a:lnTo>
                    <a:pt x="1981498" y="1486226"/>
                  </a:lnTo>
                  <a:lnTo>
                    <a:pt x="1979769" y="1487947"/>
                  </a:lnTo>
                  <a:lnTo>
                    <a:pt x="1974981" y="1494574"/>
                  </a:lnTo>
                  <a:lnTo>
                    <a:pt x="1973760" y="1498806"/>
                  </a:lnTo>
                  <a:lnTo>
                    <a:pt x="1972783" y="1497030"/>
                  </a:lnTo>
                  <a:lnTo>
                    <a:pt x="1973025" y="1495700"/>
                  </a:lnTo>
                  <a:lnTo>
                    <a:pt x="1973041" y="1494605"/>
                  </a:lnTo>
                  <a:lnTo>
                    <a:pt x="1971844" y="1496835"/>
                  </a:lnTo>
                  <a:lnTo>
                    <a:pt x="1972986" y="1500246"/>
                  </a:lnTo>
                  <a:lnTo>
                    <a:pt x="1971961" y="1501544"/>
                  </a:lnTo>
                  <a:lnTo>
                    <a:pt x="1968800" y="1503969"/>
                  </a:lnTo>
                  <a:lnTo>
                    <a:pt x="1967071" y="1504361"/>
                  </a:lnTo>
                  <a:lnTo>
                    <a:pt x="1965131" y="1505049"/>
                  </a:lnTo>
                  <a:lnTo>
                    <a:pt x="1964521" y="1507435"/>
                  </a:lnTo>
                  <a:lnTo>
                    <a:pt x="1961884" y="1509634"/>
                  </a:lnTo>
                  <a:lnTo>
                    <a:pt x="1960351" y="1510604"/>
                  </a:lnTo>
                  <a:lnTo>
                    <a:pt x="1957535" y="1510017"/>
                  </a:lnTo>
                  <a:lnTo>
                    <a:pt x="1958403" y="1512129"/>
                  </a:lnTo>
                  <a:lnTo>
                    <a:pt x="1957370" y="1513733"/>
                  </a:lnTo>
                  <a:lnTo>
                    <a:pt x="1955587" y="1514961"/>
                  </a:lnTo>
                  <a:lnTo>
                    <a:pt x="1953373" y="1515760"/>
                  </a:lnTo>
                  <a:lnTo>
                    <a:pt x="1952105" y="1515658"/>
                  </a:lnTo>
                  <a:lnTo>
                    <a:pt x="1951026" y="1516080"/>
                  </a:lnTo>
                  <a:lnTo>
                    <a:pt x="1950173" y="1517097"/>
                  </a:lnTo>
                  <a:lnTo>
                    <a:pt x="1948100" y="1518052"/>
                  </a:lnTo>
                  <a:lnTo>
                    <a:pt x="1945948" y="1517520"/>
                  </a:lnTo>
                  <a:lnTo>
                    <a:pt x="1943507" y="1517199"/>
                  </a:lnTo>
                  <a:lnTo>
                    <a:pt x="1942146" y="1517770"/>
                  </a:lnTo>
                  <a:lnTo>
                    <a:pt x="1944430" y="1518717"/>
                  </a:lnTo>
                  <a:lnTo>
                    <a:pt x="1945659" y="1520078"/>
                  </a:lnTo>
                  <a:lnTo>
                    <a:pt x="1945408" y="1521916"/>
                  </a:lnTo>
                  <a:lnTo>
                    <a:pt x="1944798" y="1522621"/>
                  </a:lnTo>
                  <a:lnTo>
                    <a:pt x="1943351" y="1523583"/>
                  </a:lnTo>
                  <a:lnTo>
                    <a:pt x="1942717" y="1523442"/>
                  </a:lnTo>
                  <a:lnTo>
                    <a:pt x="1942334" y="1522581"/>
                  </a:lnTo>
                  <a:lnTo>
                    <a:pt x="1941864" y="1520782"/>
                  </a:lnTo>
                  <a:lnTo>
                    <a:pt x="1941192" y="1521165"/>
                  </a:lnTo>
                  <a:lnTo>
                    <a:pt x="1941074" y="1522002"/>
                  </a:lnTo>
                  <a:lnTo>
                    <a:pt x="1940495" y="1522308"/>
                  </a:lnTo>
                  <a:lnTo>
                    <a:pt x="1938445" y="1519437"/>
                  </a:lnTo>
                  <a:lnTo>
                    <a:pt x="1938547" y="1521627"/>
                  </a:lnTo>
                  <a:lnTo>
                    <a:pt x="1939259" y="1523309"/>
                  </a:lnTo>
                  <a:lnTo>
                    <a:pt x="1939948" y="1524162"/>
                  </a:lnTo>
                  <a:lnTo>
                    <a:pt x="1940644" y="1524663"/>
                  </a:lnTo>
                  <a:lnTo>
                    <a:pt x="1940816" y="1525445"/>
                  </a:lnTo>
                  <a:lnTo>
                    <a:pt x="1939416" y="1527346"/>
                  </a:lnTo>
                  <a:lnTo>
                    <a:pt x="1938696" y="1527768"/>
                  </a:lnTo>
                  <a:lnTo>
                    <a:pt x="1937413" y="1528073"/>
                  </a:lnTo>
                  <a:lnTo>
                    <a:pt x="1936693" y="1529239"/>
                  </a:lnTo>
                  <a:lnTo>
                    <a:pt x="1936904" y="1530248"/>
                  </a:lnTo>
                  <a:lnTo>
                    <a:pt x="1935778" y="1532431"/>
                  </a:lnTo>
                  <a:lnTo>
                    <a:pt x="1933094" y="1533792"/>
                  </a:lnTo>
                  <a:lnTo>
                    <a:pt x="1932281" y="1533738"/>
                  </a:lnTo>
                  <a:lnTo>
                    <a:pt x="1931616" y="1534137"/>
                  </a:lnTo>
                  <a:lnTo>
                    <a:pt x="1932007" y="1535107"/>
                  </a:lnTo>
                  <a:lnTo>
                    <a:pt x="1932672" y="1535811"/>
                  </a:lnTo>
                  <a:lnTo>
                    <a:pt x="1932648" y="1536468"/>
                  </a:lnTo>
                  <a:lnTo>
                    <a:pt x="1931944" y="1537360"/>
                  </a:lnTo>
                  <a:lnTo>
                    <a:pt x="1930544" y="1537610"/>
                  </a:lnTo>
                  <a:lnTo>
                    <a:pt x="1929762" y="1538620"/>
                  </a:lnTo>
                  <a:lnTo>
                    <a:pt x="1930012" y="1539582"/>
                  </a:lnTo>
                  <a:lnTo>
                    <a:pt x="1930473" y="1540114"/>
                  </a:lnTo>
                  <a:lnTo>
                    <a:pt x="1930372" y="1541029"/>
                  </a:lnTo>
                  <a:lnTo>
                    <a:pt x="1928784" y="1541952"/>
                  </a:lnTo>
                  <a:lnTo>
                    <a:pt x="1928408" y="1542860"/>
                  </a:lnTo>
                  <a:lnTo>
                    <a:pt x="1929198" y="1543126"/>
                  </a:lnTo>
                  <a:lnTo>
                    <a:pt x="1929808" y="1542860"/>
                  </a:lnTo>
                  <a:lnTo>
                    <a:pt x="1930254" y="1543055"/>
                  </a:lnTo>
                  <a:lnTo>
                    <a:pt x="1929300" y="1544573"/>
                  </a:lnTo>
                  <a:lnTo>
                    <a:pt x="1928447" y="1545496"/>
                  </a:lnTo>
                  <a:lnTo>
                    <a:pt x="1927634" y="1547155"/>
                  </a:lnTo>
                  <a:lnTo>
                    <a:pt x="1925748" y="1547616"/>
                  </a:lnTo>
                  <a:lnTo>
                    <a:pt x="1925818" y="1548156"/>
                  </a:lnTo>
                  <a:lnTo>
                    <a:pt x="1926882" y="1548634"/>
                  </a:lnTo>
                  <a:lnTo>
                    <a:pt x="1927774" y="1549909"/>
                  </a:lnTo>
                  <a:lnTo>
                    <a:pt x="1926100" y="1552264"/>
                  </a:lnTo>
                  <a:lnTo>
                    <a:pt x="1925052" y="1552068"/>
                  </a:lnTo>
                  <a:lnTo>
                    <a:pt x="1924410" y="1551552"/>
                  </a:lnTo>
                  <a:lnTo>
                    <a:pt x="1924003" y="1553406"/>
                  </a:lnTo>
                  <a:lnTo>
                    <a:pt x="1924160" y="1554392"/>
                  </a:lnTo>
                  <a:lnTo>
                    <a:pt x="1923761" y="1556418"/>
                  </a:lnTo>
                  <a:lnTo>
                    <a:pt x="1923119" y="1558843"/>
                  </a:lnTo>
                  <a:lnTo>
                    <a:pt x="1922681" y="1559837"/>
                  </a:lnTo>
                  <a:lnTo>
                    <a:pt x="1922775" y="1561691"/>
                  </a:lnTo>
                  <a:lnTo>
                    <a:pt x="1923049" y="1563482"/>
                  </a:lnTo>
                  <a:lnTo>
                    <a:pt x="1924074" y="1565782"/>
                  </a:lnTo>
                  <a:lnTo>
                    <a:pt x="1925646" y="1575179"/>
                  </a:lnTo>
                  <a:lnTo>
                    <a:pt x="1926718" y="1578433"/>
                  </a:lnTo>
                  <a:lnTo>
                    <a:pt x="1928643" y="1587195"/>
                  </a:lnTo>
                  <a:lnTo>
                    <a:pt x="1931827" y="1595660"/>
                  </a:lnTo>
                  <a:lnTo>
                    <a:pt x="1936318" y="1605854"/>
                  </a:lnTo>
                  <a:lnTo>
                    <a:pt x="1943687" y="1618153"/>
                  </a:lnTo>
                  <a:lnTo>
                    <a:pt x="1944571" y="1619897"/>
                  </a:lnTo>
                  <a:lnTo>
                    <a:pt x="1943609" y="1621376"/>
                  </a:lnTo>
                  <a:lnTo>
                    <a:pt x="1943319" y="1622909"/>
                  </a:lnTo>
                  <a:lnTo>
                    <a:pt x="1943233" y="1625217"/>
                  </a:lnTo>
                  <a:lnTo>
                    <a:pt x="1943499" y="1627470"/>
                  </a:lnTo>
                  <a:lnTo>
                    <a:pt x="1944368" y="1630216"/>
                  </a:lnTo>
                  <a:lnTo>
                    <a:pt x="1946042" y="1634410"/>
                  </a:lnTo>
                  <a:lnTo>
                    <a:pt x="1945103" y="1633580"/>
                  </a:lnTo>
                  <a:lnTo>
                    <a:pt x="1942678" y="1627556"/>
                  </a:lnTo>
                  <a:lnTo>
                    <a:pt x="1942396" y="1624020"/>
                  </a:lnTo>
                  <a:lnTo>
                    <a:pt x="1942741" y="1618990"/>
                  </a:lnTo>
                  <a:lnTo>
                    <a:pt x="1942169" y="1619115"/>
                  </a:lnTo>
                  <a:lnTo>
                    <a:pt x="1941708" y="1620750"/>
                  </a:lnTo>
                  <a:lnTo>
                    <a:pt x="1941450" y="1622667"/>
                  </a:lnTo>
                  <a:lnTo>
                    <a:pt x="1940832" y="1623410"/>
                  </a:lnTo>
                  <a:lnTo>
                    <a:pt x="1939995" y="1620476"/>
                  </a:lnTo>
                  <a:lnTo>
                    <a:pt x="1940057" y="1619154"/>
                  </a:lnTo>
                  <a:lnTo>
                    <a:pt x="1940949" y="1617605"/>
                  </a:lnTo>
                  <a:lnTo>
                    <a:pt x="1940691" y="1617049"/>
                  </a:lnTo>
                  <a:lnTo>
                    <a:pt x="1939243" y="1616252"/>
                  </a:lnTo>
                  <a:lnTo>
                    <a:pt x="1938938" y="1615007"/>
                  </a:lnTo>
                  <a:lnTo>
                    <a:pt x="1939134" y="1613771"/>
                  </a:lnTo>
                  <a:lnTo>
                    <a:pt x="1938312" y="1613114"/>
                  </a:lnTo>
                  <a:lnTo>
                    <a:pt x="1937663" y="1613146"/>
                  </a:lnTo>
                  <a:lnTo>
                    <a:pt x="1938101" y="1616189"/>
                  </a:lnTo>
                  <a:lnTo>
                    <a:pt x="1938782" y="1618051"/>
                  </a:lnTo>
                  <a:lnTo>
                    <a:pt x="1939627" y="1622518"/>
                  </a:lnTo>
                  <a:lnTo>
                    <a:pt x="1940996" y="1625217"/>
                  </a:lnTo>
                  <a:lnTo>
                    <a:pt x="1941794" y="1627478"/>
                  </a:lnTo>
                  <a:lnTo>
                    <a:pt x="1951104" y="1651496"/>
                  </a:lnTo>
                  <a:lnTo>
                    <a:pt x="1953310" y="1654539"/>
                  </a:lnTo>
                  <a:lnTo>
                    <a:pt x="1954124" y="1656722"/>
                  </a:lnTo>
                  <a:lnTo>
                    <a:pt x="1954969" y="1661283"/>
                  </a:lnTo>
                  <a:lnTo>
                    <a:pt x="1955156" y="1667127"/>
                  </a:lnTo>
                  <a:lnTo>
                    <a:pt x="1953639" y="1677775"/>
                  </a:lnTo>
                  <a:lnTo>
                    <a:pt x="1953294" y="1685012"/>
                  </a:lnTo>
                  <a:lnTo>
                    <a:pt x="1953075" y="1684793"/>
                  </a:lnTo>
                  <a:lnTo>
                    <a:pt x="1952927" y="1684026"/>
                  </a:lnTo>
                  <a:lnTo>
                    <a:pt x="1952575" y="1683924"/>
                  </a:lnTo>
                  <a:lnTo>
                    <a:pt x="1951260" y="1687234"/>
                  </a:lnTo>
                  <a:lnTo>
                    <a:pt x="1949469" y="1690214"/>
                  </a:lnTo>
                  <a:lnTo>
                    <a:pt x="1948874" y="1694846"/>
                  </a:lnTo>
                  <a:lnTo>
                    <a:pt x="1948014" y="1697161"/>
                  </a:lnTo>
                  <a:lnTo>
                    <a:pt x="1945424" y="1699610"/>
                  </a:lnTo>
                  <a:lnTo>
                    <a:pt x="1943820" y="1699547"/>
                  </a:lnTo>
                  <a:lnTo>
                    <a:pt x="1939893" y="1701386"/>
                  </a:lnTo>
                  <a:lnTo>
                    <a:pt x="1937131" y="1700909"/>
                  </a:lnTo>
                  <a:lnTo>
                    <a:pt x="1933845" y="1701941"/>
                  </a:lnTo>
                  <a:lnTo>
                    <a:pt x="1931686" y="1701824"/>
                  </a:lnTo>
                  <a:lnTo>
                    <a:pt x="1930434" y="1699642"/>
                  </a:lnTo>
                  <a:lnTo>
                    <a:pt x="1930622" y="1698664"/>
                  </a:lnTo>
                  <a:lnTo>
                    <a:pt x="1931115" y="1697686"/>
                  </a:lnTo>
                  <a:lnTo>
                    <a:pt x="1931960" y="1697459"/>
                  </a:lnTo>
                  <a:lnTo>
                    <a:pt x="1934862" y="1699751"/>
                  </a:lnTo>
                  <a:lnTo>
                    <a:pt x="1935410" y="1698781"/>
                  </a:lnTo>
                  <a:lnTo>
                    <a:pt x="1934534" y="1697639"/>
                  </a:lnTo>
                  <a:lnTo>
                    <a:pt x="1932852" y="1696997"/>
                  </a:lnTo>
                  <a:lnTo>
                    <a:pt x="1931616" y="1696293"/>
                  </a:lnTo>
                  <a:lnTo>
                    <a:pt x="1929120" y="1691067"/>
                  </a:lnTo>
                  <a:lnTo>
                    <a:pt x="1926530" y="1687476"/>
                  </a:lnTo>
                  <a:lnTo>
                    <a:pt x="1926092" y="1685066"/>
                  </a:lnTo>
                  <a:lnTo>
                    <a:pt x="1921625" y="1683595"/>
                  </a:lnTo>
                  <a:lnTo>
                    <a:pt x="1918394" y="1681366"/>
                  </a:lnTo>
                  <a:lnTo>
                    <a:pt x="1916282" y="1677407"/>
                  </a:lnTo>
                  <a:lnTo>
                    <a:pt x="1915069" y="1670374"/>
                  </a:lnTo>
                  <a:lnTo>
                    <a:pt x="1913645" y="1669584"/>
                  </a:lnTo>
                  <a:lnTo>
                    <a:pt x="1913043" y="1669036"/>
                  </a:lnTo>
                  <a:lnTo>
                    <a:pt x="1914435" y="1666415"/>
                  </a:lnTo>
                  <a:lnTo>
                    <a:pt x="1915906" y="1664217"/>
                  </a:lnTo>
                  <a:lnTo>
                    <a:pt x="1914748" y="1664765"/>
                  </a:lnTo>
                  <a:lnTo>
                    <a:pt x="1913895" y="1665578"/>
                  </a:lnTo>
                  <a:lnTo>
                    <a:pt x="1912808" y="1667518"/>
                  </a:lnTo>
                  <a:lnTo>
                    <a:pt x="1912010" y="1667816"/>
                  </a:lnTo>
                  <a:lnTo>
                    <a:pt x="1911282" y="1667518"/>
                  </a:lnTo>
                  <a:lnTo>
                    <a:pt x="1910445" y="1663795"/>
                  </a:lnTo>
                  <a:lnTo>
                    <a:pt x="1910688" y="1659218"/>
                  </a:lnTo>
                  <a:lnTo>
                    <a:pt x="1911861" y="1657504"/>
                  </a:lnTo>
                  <a:lnTo>
                    <a:pt x="1910054" y="1657458"/>
                  </a:lnTo>
                  <a:lnTo>
                    <a:pt x="1908184" y="1658107"/>
                  </a:lnTo>
                  <a:lnTo>
                    <a:pt x="1908458" y="1659632"/>
                  </a:lnTo>
                  <a:lnTo>
                    <a:pt x="1908192" y="1660469"/>
                  </a:lnTo>
                  <a:lnTo>
                    <a:pt x="1906831" y="1660251"/>
                  </a:lnTo>
                  <a:lnTo>
                    <a:pt x="1905790" y="1659719"/>
                  </a:lnTo>
                  <a:lnTo>
                    <a:pt x="1904390" y="1658123"/>
                  </a:lnTo>
                  <a:lnTo>
                    <a:pt x="1902473" y="1655087"/>
                  </a:lnTo>
                  <a:lnTo>
                    <a:pt x="1898538" y="1646700"/>
                  </a:lnTo>
                  <a:lnTo>
                    <a:pt x="1897771" y="1645519"/>
                  </a:lnTo>
                  <a:lnTo>
                    <a:pt x="1896465" y="1644275"/>
                  </a:lnTo>
                  <a:lnTo>
                    <a:pt x="1897083" y="1643892"/>
                  </a:lnTo>
                  <a:lnTo>
                    <a:pt x="1898202" y="1643665"/>
                  </a:lnTo>
                  <a:lnTo>
                    <a:pt x="1900729" y="1639878"/>
                  </a:lnTo>
                  <a:lnTo>
                    <a:pt x="1902708" y="1637586"/>
                  </a:lnTo>
                  <a:lnTo>
                    <a:pt x="1903365" y="1635998"/>
                  </a:lnTo>
                  <a:lnTo>
                    <a:pt x="1903248" y="1635317"/>
                  </a:lnTo>
                  <a:lnTo>
                    <a:pt x="1902372" y="1634331"/>
                  </a:lnTo>
                  <a:lnTo>
                    <a:pt x="1901222" y="1635192"/>
                  </a:lnTo>
                  <a:lnTo>
                    <a:pt x="1900729" y="1634949"/>
                  </a:lnTo>
                  <a:lnTo>
                    <a:pt x="1899430" y="1632954"/>
                  </a:lnTo>
                  <a:lnTo>
                    <a:pt x="1898194" y="1632391"/>
                  </a:lnTo>
                  <a:lnTo>
                    <a:pt x="1897333" y="1632821"/>
                  </a:lnTo>
                  <a:lnTo>
                    <a:pt x="1898241" y="1634449"/>
                  </a:lnTo>
                  <a:lnTo>
                    <a:pt x="1899055" y="1635059"/>
                  </a:lnTo>
                  <a:lnTo>
                    <a:pt x="1898734" y="1637429"/>
                  </a:lnTo>
                  <a:lnTo>
                    <a:pt x="1898405" y="1638196"/>
                  </a:lnTo>
                  <a:lnTo>
                    <a:pt x="1897638" y="1638877"/>
                  </a:lnTo>
                  <a:lnTo>
                    <a:pt x="1896442" y="1638509"/>
                  </a:lnTo>
                  <a:lnTo>
                    <a:pt x="1895839" y="1639096"/>
                  </a:lnTo>
                  <a:lnTo>
                    <a:pt x="1895127" y="1638478"/>
                  </a:lnTo>
                  <a:lnTo>
                    <a:pt x="1894423" y="1637437"/>
                  </a:lnTo>
                  <a:lnTo>
                    <a:pt x="1893633" y="1635724"/>
                  </a:lnTo>
                  <a:lnTo>
                    <a:pt x="1895722" y="1626054"/>
                  </a:lnTo>
                  <a:lnTo>
                    <a:pt x="1897654" y="1619874"/>
                  </a:lnTo>
                  <a:lnTo>
                    <a:pt x="1897873" y="1612801"/>
                  </a:lnTo>
                  <a:lnTo>
                    <a:pt x="1898022" y="1611753"/>
                  </a:lnTo>
                  <a:lnTo>
                    <a:pt x="1897858" y="1609868"/>
                  </a:lnTo>
                  <a:lnTo>
                    <a:pt x="1895268" y="1605776"/>
                  </a:lnTo>
                  <a:lnTo>
                    <a:pt x="1883822" y="1595754"/>
                  </a:lnTo>
                  <a:lnTo>
                    <a:pt x="1874958" y="1583831"/>
                  </a:lnTo>
                  <a:lnTo>
                    <a:pt x="1867276" y="1579348"/>
                  </a:lnTo>
                  <a:lnTo>
                    <a:pt x="1861447" y="1580334"/>
                  </a:lnTo>
                  <a:lnTo>
                    <a:pt x="1860438" y="1581234"/>
                  </a:lnTo>
                  <a:lnTo>
                    <a:pt x="1860008" y="1582407"/>
                  </a:lnTo>
                  <a:lnTo>
                    <a:pt x="1860368" y="1583745"/>
                  </a:lnTo>
                  <a:lnTo>
                    <a:pt x="1859843" y="1584301"/>
                  </a:lnTo>
                  <a:lnTo>
                    <a:pt x="1858279" y="1584230"/>
                  </a:lnTo>
                  <a:lnTo>
                    <a:pt x="1856174" y="1584543"/>
                  </a:lnTo>
                  <a:lnTo>
                    <a:pt x="1850674" y="1587680"/>
                  </a:lnTo>
                  <a:lnTo>
                    <a:pt x="1848734" y="1587563"/>
                  </a:lnTo>
                  <a:lnTo>
                    <a:pt x="1846974" y="1588377"/>
                  </a:lnTo>
                  <a:lnTo>
                    <a:pt x="1845652" y="1588987"/>
                  </a:lnTo>
                  <a:lnTo>
                    <a:pt x="1842209" y="1589315"/>
                  </a:lnTo>
                  <a:lnTo>
                    <a:pt x="1839291" y="1590012"/>
                  </a:lnTo>
                  <a:lnTo>
                    <a:pt x="1838032" y="1589636"/>
                  </a:lnTo>
                  <a:lnTo>
                    <a:pt x="1837210" y="1587813"/>
                  </a:lnTo>
                  <a:lnTo>
                    <a:pt x="1837210" y="1585928"/>
                  </a:lnTo>
                  <a:lnTo>
                    <a:pt x="1837875" y="1587375"/>
                  </a:lnTo>
                  <a:lnTo>
                    <a:pt x="1838908" y="1588509"/>
                  </a:lnTo>
                  <a:lnTo>
                    <a:pt x="1839385" y="1588056"/>
                  </a:lnTo>
                  <a:lnTo>
                    <a:pt x="1839557" y="1587054"/>
                  </a:lnTo>
                  <a:lnTo>
                    <a:pt x="1838532" y="1585091"/>
                  </a:lnTo>
                  <a:lnTo>
                    <a:pt x="1835223" y="1582571"/>
                  </a:lnTo>
                  <a:lnTo>
                    <a:pt x="1831460" y="1578887"/>
                  </a:lnTo>
                  <a:lnTo>
                    <a:pt x="1832610" y="1579012"/>
                  </a:lnTo>
                  <a:lnTo>
                    <a:pt x="1832900" y="1578222"/>
                  </a:lnTo>
                  <a:lnTo>
                    <a:pt x="1831734" y="1577181"/>
                  </a:lnTo>
                  <a:lnTo>
                    <a:pt x="1832227" y="1575984"/>
                  </a:lnTo>
                  <a:lnTo>
                    <a:pt x="1833048" y="1574725"/>
                  </a:lnTo>
                  <a:lnTo>
                    <a:pt x="1831460" y="1574912"/>
                  </a:lnTo>
                  <a:lnTo>
                    <a:pt x="1830028" y="1575796"/>
                  </a:lnTo>
                  <a:lnTo>
                    <a:pt x="1829981" y="1576884"/>
                  </a:lnTo>
                  <a:lnTo>
                    <a:pt x="1829700" y="1577752"/>
                  </a:lnTo>
                  <a:lnTo>
                    <a:pt x="1828933" y="1577627"/>
                  </a:lnTo>
                  <a:lnTo>
                    <a:pt x="1827509" y="1576555"/>
                  </a:lnTo>
                  <a:lnTo>
                    <a:pt x="1820499" y="1573567"/>
                  </a:lnTo>
                  <a:lnTo>
                    <a:pt x="1814366" y="1571877"/>
                  </a:lnTo>
                  <a:lnTo>
                    <a:pt x="1819076" y="1571118"/>
                  </a:lnTo>
                  <a:lnTo>
                    <a:pt x="1821626" y="1571705"/>
                  </a:lnTo>
                  <a:lnTo>
                    <a:pt x="1821321" y="1570797"/>
                  </a:lnTo>
                  <a:lnTo>
                    <a:pt x="1820703" y="1570218"/>
                  </a:lnTo>
                  <a:lnTo>
                    <a:pt x="1818692" y="1569491"/>
                  </a:lnTo>
                  <a:lnTo>
                    <a:pt x="1816126" y="1569765"/>
                  </a:lnTo>
                  <a:lnTo>
                    <a:pt x="1814507" y="1569420"/>
                  </a:lnTo>
                  <a:lnTo>
                    <a:pt x="1812856" y="1570148"/>
                  </a:lnTo>
                  <a:lnTo>
                    <a:pt x="1811041" y="1571220"/>
                  </a:lnTo>
                  <a:lnTo>
                    <a:pt x="1809421" y="1571767"/>
                  </a:lnTo>
                  <a:lnTo>
                    <a:pt x="1803100" y="1572542"/>
                  </a:lnTo>
                  <a:lnTo>
                    <a:pt x="1797976" y="1573379"/>
                  </a:lnTo>
                  <a:lnTo>
                    <a:pt x="1798797" y="1572495"/>
                  </a:lnTo>
                  <a:lnTo>
                    <a:pt x="1799673" y="1571924"/>
                  </a:lnTo>
                  <a:lnTo>
                    <a:pt x="1802701" y="1571056"/>
                  </a:lnTo>
                  <a:lnTo>
                    <a:pt x="1803155" y="1569256"/>
                  </a:lnTo>
                  <a:lnTo>
                    <a:pt x="1802443" y="1567519"/>
                  </a:lnTo>
                  <a:lnTo>
                    <a:pt x="1801645" y="1567934"/>
                  </a:lnTo>
                  <a:lnTo>
                    <a:pt x="1800808" y="1569287"/>
                  </a:lnTo>
                  <a:lnTo>
                    <a:pt x="1799783" y="1568309"/>
                  </a:lnTo>
                  <a:lnTo>
                    <a:pt x="1798649" y="1568317"/>
                  </a:lnTo>
                  <a:lnTo>
                    <a:pt x="1798336" y="1570469"/>
                  </a:lnTo>
                  <a:lnTo>
                    <a:pt x="1796873" y="1571916"/>
                  </a:lnTo>
                  <a:lnTo>
                    <a:pt x="1796215" y="1573371"/>
                  </a:lnTo>
                  <a:lnTo>
                    <a:pt x="1791936" y="1574513"/>
                  </a:lnTo>
                  <a:lnTo>
                    <a:pt x="1791388" y="1574138"/>
                  </a:lnTo>
                  <a:lnTo>
                    <a:pt x="1792640" y="1572753"/>
                  </a:lnTo>
                  <a:lnTo>
                    <a:pt x="1792538" y="1571986"/>
                  </a:lnTo>
                  <a:lnTo>
                    <a:pt x="1791115" y="1572644"/>
                  </a:lnTo>
                  <a:lnTo>
                    <a:pt x="1788721" y="1575257"/>
                  </a:lnTo>
                  <a:lnTo>
                    <a:pt x="1780295" y="1576109"/>
                  </a:lnTo>
                  <a:lnTo>
                    <a:pt x="1780756" y="1575515"/>
                  </a:lnTo>
                  <a:lnTo>
                    <a:pt x="1782540" y="1575390"/>
                  </a:lnTo>
                  <a:lnTo>
                    <a:pt x="1785036" y="1574568"/>
                  </a:lnTo>
                  <a:lnTo>
                    <a:pt x="1784527" y="1573176"/>
                  </a:lnTo>
                  <a:lnTo>
                    <a:pt x="1783565" y="1571642"/>
                  </a:lnTo>
                  <a:lnTo>
                    <a:pt x="1782673" y="1571470"/>
                  </a:lnTo>
                  <a:lnTo>
                    <a:pt x="1782086" y="1570570"/>
                  </a:lnTo>
                  <a:lnTo>
                    <a:pt x="1782118" y="1567738"/>
                  </a:lnTo>
                  <a:lnTo>
                    <a:pt x="1781547" y="1566080"/>
                  </a:lnTo>
                  <a:lnTo>
                    <a:pt x="1780177" y="1564374"/>
                  </a:lnTo>
                  <a:lnTo>
                    <a:pt x="1779716" y="1564703"/>
                  </a:lnTo>
                  <a:lnTo>
                    <a:pt x="1778707" y="1567629"/>
                  </a:lnTo>
                  <a:lnTo>
                    <a:pt x="1777870" y="1571454"/>
                  </a:lnTo>
                  <a:lnTo>
                    <a:pt x="1777455" y="1572690"/>
                  </a:lnTo>
                  <a:lnTo>
                    <a:pt x="1774959" y="1572777"/>
                  </a:lnTo>
                  <a:lnTo>
                    <a:pt x="1772745" y="1572511"/>
                  </a:lnTo>
                  <a:lnTo>
                    <a:pt x="1765235" y="1572972"/>
                  </a:lnTo>
                  <a:lnTo>
                    <a:pt x="1762434" y="1571673"/>
                  </a:lnTo>
                  <a:lnTo>
                    <a:pt x="1761268" y="1571423"/>
                  </a:lnTo>
                  <a:lnTo>
                    <a:pt x="1760556" y="1571454"/>
                  </a:lnTo>
                  <a:lnTo>
                    <a:pt x="1757294" y="1572644"/>
                  </a:lnTo>
                  <a:lnTo>
                    <a:pt x="1753570" y="1573551"/>
                  </a:lnTo>
                  <a:lnTo>
                    <a:pt x="1752694" y="1573262"/>
                  </a:lnTo>
                  <a:lnTo>
                    <a:pt x="1751442" y="1573223"/>
                  </a:lnTo>
                  <a:lnTo>
                    <a:pt x="1748743" y="1576313"/>
                  </a:lnTo>
                  <a:lnTo>
                    <a:pt x="1745559" y="1577760"/>
                  </a:lnTo>
                  <a:lnTo>
                    <a:pt x="1737532" y="1575155"/>
                  </a:lnTo>
                  <a:lnTo>
                    <a:pt x="1735537" y="1573066"/>
                  </a:lnTo>
                  <a:lnTo>
                    <a:pt x="1733761" y="1572620"/>
                  </a:lnTo>
                  <a:lnTo>
                    <a:pt x="1731578" y="1572362"/>
                  </a:lnTo>
                  <a:lnTo>
                    <a:pt x="1729239" y="1574936"/>
                  </a:lnTo>
                  <a:lnTo>
                    <a:pt x="1727455" y="1578402"/>
                  </a:lnTo>
                  <a:lnTo>
                    <a:pt x="1730264" y="1580303"/>
                  </a:lnTo>
                  <a:lnTo>
                    <a:pt x="1732674" y="1581210"/>
                  </a:lnTo>
                  <a:lnTo>
                    <a:pt x="1736648" y="1580451"/>
                  </a:lnTo>
                  <a:lnTo>
                    <a:pt x="1738846" y="1578769"/>
                  </a:lnTo>
                  <a:lnTo>
                    <a:pt x="1740638" y="1578824"/>
                  </a:lnTo>
                  <a:lnTo>
                    <a:pt x="1741498" y="1578488"/>
                  </a:lnTo>
                  <a:lnTo>
                    <a:pt x="1742281" y="1577611"/>
                  </a:lnTo>
                  <a:lnTo>
                    <a:pt x="1743814" y="1578300"/>
                  </a:lnTo>
                  <a:lnTo>
                    <a:pt x="1743869" y="1578996"/>
                  </a:lnTo>
                  <a:lnTo>
                    <a:pt x="1742781" y="1579974"/>
                  </a:lnTo>
                  <a:lnTo>
                    <a:pt x="1741405" y="1580796"/>
                  </a:lnTo>
                  <a:lnTo>
                    <a:pt x="1740575" y="1581766"/>
                  </a:lnTo>
                  <a:lnTo>
                    <a:pt x="1742140" y="1583714"/>
                  </a:lnTo>
                  <a:lnTo>
                    <a:pt x="1744604" y="1584371"/>
                  </a:lnTo>
                  <a:lnTo>
                    <a:pt x="1745527" y="1584089"/>
                  </a:lnTo>
                  <a:lnTo>
                    <a:pt x="1746099" y="1581899"/>
                  </a:lnTo>
                  <a:lnTo>
                    <a:pt x="1747616" y="1580483"/>
                  </a:lnTo>
                  <a:lnTo>
                    <a:pt x="1749674" y="1580788"/>
                  </a:lnTo>
                  <a:lnTo>
                    <a:pt x="1749384" y="1581680"/>
                  </a:lnTo>
                  <a:lnTo>
                    <a:pt x="1749674" y="1582517"/>
                  </a:lnTo>
                  <a:lnTo>
                    <a:pt x="1750620" y="1583948"/>
                  </a:lnTo>
                  <a:lnTo>
                    <a:pt x="1750511" y="1585998"/>
                  </a:lnTo>
                  <a:lnTo>
                    <a:pt x="1750691" y="1586491"/>
                  </a:lnTo>
                  <a:lnTo>
                    <a:pt x="1748477" y="1587391"/>
                  </a:lnTo>
                  <a:lnTo>
                    <a:pt x="1746826" y="1587696"/>
                  </a:lnTo>
                  <a:lnTo>
                    <a:pt x="1745504" y="1588877"/>
                  </a:lnTo>
                  <a:lnTo>
                    <a:pt x="1746200" y="1589558"/>
                  </a:lnTo>
                  <a:lnTo>
                    <a:pt x="1744855" y="1590160"/>
                  </a:lnTo>
                  <a:lnTo>
                    <a:pt x="1743947" y="1589918"/>
                  </a:lnTo>
                  <a:lnTo>
                    <a:pt x="1743485" y="1590137"/>
                  </a:lnTo>
                  <a:lnTo>
                    <a:pt x="1743345" y="1590864"/>
                  </a:lnTo>
                  <a:lnTo>
                    <a:pt x="1742648" y="1591529"/>
                  </a:lnTo>
                  <a:lnTo>
                    <a:pt x="1743658" y="1593556"/>
                  </a:lnTo>
                  <a:lnTo>
                    <a:pt x="1745731" y="1594870"/>
                  </a:lnTo>
                  <a:lnTo>
                    <a:pt x="1747194" y="1596528"/>
                  </a:lnTo>
                  <a:lnTo>
                    <a:pt x="1753077" y="1598704"/>
                  </a:lnTo>
                  <a:lnTo>
                    <a:pt x="1754501" y="1598641"/>
                  </a:lnTo>
                  <a:lnTo>
                    <a:pt x="1755901" y="1600832"/>
                  </a:lnTo>
                  <a:lnTo>
                    <a:pt x="1757036" y="1601583"/>
                  </a:lnTo>
                  <a:lnTo>
                    <a:pt x="1758123" y="1601966"/>
                  </a:lnTo>
                  <a:lnTo>
                    <a:pt x="1757998" y="1603468"/>
                  </a:lnTo>
                  <a:lnTo>
                    <a:pt x="1756058" y="1604571"/>
                  </a:lnTo>
                  <a:lnTo>
                    <a:pt x="1755534" y="1605885"/>
                  </a:lnTo>
                  <a:lnTo>
                    <a:pt x="1755049" y="1606621"/>
                  </a:lnTo>
                  <a:lnTo>
                    <a:pt x="1754172" y="1605690"/>
                  </a:lnTo>
                  <a:lnTo>
                    <a:pt x="1753280" y="1605009"/>
                  </a:lnTo>
                  <a:lnTo>
                    <a:pt x="1751207" y="1607067"/>
                  </a:lnTo>
                  <a:lnTo>
                    <a:pt x="1750206" y="1607505"/>
                  </a:lnTo>
                  <a:lnTo>
                    <a:pt x="1750699" y="1605283"/>
                  </a:lnTo>
                  <a:lnTo>
                    <a:pt x="1749916" y="1604415"/>
                  </a:lnTo>
                  <a:lnTo>
                    <a:pt x="1748735" y="1602185"/>
                  </a:lnTo>
                  <a:lnTo>
                    <a:pt x="1747006" y="1600808"/>
                  </a:lnTo>
                  <a:lnTo>
                    <a:pt x="1745786" y="1600346"/>
                  </a:lnTo>
                  <a:lnTo>
                    <a:pt x="1744839" y="1599478"/>
                  </a:lnTo>
                  <a:lnTo>
                    <a:pt x="1743689" y="1599126"/>
                  </a:lnTo>
                  <a:lnTo>
                    <a:pt x="1742711" y="1599220"/>
                  </a:lnTo>
                  <a:lnTo>
                    <a:pt x="1741052" y="1598711"/>
                  </a:lnTo>
                  <a:lnTo>
                    <a:pt x="1740943" y="1597522"/>
                  </a:lnTo>
                  <a:lnTo>
                    <a:pt x="1740481" y="1596630"/>
                  </a:lnTo>
                  <a:lnTo>
                    <a:pt x="1739183" y="1595582"/>
                  </a:lnTo>
                  <a:lnTo>
                    <a:pt x="1732994" y="1593595"/>
                  </a:lnTo>
                  <a:lnTo>
                    <a:pt x="1732955" y="1594416"/>
                  </a:lnTo>
                  <a:lnTo>
                    <a:pt x="1733385" y="1595034"/>
                  </a:lnTo>
                  <a:lnTo>
                    <a:pt x="1734277" y="1595449"/>
                  </a:lnTo>
                  <a:lnTo>
                    <a:pt x="1735341" y="1596247"/>
                  </a:lnTo>
                  <a:lnTo>
                    <a:pt x="1735334" y="1598617"/>
                  </a:lnTo>
                  <a:lnTo>
                    <a:pt x="1734872" y="1599619"/>
                  </a:lnTo>
                  <a:lnTo>
                    <a:pt x="1734676" y="1601043"/>
                  </a:lnTo>
                  <a:lnTo>
                    <a:pt x="1734262" y="1602498"/>
                  </a:lnTo>
                  <a:lnTo>
                    <a:pt x="1733503" y="1603640"/>
                  </a:lnTo>
                  <a:lnTo>
                    <a:pt x="1731813" y="1604415"/>
                  </a:lnTo>
                  <a:lnTo>
                    <a:pt x="1731070" y="1603765"/>
                  </a:lnTo>
                  <a:lnTo>
                    <a:pt x="1729865" y="1600644"/>
                  </a:lnTo>
                  <a:lnTo>
                    <a:pt x="1728159" y="1599666"/>
                  </a:lnTo>
                  <a:lnTo>
                    <a:pt x="1725453" y="1599548"/>
                  </a:lnTo>
                  <a:lnTo>
                    <a:pt x="1723614" y="1600253"/>
                  </a:lnTo>
                  <a:lnTo>
                    <a:pt x="1721611" y="1603280"/>
                  </a:lnTo>
                  <a:lnTo>
                    <a:pt x="1719992" y="1603773"/>
                  </a:lnTo>
                  <a:lnTo>
                    <a:pt x="1714461" y="1602208"/>
                  </a:lnTo>
                  <a:lnTo>
                    <a:pt x="1708155" y="1599814"/>
                  </a:lnTo>
                  <a:lnTo>
                    <a:pt x="1708319" y="1599017"/>
                  </a:lnTo>
                  <a:lnTo>
                    <a:pt x="1709313" y="1598758"/>
                  </a:lnTo>
                  <a:lnTo>
                    <a:pt x="1711222" y="1599087"/>
                  </a:lnTo>
                  <a:lnTo>
                    <a:pt x="1711120" y="1598265"/>
                  </a:lnTo>
                  <a:lnTo>
                    <a:pt x="1709172" y="1595590"/>
                  </a:lnTo>
                  <a:lnTo>
                    <a:pt x="1708820" y="1594385"/>
                  </a:lnTo>
                  <a:lnTo>
                    <a:pt x="1709070" y="1592914"/>
                  </a:lnTo>
                  <a:lnTo>
                    <a:pt x="1708437" y="1592946"/>
                  </a:lnTo>
                  <a:lnTo>
                    <a:pt x="1707271" y="1594182"/>
                  </a:lnTo>
                  <a:lnTo>
                    <a:pt x="1703250" y="1593133"/>
                  </a:lnTo>
                  <a:lnTo>
                    <a:pt x="1702139" y="1591874"/>
                  </a:lnTo>
                  <a:lnTo>
                    <a:pt x="1699776" y="1588337"/>
                  </a:lnTo>
                  <a:lnTo>
                    <a:pt x="1696443" y="1588220"/>
                  </a:lnTo>
                  <a:lnTo>
                    <a:pt x="1694933" y="1586076"/>
                  </a:lnTo>
                  <a:lnTo>
                    <a:pt x="1692203" y="1586976"/>
                  </a:lnTo>
                  <a:lnTo>
                    <a:pt x="1690826" y="1587970"/>
                  </a:lnTo>
                  <a:lnTo>
                    <a:pt x="1689613" y="1589511"/>
                  </a:lnTo>
                  <a:lnTo>
                    <a:pt x="1690083" y="1590309"/>
                  </a:lnTo>
                  <a:lnTo>
                    <a:pt x="1691295" y="1591576"/>
                  </a:lnTo>
                  <a:lnTo>
                    <a:pt x="1690748" y="1592194"/>
                  </a:lnTo>
                  <a:lnTo>
                    <a:pt x="1686860" y="1593094"/>
                  </a:lnTo>
                  <a:lnTo>
                    <a:pt x="1677847" y="1592085"/>
                  </a:lnTo>
                  <a:lnTo>
                    <a:pt x="1675210" y="1591138"/>
                  </a:lnTo>
                  <a:lnTo>
                    <a:pt x="1671674" y="1589136"/>
                  </a:lnTo>
                  <a:lnTo>
                    <a:pt x="1666777" y="1587508"/>
                  </a:lnTo>
                  <a:lnTo>
                    <a:pt x="1664414" y="1587242"/>
                  </a:lnTo>
                  <a:lnTo>
                    <a:pt x="1662106" y="1587563"/>
                  </a:lnTo>
                  <a:lnTo>
                    <a:pt x="1655378" y="1587727"/>
                  </a:lnTo>
                  <a:lnTo>
                    <a:pt x="1653821" y="1588158"/>
                  </a:lnTo>
                  <a:lnTo>
                    <a:pt x="1652491" y="1588854"/>
                  </a:lnTo>
                  <a:lnTo>
                    <a:pt x="1651631" y="1588087"/>
                  </a:lnTo>
                  <a:lnTo>
                    <a:pt x="1651232" y="1586718"/>
                  </a:lnTo>
                  <a:lnTo>
                    <a:pt x="1652014" y="1586499"/>
                  </a:lnTo>
                  <a:lnTo>
                    <a:pt x="1652882" y="1585693"/>
                  </a:lnTo>
                  <a:lnTo>
                    <a:pt x="1653665" y="1584097"/>
                  </a:lnTo>
                  <a:lnTo>
                    <a:pt x="1653759" y="1583127"/>
                  </a:lnTo>
                  <a:lnTo>
                    <a:pt x="1653211" y="1582501"/>
                  </a:lnTo>
                  <a:lnTo>
                    <a:pt x="1652170" y="1582439"/>
                  </a:lnTo>
                  <a:lnTo>
                    <a:pt x="1649870" y="1586593"/>
                  </a:lnTo>
                  <a:lnTo>
                    <a:pt x="1651185" y="1588916"/>
                  </a:lnTo>
                  <a:lnTo>
                    <a:pt x="1651099" y="1589753"/>
                  </a:lnTo>
                  <a:lnTo>
                    <a:pt x="1646506" y="1590231"/>
                  </a:lnTo>
                  <a:lnTo>
                    <a:pt x="1636078" y="1594901"/>
                  </a:lnTo>
                  <a:lnTo>
                    <a:pt x="1632009" y="1597420"/>
                  </a:lnTo>
                  <a:lnTo>
                    <a:pt x="1632221" y="1596576"/>
                  </a:lnTo>
                  <a:lnTo>
                    <a:pt x="1637134" y="1593313"/>
                  </a:lnTo>
                  <a:lnTo>
                    <a:pt x="1635397" y="1592813"/>
                  </a:lnTo>
                  <a:lnTo>
                    <a:pt x="1632604" y="1593626"/>
                  </a:lnTo>
                  <a:lnTo>
                    <a:pt x="1631603" y="1593313"/>
                  </a:lnTo>
                  <a:lnTo>
                    <a:pt x="1632784" y="1590614"/>
                  </a:lnTo>
                  <a:lnTo>
                    <a:pt x="1632401" y="1588228"/>
                  </a:lnTo>
                  <a:lnTo>
                    <a:pt x="1630413" y="1588165"/>
                  </a:lnTo>
                  <a:lnTo>
                    <a:pt x="1629146" y="1590066"/>
                  </a:lnTo>
                  <a:lnTo>
                    <a:pt x="1628270" y="1589988"/>
                  </a:lnTo>
                  <a:lnTo>
                    <a:pt x="1627120" y="1589174"/>
                  </a:lnTo>
                  <a:lnTo>
                    <a:pt x="1626228" y="1589433"/>
                  </a:lnTo>
                  <a:lnTo>
                    <a:pt x="1626885" y="1593743"/>
                  </a:lnTo>
                  <a:lnTo>
                    <a:pt x="1628137" y="1595512"/>
                  </a:lnTo>
                  <a:lnTo>
                    <a:pt x="1629185" y="1597773"/>
                  </a:lnTo>
                  <a:lnTo>
                    <a:pt x="1626330" y="1600550"/>
                  </a:lnTo>
                  <a:lnTo>
                    <a:pt x="1623677" y="1602842"/>
                  </a:lnTo>
                  <a:lnTo>
                    <a:pt x="1623388" y="1605056"/>
                  </a:lnTo>
                  <a:lnTo>
                    <a:pt x="1620720" y="1607935"/>
                  </a:lnTo>
                  <a:lnTo>
                    <a:pt x="1618217" y="1609570"/>
                  </a:lnTo>
                  <a:lnTo>
                    <a:pt x="1612326" y="1613404"/>
                  </a:lnTo>
                  <a:lnTo>
                    <a:pt x="1610644" y="1614217"/>
                  </a:lnTo>
                  <a:lnTo>
                    <a:pt x="1607984" y="1615993"/>
                  </a:lnTo>
                  <a:lnTo>
                    <a:pt x="1604322" y="1617323"/>
                  </a:lnTo>
                  <a:lnTo>
                    <a:pt x="1600802" y="1619436"/>
                  </a:lnTo>
                  <a:lnTo>
                    <a:pt x="1599620" y="1619756"/>
                  </a:lnTo>
                  <a:lnTo>
                    <a:pt x="1601866" y="1617965"/>
                  </a:lnTo>
                  <a:lnTo>
                    <a:pt x="1604526" y="1616197"/>
                  </a:lnTo>
                  <a:lnTo>
                    <a:pt x="1602241" y="1616439"/>
                  </a:lnTo>
                  <a:lnTo>
                    <a:pt x="1598721" y="1615626"/>
                  </a:lnTo>
                  <a:lnTo>
                    <a:pt x="1596569" y="1615579"/>
                  </a:lnTo>
                  <a:lnTo>
                    <a:pt x="1596561" y="1616228"/>
                  </a:lnTo>
                  <a:lnTo>
                    <a:pt x="1594926" y="1617143"/>
                  </a:lnTo>
                  <a:lnTo>
                    <a:pt x="1593229" y="1615806"/>
                  </a:lnTo>
                  <a:lnTo>
                    <a:pt x="1592493" y="1614906"/>
                  </a:lnTo>
                  <a:lnTo>
                    <a:pt x="1592141" y="1614124"/>
                  </a:lnTo>
                  <a:lnTo>
                    <a:pt x="1591421" y="1613936"/>
                  </a:lnTo>
                  <a:lnTo>
                    <a:pt x="1590733" y="1614296"/>
                  </a:lnTo>
                  <a:lnTo>
                    <a:pt x="1593268" y="1619772"/>
                  </a:lnTo>
                  <a:lnTo>
                    <a:pt x="1594347" y="1620007"/>
                  </a:lnTo>
                  <a:lnTo>
                    <a:pt x="1595537" y="1620546"/>
                  </a:lnTo>
                  <a:lnTo>
                    <a:pt x="1594050" y="1621822"/>
                  </a:lnTo>
                  <a:lnTo>
                    <a:pt x="1592446" y="1622792"/>
                  </a:lnTo>
                  <a:lnTo>
                    <a:pt x="1589927" y="1623433"/>
                  </a:lnTo>
                  <a:lnTo>
                    <a:pt x="1587799" y="1621438"/>
                  </a:lnTo>
                  <a:lnTo>
                    <a:pt x="1587338" y="1623942"/>
                  </a:lnTo>
                  <a:lnTo>
                    <a:pt x="1587064" y="1626437"/>
                  </a:lnTo>
                  <a:lnTo>
                    <a:pt x="1586352" y="1627079"/>
                  </a:lnTo>
                  <a:lnTo>
                    <a:pt x="1585210" y="1627994"/>
                  </a:lnTo>
                  <a:lnTo>
                    <a:pt x="1584592" y="1627306"/>
                  </a:lnTo>
                  <a:lnTo>
                    <a:pt x="1584294" y="1626336"/>
                  </a:lnTo>
                  <a:lnTo>
                    <a:pt x="1583559" y="1627196"/>
                  </a:lnTo>
                  <a:lnTo>
                    <a:pt x="1582487" y="1627846"/>
                  </a:lnTo>
                  <a:lnTo>
                    <a:pt x="1580719" y="1627979"/>
                  </a:lnTo>
                  <a:lnTo>
                    <a:pt x="1579397" y="1628323"/>
                  </a:lnTo>
                  <a:lnTo>
                    <a:pt x="1579428" y="1629356"/>
                  </a:lnTo>
                  <a:lnTo>
                    <a:pt x="1579733" y="1630396"/>
                  </a:lnTo>
                  <a:lnTo>
                    <a:pt x="1582080" y="1629575"/>
                  </a:lnTo>
                  <a:lnTo>
                    <a:pt x="1581228" y="1632242"/>
                  </a:lnTo>
                  <a:lnTo>
                    <a:pt x="1579068" y="1634879"/>
                  </a:lnTo>
                  <a:lnTo>
                    <a:pt x="1577308" y="1635497"/>
                  </a:lnTo>
                  <a:lnTo>
                    <a:pt x="1574617" y="1635114"/>
                  </a:lnTo>
                  <a:lnTo>
                    <a:pt x="1573952" y="1635380"/>
                  </a:lnTo>
                  <a:lnTo>
                    <a:pt x="1573357" y="1635927"/>
                  </a:lnTo>
                  <a:lnTo>
                    <a:pt x="1576494" y="1640035"/>
                  </a:lnTo>
                  <a:lnTo>
                    <a:pt x="1574476" y="1646223"/>
                  </a:lnTo>
                  <a:lnTo>
                    <a:pt x="1573185" y="1648468"/>
                  </a:lnTo>
                  <a:lnTo>
                    <a:pt x="1572293" y="1648758"/>
                  </a:lnTo>
                  <a:lnTo>
                    <a:pt x="1571307" y="1648828"/>
                  </a:lnTo>
                  <a:lnTo>
                    <a:pt x="1567834" y="1646841"/>
                  </a:lnTo>
                  <a:lnTo>
                    <a:pt x="1565940" y="1645300"/>
                  </a:lnTo>
                  <a:lnTo>
                    <a:pt x="1567615" y="1649485"/>
                  </a:lnTo>
                  <a:lnTo>
                    <a:pt x="1572168" y="1650706"/>
                  </a:lnTo>
                  <a:lnTo>
                    <a:pt x="1572403" y="1652294"/>
                  </a:lnTo>
                  <a:lnTo>
                    <a:pt x="1572379" y="1653640"/>
                  </a:lnTo>
                  <a:lnTo>
                    <a:pt x="1571480" y="1655228"/>
                  </a:lnTo>
                  <a:lnTo>
                    <a:pt x="1570642" y="1657332"/>
                  </a:lnTo>
                  <a:lnTo>
                    <a:pt x="1571260" y="1658795"/>
                  </a:lnTo>
                  <a:lnTo>
                    <a:pt x="1571980" y="1662417"/>
                  </a:lnTo>
                  <a:lnTo>
                    <a:pt x="1572598" y="1664076"/>
                  </a:lnTo>
                  <a:lnTo>
                    <a:pt x="1573271" y="1669107"/>
                  </a:lnTo>
                  <a:lnTo>
                    <a:pt x="1573991" y="1671282"/>
                  </a:lnTo>
                  <a:lnTo>
                    <a:pt x="1578129" y="1679277"/>
                  </a:lnTo>
                  <a:lnTo>
                    <a:pt x="1579522" y="1679340"/>
                  </a:lnTo>
                  <a:lnTo>
                    <a:pt x="1579741" y="1680200"/>
                  </a:lnTo>
                  <a:lnTo>
                    <a:pt x="1579608" y="1681859"/>
                  </a:lnTo>
                  <a:lnTo>
                    <a:pt x="1576635" y="1682344"/>
                  </a:lnTo>
                  <a:lnTo>
                    <a:pt x="1575383" y="1683079"/>
                  </a:lnTo>
                  <a:lnTo>
                    <a:pt x="1575141" y="1683721"/>
                  </a:lnTo>
                  <a:lnTo>
                    <a:pt x="1574961" y="1684065"/>
                  </a:lnTo>
                  <a:lnTo>
                    <a:pt x="1574578" y="1684034"/>
                  </a:lnTo>
                  <a:lnTo>
                    <a:pt x="1573162" y="1683572"/>
                  </a:lnTo>
                  <a:lnTo>
                    <a:pt x="1569931" y="1681303"/>
                  </a:lnTo>
                  <a:lnTo>
                    <a:pt x="1565229" y="1679895"/>
                  </a:lnTo>
                  <a:lnTo>
                    <a:pt x="1559048" y="1679347"/>
                  </a:lnTo>
                  <a:lnTo>
                    <a:pt x="1554823" y="1678213"/>
                  </a:lnTo>
                  <a:lnTo>
                    <a:pt x="1552555" y="1676484"/>
                  </a:lnTo>
                  <a:lnTo>
                    <a:pt x="1550192" y="1675451"/>
                  </a:lnTo>
                  <a:lnTo>
                    <a:pt x="1547728" y="1675131"/>
                  </a:lnTo>
                  <a:lnTo>
                    <a:pt x="1545678" y="1674192"/>
                  </a:lnTo>
                  <a:lnTo>
                    <a:pt x="1544058" y="1672635"/>
                  </a:lnTo>
                  <a:lnTo>
                    <a:pt x="1541688" y="1671641"/>
                  </a:lnTo>
                  <a:lnTo>
                    <a:pt x="1538566" y="1671203"/>
                  </a:lnTo>
                  <a:lnTo>
                    <a:pt x="1536532" y="1670038"/>
                  </a:lnTo>
                  <a:lnTo>
                    <a:pt x="1535124" y="1667174"/>
                  </a:lnTo>
                  <a:lnTo>
                    <a:pt x="1535116" y="1667135"/>
                  </a:lnTo>
                  <a:lnTo>
                    <a:pt x="1533849" y="1662347"/>
                  </a:lnTo>
                  <a:lnTo>
                    <a:pt x="1532253" y="1659343"/>
                  </a:lnTo>
                  <a:lnTo>
                    <a:pt x="1529155" y="1655619"/>
                  </a:lnTo>
                  <a:lnTo>
                    <a:pt x="1528873" y="1655126"/>
                  </a:lnTo>
                  <a:lnTo>
                    <a:pt x="1528873" y="1655126"/>
                  </a:lnTo>
                  <a:lnTo>
                    <a:pt x="1528850" y="1654516"/>
                  </a:lnTo>
                  <a:lnTo>
                    <a:pt x="1529233" y="1652349"/>
                  </a:lnTo>
                  <a:lnTo>
                    <a:pt x="1528904" y="1650784"/>
                  </a:lnTo>
                  <a:lnTo>
                    <a:pt x="1527926" y="1649509"/>
                  </a:lnTo>
                  <a:lnTo>
                    <a:pt x="1527700" y="1648163"/>
                  </a:lnTo>
                  <a:lnTo>
                    <a:pt x="1528232" y="1646747"/>
                  </a:lnTo>
                  <a:lnTo>
                    <a:pt x="1528263" y="1645042"/>
                  </a:lnTo>
                  <a:lnTo>
                    <a:pt x="1527801" y="1643047"/>
                  </a:lnTo>
                  <a:lnTo>
                    <a:pt x="1525830" y="1640887"/>
                  </a:lnTo>
                  <a:lnTo>
                    <a:pt x="1522340" y="1638572"/>
                  </a:lnTo>
                  <a:lnTo>
                    <a:pt x="1519368" y="1635176"/>
                  </a:lnTo>
                  <a:lnTo>
                    <a:pt x="1516919" y="1630709"/>
                  </a:lnTo>
                  <a:lnTo>
                    <a:pt x="1514494" y="1627611"/>
                  </a:lnTo>
                  <a:lnTo>
                    <a:pt x="1512092" y="1625882"/>
                  </a:lnTo>
                  <a:lnTo>
                    <a:pt x="1510457" y="1623770"/>
                  </a:lnTo>
                  <a:lnTo>
                    <a:pt x="1509573" y="1621274"/>
                  </a:lnTo>
                  <a:lnTo>
                    <a:pt x="1509315" y="1619827"/>
                  </a:lnTo>
                  <a:lnTo>
                    <a:pt x="1509674" y="1619428"/>
                  </a:lnTo>
                  <a:lnTo>
                    <a:pt x="1508204" y="1616651"/>
                  </a:lnTo>
                  <a:lnTo>
                    <a:pt x="1504894" y="1611495"/>
                  </a:lnTo>
                  <a:lnTo>
                    <a:pt x="1502993" y="1607716"/>
                  </a:lnTo>
                  <a:lnTo>
                    <a:pt x="1502500" y="1605322"/>
                  </a:lnTo>
                  <a:lnTo>
                    <a:pt x="1500396" y="1602474"/>
                  </a:lnTo>
                  <a:lnTo>
                    <a:pt x="1496672" y="1599165"/>
                  </a:lnTo>
                  <a:lnTo>
                    <a:pt x="1494653" y="1597014"/>
                  </a:lnTo>
                  <a:lnTo>
                    <a:pt x="1494161" y="1595519"/>
                  </a:lnTo>
                  <a:lnTo>
                    <a:pt x="1494153" y="1595519"/>
                  </a:lnTo>
                  <a:lnTo>
                    <a:pt x="1488348" y="1591154"/>
                  </a:lnTo>
                  <a:lnTo>
                    <a:pt x="1486658" y="1588424"/>
                  </a:lnTo>
                  <a:lnTo>
                    <a:pt x="1485343" y="1587563"/>
                  </a:lnTo>
                  <a:lnTo>
                    <a:pt x="1483834" y="1587657"/>
                  </a:lnTo>
                  <a:lnTo>
                    <a:pt x="1483059" y="1587391"/>
                  </a:lnTo>
                  <a:lnTo>
                    <a:pt x="1483020" y="1586773"/>
                  </a:lnTo>
                  <a:lnTo>
                    <a:pt x="1482527" y="1586742"/>
                  </a:lnTo>
                  <a:lnTo>
                    <a:pt x="1481580" y="1587305"/>
                  </a:lnTo>
                  <a:lnTo>
                    <a:pt x="1478490" y="1587414"/>
                  </a:lnTo>
                  <a:lnTo>
                    <a:pt x="1473256" y="1587086"/>
                  </a:lnTo>
                  <a:lnTo>
                    <a:pt x="1469478" y="1586342"/>
                  </a:lnTo>
                  <a:lnTo>
                    <a:pt x="1467154" y="1585193"/>
                  </a:lnTo>
                  <a:lnTo>
                    <a:pt x="1465527" y="1585349"/>
                  </a:lnTo>
                  <a:lnTo>
                    <a:pt x="1464588" y="1586820"/>
                  </a:lnTo>
                  <a:lnTo>
                    <a:pt x="1462601" y="1587766"/>
                  </a:lnTo>
                  <a:lnTo>
                    <a:pt x="1459557" y="1588189"/>
                  </a:lnTo>
                  <a:lnTo>
                    <a:pt x="1456944" y="1590911"/>
                  </a:lnTo>
                  <a:lnTo>
                    <a:pt x="1454754" y="1595934"/>
                  </a:lnTo>
                  <a:lnTo>
                    <a:pt x="1453792" y="1599157"/>
                  </a:lnTo>
                  <a:lnTo>
                    <a:pt x="1454058" y="1600597"/>
                  </a:lnTo>
                  <a:lnTo>
                    <a:pt x="1453479" y="1601637"/>
                  </a:lnTo>
                  <a:lnTo>
                    <a:pt x="1452055" y="1602287"/>
                  </a:lnTo>
                  <a:lnTo>
                    <a:pt x="1450607" y="1603742"/>
                  </a:lnTo>
                  <a:lnTo>
                    <a:pt x="1449137" y="1606003"/>
                  </a:lnTo>
                  <a:lnTo>
                    <a:pt x="1447416" y="1607098"/>
                  </a:lnTo>
                  <a:lnTo>
                    <a:pt x="1445452" y="1607020"/>
                  </a:lnTo>
                  <a:lnTo>
                    <a:pt x="1441822" y="1605283"/>
                  </a:lnTo>
                  <a:lnTo>
                    <a:pt x="1436533" y="1601872"/>
                  </a:lnTo>
                  <a:lnTo>
                    <a:pt x="1432387" y="1599760"/>
                  </a:lnTo>
                  <a:lnTo>
                    <a:pt x="1429382" y="1598954"/>
                  </a:lnTo>
                  <a:lnTo>
                    <a:pt x="1426730" y="1597373"/>
                  </a:lnTo>
                  <a:lnTo>
                    <a:pt x="1424430" y="1595019"/>
                  </a:lnTo>
                  <a:lnTo>
                    <a:pt x="1422310" y="1593446"/>
                  </a:lnTo>
                  <a:lnTo>
                    <a:pt x="1420370" y="1592656"/>
                  </a:lnTo>
                  <a:lnTo>
                    <a:pt x="1418101" y="1590043"/>
                  </a:lnTo>
                  <a:lnTo>
                    <a:pt x="1415504" y="1585599"/>
                  </a:lnTo>
                  <a:lnTo>
                    <a:pt x="1414205" y="1582165"/>
                  </a:lnTo>
                  <a:lnTo>
                    <a:pt x="1414205" y="1578535"/>
                  </a:lnTo>
                  <a:lnTo>
                    <a:pt x="1410810" y="1570610"/>
                  </a:lnTo>
                  <a:lnTo>
                    <a:pt x="1409010" y="1567167"/>
                  </a:lnTo>
                  <a:lnTo>
                    <a:pt x="1407672" y="1565579"/>
                  </a:lnTo>
                  <a:lnTo>
                    <a:pt x="1405059" y="1563686"/>
                  </a:lnTo>
                  <a:lnTo>
                    <a:pt x="1401156" y="1561480"/>
                  </a:lnTo>
                  <a:lnTo>
                    <a:pt x="1395930" y="1557067"/>
                  </a:lnTo>
                  <a:lnTo>
                    <a:pt x="1389373" y="1550425"/>
                  </a:lnTo>
                  <a:lnTo>
                    <a:pt x="1384734" y="1546419"/>
                  </a:lnTo>
                  <a:lnTo>
                    <a:pt x="1382012" y="1545058"/>
                  </a:lnTo>
                  <a:lnTo>
                    <a:pt x="1379649" y="1542656"/>
                  </a:lnTo>
                  <a:lnTo>
                    <a:pt x="1377646" y="1539214"/>
                  </a:lnTo>
                  <a:lnTo>
                    <a:pt x="1375690" y="1537016"/>
                  </a:lnTo>
                  <a:lnTo>
                    <a:pt x="1375487" y="1536914"/>
                  </a:lnTo>
                  <a:lnTo>
                    <a:pt x="1375315" y="1536867"/>
                  </a:lnTo>
                  <a:lnTo>
                    <a:pt x="1370488" y="1536836"/>
                  </a:lnTo>
                  <a:lnTo>
                    <a:pt x="1365661" y="1536804"/>
                  </a:lnTo>
                  <a:lnTo>
                    <a:pt x="1360834" y="1536773"/>
                  </a:lnTo>
                  <a:lnTo>
                    <a:pt x="1356006" y="1536750"/>
                  </a:lnTo>
                  <a:lnTo>
                    <a:pt x="1351179" y="1536718"/>
                  </a:lnTo>
                  <a:lnTo>
                    <a:pt x="1346352" y="1536695"/>
                  </a:lnTo>
                  <a:lnTo>
                    <a:pt x="1341525" y="1536664"/>
                  </a:lnTo>
                  <a:lnTo>
                    <a:pt x="1336698" y="1536632"/>
                  </a:lnTo>
                  <a:lnTo>
                    <a:pt x="1336683" y="1539519"/>
                  </a:lnTo>
                  <a:lnTo>
                    <a:pt x="1336604" y="1542430"/>
                  </a:lnTo>
                  <a:lnTo>
                    <a:pt x="1336597" y="1545308"/>
                  </a:lnTo>
                  <a:lnTo>
                    <a:pt x="1336581" y="1548188"/>
                  </a:lnTo>
                  <a:lnTo>
                    <a:pt x="1328820" y="1548203"/>
                  </a:lnTo>
                  <a:lnTo>
                    <a:pt x="1321059" y="1548219"/>
                  </a:lnTo>
                  <a:lnTo>
                    <a:pt x="1313298" y="1548235"/>
                  </a:lnTo>
                  <a:lnTo>
                    <a:pt x="1305538" y="1548250"/>
                  </a:lnTo>
                  <a:lnTo>
                    <a:pt x="1297777" y="1548266"/>
                  </a:lnTo>
                  <a:lnTo>
                    <a:pt x="1290016" y="1548281"/>
                  </a:lnTo>
                  <a:lnTo>
                    <a:pt x="1282255" y="1548297"/>
                  </a:lnTo>
                  <a:lnTo>
                    <a:pt x="1274494" y="1548313"/>
                  </a:lnTo>
                  <a:lnTo>
                    <a:pt x="1264081" y="1544526"/>
                  </a:lnTo>
                  <a:lnTo>
                    <a:pt x="1253668" y="1540732"/>
                  </a:lnTo>
                  <a:lnTo>
                    <a:pt x="1243255" y="1536930"/>
                  </a:lnTo>
                  <a:lnTo>
                    <a:pt x="1232842" y="1533120"/>
                  </a:lnTo>
                  <a:lnTo>
                    <a:pt x="1222429" y="1529310"/>
                  </a:lnTo>
                  <a:lnTo>
                    <a:pt x="1212016" y="1525492"/>
                  </a:lnTo>
                  <a:lnTo>
                    <a:pt x="1201603" y="1521666"/>
                  </a:lnTo>
                  <a:lnTo>
                    <a:pt x="1191190" y="1517833"/>
                  </a:lnTo>
                  <a:lnTo>
                    <a:pt x="1192239" y="1516370"/>
                  </a:lnTo>
                  <a:lnTo>
                    <a:pt x="1193631" y="1512458"/>
                  </a:lnTo>
                  <a:lnTo>
                    <a:pt x="1191120" y="1512740"/>
                  </a:lnTo>
                  <a:lnTo>
                    <a:pt x="1184838" y="1513295"/>
                  </a:lnTo>
                  <a:lnTo>
                    <a:pt x="1178555" y="1513850"/>
                  </a:lnTo>
                  <a:lnTo>
                    <a:pt x="1172273" y="1514406"/>
                  </a:lnTo>
                  <a:lnTo>
                    <a:pt x="1165991" y="1514961"/>
                  </a:lnTo>
                  <a:lnTo>
                    <a:pt x="1159709" y="1515517"/>
                  </a:lnTo>
                  <a:lnTo>
                    <a:pt x="1153426" y="1516072"/>
                  </a:lnTo>
                  <a:lnTo>
                    <a:pt x="1147144" y="1516628"/>
                  </a:lnTo>
                  <a:lnTo>
                    <a:pt x="1140862" y="1517183"/>
                  </a:lnTo>
                  <a:lnTo>
                    <a:pt x="1140815" y="1517019"/>
                  </a:lnTo>
                  <a:lnTo>
                    <a:pt x="1140659" y="1514179"/>
                  </a:lnTo>
                  <a:lnTo>
                    <a:pt x="1139642" y="1513178"/>
                  </a:lnTo>
                  <a:lnTo>
                    <a:pt x="1138335" y="1513796"/>
                  </a:lnTo>
                  <a:lnTo>
                    <a:pt x="1137740" y="1510103"/>
                  </a:lnTo>
                  <a:lnTo>
                    <a:pt x="1138069" y="1508358"/>
                  </a:lnTo>
                  <a:lnTo>
                    <a:pt x="1137913" y="1506653"/>
                  </a:lnTo>
                  <a:lnTo>
                    <a:pt x="1136684" y="1502452"/>
                  </a:lnTo>
                  <a:lnTo>
                    <a:pt x="1133422" y="1497351"/>
                  </a:lnTo>
                  <a:lnTo>
                    <a:pt x="1126373" y="1490990"/>
                  </a:lnTo>
                  <a:lnTo>
                    <a:pt x="1122782" y="1488862"/>
                  </a:lnTo>
                  <a:lnTo>
                    <a:pt x="1119966" y="1486171"/>
                  </a:lnTo>
                  <a:lnTo>
                    <a:pt x="1118174" y="1485420"/>
                  </a:lnTo>
                  <a:lnTo>
                    <a:pt x="1115921" y="1485217"/>
                  </a:lnTo>
                  <a:lnTo>
                    <a:pt x="1115272" y="1486429"/>
                  </a:lnTo>
                  <a:lnTo>
                    <a:pt x="1112721" y="1485600"/>
                  </a:lnTo>
                  <a:lnTo>
                    <a:pt x="1113105" y="1482588"/>
                  </a:lnTo>
                  <a:lnTo>
                    <a:pt x="1110617" y="1478395"/>
                  </a:lnTo>
                  <a:lnTo>
                    <a:pt x="1108583" y="1477925"/>
                  </a:lnTo>
                  <a:lnTo>
                    <a:pt x="1103458" y="1478207"/>
                  </a:lnTo>
                  <a:lnTo>
                    <a:pt x="1096613" y="1475899"/>
                  </a:lnTo>
                  <a:lnTo>
                    <a:pt x="1094594" y="1474522"/>
                  </a:lnTo>
                  <a:lnTo>
                    <a:pt x="1093898" y="1472058"/>
                  </a:lnTo>
                  <a:lnTo>
                    <a:pt x="1090690" y="1469914"/>
                  </a:lnTo>
                  <a:lnTo>
                    <a:pt x="1086466" y="1467809"/>
                  </a:lnTo>
                  <a:lnTo>
                    <a:pt x="1084111" y="1468302"/>
                  </a:lnTo>
                  <a:lnTo>
                    <a:pt x="1081036" y="1467974"/>
                  </a:lnTo>
                  <a:lnTo>
                    <a:pt x="1076647" y="1466456"/>
                  </a:lnTo>
                  <a:lnTo>
                    <a:pt x="1074089" y="1466268"/>
                  </a:lnTo>
                  <a:lnTo>
                    <a:pt x="1069106" y="1466714"/>
                  </a:lnTo>
                  <a:lnTo>
                    <a:pt x="1067244" y="1466393"/>
                  </a:lnTo>
                  <a:lnTo>
                    <a:pt x="1065515" y="1464477"/>
                  </a:lnTo>
                  <a:lnTo>
                    <a:pt x="1063653" y="1463515"/>
                  </a:lnTo>
                  <a:lnTo>
                    <a:pt x="1064044" y="1461152"/>
                  </a:lnTo>
                  <a:lnTo>
                    <a:pt x="1063809" y="1459016"/>
                  </a:lnTo>
                  <a:lnTo>
                    <a:pt x="1064091" y="1457350"/>
                  </a:lnTo>
                  <a:lnTo>
                    <a:pt x="1063254" y="1453696"/>
                  </a:lnTo>
                  <a:lnTo>
                    <a:pt x="1063903" y="1450301"/>
                  </a:lnTo>
                  <a:lnTo>
                    <a:pt x="1063340" y="1449072"/>
                  </a:lnTo>
                  <a:lnTo>
                    <a:pt x="1062284" y="1448126"/>
                  </a:lnTo>
                  <a:lnTo>
                    <a:pt x="1058982" y="1446733"/>
                  </a:lnTo>
                  <a:lnTo>
                    <a:pt x="1058380" y="1444989"/>
                  </a:lnTo>
                  <a:lnTo>
                    <a:pt x="1058919" y="1442563"/>
                  </a:lnTo>
                  <a:lnTo>
                    <a:pt x="1058059" y="1440960"/>
                  </a:lnTo>
                  <a:lnTo>
                    <a:pt x="1055352" y="1439465"/>
                  </a:lnTo>
                  <a:lnTo>
                    <a:pt x="1052825" y="1436070"/>
                  </a:lnTo>
                  <a:lnTo>
                    <a:pt x="1049617" y="1434208"/>
                  </a:lnTo>
                  <a:lnTo>
                    <a:pt x="1048303" y="1431086"/>
                  </a:lnTo>
                  <a:lnTo>
                    <a:pt x="1046332" y="1429154"/>
                  </a:lnTo>
                  <a:lnTo>
                    <a:pt x="1045643" y="1427441"/>
                  </a:lnTo>
                  <a:lnTo>
                    <a:pt x="1041262" y="1421315"/>
                  </a:lnTo>
                  <a:lnTo>
                    <a:pt x="1036583" y="1416519"/>
                  </a:lnTo>
                  <a:lnTo>
                    <a:pt x="1035864" y="1413750"/>
                  </a:lnTo>
                  <a:lnTo>
                    <a:pt x="1035684" y="1409955"/>
                  </a:lnTo>
                  <a:lnTo>
                    <a:pt x="1037515" y="1407640"/>
                  </a:lnTo>
                  <a:lnTo>
                    <a:pt x="1038500" y="1405598"/>
                  </a:lnTo>
                  <a:lnTo>
                    <a:pt x="1038398" y="1403728"/>
                  </a:lnTo>
                  <a:lnTo>
                    <a:pt x="1038117" y="1402351"/>
                  </a:lnTo>
                  <a:lnTo>
                    <a:pt x="1036505" y="1399957"/>
                  </a:lnTo>
                  <a:lnTo>
                    <a:pt x="1030278" y="1398533"/>
                  </a:lnTo>
                  <a:lnTo>
                    <a:pt x="1025216" y="1392595"/>
                  </a:lnTo>
                  <a:lnTo>
                    <a:pt x="1024919" y="1388042"/>
                  </a:lnTo>
                  <a:lnTo>
                    <a:pt x="1022932" y="1383379"/>
                  </a:lnTo>
                  <a:lnTo>
                    <a:pt x="1022908" y="1380336"/>
                  </a:lnTo>
                  <a:lnTo>
                    <a:pt x="1022603" y="1377042"/>
                  </a:lnTo>
                  <a:lnTo>
                    <a:pt x="1024113" y="1376322"/>
                  </a:lnTo>
                  <a:lnTo>
                    <a:pt x="1025459" y="1376588"/>
                  </a:lnTo>
                  <a:lnTo>
                    <a:pt x="1025326" y="1377895"/>
                  </a:lnTo>
                  <a:lnTo>
                    <a:pt x="1025779" y="1380250"/>
                  </a:lnTo>
                  <a:lnTo>
                    <a:pt x="1027368" y="1382018"/>
                  </a:lnTo>
                  <a:lnTo>
                    <a:pt x="1028877" y="1382792"/>
                  </a:lnTo>
                  <a:lnTo>
                    <a:pt x="1030254" y="1384506"/>
                  </a:lnTo>
                  <a:lnTo>
                    <a:pt x="1031287" y="1385022"/>
                  </a:lnTo>
                  <a:lnTo>
                    <a:pt x="1032351" y="1385147"/>
                  </a:lnTo>
                  <a:lnTo>
                    <a:pt x="1031780" y="1384044"/>
                  </a:lnTo>
                  <a:lnTo>
                    <a:pt x="1031170" y="1383340"/>
                  </a:lnTo>
                  <a:lnTo>
                    <a:pt x="1030426" y="1381055"/>
                  </a:lnTo>
                  <a:lnTo>
                    <a:pt x="1029018" y="1378137"/>
                  </a:lnTo>
                  <a:lnTo>
                    <a:pt x="1027399" y="1376526"/>
                  </a:lnTo>
                  <a:lnTo>
                    <a:pt x="1026577" y="1373584"/>
                  </a:lnTo>
                  <a:lnTo>
                    <a:pt x="1025873" y="1372904"/>
                  </a:lnTo>
                  <a:lnTo>
                    <a:pt x="1025435" y="1371808"/>
                  </a:lnTo>
                  <a:lnTo>
                    <a:pt x="1027000" y="1370510"/>
                  </a:lnTo>
                  <a:lnTo>
                    <a:pt x="1029136" y="1369586"/>
                  </a:lnTo>
                  <a:lnTo>
                    <a:pt x="1031999" y="1369336"/>
                  </a:lnTo>
                  <a:lnTo>
                    <a:pt x="1040120" y="1369774"/>
                  </a:lnTo>
                  <a:lnTo>
                    <a:pt x="1041849" y="1369015"/>
                  </a:lnTo>
                  <a:lnTo>
                    <a:pt x="1043280" y="1369258"/>
                  </a:lnTo>
                  <a:lnTo>
                    <a:pt x="1044329" y="1369164"/>
                  </a:lnTo>
                  <a:lnTo>
                    <a:pt x="1042122" y="1368382"/>
                  </a:lnTo>
                  <a:lnTo>
                    <a:pt x="1040886" y="1368640"/>
                  </a:lnTo>
                  <a:lnTo>
                    <a:pt x="1039423" y="1368475"/>
                  </a:lnTo>
                  <a:lnTo>
                    <a:pt x="1036521" y="1368632"/>
                  </a:lnTo>
                  <a:lnTo>
                    <a:pt x="1035347" y="1368303"/>
                  </a:lnTo>
                  <a:lnTo>
                    <a:pt x="1034057" y="1367380"/>
                  </a:lnTo>
                  <a:lnTo>
                    <a:pt x="1033212" y="1367286"/>
                  </a:lnTo>
                  <a:lnTo>
                    <a:pt x="1030528" y="1368898"/>
                  </a:lnTo>
                  <a:lnTo>
                    <a:pt x="1029331" y="1368702"/>
                  </a:lnTo>
                  <a:lnTo>
                    <a:pt x="1026499" y="1366942"/>
                  </a:lnTo>
                  <a:lnTo>
                    <a:pt x="1025263" y="1366692"/>
                  </a:lnTo>
                  <a:lnTo>
                    <a:pt x="1023276" y="1367693"/>
                  </a:lnTo>
                  <a:lnTo>
                    <a:pt x="1023033" y="1372004"/>
                  </a:lnTo>
                  <a:lnTo>
                    <a:pt x="1023651" y="1375204"/>
                  </a:lnTo>
                  <a:lnTo>
                    <a:pt x="1022462" y="1375532"/>
                  </a:lnTo>
                  <a:lnTo>
                    <a:pt x="1021077" y="1374218"/>
                  </a:lnTo>
                  <a:lnTo>
                    <a:pt x="1018957" y="1373435"/>
                  </a:lnTo>
                  <a:lnTo>
                    <a:pt x="1017205" y="1372239"/>
                  </a:lnTo>
                  <a:lnTo>
                    <a:pt x="1014733" y="1370009"/>
                  </a:lnTo>
                  <a:lnTo>
                    <a:pt x="1013434" y="1369195"/>
                  </a:lnTo>
                  <a:lnTo>
                    <a:pt x="1011963" y="1371049"/>
                  </a:lnTo>
                  <a:lnTo>
                    <a:pt x="1011908" y="1370197"/>
                  </a:lnTo>
                  <a:lnTo>
                    <a:pt x="1012636" y="1368037"/>
                  </a:lnTo>
                  <a:lnTo>
                    <a:pt x="1012433" y="1364415"/>
                  </a:lnTo>
                  <a:lnTo>
                    <a:pt x="1014647" y="1367310"/>
                  </a:lnTo>
                  <a:lnTo>
                    <a:pt x="1013958" y="1365276"/>
                  </a:lnTo>
                  <a:lnTo>
                    <a:pt x="1012237" y="1363030"/>
                  </a:lnTo>
                  <a:lnTo>
                    <a:pt x="1010930" y="1362248"/>
                  </a:lnTo>
                  <a:lnTo>
                    <a:pt x="1009288" y="1358227"/>
                  </a:lnTo>
                  <a:lnTo>
                    <a:pt x="1005587" y="1355809"/>
                  </a:lnTo>
                  <a:lnTo>
                    <a:pt x="1002622" y="1351898"/>
                  </a:lnTo>
                  <a:lnTo>
                    <a:pt x="996551" y="1345396"/>
                  </a:lnTo>
                  <a:lnTo>
                    <a:pt x="996152" y="1339669"/>
                  </a:lnTo>
                  <a:lnTo>
                    <a:pt x="993938" y="1332402"/>
                  </a:lnTo>
                  <a:lnTo>
                    <a:pt x="994869" y="1328255"/>
                  </a:lnTo>
                  <a:lnTo>
                    <a:pt x="994744" y="1325313"/>
                  </a:lnTo>
                  <a:lnTo>
                    <a:pt x="993656" y="1320854"/>
                  </a:lnTo>
                  <a:lnTo>
                    <a:pt x="992522" y="1318429"/>
                  </a:lnTo>
                  <a:lnTo>
                    <a:pt x="987601" y="1311755"/>
                  </a:lnTo>
                  <a:lnTo>
                    <a:pt x="982868" y="1307249"/>
                  </a:lnTo>
                  <a:lnTo>
                    <a:pt x="982156" y="1303830"/>
                  </a:lnTo>
                  <a:lnTo>
                    <a:pt x="981827" y="1300380"/>
                  </a:lnTo>
                  <a:lnTo>
                    <a:pt x="982860" y="1297306"/>
                  </a:lnTo>
                  <a:lnTo>
                    <a:pt x="983760" y="1294059"/>
                  </a:lnTo>
                  <a:lnTo>
                    <a:pt x="984409" y="1293198"/>
                  </a:lnTo>
                  <a:lnTo>
                    <a:pt x="984667" y="1293558"/>
                  </a:lnTo>
                  <a:lnTo>
                    <a:pt x="984487" y="1294247"/>
                  </a:lnTo>
                  <a:lnTo>
                    <a:pt x="985160" y="1294458"/>
                  </a:lnTo>
                  <a:lnTo>
                    <a:pt x="985418" y="1293026"/>
                  </a:lnTo>
                  <a:lnTo>
                    <a:pt x="985817" y="1292291"/>
                  </a:lnTo>
                  <a:lnTo>
                    <a:pt x="985113" y="1292197"/>
                  </a:lnTo>
                  <a:lnTo>
                    <a:pt x="985184" y="1291743"/>
                  </a:lnTo>
                  <a:lnTo>
                    <a:pt x="985606" y="1290836"/>
                  </a:lnTo>
                  <a:lnTo>
                    <a:pt x="987077" y="1286564"/>
                  </a:lnTo>
                  <a:lnTo>
                    <a:pt x="986920" y="1281166"/>
                  </a:lnTo>
                  <a:lnTo>
                    <a:pt x="988493" y="1274524"/>
                  </a:lnTo>
                  <a:lnTo>
                    <a:pt x="988415" y="1272325"/>
                  </a:lnTo>
                  <a:lnTo>
                    <a:pt x="987413" y="1267584"/>
                  </a:lnTo>
                  <a:lnTo>
                    <a:pt x="986412" y="1264737"/>
                  </a:lnTo>
                  <a:lnTo>
                    <a:pt x="984628" y="1262718"/>
                  </a:lnTo>
                  <a:lnTo>
                    <a:pt x="985418" y="1259761"/>
                  </a:lnTo>
                  <a:lnTo>
                    <a:pt x="985356" y="1256937"/>
                  </a:lnTo>
                  <a:lnTo>
                    <a:pt x="982203" y="1252861"/>
                  </a:lnTo>
                  <a:lnTo>
                    <a:pt x="980998" y="1247502"/>
                  </a:lnTo>
                  <a:lnTo>
                    <a:pt x="980771" y="1245233"/>
                  </a:lnTo>
                  <a:lnTo>
                    <a:pt x="981084" y="1239224"/>
                  </a:lnTo>
                  <a:lnTo>
                    <a:pt x="980263" y="1236650"/>
                  </a:lnTo>
                  <a:lnTo>
                    <a:pt x="978158" y="1232402"/>
                  </a:lnTo>
                  <a:lnTo>
                    <a:pt x="979058" y="1228702"/>
                  </a:lnTo>
                  <a:lnTo>
                    <a:pt x="980028" y="1226441"/>
                  </a:lnTo>
                  <a:lnTo>
                    <a:pt x="982398" y="1216560"/>
                  </a:lnTo>
                  <a:lnTo>
                    <a:pt x="982970" y="1215754"/>
                  </a:lnTo>
                  <a:lnTo>
                    <a:pt x="983955" y="1215778"/>
                  </a:lnTo>
                  <a:lnTo>
                    <a:pt x="985684" y="1214096"/>
                  </a:lnTo>
                  <a:lnTo>
                    <a:pt x="984886" y="1213704"/>
                  </a:lnTo>
                  <a:lnTo>
                    <a:pt x="983681" y="1214510"/>
                  </a:lnTo>
                  <a:lnTo>
                    <a:pt x="984753" y="1210583"/>
                  </a:lnTo>
                  <a:lnTo>
                    <a:pt x="985958" y="1207211"/>
                  </a:lnTo>
                  <a:lnTo>
                    <a:pt x="986740" y="1205998"/>
                  </a:lnTo>
                  <a:lnTo>
                    <a:pt x="987139" y="1194952"/>
                  </a:lnTo>
                  <a:lnTo>
                    <a:pt x="987828" y="1186463"/>
                  </a:lnTo>
                  <a:lnTo>
                    <a:pt x="988962" y="1183655"/>
                  </a:lnTo>
                  <a:lnTo>
                    <a:pt x="988563" y="1180752"/>
                  </a:lnTo>
                  <a:lnTo>
                    <a:pt x="989025" y="1176817"/>
                  </a:lnTo>
                  <a:lnTo>
                    <a:pt x="988696" y="1172827"/>
                  </a:lnTo>
                  <a:lnTo>
                    <a:pt x="991129" y="1153511"/>
                  </a:lnTo>
                  <a:lnTo>
                    <a:pt x="990809" y="1151164"/>
                  </a:lnTo>
                  <a:lnTo>
                    <a:pt x="991552" y="1148011"/>
                  </a:lnTo>
                  <a:lnTo>
                    <a:pt x="990856" y="1139679"/>
                  </a:lnTo>
                  <a:lnTo>
                    <a:pt x="991168" y="1130307"/>
                  </a:lnTo>
                  <a:lnTo>
                    <a:pt x="990550" y="1129109"/>
                  </a:lnTo>
                  <a:lnTo>
                    <a:pt x="990237" y="1127811"/>
                  </a:lnTo>
                  <a:lnTo>
                    <a:pt x="990816" y="1127615"/>
                  </a:lnTo>
                  <a:lnTo>
                    <a:pt x="991943" y="1128984"/>
                  </a:lnTo>
                  <a:lnTo>
                    <a:pt x="997169" y="1128969"/>
                  </a:lnTo>
                  <a:lnTo>
                    <a:pt x="1000502" y="1127701"/>
                  </a:lnTo>
                  <a:lnTo>
                    <a:pt x="1001714" y="1128116"/>
                  </a:lnTo>
                  <a:lnTo>
                    <a:pt x="1003123" y="1129837"/>
                  </a:lnTo>
                  <a:lnTo>
                    <a:pt x="1004899" y="1130181"/>
                  </a:lnTo>
                  <a:lnTo>
                    <a:pt x="1007113" y="1129876"/>
                  </a:lnTo>
                  <a:lnTo>
                    <a:pt x="1006440" y="1129446"/>
                  </a:lnTo>
                  <a:lnTo>
                    <a:pt x="1005399" y="1129329"/>
                  </a:lnTo>
                  <a:lnTo>
                    <a:pt x="1003068" y="1127740"/>
                  </a:lnTo>
                  <a:lnTo>
                    <a:pt x="1001746" y="1126152"/>
                  </a:lnTo>
                  <a:lnTo>
                    <a:pt x="997670" y="1126262"/>
                  </a:lnTo>
                  <a:lnTo>
                    <a:pt x="996840" y="1125245"/>
                  </a:lnTo>
                  <a:lnTo>
                    <a:pt x="992287" y="1126262"/>
                  </a:lnTo>
                  <a:lnTo>
                    <a:pt x="990879" y="1125221"/>
                  </a:lnTo>
                  <a:lnTo>
                    <a:pt x="988399" y="1125894"/>
                  </a:lnTo>
                  <a:lnTo>
                    <a:pt x="989009" y="1122937"/>
                  </a:lnTo>
                  <a:lnTo>
                    <a:pt x="988900" y="1119197"/>
                  </a:lnTo>
                  <a:lnTo>
                    <a:pt x="989033" y="1115552"/>
                  </a:lnTo>
                  <a:lnTo>
                    <a:pt x="989643" y="1118212"/>
                  </a:lnTo>
                  <a:lnTo>
                    <a:pt x="991184" y="1121036"/>
                  </a:lnTo>
                  <a:lnTo>
                    <a:pt x="991927" y="1117836"/>
                  </a:lnTo>
                  <a:lnTo>
                    <a:pt x="992436" y="1113799"/>
                  </a:lnTo>
                  <a:lnTo>
                    <a:pt x="990934" y="1112250"/>
                  </a:lnTo>
                  <a:lnTo>
                    <a:pt x="988430" y="1111100"/>
                  </a:lnTo>
                  <a:lnTo>
                    <a:pt x="987531" y="1107329"/>
                  </a:lnTo>
                  <a:lnTo>
                    <a:pt x="993453" y="1104106"/>
                  </a:lnTo>
                  <a:lnTo>
                    <a:pt x="990308" y="1103425"/>
                  </a:lnTo>
                  <a:lnTo>
                    <a:pt x="989072" y="1101978"/>
                  </a:lnTo>
                  <a:lnTo>
                    <a:pt x="987546" y="1101798"/>
                  </a:lnTo>
                  <a:lnTo>
                    <a:pt x="987429" y="1102917"/>
                  </a:lnTo>
                  <a:lnTo>
                    <a:pt x="986936" y="1104380"/>
                  </a:lnTo>
                  <a:lnTo>
                    <a:pt x="986404" y="1102432"/>
                  </a:lnTo>
                  <a:lnTo>
                    <a:pt x="986248" y="1100140"/>
                  </a:lnTo>
                  <a:lnTo>
                    <a:pt x="985622" y="1096220"/>
                  </a:lnTo>
                  <a:lnTo>
                    <a:pt x="983196" y="1089891"/>
                  </a:lnTo>
                  <a:lnTo>
                    <a:pt x="981726" y="1081653"/>
                  </a:lnTo>
                  <a:lnTo>
                    <a:pt x="979879" y="1077569"/>
                  </a:lnTo>
                  <a:lnTo>
                    <a:pt x="976343" y="1073657"/>
                  </a:lnTo>
                  <a:lnTo>
                    <a:pt x="975420" y="1071373"/>
                  </a:lnTo>
                  <a:lnTo>
                    <a:pt x="974575" y="1065560"/>
                  </a:lnTo>
                  <a:lnTo>
                    <a:pt x="975052" y="1061147"/>
                  </a:lnTo>
                  <a:lnTo>
                    <a:pt x="974395" y="1058034"/>
                  </a:lnTo>
                  <a:lnTo>
                    <a:pt x="976093" y="1058214"/>
                  </a:lnTo>
                  <a:lnTo>
                    <a:pt x="980560" y="1060662"/>
                  </a:lnTo>
                  <a:lnTo>
                    <a:pt x="986122" y="1062579"/>
                  </a:lnTo>
                  <a:lnTo>
                    <a:pt x="987804" y="1063972"/>
                  </a:lnTo>
                  <a:lnTo>
                    <a:pt x="990503" y="1065004"/>
                  </a:lnTo>
                  <a:lnTo>
                    <a:pt x="1005462" y="1066608"/>
                  </a:lnTo>
                  <a:lnTo>
                    <a:pt x="1006440" y="1066452"/>
                  </a:lnTo>
                  <a:lnTo>
                    <a:pt x="1008372" y="1065458"/>
                  </a:lnTo>
                  <a:lnTo>
                    <a:pt x="1009194" y="1065583"/>
                  </a:lnTo>
                  <a:lnTo>
                    <a:pt x="1011392" y="1067860"/>
                  </a:lnTo>
                  <a:lnTo>
                    <a:pt x="1012495" y="1068134"/>
                  </a:lnTo>
                  <a:lnTo>
                    <a:pt x="1013927" y="1068016"/>
                  </a:lnTo>
                  <a:lnTo>
                    <a:pt x="1014983" y="1067586"/>
                  </a:lnTo>
                  <a:lnTo>
                    <a:pt x="1016790" y="1066029"/>
                  </a:lnTo>
                  <a:lnTo>
                    <a:pt x="1017033" y="1066608"/>
                  </a:lnTo>
                  <a:lnTo>
                    <a:pt x="1017001" y="1068056"/>
                  </a:lnTo>
                  <a:lnTo>
                    <a:pt x="1017643" y="1070113"/>
                  </a:lnTo>
                  <a:lnTo>
                    <a:pt x="1018965" y="1072773"/>
                  </a:lnTo>
                  <a:lnTo>
                    <a:pt x="1019466" y="1074424"/>
                  </a:lnTo>
                  <a:lnTo>
                    <a:pt x="1016790" y="1079071"/>
                  </a:lnTo>
                  <a:lnTo>
                    <a:pt x="1016282" y="1079173"/>
                  </a:lnTo>
                  <a:lnTo>
                    <a:pt x="1016203" y="1077600"/>
                  </a:lnTo>
                  <a:lnTo>
                    <a:pt x="1015851" y="1077287"/>
                  </a:lnTo>
                  <a:lnTo>
                    <a:pt x="1010813" y="1085126"/>
                  </a:lnTo>
                  <a:lnTo>
                    <a:pt x="1009045" y="1088827"/>
                  </a:lnTo>
                  <a:lnTo>
                    <a:pt x="1008873" y="1090493"/>
                  </a:lnTo>
                  <a:lnTo>
                    <a:pt x="1008936" y="1091471"/>
                  </a:lnTo>
                  <a:lnTo>
                    <a:pt x="1009640" y="1091713"/>
                  </a:lnTo>
                  <a:lnTo>
                    <a:pt x="1011251" y="1091330"/>
                  </a:lnTo>
                  <a:lnTo>
                    <a:pt x="1013637" y="1089797"/>
                  </a:lnTo>
                  <a:lnTo>
                    <a:pt x="1013755" y="1089460"/>
                  </a:lnTo>
                  <a:lnTo>
                    <a:pt x="1011533" y="1090008"/>
                  </a:lnTo>
                  <a:lnTo>
                    <a:pt x="1010469" y="1090055"/>
                  </a:lnTo>
                  <a:lnTo>
                    <a:pt x="1010618" y="1088303"/>
                  </a:lnTo>
                  <a:lnTo>
                    <a:pt x="1010868" y="1087473"/>
                  </a:lnTo>
                  <a:lnTo>
                    <a:pt x="1012323" y="1084876"/>
                  </a:lnTo>
                  <a:lnTo>
                    <a:pt x="1013849" y="1083319"/>
                  </a:lnTo>
                  <a:lnTo>
                    <a:pt x="1016016" y="1081661"/>
                  </a:lnTo>
                  <a:lnTo>
                    <a:pt x="1017267" y="1080291"/>
                  </a:lnTo>
                  <a:lnTo>
                    <a:pt x="1018128" y="1078289"/>
                  </a:lnTo>
                  <a:lnTo>
                    <a:pt x="1020538" y="1075895"/>
                  </a:lnTo>
                  <a:lnTo>
                    <a:pt x="1020984" y="1075230"/>
                  </a:lnTo>
                  <a:lnTo>
                    <a:pt x="1020882" y="1073258"/>
                  </a:lnTo>
                  <a:lnTo>
                    <a:pt x="1021030" y="1072883"/>
                  </a:lnTo>
                  <a:lnTo>
                    <a:pt x="1022196" y="1073149"/>
                  </a:lnTo>
                  <a:lnTo>
                    <a:pt x="1022681" y="1076544"/>
                  </a:lnTo>
                  <a:lnTo>
                    <a:pt x="1022392" y="1078054"/>
                  </a:lnTo>
                  <a:lnTo>
                    <a:pt x="1020311" y="1079892"/>
                  </a:lnTo>
                  <a:lnTo>
                    <a:pt x="1020053" y="1080542"/>
                  </a:lnTo>
                  <a:lnTo>
                    <a:pt x="1020412" y="1083053"/>
                  </a:lnTo>
                  <a:lnTo>
                    <a:pt x="1020092" y="1083296"/>
                  </a:lnTo>
                  <a:lnTo>
                    <a:pt x="1019302" y="1082998"/>
                  </a:lnTo>
                  <a:lnTo>
                    <a:pt x="1019059" y="1083163"/>
                  </a:lnTo>
                  <a:lnTo>
                    <a:pt x="1021023" y="1085885"/>
                  </a:lnTo>
                  <a:lnTo>
                    <a:pt x="1021649" y="1087998"/>
                  </a:lnTo>
                  <a:lnTo>
                    <a:pt x="1021735" y="1089883"/>
                  </a:lnTo>
                  <a:lnTo>
                    <a:pt x="1021203" y="1093490"/>
                  </a:lnTo>
                  <a:lnTo>
                    <a:pt x="1020632" y="1094092"/>
                  </a:lnTo>
                  <a:lnTo>
                    <a:pt x="1019654" y="1093873"/>
                  </a:lnTo>
                  <a:lnTo>
                    <a:pt x="1018355" y="1092746"/>
                  </a:lnTo>
                  <a:lnTo>
                    <a:pt x="1018065" y="1093106"/>
                  </a:lnTo>
                  <a:lnTo>
                    <a:pt x="1017033" y="1095907"/>
                  </a:lnTo>
                  <a:lnTo>
                    <a:pt x="1016696" y="1095664"/>
                  </a:lnTo>
                  <a:lnTo>
                    <a:pt x="1016055" y="1092339"/>
                  </a:lnTo>
                  <a:lnTo>
                    <a:pt x="1015703" y="1092089"/>
                  </a:lnTo>
                  <a:lnTo>
                    <a:pt x="1013708" y="1093607"/>
                  </a:lnTo>
                  <a:lnTo>
                    <a:pt x="1012902" y="1095062"/>
                  </a:lnTo>
                  <a:lnTo>
                    <a:pt x="1012213" y="1097378"/>
                  </a:lnTo>
                  <a:lnTo>
                    <a:pt x="1011337" y="1098465"/>
                  </a:lnTo>
                  <a:lnTo>
                    <a:pt x="1013825" y="1098700"/>
                  </a:lnTo>
                  <a:lnTo>
                    <a:pt x="1016070" y="1098230"/>
                  </a:lnTo>
                  <a:lnTo>
                    <a:pt x="1017870" y="1099333"/>
                  </a:lnTo>
                  <a:lnTo>
                    <a:pt x="1018480" y="1099365"/>
                  </a:lnTo>
                  <a:lnTo>
                    <a:pt x="1020123" y="1098285"/>
                  </a:lnTo>
                  <a:lnTo>
                    <a:pt x="1020624" y="1097558"/>
                  </a:lnTo>
                  <a:lnTo>
                    <a:pt x="1021985" y="1094061"/>
                  </a:lnTo>
                  <a:lnTo>
                    <a:pt x="1022666" y="1093435"/>
                  </a:lnTo>
                  <a:lnTo>
                    <a:pt x="1023675" y="1093411"/>
                  </a:lnTo>
                  <a:lnTo>
                    <a:pt x="1024653" y="1092887"/>
                  </a:lnTo>
                  <a:lnTo>
                    <a:pt x="1026108" y="1090963"/>
                  </a:lnTo>
                  <a:lnTo>
                    <a:pt x="1026171" y="1090196"/>
                  </a:lnTo>
                  <a:lnTo>
                    <a:pt x="1025638" y="1085885"/>
                  </a:lnTo>
                  <a:lnTo>
                    <a:pt x="1025795" y="1083436"/>
                  </a:lnTo>
                  <a:lnTo>
                    <a:pt x="1025521" y="1082662"/>
                  </a:lnTo>
                  <a:lnTo>
                    <a:pt x="1024872" y="1081856"/>
                  </a:lnTo>
                  <a:lnTo>
                    <a:pt x="1024950" y="1081074"/>
                  </a:lnTo>
                  <a:lnTo>
                    <a:pt x="1025459" y="1079783"/>
                  </a:lnTo>
                  <a:lnTo>
                    <a:pt x="1025498" y="1078617"/>
                  </a:lnTo>
                  <a:lnTo>
                    <a:pt x="1025060" y="1077577"/>
                  </a:lnTo>
                  <a:lnTo>
                    <a:pt x="1025255" y="1076395"/>
                  </a:lnTo>
                  <a:lnTo>
                    <a:pt x="1026632" y="1073845"/>
                  </a:lnTo>
                  <a:lnTo>
                    <a:pt x="1026890" y="1072718"/>
                  </a:lnTo>
                  <a:lnTo>
                    <a:pt x="1028565" y="1070176"/>
                  </a:lnTo>
                  <a:lnTo>
                    <a:pt x="1028142" y="1069151"/>
                  </a:lnTo>
                  <a:lnTo>
                    <a:pt x="1026906" y="1067899"/>
                  </a:lnTo>
                  <a:lnTo>
                    <a:pt x="1026124" y="1066796"/>
                  </a:lnTo>
                  <a:lnTo>
                    <a:pt x="1025341" y="1065075"/>
                  </a:lnTo>
                  <a:lnTo>
                    <a:pt x="1024747" y="1064496"/>
                  </a:lnTo>
                  <a:lnTo>
                    <a:pt x="1024551" y="1064762"/>
                  </a:lnTo>
                  <a:lnTo>
                    <a:pt x="1025388" y="1067578"/>
                  </a:lnTo>
                  <a:lnTo>
                    <a:pt x="1025208" y="1067766"/>
                  </a:lnTo>
                  <a:lnTo>
                    <a:pt x="1023033" y="1066248"/>
                  </a:lnTo>
                  <a:lnTo>
                    <a:pt x="1022525" y="1065286"/>
                  </a:lnTo>
                  <a:lnTo>
                    <a:pt x="1022259" y="1063980"/>
                  </a:lnTo>
                  <a:lnTo>
                    <a:pt x="1022446" y="1063002"/>
                  </a:lnTo>
                  <a:lnTo>
                    <a:pt x="1023620" y="1062032"/>
                  </a:lnTo>
                  <a:lnTo>
                    <a:pt x="1025020" y="1061679"/>
                  </a:lnTo>
                  <a:lnTo>
                    <a:pt x="1024903" y="1060866"/>
                  </a:lnTo>
                  <a:lnTo>
                    <a:pt x="1023151" y="1058222"/>
                  </a:lnTo>
                  <a:lnTo>
                    <a:pt x="1021985" y="1057017"/>
                  </a:lnTo>
                  <a:lnTo>
                    <a:pt x="1021085" y="1056430"/>
                  </a:lnTo>
                  <a:lnTo>
                    <a:pt x="1019873" y="1056273"/>
                  </a:lnTo>
                  <a:lnTo>
                    <a:pt x="1019333" y="1055843"/>
                  </a:lnTo>
                  <a:lnTo>
                    <a:pt x="1019192" y="1055225"/>
                  </a:lnTo>
                  <a:lnTo>
                    <a:pt x="1019450" y="1054412"/>
                  </a:lnTo>
                  <a:lnTo>
                    <a:pt x="1020100" y="1054145"/>
                  </a:lnTo>
                  <a:lnTo>
                    <a:pt x="1021969" y="1054474"/>
                  </a:lnTo>
                  <a:lnTo>
                    <a:pt x="1022979" y="1053895"/>
                  </a:lnTo>
                  <a:lnTo>
                    <a:pt x="1022885" y="1052839"/>
                  </a:lnTo>
                  <a:lnTo>
                    <a:pt x="1022580" y="1052252"/>
                  </a:lnTo>
                  <a:lnTo>
                    <a:pt x="1022627" y="1048466"/>
                  </a:lnTo>
                  <a:lnTo>
                    <a:pt x="1021915" y="1045383"/>
                  </a:lnTo>
                  <a:lnTo>
                    <a:pt x="1021547" y="1044859"/>
                  </a:lnTo>
                  <a:lnTo>
                    <a:pt x="1021148" y="1044804"/>
                  </a:lnTo>
                  <a:lnTo>
                    <a:pt x="1020725" y="1045219"/>
                  </a:lnTo>
                  <a:lnTo>
                    <a:pt x="1019552" y="1045328"/>
                  </a:lnTo>
                  <a:lnTo>
                    <a:pt x="1018824" y="1044319"/>
                  </a:lnTo>
                  <a:lnTo>
                    <a:pt x="1018018" y="1042363"/>
                  </a:lnTo>
                  <a:lnTo>
                    <a:pt x="1016563" y="1037701"/>
                  </a:lnTo>
                  <a:lnTo>
                    <a:pt x="1018817" y="1037701"/>
                  </a:lnTo>
                  <a:lnTo>
                    <a:pt x="1028181" y="1037701"/>
                  </a:lnTo>
                  <a:lnTo>
                    <a:pt x="1037538" y="1037701"/>
                  </a:lnTo>
                  <a:lnTo>
                    <a:pt x="1046903" y="1037701"/>
                  </a:lnTo>
                  <a:lnTo>
                    <a:pt x="1056267" y="1037701"/>
                  </a:lnTo>
                  <a:lnTo>
                    <a:pt x="1065624" y="1037701"/>
                  </a:lnTo>
                  <a:lnTo>
                    <a:pt x="1074989" y="1037701"/>
                  </a:lnTo>
                  <a:lnTo>
                    <a:pt x="1084353" y="1037701"/>
                  </a:lnTo>
                  <a:lnTo>
                    <a:pt x="1093718" y="1037701"/>
                  </a:lnTo>
                  <a:lnTo>
                    <a:pt x="1103075" y="1037701"/>
                  </a:lnTo>
                  <a:lnTo>
                    <a:pt x="1112440" y="1037701"/>
                  </a:lnTo>
                  <a:lnTo>
                    <a:pt x="1121804" y="1037701"/>
                  </a:lnTo>
                  <a:lnTo>
                    <a:pt x="1131161" y="1037701"/>
                  </a:lnTo>
                  <a:lnTo>
                    <a:pt x="1140526" y="1037701"/>
                  </a:lnTo>
                  <a:lnTo>
                    <a:pt x="1149890" y="1037701"/>
                  </a:lnTo>
                  <a:lnTo>
                    <a:pt x="1159255" y="1037701"/>
                  </a:lnTo>
                  <a:lnTo>
                    <a:pt x="1168612" y="1037701"/>
                  </a:lnTo>
                  <a:lnTo>
                    <a:pt x="1177976" y="1037701"/>
                  </a:lnTo>
                  <a:lnTo>
                    <a:pt x="1187341" y="1037701"/>
                  </a:lnTo>
                  <a:lnTo>
                    <a:pt x="1196698" y="1037701"/>
                  </a:lnTo>
                  <a:lnTo>
                    <a:pt x="1206063" y="1037701"/>
                  </a:lnTo>
                  <a:lnTo>
                    <a:pt x="1215427" y="1037701"/>
                  </a:lnTo>
                  <a:lnTo>
                    <a:pt x="1224792" y="1037701"/>
                  </a:lnTo>
                  <a:lnTo>
                    <a:pt x="1234149" y="1037701"/>
                  </a:lnTo>
                  <a:lnTo>
                    <a:pt x="1243513" y="1037701"/>
                  </a:lnTo>
                  <a:lnTo>
                    <a:pt x="1252878" y="1037701"/>
                  </a:lnTo>
                  <a:lnTo>
                    <a:pt x="1262235" y="1037701"/>
                  </a:lnTo>
                  <a:lnTo>
                    <a:pt x="1271599" y="1037701"/>
                  </a:lnTo>
                  <a:lnTo>
                    <a:pt x="1280964" y="1037701"/>
                  </a:lnTo>
                  <a:lnTo>
                    <a:pt x="1290329" y="1037701"/>
                  </a:lnTo>
                  <a:lnTo>
                    <a:pt x="1299686" y="1037701"/>
                  </a:lnTo>
                  <a:lnTo>
                    <a:pt x="1309050" y="1037701"/>
                  </a:lnTo>
                  <a:lnTo>
                    <a:pt x="1318415" y="1037701"/>
                  </a:lnTo>
                  <a:lnTo>
                    <a:pt x="1327772" y="1037701"/>
                  </a:lnTo>
                  <a:lnTo>
                    <a:pt x="1337136" y="1037701"/>
                  </a:lnTo>
                  <a:lnTo>
                    <a:pt x="1346501" y="1037701"/>
                  </a:lnTo>
                  <a:lnTo>
                    <a:pt x="1355866" y="1037701"/>
                  </a:lnTo>
                  <a:lnTo>
                    <a:pt x="1365223" y="1037701"/>
                  </a:lnTo>
                  <a:lnTo>
                    <a:pt x="1374587" y="1037701"/>
                  </a:lnTo>
                  <a:lnTo>
                    <a:pt x="1383952" y="1037701"/>
                  </a:lnTo>
                  <a:lnTo>
                    <a:pt x="1393309" y="1037701"/>
                  </a:lnTo>
                  <a:lnTo>
                    <a:pt x="1402673" y="1037701"/>
                  </a:lnTo>
                  <a:lnTo>
                    <a:pt x="1412038" y="1037701"/>
                  </a:lnTo>
                  <a:lnTo>
                    <a:pt x="1421395" y="1037701"/>
                  </a:lnTo>
                  <a:lnTo>
                    <a:pt x="1430759" y="1037701"/>
                  </a:lnTo>
                  <a:lnTo>
                    <a:pt x="1440124" y="1037701"/>
                  </a:lnTo>
                  <a:lnTo>
                    <a:pt x="1449489" y="1037701"/>
                  </a:lnTo>
                  <a:lnTo>
                    <a:pt x="1458846" y="1037701"/>
                  </a:lnTo>
                  <a:lnTo>
                    <a:pt x="1468210" y="1037701"/>
                  </a:lnTo>
                  <a:lnTo>
                    <a:pt x="1477575" y="1037701"/>
                  </a:lnTo>
                  <a:lnTo>
                    <a:pt x="1486932" y="1037701"/>
                  </a:lnTo>
                  <a:lnTo>
                    <a:pt x="1496296" y="1037701"/>
                  </a:lnTo>
                  <a:lnTo>
                    <a:pt x="1505661" y="1037701"/>
                  </a:lnTo>
                  <a:lnTo>
                    <a:pt x="1515026" y="1037701"/>
                  </a:lnTo>
                  <a:lnTo>
                    <a:pt x="1524367" y="1037701"/>
                  </a:lnTo>
                  <a:lnTo>
                    <a:pt x="1533731" y="1037701"/>
                  </a:lnTo>
                  <a:lnTo>
                    <a:pt x="1543096" y="1037701"/>
                  </a:lnTo>
                  <a:lnTo>
                    <a:pt x="1552453" y="1037701"/>
                  </a:lnTo>
                  <a:lnTo>
                    <a:pt x="1561818" y="1037701"/>
                  </a:lnTo>
                  <a:lnTo>
                    <a:pt x="1571182" y="1037701"/>
                  </a:lnTo>
                  <a:lnTo>
                    <a:pt x="1580547" y="1037701"/>
                  </a:lnTo>
                  <a:lnTo>
                    <a:pt x="1589904" y="1037701"/>
                  </a:lnTo>
                  <a:lnTo>
                    <a:pt x="1599268" y="1037701"/>
                  </a:lnTo>
                  <a:lnTo>
                    <a:pt x="1608633" y="1037701"/>
                  </a:lnTo>
                  <a:lnTo>
                    <a:pt x="1617990" y="1037701"/>
                  </a:lnTo>
                  <a:lnTo>
                    <a:pt x="1623169" y="1037748"/>
                  </a:lnTo>
                  <a:lnTo>
                    <a:pt x="1623255" y="1030683"/>
                  </a:lnTo>
                  <a:lnTo>
                    <a:pt x="1623318" y="1025097"/>
                  </a:lnTo>
                  <a:lnTo>
                    <a:pt x="1628059" y="1025778"/>
                  </a:lnTo>
                  <a:lnTo>
                    <a:pt x="1629475" y="1026795"/>
                  </a:lnTo>
                  <a:lnTo>
                    <a:pt x="1629928" y="1027280"/>
                  </a:lnTo>
                  <a:lnTo>
                    <a:pt x="1629795" y="1028821"/>
                  </a:lnTo>
                  <a:lnTo>
                    <a:pt x="1630187" y="1033492"/>
                  </a:lnTo>
                  <a:lnTo>
                    <a:pt x="1631047" y="1037372"/>
                  </a:lnTo>
                  <a:lnTo>
                    <a:pt x="1633034" y="1042027"/>
                  </a:lnTo>
                  <a:lnTo>
                    <a:pt x="1633042" y="1042035"/>
                  </a:lnTo>
                  <a:lnTo>
                    <a:pt x="1633206" y="1043850"/>
                  </a:lnTo>
                  <a:lnTo>
                    <a:pt x="1633856" y="1044984"/>
                  </a:lnTo>
                  <a:lnTo>
                    <a:pt x="1635053" y="1046040"/>
                  </a:lnTo>
                  <a:lnTo>
                    <a:pt x="1639590" y="1047316"/>
                  </a:lnTo>
                  <a:lnTo>
                    <a:pt x="1647469" y="1048810"/>
                  </a:lnTo>
                  <a:lnTo>
                    <a:pt x="1651936" y="1050523"/>
                  </a:lnTo>
                  <a:lnTo>
                    <a:pt x="1652992" y="1052456"/>
                  </a:lnTo>
                  <a:lnTo>
                    <a:pt x="1655096" y="1053230"/>
                  </a:lnTo>
                  <a:lnTo>
                    <a:pt x="1658249" y="1052855"/>
                  </a:lnTo>
                  <a:lnTo>
                    <a:pt x="1660455" y="1052049"/>
                  </a:lnTo>
                  <a:lnTo>
                    <a:pt x="1662341" y="1050249"/>
                  </a:lnTo>
                  <a:close/>
                  <a:moveTo>
                    <a:pt x="1016728" y="1048387"/>
                  </a:moveTo>
                  <a:lnTo>
                    <a:pt x="1017017" y="1049107"/>
                  </a:lnTo>
                  <a:lnTo>
                    <a:pt x="1016133" y="1049811"/>
                  </a:lnTo>
                  <a:lnTo>
                    <a:pt x="1015507" y="1049921"/>
                  </a:lnTo>
                  <a:lnTo>
                    <a:pt x="1014506" y="1048794"/>
                  </a:lnTo>
                  <a:lnTo>
                    <a:pt x="1014068" y="1048653"/>
                  </a:lnTo>
                  <a:lnTo>
                    <a:pt x="1014420" y="1050390"/>
                  </a:lnTo>
                  <a:lnTo>
                    <a:pt x="1014295" y="1050985"/>
                  </a:lnTo>
                  <a:lnTo>
                    <a:pt x="1012253" y="1049921"/>
                  </a:lnTo>
                  <a:lnTo>
                    <a:pt x="1011877" y="1049076"/>
                  </a:lnTo>
                  <a:lnTo>
                    <a:pt x="1012448" y="1048184"/>
                  </a:lnTo>
                  <a:lnTo>
                    <a:pt x="1013739" y="1047261"/>
                  </a:lnTo>
                  <a:lnTo>
                    <a:pt x="1014185" y="1047151"/>
                  </a:lnTo>
                  <a:lnTo>
                    <a:pt x="1016728" y="1048387"/>
                  </a:lnTo>
                  <a:close/>
                  <a:moveTo>
                    <a:pt x="1011658" y="1054075"/>
                  </a:moveTo>
                  <a:lnTo>
                    <a:pt x="1012237" y="1055162"/>
                  </a:lnTo>
                  <a:lnTo>
                    <a:pt x="1009874" y="1054466"/>
                  </a:lnTo>
                  <a:lnTo>
                    <a:pt x="1008881" y="1053840"/>
                  </a:lnTo>
                  <a:lnTo>
                    <a:pt x="1008583" y="1053230"/>
                  </a:lnTo>
                  <a:lnTo>
                    <a:pt x="1008231" y="1051235"/>
                  </a:lnTo>
                  <a:lnTo>
                    <a:pt x="1008396" y="1050586"/>
                  </a:lnTo>
                  <a:lnTo>
                    <a:pt x="1009452" y="1050359"/>
                  </a:lnTo>
                  <a:lnTo>
                    <a:pt x="1011423" y="1052831"/>
                  </a:lnTo>
                  <a:lnTo>
                    <a:pt x="1011658" y="1054075"/>
                  </a:lnTo>
                  <a:close/>
                  <a:moveTo>
                    <a:pt x="1015875" y="1056367"/>
                  </a:moveTo>
                  <a:lnTo>
                    <a:pt x="1015531" y="1056696"/>
                  </a:lnTo>
                  <a:lnTo>
                    <a:pt x="1014357" y="1056266"/>
                  </a:lnTo>
                  <a:lnTo>
                    <a:pt x="1013669" y="1055530"/>
                  </a:lnTo>
                  <a:lnTo>
                    <a:pt x="1013434" y="1054615"/>
                  </a:lnTo>
                  <a:lnTo>
                    <a:pt x="1013872" y="1052855"/>
                  </a:lnTo>
                  <a:lnTo>
                    <a:pt x="1014459" y="1052401"/>
                  </a:lnTo>
                  <a:lnTo>
                    <a:pt x="1014826" y="1052502"/>
                  </a:lnTo>
                  <a:lnTo>
                    <a:pt x="1014983" y="1054051"/>
                  </a:lnTo>
                  <a:lnTo>
                    <a:pt x="1016023" y="1055687"/>
                  </a:lnTo>
                  <a:lnTo>
                    <a:pt x="1015875" y="1056367"/>
                  </a:lnTo>
                  <a:close/>
                  <a:moveTo>
                    <a:pt x="1021328" y="1065411"/>
                  </a:moveTo>
                  <a:lnTo>
                    <a:pt x="1022400" y="1069706"/>
                  </a:lnTo>
                  <a:lnTo>
                    <a:pt x="1022861" y="1067915"/>
                  </a:lnTo>
                  <a:lnTo>
                    <a:pt x="1025850" y="1071013"/>
                  </a:lnTo>
                  <a:lnTo>
                    <a:pt x="1025850" y="1072538"/>
                  </a:lnTo>
                  <a:lnTo>
                    <a:pt x="1025490" y="1073047"/>
                  </a:lnTo>
                  <a:lnTo>
                    <a:pt x="1024864" y="1073227"/>
                  </a:lnTo>
                  <a:lnTo>
                    <a:pt x="1024293" y="1072781"/>
                  </a:lnTo>
                  <a:lnTo>
                    <a:pt x="1023769" y="1071709"/>
                  </a:lnTo>
                  <a:lnTo>
                    <a:pt x="1023096" y="1071146"/>
                  </a:lnTo>
                  <a:lnTo>
                    <a:pt x="1021664" y="1070786"/>
                  </a:lnTo>
                  <a:lnTo>
                    <a:pt x="1020921" y="1069565"/>
                  </a:lnTo>
                  <a:lnTo>
                    <a:pt x="1020663" y="1068736"/>
                  </a:lnTo>
                  <a:lnTo>
                    <a:pt x="1020592" y="1066326"/>
                  </a:lnTo>
                  <a:lnTo>
                    <a:pt x="1020233" y="1065576"/>
                  </a:lnTo>
                  <a:lnTo>
                    <a:pt x="1019474" y="1065411"/>
                  </a:lnTo>
                  <a:lnTo>
                    <a:pt x="1018746" y="1064840"/>
                  </a:lnTo>
                  <a:lnTo>
                    <a:pt x="1017620" y="1063150"/>
                  </a:lnTo>
                  <a:lnTo>
                    <a:pt x="1017463" y="1062696"/>
                  </a:lnTo>
                  <a:lnTo>
                    <a:pt x="1017995" y="1061320"/>
                  </a:lnTo>
                  <a:lnTo>
                    <a:pt x="1019215" y="1059012"/>
                  </a:lnTo>
                  <a:lnTo>
                    <a:pt x="1020100" y="1057916"/>
                  </a:lnTo>
                  <a:lnTo>
                    <a:pt x="1020647" y="1058034"/>
                  </a:lnTo>
                  <a:lnTo>
                    <a:pt x="1021328" y="1058730"/>
                  </a:lnTo>
                  <a:lnTo>
                    <a:pt x="1022141" y="1059997"/>
                  </a:lnTo>
                  <a:lnTo>
                    <a:pt x="1021985" y="1060889"/>
                  </a:lnTo>
                  <a:lnTo>
                    <a:pt x="1018699" y="1062634"/>
                  </a:lnTo>
                  <a:lnTo>
                    <a:pt x="1018590" y="1063041"/>
                  </a:lnTo>
                  <a:lnTo>
                    <a:pt x="1020186" y="1063534"/>
                  </a:lnTo>
                  <a:lnTo>
                    <a:pt x="1020772" y="1063972"/>
                  </a:lnTo>
                  <a:lnTo>
                    <a:pt x="1021328" y="1065411"/>
                  </a:lnTo>
                  <a:close/>
                  <a:moveTo>
                    <a:pt x="1759445" y="1072961"/>
                  </a:moveTo>
                  <a:lnTo>
                    <a:pt x="1759336" y="1073501"/>
                  </a:lnTo>
                  <a:lnTo>
                    <a:pt x="1760134" y="1073665"/>
                  </a:lnTo>
                  <a:lnTo>
                    <a:pt x="1759985" y="1073939"/>
                  </a:lnTo>
                  <a:lnTo>
                    <a:pt x="1759117" y="1074432"/>
                  </a:lnTo>
                  <a:lnTo>
                    <a:pt x="1756660" y="1075433"/>
                  </a:lnTo>
                  <a:lnTo>
                    <a:pt x="1755017" y="1075754"/>
                  </a:lnTo>
                  <a:lnTo>
                    <a:pt x="1754172" y="1075394"/>
                  </a:lnTo>
                  <a:lnTo>
                    <a:pt x="1754086" y="1074729"/>
                  </a:lnTo>
                  <a:lnTo>
                    <a:pt x="1754751" y="1073751"/>
                  </a:lnTo>
                  <a:lnTo>
                    <a:pt x="1754751" y="1073266"/>
                  </a:lnTo>
                  <a:lnTo>
                    <a:pt x="1754071" y="1073266"/>
                  </a:lnTo>
                  <a:lnTo>
                    <a:pt x="1754235" y="1072875"/>
                  </a:lnTo>
                  <a:lnTo>
                    <a:pt x="1755244" y="1072100"/>
                  </a:lnTo>
                  <a:lnTo>
                    <a:pt x="1763834" y="1067164"/>
                  </a:lnTo>
                  <a:lnTo>
                    <a:pt x="1767503" y="1065364"/>
                  </a:lnTo>
                  <a:lnTo>
                    <a:pt x="1769459" y="1064793"/>
                  </a:lnTo>
                  <a:lnTo>
                    <a:pt x="1769772" y="1065075"/>
                  </a:lnTo>
                  <a:lnTo>
                    <a:pt x="1767652" y="1066937"/>
                  </a:lnTo>
                  <a:lnTo>
                    <a:pt x="1767316" y="1067696"/>
                  </a:lnTo>
                  <a:lnTo>
                    <a:pt x="1767394" y="1068204"/>
                  </a:lnTo>
                  <a:lnTo>
                    <a:pt x="1766698" y="1069182"/>
                  </a:lnTo>
                  <a:lnTo>
                    <a:pt x="1760415" y="1072640"/>
                  </a:lnTo>
                  <a:lnTo>
                    <a:pt x="1759445" y="1072961"/>
                  </a:lnTo>
                  <a:close/>
                  <a:moveTo>
                    <a:pt x="1022986" y="1083749"/>
                  </a:moveTo>
                  <a:lnTo>
                    <a:pt x="1022869" y="1084375"/>
                  </a:lnTo>
                  <a:lnTo>
                    <a:pt x="1021656" y="1083632"/>
                  </a:lnTo>
                  <a:lnTo>
                    <a:pt x="1021257" y="1082943"/>
                  </a:lnTo>
                  <a:lnTo>
                    <a:pt x="1021304" y="1081402"/>
                  </a:lnTo>
                  <a:lnTo>
                    <a:pt x="1021609" y="1080401"/>
                  </a:lnTo>
                  <a:lnTo>
                    <a:pt x="1021836" y="1080197"/>
                  </a:lnTo>
                  <a:lnTo>
                    <a:pt x="1022548" y="1080636"/>
                  </a:lnTo>
                  <a:lnTo>
                    <a:pt x="1022752" y="1080894"/>
                  </a:lnTo>
                  <a:lnTo>
                    <a:pt x="1022986" y="1083749"/>
                  </a:lnTo>
                  <a:close/>
                  <a:moveTo>
                    <a:pt x="1025247" y="1090211"/>
                  </a:moveTo>
                  <a:lnTo>
                    <a:pt x="1025146" y="1090947"/>
                  </a:lnTo>
                  <a:lnTo>
                    <a:pt x="1024309" y="1091518"/>
                  </a:lnTo>
                  <a:lnTo>
                    <a:pt x="1023870" y="1091369"/>
                  </a:lnTo>
                  <a:lnTo>
                    <a:pt x="1023839" y="1090501"/>
                  </a:lnTo>
                  <a:lnTo>
                    <a:pt x="1023612" y="1090368"/>
                  </a:lnTo>
                  <a:lnTo>
                    <a:pt x="1022705" y="1091408"/>
                  </a:lnTo>
                  <a:lnTo>
                    <a:pt x="1022775" y="1089351"/>
                  </a:lnTo>
                  <a:lnTo>
                    <a:pt x="1023221" y="1087184"/>
                  </a:lnTo>
                  <a:lnTo>
                    <a:pt x="1023612" y="1087145"/>
                  </a:lnTo>
                  <a:lnTo>
                    <a:pt x="1024191" y="1088569"/>
                  </a:lnTo>
                  <a:lnTo>
                    <a:pt x="1025247" y="1090211"/>
                  </a:lnTo>
                  <a:close/>
                  <a:moveTo>
                    <a:pt x="1775546" y="1096173"/>
                  </a:moveTo>
                  <a:lnTo>
                    <a:pt x="1775139" y="1097213"/>
                  </a:lnTo>
                  <a:lnTo>
                    <a:pt x="1775217" y="1097839"/>
                  </a:lnTo>
                  <a:lnTo>
                    <a:pt x="1772550" y="1100593"/>
                  </a:lnTo>
                  <a:lnTo>
                    <a:pt x="1771579" y="1102330"/>
                  </a:lnTo>
                  <a:lnTo>
                    <a:pt x="1770774" y="1102604"/>
                  </a:lnTo>
                  <a:lnTo>
                    <a:pt x="1770124" y="1101423"/>
                  </a:lnTo>
                  <a:lnTo>
                    <a:pt x="1770124" y="1100468"/>
                  </a:lnTo>
                  <a:lnTo>
                    <a:pt x="1770781" y="1099748"/>
                  </a:lnTo>
                  <a:lnTo>
                    <a:pt x="1771431" y="1098723"/>
                  </a:lnTo>
                  <a:lnTo>
                    <a:pt x="1771509" y="1097307"/>
                  </a:lnTo>
                  <a:lnTo>
                    <a:pt x="1771259" y="1096791"/>
                  </a:lnTo>
                  <a:lnTo>
                    <a:pt x="1770445" y="1098066"/>
                  </a:lnTo>
                  <a:lnTo>
                    <a:pt x="1770899" y="1098340"/>
                  </a:lnTo>
                  <a:lnTo>
                    <a:pt x="1771032" y="1098559"/>
                  </a:lnTo>
                  <a:lnTo>
                    <a:pt x="1770875" y="1099021"/>
                  </a:lnTo>
                  <a:lnTo>
                    <a:pt x="1767809" y="1098340"/>
                  </a:lnTo>
                  <a:lnTo>
                    <a:pt x="1766893" y="1097346"/>
                  </a:lnTo>
                  <a:lnTo>
                    <a:pt x="1767050" y="1095962"/>
                  </a:lnTo>
                  <a:lnTo>
                    <a:pt x="1768075" y="1094186"/>
                  </a:lnTo>
                  <a:lnTo>
                    <a:pt x="1771759" y="1090423"/>
                  </a:lnTo>
                  <a:lnTo>
                    <a:pt x="1773387" y="1089374"/>
                  </a:lnTo>
                  <a:lnTo>
                    <a:pt x="1778002" y="1087716"/>
                  </a:lnTo>
                  <a:lnTo>
                    <a:pt x="1780545" y="1087332"/>
                  </a:lnTo>
                  <a:lnTo>
                    <a:pt x="1783103" y="1087332"/>
                  </a:lnTo>
                  <a:lnTo>
                    <a:pt x="1784958" y="1087880"/>
                  </a:lnTo>
                  <a:lnTo>
                    <a:pt x="1786108" y="1088968"/>
                  </a:lnTo>
                  <a:lnTo>
                    <a:pt x="1785020" y="1089687"/>
                  </a:lnTo>
                  <a:lnTo>
                    <a:pt x="1779966" y="1090305"/>
                  </a:lnTo>
                  <a:lnTo>
                    <a:pt x="1779825" y="1090501"/>
                  </a:lnTo>
                  <a:lnTo>
                    <a:pt x="1780796" y="1091096"/>
                  </a:lnTo>
                  <a:lnTo>
                    <a:pt x="1780975" y="1091518"/>
                  </a:lnTo>
                  <a:lnTo>
                    <a:pt x="1780084" y="1092621"/>
                  </a:lnTo>
                  <a:lnTo>
                    <a:pt x="1775546" y="1096173"/>
                  </a:lnTo>
                  <a:close/>
                  <a:moveTo>
                    <a:pt x="1015171" y="1096361"/>
                  </a:moveTo>
                  <a:lnTo>
                    <a:pt x="1014959" y="1096994"/>
                  </a:lnTo>
                  <a:lnTo>
                    <a:pt x="1014647" y="1096963"/>
                  </a:lnTo>
                  <a:lnTo>
                    <a:pt x="1013958" y="1095672"/>
                  </a:lnTo>
                  <a:lnTo>
                    <a:pt x="1013872" y="1094765"/>
                  </a:lnTo>
                  <a:lnTo>
                    <a:pt x="1014459" y="1094107"/>
                  </a:lnTo>
                  <a:lnTo>
                    <a:pt x="1015249" y="1095993"/>
                  </a:lnTo>
                  <a:lnTo>
                    <a:pt x="1015171" y="1096361"/>
                  </a:lnTo>
                  <a:close/>
                  <a:moveTo>
                    <a:pt x="1727135" y="1102111"/>
                  </a:moveTo>
                  <a:lnTo>
                    <a:pt x="1726415" y="1102612"/>
                  </a:lnTo>
                  <a:lnTo>
                    <a:pt x="1726141" y="1102377"/>
                  </a:lnTo>
                  <a:lnTo>
                    <a:pt x="1726313" y="1101391"/>
                  </a:lnTo>
                  <a:lnTo>
                    <a:pt x="1726673" y="1100820"/>
                  </a:lnTo>
                  <a:lnTo>
                    <a:pt x="1727228" y="1100656"/>
                  </a:lnTo>
                  <a:lnTo>
                    <a:pt x="1727502" y="1100898"/>
                  </a:lnTo>
                  <a:lnTo>
                    <a:pt x="1727494" y="1101540"/>
                  </a:lnTo>
                  <a:lnTo>
                    <a:pt x="1727135" y="1102111"/>
                  </a:lnTo>
                  <a:close/>
                  <a:moveTo>
                    <a:pt x="1720962" y="1105271"/>
                  </a:moveTo>
                  <a:lnTo>
                    <a:pt x="1720633" y="1105499"/>
                  </a:lnTo>
                  <a:lnTo>
                    <a:pt x="1719796" y="1104959"/>
                  </a:lnTo>
                  <a:lnTo>
                    <a:pt x="1719679" y="1104513"/>
                  </a:lnTo>
                  <a:lnTo>
                    <a:pt x="1719906" y="1104067"/>
                  </a:lnTo>
                  <a:lnTo>
                    <a:pt x="1720297" y="1104168"/>
                  </a:lnTo>
                  <a:lnTo>
                    <a:pt x="1720844" y="1104818"/>
                  </a:lnTo>
                  <a:lnTo>
                    <a:pt x="1720962" y="1105271"/>
                  </a:lnTo>
                  <a:close/>
                  <a:moveTo>
                    <a:pt x="1724506" y="1105530"/>
                  </a:moveTo>
                  <a:lnTo>
                    <a:pt x="1723771" y="1105710"/>
                  </a:lnTo>
                  <a:lnTo>
                    <a:pt x="1722198" y="1105428"/>
                  </a:lnTo>
                  <a:lnTo>
                    <a:pt x="1722221" y="1104959"/>
                  </a:lnTo>
                  <a:lnTo>
                    <a:pt x="1723857" y="1104309"/>
                  </a:lnTo>
                  <a:lnTo>
                    <a:pt x="1724584" y="1104129"/>
                  </a:lnTo>
                  <a:lnTo>
                    <a:pt x="1724756" y="1104403"/>
                  </a:lnTo>
                  <a:lnTo>
                    <a:pt x="1724506" y="1105530"/>
                  </a:lnTo>
                  <a:close/>
                  <a:moveTo>
                    <a:pt x="1720907" y="1109880"/>
                  </a:moveTo>
                  <a:lnTo>
                    <a:pt x="1719647" y="1110318"/>
                  </a:lnTo>
                  <a:lnTo>
                    <a:pt x="1719123" y="1110239"/>
                  </a:lnTo>
                  <a:lnTo>
                    <a:pt x="1719335" y="1109637"/>
                  </a:lnTo>
                  <a:lnTo>
                    <a:pt x="1719984" y="1108917"/>
                  </a:lnTo>
                  <a:lnTo>
                    <a:pt x="1722910" y="1107118"/>
                  </a:lnTo>
                  <a:lnTo>
                    <a:pt x="1723418" y="1107149"/>
                  </a:lnTo>
                  <a:lnTo>
                    <a:pt x="1723575" y="1107580"/>
                  </a:lnTo>
                  <a:lnTo>
                    <a:pt x="1722159" y="1108464"/>
                  </a:lnTo>
                  <a:lnTo>
                    <a:pt x="1721627" y="1108933"/>
                  </a:lnTo>
                  <a:lnTo>
                    <a:pt x="1721564" y="1109426"/>
                  </a:lnTo>
                  <a:lnTo>
                    <a:pt x="1720907" y="1109880"/>
                  </a:lnTo>
                  <a:close/>
                  <a:moveTo>
                    <a:pt x="1865328" y="1123289"/>
                  </a:moveTo>
                  <a:lnTo>
                    <a:pt x="1865328" y="1123970"/>
                  </a:lnTo>
                  <a:lnTo>
                    <a:pt x="1864655" y="1123813"/>
                  </a:lnTo>
                  <a:lnTo>
                    <a:pt x="1864092" y="1123351"/>
                  </a:lnTo>
                  <a:lnTo>
                    <a:pt x="1863638" y="1122585"/>
                  </a:lnTo>
                  <a:lnTo>
                    <a:pt x="1863075" y="1120668"/>
                  </a:lnTo>
                  <a:lnTo>
                    <a:pt x="1862214" y="1119307"/>
                  </a:lnTo>
                  <a:lnTo>
                    <a:pt x="1863505" y="1117766"/>
                  </a:lnTo>
                  <a:lnTo>
                    <a:pt x="1864279" y="1117586"/>
                  </a:lnTo>
                  <a:lnTo>
                    <a:pt x="1865109" y="1117930"/>
                  </a:lnTo>
                  <a:lnTo>
                    <a:pt x="1865226" y="1118830"/>
                  </a:lnTo>
                  <a:lnTo>
                    <a:pt x="1864616" y="1120285"/>
                  </a:lnTo>
                  <a:lnTo>
                    <a:pt x="1864647" y="1121771"/>
                  </a:lnTo>
                  <a:lnTo>
                    <a:pt x="1865328" y="1123289"/>
                  </a:lnTo>
                  <a:close/>
                  <a:moveTo>
                    <a:pt x="1865594" y="1126974"/>
                  </a:moveTo>
                  <a:lnTo>
                    <a:pt x="1865281" y="1127146"/>
                  </a:lnTo>
                  <a:lnTo>
                    <a:pt x="1864178" y="1125910"/>
                  </a:lnTo>
                  <a:lnTo>
                    <a:pt x="1863943" y="1125151"/>
                  </a:lnTo>
                  <a:lnTo>
                    <a:pt x="1864107" y="1124517"/>
                  </a:lnTo>
                  <a:lnTo>
                    <a:pt x="1864530" y="1124486"/>
                  </a:lnTo>
                  <a:lnTo>
                    <a:pt x="1865218" y="1125065"/>
                  </a:lnTo>
                  <a:lnTo>
                    <a:pt x="1865609" y="1125738"/>
                  </a:lnTo>
                  <a:lnTo>
                    <a:pt x="1865695" y="1126504"/>
                  </a:lnTo>
                  <a:lnTo>
                    <a:pt x="1865594" y="1126974"/>
                  </a:lnTo>
                  <a:close/>
                  <a:moveTo>
                    <a:pt x="1879144" y="1134328"/>
                  </a:moveTo>
                  <a:lnTo>
                    <a:pt x="1879355" y="1135032"/>
                  </a:lnTo>
                  <a:lnTo>
                    <a:pt x="1878823" y="1136065"/>
                  </a:lnTo>
                  <a:lnTo>
                    <a:pt x="1877282" y="1136589"/>
                  </a:lnTo>
                  <a:lnTo>
                    <a:pt x="1874153" y="1136534"/>
                  </a:lnTo>
                  <a:lnTo>
                    <a:pt x="1872126" y="1136135"/>
                  </a:lnTo>
                  <a:lnTo>
                    <a:pt x="1871195" y="1135400"/>
                  </a:lnTo>
                  <a:lnTo>
                    <a:pt x="1870992" y="1135016"/>
                  </a:lnTo>
                  <a:lnTo>
                    <a:pt x="1871078" y="1134195"/>
                  </a:lnTo>
                  <a:lnTo>
                    <a:pt x="1871532" y="1134140"/>
                  </a:lnTo>
                  <a:lnTo>
                    <a:pt x="1872197" y="1134586"/>
                  </a:lnTo>
                  <a:lnTo>
                    <a:pt x="1873190" y="1134398"/>
                  </a:lnTo>
                  <a:lnTo>
                    <a:pt x="1874512" y="1133569"/>
                  </a:lnTo>
                  <a:lnTo>
                    <a:pt x="1875209" y="1132943"/>
                  </a:lnTo>
                  <a:lnTo>
                    <a:pt x="1875271" y="1132528"/>
                  </a:lnTo>
                  <a:lnTo>
                    <a:pt x="1874849" y="1131731"/>
                  </a:lnTo>
                  <a:lnTo>
                    <a:pt x="1875185" y="1131394"/>
                  </a:lnTo>
                  <a:lnTo>
                    <a:pt x="1876844" y="1131707"/>
                  </a:lnTo>
                  <a:lnTo>
                    <a:pt x="1877462" y="1132223"/>
                  </a:lnTo>
                  <a:lnTo>
                    <a:pt x="1878581" y="1134007"/>
                  </a:lnTo>
                  <a:lnTo>
                    <a:pt x="1879144" y="1134328"/>
                  </a:lnTo>
                  <a:close/>
                  <a:moveTo>
                    <a:pt x="1856010" y="1140383"/>
                  </a:moveTo>
                  <a:lnTo>
                    <a:pt x="1858819" y="1140821"/>
                  </a:lnTo>
                  <a:lnTo>
                    <a:pt x="1859092" y="1140579"/>
                  </a:lnTo>
                  <a:lnTo>
                    <a:pt x="1859890" y="1141408"/>
                  </a:lnTo>
                  <a:lnTo>
                    <a:pt x="1860016" y="1142112"/>
                  </a:lnTo>
                  <a:lnTo>
                    <a:pt x="1859679" y="1142699"/>
                  </a:lnTo>
                  <a:lnTo>
                    <a:pt x="1859186" y="1143028"/>
                  </a:lnTo>
                  <a:lnTo>
                    <a:pt x="1858553" y="1143082"/>
                  </a:lnTo>
                  <a:lnTo>
                    <a:pt x="1857536" y="1142488"/>
                  </a:lnTo>
                  <a:lnTo>
                    <a:pt x="1855877" y="1140907"/>
                  </a:lnTo>
                  <a:lnTo>
                    <a:pt x="1856010" y="1140383"/>
                  </a:lnTo>
                  <a:close/>
                  <a:moveTo>
                    <a:pt x="1834175" y="1147221"/>
                  </a:moveTo>
                  <a:lnTo>
                    <a:pt x="1833424" y="1147377"/>
                  </a:lnTo>
                  <a:lnTo>
                    <a:pt x="1832853" y="1147010"/>
                  </a:lnTo>
                  <a:lnTo>
                    <a:pt x="1832947" y="1145539"/>
                  </a:lnTo>
                  <a:lnTo>
                    <a:pt x="1833713" y="1142973"/>
                  </a:lnTo>
                  <a:lnTo>
                    <a:pt x="1834464" y="1141799"/>
                  </a:lnTo>
                  <a:lnTo>
                    <a:pt x="1835481" y="1142276"/>
                  </a:lnTo>
                  <a:lnTo>
                    <a:pt x="1835278" y="1142589"/>
                  </a:lnTo>
                  <a:lnTo>
                    <a:pt x="1835481" y="1145328"/>
                  </a:lnTo>
                  <a:lnTo>
                    <a:pt x="1835114" y="1146525"/>
                  </a:lnTo>
                  <a:lnTo>
                    <a:pt x="1834175" y="1147221"/>
                  </a:lnTo>
                  <a:close/>
                  <a:moveTo>
                    <a:pt x="1805408" y="1155029"/>
                  </a:moveTo>
                  <a:lnTo>
                    <a:pt x="1804751" y="1155342"/>
                  </a:lnTo>
                  <a:lnTo>
                    <a:pt x="1803546" y="1155232"/>
                  </a:lnTo>
                  <a:lnTo>
                    <a:pt x="1803108" y="1154528"/>
                  </a:lnTo>
                  <a:lnTo>
                    <a:pt x="1803742" y="1152736"/>
                  </a:lnTo>
                  <a:lnTo>
                    <a:pt x="1804000" y="1153065"/>
                  </a:lnTo>
                  <a:lnTo>
                    <a:pt x="1805048" y="1153088"/>
                  </a:lnTo>
                  <a:lnTo>
                    <a:pt x="1805408" y="1153260"/>
                  </a:lnTo>
                  <a:lnTo>
                    <a:pt x="1805525" y="1153706"/>
                  </a:lnTo>
                  <a:lnTo>
                    <a:pt x="1805408" y="1155029"/>
                  </a:lnTo>
                  <a:close/>
                  <a:moveTo>
                    <a:pt x="1802552" y="1158487"/>
                  </a:moveTo>
                  <a:lnTo>
                    <a:pt x="1802146" y="1158885"/>
                  </a:lnTo>
                  <a:lnTo>
                    <a:pt x="1801465" y="1158620"/>
                  </a:lnTo>
                  <a:lnTo>
                    <a:pt x="1801199" y="1159206"/>
                  </a:lnTo>
                  <a:lnTo>
                    <a:pt x="1801355" y="1160638"/>
                  </a:lnTo>
                  <a:lnTo>
                    <a:pt x="1801129" y="1161295"/>
                  </a:lnTo>
                  <a:lnTo>
                    <a:pt x="1800526" y="1161186"/>
                  </a:lnTo>
                  <a:lnTo>
                    <a:pt x="1800495" y="1161452"/>
                  </a:lnTo>
                  <a:lnTo>
                    <a:pt x="1801027" y="1162085"/>
                  </a:lnTo>
                  <a:lnTo>
                    <a:pt x="1801082" y="1162782"/>
                  </a:lnTo>
                  <a:lnTo>
                    <a:pt x="1800667" y="1163540"/>
                  </a:lnTo>
                  <a:lnTo>
                    <a:pt x="1800260" y="1163893"/>
                  </a:lnTo>
                  <a:lnTo>
                    <a:pt x="1799877" y="1163838"/>
                  </a:lnTo>
                  <a:lnTo>
                    <a:pt x="1799274" y="1164698"/>
                  </a:lnTo>
                  <a:lnTo>
                    <a:pt x="1798461" y="1166474"/>
                  </a:lnTo>
                  <a:lnTo>
                    <a:pt x="1798179" y="1167499"/>
                  </a:lnTo>
                  <a:lnTo>
                    <a:pt x="1798437" y="1167781"/>
                  </a:lnTo>
                  <a:lnTo>
                    <a:pt x="1798250" y="1168375"/>
                  </a:lnTo>
                  <a:lnTo>
                    <a:pt x="1796223" y="1171067"/>
                  </a:lnTo>
                  <a:lnTo>
                    <a:pt x="1795441" y="1171325"/>
                  </a:lnTo>
                  <a:lnTo>
                    <a:pt x="1794588" y="1170949"/>
                  </a:lnTo>
                  <a:lnTo>
                    <a:pt x="1793986" y="1170167"/>
                  </a:lnTo>
                  <a:lnTo>
                    <a:pt x="1793634" y="1168970"/>
                  </a:lnTo>
                  <a:lnTo>
                    <a:pt x="1793532" y="1168047"/>
                  </a:lnTo>
                  <a:lnTo>
                    <a:pt x="1793673" y="1167390"/>
                  </a:lnTo>
                  <a:lnTo>
                    <a:pt x="1795457" y="1165004"/>
                  </a:lnTo>
                  <a:lnTo>
                    <a:pt x="1796247" y="1163447"/>
                  </a:lnTo>
                  <a:lnTo>
                    <a:pt x="1796700" y="1161694"/>
                  </a:lnTo>
                  <a:lnTo>
                    <a:pt x="1797522" y="1160575"/>
                  </a:lnTo>
                  <a:lnTo>
                    <a:pt x="1798727" y="1160090"/>
                  </a:lnTo>
                  <a:lnTo>
                    <a:pt x="1799705" y="1159003"/>
                  </a:lnTo>
                  <a:lnTo>
                    <a:pt x="1800448" y="1157305"/>
                  </a:lnTo>
                  <a:lnTo>
                    <a:pt x="1801309" y="1156570"/>
                  </a:lnTo>
                  <a:lnTo>
                    <a:pt x="1802279" y="1156789"/>
                  </a:lnTo>
                  <a:lnTo>
                    <a:pt x="1802701" y="1157431"/>
                  </a:lnTo>
                  <a:lnTo>
                    <a:pt x="1802552" y="1158487"/>
                  </a:lnTo>
                  <a:close/>
                  <a:moveTo>
                    <a:pt x="1824849" y="1162797"/>
                  </a:moveTo>
                  <a:lnTo>
                    <a:pt x="1824591" y="1163235"/>
                  </a:lnTo>
                  <a:lnTo>
                    <a:pt x="1823981" y="1163196"/>
                  </a:lnTo>
                  <a:lnTo>
                    <a:pt x="1823496" y="1162774"/>
                  </a:lnTo>
                  <a:lnTo>
                    <a:pt x="1823019" y="1161405"/>
                  </a:lnTo>
                  <a:lnTo>
                    <a:pt x="1823175" y="1161108"/>
                  </a:lnTo>
                  <a:lnTo>
                    <a:pt x="1824356" y="1161303"/>
                  </a:lnTo>
                  <a:lnTo>
                    <a:pt x="1824771" y="1161882"/>
                  </a:lnTo>
                  <a:lnTo>
                    <a:pt x="1824849" y="1162797"/>
                  </a:lnTo>
                  <a:close/>
                  <a:moveTo>
                    <a:pt x="2215434" y="1186502"/>
                  </a:moveTo>
                  <a:lnTo>
                    <a:pt x="2214151" y="1187097"/>
                  </a:lnTo>
                  <a:lnTo>
                    <a:pt x="2212751" y="1186839"/>
                  </a:lnTo>
                  <a:lnTo>
                    <a:pt x="2212782" y="1188450"/>
                  </a:lnTo>
                  <a:lnTo>
                    <a:pt x="2212626" y="1189029"/>
                  </a:lnTo>
                  <a:lnTo>
                    <a:pt x="2211076" y="1188200"/>
                  </a:lnTo>
                  <a:lnTo>
                    <a:pt x="2210505" y="1187668"/>
                  </a:lnTo>
                  <a:lnTo>
                    <a:pt x="2210552" y="1185532"/>
                  </a:lnTo>
                  <a:lnTo>
                    <a:pt x="2211921" y="1183506"/>
                  </a:lnTo>
                  <a:lnTo>
                    <a:pt x="2212970" y="1182700"/>
                  </a:lnTo>
                  <a:lnTo>
                    <a:pt x="2214315" y="1183256"/>
                  </a:lnTo>
                  <a:lnTo>
                    <a:pt x="2215348" y="1185524"/>
                  </a:lnTo>
                  <a:lnTo>
                    <a:pt x="2215434" y="1186502"/>
                  </a:lnTo>
                  <a:close/>
                  <a:moveTo>
                    <a:pt x="2041449" y="1188184"/>
                  </a:moveTo>
                  <a:lnTo>
                    <a:pt x="2040760" y="1188435"/>
                  </a:lnTo>
                  <a:lnTo>
                    <a:pt x="2040596" y="1188075"/>
                  </a:lnTo>
                  <a:lnTo>
                    <a:pt x="2040706" y="1187738"/>
                  </a:lnTo>
                  <a:lnTo>
                    <a:pt x="2041277" y="1187316"/>
                  </a:lnTo>
                  <a:lnTo>
                    <a:pt x="2042239" y="1187316"/>
                  </a:lnTo>
                  <a:lnTo>
                    <a:pt x="2042130" y="1187652"/>
                  </a:lnTo>
                  <a:lnTo>
                    <a:pt x="2041449" y="1188184"/>
                  </a:lnTo>
                  <a:close/>
                  <a:moveTo>
                    <a:pt x="2205858" y="1190672"/>
                  </a:moveTo>
                  <a:lnTo>
                    <a:pt x="2205029" y="1191275"/>
                  </a:lnTo>
                  <a:lnTo>
                    <a:pt x="2204137" y="1191079"/>
                  </a:lnTo>
                  <a:lnTo>
                    <a:pt x="2204106" y="1189577"/>
                  </a:lnTo>
                  <a:lnTo>
                    <a:pt x="2204380" y="1189068"/>
                  </a:lnTo>
                  <a:lnTo>
                    <a:pt x="2204685" y="1188841"/>
                  </a:lnTo>
                  <a:lnTo>
                    <a:pt x="2205146" y="1189264"/>
                  </a:lnTo>
                  <a:lnTo>
                    <a:pt x="2205858" y="1190672"/>
                  </a:lnTo>
                  <a:close/>
                  <a:moveTo>
                    <a:pt x="2038140" y="1196939"/>
                  </a:moveTo>
                  <a:lnTo>
                    <a:pt x="2037811" y="1197033"/>
                  </a:lnTo>
                  <a:lnTo>
                    <a:pt x="2037842" y="1196383"/>
                  </a:lnTo>
                  <a:lnTo>
                    <a:pt x="2038179" y="1195961"/>
                  </a:lnTo>
                  <a:lnTo>
                    <a:pt x="2038820" y="1195773"/>
                  </a:lnTo>
                  <a:lnTo>
                    <a:pt x="2038804" y="1196102"/>
                  </a:lnTo>
                  <a:lnTo>
                    <a:pt x="2038140" y="1196939"/>
                  </a:lnTo>
                  <a:close/>
                  <a:moveTo>
                    <a:pt x="1979565" y="1226136"/>
                  </a:moveTo>
                  <a:lnTo>
                    <a:pt x="1978893" y="1227161"/>
                  </a:lnTo>
                  <a:lnTo>
                    <a:pt x="1978243" y="1227059"/>
                  </a:lnTo>
                  <a:lnTo>
                    <a:pt x="1977766" y="1226731"/>
                  </a:lnTo>
                  <a:lnTo>
                    <a:pt x="1977602" y="1226081"/>
                  </a:lnTo>
                  <a:lnTo>
                    <a:pt x="1977719" y="1225267"/>
                  </a:lnTo>
                  <a:lnTo>
                    <a:pt x="1978298" y="1224908"/>
                  </a:lnTo>
                  <a:lnTo>
                    <a:pt x="1979871" y="1225220"/>
                  </a:lnTo>
                  <a:lnTo>
                    <a:pt x="1979925" y="1225549"/>
                  </a:lnTo>
                  <a:lnTo>
                    <a:pt x="1979565" y="1226136"/>
                  </a:lnTo>
                  <a:close/>
                  <a:moveTo>
                    <a:pt x="2148380" y="1271371"/>
                  </a:moveTo>
                  <a:lnTo>
                    <a:pt x="2147292" y="1272169"/>
                  </a:lnTo>
                  <a:lnTo>
                    <a:pt x="2146079" y="1272028"/>
                  </a:lnTo>
                  <a:lnTo>
                    <a:pt x="2146698" y="1270948"/>
                  </a:lnTo>
                  <a:lnTo>
                    <a:pt x="2146932" y="1269360"/>
                  </a:lnTo>
                  <a:lnTo>
                    <a:pt x="2147535" y="1267616"/>
                  </a:lnTo>
                  <a:lnTo>
                    <a:pt x="2147879" y="1267084"/>
                  </a:lnTo>
                  <a:lnTo>
                    <a:pt x="2148591" y="1266614"/>
                  </a:lnTo>
                  <a:lnTo>
                    <a:pt x="2148380" y="1271371"/>
                  </a:lnTo>
                  <a:close/>
                  <a:moveTo>
                    <a:pt x="2145657" y="1271567"/>
                  </a:moveTo>
                  <a:lnTo>
                    <a:pt x="2145047" y="1272106"/>
                  </a:lnTo>
                  <a:lnTo>
                    <a:pt x="2144820" y="1270698"/>
                  </a:lnTo>
                  <a:lnTo>
                    <a:pt x="2145250" y="1269071"/>
                  </a:lnTo>
                  <a:lnTo>
                    <a:pt x="2145681" y="1269040"/>
                  </a:lnTo>
                  <a:lnTo>
                    <a:pt x="2145899" y="1269900"/>
                  </a:lnTo>
                  <a:lnTo>
                    <a:pt x="2145657" y="1271567"/>
                  </a:lnTo>
                  <a:close/>
                  <a:moveTo>
                    <a:pt x="2164433" y="1274743"/>
                  </a:moveTo>
                  <a:lnTo>
                    <a:pt x="2158386" y="1276167"/>
                  </a:lnTo>
                  <a:lnTo>
                    <a:pt x="2157424" y="1275251"/>
                  </a:lnTo>
                  <a:lnTo>
                    <a:pt x="2158933" y="1274821"/>
                  </a:lnTo>
                  <a:lnTo>
                    <a:pt x="2160834" y="1272638"/>
                  </a:lnTo>
                  <a:lnTo>
                    <a:pt x="2162102" y="1272388"/>
                  </a:lnTo>
                  <a:lnTo>
                    <a:pt x="2164089" y="1273624"/>
                  </a:lnTo>
                  <a:lnTo>
                    <a:pt x="2164433" y="1274743"/>
                  </a:lnTo>
                  <a:close/>
                  <a:moveTo>
                    <a:pt x="2176114" y="1277974"/>
                  </a:moveTo>
                  <a:lnTo>
                    <a:pt x="2174424" y="1278443"/>
                  </a:lnTo>
                  <a:lnTo>
                    <a:pt x="2170512" y="1277372"/>
                  </a:lnTo>
                  <a:lnTo>
                    <a:pt x="2173727" y="1276464"/>
                  </a:lnTo>
                  <a:lnTo>
                    <a:pt x="2174252" y="1276143"/>
                  </a:lnTo>
                  <a:lnTo>
                    <a:pt x="2174674" y="1274805"/>
                  </a:lnTo>
                  <a:lnTo>
                    <a:pt x="2174729" y="1274133"/>
                  </a:lnTo>
                  <a:lnTo>
                    <a:pt x="2175949" y="1277012"/>
                  </a:lnTo>
                  <a:lnTo>
                    <a:pt x="2176114" y="1277974"/>
                  </a:lnTo>
                  <a:close/>
                  <a:moveTo>
                    <a:pt x="2120528" y="1286095"/>
                  </a:moveTo>
                  <a:lnTo>
                    <a:pt x="2118971" y="1287965"/>
                  </a:lnTo>
                  <a:lnTo>
                    <a:pt x="2120379" y="1288152"/>
                  </a:lnTo>
                  <a:lnTo>
                    <a:pt x="2121592" y="1287604"/>
                  </a:lnTo>
                  <a:lnTo>
                    <a:pt x="2122734" y="1286494"/>
                  </a:lnTo>
                  <a:lnTo>
                    <a:pt x="2125402" y="1284992"/>
                  </a:lnTo>
                  <a:lnTo>
                    <a:pt x="2127679" y="1284334"/>
                  </a:lnTo>
                  <a:lnTo>
                    <a:pt x="2128391" y="1284194"/>
                  </a:lnTo>
                  <a:lnTo>
                    <a:pt x="2129478" y="1285250"/>
                  </a:lnTo>
                  <a:lnTo>
                    <a:pt x="2131629" y="1284405"/>
                  </a:lnTo>
                  <a:lnTo>
                    <a:pt x="2133844" y="1283927"/>
                  </a:lnTo>
                  <a:lnTo>
                    <a:pt x="2124276" y="1288755"/>
                  </a:lnTo>
                  <a:lnTo>
                    <a:pt x="2122320" y="1289294"/>
                  </a:lnTo>
                  <a:lnTo>
                    <a:pt x="2119519" y="1290734"/>
                  </a:lnTo>
                  <a:lnTo>
                    <a:pt x="2116875" y="1291751"/>
                  </a:lnTo>
                  <a:lnTo>
                    <a:pt x="2114973" y="1292119"/>
                  </a:lnTo>
                  <a:lnTo>
                    <a:pt x="2105499" y="1295686"/>
                  </a:lnTo>
                  <a:lnTo>
                    <a:pt x="2104748" y="1295764"/>
                  </a:lnTo>
                  <a:lnTo>
                    <a:pt x="2103935" y="1295420"/>
                  </a:lnTo>
                  <a:lnTo>
                    <a:pt x="2096127" y="1297251"/>
                  </a:lnTo>
                  <a:lnTo>
                    <a:pt x="2092927" y="1297454"/>
                  </a:lnTo>
                  <a:lnTo>
                    <a:pt x="2090009" y="1298096"/>
                  </a:lnTo>
                  <a:lnTo>
                    <a:pt x="2092168" y="1296617"/>
                  </a:lnTo>
                  <a:lnTo>
                    <a:pt x="2092215" y="1296062"/>
                  </a:lnTo>
                  <a:lnTo>
                    <a:pt x="2091699" y="1295631"/>
                  </a:lnTo>
                  <a:lnTo>
                    <a:pt x="2090549" y="1295757"/>
                  </a:lnTo>
                  <a:lnTo>
                    <a:pt x="2089367" y="1297274"/>
                  </a:lnTo>
                  <a:lnTo>
                    <a:pt x="2087482" y="1297783"/>
                  </a:lnTo>
                  <a:lnTo>
                    <a:pt x="2087106" y="1296132"/>
                  </a:lnTo>
                  <a:lnTo>
                    <a:pt x="2087740" y="1294849"/>
                  </a:lnTo>
                  <a:lnTo>
                    <a:pt x="2088593" y="1293629"/>
                  </a:lnTo>
                  <a:lnTo>
                    <a:pt x="2090463" y="1291712"/>
                  </a:lnTo>
                  <a:lnTo>
                    <a:pt x="2093146" y="1290499"/>
                  </a:lnTo>
                  <a:lnTo>
                    <a:pt x="2094507" y="1289451"/>
                  </a:lnTo>
                  <a:lnTo>
                    <a:pt x="2095454" y="1290374"/>
                  </a:lnTo>
                  <a:lnTo>
                    <a:pt x="2095657" y="1289122"/>
                  </a:lnTo>
                  <a:lnTo>
                    <a:pt x="2096385" y="1288403"/>
                  </a:lnTo>
                  <a:lnTo>
                    <a:pt x="2097175" y="1288011"/>
                  </a:lnTo>
                  <a:lnTo>
                    <a:pt x="2099068" y="1288004"/>
                  </a:lnTo>
                  <a:lnTo>
                    <a:pt x="2100093" y="1287808"/>
                  </a:lnTo>
                  <a:lnTo>
                    <a:pt x="2100829" y="1287393"/>
                  </a:lnTo>
                  <a:lnTo>
                    <a:pt x="2101588" y="1287315"/>
                  </a:lnTo>
                  <a:lnTo>
                    <a:pt x="2103669" y="1287886"/>
                  </a:lnTo>
                  <a:lnTo>
                    <a:pt x="2105695" y="1287722"/>
                  </a:lnTo>
                  <a:lnTo>
                    <a:pt x="2107330" y="1286940"/>
                  </a:lnTo>
                  <a:lnTo>
                    <a:pt x="2109035" y="1286674"/>
                  </a:lnTo>
                  <a:lnTo>
                    <a:pt x="2113534" y="1286501"/>
                  </a:lnTo>
                  <a:lnTo>
                    <a:pt x="2118001" y="1285930"/>
                  </a:lnTo>
                  <a:lnTo>
                    <a:pt x="2119793" y="1284913"/>
                  </a:lnTo>
                  <a:lnTo>
                    <a:pt x="2123548" y="1282050"/>
                  </a:lnTo>
                  <a:lnTo>
                    <a:pt x="2125707" y="1281252"/>
                  </a:lnTo>
                  <a:lnTo>
                    <a:pt x="2122343" y="1284577"/>
                  </a:lnTo>
                  <a:lnTo>
                    <a:pt x="2120528" y="1286095"/>
                  </a:lnTo>
                  <a:close/>
                  <a:moveTo>
                    <a:pt x="2083680" y="1299465"/>
                  </a:moveTo>
                  <a:lnTo>
                    <a:pt x="2082631" y="1299582"/>
                  </a:lnTo>
                  <a:lnTo>
                    <a:pt x="2083680" y="1296821"/>
                  </a:lnTo>
                  <a:lnTo>
                    <a:pt x="2085604" y="1295553"/>
                  </a:lnTo>
                  <a:lnTo>
                    <a:pt x="2086301" y="1295819"/>
                  </a:lnTo>
                  <a:lnTo>
                    <a:pt x="2086324" y="1296797"/>
                  </a:lnTo>
                  <a:lnTo>
                    <a:pt x="2086058" y="1297626"/>
                  </a:lnTo>
                  <a:lnTo>
                    <a:pt x="2084767" y="1298917"/>
                  </a:lnTo>
                  <a:lnTo>
                    <a:pt x="2083680" y="1299465"/>
                  </a:lnTo>
                  <a:close/>
                  <a:moveTo>
                    <a:pt x="2084885" y="1323546"/>
                  </a:moveTo>
                  <a:lnTo>
                    <a:pt x="2082311" y="1327840"/>
                  </a:lnTo>
                  <a:lnTo>
                    <a:pt x="2082256" y="1327019"/>
                  </a:lnTo>
                  <a:lnTo>
                    <a:pt x="2085471" y="1321684"/>
                  </a:lnTo>
                  <a:lnTo>
                    <a:pt x="2084885" y="1323546"/>
                  </a:lnTo>
                  <a:close/>
                  <a:moveTo>
                    <a:pt x="2058535" y="1373827"/>
                  </a:moveTo>
                  <a:lnTo>
                    <a:pt x="2057534" y="1374280"/>
                  </a:lnTo>
                  <a:lnTo>
                    <a:pt x="2060882" y="1368726"/>
                  </a:lnTo>
                  <a:lnTo>
                    <a:pt x="2062830" y="1364055"/>
                  </a:lnTo>
                  <a:lnTo>
                    <a:pt x="2063699" y="1362436"/>
                  </a:lnTo>
                  <a:lnTo>
                    <a:pt x="2062854" y="1365706"/>
                  </a:lnTo>
                  <a:lnTo>
                    <a:pt x="2061383" y="1368710"/>
                  </a:lnTo>
                  <a:lnTo>
                    <a:pt x="2058535" y="1373827"/>
                  </a:lnTo>
                  <a:close/>
                  <a:moveTo>
                    <a:pt x="2051893" y="1429373"/>
                  </a:moveTo>
                  <a:lnTo>
                    <a:pt x="2051565" y="1429921"/>
                  </a:lnTo>
                  <a:lnTo>
                    <a:pt x="2050102" y="1426940"/>
                  </a:lnTo>
                  <a:lnTo>
                    <a:pt x="2051604" y="1427902"/>
                  </a:lnTo>
                  <a:lnTo>
                    <a:pt x="2051870" y="1428708"/>
                  </a:lnTo>
                  <a:lnTo>
                    <a:pt x="2051893" y="1429373"/>
                  </a:lnTo>
                  <a:close/>
                  <a:moveTo>
                    <a:pt x="2053904" y="1445920"/>
                  </a:moveTo>
                  <a:lnTo>
                    <a:pt x="2050962" y="1446647"/>
                  </a:lnTo>
                  <a:lnTo>
                    <a:pt x="2050704" y="1446412"/>
                  </a:lnTo>
                  <a:lnTo>
                    <a:pt x="2054076" y="1444887"/>
                  </a:lnTo>
                  <a:lnTo>
                    <a:pt x="2055140" y="1439504"/>
                  </a:lnTo>
                  <a:lnTo>
                    <a:pt x="2055288" y="1437017"/>
                  </a:lnTo>
                  <a:lnTo>
                    <a:pt x="2054788" y="1432620"/>
                  </a:lnTo>
                  <a:lnTo>
                    <a:pt x="2054803" y="1431712"/>
                  </a:lnTo>
                  <a:lnTo>
                    <a:pt x="2055351" y="1433128"/>
                  </a:lnTo>
                  <a:lnTo>
                    <a:pt x="2055836" y="1437228"/>
                  </a:lnTo>
                  <a:lnTo>
                    <a:pt x="2055656" y="1440326"/>
                  </a:lnTo>
                  <a:lnTo>
                    <a:pt x="2054678" y="1444840"/>
                  </a:lnTo>
                  <a:lnTo>
                    <a:pt x="2053904" y="1445920"/>
                  </a:lnTo>
                  <a:close/>
                  <a:moveTo>
                    <a:pt x="2048685" y="1447257"/>
                  </a:moveTo>
                  <a:lnTo>
                    <a:pt x="2044695" y="1449166"/>
                  </a:lnTo>
                  <a:lnTo>
                    <a:pt x="2044242" y="1449049"/>
                  </a:lnTo>
                  <a:lnTo>
                    <a:pt x="2046863" y="1447688"/>
                  </a:lnTo>
                  <a:lnTo>
                    <a:pt x="2048685" y="1447257"/>
                  </a:lnTo>
                  <a:close/>
                  <a:moveTo>
                    <a:pt x="2032835" y="1461840"/>
                  </a:moveTo>
                  <a:lnTo>
                    <a:pt x="2032287" y="1462145"/>
                  </a:lnTo>
                  <a:lnTo>
                    <a:pt x="2034298" y="1458828"/>
                  </a:lnTo>
                  <a:lnTo>
                    <a:pt x="2038265" y="1454611"/>
                  </a:lnTo>
                  <a:lnTo>
                    <a:pt x="2039336" y="1453962"/>
                  </a:lnTo>
                  <a:lnTo>
                    <a:pt x="2036035" y="1457561"/>
                  </a:lnTo>
                  <a:lnTo>
                    <a:pt x="2032835" y="1461840"/>
                  </a:lnTo>
                  <a:close/>
                  <a:moveTo>
                    <a:pt x="2031904" y="1461527"/>
                  </a:moveTo>
                  <a:lnTo>
                    <a:pt x="2031411" y="1461590"/>
                  </a:lnTo>
                  <a:lnTo>
                    <a:pt x="2030551" y="1461301"/>
                  </a:lnTo>
                  <a:lnTo>
                    <a:pt x="2029362" y="1460737"/>
                  </a:lnTo>
                  <a:lnTo>
                    <a:pt x="2029096" y="1460323"/>
                  </a:lnTo>
                  <a:lnTo>
                    <a:pt x="2030230" y="1460471"/>
                  </a:lnTo>
                  <a:lnTo>
                    <a:pt x="2031904" y="1461527"/>
                  </a:lnTo>
                  <a:close/>
                  <a:moveTo>
                    <a:pt x="1080395" y="1476760"/>
                  </a:moveTo>
                  <a:lnTo>
                    <a:pt x="1084862" y="1478113"/>
                  </a:lnTo>
                  <a:lnTo>
                    <a:pt x="1087272" y="1477464"/>
                  </a:lnTo>
                  <a:lnTo>
                    <a:pt x="1087710" y="1478113"/>
                  </a:lnTo>
                  <a:lnTo>
                    <a:pt x="1087428" y="1478684"/>
                  </a:lnTo>
                  <a:lnTo>
                    <a:pt x="1081999" y="1479701"/>
                  </a:lnTo>
                  <a:lnTo>
                    <a:pt x="1080332" y="1478989"/>
                  </a:lnTo>
                  <a:lnTo>
                    <a:pt x="1080184" y="1478011"/>
                  </a:lnTo>
                  <a:lnTo>
                    <a:pt x="1079620" y="1477073"/>
                  </a:lnTo>
                  <a:lnTo>
                    <a:pt x="1080395" y="1476760"/>
                  </a:lnTo>
                  <a:close/>
                  <a:moveTo>
                    <a:pt x="1071085" y="1478199"/>
                  </a:moveTo>
                  <a:lnTo>
                    <a:pt x="1069919" y="1478269"/>
                  </a:lnTo>
                  <a:lnTo>
                    <a:pt x="1068120" y="1477988"/>
                  </a:lnTo>
                  <a:lnTo>
                    <a:pt x="1068753" y="1477370"/>
                  </a:lnTo>
                  <a:lnTo>
                    <a:pt x="1069747" y="1476924"/>
                  </a:lnTo>
                  <a:lnTo>
                    <a:pt x="1070068" y="1477260"/>
                  </a:lnTo>
                  <a:lnTo>
                    <a:pt x="1071085" y="1478199"/>
                  </a:lnTo>
                  <a:close/>
                  <a:moveTo>
                    <a:pt x="1076859" y="1481000"/>
                  </a:moveTo>
                  <a:lnTo>
                    <a:pt x="1075317" y="1481367"/>
                  </a:lnTo>
                  <a:lnTo>
                    <a:pt x="1074152" y="1481023"/>
                  </a:lnTo>
                  <a:lnTo>
                    <a:pt x="1072290" y="1478504"/>
                  </a:lnTo>
                  <a:lnTo>
                    <a:pt x="1076241" y="1478168"/>
                  </a:lnTo>
                  <a:lnTo>
                    <a:pt x="1077946" y="1479263"/>
                  </a:lnTo>
                  <a:lnTo>
                    <a:pt x="1078173" y="1479568"/>
                  </a:lnTo>
                  <a:lnTo>
                    <a:pt x="1076859" y="1481000"/>
                  </a:lnTo>
                  <a:close/>
                  <a:moveTo>
                    <a:pt x="1114090" y="1494996"/>
                  </a:moveTo>
                  <a:lnTo>
                    <a:pt x="1115201" y="1496921"/>
                  </a:lnTo>
                  <a:lnTo>
                    <a:pt x="1113605" y="1496686"/>
                  </a:lnTo>
                  <a:lnTo>
                    <a:pt x="1111939" y="1496795"/>
                  </a:lnTo>
                  <a:lnTo>
                    <a:pt x="1111430" y="1495747"/>
                  </a:lnTo>
                  <a:lnTo>
                    <a:pt x="1110937" y="1494284"/>
                  </a:lnTo>
                  <a:lnTo>
                    <a:pt x="1110601" y="1493916"/>
                  </a:lnTo>
                  <a:lnTo>
                    <a:pt x="1109459" y="1493783"/>
                  </a:lnTo>
                  <a:lnTo>
                    <a:pt x="1109373" y="1493650"/>
                  </a:lnTo>
                  <a:lnTo>
                    <a:pt x="1109240" y="1492938"/>
                  </a:lnTo>
                  <a:lnTo>
                    <a:pt x="1109561" y="1492602"/>
                  </a:lnTo>
                  <a:lnTo>
                    <a:pt x="1113144" y="1494229"/>
                  </a:lnTo>
                  <a:lnTo>
                    <a:pt x="1114090" y="1494996"/>
                  </a:lnTo>
                  <a:close/>
                  <a:moveTo>
                    <a:pt x="1090151" y="1499401"/>
                  </a:moveTo>
                  <a:lnTo>
                    <a:pt x="1089173" y="1499447"/>
                  </a:lnTo>
                  <a:lnTo>
                    <a:pt x="1087827" y="1499205"/>
                  </a:lnTo>
                  <a:lnTo>
                    <a:pt x="1087139" y="1497797"/>
                  </a:lnTo>
                  <a:lnTo>
                    <a:pt x="1088242" y="1497703"/>
                  </a:lnTo>
                  <a:lnTo>
                    <a:pt x="1089259" y="1497898"/>
                  </a:lnTo>
                  <a:lnTo>
                    <a:pt x="1090065" y="1499002"/>
                  </a:lnTo>
                  <a:lnTo>
                    <a:pt x="1090151" y="1499401"/>
                  </a:lnTo>
                  <a:close/>
                  <a:moveTo>
                    <a:pt x="1114035" y="1509556"/>
                  </a:moveTo>
                  <a:lnTo>
                    <a:pt x="1112752" y="1509790"/>
                  </a:lnTo>
                  <a:lnTo>
                    <a:pt x="1111336" y="1509258"/>
                  </a:lnTo>
                  <a:lnTo>
                    <a:pt x="1110116" y="1506747"/>
                  </a:lnTo>
                  <a:lnTo>
                    <a:pt x="1108770" y="1504783"/>
                  </a:lnTo>
                  <a:lnTo>
                    <a:pt x="1109498" y="1504220"/>
                  </a:lnTo>
                  <a:lnTo>
                    <a:pt x="1110585" y="1506113"/>
                  </a:lnTo>
                  <a:lnTo>
                    <a:pt x="1113316" y="1508992"/>
                  </a:lnTo>
                  <a:lnTo>
                    <a:pt x="1114035" y="1509556"/>
                  </a:lnTo>
                  <a:close/>
                  <a:moveTo>
                    <a:pt x="1924911" y="1557325"/>
                  </a:moveTo>
                  <a:lnTo>
                    <a:pt x="1923933" y="1563529"/>
                  </a:lnTo>
                  <a:lnTo>
                    <a:pt x="1923511" y="1561331"/>
                  </a:lnTo>
                  <a:lnTo>
                    <a:pt x="1923471" y="1559203"/>
                  </a:lnTo>
                  <a:lnTo>
                    <a:pt x="1924207" y="1557936"/>
                  </a:lnTo>
                  <a:lnTo>
                    <a:pt x="1924911" y="1557325"/>
                  </a:lnTo>
                  <a:close/>
                  <a:moveTo>
                    <a:pt x="1778847" y="1575585"/>
                  </a:moveTo>
                  <a:lnTo>
                    <a:pt x="1776915" y="1576125"/>
                  </a:lnTo>
                  <a:lnTo>
                    <a:pt x="1774052" y="1576070"/>
                  </a:lnTo>
                  <a:lnTo>
                    <a:pt x="1773473" y="1575883"/>
                  </a:lnTo>
                  <a:lnTo>
                    <a:pt x="1774615" y="1575523"/>
                  </a:lnTo>
                  <a:lnTo>
                    <a:pt x="1778010" y="1575038"/>
                  </a:lnTo>
                  <a:lnTo>
                    <a:pt x="1778847" y="1575585"/>
                  </a:lnTo>
                  <a:close/>
                  <a:moveTo>
                    <a:pt x="1768168" y="1576508"/>
                  </a:moveTo>
                  <a:lnTo>
                    <a:pt x="1767887" y="1576790"/>
                  </a:lnTo>
                  <a:lnTo>
                    <a:pt x="1765939" y="1576266"/>
                  </a:lnTo>
                  <a:lnTo>
                    <a:pt x="1764757" y="1575773"/>
                  </a:lnTo>
                  <a:lnTo>
                    <a:pt x="1764546" y="1575280"/>
                  </a:lnTo>
                  <a:lnTo>
                    <a:pt x="1767809" y="1576164"/>
                  </a:lnTo>
                  <a:lnTo>
                    <a:pt x="1768168" y="1576508"/>
                  </a:lnTo>
                  <a:close/>
                  <a:moveTo>
                    <a:pt x="1753539" y="1579833"/>
                  </a:moveTo>
                  <a:lnTo>
                    <a:pt x="1753617" y="1581007"/>
                  </a:lnTo>
                  <a:lnTo>
                    <a:pt x="1752537" y="1580420"/>
                  </a:lnTo>
                  <a:lnTo>
                    <a:pt x="1750941" y="1580365"/>
                  </a:lnTo>
                  <a:lnTo>
                    <a:pt x="1751645" y="1579966"/>
                  </a:lnTo>
                  <a:lnTo>
                    <a:pt x="1752138" y="1579575"/>
                  </a:lnTo>
                  <a:lnTo>
                    <a:pt x="1752389" y="1579153"/>
                  </a:lnTo>
                  <a:lnTo>
                    <a:pt x="1754399" y="1577690"/>
                  </a:lnTo>
                  <a:lnTo>
                    <a:pt x="1753828" y="1578761"/>
                  </a:lnTo>
                  <a:lnTo>
                    <a:pt x="1753539" y="1579833"/>
                  </a:lnTo>
                  <a:close/>
                  <a:moveTo>
                    <a:pt x="1762246" y="1586804"/>
                  </a:moveTo>
                  <a:lnTo>
                    <a:pt x="1761628" y="1587610"/>
                  </a:lnTo>
                  <a:lnTo>
                    <a:pt x="1762238" y="1583769"/>
                  </a:lnTo>
                  <a:lnTo>
                    <a:pt x="1761386" y="1580530"/>
                  </a:lnTo>
                  <a:lnTo>
                    <a:pt x="1762285" y="1581954"/>
                  </a:lnTo>
                  <a:lnTo>
                    <a:pt x="1762583" y="1583643"/>
                  </a:lnTo>
                  <a:lnTo>
                    <a:pt x="1762246" y="1586804"/>
                  </a:lnTo>
                  <a:close/>
                  <a:moveTo>
                    <a:pt x="1760893" y="1589198"/>
                  </a:moveTo>
                  <a:lnTo>
                    <a:pt x="1759703" y="1590512"/>
                  </a:lnTo>
                  <a:lnTo>
                    <a:pt x="1759758" y="1590012"/>
                  </a:lnTo>
                  <a:lnTo>
                    <a:pt x="1760634" y="1588697"/>
                  </a:lnTo>
                  <a:lnTo>
                    <a:pt x="1761260" y="1588181"/>
                  </a:lnTo>
                  <a:lnTo>
                    <a:pt x="1760893" y="1589198"/>
                  </a:lnTo>
                  <a:close/>
                  <a:moveTo>
                    <a:pt x="1848312" y="1590958"/>
                  </a:moveTo>
                  <a:lnTo>
                    <a:pt x="1846105" y="1591866"/>
                  </a:lnTo>
                  <a:lnTo>
                    <a:pt x="1843719" y="1591209"/>
                  </a:lnTo>
                  <a:lnTo>
                    <a:pt x="1845198" y="1591083"/>
                  </a:lnTo>
                  <a:lnTo>
                    <a:pt x="1846270" y="1591349"/>
                  </a:lnTo>
                  <a:lnTo>
                    <a:pt x="1848984" y="1590051"/>
                  </a:lnTo>
                  <a:lnTo>
                    <a:pt x="1850408" y="1589073"/>
                  </a:lnTo>
                  <a:lnTo>
                    <a:pt x="1852051" y="1588705"/>
                  </a:lnTo>
                  <a:lnTo>
                    <a:pt x="1848312" y="1590958"/>
                  </a:lnTo>
                  <a:close/>
                  <a:moveTo>
                    <a:pt x="1697124" y="1594518"/>
                  </a:moveTo>
                  <a:lnTo>
                    <a:pt x="1696310" y="1594878"/>
                  </a:lnTo>
                  <a:lnTo>
                    <a:pt x="1692680" y="1592703"/>
                  </a:lnTo>
                  <a:lnTo>
                    <a:pt x="1692453" y="1591772"/>
                  </a:lnTo>
                  <a:lnTo>
                    <a:pt x="1694245" y="1590927"/>
                  </a:lnTo>
                  <a:lnTo>
                    <a:pt x="1695340" y="1591005"/>
                  </a:lnTo>
                  <a:lnTo>
                    <a:pt x="1697069" y="1592116"/>
                  </a:lnTo>
                  <a:lnTo>
                    <a:pt x="1697703" y="1592421"/>
                  </a:lnTo>
                  <a:lnTo>
                    <a:pt x="1698000" y="1592867"/>
                  </a:lnTo>
                  <a:lnTo>
                    <a:pt x="1697836" y="1593563"/>
                  </a:lnTo>
                  <a:lnTo>
                    <a:pt x="1697124" y="1594518"/>
                  </a:lnTo>
                  <a:close/>
                  <a:moveTo>
                    <a:pt x="1625852" y="1603413"/>
                  </a:moveTo>
                  <a:lnTo>
                    <a:pt x="1624757" y="1603656"/>
                  </a:lnTo>
                  <a:lnTo>
                    <a:pt x="1629545" y="1599807"/>
                  </a:lnTo>
                  <a:lnTo>
                    <a:pt x="1630546" y="1598523"/>
                  </a:lnTo>
                  <a:lnTo>
                    <a:pt x="1631830" y="1598578"/>
                  </a:lnTo>
                  <a:lnTo>
                    <a:pt x="1629694" y="1600730"/>
                  </a:lnTo>
                  <a:lnTo>
                    <a:pt x="1625852" y="1603413"/>
                  </a:lnTo>
                  <a:close/>
                  <a:moveTo>
                    <a:pt x="1587979" y="1628135"/>
                  </a:moveTo>
                  <a:lnTo>
                    <a:pt x="1587173" y="1628237"/>
                  </a:lnTo>
                  <a:lnTo>
                    <a:pt x="1588175" y="1626899"/>
                  </a:lnTo>
                  <a:lnTo>
                    <a:pt x="1589802" y="1626226"/>
                  </a:lnTo>
                  <a:lnTo>
                    <a:pt x="1593370" y="1623652"/>
                  </a:lnTo>
                  <a:lnTo>
                    <a:pt x="1594825" y="1623472"/>
                  </a:lnTo>
                  <a:lnTo>
                    <a:pt x="1595583" y="1622589"/>
                  </a:lnTo>
                  <a:lnTo>
                    <a:pt x="1595912" y="1622456"/>
                  </a:lnTo>
                  <a:lnTo>
                    <a:pt x="1595701" y="1623543"/>
                  </a:lnTo>
                  <a:lnTo>
                    <a:pt x="1592837" y="1625092"/>
                  </a:lnTo>
                  <a:lnTo>
                    <a:pt x="1587979" y="1628135"/>
                  </a:lnTo>
                  <a:close/>
                  <a:moveTo>
                    <a:pt x="1582495" y="1634347"/>
                  </a:moveTo>
                  <a:lnTo>
                    <a:pt x="1582018" y="1634410"/>
                  </a:lnTo>
                  <a:lnTo>
                    <a:pt x="1583082" y="1632383"/>
                  </a:lnTo>
                  <a:lnTo>
                    <a:pt x="1583277" y="1631570"/>
                  </a:lnTo>
                  <a:lnTo>
                    <a:pt x="1585022" y="1629004"/>
                  </a:lnTo>
                  <a:lnTo>
                    <a:pt x="1585945" y="1628620"/>
                  </a:lnTo>
                  <a:lnTo>
                    <a:pt x="1586328" y="1629716"/>
                  </a:lnTo>
                  <a:lnTo>
                    <a:pt x="1584537" y="1631515"/>
                  </a:lnTo>
                  <a:lnTo>
                    <a:pt x="1582495" y="1634347"/>
                  </a:lnTo>
                  <a:close/>
                  <a:moveTo>
                    <a:pt x="1951964" y="1649704"/>
                  </a:moveTo>
                  <a:lnTo>
                    <a:pt x="1952324" y="1651512"/>
                  </a:lnTo>
                  <a:lnTo>
                    <a:pt x="1950306" y="1647310"/>
                  </a:lnTo>
                  <a:lnTo>
                    <a:pt x="1947810" y="1640715"/>
                  </a:lnTo>
                  <a:lnTo>
                    <a:pt x="1946480" y="1635607"/>
                  </a:lnTo>
                  <a:lnTo>
                    <a:pt x="1947380" y="1636991"/>
                  </a:lnTo>
                  <a:lnTo>
                    <a:pt x="1948264" y="1639847"/>
                  </a:lnTo>
                  <a:lnTo>
                    <a:pt x="1951964" y="1649704"/>
                  </a:lnTo>
                  <a:close/>
                  <a:moveTo>
                    <a:pt x="1575047" y="1649172"/>
                  </a:moveTo>
                  <a:lnTo>
                    <a:pt x="1574359" y="1650588"/>
                  </a:lnTo>
                  <a:lnTo>
                    <a:pt x="1574546" y="1648484"/>
                  </a:lnTo>
                  <a:lnTo>
                    <a:pt x="1576330" y="1643688"/>
                  </a:lnTo>
                  <a:lnTo>
                    <a:pt x="1579952" y="1637375"/>
                  </a:lnTo>
                  <a:lnTo>
                    <a:pt x="1581478" y="1636318"/>
                  </a:lnTo>
                  <a:lnTo>
                    <a:pt x="1577300" y="1643242"/>
                  </a:lnTo>
                  <a:lnTo>
                    <a:pt x="1575047" y="1649172"/>
                  </a:lnTo>
                  <a:close/>
                  <a:moveTo>
                    <a:pt x="1579060" y="1677063"/>
                  </a:moveTo>
                  <a:lnTo>
                    <a:pt x="1578755" y="1678198"/>
                  </a:lnTo>
                  <a:lnTo>
                    <a:pt x="1576940" y="1672917"/>
                  </a:lnTo>
                  <a:lnTo>
                    <a:pt x="1573983" y="1660931"/>
                  </a:lnTo>
                  <a:lnTo>
                    <a:pt x="1573873" y="1654078"/>
                  </a:lnTo>
                  <a:lnTo>
                    <a:pt x="1574343" y="1651715"/>
                  </a:lnTo>
                  <a:lnTo>
                    <a:pt x="1575102" y="1661401"/>
                  </a:lnTo>
                  <a:lnTo>
                    <a:pt x="1578372" y="1673644"/>
                  </a:lnTo>
                  <a:lnTo>
                    <a:pt x="1579060" y="1677063"/>
                  </a:lnTo>
                  <a:close/>
                  <a:moveTo>
                    <a:pt x="1910320" y="1667487"/>
                  </a:moveTo>
                  <a:lnTo>
                    <a:pt x="1910289" y="1668919"/>
                  </a:lnTo>
                  <a:lnTo>
                    <a:pt x="1909178" y="1666517"/>
                  </a:lnTo>
                  <a:lnTo>
                    <a:pt x="1908443" y="1663857"/>
                  </a:lnTo>
                  <a:lnTo>
                    <a:pt x="1909499" y="1664718"/>
                  </a:lnTo>
                  <a:lnTo>
                    <a:pt x="1910320" y="1667487"/>
                  </a:lnTo>
                  <a:close/>
                  <a:moveTo>
                    <a:pt x="1911337" y="1669897"/>
                  </a:moveTo>
                  <a:lnTo>
                    <a:pt x="1910555" y="1670538"/>
                  </a:lnTo>
                  <a:lnTo>
                    <a:pt x="1908967" y="1670069"/>
                  </a:lnTo>
                  <a:lnTo>
                    <a:pt x="1908106" y="1669232"/>
                  </a:lnTo>
                  <a:lnTo>
                    <a:pt x="1907731" y="1667597"/>
                  </a:lnTo>
                  <a:lnTo>
                    <a:pt x="1909108" y="1669333"/>
                  </a:lnTo>
                  <a:lnTo>
                    <a:pt x="1909600" y="1669725"/>
                  </a:lnTo>
                  <a:lnTo>
                    <a:pt x="1911337" y="1669897"/>
                  </a:lnTo>
                  <a:close/>
                  <a:moveTo>
                    <a:pt x="1947685" y="1701707"/>
                  </a:moveTo>
                  <a:lnTo>
                    <a:pt x="1943319" y="1706237"/>
                  </a:lnTo>
                  <a:lnTo>
                    <a:pt x="1943805" y="1705102"/>
                  </a:lnTo>
                  <a:lnTo>
                    <a:pt x="1945510" y="1702677"/>
                  </a:lnTo>
                  <a:lnTo>
                    <a:pt x="1946058" y="1701535"/>
                  </a:lnTo>
                  <a:lnTo>
                    <a:pt x="1947208" y="1700815"/>
                  </a:lnTo>
                  <a:lnTo>
                    <a:pt x="1948280" y="1699509"/>
                  </a:lnTo>
                  <a:lnTo>
                    <a:pt x="1948358" y="1697975"/>
                  </a:lnTo>
                  <a:lnTo>
                    <a:pt x="1949915" y="1696903"/>
                  </a:lnTo>
                  <a:lnTo>
                    <a:pt x="1950423" y="1696747"/>
                  </a:lnTo>
                  <a:lnTo>
                    <a:pt x="1947685" y="1701707"/>
                  </a:lnTo>
                  <a:close/>
                  <a:moveTo>
                    <a:pt x="1942052" y="1707465"/>
                  </a:moveTo>
                  <a:lnTo>
                    <a:pt x="1941465" y="1707582"/>
                  </a:lnTo>
                  <a:lnTo>
                    <a:pt x="1942334" y="1706557"/>
                  </a:lnTo>
                  <a:lnTo>
                    <a:pt x="1942576" y="1706636"/>
                  </a:lnTo>
                  <a:lnTo>
                    <a:pt x="1942052" y="1707465"/>
                  </a:lnTo>
                  <a:close/>
                  <a:moveTo>
                    <a:pt x="1937859" y="1709859"/>
                  </a:moveTo>
                  <a:lnTo>
                    <a:pt x="1937444" y="1709859"/>
                  </a:lnTo>
                  <a:lnTo>
                    <a:pt x="1937648" y="1709515"/>
                  </a:lnTo>
                  <a:lnTo>
                    <a:pt x="1938516" y="1708834"/>
                  </a:lnTo>
                  <a:lnTo>
                    <a:pt x="1938829" y="1709100"/>
                  </a:lnTo>
                  <a:lnTo>
                    <a:pt x="1938798" y="1709444"/>
                  </a:lnTo>
                  <a:lnTo>
                    <a:pt x="1937859" y="1709859"/>
                  </a:lnTo>
                  <a:close/>
                  <a:moveTo>
                    <a:pt x="1933141" y="1711948"/>
                  </a:moveTo>
                  <a:lnTo>
                    <a:pt x="1932140" y="1712519"/>
                  </a:lnTo>
                  <a:lnTo>
                    <a:pt x="1931099" y="1712096"/>
                  </a:lnTo>
                  <a:lnTo>
                    <a:pt x="1932241" y="1711525"/>
                  </a:lnTo>
                  <a:lnTo>
                    <a:pt x="1935645" y="1710915"/>
                  </a:lnTo>
                  <a:lnTo>
                    <a:pt x="1934362" y="1711674"/>
                  </a:lnTo>
                  <a:lnTo>
                    <a:pt x="1933141" y="1711948"/>
                  </a:lnTo>
                  <a:close/>
                  <a:moveTo>
                    <a:pt x="1926765" y="1713544"/>
                  </a:moveTo>
                  <a:lnTo>
                    <a:pt x="1926108" y="1714037"/>
                  </a:lnTo>
                  <a:lnTo>
                    <a:pt x="1925795" y="1713880"/>
                  </a:lnTo>
                  <a:lnTo>
                    <a:pt x="1925795" y="1713160"/>
                  </a:lnTo>
                  <a:lnTo>
                    <a:pt x="1924856" y="1711564"/>
                  </a:lnTo>
                  <a:lnTo>
                    <a:pt x="1924888" y="1711150"/>
                  </a:lnTo>
                  <a:lnTo>
                    <a:pt x="1927031" y="1712707"/>
                  </a:lnTo>
                  <a:lnTo>
                    <a:pt x="1927086" y="1713129"/>
                  </a:lnTo>
                  <a:lnTo>
                    <a:pt x="1926765" y="1713544"/>
                  </a:lnTo>
                  <a:close/>
                  <a:moveTo>
                    <a:pt x="1921672" y="1714756"/>
                  </a:moveTo>
                  <a:lnTo>
                    <a:pt x="1920248" y="1714991"/>
                  </a:lnTo>
                  <a:lnTo>
                    <a:pt x="1921398" y="1714045"/>
                  </a:lnTo>
                  <a:lnTo>
                    <a:pt x="1921766" y="1712605"/>
                  </a:lnTo>
                  <a:lnTo>
                    <a:pt x="1922439" y="1713724"/>
                  </a:lnTo>
                  <a:lnTo>
                    <a:pt x="1922431" y="1714404"/>
                  </a:lnTo>
                  <a:lnTo>
                    <a:pt x="1921672" y="1714756"/>
                  </a:lnTo>
                  <a:close/>
                  <a:moveTo>
                    <a:pt x="1916900" y="1716086"/>
                  </a:moveTo>
                  <a:lnTo>
                    <a:pt x="1916344" y="1716141"/>
                  </a:lnTo>
                  <a:lnTo>
                    <a:pt x="1916297" y="1715773"/>
                  </a:lnTo>
                  <a:lnTo>
                    <a:pt x="1917260" y="1715320"/>
                  </a:lnTo>
                  <a:lnTo>
                    <a:pt x="1917901" y="1715351"/>
                  </a:lnTo>
                  <a:lnTo>
                    <a:pt x="1917878" y="1715852"/>
                  </a:lnTo>
                  <a:lnTo>
                    <a:pt x="1916900" y="1716086"/>
                  </a:lnTo>
                  <a:close/>
                  <a:moveTo>
                    <a:pt x="213329" y="1778157"/>
                  </a:moveTo>
                  <a:lnTo>
                    <a:pt x="211397" y="1779480"/>
                  </a:lnTo>
                  <a:lnTo>
                    <a:pt x="210270" y="1778908"/>
                  </a:lnTo>
                  <a:lnTo>
                    <a:pt x="208142" y="1778697"/>
                  </a:lnTo>
                  <a:lnTo>
                    <a:pt x="207321" y="1777704"/>
                  </a:lnTo>
                  <a:lnTo>
                    <a:pt x="205091" y="1776804"/>
                  </a:lnTo>
                  <a:lnTo>
                    <a:pt x="204191" y="1775584"/>
                  </a:lnTo>
                  <a:lnTo>
                    <a:pt x="205560" y="1773268"/>
                  </a:lnTo>
                  <a:lnTo>
                    <a:pt x="208799" y="1771312"/>
                  </a:lnTo>
                  <a:lnTo>
                    <a:pt x="213791" y="1771398"/>
                  </a:lnTo>
                  <a:lnTo>
                    <a:pt x="214831" y="1772939"/>
                  </a:lnTo>
                  <a:lnTo>
                    <a:pt x="214925" y="1774089"/>
                  </a:lnTo>
                  <a:lnTo>
                    <a:pt x="214276" y="1775380"/>
                  </a:lnTo>
                  <a:lnTo>
                    <a:pt x="213978" y="1777195"/>
                  </a:lnTo>
                  <a:lnTo>
                    <a:pt x="213329" y="1778157"/>
                  </a:lnTo>
                  <a:close/>
                  <a:moveTo>
                    <a:pt x="195601" y="1780301"/>
                  </a:moveTo>
                  <a:lnTo>
                    <a:pt x="195155" y="1781342"/>
                  </a:lnTo>
                  <a:lnTo>
                    <a:pt x="194396" y="1781177"/>
                  </a:lnTo>
                  <a:lnTo>
                    <a:pt x="194209" y="1780254"/>
                  </a:lnTo>
                  <a:lnTo>
                    <a:pt x="194701" y="1778979"/>
                  </a:lnTo>
                  <a:lnTo>
                    <a:pt x="195953" y="1777876"/>
                  </a:lnTo>
                  <a:lnTo>
                    <a:pt x="197346" y="1776202"/>
                  </a:lnTo>
                  <a:lnTo>
                    <a:pt x="198488" y="1776452"/>
                  </a:lnTo>
                  <a:lnTo>
                    <a:pt x="197870" y="1777555"/>
                  </a:lnTo>
                  <a:lnTo>
                    <a:pt x="197800" y="1778744"/>
                  </a:lnTo>
                  <a:lnTo>
                    <a:pt x="196188" y="1779417"/>
                  </a:lnTo>
                  <a:lnTo>
                    <a:pt x="195601" y="1780301"/>
                  </a:lnTo>
                  <a:close/>
                  <a:moveTo>
                    <a:pt x="247877" y="1789337"/>
                  </a:moveTo>
                  <a:lnTo>
                    <a:pt x="248628" y="1789470"/>
                  </a:lnTo>
                  <a:lnTo>
                    <a:pt x="249598" y="1789306"/>
                  </a:lnTo>
                  <a:lnTo>
                    <a:pt x="249935" y="1791176"/>
                  </a:lnTo>
                  <a:lnTo>
                    <a:pt x="251061" y="1792208"/>
                  </a:lnTo>
                  <a:lnTo>
                    <a:pt x="251476" y="1792826"/>
                  </a:lnTo>
                  <a:lnTo>
                    <a:pt x="250256" y="1793476"/>
                  </a:lnTo>
                  <a:lnTo>
                    <a:pt x="247885" y="1793734"/>
                  </a:lnTo>
                  <a:lnTo>
                    <a:pt x="246774" y="1793218"/>
                  </a:lnTo>
                  <a:lnTo>
                    <a:pt x="245624" y="1792052"/>
                  </a:lnTo>
                  <a:lnTo>
                    <a:pt x="244380" y="1792373"/>
                  </a:lnTo>
                  <a:lnTo>
                    <a:pt x="244161" y="1791434"/>
                  </a:lnTo>
                  <a:lnTo>
                    <a:pt x="243942" y="1791160"/>
                  </a:lnTo>
                  <a:lnTo>
                    <a:pt x="243089" y="1791410"/>
                  </a:lnTo>
                  <a:lnTo>
                    <a:pt x="243887" y="1792623"/>
                  </a:lnTo>
                  <a:lnTo>
                    <a:pt x="241728" y="1792717"/>
                  </a:lnTo>
                  <a:lnTo>
                    <a:pt x="241047" y="1792568"/>
                  </a:lnTo>
                  <a:lnTo>
                    <a:pt x="240445" y="1791199"/>
                  </a:lnTo>
                  <a:lnTo>
                    <a:pt x="238223" y="1788570"/>
                  </a:lnTo>
                  <a:lnTo>
                    <a:pt x="238231" y="1787546"/>
                  </a:lnTo>
                  <a:lnTo>
                    <a:pt x="237472" y="1786325"/>
                  </a:lnTo>
                  <a:lnTo>
                    <a:pt x="240766" y="1785973"/>
                  </a:lnTo>
                  <a:lnTo>
                    <a:pt x="243019" y="1783822"/>
                  </a:lnTo>
                  <a:lnTo>
                    <a:pt x="244294" y="1783595"/>
                  </a:lnTo>
                  <a:lnTo>
                    <a:pt x="246735" y="1787068"/>
                  </a:lnTo>
                  <a:lnTo>
                    <a:pt x="246672" y="1788038"/>
                  </a:lnTo>
                  <a:lnTo>
                    <a:pt x="247212" y="1788993"/>
                  </a:lnTo>
                  <a:lnTo>
                    <a:pt x="247877" y="1789337"/>
                  </a:lnTo>
                  <a:close/>
                  <a:moveTo>
                    <a:pt x="260731" y="1794986"/>
                  </a:moveTo>
                  <a:lnTo>
                    <a:pt x="265371" y="1795627"/>
                  </a:lnTo>
                  <a:lnTo>
                    <a:pt x="266466" y="1795353"/>
                  </a:lnTo>
                  <a:lnTo>
                    <a:pt x="267240" y="1795878"/>
                  </a:lnTo>
                  <a:lnTo>
                    <a:pt x="271082" y="1796206"/>
                  </a:lnTo>
                  <a:lnTo>
                    <a:pt x="271739" y="1796402"/>
                  </a:lnTo>
                  <a:lnTo>
                    <a:pt x="270956" y="1797607"/>
                  </a:lnTo>
                  <a:lnTo>
                    <a:pt x="268500" y="1798710"/>
                  </a:lnTo>
                  <a:lnTo>
                    <a:pt x="264964" y="1797740"/>
                  </a:lnTo>
                  <a:lnTo>
                    <a:pt x="259049" y="1797395"/>
                  </a:lnTo>
                  <a:lnTo>
                    <a:pt x="259292" y="1796464"/>
                  </a:lnTo>
                  <a:lnTo>
                    <a:pt x="259855" y="1795807"/>
                  </a:lnTo>
                  <a:lnTo>
                    <a:pt x="259941" y="1794657"/>
                  </a:lnTo>
                  <a:lnTo>
                    <a:pt x="260731" y="1794986"/>
                  </a:lnTo>
                  <a:close/>
                  <a:moveTo>
                    <a:pt x="276691" y="1801604"/>
                  </a:moveTo>
                  <a:lnTo>
                    <a:pt x="277262" y="1802019"/>
                  </a:lnTo>
                  <a:lnTo>
                    <a:pt x="279601" y="1801393"/>
                  </a:lnTo>
                  <a:lnTo>
                    <a:pt x="281291" y="1801166"/>
                  </a:lnTo>
                  <a:lnTo>
                    <a:pt x="284123" y="1802707"/>
                  </a:lnTo>
                  <a:lnTo>
                    <a:pt x="285109" y="1803764"/>
                  </a:lnTo>
                  <a:lnTo>
                    <a:pt x="286971" y="1804890"/>
                  </a:lnTo>
                  <a:lnTo>
                    <a:pt x="287605" y="1805704"/>
                  </a:lnTo>
                  <a:lnTo>
                    <a:pt x="287088" y="1806689"/>
                  </a:lnTo>
                  <a:lnTo>
                    <a:pt x="285031" y="1808317"/>
                  </a:lnTo>
                  <a:lnTo>
                    <a:pt x="282230" y="1808692"/>
                  </a:lnTo>
                  <a:lnTo>
                    <a:pt x="280579" y="1809389"/>
                  </a:lnTo>
                  <a:lnTo>
                    <a:pt x="278412" y="1809240"/>
                  </a:lnTo>
                  <a:lnTo>
                    <a:pt x="277763" y="1808943"/>
                  </a:lnTo>
                  <a:lnTo>
                    <a:pt x="277528" y="1806877"/>
                  </a:lnTo>
                  <a:lnTo>
                    <a:pt x="276840" y="1804663"/>
                  </a:lnTo>
                  <a:lnTo>
                    <a:pt x="275439" y="1804922"/>
                  </a:lnTo>
                  <a:lnTo>
                    <a:pt x="273867" y="1804178"/>
                  </a:lnTo>
                  <a:lnTo>
                    <a:pt x="272239" y="1802316"/>
                  </a:lnTo>
                  <a:lnTo>
                    <a:pt x="272060" y="1801205"/>
                  </a:lnTo>
                  <a:lnTo>
                    <a:pt x="272959" y="1799437"/>
                  </a:lnTo>
                  <a:lnTo>
                    <a:pt x="274532" y="1799210"/>
                  </a:lnTo>
                  <a:lnTo>
                    <a:pt x="275697" y="1800188"/>
                  </a:lnTo>
                  <a:lnTo>
                    <a:pt x="276691" y="1801604"/>
                  </a:lnTo>
                  <a:close/>
                  <a:moveTo>
                    <a:pt x="268727" y="1805344"/>
                  </a:moveTo>
                  <a:lnTo>
                    <a:pt x="267428" y="1806001"/>
                  </a:lnTo>
                  <a:lnTo>
                    <a:pt x="266012" y="1805696"/>
                  </a:lnTo>
                  <a:lnTo>
                    <a:pt x="265683" y="1804100"/>
                  </a:lnTo>
                  <a:lnTo>
                    <a:pt x="264322" y="1802074"/>
                  </a:lnTo>
                  <a:lnTo>
                    <a:pt x="266716" y="1801659"/>
                  </a:lnTo>
                  <a:lnTo>
                    <a:pt x="268062" y="1802246"/>
                  </a:lnTo>
                  <a:lnTo>
                    <a:pt x="268766" y="1802879"/>
                  </a:lnTo>
                  <a:lnTo>
                    <a:pt x="269619" y="1803967"/>
                  </a:lnTo>
                  <a:lnTo>
                    <a:pt x="268727" y="1805344"/>
                  </a:lnTo>
                  <a:close/>
                  <a:moveTo>
                    <a:pt x="296578" y="1846206"/>
                  </a:moveTo>
                  <a:lnTo>
                    <a:pt x="295608" y="1847317"/>
                  </a:lnTo>
                  <a:lnTo>
                    <a:pt x="294395" y="1847231"/>
                  </a:lnTo>
                  <a:lnTo>
                    <a:pt x="289991" y="1844852"/>
                  </a:lnTo>
                  <a:lnTo>
                    <a:pt x="289459" y="1843577"/>
                  </a:lnTo>
                  <a:lnTo>
                    <a:pt x="289787" y="1837639"/>
                  </a:lnTo>
                  <a:lnTo>
                    <a:pt x="288137" y="1832820"/>
                  </a:lnTo>
                  <a:lnTo>
                    <a:pt x="286322" y="1829127"/>
                  </a:lnTo>
                  <a:lnTo>
                    <a:pt x="287644" y="1827234"/>
                  </a:lnTo>
                  <a:lnTo>
                    <a:pt x="289388" y="1825763"/>
                  </a:lnTo>
                  <a:lnTo>
                    <a:pt x="291336" y="1822994"/>
                  </a:lnTo>
                  <a:lnTo>
                    <a:pt x="289741" y="1819434"/>
                  </a:lnTo>
                  <a:lnTo>
                    <a:pt x="290147" y="1817282"/>
                  </a:lnTo>
                  <a:lnTo>
                    <a:pt x="291086" y="1816915"/>
                  </a:lnTo>
                  <a:lnTo>
                    <a:pt x="295686" y="1819528"/>
                  </a:lnTo>
                  <a:lnTo>
                    <a:pt x="304981" y="1823455"/>
                  </a:lnTo>
                  <a:lnTo>
                    <a:pt x="307453" y="1826217"/>
                  </a:lnTo>
                  <a:lnTo>
                    <a:pt x="307891" y="1829174"/>
                  </a:lnTo>
                  <a:lnTo>
                    <a:pt x="309581" y="1829550"/>
                  </a:lnTo>
                  <a:lnTo>
                    <a:pt x="310387" y="1831576"/>
                  </a:lnTo>
                  <a:lnTo>
                    <a:pt x="312827" y="1833352"/>
                  </a:lnTo>
                  <a:lnTo>
                    <a:pt x="313641" y="1834361"/>
                  </a:lnTo>
                  <a:lnTo>
                    <a:pt x="312632" y="1835988"/>
                  </a:lnTo>
                  <a:lnTo>
                    <a:pt x="308173" y="1839110"/>
                  </a:lnTo>
                  <a:lnTo>
                    <a:pt x="302547" y="1840471"/>
                  </a:lnTo>
                  <a:lnTo>
                    <a:pt x="297595" y="1843960"/>
                  </a:lnTo>
                  <a:lnTo>
                    <a:pt x="296578" y="1846206"/>
                  </a:lnTo>
                  <a:close/>
                </a:path>
              </a:pathLst>
            </a:custGeom>
            <a:solidFill>
              <a:srgbClr val="557F8D"/>
            </a:solid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4" name="Freeform: Shape 813">
              <a:extLst>
                <a:ext uri="{FF2B5EF4-FFF2-40B4-BE49-F238E27FC236}">
                  <a16:creationId xmlns:a16="http://schemas.microsoft.com/office/drawing/2014/main" id="{56768AC1-E3BA-4A38-6817-850B1D2CA352}"/>
                </a:ext>
              </a:extLst>
            </p:cNvPr>
            <p:cNvSpPr>
              <a:spLocks/>
            </p:cNvSpPr>
            <p:nvPr/>
          </p:nvSpPr>
          <p:spPr>
            <a:xfrm>
              <a:off x="5967815" y="5337999"/>
              <a:ext cx="116647" cy="125276"/>
            </a:xfrm>
            <a:custGeom>
              <a:avLst/>
              <a:gdLst>
                <a:gd name="connsiteX0" fmla="*/ 111265 w 116647"/>
                <a:gd name="connsiteY0" fmla="*/ 93764 h 125276"/>
                <a:gd name="connsiteX1" fmla="*/ 110185 w 116647"/>
                <a:gd name="connsiteY1" fmla="*/ 94742 h 125276"/>
                <a:gd name="connsiteX2" fmla="*/ 109027 w 116647"/>
                <a:gd name="connsiteY2" fmla="*/ 96581 h 125276"/>
                <a:gd name="connsiteX3" fmla="*/ 107666 w 116647"/>
                <a:gd name="connsiteY3" fmla="*/ 101016 h 125276"/>
                <a:gd name="connsiteX4" fmla="*/ 103089 w 116647"/>
                <a:gd name="connsiteY4" fmla="*/ 107134 h 125276"/>
                <a:gd name="connsiteX5" fmla="*/ 102158 w 116647"/>
                <a:gd name="connsiteY5" fmla="*/ 110600 h 125276"/>
                <a:gd name="connsiteX6" fmla="*/ 97222 w 116647"/>
                <a:gd name="connsiteY6" fmla="*/ 114222 h 125276"/>
                <a:gd name="connsiteX7" fmla="*/ 93740 w 116647"/>
                <a:gd name="connsiteY7" fmla="*/ 118306 h 125276"/>
                <a:gd name="connsiteX8" fmla="*/ 91471 w 116647"/>
                <a:gd name="connsiteY8" fmla="*/ 118204 h 125276"/>
                <a:gd name="connsiteX9" fmla="*/ 89422 w 116647"/>
                <a:gd name="connsiteY9" fmla="*/ 119957 h 125276"/>
                <a:gd name="connsiteX10" fmla="*/ 77632 w 116647"/>
                <a:gd name="connsiteY10" fmla="*/ 125277 h 125276"/>
                <a:gd name="connsiteX11" fmla="*/ 73399 w 116647"/>
                <a:gd name="connsiteY11" fmla="*/ 124275 h 125276"/>
                <a:gd name="connsiteX12" fmla="*/ 70262 w 116647"/>
                <a:gd name="connsiteY12" fmla="*/ 124291 h 125276"/>
                <a:gd name="connsiteX13" fmla="*/ 67352 w 116647"/>
                <a:gd name="connsiteY13" fmla="*/ 121944 h 125276"/>
                <a:gd name="connsiteX14" fmla="*/ 60710 w 116647"/>
                <a:gd name="connsiteY14" fmla="*/ 121099 h 125276"/>
                <a:gd name="connsiteX15" fmla="*/ 56540 w 116647"/>
                <a:gd name="connsiteY15" fmla="*/ 122038 h 125276"/>
                <a:gd name="connsiteX16" fmla="*/ 50946 w 116647"/>
                <a:gd name="connsiteY16" fmla="*/ 124620 h 125276"/>
                <a:gd name="connsiteX17" fmla="*/ 49256 w 116647"/>
                <a:gd name="connsiteY17" fmla="*/ 124580 h 125276"/>
                <a:gd name="connsiteX18" fmla="*/ 48044 w 116647"/>
                <a:gd name="connsiteY18" fmla="*/ 124440 h 125276"/>
                <a:gd name="connsiteX19" fmla="*/ 45016 w 116647"/>
                <a:gd name="connsiteY19" fmla="*/ 123368 h 125276"/>
                <a:gd name="connsiteX20" fmla="*/ 43365 w 116647"/>
                <a:gd name="connsiteY20" fmla="*/ 121091 h 125276"/>
                <a:gd name="connsiteX21" fmla="*/ 34752 w 116647"/>
                <a:gd name="connsiteY21" fmla="*/ 118463 h 125276"/>
                <a:gd name="connsiteX22" fmla="*/ 27828 w 116647"/>
                <a:gd name="connsiteY22" fmla="*/ 112509 h 125276"/>
                <a:gd name="connsiteX23" fmla="*/ 19645 w 116647"/>
                <a:gd name="connsiteY23" fmla="*/ 112392 h 125276"/>
                <a:gd name="connsiteX24" fmla="*/ 13370 w 116647"/>
                <a:gd name="connsiteY24" fmla="*/ 113174 h 125276"/>
                <a:gd name="connsiteX25" fmla="*/ 12400 w 116647"/>
                <a:gd name="connsiteY25" fmla="*/ 112384 h 125276"/>
                <a:gd name="connsiteX26" fmla="*/ 11766 w 116647"/>
                <a:gd name="connsiteY26" fmla="*/ 110866 h 125276"/>
                <a:gd name="connsiteX27" fmla="*/ 10468 w 116647"/>
                <a:gd name="connsiteY27" fmla="*/ 108660 h 125276"/>
                <a:gd name="connsiteX28" fmla="*/ 5069 w 116647"/>
                <a:gd name="connsiteY28" fmla="*/ 103426 h 125276"/>
                <a:gd name="connsiteX29" fmla="*/ 829 w 116647"/>
                <a:gd name="connsiteY29" fmla="*/ 98247 h 125276"/>
                <a:gd name="connsiteX30" fmla="*/ 0 w 116647"/>
                <a:gd name="connsiteY30" fmla="*/ 93162 h 125276"/>
                <a:gd name="connsiteX31" fmla="*/ 587 w 116647"/>
                <a:gd name="connsiteY31" fmla="*/ 87646 h 125276"/>
                <a:gd name="connsiteX32" fmla="*/ 1862 w 116647"/>
                <a:gd name="connsiteY32" fmla="*/ 81129 h 125276"/>
                <a:gd name="connsiteX33" fmla="*/ 1635 w 116647"/>
                <a:gd name="connsiteY33" fmla="*/ 79095 h 125276"/>
                <a:gd name="connsiteX34" fmla="*/ 3207 w 116647"/>
                <a:gd name="connsiteY34" fmla="*/ 77945 h 125276"/>
                <a:gd name="connsiteX35" fmla="*/ 4749 w 116647"/>
                <a:gd name="connsiteY35" fmla="*/ 77710 h 125276"/>
                <a:gd name="connsiteX36" fmla="*/ 6243 w 116647"/>
                <a:gd name="connsiteY36" fmla="*/ 76028 h 125276"/>
                <a:gd name="connsiteX37" fmla="*/ 7581 w 116647"/>
                <a:gd name="connsiteY37" fmla="*/ 73494 h 125276"/>
                <a:gd name="connsiteX38" fmla="*/ 7808 w 116647"/>
                <a:gd name="connsiteY38" fmla="*/ 71577 h 125276"/>
                <a:gd name="connsiteX39" fmla="*/ 6775 w 116647"/>
                <a:gd name="connsiteY39" fmla="*/ 68025 h 125276"/>
                <a:gd name="connsiteX40" fmla="*/ 6055 w 116647"/>
                <a:gd name="connsiteY40" fmla="*/ 63080 h 125276"/>
                <a:gd name="connsiteX41" fmla="*/ 5202 w 116647"/>
                <a:gd name="connsiteY41" fmla="*/ 60616 h 125276"/>
                <a:gd name="connsiteX42" fmla="*/ 6916 w 116647"/>
                <a:gd name="connsiteY42" fmla="*/ 56743 h 125276"/>
                <a:gd name="connsiteX43" fmla="*/ 6986 w 116647"/>
                <a:gd name="connsiteY43" fmla="*/ 54858 h 125276"/>
                <a:gd name="connsiteX44" fmla="*/ 6001 w 116647"/>
                <a:gd name="connsiteY44" fmla="*/ 53199 h 125276"/>
                <a:gd name="connsiteX45" fmla="*/ 5734 w 116647"/>
                <a:gd name="connsiteY45" fmla="*/ 51502 h 125276"/>
                <a:gd name="connsiteX46" fmla="*/ 6180 w 116647"/>
                <a:gd name="connsiteY46" fmla="*/ 49757 h 125276"/>
                <a:gd name="connsiteX47" fmla="*/ 6094 w 116647"/>
                <a:gd name="connsiteY47" fmla="*/ 48091 h 125276"/>
                <a:gd name="connsiteX48" fmla="*/ 5468 w 116647"/>
                <a:gd name="connsiteY48" fmla="*/ 46487 h 125276"/>
                <a:gd name="connsiteX49" fmla="*/ 5938 w 116647"/>
                <a:gd name="connsiteY49" fmla="*/ 45157 h 125276"/>
                <a:gd name="connsiteX50" fmla="*/ 7510 w 116647"/>
                <a:gd name="connsiteY50" fmla="*/ 44101 h 125276"/>
                <a:gd name="connsiteX51" fmla="*/ 8692 w 116647"/>
                <a:gd name="connsiteY51" fmla="*/ 42497 h 125276"/>
                <a:gd name="connsiteX52" fmla="*/ 9466 w 116647"/>
                <a:gd name="connsiteY52" fmla="*/ 40330 h 125276"/>
                <a:gd name="connsiteX53" fmla="*/ 9865 w 116647"/>
                <a:gd name="connsiteY53" fmla="*/ 38679 h 125276"/>
                <a:gd name="connsiteX54" fmla="*/ 9881 w 116647"/>
                <a:gd name="connsiteY54" fmla="*/ 37537 h 125276"/>
                <a:gd name="connsiteX55" fmla="*/ 9404 w 116647"/>
                <a:gd name="connsiteY55" fmla="*/ 36465 h 125276"/>
                <a:gd name="connsiteX56" fmla="*/ 8433 w 116647"/>
                <a:gd name="connsiteY56" fmla="*/ 35456 h 125276"/>
                <a:gd name="connsiteX57" fmla="*/ 8887 w 116647"/>
                <a:gd name="connsiteY57" fmla="*/ 33453 h 125276"/>
                <a:gd name="connsiteX58" fmla="*/ 10749 w 116647"/>
                <a:gd name="connsiteY58" fmla="*/ 30449 h 125276"/>
                <a:gd name="connsiteX59" fmla="*/ 11962 w 116647"/>
                <a:gd name="connsiteY59" fmla="*/ 27789 h 125276"/>
                <a:gd name="connsiteX60" fmla="*/ 12502 w 116647"/>
                <a:gd name="connsiteY60" fmla="*/ 25473 h 125276"/>
                <a:gd name="connsiteX61" fmla="*/ 12471 w 116647"/>
                <a:gd name="connsiteY61" fmla="*/ 23595 h 125276"/>
                <a:gd name="connsiteX62" fmla="*/ 11852 w 116647"/>
                <a:gd name="connsiteY62" fmla="*/ 22180 h 125276"/>
                <a:gd name="connsiteX63" fmla="*/ 12110 w 116647"/>
                <a:gd name="connsiteY63" fmla="*/ 21217 h 125276"/>
                <a:gd name="connsiteX64" fmla="*/ 13261 w 116647"/>
                <a:gd name="connsiteY64" fmla="*/ 20709 h 125276"/>
                <a:gd name="connsiteX65" fmla="*/ 13777 w 116647"/>
                <a:gd name="connsiteY65" fmla="*/ 19207 h 125276"/>
                <a:gd name="connsiteX66" fmla="*/ 13605 w 116647"/>
                <a:gd name="connsiteY66" fmla="*/ 15475 h 125276"/>
                <a:gd name="connsiteX67" fmla="*/ 12416 w 116647"/>
                <a:gd name="connsiteY67" fmla="*/ 12408 h 125276"/>
                <a:gd name="connsiteX68" fmla="*/ 13323 w 116647"/>
                <a:gd name="connsiteY68" fmla="*/ 9975 h 125276"/>
                <a:gd name="connsiteX69" fmla="*/ 15920 w 116647"/>
                <a:gd name="connsiteY69" fmla="*/ 7166 h 125276"/>
                <a:gd name="connsiteX70" fmla="*/ 17282 w 116647"/>
                <a:gd name="connsiteY70" fmla="*/ 4905 h 125276"/>
                <a:gd name="connsiteX71" fmla="*/ 17391 w 116647"/>
                <a:gd name="connsiteY71" fmla="*/ 3184 h 125276"/>
                <a:gd name="connsiteX72" fmla="*/ 18205 w 116647"/>
                <a:gd name="connsiteY72" fmla="*/ 2191 h 125276"/>
                <a:gd name="connsiteX73" fmla="*/ 19449 w 116647"/>
                <a:gd name="connsiteY73" fmla="*/ 4053 h 125276"/>
                <a:gd name="connsiteX74" fmla="*/ 23142 w 116647"/>
                <a:gd name="connsiteY74" fmla="*/ 4545 h 125276"/>
                <a:gd name="connsiteX75" fmla="*/ 26866 w 116647"/>
                <a:gd name="connsiteY75" fmla="*/ 4608 h 125276"/>
                <a:gd name="connsiteX76" fmla="*/ 27468 w 116647"/>
                <a:gd name="connsiteY76" fmla="*/ 4139 h 125276"/>
                <a:gd name="connsiteX77" fmla="*/ 28931 w 116647"/>
                <a:gd name="connsiteY77" fmla="*/ 1095 h 125276"/>
                <a:gd name="connsiteX78" fmla="*/ 30856 w 116647"/>
                <a:gd name="connsiteY78" fmla="*/ 227 h 125276"/>
                <a:gd name="connsiteX79" fmla="*/ 32952 w 116647"/>
                <a:gd name="connsiteY79" fmla="*/ 0 h 125276"/>
                <a:gd name="connsiteX80" fmla="*/ 35244 w 116647"/>
                <a:gd name="connsiteY80" fmla="*/ 157 h 125276"/>
                <a:gd name="connsiteX81" fmla="*/ 37685 w 116647"/>
                <a:gd name="connsiteY81" fmla="*/ 2167 h 125276"/>
                <a:gd name="connsiteX82" fmla="*/ 44593 w 116647"/>
                <a:gd name="connsiteY82" fmla="*/ 8762 h 125276"/>
                <a:gd name="connsiteX83" fmla="*/ 49663 w 116647"/>
                <a:gd name="connsiteY83" fmla="*/ 13355 h 125276"/>
                <a:gd name="connsiteX84" fmla="*/ 51204 w 116647"/>
                <a:gd name="connsiteY84" fmla="*/ 15522 h 125276"/>
                <a:gd name="connsiteX85" fmla="*/ 52550 w 116647"/>
                <a:gd name="connsiteY85" fmla="*/ 17149 h 125276"/>
                <a:gd name="connsiteX86" fmla="*/ 53551 w 116647"/>
                <a:gd name="connsiteY86" fmla="*/ 18659 h 125276"/>
                <a:gd name="connsiteX87" fmla="*/ 53121 w 116647"/>
                <a:gd name="connsiteY87" fmla="*/ 22602 h 125276"/>
                <a:gd name="connsiteX88" fmla="*/ 53191 w 116647"/>
                <a:gd name="connsiteY88" fmla="*/ 24331 h 125276"/>
                <a:gd name="connsiteX89" fmla="*/ 53426 w 116647"/>
                <a:gd name="connsiteY89" fmla="*/ 24824 h 125276"/>
                <a:gd name="connsiteX90" fmla="*/ 54584 w 116647"/>
                <a:gd name="connsiteY90" fmla="*/ 24871 h 125276"/>
                <a:gd name="connsiteX91" fmla="*/ 56305 w 116647"/>
                <a:gd name="connsiteY91" fmla="*/ 24581 h 125276"/>
                <a:gd name="connsiteX92" fmla="*/ 57752 w 116647"/>
                <a:gd name="connsiteY92" fmla="*/ 23744 h 125276"/>
                <a:gd name="connsiteX93" fmla="*/ 58879 w 116647"/>
                <a:gd name="connsiteY93" fmla="*/ 22477 h 125276"/>
                <a:gd name="connsiteX94" fmla="*/ 59982 w 116647"/>
                <a:gd name="connsiteY94" fmla="*/ 21444 h 125276"/>
                <a:gd name="connsiteX95" fmla="*/ 60882 w 116647"/>
                <a:gd name="connsiteY95" fmla="*/ 20897 h 125276"/>
                <a:gd name="connsiteX96" fmla="*/ 61203 w 116647"/>
                <a:gd name="connsiteY96" fmla="*/ 20059 h 125276"/>
                <a:gd name="connsiteX97" fmla="*/ 61719 w 116647"/>
                <a:gd name="connsiteY97" fmla="*/ 19191 h 125276"/>
                <a:gd name="connsiteX98" fmla="*/ 62243 w 116647"/>
                <a:gd name="connsiteY98" fmla="*/ 19003 h 125276"/>
                <a:gd name="connsiteX99" fmla="*/ 63245 w 116647"/>
                <a:gd name="connsiteY99" fmla="*/ 19645 h 125276"/>
                <a:gd name="connsiteX100" fmla="*/ 65615 w 116647"/>
                <a:gd name="connsiteY100" fmla="*/ 21898 h 125276"/>
                <a:gd name="connsiteX101" fmla="*/ 67446 w 116647"/>
                <a:gd name="connsiteY101" fmla="*/ 23987 h 125276"/>
                <a:gd name="connsiteX102" fmla="*/ 67899 w 116647"/>
                <a:gd name="connsiteY102" fmla="*/ 25176 h 125276"/>
                <a:gd name="connsiteX103" fmla="*/ 68604 w 116647"/>
                <a:gd name="connsiteY103" fmla="*/ 26420 h 125276"/>
                <a:gd name="connsiteX104" fmla="*/ 69363 w 116647"/>
                <a:gd name="connsiteY104" fmla="*/ 27507 h 125276"/>
                <a:gd name="connsiteX105" fmla="*/ 69894 w 116647"/>
                <a:gd name="connsiteY105" fmla="*/ 28571 h 125276"/>
                <a:gd name="connsiteX106" fmla="*/ 71670 w 116647"/>
                <a:gd name="connsiteY106" fmla="*/ 29948 h 125276"/>
                <a:gd name="connsiteX107" fmla="*/ 73485 w 116647"/>
                <a:gd name="connsiteY107" fmla="*/ 30824 h 125276"/>
                <a:gd name="connsiteX108" fmla="*/ 74698 w 116647"/>
                <a:gd name="connsiteY108" fmla="*/ 29925 h 125276"/>
                <a:gd name="connsiteX109" fmla="*/ 77773 w 116647"/>
                <a:gd name="connsiteY109" fmla="*/ 32804 h 125276"/>
                <a:gd name="connsiteX110" fmla="*/ 84540 w 116647"/>
                <a:gd name="connsiteY110" fmla="*/ 35205 h 125276"/>
                <a:gd name="connsiteX111" fmla="*/ 85784 w 116647"/>
                <a:gd name="connsiteY111" fmla="*/ 36661 h 125276"/>
                <a:gd name="connsiteX112" fmla="*/ 86957 w 116647"/>
                <a:gd name="connsiteY112" fmla="*/ 38734 h 125276"/>
                <a:gd name="connsiteX113" fmla="*/ 89320 w 116647"/>
                <a:gd name="connsiteY113" fmla="*/ 41871 h 125276"/>
                <a:gd name="connsiteX114" fmla="*/ 92598 w 116647"/>
                <a:gd name="connsiteY114" fmla="*/ 44703 h 125276"/>
                <a:gd name="connsiteX115" fmla="*/ 95234 w 116647"/>
                <a:gd name="connsiteY115" fmla="*/ 45900 h 125276"/>
                <a:gd name="connsiteX116" fmla="*/ 97769 w 116647"/>
                <a:gd name="connsiteY116" fmla="*/ 46581 h 125276"/>
                <a:gd name="connsiteX117" fmla="*/ 99185 w 116647"/>
                <a:gd name="connsiteY117" fmla="*/ 47207 h 125276"/>
                <a:gd name="connsiteX118" fmla="*/ 100155 w 116647"/>
                <a:gd name="connsiteY118" fmla="*/ 48294 h 125276"/>
                <a:gd name="connsiteX119" fmla="*/ 101697 w 116647"/>
                <a:gd name="connsiteY119" fmla="*/ 49460 h 125276"/>
                <a:gd name="connsiteX120" fmla="*/ 102675 w 116647"/>
                <a:gd name="connsiteY120" fmla="*/ 49898 h 125276"/>
                <a:gd name="connsiteX121" fmla="*/ 103003 w 116647"/>
                <a:gd name="connsiteY121" fmla="*/ 50946 h 125276"/>
                <a:gd name="connsiteX122" fmla="*/ 104005 w 116647"/>
                <a:gd name="connsiteY122" fmla="*/ 53238 h 125276"/>
                <a:gd name="connsiteX123" fmla="*/ 105053 w 116647"/>
                <a:gd name="connsiteY123" fmla="*/ 56141 h 125276"/>
                <a:gd name="connsiteX124" fmla="*/ 106187 w 116647"/>
                <a:gd name="connsiteY124" fmla="*/ 58840 h 125276"/>
                <a:gd name="connsiteX125" fmla="*/ 108652 w 116647"/>
                <a:gd name="connsiteY125" fmla="*/ 61438 h 125276"/>
                <a:gd name="connsiteX126" fmla="*/ 111437 w 116647"/>
                <a:gd name="connsiteY126" fmla="*/ 63456 h 125276"/>
                <a:gd name="connsiteX127" fmla="*/ 114324 w 116647"/>
                <a:gd name="connsiteY127" fmla="*/ 64598 h 125276"/>
                <a:gd name="connsiteX128" fmla="*/ 115943 w 116647"/>
                <a:gd name="connsiteY128" fmla="*/ 66022 h 125276"/>
                <a:gd name="connsiteX129" fmla="*/ 116647 w 116647"/>
                <a:gd name="connsiteY129" fmla="*/ 67493 h 125276"/>
                <a:gd name="connsiteX130" fmla="*/ 114699 w 116647"/>
                <a:gd name="connsiteY130" fmla="*/ 69683 h 125276"/>
                <a:gd name="connsiteX131" fmla="*/ 112587 w 116647"/>
                <a:gd name="connsiteY131" fmla="*/ 72445 h 125276"/>
                <a:gd name="connsiteX132" fmla="*/ 110725 w 116647"/>
                <a:gd name="connsiteY132" fmla="*/ 74612 h 125276"/>
                <a:gd name="connsiteX133" fmla="*/ 108800 w 116647"/>
                <a:gd name="connsiteY133" fmla="*/ 76130 h 125276"/>
                <a:gd name="connsiteX134" fmla="*/ 108159 w 116647"/>
                <a:gd name="connsiteY134" fmla="*/ 77178 h 125276"/>
                <a:gd name="connsiteX135" fmla="*/ 107729 w 116647"/>
                <a:gd name="connsiteY135" fmla="*/ 78798 h 125276"/>
                <a:gd name="connsiteX136" fmla="*/ 107752 w 116647"/>
                <a:gd name="connsiteY136" fmla="*/ 87419 h 125276"/>
                <a:gd name="connsiteX137" fmla="*/ 107596 w 116647"/>
                <a:gd name="connsiteY137" fmla="*/ 90635 h 125276"/>
                <a:gd name="connsiteX138" fmla="*/ 107729 w 116647"/>
                <a:gd name="connsiteY138" fmla="*/ 91487 h 125276"/>
                <a:gd name="connsiteX139" fmla="*/ 108010 w 116647"/>
                <a:gd name="connsiteY139" fmla="*/ 92059 h 125276"/>
                <a:gd name="connsiteX140" fmla="*/ 109223 w 116647"/>
                <a:gd name="connsiteY140" fmla="*/ 92919 h 125276"/>
                <a:gd name="connsiteX141" fmla="*/ 110670 w 116647"/>
                <a:gd name="connsiteY141" fmla="*/ 93639 h 125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116647" h="125276">
                  <a:moveTo>
                    <a:pt x="111265" y="93764"/>
                  </a:moveTo>
                  <a:lnTo>
                    <a:pt x="110185" y="94742"/>
                  </a:lnTo>
                  <a:lnTo>
                    <a:pt x="109027" y="96581"/>
                  </a:lnTo>
                  <a:lnTo>
                    <a:pt x="107666" y="101016"/>
                  </a:lnTo>
                  <a:lnTo>
                    <a:pt x="103089" y="107134"/>
                  </a:lnTo>
                  <a:lnTo>
                    <a:pt x="102158" y="110600"/>
                  </a:lnTo>
                  <a:lnTo>
                    <a:pt x="97222" y="114222"/>
                  </a:lnTo>
                  <a:lnTo>
                    <a:pt x="93740" y="118306"/>
                  </a:lnTo>
                  <a:lnTo>
                    <a:pt x="91471" y="118204"/>
                  </a:lnTo>
                  <a:lnTo>
                    <a:pt x="89422" y="119957"/>
                  </a:lnTo>
                  <a:lnTo>
                    <a:pt x="77632" y="125277"/>
                  </a:lnTo>
                  <a:lnTo>
                    <a:pt x="73399" y="124275"/>
                  </a:lnTo>
                  <a:lnTo>
                    <a:pt x="70262" y="124291"/>
                  </a:lnTo>
                  <a:lnTo>
                    <a:pt x="67352" y="121944"/>
                  </a:lnTo>
                  <a:lnTo>
                    <a:pt x="60710" y="121099"/>
                  </a:lnTo>
                  <a:lnTo>
                    <a:pt x="56540" y="122038"/>
                  </a:lnTo>
                  <a:lnTo>
                    <a:pt x="50946" y="124620"/>
                  </a:lnTo>
                  <a:lnTo>
                    <a:pt x="49256" y="124580"/>
                  </a:lnTo>
                  <a:lnTo>
                    <a:pt x="48044" y="124440"/>
                  </a:lnTo>
                  <a:lnTo>
                    <a:pt x="45016" y="123368"/>
                  </a:lnTo>
                  <a:lnTo>
                    <a:pt x="43365" y="121091"/>
                  </a:lnTo>
                  <a:lnTo>
                    <a:pt x="34752" y="118463"/>
                  </a:lnTo>
                  <a:lnTo>
                    <a:pt x="27828" y="112509"/>
                  </a:lnTo>
                  <a:lnTo>
                    <a:pt x="19645" y="112392"/>
                  </a:lnTo>
                  <a:lnTo>
                    <a:pt x="13370" y="113174"/>
                  </a:lnTo>
                  <a:lnTo>
                    <a:pt x="12400" y="112384"/>
                  </a:lnTo>
                  <a:lnTo>
                    <a:pt x="11766" y="110866"/>
                  </a:lnTo>
                  <a:lnTo>
                    <a:pt x="10468" y="108660"/>
                  </a:lnTo>
                  <a:lnTo>
                    <a:pt x="5069" y="103426"/>
                  </a:lnTo>
                  <a:lnTo>
                    <a:pt x="829" y="98247"/>
                  </a:lnTo>
                  <a:lnTo>
                    <a:pt x="0" y="93162"/>
                  </a:lnTo>
                  <a:lnTo>
                    <a:pt x="587" y="87646"/>
                  </a:lnTo>
                  <a:lnTo>
                    <a:pt x="1862" y="81129"/>
                  </a:lnTo>
                  <a:lnTo>
                    <a:pt x="1635" y="79095"/>
                  </a:lnTo>
                  <a:lnTo>
                    <a:pt x="3207" y="77945"/>
                  </a:lnTo>
                  <a:lnTo>
                    <a:pt x="4749" y="77710"/>
                  </a:lnTo>
                  <a:lnTo>
                    <a:pt x="6243" y="76028"/>
                  </a:lnTo>
                  <a:lnTo>
                    <a:pt x="7581" y="73494"/>
                  </a:lnTo>
                  <a:lnTo>
                    <a:pt x="7808" y="71577"/>
                  </a:lnTo>
                  <a:lnTo>
                    <a:pt x="6775" y="68025"/>
                  </a:lnTo>
                  <a:lnTo>
                    <a:pt x="6055" y="63080"/>
                  </a:lnTo>
                  <a:lnTo>
                    <a:pt x="5202" y="60616"/>
                  </a:lnTo>
                  <a:lnTo>
                    <a:pt x="6916" y="56743"/>
                  </a:lnTo>
                  <a:lnTo>
                    <a:pt x="6986" y="54858"/>
                  </a:lnTo>
                  <a:lnTo>
                    <a:pt x="6001" y="53199"/>
                  </a:lnTo>
                  <a:lnTo>
                    <a:pt x="5734" y="51502"/>
                  </a:lnTo>
                  <a:lnTo>
                    <a:pt x="6180" y="49757"/>
                  </a:lnTo>
                  <a:lnTo>
                    <a:pt x="6094" y="48091"/>
                  </a:lnTo>
                  <a:lnTo>
                    <a:pt x="5468" y="46487"/>
                  </a:lnTo>
                  <a:lnTo>
                    <a:pt x="5938" y="45157"/>
                  </a:lnTo>
                  <a:lnTo>
                    <a:pt x="7510" y="44101"/>
                  </a:lnTo>
                  <a:lnTo>
                    <a:pt x="8692" y="42497"/>
                  </a:lnTo>
                  <a:lnTo>
                    <a:pt x="9466" y="40330"/>
                  </a:lnTo>
                  <a:lnTo>
                    <a:pt x="9865" y="38679"/>
                  </a:lnTo>
                  <a:lnTo>
                    <a:pt x="9881" y="37537"/>
                  </a:lnTo>
                  <a:lnTo>
                    <a:pt x="9404" y="36465"/>
                  </a:lnTo>
                  <a:lnTo>
                    <a:pt x="8433" y="35456"/>
                  </a:lnTo>
                  <a:lnTo>
                    <a:pt x="8887" y="33453"/>
                  </a:lnTo>
                  <a:lnTo>
                    <a:pt x="10749" y="30449"/>
                  </a:lnTo>
                  <a:lnTo>
                    <a:pt x="11962" y="27789"/>
                  </a:lnTo>
                  <a:lnTo>
                    <a:pt x="12502" y="25473"/>
                  </a:lnTo>
                  <a:lnTo>
                    <a:pt x="12471" y="23595"/>
                  </a:lnTo>
                  <a:lnTo>
                    <a:pt x="11852" y="22180"/>
                  </a:lnTo>
                  <a:lnTo>
                    <a:pt x="12110" y="21217"/>
                  </a:lnTo>
                  <a:lnTo>
                    <a:pt x="13261" y="20709"/>
                  </a:lnTo>
                  <a:lnTo>
                    <a:pt x="13777" y="19207"/>
                  </a:lnTo>
                  <a:lnTo>
                    <a:pt x="13605" y="15475"/>
                  </a:lnTo>
                  <a:lnTo>
                    <a:pt x="12416" y="12408"/>
                  </a:lnTo>
                  <a:lnTo>
                    <a:pt x="13323" y="9975"/>
                  </a:lnTo>
                  <a:lnTo>
                    <a:pt x="15920" y="7166"/>
                  </a:lnTo>
                  <a:lnTo>
                    <a:pt x="17282" y="4905"/>
                  </a:lnTo>
                  <a:lnTo>
                    <a:pt x="17391" y="3184"/>
                  </a:lnTo>
                  <a:lnTo>
                    <a:pt x="18205" y="2191"/>
                  </a:lnTo>
                  <a:lnTo>
                    <a:pt x="19449" y="4053"/>
                  </a:lnTo>
                  <a:lnTo>
                    <a:pt x="23142" y="4545"/>
                  </a:lnTo>
                  <a:lnTo>
                    <a:pt x="26866" y="4608"/>
                  </a:lnTo>
                  <a:lnTo>
                    <a:pt x="27468" y="4139"/>
                  </a:lnTo>
                  <a:lnTo>
                    <a:pt x="28931" y="1095"/>
                  </a:lnTo>
                  <a:lnTo>
                    <a:pt x="30856" y="227"/>
                  </a:lnTo>
                  <a:lnTo>
                    <a:pt x="32952" y="0"/>
                  </a:lnTo>
                  <a:lnTo>
                    <a:pt x="35244" y="157"/>
                  </a:lnTo>
                  <a:lnTo>
                    <a:pt x="37685" y="2167"/>
                  </a:lnTo>
                  <a:lnTo>
                    <a:pt x="44593" y="8762"/>
                  </a:lnTo>
                  <a:lnTo>
                    <a:pt x="49663" y="13355"/>
                  </a:lnTo>
                  <a:lnTo>
                    <a:pt x="51204" y="15522"/>
                  </a:lnTo>
                  <a:lnTo>
                    <a:pt x="52550" y="17149"/>
                  </a:lnTo>
                  <a:lnTo>
                    <a:pt x="53551" y="18659"/>
                  </a:lnTo>
                  <a:lnTo>
                    <a:pt x="53121" y="22602"/>
                  </a:lnTo>
                  <a:lnTo>
                    <a:pt x="53191" y="24331"/>
                  </a:lnTo>
                  <a:lnTo>
                    <a:pt x="53426" y="24824"/>
                  </a:lnTo>
                  <a:lnTo>
                    <a:pt x="54584" y="24871"/>
                  </a:lnTo>
                  <a:lnTo>
                    <a:pt x="56305" y="24581"/>
                  </a:lnTo>
                  <a:lnTo>
                    <a:pt x="57752" y="23744"/>
                  </a:lnTo>
                  <a:lnTo>
                    <a:pt x="58879" y="22477"/>
                  </a:lnTo>
                  <a:lnTo>
                    <a:pt x="59982" y="21444"/>
                  </a:lnTo>
                  <a:lnTo>
                    <a:pt x="60882" y="20897"/>
                  </a:lnTo>
                  <a:lnTo>
                    <a:pt x="61203" y="20059"/>
                  </a:lnTo>
                  <a:lnTo>
                    <a:pt x="61719" y="19191"/>
                  </a:lnTo>
                  <a:lnTo>
                    <a:pt x="62243" y="19003"/>
                  </a:lnTo>
                  <a:lnTo>
                    <a:pt x="63245" y="19645"/>
                  </a:lnTo>
                  <a:lnTo>
                    <a:pt x="65615" y="21898"/>
                  </a:lnTo>
                  <a:lnTo>
                    <a:pt x="67446" y="23987"/>
                  </a:lnTo>
                  <a:lnTo>
                    <a:pt x="67899" y="25176"/>
                  </a:lnTo>
                  <a:lnTo>
                    <a:pt x="68604" y="26420"/>
                  </a:lnTo>
                  <a:lnTo>
                    <a:pt x="69363" y="27507"/>
                  </a:lnTo>
                  <a:lnTo>
                    <a:pt x="69894" y="28571"/>
                  </a:lnTo>
                  <a:lnTo>
                    <a:pt x="71670" y="29948"/>
                  </a:lnTo>
                  <a:lnTo>
                    <a:pt x="73485" y="30824"/>
                  </a:lnTo>
                  <a:lnTo>
                    <a:pt x="74698" y="29925"/>
                  </a:lnTo>
                  <a:lnTo>
                    <a:pt x="77773" y="32804"/>
                  </a:lnTo>
                  <a:lnTo>
                    <a:pt x="84540" y="35205"/>
                  </a:lnTo>
                  <a:lnTo>
                    <a:pt x="85784" y="36661"/>
                  </a:lnTo>
                  <a:lnTo>
                    <a:pt x="86957" y="38734"/>
                  </a:lnTo>
                  <a:lnTo>
                    <a:pt x="89320" y="41871"/>
                  </a:lnTo>
                  <a:lnTo>
                    <a:pt x="92598" y="44703"/>
                  </a:lnTo>
                  <a:lnTo>
                    <a:pt x="95234" y="45900"/>
                  </a:lnTo>
                  <a:lnTo>
                    <a:pt x="97769" y="46581"/>
                  </a:lnTo>
                  <a:lnTo>
                    <a:pt x="99185" y="47207"/>
                  </a:lnTo>
                  <a:lnTo>
                    <a:pt x="100155" y="48294"/>
                  </a:lnTo>
                  <a:lnTo>
                    <a:pt x="101697" y="49460"/>
                  </a:lnTo>
                  <a:lnTo>
                    <a:pt x="102675" y="49898"/>
                  </a:lnTo>
                  <a:lnTo>
                    <a:pt x="103003" y="50946"/>
                  </a:lnTo>
                  <a:lnTo>
                    <a:pt x="104005" y="53238"/>
                  </a:lnTo>
                  <a:lnTo>
                    <a:pt x="105053" y="56141"/>
                  </a:lnTo>
                  <a:lnTo>
                    <a:pt x="106187" y="58840"/>
                  </a:lnTo>
                  <a:lnTo>
                    <a:pt x="108652" y="61438"/>
                  </a:lnTo>
                  <a:lnTo>
                    <a:pt x="111437" y="63456"/>
                  </a:lnTo>
                  <a:lnTo>
                    <a:pt x="114324" y="64598"/>
                  </a:lnTo>
                  <a:lnTo>
                    <a:pt x="115943" y="66022"/>
                  </a:lnTo>
                  <a:lnTo>
                    <a:pt x="116647" y="67493"/>
                  </a:lnTo>
                  <a:lnTo>
                    <a:pt x="114699" y="69683"/>
                  </a:lnTo>
                  <a:lnTo>
                    <a:pt x="112587" y="72445"/>
                  </a:lnTo>
                  <a:lnTo>
                    <a:pt x="110725" y="74612"/>
                  </a:lnTo>
                  <a:lnTo>
                    <a:pt x="108800" y="76130"/>
                  </a:lnTo>
                  <a:lnTo>
                    <a:pt x="108159" y="77178"/>
                  </a:lnTo>
                  <a:lnTo>
                    <a:pt x="107729" y="78798"/>
                  </a:lnTo>
                  <a:lnTo>
                    <a:pt x="107752" y="87419"/>
                  </a:lnTo>
                  <a:lnTo>
                    <a:pt x="107596" y="90635"/>
                  </a:lnTo>
                  <a:lnTo>
                    <a:pt x="107729" y="91487"/>
                  </a:lnTo>
                  <a:lnTo>
                    <a:pt x="108010" y="92059"/>
                  </a:lnTo>
                  <a:lnTo>
                    <a:pt x="109223" y="92919"/>
                  </a:lnTo>
                  <a:lnTo>
                    <a:pt x="110670" y="9363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5" name="Freeform: Shape 814">
              <a:extLst>
                <a:ext uri="{FF2B5EF4-FFF2-40B4-BE49-F238E27FC236}">
                  <a16:creationId xmlns:a16="http://schemas.microsoft.com/office/drawing/2014/main" id="{BA82B027-1B24-942F-6C83-8A646612524B}"/>
                </a:ext>
              </a:extLst>
            </p:cNvPr>
            <p:cNvSpPr>
              <a:spLocks/>
            </p:cNvSpPr>
            <p:nvPr/>
          </p:nvSpPr>
          <p:spPr>
            <a:xfrm>
              <a:off x="8479857" y="3528501"/>
              <a:ext cx="376886" cy="244920"/>
            </a:xfrm>
            <a:custGeom>
              <a:avLst/>
              <a:gdLst>
                <a:gd name="connsiteX0" fmla="*/ 328780 w 376886"/>
                <a:gd name="connsiteY0" fmla="*/ 100500 h 244920"/>
                <a:gd name="connsiteX1" fmla="*/ 329492 w 376886"/>
                <a:gd name="connsiteY1" fmla="*/ 99976 h 244920"/>
                <a:gd name="connsiteX2" fmla="*/ 330744 w 376886"/>
                <a:gd name="connsiteY2" fmla="*/ 99444 h 244920"/>
                <a:gd name="connsiteX3" fmla="*/ 332809 w 376886"/>
                <a:gd name="connsiteY3" fmla="*/ 100469 h 244920"/>
                <a:gd name="connsiteX4" fmla="*/ 334616 w 376886"/>
                <a:gd name="connsiteY4" fmla="*/ 101760 h 244920"/>
                <a:gd name="connsiteX5" fmla="*/ 335054 w 376886"/>
                <a:gd name="connsiteY5" fmla="*/ 102354 h 244920"/>
                <a:gd name="connsiteX6" fmla="*/ 334968 w 376886"/>
                <a:gd name="connsiteY6" fmla="*/ 103042 h 244920"/>
                <a:gd name="connsiteX7" fmla="*/ 330658 w 376886"/>
                <a:gd name="connsiteY7" fmla="*/ 105554 h 244920"/>
                <a:gd name="connsiteX8" fmla="*/ 327982 w 376886"/>
                <a:gd name="connsiteY8" fmla="*/ 106727 h 244920"/>
                <a:gd name="connsiteX9" fmla="*/ 326801 w 376886"/>
                <a:gd name="connsiteY9" fmla="*/ 106939 h 244920"/>
                <a:gd name="connsiteX10" fmla="*/ 326480 w 376886"/>
                <a:gd name="connsiteY10" fmla="*/ 107267 h 244920"/>
                <a:gd name="connsiteX11" fmla="*/ 325635 w 376886"/>
                <a:gd name="connsiteY11" fmla="*/ 110123 h 244920"/>
                <a:gd name="connsiteX12" fmla="*/ 323976 w 376886"/>
                <a:gd name="connsiteY12" fmla="*/ 110631 h 244920"/>
                <a:gd name="connsiteX13" fmla="*/ 321848 w 376886"/>
                <a:gd name="connsiteY13" fmla="*/ 111500 h 244920"/>
                <a:gd name="connsiteX14" fmla="*/ 320362 w 376886"/>
                <a:gd name="connsiteY14" fmla="*/ 112814 h 244920"/>
                <a:gd name="connsiteX15" fmla="*/ 317991 w 376886"/>
                <a:gd name="connsiteY15" fmla="*/ 115912 h 244920"/>
                <a:gd name="connsiteX16" fmla="*/ 311967 w 376886"/>
                <a:gd name="connsiteY16" fmla="*/ 120410 h 244920"/>
                <a:gd name="connsiteX17" fmla="*/ 311881 w 376886"/>
                <a:gd name="connsiteY17" fmla="*/ 121326 h 244920"/>
                <a:gd name="connsiteX18" fmla="*/ 312405 w 376886"/>
                <a:gd name="connsiteY18" fmla="*/ 122069 h 244920"/>
                <a:gd name="connsiteX19" fmla="*/ 314361 w 376886"/>
                <a:gd name="connsiteY19" fmla="*/ 122585 h 244920"/>
                <a:gd name="connsiteX20" fmla="*/ 316943 w 376886"/>
                <a:gd name="connsiteY20" fmla="*/ 123962 h 244920"/>
                <a:gd name="connsiteX21" fmla="*/ 318343 w 376886"/>
                <a:gd name="connsiteY21" fmla="*/ 125042 h 244920"/>
                <a:gd name="connsiteX22" fmla="*/ 322169 w 376886"/>
                <a:gd name="connsiteY22" fmla="*/ 123649 h 244920"/>
                <a:gd name="connsiteX23" fmla="*/ 323116 w 376886"/>
                <a:gd name="connsiteY23" fmla="*/ 123954 h 244920"/>
                <a:gd name="connsiteX24" fmla="*/ 324117 w 376886"/>
                <a:gd name="connsiteY24" fmla="*/ 125394 h 244920"/>
                <a:gd name="connsiteX25" fmla="*/ 325173 w 376886"/>
                <a:gd name="connsiteY25" fmla="*/ 129415 h 244920"/>
                <a:gd name="connsiteX26" fmla="*/ 326887 w 376886"/>
                <a:gd name="connsiteY26" fmla="*/ 130511 h 244920"/>
                <a:gd name="connsiteX27" fmla="*/ 329132 w 376886"/>
                <a:gd name="connsiteY27" fmla="*/ 131348 h 244920"/>
                <a:gd name="connsiteX28" fmla="*/ 330524 w 376886"/>
                <a:gd name="connsiteY28" fmla="*/ 131622 h 244920"/>
                <a:gd name="connsiteX29" fmla="*/ 332378 w 376886"/>
                <a:gd name="connsiteY29" fmla="*/ 132607 h 244920"/>
                <a:gd name="connsiteX30" fmla="*/ 334851 w 376886"/>
                <a:gd name="connsiteY30" fmla="*/ 132975 h 244920"/>
                <a:gd name="connsiteX31" fmla="*/ 336509 w 376886"/>
                <a:gd name="connsiteY31" fmla="*/ 132615 h 244920"/>
                <a:gd name="connsiteX32" fmla="*/ 338583 w 376886"/>
                <a:gd name="connsiteY32" fmla="*/ 133460 h 244920"/>
                <a:gd name="connsiteX33" fmla="*/ 338919 w 376886"/>
                <a:gd name="connsiteY33" fmla="*/ 133092 h 244920"/>
                <a:gd name="connsiteX34" fmla="*/ 339193 w 376886"/>
                <a:gd name="connsiteY34" fmla="*/ 127100 h 244920"/>
                <a:gd name="connsiteX35" fmla="*/ 340930 w 376886"/>
                <a:gd name="connsiteY35" fmla="*/ 128101 h 244920"/>
                <a:gd name="connsiteX36" fmla="*/ 341931 w 376886"/>
                <a:gd name="connsiteY36" fmla="*/ 128085 h 244920"/>
                <a:gd name="connsiteX37" fmla="*/ 342807 w 376886"/>
                <a:gd name="connsiteY37" fmla="*/ 127350 h 244920"/>
                <a:gd name="connsiteX38" fmla="*/ 343261 w 376886"/>
                <a:gd name="connsiteY38" fmla="*/ 126356 h 244920"/>
                <a:gd name="connsiteX39" fmla="*/ 343558 w 376886"/>
                <a:gd name="connsiteY39" fmla="*/ 124377 h 244920"/>
                <a:gd name="connsiteX40" fmla="*/ 343175 w 376886"/>
                <a:gd name="connsiteY40" fmla="*/ 122398 h 244920"/>
                <a:gd name="connsiteX41" fmla="*/ 343949 w 376886"/>
                <a:gd name="connsiteY41" fmla="*/ 121490 h 244920"/>
                <a:gd name="connsiteX42" fmla="*/ 344552 w 376886"/>
                <a:gd name="connsiteY42" fmla="*/ 121287 h 244920"/>
                <a:gd name="connsiteX43" fmla="*/ 344998 w 376886"/>
                <a:gd name="connsiteY43" fmla="*/ 121529 h 244920"/>
                <a:gd name="connsiteX44" fmla="*/ 345264 w 376886"/>
                <a:gd name="connsiteY44" fmla="*/ 122038 h 244920"/>
                <a:gd name="connsiteX45" fmla="*/ 345342 w 376886"/>
                <a:gd name="connsiteY45" fmla="*/ 123829 h 244920"/>
                <a:gd name="connsiteX46" fmla="*/ 346594 w 376886"/>
                <a:gd name="connsiteY46" fmla="*/ 124588 h 244920"/>
                <a:gd name="connsiteX47" fmla="*/ 347361 w 376886"/>
                <a:gd name="connsiteY47" fmla="*/ 125026 h 244920"/>
                <a:gd name="connsiteX48" fmla="*/ 348088 w 376886"/>
                <a:gd name="connsiteY48" fmla="*/ 126544 h 244920"/>
                <a:gd name="connsiteX49" fmla="*/ 348800 w 376886"/>
                <a:gd name="connsiteY49" fmla="*/ 127992 h 244920"/>
                <a:gd name="connsiteX50" fmla="*/ 349254 w 376886"/>
                <a:gd name="connsiteY50" fmla="*/ 131379 h 244920"/>
                <a:gd name="connsiteX51" fmla="*/ 351014 w 376886"/>
                <a:gd name="connsiteY51" fmla="*/ 131614 h 244920"/>
                <a:gd name="connsiteX52" fmla="*/ 353079 w 376886"/>
                <a:gd name="connsiteY52" fmla="*/ 132263 h 244920"/>
                <a:gd name="connsiteX53" fmla="*/ 354464 w 376886"/>
                <a:gd name="connsiteY53" fmla="*/ 131629 h 244920"/>
                <a:gd name="connsiteX54" fmla="*/ 355536 w 376886"/>
                <a:gd name="connsiteY54" fmla="*/ 132005 h 244920"/>
                <a:gd name="connsiteX55" fmla="*/ 355904 w 376886"/>
                <a:gd name="connsiteY55" fmla="*/ 133609 h 244920"/>
                <a:gd name="connsiteX56" fmla="*/ 355896 w 376886"/>
                <a:gd name="connsiteY56" fmla="*/ 135103 h 244920"/>
                <a:gd name="connsiteX57" fmla="*/ 356052 w 376886"/>
                <a:gd name="connsiteY57" fmla="*/ 136292 h 244920"/>
                <a:gd name="connsiteX58" fmla="*/ 356608 w 376886"/>
                <a:gd name="connsiteY58" fmla="*/ 136629 h 244920"/>
                <a:gd name="connsiteX59" fmla="*/ 358407 w 376886"/>
                <a:gd name="connsiteY59" fmla="*/ 135885 h 244920"/>
                <a:gd name="connsiteX60" fmla="*/ 359917 w 376886"/>
                <a:gd name="connsiteY60" fmla="*/ 135784 h 244920"/>
                <a:gd name="connsiteX61" fmla="*/ 361310 w 376886"/>
                <a:gd name="connsiteY61" fmla="*/ 136495 h 244920"/>
                <a:gd name="connsiteX62" fmla="*/ 363039 w 376886"/>
                <a:gd name="connsiteY62" fmla="*/ 137575 h 244920"/>
                <a:gd name="connsiteX63" fmla="*/ 365550 w 376886"/>
                <a:gd name="connsiteY63" fmla="*/ 140407 h 244920"/>
                <a:gd name="connsiteX64" fmla="*/ 366379 w 376886"/>
                <a:gd name="connsiteY64" fmla="*/ 140814 h 244920"/>
                <a:gd name="connsiteX65" fmla="*/ 370166 w 376886"/>
                <a:gd name="connsiteY65" fmla="*/ 141033 h 244920"/>
                <a:gd name="connsiteX66" fmla="*/ 370956 w 376886"/>
                <a:gd name="connsiteY66" fmla="*/ 141612 h 244920"/>
                <a:gd name="connsiteX67" fmla="*/ 372255 w 376886"/>
                <a:gd name="connsiteY67" fmla="*/ 141612 h 244920"/>
                <a:gd name="connsiteX68" fmla="*/ 373663 w 376886"/>
                <a:gd name="connsiteY68" fmla="*/ 141104 h 244920"/>
                <a:gd name="connsiteX69" fmla="*/ 376784 w 376886"/>
                <a:gd name="connsiteY69" fmla="*/ 142019 h 244920"/>
                <a:gd name="connsiteX70" fmla="*/ 376886 w 376886"/>
                <a:gd name="connsiteY70" fmla="*/ 142535 h 244920"/>
                <a:gd name="connsiteX71" fmla="*/ 376362 w 376886"/>
                <a:gd name="connsiteY71" fmla="*/ 143247 h 244920"/>
                <a:gd name="connsiteX72" fmla="*/ 368922 w 376886"/>
                <a:gd name="connsiteY72" fmla="*/ 147159 h 244920"/>
                <a:gd name="connsiteX73" fmla="*/ 368374 w 376886"/>
                <a:gd name="connsiteY73" fmla="*/ 148364 h 244920"/>
                <a:gd name="connsiteX74" fmla="*/ 366857 w 376886"/>
                <a:gd name="connsiteY74" fmla="*/ 149889 h 244920"/>
                <a:gd name="connsiteX75" fmla="*/ 365198 w 376886"/>
                <a:gd name="connsiteY75" fmla="*/ 150758 h 244920"/>
                <a:gd name="connsiteX76" fmla="*/ 364392 w 376886"/>
                <a:gd name="connsiteY76" fmla="*/ 150789 h 244920"/>
                <a:gd name="connsiteX77" fmla="*/ 360754 w 376886"/>
                <a:gd name="connsiteY77" fmla="*/ 149240 h 244920"/>
                <a:gd name="connsiteX78" fmla="*/ 360332 w 376886"/>
                <a:gd name="connsiteY78" fmla="*/ 149615 h 244920"/>
                <a:gd name="connsiteX79" fmla="*/ 360035 w 376886"/>
                <a:gd name="connsiteY79" fmla="*/ 150241 h 244920"/>
                <a:gd name="connsiteX80" fmla="*/ 360050 w 376886"/>
                <a:gd name="connsiteY80" fmla="*/ 150922 h 244920"/>
                <a:gd name="connsiteX81" fmla="*/ 360848 w 376886"/>
                <a:gd name="connsiteY81" fmla="*/ 152549 h 244920"/>
                <a:gd name="connsiteX82" fmla="*/ 360481 w 376886"/>
                <a:gd name="connsiteY82" fmla="*/ 153574 h 244920"/>
                <a:gd name="connsiteX83" fmla="*/ 359784 w 376886"/>
                <a:gd name="connsiteY83" fmla="*/ 154317 h 244920"/>
                <a:gd name="connsiteX84" fmla="*/ 357508 w 376886"/>
                <a:gd name="connsiteY84" fmla="*/ 153668 h 244920"/>
                <a:gd name="connsiteX85" fmla="*/ 357085 w 376886"/>
                <a:gd name="connsiteY85" fmla="*/ 153253 h 244920"/>
                <a:gd name="connsiteX86" fmla="*/ 357038 w 376886"/>
                <a:gd name="connsiteY86" fmla="*/ 152800 h 244920"/>
                <a:gd name="connsiteX87" fmla="*/ 356162 w 376886"/>
                <a:gd name="connsiteY87" fmla="*/ 152800 h 244920"/>
                <a:gd name="connsiteX88" fmla="*/ 354808 w 376886"/>
                <a:gd name="connsiteY88" fmla="*/ 153253 h 244920"/>
                <a:gd name="connsiteX89" fmla="*/ 352203 w 376886"/>
                <a:gd name="connsiteY89" fmla="*/ 156062 h 244920"/>
                <a:gd name="connsiteX90" fmla="*/ 351296 w 376886"/>
                <a:gd name="connsiteY90" fmla="*/ 157533 h 244920"/>
                <a:gd name="connsiteX91" fmla="*/ 350959 w 376886"/>
                <a:gd name="connsiteY91" fmla="*/ 158417 h 244920"/>
                <a:gd name="connsiteX92" fmla="*/ 349801 w 376886"/>
                <a:gd name="connsiteY92" fmla="*/ 158918 h 244920"/>
                <a:gd name="connsiteX93" fmla="*/ 348542 w 376886"/>
                <a:gd name="connsiteY93" fmla="*/ 159105 h 244920"/>
                <a:gd name="connsiteX94" fmla="*/ 346915 w 376886"/>
                <a:gd name="connsiteY94" fmla="*/ 160427 h 244920"/>
                <a:gd name="connsiteX95" fmla="*/ 345146 w 376886"/>
                <a:gd name="connsiteY95" fmla="*/ 161452 h 244920"/>
                <a:gd name="connsiteX96" fmla="*/ 344583 w 376886"/>
                <a:gd name="connsiteY96" fmla="*/ 160701 h 244920"/>
                <a:gd name="connsiteX97" fmla="*/ 344239 w 376886"/>
                <a:gd name="connsiteY97" fmla="*/ 159864 h 244920"/>
                <a:gd name="connsiteX98" fmla="*/ 343769 w 376886"/>
                <a:gd name="connsiteY98" fmla="*/ 159598 h 244920"/>
                <a:gd name="connsiteX99" fmla="*/ 342682 w 376886"/>
                <a:gd name="connsiteY99" fmla="*/ 159794 h 244920"/>
                <a:gd name="connsiteX100" fmla="*/ 341368 w 376886"/>
                <a:gd name="connsiteY100" fmla="*/ 159825 h 244920"/>
                <a:gd name="connsiteX101" fmla="*/ 339983 w 376886"/>
                <a:gd name="connsiteY101" fmla="*/ 158878 h 244920"/>
                <a:gd name="connsiteX102" fmla="*/ 338192 w 376886"/>
                <a:gd name="connsiteY102" fmla="*/ 157924 h 244920"/>
                <a:gd name="connsiteX103" fmla="*/ 336627 w 376886"/>
                <a:gd name="connsiteY103" fmla="*/ 157588 h 244920"/>
                <a:gd name="connsiteX104" fmla="*/ 332011 w 376886"/>
                <a:gd name="connsiteY104" fmla="*/ 158033 h 244920"/>
                <a:gd name="connsiteX105" fmla="*/ 329726 w 376886"/>
                <a:gd name="connsiteY105" fmla="*/ 158503 h 244920"/>
                <a:gd name="connsiteX106" fmla="*/ 329007 w 376886"/>
                <a:gd name="connsiteY106" fmla="*/ 158964 h 244920"/>
                <a:gd name="connsiteX107" fmla="*/ 327724 w 376886"/>
                <a:gd name="connsiteY107" fmla="*/ 159090 h 244920"/>
                <a:gd name="connsiteX108" fmla="*/ 322318 w 376886"/>
                <a:gd name="connsiteY108" fmla="*/ 160052 h 244920"/>
                <a:gd name="connsiteX109" fmla="*/ 321214 w 376886"/>
                <a:gd name="connsiteY109" fmla="*/ 159676 h 244920"/>
                <a:gd name="connsiteX110" fmla="*/ 320401 w 376886"/>
                <a:gd name="connsiteY110" fmla="*/ 158159 h 244920"/>
                <a:gd name="connsiteX111" fmla="*/ 319689 w 376886"/>
                <a:gd name="connsiteY111" fmla="*/ 156516 h 244920"/>
                <a:gd name="connsiteX112" fmla="*/ 318289 w 376886"/>
                <a:gd name="connsiteY112" fmla="*/ 155921 h 244920"/>
                <a:gd name="connsiteX113" fmla="*/ 316716 w 376886"/>
                <a:gd name="connsiteY113" fmla="*/ 155460 h 244920"/>
                <a:gd name="connsiteX114" fmla="*/ 316129 w 376886"/>
                <a:gd name="connsiteY114" fmla="*/ 154802 h 244920"/>
                <a:gd name="connsiteX115" fmla="*/ 316090 w 376886"/>
                <a:gd name="connsiteY115" fmla="*/ 154004 h 244920"/>
                <a:gd name="connsiteX116" fmla="*/ 316255 w 376886"/>
                <a:gd name="connsiteY116" fmla="*/ 153222 h 244920"/>
                <a:gd name="connsiteX117" fmla="*/ 316380 w 376886"/>
                <a:gd name="connsiteY117" fmla="*/ 152815 h 244920"/>
                <a:gd name="connsiteX118" fmla="*/ 320025 w 376886"/>
                <a:gd name="connsiteY118" fmla="*/ 149670 h 244920"/>
                <a:gd name="connsiteX119" fmla="*/ 323311 w 376886"/>
                <a:gd name="connsiteY119" fmla="*/ 146838 h 244920"/>
                <a:gd name="connsiteX120" fmla="*/ 323616 w 376886"/>
                <a:gd name="connsiteY120" fmla="*/ 146611 h 244920"/>
                <a:gd name="connsiteX121" fmla="*/ 323914 w 376886"/>
                <a:gd name="connsiteY121" fmla="*/ 146071 h 244920"/>
                <a:gd name="connsiteX122" fmla="*/ 324469 w 376886"/>
                <a:gd name="connsiteY122" fmla="*/ 145093 h 244920"/>
                <a:gd name="connsiteX123" fmla="*/ 324469 w 376886"/>
                <a:gd name="connsiteY123" fmla="*/ 144585 h 244920"/>
                <a:gd name="connsiteX124" fmla="*/ 322013 w 376886"/>
                <a:gd name="connsiteY124" fmla="*/ 143458 h 244920"/>
                <a:gd name="connsiteX125" fmla="*/ 321919 w 376886"/>
                <a:gd name="connsiteY125" fmla="*/ 142942 h 244920"/>
                <a:gd name="connsiteX126" fmla="*/ 322412 w 376886"/>
                <a:gd name="connsiteY126" fmla="*/ 142410 h 244920"/>
                <a:gd name="connsiteX127" fmla="*/ 322412 w 376886"/>
                <a:gd name="connsiteY127" fmla="*/ 141698 h 244920"/>
                <a:gd name="connsiteX128" fmla="*/ 320675 w 376886"/>
                <a:gd name="connsiteY128" fmla="*/ 139617 h 244920"/>
                <a:gd name="connsiteX129" fmla="*/ 317670 w 376886"/>
                <a:gd name="connsiteY129" fmla="*/ 136370 h 244920"/>
                <a:gd name="connsiteX130" fmla="*/ 316802 w 376886"/>
                <a:gd name="connsiteY130" fmla="*/ 136034 h 244920"/>
                <a:gd name="connsiteX131" fmla="*/ 316161 w 376886"/>
                <a:gd name="connsiteY131" fmla="*/ 136245 h 244920"/>
                <a:gd name="connsiteX132" fmla="*/ 314987 w 376886"/>
                <a:gd name="connsiteY132" fmla="*/ 139382 h 244920"/>
                <a:gd name="connsiteX133" fmla="*/ 314400 w 376886"/>
                <a:gd name="connsiteY133" fmla="*/ 140180 h 244920"/>
                <a:gd name="connsiteX134" fmla="*/ 310974 w 376886"/>
                <a:gd name="connsiteY134" fmla="*/ 142238 h 244920"/>
                <a:gd name="connsiteX135" fmla="*/ 308110 w 376886"/>
                <a:gd name="connsiteY135" fmla="*/ 143654 h 244920"/>
                <a:gd name="connsiteX136" fmla="*/ 303010 w 376886"/>
                <a:gd name="connsiteY136" fmla="*/ 146165 h 244920"/>
                <a:gd name="connsiteX137" fmla="*/ 301680 w 376886"/>
                <a:gd name="connsiteY137" fmla="*/ 146955 h 244920"/>
                <a:gd name="connsiteX138" fmla="*/ 300756 w 376886"/>
                <a:gd name="connsiteY138" fmla="*/ 146815 h 244920"/>
                <a:gd name="connsiteX139" fmla="*/ 299833 w 376886"/>
                <a:gd name="connsiteY139" fmla="*/ 146322 h 244920"/>
                <a:gd name="connsiteX140" fmla="*/ 296970 w 376886"/>
                <a:gd name="connsiteY140" fmla="*/ 143779 h 244920"/>
                <a:gd name="connsiteX141" fmla="*/ 295124 w 376886"/>
                <a:gd name="connsiteY141" fmla="*/ 142911 h 244920"/>
                <a:gd name="connsiteX142" fmla="*/ 293880 w 376886"/>
                <a:gd name="connsiteY142" fmla="*/ 143771 h 244920"/>
                <a:gd name="connsiteX143" fmla="*/ 292831 w 376886"/>
                <a:gd name="connsiteY143" fmla="*/ 145023 h 244920"/>
                <a:gd name="connsiteX144" fmla="*/ 292933 w 376886"/>
                <a:gd name="connsiteY144" fmla="*/ 147597 h 244920"/>
                <a:gd name="connsiteX145" fmla="*/ 291751 w 376886"/>
                <a:gd name="connsiteY145" fmla="*/ 148950 h 244920"/>
                <a:gd name="connsiteX146" fmla="*/ 290570 w 376886"/>
                <a:gd name="connsiteY146" fmla="*/ 149561 h 244920"/>
                <a:gd name="connsiteX147" fmla="*/ 292722 w 376886"/>
                <a:gd name="connsiteY147" fmla="*/ 156437 h 244920"/>
                <a:gd name="connsiteX148" fmla="*/ 292510 w 376886"/>
                <a:gd name="connsiteY148" fmla="*/ 157322 h 244920"/>
                <a:gd name="connsiteX149" fmla="*/ 290868 w 376886"/>
                <a:gd name="connsiteY149" fmla="*/ 157564 h 244920"/>
                <a:gd name="connsiteX150" fmla="*/ 292072 w 376886"/>
                <a:gd name="connsiteY150" fmla="*/ 160146 h 244920"/>
                <a:gd name="connsiteX151" fmla="*/ 291055 w 376886"/>
                <a:gd name="connsiteY151" fmla="*/ 160443 h 244920"/>
                <a:gd name="connsiteX152" fmla="*/ 288466 w 376886"/>
                <a:gd name="connsiteY152" fmla="*/ 159841 h 244920"/>
                <a:gd name="connsiteX153" fmla="*/ 284984 w 376886"/>
                <a:gd name="connsiteY153" fmla="*/ 159442 h 244920"/>
                <a:gd name="connsiteX154" fmla="*/ 278412 w 376886"/>
                <a:gd name="connsiteY154" fmla="*/ 160584 h 244920"/>
                <a:gd name="connsiteX155" fmla="*/ 277928 w 376886"/>
                <a:gd name="connsiteY155" fmla="*/ 161030 h 244920"/>
                <a:gd name="connsiteX156" fmla="*/ 277748 w 376886"/>
                <a:gd name="connsiteY156" fmla="*/ 161601 h 244920"/>
                <a:gd name="connsiteX157" fmla="*/ 278131 w 376886"/>
                <a:gd name="connsiteY157" fmla="*/ 162117 h 244920"/>
                <a:gd name="connsiteX158" fmla="*/ 281315 w 376886"/>
                <a:gd name="connsiteY158" fmla="*/ 162172 h 244920"/>
                <a:gd name="connsiteX159" fmla="*/ 284429 w 376886"/>
                <a:gd name="connsiteY159" fmla="*/ 161914 h 244920"/>
                <a:gd name="connsiteX160" fmla="*/ 285289 w 376886"/>
                <a:gd name="connsiteY160" fmla="*/ 162391 h 244920"/>
                <a:gd name="connsiteX161" fmla="*/ 285423 w 376886"/>
                <a:gd name="connsiteY161" fmla="*/ 163236 h 244920"/>
                <a:gd name="connsiteX162" fmla="*/ 285063 w 376886"/>
                <a:gd name="connsiteY162" fmla="*/ 163768 h 244920"/>
                <a:gd name="connsiteX163" fmla="*/ 284022 w 376886"/>
                <a:gd name="connsiteY163" fmla="*/ 163862 h 244920"/>
                <a:gd name="connsiteX164" fmla="*/ 281745 w 376886"/>
                <a:gd name="connsiteY164" fmla="*/ 164370 h 244920"/>
                <a:gd name="connsiteX165" fmla="*/ 281487 w 376886"/>
                <a:gd name="connsiteY165" fmla="*/ 164910 h 244920"/>
                <a:gd name="connsiteX166" fmla="*/ 281409 w 376886"/>
                <a:gd name="connsiteY166" fmla="*/ 165427 h 244920"/>
                <a:gd name="connsiteX167" fmla="*/ 282184 w 376886"/>
                <a:gd name="connsiteY167" fmla="*/ 166921 h 244920"/>
                <a:gd name="connsiteX168" fmla="*/ 283044 w 376886"/>
                <a:gd name="connsiteY168" fmla="*/ 167875 h 244920"/>
                <a:gd name="connsiteX169" fmla="*/ 283153 w 376886"/>
                <a:gd name="connsiteY169" fmla="*/ 168439 h 244920"/>
                <a:gd name="connsiteX170" fmla="*/ 282794 w 376886"/>
                <a:gd name="connsiteY170" fmla="*/ 168916 h 244920"/>
                <a:gd name="connsiteX171" fmla="*/ 282356 w 376886"/>
                <a:gd name="connsiteY171" fmla="*/ 169103 h 244920"/>
                <a:gd name="connsiteX172" fmla="*/ 281589 w 376886"/>
                <a:gd name="connsiteY172" fmla="*/ 168399 h 244920"/>
                <a:gd name="connsiteX173" fmla="*/ 281151 w 376886"/>
                <a:gd name="connsiteY173" fmla="*/ 168540 h 244920"/>
                <a:gd name="connsiteX174" fmla="*/ 280940 w 376886"/>
                <a:gd name="connsiteY174" fmla="*/ 169182 h 244920"/>
                <a:gd name="connsiteX175" fmla="*/ 280728 w 376886"/>
                <a:gd name="connsiteY175" fmla="*/ 169933 h 244920"/>
                <a:gd name="connsiteX176" fmla="*/ 280228 w 376886"/>
                <a:gd name="connsiteY176" fmla="*/ 170481 h 244920"/>
                <a:gd name="connsiteX177" fmla="*/ 279163 w 376886"/>
                <a:gd name="connsiteY177" fmla="*/ 170191 h 244920"/>
                <a:gd name="connsiteX178" fmla="*/ 278108 w 376886"/>
                <a:gd name="connsiteY178" fmla="*/ 170402 h 244920"/>
                <a:gd name="connsiteX179" fmla="*/ 277482 w 376886"/>
                <a:gd name="connsiteY179" fmla="*/ 173125 h 244920"/>
                <a:gd name="connsiteX180" fmla="*/ 276950 w 376886"/>
                <a:gd name="connsiteY180" fmla="*/ 176207 h 244920"/>
                <a:gd name="connsiteX181" fmla="*/ 275213 w 376886"/>
                <a:gd name="connsiteY181" fmla="*/ 178257 h 244920"/>
                <a:gd name="connsiteX182" fmla="*/ 274250 w 376886"/>
                <a:gd name="connsiteY182" fmla="*/ 179000 h 244920"/>
                <a:gd name="connsiteX183" fmla="*/ 272835 w 376886"/>
                <a:gd name="connsiteY183" fmla="*/ 179219 h 244920"/>
                <a:gd name="connsiteX184" fmla="*/ 270730 w 376886"/>
                <a:gd name="connsiteY184" fmla="*/ 178969 h 244920"/>
                <a:gd name="connsiteX185" fmla="*/ 269455 w 376886"/>
                <a:gd name="connsiteY185" fmla="*/ 178664 h 244920"/>
                <a:gd name="connsiteX186" fmla="*/ 265762 w 376886"/>
                <a:gd name="connsiteY186" fmla="*/ 178210 h 244920"/>
                <a:gd name="connsiteX187" fmla="*/ 262062 w 376886"/>
                <a:gd name="connsiteY187" fmla="*/ 177373 h 244920"/>
                <a:gd name="connsiteX188" fmla="*/ 257900 w 376886"/>
                <a:gd name="connsiteY188" fmla="*/ 176591 h 244920"/>
                <a:gd name="connsiteX189" fmla="*/ 254027 w 376886"/>
                <a:gd name="connsiteY189" fmla="*/ 178398 h 244920"/>
                <a:gd name="connsiteX190" fmla="*/ 252908 w 376886"/>
                <a:gd name="connsiteY190" fmla="*/ 179501 h 244920"/>
                <a:gd name="connsiteX191" fmla="*/ 252196 w 376886"/>
                <a:gd name="connsiteY191" fmla="*/ 180534 h 244920"/>
                <a:gd name="connsiteX192" fmla="*/ 251469 w 376886"/>
                <a:gd name="connsiteY192" fmla="*/ 181011 h 244920"/>
                <a:gd name="connsiteX193" fmla="*/ 249786 w 376886"/>
                <a:gd name="connsiteY193" fmla="*/ 187332 h 244920"/>
                <a:gd name="connsiteX194" fmla="*/ 249959 w 376886"/>
                <a:gd name="connsiteY194" fmla="*/ 188052 h 244920"/>
                <a:gd name="connsiteX195" fmla="*/ 250890 w 376886"/>
                <a:gd name="connsiteY195" fmla="*/ 188615 h 244920"/>
                <a:gd name="connsiteX196" fmla="*/ 255639 w 376886"/>
                <a:gd name="connsiteY196" fmla="*/ 189922 h 244920"/>
                <a:gd name="connsiteX197" fmla="*/ 256335 w 376886"/>
                <a:gd name="connsiteY197" fmla="*/ 190462 h 244920"/>
                <a:gd name="connsiteX198" fmla="*/ 256749 w 376886"/>
                <a:gd name="connsiteY198" fmla="*/ 191080 h 244920"/>
                <a:gd name="connsiteX199" fmla="*/ 256953 w 376886"/>
                <a:gd name="connsiteY199" fmla="*/ 193912 h 244920"/>
                <a:gd name="connsiteX200" fmla="*/ 257344 w 376886"/>
                <a:gd name="connsiteY200" fmla="*/ 194303 h 244920"/>
                <a:gd name="connsiteX201" fmla="*/ 258971 w 376886"/>
                <a:gd name="connsiteY201" fmla="*/ 194655 h 244920"/>
                <a:gd name="connsiteX202" fmla="*/ 261326 w 376886"/>
                <a:gd name="connsiteY202" fmla="*/ 194631 h 244920"/>
                <a:gd name="connsiteX203" fmla="*/ 263172 w 376886"/>
                <a:gd name="connsiteY203" fmla="*/ 194350 h 244920"/>
                <a:gd name="connsiteX204" fmla="*/ 265026 w 376886"/>
                <a:gd name="connsiteY204" fmla="*/ 194608 h 244920"/>
                <a:gd name="connsiteX205" fmla="*/ 266325 w 376886"/>
                <a:gd name="connsiteY205" fmla="*/ 195218 h 244920"/>
                <a:gd name="connsiteX206" fmla="*/ 266959 w 376886"/>
                <a:gd name="connsiteY206" fmla="*/ 196181 h 244920"/>
                <a:gd name="connsiteX207" fmla="*/ 267311 w 376886"/>
                <a:gd name="connsiteY207" fmla="*/ 197221 h 244920"/>
                <a:gd name="connsiteX208" fmla="*/ 265105 w 376886"/>
                <a:gd name="connsiteY208" fmla="*/ 203425 h 244920"/>
                <a:gd name="connsiteX209" fmla="*/ 265285 w 376886"/>
                <a:gd name="connsiteY209" fmla="*/ 205678 h 244920"/>
                <a:gd name="connsiteX210" fmla="*/ 265966 w 376886"/>
                <a:gd name="connsiteY210" fmla="*/ 208901 h 244920"/>
                <a:gd name="connsiteX211" fmla="*/ 267217 w 376886"/>
                <a:gd name="connsiteY211" fmla="*/ 211428 h 244920"/>
                <a:gd name="connsiteX212" fmla="*/ 269572 w 376886"/>
                <a:gd name="connsiteY212" fmla="*/ 213893 h 244920"/>
                <a:gd name="connsiteX213" fmla="*/ 271364 w 376886"/>
                <a:gd name="connsiteY213" fmla="*/ 215473 h 244920"/>
                <a:gd name="connsiteX214" fmla="*/ 271739 w 376886"/>
                <a:gd name="connsiteY214" fmla="*/ 216216 h 244920"/>
                <a:gd name="connsiteX215" fmla="*/ 271833 w 376886"/>
                <a:gd name="connsiteY215" fmla="*/ 217366 h 244920"/>
                <a:gd name="connsiteX216" fmla="*/ 271543 w 376886"/>
                <a:gd name="connsiteY216" fmla="*/ 218837 h 244920"/>
                <a:gd name="connsiteX217" fmla="*/ 270511 w 376886"/>
                <a:gd name="connsiteY217" fmla="*/ 221169 h 244920"/>
                <a:gd name="connsiteX218" fmla="*/ 269243 w 376886"/>
                <a:gd name="connsiteY218" fmla="*/ 223203 h 244920"/>
                <a:gd name="connsiteX219" fmla="*/ 267874 w 376886"/>
                <a:gd name="connsiteY219" fmla="*/ 224063 h 244920"/>
                <a:gd name="connsiteX220" fmla="*/ 265973 w 376886"/>
                <a:gd name="connsiteY220" fmla="*/ 226645 h 244920"/>
                <a:gd name="connsiteX221" fmla="*/ 264291 w 376886"/>
                <a:gd name="connsiteY221" fmla="*/ 229813 h 244920"/>
                <a:gd name="connsiteX222" fmla="*/ 261060 w 376886"/>
                <a:gd name="connsiteY222" fmla="*/ 233960 h 244920"/>
                <a:gd name="connsiteX223" fmla="*/ 259973 w 376886"/>
                <a:gd name="connsiteY223" fmla="*/ 236268 h 244920"/>
                <a:gd name="connsiteX224" fmla="*/ 259613 w 376886"/>
                <a:gd name="connsiteY224" fmla="*/ 242925 h 244920"/>
                <a:gd name="connsiteX225" fmla="*/ 258760 w 376886"/>
                <a:gd name="connsiteY225" fmla="*/ 244920 h 244920"/>
                <a:gd name="connsiteX226" fmla="*/ 258627 w 376886"/>
                <a:gd name="connsiteY226" fmla="*/ 244162 h 244920"/>
                <a:gd name="connsiteX227" fmla="*/ 257461 w 376886"/>
                <a:gd name="connsiteY227" fmla="*/ 243403 h 244920"/>
                <a:gd name="connsiteX228" fmla="*/ 255427 w 376886"/>
                <a:gd name="connsiteY228" fmla="*/ 243536 h 244920"/>
                <a:gd name="connsiteX229" fmla="*/ 254090 w 376886"/>
                <a:gd name="connsiteY229" fmla="*/ 243176 h 244920"/>
                <a:gd name="connsiteX230" fmla="*/ 253448 w 376886"/>
                <a:gd name="connsiteY230" fmla="*/ 242323 h 244920"/>
                <a:gd name="connsiteX231" fmla="*/ 251790 w 376886"/>
                <a:gd name="connsiteY231" fmla="*/ 242566 h 244920"/>
                <a:gd name="connsiteX232" fmla="*/ 249114 w 376886"/>
                <a:gd name="connsiteY232" fmla="*/ 243888 h 244920"/>
                <a:gd name="connsiteX233" fmla="*/ 246383 w 376886"/>
                <a:gd name="connsiteY233" fmla="*/ 243184 h 244920"/>
                <a:gd name="connsiteX234" fmla="*/ 243606 w 376886"/>
                <a:gd name="connsiteY234" fmla="*/ 240446 h 244920"/>
                <a:gd name="connsiteX235" fmla="*/ 238310 w 376886"/>
                <a:gd name="connsiteY235" fmla="*/ 239444 h 244920"/>
                <a:gd name="connsiteX236" fmla="*/ 231605 w 376886"/>
                <a:gd name="connsiteY236" fmla="*/ 240070 h 244920"/>
                <a:gd name="connsiteX237" fmla="*/ 231355 w 376886"/>
                <a:gd name="connsiteY237" fmla="*/ 237034 h 244920"/>
                <a:gd name="connsiteX238" fmla="*/ 231371 w 376886"/>
                <a:gd name="connsiteY238" fmla="*/ 233162 h 244920"/>
                <a:gd name="connsiteX239" fmla="*/ 231675 w 376886"/>
                <a:gd name="connsiteY239" fmla="*/ 228006 h 244920"/>
                <a:gd name="connsiteX240" fmla="*/ 233960 w 376886"/>
                <a:gd name="connsiteY240" fmla="*/ 223954 h 244920"/>
                <a:gd name="connsiteX241" fmla="*/ 233889 w 376886"/>
                <a:gd name="connsiteY241" fmla="*/ 223179 h 244920"/>
                <a:gd name="connsiteX242" fmla="*/ 233443 w 376886"/>
                <a:gd name="connsiteY242" fmla="*/ 222436 h 244920"/>
                <a:gd name="connsiteX243" fmla="*/ 232747 w 376886"/>
                <a:gd name="connsiteY243" fmla="*/ 221771 h 244920"/>
                <a:gd name="connsiteX244" fmla="*/ 228687 w 376886"/>
                <a:gd name="connsiteY244" fmla="*/ 220652 h 244920"/>
                <a:gd name="connsiteX245" fmla="*/ 227497 w 376886"/>
                <a:gd name="connsiteY245" fmla="*/ 220065 h 244920"/>
                <a:gd name="connsiteX246" fmla="*/ 225925 w 376886"/>
                <a:gd name="connsiteY246" fmla="*/ 218782 h 244920"/>
                <a:gd name="connsiteX247" fmla="*/ 223938 w 376886"/>
                <a:gd name="connsiteY247" fmla="*/ 217437 h 244920"/>
                <a:gd name="connsiteX248" fmla="*/ 222209 w 376886"/>
                <a:gd name="connsiteY248" fmla="*/ 216506 h 244920"/>
                <a:gd name="connsiteX249" fmla="*/ 219494 w 376886"/>
                <a:gd name="connsiteY249" fmla="*/ 215277 h 244920"/>
                <a:gd name="connsiteX250" fmla="*/ 216991 w 376886"/>
                <a:gd name="connsiteY250" fmla="*/ 214597 h 244920"/>
                <a:gd name="connsiteX251" fmla="*/ 215520 w 376886"/>
                <a:gd name="connsiteY251" fmla="*/ 215113 h 244920"/>
                <a:gd name="connsiteX252" fmla="*/ 214167 w 376886"/>
                <a:gd name="connsiteY252" fmla="*/ 215770 h 244920"/>
                <a:gd name="connsiteX253" fmla="*/ 212899 w 376886"/>
                <a:gd name="connsiteY253" fmla="*/ 215786 h 244920"/>
                <a:gd name="connsiteX254" fmla="*/ 211632 w 376886"/>
                <a:gd name="connsiteY254" fmla="*/ 215426 h 244920"/>
                <a:gd name="connsiteX255" fmla="*/ 206938 w 376886"/>
                <a:gd name="connsiteY255" fmla="*/ 212352 h 244920"/>
                <a:gd name="connsiteX256" fmla="*/ 199849 w 376886"/>
                <a:gd name="connsiteY256" fmla="*/ 207032 h 244920"/>
                <a:gd name="connsiteX257" fmla="*/ 194233 w 376886"/>
                <a:gd name="connsiteY257" fmla="*/ 203308 h 244920"/>
                <a:gd name="connsiteX258" fmla="*/ 190704 w 376886"/>
                <a:gd name="connsiteY258" fmla="*/ 201524 h 244920"/>
                <a:gd name="connsiteX259" fmla="*/ 189867 w 376886"/>
                <a:gd name="connsiteY259" fmla="*/ 200953 h 244920"/>
                <a:gd name="connsiteX260" fmla="*/ 187888 w 376886"/>
                <a:gd name="connsiteY260" fmla="*/ 199279 h 244920"/>
                <a:gd name="connsiteX261" fmla="*/ 183021 w 376886"/>
                <a:gd name="connsiteY261" fmla="*/ 194757 h 244920"/>
                <a:gd name="connsiteX262" fmla="*/ 179790 w 376886"/>
                <a:gd name="connsiteY262" fmla="*/ 195422 h 244920"/>
                <a:gd name="connsiteX263" fmla="*/ 175174 w 376886"/>
                <a:gd name="connsiteY263" fmla="*/ 192480 h 244920"/>
                <a:gd name="connsiteX264" fmla="*/ 171028 w 376886"/>
                <a:gd name="connsiteY264" fmla="*/ 189601 h 244920"/>
                <a:gd name="connsiteX265" fmla="*/ 170089 w 376886"/>
                <a:gd name="connsiteY265" fmla="*/ 188819 h 244920"/>
                <a:gd name="connsiteX266" fmla="*/ 165372 w 376886"/>
                <a:gd name="connsiteY266" fmla="*/ 183483 h 244920"/>
                <a:gd name="connsiteX267" fmla="*/ 160662 w 376886"/>
                <a:gd name="connsiteY267" fmla="*/ 180017 h 244920"/>
                <a:gd name="connsiteX268" fmla="*/ 155530 w 376886"/>
                <a:gd name="connsiteY268" fmla="*/ 176231 h 244920"/>
                <a:gd name="connsiteX269" fmla="*/ 152213 w 376886"/>
                <a:gd name="connsiteY269" fmla="*/ 173853 h 244920"/>
                <a:gd name="connsiteX270" fmla="*/ 146588 w 376886"/>
                <a:gd name="connsiteY270" fmla="*/ 169815 h 244920"/>
                <a:gd name="connsiteX271" fmla="*/ 143834 w 376886"/>
                <a:gd name="connsiteY271" fmla="*/ 167375 h 244920"/>
                <a:gd name="connsiteX272" fmla="*/ 142903 w 376886"/>
                <a:gd name="connsiteY272" fmla="*/ 166475 h 244920"/>
                <a:gd name="connsiteX273" fmla="*/ 141996 w 376886"/>
                <a:gd name="connsiteY273" fmla="*/ 164746 h 244920"/>
                <a:gd name="connsiteX274" fmla="*/ 140524 w 376886"/>
                <a:gd name="connsiteY274" fmla="*/ 156273 h 244920"/>
                <a:gd name="connsiteX275" fmla="*/ 138835 w 376886"/>
                <a:gd name="connsiteY275" fmla="*/ 152377 h 244920"/>
                <a:gd name="connsiteX276" fmla="*/ 136425 w 376886"/>
                <a:gd name="connsiteY276" fmla="*/ 150257 h 244920"/>
                <a:gd name="connsiteX277" fmla="*/ 134376 w 376886"/>
                <a:gd name="connsiteY277" fmla="*/ 146165 h 244920"/>
                <a:gd name="connsiteX278" fmla="*/ 132670 w 376886"/>
                <a:gd name="connsiteY278" fmla="*/ 140086 h 244920"/>
                <a:gd name="connsiteX279" fmla="*/ 131262 w 376886"/>
                <a:gd name="connsiteY279" fmla="*/ 136128 h 244920"/>
                <a:gd name="connsiteX280" fmla="*/ 130143 w 376886"/>
                <a:gd name="connsiteY280" fmla="*/ 134297 h 244920"/>
                <a:gd name="connsiteX281" fmla="*/ 127890 w 376886"/>
                <a:gd name="connsiteY281" fmla="*/ 132271 h 244920"/>
                <a:gd name="connsiteX282" fmla="*/ 124471 w 376886"/>
                <a:gd name="connsiteY282" fmla="*/ 130049 h 244920"/>
                <a:gd name="connsiteX283" fmla="*/ 121232 w 376886"/>
                <a:gd name="connsiteY283" fmla="*/ 128993 h 244920"/>
                <a:gd name="connsiteX284" fmla="*/ 120066 w 376886"/>
                <a:gd name="connsiteY284" fmla="*/ 129032 h 244920"/>
                <a:gd name="connsiteX285" fmla="*/ 119487 w 376886"/>
                <a:gd name="connsiteY285" fmla="*/ 129306 h 244920"/>
                <a:gd name="connsiteX286" fmla="*/ 118830 w 376886"/>
                <a:gd name="connsiteY286" fmla="*/ 129681 h 244920"/>
                <a:gd name="connsiteX287" fmla="*/ 117547 w 376886"/>
                <a:gd name="connsiteY287" fmla="*/ 131340 h 244920"/>
                <a:gd name="connsiteX288" fmla="*/ 115654 w 376886"/>
                <a:gd name="connsiteY288" fmla="*/ 131512 h 244920"/>
                <a:gd name="connsiteX289" fmla="*/ 114261 w 376886"/>
                <a:gd name="connsiteY289" fmla="*/ 131473 h 244920"/>
                <a:gd name="connsiteX290" fmla="*/ 112963 w 376886"/>
                <a:gd name="connsiteY290" fmla="*/ 130878 h 244920"/>
                <a:gd name="connsiteX291" fmla="*/ 108863 w 376886"/>
                <a:gd name="connsiteY291" fmla="*/ 130354 h 244920"/>
                <a:gd name="connsiteX292" fmla="*/ 107408 w 376886"/>
                <a:gd name="connsiteY292" fmla="*/ 129775 h 244920"/>
                <a:gd name="connsiteX293" fmla="*/ 104944 w 376886"/>
                <a:gd name="connsiteY293" fmla="*/ 129861 h 244920"/>
                <a:gd name="connsiteX294" fmla="*/ 99647 w 376886"/>
                <a:gd name="connsiteY294" fmla="*/ 130722 h 244920"/>
                <a:gd name="connsiteX295" fmla="*/ 98356 w 376886"/>
                <a:gd name="connsiteY295" fmla="*/ 130565 h 244920"/>
                <a:gd name="connsiteX296" fmla="*/ 92762 w 376886"/>
                <a:gd name="connsiteY296" fmla="*/ 126857 h 244920"/>
                <a:gd name="connsiteX297" fmla="*/ 90330 w 376886"/>
                <a:gd name="connsiteY297" fmla="*/ 125386 h 244920"/>
                <a:gd name="connsiteX298" fmla="*/ 89844 w 376886"/>
                <a:gd name="connsiteY298" fmla="*/ 124573 h 244920"/>
                <a:gd name="connsiteX299" fmla="*/ 89868 w 376886"/>
                <a:gd name="connsiteY299" fmla="*/ 123149 h 244920"/>
                <a:gd name="connsiteX300" fmla="*/ 90689 w 376886"/>
                <a:gd name="connsiteY300" fmla="*/ 121130 h 244920"/>
                <a:gd name="connsiteX301" fmla="*/ 91393 w 376886"/>
                <a:gd name="connsiteY301" fmla="*/ 119699 h 244920"/>
                <a:gd name="connsiteX302" fmla="*/ 91081 w 376886"/>
                <a:gd name="connsiteY302" fmla="*/ 118212 h 244920"/>
                <a:gd name="connsiteX303" fmla="*/ 90016 w 376886"/>
                <a:gd name="connsiteY303" fmla="*/ 116585 h 244920"/>
                <a:gd name="connsiteX304" fmla="*/ 90016 w 376886"/>
                <a:gd name="connsiteY304" fmla="*/ 114848 h 244920"/>
                <a:gd name="connsiteX305" fmla="*/ 90744 w 376886"/>
                <a:gd name="connsiteY305" fmla="*/ 113878 h 244920"/>
                <a:gd name="connsiteX306" fmla="*/ 92230 w 376886"/>
                <a:gd name="connsiteY306" fmla="*/ 114183 h 244920"/>
                <a:gd name="connsiteX307" fmla="*/ 92762 w 376886"/>
                <a:gd name="connsiteY307" fmla="*/ 113573 h 244920"/>
                <a:gd name="connsiteX308" fmla="*/ 92575 w 376886"/>
                <a:gd name="connsiteY308" fmla="*/ 112650 h 244920"/>
                <a:gd name="connsiteX309" fmla="*/ 91769 w 376886"/>
                <a:gd name="connsiteY309" fmla="*/ 111993 h 244920"/>
                <a:gd name="connsiteX310" fmla="*/ 90697 w 376886"/>
                <a:gd name="connsiteY310" fmla="*/ 110514 h 244920"/>
                <a:gd name="connsiteX311" fmla="*/ 87528 w 376886"/>
                <a:gd name="connsiteY311" fmla="*/ 109137 h 244920"/>
                <a:gd name="connsiteX312" fmla="*/ 87075 w 376886"/>
                <a:gd name="connsiteY312" fmla="*/ 108574 h 244920"/>
                <a:gd name="connsiteX313" fmla="*/ 87239 w 376886"/>
                <a:gd name="connsiteY313" fmla="*/ 107932 h 244920"/>
                <a:gd name="connsiteX314" fmla="*/ 87787 w 376886"/>
                <a:gd name="connsiteY314" fmla="*/ 107244 h 244920"/>
                <a:gd name="connsiteX315" fmla="*/ 87896 w 376886"/>
                <a:gd name="connsiteY315" fmla="*/ 105789 h 244920"/>
                <a:gd name="connsiteX316" fmla="*/ 87951 w 376886"/>
                <a:gd name="connsiteY316" fmla="*/ 103911 h 244920"/>
                <a:gd name="connsiteX317" fmla="*/ 88374 w 376886"/>
                <a:gd name="connsiteY317" fmla="*/ 102933 h 244920"/>
                <a:gd name="connsiteX318" fmla="*/ 88491 w 376886"/>
                <a:gd name="connsiteY318" fmla="*/ 102166 h 244920"/>
                <a:gd name="connsiteX319" fmla="*/ 88029 w 376886"/>
                <a:gd name="connsiteY319" fmla="*/ 101548 h 244920"/>
                <a:gd name="connsiteX320" fmla="*/ 86957 w 376886"/>
                <a:gd name="connsiteY320" fmla="*/ 100828 h 244920"/>
                <a:gd name="connsiteX321" fmla="*/ 85244 w 376886"/>
                <a:gd name="connsiteY321" fmla="*/ 99084 h 244920"/>
                <a:gd name="connsiteX322" fmla="*/ 83140 w 376886"/>
                <a:gd name="connsiteY322" fmla="*/ 98896 h 244920"/>
                <a:gd name="connsiteX323" fmla="*/ 76294 w 376886"/>
                <a:gd name="connsiteY323" fmla="*/ 98959 h 244920"/>
                <a:gd name="connsiteX324" fmla="*/ 74174 w 376886"/>
                <a:gd name="connsiteY324" fmla="*/ 98254 h 244920"/>
                <a:gd name="connsiteX325" fmla="*/ 72468 w 376886"/>
                <a:gd name="connsiteY325" fmla="*/ 97277 h 244920"/>
                <a:gd name="connsiteX326" fmla="*/ 70763 w 376886"/>
                <a:gd name="connsiteY326" fmla="*/ 93553 h 244920"/>
                <a:gd name="connsiteX327" fmla="*/ 69902 w 376886"/>
                <a:gd name="connsiteY327" fmla="*/ 92669 h 244920"/>
                <a:gd name="connsiteX328" fmla="*/ 69097 w 376886"/>
                <a:gd name="connsiteY328" fmla="*/ 92301 h 244920"/>
                <a:gd name="connsiteX329" fmla="*/ 67180 w 376886"/>
                <a:gd name="connsiteY329" fmla="*/ 92176 h 244920"/>
                <a:gd name="connsiteX330" fmla="*/ 64872 w 376886"/>
                <a:gd name="connsiteY330" fmla="*/ 91816 h 244920"/>
                <a:gd name="connsiteX331" fmla="*/ 63691 w 376886"/>
                <a:gd name="connsiteY331" fmla="*/ 91182 h 244920"/>
                <a:gd name="connsiteX332" fmla="*/ 60467 w 376886"/>
                <a:gd name="connsiteY332" fmla="*/ 87771 h 244920"/>
                <a:gd name="connsiteX333" fmla="*/ 57369 w 376886"/>
                <a:gd name="connsiteY333" fmla="*/ 84720 h 244920"/>
                <a:gd name="connsiteX334" fmla="*/ 56125 w 376886"/>
                <a:gd name="connsiteY334" fmla="*/ 87599 h 244920"/>
                <a:gd name="connsiteX335" fmla="*/ 54921 w 376886"/>
                <a:gd name="connsiteY335" fmla="*/ 88170 h 244920"/>
                <a:gd name="connsiteX336" fmla="*/ 52190 w 376886"/>
                <a:gd name="connsiteY336" fmla="*/ 87904 h 244920"/>
                <a:gd name="connsiteX337" fmla="*/ 50140 w 376886"/>
                <a:gd name="connsiteY337" fmla="*/ 87419 h 244920"/>
                <a:gd name="connsiteX338" fmla="*/ 48975 w 376886"/>
                <a:gd name="connsiteY338" fmla="*/ 88069 h 244920"/>
                <a:gd name="connsiteX339" fmla="*/ 47770 w 376886"/>
                <a:gd name="connsiteY339" fmla="*/ 89203 h 244920"/>
                <a:gd name="connsiteX340" fmla="*/ 47997 w 376886"/>
                <a:gd name="connsiteY340" fmla="*/ 89954 h 244920"/>
                <a:gd name="connsiteX341" fmla="*/ 48920 w 376886"/>
                <a:gd name="connsiteY341" fmla="*/ 90744 h 244920"/>
                <a:gd name="connsiteX342" fmla="*/ 50774 w 376886"/>
                <a:gd name="connsiteY342" fmla="*/ 92207 h 244920"/>
                <a:gd name="connsiteX343" fmla="*/ 53614 w 376886"/>
                <a:gd name="connsiteY343" fmla="*/ 95782 h 244920"/>
                <a:gd name="connsiteX344" fmla="*/ 54905 w 376886"/>
                <a:gd name="connsiteY344" fmla="*/ 97754 h 244920"/>
                <a:gd name="connsiteX345" fmla="*/ 55093 w 376886"/>
                <a:gd name="connsiteY345" fmla="*/ 98442 h 244920"/>
                <a:gd name="connsiteX346" fmla="*/ 54850 w 376886"/>
                <a:gd name="connsiteY346" fmla="*/ 98959 h 244920"/>
                <a:gd name="connsiteX347" fmla="*/ 54467 w 376886"/>
                <a:gd name="connsiteY347" fmla="*/ 99178 h 244920"/>
                <a:gd name="connsiteX348" fmla="*/ 53904 w 376886"/>
                <a:gd name="connsiteY348" fmla="*/ 99170 h 244920"/>
                <a:gd name="connsiteX349" fmla="*/ 53145 w 376886"/>
                <a:gd name="connsiteY349" fmla="*/ 99162 h 244920"/>
                <a:gd name="connsiteX350" fmla="*/ 52706 w 376886"/>
                <a:gd name="connsiteY350" fmla="*/ 98575 h 244920"/>
                <a:gd name="connsiteX351" fmla="*/ 52558 w 376886"/>
                <a:gd name="connsiteY351" fmla="*/ 97558 h 244920"/>
                <a:gd name="connsiteX352" fmla="*/ 51611 w 376886"/>
                <a:gd name="connsiteY352" fmla="*/ 96017 h 244920"/>
                <a:gd name="connsiteX353" fmla="*/ 50633 w 376886"/>
                <a:gd name="connsiteY353" fmla="*/ 95125 h 244920"/>
                <a:gd name="connsiteX354" fmla="*/ 49562 w 376886"/>
                <a:gd name="connsiteY354" fmla="*/ 94570 h 244920"/>
                <a:gd name="connsiteX355" fmla="*/ 48059 w 376886"/>
                <a:gd name="connsiteY355" fmla="*/ 94155 h 244920"/>
                <a:gd name="connsiteX356" fmla="*/ 46080 w 376886"/>
                <a:gd name="connsiteY356" fmla="*/ 93420 h 244920"/>
                <a:gd name="connsiteX357" fmla="*/ 45055 w 376886"/>
                <a:gd name="connsiteY357" fmla="*/ 93388 h 244920"/>
                <a:gd name="connsiteX358" fmla="*/ 44062 w 376886"/>
                <a:gd name="connsiteY358" fmla="*/ 94241 h 244920"/>
                <a:gd name="connsiteX359" fmla="*/ 43232 w 376886"/>
                <a:gd name="connsiteY359" fmla="*/ 95391 h 244920"/>
                <a:gd name="connsiteX360" fmla="*/ 42740 w 376886"/>
                <a:gd name="connsiteY360" fmla="*/ 97903 h 244920"/>
                <a:gd name="connsiteX361" fmla="*/ 41261 w 376886"/>
                <a:gd name="connsiteY361" fmla="*/ 100985 h 244920"/>
                <a:gd name="connsiteX362" fmla="*/ 40353 w 376886"/>
                <a:gd name="connsiteY362" fmla="*/ 102198 h 244920"/>
                <a:gd name="connsiteX363" fmla="*/ 37537 w 376886"/>
                <a:gd name="connsiteY363" fmla="*/ 102933 h 244920"/>
                <a:gd name="connsiteX364" fmla="*/ 30856 w 376886"/>
                <a:gd name="connsiteY364" fmla="*/ 103183 h 244920"/>
                <a:gd name="connsiteX365" fmla="*/ 28861 w 376886"/>
                <a:gd name="connsiteY365" fmla="*/ 104146 h 244920"/>
                <a:gd name="connsiteX366" fmla="*/ 27499 w 376886"/>
                <a:gd name="connsiteY366" fmla="*/ 105303 h 244920"/>
                <a:gd name="connsiteX367" fmla="*/ 24973 w 376886"/>
                <a:gd name="connsiteY367" fmla="*/ 109051 h 244920"/>
                <a:gd name="connsiteX368" fmla="*/ 23212 w 376886"/>
                <a:gd name="connsiteY368" fmla="*/ 110295 h 244920"/>
                <a:gd name="connsiteX369" fmla="*/ 21687 w 376886"/>
                <a:gd name="connsiteY369" fmla="*/ 112008 h 244920"/>
                <a:gd name="connsiteX370" fmla="*/ 22148 w 376886"/>
                <a:gd name="connsiteY370" fmla="*/ 117500 h 244920"/>
                <a:gd name="connsiteX371" fmla="*/ 22883 w 376886"/>
                <a:gd name="connsiteY371" fmla="*/ 123892 h 244920"/>
                <a:gd name="connsiteX372" fmla="*/ 24167 w 376886"/>
                <a:gd name="connsiteY372" fmla="*/ 125660 h 244920"/>
                <a:gd name="connsiteX373" fmla="*/ 24980 w 376886"/>
                <a:gd name="connsiteY373" fmla="*/ 126192 h 244920"/>
                <a:gd name="connsiteX374" fmla="*/ 25090 w 376886"/>
                <a:gd name="connsiteY374" fmla="*/ 126818 h 244920"/>
                <a:gd name="connsiteX375" fmla="*/ 24566 w 376886"/>
                <a:gd name="connsiteY375" fmla="*/ 127373 h 244920"/>
                <a:gd name="connsiteX376" fmla="*/ 23893 w 376886"/>
                <a:gd name="connsiteY376" fmla="*/ 128070 h 244920"/>
                <a:gd name="connsiteX377" fmla="*/ 22876 w 376886"/>
                <a:gd name="connsiteY377" fmla="*/ 129345 h 244920"/>
                <a:gd name="connsiteX378" fmla="*/ 21734 w 376886"/>
                <a:gd name="connsiteY378" fmla="*/ 129298 h 244920"/>
                <a:gd name="connsiteX379" fmla="*/ 19433 w 376886"/>
                <a:gd name="connsiteY379" fmla="*/ 128977 h 244920"/>
                <a:gd name="connsiteX380" fmla="*/ 17517 w 376886"/>
                <a:gd name="connsiteY380" fmla="*/ 128633 h 244920"/>
                <a:gd name="connsiteX381" fmla="*/ 11070 w 376886"/>
                <a:gd name="connsiteY381" fmla="*/ 128265 h 244920"/>
                <a:gd name="connsiteX382" fmla="*/ 5844 w 376886"/>
                <a:gd name="connsiteY382" fmla="*/ 127968 h 244920"/>
                <a:gd name="connsiteX383" fmla="*/ 39 w 376886"/>
                <a:gd name="connsiteY383" fmla="*/ 127639 h 244920"/>
                <a:gd name="connsiteX384" fmla="*/ 32 w 376886"/>
                <a:gd name="connsiteY384" fmla="*/ 120943 h 244920"/>
                <a:gd name="connsiteX385" fmla="*/ 32 w 376886"/>
                <a:gd name="connsiteY385" fmla="*/ 114222 h 244920"/>
                <a:gd name="connsiteX386" fmla="*/ 32 w 376886"/>
                <a:gd name="connsiteY386" fmla="*/ 107478 h 244920"/>
                <a:gd name="connsiteX387" fmla="*/ 23 w 376886"/>
                <a:gd name="connsiteY387" fmla="*/ 100711 h 244920"/>
                <a:gd name="connsiteX388" fmla="*/ 23 w 376886"/>
                <a:gd name="connsiteY388" fmla="*/ 93913 h 244920"/>
                <a:gd name="connsiteX389" fmla="*/ 23 w 376886"/>
                <a:gd name="connsiteY389" fmla="*/ 87091 h 244920"/>
                <a:gd name="connsiteX390" fmla="*/ 16 w 376886"/>
                <a:gd name="connsiteY390" fmla="*/ 80245 h 244920"/>
                <a:gd name="connsiteX391" fmla="*/ 16 w 376886"/>
                <a:gd name="connsiteY391" fmla="*/ 73376 h 244920"/>
                <a:gd name="connsiteX392" fmla="*/ 16 w 376886"/>
                <a:gd name="connsiteY392" fmla="*/ 66484 h 244920"/>
                <a:gd name="connsiteX393" fmla="*/ 16 w 376886"/>
                <a:gd name="connsiteY393" fmla="*/ 59560 h 244920"/>
                <a:gd name="connsiteX394" fmla="*/ 8 w 376886"/>
                <a:gd name="connsiteY394" fmla="*/ 52613 h 244920"/>
                <a:gd name="connsiteX395" fmla="*/ 8 w 376886"/>
                <a:gd name="connsiteY395" fmla="*/ 45634 h 244920"/>
                <a:gd name="connsiteX396" fmla="*/ 8 w 376886"/>
                <a:gd name="connsiteY396" fmla="*/ 38624 h 244920"/>
                <a:gd name="connsiteX397" fmla="*/ 0 w 376886"/>
                <a:gd name="connsiteY397" fmla="*/ 31591 h 244920"/>
                <a:gd name="connsiteX398" fmla="*/ 0 w 376886"/>
                <a:gd name="connsiteY398" fmla="*/ 24534 h 244920"/>
                <a:gd name="connsiteX399" fmla="*/ 0 w 376886"/>
                <a:gd name="connsiteY399" fmla="*/ 17446 h 244920"/>
                <a:gd name="connsiteX400" fmla="*/ 2738 w 376886"/>
                <a:gd name="connsiteY400" fmla="*/ 16570 h 244920"/>
                <a:gd name="connsiteX401" fmla="*/ 6196 w 376886"/>
                <a:gd name="connsiteY401" fmla="*/ 15451 h 244920"/>
                <a:gd name="connsiteX402" fmla="*/ 9513 w 376886"/>
                <a:gd name="connsiteY402" fmla="*/ 14387 h 244920"/>
                <a:gd name="connsiteX403" fmla="*/ 13464 w 376886"/>
                <a:gd name="connsiteY403" fmla="*/ 13112 h 244920"/>
                <a:gd name="connsiteX404" fmla="*/ 17915 w 376886"/>
                <a:gd name="connsiteY404" fmla="*/ 11673 h 244920"/>
                <a:gd name="connsiteX405" fmla="*/ 21718 w 376886"/>
                <a:gd name="connsiteY405" fmla="*/ 10444 h 244920"/>
                <a:gd name="connsiteX406" fmla="*/ 26256 w 376886"/>
                <a:gd name="connsiteY406" fmla="*/ 8981 h 244920"/>
                <a:gd name="connsiteX407" fmla="*/ 29714 w 376886"/>
                <a:gd name="connsiteY407" fmla="*/ 7863 h 244920"/>
                <a:gd name="connsiteX408" fmla="*/ 32960 w 376886"/>
                <a:gd name="connsiteY408" fmla="*/ 6814 h 244920"/>
                <a:gd name="connsiteX409" fmla="*/ 37115 w 376886"/>
                <a:gd name="connsiteY409" fmla="*/ 5562 h 244920"/>
                <a:gd name="connsiteX410" fmla="*/ 43577 w 376886"/>
                <a:gd name="connsiteY410" fmla="*/ 3622 h 244920"/>
                <a:gd name="connsiteX411" fmla="*/ 47183 w 376886"/>
                <a:gd name="connsiteY411" fmla="*/ 2535 h 244920"/>
                <a:gd name="connsiteX412" fmla="*/ 50829 w 376886"/>
                <a:gd name="connsiteY412" fmla="*/ 1439 h 244920"/>
                <a:gd name="connsiteX413" fmla="*/ 54302 w 376886"/>
                <a:gd name="connsiteY413" fmla="*/ 391 h 244920"/>
                <a:gd name="connsiteX414" fmla="*/ 56626 w 376886"/>
                <a:gd name="connsiteY414" fmla="*/ 0 h 244920"/>
                <a:gd name="connsiteX415" fmla="*/ 59122 w 376886"/>
                <a:gd name="connsiteY415" fmla="*/ 1494 h 244920"/>
                <a:gd name="connsiteX416" fmla="*/ 62157 w 376886"/>
                <a:gd name="connsiteY416" fmla="*/ 3544 h 244920"/>
                <a:gd name="connsiteX417" fmla="*/ 65193 w 376886"/>
                <a:gd name="connsiteY417" fmla="*/ 5594 h 244920"/>
                <a:gd name="connsiteX418" fmla="*/ 68228 w 376886"/>
                <a:gd name="connsiteY418" fmla="*/ 7643 h 244920"/>
                <a:gd name="connsiteX419" fmla="*/ 71264 w 376886"/>
                <a:gd name="connsiteY419" fmla="*/ 9693 h 244920"/>
                <a:gd name="connsiteX420" fmla="*/ 74299 w 376886"/>
                <a:gd name="connsiteY420" fmla="*/ 11735 h 244920"/>
                <a:gd name="connsiteX421" fmla="*/ 77335 w 376886"/>
                <a:gd name="connsiteY421" fmla="*/ 13777 h 244920"/>
                <a:gd name="connsiteX422" fmla="*/ 80370 w 376886"/>
                <a:gd name="connsiteY422" fmla="*/ 15819 h 244920"/>
                <a:gd name="connsiteX423" fmla="*/ 83406 w 376886"/>
                <a:gd name="connsiteY423" fmla="*/ 17853 h 244920"/>
                <a:gd name="connsiteX424" fmla="*/ 86441 w 376886"/>
                <a:gd name="connsiteY424" fmla="*/ 19887 h 244920"/>
                <a:gd name="connsiteX425" fmla="*/ 89477 w 376886"/>
                <a:gd name="connsiteY425" fmla="*/ 21921 h 244920"/>
                <a:gd name="connsiteX426" fmla="*/ 92512 w 376886"/>
                <a:gd name="connsiteY426" fmla="*/ 23948 h 244920"/>
                <a:gd name="connsiteX427" fmla="*/ 95548 w 376886"/>
                <a:gd name="connsiteY427" fmla="*/ 25974 h 244920"/>
                <a:gd name="connsiteX428" fmla="*/ 98583 w 376886"/>
                <a:gd name="connsiteY428" fmla="*/ 28000 h 244920"/>
                <a:gd name="connsiteX429" fmla="*/ 101619 w 376886"/>
                <a:gd name="connsiteY429" fmla="*/ 30019 h 244920"/>
                <a:gd name="connsiteX430" fmla="*/ 104654 w 376886"/>
                <a:gd name="connsiteY430" fmla="*/ 32037 h 244920"/>
                <a:gd name="connsiteX431" fmla="*/ 107690 w 376886"/>
                <a:gd name="connsiteY431" fmla="*/ 34055 h 244920"/>
                <a:gd name="connsiteX432" fmla="*/ 110506 w 376886"/>
                <a:gd name="connsiteY432" fmla="*/ 35933 h 244920"/>
                <a:gd name="connsiteX433" fmla="*/ 111773 w 376886"/>
                <a:gd name="connsiteY433" fmla="*/ 37326 h 244920"/>
                <a:gd name="connsiteX434" fmla="*/ 112470 w 376886"/>
                <a:gd name="connsiteY434" fmla="*/ 40392 h 244920"/>
                <a:gd name="connsiteX435" fmla="*/ 113870 w 376886"/>
                <a:gd name="connsiteY435" fmla="*/ 42825 h 244920"/>
                <a:gd name="connsiteX436" fmla="*/ 116303 w 376886"/>
                <a:gd name="connsiteY436" fmla="*/ 45454 h 244920"/>
                <a:gd name="connsiteX437" fmla="*/ 118791 w 376886"/>
                <a:gd name="connsiteY437" fmla="*/ 48145 h 244920"/>
                <a:gd name="connsiteX438" fmla="*/ 121889 w 376886"/>
                <a:gd name="connsiteY438" fmla="*/ 51689 h 244920"/>
                <a:gd name="connsiteX439" fmla="*/ 124033 w 376886"/>
                <a:gd name="connsiteY439" fmla="*/ 54146 h 244920"/>
                <a:gd name="connsiteX440" fmla="*/ 126215 w 376886"/>
                <a:gd name="connsiteY440" fmla="*/ 56649 h 244920"/>
                <a:gd name="connsiteX441" fmla="*/ 129830 w 376886"/>
                <a:gd name="connsiteY441" fmla="*/ 60772 h 244920"/>
                <a:gd name="connsiteX442" fmla="*/ 132083 w 376886"/>
                <a:gd name="connsiteY442" fmla="*/ 63339 h 244920"/>
                <a:gd name="connsiteX443" fmla="*/ 133875 w 376886"/>
                <a:gd name="connsiteY443" fmla="*/ 63425 h 244920"/>
                <a:gd name="connsiteX444" fmla="*/ 137513 w 376886"/>
                <a:gd name="connsiteY444" fmla="*/ 62814 h 244920"/>
                <a:gd name="connsiteX445" fmla="*/ 142379 w 376886"/>
                <a:gd name="connsiteY445" fmla="*/ 62001 h 244920"/>
                <a:gd name="connsiteX446" fmla="*/ 146220 w 376886"/>
                <a:gd name="connsiteY446" fmla="*/ 61351 h 244920"/>
                <a:gd name="connsiteX447" fmla="*/ 150867 w 376886"/>
                <a:gd name="connsiteY447" fmla="*/ 60569 h 244920"/>
                <a:gd name="connsiteX448" fmla="*/ 155295 w 376886"/>
                <a:gd name="connsiteY448" fmla="*/ 59826 h 244920"/>
                <a:gd name="connsiteX449" fmla="*/ 158785 w 376886"/>
                <a:gd name="connsiteY449" fmla="*/ 59231 h 244920"/>
                <a:gd name="connsiteX450" fmla="*/ 164010 w 376886"/>
                <a:gd name="connsiteY450" fmla="*/ 59677 h 244920"/>
                <a:gd name="connsiteX451" fmla="*/ 169166 w 376886"/>
                <a:gd name="connsiteY451" fmla="*/ 60123 h 244920"/>
                <a:gd name="connsiteX452" fmla="*/ 172867 w 376886"/>
                <a:gd name="connsiteY452" fmla="*/ 60444 h 244920"/>
                <a:gd name="connsiteX453" fmla="*/ 176489 w 376886"/>
                <a:gd name="connsiteY453" fmla="*/ 60757 h 244920"/>
                <a:gd name="connsiteX454" fmla="*/ 180784 w 376886"/>
                <a:gd name="connsiteY454" fmla="*/ 61125 h 244920"/>
                <a:gd name="connsiteX455" fmla="*/ 183186 w 376886"/>
                <a:gd name="connsiteY455" fmla="*/ 61328 h 244920"/>
                <a:gd name="connsiteX456" fmla="*/ 185940 w 376886"/>
                <a:gd name="connsiteY456" fmla="*/ 61563 h 244920"/>
                <a:gd name="connsiteX457" fmla="*/ 187097 w 376886"/>
                <a:gd name="connsiteY457" fmla="*/ 60945 h 244920"/>
                <a:gd name="connsiteX458" fmla="*/ 189468 w 376886"/>
                <a:gd name="connsiteY458" fmla="*/ 59677 h 244920"/>
                <a:gd name="connsiteX459" fmla="*/ 191706 w 376886"/>
                <a:gd name="connsiteY459" fmla="*/ 58488 h 244920"/>
                <a:gd name="connsiteX460" fmla="*/ 194029 w 376886"/>
                <a:gd name="connsiteY460" fmla="*/ 57244 h 244920"/>
                <a:gd name="connsiteX461" fmla="*/ 196087 w 376886"/>
                <a:gd name="connsiteY461" fmla="*/ 56618 h 244920"/>
                <a:gd name="connsiteX462" fmla="*/ 198230 w 376886"/>
                <a:gd name="connsiteY462" fmla="*/ 58597 h 244920"/>
                <a:gd name="connsiteX463" fmla="*/ 200022 w 376886"/>
                <a:gd name="connsiteY463" fmla="*/ 60882 h 244920"/>
                <a:gd name="connsiteX464" fmla="*/ 201907 w 376886"/>
                <a:gd name="connsiteY464" fmla="*/ 63284 h 244920"/>
                <a:gd name="connsiteX465" fmla="*/ 204090 w 376886"/>
                <a:gd name="connsiteY465" fmla="*/ 65592 h 244920"/>
                <a:gd name="connsiteX466" fmla="*/ 206210 w 376886"/>
                <a:gd name="connsiteY466" fmla="*/ 66961 h 244920"/>
                <a:gd name="connsiteX467" fmla="*/ 209050 w 376886"/>
                <a:gd name="connsiteY467" fmla="*/ 68815 h 244920"/>
                <a:gd name="connsiteX468" fmla="*/ 210685 w 376886"/>
                <a:gd name="connsiteY468" fmla="*/ 71976 h 244920"/>
                <a:gd name="connsiteX469" fmla="*/ 212868 w 376886"/>
                <a:gd name="connsiteY469" fmla="*/ 76193 h 244920"/>
                <a:gd name="connsiteX470" fmla="*/ 214307 w 376886"/>
                <a:gd name="connsiteY470" fmla="*/ 78962 h 244920"/>
                <a:gd name="connsiteX471" fmla="*/ 215786 w 376886"/>
                <a:gd name="connsiteY471" fmla="*/ 81802 h 244920"/>
                <a:gd name="connsiteX472" fmla="*/ 217937 w 376886"/>
                <a:gd name="connsiteY472" fmla="*/ 80683 h 244920"/>
                <a:gd name="connsiteX473" fmla="*/ 220230 w 376886"/>
                <a:gd name="connsiteY473" fmla="*/ 79486 h 244920"/>
                <a:gd name="connsiteX474" fmla="*/ 222311 w 376886"/>
                <a:gd name="connsiteY474" fmla="*/ 78399 h 244920"/>
                <a:gd name="connsiteX475" fmla="*/ 222061 w 376886"/>
                <a:gd name="connsiteY475" fmla="*/ 81911 h 244920"/>
                <a:gd name="connsiteX476" fmla="*/ 221841 w 376886"/>
                <a:gd name="connsiteY476" fmla="*/ 85096 h 244920"/>
                <a:gd name="connsiteX477" fmla="*/ 221490 w 376886"/>
                <a:gd name="connsiteY477" fmla="*/ 89907 h 244920"/>
                <a:gd name="connsiteX478" fmla="*/ 221208 w 376886"/>
                <a:gd name="connsiteY478" fmla="*/ 93834 h 244920"/>
                <a:gd name="connsiteX479" fmla="*/ 220457 w 376886"/>
                <a:gd name="connsiteY479" fmla="*/ 98513 h 244920"/>
                <a:gd name="connsiteX480" fmla="*/ 220402 w 376886"/>
                <a:gd name="connsiteY480" fmla="*/ 102072 h 244920"/>
                <a:gd name="connsiteX481" fmla="*/ 220355 w 376886"/>
                <a:gd name="connsiteY481" fmla="*/ 105194 h 244920"/>
                <a:gd name="connsiteX482" fmla="*/ 220323 w 376886"/>
                <a:gd name="connsiteY482" fmla="*/ 107666 h 244920"/>
                <a:gd name="connsiteX483" fmla="*/ 224353 w 376886"/>
                <a:gd name="connsiteY483" fmla="*/ 107776 h 244920"/>
                <a:gd name="connsiteX484" fmla="*/ 227333 w 376886"/>
                <a:gd name="connsiteY484" fmla="*/ 107854 h 244920"/>
                <a:gd name="connsiteX485" fmla="*/ 231065 w 376886"/>
                <a:gd name="connsiteY485" fmla="*/ 107956 h 244920"/>
                <a:gd name="connsiteX486" fmla="*/ 231425 w 376886"/>
                <a:gd name="connsiteY486" fmla="*/ 111054 h 244920"/>
                <a:gd name="connsiteX487" fmla="*/ 231926 w 376886"/>
                <a:gd name="connsiteY487" fmla="*/ 115404 h 244920"/>
                <a:gd name="connsiteX488" fmla="*/ 232685 w 376886"/>
                <a:gd name="connsiteY488" fmla="*/ 119331 h 244920"/>
                <a:gd name="connsiteX489" fmla="*/ 233326 w 376886"/>
                <a:gd name="connsiteY489" fmla="*/ 122625 h 244920"/>
                <a:gd name="connsiteX490" fmla="*/ 234280 w 376886"/>
                <a:gd name="connsiteY490" fmla="*/ 126873 h 244920"/>
                <a:gd name="connsiteX491" fmla="*/ 234797 w 376886"/>
                <a:gd name="connsiteY491" fmla="*/ 129142 h 244920"/>
                <a:gd name="connsiteX492" fmla="*/ 235689 w 376886"/>
                <a:gd name="connsiteY492" fmla="*/ 131809 h 244920"/>
                <a:gd name="connsiteX493" fmla="*/ 236573 w 376886"/>
                <a:gd name="connsiteY493" fmla="*/ 132451 h 244920"/>
                <a:gd name="connsiteX494" fmla="*/ 237989 w 376886"/>
                <a:gd name="connsiteY494" fmla="*/ 132873 h 244920"/>
                <a:gd name="connsiteX495" fmla="*/ 242918 w 376886"/>
                <a:gd name="connsiteY495" fmla="*/ 132552 h 244920"/>
                <a:gd name="connsiteX496" fmla="*/ 247002 w 376886"/>
                <a:gd name="connsiteY496" fmla="*/ 132286 h 244920"/>
                <a:gd name="connsiteX497" fmla="*/ 250225 w 376886"/>
                <a:gd name="connsiteY497" fmla="*/ 132083 h 244920"/>
                <a:gd name="connsiteX498" fmla="*/ 253651 w 376886"/>
                <a:gd name="connsiteY498" fmla="*/ 131864 h 244920"/>
                <a:gd name="connsiteX499" fmla="*/ 258197 w 376886"/>
                <a:gd name="connsiteY499" fmla="*/ 131567 h 244920"/>
                <a:gd name="connsiteX500" fmla="*/ 259738 w 376886"/>
                <a:gd name="connsiteY500" fmla="*/ 132247 h 244920"/>
                <a:gd name="connsiteX501" fmla="*/ 261068 w 376886"/>
                <a:gd name="connsiteY501" fmla="*/ 131770 h 244920"/>
                <a:gd name="connsiteX502" fmla="*/ 262601 w 376886"/>
                <a:gd name="connsiteY502" fmla="*/ 131293 h 244920"/>
                <a:gd name="connsiteX503" fmla="*/ 263822 w 376886"/>
                <a:gd name="connsiteY503" fmla="*/ 133225 h 244920"/>
                <a:gd name="connsiteX504" fmla="*/ 264440 w 376886"/>
                <a:gd name="connsiteY504" fmla="*/ 134203 h 244920"/>
                <a:gd name="connsiteX505" fmla="*/ 265308 w 376886"/>
                <a:gd name="connsiteY505" fmla="*/ 135220 h 244920"/>
                <a:gd name="connsiteX506" fmla="*/ 266482 w 376886"/>
                <a:gd name="connsiteY506" fmla="*/ 136167 h 244920"/>
                <a:gd name="connsiteX507" fmla="*/ 265989 w 376886"/>
                <a:gd name="connsiteY507" fmla="*/ 138146 h 244920"/>
                <a:gd name="connsiteX508" fmla="*/ 265261 w 376886"/>
                <a:gd name="connsiteY508" fmla="*/ 141033 h 244920"/>
                <a:gd name="connsiteX509" fmla="*/ 265058 w 376886"/>
                <a:gd name="connsiteY509" fmla="*/ 142512 h 244920"/>
                <a:gd name="connsiteX510" fmla="*/ 266474 w 376886"/>
                <a:gd name="connsiteY510" fmla="*/ 144108 h 244920"/>
                <a:gd name="connsiteX511" fmla="*/ 267530 w 376886"/>
                <a:gd name="connsiteY511" fmla="*/ 145039 h 244920"/>
                <a:gd name="connsiteX512" fmla="*/ 270417 w 376886"/>
                <a:gd name="connsiteY512" fmla="*/ 146932 h 244920"/>
                <a:gd name="connsiteX513" fmla="*/ 273132 w 376886"/>
                <a:gd name="connsiteY513" fmla="*/ 147988 h 244920"/>
                <a:gd name="connsiteX514" fmla="*/ 274900 w 376886"/>
                <a:gd name="connsiteY514" fmla="*/ 148301 h 244920"/>
                <a:gd name="connsiteX515" fmla="*/ 276590 w 376886"/>
                <a:gd name="connsiteY515" fmla="*/ 147894 h 244920"/>
                <a:gd name="connsiteX516" fmla="*/ 277208 w 376886"/>
                <a:gd name="connsiteY516" fmla="*/ 146822 h 244920"/>
                <a:gd name="connsiteX517" fmla="*/ 277051 w 376886"/>
                <a:gd name="connsiteY517" fmla="*/ 145344 h 244920"/>
                <a:gd name="connsiteX518" fmla="*/ 276238 w 376886"/>
                <a:gd name="connsiteY518" fmla="*/ 143787 h 244920"/>
                <a:gd name="connsiteX519" fmla="*/ 276300 w 376886"/>
                <a:gd name="connsiteY519" fmla="*/ 141933 h 244920"/>
                <a:gd name="connsiteX520" fmla="*/ 276840 w 376886"/>
                <a:gd name="connsiteY520" fmla="*/ 140579 h 244920"/>
                <a:gd name="connsiteX521" fmla="*/ 278569 w 376886"/>
                <a:gd name="connsiteY521" fmla="*/ 138115 h 244920"/>
                <a:gd name="connsiteX522" fmla="*/ 280204 w 376886"/>
                <a:gd name="connsiteY522" fmla="*/ 135784 h 244920"/>
                <a:gd name="connsiteX523" fmla="*/ 282708 w 376886"/>
                <a:gd name="connsiteY523" fmla="*/ 133405 h 244920"/>
                <a:gd name="connsiteX524" fmla="*/ 285689 w 376886"/>
                <a:gd name="connsiteY524" fmla="*/ 131050 h 244920"/>
                <a:gd name="connsiteX525" fmla="*/ 286924 w 376886"/>
                <a:gd name="connsiteY525" fmla="*/ 129329 h 244920"/>
                <a:gd name="connsiteX526" fmla="*/ 287402 w 376886"/>
                <a:gd name="connsiteY526" fmla="*/ 126333 h 244920"/>
                <a:gd name="connsiteX527" fmla="*/ 289350 w 376886"/>
                <a:gd name="connsiteY527" fmla="*/ 124635 h 244920"/>
                <a:gd name="connsiteX528" fmla="*/ 291454 w 376886"/>
                <a:gd name="connsiteY528" fmla="*/ 123618 h 244920"/>
                <a:gd name="connsiteX529" fmla="*/ 294067 w 376886"/>
                <a:gd name="connsiteY529" fmla="*/ 122734 h 244920"/>
                <a:gd name="connsiteX530" fmla="*/ 294787 w 376886"/>
                <a:gd name="connsiteY530" fmla="*/ 121232 h 244920"/>
                <a:gd name="connsiteX531" fmla="*/ 298394 w 376886"/>
                <a:gd name="connsiteY531" fmla="*/ 118682 h 244920"/>
                <a:gd name="connsiteX532" fmla="*/ 300553 w 376886"/>
                <a:gd name="connsiteY532" fmla="*/ 117422 h 244920"/>
                <a:gd name="connsiteX533" fmla="*/ 303283 w 376886"/>
                <a:gd name="connsiteY533" fmla="*/ 116687 h 244920"/>
                <a:gd name="connsiteX534" fmla="*/ 307054 w 376886"/>
                <a:gd name="connsiteY534" fmla="*/ 115028 h 244920"/>
                <a:gd name="connsiteX535" fmla="*/ 310035 w 376886"/>
                <a:gd name="connsiteY535" fmla="*/ 113072 h 244920"/>
                <a:gd name="connsiteX536" fmla="*/ 312891 w 376886"/>
                <a:gd name="connsiteY536" fmla="*/ 109387 h 244920"/>
                <a:gd name="connsiteX537" fmla="*/ 315159 w 376886"/>
                <a:gd name="connsiteY537" fmla="*/ 106970 h 244920"/>
                <a:gd name="connsiteX538" fmla="*/ 317068 w 376886"/>
                <a:gd name="connsiteY538" fmla="*/ 105483 h 244920"/>
                <a:gd name="connsiteX539" fmla="*/ 318672 w 376886"/>
                <a:gd name="connsiteY539" fmla="*/ 105429 h 244920"/>
                <a:gd name="connsiteX540" fmla="*/ 319799 w 376886"/>
                <a:gd name="connsiteY540" fmla="*/ 106633 h 244920"/>
                <a:gd name="connsiteX541" fmla="*/ 320768 w 376886"/>
                <a:gd name="connsiteY541" fmla="*/ 106735 h 244920"/>
                <a:gd name="connsiteX542" fmla="*/ 321403 w 376886"/>
                <a:gd name="connsiteY542" fmla="*/ 106187 h 244920"/>
                <a:gd name="connsiteX543" fmla="*/ 322482 w 376886"/>
                <a:gd name="connsiteY543" fmla="*/ 104638 h 244920"/>
                <a:gd name="connsiteX544" fmla="*/ 323640 w 376886"/>
                <a:gd name="connsiteY544" fmla="*/ 102831 h 244920"/>
                <a:gd name="connsiteX545" fmla="*/ 324727 w 376886"/>
                <a:gd name="connsiteY545" fmla="*/ 102080 h 244920"/>
                <a:gd name="connsiteX546" fmla="*/ 326832 w 376886"/>
                <a:gd name="connsiteY546" fmla="*/ 101697 h 244920"/>
                <a:gd name="connsiteX547" fmla="*/ 328780 w 376886"/>
                <a:gd name="connsiteY547" fmla="*/ 100500 h 244920"/>
                <a:gd name="connsiteX548" fmla="*/ 322318 w 376886"/>
                <a:gd name="connsiteY548" fmla="*/ 138882 h 244920"/>
                <a:gd name="connsiteX549" fmla="*/ 322240 w 376886"/>
                <a:gd name="connsiteY549" fmla="*/ 138178 h 244920"/>
                <a:gd name="connsiteX550" fmla="*/ 321559 w 376886"/>
                <a:gd name="connsiteY550" fmla="*/ 136996 h 244920"/>
                <a:gd name="connsiteX551" fmla="*/ 320542 w 376886"/>
                <a:gd name="connsiteY551" fmla="*/ 136331 h 244920"/>
                <a:gd name="connsiteX552" fmla="*/ 320057 w 376886"/>
                <a:gd name="connsiteY552" fmla="*/ 136621 h 244920"/>
                <a:gd name="connsiteX553" fmla="*/ 320471 w 376886"/>
                <a:gd name="connsiteY553" fmla="*/ 137583 h 244920"/>
                <a:gd name="connsiteX554" fmla="*/ 321653 w 376886"/>
                <a:gd name="connsiteY554" fmla="*/ 138952 h 244920"/>
                <a:gd name="connsiteX555" fmla="*/ 322318 w 376886"/>
                <a:gd name="connsiteY555" fmla="*/ 138882 h 244920"/>
                <a:gd name="connsiteX556" fmla="*/ 334475 w 376886"/>
                <a:gd name="connsiteY556" fmla="*/ 168869 h 244920"/>
                <a:gd name="connsiteX557" fmla="*/ 333372 w 376886"/>
                <a:gd name="connsiteY557" fmla="*/ 169127 h 244920"/>
                <a:gd name="connsiteX558" fmla="*/ 331354 w 376886"/>
                <a:gd name="connsiteY558" fmla="*/ 169088 h 244920"/>
                <a:gd name="connsiteX559" fmla="*/ 330204 w 376886"/>
                <a:gd name="connsiteY559" fmla="*/ 168791 h 244920"/>
                <a:gd name="connsiteX560" fmla="*/ 330908 w 376886"/>
                <a:gd name="connsiteY560" fmla="*/ 166475 h 244920"/>
                <a:gd name="connsiteX561" fmla="*/ 330931 w 376886"/>
                <a:gd name="connsiteY561" fmla="*/ 166013 h 244920"/>
                <a:gd name="connsiteX562" fmla="*/ 330845 w 376886"/>
                <a:gd name="connsiteY562" fmla="*/ 165951 h 244920"/>
                <a:gd name="connsiteX563" fmla="*/ 330266 w 376886"/>
                <a:gd name="connsiteY563" fmla="*/ 165638 h 244920"/>
                <a:gd name="connsiteX564" fmla="*/ 329390 w 376886"/>
                <a:gd name="connsiteY564" fmla="*/ 164691 h 244920"/>
                <a:gd name="connsiteX565" fmla="*/ 329085 w 376886"/>
                <a:gd name="connsiteY565" fmla="*/ 163291 h 244920"/>
                <a:gd name="connsiteX566" fmla="*/ 329429 w 376886"/>
                <a:gd name="connsiteY566" fmla="*/ 161992 h 244920"/>
                <a:gd name="connsiteX567" fmla="*/ 330071 w 376886"/>
                <a:gd name="connsiteY567" fmla="*/ 161452 h 244920"/>
                <a:gd name="connsiteX568" fmla="*/ 330478 w 376886"/>
                <a:gd name="connsiteY568" fmla="*/ 161546 h 244920"/>
                <a:gd name="connsiteX569" fmla="*/ 331714 w 376886"/>
                <a:gd name="connsiteY569" fmla="*/ 163526 h 244920"/>
                <a:gd name="connsiteX570" fmla="*/ 332817 w 376886"/>
                <a:gd name="connsiteY570" fmla="*/ 164104 h 244920"/>
                <a:gd name="connsiteX571" fmla="*/ 334968 w 376886"/>
                <a:gd name="connsiteY571" fmla="*/ 164433 h 244920"/>
                <a:gd name="connsiteX572" fmla="*/ 333881 w 376886"/>
                <a:gd name="connsiteY572" fmla="*/ 166389 h 244920"/>
                <a:gd name="connsiteX573" fmla="*/ 334687 w 376886"/>
                <a:gd name="connsiteY573" fmla="*/ 168478 h 244920"/>
                <a:gd name="connsiteX574" fmla="*/ 334475 w 376886"/>
                <a:gd name="connsiteY574" fmla="*/ 168869 h 244920"/>
                <a:gd name="connsiteX575" fmla="*/ 347063 w 376886"/>
                <a:gd name="connsiteY575" fmla="*/ 167226 h 244920"/>
                <a:gd name="connsiteX576" fmla="*/ 346476 w 376886"/>
                <a:gd name="connsiteY576" fmla="*/ 168454 h 244920"/>
                <a:gd name="connsiteX577" fmla="*/ 345444 w 376886"/>
                <a:gd name="connsiteY577" fmla="*/ 168157 h 244920"/>
                <a:gd name="connsiteX578" fmla="*/ 344630 w 376886"/>
                <a:gd name="connsiteY578" fmla="*/ 167343 h 244920"/>
                <a:gd name="connsiteX579" fmla="*/ 344896 w 376886"/>
                <a:gd name="connsiteY579" fmla="*/ 166702 h 244920"/>
                <a:gd name="connsiteX580" fmla="*/ 346109 w 376886"/>
                <a:gd name="connsiteY580" fmla="*/ 166350 h 244920"/>
                <a:gd name="connsiteX581" fmla="*/ 346742 w 376886"/>
                <a:gd name="connsiteY581" fmla="*/ 165998 h 244920"/>
                <a:gd name="connsiteX582" fmla="*/ 347274 w 376886"/>
                <a:gd name="connsiteY582" fmla="*/ 165935 h 244920"/>
                <a:gd name="connsiteX583" fmla="*/ 347063 w 376886"/>
                <a:gd name="connsiteY583" fmla="*/ 167226 h 24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Lst>
              <a:rect l="l" t="t" r="r" b="b"/>
              <a:pathLst>
                <a:path w="376886" h="244920">
                  <a:moveTo>
                    <a:pt x="328780" y="100500"/>
                  </a:moveTo>
                  <a:lnTo>
                    <a:pt x="329492" y="99976"/>
                  </a:lnTo>
                  <a:lnTo>
                    <a:pt x="330744" y="99444"/>
                  </a:lnTo>
                  <a:lnTo>
                    <a:pt x="332809" y="100469"/>
                  </a:lnTo>
                  <a:lnTo>
                    <a:pt x="334616" y="101760"/>
                  </a:lnTo>
                  <a:lnTo>
                    <a:pt x="335054" y="102354"/>
                  </a:lnTo>
                  <a:lnTo>
                    <a:pt x="334968" y="103042"/>
                  </a:lnTo>
                  <a:lnTo>
                    <a:pt x="330658" y="105554"/>
                  </a:lnTo>
                  <a:lnTo>
                    <a:pt x="327982" y="106727"/>
                  </a:lnTo>
                  <a:lnTo>
                    <a:pt x="326801" y="106939"/>
                  </a:lnTo>
                  <a:lnTo>
                    <a:pt x="326480" y="107267"/>
                  </a:lnTo>
                  <a:lnTo>
                    <a:pt x="325635" y="110123"/>
                  </a:lnTo>
                  <a:lnTo>
                    <a:pt x="323976" y="110631"/>
                  </a:lnTo>
                  <a:lnTo>
                    <a:pt x="321848" y="111500"/>
                  </a:lnTo>
                  <a:lnTo>
                    <a:pt x="320362" y="112814"/>
                  </a:lnTo>
                  <a:lnTo>
                    <a:pt x="317991" y="115912"/>
                  </a:lnTo>
                  <a:lnTo>
                    <a:pt x="311967" y="120410"/>
                  </a:lnTo>
                  <a:lnTo>
                    <a:pt x="311881" y="121326"/>
                  </a:lnTo>
                  <a:lnTo>
                    <a:pt x="312405" y="122069"/>
                  </a:lnTo>
                  <a:lnTo>
                    <a:pt x="314361" y="122585"/>
                  </a:lnTo>
                  <a:lnTo>
                    <a:pt x="316943" y="123962"/>
                  </a:lnTo>
                  <a:lnTo>
                    <a:pt x="318343" y="125042"/>
                  </a:lnTo>
                  <a:lnTo>
                    <a:pt x="322169" y="123649"/>
                  </a:lnTo>
                  <a:lnTo>
                    <a:pt x="323116" y="123954"/>
                  </a:lnTo>
                  <a:lnTo>
                    <a:pt x="324117" y="125394"/>
                  </a:lnTo>
                  <a:lnTo>
                    <a:pt x="325173" y="129415"/>
                  </a:lnTo>
                  <a:lnTo>
                    <a:pt x="326887" y="130511"/>
                  </a:lnTo>
                  <a:lnTo>
                    <a:pt x="329132" y="131348"/>
                  </a:lnTo>
                  <a:lnTo>
                    <a:pt x="330524" y="131622"/>
                  </a:lnTo>
                  <a:lnTo>
                    <a:pt x="332378" y="132607"/>
                  </a:lnTo>
                  <a:lnTo>
                    <a:pt x="334851" y="132975"/>
                  </a:lnTo>
                  <a:lnTo>
                    <a:pt x="336509" y="132615"/>
                  </a:lnTo>
                  <a:lnTo>
                    <a:pt x="338583" y="133460"/>
                  </a:lnTo>
                  <a:lnTo>
                    <a:pt x="338919" y="133092"/>
                  </a:lnTo>
                  <a:lnTo>
                    <a:pt x="339193" y="127100"/>
                  </a:lnTo>
                  <a:lnTo>
                    <a:pt x="340930" y="128101"/>
                  </a:lnTo>
                  <a:lnTo>
                    <a:pt x="341931" y="128085"/>
                  </a:lnTo>
                  <a:lnTo>
                    <a:pt x="342807" y="127350"/>
                  </a:lnTo>
                  <a:lnTo>
                    <a:pt x="343261" y="126356"/>
                  </a:lnTo>
                  <a:lnTo>
                    <a:pt x="343558" y="124377"/>
                  </a:lnTo>
                  <a:lnTo>
                    <a:pt x="343175" y="122398"/>
                  </a:lnTo>
                  <a:lnTo>
                    <a:pt x="343949" y="121490"/>
                  </a:lnTo>
                  <a:lnTo>
                    <a:pt x="344552" y="121287"/>
                  </a:lnTo>
                  <a:lnTo>
                    <a:pt x="344998" y="121529"/>
                  </a:lnTo>
                  <a:lnTo>
                    <a:pt x="345264" y="122038"/>
                  </a:lnTo>
                  <a:lnTo>
                    <a:pt x="345342" y="123829"/>
                  </a:lnTo>
                  <a:lnTo>
                    <a:pt x="346594" y="124588"/>
                  </a:lnTo>
                  <a:lnTo>
                    <a:pt x="347361" y="125026"/>
                  </a:lnTo>
                  <a:lnTo>
                    <a:pt x="348088" y="126544"/>
                  </a:lnTo>
                  <a:lnTo>
                    <a:pt x="348800" y="127992"/>
                  </a:lnTo>
                  <a:lnTo>
                    <a:pt x="349254" y="131379"/>
                  </a:lnTo>
                  <a:lnTo>
                    <a:pt x="351014" y="131614"/>
                  </a:lnTo>
                  <a:lnTo>
                    <a:pt x="353079" y="132263"/>
                  </a:lnTo>
                  <a:lnTo>
                    <a:pt x="354464" y="131629"/>
                  </a:lnTo>
                  <a:lnTo>
                    <a:pt x="355536" y="132005"/>
                  </a:lnTo>
                  <a:lnTo>
                    <a:pt x="355904" y="133609"/>
                  </a:lnTo>
                  <a:lnTo>
                    <a:pt x="355896" y="135103"/>
                  </a:lnTo>
                  <a:lnTo>
                    <a:pt x="356052" y="136292"/>
                  </a:lnTo>
                  <a:lnTo>
                    <a:pt x="356608" y="136629"/>
                  </a:lnTo>
                  <a:lnTo>
                    <a:pt x="358407" y="135885"/>
                  </a:lnTo>
                  <a:lnTo>
                    <a:pt x="359917" y="135784"/>
                  </a:lnTo>
                  <a:lnTo>
                    <a:pt x="361310" y="136495"/>
                  </a:lnTo>
                  <a:lnTo>
                    <a:pt x="363039" y="137575"/>
                  </a:lnTo>
                  <a:lnTo>
                    <a:pt x="365550" y="140407"/>
                  </a:lnTo>
                  <a:lnTo>
                    <a:pt x="366379" y="140814"/>
                  </a:lnTo>
                  <a:lnTo>
                    <a:pt x="370166" y="141033"/>
                  </a:lnTo>
                  <a:lnTo>
                    <a:pt x="370956" y="141612"/>
                  </a:lnTo>
                  <a:lnTo>
                    <a:pt x="372255" y="141612"/>
                  </a:lnTo>
                  <a:lnTo>
                    <a:pt x="373663" y="141104"/>
                  </a:lnTo>
                  <a:lnTo>
                    <a:pt x="376784" y="142019"/>
                  </a:lnTo>
                  <a:lnTo>
                    <a:pt x="376886" y="142535"/>
                  </a:lnTo>
                  <a:lnTo>
                    <a:pt x="376362" y="143247"/>
                  </a:lnTo>
                  <a:lnTo>
                    <a:pt x="368922" y="147159"/>
                  </a:lnTo>
                  <a:lnTo>
                    <a:pt x="368374" y="148364"/>
                  </a:lnTo>
                  <a:lnTo>
                    <a:pt x="366857" y="149889"/>
                  </a:lnTo>
                  <a:lnTo>
                    <a:pt x="365198" y="150758"/>
                  </a:lnTo>
                  <a:lnTo>
                    <a:pt x="364392" y="150789"/>
                  </a:lnTo>
                  <a:lnTo>
                    <a:pt x="360754" y="149240"/>
                  </a:lnTo>
                  <a:lnTo>
                    <a:pt x="360332" y="149615"/>
                  </a:lnTo>
                  <a:lnTo>
                    <a:pt x="360035" y="150241"/>
                  </a:lnTo>
                  <a:lnTo>
                    <a:pt x="360050" y="150922"/>
                  </a:lnTo>
                  <a:lnTo>
                    <a:pt x="360848" y="152549"/>
                  </a:lnTo>
                  <a:lnTo>
                    <a:pt x="360481" y="153574"/>
                  </a:lnTo>
                  <a:lnTo>
                    <a:pt x="359784" y="154317"/>
                  </a:lnTo>
                  <a:lnTo>
                    <a:pt x="357508" y="153668"/>
                  </a:lnTo>
                  <a:lnTo>
                    <a:pt x="357085" y="153253"/>
                  </a:lnTo>
                  <a:lnTo>
                    <a:pt x="357038" y="152800"/>
                  </a:lnTo>
                  <a:lnTo>
                    <a:pt x="356162" y="152800"/>
                  </a:lnTo>
                  <a:lnTo>
                    <a:pt x="354808" y="153253"/>
                  </a:lnTo>
                  <a:lnTo>
                    <a:pt x="352203" y="156062"/>
                  </a:lnTo>
                  <a:lnTo>
                    <a:pt x="351296" y="157533"/>
                  </a:lnTo>
                  <a:lnTo>
                    <a:pt x="350959" y="158417"/>
                  </a:lnTo>
                  <a:lnTo>
                    <a:pt x="349801" y="158918"/>
                  </a:lnTo>
                  <a:lnTo>
                    <a:pt x="348542" y="159105"/>
                  </a:lnTo>
                  <a:lnTo>
                    <a:pt x="346915" y="160427"/>
                  </a:lnTo>
                  <a:lnTo>
                    <a:pt x="345146" y="161452"/>
                  </a:lnTo>
                  <a:lnTo>
                    <a:pt x="344583" y="160701"/>
                  </a:lnTo>
                  <a:lnTo>
                    <a:pt x="344239" y="159864"/>
                  </a:lnTo>
                  <a:lnTo>
                    <a:pt x="343769" y="159598"/>
                  </a:lnTo>
                  <a:lnTo>
                    <a:pt x="342682" y="159794"/>
                  </a:lnTo>
                  <a:lnTo>
                    <a:pt x="341368" y="159825"/>
                  </a:lnTo>
                  <a:lnTo>
                    <a:pt x="339983" y="158878"/>
                  </a:lnTo>
                  <a:lnTo>
                    <a:pt x="338192" y="157924"/>
                  </a:lnTo>
                  <a:lnTo>
                    <a:pt x="336627" y="157588"/>
                  </a:lnTo>
                  <a:lnTo>
                    <a:pt x="332011" y="158033"/>
                  </a:lnTo>
                  <a:lnTo>
                    <a:pt x="329726" y="158503"/>
                  </a:lnTo>
                  <a:lnTo>
                    <a:pt x="329007" y="158964"/>
                  </a:lnTo>
                  <a:lnTo>
                    <a:pt x="327724" y="159090"/>
                  </a:lnTo>
                  <a:lnTo>
                    <a:pt x="322318" y="160052"/>
                  </a:lnTo>
                  <a:lnTo>
                    <a:pt x="321214" y="159676"/>
                  </a:lnTo>
                  <a:lnTo>
                    <a:pt x="320401" y="158159"/>
                  </a:lnTo>
                  <a:lnTo>
                    <a:pt x="319689" y="156516"/>
                  </a:lnTo>
                  <a:lnTo>
                    <a:pt x="318289" y="155921"/>
                  </a:lnTo>
                  <a:lnTo>
                    <a:pt x="316716" y="155460"/>
                  </a:lnTo>
                  <a:lnTo>
                    <a:pt x="316129" y="154802"/>
                  </a:lnTo>
                  <a:lnTo>
                    <a:pt x="316090" y="154004"/>
                  </a:lnTo>
                  <a:lnTo>
                    <a:pt x="316255" y="153222"/>
                  </a:lnTo>
                  <a:lnTo>
                    <a:pt x="316380" y="152815"/>
                  </a:lnTo>
                  <a:lnTo>
                    <a:pt x="320025" y="149670"/>
                  </a:lnTo>
                  <a:lnTo>
                    <a:pt x="323311" y="146838"/>
                  </a:lnTo>
                  <a:lnTo>
                    <a:pt x="323616" y="146611"/>
                  </a:lnTo>
                  <a:lnTo>
                    <a:pt x="323914" y="146071"/>
                  </a:lnTo>
                  <a:lnTo>
                    <a:pt x="324469" y="145093"/>
                  </a:lnTo>
                  <a:lnTo>
                    <a:pt x="324469" y="144585"/>
                  </a:lnTo>
                  <a:lnTo>
                    <a:pt x="322013" y="143458"/>
                  </a:lnTo>
                  <a:lnTo>
                    <a:pt x="321919" y="142942"/>
                  </a:lnTo>
                  <a:lnTo>
                    <a:pt x="322412" y="142410"/>
                  </a:lnTo>
                  <a:lnTo>
                    <a:pt x="322412" y="141698"/>
                  </a:lnTo>
                  <a:lnTo>
                    <a:pt x="320675" y="139617"/>
                  </a:lnTo>
                  <a:lnTo>
                    <a:pt x="317670" y="136370"/>
                  </a:lnTo>
                  <a:lnTo>
                    <a:pt x="316802" y="136034"/>
                  </a:lnTo>
                  <a:lnTo>
                    <a:pt x="316161" y="136245"/>
                  </a:lnTo>
                  <a:lnTo>
                    <a:pt x="314987" y="139382"/>
                  </a:lnTo>
                  <a:lnTo>
                    <a:pt x="314400" y="140180"/>
                  </a:lnTo>
                  <a:lnTo>
                    <a:pt x="310974" y="142238"/>
                  </a:lnTo>
                  <a:lnTo>
                    <a:pt x="308110" y="143654"/>
                  </a:lnTo>
                  <a:lnTo>
                    <a:pt x="303010" y="146165"/>
                  </a:lnTo>
                  <a:lnTo>
                    <a:pt x="301680" y="146955"/>
                  </a:lnTo>
                  <a:lnTo>
                    <a:pt x="300756" y="146815"/>
                  </a:lnTo>
                  <a:lnTo>
                    <a:pt x="299833" y="146322"/>
                  </a:lnTo>
                  <a:lnTo>
                    <a:pt x="296970" y="143779"/>
                  </a:lnTo>
                  <a:lnTo>
                    <a:pt x="295124" y="142911"/>
                  </a:lnTo>
                  <a:lnTo>
                    <a:pt x="293880" y="143771"/>
                  </a:lnTo>
                  <a:lnTo>
                    <a:pt x="292831" y="145023"/>
                  </a:lnTo>
                  <a:lnTo>
                    <a:pt x="292933" y="147597"/>
                  </a:lnTo>
                  <a:lnTo>
                    <a:pt x="291751" y="148950"/>
                  </a:lnTo>
                  <a:lnTo>
                    <a:pt x="290570" y="149561"/>
                  </a:lnTo>
                  <a:lnTo>
                    <a:pt x="292722" y="156437"/>
                  </a:lnTo>
                  <a:lnTo>
                    <a:pt x="292510" y="157322"/>
                  </a:lnTo>
                  <a:lnTo>
                    <a:pt x="290868" y="157564"/>
                  </a:lnTo>
                  <a:lnTo>
                    <a:pt x="292072" y="160146"/>
                  </a:lnTo>
                  <a:lnTo>
                    <a:pt x="291055" y="160443"/>
                  </a:lnTo>
                  <a:lnTo>
                    <a:pt x="288466" y="159841"/>
                  </a:lnTo>
                  <a:lnTo>
                    <a:pt x="284984" y="159442"/>
                  </a:lnTo>
                  <a:lnTo>
                    <a:pt x="278412" y="160584"/>
                  </a:lnTo>
                  <a:lnTo>
                    <a:pt x="277928" y="161030"/>
                  </a:lnTo>
                  <a:lnTo>
                    <a:pt x="277748" y="161601"/>
                  </a:lnTo>
                  <a:lnTo>
                    <a:pt x="278131" y="162117"/>
                  </a:lnTo>
                  <a:lnTo>
                    <a:pt x="281315" y="162172"/>
                  </a:lnTo>
                  <a:lnTo>
                    <a:pt x="284429" y="161914"/>
                  </a:lnTo>
                  <a:lnTo>
                    <a:pt x="285289" y="162391"/>
                  </a:lnTo>
                  <a:lnTo>
                    <a:pt x="285423" y="163236"/>
                  </a:lnTo>
                  <a:lnTo>
                    <a:pt x="285063" y="163768"/>
                  </a:lnTo>
                  <a:lnTo>
                    <a:pt x="284022" y="163862"/>
                  </a:lnTo>
                  <a:lnTo>
                    <a:pt x="281745" y="164370"/>
                  </a:lnTo>
                  <a:lnTo>
                    <a:pt x="281487" y="164910"/>
                  </a:lnTo>
                  <a:lnTo>
                    <a:pt x="281409" y="165427"/>
                  </a:lnTo>
                  <a:lnTo>
                    <a:pt x="282184" y="166921"/>
                  </a:lnTo>
                  <a:lnTo>
                    <a:pt x="283044" y="167875"/>
                  </a:lnTo>
                  <a:lnTo>
                    <a:pt x="283153" y="168439"/>
                  </a:lnTo>
                  <a:lnTo>
                    <a:pt x="282794" y="168916"/>
                  </a:lnTo>
                  <a:lnTo>
                    <a:pt x="282356" y="169103"/>
                  </a:lnTo>
                  <a:lnTo>
                    <a:pt x="281589" y="168399"/>
                  </a:lnTo>
                  <a:lnTo>
                    <a:pt x="281151" y="168540"/>
                  </a:lnTo>
                  <a:lnTo>
                    <a:pt x="280940" y="169182"/>
                  </a:lnTo>
                  <a:lnTo>
                    <a:pt x="280728" y="169933"/>
                  </a:lnTo>
                  <a:lnTo>
                    <a:pt x="280228" y="170481"/>
                  </a:lnTo>
                  <a:lnTo>
                    <a:pt x="279163" y="170191"/>
                  </a:lnTo>
                  <a:lnTo>
                    <a:pt x="278108" y="170402"/>
                  </a:lnTo>
                  <a:lnTo>
                    <a:pt x="277482" y="173125"/>
                  </a:lnTo>
                  <a:lnTo>
                    <a:pt x="276950" y="176207"/>
                  </a:lnTo>
                  <a:lnTo>
                    <a:pt x="275213" y="178257"/>
                  </a:lnTo>
                  <a:lnTo>
                    <a:pt x="274250" y="179000"/>
                  </a:lnTo>
                  <a:lnTo>
                    <a:pt x="272835" y="179219"/>
                  </a:lnTo>
                  <a:lnTo>
                    <a:pt x="270730" y="178969"/>
                  </a:lnTo>
                  <a:lnTo>
                    <a:pt x="269455" y="178664"/>
                  </a:lnTo>
                  <a:lnTo>
                    <a:pt x="265762" y="178210"/>
                  </a:lnTo>
                  <a:lnTo>
                    <a:pt x="262062" y="177373"/>
                  </a:lnTo>
                  <a:lnTo>
                    <a:pt x="257900" y="176591"/>
                  </a:lnTo>
                  <a:lnTo>
                    <a:pt x="254027" y="178398"/>
                  </a:lnTo>
                  <a:lnTo>
                    <a:pt x="252908" y="179501"/>
                  </a:lnTo>
                  <a:lnTo>
                    <a:pt x="252196" y="180534"/>
                  </a:lnTo>
                  <a:lnTo>
                    <a:pt x="251469" y="181011"/>
                  </a:lnTo>
                  <a:lnTo>
                    <a:pt x="249786" y="187332"/>
                  </a:lnTo>
                  <a:lnTo>
                    <a:pt x="249959" y="188052"/>
                  </a:lnTo>
                  <a:lnTo>
                    <a:pt x="250890" y="188615"/>
                  </a:lnTo>
                  <a:lnTo>
                    <a:pt x="255639" y="189922"/>
                  </a:lnTo>
                  <a:lnTo>
                    <a:pt x="256335" y="190462"/>
                  </a:lnTo>
                  <a:lnTo>
                    <a:pt x="256749" y="191080"/>
                  </a:lnTo>
                  <a:lnTo>
                    <a:pt x="256953" y="193912"/>
                  </a:lnTo>
                  <a:lnTo>
                    <a:pt x="257344" y="194303"/>
                  </a:lnTo>
                  <a:lnTo>
                    <a:pt x="258971" y="194655"/>
                  </a:lnTo>
                  <a:lnTo>
                    <a:pt x="261326" y="194631"/>
                  </a:lnTo>
                  <a:lnTo>
                    <a:pt x="263172" y="194350"/>
                  </a:lnTo>
                  <a:lnTo>
                    <a:pt x="265026" y="194608"/>
                  </a:lnTo>
                  <a:lnTo>
                    <a:pt x="266325" y="195218"/>
                  </a:lnTo>
                  <a:lnTo>
                    <a:pt x="266959" y="196181"/>
                  </a:lnTo>
                  <a:lnTo>
                    <a:pt x="267311" y="197221"/>
                  </a:lnTo>
                  <a:lnTo>
                    <a:pt x="265105" y="203425"/>
                  </a:lnTo>
                  <a:lnTo>
                    <a:pt x="265285" y="205678"/>
                  </a:lnTo>
                  <a:lnTo>
                    <a:pt x="265966" y="208901"/>
                  </a:lnTo>
                  <a:lnTo>
                    <a:pt x="267217" y="211428"/>
                  </a:lnTo>
                  <a:lnTo>
                    <a:pt x="269572" y="213893"/>
                  </a:lnTo>
                  <a:lnTo>
                    <a:pt x="271364" y="215473"/>
                  </a:lnTo>
                  <a:lnTo>
                    <a:pt x="271739" y="216216"/>
                  </a:lnTo>
                  <a:lnTo>
                    <a:pt x="271833" y="217366"/>
                  </a:lnTo>
                  <a:lnTo>
                    <a:pt x="271543" y="218837"/>
                  </a:lnTo>
                  <a:lnTo>
                    <a:pt x="270511" y="221169"/>
                  </a:lnTo>
                  <a:lnTo>
                    <a:pt x="269243" y="223203"/>
                  </a:lnTo>
                  <a:lnTo>
                    <a:pt x="267874" y="224063"/>
                  </a:lnTo>
                  <a:lnTo>
                    <a:pt x="265973" y="226645"/>
                  </a:lnTo>
                  <a:lnTo>
                    <a:pt x="264291" y="229813"/>
                  </a:lnTo>
                  <a:lnTo>
                    <a:pt x="261060" y="233960"/>
                  </a:lnTo>
                  <a:lnTo>
                    <a:pt x="259973" y="236268"/>
                  </a:lnTo>
                  <a:lnTo>
                    <a:pt x="259613" y="242925"/>
                  </a:lnTo>
                  <a:lnTo>
                    <a:pt x="258760" y="244920"/>
                  </a:lnTo>
                  <a:lnTo>
                    <a:pt x="258627" y="244162"/>
                  </a:lnTo>
                  <a:lnTo>
                    <a:pt x="257461" y="243403"/>
                  </a:lnTo>
                  <a:lnTo>
                    <a:pt x="255427" y="243536"/>
                  </a:lnTo>
                  <a:lnTo>
                    <a:pt x="254090" y="243176"/>
                  </a:lnTo>
                  <a:lnTo>
                    <a:pt x="253448" y="242323"/>
                  </a:lnTo>
                  <a:lnTo>
                    <a:pt x="251790" y="242566"/>
                  </a:lnTo>
                  <a:lnTo>
                    <a:pt x="249114" y="243888"/>
                  </a:lnTo>
                  <a:lnTo>
                    <a:pt x="246383" y="243184"/>
                  </a:lnTo>
                  <a:lnTo>
                    <a:pt x="243606" y="240446"/>
                  </a:lnTo>
                  <a:lnTo>
                    <a:pt x="238310" y="239444"/>
                  </a:lnTo>
                  <a:lnTo>
                    <a:pt x="231605" y="240070"/>
                  </a:lnTo>
                  <a:lnTo>
                    <a:pt x="231355" y="237034"/>
                  </a:lnTo>
                  <a:lnTo>
                    <a:pt x="231371" y="233162"/>
                  </a:lnTo>
                  <a:lnTo>
                    <a:pt x="231675" y="228006"/>
                  </a:lnTo>
                  <a:lnTo>
                    <a:pt x="233960" y="223954"/>
                  </a:lnTo>
                  <a:lnTo>
                    <a:pt x="233889" y="223179"/>
                  </a:lnTo>
                  <a:lnTo>
                    <a:pt x="233443" y="222436"/>
                  </a:lnTo>
                  <a:lnTo>
                    <a:pt x="232747" y="221771"/>
                  </a:lnTo>
                  <a:lnTo>
                    <a:pt x="228687" y="220652"/>
                  </a:lnTo>
                  <a:lnTo>
                    <a:pt x="227497" y="220065"/>
                  </a:lnTo>
                  <a:lnTo>
                    <a:pt x="225925" y="218782"/>
                  </a:lnTo>
                  <a:lnTo>
                    <a:pt x="223938" y="217437"/>
                  </a:lnTo>
                  <a:lnTo>
                    <a:pt x="222209" y="216506"/>
                  </a:lnTo>
                  <a:lnTo>
                    <a:pt x="219494" y="215277"/>
                  </a:lnTo>
                  <a:lnTo>
                    <a:pt x="216991" y="214597"/>
                  </a:lnTo>
                  <a:lnTo>
                    <a:pt x="215520" y="215113"/>
                  </a:lnTo>
                  <a:lnTo>
                    <a:pt x="214167" y="215770"/>
                  </a:lnTo>
                  <a:lnTo>
                    <a:pt x="212899" y="215786"/>
                  </a:lnTo>
                  <a:lnTo>
                    <a:pt x="211632" y="215426"/>
                  </a:lnTo>
                  <a:lnTo>
                    <a:pt x="206938" y="212352"/>
                  </a:lnTo>
                  <a:lnTo>
                    <a:pt x="199849" y="207032"/>
                  </a:lnTo>
                  <a:lnTo>
                    <a:pt x="194233" y="203308"/>
                  </a:lnTo>
                  <a:lnTo>
                    <a:pt x="190704" y="201524"/>
                  </a:lnTo>
                  <a:lnTo>
                    <a:pt x="189867" y="200953"/>
                  </a:lnTo>
                  <a:lnTo>
                    <a:pt x="187888" y="199279"/>
                  </a:lnTo>
                  <a:lnTo>
                    <a:pt x="183021" y="194757"/>
                  </a:lnTo>
                  <a:lnTo>
                    <a:pt x="179790" y="195422"/>
                  </a:lnTo>
                  <a:lnTo>
                    <a:pt x="175174" y="192480"/>
                  </a:lnTo>
                  <a:lnTo>
                    <a:pt x="171028" y="189601"/>
                  </a:lnTo>
                  <a:lnTo>
                    <a:pt x="170089" y="188819"/>
                  </a:lnTo>
                  <a:lnTo>
                    <a:pt x="165372" y="183483"/>
                  </a:lnTo>
                  <a:lnTo>
                    <a:pt x="160662" y="180017"/>
                  </a:lnTo>
                  <a:lnTo>
                    <a:pt x="155530" y="176231"/>
                  </a:lnTo>
                  <a:lnTo>
                    <a:pt x="152213" y="173853"/>
                  </a:lnTo>
                  <a:lnTo>
                    <a:pt x="146588" y="169815"/>
                  </a:lnTo>
                  <a:lnTo>
                    <a:pt x="143834" y="167375"/>
                  </a:lnTo>
                  <a:lnTo>
                    <a:pt x="142903" y="166475"/>
                  </a:lnTo>
                  <a:lnTo>
                    <a:pt x="141996" y="164746"/>
                  </a:lnTo>
                  <a:lnTo>
                    <a:pt x="140524" y="156273"/>
                  </a:lnTo>
                  <a:lnTo>
                    <a:pt x="138835" y="152377"/>
                  </a:lnTo>
                  <a:lnTo>
                    <a:pt x="136425" y="150257"/>
                  </a:lnTo>
                  <a:lnTo>
                    <a:pt x="134376" y="146165"/>
                  </a:lnTo>
                  <a:lnTo>
                    <a:pt x="132670" y="140086"/>
                  </a:lnTo>
                  <a:lnTo>
                    <a:pt x="131262" y="136128"/>
                  </a:lnTo>
                  <a:lnTo>
                    <a:pt x="130143" y="134297"/>
                  </a:lnTo>
                  <a:lnTo>
                    <a:pt x="127890" y="132271"/>
                  </a:lnTo>
                  <a:lnTo>
                    <a:pt x="124471" y="130049"/>
                  </a:lnTo>
                  <a:lnTo>
                    <a:pt x="121232" y="128993"/>
                  </a:lnTo>
                  <a:lnTo>
                    <a:pt x="120066" y="129032"/>
                  </a:lnTo>
                  <a:lnTo>
                    <a:pt x="119487" y="129306"/>
                  </a:lnTo>
                  <a:lnTo>
                    <a:pt x="118830" y="129681"/>
                  </a:lnTo>
                  <a:lnTo>
                    <a:pt x="117547" y="131340"/>
                  </a:lnTo>
                  <a:lnTo>
                    <a:pt x="115654" y="131512"/>
                  </a:lnTo>
                  <a:lnTo>
                    <a:pt x="114261" y="131473"/>
                  </a:lnTo>
                  <a:lnTo>
                    <a:pt x="112963" y="130878"/>
                  </a:lnTo>
                  <a:lnTo>
                    <a:pt x="108863" y="130354"/>
                  </a:lnTo>
                  <a:lnTo>
                    <a:pt x="107408" y="129775"/>
                  </a:lnTo>
                  <a:lnTo>
                    <a:pt x="104944" y="129861"/>
                  </a:lnTo>
                  <a:lnTo>
                    <a:pt x="99647" y="130722"/>
                  </a:lnTo>
                  <a:lnTo>
                    <a:pt x="98356" y="130565"/>
                  </a:lnTo>
                  <a:lnTo>
                    <a:pt x="92762" y="126857"/>
                  </a:lnTo>
                  <a:lnTo>
                    <a:pt x="90330" y="125386"/>
                  </a:lnTo>
                  <a:lnTo>
                    <a:pt x="89844" y="124573"/>
                  </a:lnTo>
                  <a:lnTo>
                    <a:pt x="89868" y="123149"/>
                  </a:lnTo>
                  <a:lnTo>
                    <a:pt x="90689" y="121130"/>
                  </a:lnTo>
                  <a:lnTo>
                    <a:pt x="91393" y="119699"/>
                  </a:lnTo>
                  <a:lnTo>
                    <a:pt x="91081" y="118212"/>
                  </a:lnTo>
                  <a:lnTo>
                    <a:pt x="90016" y="116585"/>
                  </a:lnTo>
                  <a:lnTo>
                    <a:pt x="90016" y="114848"/>
                  </a:lnTo>
                  <a:lnTo>
                    <a:pt x="90744" y="113878"/>
                  </a:lnTo>
                  <a:lnTo>
                    <a:pt x="92230" y="114183"/>
                  </a:lnTo>
                  <a:lnTo>
                    <a:pt x="92762" y="113573"/>
                  </a:lnTo>
                  <a:lnTo>
                    <a:pt x="92575" y="112650"/>
                  </a:lnTo>
                  <a:lnTo>
                    <a:pt x="91769" y="111993"/>
                  </a:lnTo>
                  <a:lnTo>
                    <a:pt x="90697" y="110514"/>
                  </a:lnTo>
                  <a:lnTo>
                    <a:pt x="87528" y="109137"/>
                  </a:lnTo>
                  <a:lnTo>
                    <a:pt x="87075" y="108574"/>
                  </a:lnTo>
                  <a:lnTo>
                    <a:pt x="87239" y="107932"/>
                  </a:lnTo>
                  <a:lnTo>
                    <a:pt x="87787" y="107244"/>
                  </a:lnTo>
                  <a:lnTo>
                    <a:pt x="87896" y="105789"/>
                  </a:lnTo>
                  <a:lnTo>
                    <a:pt x="87951" y="103911"/>
                  </a:lnTo>
                  <a:lnTo>
                    <a:pt x="88374" y="102933"/>
                  </a:lnTo>
                  <a:lnTo>
                    <a:pt x="88491" y="102166"/>
                  </a:lnTo>
                  <a:lnTo>
                    <a:pt x="88029" y="101548"/>
                  </a:lnTo>
                  <a:lnTo>
                    <a:pt x="86957" y="100828"/>
                  </a:lnTo>
                  <a:lnTo>
                    <a:pt x="85244" y="99084"/>
                  </a:lnTo>
                  <a:lnTo>
                    <a:pt x="83140" y="98896"/>
                  </a:lnTo>
                  <a:lnTo>
                    <a:pt x="76294" y="98959"/>
                  </a:lnTo>
                  <a:lnTo>
                    <a:pt x="74174" y="98254"/>
                  </a:lnTo>
                  <a:lnTo>
                    <a:pt x="72468" y="97277"/>
                  </a:lnTo>
                  <a:lnTo>
                    <a:pt x="70763" y="93553"/>
                  </a:lnTo>
                  <a:lnTo>
                    <a:pt x="69902" y="92669"/>
                  </a:lnTo>
                  <a:lnTo>
                    <a:pt x="69097" y="92301"/>
                  </a:lnTo>
                  <a:lnTo>
                    <a:pt x="67180" y="92176"/>
                  </a:lnTo>
                  <a:lnTo>
                    <a:pt x="64872" y="91816"/>
                  </a:lnTo>
                  <a:lnTo>
                    <a:pt x="63691" y="91182"/>
                  </a:lnTo>
                  <a:lnTo>
                    <a:pt x="60467" y="87771"/>
                  </a:lnTo>
                  <a:lnTo>
                    <a:pt x="57369" y="84720"/>
                  </a:lnTo>
                  <a:lnTo>
                    <a:pt x="56125" y="87599"/>
                  </a:lnTo>
                  <a:lnTo>
                    <a:pt x="54921" y="88170"/>
                  </a:lnTo>
                  <a:lnTo>
                    <a:pt x="52190" y="87904"/>
                  </a:lnTo>
                  <a:lnTo>
                    <a:pt x="50140" y="87419"/>
                  </a:lnTo>
                  <a:lnTo>
                    <a:pt x="48975" y="88069"/>
                  </a:lnTo>
                  <a:lnTo>
                    <a:pt x="47770" y="89203"/>
                  </a:lnTo>
                  <a:lnTo>
                    <a:pt x="47997" y="89954"/>
                  </a:lnTo>
                  <a:lnTo>
                    <a:pt x="48920" y="90744"/>
                  </a:lnTo>
                  <a:lnTo>
                    <a:pt x="50774" y="92207"/>
                  </a:lnTo>
                  <a:lnTo>
                    <a:pt x="53614" y="95782"/>
                  </a:lnTo>
                  <a:lnTo>
                    <a:pt x="54905" y="97754"/>
                  </a:lnTo>
                  <a:lnTo>
                    <a:pt x="55093" y="98442"/>
                  </a:lnTo>
                  <a:lnTo>
                    <a:pt x="54850" y="98959"/>
                  </a:lnTo>
                  <a:lnTo>
                    <a:pt x="54467" y="99178"/>
                  </a:lnTo>
                  <a:lnTo>
                    <a:pt x="53904" y="99170"/>
                  </a:lnTo>
                  <a:lnTo>
                    <a:pt x="53145" y="99162"/>
                  </a:lnTo>
                  <a:lnTo>
                    <a:pt x="52706" y="98575"/>
                  </a:lnTo>
                  <a:lnTo>
                    <a:pt x="52558" y="97558"/>
                  </a:lnTo>
                  <a:lnTo>
                    <a:pt x="51611" y="96017"/>
                  </a:lnTo>
                  <a:lnTo>
                    <a:pt x="50633" y="95125"/>
                  </a:lnTo>
                  <a:lnTo>
                    <a:pt x="49562" y="94570"/>
                  </a:lnTo>
                  <a:lnTo>
                    <a:pt x="48059" y="94155"/>
                  </a:lnTo>
                  <a:lnTo>
                    <a:pt x="46080" y="93420"/>
                  </a:lnTo>
                  <a:lnTo>
                    <a:pt x="45055" y="93388"/>
                  </a:lnTo>
                  <a:lnTo>
                    <a:pt x="44062" y="94241"/>
                  </a:lnTo>
                  <a:lnTo>
                    <a:pt x="43232" y="95391"/>
                  </a:lnTo>
                  <a:lnTo>
                    <a:pt x="42740" y="97903"/>
                  </a:lnTo>
                  <a:lnTo>
                    <a:pt x="41261" y="100985"/>
                  </a:lnTo>
                  <a:lnTo>
                    <a:pt x="40353" y="102198"/>
                  </a:lnTo>
                  <a:lnTo>
                    <a:pt x="37537" y="102933"/>
                  </a:lnTo>
                  <a:lnTo>
                    <a:pt x="30856" y="103183"/>
                  </a:lnTo>
                  <a:lnTo>
                    <a:pt x="28861" y="104146"/>
                  </a:lnTo>
                  <a:lnTo>
                    <a:pt x="27499" y="105303"/>
                  </a:lnTo>
                  <a:lnTo>
                    <a:pt x="24973" y="109051"/>
                  </a:lnTo>
                  <a:lnTo>
                    <a:pt x="23212" y="110295"/>
                  </a:lnTo>
                  <a:lnTo>
                    <a:pt x="21687" y="112008"/>
                  </a:lnTo>
                  <a:lnTo>
                    <a:pt x="22148" y="117500"/>
                  </a:lnTo>
                  <a:lnTo>
                    <a:pt x="22883" y="123892"/>
                  </a:lnTo>
                  <a:lnTo>
                    <a:pt x="24167" y="125660"/>
                  </a:lnTo>
                  <a:lnTo>
                    <a:pt x="24980" y="126192"/>
                  </a:lnTo>
                  <a:lnTo>
                    <a:pt x="25090" y="126818"/>
                  </a:lnTo>
                  <a:lnTo>
                    <a:pt x="24566" y="127373"/>
                  </a:lnTo>
                  <a:lnTo>
                    <a:pt x="23893" y="128070"/>
                  </a:lnTo>
                  <a:lnTo>
                    <a:pt x="22876" y="129345"/>
                  </a:lnTo>
                  <a:lnTo>
                    <a:pt x="21734" y="129298"/>
                  </a:lnTo>
                  <a:lnTo>
                    <a:pt x="19433" y="128977"/>
                  </a:lnTo>
                  <a:lnTo>
                    <a:pt x="17517" y="128633"/>
                  </a:lnTo>
                  <a:lnTo>
                    <a:pt x="11070" y="128265"/>
                  </a:lnTo>
                  <a:lnTo>
                    <a:pt x="5844" y="127968"/>
                  </a:lnTo>
                  <a:lnTo>
                    <a:pt x="39" y="127639"/>
                  </a:lnTo>
                  <a:lnTo>
                    <a:pt x="32" y="120943"/>
                  </a:lnTo>
                  <a:lnTo>
                    <a:pt x="32" y="114222"/>
                  </a:lnTo>
                  <a:lnTo>
                    <a:pt x="32" y="107478"/>
                  </a:lnTo>
                  <a:lnTo>
                    <a:pt x="23" y="100711"/>
                  </a:lnTo>
                  <a:lnTo>
                    <a:pt x="23" y="93913"/>
                  </a:lnTo>
                  <a:lnTo>
                    <a:pt x="23" y="87091"/>
                  </a:lnTo>
                  <a:lnTo>
                    <a:pt x="16" y="80245"/>
                  </a:lnTo>
                  <a:lnTo>
                    <a:pt x="16" y="73376"/>
                  </a:lnTo>
                  <a:lnTo>
                    <a:pt x="16" y="66484"/>
                  </a:lnTo>
                  <a:lnTo>
                    <a:pt x="16" y="59560"/>
                  </a:lnTo>
                  <a:lnTo>
                    <a:pt x="8" y="52613"/>
                  </a:lnTo>
                  <a:lnTo>
                    <a:pt x="8" y="45634"/>
                  </a:lnTo>
                  <a:lnTo>
                    <a:pt x="8" y="38624"/>
                  </a:lnTo>
                  <a:lnTo>
                    <a:pt x="0" y="31591"/>
                  </a:lnTo>
                  <a:lnTo>
                    <a:pt x="0" y="24534"/>
                  </a:lnTo>
                  <a:lnTo>
                    <a:pt x="0" y="17446"/>
                  </a:lnTo>
                  <a:lnTo>
                    <a:pt x="2738" y="16570"/>
                  </a:lnTo>
                  <a:lnTo>
                    <a:pt x="6196" y="15451"/>
                  </a:lnTo>
                  <a:lnTo>
                    <a:pt x="9513" y="14387"/>
                  </a:lnTo>
                  <a:lnTo>
                    <a:pt x="13464" y="13112"/>
                  </a:lnTo>
                  <a:lnTo>
                    <a:pt x="17915" y="11673"/>
                  </a:lnTo>
                  <a:lnTo>
                    <a:pt x="21718" y="10444"/>
                  </a:lnTo>
                  <a:lnTo>
                    <a:pt x="26256" y="8981"/>
                  </a:lnTo>
                  <a:lnTo>
                    <a:pt x="29714" y="7863"/>
                  </a:lnTo>
                  <a:lnTo>
                    <a:pt x="32960" y="6814"/>
                  </a:lnTo>
                  <a:lnTo>
                    <a:pt x="37115" y="5562"/>
                  </a:lnTo>
                  <a:lnTo>
                    <a:pt x="43577" y="3622"/>
                  </a:lnTo>
                  <a:lnTo>
                    <a:pt x="47183" y="2535"/>
                  </a:lnTo>
                  <a:lnTo>
                    <a:pt x="50829" y="1439"/>
                  </a:lnTo>
                  <a:lnTo>
                    <a:pt x="54302" y="391"/>
                  </a:lnTo>
                  <a:lnTo>
                    <a:pt x="56626" y="0"/>
                  </a:lnTo>
                  <a:lnTo>
                    <a:pt x="59122" y="1494"/>
                  </a:lnTo>
                  <a:lnTo>
                    <a:pt x="62157" y="3544"/>
                  </a:lnTo>
                  <a:lnTo>
                    <a:pt x="65193" y="5594"/>
                  </a:lnTo>
                  <a:lnTo>
                    <a:pt x="68228" y="7643"/>
                  </a:lnTo>
                  <a:lnTo>
                    <a:pt x="71264" y="9693"/>
                  </a:lnTo>
                  <a:lnTo>
                    <a:pt x="74299" y="11735"/>
                  </a:lnTo>
                  <a:lnTo>
                    <a:pt x="77335" y="13777"/>
                  </a:lnTo>
                  <a:lnTo>
                    <a:pt x="80370" y="15819"/>
                  </a:lnTo>
                  <a:lnTo>
                    <a:pt x="83406" y="17853"/>
                  </a:lnTo>
                  <a:lnTo>
                    <a:pt x="86441" y="19887"/>
                  </a:lnTo>
                  <a:lnTo>
                    <a:pt x="89477" y="21921"/>
                  </a:lnTo>
                  <a:lnTo>
                    <a:pt x="92512" y="23948"/>
                  </a:lnTo>
                  <a:lnTo>
                    <a:pt x="95548" y="25974"/>
                  </a:lnTo>
                  <a:lnTo>
                    <a:pt x="98583" y="28000"/>
                  </a:lnTo>
                  <a:lnTo>
                    <a:pt x="101619" y="30019"/>
                  </a:lnTo>
                  <a:lnTo>
                    <a:pt x="104654" y="32037"/>
                  </a:lnTo>
                  <a:lnTo>
                    <a:pt x="107690" y="34055"/>
                  </a:lnTo>
                  <a:lnTo>
                    <a:pt x="110506" y="35933"/>
                  </a:lnTo>
                  <a:lnTo>
                    <a:pt x="111773" y="37326"/>
                  </a:lnTo>
                  <a:lnTo>
                    <a:pt x="112470" y="40392"/>
                  </a:lnTo>
                  <a:lnTo>
                    <a:pt x="113870" y="42825"/>
                  </a:lnTo>
                  <a:lnTo>
                    <a:pt x="116303" y="45454"/>
                  </a:lnTo>
                  <a:lnTo>
                    <a:pt x="118791" y="48145"/>
                  </a:lnTo>
                  <a:lnTo>
                    <a:pt x="121889" y="51689"/>
                  </a:lnTo>
                  <a:lnTo>
                    <a:pt x="124033" y="54146"/>
                  </a:lnTo>
                  <a:lnTo>
                    <a:pt x="126215" y="56649"/>
                  </a:lnTo>
                  <a:lnTo>
                    <a:pt x="129830" y="60772"/>
                  </a:lnTo>
                  <a:lnTo>
                    <a:pt x="132083" y="63339"/>
                  </a:lnTo>
                  <a:lnTo>
                    <a:pt x="133875" y="63425"/>
                  </a:lnTo>
                  <a:lnTo>
                    <a:pt x="137513" y="62814"/>
                  </a:lnTo>
                  <a:lnTo>
                    <a:pt x="142379" y="62001"/>
                  </a:lnTo>
                  <a:lnTo>
                    <a:pt x="146220" y="61351"/>
                  </a:lnTo>
                  <a:lnTo>
                    <a:pt x="150867" y="60569"/>
                  </a:lnTo>
                  <a:lnTo>
                    <a:pt x="155295" y="59826"/>
                  </a:lnTo>
                  <a:lnTo>
                    <a:pt x="158785" y="59231"/>
                  </a:lnTo>
                  <a:lnTo>
                    <a:pt x="164010" y="59677"/>
                  </a:lnTo>
                  <a:lnTo>
                    <a:pt x="169166" y="60123"/>
                  </a:lnTo>
                  <a:lnTo>
                    <a:pt x="172867" y="60444"/>
                  </a:lnTo>
                  <a:lnTo>
                    <a:pt x="176489" y="60757"/>
                  </a:lnTo>
                  <a:lnTo>
                    <a:pt x="180784" y="61125"/>
                  </a:lnTo>
                  <a:lnTo>
                    <a:pt x="183186" y="61328"/>
                  </a:lnTo>
                  <a:lnTo>
                    <a:pt x="185940" y="61563"/>
                  </a:lnTo>
                  <a:lnTo>
                    <a:pt x="187097" y="60945"/>
                  </a:lnTo>
                  <a:lnTo>
                    <a:pt x="189468" y="59677"/>
                  </a:lnTo>
                  <a:lnTo>
                    <a:pt x="191706" y="58488"/>
                  </a:lnTo>
                  <a:lnTo>
                    <a:pt x="194029" y="57244"/>
                  </a:lnTo>
                  <a:lnTo>
                    <a:pt x="196087" y="56618"/>
                  </a:lnTo>
                  <a:lnTo>
                    <a:pt x="198230" y="58597"/>
                  </a:lnTo>
                  <a:lnTo>
                    <a:pt x="200022" y="60882"/>
                  </a:lnTo>
                  <a:lnTo>
                    <a:pt x="201907" y="63284"/>
                  </a:lnTo>
                  <a:lnTo>
                    <a:pt x="204090" y="65592"/>
                  </a:lnTo>
                  <a:lnTo>
                    <a:pt x="206210" y="66961"/>
                  </a:lnTo>
                  <a:lnTo>
                    <a:pt x="209050" y="68815"/>
                  </a:lnTo>
                  <a:lnTo>
                    <a:pt x="210685" y="71976"/>
                  </a:lnTo>
                  <a:lnTo>
                    <a:pt x="212868" y="76193"/>
                  </a:lnTo>
                  <a:lnTo>
                    <a:pt x="214307" y="78962"/>
                  </a:lnTo>
                  <a:lnTo>
                    <a:pt x="215786" y="81802"/>
                  </a:lnTo>
                  <a:lnTo>
                    <a:pt x="217937" y="80683"/>
                  </a:lnTo>
                  <a:lnTo>
                    <a:pt x="220230" y="79486"/>
                  </a:lnTo>
                  <a:lnTo>
                    <a:pt x="222311" y="78399"/>
                  </a:lnTo>
                  <a:lnTo>
                    <a:pt x="222061" y="81911"/>
                  </a:lnTo>
                  <a:lnTo>
                    <a:pt x="221841" y="85096"/>
                  </a:lnTo>
                  <a:lnTo>
                    <a:pt x="221490" y="89907"/>
                  </a:lnTo>
                  <a:lnTo>
                    <a:pt x="221208" y="93834"/>
                  </a:lnTo>
                  <a:lnTo>
                    <a:pt x="220457" y="98513"/>
                  </a:lnTo>
                  <a:lnTo>
                    <a:pt x="220402" y="102072"/>
                  </a:lnTo>
                  <a:lnTo>
                    <a:pt x="220355" y="105194"/>
                  </a:lnTo>
                  <a:lnTo>
                    <a:pt x="220323" y="107666"/>
                  </a:lnTo>
                  <a:lnTo>
                    <a:pt x="224353" y="107776"/>
                  </a:lnTo>
                  <a:lnTo>
                    <a:pt x="227333" y="107854"/>
                  </a:lnTo>
                  <a:lnTo>
                    <a:pt x="231065" y="107956"/>
                  </a:lnTo>
                  <a:lnTo>
                    <a:pt x="231425" y="111054"/>
                  </a:lnTo>
                  <a:lnTo>
                    <a:pt x="231926" y="115404"/>
                  </a:lnTo>
                  <a:lnTo>
                    <a:pt x="232685" y="119331"/>
                  </a:lnTo>
                  <a:lnTo>
                    <a:pt x="233326" y="122625"/>
                  </a:lnTo>
                  <a:lnTo>
                    <a:pt x="234280" y="126873"/>
                  </a:lnTo>
                  <a:lnTo>
                    <a:pt x="234797" y="129142"/>
                  </a:lnTo>
                  <a:lnTo>
                    <a:pt x="235689" y="131809"/>
                  </a:lnTo>
                  <a:lnTo>
                    <a:pt x="236573" y="132451"/>
                  </a:lnTo>
                  <a:lnTo>
                    <a:pt x="237989" y="132873"/>
                  </a:lnTo>
                  <a:lnTo>
                    <a:pt x="242918" y="132552"/>
                  </a:lnTo>
                  <a:lnTo>
                    <a:pt x="247002" y="132286"/>
                  </a:lnTo>
                  <a:lnTo>
                    <a:pt x="250225" y="132083"/>
                  </a:lnTo>
                  <a:lnTo>
                    <a:pt x="253651" y="131864"/>
                  </a:lnTo>
                  <a:lnTo>
                    <a:pt x="258197" y="131567"/>
                  </a:lnTo>
                  <a:lnTo>
                    <a:pt x="259738" y="132247"/>
                  </a:lnTo>
                  <a:lnTo>
                    <a:pt x="261068" y="131770"/>
                  </a:lnTo>
                  <a:lnTo>
                    <a:pt x="262601" y="131293"/>
                  </a:lnTo>
                  <a:lnTo>
                    <a:pt x="263822" y="133225"/>
                  </a:lnTo>
                  <a:lnTo>
                    <a:pt x="264440" y="134203"/>
                  </a:lnTo>
                  <a:lnTo>
                    <a:pt x="265308" y="135220"/>
                  </a:lnTo>
                  <a:lnTo>
                    <a:pt x="266482" y="136167"/>
                  </a:lnTo>
                  <a:lnTo>
                    <a:pt x="265989" y="138146"/>
                  </a:lnTo>
                  <a:lnTo>
                    <a:pt x="265261" y="141033"/>
                  </a:lnTo>
                  <a:lnTo>
                    <a:pt x="265058" y="142512"/>
                  </a:lnTo>
                  <a:lnTo>
                    <a:pt x="266474" y="144108"/>
                  </a:lnTo>
                  <a:lnTo>
                    <a:pt x="267530" y="145039"/>
                  </a:lnTo>
                  <a:lnTo>
                    <a:pt x="270417" y="146932"/>
                  </a:lnTo>
                  <a:lnTo>
                    <a:pt x="273132" y="147988"/>
                  </a:lnTo>
                  <a:lnTo>
                    <a:pt x="274900" y="148301"/>
                  </a:lnTo>
                  <a:lnTo>
                    <a:pt x="276590" y="147894"/>
                  </a:lnTo>
                  <a:lnTo>
                    <a:pt x="277208" y="146822"/>
                  </a:lnTo>
                  <a:lnTo>
                    <a:pt x="277051" y="145344"/>
                  </a:lnTo>
                  <a:lnTo>
                    <a:pt x="276238" y="143787"/>
                  </a:lnTo>
                  <a:lnTo>
                    <a:pt x="276300" y="141933"/>
                  </a:lnTo>
                  <a:lnTo>
                    <a:pt x="276840" y="140579"/>
                  </a:lnTo>
                  <a:lnTo>
                    <a:pt x="278569" y="138115"/>
                  </a:lnTo>
                  <a:lnTo>
                    <a:pt x="280204" y="135784"/>
                  </a:lnTo>
                  <a:lnTo>
                    <a:pt x="282708" y="133405"/>
                  </a:lnTo>
                  <a:lnTo>
                    <a:pt x="285689" y="131050"/>
                  </a:lnTo>
                  <a:lnTo>
                    <a:pt x="286924" y="129329"/>
                  </a:lnTo>
                  <a:lnTo>
                    <a:pt x="287402" y="126333"/>
                  </a:lnTo>
                  <a:lnTo>
                    <a:pt x="289350" y="124635"/>
                  </a:lnTo>
                  <a:lnTo>
                    <a:pt x="291454" y="123618"/>
                  </a:lnTo>
                  <a:lnTo>
                    <a:pt x="294067" y="122734"/>
                  </a:lnTo>
                  <a:lnTo>
                    <a:pt x="294787" y="121232"/>
                  </a:lnTo>
                  <a:lnTo>
                    <a:pt x="298394" y="118682"/>
                  </a:lnTo>
                  <a:lnTo>
                    <a:pt x="300553" y="117422"/>
                  </a:lnTo>
                  <a:lnTo>
                    <a:pt x="303283" y="116687"/>
                  </a:lnTo>
                  <a:lnTo>
                    <a:pt x="307054" y="115028"/>
                  </a:lnTo>
                  <a:lnTo>
                    <a:pt x="310035" y="113072"/>
                  </a:lnTo>
                  <a:lnTo>
                    <a:pt x="312891" y="109387"/>
                  </a:lnTo>
                  <a:lnTo>
                    <a:pt x="315159" y="106970"/>
                  </a:lnTo>
                  <a:lnTo>
                    <a:pt x="317068" y="105483"/>
                  </a:lnTo>
                  <a:lnTo>
                    <a:pt x="318672" y="105429"/>
                  </a:lnTo>
                  <a:lnTo>
                    <a:pt x="319799" y="106633"/>
                  </a:lnTo>
                  <a:lnTo>
                    <a:pt x="320768" y="106735"/>
                  </a:lnTo>
                  <a:lnTo>
                    <a:pt x="321403" y="106187"/>
                  </a:lnTo>
                  <a:lnTo>
                    <a:pt x="322482" y="104638"/>
                  </a:lnTo>
                  <a:lnTo>
                    <a:pt x="323640" y="102831"/>
                  </a:lnTo>
                  <a:lnTo>
                    <a:pt x="324727" y="102080"/>
                  </a:lnTo>
                  <a:lnTo>
                    <a:pt x="326832" y="101697"/>
                  </a:lnTo>
                  <a:lnTo>
                    <a:pt x="328780" y="100500"/>
                  </a:lnTo>
                  <a:close/>
                  <a:moveTo>
                    <a:pt x="322318" y="138882"/>
                  </a:moveTo>
                  <a:lnTo>
                    <a:pt x="322240" y="138178"/>
                  </a:lnTo>
                  <a:lnTo>
                    <a:pt x="321559" y="136996"/>
                  </a:lnTo>
                  <a:lnTo>
                    <a:pt x="320542" y="136331"/>
                  </a:lnTo>
                  <a:lnTo>
                    <a:pt x="320057" y="136621"/>
                  </a:lnTo>
                  <a:lnTo>
                    <a:pt x="320471" y="137583"/>
                  </a:lnTo>
                  <a:lnTo>
                    <a:pt x="321653" y="138952"/>
                  </a:lnTo>
                  <a:lnTo>
                    <a:pt x="322318" y="138882"/>
                  </a:lnTo>
                  <a:close/>
                  <a:moveTo>
                    <a:pt x="334475" y="168869"/>
                  </a:moveTo>
                  <a:lnTo>
                    <a:pt x="333372" y="169127"/>
                  </a:lnTo>
                  <a:lnTo>
                    <a:pt x="331354" y="169088"/>
                  </a:lnTo>
                  <a:lnTo>
                    <a:pt x="330204" y="168791"/>
                  </a:lnTo>
                  <a:lnTo>
                    <a:pt x="330908" y="166475"/>
                  </a:lnTo>
                  <a:lnTo>
                    <a:pt x="330931" y="166013"/>
                  </a:lnTo>
                  <a:lnTo>
                    <a:pt x="330845" y="165951"/>
                  </a:lnTo>
                  <a:lnTo>
                    <a:pt x="330266" y="165638"/>
                  </a:lnTo>
                  <a:lnTo>
                    <a:pt x="329390" y="164691"/>
                  </a:lnTo>
                  <a:lnTo>
                    <a:pt x="329085" y="163291"/>
                  </a:lnTo>
                  <a:lnTo>
                    <a:pt x="329429" y="161992"/>
                  </a:lnTo>
                  <a:lnTo>
                    <a:pt x="330071" y="161452"/>
                  </a:lnTo>
                  <a:lnTo>
                    <a:pt x="330478" y="161546"/>
                  </a:lnTo>
                  <a:lnTo>
                    <a:pt x="331714" y="163526"/>
                  </a:lnTo>
                  <a:lnTo>
                    <a:pt x="332817" y="164104"/>
                  </a:lnTo>
                  <a:lnTo>
                    <a:pt x="334968" y="164433"/>
                  </a:lnTo>
                  <a:lnTo>
                    <a:pt x="333881" y="166389"/>
                  </a:lnTo>
                  <a:lnTo>
                    <a:pt x="334687" y="168478"/>
                  </a:lnTo>
                  <a:lnTo>
                    <a:pt x="334475" y="168869"/>
                  </a:lnTo>
                  <a:close/>
                  <a:moveTo>
                    <a:pt x="347063" y="167226"/>
                  </a:moveTo>
                  <a:lnTo>
                    <a:pt x="346476" y="168454"/>
                  </a:lnTo>
                  <a:lnTo>
                    <a:pt x="345444" y="168157"/>
                  </a:lnTo>
                  <a:lnTo>
                    <a:pt x="344630" y="167343"/>
                  </a:lnTo>
                  <a:lnTo>
                    <a:pt x="344896" y="166702"/>
                  </a:lnTo>
                  <a:lnTo>
                    <a:pt x="346109" y="166350"/>
                  </a:lnTo>
                  <a:lnTo>
                    <a:pt x="346742" y="165998"/>
                  </a:lnTo>
                  <a:lnTo>
                    <a:pt x="347274" y="165935"/>
                  </a:lnTo>
                  <a:lnTo>
                    <a:pt x="347063" y="16722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6" name="Freeform: Shape 815">
              <a:extLst>
                <a:ext uri="{FF2B5EF4-FFF2-40B4-BE49-F238E27FC236}">
                  <a16:creationId xmlns:a16="http://schemas.microsoft.com/office/drawing/2014/main" id="{60CAAE0D-35A3-C738-6CE9-BBF5B3FEF1C4}"/>
                </a:ext>
              </a:extLst>
            </p:cNvPr>
            <p:cNvSpPr>
              <a:spLocks/>
            </p:cNvSpPr>
            <p:nvPr/>
          </p:nvSpPr>
          <p:spPr>
            <a:xfrm>
              <a:off x="7523763" y="3639093"/>
              <a:ext cx="258" cy="258"/>
            </a:xfrm>
            <a:custGeom>
              <a:avLst/>
              <a:gdLst>
                <a:gd name="connsiteX0" fmla="*/ 258 w 258"/>
                <a:gd name="connsiteY0" fmla="*/ 235 h 258"/>
                <a:gd name="connsiteX1" fmla="*/ 70 w 258"/>
                <a:gd name="connsiteY1" fmla="*/ 258 h 258"/>
                <a:gd name="connsiteX2" fmla="*/ 0 w 258"/>
                <a:gd name="connsiteY2" fmla="*/ 156 h 258"/>
                <a:gd name="connsiteX3" fmla="*/ 70 w 258"/>
                <a:gd name="connsiteY3" fmla="*/ 23 h 258"/>
                <a:gd name="connsiteX4" fmla="*/ 235 w 258"/>
                <a:gd name="connsiteY4" fmla="*/ 0 h 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 h="258">
                  <a:moveTo>
                    <a:pt x="258" y="235"/>
                  </a:moveTo>
                  <a:lnTo>
                    <a:pt x="70" y="258"/>
                  </a:lnTo>
                  <a:lnTo>
                    <a:pt x="0" y="156"/>
                  </a:lnTo>
                  <a:lnTo>
                    <a:pt x="70" y="23"/>
                  </a:lnTo>
                  <a:lnTo>
                    <a:pt x="235"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7" name="Freeform: Shape 816">
              <a:extLst>
                <a:ext uri="{FF2B5EF4-FFF2-40B4-BE49-F238E27FC236}">
                  <a16:creationId xmlns:a16="http://schemas.microsoft.com/office/drawing/2014/main" id="{BDEE6DC1-FADD-8BCC-3668-B9A2CCADE7A6}"/>
                </a:ext>
              </a:extLst>
            </p:cNvPr>
            <p:cNvSpPr>
              <a:spLocks/>
            </p:cNvSpPr>
            <p:nvPr/>
          </p:nvSpPr>
          <p:spPr>
            <a:xfrm>
              <a:off x="5903804" y="4354577"/>
              <a:ext cx="5038" cy="14864"/>
            </a:xfrm>
            <a:custGeom>
              <a:avLst/>
              <a:gdLst>
                <a:gd name="connsiteX0" fmla="*/ 3927 w 5038"/>
                <a:gd name="connsiteY0" fmla="*/ 4491 h 14864"/>
                <a:gd name="connsiteX1" fmla="*/ 3278 w 5038"/>
                <a:gd name="connsiteY1" fmla="*/ 4843 h 14864"/>
                <a:gd name="connsiteX2" fmla="*/ 1666 w 5038"/>
                <a:gd name="connsiteY2" fmla="*/ 3341 h 14864"/>
                <a:gd name="connsiteX3" fmla="*/ 1862 w 5038"/>
                <a:gd name="connsiteY3" fmla="*/ 1588 h 14864"/>
                <a:gd name="connsiteX4" fmla="*/ 2840 w 5038"/>
                <a:gd name="connsiteY4" fmla="*/ 626 h 14864"/>
                <a:gd name="connsiteX5" fmla="*/ 3763 w 5038"/>
                <a:gd name="connsiteY5" fmla="*/ 63 h 14864"/>
                <a:gd name="connsiteX6" fmla="*/ 4710 w 5038"/>
                <a:gd name="connsiteY6" fmla="*/ 0 h 14864"/>
                <a:gd name="connsiteX7" fmla="*/ 5038 w 5038"/>
                <a:gd name="connsiteY7" fmla="*/ 1447 h 14864"/>
                <a:gd name="connsiteX8" fmla="*/ 4811 w 5038"/>
                <a:gd name="connsiteY8" fmla="*/ 3489 h 14864"/>
                <a:gd name="connsiteX9" fmla="*/ 3927 w 5038"/>
                <a:gd name="connsiteY9" fmla="*/ 4491 h 14864"/>
                <a:gd name="connsiteX10" fmla="*/ 2793 w 5038"/>
                <a:gd name="connsiteY10" fmla="*/ 8152 h 14864"/>
                <a:gd name="connsiteX11" fmla="*/ 2441 w 5038"/>
                <a:gd name="connsiteY11" fmla="*/ 8395 h 14864"/>
                <a:gd name="connsiteX12" fmla="*/ 2605 w 5038"/>
                <a:gd name="connsiteY12" fmla="*/ 8395 h 14864"/>
                <a:gd name="connsiteX13" fmla="*/ 2441 w 5038"/>
                <a:gd name="connsiteY13" fmla="*/ 8559 h 14864"/>
                <a:gd name="connsiteX14" fmla="*/ 2331 w 5038"/>
                <a:gd name="connsiteY14" fmla="*/ 8395 h 14864"/>
                <a:gd name="connsiteX15" fmla="*/ 2159 w 5038"/>
                <a:gd name="connsiteY15" fmla="*/ 8293 h 14864"/>
                <a:gd name="connsiteX16" fmla="*/ 1940 w 5038"/>
                <a:gd name="connsiteY16" fmla="*/ 8246 h 14864"/>
                <a:gd name="connsiteX17" fmla="*/ 1682 w 5038"/>
                <a:gd name="connsiteY17" fmla="*/ 8254 h 14864"/>
                <a:gd name="connsiteX18" fmla="*/ 1682 w 5038"/>
                <a:gd name="connsiteY18" fmla="*/ 8089 h 14864"/>
                <a:gd name="connsiteX19" fmla="*/ 2011 w 5038"/>
                <a:gd name="connsiteY19" fmla="*/ 8191 h 14864"/>
                <a:gd name="connsiteX20" fmla="*/ 2504 w 5038"/>
                <a:gd name="connsiteY20" fmla="*/ 8089 h 14864"/>
                <a:gd name="connsiteX21" fmla="*/ 2504 w 5038"/>
                <a:gd name="connsiteY21" fmla="*/ 7910 h 14864"/>
                <a:gd name="connsiteX22" fmla="*/ 2355 w 5038"/>
                <a:gd name="connsiteY22" fmla="*/ 7745 h 14864"/>
                <a:gd name="connsiteX23" fmla="*/ 2292 w 5038"/>
                <a:gd name="connsiteY23" fmla="*/ 7628 h 14864"/>
                <a:gd name="connsiteX24" fmla="*/ 2472 w 5038"/>
                <a:gd name="connsiteY24" fmla="*/ 7456 h 14864"/>
                <a:gd name="connsiteX25" fmla="*/ 3082 w 5038"/>
                <a:gd name="connsiteY25" fmla="*/ 7065 h 14864"/>
                <a:gd name="connsiteX26" fmla="*/ 3341 w 5038"/>
                <a:gd name="connsiteY26" fmla="*/ 6861 h 14864"/>
                <a:gd name="connsiteX27" fmla="*/ 3372 w 5038"/>
                <a:gd name="connsiteY27" fmla="*/ 6947 h 14864"/>
                <a:gd name="connsiteX28" fmla="*/ 3380 w 5038"/>
                <a:gd name="connsiteY28" fmla="*/ 7026 h 14864"/>
                <a:gd name="connsiteX29" fmla="*/ 3411 w 5038"/>
                <a:gd name="connsiteY29" fmla="*/ 7104 h 14864"/>
                <a:gd name="connsiteX30" fmla="*/ 3505 w 5038"/>
                <a:gd name="connsiteY30" fmla="*/ 7182 h 14864"/>
                <a:gd name="connsiteX31" fmla="*/ 3192 w 5038"/>
                <a:gd name="connsiteY31" fmla="*/ 7487 h 14864"/>
                <a:gd name="connsiteX32" fmla="*/ 2793 w 5038"/>
                <a:gd name="connsiteY32" fmla="*/ 8152 h 14864"/>
                <a:gd name="connsiteX33" fmla="*/ 414 w 5038"/>
                <a:gd name="connsiteY33" fmla="*/ 14857 h 14864"/>
                <a:gd name="connsiteX34" fmla="*/ 196 w 5038"/>
                <a:gd name="connsiteY34" fmla="*/ 14864 h 14864"/>
                <a:gd name="connsiteX35" fmla="*/ 0 w 5038"/>
                <a:gd name="connsiteY35" fmla="*/ 14786 h 14864"/>
                <a:gd name="connsiteX36" fmla="*/ 55 w 5038"/>
                <a:gd name="connsiteY36" fmla="*/ 14716 h 14864"/>
                <a:gd name="connsiteX37" fmla="*/ 305 w 5038"/>
                <a:gd name="connsiteY37" fmla="*/ 14661 h 14864"/>
                <a:gd name="connsiteX38" fmla="*/ 422 w 5038"/>
                <a:gd name="connsiteY38" fmla="*/ 14513 h 14864"/>
                <a:gd name="connsiteX39" fmla="*/ 383 w 5038"/>
                <a:gd name="connsiteY39" fmla="*/ 14317 h 14864"/>
                <a:gd name="connsiteX40" fmla="*/ 391 w 5038"/>
                <a:gd name="connsiteY40" fmla="*/ 14098 h 14864"/>
                <a:gd name="connsiteX41" fmla="*/ 587 w 5038"/>
                <a:gd name="connsiteY41" fmla="*/ 13965 h 14864"/>
                <a:gd name="connsiteX42" fmla="*/ 743 w 5038"/>
                <a:gd name="connsiteY42" fmla="*/ 13957 h 14864"/>
                <a:gd name="connsiteX43" fmla="*/ 814 w 5038"/>
                <a:gd name="connsiteY43" fmla="*/ 14043 h 14864"/>
                <a:gd name="connsiteX44" fmla="*/ 853 w 5038"/>
                <a:gd name="connsiteY44" fmla="*/ 14247 h 14864"/>
                <a:gd name="connsiteX45" fmla="*/ 735 w 5038"/>
                <a:gd name="connsiteY45" fmla="*/ 14403 h 14864"/>
                <a:gd name="connsiteX46" fmla="*/ 602 w 5038"/>
                <a:gd name="connsiteY46" fmla="*/ 14528 h 14864"/>
                <a:gd name="connsiteX47" fmla="*/ 540 w 5038"/>
                <a:gd name="connsiteY47" fmla="*/ 14724 h 14864"/>
                <a:gd name="connsiteX48" fmla="*/ 414 w 5038"/>
                <a:gd name="connsiteY48" fmla="*/ 14857 h 14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038" h="14864">
                  <a:moveTo>
                    <a:pt x="3927" y="4491"/>
                  </a:moveTo>
                  <a:lnTo>
                    <a:pt x="3278" y="4843"/>
                  </a:lnTo>
                  <a:lnTo>
                    <a:pt x="1666" y="3341"/>
                  </a:lnTo>
                  <a:lnTo>
                    <a:pt x="1862" y="1588"/>
                  </a:lnTo>
                  <a:lnTo>
                    <a:pt x="2840" y="626"/>
                  </a:lnTo>
                  <a:lnTo>
                    <a:pt x="3763" y="63"/>
                  </a:lnTo>
                  <a:lnTo>
                    <a:pt x="4710" y="0"/>
                  </a:lnTo>
                  <a:lnTo>
                    <a:pt x="5038" y="1447"/>
                  </a:lnTo>
                  <a:lnTo>
                    <a:pt x="4811" y="3489"/>
                  </a:lnTo>
                  <a:lnTo>
                    <a:pt x="3927" y="4491"/>
                  </a:lnTo>
                  <a:close/>
                  <a:moveTo>
                    <a:pt x="2793" y="8152"/>
                  </a:moveTo>
                  <a:lnTo>
                    <a:pt x="2441" y="8395"/>
                  </a:lnTo>
                  <a:lnTo>
                    <a:pt x="2605" y="8395"/>
                  </a:lnTo>
                  <a:lnTo>
                    <a:pt x="2441" y="8559"/>
                  </a:lnTo>
                  <a:lnTo>
                    <a:pt x="2331" y="8395"/>
                  </a:lnTo>
                  <a:lnTo>
                    <a:pt x="2159" y="8293"/>
                  </a:lnTo>
                  <a:lnTo>
                    <a:pt x="1940" y="8246"/>
                  </a:lnTo>
                  <a:lnTo>
                    <a:pt x="1682" y="8254"/>
                  </a:lnTo>
                  <a:lnTo>
                    <a:pt x="1682" y="8089"/>
                  </a:lnTo>
                  <a:lnTo>
                    <a:pt x="2011" y="8191"/>
                  </a:lnTo>
                  <a:lnTo>
                    <a:pt x="2504" y="8089"/>
                  </a:lnTo>
                  <a:lnTo>
                    <a:pt x="2504" y="7910"/>
                  </a:lnTo>
                  <a:lnTo>
                    <a:pt x="2355" y="7745"/>
                  </a:lnTo>
                  <a:lnTo>
                    <a:pt x="2292" y="7628"/>
                  </a:lnTo>
                  <a:lnTo>
                    <a:pt x="2472" y="7456"/>
                  </a:lnTo>
                  <a:lnTo>
                    <a:pt x="3082" y="7065"/>
                  </a:lnTo>
                  <a:lnTo>
                    <a:pt x="3341" y="6861"/>
                  </a:lnTo>
                  <a:lnTo>
                    <a:pt x="3372" y="6947"/>
                  </a:lnTo>
                  <a:lnTo>
                    <a:pt x="3380" y="7026"/>
                  </a:lnTo>
                  <a:lnTo>
                    <a:pt x="3411" y="7104"/>
                  </a:lnTo>
                  <a:lnTo>
                    <a:pt x="3505" y="7182"/>
                  </a:lnTo>
                  <a:lnTo>
                    <a:pt x="3192" y="7487"/>
                  </a:lnTo>
                  <a:lnTo>
                    <a:pt x="2793" y="8152"/>
                  </a:lnTo>
                  <a:close/>
                  <a:moveTo>
                    <a:pt x="414" y="14857"/>
                  </a:moveTo>
                  <a:lnTo>
                    <a:pt x="196" y="14864"/>
                  </a:lnTo>
                  <a:lnTo>
                    <a:pt x="0" y="14786"/>
                  </a:lnTo>
                  <a:lnTo>
                    <a:pt x="55" y="14716"/>
                  </a:lnTo>
                  <a:lnTo>
                    <a:pt x="305" y="14661"/>
                  </a:lnTo>
                  <a:lnTo>
                    <a:pt x="422" y="14513"/>
                  </a:lnTo>
                  <a:lnTo>
                    <a:pt x="383" y="14317"/>
                  </a:lnTo>
                  <a:lnTo>
                    <a:pt x="391" y="14098"/>
                  </a:lnTo>
                  <a:lnTo>
                    <a:pt x="587" y="13965"/>
                  </a:lnTo>
                  <a:lnTo>
                    <a:pt x="743" y="13957"/>
                  </a:lnTo>
                  <a:lnTo>
                    <a:pt x="814" y="14043"/>
                  </a:lnTo>
                  <a:lnTo>
                    <a:pt x="853" y="14247"/>
                  </a:lnTo>
                  <a:lnTo>
                    <a:pt x="735" y="14403"/>
                  </a:lnTo>
                  <a:lnTo>
                    <a:pt x="602" y="14528"/>
                  </a:lnTo>
                  <a:lnTo>
                    <a:pt x="540" y="14724"/>
                  </a:lnTo>
                  <a:lnTo>
                    <a:pt x="414" y="1485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8" name="Freeform: Shape 817">
              <a:extLst>
                <a:ext uri="{FF2B5EF4-FFF2-40B4-BE49-F238E27FC236}">
                  <a16:creationId xmlns:a16="http://schemas.microsoft.com/office/drawing/2014/main" id="{CBF0944E-C494-5825-8562-D8211C658ED3}"/>
                </a:ext>
              </a:extLst>
            </p:cNvPr>
            <p:cNvSpPr>
              <a:spLocks/>
            </p:cNvSpPr>
            <p:nvPr/>
          </p:nvSpPr>
          <p:spPr>
            <a:xfrm>
              <a:off x="5639935" y="4380958"/>
              <a:ext cx="297337" cy="252626"/>
            </a:xfrm>
            <a:custGeom>
              <a:avLst/>
              <a:gdLst>
                <a:gd name="connsiteX0" fmla="*/ 293199 w 297337"/>
                <a:gd name="connsiteY0" fmla="*/ 80519 h 252626"/>
                <a:gd name="connsiteX1" fmla="*/ 297275 w 297337"/>
                <a:gd name="connsiteY1" fmla="*/ 85886 h 252626"/>
                <a:gd name="connsiteX2" fmla="*/ 297337 w 297337"/>
                <a:gd name="connsiteY2" fmla="*/ 86480 h 252626"/>
                <a:gd name="connsiteX3" fmla="*/ 296891 w 297337"/>
                <a:gd name="connsiteY3" fmla="*/ 87153 h 252626"/>
                <a:gd name="connsiteX4" fmla="*/ 294349 w 297337"/>
                <a:gd name="connsiteY4" fmla="*/ 88413 h 252626"/>
                <a:gd name="connsiteX5" fmla="*/ 293778 w 297337"/>
                <a:gd name="connsiteY5" fmla="*/ 89062 h 252626"/>
                <a:gd name="connsiteX6" fmla="*/ 292862 w 297337"/>
                <a:gd name="connsiteY6" fmla="*/ 91448 h 252626"/>
                <a:gd name="connsiteX7" fmla="*/ 289663 w 297337"/>
                <a:gd name="connsiteY7" fmla="*/ 92755 h 252626"/>
                <a:gd name="connsiteX8" fmla="*/ 287448 w 297337"/>
                <a:gd name="connsiteY8" fmla="*/ 94398 h 252626"/>
                <a:gd name="connsiteX9" fmla="*/ 285962 w 297337"/>
                <a:gd name="connsiteY9" fmla="*/ 95837 h 252626"/>
                <a:gd name="connsiteX10" fmla="*/ 285219 w 297337"/>
                <a:gd name="connsiteY10" fmla="*/ 96416 h 252626"/>
                <a:gd name="connsiteX11" fmla="*/ 282293 w 297337"/>
                <a:gd name="connsiteY11" fmla="*/ 96737 h 252626"/>
                <a:gd name="connsiteX12" fmla="*/ 281354 w 297337"/>
                <a:gd name="connsiteY12" fmla="*/ 97644 h 252626"/>
                <a:gd name="connsiteX13" fmla="*/ 280173 w 297337"/>
                <a:gd name="connsiteY13" fmla="*/ 100367 h 252626"/>
                <a:gd name="connsiteX14" fmla="*/ 279312 w 297337"/>
                <a:gd name="connsiteY14" fmla="*/ 101509 h 252626"/>
                <a:gd name="connsiteX15" fmla="*/ 277794 w 297337"/>
                <a:gd name="connsiteY15" fmla="*/ 102847 h 252626"/>
                <a:gd name="connsiteX16" fmla="*/ 277787 w 297337"/>
                <a:gd name="connsiteY16" fmla="*/ 103661 h 252626"/>
                <a:gd name="connsiteX17" fmla="*/ 279883 w 297337"/>
                <a:gd name="connsiteY17" fmla="*/ 106633 h 252626"/>
                <a:gd name="connsiteX18" fmla="*/ 280259 w 297337"/>
                <a:gd name="connsiteY18" fmla="*/ 107572 h 252626"/>
                <a:gd name="connsiteX19" fmla="*/ 279609 w 297337"/>
                <a:gd name="connsiteY19" fmla="*/ 108988 h 252626"/>
                <a:gd name="connsiteX20" fmla="*/ 279672 w 297337"/>
                <a:gd name="connsiteY20" fmla="*/ 109990 h 252626"/>
                <a:gd name="connsiteX21" fmla="*/ 280775 w 297337"/>
                <a:gd name="connsiteY21" fmla="*/ 111195 h 252626"/>
                <a:gd name="connsiteX22" fmla="*/ 282089 w 297337"/>
                <a:gd name="connsiteY22" fmla="*/ 111468 h 252626"/>
                <a:gd name="connsiteX23" fmla="*/ 283372 w 297337"/>
                <a:gd name="connsiteY23" fmla="*/ 110968 h 252626"/>
                <a:gd name="connsiteX24" fmla="*/ 284968 w 297337"/>
                <a:gd name="connsiteY24" fmla="*/ 111015 h 252626"/>
                <a:gd name="connsiteX25" fmla="*/ 286009 w 297337"/>
                <a:gd name="connsiteY25" fmla="*/ 111335 h 252626"/>
                <a:gd name="connsiteX26" fmla="*/ 286439 w 297337"/>
                <a:gd name="connsiteY26" fmla="*/ 111687 h 252626"/>
                <a:gd name="connsiteX27" fmla="*/ 286510 w 297337"/>
                <a:gd name="connsiteY27" fmla="*/ 112611 h 252626"/>
                <a:gd name="connsiteX28" fmla="*/ 285853 w 297337"/>
                <a:gd name="connsiteY28" fmla="*/ 114566 h 252626"/>
                <a:gd name="connsiteX29" fmla="*/ 284906 w 297337"/>
                <a:gd name="connsiteY29" fmla="*/ 115834 h 252626"/>
                <a:gd name="connsiteX30" fmla="*/ 280712 w 297337"/>
                <a:gd name="connsiteY30" fmla="*/ 117774 h 252626"/>
                <a:gd name="connsiteX31" fmla="*/ 278850 w 297337"/>
                <a:gd name="connsiteY31" fmla="*/ 118901 h 252626"/>
                <a:gd name="connsiteX32" fmla="*/ 277818 w 297337"/>
                <a:gd name="connsiteY32" fmla="*/ 119730 h 252626"/>
                <a:gd name="connsiteX33" fmla="*/ 275557 w 297337"/>
                <a:gd name="connsiteY33" fmla="*/ 119284 h 252626"/>
                <a:gd name="connsiteX34" fmla="*/ 274407 w 297337"/>
                <a:gd name="connsiteY34" fmla="*/ 119315 h 252626"/>
                <a:gd name="connsiteX35" fmla="*/ 273523 w 297337"/>
                <a:gd name="connsiteY35" fmla="*/ 119957 h 252626"/>
                <a:gd name="connsiteX36" fmla="*/ 272983 w 297337"/>
                <a:gd name="connsiteY36" fmla="*/ 120504 h 252626"/>
                <a:gd name="connsiteX37" fmla="*/ 271465 w 297337"/>
                <a:gd name="connsiteY37" fmla="*/ 120645 h 252626"/>
                <a:gd name="connsiteX38" fmla="*/ 269322 w 297337"/>
                <a:gd name="connsiteY38" fmla="*/ 120974 h 252626"/>
                <a:gd name="connsiteX39" fmla="*/ 268422 w 297337"/>
                <a:gd name="connsiteY39" fmla="*/ 121342 h 252626"/>
                <a:gd name="connsiteX40" fmla="*/ 267726 w 297337"/>
                <a:gd name="connsiteY40" fmla="*/ 122304 h 252626"/>
                <a:gd name="connsiteX41" fmla="*/ 267147 w 297337"/>
                <a:gd name="connsiteY41" fmla="*/ 123673 h 252626"/>
                <a:gd name="connsiteX42" fmla="*/ 267632 w 297337"/>
                <a:gd name="connsiteY42" fmla="*/ 125316 h 252626"/>
                <a:gd name="connsiteX43" fmla="*/ 268305 w 297337"/>
                <a:gd name="connsiteY43" fmla="*/ 126787 h 252626"/>
                <a:gd name="connsiteX44" fmla="*/ 268273 w 297337"/>
                <a:gd name="connsiteY44" fmla="*/ 128132 h 252626"/>
                <a:gd name="connsiteX45" fmla="*/ 268790 w 297337"/>
                <a:gd name="connsiteY45" fmla="*/ 131880 h 252626"/>
                <a:gd name="connsiteX46" fmla="*/ 268117 w 297337"/>
                <a:gd name="connsiteY46" fmla="*/ 132756 h 252626"/>
                <a:gd name="connsiteX47" fmla="*/ 266677 w 297337"/>
                <a:gd name="connsiteY47" fmla="*/ 133742 h 252626"/>
                <a:gd name="connsiteX48" fmla="*/ 264964 w 297337"/>
                <a:gd name="connsiteY48" fmla="*/ 135494 h 252626"/>
                <a:gd name="connsiteX49" fmla="*/ 263039 w 297337"/>
                <a:gd name="connsiteY49" fmla="*/ 137927 h 252626"/>
                <a:gd name="connsiteX50" fmla="*/ 263344 w 297337"/>
                <a:gd name="connsiteY50" fmla="*/ 138623 h 252626"/>
                <a:gd name="connsiteX51" fmla="*/ 267945 w 297337"/>
                <a:gd name="connsiteY51" fmla="*/ 143724 h 252626"/>
                <a:gd name="connsiteX52" fmla="*/ 272623 w 297337"/>
                <a:gd name="connsiteY52" fmla="*/ 148911 h 252626"/>
                <a:gd name="connsiteX53" fmla="*/ 277278 w 297337"/>
                <a:gd name="connsiteY53" fmla="*/ 154067 h 252626"/>
                <a:gd name="connsiteX54" fmla="*/ 277935 w 297337"/>
                <a:gd name="connsiteY54" fmla="*/ 154294 h 252626"/>
                <a:gd name="connsiteX55" fmla="*/ 278812 w 297337"/>
                <a:gd name="connsiteY55" fmla="*/ 154888 h 252626"/>
                <a:gd name="connsiteX56" fmla="*/ 279625 w 297337"/>
                <a:gd name="connsiteY56" fmla="*/ 156688 h 252626"/>
                <a:gd name="connsiteX57" fmla="*/ 280290 w 297337"/>
                <a:gd name="connsiteY57" fmla="*/ 158605 h 252626"/>
                <a:gd name="connsiteX58" fmla="*/ 280306 w 297337"/>
                <a:gd name="connsiteY58" fmla="*/ 159590 h 252626"/>
                <a:gd name="connsiteX59" fmla="*/ 279782 w 297337"/>
                <a:gd name="connsiteY59" fmla="*/ 160834 h 252626"/>
                <a:gd name="connsiteX60" fmla="*/ 278647 w 297337"/>
                <a:gd name="connsiteY60" fmla="*/ 162266 h 252626"/>
                <a:gd name="connsiteX61" fmla="*/ 277270 w 297337"/>
                <a:gd name="connsiteY61" fmla="*/ 163424 h 252626"/>
                <a:gd name="connsiteX62" fmla="*/ 275260 w 297337"/>
                <a:gd name="connsiteY62" fmla="*/ 164409 h 252626"/>
                <a:gd name="connsiteX63" fmla="*/ 273656 w 297337"/>
                <a:gd name="connsiteY63" fmla="*/ 165341 h 252626"/>
                <a:gd name="connsiteX64" fmla="*/ 272334 w 297337"/>
                <a:gd name="connsiteY64" fmla="*/ 167789 h 252626"/>
                <a:gd name="connsiteX65" fmla="*/ 271528 w 297337"/>
                <a:gd name="connsiteY65" fmla="*/ 168650 h 252626"/>
                <a:gd name="connsiteX66" fmla="*/ 270792 w 297337"/>
                <a:gd name="connsiteY66" fmla="*/ 168994 h 252626"/>
                <a:gd name="connsiteX67" fmla="*/ 269337 w 297337"/>
                <a:gd name="connsiteY67" fmla="*/ 169315 h 252626"/>
                <a:gd name="connsiteX68" fmla="*/ 266990 w 297337"/>
                <a:gd name="connsiteY68" fmla="*/ 169236 h 252626"/>
                <a:gd name="connsiteX69" fmla="*/ 265441 w 297337"/>
                <a:gd name="connsiteY69" fmla="*/ 169049 h 252626"/>
                <a:gd name="connsiteX70" fmla="*/ 263517 w 297337"/>
                <a:gd name="connsiteY70" fmla="*/ 170880 h 252626"/>
                <a:gd name="connsiteX71" fmla="*/ 261068 w 297337"/>
                <a:gd name="connsiteY71" fmla="*/ 171552 h 252626"/>
                <a:gd name="connsiteX72" fmla="*/ 259425 w 297337"/>
                <a:gd name="connsiteY72" fmla="*/ 174056 h 252626"/>
                <a:gd name="connsiteX73" fmla="*/ 253573 w 297337"/>
                <a:gd name="connsiteY73" fmla="*/ 176043 h 252626"/>
                <a:gd name="connsiteX74" fmla="*/ 247846 w 297337"/>
                <a:gd name="connsiteY74" fmla="*/ 177584 h 252626"/>
                <a:gd name="connsiteX75" fmla="*/ 246274 w 297337"/>
                <a:gd name="connsiteY75" fmla="*/ 178194 h 252626"/>
                <a:gd name="connsiteX76" fmla="*/ 240617 w 297337"/>
                <a:gd name="connsiteY76" fmla="*/ 176919 h 252626"/>
                <a:gd name="connsiteX77" fmla="*/ 239256 w 297337"/>
                <a:gd name="connsiteY77" fmla="*/ 177318 h 252626"/>
                <a:gd name="connsiteX78" fmla="*/ 237691 w 297337"/>
                <a:gd name="connsiteY78" fmla="*/ 178507 h 252626"/>
                <a:gd name="connsiteX79" fmla="*/ 236244 w 297337"/>
                <a:gd name="connsiteY79" fmla="*/ 179423 h 252626"/>
                <a:gd name="connsiteX80" fmla="*/ 235024 w 297337"/>
                <a:gd name="connsiteY80" fmla="*/ 179478 h 252626"/>
                <a:gd name="connsiteX81" fmla="*/ 233999 w 297337"/>
                <a:gd name="connsiteY81" fmla="*/ 179955 h 252626"/>
                <a:gd name="connsiteX82" fmla="*/ 233389 w 297337"/>
                <a:gd name="connsiteY82" fmla="*/ 181652 h 252626"/>
                <a:gd name="connsiteX83" fmla="*/ 232849 w 297337"/>
                <a:gd name="connsiteY83" fmla="*/ 187496 h 252626"/>
                <a:gd name="connsiteX84" fmla="*/ 230815 w 297337"/>
                <a:gd name="connsiteY84" fmla="*/ 189233 h 252626"/>
                <a:gd name="connsiteX85" fmla="*/ 228366 w 297337"/>
                <a:gd name="connsiteY85" fmla="*/ 189226 h 252626"/>
                <a:gd name="connsiteX86" fmla="*/ 226684 w 297337"/>
                <a:gd name="connsiteY86" fmla="*/ 187199 h 252626"/>
                <a:gd name="connsiteX87" fmla="*/ 224689 w 297337"/>
                <a:gd name="connsiteY87" fmla="*/ 185674 h 252626"/>
                <a:gd name="connsiteX88" fmla="*/ 221208 w 297337"/>
                <a:gd name="connsiteY88" fmla="*/ 182051 h 252626"/>
                <a:gd name="connsiteX89" fmla="*/ 220237 w 297337"/>
                <a:gd name="connsiteY89" fmla="*/ 181574 h 252626"/>
                <a:gd name="connsiteX90" fmla="*/ 219338 w 297337"/>
                <a:gd name="connsiteY90" fmla="*/ 181598 h 252626"/>
                <a:gd name="connsiteX91" fmla="*/ 216107 w 297337"/>
                <a:gd name="connsiteY91" fmla="*/ 182677 h 252626"/>
                <a:gd name="connsiteX92" fmla="*/ 214573 w 297337"/>
                <a:gd name="connsiteY92" fmla="*/ 182208 h 252626"/>
                <a:gd name="connsiteX93" fmla="*/ 213337 w 297337"/>
                <a:gd name="connsiteY93" fmla="*/ 181644 h 252626"/>
                <a:gd name="connsiteX94" fmla="*/ 211272 w 297337"/>
                <a:gd name="connsiteY94" fmla="*/ 181824 h 252626"/>
                <a:gd name="connsiteX95" fmla="*/ 207595 w 297337"/>
                <a:gd name="connsiteY95" fmla="*/ 181864 h 252626"/>
                <a:gd name="connsiteX96" fmla="*/ 205248 w 297337"/>
                <a:gd name="connsiteY96" fmla="*/ 181895 h 252626"/>
                <a:gd name="connsiteX97" fmla="*/ 204105 w 297337"/>
                <a:gd name="connsiteY97" fmla="*/ 180909 h 252626"/>
                <a:gd name="connsiteX98" fmla="*/ 203042 w 297337"/>
                <a:gd name="connsiteY98" fmla="*/ 178883 h 252626"/>
                <a:gd name="connsiteX99" fmla="*/ 202330 w 297337"/>
                <a:gd name="connsiteY99" fmla="*/ 178155 h 252626"/>
                <a:gd name="connsiteX100" fmla="*/ 201492 w 297337"/>
                <a:gd name="connsiteY100" fmla="*/ 177568 h 252626"/>
                <a:gd name="connsiteX101" fmla="*/ 200108 w 297337"/>
                <a:gd name="connsiteY101" fmla="*/ 177271 h 252626"/>
                <a:gd name="connsiteX102" fmla="*/ 194185 w 297337"/>
                <a:gd name="connsiteY102" fmla="*/ 177279 h 252626"/>
                <a:gd name="connsiteX103" fmla="*/ 193067 w 297337"/>
                <a:gd name="connsiteY103" fmla="*/ 177279 h 252626"/>
                <a:gd name="connsiteX104" fmla="*/ 192253 w 297337"/>
                <a:gd name="connsiteY104" fmla="*/ 176888 h 252626"/>
                <a:gd name="connsiteX105" fmla="*/ 191111 w 297337"/>
                <a:gd name="connsiteY105" fmla="*/ 175151 h 252626"/>
                <a:gd name="connsiteX106" fmla="*/ 189867 w 297337"/>
                <a:gd name="connsiteY106" fmla="*/ 174337 h 252626"/>
                <a:gd name="connsiteX107" fmla="*/ 188404 w 297337"/>
                <a:gd name="connsiteY107" fmla="*/ 174306 h 252626"/>
                <a:gd name="connsiteX108" fmla="*/ 187762 w 297337"/>
                <a:gd name="connsiteY108" fmla="*/ 175268 h 252626"/>
                <a:gd name="connsiteX109" fmla="*/ 190297 w 297337"/>
                <a:gd name="connsiteY109" fmla="*/ 178390 h 252626"/>
                <a:gd name="connsiteX110" fmla="*/ 191033 w 297337"/>
                <a:gd name="connsiteY110" fmla="*/ 180088 h 252626"/>
                <a:gd name="connsiteX111" fmla="*/ 193254 w 297337"/>
                <a:gd name="connsiteY111" fmla="*/ 182536 h 252626"/>
                <a:gd name="connsiteX112" fmla="*/ 199677 w 297337"/>
                <a:gd name="connsiteY112" fmla="*/ 187723 h 252626"/>
                <a:gd name="connsiteX113" fmla="*/ 200867 w 297337"/>
                <a:gd name="connsiteY113" fmla="*/ 189366 h 252626"/>
                <a:gd name="connsiteX114" fmla="*/ 200734 w 297337"/>
                <a:gd name="connsiteY114" fmla="*/ 191471 h 252626"/>
                <a:gd name="connsiteX115" fmla="*/ 200694 w 297337"/>
                <a:gd name="connsiteY115" fmla="*/ 194686 h 252626"/>
                <a:gd name="connsiteX116" fmla="*/ 200914 w 297337"/>
                <a:gd name="connsiteY116" fmla="*/ 197729 h 252626"/>
                <a:gd name="connsiteX117" fmla="*/ 202564 w 297337"/>
                <a:gd name="connsiteY117" fmla="*/ 202095 h 252626"/>
                <a:gd name="connsiteX118" fmla="*/ 204880 w 297337"/>
                <a:gd name="connsiteY118" fmla="*/ 206531 h 252626"/>
                <a:gd name="connsiteX119" fmla="*/ 205514 w 297337"/>
                <a:gd name="connsiteY119" fmla="*/ 209363 h 252626"/>
                <a:gd name="connsiteX120" fmla="*/ 205083 w 297337"/>
                <a:gd name="connsiteY120" fmla="*/ 211452 h 252626"/>
                <a:gd name="connsiteX121" fmla="*/ 204637 w 297337"/>
                <a:gd name="connsiteY121" fmla="*/ 212570 h 252626"/>
                <a:gd name="connsiteX122" fmla="*/ 204684 w 297337"/>
                <a:gd name="connsiteY122" fmla="*/ 213064 h 252626"/>
                <a:gd name="connsiteX123" fmla="*/ 205162 w 297337"/>
                <a:gd name="connsiteY123" fmla="*/ 213509 h 252626"/>
                <a:gd name="connsiteX124" fmla="*/ 207376 w 297337"/>
                <a:gd name="connsiteY124" fmla="*/ 214151 h 252626"/>
                <a:gd name="connsiteX125" fmla="*/ 212023 w 297337"/>
                <a:gd name="connsiteY125" fmla="*/ 214550 h 252626"/>
                <a:gd name="connsiteX126" fmla="*/ 214831 w 297337"/>
                <a:gd name="connsiteY126" fmla="*/ 214550 h 252626"/>
                <a:gd name="connsiteX127" fmla="*/ 219119 w 297337"/>
                <a:gd name="connsiteY127" fmla="*/ 215035 h 252626"/>
                <a:gd name="connsiteX128" fmla="*/ 219439 w 297337"/>
                <a:gd name="connsiteY128" fmla="*/ 216592 h 252626"/>
                <a:gd name="connsiteX129" fmla="*/ 219017 w 297337"/>
                <a:gd name="connsiteY129" fmla="*/ 219166 h 252626"/>
                <a:gd name="connsiteX130" fmla="*/ 218172 w 297337"/>
                <a:gd name="connsiteY130" fmla="*/ 220629 h 252626"/>
                <a:gd name="connsiteX131" fmla="*/ 217483 w 297337"/>
                <a:gd name="connsiteY131" fmla="*/ 221051 h 252626"/>
                <a:gd name="connsiteX132" fmla="*/ 215152 w 297337"/>
                <a:gd name="connsiteY132" fmla="*/ 221388 h 252626"/>
                <a:gd name="connsiteX133" fmla="*/ 212696 w 297337"/>
                <a:gd name="connsiteY133" fmla="*/ 222968 h 252626"/>
                <a:gd name="connsiteX134" fmla="*/ 209128 w 297337"/>
                <a:gd name="connsiteY134" fmla="*/ 224525 h 252626"/>
                <a:gd name="connsiteX135" fmla="*/ 207094 w 297337"/>
                <a:gd name="connsiteY135" fmla="*/ 224736 h 252626"/>
                <a:gd name="connsiteX136" fmla="*/ 206249 w 297337"/>
                <a:gd name="connsiteY136" fmla="*/ 225041 h 252626"/>
                <a:gd name="connsiteX137" fmla="*/ 205529 w 297337"/>
                <a:gd name="connsiteY137" fmla="*/ 225511 h 252626"/>
                <a:gd name="connsiteX138" fmla="*/ 204935 w 297337"/>
                <a:gd name="connsiteY138" fmla="*/ 226105 h 252626"/>
                <a:gd name="connsiteX139" fmla="*/ 204246 w 297337"/>
                <a:gd name="connsiteY139" fmla="*/ 229031 h 252626"/>
                <a:gd name="connsiteX140" fmla="*/ 203198 w 297337"/>
                <a:gd name="connsiteY140" fmla="*/ 232332 h 252626"/>
                <a:gd name="connsiteX141" fmla="*/ 201219 w 297337"/>
                <a:gd name="connsiteY141" fmla="*/ 234288 h 252626"/>
                <a:gd name="connsiteX142" fmla="*/ 199044 w 297337"/>
                <a:gd name="connsiteY142" fmla="*/ 235908 h 252626"/>
                <a:gd name="connsiteX143" fmla="*/ 196830 w 297337"/>
                <a:gd name="connsiteY143" fmla="*/ 236088 h 252626"/>
                <a:gd name="connsiteX144" fmla="*/ 195054 w 297337"/>
                <a:gd name="connsiteY144" fmla="*/ 235955 h 252626"/>
                <a:gd name="connsiteX145" fmla="*/ 194170 w 297337"/>
                <a:gd name="connsiteY145" fmla="*/ 236432 h 252626"/>
                <a:gd name="connsiteX146" fmla="*/ 192894 w 297337"/>
                <a:gd name="connsiteY146" fmla="*/ 237762 h 252626"/>
                <a:gd name="connsiteX147" fmla="*/ 191072 w 297337"/>
                <a:gd name="connsiteY147" fmla="*/ 239421 h 252626"/>
                <a:gd name="connsiteX148" fmla="*/ 189663 w 297337"/>
                <a:gd name="connsiteY148" fmla="*/ 240305 h 252626"/>
                <a:gd name="connsiteX149" fmla="*/ 187770 w 297337"/>
                <a:gd name="connsiteY149" fmla="*/ 240218 h 252626"/>
                <a:gd name="connsiteX150" fmla="*/ 185744 w 297337"/>
                <a:gd name="connsiteY150" fmla="*/ 241032 h 252626"/>
                <a:gd name="connsiteX151" fmla="*/ 183186 w 297337"/>
                <a:gd name="connsiteY151" fmla="*/ 242370 h 252626"/>
                <a:gd name="connsiteX152" fmla="*/ 181488 w 297337"/>
                <a:gd name="connsiteY152" fmla="*/ 243465 h 252626"/>
                <a:gd name="connsiteX153" fmla="*/ 180041 w 297337"/>
                <a:gd name="connsiteY153" fmla="*/ 245343 h 252626"/>
                <a:gd name="connsiteX154" fmla="*/ 177967 w 297337"/>
                <a:gd name="connsiteY154" fmla="*/ 247307 h 252626"/>
                <a:gd name="connsiteX155" fmla="*/ 175839 w 297337"/>
                <a:gd name="connsiteY155" fmla="*/ 248691 h 252626"/>
                <a:gd name="connsiteX156" fmla="*/ 174822 w 297337"/>
                <a:gd name="connsiteY156" fmla="*/ 250397 h 252626"/>
                <a:gd name="connsiteX157" fmla="*/ 173367 w 297337"/>
                <a:gd name="connsiteY157" fmla="*/ 252556 h 252626"/>
                <a:gd name="connsiteX158" fmla="*/ 171552 w 297337"/>
                <a:gd name="connsiteY158" fmla="*/ 252626 h 252626"/>
                <a:gd name="connsiteX159" fmla="*/ 171404 w 297337"/>
                <a:gd name="connsiteY159" fmla="*/ 251328 h 252626"/>
                <a:gd name="connsiteX160" fmla="*/ 172272 w 297337"/>
                <a:gd name="connsiteY160" fmla="*/ 249239 h 252626"/>
                <a:gd name="connsiteX161" fmla="*/ 171325 w 297337"/>
                <a:gd name="connsiteY161" fmla="*/ 247440 h 252626"/>
                <a:gd name="connsiteX162" fmla="*/ 169596 w 297337"/>
                <a:gd name="connsiteY162" fmla="*/ 246470 h 252626"/>
                <a:gd name="connsiteX163" fmla="*/ 168783 w 297337"/>
                <a:gd name="connsiteY163" fmla="*/ 246180 h 252626"/>
                <a:gd name="connsiteX164" fmla="*/ 167977 w 297337"/>
                <a:gd name="connsiteY164" fmla="*/ 246297 h 252626"/>
                <a:gd name="connsiteX165" fmla="*/ 165927 w 297337"/>
                <a:gd name="connsiteY165" fmla="*/ 247189 h 252626"/>
                <a:gd name="connsiteX166" fmla="*/ 163416 w 297337"/>
                <a:gd name="connsiteY166" fmla="*/ 248809 h 252626"/>
                <a:gd name="connsiteX167" fmla="*/ 161867 w 297337"/>
                <a:gd name="connsiteY167" fmla="*/ 249974 h 252626"/>
                <a:gd name="connsiteX168" fmla="*/ 160466 w 297337"/>
                <a:gd name="connsiteY168" fmla="*/ 250506 h 252626"/>
                <a:gd name="connsiteX169" fmla="*/ 157587 w 297337"/>
                <a:gd name="connsiteY169" fmla="*/ 250991 h 252626"/>
                <a:gd name="connsiteX170" fmla="*/ 155162 w 297337"/>
                <a:gd name="connsiteY170" fmla="*/ 251242 h 252626"/>
                <a:gd name="connsiteX171" fmla="*/ 154161 w 297337"/>
                <a:gd name="connsiteY171" fmla="*/ 250913 h 252626"/>
                <a:gd name="connsiteX172" fmla="*/ 152361 w 297337"/>
                <a:gd name="connsiteY172" fmla="*/ 249724 h 252626"/>
                <a:gd name="connsiteX173" fmla="*/ 148191 w 297337"/>
                <a:gd name="connsiteY173" fmla="*/ 246000 h 252626"/>
                <a:gd name="connsiteX174" fmla="*/ 142551 w 297337"/>
                <a:gd name="connsiteY174" fmla="*/ 240962 h 252626"/>
                <a:gd name="connsiteX175" fmla="*/ 142120 w 297337"/>
                <a:gd name="connsiteY175" fmla="*/ 239499 h 252626"/>
                <a:gd name="connsiteX176" fmla="*/ 142363 w 297337"/>
                <a:gd name="connsiteY176" fmla="*/ 238012 h 252626"/>
                <a:gd name="connsiteX177" fmla="*/ 141338 w 297337"/>
                <a:gd name="connsiteY177" fmla="*/ 235837 h 252626"/>
                <a:gd name="connsiteX178" fmla="*/ 140736 w 297337"/>
                <a:gd name="connsiteY178" fmla="*/ 233522 h 252626"/>
                <a:gd name="connsiteX179" fmla="*/ 140227 w 297337"/>
                <a:gd name="connsiteY179" fmla="*/ 232724 h 252626"/>
                <a:gd name="connsiteX180" fmla="*/ 140079 w 297337"/>
                <a:gd name="connsiteY180" fmla="*/ 230987 h 252626"/>
                <a:gd name="connsiteX181" fmla="*/ 138858 w 297337"/>
                <a:gd name="connsiteY181" fmla="*/ 227865 h 252626"/>
                <a:gd name="connsiteX182" fmla="*/ 137857 w 297337"/>
                <a:gd name="connsiteY182" fmla="*/ 225307 h 252626"/>
                <a:gd name="connsiteX183" fmla="*/ 136933 w 297337"/>
                <a:gd name="connsiteY183" fmla="*/ 224008 h 252626"/>
                <a:gd name="connsiteX184" fmla="*/ 137325 w 297337"/>
                <a:gd name="connsiteY184" fmla="*/ 222897 h 252626"/>
                <a:gd name="connsiteX185" fmla="*/ 136933 w 297337"/>
                <a:gd name="connsiteY185" fmla="*/ 221794 h 252626"/>
                <a:gd name="connsiteX186" fmla="*/ 136190 w 297337"/>
                <a:gd name="connsiteY186" fmla="*/ 220895 h 252626"/>
                <a:gd name="connsiteX187" fmla="*/ 135095 w 297337"/>
                <a:gd name="connsiteY187" fmla="*/ 217992 h 252626"/>
                <a:gd name="connsiteX188" fmla="*/ 135478 w 297337"/>
                <a:gd name="connsiteY188" fmla="*/ 216741 h 252626"/>
                <a:gd name="connsiteX189" fmla="*/ 135189 w 297337"/>
                <a:gd name="connsiteY189" fmla="*/ 215489 h 252626"/>
                <a:gd name="connsiteX190" fmla="*/ 134266 w 297337"/>
                <a:gd name="connsiteY190" fmla="*/ 214628 h 252626"/>
                <a:gd name="connsiteX191" fmla="*/ 132959 w 297337"/>
                <a:gd name="connsiteY191" fmla="*/ 213705 h 252626"/>
                <a:gd name="connsiteX192" fmla="*/ 131215 w 297337"/>
                <a:gd name="connsiteY192" fmla="*/ 211780 h 252626"/>
                <a:gd name="connsiteX193" fmla="*/ 129133 w 297337"/>
                <a:gd name="connsiteY193" fmla="*/ 209950 h 252626"/>
                <a:gd name="connsiteX194" fmla="*/ 128070 w 297337"/>
                <a:gd name="connsiteY194" fmla="*/ 209230 h 252626"/>
                <a:gd name="connsiteX195" fmla="*/ 127342 w 297337"/>
                <a:gd name="connsiteY195" fmla="*/ 208941 h 252626"/>
                <a:gd name="connsiteX196" fmla="*/ 126708 w 297337"/>
                <a:gd name="connsiteY196" fmla="*/ 207204 h 252626"/>
                <a:gd name="connsiteX197" fmla="*/ 126223 w 297337"/>
                <a:gd name="connsiteY197" fmla="*/ 206672 h 252626"/>
                <a:gd name="connsiteX198" fmla="*/ 125159 w 297337"/>
                <a:gd name="connsiteY198" fmla="*/ 206531 h 252626"/>
                <a:gd name="connsiteX199" fmla="*/ 122977 w 297337"/>
                <a:gd name="connsiteY199" fmla="*/ 205803 h 252626"/>
                <a:gd name="connsiteX200" fmla="*/ 120942 w 297337"/>
                <a:gd name="connsiteY200" fmla="*/ 206672 h 252626"/>
                <a:gd name="connsiteX201" fmla="*/ 120896 w 297337"/>
                <a:gd name="connsiteY201" fmla="*/ 205326 h 252626"/>
                <a:gd name="connsiteX202" fmla="*/ 121474 w 297337"/>
                <a:gd name="connsiteY202" fmla="*/ 204512 h 252626"/>
                <a:gd name="connsiteX203" fmla="*/ 128500 w 297337"/>
                <a:gd name="connsiteY203" fmla="*/ 198082 h 252626"/>
                <a:gd name="connsiteX204" fmla="*/ 132036 w 297337"/>
                <a:gd name="connsiteY204" fmla="*/ 195124 h 252626"/>
                <a:gd name="connsiteX205" fmla="*/ 132419 w 297337"/>
                <a:gd name="connsiteY205" fmla="*/ 194686 h 252626"/>
                <a:gd name="connsiteX206" fmla="*/ 132732 w 297337"/>
                <a:gd name="connsiteY206" fmla="*/ 194006 h 252626"/>
                <a:gd name="connsiteX207" fmla="*/ 132975 w 297337"/>
                <a:gd name="connsiteY207" fmla="*/ 193090 h 252626"/>
                <a:gd name="connsiteX208" fmla="*/ 132169 w 297337"/>
                <a:gd name="connsiteY208" fmla="*/ 192042 h 252626"/>
                <a:gd name="connsiteX209" fmla="*/ 128852 w 297337"/>
                <a:gd name="connsiteY209" fmla="*/ 187074 h 252626"/>
                <a:gd name="connsiteX210" fmla="*/ 127702 w 297337"/>
                <a:gd name="connsiteY210" fmla="*/ 186135 h 252626"/>
                <a:gd name="connsiteX211" fmla="*/ 126567 w 297337"/>
                <a:gd name="connsiteY211" fmla="*/ 185368 h 252626"/>
                <a:gd name="connsiteX212" fmla="*/ 125269 w 297337"/>
                <a:gd name="connsiteY212" fmla="*/ 183280 h 252626"/>
                <a:gd name="connsiteX213" fmla="*/ 123712 w 297337"/>
                <a:gd name="connsiteY213" fmla="*/ 178421 h 252626"/>
                <a:gd name="connsiteX214" fmla="*/ 122593 w 297337"/>
                <a:gd name="connsiteY214" fmla="*/ 175980 h 252626"/>
                <a:gd name="connsiteX215" fmla="*/ 122257 w 297337"/>
                <a:gd name="connsiteY215" fmla="*/ 174103 h 252626"/>
                <a:gd name="connsiteX216" fmla="*/ 122327 w 297337"/>
                <a:gd name="connsiteY216" fmla="*/ 171983 h 252626"/>
                <a:gd name="connsiteX217" fmla="*/ 121912 w 297337"/>
                <a:gd name="connsiteY217" fmla="*/ 170355 h 252626"/>
                <a:gd name="connsiteX218" fmla="*/ 121013 w 297337"/>
                <a:gd name="connsiteY218" fmla="*/ 169221 h 252626"/>
                <a:gd name="connsiteX219" fmla="*/ 121013 w 297337"/>
                <a:gd name="connsiteY219" fmla="*/ 165755 h 252626"/>
                <a:gd name="connsiteX220" fmla="*/ 121912 w 297337"/>
                <a:gd name="connsiteY220" fmla="*/ 159950 h 252626"/>
                <a:gd name="connsiteX221" fmla="*/ 122132 w 297337"/>
                <a:gd name="connsiteY221" fmla="*/ 155538 h 252626"/>
                <a:gd name="connsiteX222" fmla="*/ 121678 w 297337"/>
                <a:gd name="connsiteY222" fmla="*/ 152518 h 252626"/>
                <a:gd name="connsiteX223" fmla="*/ 122483 w 297337"/>
                <a:gd name="connsiteY223" fmla="*/ 150218 h 252626"/>
                <a:gd name="connsiteX224" fmla="*/ 124541 w 297337"/>
                <a:gd name="connsiteY224" fmla="*/ 148637 h 252626"/>
                <a:gd name="connsiteX225" fmla="*/ 125691 w 297337"/>
                <a:gd name="connsiteY225" fmla="*/ 146197 h 252626"/>
                <a:gd name="connsiteX226" fmla="*/ 125934 w 297337"/>
                <a:gd name="connsiteY226" fmla="*/ 142895 h 252626"/>
                <a:gd name="connsiteX227" fmla="*/ 127170 w 297337"/>
                <a:gd name="connsiteY227" fmla="*/ 140180 h 252626"/>
                <a:gd name="connsiteX228" fmla="*/ 129392 w 297337"/>
                <a:gd name="connsiteY228" fmla="*/ 138060 h 252626"/>
                <a:gd name="connsiteX229" fmla="*/ 130151 w 297337"/>
                <a:gd name="connsiteY229" fmla="*/ 135963 h 252626"/>
                <a:gd name="connsiteX230" fmla="*/ 129446 w 297337"/>
                <a:gd name="connsiteY230" fmla="*/ 133890 h 252626"/>
                <a:gd name="connsiteX231" fmla="*/ 129220 w 297337"/>
                <a:gd name="connsiteY231" fmla="*/ 132568 h 252626"/>
                <a:gd name="connsiteX232" fmla="*/ 127334 w 297337"/>
                <a:gd name="connsiteY232" fmla="*/ 131223 h 252626"/>
                <a:gd name="connsiteX233" fmla="*/ 123837 w 297337"/>
                <a:gd name="connsiteY233" fmla="*/ 130276 h 252626"/>
                <a:gd name="connsiteX234" fmla="*/ 120942 w 297337"/>
                <a:gd name="connsiteY234" fmla="*/ 130166 h 252626"/>
                <a:gd name="connsiteX235" fmla="*/ 119190 w 297337"/>
                <a:gd name="connsiteY235" fmla="*/ 131223 h 252626"/>
                <a:gd name="connsiteX236" fmla="*/ 114707 w 297337"/>
                <a:gd name="connsiteY236" fmla="*/ 132201 h 252626"/>
                <a:gd name="connsiteX237" fmla="*/ 107494 w 297337"/>
                <a:gd name="connsiteY237" fmla="*/ 133100 h 252626"/>
                <a:gd name="connsiteX238" fmla="*/ 101681 w 297337"/>
                <a:gd name="connsiteY238" fmla="*/ 133100 h 252626"/>
                <a:gd name="connsiteX239" fmla="*/ 97277 w 297337"/>
                <a:gd name="connsiteY239" fmla="*/ 132193 h 252626"/>
                <a:gd name="connsiteX240" fmla="*/ 93928 w 297337"/>
                <a:gd name="connsiteY240" fmla="*/ 132498 h 252626"/>
                <a:gd name="connsiteX241" fmla="*/ 91628 w 297337"/>
                <a:gd name="connsiteY241" fmla="*/ 134015 h 252626"/>
                <a:gd name="connsiteX242" fmla="*/ 90008 w 297337"/>
                <a:gd name="connsiteY242" fmla="*/ 134360 h 252626"/>
                <a:gd name="connsiteX243" fmla="*/ 89070 w 297337"/>
                <a:gd name="connsiteY243" fmla="*/ 133530 h 252626"/>
                <a:gd name="connsiteX244" fmla="*/ 88053 w 297337"/>
                <a:gd name="connsiteY244" fmla="*/ 133304 h 252626"/>
                <a:gd name="connsiteX245" fmla="*/ 86511 w 297337"/>
                <a:gd name="connsiteY245" fmla="*/ 133828 h 252626"/>
                <a:gd name="connsiteX246" fmla="*/ 86245 w 297337"/>
                <a:gd name="connsiteY246" fmla="*/ 133585 h 252626"/>
                <a:gd name="connsiteX247" fmla="*/ 82827 w 297337"/>
                <a:gd name="connsiteY247" fmla="*/ 129494 h 252626"/>
                <a:gd name="connsiteX248" fmla="*/ 79666 w 297337"/>
                <a:gd name="connsiteY248" fmla="*/ 125699 h 252626"/>
                <a:gd name="connsiteX249" fmla="*/ 76036 w 297337"/>
                <a:gd name="connsiteY249" fmla="*/ 121177 h 252626"/>
                <a:gd name="connsiteX250" fmla="*/ 71850 w 297337"/>
                <a:gd name="connsiteY250" fmla="*/ 115959 h 252626"/>
                <a:gd name="connsiteX251" fmla="*/ 71099 w 297337"/>
                <a:gd name="connsiteY251" fmla="*/ 115615 h 252626"/>
                <a:gd name="connsiteX252" fmla="*/ 69801 w 297337"/>
                <a:gd name="connsiteY252" fmla="*/ 115646 h 252626"/>
                <a:gd name="connsiteX253" fmla="*/ 68087 w 297337"/>
                <a:gd name="connsiteY253" fmla="*/ 115740 h 252626"/>
                <a:gd name="connsiteX254" fmla="*/ 65427 w 297337"/>
                <a:gd name="connsiteY254" fmla="*/ 115200 h 252626"/>
                <a:gd name="connsiteX255" fmla="*/ 63604 w 297337"/>
                <a:gd name="connsiteY255" fmla="*/ 114441 h 252626"/>
                <a:gd name="connsiteX256" fmla="*/ 62181 w 297337"/>
                <a:gd name="connsiteY256" fmla="*/ 113706 h 252626"/>
                <a:gd name="connsiteX257" fmla="*/ 59552 w 297337"/>
                <a:gd name="connsiteY257" fmla="*/ 112775 h 252626"/>
                <a:gd name="connsiteX258" fmla="*/ 57752 w 297337"/>
                <a:gd name="connsiteY258" fmla="*/ 112611 h 252626"/>
                <a:gd name="connsiteX259" fmla="*/ 56133 w 297337"/>
                <a:gd name="connsiteY259" fmla="*/ 112884 h 252626"/>
                <a:gd name="connsiteX260" fmla="*/ 51682 w 297337"/>
                <a:gd name="connsiteY260" fmla="*/ 114707 h 252626"/>
                <a:gd name="connsiteX261" fmla="*/ 49155 w 297337"/>
                <a:gd name="connsiteY261" fmla="*/ 114879 h 252626"/>
                <a:gd name="connsiteX262" fmla="*/ 47199 w 297337"/>
                <a:gd name="connsiteY262" fmla="*/ 114911 h 252626"/>
                <a:gd name="connsiteX263" fmla="*/ 41941 w 297337"/>
                <a:gd name="connsiteY263" fmla="*/ 114011 h 252626"/>
                <a:gd name="connsiteX264" fmla="*/ 38350 w 297337"/>
                <a:gd name="connsiteY264" fmla="*/ 113862 h 252626"/>
                <a:gd name="connsiteX265" fmla="*/ 34173 w 297337"/>
                <a:gd name="connsiteY265" fmla="*/ 114457 h 252626"/>
                <a:gd name="connsiteX266" fmla="*/ 32381 w 297337"/>
                <a:gd name="connsiteY266" fmla="*/ 114793 h 252626"/>
                <a:gd name="connsiteX267" fmla="*/ 29878 w 297337"/>
                <a:gd name="connsiteY267" fmla="*/ 113862 h 252626"/>
                <a:gd name="connsiteX268" fmla="*/ 28172 w 297337"/>
                <a:gd name="connsiteY268" fmla="*/ 112446 h 252626"/>
                <a:gd name="connsiteX269" fmla="*/ 26584 w 297337"/>
                <a:gd name="connsiteY269" fmla="*/ 109082 h 252626"/>
                <a:gd name="connsiteX270" fmla="*/ 25465 w 297337"/>
                <a:gd name="connsiteY270" fmla="*/ 106438 h 252626"/>
                <a:gd name="connsiteX271" fmla="*/ 23517 w 297337"/>
                <a:gd name="connsiteY271" fmla="*/ 105906 h 252626"/>
                <a:gd name="connsiteX272" fmla="*/ 21358 w 297337"/>
                <a:gd name="connsiteY272" fmla="*/ 105452 h 252626"/>
                <a:gd name="connsiteX273" fmla="*/ 20294 w 297337"/>
                <a:gd name="connsiteY273" fmla="*/ 104576 h 252626"/>
                <a:gd name="connsiteX274" fmla="*/ 19652 w 297337"/>
                <a:gd name="connsiteY274" fmla="*/ 103050 h 252626"/>
                <a:gd name="connsiteX275" fmla="*/ 19496 w 297337"/>
                <a:gd name="connsiteY275" fmla="*/ 101094 h 252626"/>
                <a:gd name="connsiteX276" fmla="*/ 19715 w 297337"/>
                <a:gd name="connsiteY276" fmla="*/ 97910 h 252626"/>
                <a:gd name="connsiteX277" fmla="*/ 19918 w 297337"/>
                <a:gd name="connsiteY277" fmla="*/ 96768 h 252626"/>
                <a:gd name="connsiteX278" fmla="*/ 20216 w 297337"/>
                <a:gd name="connsiteY278" fmla="*/ 93334 h 252626"/>
                <a:gd name="connsiteX279" fmla="*/ 21405 w 297337"/>
                <a:gd name="connsiteY279" fmla="*/ 91534 h 252626"/>
                <a:gd name="connsiteX280" fmla="*/ 22156 w 297337"/>
                <a:gd name="connsiteY280" fmla="*/ 90666 h 252626"/>
                <a:gd name="connsiteX281" fmla="*/ 22007 w 297337"/>
                <a:gd name="connsiteY281" fmla="*/ 89218 h 252626"/>
                <a:gd name="connsiteX282" fmla="*/ 21436 w 297337"/>
                <a:gd name="connsiteY282" fmla="*/ 86261 h 252626"/>
                <a:gd name="connsiteX283" fmla="*/ 20857 w 297337"/>
                <a:gd name="connsiteY283" fmla="*/ 84164 h 252626"/>
                <a:gd name="connsiteX284" fmla="*/ 18463 w 297337"/>
                <a:gd name="connsiteY284" fmla="*/ 81794 h 252626"/>
                <a:gd name="connsiteX285" fmla="*/ 15396 w 297337"/>
                <a:gd name="connsiteY285" fmla="*/ 78751 h 252626"/>
                <a:gd name="connsiteX286" fmla="*/ 14074 w 297337"/>
                <a:gd name="connsiteY286" fmla="*/ 73877 h 252626"/>
                <a:gd name="connsiteX287" fmla="*/ 12517 w 297337"/>
                <a:gd name="connsiteY287" fmla="*/ 68119 h 252626"/>
                <a:gd name="connsiteX288" fmla="*/ 11297 w 297337"/>
                <a:gd name="connsiteY288" fmla="*/ 67540 h 252626"/>
                <a:gd name="connsiteX289" fmla="*/ 10147 w 297337"/>
                <a:gd name="connsiteY289" fmla="*/ 67829 h 252626"/>
                <a:gd name="connsiteX290" fmla="*/ 8926 w 297337"/>
                <a:gd name="connsiteY290" fmla="*/ 67540 h 252626"/>
                <a:gd name="connsiteX291" fmla="*/ 7847 w 297337"/>
                <a:gd name="connsiteY291" fmla="*/ 65224 h 252626"/>
                <a:gd name="connsiteX292" fmla="*/ 6767 w 297337"/>
                <a:gd name="connsiteY292" fmla="*/ 64786 h 252626"/>
                <a:gd name="connsiteX293" fmla="*/ 5046 w 297337"/>
                <a:gd name="connsiteY293" fmla="*/ 65600 h 252626"/>
                <a:gd name="connsiteX294" fmla="*/ 3802 w 297337"/>
                <a:gd name="connsiteY294" fmla="*/ 66233 h 252626"/>
                <a:gd name="connsiteX295" fmla="*/ 649 w 297337"/>
                <a:gd name="connsiteY295" fmla="*/ 66812 h 252626"/>
                <a:gd name="connsiteX296" fmla="*/ 0 w 297337"/>
                <a:gd name="connsiteY296" fmla="*/ 66233 h 252626"/>
                <a:gd name="connsiteX297" fmla="*/ 219 w 297337"/>
                <a:gd name="connsiteY297" fmla="*/ 65513 h 252626"/>
                <a:gd name="connsiteX298" fmla="*/ 1549 w 297337"/>
                <a:gd name="connsiteY298" fmla="*/ 63409 h 252626"/>
                <a:gd name="connsiteX299" fmla="*/ 3114 w 297337"/>
                <a:gd name="connsiteY299" fmla="*/ 60718 h 252626"/>
                <a:gd name="connsiteX300" fmla="*/ 4936 w 297337"/>
                <a:gd name="connsiteY300" fmla="*/ 58269 h 252626"/>
                <a:gd name="connsiteX301" fmla="*/ 6626 w 297337"/>
                <a:gd name="connsiteY301" fmla="*/ 55758 h 252626"/>
                <a:gd name="connsiteX302" fmla="*/ 7894 w 297337"/>
                <a:gd name="connsiteY302" fmla="*/ 53082 h 252626"/>
                <a:gd name="connsiteX303" fmla="*/ 8754 w 297337"/>
                <a:gd name="connsiteY303" fmla="*/ 47754 h 252626"/>
                <a:gd name="connsiteX304" fmla="*/ 9349 w 297337"/>
                <a:gd name="connsiteY304" fmla="*/ 44077 h 252626"/>
                <a:gd name="connsiteX305" fmla="*/ 10914 w 297337"/>
                <a:gd name="connsiteY305" fmla="*/ 37521 h 252626"/>
                <a:gd name="connsiteX306" fmla="*/ 13769 w 297337"/>
                <a:gd name="connsiteY306" fmla="*/ 32287 h 252626"/>
                <a:gd name="connsiteX307" fmla="*/ 14849 w 297337"/>
                <a:gd name="connsiteY307" fmla="*/ 29878 h 252626"/>
                <a:gd name="connsiteX308" fmla="*/ 17438 w 297337"/>
                <a:gd name="connsiteY308" fmla="*/ 26740 h 252626"/>
                <a:gd name="connsiteX309" fmla="*/ 18627 w 297337"/>
                <a:gd name="connsiteY309" fmla="*/ 25035 h 252626"/>
                <a:gd name="connsiteX310" fmla="*/ 20208 w 297337"/>
                <a:gd name="connsiteY310" fmla="*/ 23689 h 252626"/>
                <a:gd name="connsiteX311" fmla="*/ 24550 w 297337"/>
                <a:gd name="connsiteY311" fmla="*/ 21867 h 252626"/>
                <a:gd name="connsiteX312" fmla="*/ 29737 w 297337"/>
                <a:gd name="connsiteY312" fmla="*/ 12846 h 252626"/>
                <a:gd name="connsiteX313" fmla="*/ 30926 w 297337"/>
                <a:gd name="connsiteY313" fmla="*/ 11407 h 252626"/>
                <a:gd name="connsiteX314" fmla="*/ 36168 w 297337"/>
                <a:gd name="connsiteY314" fmla="*/ 10061 h 252626"/>
                <a:gd name="connsiteX315" fmla="*/ 40197 w 297337"/>
                <a:gd name="connsiteY315" fmla="*/ 9013 h 252626"/>
                <a:gd name="connsiteX316" fmla="*/ 43177 w 297337"/>
                <a:gd name="connsiteY316" fmla="*/ 7909 h 252626"/>
                <a:gd name="connsiteX317" fmla="*/ 44155 w 297337"/>
                <a:gd name="connsiteY317" fmla="*/ 7323 h 252626"/>
                <a:gd name="connsiteX318" fmla="*/ 44946 w 297337"/>
                <a:gd name="connsiteY318" fmla="*/ 7049 h 252626"/>
                <a:gd name="connsiteX319" fmla="*/ 44296 w 297337"/>
                <a:gd name="connsiteY319" fmla="*/ 8097 h 252626"/>
                <a:gd name="connsiteX320" fmla="*/ 42865 w 297337"/>
                <a:gd name="connsiteY320" fmla="*/ 9427 h 252626"/>
                <a:gd name="connsiteX321" fmla="*/ 41245 w 297337"/>
                <a:gd name="connsiteY321" fmla="*/ 10241 h 252626"/>
                <a:gd name="connsiteX322" fmla="*/ 32897 w 297337"/>
                <a:gd name="connsiteY322" fmla="*/ 12283 h 252626"/>
                <a:gd name="connsiteX323" fmla="*/ 32045 w 297337"/>
                <a:gd name="connsiteY323" fmla="*/ 12713 h 252626"/>
                <a:gd name="connsiteX324" fmla="*/ 30957 w 297337"/>
                <a:gd name="connsiteY324" fmla="*/ 13558 h 252626"/>
                <a:gd name="connsiteX325" fmla="*/ 30949 w 297337"/>
                <a:gd name="connsiteY325" fmla="*/ 15498 h 252626"/>
                <a:gd name="connsiteX326" fmla="*/ 31176 w 297337"/>
                <a:gd name="connsiteY326" fmla="*/ 17016 h 252626"/>
                <a:gd name="connsiteX327" fmla="*/ 33633 w 297337"/>
                <a:gd name="connsiteY327" fmla="*/ 22007 h 252626"/>
                <a:gd name="connsiteX328" fmla="*/ 34595 w 297337"/>
                <a:gd name="connsiteY328" fmla="*/ 23236 h 252626"/>
                <a:gd name="connsiteX329" fmla="*/ 37881 w 297337"/>
                <a:gd name="connsiteY329" fmla="*/ 25935 h 252626"/>
                <a:gd name="connsiteX330" fmla="*/ 37130 w 297337"/>
                <a:gd name="connsiteY330" fmla="*/ 26310 h 252626"/>
                <a:gd name="connsiteX331" fmla="*/ 35917 w 297337"/>
                <a:gd name="connsiteY331" fmla="*/ 26357 h 252626"/>
                <a:gd name="connsiteX332" fmla="*/ 36801 w 297337"/>
                <a:gd name="connsiteY332" fmla="*/ 29893 h 252626"/>
                <a:gd name="connsiteX333" fmla="*/ 38820 w 297337"/>
                <a:gd name="connsiteY333" fmla="*/ 32319 h 252626"/>
                <a:gd name="connsiteX334" fmla="*/ 38914 w 297337"/>
                <a:gd name="connsiteY334" fmla="*/ 33844 h 252626"/>
                <a:gd name="connsiteX335" fmla="*/ 37365 w 297337"/>
                <a:gd name="connsiteY335" fmla="*/ 38585 h 252626"/>
                <a:gd name="connsiteX336" fmla="*/ 34540 w 297337"/>
                <a:gd name="connsiteY336" fmla="*/ 41417 h 252626"/>
                <a:gd name="connsiteX337" fmla="*/ 32538 w 297337"/>
                <a:gd name="connsiteY337" fmla="*/ 44711 h 252626"/>
                <a:gd name="connsiteX338" fmla="*/ 30981 w 297337"/>
                <a:gd name="connsiteY338" fmla="*/ 46017 h 252626"/>
                <a:gd name="connsiteX339" fmla="*/ 27531 w 297337"/>
                <a:gd name="connsiteY339" fmla="*/ 52495 h 252626"/>
                <a:gd name="connsiteX340" fmla="*/ 30152 w 297337"/>
                <a:gd name="connsiteY340" fmla="*/ 56352 h 252626"/>
                <a:gd name="connsiteX341" fmla="*/ 30527 w 297337"/>
                <a:gd name="connsiteY341" fmla="*/ 58308 h 252626"/>
                <a:gd name="connsiteX342" fmla="*/ 32796 w 297337"/>
                <a:gd name="connsiteY342" fmla="*/ 61085 h 252626"/>
                <a:gd name="connsiteX343" fmla="*/ 34274 w 297337"/>
                <a:gd name="connsiteY343" fmla="*/ 61993 h 252626"/>
                <a:gd name="connsiteX344" fmla="*/ 35260 w 297337"/>
                <a:gd name="connsiteY344" fmla="*/ 63119 h 252626"/>
                <a:gd name="connsiteX345" fmla="*/ 34806 w 297337"/>
                <a:gd name="connsiteY345" fmla="*/ 65013 h 252626"/>
                <a:gd name="connsiteX346" fmla="*/ 35714 w 297337"/>
                <a:gd name="connsiteY346" fmla="*/ 67579 h 252626"/>
                <a:gd name="connsiteX347" fmla="*/ 36887 w 297337"/>
                <a:gd name="connsiteY347" fmla="*/ 68932 h 252626"/>
                <a:gd name="connsiteX348" fmla="*/ 38358 w 297337"/>
                <a:gd name="connsiteY348" fmla="*/ 69472 h 252626"/>
                <a:gd name="connsiteX349" fmla="*/ 40181 w 297337"/>
                <a:gd name="connsiteY349" fmla="*/ 69472 h 252626"/>
                <a:gd name="connsiteX350" fmla="*/ 45415 w 297337"/>
                <a:gd name="connsiteY350" fmla="*/ 67759 h 252626"/>
                <a:gd name="connsiteX351" fmla="*/ 46659 w 297337"/>
                <a:gd name="connsiteY351" fmla="*/ 66992 h 252626"/>
                <a:gd name="connsiteX352" fmla="*/ 47457 w 297337"/>
                <a:gd name="connsiteY352" fmla="*/ 65623 h 252626"/>
                <a:gd name="connsiteX353" fmla="*/ 50078 w 297337"/>
                <a:gd name="connsiteY353" fmla="*/ 62846 h 252626"/>
                <a:gd name="connsiteX354" fmla="*/ 50242 w 297337"/>
                <a:gd name="connsiteY354" fmla="*/ 59255 h 252626"/>
                <a:gd name="connsiteX355" fmla="*/ 50805 w 297337"/>
                <a:gd name="connsiteY355" fmla="*/ 54936 h 252626"/>
                <a:gd name="connsiteX356" fmla="*/ 50164 w 297337"/>
                <a:gd name="connsiteY356" fmla="*/ 52120 h 252626"/>
                <a:gd name="connsiteX357" fmla="*/ 47410 w 297337"/>
                <a:gd name="connsiteY357" fmla="*/ 48099 h 252626"/>
                <a:gd name="connsiteX358" fmla="*/ 46205 w 297337"/>
                <a:gd name="connsiteY358" fmla="*/ 45243 h 252626"/>
                <a:gd name="connsiteX359" fmla="*/ 43475 w 297337"/>
                <a:gd name="connsiteY359" fmla="*/ 42583 h 252626"/>
                <a:gd name="connsiteX360" fmla="*/ 41801 w 297337"/>
                <a:gd name="connsiteY360" fmla="*/ 38022 h 252626"/>
                <a:gd name="connsiteX361" fmla="*/ 41112 w 297337"/>
                <a:gd name="connsiteY361" fmla="*/ 36598 h 252626"/>
                <a:gd name="connsiteX362" fmla="*/ 40596 w 297337"/>
                <a:gd name="connsiteY362" fmla="*/ 34634 h 252626"/>
                <a:gd name="connsiteX363" fmla="*/ 40009 w 297337"/>
                <a:gd name="connsiteY363" fmla="*/ 31153 h 252626"/>
                <a:gd name="connsiteX364" fmla="*/ 41840 w 297337"/>
                <a:gd name="connsiteY364" fmla="*/ 29886 h 252626"/>
                <a:gd name="connsiteX365" fmla="*/ 41652 w 297337"/>
                <a:gd name="connsiteY365" fmla="*/ 27030 h 252626"/>
                <a:gd name="connsiteX366" fmla="*/ 46158 w 297337"/>
                <a:gd name="connsiteY366" fmla="*/ 26240 h 252626"/>
                <a:gd name="connsiteX367" fmla="*/ 55906 w 297337"/>
                <a:gd name="connsiteY367" fmla="*/ 21593 h 252626"/>
                <a:gd name="connsiteX368" fmla="*/ 61938 w 297337"/>
                <a:gd name="connsiteY368" fmla="*/ 20419 h 252626"/>
                <a:gd name="connsiteX369" fmla="*/ 68807 w 297337"/>
                <a:gd name="connsiteY369" fmla="*/ 17939 h 252626"/>
                <a:gd name="connsiteX370" fmla="*/ 70403 w 297337"/>
                <a:gd name="connsiteY370" fmla="*/ 16711 h 252626"/>
                <a:gd name="connsiteX371" fmla="*/ 71780 w 297337"/>
                <a:gd name="connsiteY371" fmla="*/ 14669 h 252626"/>
                <a:gd name="connsiteX372" fmla="*/ 72852 w 297337"/>
                <a:gd name="connsiteY372" fmla="*/ 14434 h 252626"/>
                <a:gd name="connsiteX373" fmla="*/ 76435 w 297337"/>
                <a:gd name="connsiteY373" fmla="*/ 16351 h 252626"/>
                <a:gd name="connsiteX374" fmla="*/ 78203 w 297337"/>
                <a:gd name="connsiteY374" fmla="*/ 15686 h 252626"/>
                <a:gd name="connsiteX375" fmla="*/ 78899 w 297337"/>
                <a:gd name="connsiteY375" fmla="*/ 14192 h 252626"/>
                <a:gd name="connsiteX376" fmla="*/ 77921 w 297337"/>
                <a:gd name="connsiteY376" fmla="*/ 11281 h 252626"/>
                <a:gd name="connsiteX377" fmla="*/ 75864 w 297337"/>
                <a:gd name="connsiteY377" fmla="*/ 11281 h 252626"/>
                <a:gd name="connsiteX378" fmla="*/ 69675 w 297337"/>
                <a:gd name="connsiteY378" fmla="*/ 12338 h 252626"/>
                <a:gd name="connsiteX379" fmla="*/ 69073 w 297337"/>
                <a:gd name="connsiteY379" fmla="*/ 11086 h 252626"/>
                <a:gd name="connsiteX380" fmla="*/ 69073 w 297337"/>
                <a:gd name="connsiteY380" fmla="*/ 9983 h 252626"/>
                <a:gd name="connsiteX381" fmla="*/ 67610 w 297337"/>
                <a:gd name="connsiteY381" fmla="*/ 6509 h 252626"/>
                <a:gd name="connsiteX382" fmla="*/ 68518 w 297337"/>
                <a:gd name="connsiteY382" fmla="*/ 3896 h 252626"/>
                <a:gd name="connsiteX383" fmla="*/ 69448 w 297337"/>
                <a:gd name="connsiteY383" fmla="*/ 1776 h 252626"/>
                <a:gd name="connsiteX384" fmla="*/ 71225 w 297337"/>
                <a:gd name="connsiteY384" fmla="*/ 923 h 252626"/>
                <a:gd name="connsiteX385" fmla="*/ 73822 w 297337"/>
                <a:gd name="connsiteY385" fmla="*/ 0 h 252626"/>
                <a:gd name="connsiteX386" fmla="*/ 75785 w 297337"/>
                <a:gd name="connsiteY386" fmla="*/ 1416 h 252626"/>
                <a:gd name="connsiteX387" fmla="*/ 76975 w 297337"/>
                <a:gd name="connsiteY387" fmla="*/ 2762 h 252626"/>
                <a:gd name="connsiteX388" fmla="*/ 77624 w 297337"/>
                <a:gd name="connsiteY388" fmla="*/ 4068 h 252626"/>
                <a:gd name="connsiteX389" fmla="*/ 78070 w 297337"/>
                <a:gd name="connsiteY389" fmla="*/ 7612 h 252626"/>
                <a:gd name="connsiteX390" fmla="*/ 79126 w 297337"/>
                <a:gd name="connsiteY390" fmla="*/ 11195 h 252626"/>
                <a:gd name="connsiteX391" fmla="*/ 80237 w 297337"/>
                <a:gd name="connsiteY391" fmla="*/ 13683 h 252626"/>
                <a:gd name="connsiteX392" fmla="*/ 82005 w 297337"/>
                <a:gd name="connsiteY392" fmla="*/ 15561 h 252626"/>
                <a:gd name="connsiteX393" fmla="*/ 83359 w 297337"/>
                <a:gd name="connsiteY393" fmla="*/ 15436 h 252626"/>
                <a:gd name="connsiteX394" fmla="*/ 84329 w 297337"/>
                <a:gd name="connsiteY394" fmla="*/ 15123 h 252626"/>
                <a:gd name="connsiteX395" fmla="*/ 90767 w 297337"/>
                <a:gd name="connsiteY395" fmla="*/ 14700 h 252626"/>
                <a:gd name="connsiteX396" fmla="*/ 94679 w 297337"/>
                <a:gd name="connsiteY396" fmla="*/ 15983 h 252626"/>
                <a:gd name="connsiteX397" fmla="*/ 99655 w 297337"/>
                <a:gd name="connsiteY397" fmla="*/ 16633 h 252626"/>
                <a:gd name="connsiteX398" fmla="*/ 104302 w 297337"/>
                <a:gd name="connsiteY398" fmla="*/ 19355 h 252626"/>
                <a:gd name="connsiteX399" fmla="*/ 109082 w 297337"/>
                <a:gd name="connsiteY399" fmla="*/ 22657 h 252626"/>
                <a:gd name="connsiteX400" fmla="*/ 110303 w 297337"/>
                <a:gd name="connsiteY400" fmla="*/ 25066 h 252626"/>
                <a:gd name="connsiteX401" fmla="*/ 110702 w 297337"/>
                <a:gd name="connsiteY401" fmla="*/ 27366 h 252626"/>
                <a:gd name="connsiteX402" fmla="*/ 111859 w 297337"/>
                <a:gd name="connsiteY402" fmla="*/ 28908 h 252626"/>
                <a:gd name="connsiteX403" fmla="*/ 110709 w 297337"/>
                <a:gd name="connsiteY403" fmla="*/ 30496 h 252626"/>
                <a:gd name="connsiteX404" fmla="*/ 111335 w 297337"/>
                <a:gd name="connsiteY404" fmla="*/ 33140 h 252626"/>
                <a:gd name="connsiteX405" fmla="*/ 112704 w 297337"/>
                <a:gd name="connsiteY405" fmla="*/ 35808 h 252626"/>
                <a:gd name="connsiteX406" fmla="*/ 114770 w 297337"/>
                <a:gd name="connsiteY406" fmla="*/ 37506 h 252626"/>
                <a:gd name="connsiteX407" fmla="*/ 120661 w 297337"/>
                <a:gd name="connsiteY407" fmla="*/ 37967 h 252626"/>
                <a:gd name="connsiteX408" fmla="*/ 127029 w 297337"/>
                <a:gd name="connsiteY408" fmla="*/ 36825 h 252626"/>
                <a:gd name="connsiteX409" fmla="*/ 136871 w 297337"/>
                <a:gd name="connsiteY409" fmla="*/ 35784 h 252626"/>
                <a:gd name="connsiteX410" fmla="*/ 140039 w 297337"/>
                <a:gd name="connsiteY410" fmla="*/ 34892 h 252626"/>
                <a:gd name="connsiteX411" fmla="*/ 156328 w 297337"/>
                <a:gd name="connsiteY411" fmla="*/ 34408 h 252626"/>
                <a:gd name="connsiteX412" fmla="*/ 159434 w 297337"/>
                <a:gd name="connsiteY412" fmla="*/ 35691 h 252626"/>
                <a:gd name="connsiteX413" fmla="*/ 159739 w 297337"/>
                <a:gd name="connsiteY413" fmla="*/ 36966 h 252626"/>
                <a:gd name="connsiteX414" fmla="*/ 159770 w 297337"/>
                <a:gd name="connsiteY414" fmla="*/ 37944 h 252626"/>
                <a:gd name="connsiteX415" fmla="*/ 165012 w 297337"/>
                <a:gd name="connsiteY415" fmla="*/ 42716 h 252626"/>
                <a:gd name="connsiteX416" fmla="*/ 169315 w 297337"/>
                <a:gd name="connsiteY416" fmla="*/ 43365 h 252626"/>
                <a:gd name="connsiteX417" fmla="*/ 172968 w 297337"/>
                <a:gd name="connsiteY417" fmla="*/ 44891 h 252626"/>
                <a:gd name="connsiteX418" fmla="*/ 176747 w 297337"/>
                <a:gd name="connsiteY418" fmla="*/ 45712 h 252626"/>
                <a:gd name="connsiteX419" fmla="*/ 180878 w 297337"/>
                <a:gd name="connsiteY419" fmla="*/ 46870 h 252626"/>
                <a:gd name="connsiteX420" fmla="*/ 183201 w 297337"/>
                <a:gd name="connsiteY420" fmla="*/ 46721 h 252626"/>
                <a:gd name="connsiteX421" fmla="*/ 184946 w 297337"/>
                <a:gd name="connsiteY421" fmla="*/ 46315 h 252626"/>
                <a:gd name="connsiteX422" fmla="*/ 186996 w 297337"/>
                <a:gd name="connsiteY422" fmla="*/ 46244 h 252626"/>
                <a:gd name="connsiteX423" fmla="*/ 201531 w 297337"/>
                <a:gd name="connsiteY423" fmla="*/ 38264 h 252626"/>
                <a:gd name="connsiteX424" fmla="*/ 209324 w 297337"/>
                <a:gd name="connsiteY424" fmla="*/ 38468 h 252626"/>
                <a:gd name="connsiteX425" fmla="*/ 210521 w 297337"/>
                <a:gd name="connsiteY425" fmla="*/ 37952 h 252626"/>
                <a:gd name="connsiteX426" fmla="*/ 211553 w 297337"/>
                <a:gd name="connsiteY426" fmla="*/ 37255 h 252626"/>
                <a:gd name="connsiteX427" fmla="*/ 208682 w 297337"/>
                <a:gd name="connsiteY427" fmla="*/ 36043 h 252626"/>
                <a:gd name="connsiteX428" fmla="*/ 202197 w 297337"/>
                <a:gd name="connsiteY428" fmla="*/ 35573 h 252626"/>
                <a:gd name="connsiteX429" fmla="*/ 200233 w 297337"/>
                <a:gd name="connsiteY429" fmla="*/ 36387 h 252626"/>
                <a:gd name="connsiteX430" fmla="*/ 199122 w 297337"/>
                <a:gd name="connsiteY430" fmla="*/ 34329 h 252626"/>
                <a:gd name="connsiteX431" fmla="*/ 201234 w 297337"/>
                <a:gd name="connsiteY431" fmla="*/ 34384 h 252626"/>
                <a:gd name="connsiteX432" fmla="*/ 208447 w 297337"/>
                <a:gd name="connsiteY432" fmla="*/ 33696 h 252626"/>
                <a:gd name="connsiteX433" fmla="*/ 216717 w 297337"/>
                <a:gd name="connsiteY433" fmla="*/ 34149 h 252626"/>
                <a:gd name="connsiteX434" fmla="*/ 223453 w 297337"/>
                <a:gd name="connsiteY434" fmla="*/ 32686 h 252626"/>
                <a:gd name="connsiteX435" fmla="*/ 226840 w 297337"/>
                <a:gd name="connsiteY435" fmla="*/ 32444 h 252626"/>
                <a:gd name="connsiteX436" fmla="*/ 228796 w 297337"/>
                <a:gd name="connsiteY436" fmla="*/ 32733 h 252626"/>
                <a:gd name="connsiteX437" fmla="*/ 234163 w 297337"/>
                <a:gd name="connsiteY437" fmla="*/ 31787 h 252626"/>
                <a:gd name="connsiteX438" fmla="*/ 244263 w 297337"/>
                <a:gd name="connsiteY438" fmla="*/ 32905 h 252626"/>
                <a:gd name="connsiteX439" fmla="*/ 252227 w 297337"/>
                <a:gd name="connsiteY439" fmla="*/ 31982 h 252626"/>
                <a:gd name="connsiteX440" fmla="*/ 251304 w 297337"/>
                <a:gd name="connsiteY440" fmla="*/ 33304 h 252626"/>
                <a:gd name="connsiteX441" fmla="*/ 248691 w 297337"/>
                <a:gd name="connsiteY441" fmla="*/ 34110 h 252626"/>
                <a:gd name="connsiteX442" fmla="*/ 244459 w 297337"/>
                <a:gd name="connsiteY442" fmla="*/ 34361 h 252626"/>
                <a:gd name="connsiteX443" fmla="*/ 241228 w 297337"/>
                <a:gd name="connsiteY443" fmla="*/ 36293 h 252626"/>
                <a:gd name="connsiteX444" fmla="*/ 234343 w 297337"/>
                <a:gd name="connsiteY444" fmla="*/ 35941 h 252626"/>
                <a:gd name="connsiteX445" fmla="*/ 229508 w 297337"/>
                <a:gd name="connsiteY445" fmla="*/ 36637 h 252626"/>
                <a:gd name="connsiteX446" fmla="*/ 231057 w 297337"/>
                <a:gd name="connsiteY446" fmla="*/ 37177 h 252626"/>
                <a:gd name="connsiteX447" fmla="*/ 231057 w 297337"/>
                <a:gd name="connsiteY447" fmla="*/ 39156 h 252626"/>
                <a:gd name="connsiteX448" fmla="*/ 231714 w 297337"/>
                <a:gd name="connsiteY448" fmla="*/ 39555 h 252626"/>
                <a:gd name="connsiteX449" fmla="*/ 232411 w 297337"/>
                <a:gd name="connsiteY449" fmla="*/ 39571 h 252626"/>
                <a:gd name="connsiteX450" fmla="*/ 234054 w 297337"/>
                <a:gd name="connsiteY450" fmla="*/ 41042 h 252626"/>
                <a:gd name="connsiteX451" fmla="*/ 234500 w 297337"/>
                <a:gd name="connsiteY451" fmla="*/ 42004 h 252626"/>
                <a:gd name="connsiteX452" fmla="*/ 235032 w 297337"/>
                <a:gd name="connsiteY452" fmla="*/ 44023 h 252626"/>
                <a:gd name="connsiteX453" fmla="*/ 234304 w 297337"/>
                <a:gd name="connsiteY453" fmla="*/ 46205 h 252626"/>
                <a:gd name="connsiteX454" fmla="*/ 233302 w 297337"/>
                <a:gd name="connsiteY454" fmla="*/ 47183 h 252626"/>
                <a:gd name="connsiteX455" fmla="*/ 235266 w 297337"/>
                <a:gd name="connsiteY455" fmla="*/ 46855 h 252626"/>
                <a:gd name="connsiteX456" fmla="*/ 236377 w 297337"/>
                <a:gd name="connsiteY456" fmla="*/ 45830 h 252626"/>
                <a:gd name="connsiteX457" fmla="*/ 236213 w 297337"/>
                <a:gd name="connsiteY457" fmla="*/ 44797 h 252626"/>
                <a:gd name="connsiteX458" fmla="*/ 236377 w 297337"/>
                <a:gd name="connsiteY458" fmla="*/ 43600 h 252626"/>
                <a:gd name="connsiteX459" fmla="*/ 237480 w 297337"/>
                <a:gd name="connsiteY459" fmla="*/ 43976 h 252626"/>
                <a:gd name="connsiteX460" fmla="*/ 238255 w 297337"/>
                <a:gd name="connsiteY460" fmla="*/ 44515 h 252626"/>
                <a:gd name="connsiteX461" fmla="*/ 240766 w 297337"/>
                <a:gd name="connsiteY461" fmla="*/ 50227 h 252626"/>
                <a:gd name="connsiteX462" fmla="*/ 242534 w 297337"/>
                <a:gd name="connsiteY462" fmla="*/ 53223 h 252626"/>
                <a:gd name="connsiteX463" fmla="*/ 242988 w 297337"/>
                <a:gd name="connsiteY463" fmla="*/ 53113 h 252626"/>
                <a:gd name="connsiteX464" fmla="*/ 243410 w 297337"/>
                <a:gd name="connsiteY464" fmla="*/ 53004 h 252626"/>
                <a:gd name="connsiteX465" fmla="*/ 243935 w 297337"/>
                <a:gd name="connsiteY465" fmla="*/ 52433 h 252626"/>
                <a:gd name="connsiteX466" fmla="*/ 244717 w 297337"/>
                <a:gd name="connsiteY466" fmla="*/ 51024 h 252626"/>
                <a:gd name="connsiteX467" fmla="*/ 245390 w 297337"/>
                <a:gd name="connsiteY467" fmla="*/ 51916 h 252626"/>
                <a:gd name="connsiteX468" fmla="*/ 245797 w 297337"/>
                <a:gd name="connsiteY468" fmla="*/ 52260 h 252626"/>
                <a:gd name="connsiteX469" fmla="*/ 246203 w 297337"/>
                <a:gd name="connsiteY469" fmla="*/ 52370 h 252626"/>
                <a:gd name="connsiteX470" fmla="*/ 245828 w 297337"/>
                <a:gd name="connsiteY470" fmla="*/ 51095 h 252626"/>
                <a:gd name="connsiteX471" fmla="*/ 246329 w 297337"/>
                <a:gd name="connsiteY471" fmla="*/ 49460 h 252626"/>
                <a:gd name="connsiteX472" fmla="*/ 246156 w 297337"/>
                <a:gd name="connsiteY472" fmla="*/ 48889 h 252626"/>
                <a:gd name="connsiteX473" fmla="*/ 246939 w 297337"/>
                <a:gd name="connsiteY473" fmla="*/ 48763 h 252626"/>
                <a:gd name="connsiteX474" fmla="*/ 247878 w 297337"/>
                <a:gd name="connsiteY474" fmla="*/ 48982 h 252626"/>
                <a:gd name="connsiteX475" fmla="*/ 249208 w 297337"/>
                <a:gd name="connsiteY475" fmla="*/ 49436 h 252626"/>
                <a:gd name="connsiteX476" fmla="*/ 251578 w 297337"/>
                <a:gd name="connsiteY476" fmla="*/ 51314 h 252626"/>
                <a:gd name="connsiteX477" fmla="*/ 253143 w 297337"/>
                <a:gd name="connsiteY477" fmla="*/ 53262 h 252626"/>
                <a:gd name="connsiteX478" fmla="*/ 253276 w 297337"/>
                <a:gd name="connsiteY478" fmla="*/ 54349 h 252626"/>
                <a:gd name="connsiteX479" fmla="*/ 253847 w 297337"/>
                <a:gd name="connsiteY479" fmla="*/ 54960 h 252626"/>
                <a:gd name="connsiteX480" fmla="*/ 254872 w 297337"/>
                <a:gd name="connsiteY480" fmla="*/ 55601 h 252626"/>
                <a:gd name="connsiteX481" fmla="*/ 255373 w 297337"/>
                <a:gd name="connsiteY481" fmla="*/ 56602 h 252626"/>
                <a:gd name="connsiteX482" fmla="*/ 255466 w 297337"/>
                <a:gd name="connsiteY482" fmla="*/ 55022 h 252626"/>
                <a:gd name="connsiteX483" fmla="*/ 254864 w 297337"/>
                <a:gd name="connsiteY483" fmla="*/ 53872 h 252626"/>
                <a:gd name="connsiteX484" fmla="*/ 254715 w 297337"/>
                <a:gd name="connsiteY484" fmla="*/ 52558 h 252626"/>
                <a:gd name="connsiteX485" fmla="*/ 257798 w 297337"/>
                <a:gd name="connsiteY485" fmla="*/ 52503 h 252626"/>
                <a:gd name="connsiteX486" fmla="*/ 258604 w 297337"/>
                <a:gd name="connsiteY486" fmla="*/ 50774 h 252626"/>
                <a:gd name="connsiteX487" fmla="*/ 260286 w 297337"/>
                <a:gd name="connsiteY487" fmla="*/ 51815 h 252626"/>
                <a:gd name="connsiteX488" fmla="*/ 264745 w 297337"/>
                <a:gd name="connsiteY488" fmla="*/ 56564 h 252626"/>
                <a:gd name="connsiteX489" fmla="*/ 266388 w 297337"/>
                <a:gd name="connsiteY489" fmla="*/ 57346 h 252626"/>
                <a:gd name="connsiteX490" fmla="*/ 271246 w 297337"/>
                <a:gd name="connsiteY490" fmla="*/ 58253 h 252626"/>
                <a:gd name="connsiteX491" fmla="*/ 274305 w 297337"/>
                <a:gd name="connsiteY491" fmla="*/ 60538 h 252626"/>
                <a:gd name="connsiteX492" fmla="*/ 276097 w 297337"/>
                <a:gd name="connsiteY492" fmla="*/ 62587 h 252626"/>
                <a:gd name="connsiteX493" fmla="*/ 275033 w 297337"/>
                <a:gd name="connsiteY493" fmla="*/ 64731 h 252626"/>
                <a:gd name="connsiteX494" fmla="*/ 272177 w 297337"/>
                <a:gd name="connsiteY494" fmla="*/ 65803 h 252626"/>
                <a:gd name="connsiteX495" fmla="*/ 271035 w 297337"/>
                <a:gd name="connsiteY495" fmla="*/ 67141 h 252626"/>
                <a:gd name="connsiteX496" fmla="*/ 270378 w 297337"/>
                <a:gd name="connsiteY496" fmla="*/ 68455 h 252626"/>
                <a:gd name="connsiteX497" fmla="*/ 270370 w 297337"/>
                <a:gd name="connsiteY497" fmla="*/ 69777 h 252626"/>
                <a:gd name="connsiteX498" fmla="*/ 269502 w 297337"/>
                <a:gd name="connsiteY498" fmla="*/ 71311 h 252626"/>
                <a:gd name="connsiteX499" fmla="*/ 269376 w 297337"/>
                <a:gd name="connsiteY499" fmla="*/ 71850 h 252626"/>
                <a:gd name="connsiteX500" fmla="*/ 268860 w 297337"/>
                <a:gd name="connsiteY500" fmla="*/ 74010 h 252626"/>
                <a:gd name="connsiteX501" fmla="*/ 267687 w 297337"/>
                <a:gd name="connsiteY501" fmla="*/ 76615 h 252626"/>
                <a:gd name="connsiteX502" fmla="*/ 266122 w 297337"/>
                <a:gd name="connsiteY502" fmla="*/ 79377 h 252626"/>
                <a:gd name="connsiteX503" fmla="*/ 257970 w 297337"/>
                <a:gd name="connsiteY503" fmla="*/ 79439 h 252626"/>
                <a:gd name="connsiteX504" fmla="*/ 259980 w 297337"/>
                <a:gd name="connsiteY504" fmla="*/ 80574 h 252626"/>
                <a:gd name="connsiteX505" fmla="*/ 261835 w 297337"/>
                <a:gd name="connsiteY505" fmla="*/ 81395 h 252626"/>
                <a:gd name="connsiteX506" fmla="*/ 264878 w 297337"/>
                <a:gd name="connsiteY506" fmla="*/ 83562 h 252626"/>
                <a:gd name="connsiteX507" fmla="*/ 267295 w 297337"/>
                <a:gd name="connsiteY507" fmla="*/ 81857 h 252626"/>
                <a:gd name="connsiteX508" fmla="*/ 270761 w 297337"/>
                <a:gd name="connsiteY508" fmla="*/ 81731 h 252626"/>
                <a:gd name="connsiteX509" fmla="*/ 274509 w 297337"/>
                <a:gd name="connsiteY509" fmla="*/ 79838 h 252626"/>
                <a:gd name="connsiteX510" fmla="*/ 275925 w 297337"/>
                <a:gd name="connsiteY510" fmla="*/ 79541 h 252626"/>
                <a:gd name="connsiteX511" fmla="*/ 282934 w 297337"/>
                <a:gd name="connsiteY511" fmla="*/ 80527 h 252626"/>
                <a:gd name="connsiteX512" fmla="*/ 284624 w 297337"/>
                <a:gd name="connsiteY512" fmla="*/ 79142 h 252626"/>
                <a:gd name="connsiteX513" fmla="*/ 286032 w 297337"/>
                <a:gd name="connsiteY513" fmla="*/ 78735 h 252626"/>
                <a:gd name="connsiteX514" fmla="*/ 289827 w 297337"/>
                <a:gd name="connsiteY514" fmla="*/ 78993 h 252626"/>
                <a:gd name="connsiteX515" fmla="*/ 293199 w 297337"/>
                <a:gd name="connsiteY515" fmla="*/ 80519 h 252626"/>
                <a:gd name="connsiteX516" fmla="*/ 209066 w 297337"/>
                <a:gd name="connsiteY516" fmla="*/ 23353 h 252626"/>
                <a:gd name="connsiteX517" fmla="*/ 209770 w 297337"/>
                <a:gd name="connsiteY517" fmla="*/ 26255 h 252626"/>
                <a:gd name="connsiteX518" fmla="*/ 209558 w 297337"/>
                <a:gd name="connsiteY518" fmla="*/ 26803 h 252626"/>
                <a:gd name="connsiteX519" fmla="*/ 207571 w 297337"/>
                <a:gd name="connsiteY519" fmla="*/ 28759 h 252626"/>
                <a:gd name="connsiteX520" fmla="*/ 205905 w 297337"/>
                <a:gd name="connsiteY520" fmla="*/ 28900 h 252626"/>
                <a:gd name="connsiteX521" fmla="*/ 204559 w 297337"/>
                <a:gd name="connsiteY521" fmla="*/ 28829 h 252626"/>
                <a:gd name="connsiteX522" fmla="*/ 203542 w 297337"/>
                <a:gd name="connsiteY522" fmla="*/ 28454 h 252626"/>
                <a:gd name="connsiteX523" fmla="*/ 202236 w 297337"/>
                <a:gd name="connsiteY523" fmla="*/ 27179 h 252626"/>
                <a:gd name="connsiteX524" fmla="*/ 200960 w 297337"/>
                <a:gd name="connsiteY524" fmla="*/ 27562 h 252626"/>
                <a:gd name="connsiteX525" fmla="*/ 197808 w 297337"/>
                <a:gd name="connsiteY525" fmla="*/ 27116 h 252626"/>
                <a:gd name="connsiteX526" fmla="*/ 196931 w 297337"/>
                <a:gd name="connsiteY526" fmla="*/ 26670 h 252626"/>
                <a:gd name="connsiteX527" fmla="*/ 198113 w 297337"/>
                <a:gd name="connsiteY527" fmla="*/ 25105 h 252626"/>
                <a:gd name="connsiteX528" fmla="*/ 200280 w 297337"/>
                <a:gd name="connsiteY528" fmla="*/ 24472 h 252626"/>
                <a:gd name="connsiteX529" fmla="*/ 201078 w 297337"/>
                <a:gd name="connsiteY529" fmla="*/ 24339 h 252626"/>
                <a:gd name="connsiteX530" fmla="*/ 201712 w 297337"/>
                <a:gd name="connsiteY530" fmla="*/ 25301 h 252626"/>
                <a:gd name="connsiteX531" fmla="*/ 203292 w 297337"/>
                <a:gd name="connsiteY531" fmla="*/ 26130 h 252626"/>
                <a:gd name="connsiteX532" fmla="*/ 205146 w 297337"/>
                <a:gd name="connsiteY532" fmla="*/ 26216 h 252626"/>
                <a:gd name="connsiteX533" fmla="*/ 205607 w 297337"/>
                <a:gd name="connsiteY533" fmla="*/ 24738 h 252626"/>
                <a:gd name="connsiteX534" fmla="*/ 208119 w 297337"/>
                <a:gd name="connsiteY534" fmla="*/ 22539 h 252626"/>
                <a:gd name="connsiteX535" fmla="*/ 209066 w 297337"/>
                <a:gd name="connsiteY535" fmla="*/ 23353 h 252626"/>
                <a:gd name="connsiteX536" fmla="*/ 179141 w 297337"/>
                <a:gd name="connsiteY536" fmla="*/ 28344 h 252626"/>
                <a:gd name="connsiteX537" fmla="*/ 177959 w 297337"/>
                <a:gd name="connsiteY537" fmla="*/ 28845 h 252626"/>
                <a:gd name="connsiteX538" fmla="*/ 175793 w 297337"/>
                <a:gd name="connsiteY538" fmla="*/ 28344 h 252626"/>
                <a:gd name="connsiteX539" fmla="*/ 174705 w 297337"/>
                <a:gd name="connsiteY539" fmla="*/ 27648 h 252626"/>
                <a:gd name="connsiteX540" fmla="*/ 175393 w 297337"/>
                <a:gd name="connsiteY540" fmla="*/ 26850 h 252626"/>
                <a:gd name="connsiteX541" fmla="*/ 177169 w 297337"/>
                <a:gd name="connsiteY541" fmla="*/ 26850 h 252626"/>
                <a:gd name="connsiteX542" fmla="*/ 178836 w 297337"/>
                <a:gd name="connsiteY542" fmla="*/ 27820 h 252626"/>
                <a:gd name="connsiteX543" fmla="*/ 179141 w 297337"/>
                <a:gd name="connsiteY543" fmla="*/ 28344 h 252626"/>
                <a:gd name="connsiteX544" fmla="*/ 275557 w 297337"/>
                <a:gd name="connsiteY544" fmla="*/ 67508 h 252626"/>
                <a:gd name="connsiteX545" fmla="*/ 272920 w 297337"/>
                <a:gd name="connsiteY545" fmla="*/ 68236 h 252626"/>
                <a:gd name="connsiteX546" fmla="*/ 272959 w 297337"/>
                <a:gd name="connsiteY546" fmla="*/ 67649 h 252626"/>
                <a:gd name="connsiteX547" fmla="*/ 273664 w 297337"/>
                <a:gd name="connsiteY547" fmla="*/ 66624 h 252626"/>
                <a:gd name="connsiteX548" fmla="*/ 275033 w 297337"/>
                <a:gd name="connsiteY548" fmla="*/ 66335 h 252626"/>
                <a:gd name="connsiteX549" fmla="*/ 275549 w 297337"/>
                <a:gd name="connsiteY549" fmla="*/ 65983 h 252626"/>
                <a:gd name="connsiteX550" fmla="*/ 276418 w 297337"/>
                <a:gd name="connsiteY550" fmla="*/ 65748 h 252626"/>
                <a:gd name="connsiteX551" fmla="*/ 276918 w 297337"/>
                <a:gd name="connsiteY551" fmla="*/ 65787 h 252626"/>
                <a:gd name="connsiteX552" fmla="*/ 277419 w 297337"/>
                <a:gd name="connsiteY552" fmla="*/ 66077 h 252626"/>
                <a:gd name="connsiteX553" fmla="*/ 276222 w 297337"/>
                <a:gd name="connsiteY553" fmla="*/ 66656 h 252626"/>
                <a:gd name="connsiteX554" fmla="*/ 275557 w 297337"/>
                <a:gd name="connsiteY554" fmla="*/ 67508 h 252626"/>
                <a:gd name="connsiteX555" fmla="*/ 271676 w 297337"/>
                <a:gd name="connsiteY555" fmla="*/ 73501 h 252626"/>
                <a:gd name="connsiteX556" fmla="*/ 270315 w 297337"/>
                <a:gd name="connsiteY556" fmla="*/ 73947 h 252626"/>
                <a:gd name="connsiteX557" fmla="*/ 270112 w 297337"/>
                <a:gd name="connsiteY557" fmla="*/ 71733 h 252626"/>
                <a:gd name="connsiteX558" fmla="*/ 270526 w 297337"/>
                <a:gd name="connsiteY558" fmla="*/ 71138 h 252626"/>
                <a:gd name="connsiteX559" fmla="*/ 272842 w 297337"/>
                <a:gd name="connsiteY559" fmla="*/ 69355 h 252626"/>
                <a:gd name="connsiteX560" fmla="*/ 273484 w 297337"/>
                <a:gd name="connsiteY560" fmla="*/ 69018 h 252626"/>
                <a:gd name="connsiteX561" fmla="*/ 273953 w 297337"/>
                <a:gd name="connsiteY561" fmla="*/ 69394 h 252626"/>
                <a:gd name="connsiteX562" fmla="*/ 273836 w 297337"/>
                <a:gd name="connsiteY562" fmla="*/ 69871 h 252626"/>
                <a:gd name="connsiteX563" fmla="*/ 274955 w 297337"/>
                <a:gd name="connsiteY563" fmla="*/ 70677 h 252626"/>
                <a:gd name="connsiteX564" fmla="*/ 274681 w 297337"/>
                <a:gd name="connsiteY564" fmla="*/ 71694 h 252626"/>
                <a:gd name="connsiteX565" fmla="*/ 273476 w 297337"/>
                <a:gd name="connsiteY565" fmla="*/ 72805 h 252626"/>
                <a:gd name="connsiteX566" fmla="*/ 271676 w 297337"/>
                <a:gd name="connsiteY566" fmla="*/ 73501 h 252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Lst>
              <a:rect l="l" t="t" r="r" b="b"/>
              <a:pathLst>
                <a:path w="297337" h="252626">
                  <a:moveTo>
                    <a:pt x="293199" y="80519"/>
                  </a:moveTo>
                  <a:lnTo>
                    <a:pt x="297275" y="85886"/>
                  </a:lnTo>
                  <a:lnTo>
                    <a:pt x="297337" y="86480"/>
                  </a:lnTo>
                  <a:lnTo>
                    <a:pt x="296891" y="87153"/>
                  </a:lnTo>
                  <a:lnTo>
                    <a:pt x="294349" y="88413"/>
                  </a:lnTo>
                  <a:lnTo>
                    <a:pt x="293778" y="89062"/>
                  </a:lnTo>
                  <a:lnTo>
                    <a:pt x="292862" y="91448"/>
                  </a:lnTo>
                  <a:lnTo>
                    <a:pt x="289663" y="92755"/>
                  </a:lnTo>
                  <a:lnTo>
                    <a:pt x="287448" y="94398"/>
                  </a:lnTo>
                  <a:lnTo>
                    <a:pt x="285962" y="95837"/>
                  </a:lnTo>
                  <a:lnTo>
                    <a:pt x="285219" y="96416"/>
                  </a:lnTo>
                  <a:lnTo>
                    <a:pt x="282293" y="96737"/>
                  </a:lnTo>
                  <a:lnTo>
                    <a:pt x="281354" y="97644"/>
                  </a:lnTo>
                  <a:lnTo>
                    <a:pt x="280173" y="100367"/>
                  </a:lnTo>
                  <a:lnTo>
                    <a:pt x="279312" y="101509"/>
                  </a:lnTo>
                  <a:lnTo>
                    <a:pt x="277794" y="102847"/>
                  </a:lnTo>
                  <a:lnTo>
                    <a:pt x="277787" y="103661"/>
                  </a:lnTo>
                  <a:lnTo>
                    <a:pt x="279883" y="106633"/>
                  </a:lnTo>
                  <a:lnTo>
                    <a:pt x="280259" y="107572"/>
                  </a:lnTo>
                  <a:lnTo>
                    <a:pt x="279609" y="108988"/>
                  </a:lnTo>
                  <a:lnTo>
                    <a:pt x="279672" y="109990"/>
                  </a:lnTo>
                  <a:lnTo>
                    <a:pt x="280775" y="111195"/>
                  </a:lnTo>
                  <a:lnTo>
                    <a:pt x="282089" y="111468"/>
                  </a:lnTo>
                  <a:lnTo>
                    <a:pt x="283372" y="110968"/>
                  </a:lnTo>
                  <a:lnTo>
                    <a:pt x="284968" y="111015"/>
                  </a:lnTo>
                  <a:lnTo>
                    <a:pt x="286009" y="111335"/>
                  </a:lnTo>
                  <a:lnTo>
                    <a:pt x="286439" y="111687"/>
                  </a:lnTo>
                  <a:lnTo>
                    <a:pt x="286510" y="112611"/>
                  </a:lnTo>
                  <a:lnTo>
                    <a:pt x="285853" y="114566"/>
                  </a:lnTo>
                  <a:lnTo>
                    <a:pt x="284906" y="115834"/>
                  </a:lnTo>
                  <a:lnTo>
                    <a:pt x="280712" y="117774"/>
                  </a:lnTo>
                  <a:lnTo>
                    <a:pt x="278850" y="118901"/>
                  </a:lnTo>
                  <a:lnTo>
                    <a:pt x="277818" y="119730"/>
                  </a:lnTo>
                  <a:lnTo>
                    <a:pt x="275557" y="119284"/>
                  </a:lnTo>
                  <a:lnTo>
                    <a:pt x="274407" y="119315"/>
                  </a:lnTo>
                  <a:lnTo>
                    <a:pt x="273523" y="119957"/>
                  </a:lnTo>
                  <a:lnTo>
                    <a:pt x="272983" y="120504"/>
                  </a:lnTo>
                  <a:lnTo>
                    <a:pt x="271465" y="120645"/>
                  </a:lnTo>
                  <a:lnTo>
                    <a:pt x="269322" y="120974"/>
                  </a:lnTo>
                  <a:lnTo>
                    <a:pt x="268422" y="121342"/>
                  </a:lnTo>
                  <a:lnTo>
                    <a:pt x="267726" y="122304"/>
                  </a:lnTo>
                  <a:lnTo>
                    <a:pt x="267147" y="123673"/>
                  </a:lnTo>
                  <a:lnTo>
                    <a:pt x="267632" y="125316"/>
                  </a:lnTo>
                  <a:lnTo>
                    <a:pt x="268305" y="126787"/>
                  </a:lnTo>
                  <a:lnTo>
                    <a:pt x="268273" y="128132"/>
                  </a:lnTo>
                  <a:lnTo>
                    <a:pt x="268790" y="131880"/>
                  </a:lnTo>
                  <a:lnTo>
                    <a:pt x="268117" y="132756"/>
                  </a:lnTo>
                  <a:lnTo>
                    <a:pt x="266677" y="133742"/>
                  </a:lnTo>
                  <a:lnTo>
                    <a:pt x="264964" y="135494"/>
                  </a:lnTo>
                  <a:lnTo>
                    <a:pt x="263039" y="137927"/>
                  </a:lnTo>
                  <a:lnTo>
                    <a:pt x="263344" y="138623"/>
                  </a:lnTo>
                  <a:lnTo>
                    <a:pt x="267945" y="143724"/>
                  </a:lnTo>
                  <a:lnTo>
                    <a:pt x="272623" y="148911"/>
                  </a:lnTo>
                  <a:lnTo>
                    <a:pt x="277278" y="154067"/>
                  </a:lnTo>
                  <a:lnTo>
                    <a:pt x="277935" y="154294"/>
                  </a:lnTo>
                  <a:lnTo>
                    <a:pt x="278812" y="154888"/>
                  </a:lnTo>
                  <a:lnTo>
                    <a:pt x="279625" y="156688"/>
                  </a:lnTo>
                  <a:lnTo>
                    <a:pt x="280290" y="158605"/>
                  </a:lnTo>
                  <a:lnTo>
                    <a:pt x="280306" y="159590"/>
                  </a:lnTo>
                  <a:lnTo>
                    <a:pt x="279782" y="160834"/>
                  </a:lnTo>
                  <a:lnTo>
                    <a:pt x="278647" y="162266"/>
                  </a:lnTo>
                  <a:lnTo>
                    <a:pt x="277270" y="163424"/>
                  </a:lnTo>
                  <a:lnTo>
                    <a:pt x="275260" y="164409"/>
                  </a:lnTo>
                  <a:lnTo>
                    <a:pt x="273656" y="165341"/>
                  </a:lnTo>
                  <a:lnTo>
                    <a:pt x="272334" y="167789"/>
                  </a:lnTo>
                  <a:lnTo>
                    <a:pt x="271528" y="168650"/>
                  </a:lnTo>
                  <a:lnTo>
                    <a:pt x="270792" y="168994"/>
                  </a:lnTo>
                  <a:lnTo>
                    <a:pt x="269337" y="169315"/>
                  </a:lnTo>
                  <a:lnTo>
                    <a:pt x="266990" y="169236"/>
                  </a:lnTo>
                  <a:lnTo>
                    <a:pt x="265441" y="169049"/>
                  </a:lnTo>
                  <a:lnTo>
                    <a:pt x="263517" y="170880"/>
                  </a:lnTo>
                  <a:lnTo>
                    <a:pt x="261068" y="171552"/>
                  </a:lnTo>
                  <a:lnTo>
                    <a:pt x="259425" y="174056"/>
                  </a:lnTo>
                  <a:lnTo>
                    <a:pt x="253573" y="176043"/>
                  </a:lnTo>
                  <a:lnTo>
                    <a:pt x="247846" y="177584"/>
                  </a:lnTo>
                  <a:lnTo>
                    <a:pt x="246274" y="178194"/>
                  </a:lnTo>
                  <a:lnTo>
                    <a:pt x="240617" y="176919"/>
                  </a:lnTo>
                  <a:lnTo>
                    <a:pt x="239256" y="177318"/>
                  </a:lnTo>
                  <a:lnTo>
                    <a:pt x="237691" y="178507"/>
                  </a:lnTo>
                  <a:lnTo>
                    <a:pt x="236244" y="179423"/>
                  </a:lnTo>
                  <a:lnTo>
                    <a:pt x="235024" y="179478"/>
                  </a:lnTo>
                  <a:lnTo>
                    <a:pt x="233999" y="179955"/>
                  </a:lnTo>
                  <a:lnTo>
                    <a:pt x="233389" y="181652"/>
                  </a:lnTo>
                  <a:lnTo>
                    <a:pt x="232849" y="187496"/>
                  </a:lnTo>
                  <a:lnTo>
                    <a:pt x="230815" y="189233"/>
                  </a:lnTo>
                  <a:lnTo>
                    <a:pt x="228366" y="189226"/>
                  </a:lnTo>
                  <a:lnTo>
                    <a:pt x="226684" y="187199"/>
                  </a:lnTo>
                  <a:lnTo>
                    <a:pt x="224689" y="185674"/>
                  </a:lnTo>
                  <a:lnTo>
                    <a:pt x="221208" y="182051"/>
                  </a:lnTo>
                  <a:lnTo>
                    <a:pt x="220237" y="181574"/>
                  </a:lnTo>
                  <a:lnTo>
                    <a:pt x="219338" y="181598"/>
                  </a:lnTo>
                  <a:lnTo>
                    <a:pt x="216107" y="182677"/>
                  </a:lnTo>
                  <a:lnTo>
                    <a:pt x="214573" y="182208"/>
                  </a:lnTo>
                  <a:lnTo>
                    <a:pt x="213337" y="181644"/>
                  </a:lnTo>
                  <a:lnTo>
                    <a:pt x="211272" y="181824"/>
                  </a:lnTo>
                  <a:lnTo>
                    <a:pt x="207595" y="181864"/>
                  </a:lnTo>
                  <a:lnTo>
                    <a:pt x="205248" y="181895"/>
                  </a:lnTo>
                  <a:lnTo>
                    <a:pt x="204105" y="180909"/>
                  </a:lnTo>
                  <a:lnTo>
                    <a:pt x="203042" y="178883"/>
                  </a:lnTo>
                  <a:lnTo>
                    <a:pt x="202330" y="178155"/>
                  </a:lnTo>
                  <a:lnTo>
                    <a:pt x="201492" y="177568"/>
                  </a:lnTo>
                  <a:lnTo>
                    <a:pt x="200108" y="177271"/>
                  </a:lnTo>
                  <a:lnTo>
                    <a:pt x="194185" y="177279"/>
                  </a:lnTo>
                  <a:lnTo>
                    <a:pt x="193067" y="177279"/>
                  </a:lnTo>
                  <a:lnTo>
                    <a:pt x="192253" y="176888"/>
                  </a:lnTo>
                  <a:lnTo>
                    <a:pt x="191111" y="175151"/>
                  </a:lnTo>
                  <a:lnTo>
                    <a:pt x="189867" y="174337"/>
                  </a:lnTo>
                  <a:lnTo>
                    <a:pt x="188404" y="174306"/>
                  </a:lnTo>
                  <a:lnTo>
                    <a:pt x="187762" y="175268"/>
                  </a:lnTo>
                  <a:lnTo>
                    <a:pt x="190297" y="178390"/>
                  </a:lnTo>
                  <a:lnTo>
                    <a:pt x="191033" y="180088"/>
                  </a:lnTo>
                  <a:lnTo>
                    <a:pt x="193254" y="182536"/>
                  </a:lnTo>
                  <a:lnTo>
                    <a:pt x="199677" y="187723"/>
                  </a:lnTo>
                  <a:lnTo>
                    <a:pt x="200867" y="189366"/>
                  </a:lnTo>
                  <a:lnTo>
                    <a:pt x="200734" y="191471"/>
                  </a:lnTo>
                  <a:lnTo>
                    <a:pt x="200694" y="194686"/>
                  </a:lnTo>
                  <a:lnTo>
                    <a:pt x="200914" y="197729"/>
                  </a:lnTo>
                  <a:lnTo>
                    <a:pt x="202564" y="202095"/>
                  </a:lnTo>
                  <a:lnTo>
                    <a:pt x="204880" y="206531"/>
                  </a:lnTo>
                  <a:lnTo>
                    <a:pt x="205514" y="209363"/>
                  </a:lnTo>
                  <a:lnTo>
                    <a:pt x="205083" y="211452"/>
                  </a:lnTo>
                  <a:lnTo>
                    <a:pt x="204637" y="212570"/>
                  </a:lnTo>
                  <a:lnTo>
                    <a:pt x="204684" y="213064"/>
                  </a:lnTo>
                  <a:lnTo>
                    <a:pt x="205162" y="213509"/>
                  </a:lnTo>
                  <a:lnTo>
                    <a:pt x="207376" y="214151"/>
                  </a:lnTo>
                  <a:lnTo>
                    <a:pt x="212023" y="214550"/>
                  </a:lnTo>
                  <a:lnTo>
                    <a:pt x="214831" y="214550"/>
                  </a:lnTo>
                  <a:lnTo>
                    <a:pt x="219119" y="215035"/>
                  </a:lnTo>
                  <a:lnTo>
                    <a:pt x="219439" y="216592"/>
                  </a:lnTo>
                  <a:lnTo>
                    <a:pt x="219017" y="219166"/>
                  </a:lnTo>
                  <a:lnTo>
                    <a:pt x="218172" y="220629"/>
                  </a:lnTo>
                  <a:lnTo>
                    <a:pt x="217483" y="221051"/>
                  </a:lnTo>
                  <a:lnTo>
                    <a:pt x="215152" y="221388"/>
                  </a:lnTo>
                  <a:lnTo>
                    <a:pt x="212696" y="222968"/>
                  </a:lnTo>
                  <a:lnTo>
                    <a:pt x="209128" y="224525"/>
                  </a:lnTo>
                  <a:lnTo>
                    <a:pt x="207094" y="224736"/>
                  </a:lnTo>
                  <a:lnTo>
                    <a:pt x="206249" y="225041"/>
                  </a:lnTo>
                  <a:lnTo>
                    <a:pt x="205529" y="225511"/>
                  </a:lnTo>
                  <a:lnTo>
                    <a:pt x="204935" y="226105"/>
                  </a:lnTo>
                  <a:lnTo>
                    <a:pt x="204246" y="229031"/>
                  </a:lnTo>
                  <a:lnTo>
                    <a:pt x="203198" y="232332"/>
                  </a:lnTo>
                  <a:lnTo>
                    <a:pt x="201219" y="234288"/>
                  </a:lnTo>
                  <a:lnTo>
                    <a:pt x="199044" y="235908"/>
                  </a:lnTo>
                  <a:lnTo>
                    <a:pt x="196830" y="236088"/>
                  </a:lnTo>
                  <a:lnTo>
                    <a:pt x="195054" y="235955"/>
                  </a:lnTo>
                  <a:lnTo>
                    <a:pt x="194170" y="236432"/>
                  </a:lnTo>
                  <a:lnTo>
                    <a:pt x="192894" y="237762"/>
                  </a:lnTo>
                  <a:lnTo>
                    <a:pt x="191072" y="239421"/>
                  </a:lnTo>
                  <a:lnTo>
                    <a:pt x="189663" y="240305"/>
                  </a:lnTo>
                  <a:lnTo>
                    <a:pt x="187770" y="240218"/>
                  </a:lnTo>
                  <a:lnTo>
                    <a:pt x="185744" y="241032"/>
                  </a:lnTo>
                  <a:lnTo>
                    <a:pt x="183186" y="242370"/>
                  </a:lnTo>
                  <a:lnTo>
                    <a:pt x="181488" y="243465"/>
                  </a:lnTo>
                  <a:lnTo>
                    <a:pt x="180041" y="245343"/>
                  </a:lnTo>
                  <a:lnTo>
                    <a:pt x="177967" y="247307"/>
                  </a:lnTo>
                  <a:lnTo>
                    <a:pt x="175839" y="248691"/>
                  </a:lnTo>
                  <a:lnTo>
                    <a:pt x="174822" y="250397"/>
                  </a:lnTo>
                  <a:lnTo>
                    <a:pt x="173367" y="252556"/>
                  </a:lnTo>
                  <a:lnTo>
                    <a:pt x="171552" y="252626"/>
                  </a:lnTo>
                  <a:lnTo>
                    <a:pt x="171404" y="251328"/>
                  </a:lnTo>
                  <a:lnTo>
                    <a:pt x="172272" y="249239"/>
                  </a:lnTo>
                  <a:lnTo>
                    <a:pt x="171325" y="247440"/>
                  </a:lnTo>
                  <a:lnTo>
                    <a:pt x="169596" y="246470"/>
                  </a:lnTo>
                  <a:lnTo>
                    <a:pt x="168783" y="246180"/>
                  </a:lnTo>
                  <a:lnTo>
                    <a:pt x="167977" y="246297"/>
                  </a:lnTo>
                  <a:lnTo>
                    <a:pt x="165927" y="247189"/>
                  </a:lnTo>
                  <a:lnTo>
                    <a:pt x="163416" y="248809"/>
                  </a:lnTo>
                  <a:lnTo>
                    <a:pt x="161867" y="249974"/>
                  </a:lnTo>
                  <a:lnTo>
                    <a:pt x="160466" y="250506"/>
                  </a:lnTo>
                  <a:lnTo>
                    <a:pt x="157587" y="250991"/>
                  </a:lnTo>
                  <a:lnTo>
                    <a:pt x="155162" y="251242"/>
                  </a:lnTo>
                  <a:lnTo>
                    <a:pt x="154161" y="250913"/>
                  </a:lnTo>
                  <a:lnTo>
                    <a:pt x="152361" y="249724"/>
                  </a:lnTo>
                  <a:lnTo>
                    <a:pt x="148191" y="246000"/>
                  </a:lnTo>
                  <a:lnTo>
                    <a:pt x="142551" y="240962"/>
                  </a:lnTo>
                  <a:lnTo>
                    <a:pt x="142120" y="239499"/>
                  </a:lnTo>
                  <a:lnTo>
                    <a:pt x="142363" y="238012"/>
                  </a:lnTo>
                  <a:lnTo>
                    <a:pt x="141338" y="235837"/>
                  </a:lnTo>
                  <a:lnTo>
                    <a:pt x="140736" y="233522"/>
                  </a:lnTo>
                  <a:lnTo>
                    <a:pt x="140227" y="232724"/>
                  </a:lnTo>
                  <a:lnTo>
                    <a:pt x="140079" y="230987"/>
                  </a:lnTo>
                  <a:lnTo>
                    <a:pt x="138858" y="227865"/>
                  </a:lnTo>
                  <a:lnTo>
                    <a:pt x="137857" y="225307"/>
                  </a:lnTo>
                  <a:lnTo>
                    <a:pt x="136933" y="224008"/>
                  </a:lnTo>
                  <a:lnTo>
                    <a:pt x="137325" y="222897"/>
                  </a:lnTo>
                  <a:lnTo>
                    <a:pt x="136933" y="221794"/>
                  </a:lnTo>
                  <a:lnTo>
                    <a:pt x="136190" y="220895"/>
                  </a:lnTo>
                  <a:lnTo>
                    <a:pt x="135095" y="217992"/>
                  </a:lnTo>
                  <a:lnTo>
                    <a:pt x="135478" y="216741"/>
                  </a:lnTo>
                  <a:lnTo>
                    <a:pt x="135189" y="215489"/>
                  </a:lnTo>
                  <a:lnTo>
                    <a:pt x="134266" y="214628"/>
                  </a:lnTo>
                  <a:lnTo>
                    <a:pt x="132959" y="213705"/>
                  </a:lnTo>
                  <a:lnTo>
                    <a:pt x="131215" y="211780"/>
                  </a:lnTo>
                  <a:lnTo>
                    <a:pt x="129133" y="209950"/>
                  </a:lnTo>
                  <a:lnTo>
                    <a:pt x="128070" y="209230"/>
                  </a:lnTo>
                  <a:lnTo>
                    <a:pt x="127342" y="208941"/>
                  </a:lnTo>
                  <a:lnTo>
                    <a:pt x="126708" y="207204"/>
                  </a:lnTo>
                  <a:lnTo>
                    <a:pt x="126223" y="206672"/>
                  </a:lnTo>
                  <a:lnTo>
                    <a:pt x="125159" y="206531"/>
                  </a:lnTo>
                  <a:lnTo>
                    <a:pt x="122977" y="205803"/>
                  </a:lnTo>
                  <a:lnTo>
                    <a:pt x="120942" y="206672"/>
                  </a:lnTo>
                  <a:lnTo>
                    <a:pt x="120896" y="205326"/>
                  </a:lnTo>
                  <a:lnTo>
                    <a:pt x="121474" y="204512"/>
                  </a:lnTo>
                  <a:lnTo>
                    <a:pt x="128500" y="198082"/>
                  </a:lnTo>
                  <a:lnTo>
                    <a:pt x="132036" y="195124"/>
                  </a:lnTo>
                  <a:lnTo>
                    <a:pt x="132419" y="194686"/>
                  </a:lnTo>
                  <a:lnTo>
                    <a:pt x="132732" y="194006"/>
                  </a:lnTo>
                  <a:lnTo>
                    <a:pt x="132975" y="193090"/>
                  </a:lnTo>
                  <a:lnTo>
                    <a:pt x="132169" y="192042"/>
                  </a:lnTo>
                  <a:lnTo>
                    <a:pt x="128852" y="187074"/>
                  </a:lnTo>
                  <a:lnTo>
                    <a:pt x="127702" y="186135"/>
                  </a:lnTo>
                  <a:lnTo>
                    <a:pt x="126567" y="185368"/>
                  </a:lnTo>
                  <a:lnTo>
                    <a:pt x="125269" y="183280"/>
                  </a:lnTo>
                  <a:lnTo>
                    <a:pt x="123712" y="178421"/>
                  </a:lnTo>
                  <a:lnTo>
                    <a:pt x="122593" y="175980"/>
                  </a:lnTo>
                  <a:lnTo>
                    <a:pt x="122257" y="174103"/>
                  </a:lnTo>
                  <a:lnTo>
                    <a:pt x="122327" y="171983"/>
                  </a:lnTo>
                  <a:lnTo>
                    <a:pt x="121912" y="170355"/>
                  </a:lnTo>
                  <a:lnTo>
                    <a:pt x="121013" y="169221"/>
                  </a:lnTo>
                  <a:lnTo>
                    <a:pt x="121013" y="165755"/>
                  </a:lnTo>
                  <a:lnTo>
                    <a:pt x="121912" y="159950"/>
                  </a:lnTo>
                  <a:lnTo>
                    <a:pt x="122132" y="155538"/>
                  </a:lnTo>
                  <a:lnTo>
                    <a:pt x="121678" y="152518"/>
                  </a:lnTo>
                  <a:lnTo>
                    <a:pt x="122483" y="150218"/>
                  </a:lnTo>
                  <a:lnTo>
                    <a:pt x="124541" y="148637"/>
                  </a:lnTo>
                  <a:lnTo>
                    <a:pt x="125691" y="146197"/>
                  </a:lnTo>
                  <a:lnTo>
                    <a:pt x="125934" y="142895"/>
                  </a:lnTo>
                  <a:lnTo>
                    <a:pt x="127170" y="140180"/>
                  </a:lnTo>
                  <a:lnTo>
                    <a:pt x="129392" y="138060"/>
                  </a:lnTo>
                  <a:lnTo>
                    <a:pt x="130151" y="135963"/>
                  </a:lnTo>
                  <a:lnTo>
                    <a:pt x="129446" y="133890"/>
                  </a:lnTo>
                  <a:lnTo>
                    <a:pt x="129220" y="132568"/>
                  </a:lnTo>
                  <a:lnTo>
                    <a:pt x="127334" y="131223"/>
                  </a:lnTo>
                  <a:lnTo>
                    <a:pt x="123837" y="130276"/>
                  </a:lnTo>
                  <a:lnTo>
                    <a:pt x="120942" y="130166"/>
                  </a:lnTo>
                  <a:lnTo>
                    <a:pt x="119190" y="131223"/>
                  </a:lnTo>
                  <a:lnTo>
                    <a:pt x="114707" y="132201"/>
                  </a:lnTo>
                  <a:lnTo>
                    <a:pt x="107494" y="133100"/>
                  </a:lnTo>
                  <a:lnTo>
                    <a:pt x="101681" y="133100"/>
                  </a:lnTo>
                  <a:lnTo>
                    <a:pt x="97277" y="132193"/>
                  </a:lnTo>
                  <a:lnTo>
                    <a:pt x="93928" y="132498"/>
                  </a:lnTo>
                  <a:lnTo>
                    <a:pt x="91628" y="134015"/>
                  </a:lnTo>
                  <a:lnTo>
                    <a:pt x="90008" y="134360"/>
                  </a:lnTo>
                  <a:lnTo>
                    <a:pt x="89070" y="133530"/>
                  </a:lnTo>
                  <a:lnTo>
                    <a:pt x="88053" y="133304"/>
                  </a:lnTo>
                  <a:lnTo>
                    <a:pt x="86511" y="133828"/>
                  </a:lnTo>
                  <a:lnTo>
                    <a:pt x="86245" y="133585"/>
                  </a:lnTo>
                  <a:lnTo>
                    <a:pt x="82827" y="129494"/>
                  </a:lnTo>
                  <a:lnTo>
                    <a:pt x="79666" y="125699"/>
                  </a:lnTo>
                  <a:lnTo>
                    <a:pt x="76036" y="121177"/>
                  </a:lnTo>
                  <a:lnTo>
                    <a:pt x="71850" y="115959"/>
                  </a:lnTo>
                  <a:lnTo>
                    <a:pt x="71099" y="115615"/>
                  </a:lnTo>
                  <a:lnTo>
                    <a:pt x="69801" y="115646"/>
                  </a:lnTo>
                  <a:lnTo>
                    <a:pt x="68087" y="115740"/>
                  </a:lnTo>
                  <a:lnTo>
                    <a:pt x="65427" y="115200"/>
                  </a:lnTo>
                  <a:lnTo>
                    <a:pt x="63604" y="114441"/>
                  </a:lnTo>
                  <a:lnTo>
                    <a:pt x="62181" y="113706"/>
                  </a:lnTo>
                  <a:lnTo>
                    <a:pt x="59552" y="112775"/>
                  </a:lnTo>
                  <a:lnTo>
                    <a:pt x="57752" y="112611"/>
                  </a:lnTo>
                  <a:lnTo>
                    <a:pt x="56133" y="112884"/>
                  </a:lnTo>
                  <a:lnTo>
                    <a:pt x="51682" y="114707"/>
                  </a:lnTo>
                  <a:lnTo>
                    <a:pt x="49155" y="114879"/>
                  </a:lnTo>
                  <a:lnTo>
                    <a:pt x="47199" y="114911"/>
                  </a:lnTo>
                  <a:lnTo>
                    <a:pt x="41941" y="114011"/>
                  </a:lnTo>
                  <a:lnTo>
                    <a:pt x="38350" y="113862"/>
                  </a:lnTo>
                  <a:lnTo>
                    <a:pt x="34173" y="114457"/>
                  </a:lnTo>
                  <a:lnTo>
                    <a:pt x="32381" y="114793"/>
                  </a:lnTo>
                  <a:lnTo>
                    <a:pt x="29878" y="113862"/>
                  </a:lnTo>
                  <a:lnTo>
                    <a:pt x="28172" y="112446"/>
                  </a:lnTo>
                  <a:lnTo>
                    <a:pt x="26584" y="109082"/>
                  </a:lnTo>
                  <a:lnTo>
                    <a:pt x="25465" y="106438"/>
                  </a:lnTo>
                  <a:lnTo>
                    <a:pt x="23517" y="105906"/>
                  </a:lnTo>
                  <a:lnTo>
                    <a:pt x="21358" y="105452"/>
                  </a:lnTo>
                  <a:lnTo>
                    <a:pt x="20294" y="104576"/>
                  </a:lnTo>
                  <a:lnTo>
                    <a:pt x="19652" y="103050"/>
                  </a:lnTo>
                  <a:lnTo>
                    <a:pt x="19496" y="101094"/>
                  </a:lnTo>
                  <a:lnTo>
                    <a:pt x="19715" y="97910"/>
                  </a:lnTo>
                  <a:lnTo>
                    <a:pt x="19918" y="96768"/>
                  </a:lnTo>
                  <a:lnTo>
                    <a:pt x="20216" y="93334"/>
                  </a:lnTo>
                  <a:lnTo>
                    <a:pt x="21405" y="91534"/>
                  </a:lnTo>
                  <a:lnTo>
                    <a:pt x="22156" y="90666"/>
                  </a:lnTo>
                  <a:lnTo>
                    <a:pt x="22007" y="89218"/>
                  </a:lnTo>
                  <a:lnTo>
                    <a:pt x="21436" y="86261"/>
                  </a:lnTo>
                  <a:lnTo>
                    <a:pt x="20857" y="84164"/>
                  </a:lnTo>
                  <a:lnTo>
                    <a:pt x="18463" y="81794"/>
                  </a:lnTo>
                  <a:lnTo>
                    <a:pt x="15396" y="78751"/>
                  </a:lnTo>
                  <a:lnTo>
                    <a:pt x="14074" y="73877"/>
                  </a:lnTo>
                  <a:lnTo>
                    <a:pt x="12517" y="68119"/>
                  </a:lnTo>
                  <a:lnTo>
                    <a:pt x="11297" y="67540"/>
                  </a:lnTo>
                  <a:lnTo>
                    <a:pt x="10147" y="67829"/>
                  </a:lnTo>
                  <a:lnTo>
                    <a:pt x="8926" y="67540"/>
                  </a:lnTo>
                  <a:lnTo>
                    <a:pt x="7847" y="65224"/>
                  </a:lnTo>
                  <a:lnTo>
                    <a:pt x="6767" y="64786"/>
                  </a:lnTo>
                  <a:lnTo>
                    <a:pt x="5046" y="65600"/>
                  </a:lnTo>
                  <a:lnTo>
                    <a:pt x="3802" y="66233"/>
                  </a:lnTo>
                  <a:lnTo>
                    <a:pt x="649" y="66812"/>
                  </a:lnTo>
                  <a:lnTo>
                    <a:pt x="0" y="66233"/>
                  </a:lnTo>
                  <a:lnTo>
                    <a:pt x="219" y="65513"/>
                  </a:lnTo>
                  <a:lnTo>
                    <a:pt x="1549" y="63409"/>
                  </a:lnTo>
                  <a:lnTo>
                    <a:pt x="3114" y="60718"/>
                  </a:lnTo>
                  <a:lnTo>
                    <a:pt x="4936" y="58269"/>
                  </a:lnTo>
                  <a:lnTo>
                    <a:pt x="6626" y="55758"/>
                  </a:lnTo>
                  <a:lnTo>
                    <a:pt x="7894" y="53082"/>
                  </a:lnTo>
                  <a:lnTo>
                    <a:pt x="8754" y="47754"/>
                  </a:lnTo>
                  <a:lnTo>
                    <a:pt x="9349" y="44077"/>
                  </a:lnTo>
                  <a:lnTo>
                    <a:pt x="10914" y="37521"/>
                  </a:lnTo>
                  <a:lnTo>
                    <a:pt x="13769" y="32287"/>
                  </a:lnTo>
                  <a:lnTo>
                    <a:pt x="14849" y="29878"/>
                  </a:lnTo>
                  <a:lnTo>
                    <a:pt x="17438" y="26740"/>
                  </a:lnTo>
                  <a:lnTo>
                    <a:pt x="18627" y="25035"/>
                  </a:lnTo>
                  <a:lnTo>
                    <a:pt x="20208" y="23689"/>
                  </a:lnTo>
                  <a:lnTo>
                    <a:pt x="24550" y="21867"/>
                  </a:lnTo>
                  <a:lnTo>
                    <a:pt x="29737" y="12846"/>
                  </a:lnTo>
                  <a:lnTo>
                    <a:pt x="30926" y="11407"/>
                  </a:lnTo>
                  <a:lnTo>
                    <a:pt x="36168" y="10061"/>
                  </a:lnTo>
                  <a:lnTo>
                    <a:pt x="40197" y="9013"/>
                  </a:lnTo>
                  <a:lnTo>
                    <a:pt x="43177" y="7909"/>
                  </a:lnTo>
                  <a:lnTo>
                    <a:pt x="44155" y="7323"/>
                  </a:lnTo>
                  <a:lnTo>
                    <a:pt x="44946" y="7049"/>
                  </a:lnTo>
                  <a:lnTo>
                    <a:pt x="44296" y="8097"/>
                  </a:lnTo>
                  <a:lnTo>
                    <a:pt x="42865" y="9427"/>
                  </a:lnTo>
                  <a:lnTo>
                    <a:pt x="41245" y="10241"/>
                  </a:lnTo>
                  <a:lnTo>
                    <a:pt x="32897" y="12283"/>
                  </a:lnTo>
                  <a:lnTo>
                    <a:pt x="32045" y="12713"/>
                  </a:lnTo>
                  <a:lnTo>
                    <a:pt x="30957" y="13558"/>
                  </a:lnTo>
                  <a:lnTo>
                    <a:pt x="30949" y="15498"/>
                  </a:lnTo>
                  <a:lnTo>
                    <a:pt x="31176" y="17016"/>
                  </a:lnTo>
                  <a:lnTo>
                    <a:pt x="33633" y="22007"/>
                  </a:lnTo>
                  <a:lnTo>
                    <a:pt x="34595" y="23236"/>
                  </a:lnTo>
                  <a:lnTo>
                    <a:pt x="37881" y="25935"/>
                  </a:lnTo>
                  <a:lnTo>
                    <a:pt x="37130" y="26310"/>
                  </a:lnTo>
                  <a:lnTo>
                    <a:pt x="35917" y="26357"/>
                  </a:lnTo>
                  <a:lnTo>
                    <a:pt x="36801" y="29893"/>
                  </a:lnTo>
                  <a:lnTo>
                    <a:pt x="38820" y="32319"/>
                  </a:lnTo>
                  <a:lnTo>
                    <a:pt x="38914" y="33844"/>
                  </a:lnTo>
                  <a:lnTo>
                    <a:pt x="37365" y="38585"/>
                  </a:lnTo>
                  <a:lnTo>
                    <a:pt x="34540" y="41417"/>
                  </a:lnTo>
                  <a:lnTo>
                    <a:pt x="32538" y="44711"/>
                  </a:lnTo>
                  <a:lnTo>
                    <a:pt x="30981" y="46017"/>
                  </a:lnTo>
                  <a:lnTo>
                    <a:pt x="27531" y="52495"/>
                  </a:lnTo>
                  <a:lnTo>
                    <a:pt x="30152" y="56352"/>
                  </a:lnTo>
                  <a:lnTo>
                    <a:pt x="30527" y="58308"/>
                  </a:lnTo>
                  <a:lnTo>
                    <a:pt x="32796" y="61085"/>
                  </a:lnTo>
                  <a:lnTo>
                    <a:pt x="34274" y="61993"/>
                  </a:lnTo>
                  <a:lnTo>
                    <a:pt x="35260" y="63119"/>
                  </a:lnTo>
                  <a:lnTo>
                    <a:pt x="34806" y="65013"/>
                  </a:lnTo>
                  <a:lnTo>
                    <a:pt x="35714" y="67579"/>
                  </a:lnTo>
                  <a:lnTo>
                    <a:pt x="36887" y="68932"/>
                  </a:lnTo>
                  <a:lnTo>
                    <a:pt x="38358" y="69472"/>
                  </a:lnTo>
                  <a:lnTo>
                    <a:pt x="40181" y="69472"/>
                  </a:lnTo>
                  <a:lnTo>
                    <a:pt x="45415" y="67759"/>
                  </a:lnTo>
                  <a:lnTo>
                    <a:pt x="46659" y="66992"/>
                  </a:lnTo>
                  <a:lnTo>
                    <a:pt x="47457" y="65623"/>
                  </a:lnTo>
                  <a:lnTo>
                    <a:pt x="50078" y="62846"/>
                  </a:lnTo>
                  <a:lnTo>
                    <a:pt x="50242" y="59255"/>
                  </a:lnTo>
                  <a:lnTo>
                    <a:pt x="50805" y="54936"/>
                  </a:lnTo>
                  <a:lnTo>
                    <a:pt x="50164" y="52120"/>
                  </a:lnTo>
                  <a:lnTo>
                    <a:pt x="47410" y="48099"/>
                  </a:lnTo>
                  <a:lnTo>
                    <a:pt x="46205" y="45243"/>
                  </a:lnTo>
                  <a:lnTo>
                    <a:pt x="43475" y="42583"/>
                  </a:lnTo>
                  <a:lnTo>
                    <a:pt x="41801" y="38022"/>
                  </a:lnTo>
                  <a:lnTo>
                    <a:pt x="41112" y="36598"/>
                  </a:lnTo>
                  <a:lnTo>
                    <a:pt x="40596" y="34634"/>
                  </a:lnTo>
                  <a:lnTo>
                    <a:pt x="40009" y="31153"/>
                  </a:lnTo>
                  <a:lnTo>
                    <a:pt x="41840" y="29886"/>
                  </a:lnTo>
                  <a:lnTo>
                    <a:pt x="41652" y="27030"/>
                  </a:lnTo>
                  <a:lnTo>
                    <a:pt x="46158" y="26240"/>
                  </a:lnTo>
                  <a:lnTo>
                    <a:pt x="55906" y="21593"/>
                  </a:lnTo>
                  <a:lnTo>
                    <a:pt x="61938" y="20419"/>
                  </a:lnTo>
                  <a:lnTo>
                    <a:pt x="68807" y="17939"/>
                  </a:lnTo>
                  <a:lnTo>
                    <a:pt x="70403" y="16711"/>
                  </a:lnTo>
                  <a:lnTo>
                    <a:pt x="71780" y="14669"/>
                  </a:lnTo>
                  <a:lnTo>
                    <a:pt x="72852" y="14434"/>
                  </a:lnTo>
                  <a:lnTo>
                    <a:pt x="76435" y="16351"/>
                  </a:lnTo>
                  <a:lnTo>
                    <a:pt x="78203" y="15686"/>
                  </a:lnTo>
                  <a:lnTo>
                    <a:pt x="78899" y="14192"/>
                  </a:lnTo>
                  <a:lnTo>
                    <a:pt x="77921" y="11281"/>
                  </a:lnTo>
                  <a:lnTo>
                    <a:pt x="75864" y="11281"/>
                  </a:lnTo>
                  <a:lnTo>
                    <a:pt x="69675" y="12338"/>
                  </a:lnTo>
                  <a:lnTo>
                    <a:pt x="69073" y="11086"/>
                  </a:lnTo>
                  <a:lnTo>
                    <a:pt x="69073" y="9983"/>
                  </a:lnTo>
                  <a:lnTo>
                    <a:pt x="67610" y="6509"/>
                  </a:lnTo>
                  <a:lnTo>
                    <a:pt x="68518" y="3896"/>
                  </a:lnTo>
                  <a:lnTo>
                    <a:pt x="69448" y="1776"/>
                  </a:lnTo>
                  <a:lnTo>
                    <a:pt x="71225" y="923"/>
                  </a:lnTo>
                  <a:lnTo>
                    <a:pt x="73822" y="0"/>
                  </a:lnTo>
                  <a:lnTo>
                    <a:pt x="75785" y="1416"/>
                  </a:lnTo>
                  <a:lnTo>
                    <a:pt x="76975" y="2762"/>
                  </a:lnTo>
                  <a:lnTo>
                    <a:pt x="77624" y="4068"/>
                  </a:lnTo>
                  <a:lnTo>
                    <a:pt x="78070" y="7612"/>
                  </a:lnTo>
                  <a:lnTo>
                    <a:pt x="79126" y="11195"/>
                  </a:lnTo>
                  <a:lnTo>
                    <a:pt x="80237" y="13683"/>
                  </a:lnTo>
                  <a:lnTo>
                    <a:pt x="82005" y="15561"/>
                  </a:lnTo>
                  <a:lnTo>
                    <a:pt x="83359" y="15436"/>
                  </a:lnTo>
                  <a:lnTo>
                    <a:pt x="84329" y="15123"/>
                  </a:lnTo>
                  <a:lnTo>
                    <a:pt x="90767" y="14700"/>
                  </a:lnTo>
                  <a:lnTo>
                    <a:pt x="94679" y="15983"/>
                  </a:lnTo>
                  <a:lnTo>
                    <a:pt x="99655" y="16633"/>
                  </a:lnTo>
                  <a:lnTo>
                    <a:pt x="104302" y="19355"/>
                  </a:lnTo>
                  <a:lnTo>
                    <a:pt x="109082" y="22657"/>
                  </a:lnTo>
                  <a:lnTo>
                    <a:pt x="110303" y="25066"/>
                  </a:lnTo>
                  <a:lnTo>
                    <a:pt x="110702" y="27366"/>
                  </a:lnTo>
                  <a:lnTo>
                    <a:pt x="111859" y="28908"/>
                  </a:lnTo>
                  <a:lnTo>
                    <a:pt x="110709" y="30496"/>
                  </a:lnTo>
                  <a:lnTo>
                    <a:pt x="111335" y="33140"/>
                  </a:lnTo>
                  <a:lnTo>
                    <a:pt x="112704" y="35808"/>
                  </a:lnTo>
                  <a:lnTo>
                    <a:pt x="114770" y="37506"/>
                  </a:lnTo>
                  <a:lnTo>
                    <a:pt x="120661" y="37967"/>
                  </a:lnTo>
                  <a:lnTo>
                    <a:pt x="127029" y="36825"/>
                  </a:lnTo>
                  <a:lnTo>
                    <a:pt x="136871" y="35784"/>
                  </a:lnTo>
                  <a:lnTo>
                    <a:pt x="140039" y="34892"/>
                  </a:lnTo>
                  <a:lnTo>
                    <a:pt x="156328" y="34408"/>
                  </a:lnTo>
                  <a:lnTo>
                    <a:pt x="159434" y="35691"/>
                  </a:lnTo>
                  <a:lnTo>
                    <a:pt x="159739" y="36966"/>
                  </a:lnTo>
                  <a:lnTo>
                    <a:pt x="159770" y="37944"/>
                  </a:lnTo>
                  <a:lnTo>
                    <a:pt x="165012" y="42716"/>
                  </a:lnTo>
                  <a:lnTo>
                    <a:pt x="169315" y="43365"/>
                  </a:lnTo>
                  <a:lnTo>
                    <a:pt x="172968" y="44891"/>
                  </a:lnTo>
                  <a:lnTo>
                    <a:pt x="176747" y="45712"/>
                  </a:lnTo>
                  <a:lnTo>
                    <a:pt x="180878" y="46870"/>
                  </a:lnTo>
                  <a:lnTo>
                    <a:pt x="183201" y="46721"/>
                  </a:lnTo>
                  <a:lnTo>
                    <a:pt x="184946" y="46315"/>
                  </a:lnTo>
                  <a:lnTo>
                    <a:pt x="186996" y="46244"/>
                  </a:lnTo>
                  <a:lnTo>
                    <a:pt x="201531" y="38264"/>
                  </a:lnTo>
                  <a:lnTo>
                    <a:pt x="209324" y="38468"/>
                  </a:lnTo>
                  <a:lnTo>
                    <a:pt x="210521" y="37952"/>
                  </a:lnTo>
                  <a:lnTo>
                    <a:pt x="211553" y="37255"/>
                  </a:lnTo>
                  <a:lnTo>
                    <a:pt x="208682" y="36043"/>
                  </a:lnTo>
                  <a:lnTo>
                    <a:pt x="202197" y="35573"/>
                  </a:lnTo>
                  <a:lnTo>
                    <a:pt x="200233" y="36387"/>
                  </a:lnTo>
                  <a:lnTo>
                    <a:pt x="199122" y="34329"/>
                  </a:lnTo>
                  <a:lnTo>
                    <a:pt x="201234" y="34384"/>
                  </a:lnTo>
                  <a:lnTo>
                    <a:pt x="208447" y="33696"/>
                  </a:lnTo>
                  <a:lnTo>
                    <a:pt x="216717" y="34149"/>
                  </a:lnTo>
                  <a:lnTo>
                    <a:pt x="223453" y="32686"/>
                  </a:lnTo>
                  <a:lnTo>
                    <a:pt x="226840" y="32444"/>
                  </a:lnTo>
                  <a:lnTo>
                    <a:pt x="228796" y="32733"/>
                  </a:lnTo>
                  <a:lnTo>
                    <a:pt x="234163" y="31787"/>
                  </a:lnTo>
                  <a:lnTo>
                    <a:pt x="244263" y="32905"/>
                  </a:lnTo>
                  <a:lnTo>
                    <a:pt x="252227" y="31982"/>
                  </a:lnTo>
                  <a:lnTo>
                    <a:pt x="251304" y="33304"/>
                  </a:lnTo>
                  <a:lnTo>
                    <a:pt x="248691" y="34110"/>
                  </a:lnTo>
                  <a:lnTo>
                    <a:pt x="244459" y="34361"/>
                  </a:lnTo>
                  <a:lnTo>
                    <a:pt x="241228" y="36293"/>
                  </a:lnTo>
                  <a:lnTo>
                    <a:pt x="234343" y="35941"/>
                  </a:lnTo>
                  <a:lnTo>
                    <a:pt x="229508" y="36637"/>
                  </a:lnTo>
                  <a:lnTo>
                    <a:pt x="231057" y="37177"/>
                  </a:lnTo>
                  <a:lnTo>
                    <a:pt x="231057" y="39156"/>
                  </a:lnTo>
                  <a:lnTo>
                    <a:pt x="231714" y="39555"/>
                  </a:lnTo>
                  <a:lnTo>
                    <a:pt x="232411" y="39571"/>
                  </a:lnTo>
                  <a:lnTo>
                    <a:pt x="234054" y="41042"/>
                  </a:lnTo>
                  <a:lnTo>
                    <a:pt x="234500" y="42004"/>
                  </a:lnTo>
                  <a:lnTo>
                    <a:pt x="235032" y="44023"/>
                  </a:lnTo>
                  <a:lnTo>
                    <a:pt x="234304" y="46205"/>
                  </a:lnTo>
                  <a:lnTo>
                    <a:pt x="233302" y="47183"/>
                  </a:lnTo>
                  <a:lnTo>
                    <a:pt x="235266" y="46855"/>
                  </a:lnTo>
                  <a:lnTo>
                    <a:pt x="236377" y="45830"/>
                  </a:lnTo>
                  <a:lnTo>
                    <a:pt x="236213" y="44797"/>
                  </a:lnTo>
                  <a:lnTo>
                    <a:pt x="236377" y="43600"/>
                  </a:lnTo>
                  <a:lnTo>
                    <a:pt x="237480" y="43976"/>
                  </a:lnTo>
                  <a:lnTo>
                    <a:pt x="238255" y="44515"/>
                  </a:lnTo>
                  <a:lnTo>
                    <a:pt x="240766" y="50227"/>
                  </a:lnTo>
                  <a:lnTo>
                    <a:pt x="242534" y="53223"/>
                  </a:lnTo>
                  <a:lnTo>
                    <a:pt x="242988" y="53113"/>
                  </a:lnTo>
                  <a:lnTo>
                    <a:pt x="243410" y="53004"/>
                  </a:lnTo>
                  <a:lnTo>
                    <a:pt x="243935" y="52433"/>
                  </a:lnTo>
                  <a:lnTo>
                    <a:pt x="244717" y="51024"/>
                  </a:lnTo>
                  <a:lnTo>
                    <a:pt x="245390" y="51916"/>
                  </a:lnTo>
                  <a:lnTo>
                    <a:pt x="245797" y="52260"/>
                  </a:lnTo>
                  <a:lnTo>
                    <a:pt x="246203" y="52370"/>
                  </a:lnTo>
                  <a:lnTo>
                    <a:pt x="245828" y="51095"/>
                  </a:lnTo>
                  <a:lnTo>
                    <a:pt x="246329" y="49460"/>
                  </a:lnTo>
                  <a:lnTo>
                    <a:pt x="246156" y="48889"/>
                  </a:lnTo>
                  <a:lnTo>
                    <a:pt x="246939" y="48763"/>
                  </a:lnTo>
                  <a:lnTo>
                    <a:pt x="247878" y="48982"/>
                  </a:lnTo>
                  <a:lnTo>
                    <a:pt x="249208" y="49436"/>
                  </a:lnTo>
                  <a:lnTo>
                    <a:pt x="251578" y="51314"/>
                  </a:lnTo>
                  <a:lnTo>
                    <a:pt x="253143" y="53262"/>
                  </a:lnTo>
                  <a:lnTo>
                    <a:pt x="253276" y="54349"/>
                  </a:lnTo>
                  <a:lnTo>
                    <a:pt x="253847" y="54960"/>
                  </a:lnTo>
                  <a:lnTo>
                    <a:pt x="254872" y="55601"/>
                  </a:lnTo>
                  <a:lnTo>
                    <a:pt x="255373" y="56602"/>
                  </a:lnTo>
                  <a:lnTo>
                    <a:pt x="255466" y="55022"/>
                  </a:lnTo>
                  <a:lnTo>
                    <a:pt x="254864" y="53872"/>
                  </a:lnTo>
                  <a:lnTo>
                    <a:pt x="254715" y="52558"/>
                  </a:lnTo>
                  <a:lnTo>
                    <a:pt x="257798" y="52503"/>
                  </a:lnTo>
                  <a:lnTo>
                    <a:pt x="258604" y="50774"/>
                  </a:lnTo>
                  <a:lnTo>
                    <a:pt x="260286" y="51815"/>
                  </a:lnTo>
                  <a:lnTo>
                    <a:pt x="264745" y="56564"/>
                  </a:lnTo>
                  <a:lnTo>
                    <a:pt x="266388" y="57346"/>
                  </a:lnTo>
                  <a:lnTo>
                    <a:pt x="271246" y="58253"/>
                  </a:lnTo>
                  <a:lnTo>
                    <a:pt x="274305" y="60538"/>
                  </a:lnTo>
                  <a:lnTo>
                    <a:pt x="276097" y="62587"/>
                  </a:lnTo>
                  <a:lnTo>
                    <a:pt x="275033" y="64731"/>
                  </a:lnTo>
                  <a:lnTo>
                    <a:pt x="272177" y="65803"/>
                  </a:lnTo>
                  <a:lnTo>
                    <a:pt x="271035" y="67141"/>
                  </a:lnTo>
                  <a:lnTo>
                    <a:pt x="270378" y="68455"/>
                  </a:lnTo>
                  <a:lnTo>
                    <a:pt x="270370" y="69777"/>
                  </a:lnTo>
                  <a:lnTo>
                    <a:pt x="269502" y="71311"/>
                  </a:lnTo>
                  <a:lnTo>
                    <a:pt x="269376" y="71850"/>
                  </a:lnTo>
                  <a:lnTo>
                    <a:pt x="268860" y="74010"/>
                  </a:lnTo>
                  <a:lnTo>
                    <a:pt x="267687" y="76615"/>
                  </a:lnTo>
                  <a:lnTo>
                    <a:pt x="266122" y="79377"/>
                  </a:lnTo>
                  <a:lnTo>
                    <a:pt x="257970" y="79439"/>
                  </a:lnTo>
                  <a:lnTo>
                    <a:pt x="259980" y="80574"/>
                  </a:lnTo>
                  <a:lnTo>
                    <a:pt x="261835" y="81395"/>
                  </a:lnTo>
                  <a:lnTo>
                    <a:pt x="264878" y="83562"/>
                  </a:lnTo>
                  <a:lnTo>
                    <a:pt x="267295" y="81857"/>
                  </a:lnTo>
                  <a:lnTo>
                    <a:pt x="270761" y="81731"/>
                  </a:lnTo>
                  <a:lnTo>
                    <a:pt x="274509" y="79838"/>
                  </a:lnTo>
                  <a:lnTo>
                    <a:pt x="275925" y="79541"/>
                  </a:lnTo>
                  <a:lnTo>
                    <a:pt x="282934" y="80527"/>
                  </a:lnTo>
                  <a:lnTo>
                    <a:pt x="284624" y="79142"/>
                  </a:lnTo>
                  <a:lnTo>
                    <a:pt x="286032" y="78735"/>
                  </a:lnTo>
                  <a:lnTo>
                    <a:pt x="289827" y="78993"/>
                  </a:lnTo>
                  <a:lnTo>
                    <a:pt x="293199" y="80519"/>
                  </a:lnTo>
                  <a:close/>
                  <a:moveTo>
                    <a:pt x="209066" y="23353"/>
                  </a:moveTo>
                  <a:lnTo>
                    <a:pt x="209770" y="26255"/>
                  </a:lnTo>
                  <a:lnTo>
                    <a:pt x="209558" y="26803"/>
                  </a:lnTo>
                  <a:lnTo>
                    <a:pt x="207571" y="28759"/>
                  </a:lnTo>
                  <a:lnTo>
                    <a:pt x="205905" y="28900"/>
                  </a:lnTo>
                  <a:lnTo>
                    <a:pt x="204559" y="28829"/>
                  </a:lnTo>
                  <a:lnTo>
                    <a:pt x="203542" y="28454"/>
                  </a:lnTo>
                  <a:lnTo>
                    <a:pt x="202236" y="27179"/>
                  </a:lnTo>
                  <a:lnTo>
                    <a:pt x="200960" y="27562"/>
                  </a:lnTo>
                  <a:lnTo>
                    <a:pt x="197808" y="27116"/>
                  </a:lnTo>
                  <a:lnTo>
                    <a:pt x="196931" y="26670"/>
                  </a:lnTo>
                  <a:lnTo>
                    <a:pt x="198113" y="25105"/>
                  </a:lnTo>
                  <a:lnTo>
                    <a:pt x="200280" y="24472"/>
                  </a:lnTo>
                  <a:lnTo>
                    <a:pt x="201078" y="24339"/>
                  </a:lnTo>
                  <a:lnTo>
                    <a:pt x="201712" y="25301"/>
                  </a:lnTo>
                  <a:lnTo>
                    <a:pt x="203292" y="26130"/>
                  </a:lnTo>
                  <a:lnTo>
                    <a:pt x="205146" y="26216"/>
                  </a:lnTo>
                  <a:lnTo>
                    <a:pt x="205607" y="24738"/>
                  </a:lnTo>
                  <a:lnTo>
                    <a:pt x="208119" y="22539"/>
                  </a:lnTo>
                  <a:lnTo>
                    <a:pt x="209066" y="23353"/>
                  </a:lnTo>
                  <a:close/>
                  <a:moveTo>
                    <a:pt x="179141" y="28344"/>
                  </a:moveTo>
                  <a:lnTo>
                    <a:pt x="177959" y="28845"/>
                  </a:lnTo>
                  <a:lnTo>
                    <a:pt x="175793" y="28344"/>
                  </a:lnTo>
                  <a:lnTo>
                    <a:pt x="174705" y="27648"/>
                  </a:lnTo>
                  <a:lnTo>
                    <a:pt x="175393" y="26850"/>
                  </a:lnTo>
                  <a:lnTo>
                    <a:pt x="177169" y="26850"/>
                  </a:lnTo>
                  <a:lnTo>
                    <a:pt x="178836" y="27820"/>
                  </a:lnTo>
                  <a:lnTo>
                    <a:pt x="179141" y="28344"/>
                  </a:lnTo>
                  <a:close/>
                  <a:moveTo>
                    <a:pt x="275557" y="67508"/>
                  </a:moveTo>
                  <a:lnTo>
                    <a:pt x="272920" y="68236"/>
                  </a:lnTo>
                  <a:lnTo>
                    <a:pt x="272959" y="67649"/>
                  </a:lnTo>
                  <a:lnTo>
                    <a:pt x="273664" y="66624"/>
                  </a:lnTo>
                  <a:lnTo>
                    <a:pt x="275033" y="66335"/>
                  </a:lnTo>
                  <a:lnTo>
                    <a:pt x="275549" y="65983"/>
                  </a:lnTo>
                  <a:lnTo>
                    <a:pt x="276418" y="65748"/>
                  </a:lnTo>
                  <a:lnTo>
                    <a:pt x="276918" y="65787"/>
                  </a:lnTo>
                  <a:lnTo>
                    <a:pt x="277419" y="66077"/>
                  </a:lnTo>
                  <a:lnTo>
                    <a:pt x="276222" y="66656"/>
                  </a:lnTo>
                  <a:lnTo>
                    <a:pt x="275557" y="67508"/>
                  </a:lnTo>
                  <a:close/>
                  <a:moveTo>
                    <a:pt x="271676" y="73501"/>
                  </a:moveTo>
                  <a:lnTo>
                    <a:pt x="270315" y="73947"/>
                  </a:lnTo>
                  <a:lnTo>
                    <a:pt x="270112" y="71733"/>
                  </a:lnTo>
                  <a:lnTo>
                    <a:pt x="270526" y="71138"/>
                  </a:lnTo>
                  <a:lnTo>
                    <a:pt x="272842" y="69355"/>
                  </a:lnTo>
                  <a:lnTo>
                    <a:pt x="273484" y="69018"/>
                  </a:lnTo>
                  <a:lnTo>
                    <a:pt x="273953" y="69394"/>
                  </a:lnTo>
                  <a:lnTo>
                    <a:pt x="273836" y="69871"/>
                  </a:lnTo>
                  <a:lnTo>
                    <a:pt x="274955" y="70677"/>
                  </a:lnTo>
                  <a:lnTo>
                    <a:pt x="274681" y="71694"/>
                  </a:lnTo>
                  <a:lnTo>
                    <a:pt x="273476" y="72805"/>
                  </a:lnTo>
                  <a:lnTo>
                    <a:pt x="271676" y="7350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9" name="Freeform: Shape 818">
              <a:extLst>
                <a:ext uri="{FF2B5EF4-FFF2-40B4-BE49-F238E27FC236}">
                  <a16:creationId xmlns:a16="http://schemas.microsoft.com/office/drawing/2014/main" id="{5BE36575-A196-5D97-BE83-E631814558B5}"/>
                </a:ext>
              </a:extLst>
            </p:cNvPr>
            <p:cNvSpPr>
              <a:spLocks/>
            </p:cNvSpPr>
            <p:nvPr/>
          </p:nvSpPr>
          <p:spPr>
            <a:xfrm>
              <a:off x="5830428" y="4232055"/>
              <a:ext cx="9254" cy="8128"/>
            </a:xfrm>
            <a:custGeom>
              <a:avLst/>
              <a:gdLst>
                <a:gd name="connsiteX0" fmla="*/ 8942 w 9254"/>
                <a:gd name="connsiteY0" fmla="*/ 274 h 8128"/>
                <a:gd name="connsiteX1" fmla="*/ 9255 w 9254"/>
                <a:gd name="connsiteY1" fmla="*/ 1048 h 8128"/>
                <a:gd name="connsiteX2" fmla="*/ 9067 w 9254"/>
                <a:gd name="connsiteY2" fmla="*/ 1033 h 8128"/>
                <a:gd name="connsiteX3" fmla="*/ 7816 w 9254"/>
                <a:gd name="connsiteY3" fmla="*/ 501 h 8128"/>
                <a:gd name="connsiteX4" fmla="*/ 6846 w 9254"/>
                <a:gd name="connsiteY4" fmla="*/ 462 h 8128"/>
                <a:gd name="connsiteX5" fmla="*/ 6447 w 9254"/>
                <a:gd name="connsiteY5" fmla="*/ 321 h 8128"/>
                <a:gd name="connsiteX6" fmla="*/ 6227 w 9254"/>
                <a:gd name="connsiteY6" fmla="*/ 31 h 8128"/>
                <a:gd name="connsiteX7" fmla="*/ 8167 w 9254"/>
                <a:gd name="connsiteY7" fmla="*/ 0 h 8128"/>
                <a:gd name="connsiteX8" fmla="*/ 8942 w 9254"/>
                <a:gd name="connsiteY8" fmla="*/ 274 h 8128"/>
                <a:gd name="connsiteX9" fmla="*/ 6587 w 9254"/>
                <a:gd name="connsiteY9" fmla="*/ 6626 h 8128"/>
                <a:gd name="connsiteX10" fmla="*/ 6016 w 9254"/>
                <a:gd name="connsiteY10" fmla="*/ 6791 h 8128"/>
                <a:gd name="connsiteX11" fmla="*/ 5648 w 9254"/>
                <a:gd name="connsiteY11" fmla="*/ 6751 h 8128"/>
                <a:gd name="connsiteX12" fmla="*/ 5523 w 9254"/>
                <a:gd name="connsiteY12" fmla="*/ 6423 h 8128"/>
                <a:gd name="connsiteX13" fmla="*/ 5914 w 9254"/>
                <a:gd name="connsiteY13" fmla="*/ 5508 h 8128"/>
                <a:gd name="connsiteX14" fmla="*/ 8144 w 9254"/>
                <a:gd name="connsiteY14" fmla="*/ 5406 h 8128"/>
                <a:gd name="connsiteX15" fmla="*/ 6587 w 9254"/>
                <a:gd name="connsiteY15" fmla="*/ 6626 h 8128"/>
                <a:gd name="connsiteX16" fmla="*/ 2230 w 9254"/>
                <a:gd name="connsiteY16" fmla="*/ 8042 h 8128"/>
                <a:gd name="connsiteX17" fmla="*/ 509 w 9254"/>
                <a:gd name="connsiteY17" fmla="*/ 8129 h 8128"/>
                <a:gd name="connsiteX18" fmla="*/ 0 w 9254"/>
                <a:gd name="connsiteY18" fmla="*/ 7839 h 8128"/>
                <a:gd name="connsiteX19" fmla="*/ 970 w 9254"/>
                <a:gd name="connsiteY19" fmla="*/ 7127 h 8128"/>
                <a:gd name="connsiteX20" fmla="*/ 2770 w 9254"/>
                <a:gd name="connsiteY20" fmla="*/ 7041 h 8128"/>
                <a:gd name="connsiteX21" fmla="*/ 3294 w 9254"/>
                <a:gd name="connsiteY21" fmla="*/ 7229 h 8128"/>
                <a:gd name="connsiteX22" fmla="*/ 2230 w 9254"/>
                <a:gd name="connsiteY22" fmla="*/ 8042 h 8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54" h="8128">
                  <a:moveTo>
                    <a:pt x="8942" y="274"/>
                  </a:moveTo>
                  <a:lnTo>
                    <a:pt x="9255" y="1048"/>
                  </a:lnTo>
                  <a:lnTo>
                    <a:pt x="9067" y="1033"/>
                  </a:lnTo>
                  <a:lnTo>
                    <a:pt x="7816" y="501"/>
                  </a:lnTo>
                  <a:lnTo>
                    <a:pt x="6846" y="462"/>
                  </a:lnTo>
                  <a:lnTo>
                    <a:pt x="6447" y="321"/>
                  </a:lnTo>
                  <a:lnTo>
                    <a:pt x="6227" y="31"/>
                  </a:lnTo>
                  <a:lnTo>
                    <a:pt x="8167" y="0"/>
                  </a:lnTo>
                  <a:lnTo>
                    <a:pt x="8942" y="274"/>
                  </a:lnTo>
                  <a:close/>
                  <a:moveTo>
                    <a:pt x="6587" y="6626"/>
                  </a:moveTo>
                  <a:lnTo>
                    <a:pt x="6016" y="6791"/>
                  </a:lnTo>
                  <a:lnTo>
                    <a:pt x="5648" y="6751"/>
                  </a:lnTo>
                  <a:lnTo>
                    <a:pt x="5523" y="6423"/>
                  </a:lnTo>
                  <a:lnTo>
                    <a:pt x="5914" y="5508"/>
                  </a:lnTo>
                  <a:lnTo>
                    <a:pt x="8144" y="5406"/>
                  </a:lnTo>
                  <a:lnTo>
                    <a:pt x="6587" y="6626"/>
                  </a:lnTo>
                  <a:close/>
                  <a:moveTo>
                    <a:pt x="2230" y="8042"/>
                  </a:moveTo>
                  <a:lnTo>
                    <a:pt x="509" y="8129"/>
                  </a:lnTo>
                  <a:lnTo>
                    <a:pt x="0" y="7839"/>
                  </a:lnTo>
                  <a:lnTo>
                    <a:pt x="970" y="7127"/>
                  </a:lnTo>
                  <a:lnTo>
                    <a:pt x="2770" y="7041"/>
                  </a:lnTo>
                  <a:lnTo>
                    <a:pt x="3294" y="7229"/>
                  </a:lnTo>
                  <a:lnTo>
                    <a:pt x="2230" y="804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0" name="Freeform: Shape 819">
              <a:extLst>
                <a:ext uri="{FF2B5EF4-FFF2-40B4-BE49-F238E27FC236}">
                  <a16:creationId xmlns:a16="http://schemas.microsoft.com/office/drawing/2014/main" id="{946CAEA9-2D2B-6DA8-6C5B-038B54F3C097}"/>
                </a:ext>
              </a:extLst>
            </p:cNvPr>
            <p:cNvSpPr>
              <a:spLocks/>
            </p:cNvSpPr>
            <p:nvPr/>
          </p:nvSpPr>
          <p:spPr>
            <a:xfrm>
              <a:off x="5823222" y="4240504"/>
              <a:ext cx="9732" cy="15686"/>
            </a:xfrm>
            <a:custGeom>
              <a:avLst/>
              <a:gdLst>
                <a:gd name="connsiteX0" fmla="*/ 3920 w 9732"/>
                <a:gd name="connsiteY0" fmla="*/ 1267 h 15686"/>
                <a:gd name="connsiteX1" fmla="*/ 2277 w 9732"/>
                <a:gd name="connsiteY1" fmla="*/ 1471 h 15686"/>
                <a:gd name="connsiteX2" fmla="*/ 0 w 9732"/>
                <a:gd name="connsiteY2" fmla="*/ 407 h 15686"/>
                <a:gd name="connsiteX3" fmla="*/ 1792 w 9732"/>
                <a:gd name="connsiteY3" fmla="*/ 0 h 15686"/>
                <a:gd name="connsiteX4" fmla="*/ 2950 w 9732"/>
                <a:gd name="connsiteY4" fmla="*/ 258 h 15686"/>
                <a:gd name="connsiteX5" fmla="*/ 3920 w 9732"/>
                <a:gd name="connsiteY5" fmla="*/ 1267 h 15686"/>
                <a:gd name="connsiteX6" fmla="*/ 7980 w 9732"/>
                <a:gd name="connsiteY6" fmla="*/ 712 h 15686"/>
                <a:gd name="connsiteX7" fmla="*/ 6525 w 9732"/>
                <a:gd name="connsiteY7" fmla="*/ 1322 h 15686"/>
                <a:gd name="connsiteX8" fmla="*/ 5547 w 9732"/>
                <a:gd name="connsiteY8" fmla="*/ 1236 h 15686"/>
                <a:gd name="connsiteX9" fmla="*/ 5171 w 9732"/>
                <a:gd name="connsiteY9" fmla="*/ 1017 h 15686"/>
                <a:gd name="connsiteX10" fmla="*/ 5946 w 9732"/>
                <a:gd name="connsiteY10" fmla="*/ 305 h 15686"/>
                <a:gd name="connsiteX11" fmla="*/ 7980 w 9732"/>
                <a:gd name="connsiteY11" fmla="*/ 712 h 15686"/>
                <a:gd name="connsiteX12" fmla="*/ 5664 w 9732"/>
                <a:gd name="connsiteY12" fmla="*/ 13566 h 15686"/>
                <a:gd name="connsiteX13" fmla="*/ 7503 w 9732"/>
                <a:gd name="connsiteY13" fmla="*/ 14575 h 15686"/>
                <a:gd name="connsiteX14" fmla="*/ 9732 w 9732"/>
                <a:gd name="connsiteY14" fmla="*/ 14575 h 15686"/>
                <a:gd name="connsiteX15" fmla="*/ 7409 w 9732"/>
                <a:gd name="connsiteY15" fmla="*/ 15584 h 15686"/>
                <a:gd name="connsiteX16" fmla="*/ 2957 w 9732"/>
                <a:gd name="connsiteY16" fmla="*/ 15686 h 15686"/>
                <a:gd name="connsiteX17" fmla="*/ 3059 w 9732"/>
                <a:gd name="connsiteY17" fmla="*/ 14067 h 15686"/>
                <a:gd name="connsiteX18" fmla="*/ 5664 w 9732"/>
                <a:gd name="connsiteY18" fmla="*/ 13566 h 15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32" h="15686">
                  <a:moveTo>
                    <a:pt x="3920" y="1267"/>
                  </a:moveTo>
                  <a:lnTo>
                    <a:pt x="2277" y="1471"/>
                  </a:lnTo>
                  <a:lnTo>
                    <a:pt x="0" y="407"/>
                  </a:lnTo>
                  <a:lnTo>
                    <a:pt x="1792" y="0"/>
                  </a:lnTo>
                  <a:lnTo>
                    <a:pt x="2950" y="258"/>
                  </a:lnTo>
                  <a:lnTo>
                    <a:pt x="3920" y="1267"/>
                  </a:lnTo>
                  <a:close/>
                  <a:moveTo>
                    <a:pt x="7980" y="712"/>
                  </a:moveTo>
                  <a:lnTo>
                    <a:pt x="6525" y="1322"/>
                  </a:lnTo>
                  <a:lnTo>
                    <a:pt x="5547" y="1236"/>
                  </a:lnTo>
                  <a:lnTo>
                    <a:pt x="5171" y="1017"/>
                  </a:lnTo>
                  <a:lnTo>
                    <a:pt x="5946" y="305"/>
                  </a:lnTo>
                  <a:lnTo>
                    <a:pt x="7980" y="712"/>
                  </a:lnTo>
                  <a:close/>
                  <a:moveTo>
                    <a:pt x="5664" y="13566"/>
                  </a:moveTo>
                  <a:lnTo>
                    <a:pt x="7503" y="14575"/>
                  </a:lnTo>
                  <a:lnTo>
                    <a:pt x="9732" y="14575"/>
                  </a:lnTo>
                  <a:lnTo>
                    <a:pt x="7409" y="15584"/>
                  </a:lnTo>
                  <a:lnTo>
                    <a:pt x="2957" y="15686"/>
                  </a:lnTo>
                  <a:lnTo>
                    <a:pt x="3059" y="14067"/>
                  </a:lnTo>
                  <a:lnTo>
                    <a:pt x="5664" y="1356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1" name="Freeform: Shape 820">
              <a:extLst>
                <a:ext uri="{FF2B5EF4-FFF2-40B4-BE49-F238E27FC236}">
                  <a16:creationId xmlns:a16="http://schemas.microsoft.com/office/drawing/2014/main" id="{8F3DC806-2EC6-1B3B-93C7-E8E987DB0EE2}"/>
                </a:ext>
              </a:extLst>
            </p:cNvPr>
            <p:cNvSpPr>
              <a:spLocks/>
            </p:cNvSpPr>
            <p:nvPr/>
          </p:nvSpPr>
          <p:spPr>
            <a:xfrm>
              <a:off x="9493265" y="4124576"/>
              <a:ext cx="160646" cy="336157"/>
            </a:xfrm>
            <a:custGeom>
              <a:avLst/>
              <a:gdLst>
                <a:gd name="connsiteX0" fmla="*/ 128327 w 160646"/>
                <a:gd name="connsiteY0" fmla="*/ 43412 h 336157"/>
                <a:gd name="connsiteX1" fmla="*/ 127295 w 160646"/>
                <a:gd name="connsiteY1" fmla="*/ 43623 h 336157"/>
                <a:gd name="connsiteX2" fmla="*/ 124737 w 160646"/>
                <a:gd name="connsiteY2" fmla="*/ 43663 h 336157"/>
                <a:gd name="connsiteX3" fmla="*/ 122499 w 160646"/>
                <a:gd name="connsiteY3" fmla="*/ 45798 h 336157"/>
                <a:gd name="connsiteX4" fmla="*/ 120958 w 160646"/>
                <a:gd name="connsiteY4" fmla="*/ 46690 h 336157"/>
                <a:gd name="connsiteX5" fmla="*/ 118540 w 160646"/>
                <a:gd name="connsiteY5" fmla="*/ 47433 h 336157"/>
                <a:gd name="connsiteX6" fmla="*/ 115974 w 160646"/>
                <a:gd name="connsiteY6" fmla="*/ 48638 h 336157"/>
                <a:gd name="connsiteX7" fmla="*/ 115231 w 160646"/>
                <a:gd name="connsiteY7" fmla="*/ 50759 h 336157"/>
                <a:gd name="connsiteX8" fmla="*/ 115161 w 160646"/>
                <a:gd name="connsiteY8" fmla="*/ 52292 h 336157"/>
                <a:gd name="connsiteX9" fmla="*/ 114746 w 160646"/>
                <a:gd name="connsiteY9" fmla="*/ 54005 h 336157"/>
                <a:gd name="connsiteX10" fmla="*/ 110584 w 160646"/>
                <a:gd name="connsiteY10" fmla="*/ 56493 h 336157"/>
                <a:gd name="connsiteX11" fmla="*/ 109426 w 160646"/>
                <a:gd name="connsiteY11" fmla="*/ 56235 h 336157"/>
                <a:gd name="connsiteX12" fmla="*/ 108620 w 160646"/>
                <a:gd name="connsiteY12" fmla="*/ 55312 h 336157"/>
                <a:gd name="connsiteX13" fmla="*/ 107392 w 160646"/>
                <a:gd name="connsiteY13" fmla="*/ 55499 h 336157"/>
                <a:gd name="connsiteX14" fmla="*/ 106563 w 160646"/>
                <a:gd name="connsiteY14" fmla="*/ 55961 h 336157"/>
                <a:gd name="connsiteX15" fmla="*/ 105577 w 160646"/>
                <a:gd name="connsiteY15" fmla="*/ 55898 h 336157"/>
                <a:gd name="connsiteX16" fmla="*/ 104474 w 160646"/>
                <a:gd name="connsiteY16" fmla="*/ 56462 h 336157"/>
                <a:gd name="connsiteX17" fmla="*/ 103026 w 160646"/>
                <a:gd name="connsiteY17" fmla="*/ 56290 h 336157"/>
                <a:gd name="connsiteX18" fmla="*/ 101697 w 160646"/>
                <a:gd name="connsiteY18" fmla="*/ 55499 h 336157"/>
                <a:gd name="connsiteX19" fmla="*/ 100930 w 160646"/>
                <a:gd name="connsiteY19" fmla="*/ 55296 h 336157"/>
                <a:gd name="connsiteX20" fmla="*/ 100015 w 160646"/>
                <a:gd name="connsiteY20" fmla="*/ 55288 h 336157"/>
                <a:gd name="connsiteX21" fmla="*/ 99842 w 160646"/>
                <a:gd name="connsiteY21" fmla="*/ 56219 h 336157"/>
                <a:gd name="connsiteX22" fmla="*/ 101204 w 160646"/>
                <a:gd name="connsiteY22" fmla="*/ 59826 h 336157"/>
                <a:gd name="connsiteX23" fmla="*/ 101556 w 160646"/>
                <a:gd name="connsiteY23" fmla="*/ 61484 h 336157"/>
                <a:gd name="connsiteX24" fmla="*/ 97104 w 160646"/>
                <a:gd name="connsiteY24" fmla="*/ 66350 h 336157"/>
                <a:gd name="connsiteX25" fmla="*/ 97597 w 160646"/>
                <a:gd name="connsiteY25" fmla="*/ 69480 h 336157"/>
                <a:gd name="connsiteX26" fmla="*/ 96392 w 160646"/>
                <a:gd name="connsiteY26" fmla="*/ 71882 h 336157"/>
                <a:gd name="connsiteX27" fmla="*/ 93701 w 160646"/>
                <a:gd name="connsiteY27" fmla="*/ 73814 h 336157"/>
                <a:gd name="connsiteX28" fmla="*/ 88655 w 160646"/>
                <a:gd name="connsiteY28" fmla="*/ 78790 h 336157"/>
                <a:gd name="connsiteX29" fmla="*/ 86378 w 160646"/>
                <a:gd name="connsiteY29" fmla="*/ 78899 h 336157"/>
                <a:gd name="connsiteX30" fmla="*/ 84665 w 160646"/>
                <a:gd name="connsiteY30" fmla="*/ 80026 h 336157"/>
                <a:gd name="connsiteX31" fmla="*/ 80926 w 160646"/>
                <a:gd name="connsiteY31" fmla="*/ 88178 h 336157"/>
                <a:gd name="connsiteX32" fmla="*/ 80886 w 160646"/>
                <a:gd name="connsiteY32" fmla="*/ 90971 h 336157"/>
                <a:gd name="connsiteX33" fmla="*/ 80300 w 160646"/>
                <a:gd name="connsiteY33" fmla="*/ 93013 h 336157"/>
                <a:gd name="connsiteX34" fmla="*/ 80425 w 160646"/>
                <a:gd name="connsiteY34" fmla="*/ 94969 h 336157"/>
                <a:gd name="connsiteX35" fmla="*/ 78790 w 160646"/>
                <a:gd name="connsiteY35" fmla="*/ 98818 h 336157"/>
                <a:gd name="connsiteX36" fmla="*/ 77084 w 160646"/>
                <a:gd name="connsiteY36" fmla="*/ 100445 h 336157"/>
                <a:gd name="connsiteX37" fmla="*/ 76709 w 160646"/>
                <a:gd name="connsiteY37" fmla="*/ 102542 h 336157"/>
                <a:gd name="connsiteX38" fmla="*/ 79126 w 160646"/>
                <a:gd name="connsiteY38" fmla="*/ 106852 h 336157"/>
                <a:gd name="connsiteX39" fmla="*/ 79400 w 160646"/>
                <a:gd name="connsiteY39" fmla="*/ 107611 h 336157"/>
                <a:gd name="connsiteX40" fmla="*/ 80808 w 160646"/>
                <a:gd name="connsiteY40" fmla="*/ 109927 h 336157"/>
                <a:gd name="connsiteX41" fmla="*/ 81489 w 160646"/>
                <a:gd name="connsiteY41" fmla="*/ 111578 h 336157"/>
                <a:gd name="connsiteX42" fmla="*/ 82568 w 160646"/>
                <a:gd name="connsiteY42" fmla="*/ 113229 h 336157"/>
                <a:gd name="connsiteX43" fmla="*/ 86456 w 160646"/>
                <a:gd name="connsiteY43" fmla="*/ 117508 h 336157"/>
                <a:gd name="connsiteX44" fmla="*/ 88193 w 160646"/>
                <a:gd name="connsiteY44" fmla="*/ 118814 h 336157"/>
                <a:gd name="connsiteX45" fmla="*/ 90282 w 160646"/>
                <a:gd name="connsiteY45" fmla="*/ 119698 h 336157"/>
                <a:gd name="connsiteX46" fmla="*/ 94069 w 160646"/>
                <a:gd name="connsiteY46" fmla="*/ 123548 h 336157"/>
                <a:gd name="connsiteX47" fmla="*/ 95977 w 160646"/>
                <a:gd name="connsiteY47" fmla="*/ 125996 h 336157"/>
                <a:gd name="connsiteX48" fmla="*/ 95109 w 160646"/>
                <a:gd name="connsiteY48" fmla="*/ 127663 h 336157"/>
                <a:gd name="connsiteX49" fmla="*/ 95540 w 160646"/>
                <a:gd name="connsiteY49" fmla="*/ 131191 h 336157"/>
                <a:gd name="connsiteX50" fmla="*/ 92840 w 160646"/>
                <a:gd name="connsiteY50" fmla="*/ 130151 h 336157"/>
                <a:gd name="connsiteX51" fmla="*/ 93153 w 160646"/>
                <a:gd name="connsiteY51" fmla="*/ 130565 h 336157"/>
                <a:gd name="connsiteX52" fmla="*/ 96369 w 160646"/>
                <a:gd name="connsiteY52" fmla="*/ 132498 h 336157"/>
                <a:gd name="connsiteX53" fmla="*/ 101172 w 160646"/>
                <a:gd name="connsiteY53" fmla="*/ 139257 h 336157"/>
                <a:gd name="connsiteX54" fmla="*/ 105358 w 160646"/>
                <a:gd name="connsiteY54" fmla="*/ 142590 h 336157"/>
                <a:gd name="connsiteX55" fmla="*/ 109606 w 160646"/>
                <a:gd name="connsiteY55" fmla="*/ 146376 h 336157"/>
                <a:gd name="connsiteX56" fmla="*/ 110936 w 160646"/>
                <a:gd name="connsiteY56" fmla="*/ 149967 h 336157"/>
                <a:gd name="connsiteX57" fmla="*/ 114770 w 160646"/>
                <a:gd name="connsiteY57" fmla="*/ 152346 h 336157"/>
                <a:gd name="connsiteX58" fmla="*/ 119033 w 160646"/>
                <a:gd name="connsiteY58" fmla="*/ 155788 h 336157"/>
                <a:gd name="connsiteX59" fmla="*/ 118853 w 160646"/>
                <a:gd name="connsiteY59" fmla="*/ 156563 h 336157"/>
                <a:gd name="connsiteX60" fmla="*/ 120004 w 160646"/>
                <a:gd name="connsiteY60" fmla="*/ 157486 h 336157"/>
                <a:gd name="connsiteX61" fmla="*/ 122867 w 160646"/>
                <a:gd name="connsiteY61" fmla="*/ 159309 h 336157"/>
                <a:gd name="connsiteX62" fmla="*/ 124611 w 160646"/>
                <a:gd name="connsiteY62" fmla="*/ 161241 h 336157"/>
                <a:gd name="connsiteX63" fmla="*/ 125284 w 160646"/>
                <a:gd name="connsiteY63" fmla="*/ 163072 h 336157"/>
                <a:gd name="connsiteX64" fmla="*/ 126341 w 160646"/>
                <a:gd name="connsiteY64" fmla="*/ 163369 h 336157"/>
                <a:gd name="connsiteX65" fmla="*/ 127537 w 160646"/>
                <a:gd name="connsiteY65" fmla="*/ 162915 h 336157"/>
                <a:gd name="connsiteX66" fmla="*/ 128727 w 160646"/>
                <a:gd name="connsiteY66" fmla="*/ 162743 h 336157"/>
                <a:gd name="connsiteX67" fmla="*/ 129571 w 160646"/>
                <a:gd name="connsiteY67" fmla="*/ 162884 h 336157"/>
                <a:gd name="connsiteX68" fmla="*/ 130854 w 160646"/>
                <a:gd name="connsiteY68" fmla="*/ 164895 h 336157"/>
                <a:gd name="connsiteX69" fmla="*/ 132646 w 160646"/>
                <a:gd name="connsiteY69" fmla="*/ 166686 h 336157"/>
                <a:gd name="connsiteX70" fmla="*/ 133506 w 160646"/>
                <a:gd name="connsiteY70" fmla="*/ 168337 h 336157"/>
                <a:gd name="connsiteX71" fmla="*/ 134211 w 160646"/>
                <a:gd name="connsiteY71" fmla="*/ 168118 h 336157"/>
                <a:gd name="connsiteX72" fmla="*/ 134789 w 160646"/>
                <a:gd name="connsiteY72" fmla="*/ 168368 h 336157"/>
                <a:gd name="connsiteX73" fmla="*/ 134938 w 160646"/>
                <a:gd name="connsiteY73" fmla="*/ 169745 h 336157"/>
                <a:gd name="connsiteX74" fmla="*/ 135196 w 160646"/>
                <a:gd name="connsiteY74" fmla="*/ 170653 h 336157"/>
                <a:gd name="connsiteX75" fmla="*/ 137598 w 160646"/>
                <a:gd name="connsiteY75" fmla="*/ 173297 h 336157"/>
                <a:gd name="connsiteX76" fmla="*/ 138740 w 160646"/>
                <a:gd name="connsiteY76" fmla="*/ 175785 h 336157"/>
                <a:gd name="connsiteX77" fmla="*/ 141604 w 160646"/>
                <a:gd name="connsiteY77" fmla="*/ 179822 h 336157"/>
                <a:gd name="connsiteX78" fmla="*/ 143724 w 160646"/>
                <a:gd name="connsiteY78" fmla="*/ 182114 h 336157"/>
                <a:gd name="connsiteX79" fmla="*/ 145226 w 160646"/>
                <a:gd name="connsiteY79" fmla="*/ 183405 h 336157"/>
                <a:gd name="connsiteX80" fmla="*/ 146955 w 160646"/>
                <a:gd name="connsiteY80" fmla="*/ 184508 h 336157"/>
                <a:gd name="connsiteX81" fmla="*/ 148645 w 160646"/>
                <a:gd name="connsiteY81" fmla="*/ 188975 h 336157"/>
                <a:gd name="connsiteX82" fmla="*/ 149560 w 160646"/>
                <a:gd name="connsiteY82" fmla="*/ 193028 h 336157"/>
                <a:gd name="connsiteX83" fmla="*/ 151368 w 160646"/>
                <a:gd name="connsiteY83" fmla="*/ 197510 h 336157"/>
                <a:gd name="connsiteX84" fmla="*/ 152737 w 160646"/>
                <a:gd name="connsiteY84" fmla="*/ 199466 h 336157"/>
                <a:gd name="connsiteX85" fmla="*/ 152784 w 160646"/>
                <a:gd name="connsiteY85" fmla="*/ 203151 h 336157"/>
                <a:gd name="connsiteX86" fmla="*/ 153894 w 160646"/>
                <a:gd name="connsiteY86" fmla="*/ 206945 h 336157"/>
                <a:gd name="connsiteX87" fmla="*/ 155076 w 160646"/>
                <a:gd name="connsiteY87" fmla="*/ 209504 h 336157"/>
                <a:gd name="connsiteX88" fmla="*/ 155428 w 160646"/>
                <a:gd name="connsiteY88" fmla="*/ 212117 h 336157"/>
                <a:gd name="connsiteX89" fmla="*/ 155796 w 160646"/>
                <a:gd name="connsiteY89" fmla="*/ 213415 h 336157"/>
                <a:gd name="connsiteX90" fmla="*/ 156250 w 160646"/>
                <a:gd name="connsiteY90" fmla="*/ 214393 h 336157"/>
                <a:gd name="connsiteX91" fmla="*/ 157540 w 160646"/>
                <a:gd name="connsiteY91" fmla="*/ 218814 h 336157"/>
                <a:gd name="connsiteX92" fmla="*/ 157204 w 160646"/>
                <a:gd name="connsiteY92" fmla="*/ 220871 h 336157"/>
                <a:gd name="connsiteX93" fmla="*/ 156304 w 160646"/>
                <a:gd name="connsiteY93" fmla="*/ 218861 h 336157"/>
                <a:gd name="connsiteX94" fmla="*/ 156421 w 160646"/>
                <a:gd name="connsiteY94" fmla="*/ 224791 h 336157"/>
                <a:gd name="connsiteX95" fmla="*/ 157212 w 160646"/>
                <a:gd name="connsiteY95" fmla="*/ 227928 h 336157"/>
                <a:gd name="connsiteX96" fmla="*/ 156860 w 160646"/>
                <a:gd name="connsiteY96" fmla="*/ 231769 h 336157"/>
                <a:gd name="connsiteX97" fmla="*/ 157681 w 160646"/>
                <a:gd name="connsiteY97" fmla="*/ 233115 h 336157"/>
                <a:gd name="connsiteX98" fmla="*/ 159152 w 160646"/>
                <a:gd name="connsiteY98" fmla="*/ 237457 h 336157"/>
                <a:gd name="connsiteX99" fmla="*/ 160192 w 160646"/>
                <a:gd name="connsiteY99" fmla="*/ 239014 h 336157"/>
                <a:gd name="connsiteX100" fmla="*/ 160099 w 160646"/>
                <a:gd name="connsiteY100" fmla="*/ 244310 h 336157"/>
                <a:gd name="connsiteX101" fmla="*/ 160646 w 160646"/>
                <a:gd name="connsiteY101" fmla="*/ 246986 h 336157"/>
                <a:gd name="connsiteX102" fmla="*/ 159253 w 160646"/>
                <a:gd name="connsiteY102" fmla="*/ 245390 h 336157"/>
                <a:gd name="connsiteX103" fmla="*/ 158245 w 160646"/>
                <a:gd name="connsiteY103" fmla="*/ 243575 h 336157"/>
                <a:gd name="connsiteX104" fmla="*/ 156891 w 160646"/>
                <a:gd name="connsiteY104" fmla="*/ 244537 h 336157"/>
                <a:gd name="connsiteX105" fmla="*/ 155678 w 160646"/>
                <a:gd name="connsiteY105" fmla="*/ 245953 h 336157"/>
                <a:gd name="connsiteX106" fmla="*/ 157564 w 160646"/>
                <a:gd name="connsiteY106" fmla="*/ 251649 h 336157"/>
                <a:gd name="connsiteX107" fmla="*/ 155420 w 160646"/>
                <a:gd name="connsiteY107" fmla="*/ 251109 h 336157"/>
                <a:gd name="connsiteX108" fmla="*/ 155608 w 160646"/>
                <a:gd name="connsiteY108" fmla="*/ 258760 h 336157"/>
                <a:gd name="connsiteX109" fmla="*/ 156500 w 160646"/>
                <a:gd name="connsiteY109" fmla="*/ 260544 h 336157"/>
                <a:gd name="connsiteX110" fmla="*/ 156562 w 160646"/>
                <a:gd name="connsiteY110" fmla="*/ 261397 h 336157"/>
                <a:gd name="connsiteX111" fmla="*/ 156304 w 160646"/>
                <a:gd name="connsiteY111" fmla="*/ 262414 h 336157"/>
                <a:gd name="connsiteX112" fmla="*/ 155709 w 160646"/>
                <a:gd name="connsiteY112" fmla="*/ 261295 h 336157"/>
                <a:gd name="connsiteX113" fmla="*/ 155584 w 160646"/>
                <a:gd name="connsiteY113" fmla="*/ 260145 h 336157"/>
                <a:gd name="connsiteX114" fmla="*/ 155248 w 160646"/>
                <a:gd name="connsiteY114" fmla="*/ 260403 h 336157"/>
                <a:gd name="connsiteX115" fmla="*/ 155263 w 160646"/>
                <a:gd name="connsiteY115" fmla="*/ 260998 h 336157"/>
                <a:gd name="connsiteX116" fmla="*/ 154544 w 160646"/>
                <a:gd name="connsiteY116" fmla="*/ 262343 h 336157"/>
                <a:gd name="connsiteX117" fmla="*/ 154333 w 160646"/>
                <a:gd name="connsiteY117" fmla="*/ 264010 h 336157"/>
                <a:gd name="connsiteX118" fmla="*/ 155107 w 160646"/>
                <a:gd name="connsiteY118" fmla="*/ 265434 h 336157"/>
                <a:gd name="connsiteX119" fmla="*/ 155240 w 160646"/>
                <a:gd name="connsiteY119" fmla="*/ 266513 h 336157"/>
                <a:gd name="connsiteX120" fmla="*/ 154685 w 160646"/>
                <a:gd name="connsiteY120" fmla="*/ 267851 h 336157"/>
                <a:gd name="connsiteX121" fmla="*/ 153793 w 160646"/>
                <a:gd name="connsiteY121" fmla="*/ 269267 h 336157"/>
                <a:gd name="connsiteX122" fmla="*/ 151751 w 160646"/>
                <a:gd name="connsiteY122" fmla="*/ 269455 h 336157"/>
                <a:gd name="connsiteX123" fmla="*/ 151282 w 160646"/>
                <a:gd name="connsiteY123" fmla="*/ 272224 h 336157"/>
                <a:gd name="connsiteX124" fmla="*/ 150585 w 160646"/>
                <a:gd name="connsiteY124" fmla="*/ 275158 h 336157"/>
                <a:gd name="connsiteX125" fmla="*/ 146940 w 160646"/>
                <a:gd name="connsiteY125" fmla="*/ 275627 h 336157"/>
                <a:gd name="connsiteX126" fmla="*/ 144295 w 160646"/>
                <a:gd name="connsiteY126" fmla="*/ 278217 h 336157"/>
                <a:gd name="connsiteX127" fmla="*/ 141025 w 160646"/>
                <a:gd name="connsiteY127" fmla="*/ 279179 h 336157"/>
                <a:gd name="connsiteX128" fmla="*/ 138107 w 160646"/>
                <a:gd name="connsiteY128" fmla="*/ 281738 h 336157"/>
                <a:gd name="connsiteX129" fmla="*/ 134891 w 160646"/>
                <a:gd name="connsiteY129" fmla="*/ 284108 h 336157"/>
                <a:gd name="connsiteX130" fmla="*/ 132795 w 160646"/>
                <a:gd name="connsiteY130" fmla="*/ 284421 h 336157"/>
                <a:gd name="connsiteX131" fmla="*/ 131003 w 160646"/>
                <a:gd name="connsiteY131" fmla="*/ 284929 h 336157"/>
                <a:gd name="connsiteX132" fmla="*/ 128946 w 160646"/>
                <a:gd name="connsiteY132" fmla="*/ 288857 h 336157"/>
                <a:gd name="connsiteX133" fmla="*/ 125519 w 160646"/>
                <a:gd name="connsiteY133" fmla="*/ 289311 h 336157"/>
                <a:gd name="connsiteX134" fmla="*/ 119362 w 160646"/>
                <a:gd name="connsiteY134" fmla="*/ 292518 h 336157"/>
                <a:gd name="connsiteX135" fmla="*/ 117288 w 160646"/>
                <a:gd name="connsiteY135" fmla="*/ 294067 h 336157"/>
                <a:gd name="connsiteX136" fmla="*/ 115403 w 160646"/>
                <a:gd name="connsiteY136" fmla="*/ 294670 h 336157"/>
                <a:gd name="connsiteX137" fmla="*/ 112704 w 160646"/>
                <a:gd name="connsiteY137" fmla="*/ 296008 h 336157"/>
                <a:gd name="connsiteX138" fmla="*/ 112125 w 160646"/>
                <a:gd name="connsiteY138" fmla="*/ 295530 h 336157"/>
                <a:gd name="connsiteX139" fmla="*/ 111226 w 160646"/>
                <a:gd name="connsiteY139" fmla="*/ 294380 h 336157"/>
                <a:gd name="connsiteX140" fmla="*/ 108894 w 160646"/>
                <a:gd name="connsiteY140" fmla="*/ 293786 h 336157"/>
                <a:gd name="connsiteX141" fmla="*/ 107752 w 160646"/>
                <a:gd name="connsiteY141" fmla="*/ 292495 h 336157"/>
                <a:gd name="connsiteX142" fmla="*/ 107423 w 160646"/>
                <a:gd name="connsiteY142" fmla="*/ 290836 h 336157"/>
                <a:gd name="connsiteX143" fmla="*/ 107118 w 160646"/>
                <a:gd name="connsiteY143" fmla="*/ 290187 h 336157"/>
                <a:gd name="connsiteX144" fmla="*/ 106618 w 160646"/>
                <a:gd name="connsiteY144" fmla="*/ 291126 h 336157"/>
                <a:gd name="connsiteX145" fmla="*/ 106226 w 160646"/>
                <a:gd name="connsiteY145" fmla="*/ 295069 h 336157"/>
                <a:gd name="connsiteX146" fmla="*/ 105812 w 160646"/>
                <a:gd name="connsiteY146" fmla="*/ 295960 h 336157"/>
                <a:gd name="connsiteX147" fmla="*/ 104818 w 160646"/>
                <a:gd name="connsiteY147" fmla="*/ 296352 h 336157"/>
                <a:gd name="connsiteX148" fmla="*/ 102854 w 160646"/>
                <a:gd name="connsiteY148" fmla="*/ 295233 h 336157"/>
                <a:gd name="connsiteX149" fmla="*/ 100985 w 160646"/>
                <a:gd name="connsiteY149" fmla="*/ 292956 h 336157"/>
                <a:gd name="connsiteX150" fmla="*/ 98317 w 160646"/>
                <a:gd name="connsiteY150" fmla="*/ 294529 h 336157"/>
                <a:gd name="connsiteX151" fmla="*/ 99130 w 160646"/>
                <a:gd name="connsiteY151" fmla="*/ 294717 h 336157"/>
                <a:gd name="connsiteX152" fmla="*/ 100343 w 160646"/>
                <a:gd name="connsiteY152" fmla="*/ 294591 h 336157"/>
                <a:gd name="connsiteX153" fmla="*/ 101282 w 160646"/>
                <a:gd name="connsiteY153" fmla="*/ 294983 h 336157"/>
                <a:gd name="connsiteX154" fmla="*/ 102080 w 160646"/>
                <a:gd name="connsiteY154" fmla="*/ 296500 h 336157"/>
                <a:gd name="connsiteX155" fmla="*/ 102048 w 160646"/>
                <a:gd name="connsiteY155" fmla="*/ 297322 h 336157"/>
                <a:gd name="connsiteX156" fmla="*/ 101634 w 160646"/>
                <a:gd name="connsiteY156" fmla="*/ 298284 h 336157"/>
                <a:gd name="connsiteX157" fmla="*/ 99139 w 160646"/>
                <a:gd name="connsiteY157" fmla="*/ 298441 h 336157"/>
                <a:gd name="connsiteX158" fmla="*/ 95806 w 160646"/>
                <a:gd name="connsiteY158" fmla="*/ 298104 h 336157"/>
                <a:gd name="connsiteX159" fmla="*/ 95195 w 160646"/>
                <a:gd name="connsiteY159" fmla="*/ 298229 h 336157"/>
                <a:gd name="connsiteX160" fmla="*/ 98238 w 160646"/>
                <a:gd name="connsiteY160" fmla="*/ 299708 h 336157"/>
                <a:gd name="connsiteX161" fmla="*/ 101016 w 160646"/>
                <a:gd name="connsiteY161" fmla="*/ 300561 h 336157"/>
                <a:gd name="connsiteX162" fmla="*/ 102244 w 160646"/>
                <a:gd name="connsiteY162" fmla="*/ 301492 h 336157"/>
                <a:gd name="connsiteX163" fmla="*/ 102244 w 160646"/>
                <a:gd name="connsiteY163" fmla="*/ 302266 h 336157"/>
                <a:gd name="connsiteX164" fmla="*/ 100688 w 160646"/>
                <a:gd name="connsiteY164" fmla="*/ 303510 h 336157"/>
                <a:gd name="connsiteX165" fmla="*/ 99482 w 160646"/>
                <a:gd name="connsiteY165" fmla="*/ 305036 h 336157"/>
                <a:gd name="connsiteX166" fmla="*/ 99459 w 160646"/>
                <a:gd name="connsiteY166" fmla="*/ 305982 h 336157"/>
                <a:gd name="connsiteX167" fmla="*/ 99436 w 160646"/>
                <a:gd name="connsiteY167" fmla="*/ 307039 h 336157"/>
                <a:gd name="connsiteX168" fmla="*/ 98082 w 160646"/>
                <a:gd name="connsiteY168" fmla="*/ 307946 h 336157"/>
                <a:gd name="connsiteX169" fmla="*/ 97245 w 160646"/>
                <a:gd name="connsiteY169" fmla="*/ 307766 h 336157"/>
                <a:gd name="connsiteX170" fmla="*/ 94867 w 160646"/>
                <a:gd name="connsiteY170" fmla="*/ 306178 h 336157"/>
                <a:gd name="connsiteX171" fmla="*/ 88006 w 160646"/>
                <a:gd name="connsiteY171" fmla="*/ 299927 h 336157"/>
                <a:gd name="connsiteX172" fmla="*/ 89038 w 160646"/>
                <a:gd name="connsiteY172" fmla="*/ 301695 h 336157"/>
                <a:gd name="connsiteX173" fmla="*/ 96150 w 160646"/>
                <a:gd name="connsiteY173" fmla="*/ 308799 h 336157"/>
                <a:gd name="connsiteX174" fmla="*/ 97401 w 160646"/>
                <a:gd name="connsiteY174" fmla="*/ 311138 h 336157"/>
                <a:gd name="connsiteX175" fmla="*/ 97574 w 160646"/>
                <a:gd name="connsiteY175" fmla="*/ 312789 h 336157"/>
                <a:gd name="connsiteX176" fmla="*/ 96838 w 160646"/>
                <a:gd name="connsiteY176" fmla="*/ 313618 h 336157"/>
                <a:gd name="connsiteX177" fmla="*/ 95634 w 160646"/>
                <a:gd name="connsiteY177" fmla="*/ 314596 h 336157"/>
                <a:gd name="connsiteX178" fmla="*/ 93302 w 160646"/>
                <a:gd name="connsiteY178" fmla="*/ 314666 h 336157"/>
                <a:gd name="connsiteX179" fmla="*/ 89484 w 160646"/>
                <a:gd name="connsiteY179" fmla="*/ 312030 h 336157"/>
                <a:gd name="connsiteX180" fmla="*/ 83374 w 160646"/>
                <a:gd name="connsiteY180" fmla="*/ 305693 h 336157"/>
                <a:gd name="connsiteX181" fmla="*/ 81293 w 160646"/>
                <a:gd name="connsiteY181" fmla="*/ 304832 h 336157"/>
                <a:gd name="connsiteX182" fmla="*/ 87474 w 160646"/>
                <a:gd name="connsiteY182" fmla="*/ 312077 h 336157"/>
                <a:gd name="connsiteX183" fmla="*/ 88491 w 160646"/>
                <a:gd name="connsiteY183" fmla="*/ 313837 h 336157"/>
                <a:gd name="connsiteX184" fmla="*/ 89531 w 160646"/>
                <a:gd name="connsiteY184" fmla="*/ 315863 h 336157"/>
                <a:gd name="connsiteX185" fmla="*/ 89234 w 160646"/>
                <a:gd name="connsiteY185" fmla="*/ 317068 h 336157"/>
                <a:gd name="connsiteX186" fmla="*/ 88702 w 160646"/>
                <a:gd name="connsiteY186" fmla="*/ 318203 h 336157"/>
                <a:gd name="connsiteX187" fmla="*/ 74056 w 160646"/>
                <a:gd name="connsiteY187" fmla="*/ 324907 h 336157"/>
                <a:gd name="connsiteX188" fmla="*/ 71866 w 160646"/>
                <a:gd name="connsiteY188" fmla="*/ 327794 h 336157"/>
                <a:gd name="connsiteX189" fmla="*/ 70129 w 160646"/>
                <a:gd name="connsiteY189" fmla="*/ 331354 h 336157"/>
                <a:gd name="connsiteX190" fmla="*/ 67250 w 160646"/>
                <a:gd name="connsiteY190" fmla="*/ 333333 h 336157"/>
                <a:gd name="connsiteX191" fmla="*/ 65560 w 160646"/>
                <a:gd name="connsiteY191" fmla="*/ 335140 h 336157"/>
                <a:gd name="connsiteX192" fmla="*/ 60678 w 160646"/>
                <a:gd name="connsiteY192" fmla="*/ 336157 h 336157"/>
                <a:gd name="connsiteX193" fmla="*/ 58011 w 160646"/>
                <a:gd name="connsiteY193" fmla="*/ 335837 h 336157"/>
                <a:gd name="connsiteX194" fmla="*/ 60780 w 160646"/>
                <a:gd name="connsiteY194" fmla="*/ 332551 h 336157"/>
                <a:gd name="connsiteX195" fmla="*/ 59067 w 160646"/>
                <a:gd name="connsiteY195" fmla="*/ 331330 h 336157"/>
                <a:gd name="connsiteX196" fmla="*/ 58981 w 160646"/>
                <a:gd name="connsiteY196" fmla="*/ 322858 h 336157"/>
                <a:gd name="connsiteX197" fmla="*/ 59654 w 160646"/>
                <a:gd name="connsiteY197" fmla="*/ 313556 h 336157"/>
                <a:gd name="connsiteX198" fmla="*/ 60929 w 160646"/>
                <a:gd name="connsiteY198" fmla="*/ 308908 h 336157"/>
                <a:gd name="connsiteX199" fmla="*/ 62767 w 160646"/>
                <a:gd name="connsiteY199" fmla="*/ 307751 h 336157"/>
                <a:gd name="connsiteX200" fmla="*/ 65083 w 160646"/>
                <a:gd name="connsiteY200" fmla="*/ 307039 h 336157"/>
                <a:gd name="connsiteX201" fmla="*/ 65138 w 160646"/>
                <a:gd name="connsiteY201" fmla="*/ 306061 h 336157"/>
                <a:gd name="connsiteX202" fmla="*/ 64911 w 160646"/>
                <a:gd name="connsiteY202" fmla="*/ 304942 h 336157"/>
                <a:gd name="connsiteX203" fmla="*/ 63667 w 160646"/>
                <a:gd name="connsiteY203" fmla="*/ 303354 h 336157"/>
                <a:gd name="connsiteX204" fmla="*/ 62306 w 160646"/>
                <a:gd name="connsiteY204" fmla="*/ 302618 h 336157"/>
                <a:gd name="connsiteX205" fmla="*/ 60272 w 160646"/>
                <a:gd name="connsiteY205" fmla="*/ 302297 h 336157"/>
                <a:gd name="connsiteX206" fmla="*/ 58707 w 160646"/>
                <a:gd name="connsiteY206" fmla="*/ 300349 h 336157"/>
                <a:gd name="connsiteX207" fmla="*/ 57518 w 160646"/>
                <a:gd name="connsiteY207" fmla="*/ 300428 h 336157"/>
                <a:gd name="connsiteX208" fmla="*/ 55671 w 160646"/>
                <a:gd name="connsiteY208" fmla="*/ 301077 h 336157"/>
                <a:gd name="connsiteX209" fmla="*/ 54553 w 160646"/>
                <a:gd name="connsiteY209" fmla="*/ 300240 h 336157"/>
                <a:gd name="connsiteX210" fmla="*/ 54138 w 160646"/>
                <a:gd name="connsiteY210" fmla="*/ 298933 h 336157"/>
                <a:gd name="connsiteX211" fmla="*/ 52425 w 160646"/>
                <a:gd name="connsiteY211" fmla="*/ 297306 h 336157"/>
                <a:gd name="connsiteX212" fmla="*/ 50453 w 160646"/>
                <a:gd name="connsiteY212" fmla="*/ 295726 h 336157"/>
                <a:gd name="connsiteX213" fmla="*/ 51345 w 160646"/>
                <a:gd name="connsiteY213" fmla="*/ 295476 h 336157"/>
                <a:gd name="connsiteX214" fmla="*/ 52377 w 160646"/>
                <a:gd name="connsiteY214" fmla="*/ 294568 h 336157"/>
                <a:gd name="connsiteX215" fmla="*/ 53489 w 160646"/>
                <a:gd name="connsiteY215" fmla="*/ 293402 h 336157"/>
                <a:gd name="connsiteX216" fmla="*/ 56242 w 160646"/>
                <a:gd name="connsiteY216" fmla="*/ 293238 h 336157"/>
                <a:gd name="connsiteX217" fmla="*/ 59004 w 160646"/>
                <a:gd name="connsiteY217" fmla="*/ 293293 h 336157"/>
                <a:gd name="connsiteX218" fmla="*/ 59779 w 160646"/>
                <a:gd name="connsiteY218" fmla="*/ 292988 h 336157"/>
                <a:gd name="connsiteX219" fmla="*/ 60898 w 160646"/>
                <a:gd name="connsiteY219" fmla="*/ 291752 h 336157"/>
                <a:gd name="connsiteX220" fmla="*/ 62704 w 160646"/>
                <a:gd name="connsiteY220" fmla="*/ 290163 h 336157"/>
                <a:gd name="connsiteX221" fmla="*/ 64082 w 160646"/>
                <a:gd name="connsiteY221" fmla="*/ 289279 h 336157"/>
                <a:gd name="connsiteX222" fmla="*/ 64410 w 160646"/>
                <a:gd name="connsiteY222" fmla="*/ 288568 h 336157"/>
                <a:gd name="connsiteX223" fmla="*/ 63862 w 160646"/>
                <a:gd name="connsiteY223" fmla="*/ 286893 h 336157"/>
                <a:gd name="connsiteX224" fmla="*/ 63557 w 160646"/>
                <a:gd name="connsiteY224" fmla="*/ 285172 h 336157"/>
                <a:gd name="connsiteX225" fmla="*/ 64066 w 160646"/>
                <a:gd name="connsiteY225" fmla="*/ 284632 h 336157"/>
                <a:gd name="connsiteX226" fmla="*/ 66562 w 160646"/>
                <a:gd name="connsiteY226" fmla="*/ 284937 h 336157"/>
                <a:gd name="connsiteX227" fmla="*/ 69307 w 160646"/>
                <a:gd name="connsiteY227" fmla="*/ 285743 h 336157"/>
                <a:gd name="connsiteX228" fmla="*/ 69973 w 160646"/>
                <a:gd name="connsiteY228" fmla="*/ 286103 h 336157"/>
                <a:gd name="connsiteX229" fmla="*/ 71545 w 160646"/>
                <a:gd name="connsiteY229" fmla="*/ 283991 h 336157"/>
                <a:gd name="connsiteX230" fmla="*/ 71975 w 160646"/>
                <a:gd name="connsiteY230" fmla="*/ 283733 h 336157"/>
                <a:gd name="connsiteX231" fmla="*/ 73008 w 160646"/>
                <a:gd name="connsiteY231" fmla="*/ 283740 h 336157"/>
                <a:gd name="connsiteX232" fmla="*/ 75731 w 160646"/>
                <a:gd name="connsiteY232" fmla="*/ 283349 h 336157"/>
                <a:gd name="connsiteX233" fmla="*/ 78390 w 160646"/>
                <a:gd name="connsiteY233" fmla="*/ 282794 h 336157"/>
                <a:gd name="connsiteX234" fmla="*/ 79650 w 160646"/>
                <a:gd name="connsiteY234" fmla="*/ 282888 h 336157"/>
                <a:gd name="connsiteX235" fmla="*/ 80871 w 160646"/>
                <a:gd name="connsiteY235" fmla="*/ 284304 h 336157"/>
                <a:gd name="connsiteX236" fmla="*/ 81802 w 160646"/>
                <a:gd name="connsiteY236" fmla="*/ 285696 h 336157"/>
                <a:gd name="connsiteX237" fmla="*/ 82286 w 160646"/>
                <a:gd name="connsiteY237" fmla="*/ 285806 h 336157"/>
                <a:gd name="connsiteX238" fmla="*/ 83671 w 160646"/>
                <a:gd name="connsiteY238" fmla="*/ 285211 h 336157"/>
                <a:gd name="connsiteX239" fmla="*/ 84813 w 160646"/>
                <a:gd name="connsiteY239" fmla="*/ 285954 h 336157"/>
                <a:gd name="connsiteX240" fmla="*/ 87208 w 160646"/>
                <a:gd name="connsiteY240" fmla="*/ 287167 h 336157"/>
                <a:gd name="connsiteX241" fmla="*/ 88639 w 160646"/>
                <a:gd name="connsiteY241" fmla="*/ 287222 h 336157"/>
                <a:gd name="connsiteX242" fmla="*/ 87927 w 160646"/>
                <a:gd name="connsiteY242" fmla="*/ 284397 h 336157"/>
                <a:gd name="connsiteX243" fmla="*/ 88725 w 160646"/>
                <a:gd name="connsiteY243" fmla="*/ 282387 h 336157"/>
                <a:gd name="connsiteX244" fmla="*/ 88569 w 160646"/>
                <a:gd name="connsiteY244" fmla="*/ 281839 h 336157"/>
                <a:gd name="connsiteX245" fmla="*/ 87223 w 160646"/>
                <a:gd name="connsiteY245" fmla="*/ 280916 h 336157"/>
                <a:gd name="connsiteX246" fmla="*/ 82654 w 160646"/>
                <a:gd name="connsiteY246" fmla="*/ 277223 h 336157"/>
                <a:gd name="connsiteX247" fmla="*/ 81872 w 160646"/>
                <a:gd name="connsiteY247" fmla="*/ 276120 h 336157"/>
                <a:gd name="connsiteX248" fmla="*/ 81981 w 160646"/>
                <a:gd name="connsiteY248" fmla="*/ 274383 h 336157"/>
                <a:gd name="connsiteX249" fmla="*/ 81825 w 160646"/>
                <a:gd name="connsiteY249" fmla="*/ 271833 h 336157"/>
                <a:gd name="connsiteX250" fmla="*/ 81418 w 160646"/>
                <a:gd name="connsiteY250" fmla="*/ 270229 h 336157"/>
                <a:gd name="connsiteX251" fmla="*/ 81489 w 160646"/>
                <a:gd name="connsiteY251" fmla="*/ 269290 h 336157"/>
                <a:gd name="connsiteX252" fmla="*/ 81770 w 160646"/>
                <a:gd name="connsiteY252" fmla="*/ 268539 h 336157"/>
                <a:gd name="connsiteX253" fmla="*/ 82607 w 160646"/>
                <a:gd name="connsiteY253" fmla="*/ 268242 h 336157"/>
                <a:gd name="connsiteX254" fmla="*/ 83421 w 160646"/>
                <a:gd name="connsiteY254" fmla="*/ 268140 h 336157"/>
                <a:gd name="connsiteX255" fmla="*/ 84070 w 160646"/>
                <a:gd name="connsiteY255" fmla="*/ 267483 h 336157"/>
                <a:gd name="connsiteX256" fmla="*/ 85166 w 160646"/>
                <a:gd name="connsiteY256" fmla="*/ 265801 h 336157"/>
                <a:gd name="connsiteX257" fmla="*/ 87294 w 160646"/>
                <a:gd name="connsiteY257" fmla="*/ 265950 h 336157"/>
                <a:gd name="connsiteX258" fmla="*/ 90282 w 160646"/>
                <a:gd name="connsiteY258" fmla="*/ 266904 h 336157"/>
                <a:gd name="connsiteX259" fmla="*/ 92488 w 160646"/>
                <a:gd name="connsiteY259" fmla="*/ 267499 h 336157"/>
                <a:gd name="connsiteX260" fmla="*/ 93795 w 160646"/>
                <a:gd name="connsiteY260" fmla="*/ 267382 h 336157"/>
                <a:gd name="connsiteX261" fmla="*/ 94085 w 160646"/>
                <a:gd name="connsiteY261" fmla="*/ 267139 h 336157"/>
                <a:gd name="connsiteX262" fmla="*/ 94045 w 160646"/>
                <a:gd name="connsiteY262" fmla="*/ 266232 h 336157"/>
                <a:gd name="connsiteX263" fmla="*/ 94202 w 160646"/>
                <a:gd name="connsiteY263" fmla="*/ 262367 h 336157"/>
                <a:gd name="connsiteX264" fmla="*/ 94116 w 160646"/>
                <a:gd name="connsiteY264" fmla="*/ 261545 h 336157"/>
                <a:gd name="connsiteX265" fmla="*/ 96001 w 160646"/>
                <a:gd name="connsiteY265" fmla="*/ 261170 h 336157"/>
                <a:gd name="connsiteX266" fmla="*/ 98880 w 160646"/>
                <a:gd name="connsiteY266" fmla="*/ 261084 h 336157"/>
                <a:gd name="connsiteX267" fmla="*/ 100398 w 160646"/>
                <a:gd name="connsiteY267" fmla="*/ 260857 h 336157"/>
                <a:gd name="connsiteX268" fmla="*/ 101814 w 160646"/>
                <a:gd name="connsiteY268" fmla="*/ 259230 h 336157"/>
                <a:gd name="connsiteX269" fmla="*/ 105460 w 160646"/>
                <a:gd name="connsiteY269" fmla="*/ 258666 h 336157"/>
                <a:gd name="connsiteX270" fmla="*/ 108096 w 160646"/>
                <a:gd name="connsiteY270" fmla="*/ 256468 h 336157"/>
                <a:gd name="connsiteX271" fmla="*/ 110474 w 160646"/>
                <a:gd name="connsiteY271" fmla="*/ 254207 h 336157"/>
                <a:gd name="connsiteX272" fmla="*/ 111640 w 160646"/>
                <a:gd name="connsiteY272" fmla="*/ 253604 h 336157"/>
                <a:gd name="connsiteX273" fmla="*/ 113119 w 160646"/>
                <a:gd name="connsiteY273" fmla="*/ 253213 h 336157"/>
                <a:gd name="connsiteX274" fmla="*/ 114230 w 160646"/>
                <a:gd name="connsiteY274" fmla="*/ 253268 h 336157"/>
                <a:gd name="connsiteX275" fmla="*/ 115622 w 160646"/>
                <a:gd name="connsiteY275" fmla="*/ 254575 h 336157"/>
                <a:gd name="connsiteX276" fmla="*/ 116772 w 160646"/>
                <a:gd name="connsiteY276" fmla="*/ 253784 h 336157"/>
                <a:gd name="connsiteX277" fmla="*/ 118102 w 160646"/>
                <a:gd name="connsiteY277" fmla="*/ 252251 h 336157"/>
                <a:gd name="connsiteX278" fmla="*/ 118799 w 160646"/>
                <a:gd name="connsiteY278" fmla="*/ 250749 h 336157"/>
                <a:gd name="connsiteX279" fmla="*/ 119182 w 160646"/>
                <a:gd name="connsiteY279" fmla="*/ 248332 h 336157"/>
                <a:gd name="connsiteX280" fmla="*/ 118924 w 160646"/>
                <a:gd name="connsiteY280" fmla="*/ 244623 h 336157"/>
                <a:gd name="connsiteX281" fmla="*/ 118220 w 160646"/>
                <a:gd name="connsiteY281" fmla="*/ 241721 h 336157"/>
                <a:gd name="connsiteX282" fmla="*/ 117555 w 160646"/>
                <a:gd name="connsiteY282" fmla="*/ 239546 h 336157"/>
                <a:gd name="connsiteX283" fmla="*/ 117422 w 160646"/>
                <a:gd name="connsiteY283" fmla="*/ 237371 h 336157"/>
                <a:gd name="connsiteX284" fmla="*/ 118955 w 160646"/>
                <a:gd name="connsiteY284" fmla="*/ 232997 h 336157"/>
                <a:gd name="connsiteX285" fmla="*/ 120277 w 160646"/>
                <a:gd name="connsiteY285" fmla="*/ 228233 h 336157"/>
                <a:gd name="connsiteX286" fmla="*/ 120027 w 160646"/>
                <a:gd name="connsiteY286" fmla="*/ 226355 h 336157"/>
                <a:gd name="connsiteX287" fmla="*/ 118587 w 160646"/>
                <a:gd name="connsiteY287" fmla="*/ 223383 h 336157"/>
                <a:gd name="connsiteX288" fmla="*/ 117124 w 160646"/>
                <a:gd name="connsiteY288" fmla="*/ 219760 h 336157"/>
                <a:gd name="connsiteX289" fmla="*/ 115528 w 160646"/>
                <a:gd name="connsiteY289" fmla="*/ 215770 h 336157"/>
                <a:gd name="connsiteX290" fmla="*/ 114926 w 160646"/>
                <a:gd name="connsiteY290" fmla="*/ 215176 h 336157"/>
                <a:gd name="connsiteX291" fmla="*/ 114496 w 160646"/>
                <a:gd name="connsiteY291" fmla="*/ 214065 h 336157"/>
                <a:gd name="connsiteX292" fmla="*/ 114253 w 160646"/>
                <a:gd name="connsiteY292" fmla="*/ 212766 h 336157"/>
                <a:gd name="connsiteX293" fmla="*/ 114887 w 160646"/>
                <a:gd name="connsiteY293" fmla="*/ 208690 h 336157"/>
                <a:gd name="connsiteX294" fmla="*/ 114981 w 160646"/>
                <a:gd name="connsiteY294" fmla="*/ 207321 h 336157"/>
                <a:gd name="connsiteX295" fmla="*/ 116819 w 160646"/>
                <a:gd name="connsiteY295" fmla="*/ 205459 h 336157"/>
                <a:gd name="connsiteX296" fmla="*/ 117805 w 160646"/>
                <a:gd name="connsiteY296" fmla="*/ 203331 h 336157"/>
                <a:gd name="connsiteX297" fmla="*/ 118728 w 160646"/>
                <a:gd name="connsiteY297" fmla="*/ 200976 h 336157"/>
                <a:gd name="connsiteX298" fmla="*/ 118376 w 160646"/>
                <a:gd name="connsiteY298" fmla="*/ 199732 h 336157"/>
                <a:gd name="connsiteX299" fmla="*/ 118251 w 160646"/>
                <a:gd name="connsiteY299" fmla="*/ 197197 h 336157"/>
                <a:gd name="connsiteX300" fmla="*/ 118486 w 160646"/>
                <a:gd name="connsiteY300" fmla="*/ 195969 h 336157"/>
                <a:gd name="connsiteX301" fmla="*/ 118048 w 160646"/>
                <a:gd name="connsiteY301" fmla="*/ 194976 h 336157"/>
                <a:gd name="connsiteX302" fmla="*/ 117516 w 160646"/>
                <a:gd name="connsiteY302" fmla="*/ 193528 h 336157"/>
                <a:gd name="connsiteX303" fmla="*/ 117868 w 160646"/>
                <a:gd name="connsiteY303" fmla="*/ 192590 h 336157"/>
                <a:gd name="connsiteX304" fmla="*/ 119158 w 160646"/>
                <a:gd name="connsiteY304" fmla="*/ 191784 h 336157"/>
                <a:gd name="connsiteX305" fmla="*/ 119917 w 160646"/>
                <a:gd name="connsiteY305" fmla="*/ 190399 h 336157"/>
                <a:gd name="connsiteX306" fmla="*/ 120887 w 160646"/>
                <a:gd name="connsiteY306" fmla="*/ 188780 h 336157"/>
                <a:gd name="connsiteX307" fmla="*/ 121318 w 160646"/>
                <a:gd name="connsiteY307" fmla="*/ 187301 h 336157"/>
                <a:gd name="connsiteX308" fmla="*/ 120621 w 160646"/>
                <a:gd name="connsiteY308" fmla="*/ 186065 h 336157"/>
                <a:gd name="connsiteX309" fmla="*/ 119362 w 160646"/>
                <a:gd name="connsiteY309" fmla="*/ 184211 h 336157"/>
                <a:gd name="connsiteX310" fmla="*/ 117062 w 160646"/>
                <a:gd name="connsiteY310" fmla="*/ 182536 h 336157"/>
                <a:gd name="connsiteX311" fmla="*/ 114410 w 160646"/>
                <a:gd name="connsiteY311" fmla="*/ 180393 h 336157"/>
                <a:gd name="connsiteX312" fmla="*/ 113111 w 160646"/>
                <a:gd name="connsiteY312" fmla="*/ 179071 h 336157"/>
                <a:gd name="connsiteX313" fmla="*/ 112078 w 160646"/>
                <a:gd name="connsiteY313" fmla="*/ 177725 h 336157"/>
                <a:gd name="connsiteX314" fmla="*/ 111132 w 160646"/>
                <a:gd name="connsiteY314" fmla="*/ 176160 h 336157"/>
                <a:gd name="connsiteX315" fmla="*/ 110615 w 160646"/>
                <a:gd name="connsiteY315" fmla="*/ 174909 h 336157"/>
                <a:gd name="connsiteX316" fmla="*/ 111116 w 160646"/>
                <a:gd name="connsiteY316" fmla="*/ 174087 h 336157"/>
                <a:gd name="connsiteX317" fmla="*/ 114887 w 160646"/>
                <a:gd name="connsiteY317" fmla="*/ 172202 h 336157"/>
                <a:gd name="connsiteX318" fmla="*/ 115575 w 160646"/>
                <a:gd name="connsiteY318" fmla="*/ 171521 h 336157"/>
                <a:gd name="connsiteX319" fmla="*/ 115974 w 160646"/>
                <a:gd name="connsiteY319" fmla="*/ 170473 h 336157"/>
                <a:gd name="connsiteX320" fmla="*/ 115677 w 160646"/>
                <a:gd name="connsiteY320" fmla="*/ 169448 h 336157"/>
                <a:gd name="connsiteX321" fmla="*/ 114660 w 160646"/>
                <a:gd name="connsiteY321" fmla="*/ 168892 h 336157"/>
                <a:gd name="connsiteX322" fmla="*/ 113478 w 160646"/>
                <a:gd name="connsiteY322" fmla="*/ 168517 h 336157"/>
                <a:gd name="connsiteX323" fmla="*/ 111742 w 160646"/>
                <a:gd name="connsiteY323" fmla="*/ 167328 h 336157"/>
                <a:gd name="connsiteX324" fmla="*/ 108503 w 160646"/>
                <a:gd name="connsiteY324" fmla="*/ 164065 h 336157"/>
                <a:gd name="connsiteX325" fmla="*/ 107016 w 160646"/>
                <a:gd name="connsiteY325" fmla="*/ 163338 h 336157"/>
                <a:gd name="connsiteX326" fmla="*/ 105452 w 160646"/>
                <a:gd name="connsiteY326" fmla="*/ 162399 h 336157"/>
                <a:gd name="connsiteX327" fmla="*/ 104623 w 160646"/>
                <a:gd name="connsiteY327" fmla="*/ 161413 h 336157"/>
                <a:gd name="connsiteX328" fmla="*/ 103715 w 160646"/>
                <a:gd name="connsiteY328" fmla="*/ 158706 h 336157"/>
                <a:gd name="connsiteX329" fmla="*/ 103300 w 160646"/>
                <a:gd name="connsiteY329" fmla="*/ 158464 h 336157"/>
                <a:gd name="connsiteX330" fmla="*/ 102401 w 160646"/>
                <a:gd name="connsiteY330" fmla="*/ 159285 h 336157"/>
                <a:gd name="connsiteX331" fmla="*/ 101259 w 160646"/>
                <a:gd name="connsiteY331" fmla="*/ 160138 h 336157"/>
                <a:gd name="connsiteX332" fmla="*/ 100304 w 160646"/>
                <a:gd name="connsiteY332" fmla="*/ 159989 h 336157"/>
                <a:gd name="connsiteX333" fmla="*/ 99436 w 160646"/>
                <a:gd name="connsiteY333" fmla="*/ 159222 h 336157"/>
                <a:gd name="connsiteX334" fmla="*/ 99021 w 160646"/>
                <a:gd name="connsiteY334" fmla="*/ 158190 h 336157"/>
                <a:gd name="connsiteX335" fmla="*/ 98059 w 160646"/>
                <a:gd name="connsiteY335" fmla="*/ 156774 h 336157"/>
                <a:gd name="connsiteX336" fmla="*/ 97010 w 160646"/>
                <a:gd name="connsiteY336" fmla="*/ 155624 h 336157"/>
                <a:gd name="connsiteX337" fmla="*/ 96737 w 160646"/>
                <a:gd name="connsiteY337" fmla="*/ 151743 h 336157"/>
                <a:gd name="connsiteX338" fmla="*/ 96572 w 160646"/>
                <a:gd name="connsiteY338" fmla="*/ 150476 h 336157"/>
                <a:gd name="connsiteX339" fmla="*/ 96056 w 160646"/>
                <a:gd name="connsiteY339" fmla="*/ 148708 h 336157"/>
                <a:gd name="connsiteX340" fmla="*/ 95242 w 160646"/>
                <a:gd name="connsiteY340" fmla="*/ 148074 h 336157"/>
                <a:gd name="connsiteX341" fmla="*/ 94382 w 160646"/>
                <a:gd name="connsiteY341" fmla="*/ 147605 h 336157"/>
                <a:gd name="connsiteX342" fmla="*/ 92347 w 160646"/>
                <a:gd name="connsiteY342" fmla="*/ 144381 h 336157"/>
                <a:gd name="connsiteX343" fmla="*/ 90939 w 160646"/>
                <a:gd name="connsiteY343" fmla="*/ 142715 h 336157"/>
                <a:gd name="connsiteX344" fmla="*/ 85166 w 160646"/>
                <a:gd name="connsiteY344" fmla="*/ 138177 h 336157"/>
                <a:gd name="connsiteX345" fmla="*/ 84446 w 160646"/>
                <a:gd name="connsiteY345" fmla="*/ 137450 h 336157"/>
                <a:gd name="connsiteX346" fmla="*/ 82889 w 160646"/>
                <a:gd name="connsiteY346" fmla="*/ 135580 h 336157"/>
                <a:gd name="connsiteX347" fmla="*/ 80182 w 160646"/>
                <a:gd name="connsiteY347" fmla="*/ 132928 h 336157"/>
                <a:gd name="connsiteX348" fmla="*/ 78250 w 160646"/>
                <a:gd name="connsiteY348" fmla="*/ 130792 h 336157"/>
                <a:gd name="connsiteX349" fmla="*/ 76841 w 160646"/>
                <a:gd name="connsiteY349" fmla="*/ 128578 h 336157"/>
                <a:gd name="connsiteX350" fmla="*/ 76184 w 160646"/>
                <a:gd name="connsiteY350" fmla="*/ 126654 h 336157"/>
                <a:gd name="connsiteX351" fmla="*/ 75989 w 160646"/>
                <a:gd name="connsiteY351" fmla="*/ 125152 h 336157"/>
                <a:gd name="connsiteX352" fmla="*/ 74455 w 160646"/>
                <a:gd name="connsiteY352" fmla="*/ 123000 h 336157"/>
                <a:gd name="connsiteX353" fmla="*/ 73133 w 160646"/>
                <a:gd name="connsiteY353" fmla="*/ 121232 h 336157"/>
                <a:gd name="connsiteX354" fmla="*/ 71850 w 160646"/>
                <a:gd name="connsiteY354" fmla="*/ 120661 h 336157"/>
                <a:gd name="connsiteX355" fmla="*/ 70387 w 160646"/>
                <a:gd name="connsiteY355" fmla="*/ 120418 h 336157"/>
                <a:gd name="connsiteX356" fmla="*/ 69065 w 160646"/>
                <a:gd name="connsiteY356" fmla="*/ 119370 h 336157"/>
                <a:gd name="connsiteX357" fmla="*/ 66648 w 160646"/>
                <a:gd name="connsiteY357" fmla="*/ 116992 h 336157"/>
                <a:gd name="connsiteX358" fmla="*/ 65576 w 160646"/>
                <a:gd name="connsiteY358" fmla="*/ 115466 h 336157"/>
                <a:gd name="connsiteX359" fmla="*/ 64942 w 160646"/>
                <a:gd name="connsiteY359" fmla="*/ 114433 h 336157"/>
                <a:gd name="connsiteX360" fmla="*/ 64974 w 160646"/>
                <a:gd name="connsiteY360" fmla="*/ 113369 h 336157"/>
                <a:gd name="connsiteX361" fmla="*/ 65552 w 160646"/>
                <a:gd name="connsiteY361" fmla="*/ 111601 h 336157"/>
                <a:gd name="connsiteX362" fmla="*/ 66257 w 160646"/>
                <a:gd name="connsiteY362" fmla="*/ 110592 h 336157"/>
                <a:gd name="connsiteX363" fmla="*/ 66280 w 160646"/>
                <a:gd name="connsiteY363" fmla="*/ 109802 h 336157"/>
                <a:gd name="connsiteX364" fmla="*/ 65591 w 160646"/>
                <a:gd name="connsiteY364" fmla="*/ 109160 h 336157"/>
                <a:gd name="connsiteX365" fmla="*/ 62908 w 160646"/>
                <a:gd name="connsiteY365" fmla="*/ 108018 h 336157"/>
                <a:gd name="connsiteX366" fmla="*/ 56837 w 160646"/>
                <a:gd name="connsiteY366" fmla="*/ 106289 h 336157"/>
                <a:gd name="connsiteX367" fmla="*/ 54568 w 160646"/>
                <a:gd name="connsiteY367" fmla="*/ 104967 h 336157"/>
                <a:gd name="connsiteX368" fmla="*/ 52472 w 160646"/>
                <a:gd name="connsiteY368" fmla="*/ 103277 h 336157"/>
                <a:gd name="connsiteX369" fmla="*/ 50891 w 160646"/>
                <a:gd name="connsiteY369" fmla="*/ 102127 h 336157"/>
                <a:gd name="connsiteX370" fmla="*/ 43490 w 160646"/>
                <a:gd name="connsiteY370" fmla="*/ 97237 h 336157"/>
                <a:gd name="connsiteX371" fmla="*/ 41245 w 160646"/>
                <a:gd name="connsiteY371" fmla="*/ 96424 h 336157"/>
                <a:gd name="connsiteX372" fmla="*/ 39321 w 160646"/>
                <a:gd name="connsiteY372" fmla="*/ 95555 h 336157"/>
                <a:gd name="connsiteX373" fmla="*/ 38734 w 160646"/>
                <a:gd name="connsiteY373" fmla="*/ 94710 h 336157"/>
                <a:gd name="connsiteX374" fmla="*/ 38835 w 160646"/>
                <a:gd name="connsiteY374" fmla="*/ 93897 h 336157"/>
                <a:gd name="connsiteX375" fmla="*/ 39625 w 160646"/>
                <a:gd name="connsiteY375" fmla="*/ 93294 h 336157"/>
                <a:gd name="connsiteX376" fmla="*/ 41722 w 160646"/>
                <a:gd name="connsiteY376" fmla="*/ 92035 h 336157"/>
                <a:gd name="connsiteX377" fmla="*/ 42505 w 160646"/>
                <a:gd name="connsiteY377" fmla="*/ 90595 h 336157"/>
                <a:gd name="connsiteX378" fmla="*/ 42254 w 160646"/>
                <a:gd name="connsiteY378" fmla="*/ 88710 h 336157"/>
                <a:gd name="connsiteX379" fmla="*/ 41425 w 160646"/>
                <a:gd name="connsiteY379" fmla="*/ 86801 h 336157"/>
                <a:gd name="connsiteX380" fmla="*/ 41832 w 160646"/>
                <a:gd name="connsiteY380" fmla="*/ 86144 h 336157"/>
                <a:gd name="connsiteX381" fmla="*/ 42512 w 160646"/>
                <a:gd name="connsiteY381" fmla="*/ 86066 h 336157"/>
                <a:gd name="connsiteX382" fmla="*/ 43920 w 160646"/>
                <a:gd name="connsiteY382" fmla="*/ 86011 h 336157"/>
                <a:gd name="connsiteX383" fmla="*/ 46839 w 160646"/>
                <a:gd name="connsiteY383" fmla="*/ 85901 h 336157"/>
                <a:gd name="connsiteX384" fmla="*/ 53129 w 160646"/>
                <a:gd name="connsiteY384" fmla="*/ 87638 h 336157"/>
                <a:gd name="connsiteX385" fmla="*/ 54036 w 160646"/>
                <a:gd name="connsiteY385" fmla="*/ 87450 h 336157"/>
                <a:gd name="connsiteX386" fmla="*/ 57455 w 160646"/>
                <a:gd name="connsiteY386" fmla="*/ 84297 h 336157"/>
                <a:gd name="connsiteX387" fmla="*/ 58738 w 160646"/>
                <a:gd name="connsiteY387" fmla="*/ 82412 h 336157"/>
                <a:gd name="connsiteX388" fmla="*/ 59035 w 160646"/>
                <a:gd name="connsiteY388" fmla="*/ 80840 h 336157"/>
                <a:gd name="connsiteX389" fmla="*/ 59708 w 160646"/>
                <a:gd name="connsiteY389" fmla="*/ 79838 h 336157"/>
                <a:gd name="connsiteX390" fmla="*/ 61508 w 160646"/>
                <a:gd name="connsiteY390" fmla="*/ 78195 h 336157"/>
                <a:gd name="connsiteX391" fmla="*/ 61531 w 160646"/>
                <a:gd name="connsiteY391" fmla="*/ 76693 h 336157"/>
                <a:gd name="connsiteX392" fmla="*/ 60647 w 160646"/>
                <a:gd name="connsiteY392" fmla="*/ 74682 h 336157"/>
                <a:gd name="connsiteX393" fmla="*/ 59747 w 160646"/>
                <a:gd name="connsiteY393" fmla="*/ 73908 h 336157"/>
                <a:gd name="connsiteX394" fmla="*/ 58973 w 160646"/>
                <a:gd name="connsiteY394" fmla="*/ 73572 h 336157"/>
                <a:gd name="connsiteX395" fmla="*/ 56477 w 160646"/>
                <a:gd name="connsiteY395" fmla="*/ 73837 h 336157"/>
                <a:gd name="connsiteX396" fmla="*/ 55992 w 160646"/>
                <a:gd name="connsiteY396" fmla="*/ 73384 h 336157"/>
                <a:gd name="connsiteX397" fmla="*/ 55664 w 160646"/>
                <a:gd name="connsiteY397" fmla="*/ 71890 h 336157"/>
                <a:gd name="connsiteX398" fmla="*/ 55546 w 160646"/>
                <a:gd name="connsiteY398" fmla="*/ 70974 h 336157"/>
                <a:gd name="connsiteX399" fmla="*/ 54725 w 160646"/>
                <a:gd name="connsiteY399" fmla="*/ 69902 h 336157"/>
                <a:gd name="connsiteX400" fmla="*/ 52026 w 160646"/>
                <a:gd name="connsiteY400" fmla="*/ 68987 h 336157"/>
                <a:gd name="connsiteX401" fmla="*/ 49741 w 160646"/>
                <a:gd name="connsiteY401" fmla="*/ 68729 h 336157"/>
                <a:gd name="connsiteX402" fmla="*/ 49209 w 160646"/>
                <a:gd name="connsiteY402" fmla="*/ 68345 h 336157"/>
                <a:gd name="connsiteX403" fmla="*/ 50085 w 160646"/>
                <a:gd name="connsiteY403" fmla="*/ 67313 h 336157"/>
                <a:gd name="connsiteX404" fmla="*/ 51642 w 160646"/>
                <a:gd name="connsiteY404" fmla="*/ 66296 h 336157"/>
                <a:gd name="connsiteX405" fmla="*/ 52823 w 160646"/>
                <a:gd name="connsiteY405" fmla="*/ 65701 h 336157"/>
                <a:gd name="connsiteX406" fmla="*/ 53755 w 160646"/>
                <a:gd name="connsiteY406" fmla="*/ 64645 h 336157"/>
                <a:gd name="connsiteX407" fmla="*/ 53926 w 160646"/>
                <a:gd name="connsiteY407" fmla="*/ 63565 h 336157"/>
                <a:gd name="connsiteX408" fmla="*/ 52769 w 160646"/>
                <a:gd name="connsiteY408" fmla="*/ 62603 h 336157"/>
                <a:gd name="connsiteX409" fmla="*/ 51259 w 160646"/>
                <a:gd name="connsiteY409" fmla="*/ 61531 h 336157"/>
                <a:gd name="connsiteX410" fmla="*/ 48810 w 160646"/>
                <a:gd name="connsiteY410" fmla="*/ 59489 h 336157"/>
                <a:gd name="connsiteX411" fmla="*/ 45415 w 160646"/>
                <a:gd name="connsiteY411" fmla="*/ 57322 h 336157"/>
                <a:gd name="connsiteX412" fmla="*/ 43349 w 160646"/>
                <a:gd name="connsiteY412" fmla="*/ 56579 h 336157"/>
                <a:gd name="connsiteX413" fmla="*/ 42270 w 160646"/>
                <a:gd name="connsiteY413" fmla="*/ 56681 h 336157"/>
                <a:gd name="connsiteX414" fmla="*/ 38530 w 160646"/>
                <a:gd name="connsiteY414" fmla="*/ 58543 h 336157"/>
                <a:gd name="connsiteX415" fmla="*/ 36520 w 160646"/>
                <a:gd name="connsiteY415" fmla="*/ 59755 h 336157"/>
                <a:gd name="connsiteX416" fmla="*/ 34845 w 160646"/>
                <a:gd name="connsiteY416" fmla="*/ 61915 h 336157"/>
                <a:gd name="connsiteX417" fmla="*/ 33101 w 160646"/>
                <a:gd name="connsiteY417" fmla="*/ 62376 h 336157"/>
                <a:gd name="connsiteX418" fmla="*/ 31332 w 160646"/>
                <a:gd name="connsiteY418" fmla="*/ 61422 h 336157"/>
                <a:gd name="connsiteX419" fmla="*/ 29330 w 160646"/>
                <a:gd name="connsiteY419" fmla="*/ 60444 h 336157"/>
                <a:gd name="connsiteX420" fmla="*/ 23783 w 160646"/>
                <a:gd name="connsiteY420" fmla="*/ 59020 h 336157"/>
                <a:gd name="connsiteX421" fmla="*/ 21444 w 160646"/>
                <a:gd name="connsiteY421" fmla="*/ 57831 h 336157"/>
                <a:gd name="connsiteX422" fmla="*/ 16601 w 160646"/>
                <a:gd name="connsiteY422" fmla="*/ 50555 h 336157"/>
                <a:gd name="connsiteX423" fmla="*/ 15889 w 160646"/>
                <a:gd name="connsiteY423" fmla="*/ 49076 h 336157"/>
                <a:gd name="connsiteX424" fmla="*/ 16351 w 160646"/>
                <a:gd name="connsiteY424" fmla="*/ 47402 h 336157"/>
                <a:gd name="connsiteX425" fmla="*/ 16687 w 160646"/>
                <a:gd name="connsiteY425" fmla="*/ 45000 h 336157"/>
                <a:gd name="connsiteX426" fmla="*/ 17172 w 160646"/>
                <a:gd name="connsiteY426" fmla="*/ 43444 h 336157"/>
                <a:gd name="connsiteX427" fmla="*/ 18025 w 160646"/>
                <a:gd name="connsiteY427" fmla="*/ 41957 h 336157"/>
                <a:gd name="connsiteX428" fmla="*/ 18260 w 160646"/>
                <a:gd name="connsiteY428" fmla="*/ 40635 h 336157"/>
                <a:gd name="connsiteX429" fmla="*/ 18048 w 160646"/>
                <a:gd name="connsiteY429" fmla="*/ 39336 h 336157"/>
                <a:gd name="connsiteX430" fmla="*/ 17352 w 160646"/>
                <a:gd name="connsiteY430" fmla="*/ 38593 h 336157"/>
                <a:gd name="connsiteX431" fmla="*/ 16437 w 160646"/>
                <a:gd name="connsiteY431" fmla="*/ 38374 h 336157"/>
                <a:gd name="connsiteX432" fmla="*/ 15756 w 160646"/>
                <a:gd name="connsiteY432" fmla="*/ 38077 h 336157"/>
                <a:gd name="connsiteX433" fmla="*/ 15114 w 160646"/>
                <a:gd name="connsiteY433" fmla="*/ 36371 h 336157"/>
                <a:gd name="connsiteX434" fmla="*/ 14723 w 160646"/>
                <a:gd name="connsiteY434" fmla="*/ 36590 h 336157"/>
                <a:gd name="connsiteX435" fmla="*/ 14129 w 160646"/>
                <a:gd name="connsiteY435" fmla="*/ 38663 h 336157"/>
                <a:gd name="connsiteX436" fmla="*/ 13417 w 160646"/>
                <a:gd name="connsiteY436" fmla="*/ 39407 h 336157"/>
                <a:gd name="connsiteX437" fmla="*/ 12471 w 160646"/>
                <a:gd name="connsiteY437" fmla="*/ 39774 h 336157"/>
                <a:gd name="connsiteX438" fmla="*/ 11735 w 160646"/>
                <a:gd name="connsiteY438" fmla="*/ 39446 h 336157"/>
                <a:gd name="connsiteX439" fmla="*/ 11265 w 160646"/>
                <a:gd name="connsiteY439" fmla="*/ 38617 h 336157"/>
                <a:gd name="connsiteX440" fmla="*/ 11062 w 160646"/>
                <a:gd name="connsiteY440" fmla="*/ 37208 h 336157"/>
                <a:gd name="connsiteX441" fmla="*/ 10577 w 160646"/>
                <a:gd name="connsiteY441" fmla="*/ 35315 h 336157"/>
                <a:gd name="connsiteX442" fmla="*/ 9983 w 160646"/>
                <a:gd name="connsiteY442" fmla="*/ 34079 h 336157"/>
                <a:gd name="connsiteX443" fmla="*/ 7894 w 160646"/>
                <a:gd name="connsiteY443" fmla="*/ 32819 h 336157"/>
                <a:gd name="connsiteX444" fmla="*/ 6908 w 160646"/>
                <a:gd name="connsiteY444" fmla="*/ 31184 h 336157"/>
                <a:gd name="connsiteX445" fmla="*/ 3810 w 160646"/>
                <a:gd name="connsiteY445" fmla="*/ 27625 h 336157"/>
                <a:gd name="connsiteX446" fmla="*/ 1212 w 160646"/>
                <a:gd name="connsiteY446" fmla="*/ 25129 h 336157"/>
                <a:gd name="connsiteX447" fmla="*/ 0 w 160646"/>
                <a:gd name="connsiteY447" fmla="*/ 22883 h 336157"/>
                <a:gd name="connsiteX448" fmla="*/ 1064 w 160646"/>
                <a:gd name="connsiteY448" fmla="*/ 22046 h 336157"/>
                <a:gd name="connsiteX449" fmla="*/ 2401 w 160646"/>
                <a:gd name="connsiteY449" fmla="*/ 20834 h 336157"/>
                <a:gd name="connsiteX450" fmla="*/ 3841 w 160646"/>
                <a:gd name="connsiteY450" fmla="*/ 18940 h 336157"/>
                <a:gd name="connsiteX451" fmla="*/ 5453 w 160646"/>
                <a:gd name="connsiteY451" fmla="*/ 16562 h 336157"/>
                <a:gd name="connsiteX452" fmla="*/ 6125 w 160646"/>
                <a:gd name="connsiteY452" fmla="*/ 15107 h 336157"/>
                <a:gd name="connsiteX453" fmla="*/ 6603 w 160646"/>
                <a:gd name="connsiteY453" fmla="*/ 14520 h 336157"/>
                <a:gd name="connsiteX454" fmla="*/ 7549 w 160646"/>
                <a:gd name="connsiteY454" fmla="*/ 14090 h 336157"/>
                <a:gd name="connsiteX455" fmla="*/ 8566 w 160646"/>
                <a:gd name="connsiteY455" fmla="*/ 14325 h 336157"/>
                <a:gd name="connsiteX456" fmla="*/ 10350 w 160646"/>
                <a:gd name="connsiteY456" fmla="*/ 15287 h 336157"/>
                <a:gd name="connsiteX457" fmla="*/ 13042 w 160646"/>
                <a:gd name="connsiteY457" fmla="*/ 16515 h 336157"/>
                <a:gd name="connsiteX458" fmla="*/ 15443 w 160646"/>
                <a:gd name="connsiteY458" fmla="*/ 17970 h 336157"/>
                <a:gd name="connsiteX459" fmla="*/ 16413 w 160646"/>
                <a:gd name="connsiteY459" fmla="*/ 19433 h 336157"/>
                <a:gd name="connsiteX460" fmla="*/ 17751 w 160646"/>
                <a:gd name="connsiteY460" fmla="*/ 20834 h 336157"/>
                <a:gd name="connsiteX461" fmla="*/ 18776 w 160646"/>
                <a:gd name="connsiteY461" fmla="*/ 21256 h 336157"/>
                <a:gd name="connsiteX462" fmla="*/ 19292 w 160646"/>
                <a:gd name="connsiteY462" fmla="*/ 21147 h 336157"/>
                <a:gd name="connsiteX463" fmla="*/ 20834 w 160646"/>
                <a:gd name="connsiteY463" fmla="*/ 20091 h 336157"/>
                <a:gd name="connsiteX464" fmla="*/ 22163 w 160646"/>
                <a:gd name="connsiteY464" fmla="*/ 19034 h 336157"/>
                <a:gd name="connsiteX465" fmla="*/ 22195 w 160646"/>
                <a:gd name="connsiteY465" fmla="*/ 17837 h 336157"/>
                <a:gd name="connsiteX466" fmla="*/ 23415 w 160646"/>
                <a:gd name="connsiteY466" fmla="*/ 16758 h 336157"/>
                <a:gd name="connsiteX467" fmla="*/ 25011 w 160646"/>
                <a:gd name="connsiteY467" fmla="*/ 14982 h 336157"/>
                <a:gd name="connsiteX468" fmla="*/ 25770 w 160646"/>
                <a:gd name="connsiteY468" fmla="*/ 13777 h 336157"/>
                <a:gd name="connsiteX469" fmla="*/ 26341 w 160646"/>
                <a:gd name="connsiteY469" fmla="*/ 13652 h 336157"/>
                <a:gd name="connsiteX470" fmla="*/ 26990 w 160646"/>
                <a:gd name="connsiteY470" fmla="*/ 14004 h 336157"/>
                <a:gd name="connsiteX471" fmla="*/ 29510 w 160646"/>
                <a:gd name="connsiteY471" fmla="*/ 17728 h 336157"/>
                <a:gd name="connsiteX472" fmla="*/ 29995 w 160646"/>
                <a:gd name="connsiteY472" fmla="*/ 17955 h 336157"/>
                <a:gd name="connsiteX473" fmla="*/ 30707 w 160646"/>
                <a:gd name="connsiteY473" fmla="*/ 17399 h 336157"/>
                <a:gd name="connsiteX474" fmla="*/ 31700 w 160646"/>
                <a:gd name="connsiteY474" fmla="*/ 14489 h 336157"/>
                <a:gd name="connsiteX475" fmla="*/ 32795 w 160646"/>
                <a:gd name="connsiteY475" fmla="*/ 13362 h 336157"/>
                <a:gd name="connsiteX476" fmla="*/ 33171 w 160646"/>
                <a:gd name="connsiteY476" fmla="*/ 13644 h 336157"/>
                <a:gd name="connsiteX477" fmla="*/ 39266 w 160646"/>
                <a:gd name="connsiteY477" fmla="*/ 19128 h 336157"/>
                <a:gd name="connsiteX478" fmla="*/ 39844 w 160646"/>
                <a:gd name="connsiteY478" fmla="*/ 19089 h 336157"/>
                <a:gd name="connsiteX479" fmla="*/ 40501 w 160646"/>
                <a:gd name="connsiteY479" fmla="*/ 18847 h 336157"/>
                <a:gd name="connsiteX480" fmla="*/ 40932 w 160646"/>
                <a:gd name="connsiteY480" fmla="*/ 18002 h 336157"/>
                <a:gd name="connsiteX481" fmla="*/ 41409 w 160646"/>
                <a:gd name="connsiteY481" fmla="*/ 16101 h 336157"/>
                <a:gd name="connsiteX482" fmla="*/ 42317 w 160646"/>
                <a:gd name="connsiteY482" fmla="*/ 14067 h 336157"/>
                <a:gd name="connsiteX483" fmla="*/ 44273 w 160646"/>
                <a:gd name="connsiteY483" fmla="*/ 12932 h 336157"/>
                <a:gd name="connsiteX484" fmla="*/ 45798 w 160646"/>
                <a:gd name="connsiteY484" fmla="*/ 12713 h 336157"/>
                <a:gd name="connsiteX485" fmla="*/ 46361 w 160646"/>
                <a:gd name="connsiteY485" fmla="*/ 13683 h 336157"/>
                <a:gd name="connsiteX486" fmla="*/ 47684 w 160646"/>
                <a:gd name="connsiteY486" fmla="*/ 15021 h 336157"/>
                <a:gd name="connsiteX487" fmla="*/ 49288 w 160646"/>
                <a:gd name="connsiteY487" fmla="*/ 15209 h 336157"/>
                <a:gd name="connsiteX488" fmla="*/ 52698 w 160646"/>
                <a:gd name="connsiteY488" fmla="*/ 12838 h 336157"/>
                <a:gd name="connsiteX489" fmla="*/ 53817 w 160646"/>
                <a:gd name="connsiteY489" fmla="*/ 12463 h 336157"/>
                <a:gd name="connsiteX490" fmla="*/ 55006 w 160646"/>
                <a:gd name="connsiteY490" fmla="*/ 12502 h 336157"/>
                <a:gd name="connsiteX491" fmla="*/ 56219 w 160646"/>
                <a:gd name="connsiteY491" fmla="*/ 12408 h 336157"/>
                <a:gd name="connsiteX492" fmla="*/ 57377 w 160646"/>
                <a:gd name="connsiteY492" fmla="*/ 11500 h 336157"/>
                <a:gd name="connsiteX493" fmla="*/ 58597 w 160646"/>
                <a:gd name="connsiteY493" fmla="*/ 10303 h 336157"/>
                <a:gd name="connsiteX494" fmla="*/ 59012 w 160646"/>
                <a:gd name="connsiteY494" fmla="*/ 7941 h 336157"/>
                <a:gd name="connsiteX495" fmla="*/ 59270 w 160646"/>
                <a:gd name="connsiteY495" fmla="*/ 5821 h 336157"/>
                <a:gd name="connsiteX496" fmla="*/ 60107 w 160646"/>
                <a:gd name="connsiteY496" fmla="*/ 4960 h 336157"/>
                <a:gd name="connsiteX497" fmla="*/ 61109 w 160646"/>
                <a:gd name="connsiteY497" fmla="*/ 4389 h 336157"/>
                <a:gd name="connsiteX498" fmla="*/ 62986 w 160646"/>
                <a:gd name="connsiteY498" fmla="*/ 3583 h 336157"/>
                <a:gd name="connsiteX499" fmla="*/ 67226 w 160646"/>
                <a:gd name="connsiteY499" fmla="*/ 1526 h 336157"/>
                <a:gd name="connsiteX500" fmla="*/ 68322 w 160646"/>
                <a:gd name="connsiteY500" fmla="*/ 548 h 336157"/>
                <a:gd name="connsiteX501" fmla="*/ 69128 w 160646"/>
                <a:gd name="connsiteY501" fmla="*/ 0 h 336157"/>
                <a:gd name="connsiteX502" fmla="*/ 70779 w 160646"/>
                <a:gd name="connsiteY502" fmla="*/ 892 h 336157"/>
                <a:gd name="connsiteX503" fmla="*/ 72750 w 160646"/>
                <a:gd name="connsiteY503" fmla="*/ 2613 h 336157"/>
                <a:gd name="connsiteX504" fmla="*/ 73939 w 160646"/>
                <a:gd name="connsiteY504" fmla="*/ 3912 h 336157"/>
                <a:gd name="connsiteX505" fmla="*/ 74737 w 160646"/>
                <a:gd name="connsiteY505" fmla="*/ 5312 h 336157"/>
                <a:gd name="connsiteX506" fmla="*/ 75121 w 160646"/>
                <a:gd name="connsiteY506" fmla="*/ 6478 h 336157"/>
                <a:gd name="connsiteX507" fmla="*/ 78258 w 160646"/>
                <a:gd name="connsiteY507" fmla="*/ 7495 h 336157"/>
                <a:gd name="connsiteX508" fmla="*/ 80260 w 160646"/>
                <a:gd name="connsiteY508" fmla="*/ 8934 h 336157"/>
                <a:gd name="connsiteX509" fmla="*/ 81590 w 160646"/>
                <a:gd name="connsiteY509" fmla="*/ 10037 h 336157"/>
                <a:gd name="connsiteX510" fmla="*/ 82905 w 160646"/>
                <a:gd name="connsiteY510" fmla="*/ 9991 h 336157"/>
                <a:gd name="connsiteX511" fmla="*/ 84219 w 160646"/>
                <a:gd name="connsiteY511" fmla="*/ 9693 h 336157"/>
                <a:gd name="connsiteX512" fmla="*/ 85064 w 160646"/>
                <a:gd name="connsiteY512" fmla="*/ 8809 h 336157"/>
                <a:gd name="connsiteX513" fmla="*/ 86542 w 160646"/>
                <a:gd name="connsiteY513" fmla="*/ 8793 h 336157"/>
                <a:gd name="connsiteX514" fmla="*/ 88295 w 160646"/>
                <a:gd name="connsiteY514" fmla="*/ 8926 h 336157"/>
                <a:gd name="connsiteX515" fmla="*/ 89078 w 160646"/>
                <a:gd name="connsiteY515" fmla="*/ 9279 h 336157"/>
                <a:gd name="connsiteX516" fmla="*/ 90525 w 160646"/>
                <a:gd name="connsiteY516" fmla="*/ 11313 h 336157"/>
                <a:gd name="connsiteX517" fmla="*/ 91174 w 160646"/>
                <a:gd name="connsiteY517" fmla="*/ 11594 h 336157"/>
                <a:gd name="connsiteX518" fmla="*/ 92465 w 160646"/>
                <a:gd name="connsiteY518" fmla="*/ 11453 h 336157"/>
                <a:gd name="connsiteX519" fmla="*/ 94945 w 160646"/>
                <a:gd name="connsiteY519" fmla="*/ 10734 h 336157"/>
                <a:gd name="connsiteX520" fmla="*/ 96940 w 160646"/>
                <a:gd name="connsiteY520" fmla="*/ 10390 h 336157"/>
                <a:gd name="connsiteX521" fmla="*/ 98739 w 160646"/>
                <a:gd name="connsiteY521" fmla="*/ 11203 h 336157"/>
                <a:gd name="connsiteX522" fmla="*/ 102166 w 160646"/>
                <a:gd name="connsiteY522" fmla="*/ 13464 h 336157"/>
                <a:gd name="connsiteX523" fmla="*/ 101204 w 160646"/>
                <a:gd name="connsiteY523" fmla="*/ 15076 h 336157"/>
                <a:gd name="connsiteX524" fmla="*/ 100437 w 160646"/>
                <a:gd name="connsiteY524" fmla="*/ 16812 h 336157"/>
                <a:gd name="connsiteX525" fmla="*/ 98935 w 160646"/>
                <a:gd name="connsiteY525" fmla="*/ 18033 h 336157"/>
                <a:gd name="connsiteX526" fmla="*/ 97824 w 160646"/>
                <a:gd name="connsiteY526" fmla="*/ 18338 h 336157"/>
                <a:gd name="connsiteX527" fmla="*/ 97120 w 160646"/>
                <a:gd name="connsiteY527" fmla="*/ 20036 h 336157"/>
                <a:gd name="connsiteX528" fmla="*/ 96807 w 160646"/>
                <a:gd name="connsiteY528" fmla="*/ 22539 h 336157"/>
                <a:gd name="connsiteX529" fmla="*/ 97190 w 160646"/>
                <a:gd name="connsiteY529" fmla="*/ 23815 h 336157"/>
                <a:gd name="connsiteX530" fmla="*/ 98051 w 160646"/>
                <a:gd name="connsiteY530" fmla="*/ 24221 h 336157"/>
                <a:gd name="connsiteX531" fmla="*/ 99005 w 160646"/>
                <a:gd name="connsiteY531" fmla="*/ 25066 h 336157"/>
                <a:gd name="connsiteX532" fmla="*/ 99396 w 160646"/>
                <a:gd name="connsiteY532" fmla="*/ 26185 h 336157"/>
                <a:gd name="connsiteX533" fmla="*/ 99530 w 160646"/>
                <a:gd name="connsiteY533" fmla="*/ 28657 h 336157"/>
                <a:gd name="connsiteX534" fmla="*/ 99475 w 160646"/>
                <a:gd name="connsiteY534" fmla="*/ 31442 h 336157"/>
                <a:gd name="connsiteX535" fmla="*/ 99608 w 160646"/>
                <a:gd name="connsiteY535" fmla="*/ 32366 h 336157"/>
                <a:gd name="connsiteX536" fmla="*/ 100351 w 160646"/>
                <a:gd name="connsiteY536" fmla="*/ 32193 h 336157"/>
                <a:gd name="connsiteX537" fmla="*/ 101055 w 160646"/>
                <a:gd name="connsiteY537" fmla="*/ 31865 h 336157"/>
                <a:gd name="connsiteX538" fmla="*/ 102479 w 160646"/>
                <a:gd name="connsiteY538" fmla="*/ 32295 h 336157"/>
                <a:gd name="connsiteX539" fmla="*/ 104247 w 160646"/>
                <a:gd name="connsiteY539" fmla="*/ 33023 h 336157"/>
                <a:gd name="connsiteX540" fmla="*/ 105366 w 160646"/>
                <a:gd name="connsiteY540" fmla="*/ 33758 h 336157"/>
                <a:gd name="connsiteX541" fmla="*/ 106367 w 160646"/>
                <a:gd name="connsiteY541" fmla="*/ 33664 h 336157"/>
                <a:gd name="connsiteX542" fmla="*/ 107150 w 160646"/>
                <a:gd name="connsiteY542" fmla="*/ 34384 h 336157"/>
                <a:gd name="connsiteX543" fmla="*/ 107439 w 160646"/>
                <a:gd name="connsiteY543" fmla="*/ 35761 h 336157"/>
                <a:gd name="connsiteX544" fmla="*/ 108362 w 160646"/>
                <a:gd name="connsiteY544" fmla="*/ 36723 h 336157"/>
                <a:gd name="connsiteX545" fmla="*/ 110928 w 160646"/>
                <a:gd name="connsiteY545" fmla="*/ 38530 h 336157"/>
                <a:gd name="connsiteX546" fmla="*/ 112986 w 160646"/>
                <a:gd name="connsiteY546" fmla="*/ 38687 h 336157"/>
                <a:gd name="connsiteX547" fmla="*/ 114723 w 160646"/>
                <a:gd name="connsiteY547" fmla="*/ 41073 h 336157"/>
                <a:gd name="connsiteX548" fmla="*/ 116522 w 160646"/>
                <a:gd name="connsiteY548" fmla="*/ 40291 h 336157"/>
                <a:gd name="connsiteX549" fmla="*/ 117352 w 160646"/>
                <a:gd name="connsiteY549" fmla="*/ 41323 h 336157"/>
                <a:gd name="connsiteX550" fmla="*/ 121083 w 160646"/>
                <a:gd name="connsiteY550" fmla="*/ 40963 h 336157"/>
                <a:gd name="connsiteX551" fmla="*/ 123680 w 160646"/>
                <a:gd name="connsiteY551" fmla="*/ 39993 h 336157"/>
                <a:gd name="connsiteX552" fmla="*/ 124611 w 160646"/>
                <a:gd name="connsiteY552" fmla="*/ 40220 h 336157"/>
                <a:gd name="connsiteX553" fmla="*/ 126951 w 160646"/>
                <a:gd name="connsiteY553" fmla="*/ 42207 h 336157"/>
                <a:gd name="connsiteX554" fmla="*/ 128327 w 160646"/>
                <a:gd name="connsiteY554" fmla="*/ 43412 h 336157"/>
                <a:gd name="connsiteX555" fmla="*/ 120207 w 160646"/>
                <a:gd name="connsiteY555" fmla="*/ 50234 h 336157"/>
                <a:gd name="connsiteX556" fmla="*/ 117046 w 160646"/>
                <a:gd name="connsiteY556" fmla="*/ 53168 h 336157"/>
                <a:gd name="connsiteX557" fmla="*/ 115834 w 160646"/>
                <a:gd name="connsiteY557" fmla="*/ 53121 h 336157"/>
                <a:gd name="connsiteX558" fmla="*/ 116913 w 160646"/>
                <a:gd name="connsiteY558" fmla="*/ 49804 h 336157"/>
                <a:gd name="connsiteX559" fmla="*/ 117429 w 160646"/>
                <a:gd name="connsiteY559" fmla="*/ 49014 h 336157"/>
                <a:gd name="connsiteX560" fmla="*/ 119331 w 160646"/>
                <a:gd name="connsiteY560" fmla="*/ 50156 h 336157"/>
                <a:gd name="connsiteX561" fmla="*/ 120207 w 160646"/>
                <a:gd name="connsiteY561" fmla="*/ 50234 h 336157"/>
                <a:gd name="connsiteX562" fmla="*/ 118415 w 160646"/>
                <a:gd name="connsiteY562" fmla="*/ 57025 h 336157"/>
                <a:gd name="connsiteX563" fmla="*/ 117187 w 160646"/>
                <a:gd name="connsiteY563" fmla="*/ 57635 h 336157"/>
                <a:gd name="connsiteX564" fmla="*/ 115732 w 160646"/>
                <a:gd name="connsiteY564" fmla="*/ 57565 h 336157"/>
                <a:gd name="connsiteX565" fmla="*/ 117477 w 160646"/>
                <a:gd name="connsiteY565" fmla="*/ 56423 h 336157"/>
                <a:gd name="connsiteX566" fmla="*/ 118360 w 160646"/>
                <a:gd name="connsiteY566" fmla="*/ 55007 h 336157"/>
                <a:gd name="connsiteX567" fmla="*/ 119072 w 160646"/>
                <a:gd name="connsiteY567" fmla="*/ 54514 h 336157"/>
                <a:gd name="connsiteX568" fmla="*/ 119065 w 160646"/>
                <a:gd name="connsiteY568" fmla="*/ 55750 h 336157"/>
                <a:gd name="connsiteX569" fmla="*/ 118415 w 160646"/>
                <a:gd name="connsiteY569" fmla="*/ 57025 h 336157"/>
                <a:gd name="connsiteX570" fmla="*/ 104012 w 160646"/>
                <a:gd name="connsiteY570" fmla="*/ 59615 h 336157"/>
                <a:gd name="connsiteX571" fmla="*/ 103762 w 160646"/>
                <a:gd name="connsiteY571" fmla="*/ 60068 h 336157"/>
                <a:gd name="connsiteX572" fmla="*/ 102643 w 160646"/>
                <a:gd name="connsiteY572" fmla="*/ 58965 h 336157"/>
                <a:gd name="connsiteX573" fmla="*/ 101900 w 160646"/>
                <a:gd name="connsiteY573" fmla="*/ 58488 h 336157"/>
                <a:gd name="connsiteX574" fmla="*/ 102463 w 160646"/>
                <a:gd name="connsiteY574" fmla="*/ 57001 h 336157"/>
                <a:gd name="connsiteX575" fmla="*/ 103777 w 160646"/>
                <a:gd name="connsiteY575" fmla="*/ 58629 h 336157"/>
                <a:gd name="connsiteX576" fmla="*/ 104012 w 160646"/>
                <a:gd name="connsiteY576" fmla="*/ 59615 h 336157"/>
                <a:gd name="connsiteX577" fmla="*/ 107658 w 160646"/>
                <a:gd name="connsiteY577" fmla="*/ 61218 h 336157"/>
                <a:gd name="connsiteX578" fmla="*/ 106750 w 160646"/>
                <a:gd name="connsiteY578" fmla="*/ 61312 h 336157"/>
                <a:gd name="connsiteX579" fmla="*/ 105006 w 160646"/>
                <a:gd name="connsiteY579" fmla="*/ 59419 h 336157"/>
                <a:gd name="connsiteX580" fmla="*/ 105945 w 160646"/>
                <a:gd name="connsiteY580" fmla="*/ 58418 h 336157"/>
                <a:gd name="connsiteX581" fmla="*/ 107924 w 160646"/>
                <a:gd name="connsiteY581" fmla="*/ 59122 h 336157"/>
                <a:gd name="connsiteX582" fmla="*/ 108385 w 160646"/>
                <a:gd name="connsiteY582" fmla="*/ 59583 h 336157"/>
                <a:gd name="connsiteX583" fmla="*/ 108370 w 160646"/>
                <a:gd name="connsiteY583" fmla="*/ 59990 h 336157"/>
                <a:gd name="connsiteX584" fmla="*/ 107893 w 160646"/>
                <a:gd name="connsiteY584" fmla="*/ 60890 h 336157"/>
                <a:gd name="connsiteX585" fmla="*/ 107658 w 160646"/>
                <a:gd name="connsiteY585" fmla="*/ 61218 h 336157"/>
                <a:gd name="connsiteX586" fmla="*/ 110646 w 160646"/>
                <a:gd name="connsiteY586" fmla="*/ 296031 h 336157"/>
                <a:gd name="connsiteX587" fmla="*/ 108808 w 160646"/>
                <a:gd name="connsiteY587" fmla="*/ 297369 h 336157"/>
                <a:gd name="connsiteX588" fmla="*/ 108683 w 160646"/>
                <a:gd name="connsiteY588" fmla="*/ 296242 h 336157"/>
                <a:gd name="connsiteX589" fmla="*/ 110279 w 160646"/>
                <a:gd name="connsiteY589" fmla="*/ 295515 h 336157"/>
                <a:gd name="connsiteX590" fmla="*/ 110842 w 160646"/>
                <a:gd name="connsiteY590" fmla="*/ 294943 h 336157"/>
                <a:gd name="connsiteX591" fmla="*/ 111249 w 160646"/>
                <a:gd name="connsiteY591" fmla="*/ 294951 h 336157"/>
                <a:gd name="connsiteX592" fmla="*/ 110646 w 160646"/>
                <a:gd name="connsiteY592" fmla="*/ 296031 h 336157"/>
                <a:gd name="connsiteX593" fmla="*/ 42505 w 160646"/>
                <a:gd name="connsiteY593" fmla="*/ 296172 h 336157"/>
                <a:gd name="connsiteX594" fmla="*/ 42919 w 160646"/>
                <a:gd name="connsiteY594" fmla="*/ 297275 h 336157"/>
                <a:gd name="connsiteX595" fmla="*/ 42762 w 160646"/>
                <a:gd name="connsiteY595" fmla="*/ 299857 h 336157"/>
                <a:gd name="connsiteX596" fmla="*/ 41910 w 160646"/>
                <a:gd name="connsiteY596" fmla="*/ 302384 h 336157"/>
                <a:gd name="connsiteX597" fmla="*/ 42160 w 160646"/>
                <a:gd name="connsiteY597" fmla="*/ 303487 h 336157"/>
                <a:gd name="connsiteX598" fmla="*/ 41503 w 160646"/>
                <a:gd name="connsiteY598" fmla="*/ 304191 h 336157"/>
                <a:gd name="connsiteX599" fmla="*/ 40040 w 160646"/>
                <a:gd name="connsiteY599" fmla="*/ 299458 h 336157"/>
                <a:gd name="connsiteX600" fmla="*/ 38202 w 160646"/>
                <a:gd name="connsiteY600" fmla="*/ 297408 h 336157"/>
                <a:gd name="connsiteX601" fmla="*/ 37795 w 160646"/>
                <a:gd name="connsiteY601" fmla="*/ 296618 h 336157"/>
                <a:gd name="connsiteX602" fmla="*/ 38866 w 160646"/>
                <a:gd name="connsiteY602" fmla="*/ 296672 h 336157"/>
                <a:gd name="connsiteX603" fmla="*/ 40783 w 160646"/>
                <a:gd name="connsiteY603" fmla="*/ 295374 h 336157"/>
                <a:gd name="connsiteX604" fmla="*/ 41707 w 160646"/>
                <a:gd name="connsiteY604" fmla="*/ 295343 h 336157"/>
                <a:gd name="connsiteX605" fmla="*/ 42505 w 160646"/>
                <a:gd name="connsiteY605" fmla="*/ 296172 h 336157"/>
                <a:gd name="connsiteX606" fmla="*/ 98567 w 160646"/>
                <a:gd name="connsiteY606" fmla="*/ 333951 h 336157"/>
                <a:gd name="connsiteX607" fmla="*/ 97949 w 160646"/>
                <a:gd name="connsiteY607" fmla="*/ 333998 h 336157"/>
                <a:gd name="connsiteX608" fmla="*/ 97480 w 160646"/>
                <a:gd name="connsiteY608" fmla="*/ 333544 h 336157"/>
                <a:gd name="connsiteX609" fmla="*/ 99467 w 160646"/>
                <a:gd name="connsiteY609" fmla="*/ 332097 h 336157"/>
                <a:gd name="connsiteX610" fmla="*/ 99271 w 160646"/>
                <a:gd name="connsiteY610" fmla="*/ 333059 h 336157"/>
                <a:gd name="connsiteX611" fmla="*/ 99342 w 160646"/>
                <a:gd name="connsiteY611" fmla="*/ 333544 h 336157"/>
                <a:gd name="connsiteX612" fmla="*/ 98567 w 160646"/>
                <a:gd name="connsiteY612" fmla="*/ 333951 h 33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Lst>
              <a:rect l="l" t="t" r="r" b="b"/>
              <a:pathLst>
                <a:path w="160646" h="336157">
                  <a:moveTo>
                    <a:pt x="128327" y="43412"/>
                  </a:moveTo>
                  <a:lnTo>
                    <a:pt x="127295" y="43623"/>
                  </a:lnTo>
                  <a:lnTo>
                    <a:pt x="124737" y="43663"/>
                  </a:lnTo>
                  <a:lnTo>
                    <a:pt x="122499" y="45798"/>
                  </a:lnTo>
                  <a:lnTo>
                    <a:pt x="120958" y="46690"/>
                  </a:lnTo>
                  <a:lnTo>
                    <a:pt x="118540" y="47433"/>
                  </a:lnTo>
                  <a:lnTo>
                    <a:pt x="115974" y="48638"/>
                  </a:lnTo>
                  <a:lnTo>
                    <a:pt x="115231" y="50759"/>
                  </a:lnTo>
                  <a:lnTo>
                    <a:pt x="115161" y="52292"/>
                  </a:lnTo>
                  <a:lnTo>
                    <a:pt x="114746" y="54005"/>
                  </a:lnTo>
                  <a:lnTo>
                    <a:pt x="110584" y="56493"/>
                  </a:lnTo>
                  <a:lnTo>
                    <a:pt x="109426" y="56235"/>
                  </a:lnTo>
                  <a:lnTo>
                    <a:pt x="108620" y="55312"/>
                  </a:lnTo>
                  <a:lnTo>
                    <a:pt x="107392" y="55499"/>
                  </a:lnTo>
                  <a:lnTo>
                    <a:pt x="106563" y="55961"/>
                  </a:lnTo>
                  <a:lnTo>
                    <a:pt x="105577" y="55898"/>
                  </a:lnTo>
                  <a:lnTo>
                    <a:pt x="104474" y="56462"/>
                  </a:lnTo>
                  <a:lnTo>
                    <a:pt x="103026" y="56290"/>
                  </a:lnTo>
                  <a:lnTo>
                    <a:pt x="101697" y="55499"/>
                  </a:lnTo>
                  <a:lnTo>
                    <a:pt x="100930" y="55296"/>
                  </a:lnTo>
                  <a:lnTo>
                    <a:pt x="100015" y="55288"/>
                  </a:lnTo>
                  <a:lnTo>
                    <a:pt x="99842" y="56219"/>
                  </a:lnTo>
                  <a:lnTo>
                    <a:pt x="101204" y="59826"/>
                  </a:lnTo>
                  <a:lnTo>
                    <a:pt x="101556" y="61484"/>
                  </a:lnTo>
                  <a:lnTo>
                    <a:pt x="97104" y="66350"/>
                  </a:lnTo>
                  <a:lnTo>
                    <a:pt x="97597" y="69480"/>
                  </a:lnTo>
                  <a:lnTo>
                    <a:pt x="96392" y="71882"/>
                  </a:lnTo>
                  <a:lnTo>
                    <a:pt x="93701" y="73814"/>
                  </a:lnTo>
                  <a:lnTo>
                    <a:pt x="88655" y="78790"/>
                  </a:lnTo>
                  <a:lnTo>
                    <a:pt x="86378" y="78899"/>
                  </a:lnTo>
                  <a:lnTo>
                    <a:pt x="84665" y="80026"/>
                  </a:lnTo>
                  <a:lnTo>
                    <a:pt x="80926" y="88178"/>
                  </a:lnTo>
                  <a:lnTo>
                    <a:pt x="80886" y="90971"/>
                  </a:lnTo>
                  <a:lnTo>
                    <a:pt x="80300" y="93013"/>
                  </a:lnTo>
                  <a:lnTo>
                    <a:pt x="80425" y="94969"/>
                  </a:lnTo>
                  <a:lnTo>
                    <a:pt x="78790" y="98818"/>
                  </a:lnTo>
                  <a:lnTo>
                    <a:pt x="77084" y="100445"/>
                  </a:lnTo>
                  <a:lnTo>
                    <a:pt x="76709" y="102542"/>
                  </a:lnTo>
                  <a:lnTo>
                    <a:pt x="79126" y="106852"/>
                  </a:lnTo>
                  <a:lnTo>
                    <a:pt x="79400" y="107611"/>
                  </a:lnTo>
                  <a:lnTo>
                    <a:pt x="80808" y="109927"/>
                  </a:lnTo>
                  <a:lnTo>
                    <a:pt x="81489" y="111578"/>
                  </a:lnTo>
                  <a:lnTo>
                    <a:pt x="82568" y="113229"/>
                  </a:lnTo>
                  <a:lnTo>
                    <a:pt x="86456" y="117508"/>
                  </a:lnTo>
                  <a:lnTo>
                    <a:pt x="88193" y="118814"/>
                  </a:lnTo>
                  <a:lnTo>
                    <a:pt x="90282" y="119698"/>
                  </a:lnTo>
                  <a:lnTo>
                    <a:pt x="94069" y="123548"/>
                  </a:lnTo>
                  <a:lnTo>
                    <a:pt x="95977" y="125996"/>
                  </a:lnTo>
                  <a:lnTo>
                    <a:pt x="95109" y="127663"/>
                  </a:lnTo>
                  <a:lnTo>
                    <a:pt x="95540" y="131191"/>
                  </a:lnTo>
                  <a:lnTo>
                    <a:pt x="92840" y="130151"/>
                  </a:lnTo>
                  <a:lnTo>
                    <a:pt x="93153" y="130565"/>
                  </a:lnTo>
                  <a:lnTo>
                    <a:pt x="96369" y="132498"/>
                  </a:lnTo>
                  <a:lnTo>
                    <a:pt x="101172" y="139257"/>
                  </a:lnTo>
                  <a:lnTo>
                    <a:pt x="105358" y="142590"/>
                  </a:lnTo>
                  <a:lnTo>
                    <a:pt x="109606" y="146376"/>
                  </a:lnTo>
                  <a:lnTo>
                    <a:pt x="110936" y="149967"/>
                  </a:lnTo>
                  <a:lnTo>
                    <a:pt x="114770" y="152346"/>
                  </a:lnTo>
                  <a:lnTo>
                    <a:pt x="119033" y="155788"/>
                  </a:lnTo>
                  <a:lnTo>
                    <a:pt x="118853" y="156563"/>
                  </a:lnTo>
                  <a:lnTo>
                    <a:pt x="120004" y="157486"/>
                  </a:lnTo>
                  <a:lnTo>
                    <a:pt x="122867" y="159309"/>
                  </a:lnTo>
                  <a:lnTo>
                    <a:pt x="124611" y="161241"/>
                  </a:lnTo>
                  <a:lnTo>
                    <a:pt x="125284" y="163072"/>
                  </a:lnTo>
                  <a:lnTo>
                    <a:pt x="126341" y="163369"/>
                  </a:lnTo>
                  <a:lnTo>
                    <a:pt x="127537" y="162915"/>
                  </a:lnTo>
                  <a:lnTo>
                    <a:pt x="128727" y="162743"/>
                  </a:lnTo>
                  <a:lnTo>
                    <a:pt x="129571" y="162884"/>
                  </a:lnTo>
                  <a:lnTo>
                    <a:pt x="130854" y="164895"/>
                  </a:lnTo>
                  <a:lnTo>
                    <a:pt x="132646" y="166686"/>
                  </a:lnTo>
                  <a:lnTo>
                    <a:pt x="133506" y="168337"/>
                  </a:lnTo>
                  <a:lnTo>
                    <a:pt x="134211" y="168118"/>
                  </a:lnTo>
                  <a:lnTo>
                    <a:pt x="134789" y="168368"/>
                  </a:lnTo>
                  <a:lnTo>
                    <a:pt x="134938" y="169745"/>
                  </a:lnTo>
                  <a:lnTo>
                    <a:pt x="135196" y="170653"/>
                  </a:lnTo>
                  <a:lnTo>
                    <a:pt x="137598" y="173297"/>
                  </a:lnTo>
                  <a:lnTo>
                    <a:pt x="138740" y="175785"/>
                  </a:lnTo>
                  <a:lnTo>
                    <a:pt x="141604" y="179822"/>
                  </a:lnTo>
                  <a:lnTo>
                    <a:pt x="143724" y="182114"/>
                  </a:lnTo>
                  <a:lnTo>
                    <a:pt x="145226" y="183405"/>
                  </a:lnTo>
                  <a:lnTo>
                    <a:pt x="146955" y="184508"/>
                  </a:lnTo>
                  <a:lnTo>
                    <a:pt x="148645" y="188975"/>
                  </a:lnTo>
                  <a:lnTo>
                    <a:pt x="149560" y="193028"/>
                  </a:lnTo>
                  <a:lnTo>
                    <a:pt x="151368" y="197510"/>
                  </a:lnTo>
                  <a:lnTo>
                    <a:pt x="152737" y="199466"/>
                  </a:lnTo>
                  <a:lnTo>
                    <a:pt x="152784" y="203151"/>
                  </a:lnTo>
                  <a:lnTo>
                    <a:pt x="153894" y="206945"/>
                  </a:lnTo>
                  <a:lnTo>
                    <a:pt x="155076" y="209504"/>
                  </a:lnTo>
                  <a:lnTo>
                    <a:pt x="155428" y="212117"/>
                  </a:lnTo>
                  <a:lnTo>
                    <a:pt x="155796" y="213415"/>
                  </a:lnTo>
                  <a:lnTo>
                    <a:pt x="156250" y="214393"/>
                  </a:lnTo>
                  <a:lnTo>
                    <a:pt x="157540" y="218814"/>
                  </a:lnTo>
                  <a:lnTo>
                    <a:pt x="157204" y="220871"/>
                  </a:lnTo>
                  <a:lnTo>
                    <a:pt x="156304" y="218861"/>
                  </a:lnTo>
                  <a:lnTo>
                    <a:pt x="156421" y="224791"/>
                  </a:lnTo>
                  <a:lnTo>
                    <a:pt x="157212" y="227928"/>
                  </a:lnTo>
                  <a:lnTo>
                    <a:pt x="156860" y="231769"/>
                  </a:lnTo>
                  <a:lnTo>
                    <a:pt x="157681" y="233115"/>
                  </a:lnTo>
                  <a:lnTo>
                    <a:pt x="159152" y="237457"/>
                  </a:lnTo>
                  <a:lnTo>
                    <a:pt x="160192" y="239014"/>
                  </a:lnTo>
                  <a:lnTo>
                    <a:pt x="160099" y="244310"/>
                  </a:lnTo>
                  <a:lnTo>
                    <a:pt x="160646" y="246986"/>
                  </a:lnTo>
                  <a:lnTo>
                    <a:pt x="159253" y="245390"/>
                  </a:lnTo>
                  <a:lnTo>
                    <a:pt x="158245" y="243575"/>
                  </a:lnTo>
                  <a:lnTo>
                    <a:pt x="156891" y="244537"/>
                  </a:lnTo>
                  <a:lnTo>
                    <a:pt x="155678" y="245953"/>
                  </a:lnTo>
                  <a:lnTo>
                    <a:pt x="157564" y="251649"/>
                  </a:lnTo>
                  <a:lnTo>
                    <a:pt x="155420" y="251109"/>
                  </a:lnTo>
                  <a:lnTo>
                    <a:pt x="155608" y="258760"/>
                  </a:lnTo>
                  <a:lnTo>
                    <a:pt x="156500" y="260544"/>
                  </a:lnTo>
                  <a:lnTo>
                    <a:pt x="156562" y="261397"/>
                  </a:lnTo>
                  <a:lnTo>
                    <a:pt x="156304" y="262414"/>
                  </a:lnTo>
                  <a:lnTo>
                    <a:pt x="155709" y="261295"/>
                  </a:lnTo>
                  <a:lnTo>
                    <a:pt x="155584" y="260145"/>
                  </a:lnTo>
                  <a:lnTo>
                    <a:pt x="155248" y="260403"/>
                  </a:lnTo>
                  <a:lnTo>
                    <a:pt x="155263" y="260998"/>
                  </a:lnTo>
                  <a:lnTo>
                    <a:pt x="154544" y="262343"/>
                  </a:lnTo>
                  <a:lnTo>
                    <a:pt x="154333" y="264010"/>
                  </a:lnTo>
                  <a:lnTo>
                    <a:pt x="155107" y="265434"/>
                  </a:lnTo>
                  <a:lnTo>
                    <a:pt x="155240" y="266513"/>
                  </a:lnTo>
                  <a:lnTo>
                    <a:pt x="154685" y="267851"/>
                  </a:lnTo>
                  <a:lnTo>
                    <a:pt x="153793" y="269267"/>
                  </a:lnTo>
                  <a:lnTo>
                    <a:pt x="151751" y="269455"/>
                  </a:lnTo>
                  <a:lnTo>
                    <a:pt x="151282" y="272224"/>
                  </a:lnTo>
                  <a:lnTo>
                    <a:pt x="150585" y="275158"/>
                  </a:lnTo>
                  <a:lnTo>
                    <a:pt x="146940" y="275627"/>
                  </a:lnTo>
                  <a:lnTo>
                    <a:pt x="144295" y="278217"/>
                  </a:lnTo>
                  <a:lnTo>
                    <a:pt x="141025" y="279179"/>
                  </a:lnTo>
                  <a:lnTo>
                    <a:pt x="138107" y="281738"/>
                  </a:lnTo>
                  <a:lnTo>
                    <a:pt x="134891" y="284108"/>
                  </a:lnTo>
                  <a:lnTo>
                    <a:pt x="132795" y="284421"/>
                  </a:lnTo>
                  <a:lnTo>
                    <a:pt x="131003" y="284929"/>
                  </a:lnTo>
                  <a:lnTo>
                    <a:pt x="128946" y="288857"/>
                  </a:lnTo>
                  <a:lnTo>
                    <a:pt x="125519" y="289311"/>
                  </a:lnTo>
                  <a:lnTo>
                    <a:pt x="119362" y="292518"/>
                  </a:lnTo>
                  <a:lnTo>
                    <a:pt x="117288" y="294067"/>
                  </a:lnTo>
                  <a:lnTo>
                    <a:pt x="115403" y="294670"/>
                  </a:lnTo>
                  <a:lnTo>
                    <a:pt x="112704" y="296008"/>
                  </a:lnTo>
                  <a:lnTo>
                    <a:pt x="112125" y="295530"/>
                  </a:lnTo>
                  <a:lnTo>
                    <a:pt x="111226" y="294380"/>
                  </a:lnTo>
                  <a:lnTo>
                    <a:pt x="108894" y="293786"/>
                  </a:lnTo>
                  <a:lnTo>
                    <a:pt x="107752" y="292495"/>
                  </a:lnTo>
                  <a:lnTo>
                    <a:pt x="107423" y="290836"/>
                  </a:lnTo>
                  <a:lnTo>
                    <a:pt x="107118" y="290187"/>
                  </a:lnTo>
                  <a:lnTo>
                    <a:pt x="106618" y="291126"/>
                  </a:lnTo>
                  <a:lnTo>
                    <a:pt x="106226" y="295069"/>
                  </a:lnTo>
                  <a:lnTo>
                    <a:pt x="105812" y="295960"/>
                  </a:lnTo>
                  <a:lnTo>
                    <a:pt x="104818" y="296352"/>
                  </a:lnTo>
                  <a:lnTo>
                    <a:pt x="102854" y="295233"/>
                  </a:lnTo>
                  <a:lnTo>
                    <a:pt x="100985" y="292956"/>
                  </a:lnTo>
                  <a:lnTo>
                    <a:pt x="98317" y="294529"/>
                  </a:lnTo>
                  <a:lnTo>
                    <a:pt x="99130" y="294717"/>
                  </a:lnTo>
                  <a:lnTo>
                    <a:pt x="100343" y="294591"/>
                  </a:lnTo>
                  <a:lnTo>
                    <a:pt x="101282" y="294983"/>
                  </a:lnTo>
                  <a:lnTo>
                    <a:pt x="102080" y="296500"/>
                  </a:lnTo>
                  <a:lnTo>
                    <a:pt x="102048" y="297322"/>
                  </a:lnTo>
                  <a:lnTo>
                    <a:pt x="101634" y="298284"/>
                  </a:lnTo>
                  <a:lnTo>
                    <a:pt x="99139" y="298441"/>
                  </a:lnTo>
                  <a:lnTo>
                    <a:pt x="95806" y="298104"/>
                  </a:lnTo>
                  <a:lnTo>
                    <a:pt x="95195" y="298229"/>
                  </a:lnTo>
                  <a:lnTo>
                    <a:pt x="98238" y="299708"/>
                  </a:lnTo>
                  <a:lnTo>
                    <a:pt x="101016" y="300561"/>
                  </a:lnTo>
                  <a:lnTo>
                    <a:pt x="102244" y="301492"/>
                  </a:lnTo>
                  <a:lnTo>
                    <a:pt x="102244" y="302266"/>
                  </a:lnTo>
                  <a:lnTo>
                    <a:pt x="100688" y="303510"/>
                  </a:lnTo>
                  <a:lnTo>
                    <a:pt x="99482" y="305036"/>
                  </a:lnTo>
                  <a:lnTo>
                    <a:pt x="99459" y="305982"/>
                  </a:lnTo>
                  <a:lnTo>
                    <a:pt x="99436" y="307039"/>
                  </a:lnTo>
                  <a:lnTo>
                    <a:pt x="98082" y="307946"/>
                  </a:lnTo>
                  <a:lnTo>
                    <a:pt x="97245" y="307766"/>
                  </a:lnTo>
                  <a:lnTo>
                    <a:pt x="94867" y="306178"/>
                  </a:lnTo>
                  <a:lnTo>
                    <a:pt x="88006" y="299927"/>
                  </a:lnTo>
                  <a:lnTo>
                    <a:pt x="89038" y="301695"/>
                  </a:lnTo>
                  <a:lnTo>
                    <a:pt x="96150" y="308799"/>
                  </a:lnTo>
                  <a:lnTo>
                    <a:pt x="97401" y="311138"/>
                  </a:lnTo>
                  <a:lnTo>
                    <a:pt x="97574" y="312789"/>
                  </a:lnTo>
                  <a:lnTo>
                    <a:pt x="96838" y="313618"/>
                  </a:lnTo>
                  <a:lnTo>
                    <a:pt x="95634" y="314596"/>
                  </a:lnTo>
                  <a:lnTo>
                    <a:pt x="93302" y="314666"/>
                  </a:lnTo>
                  <a:lnTo>
                    <a:pt x="89484" y="312030"/>
                  </a:lnTo>
                  <a:lnTo>
                    <a:pt x="83374" y="305693"/>
                  </a:lnTo>
                  <a:lnTo>
                    <a:pt x="81293" y="304832"/>
                  </a:lnTo>
                  <a:lnTo>
                    <a:pt x="87474" y="312077"/>
                  </a:lnTo>
                  <a:lnTo>
                    <a:pt x="88491" y="313837"/>
                  </a:lnTo>
                  <a:lnTo>
                    <a:pt x="89531" y="315863"/>
                  </a:lnTo>
                  <a:lnTo>
                    <a:pt x="89234" y="317068"/>
                  </a:lnTo>
                  <a:lnTo>
                    <a:pt x="88702" y="318203"/>
                  </a:lnTo>
                  <a:lnTo>
                    <a:pt x="74056" y="324907"/>
                  </a:lnTo>
                  <a:lnTo>
                    <a:pt x="71866" y="327794"/>
                  </a:lnTo>
                  <a:lnTo>
                    <a:pt x="70129" y="331354"/>
                  </a:lnTo>
                  <a:lnTo>
                    <a:pt x="67250" y="333333"/>
                  </a:lnTo>
                  <a:lnTo>
                    <a:pt x="65560" y="335140"/>
                  </a:lnTo>
                  <a:lnTo>
                    <a:pt x="60678" y="336157"/>
                  </a:lnTo>
                  <a:lnTo>
                    <a:pt x="58011" y="335837"/>
                  </a:lnTo>
                  <a:lnTo>
                    <a:pt x="60780" y="332551"/>
                  </a:lnTo>
                  <a:lnTo>
                    <a:pt x="59067" y="331330"/>
                  </a:lnTo>
                  <a:lnTo>
                    <a:pt x="58981" y="322858"/>
                  </a:lnTo>
                  <a:lnTo>
                    <a:pt x="59654" y="313556"/>
                  </a:lnTo>
                  <a:lnTo>
                    <a:pt x="60929" y="308908"/>
                  </a:lnTo>
                  <a:lnTo>
                    <a:pt x="62767" y="307751"/>
                  </a:lnTo>
                  <a:lnTo>
                    <a:pt x="65083" y="307039"/>
                  </a:lnTo>
                  <a:lnTo>
                    <a:pt x="65138" y="306061"/>
                  </a:lnTo>
                  <a:lnTo>
                    <a:pt x="64911" y="304942"/>
                  </a:lnTo>
                  <a:lnTo>
                    <a:pt x="63667" y="303354"/>
                  </a:lnTo>
                  <a:lnTo>
                    <a:pt x="62306" y="302618"/>
                  </a:lnTo>
                  <a:lnTo>
                    <a:pt x="60272" y="302297"/>
                  </a:lnTo>
                  <a:lnTo>
                    <a:pt x="58707" y="300349"/>
                  </a:lnTo>
                  <a:lnTo>
                    <a:pt x="57518" y="300428"/>
                  </a:lnTo>
                  <a:lnTo>
                    <a:pt x="55671" y="301077"/>
                  </a:lnTo>
                  <a:lnTo>
                    <a:pt x="54553" y="300240"/>
                  </a:lnTo>
                  <a:lnTo>
                    <a:pt x="54138" y="298933"/>
                  </a:lnTo>
                  <a:lnTo>
                    <a:pt x="52425" y="297306"/>
                  </a:lnTo>
                  <a:lnTo>
                    <a:pt x="50453" y="295726"/>
                  </a:lnTo>
                  <a:lnTo>
                    <a:pt x="51345" y="295476"/>
                  </a:lnTo>
                  <a:lnTo>
                    <a:pt x="52377" y="294568"/>
                  </a:lnTo>
                  <a:lnTo>
                    <a:pt x="53489" y="293402"/>
                  </a:lnTo>
                  <a:lnTo>
                    <a:pt x="56242" y="293238"/>
                  </a:lnTo>
                  <a:lnTo>
                    <a:pt x="59004" y="293293"/>
                  </a:lnTo>
                  <a:lnTo>
                    <a:pt x="59779" y="292988"/>
                  </a:lnTo>
                  <a:lnTo>
                    <a:pt x="60898" y="291752"/>
                  </a:lnTo>
                  <a:lnTo>
                    <a:pt x="62704" y="290163"/>
                  </a:lnTo>
                  <a:lnTo>
                    <a:pt x="64082" y="289279"/>
                  </a:lnTo>
                  <a:lnTo>
                    <a:pt x="64410" y="288568"/>
                  </a:lnTo>
                  <a:lnTo>
                    <a:pt x="63862" y="286893"/>
                  </a:lnTo>
                  <a:lnTo>
                    <a:pt x="63557" y="285172"/>
                  </a:lnTo>
                  <a:lnTo>
                    <a:pt x="64066" y="284632"/>
                  </a:lnTo>
                  <a:lnTo>
                    <a:pt x="66562" y="284937"/>
                  </a:lnTo>
                  <a:lnTo>
                    <a:pt x="69307" y="285743"/>
                  </a:lnTo>
                  <a:lnTo>
                    <a:pt x="69973" y="286103"/>
                  </a:lnTo>
                  <a:lnTo>
                    <a:pt x="71545" y="283991"/>
                  </a:lnTo>
                  <a:lnTo>
                    <a:pt x="71975" y="283733"/>
                  </a:lnTo>
                  <a:lnTo>
                    <a:pt x="73008" y="283740"/>
                  </a:lnTo>
                  <a:lnTo>
                    <a:pt x="75731" y="283349"/>
                  </a:lnTo>
                  <a:lnTo>
                    <a:pt x="78390" y="282794"/>
                  </a:lnTo>
                  <a:lnTo>
                    <a:pt x="79650" y="282888"/>
                  </a:lnTo>
                  <a:lnTo>
                    <a:pt x="80871" y="284304"/>
                  </a:lnTo>
                  <a:lnTo>
                    <a:pt x="81802" y="285696"/>
                  </a:lnTo>
                  <a:lnTo>
                    <a:pt x="82286" y="285806"/>
                  </a:lnTo>
                  <a:lnTo>
                    <a:pt x="83671" y="285211"/>
                  </a:lnTo>
                  <a:lnTo>
                    <a:pt x="84813" y="285954"/>
                  </a:lnTo>
                  <a:lnTo>
                    <a:pt x="87208" y="287167"/>
                  </a:lnTo>
                  <a:lnTo>
                    <a:pt x="88639" y="287222"/>
                  </a:lnTo>
                  <a:lnTo>
                    <a:pt x="87927" y="284397"/>
                  </a:lnTo>
                  <a:lnTo>
                    <a:pt x="88725" y="282387"/>
                  </a:lnTo>
                  <a:lnTo>
                    <a:pt x="88569" y="281839"/>
                  </a:lnTo>
                  <a:lnTo>
                    <a:pt x="87223" y="280916"/>
                  </a:lnTo>
                  <a:lnTo>
                    <a:pt x="82654" y="277223"/>
                  </a:lnTo>
                  <a:lnTo>
                    <a:pt x="81872" y="276120"/>
                  </a:lnTo>
                  <a:lnTo>
                    <a:pt x="81981" y="274383"/>
                  </a:lnTo>
                  <a:lnTo>
                    <a:pt x="81825" y="271833"/>
                  </a:lnTo>
                  <a:lnTo>
                    <a:pt x="81418" y="270229"/>
                  </a:lnTo>
                  <a:lnTo>
                    <a:pt x="81489" y="269290"/>
                  </a:lnTo>
                  <a:lnTo>
                    <a:pt x="81770" y="268539"/>
                  </a:lnTo>
                  <a:lnTo>
                    <a:pt x="82607" y="268242"/>
                  </a:lnTo>
                  <a:lnTo>
                    <a:pt x="83421" y="268140"/>
                  </a:lnTo>
                  <a:lnTo>
                    <a:pt x="84070" y="267483"/>
                  </a:lnTo>
                  <a:lnTo>
                    <a:pt x="85166" y="265801"/>
                  </a:lnTo>
                  <a:lnTo>
                    <a:pt x="87294" y="265950"/>
                  </a:lnTo>
                  <a:lnTo>
                    <a:pt x="90282" y="266904"/>
                  </a:lnTo>
                  <a:lnTo>
                    <a:pt x="92488" y="267499"/>
                  </a:lnTo>
                  <a:lnTo>
                    <a:pt x="93795" y="267382"/>
                  </a:lnTo>
                  <a:lnTo>
                    <a:pt x="94085" y="267139"/>
                  </a:lnTo>
                  <a:lnTo>
                    <a:pt x="94045" y="266232"/>
                  </a:lnTo>
                  <a:lnTo>
                    <a:pt x="94202" y="262367"/>
                  </a:lnTo>
                  <a:lnTo>
                    <a:pt x="94116" y="261545"/>
                  </a:lnTo>
                  <a:lnTo>
                    <a:pt x="96001" y="261170"/>
                  </a:lnTo>
                  <a:lnTo>
                    <a:pt x="98880" y="261084"/>
                  </a:lnTo>
                  <a:lnTo>
                    <a:pt x="100398" y="260857"/>
                  </a:lnTo>
                  <a:lnTo>
                    <a:pt x="101814" y="259230"/>
                  </a:lnTo>
                  <a:lnTo>
                    <a:pt x="105460" y="258666"/>
                  </a:lnTo>
                  <a:lnTo>
                    <a:pt x="108096" y="256468"/>
                  </a:lnTo>
                  <a:lnTo>
                    <a:pt x="110474" y="254207"/>
                  </a:lnTo>
                  <a:lnTo>
                    <a:pt x="111640" y="253604"/>
                  </a:lnTo>
                  <a:lnTo>
                    <a:pt x="113119" y="253213"/>
                  </a:lnTo>
                  <a:lnTo>
                    <a:pt x="114230" y="253268"/>
                  </a:lnTo>
                  <a:lnTo>
                    <a:pt x="115622" y="254575"/>
                  </a:lnTo>
                  <a:lnTo>
                    <a:pt x="116772" y="253784"/>
                  </a:lnTo>
                  <a:lnTo>
                    <a:pt x="118102" y="252251"/>
                  </a:lnTo>
                  <a:lnTo>
                    <a:pt x="118799" y="250749"/>
                  </a:lnTo>
                  <a:lnTo>
                    <a:pt x="119182" y="248332"/>
                  </a:lnTo>
                  <a:lnTo>
                    <a:pt x="118924" y="244623"/>
                  </a:lnTo>
                  <a:lnTo>
                    <a:pt x="118220" y="241721"/>
                  </a:lnTo>
                  <a:lnTo>
                    <a:pt x="117555" y="239546"/>
                  </a:lnTo>
                  <a:lnTo>
                    <a:pt x="117422" y="237371"/>
                  </a:lnTo>
                  <a:lnTo>
                    <a:pt x="118955" y="232997"/>
                  </a:lnTo>
                  <a:lnTo>
                    <a:pt x="120277" y="228233"/>
                  </a:lnTo>
                  <a:lnTo>
                    <a:pt x="120027" y="226355"/>
                  </a:lnTo>
                  <a:lnTo>
                    <a:pt x="118587" y="223383"/>
                  </a:lnTo>
                  <a:lnTo>
                    <a:pt x="117124" y="219760"/>
                  </a:lnTo>
                  <a:lnTo>
                    <a:pt x="115528" y="215770"/>
                  </a:lnTo>
                  <a:lnTo>
                    <a:pt x="114926" y="215176"/>
                  </a:lnTo>
                  <a:lnTo>
                    <a:pt x="114496" y="214065"/>
                  </a:lnTo>
                  <a:lnTo>
                    <a:pt x="114253" y="212766"/>
                  </a:lnTo>
                  <a:lnTo>
                    <a:pt x="114887" y="208690"/>
                  </a:lnTo>
                  <a:lnTo>
                    <a:pt x="114981" y="207321"/>
                  </a:lnTo>
                  <a:lnTo>
                    <a:pt x="116819" y="205459"/>
                  </a:lnTo>
                  <a:lnTo>
                    <a:pt x="117805" y="203331"/>
                  </a:lnTo>
                  <a:lnTo>
                    <a:pt x="118728" y="200976"/>
                  </a:lnTo>
                  <a:lnTo>
                    <a:pt x="118376" y="199732"/>
                  </a:lnTo>
                  <a:lnTo>
                    <a:pt x="118251" y="197197"/>
                  </a:lnTo>
                  <a:lnTo>
                    <a:pt x="118486" y="195969"/>
                  </a:lnTo>
                  <a:lnTo>
                    <a:pt x="118048" y="194976"/>
                  </a:lnTo>
                  <a:lnTo>
                    <a:pt x="117516" y="193528"/>
                  </a:lnTo>
                  <a:lnTo>
                    <a:pt x="117868" y="192590"/>
                  </a:lnTo>
                  <a:lnTo>
                    <a:pt x="119158" y="191784"/>
                  </a:lnTo>
                  <a:lnTo>
                    <a:pt x="119917" y="190399"/>
                  </a:lnTo>
                  <a:lnTo>
                    <a:pt x="120887" y="188780"/>
                  </a:lnTo>
                  <a:lnTo>
                    <a:pt x="121318" y="187301"/>
                  </a:lnTo>
                  <a:lnTo>
                    <a:pt x="120621" y="186065"/>
                  </a:lnTo>
                  <a:lnTo>
                    <a:pt x="119362" y="184211"/>
                  </a:lnTo>
                  <a:lnTo>
                    <a:pt x="117062" y="182536"/>
                  </a:lnTo>
                  <a:lnTo>
                    <a:pt x="114410" y="180393"/>
                  </a:lnTo>
                  <a:lnTo>
                    <a:pt x="113111" y="179071"/>
                  </a:lnTo>
                  <a:lnTo>
                    <a:pt x="112078" y="177725"/>
                  </a:lnTo>
                  <a:lnTo>
                    <a:pt x="111132" y="176160"/>
                  </a:lnTo>
                  <a:lnTo>
                    <a:pt x="110615" y="174909"/>
                  </a:lnTo>
                  <a:lnTo>
                    <a:pt x="111116" y="174087"/>
                  </a:lnTo>
                  <a:lnTo>
                    <a:pt x="114887" y="172202"/>
                  </a:lnTo>
                  <a:lnTo>
                    <a:pt x="115575" y="171521"/>
                  </a:lnTo>
                  <a:lnTo>
                    <a:pt x="115974" y="170473"/>
                  </a:lnTo>
                  <a:lnTo>
                    <a:pt x="115677" y="169448"/>
                  </a:lnTo>
                  <a:lnTo>
                    <a:pt x="114660" y="168892"/>
                  </a:lnTo>
                  <a:lnTo>
                    <a:pt x="113478" y="168517"/>
                  </a:lnTo>
                  <a:lnTo>
                    <a:pt x="111742" y="167328"/>
                  </a:lnTo>
                  <a:lnTo>
                    <a:pt x="108503" y="164065"/>
                  </a:lnTo>
                  <a:lnTo>
                    <a:pt x="107016" y="163338"/>
                  </a:lnTo>
                  <a:lnTo>
                    <a:pt x="105452" y="162399"/>
                  </a:lnTo>
                  <a:lnTo>
                    <a:pt x="104623" y="161413"/>
                  </a:lnTo>
                  <a:lnTo>
                    <a:pt x="103715" y="158706"/>
                  </a:lnTo>
                  <a:lnTo>
                    <a:pt x="103300" y="158464"/>
                  </a:lnTo>
                  <a:lnTo>
                    <a:pt x="102401" y="159285"/>
                  </a:lnTo>
                  <a:lnTo>
                    <a:pt x="101259" y="160138"/>
                  </a:lnTo>
                  <a:lnTo>
                    <a:pt x="100304" y="159989"/>
                  </a:lnTo>
                  <a:lnTo>
                    <a:pt x="99436" y="159222"/>
                  </a:lnTo>
                  <a:lnTo>
                    <a:pt x="99021" y="158190"/>
                  </a:lnTo>
                  <a:lnTo>
                    <a:pt x="98059" y="156774"/>
                  </a:lnTo>
                  <a:lnTo>
                    <a:pt x="97010" y="155624"/>
                  </a:lnTo>
                  <a:lnTo>
                    <a:pt x="96737" y="151743"/>
                  </a:lnTo>
                  <a:lnTo>
                    <a:pt x="96572" y="150476"/>
                  </a:lnTo>
                  <a:lnTo>
                    <a:pt x="96056" y="148708"/>
                  </a:lnTo>
                  <a:lnTo>
                    <a:pt x="95242" y="148074"/>
                  </a:lnTo>
                  <a:lnTo>
                    <a:pt x="94382" y="147605"/>
                  </a:lnTo>
                  <a:lnTo>
                    <a:pt x="92347" y="144381"/>
                  </a:lnTo>
                  <a:lnTo>
                    <a:pt x="90939" y="142715"/>
                  </a:lnTo>
                  <a:lnTo>
                    <a:pt x="85166" y="138177"/>
                  </a:lnTo>
                  <a:lnTo>
                    <a:pt x="84446" y="137450"/>
                  </a:lnTo>
                  <a:lnTo>
                    <a:pt x="82889" y="135580"/>
                  </a:lnTo>
                  <a:lnTo>
                    <a:pt x="80182" y="132928"/>
                  </a:lnTo>
                  <a:lnTo>
                    <a:pt x="78250" y="130792"/>
                  </a:lnTo>
                  <a:lnTo>
                    <a:pt x="76841" y="128578"/>
                  </a:lnTo>
                  <a:lnTo>
                    <a:pt x="76184" y="126654"/>
                  </a:lnTo>
                  <a:lnTo>
                    <a:pt x="75989" y="125152"/>
                  </a:lnTo>
                  <a:lnTo>
                    <a:pt x="74455" y="123000"/>
                  </a:lnTo>
                  <a:lnTo>
                    <a:pt x="73133" y="121232"/>
                  </a:lnTo>
                  <a:lnTo>
                    <a:pt x="71850" y="120661"/>
                  </a:lnTo>
                  <a:lnTo>
                    <a:pt x="70387" y="120418"/>
                  </a:lnTo>
                  <a:lnTo>
                    <a:pt x="69065" y="119370"/>
                  </a:lnTo>
                  <a:lnTo>
                    <a:pt x="66648" y="116992"/>
                  </a:lnTo>
                  <a:lnTo>
                    <a:pt x="65576" y="115466"/>
                  </a:lnTo>
                  <a:lnTo>
                    <a:pt x="64942" y="114433"/>
                  </a:lnTo>
                  <a:lnTo>
                    <a:pt x="64974" y="113369"/>
                  </a:lnTo>
                  <a:lnTo>
                    <a:pt x="65552" y="111601"/>
                  </a:lnTo>
                  <a:lnTo>
                    <a:pt x="66257" y="110592"/>
                  </a:lnTo>
                  <a:lnTo>
                    <a:pt x="66280" y="109802"/>
                  </a:lnTo>
                  <a:lnTo>
                    <a:pt x="65591" y="109160"/>
                  </a:lnTo>
                  <a:lnTo>
                    <a:pt x="62908" y="108018"/>
                  </a:lnTo>
                  <a:lnTo>
                    <a:pt x="56837" y="106289"/>
                  </a:lnTo>
                  <a:lnTo>
                    <a:pt x="54568" y="104967"/>
                  </a:lnTo>
                  <a:lnTo>
                    <a:pt x="52472" y="103277"/>
                  </a:lnTo>
                  <a:lnTo>
                    <a:pt x="50891" y="102127"/>
                  </a:lnTo>
                  <a:lnTo>
                    <a:pt x="43490" y="97237"/>
                  </a:lnTo>
                  <a:lnTo>
                    <a:pt x="41245" y="96424"/>
                  </a:lnTo>
                  <a:lnTo>
                    <a:pt x="39321" y="95555"/>
                  </a:lnTo>
                  <a:lnTo>
                    <a:pt x="38734" y="94710"/>
                  </a:lnTo>
                  <a:lnTo>
                    <a:pt x="38835" y="93897"/>
                  </a:lnTo>
                  <a:lnTo>
                    <a:pt x="39625" y="93294"/>
                  </a:lnTo>
                  <a:lnTo>
                    <a:pt x="41722" y="92035"/>
                  </a:lnTo>
                  <a:lnTo>
                    <a:pt x="42505" y="90595"/>
                  </a:lnTo>
                  <a:lnTo>
                    <a:pt x="42254" y="88710"/>
                  </a:lnTo>
                  <a:lnTo>
                    <a:pt x="41425" y="86801"/>
                  </a:lnTo>
                  <a:lnTo>
                    <a:pt x="41832" y="86144"/>
                  </a:lnTo>
                  <a:lnTo>
                    <a:pt x="42512" y="86066"/>
                  </a:lnTo>
                  <a:lnTo>
                    <a:pt x="43920" y="86011"/>
                  </a:lnTo>
                  <a:lnTo>
                    <a:pt x="46839" y="85901"/>
                  </a:lnTo>
                  <a:lnTo>
                    <a:pt x="53129" y="87638"/>
                  </a:lnTo>
                  <a:lnTo>
                    <a:pt x="54036" y="87450"/>
                  </a:lnTo>
                  <a:lnTo>
                    <a:pt x="57455" y="84297"/>
                  </a:lnTo>
                  <a:lnTo>
                    <a:pt x="58738" y="82412"/>
                  </a:lnTo>
                  <a:lnTo>
                    <a:pt x="59035" y="80840"/>
                  </a:lnTo>
                  <a:lnTo>
                    <a:pt x="59708" y="79838"/>
                  </a:lnTo>
                  <a:lnTo>
                    <a:pt x="61508" y="78195"/>
                  </a:lnTo>
                  <a:lnTo>
                    <a:pt x="61531" y="76693"/>
                  </a:lnTo>
                  <a:lnTo>
                    <a:pt x="60647" y="74682"/>
                  </a:lnTo>
                  <a:lnTo>
                    <a:pt x="59747" y="73908"/>
                  </a:lnTo>
                  <a:lnTo>
                    <a:pt x="58973" y="73572"/>
                  </a:lnTo>
                  <a:lnTo>
                    <a:pt x="56477" y="73837"/>
                  </a:lnTo>
                  <a:lnTo>
                    <a:pt x="55992" y="73384"/>
                  </a:lnTo>
                  <a:lnTo>
                    <a:pt x="55664" y="71890"/>
                  </a:lnTo>
                  <a:lnTo>
                    <a:pt x="55546" y="70974"/>
                  </a:lnTo>
                  <a:lnTo>
                    <a:pt x="54725" y="69902"/>
                  </a:lnTo>
                  <a:lnTo>
                    <a:pt x="52026" y="68987"/>
                  </a:lnTo>
                  <a:lnTo>
                    <a:pt x="49741" y="68729"/>
                  </a:lnTo>
                  <a:lnTo>
                    <a:pt x="49209" y="68345"/>
                  </a:lnTo>
                  <a:lnTo>
                    <a:pt x="50085" y="67313"/>
                  </a:lnTo>
                  <a:lnTo>
                    <a:pt x="51642" y="66296"/>
                  </a:lnTo>
                  <a:lnTo>
                    <a:pt x="52823" y="65701"/>
                  </a:lnTo>
                  <a:lnTo>
                    <a:pt x="53755" y="64645"/>
                  </a:lnTo>
                  <a:lnTo>
                    <a:pt x="53926" y="63565"/>
                  </a:lnTo>
                  <a:lnTo>
                    <a:pt x="52769" y="62603"/>
                  </a:lnTo>
                  <a:lnTo>
                    <a:pt x="51259" y="61531"/>
                  </a:lnTo>
                  <a:lnTo>
                    <a:pt x="48810" y="59489"/>
                  </a:lnTo>
                  <a:lnTo>
                    <a:pt x="45415" y="57322"/>
                  </a:lnTo>
                  <a:lnTo>
                    <a:pt x="43349" y="56579"/>
                  </a:lnTo>
                  <a:lnTo>
                    <a:pt x="42270" y="56681"/>
                  </a:lnTo>
                  <a:lnTo>
                    <a:pt x="38530" y="58543"/>
                  </a:lnTo>
                  <a:lnTo>
                    <a:pt x="36520" y="59755"/>
                  </a:lnTo>
                  <a:lnTo>
                    <a:pt x="34845" y="61915"/>
                  </a:lnTo>
                  <a:lnTo>
                    <a:pt x="33101" y="62376"/>
                  </a:lnTo>
                  <a:lnTo>
                    <a:pt x="31332" y="61422"/>
                  </a:lnTo>
                  <a:lnTo>
                    <a:pt x="29330" y="60444"/>
                  </a:lnTo>
                  <a:lnTo>
                    <a:pt x="23783" y="59020"/>
                  </a:lnTo>
                  <a:lnTo>
                    <a:pt x="21444" y="57831"/>
                  </a:lnTo>
                  <a:lnTo>
                    <a:pt x="16601" y="50555"/>
                  </a:lnTo>
                  <a:lnTo>
                    <a:pt x="15889" y="49076"/>
                  </a:lnTo>
                  <a:lnTo>
                    <a:pt x="16351" y="47402"/>
                  </a:lnTo>
                  <a:lnTo>
                    <a:pt x="16687" y="45000"/>
                  </a:lnTo>
                  <a:lnTo>
                    <a:pt x="17172" y="43444"/>
                  </a:lnTo>
                  <a:lnTo>
                    <a:pt x="18025" y="41957"/>
                  </a:lnTo>
                  <a:lnTo>
                    <a:pt x="18260" y="40635"/>
                  </a:lnTo>
                  <a:lnTo>
                    <a:pt x="18048" y="39336"/>
                  </a:lnTo>
                  <a:lnTo>
                    <a:pt x="17352" y="38593"/>
                  </a:lnTo>
                  <a:lnTo>
                    <a:pt x="16437" y="38374"/>
                  </a:lnTo>
                  <a:lnTo>
                    <a:pt x="15756" y="38077"/>
                  </a:lnTo>
                  <a:lnTo>
                    <a:pt x="15114" y="36371"/>
                  </a:lnTo>
                  <a:lnTo>
                    <a:pt x="14723" y="36590"/>
                  </a:lnTo>
                  <a:lnTo>
                    <a:pt x="14129" y="38663"/>
                  </a:lnTo>
                  <a:lnTo>
                    <a:pt x="13417" y="39407"/>
                  </a:lnTo>
                  <a:lnTo>
                    <a:pt x="12471" y="39774"/>
                  </a:lnTo>
                  <a:lnTo>
                    <a:pt x="11735" y="39446"/>
                  </a:lnTo>
                  <a:lnTo>
                    <a:pt x="11265" y="38617"/>
                  </a:lnTo>
                  <a:lnTo>
                    <a:pt x="11062" y="37208"/>
                  </a:lnTo>
                  <a:lnTo>
                    <a:pt x="10577" y="35315"/>
                  </a:lnTo>
                  <a:lnTo>
                    <a:pt x="9983" y="34079"/>
                  </a:lnTo>
                  <a:lnTo>
                    <a:pt x="7894" y="32819"/>
                  </a:lnTo>
                  <a:lnTo>
                    <a:pt x="6908" y="31184"/>
                  </a:lnTo>
                  <a:lnTo>
                    <a:pt x="3810" y="27625"/>
                  </a:lnTo>
                  <a:lnTo>
                    <a:pt x="1212" y="25129"/>
                  </a:lnTo>
                  <a:lnTo>
                    <a:pt x="0" y="22883"/>
                  </a:lnTo>
                  <a:lnTo>
                    <a:pt x="1064" y="22046"/>
                  </a:lnTo>
                  <a:lnTo>
                    <a:pt x="2401" y="20834"/>
                  </a:lnTo>
                  <a:lnTo>
                    <a:pt x="3841" y="18940"/>
                  </a:lnTo>
                  <a:lnTo>
                    <a:pt x="5453" y="16562"/>
                  </a:lnTo>
                  <a:lnTo>
                    <a:pt x="6125" y="15107"/>
                  </a:lnTo>
                  <a:lnTo>
                    <a:pt x="6603" y="14520"/>
                  </a:lnTo>
                  <a:lnTo>
                    <a:pt x="7549" y="14090"/>
                  </a:lnTo>
                  <a:lnTo>
                    <a:pt x="8566" y="14325"/>
                  </a:lnTo>
                  <a:lnTo>
                    <a:pt x="10350" y="15287"/>
                  </a:lnTo>
                  <a:lnTo>
                    <a:pt x="13042" y="16515"/>
                  </a:lnTo>
                  <a:lnTo>
                    <a:pt x="15443" y="17970"/>
                  </a:lnTo>
                  <a:lnTo>
                    <a:pt x="16413" y="19433"/>
                  </a:lnTo>
                  <a:lnTo>
                    <a:pt x="17751" y="20834"/>
                  </a:lnTo>
                  <a:lnTo>
                    <a:pt x="18776" y="21256"/>
                  </a:lnTo>
                  <a:lnTo>
                    <a:pt x="19292" y="21147"/>
                  </a:lnTo>
                  <a:lnTo>
                    <a:pt x="20834" y="20091"/>
                  </a:lnTo>
                  <a:lnTo>
                    <a:pt x="22163" y="19034"/>
                  </a:lnTo>
                  <a:lnTo>
                    <a:pt x="22195" y="17837"/>
                  </a:lnTo>
                  <a:lnTo>
                    <a:pt x="23415" y="16758"/>
                  </a:lnTo>
                  <a:lnTo>
                    <a:pt x="25011" y="14982"/>
                  </a:lnTo>
                  <a:lnTo>
                    <a:pt x="25770" y="13777"/>
                  </a:lnTo>
                  <a:lnTo>
                    <a:pt x="26341" y="13652"/>
                  </a:lnTo>
                  <a:lnTo>
                    <a:pt x="26990" y="14004"/>
                  </a:lnTo>
                  <a:lnTo>
                    <a:pt x="29510" y="17728"/>
                  </a:lnTo>
                  <a:lnTo>
                    <a:pt x="29995" y="17955"/>
                  </a:lnTo>
                  <a:lnTo>
                    <a:pt x="30707" y="17399"/>
                  </a:lnTo>
                  <a:lnTo>
                    <a:pt x="31700" y="14489"/>
                  </a:lnTo>
                  <a:lnTo>
                    <a:pt x="32795" y="13362"/>
                  </a:lnTo>
                  <a:lnTo>
                    <a:pt x="33171" y="13644"/>
                  </a:lnTo>
                  <a:lnTo>
                    <a:pt x="39266" y="19128"/>
                  </a:lnTo>
                  <a:lnTo>
                    <a:pt x="39844" y="19089"/>
                  </a:lnTo>
                  <a:lnTo>
                    <a:pt x="40501" y="18847"/>
                  </a:lnTo>
                  <a:lnTo>
                    <a:pt x="40932" y="18002"/>
                  </a:lnTo>
                  <a:lnTo>
                    <a:pt x="41409" y="16101"/>
                  </a:lnTo>
                  <a:lnTo>
                    <a:pt x="42317" y="14067"/>
                  </a:lnTo>
                  <a:lnTo>
                    <a:pt x="44273" y="12932"/>
                  </a:lnTo>
                  <a:lnTo>
                    <a:pt x="45798" y="12713"/>
                  </a:lnTo>
                  <a:lnTo>
                    <a:pt x="46361" y="13683"/>
                  </a:lnTo>
                  <a:lnTo>
                    <a:pt x="47684" y="15021"/>
                  </a:lnTo>
                  <a:lnTo>
                    <a:pt x="49288" y="15209"/>
                  </a:lnTo>
                  <a:lnTo>
                    <a:pt x="52698" y="12838"/>
                  </a:lnTo>
                  <a:lnTo>
                    <a:pt x="53817" y="12463"/>
                  </a:lnTo>
                  <a:lnTo>
                    <a:pt x="55006" y="12502"/>
                  </a:lnTo>
                  <a:lnTo>
                    <a:pt x="56219" y="12408"/>
                  </a:lnTo>
                  <a:lnTo>
                    <a:pt x="57377" y="11500"/>
                  </a:lnTo>
                  <a:lnTo>
                    <a:pt x="58597" y="10303"/>
                  </a:lnTo>
                  <a:lnTo>
                    <a:pt x="59012" y="7941"/>
                  </a:lnTo>
                  <a:lnTo>
                    <a:pt x="59270" y="5821"/>
                  </a:lnTo>
                  <a:lnTo>
                    <a:pt x="60107" y="4960"/>
                  </a:lnTo>
                  <a:lnTo>
                    <a:pt x="61109" y="4389"/>
                  </a:lnTo>
                  <a:lnTo>
                    <a:pt x="62986" y="3583"/>
                  </a:lnTo>
                  <a:lnTo>
                    <a:pt x="67226" y="1526"/>
                  </a:lnTo>
                  <a:lnTo>
                    <a:pt x="68322" y="548"/>
                  </a:lnTo>
                  <a:lnTo>
                    <a:pt x="69128" y="0"/>
                  </a:lnTo>
                  <a:lnTo>
                    <a:pt x="70779" y="892"/>
                  </a:lnTo>
                  <a:lnTo>
                    <a:pt x="72750" y="2613"/>
                  </a:lnTo>
                  <a:lnTo>
                    <a:pt x="73939" y="3912"/>
                  </a:lnTo>
                  <a:lnTo>
                    <a:pt x="74737" y="5312"/>
                  </a:lnTo>
                  <a:lnTo>
                    <a:pt x="75121" y="6478"/>
                  </a:lnTo>
                  <a:lnTo>
                    <a:pt x="78258" y="7495"/>
                  </a:lnTo>
                  <a:lnTo>
                    <a:pt x="80260" y="8934"/>
                  </a:lnTo>
                  <a:lnTo>
                    <a:pt x="81590" y="10037"/>
                  </a:lnTo>
                  <a:lnTo>
                    <a:pt x="82905" y="9991"/>
                  </a:lnTo>
                  <a:lnTo>
                    <a:pt x="84219" y="9693"/>
                  </a:lnTo>
                  <a:lnTo>
                    <a:pt x="85064" y="8809"/>
                  </a:lnTo>
                  <a:lnTo>
                    <a:pt x="86542" y="8793"/>
                  </a:lnTo>
                  <a:lnTo>
                    <a:pt x="88295" y="8926"/>
                  </a:lnTo>
                  <a:lnTo>
                    <a:pt x="89078" y="9279"/>
                  </a:lnTo>
                  <a:lnTo>
                    <a:pt x="90525" y="11313"/>
                  </a:lnTo>
                  <a:lnTo>
                    <a:pt x="91174" y="11594"/>
                  </a:lnTo>
                  <a:lnTo>
                    <a:pt x="92465" y="11453"/>
                  </a:lnTo>
                  <a:lnTo>
                    <a:pt x="94945" y="10734"/>
                  </a:lnTo>
                  <a:lnTo>
                    <a:pt x="96940" y="10390"/>
                  </a:lnTo>
                  <a:lnTo>
                    <a:pt x="98739" y="11203"/>
                  </a:lnTo>
                  <a:lnTo>
                    <a:pt x="102166" y="13464"/>
                  </a:lnTo>
                  <a:lnTo>
                    <a:pt x="101204" y="15076"/>
                  </a:lnTo>
                  <a:lnTo>
                    <a:pt x="100437" y="16812"/>
                  </a:lnTo>
                  <a:lnTo>
                    <a:pt x="98935" y="18033"/>
                  </a:lnTo>
                  <a:lnTo>
                    <a:pt x="97824" y="18338"/>
                  </a:lnTo>
                  <a:lnTo>
                    <a:pt x="97120" y="20036"/>
                  </a:lnTo>
                  <a:lnTo>
                    <a:pt x="96807" y="22539"/>
                  </a:lnTo>
                  <a:lnTo>
                    <a:pt x="97190" y="23815"/>
                  </a:lnTo>
                  <a:lnTo>
                    <a:pt x="98051" y="24221"/>
                  </a:lnTo>
                  <a:lnTo>
                    <a:pt x="99005" y="25066"/>
                  </a:lnTo>
                  <a:lnTo>
                    <a:pt x="99396" y="26185"/>
                  </a:lnTo>
                  <a:lnTo>
                    <a:pt x="99530" y="28657"/>
                  </a:lnTo>
                  <a:lnTo>
                    <a:pt x="99475" y="31442"/>
                  </a:lnTo>
                  <a:lnTo>
                    <a:pt x="99608" y="32366"/>
                  </a:lnTo>
                  <a:lnTo>
                    <a:pt x="100351" y="32193"/>
                  </a:lnTo>
                  <a:lnTo>
                    <a:pt x="101055" y="31865"/>
                  </a:lnTo>
                  <a:lnTo>
                    <a:pt x="102479" y="32295"/>
                  </a:lnTo>
                  <a:lnTo>
                    <a:pt x="104247" y="33023"/>
                  </a:lnTo>
                  <a:lnTo>
                    <a:pt x="105366" y="33758"/>
                  </a:lnTo>
                  <a:lnTo>
                    <a:pt x="106367" y="33664"/>
                  </a:lnTo>
                  <a:lnTo>
                    <a:pt x="107150" y="34384"/>
                  </a:lnTo>
                  <a:lnTo>
                    <a:pt x="107439" y="35761"/>
                  </a:lnTo>
                  <a:lnTo>
                    <a:pt x="108362" y="36723"/>
                  </a:lnTo>
                  <a:lnTo>
                    <a:pt x="110928" y="38530"/>
                  </a:lnTo>
                  <a:lnTo>
                    <a:pt x="112986" y="38687"/>
                  </a:lnTo>
                  <a:lnTo>
                    <a:pt x="114723" y="41073"/>
                  </a:lnTo>
                  <a:lnTo>
                    <a:pt x="116522" y="40291"/>
                  </a:lnTo>
                  <a:lnTo>
                    <a:pt x="117352" y="41323"/>
                  </a:lnTo>
                  <a:lnTo>
                    <a:pt x="121083" y="40963"/>
                  </a:lnTo>
                  <a:lnTo>
                    <a:pt x="123680" y="39993"/>
                  </a:lnTo>
                  <a:lnTo>
                    <a:pt x="124611" y="40220"/>
                  </a:lnTo>
                  <a:lnTo>
                    <a:pt x="126951" y="42207"/>
                  </a:lnTo>
                  <a:lnTo>
                    <a:pt x="128327" y="43412"/>
                  </a:lnTo>
                  <a:close/>
                  <a:moveTo>
                    <a:pt x="120207" y="50234"/>
                  </a:moveTo>
                  <a:lnTo>
                    <a:pt x="117046" y="53168"/>
                  </a:lnTo>
                  <a:lnTo>
                    <a:pt x="115834" y="53121"/>
                  </a:lnTo>
                  <a:lnTo>
                    <a:pt x="116913" y="49804"/>
                  </a:lnTo>
                  <a:lnTo>
                    <a:pt x="117429" y="49014"/>
                  </a:lnTo>
                  <a:lnTo>
                    <a:pt x="119331" y="50156"/>
                  </a:lnTo>
                  <a:lnTo>
                    <a:pt x="120207" y="50234"/>
                  </a:lnTo>
                  <a:close/>
                  <a:moveTo>
                    <a:pt x="118415" y="57025"/>
                  </a:moveTo>
                  <a:lnTo>
                    <a:pt x="117187" y="57635"/>
                  </a:lnTo>
                  <a:lnTo>
                    <a:pt x="115732" y="57565"/>
                  </a:lnTo>
                  <a:lnTo>
                    <a:pt x="117477" y="56423"/>
                  </a:lnTo>
                  <a:lnTo>
                    <a:pt x="118360" y="55007"/>
                  </a:lnTo>
                  <a:lnTo>
                    <a:pt x="119072" y="54514"/>
                  </a:lnTo>
                  <a:lnTo>
                    <a:pt x="119065" y="55750"/>
                  </a:lnTo>
                  <a:lnTo>
                    <a:pt x="118415" y="57025"/>
                  </a:lnTo>
                  <a:close/>
                  <a:moveTo>
                    <a:pt x="104012" y="59615"/>
                  </a:moveTo>
                  <a:lnTo>
                    <a:pt x="103762" y="60068"/>
                  </a:lnTo>
                  <a:lnTo>
                    <a:pt x="102643" y="58965"/>
                  </a:lnTo>
                  <a:lnTo>
                    <a:pt x="101900" y="58488"/>
                  </a:lnTo>
                  <a:lnTo>
                    <a:pt x="102463" y="57001"/>
                  </a:lnTo>
                  <a:lnTo>
                    <a:pt x="103777" y="58629"/>
                  </a:lnTo>
                  <a:lnTo>
                    <a:pt x="104012" y="59615"/>
                  </a:lnTo>
                  <a:close/>
                  <a:moveTo>
                    <a:pt x="107658" y="61218"/>
                  </a:moveTo>
                  <a:lnTo>
                    <a:pt x="106750" y="61312"/>
                  </a:lnTo>
                  <a:lnTo>
                    <a:pt x="105006" y="59419"/>
                  </a:lnTo>
                  <a:lnTo>
                    <a:pt x="105945" y="58418"/>
                  </a:lnTo>
                  <a:lnTo>
                    <a:pt x="107924" y="59122"/>
                  </a:lnTo>
                  <a:lnTo>
                    <a:pt x="108385" y="59583"/>
                  </a:lnTo>
                  <a:lnTo>
                    <a:pt x="108370" y="59990"/>
                  </a:lnTo>
                  <a:lnTo>
                    <a:pt x="107893" y="60890"/>
                  </a:lnTo>
                  <a:lnTo>
                    <a:pt x="107658" y="61218"/>
                  </a:lnTo>
                  <a:close/>
                  <a:moveTo>
                    <a:pt x="110646" y="296031"/>
                  </a:moveTo>
                  <a:lnTo>
                    <a:pt x="108808" y="297369"/>
                  </a:lnTo>
                  <a:lnTo>
                    <a:pt x="108683" y="296242"/>
                  </a:lnTo>
                  <a:lnTo>
                    <a:pt x="110279" y="295515"/>
                  </a:lnTo>
                  <a:lnTo>
                    <a:pt x="110842" y="294943"/>
                  </a:lnTo>
                  <a:lnTo>
                    <a:pt x="111249" y="294951"/>
                  </a:lnTo>
                  <a:lnTo>
                    <a:pt x="110646" y="296031"/>
                  </a:lnTo>
                  <a:close/>
                  <a:moveTo>
                    <a:pt x="42505" y="296172"/>
                  </a:moveTo>
                  <a:lnTo>
                    <a:pt x="42919" y="297275"/>
                  </a:lnTo>
                  <a:lnTo>
                    <a:pt x="42762" y="299857"/>
                  </a:lnTo>
                  <a:lnTo>
                    <a:pt x="41910" y="302384"/>
                  </a:lnTo>
                  <a:lnTo>
                    <a:pt x="42160" y="303487"/>
                  </a:lnTo>
                  <a:lnTo>
                    <a:pt x="41503" y="304191"/>
                  </a:lnTo>
                  <a:lnTo>
                    <a:pt x="40040" y="299458"/>
                  </a:lnTo>
                  <a:lnTo>
                    <a:pt x="38202" y="297408"/>
                  </a:lnTo>
                  <a:lnTo>
                    <a:pt x="37795" y="296618"/>
                  </a:lnTo>
                  <a:lnTo>
                    <a:pt x="38866" y="296672"/>
                  </a:lnTo>
                  <a:lnTo>
                    <a:pt x="40783" y="295374"/>
                  </a:lnTo>
                  <a:lnTo>
                    <a:pt x="41707" y="295343"/>
                  </a:lnTo>
                  <a:lnTo>
                    <a:pt x="42505" y="296172"/>
                  </a:lnTo>
                  <a:close/>
                  <a:moveTo>
                    <a:pt x="98567" y="333951"/>
                  </a:moveTo>
                  <a:lnTo>
                    <a:pt x="97949" y="333998"/>
                  </a:lnTo>
                  <a:lnTo>
                    <a:pt x="97480" y="333544"/>
                  </a:lnTo>
                  <a:lnTo>
                    <a:pt x="99467" y="332097"/>
                  </a:lnTo>
                  <a:lnTo>
                    <a:pt x="99271" y="333059"/>
                  </a:lnTo>
                  <a:lnTo>
                    <a:pt x="99342" y="333544"/>
                  </a:lnTo>
                  <a:lnTo>
                    <a:pt x="98567" y="33395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2" name="Freeform: Shape 821">
              <a:extLst>
                <a:ext uri="{FF2B5EF4-FFF2-40B4-BE49-F238E27FC236}">
                  <a16:creationId xmlns:a16="http://schemas.microsoft.com/office/drawing/2014/main" id="{61BEF1A1-2856-D467-A3B2-D3248230D8DA}"/>
                </a:ext>
              </a:extLst>
            </p:cNvPr>
            <p:cNvSpPr>
              <a:spLocks/>
            </p:cNvSpPr>
            <p:nvPr/>
          </p:nvSpPr>
          <p:spPr>
            <a:xfrm>
              <a:off x="10907210" y="4950551"/>
              <a:ext cx="74001" cy="149146"/>
            </a:xfrm>
            <a:custGeom>
              <a:avLst/>
              <a:gdLst>
                <a:gd name="connsiteX0" fmla="*/ 21139 w 74001"/>
                <a:gd name="connsiteY0" fmla="*/ 4452 h 149146"/>
                <a:gd name="connsiteX1" fmla="*/ 20818 w 74001"/>
                <a:gd name="connsiteY1" fmla="*/ 4670 h 149146"/>
                <a:gd name="connsiteX2" fmla="*/ 20309 w 74001"/>
                <a:gd name="connsiteY2" fmla="*/ 4499 h 149146"/>
                <a:gd name="connsiteX3" fmla="*/ 19011 w 74001"/>
                <a:gd name="connsiteY3" fmla="*/ 1776 h 149146"/>
                <a:gd name="connsiteX4" fmla="*/ 19339 w 74001"/>
                <a:gd name="connsiteY4" fmla="*/ 868 h 149146"/>
                <a:gd name="connsiteX5" fmla="*/ 20974 w 74001"/>
                <a:gd name="connsiteY5" fmla="*/ 0 h 149146"/>
                <a:gd name="connsiteX6" fmla="*/ 22430 w 74001"/>
                <a:gd name="connsiteY6" fmla="*/ 1510 h 149146"/>
                <a:gd name="connsiteX7" fmla="*/ 22570 w 74001"/>
                <a:gd name="connsiteY7" fmla="*/ 2347 h 149146"/>
                <a:gd name="connsiteX8" fmla="*/ 22555 w 74001"/>
                <a:gd name="connsiteY8" fmla="*/ 3059 h 149146"/>
                <a:gd name="connsiteX9" fmla="*/ 22336 w 74001"/>
                <a:gd name="connsiteY9" fmla="*/ 3677 h 149146"/>
                <a:gd name="connsiteX10" fmla="*/ 21365 w 74001"/>
                <a:gd name="connsiteY10" fmla="*/ 3935 h 149146"/>
                <a:gd name="connsiteX11" fmla="*/ 21139 w 74001"/>
                <a:gd name="connsiteY11" fmla="*/ 4452 h 149146"/>
                <a:gd name="connsiteX12" fmla="*/ 23243 w 74001"/>
                <a:gd name="connsiteY12" fmla="*/ 12408 h 149146"/>
                <a:gd name="connsiteX13" fmla="*/ 22328 w 74001"/>
                <a:gd name="connsiteY13" fmla="*/ 13550 h 149146"/>
                <a:gd name="connsiteX14" fmla="*/ 19856 w 74001"/>
                <a:gd name="connsiteY14" fmla="*/ 13175 h 149146"/>
                <a:gd name="connsiteX15" fmla="*/ 19269 w 74001"/>
                <a:gd name="connsiteY15" fmla="*/ 12869 h 149146"/>
                <a:gd name="connsiteX16" fmla="*/ 19433 w 74001"/>
                <a:gd name="connsiteY16" fmla="*/ 10976 h 149146"/>
                <a:gd name="connsiteX17" fmla="*/ 20051 w 74001"/>
                <a:gd name="connsiteY17" fmla="*/ 10327 h 149146"/>
                <a:gd name="connsiteX18" fmla="*/ 21530 w 74001"/>
                <a:gd name="connsiteY18" fmla="*/ 9740 h 149146"/>
                <a:gd name="connsiteX19" fmla="*/ 23556 w 74001"/>
                <a:gd name="connsiteY19" fmla="*/ 10671 h 149146"/>
                <a:gd name="connsiteX20" fmla="*/ 23243 w 74001"/>
                <a:gd name="connsiteY20" fmla="*/ 12408 h 149146"/>
                <a:gd name="connsiteX21" fmla="*/ 4827 w 74001"/>
                <a:gd name="connsiteY21" fmla="*/ 25168 h 149146"/>
                <a:gd name="connsiteX22" fmla="*/ 6243 w 74001"/>
                <a:gd name="connsiteY22" fmla="*/ 32639 h 149146"/>
                <a:gd name="connsiteX23" fmla="*/ 7886 w 74001"/>
                <a:gd name="connsiteY23" fmla="*/ 32624 h 149146"/>
                <a:gd name="connsiteX24" fmla="*/ 8723 w 74001"/>
                <a:gd name="connsiteY24" fmla="*/ 32225 h 149146"/>
                <a:gd name="connsiteX25" fmla="*/ 9693 w 74001"/>
                <a:gd name="connsiteY25" fmla="*/ 30472 h 149146"/>
                <a:gd name="connsiteX26" fmla="*/ 10131 w 74001"/>
                <a:gd name="connsiteY26" fmla="*/ 27726 h 149146"/>
                <a:gd name="connsiteX27" fmla="*/ 10984 w 74001"/>
                <a:gd name="connsiteY27" fmla="*/ 27335 h 149146"/>
                <a:gd name="connsiteX28" fmla="*/ 12064 w 74001"/>
                <a:gd name="connsiteY28" fmla="*/ 27632 h 149146"/>
                <a:gd name="connsiteX29" fmla="*/ 11594 w 74001"/>
                <a:gd name="connsiteY29" fmla="*/ 28509 h 149146"/>
                <a:gd name="connsiteX30" fmla="*/ 11907 w 74001"/>
                <a:gd name="connsiteY30" fmla="*/ 30707 h 149146"/>
                <a:gd name="connsiteX31" fmla="*/ 12736 w 74001"/>
                <a:gd name="connsiteY31" fmla="*/ 31927 h 149146"/>
                <a:gd name="connsiteX32" fmla="*/ 13284 w 74001"/>
                <a:gd name="connsiteY32" fmla="*/ 32147 h 149146"/>
                <a:gd name="connsiteX33" fmla="*/ 14395 w 74001"/>
                <a:gd name="connsiteY33" fmla="*/ 37897 h 149146"/>
                <a:gd name="connsiteX34" fmla="*/ 14810 w 74001"/>
                <a:gd name="connsiteY34" fmla="*/ 39101 h 149146"/>
                <a:gd name="connsiteX35" fmla="*/ 14786 w 74001"/>
                <a:gd name="connsiteY35" fmla="*/ 40072 h 149146"/>
                <a:gd name="connsiteX36" fmla="*/ 12462 w 74001"/>
                <a:gd name="connsiteY36" fmla="*/ 42223 h 149146"/>
                <a:gd name="connsiteX37" fmla="*/ 9012 w 74001"/>
                <a:gd name="connsiteY37" fmla="*/ 42161 h 149146"/>
                <a:gd name="connsiteX38" fmla="*/ 6580 w 74001"/>
                <a:gd name="connsiteY38" fmla="*/ 43451 h 149146"/>
                <a:gd name="connsiteX39" fmla="*/ 5101 w 74001"/>
                <a:gd name="connsiteY39" fmla="*/ 43365 h 149146"/>
                <a:gd name="connsiteX40" fmla="*/ 5108 w 74001"/>
                <a:gd name="connsiteY40" fmla="*/ 41910 h 149146"/>
                <a:gd name="connsiteX41" fmla="*/ 3794 w 74001"/>
                <a:gd name="connsiteY41" fmla="*/ 40752 h 149146"/>
                <a:gd name="connsiteX42" fmla="*/ 2308 w 74001"/>
                <a:gd name="connsiteY42" fmla="*/ 38272 h 149146"/>
                <a:gd name="connsiteX43" fmla="*/ 2675 w 74001"/>
                <a:gd name="connsiteY43" fmla="*/ 33868 h 149146"/>
                <a:gd name="connsiteX44" fmla="*/ 23 w 74001"/>
                <a:gd name="connsiteY44" fmla="*/ 25708 h 149146"/>
                <a:gd name="connsiteX45" fmla="*/ 0 w 74001"/>
                <a:gd name="connsiteY45" fmla="*/ 23666 h 149146"/>
                <a:gd name="connsiteX46" fmla="*/ 907 w 74001"/>
                <a:gd name="connsiteY46" fmla="*/ 21006 h 149146"/>
                <a:gd name="connsiteX47" fmla="*/ 1792 w 74001"/>
                <a:gd name="connsiteY47" fmla="*/ 20881 h 149146"/>
                <a:gd name="connsiteX48" fmla="*/ 2996 w 74001"/>
                <a:gd name="connsiteY48" fmla="*/ 23103 h 149146"/>
                <a:gd name="connsiteX49" fmla="*/ 4827 w 74001"/>
                <a:gd name="connsiteY49" fmla="*/ 25168 h 149146"/>
                <a:gd name="connsiteX50" fmla="*/ 36520 w 74001"/>
                <a:gd name="connsiteY50" fmla="*/ 36504 h 149146"/>
                <a:gd name="connsiteX51" fmla="*/ 36136 w 74001"/>
                <a:gd name="connsiteY51" fmla="*/ 37905 h 149146"/>
                <a:gd name="connsiteX52" fmla="*/ 35229 w 74001"/>
                <a:gd name="connsiteY52" fmla="*/ 36277 h 149146"/>
                <a:gd name="connsiteX53" fmla="*/ 34650 w 74001"/>
                <a:gd name="connsiteY53" fmla="*/ 29440 h 149146"/>
                <a:gd name="connsiteX54" fmla="*/ 34885 w 74001"/>
                <a:gd name="connsiteY54" fmla="*/ 28806 h 149146"/>
                <a:gd name="connsiteX55" fmla="*/ 35362 w 74001"/>
                <a:gd name="connsiteY55" fmla="*/ 28759 h 149146"/>
                <a:gd name="connsiteX56" fmla="*/ 36473 w 74001"/>
                <a:gd name="connsiteY56" fmla="*/ 33516 h 149146"/>
                <a:gd name="connsiteX57" fmla="*/ 36520 w 74001"/>
                <a:gd name="connsiteY57" fmla="*/ 36504 h 149146"/>
                <a:gd name="connsiteX58" fmla="*/ 30409 w 74001"/>
                <a:gd name="connsiteY58" fmla="*/ 38930 h 149146"/>
                <a:gd name="connsiteX59" fmla="*/ 28939 w 74001"/>
                <a:gd name="connsiteY59" fmla="*/ 39970 h 149146"/>
                <a:gd name="connsiteX60" fmla="*/ 26216 w 74001"/>
                <a:gd name="connsiteY60" fmla="*/ 39868 h 149146"/>
                <a:gd name="connsiteX61" fmla="*/ 25207 w 74001"/>
                <a:gd name="connsiteY61" fmla="*/ 39281 h 149146"/>
                <a:gd name="connsiteX62" fmla="*/ 28548 w 74001"/>
                <a:gd name="connsiteY62" fmla="*/ 36121 h 149146"/>
                <a:gd name="connsiteX63" fmla="*/ 32413 w 74001"/>
                <a:gd name="connsiteY63" fmla="*/ 35471 h 149146"/>
                <a:gd name="connsiteX64" fmla="*/ 30409 w 74001"/>
                <a:gd name="connsiteY64" fmla="*/ 38930 h 149146"/>
                <a:gd name="connsiteX65" fmla="*/ 37036 w 74001"/>
                <a:gd name="connsiteY65" fmla="*/ 51048 h 149146"/>
                <a:gd name="connsiteX66" fmla="*/ 36668 w 74001"/>
                <a:gd name="connsiteY66" fmla="*/ 51071 h 149146"/>
                <a:gd name="connsiteX67" fmla="*/ 36293 w 74001"/>
                <a:gd name="connsiteY67" fmla="*/ 50031 h 149146"/>
                <a:gd name="connsiteX68" fmla="*/ 35056 w 74001"/>
                <a:gd name="connsiteY68" fmla="*/ 44476 h 149146"/>
                <a:gd name="connsiteX69" fmla="*/ 35870 w 74001"/>
                <a:gd name="connsiteY69" fmla="*/ 39516 h 149146"/>
                <a:gd name="connsiteX70" fmla="*/ 36379 w 74001"/>
                <a:gd name="connsiteY70" fmla="*/ 40564 h 149146"/>
                <a:gd name="connsiteX71" fmla="*/ 38233 w 74001"/>
                <a:gd name="connsiteY71" fmla="*/ 49272 h 149146"/>
                <a:gd name="connsiteX72" fmla="*/ 37983 w 74001"/>
                <a:gd name="connsiteY72" fmla="*/ 50696 h 149146"/>
                <a:gd name="connsiteX73" fmla="*/ 37036 w 74001"/>
                <a:gd name="connsiteY73" fmla="*/ 51048 h 149146"/>
                <a:gd name="connsiteX74" fmla="*/ 15209 w 74001"/>
                <a:gd name="connsiteY74" fmla="*/ 45462 h 149146"/>
                <a:gd name="connsiteX75" fmla="*/ 14810 w 74001"/>
                <a:gd name="connsiteY75" fmla="*/ 46049 h 149146"/>
                <a:gd name="connsiteX76" fmla="*/ 12478 w 74001"/>
                <a:gd name="connsiteY76" fmla="*/ 44578 h 149146"/>
                <a:gd name="connsiteX77" fmla="*/ 13010 w 74001"/>
                <a:gd name="connsiteY77" fmla="*/ 43162 h 149146"/>
                <a:gd name="connsiteX78" fmla="*/ 15545 w 74001"/>
                <a:gd name="connsiteY78" fmla="*/ 43670 h 149146"/>
                <a:gd name="connsiteX79" fmla="*/ 15209 w 74001"/>
                <a:gd name="connsiteY79" fmla="*/ 45462 h 149146"/>
                <a:gd name="connsiteX80" fmla="*/ 19465 w 74001"/>
                <a:gd name="connsiteY80" fmla="*/ 53896 h 149146"/>
                <a:gd name="connsiteX81" fmla="*/ 20474 w 74001"/>
                <a:gd name="connsiteY81" fmla="*/ 54388 h 149146"/>
                <a:gd name="connsiteX82" fmla="*/ 21021 w 74001"/>
                <a:gd name="connsiteY82" fmla="*/ 54388 h 149146"/>
                <a:gd name="connsiteX83" fmla="*/ 21350 w 74001"/>
                <a:gd name="connsiteY83" fmla="*/ 55492 h 149146"/>
                <a:gd name="connsiteX84" fmla="*/ 24495 w 74001"/>
                <a:gd name="connsiteY84" fmla="*/ 57698 h 149146"/>
                <a:gd name="connsiteX85" fmla="*/ 25355 w 74001"/>
                <a:gd name="connsiteY85" fmla="*/ 57635 h 149146"/>
                <a:gd name="connsiteX86" fmla="*/ 26083 w 74001"/>
                <a:gd name="connsiteY86" fmla="*/ 58840 h 149146"/>
                <a:gd name="connsiteX87" fmla="*/ 27436 w 74001"/>
                <a:gd name="connsiteY87" fmla="*/ 59450 h 149146"/>
                <a:gd name="connsiteX88" fmla="*/ 27804 w 74001"/>
                <a:gd name="connsiteY88" fmla="*/ 60679 h 149146"/>
                <a:gd name="connsiteX89" fmla="*/ 28767 w 74001"/>
                <a:gd name="connsiteY89" fmla="*/ 61930 h 149146"/>
                <a:gd name="connsiteX90" fmla="*/ 27085 w 74001"/>
                <a:gd name="connsiteY90" fmla="*/ 63448 h 149146"/>
                <a:gd name="connsiteX91" fmla="*/ 23822 w 74001"/>
                <a:gd name="connsiteY91" fmla="*/ 63041 h 149146"/>
                <a:gd name="connsiteX92" fmla="*/ 21960 w 74001"/>
                <a:gd name="connsiteY92" fmla="*/ 64762 h 149146"/>
                <a:gd name="connsiteX93" fmla="*/ 20271 w 74001"/>
                <a:gd name="connsiteY93" fmla="*/ 64324 h 149146"/>
                <a:gd name="connsiteX94" fmla="*/ 19973 w 74001"/>
                <a:gd name="connsiteY94" fmla="*/ 63417 h 149146"/>
                <a:gd name="connsiteX95" fmla="*/ 20208 w 74001"/>
                <a:gd name="connsiteY95" fmla="*/ 63112 h 149146"/>
                <a:gd name="connsiteX96" fmla="*/ 19199 w 74001"/>
                <a:gd name="connsiteY96" fmla="*/ 60804 h 149146"/>
                <a:gd name="connsiteX97" fmla="*/ 18745 w 74001"/>
                <a:gd name="connsiteY97" fmla="*/ 57283 h 149146"/>
                <a:gd name="connsiteX98" fmla="*/ 18064 w 74001"/>
                <a:gd name="connsiteY98" fmla="*/ 55210 h 149146"/>
                <a:gd name="connsiteX99" fmla="*/ 17321 w 74001"/>
                <a:gd name="connsiteY99" fmla="*/ 54326 h 149146"/>
                <a:gd name="connsiteX100" fmla="*/ 15803 w 74001"/>
                <a:gd name="connsiteY100" fmla="*/ 55100 h 149146"/>
                <a:gd name="connsiteX101" fmla="*/ 15185 w 74001"/>
                <a:gd name="connsiteY101" fmla="*/ 55233 h 149146"/>
                <a:gd name="connsiteX102" fmla="*/ 13714 w 74001"/>
                <a:gd name="connsiteY102" fmla="*/ 53536 h 149146"/>
                <a:gd name="connsiteX103" fmla="*/ 14411 w 74001"/>
                <a:gd name="connsiteY103" fmla="*/ 50086 h 149146"/>
                <a:gd name="connsiteX104" fmla="*/ 14778 w 74001"/>
                <a:gd name="connsiteY104" fmla="*/ 49100 h 149146"/>
                <a:gd name="connsiteX105" fmla="*/ 15960 w 74001"/>
                <a:gd name="connsiteY105" fmla="*/ 48912 h 149146"/>
                <a:gd name="connsiteX106" fmla="*/ 17759 w 74001"/>
                <a:gd name="connsiteY106" fmla="*/ 49820 h 149146"/>
                <a:gd name="connsiteX107" fmla="*/ 19465 w 74001"/>
                <a:gd name="connsiteY107" fmla="*/ 53896 h 149146"/>
                <a:gd name="connsiteX108" fmla="*/ 38875 w 74001"/>
                <a:gd name="connsiteY108" fmla="*/ 59364 h 149146"/>
                <a:gd name="connsiteX109" fmla="*/ 36363 w 74001"/>
                <a:gd name="connsiteY109" fmla="*/ 59599 h 149146"/>
                <a:gd name="connsiteX110" fmla="*/ 32835 w 74001"/>
                <a:gd name="connsiteY110" fmla="*/ 58887 h 149146"/>
                <a:gd name="connsiteX111" fmla="*/ 31411 w 74001"/>
                <a:gd name="connsiteY111" fmla="*/ 57901 h 149146"/>
                <a:gd name="connsiteX112" fmla="*/ 30800 w 74001"/>
                <a:gd name="connsiteY112" fmla="*/ 56915 h 149146"/>
                <a:gd name="connsiteX113" fmla="*/ 32021 w 74001"/>
                <a:gd name="connsiteY113" fmla="*/ 56180 h 149146"/>
                <a:gd name="connsiteX114" fmla="*/ 33773 w 74001"/>
                <a:gd name="connsiteY114" fmla="*/ 55836 h 149146"/>
                <a:gd name="connsiteX115" fmla="*/ 35956 w 74001"/>
                <a:gd name="connsiteY115" fmla="*/ 53575 h 149146"/>
                <a:gd name="connsiteX116" fmla="*/ 36715 w 74001"/>
                <a:gd name="connsiteY116" fmla="*/ 54436 h 149146"/>
                <a:gd name="connsiteX117" fmla="*/ 37529 w 74001"/>
                <a:gd name="connsiteY117" fmla="*/ 56970 h 149146"/>
                <a:gd name="connsiteX118" fmla="*/ 38405 w 74001"/>
                <a:gd name="connsiteY118" fmla="*/ 57737 h 149146"/>
                <a:gd name="connsiteX119" fmla="*/ 38898 w 74001"/>
                <a:gd name="connsiteY119" fmla="*/ 58504 h 149146"/>
                <a:gd name="connsiteX120" fmla="*/ 38875 w 74001"/>
                <a:gd name="connsiteY120" fmla="*/ 59364 h 149146"/>
                <a:gd name="connsiteX121" fmla="*/ 42168 w 74001"/>
                <a:gd name="connsiteY121" fmla="*/ 69433 h 149146"/>
                <a:gd name="connsiteX122" fmla="*/ 42825 w 74001"/>
                <a:gd name="connsiteY122" fmla="*/ 69769 h 149146"/>
                <a:gd name="connsiteX123" fmla="*/ 42458 w 74001"/>
                <a:gd name="connsiteY123" fmla="*/ 70716 h 149146"/>
                <a:gd name="connsiteX124" fmla="*/ 39446 w 74001"/>
                <a:gd name="connsiteY124" fmla="*/ 69636 h 149146"/>
                <a:gd name="connsiteX125" fmla="*/ 37012 w 74001"/>
                <a:gd name="connsiteY125" fmla="*/ 70059 h 149146"/>
                <a:gd name="connsiteX126" fmla="*/ 36332 w 74001"/>
                <a:gd name="connsiteY126" fmla="*/ 70012 h 149146"/>
                <a:gd name="connsiteX127" fmla="*/ 35612 w 74001"/>
                <a:gd name="connsiteY127" fmla="*/ 69144 h 149146"/>
                <a:gd name="connsiteX128" fmla="*/ 35080 w 74001"/>
                <a:gd name="connsiteY128" fmla="*/ 67415 h 149146"/>
                <a:gd name="connsiteX129" fmla="*/ 35322 w 74001"/>
                <a:gd name="connsiteY129" fmla="*/ 66210 h 149146"/>
                <a:gd name="connsiteX130" fmla="*/ 36340 w 74001"/>
                <a:gd name="connsiteY130" fmla="*/ 65365 h 149146"/>
                <a:gd name="connsiteX131" fmla="*/ 36723 w 74001"/>
                <a:gd name="connsiteY131" fmla="*/ 65232 h 149146"/>
                <a:gd name="connsiteX132" fmla="*/ 37490 w 74001"/>
                <a:gd name="connsiteY132" fmla="*/ 66272 h 149146"/>
                <a:gd name="connsiteX133" fmla="*/ 38186 w 74001"/>
                <a:gd name="connsiteY133" fmla="*/ 66984 h 149146"/>
                <a:gd name="connsiteX134" fmla="*/ 38859 w 74001"/>
                <a:gd name="connsiteY134" fmla="*/ 67289 h 149146"/>
                <a:gd name="connsiteX135" fmla="*/ 40392 w 74001"/>
                <a:gd name="connsiteY135" fmla="*/ 68987 h 149146"/>
                <a:gd name="connsiteX136" fmla="*/ 42168 w 74001"/>
                <a:gd name="connsiteY136" fmla="*/ 69433 h 149146"/>
                <a:gd name="connsiteX137" fmla="*/ 42145 w 74001"/>
                <a:gd name="connsiteY137" fmla="*/ 86871 h 149146"/>
                <a:gd name="connsiteX138" fmla="*/ 44327 w 74001"/>
                <a:gd name="connsiteY138" fmla="*/ 90134 h 149146"/>
                <a:gd name="connsiteX139" fmla="*/ 45196 w 74001"/>
                <a:gd name="connsiteY139" fmla="*/ 90392 h 149146"/>
                <a:gd name="connsiteX140" fmla="*/ 43874 w 74001"/>
                <a:gd name="connsiteY140" fmla="*/ 92731 h 149146"/>
                <a:gd name="connsiteX141" fmla="*/ 41120 w 74001"/>
                <a:gd name="connsiteY141" fmla="*/ 92935 h 149146"/>
                <a:gd name="connsiteX142" fmla="*/ 37873 w 74001"/>
                <a:gd name="connsiteY142" fmla="*/ 92332 h 149146"/>
                <a:gd name="connsiteX143" fmla="*/ 39062 w 74001"/>
                <a:gd name="connsiteY143" fmla="*/ 91526 h 149146"/>
                <a:gd name="connsiteX144" fmla="*/ 38444 w 74001"/>
                <a:gd name="connsiteY144" fmla="*/ 90619 h 149146"/>
                <a:gd name="connsiteX145" fmla="*/ 37466 w 74001"/>
                <a:gd name="connsiteY145" fmla="*/ 90439 h 149146"/>
                <a:gd name="connsiteX146" fmla="*/ 36340 w 74001"/>
                <a:gd name="connsiteY146" fmla="*/ 90869 h 149146"/>
                <a:gd name="connsiteX147" fmla="*/ 35823 w 74001"/>
                <a:gd name="connsiteY147" fmla="*/ 90721 h 149146"/>
                <a:gd name="connsiteX148" fmla="*/ 36543 w 74001"/>
                <a:gd name="connsiteY148" fmla="*/ 89218 h 149146"/>
                <a:gd name="connsiteX149" fmla="*/ 38343 w 74001"/>
                <a:gd name="connsiteY149" fmla="*/ 87098 h 149146"/>
                <a:gd name="connsiteX150" fmla="*/ 38875 w 74001"/>
                <a:gd name="connsiteY150" fmla="*/ 86934 h 149146"/>
                <a:gd name="connsiteX151" fmla="*/ 39360 w 74001"/>
                <a:gd name="connsiteY151" fmla="*/ 86911 h 149146"/>
                <a:gd name="connsiteX152" fmla="*/ 39837 w 74001"/>
                <a:gd name="connsiteY152" fmla="*/ 87098 h 149146"/>
                <a:gd name="connsiteX153" fmla="*/ 42145 w 74001"/>
                <a:gd name="connsiteY153" fmla="*/ 86871 h 149146"/>
                <a:gd name="connsiteX154" fmla="*/ 61664 w 74001"/>
                <a:gd name="connsiteY154" fmla="*/ 118995 h 149146"/>
                <a:gd name="connsiteX155" fmla="*/ 60647 w 74001"/>
                <a:gd name="connsiteY155" fmla="*/ 120113 h 149146"/>
                <a:gd name="connsiteX156" fmla="*/ 59763 w 74001"/>
                <a:gd name="connsiteY156" fmla="*/ 119988 h 149146"/>
                <a:gd name="connsiteX157" fmla="*/ 54036 w 74001"/>
                <a:gd name="connsiteY157" fmla="*/ 117406 h 149146"/>
                <a:gd name="connsiteX158" fmla="*/ 54279 w 74001"/>
                <a:gd name="connsiteY158" fmla="*/ 116342 h 149146"/>
                <a:gd name="connsiteX159" fmla="*/ 54044 w 74001"/>
                <a:gd name="connsiteY159" fmla="*/ 113627 h 149146"/>
                <a:gd name="connsiteX160" fmla="*/ 54670 w 74001"/>
                <a:gd name="connsiteY160" fmla="*/ 112157 h 149146"/>
                <a:gd name="connsiteX161" fmla="*/ 56251 w 74001"/>
                <a:gd name="connsiteY161" fmla="*/ 111554 h 149146"/>
                <a:gd name="connsiteX162" fmla="*/ 57479 w 74001"/>
                <a:gd name="connsiteY162" fmla="*/ 111867 h 149146"/>
                <a:gd name="connsiteX163" fmla="*/ 58230 w 74001"/>
                <a:gd name="connsiteY163" fmla="*/ 114034 h 149146"/>
                <a:gd name="connsiteX164" fmla="*/ 59943 w 74001"/>
                <a:gd name="connsiteY164" fmla="*/ 114919 h 149146"/>
                <a:gd name="connsiteX165" fmla="*/ 58746 w 74001"/>
                <a:gd name="connsiteY165" fmla="*/ 115662 h 149146"/>
                <a:gd name="connsiteX166" fmla="*/ 60835 w 74001"/>
                <a:gd name="connsiteY166" fmla="*/ 117297 h 149146"/>
                <a:gd name="connsiteX167" fmla="*/ 61664 w 74001"/>
                <a:gd name="connsiteY167" fmla="*/ 118995 h 149146"/>
                <a:gd name="connsiteX168" fmla="*/ 65106 w 74001"/>
                <a:gd name="connsiteY168" fmla="*/ 132865 h 149146"/>
                <a:gd name="connsiteX169" fmla="*/ 63948 w 74001"/>
                <a:gd name="connsiteY169" fmla="*/ 135385 h 149146"/>
                <a:gd name="connsiteX170" fmla="*/ 61946 w 74001"/>
                <a:gd name="connsiteY170" fmla="*/ 134798 h 149146"/>
                <a:gd name="connsiteX171" fmla="*/ 60076 w 74001"/>
                <a:gd name="connsiteY171" fmla="*/ 132975 h 149146"/>
                <a:gd name="connsiteX172" fmla="*/ 59098 w 74001"/>
                <a:gd name="connsiteY172" fmla="*/ 131387 h 149146"/>
                <a:gd name="connsiteX173" fmla="*/ 59755 w 74001"/>
                <a:gd name="connsiteY173" fmla="*/ 128344 h 149146"/>
                <a:gd name="connsiteX174" fmla="*/ 60709 w 74001"/>
                <a:gd name="connsiteY174" fmla="*/ 127811 h 149146"/>
                <a:gd name="connsiteX175" fmla="*/ 61711 w 74001"/>
                <a:gd name="connsiteY175" fmla="*/ 127984 h 149146"/>
                <a:gd name="connsiteX176" fmla="*/ 62220 w 74001"/>
                <a:gd name="connsiteY176" fmla="*/ 130957 h 149146"/>
                <a:gd name="connsiteX177" fmla="*/ 65106 w 74001"/>
                <a:gd name="connsiteY177" fmla="*/ 132865 h 149146"/>
                <a:gd name="connsiteX178" fmla="*/ 74002 w 74001"/>
                <a:gd name="connsiteY178" fmla="*/ 147863 h 149146"/>
                <a:gd name="connsiteX179" fmla="*/ 73227 w 74001"/>
                <a:gd name="connsiteY179" fmla="*/ 149146 h 149146"/>
                <a:gd name="connsiteX180" fmla="*/ 72038 w 74001"/>
                <a:gd name="connsiteY180" fmla="*/ 149130 h 149146"/>
                <a:gd name="connsiteX181" fmla="*/ 70513 w 74001"/>
                <a:gd name="connsiteY181" fmla="*/ 148223 h 149146"/>
                <a:gd name="connsiteX182" fmla="*/ 70802 w 74001"/>
                <a:gd name="connsiteY182" fmla="*/ 147089 h 149146"/>
                <a:gd name="connsiteX183" fmla="*/ 72539 w 74001"/>
                <a:gd name="connsiteY183" fmla="*/ 146885 h 149146"/>
                <a:gd name="connsiteX184" fmla="*/ 73040 w 74001"/>
                <a:gd name="connsiteY184" fmla="*/ 146963 h 149146"/>
                <a:gd name="connsiteX185" fmla="*/ 74002 w 74001"/>
                <a:gd name="connsiteY185" fmla="*/ 147863 h 14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74001" h="149146">
                  <a:moveTo>
                    <a:pt x="21139" y="4452"/>
                  </a:moveTo>
                  <a:lnTo>
                    <a:pt x="20818" y="4670"/>
                  </a:lnTo>
                  <a:lnTo>
                    <a:pt x="20309" y="4499"/>
                  </a:lnTo>
                  <a:lnTo>
                    <a:pt x="19011" y="1776"/>
                  </a:lnTo>
                  <a:lnTo>
                    <a:pt x="19339" y="868"/>
                  </a:lnTo>
                  <a:lnTo>
                    <a:pt x="20974" y="0"/>
                  </a:lnTo>
                  <a:lnTo>
                    <a:pt x="22430" y="1510"/>
                  </a:lnTo>
                  <a:lnTo>
                    <a:pt x="22570" y="2347"/>
                  </a:lnTo>
                  <a:lnTo>
                    <a:pt x="22555" y="3059"/>
                  </a:lnTo>
                  <a:lnTo>
                    <a:pt x="22336" y="3677"/>
                  </a:lnTo>
                  <a:lnTo>
                    <a:pt x="21365" y="3935"/>
                  </a:lnTo>
                  <a:lnTo>
                    <a:pt x="21139" y="4452"/>
                  </a:lnTo>
                  <a:close/>
                  <a:moveTo>
                    <a:pt x="23243" y="12408"/>
                  </a:moveTo>
                  <a:lnTo>
                    <a:pt x="22328" y="13550"/>
                  </a:lnTo>
                  <a:lnTo>
                    <a:pt x="19856" y="13175"/>
                  </a:lnTo>
                  <a:lnTo>
                    <a:pt x="19269" y="12869"/>
                  </a:lnTo>
                  <a:lnTo>
                    <a:pt x="19433" y="10976"/>
                  </a:lnTo>
                  <a:lnTo>
                    <a:pt x="20051" y="10327"/>
                  </a:lnTo>
                  <a:lnTo>
                    <a:pt x="21530" y="9740"/>
                  </a:lnTo>
                  <a:lnTo>
                    <a:pt x="23556" y="10671"/>
                  </a:lnTo>
                  <a:lnTo>
                    <a:pt x="23243" y="12408"/>
                  </a:lnTo>
                  <a:close/>
                  <a:moveTo>
                    <a:pt x="4827" y="25168"/>
                  </a:moveTo>
                  <a:lnTo>
                    <a:pt x="6243" y="32639"/>
                  </a:lnTo>
                  <a:lnTo>
                    <a:pt x="7886" y="32624"/>
                  </a:lnTo>
                  <a:lnTo>
                    <a:pt x="8723" y="32225"/>
                  </a:lnTo>
                  <a:lnTo>
                    <a:pt x="9693" y="30472"/>
                  </a:lnTo>
                  <a:lnTo>
                    <a:pt x="10131" y="27726"/>
                  </a:lnTo>
                  <a:lnTo>
                    <a:pt x="10984" y="27335"/>
                  </a:lnTo>
                  <a:lnTo>
                    <a:pt x="12064" y="27632"/>
                  </a:lnTo>
                  <a:lnTo>
                    <a:pt x="11594" y="28509"/>
                  </a:lnTo>
                  <a:lnTo>
                    <a:pt x="11907" y="30707"/>
                  </a:lnTo>
                  <a:lnTo>
                    <a:pt x="12736" y="31927"/>
                  </a:lnTo>
                  <a:lnTo>
                    <a:pt x="13284" y="32147"/>
                  </a:lnTo>
                  <a:lnTo>
                    <a:pt x="14395" y="37897"/>
                  </a:lnTo>
                  <a:lnTo>
                    <a:pt x="14810" y="39101"/>
                  </a:lnTo>
                  <a:lnTo>
                    <a:pt x="14786" y="40072"/>
                  </a:lnTo>
                  <a:lnTo>
                    <a:pt x="12462" y="42223"/>
                  </a:lnTo>
                  <a:lnTo>
                    <a:pt x="9012" y="42161"/>
                  </a:lnTo>
                  <a:lnTo>
                    <a:pt x="6580" y="43451"/>
                  </a:lnTo>
                  <a:lnTo>
                    <a:pt x="5101" y="43365"/>
                  </a:lnTo>
                  <a:lnTo>
                    <a:pt x="5108" y="41910"/>
                  </a:lnTo>
                  <a:lnTo>
                    <a:pt x="3794" y="40752"/>
                  </a:lnTo>
                  <a:lnTo>
                    <a:pt x="2308" y="38272"/>
                  </a:lnTo>
                  <a:lnTo>
                    <a:pt x="2675" y="33868"/>
                  </a:lnTo>
                  <a:lnTo>
                    <a:pt x="23" y="25708"/>
                  </a:lnTo>
                  <a:lnTo>
                    <a:pt x="0" y="23666"/>
                  </a:lnTo>
                  <a:lnTo>
                    <a:pt x="907" y="21006"/>
                  </a:lnTo>
                  <a:lnTo>
                    <a:pt x="1792" y="20881"/>
                  </a:lnTo>
                  <a:lnTo>
                    <a:pt x="2996" y="23103"/>
                  </a:lnTo>
                  <a:lnTo>
                    <a:pt x="4827" y="25168"/>
                  </a:lnTo>
                  <a:close/>
                  <a:moveTo>
                    <a:pt x="36520" y="36504"/>
                  </a:moveTo>
                  <a:lnTo>
                    <a:pt x="36136" y="37905"/>
                  </a:lnTo>
                  <a:lnTo>
                    <a:pt x="35229" y="36277"/>
                  </a:lnTo>
                  <a:lnTo>
                    <a:pt x="34650" y="29440"/>
                  </a:lnTo>
                  <a:lnTo>
                    <a:pt x="34885" y="28806"/>
                  </a:lnTo>
                  <a:lnTo>
                    <a:pt x="35362" y="28759"/>
                  </a:lnTo>
                  <a:lnTo>
                    <a:pt x="36473" y="33516"/>
                  </a:lnTo>
                  <a:lnTo>
                    <a:pt x="36520" y="36504"/>
                  </a:lnTo>
                  <a:close/>
                  <a:moveTo>
                    <a:pt x="30409" y="38930"/>
                  </a:moveTo>
                  <a:lnTo>
                    <a:pt x="28939" y="39970"/>
                  </a:lnTo>
                  <a:lnTo>
                    <a:pt x="26216" y="39868"/>
                  </a:lnTo>
                  <a:lnTo>
                    <a:pt x="25207" y="39281"/>
                  </a:lnTo>
                  <a:lnTo>
                    <a:pt x="28548" y="36121"/>
                  </a:lnTo>
                  <a:lnTo>
                    <a:pt x="32413" y="35471"/>
                  </a:lnTo>
                  <a:lnTo>
                    <a:pt x="30409" y="38930"/>
                  </a:lnTo>
                  <a:close/>
                  <a:moveTo>
                    <a:pt x="37036" y="51048"/>
                  </a:moveTo>
                  <a:lnTo>
                    <a:pt x="36668" y="51071"/>
                  </a:lnTo>
                  <a:lnTo>
                    <a:pt x="36293" y="50031"/>
                  </a:lnTo>
                  <a:lnTo>
                    <a:pt x="35056" y="44476"/>
                  </a:lnTo>
                  <a:lnTo>
                    <a:pt x="35870" y="39516"/>
                  </a:lnTo>
                  <a:lnTo>
                    <a:pt x="36379" y="40564"/>
                  </a:lnTo>
                  <a:lnTo>
                    <a:pt x="38233" y="49272"/>
                  </a:lnTo>
                  <a:lnTo>
                    <a:pt x="37983" y="50696"/>
                  </a:lnTo>
                  <a:lnTo>
                    <a:pt x="37036" y="51048"/>
                  </a:lnTo>
                  <a:close/>
                  <a:moveTo>
                    <a:pt x="15209" y="45462"/>
                  </a:moveTo>
                  <a:lnTo>
                    <a:pt x="14810" y="46049"/>
                  </a:lnTo>
                  <a:lnTo>
                    <a:pt x="12478" y="44578"/>
                  </a:lnTo>
                  <a:lnTo>
                    <a:pt x="13010" y="43162"/>
                  </a:lnTo>
                  <a:lnTo>
                    <a:pt x="15545" y="43670"/>
                  </a:lnTo>
                  <a:lnTo>
                    <a:pt x="15209" y="45462"/>
                  </a:lnTo>
                  <a:close/>
                  <a:moveTo>
                    <a:pt x="19465" y="53896"/>
                  </a:moveTo>
                  <a:lnTo>
                    <a:pt x="20474" y="54388"/>
                  </a:lnTo>
                  <a:lnTo>
                    <a:pt x="21021" y="54388"/>
                  </a:lnTo>
                  <a:lnTo>
                    <a:pt x="21350" y="55492"/>
                  </a:lnTo>
                  <a:lnTo>
                    <a:pt x="24495" y="57698"/>
                  </a:lnTo>
                  <a:lnTo>
                    <a:pt x="25355" y="57635"/>
                  </a:lnTo>
                  <a:lnTo>
                    <a:pt x="26083" y="58840"/>
                  </a:lnTo>
                  <a:lnTo>
                    <a:pt x="27436" y="59450"/>
                  </a:lnTo>
                  <a:lnTo>
                    <a:pt x="27804" y="60679"/>
                  </a:lnTo>
                  <a:lnTo>
                    <a:pt x="28767" y="61930"/>
                  </a:lnTo>
                  <a:lnTo>
                    <a:pt x="27085" y="63448"/>
                  </a:lnTo>
                  <a:lnTo>
                    <a:pt x="23822" y="63041"/>
                  </a:lnTo>
                  <a:lnTo>
                    <a:pt x="21960" y="64762"/>
                  </a:lnTo>
                  <a:lnTo>
                    <a:pt x="20271" y="64324"/>
                  </a:lnTo>
                  <a:lnTo>
                    <a:pt x="19973" y="63417"/>
                  </a:lnTo>
                  <a:lnTo>
                    <a:pt x="20208" y="63112"/>
                  </a:lnTo>
                  <a:lnTo>
                    <a:pt x="19199" y="60804"/>
                  </a:lnTo>
                  <a:lnTo>
                    <a:pt x="18745" y="57283"/>
                  </a:lnTo>
                  <a:lnTo>
                    <a:pt x="18064" y="55210"/>
                  </a:lnTo>
                  <a:lnTo>
                    <a:pt x="17321" y="54326"/>
                  </a:lnTo>
                  <a:lnTo>
                    <a:pt x="15803" y="55100"/>
                  </a:lnTo>
                  <a:lnTo>
                    <a:pt x="15185" y="55233"/>
                  </a:lnTo>
                  <a:lnTo>
                    <a:pt x="13714" y="53536"/>
                  </a:lnTo>
                  <a:lnTo>
                    <a:pt x="14411" y="50086"/>
                  </a:lnTo>
                  <a:lnTo>
                    <a:pt x="14778" y="49100"/>
                  </a:lnTo>
                  <a:lnTo>
                    <a:pt x="15960" y="48912"/>
                  </a:lnTo>
                  <a:lnTo>
                    <a:pt x="17759" y="49820"/>
                  </a:lnTo>
                  <a:lnTo>
                    <a:pt x="19465" y="53896"/>
                  </a:lnTo>
                  <a:close/>
                  <a:moveTo>
                    <a:pt x="38875" y="59364"/>
                  </a:moveTo>
                  <a:lnTo>
                    <a:pt x="36363" y="59599"/>
                  </a:lnTo>
                  <a:lnTo>
                    <a:pt x="32835" y="58887"/>
                  </a:lnTo>
                  <a:lnTo>
                    <a:pt x="31411" y="57901"/>
                  </a:lnTo>
                  <a:lnTo>
                    <a:pt x="30800" y="56915"/>
                  </a:lnTo>
                  <a:lnTo>
                    <a:pt x="32021" y="56180"/>
                  </a:lnTo>
                  <a:lnTo>
                    <a:pt x="33773" y="55836"/>
                  </a:lnTo>
                  <a:lnTo>
                    <a:pt x="35956" y="53575"/>
                  </a:lnTo>
                  <a:lnTo>
                    <a:pt x="36715" y="54436"/>
                  </a:lnTo>
                  <a:lnTo>
                    <a:pt x="37529" y="56970"/>
                  </a:lnTo>
                  <a:lnTo>
                    <a:pt x="38405" y="57737"/>
                  </a:lnTo>
                  <a:lnTo>
                    <a:pt x="38898" y="58504"/>
                  </a:lnTo>
                  <a:lnTo>
                    <a:pt x="38875" y="59364"/>
                  </a:lnTo>
                  <a:close/>
                  <a:moveTo>
                    <a:pt x="42168" y="69433"/>
                  </a:moveTo>
                  <a:lnTo>
                    <a:pt x="42825" y="69769"/>
                  </a:lnTo>
                  <a:lnTo>
                    <a:pt x="42458" y="70716"/>
                  </a:lnTo>
                  <a:lnTo>
                    <a:pt x="39446" y="69636"/>
                  </a:lnTo>
                  <a:lnTo>
                    <a:pt x="37012" y="70059"/>
                  </a:lnTo>
                  <a:lnTo>
                    <a:pt x="36332" y="70012"/>
                  </a:lnTo>
                  <a:lnTo>
                    <a:pt x="35612" y="69144"/>
                  </a:lnTo>
                  <a:lnTo>
                    <a:pt x="35080" y="67415"/>
                  </a:lnTo>
                  <a:lnTo>
                    <a:pt x="35322" y="66210"/>
                  </a:lnTo>
                  <a:lnTo>
                    <a:pt x="36340" y="65365"/>
                  </a:lnTo>
                  <a:lnTo>
                    <a:pt x="36723" y="65232"/>
                  </a:lnTo>
                  <a:lnTo>
                    <a:pt x="37490" y="66272"/>
                  </a:lnTo>
                  <a:lnTo>
                    <a:pt x="38186" y="66984"/>
                  </a:lnTo>
                  <a:lnTo>
                    <a:pt x="38859" y="67289"/>
                  </a:lnTo>
                  <a:lnTo>
                    <a:pt x="40392" y="68987"/>
                  </a:lnTo>
                  <a:lnTo>
                    <a:pt x="42168" y="69433"/>
                  </a:lnTo>
                  <a:close/>
                  <a:moveTo>
                    <a:pt x="42145" y="86871"/>
                  </a:moveTo>
                  <a:lnTo>
                    <a:pt x="44327" y="90134"/>
                  </a:lnTo>
                  <a:lnTo>
                    <a:pt x="45196" y="90392"/>
                  </a:lnTo>
                  <a:lnTo>
                    <a:pt x="43874" y="92731"/>
                  </a:lnTo>
                  <a:lnTo>
                    <a:pt x="41120" y="92935"/>
                  </a:lnTo>
                  <a:lnTo>
                    <a:pt x="37873" y="92332"/>
                  </a:lnTo>
                  <a:lnTo>
                    <a:pt x="39062" y="91526"/>
                  </a:lnTo>
                  <a:lnTo>
                    <a:pt x="38444" y="90619"/>
                  </a:lnTo>
                  <a:lnTo>
                    <a:pt x="37466" y="90439"/>
                  </a:lnTo>
                  <a:lnTo>
                    <a:pt x="36340" y="90869"/>
                  </a:lnTo>
                  <a:lnTo>
                    <a:pt x="35823" y="90721"/>
                  </a:lnTo>
                  <a:lnTo>
                    <a:pt x="36543" y="89218"/>
                  </a:lnTo>
                  <a:lnTo>
                    <a:pt x="38343" y="87098"/>
                  </a:lnTo>
                  <a:lnTo>
                    <a:pt x="38875" y="86934"/>
                  </a:lnTo>
                  <a:lnTo>
                    <a:pt x="39360" y="86911"/>
                  </a:lnTo>
                  <a:lnTo>
                    <a:pt x="39837" y="87098"/>
                  </a:lnTo>
                  <a:lnTo>
                    <a:pt x="42145" y="86871"/>
                  </a:lnTo>
                  <a:close/>
                  <a:moveTo>
                    <a:pt x="61664" y="118995"/>
                  </a:moveTo>
                  <a:lnTo>
                    <a:pt x="60647" y="120113"/>
                  </a:lnTo>
                  <a:lnTo>
                    <a:pt x="59763" y="119988"/>
                  </a:lnTo>
                  <a:lnTo>
                    <a:pt x="54036" y="117406"/>
                  </a:lnTo>
                  <a:lnTo>
                    <a:pt x="54279" y="116342"/>
                  </a:lnTo>
                  <a:lnTo>
                    <a:pt x="54044" y="113627"/>
                  </a:lnTo>
                  <a:lnTo>
                    <a:pt x="54670" y="112157"/>
                  </a:lnTo>
                  <a:lnTo>
                    <a:pt x="56251" y="111554"/>
                  </a:lnTo>
                  <a:lnTo>
                    <a:pt x="57479" y="111867"/>
                  </a:lnTo>
                  <a:lnTo>
                    <a:pt x="58230" y="114034"/>
                  </a:lnTo>
                  <a:lnTo>
                    <a:pt x="59943" y="114919"/>
                  </a:lnTo>
                  <a:lnTo>
                    <a:pt x="58746" y="115662"/>
                  </a:lnTo>
                  <a:lnTo>
                    <a:pt x="60835" y="117297"/>
                  </a:lnTo>
                  <a:lnTo>
                    <a:pt x="61664" y="118995"/>
                  </a:lnTo>
                  <a:close/>
                  <a:moveTo>
                    <a:pt x="65106" y="132865"/>
                  </a:moveTo>
                  <a:lnTo>
                    <a:pt x="63948" y="135385"/>
                  </a:lnTo>
                  <a:lnTo>
                    <a:pt x="61946" y="134798"/>
                  </a:lnTo>
                  <a:lnTo>
                    <a:pt x="60076" y="132975"/>
                  </a:lnTo>
                  <a:lnTo>
                    <a:pt x="59098" y="131387"/>
                  </a:lnTo>
                  <a:lnTo>
                    <a:pt x="59755" y="128344"/>
                  </a:lnTo>
                  <a:lnTo>
                    <a:pt x="60709" y="127811"/>
                  </a:lnTo>
                  <a:lnTo>
                    <a:pt x="61711" y="127984"/>
                  </a:lnTo>
                  <a:lnTo>
                    <a:pt x="62220" y="130957"/>
                  </a:lnTo>
                  <a:lnTo>
                    <a:pt x="65106" y="132865"/>
                  </a:lnTo>
                  <a:close/>
                  <a:moveTo>
                    <a:pt x="74002" y="147863"/>
                  </a:moveTo>
                  <a:lnTo>
                    <a:pt x="73227" y="149146"/>
                  </a:lnTo>
                  <a:lnTo>
                    <a:pt x="72038" y="149130"/>
                  </a:lnTo>
                  <a:lnTo>
                    <a:pt x="70513" y="148223"/>
                  </a:lnTo>
                  <a:lnTo>
                    <a:pt x="70802" y="147089"/>
                  </a:lnTo>
                  <a:lnTo>
                    <a:pt x="72539" y="146885"/>
                  </a:lnTo>
                  <a:lnTo>
                    <a:pt x="73040" y="146963"/>
                  </a:lnTo>
                  <a:lnTo>
                    <a:pt x="74002" y="14786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3" name="Freeform: Shape 822">
              <a:extLst>
                <a:ext uri="{FF2B5EF4-FFF2-40B4-BE49-F238E27FC236}">
                  <a16:creationId xmlns:a16="http://schemas.microsoft.com/office/drawing/2014/main" id="{3E3DE54D-2E76-755C-5E71-4B870A4A20E4}"/>
                </a:ext>
              </a:extLst>
            </p:cNvPr>
            <p:cNvSpPr>
              <a:spLocks/>
            </p:cNvSpPr>
            <p:nvPr/>
          </p:nvSpPr>
          <p:spPr>
            <a:xfrm>
              <a:off x="11242694" y="4939622"/>
              <a:ext cx="45360" cy="24776"/>
            </a:xfrm>
            <a:custGeom>
              <a:avLst/>
              <a:gdLst>
                <a:gd name="connsiteX0" fmla="*/ 44656 w 45360"/>
                <a:gd name="connsiteY0" fmla="*/ 2488 h 24776"/>
                <a:gd name="connsiteX1" fmla="*/ 44297 w 45360"/>
                <a:gd name="connsiteY1" fmla="*/ 2668 h 24776"/>
                <a:gd name="connsiteX2" fmla="*/ 43890 w 45360"/>
                <a:gd name="connsiteY2" fmla="*/ 1792 h 24776"/>
                <a:gd name="connsiteX3" fmla="*/ 44414 w 45360"/>
                <a:gd name="connsiteY3" fmla="*/ 469 h 24776"/>
                <a:gd name="connsiteX4" fmla="*/ 44922 w 45360"/>
                <a:gd name="connsiteY4" fmla="*/ 0 h 24776"/>
                <a:gd name="connsiteX5" fmla="*/ 45361 w 45360"/>
                <a:gd name="connsiteY5" fmla="*/ 1040 h 24776"/>
                <a:gd name="connsiteX6" fmla="*/ 44656 w 45360"/>
                <a:gd name="connsiteY6" fmla="*/ 2488 h 24776"/>
                <a:gd name="connsiteX7" fmla="*/ 3247 w 45360"/>
                <a:gd name="connsiteY7" fmla="*/ 24628 h 24776"/>
                <a:gd name="connsiteX8" fmla="*/ 2003 w 45360"/>
                <a:gd name="connsiteY8" fmla="*/ 24777 h 24776"/>
                <a:gd name="connsiteX9" fmla="*/ 790 w 45360"/>
                <a:gd name="connsiteY9" fmla="*/ 24480 h 24776"/>
                <a:gd name="connsiteX10" fmla="*/ 0 w 45360"/>
                <a:gd name="connsiteY10" fmla="*/ 23212 h 24776"/>
                <a:gd name="connsiteX11" fmla="*/ 360 w 45360"/>
                <a:gd name="connsiteY11" fmla="*/ 22672 h 24776"/>
                <a:gd name="connsiteX12" fmla="*/ 1150 w 45360"/>
                <a:gd name="connsiteY12" fmla="*/ 22923 h 24776"/>
                <a:gd name="connsiteX13" fmla="*/ 1964 w 45360"/>
                <a:gd name="connsiteY13" fmla="*/ 23861 h 24776"/>
                <a:gd name="connsiteX14" fmla="*/ 3310 w 45360"/>
                <a:gd name="connsiteY14" fmla="*/ 24292 h 24776"/>
                <a:gd name="connsiteX15" fmla="*/ 3247 w 45360"/>
                <a:gd name="connsiteY15" fmla="*/ 24628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360" h="24776">
                  <a:moveTo>
                    <a:pt x="44656" y="2488"/>
                  </a:moveTo>
                  <a:lnTo>
                    <a:pt x="44297" y="2668"/>
                  </a:lnTo>
                  <a:lnTo>
                    <a:pt x="43890" y="1792"/>
                  </a:lnTo>
                  <a:lnTo>
                    <a:pt x="44414" y="469"/>
                  </a:lnTo>
                  <a:lnTo>
                    <a:pt x="44922" y="0"/>
                  </a:lnTo>
                  <a:lnTo>
                    <a:pt x="45361" y="1040"/>
                  </a:lnTo>
                  <a:lnTo>
                    <a:pt x="44656" y="2488"/>
                  </a:lnTo>
                  <a:close/>
                  <a:moveTo>
                    <a:pt x="3247" y="24628"/>
                  </a:moveTo>
                  <a:lnTo>
                    <a:pt x="2003" y="24777"/>
                  </a:lnTo>
                  <a:lnTo>
                    <a:pt x="790" y="24480"/>
                  </a:lnTo>
                  <a:lnTo>
                    <a:pt x="0" y="23212"/>
                  </a:lnTo>
                  <a:lnTo>
                    <a:pt x="360" y="22672"/>
                  </a:lnTo>
                  <a:lnTo>
                    <a:pt x="1150" y="22923"/>
                  </a:lnTo>
                  <a:lnTo>
                    <a:pt x="1964" y="23861"/>
                  </a:lnTo>
                  <a:lnTo>
                    <a:pt x="3310" y="24292"/>
                  </a:lnTo>
                  <a:lnTo>
                    <a:pt x="3247" y="2462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4" name="Freeform: Shape 823">
              <a:extLst>
                <a:ext uri="{FF2B5EF4-FFF2-40B4-BE49-F238E27FC236}">
                  <a16:creationId xmlns:a16="http://schemas.microsoft.com/office/drawing/2014/main" id="{324CFE81-02CD-4FCE-722A-98B8AED16465}"/>
                </a:ext>
              </a:extLst>
            </p:cNvPr>
            <p:cNvSpPr>
              <a:spLocks/>
            </p:cNvSpPr>
            <p:nvPr/>
          </p:nvSpPr>
          <p:spPr>
            <a:xfrm>
              <a:off x="11361603" y="4945082"/>
              <a:ext cx="29181" cy="13065"/>
            </a:xfrm>
            <a:custGeom>
              <a:avLst/>
              <a:gdLst>
                <a:gd name="connsiteX0" fmla="*/ 9779 w 29181"/>
                <a:gd name="connsiteY0" fmla="*/ 0 h 13065"/>
                <a:gd name="connsiteX1" fmla="*/ 12205 w 29181"/>
                <a:gd name="connsiteY1" fmla="*/ 2120 h 13065"/>
                <a:gd name="connsiteX2" fmla="*/ 13222 w 29181"/>
                <a:gd name="connsiteY2" fmla="*/ 4929 h 13065"/>
                <a:gd name="connsiteX3" fmla="*/ 12126 w 29181"/>
                <a:gd name="connsiteY3" fmla="*/ 7612 h 13065"/>
                <a:gd name="connsiteX4" fmla="*/ 9858 w 29181"/>
                <a:gd name="connsiteY4" fmla="*/ 6955 h 13065"/>
                <a:gd name="connsiteX5" fmla="*/ 6415 w 29181"/>
                <a:gd name="connsiteY5" fmla="*/ 7526 h 13065"/>
                <a:gd name="connsiteX6" fmla="*/ 5320 w 29181"/>
                <a:gd name="connsiteY6" fmla="*/ 7331 h 13065"/>
                <a:gd name="connsiteX7" fmla="*/ 2581 w 29181"/>
                <a:gd name="connsiteY7" fmla="*/ 4037 h 13065"/>
                <a:gd name="connsiteX8" fmla="*/ 704 w 29181"/>
                <a:gd name="connsiteY8" fmla="*/ 2558 h 13065"/>
                <a:gd name="connsiteX9" fmla="*/ 0 w 29181"/>
                <a:gd name="connsiteY9" fmla="*/ 1166 h 13065"/>
                <a:gd name="connsiteX10" fmla="*/ 2347 w 29181"/>
                <a:gd name="connsiteY10" fmla="*/ 1322 h 13065"/>
                <a:gd name="connsiteX11" fmla="*/ 5868 w 29181"/>
                <a:gd name="connsiteY11" fmla="*/ 399 h 13065"/>
                <a:gd name="connsiteX12" fmla="*/ 9779 w 29181"/>
                <a:gd name="connsiteY12" fmla="*/ 0 h 13065"/>
                <a:gd name="connsiteX13" fmla="*/ 29103 w 29181"/>
                <a:gd name="connsiteY13" fmla="*/ 13049 h 13065"/>
                <a:gd name="connsiteX14" fmla="*/ 23079 w 29181"/>
                <a:gd name="connsiteY14" fmla="*/ 13065 h 13065"/>
                <a:gd name="connsiteX15" fmla="*/ 20106 w 29181"/>
                <a:gd name="connsiteY15" fmla="*/ 12048 h 13065"/>
                <a:gd name="connsiteX16" fmla="*/ 19011 w 29181"/>
                <a:gd name="connsiteY16" fmla="*/ 12040 h 13065"/>
                <a:gd name="connsiteX17" fmla="*/ 16507 w 29181"/>
                <a:gd name="connsiteY17" fmla="*/ 9912 h 13065"/>
                <a:gd name="connsiteX18" fmla="*/ 16116 w 29181"/>
                <a:gd name="connsiteY18" fmla="*/ 8793 h 13065"/>
                <a:gd name="connsiteX19" fmla="*/ 17446 w 29181"/>
                <a:gd name="connsiteY19" fmla="*/ 8058 h 13065"/>
                <a:gd name="connsiteX20" fmla="*/ 20184 w 29181"/>
                <a:gd name="connsiteY20" fmla="*/ 7675 h 13065"/>
                <a:gd name="connsiteX21" fmla="*/ 25817 w 29181"/>
                <a:gd name="connsiteY21" fmla="*/ 9294 h 13065"/>
                <a:gd name="connsiteX22" fmla="*/ 26599 w 29181"/>
                <a:gd name="connsiteY22" fmla="*/ 10734 h 13065"/>
                <a:gd name="connsiteX23" fmla="*/ 27930 w 29181"/>
                <a:gd name="connsiteY23" fmla="*/ 10890 h 13065"/>
                <a:gd name="connsiteX24" fmla="*/ 28947 w 29181"/>
                <a:gd name="connsiteY24" fmla="*/ 11516 h 13065"/>
                <a:gd name="connsiteX25" fmla="*/ 29181 w 29181"/>
                <a:gd name="connsiteY25" fmla="*/ 12525 h 13065"/>
                <a:gd name="connsiteX26" fmla="*/ 29103 w 29181"/>
                <a:gd name="connsiteY26" fmla="*/ 13049 h 1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181" h="13065">
                  <a:moveTo>
                    <a:pt x="9779" y="0"/>
                  </a:moveTo>
                  <a:lnTo>
                    <a:pt x="12205" y="2120"/>
                  </a:lnTo>
                  <a:lnTo>
                    <a:pt x="13222" y="4929"/>
                  </a:lnTo>
                  <a:lnTo>
                    <a:pt x="12126" y="7612"/>
                  </a:lnTo>
                  <a:lnTo>
                    <a:pt x="9858" y="6955"/>
                  </a:lnTo>
                  <a:lnTo>
                    <a:pt x="6415" y="7526"/>
                  </a:lnTo>
                  <a:lnTo>
                    <a:pt x="5320" y="7331"/>
                  </a:lnTo>
                  <a:lnTo>
                    <a:pt x="2581" y="4037"/>
                  </a:lnTo>
                  <a:lnTo>
                    <a:pt x="704" y="2558"/>
                  </a:lnTo>
                  <a:lnTo>
                    <a:pt x="0" y="1166"/>
                  </a:lnTo>
                  <a:lnTo>
                    <a:pt x="2347" y="1322"/>
                  </a:lnTo>
                  <a:lnTo>
                    <a:pt x="5868" y="399"/>
                  </a:lnTo>
                  <a:lnTo>
                    <a:pt x="9779" y="0"/>
                  </a:lnTo>
                  <a:close/>
                  <a:moveTo>
                    <a:pt x="29103" y="13049"/>
                  </a:moveTo>
                  <a:lnTo>
                    <a:pt x="23079" y="13065"/>
                  </a:lnTo>
                  <a:lnTo>
                    <a:pt x="20106" y="12048"/>
                  </a:lnTo>
                  <a:lnTo>
                    <a:pt x="19011" y="12040"/>
                  </a:lnTo>
                  <a:lnTo>
                    <a:pt x="16507" y="9912"/>
                  </a:lnTo>
                  <a:lnTo>
                    <a:pt x="16116" y="8793"/>
                  </a:lnTo>
                  <a:lnTo>
                    <a:pt x="17446" y="8058"/>
                  </a:lnTo>
                  <a:lnTo>
                    <a:pt x="20184" y="7675"/>
                  </a:lnTo>
                  <a:lnTo>
                    <a:pt x="25817" y="9294"/>
                  </a:lnTo>
                  <a:lnTo>
                    <a:pt x="26599" y="10734"/>
                  </a:lnTo>
                  <a:lnTo>
                    <a:pt x="27930" y="10890"/>
                  </a:lnTo>
                  <a:lnTo>
                    <a:pt x="28947" y="11516"/>
                  </a:lnTo>
                  <a:lnTo>
                    <a:pt x="29181" y="12525"/>
                  </a:lnTo>
                  <a:lnTo>
                    <a:pt x="29103" y="1304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5" name="Freeform: Shape 824">
              <a:extLst>
                <a:ext uri="{FF2B5EF4-FFF2-40B4-BE49-F238E27FC236}">
                  <a16:creationId xmlns:a16="http://schemas.microsoft.com/office/drawing/2014/main" id="{AD8327DF-3634-9D1C-67E1-0C3A5BB49CCB}"/>
                </a:ext>
              </a:extLst>
            </p:cNvPr>
            <p:cNvSpPr>
              <a:spLocks/>
            </p:cNvSpPr>
            <p:nvPr/>
          </p:nvSpPr>
          <p:spPr>
            <a:xfrm>
              <a:off x="8185132" y="4226437"/>
              <a:ext cx="262640" cy="151399"/>
            </a:xfrm>
            <a:custGeom>
              <a:avLst/>
              <a:gdLst>
                <a:gd name="connsiteX0" fmla="*/ 231339 w 262640"/>
                <a:gd name="connsiteY0" fmla="*/ 53810 h 151399"/>
                <a:gd name="connsiteX1" fmla="*/ 220269 w 262640"/>
                <a:gd name="connsiteY1" fmla="*/ 57862 h 151399"/>
                <a:gd name="connsiteX2" fmla="*/ 217351 w 262640"/>
                <a:gd name="connsiteY2" fmla="*/ 59662 h 151399"/>
                <a:gd name="connsiteX3" fmla="*/ 214698 w 262640"/>
                <a:gd name="connsiteY3" fmla="*/ 61883 h 151399"/>
                <a:gd name="connsiteX4" fmla="*/ 212712 w 262640"/>
                <a:gd name="connsiteY4" fmla="*/ 64661 h 151399"/>
                <a:gd name="connsiteX5" fmla="*/ 211319 w 262640"/>
                <a:gd name="connsiteY5" fmla="*/ 69535 h 151399"/>
                <a:gd name="connsiteX6" fmla="*/ 212375 w 262640"/>
                <a:gd name="connsiteY6" fmla="*/ 73986 h 151399"/>
                <a:gd name="connsiteX7" fmla="*/ 212273 w 262640"/>
                <a:gd name="connsiteY7" fmla="*/ 76372 h 151399"/>
                <a:gd name="connsiteX8" fmla="*/ 209418 w 262640"/>
                <a:gd name="connsiteY8" fmla="*/ 77953 h 151399"/>
                <a:gd name="connsiteX9" fmla="*/ 206750 w 262640"/>
                <a:gd name="connsiteY9" fmla="*/ 79087 h 151399"/>
                <a:gd name="connsiteX10" fmla="*/ 203785 w 262640"/>
                <a:gd name="connsiteY10" fmla="*/ 80824 h 151399"/>
                <a:gd name="connsiteX11" fmla="*/ 201985 w 262640"/>
                <a:gd name="connsiteY11" fmla="*/ 81254 h 151399"/>
                <a:gd name="connsiteX12" fmla="*/ 200515 w 262640"/>
                <a:gd name="connsiteY12" fmla="*/ 82631 h 151399"/>
                <a:gd name="connsiteX13" fmla="*/ 198801 w 262640"/>
                <a:gd name="connsiteY13" fmla="*/ 83593 h 151399"/>
                <a:gd name="connsiteX14" fmla="*/ 192629 w 262640"/>
                <a:gd name="connsiteY14" fmla="*/ 86097 h 151399"/>
                <a:gd name="connsiteX15" fmla="*/ 185885 w 262640"/>
                <a:gd name="connsiteY15" fmla="*/ 88029 h 151399"/>
                <a:gd name="connsiteX16" fmla="*/ 175167 w 262640"/>
                <a:gd name="connsiteY16" fmla="*/ 90345 h 151399"/>
                <a:gd name="connsiteX17" fmla="*/ 171028 w 262640"/>
                <a:gd name="connsiteY17" fmla="*/ 92857 h 151399"/>
                <a:gd name="connsiteX18" fmla="*/ 167265 w 262640"/>
                <a:gd name="connsiteY18" fmla="*/ 94578 h 151399"/>
                <a:gd name="connsiteX19" fmla="*/ 161546 w 262640"/>
                <a:gd name="connsiteY19" fmla="*/ 95094 h 151399"/>
                <a:gd name="connsiteX20" fmla="*/ 153692 w 262640"/>
                <a:gd name="connsiteY20" fmla="*/ 97480 h 151399"/>
                <a:gd name="connsiteX21" fmla="*/ 149326 w 262640"/>
                <a:gd name="connsiteY21" fmla="*/ 99389 h 151399"/>
                <a:gd name="connsiteX22" fmla="*/ 143904 w 262640"/>
                <a:gd name="connsiteY22" fmla="*/ 102495 h 151399"/>
                <a:gd name="connsiteX23" fmla="*/ 142707 w 262640"/>
                <a:gd name="connsiteY23" fmla="*/ 103473 h 151399"/>
                <a:gd name="connsiteX24" fmla="*/ 141753 w 262640"/>
                <a:gd name="connsiteY24" fmla="*/ 105757 h 151399"/>
                <a:gd name="connsiteX25" fmla="*/ 140086 w 262640"/>
                <a:gd name="connsiteY25" fmla="*/ 107729 h 151399"/>
                <a:gd name="connsiteX26" fmla="*/ 136824 w 262640"/>
                <a:gd name="connsiteY26" fmla="*/ 110960 h 151399"/>
                <a:gd name="connsiteX27" fmla="*/ 134376 w 262640"/>
                <a:gd name="connsiteY27" fmla="*/ 112619 h 151399"/>
                <a:gd name="connsiteX28" fmla="*/ 132740 w 262640"/>
                <a:gd name="connsiteY28" fmla="*/ 112704 h 151399"/>
                <a:gd name="connsiteX29" fmla="*/ 129564 w 262640"/>
                <a:gd name="connsiteY29" fmla="*/ 113612 h 151399"/>
                <a:gd name="connsiteX30" fmla="*/ 125801 w 262640"/>
                <a:gd name="connsiteY30" fmla="*/ 113800 h 151399"/>
                <a:gd name="connsiteX31" fmla="*/ 119479 w 262640"/>
                <a:gd name="connsiteY31" fmla="*/ 112665 h 151399"/>
                <a:gd name="connsiteX32" fmla="*/ 117852 w 262640"/>
                <a:gd name="connsiteY32" fmla="*/ 113456 h 151399"/>
                <a:gd name="connsiteX33" fmla="*/ 116514 w 262640"/>
                <a:gd name="connsiteY33" fmla="*/ 114715 h 151399"/>
                <a:gd name="connsiteX34" fmla="*/ 111641 w 262640"/>
                <a:gd name="connsiteY34" fmla="*/ 116929 h 151399"/>
                <a:gd name="connsiteX35" fmla="*/ 106688 w 262640"/>
                <a:gd name="connsiteY35" fmla="*/ 121349 h 151399"/>
                <a:gd name="connsiteX36" fmla="*/ 103066 w 262640"/>
                <a:gd name="connsiteY36" fmla="*/ 122523 h 151399"/>
                <a:gd name="connsiteX37" fmla="*/ 97206 w 262640"/>
                <a:gd name="connsiteY37" fmla="*/ 123908 h 151399"/>
                <a:gd name="connsiteX38" fmla="*/ 93107 w 262640"/>
                <a:gd name="connsiteY38" fmla="*/ 125746 h 151399"/>
                <a:gd name="connsiteX39" fmla="*/ 90353 w 262640"/>
                <a:gd name="connsiteY39" fmla="*/ 126481 h 151399"/>
                <a:gd name="connsiteX40" fmla="*/ 86809 w 262640"/>
                <a:gd name="connsiteY40" fmla="*/ 126865 h 151399"/>
                <a:gd name="connsiteX41" fmla="*/ 80245 w 262640"/>
                <a:gd name="connsiteY41" fmla="*/ 126677 h 151399"/>
                <a:gd name="connsiteX42" fmla="*/ 74025 w 262640"/>
                <a:gd name="connsiteY42" fmla="*/ 127342 h 151399"/>
                <a:gd name="connsiteX43" fmla="*/ 68259 w 262640"/>
                <a:gd name="connsiteY43" fmla="*/ 128586 h 151399"/>
                <a:gd name="connsiteX44" fmla="*/ 65553 w 262640"/>
                <a:gd name="connsiteY44" fmla="*/ 130941 h 151399"/>
                <a:gd name="connsiteX45" fmla="*/ 62462 w 262640"/>
                <a:gd name="connsiteY45" fmla="*/ 134673 h 151399"/>
                <a:gd name="connsiteX46" fmla="*/ 57416 w 262640"/>
                <a:gd name="connsiteY46" fmla="*/ 136214 h 151399"/>
                <a:gd name="connsiteX47" fmla="*/ 56227 w 262640"/>
                <a:gd name="connsiteY47" fmla="*/ 137552 h 151399"/>
                <a:gd name="connsiteX48" fmla="*/ 54670 w 262640"/>
                <a:gd name="connsiteY48" fmla="*/ 140298 h 151399"/>
                <a:gd name="connsiteX49" fmla="*/ 51408 w 262640"/>
                <a:gd name="connsiteY49" fmla="*/ 141010 h 151399"/>
                <a:gd name="connsiteX50" fmla="*/ 48450 w 262640"/>
                <a:gd name="connsiteY50" fmla="*/ 141471 h 151399"/>
                <a:gd name="connsiteX51" fmla="*/ 45431 w 262640"/>
                <a:gd name="connsiteY51" fmla="*/ 140274 h 151399"/>
                <a:gd name="connsiteX52" fmla="*/ 39735 w 262640"/>
                <a:gd name="connsiteY52" fmla="*/ 143591 h 151399"/>
                <a:gd name="connsiteX53" fmla="*/ 37584 w 262640"/>
                <a:gd name="connsiteY53" fmla="*/ 144139 h 151399"/>
                <a:gd name="connsiteX54" fmla="*/ 34313 w 262640"/>
                <a:gd name="connsiteY54" fmla="*/ 144272 h 151399"/>
                <a:gd name="connsiteX55" fmla="*/ 31990 w 262640"/>
                <a:gd name="connsiteY55" fmla="*/ 144968 h 151399"/>
                <a:gd name="connsiteX56" fmla="*/ 30323 w 262640"/>
                <a:gd name="connsiteY56" fmla="*/ 144773 h 151399"/>
                <a:gd name="connsiteX57" fmla="*/ 28251 w 262640"/>
                <a:gd name="connsiteY57" fmla="*/ 143474 h 151399"/>
                <a:gd name="connsiteX58" fmla="*/ 23838 w 262640"/>
                <a:gd name="connsiteY58" fmla="*/ 141901 h 151399"/>
                <a:gd name="connsiteX59" fmla="*/ 20615 w 262640"/>
                <a:gd name="connsiteY59" fmla="*/ 142926 h 151399"/>
                <a:gd name="connsiteX60" fmla="*/ 20341 w 262640"/>
                <a:gd name="connsiteY60" fmla="*/ 139789 h 151399"/>
                <a:gd name="connsiteX61" fmla="*/ 14997 w 262640"/>
                <a:gd name="connsiteY61" fmla="*/ 130198 h 151399"/>
                <a:gd name="connsiteX62" fmla="*/ 16109 w 262640"/>
                <a:gd name="connsiteY62" fmla="*/ 121834 h 151399"/>
                <a:gd name="connsiteX63" fmla="*/ 16109 w 262640"/>
                <a:gd name="connsiteY63" fmla="*/ 120653 h 151399"/>
                <a:gd name="connsiteX64" fmla="*/ 15044 w 262640"/>
                <a:gd name="connsiteY64" fmla="*/ 116913 h 151399"/>
                <a:gd name="connsiteX65" fmla="*/ 11860 w 262640"/>
                <a:gd name="connsiteY65" fmla="*/ 113495 h 151399"/>
                <a:gd name="connsiteX66" fmla="*/ 11954 w 262640"/>
                <a:gd name="connsiteY66" fmla="*/ 109160 h 151399"/>
                <a:gd name="connsiteX67" fmla="*/ 10890 w 262640"/>
                <a:gd name="connsiteY67" fmla="*/ 106062 h 151399"/>
                <a:gd name="connsiteX68" fmla="*/ 10045 w 262640"/>
                <a:gd name="connsiteY68" fmla="*/ 102870 h 151399"/>
                <a:gd name="connsiteX69" fmla="*/ 10319 w 262640"/>
                <a:gd name="connsiteY69" fmla="*/ 102026 h 151399"/>
                <a:gd name="connsiteX70" fmla="*/ 10366 w 262640"/>
                <a:gd name="connsiteY70" fmla="*/ 101259 h 151399"/>
                <a:gd name="connsiteX71" fmla="*/ 8739 w 262640"/>
                <a:gd name="connsiteY71" fmla="*/ 96338 h 151399"/>
                <a:gd name="connsiteX72" fmla="*/ 8199 w 262640"/>
                <a:gd name="connsiteY72" fmla="*/ 95344 h 151399"/>
                <a:gd name="connsiteX73" fmla="*/ 7995 w 262640"/>
                <a:gd name="connsiteY73" fmla="*/ 94311 h 151399"/>
                <a:gd name="connsiteX74" fmla="*/ 8528 w 262640"/>
                <a:gd name="connsiteY74" fmla="*/ 93521 h 151399"/>
                <a:gd name="connsiteX75" fmla="*/ 8512 w 262640"/>
                <a:gd name="connsiteY75" fmla="*/ 92606 h 151399"/>
                <a:gd name="connsiteX76" fmla="*/ 7652 w 262640"/>
                <a:gd name="connsiteY76" fmla="*/ 91096 h 151399"/>
                <a:gd name="connsiteX77" fmla="*/ 6736 w 262640"/>
                <a:gd name="connsiteY77" fmla="*/ 88217 h 151399"/>
                <a:gd name="connsiteX78" fmla="*/ 2394 w 262640"/>
                <a:gd name="connsiteY78" fmla="*/ 85956 h 151399"/>
                <a:gd name="connsiteX79" fmla="*/ 3278 w 262640"/>
                <a:gd name="connsiteY79" fmla="*/ 83836 h 151399"/>
                <a:gd name="connsiteX80" fmla="*/ 4123 w 262640"/>
                <a:gd name="connsiteY80" fmla="*/ 84579 h 151399"/>
                <a:gd name="connsiteX81" fmla="*/ 5265 w 262640"/>
                <a:gd name="connsiteY81" fmla="*/ 85213 h 151399"/>
                <a:gd name="connsiteX82" fmla="*/ 5500 w 262640"/>
                <a:gd name="connsiteY82" fmla="*/ 83844 h 151399"/>
                <a:gd name="connsiteX83" fmla="*/ 5516 w 262640"/>
                <a:gd name="connsiteY83" fmla="*/ 82819 h 151399"/>
                <a:gd name="connsiteX84" fmla="*/ 3701 w 262640"/>
                <a:gd name="connsiteY84" fmla="*/ 76411 h 151399"/>
                <a:gd name="connsiteX85" fmla="*/ 6392 w 262640"/>
                <a:gd name="connsiteY85" fmla="*/ 67853 h 151399"/>
                <a:gd name="connsiteX86" fmla="*/ 5508 w 262640"/>
                <a:gd name="connsiteY86" fmla="*/ 60131 h 151399"/>
                <a:gd name="connsiteX87" fmla="*/ 9615 w 262640"/>
                <a:gd name="connsiteY87" fmla="*/ 57010 h 151399"/>
                <a:gd name="connsiteX88" fmla="*/ 10648 w 262640"/>
                <a:gd name="connsiteY88" fmla="*/ 56071 h 151399"/>
                <a:gd name="connsiteX89" fmla="*/ 11242 w 262640"/>
                <a:gd name="connsiteY89" fmla="*/ 55249 h 151399"/>
                <a:gd name="connsiteX90" fmla="*/ 12212 w 262640"/>
                <a:gd name="connsiteY90" fmla="*/ 53481 h 151399"/>
                <a:gd name="connsiteX91" fmla="*/ 13534 w 262640"/>
                <a:gd name="connsiteY91" fmla="*/ 52910 h 151399"/>
                <a:gd name="connsiteX92" fmla="*/ 14004 w 262640"/>
                <a:gd name="connsiteY92" fmla="*/ 51048 h 151399"/>
                <a:gd name="connsiteX93" fmla="*/ 13965 w 262640"/>
                <a:gd name="connsiteY93" fmla="*/ 50117 h 151399"/>
                <a:gd name="connsiteX94" fmla="*/ 13112 w 262640"/>
                <a:gd name="connsiteY94" fmla="*/ 49319 h 151399"/>
                <a:gd name="connsiteX95" fmla="*/ 12471 w 262640"/>
                <a:gd name="connsiteY95" fmla="*/ 47152 h 151399"/>
                <a:gd name="connsiteX96" fmla="*/ 12682 w 262640"/>
                <a:gd name="connsiteY96" fmla="*/ 44398 h 151399"/>
                <a:gd name="connsiteX97" fmla="*/ 12893 w 262640"/>
                <a:gd name="connsiteY97" fmla="*/ 43248 h 151399"/>
                <a:gd name="connsiteX98" fmla="*/ 13339 w 262640"/>
                <a:gd name="connsiteY98" fmla="*/ 41143 h 151399"/>
                <a:gd name="connsiteX99" fmla="*/ 14778 w 262640"/>
                <a:gd name="connsiteY99" fmla="*/ 40361 h 151399"/>
                <a:gd name="connsiteX100" fmla="*/ 15115 w 262640"/>
                <a:gd name="connsiteY100" fmla="*/ 39735 h 151399"/>
                <a:gd name="connsiteX101" fmla="*/ 14004 w 262640"/>
                <a:gd name="connsiteY101" fmla="*/ 38405 h 151399"/>
                <a:gd name="connsiteX102" fmla="*/ 14105 w 262640"/>
                <a:gd name="connsiteY102" fmla="*/ 37607 h 151399"/>
                <a:gd name="connsiteX103" fmla="*/ 16546 w 262640"/>
                <a:gd name="connsiteY103" fmla="*/ 35378 h 151399"/>
                <a:gd name="connsiteX104" fmla="*/ 17509 w 262640"/>
                <a:gd name="connsiteY104" fmla="*/ 34713 h 151399"/>
                <a:gd name="connsiteX105" fmla="*/ 19089 w 262640"/>
                <a:gd name="connsiteY105" fmla="*/ 34024 h 151399"/>
                <a:gd name="connsiteX106" fmla="*/ 20325 w 262640"/>
                <a:gd name="connsiteY106" fmla="*/ 34032 h 151399"/>
                <a:gd name="connsiteX107" fmla="*/ 21749 w 262640"/>
                <a:gd name="connsiteY107" fmla="*/ 34423 h 151399"/>
                <a:gd name="connsiteX108" fmla="*/ 23024 w 262640"/>
                <a:gd name="connsiteY108" fmla="*/ 35049 h 151399"/>
                <a:gd name="connsiteX109" fmla="*/ 24261 w 262640"/>
                <a:gd name="connsiteY109" fmla="*/ 36183 h 151399"/>
                <a:gd name="connsiteX110" fmla="*/ 25567 w 262640"/>
                <a:gd name="connsiteY110" fmla="*/ 37474 h 151399"/>
                <a:gd name="connsiteX111" fmla="*/ 27570 w 262640"/>
                <a:gd name="connsiteY111" fmla="*/ 37967 h 151399"/>
                <a:gd name="connsiteX112" fmla="*/ 28931 w 262640"/>
                <a:gd name="connsiteY112" fmla="*/ 37842 h 151399"/>
                <a:gd name="connsiteX113" fmla="*/ 30042 w 262640"/>
                <a:gd name="connsiteY113" fmla="*/ 38413 h 151399"/>
                <a:gd name="connsiteX114" fmla="*/ 30981 w 262640"/>
                <a:gd name="connsiteY114" fmla="*/ 38100 h 151399"/>
                <a:gd name="connsiteX115" fmla="*/ 32045 w 262640"/>
                <a:gd name="connsiteY115" fmla="*/ 37435 h 151399"/>
                <a:gd name="connsiteX116" fmla="*/ 33750 w 262640"/>
                <a:gd name="connsiteY116" fmla="*/ 37474 h 151399"/>
                <a:gd name="connsiteX117" fmla="*/ 35284 w 262640"/>
                <a:gd name="connsiteY117" fmla="*/ 36723 h 151399"/>
                <a:gd name="connsiteX118" fmla="*/ 39649 w 262640"/>
                <a:gd name="connsiteY118" fmla="*/ 36363 h 151399"/>
                <a:gd name="connsiteX119" fmla="*/ 43858 w 262640"/>
                <a:gd name="connsiteY119" fmla="*/ 36590 h 151399"/>
                <a:gd name="connsiteX120" fmla="*/ 48255 w 262640"/>
                <a:gd name="connsiteY120" fmla="*/ 35964 h 151399"/>
                <a:gd name="connsiteX121" fmla="*/ 52644 w 262640"/>
                <a:gd name="connsiteY121" fmla="*/ 36011 h 151399"/>
                <a:gd name="connsiteX122" fmla="*/ 57072 w 262640"/>
                <a:gd name="connsiteY122" fmla="*/ 36058 h 151399"/>
                <a:gd name="connsiteX123" fmla="*/ 58050 w 262640"/>
                <a:gd name="connsiteY123" fmla="*/ 36152 h 151399"/>
                <a:gd name="connsiteX124" fmla="*/ 59012 w 262640"/>
                <a:gd name="connsiteY124" fmla="*/ 36543 h 151399"/>
                <a:gd name="connsiteX125" fmla="*/ 62744 w 262640"/>
                <a:gd name="connsiteY125" fmla="*/ 38515 h 151399"/>
                <a:gd name="connsiteX126" fmla="*/ 65576 w 262640"/>
                <a:gd name="connsiteY126" fmla="*/ 38922 h 151399"/>
                <a:gd name="connsiteX127" fmla="*/ 71264 w 262640"/>
                <a:gd name="connsiteY127" fmla="*/ 39461 h 151399"/>
                <a:gd name="connsiteX128" fmla="*/ 77327 w 262640"/>
                <a:gd name="connsiteY128" fmla="*/ 40040 h 151399"/>
                <a:gd name="connsiteX129" fmla="*/ 82584 w 262640"/>
                <a:gd name="connsiteY129" fmla="*/ 40533 h 151399"/>
                <a:gd name="connsiteX130" fmla="*/ 87043 w 262640"/>
                <a:gd name="connsiteY130" fmla="*/ 40064 h 151399"/>
                <a:gd name="connsiteX131" fmla="*/ 90744 w 262640"/>
                <a:gd name="connsiteY131" fmla="*/ 39681 h 151399"/>
                <a:gd name="connsiteX132" fmla="*/ 91745 w 262640"/>
                <a:gd name="connsiteY132" fmla="*/ 39743 h 151399"/>
                <a:gd name="connsiteX133" fmla="*/ 92864 w 262640"/>
                <a:gd name="connsiteY133" fmla="*/ 40963 h 151399"/>
                <a:gd name="connsiteX134" fmla="*/ 95094 w 262640"/>
                <a:gd name="connsiteY134" fmla="*/ 44007 h 151399"/>
                <a:gd name="connsiteX135" fmla="*/ 97198 w 262640"/>
                <a:gd name="connsiteY135" fmla="*/ 46870 h 151399"/>
                <a:gd name="connsiteX136" fmla="*/ 100883 w 262640"/>
                <a:gd name="connsiteY136" fmla="*/ 47027 h 151399"/>
                <a:gd name="connsiteX137" fmla="*/ 103246 w 262640"/>
                <a:gd name="connsiteY137" fmla="*/ 45947 h 151399"/>
                <a:gd name="connsiteX138" fmla="*/ 105843 w 262640"/>
                <a:gd name="connsiteY138" fmla="*/ 44429 h 151399"/>
                <a:gd name="connsiteX139" fmla="*/ 107431 w 262640"/>
                <a:gd name="connsiteY139" fmla="*/ 43256 h 151399"/>
                <a:gd name="connsiteX140" fmla="*/ 109270 w 262640"/>
                <a:gd name="connsiteY140" fmla="*/ 38593 h 151399"/>
                <a:gd name="connsiteX141" fmla="*/ 110459 w 262640"/>
                <a:gd name="connsiteY141" fmla="*/ 35573 h 151399"/>
                <a:gd name="connsiteX142" fmla="*/ 113190 w 262640"/>
                <a:gd name="connsiteY142" fmla="*/ 32170 h 151399"/>
                <a:gd name="connsiteX143" fmla="*/ 115474 w 262640"/>
                <a:gd name="connsiteY143" fmla="*/ 29322 h 151399"/>
                <a:gd name="connsiteX144" fmla="*/ 118494 w 262640"/>
                <a:gd name="connsiteY144" fmla="*/ 25544 h 151399"/>
                <a:gd name="connsiteX145" fmla="*/ 120168 w 262640"/>
                <a:gd name="connsiteY145" fmla="*/ 23455 h 151399"/>
                <a:gd name="connsiteX146" fmla="*/ 123469 w 262640"/>
                <a:gd name="connsiteY146" fmla="*/ 19324 h 151399"/>
                <a:gd name="connsiteX147" fmla="*/ 126622 w 262640"/>
                <a:gd name="connsiteY147" fmla="*/ 17712 h 151399"/>
                <a:gd name="connsiteX148" fmla="*/ 132709 w 262640"/>
                <a:gd name="connsiteY148" fmla="*/ 14606 h 151399"/>
                <a:gd name="connsiteX149" fmla="*/ 138678 w 262640"/>
                <a:gd name="connsiteY149" fmla="*/ 11547 h 151399"/>
                <a:gd name="connsiteX150" fmla="*/ 142567 w 262640"/>
                <a:gd name="connsiteY150" fmla="*/ 9552 h 151399"/>
                <a:gd name="connsiteX151" fmla="*/ 145876 w 262640"/>
                <a:gd name="connsiteY151" fmla="*/ 8645 h 151399"/>
                <a:gd name="connsiteX152" fmla="*/ 151422 w 262640"/>
                <a:gd name="connsiteY152" fmla="*/ 7863 h 151399"/>
                <a:gd name="connsiteX153" fmla="*/ 157939 w 262640"/>
                <a:gd name="connsiteY153" fmla="*/ 6939 h 151399"/>
                <a:gd name="connsiteX154" fmla="*/ 164456 w 262640"/>
                <a:gd name="connsiteY154" fmla="*/ 6016 h 151399"/>
                <a:gd name="connsiteX155" fmla="*/ 171411 w 262640"/>
                <a:gd name="connsiteY155" fmla="*/ 5038 h 151399"/>
                <a:gd name="connsiteX156" fmla="*/ 179157 w 262640"/>
                <a:gd name="connsiteY156" fmla="*/ 3943 h 151399"/>
                <a:gd name="connsiteX157" fmla="*/ 184469 w 262640"/>
                <a:gd name="connsiteY157" fmla="*/ 3192 h 151399"/>
                <a:gd name="connsiteX158" fmla="*/ 191236 w 262640"/>
                <a:gd name="connsiteY158" fmla="*/ 2230 h 151399"/>
                <a:gd name="connsiteX159" fmla="*/ 196869 w 262640"/>
                <a:gd name="connsiteY159" fmla="*/ 1432 h 151399"/>
                <a:gd name="connsiteX160" fmla="*/ 201876 w 262640"/>
                <a:gd name="connsiteY160" fmla="*/ 728 h 151399"/>
                <a:gd name="connsiteX161" fmla="*/ 207032 w 262640"/>
                <a:gd name="connsiteY161" fmla="*/ 0 h 151399"/>
                <a:gd name="connsiteX162" fmla="*/ 208001 w 262640"/>
                <a:gd name="connsiteY162" fmla="*/ 2300 h 151399"/>
                <a:gd name="connsiteX163" fmla="*/ 208972 w 262640"/>
                <a:gd name="connsiteY163" fmla="*/ 4600 h 151399"/>
                <a:gd name="connsiteX164" fmla="*/ 209950 w 262640"/>
                <a:gd name="connsiteY164" fmla="*/ 6900 h 151399"/>
                <a:gd name="connsiteX165" fmla="*/ 210920 w 262640"/>
                <a:gd name="connsiteY165" fmla="*/ 9200 h 151399"/>
                <a:gd name="connsiteX166" fmla="*/ 211890 w 262640"/>
                <a:gd name="connsiteY166" fmla="*/ 11500 h 151399"/>
                <a:gd name="connsiteX167" fmla="*/ 212860 w 262640"/>
                <a:gd name="connsiteY167" fmla="*/ 13801 h 151399"/>
                <a:gd name="connsiteX168" fmla="*/ 213830 w 262640"/>
                <a:gd name="connsiteY168" fmla="*/ 16093 h 151399"/>
                <a:gd name="connsiteX169" fmla="*/ 214808 w 262640"/>
                <a:gd name="connsiteY169" fmla="*/ 18385 h 151399"/>
                <a:gd name="connsiteX170" fmla="*/ 215778 w 262640"/>
                <a:gd name="connsiteY170" fmla="*/ 20677 h 151399"/>
                <a:gd name="connsiteX171" fmla="*/ 216748 w 262640"/>
                <a:gd name="connsiteY171" fmla="*/ 22970 h 151399"/>
                <a:gd name="connsiteX172" fmla="*/ 217718 w 262640"/>
                <a:gd name="connsiteY172" fmla="*/ 25262 h 151399"/>
                <a:gd name="connsiteX173" fmla="*/ 218696 w 262640"/>
                <a:gd name="connsiteY173" fmla="*/ 27554 h 151399"/>
                <a:gd name="connsiteX174" fmla="*/ 219666 w 262640"/>
                <a:gd name="connsiteY174" fmla="*/ 29839 h 151399"/>
                <a:gd name="connsiteX175" fmla="*/ 220637 w 262640"/>
                <a:gd name="connsiteY175" fmla="*/ 32123 h 151399"/>
                <a:gd name="connsiteX176" fmla="*/ 221607 w 262640"/>
                <a:gd name="connsiteY176" fmla="*/ 34408 h 151399"/>
                <a:gd name="connsiteX177" fmla="*/ 222577 w 262640"/>
                <a:gd name="connsiteY177" fmla="*/ 36692 h 151399"/>
                <a:gd name="connsiteX178" fmla="*/ 223531 w 262640"/>
                <a:gd name="connsiteY178" fmla="*/ 38922 h 151399"/>
                <a:gd name="connsiteX179" fmla="*/ 225096 w 262640"/>
                <a:gd name="connsiteY179" fmla="*/ 39665 h 151399"/>
                <a:gd name="connsiteX180" fmla="*/ 226027 w 262640"/>
                <a:gd name="connsiteY180" fmla="*/ 41777 h 151399"/>
                <a:gd name="connsiteX181" fmla="*/ 227357 w 262640"/>
                <a:gd name="connsiteY181" fmla="*/ 44789 h 151399"/>
                <a:gd name="connsiteX182" fmla="*/ 228695 w 262640"/>
                <a:gd name="connsiteY182" fmla="*/ 47793 h 151399"/>
                <a:gd name="connsiteX183" fmla="*/ 230024 w 262640"/>
                <a:gd name="connsiteY183" fmla="*/ 50798 h 151399"/>
                <a:gd name="connsiteX184" fmla="*/ 231339 w 262640"/>
                <a:gd name="connsiteY184" fmla="*/ 53810 h 151399"/>
                <a:gd name="connsiteX185" fmla="*/ 900 w 262640"/>
                <a:gd name="connsiteY185" fmla="*/ 84345 h 151399"/>
                <a:gd name="connsiteX186" fmla="*/ 211 w 262640"/>
                <a:gd name="connsiteY186" fmla="*/ 84845 h 151399"/>
                <a:gd name="connsiteX187" fmla="*/ 0 w 262640"/>
                <a:gd name="connsiteY187" fmla="*/ 83969 h 151399"/>
                <a:gd name="connsiteX188" fmla="*/ 454 w 262640"/>
                <a:gd name="connsiteY188" fmla="*/ 81998 h 151399"/>
                <a:gd name="connsiteX189" fmla="*/ 1174 w 262640"/>
                <a:gd name="connsiteY189" fmla="*/ 81426 h 151399"/>
                <a:gd name="connsiteX190" fmla="*/ 1658 w 262640"/>
                <a:gd name="connsiteY190" fmla="*/ 82889 h 151399"/>
                <a:gd name="connsiteX191" fmla="*/ 1346 w 262640"/>
                <a:gd name="connsiteY191" fmla="*/ 83695 h 151399"/>
                <a:gd name="connsiteX192" fmla="*/ 900 w 262640"/>
                <a:gd name="connsiteY192" fmla="*/ 84345 h 151399"/>
                <a:gd name="connsiteX193" fmla="*/ 5226 w 262640"/>
                <a:gd name="connsiteY193" fmla="*/ 114379 h 151399"/>
                <a:gd name="connsiteX194" fmla="*/ 4936 w 262640"/>
                <a:gd name="connsiteY194" fmla="*/ 114856 h 151399"/>
                <a:gd name="connsiteX195" fmla="*/ 4538 w 262640"/>
                <a:gd name="connsiteY195" fmla="*/ 114754 h 151399"/>
                <a:gd name="connsiteX196" fmla="*/ 3176 w 262640"/>
                <a:gd name="connsiteY196" fmla="*/ 113557 h 151399"/>
                <a:gd name="connsiteX197" fmla="*/ 4670 w 262640"/>
                <a:gd name="connsiteY197" fmla="*/ 112219 h 151399"/>
                <a:gd name="connsiteX198" fmla="*/ 5468 w 262640"/>
                <a:gd name="connsiteY198" fmla="*/ 113463 h 151399"/>
                <a:gd name="connsiteX199" fmla="*/ 5226 w 262640"/>
                <a:gd name="connsiteY199" fmla="*/ 114379 h 151399"/>
                <a:gd name="connsiteX200" fmla="*/ 4530 w 262640"/>
                <a:gd name="connsiteY200" fmla="*/ 120387 h 151399"/>
                <a:gd name="connsiteX201" fmla="*/ 3075 w 262640"/>
                <a:gd name="connsiteY201" fmla="*/ 121076 h 151399"/>
                <a:gd name="connsiteX202" fmla="*/ 4068 w 262640"/>
                <a:gd name="connsiteY202" fmla="*/ 119292 h 151399"/>
                <a:gd name="connsiteX203" fmla="*/ 5085 w 262640"/>
                <a:gd name="connsiteY203" fmla="*/ 118924 h 151399"/>
                <a:gd name="connsiteX204" fmla="*/ 5367 w 262640"/>
                <a:gd name="connsiteY204" fmla="*/ 118994 h 151399"/>
                <a:gd name="connsiteX205" fmla="*/ 4530 w 262640"/>
                <a:gd name="connsiteY205" fmla="*/ 120387 h 151399"/>
                <a:gd name="connsiteX206" fmla="*/ 246211 w 262640"/>
                <a:gd name="connsiteY206" fmla="*/ 144303 h 151399"/>
                <a:gd name="connsiteX207" fmla="*/ 247573 w 262640"/>
                <a:gd name="connsiteY207" fmla="*/ 144569 h 151399"/>
                <a:gd name="connsiteX208" fmla="*/ 249630 w 262640"/>
                <a:gd name="connsiteY208" fmla="*/ 143795 h 151399"/>
                <a:gd name="connsiteX209" fmla="*/ 255529 w 262640"/>
                <a:gd name="connsiteY209" fmla="*/ 143693 h 151399"/>
                <a:gd name="connsiteX210" fmla="*/ 262640 w 262640"/>
                <a:gd name="connsiteY210" fmla="*/ 146181 h 151399"/>
                <a:gd name="connsiteX211" fmla="*/ 261295 w 262640"/>
                <a:gd name="connsiteY211" fmla="*/ 146830 h 151399"/>
                <a:gd name="connsiteX212" fmla="*/ 260497 w 262640"/>
                <a:gd name="connsiteY212" fmla="*/ 147730 h 151399"/>
                <a:gd name="connsiteX213" fmla="*/ 257375 w 262640"/>
                <a:gd name="connsiteY213" fmla="*/ 148551 h 151399"/>
                <a:gd name="connsiteX214" fmla="*/ 254262 w 262640"/>
                <a:gd name="connsiteY214" fmla="*/ 150468 h 151399"/>
                <a:gd name="connsiteX215" fmla="*/ 245249 w 262640"/>
                <a:gd name="connsiteY215" fmla="*/ 151399 h 151399"/>
                <a:gd name="connsiteX216" fmla="*/ 242605 w 262640"/>
                <a:gd name="connsiteY216" fmla="*/ 150883 h 151399"/>
                <a:gd name="connsiteX217" fmla="*/ 240430 w 262640"/>
                <a:gd name="connsiteY217" fmla="*/ 149029 h 151399"/>
                <a:gd name="connsiteX218" fmla="*/ 236401 w 262640"/>
                <a:gd name="connsiteY218" fmla="*/ 146619 h 151399"/>
                <a:gd name="connsiteX219" fmla="*/ 237989 w 262640"/>
                <a:gd name="connsiteY219" fmla="*/ 145078 h 151399"/>
                <a:gd name="connsiteX220" fmla="*/ 238333 w 262640"/>
                <a:gd name="connsiteY220" fmla="*/ 144374 h 151399"/>
                <a:gd name="connsiteX221" fmla="*/ 238927 w 262640"/>
                <a:gd name="connsiteY221" fmla="*/ 143701 h 151399"/>
                <a:gd name="connsiteX222" fmla="*/ 241204 w 262640"/>
                <a:gd name="connsiteY222" fmla="*/ 142535 h 151399"/>
                <a:gd name="connsiteX223" fmla="*/ 243481 w 262640"/>
                <a:gd name="connsiteY223" fmla="*/ 142723 h 151399"/>
                <a:gd name="connsiteX224" fmla="*/ 246211 w 262640"/>
                <a:gd name="connsiteY224" fmla="*/ 144303 h 151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262640" h="151399">
                  <a:moveTo>
                    <a:pt x="231339" y="53810"/>
                  </a:moveTo>
                  <a:lnTo>
                    <a:pt x="220269" y="57862"/>
                  </a:lnTo>
                  <a:lnTo>
                    <a:pt x="217351" y="59662"/>
                  </a:lnTo>
                  <a:lnTo>
                    <a:pt x="214698" y="61883"/>
                  </a:lnTo>
                  <a:lnTo>
                    <a:pt x="212712" y="64661"/>
                  </a:lnTo>
                  <a:lnTo>
                    <a:pt x="211319" y="69535"/>
                  </a:lnTo>
                  <a:lnTo>
                    <a:pt x="212375" y="73986"/>
                  </a:lnTo>
                  <a:lnTo>
                    <a:pt x="212273" y="76372"/>
                  </a:lnTo>
                  <a:lnTo>
                    <a:pt x="209418" y="77953"/>
                  </a:lnTo>
                  <a:lnTo>
                    <a:pt x="206750" y="79087"/>
                  </a:lnTo>
                  <a:lnTo>
                    <a:pt x="203785" y="80824"/>
                  </a:lnTo>
                  <a:lnTo>
                    <a:pt x="201985" y="81254"/>
                  </a:lnTo>
                  <a:lnTo>
                    <a:pt x="200515" y="82631"/>
                  </a:lnTo>
                  <a:lnTo>
                    <a:pt x="198801" y="83593"/>
                  </a:lnTo>
                  <a:lnTo>
                    <a:pt x="192629" y="86097"/>
                  </a:lnTo>
                  <a:lnTo>
                    <a:pt x="185885" y="88029"/>
                  </a:lnTo>
                  <a:lnTo>
                    <a:pt x="175167" y="90345"/>
                  </a:lnTo>
                  <a:lnTo>
                    <a:pt x="171028" y="92857"/>
                  </a:lnTo>
                  <a:lnTo>
                    <a:pt x="167265" y="94578"/>
                  </a:lnTo>
                  <a:lnTo>
                    <a:pt x="161546" y="95094"/>
                  </a:lnTo>
                  <a:lnTo>
                    <a:pt x="153692" y="97480"/>
                  </a:lnTo>
                  <a:lnTo>
                    <a:pt x="149326" y="99389"/>
                  </a:lnTo>
                  <a:lnTo>
                    <a:pt x="143904" y="102495"/>
                  </a:lnTo>
                  <a:lnTo>
                    <a:pt x="142707" y="103473"/>
                  </a:lnTo>
                  <a:lnTo>
                    <a:pt x="141753" y="105757"/>
                  </a:lnTo>
                  <a:lnTo>
                    <a:pt x="140086" y="107729"/>
                  </a:lnTo>
                  <a:lnTo>
                    <a:pt x="136824" y="110960"/>
                  </a:lnTo>
                  <a:lnTo>
                    <a:pt x="134376" y="112619"/>
                  </a:lnTo>
                  <a:lnTo>
                    <a:pt x="132740" y="112704"/>
                  </a:lnTo>
                  <a:lnTo>
                    <a:pt x="129564" y="113612"/>
                  </a:lnTo>
                  <a:lnTo>
                    <a:pt x="125801" y="113800"/>
                  </a:lnTo>
                  <a:lnTo>
                    <a:pt x="119479" y="112665"/>
                  </a:lnTo>
                  <a:lnTo>
                    <a:pt x="117852" y="113456"/>
                  </a:lnTo>
                  <a:lnTo>
                    <a:pt x="116514" y="114715"/>
                  </a:lnTo>
                  <a:lnTo>
                    <a:pt x="111641" y="116929"/>
                  </a:lnTo>
                  <a:lnTo>
                    <a:pt x="106688" y="121349"/>
                  </a:lnTo>
                  <a:lnTo>
                    <a:pt x="103066" y="122523"/>
                  </a:lnTo>
                  <a:lnTo>
                    <a:pt x="97206" y="123908"/>
                  </a:lnTo>
                  <a:lnTo>
                    <a:pt x="93107" y="125746"/>
                  </a:lnTo>
                  <a:lnTo>
                    <a:pt x="90353" y="126481"/>
                  </a:lnTo>
                  <a:lnTo>
                    <a:pt x="86809" y="126865"/>
                  </a:lnTo>
                  <a:lnTo>
                    <a:pt x="80245" y="126677"/>
                  </a:lnTo>
                  <a:lnTo>
                    <a:pt x="74025" y="127342"/>
                  </a:lnTo>
                  <a:lnTo>
                    <a:pt x="68259" y="128586"/>
                  </a:lnTo>
                  <a:lnTo>
                    <a:pt x="65553" y="130941"/>
                  </a:lnTo>
                  <a:lnTo>
                    <a:pt x="62462" y="134673"/>
                  </a:lnTo>
                  <a:lnTo>
                    <a:pt x="57416" y="136214"/>
                  </a:lnTo>
                  <a:lnTo>
                    <a:pt x="56227" y="137552"/>
                  </a:lnTo>
                  <a:lnTo>
                    <a:pt x="54670" y="140298"/>
                  </a:lnTo>
                  <a:lnTo>
                    <a:pt x="51408" y="141010"/>
                  </a:lnTo>
                  <a:lnTo>
                    <a:pt x="48450" y="141471"/>
                  </a:lnTo>
                  <a:lnTo>
                    <a:pt x="45431" y="140274"/>
                  </a:lnTo>
                  <a:lnTo>
                    <a:pt x="39735" y="143591"/>
                  </a:lnTo>
                  <a:lnTo>
                    <a:pt x="37584" y="144139"/>
                  </a:lnTo>
                  <a:lnTo>
                    <a:pt x="34313" y="144272"/>
                  </a:lnTo>
                  <a:lnTo>
                    <a:pt x="31990" y="144968"/>
                  </a:lnTo>
                  <a:lnTo>
                    <a:pt x="30323" y="144773"/>
                  </a:lnTo>
                  <a:lnTo>
                    <a:pt x="28251" y="143474"/>
                  </a:lnTo>
                  <a:lnTo>
                    <a:pt x="23838" y="141901"/>
                  </a:lnTo>
                  <a:lnTo>
                    <a:pt x="20615" y="142926"/>
                  </a:lnTo>
                  <a:lnTo>
                    <a:pt x="20341" y="139789"/>
                  </a:lnTo>
                  <a:lnTo>
                    <a:pt x="14997" y="130198"/>
                  </a:lnTo>
                  <a:lnTo>
                    <a:pt x="16109" y="121834"/>
                  </a:lnTo>
                  <a:lnTo>
                    <a:pt x="16109" y="120653"/>
                  </a:lnTo>
                  <a:lnTo>
                    <a:pt x="15044" y="116913"/>
                  </a:lnTo>
                  <a:lnTo>
                    <a:pt x="11860" y="113495"/>
                  </a:lnTo>
                  <a:lnTo>
                    <a:pt x="11954" y="109160"/>
                  </a:lnTo>
                  <a:lnTo>
                    <a:pt x="10890" y="106062"/>
                  </a:lnTo>
                  <a:lnTo>
                    <a:pt x="10045" y="102870"/>
                  </a:lnTo>
                  <a:lnTo>
                    <a:pt x="10319" y="102026"/>
                  </a:lnTo>
                  <a:lnTo>
                    <a:pt x="10366" y="101259"/>
                  </a:lnTo>
                  <a:lnTo>
                    <a:pt x="8739" y="96338"/>
                  </a:lnTo>
                  <a:lnTo>
                    <a:pt x="8199" y="95344"/>
                  </a:lnTo>
                  <a:lnTo>
                    <a:pt x="7995" y="94311"/>
                  </a:lnTo>
                  <a:lnTo>
                    <a:pt x="8528" y="93521"/>
                  </a:lnTo>
                  <a:lnTo>
                    <a:pt x="8512" y="92606"/>
                  </a:lnTo>
                  <a:lnTo>
                    <a:pt x="7652" y="91096"/>
                  </a:lnTo>
                  <a:lnTo>
                    <a:pt x="6736" y="88217"/>
                  </a:lnTo>
                  <a:lnTo>
                    <a:pt x="2394" y="85956"/>
                  </a:lnTo>
                  <a:lnTo>
                    <a:pt x="3278" y="83836"/>
                  </a:lnTo>
                  <a:lnTo>
                    <a:pt x="4123" y="84579"/>
                  </a:lnTo>
                  <a:lnTo>
                    <a:pt x="5265" y="85213"/>
                  </a:lnTo>
                  <a:lnTo>
                    <a:pt x="5500" y="83844"/>
                  </a:lnTo>
                  <a:lnTo>
                    <a:pt x="5516" y="82819"/>
                  </a:lnTo>
                  <a:lnTo>
                    <a:pt x="3701" y="76411"/>
                  </a:lnTo>
                  <a:lnTo>
                    <a:pt x="6392" y="67853"/>
                  </a:lnTo>
                  <a:lnTo>
                    <a:pt x="5508" y="60131"/>
                  </a:lnTo>
                  <a:lnTo>
                    <a:pt x="9615" y="57010"/>
                  </a:lnTo>
                  <a:lnTo>
                    <a:pt x="10648" y="56071"/>
                  </a:lnTo>
                  <a:lnTo>
                    <a:pt x="11242" y="55249"/>
                  </a:lnTo>
                  <a:lnTo>
                    <a:pt x="12212" y="53481"/>
                  </a:lnTo>
                  <a:lnTo>
                    <a:pt x="13534" y="52910"/>
                  </a:lnTo>
                  <a:lnTo>
                    <a:pt x="14004" y="51048"/>
                  </a:lnTo>
                  <a:lnTo>
                    <a:pt x="13965" y="50117"/>
                  </a:lnTo>
                  <a:lnTo>
                    <a:pt x="13112" y="49319"/>
                  </a:lnTo>
                  <a:lnTo>
                    <a:pt x="12471" y="47152"/>
                  </a:lnTo>
                  <a:lnTo>
                    <a:pt x="12682" y="44398"/>
                  </a:lnTo>
                  <a:lnTo>
                    <a:pt x="12893" y="43248"/>
                  </a:lnTo>
                  <a:lnTo>
                    <a:pt x="13339" y="41143"/>
                  </a:lnTo>
                  <a:lnTo>
                    <a:pt x="14778" y="40361"/>
                  </a:lnTo>
                  <a:lnTo>
                    <a:pt x="15115" y="39735"/>
                  </a:lnTo>
                  <a:lnTo>
                    <a:pt x="14004" y="38405"/>
                  </a:lnTo>
                  <a:lnTo>
                    <a:pt x="14105" y="37607"/>
                  </a:lnTo>
                  <a:lnTo>
                    <a:pt x="16546" y="35378"/>
                  </a:lnTo>
                  <a:lnTo>
                    <a:pt x="17509" y="34713"/>
                  </a:lnTo>
                  <a:lnTo>
                    <a:pt x="19089" y="34024"/>
                  </a:lnTo>
                  <a:lnTo>
                    <a:pt x="20325" y="34032"/>
                  </a:lnTo>
                  <a:lnTo>
                    <a:pt x="21749" y="34423"/>
                  </a:lnTo>
                  <a:lnTo>
                    <a:pt x="23024" y="35049"/>
                  </a:lnTo>
                  <a:lnTo>
                    <a:pt x="24261" y="36183"/>
                  </a:lnTo>
                  <a:lnTo>
                    <a:pt x="25567" y="37474"/>
                  </a:lnTo>
                  <a:lnTo>
                    <a:pt x="27570" y="37967"/>
                  </a:lnTo>
                  <a:lnTo>
                    <a:pt x="28931" y="37842"/>
                  </a:lnTo>
                  <a:lnTo>
                    <a:pt x="30042" y="38413"/>
                  </a:lnTo>
                  <a:lnTo>
                    <a:pt x="30981" y="38100"/>
                  </a:lnTo>
                  <a:lnTo>
                    <a:pt x="32045" y="37435"/>
                  </a:lnTo>
                  <a:lnTo>
                    <a:pt x="33750" y="37474"/>
                  </a:lnTo>
                  <a:lnTo>
                    <a:pt x="35284" y="36723"/>
                  </a:lnTo>
                  <a:lnTo>
                    <a:pt x="39649" y="36363"/>
                  </a:lnTo>
                  <a:lnTo>
                    <a:pt x="43858" y="36590"/>
                  </a:lnTo>
                  <a:lnTo>
                    <a:pt x="48255" y="35964"/>
                  </a:lnTo>
                  <a:lnTo>
                    <a:pt x="52644" y="36011"/>
                  </a:lnTo>
                  <a:lnTo>
                    <a:pt x="57072" y="36058"/>
                  </a:lnTo>
                  <a:lnTo>
                    <a:pt x="58050" y="36152"/>
                  </a:lnTo>
                  <a:lnTo>
                    <a:pt x="59012" y="36543"/>
                  </a:lnTo>
                  <a:lnTo>
                    <a:pt x="62744" y="38515"/>
                  </a:lnTo>
                  <a:lnTo>
                    <a:pt x="65576" y="38922"/>
                  </a:lnTo>
                  <a:lnTo>
                    <a:pt x="71264" y="39461"/>
                  </a:lnTo>
                  <a:lnTo>
                    <a:pt x="77327" y="40040"/>
                  </a:lnTo>
                  <a:lnTo>
                    <a:pt x="82584" y="40533"/>
                  </a:lnTo>
                  <a:lnTo>
                    <a:pt x="87043" y="40064"/>
                  </a:lnTo>
                  <a:lnTo>
                    <a:pt x="90744" y="39681"/>
                  </a:lnTo>
                  <a:lnTo>
                    <a:pt x="91745" y="39743"/>
                  </a:lnTo>
                  <a:lnTo>
                    <a:pt x="92864" y="40963"/>
                  </a:lnTo>
                  <a:lnTo>
                    <a:pt x="95094" y="44007"/>
                  </a:lnTo>
                  <a:lnTo>
                    <a:pt x="97198" y="46870"/>
                  </a:lnTo>
                  <a:lnTo>
                    <a:pt x="100883" y="47027"/>
                  </a:lnTo>
                  <a:lnTo>
                    <a:pt x="103246" y="45947"/>
                  </a:lnTo>
                  <a:lnTo>
                    <a:pt x="105843" y="44429"/>
                  </a:lnTo>
                  <a:lnTo>
                    <a:pt x="107431" y="43256"/>
                  </a:lnTo>
                  <a:lnTo>
                    <a:pt x="109270" y="38593"/>
                  </a:lnTo>
                  <a:lnTo>
                    <a:pt x="110459" y="35573"/>
                  </a:lnTo>
                  <a:lnTo>
                    <a:pt x="113190" y="32170"/>
                  </a:lnTo>
                  <a:lnTo>
                    <a:pt x="115474" y="29322"/>
                  </a:lnTo>
                  <a:lnTo>
                    <a:pt x="118494" y="25544"/>
                  </a:lnTo>
                  <a:lnTo>
                    <a:pt x="120168" y="23455"/>
                  </a:lnTo>
                  <a:lnTo>
                    <a:pt x="123469" y="19324"/>
                  </a:lnTo>
                  <a:lnTo>
                    <a:pt x="126622" y="17712"/>
                  </a:lnTo>
                  <a:lnTo>
                    <a:pt x="132709" y="14606"/>
                  </a:lnTo>
                  <a:lnTo>
                    <a:pt x="138678" y="11547"/>
                  </a:lnTo>
                  <a:lnTo>
                    <a:pt x="142567" y="9552"/>
                  </a:lnTo>
                  <a:lnTo>
                    <a:pt x="145876" y="8645"/>
                  </a:lnTo>
                  <a:lnTo>
                    <a:pt x="151422" y="7863"/>
                  </a:lnTo>
                  <a:lnTo>
                    <a:pt x="157939" y="6939"/>
                  </a:lnTo>
                  <a:lnTo>
                    <a:pt x="164456" y="6016"/>
                  </a:lnTo>
                  <a:lnTo>
                    <a:pt x="171411" y="5038"/>
                  </a:lnTo>
                  <a:lnTo>
                    <a:pt x="179157" y="3943"/>
                  </a:lnTo>
                  <a:lnTo>
                    <a:pt x="184469" y="3192"/>
                  </a:lnTo>
                  <a:lnTo>
                    <a:pt x="191236" y="2230"/>
                  </a:lnTo>
                  <a:lnTo>
                    <a:pt x="196869" y="1432"/>
                  </a:lnTo>
                  <a:lnTo>
                    <a:pt x="201876" y="728"/>
                  </a:lnTo>
                  <a:lnTo>
                    <a:pt x="207032" y="0"/>
                  </a:lnTo>
                  <a:lnTo>
                    <a:pt x="208001" y="2300"/>
                  </a:lnTo>
                  <a:lnTo>
                    <a:pt x="208972" y="4600"/>
                  </a:lnTo>
                  <a:lnTo>
                    <a:pt x="209950" y="6900"/>
                  </a:lnTo>
                  <a:lnTo>
                    <a:pt x="210920" y="9200"/>
                  </a:lnTo>
                  <a:lnTo>
                    <a:pt x="211890" y="11500"/>
                  </a:lnTo>
                  <a:lnTo>
                    <a:pt x="212860" y="13801"/>
                  </a:lnTo>
                  <a:lnTo>
                    <a:pt x="213830" y="16093"/>
                  </a:lnTo>
                  <a:lnTo>
                    <a:pt x="214808" y="18385"/>
                  </a:lnTo>
                  <a:lnTo>
                    <a:pt x="215778" y="20677"/>
                  </a:lnTo>
                  <a:lnTo>
                    <a:pt x="216748" y="22970"/>
                  </a:lnTo>
                  <a:lnTo>
                    <a:pt x="217718" y="25262"/>
                  </a:lnTo>
                  <a:lnTo>
                    <a:pt x="218696" y="27554"/>
                  </a:lnTo>
                  <a:lnTo>
                    <a:pt x="219666" y="29839"/>
                  </a:lnTo>
                  <a:lnTo>
                    <a:pt x="220637" y="32123"/>
                  </a:lnTo>
                  <a:lnTo>
                    <a:pt x="221607" y="34408"/>
                  </a:lnTo>
                  <a:lnTo>
                    <a:pt x="222577" y="36692"/>
                  </a:lnTo>
                  <a:lnTo>
                    <a:pt x="223531" y="38922"/>
                  </a:lnTo>
                  <a:lnTo>
                    <a:pt x="225096" y="39665"/>
                  </a:lnTo>
                  <a:lnTo>
                    <a:pt x="226027" y="41777"/>
                  </a:lnTo>
                  <a:lnTo>
                    <a:pt x="227357" y="44789"/>
                  </a:lnTo>
                  <a:lnTo>
                    <a:pt x="228695" y="47793"/>
                  </a:lnTo>
                  <a:lnTo>
                    <a:pt x="230024" y="50798"/>
                  </a:lnTo>
                  <a:lnTo>
                    <a:pt x="231339" y="53810"/>
                  </a:lnTo>
                  <a:close/>
                  <a:moveTo>
                    <a:pt x="900" y="84345"/>
                  </a:moveTo>
                  <a:lnTo>
                    <a:pt x="211" y="84845"/>
                  </a:lnTo>
                  <a:lnTo>
                    <a:pt x="0" y="83969"/>
                  </a:lnTo>
                  <a:lnTo>
                    <a:pt x="454" y="81998"/>
                  </a:lnTo>
                  <a:lnTo>
                    <a:pt x="1174" y="81426"/>
                  </a:lnTo>
                  <a:lnTo>
                    <a:pt x="1658" y="82889"/>
                  </a:lnTo>
                  <a:lnTo>
                    <a:pt x="1346" y="83695"/>
                  </a:lnTo>
                  <a:lnTo>
                    <a:pt x="900" y="84345"/>
                  </a:lnTo>
                  <a:close/>
                  <a:moveTo>
                    <a:pt x="5226" y="114379"/>
                  </a:moveTo>
                  <a:lnTo>
                    <a:pt x="4936" y="114856"/>
                  </a:lnTo>
                  <a:lnTo>
                    <a:pt x="4538" y="114754"/>
                  </a:lnTo>
                  <a:lnTo>
                    <a:pt x="3176" y="113557"/>
                  </a:lnTo>
                  <a:lnTo>
                    <a:pt x="4670" y="112219"/>
                  </a:lnTo>
                  <a:lnTo>
                    <a:pt x="5468" y="113463"/>
                  </a:lnTo>
                  <a:lnTo>
                    <a:pt x="5226" y="114379"/>
                  </a:lnTo>
                  <a:close/>
                  <a:moveTo>
                    <a:pt x="4530" y="120387"/>
                  </a:moveTo>
                  <a:lnTo>
                    <a:pt x="3075" y="121076"/>
                  </a:lnTo>
                  <a:lnTo>
                    <a:pt x="4068" y="119292"/>
                  </a:lnTo>
                  <a:lnTo>
                    <a:pt x="5085" y="118924"/>
                  </a:lnTo>
                  <a:lnTo>
                    <a:pt x="5367" y="118994"/>
                  </a:lnTo>
                  <a:lnTo>
                    <a:pt x="4530" y="120387"/>
                  </a:lnTo>
                  <a:close/>
                  <a:moveTo>
                    <a:pt x="246211" y="144303"/>
                  </a:moveTo>
                  <a:lnTo>
                    <a:pt x="247573" y="144569"/>
                  </a:lnTo>
                  <a:lnTo>
                    <a:pt x="249630" y="143795"/>
                  </a:lnTo>
                  <a:lnTo>
                    <a:pt x="255529" y="143693"/>
                  </a:lnTo>
                  <a:lnTo>
                    <a:pt x="262640" y="146181"/>
                  </a:lnTo>
                  <a:lnTo>
                    <a:pt x="261295" y="146830"/>
                  </a:lnTo>
                  <a:lnTo>
                    <a:pt x="260497" y="147730"/>
                  </a:lnTo>
                  <a:lnTo>
                    <a:pt x="257375" y="148551"/>
                  </a:lnTo>
                  <a:lnTo>
                    <a:pt x="254262" y="150468"/>
                  </a:lnTo>
                  <a:lnTo>
                    <a:pt x="245249" y="151399"/>
                  </a:lnTo>
                  <a:lnTo>
                    <a:pt x="242605" y="150883"/>
                  </a:lnTo>
                  <a:lnTo>
                    <a:pt x="240430" y="149029"/>
                  </a:lnTo>
                  <a:lnTo>
                    <a:pt x="236401" y="146619"/>
                  </a:lnTo>
                  <a:lnTo>
                    <a:pt x="237989" y="145078"/>
                  </a:lnTo>
                  <a:lnTo>
                    <a:pt x="238333" y="144374"/>
                  </a:lnTo>
                  <a:lnTo>
                    <a:pt x="238927" y="143701"/>
                  </a:lnTo>
                  <a:lnTo>
                    <a:pt x="241204" y="142535"/>
                  </a:lnTo>
                  <a:lnTo>
                    <a:pt x="243481" y="142723"/>
                  </a:lnTo>
                  <a:lnTo>
                    <a:pt x="246211" y="14430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6" name="Freeform: Shape 825">
              <a:extLst>
                <a:ext uri="{FF2B5EF4-FFF2-40B4-BE49-F238E27FC236}">
                  <a16:creationId xmlns:a16="http://schemas.microsoft.com/office/drawing/2014/main" id="{B5C3655E-4EB9-AE09-1A29-706E572DBB39}"/>
                </a:ext>
              </a:extLst>
            </p:cNvPr>
            <p:cNvSpPr>
              <a:spLocks/>
            </p:cNvSpPr>
            <p:nvPr/>
          </p:nvSpPr>
          <p:spPr>
            <a:xfrm>
              <a:off x="8239873" y="4926885"/>
              <a:ext cx="3966" cy="7432"/>
            </a:xfrm>
            <a:custGeom>
              <a:avLst/>
              <a:gdLst>
                <a:gd name="connsiteX0" fmla="*/ 3027 w 3966"/>
                <a:gd name="connsiteY0" fmla="*/ 7244 h 7432"/>
                <a:gd name="connsiteX1" fmla="*/ 1643 w 3966"/>
                <a:gd name="connsiteY1" fmla="*/ 7432 h 7432"/>
                <a:gd name="connsiteX2" fmla="*/ 994 w 3966"/>
                <a:gd name="connsiteY2" fmla="*/ 6838 h 7432"/>
                <a:gd name="connsiteX3" fmla="*/ 594 w 3966"/>
                <a:gd name="connsiteY3" fmla="*/ 5429 h 7432"/>
                <a:gd name="connsiteX4" fmla="*/ 1001 w 3966"/>
                <a:gd name="connsiteY4" fmla="*/ 4076 h 7432"/>
                <a:gd name="connsiteX5" fmla="*/ 1119 w 3966"/>
                <a:gd name="connsiteY5" fmla="*/ 2981 h 7432"/>
                <a:gd name="connsiteX6" fmla="*/ 0 w 3966"/>
                <a:gd name="connsiteY6" fmla="*/ 1080 h 7432"/>
                <a:gd name="connsiteX7" fmla="*/ 1095 w 3966"/>
                <a:gd name="connsiteY7" fmla="*/ 0 h 7432"/>
                <a:gd name="connsiteX8" fmla="*/ 2026 w 3966"/>
                <a:gd name="connsiteY8" fmla="*/ 1259 h 7432"/>
                <a:gd name="connsiteX9" fmla="*/ 2558 w 3966"/>
                <a:gd name="connsiteY9" fmla="*/ 1346 h 7432"/>
                <a:gd name="connsiteX10" fmla="*/ 3967 w 3966"/>
                <a:gd name="connsiteY10" fmla="*/ 2222 h 7432"/>
                <a:gd name="connsiteX11" fmla="*/ 3552 w 3966"/>
                <a:gd name="connsiteY11" fmla="*/ 3833 h 7432"/>
                <a:gd name="connsiteX12" fmla="*/ 3646 w 3966"/>
                <a:gd name="connsiteY12" fmla="*/ 4365 h 7432"/>
                <a:gd name="connsiteX13" fmla="*/ 3004 w 3966"/>
                <a:gd name="connsiteY13" fmla="*/ 5977 h 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66" h="7432">
                  <a:moveTo>
                    <a:pt x="3027" y="7244"/>
                  </a:moveTo>
                  <a:lnTo>
                    <a:pt x="1643" y="7432"/>
                  </a:lnTo>
                  <a:lnTo>
                    <a:pt x="994" y="6838"/>
                  </a:lnTo>
                  <a:lnTo>
                    <a:pt x="594" y="5429"/>
                  </a:lnTo>
                  <a:lnTo>
                    <a:pt x="1001" y="4076"/>
                  </a:lnTo>
                  <a:lnTo>
                    <a:pt x="1119" y="2981"/>
                  </a:lnTo>
                  <a:lnTo>
                    <a:pt x="0" y="1080"/>
                  </a:lnTo>
                  <a:lnTo>
                    <a:pt x="1095" y="0"/>
                  </a:lnTo>
                  <a:lnTo>
                    <a:pt x="2026" y="1259"/>
                  </a:lnTo>
                  <a:lnTo>
                    <a:pt x="2558" y="1346"/>
                  </a:lnTo>
                  <a:lnTo>
                    <a:pt x="3967" y="2222"/>
                  </a:lnTo>
                  <a:lnTo>
                    <a:pt x="3552" y="3833"/>
                  </a:lnTo>
                  <a:lnTo>
                    <a:pt x="3646" y="4365"/>
                  </a:lnTo>
                  <a:lnTo>
                    <a:pt x="3004" y="597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7" name="Freeform: Shape 826">
              <a:extLst>
                <a:ext uri="{FF2B5EF4-FFF2-40B4-BE49-F238E27FC236}">
                  <a16:creationId xmlns:a16="http://schemas.microsoft.com/office/drawing/2014/main" id="{380D59BC-D90D-C1EA-26B4-508550803013}"/>
                </a:ext>
              </a:extLst>
            </p:cNvPr>
            <p:cNvSpPr>
              <a:spLocks/>
            </p:cNvSpPr>
            <p:nvPr/>
          </p:nvSpPr>
          <p:spPr>
            <a:xfrm>
              <a:off x="7612050" y="5144275"/>
              <a:ext cx="470720" cy="668997"/>
            </a:xfrm>
            <a:custGeom>
              <a:avLst/>
              <a:gdLst>
                <a:gd name="connsiteX0" fmla="*/ 325815 w 470720"/>
                <a:gd name="connsiteY0" fmla="*/ 6047 h 668997"/>
                <a:gd name="connsiteX1" fmla="*/ 325932 w 470720"/>
                <a:gd name="connsiteY1" fmla="*/ 7291 h 668997"/>
                <a:gd name="connsiteX2" fmla="*/ 326089 w 470720"/>
                <a:gd name="connsiteY2" fmla="*/ 7854 h 668997"/>
                <a:gd name="connsiteX3" fmla="*/ 327137 w 470720"/>
                <a:gd name="connsiteY3" fmla="*/ 11133 h 668997"/>
                <a:gd name="connsiteX4" fmla="*/ 328702 w 470720"/>
                <a:gd name="connsiteY4" fmla="*/ 16046 h 668997"/>
                <a:gd name="connsiteX5" fmla="*/ 329742 w 470720"/>
                <a:gd name="connsiteY5" fmla="*/ 20583 h 668997"/>
                <a:gd name="connsiteX6" fmla="*/ 331174 w 470720"/>
                <a:gd name="connsiteY6" fmla="*/ 26819 h 668997"/>
                <a:gd name="connsiteX7" fmla="*/ 331127 w 470720"/>
                <a:gd name="connsiteY7" fmla="*/ 30300 h 668997"/>
                <a:gd name="connsiteX8" fmla="*/ 331479 w 470720"/>
                <a:gd name="connsiteY8" fmla="*/ 31646 h 668997"/>
                <a:gd name="connsiteX9" fmla="*/ 332762 w 470720"/>
                <a:gd name="connsiteY9" fmla="*/ 33327 h 668997"/>
                <a:gd name="connsiteX10" fmla="*/ 334335 w 470720"/>
                <a:gd name="connsiteY10" fmla="*/ 36223 h 668997"/>
                <a:gd name="connsiteX11" fmla="*/ 334867 w 470720"/>
                <a:gd name="connsiteY11" fmla="*/ 37858 h 668997"/>
                <a:gd name="connsiteX12" fmla="*/ 335391 w 470720"/>
                <a:gd name="connsiteY12" fmla="*/ 39086 h 668997"/>
                <a:gd name="connsiteX13" fmla="*/ 337049 w 470720"/>
                <a:gd name="connsiteY13" fmla="*/ 41417 h 668997"/>
                <a:gd name="connsiteX14" fmla="*/ 338340 w 470720"/>
                <a:gd name="connsiteY14" fmla="*/ 44953 h 668997"/>
                <a:gd name="connsiteX15" fmla="*/ 339436 w 470720"/>
                <a:gd name="connsiteY15" fmla="*/ 49639 h 668997"/>
                <a:gd name="connsiteX16" fmla="*/ 340374 w 470720"/>
                <a:gd name="connsiteY16" fmla="*/ 51893 h 668997"/>
                <a:gd name="connsiteX17" fmla="*/ 340726 w 470720"/>
                <a:gd name="connsiteY17" fmla="*/ 53003 h 668997"/>
                <a:gd name="connsiteX18" fmla="*/ 341149 w 470720"/>
                <a:gd name="connsiteY18" fmla="*/ 55022 h 668997"/>
                <a:gd name="connsiteX19" fmla="*/ 341094 w 470720"/>
                <a:gd name="connsiteY19" fmla="*/ 59286 h 668997"/>
                <a:gd name="connsiteX20" fmla="*/ 341117 w 470720"/>
                <a:gd name="connsiteY20" fmla="*/ 64238 h 668997"/>
                <a:gd name="connsiteX21" fmla="*/ 341149 w 470720"/>
                <a:gd name="connsiteY21" fmla="*/ 69769 h 668997"/>
                <a:gd name="connsiteX22" fmla="*/ 341172 w 470720"/>
                <a:gd name="connsiteY22" fmla="*/ 74346 h 668997"/>
                <a:gd name="connsiteX23" fmla="*/ 341008 w 470720"/>
                <a:gd name="connsiteY23" fmla="*/ 76661 h 668997"/>
                <a:gd name="connsiteX24" fmla="*/ 341125 w 470720"/>
                <a:gd name="connsiteY24" fmla="*/ 83257 h 668997"/>
                <a:gd name="connsiteX25" fmla="*/ 339709 w 470720"/>
                <a:gd name="connsiteY25" fmla="*/ 86691 h 668997"/>
                <a:gd name="connsiteX26" fmla="*/ 339882 w 470720"/>
                <a:gd name="connsiteY26" fmla="*/ 89398 h 668997"/>
                <a:gd name="connsiteX27" fmla="*/ 340319 w 470720"/>
                <a:gd name="connsiteY27" fmla="*/ 91151 h 668997"/>
                <a:gd name="connsiteX28" fmla="*/ 339741 w 470720"/>
                <a:gd name="connsiteY28" fmla="*/ 91424 h 668997"/>
                <a:gd name="connsiteX29" fmla="*/ 338638 w 470720"/>
                <a:gd name="connsiteY29" fmla="*/ 91737 h 668997"/>
                <a:gd name="connsiteX30" fmla="*/ 333568 w 470720"/>
                <a:gd name="connsiteY30" fmla="*/ 88960 h 668997"/>
                <a:gd name="connsiteX31" fmla="*/ 328623 w 470720"/>
                <a:gd name="connsiteY31" fmla="*/ 86026 h 668997"/>
                <a:gd name="connsiteX32" fmla="*/ 327911 w 470720"/>
                <a:gd name="connsiteY32" fmla="*/ 85940 h 668997"/>
                <a:gd name="connsiteX33" fmla="*/ 326871 w 470720"/>
                <a:gd name="connsiteY33" fmla="*/ 86245 h 668997"/>
                <a:gd name="connsiteX34" fmla="*/ 324070 w 470720"/>
                <a:gd name="connsiteY34" fmla="*/ 88373 h 668997"/>
                <a:gd name="connsiteX35" fmla="*/ 321449 w 470720"/>
                <a:gd name="connsiteY35" fmla="*/ 91706 h 668997"/>
                <a:gd name="connsiteX36" fmla="*/ 320245 w 470720"/>
                <a:gd name="connsiteY36" fmla="*/ 94554 h 668997"/>
                <a:gd name="connsiteX37" fmla="*/ 318312 w 470720"/>
                <a:gd name="connsiteY37" fmla="*/ 97495 h 668997"/>
                <a:gd name="connsiteX38" fmla="*/ 315198 w 470720"/>
                <a:gd name="connsiteY38" fmla="*/ 102237 h 668997"/>
                <a:gd name="connsiteX39" fmla="*/ 314878 w 470720"/>
                <a:gd name="connsiteY39" fmla="*/ 103261 h 668997"/>
                <a:gd name="connsiteX40" fmla="*/ 314846 w 470720"/>
                <a:gd name="connsiteY40" fmla="*/ 107126 h 668997"/>
                <a:gd name="connsiteX41" fmla="*/ 314995 w 470720"/>
                <a:gd name="connsiteY41" fmla="*/ 110811 h 668997"/>
                <a:gd name="connsiteX42" fmla="*/ 315269 w 470720"/>
                <a:gd name="connsiteY42" fmla="*/ 111327 h 668997"/>
                <a:gd name="connsiteX43" fmla="*/ 316951 w 470720"/>
                <a:gd name="connsiteY43" fmla="*/ 111499 h 668997"/>
                <a:gd name="connsiteX44" fmla="*/ 318156 w 470720"/>
                <a:gd name="connsiteY44" fmla="*/ 114519 h 668997"/>
                <a:gd name="connsiteX45" fmla="*/ 320910 w 470720"/>
                <a:gd name="connsiteY45" fmla="*/ 119338 h 668997"/>
                <a:gd name="connsiteX46" fmla="*/ 325533 w 470720"/>
                <a:gd name="connsiteY46" fmla="*/ 122436 h 668997"/>
                <a:gd name="connsiteX47" fmla="*/ 329828 w 470720"/>
                <a:gd name="connsiteY47" fmla="*/ 123845 h 668997"/>
                <a:gd name="connsiteX48" fmla="*/ 335821 w 470720"/>
                <a:gd name="connsiteY48" fmla="*/ 124197 h 668997"/>
                <a:gd name="connsiteX49" fmla="*/ 340562 w 470720"/>
                <a:gd name="connsiteY49" fmla="*/ 124095 h 668997"/>
                <a:gd name="connsiteX50" fmla="*/ 340288 w 470720"/>
                <a:gd name="connsiteY50" fmla="*/ 120841 h 668997"/>
                <a:gd name="connsiteX51" fmla="*/ 340758 w 470720"/>
                <a:gd name="connsiteY51" fmla="*/ 115622 h 668997"/>
                <a:gd name="connsiteX52" fmla="*/ 341360 w 470720"/>
                <a:gd name="connsiteY52" fmla="*/ 112118 h 668997"/>
                <a:gd name="connsiteX53" fmla="*/ 342025 w 470720"/>
                <a:gd name="connsiteY53" fmla="*/ 111961 h 668997"/>
                <a:gd name="connsiteX54" fmla="*/ 343269 w 470720"/>
                <a:gd name="connsiteY54" fmla="*/ 112298 h 668997"/>
                <a:gd name="connsiteX55" fmla="*/ 343957 w 470720"/>
                <a:gd name="connsiteY55" fmla="*/ 112657 h 668997"/>
                <a:gd name="connsiteX56" fmla="*/ 345858 w 470720"/>
                <a:gd name="connsiteY56" fmla="*/ 112509 h 668997"/>
                <a:gd name="connsiteX57" fmla="*/ 349238 w 470720"/>
                <a:gd name="connsiteY57" fmla="*/ 113197 h 668997"/>
                <a:gd name="connsiteX58" fmla="*/ 351969 w 470720"/>
                <a:gd name="connsiteY58" fmla="*/ 113127 h 668997"/>
                <a:gd name="connsiteX59" fmla="*/ 354410 w 470720"/>
                <a:gd name="connsiteY59" fmla="*/ 113056 h 668997"/>
                <a:gd name="connsiteX60" fmla="*/ 358532 w 470720"/>
                <a:gd name="connsiteY60" fmla="*/ 112939 h 668997"/>
                <a:gd name="connsiteX61" fmla="*/ 360942 w 470720"/>
                <a:gd name="connsiteY61" fmla="*/ 112900 h 668997"/>
                <a:gd name="connsiteX62" fmla="*/ 360129 w 470720"/>
                <a:gd name="connsiteY62" fmla="*/ 118556 h 668997"/>
                <a:gd name="connsiteX63" fmla="*/ 356983 w 470720"/>
                <a:gd name="connsiteY63" fmla="*/ 127436 h 668997"/>
                <a:gd name="connsiteX64" fmla="*/ 355912 w 470720"/>
                <a:gd name="connsiteY64" fmla="*/ 131520 h 668997"/>
                <a:gd name="connsiteX65" fmla="*/ 353228 w 470720"/>
                <a:gd name="connsiteY65" fmla="*/ 146157 h 668997"/>
                <a:gd name="connsiteX66" fmla="*/ 349723 w 470720"/>
                <a:gd name="connsiteY66" fmla="*/ 153566 h 668997"/>
                <a:gd name="connsiteX67" fmla="*/ 347759 w 470720"/>
                <a:gd name="connsiteY67" fmla="*/ 156633 h 668997"/>
                <a:gd name="connsiteX68" fmla="*/ 342080 w 470720"/>
                <a:gd name="connsiteY68" fmla="*/ 162062 h 668997"/>
                <a:gd name="connsiteX69" fmla="*/ 340499 w 470720"/>
                <a:gd name="connsiteY69" fmla="*/ 163165 h 668997"/>
                <a:gd name="connsiteX70" fmla="*/ 339099 w 470720"/>
                <a:gd name="connsiteY70" fmla="*/ 163870 h 668997"/>
                <a:gd name="connsiteX71" fmla="*/ 336611 w 470720"/>
                <a:gd name="connsiteY71" fmla="*/ 164496 h 668997"/>
                <a:gd name="connsiteX72" fmla="*/ 326879 w 470720"/>
                <a:gd name="connsiteY72" fmla="*/ 175526 h 668997"/>
                <a:gd name="connsiteX73" fmla="*/ 323257 w 470720"/>
                <a:gd name="connsiteY73" fmla="*/ 180862 h 668997"/>
                <a:gd name="connsiteX74" fmla="*/ 320034 w 470720"/>
                <a:gd name="connsiteY74" fmla="*/ 188662 h 668997"/>
                <a:gd name="connsiteX75" fmla="*/ 316834 w 470720"/>
                <a:gd name="connsiteY75" fmla="*/ 192957 h 668997"/>
                <a:gd name="connsiteX76" fmla="*/ 312132 w 470720"/>
                <a:gd name="connsiteY76" fmla="*/ 202142 h 668997"/>
                <a:gd name="connsiteX77" fmla="*/ 307931 w 470720"/>
                <a:gd name="connsiteY77" fmla="*/ 209253 h 668997"/>
                <a:gd name="connsiteX78" fmla="*/ 303902 w 470720"/>
                <a:gd name="connsiteY78" fmla="*/ 215762 h 668997"/>
                <a:gd name="connsiteX79" fmla="*/ 296931 w 470720"/>
                <a:gd name="connsiteY79" fmla="*/ 224744 h 668997"/>
                <a:gd name="connsiteX80" fmla="*/ 293833 w 470720"/>
                <a:gd name="connsiteY80" fmla="*/ 227349 h 668997"/>
                <a:gd name="connsiteX81" fmla="*/ 291744 w 470720"/>
                <a:gd name="connsiteY81" fmla="*/ 228538 h 668997"/>
                <a:gd name="connsiteX82" fmla="*/ 286205 w 470720"/>
                <a:gd name="connsiteY82" fmla="*/ 233772 h 668997"/>
                <a:gd name="connsiteX83" fmla="*/ 278405 w 470720"/>
                <a:gd name="connsiteY83" fmla="*/ 242221 h 668997"/>
                <a:gd name="connsiteX84" fmla="*/ 272435 w 470720"/>
                <a:gd name="connsiteY84" fmla="*/ 249732 h 668997"/>
                <a:gd name="connsiteX85" fmla="*/ 263509 w 470720"/>
                <a:gd name="connsiteY85" fmla="*/ 258290 h 668997"/>
                <a:gd name="connsiteX86" fmla="*/ 258338 w 470720"/>
                <a:gd name="connsiteY86" fmla="*/ 262046 h 668997"/>
                <a:gd name="connsiteX87" fmla="*/ 250577 w 470720"/>
                <a:gd name="connsiteY87" fmla="*/ 269454 h 668997"/>
                <a:gd name="connsiteX88" fmla="*/ 248410 w 470720"/>
                <a:gd name="connsiteY88" fmla="*/ 270550 h 668997"/>
                <a:gd name="connsiteX89" fmla="*/ 239663 w 470720"/>
                <a:gd name="connsiteY89" fmla="*/ 277458 h 668997"/>
                <a:gd name="connsiteX90" fmla="*/ 233373 w 470720"/>
                <a:gd name="connsiteY90" fmla="*/ 281667 h 668997"/>
                <a:gd name="connsiteX91" fmla="*/ 223195 w 470720"/>
                <a:gd name="connsiteY91" fmla="*/ 286557 h 668997"/>
                <a:gd name="connsiteX92" fmla="*/ 219150 w 470720"/>
                <a:gd name="connsiteY92" fmla="*/ 287926 h 668997"/>
                <a:gd name="connsiteX93" fmla="*/ 209488 w 470720"/>
                <a:gd name="connsiteY93" fmla="*/ 286658 h 668997"/>
                <a:gd name="connsiteX94" fmla="*/ 205459 w 470720"/>
                <a:gd name="connsiteY94" fmla="*/ 287331 h 668997"/>
                <a:gd name="connsiteX95" fmla="*/ 202087 w 470720"/>
                <a:gd name="connsiteY95" fmla="*/ 290288 h 668997"/>
                <a:gd name="connsiteX96" fmla="*/ 201774 w 470720"/>
                <a:gd name="connsiteY96" fmla="*/ 294544 h 668997"/>
                <a:gd name="connsiteX97" fmla="*/ 200366 w 470720"/>
                <a:gd name="connsiteY97" fmla="*/ 295186 h 668997"/>
                <a:gd name="connsiteX98" fmla="*/ 198238 w 470720"/>
                <a:gd name="connsiteY98" fmla="*/ 294998 h 668997"/>
                <a:gd name="connsiteX99" fmla="*/ 191486 w 470720"/>
                <a:gd name="connsiteY99" fmla="*/ 293222 h 668997"/>
                <a:gd name="connsiteX100" fmla="*/ 187825 w 470720"/>
                <a:gd name="connsiteY100" fmla="*/ 293558 h 668997"/>
                <a:gd name="connsiteX101" fmla="*/ 185690 w 470720"/>
                <a:gd name="connsiteY101" fmla="*/ 295835 h 668997"/>
                <a:gd name="connsiteX102" fmla="*/ 183968 w 470720"/>
                <a:gd name="connsiteY102" fmla="*/ 298714 h 668997"/>
                <a:gd name="connsiteX103" fmla="*/ 178883 w 470720"/>
                <a:gd name="connsiteY103" fmla="*/ 298863 h 668997"/>
                <a:gd name="connsiteX104" fmla="*/ 169824 w 470720"/>
                <a:gd name="connsiteY104" fmla="*/ 295882 h 668997"/>
                <a:gd name="connsiteX105" fmla="*/ 159168 w 470720"/>
                <a:gd name="connsiteY105" fmla="*/ 294067 h 668997"/>
                <a:gd name="connsiteX106" fmla="*/ 156704 w 470720"/>
                <a:gd name="connsiteY106" fmla="*/ 293864 h 668997"/>
                <a:gd name="connsiteX107" fmla="*/ 151540 w 470720"/>
                <a:gd name="connsiteY107" fmla="*/ 296078 h 668997"/>
                <a:gd name="connsiteX108" fmla="*/ 149741 w 470720"/>
                <a:gd name="connsiteY108" fmla="*/ 296399 h 668997"/>
                <a:gd name="connsiteX109" fmla="*/ 142222 w 470720"/>
                <a:gd name="connsiteY109" fmla="*/ 295921 h 668997"/>
                <a:gd name="connsiteX110" fmla="*/ 138052 w 470720"/>
                <a:gd name="connsiteY110" fmla="*/ 294529 h 668997"/>
                <a:gd name="connsiteX111" fmla="*/ 134062 w 470720"/>
                <a:gd name="connsiteY111" fmla="*/ 294521 h 668997"/>
                <a:gd name="connsiteX112" fmla="*/ 131003 w 470720"/>
                <a:gd name="connsiteY112" fmla="*/ 295671 h 668997"/>
                <a:gd name="connsiteX113" fmla="*/ 127295 w 470720"/>
                <a:gd name="connsiteY113" fmla="*/ 296078 h 668997"/>
                <a:gd name="connsiteX114" fmla="*/ 117273 w 470720"/>
                <a:gd name="connsiteY114" fmla="*/ 304097 h 668997"/>
                <a:gd name="connsiteX115" fmla="*/ 112094 w 470720"/>
                <a:gd name="connsiteY115" fmla="*/ 304105 h 668997"/>
                <a:gd name="connsiteX116" fmla="*/ 107627 w 470720"/>
                <a:gd name="connsiteY116" fmla="*/ 305036 h 668997"/>
                <a:gd name="connsiteX117" fmla="*/ 105413 w 470720"/>
                <a:gd name="connsiteY117" fmla="*/ 305004 h 668997"/>
                <a:gd name="connsiteX118" fmla="*/ 101267 w 470720"/>
                <a:gd name="connsiteY118" fmla="*/ 303878 h 668997"/>
                <a:gd name="connsiteX119" fmla="*/ 99725 w 470720"/>
                <a:gd name="connsiteY119" fmla="*/ 303956 h 668997"/>
                <a:gd name="connsiteX120" fmla="*/ 97363 w 470720"/>
                <a:gd name="connsiteY120" fmla="*/ 304456 h 668997"/>
                <a:gd name="connsiteX121" fmla="*/ 95000 w 470720"/>
                <a:gd name="connsiteY121" fmla="*/ 305873 h 668997"/>
                <a:gd name="connsiteX122" fmla="*/ 89618 w 470720"/>
                <a:gd name="connsiteY122" fmla="*/ 306483 h 668997"/>
                <a:gd name="connsiteX123" fmla="*/ 87528 w 470720"/>
                <a:gd name="connsiteY123" fmla="*/ 307695 h 668997"/>
                <a:gd name="connsiteX124" fmla="*/ 78438 w 470720"/>
                <a:gd name="connsiteY124" fmla="*/ 315058 h 668997"/>
                <a:gd name="connsiteX125" fmla="*/ 76364 w 470720"/>
                <a:gd name="connsiteY125" fmla="*/ 314760 h 668997"/>
                <a:gd name="connsiteX126" fmla="*/ 74690 w 470720"/>
                <a:gd name="connsiteY126" fmla="*/ 314283 h 668997"/>
                <a:gd name="connsiteX127" fmla="*/ 69965 w 470720"/>
                <a:gd name="connsiteY127" fmla="*/ 314189 h 668997"/>
                <a:gd name="connsiteX128" fmla="*/ 64622 w 470720"/>
                <a:gd name="connsiteY128" fmla="*/ 310270 h 668997"/>
                <a:gd name="connsiteX129" fmla="*/ 62572 w 470720"/>
                <a:gd name="connsiteY129" fmla="*/ 310520 h 668997"/>
                <a:gd name="connsiteX130" fmla="*/ 63119 w 470720"/>
                <a:gd name="connsiteY130" fmla="*/ 309346 h 668997"/>
                <a:gd name="connsiteX131" fmla="*/ 63284 w 470720"/>
                <a:gd name="connsiteY131" fmla="*/ 307265 h 668997"/>
                <a:gd name="connsiteX132" fmla="*/ 62150 w 470720"/>
                <a:gd name="connsiteY132" fmla="*/ 305794 h 668997"/>
                <a:gd name="connsiteX133" fmla="*/ 61391 w 470720"/>
                <a:gd name="connsiteY133" fmla="*/ 305137 h 668997"/>
                <a:gd name="connsiteX134" fmla="*/ 59294 w 470720"/>
                <a:gd name="connsiteY134" fmla="*/ 305263 h 668997"/>
                <a:gd name="connsiteX135" fmla="*/ 58175 w 470720"/>
                <a:gd name="connsiteY135" fmla="*/ 303494 h 668997"/>
                <a:gd name="connsiteX136" fmla="*/ 54967 w 470720"/>
                <a:gd name="connsiteY136" fmla="*/ 303330 h 668997"/>
                <a:gd name="connsiteX137" fmla="*/ 53857 w 470720"/>
                <a:gd name="connsiteY137" fmla="*/ 303776 h 668997"/>
                <a:gd name="connsiteX138" fmla="*/ 52315 w 470720"/>
                <a:gd name="connsiteY138" fmla="*/ 303870 h 668997"/>
                <a:gd name="connsiteX139" fmla="*/ 52183 w 470720"/>
                <a:gd name="connsiteY139" fmla="*/ 302079 h 668997"/>
                <a:gd name="connsiteX140" fmla="*/ 52300 w 470720"/>
                <a:gd name="connsiteY140" fmla="*/ 300952 h 668997"/>
                <a:gd name="connsiteX141" fmla="*/ 52206 w 470720"/>
                <a:gd name="connsiteY141" fmla="*/ 299223 h 668997"/>
                <a:gd name="connsiteX142" fmla="*/ 51823 w 470720"/>
                <a:gd name="connsiteY142" fmla="*/ 297102 h 668997"/>
                <a:gd name="connsiteX143" fmla="*/ 50579 w 470720"/>
                <a:gd name="connsiteY143" fmla="*/ 296430 h 668997"/>
                <a:gd name="connsiteX144" fmla="*/ 49624 w 470720"/>
                <a:gd name="connsiteY144" fmla="*/ 296148 h 668997"/>
                <a:gd name="connsiteX145" fmla="*/ 47356 w 470720"/>
                <a:gd name="connsiteY145" fmla="*/ 296297 h 668997"/>
                <a:gd name="connsiteX146" fmla="*/ 45791 w 470720"/>
                <a:gd name="connsiteY146" fmla="*/ 296524 h 668997"/>
                <a:gd name="connsiteX147" fmla="*/ 45055 w 470720"/>
                <a:gd name="connsiteY147" fmla="*/ 297142 h 668997"/>
                <a:gd name="connsiteX148" fmla="*/ 44218 w 470720"/>
                <a:gd name="connsiteY148" fmla="*/ 298699 h 668997"/>
                <a:gd name="connsiteX149" fmla="*/ 44210 w 470720"/>
                <a:gd name="connsiteY149" fmla="*/ 303424 h 668997"/>
                <a:gd name="connsiteX150" fmla="*/ 43084 w 470720"/>
                <a:gd name="connsiteY150" fmla="*/ 302070 h 668997"/>
                <a:gd name="connsiteX151" fmla="*/ 41801 w 470720"/>
                <a:gd name="connsiteY151" fmla="*/ 299238 h 668997"/>
                <a:gd name="connsiteX152" fmla="*/ 41386 w 470720"/>
                <a:gd name="connsiteY152" fmla="*/ 296219 h 668997"/>
                <a:gd name="connsiteX153" fmla="*/ 41848 w 470720"/>
                <a:gd name="connsiteY153" fmla="*/ 292659 h 668997"/>
                <a:gd name="connsiteX154" fmla="*/ 44281 w 470720"/>
                <a:gd name="connsiteY154" fmla="*/ 291306 h 668997"/>
                <a:gd name="connsiteX155" fmla="*/ 44093 w 470720"/>
                <a:gd name="connsiteY155" fmla="*/ 288904 h 668997"/>
                <a:gd name="connsiteX156" fmla="*/ 43577 w 470720"/>
                <a:gd name="connsiteY156" fmla="*/ 286823 h 668997"/>
                <a:gd name="connsiteX157" fmla="*/ 40862 w 470720"/>
                <a:gd name="connsiteY157" fmla="*/ 281503 h 668997"/>
                <a:gd name="connsiteX158" fmla="*/ 39806 w 470720"/>
                <a:gd name="connsiteY158" fmla="*/ 279069 h 668997"/>
                <a:gd name="connsiteX159" fmla="*/ 37506 w 470720"/>
                <a:gd name="connsiteY159" fmla="*/ 277427 h 668997"/>
                <a:gd name="connsiteX160" fmla="*/ 35714 w 470720"/>
                <a:gd name="connsiteY160" fmla="*/ 273468 h 668997"/>
                <a:gd name="connsiteX161" fmla="*/ 33915 w 470720"/>
                <a:gd name="connsiteY161" fmla="*/ 272036 h 668997"/>
                <a:gd name="connsiteX162" fmla="*/ 33164 w 470720"/>
                <a:gd name="connsiteY162" fmla="*/ 269267 h 668997"/>
                <a:gd name="connsiteX163" fmla="*/ 31404 w 470720"/>
                <a:gd name="connsiteY163" fmla="*/ 267061 h 668997"/>
                <a:gd name="connsiteX164" fmla="*/ 30809 w 470720"/>
                <a:gd name="connsiteY164" fmla="*/ 263572 h 668997"/>
                <a:gd name="connsiteX165" fmla="*/ 31779 w 470720"/>
                <a:gd name="connsiteY165" fmla="*/ 261577 h 668997"/>
                <a:gd name="connsiteX166" fmla="*/ 33312 w 470720"/>
                <a:gd name="connsiteY166" fmla="*/ 260481 h 668997"/>
                <a:gd name="connsiteX167" fmla="*/ 34877 w 470720"/>
                <a:gd name="connsiteY167" fmla="*/ 262210 h 668997"/>
                <a:gd name="connsiteX168" fmla="*/ 36825 w 470720"/>
                <a:gd name="connsiteY168" fmla="*/ 261537 h 668997"/>
                <a:gd name="connsiteX169" fmla="*/ 39587 w 470720"/>
                <a:gd name="connsiteY169" fmla="*/ 259018 h 668997"/>
                <a:gd name="connsiteX170" fmla="*/ 41222 w 470720"/>
                <a:gd name="connsiteY170" fmla="*/ 255200 h 668997"/>
                <a:gd name="connsiteX171" fmla="*/ 41324 w 470720"/>
                <a:gd name="connsiteY171" fmla="*/ 249106 h 668997"/>
                <a:gd name="connsiteX172" fmla="*/ 40901 w 470720"/>
                <a:gd name="connsiteY172" fmla="*/ 245311 h 668997"/>
                <a:gd name="connsiteX173" fmla="*/ 38710 w 470720"/>
                <a:gd name="connsiteY173" fmla="*/ 235532 h 668997"/>
                <a:gd name="connsiteX174" fmla="*/ 37678 w 470720"/>
                <a:gd name="connsiteY174" fmla="*/ 233287 h 668997"/>
                <a:gd name="connsiteX175" fmla="*/ 32733 w 470720"/>
                <a:gd name="connsiteY175" fmla="*/ 226316 h 668997"/>
                <a:gd name="connsiteX176" fmla="*/ 26999 w 470720"/>
                <a:gd name="connsiteY176" fmla="*/ 217014 h 668997"/>
                <a:gd name="connsiteX177" fmla="*/ 19746 w 470720"/>
                <a:gd name="connsiteY177" fmla="*/ 202423 h 668997"/>
                <a:gd name="connsiteX178" fmla="*/ 16281 w 470720"/>
                <a:gd name="connsiteY178" fmla="*/ 193693 h 668997"/>
                <a:gd name="connsiteX179" fmla="*/ 11031 w 470720"/>
                <a:gd name="connsiteY179" fmla="*/ 176168 h 668997"/>
                <a:gd name="connsiteX180" fmla="*/ 6408 w 470720"/>
                <a:gd name="connsiteY180" fmla="*/ 166302 h 668997"/>
                <a:gd name="connsiteX181" fmla="*/ 728 w 470720"/>
                <a:gd name="connsiteY181" fmla="*/ 157133 h 668997"/>
                <a:gd name="connsiteX182" fmla="*/ 0 w 470720"/>
                <a:gd name="connsiteY182" fmla="*/ 156539 h 668997"/>
                <a:gd name="connsiteX183" fmla="*/ 869 w 470720"/>
                <a:gd name="connsiteY183" fmla="*/ 155428 h 668997"/>
                <a:gd name="connsiteX184" fmla="*/ 3927 w 470720"/>
                <a:gd name="connsiteY184" fmla="*/ 153316 h 668997"/>
                <a:gd name="connsiteX185" fmla="*/ 5312 w 470720"/>
                <a:gd name="connsiteY185" fmla="*/ 152745 h 668997"/>
                <a:gd name="connsiteX186" fmla="*/ 6055 w 470720"/>
                <a:gd name="connsiteY186" fmla="*/ 153011 h 668997"/>
                <a:gd name="connsiteX187" fmla="*/ 6775 w 470720"/>
                <a:gd name="connsiteY187" fmla="*/ 152431 h 668997"/>
                <a:gd name="connsiteX188" fmla="*/ 7472 w 470720"/>
                <a:gd name="connsiteY188" fmla="*/ 151000 h 668997"/>
                <a:gd name="connsiteX189" fmla="*/ 7628 w 470720"/>
                <a:gd name="connsiteY189" fmla="*/ 149662 h 668997"/>
                <a:gd name="connsiteX190" fmla="*/ 7972 w 470720"/>
                <a:gd name="connsiteY190" fmla="*/ 147769 h 668997"/>
                <a:gd name="connsiteX191" fmla="*/ 8653 w 470720"/>
                <a:gd name="connsiteY191" fmla="*/ 146635 h 668997"/>
                <a:gd name="connsiteX192" fmla="*/ 9404 w 470720"/>
                <a:gd name="connsiteY192" fmla="*/ 144381 h 668997"/>
                <a:gd name="connsiteX193" fmla="*/ 10679 w 470720"/>
                <a:gd name="connsiteY193" fmla="*/ 142934 h 668997"/>
                <a:gd name="connsiteX194" fmla="*/ 13378 w 470720"/>
                <a:gd name="connsiteY194" fmla="*/ 141972 h 668997"/>
                <a:gd name="connsiteX195" fmla="*/ 15420 w 470720"/>
                <a:gd name="connsiteY195" fmla="*/ 143247 h 668997"/>
                <a:gd name="connsiteX196" fmla="*/ 16273 w 470720"/>
                <a:gd name="connsiteY196" fmla="*/ 144491 h 668997"/>
                <a:gd name="connsiteX197" fmla="*/ 16625 w 470720"/>
                <a:gd name="connsiteY197" fmla="*/ 146134 h 668997"/>
                <a:gd name="connsiteX198" fmla="*/ 17533 w 470720"/>
                <a:gd name="connsiteY198" fmla="*/ 146932 h 668997"/>
                <a:gd name="connsiteX199" fmla="*/ 18987 w 470720"/>
                <a:gd name="connsiteY199" fmla="*/ 146877 h 668997"/>
                <a:gd name="connsiteX200" fmla="*/ 20013 w 470720"/>
                <a:gd name="connsiteY200" fmla="*/ 147886 h 668997"/>
                <a:gd name="connsiteX201" fmla="*/ 20607 w 470720"/>
                <a:gd name="connsiteY201" fmla="*/ 149967 h 668997"/>
                <a:gd name="connsiteX202" fmla="*/ 20490 w 470720"/>
                <a:gd name="connsiteY202" fmla="*/ 151469 h 668997"/>
                <a:gd name="connsiteX203" fmla="*/ 19660 w 470720"/>
                <a:gd name="connsiteY203" fmla="*/ 152408 h 668997"/>
                <a:gd name="connsiteX204" fmla="*/ 19778 w 470720"/>
                <a:gd name="connsiteY204" fmla="*/ 153637 h 668997"/>
                <a:gd name="connsiteX205" fmla="*/ 20834 w 470720"/>
                <a:gd name="connsiteY205" fmla="*/ 155162 h 668997"/>
                <a:gd name="connsiteX206" fmla="*/ 21272 w 470720"/>
                <a:gd name="connsiteY206" fmla="*/ 156617 h 668997"/>
                <a:gd name="connsiteX207" fmla="*/ 21976 w 470720"/>
                <a:gd name="connsiteY207" fmla="*/ 158542 h 668997"/>
                <a:gd name="connsiteX208" fmla="*/ 25684 w 470720"/>
                <a:gd name="connsiteY208" fmla="*/ 159660 h 668997"/>
                <a:gd name="connsiteX209" fmla="*/ 27499 w 470720"/>
                <a:gd name="connsiteY209" fmla="*/ 160286 h 668997"/>
                <a:gd name="connsiteX210" fmla="*/ 30621 w 470720"/>
                <a:gd name="connsiteY210" fmla="*/ 160497 h 668997"/>
                <a:gd name="connsiteX211" fmla="*/ 33570 w 470720"/>
                <a:gd name="connsiteY211" fmla="*/ 161358 h 668997"/>
                <a:gd name="connsiteX212" fmla="*/ 36348 w 470720"/>
                <a:gd name="connsiteY212" fmla="*/ 162860 h 668997"/>
                <a:gd name="connsiteX213" fmla="*/ 40917 w 470720"/>
                <a:gd name="connsiteY213" fmla="*/ 163220 h 668997"/>
                <a:gd name="connsiteX214" fmla="*/ 47277 w 470720"/>
                <a:gd name="connsiteY214" fmla="*/ 162446 h 668997"/>
                <a:gd name="connsiteX215" fmla="*/ 52511 w 470720"/>
                <a:gd name="connsiteY215" fmla="*/ 162790 h 668997"/>
                <a:gd name="connsiteX216" fmla="*/ 56618 w 470720"/>
                <a:gd name="connsiteY216" fmla="*/ 164261 h 668997"/>
                <a:gd name="connsiteX217" fmla="*/ 59599 w 470720"/>
                <a:gd name="connsiteY217" fmla="*/ 164535 h 668997"/>
                <a:gd name="connsiteX218" fmla="*/ 61445 w 470720"/>
                <a:gd name="connsiteY218" fmla="*/ 163604 h 668997"/>
                <a:gd name="connsiteX219" fmla="*/ 62251 w 470720"/>
                <a:gd name="connsiteY219" fmla="*/ 162266 h 668997"/>
                <a:gd name="connsiteX220" fmla="*/ 62001 w 470720"/>
                <a:gd name="connsiteY220" fmla="*/ 160513 h 668997"/>
                <a:gd name="connsiteX221" fmla="*/ 62916 w 470720"/>
                <a:gd name="connsiteY221" fmla="*/ 159410 h 668997"/>
                <a:gd name="connsiteX222" fmla="*/ 64989 w 470720"/>
                <a:gd name="connsiteY222" fmla="*/ 158941 h 668997"/>
                <a:gd name="connsiteX223" fmla="*/ 66648 w 470720"/>
                <a:gd name="connsiteY223" fmla="*/ 157626 h 668997"/>
                <a:gd name="connsiteX224" fmla="*/ 67900 w 470720"/>
                <a:gd name="connsiteY224" fmla="*/ 155459 h 668997"/>
                <a:gd name="connsiteX225" fmla="*/ 70787 w 470720"/>
                <a:gd name="connsiteY225" fmla="*/ 153699 h 668997"/>
                <a:gd name="connsiteX226" fmla="*/ 75316 w 470720"/>
                <a:gd name="connsiteY226" fmla="*/ 152345 h 668997"/>
                <a:gd name="connsiteX227" fmla="*/ 77570 w 470720"/>
                <a:gd name="connsiteY227" fmla="*/ 152393 h 668997"/>
                <a:gd name="connsiteX228" fmla="*/ 77570 w 470720"/>
                <a:gd name="connsiteY228" fmla="*/ 148895 h 668997"/>
                <a:gd name="connsiteX229" fmla="*/ 77570 w 470720"/>
                <a:gd name="connsiteY229" fmla="*/ 137880 h 668997"/>
                <a:gd name="connsiteX230" fmla="*/ 77570 w 470720"/>
                <a:gd name="connsiteY230" fmla="*/ 126919 h 668997"/>
                <a:gd name="connsiteX231" fmla="*/ 77570 w 470720"/>
                <a:gd name="connsiteY231" fmla="*/ 115998 h 668997"/>
                <a:gd name="connsiteX232" fmla="*/ 77570 w 470720"/>
                <a:gd name="connsiteY232" fmla="*/ 105115 h 668997"/>
                <a:gd name="connsiteX233" fmla="*/ 77570 w 470720"/>
                <a:gd name="connsiteY233" fmla="*/ 94280 h 668997"/>
                <a:gd name="connsiteX234" fmla="*/ 77570 w 470720"/>
                <a:gd name="connsiteY234" fmla="*/ 83492 h 668997"/>
                <a:gd name="connsiteX235" fmla="*/ 77570 w 470720"/>
                <a:gd name="connsiteY235" fmla="*/ 72734 h 668997"/>
                <a:gd name="connsiteX236" fmla="*/ 77570 w 470720"/>
                <a:gd name="connsiteY236" fmla="*/ 62619 h 668997"/>
                <a:gd name="connsiteX237" fmla="*/ 78625 w 470720"/>
                <a:gd name="connsiteY237" fmla="*/ 63346 h 668997"/>
                <a:gd name="connsiteX238" fmla="*/ 85581 w 470720"/>
                <a:gd name="connsiteY238" fmla="*/ 68713 h 668997"/>
                <a:gd name="connsiteX239" fmla="*/ 87458 w 470720"/>
                <a:gd name="connsiteY239" fmla="*/ 71537 h 668997"/>
                <a:gd name="connsiteX240" fmla="*/ 88389 w 470720"/>
                <a:gd name="connsiteY240" fmla="*/ 73329 h 668997"/>
                <a:gd name="connsiteX241" fmla="*/ 91378 w 470720"/>
                <a:gd name="connsiteY241" fmla="*/ 79846 h 668997"/>
                <a:gd name="connsiteX242" fmla="*/ 93599 w 470720"/>
                <a:gd name="connsiteY242" fmla="*/ 85705 h 668997"/>
                <a:gd name="connsiteX243" fmla="*/ 95407 w 470720"/>
                <a:gd name="connsiteY243" fmla="*/ 90134 h 668997"/>
                <a:gd name="connsiteX244" fmla="*/ 95548 w 470720"/>
                <a:gd name="connsiteY244" fmla="*/ 92160 h 668997"/>
                <a:gd name="connsiteX245" fmla="*/ 95806 w 470720"/>
                <a:gd name="connsiteY245" fmla="*/ 94139 h 668997"/>
                <a:gd name="connsiteX246" fmla="*/ 96064 w 470720"/>
                <a:gd name="connsiteY246" fmla="*/ 95117 h 668997"/>
                <a:gd name="connsiteX247" fmla="*/ 95900 w 470720"/>
                <a:gd name="connsiteY247" fmla="*/ 96197 h 668997"/>
                <a:gd name="connsiteX248" fmla="*/ 94625 w 470720"/>
                <a:gd name="connsiteY248" fmla="*/ 98614 h 668997"/>
                <a:gd name="connsiteX249" fmla="*/ 93326 w 470720"/>
                <a:gd name="connsiteY249" fmla="*/ 100461 h 668997"/>
                <a:gd name="connsiteX250" fmla="*/ 91761 w 470720"/>
                <a:gd name="connsiteY250" fmla="*/ 102988 h 668997"/>
                <a:gd name="connsiteX251" fmla="*/ 91613 w 470720"/>
                <a:gd name="connsiteY251" fmla="*/ 106328 h 668997"/>
                <a:gd name="connsiteX252" fmla="*/ 92082 w 470720"/>
                <a:gd name="connsiteY252" fmla="*/ 110271 h 668997"/>
                <a:gd name="connsiteX253" fmla="*/ 93044 w 470720"/>
                <a:gd name="connsiteY253" fmla="*/ 112235 h 668997"/>
                <a:gd name="connsiteX254" fmla="*/ 94249 w 470720"/>
                <a:gd name="connsiteY254" fmla="*/ 112884 h 668997"/>
                <a:gd name="connsiteX255" fmla="*/ 97128 w 470720"/>
                <a:gd name="connsiteY255" fmla="*/ 111906 h 668997"/>
                <a:gd name="connsiteX256" fmla="*/ 98951 w 470720"/>
                <a:gd name="connsiteY256" fmla="*/ 112211 h 668997"/>
                <a:gd name="connsiteX257" fmla="*/ 101525 w 470720"/>
                <a:gd name="connsiteY257" fmla="*/ 112962 h 668997"/>
                <a:gd name="connsiteX258" fmla="*/ 109958 w 470720"/>
                <a:gd name="connsiteY258" fmla="*/ 112501 h 668997"/>
                <a:gd name="connsiteX259" fmla="*/ 110975 w 470720"/>
                <a:gd name="connsiteY259" fmla="*/ 112743 h 668997"/>
                <a:gd name="connsiteX260" fmla="*/ 114160 w 470720"/>
                <a:gd name="connsiteY260" fmla="*/ 113025 h 668997"/>
                <a:gd name="connsiteX261" fmla="*/ 115224 w 470720"/>
                <a:gd name="connsiteY261" fmla="*/ 112696 h 668997"/>
                <a:gd name="connsiteX262" fmla="*/ 116178 w 470720"/>
                <a:gd name="connsiteY262" fmla="*/ 111859 h 668997"/>
                <a:gd name="connsiteX263" fmla="*/ 117281 w 470720"/>
                <a:gd name="connsiteY263" fmla="*/ 109497 h 668997"/>
                <a:gd name="connsiteX264" fmla="*/ 118267 w 470720"/>
                <a:gd name="connsiteY264" fmla="*/ 108714 h 668997"/>
                <a:gd name="connsiteX265" fmla="*/ 120058 w 470720"/>
                <a:gd name="connsiteY265" fmla="*/ 108315 h 668997"/>
                <a:gd name="connsiteX266" fmla="*/ 122179 w 470720"/>
                <a:gd name="connsiteY266" fmla="*/ 107674 h 668997"/>
                <a:gd name="connsiteX267" fmla="*/ 123931 w 470720"/>
                <a:gd name="connsiteY267" fmla="*/ 106313 h 668997"/>
                <a:gd name="connsiteX268" fmla="*/ 126709 w 470720"/>
                <a:gd name="connsiteY268" fmla="*/ 101642 h 668997"/>
                <a:gd name="connsiteX269" fmla="*/ 132271 w 470720"/>
                <a:gd name="connsiteY269" fmla="*/ 97503 h 668997"/>
                <a:gd name="connsiteX270" fmla="*/ 133976 w 470720"/>
                <a:gd name="connsiteY270" fmla="*/ 96518 h 668997"/>
                <a:gd name="connsiteX271" fmla="*/ 135056 w 470720"/>
                <a:gd name="connsiteY271" fmla="*/ 95406 h 668997"/>
                <a:gd name="connsiteX272" fmla="*/ 135995 w 470720"/>
                <a:gd name="connsiteY272" fmla="*/ 93912 h 668997"/>
                <a:gd name="connsiteX273" fmla="*/ 137943 w 470720"/>
                <a:gd name="connsiteY273" fmla="*/ 88717 h 668997"/>
                <a:gd name="connsiteX274" fmla="*/ 139414 w 470720"/>
                <a:gd name="connsiteY274" fmla="*/ 84399 h 668997"/>
                <a:gd name="connsiteX275" fmla="*/ 139915 w 470720"/>
                <a:gd name="connsiteY275" fmla="*/ 82365 h 668997"/>
                <a:gd name="connsiteX276" fmla="*/ 141229 w 470720"/>
                <a:gd name="connsiteY276" fmla="*/ 79048 h 668997"/>
                <a:gd name="connsiteX277" fmla="*/ 142817 w 470720"/>
                <a:gd name="connsiteY277" fmla="*/ 76927 h 668997"/>
                <a:gd name="connsiteX278" fmla="*/ 144374 w 470720"/>
                <a:gd name="connsiteY278" fmla="*/ 75809 h 668997"/>
                <a:gd name="connsiteX279" fmla="*/ 145156 w 470720"/>
                <a:gd name="connsiteY279" fmla="*/ 75527 h 668997"/>
                <a:gd name="connsiteX280" fmla="*/ 147159 w 470720"/>
                <a:gd name="connsiteY280" fmla="*/ 74956 h 668997"/>
                <a:gd name="connsiteX281" fmla="*/ 149733 w 470720"/>
                <a:gd name="connsiteY281" fmla="*/ 74424 h 668997"/>
                <a:gd name="connsiteX282" fmla="*/ 152440 w 470720"/>
                <a:gd name="connsiteY282" fmla="*/ 75019 h 668997"/>
                <a:gd name="connsiteX283" fmla="*/ 155342 w 470720"/>
                <a:gd name="connsiteY283" fmla="*/ 76302 h 668997"/>
                <a:gd name="connsiteX284" fmla="*/ 158620 w 470720"/>
                <a:gd name="connsiteY284" fmla="*/ 78461 h 668997"/>
                <a:gd name="connsiteX285" fmla="*/ 161977 w 470720"/>
                <a:gd name="connsiteY285" fmla="*/ 81137 h 668997"/>
                <a:gd name="connsiteX286" fmla="*/ 163518 w 470720"/>
                <a:gd name="connsiteY286" fmla="*/ 82498 h 668997"/>
                <a:gd name="connsiteX287" fmla="*/ 165184 w 470720"/>
                <a:gd name="connsiteY287" fmla="*/ 83108 h 668997"/>
                <a:gd name="connsiteX288" fmla="*/ 168149 w 470720"/>
                <a:gd name="connsiteY288" fmla="*/ 83319 h 668997"/>
                <a:gd name="connsiteX289" fmla="*/ 170089 w 470720"/>
                <a:gd name="connsiteY289" fmla="*/ 83273 h 668997"/>
                <a:gd name="connsiteX290" fmla="*/ 173109 w 470720"/>
                <a:gd name="connsiteY290" fmla="*/ 85932 h 668997"/>
                <a:gd name="connsiteX291" fmla="*/ 174635 w 470720"/>
                <a:gd name="connsiteY291" fmla="*/ 86097 h 668997"/>
                <a:gd name="connsiteX292" fmla="*/ 178054 w 470720"/>
                <a:gd name="connsiteY292" fmla="*/ 86902 h 668997"/>
                <a:gd name="connsiteX293" fmla="*/ 182278 w 470720"/>
                <a:gd name="connsiteY293" fmla="*/ 87732 h 668997"/>
                <a:gd name="connsiteX294" fmla="*/ 184930 w 470720"/>
                <a:gd name="connsiteY294" fmla="*/ 87638 h 668997"/>
                <a:gd name="connsiteX295" fmla="*/ 187778 w 470720"/>
                <a:gd name="connsiteY295" fmla="*/ 86199 h 668997"/>
                <a:gd name="connsiteX296" fmla="*/ 189828 w 470720"/>
                <a:gd name="connsiteY296" fmla="*/ 86136 h 668997"/>
                <a:gd name="connsiteX297" fmla="*/ 192480 w 470720"/>
                <a:gd name="connsiteY297" fmla="*/ 86253 h 668997"/>
                <a:gd name="connsiteX298" fmla="*/ 195398 w 470720"/>
                <a:gd name="connsiteY298" fmla="*/ 85862 h 668997"/>
                <a:gd name="connsiteX299" fmla="*/ 197534 w 470720"/>
                <a:gd name="connsiteY299" fmla="*/ 85244 h 668997"/>
                <a:gd name="connsiteX300" fmla="*/ 199169 w 470720"/>
                <a:gd name="connsiteY300" fmla="*/ 83992 h 668997"/>
                <a:gd name="connsiteX301" fmla="*/ 200609 w 470720"/>
                <a:gd name="connsiteY301" fmla="*/ 82623 h 668997"/>
                <a:gd name="connsiteX302" fmla="*/ 202267 w 470720"/>
                <a:gd name="connsiteY302" fmla="*/ 78547 h 668997"/>
                <a:gd name="connsiteX303" fmla="*/ 203222 w 470720"/>
                <a:gd name="connsiteY303" fmla="*/ 75277 h 668997"/>
                <a:gd name="connsiteX304" fmla="*/ 204692 w 470720"/>
                <a:gd name="connsiteY304" fmla="*/ 71514 h 668997"/>
                <a:gd name="connsiteX305" fmla="*/ 206500 w 470720"/>
                <a:gd name="connsiteY305" fmla="*/ 66421 h 668997"/>
                <a:gd name="connsiteX306" fmla="*/ 207149 w 470720"/>
                <a:gd name="connsiteY306" fmla="*/ 62877 h 668997"/>
                <a:gd name="connsiteX307" fmla="*/ 207806 w 470720"/>
                <a:gd name="connsiteY307" fmla="*/ 61899 h 668997"/>
                <a:gd name="connsiteX308" fmla="*/ 210435 w 470720"/>
                <a:gd name="connsiteY308" fmla="*/ 60819 h 668997"/>
                <a:gd name="connsiteX309" fmla="*/ 212602 w 470720"/>
                <a:gd name="connsiteY309" fmla="*/ 60076 h 668997"/>
                <a:gd name="connsiteX310" fmla="*/ 218454 w 470720"/>
                <a:gd name="connsiteY310" fmla="*/ 58683 h 668997"/>
                <a:gd name="connsiteX311" fmla="*/ 219651 w 470720"/>
                <a:gd name="connsiteY311" fmla="*/ 57940 h 668997"/>
                <a:gd name="connsiteX312" fmla="*/ 220746 w 470720"/>
                <a:gd name="connsiteY312" fmla="*/ 56274 h 668997"/>
                <a:gd name="connsiteX313" fmla="*/ 223296 w 470720"/>
                <a:gd name="connsiteY313" fmla="*/ 53449 h 668997"/>
                <a:gd name="connsiteX314" fmla="*/ 226442 w 470720"/>
                <a:gd name="connsiteY314" fmla="*/ 51095 h 668997"/>
                <a:gd name="connsiteX315" fmla="*/ 228069 w 470720"/>
                <a:gd name="connsiteY315" fmla="*/ 49749 h 668997"/>
                <a:gd name="connsiteX316" fmla="*/ 231042 w 470720"/>
                <a:gd name="connsiteY316" fmla="*/ 38343 h 668997"/>
                <a:gd name="connsiteX317" fmla="*/ 231402 w 470720"/>
                <a:gd name="connsiteY317" fmla="*/ 36934 h 668997"/>
                <a:gd name="connsiteX318" fmla="*/ 233561 w 470720"/>
                <a:gd name="connsiteY318" fmla="*/ 33914 h 668997"/>
                <a:gd name="connsiteX319" fmla="*/ 234899 w 470720"/>
                <a:gd name="connsiteY319" fmla="*/ 32639 h 668997"/>
                <a:gd name="connsiteX320" fmla="*/ 235759 w 470720"/>
                <a:gd name="connsiteY320" fmla="*/ 32615 h 668997"/>
                <a:gd name="connsiteX321" fmla="*/ 236980 w 470720"/>
                <a:gd name="connsiteY321" fmla="*/ 31818 h 668997"/>
                <a:gd name="connsiteX322" fmla="*/ 238568 w 470720"/>
                <a:gd name="connsiteY322" fmla="*/ 30253 h 668997"/>
                <a:gd name="connsiteX323" fmla="*/ 240454 w 470720"/>
                <a:gd name="connsiteY323" fmla="*/ 29283 h 668997"/>
                <a:gd name="connsiteX324" fmla="*/ 242636 w 470720"/>
                <a:gd name="connsiteY324" fmla="*/ 28923 h 668997"/>
                <a:gd name="connsiteX325" fmla="*/ 244052 w 470720"/>
                <a:gd name="connsiteY325" fmla="*/ 27882 h 668997"/>
                <a:gd name="connsiteX326" fmla="*/ 244701 w 470720"/>
                <a:gd name="connsiteY326" fmla="*/ 26177 h 668997"/>
                <a:gd name="connsiteX327" fmla="*/ 245828 w 470720"/>
                <a:gd name="connsiteY327" fmla="*/ 25348 h 668997"/>
                <a:gd name="connsiteX328" fmla="*/ 247432 w 470720"/>
                <a:gd name="connsiteY328" fmla="*/ 25395 h 668997"/>
                <a:gd name="connsiteX329" fmla="*/ 248347 w 470720"/>
                <a:gd name="connsiteY329" fmla="*/ 24855 h 668997"/>
                <a:gd name="connsiteX330" fmla="*/ 248566 w 470720"/>
                <a:gd name="connsiteY330" fmla="*/ 23721 h 668997"/>
                <a:gd name="connsiteX331" fmla="*/ 249536 w 470720"/>
                <a:gd name="connsiteY331" fmla="*/ 22743 h 668997"/>
                <a:gd name="connsiteX332" fmla="*/ 251250 w 470720"/>
                <a:gd name="connsiteY332" fmla="*/ 21937 h 668997"/>
                <a:gd name="connsiteX333" fmla="*/ 252141 w 470720"/>
                <a:gd name="connsiteY333" fmla="*/ 20974 h 668997"/>
                <a:gd name="connsiteX334" fmla="*/ 252227 w 470720"/>
                <a:gd name="connsiteY334" fmla="*/ 19871 h 668997"/>
                <a:gd name="connsiteX335" fmla="*/ 254270 w 470720"/>
                <a:gd name="connsiteY335" fmla="*/ 17188 h 668997"/>
                <a:gd name="connsiteX336" fmla="*/ 258267 w 470720"/>
                <a:gd name="connsiteY336" fmla="*/ 12924 h 668997"/>
                <a:gd name="connsiteX337" fmla="*/ 262031 w 470720"/>
                <a:gd name="connsiteY337" fmla="*/ 10554 h 668997"/>
                <a:gd name="connsiteX338" fmla="*/ 265567 w 470720"/>
                <a:gd name="connsiteY338" fmla="*/ 10069 h 668997"/>
                <a:gd name="connsiteX339" fmla="*/ 268923 w 470720"/>
                <a:gd name="connsiteY339" fmla="*/ 9184 h 668997"/>
                <a:gd name="connsiteX340" fmla="*/ 272091 w 470720"/>
                <a:gd name="connsiteY340" fmla="*/ 7894 h 668997"/>
                <a:gd name="connsiteX341" fmla="*/ 274415 w 470720"/>
                <a:gd name="connsiteY341" fmla="*/ 5868 h 668997"/>
                <a:gd name="connsiteX342" fmla="*/ 275901 w 470720"/>
                <a:gd name="connsiteY342" fmla="*/ 3113 h 668997"/>
                <a:gd name="connsiteX343" fmla="*/ 278460 w 470720"/>
                <a:gd name="connsiteY343" fmla="*/ 1572 h 668997"/>
                <a:gd name="connsiteX344" fmla="*/ 283615 w 470720"/>
                <a:gd name="connsiteY344" fmla="*/ 1119 h 668997"/>
                <a:gd name="connsiteX345" fmla="*/ 283897 w 470720"/>
                <a:gd name="connsiteY345" fmla="*/ 1095 h 668997"/>
                <a:gd name="connsiteX346" fmla="*/ 290171 w 470720"/>
                <a:gd name="connsiteY346" fmla="*/ 0 h 668997"/>
                <a:gd name="connsiteX347" fmla="*/ 295421 w 470720"/>
                <a:gd name="connsiteY347" fmla="*/ 892 h 668997"/>
                <a:gd name="connsiteX348" fmla="*/ 301750 w 470720"/>
                <a:gd name="connsiteY348" fmla="*/ 3411 h 668997"/>
                <a:gd name="connsiteX349" fmla="*/ 307672 w 470720"/>
                <a:gd name="connsiteY349" fmla="*/ 4303 h 668997"/>
                <a:gd name="connsiteX350" fmla="*/ 313196 w 470720"/>
                <a:gd name="connsiteY350" fmla="*/ 3567 h 668997"/>
                <a:gd name="connsiteX351" fmla="*/ 317686 w 470720"/>
                <a:gd name="connsiteY351" fmla="*/ 3403 h 668997"/>
                <a:gd name="connsiteX352" fmla="*/ 321137 w 470720"/>
                <a:gd name="connsiteY352" fmla="*/ 3810 h 668997"/>
                <a:gd name="connsiteX353" fmla="*/ 323859 w 470720"/>
                <a:gd name="connsiteY353" fmla="*/ 4686 h 668997"/>
                <a:gd name="connsiteX354" fmla="*/ 325815 w 470720"/>
                <a:gd name="connsiteY354" fmla="*/ 6047 h 668997"/>
                <a:gd name="connsiteX355" fmla="*/ 269807 w 470720"/>
                <a:gd name="connsiteY355" fmla="*/ 193747 h 668997"/>
                <a:gd name="connsiteX356" fmla="*/ 273413 w 470720"/>
                <a:gd name="connsiteY356" fmla="*/ 192144 h 668997"/>
                <a:gd name="connsiteX357" fmla="*/ 275041 w 470720"/>
                <a:gd name="connsiteY357" fmla="*/ 191166 h 668997"/>
                <a:gd name="connsiteX358" fmla="*/ 276214 w 470720"/>
                <a:gd name="connsiteY358" fmla="*/ 190360 h 668997"/>
                <a:gd name="connsiteX359" fmla="*/ 277732 w 470720"/>
                <a:gd name="connsiteY359" fmla="*/ 189139 h 668997"/>
                <a:gd name="connsiteX360" fmla="*/ 278256 w 470720"/>
                <a:gd name="connsiteY360" fmla="*/ 186174 h 668997"/>
                <a:gd name="connsiteX361" fmla="*/ 278702 w 470720"/>
                <a:gd name="connsiteY361" fmla="*/ 183655 h 668997"/>
                <a:gd name="connsiteX362" fmla="*/ 279860 w 470720"/>
                <a:gd name="connsiteY362" fmla="*/ 182411 h 668997"/>
                <a:gd name="connsiteX363" fmla="*/ 281049 w 470720"/>
                <a:gd name="connsiteY363" fmla="*/ 181590 h 668997"/>
                <a:gd name="connsiteX364" fmla="*/ 282027 w 470720"/>
                <a:gd name="connsiteY364" fmla="*/ 180283 h 668997"/>
                <a:gd name="connsiteX365" fmla="*/ 283240 w 470720"/>
                <a:gd name="connsiteY365" fmla="*/ 177146 h 668997"/>
                <a:gd name="connsiteX366" fmla="*/ 284069 w 470720"/>
                <a:gd name="connsiteY366" fmla="*/ 174079 h 668997"/>
                <a:gd name="connsiteX367" fmla="*/ 284155 w 470720"/>
                <a:gd name="connsiteY367" fmla="*/ 172828 h 668997"/>
                <a:gd name="connsiteX368" fmla="*/ 283725 w 470720"/>
                <a:gd name="connsiteY368" fmla="*/ 171544 h 668997"/>
                <a:gd name="connsiteX369" fmla="*/ 282950 w 470720"/>
                <a:gd name="connsiteY369" fmla="*/ 170175 h 668997"/>
                <a:gd name="connsiteX370" fmla="*/ 282191 w 470720"/>
                <a:gd name="connsiteY370" fmla="*/ 168329 h 668997"/>
                <a:gd name="connsiteX371" fmla="*/ 281276 w 470720"/>
                <a:gd name="connsiteY371" fmla="*/ 168040 h 668997"/>
                <a:gd name="connsiteX372" fmla="*/ 279484 w 470720"/>
                <a:gd name="connsiteY372" fmla="*/ 167007 h 668997"/>
                <a:gd name="connsiteX373" fmla="*/ 276848 w 470720"/>
                <a:gd name="connsiteY373" fmla="*/ 164926 h 668997"/>
                <a:gd name="connsiteX374" fmla="*/ 274564 w 470720"/>
                <a:gd name="connsiteY374" fmla="*/ 163118 h 668997"/>
                <a:gd name="connsiteX375" fmla="*/ 272420 w 470720"/>
                <a:gd name="connsiteY375" fmla="*/ 160497 h 668997"/>
                <a:gd name="connsiteX376" fmla="*/ 271544 w 470720"/>
                <a:gd name="connsiteY376" fmla="*/ 160067 h 668997"/>
                <a:gd name="connsiteX377" fmla="*/ 269471 w 470720"/>
                <a:gd name="connsiteY377" fmla="*/ 158291 h 668997"/>
                <a:gd name="connsiteX378" fmla="*/ 268579 w 470720"/>
                <a:gd name="connsiteY378" fmla="*/ 157274 h 668997"/>
                <a:gd name="connsiteX379" fmla="*/ 267953 w 470720"/>
                <a:gd name="connsiteY379" fmla="*/ 156054 h 668997"/>
                <a:gd name="connsiteX380" fmla="*/ 267366 w 470720"/>
                <a:gd name="connsiteY380" fmla="*/ 155655 h 668997"/>
                <a:gd name="connsiteX381" fmla="*/ 266435 w 470720"/>
                <a:gd name="connsiteY381" fmla="*/ 155968 h 668997"/>
                <a:gd name="connsiteX382" fmla="*/ 263986 w 470720"/>
                <a:gd name="connsiteY382" fmla="*/ 156508 h 668997"/>
                <a:gd name="connsiteX383" fmla="*/ 258737 w 470720"/>
                <a:gd name="connsiteY383" fmla="*/ 158636 h 668997"/>
                <a:gd name="connsiteX384" fmla="*/ 255482 w 470720"/>
                <a:gd name="connsiteY384" fmla="*/ 160591 h 668997"/>
                <a:gd name="connsiteX385" fmla="*/ 252744 w 470720"/>
                <a:gd name="connsiteY385" fmla="*/ 162923 h 668997"/>
                <a:gd name="connsiteX386" fmla="*/ 249904 w 470720"/>
                <a:gd name="connsiteY386" fmla="*/ 163815 h 668997"/>
                <a:gd name="connsiteX387" fmla="*/ 247823 w 470720"/>
                <a:gd name="connsiteY387" fmla="*/ 164589 h 668997"/>
                <a:gd name="connsiteX388" fmla="*/ 246172 w 470720"/>
                <a:gd name="connsiteY388" fmla="*/ 167257 h 668997"/>
                <a:gd name="connsiteX389" fmla="*/ 244631 w 470720"/>
                <a:gd name="connsiteY389" fmla="*/ 169745 h 668997"/>
                <a:gd name="connsiteX390" fmla="*/ 243247 w 470720"/>
                <a:gd name="connsiteY390" fmla="*/ 171990 h 668997"/>
                <a:gd name="connsiteX391" fmla="*/ 242448 w 470720"/>
                <a:gd name="connsiteY391" fmla="*/ 172999 h 668997"/>
                <a:gd name="connsiteX392" fmla="*/ 241729 w 470720"/>
                <a:gd name="connsiteY392" fmla="*/ 173649 h 668997"/>
                <a:gd name="connsiteX393" fmla="*/ 241001 w 470720"/>
                <a:gd name="connsiteY393" fmla="*/ 175089 h 668997"/>
                <a:gd name="connsiteX394" fmla="*/ 239507 w 470720"/>
                <a:gd name="connsiteY394" fmla="*/ 177482 h 668997"/>
                <a:gd name="connsiteX395" fmla="*/ 238138 w 470720"/>
                <a:gd name="connsiteY395" fmla="*/ 179086 h 668997"/>
                <a:gd name="connsiteX396" fmla="*/ 236229 w 470720"/>
                <a:gd name="connsiteY396" fmla="*/ 179962 h 668997"/>
                <a:gd name="connsiteX397" fmla="*/ 233764 w 470720"/>
                <a:gd name="connsiteY397" fmla="*/ 181096 h 668997"/>
                <a:gd name="connsiteX398" fmla="*/ 232927 w 470720"/>
                <a:gd name="connsiteY398" fmla="*/ 181754 h 668997"/>
                <a:gd name="connsiteX399" fmla="*/ 232810 w 470720"/>
                <a:gd name="connsiteY399" fmla="*/ 182724 h 668997"/>
                <a:gd name="connsiteX400" fmla="*/ 233686 w 470720"/>
                <a:gd name="connsiteY400" fmla="*/ 184977 h 668997"/>
                <a:gd name="connsiteX401" fmla="*/ 234531 w 470720"/>
                <a:gd name="connsiteY401" fmla="*/ 187152 h 668997"/>
                <a:gd name="connsiteX402" fmla="*/ 235916 w 470720"/>
                <a:gd name="connsiteY402" fmla="*/ 189703 h 668997"/>
                <a:gd name="connsiteX403" fmla="*/ 236933 w 470720"/>
                <a:gd name="connsiteY403" fmla="*/ 191572 h 668997"/>
                <a:gd name="connsiteX404" fmla="*/ 238536 w 470720"/>
                <a:gd name="connsiteY404" fmla="*/ 193857 h 668997"/>
                <a:gd name="connsiteX405" fmla="*/ 239476 w 470720"/>
                <a:gd name="connsiteY405" fmla="*/ 195194 h 668997"/>
                <a:gd name="connsiteX406" fmla="*/ 239350 w 470720"/>
                <a:gd name="connsiteY406" fmla="*/ 197440 h 668997"/>
                <a:gd name="connsiteX407" fmla="*/ 239671 w 470720"/>
                <a:gd name="connsiteY407" fmla="*/ 198246 h 668997"/>
                <a:gd name="connsiteX408" fmla="*/ 240203 w 470720"/>
                <a:gd name="connsiteY408" fmla="*/ 199177 h 668997"/>
                <a:gd name="connsiteX409" fmla="*/ 240649 w 470720"/>
                <a:gd name="connsiteY409" fmla="*/ 199411 h 668997"/>
                <a:gd name="connsiteX410" fmla="*/ 241150 w 470720"/>
                <a:gd name="connsiteY410" fmla="*/ 199748 h 668997"/>
                <a:gd name="connsiteX411" fmla="*/ 242480 w 470720"/>
                <a:gd name="connsiteY411" fmla="*/ 200397 h 668997"/>
                <a:gd name="connsiteX412" fmla="*/ 242801 w 470720"/>
                <a:gd name="connsiteY412" fmla="*/ 200827 h 668997"/>
                <a:gd name="connsiteX413" fmla="*/ 243731 w 470720"/>
                <a:gd name="connsiteY413" fmla="*/ 201594 h 668997"/>
                <a:gd name="connsiteX414" fmla="*/ 244623 w 470720"/>
                <a:gd name="connsiteY414" fmla="*/ 202994 h 668997"/>
                <a:gd name="connsiteX415" fmla="*/ 246313 w 470720"/>
                <a:gd name="connsiteY415" fmla="*/ 204919 h 668997"/>
                <a:gd name="connsiteX416" fmla="*/ 248214 w 470720"/>
                <a:gd name="connsiteY416" fmla="*/ 206382 h 668997"/>
                <a:gd name="connsiteX417" fmla="*/ 251477 w 470720"/>
                <a:gd name="connsiteY417" fmla="*/ 206984 h 668997"/>
                <a:gd name="connsiteX418" fmla="*/ 254027 w 470720"/>
                <a:gd name="connsiteY418" fmla="*/ 207454 h 668997"/>
                <a:gd name="connsiteX419" fmla="*/ 254872 w 470720"/>
                <a:gd name="connsiteY419" fmla="*/ 207164 h 668997"/>
                <a:gd name="connsiteX420" fmla="*/ 255740 w 470720"/>
                <a:gd name="connsiteY420" fmla="*/ 205983 h 668997"/>
                <a:gd name="connsiteX421" fmla="*/ 256452 w 470720"/>
                <a:gd name="connsiteY421" fmla="*/ 204481 h 668997"/>
                <a:gd name="connsiteX422" fmla="*/ 256679 w 470720"/>
                <a:gd name="connsiteY422" fmla="*/ 202572 h 668997"/>
                <a:gd name="connsiteX423" fmla="*/ 257493 w 470720"/>
                <a:gd name="connsiteY423" fmla="*/ 201555 h 668997"/>
                <a:gd name="connsiteX424" fmla="*/ 260552 w 470720"/>
                <a:gd name="connsiteY424" fmla="*/ 196712 h 668997"/>
                <a:gd name="connsiteX425" fmla="*/ 262234 w 470720"/>
                <a:gd name="connsiteY425" fmla="*/ 194921 h 668997"/>
                <a:gd name="connsiteX426" fmla="*/ 263266 w 470720"/>
                <a:gd name="connsiteY426" fmla="*/ 194788 h 668997"/>
                <a:gd name="connsiteX427" fmla="*/ 264589 w 470720"/>
                <a:gd name="connsiteY427" fmla="*/ 194444 h 668997"/>
                <a:gd name="connsiteX428" fmla="*/ 266278 w 470720"/>
                <a:gd name="connsiteY428" fmla="*/ 194295 h 668997"/>
                <a:gd name="connsiteX429" fmla="*/ 267546 w 470720"/>
                <a:gd name="connsiteY429" fmla="*/ 194444 h 668997"/>
                <a:gd name="connsiteX430" fmla="*/ 267820 w 470720"/>
                <a:gd name="connsiteY430" fmla="*/ 194389 h 668997"/>
                <a:gd name="connsiteX431" fmla="*/ 269807 w 470720"/>
                <a:gd name="connsiteY431" fmla="*/ 193747 h 668997"/>
                <a:gd name="connsiteX432" fmla="*/ 470048 w 470720"/>
                <a:gd name="connsiteY432" fmla="*/ 668403 h 668997"/>
                <a:gd name="connsiteX433" fmla="*/ 469101 w 470720"/>
                <a:gd name="connsiteY433" fmla="*/ 668997 h 668997"/>
                <a:gd name="connsiteX434" fmla="*/ 464665 w 470720"/>
                <a:gd name="connsiteY434" fmla="*/ 668473 h 668997"/>
                <a:gd name="connsiteX435" fmla="*/ 464188 w 470720"/>
                <a:gd name="connsiteY435" fmla="*/ 667245 h 668997"/>
                <a:gd name="connsiteX436" fmla="*/ 465494 w 470720"/>
                <a:gd name="connsiteY436" fmla="*/ 665352 h 668997"/>
                <a:gd name="connsiteX437" fmla="*/ 466269 w 470720"/>
                <a:gd name="connsiteY437" fmla="*/ 664554 h 668997"/>
                <a:gd name="connsiteX438" fmla="*/ 468561 w 470720"/>
                <a:gd name="connsiteY438" fmla="*/ 664984 h 668997"/>
                <a:gd name="connsiteX439" fmla="*/ 470392 w 470720"/>
                <a:gd name="connsiteY439" fmla="*/ 666517 h 668997"/>
                <a:gd name="connsiteX440" fmla="*/ 470721 w 470720"/>
                <a:gd name="connsiteY440" fmla="*/ 667034 h 668997"/>
                <a:gd name="connsiteX441" fmla="*/ 470048 w 470720"/>
                <a:gd name="connsiteY441" fmla="*/ 668403 h 66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470720" h="668997">
                  <a:moveTo>
                    <a:pt x="325815" y="6047"/>
                  </a:moveTo>
                  <a:lnTo>
                    <a:pt x="325932" y="7291"/>
                  </a:lnTo>
                  <a:lnTo>
                    <a:pt x="326089" y="7854"/>
                  </a:lnTo>
                  <a:lnTo>
                    <a:pt x="327137" y="11133"/>
                  </a:lnTo>
                  <a:lnTo>
                    <a:pt x="328702" y="16046"/>
                  </a:lnTo>
                  <a:lnTo>
                    <a:pt x="329742" y="20583"/>
                  </a:lnTo>
                  <a:lnTo>
                    <a:pt x="331174" y="26819"/>
                  </a:lnTo>
                  <a:lnTo>
                    <a:pt x="331127" y="30300"/>
                  </a:lnTo>
                  <a:lnTo>
                    <a:pt x="331479" y="31646"/>
                  </a:lnTo>
                  <a:lnTo>
                    <a:pt x="332762" y="33327"/>
                  </a:lnTo>
                  <a:lnTo>
                    <a:pt x="334335" y="36223"/>
                  </a:lnTo>
                  <a:lnTo>
                    <a:pt x="334867" y="37858"/>
                  </a:lnTo>
                  <a:lnTo>
                    <a:pt x="335391" y="39086"/>
                  </a:lnTo>
                  <a:lnTo>
                    <a:pt x="337049" y="41417"/>
                  </a:lnTo>
                  <a:lnTo>
                    <a:pt x="338340" y="44953"/>
                  </a:lnTo>
                  <a:lnTo>
                    <a:pt x="339436" y="49639"/>
                  </a:lnTo>
                  <a:lnTo>
                    <a:pt x="340374" y="51893"/>
                  </a:lnTo>
                  <a:lnTo>
                    <a:pt x="340726" y="53003"/>
                  </a:lnTo>
                  <a:lnTo>
                    <a:pt x="341149" y="55022"/>
                  </a:lnTo>
                  <a:lnTo>
                    <a:pt x="341094" y="59286"/>
                  </a:lnTo>
                  <a:lnTo>
                    <a:pt x="341117" y="64238"/>
                  </a:lnTo>
                  <a:lnTo>
                    <a:pt x="341149" y="69769"/>
                  </a:lnTo>
                  <a:lnTo>
                    <a:pt x="341172" y="74346"/>
                  </a:lnTo>
                  <a:lnTo>
                    <a:pt x="341008" y="76661"/>
                  </a:lnTo>
                  <a:lnTo>
                    <a:pt x="341125" y="83257"/>
                  </a:lnTo>
                  <a:lnTo>
                    <a:pt x="339709" y="86691"/>
                  </a:lnTo>
                  <a:lnTo>
                    <a:pt x="339882" y="89398"/>
                  </a:lnTo>
                  <a:lnTo>
                    <a:pt x="340319" y="91151"/>
                  </a:lnTo>
                  <a:lnTo>
                    <a:pt x="339741" y="91424"/>
                  </a:lnTo>
                  <a:lnTo>
                    <a:pt x="338638" y="91737"/>
                  </a:lnTo>
                  <a:lnTo>
                    <a:pt x="333568" y="88960"/>
                  </a:lnTo>
                  <a:lnTo>
                    <a:pt x="328623" y="86026"/>
                  </a:lnTo>
                  <a:lnTo>
                    <a:pt x="327911" y="85940"/>
                  </a:lnTo>
                  <a:lnTo>
                    <a:pt x="326871" y="86245"/>
                  </a:lnTo>
                  <a:lnTo>
                    <a:pt x="324070" y="88373"/>
                  </a:lnTo>
                  <a:lnTo>
                    <a:pt x="321449" y="91706"/>
                  </a:lnTo>
                  <a:lnTo>
                    <a:pt x="320245" y="94554"/>
                  </a:lnTo>
                  <a:lnTo>
                    <a:pt x="318312" y="97495"/>
                  </a:lnTo>
                  <a:lnTo>
                    <a:pt x="315198" y="102237"/>
                  </a:lnTo>
                  <a:lnTo>
                    <a:pt x="314878" y="103261"/>
                  </a:lnTo>
                  <a:lnTo>
                    <a:pt x="314846" y="107126"/>
                  </a:lnTo>
                  <a:lnTo>
                    <a:pt x="314995" y="110811"/>
                  </a:lnTo>
                  <a:lnTo>
                    <a:pt x="315269" y="111327"/>
                  </a:lnTo>
                  <a:lnTo>
                    <a:pt x="316951" y="111499"/>
                  </a:lnTo>
                  <a:lnTo>
                    <a:pt x="318156" y="114519"/>
                  </a:lnTo>
                  <a:lnTo>
                    <a:pt x="320910" y="119338"/>
                  </a:lnTo>
                  <a:lnTo>
                    <a:pt x="325533" y="122436"/>
                  </a:lnTo>
                  <a:lnTo>
                    <a:pt x="329828" y="123845"/>
                  </a:lnTo>
                  <a:lnTo>
                    <a:pt x="335821" y="124197"/>
                  </a:lnTo>
                  <a:lnTo>
                    <a:pt x="340562" y="124095"/>
                  </a:lnTo>
                  <a:lnTo>
                    <a:pt x="340288" y="120841"/>
                  </a:lnTo>
                  <a:lnTo>
                    <a:pt x="340758" y="115622"/>
                  </a:lnTo>
                  <a:lnTo>
                    <a:pt x="341360" y="112118"/>
                  </a:lnTo>
                  <a:lnTo>
                    <a:pt x="342025" y="111961"/>
                  </a:lnTo>
                  <a:lnTo>
                    <a:pt x="343269" y="112298"/>
                  </a:lnTo>
                  <a:lnTo>
                    <a:pt x="343957" y="112657"/>
                  </a:lnTo>
                  <a:lnTo>
                    <a:pt x="345858" y="112509"/>
                  </a:lnTo>
                  <a:lnTo>
                    <a:pt x="349238" y="113197"/>
                  </a:lnTo>
                  <a:lnTo>
                    <a:pt x="351969" y="113127"/>
                  </a:lnTo>
                  <a:lnTo>
                    <a:pt x="354410" y="113056"/>
                  </a:lnTo>
                  <a:lnTo>
                    <a:pt x="358532" y="112939"/>
                  </a:lnTo>
                  <a:lnTo>
                    <a:pt x="360942" y="112900"/>
                  </a:lnTo>
                  <a:lnTo>
                    <a:pt x="360129" y="118556"/>
                  </a:lnTo>
                  <a:lnTo>
                    <a:pt x="356983" y="127436"/>
                  </a:lnTo>
                  <a:lnTo>
                    <a:pt x="355912" y="131520"/>
                  </a:lnTo>
                  <a:lnTo>
                    <a:pt x="353228" y="146157"/>
                  </a:lnTo>
                  <a:lnTo>
                    <a:pt x="349723" y="153566"/>
                  </a:lnTo>
                  <a:lnTo>
                    <a:pt x="347759" y="156633"/>
                  </a:lnTo>
                  <a:lnTo>
                    <a:pt x="342080" y="162062"/>
                  </a:lnTo>
                  <a:lnTo>
                    <a:pt x="340499" y="163165"/>
                  </a:lnTo>
                  <a:lnTo>
                    <a:pt x="339099" y="163870"/>
                  </a:lnTo>
                  <a:lnTo>
                    <a:pt x="336611" y="164496"/>
                  </a:lnTo>
                  <a:lnTo>
                    <a:pt x="326879" y="175526"/>
                  </a:lnTo>
                  <a:lnTo>
                    <a:pt x="323257" y="180862"/>
                  </a:lnTo>
                  <a:lnTo>
                    <a:pt x="320034" y="188662"/>
                  </a:lnTo>
                  <a:lnTo>
                    <a:pt x="316834" y="192957"/>
                  </a:lnTo>
                  <a:lnTo>
                    <a:pt x="312132" y="202142"/>
                  </a:lnTo>
                  <a:lnTo>
                    <a:pt x="307931" y="209253"/>
                  </a:lnTo>
                  <a:lnTo>
                    <a:pt x="303902" y="215762"/>
                  </a:lnTo>
                  <a:lnTo>
                    <a:pt x="296931" y="224744"/>
                  </a:lnTo>
                  <a:lnTo>
                    <a:pt x="293833" y="227349"/>
                  </a:lnTo>
                  <a:lnTo>
                    <a:pt x="291744" y="228538"/>
                  </a:lnTo>
                  <a:lnTo>
                    <a:pt x="286205" y="233772"/>
                  </a:lnTo>
                  <a:lnTo>
                    <a:pt x="278405" y="242221"/>
                  </a:lnTo>
                  <a:lnTo>
                    <a:pt x="272435" y="249732"/>
                  </a:lnTo>
                  <a:lnTo>
                    <a:pt x="263509" y="258290"/>
                  </a:lnTo>
                  <a:lnTo>
                    <a:pt x="258338" y="262046"/>
                  </a:lnTo>
                  <a:lnTo>
                    <a:pt x="250577" y="269454"/>
                  </a:lnTo>
                  <a:lnTo>
                    <a:pt x="248410" y="270550"/>
                  </a:lnTo>
                  <a:lnTo>
                    <a:pt x="239663" y="277458"/>
                  </a:lnTo>
                  <a:lnTo>
                    <a:pt x="233373" y="281667"/>
                  </a:lnTo>
                  <a:lnTo>
                    <a:pt x="223195" y="286557"/>
                  </a:lnTo>
                  <a:lnTo>
                    <a:pt x="219150" y="287926"/>
                  </a:lnTo>
                  <a:lnTo>
                    <a:pt x="209488" y="286658"/>
                  </a:lnTo>
                  <a:lnTo>
                    <a:pt x="205459" y="287331"/>
                  </a:lnTo>
                  <a:lnTo>
                    <a:pt x="202087" y="290288"/>
                  </a:lnTo>
                  <a:lnTo>
                    <a:pt x="201774" y="294544"/>
                  </a:lnTo>
                  <a:lnTo>
                    <a:pt x="200366" y="295186"/>
                  </a:lnTo>
                  <a:lnTo>
                    <a:pt x="198238" y="294998"/>
                  </a:lnTo>
                  <a:lnTo>
                    <a:pt x="191486" y="293222"/>
                  </a:lnTo>
                  <a:lnTo>
                    <a:pt x="187825" y="293558"/>
                  </a:lnTo>
                  <a:lnTo>
                    <a:pt x="185690" y="295835"/>
                  </a:lnTo>
                  <a:lnTo>
                    <a:pt x="183968" y="298714"/>
                  </a:lnTo>
                  <a:lnTo>
                    <a:pt x="178883" y="298863"/>
                  </a:lnTo>
                  <a:lnTo>
                    <a:pt x="169824" y="295882"/>
                  </a:lnTo>
                  <a:lnTo>
                    <a:pt x="159168" y="294067"/>
                  </a:lnTo>
                  <a:lnTo>
                    <a:pt x="156704" y="293864"/>
                  </a:lnTo>
                  <a:lnTo>
                    <a:pt x="151540" y="296078"/>
                  </a:lnTo>
                  <a:lnTo>
                    <a:pt x="149741" y="296399"/>
                  </a:lnTo>
                  <a:lnTo>
                    <a:pt x="142222" y="295921"/>
                  </a:lnTo>
                  <a:lnTo>
                    <a:pt x="138052" y="294529"/>
                  </a:lnTo>
                  <a:lnTo>
                    <a:pt x="134062" y="294521"/>
                  </a:lnTo>
                  <a:lnTo>
                    <a:pt x="131003" y="295671"/>
                  </a:lnTo>
                  <a:lnTo>
                    <a:pt x="127295" y="296078"/>
                  </a:lnTo>
                  <a:lnTo>
                    <a:pt x="117273" y="304097"/>
                  </a:lnTo>
                  <a:lnTo>
                    <a:pt x="112094" y="304105"/>
                  </a:lnTo>
                  <a:lnTo>
                    <a:pt x="107627" y="305036"/>
                  </a:lnTo>
                  <a:lnTo>
                    <a:pt x="105413" y="305004"/>
                  </a:lnTo>
                  <a:lnTo>
                    <a:pt x="101267" y="303878"/>
                  </a:lnTo>
                  <a:lnTo>
                    <a:pt x="99725" y="303956"/>
                  </a:lnTo>
                  <a:lnTo>
                    <a:pt x="97363" y="304456"/>
                  </a:lnTo>
                  <a:lnTo>
                    <a:pt x="95000" y="305873"/>
                  </a:lnTo>
                  <a:lnTo>
                    <a:pt x="89618" y="306483"/>
                  </a:lnTo>
                  <a:lnTo>
                    <a:pt x="87528" y="307695"/>
                  </a:lnTo>
                  <a:lnTo>
                    <a:pt x="78438" y="315058"/>
                  </a:lnTo>
                  <a:lnTo>
                    <a:pt x="76364" y="314760"/>
                  </a:lnTo>
                  <a:lnTo>
                    <a:pt x="74690" y="314283"/>
                  </a:lnTo>
                  <a:lnTo>
                    <a:pt x="69965" y="314189"/>
                  </a:lnTo>
                  <a:lnTo>
                    <a:pt x="64622" y="310270"/>
                  </a:lnTo>
                  <a:lnTo>
                    <a:pt x="62572" y="310520"/>
                  </a:lnTo>
                  <a:lnTo>
                    <a:pt x="63119" y="309346"/>
                  </a:lnTo>
                  <a:lnTo>
                    <a:pt x="63284" y="307265"/>
                  </a:lnTo>
                  <a:lnTo>
                    <a:pt x="62150" y="305794"/>
                  </a:lnTo>
                  <a:lnTo>
                    <a:pt x="61391" y="305137"/>
                  </a:lnTo>
                  <a:lnTo>
                    <a:pt x="59294" y="305263"/>
                  </a:lnTo>
                  <a:lnTo>
                    <a:pt x="58175" y="303494"/>
                  </a:lnTo>
                  <a:lnTo>
                    <a:pt x="54967" y="303330"/>
                  </a:lnTo>
                  <a:lnTo>
                    <a:pt x="53857" y="303776"/>
                  </a:lnTo>
                  <a:lnTo>
                    <a:pt x="52315" y="303870"/>
                  </a:lnTo>
                  <a:lnTo>
                    <a:pt x="52183" y="302079"/>
                  </a:lnTo>
                  <a:lnTo>
                    <a:pt x="52300" y="300952"/>
                  </a:lnTo>
                  <a:lnTo>
                    <a:pt x="52206" y="299223"/>
                  </a:lnTo>
                  <a:lnTo>
                    <a:pt x="51823" y="297102"/>
                  </a:lnTo>
                  <a:lnTo>
                    <a:pt x="50579" y="296430"/>
                  </a:lnTo>
                  <a:lnTo>
                    <a:pt x="49624" y="296148"/>
                  </a:lnTo>
                  <a:lnTo>
                    <a:pt x="47356" y="296297"/>
                  </a:lnTo>
                  <a:lnTo>
                    <a:pt x="45791" y="296524"/>
                  </a:lnTo>
                  <a:lnTo>
                    <a:pt x="45055" y="297142"/>
                  </a:lnTo>
                  <a:lnTo>
                    <a:pt x="44218" y="298699"/>
                  </a:lnTo>
                  <a:lnTo>
                    <a:pt x="44210" y="303424"/>
                  </a:lnTo>
                  <a:lnTo>
                    <a:pt x="43084" y="302070"/>
                  </a:lnTo>
                  <a:lnTo>
                    <a:pt x="41801" y="299238"/>
                  </a:lnTo>
                  <a:lnTo>
                    <a:pt x="41386" y="296219"/>
                  </a:lnTo>
                  <a:lnTo>
                    <a:pt x="41848" y="292659"/>
                  </a:lnTo>
                  <a:lnTo>
                    <a:pt x="44281" y="291306"/>
                  </a:lnTo>
                  <a:lnTo>
                    <a:pt x="44093" y="288904"/>
                  </a:lnTo>
                  <a:lnTo>
                    <a:pt x="43577" y="286823"/>
                  </a:lnTo>
                  <a:lnTo>
                    <a:pt x="40862" y="281503"/>
                  </a:lnTo>
                  <a:lnTo>
                    <a:pt x="39806" y="279069"/>
                  </a:lnTo>
                  <a:lnTo>
                    <a:pt x="37506" y="277427"/>
                  </a:lnTo>
                  <a:lnTo>
                    <a:pt x="35714" y="273468"/>
                  </a:lnTo>
                  <a:lnTo>
                    <a:pt x="33915" y="272036"/>
                  </a:lnTo>
                  <a:lnTo>
                    <a:pt x="33164" y="269267"/>
                  </a:lnTo>
                  <a:lnTo>
                    <a:pt x="31404" y="267061"/>
                  </a:lnTo>
                  <a:lnTo>
                    <a:pt x="30809" y="263572"/>
                  </a:lnTo>
                  <a:lnTo>
                    <a:pt x="31779" y="261577"/>
                  </a:lnTo>
                  <a:lnTo>
                    <a:pt x="33312" y="260481"/>
                  </a:lnTo>
                  <a:lnTo>
                    <a:pt x="34877" y="262210"/>
                  </a:lnTo>
                  <a:lnTo>
                    <a:pt x="36825" y="261537"/>
                  </a:lnTo>
                  <a:lnTo>
                    <a:pt x="39587" y="259018"/>
                  </a:lnTo>
                  <a:lnTo>
                    <a:pt x="41222" y="255200"/>
                  </a:lnTo>
                  <a:lnTo>
                    <a:pt x="41324" y="249106"/>
                  </a:lnTo>
                  <a:lnTo>
                    <a:pt x="40901" y="245311"/>
                  </a:lnTo>
                  <a:lnTo>
                    <a:pt x="38710" y="235532"/>
                  </a:lnTo>
                  <a:lnTo>
                    <a:pt x="37678" y="233287"/>
                  </a:lnTo>
                  <a:lnTo>
                    <a:pt x="32733" y="226316"/>
                  </a:lnTo>
                  <a:lnTo>
                    <a:pt x="26999" y="217014"/>
                  </a:lnTo>
                  <a:lnTo>
                    <a:pt x="19746" y="202423"/>
                  </a:lnTo>
                  <a:lnTo>
                    <a:pt x="16281" y="193693"/>
                  </a:lnTo>
                  <a:lnTo>
                    <a:pt x="11031" y="176168"/>
                  </a:lnTo>
                  <a:lnTo>
                    <a:pt x="6408" y="166302"/>
                  </a:lnTo>
                  <a:lnTo>
                    <a:pt x="728" y="157133"/>
                  </a:lnTo>
                  <a:lnTo>
                    <a:pt x="0" y="156539"/>
                  </a:lnTo>
                  <a:lnTo>
                    <a:pt x="869" y="155428"/>
                  </a:lnTo>
                  <a:lnTo>
                    <a:pt x="3927" y="153316"/>
                  </a:lnTo>
                  <a:lnTo>
                    <a:pt x="5312" y="152745"/>
                  </a:lnTo>
                  <a:lnTo>
                    <a:pt x="6055" y="153011"/>
                  </a:lnTo>
                  <a:lnTo>
                    <a:pt x="6775" y="152431"/>
                  </a:lnTo>
                  <a:lnTo>
                    <a:pt x="7472" y="151000"/>
                  </a:lnTo>
                  <a:lnTo>
                    <a:pt x="7628" y="149662"/>
                  </a:lnTo>
                  <a:lnTo>
                    <a:pt x="7972" y="147769"/>
                  </a:lnTo>
                  <a:lnTo>
                    <a:pt x="8653" y="146635"/>
                  </a:lnTo>
                  <a:lnTo>
                    <a:pt x="9404" y="144381"/>
                  </a:lnTo>
                  <a:lnTo>
                    <a:pt x="10679" y="142934"/>
                  </a:lnTo>
                  <a:lnTo>
                    <a:pt x="13378" y="141972"/>
                  </a:lnTo>
                  <a:lnTo>
                    <a:pt x="15420" y="143247"/>
                  </a:lnTo>
                  <a:lnTo>
                    <a:pt x="16273" y="144491"/>
                  </a:lnTo>
                  <a:lnTo>
                    <a:pt x="16625" y="146134"/>
                  </a:lnTo>
                  <a:lnTo>
                    <a:pt x="17533" y="146932"/>
                  </a:lnTo>
                  <a:lnTo>
                    <a:pt x="18987" y="146877"/>
                  </a:lnTo>
                  <a:lnTo>
                    <a:pt x="20013" y="147886"/>
                  </a:lnTo>
                  <a:lnTo>
                    <a:pt x="20607" y="149967"/>
                  </a:lnTo>
                  <a:lnTo>
                    <a:pt x="20490" y="151469"/>
                  </a:lnTo>
                  <a:lnTo>
                    <a:pt x="19660" y="152408"/>
                  </a:lnTo>
                  <a:lnTo>
                    <a:pt x="19778" y="153637"/>
                  </a:lnTo>
                  <a:lnTo>
                    <a:pt x="20834" y="155162"/>
                  </a:lnTo>
                  <a:lnTo>
                    <a:pt x="21272" y="156617"/>
                  </a:lnTo>
                  <a:lnTo>
                    <a:pt x="21976" y="158542"/>
                  </a:lnTo>
                  <a:lnTo>
                    <a:pt x="25684" y="159660"/>
                  </a:lnTo>
                  <a:lnTo>
                    <a:pt x="27499" y="160286"/>
                  </a:lnTo>
                  <a:lnTo>
                    <a:pt x="30621" y="160497"/>
                  </a:lnTo>
                  <a:lnTo>
                    <a:pt x="33570" y="161358"/>
                  </a:lnTo>
                  <a:lnTo>
                    <a:pt x="36348" y="162860"/>
                  </a:lnTo>
                  <a:lnTo>
                    <a:pt x="40917" y="163220"/>
                  </a:lnTo>
                  <a:lnTo>
                    <a:pt x="47277" y="162446"/>
                  </a:lnTo>
                  <a:lnTo>
                    <a:pt x="52511" y="162790"/>
                  </a:lnTo>
                  <a:lnTo>
                    <a:pt x="56618" y="164261"/>
                  </a:lnTo>
                  <a:lnTo>
                    <a:pt x="59599" y="164535"/>
                  </a:lnTo>
                  <a:lnTo>
                    <a:pt x="61445" y="163604"/>
                  </a:lnTo>
                  <a:lnTo>
                    <a:pt x="62251" y="162266"/>
                  </a:lnTo>
                  <a:lnTo>
                    <a:pt x="62001" y="160513"/>
                  </a:lnTo>
                  <a:lnTo>
                    <a:pt x="62916" y="159410"/>
                  </a:lnTo>
                  <a:lnTo>
                    <a:pt x="64989" y="158941"/>
                  </a:lnTo>
                  <a:lnTo>
                    <a:pt x="66648" y="157626"/>
                  </a:lnTo>
                  <a:lnTo>
                    <a:pt x="67900" y="155459"/>
                  </a:lnTo>
                  <a:lnTo>
                    <a:pt x="70787" y="153699"/>
                  </a:lnTo>
                  <a:lnTo>
                    <a:pt x="75316" y="152345"/>
                  </a:lnTo>
                  <a:lnTo>
                    <a:pt x="77570" y="152393"/>
                  </a:lnTo>
                  <a:lnTo>
                    <a:pt x="77570" y="148895"/>
                  </a:lnTo>
                  <a:lnTo>
                    <a:pt x="77570" y="137880"/>
                  </a:lnTo>
                  <a:lnTo>
                    <a:pt x="77570" y="126919"/>
                  </a:lnTo>
                  <a:lnTo>
                    <a:pt x="77570" y="115998"/>
                  </a:lnTo>
                  <a:lnTo>
                    <a:pt x="77570" y="105115"/>
                  </a:lnTo>
                  <a:lnTo>
                    <a:pt x="77570" y="94280"/>
                  </a:lnTo>
                  <a:lnTo>
                    <a:pt x="77570" y="83492"/>
                  </a:lnTo>
                  <a:lnTo>
                    <a:pt x="77570" y="72734"/>
                  </a:lnTo>
                  <a:lnTo>
                    <a:pt x="77570" y="62619"/>
                  </a:lnTo>
                  <a:lnTo>
                    <a:pt x="78625" y="63346"/>
                  </a:lnTo>
                  <a:lnTo>
                    <a:pt x="85581" y="68713"/>
                  </a:lnTo>
                  <a:lnTo>
                    <a:pt x="87458" y="71537"/>
                  </a:lnTo>
                  <a:lnTo>
                    <a:pt x="88389" y="73329"/>
                  </a:lnTo>
                  <a:lnTo>
                    <a:pt x="91378" y="79846"/>
                  </a:lnTo>
                  <a:lnTo>
                    <a:pt x="93599" y="85705"/>
                  </a:lnTo>
                  <a:lnTo>
                    <a:pt x="95407" y="90134"/>
                  </a:lnTo>
                  <a:lnTo>
                    <a:pt x="95548" y="92160"/>
                  </a:lnTo>
                  <a:lnTo>
                    <a:pt x="95806" y="94139"/>
                  </a:lnTo>
                  <a:lnTo>
                    <a:pt x="96064" y="95117"/>
                  </a:lnTo>
                  <a:lnTo>
                    <a:pt x="95900" y="96197"/>
                  </a:lnTo>
                  <a:lnTo>
                    <a:pt x="94625" y="98614"/>
                  </a:lnTo>
                  <a:lnTo>
                    <a:pt x="93326" y="100461"/>
                  </a:lnTo>
                  <a:lnTo>
                    <a:pt x="91761" y="102988"/>
                  </a:lnTo>
                  <a:lnTo>
                    <a:pt x="91613" y="106328"/>
                  </a:lnTo>
                  <a:lnTo>
                    <a:pt x="92082" y="110271"/>
                  </a:lnTo>
                  <a:lnTo>
                    <a:pt x="93044" y="112235"/>
                  </a:lnTo>
                  <a:lnTo>
                    <a:pt x="94249" y="112884"/>
                  </a:lnTo>
                  <a:lnTo>
                    <a:pt x="97128" y="111906"/>
                  </a:lnTo>
                  <a:lnTo>
                    <a:pt x="98951" y="112211"/>
                  </a:lnTo>
                  <a:lnTo>
                    <a:pt x="101525" y="112962"/>
                  </a:lnTo>
                  <a:lnTo>
                    <a:pt x="109958" y="112501"/>
                  </a:lnTo>
                  <a:lnTo>
                    <a:pt x="110975" y="112743"/>
                  </a:lnTo>
                  <a:lnTo>
                    <a:pt x="114160" y="113025"/>
                  </a:lnTo>
                  <a:lnTo>
                    <a:pt x="115224" y="112696"/>
                  </a:lnTo>
                  <a:lnTo>
                    <a:pt x="116178" y="111859"/>
                  </a:lnTo>
                  <a:lnTo>
                    <a:pt x="117281" y="109497"/>
                  </a:lnTo>
                  <a:lnTo>
                    <a:pt x="118267" y="108714"/>
                  </a:lnTo>
                  <a:lnTo>
                    <a:pt x="120058" y="108315"/>
                  </a:lnTo>
                  <a:lnTo>
                    <a:pt x="122179" y="107674"/>
                  </a:lnTo>
                  <a:lnTo>
                    <a:pt x="123931" y="106313"/>
                  </a:lnTo>
                  <a:lnTo>
                    <a:pt x="126709" y="101642"/>
                  </a:lnTo>
                  <a:lnTo>
                    <a:pt x="132271" y="97503"/>
                  </a:lnTo>
                  <a:lnTo>
                    <a:pt x="133976" y="96518"/>
                  </a:lnTo>
                  <a:lnTo>
                    <a:pt x="135056" y="95406"/>
                  </a:lnTo>
                  <a:lnTo>
                    <a:pt x="135995" y="93912"/>
                  </a:lnTo>
                  <a:lnTo>
                    <a:pt x="137943" y="88717"/>
                  </a:lnTo>
                  <a:lnTo>
                    <a:pt x="139414" y="84399"/>
                  </a:lnTo>
                  <a:lnTo>
                    <a:pt x="139915" y="82365"/>
                  </a:lnTo>
                  <a:lnTo>
                    <a:pt x="141229" y="79048"/>
                  </a:lnTo>
                  <a:lnTo>
                    <a:pt x="142817" y="76927"/>
                  </a:lnTo>
                  <a:lnTo>
                    <a:pt x="144374" y="75809"/>
                  </a:lnTo>
                  <a:lnTo>
                    <a:pt x="145156" y="75527"/>
                  </a:lnTo>
                  <a:lnTo>
                    <a:pt x="147159" y="74956"/>
                  </a:lnTo>
                  <a:lnTo>
                    <a:pt x="149733" y="74424"/>
                  </a:lnTo>
                  <a:lnTo>
                    <a:pt x="152440" y="75019"/>
                  </a:lnTo>
                  <a:lnTo>
                    <a:pt x="155342" y="76302"/>
                  </a:lnTo>
                  <a:lnTo>
                    <a:pt x="158620" y="78461"/>
                  </a:lnTo>
                  <a:lnTo>
                    <a:pt x="161977" y="81137"/>
                  </a:lnTo>
                  <a:lnTo>
                    <a:pt x="163518" y="82498"/>
                  </a:lnTo>
                  <a:lnTo>
                    <a:pt x="165184" y="83108"/>
                  </a:lnTo>
                  <a:lnTo>
                    <a:pt x="168149" y="83319"/>
                  </a:lnTo>
                  <a:lnTo>
                    <a:pt x="170089" y="83273"/>
                  </a:lnTo>
                  <a:lnTo>
                    <a:pt x="173109" y="85932"/>
                  </a:lnTo>
                  <a:lnTo>
                    <a:pt x="174635" y="86097"/>
                  </a:lnTo>
                  <a:lnTo>
                    <a:pt x="178054" y="86902"/>
                  </a:lnTo>
                  <a:lnTo>
                    <a:pt x="182278" y="87732"/>
                  </a:lnTo>
                  <a:lnTo>
                    <a:pt x="184930" y="87638"/>
                  </a:lnTo>
                  <a:lnTo>
                    <a:pt x="187778" y="86199"/>
                  </a:lnTo>
                  <a:lnTo>
                    <a:pt x="189828" y="86136"/>
                  </a:lnTo>
                  <a:lnTo>
                    <a:pt x="192480" y="86253"/>
                  </a:lnTo>
                  <a:lnTo>
                    <a:pt x="195398" y="85862"/>
                  </a:lnTo>
                  <a:lnTo>
                    <a:pt x="197534" y="85244"/>
                  </a:lnTo>
                  <a:lnTo>
                    <a:pt x="199169" y="83992"/>
                  </a:lnTo>
                  <a:lnTo>
                    <a:pt x="200609" y="82623"/>
                  </a:lnTo>
                  <a:lnTo>
                    <a:pt x="202267" y="78547"/>
                  </a:lnTo>
                  <a:lnTo>
                    <a:pt x="203222" y="75277"/>
                  </a:lnTo>
                  <a:lnTo>
                    <a:pt x="204692" y="71514"/>
                  </a:lnTo>
                  <a:lnTo>
                    <a:pt x="206500" y="66421"/>
                  </a:lnTo>
                  <a:lnTo>
                    <a:pt x="207149" y="62877"/>
                  </a:lnTo>
                  <a:lnTo>
                    <a:pt x="207806" y="61899"/>
                  </a:lnTo>
                  <a:lnTo>
                    <a:pt x="210435" y="60819"/>
                  </a:lnTo>
                  <a:lnTo>
                    <a:pt x="212602" y="60076"/>
                  </a:lnTo>
                  <a:lnTo>
                    <a:pt x="218454" y="58683"/>
                  </a:lnTo>
                  <a:lnTo>
                    <a:pt x="219651" y="57940"/>
                  </a:lnTo>
                  <a:lnTo>
                    <a:pt x="220746" y="56274"/>
                  </a:lnTo>
                  <a:lnTo>
                    <a:pt x="223296" y="53449"/>
                  </a:lnTo>
                  <a:lnTo>
                    <a:pt x="226442" y="51095"/>
                  </a:lnTo>
                  <a:lnTo>
                    <a:pt x="228069" y="49749"/>
                  </a:lnTo>
                  <a:lnTo>
                    <a:pt x="231042" y="38343"/>
                  </a:lnTo>
                  <a:lnTo>
                    <a:pt x="231402" y="36934"/>
                  </a:lnTo>
                  <a:lnTo>
                    <a:pt x="233561" y="33914"/>
                  </a:lnTo>
                  <a:lnTo>
                    <a:pt x="234899" y="32639"/>
                  </a:lnTo>
                  <a:lnTo>
                    <a:pt x="235759" y="32615"/>
                  </a:lnTo>
                  <a:lnTo>
                    <a:pt x="236980" y="31818"/>
                  </a:lnTo>
                  <a:lnTo>
                    <a:pt x="238568" y="30253"/>
                  </a:lnTo>
                  <a:lnTo>
                    <a:pt x="240454" y="29283"/>
                  </a:lnTo>
                  <a:lnTo>
                    <a:pt x="242636" y="28923"/>
                  </a:lnTo>
                  <a:lnTo>
                    <a:pt x="244052" y="27882"/>
                  </a:lnTo>
                  <a:lnTo>
                    <a:pt x="244701" y="26177"/>
                  </a:lnTo>
                  <a:lnTo>
                    <a:pt x="245828" y="25348"/>
                  </a:lnTo>
                  <a:lnTo>
                    <a:pt x="247432" y="25395"/>
                  </a:lnTo>
                  <a:lnTo>
                    <a:pt x="248347" y="24855"/>
                  </a:lnTo>
                  <a:lnTo>
                    <a:pt x="248566" y="23721"/>
                  </a:lnTo>
                  <a:lnTo>
                    <a:pt x="249536" y="22743"/>
                  </a:lnTo>
                  <a:lnTo>
                    <a:pt x="251250" y="21937"/>
                  </a:lnTo>
                  <a:lnTo>
                    <a:pt x="252141" y="20974"/>
                  </a:lnTo>
                  <a:lnTo>
                    <a:pt x="252227" y="19871"/>
                  </a:lnTo>
                  <a:lnTo>
                    <a:pt x="254270" y="17188"/>
                  </a:lnTo>
                  <a:lnTo>
                    <a:pt x="258267" y="12924"/>
                  </a:lnTo>
                  <a:lnTo>
                    <a:pt x="262031" y="10554"/>
                  </a:lnTo>
                  <a:lnTo>
                    <a:pt x="265567" y="10069"/>
                  </a:lnTo>
                  <a:lnTo>
                    <a:pt x="268923" y="9184"/>
                  </a:lnTo>
                  <a:lnTo>
                    <a:pt x="272091" y="7894"/>
                  </a:lnTo>
                  <a:lnTo>
                    <a:pt x="274415" y="5868"/>
                  </a:lnTo>
                  <a:lnTo>
                    <a:pt x="275901" y="3113"/>
                  </a:lnTo>
                  <a:lnTo>
                    <a:pt x="278460" y="1572"/>
                  </a:lnTo>
                  <a:lnTo>
                    <a:pt x="283615" y="1119"/>
                  </a:lnTo>
                  <a:lnTo>
                    <a:pt x="283897" y="1095"/>
                  </a:lnTo>
                  <a:lnTo>
                    <a:pt x="290171" y="0"/>
                  </a:lnTo>
                  <a:lnTo>
                    <a:pt x="295421" y="892"/>
                  </a:lnTo>
                  <a:lnTo>
                    <a:pt x="301750" y="3411"/>
                  </a:lnTo>
                  <a:lnTo>
                    <a:pt x="307672" y="4303"/>
                  </a:lnTo>
                  <a:lnTo>
                    <a:pt x="313196" y="3567"/>
                  </a:lnTo>
                  <a:lnTo>
                    <a:pt x="317686" y="3403"/>
                  </a:lnTo>
                  <a:lnTo>
                    <a:pt x="321137" y="3810"/>
                  </a:lnTo>
                  <a:lnTo>
                    <a:pt x="323859" y="4686"/>
                  </a:lnTo>
                  <a:lnTo>
                    <a:pt x="325815" y="6047"/>
                  </a:lnTo>
                  <a:close/>
                  <a:moveTo>
                    <a:pt x="269807" y="193747"/>
                  </a:moveTo>
                  <a:lnTo>
                    <a:pt x="273413" y="192144"/>
                  </a:lnTo>
                  <a:lnTo>
                    <a:pt x="275041" y="191166"/>
                  </a:lnTo>
                  <a:lnTo>
                    <a:pt x="276214" y="190360"/>
                  </a:lnTo>
                  <a:lnTo>
                    <a:pt x="277732" y="189139"/>
                  </a:lnTo>
                  <a:lnTo>
                    <a:pt x="278256" y="186174"/>
                  </a:lnTo>
                  <a:lnTo>
                    <a:pt x="278702" y="183655"/>
                  </a:lnTo>
                  <a:lnTo>
                    <a:pt x="279860" y="182411"/>
                  </a:lnTo>
                  <a:lnTo>
                    <a:pt x="281049" y="181590"/>
                  </a:lnTo>
                  <a:lnTo>
                    <a:pt x="282027" y="180283"/>
                  </a:lnTo>
                  <a:lnTo>
                    <a:pt x="283240" y="177146"/>
                  </a:lnTo>
                  <a:lnTo>
                    <a:pt x="284069" y="174079"/>
                  </a:lnTo>
                  <a:lnTo>
                    <a:pt x="284155" y="172828"/>
                  </a:lnTo>
                  <a:lnTo>
                    <a:pt x="283725" y="171544"/>
                  </a:lnTo>
                  <a:lnTo>
                    <a:pt x="282950" y="170175"/>
                  </a:lnTo>
                  <a:lnTo>
                    <a:pt x="282191" y="168329"/>
                  </a:lnTo>
                  <a:lnTo>
                    <a:pt x="281276" y="168040"/>
                  </a:lnTo>
                  <a:lnTo>
                    <a:pt x="279484" y="167007"/>
                  </a:lnTo>
                  <a:lnTo>
                    <a:pt x="276848" y="164926"/>
                  </a:lnTo>
                  <a:lnTo>
                    <a:pt x="274564" y="163118"/>
                  </a:lnTo>
                  <a:lnTo>
                    <a:pt x="272420" y="160497"/>
                  </a:lnTo>
                  <a:lnTo>
                    <a:pt x="271544" y="160067"/>
                  </a:lnTo>
                  <a:lnTo>
                    <a:pt x="269471" y="158291"/>
                  </a:lnTo>
                  <a:lnTo>
                    <a:pt x="268579" y="157274"/>
                  </a:lnTo>
                  <a:lnTo>
                    <a:pt x="267953" y="156054"/>
                  </a:lnTo>
                  <a:lnTo>
                    <a:pt x="267366" y="155655"/>
                  </a:lnTo>
                  <a:lnTo>
                    <a:pt x="266435" y="155968"/>
                  </a:lnTo>
                  <a:lnTo>
                    <a:pt x="263986" y="156508"/>
                  </a:lnTo>
                  <a:lnTo>
                    <a:pt x="258737" y="158636"/>
                  </a:lnTo>
                  <a:lnTo>
                    <a:pt x="255482" y="160591"/>
                  </a:lnTo>
                  <a:lnTo>
                    <a:pt x="252744" y="162923"/>
                  </a:lnTo>
                  <a:lnTo>
                    <a:pt x="249904" y="163815"/>
                  </a:lnTo>
                  <a:lnTo>
                    <a:pt x="247823" y="164589"/>
                  </a:lnTo>
                  <a:lnTo>
                    <a:pt x="246172" y="167257"/>
                  </a:lnTo>
                  <a:lnTo>
                    <a:pt x="244631" y="169745"/>
                  </a:lnTo>
                  <a:lnTo>
                    <a:pt x="243247" y="171990"/>
                  </a:lnTo>
                  <a:lnTo>
                    <a:pt x="242448" y="172999"/>
                  </a:lnTo>
                  <a:lnTo>
                    <a:pt x="241729" y="173649"/>
                  </a:lnTo>
                  <a:lnTo>
                    <a:pt x="241001" y="175089"/>
                  </a:lnTo>
                  <a:lnTo>
                    <a:pt x="239507" y="177482"/>
                  </a:lnTo>
                  <a:lnTo>
                    <a:pt x="238138" y="179086"/>
                  </a:lnTo>
                  <a:lnTo>
                    <a:pt x="236229" y="179962"/>
                  </a:lnTo>
                  <a:lnTo>
                    <a:pt x="233764" y="181096"/>
                  </a:lnTo>
                  <a:lnTo>
                    <a:pt x="232927" y="181754"/>
                  </a:lnTo>
                  <a:lnTo>
                    <a:pt x="232810" y="182724"/>
                  </a:lnTo>
                  <a:lnTo>
                    <a:pt x="233686" y="184977"/>
                  </a:lnTo>
                  <a:lnTo>
                    <a:pt x="234531" y="187152"/>
                  </a:lnTo>
                  <a:lnTo>
                    <a:pt x="235916" y="189703"/>
                  </a:lnTo>
                  <a:lnTo>
                    <a:pt x="236933" y="191572"/>
                  </a:lnTo>
                  <a:lnTo>
                    <a:pt x="238536" y="193857"/>
                  </a:lnTo>
                  <a:lnTo>
                    <a:pt x="239476" y="195194"/>
                  </a:lnTo>
                  <a:lnTo>
                    <a:pt x="239350" y="197440"/>
                  </a:lnTo>
                  <a:lnTo>
                    <a:pt x="239671" y="198246"/>
                  </a:lnTo>
                  <a:lnTo>
                    <a:pt x="240203" y="199177"/>
                  </a:lnTo>
                  <a:lnTo>
                    <a:pt x="240649" y="199411"/>
                  </a:lnTo>
                  <a:lnTo>
                    <a:pt x="241150" y="199748"/>
                  </a:lnTo>
                  <a:lnTo>
                    <a:pt x="242480" y="200397"/>
                  </a:lnTo>
                  <a:lnTo>
                    <a:pt x="242801" y="200827"/>
                  </a:lnTo>
                  <a:lnTo>
                    <a:pt x="243731" y="201594"/>
                  </a:lnTo>
                  <a:lnTo>
                    <a:pt x="244623" y="202994"/>
                  </a:lnTo>
                  <a:lnTo>
                    <a:pt x="246313" y="204919"/>
                  </a:lnTo>
                  <a:lnTo>
                    <a:pt x="248214" y="206382"/>
                  </a:lnTo>
                  <a:lnTo>
                    <a:pt x="251477" y="206984"/>
                  </a:lnTo>
                  <a:lnTo>
                    <a:pt x="254027" y="207454"/>
                  </a:lnTo>
                  <a:lnTo>
                    <a:pt x="254872" y="207164"/>
                  </a:lnTo>
                  <a:lnTo>
                    <a:pt x="255740" y="205983"/>
                  </a:lnTo>
                  <a:lnTo>
                    <a:pt x="256452" y="204481"/>
                  </a:lnTo>
                  <a:lnTo>
                    <a:pt x="256679" y="202572"/>
                  </a:lnTo>
                  <a:lnTo>
                    <a:pt x="257493" y="201555"/>
                  </a:lnTo>
                  <a:lnTo>
                    <a:pt x="260552" y="196712"/>
                  </a:lnTo>
                  <a:lnTo>
                    <a:pt x="262234" y="194921"/>
                  </a:lnTo>
                  <a:lnTo>
                    <a:pt x="263266" y="194788"/>
                  </a:lnTo>
                  <a:lnTo>
                    <a:pt x="264589" y="194444"/>
                  </a:lnTo>
                  <a:lnTo>
                    <a:pt x="266278" y="194295"/>
                  </a:lnTo>
                  <a:lnTo>
                    <a:pt x="267546" y="194444"/>
                  </a:lnTo>
                  <a:lnTo>
                    <a:pt x="267820" y="194389"/>
                  </a:lnTo>
                  <a:lnTo>
                    <a:pt x="269807" y="193747"/>
                  </a:lnTo>
                  <a:close/>
                  <a:moveTo>
                    <a:pt x="470048" y="668403"/>
                  </a:moveTo>
                  <a:lnTo>
                    <a:pt x="469101" y="668997"/>
                  </a:lnTo>
                  <a:lnTo>
                    <a:pt x="464665" y="668473"/>
                  </a:lnTo>
                  <a:lnTo>
                    <a:pt x="464188" y="667245"/>
                  </a:lnTo>
                  <a:lnTo>
                    <a:pt x="465494" y="665352"/>
                  </a:lnTo>
                  <a:lnTo>
                    <a:pt x="466269" y="664554"/>
                  </a:lnTo>
                  <a:lnTo>
                    <a:pt x="468561" y="664984"/>
                  </a:lnTo>
                  <a:lnTo>
                    <a:pt x="470392" y="666517"/>
                  </a:lnTo>
                  <a:lnTo>
                    <a:pt x="470721" y="667034"/>
                  </a:lnTo>
                  <a:lnTo>
                    <a:pt x="470048" y="66840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8" name="Freeform: Shape 827">
              <a:extLst>
                <a:ext uri="{FF2B5EF4-FFF2-40B4-BE49-F238E27FC236}">
                  <a16:creationId xmlns:a16="http://schemas.microsoft.com/office/drawing/2014/main" id="{62147E31-DE37-496C-4235-FDEB15DED2FF}"/>
                </a:ext>
              </a:extLst>
            </p:cNvPr>
            <p:cNvSpPr>
              <a:spLocks/>
            </p:cNvSpPr>
            <p:nvPr/>
          </p:nvSpPr>
          <p:spPr>
            <a:xfrm>
              <a:off x="7733478" y="4827950"/>
              <a:ext cx="256507" cy="220910"/>
            </a:xfrm>
            <a:custGeom>
              <a:avLst/>
              <a:gdLst>
                <a:gd name="connsiteX0" fmla="*/ 240226 w 256507"/>
                <a:gd name="connsiteY0" fmla="*/ 26795 h 220910"/>
                <a:gd name="connsiteX1" fmla="*/ 240305 w 256507"/>
                <a:gd name="connsiteY1" fmla="*/ 27382 h 220910"/>
                <a:gd name="connsiteX2" fmla="*/ 240907 w 256507"/>
                <a:gd name="connsiteY2" fmla="*/ 28493 h 220910"/>
                <a:gd name="connsiteX3" fmla="*/ 241541 w 256507"/>
                <a:gd name="connsiteY3" fmla="*/ 29291 h 220910"/>
                <a:gd name="connsiteX4" fmla="*/ 241596 w 256507"/>
                <a:gd name="connsiteY4" fmla="*/ 30464 h 220910"/>
                <a:gd name="connsiteX5" fmla="*/ 241893 w 256507"/>
                <a:gd name="connsiteY5" fmla="*/ 31560 h 220910"/>
                <a:gd name="connsiteX6" fmla="*/ 242816 w 256507"/>
                <a:gd name="connsiteY6" fmla="*/ 31826 h 220910"/>
                <a:gd name="connsiteX7" fmla="*/ 243575 w 256507"/>
                <a:gd name="connsiteY7" fmla="*/ 31896 h 220910"/>
                <a:gd name="connsiteX8" fmla="*/ 244279 w 256507"/>
                <a:gd name="connsiteY8" fmla="*/ 31114 h 220910"/>
                <a:gd name="connsiteX9" fmla="*/ 245233 w 256507"/>
                <a:gd name="connsiteY9" fmla="*/ 31129 h 220910"/>
                <a:gd name="connsiteX10" fmla="*/ 246282 w 256507"/>
                <a:gd name="connsiteY10" fmla="*/ 31630 h 220910"/>
                <a:gd name="connsiteX11" fmla="*/ 246657 w 256507"/>
                <a:gd name="connsiteY11" fmla="*/ 32890 h 220910"/>
                <a:gd name="connsiteX12" fmla="*/ 247479 w 256507"/>
                <a:gd name="connsiteY12" fmla="*/ 34579 h 220910"/>
                <a:gd name="connsiteX13" fmla="*/ 248801 w 256507"/>
                <a:gd name="connsiteY13" fmla="*/ 35737 h 220910"/>
                <a:gd name="connsiteX14" fmla="*/ 249693 w 256507"/>
                <a:gd name="connsiteY14" fmla="*/ 36856 h 220910"/>
                <a:gd name="connsiteX15" fmla="*/ 249388 w 256507"/>
                <a:gd name="connsiteY15" fmla="*/ 38890 h 220910"/>
                <a:gd name="connsiteX16" fmla="*/ 248824 w 256507"/>
                <a:gd name="connsiteY16" fmla="*/ 40744 h 220910"/>
                <a:gd name="connsiteX17" fmla="*/ 250624 w 256507"/>
                <a:gd name="connsiteY17" fmla="*/ 42583 h 220910"/>
                <a:gd name="connsiteX18" fmla="*/ 252963 w 256507"/>
                <a:gd name="connsiteY18" fmla="*/ 44327 h 220910"/>
                <a:gd name="connsiteX19" fmla="*/ 253597 w 256507"/>
                <a:gd name="connsiteY19" fmla="*/ 45102 h 220910"/>
                <a:gd name="connsiteX20" fmla="*/ 253785 w 256507"/>
                <a:gd name="connsiteY20" fmla="*/ 47699 h 220910"/>
                <a:gd name="connsiteX21" fmla="*/ 254145 w 256507"/>
                <a:gd name="connsiteY21" fmla="*/ 48576 h 220910"/>
                <a:gd name="connsiteX22" fmla="*/ 255733 w 256507"/>
                <a:gd name="connsiteY22" fmla="*/ 50735 h 220910"/>
                <a:gd name="connsiteX23" fmla="*/ 256507 w 256507"/>
                <a:gd name="connsiteY23" fmla="*/ 52167 h 220910"/>
                <a:gd name="connsiteX24" fmla="*/ 256452 w 256507"/>
                <a:gd name="connsiteY24" fmla="*/ 52996 h 220910"/>
                <a:gd name="connsiteX25" fmla="*/ 252189 w 256507"/>
                <a:gd name="connsiteY25" fmla="*/ 57275 h 220910"/>
                <a:gd name="connsiteX26" fmla="*/ 250835 w 256507"/>
                <a:gd name="connsiteY26" fmla="*/ 57690 h 220910"/>
                <a:gd name="connsiteX27" fmla="*/ 249552 w 256507"/>
                <a:gd name="connsiteY27" fmla="*/ 57933 h 220910"/>
                <a:gd name="connsiteX28" fmla="*/ 248410 w 256507"/>
                <a:gd name="connsiteY28" fmla="*/ 58809 h 220910"/>
                <a:gd name="connsiteX29" fmla="*/ 247721 w 256507"/>
                <a:gd name="connsiteY29" fmla="*/ 59724 h 220910"/>
                <a:gd name="connsiteX30" fmla="*/ 247972 w 256507"/>
                <a:gd name="connsiteY30" fmla="*/ 60209 h 220910"/>
                <a:gd name="connsiteX31" fmla="*/ 248426 w 256507"/>
                <a:gd name="connsiteY31" fmla="*/ 61672 h 220910"/>
                <a:gd name="connsiteX32" fmla="*/ 249419 w 256507"/>
                <a:gd name="connsiteY32" fmla="*/ 63988 h 220910"/>
                <a:gd name="connsiteX33" fmla="*/ 250319 w 256507"/>
                <a:gd name="connsiteY33" fmla="*/ 65607 h 220910"/>
                <a:gd name="connsiteX34" fmla="*/ 249568 w 256507"/>
                <a:gd name="connsiteY34" fmla="*/ 67634 h 220910"/>
                <a:gd name="connsiteX35" fmla="*/ 247878 w 256507"/>
                <a:gd name="connsiteY35" fmla="*/ 71076 h 220910"/>
                <a:gd name="connsiteX36" fmla="*/ 247096 w 256507"/>
                <a:gd name="connsiteY36" fmla="*/ 71381 h 220910"/>
                <a:gd name="connsiteX37" fmla="*/ 246955 w 256507"/>
                <a:gd name="connsiteY37" fmla="*/ 73986 h 220910"/>
                <a:gd name="connsiteX38" fmla="*/ 247471 w 256507"/>
                <a:gd name="connsiteY38" fmla="*/ 74941 h 220910"/>
                <a:gd name="connsiteX39" fmla="*/ 248316 w 256507"/>
                <a:gd name="connsiteY39" fmla="*/ 75692 h 220910"/>
                <a:gd name="connsiteX40" fmla="*/ 248660 w 256507"/>
                <a:gd name="connsiteY40" fmla="*/ 77460 h 220910"/>
                <a:gd name="connsiteX41" fmla="*/ 248684 w 256507"/>
                <a:gd name="connsiteY41" fmla="*/ 79901 h 220910"/>
                <a:gd name="connsiteX42" fmla="*/ 248590 w 256507"/>
                <a:gd name="connsiteY42" fmla="*/ 81864 h 220910"/>
                <a:gd name="connsiteX43" fmla="*/ 247526 w 256507"/>
                <a:gd name="connsiteY43" fmla="*/ 86864 h 220910"/>
                <a:gd name="connsiteX44" fmla="*/ 249450 w 256507"/>
                <a:gd name="connsiteY44" fmla="*/ 91237 h 220910"/>
                <a:gd name="connsiteX45" fmla="*/ 250107 w 256507"/>
                <a:gd name="connsiteY45" fmla="*/ 91714 h 220910"/>
                <a:gd name="connsiteX46" fmla="*/ 252775 w 256507"/>
                <a:gd name="connsiteY46" fmla="*/ 91745 h 220910"/>
                <a:gd name="connsiteX47" fmla="*/ 253229 w 256507"/>
                <a:gd name="connsiteY47" fmla="*/ 92113 h 220910"/>
                <a:gd name="connsiteX48" fmla="*/ 252596 w 256507"/>
                <a:gd name="connsiteY48" fmla="*/ 93357 h 220910"/>
                <a:gd name="connsiteX49" fmla="*/ 251438 w 256507"/>
                <a:gd name="connsiteY49" fmla="*/ 94640 h 220910"/>
                <a:gd name="connsiteX50" fmla="*/ 250726 w 256507"/>
                <a:gd name="connsiteY50" fmla="*/ 95289 h 220910"/>
                <a:gd name="connsiteX51" fmla="*/ 247330 w 256507"/>
                <a:gd name="connsiteY51" fmla="*/ 96784 h 220910"/>
                <a:gd name="connsiteX52" fmla="*/ 242456 w 256507"/>
                <a:gd name="connsiteY52" fmla="*/ 98434 h 220910"/>
                <a:gd name="connsiteX53" fmla="*/ 241439 w 256507"/>
                <a:gd name="connsiteY53" fmla="*/ 100015 h 220910"/>
                <a:gd name="connsiteX54" fmla="*/ 240790 w 256507"/>
                <a:gd name="connsiteY54" fmla="*/ 102323 h 220910"/>
                <a:gd name="connsiteX55" fmla="*/ 241337 w 256507"/>
                <a:gd name="connsiteY55" fmla="*/ 103676 h 220910"/>
                <a:gd name="connsiteX56" fmla="*/ 241979 w 256507"/>
                <a:gd name="connsiteY56" fmla="*/ 104451 h 220910"/>
                <a:gd name="connsiteX57" fmla="*/ 241775 w 256507"/>
                <a:gd name="connsiteY57" fmla="*/ 106461 h 220910"/>
                <a:gd name="connsiteX58" fmla="*/ 241345 w 256507"/>
                <a:gd name="connsiteY58" fmla="*/ 108589 h 220910"/>
                <a:gd name="connsiteX59" fmla="*/ 241494 w 256507"/>
                <a:gd name="connsiteY59" fmla="*/ 110263 h 220910"/>
                <a:gd name="connsiteX60" fmla="*/ 241275 w 256507"/>
                <a:gd name="connsiteY60" fmla="*/ 111742 h 220910"/>
                <a:gd name="connsiteX61" fmla="*/ 240633 w 256507"/>
                <a:gd name="connsiteY61" fmla="*/ 112470 h 220910"/>
                <a:gd name="connsiteX62" fmla="*/ 239781 w 256507"/>
                <a:gd name="connsiteY62" fmla="*/ 114699 h 220910"/>
                <a:gd name="connsiteX63" fmla="*/ 238732 w 256507"/>
                <a:gd name="connsiteY63" fmla="*/ 116945 h 220910"/>
                <a:gd name="connsiteX64" fmla="*/ 237903 w 256507"/>
                <a:gd name="connsiteY64" fmla="*/ 117969 h 220910"/>
                <a:gd name="connsiteX65" fmla="*/ 236682 w 256507"/>
                <a:gd name="connsiteY65" fmla="*/ 119041 h 220910"/>
                <a:gd name="connsiteX66" fmla="*/ 234750 w 256507"/>
                <a:gd name="connsiteY66" fmla="*/ 119933 h 220910"/>
                <a:gd name="connsiteX67" fmla="*/ 234781 w 256507"/>
                <a:gd name="connsiteY67" fmla="*/ 120387 h 220910"/>
                <a:gd name="connsiteX68" fmla="*/ 236972 w 256507"/>
                <a:gd name="connsiteY68" fmla="*/ 121420 h 220910"/>
                <a:gd name="connsiteX69" fmla="*/ 237535 w 256507"/>
                <a:gd name="connsiteY69" fmla="*/ 122139 h 220910"/>
                <a:gd name="connsiteX70" fmla="*/ 237739 w 256507"/>
                <a:gd name="connsiteY70" fmla="*/ 122632 h 220910"/>
                <a:gd name="connsiteX71" fmla="*/ 237269 w 256507"/>
                <a:gd name="connsiteY71" fmla="*/ 123102 h 220910"/>
                <a:gd name="connsiteX72" fmla="*/ 236823 w 256507"/>
                <a:gd name="connsiteY72" fmla="*/ 123767 h 220910"/>
                <a:gd name="connsiteX73" fmla="*/ 237833 w 256507"/>
                <a:gd name="connsiteY73" fmla="*/ 124455 h 220910"/>
                <a:gd name="connsiteX74" fmla="*/ 239069 w 256507"/>
                <a:gd name="connsiteY74" fmla="*/ 125034 h 220910"/>
                <a:gd name="connsiteX75" fmla="*/ 240234 w 256507"/>
                <a:gd name="connsiteY75" fmla="*/ 126528 h 220910"/>
                <a:gd name="connsiteX76" fmla="*/ 241275 w 256507"/>
                <a:gd name="connsiteY76" fmla="*/ 128617 h 220910"/>
                <a:gd name="connsiteX77" fmla="*/ 241572 w 256507"/>
                <a:gd name="connsiteY77" fmla="*/ 129353 h 220910"/>
                <a:gd name="connsiteX78" fmla="*/ 241814 w 256507"/>
                <a:gd name="connsiteY78" fmla="*/ 129642 h 220910"/>
                <a:gd name="connsiteX79" fmla="*/ 242190 w 256507"/>
                <a:gd name="connsiteY79" fmla="*/ 129673 h 220910"/>
                <a:gd name="connsiteX80" fmla="*/ 242918 w 256507"/>
                <a:gd name="connsiteY80" fmla="*/ 129361 h 220910"/>
                <a:gd name="connsiteX81" fmla="*/ 244255 w 256507"/>
                <a:gd name="connsiteY81" fmla="*/ 128218 h 220910"/>
                <a:gd name="connsiteX82" fmla="*/ 245233 w 256507"/>
                <a:gd name="connsiteY82" fmla="*/ 127811 h 220910"/>
                <a:gd name="connsiteX83" fmla="*/ 246415 w 256507"/>
                <a:gd name="connsiteY83" fmla="*/ 129439 h 220910"/>
                <a:gd name="connsiteX84" fmla="*/ 241698 w 256507"/>
                <a:gd name="connsiteY84" fmla="*/ 131050 h 220910"/>
                <a:gd name="connsiteX85" fmla="*/ 239225 w 256507"/>
                <a:gd name="connsiteY85" fmla="*/ 131895 h 220910"/>
                <a:gd name="connsiteX86" fmla="*/ 232176 w 256507"/>
                <a:gd name="connsiteY86" fmla="*/ 134305 h 220910"/>
                <a:gd name="connsiteX87" fmla="*/ 226019 w 256507"/>
                <a:gd name="connsiteY87" fmla="*/ 136409 h 220910"/>
                <a:gd name="connsiteX88" fmla="*/ 224415 w 256507"/>
                <a:gd name="connsiteY88" fmla="*/ 136808 h 220910"/>
                <a:gd name="connsiteX89" fmla="*/ 221224 w 256507"/>
                <a:gd name="connsiteY89" fmla="*/ 137833 h 220910"/>
                <a:gd name="connsiteX90" fmla="*/ 219635 w 256507"/>
                <a:gd name="connsiteY90" fmla="*/ 138467 h 220910"/>
                <a:gd name="connsiteX91" fmla="*/ 214073 w 256507"/>
                <a:gd name="connsiteY91" fmla="*/ 140305 h 220910"/>
                <a:gd name="connsiteX92" fmla="*/ 211749 w 256507"/>
                <a:gd name="connsiteY92" fmla="*/ 141221 h 220910"/>
                <a:gd name="connsiteX93" fmla="*/ 209879 w 256507"/>
                <a:gd name="connsiteY93" fmla="*/ 142136 h 220910"/>
                <a:gd name="connsiteX94" fmla="*/ 205287 w 256507"/>
                <a:gd name="connsiteY94" fmla="*/ 143497 h 220910"/>
                <a:gd name="connsiteX95" fmla="*/ 200945 w 256507"/>
                <a:gd name="connsiteY95" fmla="*/ 144780 h 220910"/>
                <a:gd name="connsiteX96" fmla="*/ 196204 w 256507"/>
                <a:gd name="connsiteY96" fmla="*/ 146110 h 220910"/>
                <a:gd name="connsiteX97" fmla="*/ 190900 w 256507"/>
                <a:gd name="connsiteY97" fmla="*/ 147589 h 220910"/>
                <a:gd name="connsiteX98" fmla="*/ 187919 w 256507"/>
                <a:gd name="connsiteY98" fmla="*/ 148661 h 220910"/>
                <a:gd name="connsiteX99" fmla="*/ 185908 w 256507"/>
                <a:gd name="connsiteY99" fmla="*/ 149584 h 220910"/>
                <a:gd name="connsiteX100" fmla="*/ 181207 w 256507"/>
                <a:gd name="connsiteY100" fmla="*/ 151462 h 220910"/>
                <a:gd name="connsiteX101" fmla="*/ 180988 w 256507"/>
                <a:gd name="connsiteY101" fmla="*/ 151915 h 220910"/>
                <a:gd name="connsiteX102" fmla="*/ 181050 w 256507"/>
                <a:gd name="connsiteY102" fmla="*/ 153191 h 220910"/>
                <a:gd name="connsiteX103" fmla="*/ 181652 w 256507"/>
                <a:gd name="connsiteY103" fmla="*/ 155819 h 220910"/>
                <a:gd name="connsiteX104" fmla="*/ 182826 w 256507"/>
                <a:gd name="connsiteY104" fmla="*/ 158205 h 220910"/>
                <a:gd name="connsiteX105" fmla="*/ 183812 w 256507"/>
                <a:gd name="connsiteY105" fmla="*/ 159582 h 220910"/>
                <a:gd name="connsiteX106" fmla="*/ 184453 w 256507"/>
                <a:gd name="connsiteY106" fmla="*/ 163118 h 220910"/>
                <a:gd name="connsiteX107" fmla="*/ 184813 w 256507"/>
                <a:gd name="connsiteY107" fmla="*/ 166224 h 220910"/>
                <a:gd name="connsiteX108" fmla="*/ 181621 w 256507"/>
                <a:gd name="connsiteY108" fmla="*/ 166232 h 220910"/>
                <a:gd name="connsiteX109" fmla="*/ 176004 w 256507"/>
                <a:gd name="connsiteY109" fmla="*/ 166248 h 220910"/>
                <a:gd name="connsiteX110" fmla="*/ 170175 w 256507"/>
                <a:gd name="connsiteY110" fmla="*/ 166256 h 220910"/>
                <a:gd name="connsiteX111" fmla="*/ 164856 w 256507"/>
                <a:gd name="connsiteY111" fmla="*/ 167445 h 220910"/>
                <a:gd name="connsiteX112" fmla="*/ 160482 w 256507"/>
                <a:gd name="connsiteY112" fmla="*/ 169252 h 220910"/>
                <a:gd name="connsiteX113" fmla="*/ 155264 w 256507"/>
                <a:gd name="connsiteY113" fmla="*/ 172076 h 220910"/>
                <a:gd name="connsiteX114" fmla="*/ 153566 w 256507"/>
                <a:gd name="connsiteY114" fmla="*/ 173187 h 220910"/>
                <a:gd name="connsiteX115" fmla="*/ 152252 w 256507"/>
                <a:gd name="connsiteY115" fmla="*/ 174040 h 220910"/>
                <a:gd name="connsiteX116" fmla="*/ 151423 w 256507"/>
                <a:gd name="connsiteY116" fmla="*/ 175143 h 220910"/>
                <a:gd name="connsiteX117" fmla="*/ 151016 w 256507"/>
                <a:gd name="connsiteY117" fmla="*/ 177553 h 220910"/>
                <a:gd name="connsiteX118" fmla="*/ 151016 w 256507"/>
                <a:gd name="connsiteY118" fmla="*/ 181277 h 220910"/>
                <a:gd name="connsiteX119" fmla="*/ 150484 w 256507"/>
                <a:gd name="connsiteY119" fmla="*/ 183952 h 220910"/>
                <a:gd name="connsiteX120" fmla="*/ 148904 w 256507"/>
                <a:gd name="connsiteY120" fmla="*/ 186417 h 220910"/>
                <a:gd name="connsiteX121" fmla="*/ 148904 w 256507"/>
                <a:gd name="connsiteY121" fmla="*/ 186409 h 220910"/>
                <a:gd name="connsiteX122" fmla="*/ 140978 w 256507"/>
                <a:gd name="connsiteY122" fmla="*/ 189390 h 220910"/>
                <a:gd name="connsiteX123" fmla="*/ 135799 w 256507"/>
                <a:gd name="connsiteY123" fmla="*/ 191823 h 220910"/>
                <a:gd name="connsiteX124" fmla="*/ 130714 w 256507"/>
                <a:gd name="connsiteY124" fmla="*/ 194710 h 220910"/>
                <a:gd name="connsiteX125" fmla="*/ 126857 w 256507"/>
                <a:gd name="connsiteY125" fmla="*/ 198457 h 220910"/>
                <a:gd name="connsiteX126" fmla="*/ 124229 w 256507"/>
                <a:gd name="connsiteY126" fmla="*/ 203065 h 220910"/>
                <a:gd name="connsiteX127" fmla="*/ 119863 w 256507"/>
                <a:gd name="connsiteY127" fmla="*/ 208776 h 220910"/>
                <a:gd name="connsiteX128" fmla="*/ 115419 w 256507"/>
                <a:gd name="connsiteY128" fmla="*/ 213728 h 220910"/>
                <a:gd name="connsiteX129" fmla="*/ 110702 w 256507"/>
                <a:gd name="connsiteY129" fmla="*/ 219002 h 220910"/>
                <a:gd name="connsiteX130" fmla="*/ 105413 w 256507"/>
                <a:gd name="connsiteY130" fmla="*/ 220910 h 220910"/>
                <a:gd name="connsiteX131" fmla="*/ 100969 w 256507"/>
                <a:gd name="connsiteY131" fmla="*/ 220480 h 220910"/>
                <a:gd name="connsiteX132" fmla="*/ 95610 w 256507"/>
                <a:gd name="connsiteY132" fmla="*/ 218344 h 220910"/>
                <a:gd name="connsiteX133" fmla="*/ 91354 w 256507"/>
                <a:gd name="connsiteY133" fmla="*/ 217937 h 220910"/>
                <a:gd name="connsiteX134" fmla="*/ 88202 w 256507"/>
                <a:gd name="connsiteY134" fmla="*/ 219267 h 220910"/>
                <a:gd name="connsiteX135" fmla="*/ 85291 w 256507"/>
                <a:gd name="connsiteY135" fmla="*/ 218853 h 220910"/>
                <a:gd name="connsiteX136" fmla="*/ 82615 w 256507"/>
                <a:gd name="connsiteY136" fmla="*/ 216709 h 220910"/>
                <a:gd name="connsiteX137" fmla="*/ 80378 w 256507"/>
                <a:gd name="connsiteY137" fmla="*/ 215927 h 220910"/>
                <a:gd name="connsiteX138" fmla="*/ 78563 w 256507"/>
                <a:gd name="connsiteY138" fmla="*/ 216506 h 220910"/>
                <a:gd name="connsiteX139" fmla="*/ 76247 w 256507"/>
                <a:gd name="connsiteY139" fmla="*/ 216404 h 220910"/>
                <a:gd name="connsiteX140" fmla="*/ 72015 w 256507"/>
                <a:gd name="connsiteY140" fmla="*/ 215231 h 220910"/>
                <a:gd name="connsiteX141" fmla="*/ 68353 w 256507"/>
                <a:gd name="connsiteY141" fmla="*/ 211577 h 220910"/>
                <a:gd name="connsiteX142" fmla="*/ 66374 w 256507"/>
                <a:gd name="connsiteY142" fmla="*/ 210075 h 220910"/>
                <a:gd name="connsiteX143" fmla="*/ 64848 w 256507"/>
                <a:gd name="connsiteY143" fmla="*/ 209496 h 220910"/>
                <a:gd name="connsiteX144" fmla="*/ 60467 w 256507"/>
                <a:gd name="connsiteY144" fmla="*/ 208909 h 220910"/>
                <a:gd name="connsiteX145" fmla="*/ 50414 w 256507"/>
                <a:gd name="connsiteY145" fmla="*/ 208072 h 220910"/>
                <a:gd name="connsiteX146" fmla="*/ 49366 w 256507"/>
                <a:gd name="connsiteY146" fmla="*/ 208260 h 220910"/>
                <a:gd name="connsiteX147" fmla="*/ 45188 w 256507"/>
                <a:gd name="connsiteY147" fmla="*/ 208980 h 220910"/>
                <a:gd name="connsiteX148" fmla="*/ 39970 w 256507"/>
                <a:gd name="connsiteY148" fmla="*/ 209879 h 220910"/>
                <a:gd name="connsiteX149" fmla="*/ 35480 w 256507"/>
                <a:gd name="connsiteY149" fmla="*/ 210779 h 220910"/>
                <a:gd name="connsiteX150" fmla="*/ 30778 w 256507"/>
                <a:gd name="connsiteY150" fmla="*/ 211718 h 220910"/>
                <a:gd name="connsiteX151" fmla="*/ 26404 w 256507"/>
                <a:gd name="connsiteY151" fmla="*/ 207916 h 220910"/>
                <a:gd name="connsiteX152" fmla="*/ 21452 w 256507"/>
                <a:gd name="connsiteY152" fmla="*/ 203605 h 220910"/>
                <a:gd name="connsiteX153" fmla="*/ 16312 w 256507"/>
                <a:gd name="connsiteY153" fmla="*/ 198794 h 220910"/>
                <a:gd name="connsiteX154" fmla="*/ 12455 w 256507"/>
                <a:gd name="connsiteY154" fmla="*/ 195030 h 220910"/>
                <a:gd name="connsiteX155" fmla="*/ 10546 w 256507"/>
                <a:gd name="connsiteY155" fmla="*/ 192863 h 220910"/>
                <a:gd name="connsiteX156" fmla="*/ 7159 w 256507"/>
                <a:gd name="connsiteY156" fmla="*/ 190000 h 220910"/>
                <a:gd name="connsiteX157" fmla="*/ 4718 w 256507"/>
                <a:gd name="connsiteY157" fmla="*/ 188600 h 220910"/>
                <a:gd name="connsiteX158" fmla="*/ 3771 w 256507"/>
                <a:gd name="connsiteY158" fmla="*/ 187895 h 220910"/>
                <a:gd name="connsiteX159" fmla="*/ 1346 w 256507"/>
                <a:gd name="connsiteY159" fmla="*/ 180291 h 220910"/>
                <a:gd name="connsiteX160" fmla="*/ 23 w 256507"/>
                <a:gd name="connsiteY160" fmla="*/ 173312 h 220910"/>
                <a:gd name="connsiteX161" fmla="*/ 23 w 256507"/>
                <a:gd name="connsiteY161" fmla="*/ 168063 h 220910"/>
                <a:gd name="connsiteX162" fmla="*/ 16 w 256507"/>
                <a:gd name="connsiteY162" fmla="*/ 160795 h 220910"/>
                <a:gd name="connsiteX163" fmla="*/ 16 w 256507"/>
                <a:gd name="connsiteY163" fmla="*/ 153535 h 220910"/>
                <a:gd name="connsiteX164" fmla="*/ 16 w 256507"/>
                <a:gd name="connsiteY164" fmla="*/ 146290 h 220910"/>
                <a:gd name="connsiteX165" fmla="*/ 8 w 256507"/>
                <a:gd name="connsiteY165" fmla="*/ 139054 h 220910"/>
                <a:gd name="connsiteX166" fmla="*/ 8 w 256507"/>
                <a:gd name="connsiteY166" fmla="*/ 131825 h 220910"/>
                <a:gd name="connsiteX167" fmla="*/ 8 w 256507"/>
                <a:gd name="connsiteY167" fmla="*/ 124619 h 220910"/>
                <a:gd name="connsiteX168" fmla="*/ 0 w 256507"/>
                <a:gd name="connsiteY168" fmla="*/ 117414 h 220910"/>
                <a:gd name="connsiteX169" fmla="*/ 0 w 256507"/>
                <a:gd name="connsiteY169" fmla="*/ 110216 h 220910"/>
                <a:gd name="connsiteX170" fmla="*/ 0 w 256507"/>
                <a:gd name="connsiteY170" fmla="*/ 106719 h 220910"/>
                <a:gd name="connsiteX171" fmla="*/ 5062 w 256507"/>
                <a:gd name="connsiteY171" fmla="*/ 106719 h 220910"/>
                <a:gd name="connsiteX172" fmla="*/ 10804 w 256507"/>
                <a:gd name="connsiteY172" fmla="*/ 106719 h 220910"/>
                <a:gd name="connsiteX173" fmla="*/ 16805 w 256507"/>
                <a:gd name="connsiteY173" fmla="*/ 106719 h 220910"/>
                <a:gd name="connsiteX174" fmla="*/ 23329 w 256507"/>
                <a:gd name="connsiteY174" fmla="*/ 106719 h 220910"/>
                <a:gd name="connsiteX175" fmla="*/ 29855 w 256507"/>
                <a:gd name="connsiteY175" fmla="*/ 106719 h 220910"/>
                <a:gd name="connsiteX176" fmla="*/ 36379 w 256507"/>
                <a:gd name="connsiteY176" fmla="*/ 106719 h 220910"/>
                <a:gd name="connsiteX177" fmla="*/ 40932 w 256507"/>
                <a:gd name="connsiteY177" fmla="*/ 106719 h 220910"/>
                <a:gd name="connsiteX178" fmla="*/ 42129 w 256507"/>
                <a:gd name="connsiteY178" fmla="*/ 106665 h 220910"/>
                <a:gd name="connsiteX179" fmla="*/ 43569 w 256507"/>
                <a:gd name="connsiteY179" fmla="*/ 106446 h 220910"/>
                <a:gd name="connsiteX180" fmla="*/ 43671 w 256507"/>
                <a:gd name="connsiteY180" fmla="*/ 105734 h 220910"/>
                <a:gd name="connsiteX181" fmla="*/ 41793 w 256507"/>
                <a:gd name="connsiteY181" fmla="*/ 102205 h 220910"/>
                <a:gd name="connsiteX182" fmla="*/ 41887 w 256507"/>
                <a:gd name="connsiteY182" fmla="*/ 100954 h 220910"/>
                <a:gd name="connsiteX183" fmla="*/ 42388 w 256507"/>
                <a:gd name="connsiteY183" fmla="*/ 98560 h 220910"/>
                <a:gd name="connsiteX184" fmla="*/ 43162 w 256507"/>
                <a:gd name="connsiteY184" fmla="*/ 96494 h 220910"/>
                <a:gd name="connsiteX185" fmla="*/ 44187 w 256507"/>
                <a:gd name="connsiteY185" fmla="*/ 93780 h 220910"/>
                <a:gd name="connsiteX186" fmla="*/ 44297 w 256507"/>
                <a:gd name="connsiteY186" fmla="*/ 92183 h 220910"/>
                <a:gd name="connsiteX187" fmla="*/ 43475 w 256507"/>
                <a:gd name="connsiteY187" fmla="*/ 86981 h 220910"/>
                <a:gd name="connsiteX188" fmla="*/ 43553 w 256507"/>
                <a:gd name="connsiteY188" fmla="*/ 84086 h 220910"/>
                <a:gd name="connsiteX189" fmla="*/ 43788 w 256507"/>
                <a:gd name="connsiteY189" fmla="*/ 81074 h 220910"/>
                <a:gd name="connsiteX190" fmla="*/ 44023 w 256507"/>
                <a:gd name="connsiteY190" fmla="*/ 78226 h 220910"/>
                <a:gd name="connsiteX191" fmla="*/ 43741 w 256507"/>
                <a:gd name="connsiteY191" fmla="*/ 76239 h 220910"/>
                <a:gd name="connsiteX192" fmla="*/ 44085 w 256507"/>
                <a:gd name="connsiteY192" fmla="*/ 75160 h 220910"/>
                <a:gd name="connsiteX193" fmla="*/ 44703 w 256507"/>
                <a:gd name="connsiteY193" fmla="*/ 73611 h 220910"/>
                <a:gd name="connsiteX194" fmla="*/ 45024 w 256507"/>
                <a:gd name="connsiteY194" fmla="*/ 71858 h 220910"/>
                <a:gd name="connsiteX195" fmla="*/ 45407 w 256507"/>
                <a:gd name="connsiteY195" fmla="*/ 71107 h 220910"/>
                <a:gd name="connsiteX196" fmla="*/ 45282 w 256507"/>
                <a:gd name="connsiteY196" fmla="*/ 70411 h 220910"/>
                <a:gd name="connsiteX197" fmla="*/ 44938 w 256507"/>
                <a:gd name="connsiteY197" fmla="*/ 69112 h 220910"/>
                <a:gd name="connsiteX198" fmla="*/ 44594 w 256507"/>
                <a:gd name="connsiteY198" fmla="*/ 66202 h 220910"/>
                <a:gd name="connsiteX199" fmla="*/ 44117 w 256507"/>
                <a:gd name="connsiteY199" fmla="*/ 62157 h 220910"/>
                <a:gd name="connsiteX200" fmla="*/ 43639 w 256507"/>
                <a:gd name="connsiteY200" fmla="*/ 59247 h 220910"/>
                <a:gd name="connsiteX201" fmla="*/ 44437 w 256507"/>
                <a:gd name="connsiteY201" fmla="*/ 59411 h 220910"/>
                <a:gd name="connsiteX202" fmla="*/ 46096 w 256507"/>
                <a:gd name="connsiteY202" fmla="*/ 59685 h 220910"/>
                <a:gd name="connsiteX203" fmla="*/ 46901 w 256507"/>
                <a:gd name="connsiteY203" fmla="*/ 61109 h 220910"/>
                <a:gd name="connsiteX204" fmla="*/ 47371 w 256507"/>
                <a:gd name="connsiteY204" fmla="*/ 62673 h 220910"/>
                <a:gd name="connsiteX205" fmla="*/ 48490 w 256507"/>
                <a:gd name="connsiteY205" fmla="*/ 62760 h 220910"/>
                <a:gd name="connsiteX206" fmla="*/ 51400 w 256507"/>
                <a:gd name="connsiteY206" fmla="*/ 63683 h 220910"/>
                <a:gd name="connsiteX207" fmla="*/ 52409 w 256507"/>
                <a:gd name="connsiteY207" fmla="*/ 64974 h 220910"/>
                <a:gd name="connsiteX208" fmla="*/ 53074 w 256507"/>
                <a:gd name="connsiteY208" fmla="*/ 67767 h 220910"/>
                <a:gd name="connsiteX209" fmla="*/ 52675 w 256507"/>
                <a:gd name="connsiteY209" fmla="*/ 69198 h 220910"/>
                <a:gd name="connsiteX210" fmla="*/ 51737 w 256507"/>
                <a:gd name="connsiteY210" fmla="*/ 70348 h 220910"/>
                <a:gd name="connsiteX211" fmla="*/ 52675 w 256507"/>
                <a:gd name="connsiteY211" fmla="*/ 71365 h 220910"/>
                <a:gd name="connsiteX212" fmla="*/ 54623 w 256507"/>
                <a:gd name="connsiteY212" fmla="*/ 72046 h 220910"/>
                <a:gd name="connsiteX213" fmla="*/ 55765 w 256507"/>
                <a:gd name="connsiteY213" fmla="*/ 71842 h 220910"/>
                <a:gd name="connsiteX214" fmla="*/ 59052 w 256507"/>
                <a:gd name="connsiteY214" fmla="*/ 69942 h 220910"/>
                <a:gd name="connsiteX215" fmla="*/ 60366 w 256507"/>
                <a:gd name="connsiteY215" fmla="*/ 69605 h 220910"/>
                <a:gd name="connsiteX216" fmla="*/ 62079 w 256507"/>
                <a:gd name="connsiteY216" fmla="*/ 69230 h 220910"/>
                <a:gd name="connsiteX217" fmla="*/ 63628 w 256507"/>
                <a:gd name="connsiteY217" fmla="*/ 68744 h 220910"/>
                <a:gd name="connsiteX218" fmla="*/ 68001 w 256507"/>
                <a:gd name="connsiteY218" fmla="*/ 67876 h 220910"/>
                <a:gd name="connsiteX219" fmla="*/ 70388 w 256507"/>
                <a:gd name="connsiteY219" fmla="*/ 67493 h 220910"/>
                <a:gd name="connsiteX220" fmla="*/ 71733 w 256507"/>
                <a:gd name="connsiteY220" fmla="*/ 66812 h 220910"/>
                <a:gd name="connsiteX221" fmla="*/ 72672 w 256507"/>
                <a:gd name="connsiteY221" fmla="*/ 66812 h 220910"/>
                <a:gd name="connsiteX222" fmla="*/ 73345 w 256507"/>
                <a:gd name="connsiteY222" fmla="*/ 67360 h 220910"/>
                <a:gd name="connsiteX223" fmla="*/ 72743 w 256507"/>
                <a:gd name="connsiteY223" fmla="*/ 69331 h 220910"/>
                <a:gd name="connsiteX224" fmla="*/ 72539 w 256507"/>
                <a:gd name="connsiteY224" fmla="*/ 71099 h 220910"/>
                <a:gd name="connsiteX225" fmla="*/ 73376 w 256507"/>
                <a:gd name="connsiteY225" fmla="*/ 74409 h 220910"/>
                <a:gd name="connsiteX226" fmla="*/ 74002 w 256507"/>
                <a:gd name="connsiteY226" fmla="*/ 75950 h 220910"/>
                <a:gd name="connsiteX227" fmla="*/ 75410 w 256507"/>
                <a:gd name="connsiteY227" fmla="*/ 77076 h 220910"/>
                <a:gd name="connsiteX228" fmla="*/ 76435 w 256507"/>
                <a:gd name="connsiteY228" fmla="*/ 77663 h 220910"/>
                <a:gd name="connsiteX229" fmla="*/ 77570 w 256507"/>
                <a:gd name="connsiteY229" fmla="*/ 78860 h 220910"/>
                <a:gd name="connsiteX230" fmla="*/ 79924 w 256507"/>
                <a:gd name="connsiteY230" fmla="*/ 78657 h 220910"/>
                <a:gd name="connsiteX231" fmla="*/ 85103 w 256507"/>
                <a:gd name="connsiteY231" fmla="*/ 80347 h 220910"/>
                <a:gd name="connsiteX232" fmla="*/ 86676 w 256507"/>
                <a:gd name="connsiteY232" fmla="*/ 81129 h 220910"/>
                <a:gd name="connsiteX233" fmla="*/ 88859 w 256507"/>
                <a:gd name="connsiteY233" fmla="*/ 81911 h 220910"/>
                <a:gd name="connsiteX234" fmla="*/ 90408 w 256507"/>
                <a:gd name="connsiteY234" fmla="*/ 82201 h 220910"/>
                <a:gd name="connsiteX235" fmla="*/ 95751 w 256507"/>
                <a:gd name="connsiteY235" fmla="*/ 82795 h 220910"/>
                <a:gd name="connsiteX236" fmla="*/ 97723 w 256507"/>
                <a:gd name="connsiteY236" fmla="*/ 83194 h 220910"/>
                <a:gd name="connsiteX237" fmla="*/ 101384 w 256507"/>
                <a:gd name="connsiteY237" fmla="*/ 83726 h 220910"/>
                <a:gd name="connsiteX238" fmla="*/ 104310 w 256507"/>
                <a:gd name="connsiteY238" fmla="*/ 83820 h 220910"/>
                <a:gd name="connsiteX239" fmla="*/ 106383 w 256507"/>
                <a:gd name="connsiteY239" fmla="*/ 83578 h 220910"/>
                <a:gd name="connsiteX240" fmla="*/ 107838 w 256507"/>
                <a:gd name="connsiteY240" fmla="*/ 83093 h 220910"/>
                <a:gd name="connsiteX241" fmla="*/ 108730 w 256507"/>
                <a:gd name="connsiteY241" fmla="*/ 82561 h 220910"/>
                <a:gd name="connsiteX242" fmla="*/ 109137 w 256507"/>
                <a:gd name="connsiteY242" fmla="*/ 82099 h 220910"/>
                <a:gd name="connsiteX243" fmla="*/ 109740 w 256507"/>
                <a:gd name="connsiteY243" fmla="*/ 80448 h 220910"/>
                <a:gd name="connsiteX244" fmla="*/ 110827 w 256507"/>
                <a:gd name="connsiteY244" fmla="*/ 76865 h 220910"/>
                <a:gd name="connsiteX245" fmla="*/ 111257 w 256507"/>
                <a:gd name="connsiteY245" fmla="*/ 75793 h 220910"/>
                <a:gd name="connsiteX246" fmla="*/ 112337 w 256507"/>
                <a:gd name="connsiteY246" fmla="*/ 75301 h 220910"/>
                <a:gd name="connsiteX247" fmla="*/ 113737 w 256507"/>
                <a:gd name="connsiteY247" fmla="*/ 74980 h 220910"/>
                <a:gd name="connsiteX248" fmla="*/ 114559 w 256507"/>
                <a:gd name="connsiteY248" fmla="*/ 75551 h 220910"/>
                <a:gd name="connsiteX249" fmla="*/ 115474 w 256507"/>
                <a:gd name="connsiteY249" fmla="*/ 79525 h 220910"/>
                <a:gd name="connsiteX250" fmla="*/ 119550 w 256507"/>
                <a:gd name="connsiteY250" fmla="*/ 83116 h 220910"/>
                <a:gd name="connsiteX251" fmla="*/ 120943 w 256507"/>
                <a:gd name="connsiteY251" fmla="*/ 86136 h 220910"/>
                <a:gd name="connsiteX252" fmla="*/ 121960 w 256507"/>
                <a:gd name="connsiteY252" fmla="*/ 88718 h 220910"/>
                <a:gd name="connsiteX253" fmla="*/ 122844 w 256507"/>
                <a:gd name="connsiteY253" fmla="*/ 89422 h 220910"/>
                <a:gd name="connsiteX254" fmla="*/ 124393 w 256507"/>
                <a:gd name="connsiteY254" fmla="*/ 90306 h 220910"/>
                <a:gd name="connsiteX255" fmla="*/ 126865 w 256507"/>
                <a:gd name="connsiteY255" fmla="*/ 90619 h 220910"/>
                <a:gd name="connsiteX256" fmla="*/ 129071 w 256507"/>
                <a:gd name="connsiteY256" fmla="*/ 90713 h 220910"/>
                <a:gd name="connsiteX257" fmla="*/ 133718 w 256507"/>
                <a:gd name="connsiteY257" fmla="*/ 92575 h 220910"/>
                <a:gd name="connsiteX258" fmla="*/ 137411 w 256507"/>
                <a:gd name="connsiteY258" fmla="*/ 94053 h 220910"/>
                <a:gd name="connsiteX259" fmla="*/ 140055 w 256507"/>
                <a:gd name="connsiteY259" fmla="*/ 95117 h 220910"/>
                <a:gd name="connsiteX260" fmla="*/ 141268 w 256507"/>
                <a:gd name="connsiteY260" fmla="*/ 95923 h 220910"/>
                <a:gd name="connsiteX261" fmla="*/ 142113 w 256507"/>
                <a:gd name="connsiteY261" fmla="*/ 97245 h 220910"/>
                <a:gd name="connsiteX262" fmla="*/ 142613 w 256507"/>
                <a:gd name="connsiteY262" fmla="*/ 98270 h 220910"/>
                <a:gd name="connsiteX263" fmla="*/ 143427 w 256507"/>
                <a:gd name="connsiteY263" fmla="*/ 100930 h 220910"/>
                <a:gd name="connsiteX264" fmla="*/ 144296 w 256507"/>
                <a:gd name="connsiteY264" fmla="*/ 103035 h 220910"/>
                <a:gd name="connsiteX265" fmla="*/ 145711 w 256507"/>
                <a:gd name="connsiteY265" fmla="*/ 103433 h 220910"/>
                <a:gd name="connsiteX266" fmla="*/ 146979 w 256507"/>
                <a:gd name="connsiteY266" fmla="*/ 103598 h 220910"/>
                <a:gd name="connsiteX267" fmla="*/ 148231 w 256507"/>
                <a:gd name="connsiteY267" fmla="*/ 105037 h 220910"/>
                <a:gd name="connsiteX268" fmla="*/ 149177 w 256507"/>
                <a:gd name="connsiteY268" fmla="*/ 106297 h 220910"/>
                <a:gd name="connsiteX269" fmla="*/ 151055 w 256507"/>
                <a:gd name="connsiteY269" fmla="*/ 109379 h 220910"/>
                <a:gd name="connsiteX270" fmla="*/ 152440 w 256507"/>
                <a:gd name="connsiteY270" fmla="*/ 111507 h 220910"/>
                <a:gd name="connsiteX271" fmla="*/ 152894 w 256507"/>
                <a:gd name="connsiteY271" fmla="*/ 113580 h 220910"/>
                <a:gd name="connsiteX272" fmla="*/ 154466 w 256507"/>
                <a:gd name="connsiteY272" fmla="*/ 114965 h 220910"/>
                <a:gd name="connsiteX273" fmla="*/ 156610 w 256507"/>
                <a:gd name="connsiteY273" fmla="*/ 115552 h 220910"/>
                <a:gd name="connsiteX274" fmla="*/ 158589 w 256507"/>
                <a:gd name="connsiteY274" fmla="*/ 115630 h 220910"/>
                <a:gd name="connsiteX275" fmla="*/ 159731 w 256507"/>
                <a:gd name="connsiteY275" fmla="*/ 115012 h 220910"/>
                <a:gd name="connsiteX276" fmla="*/ 162540 w 256507"/>
                <a:gd name="connsiteY276" fmla="*/ 113933 h 220910"/>
                <a:gd name="connsiteX277" fmla="*/ 164730 w 256507"/>
                <a:gd name="connsiteY277" fmla="*/ 112704 h 220910"/>
                <a:gd name="connsiteX278" fmla="*/ 166326 w 256507"/>
                <a:gd name="connsiteY278" fmla="*/ 112274 h 220910"/>
                <a:gd name="connsiteX279" fmla="*/ 167273 w 256507"/>
                <a:gd name="connsiteY279" fmla="*/ 112540 h 220910"/>
                <a:gd name="connsiteX280" fmla="*/ 167993 w 256507"/>
                <a:gd name="connsiteY280" fmla="*/ 113393 h 220910"/>
                <a:gd name="connsiteX281" fmla="*/ 168376 w 256507"/>
                <a:gd name="connsiteY281" fmla="*/ 115059 h 220910"/>
                <a:gd name="connsiteX282" fmla="*/ 168470 w 256507"/>
                <a:gd name="connsiteY282" fmla="*/ 115990 h 220910"/>
                <a:gd name="connsiteX283" fmla="*/ 170027 w 256507"/>
                <a:gd name="connsiteY283" fmla="*/ 116874 h 220910"/>
                <a:gd name="connsiteX284" fmla="*/ 171177 w 256507"/>
                <a:gd name="connsiteY284" fmla="*/ 116522 h 220910"/>
                <a:gd name="connsiteX285" fmla="*/ 171623 w 256507"/>
                <a:gd name="connsiteY285" fmla="*/ 115497 h 220910"/>
                <a:gd name="connsiteX286" fmla="*/ 171646 w 256507"/>
                <a:gd name="connsiteY286" fmla="*/ 114989 h 220910"/>
                <a:gd name="connsiteX287" fmla="*/ 171639 w 256507"/>
                <a:gd name="connsiteY287" fmla="*/ 110451 h 220910"/>
                <a:gd name="connsiteX288" fmla="*/ 171639 w 256507"/>
                <a:gd name="connsiteY288" fmla="*/ 106524 h 220910"/>
                <a:gd name="connsiteX289" fmla="*/ 171631 w 256507"/>
                <a:gd name="connsiteY289" fmla="*/ 102831 h 220910"/>
                <a:gd name="connsiteX290" fmla="*/ 171631 w 256507"/>
                <a:gd name="connsiteY290" fmla="*/ 98333 h 220910"/>
                <a:gd name="connsiteX291" fmla="*/ 171623 w 256507"/>
                <a:gd name="connsiteY291" fmla="*/ 94413 h 220910"/>
                <a:gd name="connsiteX292" fmla="*/ 171623 w 256507"/>
                <a:gd name="connsiteY292" fmla="*/ 91190 h 220910"/>
                <a:gd name="connsiteX293" fmla="*/ 171615 w 256507"/>
                <a:gd name="connsiteY293" fmla="*/ 87826 h 220910"/>
                <a:gd name="connsiteX294" fmla="*/ 170614 w 256507"/>
                <a:gd name="connsiteY294" fmla="*/ 88014 h 220910"/>
                <a:gd name="connsiteX295" fmla="*/ 169354 w 256507"/>
                <a:gd name="connsiteY295" fmla="*/ 88780 h 220910"/>
                <a:gd name="connsiteX296" fmla="*/ 166451 w 256507"/>
                <a:gd name="connsiteY296" fmla="*/ 88874 h 220910"/>
                <a:gd name="connsiteX297" fmla="*/ 165317 w 256507"/>
                <a:gd name="connsiteY297" fmla="*/ 89445 h 220910"/>
                <a:gd name="connsiteX298" fmla="*/ 164965 w 256507"/>
                <a:gd name="connsiteY298" fmla="*/ 90314 h 220910"/>
                <a:gd name="connsiteX299" fmla="*/ 165184 w 256507"/>
                <a:gd name="connsiteY299" fmla="*/ 91440 h 220910"/>
                <a:gd name="connsiteX300" fmla="*/ 165247 w 256507"/>
                <a:gd name="connsiteY300" fmla="*/ 92974 h 220910"/>
                <a:gd name="connsiteX301" fmla="*/ 164816 w 256507"/>
                <a:gd name="connsiteY301" fmla="*/ 93693 h 220910"/>
                <a:gd name="connsiteX302" fmla="*/ 163549 w 256507"/>
                <a:gd name="connsiteY302" fmla="*/ 93983 h 220910"/>
                <a:gd name="connsiteX303" fmla="*/ 161703 w 256507"/>
                <a:gd name="connsiteY303" fmla="*/ 93388 h 220910"/>
                <a:gd name="connsiteX304" fmla="*/ 158362 w 256507"/>
                <a:gd name="connsiteY304" fmla="*/ 92622 h 220910"/>
                <a:gd name="connsiteX305" fmla="*/ 155577 w 256507"/>
                <a:gd name="connsiteY305" fmla="*/ 92144 h 220910"/>
                <a:gd name="connsiteX306" fmla="*/ 153574 w 256507"/>
                <a:gd name="connsiteY306" fmla="*/ 90110 h 220910"/>
                <a:gd name="connsiteX307" fmla="*/ 150867 w 256507"/>
                <a:gd name="connsiteY307" fmla="*/ 87043 h 220910"/>
                <a:gd name="connsiteX308" fmla="*/ 149091 w 256507"/>
                <a:gd name="connsiteY308" fmla="*/ 85502 h 220910"/>
                <a:gd name="connsiteX309" fmla="*/ 144820 w 256507"/>
                <a:gd name="connsiteY309" fmla="*/ 82302 h 220910"/>
                <a:gd name="connsiteX310" fmla="*/ 144092 w 256507"/>
                <a:gd name="connsiteY310" fmla="*/ 81661 h 220910"/>
                <a:gd name="connsiteX311" fmla="*/ 142793 w 256507"/>
                <a:gd name="connsiteY311" fmla="*/ 80167 h 220910"/>
                <a:gd name="connsiteX312" fmla="*/ 141683 w 256507"/>
                <a:gd name="connsiteY312" fmla="*/ 77632 h 220910"/>
                <a:gd name="connsiteX313" fmla="*/ 141135 w 256507"/>
                <a:gd name="connsiteY313" fmla="*/ 75950 h 220910"/>
                <a:gd name="connsiteX314" fmla="*/ 140618 w 256507"/>
                <a:gd name="connsiteY314" fmla="*/ 74698 h 220910"/>
                <a:gd name="connsiteX315" fmla="*/ 140047 w 256507"/>
                <a:gd name="connsiteY315" fmla="*/ 72836 h 220910"/>
                <a:gd name="connsiteX316" fmla="*/ 141080 w 256507"/>
                <a:gd name="connsiteY316" fmla="*/ 69973 h 220910"/>
                <a:gd name="connsiteX317" fmla="*/ 142527 w 256507"/>
                <a:gd name="connsiteY317" fmla="*/ 64528 h 220910"/>
                <a:gd name="connsiteX318" fmla="*/ 143576 w 256507"/>
                <a:gd name="connsiteY318" fmla="*/ 60608 h 220910"/>
                <a:gd name="connsiteX319" fmla="*/ 144155 w 256507"/>
                <a:gd name="connsiteY319" fmla="*/ 57705 h 220910"/>
                <a:gd name="connsiteX320" fmla="*/ 146228 w 256507"/>
                <a:gd name="connsiteY320" fmla="*/ 54748 h 220910"/>
                <a:gd name="connsiteX321" fmla="*/ 146377 w 256507"/>
                <a:gd name="connsiteY321" fmla="*/ 52104 h 220910"/>
                <a:gd name="connsiteX322" fmla="*/ 145540 w 256507"/>
                <a:gd name="connsiteY322" fmla="*/ 48716 h 220910"/>
                <a:gd name="connsiteX323" fmla="*/ 145751 w 256507"/>
                <a:gd name="connsiteY323" fmla="*/ 46847 h 220910"/>
                <a:gd name="connsiteX324" fmla="*/ 145891 w 256507"/>
                <a:gd name="connsiteY324" fmla="*/ 42098 h 220910"/>
                <a:gd name="connsiteX325" fmla="*/ 146009 w 256507"/>
                <a:gd name="connsiteY325" fmla="*/ 38108 h 220910"/>
                <a:gd name="connsiteX326" fmla="*/ 146040 w 256507"/>
                <a:gd name="connsiteY326" fmla="*/ 36168 h 220910"/>
                <a:gd name="connsiteX327" fmla="*/ 145469 w 256507"/>
                <a:gd name="connsiteY327" fmla="*/ 32796 h 220910"/>
                <a:gd name="connsiteX328" fmla="*/ 144069 w 256507"/>
                <a:gd name="connsiteY328" fmla="*/ 29064 h 220910"/>
                <a:gd name="connsiteX329" fmla="*/ 140986 w 256507"/>
                <a:gd name="connsiteY329" fmla="*/ 23869 h 220910"/>
                <a:gd name="connsiteX330" fmla="*/ 141002 w 256507"/>
                <a:gd name="connsiteY330" fmla="*/ 22758 h 220910"/>
                <a:gd name="connsiteX331" fmla="*/ 142833 w 256507"/>
                <a:gd name="connsiteY331" fmla="*/ 21530 h 220910"/>
                <a:gd name="connsiteX332" fmla="*/ 145735 w 256507"/>
                <a:gd name="connsiteY332" fmla="*/ 19386 h 220910"/>
                <a:gd name="connsiteX333" fmla="*/ 147159 w 256507"/>
                <a:gd name="connsiteY333" fmla="*/ 18111 h 220910"/>
                <a:gd name="connsiteX334" fmla="*/ 148864 w 256507"/>
                <a:gd name="connsiteY334" fmla="*/ 16304 h 220910"/>
                <a:gd name="connsiteX335" fmla="*/ 149623 w 256507"/>
                <a:gd name="connsiteY335" fmla="*/ 15381 h 220910"/>
                <a:gd name="connsiteX336" fmla="*/ 151298 w 256507"/>
                <a:gd name="connsiteY336" fmla="*/ 13065 h 220910"/>
                <a:gd name="connsiteX337" fmla="*/ 152354 w 256507"/>
                <a:gd name="connsiteY337" fmla="*/ 11180 h 220910"/>
                <a:gd name="connsiteX338" fmla="*/ 152721 w 256507"/>
                <a:gd name="connsiteY338" fmla="*/ 8746 h 220910"/>
                <a:gd name="connsiteX339" fmla="*/ 151923 w 256507"/>
                <a:gd name="connsiteY339" fmla="*/ 6431 h 220910"/>
                <a:gd name="connsiteX340" fmla="*/ 153551 w 256507"/>
                <a:gd name="connsiteY340" fmla="*/ 5977 h 220910"/>
                <a:gd name="connsiteX341" fmla="*/ 158894 w 256507"/>
                <a:gd name="connsiteY341" fmla="*/ 5163 h 220910"/>
                <a:gd name="connsiteX342" fmla="*/ 164777 w 256507"/>
                <a:gd name="connsiteY342" fmla="*/ 4264 h 220910"/>
                <a:gd name="connsiteX343" fmla="*/ 170981 w 256507"/>
                <a:gd name="connsiteY343" fmla="*/ 3309 h 220910"/>
                <a:gd name="connsiteX344" fmla="*/ 177240 w 256507"/>
                <a:gd name="connsiteY344" fmla="*/ 2355 h 220910"/>
                <a:gd name="connsiteX345" fmla="*/ 183303 w 256507"/>
                <a:gd name="connsiteY345" fmla="*/ 1424 h 220910"/>
                <a:gd name="connsiteX346" fmla="*/ 188803 w 256507"/>
                <a:gd name="connsiteY346" fmla="*/ 587 h 220910"/>
                <a:gd name="connsiteX347" fmla="*/ 192605 w 256507"/>
                <a:gd name="connsiteY347" fmla="*/ 0 h 220910"/>
                <a:gd name="connsiteX348" fmla="*/ 193169 w 256507"/>
                <a:gd name="connsiteY348" fmla="*/ 1588 h 220910"/>
                <a:gd name="connsiteX349" fmla="*/ 194358 w 256507"/>
                <a:gd name="connsiteY349" fmla="*/ 4232 h 220910"/>
                <a:gd name="connsiteX350" fmla="*/ 195696 w 256507"/>
                <a:gd name="connsiteY350" fmla="*/ 6173 h 220910"/>
                <a:gd name="connsiteX351" fmla="*/ 197377 w 256507"/>
                <a:gd name="connsiteY351" fmla="*/ 7878 h 220910"/>
                <a:gd name="connsiteX352" fmla="*/ 198801 w 256507"/>
                <a:gd name="connsiteY352" fmla="*/ 8911 h 220910"/>
                <a:gd name="connsiteX353" fmla="*/ 199748 w 256507"/>
                <a:gd name="connsiteY353" fmla="*/ 9224 h 220910"/>
                <a:gd name="connsiteX354" fmla="*/ 205772 w 256507"/>
                <a:gd name="connsiteY354" fmla="*/ 9114 h 220910"/>
                <a:gd name="connsiteX355" fmla="*/ 207931 w 256507"/>
                <a:gd name="connsiteY355" fmla="*/ 10147 h 220910"/>
                <a:gd name="connsiteX356" fmla="*/ 209817 w 256507"/>
                <a:gd name="connsiteY356" fmla="*/ 11461 h 220910"/>
                <a:gd name="connsiteX357" fmla="*/ 210286 w 256507"/>
                <a:gd name="connsiteY357" fmla="*/ 13495 h 220910"/>
                <a:gd name="connsiteX358" fmla="*/ 211523 w 256507"/>
                <a:gd name="connsiteY358" fmla="*/ 14771 h 220910"/>
                <a:gd name="connsiteX359" fmla="*/ 212860 w 256507"/>
                <a:gd name="connsiteY359" fmla="*/ 15772 h 220910"/>
                <a:gd name="connsiteX360" fmla="*/ 213439 w 256507"/>
                <a:gd name="connsiteY360" fmla="*/ 15897 h 220910"/>
                <a:gd name="connsiteX361" fmla="*/ 214425 w 256507"/>
                <a:gd name="connsiteY361" fmla="*/ 15655 h 220910"/>
                <a:gd name="connsiteX362" fmla="*/ 216036 w 256507"/>
                <a:gd name="connsiteY362" fmla="*/ 15631 h 220910"/>
                <a:gd name="connsiteX363" fmla="*/ 217531 w 256507"/>
                <a:gd name="connsiteY363" fmla="*/ 16069 h 220910"/>
                <a:gd name="connsiteX364" fmla="*/ 218242 w 256507"/>
                <a:gd name="connsiteY364" fmla="*/ 16515 h 220910"/>
                <a:gd name="connsiteX365" fmla="*/ 218313 w 256507"/>
                <a:gd name="connsiteY365" fmla="*/ 18221 h 220910"/>
                <a:gd name="connsiteX366" fmla="*/ 218767 w 256507"/>
                <a:gd name="connsiteY366" fmla="*/ 18980 h 220910"/>
                <a:gd name="connsiteX367" fmla="*/ 220801 w 256507"/>
                <a:gd name="connsiteY367" fmla="*/ 19277 h 220910"/>
                <a:gd name="connsiteX368" fmla="*/ 222874 w 256507"/>
                <a:gd name="connsiteY368" fmla="*/ 19410 h 220910"/>
                <a:gd name="connsiteX369" fmla="*/ 224877 w 256507"/>
                <a:gd name="connsiteY369" fmla="*/ 20568 h 220910"/>
                <a:gd name="connsiteX370" fmla="*/ 227036 w 256507"/>
                <a:gd name="connsiteY370" fmla="*/ 20771 h 220910"/>
                <a:gd name="connsiteX371" fmla="*/ 229540 w 256507"/>
                <a:gd name="connsiteY371" fmla="*/ 21248 h 220910"/>
                <a:gd name="connsiteX372" fmla="*/ 230729 w 256507"/>
                <a:gd name="connsiteY372" fmla="*/ 22492 h 220910"/>
                <a:gd name="connsiteX373" fmla="*/ 233381 w 256507"/>
                <a:gd name="connsiteY373" fmla="*/ 23768 h 220910"/>
                <a:gd name="connsiteX374" fmla="*/ 236635 w 256507"/>
                <a:gd name="connsiteY374" fmla="*/ 24910 h 220910"/>
                <a:gd name="connsiteX375" fmla="*/ 238982 w 256507"/>
                <a:gd name="connsiteY375" fmla="*/ 26201 h 220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Lst>
              <a:rect l="l" t="t" r="r" b="b"/>
              <a:pathLst>
                <a:path w="256507" h="220910">
                  <a:moveTo>
                    <a:pt x="240226" y="26795"/>
                  </a:moveTo>
                  <a:lnTo>
                    <a:pt x="240305" y="27382"/>
                  </a:lnTo>
                  <a:lnTo>
                    <a:pt x="240907" y="28493"/>
                  </a:lnTo>
                  <a:lnTo>
                    <a:pt x="241541" y="29291"/>
                  </a:lnTo>
                  <a:lnTo>
                    <a:pt x="241596" y="30464"/>
                  </a:lnTo>
                  <a:lnTo>
                    <a:pt x="241893" y="31560"/>
                  </a:lnTo>
                  <a:lnTo>
                    <a:pt x="242816" y="31826"/>
                  </a:lnTo>
                  <a:lnTo>
                    <a:pt x="243575" y="31896"/>
                  </a:lnTo>
                  <a:lnTo>
                    <a:pt x="244279" y="31114"/>
                  </a:lnTo>
                  <a:lnTo>
                    <a:pt x="245233" y="31129"/>
                  </a:lnTo>
                  <a:lnTo>
                    <a:pt x="246282" y="31630"/>
                  </a:lnTo>
                  <a:lnTo>
                    <a:pt x="246657" y="32890"/>
                  </a:lnTo>
                  <a:lnTo>
                    <a:pt x="247479" y="34579"/>
                  </a:lnTo>
                  <a:lnTo>
                    <a:pt x="248801" y="35737"/>
                  </a:lnTo>
                  <a:lnTo>
                    <a:pt x="249693" y="36856"/>
                  </a:lnTo>
                  <a:lnTo>
                    <a:pt x="249388" y="38890"/>
                  </a:lnTo>
                  <a:lnTo>
                    <a:pt x="248824" y="40744"/>
                  </a:lnTo>
                  <a:lnTo>
                    <a:pt x="250624" y="42583"/>
                  </a:lnTo>
                  <a:lnTo>
                    <a:pt x="252963" y="44327"/>
                  </a:lnTo>
                  <a:lnTo>
                    <a:pt x="253597" y="45102"/>
                  </a:lnTo>
                  <a:lnTo>
                    <a:pt x="253785" y="47699"/>
                  </a:lnTo>
                  <a:lnTo>
                    <a:pt x="254145" y="48576"/>
                  </a:lnTo>
                  <a:lnTo>
                    <a:pt x="255733" y="50735"/>
                  </a:lnTo>
                  <a:lnTo>
                    <a:pt x="256507" y="52167"/>
                  </a:lnTo>
                  <a:lnTo>
                    <a:pt x="256452" y="52996"/>
                  </a:lnTo>
                  <a:lnTo>
                    <a:pt x="252189" y="57275"/>
                  </a:lnTo>
                  <a:lnTo>
                    <a:pt x="250835" y="57690"/>
                  </a:lnTo>
                  <a:lnTo>
                    <a:pt x="249552" y="57933"/>
                  </a:lnTo>
                  <a:lnTo>
                    <a:pt x="248410" y="58809"/>
                  </a:lnTo>
                  <a:lnTo>
                    <a:pt x="247721" y="59724"/>
                  </a:lnTo>
                  <a:lnTo>
                    <a:pt x="247972" y="60209"/>
                  </a:lnTo>
                  <a:lnTo>
                    <a:pt x="248426" y="61672"/>
                  </a:lnTo>
                  <a:lnTo>
                    <a:pt x="249419" y="63988"/>
                  </a:lnTo>
                  <a:lnTo>
                    <a:pt x="250319" y="65607"/>
                  </a:lnTo>
                  <a:lnTo>
                    <a:pt x="249568" y="67634"/>
                  </a:lnTo>
                  <a:lnTo>
                    <a:pt x="247878" y="71076"/>
                  </a:lnTo>
                  <a:lnTo>
                    <a:pt x="247096" y="71381"/>
                  </a:lnTo>
                  <a:lnTo>
                    <a:pt x="246955" y="73986"/>
                  </a:lnTo>
                  <a:lnTo>
                    <a:pt x="247471" y="74941"/>
                  </a:lnTo>
                  <a:lnTo>
                    <a:pt x="248316" y="75692"/>
                  </a:lnTo>
                  <a:lnTo>
                    <a:pt x="248660" y="77460"/>
                  </a:lnTo>
                  <a:lnTo>
                    <a:pt x="248684" y="79901"/>
                  </a:lnTo>
                  <a:lnTo>
                    <a:pt x="248590" y="81864"/>
                  </a:lnTo>
                  <a:lnTo>
                    <a:pt x="247526" y="86864"/>
                  </a:lnTo>
                  <a:lnTo>
                    <a:pt x="249450" y="91237"/>
                  </a:lnTo>
                  <a:lnTo>
                    <a:pt x="250107" y="91714"/>
                  </a:lnTo>
                  <a:lnTo>
                    <a:pt x="252775" y="91745"/>
                  </a:lnTo>
                  <a:lnTo>
                    <a:pt x="253229" y="92113"/>
                  </a:lnTo>
                  <a:lnTo>
                    <a:pt x="252596" y="93357"/>
                  </a:lnTo>
                  <a:lnTo>
                    <a:pt x="251438" y="94640"/>
                  </a:lnTo>
                  <a:lnTo>
                    <a:pt x="250726" y="95289"/>
                  </a:lnTo>
                  <a:lnTo>
                    <a:pt x="247330" y="96784"/>
                  </a:lnTo>
                  <a:lnTo>
                    <a:pt x="242456" y="98434"/>
                  </a:lnTo>
                  <a:lnTo>
                    <a:pt x="241439" y="100015"/>
                  </a:lnTo>
                  <a:lnTo>
                    <a:pt x="240790" y="102323"/>
                  </a:lnTo>
                  <a:lnTo>
                    <a:pt x="241337" y="103676"/>
                  </a:lnTo>
                  <a:lnTo>
                    <a:pt x="241979" y="104451"/>
                  </a:lnTo>
                  <a:lnTo>
                    <a:pt x="241775" y="106461"/>
                  </a:lnTo>
                  <a:lnTo>
                    <a:pt x="241345" y="108589"/>
                  </a:lnTo>
                  <a:lnTo>
                    <a:pt x="241494" y="110263"/>
                  </a:lnTo>
                  <a:lnTo>
                    <a:pt x="241275" y="111742"/>
                  </a:lnTo>
                  <a:lnTo>
                    <a:pt x="240633" y="112470"/>
                  </a:lnTo>
                  <a:lnTo>
                    <a:pt x="239781" y="114699"/>
                  </a:lnTo>
                  <a:lnTo>
                    <a:pt x="238732" y="116945"/>
                  </a:lnTo>
                  <a:lnTo>
                    <a:pt x="237903" y="117969"/>
                  </a:lnTo>
                  <a:lnTo>
                    <a:pt x="236682" y="119041"/>
                  </a:lnTo>
                  <a:lnTo>
                    <a:pt x="234750" y="119933"/>
                  </a:lnTo>
                  <a:lnTo>
                    <a:pt x="234781" y="120387"/>
                  </a:lnTo>
                  <a:lnTo>
                    <a:pt x="236972" y="121420"/>
                  </a:lnTo>
                  <a:lnTo>
                    <a:pt x="237535" y="122139"/>
                  </a:lnTo>
                  <a:lnTo>
                    <a:pt x="237739" y="122632"/>
                  </a:lnTo>
                  <a:lnTo>
                    <a:pt x="237269" y="123102"/>
                  </a:lnTo>
                  <a:lnTo>
                    <a:pt x="236823" y="123767"/>
                  </a:lnTo>
                  <a:lnTo>
                    <a:pt x="237833" y="124455"/>
                  </a:lnTo>
                  <a:lnTo>
                    <a:pt x="239069" y="125034"/>
                  </a:lnTo>
                  <a:lnTo>
                    <a:pt x="240234" y="126528"/>
                  </a:lnTo>
                  <a:lnTo>
                    <a:pt x="241275" y="128617"/>
                  </a:lnTo>
                  <a:lnTo>
                    <a:pt x="241572" y="129353"/>
                  </a:lnTo>
                  <a:lnTo>
                    <a:pt x="241814" y="129642"/>
                  </a:lnTo>
                  <a:lnTo>
                    <a:pt x="242190" y="129673"/>
                  </a:lnTo>
                  <a:lnTo>
                    <a:pt x="242918" y="129361"/>
                  </a:lnTo>
                  <a:lnTo>
                    <a:pt x="244255" y="128218"/>
                  </a:lnTo>
                  <a:lnTo>
                    <a:pt x="245233" y="127811"/>
                  </a:lnTo>
                  <a:lnTo>
                    <a:pt x="246415" y="129439"/>
                  </a:lnTo>
                  <a:lnTo>
                    <a:pt x="241698" y="131050"/>
                  </a:lnTo>
                  <a:lnTo>
                    <a:pt x="239225" y="131895"/>
                  </a:lnTo>
                  <a:lnTo>
                    <a:pt x="232176" y="134305"/>
                  </a:lnTo>
                  <a:lnTo>
                    <a:pt x="226019" y="136409"/>
                  </a:lnTo>
                  <a:lnTo>
                    <a:pt x="224415" y="136808"/>
                  </a:lnTo>
                  <a:lnTo>
                    <a:pt x="221224" y="137833"/>
                  </a:lnTo>
                  <a:lnTo>
                    <a:pt x="219635" y="138467"/>
                  </a:lnTo>
                  <a:lnTo>
                    <a:pt x="214073" y="140305"/>
                  </a:lnTo>
                  <a:lnTo>
                    <a:pt x="211749" y="141221"/>
                  </a:lnTo>
                  <a:lnTo>
                    <a:pt x="209879" y="142136"/>
                  </a:lnTo>
                  <a:lnTo>
                    <a:pt x="205287" y="143497"/>
                  </a:lnTo>
                  <a:lnTo>
                    <a:pt x="200945" y="144780"/>
                  </a:lnTo>
                  <a:lnTo>
                    <a:pt x="196204" y="146110"/>
                  </a:lnTo>
                  <a:lnTo>
                    <a:pt x="190900" y="147589"/>
                  </a:lnTo>
                  <a:lnTo>
                    <a:pt x="187919" y="148661"/>
                  </a:lnTo>
                  <a:lnTo>
                    <a:pt x="185908" y="149584"/>
                  </a:lnTo>
                  <a:lnTo>
                    <a:pt x="181207" y="151462"/>
                  </a:lnTo>
                  <a:lnTo>
                    <a:pt x="180988" y="151915"/>
                  </a:lnTo>
                  <a:lnTo>
                    <a:pt x="181050" y="153191"/>
                  </a:lnTo>
                  <a:lnTo>
                    <a:pt x="181652" y="155819"/>
                  </a:lnTo>
                  <a:lnTo>
                    <a:pt x="182826" y="158205"/>
                  </a:lnTo>
                  <a:lnTo>
                    <a:pt x="183812" y="159582"/>
                  </a:lnTo>
                  <a:lnTo>
                    <a:pt x="184453" y="163118"/>
                  </a:lnTo>
                  <a:lnTo>
                    <a:pt x="184813" y="166224"/>
                  </a:lnTo>
                  <a:lnTo>
                    <a:pt x="181621" y="166232"/>
                  </a:lnTo>
                  <a:lnTo>
                    <a:pt x="176004" y="166248"/>
                  </a:lnTo>
                  <a:lnTo>
                    <a:pt x="170175" y="166256"/>
                  </a:lnTo>
                  <a:lnTo>
                    <a:pt x="164856" y="167445"/>
                  </a:lnTo>
                  <a:lnTo>
                    <a:pt x="160482" y="169252"/>
                  </a:lnTo>
                  <a:lnTo>
                    <a:pt x="155264" y="172076"/>
                  </a:lnTo>
                  <a:lnTo>
                    <a:pt x="153566" y="173187"/>
                  </a:lnTo>
                  <a:lnTo>
                    <a:pt x="152252" y="174040"/>
                  </a:lnTo>
                  <a:lnTo>
                    <a:pt x="151423" y="175143"/>
                  </a:lnTo>
                  <a:lnTo>
                    <a:pt x="151016" y="177553"/>
                  </a:lnTo>
                  <a:lnTo>
                    <a:pt x="151016" y="181277"/>
                  </a:lnTo>
                  <a:lnTo>
                    <a:pt x="150484" y="183952"/>
                  </a:lnTo>
                  <a:lnTo>
                    <a:pt x="148904" y="186417"/>
                  </a:lnTo>
                  <a:lnTo>
                    <a:pt x="148904" y="186409"/>
                  </a:lnTo>
                  <a:lnTo>
                    <a:pt x="140978" y="189390"/>
                  </a:lnTo>
                  <a:lnTo>
                    <a:pt x="135799" y="191823"/>
                  </a:lnTo>
                  <a:lnTo>
                    <a:pt x="130714" y="194710"/>
                  </a:lnTo>
                  <a:lnTo>
                    <a:pt x="126857" y="198457"/>
                  </a:lnTo>
                  <a:lnTo>
                    <a:pt x="124229" y="203065"/>
                  </a:lnTo>
                  <a:lnTo>
                    <a:pt x="119863" y="208776"/>
                  </a:lnTo>
                  <a:lnTo>
                    <a:pt x="115419" y="213728"/>
                  </a:lnTo>
                  <a:lnTo>
                    <a:pt x="110702" y="219002"/>
                  </a:lnTo>
                  <a:lnTo>
                    <a:pt x="105413" y="220910"/>
                  </a:lnTo>
                  <a:lnTo>
                    <a:pt x="100969" y="220480"/>
                  </a:lnTo>
                  <a:lnTo>
                    <a:pt x="95610" y="218344"/>
                  </a:lnTo>
                  <a:lnTo>
                    <a:pt x="91354" y="217937"/>
                  </a:lnTo>
                  <a:lnTo>
                    <a:pt x="88202" y="219267"/>
                  </a:lnTo>
                  <a:lnTo>
                    <a:pt x="85291" y="218853"/>
                  </a:lnTo>
                  <a:lnTo>
                    <a:pt x="82615" y="216709"/>
                  </a:lnTo>
                  <a:lnTo>
                    <a:pt x="80378" y="215927"/>
                  </a:lnTo>
                  <a:lnTo>
                    <a:pt x="78563" y="216506"/>
                  </a:lnTo>
                  <a:lnTo>
                    <a:pt x="76247" y="216404"/>
                  </a:lnTo>
                  <a:lnTo>
                    <a:pt x="72015" y="215231"/>
                  </a:lnTo>
                  <a:lnTo>
                    <a:pt x="68353" y="211577"/>
                  </a:lnTo>
                  <a:lnTo>
                    <a:pt x="66374" y="210075"/>
                  </a:lnTo>
                  <a:lnTo>
                    <a:pt x="64848" y="209496"/>
                  </a:lnTo>
                  <a:lnTo>
                    <a:pt x="60467" y="208909"/>
                  </a:lnTo>
                  <a:lnTo>
                    <a:pt x="50414" y="208072"/>
                  </a:lnTo>
                  <a:lnTo>
                    <a:pt x="49366" y="208260"/>
                  </a:lnTo>
                  <a:lnTo>
                    <a:pt x="45188" y="208980"/>
                  </a:lnTo>
                  <a:lnTo>
                    <a:pt x="39970" y="209879"/>
                  </a:lnTo>
                  <a:lnTo>
                    <a:pt x="35480" y="210779"/>
                  </a:lnTo>
                  <a:lnTo>
                    <a:pt x="30778" y="211718"/>
                  </a:lnTo>
                  <a:lnTo>
                    <a:pt x="26404" y="207916"/>
                  </a:lnTo>
                  <a:lnTo>
                    <a:pt x="21452" y="203605"/>
                  </a:lnTo>
                  <a:lnTo>
                    <a:pt x="16312" y="198794"/>
                  </a:lnTo>
                  <a:lnTo>
                    <a:pt x="12455" y="195030"/>
                  </a:lnTo>
                  <a:lnTo>
                    <a:pt x="10546" y="192863"/>
                  </a:lnTo>
                  <a:lnTo>
                    <a:pt x="7159" y="190000"/>
                  </a:lnTo>
                  <a:lnTo>
                    <a:pt x="4718" y="188600"/>
                  </a:lnTo>
                  <a:lnTo>
                    <a:pt x="3771" y="187895"/>
                  </a:lnTo>
                  <a:lnTo>
                    <a:pt x="1346" y="180291"/>
                  </a:lnTo>
                  <a:lnTo>
                    <a:pt x="23" y="173312"/>
                  </a:lnTo>
                  <a:lnTo>
                    <a:pt x="23" y="168063"/>
                  </a:lnTo>
                  <a:lnTo>
                    <a:pt x="16" y="160795"/>
                  </a:lnTo>
                  <a:lnTo>
                    <a:pt x="16" y="153535"/>
                  </a:lnTo>
                  <a:lnTo>
                    <a:pt x="16" y="146290"/>
                  </a:lnTo>
                  <a:lnTo>
                    <a:pt x="8" y="139054"/>
                  </a:lnTo>
                  <a:lnTo>
                    <a:pt x="8" y="131825"/>
                  </a:lnTo>
                  <a:lnTo>
                    <a:pt x="8" y="124619"/>
                  </a:lnTo>
                  <a:lnTo>
                    <a:pt x="0" y="117414"/>
                  </a:lnTo>
                  <a:lnTo>
                    <a:pt x="0" y="110216"/>
                  </a:lnTo>
                  <a:lnTo>
                    <a:pt x="0" y="106719"/>
                  </a:lnTo>
                  <a:lnTo>
                    <a:pt x="5062" y="106719"/>
                  </a:lnTo>
                  <a:lnTo>
                    <a:pt x="10804" y="106719"/>
                  </a:lnTo>
                  <a:lnTo>
                    <a:pt x="16805" y="106719"/>
                  </a:lnTo>
                  <a:lnTo>
                    <a:pt x="23329" y="106719"/>
                  </a:lnTo>
                  <a:lnTo>
                    <a:pt x="29855" y="106719"/>
                  </a:lnTo>
                  <a:lnTo>
                    <a:pt x="36379" y="106719"/>
                  </a:lnTo>
                  <a:lnTo>
                    <a:pt x="40932" y="106719"/>
                  </a:lnTo>
                  <a:lnTo>
                    <a:pt x="42129" y="106665"/>
                  </a:lnTo>
                  <a:lnTo>
                    <a:pt x="43569" y="106446"/>
                  </a:lnTo>
                  <a:lnTo>
                    <a:pt x="43671" y="105734"/>
                  </a:lnTo>
                  <a:lnTo>
                    <a:pt x="41793" y="102205"/>
                  </a:lnTo>
                  <a:lnTo>
                    <a:pt x="41887" y="100954"/>
                  </a:lnTo>
                  <a:lnTo>
                    <a:pt x="42388" y="98560"/>
                  </a:lnTo>
                  <a:lnTo>
                    <a:pt x="43162" y="96494"/>
                  </a:lnTo>
                  <a:lnTo>
                    <a:pt x="44187" y="93780"/>
                  </a:lnTo>
                  <a:lnTo>
                    <a:pt x="44297" y="92183"/>
                  </a:lnTo>
                  <a:lnTo>
                    <a:pt x="43475" y="86981"/>
                  </a:lnTo>
                  <a:lnTo>
                    <a:pt x="43553" y="84086"/>
                  </a:lnTo>
                  <a:lnTo>
                    <a:pt x="43788" y="81074"/>
                  </a:lnTo>
                  <a:lnTo>
                    <a:pt x="44023" y="78226"/>
                  </a:lnTo>
                  <a:lnTo>
                    <a:pt x="43741" y="76239"/>
                  </a:lnTo>
                  <a:lnTo>
                    <a:pt x="44085" y="75160"/>
                  </a:lnTo>
                  <a:lnTo>
                    <a:pt x="44703" y="73611"/>
                  </a:lnTo>
                  <a:lnTo>
                    <a:pt x="45024" y="71858"/>
                  </a:lnTo>
                  <a:lnTo>
                    <a:pt x="45407" y="71107"/>
                  </a:lnTo>
                  <a:lnTo>
                    <a:pt x="45282" y="70411"/>
                  </a:lnTo>
                  <a:lnTo>
                    <a:pt x="44938" y="69112"/>
                  </a:lnTo>
                  <a:lnTo>
                    <a:pt x="44594" y="66202"/>
                  </a:lnTo>
                  <a:lnTo>
                    <a:pt x="44117" y="62157"/>
                  </a:lnTo>
                  <a:lnTo>
                    <a:pt x="43639" y="59247"/>
                  </a:lnTo>
                  <a:lnTo>
                    <a:pt x="44437" y="59411"/>
                  </a:lnTo>
                  <a:lnTo>
                    <a:pt x="46096" y="59685"/>
                  </a:lnTo>
                  <a:lnTo>
                    <a:pt x="46901" y="61109"/>
                  </a:lnTo>
                  <a:lnTo>
                    <a:pt x="47371" y="62673"/>
                  </a:lnTo>
                  <a:lnTo>
                    <a:pt x="48490" y="62760"/>
                  </a:lnTo>
                  <a:lnTo>
                    <a:pt x="51400" y="63683"/>
                  </a:lnTo>
                  <a:lnTo>
                    <a:pt x="52409" y="64974"/>
                  </a:lnTo>
                  <a:lnTo>
                    <a:pt x="53074" y="67767"/>
                  </a:lnTo>
                  <a:lnTo>
                    <a:pt x="52675" y="69198"/>
                  </a:lnTo>
                  <a:lnTo>
                    <a:pt x="51737" y="70348"/>
                  </a:lnTo>
                  <a:lnTo>
                    <a:pt x="52675" y="71365"/>
                  </a:lnTo>
                  <a:lnTo>
                    <a:pt x="54623" y="72046"/>
                  </a:lnTo>
                  <a:lnTo>
                    <a:pt x="55765" y="71842"/>
                  </a:lnTo>
                  <a:lnTo>
                    <a:pt x="59052" y="69942"/>
                  </a:lnTo>
                  <a:lnTo>
                    <a:pt x="60366" y="69605"/>
                  </a:lnTo>
                  <a:lnTo>
                    <a:pt x="62079" y="69230"/>
                  </a:lnTo>
                  <a:lnTo>
                    <a:pt x="63628" y="68744"/>
                  </a:lnTo>
                  <a:lnTo>
                    <a:pt x="68001" y="67876"/>
                  </a:lnTo>
                  <a:lnTo>
                    <a:pt x="70388" y="67493"/>
                  </a:lnTo>
                  <a:lnTo>
                    <a:pt x="71733" y="66812"/>
                  </a:lnTo>
                  <a:lnTo>
                    <a:pt x="72672" y="66812"/>
                  </a:lnTo>
                  <a:lnTo>
                    <a:pt x="73345" y="67360"/>
                  </a:lnTo>
                  <a:lnTo>
                    <a:pt x="72743" y="69331"/>
                  </a:lnTo>
                  <a:lnTo>
                    <a:pt x="72539" y="71099"/>
                  </a:lnTo>
                  <a:lnTo>
                    <a:pt x="73376" y="74409"/>
                  </a:lnTo>
                  <a:lnTo>
                    <a:pt x="74002" y="75950"/>
                  </a:lnTo>
                  <a:lnTo>
                    <a:pt x="75410" y="77076"/>
                  </a:lnTo>
                  <a:lnTo>
                    <a:pt x="76435" y="77663"/>
                  </a:lnTo>
                  <a:lnTo>
                    <a:pt x="77570" y="78860"/>
                  </a:lnTo>
                  <a:lnTo>
                    <a:pt x="79924" y="78657"/>
                  </a:lnTo>
                  <a:lnTo>
                    <a:pt x="85103" y="80347"/>
                  </a:lnTo>
                  <a:lnTo>
                    <a:pt x="86676" y="81129"/>
                  </a:lnTo>
                  <a:lnTo>
                    <a:pt x="88859" y="81911"/>
                  </a:lnTo>
                  <a:lnTo>
                    <a:pt x="90408" y="82201"/>
                  </a:lnTo>
                  <a:lnTo>
                    <a:pt x="95751" y="82795"/>
                  </a:lnTo>
                  <a:lnTo>
                    <a:pt x="97723" y="83194"/>
                  </a:lnTo>
                  <a:lnTo>
                    <a:pt x="101384" y="83726"/>
                  </a:lnTo>
                  <a:lnTo>
                    <a:pt x="104310" y="83820"/>
                  </a:lnTo>
                  <a:lnTo>
                    <a:pt x="106383" y="83578"/>
                  </a:lnTo>
                  <a:lnTo>
                    <a:pt x="107838" y="83093"/>
                  </a:lnTo>
                  <a:lnTo>
                    <a:pt x="108730" y="82561"/>
                  </a:lnTo>
                  <a:lnTo>
                    <a:pt x="109137" y="82099"/>
                  </a:lnTo>
                  <a:lnTo>
                    <a:pt x="109740" y="80448"/>
                  </a:lnTo>
                  <a:lnTo>
                    <a:pt x="110827" y="76865"/>
                  </a:lnTo>
                  <a:lnTo>
                    <a:pt x="111257" y="75793"/>
                  </a:lnTo>
                  <a:lnTo>
                    <a:pt x="112337" y="75301"/>
                  </a:lnTo>
                  <a:lnTo>
                    <a:pt x="113737" y="74980"/>
                  </a:lnTo>
                  <a:lnTo>
                    <a:pt x="114559" y="75551"/>
                  </a:lnTo>
                  <a:lnTo>
                    <a:pt x="115474" y="79525"/>
                  </a:lnTo>
                  <a:lnTo>
                    <a:pt x="119550" y="83116"/>
                  </a:lnTo>
                  <a:lnTo>
                    <a:pt x="120943" y="86136"/>
                  </a:lnTo>
                  <a:lnTo>
                    <a:pt x="121960" y="88718"/>
                  </a:lnTo>
                  <a:lnTo>
                    <a:pt x="122844" y="89422"/>
                  </a:lnTo>
                  <a:lnTo>
                    <a:pt x="124393" y="90306"/>
                  </a:lnTo>
                  <a:lnTo>
                    <a:pt x="126865" y="90619"/>
                  </a:lnTo>
                  <a:lnTo>
                    <a:pt x="129071" y="90713"/>
                  </a:lnTo>
                  <a:lnTo>
                    <a:pt x="133718" y="92575"/>
                  </a:lnTo>
                  <a:lnTo>
                    <a:pt x="137411" y="94053"/>
                  </a:lnTo>
                  <a:lnTo>
                    <a:pt x="140055" y="95117"/>
                  </a:lnTo>
                  <a:lnTo>
                    <a:pt x="141268" y="95923"/>
                  </a:lnTo>
                  <a:lnTo>
                    <a:pt x="142113" y="97245"/>
                  </a:lnTo>
                  <a:lnTo>
                    <a:pt x="142613" y="98270"/>
                  </a:lnTo>
                  <a:lnTo>
                    <a:pt x="143427" y="100930"/>
                  </a:lnTo>
                  <a:lnTo>
                    <a:pt x="144296" y="103035"/>
                  </a:lnTo>
                  <a:lnTo>
                    <a:pt x="145711" y="103433"/>
                  </a:lnTo>
                  <a:lnTo>
                    <a:pt x="146979" y="103598"/>
                  </a:lnTo>
                  <a:lnTo>
                    <a:pt x="148231" y="105037"/>
                  </a:lnTo>
                  <a:lnTo>
                    <a:pt x="149177" y="106297"/>
                  </a:lnTo>
                  <a:lnTo>
                    <a:pt x="151055" y="109379"/>
                  </a:lnTo>
                  <a:lnTo>
                    <a:pt x="152440" y="111507"/>
                  </a:lnTo>
                  <a:lnTo>
                    <a:pt x="152894" y="113580"/>
                  </a:lnTo>
                  <a:lnTo>
                    <a:pt x="154466" y="114965"/>
                  </a:lnTo>
                  <a:lnTo>
                    <a:pt x="156610" y="115552"/>
                  </a:lnTo>
                  <a:lnTo>
                    <a:pt x="158589" y="115630"/>
                  </a:lnTo>
                  <a:lnTo>
                    <a:pt x="159731" y="115012"/>
                  </a:lnTo>
                  <a:lnTo>
                    <a:pt x="162540" y="113933"/>
                  </a:lnTo>
                  <a:lnTo>
                    <a:pt x="164730" y="112704"/>
                  </a:lnTo>
                  <a:lnTo>
                    <a:pt x="166326" y="112274"/>
                  </a:lnTo>
                  <a:lnTo>
                    <a:pt x="167273" y="112540"/>
                  </a:lnTo>
                  <a:lnTo>
                    <a:pt x="167993" y="113393"/>
                  </a:lnTo>
                  <a:lnTo>
                    <a:pt x="168376" y="115059"/>
                  </a:lnTo>
                  <a:lnTo>
                    <a:pt x="168470" y="115990"/>
                  </a:lnTo>
                  <a:lnTo>
                    <a:pt x="170027" y="116874"/>
                  </a:lnTo>
                  <a:lnTo>
                    <a:pt x="171177" y="116522"/>
                  </a:lnTo>
                  <a:lnTo>
                    <a:pt x="171623" y="115497"/>
                  </a:lnTo>
                  <a:lnTo>
                    <a:pt x="171646" y="114989"/>
                  </a:lnTo>
                  <a:lnTo>
                    <a:pt x="171639" y="110451"/>
                  </a:lnTo>
                  <a:lnTo>
                    <a:pt x="171639" y="106524"/>
                  </a:lnTo>
                  <a:lnTo>
                    <a:pt x="171631" y="102831"/>
                  </a:lnTo>
                  <a:lnTo>
                    <a:pt x="171631" y="98333"/>
                  </a:lnTo>
                  <a:lnTo>
                    <a:pt x="171623" y="94413"/>
                  </a:lnTo>
                  <a:lnTo>
                    <a:pt x="171623" y="91190"/>
                  </a:lnTo>
                  <a:lnTo>
                    <a:pt x="171615" y="87826"/>
                  </a:lnTo>
                  <a:lnTo>
                    <a:pt x="170614" y="88014"/>
                  </a:lnTo>
                  <a:lnTo>
                    <a:pt x="169354" y="88780"/>
                  </a:lnTo>
                  <a:lnTo>
                    <a:pt x="166451" y="88874"/>
                  </a:lnTo>
                  <a:lnTo>
                    <a:pt x="165317" y="89445"/>
                  </a:lnTo>
                  <a:lnTo>
                    <a:pt x="164965" y="90314"/>
                  </a:lnTo>
                  <a:lnTo>
                    <a:pt x="165184" y="91440"/>
                  </a:lnTo>
                  <a:lnTo>
                    <a:pt x="165247" y="92974"/>
                  </a:lnTo>
                  <a:lnTo>
                    <a:pt x="164816" y="93693"/>
                  </a:lnTo>
                  <a:lnTo>
                    <a:pt x="163549" y="93983"/>
                  </a:lnTo>
                  <a:lnTo>
                    <a:pt x="161703" y="93388"/>
                  </a:lnTo>
                  <a:lnTo>
                    <a:pt x="158362" y="92622"/>
                  </a:lnTo>
                  <a:lnTo>
                    <a:pt x="155577" y="92144"/>
                  </a:lnTo>
                  <a:lnTo>
                    <a:pt x="153574" y="90110"/>
                  </a:lnTo>
                  <a:lnTo>
                    <a:pt x="150867" y="87043"/>
                  </a:lnTo>
                  <a:lnTo>
                    <a:pt x="149091" y="85502"/>
                  </a:lnTo>
                  <a:lnTo>
                    <a:pt x="144820" y="82302"/>
                  </a:lnTo>
                  <a:lnTo>
                    <a:pt x="144092" y="81661"/>
                  </a:lnTo>
                  <a:lnTo>
                    <a:pt x="142793" y="80167"/>
                  </a:lnTo>
                  <a:lnTo>
                    <a:pt x="141683" y="77632"/>
                  </a:lnTo>
                  <a:lnTo>
                    <a:pt x="141135" y="75950"/>
                  </a:lnTo>
                  <a:lnTo>
                    <a:pt x="140618" y="74698"/>
                  </a:lnTo>
                  <a:lnTo>
                    <a:pt x="140047" y="72836"/>
                  </a:lnTo>
                  <a:lnTo>
                    <a:pt x="141080" y="69973"/>
                  </a:lnTo>
                  <a:lnTo>
                    <a:pt x="142527" y="64528"/>
                  </a:lnTo>
                  <a:lnTo>
                    <a:pt x="143576" y="60608"/>
                  </a:lnTo>
                  <a:lnTo>
                    <a:pt x="144155" y="57705"/>
                  </a:lnTo>
                  <a:lnTo>
                    <a:pt x="146228" y="54748"/>
                  </a:lnTo>
                  <a:lnTo>
                    <a:pt x="146377" y="52104"/>
                  </a:lnTo>
                  <a:lnTo>
                    <a:pt x="145540" y="48716"/>
                  </a:lnTo>
                  <a:lnTo>
                    <a:pt x="145751" y="46847"/>
                  </a:lnTo>
                  <a:lnTo>
                    <a:pt x="145891" y="42098"/>
                  </a:lnTo>
                  <a:lnTo>
                    <a:pt x="146009" y="38108"/>
                  </a:lnTo>
                  <a:lnTo>
                    <a:pt x="146040" y="36168"/>
                  </a:lnTo>
                  <a:lnTo>
                    <a:pt x="145469" y="32796"/>
                  </a:lnTo>
                  <a:lnTo>
                    <a:pt x="144069" y="29064"/>
                  </a:lnTo>
                  <a:lnTo>
                    <a:pt x="140986" y="23869"/>
                  </a:lnTo>
                  <a:lnTo>
                    <a:pt x="141002" y="22758"/>
                  </a:lnTo>
                  <a:lnTo>
                    <a:pt x="142833" y="21530"/>
                  </a:lnTo>
                  <a:lnTo>
                    <a:pt x="145735" y="19386"/>
                  </a:lnTo>
                  <a:lnTo>
                    <a:pt x="147159" y="18111"/>
                  </a:lnTo>
                  <a:lnTo>
                    <a:pt x="148864" y="16304"/>
                  </a:lnTo>
                  <a:lnTo>
                    <a:pt x="149623" y="15381"/>
                  </a:lnTo>
                  <a:lnTo>
                    <a:pt x="151298" y="13065"/>
                  </a:lnTo>
                  <a:lnTo>
                    <a:pt x="152354" y="11180"/>
                  </a:lnTo>
                  <a:lnTo>
                    <a:pt x="152721" y="8746"/>
                  </a:lnTo>
                  <a:lnTo>
                    <a:pt x="151923" y="6431"/>
                  </a:lnTo>
                  <a:lnTo>
                    <a:pt x="153551" y="5977"/>
                  </a:lnTo>
                  <a:lnTo>
                    <a:pt x="158894" y="5163"/>
                  </a:lnTo>
                  <a:lnTo>
                    <a:pt x="164777" y="4264"/>
                  </a:lnTo>
                  <a:lnTo>
                    <a:pt x="170981" y="3309"/>
                  </a:lnTo>
                  <a:lnTo>
                    <a:pt x="177240" y="2355"/>
                  </a:lnTo>
                  <a:lnTo>
                    <a:pt x="183303" y="1424"/>
                  </a:lnTo>
                  <a:lnTo>
                    <a:pt x="188803" y="587"/>
                  </a:lnTo>
                  <a:lnTo>
                    <a:pt x="192605" y="0"/>
                  </a:lnTo>
                  <a:lnTo>
                    <a:pt x="193169" y="1588"/>
                  </a:lnTo>
                  <a:lnTo>
                    <a:pt x="194358" y="4232"/>
                  </a:lnTo>
                  <a:lnTo>
                    <a:pt x="195696" y="6173"/>
                  </a:lnTo>
                  <a:lnTo>
                    <a:pt x="197377" y="7878"/>
                  </a:lnTo>
                  <a:lnTo>
                    <a:pt x="198801" y="8911"/>
                  </a:lnTo>
                  <a:lnTo>
                    <a:pt x="199748" y="9224"/>
                  </a:lnTo>
                  <a:lnTo>
                    <a:pt x="205772" y="9114"/>
                  </a:lnTo>
                  <a:lnTo>
                    <a:pt x="207931" y="10147"/>
                  </a:lnTo>
                  <a:lnTo>
                    <a:pt x="209817" y="11461"/>
                  </a:lnTo>
                  <a:lnTo>
                    <a:pt x="210286" y="13495"/>
                  </a:lnTo>
                  <a:lnTo>
                    <a:pt x="211523" y="14771"/>
                  </a:lnTo>
                  <a:lnTo>
                    <a:pt x="212860" y="15772"/>
                  </a:lnTo>
                  <a:lnTo>
                    <a:pt x="213439" y="15897"/>
                  </a:lnTo>
                  <a:lnTo>
                    <a:pt x="214425" y="15655"/>
                  </a:lnTo>
                  <a:lnTo>
                    <a:pt x="216036" y="15631"/>
                  </a:lnTo>
                  <a:lnTo>
                    <a:pt x="217531" y="16069"/>
                  </a:lnTo>
                  <a:lnTo>
                    <a:pt x="218242" y="16515"/>
                  </a:lnTo>
                  <a:lnTo>
                    <a:pt x="218313" y="18221"/>
                  </a:lnTo>
                  <a:lnTo>
                    <a:pt x="218767" y="18980"/>
                  </a:lnTo>
                  <a:lnTo>
                    <a:pt x="220801" y="19277"/>
                  </a:lnTo>
                  <a:lnTo>
                    <a:pt x="222874" y="19410"/>
                  </a:lnTo>
                  <a:lnTo>
                    <a:pt x="224877" y="20568"/>
                  </a:lnTo>
                  <a:lnTo>
                    <a:pt x="227036" y="20771"/>
                  </a:lnTo>
                  <a:lnTo>
                    <a:pt x="229540" y="21248"/>
                  </a:lnTo>
                  <a:lnTo>
                    <a:pt x="230729" y="22492"/>
                  </a:lnTo>
                  <a:lnTo>
                    <a:pt x="233381" y="23768"/>
                  </a:lnTo>
                  <a:lnTo>
                    <a:pt x="236635" y="24910"/>
                  </a:lnTo>
                  <a:lnTo>
                    <a:pt x="238982" y="2620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9" name="Freeform: Shape 828">
              <a:extLst>
                <a:ext uri="{FF2B5EF4-FFF2-40B4-BE49-F238E27FC236}">
                  <a16:creationId xmlns:a16="http://schemas.microsoft.com/office/drawing/2014/main" id="{D4FF2CA1-0846-65CE-FC88-0C1AAB2026AE}"/>
                </a:ext>
              </a:extLst>
            </p:cNvPr>
            <p:cNvSpPr>
              <a:spLocks/>
            </p:cNvSpPr>
            <p:nvPr/>
          </p:nvSpPr>
          <p:spPr>
            <a:xfrm>
              <a:off x="7804726" y="4994174"/>
              <a:ext cx="170887" cy="156147"/>
            </a:xfrm>
            <a:custGeom>
              <a:avLst/>
              <a:gdLst>
                <a:gd name="connsiteX0" fmla="*/ 133139 w 170887"/>
                <a:gd name="connsiteY0" fmla="*/ 156148 h 156147"/>
                <a:gd name="connsiteX1" fmla="*/ 131152 w 170887"/>
                <a:gd name="connsiteY1" fmla="*/ 154802 h 156147"/>
                <a:gd name="connsiteX2" fmla="*/ 128438 w 170887"/>
                <a:gd name="connsiteY2" fmla="*/ 153926 h 156147"/>
                <a:gd name="connsiteX3" fmla="*/ 124980 w 170887"/>
                <a:gd name="connsiteY3" fmla="*/ 153519 h 156147"/>
                <a:gd name="connsiteX4" fmla="*/ 120497 w 170887"/>
                <a:gd name="connsiteY4" fmla="*/ 153683 h 156147"/>
                <a:gd name="connsiteX5" fmla="*/ 114974 w 170887"/>
                <a:gd name="connsiteY5" fmla="*/ 154427 h 156147"/>
                <a:gd name="connsiteX6" fmla="*/ 109051 w 170887"/>
                <a:gd name="connsiteY6" fmla="*/ 153527 h 156147"/>
                <a:gd name="connsiteX7" fmla="*/ 102722 w 170887"/>
                <a:gd name="connsiteY7" fmla="*/ 151008 h 156147"/>
                <a:gd name="connsiteX8" fmla="*/ 97473 w 170887"/>
                <a:gd name="connsiteY8" fmla="*/ 150116 h 156147"/>
                <a:gd name="connsiteX9" fmla="*/ 91198 w 170887"/>
                <a:gd name="connsiteY9" fmla="*/ 151211 h 156147"/>
                <a:gd name="connsiteX10" fmla="*/ 90916 w 170887"/>
                <a:gd name="connsiteY10" fmla="*/ 151235 h 156147"/>
                <a:gd name="connsiteX11" fmla="*/ 89837 w 170887"/>
                <a:gd name="connsiteY11" fmla="*/ 150382 h 156147"/>
                <a:gd name="connsiteX12" fmla="*/ 88115 w 170887"/>
                <a:gd name="connsiteY12" fmla="*/ 148544 h 156147"/>
                <a:gd name="connsiteX13" fmla="*/ 85260 w 170887"/>
                <a:gd name="connsiteY13" fmla="*/ 148215 h 156147"/>
                <a:gd name="connsiteX14" fmla="*/ 84485 w 170887"/>
                <a:gd name="connsiteY14" fmla="*/ 147792 h 156147"/>
                <a:gd name="connsiteX15" fmla="*/ 83844 w 170887"/>
                <a:gd name="connsiteY15" fmla="*/ 147104 h 156147"/>
                <a:gd name="connsiteX16" fmla="*/ 83421 w 170887"/>
                <a:gd name="connsiteY16" fmla="*/ 146228 h 156147"/>
                <a:gd name="connsiteX17" fmla="*/ 83257 w 170887"/>
                <a:gd name="connsiteY17" fmla="*/ 145250 h 156147"/>
                <a:gd name="connsiteX18" fmla="*/ 83727 w 170887"/>
                <a:gd name="connsiteY18" fmla="*/ 142230 h 156147"/>
                <a:gd name="connsiteX19" fmla="*/ 83468 w 170887"/>
                <a:gd name="connsiteY19" fmla="*/ 141894 h 156147"/>
                <a:gd name="connsiteX20" fmla="*/ 82710 w 170887"/>
                <a:gd name="connsiteY20" fmla="*/ 141526 h 156147"/>
                <a:gd name="connsiteX21" fmla="*/ 81137 w 170887"/>
                <a:gd name="connsiteY21" fmla="*/ 141166 h 156147"/>
                <a:gd name="connsiteX22" fmla="*/ 77374 w 170887"/>
                <a:gd name="connsiteY22" fmla="*/ 139797 h 156147"/>
                <a:gd name="connsiteX23" fmla="*/ 72633 w 170887"/>
                <a:gd name="connsiteY23" fmla="*/ 138467 h 156147"/>
                <a:gd name="connsiteX24" fmla="*/ 64943 w 170887"/>
                <a:gd name="connsiteY24" fmla="*/ 137012 h 156147"/>
                <a:gd name="connsiteX25" fmla="*/ 61954 w 170887"/>
                <a:gd name="connsiteY25" fmla="*/ 136637 h 156147"/>
                <a:gd name="connsiteX26" fmla="*/ 61258 w 170887"/>
                <a:gd name="connsiteY26" fmla="*/ 136191 h 156147"/>
                <a:gd name="connsiteX27" fmla="*/ 60397 w 170887"/>
                <a:gd name="connsiteY27" fmla="*/ 135079 h 156147"/>
                <a:gd name="connsiteX28" fmla="*/ 58918 w 170887"/>
                <a:gd name="connsiteY28" fmla="*/ 131614 h 156147"/>
                <a:gd name="connsiteX29" fmla="*/ 57534 w 170887"/>
                <a:gd name="connsiteY29" fmla="*/ 129329 h 156147"/>
                <a:gd name="connsiteX30" fmla="*/ 54224 w 170887"/>
                <a:gd name="connsiteY30" fmla="*/ 125801 h 156147"/>
                <a:gd name="connsiteX31" fmla="*/ 53700 w 170887"/>
                <a:gd name="connsiteY31" fmla="*/ 124714 h 156147"/>
                <a:gd name="connsiteX32" fmla="*/ 53864 w 170887"/>
                <a:gd name="connsiteY32" fmla="*/ 121913 h 156147"/>
                <a:gd name="connsiteX33" fmla="*/ 54107 w 170887"/>
                <a:gd name="connsiteY33" fmla="*/ 119659 h 156147"/>
                <a:gd name="connsiteX34" fmla="*/ 54459 w 170887"/>
                <a:gd name="connsiteY34" fmla="*/ 117751 h 156147"/>
                <a:gd name="connsiteX35" fmla="*/ 54303 w 170887"/>
                <a:gd name="connsiteY35" fmla="*/ 115959 h 156147"/>
                <a:gd name="connsiteX36" fmla="*/ 54255 w 170887"/>
                <a:gd name="connsiteY36" fmla="*/ 113737 h 156147"/>
                <a:gd name="connsiteX37" fmla="*/ 54357 w 170887"/>
                <a:gd name="connsiteY37" fmla="*/ 112251 h 156147"/>
                <a:gd name="connsiteX38" fmla="*/ 53912 w 170887"/>
                <a:gd name="connsiteY38" fmla="*/ 111609 h 156147"/>
                <a:gd name="connsiteX39" fmla="*/ 52715 w 170887"/>
                <a:gd name="connsiteY39" fmla="*/ 111155 h 156147"/>
                <a:gd name="connsiteX40" fmla="*/ 49296 w 170887"/>
                <a:gd name="connsiteY40" fmla="*/ 110952 h 156147"/>
                <a:gd name="connsiteX41" fmla="*/ 45165 w 170887"/>
                <a:gd name="connsiteY41" fmla="*/ 111038 h 156147"/>
                <a:gd name="connsiteX42" fmla="*/ 45032 w 170887"/>
                <a:gd name="connsiteY42" fmla="*/ 108785 h 156147"/>
                <a:gd name="connsiteX43" fmla="*/ 44633 w 170887"/>
                <a:gd name="connsiteY43" fmla="*/ 105295 h 156147"/>
                <a:gd name="connsiteX44" fmla="*/ 43866 w 170887"/>
                <a:gd name="connsiteY44" fmla="*/ 103293 h 156147"/>
                <a:gd name="connsiteX45" fmla="*/ 42912 w 170887"/>
                <a:gd name="connsiteY45" fmla="*/ 102252 h 156147"/>
                <a:gd name="connsiteX46" fmla="*/ 41010 w 170887"/>
                <a:gd name="connsiteY46" fmla="*/ 101165 h 156147"/>
                <a:gd name="connsiteX47" fmla="*/ 37169 w 170887"/>
                <a:gd name="connsiteY47" fmla="*/ 99679 h 156147"/>
                <a:gd name="connsiteX48" fmla="*/ 31936 w 170887"/>
                <a:gd name="connsiteY48" fmla="*/ 97418 h 156147"/>
                <a:gd name="connsiteX49" fmla="*/ 27460 w 170887"/>
                <a:gd name="connsiteY49" fmla="*/ 94069 h 156147"/>
                <a:gd name="connsiteX50" fmla="*/ 22336 w 170887"/>
                <a:gd name="connsiteY50" fmla="*/ 89915 h 156147"/>
                <a:gd name="connsiteX51" fmla="*/ 20732 w 170887"/>
                <a:gd name="connsiteY51" fmla="*/ 89195 h 156147"/>
                <a:gd name="connsiteX52" fmla="*/ 18839 w 170887"/>
                <a:gd name="connsiteY52" fmla="*/ 85299 h 156147"/>
                <a:gd name="connsiteX53" fmla="*/ 15960 w 170887"/>
                <a:gd name="connsiteY53" fmla="*/ 78634 h 156147"/>
                <a:gd name="connsiteX54" fmla="*/ 16148 w 170887"/>
                <a:gd name="connsiteY54" fmla="*/ 76419 h 156147"/>
                <a:gd name="connsiteX55" fmla="*/ 15709 w 170887"/>
                <a:gd name="connsiteY55" fmla="*/ 75332 h 156147"/>
                <a:gd name="connsiteX56" fmla="*/ 12909 w 170887"/>
                <a:gd name="connsiteY56" fmla="*/ 72070 h 156147"/>
                <a:gd name="connsiteX57" fmla="*/ 12291 w 170887"/>
                <a:gd name="connsiteY57" fmla="*/ 70372 h 156147"/>
                <a:gd name="connsiteX58" fmla="*/ 11798 w 170887"/>
                <a:gd name="connsiteY58" fmla="*/ 68658 h 156147"/>
                <a:gd name="connsiteX59" fmla="*/ 7346 w 170887"/>
                <a:gd name="connsiteY59" fmla="*/ 63886 h 156147"/>
                <a:gd name="connsiteX60" fmla="*/ 5829 w 170887"/>
                <a:gd name="connsiteY60" fmla="*/ 61805 h 156147"/>
                <a:gd name="connsiteX61" fmla="*/ 4671 w 170887"/>
                <a:gd name="connsiteY61" fmla="*/ 59129 h 156147"/>
                <a:gd name="connsiteX62" fmla="*/ 3521 w 170887"/>
                <a:gd name="connsiteY62" fmla="*/ 56994 h 156147"/>
                <a:gd name="connsiteX63" fmla="*/ 2551 w 170887"/>
                <a:gd name="connsiteY63" fmla="*/ 56133 h 156147"/>
                <a:gd name="connsiteX64" fmla="*/ 1283 w 170887"/>
                <a:gd name="connsiteY64" fmla="*/ 54686 h 156147"/>
                <a:gd name="connsiteX65" fmla="*/ 407 w 170887"/>
                <a:gd name="connsiteY65" fmla="*/ 53027 h 156147"/>
                <a:gd name="connsiteX66" fmla="*/ 0 w 170887"/>
                <a:gd name="connsiteY66" fmla="*/ 51791 h 156147"/>
                <a:gd name="connsiteX67" fmla="*/ 337 w 170887"/>
                <a:gd name="connsiteY67" fmla="*/ 50140 h 156147"/>
                <a:gd name="connsiteX68" fmla="*/ 767 w 170887"/>
                <a:gd name="connsiteY68" fmla="*/ 49006 h 156147"/>
                <a:gd name="connsiteX69" fmla="*/ 4999 w 170887"/>
                <a:gd name="connsiteY69" fmla="*/ 50180 h 156147"/>
                <a:gd name="connsiteX70" fmla="*/ 7315 w 170887"/>
                <a:gd name="connsiteY70" fmla="*/ 50281 h 156147"/>
                <a:gd name="connsiteX71" fmla="*/ 9130 w 170887"/>
                <a:gd name="connsiteY71" fmla="*/ 49703 h 156147"/>
                <a:gd name="connsiteX72" fmla="*/ 11367 w 170887"/>
                <a:gd name="connsiteY72" fmla="*/ 50485 h 156147"/>
                <a:gd name="connsiteX73" fmla="*/ 14043 w 170887"/>
                <a:gd name="connsiteY73" fmla="*/ 52628 h 156147"/>
                <a:gd name="connsiteX74" fmla="*/ 16954 w 170887"/>
                <a:gd name="connsiteY74" fmla="*/ 53043 h 156147"/>
                <a:gd name="connsiteX75" fmla="*/ 20106 w 170887"/>
                <a:gd name="connsiteY75" fmla="*/ 51713 h 156147"/>
                <a:gd name="connsiteX76" fmla="*/ 24362 w 170887"/>
                <a:gd name="connsiteY76" fmla="*/ 52120 h 156147"/>
                <a:gd name="connsiteX77" fmla="*/ 29721 w 170887"/>
                <a:gd name="connsiteY77" fmla="*/ 54256 h 156147"/>
                <a:gd name="connsiteX78" fmla="*/ 34165 w 170887"/>
                <a:gd name="connsiteY78" fmla="*/ 54686 h 156147"/>
                <a:gd name="connsiteX79" fmla="*/ 39454 w 170887"/>
                <a:gd name="connsiteY79" fmla="*/ 52777 h 156147"/>
                <a:gd name="connsiteX80" fmla="*/ 44171 w 170887"/>
                <a:gd name="connsiteY80" fmla="*/ 47504 h 156147"/>
                <a:gd name="connsiteX81" fmla="*/ 48615 w 170887"/>
                <a:gd name="connsiteY81" fmla="*/ 42552 h 156147"/>
                <a:gd name="connsiteX82" fmla="*/ 52981 w 170887"/>
                <a:gd name="connsiteY82" fmla="*/ 36841 h 156147"/>
                <a:gd name="connsiteX83" fmla="*/ 55609 w 170887"/>
                <a:gd name="connsiteY83" fmla="*/ 32233 h 156147"/>
                <a:gd name="connsiteX84" fmla="*/ 59466 w 170887"/>
                <a:gd name="connsiteY84" fmla="*/ 28485 h 156147"/>
                <a:gd name="connsiteX85" fmla="*/ 64551 w 170887"/>
                <a:gd name="connsiteY85" fmla="*/ 25598 h 156147"/>
                <a:gd name="connsiteX86" fmla="*/ 69730 w 170887"/>
                <a:gd name="connsiteY86" fmla="*/ 23165 h 156147"/>
                <a:gd name="connsiteX87" fmla="*/ 77656 w 170887"/>
                <a:gd name="connsiteY87" fmla="*/ 20185 h 156147"/>
                <a:gd name="connsiteX88" fmla="*/ 77656 w 170887"/>
                <a:gd name="connsiteY88" fmla="*/ 20192 h 156147"/>
                <a:gd name="connsiteX89" fmla="*/ 79236 w 170887"/>
                <a:gd name="connsiteY89" fmla="*/ 17728 h 156147"/>
                <a:gd name="connsiteX90" fmla="*/ 79768 w 170887"/>
                <a:gd name="connsiteY90" fmla="*/ 15052 h 156147"/>
                <a:gd name="connsiteX91" fmla="*/ 79768 w 170887"/>
                <a:gd name="connsiteY91" fmla="*/ 11328 h 156147"/>
                <a:gd name="connsiteX92" fmla="*/ 80175 w 170887"/>
                <a:gd name="connsiteY92" fmla="*/ 8919 h 156147"/>
                <a:gd name="connsiteX93" fmla="*/ 81004 w 170887"/>
                <a:gd name="connsiteY93" fmla="*/ 7816 h 156147"/>
                <a:gd name="connsiteX94" fmla="*/ 82318 w 170887"/>
                <a:gd name="connsiteY94" fmla="*/ 6963 h 156147"/>
                <a:gd name="connsiteX95" fmla="*/ 84016 w 170887"/>
                <a:gd name="connsiteY95" fmla="*/ 5852 h 156147"/>
                <a:gd name="connsiteX96" fmla="*/ 89234 w 170887"/>
                <a:gd name="connsiteY96" fmla="*/ 3028 h 156147"/>
                <a:gd name="connsiteX97" fmla="*/ 93608 w 170887"/>
                <a:gd name="connsiteY97" fmla="*/ 1221 h 156147"/>
                <a:gd name="connsiteX98" fmla="*/ 98927 w 170887"/>
                <a:gd name="connsiteY98" fmla="*/ 31 h 156147"/>
                <a:gd name="connsiteX99" fmla="*/ 104756 w 170887"/>
                <a:gd name="connsiteY99" fmla="*/ 24 h 156147"/>
                <a:gd name="connsiteX100" fmla="*/ 110373 w 170887"/>
                <a:gd name="connsiteY100" fmla="*/ 8 h 156147"/>
                <a:gd name="connsiteX101" fmla="*/ 113565 w 170887"/>
                <a:gd name="connsiteY101" fmla="*/ 0 h 156147"/>
                <a:gd name="connsiteX102" fmla="*/ 113612 w 170887"/>
                <a:gd name="connsiteY102" fmla="*/ 3575 h 156147"/>
                <a:gd name="connsiteX103" fmla="*/ 113855 w 170887"/>
                <a:gd name="connsiteY103" fmla="*/ 7604 h 156147"/>
                <a:gd name="connsiteX104" fmla="*/ 114480 w 170887"/>
                <a:gd name="connsiteY104" fmla="*/ 7988 h 156147"/>
                <a:gd name="connsiteX105" fmla="*/ 118705 w 170887"/>
                <a:gd name="connsiteY105" fmla="*/ 8074 h 156147"/>
                <a:gd name="connsiteX106" fmla="*/ 125480 w 170887"/>
                <a:gd name="connsiteY106" fmla="*/ 8363 h 156147"/>
                <a:gd name="connsiteX107" fmla="*/ 132013 w 170887"/>
                <a:gd name="connsiteY107" fmla="*/ 8629 h 156147"/>
                <a:gd name="connsiteX108" fmla="*/ 136183 w 170887"/>
                <a:gd name="connsiteY108" fmla="*/ 11555 h 156147"/>
                <a:gd name="connsiteX109" fmla="*/ 137583 w 170887"/>
                <a:gd name="connsiteY109" fmla="*/ 12181 h 156147"/>
                <a:gd name="connsiteX110" fmla="*/ 141917 w 170887"/>
                <a:gd name="connsiteY110" fmla="*/ 12964 h 156147"/>
                <a:gd name="connsiteX111" fmla="*/ 147456 w 170887"/>
                <a:gd name="connsiteY111" fmla="*/ 17837 h 156147"/>
                <a:gd name="connsiteX112" fmla="*/ 154122 w 170887"/>
                <a:gd name="connsiteY112" fmla="*/ 18291 h 156147"/>
                <a:gd name="connsiteX113" fmla="*/ 158706 w 170887"/>
                <a:gd name="connsiteY113" fmla="*/ 19817 h 156147"/>
                <a:gd name="connsiteX114" fmla="*/ 162743 w 170887"/>
                <a:gd name="connsiteY114" fmla="*/ 21491 h 156147"/>
                <a:gd name="connsiteX115" fmla="*/ 165067 w 170887"/>
                <a:gd name="connsiteY115" fmla="*/ 23502 h 156147"/>
                <a:gd name="connsiteX116" fmla="*/ 166569 w 170887"/>
                <a:gd name="connsiteY116" fmla="*/ 23955 h 156147"/>
                <a:gd name="connsiteX117" fmla="*/ 168603 w 170887"/>
                <a:gd name="connsiteY117" fmla="*/ 24104 h 156147"/>
                <a:gd name="connsiteX118" fmla="*/ 169589 w 170887"/>
                <a:gd name="connsiteY118" fmla="*/ 24292 h 156147"/>
                <a:gd name="connsiteX119" fmla="*/ 169378 w 170887"/>
                <a:gd name="connsiteY119" fmla="*/ 25739 h 156147"/>
                <a:gd name="connsiteX120" fmla="*/ 168016 w 170887"/>
                <a:gd name="connsiteY120" fmla="*/ 28196 h 156147"/>
                <a:gd name="connsiteX121" fmla="*/ 168196 w 170887"/>
                <a:gd name="connsiteY121" fmla="*/ 31716 h 156147"/>
                <a:gd name="connsiteX122" fmla="*/ 170066 w 170887"/>
                <a:gd name="connsiteY122" fmla="*/ 36598 h 156147"/>
                <a:gd name="connsiteX123" fmla="*/ 170316 w 170887"/>
                <a:gd name="connsiteY123" fmla="*/ 40854 h 156147"/>
                <a:gd name="connsiteX124" fmla="*/ 169745 w 170887"/>
                <a:gd name="connsiteY124" fmla="*/ 48357 h 156147"/>
                <a:gd name="connsiteX125" fmla="*/ 169761 w 170887"/>
                <a:gd name="connsiteY125" fmla="*/ 55640 h 156147"/>
                <a:gd name="connsiteX126" fmla="*/ 169956 w 170887"/>
                <a:gd name="connsiteY126" fmla="*/ 58246 h 156147"/>
                <a:gd name="connsiteX127" fmla="*/ 170261 w 170887"/>
                <a:gd name="connsiteY127" fmla="*/ 59967 h 156147"/>
                <a:gd name="connsiteX128" fmla="*/ 170661 w 170887"/>
                <a:gd name="connsiteY128" fmla="*/ 60913 h 156147"/>
                <a:gd name="connsiteX129" fmla="*/ 170582 w 170887"/>
                <a:gd name="connsiteY129" fmla="*/ 61993 h 156147"/>
                <a:gd name="connsiteX130" fmla="*/ 169472 w 170887"/>
                <a:gd name="connsiteY130" fmla="*/ 65060 h 156147"/>
                <a:gd name="connsiteX131" fmla="*/ 168580 w 170887"/>
                <a:gd name="connsiteY131" fmla="*/ 68283 h 156147"/>
                <a:gd name="connsiteX132" fmla="*/ 168548 w 170887"/>
                <a:gd name="connsiteY132" fmla="*/ 69574 h 156147"/>
                <a:gd name="connsiteX133" fmla="*/ 168204 w 170887"/>
                <a:gd name="connsiteY133" fmla="*/ 70489 h 156147"/>
                <a:gd name="connsiteX134" fmla="*/ 167539 w 170887"/>
                <a:gd name="connsiteY134" fmla="*/ 71295 h 156147"/>
                <a:gd name="connsiteX135" fmla="*/ 164629 w 170887"/>
                <a:gd name="connsiteY135" fmla="*/ 72789 h 156147"/>
                <a:gd name="connsiteX136" fmla="*/ 164136 w 170887"/>
                <a:gd name="connsiteY136" fmla="*/ 73712 h 156147"/>
                <a:gd name="connsiteX137" fmla="*/ 164144 w 170887"/>
                <a:gd name="connsiteY137" fmla="*/ 75387 h 156147"/>
                <a:gd name="connsiteX138" fmla="*/ 164511 w 170887"/>
                <a:gd name="connsiteY138" fmla="*/ 76795 h 156147"/>
                <a:gd name="connsiteX139" fmla="*/ 165607 w 170887"/>
                <a:gd name="connsiteY139" fmla="*/ 77311 h 156147"/>
                <a:gd name="connsiteX140" fmla="*/ 166921 w 170887"/>
                <a:gd name="connsiteY140" fmla="*/ 78109 h 156147"/>
                <a:gd name="connsiteX141" fmla="*/ 167437 w 170887"/>
                <a:gd name="connsiteY141" fmla="*/ 79157 h 156147"/>
                <a:gd name="connsiteX142" fmla="*/ 167445 w 170887"/>
                <a:gd name="connsiteY142" fmla="*/ 80269 h 156147"/>
                <a:gd name="connsiteX143" fmla="*/ 167022 w 170887"/>
                <a:gd name="connsiteY143" fmla="*/ 82326 h 156147"/>
                <a:gd name="connsiteX144" fmla="*/ 165849 w 170887"/>
                <a:gd name="connsiteY144" fmla="*/ 85729 h 156147"/>
                <a:gd name="connsiteX145" fmla="*/ 167022 w 170887"/>
                <a:gd name="connsiteY145" fmla="*/ 89657 h 156147"/>
                <a:gd name="connsiteX146" fmla="*/ 168329 w 170887"/>
                <a:gd name="connsiteY146" fmla="*/ 92207 h 156147"/>
                <a:gd name="connsiteX147" fmla="*/ 170136 w 170887"/>
                <a:gd name="connsiteY147" fmla="*/ 95149 h 156147"/>
                <a:gd name="connsiteX148" fmla="*/ 170887 w 170887"/>
                <a:gd name="connsiteY148" fmla="*/ 96972 h 156147"/>
                <a:gd name="connsiteX149" fmla="*/ 170848 w 170887"/>
                <a:gd name="connsiteY149" fmla="*/ 98278 h 156147"/>
                <a:gd name="connsiteX150" fmla="*/ 170575 w 170887"/>
                <a:gd name="connsiteY150" fmla="*/ 99554 h 156147"/>
                <a:gd name="connsiteX151" fmla="*/ 167875 w 170887"/>
                <a:gd name="connsiteY151" fmla="*/ 104952 h 156147"/>
                <a:gd name="connsiteX152" fmla="*/ 165928 w 170887"/>
                <a:gd name="connsiteY152" fmla="*/ 108316 h 156147"/>
                <a:gd name="connsiteX153" fmla="*/ 163549 w 170887"/>
                <a:gd name="connsiteY153" fmla="*/ 111914 h 156147"/>
                <a:gd name="connsiteX154" fmla="*/ 160404 w 170887"/>
                <a:gd name="connsiteY154" fmla="*/ 114175 h 156147"/>
                <a:gd name="connsiteX155" fmla="*/ 159591 w 170887"/>
                <a:gd name="connsiteY155" fmla="*/ 115263 h 156147"/>
                <a:gd name="connsiteX156" fmla="*/ 159270 w 170887"/>
                <a:gd name="connsiteY156" fmla="*/ 116499 h 156147"/>
                <a:gd name="connsiteX157" fmla="*/ 159379 w 170887"/>
                <a:gd name="connsiteY157" fmla="*/ 119206 h 156147"/>
                <a:gd name="connsiteX158" fmla="*/ 159238 w 170887"/>
                <a:gd name="connsiteY158" fmla="*/ 122046 h 156147"/>
                <a:gd name="connsiteX159" fmla="*/ 156547 w 170887"/>
                <a:gd name="connsiteY159" fmla="*/ 126403 h 156147"/>
                <a:gd name="connsiteX160" fmla="*/ 158213 w 170887"/>
                <a:gd name="connsiteY160" fmla="*/ 130159 h 156147"/>
                <a:gd name="connsiteX161" fmla="*/ 157838 w 170887"/>
                <a:gd name="connsiteY161" fmla="*/ 130511 h 156147"/>
                <a:gd name="connsiteX162" fmla="*/ 156930 w 170887"/>
                <a:gd name="connsiteY162" fmla="*/ 131043 h 156147"/>
                <a:gd name="connsiteX163" fmla="*/ 153058 w 170887"/>
                <a:gd name="connsiteY163" fmla="*/ 135275 h 156147"/>
                <a:gd name="connsiteX164" fmla="*/ 149139 w 170887"/>
                <a:gd name="connsiteY164" fmla="*/ 139570 h 156147"/>
                <a:gd name="connsiteX165" fmla="*/ 146275 w 170887"/>
                <a:gd name="connsiteY165" fmla="*/ 142708 h 156147"/>
                <a:gd name="connsiteX166" fmla="*/ 143020 w 170887"/>
                <a:gd name="connsiteY166" fmla="*/ 146275 h 156147"/>
                <a:gd name="connsiteX167" fmla="*/ 139374 w 170887"/>
                <a:gd name="connsiteY167" fmla="*/ 150280 h 156147"/>
                <a:gd name="connsiteX168" fmla="*/ 136253 w 170887"/>
                <a:gd name="connsiteY168" fmla="*/ 153715 h 15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70887" h="156147">
                  <a:moveTo>
                    <a:pt x="133139" y="156148"/>
                  </a:moveTo>
                  <a:lnTo>
                    <a:pt x="131152" y="154802"/>
                  </a:lnTo>
                  <a:lnTo>
                    <a:pt x="128438" y="153926"/>
                  </a:lnTo>
                  <a:lnTo>
                    <a:pt x="124980" y="153519"/>
                  </a:lnTo>
                  <a:lnTo>
                    <a:pt x="120497" y="153683"/>
                  </a:lnTo>
                  <a:lnTo>
                    <a:pt x="114974" y="154427"/>
                  </a:lnTo>
                  <a:lnTo>
                    <a:pt x="109051" y="153527"/>
                  </a:lnTo>
                  <a:lnTo>
                    <a:pt x="102722" y="151008"/>
                  </a:lnTo>
                  <a:lnTo>
                    <a:pt x="97473" y="150116"/>
                  </a:lnTo>
                  <a:lnTo>
                    <a:pt x="91198" y="151211"/>
                  </a:lnTo>
                  <a:lnTo>
                    <a:pt x="90916" y="151235"/>
                  </a:lnTo>
                  <a:lnTo>
                    <a:pt x="89837" y="150382"/>
                  </a:lnTo>
                  <a:lnTo>
                    <a:pt x="88115" y="148544"/>
                  </a:lnTo>
                  <a:lnTo>
                    <a:pt x="85260" y="148215"/>
                  </a:lnTo>
                  <a:lnTo>
                    <a:pt x="84485" y="147792"/>
                  </a:lnTo>
                  <a:lnTo>
                    <a:pt x="83844" y="147104"/>
                  </a:lnTo>
                  <a:lnTo>
                    <a:pt x="83421" y="146228"/>
                  </a:lnTo>
                  <a:lnTo>
                    <a:pt x="83257" y="145250"/>
                  </a:lnTo>
                  <a:lnTo>
                    <a:pt x="83727" y="142230"/>
                  </a:lnTo>
                  <a:lnTo>
                    <a:pt x="83468" y="141894"/>
                  </a:lnTo>
                  <a:lnTo>
                    <a:pt x="82710" y="141526"/>
                  </a:lnTo>
                  <a:lnTo>
                    <a:pt x="81137" y="141166"/>
                  </a:lnTo>
                  <a:lnTo>
                    <a:pt x="77374" y="139797"/>
                  </a:lnTo>
                  <a:lnTo>
                    <a:pt x="72633" y="138467"/>
                  </a:lnTo>
                  <a:lnTo>
                    <a:pt x="64943" y="137012"/>
                  </a:lnTo>
                  <a:lnTo>
                    <a:pt x="61954" y="136637"/>
                  </a:lnTo>
                  <a:lnTo>
                    <a:pt x="61258" y="136191"/>
                  </a:lnTo>
                  <a:lnTo>
                    <a:pt x="60397" y="135079"/>
                  </a:lnTo>
                  <a:lnTo>
                    <a:pt x="58918" y="131614"/>
                  </a:lnTo>
                  <a:lnTo>
                    <a:pt x="57534" y="129329"/>
                  </a:lnTo>
                  <a:lnTo>
                    <a:pt x="54224" y="125801"/>
                  </a:lnTo>
                  <a:lnTo>
                    <a:pt x="53700" y="124714"/>
                  </a:lnTo>
                  <a:lnTo>
                    <a:pt x="53864" y="121913"/>
                  </a:lnTo>
                  <a:lnTo>
                    <a:pt x="54107" y="119659"/>
                  </a:lnTo>
                  <a:lnTo>
                    <a:pt x="54459" y="117751"/>
                  </a:lnTo>
                  <a:lnTo>
                    <a:pt x="54303" y="115959"/>
                  </a:lnTo>
                  <a:lnTo>
                    <a:pt x="54255" y="113737"/>
                  </a:lnTo>
                  <a:lnTo>
                    <a:pt x="54357" y="112251"/>
                  </a:lnTo>
                  <a:lnTo>
                    <a:pt x="53912" y="111609"/>
                  </a:lnTo>
                  <a:lnTo>
                    <a:pt x="52715" y="111155"/>
                  </a:lnTo>
                  <a:lnTo>
                    <a:pt x="49296" y="110952"/>
                  </a:lnTo>
                  <a:lnTo>
                    <a:pt x="45165" y="111038"/>
                  </a:lnTo>
                  <a:lnTo>
                    <a:pt x="45032" y="108785"/>
                  </a:lnTo>
                  <a:lnTo>
                    <a:pt x="44633" y="105295"/>
                  </a:lnTo>
                  <a:lnTo>
                    <a:pt x="43866" y="103293"/>
                  </a:lnTo>
                  <a:lnTo>
                    <a:pt x="42912" y="102252"/>
                  </a:lnTo>
                  <a:lnTo>
                    <a:pt x="41010" y="101165"/>
                  </a:lnTo>
                  <a:lnTo>
                    <a:pt x="37169" y="99679"/>
                  </a:lnTo>
                  <a:lnTo>
                    <a:pt x="31936" y="97418"/>
                  </a:lnTo>
                  <a:lnTo>
                    <a:pt x="27460" y="94069"/>
                  </a:lnTo>
                  <a:lnTo>
                    <a:pt x="22336" y="89915"/>
                  </a:lnTo>
                  <a:lnTo>
                    <a:pt x="20732" y="89195"/>
                  </a:lnTo>
                  <a:lnTo>
                    <a:pt x="18839" y="85299"/>
                  </a:lnTo>
                  <a:lnTo>
                    <a:pt x="15960" y="78634"/>
                  </a:lnTo>
                  <a:lnTo>
                    <a:pt x="16148" y="76419"/>
                  </a:lnTo>
                  <a:lnTo>
                    <a:pt x="15709" y="75332"/>
                  </a:lnTo>
                  <a:lnTo>
                    <a:pt x="12909" y="72070"/>
                  </a:lnTo>
                  <a:lnTo>
                    <a:pt x="12291" y="70372"/>
                  </a:lnTo>
                  <a:lnTo>
                    <a:pt x="11798" y="68658"/>
                  </a:lnTo>
                  <a:lnTo>
                    <a:pt x="7346" y="63886"/>
                  </a:lnTo>
                  <a:lnTo>
                    <a:pt x="5829" y="61805"/>
                  </a:lnTo>
                  <a:lnTo>
                    <a:pt x="4671" y="59129"/>
                  </a:lnTo>
                  <a:lnTo>
                    <a:pt x="3521" y="56994"/>
                  </a:lnTo>
                  <a:lnTo>
                    <a:pt x="2551" y="56133"/>
                  </a:lnTo>
                  <a:lnTo>
                    <a:pt x="1283" y="54686"/>
                  </a:lnTo>
                  <a:lnTo>
                    <a:pt x="407" y="53027"/>
                  </a:lnTo>
                  <a:lnTo>
                    <a:pt x="0" y="51791"/>
                  </a:lnTo>
                  <a:lnTo>
                    <a:pt x="337" y="50140"/>
                  </a:lnTo>
                  <a:lnTo>
                    <a:pt x="767" y="49006"/>
                  </a:lnTo>
                  <a:lnTo>
                    <a:pt x="4999" y="50180"/>
                  </a:lnTo>
                  <a:lnTo>
                    <a:pt x="7315" y="50281"/>
                  </a:lnTo>
                  <a:lnTo>
                    <a:pt x="9130" y="49703"/>
                  </a:lnTo>
                  <a:lnTo>
                    <a:pt x="11367" y="50485"/>
                  </a:lnTo>
                  <a:lnTo>
                    <a:pt x="14043" y="52628"/>
                  </a:lnTo>
                  <a:lnTo>
                    <a:pt x="16954" y="53043"/>
                  </a:lnTo>
                  <a:lnTo>
                    <a:pt x="20106" y="51713"/>
                  </a:lnTo>
                  <a:lnTo>
                    <a:pt x="24362" y="52120"/>
                  </a:lnTo>
                  <a:lnTo>
                    <a:pt x="29721" y="54256"/>
                  </a:lnTo>
                  <a:lnTo>
                    <a:pt x="34165" y="54686"/>
                  </a:lnTo>
                  <a:lnTo>
                    <a:pt x="39454" y="52777"/>
                  </a:lnTo>
                  <a:lnTo>
                    <a:pt x="44171" y="47504"/>
                  </a:lnTo>
                  <a:lnTo>
                    <a:pt x="48615" y="42552"/>
                  </a:lnTo>
                  <a:lnTo>
                    <a:pt x="52981" y="36841"/>
                  </a:lnTo>
                  <a:lnTo>
                    <a:pt x="55609" y="32233"/>
                  </a:lnTo>
                  <a:lnTo>
                    <a:pt x="59466" y="28485"/>
                  </a:lnTo>
                  <a:lnTo>
                    <a:pt x="64551" y="25598"/>
                  </a:lnTo>
                  <a:lnTo>
                    <a:pt x="69730" y="23165"/>
                  </a:lnTo>
                  <a:lnTo>
                    <a:pt x="77656" y="20185"/>
                  </a:lnTo>
                  <a:lnTo>
                    <a:pt x="77656" y="20192"/>
                  </a:lnTo>
                  <a:lnTo>
                    <a:pt x="79236" y="17728"/>
                  </a:lnTo>
                  <a:lnTo>
                    <a:pt x="79768" y="15052"/>
                  </a:lnTo>
                  <a:lnTo>
                    <a:pt x="79768" y="11328"/>
                  </a:lnTo>
                  <a:lnTo>
                    <a:pt x="80175" y="8919"/>
                  </a:lnTo>
                  <a:lnTo>
                    <a:pt x="81004" y="7816"/>
                  </a:lnTo>
                  <a:lnTo>
                    <a:pt x="82318" y="6963"/>
                  </a:lnTo>
                  <a:lnTo>
                    <a:pt x="84016" y="5852"/>
                  </a:lnTo>
                  <a:lnTo>
                    <a:pt x="89234" y="3028"/>
                  </a:lnTo>
                  <a:lnTo>
                    <a:pt x="93608" y="1221"/>
                  </a:lnTo>
                  <a:lnTo>
                    <a:pt x="98927" y="31"/>
                  </a:lnTo>
                  <a:lnTo>
                    <a:pt x="104756" y="24"/>
                  </a:lnTo>
                  <a:lnTo>
                    <a:pt x="110373" y="8"/>
                  </a:lnTo>
                  <a:lnTo>
                    <a:pt x="113565" y="0"/>
                  </a:lnTo>
                  <a:lnTo>
                    <a:pt x="113612" y="3575"/>
                  </a:lnTo>
                  <a:lnTo>
                    <a:pt x="113855" y="7604"/>
                  </a:lnTo>
                  <a:lnTo>
                    <a:pt x="114480" y="7988"/>
                  </a:lnTo>
                  <a:lnTo>
                    <a:pt x="118705" y="8074"/>
                  </a:lnTo>
                  <a:lnTo>
                    <a:pt x="125480" y="8363"/>
                  </a:lnTo>
                  <a:lnTo>
                    <a:pt x="132013" y="8629"/>
                  </a:lnTo>
                  <a:lnTo>
                    <a:pt x="136183" y="11555"/>
                  </a:lnTo>
                  <a:lnTo>
                    <a:pt x="137583" y="12181"/>
                  </a:lnTo>
                  <a:lnTo>
                    <a:pt x="141917" y="12964"/>
                  </a:lnTo>
                  <a:lnTo>
                    <a:pt x="147456" y="17837"/>
                  </a:lnTo>
                  <a:lnTo>
                    <a:pt x="154122" y="18291"/>
                  </a:lnTo>
                  <a:lnTo>
                    <a:pt x="158706" y="19817"/>
                  </a:lnTo>
                  <a:lnTo>
                    <a:pt x="162743" y="21491"/>
                  </a:lnTo>
                  <a:lnTo>
                    <a:pt x="165067" y="23502"/>
                  </a:lnTo>
                  <a:lnTo>
                    <a:pt x="166569" y="23955"/>
                  </a:lnTo>
                  <a:lnTo>
                    <a:pt x="168603" y="24104"/>
                  </a:lnTo>
                  <a:lnTo>
                    <a:pt x="169589" y="24292"/>
                  </a:lnTo>
                  <a:lnTo>
                    <a:pt x="169378" y="25739"/>
                  </a:lnTo>
                  <a:lnTo>
                    <a:pt x="168016" y="28196"/>
                  </a:lnTo>
                  <a:lnTo>
                    <a:pt x="168196" y="31716"/>
                  </a:lnTo>
                  <a:lnTo>
                    <a:pt x="170066" y="36598"/>
                  </a:lnTo>
                  <a:lnTo>
                    <a:pt x="170316" y="40854"/>
                  </a:lnTo>
                  <a:lnTo>
                    <a:pt x="169745" y="48357"/>
                  </a:lnTo>
                  <a:lnTo>
                    <a:pt x="169761" y="55640"/>
                  </a:lnTo>
                  <a:lnTo>
                    <a:pt x="169956" y="58246"/>
                  </a:lnTo>
                  <a:lnTo>
                    <a:pt x="170261" y="59967"/>
                  </a:lnTo>
                  <a:lnTo>
                    <a:pt x="170661" y="60913"/>
                  </a:lnTo>
                  <a:lnTo>
                    <a:pt x="170582" y="61993"/>
                  </a:lnTo>
                  <a:lnTo>
                    <a:pt x="169472" y="65060"/>
                  </a:lnTo>
                  <a:lnTo>
                    <a:pt x="168580" y="68283"/>
                  </a:lnTo>
                  <a:lnTo>
                    <a:pt x="168548" y="69574"/>
                  </a:lnTo>
                  <a:lnTo>
                    <a:pt x="168204" y="70489"/>
                  </a:lnTo>
                  <a:lnTo>
                    <a:pt x="167539" y="71295"/>
                  </a:lnTo>
                  <a:lnTo>
                    <a:pt x="164629" y="72789"/>
                  </a:lnTo>
                  <a:lnTo>
                    <a:pt x="164136" y="73712"/>
                  </a:lnTo>
                  <a:lnTo>
                    <a:pt x="164144" y="75387"/>
                  </a:lnTo>
                  <a:lnTo>
                    <a:pt x="164511" y="76795"/>
                  </a:lnTo>
                  <a:lnTo>
                    <a:pt x="165607" y="77311"/>
                  </a:lnTo>
                  <a:lnTo>
                    <a:pt x="166921" y="78109"/>
                  </a:lnTo>
                  <a:lnTo>
                    <a:pt x="167437" y="79157"/>
                  </a:lnTo>
                  <a:lnTo>
                    <a:pt x="167445" y="80269"/>
                  </a:lnTo>
                  <a:lnTo>
                    <a:pt x="167022" y="82326"/>
                  </a:lnTo>
                  <a:lnTo>
                    <a:pt x="165849" y="85729"/>
                  </a:lnTo>
                  <a:lnTo>
                    <a:pt x="167022" y="89657"/>
                  </a:lnTo>
                  <a:lnTo>
                    <a:pt x="168329" y="92207"/>
                  </a:lnTo>
                  <a:lnTo>
                    <a:pt x="170136" y="95149"/>
                  </a:lnTo>
                  <a:lnTo>
                    <a:pt x="170887" y="96972"/>
                  </a:lnTo>
                  <a:lnTo>
                    <a:pt x="170848" y="98278"/>
                  </a:lnTo>
                  <a:lnTo>
                    <a:pt x="170575" y="99554"/>
                  </a:lnTo>
                  <a:lnTo>
                    <a:pt x="167875" y="104952"/>
                  </a:lnTo>
                  <a:lnTo>
                    <a:pt x="165928" y="108316"/>
                  </a:lnTo>
                  <a:lnTo>
                    <a:pt x="163549" y="111914"/>
                  </a:lnTo>
                  <a:lnTo>
                    <a:pt x="160404" y="114175"/>
                  </a:lnTo>
                  <a:lnTo>
                    <a:pt x="159591" y="115263"/>
                  </a:lnTo>
                  <a:lnTo>
                    <a:pt x="159270" y="116499"/>
                  </a:lnTo>
                  <a:lnTo>
                    <a:pt x="159379" y="119206"/>
                  </a:lnTo>
                  <a:lnTo>
                    <a:pt x="159238" y="122046"/>
                  </a:lnTo>
                  <a:lnTo>
                    <a:pt x="156547" y="126403"/>
                  </a:lnTo>
                  <a:lnTo>
                    <a:pt x="158213" y="130159"/>
                  </a:lnTo>
                  <a:lnTo>
                    <a:pt x="157838" y="130511"/>
                  </a:lnTo>
                  <a:lnTo>
                    <a:pt x="156930" y="131043"/>
                  </a:lnTo>
                  <a:lnTo>
                    <a:pt x="153058" y="135275"/>
                  </a:lnTo>
                  <a:lnTo>
                    <a:pt x="149139" y="139570"/>
                  </a:lnTo>
                  <a:lnTo>
                    <a:pt x="146275" y="142708"/>
                  </a:lnTo>
                  <a:lnTo>
                    <a:pt x="143020" y="146275"/>
                  </a:lnTo>
                  <a:lnTo>
                    <a:pt x="139374" y="150280"/>
                  </a:lnTo>
                  <a:lnTo>
                    <a:pt x="136253" y="15371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grpSp>
      <p:sp>
        <p:nvSpPr>
          <p:cNvPr id="831" name="TextBox 830">
            <a:extLst>
              <a:ext uri="{FF2B5EF4-FFF2-40B4-BE49-F238E27FC236}">
                <a16:creationId xmlns:a16="http://schemas.microsoft.com/office/drawing/2014/main" id="{B60D3364-59D1-DEE4-76DC-6BBD16EABD44}"/>
              </a:ext>
            </a:extLst>
          </p:cNvPr>
          <p:cNvSpPr txBox="1">
            <a:spLocks/>
          </p:cNvSpPr>
          <p:nvPr/>
        </p:nvSpPr>
        <p:spPr>
          <a:xfrm>
            <a:off x="934074" y="3612883"/>
            <a:ext cx="2518711" cy="892552"/>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832" name="TextBox 831">
            <a:extLst>
              <a:ext uri="{FF2B5EF4-FFF2-40B4-BE49-F238E27FC236}">
                <a16:creationId xmlns:a16="http://schemas.microsoft.com/office/drawing/2014/main" id="{93F9EEEF-AF44-502D-162B-B9B0934DD0D3}"/>
              </a:ext>
            </a:extLst>
          </p:cNvPr>
          <p:cNvSpPr txBox="1">
            <a:spLocks/>
          </p:cNvSpPr>
          <p:nvPr/>
        </p:nvSpPr>
        <p:spPr>
          <a:xfrm>
            <a:off x="8146943" y="1589405"/>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833" name="TextBox 832">
            <a:extLst>
              <a:ext uri="{FF2B5EF4-FFF2-40B4-BE49-F238E27FC236}">
                <a16:creationId xmlns:a16="http://schemas.microsoft.com/office/drawing/2014/main" id="{1F6B233E-7FFF-938D-56B6-DFB3F73E5955}"/>
              </a:ext>
            </a:extLst>
          </p:cNvPr>
          <p:cNvSpPr txBox="1">
            <a:spLocks/>
          </p:cNvSpPr>
          <p:nvPr/>
        </p:nvSpPr>
        <p:spPr>
          <a:xfrm>
            <a:off x="8424712" y="5807409"/>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Third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adipisc</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grpSp>
        <p:nvGrpSpPr>
          <p:cNvPr id="834" name="Group 833">
            <a:extLst>
              <a:ext uri="{FF2B5EF4-FFF2-40B4-BE49-F238E27FC236}">
                <a16:creationId xmlns:a16="http://schemas.microsoft.com/office/drawing/2014/main" id="{DEB8BFD1-37DC-D192-C0EA-B9D6AA8F6A52}"/>
              </a:ext>
            </a:extLst>
          </p:cNvPr>
          <p:cNvGrpSpPr>
            <a:grpSpLocks/>
          </p:cNvGrpSpPr>
          <p:nvPr/>
        </p:nvGrpSpPr>
        <p:grpSpPr>
          <a:xfrm>
            <a:off x="7172753" y="2852913"/>
            <a:ext cx="971603" cy="971603"/>
            <a:chOff x="8899041" y="1684213"/>
            <a:chExt cx="971603" cy="971603"/>
          </a:xfrm>
        </p:grpSpPr>
        <p:pic>
          <p:nvPicPr>
            <p:cNvPr id="835" name="Graphic 834">
              <a:extLst>
                <a:ext uri="{FF2B5EF4-FFF2-40B4-BE49-F238E27FC236}">
                  <a16:creationId xmlns:a16="http://schemas.microsoft.com/office/drawing/2014/main" id="{DD0B0AB1-6373-8A1B-4519-FE09DAB6652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36" name="Oval 835">
              <a:extLst>
                <a:ext uri="{FF2B5EF4-FFF2-40B4-BE49-F238E27FC236}">
                  <a16:creationId xmlns:a16="http://schemas.microsoft.com/office/drawing/2014/main" id="{B631A6EF-4249-9417-CFA9-BC5DEC52E1B7}"/>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37" name="TextBox 836">
              <a:extLst>
                <a:ext uri="{FF2B5EF4-FFF2-40B4-BE49-F238E27FC236}">
                  <a16:creationId xmlns:a16="http://schemas.microsoft.com/office/drawing/2014/main" id="{F0501B97-1013-2270-B09F-2D397FED5E6F}"/>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838" name="Group 837">
            <a:extLst>
              <a:ext uri="{FF2B5EF4-FFF2-40B4-BE49-F238E27FC236}">
                <a16:creationId xmlns:a16="http://schemas.microsoft.com/office/drawing/2014/main" id="{0874AC8F-0C1E-8A0B-FBE5-A372970D7830}"/>
              </a:ext>
            </a:extLst>
          </p:cNvPr>
          <p:cNvGrpSpPr>
            <a:grpSpLocks/>
          </p:cNvGrpSpPr>
          <p:nvPr/>
        </p:nvGrpSpPr>
        <p:grpSpPr>
          <a:xfrm>
            <a:off x="3634573" y="2916091"/>
            <a:ext cx="971603" cy="971603"/>
            <a:chOff x="8899041" y="1684213"/>
            <a:chExt cx="971603" cy="971603"/>
          </a:xfrm>
        </p:grpSpPr>
        <p:pic>
          <p:nvPicPr>
            <p:cNvPr id="839" name="Graphic 838">
              <a:extLst>
                <a:ext uri="{FF2B5EF4-FFF2-40B4-BE49-F238E27FC236}">
                  <a16:creationId xmlns:a16="http://schemas.microsoft.com/office/drawing/2014/main" id="{B5C63A00-CAC8-E3FA-2AD5-878B1511E957}"/>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40" name="Oval 839">
              <a:extLst>
                <a:ext uri="{FF2B5EF4-FFF2-40B4-BE49-F238E27FC236}">
                  <a16:creationId xmlns:a16="http://schemas.microsoft.com/office/drawing/2014/main" id="{B82D979E-D39E-4672-19FF-F3352E57E418}"/>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41" name="TextBox 840">
              <a:extLst>
                <a:ext uri="{FF2B5EF4-FFF2-40B4-BE49-F238E27FC236}">
                  <a16:creationId xmlns:a16="http://schemas.microsoft.com/office/drawing/2014/main" id="{6C19B6C2-80D1-9FCD-1430-21E1357DBFDF}"/>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842" name="Group 841">
            <a:extLst>
              <a:ext uri="{FF2B5EF4-FFF2-40B4-BE49-F238E27FC236}">
                <a16:creationId xmlns:a16="http://schemas.microsoft.com/office/drawing/2014/main" id="{E8195F5E-7DD2-AB96-DBB0-2781B6AB9335}"/>
              </a:ext>
            </a:extLst>
          </p:cNvPr>
          <p:cNvGrpSpPr>
            <a:grpSpLocks/>
          </p:cNvGrpSpPr>
          <p:nvPr/>
        </p:nvGrpSpPr>
        <p:grpSpPr>
          <a:xfrm>
            <a:off x="8021614" y="4185577"/>
            <a:ext cx="971603" cy="971603"/>
            <a:chOff x="8899041" y="1684213"/>
            <a:chExt cx="971603" cy="971603"/>
          </a:xfrm>
        </p:grpSpPr>
        <p:pic>
          <p:nvPicPr>
            <p:cNvPr id="843" name="Graphic 842">
              <a:extLst>
                <a:ext uri="{FF2B5EF4-FFF2-40B4-BE49-F238E27FC236}">
                  <a16:creationId xmlns:a16="http://schemas.microsoft.com/office/drawing/2014/main" id="{7C4689D4-C182-69B1-4801-8667A64D3B5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44" name="Oval 843">
              <a:extLst>
                <a:ext uri="{FF2B5EF4-FFF2-40B4-BE49-F238E27FC236}">
                  <a16:creationId xmlns:a16="http://schemas.microsoft.com/office/drawing/2014/main" id="{ADCB4D92-4CDB-0CEF-856E-7B509AE5BB5D}"/>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45" name="TextBox 844">
              <a:extLst>
                <a:ext uri="{FF2B5EF4-FFF2-40B4-BE49-F238E27FC236}">
                  <a16:creationId xmlns:a16="http://schemas.microsoft.com/office/drawing/2014/main" id="{2DA51DD2-38A6-BCD1-182C-8E3C3074D8C7}"/>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3</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Tree>
    <p:extLst>
      <p:ext uri="{BB962C8B-B14F-4D97-AF65-F5344CB8AC3E}">
        <p14:creationId xmlns:p14="http://schemas.microsoft.com/office/powerpoint/2010/main" val="3184408690"/>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childTnLst>
                              </p:cTn>
                            </p:par>
                            <p:par>
                              <p:cTn id="9" fill="hold">
                                <p:stCondLst>
                                  <p:cond delay="750"/>
                                </p:stCondLst>
                                <p:childTnLst>
                                  <p:par>
                                    <p:cTn id="10" presetID="10" presetClass="entr" presetSubtype="0" fill="hold" nodeType="afterEffect">
                                      <p:stCondLst>
                                        <p:cond delay="0"/>
                                      </p:stCondLst>
                                      <p:childTnLst>
                                        <p:set>
                                          <p:cBhvr>
                                            <p:cTn id="11" dur="1" fill="hold">
                                              <p:stCondLst>
                                                <p:cond delay="0"/>
                                              </p:stCondLst>
                                            </p:cTn>
                                            <p:tgtEl>
                                              <p:spTgt spid="573"/>
                                            </p:tgtEl>
                                            <p:attrNameLst>
                                              <p:attrName>style.visibility</p:attrName>
                                            </p:attrNameLst>
                                          </p:cBhvr>
                                          <p:to>
                                            <p:strVal val="visible"/>
                                          </p:to>
                                        </p:set>
                                        <p:animEffect transition="in" filter="fade">
                                          <p:cBhvr>
                                            <p:cTn id="12" dur="2000"/>
                                            <p:tgtEl>
                                              <p:spTgt spid="573"/>
                                            </p:tgtEl>
                                          </p:cBhvr>
                                        </p:animEffect>
                                      </p:childTnLst>
                                    </p:cTn>
                                  </p:par>
                                </p:childTnLst>
                              </p:cTn>
                            </p:par>
                            <p:par>
                              <p:cTn id="13" fill="hold">
                                <p:stCondLst>
                                  <p:cond delay="2750"/>
                                </p:stCondLst>
                                <p:childTnLst>
                                  <p:par>
                                    <p:cTn id="14" presetID="2" presetClass="entr" presetSubtype="8" fill="hold" grpId="0" nodeType="afterEffect" p14:presetBounceEnd="50000">
                                      <p:stCondLst>
                                        <p:cond delay="0"/>
                                      </p:stCondLst>
                                      <p:childTnLst>
                                        <p:set>
                                          <p:cBhvr>
                                            <p:cTn id="15" dur="1" fill="hold">
                                              <p:stCondLst>
                                                <p:cond delay="0"/>
                                              </p:stCondLst>
                                            </p:cTn>
                                            <p:tgtEl>
                                              <p:spTgt spid="831"/>
                                            </p:tgtEl>
                                            <p:attrNameLst>
                                              <p:attrName>style.visibility</p:attrName>
                                            </p:attrNameLst>
                                          </p:cBhvr>
                                          <p:to>
                                            <p:strVal val="visible"/>
                                          </p:to>
                                        </p:set>
                                        <p:anim calcmode="lin" valueType="num" p14:bounceEnd="50000">
                                          <p:cBhvr additive="base">
                                            <p:cTn id="16" dur="1500" fill="hold"/>
                                            <p:tgtEl>
                                              <p:spTgt spid="831"/>
                                            </p:tgtEl>
                                            <p:attrNameLst>
                                              <p:attrName>ppt_x</p:attrName>
                                            </p:attrNameLst>
                                          </p:cBhvr>
                                          <p:tavLst>
                                            <p:tav tm="0">
                                              <p:val>
                                                <p:strVal val="0-#ppt_w/2"/>
                                              </p:val>
                                            </p:tav>
                                            <p:tav tm="100000">
                                              <p:val>
                                                <p:strVal val="#ppt_x"/>
                                              </p:val>
                                            </p:tav>
                                          </p:tavLst>
                                        </p:anim>
                                        <p:anim calcmode="lin" valueType="num" p14:bounceEnd="50000">
                                          <p:cBhvr additive="base">
                                            <p:cTn id="17" dur="1500" fill="hold"/>
                                            <p:tgtEl>
                                              <p:spTgt spid="831"/>
                                            </p:tgtEl>
                                            <p:attrNameLst>
                                              <p:attrName>ppt_y</p:attrName>
                                            </p:attrNameLst>
                                          </p:cBhvr>
                                          <p:tavLst>
                                            <p:tav tm="0">
                                              <p:val>
                                                <p:strVal val="#ppt_y"/>
                                              </p:val>
                                            </p:tav>
                                            <p:tav tm="100000">
                                              <p:val>
                                                <p:strVal val="#ppt_y"/>
                                              </p:val>
                                            </p:tav>
                                          </p:tavLst>
                                        </p:anim>
                                      </p:childTnLst>
                                    </p:cTn>
                                  </p:par>
                                  <p:par>
                                    <p:cTn id="18" presetID="2" presetClass="entr" presetSubtype="1" fill="hold" nodeType="withEffect" p14:presetBounceEnd="50000">
                                      <p:stCondLst>
                                        <p:cond delay="0"/>
                                      </p:stCondLst>
                                      <p:childTnLst>
                                        <p:set>
                                          <p:cBhvr>
                                            <p:cTn id="19" dur="1" fill="hold">
                                              <p:stCondLst>
                                                <p:cond delay="0"/>
                                              </p:stCondLst>
                                            </p:cTn>
                                            <p:tgtEl>
                                              <p:spTgt spid="838"/>
                                            </p:tgtEl>
                                            <p:attrNameLst>
                                              <p:attrName>style.visibility</p:attrName>
                                            </p:attrNameLst>
                                          </p:cBhvr>
                                          <p:to>
                                            <p:strVal val="visible"/>
                                          </p:to>
                                        </p:set>
                                        <p:anim calcmode="lin" valueType="num" p14:bounceEnd="50000">
                                          <p:cBhvr additive="base">
                                            <p:cTn id="20" dur="1000" fill="hold"/>
                                            <p:tgtEl>
                                              <p:spTgt spid="838"/>
                                            </p:tgtEl>
                                            <p:attrNameLst>
                                              <p:attrName>ppt_x</p:attrName>
                                            </p:attrNameLst>
                                          </p:cBhvr>
                                          <p:tavLst>
                                            <p:tav tm="0">
                                              <p:val>
                                                <p:strVal val="#ppt_x"/>
                                              </p:val>
                                            </p:tav>
                                            <p:tav tm="100000">
                                              <p:val>
                                                <p:strVal val="#ppt_x"/>
                                              </p:val>
                                            </p:tav>
                                          </p:tavLst>
                                        </p:anim>
                                        <p:anim calcmode="lin" valueType="num" p14:bounceEnd="50000">
                                          <p:cBhvr additive="base">
                                            <p:cTn id="21" dur="1000" fill="hold"/>
                                            <p:tgtEl>
                                              <p:spTgt spid="838"/>
                                            </p:tgtEl>
                                            <p:attrNameLst>
                                              <p:attrName>ppt_y</p:attrName>
                                            </p:attrNameLst>
                                          </p:cBhvr>
                                          <p:tavLst>
                                            <p:tav tm="0">
                                              <p:val>
                                                <p:strVal val="0-#ppt_h/2"/>
                                              </p:val>
                                            </p:tav>
                                            <p:tav tm="100000">
                                              <p:val>
                                                <p:strVal val="#ppt_y"/>
                                              </p:val>
                                            </p:tav>
                                          </p:tavLst>
                                        </p:anim>
                                      </p:childTnLst>
                                    </p:cTn>
                                  </p:par>
                                </p:childTnLst>
                              </p:cTn>
                            </p:par>
                            <p:par>
                              <p:cTn id="22" fill="hold">
                                <p:stCondLst>
                                  <p:cond delay="4250"/>
                                </p:stCondLst>
                                <p:childTnLst>
                                  <p:par>
                                    <p:cTn id="23" presetID="2" presetClass="entr" presetSubtype="1" fill="hold" nodeType="afterEffect" p14:presetBounceEnd="50000">
                                      <p:stCondLst>
                                        <p:cond delay="0"/>
                                      </p:stCondLst>
                                      <p:childTnLst>
                                        <p:set>
                                          <p:cBhvr>
                                            <p:cTn id="24" dur="1" fill="hold">
                                              <p:stCondLst>
                                                <p:cond delay="0"/>
                                              </p:stCondLst>
                                            </p:cTn>
                                            <p:tgtEl>
                                              <p:spTgt spid="834"/>
                                            </p:tgtEl>
                                            <p:attrNameLst>
                                              <p:attrName>style.visibility</p:attrName>
                                            </p:attrNameLst>
                                          </p:cBhvr>
                                          <p:to>
                                            <p:strVal val="visible"/>
                                          </p:to>
                                        </p:set>
                                        <p:anim calcmode="lin" valueType="num" p14:bounceEnd="50000">
                                          <p:cBhvr additive="base">
                                            <p:cTn id="25" dur="1000" fill="hold"/>
                                            <p:tgtEl>
                                              <p:spTgt spid="834"/>
                                            </p:tgtEl>
                                            <p:attrNameLst>
                                              <p:attrName>ppt_x</p:attrName>
                                            </p:attrNameLst>
                                          </p:cBhvr>
                                          <p:tavLst>
                                            <p:tav tm="0">
                                              <p:val>
                                                <p:strVal val="#ppt_x"/>
                                              </p:val>
                                            </p:tav>
                                            <p:tav tm="100000">
                                              <p:val>
                                                <p:strVal val="#ppt_x"/>
                                              </p:val>
                                            </p:tav>
                                          </p:tavLst>
                                        </p:anim>
                                        <p:anim calcmode="lin" valueType="num" p14:bounceEnd="50000">
                                          <p:cBhvr additive="base">
                                            <p:cTn id="26" dur="1000" fill="hold"/>
                                            <p:tgtEl>
                                              <p:spTgt spid="834"/>
                                            </p:tgtEl>
                                            <p:attrNameLst>
                                              <p:attrName>ppt_y</p:attrName>
                                            </p:attrNameLst>
                                          </p:cBhvr>
                                          <p:tavLst>
                                            <p:tav tm="0">
                                              <p:val>
                                                <p:strVal val="0-#ppt_h/2"/>
                                              </p:val>
                                            </p:tav>
                                            <p:tav tm="100000">
                                              <p:val>
                                                <p:strVal val="#ppt_y"/>
                                              </p:val>
                                            </p:tav>
                                          </p:tavLst>
                                        </p:anim>
                                      </p:childTnLst>
                                    </p:cTn>
                                  </p:par>
                                  <p:par>
                                    <p:cTn id="27" presetID="2" presetClass="entr" presetSubtype="2" fill="hold" grpId="0" nodeType="withEffect" p14:presetBounceEnd="50000">
                                      <p:stCondLst>
                                        <p:cond delay="0"/>
                                      </p:stCondLst>
                                      <p:childTnLst>
                                        <p:set>
                                          <p:cBhvr>
                                            <p:cTn id="28" dur="1" fill="hold">
                                              <p:stCondLst>
                                                <p:cond delay="0"/>
                                              </p:stCondLst>
                                            </p:cTn>
                                            <p:tgtEl>
                                              <p:spTgt spid="832"/>
                                            </p:tgtEl>
                                            <p:attrNameLst>
                                              <p:attrName>style.visibility</p:attrName>
                                            </p:attrNameLst>
                                          </p:cBhvr>
                                          <p:to>
                                            <p:strVal val="visible"/>
                                          </p:to>
                                        </p:set>
                                        <p:anim calcmode="lin" valueType="num" p14:bounceEnd="50000">
                                          <p:cBhvr additive="base">
                                            <p:cTn id="29" dur="1500" fill="hold"/>
                                            <p:tgtEl>
                                              <p:spTgt spid="832"/>
                                            </p:tgtEl>
                                            <p:attrNameLst>
                                              <p:attrName>ppt_x</p:attrName>
                                            </p:attrNameLst>
                                          </p:cBhvr>
                                          <p:tavLst>
                                            <p:tav tm="0">
                                              <p:val>
                                                <p:strVal val="1+#ppt_w/2"/>
                                              </p:val>
                                            </p:tav>
                                            <p:tav tm="100000">
                                              <p:val>
                                                <p:strVal val="#ppt_x"/>
                                              </p:val>
                                            </p:tav>
                                          </p:tavLst>
                                        </p:anim>
                                        <p:anim calcmode="lin" valueType="num" p14:bounceEnd="50000">
                                          <p:cBhvr additive="base">
                                            <p:cTn id="30" dur="1500" fill="hold"/>
                                            <p:tgtEl>
                                              <p:spTgt spid="832"/>
                                            </p:tgtEl>
                                            <p:attrNameLst>
                                              <p:attrName>ppt_y</p:attrName>
                                            </p:attrNameLst>
                                          </p:cBhvr>
                                          <p:tavLst>
                                            <p:tav tm="0">
                                              <p:val>
                                                <p:strVal val="#ppt_y"/>
                                              </p:val>
                                            </p:tav>
                                            <p:tav tm="100000">
                                              <p:val>
                                                <p:strVal val="#ppt_y"/>
                                              </p:val>
                                            </p:tav>
                                          </p:tavLst>
                                        </p:anim>
                                      </p:childTnLst>
                                    </p:cTn>
                                  </p:par>
                                </p:childTnLst>
                              </p:cTn>
                            </p:par>
                            <p:par>
                              <p:cTn id="31" fill="hold">
                                <p:stCondLst>
                                  <p:cond delay="5750"/>
                                </p:stCondLst>
                                <p:childTnLst>
                                  <p:par>
                                    <p:cTn id="32" presetID="2" presetClass="entr" presetSubtype="2" fill="hold" grpId="0" nodeType="afterEffect" p14:presetBounceEnd="50000">
                                      <p:stCondLst>
                                        <p:cond delay="0"/>
                                      </p:stCondLst>
                                      <p:childTnLst>
                                        <p:set>
                                          <p:cBhvr>
                                            <p:cTn id="33" dur="1" fill="hold">
                                              <p:stCondLst>
                                                <p:cond delay="0"/>
                                              </p:stCondLst>
                                            </p:cTn>
                                            <p:tgtEl>
                                              <p:spTgt spid="833"/>
                                            </p:tgtEl>
                                            <p:attrNameLst>
                                              <p:attrName>style.visibility</p:attrName>
                                            </p:attrNameLst>
                                          </p:cBhvr>
                                          <p:to>
                                            <p:strVal val="visible"/>
                                          </p:to>
                                        </p:set>
                                        <p:anim calcmode="lin" valueType="num" p14:bounceEnd="50000">
                                          <p:cBhvr additive="base">
                                            <p:cTn id="34" dur="1500" fill="hold"/>
                                            <p:tgtEl>
                                              <p:spTgt spid="833"/>
                                            </p:tgtEl>
                                            <p:attrNameLst>
                                              <p:attrName>ppt_x</p:attrName>
                                            </p:attrNameLst>
                                          </p:cBhvr>
                                          <p:tavLst>
                                            <p:tav tm="0">
                                              <p:val>
                                                <p:strVal val="1+#ppt_w/2"/>
                                              </p:val>
                                            </p:tav>
                                            <p:tav tm="100000">
                                              <p:val>
                                                <p:strVal val="#ppt_x"/>
                                              </p:val>
                                            </p:tav>
                                          </p:tavLst>
                                        </p:anim>
                                        <p:anim calcmode="lin" valueType="num" p14:bounceEnd="50000">
                                          <p:cBhvr additive="base">
                                            <p:cTn id="35" dur="1500" fill="hold"/>
                                            <p:tgtEl>
                                              <p:spTgt spid="833"/>
                                            </p:tgtEl>
                                            <p:attrNameLst>
                                              <p:attrName>ppt_y</p:attrName>
                                            </p:attrNameLst>
                                          </p:cBhvr>
                                          <p:tavLst>
                                            <p:tav tm="0">
                                              <p:val>
                                                <p:strVal val="#ppt_y"/>
                                              </p:val>
                                            </p:tav>
                                            <p:tav tm="100000">
                                              <p:val>
                                                <p:strVal val="#ppt_y"/>
                                              </p:val>
                                            </p:tav>
                                          </p:tavLst>
                                        </p:anim>
                                      </p:childTnLst>
                                    </p:cTn>
                                  </p:par>
                                  <p:par>
                                    <p:cTn id="36" presetID="2" presetClass="entr" presetSubtype="1" fill="hold" nodeType="withEffect" p14:presetBounceEnd="50000">
                                      <p:stCondLst>
                                        <p:cond delay="0"/>
                                      </p:stCondLst>
                                      <p:childTnLst>
                                        <p:set>
                                          <p:cBhvr>
                                            <p:cTn id="37" dur="1" fill="hold">
                                              <p:stCondLst>
                                                <p:cond delay="0"/>
                                              </p:stCondLst>
                                            </p:cTn>
                                            <p:tgtEl>
                                              <p:spTgt spid="842"/>
                                            </p:tgtEl>
                                            <p:attrNameLst>
                                              <p:attrName>style.visibility</p:attrName>
                                            </p:attrNameLst>
                                          </p:cBhvr>
                                          <p:to>
                                            <p:strVal val="visible"/>
                                          </p:to>
                                        </p:set>
                                        <p:anim calcmode="lin" valueType="num" p14:bounceEnd="50000">
                                          <p:cBhvr additive="base">
                                            <p:cTn id="38" dur="1000" fill="hold"/>
                                            <p:tgtEl>
                                              <p:spTgt spid="842"/>
                                            </p:tgtEl>
                                            <p:attrNameLst>
                                              <p:attrName>ppt_x</p:attrName>
                                            </p:attrNameLst>
                                          </p:cBhvr>
                                          <p:tavLst>
                                            <p:tav tm="0">
                                              <p:val>
                                                <p:strVal val="#ppt_x"/>
                                              </p:val>
                                            </p:tav>
                                            <p:tav tm="100000">
                                              <p:val>
                                                <p:strVal val="#ppt_x"/>
                                              </p:val>
                                            </p:tav>
                                          </p:tavLst>
                                        </p:anim>
                                        <p:anim calcmode="lin" valueType="num" p14:bounceEnd="50000">
                                          <p:cBhvr additive="base">
                                            <p:cTn id="39" dur="1000" fill="hold"/>
                                            <p:tgtEl>
                                              <p:spTgt spid="84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1" grpId="0"/>
          <p:bldP spid="832" grpId="0"/>
          <p:bldP spid="83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childTnLst>
                              </p:cTn>
                            </p:par>
                            <p:par>
                              <p:cTn id="9" fill="hold">
                                <p:stCondLst>
                                  <p:cond delay="750"/>
                                </p:stCondLst>
                                <p:childTnLst>
                                  <p:par>
                                    <p:cTn id="10" presetID="10" presetClass="entr" presetSubtype="0" fill="hold" nodeType="afterEffect">
                                      <p:stCondLst>
                                        <p:cond delay="0"/>
                                      </p:stCondLst>
                                      <p:childTnLst>
                                        <p:set>
                                          <p:cBhvr>
                                            <p:cTn id="11" dur="1" fill="hold">
                                              <p:stCondLst>
                                                <p:cond delay="0"/>
                                              </p:stCondLst>
                                            </p:cTn>
                                            <p:tgtEl>
                                              <p:spTgt spid="573"/>
                                            </p:tgtEl>
                                            <p:attrNameLst>
                                              <p:attrName>style.visibility</p:attrName>
                                            </p:attrNameLst>
                                          </p:cBhvr>
                                          <p:to>
                                            <p:strVal val="visible"/>
                                          </p:to>
                                        </p:set>
                                        <p:animEffect transition="in" filter="fade">
                                          <p:cBhvr>
                                            <p:cTn id="12" dur="2000"/>
                                            <p:tgtEl>
                                              <p:spTgt spid="573"/>
                                            </p:tgtEl>
                                          </p:cBhvr>
                                        </p:animEffect>
                                      </p:childTnLst>
                                    </p:cTn>
                                  </p:par>
                                </p:childTnLst>
                              </p:cTn>
                            </p:par>
                            <p:par>
                              <p:cTn id="13" fill="hold">
                                <p:stCondLst>
                                  <p:cond delay="2750"/>
                                </p:stCondLst>
                                <p:childTnLst>
                                  <p:par>
                                    <p:cTn id="14" presetID="2" presetClass="entr" presetSubtype="8" fill="hold" grpId="0" nodeType="afterEffect">
                                      <p:stCondLst>
                                        <p:cond delay="0"/>
                                      </p:stCondLst>
                                      <p:childTnLst>
                                        <p:set>
                                          <p:cBhvr>
                                            <p:cTn id="15" dur="1" fill="hold">
                                              <p:stCondLst>
                                                <p:cond delay="0"/>
                                              </p:stCondLst>
                                            </p:cTn>
                                            <p:tgtEl>
                                              <p:spTgt spid="831"/>
                                            </p:tgtEl>
                                            <p:attrNameLst>
                                              <p:attrName>style.visibility</p:attrName>
                                            </p:attrNameLst>
                                          </p:cBhvr>
                                          <p:to>
                                            <p:strVal val="visible"/>
                                          </p:to>
                                        </p:set>
                                        <p:anim calcmode="lin" valueType="num">
                                          <p:cBhvr additive="base">
                                            <p:cTn id="16" dur="1500" fill="hold"/>
                                            <p:tgtEl>
                                              <p:spTgt spid="831"/>
                                            </p:tgtEl>
                                            <p:attrNameLst>
                                              <p:attrName>ppt_x</p:attrName>
                                            </p:attrNameLst>
                                          </p:cBhvr>
                                          <p:tavLst>
                                            <p:tav tm="0">
                                              <p:val>
                                                <p:strVal val="0-#ppt_w/2"/>
                                              </p:val>
                                            </p:tav>
                                            <p:tav tm="100000">
                                              <p:val>
                                                <p:strVal val="#ppt_x"/>
                                              </p:val>
                                            </p:tav>
                                          </p:tavLst>
                                        </p:anim>
                                        <p:anim calcmode="lin" valueType="num">
                                          <p:cBhvr additive="base">
                                            <p:cTn id="17" dur="1500" fill="hold"/>
                                            <p:tgtEl>
                                              <p:spTgt spid="831"/>
                                            </p:tgtEl>
                                            <p:attrNameLst>
                                              <p:attrName>ppt_y</p:attrName>
                                            </p:attrNameLst>
                                          </p:cBhvr>
                                          <p:tavLst>
                                            <p:tav tm="0">
                                              <p:val>
                                                <p:strVal val="#ppt_y"/>
                                              </p:val>
                                            </p:tav>
                                            <p:tav tm="100000">
                                              <p:val>
                                                <p:strVal val="#ppt_y"/>
                                              </p:val>
                                            </p:tav>
                                          </p:tavLst>
                                        </p:anim>
                                      </p:childTnLst>
                                    </p:cTn>
                                  </p:par>
                                  <p:par>
                                    <p:cTn id="18" presetID="2" presetClass="entr" presetSubtype="1" fill="hold" nodeType="withEffect">
                                      <p:stCondLst>
                                        <p:cond delay="0"/>
                                      </p:stCondLst>
                                      <p:childTnLst>
                                        <p:set>
                                          <p:cBhvr>
                                            <p:cTn id="19" dur="1" fill="hold">
                                              <p:stCondLst>
                                                <p:cond delay="0"/>
                                              </p:stCondLst>
                                            </p:cTn>
                                            <p:tgtEl>
                                              <p:spTgt spid="838"/>
                                            </p:tgtEl>
                                            <p:attrNameLst>
                                              <p:attrName>style.visibility</p:attrName>
                                            </p:attrNameLst>
                                          </p:cBhvr>
                                          <p:to>
                                            <p:strVal val="visible"/>
                                          </p:to>
                                        </p:set>
                                        <p:anim calcmode="lin" valueType="num">
                                          <p:cBhvr additive="base">
                                            <p:cTn id="20" dur="1000" fill="hold"/>
                                            <p:tgtEl>
                                              <p:spTgt spid="838"/>
                                            </p:tgtEl>
                                            <p:attrNameLst>
                                              <p:attrName>ppt_x</p:attrName>
                                            </p:attrNameLst>
                                          </p:cBhvr>
                                          <p:tavLst>
                                            <p:tav tm="0">
                                              <p:val>
                                                <p:strVal val="#ppt_x"/>
                                              </p:val>
                                            </p:tav>
                                            <p:tav tm="100000">
                                              <p:val>
                                                <p:strVal val="#ppt_x"/>
                                              </p:val>
                                            </p:tav>
                                          </p:tavLst>
                                        </p:anim>
                                        <p:anim calcmode="lin" valueType="num">
                                          <p:cBhvr additive="base">
                                            <p:cTn id="21" dur="1000" fill="hold"/>
                                            <p:tgtEl>
                                              <p:spTgt spid="838"/>
                                            </p:tgtEl>
                                            <p:attrNameLst>
                                              <p:attrName>ppt_y</p:attrName>
                                            </p:attrNameLst>
                                          </p:cBhvr>
                                          <p:tavLst>
                                            <p:tav tm="0">
                                              <p:val>
                                                <p:strVal val="0-#ppt_h/2"/>
                                              </p:val>
                                            </p:tav>
                                            <p:tav tm="100000">
                                              <p:val>
                                                <p:strVal val="#ppt_y"/>
                                              </p:val>
                                            </p:tav>
                                          </p:tavLst>
                                        </p:anim>
                                      </p:childTnLst>
                                    </p:cTn>
                                  </p:par>
                                </p:childTnLst>
                              </p:cTn>
                            </p:par>
                            <p:par>
                              <p:cTn id="22" fill="hold">
                                <p:stCondLst>
                                  <p:cond delay="4250"/>
                                </p:stCondLst>
                                <p:childTnLst>
                                  <p:par>
                                    <p:cTn id="23" presetID="2" presetClass="entr" presetSubtype="1" fill="hold" nodeType="afterEffect">
                                      <p:stCondLst>
                                        <p:cond delay="0"/>
                                      </p:stCondLst>
                                      <p:childTnLst>
                                        <p:set>
                                          <p:cBhvr>
                                            <p:cTn id="24" dur="1" fill="hold">
                                              <p:stCondLst>
                                                <p:cond delay="0"/>
                                              </p:stCondLst>
                                            </p:cTn>
                                            <p:tgtEl>
                                              <p:spTgt spid="834"/>
                                            </p:tgtEl>
                                            <p:attrNameLst>
                                              <p:attrName>style.visibility</p:attrName>
                                            </p:attrNameLst>
                                          </p:cBhvr>
                                          <p:to>
                                            <p:strVal val="visible"/>
                                          </p:to>
                                        </p:set>
                                        <p:anim calcmode="lin" valueType="num">
                                          <p:cBhvr additive="base">
                                            <p:cTn id="25" dur="1000" fill="hold"/>
                                            <p:tgtEl>
                                              <p:spTgt spid="834"/>
                                            </p:tgtEl>
                                            <p:attrNameLst>
                                              <p:attrName>ppt_x</p:attrName>
                                            </p:attrNameLst>
                                          </p:cBhvr>
                                          <p:tavLst>
                                            <p:tav tm="0">
                                              <p:val>
                                                <p:strVal val="#ppt_x"/>
                                              </p:val>
                                            </p:tav>
                                            <p:tav tm="100000">
                                              <p:val>
                                                <p:strVal val="#ppt_x"/>
                                              </p:val>
                                            </p:tav>
                                          </p:tavLst>
                                        </p:anim>
                                        <p:anim calcmode="lin" valueType="num">
                                          <p:cBhvr additive="base">
                                            <p:cTn id="26" dur="1000" fill="hold"/>
                                            <p:tgtEl>
                                              <p:spTgt spid="834"/>
                                            </p:tgtEl>
                                            <p:attrNameLst>
                                              <p:attrName>ppt_y</p:attrName>
                                            </p:attrNameLst>
                                          </p:cBhvr>
                                          <p:tavLst>
                                            <p:tav tm="0">
                                              <p:val>
                                                <p:strVal val="0-#ppt_h/2"/>
                                              </p:val>
                                            </p:tav>
                                            <p:tav tm="100000">
                                              <p:val>
                                                <p:strVal val="#ppt_y"/>
                                              </p:val>
                                            </p:tav>
                                          </p:tavLst>
                                        </p:anim>
                                      </p:childTnLst>
                                    </p:cTn>
                                  </p:par>
                                  <p:par>
                                    <p:cTn id="27" presetID="2" presetClass="entr" presetSubtype="2" fill="hold" grpId="0" nodeType="withEffect">
                                      <p:stCondLst>
                                        <p:cond delay="0"/>
                                      </p:stCondLst>
                                      <p:childTnLst>
                                        <p:set>
                                          <p:cBhvr>
                                            <p:cTn id="28" dur="1" fill="hold">
                                              <p:stCondLst>
                                                <p:cond delay="0"/>
                                              </p:stCondLst>
                                            </p:cTn>
                                            <p:tgtEl>
                                              <p:spTgt spid="832"/>
                                            </p:tgtEl>
                                            <p:attrNameLst>
                                              <p:attrName>style.visibility</p:attrName>
                                            </p:attrNameLst>
                                          </p:cBhvr>
                                          <p:to>
                                            <p:strVal val="visible"/>
                                          </p:to>
                                        </p:set>
                                        <p:anim calcmode="lin" valueType="num">
                                          <p:cBhvr additive="base">
                                            <p:cTn id="29" dur="1500" fill="hold"/>
                                            <p:tgtEl>
                                              <p:spTgt spid="832"/>
                                            </p:tgtEl>
                                            <p:attrNameLst>
                                              <p:attrName>ppt_x</p:attrName>
                                            </p:attrNameLst>
                                          </p:cBhvr>
                                          <p:tavLst>
                                            <p:tav tm="0">
                                              <p:val>
                                                <p:strVal val="1+#ppt_w/2"/>
                                              </p:val>
                                            </p:tav>
                                            <p:tav tm="100000">
                                              <p:val>
                                                <p:strVal val="#ppt_x"/>
                                              </p:val>
                                            </p:tav>
                                          </p:tavLst>
                                        </p:anim>
                                        <p:anim calcmode="lin" valueType="num">
                                          <p:cBhvr additive="base">
                                            <p:cTn id="30" dur="1500" fill="hold"/>
                                            <p:tgtEl>
                                              <p:spTgt spid="832"/>
                                            </p:tgtEl>
                                            <p:attrNameLst>
                                              <p:attrName>ppt_y</p:attrName>
                                            </p:attrNameLst>
                                          </p:cBhvr>
                                          <p:tavLst>
                                            <p:tav tm="0">
                                              <p:val>
                                                <p:strVal val="#ppt_y"/>
                                              </p:val>
                                            </p:tav>
                                            <p:tav tm="100000">
                                              <p:val>
                                                <p:strVal val="#ppt_y"/>
                                              </p:val>
                                            </p:tav>
                                          </p:tavLst>
                                        </p:anim>
                                      </p:childTnLst>
                                    </p:cTn>
                                  </p:par>
                                </p:childTnLst>
                              </p:cTn>
                            </p:par>
                            <p:par>
                              <p:cTn id="31" fill="hold">
                                <p:stCondLst>
                                  <p:cond delay="5750"/>
                                </p:stCondLst>
                                <p:childTnLst>
                                  <p:par>
                                    <p:cTn id="32" presetID="2" presetClass="entr" presetSubtype="2" fill="hold" grpId="0" nodeType="afterEffect">
                                      <p:stCondLst>
                                        <p:cond delay="0"/>
                                      </p:stCondLst>
                                      <p:childTnLst>
                                        <p:set>
                                          <p:cBhvr>
                                            <p:cTn id="33" dur="1" fill="hold">
                                              <p:stCondLst>
                                                <p:cond delay="0"/>
                                              </p:stCondLst>
                                            </p:cTn>
                                            <p:tgtEl>
                                              <p:spTgt spid="833"/>
                                            </p:tgtEl>
                                            <p:attrNameLst>
                                              <p:attrName>style.visibility</p:attrName>
                                            </p:attrNameLst>
                                          </p:cBhvr>
                                          <p:to>
                                            <p:strVal val="visible"/>
                                          </p:to>
                                        </p:set>
                                        <p:anim calcmode="lin" valueType="num">
                                          <p:cBhvr additive="base">
                                            <p:cTn id="34" dur="1500" fill="hold"/>
                                            <p:tgtEl>
                                              <p:spTgt spid="833"/>
                                            </p:tgtEl>
                                            <p:attrNameLst>
                                              <p:attrName>ppt_x</p:attrName>
                                            </p:attrNameLst>
                                          </p:cBhvr>
                                          <p:tavLst>
                                            <p:tav tm="0">
                                              <p:val>
                                                <p:strVal val="1+#ppt_w/2"/>
                                              </p:val>
                                            </p:tav>
                                            <p:tav tm="100000">
                                              <p:val>
                                                <p:strVal val="#ppt_x"/>
                                              </p:val>
                                            </p:tav>
                                          </p:tavLst>
                                        </p:anim>
                                        <p:anim calcmode="lin" valueType="num">
                                          <p:cBhvr additive="base">
                                            <p:cTn id="35" dur="1500" fill="hold"/>
                                            <p:tgtEl>
                                              <p:spTgt spid="833"/>
                                            </p:tgtEl>
                                            <p:attrNameLst>
                                              <p:attrName>ppt_y</p:attrName>
                                            </p:attrNameLst>
                                          </p:cBhvr>
                                          <p:tavLst>
                                            <p:tav tm="0">
                                              <p:val>
                                                <p:strVal val="#ppt_y"/>
                                              </p:val>
                                            </p:tav>
                                            <p:tav tm="100000">
                                              <p:val>
                                                <p:strVal val="#ppt_y"/>
                                              </p:val>
                                            </p:tav>
                                          </p:tavLst>
                                        </p:anim>
                                      </p:childTnLst>
                                    </p:cTn>
                                  </p:par>
                                  <p:par>
                                    <p:cTn id="36" presetID="2" presetClass="entr" presetSubtype="1" fill="hold" nodeType="withEffect">
                                      <p:stCondLst>
                                        <p:cond delay="0"/>
                                      </p:stCondLst>
                                      <p:childTnLst>
                                        <p:set>
                                          <p:cBhvr>
                                            <p:cTn id="37" dur="1" fill="hold">
                                              <p:stCondLst>
                                                <p:cond delay="0"/>
                                              </p:stCondLst>
                                            </p:cTn>
                                            <p:tgtEl>
                                              <p:spTgt spid="842"/>
                                            </p:tgtEl>
                                            <p:attrNameLst>
                                              <p:attrName>style.visibility</p:attrName>
                                            </p:attrNameLst>
                                          </p:cBhvr>
                                          <p:to>
                                            <p:strVal val="visible"/>
                                          </p:to>
                                        </p:set>
                                        <p:anim calcmode="lin" valueType="num">
                                          <p:cBhvr additive="base">
                                            <p:cTn id="38" dur="1000" fill="hold"/>
                                            <p:tgtEl>
                                              <p:spTgt spid="842"/>
                                            </p:tgtEl>
                                            <p:attrNameLst>
                                              <p:attrName>ppt_x</p:attrName>
                                            </p:attrNameLst>
                                          </p:cBhvr>
                                          <p:tavLst>
                                            <p:tav tm="0">
                                              <p:val>
                                                <p:strVal val="#ppt_x"/>
                                              </p:val>
                                            </p:tav>
                                            <p:tav tm="100000">
                                              <p:val>
                                                <p:strVal val="#ppt_x"/>
                                              </p:val>
                                            </p:tav>
                                          </p:tavLst>
                                        </p:anim>
                                        <p:anim calcmode="lin" valueType="num">
                                          <p:cBhvr additive="base">
                                            <p:cTn id="39" dur="1000" fill="hold"/>
                                            <p:tgtEl>
                                              <p:spTgt spid="84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1" grpId="0"/>
          <p:bldP spid="832" grpId="0"/>
          <p:bldP spid="833" grpId="0"/>
        </p:bldLst>
      </p:timing>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45F0BBB-06F2-8FFD-4426-D4B727A2BA81}"/>
            </a:ext>
          </a:extLst>
        </p:cNvPr>
        <p:cNvGrpSpPr/>
        <p:nvPr/>
      </p:nvGrpSpPr>
      <p:grpSpPr>
        <a:xfrm>
          <a:off x="0" y="0"/>
          <a:ext cx="0" cy="0"/>
          <a:chOff x="0" y="0"/>
          <a:chExt cx="0" cy="0"/>
        </a:xfrm>
      </p:grpSpPr>
      <p:sp>
        <p:nvSpPr>
          <p:cNvPr id="19" name="Rectangle 18">
            <a:extLst>
              <a:ext uri="{FF2B5EF4-FFF2-40B4-BE49-F238E27FC236}">
                <a16:creationId xmlns:a16="http://schemas.microsoft.com/office/drawing/2014/main" id="{154A03FB-F1AC-5439-7622-FA52FB0E108F}"/>
              </a:ext>
            </a:extLst>
          </p:cNvPr>
          <p:cNvSpPr>
            <a:spLocks/>
          </p:cNvSpPr>
          <p:nvPr/>
        </p:nvSpPr>
        <p:spPr>
          <a:xfrm>
            <a:off x="0" y="0"/>
            <a:ext cx="12192000" cy="68580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 name="Picture Placeholder 12">
            <a:extLst>
              <a:ext uri="{FF2B5EF4-FFF2-40B4-BE49-F238E27FC236}">
                <a16:creationId xmlns:a16="http://schemas.microsoft.com/office/drawing/2014/main" id="{536AF4AC-CD50-0BAF-7F4B-6FB205072676}"/>
              </a:ext>
            </a:extLst>
          </p:cNvPr>
          <p:cNvPicPr>
            <a:picLocks noChangeAspect="1"/>
          </p:cNvPicPr>
          <p:nvPr/>
        </p:nvPicPr>
        <p:blipFill rotWithShape="1">
          <a:blip r:embed="rId3">
            <a:extLst>
              <a:ext uri="{28A0092B-C50C-407E-A947-70E740481C1C}">
                <a14:useLocalDpi xmlns:a14="http://schemas.microsoft.com/office/drawing/2010/main" val="0"/>
              </a:ext>
            </a:extLst>
          </a:blip>
          <a:srcRect l="9870" r="9870"/>
          <a:stretch/>
        </p:blipFill>
        <p:spPr>
          <a:xfrm>
            <a:off x="5317202" y="819203"/>
            <a:ext cx="3620638" cy="2537540"/>
          </a:xfrm>
          <a:custGeom>
            <a:avLst/>
            <a:gdLst>
              <a:gd name="connsiteX0" fmla="*/ 0 w 5372867"/>
              <a:gd name="connsiteY0" fmla="*/ 0 h 2710109"/>
              <a:gd name="connsiteX1" fmla="*/ 5372867 w 5372867"/>
              <a:gd name="connsiteY1" fmla="*/ 0 h 2710109"/>
              <a:gd name="connsiteX2" fmla="*/ 5372867 w 5372867"/>
              <a:gd name="connsiteY2" fmla="*/ 2710109 h 2710109"/>
              <a:gd name="connsiteX3" fmla="*/ 0 w 5372867"/>
              <a:gd name="connsiteY3" fmla="*/ 2710109 h 2710109"/>
            </a:gdLst>
            <a:ahLst/>
            <a:cxnLst>
              <a:cxn ang="0">
                <a:pos x="connsiteX0" y="connsiteY0"/>
              </a:cxn>
              <a:cxn ang="0">
                <a:pos x="connsiteX1" y="connsiteY1"/>
              </a:cxn>
              <a:cxn ang="0">
                <a:pos x="connsiteX2" y="connsiteY2"/>
              </a:cxn>
              <a:cxn ang="0">
                <a:pos x="connsiteX3" y="connsiteY3"/>
              </a:cxn>
            </a:cxnLst>
            <a:rect l="l" t="t" r="r" b="b"/>
            <a:pathLst>
              <a:path w="5372867" h="2710109">
                <a:moveTo>
                  <a:pt x="0" y="0"/>
                </a:moveTo>
                <a:lnTo>
                  <a:pt x="5372867" y="0"/>
                </a:lnTo>
                <a:lnTo>
                  <a:pt x="5372867" y="2710109"/>
                </a:lnTo>
                <a:lnTo>
                  <a:pt x="0" y="2710109"/>
                </a:lnTo>
                <a:close/>
              </a:path>
            </a:pathLst>
          </a:custGeom>
          <a:effectLst/>
        </p:spPr>
      </p:pic>
      <p:pic>
        <p:nvPicPr>
          <p:cNvPr id="31" name="Picture Placeholder 6">
            <a:extLst>
              <a:ext uri="{FF2B5EF4-FFF2-40B4-BE49-F238E27FC236}">
                <a16:creationId xmlns:a16="http://schemas.microsoft.com/office/drawing/2014/main" id="{59FE43EC-27B4-60FB-E1AA-C5C42D5859A9}"/>
              </a:ext>
            </a:extLst>
          </p:cNvPr>
          <p:cNvPicPr>
            <a:picLocks noChangeAspect="1"/>
          </p:cNvPicPr>
          <p:nvPr/>
        </p:nvPicPr>
        <p:blipFill rotWithShape="1">
          <a:blip r:embed="rId3">
            <a:extLst>
              <a:ext uri="{28A0092B-C50C-407E-A947-70E740481C1C}">
                <a14:useLocalDpi xmlns:a14="http://schemas.microsoft.com/office/drawing/2010/main" val="0"/>
              </a:ext>
            </a:extLst>
          </a:blip>
          <a:srcRect l="9870" r="9870"/>
          <a:stretch/>
        </p:blipFill>
        <p:spPr>
          <a:xfrm>
            <a:off x="7759714" y="3555675"/>
            <a:ext cx="3620638" cy="2537540"/>
          </a:xfrm>
          <a:custGeom>
            <a:avLst/>
            <a:gdLst>
              <a:gd name="connsiteX0" fmla="*/ 0 w 5372867"/>
              <a:gd name="connsiteY0" fmla="*/ 0 h 2710109"/>
              <a:gd name="connsiteX1" fmla="*/ 5372867 w 5372867"/>
              <a:gd name="connsiteY1" fmla="*/ 0 h 2710109"/>
              <a:gd name="connsiteX2" fmla="*/ 5372867 w 5372867"/>
              <a:gd name="connsiteY2" fmla="*/ 2710109 h 2710109"/>
              <a:gd name="connsiteX3" fmla="*/ 0 w 5372867"/>
              <a:gd name="connsiteY3" fmla="*/ 2710109 h 2710109"/>
            </a:gdLst>
            <a:ahLst/>
            <a:cxnLst>
              <a:cxn ang="0">
                <a:pos x="connsiteX0" y="connsiteY0"/>
              </a:cxn>
              <a:cxn ang="0">
                <a:pos x="connsiteX1" y="connsiteY1"/>
              </a:cxn>
              <a:cxn ang="0">
                <a:pos x="connsiteX2" y="connsiteY2"/>
              </a:cxn>
              <a:cxn ang="0">
                <a:pos x="connsiteX3" y="connsiteY3"/>
              </a:cxn>
            </a:cxnLst>
            <a:rect l="l" t="t" r="r" b="b"/>
            <a:pathLst>
              <a:path w="5372867" h="2710109">
                <a:moveTo>
                  <a:pt x="0" y="0"/>
                </a:moveTo>
                <a:lnTo>
                  <a:pt x="5372867" y="0"/>
                </a:lnTo>
                <a:lnTo>
                  <a:pt x="5372867" y="2710109"/>
                </a:lnTo>
                <a:lnTo>
                  <a:pt x="0" y="2710109"/>
                </a:lnTo>
                <a:close/>
              </a:path>
            </a:pathLst>
          </a:custGeom>
          <a:effectLst/>
        </p:spPr>
      </p:pic>
      <p:pic>
        <p:nvPicPr>
          <p:cNvPr id="32" name="Picture Placeholder 8">
            <a:extLst>
              <a:ext uri="{FF2B5EF4-FFF2-40B4-BE49-F238E27FC236}">
                <a16:creationId xmlns:a16="http://schemas.microsoft.com/office/drawing/2014/main" id="{A0DEC577-AA2F-5009-69C4-A77707186DB3}"/>
              </a:ext>
            </a:extLst>
          </p:cNvPr>
          <p:cNvPicPr>
            <a:picLocks noChangeAspect="1"/>
          </p:cNvPicPr>
          <p:nvPr/>
        </p:nvPicPr>
        <p:blipFill rotWithShape="1">
          <a:blip r:embed="rId3">
            <a:extLst>
              <a:ext uri="{28A0092B-C50C-407E-A947-70E740481C1C}">
                <a14:useLocalDpi xmlns:a14="http://schemas.microsoft.com/office/drawing/2010/main" val="0"/>
              </a:ext>
            </a:extLst>
          </a:blip>
          <a:srcRect l="24989" r="24989"/>
          <a:stretch/>
        </p:blipFill>
        <p:spPr>
          <a:xfrm>
            <a:off x="5317202" y="3555531"/>
            <a:ext cx="2256681" cy="2537684"/>
          </a:xfrm>
          <a:custGeom>
            <a:avLst/>
            <a:gdLst>
              <a:gd name="connsiteX0" fmla="*/ 0 w 5372812"/>
              <a:gd name="connsiteY0" fmla="*/ 0 h 2710109"/>
              <a:gd name="connsiteX1" fmla="*/ 5372812 w 5372812"/>
              <a:gd name="connsiteY1" fmla="*/ 0 h 2710109"/>
              <a:gd name="connsiteX2" fmla="*/ 5372812 w 5372812"/>
              <a:gd name="connsiteY2" fmla="*/ 2710109 h 2710109"/>
              <a:gd name="connsiteX3" fmla="*/ 0 w 5372812"/>
              <a:gd name="connsiteY3" fmla="*/ 2710109 h 2710109"/>
            </a:gdLst>
            <a:ahLst/>
            <a:cxnLst>
              <a:cxn ang="0">
                <a:pos x="connsiteX0" y="connsiteY0"/>
              </a:cxn>
              <a:cxn ang="0">
                <a:pos x="connsiteX1" y="connsiteY1"/>
              </a:cxn>
              <a:cxn ang="0">
                <a:pos x="connsiteX2" y="connsiteY2"/>
              </a:cxn>
              <a:cxn ang="0">
                <a:pos x="connsiteX3" y="connsiteY3"/>
              </a:cxn>
            </a:cxnLst>
            <a:rect l="l" t="t" r="r" b="b"/>
            <a:pathLst>
              <a:path w="5372812" h="2710109">
                <a:moveTo>
                  <a:pt x="0" y="0"/>
                </a:moveTo>
                <a:lnTo>
                  <a:pt x="5372812" y="0"/>
                </a:lnTo>
                <a:lnTo>
                  <a:pt x="5372812" y="2710109"/>
                </a:lnTo>
                <a:lnTo>
                  <a:pt x="0" y="2710109"/>
                </a:lnTo>
                <a:close/>
              </a:path>
            </a:pathLst>
          </a:custGeom>
          <a:effectLst/>
        </p:spPr>
      </p:pic>
      <p:pic>
        <p:nvPicPr>
          <p:cNvPr id="33" name="Picture Placeholder 10">
            <a:extLst>
              <a:ext uri="{FF2B5EF4-FFF2-40B4-BE49-F238E27FC236}">
                <a16:creationId xmlns:a16="http://schemas.microsoft.com/office/drawing/2014/main" id="{E69BA36B-F492-5B24-367F-842D894FFB07}"/>
              </a:ext>
            </a:extLst>
          </p:cNvPr>
          <p:cNvPicPr>
            <a:picLocks noChangeAspect="1"/>
          </p:cNvPicPr>
          <p:nvPr/>
        </p:nvPicPr>
        <p:blipFill rotWithShape="1">
          <a:blip r:embed="rId3">
            <a:extLst>
              <a:ext uri="{28A0092B-C50C-407E-A947-70E740481C1C}">
                <a14:useLocalDpi xmlns:a14="http://schemas.microsoft.com/office/drawing/2010/main" val="0"/>
              </a:ext>
            </a:extLst>
          </a:blip>
          <a:srcRect l="24989" r="24989"/>
          <a:stretch/>
        </p:blipFill>
        <p:spPr>
          <a:xfrm>
            <a:off x="9123671" y="819203"/>
            <a:ext cx="2256681" cy="2537684"/>
          </a:xfrm>
          <a:custGeom>
            <a:avLst/>
            <a:gdLst>
              <a:gd name="connsiteX0" fmla="*/ 0 w 5372812"/>
              <a:gd name="connsiteY0" fmla="*/ 0 h 2710109"/>
              <a:gd name="connsiteX1" fmla="*/ 5372812 w 5372812"/>
              <a:gd name="connsiteY1" fmla="*/ 0 h 2710109"/>
              <a:gd name="connsiteX2" fmla="*/ 5372812 w 5372812"/>
              <a:gd name="connsiteY2" fmla="*/ 2710109 h 2710109"/>
              <a:gd name="connsiteX3" fmla="*/ 0 w 5372812"/>
              <a:gd name="connsiteY3" fmla="*/ 2710109 h 2710109"/>
            </a:gdLst>
            <a:ahLst/>
            <a:cxnLst>
              <a:cxn ang="0">
                <a:pos x="connsiteX0" y="connsiteY0"/>
              </a:cxn>
              <a:cxn ang="0">
                <a:pos x="connsiteX1" y="connsiteY1"/>
              </a:cxn>
              <a:cxn ang="0">
                <a:pos x="connsiteX2" y="connsiteY2"/>
              </a:cxn>
              <a:cxn ang="0">
                <a:pos x="connsiteX3" y="connsiteY3"/>
              </a:cxn>
            </a:cxnLst>
            <a:rect l="l" t="t" r="r" b="b"/>
            <a:pathLst>
              <a:path w="5372812" h="2710109">
                <a:moveTo>
                  <a:pt x="0" y="0"/>
                </a:moveTo>
                <a:lnTo>
                  <a:pt x="5372812" y="0"/>
                </a:lnTo>
                <a:lnTo>
                  <a:pt x="5372812" y="2710109"/>
                </a:lnTo>
                <a:lnTo>
                  <a:pt x="0" y="2710109"/>
                </a:lnTo>
                <a:close/>
              </a:path>
            </a:pathLst>
          </a:custGeom>
          <a:effectLst/>
        </p:spPr>
      </p:pic>
      <p:sp>
        <p:nvSpPr>
          <p:cNvPr id="6" name="Rectangle top">
            <a:extLst>
              <a:ext uri="{FF2B5EF4-FFF2-40B4-BE49-F238E27FC236}">
                <a16:creationId xmlns:a16="http://schemas.microsoft.com/office/drawing/2014/main" id="{3F06DC7E-523F-0C3C-CEBD-0E125FE56397}"/>
              </a:ext>
            </a:extLst>
          </p:cNvPr>
          <p:cNvSpPr>
            <a:spLocks/>
          </p:cNvSpPr>
          <p:nvPr/>
        </p:nvSpPr>
        <p:spPr>
          <a:xfrm>
            <a:off x="0" y="0"/>
            <a:ext cx="4241800" cy="6858000"/>
          </a:xfrm>
          <a:prstGeom prst="rect">
            <a:avLst/>
          </a:prstGeom>
          <a:solidFill>
            <a:srgbClr val="FFFFFF"/>
          </a:solidFill>
          <a:ln w="12700" cap="flat">
            <a:noFill/>
            <a:miter lim="400000"/>
          </a:ln>
          <a:effectLst>
            <a:outerShdw blurRad="317500" dist="152400" algn="l" rotWithShape="0">
              <a:prstClr val="black">
                <a:alpha val="40000"/>
              </a:prst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2" name="Group 11">
            <a:extLst>
              <a:ext uri="{FF2B5EF4-FFF2-40B4-BE49-F238E27FC236}">
                <a16:creationId xmlns:a16="http://schemas.microsoft.com/office/drawing/2014/main" id="{74950FA1-39B3-1A45-17B4-2B57C3858514}"/>
              </a:ext>
            </a:extLst>
          </p:cNvPr>
          <p:cNvGrpSpPr/>
          <p:nvPr/>
        </p:nvGrpSpPr>
        <p:grpSpPr>
          <a:xfrm rot="5400000">
            <a:off x="3609531" y="1388620"/>
            <a:ext cx="1476374" cy="1267722"/>
            <a:chOff x="1203285" y="2796279"/>
            <a:chExt cx="1476374" cy="1267722"/>
          </a:xfrm>
        </p:grpSpPr>
        <p:sp>
          <p:nvSpPr>
            <p:cNvPr id="13" name="Rectangle: Rounded Corners 12">
              <a:extLst>
                <a:ext uri="{FF2B5EF4-FFF2-40B4-BE49-F238E27FC236}">
                  <a16:creationId xmlns:a16="http://schemas.microsoft.com/office/drawing/2014/main" id="{EC92E031-EE6D-E8E5-3459-E305A33E7E2D}"/>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0" name="TextBox 19">
              <a:extLst>
                <a:ext uri="{FF2B5EF4-FFF2-40B4-BE49-F238E27FC236}">
                  <a16:creationId xmlns:a16="http://schemas.microsoft.com/office/drawing/2014/main" id="{CC776503-038F-71BA-B862-55A8A287CE03}"/>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B</a:t>
              </a:r>
            </a:p>
          </p:txBody>
        </p:sp>
      </p:grpSp>
      <p:grpSp>
        <p:nvGrpSpPr>
          <p:cNvPr id="21" name="Group 20">
            <a:extLst>
              <a:ext uri="{FF2B5EF4-FFF2-40B4-BE49-F238E27FC236}">
                <a16:creationId xmlns:a16="http://schemas.microsoft.com/office/drawing/2014/main" id="{10DC3D5E-3252-97B5-2C77-4E9D050C55C3}"/>
              </a:ext>
            </a:extLst>
          </p:cNvPr>
          <p:cNvGrpSpPr/>
          <p:nvPr/>
        </p:nvGrpSpPr>
        <p:grpSpPr>
          <a:xfrm rot="5400000">
            <a:off x="3609531" y="2399860"/>
            <a:ext cx="1476374" cy="1267722"/>
            <a:chOff x="1203285" y="2796279"/>
            <a:chExt cx="1476374" cy="1267722"/>
          </a:xfrm>
        </p:grpSpPr>
        <p:sp>
          <p:nvSpPr>
            <p:cNvPr id="22" name="Rectangle: Rounded Corners 21">
              <a:extLst>
                <a:ext uri="{FF2B5EF4-FFF2-40B4-BE49-F238E27FC236}">
                  <a16:creationId xmlns:a16="http://schemas.microsoft.com/office/drawing/2014/main" id="{7A6900FC-24CB-214A-2CD1-36EF6AC73AE3}"/>
                </a:ext>
              </a:extLst>
            </p:cNvPr>
            <p:cNvSpPr/>
            <p:nvPr/>
          </p:nvSpPr>
          <p:spPr>
            <a:xfrm>
              <a:off x="1203285" y="2946401"/>
              <a:ext cx="1476374" cy="1117600"/>
            </a:xfrm>
            <a:prstGeom prst="roundRect">
              <a:avLst>
                <a:gd name="adj" fmla="val 24622"/>
              </a:avLst>
            </a:prstGeom>
            <a:solidFill>
              <a:schemeClr val="bg1"/>
            </a:solidFill>
            <a:ln w="12700" cap="flat">
              <a:noFill/>
              <a:miter lim="400000"/>
            </a:ln>
            <a:effectLst>
              <a:outerShdw blurRad="317500" dist="152400" dir="2700000" algn="tl" rotWithShape="0">
                <a:prstClr val="black">
                  <a:alpha val="40000"/>
                </a:prst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23" name="TextBox 22">
              <a:extLst>
                <a:ext uri="{FF2B5EF4-FFF2-40B4-BE49-F238E27FC236}">
                  <a16:creationId xmlns:a16="http://schemas.microsoft.com/office/drawing/2014/main" id="{2F12DA05-2C84-39CE-C07B-E94737FEFFE9}"/>
                </a:ext>
              </a:extLst>
            </p:cNvPr>
            <p:cNvSpPr txBox="1"/>
            <p:nvPr/>
          </p:nvSpPr>
          <p:spPr>
            <a:xfrm rot="16200000">
              <a:off x="1495615" y="2918971"/>
              <a:ext cx="891715" cy="6463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sz="3600" dirty="0">
                  <a:effectLst/>
                </a:rPr>
                <a:t>C</a:t>
              </a:r>
            </a:p>
          </p:txBody>
        </p:sp>
      </p:grpSp>
      <p:sp>
        <p:nvSpPr>
          <p:cNvPr id="5" name="Rectangle top">
            <a:extLst>
              <a:ext uri="{FF2B5EF4-FFF2-40B4-BE49-F238E27FC236}">
                <a16:creationId xmlns:a16="http://schemas.microsoft.com/office/drawing/2014/main" id="{6E261299-5942-EE11-29EB-863AE211466B}"/>
              </a:ext>
            </a:extLst>
          </p:cNvPr>
          <p:cNvSpPr>
            <a:spLocks/>
          </p:cNvSpPr>
          <p:nvPr/>
        </p:nvSpPr>
        <p:spPr>
          <a:xfrm>
            <a:off x="0" y="1"/>
            <a:ext cx="4241800" cy="6858000"/>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15" name="TextBox 14">
            <a:extLst>
              <a:ext uri="{FF2B5EF4-FFF2-40B4-BE49-F238E27FC236}">
                <a16:creationId xmlns:a16="http://schemas.microsoft.com/office/drawing/2014/main" id="{9FA6519F-1112-CA6F-CE7A-B398DD377388}"/>
              </a:ext>
            </a:extLst>
          </p:cNvPr>
          <p:cNvSpPr txBox="1"/>
          <p:nvPr/>
        </p:nvSpPr>
        <p:spPr>
          <a:xfrm>
            <a:off x="736576" y="1172463"/>
            <a:ext cx="2641601" cy="95410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lumMod val="85000"/>
                    <a:lumOff val="15000"/>
                  </a:prstClr>
                </a:solidFill>
                <a:effectLst/>
                <a:uLnTx/>
                <a:uFillTx/>
                <a:latin typeface="Montserrat ExtraBold" pitchFamily="2" charset="0"/>
                <a:ea typeface="+mn-ea"/>
                <a:cs typeface="+mn-cs"/>
              </a:rPr>
              <a:t>Your Title Here</a:t>
            </a:r>
          </a:p>
        </p:txBody>
      </p:sp>
      <p:sp>
        <p:nvSpPr>
          <p:cNvPr id="16" name="TextBox 15">
            <a:extLst>
              <a:ext uri="{FF2B5EF4-FFF2-40B4-BE49-F238E27FC236}">
                <a16:creationId xmlns:a16="http://schemas.microsoft.com/office/drawing/2014/main" id="{336F6F8D-F254-6AF1-66AF-B290E9DFBB06}"/>
              </a:ext>
            </a:extLst>
          </p:cNvPr>
          <p:cNvSpPr txBox="1"/>
          <p:nvPr/>
        </p:nvSpPr>
        <p:spPr>
          <a:xfrm>
            <a:off x="736576" y="2371969"/>
            <a:ext cx="240030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Maecenas porttitor congue massa. Fusce posuere, </a:t>
            </a:r>
          </a:p>
        </p:txBody>
      </p:sp>
      <p:sp>
        <p:nvSpPr>
          <p:cNvPr id="17" name="7">
            <a:extLst>
              <a:ext uri="{FF2B5EF4-FFF2-40B4-BE49-F238E27FC236}">
                <a16:creationId xmlns:a16="http://schemas.microsoft.com/office/drawing/2014/main" id="{B54D53B9-41AD-EC4E-84FC-B213A641E4FB}"/>
              </a:ext>
            </a:extLst>
          </p:cNvPr>
          <p:cNvSpPr/>
          <p:nvPr/>
        </p:nvSpPr>
        <p:spPr>
          <a:xfrm flipV="1">
            <a:off x="736576" y="2166324"/>
            <a:ext cx="2293826" cy="65590"/>
          </a:xfrm>
          <a:prstGeom prst="rect">
            <a:avLst/>
          </a:prstGeom>
          <a:solidFill>
            <a:srgbClr val="A6AAA9"/>
          </a:solidFill>
          <a:ln w="12700">
            <a:miter lim="400000"/>
          </a:ln>
        </p:spPr>
        <p:txBody>
          <a:bodyPr lIns="50800" tIns="50800" rIns="50800" bIns="50800" anchor="ctr"/>
          <a:lstStyle/>
          <a:p>
            <a:pPr marL="0" marR="0" lvl="0" indent="0" algn="l" defTabSz="914400" rtl="0" eaLnBrk="1" fontAlgn="auto" latinLnBrk="0" hangingPunct="1">
              <a:lnSpc>
                <a:spcPct val="100000"/>
              </a:lnSpc>
              <a:spcBef>
                <a:spcPts val="0"/>
              </a:spcBef>
              <a:spcAft>
                <a:spcPts val="0"/>
              </a:spcAft>
              <a:buClrTx/>
              <a:buSzTx/>
              <a:buFontTx/>
              <a:buNone/>
              <a:tabLst/>
              <a:defRPr sz="3200" cap="none" spc="0">
                <a:solidFill>
                  <a:srgbClr val="FFFFFF"/>
                </a:solidFill>
                <a:latin typeface="Helvetica Light"/>
                <a:ea typeface="Helvetica Light"/>
                <a:cs typeface="Helvetica Light"/>
                <a:sym typeface="Helvetica Light"/>
              </a:defRPr>
            </a:pPr>
            <a:endParaRPr kumimoji="0" sz="3200" b="0" i="0" u="none" strike="noStrike" kern="1200" cap="none" spc="0" normalizeH="0" baseline="0" noProof="0" dirty="0">
              <a:ln>
                <a:noFill/>
              </a:ln>
              <a:solidFill>
                <a:srgbClr val="FFFFFF"/>
              </a:solidFill>
              <a:effectLst/>
              <a:uLnTx/>
              <a:uFillTx/>
              <a:latin typeface="Helvetica Light"/>
              <a:sym typeface="Helvetica Light"/>
            </a:endParaRPr>
          </a:p>
        </p:txBody>
      </p:sp>
      <p:grpSp>
        <p:nvGrpSpPr>
          <p:cNvPr id="18" name="Group 17">
            <a:extLst>
              <a:ext uri="{FF2B5EF4-FFF2-40B4-BE49-F238E27FC236}">
                <a16:creationId xmlns:a16="http://schemas.microsoft.com/office/drawing/2014/main" id="{B576717F-DC49-F9C5-C3EB-87617C27E627}"/>
              </a:ext>
            </a:extLst>
          </p:cNvPr>
          <p:cNvGrpSpPr/>
          <p:nvPr/>
        </p:nvGrpSpPr>
        <p:grpSpPr>
          <a:xfrm>
            <a:off x="811649" y="3429000"/>
            <a:ext cx="2386337" cy="1519438"/>
            <a:chOff x="8319868" y="4314623"/>
            <a:chExt cx="2386337" cy="1519438"/>
          </a:xfrm>
        </p:grpSpPr>
        <p:sp>
          <p:nvSpPr>
            <p:cNvPr id="24" name="6">
              <a:extLst>
                <a:ext uri="{FF2B5EF4-FFF2-40B4-BE49-F238E27FC236}">
                  <a16:creationId xmlns:a16="http://schemas.microsoft.com/office/drawing/2014/main" id="{CDA0D363-6229-2511-8262-A040F07D3B6A}"/>
                </a:ext>
              </a:extLst>
            </p:cNvPr>
            <p:cNvSpPr/>
            <p:nvPr/>
          </p:nvSpPr>
          <p:spPr>
            <a:xfrm>
              <a:off x="8346654" y="5451532"/>
              <a:ext cx="1861585" cy="0"/>
            </a:xfrm>
            <a:prstGeom prst="line">
              <a:avLst/>
            </a:prstGeom>
            <a:noFill/>
            <a:ln w="28575" cap="flat">
              <a:solidFill>
                <a:schemeClr val="bg1">
                  <a:lumMod val="50000"/>
                </a:schemeClr>
              </a:solidFill>
              <a:prstDash val="solid"/>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cap="none" spc="0">
                  <a:latin typeface="Helvetica Light"/>
                  <a:ea typeface="Helvetica Light"/>
                  <a:cs typeface="Helvetica Light"/>
                  <a:sym typeface="Helvetica Light"/>
                </a:defRPr>
              </a:pPr>
              <a:endParaRPr kumimoji="0" sz="2000" b="0" i="0" u="none" strike="noStrike" kern="1200" cap="none" spc="0" normalizeH="0" baseline="0" noProof="0" dirty="0">
                <a:ln>
                  <a:noFill/>
                </a:ln>
                <a:solidFill>
                  <a:srgbClr val="262626"/>
                </a:solidFill>
                <a:effectLst/>
                <a:uLnTx/>
                <a:uFillTx/>
                <a:latin typeface="Montserrat" panose="00000500000000000000" pitchFamily="2" charset="0"/>
                <a:sym typeface="Helvetica Light"/>
              </a:endParaRPr>
            </a:p>
          </p:txBody>
        </p:sp>
        <p:sp>
          <p:nvSpPr>
            <p:cNvPr id="25" name="5">
              <a:extLst>
                <a:ext uri="{FF2B5EF4-FFF2-40B4-BE49-F238E27FC236}">
                  <a16:creationId xmlns:a16="http://schemas.microsoft.com/office/drawing/2014/main" id="{31BCED81-C49F-FD82-CBAD-102342C72C6A}"/>
                </a:ext>
              </a:extLst>
            </p:cNvPr>
            <p:cNvSpPr/>
            <p:nvPr/>
          </p:nvSpPr>
          <p:spPr>
            <a:xfrm>
              <a:off x="8319868" y="5527246"/>
              <a:ext cx="2386337" cy="306815"/>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 title here</a:t>
              </a:r>
            </a:p>
          </p:txBody>
        </p:sp>
        <p:sp>
          <p:nvSpPr>
            <p:cNvPr id="26" name="4">
              <a:extLst>
                <a:ext uri="{FF2B5EF4-FFF2-40B4-BE49-F238E27FC236}">
                  <a16:creationId xmlns:a16="http://schemas.microsoft.com/office/drawing/2014/main" id="{A2DC2F30-5CB1-F318-2194-C446B44AE7CE}"/>
                </a:ext>
              </a:extLst>
            </p:cNvPr>
            <p:cNvSpPr/>
            <p:nvPr/>
          </p:nvSpPr>
          <p:spPr>
            <a:xfrm>
              <a:off x="9565595" y="4965865"/>
              <a:ext cx="782605" cy="374846"/>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ctr">
                <a:lnSpc>
                  <a:spcPct val="120000"/>
                </a:lnSpc>
                <a:defRPr sz="3000" cap="none" spc="90">
                  <a:latin typeface="Montserrat-Regular"/>
                  <a:ea typeface="Montserrat-Regular"/>
                  <a:cs typeface="Montserrat-Regular"/>
                  <a:sym typeface="Montserrat-Regular"/>
                </a:defRPr>
              </a:lvl1pPr>
            </a:lstStyle>
            <a:p>
              <a:pPr marL="0" marR="0" lvl="0" indent="0" algn="ctr" defTabSz="914400" rtl="0" eaLnBrk="1" fontAlgn="auto" latinLnBrk="0" hangingPunct="1">
                <a:lnSpc>
                  <a:spcPct val="120000"/>
                </a:lnSpc>
                <a:spcBef>
                  <a:spcPts val="0"/>
                </a:spcBef>
                <a:spcAft>
                  <a:spcPts val="0"/>
                </a:spcAft>
                <a:buClrTx/>
                <a:buSzTx/>
                <a:buFontTx/>
                <a:buNone/>
                <a:tabLst/>
                <a:defRPr/>
              </a:pPr>
              <a:r>
                <a:rPr kumimoji="0" lang="en-US" sz="1600" b="0" i="0" u="none" strike="noStrike" kern="1200" cap="none" spc="90" normalizeH="0" baseline="0" noProof="0" dirty="0">
                  <a:ln>
                    <a:noFill/>
                  </a:ln>
                  <a:solidFill>
                    <a:srgbClr val="262626"/>
                  </a:solidFill>
                  <a:effectLst/>
                  <a:uLnTx/>
                  <a:uFillTx/>
                  <a:latin typeface="Montserrat" panose="00000500000000000000" pitchFamily="2" charset="0"/>
                  <a:sym typeface="Montserrat-Regular"/>
                </a:rPr>
                <a:t>88</a:t>
              </a:r>
              <a:r>
                <a:rPr kumimoji="0" sz="1600" b="0" i="0" u="none" strike="noStrike" kern="1200" cap="none" spc="90" normalizeH="0" baseline="0" noProof="0" dirty="0">
                  <a:ln>
                    <a:noFill/>
                  </a:ln>
                  <a:solidFill>
                    <a:srgbClr val="262626"/>
                  </a:solidFill>
                  <a:effectLst/>
                  <a:uLnTx/>
                  <a:uFillTx/>
                  <a:latin typeface="Montserrat" panose="00000500000000000000" pitchFamily="2" charset="0"/>
                  <a:sym typeface="Montserrat-Regular"/>
                </a:rPr>
                <a:t>%</a:t>
              </a:r>
            </a:p>
          </p:txBody>
        </p:sp>
        <p:sp>
          <p:nvSpPr>
            <p:cNvPr id="27" name="1">
              <a:extLst>
                <a:ext uri="{FF2B5EF4-FFF2-40B4-BE49-F238E27FC236}">
                  <a16:creationId xmlns:a16="http://schemas.microsoft.com/office/drawing/2014/main" id="{B6A44B34-198E-16AD-67AF-66F5918C9051}"/>
                </a:ext>
              </a:extLst>
            </p:cNvPr>
            <p:cNvSpPr/>
            <p:nvPr/>
          </p:nvSpPr>
          <p:spPr>
            <a:xfrm>
              <a:off x="8319868" y="4314623"/>
              <a:ext cx="1522853" cy="379591"/>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none" lIns="50800" tIns="50800" rIns="50800" bIns="50800" numCol="1"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May</a:t>
              </a:r>
              <a:r>
                <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17</a:t>
              </a:r>
              <a:r>
                <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 </a:t>
              </a:r>
              <a:r>
                <a:rPr kumimoji="0" lang="en-US"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rPr>
                <a:t>2025</a:t>
              </a:r>
              <a:endParaRPr kumimoji="0" sz="1800" b="0" i="0" u="none" strike="noStrike" kern="1200" cap="none" spc="0" normalizeH="0" baseline="0" noProof="0" dirty="0">
                <a:ln>
                  <a:noFill/>
                </a:ln>
                <a:solidFill>
                  <a:srgbClr val="262626"/>
                </a:solidFill>
                <a:effectLst/>
                <a:uLnTx/>
                <a:uFillTx/>
                <a:latin typeface="Montserrat" panose="00000500000000000000" pitchFamily="2" charset="0"/>
                <a:ea typeface="+mn-ea"/>
                <a:cs typeface="+mn-cs"/>
              </a:endParaRPr>
            </a:p>
          </p:txBody>
        </p:sp>
        <p:sp>
          <p:nvSpPr>
            <p:cNvPr id="28" name="2">
              <a:extLst>
                <a:ext uri="{FF2B5EF4-FFF2-40B4-BE49-F238E27FC236}">
                  <a16:creationId xmlns:a16="http://schemas.microsoft.com/office/drawing/2014/main" id="{A3E5229E-FEDA-E8A4-012D-368A155D80D9}"/>
                </a:ext>
              </a:extLst>
            </p:cNvPr>
            <p:cNvSpPr/>
            <p:nvPr/>
          </p:nvSpPr>
          <p:spPr>
            <a:xfrm>
              <a:off x="8319868" y="4673544"/>
              <a:ext cx="2276460" cy="306815"/>
            </a:xfrm>
            <a:prstGeom prst="rect">
              <a:avLst/>
            </a:prstGeom>
            <a:noFill/>
            <a:ln w="12700" cap="flat">
              <a:noFill/>
              <a:miter lim="400000"/>
            </a:ln>
            <a:effectLst/>
            <a:extLst>
              <a:ext uri="{C572A759-6A51-4108-AA02-DFA0A04FC94B}">
                <ma14:wrappingTextBoxFlag xmlns="" xmlns:ma14="http://schemas.microsoft.com/office/mac/drawingml/2011/main" val="1"/>
              </a:ext>
            </a:extLst>
          </p:spPr>
          <p:txBody>
            <a:bodyPr wrap="square" lIns="50800" tIns="50800" rIns="50800" bIns="50800" numCol="1" anchor="t">
              <a:spAutoFit/>
            </a:bodyPr>
            <a:lstStyle>
              <a:lvl1pPr algn="just">
                <a:lnSpc>
                  <a:spcPct val="120000"/>
                </a:lnSpc>
                <a:defRPr sz="2500" cap="none" spc="75">
                  <a:latin typeface="Raleway Light"/>
                  <a:ea typeface="Raleway Light"/>
                  <a:cs typeface="Raleway Light"/>
                  <a:sym typeface="Raleway Light"/>
                </a:defRPr>
              </a:lvl1pPr>
            </a:lstStyle>
            <a:p>
              <a:pPr marL="0" marR="0" lvl="0" indent="0" algn="just" defTabSz="914400" rtl="0" eaLnBrk="1" fontAlgn="auto" latinLnBrk="0" hangingPunct="1">
                <a:lnSpc>
                  <a:spcPct val="120000"/>
                </a:lnSpc>
                <a:spcBef>
                  <a:spcPts val="0"/>
                </a:spcBef>
                <a:spcAft>
                  <a:spcPts val="0"/>
                </a:spcAft>
                <a:buClrTx/>
                <a:buSzTx/>
                <a:buFontTx/>
                <a:buNone/>
                <a:tabLst/>
                <a:defRPr/>
              </a:pPr>
              <a:r>
                <a:rPr kumimoji="0" lang="en-US"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Your</a:t>
              </a:r>
              <a:r>
                <a:rPr kumimoji="0" sz="1200" b="0" i="0" u="none" strike="noStrike" kern="1200" cap="none" spc="75" normalizeH="0" baseline="0" noProof="0" dirty="0">
                  <a:ln>
                    <a:noFill/>
                  </a:ln>
                  <a:solidFill>
                    <a:srgbClr val="262626"/>
                  </a:solidFill>
                  <a:effectLst/>
                  <a:uLnTx/>
                  <a:uFillTx/>
                  <a:latin typeface="Montserrat" panose="00000500000000000000" pitchFamily="2" charset="0"/>
                  <a:sym typeface="Raleway Light"/>
                </a:rPr>
                <a:t> title here</a:t>
              </a:r>
            </a:p>
          </p:txBody>
        </p:sp>
        <p:sp>
          <p:nvSpPr>
            <p:cNvPr id="29" name="3">
              <a:extLst>
                <a:ext uri="{FF2B5EF4-FFF2-40B4-BE49-F238E27FC236}">
                  <a16:creationId xmlns:a16="http://schemas.microsoft.com/office/drawing/2014/main" id="{6A543735-8127-495E-92F3-548982DDD8E6}"/>
                </a:ext>
              </a:extLst>
            </p:cNvPr>
            <p:cNvSpPr/>
            <p:nvPr/>
          </p:nvSpPr>
          <p:spPr>
            <a:xfrm>
              <a:off x="9860439" y="5368434"/>
              <a:ext cx="166196" cy="166196"/>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Tree>
    <p:extLst>
      <p:ext uri="{BB962C8B-B14F-4D97-AF65-F5344CB8AC3E}">
        <p14:creationId xmlns:p14="http://schemas.microsoft.com/office/powerpoint/2010/main" val="1052151787"/>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100000" fill="hold" nodeType="withEffect">
                                  <p:stCondLst>
                                    <p:cond delay="0"/>
                                  </p:stCondLst>
                                  <p:childTnLst>
                                    <p:animMotion origin="layout" path="M -0.14206 2.59259E-6 L -6.25E-7 2.59259E-6 " pathEditMode="relative" rAng="0" ptsTypes="AA">
                                      <p:cBhvr>
                                        <p:cTn id="6" dur="1000" spd="-100000" fill="hold"/>
                                        <p:tgtEl>
                                          <p:spTgt spid="12"/>
                                        </p:tgtEl>
                                        <p:attrNameLst>
                                          <p:attrName>ppt_x</p:attrName>
                                          <p:attrName>ppt_y</p:attrName>
                                        </p:attrNameLst>
                                      </p:cBhvr>
                                      <p:rCtr x="7096" y="0"/>
                                    </p:animMotion>
                                  </p:childTnLst>
                                </p:cTn>
                              </p:par>
                            </p:childTnLst>
                          </p:cTn>
                        </p:par>
                        <p:par>
                          <p:cTn id="7" fill="hold">
                            <p:stCondLst>
                              <p:cond delay="1000"/>
                            </p:stCondLst>
                            <p:childTnLst>
                              <p:par>
                                <p:cTn id="8" presetID="1" presetClass="entr" presetSubtype="0" fill="hold" nodeType="afterEffect">
                                  <p:stCondLst>
                                    <p:cond delay="0"/>
                                  </p:stCondLst>
                                  <p:childTnLst>
                                    <p:set>
                                      <p:cBhvr>
                                        <p:cTn id="9" dur="1" fill="hold">
                                          <p:stCondLst>
                                            <p:cond delay="0"/>
                                          </p:stCondLst>
                                        </p:cTn>
                                        <p:tgtEl>
                                          <p:spTgt spid="21"/>
                                        </p:tgtEl>
                                        <p:attrNameLst>
                                          <p:attrName>style.visibility</p:attrName>
                                        </p:attrNameLst>
                                      </p:cBhvr>
                                      <p:to>
                                        <p:strVal val="visible"/>
                                      </p:to>
                                    </p:set>
                                  </p:childTnLst>
                                </p:cTn>
                              </p:par>
                              <p:par>
                                <p:cTn id="10" presetID="63" presetClass="path" presetSubtype="0" decel="100000" fill="hold" nodeType="withEffect">
                                  <p:stCondLst>
                                    <p:cond delay="0"/>
                                  </p:stCondLst>
                                  <p:childTnLst>
                                    <p:animMotion origin="layout" path="M -0.14206 -1.11111E-6 L -6.25E-7 -1.11111E-6 " pathEditMode="relative" rAng="0" ptsTypes="AA">
                                      <p:cBhvr>
                                        <p:cTn id="11" dur="1000" fill="hold"/>
                                        <p:tgtEl>
                                          <p:spTgt spid="21"/>
                                        </p:tgtEl>
                                        <p:attrNameLst>
                                          <p:attrName>ppt_x</p:attrName>
                                          <p:attrName>ppt_y</p:attrName>
                                        </p:attrNameLst>
                                      </p:cBhvr>
                                      <p:rCtr x="7096" y="0"/>
                                    </p:animMotion>
                                  </p:childTnLst>
                                </p:cTn>
                              </p:par>
                              <p:par>
                                <p:cTn id="12" presetID="10" presetClass="entr" presetSubtype="0" fill="hold" grpId="0" nodeType="withEffect">
                                  <p:stCondLst>
                                    <p:cond delay="50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1000"/>
                                        <p:tgtEl>
                                          <p:spTgt spid="16"/>
                                        </p:tgtEl>
                                      </p:cBhvr>
                                    </p:animEffect>
                                  </p:childTnLst>
                                </p:cTn>
                              </p:par>
                              <p:par>
                                <p:cTn id="15" presetID="10" presetClass="entr" presetSubtype="0" fill="hold" grpId="0" nodeType="withEffect">
                                  <p:stCondLst>
                                    <p:cond delay="500"/>
                                  </p:stCondLst>
                                  <p:childTnLst>
                                    <p:set>
                                      <p:cBhvr>
                                        <p:cTn id="16" dur="1" fill="hold">
                                          <p:stCondLst>
                                            <p:cond delay="0"/>
                                          </p:stCondLst>
                                        </p:cTn>
                                        <p:tgtEl>
                                          <p:spTgt spid="15"/>
                                        </p:tgtEl>
                                        <p:attrNameLst>
                                          <p:attrName>style.visibility</p:attrName>
                                        </p:attrNameLst>
                                      </p:cBhvr>
                                      <p:to>
                                        <p:strVal val="visible"/>
                                      </p:to>
                                    </p:set>
                                    <p:animEffect transition="in" filter="fade">
                                      <p:cBhvr>
                                        <p:cTn id="17" dur="1000"/>
                                        <p:tgtEl>
                                          <p:spTgt spid="15"/>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17"/>
                                        </p:tgtEl>
                                        <p:attrNameLst>
                                          <p:attrName>style.visibility</p:attrName>
                                        </p:attrNameLst>
                                      </p:cBhvr>
                                      <p:to>
                                        <p:strVal val="visible"/>
                                      </p:to>
                                    </p:set>
                                    <p:animEffect transition="in" filter="fade">
                                      <p:cBhvr>
                                        <p:cTn id="20" dur="500"/>
                                        <p:tgtEl>
                                          <p:spTgt spid="17"/>
                                        </p:tgtEl>
                                      </p:cBhvr>
                                    </p:animEffect>
                                  </p:childTnLst>
                                </p:cTn>
                              </p:par>
                              <p:par>
                                <p:cTn id="21" presetID="10" presetClass="entr" presetSubtype="0" fill="hold" nodeType="withEffect">
                                  <p:stCondLst>
                                    <p:cond delay="50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childTnLst>
                                </p:cTn>
                              </p:par>
                              <p:par>
                                <p:cTn id="24" presetID="2" presetClass="entr" presetSubtype="1" accel="50000" decel="50000" fill="hold" nodeType="withEffect">
                                  <p:stCondLst>
                                    <p:cond delay="750"/>
                                  </p:stCondLst>
                                  <p:iterate>
                                    <p:tmAbs val="0"/>
                                  </p:iterate>
                                  <p:childTnLst>
                                    <p:set>
                                      <p:cBhvr>
                                        <p:cTn id="25" dur="1" fill="hold">
                                          <p:stCondLst>
                                            <p:cond delay="0"/>
                                          </p:stCondLst>
                                        </p:cTn>
                                        <p:tgtEl>
                                          <p:spTgt spid="30"/>
                                        </p:tgtEl>
                                        <p:attrNameLst>
                                          <p:attrName>style.visibility</p:attrName>
                                        </p:attrNameLst>
                                      </p:cBhvr>
                                      <p:to>
                                        <p:strVal val="visible"/>
                                      </p:to>
                                    </p:set>
                                    <p:anim calcmode="lin" valueType="num">
                                      <p:cBhvr additive="base">
                                        <p:cTn id="26" dur="2000" fill="hold"/>
                                        <p:tgtEl>
                                          <p:spTgt spid="30"/>
                                        </p:tgtEl>
                                        <p:attrNameLst>
                                          <p:attrName>ppt_x</p:attrName>
                                        </p:attrNameLst>
                                      </p:cBhvr>
                                      <p:tavLst>
                                        <p:tav tm="0">
                                          <p:val>
                                            <p:strVal val="#ppt_x"/>
                                          </p:val>
                                        </p:tav>
                                        <p:tav tm="100000">
                                          <p:val>
                                            <p:strVal val="#ppt_x"/>
                                          </p:val>
                                        </p:tav>
                                      </p:tavLst>
                                    </p:anim>
                                    <p:anim calcmode="lin" valueType="num">
                                      <p:cBhvr additive="base">
                                        <p:cTn id="27" dur="2000" fill="hold"/>
                                        <p:tgtEl>
                                          <p:spTgt spid="30"/>
                                        </p:tgtEl>
                                        <p:attrNameLst>
                                          <p:attrName>ppt_y</p:attrName>
                                        </p:attrNameLst>
                                      </p:cBhvr>
                                      <p:tavLst>
                                        <p:tav tm="0">
                                          <p:val>
                                            <p:strVal val="0-#ppt_h/2"/>
                                          </p:val>
                                        </p:tav>
                                        <p:tav tm="100000">
                                          <p:val>
                                            <p:strVal val="#ppt_y"/>
                                          </p:val>
                                        </p:tav>
                                      </p:tavLst>
                                    </p:anim>
                                  </p:childTnLst>
                                </p:cTn>
                              </p:par>
                              <p:par>
                                <p:cTn id="28" presetID="2" presetClass="entr" presetSubtype="2" accel="50000" decel="50000" fill="hold" nodeType="withEffect">
                                  <p:stCondLst>
                                    <p:cond delay="750"/>
                                  </p:stCondLst>
                                  <p:iterate>
                                    <p:tmAbs val="0"/>
                                  </p:iterate>
                                  <p:childTnLst>
                                    <p:set>
                                      <p:cBhvr>
                                        <p:cTn id="29" dur="1" fill="hold">
                                          <p:stCondLst>
                                            <p:cond delay="0"/>
                                          </p:stCondLst>
                                        </p:cTn>
                                        <p:tgtEl>
                                          <p:spTgt spid="33"/>
                                        </p:tgtEl>
                                        <p:attrNameLst>
                                          <p:attrName>style.visibility</p:attrName>
                                        </p:attrNameLst>
                                      </p:cBhvr>
                                      <p:to>
                                        <p:strVal val="visible"/>
                                      </p:to>
                                    </p:set>
                                    <p:anim calcmode="lin" valueType="num">
                                      <p:cBhvr additive="base">
                                        <p:cTn id="30" dur="2000" fill="hold"/>
                                        <p:tgtEl>
                                          <p:spTgt spid="33"/>
                                        </p:tgtEl>
                                        <p:attrNameLst>
                                          <p:attrName>ppt_x</p:attrName>
                                        </p:attrNameLst>
                                      </p:cBhvr>
                                      <p:tavLst>
                                        <p:tav tm="0">
                                          <p:val>
                                            <p:strVal val="1+#ppt_w/2"/>
                                          </p:val>
                                        </p:tav>
                                        <p:tav tm="100000">
                                          <p:val>
                                            <p:strVal val="#ppt_x"/>
                                          </p:val>
                                        </p:tav>
                                      </p:tavLst>
                                    </p:anim>
                                    <p:anim calcmode="lin" valueType="num">
                                      <p:cBhvr additive="base">
                                        <p:cTn id="31" dur="2000" fill="hold"/>
                                        <p:tgtEl>
                                          <p:spTgt spid="33"/>
                                        </p:tgtEl>
                                        <p:attrNameLst>
                                          <p:attrName>ppt_y</p:attrName>
                                        </p:attrNameLst>
                                      </p:cBhvr>
                                      <p:tavLst>
                                        <p:tav tm="0">
                                          <p:val>
                                            <p:strVal val="#ppt_y"/>
                                          </p:val>
                                        </p:tav>
                                        <p:tav tm="100000">
                                          <p:val>
                                            <p:strVal val="#ppt_y"/>
                                          </p:val>
                                        </p:tav>
                                      </p:tavLst>
                                    </p:anim>
                                  </p:childTnLst>
                                </p:cTn>
                              </p:par>
                              <p:par>
                                <p:cTn id="32" presetID="2" presetClass="entr" presetSubtype="8" decel="100000" fill="hold" nodeType="withEffect">
                                  <p:stCondLst>
                                    <p:cond delay="500"/>
                                  </p:stCondLst>
                                  <p:iterate>
                                    <p:tmAbs val="0"/>
                                  </p:iterate>
                                  <p:childTnLst>
                                    <p:set>
                                      <p:cBhvr>
                                        <p:cTn id="33" dur="1" fill="hold">
                                          <p:stCondLst>
                                            <p:cond delay="0"/>
                                          </p:stCondLst>
                                        </p:cTn>
                                        <p:tgtEl>
                                          <p:spTgt spid="32"/>
                                        </p:tgtEl>
                                        <p:attrNameLst>
                                          <p:attrName>style.visibility</p:attrName>
                                        </p:attrNameLst>
                                      </p:cBhvr>
                                      <p:to>
                                        <p:strVal val="visible"/>
                                      </p:to>
                                    </p:set>
                                    <p:anim calcmode="lin" valueType="num">
                                      <p:cBhvr additive="base">
                                        <p:cTn id="34" dur="2250" fill="hold"/>
                                        <p:tgtEl>
                                          <p:spTgt spid="32"/>
                                        </p:tgtEl>
                                        <p:attrNameLst>
                                          <p:attrName>ppt_x</p:attrName>
                                        </p:attrNameLst>
                                      </p:cBhvr>
                                      <p:tavLst>
                                        <p:tav tm="0">
                                          <p:val>
                                            <p:strVal val="0-#ppt_w/2"/>
                                          </p:val>
                                        </p:tav>
                                        <p:tav tm="100000">
                                          <p:val>
                                            <p:strVal val="#ppt_x"/>
                                          </p:val>
                                        </p:tav>
                                      </p:tavLst>
                                    </p:anim>
                                    <p:anim calcmode="lin" valueType="num">
                                      <p:cBhvr additive="base">
                                        <p:cTn id="35" dur="2250" fill="hold"/>
                                        <p:tgtEl>
                                          <p:spTgt spid="32"/>
                                        </p:tgtEl>
                                        <p:attrNameLst>
                                          <p:attrName>ppt_y</p:attrName>
                                        </p:attrNameLst>
                                      </p:cBhvr>
                                      <p:tavLst>
                                        <p:tav tm="0">
                                          <p:val>
                                            <p:strVal val="#ppt_y"/>
                                          </p:val>
                                        </p:tav>
                                        <p:tav tm="100000">
                                          <p:val>
                                            <p:strVal val="#ppt_y"/>
                                          </p:val>
                                        </p:tav>
                                      </p:tavLst>
                                    </p:anim>
                                  </p:childTnLst>
                                </p:cTn>
                              </p:par>
                              <p:par>
                                <p:cTn id="36" presetID="2" presetClass="entr" presetSubtype="4" accel="50000" decel="50000" fill="hold" nodeType="withEffect">
                                  <p:stCondLst>
                                    <p:cond delay="750"/>
                                  </p:stCondLst>
                                  <p:iterate>
                                    <p:tmAbs val="0"/>
                                  </p:iterate>
                                  <p:childTnLst>
                                    <p:set>
                                      <p:cBhvr>
                                        <p:cTn id="37" dur="1" fill="hold">
                                          <p:stCondLst>
                                            <p:cond delay="0"/>
                                          </p:stCondLst>
                                        </p:cTn>
                                        <p:tgtEl>
                                          <p:spTgt spid="31"/>
                                        </p:tgtEl>
                                        <p:attrNameLst>
                                          <p:attrName>style.visibility</p:attrName>
                                        </p:attrNameLst>
                                      </p:cBhvr>
                                      <p:to>
                                        <p:strVal val="visible"/>
                                      </p:to>
                                    </p:set>
                                    <p:anim calcmode="lin" valueType="num">
                                      <p:cBhvr additive="base">
                                        <p:cTn id="38" dur="2000" fill="hold"/>
                                        <p:tgtEl>
                                          <p:spTgt spid="31"/>
                                        </p:tgtEl>
                                        <p:attrNameLst>
                                          <p:attrName>ppt_x</p:attrName>
                                        </p:attrNameLst>
                                      </p:cBhvr>
                                      <p:tavLst>
                                        <p:tav tm="0">
                                          <p:val>
                                            <p:strVal val="#ppt_x"/>
                                          </p:val>
                                        </p:tav>
                                        <p:tav tm="100000">
                                          <p:val>
                                            <p:strVal val="#ppt_x"/>
                                          </p:val>
                                        </p:tav>
                                      </p:tavLst>
                                    </p:anim>
                                    <p:anim calcmode="lin" valueType="num">
                                      <p:cBhvr additive="base">
                                        <p:cTn id="39" dur="20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35597F-195A-D36C-6542-2329CFECB6B6}"/>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3D945619-A005-EAE2-62A4-DB6C5F3047F8}"/>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EDA042EC-A2AB-44EE-13AC-B8A360173241}"/>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62A60966-A405-D4C7-BF6C-48337F305FD5}"/>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90A683B9-7ED2-9317-8C9E-09D07B984BD8}"/>
              </a:ext>
            </a:extLst>
          </p:cNvPr>
          <p:cNvGrpSpPr/>
          <p:nvPr/>
        </p:nvGrpSpPr>
        <p:grpSpPr>
          <a:xfrm>
            <a:off x="368317" y="524825"/>
            <a:ext cx="2730500" cy="1117600"/>
            <a:chOff x="501650" y="2946400"/>
            <a:chExt cx="2730500" cy="1117600"/>
          </a:xfrm>
        </p:grpSpPr>
        <p:sp>
          <p:nvSpPr>
            <p:cNvPr id="4" name="Rectangle: Rounded Corners 3">
              <a:extLst>
                <a:ext uri="{FF2B5EF4-FFF2-40B4-BE49-F238E27FC236}">
                  <a16:creationId xmlns:a16="http://schemas.microsoft.com/office/drawing/2014/main" id="{B0CBB87B-CD25-9B5D-0060-1B2F221FEAFE}"/>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5" name="TextBox 4">
              <a:extLst>
                <a:ext uri="{FF2B5EF4-FFF2-40B4-BE49-F238E27FC236}">
                  <a16:creationId xmlns:a16="http://schemas.microsoft.com/office/drawing/2014/main" id="{60021144-C211-42A1-9CE9-BA6EDC51AB39}"/>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kumimoji="0" lang="en-US" sz="2000" b="1" i="0" u="none" strike="noStrike" kern="1200" cap="none" spc="0" normalizeH="0" baseline="0" noProof="0" dirty="0">
                  <a:ln>
                    <a:noFill/>
                  </a:ln>
                  <a:solidFill>
                    <a:schemeClr val="tx1">
                      <a:lumMod val="65000"/>
                      <a:lumOff val="35000"/>
                    </a:schemeClr>
                  </a:solidFill>
                  <a:effectLst/>
                  <a:uLnTx/>
                  <a:uFillTx/>
                  <a:latin typeface="Montserrat" panose="00000500000000000000" pitchFamily="2" charset="0"/>
                  <a:ea typeface="+mn-ea"/>
                  <a:cs typeface="+mn-cs"/>
                </a:rPr>
                <a:t>MARKET</a:t>
              </a:r>
              <a:endParaRPr lang="en-US" dirty="0">
                <a:solidFill>
                  <a:schemeClr val="tx1">
                    <a:lumMod val="65000"/>
                    <a:lumOff val="35000"/>
                  </a:schemeClr>
                </a:solidFill>
                <a:effectLst/>
              </a:endParaRPr>
            </a:p>
          </p:txBody>
        </p:sp>
      </p:grpSp>
      <p:grpSp>
        <p:nvGrpSpPr>
          <p:cNvPr id="6" name="Group 5">
            <a:extLst>
              <a:ext uri="{FF2B5EF4-FFF2-40B4-BE49-F238E27FC236}">
                <a16:creationId xmlns:a16="http://schemas.microsoft.com/office/drawing/2014/main" id="{C515AB3D-5B31-7052-62EE-6E1F76C92C9D}"/>
              </a:ext>
            </a:extLst>
          </p:cNvPr>
          <p:cNvGrpSpPr/>
          <p:nvPr/>
        </p:nvGrpSpPr>
        <p:grpSpPr>
          <a:xfrm>
            <a:off x="3187717" y="524825"/>
            <a:ext cx="2730500" cy="1117600"/>
            <a:chOff x="501650" y="2946400"/>
            <a:chExt cx="2730500" cy="1117600"/>
          </a:xfrm>
        </p:grpSpPr>
        <p:sp>
          <p:nvSpPr>
            <p:cNvPr id="8" name="Rectangle: Rounded Corners 7">
              <a:extLst>
                <a:ext uri="{FF2B5EF4-FFF2-40B4-BE49-F238E27FC236}">
                  <a16:creationId xmlns:a16="http://schemas.microsoft.com/office/drawing/2014/main" id="{1782AB2B-7A66-965F-81BE-43B3CF241B83}"/>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2" name="TextBox 11">
              <a:extLst>
                <a:ext uri="{FF2B5EF4-FFF2-40B4-BE49-F238E27FC236}">
                  <a16:creationId xmlns:a16="http://schemas.microsoft.com/office/drawing/2014/main" id="{2B09AAFE-30A4-B33A-63D2-6734F06A0584}"/>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USA</a:t>
              </a:r>
            </a:p>
          </p:txBody>
        </p:sp>
      </p:grpSp>
      <p:sp>
        <p:nvSpPr>
          <p:cNvPr id="14" name="Rectangle top">
            <a:extLst>
              <a:ext uri="{FF2B5EF4-FFF2-40B4-BE49-F238E27FC236}">
                <a16:creationId xmlns:a16="http://schemas.microsoft.com/office/drawing/2014/main" id="{5BA327C2-35DD-4460-56DE-C9EF89CBDAB7}"/>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3" name="Group 12">
            <a:extLst>
              <a:ext uri="{FF2B5EF4-FFF2-40B4-BE49-F238E27FC236}">
                <a16:creationId xmlns:a16="http://schemas.microsoft.com/office/drawing/2014/main" id="{76E0F699-1575-D81F-C501-30FC68C5109C}"/>
              </a:ext>
            </a:extLst>
          </p:cNvPr>
          <p:cNvGrpSpPr/>
          <p:nvPr/>
        </p:nvGrpSpPr>
        <p:grpSpPr>
          <a:xfrm>
            <a:off x="3740027" y="1864370"/>
            <a:ext cx="7384670" cy="4025758"/>
            <a:chOff x="10391718" y="7244624"/>
            <a:chExt cx="7384670" cy="4025758"/>
          </a:xfrm>
          <a:solidFill>
            <a:schemeClr val="tx1">
              <a:lumMod val="85000"/>
              <a:lumOff val="15000"/>
            </a:schemeClr>
          </a:solidFill>
        </p:grpSpPr>
        <p:sp>
          <p:nvSpPr>
            <p:cNvPr id="15" name="Freeform: Shape 14">
              <a:extLst>
                <a:ext uri="{FF2B5EF4-FFF2-40B4-BE49-F238E27FC236}">
                  <a16:creationId xmlns:a16="http://schemas.microsoft.com/office/drawing/2014/main" id="{898E08CE-9322-7E3F-DDBC-88F65D2B75D7}"/>
                </a:ext>
              </a:extLst>
            </p:cNvPr>
            <p:cNvSpPr/>
            <p:nvPr/>
          </p:nvSpPr>
          <p:spPr>
            <a:xfrm>
              <a:off x="15026382" y="9729979"/>
              <a:ext cx="455898" cy="725088"/>
            </a:xfrm>
            <a:custGeom>
              <a:avLst/>
              <a:gdLst>
                <a:gd name="connsiteX0" fmla="*/ 365670 w 455898"/>
                <a:gd name="connsiteY0" fmla="*/ 3397 h 725088"/>
                <a:gd name="connsiteX1" fmla="*/ 369067 w 455898"/>
                <a:gd name="connsiteY1" fmla="*/ 23237 h 725088"/>
                <a:gd name="connsiteX2" fmla="*/ 372464 w 455898"/>
                <a:gd name="connsiteY2" fmla="*/ 43076 h 725088"/>
                <a:gd name="connsiteX3" fmla="*/ 375861 w 455898"/>
                <a:gd name="connsiteY3" fmla="*/ 62915 h 725088"/>
                <a:gd name="connsiteX4" fmla="*/ 379258 w 455898"/>
                <a:gd name="connsiteY4" fmla="*/ 82619 h 725088"/>
                <a:gd name="connsiteX5" fmla="*/ 382655 w 455898"/>
                <a:gd name="connsiteY5" fmla="*/ 102323 h 725088"/>
                <a:gd name="connsiteX6" fmla="*/ 386053 w 455898"/>
                <a:gd name="connsiteY6" fmla="*/ 122026 h 725088"/>
                <a:gd name="connsiteX7" fmla="*/ 389450 w 455898"/>
                <a:gd name="connsiteY7" fmla="*/ 141729 h 725088"/>
                <a:gd name="connsiteX8" fmla="*/ 392847 w 455898"/>
                <a:gd name="connsiteY8" fmla="*/ 161433 h 725088"/>
                <a:gd name="connsiteX9" fmla="*/ 396244 w 455898"/>
                <a:gd name="connsiteY9" fmla="*/ 181000 h 725088"/>
                <a:gd name="connsiteX10" fmla="*/ 399641 w 455898"/>
                <a:gd name="connsiteY10" fmla="*/ 200568 h 725088"/>
                <a:gd name="connsiteX11" fmla="*/ 403038 w 455898"/>
                <a:gd name="connsiteY11" fmla="*/ 220136 h 725088"/>
                <a:gd name="connsiteX12" fmla="*/ 406436 w 455898"/>
                <a:gd name="connsiteY12" fmla="*/ 239703 h 725088"/>
                <a:gd name="connsiteX13" fmla="*/ 409833 w 455898"/>
                <a:gd name="connsiteY13" fmla="*/ 259135 h 725088"/>
                <a:gd name="connsiteX14" fmla="*/ 413230 w 455898"/>
                <a:gd name="connsiteY14" fmla="*/ 278566 h 725088"/>
                <a:gd name="connsiteX15" fmla="*/ 416627 w 455898"/>
                <a:gd name="connsiteY15" fmla="*/ 297998 h 725088"/>
                <a:gd name="connsiteX16" fmla="*/ 420024 w 455898"/>
                <a:gd name="connsiteY16" fmla="*/ 317430 h 725088"/>
                <a:gd name="connsiteX17" fmla="*/ 423149 w 455898"/>
                <a:gd name="connsiteY17" fmla="*/ 326262 h 725088"/>
                <a:gd name="connsiteX18" fmla="*/ 425731 w 455898"/>
                <a:gd name="connsiteY18" fmla="*/ 340530 h 725088"/>
                <a:gd name="connsiteX19" fmla="*/ 443804 w 455898"/>
                <a:gd name="connsiteY19" fmla="*/ 382519 h 725088"/>
                <a:gd name="connsiteX20" fmla="*/ 449104 w 455898"/>
                <a:gd name="connsiteY20" fmla="*/ 400184 h 725088"/>
                <a:gd name="connsiteX21" fmla="*/ 447609 w 455898"/>
                <a:gd name="connsiteY21" fmla="*/ 407522 h 725088"/>
                <a:gd name="connsiteX22" fmla="*/ 449919 w 455898"/>
                <a:gd name="connsiteY22" fmla="*/ 413773 h 725088"/>
                <a:gd name="connsiteX23" fmla="*/ 455898 w 455898"/>
                <a:gd name="connsiteY23" fmla="*/ 418937 h 725088"/>
                <a:gd name="connsiteX24" fmla="*/ 454811 w 455898"/>
                <a:gd name="connsiteY24" fmla="*/ 424916 h 725088"/>
                <a:gd name="connsiteX25" fmla="*/ 446657 w 455898"/>
                <a:gd name="connsiteY25" fmla="*/ 431710 h 725088"/>
                <a:gd name="connsiteX26" fmla="*/ 441358 w 455898"/>
                <a:gd name="connsiteY26" fmla="*/ 439863 h 725088"/>
                <a:gd name="connsiteX27" fmla="*/ 437553 w 455898"/>
                <a:gd name="connsiteY27" fmla="*/ 454403 h 725088"/>
                <a:gd name="connsiteX28" fmla="*/ 437553 w 455898"/>
                <a:gd name="connsiteY28" fmla="*/ 454403 h 725088"/>
                <a:gd name="connsiteX29" fmla="*/ 429944 w 455898"/>
                <a:gd name="connsiteY29" fmla="*/ 479949 h 725088"/>
                <a:gd name="connsiteX30" fmla="*/ 429808 w 455898"/>
                <a:gd name="connsiteY30" fmla="*/ 495441 h 725088"/>
                <a:gd name="connsiteX31" fmla="*/ 437146 w 455898"/>
                <a:gd name="connsiteY31" fmla="*/ 516639 h 725088"/>
                <a:gd name="connsiteX32" fmla="*/ 437146 w 455898"/>
                <a:gd name="connsiteY32" fmla="*/ 516639 h 725088"/>
                <a:gd name="connsiteX33" fmla="*/ 438640 w 455898"/>
                <a:gd name="connsiteY33" fmla="*/ 526015 h 725088"/>
                <a:gd name="connsiteX34" fmla="*/ 433749 w 455898"/>
                <a:gd name="connsiteY34" fmla="*/ 567324 h 725088"/>
                <a:gd name="connsiteX35" fmla="*/ 437010 w 455898"/>
                <a:gd name="connsiteY35" fmla="*/ 593822 h 725088"/>
                <a:gd name="connsiteX36" fmla="*/ 444755 w 455898"/>
                <a:gd name="connsiteY36" fmla="*/ 611080 h 725088"/>
                <a:gd name="connsiteX37" fmla="*/ 403446 w 455898"/>
                <a:gd name="connsiteY37" fmla="*/ 611216 h 725088"/>
                <a:gd name="connsiteX38" fmla="*/ 362137 w 455898"/>
                <a:gd name="connsiteY38" fmla="*/ 611216 h 725088"/>
                <a:gd name="connsiteX39" fmla="*/ 320827 w 455898"/>
                <a:gd name="connsiteY39" fmla="*/ 611216 h 725088"/>
                <a:gd name="connsiteX40" fmla="*/ 279518 w 455898"/>
                <a:gd name="connsiteY40" fmla="*/ 611216 h 725088"/>
                <a:gd name="connsiteX41" fmla="*/ 238209 w 455898"/>
                <a:gd name="connsiteY41" fmla="*/ 611216 h 725088"/>
                <a:gd name="connsiteX42" fmla="*/ 196900 w 455898"/>
                <a:gd name="connsiteY42" fmla="*/ 611216 h 725088"/>
                <a:gd name="connsiteX43" fmla="*/ 155590 w 455898"/>
                <a:gd name="connsiteY43" fmla="*/ 611216 h 725088"/>
                <a:gd name="connsiteX44" fmla="*/ 114281 w 455898"/>
                <a:gd name="connsiteY44" fmla="*/ 611216 h 725088"/>
                <a:gd name="connsiteX45" fmla="*/ 112514 w 455898"/>
                <a:gd name="connsiteY45" fmla="*/ 621815 h 725088"/>
                <a:gd name="connsiteX46" fmla="*/ 113329 w 455898"/>
                <a:gd name="connsiteY46" fmla="*/ 632006 h 725088"/>
                <a:gd name="connsiteX47" fmla="*/ 117814 w 455898"/>
                <a:gd name="connsiteY47" fmla="*/ 641654 h 725088"/>
                <a:gd name="connsiteX48" fmla="*/ 136294 w 455898"/>
                <a:gd name="connsiteY48" fmla="*/ 659998 h 725088"/>
                <a:gd name="connsiteX49" fmla="*/ 138061 w 455898"/>
                <a:gd name="connsiteY49" fmla="*/ 664483 h 725088"/>
                <a:gd name="connsiteX50" fmla="*/ 134800 w 455898"/>
                <a:gd name="connsiteY50" fmla="*/ 678615 h 725088"/>
                <a:gd name="connsiteX51" fmla="*/ 135343 w 455898"/>
                <a:gd name="connsiteY51" fmla="*/ 688670 h 725088"/>
                <a:gd name="connsiteX52" fmla="*/ 133304 w 455898"/>
                <a:gd name="connsiteY52" fmla="*/ 693834 h 725088"/>
                <a:gd name="connsiteX53" fmla="*/ 128820 w 455898"/>
                <a:gd name="connsiteY53" fmla="*/ 698454 h 725088"/>
                <a:gd name="connsiteX54" fmla="*/ 127597 w 455898"/>
                <a:gd name="connsiteY54" fmla="*/ 703482 h 725088"/>
                <a:gd name="connsiteX55" fmla="*/ 124608 w 455898"/>
                <a:gd name="connsiteY55" fmla="*/ 704841 h 725088"/>
                <a:gd name="connsiteX56" fmla="*/ 110611 w 455898"/>
                <a:gd name="connsiteY56" fmla="*/ 720060 h 725088"/>
                <a:gd name="connsiteX57" fmla="*/ 61557 w 455898"/>
                <a:gd name="connsiteY57" fmla="*/ 725088 h 725088"/>
                <a:gd name="connsiteX58" fmla="*/ 64275 w 455898"/>
                <a:gd name="connsiteY58" fmla="*/ 721691 h 725088"/>
                <a:gd name="connsiteX59" fmla="*/ 74602 w 455898"/>
                <a:gd name="connsiteY59" fmla="*/ 721011 h 725088"/>
                <a:gd name="connsiteX60" fmla="*/ 89141 w 455898"/>
                <a:gd name="connsiteY60" fmla="*/ 716119 h 725088"/>
                <a:gd name="connsiteX61" fmla="*/ 86152 w 455898"/>
                <a:gd name="connsiteY61" fmla="*/ 707967 h 725088"/>
                <a:gd name="connsiteX62" fmla="*/ 80581 w 455898"/>
                <a:gd name="connsiteY62" fmla="*/ 698998 h 725088"/>
                <a:gd name="connsiteX63" fmla="*/ 75417 w 455898"/>
                <a:gd name="connsiteY63" fmla="*/ 698046 h 725088"/>
                <a:gd name="connsiteX64" fmla="*/ 72020 w 455898"/>
                <a:gd name="connsiteY64" fmla="*/ 692747 h 725088"/>
                <a:gd name="connsiteX65" fmla="*/ 72155 w 455898"/>
                <a:gd name="connsiteY65" fmla="*/ 676169 h 725088"/>
                <a:gd name="connsiteX66" fmla="*/ 68894 w 455898"/>
                <a:gd name="connsiteY66" fmla="*/ 666521 h 725088"/>
                <a:gd name="connsiteX67" fmla="*/ 60877 w 455898"/>
                <a:gd name="connsiteY67" fmla="*/ 656601 h 725088"/>
                <a:gd name="connsiteX68" fmla="*/ 58160 w 455898"/>
                <a:gd name="connsiteY68" fmla="*/ 658504 h 725088"/>
                <a:gd name="connsiteX69" fmla="*/ 52317 w 455898"/>
                <a:gd name="connsiteY69" fmla="*/ 675490 h 725088"/>
                <a:gd name="connsiteX70" fmla="*/ 47425 w 455898"/>
                <a:gd name="connsiteY70" fmla="*/ 697775 h 725088"/>
                <a:gd name="connsiteX71" fmla="*/ 44978 w 455898"/>
                <a:gd name="connsiteY71" fmla="*/ 704977 h 725088"/>
                <a:gd name="connsiteX72" fmla="*/ 30439 w 455898"/>
                <a:gd name="connsiteY72" fmla="*/ 705521 h 725088"/>
                <a:gd name="connsiteX73" fmla="*/ 17530 w 455898"/>
                <a:gd name="connsiteY73" fmla="*/ 704025 h 725088"/>
                <a:gd name="connsiteX74" fmla="*/ 11143 w 455898"/>
                <a:gd name="connsiteY74" fmla="*/ 704433 h 725088"/>
                <a:gd name="connsiteX75" fmla="*/ 9512 w 455898"/>
                <a:gd name="connsiteY75" fmla="*/ 673995 h 725088"/>
                <a:gd name="connsiteX76" fmla="*/ 8154 w 455898"/>
                <a:gd name="connsiteY76" fmla="*/ 646274 h 725088"/>
                <a:gd name="connsiteX77" fmla="*/ 6794 w 455898"/>
                <a:gd name="connsiteY77" fmla="*/ 618417 h 725088"/>
                <a:gd name="connsiteX78" fmla="*/ 5436 w 455898"/>
                <a:gd name="connsiteY78" fmla="*/ 590561 h 725088"/>
                <a:gd name="connsiteX79" fmla="*/ 4077 w 455898"/>
                <a:gd name="connsiteY79" fmla="*/ 562568 h 725088"/>
                <a:gd name="connsiteX80" fmla="*/ 2718 w 455898"/>
                <a:gd name="connsiteY80" fmla="*/ 534576 h 725088"/>
                <a:gd name="connsiteX81" fmla="*/ 1359 w 455898"/>
                <a:gd name="connsiteY81" fmla="*/ 506447 h 725088"/>
                <a:gd name="connsiteX82" fmla="*/ 0 w 455898"/>
                <a:gd name="connsiteY82" fmla="*/ 478319 h 725088"/>
                <a:gd name="connsiteX83" fmla="*/ 3126 w 455898"/>
                <a:gd name="connsiteY83" fmla="*/ 450598 h 725088"/>
                <a:gd name="connsiteX84" fmla="*/ 6251 w 455898"/>
                <a:gd name="connsiteY84" fmla="*/ 422877 h 725088"/>
                <a:gd name="connsiteX85" fmla="*/ 9376 w 455898"/>
                <a:gd name="connsiteY85" fmla="*/ 395021 h 725088"/>
                <a:gd name="connsiteX86" fmla="*/ 12502 w 455898"/>
                <a:gd name="connsiteY86" fmla="*/ 367164 h 725088"/>
                <a:gd name="connsiteX87" fmla="*/ 15627 w 455898"/>
                <a:gd name="connsiteY87" fmla="*/ 339172 h 725088"/>
                <a:gd name="connsiteX88" fmla="*/ 18752 w 455898"/>
                <a:gd name="connsiteY88" fmla="*/ 311179 h 725088"/>
                <a:gd name="connsiteX89" fmla="*/ 21878 w 455898"/>
                <a:gd name="connsiteY89" fmla="*/ 283051 h 725088"/>
                <a:gd name="connsiteX90" fmla="*/ 25003 w 455898"/>
                <a:gd name="connsiteY90" fmla="*/ 254922 h 725088"/>
                <a:gd name="connsiteX91" fmla="*/ 28129 w 455898"/>
                <a:gd name="connsiteY91" fmla="*/ 226794 h 725088"/>
                <a:gd name="connsiteX92" fmla="*/ 31254 w 455898"/>
                <a:gd name="connsiteY92" fmla="*/ 198530 h 725088"/>
                <a:gd name="connsiteX93" fmla="*/ 34380 w 455898"/>
                <a:gd name="connsiteY93" fmla="*/ 170266 h 725088"/>
                <a:gd name="connsiteX94" fmla="*/ 37505 w 455898"/>
                <a:gd name="connsiteY94" fmla="*/ 141865 h 725088"/>
                <a:gd name="connsiteX95" fmla="*/ 40631 w 455898"/>
                <a:gd name="connsiteY95" fmla="*/ 113465 h 725088"/>
                <a:gd name="connsiteX96" fmla="*/ 43756 w 455898"/>
                <a:gd name="connsiteY96" fmla="*/ 84929 h 725088"/>
                <a:gd name="connsiteX97" fmla="*/ 46881 w 455898"/>
                <a:gd name="connsiteY97" fmla="*/ 56393 h 725088"/>
                <a:gd name="connsiteX98" fmla="*/ 50007 w 455898"/>
                <a:gd name="connsiteY98" fmla="*/ 27721 h 725088"/>
                <a:gd name="connsiteX99" fmla="*/ 50822 w 455898"/>
                <a:gd name="connsiteY99" fmla="*/ 20383 h 725088"/>
                <a:gd name="connsiteX100" fmla="*/ 50957 w 455898"/>
                <a:gd name="connsiteY100" fmla="*/ 17937 h 725088"/>
                <a:gd name="connsiteX101" fmla="*/ 51365 w 455898"/>
                <a:gd name="connsiteY101" fmla="*/ 14268 h 725088"/>
                <a:gd name="connsiteX102" fmla="*/ 40087 w 455898"/>
                <a:gd name="connsiteY102" fmla="*/ 4076 h 725088"/>
                <a:gd name="connsiteX103" fmla="*/ 37913 w 455898"/>
                <a:gd name="connsiteY103" fmla="*/ 2039 h 725088"/>
                <a:gd name="connsiteX104" fmla="*/ 36282 w 455898"/>
                <a:gd name="connsiteY104" fmla="*/ 136 h 725088"/>
                <a:gd name="connsiteX105" fmla="*/ 37913 w 455898"/>
                <a:gd name="connsiteY105" fmla="*/ 0 h 725088"/>
                <a:gd name="connsiteX106" fmla="*/ 58432 w 455898"/>
                <a:gd name="connsiteY106" fmla="*/ 272 h 725088"/>
                <a:gd name="connsiteX107" fmla="*/ 78950 w 455898"/>
                <a:gd name="connsiteY107" fmla="*/ 544 h 725088"/>
                <a:gd name="connsiteX108" fmla="*/ 99469 w 455898"/>
                <a:gd name="connsiteY108" fmla="*/ 815 h 725088"/>
                <a:gd name="connsiteX109" fmla="*/ 119988 w 455898"/>
                <a:gd name="connsiteY109" fmla="*/ 1087 h 725088"/>
                <a:gd name="connsiteX110" fmla="*/ 140507 w 455898"/>
                <a:gd name="connsiteY110" fmla="*/ 1359 h 725088"/>
                <a:gd name="connsiteX111" fmla="*/ 161025 w 455898"/>
                <a:gd name="connsiteY111" fmla="*/ 1631 h 725088"/>
                <a:gd name="connsiteX112" fmla="*/ 181544 w 455898"/>
                <a:gd name="connsiteY112" fmla="*/ 1903 h 725088"/>
                <a:gd name="connsiteX113" fmla="*/ 202062 w 455898"/>
                <a:gd name="connsiteY113" fmla="*/ 2175 h 725088"/>
                <a:gd name="connsiteX114" fmla="*/ 222581 w 455898"/>
                <a:gd name="connsiteY114" fmla="*/ 2446 h 725088"/>
                <a:gd name="connsiteX115" fmla="*/ 243100 w 455898"/>
                <a:gd name="connsiteY115" fmla="*/ 2718 h 725088"/>
                <a:gd name="connsiteX116" fmla="*/ 263619 w 455898"/>
                <a:gd name="connsiteY116" fmla="*/ 2990 h 725088"/>
                <a:gd name="connsiteX117" fmla="*/ 284138 w 455898"/>
                <a:gd name="connsiteY117" fmla="*/ 3261 h 725088"/>
                <a:gd name="connsiteX118" fmla="*/ 304657 w 455898"/>
                <a:gd name="connsiteY118" fmla="*/ 3533 h 725088"/>
                <a:gd name="connsiteX119" fmla="*/ 325176 w 455898"/>
                <a:gd name="connsiteY119" fmla="*/ 3805 h 725088"/>
                <a:gd name="connsiteX120" fmla="*/ 345694 w 455898"/>
                <a:gd name="connsiteY120" fmla="*/ 4076 h 725088"/>
                <a:gd name="connsiteX121" fmla="*/ 365670 w 455898"/>
                <a:gd name="connsiteY121" fmla="*/ 3397 h 725088"/>
                <a:gd name="connsiteX122" fmla="*/ 52588 w 455898"/>
                <a:gd name="connsiteY122" fmla="*/ 721555 h 725088"/>
                <a:gd name="connsiteX123" fmla="*/ 41310 w 455898"/>
                <a:gd name="connsiteY123" fmla="*/ 724680 h 725088"/>
                <a:gd name="connsiteX124" fmla="*/ 24595 w 455898"/>
                <a:gd name="connsiteY124" fmla="*/ 724408 h 725088"/>
                <a:gd name="connsiteX125" fmla="*/ 21198 w 455898"/>
                <a:gd name="connsiteY125" fmla="*/ 723322 h 725088"/>
                <a:gd name="connsiteX126" fmla="*/ 27857 w 455898"/>
                <a:gd name="connsiteY126" fmla="*/ 721147 h 725088"/>
                <a:gd name="connsiteX127" fmla="*/ 47696 w 455898"/>
                <a:gd name="connsiteY127" fmla="*/ 718294 h 725088"/>
                <a:gd name="connsiteX128" fmla="*/ 52588 w 455898"/>
                <a:gd name="connsiteY128" fmla="*/ 721555 h 7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455898" h="725088">
                  <a:moveTo>
                    <a:pt x="365670" y="3397"/>
                  </a:moveTo>
                  <a:lnTo>
                    <a:pt x="369067" y="23237"/>
                  </a:lnTo>
                  <a:lnTo>
                    <a:pt x="372464" y="43076"/>
                  </a:lnTo>
                  <a:lnTo>
                    <a:pt x="375861" y="62915"/>
                  </a:lnTo>
                  <a:lnTo>
                    <a:pt x="379258" y="82619"/>
                  </a:lnTo>
                  <a:lnTo>
                    <a:pt x="382655" y="102323"/>
                  </a:lnTo>
                  <a:lnTo>
                    <a:pt x="386053" y="122026"/>
                  </a:lnTo>
                  <a:lnTo>
                    <a:pt x="389450" y="141729"/>
                  </a:lnTo>
                  <a:lnTo>
                    <a:pt x="392847" y="161433"/>
                  </a:lnTo>
                  <a:lnTo>
                    <a:pt x="396244" y="181000"/>
                  </a:lnTo>
                  <a:lnTo>
                    <a:pt x="399641" y="200568"/>
                  </a:lnTo>
                  <a:lnTo>
                    <a:pt x="403038" y="220136"/>
                  </a:lnTo>
                  <a:lnTo>
                    <a:pt x="406436" y="239703"/>
                  </a:lnTo>
                  <a:lnTo>
                    <a:pt x="409833" y="259135"/>
                  </a:lnTo>
                  <a:lnTo>
                    <a:pt x="413230" y="278566"/>
                  </a:lnTo>
                  <a:lnTo>
                    <a:pt x="416627" y="297998"/>
                  </a:lnTo>
                  <a:lnTo>
                    <a:pt x="420024" y="317430"/>
                  </a:lnTo>
                  <a:lnTo>
                    <a:pt x="423149" y="326262"/>
                  </a:lnTo>
                  <a:lnTo>
                    <a:pt x="425731" y="340530"/>
                  </a:lnTo>
                  <a:lnTo>
                    <a:pt x="443804" y="382519"/>
                  </a:lnTo>
                  <a:lnTo>
                    <a:pt x="449104" y="400184"/>
                  </a:lnTo>
                  <a:lnTo>
                    <a:pt x="447609" y="407522"/>
                  </a:lnTo>
                  <a:lnTo>
                    <a:pt x="449919" y="413773"/>
                  </a:lnTo>
                  <a:lnTo>
                    <a:pt x="455898" y="418937"/>
                  </a:lnTo>
                  <a:lnTo>
                    <a:pt x="454811" y="424916"/>
                  </a:lnTo>
                  <a:lnTo>
                    <a:pt x="446657" y="431710"/>
                  </a:lnTo>
                  <a:lnTo>
                    <a:pt x="441358" y="439863"/>
                  </a:lnTo>
                  <a:lnTo>
                    <a:pt x="437553" y="454403"/>
                  </a:lnTo>
                  <a:lnTo>
                    <a:pt x="437553" y="454403"/>
                  </a:lnTo>
                  <a:lnTo>
                    <a:pt x="429944" y="479949"/>
                  </a:lnTo>
                  <a:lnTo>
                    <a:pt x="429808" y="495441"/>
                  </a:lnTo>
                  <a:lnTo>
                    <a:pt x="437146" y="516639"/>
                  </a:lnTo>
                  <a:lnTo>
                    <a:pt x="437146" y="516639"/>
                  </a:lnTo>
                  <a:lnTo>
                    <a:pt x="438640" y="526015"/>
                  </a:lnTo>
                  <a:lnTo>
                    <a:pt x="433749" y="567324"/>
                  </a:lnTo>
                  <a:lnTo>
                    <a:pt x="437010" y="593822"/>
                  </a:lnTo>
                  <a:lnTo>
                    <a:pt x="444755" y="611080"/>
                  </a:lnTo>
                  <a:lnTo>
                    <a:pt x="403446" y="611216"/>
                  </a:lnTo>
                  <a:lnTo>
                    <a:pt x="362137" y="611216"/>
                  </a:lnTo>
                  <a:lnTo>
                    <a:pt x="320827" y="611216"/>
                  </a:lnTo>
                  <a:lnTo>
                    <a:pt x="279518" y="611216"/>
                  </a:lnTo>
                  <a:lnTo>
                    <a:pt x="238209" y="611216"/>
                  </a:lnTo>
                  <a:lnTo>
                    <a:pt x="196900" y="611216"/>
                  </a:lnTo>
                  <a:lnTo>
                    <a:pt x="155590" y="611216"/>
                  </a:lnTo>
                  <a:lnTo>
                    <a:pt x="114281" y="611216"/>
                  </a:lnTo>
                  <a:lnTo>
                    <a:pt x="112514" y="621815"/>
                  </a:lnTo>
                  <a:lnTo>
                    <a:pt x="113329" y="632006"/>
                  </a:lnTo>
                  <a:lnTo>
                    <a:pt x="117814" y="641654"/>
                  </a:lnTo>
                  <a:lnTo>
                    <a:pt x="136294" y="659998"/>
                  </a:lnTo>
                  <a:lnTo>
                    <a:pt x="138061" y="664483"/>
                  </a:lnTo>
                  <a:lnTo>
                    <a:pt x="134800" y="678615"/>
                  </a:lnTo>
                  <a:lnTo>
                    <a:pt x="135343" y="688670"/>
                  </a:lnTo>
                  <a:lnTo>
                    <a:pt x="133304" y="693834"/>
                  </a:lnTo>
                  <a:lnTo>
                    <a:pt x="128820" y="698454"/>
                  </a:lnTo>
                  <a:lnTo>
                    <a:pt x="127597" y="703482"/>
                  </a:lnTo>
                  <a:lnTo>
                    <a:pt x="124608" y="704841"/>
                  </a:lnTo>
                  <a:lnTo>
                    <a:pt x="110611" y="720060"/>
                  </a:lnTo>
                  <a:lnTo>
                    <a:pt x="61557" y="725088"/>
                  </a:lnTo>
                  <a:lnTo>
                    <a:pt x="64275" y="721691"/>
                  </a:lnTo>
                  <a:lnTo>
                    <a:pt x="74602" y="721011"/>
                  </a:lnTo>
                  <a:lnTo>
                    <a:pt x="89141" y="716119"/>
                  </a:lnTo>
                  <a:lnTo>
                    <a:pt x="86152" y="707967"/>
                  </a:lnTo>
                  <a:lnTo>
                    <a:pt x="80581" y="698998"/>
                  </a:lnTo>
                  <a:lnTo>
                    <a:pt x="75417" y="698046"/>
                  </a:lnTo>
                  <a:lnTo>
                    <a:pt x="72020" y="692747"/>
                  </a:lnTo>
                  <a:lnTo>
                    <a:pt x="72155" y="676169"/>
                  </a:lnTo>
                  <a:lnTo>
                    <a:pt x="68894" y="666521"/>
                  </a:lnTo>
                  <a:lnTo>
                    <a:pt x="60877" y="656601"/>
                  </a:lnTo>
                  <a:lnTo>
                    <a:pt x="58160" y="658504"/>
                  </a:lnTo>
                  <a:lnTo>
                    <a:pt x="52317" y="675490"/>
                  </a:lnTo>
                  <a:lnTo>
                    <a:pt x="47425" y="697775"/>
                  </a:lnTo>
                  <a:lnTo>
                    <a:pt x="44978" y="704977"/>
                  </a:lnTo>
                  <a:lnTo>
                    <a:pt x="30439" y="705521"/>
                  </a:lnTo>
                  <a:lnTo>
                    <a:pt x="17530" y="704025"/>
                  </a:lnTo>
                  <a:lnTo>
                    <a:pt x="11143" y="704433"/>
                  </a:lnTo>
                  <a:lnTo>
                    <a:pt x="9512" y="673995"/>
                  </a:lnTo>
                  <a:lnTo>
                    <a:pt x="8154" y="646274"/>
                  </a:lnTo>
                  <a:lnTo>
                    <a:pt x="6794" y="618417"/>
                  </a:lnTo>
                  <a:lnTo>
                    <a:pt x="5436" y="590561"/>
                  </a:lnTo>
                  <a:lnTo>
                    <a:pt x="4077" y="562568"/>
                  </a:lnTo>
                  <a:lnTo>
                    <a:pt x="2718" y="534576"/>
                  </a:lnTo>
                  <a:lnTo>
                    <a:pt x="1359" y="506447"/>
                  </a:lnTo>
                  <a:lnTo>
                    <a:pt x="0" y="478319"/>
                  </a:lnTo>
                  <a:lnTo>
                    <a:pt x="3126" y="450598"/>
                  </a:lnTo>
                  <a:lnTo>
                    <a:pt x="6251" y="422877"/>
                  </a:lnTo>
                  <a:lnTo>
                    <a:pt x="9376" y="395021"/>
                  </a:lnTo>
                  <a:lnTo>
                    <a:pt x="12502" y="367164"/>
                  </a:lnTo>
                  <a:lnTo>
                    <a:pt x="15627" y="339172"/>
                  </a:lnTo>
                  <a:lnTo>
                    <a:pt x="18752" y="311179"/>
                  </a:lnTo>
                  <a:lnTo>
                    <a:pt x="21878" y="283051"/>
                  </a:lnTo>
                  <a:lnTo>
                    <a:pt x="25003" y="254922"/>
                  </a:lnTo>
                  <a:lnTo>
                    <a:pt x="28129" y="226794"/>
                  </a:lnTo>
                  <a:lnTo>
                    <a:pt x="31254" y="198530"/>
                  </a:lnTo>
                  <a:lnTo>
                    <a:pt x="34380" y="170266"/>
                  </a:lnTo>
                  <a:lnTo>
                    <a:pt x="37505" y="141865"/>
                  </a:lnTo>
                  <a:lnTo>
                    <a:pt x="40631" y="113465"/>
                  </a:lnTo>
                  <a:lnTo>
                    <a:pt x="43756" y="84929"/>
                  </a:lnTo>
                  <a:lnTo>
                    <a:pt x="46881" y="56393"/>
                  </a:lnTo>
                  <a:lnTo>
                    <a:pt x="50007" y="27721"/>
                  </a:lnTo>
                  <a:lnTo>
                    <a:pt x="50822" y="20383"/>
                  </a:lnTo>
                  <a:lnTo>
                    <a:pt x="50957" y="17937"/>
                  </a:lnTo>
                  <a:lnTo>
                    <a:pt x="51365" y="14268"/>
                  </a:lnTo>
                  <a:lnTo>
                    <a:pt x="40087" y="4076"/>
                  </a:lnTo>
                  <a:lnTo>
                    <a:pt x="37913" y="2039"/>
                  </a:lnTo>
                  <a:lnTo>
                    <a:pt x="36282" y="136"/>
                  </a:lnTo>
                  <a:lnTo>
                    <a:pt x="37913" y="0"/>
                  </a:lnTo>
                  <a:lnTo>
                    <a:pt x="58432" y="272"/>
                  </a:lnTo>
                  <a:lnTo>
                    <a:pt x="78950" y="544"/>
                  </a:lnTo>
                  <a:lnTo>
                    <a:pt x="99469" y="815"/>
                  </a:lnTo>
                  <a:lnTo>
                    <a:pt x="119988" y="1087"/>
                  </a:lnTo>
                  <a:lnTo>
                    <a:pt x="140507" y="1359"/>
                  </a:lnTo>
                  <a:lnTo>
                    <a:pt x="161025" y="1631"/>
                  </a:lnTo>
                  <a:lnTo>
                    <a:pt x="181544" y="1903"/>
                  </a:lnTo>
                  <a:lnTo>
                    <a:pt x="202062" y="2175"/>
                  </a:lnTo>
                  <a:lnTo>
                    <a:pt x="222581" y="2446"/>
                  </a:lnTo>
                  <a:lnTo>
                    <a:pt x="243100" y="2718"/>
                  </a:lnTo>
                  <a:lnTo>
                    <a:pt x="263619" y="2990"/>
                  </a:lnTo>
                  <a:lnTo>
                    <a:pt x="284138" y="3261"/>
                  </a:lnTo>
                  <a:lnTo>
                    <a:pt x="304657" y="3533"/>
                  </a:lnTo>
                  <a:lnTo>
                    <a:pt x="325176" y="3805"/>
                  </a:lnTo>
                  <a:lnTo>
                    <a:pt x="345694" y="4076"/>
                  </a:lnTo>
                  <a:lnTo>
                    <a:pt x="365670" y="3397"/>
                  </a:lnTo>
                  <a:close/>
                  <a:moveTo>
                    <a:pt x="52588" y="721555"/>
                  </a:moveTo>
                  <a:lnTo>
                    <a:pt x="41310" y="724680"/>
                  </a:lnTo>
                  <a:lnTo>
                    <a:pt x="24595" y="724408"/>
                  </a:lnTo>
                  <a:lnTo>
                    <a:pt x="21198" y="723322"/>
                  </a:lnTo>
                  <a:lnTo>
                    <a:pt x="27857" y="721147"/>
                  </a:lnTo>
                  <a:lnTo>
                    <a:pt x="47696" y="718294"/>
                  </a:lnTo>
                  <a:lnTo>
                    <a:pt x="52588" y="72155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6" name="Freeform: Shape 15">
              <a:extLst>
                <a:ext uri="{FF2B5EF4-FFF2-40B4-BE49-F238E27FC236}">
                  <a16:creationId xmlns:a16="http://schemas.microsoft.com/office/drawing/2014/main" id="{734E5A84-9ED4-7F30-1CA1-321CF8AF2988}"/>
                </a:ext>
              </a:extLst>
            </p:cNvPr>
            <p:cNvSpPr/>
            <p:nvPr/>
          </p:nvSpPr>
          <p:spPr>
            <a:xfrm>
              <a:off x="14241505" y="9497886"/>
              <a:ext cx="630510" cy="540962"/>
            </a:xfrm>
            <a:custGeom>
              <a:avLst/>
              <a:gdLst>
                <a:gd name="connsiteX0" fmla="*/ 628473 w 630510"/>
                <a:gd name="connsiteY0" fmla="*/ 78950 h 540962"/>
                <a:gd name="connsiteX1" fmla="*/ 627929 w 630510"/>
                <a:gd name="connsiteY1" fmla="*/ 81803 h 540962"/>
                <a:gd name="connsiteX2" fmla="*/ 630511 w 630510"/>
                <a:gd name="connsiteY2" fmla="*/ 88054 h 540962"/>
                <a:gd name="connsiteX3" fmla="*/ 630511 w 630510"/>
                <a:gd name="connsiteY3" fmla="*/ 91587 h 540962"/>
                <a:gd name="connsiteX4" fmla="*/ 628608 w 630510"/>
                <a:gd name="connsiteY4" fmla="*/ 93761 h 540962"/>
                <a:gd name="connsiteX5" fmla="*/ 624260 w 630510"/>
                <a:gd name="connsiteY5" fmla="*/ 95120 h 540962"/>
                <a:gd name="connsiteX6" fmla="*/ 620998 w 630510"/>
                <a:gd name="connsiteY6" fmla="*/ 96615 h 540962"/>
                <a:gd name="connsiteX7" fmla="*/ 620319 w 630510"/>
                <a:gd name="connsiteY7" fmla="*/ 99333 h 540962"/>
                <a:gd name="connsiteX8" fmla="*/ 620183 w 630510"/>
                <a:gd name="connsiteY8" fmla="*/ 100555 h 540962"/>
                <a:gd name="connsiteX9" fmla="*/ 620455 w 630510"/>
                <a:gd name="connsiteY9" fmla="*/ 103545 h 540962"/>
                <a:gd name="connsiteX10" fmla="*/ 620998 w 630510"/>
                <a:gd name="connsiteY10" fmla="*/ 106127 h 540962"/>
                <a:gd name="connsiteX11" fmla="*/ 618961 w 630510"/>
                <a:gd name="connsiteY11" fmla="*/ 109659 h 540962"/>
                <a:gd name="connsiteX12" fmla="*/ 604149 w 630510"/>
                <a:gd name="connsiteY12" fmla="*/ 118356 h 540962"/>
                <a:gd name="connsiteX13" fmla="*/ 597898 w 630510"/>
                <a:gd name="connsiteY13" fmla="*/ 129499 h 540962"/>
                <a:gd name="connsiteX14" fmla="*/ 600072 w 630510"/>
                <a:gd name="connsiteY14" fmla="*/ 143224 h 540962"/>
                <a:gd name="connsiteX15" fmla="*/ 594909 w 630510"/>
                <a:gd name="connsiteY15" fmla="*/ 157084 h 540962"/>
                <a:gd name="connsiteX16" fmla="*/ 582271 w 630510"/>
                <a:gd name="connsiteY16" fmla="*/ 171080 h 540962"/>
                <a:gd name="connsiteX17" fmla="*/ 576971 w 630510"/>
                <a:gd name="connsiteY17" fmla="*/ 186571 h 540962"/>
                <a:gd name="connsiteX18" fmla="*/ 578874 w 630510"/>
                <a:gd name="connsiteY18" fmla="*/ 203829 h 540962"/>
                <a:gd name="connsiteX19" fmla="*/ 572487 w 630510"/>
                <a:gd name="connsiteY19" fmla="*/ 217825 h 540962"/>
                <a:gd name="connsiteX20" fmla="*/ 557948 w 630510"/>
                <a:gd name="connsiteY20" fmla="*/ 228424 h 540962"/>
                <a:gd name="connsiteX21" fmla="*/ 553191 w 630510"/>
                <a:gd name="connsiteY21" fmla="*/ 234947 h 540962"/>
                <a:gd name="connsiteX22" fmla="*/ 553191 w 630510"/>
                <a:gd name="connsiteY22" fmla="*/ 235354 h 540962"/>
                <a:gd name="connsiteX23" fmla="*/ 553191 w 630510"/>
                <a:gd name="connsiteY23" fmla="*/ 240246 h 540962"/>
                <a:gd name="connsiteX24" fmla="*/ 554686 w 630510"/>
                <a:gd name="connsiteY24" fmla="*/ 244051 h 540962"/>
                <a:gd name="connsiteX25" fmla="*/ 549794 w 630510"/>
                <a:gd name="connsiteY25" fmla="*/ 251253 h 540962"/>
                <a:gd name="connsiteX26" fmla="*/ 537565 w 630510"/>
                <a:gd name="connsiteY26" fmla="*/ 258591 h 540962"/>
                <a:gd name="connsiteX27" fmla="*/ 530906 w 630510"/>
                <a:gd name="connsiteY27" fmla="*/ 265793 h 540962"/>
                <a:gd name="connsiteX28" fmla="*/ 529955 w 630510"/>
                <a:gd name="connsiteY28" fmla="*/ 272859 h 540962"/>
                <a:gd name="connsiteX29" fmla="*/ 527102 w 630510"/>
                <a:gd name="connsiteY29" fmla="*/ 276256 h 540962"/>
                <a:gd name="connsiteX30" fmla="*/ 521802 w 630510"/>
                <a:gd name="connsiteY30" fmla="*/ 277751 h 540962"/>
                <a:gd name="connsiteX31" fmla="*/ 518677 w 630510"/>
                <a:gd name="connsiteY31" fmla="*/ 288078 h 540962"/>
                <a:gd name="connsiteX32" fmla="*/ 515959 w 630510"/>
                <a:gd name="connsiteY32" fmla="*/ 312538 h 540962"/>
                <a:gd name="connsiteX33" fmla="*/ 509437 w 630510"/>
                <a:gd name="connsiteY33" fmla="*/ 326398 h 540962"/>
                <a:gd name="connsiteX34" fmla="*/ 498837 w 630510"/>
                <a:gd name="connsiteY34" fmla="*/ 329795 h 540962"/>
                <a:gd name="connsiteX35" fmla="*/ 493266 w 630510"/>
                <a:gd name="connsiteY35" fmla="*/ 335231 h 540962"/>
                <a:gd name="connsiteX36" fmla="*/ 492451 w 630510"/>
                <a:gd name="connsiteY36" fmla="*/ 342704 h 540962"/>
                <a:gd name="connsiteX37" fmla="*/ 486200 w 630510"/>
                <a:gd name="connsiteY37" fmla="*/ 351265 h 540962"/>
                <a:gd name="connsiteX38" fmla="*/ 474378 w 630510"/>
                <a:gd name="connsiteY38" fmla="*/ 361048 h 540962"/>
                <a:gd name="connsiteX39" fmla="*/ 470437 w 630510"/>
                <a:gd name="connsiteY39" fmla="*/ 370289 h 540962"/>
                <a:gd name="connsiteX40" fmla="*/ 474514 w 630510"/>
                <a:gd name="connsiteY40" fmla="*/ 379121 h 540962"/>
                <a:gd name="connsiteX41" fmla="*/ 473698 w 630510"/>
                <a:gd name="connsiteY41" fmla="*/ 382655 h 540962"/>
                <a:gd name="connsiteX42" fmla="*/ 470029 w 630510"/>
                <a:gd name="connsiteY42" fmla="*/ 385509 h 540962"/>
                <a:gd name="connsiteX43" fmla="*/ 457256 w 630510"/>
                <a:gd name="connsiteY43" fmla="*/ 389721 h 540962"/>
                <a:gd name="connsiteX44" fmla="*/ 455082 w 630510"/>
                <a:gd name="connsiteY44" fmla="*/ 391759 h 540962"/>
                <a:gd name="connsiteX45" fmla="*/ 453859 w 630510"/>
                <a:gd name="connsiteY45" fmla="*/ 394069 h 540962"/>
                <a:gd name="connsiteX46" fmla="*/ 456441 w 630510"/>
                <a:gd name="connsiteY46" fmla="*/ 398553 h 540962"/>
                <a:gd name="connsiteX47" fmla="*/ 457935 w 630510"/>
                <a:gd name="connsiteY47" fmla="*/ 405211 h 540962"/>
                <a:gd name="connsiteX48" fmla="*/ 456033 w 630510"/>
                <a:gd name="connsiteY48" fmla="*/ 416490 h 540962"/>
                <a:gd name="connsiteX49" fmla="*/ 452907 w 630510"/>
                <a:gd name="connsiteY49" fmla="*/ 421247 h 540962"/>
                <a:gd name="connsiteX50" fmla="*/ 449918 w 630510"/>
                <a:gd name="connsiteY50" fmla="*/ 425730 h 540962"/>
                <a:gd name="connsiteX51" fmla="*/ 439319 w 630510"/>
                <a:gd name="connsiteY51" fmla="*/ 433748 h 540962"/>
                <a:gd name="connsiteX52" fmla="*/ 436330 w 630510"/>
                <a:gd name="connsiteY52" fmla="*/ 439863 h 540962"/>
                <a:gd name="connsiteX53" fmla="*/ 441085 w 630510"/>
                <a:gd name="connsiteY53" fmla="*/ 444075 h 540962"/>
                <a:gd name="connsiteX54" fmla="*/ 440678 w 630510"/>
                <a:gd name="connsiteY54" fmla="*/ 448831 h 540962"/>
                <a:gd name="connsiteX55" fmla="*/ 435378 w 630510"/>
                <a:gd name="connsiteY55" fmla="*/ 453859 h 540962"/>
                <a:gd name="connsiteX56" fmla="*/ 436873 w 630510"/>
                <a:gd name="connsiteY56" fmla="*/ 459431 h 540962"/>
                <a:gd name="connsiteX57" fmla="*/ 438096 w 630510"/>
                <a:gd name="connsiteY57" fmla="*/ 463235 h 540962"/>
                <a:gd name="connsiteX58" fmla="*/ 443124 w 630510"/>
                <a:gd name="connsiteY58" fmla="*/ 466632 h 540962"/>
                <a:gd name="connsiteX59" fmla="*/ 444755 w 630510"/>
                <a:gd name="connsiteY59" fmla="*/ 476008 h 540962"/>
                <a:gd name="connsiteX60" fmla="*/ 441221 w 630510"/>
                <a:gd name="connsiteY60" fmla="*/ 488102 h 540962"/>
                <a:gd name="connsiteX61" fmla="*/ 441901 w 630510"/>
                <a:gd name="connsiteY61" fmla="*/ 498022 h 540962"/>
                <a:gd name="connsiteX62" fmla="*/ 447880 w 630510"/>
                <a:gd name="connsiteY62" fmla="*/ 506175 h 540962"/>
                <a:gd name="connsiteX63" fmla="*/ 449103 w 630510"/>
                <a:gd name="connsiteY63" fmla="*/ 509708 h 540962"/>
                <a:gd name="connsiteX64" fmla="*/ 443260 w 630510"/>
                <a:gd name="connsiteY64" fmla="*/ 536614 h 540962"/>
                <a:gd name="connsiteX65" fmla="*/ 443667 w 630510"/>
                <a:gd name="connsiteY65" fmla="*/ 540418 h 540962"/>
                <a:gd name="connsiteX66" fmla="*/ 418529 w 630510"/>
                <a:gd name="connsiteY66" fmla="*/ 540418 h 540962"/>
                <a:gd name="connsiteX67" fmla="*/ 395564 w 630510"/>
                <a:gd name="connsiteY67" fmla="*/ 540554 h 540962"/>
                <a:gd name="connsiteX68" fmla="*/ 372599 w 630510"/>
                <a:gd name="connsiteY68" fmla="*/ 540554 h 540962"/>
                <a:gd name="connsiteX69" fmla="*/ 349634 w 630510"/>
                <a:gd name="connsiteY69" fmla="*/ 540554 h 540962"/>
                <a:gd name="connsiteX70" fmla="*/ 326534 w 630510"/>
                <a:gd name="connsiteY70" fmla="*/ 540554 h 540962"/>
                <a:gd name="connsiteX71" fmla="*/ 303569 w 630510"/>
                <a:gd name="connsiteY71" fmla="*/ 540690 h 540962"/>
                <a:gd name="connsiteX72" fmla="*/ 280604 w 630510"/>
                <a:gd name="connsiteY72" fmla="*/ 540690 h 540962"/>
                <a:gd name="connsiteX73" fmla="*/ 257639 w 630510"/>
                <a:gd name="connsiteY73" fmla="*/ 540690 h 540962"/>
                <a:gd name="connsiteX74" fmla="*/ 234675 w 630510"/>
                <a:gd name="connsiteY74" fmla="*/ 540690 h 540962"/>
                <a:gd name="connsiteX75" fmla="*/ 211710 w 630510"/>
                <a:gd name="connsiteY75" fmla="*/ 540826 h 540962"/>
                <a:gd name="connsiteX76" fmla="*/ 188745 w 630510"/>
                <a:gd name="connsiteY76" fmla="*/ 540826 h 540962"/>
                <a:gd name="connsiteX77" fmla="*/ 165645 w 630510"/>
                <a:gd name="connsiteY77" fmla="*/ 540826 h 540962"/>
                <a:gd name="connsiteX78" fmla="*/ 142680 w 630510"/>
                <a:gd name="connsiteY78" fmla="*/ 540826 h 540962"/>
                <a:gd name="connsiteX79" fmla="*/ 119716 w 630510"/>
                <a:gd name="connsiteY79" fmla="*/ 540962 h 540962"/>
                <a:gd name="connsiteX80" fmla="*/ 96751 w 630510"/>
                <a:gd name="connsiteY80" fmla="*/ 540962 h 540962"/>
                <a:gd name="connsiteX81" fmla="*/ 73786 w 630510"/>
                <a:gd name="connsiteY81" fmla="*/ 540962 h 540962"/>
                <a:gd name="connsiteX82" fmla="*/ 73650 w 630510"/>
                <a:gd name="connsiteY82" fmla="*/ 520307 h 540962"/>
                <a:gd name="connsiteX83" fmla="*/ 73378 w 630510"/>
                <a:gd name="connsiteY83" fmla="*/ 499652 h 540962"/>
                <a:gd name="connsiteX84" fmla="*/ 73242 w 630510"/>
                <a:gd name="connsiteY84" fmla="*/ 478998 h 540962"/>
                <a:gd name="connsiteX85" fmla="*/ 72971 w 630510"/>
                <a:gd name="connsiteY85" fmla="*/ 458343 h 540962"/>
                <a:gd name="connsiteX86" fmla="*/ 66448 w 630510"/>
                <a:gd name="connsiteY86" fmla="*/ 454810 h 540962"/>
                <a:gd name="connsiteX87" fmla="*/ 54626 w 630510"/>
                <a:gd name="connsiteY87" fmla="*/ 453043 h 540962"/>
                <a:gd name="connsiteX88" fmla="*/ 48511 w 630510"/>
                <a:gd name="connsiteY88" fmla="*/ 454267 h 540962"/>
                <a:gd name="connsiteX89" fmla="*/ 41309 w 630510"/>
                <a:gd name="connsiteY89" fmla="*/ 453316 h 540962"/>
                <a:gd name="connsiteX90" fmla="*/ 36553 w 630510"/>
                <a:gd name="connsiteY90" fmla="*/ 456713 h 540962"/>
                <a:gd name="connsiteX91" fmla="*/ 33291 w 630510"/>
                <a:gd name="connsiteY91" fmla="*/ 457392 h 540962"/>
                <a:gd name="connsiteX92" fmla="*/ 30710 w 630510"/>
                <a:gd name="connsiteY92" fmla="*/ 456577 h 540962"/>
                <a:gd name="connsiteX93" fmla="*/ 29215 w 630510"/>
                <a:gd name="connsiteY93" fmla="*/ 453587 h 540962"/>
                <a:gd name="connsiteX94" fmla="*/ 23780 w 630510"/>
                <a:gd name="connsiteY94" fmla="*/ 451413 h 540962"/>
                <a:gd name="connsiteX95" fmla="*/ 17121 w 630510"/>
                <a:gd name="connsiteY95" fmla="*/ 443939 h 540962"/>
                <a:gd name="connsiteX96" fmla="*/ 17529 w 630510"/>
                <a:gd name="connsiteY96" fmla="*/ 427361 h 540962"/>
                <a:gd name="connsiteX97" fmla="*/ 17801 w 630510"/>
                <a:gd name="connsiteY97" fmla="*/ 410647 h 540962"/>
                <a:gd name="connsiteX98" fmla="*/ 18208 w 630510"/>
                <a:gd name="connsiteY98" fmla="*/ 394069 h 540962"/>
                <a:gd name="connsiteX99" fmla="*/ 18616 w 630510"/>
                <a:gd name="connsiteY99" fmla="*/ 377355 h 540962"/>
                <a:gd name="connsiteX100" fmla="*/ 18888 w 630510"/>
                <a:gd name="connsiteY100" fmla="*/ 360641 h 540962"/>
                <a:gd name="connsiteX101" fmla="*/ 19296 w 630510"/>
                <a:gd name="connsiteY101" fmla="*/ 343927 h 540962"/>
                <a:gd name="connsiteX102" fmla="*/ 19703 w 630510"/>
                <a:gd name="connsiteY102" fmla="*/ 327077 h 540962"/>
                <a:gd name="connsiteX103" fmla="*/ 19975 w 630510"/>
                <a:gd name="connsiteY103" fmla="*/ 310363 h 540962"/>
                <a:gd name="connsiteX104" fmla="*/ 20383 w 630510"/>
                <a:gd name="connsiteY104" fmla="*/ 293513 h 540962"/>
                <a:gd name="connsiteX105" fmla="*/ 20790 w 630510"/>
                <a:gd name="connsiteY105" fmla="*/ 276664 h 540962"/>
                <a:gd name="connsiteX106" fmla="*/ 21062 w 630510"/>
                <a:gd name="connsiteY106" fmla="*/ 259814 h 540962"/>
                <a:gd name="connsiteX107" fmla="*/ 21469 w 630510"/>
                <a:gd name="connsiteY107" fmla="*/ 242963 h 540962"/>
                <a:gd name="connsiteX108" fmla="*/ 21877 w 630510"/>
                <a:gd name="connsiteY108" fmla="*/ 226114 h 540962"/>
                <a:gd name="connsiteX109" fmla="*/ 22149 w 630510"/>
                <a:gd name="connsiteY109" fmla="*/ 209128 h 540962"/>
                <a:gd name="connsiteX110" fmla="*/ 22557 w 630510"/>
                <a:gd name="connsiteY110" fmla="*/ 192142 h 540962"/>
                <a:gd name="connsiteX111" fmla="*/ 22829 w 630510"/>
                <a:gd name="connsiteY111" fmla="*/ 175292 h 540962"/>
                <a:gd name="connsiteX112" fmla="*/ 19975 w 630510"/>
                <a:gd name="connsiteY112" fmla="*/ 153415 h 540962"/>
                <a:gd name="connsiteX113" fmla="*/ 17121 w 630510"/>
                <a:gd name="connsiteY113" fmla="*/ 131674 h 540962"/>
                <a:gd name="connsiteX114" fmla="*/ 14268 w 630510"/>
                <a:gd name="connsiteY114" fmla="*/ 109795 h 540962"/>
                <a:gd name="connsiteX115" fmla="*/ 11414 w 630510"/>
                <a:gd name="connsiteY115" fmla="*/ 87918 h 540962"/>
                <a:gd name="connsiteX116" fmla="*/ 8560 w 630510"/>
                <a:gd name="connsiteY116" fmla="*/ 66040 h 540962"/>
                <a:gd name="connsiteX117" fmla="*/ 5707 w 630510"/>
                <a:gd name="connsiteY117" fmla="*/ 44027 h 540962"/>
                <a:gd name="connsiteX118" fmla="*/ 2853 w 630510"/>
                <a:gd name="connsiteY118" fmla="*/ 22149 h 540962"/>
                <a:gd name="connsiteX119" fmla="*/ 0 w 630510"/>
                <a:gd name="connsiteY119" fmla="*/ 0 h 540962"/>
                <a:gd name="connsiteX120" fmla="*/ 35602 w 630510"/>
                <a:gd name="connsiteY120" fmla="*/ 0 h 540962"/>
                <a:gd name="connsiteX121" fmla="*/ 71204 w 630510"/>
                <a:gd name="connsiteY121" fmla="*/ 0 h 540962"/>
                <a:gd name="connsiteX122" fmla="*/ 106806 w 630510"/>
                <a:gd name="connsiteY122" fmla="*/ 0 h 540962"/>
                <a:gd name="connsiteX123" fmla="*/ 142408 w 630510"/>
                <a:gd name="connsiteY123" fmla="*/ 0 h 540962"/>
                <a:gd name="connsiteX124" fmla="*/ 178146 w 630510"/>
                <a:gd name="connsiteY124" fmla="*/ 0 h 540962"/>
                <a:gd name="connsiteX125" fmla="*/ 213748 w 630510"/>
                <a:gd name="connsiteY125" fmla="*/ 0 h 540962"/>
                <a:gd name="connsiteX126" fmla="*/ 249350 w 630510"/>
                <a:gd name="connsiteY126" fmla="*/ 0 h 540962"/>
                <a:gd name="connsiteX127" fmla="*/ 284953 w 630510"/>
                <a:gd name="connsiteY127" fmla="*/ 0 h 540962"/>
                <a:gd name="connsiteX128" fmla="*/ 320555 w 630510"/>
                <a:gd name="connsiteY128" fmla="*/ 0 h 540962"/>
                <a:gd name="connsiteX129" fmla="*/ 356157 w 630510"/>
                <a:gd name="connsiteY129" fmla="*/ 0 h 540962"/>
                <a:gd name="connsiteX130" fmla="*/ 391895 w 630510"/>
                <a:gd name="connsiteY130" fmla="*/ 0 h 540962"/>
                <a:gd name="connsiteX131" fmla="*/ 427497 w 630510"/>
                <a:gd name="connsiteY131" fmla="*/ 0 h 540962"/>
                <a:gd name="connsiteX132" fmla="*/ 463099 w 630510"/>
                <a:gd name="connsiteY132" fmla="*/ 0 h 540962"/>
                <a:gd name="connsiteX133" fmla="*/ 498701 w 630510"/>
                <a:gd name="connsiteY133" fmla="*/ 0 h 540962"/>
                <a:gd name="connsiteX134" fmla="*/ 534303 w 630510"/>
                <a:gd name="connsiteY134" fmla="*/ 0 h 540962"/>
                <a:gd name="connsiteX135" fmla="*/ 570041 w 630510"/>
                <a:gd name="connsiteY135" fmla="*/ 0 h 540962"/>
                <a:gd name="connsiteX136" fmla="*/ 575613 w 630510"/>
                <a:gd name="connsiteY136" fmla="*/ 12501 h 540962"/>
                <a:gd name="connsiteX137" fmla="*/ 581184 w 630510"/>
                <a:gd name="connsiteY137" fmla="*/ 20518 h 540962"/>
                <a:gd name="connsiteX138" fmla="*/ 582135 w 630510"/>
                <a:gd name="connsiteY138" fmla="*/ 26362 h 540962"/>
                <a:gd name="connsiteX139" fmla="*/ 581048 w 630510"/>
                <a:gd name="connsiteY139" fmla="*/ 32340 h 540962"/>
                <a:gd name="connsiteX140" fmla="*/ 571672 w 630510"/>
                <a:gd name="connsiteY140" fmla="*/ 45113 h 540962"/>
                <a:gd name="connsiteX141" fmla="*/ 563112 w 630510"/>
                <a:gd name="connsiteY141" fmla="*/ 51092 h 540962"/>
                <a:gd name="connsiteX142" fmla="*/ 558355 w 630510"/>
                <a:gd name="connsiteY142" fmla="*/ 57480 h 540962"/>
                <a:gd name="connsiteX143" fmla="*/ 551969 w 630510"/>
                <a:gd name="connsiteY143" fmla="*/ 63459 h 540962"/>
                <a:gd name="connsiteX144" fmla="*/ 541913 w 630510"/>
                <a:gd name="connsiteY144" fmla="*/ 80308 h 540962"/>
                <a:gd name="connsiteX145" fmla="*/ 562976 w 630510"/>
                <a:gd name="connsiteY145" fmla="*/ 79900 h 540962"/>
                <a:gd name="connsiteX146" fmla="*/ 584038 w 630510"/>
                <a:gd name="connsiteY146" fmla="*/ 79629 h 540962"/>
                <a:gd name="connsiteX147" fmla="*/ 605100 w 630510"/>
                <a:gd name="connsiteY147" fmla="*/ 79221 h 54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630510" h="540962">
                  <a:moveTo>
                    <a:pt x="628473" y="78950"/>
                  </a:moveTo>
                  <a:lnTo>
                    <a:pt x="627929" y="81803"/>
                  </a:lnTo>
                  <a:lnTo>
                    <a:pt x="630511" y="88054"/>
                  </a:lnTo>
                  <a:lnTo>
                    <a:pt x="630511" y="91587"/>
                  </a:lnTo>
                  <a:lnTo>
                    <a:pt x="628608" y="93761"/>
                  </a:lnTo>
                  <a:lnTo>
                    <a:pt x="624260" y="95120"/>
                  </a:lnTo>
                  <a:lnTo>
                    <a:pt x="620998" y="96615"/>
                  </a:lnTo>
                  <a:lnTo>
                    <a:pt x="620319" y="99333"/>
                  </a:lnTo>
                  <a:lnTo>
                    <a:pt x="620183" y="100555"/>
                  </a:lnTo>
                  <a:lnTo>
                    <a:pt x="620455" y="103545"/>
                  </a:lnTo>
                  <a:lnTo>
                    <a:pt x="620998" y="106127"/>
                  </a:lnTo>
                  <a:lnTo>
                    <a:pt x="618961" y="109659"/>
                  </a:lnTo>
                  <a:lnTo>
                    <a:pt x="604149" y="118356"/>
                  </a:lnTo>
                  <a:lnTo>
                    <a:pt x="597898" y="129499"/>
                  </a:lnTo>
                  <a:lnTo>
                    <a:pt x="600072" y="143224"/>
                  </a:lnTo>
                  <a:lnTo>
                    <a:pt x="594909" y="157084"/>
                  </a:lnTo>
                  <a:lnTo>
                    <a:pt x="582271" y="171080"/>
                  </a:lnTo>
                  <a:lnTo>
                    <a:pt x="576971" y="186571"/>
                  </a:lnTo>
                  <a:lnTo>
                    <a:pt x="578874" y="203829"/>
                  </a:lnTo>
                  <a:lnTo>
                    <a:pt x="572487" y="217825"/>
                  </a:lnTo>
                  <a:lnTo>
                    <a:pt x="557948" y="228424"/>
                  </a:lnTo>
                  <a:lnTo>
                    <a:pt x="553191" y="234947"/>
                  </a:lnTo>
                  <a:lnTo>
                    <a:pt x="553191" y="235354"/>
                  </a:lnTo>
                  <a:lnTo>
                    <a:pt x="553191" y="240246"/>
                  </a:lnTo>
                  <a:lnTo>
                    <a:pt x="554686" y="244051"/>
                  </a:lnTo>
                  <a:lnTo>
                    <a:pt x="549794" y="251253"/>
                  </a:lnTo>
                  <a:lnTo>
                    <a:pt x="537565" y="258591"/>
                  </a:lnTo>
                  <a:lnTo>
                    <a:pt x="530906" y="265793"/>
                  </a:lnTo>
                  <a:lnTo>
                    <a:pt x="529955" y="272859"/>
                  </a:lnTo>
                  <a:lnTo>
                    <a:pt x="527102" y="276256"/>
                  </a:lnTo>
                  <a:lnTo>
                    <a:pt x="521802" y="277751"/>
                  </a:lnTo>
                  <a:lnTo>
                    <a:pt x="518677" y="288078"/>
                  </a:lnTo>
                  <a:lnTo>
                    <a:pt x="515959" y="312538"/>
                  </a:lnTo>
                  <a:lnTo>
                    <a:pt x="509437" y="326398"/>
                  </a:lnTo>
                  <a:lnTo>
                    <a:pt x="498837" y="329795"/>
                  </a:lnTo>
                  <a:lnTo>
                    <a:pt x="493266" y="335231"/>
                  </a:lnTo>
                  <a:lnTo>
                    <a:pt x="492451" y="342704"/>
                  </a:lnTo>
                  <a:lnTo>
                    <a:pt x="486200" y="351265"/>
                  </a:lnTo>
                  <a:lnTo>
                    <a:pt x="474378" y="361048"/>
                  </a:lnTo>
                  <a:lnTo>
                    <a:pt x="470437" y="370289"/>
                  </a:lnTo>
                  <a:lnTo>
                    <a:pt x="474514" y="379121"/>
                  </a:lnTo>
                  <a:lnTo>
                    <a:pt x="473698" y="382655"/>
                  </a:lnTo>
                  <a:lnTo>
                    <a:pt x="470029" y="385509"/>
                  </a:lnTo>
                  <a:lnTo>
                    <a:pt x="457256" y="389721"/>
                  </a:lnTo>
                  <a:lnTo>
                    <a:pt x="455082" y="391759"/>
                  </a:lnTo>
                  <a:lnTo>
                    <a:pt x="453859" y="394069"/>
                  </a:lnTo>
                  <a:lnTo>
                    <a:pt x="456441" y="398553"/>
                  </a:lnTo>
                  <a:lnTo>
                    <a:pt x="457935" y="405211"/>
                  </a:lnTo>
                  <a:lnTo>
                    <a:pt x="456033" y="416490"/>
                  </a:lnTo>
                  <a:lnTo>
                    <a:pt x="452907" y="421247"/>
                  </a:lnTo>
                  <a:lnTo>
                    <a:pt x="449918" y="425730"/>
                  </a:lnTo>
                  <a:lnTo>
                    <a:pt x="439319" y="433748"/>
                  </a:lnTo>
                  <a:lnTo>
                    <a:pt x="436330" y="439863"/>
                  </a:lnTo>
                  <a:lnTo>
                    <a:pt x="441085" y="444075"/>
                  </a:lnTo>
                  <a:lnTo>
                    <a:pt x="440678" y="448831"/>
                  </a:lnTo>
                  <a:lnTo>
                    <a:pt x="435378" y="453859"/>
                  </a:lnTo>
                  <a:lnTo>
                    <a:pt x="436873" y="459431"/>
                  </a:lnTo>
                  <a:lnTo>
                    <a:pt x="438096" y="463235"/>
                  </a:lnTo>
                  <a:lnTo>
                    <a:pt x="443124" y="466632"/>
                  </a:lnTo>
                  <a:lnTo>
                    <a:pt x="444755" y="476008"/>
                  </a:lnTo>
                  <a:lnTo>
                    <a:pt x="441221" y="488102"/>
                  </a:lnTo>
                  <a:lnTo>
                    <a:pt x="441901" y="498022"/>
                  </a:lnTo>
                  <a:lnTo>
                    <a:pt x="447880" y="506175"/>
                  </a:lnTo>
                  <a:lnTo>
                    <a:pt x="449103" y="509708"/>
                  </a:lnTo>
                  <a:lnTo>
                    <a:pt x="443260" y="536614"/>
                  </a:lnTo>
                  <a:lnTo>
                    <a:pt x="443667" y="540418"/>
                  </a:lnTo>
                  <a:lnTo>
                    <a:pt x="418529" y="540418"/>
                  </a:lnTo>
                  <a:lnTo>
                    <a:pt x="395564" y="540554"/>
                  </a:lnTo>
                  <a:lnTo>
                    <a:pt x="372599" y="540554"/>
                  </a:lnTo>
                  <a:lnTo>
                    <a:pt x="349634" y="540554"/>
                  </a:lnTo>
                  <a:lnTo>
                    <a:pt x="326534" y="540554"/>
                  </a:lnTo>
                  <a:lnTo>
                    <a:pt x="303569" y="540690"/>
                  </a:lnTo>
                  <a:lnTo>
                    <a:pt x="280604" y="540690"/>
                  </a:lnTo>
                  <a:lnTo>
                    <a:pt x="257639" y="540690"/>
                  </a:lnTo>
                  <a:lnTo>
                    <a:pt x="234675" y="540690"/>
                  </a:lnTo>
                  <a:lnTo>
                    <a:pt x="211710" y="540826"/>
                  </a:lnTo>
                  <a:lnTo>
                    <a:pt x="188745" y="540826"/>
                  </a:lnTo>
                  <a:lnTo>
                    <a:pt x="165645" y="540826"/>
                  </a:lnTo>
                  <a:lnTo>
                    <a:pt x="142680" y="540826"/>
                  </a:lnTo>
                  <a:lnTo>
                    <a:pt x="119716" y="540962"/>
                  </a:lnTo>
                  <a:lnTo>
                    <a:pt x="96751" y="540962"/>
                  </a:lnTo>
                  <a:lnTo>
                    <a:pt x="73786" y="540962"/>
                  </a:lnTo>
                  <a:lnTo>
                    <a:pt x="73650" y="520307"/>
                  </a:lnTo>
                  <a:lnTo>
                    <a:pt x="73378" y="499652"/>
                  </a:lnTo>
                  <a:lnTo>
                    <a:pt x="73242" y="478998"/>
                  </a:lnTo>
                  <a:lnTo>
                    <a:pt x="72971" y="458343"/>
                  </a:lnTo>
                  <a:lnTo>
                    <a:pt x="66448" y="454810"/>
                  </a:lnTo>
                  <a:lnTo>
                    <a:pt x="54626" y="453043"/>
                  </a:lnTo>
                  <a:lnTo>
                    <a:pt x="48511" y="454267"/>
                  </a:lnTo>
                  <a:lnTo>
                    <a:pt x="41309" y="453316"/>
                  </a:lnTo>
                  <a:lnTo>
                    <a:pt x="36553" y="456713"/>
                  </a:lnTo>
                  <a:lnTo>
                    <a:pt x="33291" y="457392"/>
                  </a:lnTo>
                  <a:lnTo>
                    <a:pt x="30710" y="456577"/>
                  </a:lnTo>
                  <a:lnTo>
                    <a:pt x="29215" y="453587"/>
                  </a:lnTo>
                  <a:lnTo>
                    <a:pt x="23780" y="451413"/>
                  </a:lnTo>
                  <a:lnTo>
                    <a:pt x="17121" y="443939"/>
                  </a:lnTo>
                  <a:lnTo>
                    <a:pt x="17529" y="427361"/>
                  </a:lnTo>
                  <a:lnTo>
                    <a:pt x="17801" y="410647"/>
                  </a:lnTo>
                  <a:lnTo>
                    <a:pt x="18208" y="394069"/>
                  </a:lnTo>
                  <a:lnTo>
                    <a:pt x="18616" y="377355"/>
                  </a:lnTo>
                  <a:lnTo>
                    <a:pt x="18888" y="360641"/>
                  </a:lnTo>
                  <a:lnTo>
                    <a:pt x="19296" y="343927"/>
                  </a:lnTo>
                  <a:lnTo>
                    <a:pt x="19703" y="327077"/>
                  </a:lnTo>
                  <a:lnTo>
                    <a:pt x="19975" y="310363"/>
                  </a:lnTo>
                  <a:lnTo>
                    <a:pt x="20383" y="293513"/>
                  </a:lnTo>
                  <a:lnTo>
                    <a:pt x="20790" y="276664"/>
                  </a:lnTo>
                  <a:lnTo>
                    <a:pt x="21062" y="259814"/>
                  </a:lnTo>
                  <a:lnTo>
                    <a:pt x="21469" y="242963"/>
                  </a:lnTo>
                  <a:lnTo>
                    <a:pt x="21877" y="226114"/>
                  </a:lnTo>
                  <a:lnTo>
                    <a:pt x="22149" y="209128"/>
                  </a:lnTo>
                  <a:lnTo>
                    <a:pt x="22557" y="192142"/>
                  </a:lnTo>
                  <a:lnTo>
                    <a:pt x="22829" y="175292"/>
                  </a:lnTo>
                  <a:lnTo>
                    <a:pt x="19975" y="153415"/>
                  </a:lnTo>
                  <a:lnTo>
                    <a:pt x="17121" y="131674"/>
                  </a:lnTo>
                  <a:lnTo>
                    <a:pt x="14268" y="109795"/>
                  </a:lnTo>
                  <a:lnTo>
                    <a:pt x="11414" y="87918"/>
                  </a:lnTo>
                  <a:lnTo>
                    <a:pt x="8560" y="66040"/>
                  </a:lnTo>
                  <a:lnTo>
                    <a:pt x="5707" y="44027"/>
                  </a:lnTo>
                  <a:lnTo>
                    <a:pt x="2853" y="22149"/>
                  </a:lnTo>
                  <a:lnTo>
                    <a:pt x="0" y="0"/>
                  </a:lnTo>
                  <a:lnTo>
                    <a:pt x="35602" y="0"/>
                  </a:lnTo>
                  <a:lnTo>
                    <a:pt x="71204" y="0"/>
                  </a:lnTo>
                  <a:lnTo>
                    <a:pt x="106806" y="0"/>
                  </a:lnTo>
                  <a:lnTo>
                    <a:pt x="142408" y="0"/>
                  </a:lnTo>
                  <a:lnTo>
                    <a:pt x="178146" y="0"/>
                  </a:lnTo>
                  <a:lnTo>
                    <a:pt x="213748" y="0"/>
                  </a:lnTo>
                  <a:lnTo>
                    <a:pt x="249350" y="0"/>
                  </a:lnTo>
                  <a:lnTo>
                    <a:pt x="284953" y="0"/>
                  </a:lnTo>
                  <a:lnTo>
                    <a:pt x="320555" y="0"/>
                  </a:lnTo>
                  <a:lnTo>
                    <a:pt x="356157" y="0"/>
                  </a:lnTo>
                  <a:lnTo>
                    <a:pt x="391895" y="0"/>
                  </a:lnTo>
                  <a:lnTo>
                    <a:pt x="427497" y="0"/>
                  </a:lnTo>
                  <a:lnTo>
                    <a:pt x="463099" y="0"/>
                  </a:lnTo>
                  <a:lnTo>
                    <a:pt x="498701" y="0"/>
                  </a:lnTo>
                  <a:lnTo>
                    <a:pt x="534303" y="0"/>
                  </a:lnTo>
                  <a:lnTo>
                    <a:pt x="570041" y="0"/>
                  </a:lnTo>
                  <a:lnTo>
                    <a:pt x="575613" y="12501"/>
                  </a:lnTo>
                  <a:lnTo>
                    <a:pt x="581184" y="20518"/>
                  </a:lnTo>
                  <a:lnTo>
                    <a:pt x="582135" y="26362"/>
                  </a:lnTo>
                  <a:lnTo>
                    <a:pt x="581048" y="32340"/>
                  </a:lnTo>
                  <a:lnTo>
                    <a:pt x="571672" y="45113"/>
                  </a:lnTo>
                  <a:lnTo>
                    <a:pt x="563112" y="51092"/>
                  </a:lnTo>
                  <a:lnTo>
                    <a:pt x="558355" y="57480"/>
                  </a:lnTo>
                  <a:lnTo>
                    <a:pt x="551969" y="63459"/>
                  </a:lnTo>
                  <a:lnTo>
                    <a:pt x="541913" y="80308"/>
                  </a:lnTo>
                  <a:lnTo>
                    <a:pt x="562976" y="79900"/>
                  </a:lnTo>
                  <a:lnTo>
                    <a:pt x="584038" y="79629"/>
                  </a:lnTo>
                  <a:lnTo>
                    <a:pt x="605100" y="79221"/>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7" name="Freeform: Shape 16">
              <a:extLst>
                <a:ext uri="{FF2B5EF4-FFF2-40B4-BE49-F238E27FC236}">
                  <a16:creationId xmlns:a16="http://schemas.microsoft.com/office/drawing/2014/main" id="{350124A6-FD89-01F1-D9A9-F0ABD5063927}"/>
                </a:ext>
              </a:extLst>
            </p:cNvPr>
            <p:cNvSpPr/>
            <p:nvPr/>
          </p:nvSpPr>
          <p:spPr>
            <a:xfrm>
              <a:off x="11655322" y="9417985"/>
              <a:ext cx="740578" cy="874698"/>
            </a:xfrm>
            <a:custGeom>
              <a:avLst/>
              <a:gdLst>
                <a:gd name="connsiteX0" fmla="*/ 740579 w 740578"/>
                <a:gd name="connsiteY0" fmla="*/ 407 h 874698"/>
                <a:gd name="connsiteX1" fmla="*/ 740579 w 740578"/>
                <a:gd name="connsiteY1" fmla="*/ 56936 h 874698"/>
                <a:gd name="connsiteX2" fmla="*/ 740443 w 740578"/>
                <a:gd name="connsiteY2" fmla="*/ 113057 h 874698"/>
                <a:gd name="connsiteX3" fmla="*/ 740443 w 740578"/>
                <a:gd name="connsiteY3" fmla="*/ 168906 h 874698"/>
                <a:gd name="connsiteX4" fmla="*/ 740443 w 740578"/>
                <a:gd name="connsiteY4" fmla="*/ 224483 h 874698"/>
                <a:gd name="connsiteX5" fmla="*/ 740443 w 740578"/>
                <a:gd name="connsiteY5" fmla="*/ 279925 h 874698"/>
                <a:gd name="connsiteX6" fmla="*/ 740443 w 740578"/>
                <a:gd name="connsiteY6" fmla="*/ 335095 h 874698"/>
                <a:gd name="connsiteX7" fmla="*/ 740443 w 740578"/>
                <a:gd name="connsiteY7" fmla="*/ 389992 h 874698"/>
                <a:gd name="connsiteX8" fmla="*/ 740443 w 740578"/>
                <a:gd name="connsiteY8" fmla="*/ 444619 h 874698"/>
                <a:gd name="connsiteX9" fmla="*/ 740443 w 740578"/>
                <a:gd name="connsiteY9" fmla="*/ 499109 h 874698"/>
                <a:gd name="connsiteX10" fmla="*/ 740443 w 740578"/>
                <a:gd name="connsiteY10" fmla="*/ 553327 h 874698"/>
                <a:gd name="connsiteX11" fmla="*/ 740443 w 740578"/>
                <a:gd name="connsiteY11" fmla="*/ 607275 h 874698"/>
                <a:gd name="connsiteX12" fmla="*/ 740443 w 740578"/>
                <a:gd name="connsiteY12" fmla="*/ 661085 h 874698"/>
                <a:gd name="connsiteX13" fmla="*/ 740443 w 740578"/>
                <a:gd name="connsiteY13" fmla="*/ 714624 h 874698"/>
                <a:gd name="connsiteX14" fmla="*/ 740443 w 740578"/>
                <a:gd name="connsiteY14" fmla="*/ 768027 h 874698"/>
                <a:gd name="connsiteX15" fmla="*/ 740443 w 740578"/>
                <a:gd name="connsiteY15" fmla="*/ 821159 h 874698"/>
                <a:gd name="connsiteX16" fmla="*/ 740443 w 740578"/>
                <a:gd name="connsiteY16" fmla="*/ 874154 h 874698"/>
                <a:gd name="connsiteX17" fmla="*/ 711363 w 740578"/>
                <a:gd name="connsiteY17" fmla="*/ 874154 h 874698"/>
                <a:gd name="connsiteX18" fmla="*/ 666113 w 740578"/>
                <a:gd name="connsiteY18" fmla="*/ 874290 h 874698"/>
                <a:gd name="connsiteX19" fmla="*/ 620863 w 740578"/>
                <a:gd name="connsiteY19" fmla="*/ 874426 h 874698"/>
                <a:gd name="connsiteX20" fmla="*/ 575749 w 740578"/>
                <a:gd name="connsiteY20" fmla="*/ 874562 h 874698"/>
                <a:gd name="connsiteX21" fmla="*/ 530499 w 740578"/>
                <a:gd name="connsiteY21" fmla="*/ 874562 h 874698"/>
                <a:gd name="connsiteX22" fmla="*/ 485248 w 740578"/>
                <a:gd name="connsiteY22" fmla="*/ 874698 h 874698"/>
                <a:gd name="connsiteX23" fmla="*/ 424644 w 740578"/>
                <a:gd name="connsiteY23" fmla="*/ 852685 h 874698"/>
                <a:gd name="connsiteX24" fmla="*/ 363902 w 740578"/>
                <a:gd name="connsiteY24" fmla="*/ 830535 h 874698"/>
                <a:gd name="connsiteX25" fmla="*/ 303298 w 740578"/>
                <a:gd name="connsiteY25" fmla="*/ 808386 h 874698"/>
                <a:gd name="connsiteX26" fmla="*/ 242692 w 740578"/>
                <a:gd name="connsiteY26" fmla="*/ 786236 h 874698"/>
                <a:gd name="connsiteX27" fmla="*/ 181951 w 740578"/>
                <a:gd name="connsiteY27" fmla="*/ 763951 h 874698"/>
                <a:gd name="connsiteX28" fmla="*/ 121346 w 740578"/>
                <a:gd name="connsiteY28" fmla="*/ 741665 h 874698"/>
                <a:gd name="connsiteX29" fmla="*/ 60605 w 740578"/>
                <a:gd name="connsiteY29" fmla="*/ 719381 h 874698"/>
                <a:gd name="connsiteX30" fmla="*/ 0 w 740578"/>
                <a:gd name="connsiteY30" fmla="*/ 697095 h 874698"/>
                <a:gd name="connsiteX31" fmla="*/ 6114 w 740578"/>
                <a:gd name="connsiteY31" fmla="*/ 688534 h 874698"/>
                <a:gd name="connsiteX32" fmla="*/ 14132 w 740578"/>
                <a:gd name="connsiteY32" fmla="*/ 665841 h 874698"/>
                <a:gd name="connsiteX33" fmla="*/ 14675 w 740578"/>
                <a:gd name="connsiteY33" fmla="*/ 664482 h 874698"/>
                <a:gd name="connsiteX34" fmla="*/ 14675 w 740578"/>
                <a:gd name="connsiteY34" fmla="*/ 664482 h 874698"/>
                <a:gd name="connsiteX35" fmla="*/ 32476 w 740578"/>
                <a:gd name="connsiteY35" fmla="*/ 662852 h 874698"/>
                <a:gd name="connsiteX36" fmla="*/ 40902 w 740578"/>
                <a:gd name="connsiteY36" fmla="*/ 657145 h 874698"/>
                <a:gd name="connsiteX37" fmla="*/ 45794 w 740578"/>
                <a:gd name="connsiteY37" fmla="*/ 646681 h 874698"/>
                <a:gd name="connsiteX38" fmla="*/ 46880 w 740578"/>
                <a:gd name="connsiteY38" fmla="*/ 635946 h 874698"/>
                <a:gd name="connsiteX39" fmla="*/ 44163 w 740578"/>
                <a:gd name="connsiteY39" fmla="*/ 625211 h 874698"/>
                <a:gd name="connsiteX40" fmla="*/ 36417 w 740578"/>
                <a:gd name="connsiteY40" fmla="*/ 617058 h 874698"/>
                <a:gd name="connsiteX41" fmla="*/ 24051 w 740578"/>
                <a:gd name="connsiteY41" fmla="*/ 611758 h 874698"/>
                <a:gd name="connsiteX42" fmla="*/ 16850 w 740578"/>
                <a:gd name="connsiteY42" fmla="*/ 596947 h 874698"/>
                <a:gd name="connsiteX43" fmla="*/ 14947 w 740578"/>
                <a:gd name="connsiteY43" fmla="*/ 572352 h 874698"/>
                <a:gd name="connsiteX44" fmla="*/ 17122 w 740578"/>
                <a:gd name="connsiteY44" fmla="*/ 559034 h 874698"/>
                <a:gd name="connsiteX45" fmla="*/ 23644 w 740578"/>
                <a:gd name="connsiteY45" fmla="*/ 557133 h 874698"/>
                <a:gd name="connsiteX46" fmla="*/ 29894 w 740578"/>
                <a:gd name="connsiteY46" fmla="*/ 551154 h 874698"/>
                <a:gd name="connsiteX47" fmla="*/ 35738 w 740578"/>
                <a:gd name="connsiteY47" fmla="*/ 541098 h 874698"/>
                <a:gd name="connsiteX48" fmla="*/ 40222 w 740578"/>
                <a:gd name="connsiteY48" fmla="*/ 530091 h 874698"/>
                <a:gd name="connsiteX49" fmla="*/ 43076 w 740578"/>
                <a:gd name="connsiteY49" fmla="*/ 518133 h 874698"/>
                <a:gd name="connsiteX50" fmla="*/ 43619 w 740578"/>
                <a:gd name="connsiteY50" fmla="*/ 503049 h 874698"/>
                <a:gd name="connsiteX51" fmla="*/ 41852 w 740578"/>
                <a:gd name="connsiteY51" fmla="*/ 484705 h 874698"/>
                <a:gd name="connsiteX52" fmla="*/ 53403 w 740578"/>
                <a:gd name="connsiteY52" fmla="*/ 462148 h 874698"/>
                <a:gd name="connsiteX53" fmla="*/ 64817 w 740578"/>
                <a:gd name="connsiteY53" fmla="*/ 448152 h 874698"/>
                <a:gd name="connsiteX54" fmla="*/ 86015 w 740578"/>
                <a:gd name="connsiteY54" fmla="*/ 431030 h 874698"/>
                <a:gd name="connsiteX55" fmla="*/ 90908 w 740578"/>
                <a:gd name="connsiteY55" fmla="*/ 425866 h 874698"/>
                <a:gd name="connsiteX56" fmla="*/ 90908 w 740578"/>
                <a:gd name="connsiteY56" fmla="*/ 421654 h 874698"/>
                <a:gd name="connsiteX57" fmla="*/ 90908 w 740578"/>
                <a:gd name="connsiteY57" fmla="*/ 421247 h 874698"/>
                <a:gd name="connsiteX58" fmla="*/ 86559 w 740578"/>
                <a:gd name="connsiteY58" fmla="*/ 415268 h 874698"/>
                <a:gd name="connsiteX59" fmla="*/ 67535 w 740578"/>
                <a:gd name="connsiteY59" fmla="*/ 403310 h 874698"/>
                <a:gd name="connsiteX60" fmla="*/ 59382 w 740578"/>
                <a:gd name="connsiteY60" fmla="*/ 394749 h 874698"/>
                <a:gd name="connsiteX61" fmla="*/ 58703 w 740578"/>
                <a:gd name="connsiteY61" fmla="*/ 386867 h 874698"/>
                <a:gd name="connsiteX62" fmla="*/ 58431 w 740578"/>
                <a:gd name="connsiteY62" fmla="*/ 386731 h 874698"/>
                <a:gd name="connsiteX63" fmla="*/ 55985 w 740578"/>
                <a:gd name="connsiteY63" fmla="*/ 379121 h 874698"/>
                <a:gd name="connsiteX64" fmla="*/ 35602 w 740578"/>
                <a:gd name="connsiteY64" fmla="*/ 347325 h 874698"/>
                <a:gd name="connsiteX65" fmla="*/ 28808 w 740578"/>
                <a:gd name="connsiteY65" fmla="*/ 329931 h 874698"/>
                <a:gd name="connsiteX66" fmla="*/ 28808 w 740578"/>
                <a:gd name="connsiteY66" fmla="*/ 316886 h 874698"/>
                <a:gd name="connsiteX67" fmla="*/ 28808 w 740578"/>
                <a:gd name="connsiteY67" fmla="*/ 315799 h 874698"/>
                <a:gd name="connsiteX68" fmla="*/ 31254 w 740578"/>
                <a:gd name="connsiteY68" fmla="*/ 260493 h 874698"/>
                <a:gd name="connsiteX69" fmla="*/ 23916 w 740578"/>
                <a:gd name="connsiteY69" fmla="*/ 241333 h 874698"/>
                <a:gd name="connsiteX70" fmla="*/ 22149 w 740578"/>
                <a:gd name="connsiteY70" fmla="*/ 230462 h 874698"/>
                <a:gd name="connsiteX71" fmla="*/ 24323 w 740578"/>
                <a:gd name="connsiteY71" fmla="*/ 217146 h 874698"/>
                <a:gd name="connsiteX72" fmla="*/ 23780 w 740578"/>
                <a:gd name="connsiteY72" fmla="*/ 208721 h 874698"/>
                <a:gd name="connsiteX73" fmla="*/ 20247 w 740578"/>
                <a:gd name="connsiteY73" fmla="*/ 201518 h 874698"/>
                <a:gd name="connsiteX74" fmla="*/ 19432 w 740578"/>
                <a:gd name="connsiteY74" fmla="*/ 188338 h 874698"/>
                <a:gd name="connsiteX75" fmla="*/ 19024 w 740578"/>
                <a:gd name="connsiteY75" fmla="*/ 172031 h 874698"/>
                <a:gd name="connsiteX76" fmla="*/ 13181 w 740578"/>
                <a:gd name="connsiteY76" fmla="*/ 161568 h 874698"/>
                <a:gd name="connsiteX77" fmla="*/ 12093 w 740578"/>
                <a:gd name="connsiteY77" fmla="*/ 156948 h 874698"/>
                <a:gd name="connsiteX78" fmla="*/ 15355 w 740578"/>
                <a:gd name="connsiteY78" fmla="*/ 145669 h 874698"/>
                <a:gd name="connsiteX79" fmla="*/ 21334 w 740578"/>
                <a:gd name="connsiteY79" fmla="*/ 139826 h 874698"/>
                <a:gd name="connsiteX80" fmla="*/ 31118 w 740578"/>
                <a:gd name="connsiteY80" fmla="*/ 135750 h 874698"/>
                <a:gd name="connsiteX81" fmla="*/ 42260 w 740578"/>
                <a:gd name="connsiteY81" fmla="*/ 134391 h 874698"/>
                <a:gd name="connsiteX82" fmla="*/ 54898 w 740578"/>
                <a:gd name="connsiteY82" fmla="*/ 135614 h 874698"/>
                <a:gd name="connsiteX83" fmla="*/ 64546 w 740578"/>
                <a:gd name="connsiteY83" fmla="*/ 140778 h 874698"/>
                <a:gd name="connsiteX84" fmla="*/ 70932 w 740578"/>
                <a:gd name="connsiteY84" fmla="*/ 149610 h 874698"/>
                <a:gd name="connsiteX85" fmla="*/ 77183 w 740578"/>
                <a:gd name="connsiteY85" fmla="*/ 154094 h 874698"/>
                <a:gd name="connsiteX86" fmla="*/ 83433 w 740578"/>
                <a:gd name="connsiteY86" fmla="*/ 154230 h 874698"/>
                <a:gd name="connsiteX87" fmla="*/ 91587 w 740578"/>
                <a:gd name="connsiteY87" fmla="*/ 147029 h 874698"/>
                <a:gd name="connsiteX88" fmla="*/ 98925 w 740578"/>
                <a:gd name="connsiteY88" fmla="*/ 131402 h 874698"/>
                <a:gd name="connsiteX89" fmla="*/ 101370 w 740578"/>
                <a:gd name="connsiteY89" fmla="*/ 130450 h 874698"/>
                <a:gd name="connsiteX90" fmla="*/ 101642 w 740578"/>
                <a:gd name="connsiteY90" fmla="*/ 62235 h 874698"/>
                <a:gd name="connsiteX91" fmla="*/ 101778 w 740578"/>
                <a:gd name="connsiteY91" fmla="*/ 0 h 874698"/>
                <a:gd name="connsiteX92" fmla="*/ 141729 w 740578"/>
                <a:gd name="connsiteY92" fmla="*/ 0 h 874698"/>
                <a:gd name="connsiteX93" fmla="*/ 181544 w 740578"/>
                <a:gd name="connsiteY93" fmla="*/ 0 h 874698"/>
                <a:gd name="connsiteX94" fmla="*/ 221494 w 740578"/>
                <a:gd name="connsiteY94" fmla="*/ 0 h 874698"/>
                <a:gd name="connsiteX95" fmla="*/ 261445 w 740578"/>
                <a:gd name="connsiteY95" fmla="*/ 135 h 874698"/>
                <a:gd name="connsiteX96" fmla="*/ 301395 w 740578"/>
                <a:gd name="connsiteY96" fmla="*/ 135 h 874698"/>
                <a:gd name="connsiteX97" fmla="*/ 341346 w 740578"/>
                <a:gd name="connsiteY97" fmla="*/ 135 h 874698"/>
                <a:gd name="connsiteX98" fmla="*/ 381160 w 740578"/>
                <a:gd name="connsiteY98" fmla="*/ 135 h 874698"/>
                <a:gd name="connsiteX99" fmla="*/ 421111 w 740578"/>
                <a:gd name="connsiteY99" fmla="*/ 271 h 874698"/>
                <a:gd name="connsiteX100" fmla="*/ 461061 w 740578"/>
                <a:gd name="connsiteY100" fmla="*/ 271 h 874698"/>
                <a:gd name="connsiteX101" fmla="*/ 501012 w 740578"/>
                <a:gd name="connsiteY101" fmla="*/ 271 h 874698"/>
                <a:gd name="connsiteX102" fmla="*/ 540962 w 740578"/>
                <a:gd name="connsiteY102" fmla="*/ 271 h 874698"/>
                <a:gd name="connsiteX103" fmla="*/ 580777 w 740578"/>
                <a:gd name="connsiteY103" fmla="*/ 271 h 874698"/>
                <a:gd name="connsiteX104" fmla="*/ 620727 w 740578"/>
                <a:gd name="connsiteY104" fmla="*/ 407 h 874698"/>
                <a:gd name="connsiteX105" fmla="*/ 660678 w 740578"/>
                <a:gd name="connsiteY105" fmla="*/ 407 h 874698"/>
                <a:gd name="connsiteX106" fmla="*/ 700628 w 740578"/>
                <a:gd name="connsiteY106" fmla="*/ 407 h 874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740578" h="874698">
                  <a:moveTo>
                    <a:pt x="740579" y="407"/>
                  </a:moveTo>
                  <a:lnTo>
                    <a:pt x="740579" y="56936"/>
                  </a:lnTo>
                  <a:lnTo>
                    <a:pt x="740443" y="113057"/>
                  </a:lnTo>
                  <a:lnTo>
                    <a:pt x="740443" y="168906"/>
                  </a:lnTo>
                  <a:lnTo>
                    <a:pt x="740443" y="224483"/>
                  </a:lnTo>
                  <a:lnTo>
                    <a:pt x="740443" y="279925"/>
                  </a:lnTo>
                  <a:lnTo>
                    <a:pt x="740443" y="335095"/>
                  </a:lnTo>
                  <a:lnTo>
                    <a:pt x="740443" y="389992"/>
                  </a:lnTo>
                  <a:lnTo>
                    <a:pt x="740443" y="444619"/>
                  </a:lnTo>
                  <a:lnTo>
                    <a:pt x="740443" y="499109"/>
                  </a:lnTo>
                  <a:lnTo>
                    <a:pt x="740443" y="553327"/>
                  </a:lnTo>
                  <a:lnTo>
                    <a:pt x="740443" y="607275"/>
                  </a:lnTo>
                  <a:lnTo>
                    <a:pt x="740443" y="661085"/>
                  </a:lnTo>
                  <a:lnTo>
                    <a:pt x="740443" y="714624"/>
                  </a:lnTo>
                  <a:lnTo>
                    <a:pt x="740443" y="768027"/>
                  </a:lnTo>
                  <a:lnTo>
                    <a:pt x="740443" y="821159"/>
                  </a:lnTo>
                  <a:lnTo>
                    <a:pt x="740443" y="874154"/>
                  </a:lnTo>
                  <a:lnTo>
                    <a:pt x="711363" y="874154"/>
                  </a:lnTo>
                  <a:lnTo>
                    <a:pt x="666113" y="874290"/>
                  </a:lnTo>
                  <a:lnTo>
                    <a:pt x="620863" y="874426"/>
                  </a:lnTo>
                  <a:lnTo>
                    <a:pt x="575749" y="874562"/>
                  </a:lnTo>
                  <a:lnTo>
                    <a:pt x="530499" y="874562"/>
                  </a:lnTo>
                  <a:lnTo>
                    <a:pt x="485248" y="874698"/>
                  </a:lnTo>
                  <a:lnTo>
                    <a:pt x="424644" y="852685"/>
                  </a:lnTo>
                  <a:lnTo>
                    <a:pt x="363902" y="830535"/>
                  </a:lnTo>
                  <a:lnTo>
                    <a:pt x="303298" y="808386"/>
                  </a:lnTo>
                  <a:lnTo>
                    <a:pt x="242692" y="786236"/>
                  </a:lnTo>
                  <a:lnTo>
                    <a:pt x="181951" y="763951"/>
                  </a:lnTo>
                  <a:lnTo>
                    <a:pt x="121346" y="741665"/>
                  </a:lnTo>
                  <a:lnTo>
                    <a:pt x="60605" y="719381"/>
                  </a:lnTo>
                  <a:lnTo>
                    <a:pt x="0" y="697095"/>
                  </a:lnTo>
                  <a:lnTo>
                    <a:pt x="6114" y="688534"/>
                  </a:lnTo>
                  <a:lnTo>
                    <a:pt x="14132" y="665841"/>
                  </a:lnTo>
                  <a:lnTo>
                    <a:pt x="14675" y="664482"/>
                  </a:lnTo>
                  <a:lnTo>
                    <a:pt x="14675" y="664482"/>
                  </a:lnTo>
                  <a:lnTo>
                    <a:pt x="32476" y="662852"/>
                  </a:lnTo>
                  <a:lnTo>
                    <a:pt x="40902" y="657145"/>
                  </a:lnTo>
                  <a:lnTo>
                    <a:pt x="45794" y="646681"/>
                  </a:lnTo>
                  <a:lnTo>
                    <a:pt x="46880" y="635946"/>
                  </a:lnTo>
                  <a:lnTo>
                    <a:pt x="44163" y="625211"/>
                  </a:lnTo>
                  <a:lnTo>
                    <a:pt x="36417" y="617058"/>
                  </a:lnTo>
                  <a:lnTo>
                    <a:pt x="24051" y="611758"/>
                  </a:lnTo>
                  <a:lnTo>
                    <a:pt x="16850" y="596947"/>
                  </a:lnTo>
                  <a:lnTo>
                    <a:pt x="14947" y="572352"/>
                  </a:lnTo>
                  <a:lnTo>
                    <a:pt x="17122" y="559034"/>
                  </a:lnTo>
                  <a:lnTo>
                    <a:pt x="23644" y="557133"/>
                  </a:lnTo>
                  <a:lnTo>
                    <a:pt x="29894" y="551154"/>
                  </a:lnTo>
                  <a:lnTo>
                    <a:pt x="35738" y="541098"/>
                  </a:lnTo>
                  <a:lnTo>
                    <a:pt x="40222" y="530091"/>
                  </a:lnTo>
                  <a:lnTo>
                    <a:pt x="43076" y="518133"/>
                  </a:lnTo>
                  <a:lnTo>
                    <a:pt x="43619" y="503049"/>
                  </a:lnTo>
                  <a:lnTo>
                    <a:pt x="41852" y="484705"/>
                  </a:lnTo>
                  <a:lnTo>
                    <a:pt x="53403" y="462148"/>
                  </a:lnTo>
                  <a:lnTo>
                    <a:pt x="64817" y="448152"/>
                  </a:lnTo>
                  <a:lnTo>
                    <a:pt x="86015" y="431030"/>
                  </a:lnTo>
                  <a:lnTo>
                    <a:pt x="90908" y="425866"/>
                  </a:lnTo>
                  <a:lnTo>
                    <a:pt x="90908" y="421654"/>
                  </a:lnTo>
                  <a:lnTo>
                    <a:pt x="90908" y="421247"/>
                  </a:lnTo>
                  <a:lnTo>
                    <a:pt x="86559" y="415268"/>
                  </a:lnTo>
                  <a:lnTo>
                    <a:pt x="67535" y="403310"/>
                  </a:lnTo>
                  <a:lnTo>
                    <a:pt x="59382" y="394749"/>
                  </a:lnTo>
                  <a:lnTo>
                    <a:pt x="58703" y="386867"/>
                  </a:lnTo>
                  <a:lnTo>
                    <a:pt x="58431" y="386731"/>
                  </a:lnTo>
                  <a:lnTo>
                    <a:pt x="55985" y="379121"/>
                  </a:lnTo>
                  <a:lnTo>
                    <a:pt x="35602" y="347325"/>
                  </a:lnTo>
                  <a:lnTo>
                    <a:pt x="28808" y="329931"/>
                  </a:lnTo>
                  <a:lnTo>
                    <a:pt x="28808" y="316886"/>
                  </a:lnTo>
                  <a:lnTo>
                    <a:pt x="28808" y="315799"/>
                  </a:lnTo>
                  <a:lnTo>
                    <a:pt x="31254" y="260493"/>
                  </a:lnTo>
                  <a:lnTo>
                    <a:pt x="23916" y="241333"/>
                  </a:lnTo>
                  <a:lnTo>
                    <a:pt x="22149" y="230462"/>
                  </a:lnTo>
                  <a:lnTo>
                    <a:pt x="24323" y="217146"/>
                  </a:lnTo>
                  <a:lnTo>
                    <a:pt x="23780" y="208721"/>
                  </a:lnTo>
                  <a:lnTo>
                    <a:pt x="20247" y="201518"/>
                  </a:lnTo>
                  <a:lnTo>
                    <a:pt x="19432" y="188338"/>
                  </a:lnTo>
                  <a:lnTo>
                    <a:pt x="19024" y="172031"/>
                  </a:lnTo>
                  <a:lnTo>
                    <a:pt x="13181" y="161568"/>
                  </a:lnTo>
                  <a:lnTo>
                    <a:pt x="12093" y="156948"/>
                  </a:lnTo>
                  <a:lnTo>
                    <a:pt x="15355" y="145669"/>
                  </a:lnTo>
                  <a:lnTo>
                    <a:pt x="21334" y="139826"/>
                  </a:lnTo>
                  <a:lnTo>
                    <a:pt x="31118" y="135750"/>
                  </a:lnTo>
                  <a:lnTo>
                    <a:pt x="42260" y="134391"/>
                  </a:lnTo>
                  <a:lnTo>
                    <a:pt x="54898" y="135614"/>
                  </a:lnTo>
                  <a:lnTo>
                    <a:pt x="64546" y="140778"/>
                  </a:lnTo>
                  <a:lnTo>
                    <a:pt x="70932" y="149610"/>
                  </a:lnTo>
                  <a:lnTo>
                    <a:pt x="77183" y="154094"/>
                  </a:lnTo>
                  <a:lnTo>
                    <a:pt x="83433" y="154230"/>
                  </a:lnTo>
                  <a:lnTo>
                    <a:pt x="91587" y="147029"/>
                  </a:lnTo>
                  <a:lnTo>
                    <a:pt x="98925" y="131402"/>
                  </a:lnTo>
                  <a:lnTo>
                    <a:pt x="101370" y="130450"/>
                  </a:lnTo>
                  <a:lnTo>
                    <a:pt x="101642" y="62235"/>
                  </a:lnTo>
                  <a:lnTo>
                    <a:pt x="101778" y="0"/>
                  </a:lnTo>
                  <a:lnTo>
                    <a:pt x="141729" y="0"/>
                  </a:lnTo>
                  <a:lnTo>
                    <a:pt x="181544" y="0"/>
                  </a:lnTo>
                  <a:lnTo>
                    <a:pt x="221494" y="0"/>
                  </a:lnTo>
                  <a:lnTo>
                    <a:pt x="261445" y="135"/>
                  </a:lnTo>
                  <a:lnTo>
                    <a:pt x="301395" y="135"/>
                  </a:lnTo>
                  <a:lnTo>
                    <a:pt x="341346" y="135"/>
                  </a:lnTo>
                  <a:lnTo>
                    <a:pt x="381160" y="135"/>
                  </a:lnTo>
                  <a:lnTo>
                    <a:pt x="421111" y="271"/>
                  </a:lnTo>
                  <a:lnTo>
                    <a:pt x="461061" y="271"/>
                  </a:lnTo>
                  <a:lnTo>
                    <a:pt x="501012" y="271"/>
                  </a:lnTo>
                  <a:lnTo>
                    <a:pt x="540962" y="271"/>
                  </a:lnTo>
                  <a:lnTo>
                    <a:pt x="580777" y="271"/>
                  </a:lnTo>
                  <a:lnTo>
                    <a:pt x="620727" y="407"/>
                  </a:lnTo>
                  <a:lnTo>
                    <a:pt x="660678" y="407"/>
                  </a:lnTo>
                  <a:lnTo>
                    <a:pt x="700628" y="40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1" name="Freeform: Shape 20">
              <a:extLst>
                <a:ext uri="{FF2B5EF4-FFF2-40B4-BE49-F238E27FC236}">
                  <a16:creationId xmlns:a16="http://schemas.microsoft.com/office/drawing/2014/main" id="{F4D08256-07CA-9380-8FD5-B4BCE78A7496}"/>
                </a:ext>
              </a:extLst>
            </p:cNvPr>
            <p:cNvSpPr/>
            <p:nvPr/>
          </p:nvSpPr>
          <p:spPr>
            <a:xfrm>
              <a:off x="10436153" y="8592341"/>
              <a:ext cx="1310620" cy="1519205"/>
            </a:xfrm>
            <a:custGeom>
              <a:avLst/>
              <a:gdLst>
                <a:gd name="connsiteX0" fmla="*/ 558492 w 1310620"/>
                <a:gd name="connsiteY0" fmla="*/ 0 h 1519205"/>
                <a:gd name="connsiteX1" fmla="*/ 558492 w 1310620"/>
                <a:gd name="connsiteY1" fmla="*/ 32069 h 1519205"/>
                <a:gd name="connsiteX2" fmla="*/ 558492 w 1310620"/>
                <a:gd name="connsiteY2" fmla="*/ 64138 h 1519205"/>
                <a:gd name="connsiteX3" fmla="*/ 558492 w 1310620"/>
                <a:gd name="connsiteY3" fmla="*/ 96072 h 1519205"/>
                <a:gd name="connsiteX4" fmla="*/ 558492 w 1310620"/>
                <a:gd name="connsiteY4" fmla="*/ 127868 h 1519205"/>
                <a:gd name="connsiteX5" fmla="*/ 558492 w 1310620"/>
                <a:gd name="connsiteY5" fmla="*/ 159666 h 1519205"/>
                <a:gd name="connsiteX6" fmla="*/ 558492 w 1310620"/>
                <a:gd name="connsiteY6" fmla="*/ 191328 h 1519205"/>
                <a:gd name="connsiteX7" fmla="*/ 558492 w 1310620"/>
                <a:gd name="connsiteY7" fmla="*/ 222853 h 1519205"/>
                <a:gd name="connsiteX8" fmla="*/ 558492 w 1310620"/>
                <a:gd name="connsiteY8" fmla="*/ 254378 h 1519205"/>
                <a:gd name="connsiteX9" fmla="*/ 558492 w 1310620"/>
                <a:gd name="connsiteY9" fmla="*/ 285768 h 1519205"/>
                <a:gd name="connsiteX10" fmla="*/ 558492 w 1310620"/>
                <a:gd name="connsiteY10" fmla="*/ 317022 h 1519205"/>
                <a:gd name="connsiteX11" fmla="*/ 558492 w 1310620"/>
                <a:gd name="connsiteY11" fmla="*/ 348276 h 1519205"/>
                <a:gd name="connsiteX12" fmla="*/ 558492 w 1310620"/>
                <a:gd name="connsiteY12" fmla="*/ 379394 h 1519205"/>
                <a:gd name="connsiteX13" fmla="*/ 558492 w 1310620"/>
                <a:gd name="connsiteY13" fmla="*/ 410376 h 1519205"/>
                <a:gd name="connsiteX14" fmla="*/ 558492 w 1310620"/>
                <a:gd name="connsiteY14" fmla="*/ 441357 h 1519205"/>
                <a:gd name="connsiteX15" fmla="*/ 558492 w 1310620"/>
                <a:gd name="connsiteY15" fmla="*/ 472204 h 1519205"/>
                <a:gd name="connsiteX16" fmla="*/ 558492 w 1310620"/>
                <a:gd name="connsiteY16" fmla="*/ 503049 h 1519205"/>
                <a:gd name="connsiteX17" fmla="*/ 588522 w 1310620"/>
                <a:gd name="connsiteY17" fmla="*/ 529819 h 1519205"/>
                <a:gd name="connsiteX18" fmla="*/ 618553 w 1310620"/>
                <a:gd name="connsiteY18" fmla="*/ 556589 h 1519205"/>
                <a:gd name="connsiteX19" fmla="*/ 648448 w 1310620"/>
                <a:gd name="connsiteY19" fmla="*/ 583223 h 1519205"/>
                <a:gd name="connsiteX20" fmla="*/ 678479 w 1310620"/>
                <a:gd name="connsiteY20" fmla="*/ 609856 h 1519205"/>
                <a:gd name="connsiteX21" fmla="*/ 708374 w 1310620"/>
                <a:gd name="connsiteY21" fmla="*/ 636354 h 1519205"/>
                <a:gd name="connsiteX22" fmla="*/ 738405 w 1310620"/>
                <a:gd name="connsiteY22" fmla="*/ 662852 h 1519205"/>
                <a:gd name="connsiteX23" fmla="*/ 768435 w 1310620"/>
                <a:gd name="connsiteY23" fmla="*/ 689213 h 1519205"/>
                <a:gd name="connsiteX24" fmla="*/ 798330 w 1310620"/>
                <a:gd name="connsiteY24" fmla="*/ 715575 h 1519205"/>
                <a:gd name="connsiteX25" fmla="*/ 821839 w 1310620"/>
                <a:gd name="connsiteY25" fmla="*/ 737725 h 1519205"/>
                <a:gd name="connsiteX26" fmla="*/ 845347 w 1310620"/>
                <a:gd name="connsiteY26" fmla="*/ 759874 h 1519205"/>
                <a:gd name="connsiteX27" fmla="*/ 868855 w 1310620"/>
                <a:gd name="connsiteY27" fmla="*/ 782024 h 1519205"/>
                <a:gd name="connsiteX28" fmla="*/ 892363 w 1310620"/>
                <a:gd name="connsiteY28" fmla="*/ 804037 h 1519205"/>
                <a:gd name="connsiteX29" fmla="*/ 915872 w 1310620"/>
                <a:gd name="connsiteY29" fmla="*/ 826051 h 1519205"/>
                <a:gd name="connsiteX30" fmla="*/ 939380 w 1310620"/>
                <a:gd name="connsiteY30" fmla="*/ 848064 h 1519205"/>
                <a:gd name="connsiteX31" fmla="*/ 962888 w 1310620"/>
                <a:gd name="connsiteY31" fmla="*/ 869942 h 1519205"/>
                <a:gd name="connsiteX32" fmla="*/ 986397 w 1310620"/>
                <a:gd name="connsiteY32" fmla="*/ 891820 h 1519205"/>
                <a:gd name="connsiteX33" fmla="*/ 1018874 w 1310620"/>
                <a:gd name="connsiteY33" fmla="*/ 923210 h 1519205"/>
                <a:gd name="connsiteX34" fmla="*/ 1051350 w 1310620"/>
                <a:gd name="connsiteY34" fmla="*/ 954463 h 1519205"/>
                <a:gd name="connsiteX35" fmla="*/ 1083827 w 1310620"/>
                <a:gd name="connsiteY35" fmla="*/ 985717 h 1519205"/>
                <a:gd name="connsiteX36" fmla="*/ 1116304 w 1310620"/>
                <a:gd name="connsiteY36" fmla="*/ 1016835 h 1519205"/>
                <a:gd name="connsiteX37" fmla="*/ 1148781 w 1310620"/>
                <a:gd name="connsiteY37" fmla="*/ 1047953 h 1519205"/>
                <a:gd name="connsiteX38" fmla="*/ 1181257 w 1310620"/>
                <a:gd name="connsiteY38" fmla="*/ 1078934 h 1519205"/>
                <a:gd name="connsiteX39" fmla="*/ 1213734 w 1310620"/>
                <a:gd name="connsiteY39" fmla="*/ 1109917 h 1519205"/>
                <a:gd name="connsiteX40" fmla="*/ 1248521 w 1310620"/>
                <a:gd name="connsiteY40" fmla="*/ 1142801 h 1519205"/>
                <a:gd name="connsiteX41" fmla="*/ 1248521 w 1310620"/>
                <a:gd name="connsiteY41" fmla="*/ 1155846 h 1519205"/>
                <a:gd name="connsiteX42" fmla="*/ 1255315 w 1310620"/>
                <a:gd name="connsiteY42" fmla="*/ 1173375 h 1519205"/>
                <a:gd name="connsiteX43" fmla="*/ 1275698 w 1310620"/>
                <a:gd name="connsiteY43" fmla="*/ 1205037 h 1519205"/>
                <a:gd name="connsiteX44" fmla="*/ 1278144 w 1310620"/>
                <a:gd name="connsiteY44" fmla="*/ 1212647 h 1519205"/>
                <a:gd name="connsiteX45" fmla="*/ 1278416 w 1310620"/>
                <a:gd name="connsiteY45" fmla="*/ 1212783 h 1519205"/>
                <a:gd name="connsiteX46" fmla="*/ 1279231 w 1310620"/>
                <a:gd name="connsiteY46" fmla="*/ 1220664 h 1519205"/>
                <a:gd name="connsiteX47" fmla="*/ 1287249 w 1310620"/>
                <a:gd name="connsiteY47" fmla="*/ 1229224 h 1519205"/>
                <a:gd name="connsiteX48" fmla="*/ 1306272 w 1310620"/>
                <a:gd name="connsiteY48" fmla="*/ 1241182 h 1519205"/>
                <a:gd name="connsiteX49" fmla="*/ 1310621 w 1310620"/>
                <a:gd name="connsiteY49" fmla="*/ 1247025 h 1519205"/>
                <a:gd name="connsiteX50" fmla="*/ 1310621 w 1310620"/>
                <a:gd name="connsiteY50" fmla="*/ 1247569 h 1519205"/>
                <a:gd name="connsiteX51" fmla="*/ 1310485 w 1310620"/>
                <a:gd name="connsiteY51" fmla="*/ 1251782 h 1519205"/>
                <a:gd name="connsiteX52" fmla="*/ 1305593 w 1310620"/>
                <a:gd name="connsiteY52" fmla="*/ 1256946 h 1519205"/>
                <a:gd name="connsiteX53" fmla="*/ 1284395 w 1310620"/>
                <a:gd name="connsiteY53" fmla="*/ 1274067 h 1519205"/>
                <a:gd name="connsiteX54" fmla="*/ 1272980 w 1310620"/>
                <a:gd name="connsiteY54" fmla="*/ 1288063 h 1519205"/>
                <a:gd name="connsiteX55" fmla="*/ 1261430 w 1310620"/>
                <a:gd name="connsiteY55" fmla="*/ 1310621 h 1519205"/>
                <a:gd name="connsiteX56" fmla="*/ 1263197 w 1310620"/>
                <a:gd name="connsiteY56" fmla="*/ 1328965 h 1519205"/>
                <a:gd name="connsiteX57" fmla="*/ 1262653 w 1310620"/>
                <a:gd name="connsiteY57" fmla="*/ 1344048 h 1519205"/>
                <a:gd name="connsiteX58" fmla="*/ 1259799 w 1310620"/>
                <a:gd name="connsiteY58" fmla="*/ 1356006 h 1519205"/>
                <a:gd name="connsiteX59" fmla="*/ 1255451 w 1310620"/>
                <a:gd name="connsiteY59" fmla="*/ 1367013 h 1519205"/>
                <a:gd name="connsiteX60" fmla="*/ 1249472 w 1310620"/>
                <a:gd name="connsiteY60" fmla="*/ 1377068 h 1519205"/>
                <a:gd name="connsiteX61" fmla="*/ 1243221 w 1310620"/>
                <a:gd name="connsiteY61" fmla="*/ 1383047 h 1519205"/>
                <a:gd name="connsiteX62" fmla="*/ 1236699 w 1310620"/>
                <a:gd name="connsiteY62" fmla="*/ 1384950 h 1519205"/>
                <a:gd name="connsiteX63" fmla="*/ 1234389 w 1310620"/>
                <a:gd name="connsiteY63" fmla="*/ 1398267 h 1519205"/>
                <a:gd name="connsiteX64" fmla="*/ 1236291 w 1310620"/>
                <a:gd name="connsiteY64" fmla="*/ 1422727 h 1519205"/>
                <a:gd name="connsiteX65" fmla="*/ 1243493 w 1310620"/>
                <a:gd name="connsiteY65" fmla="*/ 1437674 h 1519205"/>
                <a:gd name="connsiteX66" fmla="*/ 1255994 w 1310620"/>
                <a:gd name="connsiteY66" fmla="*/ 1442974 h 1519205"/>
                <a:gd name="connsiteX67" fmla="*/ 1263604 w 1310620"/>
                <a:gd name="connsiteY67" fmla="*/ 1450990 h 1519205"/>
                <a:gd name="connsiteX68" fmla="*/ 1266458 w 1310620"/>
                <a:gd name="connsiteY68" fmla="*/ 1461862 h 1519205"/>
                <a:gd name="connsiteX69" fmla="*/ 1265370 w 1310620"/>
                <a:gd name="connsiteY69" fmla="*/ 1472461 h 1519205"/>
                <a:gd name="connsiteX70" fmla="*/ 1260343 w 1310620"/>
                <a:gd name="connsiteY70" fmla="*/ 1482924 h 1519205"/>
                <a:gd name="connsiteX71" fmla="*/ 1251918 w 1310620"/>
                <a:gd name="connsiteY71" fmla="*/ 1488631 h 1519205"/>
                <a:gd name="connsiteX72" fmla="*/ 1234117 w 1310620"/>
                <a:gd name="connsiteY72" fmla="*/ 1490126 h 1519205"/>
                <a:gd name="connsiteX73" fmla="*/ 1234117 w 1310620"/>
                <a:gd name="connsiteY73" fmla="*/ 1490126 h 1519205"/>
                <a:gd name="connsiteX74" fmla="*/ 1233574 w 1310620"/>
                <a:gd name="connsiteY74" fmla="*/ 1491485 h 1519205"/>
                <a:gd name="connsiteX75" fmla="*/ 1218898 w 1310620"/>
                <a:gd name="connsiteY75" fmla="*/ 1493116 h 1519205"/>
                <a:gd name="connsiteX76" fmla="*/ 1182344 w 1310620"/>
                <a:gd name="connsiteY76" fmla="*/ 1496377 h 1519205"/>
                <a:gd name="connsiteX77" fmla="*/ 1145791 w 1310620"/>
                <a:gd name="connsiteY77" fmla="*/ 1499638 h 1519205"/>
                <a:gd name="connsiteX78" fmla="*/ 1109238 w 1310620"/>
                <a:gd name="connsiteY78" fmla="*/ 1502899 h 1519205"/>
                <a:gd name="connsiteX79" fmla="*/ 1072684 w 1310620"/>
                <a:gd name="connsiteY79" fmla="*/ 1506160 h 1519205"/>
                <a:gd name="connsiteX80" fmla="*/ 1036131 w 1310620"/>
                <a:gd name="connsiteY80" fmla="*/ 1509422 h 1519205"/>
                <a:gd name="connsiteX81" fmla="*/ 999577 w 1310620"/>
                <a:gd name="connsiteY81" fmla="*/ 1512683 h 1519205"/>
                <a:gd name="connsiteX82" fmla="*/ 963024 w 1310620"/>
                <a:gd name="connsiteY82" fmla="*/ 1515944 h 1519205"/>
                <a:gd name="connsiteX83" fmla="*/ 926471 w 1310620"/>
                <a:gd name="connsiteY83" fmla="*/ 1519205 h 1519205"/>
                <a:gd name="connsiteX84" fmla="*/ 926199 w 1310620"/>
                <a:gd name="connsiteY84" fmla="*/ 1518254 h 1519205"/>
                <a:gd name="connsiteX85" fmla="*/ 925384 w 1310620"/>
                <a:gd name="connsiteY85" fmla="*/ 1501676 h 1519205"/>
                <a:gd name="connsiteX86" fmla="*/ 919405 w 1310620"/>
                <a:gd name="connsiteY86" fmla="*/ 1495833 h 1519205"/>
                <a:gd name="connsiteX87" fmla="*/ 911796 w 1310620"/>
                <a:gd name="connsiteY87" fmla="*/ 1499502 h 1519205"/>
                <a:gd name="connsiteX88" fmla="*/ 908262 w 1310620"/>
                <a:gd name="connsiteY88" fmla="*/ 1478032 h 1519205"/>
                <a:gd name="connsiteX89" fmla="*/ 910165 w 1310620"/>
                <a:gd name="connsiteY89" fmla="*/ 1467840 h 1519205"/>
                <a:gd name="connsiteX90" fmla="*/ 909214 w 1310620"/>
                <a:gd name="connsiteY90" fmla="*/ 1457921 h 1519205"/>
                <a:gd name="connsiteX91" fmla="*/ 902011 w 1310620"/>
                <a:gd name="connsiteY91" fmla="*/ 1433461 h 1519205"/>
                <a:gd name="connsiteX92" fmla="*/ 882988 w 1310620"/>
                <a:gd name="connsiteY92" fmla="*/ 1403702 h 1519205"/>
                <a:gd name="connsiteX93" fmla="*/ 841950 w 1310620"/>
                <a:gd name="connsiteY93" fmla="*/ 1366606 h 1519205"/>
                <a:gd name="connsiteX94" fmla="*/ 821023 w 1310620"/>
                <a:gd name="connsiteY94" fmla="*/ 1354240 h 1519205"/>
                <a:gd name="connsiteX95" fmla="*/ 804581 w 1310620"/>
                <a:gd name="connsiteY95" fmla="*/ 1338477 h 1519205"/>
                <a:gd name="connsiteX96" fmla="*/ 794118 w 1310620"/>
                <a:gd name="connsiteY96" fmla="*/ 1334129 h 1519205"/>
                <a:gd name="connsiteX97" fmla="*/ 781073 w 1310620"/>
                <a:gd name="connsiteY97" fmla="*/ 1332905 h 1519205"/>
                <a:gd name="connsiteX98" fmla="*/ 777268 w 1310620"/>
                <a:gd name="connsiteY98" fmla="*/ 1339972 h 1519205"/>
                <a:gd name="connsiteX99" fmla="*/ 762456 w 1310620"/>
                <a:gd name="connsiteY99" fmla="*/ 1335080 h 1519205"/>
                <a:gd name="connsiteX100" fmla="*/ 764631 w 1310620"/>
                <a:gd name="connsiteY100" fmla="*/ 1317550 h 1519205"/>
                <a:gd name="connsiteX101" fmla="*/ 750091 w 1310620"/>
                <a:gd name="connsiteY101" fmla="*/ 1293091 h 1519205"/>
                <a:gd name="connsiteX102" fmla="*/ 738269 w 1310620"/>
                <a:gd name="connsiteY102" fmla="*/ 1290373 h 1519205"/>
                <a:gd name="connsiteX103" fmla="*/ 708510 w 1310620"/>
                <a:gd name="connsiteY103" fmla="*/ 1292004 h 1519205"/>
                <a:gd name="connsiteX104" fmla="*/ 668695 w 1310620"/>
                <a:gd name="connsiteY104" fmla="*/ 1278551 h 1519205"/>
                <a:gd name="connsiteX105" fmla="*/ 656873 w 1310620"/>
                <a:gd name="connsiteY105" fmla="*/ 1270534 h 1519205"/>
                <a:gd name="connsiteX106" fmla="*/ 652797 w 1310620"/>
                <a:gd name="connsiteY106" fmla="*/ 1256130 h 1519205"/>
                <a:gd name="connsiteX107" fmla="*/ 634045 w 1310620"/>
                <a:gd name="connsiteY107" fmla="*/ 1243628 h 1519205"/>
                <a:gd name="connsiteX108" fmla="*/ 609449 w 1310620"/>
                <a:gd name="connsiteY108" fmla="*/ 1231399 h 1519205"/>
                <a:gd name="connsiteX109" fmla="*/ 595725 w 1310620"/>
                <a:gd name="connsiteY109" fmla="*/ 1234253 h 1519205"/>
                <a:gd name="connsiteX110" fmla="*/ 577788 w 1310620"/>
                <a:gd name="connsiteY110" fmla="*/ 1232350 h 1519205"/>
                <a:gd name="connsiteX111" fmla="*/ 552241 w 1310620"/>
                <a:gd name="connsiteY111" fmla="*/ 1223517 h 1519205"/>
                <a:gd name="connsiteX112" fmla="*/ 537294 w 1310620"/>
                <a:gd name="connsiteY112" fmla="*/ 1222430 h 1519205"/>
                <a:gd name="connsiteX113" fmla="*/ 508214 w 1310620"/>
                <a:gd name="connsiteY113" fmla="*/ 1225012 h 1519205"/>
                <a:gd name="connsiteX114" fmla="*/ 497343 w 1310620"/>
                <a:gd name="connsiteY114" fmla="*/ 1223110 h 1519205"/>
                <a:gd name="connsiteX115" fmla="*/ 487287 w 1310620"/>
                <a:gd name="connsiteY115" fmla="*/ 1211967 h 1519205"/>
                <a:gd name="connsiteX116" fmla="*/ 476416 w 1310620"/>
                <a:gd name="connsiteY116" fmla="*/ 1206396 h 1519205"/>
                <a:gd name="connsiteX117" fmla="*/ 478727 w 1310620"/>
                <a:gd name="connsiteY117" fmla="*/ 1192671 h 1519205"/>
                <a:gd name="connsiteX118" fmla="*/ 477368 w 1310620"/>
                <a:gd name="connsiteY118" fmla="*/ 1180170 h 1519205"/>
                <a:gd name="connsiteX119" fmla="*/ 478998 w 1310620"/>
                <a:gd name="connsiteY119" fmla="*/ 1170522 h 1519205"/>
                <a:gd name="connsiteX120" fmla="*/ 474106 w 1310620"/>
                <a:gd name="connsiteY120" fmla="*/ 1149188 h 1519205"/>
                <a:gd name="connsiteX121" fmla="*/ 477911 w 1310620"/>
                <a:gd name="connsiteY121" fmla="*/ 1129348 h 1519205"/>
                <a:gd name="connsiteX122" fmla="*/ 474650 w 1310620"/>
                <a:gd name="connsiteY122" fmla="*/ 1122147 h 1519205"/>
                <a:gd name="connsiteX123" fmla="*/ 468536 w 1310620"/>
                <a:gd name="connsiteY123" fmla="*/ 1116711 h 1519205"/>
                <a:gd name="connsiteX124" fmla="*/ 449239 w 1310620"/>
                <a:gd name="connsiteY124" fmla="*/ 1108558 h 1519205"/>
                <a:gd name="connsiteX125" fmla="*/ 445706 w 1310620"/>
                <a:gd name="connsiteY125" fmla="*/ 1098367 h 1519205"/>
                <a:gd name="connsiteX126" fmla="*/ 448832 w 1310620"/>
                <a:gd name="connsiteY126" fmla="*/ 1084234 h 1519205"/>
                <a:gd name="connsiteX127" fmla="*/ 443804 w 1310620"/>
                <a:gd name="connsiteY127" fmla="*/ 1074858 h 1519205"/>
                <a:gd name="connsiteX128" fmla="*/ 428041 w 1310620"/>
                <a:gd name="connsiteY128" fmla="*/ 1066161 h 1519205"/>
                <a:gd name="connsiteX129" fmla="*/ 413365 w 1310620"/>
                <a:gd name="connsiteY129" fmla="*/ 1046322 h 1519205"/>
                <a:gd name="connsiteX130" fmla="*/ 394749 w 1310620"/>
                <a:gd name="connsiteY130" fmla="*/ 1035452 h 1519205"/>
                <a:gd name="connsiteX131" fmla="*/ 387139 w 1310620"/>
                <a:gd name="connsiteY131" fmla="*/ 1017242 h 1519205"/>
                <a:gd name="connsiteX132" fmla="*/ 375589 w 1310620"/>
                <a:gd name="connsiteY132" fmla="*/ 1005964 h 1519205"/>
                <a:gd name="connsiteX133" fmla="*/ 371649 w 1310620"/>
                <a:gd name="connsiteY133" fmla="*/ 995908 h 1519205"/>
                <a:gd name="connsiteX134" fmla="*/ 346102 w 1310620"/>
                <a:gd name="connsiteY134" fmla="*/ 960170 h 1519205"/>
                <a:gd name="connsiteX135" fmla="*/ 318789 w 1310620"/>
                <a:gd name="connsiteY135" fmla="*/ 932178 h 1519205"/>
                <a:gd name="connsiteX136" fmla="*/ 314576 w 1310620"/>
                <a:gd name="connsiteY136" fmla="*/ 916007 h 1519205"/>
                <a:gd name="connsiteX137" fmla="*/ 313489 w 1310620"/>
                <a:gd name="connsiteY137" fmla="*/ 893858 h 1519205"/>
                <a:gd name="connsiteX138" fmla="*/ 324224 w 1310620"/>
                <a:gd name="connsiteY138" fmla="*/ 880405 h 1519205"/>
                <a:gd name="connsiteX139" fmla="*/ 329932 w 1310620"/>
                <a:gd name="connsiteY139" fmla="*/ 868447 h 1519205"/>
                <a:gd name="connsiteX140" fmla="*/ 329388 w 1310620"/>
                <a:gd name="connsiteY140" fmla="*/ 857576 h 1519205"/>
                <a:gd name="connsiteX141" fmla="*/ 327757 w 1310620"/>
                <a:gd name="connsiteY141" fmla="*/ 849559 h 1519205"/>
                <a:gd name="connsiteX142" fmla="*/ 318381 w 1310620"/>
                <a:gd name="connsiteY142" fmla="*/ 835563 h 1519205"/>
                <a:gd name="connsiteX143" fmla="*/ 282099 w 1310620"/>
                <a:gd name="connsiteY143" fmla="*/ 827274 h 1519205"/>
                <a:gd name="connsiteX144" fmla="*/ 252612 w 1310620"/>
                <a:gd name="connsiteY144" fmla="*/ 792759 h 1519205"/>
                <a:gd name="connsiteX145" fmla="*/ 250846 w 1310620"/>
                <a:gd name="connsiteY145" fmla="*/ 766261 h 1519205"/>
                <a:gd name="connsiteX146" fmla="*/ 239295 w 1310620"/>
                <a:gd name="connsiteY146" fmla="*/ 739084 h 1519205"/>
                <a:gd name="connsiteX147" fmla="*/ 239160 w 1310620"/>
                <a:gd name="connsiteY147" fmla="*/ 721418 h 1519205"/>
                <a:gd name="connsiteX148" fmla="*/ 237393 w 1310620"/>
                <a:gd name="connsiteY148" fmla="*/ 702259 h 1519205"/>
                <a:gd name="connsiteX149" fmla="*/ 246225 w 1310620"/>
                <a:gd name="connsiteY149" fmla="*/ 698046 h 1519205"/>
                <a:gd name="connsiteX150" fmla="*/ 254107 w 1310620"/>
                <a:gd name="connsiteY150" fmla="*/ 699541 h 1519205"/>
                <a:gd name="connsiteX151" fmla="*/ 253292 w 1310620"/>
                <a:gd name="connsiteY151" fmla="*/ 707151 h 1519205"/>
                <a:gd name="connsiteX152" fmla="*/ 255874 w 1310620"/>
                <a:gd name="connsiteY152" fmla="*/ 720875 h 1519205"/>
                <a:gd name="connsiteX153" fmla="*/ 265114 w 1310620"/>
                <a:gd name="connsiteY153" fmla="*/ 731203 h 1519205"/>
                <a:gd name="connsiteX154" fmla="*/ 273947 w 1310620"/>
                <a:gd name="connsiteY154" fmla="*/ 735687 h 1519205"/>
                <a:gd name="connsiteX155" fmla="*/ 281963 w 1310620"/>
                <a:gd name="connsiteY155" fmla="*/ 745743 h 1519205"/>
                <a:gd name="connsiteX156" fmla="*/ 287942 w 1310620"/>
                <a:gd name="connsiteY156" fmla="*/ 748732 h 1519205"/>
                <a:gd name="connsiteX157" fmla="*/ 294194 w 1310620"/>
                <a:gd name="connsiteY157" fmla="*/ 749411 h 1519205"/>
                <a:gd name="connsiteX158" fmla="*/ 290796 w 1310620"/>
                <a:gd name="connsiteY158" fmla="*/ 743025 h 1519205"/>
                <a:gd name="connsiteX159" fmla="*/ 287263 w 1310620"/>
                <a:gd name="connsiteY159" fmla="*/ 738948 h 1519205"/>
                <a:gd name="connsiteX160" fmla="*/ 282915 w 1310620"/>
                <a:gd name="connsiteY160" fmla="*/ 725631 h 1519205"/>
                <a:gd name="connsiteX161" fmla="*/ 274762 w 1310620"/>
                <a:gd name="connsiteY161" fmla="*/ 708645 h 1519205"/>
                <a:gd name="connsiteX162" fmla="*/ 265386 w 1310620"/>
                <a:gd name="connsiteY162" fmla="*/ 699269 h 1519205"/>
                <a:gd name="connsiteX163" fmla="*/ 260629 w 1310620"/>
                <a:gd name="connsiteY163" fmla="*/ 682148 h 1519205"/>
                <a:gd name="connsiteX164" fmla="*/ 256553 w 1310620"/>
                <a:gd name="connsiteY164" fmla="*/ 678207 h 1519205"/>
                <a:gd name="connsiteX165" fmla="*/ 253971 w 1310620"/>
                <a:gd name="connsiteY165" fmla="*/ 671820 h 1519205"/>
                <a:gd name="connsiteX166" fmla="*/ 263075 w 1310620"/>
                <a:gd name="connsiteY166" fmla="*/ 664211 h 1519205"/>
                <a:gd name="connsiteX167" fmla="*/ 275577 w 1310620"/>
                <a:gd name="connsiteY167" fmla="*/ 658775 h 1519205"/>
                <a:gd name="connsiteX168" fmla="*/ 292291 w 1310620"/>
                <a:gd name="connsiteY168" fmla="*/ 657281 h 1519205"/>
                <a:gd name="connsiteX169" fmla="*/ 339579 w 1310620"/>
                <a:gd name="connsiteY169" fmla="*/ 659726 h 1519205"/>
                <a:gd name="connsiteX170" fmla="*/ 349635 w 1310620"/>
                <a:gd name="connsiteY170" fmla="*/ 655378 h 1519205"/>
                <a:gd name="connsiteX171" fmla="*/ 357924 w 1310620"/>
                <a:gd name="connsiteY171" fmla="*/ 656873 h 1519205"/>
                <a:gd name="connsiteX172" fmla="*/ 364039 w 1310620"/>
                <a:gd name="connsiteY172" fmla="*/ 656329 h 1519205"/>
                <a:gd name="connsiteX173" fmla="*/ 351266 w 1310620"/>
                <a:gd name="connsiteY173" fmla="*/ 651845 h 1519205"/>
                <a:gd name="connsiteX174" fmla="*/ 344063 w 1310620"/>
                <a:gd name="connsiteY174" fmla="*/ 653340 h 1519205"/>
                <a:gd name="connsiteX175" fmla="*/ 335503 w 1310620"/>
                <a:gd name="connsiteY175" fmla="*/ 652389 h 1519205"/>
                <a:gd name="connsiteX176" fmla="*/ 318653 w 1310620"/>
                <a:gd name="connsiteY176" fmla="*/ 653340 h 1519205"/>
                <a:gd name="connsiteX177" fmla="*/ 311859 w 1310620"/>
                <a:gd name="connsiteY177" fmla="*/ 651438 h 1519205"/>
                <a:gd name="connsiteX178" fmla="*/ 304249 w 1310620"/>
                <a:gd name="connsiteY178" fmla="*/ 646002 h 1519205"/>
                <a:gd name="connsiteX179" fmla="*/ 299357 w 1310620"/>
                <a:gd name="connsiteY179" fmla="*/ 645459 h 1519205"/>
                <a:gd name="connsiteX180" fmla="*/ 283730 w 1310620"/>
                <a:gd name="connsiteY180" fmla="*/ 654835 h 1519205"/>
                <a:gd name="connsiteX181" fmla="*/ 276800 w 1310620"/>
                <a:gd name="connsiteY181" fmla="*/ 653747 h 1519205"/>
                <a:gd name="connsiteX182" fmla="*/ 260358 w 1310620"/>
                <a:gd name="connsiteY182" fmla="*/ 643556 h 1519205"/>
                <a:gd name="connsiteX183" fmla="*/ 253156 w 1310620"/>
                <a:gd name="connsiteY183" fmla="*/ 642061 h 1519205"/>
                <a:gd name="connsiteX184" fmla="*/ 241606 w 1310620"/>
                <a:gd name="connsiteY184" fmla="*/ 647904 h 1519205"/>
                <a:gd name="connsiteX185" fmla="*/ 240246 w 1310620"/>
                <a:gd name="connsiteY185" fmla="*/ 673043 h 1519205"/>
                <a:gd name="connsiteX186" fmla="*/ 243780 w 1310620"/>
                <a:gd name="connsiteY186" fmla="*/ 691659 h 1519205"/>
                <a:gd name="connsiteX187" fmla="*/ 236849 w 1310620"/>
                <a:gd name="connsiteY187" fmla="*/ 693562 h 1519205"/>
                <a:gd name="connsiteX188" fmla="*/ 228832 w 1310620"/>
                <a:gd name="connsiteY188" fmla="*/ 685816 h 1519205"/>
                <a:gd name="connsiteX189" fmla="*/ 216466 w 1310620"/>
                <a:gd name="connsiteY189" fmla="*/ 681197 h 1519205"/>
                <a:gd name="connsiteX190" fmla="*/ 206275 w 1310620"/>
                <a:gd name="connsiteY190" fmla="*/ 674266 h 1519205"/>
                <a:gd name="connsiteX191" fmla="*/ 191871 w 1310620"/>
                <a:gd name="connsiteY191" fmla="*/ 661221 h 1519205"/>
                <a:gd name="connsiteX192" fmla="*/ 184261 w 1310620"/>
                <a:gd name="connsiteY192" fmla="*/ 656465 h 1519205"/>
                <a:gd name="connsiteX193" fmla="*/ 175701 w 1310620"/>
                <a:gd name="connsiteY193" fmla="*/ 667336 h 1519205"/>
                <a:gd name="connsiteX194" fmla="*/ 175429 w 1310620"/>
                <a:gd name="connsiteY194" fmla="*/ 662308 h 1519205"/>
                <a:gd name="connsiteX195" fmla="*/ 179642 w 1310620"/>
                <a:gd name="connsiteY195" fmla="*/ 649807 h 1519205"/>
                <a:gd name="connsiteX196" fmla="*/ 178418 w 1310620"/>
                <a:gd name="connsiteY196" fmla="*/ 628744 h 1519205"/>
                <a:gd name="connsiteX197" fmla="*/ 191328 w 1310620"/>
                <a:gd name="connsiteY197" fmla="*/ 645595 h 1519205"/>
                <a:gd name="connsiteX198" fmla="*/ 187387 w 1310620"/>
                <a:gd name="connsiteY198" fmla="*/ 633773 h 1519205"/>
                <a:gd name="connsiteX199" fmla="*/ 177331 w 1310620"/>
                <a:gd name="connsiteY199" fmla="*/ 620727 h 1519205"/>
                <a:gd name="connsiteX200" fmla="*/ 169721 w 1310620"/>
                <a:gd name="connsiteY200" fmla="*/ 616243 h 1519205"/>
                <a:gd name="connsiteX201" fmla="*/ 160074 w 1310620"/>
                <a:gd name="connsiteY201" fmla="*/ 592871 h 1519205"/>
                <a:gd name="connsiteX202" fmla="*/ 138468 w 1310620"/>
                <a:gd name="connsiteY202" fmla="*/ 578738 h 1519205"/>
                <a:gd name="connsiteX203" fmla="*/ 121210 w 1310620"/>
                <a:gd name="connsiteY203" fmla="*/ 555909 h 1519205"/>
                <a:gd name="connsiteX204" fmla="*/ 85880 w 1310620"/>
                <a:gd name="connsiteY204" fmla="*/ 517997 h 1519205"/>
                <a:gd name="connsiteX205" fmla="*/ 83570 w 1310620"/>
                <a:gd name="connsiteY205" fmla="*/ 484569 h 1519205"/>
                <a:gd name="connsiteX206" fmla="*/ 70661 w 1310620"/>
                <a:gd name="connsiteY206" fmla="*/ 442173 h 1519205"/>
                <a:gd name="connsiteX207" fmla="*/ 76097 w 1310620"/>
                <a:gd name="connsiteY207" fmla="*/ 417986 h 1519205"/>
                <a:gd name="connsiteX208" fmla="*/ 75417 w 1310620"/>
                <a:gd name="connsiteY208" fmla="*/ 400864 h 1519205"/>
                <a:gd name="connsiteX209" fmla="*/ 69030 w 1310620"/>
                <a:gd name="connsiteY209" fmla="*/ 374909 h 1519205"/>
                <a:gd name="connsiteX210" fmla="*/ 62372 w 1310620"/>
                <a:gd name="connsiteY210" fmla="*/ 360777 h 1519205"/>
                <a:gd name="connsiteX211" fmla="*/ 33700 w 1310620"/>
                <a:gd name="connsiteY211" fmla="*/ 321914 h 1519205"/>
                <a:gd name="connsiteX212" fmla="*/ 6115 w 1310620"/>
                <a:gd name="connsiteY212" fmla="*/ 295688 h 1519205"/>
                <a:gd name="connsiteX213" fmla="*/ 1903 w 1310620"/>
                <a:gd name="connsiteY213" fmla="*/ 275848 h 1519205"/>
                <a:gd name="connsiteX214" fmla="*/ 0 w 1310620"/>
                <a:gd name="connsiteY214" fmla="*/ 255738 h 1519205"/>
                <a:gd name="connsiteX215" fmla="*/ 5979 w 1310620"/>
                <a:gd name="connsiteY215" fmla="*/ 237801 h 1519205"/>
                <a:gd name="connsiteX216" fmla="*/ 11143 w 1310620"/>
                <a:gd name="connsiteY216" fmla="*/ 218912 h 1519205"/>
                <a:gd name="connsiteX217" fmla="*/ 14948 w 1310620"/>
                <a:gd name="connsiteY217" fmla="*/ 213884 h 1519205"/>
                <a:gd name="connsiteX218" fmla="*/ 16443 w 1310620"/>
                <a:gd name="connsiteY218" fmla="*/ 215923 h 1519205"/>
                <a:gd name="connsiteX219" fmla="*/ 15355 w 1310620"/>
                <a:gd name="connsiteY219" fmla="*/ 219999 h 1519205"/>
                <a:gd name="connsiteX220" fmla="*/ 19296 w 1310620"/>
                <a:gd name="connsiteY220" fmla="*/ 221222 h 1519205"/>
                <a:gd name="connsiteX221" fmla="*/ 20791 w 1310620"/>
                <a:gd name="connsiteY221" fmla="*/ 212933 h 1519205"/>
                <a:gd name="connsiteX222" fmla="*/ 23101 w 1310620"/>
                <a:gd name="connsiteY222" fmla="*/ 208585 h 1519205"/>
                <a:gd name="connsiteX223" fmla="*/ 19024 w 1310620"/>
                <a:gd name="connsiteY223" fmla="*/ 208041 h 1519205"/>
                <a:gd name="connsiteX224" fmla="*/ 19432 w 1310620"/>
                <a:gd name="connsiteY224" fmla="*/ 205460 h 1519205"/>
                <a:gd name="connsiteX225" fmla="*/ 21878 w 1310620"/>
                <a:gd name="connsiteY225" fmla="*/ 200160 h 1519205"/>
                <a:gd name="connsiteX226" fmla="*/ 30439 w 1310620"/>
                <a:gd name="connsiteY226" fmla="*/ 175292 h 1519205"/>
                <a:gd name="connsiteX227" fmla="*/ 29623 w 1310620"/>
                <a:gd name="connsiteY227" fmla="*/ 143903 h 1519205"/>
                <a:gd name="connsiteX228" fmla="*/ 38728 w 1310620"/>
                <a:gd name="connsiteY228" fmla="*/ 105176 h 1519205"/>
                <a:gd name="connsiteX229" fmla="*/ 38320 w 1310620"/>
                <a:gd name="connsiteY229" fmla="*/ 92402 h 1519205"/>
                <a:gd name="connsiteX230" fmla="*/ 32477 w 1310620"/>
                <a:gd name="connsiteY230" fmla="*/ 64817 h 1519205"/>
                <a:gd name="connsiteX231" fmla="*/ 26634 w 1310620"/>
                <a:gd name="connsiteY231" fmla="*/ 48239 h 1519205"/>
                <a:gd name="connsiteX232" fmla="*/ 16170 w 1310620"/>
                <a:gd name="connsiteY232" fmla="*/ 36417 h 1519205"/>
                <a:gd name="connsiteX233" fmla="*/ 20791 w 1310620"/>
                <a:gd name="connsiteY233" fmla="*/ 19160 h 1519205"/>
                <a:gd name="connsiteX234" fmla="*/ 20383 w 1310620"/>
                <a:gd name="connsiteY234" fmla="*/ 2718 h 1519205"/>
                <a:gd name="connsiteX235" fmla="*/ 18209 w 1310620"/>
                <a:gd name="connsiteY235" fmla="*/ 0 h 1519205"/>
                <a:gd name="connsiteX236" fmla="*/ 53131 w 1310620"/>
                <a:gd name="connsiteY236" fmla="*/ 0 h 1519205"/>
                <a:gd name="connsiteX237" fmla="*/ 86831 w 1310620"/>
                <a:gd name="connsiteY237" fmla="*/ 0 h 1519205"/>
                <a:gd name="connsiteX238" fmla="*/ 120531 w 1310620"/>
                <a:gd name="connsiteY238" fmla="*/ 0 h 1519205"/>
                <a:gd name="connsiteX239" fmla="*/ 154231 w 1310620"/>
                <a:gd name="connsiteY239" fmla="*/ 0 h 1519205"/>
                <a:gd name="connsiteX240" fmla="*/ 187931 w 1310620"/>
                <a:gd name="connsiteY240" fmla="*/ 0 h 1519205"/>
                <a:gd name="connsiteX241" fmla="*/ 221630 w 1310620"/>
                <a:gd name="connsiteY241" fmla="*/ 0 h 1519205"/>
                <a:gd name="connsiteX242" fmla="*/ 255330 w 1310620"/>
                <a:gd name="connsiteY242" fmla="*/ 0 h 1519205"/>
                <a:gd name="connsiteX243" fmla="*/ 289030 w 1310620"/>
                <a:gd name="connsiteY243" fmla="*/ 0 h 1519205"/>
                <a:gd name="connsiteX244" fmla="*/ 322729 w 1310620"/>
                <a:gd name="connsiteY244" fmla="*/ 0 h 1519205"/>
                <a:gd name="connsiteX245" fmla="*/ 356430 w 1310620"/>
                <a:gd name="connsiteY245" fmla="*/ 0 h 1519205"/>
                <a:gd name="connsiteX246" fmla="*/ 390129 w 1310620"/>
                <a:gd name="connsiteY246" fmla="*/ 0 h 1519205"/>
                <a:gd name="connsiteX247" fmla="*/ 423828 w 1310620"/>
                <a:gd name="connsiteY247" fmla="*/ 0 h 1519205"/>
                <a:gd name="connsiteX248" fmla="*/ 457528 w 1310620"/>
                <a:gd name="connsiteY248" fmla="*/ 0 h 1519205"/>
                <a:gd name="connsiteX249" fmla="*/ 491228 w 1310620"/>
                <a:gd name="connsiteY249" fmla="*/ 0 h 1519205"/>
                <a:gd name="connsiteX250" fmla="*/ 524928 w 1310620"/>
                <a:gd name="connsiteY250" fmla="*/ 0 h 1519205"/>
                <a:gd name="connsiteX251" fmla="*/ 558492 w 1310620"/>
                <a:gd name="connsiteY251" fmla="*/ 0 h 1519205"/>
                <a:gd name="connsiteX252" fmla="*/ 573575 w 1310620"/>
                <a:gd name="connsiteY252" fmla="*/ 1283444 h 1519205"/>
                <a:gd name="connsiteX253" fmla="*/ 599665 w 1310620"/>
                <a:gd name="connsiteY253" fmla="*/ 1291324 h 1519205"/>
                <a:gd name="connsiteX254" fmla="*/ 613662 w 1310620"/>
                <a:gd name="connsiteY254" fmla="*/ 1287520 h 1519205"/>
                <a:gd name="connsiteX255" fmla="*/ 616244 w 1310620"/>
                <a:gd name="connsiteY255" fmla="*/ 1291324 h 1519205"/>
                <a:gd name="connsiteX256" fmla="*/ 614613 w 1310620"/>
                <a:gd name="connsiteY256" fmla="*/ 1294585 h 1519205"/>
                <a:gd name="connsiteX257" fmla="*/ 582951 w 1310620"/>
                <a:gd name="connsiteY257" fmla="*/ 1300564 h 1519205"/>
                <a:gd name="connsiteX258" fmla="*/ 573303 w 1310620"/>
                <a:gd name="connsiteY258" fmla="*/ 1296352 h 1519205"/>
                <a:gd name="connsiteX259" fmla="*/ 572488 w 1310620"/>
                <a:gd name="connsiteY259" fmla="*/ 1290645 h 1519205"/>
                <a:gd name="connsiteX260" fmla="*/ 569227 w 1310620"/>
                <a:gd name="connsiteY260" fmla="*/ 1285210 h 1519205"/>
                <a:gd name="connsiteX261" fmla="*/ 573575 w 1310620"/>
                <a:gd name="connsiteY261" fmla="*/ 1283444 h 1519205"/>
                <a:gd name="connsiteX262" fmla="*/ 519357 w 1310620"/>
                <a:gd name="connsiteY262" fmla="*/ 1291868 h 1519205"/>
                <a:gd name="connsiteX263" fmla="*/ 512562 w 1310620"/>
                <a:gd name="connsiteY263" fmla="*/ 1292276 h 1519205"/>
                <a:gd name="connsiteX264" fmla="*/ 502099 w 1310620"/>
                <a:gd name="connsiteY264" fmla="*/ 1290645 h 1519205"/>
                <a:gd name="connsiteX265" fmla="*/ 505768 w 1310620"/>
                <a:gd name="connsiteY265" fmla="*/ 1287112 h 1519205"/>
                <a:gd name="connsiteX266" fmla="*/ 511611 w 1310620"/>
                <a:gd name="connsiteY266" fmla="*/ 1284530 h 1519205"/>
                <a:gd name="connsiteX267" fmla="*/ 513514 w 1310620"/>
                <a:gd name="connsiteY267" fmla="*/ 1286433 h 1519205"/>
                <a:gd name="connsiteX268" fmla="*/ 519357 w 1310620"/>
                <a:gd name="connsiteY268" fmla="*/ 1291868 h 1519205"/>
                <a:gd name="connsiteX269" fmla="*/ 553056 w 1310620"/>
                <a:gd name="connsiteY269" fmla="*/ 1308039 h 1519205"/>
                <a:gd name="connsiteX270" fmla="*/ 544088 w 1310620"/>
                <a:gd name="connsiteY270" fmla="*/ 1310213 h 1519205"/>
                <a:gd name="connsiteX271" fmla="*/ 537294 w 1310620"/>
                <a:gd name="connsiteY271" fmla="*/ 1308174 h 1519205"/>
                <a:gd name="connsiteX272" fmla="*/ 526422 w 1310620"/>
                <a:gd name="connsiteY272" fmla="*/ 1293499 h 1519205"/>
                <a:gd name="connsiteX273" fmla="*/ 549523 w 1310620"/>
                <a:gd name="connsiteY273" fmla="*/ 1291596 h 1519205"/>
                <a:gd name="connsiteX274" fmla="*/ 559442 w 1310620"/>
                <a:gd name="connsiteY274" fmla="*/ 1297983 h 1519205"/>
                <a:gd name="connsiteX275" fmla="*/ 560802 w 1310620"/>
                <a:gd name="connsiteY275" fmla="*/ 1299749 h 1519205"/>
                <a:gd name="connsiteX276" fmla="*/ 553056 w 1310620"/>
                <a:gd name="connsiteY276" fmla="*/ 1308039 h 1519205"/>
                <a:gd name="connsiteX277" fmla="*/ 769931 w 1310620"/>
                <a:gd name="connsiteY277" fmla="*/ 1389570 h 1519205"/>
                <a:gd name="connsiteX278" fmla="*/ 776453 w 1310620"/>
                <a:gd name="connsiteY278" fmla="*/ 1400848 h 1519205"/>
                <a:gd name="connsiteX279" fmla="*/ 767213 w 1310620"/>
                <a:gd name="connsiteY279" fmla="*/ 1399490 h 1519205"/>
                <a:gd name="connsiteX280" fmla="*/ 757428 w 1310620"/>
                <a:gd name="connsiteY280" fmla="*/ 1400169 h 1519205"/>
                <a:gd name="connsiteX281" fmla="*/ 754439 w 1310620"/>
                <a:gd name="connsiteY281" fmla="*/ 1394054 h 1519205"/>
                <a:gd name="connsiteX282" fmla="*/ 751585 w 1310620"/>
                <a:gd name="connsiteY282" fmla="*/ 1385493 h 1519205"/>
                <a:gd name="connsiteX283" fmla="*/ 749683 w 1310620"/>
                <a:gd name="connsiteY283" fmla="*/ 1383319 h 1519205"/>
                <a:gd name="connsiteX284" fmla="*/ 743025 w 1310620"/>
                <a:gd name="connsiteY284" fmla="*/ 1382504 h 1519205"/>
                <a:gd name="connsiteX285" fmla="*/ 742481 w 1310620"/>
                <a:gd name="connsiteY285" fmla="*/ 1381689 h 1519205"/>
                <a:gd name="connsiteX286" fmla="*/ 741666 w 1310620"/>
                <a:gd name="connsiteY286" fmla="*/ 1377612 h 1519205"/>
                <a:gd name="connsiteX287" fmla="*/ 743569 w 1310620"/>
                <a:gd name="connsiteY287" fmla="*/ 1375574 h 1519205"/>
                <a:gd name="connsiteX288" fmla="*/ 764495 w 1310620"/>
                <a:gd name="connsiteY288" fmla="*/ 1385086 h 1519205"/>
                <a:gd name="connsiteX289" fmla="*/ 769931 w 1310620"/>
                <a:gd name="connsiteY289" fmla="*/ 1389570 h 1519205"/>
                <a:gd name="connsiteX290" fmla="*/ 630511 w 1310620"/>
                <a:gd name="connsiteY290" fmla="*/ 1415252 h 1519205"/>
                <a:gd name="connsiteX291" fmla="*/ 624804 w 1310620"/>
                <a:gd name="connsiteY291" fmla="*/ 1415524 h 1519205"/>
                <a:gd name="connsiteX292" fmla="*/ 616923 w 1310620"/>
                <a:gd name="connsiteY292" fmla="*/ 1414166 h 1519205"/>
                <a:gd name="connsiteX293" fmla="*/ 612846 w 1310620"/>
                <a:gd name="connsiteY293" fmla="*/ 1406012 h 1519205"/>
                <a:gd name="connsiteX294" fmla="*/ 619233 w 1310620"/>
                <a:gd name="connsiteY294" fmla="*/ 1405469 h 1519205"/>
                <a:gd name="connsiteX295" fmla="*/ 625212 w 1310620"/>
                <a:gd name="connsiteY295" fmla="*/ 1406556 h 1519205"/>
                <a:gd name="connsiteX296" fmla="*/ 629967 w 1310620"/>
                <a:gd name="connsiteY296" fmla="*/ 1412942 h 1519205"/>
                <a:gd name="connsiteX297" fmla="*/ 630511 w 1310620"/>
                <a:gd name="connsiteY297" fmla="*/ 1415252 h 1519205"/>
                <a:gd name="connsiteX298" fmla="*/ 769523 w 1310620"/>
                <a:gd name="connsiteY298" fmla="*/ 1474499 h 1519205"/>
                <a:gd name="connsiteX299" fmla="*/ 762049 w 1310620"/>
                <a:gd name="connsiteY299" fmla="*/ 1475858 h 1519205"/>
                <a:gd name="connsiteX300" fmla="*/ 753760 w 1310620"/>
                <a:gd name="connsiteY300" fmla="*/ 1472733 h 1519205"/>
                <a:gd name="connsiteX301" fmla="*/ 746694 w 1310620"/>
                <a:gd name="connsiteY301" fmla="*/ 1458057 h 1519205"/>
                <a:gd name="connsiteX302" fmla="*/ 738812 w 1310620"/>
                <a:gd name="connsiteY302" fmla="*/ 1446642 h 1519205"/>
                <a:gd name="connsiteX303" fmla="*/ 743025 w 1310620"/>
                <a:gd name="connsiteY303" fmla="*/ 1443381 h 1519205"/>
                <a:gd name="connsiteX304" fmla="*/ 749412 w 1310620"/>
                <a:gd name="connsiteY304" fmla="*/ 1454388 h 1519205"/>
                <a:gd name="connsiteX305" fmla="*/ 765310 w 1310620"/>
                <a:gd name="connsiteY305" fmla="*/ 1471102 h 1519205"/>
                <a:gd name="connsiteX306" fmla="*/ 769523 w 1310620"/>
                <a:gd name="connsiteY306" fmla="*/ 1474499 h 1519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Lst>
              <a:rect l="l" t="t" r="r" b="b"/>
              <a:pathLst>
                <a:path w="1310620" h="1519205">
                  <a:moveTo>
                    <a:pt x="558492" y="0"/>
                  </a:moveTo>
                  <a:lnTo>
                    <a:pt x="558492" y="32069"/>
                  </a:lnTo>
                  <a:lnTo>
                    <a:pt x="558492" y="64138"/>
                  </a:lnTo>
                  <a:lnTo>
                    <a:pt x="558492" y="96072"/>
                  </a:lnTo>
                  <a:lnTo>
                    <a:pt x="558492" y="127868"/>
                  </a:lnTo>
                  <a:lnTo>
                    <a:pt x="558492" y="159666"/>
                  </a:lnTo>
                  <a:lnTo>
                    <a:pt x="558492" y="191328"/>
                  </a:lnTo>
                  <a:lnTo>
                    <a:pt x="558492" y="222853"/>
                  </a:lnTo>
                  <a:lnTo>
                    <a:pt x="558492" y="254378"/>
                  </a:lnTo>
                  <a:lnTo>
                    <a:pt x="558492" y="285768"/>
                  </a:lnTo>
                  <a:lnTo>
                    <a:pt x="558492" y="317022"/>
                  </a:lnTo>
                  <a:lnTo>
                    <a:pt x="558492" y="348276"/>
                  </a:lnTo>
                  <a:lnTo>
                    <a:pt x="558492" y="379394"/>
                  </a:lnTo>
                  <a:lnTo>
                    <a:pt x="558492" y="410376"/>
                  </a:lnTo>
                  <a:lnTo>
                    <a:pt x="558492" y="441357"/>
                  </a:lnTo>
                  <a:lnTo>
                    <a:pt x="558492" y="472204"/>
                  </a:lnTo>
                  <a:lnTo>
                    <a:pt x="558492" y="503049"/>
                  </a:lnTo>
                  <a:lnTo>
                    <a:pt x="588522" y="529819"/>
                  </a:lnTo>
                  <a:lnTo>
                    <a:pt x="618553" y="556589"/>
                  </a:lnTo>
                  <a:lnTo>
                    <a:pt x="648448" y="583223"/>
                  </a:lnTo>
                  <a:lnTo>
                    <a:pt x="678479" y="609856"/>
                  </a:lnTo>
                  <a:lnTo>
                    <a:pt x="708374" y="636354"/>
                  </a:lnTo>
                  <a:lnTo>
                    <a:pt x="738405" y="662852"/>
                  </a:lnTo>
                  <a:lnTo>
                    <a:pt x="768435" y="689213"/>
                  </a:lnTo>
                  <a:lnTo>
                    <a:pt x="798330" y="715575"/>
                  </a:lnTo>
                  <a:lnTo>
                    <a:pt x="821839" y="737725"/>
                  </a:lnTo>
                  <a:lnTo>
                    <a:pt x="845347" y="759874"/>
                  </a:lnTo>
                  <a:lnTo>
                    <a:pt x="868855" y="782024"/>
                  </a:lnTo>
                  <a:lnTo>
                    <a:pt x="892363" y="804037"/>
                  </a:lnTo>
                  <a:lnTo>
                    <a:pt x="915872" y="826051"/>
                  </a:lnTo>
                  <a:lnTo>
                    <a:pt x="939380" y="848064"/>
                  </a:lnTo>
                  <a:lnTo>
                    <a:pt x="962888" y="869942"/>
                  </a:lnTo>
                  <a:lnTo>
                    <a:pt x="986397" y="891820"/>
                  </a:lnTo>
                  <a:lnTo>
                    <a:pt x="1018874" y="923210"/>
                  </a:lnTo>
                  <a:lnTo>
                    <a:pt x="1051350" y="954463"/>
                  </a:lnTo>
                  <a:lnTo>
                    <a:pt x="1083827" y="985717"/>
                  </a:lnTo>
                  <a:lnTo>
                    <a:pt x="1116304" y="1016835"/>
                  </a:lnTo>
                  <a:lnTo>
                    <a:pt x="1148781" y="1047953"/>
                  </a:lnTo>
                  <a:lnTo>
                    <a:pt x="1181257" y="1078934"/>
                  </a:lnTo>
                  <a:lnTo>
                    <a:pt x="1213734" y="1109917"/>
                  </a:lnTo>
                  <a:lnTo>
                    <a:pt x="1248521" y="1142801"/>
                  </a:lnTo>
                  <a:lnTo>
                    <a:pt x="1248521" y="1155846"/>
                  </a:lnTo>
                  <a:lnTo>
                    <a:pt x="1255315" y="1173375"/>
                  </a:lnTo>
                  <a:lnTo>
                    <a:pt x="1275698" y="1205037"/>
                  </a:lnTo>
                  <a:lnTo>
                    <a:pt x="1278144" y="1212647"/>
                  </a:lnTo>
                  <a:lnTo>
                    <a:pt x="1278416" y="1212783"/>
                  </a:lnTo>
                  <a:lnTo>
                    <a:pt x="1279231" y="1220664"/>
                  </a:lnTo>
                  <a:lnTo>
                    <a:pt x="1287249" y="1229224"/>
                  </a:lnTo>
                  <a:lnTo>
                    <a:pt x="1306272" y="1241182"/>
                  </a:lnTo>
                  <a:lnTo>
                    <a:pt x="1310621" y="1247025"/>
                  </a:lnTo>
                  <a:lnTo>
                    <a:pt x="1310621" y="1247569"/>
                  </a:lnTo>
                  <a:lnTo>
                    <a:pt x="1310485" y="1251782"/>
                  </a:lnTo>
                  <a:lnTo>
                    <a:pt x="1305593" y="1256946"/>
                  </a:lnTo>
                  <a:lnTo>
                    <a:pt x="1284395" y="1274067"/>
                  </a:lnTo>
                  <a:lnTo>
                    <a:pt x="1272980" y="1288063"/>
                  </a:lnTo>
                  <a:lnTo>
                    <a:pt x="1261430" y="1310621"/>
                  </a:lnTo>
                  <a:lnTo>
                    <a:pt x="1263197" y="1328965"/>
                  </a:lnTo>
                  <a:lnTo>
                    <a:pt x="1262653" y="1344048"/>
                  </a:lnTo>
                  <a:lnTo>
                    <a:pt x="1259799" y="1356006"/>
                  </a:lnTo>
                  <a:lnTo>
                    <a:pt x="1255451" y="1367013"/>
                  </a:lnTo>
                  <a:lnTo>
                    <a:pt x="1249472" y="1377068"/>
                  </a:lnTo>
                  <a:lnTo>
                    <a:pt x="1243221" y="1383047"/>
                  </a:lnTo>
                  <a:lnTo>
                    <a:pt x="1236699" y="1384950"/>
                  </a:lnTo>
                  <a:lnTo>
                    <a:pt x="1234389" y="1398267"/>
                  </a:lnTo>
                  <a:lnTo>
                    <a:pt x="1236291" y="1422727"/>
                  </a:lnTo>
                  <a:lnTo>
                    <a:pt x="1243493" y="1437674"/>
                  </a:lnTo>
                  <a:lnTo>
                    <a:pt x="1255994" y="1442974"/>
                  </a:lnTo>
                  <a:lnTo>
                    <a:pt x="1263604" y="1450990"/>
                  </a:lnTo>
                  <a:lnTo>
                    <a:pt x="1266458" y="1461862"/>
                  </a:lnTo>
                  <a:lnTo>
                    <a:pt x="1265370" y="1472461"/>
                  </a:lnTo>
                  <a:lnTo>
                    <a:pt x="1260343" y="1482924"/>
                  </a:lnTo>
                  <a:lnTo>
                    <a:pt x="1251918" y="1488631"/>
                  </a:lnTo>
                  <a:lnTo>
                    <a:pt x="1234117" y="1490126"/>
                  </a:lnTo>
                  <a:lnTo>
                    <a:pt x="1234117" y="1490126"/>
                  </a:lnTo>
                  <a:lnTo>
                    <a:pt x="1233574" y="1491485"/>
                  </a:lnTo>
                  <a:lnTo>
                    <a:pt x="1218898" y="1493116"/>
                  </a:lnTo>
                  <a:lnTo>
                    <a:pt x="1182344" y="1496377"/>
                  </a:lnTo>
                  <a:lnTo>
                    <a:pt x="1145791" y="1499638"/>
                  </a:lnTo>
                  <a:lnTo>
                    <a:pt x="1109238" y="1502899"/>
                  </a:lnTo>
                  <a:lnTo>
                    <a:pt x="1072684" y="1506160"/>
                  </a:lnTo>
                  <a:lnTo>
                    <a:pt x="1036131" y="1509422"/>
                  </a:lnTo>
                  <a:lnTo>
                    <a:pt x="999577" y="1512683"/>
                  </a:lnTo>
                  <a:lnTo>
                    <a:pt x="963024" y="1515944"/>
                  </a:lnTo>
                  <a:lnTo>
                    <a:pt x="926471" y="1519205"/>
                  </a:lnTo>
                  <a:lnTo>
                    <a:pt x="926199" y="1518254"/>
                  </a:lnTo>
                  <a:lnTo>
                    <a:pt x="925384" y="1501676"/>
                  </a:lnTo>
                  <a:lnTo>
                    <a:pt x="919405" y="1495833"/>
                  </a:lnTo>
                  <a:lnTo>
                    <a:pt x="911796" y="1499502"/>
                  </a:lnTo>
                  <a:lnTo>
                    <a:pt x="908262" y="1478032"/>
                  </a:lnTo>
                  <a:lnTo>
                    <a:pt x="910165" y="1467840"/>
                  </a:lnTo>
                  <a:lnTo>
                    <a:pt x="909214" y="1457921"/>
                  </a:lnTo>
                  <a:lnTo>
                    <a:pt x="902011" y="1433461"/>
                  </a:lnTo>
                  <a:lnTo>
                    <a:pt x="882988" y="1403702"/>
                  </a:lnTo>
                  <a:lnTo>
                    <a:pt x="841950" y="1366606"/>
                  </a:lnTo>
                  <a:lnTo>
                    <a:pt x="821023" y="1354240"/>
                  </a:lnTo>
                  <a:lnTo>
                    <a:pt x="804581" y="1338477"/>
                  </a:lnTo>
                  <a:lnTo>
                    <a:pt x="794118" y="1334129"/>
                  </a:lnTo>
                  <a:lnTo>
                    <a:pt x="781073" y="1332905"/>
                  </a:lnTo>
                  <a:lnTo>
                    <a:pt x="777268" y="1339972"/>
                  </a:lnTo>
                  <a:lnTo>
                    <a:pt x="762456" y="1335080"/>
                  </a:lnTo>
                  <a:lnTo>
                    <a:pt x="764631" y="1317550"/>
                  </a:lnTo>
                  <a:lnTo>
                    <a:pt x="750091" y="1293091"/>
                  </a:lnTo>
                  <a:lnTo>
                    <a:pt x="738269" y="1290373"/>
                  </a:lnTo>
                  <a:lnTo>
                    <a:pt x="708510" y="1292004"/>
                  </a:lnTo>
                  <a:lnTo>
                    <a:pt x="668695" y="1278551"/>
                  </a:lnTo>
                  <a:lnTo>
                    <a:pt x="656873" y="1270534"/>
                  </a:lnTo>
                  <a:lnTo>
                    <a:pt x="652797" y="1256130"/>
                  </a:lnTo>
                  <a:lnTo>
                    <a:pt x="634045" y="1243628"/>
                  </a:lnTo>
                  <a:lnTo>
                    <a:pt x="609449" y="1231399"/>
                  </a:lnTo>
                  <a:lnTo>
                    <a:pt x="595725" y="1234253"/>
                  </a:lnTo>
                  <a:lnTo>
                    <a:pt x="577788" y="1232350"/>
                  </a:lnTo>
                  <a:lnTo>
                    <a:pt x="552241" y="1223517"/>
                  </a:lnTo>
                  <a:lnTo>
                    <a:pt x="537294" y="1222430"/>
                  </a:lnTo>
                  <a:lnTo>
                    <a:pt x="508214" y="1225012"/>
                  </a:lnTo>
                  <a:lnTo>
                    <a:pt x="497343" y="1223110"/>
                  </a:lnTo>
                  <a:lnTo>
                    <a:pt x="487287" y="1211967"/>
                  </a:lnTo>
                  <a:lnTo>
                    <a:pt x="476416" y="1206396"/>
                  </a:lnTo>
                  <a:lnTo>
                    <a:pt x="478727" y="1192671"/>
                  </a:lnTo>
                  <a:lnTo>
                    <a:pt x="477368" y="1180170"/>
                  </a:lnTo>
                  <a:lnTo>
                    <a:pt x="478998" y="1170522"/>
                  </a:lnTo>
                  <a:lnTo>
                    <a:pt x="474106" y="1149188"/>
                  </a:lnTo>
                  <a:lnTo>
                    <a:pt x="477911" y="1129348"/>
                  </a:lnTo>
                  <a:lnTo>
                    <a:pt x="474650" y="1122147"/>
                  </a:lnTo>
                  <a:lnTo>
                    <a:pt x="468536" y="1116711"/>
                  </a:lnTo>
                  <a:lnTo>
                    <a:pt x="449239" y="1108558"/>
                  </a:lnTo>
                  <a:lnTo>
                    <a:pt x="445706" y="1098367"/>
                  </a:lnTo>
                  <a:lnTo>
                    <a:pt x="448832" y="1084234"/>
                  </a:lnTo>
                  <a:lnTo>
                    <a:pt x="443804" y="1074858"/>
                  </a:lnTo>
                  <a:lnTo>
                    <a:pt x="428041" y="1066161"/>
                  </a:lnTo>
                  <a:lnTo>
                    <a:pt x="413365" y="1046322"/>
                  </a:lnTo>
                  <a:lnTo>
                    <a:pt x="394749" y="1035452"/>
                  </a:lnTo>
                  <a:lnTo>
                    <a:pt x="387139" y="1017242"/>
                  </a:lnTo>
                  <a:lnTo>
                    <a:pt x="375589" y="1005964"/>
                  </a:lnTo>
                  <a:lnTo>
                    <a:pt x="371649" y="995908"/>
                  </a:lnTo>
                  <a:lnTo>
                    <a:pt x="346102" y="960170"/>
                  </a:lnTo>
                  <a:lnTo>
                    <a:pt x="318789" y="932178"/>
                  </a:lnTo>
                  <a:lnTo>
                    <a:pt x="314576" y="916007"/>
                  </a:lnTo>
                  <a:lnTo>
                    <a:pt x="313489" y="893858"/>
                  </a:lnTo>
                  <a:lnTo>
                    <a:pt x="324224" y="880405"/>
                  </a:lnTo>
                  <a:lnTo>
                    <a:pt x="329932" y="868447"/>
                  </a:lnTo>
                  <a:lnTo>
                    <a:pt x="329388" y="857576"/>
                  </a:lnTo>
                  <a:lnTo>
                    <a:pt x="327757" y="849559"/>
                  </a:lnTo>
                  <a:lnTo>
                    <a:pt x="318381" y="835563"/>
                  </a:lnTo>
                  <a:lnTo>
                    <a:pt x="282099" y="827274"/>
                  </a:lnTo>
                  <a:lnTo>
                    <a:pt x="252612" y="792759"/>
                  </a:lnTo>
                  <a:lnTo>
                    <a:pt x="250846" y="766261"/>
                  </a:lnTo>
                  <a:lnTo>
                    <a:pt x="239295" y="739084"/>
                  </a:lnTo>
                  <a:lnTo>
                    <a:pt x="239160" y="721418"/>
                  </a:lnTo>
                  <a:lnTo>
                    <a:pt x="237393" y="702259"/>
                  </a:lnTo>
                  <a:lnTo>
                    <a:pt x="246225" y="698046"/>
                  </a:lnTo>
                  <a:lnTo>
                    <a:pt x="254107" y="699541"/>
                  </a:lnTo>
                  <a:lnTo>
                    <a:pt x="253292" y="707151"/>
                  </a:lnTo>
                  <a:lnTo>
                    <a:pt x="255874" y="720875"/>
                  </a:lnTo>
                  <a:lnTo>
                    <a:pt x="265114" y="731203"/>
                  </a:lnTo>
                  <a:lnTo>
                    <a:pt x="273947" y="735687"/>
                  </a:lnTo>
                  <a:lnTo>
                    <a:pt x="281963" y="745743"/>
                  </a:lnTo>
                  <a:lnTo>
                    <a:pt x="287942" y="748732"/>
                  </a:lnTo>
                  <a:lnTo>
                    <a:pt x="294194" y="749411"/>
                  </a:lnTo>
                  <a:lnTo>
                    <a:pt x="290796" y="743025"/>
                  </a:lnTo>
                  <a:lnTo>
                    <a:pt x="287263" y="738948"/>
                  </a:lnTo>
                  <a:lnTo>
                    <a:pt x="282915" y="725631"/>
                  </a:lnTo>
                  <a:lnTo>
                    <a:pt x="274762" y="708645"/>
                  </a:lnTo>
                  <a:lnTo>
                    <a:pt x="265386" y="699269"/>
                  </a:lnTo>
                  <a:lnTo>
                    <a:pt x="260629" y="682148"/>
                  </a:lnTo>
                  <a:lnTo>
                    <a:pt x="256553" y="678207"/>
                  </a:lnTo>
                  <a:lnTo>
                    <a:pt x="253971" y="671820"/>
                  </a:lnTo>
                  <a:lnTo>
                    <a:pt x="263075" y="664211"/>
                  </a:lnTo>
                  <a:lnTo>
                    <a:pt x="275577" y="658775"/>
                  </a:lnTo>
                  <a:lnTo>
                    <a:pt x="292291" y="657281"/>
                  </a:lnTo>
                  <a:lnTo>
                    <a:pt x="339579" y="659726"/>
                  </a:lnTo>
                  <a:lnTo>
                    <a:pt x="349635" y="655378"/>
                  </a:lnTo>
                  <a:lnTo>
                    <a:pt x="357924" y="656873"/>
                  </a:lnTo>
                  <a:lnTo>
                    <a:pt x="364039" y="656329"/>
                  </a:lnTo>
                  <a:lnTo>
                    <a:pt x="351266" y="651845"/>
                  </a:lnTo>
                  <a:lnTo>
                    <a:pt x="344063" y="653340"/>
                  </a:lnTo>
                  <a:lnTo>
                    <a:pt x="335503" y="652389"/>
                  </a:lnTo>
                  <a:lnTo>
                    <a:pt x="318653" y="653340"/>
                  </a:lnTo>
                  <a:lnTo>
                    <a:pt x="311859" y="651438"/>
                  </a:lnTo>
                  <a:lnTo>
                    <a:pt x="304249" y="646002"/>
                  </a:lnTo>
                  <a:lnTo>
                    <a:pt x="299357" y="645459"/>
                  </a:lnTo>
                  <a:lnTo>
                    <a:pt x="283730" y="654835"/>
                  </a:lnTo>
                  <a:lnTo>
                    <a:pt x="276800" y="653747"/>
                  </a:lnTo>
                  <a:lnTo>
                    <a:pt x="260358" y="643556"/>
                  </a:lnTo>
                  <a:lnTo>
                    <a:pt x="253156" y="642061"/>
                  </a:lnTo>
                  <a:lnTo>
                    <a:pt x="241606" y="647904"/>
                  </a:lnTo>
                  <a:lnTo>
                    <a:pt x="240246" y="673043"/>
                  </a:lnTo>
                  <a:lnTo>
                    <a:pt x="243780" y="691659"/>
                  </a:lnTo>
                  <a:lnTo>
                    <a:pt x="236849" y="693562"/>
                  </a:lnTo>
                  <a:lnTo>
                    <a:pt x="228832" y="685816"/>
                  </a:lnTo>
                  <a:lnTo>
                    <a:pt x="216466" y="681197"/>
                  </a:lnTo>
                  <a:lnTo>
                    <a:pt x="206275" y="674266"/>
                  </a:lnTo>
                  <a:lnTo>
                    <a:pt x="191871" y="661221"/>
                  </a:lnTo>
                  <a:lnTo>
                    <a:pt x="184261" y="656465"/>
                  </a:lnTo>
                  <a:lnTo>
                    <a:pt x="175701" y="667336"/>
                  </a:lnTo>
                  <a:lnTo>
                    <a:pt x="175429" y="662308"/>
                  </a:lnTo>
                  <a:lnTo>
                    <a:pt x="179642" y="649807"/>
                  </a:lnTo>
                  <a:lnTo>
                    <a:pt x="178418" y="628744"/>
                  </a:lnTo>
                  <a:lnTo>
                    <a:pt x="191328" y="645595"/>
                  </a:lnTo>
                  <a:lnTo>
                    <a:pt x="187387" y="633773"/>
                  </a:lnTo>
                  <a:lnTo>
                    <a:pt x="177331" y="620727"/>
                  </a:lnTo>
                  <a:lnTo>
                    <a:pt x="169721" y="616243"/>
                  </a:lnTo>
                  <a:lnTo>
                    <a:pt x="160074" y="592871"/>
                  </a:lnTo>
                  <a:lnTo>
                    <a:pt x="138468" y="578738"/>
                  </a:lnTo>
                  <a:lnTo>
                    <a:pt x="121210" y="555909"/>
                  </a:lnTo>
                  <a:lnTo>
                    <a:pt x="85880" y="517997"/>
                  </a:lnTo>
                  <a:lnTo>
                    <a:pt x="83570" y="484569"/>
                  </a:lnTo>
                  <a:lnTo>
                    <a:pt x="70661" y="442173"/>
                  </a:lnTo>
                  <a:lnTo>
                    <a:pt x="76097" y="417986"/>
                  </a:lnTo>
                  <a:lnTo>
                    <a:pt x="75417" y="400864"/>
                  </a:lnTo>
                  <a:lnTo>
                    <a:pt x="69030" y="374909"/>
                  </a:lnTo>
                  <a:lnTo>
                    <a:pt x="62372" y="360777"/>
                  </a:lnTo>
                  <a:lnTo>
                    <a:pt x="33700" y="321914"/>
                  </a:lnTo>
                  <a:lnTo>
                    <a:pt x="6115" y="295688"/>
                  </a:lnTo>
                  <a:lnTo>
                    <a:pt x="1903" y="275848"/>
                  </a:lnTo>
                  <a:lnTo>
                    <a:pt x="0" y="255738"/>
                  </a:lnTo>
                  <a:lnTo>
                    <a:pt x="5979" y="237801"/>
                  </a:lnTo>
                  <a:lnTo>
                    <a:pt x="11143" y="218912"/>
                  </a:lnTo>
                  <a:lnTo>
                    <a:pt x="14948" y="213884"/>
                  </a:lnTo>
                  <a:lnTo>
                    <a:pt x="16443" y="215923"/>
                  </a:lnTo>
                  <a:lnTo>
                    <a:pt x="15355" y="219999"/>
                  </a:lnTo>
                  <a:lnTo>
                    <a:pt x="19296" y="221222"/>
                  </a:lnTo>
                  <a:lnTo>
                    <a:pt x="20791" y="212933"/>
                  </a:lnTo>
                  <a:lnTo>
                    <a:pt x="23101" y="208585"/>
                  </a:lnTo>
                  <a:lnTo>
                    <a:pt x="19024" y="208041"/>
                  </a:lnTo>
                  <a:lnTo>
                    <a:pt x="19432" y="205460"/>
                  </a:lnTo>
                  <a:lnTo>
                    <a:pt x="21878" y="200160"/>
                  </a:lnTo>
                  <a:lnTo>
                    <a:pt x="30439" y="175292"/>
                  </a:lnTo>
                  <a:lnTo>
                    <a:pt x="29623" y="143903"/>
                  </a:lnTo>
                  <a:lnTo>
                    <a:pt x="38728" y="105176"/>
                  </a:lnTo>
                  <a:lnTo>
                    <a:pt x="38320" y="92402"/>
                  </a:lnTo>
                  <a:lnTo>
                    <a:pt x="32477" y="64817"/>
                  </a:lnTo>
                  <a:lnTo>
                    <a:pt x="26634" y="48239"/>
                  </a:lnTo>
                  <a:lnTo>
                    <a:pt x="16170" y="36417"/>
                  </a:lnTo>
                  <a:lnTo>
                    <a:pt x="20791" y="19160"/>
                  </a:lnTo>
                  <a:lnTo>
                    <a:pt x="20383" y="2718"/>
                  </a:lnTo>
                  <a:lnTo>
                    <a:pt x="18209" y="0"/>
                  </a:lnTo>
                  <a:lnTo>
                    <a:pt x="53131" y="0"/>
                  </a:lnTo>
                  <a:lnTo>
                    <a:pt x="86831" y="0"/>
                  </a:lnTo>
                  <a:lnTo>
                    <a:pt x="120531" y="0"/>
                  </a:lnTo>
                  <a:lnTo>
                    <a:pt x="154231" y="0"/>
                  </a:lnTo>
                  <a:lnTo>
                    <a:pt x="187931" y="0"/>
                  </a:lnTo>
                  <a:lnTo>
                    <a:pt x="221630" y="0"/>
                  </a:lnTo>
                  <a:lnTo>
                    <a:pt x="255330" y="0"/>
                  </a:lnTo>
                  <a:lnTo>
                    <a:pt x="289030" y="0"/>
                  </a:lnTo>
                  <a:lnTo>
                    <a:pt x="322729" y="0"/>
                  </a:lnTo>
                  <a:lnTo>
                    <a:pt x="356430" y="0"/>
                  </a:lnTo>
                  <a:lnTo>
                    <a:pt x="390129" y="0"/>
                  </a:lnTo>
                  <a:lnTo>
                    <a:pt x="423828" y="0"/>
                  </a:lnTo>
                  <a:lnTo>
                    <a:pt x="457528" y="0"/>
                  </a:lnTo>
                  <a:lnTo>
                    <a:pt x="491228" y="0"/>
                  </a:lnTo>
                  <a:lnTo>
                    <a:pt x="524928" y="0"/>
                  </a:lnTo>
                  <a:lnTo>
                    <a:pt x="558492" y="0"/>
                  </a:lnTo>
                  <a:close/>
                  <a:moveTo>
                    <a:pt x="573575" y="1283444"/>
                  </a:moveTo>
                  <a:lnTo>
                    <a:pt x="599665" y="1291324"/>
                  </a:lnTo>
                  <a:lnTo>
                    <a:pt x="613662" y="1287520"/>
                  </a:lnTo>
                  <a:lnTo>
                    <a:pt x="616244" y="1291324"/>
                  </a:lnTo>
                  <a:lnTo>
                    <a:pt x="614613" y="1294585"/>
                  </a:lnTo>
                  <a:lnTo>
                    <a:pt x="582951" y="1300564"/>
                  </a:lnTo>
                  <a:lnTo>
                    <a:pt x="573303" y="1296352"/>
                  </a:lnTo>
                  <a:lnTo>
                    <a:pt x="572488" y="1290645"/>
                  </a:lnTo>
                  <a:lnTo>
                    <a:pt x="569227" y="1285210"/>
                  </a:lnTo>
                  <a:lnTo>
                    <a:pt x="573575" y="1283444"/>
                  </a:lnTo>
                  <a:close/>
                  <a:moveTo>
                    <a:pt x="519357" y="1291868"/>
                  </a:moveTo>
                  <a:lnTo>
                    <a:pt x="512562" y="1292276"/>
                  </a:lnTo>
                  <a:lnTo>
                    <a:pt x="502099" y="1290645"/>
                  </a:lnTo>
                  <a:lnTo>
                    <a:pt x="505768" y="1287112"/>
                  </a:lnTo>
                  <a:lnTo>
                    <a:pt x="511611" y="1284530"/>
                  </a:lnTo>
                  <a:lnTo>
                    <a:pt x="513514" y="1286433"/>
                  </a:lnTo>
                  <a:lnTo>
                    <a:pt x="519357" y="1291868"/>
                  </a:lnTo>
                  <a:close/>
                  <a:moveTo>
                    <a:pt x="553056" y="1308039"/>
                  </a:moveTo>
                  <a:lnTo>
                    <a:pt x="544088" y="1310213"/>
                  </a:lnTo>
                  <a:lnTo>
                    <a:pt x="537294" y="1308174"/>
                  </a:lnTo>
                  <a:lnTo>
                    <a:pt x="526422" y="1293499"/>
                  </a:lnTo>
                  <a:lnTo>
                    <a:pt x="549523" y="1291596"/>
                  </a:lnTo>
                  <a:lnTo>
                    <a:pt x="559442" y="1297983"/>
                  </a:lnTo>
                  <a:lnTo>
                    <a:pt x="560802" y="1299749"/>
                  </a:lnTo>
                  <a:lnTo>
                    <a:pt x="553056" y="1308039"/>
                  </a:lnTo>
                  <a:close/>
                  <a:moveTo>
                    <a:pt x="769931" y="1389570"/>
                  </a:moveTo>
                  <a:lnTo>
                    <a:pt x="776453" y="1400848"/>
                  </a:lnTo>
                  <a:lnTo>
                    <a:pt x="767213" y="1399490"/>
                  </a:lnTo>
                  <a:lnTo>
                    <a:pt x="757428" y="1400169"/>
                  </a:lnTo>
                  <a:lnTo>
                    <a:pt x="754439" y="1394054"/>
                  </a:lnTo>
                  <a:lnTo>
                    <a:pt x="751585" y="1385493"/>
                  </a:lnTo>
                  <a:lnTo>
                    <a:pt x="749683" y="1383319"/>
                  </a:lnTo>
                  <a:lnTo>
                    <a:pt x="743025" y="1382504"/>
                  </a:lnTo>
                  <a:lnTo>
                    <a:pt x="742481" y="1381689"/>
                  </a:lnTo>
                  <a:lnTo>
                    <a:pt x="741666" y="1377612"/>
                  </a:lnTo>
                  <a:lnTo>
                    <a:pt x="743569" y="1375574"/>
                  </a:lnTo>
                  <a:lnTo>
                    <a:pt x="764495" y="1385086"/>
                  </a:lnTo>
                  <a:lnTo>
                    <a:pt x="769931" y="1389570"/>
                  </a:lnTo>
                  <a:close/>
                  <a:moveTo>
                    <a:pt x="630511" y="1415252"/>
                  </a:moveTo>
                  <a:lnTo>
                    <a:pt x="624804" y="1415524"/>
                  </a:lnTo>
                  <a:lnTo>
                    <a:pt x="616923" y="1414166"/>
                  </a:lnTo>
                  <a:lnTo>
                    <a:pt x="612846" y="1406012"/>
                  </a:lnTo>
                  <a:lnTo>
                    <a:pt x="619233" y="1405469"/>
                  </a:lnTo>
                  <a:lnTo>
                    <a:pt x="625212" y="1406556"/>
                  </a:lnTo>
                  <a:lnTo>
                    <a:pt x="629967" y="1412942"/>
                  </a:lnTo>
                  <a:lnTo>
                    <a:pt x="630511" y="1415252"/>
                  </a:lnTo>
                  <a:close/>
                  <a:moveTo>
                    <a:pt x="769523" y="1474499"/>
                  </a:moveTo>
                  <a:lnTo>
                    <a:pt x="762049" y="1475858"/>
                  </a:lnTo>
                  <a:lnTo>
                    <a:pt x="753760" y="1472733"/>
                  </a:lnTo>
                  <a:lnTo>
                    <a:pt x="746694" y="1458057"/>
                  </a:lnTo>
                  <a:lnTo>
                    <a:pt x="738812" y="1446642"/>
                  </a:lnTo>
                  <a:lnTo>
                    <a:pt x="743025" y="1443381"/>
                  </a:lnTo>
                  <a:lnTo>
                    <a:pt x="749412" y="1454388"/>
                  </a:lnTo>
                  <a:lnTo>
                    <a:pt x="765310" y="1471102"/>
                  </a:lnTo>
                  <a:lnTo>
                    <a:pt x="769523" y="1474499"/>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3" name="Freeform: Shape 22">
              <a:extLst>
                <a:ext uri="{FF2B5EF4-FFF2-40B4-BE49-F238E27FC236}">
                  <a16:creationId xmlns:a16="http://schemas.microsoft.com/office/drawing/2014/main" id="{2131D24D-65F1-2909-8B1D-425F90D0D4C9}"/>
                </a:ext>
              </a:extLst>
            </p:cNvPr>
            <p:cNvSpPr/>
            <p:nvPr/>
          </p:nvSpPr>
          <p:spPr>
            <a:xfrm>
              <a:off x="12395901" y="8762470"/>
              <a:ext cx="899700" cy="655922"/>
            </a:xfrm>
            <a:custGeom>
              <a:avLst/>
              <a:gdLst>
                <a:gd name="connsiteX0" fmla="*/ 898206 w 899700"/>
                <a:gd name="connsiteY0" fmla="*/ 167412 h 655922"/>
                <a:gd name="connsiteX1" fmla="*/ 898342 w 899700"/>
                <a:gd name="connsiteY1" fmla="*/ 198666 h 655922"/>
                <a:gd name="connsiteX2" fmla="*/ 898342 w 899700"/>
                <a:gd name="connsiteY2" fmla="*/ 229648 h 655922"/>
                <a:gd name="connsiteX3" fmla="*/ 898478 w 899700"/>
                <a:gd name="connsiteY3" fmla="*/ 260630 h 655922"/>
                <a:gd name="connsiteX4" fmla="*/ 898614 w 899700"/>
                <a:gd name="connsiteY4" fmla="*/ 291612 h 655922"/>
                <a:gd name="connsiteX5" fmla="*/ 898614 w 899700"/>
                <a:gd name="connsiteY5" fmla="*/ 322322 h 655922"/>
                <a:gd name="connsiteX6" fmla="*/ 898749 w 899700"/>
                <a:gd name="connsiteY6" fmla="*/ 353032 h 655922"/>
                <a:gd name="connsiteX7" fmla="*/ 898885 w 899700"/>
                <a:gd name="connsiteY7" fmla="*/ 383743 h 655922"/>
                <a:gd name="connsiteX8" fmla="*/ 898885 w 899700"/>
                <a:gd name="connsiteY8" fmla="*/ 414317 h 655922"/>
                <a:gd name="connsiteX9" fmla="*/ 899021 w 899700"/>
                <a:gd name="connsiteY9" fmla="*/ 444755 h 655922"/>
                <a:gd name="connsiteX10" fmla="*/ 899157 w 899700"/>
                <a:gd name="connsiteY10" fmla="*/ 475194 h 655922"/>
                <a:gd name="connsiteX11" fmla="*/ 899294 w 899700"/>
                <a:gd name="connsiteY11" fmla="*/ 505496 h 655922"/>
                <a:gd name="connsiteX12" fmla="*/ 899294 w 899700"/>
                <a:gd name="connsiteY12" fmla="*/ 535799 h 655922"/>
                <a:gd name="connsiteX13" fmla="*/ 899430 w 899700"/>
                <a:gd name="connsiteY13" fmla="*/ 565966 h 655922"/>
                <a:gd name="connsiteX14" fmla="*/ 899565 w 899700"/>
                <a:gd name="connsiteY14" fmla="*/ 595997 h 655922"/>
                <a:gd name="connsiteX15" fmla="*/ 899565 w 899700"/>
                <a:gd name="connsiteY15" fmla="*/ 626027 h 655922"/>
                <a:gd name="connsiteX16" fmla="*/ 899701 w 899700"/>
                <a:gd name="connsiteY16" fmla="*/ 655922 h 655922"/>
                <a:gd name="connsiteX17" fmla="*/ 868040 w 899700"/>
                <a:gd name="connsiteY17" fmla="*/ 655922 h 655922"/>
                <a:gd name="connsiteX18" fmla="*/ 836514 w 899700"/>
                <a:gd name="connsiteY18" fmla="*/ 655922 h 655922"/>
                <a:gd name="connsiteX19" fmla="*/ 804853 w 899700"/>
                <a:gd name="connsiteY19" fmla="*/ 655922 h 655922"/>
                <a:gd name="connsiteX20" fmla="*/ 773327 w 899700"/>
                <a:gd name="connsiteY20" fmla="*/ 655922 h 655922"/>
                <a:gd name="connsiteX21" fmla="*/ 724952 w 899700"/>
                <a:gd name="connsiteY21" fmla="*/ 655922 h 655922"/>
                <a:gd name="connsiteX22" fmla="*/ 676576 w 899700"/>
                <a:gd name="connsiteY22" fmla="*/ 655922 h 655922"/>
                <a:gd name="connsiteX23" fmla="*/ 628337 w 899700"/>
                <a:gd name="connsiteY23" fmla="*/ 655922 h 655922"/>
                <a:gd name="connsiteX24" fmla="*/ 579961 w 899700"/>
                <a:gd name="connsiteY24" fmla="*/ 655922 h 655922"/>
                <a:gd name="connsiteX25" fmla="*/ 531586 w 899700"/>
                <a:gd name="connsiteY25" fmla="*/ 655922 h 655922"/>
                <a:gd name="connsiteX26" fmla="*/ 483347 w 899700"/>
                <a:gd name="connsiteY26" fmla="*/ 655922 h 655922"/>
                <a:gd name="connsiteX27" fmla="*/ 434971 w 899700"/>
                <a:gd name="connsiteY27" fmla="*/ 655922 h 655922"/>
                <a:gd name="connsiteX28" fmla="*/ 386595 w 899700"/>
                <a:gd name="connsiteY28" fmla="*/ 655922 h 655922"/>
                <a:gd name="connsiteX29" fmla="*/ 338356 w 899700"/>
                <a:gd name="connsiteY29" fmla="*/ 655922 h 655922"/>
                <a:gd name="connsiteX30" fmla="*/ 289980 w 899700"/>
                <a:gd name="connsiteY30" fmla="*/ 655922 h 655922"/>
                <a:gd name="connsiteX31" fmla="*/ 241605 w 899700"/>
                <a:gd name="connsiteY31" fmla="*/ 655922 h 655922"/>
                <a:gd name="connsiteX32" fmla="*/ 193230 w 899700"/>
                <a:gd name="connsiteY32" fmla="*/ 655922 h 655922"/>
                <a:gd name="connsiteX33" fmla="*/ 144990 w 899700"/>
                <a:gd name="connsiteY33" fmla="*/ 655922 h 655922"/>
                <a:gd name="connsiteX34" fmla="*/ 96615 w 899700"/>
                <a:gd name="connsiteY34" fmla="*/ 655922 h 655922"/>
                <a:gd name="connsiteX35" fmla="*/ 48239 w 899700"/>
                <a:gd name="connsiteY35" fmla="*/ 655922 h 655922"/>
                <a:gd name="connsiteX36" fmla="*/ 0 w 899700"/>
                <a:gd name="connsiteY36" fmla="*/ 655922 h 655922"/>
                <a:gd name="connsiteX37" fmla="*/ 0 w 899700"/>
                <a:gd name="connsiteY37" fmla="*/ 616108 h 655922"/>
                <a:gd name="connsiteX38" fmla="*/ 0 w 899700"/>
                <a:gd name="connsiteY38" fmla="*/ 576021 h 655922"/>
                <a:gd name="connsiteX39" fmla="*/ 0 w 899700"/>
                <a:gd name="connsiteY39" fmla="*/ 535799 h 655922"/>
                <a:gd name="connsiteX40" fmla="*/ 0 w 899700"/>
                <a:gd name="connsiteY40" fmla="*/ 495441 h 655922"/>
                <a:gd name="connsiteX41" fmla="*/ 0 w 899700"/>
                <a:gd name="connsiteY41" fmla="*/ 454947 h 655922"/>
                <a:gd name="connsiteX42" fmla="*/ 0 w 899700"/>
                <a:gd name="connsiteY42" fmla="*/ 414317 h 655922"/>
                <a:gd name="connsiteX43" fmla="*/ 0 w 899700"/>
                <a:gd name="connsiteY43" fmla="*/ 373551 h 655922"/>
                <a:gd name="connsiteX44" fmla="*/ 0 w 899700"/>
                <a:gd name="connsiteY44" fmla="*/ 332650 h 655922"/>
                <a:gd name="connsiteX45" fmla="*/ 0 w 899700"/>
                <a:gd name="connsiteY45" fmla="*/ 291612 h 655922"/>
                <a:gd name="connsiteX46" fmla="*/ 0 w 899700"/>
                <a:gd name="connsiteY46" fmla="*/ 250439 h 655922"/>
                <a:gd name="connsiteX47" fmla="*/ 0 w 899700"/>
                <a:gd name="connsiteY47" fmla="*/ 208993 h 655922"/>
                <a:gd name="connsiteX48" fmla="*/ 0 w 899700"/>
                <a:gd name="connsiteY48" fmla="*/ 167548 h 655922"/>
                <a:gd name="connsiteX49" fmla="*/ 0 w 899700"/>
                <a:gd name="connsiteY49" fmla="*/ 125831 h 655922"/>
                <a:gd name="connsiteX50" fmla="*/ 0 w 899700"/>
                <a:gd name="connsiteY50" fmla="*/ 83978 h 655922"/>
                <a:gd name="connsiteX51" fmla="*/ 0 w 899700"/>
                <a:gd name="connsiteY51" fmla="*/ 42125 h 655922"/>
                <a:gd name="connsiteX52" fmla="*/ 0 w 899700"/>
                <a:gd name="connsiteY52" fmla="*/ 0 h 655922"/>
                <a:gd name="connsiteX53" fmla="*/ 40086 w 899700"/>
                <a:gd name="connsiteY53" fmla="*/ 0 h 655922"/>
                <a:gd name="connsiteX54" fmla="*/ 80308 w 899700"/>
                <a:gd name="connsiteY54" fmla="*/ 0 h 655922"/>
                <a:gd name="connsiteX55" fmla="*/ 120531 w 899700"/>
                <a:gd name="connsiteY55" fmla="*/ 0 h 655922"/>
                <a:gd name="connsiteX56" fmla="*/ 160617 w 899700"/>
                <a:gd name="connsiteY56" fmla="*/ 0 h 655922"/>
                <a:gd name="connsiteX57" fmla="*/ 200839 w 899700"/>
                <a:gd name="connsiteY57" fmla="*/ 0 h 655922"/>
                <a:gd name="connsiteX58" fmla="*/ 241062 w 899700"/>
                <a:gd name="connsiteY58" fmla="*/ 0 h 655922"/>
                <a:gd name="connsiteX59" fmla="*/ 281148 w 899700"/>
                <a:gd name="connsiteY59" fmla="*/ 0 h 655922"/>
                <a:gd name="connsiteX60" fmla="*/ 321370 w 899700"/>
                <a:gd name="connsiteY60" fmla="*/ 0 h 655922"/>
                <a:gd name="connsiteX61" fmla="*/ 361592 w 899700"/>
                <a:gd name="connsiteY61" fmla="*/ 0 h 655922"/>
                <a:gd name="connsiteX62" fmla="*/ 401679 w 899700"/>
                <a:gd name="connsiteY62" fmla="*/ 0 h 655922"/>
                <a:gd name="connsiteX63" fmla="*/ 441901 w 899700"/>
                <a:gd name="connsiteY63" fmla="*/ 0 h 655922"/>
                <a:gd name="connsiteX64" fmla="*/ 481987 w 899700"/>
                <a:gd name="connsiteY64" fmla="*/ 0 h 655922"/>
                <a:gd name="connsiteX65" fmla="*/ 522210 w 899700"/>
                <a:gd name="connsiteY65" fmla="*/ 0 h 655922"/>
                <a:gd name="connsiteX66" fmla="*/ 562432 w 899700"/>
                <a:gd name="connsiteY66" fmla="*/ 0 h 655922"/>
                <a:gd name="connsiteX67" fmla="*/ 602518 w 899700"/>
                <a:gd name="connsiteY67" fmla="*/ 0 h 655922"/>
                <a:gd name="connsiteX68" fmla="*/ 642741 w 899700"/>
                <a:gd name="connsiteY68" fmla="*/ 0 h 655922"/>
                <a:gd name="connsiteX69" fmla="*/ 674674 w 899700"/>
                <a:gd name="connsiteY69" fmla="*/ 0 h 655922"/>
                <a:gd name="connsiteX70" fmla="*/ 706607 w 899700"/>
                <a:gd name="connsiteY70" fmla="*/ 0 h 655922"/>
                <a:gd name="connsiteX71" fmla="*/ 738540 w 899700"/>
                <a:gd name="connsiteY71" fmla="*/ 0 h 655922"/>
                <a:gd name="connsiteX72" fmla="*/ 770473 w 899700"/>
                <a:gd name="connsiteY72" fmla="*/ 0 h 655922"/>
                <a:gd name="connsiteX73" fmla="*/ 802407 w 899700"/>
                <a:gd name="connsiteY73" fmla="*/ 0 h 655922"/>
                <a:gd name="connsiteX74" fmla="*/ 834340 w 899700"/>
                <a:gd name="connsiteY74" fmla="*/ 0 h 655922"/>
                <a:gd name="connsiteX75" fmla="*/ 866137 w 899700"/>
                <a:gd name="connsiteY75" fmla="*/ 0 h 655922"/>
                <a:gd name="connsiteX76" fmla="*/ 898070 w 899700"/>
                <a:gd name="connsiteY76" fmla="*/ 0 h 655922"/>
                <a:gd name="connsiteX77" fmla="*/ 898206 w 899700"/>
                <a:gd name="connsiteY77" fmla="*/ 21063 h 655922"/>
                <a:gd name="connsiteX78" fmla="*/ 898206 w 899700"/>
                <a:gd name="connsiteY78" fmla="*/ 42125 h 655922"/>
                <a:gd name="connsiteX79" fmla="*/ 898206 w 899700"/>
                <a:gd name="connsiteY79" fmla="*/ 63051 h 655922"/>
                <a:gd name="connsiteX80" fmla="*/ 898206 w 899700"/>
                <a:gd name="connsiteY80" fmla="*/ 83978 h 655922"/>
                <a:gd name="connsiteX81" fmla="*/ 898206 w 899700"/>
                <a:gd name="connsiteY81" fmla="*/ 104904 h 655922"/>
                <a:gd name="connsiteX82" fmla="*/ 898206 w 899700"/>
                <a:gd name="connsiteY82" fmla="*/ 125831 h 655922"/>
                <a:gd name="connsiteX83" fmla="*/ 898206 w 899700"/>
                <a:gd name="connsiteY83" fmla="*/ 146622 h 655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899700" h="655922">
                  <a:moveTo>
                    <a:pt x="898206" y="167412"/>
                  </a:moveTo>
                  <a:lnTo>
                    <a:pt x="898342" y="198666"/>
                  </a:lnTo>
                  <a:lnTo>
                    <a:pt x="898342" y="229648"/>
                  </a:lnTo>
                  <a:lnTo>
                    <a:pt x="898478" y="260630"/>
                  </a:lnTo>
                  <a:lnTo>
                    <a:pt x="898614" y="291612"/>
                  </a:lnTo>
                  <a:lnTo>
                    <a:pt x="898614" y="322322"/>
                  </a:lnTo>
                  <a:lnTo>
                    <a:pt x="898749" y="353032"/>
                  </a:lnTo>
                  <a:lnTo>
                    <a:pt x="898885" y="383743"/>
                  </a:lnTo>
                  <a:lnTo>
                    <a:pt x="898885" y="414317"/>
                  </a:lnTo>
                  <a:lnTo>
                    <a:pt x="899021" y="444755"/>
                  </a:lnTo>
                  <a:lnTo>
                    <a:pt x="899157" y="475194"/>
                  </a:lnTo>
                  <a:lnTo>
                    <a:pt x="899294" y="505496"/>
                  </a:lnTo>
                  <a:lnTo>
                    <a:pt x="899294" y="535799"/>
                  </a:lnTo>
                  <a:lnTo>
                    <a:pt x="899430" y="565966"/>
                  </a:lnTo>
                  <a:lnTo>
                    <a:pt x="899565" y="595997"/>
                  </a:lnTo>
                  <a:lnTo>
                    <a:pt x="899565" y="626027"/>
                  </a:lnTo>
                  <a:lnTo>
                    <a:pt x="899701" y="655922"/>
                  </a:lnTo>
                  <a:lnTo>
                    <a:pt x="868040" y="655922"/>
                  </a:lnTo>
                  <a:lnTo>
                    <a:pt x="836514" y="655922"/>
                  </a:lnTo>
                  <a:lnTo>
                    <a:pt x="804853" y="655922"/>
                  </a:lnTo>
                  <a:lnTo>
                    <a:pt x="773327" y="655922"/>
                  </a:lnTo>
                  <a:lnTo>
                    <a:pt x="724952" y="655922"/>
                  </a:lnTo>
                  <a:lnTo>
                    <a:pt x="676576" y="655922"/>
                  </a:lnTo>
                  <a:lnTo>
                    <a:pt x="628337" y="655922"/>
                  </a:lnTo>
                  <a:lnTo>
                    <a:pt x="579961" y="655922"/>
                  </a:lnTo>
                  <a:lnTo>
                    <a:pt x="531586" y="655922"/>
                  </a:lnTo>
                  <a:lnTo>
                    <a:pt x="483347" y="655922"/>
                  </a:lnTo>
                  <a:lnTo>
                    <a:pt x="434971" y="655922"/>
                  </a:lnTo>
                  <a:lnTo>
                    <a:pt x="386595" y="655922"/>
                  </a:lnTo>
                  <a:lnTo>
                    <a:pt x="338356" y="655922"/>
                  </a:lnTo>
                  <a:lnTo>
                    <a:pt x="289980" y="655922"/>
                  </a:lnTo>
                  <a:lnTo>
                    <a:pt x="241605" y="655922"/>
                  </a:lnTo>
                  <a:lnTo>
                    <a:pt x="193230" y="655922"/>
                  </a:lnTo>
                  <a:lnTo>
                    <a:pt x="144990" y="655922"/>
                  </a:lnTo>
                  <a:lnTo>
                    <a:pt x="96615" y="655922"/>
                  </a:lnTo>
                  <a:lnTo>
                    <a:pt x="48239" y="655922"/>
                  </a:lnTo>
                  <a:lnTo>
                    <a:pt x="0" y="655922"/>
                  </a:lnTo>
                  <a:lnTo>
                    <a:pt x="0" y="616108"/>
                  </a:lnTo>
                  <a:lnTo>
                    <a:pt x="0" y="576021"/>
                  </a:lnTo>
                  <a:lnTo>
                    <a:pt x="0" y="535799"/>
                  </a:lnTo>
                  <a:lnTo>
                    <a:pt x="0" y="495441"/>
                  </a:lnTo>
                  <a:lnTo>
                    <a:pt x="0" y="454947"/>
                  </a:lnTo>
                  <a:lnTo>
                    <a:pt x="0" y="414317"/>
                  </a:lnTo>
                  <a:lnTo>
                    <a:pt x="0" y="373551"/>
                  </a:lnTo>
                  <a:lnTo>
                    <a:pt x="0" y="332650"/>
                  </a:lnTo>
                  <a:lnTo>
                    <a:pt x="0" y="291612"/>
                  </a:lnTo>
                  <a:lnTo>
                    <a:pt x="0" y="250439"/>
                  </a:lnTo>
                  <a:lnTo>
                    <a:pt x="0" y="208993"/>
                  </a:lnTo>
                  <a:lnTo>
                    <a:pt x="0" y="167548"/>
                  </a:lnTo>
                  <a:lnTo>
                    <a:pt x="0" y="125831"/>
                  </a:lnTo>
                  <a:lnTo>
                    <a:pt x="0" y="83978"/>
                  </a:lnTo>
                  <a:lnTo>
                    <a:pt x="0" y="42125"/>
                  </a:lnTo>
                  <a:lnTo>
                    <a:pt x="0" y="0"/>
                  </a:lnTo>
                  <a:lnTo>
                    <a:pt x="40086" y="0"/>
                  </a:lnTo>
                  <a:lnTo>
                    <a:pt x="80308" y="0"/>
                  </a:lnTo>
                  <a:lnTo>
                    <a:pt x="120531" y="0"/>
                  </a:lnTo>
                  <a:lnTo>
                    <a:pt x="160617" y="0"/>
                  </a:lnTo>
                  <a:lnTo>
                    <a:pt x="200839" y="0"/>
                  </a:lnTo>
                  <a:lnTo>
                    <a:pt x="241062" y="0"/>
                  </a:lnTo>
                  <a:lnTo>
                    <a:pt x="281148" y="0"/>
                  </a:lnTo>
                  <a:lnTo>
                    <a:pt x="321370" y="0"/>
                  </a:lnTo>
                  <a:lnTo>
                    <a:pt x="361592" y="0"/>
                  </a:lnTo>
                  <a:lnTo>
                    <a:pt x="401679" y="0"/>
                  </a:lnTo>
                  <a:lnTo>
                    <a:pt x="441901" y="0"/>
                  </a:lnTo>
                  <a:lnTo>
                    <a:pt x="481987" y="0"/>
                  </a:lnTo>
                  <a:lnTo>
                    <a:pt x="522210" y="0"/>
                  </a:lnTo>
                  <a:lnTo>
                    <a:pt x="562432" y="0"/>
                  </a:lnTo>
                  <a:lnTo>
                    <a:pt x="602518" y="0"/>
                  </a:lnTo>
                  <a:lnTo>
                    <a:pt x="642741" y="0"/>
                  </a:lnTo>
                  <a:lnTo>
                    <a:pt x="674674" y="0"/>
                  </a:lnTo>
                  <a:lnTo>
                    <a:pt x="706607" y="0"/>
                  </a:lnTo>
                  <a:lnTo>
                    <a:pt x="738540" y="0"/>
                  </a:lnTo>
                  <a:lnTo>
                    <a:pt x="770473" y="0"/>
                  </a:lnTo>
                  <a:lnTo>
                    <a:pt x="802407" y="0"/>
                  </a:lnTo>
                  <a:lnTo>
                    <a:pt x="834340" y="0"/>
                  </a:lnTo>
                  <a:lnTo>
                    <a:pt x="866137" y="0"/>
                  </a:lnTo>
                  <a:lnTo>
                    <a:pt x="898070" y="0"/>
                  </a:lnTo>
                  <a:lnTo>
                    <a:pt x="898206" y="21063"/>
                  </a:lnTo>
                  <a:lnTo>
                    <a:pt x="898206" y="42125"/>
                  </a:lnTo>
                  <a:lnTo>
                    <a:pt x="898206" y="63051"/>
                  </a:lnTo>
                  <a:lnTo>
                    <a:pt x="898206" y="83978"/>
                  </a:lnTo>
                  <a:lnTo>
                    <a:pt x="898206" y="104904"/>
                  </a:lnTo>
                  <a:lnTo>
                    <a:pt x="898206" y="125831"/>
                  </a:lnTo>
                  <a:lnTo>
                    <a:pt x="898206" y="146622"/>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4" name="Freeform: Shape 23">
              <a:extLst>
                <a:ext uri="{FF2B5EF4-FFF2-40B4-BE49-F238E27FC236}">
                  <a16:creationId xmlns:a16="http://schemas.microsoft.com/office/drawing/2014/main" id="{BFB24481-33B4-0761-5D53-9E179846896B}"/>
                </a:ext>
              </a:extLst>
            </p:cNvPr>
            <p:cNvSpPr/>
            <p:nvPr/>
          </p:nvSpPr>
          <p:spPr>
            <a:xfrm>
              <a:off x="16914382" y="8582829"/>
              <a:ext cx="246443" cy="181136"/>
            </a:xfrm>
            <a:custGeom>
              <a:avLst/>
              <a:gdLst>
                <a:gd name="connsiteX0" fmla="*/ 245763 w 246443"/>
                <a:gd name="connsiteY0" fmla="*/ 7474 h 181136"/>
                <a:gd name="connsiteX1" fmla="*/ 245899 w 246443"/>
                <a:gd name="connsiteY1" fmla="*/ 16714 h 181136"/>
                <a:gd name="connsiteX2" fmla="*/ 245899 w 246443"/>
                <a:gd name="connsiteY2" fmla="*/ 29623 h 181136"/>
                <a:gd name="connsiteX3" fmla="*/ 246035 w 246443"/>
                <a:gd name="connsiteY3" fmla="*/ 38999 h 181136"/>
                <a:gd name="connsiteX4" fmla="*/ 246171 w 246443"/>
                <a:gd name="connsiteY4" fmla="*/ 51773 h 181136"/>
                <a:gd name="connsiteX5" fmla="*/ 246171 w 246443"/>
                <a:gd name="connsiteY5" fmla="*/ 66448 h 181136"/>
                <a:gd name="connsiteX6" fmla="*/ 246307 w 246443"/>
                <a:gd name="connsiteY6" fmla="*/ 79901 h 181136"/>
                <a:gd name="connsiteX7" fmla="*/ 246444 w 246443"/>
                <a:gd name="connsiteY7" fmla="*/ 91587 h 181136"/>
                <a:gd name="connsiteX8" fmla="*/ 246035 w 246443"/>
                <a:gd name="connsiteY8" fmla="*/ 98517 h 181136"/>
                <a:gd name="connsiteX9" fmla="*/ 245356 w 246443"/>
                <a:gd name="connsiteY9" fmla="*/ 109117 h 181136"/>
                <a:gd name="connsiteX10" fmla="*/ 242095 w 246443"/>
                <a:gd name="connsiteY10" fmla="*/ 113193 h 181136"/>
                <a:gd name="connsiteX11" fmla="*/ 240464 w 246443"/>
                <a:gd name="connsiteY11" fmla="*/ 122977 h 181136"/>
                <a:gd name="connsiteX12" fmla="*/ 229322 w 246443"/>
                <a:gd name="connsiteY12" fmla="*/ 122025 h 181136"/>
                <a:gd name="connsiteX13" fmla="*/ 210895 w 246443"/>
                <a:gd name="connsiteY13" fmla="*/ 124471 h 181136"/>
                <a:gd name="connsiteX14" fmla="*/ 186436 w 246443"/>
                <a:gd name="connsiteY14" fmla="*/ 130315 h 181136"/>
                <a:gd name="connsiteX15" fmla="*/ 172847 w 246443"/>
                <a:gd name="connsiteY15" fmla="*/ 126918 h 181136"/>
                <a:gd name="connsiteX16" fmla="*/ 158987 w 246443"/>
                <a:gd name="connsiteY16" fmla="*/ 133032 h 181136"/>
                <a:gd name="connsiteX17" fmla="*/ 111971 w 246443"/>
                <a:gd name="connsiteY17" fmla="*/ 134799 h 181136"/>
                <a:gd name="connsiteX18" fmla="*/ 102051 w 246443"/>
                <a:gd name="connsiteY18" fmla="*/ 131538 h 181136"/>
                <a:gd name="connsiteX19" fmla="*/ 89413 w 246443"/>
                <a:gd name="connsiteY19" fmla="*/ 143088 h 181136"/>
                <a:gd name="connsiteX20" fmla="*/ 69166 w 246443"/>
                <a:gd name="connsiteY20" fmla="*/ 150018 h 181136"/>
                <a:gd name="connsiteX21" fmla="*/ 17801 w 246443"/>
                <a:gd name="connsiteY21" fmla="*/ 175973 h 181136"/>
                <a:gd name="connsiteX22" fmla="*/ 11822 w 246443"/>
                <a:gd name="connsiteY22" fmla="*/ 181136 h 181136"/>
                <a:gd name="connsiteX23" fmla="*/ 5164 w 246443"/>
                <a:gd name="connsiteY23" fmla="*/ 170537 h 181136"/>
                <a:gd name="connsiteX24" fmla="*/ 0 w 246443"/>
                <a:gd name="connsiteY24" fmla="*/ 162112 h 181136"/>
                <a:gd name="connsiteX25" fmla="*/ 10327 w 246443"/>
                <a:gd name="connsiteY25" fmla="*/ 155454 h 181136"/>
                <a:gd name="connsiteX26" fmla="*/ 18209 w 246443"/>
                <a:gd name="connsiteY26" fmla="*/ 150426 h 181136"/>
                <a:gd name="connsiteX27" fmla="*/ 25683 w 246443"/>
                <a:gd name="connsiteY27" fmla="*/ 145805 h 181136"/>
                <a:gd name="connsiteX28" fmla="*/ 30574 w 246443"/>
                <a:gd name="connsiteY28" fmla="*/ 142680 h 181136"/>
                <a:gd name="connsiteX29" fmla="*/ 26634 w 246443"/>
                <a:gd name="connsiteY29" fmla="*/ 136158 h 181136"/>
                <a:gd name="connsiteX30" fmla="*/ 22829 w 246443"/>
                <a:gd name="connsiteY30" fmla="*/ 129635 h 181136"/>
                <a:gd name="connsiteX31" fmla="*/ 23780 w 246443"/>
                <a:gd name="connsiteY31" fmla="*/ 113464 h 181136"/>
                <a:gd name="connsiteX32" fmla="*/ 24867 w 246443"/>
                <a:gd name="connsiteY32" fmla="*/ 97430 h 181136"/>
                <a:gd name="connsiteX33" fmla="*/ 25819 w 246443"/>
                <a:gd name="connsiteY33" fmla="*/ 81260 h 181136"/>
                <a:gd name="connsiteX34" fmla="*/ 26906 w 246443"/>
                <a:gd name="connsiteY34" fmla="*/ 65089 h 181136"/>
                <a:gd name="connsiteX35" fmla="*/ 27857 w 246443"/>
                <a:gd name="connsiteY35" fmla="*/ 48783 h 181136"/>
                <a:gd name="connsiteX36" fmla="*/ 28944 w 246443"/>
                <a:gd name="connsiteY36" fmla="*/ 32613 h 181136"/>
                <a:gd name="connsiteX37" fmla="*/ 29895 w 246443"/>
                <a:gd name="connsiteY37" fmla="*/ 16306 h 181136"/>
                <a:gd name="connsiteX38" fmla="*/ 30982 w 246443"/>
                <a:gd name="connsiteY38" fmla="*/ 0 h 181136"/>
                <a:gd name="connsiteX39" fmla="*/ 41717 w 246443"/>
                <a:gd name="connsiteY39" fmla="*/ 543 h 181136"/>
                <a:gd name="connsiteX40" fmla="*/ 52453 w 246443"/>
                <a:gd name="connsiteY40" fmla="*/ 951 h 181136"/>
                <a:gd name="connsiteX41" fmla="*/ 63187 w 246443"/>
                <a:gd name="connsiteY41" fmla="*/ 1359 h 181136"/>
                <a:gd name="connsiteX42" fmla="*/ 74058 w 246443"/>
                <a:gd name="connsiteY42" fmla="*/ 1903 h 181136"/>
                <a:gd name="connsiteX43" fmla="*/ 84794 w 246443"/>
                <a:gd name="connsiteY43" fmla="*/ 2310 h 181136"/>
                <a:gd name="connsiteX44" fmla="*/ 95528 w 246443"/>
                <a:gd name="connsiteY44" fmla="*/ 2854 h 181136"/>
                <a:gd name="connsiteX45" fmla="*/ 106263 w 246443"/>
                <a:gd name="connsiteY45" fmla="*/ 3261 h 181136"/>
                <a:gd name="connsiteX46" fmla="*/ 116998 w 246443"/>
                <a:gd name="connsiteY46" fmla="*/ 3669 h 181136"/>
                <a:gd name="connsiteX47" fmla="*/ 117134 w 246443"/>
                <a:gd name="connsiteY47" fmla="*/ 8153 h 181136"/>
                <a:gd name="connsiteX48" fmla="*/ 122705 w 246443"/>
                <a:gd name="connsiteY48" fmla="*/ 7610 h 181136"/>
                <a:gd name="connsiteX49" fmla="*/ 123385 w 246443"/>
                <a:gd name="connsiteY49" fmla="*/ 3669 h 181136"/>
                <a:gd name="connsiteX50" fmla="*/ 138740 w 246443"/>
                <a:gd name="connsiteY50" fmla="*/ 3940 h 181136"/>
                <a:gd name="connsiteX51" fmla="*/ 153959 w 246443"/>
                <a:gd name="connsiteY51" fmla="*/ 4212 h 181136"/>
                <a:gd name="connsiteX52" fmla="*/ 169314 w 246443"/>
                <a:gd name="connsiteY52" fmla="*/ 4484 h 181136"/>
                <a:gd name="connsiteX53" fmla="*/ 184533 w 246443"/>
                <a:gd name="connsiteY53" fmla="*/ 4756 h 181136"/>
                <a:gd name="connsiteX54" fmla="*/ 199889 w 246443"/>
                <a:gd name="connsiteY54" fmla="*/ 4892 h 181136"/>
                <a:gd name="connsiteX55" fmla="*/ 215108 w 246443"/>
                <a:gd name="connsiteY55" fmla="*/ 5164 h 181136"/>
                <a:gd name="connsiteX56" fmla="*/ 230408 w 246443"/>
                <a:gd name="connsiteY56" fmla="*/ 5436 h 181136"/>
                <a:gd name="connsiteX57" fmla="*/ 245628 w 246443"/>
                <a:gd name="connsiteY57" fmla="*/ 5707 h 181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46443" h="181136">
                  <a:moveTo>
                    <a:pt x="245763" y="7474"/>
                  </a:moveTo>
                  <a:lnTo>
                    <a:pt x="245899" y="16714"/>
                  </a:lnTo>
                  <a:lnTo>
                    <a:pt x="245899" y="29623"/>
                  </a:lnTo>
                  <a:lnTo>
                    <a:pt x="246035" y="38999"/>
                  </a:lnTo>
                  <a:lnTo>
                    <a:pt x="246171" y="51773"/>
                  </a:lnTo>
                  <a:lnTo>
                    <a:pt x="246171" y="66448"/>
                  </a:lnTo>
                  <a:lnTo>
                    <a:pt x="246307" y="79901"/>
                  </a:lnTo>
                  <a:lnTo>
                    <a:pt x="246444" y="91587"/>
                  </a:lnTo>
                  <a:lnTo>
                    <a:pt x="246035" y="98517"/>
                  </a:lnTo>
                  <a:lnTo>
                    <a:pt x="245356" y="109117"/>
                  </a:lnTo>
                  <a:lnTo>
                    <a:pt x="242095" y="113193"/>
                  </a:lnTo>
                  <a:lnTo>
                    <a:pt x="240464" y="122977"/>
                  </a:lnTo>
                  <a:lnTo>
                    <a:pt x="229322" y="122025"/>
                  </a:lnTo>
                  <a:lnTo>
                    <a:pt x="210895" y="124471"/>
                  </a:lnTo>
                  <a:lnTo>
                    <a:pt x="186436" y="130315"/>
                  </a:lnTo>
                  <a:lnTo>
                    <a:pt x="172847" y="126918"/>
                  </a:lnTo>
                  <a:lnTo>
                    <a:pt x="158987" y="133032"/>
                  </a:lnTo>
                  <a:lnTo>
                    <a:pt x="111971" y="134799"/>
                  </a:lnTo>
                  <a:lnTo>
                    <a:pt x="102051" y="131538"/>
                  </a:lnTo>
                  <a:lnTo>
                    <a:pt x="89413" y="143088"/>
                  </a:lnTo>
                  <a:lnTo>
                    <a:pt x="69166" y="150018"/>
                  </a:lnTo>
                  <a:lnTo>
                    <a:pt x="17801" y="175973"/>
                  </a:lnTo>
                  <a:lnTo>
                    <a:pt x="11822" y="181136"/>
                  </a:lnTo>
                  <a:lnTo>
                    <a:pt x="5164" y="170537"/>
                  </a:lnTo>
                  <a:lnTo>
                    <a:pt x="0" y="162112"/>
                  </a:lnTo>
                  <a:lnTo>
                    <a:pt x="10327" y="155454"/>
                  </a:lnTo>
                  <a:lnTo>
                    <a:pt x="18209" y="150426"/>
                  </a:lnTo>
                  <a:lnTo>
                    <a:pt x="25683" y="145805"/>
                  </a:lnTo>
                  <a:lnTo>
                    <a:pt x="30574" y="142680"/>
                  </a:lnTo>
                  <a:lnTo>
                    <a:pt x="26634" y="136158"/>
                  </a:lnTo>
                  <a:lnTo>
                    <a:pt x="22829" y="129635"/>
                  </a:lnTo>
                  <a:lnTo>
                    <a:pt x="23780" y="113464"/>
                  </a:lnTo>
                  <a:lnTo>
                    <a:pt x="24867" y="97430"/>
                  </a:lnTo>
                  <a:lnTo>
                    <a:pt x="25819" y="81260"/>
                  </a:lnTo>
                  <a:lnTo>
                    <a:pt x="26906" y="65089"/>
                  </a:lnTo>
                  <a:lnTo>
                    <a:pt x="27857" y="48783"/>
                  </a:lnTo>
                  <a:lnTo>
                    <a:pt x="28944" y="32613"/>
                  </a:lnTo>
                  <a:lnTo>
                    <a:pt x="29895" y="16306"/>
                  </a:lnTo>
                  <a:lnTo>
                    <a:pt x="30982" y="0"/>
                  </a:lnTo>
                  <a:lnTo>
                    <a:pt x="41717" y="543"/>
                  </a:lnTo>
                  <a:lnTo>
                    <a:pt x="52453" y="951"/>
                  </a:lnTo>
                  <a:lnTo>
                    <a:pt x="63187" y="1359"/>
                  </a:lnTo>
                  <a:lnTo>
                    <a:pt x="74058" y="1903"/>
                  </a:lnTo>
                  <a:lnTo>
                    <a:pt x="84794" y="2310"/>
                  </a:lnTo>
                  <a:lnTo>
                    <a:pt x="95528" y="2854"/>
                  </a:lnTo>
                  <a:lnTo>
                    <a:pt x="106263" y="3261"/>
                  </a:lnTo>
                  <a:lnTo>
                    <a:pt x="116998" y="3669"/>
                  </a:lnTo>
                  <a:lnTo>
                    <a:pt x="117134" y="8153"/>
                  </a:lnTo>
                  <a:lnTo>
                    <a:pt x="122705" y="7610"/>
                  </a:lnTo>
                  <a:lnTo>
                    <a:pt x="123385" y="3669"/>
                  </a:lnTo>
                  <a:lnTo>
                    <a:pt x="138740" y="3940"/>
                  </a:lnTo>
                  <a:lnTo>
                    <a:pt x="153959" y="4212"/>
                  </a:lnTo>
                  <a:lnTo>
                    <a:pt x="169314" y="4484"/>
                  </a:lnTo>
                  <a:lnTo>
                    <a:pt x="184533" y="4756"/>
                  </a:lnTo>
                  <a:lnTo>
                    <a:pt x="199889" y="4892"/>
                  </a:lnTo>
                  <a:lnTo>
                    <a:pt x="215108" y="5164"/>
                  </a:lnTo>
                  <a:lnTo>
                    <a:pt x="230408" y="5436"/>
                  </a:lnTo>
                  <a:lnTo>
                    <a:pt x="245628" y="570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5" name="Freeform: Shape 24">
              <a:extLst>
                <a:ext uri="{FF2B5EF4-FFF2-40B4-BE49-F238E27FC236}">
                  <a16:creationId xmlns:a16="http://schemas.microsoft.com/office/drawing/2014/main" id="{0714FEDB-72EC-6251-E5F8-485538D87894}"/>
                </a:ext>
              </a:extLst>
            </p:cNvPr>
            <p:cNvSpPr/>
            <p:nvPr/>
          </p:nvSpPr>
          <p:spPr>
            <a:xfrm>
              <a:off x="16479547" y="9093353"/>
              <a:ext cx="24460" cy="33563"/>
            </a:xfrm>
            <a:custGeom>
              <a:avLst/>
              <a:gdLst>
                <a:gd name="connsiteX0" fmla="*/ 11687 w 24460"/>
                <a:gd name="connsiteY0" fmla="*/ 19975 h 33563"/>
                <a:gd name="connsiteX1" fmla="*/ 8833 w 24460"/>
                <a:gd name="connsiteY1" fmla="*/ 15762 h 33563"/>
                <a:gd name="connsiteX2" fmla="*/ 2582 w 24460"/>
                <a:gd name="connsiteY2" fmla="*/ 12365 h 33563"/>
                <a:gd name="connsiteX3" fmla="*/ 0 w 24460"/>
                <a:gd name="connsiteY3" fmla="*/ 11143 h 33563"/>
                <a:gd name="connsiteX4" fmla="*/ 10191 w 24460"/>
                <a:gd name="connsiteY4" fmla="*/ 0 h 33563"/>
                <a:gd name="connsiteX5" fmla="*/ 16986 w 24460"/>
                <a:gd name="connsiteY5" fmla="*/ 9648 h 33563"/>
                <a:gd name="connsiteX6" fmla="*/ 24460 w 24460"/>
                <a:gd name="connsiteY6" fmla="*/ 20247 h 33563"/>
                <a:gd name="connsiteX7" fmla="*/ 13045 w 24460"/>
                <a:gd name="connsiteY7" fmla="*/ 33563 h 3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60" h="33563">
                  <a:moveTo>
                    <a:pt x="11687" y="19975"/>
                  </a:moveTo>
                  <a:lnTo>
                    <a:pt x="8833" y="15762"/>
                  </a:lnTo>
                  <a:lnTo>
                    <a:pt x="2582" y="12365"/>
                  </a:lnTo>
                  <a:lnTo>
                    <a:pt x="0" y="11143"/>
                  </a:lnTo>
                  <a:lnTo>
                    <a:pt x="10191" y="0"/>
                  </a:lnTo>
                  <a:lnTo>
                    <a:pt x="16986" y="9648"/>
                  </a:lnTo>
                  <a:lnTo>
                    <a:pt x="24460" y="20247"/>
                  </a:lnTo>
                  <a:lnTo>
                    <a:pt x="13045" y="33563"/>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6" name="Freeform: Shape 25">
              <a:extLst>
                <a:ext uri="{FF2B5EF4-FFF2-40B4-BE49-F238E27FC236}">
                  <a16:creationId xmlns:a16="http://schemas.microsoft.com/office/drawing/2014/main" id="{F99485C8-F20A-3D40-E11C-518D413E88C7}"/>
                </a:ext>
              </a:extLst>
            </p:cNvPr>
            <p:cNvSpPr/>
            <p:nvPr/>
          </p:nvSpPr>
          <p:spPr>
            <a:xfrm>
              <a:off x="16650628" y="8956108"/>
              <a:ext cx="95799" cy="228153"/>
            </a:xfrm>
            <a:custGeom>
              <a:avLst/>
              <a:gdLst>
                <a:gd name="connsiteX0" fmla="*/ 46473 w 95799"/>
                <a:gd name="connsiteY0" fmla="*/ 4620 h 228153"/>
                <a:gd name="connsiteX1" fmla="*/ 40902 w 95799"/>
                <a:gd name="connsiteY1" fmla="*/ 10463 h 228153"/>
                <a:gd name="connsiteX2" fmla="*/ 36145 w 95799"/>
                <a:gd name="connsiteY2" fmla="*/ 20927 h 228153"/>
                <a:gd name="connsiteX3" fmla="*/ 25139 w 95799"/>
                <a:gd name="connsiteY3" fmla="*/ 33564 h 228153"/>
                <a:gd name="connsiteX4" fmla="*/ 25954 w 95799"/>
                <a:gd name="connsiteY4" fmla="*/ 42125 h 228153"/>
                <a:gd name="connsiteX5" fmla="*/ 27856 w 95799"/>
                <a:gd name="connsiteY5" fmla="*/ 48104 h 228153"/>
                <a:gd name="connsiteX6" fmla="*/ 26905 w 95799"/>
                <a:gd name="connsiteY6" fmla="*/ 60741 h 228153"/>
                <a:gd name="connsiteX7" fmla="*/ 33835 w 95799"/>
                <a:gd name="connsiteY7" fmla="*/ 72972 h 228153"/>
                <a:gd name="connsiteX8" fmla="*/ 47560 w 95799"/>
                <a:gd name="connsiteY8" fmla="*/ 92946 h 228153"/>
                <a:gd name="connsiteX9" fmla="*/ 50142 w 95799"/>
                <a:gd name="connsiteY9" fmla="*/ 123929 h 228153"/>
                <a:gd name="connsiteX10" fmla="*/ 60605 w 95799"/>
                <a:gd name="connsiteY10" fmla="*/ 144583 h 228153"/>
                <a:gd name="connsiteX11" fmla="*/ 76640 w 95799"/>
                <a:gd name="connsiteY11" fmla="*/ 168771 h 228153"/>
                <a:gd name="connsiteX12" fmla="*/ 89005 w 95799"/>
                <a:gd name="connsiteY12" fmla="*/ 175565 h 228153"/>
                <a:gd name="connsiteX13" fmla="*/ 89548 w 95799"/>
                <a:gd name="connsiteY13" fmla="*/ 184533 h 228153"/>
                <a:gd name="connsiteX14" fmla="*/ 83977 w 95799"/>
                <a:gd name="connsiteY14" fmla="*/ 199209 h 228153"/>
                <a:gd name="connsiteX15" fmla="*/ 76368 w 95799"/>
                <a:gd name="connsiteY15" fmla="*/ 206004 h 228153"/>
                <a:gd name="connsiteX16" fmla="*/ 86151 w 95799"/>
                <a:gd name="connsiteY16" fmla="*/ 204645 h 228153"/>
                <a:gd name="connsiteX17" fmla="*/ 91044 w 95799"/>
                <a:gd name="connsiteY17" fmla="*/ 208042 h 228153"/>
                <a:gd name="connsiteX18" fmla="*/ 95799 w 95799"/>
                <a:gd name="connsiteY18" fmla="*/ 220272 h 228153"/>
                <a:gd name="connsiteX19" fmla="*/ 95527 w 95799"/>
                <a:gd name="connsiteY19" fmla="*/ 228017 h 228153"/>
                <a:gd name="connsiteX20" fmla="*/ 81804 w 95799"/>
                <a:gd name="connsiteY20" fmla="*/ 228153 h 228153"/>
                <a:gd name="connsiteX21" fmla="*/ 53539 w 95799"/>
                <a:gd name="connsiteY21" fmla="*/ 228153 h 228153"/>
                <a:gd name="connsiteX22" fmla="*/ 25139 w 95799"/>
                <a:gd name="connsiteY22" fmla="*/ 228153 h 228153"/>
                <a:gd name="connsiteX23" fmla="*/ 12230 w 95799"/>
                <a:gd name="connsiteY23" fmla="*/ 228153 h 228153"/>
                <a:gd name="connsiteX24" fmla="*/ 11958 w 95799"/>
                <a:gd name="connsiteY24" fmla="*/ 228153 h 228153"/>
                <a:gd name="connsiteX25" fmla="*/ 11686 w 95799"/>
                <a:gd name="connsiteY25" fmla="*/ 228153 h 228153"/>
                <a:gd name="connsiteX26" fmla="*/ 11414 w 95799"/>
                <a:gd name="connsiteY26" fmla="*/ 228153 h 228153"/>
                <a:gd name="connsiteX27" fmla="*/ 11143 w 95799"/>
                <a:gd name="connsiteY27" fmla="*/ 228153 h 228153"/>
                <a:gd name="connsiteX28" fmla="*/ 10735 w 95799"/>
                <a:gd name="connsiteY28" fmla="*/ 228153 h 228153"/>
                <a:gd name="connsiteX29" fmla="*/ 10463 w 95799"/>
                <a:gd name="connsiteY29" fmla="*/ 228153 h 228153"/>
                <a:gd name="connsiteX30" fmla="*/ 10191 w 95799"/>
                <a:gd name="connsiteY30" fmla="*/ 228153 h 228153"/>
                <a:gd name="connsiteX31" fmla="*/ 9919 w 95799"/>
                <a:gd name="connsiteY31" fmla="*/ 228153 h 228153"/>
                <a:gd name="connsiteX32" fmla="*/ 8697 w 95799"/>
                <a:gd name="connsiteY32" fmla="*/ 202334 h 228153"/>
                <a:gd name="connsiteX33" fmla="*/ 7474 w 95799"/>
                <a:gd name="connsiteY33" fmla="*/ 176517 h 228153"/>
                <a:gd name="connsiteX34" fmla="*/ 6251 w 95799"/>
                <a:gd name="connsiteY34" fmla="*/ 150562 h 228153"/>
                <a:gd name="connsiteX35" fmla="*/ 4892 w 95799"/>
                <a:gd name="connsiteY35" fmla="*/ 124608 h 228153"/>
                <a:gd name="connsiteX36" fmla="*/ 3669 w 95799"/>
                <a:gd name="connsiteY36" fmla="*/ 98517 h 228153"/>
                <a:gd name="connsiteX37" fmla="*/ 2446 w 95799"/>
                <a:gd name="connsiteY37" fmla="*/ 72427 h 228153"/>
                <a:gd name="connsiteX38" fmla="*/ 1223 w 95799"/>
                <a:gd name="connsiteY38" fmla="*/ 46338 h 228153"/>
                <a:gd name="connsiteX39" fmla="*/ 0 w 95799"/>
                <a:gd name="connsiteY39" fmla="*/ 20112 h 228153"/>
                <a:gd name="connsiteX40" fmla="*/ 9648 w 95799"/>
                <a:gd name="connsiteY40" fmla="*/ 6794 h 228153"/>
                <a:gd name="connsiteX41" fmla="*/ 13725 w 95799"/>
                <a:gd name="connsiteY41" fmla="*/ 2718 h 228153"/>
                <a:gd name="connsiteX42" fmla="*/ 19160 w 95799"/>
                <a:gd name="connsiteY42" fmla="*/ 680 h 228153"/>
                <a:gd name="connsiteX43" fmla="*/ 35059 w 95799"/>
                <a:gd name="connsiteY43" fmla="*/ 0 h 228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5799" h="228153">
                  <a:moveTo>
                    <a:pt x="46473" y="4620"/>
                  </a:moveTo>
                  <a:lnTo>
                    <a:pt x="40902" y="10463"/>
                  </a:lnTo>
                  <a:lnTo>
                    <a:pt x="36145" y="20927"/>
                  </a:lnTo>
                  <a:lnTo>
                    <a:pt x="25139" y="33564"/>
                  </a:lnTo>
                  <a:lnTo>
                    <a:pt x="25954" y="42125"/>
                  </a:lnTo>
                  <a:lnTo>
                    <a:pt x="27856" y="48104"/>
                  </a:lnTo>
                  <a:lnTo>
                    <a:pt x="26905" y="60741"/>
                  </a:lnTo>
                  <a:lnTo>
                    <a:pt x="33835" y="72972"/>
                  </a:lnTo>
                  <a:lnTo>
                    <a:pt x="47560" y="92946"/>
                  </a:lnTo>
                  <a:lnTo>
                    <a:pt x="50142" y="123929"/>
                  </a:lnTo>
                  <a:lnTo>
                    <a:pt x="60605" y="144583"/>
                  </a:lnTo>
                  <a:lnTo>
                    <a:pt x="76640" y="168771"/>
                  </a:lnTo>
                  <a:lnTo>
                    <a:pt x="89005" y="175565"/>
                  </a:lnTo>
                  <a:lnTo>
                    <a:pt x="89548" y="184533"/>
                  </a:lnTo>
                  <a:lnTo>
                    <a:pt x="83977" y="199209"/>
                  </a:lnTo>
                  <a:lnTo>
                    <a:pt x="76368" y="206004"/>
                  </a:lnTo>
                  <a:lnTo>
                    <a:pt x="86151" y="204645"/>
                  </a:lnTo>
                  <a:lnTo>
                    <a:pt x="91044" y="208042"/>
                  </a:lnTo>
                  <a:lnTo>
                    <a:pt x="95799" y="220272"/>
                  </a:lnTo>
                  <a:lnTo>
                    <a:pt x="95527" y="228017"/>
                  </a:lnTo>
                  <a:lnTo>
                    <a:pt x="81804" y="228153"/>
                  </a:lnTo>
                  <a:lnTo>
                    <a:pt x="53539" y="228153"/>
                  </a:lnTo>
                  <a:lnTo>
                    <a:pt x="25139" y="228153"/>
                  </a:lnTo>
                  <a:lnTo>
                    <a:pt x="12230" y="228153"/>
                  </a:lnTo>
                  <a:lnTo>
                    <a:pt x="11958" y="228153"/>
                  </a:lnTo>
                  <a:lnTo>
                    <a:pt x="11686" y="228153"/>
                  </a:lnTo>
                  <a:lnTo>
                    <a:pt x="11414" y="228153"/>
                  </a:lnTo>
                  <a:lnTo>
                    <a:pt x="11143" y="228153"/>
                  </a:lnTo>
                  <a:lnTo>
                    <a:pt x="10735" y="228153"/>
                  </a:lnTo>
                  <a:lnTo>
                    <a:pt x="10463" y="228153"/>
                  </a:lnTo>
                  <a:lnTo>
                    <a:pt x="10191" y="228153"/>
                  </a:lnTo>
                  <a:lnTo>
                    <a:pt x="9919" y="228153"/>
                  </a:lnTo>
                  <a:lnTo>
                    <a:pt x="8697" y="202334"/>
                  </a:lnTo>
                  <a:lnTo>
                    <a:pt x="7474" y="176517"/>
                  </a:lnTo>
                  <a:lnTo>
                    <a:pt x="6251" y="150562"/>
                  </a:lnTo>
                  <a:lnTo>
                    <a:pt x="4892" y="124608"/>
                  </a:lnTo>
                  <a:lnTo>
                    <a:pt x="3669" y="98517"/>
                  </a:lnTo>
                  <a:lnTo>
                    <a:pt x="2446" y="72427"/>
                  </a:lnTo>
                  <a:lnTo>
                    <a:pt x="1223" y="46338"/>
                  </a:lnTo>
                  <a:lnTo>
                    <a:pt x="0" y="20112"/>
                  </a:lnTo>
                  <a:lnTo>
                    <a:pt x="9648" y="6794"/>
                  </a:lnTo>
                  <a:lnTo>
                    <a:pt x="13725" y="2718"/>
                  </a:lnTo>
                  <a:lnTo>
                    <a:pt x="19160" y="680"/>
                  </a:lnTo>
                  <a:lnTo>
                    <a:pt x="35059" y="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7" name="Freeform: Shape 26">
              <a:extLst>
                <a:ext uri="{FF2B5EF4-FFF2-40B4-BE49-F238E27FC236}">
                  <a16:creationId xmlns:a16="http://schemas.microsoft.com/office/drawing/2014/main" id="{1E6A135C-C911-CCBC-9D90-3184EDD0430A}"/>
                </a:ext>
              </a:extLst>
            </p:cNvPr>
            <p:cNvSpPr/>
            <p:nvPr/>
          </p:nvSpPr>
          <p:spPr>
            <a:xfrm>
              <a:off x="15137673" y="10341194"/>
              <a:ext cx="968323" cy="929188"/>
            </a:xfrm>
            <a:custGeom>
              <a:avLst/>
              <a:gdLst>
                <a:gd name="connsiteX0" fmla="*/ 781345 w 968323"/>
                <a:gd name="connsiteY0" fmla="*/ 39542 h 929188"/>
                <a:gd name="connsiteX1" fmla="*/ 787324 w 968323"/>
                <a:gd name="connsiteY1" fmla="*/ 52995 h 929188"/>
                <a:gd name="connsiteX2" fmla="*/ 796429 w 968323"/>
                <a:gd name="connsiteY2" fmla="*/ 107758 h 929188"/>
                <a:gd name="connsiteX3" fmla="*/ 802679 w 968323"/>
                <a:gd name="connsiteY3" fmla="*/ 126781 h 929188"/>
                <a:gd name="connsiteX4" fmla="*/ 813958 w 968323"/>
                <a:gd name="connsiteY4" fmla="*/ 177874 h 929188"/>
                <a:gd name="connsiteX5" fmla="*/ 832438 w 968323"/>
                <a:gd name="connsiteY5" fmla="*/ 227201 h 929188"/>
                <a:gd name="connsiteX6" fmla="*/ 858664 w 968323"/>
                <a:gd name="connsiteY6" fmla="*/ 286583 h 929188"/>
                <a:gd name="connsiteX7" fmla="*/ 901604 w 968323"/>
                <a:gd name="connsiteY7" fmla="*/ 358195 h 929188"/>
                <a:gd name="connsiteX8" fmla="*/ 906768 w 968323"/>
                <a:gd name="connsiteY8" fmla="*/ 368387 h 929188"/>
                <a:gd name="connsiteX9" fmla="*/ 901196 w 968323"/>
                <a:gd name="connsiteY9" fmla="*/ 376948 h 929188"/>
                <a:gd name="connsiteX10" fmla="*/ 899430 w 968323"/>
                <a:gd name="connsiteY10" fmla="*/ 385916 h 929188"/>
                <a:gd name="connsiteX11" fmla="*/ 898886 w 968323"/>
                <a:gd name="connsiteY11" fmla="*/ 399368 h 929188"/>
                <a:gd name="connsiteX12" fmla="*/ 900381 w 968323"/>
                <a:gd name="connsiteY12" fmla="*/ 412414 h 929188"/>
                <a:gd name="connsiteX13" fmla="*/ 905409 w 968323"/>
                <a:gd name="connsiteY13" fmla="*/ 428448 h 929188"/>
                <a:gd name="connsiteX14" fmla="*/ 915193 w 968323"/>
                <a:gd name="connsiteY14" fmla="*/ 452907 h 929188"/>
                <a:gd name="connsiteX15" fmla="*/ 909757 w 968323"/>
                <a:gd name="connsiteY15" fmla="*/ 448016 h 929188"/>
                <a:gd name="connsiteX16" fmla="*/ 895625 w 968323"/>
                <a:gd name="connsiteY16" fmla="*/ 412957 h 929188"/>
                <a:gd name="connsiteX17" fmla="*/ 893995 w 968323"/>
                <a:gd name="connsiteY17" fmla="*/ 392303 h 929188"/>
                <a:gd name="connsiteX18" fmla="*/ 896032 w 968323"/>
                <a:gd name="connsiteY18" fmla="*/ 362951 h 929188"/>
                <a:gd name="connsiteX19" fmla="*/ 892771 w 968323"/>
                <a:gd name="connsiteY19" fmla="*/ 363630 h 929188"/>
                <a:gd name="connsiteX20" fmla="*/ 890053 w 968323"/>
                <a:gd name="connsiteY20" fmla="*/ 373142 h 929188"/>
                <a:gd name="connsiteX21" fmla="*/ 888559 w 968323"/>
                <a:gd name="connsiteY21" fmla="*/ 384285 h 929188"/>
                <a:gd name="connsiteX22" fmla="*/ 885026 w 968323"/>
                <a:gd name="connsiteY22" fmla="*/ 388634 h 929188"/>
                <a:gd name="connsiteX23" fmla="*/ 880134 w 968323"/>
                <a:gd name="connsiteY23" fmla="*/ 371512 h 929188"/>
                <a:gd name="connsiteX24" fmla="*/ 880542 w 968323"/>
                <a:gd name="connsiteY24" fmla="*/ 363766 h 929188"/>
                <a:gd name="connsiteX25" fmla="*/ 885705 w 968323"/>
                <a:gd name="connsiteY25" fmla="*/ 354798 h 929188"/>
                <a:gd name="connsiteX26" fmla="*/ 884210 w 968323"/>
                <a:gd name="connsiteY26" fmla="*/ 351537 h 929188"/>
                <a:gd name="connsiteX27" fmla="*/ 875785 w 968323"/>
                <a:gd name="connsiteY27" fmla="*/ 346917 h 929188"/>
                <a:gd name="connsiteX28" fmla="*/ 874019 w 968323"/>
                <a:gd name="connsiteY28" fmla="*/ 339579 h 929188"/>
                <a:gd name="connsiteX29" fmla="*/ 875106 w 968323"/>
                <a:gd name="connsiteY29" fmla="*/ 332377 h 929188"/>
                <a:gd name="connsiteX30" fmla="*/ 870351 w 968323"/>
                <a:gd name="connsiteY30" fmla="*/ 328572 h 929188"/>
                <a:gd name="connsiteX31" fmla="*/ 866545 w 968323"/>
                <a:gd name="connsiteY31" fmla="*/ 328708 h 929188"/>
                <a:gd name="connsiteX32" fmla="*/ 869127 w 968323"/>
                <a:gd name="connsiteY32" fmla="*/ 346373 h 929188"/>
                <a:gd name="connsiteX33" fmla="*/ 873068 w 968323"/>
                <a:gd name="connsiteY33" fmla="*/ 357244 h 929188"/>
                <a:gd name="connsiteX34" fmla="*/ 877960 w 968323"/>
                <a:gd name="connsiteY34" fmla="*/ 383198 h 929188"/>
                <a:gd name="connsiteX35" fmla="*/ 885977 w 968323"/>
                <a:gd name="connsiteY35" fmla="*/ 398961 h 929188"/>
                <a:gd name="connsiteX36" fmla="*/ 890597 w 968323"/>
                <a:gd name="connsiteY36" fmla="*/ 412142 h 929188"/>
                <a:gd name="connsiteX37" fmla="*/ 944816 w 968323"/>
                <a:gd name="connsiteY37" fmla="*/ 552105 h 929188"/>
                <a:gd name="connsiteX38" fmla="*/ 957589 w 968323"/>
                <a:gd name="connsiteY38" fmla="*/ 569906 h 929188"/>
                <a:gd name="connsiteX39" fmla="*/ 962345 w 968323"/>
                <a:gd name="connsiteY39" fmla="*/ 582679 h 929188"/>
                <a:gd name="connsiteX40" fmla="*/ 967237 w 968323"/>
                <a:gd name="connsiteY40" fmla="*/ 609312 h 929188"/>
                <a:gd name="connsiteX41" fmla="*/ 968324 w 968323"/>
                <a:gd name="connsiteY41" fmla="*/ 643420 h 929188"/>
                <a:gd name="connsiteX42" fmla="*/ 959492 w 968323"/>
                <a:gd name="connsiteY42" fmla="*/ 705520 h 929188"/>
                <a:gd name="connsiteX43" fmla="*/ 957453 w 968323"/>
                <a:gd name="connsiteY43" fmla="*/ 747644 h 929188"/>
                <a:gd name="connsiteX44" fmla="*/ 956230 w 968323"/>
                <a:gd name="connsiteY44" fmla="*/ 746422 h 929188"/>
                <a:gd name="connsiteX45" fmla="*/ 955414 w 968323"/>
                <a:gd name="connsiteY45" fmla="*/ 741937 h 929188"/>
                <a:gd name="connsiteX46" fmla="*/ 953377 w 968323"/>
                <a:gd name="connsiteY46" fmla="*/ 741394 h 929188"/>
                <a:gd name="connsiteX47" fmla="*/ 945631 w 968323"/>
                <a:gd name="connsiteY47" fmla="*/ 760690 h 929188"/>
                <a:gd name="connsiteX48" fmla="*/ 935168 w 968323"/>
                <a:gd name="connsiteY48" fmla="*/ 778083 h 929188"/>
                <a:gd name="connsiteX49" fmla="*/ 931770 w 968323"/>
                <a:gd name="connsiteY49" fmla="*/ 805125 h 929188"/>
                <a:gd name="connsiteX50" fmla="*/ 926743 w 968323"/>
                <a:gd name="connsiteY50" fmla="*/ 818577 h 929188"/>
                <a:gd name="connsiteX51" fmla="*/ 911660 w 968323"/>
                <a:gd name="connsiteY51" fmla="*/ 832845 h 929188"/>
                <a:gd name="connsiteX52" fmla="*/ 902283 w 968323"/>
                <a:gd name="connsiteY52" fmla="*/ 832437 h 929188"/>
                <a:gd name="connsiteX53" fmla="*/ 879455 w 968323"/>
                <a:gd name="connsiteY53" fmla="*/ 843173 h 929188"/>
                <a:gd name="connsiteX54" fmla="*/ 863420 w 968323"/>
                <a:gd name="connsiteY54" fmla="*/ 840319 h 929188"/>
                <a:gd name="connsiteX55" fmla="*/ 844260 w 968323"/>
                <a:gd name="connsiteY55" fmla="*/ 846298 h 929188"/>
                <a:gd name="connsiteX56" fmla="*/ 831623 w 968323"/>
                <a:gd name="connsiteY56" fmla="*/ 845618 h 929188"/>
                <a:gd name="connsiteX57" fmla="*/ 824285 w 968323"/>
                <a:gd name="connsiteY57" fmla="*/ 832845 h 929188"/>
                <a:gd name="connsiteX58" fmla="*/ 825372 w 968323"/>
                <a:gd name="connsiteY58" fmla="*/ 827138 h 929188"/>
                <a:gd name="connsiteX59" fmla="*/ 828225 w 968323"/>
                <a:gd name="connsiteY59" fmla="*/ 821430 h 929188"/>
                <a:gd name="connsiteX60" fmla="*/ 833117 w 968323"/>
                <a:gd name="connsiteY60" fmla="*/ 820072 h 929188"/>
                <a:gd name="connsiteX61" fmla="*/ 850103 w 968323"/>
                <a:gd name="connsiteY61" fmla="*/ 833388 h 929188"/>
                <a:gd name="connsiteX62" fmla="*/ 853229 w 968323"/>
                <a:gd name="connsiteY62" fmla="*/ 827817 h 929188"/>
                <a:gd name="connsiteX63" fmla="*/ 848065 w 968323"/>
                <a:gd name="connsiteY63" fmla="*/ 821159 h 929188"/>
                <a:gd name="connsiteX64" fmla="*/ 838281 w 968323"/>
                <a:gd name="connsiteY64" fmla="*/ 817490 h 929188"/>
                <a:gd name="connsiteX65" fmla="*/ 831079 w 968323"/>
                <a:gd name="connsiteY65" fmla="*/ 813413 h 929188"/>
                <a:gd name="connsiteX66" fmla="*/ 816539 w 968323"/>
                <a:gd name="connsiteY66" fmla="*/ 782975 h 929188"/>
                <a:gd name="connsiteX67" fmla="*/ 801456 w 968323"/>
                <a:gd name="connsiteY67" fmla="*/ 762048 h 929188"/>
                <a:gd name="connsiteX68" fmla="*/ 798874 w 968323"/>
                <a:gd name="connsiteY68" fmla="*/ 748052 h 929188"/>
                <a:gd name="connsiteX69" fmla="*/ 772920 w 968323"/>
                <a:gd name="connsiteY69" fmla="*/ 739491 h 929188"/>
                <a:gd name="connsiteX70" fmla="*/ 754032 w 968323"/>
                <a:gd name="connsiteY70" fmla="*/ 726582 h 929188"/>
                <a:gd name="connsiteX71" fmla="*/ 741802 w 968323"/>
                <a:gd name="connsiteY71" fmla="*/ 703481 h 929188"/>
                <a:gd name="connsiteX72" fmla="*/ 734736 w 968323"/>
                <a:gd name="connsiteY72" fmla="*/ 662444 h 929188"/>
                <a:gd name="connsiteX73" fmla="*/ 726447 w 968323"/>
                <a:gd name="connsiteY73" fmla="*/ 657824 h 929188"/>
                <a:gd name="connsiteX74" fmla="*/ 722914 w 968323"/>
                <a:gd name="connsiteY74" fmla="*/ 654563 h 929188"/>
                <a:gd name="connsiteX75" fmla="*/ 731067 w 968323"/>
                <a:gd name="connsiteY75" fmla="*/ 639344 h 929188"/>
                <a:gd name="connsiteX76" fmla="*/ 739627 w 968323"/>
                <a:gd name="connsiteY76" fmla="*/ 626570 h 929188"/>
                <a:gd name="connsiteX77" fmla="*/ 732833 w 968323"/>
                <a:gd name="connsiteY77" fmla="*/ 629695 h 929188"/>
                <a:gd name="connsiteX78" fmla="*/ 727805 w 968323"/>
                <a:gd name="connsiteY78" fmla="*/ 634452 h 929188"/>
                <a:gd name="connsiteX79" fmla="*/ 721419 w 968323"/>
                <a:gd name="connsiteY79" fmla="*/ 645730 h 929188"/>
                <a:gd name="connsiteX80" fmla="*/ 716799 w 968323"/>
                <a:gd name="connsiteY80" fmla="*/ 647496 h 929188"/>
                <a:gd name="connsiteX81" fmla="*/ 712586 w 968323"/>
                <a:gd name="connsiteY81" fmla="*/ 645730 h 929188"/>
                <a:gd name="connsiteX82" fmla="*/ 707695 w 968323"/>
                <a:gd name="connsiteY82" fmla="*/ 624124 h 929188"/>
                <a:gd name="connsiteX83" fmla="*/ 709053 w 968323"/>
                <a:gd name="connsiteY83" fmla="*/ 597490 h 929188"/>
                <a:gd name="connsiteX84" fmla="*/ 715983 w 968323"/>
                <a:gd name="connsiteY84" fmla="*/ 587435 h 929188"/>
                <a:gd name="connsiteX85" fmla="*/ 705385 w 968323"/>
                <a:gd name="connsiteY85" fmla="*/ 587163 h 929188"/>
                <a:gd name="connsiteX86" fmla="*/ 694514 w 968323"/>
                <a:gd name="connsiteY86" fmla="*/ 590968 h 929188"/>
                <a:gd name="connsiteX87" fmla="*/ 696145 w 968323"/>
                <a:gd name="connsiteY87" fmla="*/ 599936 h 929188"/>
                <a:gd name="connsiteX88" fmla="*/ 694649 w 968323"/>
                <a:gd name="connsiteY88" fmla="*/ 604828 h 929188"/>
                <a:gd name="connsiteX89" fmla="*/ 686632 w 968323"/>
                <a:gd name="connsiteY89" fmla="*/ 603605 h 929188"/>
                <a:gd name="connsiteX90" fmla="*/ 680653 w 968323"/>
                <a:gd name="connsiteY90" fmla="*/ 600480 h 929188"/>
                <a:gd name="connsiteX91" fmla="*/ 672501 w 968323"/>
                <a:gd name="connsiteY91" fmla="*/ 591239 h 929188"/>
                <a:gd name="connsiteX92" fmla="*/ 661358 w 968323"/>
                <a:gd name="connsiteY92" fmla="*/ 573574 h 929188"/>
                <a:gd name="connsiteX93" fmla="*/ 638393 w 968323"/>
                <a:gd name="connsiteY93" fmla="*/ 524792 h 929188"/>
                <a:gd name="connsiteX94" fmla="*/ 633909 w 968323"/>
                <a:gd name="connsiteY94" fmla="*/ 517861 h 929188"/>
                <a:gd name="connsiteX95" fmla="*/ 626299 w 968323"/>
                <a:gd name="connsiteY95" fmla="*/ 510659 h 929188"/>
                <a:gd name="connsiteX96" fmla="*/ 629832 w 968323"/>
                <a:gd name="connsiteY96" fmla="*/ 508349 h 929188"/>
                <a:gd name="connsiteX97" fmla="*/ 636354 w 968323"/>
                <a:gd name="connsiteY97" fmla="*/ 506991 h 929188"/>
                <a:gd name="connsiteX98" fmla="*/ 651030 w 968323"/>
                <a:gd name="connsiteY98" fmla="*/ 484977 h 929188"/>
                <a:gd name="connsiteX99" fmla="*/ 662580 w 968323"/>
                <a:gd name="connsiteY99" fmla="*/ 471660 h 929188"/>
                <a:gd name="connsiteX100" fmla="*/ 666386 w 968323"/>
                <a:gd name="connsiteY100" fmla="*/ 462420 h 929188"/>
                <a:gd name="connsiteX101" fmla="*/ 665706 w 968323"/>
                <a:gd name="connsiteY101" fmla="*/ 458479 h 929188"/>
                <a:gd name="connsiteX102" fmla="*/ 660543 w 968323"/>
                <a:gd name="connsiteY102" fmla="*/ 452771 h 929188"/>
                <a:gd name="connsiteX103" fmla="*/ 653883 w 968323"/>
                <a:gd name="connsiteY103" fmla="*/ 457800 h 929188"/>
                <a:gd name="connsiteX104" fmla="*/ 651030 w 968323"/>
                <a:gd name="connsiteY104" fmla="*/ 456305 h 929188"/>
                <a:gd name="connsiteX105" fmla="*/ 643421 w 968323"/>
                <a:gd name="connsiteY105" fmla="*/ 444755 h 929188"/>
                <a:gd name="connsiteX106" fmla="*/ 636218 w 968323"/>
                <a:gd name="connsiteY106" fmla="*/ 441494 h 929188"/>
                <a:gd name="connsiteX107" fmla="*/ 631191 w 968323"/>
                <a:gd name="connsiteY107" fmla="*/ 444075 h 929188"/>
                <a:gd name="connsiteX108" fmla="*/ 636490 w 968323"/>
                <a:gd name="connsiteY108" fmla="*/ 453588 h 929188"/>
                <a:gd name="connsiteX109" fmla="*/ 641246 w 968323"/>
                <a:gd name="connsiteY109" fmla="*/ 457120 h 929188"/>
                <a:gd name="connsiteX110" fmla="*/ 639344 w 968323"/>
                <a:gd name="connsiteY110" fmla="*/ 470981 h 929188"/>
                <a:gd name="connsiteX111" fmla="*/ 637442 w 968323"/>
                <a:gd name="connsiteY111" fmla="*/ 475465 h 929188"/>
                <a:gd name="connsiteX112" fmla="*/ 632957 w 968323"/>
                <a:gd name="connsiteY112" fmla="*/ 479405 h 929188"/>
                <a:gd name="connsiteX113" fmla="*/ 626027 w 968323"/>
                <a:gd name="connsiteY113" fmla="*/ 477232 h 929188"/>
                <a:gd name="connsiteX114" fmla="*/ 622494 w 968323"/>
                <a:gd name="connsiteY114" fmla="*/ 480629 h 929188"/>
                <a:gd name="connsiteX115" fmla="*/ 618281 w 968323"/>
                <a:gd name="connsiteY115" fmla="*/ 477096 h 929188"/>
                <a:gd name="connsiteX116" fmla="*/ 614205 w 968323"/>
                <a:gd name="connsiteY116" fmla="*/ 470981 h 929188"/>
                <a:gd name="connsiteX117" fmla="*/ 609585 w 968323"/>
                <a:gd name="connsiteY117" fmla="*/ 460925 h 929188"/>
                <a:gd name="connsiteX118" fmla="*/ 621678 w 968323"/>
                <a:gd name="connsiteY118" fmla="*/ 404532 h 929188"/>
                <a:gd name="connsiteX119" fmla="*/ 632957 w 968323"/>
                <a:gd name="connsiteY119" fmla="*/ 368523 h 929188"/>
                <a:gd name="connsiteX120" fmla="*/ 634181 w 968323"/>
                <a:gd name="connsiteY120" fmla="*/ 327349 h 929188"/>
                <a:gd name="connsiteX121" fmla="*/ 634996 w 968323"/>
                <a:gd name="connsiteY121" fmla="*/ 321234 h 929188"/>
                <a:gd name="connsiteX122" fmla="*/ 634045 w 968323"/>
                <a:gd name="connsiteY122" fmla="*/ 310227 h 929188"/>
                <a:gd name="connsiteX123" fmla="*/ 618961 w 968323"/>
                <a:gd name="connsiteY123" fmla="*/ 286311 h 929188"/>
                <a:gd name="connsiteX124" fmla="*/ 552241 w 968323"/>
                <a:gd name="connsiteY124" fmla="*/ 227880 h 929188"/>
                <a:gd name="connsiteX125" fmla="*/ 500604 w 968323"/>
                <a:gd name="connsiteY125" fmla="*/ 158443 h 929188"/>
                <a:gd name="connsiteX126" fmla="*/ 455898 w 968323"/>
                <a:gd name="connsiteY126" fmla="*/ 132353 h 929188"/>
                <a:gd name="connsiteX127" fmla="*/ 421927 w 968323"/>
                <a:gd name="connsiteY127" fmla="*/ 138060 h 929188"/>
                <a:gd name="connsiteX128" fmla="*/ 416083 w 968323"/>
                <a:gd name="connsiteY128" fmla="*/ 143360 h 929188"/>
                <a:gd name="connsiteX129" fmla="*/ 413501 w 968323"/>
                <a:gd name="connsiteY129" fmla="*/ 150290 h 929188"/>
                <a:gd name="connsiteX130" fmla="*/ 415676 w 968323"/>
                <a:gd name="connsiteY130" fmla="*/ 158035 h 929188"/>
                <a:gd name="connsiteX131" fmla="*/ 412551 w 968323"/>
                <a:gd name="connsiteY131" fmla="*/ 161297 h 929188"/>
                <a:gd name="connsiteX132" fmla="*/ 403446 w 968323"/>
                <a:gd name="connsiteY132" fmla="*/ 160889 h 929188"/>
                <a:gd name="connsiteX133" fmla="*/ 391216 w 968323"/>
                <a:gd name="connsiteY133" fmla="*/ 162655 h 929188"/>
                <a:gd name="connsiteX134" fmla="*/ 359147 w 968323"/>
                <a:gd name="connsiteY134" fmla="*/ 180999 h 929188"/>
                <a:gd name="connsiteX135" fmla="*/ 347869 w 968323"/>
                <a:gd name="connsiteY135" fmla="*/ 180320 h 929188"/>
                <a:gd name="connsiteX136" fmla="*/ 337541 w 968323"/>
                <a:gd name="connsiteY136" fmla="*/ 185077 h 929188"/>
                <a:gd name="connsiteX137" fmla="*/ 329796 w 968323"/>
                <a:gd name="connsiteY137" fmla="*/ 188610 h 929188"/>
                <a:gd name="connsiteX138" fmla="*/ 309685 w 968323"/>
                <a:gd name="connsiteY138" fmla="*/ 190512 h 929188"/>
                <a:gd name="connsiteX139" fmla="*/ 292699 w 968323"/>
                <a:gd name="connsiteY139" fmla="*/ 194588 h 929188"/>
                <a:gd name="connsiteX140" fmla="*/ 285361 w 968323"/>
                <a:gd name="connsiteY140" fmla="*/ 192414 h 929188"/>
                <a:gd name="connsiteX141" fmla="*/ 280605 w 968323"/>
                <a:gd name="connsiteY141" fmla="*/ 181816 h 929188"/>
                <a:gd name="connsiteX142" fmla="*/ 280605 w 968323"/>
                <a:gd name="connsiteY142" fmla="*/ 170808 h 929188"/>
                <a:gd name="connsiteX143" fmla="*/ 284545 w 968323"/>
                <a:gd name="connsiteY143" fmla="*/ 179234 h 929188"/>
                <a:gd name="connsiteX144" fmla="*/ 290524 w 968323"/>
                <a:gd name="connsiteY144" fmla="*/ 185756 h 929188"/>
                <a:gd name="connsiteX145" fmla="*/ 293242 w 968323"/>
                <a:gd name="connsiteY145" fmla="*/ 183174 h 929188"/>
                <a:gd name="connsiteX146" fmla="*/ 294330 w 968323"/>
                <a:gd name="connsiteY146" fmla="*/ 177331 h 929188"/>
                <a:gd name="connsiteX147" fmla="*/ 288351 w 968323"/>
                <a:gd name="connsiteY147" fmla="*/ 165916 h 929188"/>
                <a:gd name="connsiteX148" fmla="*/ 269055 w 968323"/>
                <a:gd name="connsiteY148" fmla="*/ 151241 h 929188"/>
                <a:gd name="connsiteX149" fmla="*/ 247177 w 968323"/>
                <a:gd name="connsiteY149" fmla="*/ 129771 h 929188"/>
                <a:gd name="connsiteX150" fmla="*/ 253835 w 968323"/>
                <a:gd name="connsiteY150" fmla="*/ 130450 h 929188"/>
                <a:gd name="connsiteX151" fmla="*/ 255466 w 968323"/>
                <a:gd name="connsiteY151" fmla="*/ 125830 h 929188"/>
                <a:gd name="connsiteX152" fmla="*/ 248672 w 968323"/>
                <a:gd name="connsiteY152" fmla="*/ 119851 h 929188"/>
                <a:gd name="connsiteX153" fmla="*/ 251525 w 968323"/>
                <a:gd name="connsiteY153" fmla="*/ 112921 h 929188"/>
                <a:gd name="connsiteX154" fmla="*/ 256282 w 968323"/>
                <a:gd name="connsiteY154" fmla="*/ 105583 h 929188"/>
                <a:gd name="connsiteX155" fmla="*/ 247041 w 968323"/>
                <a:gd name="connsiteY155" fmla="*/ 106670 h 929188"/>
                <a:gd name="connsiteX156" fmla="*/ 238752 w 968323"/>
                <a:gd name="connsiteY156" fmla="*/ 111834 h 929188"/>
                <a:gd name="connsiteX157" fmla="*/ 238481 w 968323"/>
                <a:gd name="connsiteY157" fmla="*/ 118220 h 929188"/>
                <a:gd name="connsiteX158" fmla="*/ 236849 w 968323"/>
                <a:gd name="connsiteY158" fmla="*/ 123248 h 929188"/>
                <a:gd name="connsiteX159" fmla="*/ 232366 w 968323"/>
                <a:gd name="connsiteY159" fmla="*/ 122569 h 929188"/>
                <a:gd name="connsiteX160" fmla="*/ 224077 w 968323"/>
                <a:gd name="connsiteY160" fmla="*/ 116318 h 929188"/>
                <a:gd name="connsiteX161" fmla="*/ 183175 w 968323"/>
                <a:gd name="connsiteY161" fmla="*/ 98925 h 929188"/>
                <a:gd name="connsiteX162" fmla="*/ 147437 w 968323"/>
                <a:gd name="connsiteY162" fmla="*/ 89141 h 929188"/>
                <a:gd name="connsiteX163" fmla="*/ 174885 w 968323"/>
                <a:gd name="connsiteY163" fmla="*/ 84657 h 929188"/>
                <a:gd name="connsiteX164" fmla="*/ 189697 w 968323"/>
                <a:gd name="connsiteY164" fmla="*/ 88054 h 929188"/>
                <a:gd name="connsiteX165" fmla="*/ 187931 w 968323"/>
                <a:gd name="connsiteY165" fmla="*/ 82754 h 929188"/>
                <a:gd name="connsiteX166" fmla="*/ 184397 w 968323"/>
                <a:gd name="connsiteY166" fmla="*/ 79357 h 929188"/>
                <a:gd name="connsiteX167" fmla="*/ 172711 w 968323"/>
                <a:gd name="connsiteY167" fmla="*/ 75145 h 929188"/>
                <a:gd name="connsiteX168" fmla="*/ 157764 w 968323"/>
                <a:gd name="connsiteY168" fmla="*/ 76775 h 929188"/>
                <a:gd name="connsiteX169" fmla="*/ 148388 w 968323"/>
                <a:gd name="connsiteY169" fmla="*/ 74737 h 929188"/>
                <a:gd name="connsiteX170" fmla="*/ 138740 w 968323"/>
                <a:gd name="connsiteY170" fmla="*/ 78950 h 929188"/>
                <a:gd name="connsiteX171" fmla="*/ 128140 w 968323"/>
                <a:gd name="connsiteY171" fmla="*/ 85200 h 929188"/>
                <a:gd name="connsiteX172" fmla="*/ 118765 w 968323"/>
                <a:gd name="connsiteY172" fmla="*/ 88461 h 929188"/>
                <a:gd name="connsiteX173" fmla="*/ 81940 w 968323"/>
                <a:gd name="connsiteY173" fmla="*/ 92946 h 929188"/>
                <a:gd name="connsiteX174" fmla="*/ 52045 w 968323"/>
                <a:gd name="connsiteY174" fmla="*/ 97837 h 929188"/>
                <a:gd name="connsiteX175" fmla="*/ 56800 w 968323"/>
                <a:gd name="connsiteY175" fmla="*/ 92674 h 929188"/>
                <a:gd name="connsiteX176" fmla="*/ 61964 w 968323"/>
                <a:gd name="connsiteY176" fmla="*/ 89412 h 929188"/>
                <a:gd name="connsiteX177" fmla="*/ 79630 w 968323"/>
                <a:gd name="connsiteY177" fmla="*/ 84385 h 929188"/>
                <a:gd name="connsiteX178" fmla="*/ 82212 w 968323"/>
                <a:gd name="connsiteY178" fmla="*/ 73922 h 929188"/>
                <a:gd name="connsiteX179" fmla="*/ 77999 w 968323"/>
                <a:gd name="connsiteY179" fmla="*/ 63866 h 929188"/>
                <a:gd name="connsiteX180" fmla="*/ 73379 w 968323"/>
                <a:gd name="connsiteY180" fmla="*/ 66312 h 929188"/>
                <a:gd name="connsiteX181" fmla="*/ 68487 w 968323"/>
                <a:gd name="connsiteY181" fmla="*/ 74193 h 929188"/>
                <a:gd name="connsiteX182" fmla="*/ 62508 w 968323"/>
                <a:gd name="connsiteY182" fmla="*/ 68486 h 929188"/>
                <a:gd name="connsiteX183" fmla="*/ 55850 w 968323"/>
                <a:gd name="connsiteY183" fmla="*/ 68486 h 929188"/>
                <a:gd name="connsiteX184" fmla="*/ 54083 w 968323"/>
                <a:gd name="connsiteY184" fmla="*/ 81124 h 929188"/>
                <a:gd name="connsiteX185" fmla="*/ 45522 w 968323"/>
                <a:gd name="connsiteY185" fmla="*/ 89548 h 929188"/>
                <a:gd name="connsiteX186" fmla="*/ 41717 w 968323"/>
                <a:gd name="connsiteY186" fmla="*/ 97973 h 929188"/>
                <a:gd name="connsiteX187" fmla="*/ 16851 w 968323"/>
                <a:gd name="connsiteY187" fmla="*/ 104632 h 929188"/>
                <a:gd name="connsiteX188" fmla="*/ 13589 w 968323"/>
                <a:gd name="connsiteY188" fmla="*/ 102458 h 929188"/>
                <a:gd name="connsiteX189" fmla="*/ 20927 w 968323"/>
                <a:gd name="connsiteY189" fmla="*/ 94440 h 929188"/>
                <a:gd name="connsiteX190" fmla="*/ 20383 w 968323"/>
                <a:gd name="connsiteY190" fmla="*/ 89956 h 929188"/>
                <a:gd name="connsiteX191" fmla="*/ 15084 w 968323"/>
                <a:gd name="connsiteY191" fmla="*/ 92402 h 929188"/>
                <a:gd name="connsiteX192" fmla="*/ 16306 w 968323"/>
                <a:gd name="connsiteY192" fmla="*/ 87375 h 929188"/>
                <a:gd name="connsiteX193" fmla="*/ 20791 w 968323"/>
                <a:gd name="connsiteY193" fmla="*/ 82754 h 929188"/>
                <a:gd name="connsiteX194" fmla="*/ 22829 w 968323"/>
                <a:gd name="connsiteY194" fmla="*/ 77590 h 929188"/>
                <a:gd name="connsiteX195" fmla="*/ 22286 w 968323"/>
                <a:gd name="connsiteY195" fmla="*/ 67535 h 929188"/>
                <a:gd name="connsiteX196" fmla="*/ 25547 w 968323"/>
                <a:gd name="connsiteY196" fmla="*/ 53403 h 929188"/>
                <a:gd name="connsiteX197" fmla="*/ 23780 w 968323"/>
                <a:gd name="connsiteY197" fmla="*/ 48919 h 929188"/>
                <a:gd name="connsiteX198" fmla="*/ 5300 w 968323"/>
                <a:gd name="connsiteY198" fmla="*/ 30574 h 929188"/>
                <a:gd name="connsiteX199" fmla="*/ 815 w 968323"/>
                <a:gd name="connsiteY199" fmla="*/ 20926 h 929188"/>
                <a:gd name="connsiteX200" fmla="*/ 0 w 968323"/>
                <a:gd name="connsiteY200" fmla="*/ 10735 h 929188"/>
                <a:gd name="connsiteX201" fmla="*/ 1767 w 968323"/>
                <a:gd name="connsiteY201" fmla="*/ 135 h 929188"/>
                <a:gd name="connsiteX202" fmla="*/ 43076 w 968323"/>
                <a:gd name="connsiteY202" fmla="*/ 135 h 929188"/>
                <a:gd name="connsiteX203" fmla="*/ 84386 w 968323"/>
                <a:gd name="connsiteY203" fmla="*/ 135 h 929188"/>
                <a:gd name="connsiteX204" fmla="*/ 125695 w 968323"/>
                <a:gd name="connsiteY204" fmla="*/ 135 h 929188"/>
                <a:gd name="connsiteX205" fmla="*/ 167004 w 968323"/>
                <a:gd name="connsiteY205" fmla="*/ 135 h 929188"/>
                <a:gd name="connsiteX206" fmla="*/ 208313 w 968323"/>
                <a:gd name="connsiteY206" fmla="*/ 135 h 929188"/>
                <a:gd name="connsiteX207" fmla="*/ 249623 w 968323"/>
                <a:gd name="connsiteY207" fmla="*/ 135 h 929188"/>
                <a:gd name="connsiteX208" fmla="*/ 290932 w 968323"/>
                <a:gd name="connsiteY208" fmla="*/ 135 h 929188"/>
                <a:gd name="connsiteX209" fmla="*/ 332241 w 968323"/>
                <a:gd name="connsiteY209" fmla="*/ 0 h 929188"/>
                <a:gd name="connsiteX210" fmla="*/ 337541 w 968323"/>
                <a:gd name="connsiteY210" fmla="*/ 11686 h 929188"/>
                <a:gd name="connsiteX211" fmla="*/ 347733 w 968323"/>
                <a:gd name="connsiteY211" fmla="*/ 35873 h 929188"/>
                <a:gd name="connsiteX212" fmla="*/ 348140 w 968323"/>
                <a:gd name="connsiteY212" fmla="*/ 41581 h 929188"/>
                <a:gd name="connsiteX213" fmla="*/ 360098 w 968323"/>
                <a:gd name="connsiteY213" fmla="*/ 42396 h 929188"/>
                <a:gd name="connsiteX214" fmla="*/ 380481 w 968323"/>
                <a:gd name="connsiteY214" fmla="*/ 43755 h 929188"/>
                <a:gd name="connsiteX215" fmla="*/ 400864 w 968323"/>
                <a:gd name="connsiteY215" fmla="*/ 45113 h 929188"/>
                <a:gd name="connsiteX216" fmla="*/ 421247 w 968323"/>
                <a:gd name="connsiteY216" fmla="*/ 46473 h 929188"/>
                <a:gd name="connsiteX217" fmla="*/ 441630 w 968323"/>
                <a:gd name="connsiteY217" fmla="*/ 47831 h 929188"/>
                <a:gd name="connsiteX218" fmla="*/ 462012 w 968323"/>
                <a:gd name="connsiteY218" fmla="*/ 49191 h 929188"/>
                <a:gd name="connsiteX219" fmla="*/ 482395 w 968323"/>
                <a:gd name="connsiteY219" fmla="*/ 50549 h 929188"/>
                <a:gd name="connsiteX220" fmla="*/ 502778 w 968323"/>
                <a:gd name="connsiteY220" fmla="*/ 51908 h 929188"/>
                <a:gd name="connsiteX221" fmla="*/ 523161 w 968323"/>
                <a:gd name="connsiteY221" fmla="*/ 53267 h 929188"/>
                <a:gd name="connsiteX222" fmla="*/ 543544 w 968323"/>
                <a:gd name="connsiteY222" fmla="*/ 54626 h 929188"/>
                <a:gd name="connsiteX223" fmla="*/ 563927 w 968323"/>
                <a:gd name="connsiteY223" fmla="*/ 55985 h 929188"/>
                <a:gd name="connsiteX224" fmla="*/ 584310 w 968323"/>
                <a:gd name="connsiteY224" fmla="*/ 57343 h 929188"/>
                <a:gd name="connsiteX225" fmla="*/ 604693 w 968323"/>
                <a:gd name="connsiteY225" fmla="*/ 58702 h 929188"/>
                <a:gd name="connsiteX226" fmla="*/ 625076 w 968323"/>
                <a:gd name="connsiteY226" fmla="*/ 60061 h 929188"/>
                <a:gd name="connsiteX227" fmla="*/ 645459 w 968323"/>
                <a:gd name="connsiteY227" fmla="*/ 61420 h 929188"/>
                <a:gd name="connsiteX228" fmla="*/ 665841 w 968323"/>
                <a:gd name="connsiteY228" fmla="*/ 62779 h 929188"/>
                <a:gd name="connsiteX229" fmla="*/ 686224 w 968323"/>
                <a:gd name="connsiteY229" fmla="*/ 64138 h 929188"/>
                <a:gd name="connsiteX230" fmla="*/ 686360 w 968323"/>
                <a:gd name="connsiteY230" fmla="*/ 69029 h 929188"/>
                <a:gd name="connsiteX231" fmla="*/ 689758 w 968323"/>
                <a:gd name="connsiteY231" fmla="*/ 76639 h 929188"/>
                <a:gd name="connsiteX232" fmla="*/ 690573 w 968323"/>
                <a:gd name="connsiteY232" fmla="*/ 85336 h 929188"/>
                <a:gd name="connsiteX233" fmla="*/ 692067 w 968323"/>
                <a:gd name="connsiteY233" fmla="*/ 89548 h 929188"/>
                <a:gd name="connsiteX234" fmla="*/ 696145 w 968323"/>
                <a:gd name="connsiteY234" fmla="*/ 92130 h 929188"/>
                <a:gd name="connsiteX235" fmla="*/ 702531 w 968323"/>
                <a:gd name="connsiteY235" fmla="*/ 92810 h 929188"/>
                <a:gd name="connsiteX236" fmla="*/ 709053 w 968323"/>
                <a:gd name="connsiteY236" fmla="*/ 87918 h 929188"/>
                <a:gd name="connsiteX237" fmla="*/ 713130 w 968323"/>
                <a:gd name="connsiteY237" fmla="*/ 77183 h 929188"/>
                <a:gd name="connsiteX238" fmla="*/ 714217 w 968323"/>
                <a:gd name="connsiteY238" fmla="*/ 65089 h 929188"/>
                <a:gd name="connsiteX239" fmla="*/ 711771 w 968323"/>
                <a:gd name="connsiteY239" fmla="*/ 51228 h 929188"/>
                <a:gd name="connsiteX240" fmla="*/ 712179 w 968323"/>
                <a:gd name="connsiteY240" fmla="*/ 39542 h 929188"/>
                <a:gd name="connsiteX241" fmla="*/ 715440 w 968323"/>
                <a:gd name="connsiteY241" fmla="*/ 32748 h 929188"/>
                <a:gd name="connsiteX242" fmla="*/ 719245 w 968323"/>
                <a:gd name="connsiteY242" fmla="*/ 31118 h 929188"/>
                <a:gd name="connsiteX243" fmla="*/ 722507 w 968323"/>
                <a:gd name="connsiteY243" fmla="*/ 27448 h 929188"/>
                <a:gd name="connsiteX244" fmla="*/ 725224 w 968323"/>
                <a:gd name="connsiteY244" fmla="*/ 26633 h 929188"/>
                <a:gd name="connsiteX245" fmla="*/ 732290 w 968323"/>
                <a:gd name="connsiteY245" fmla="*/ 28536 h 929188"/>
                <a:gd name="connsiteX246" fmla="*/ 758788 w 968323"/>
                <a:gd name="connsiteY246" fmla="*/ 38319 h 929188"/>
                <a:gd name="connsiteX247" fmla="*/ 781345 w 968323"/>
                <a:gd name="connsiteY247" fmla="*/ 39542 h 929188"/>
                <a:gd name="connsiteX248" fmla="*/ 345966 w 968323"/>
                <a:gd name="connsiteY248" fmla="*/ 199888 h 929188"/>
                <a:gd name="connsiteX249" fmla="*/ 333057 w 968323"/>
                <a:gd name="connsiteY249" fmla="*/ 205188 h 929188"/>
                <a:gd name="connsiteX250" fmla="*/ 319197 w 968323"/>
                <a:gd name="connsiteY250" fmla="*/ 201382 h 929188"/>
                <a:gd name="connsiteX251" fmla="*/ 327757 w 968323"/>
                <a:gd name="connsiteY251" fmla="*/ 200703 h 929188"/>
                <a:gd name="connsiteX252" fmla="*/ 334008 w 968323"/>
                <a:gd name="connsiteY252" fmla="*/ 202198 h 929188"/>
                <a:gd name="connsiteX253" fmla="*/ 349771 w 968323"/>
                <a:gd name="connsiteY253" fmla="*/ 194588 h 929188"/>
                <a:gd name="connsiteX254" fmla="*/ 358060 w 968323"/>
                <a:gd name="connsiteY254" fmla="*/ 188881 h 929188"/>
                <a:gd name="connsiteX255" fmla="*/ 367708 w 968323"/>
                <a:gd name="connsiteY255" fmla="*/ 186707 h 929188"/>
                <a:gd name="connsiteX256" fmla="*/ 345966 w 968323"/>
                <a:gd name="connsiteY256" fmla="*/ 199888 h 929188"/>
                <a:gd name="connsiteX257" fmla="*/ 949844 w 968323"/>
                <a:gd name="connsiteY257" fmla="*/ 542049 h 929188"/>
                <a:gd name="connsiteX258" fmla="*/ 951882 w 968323"/>
                <a:gd name="connsiteY258" fmla="*/ 552648 h 929188"/>
                <a:gd name="connsiteX259" fmla="*/ 940059 w 968323"/>
                <a:gd name="connsiteY259" fmla="*/ 528189 h 929188"/>
                <a:gd name="connsiteX260" fmla="*/ 925520 w 968323"/>
                <a:gd name="connsiteY260" fmla="*/ 489733 h 929188"/>
                <a:gd name="connsiteX261" fmla="*/ 917775 w 968323"/>
                <a:gd name="connsiteY261" fmla="*/ 459974 h 929188"/>
                <a:gd name="connsiteX262" fmla="*/ 923074 w 968323"/>
                <a:gd name="connsiteY262" fmla="*/ 467991 h 929188"/>
                <a:gd name="connsiteX263" fmla="*/ 928237 w 968323"/>
                <a:gd name="connsiteY263" fmla="*/ 484705 h 929188"/>
                <a:gd name="connsiteX264" fmla="*/ 949844 w 968323"/>
                <a:gd name="connsiteY264" fmla="*/ 542049 h 929188"/>
                <a:gd name="connsiteX265" fmla="*/ 707151 w 968323"/>
                <a:gd name="connsiteY265" fmla="*/ 645730 h 929188"/>
                <a:gd name="connsiteX266" fmla="*/ 707015 w 968323"/>
                <a:gd name="connsiteY266" fmla="*/ 654019 h 929188"/>
                <a:gd name="connsiteX267" fmla="*/ 700628 w 968323"/>
                <a:gd name="connsiteY267" fmla="*/ 640023 h 929188"/>
                <a:gd name="connsiteX268" fmla="*/ 696281 w 968323"/>
                <a:gd name="connsiteY268" fmla="*/ 624532 h 929188"/>
                <a:gd name="connsiteX269" fmla="*/ 702395 w 968323"/>
                <a:gd name="connsiteY269" fmla="*/ 629559 h 929188"/>
                <a:gd name="connsiteX270" fmla="*/ 707151 w 968323"/>
                <a:gd name="connsiteY270" fmla="*/ 645730 h 929188"/>
                <a:gd name="connsiteX271" fmla="*/ 713130 w 968323"/>
                <a:gd name="connsiteY271" fmla="*/ 659726 h 929188"/>
                <a:gd name="connsiteX272" fmla="*/ 708510 w 968323"/>
                <a:gd name="connsiteY272" fmla="*/ 663395 h 929188"/>
                <a:gd name="connsiteX273" fmla="*/ 699270 w 968323"/>
                <a:gd name="connsiteY273" fmla="*/ 660678 h 929188"/>
                <a:gd name="connsiteX274" fmla="*/ 694242 w 968323"/>
                <a:gd name="connsiteY274" fmla="*/ 655785 h 929188"/>
                <a:gd name="connsiteX275" fmla="*/ 692067 w 968323"/>
                <a:gd name="connsiteY275" fmla="*/ 646274 h 929188"/>
                <a:gd name="connsiteX276" fmla="*/ 700085 w 968323"/>
                <a:gd name="connsiteY276" fmla="*/ 656329 h 929188"/>
                <a:gd name="connsiteX277" fmla="*/ 702939 w 968323"/>
                <a:gd name="connsiteY277" fmla="*/ 658639 h 929188"/>
                <a:gd name="connsiteX278" fmla="*/ 713130 w 968323"/>
                <a:gd name="connsiteY278" fmla="*/ 659726 h 929188"/>
                <a:gd name="connsiteX279" fmla="*/ 924840 w 968323"/>
                <a:gd name="connsiteY279" fmla="*/ 845075 h 929188"/>
                <a:gd name="connsiteX280" fmla="*/ 899430 w 968323"/>
                <a:gd name="connsiteY280" fmla="*/ 871437 h 929188"/>
                <a:gd name="connsiteX281" fmla="*/ 902283 w 968323"/>
                <a:gd name="connsiteY281" fmla="*/ 864778 h 929188"/>
                <a:gd name="connsiteX282" fmla="*/ 912203 w 968323"/>
                <a:gd name="connsiteY282" fmla="*/ 850646 h 929188"/>
                <a:gd name="connsiteX283" fmla="*/ 915464 w 968323"/>
                <a:gd name="connsiteY283" fmla="*/ 843988 h 929188"/>
                <a:gd name="connsiteX284" fmla="*/ 922123 w 968323"/>
                <a:gd name="connsiteY284" fmla="*/ 839775 h 929188"/>
                <a:gd name="connsiteX285" fmla="*/ 928373 w 968323"/>
                <a:gd name="connsiteY285" fmla="*/ 832166 h 929188"/>
                <a:gd name="connsiteX286" fmla="*/ 928781 w 968323"/>
                <a:gd name="connsiteY286" fmla="*/ 823197 h 929188"/>
                <a:gd name="connsiteX287" fmla="*/ 937885 w 968323"/>
                <a:gd name="connsiteY287" fmla="*/ 816947 h 929188"/>
                <a:gd name="connsiteX288" fmla="*/ 940875 w 968323"/>
                <a:gd name="connsiteY288" fmla="*/ 815995 h 929188"/>
                <a:gd name="connsiteX289" fmla="*/ 924840 w 968323"/>
                <a:gd name="connsiteY289" fmla="*/ 845075 h 929188"/>
                <a:gd name="connsiteX290" fmla="*/ 892092 w 968323"/>
                <a:gd name="connsiteY290" fmla="*/ 878639 h 929188"/>
                <a:gd name="connsiteX291" fmla="*/ 888695 w 968323"/>
                <a:gd name="connsiteY291" fmla="*/ 879318 h 929188"/>
                <a:gd name="connsiteX292" fmla="*/ 893723 w 968323"/>
                <a:gd name="connsiteY292" fmla="*/ 873339 h 929188"/>
                <a:gd name="connsiteX293" fmla="*/ 895081 w 968323"/>
                <a:gd name="connsiteY293" fmla="*/ 873747 h 929188"/>
                <a:gd name="connsiteX294" fmla="*/ 892092 w 968323"/>
                <a:gd name="connsiteY294" fmla="*/ 878639 h 929188"/>
                <a:gd name="connsiteX295" fmla="*/ 867633 w 968323"/>
                <a:gd name="connsiteY295" fmla="*/ 892635 h 929188"/>
                <a:gd name="connsiteX296" fmla="*/ 865187 w 968323"/>
                <a:gd name="connsiteY296" fmla="*/ 892635 h 929188"/>
                <a:gd name="connsiteX297" fmla="*/ 866409 w 968323"/>
                <a:gd name="connsiteY297" fmla="*/ 890597 h 929188"/>
                <a:gd name="connsiteX298" fmla="*/ 871437 w 968323"/>
                <a:gd name="connsiteY298" fmla="*/ 886656 h 929188"/>
                <a:gd name="connsiteX299" fmla="*/ 873204 w 968323"/>
                <a:gd name="connsiteY299" fmla="*/ 888151 h 929188"/>
                <a:gd name="connsiteX300" fmla="*/ 872932 w 968323"/>
                <a:gd name="connsiteY300" fmla="*/ 890189 h 929188"/>
                <a:gd name="connsiteX301" fmla="*/ 867633 w 968323"/>
                <a:gd name="connsiteY301" fmla="*/ 892635 h 929188"/>
                <a:gd name="connsiteX302" fmla="*/ 840183 w 968323"/>
                <a:gd name="connsiteY302" fmla="*/ 904728 h 929188"/>
                <a:gd name="connsiteX303" fmla="*/ 834340 w 968323"/>
                <a:gd name="connsiteY303" fmla="*/ 907990 h 929188"/>
                <a:gd name="connsiteX304" fmla="*/ 828225 w 968323"/>
                <a:gd name="connsiteY304" fmla="*/ 905544 h 929188"/>
                <a:gd name="connsiteX305" fmla="*/ 834884 w 968323"/>
                <a:gd name="connsiteY305" fmla="*/ 902283 h 929188"/>
                <a:gd name="connsiteX306" fmla="*/ 854723 w 968323"/>
                <a:gd name="connsiteY306" fmla="*/ 898749 h 929188"/>
                <a:gd name="connsiteX307" fmla="*/ 847250 w 968323"/>
                <a:gd name="connsiteY307" fmla="*/ 903234 h 929188"/>
                <a:gd name="connsiteX308" fmla="*/ 840183 w 968323"/>
                <a:gd name="connsiteY308" fmla="*/ 904728 h 929188"/>
                <a:gd name="connsiteX309" fmla="*/ 802951 w 968323"/>
                <a:gd name="connsiteY309" fmla="*/ 913969 h 929188"/>
                <a:gd name="connsiteX310" fmla="*/ 799146 w 968323"/>
                <a:gd name="connsiteY310" fmla="*/ 916823 h 929188"/>
                <a:gd name="connsiteX311" fmla="*/ 797379 w 968323"/>
                <a:gd name="connsiteY311" fmla="*/ 915871 h 929188"/>
                <a:gd name="connsiteX312" fmla="*/ 797379 w 968323"/>
                <a:gd name="connsiteY312" fmla="*/ 911659 h 929188"/>
                <a:gd name="connsiteX313" fmla="*/ 791944 w 968323"/>
                <a:gd name="connsiteY313" fmla="*/ 902419 h 929188"/>
                <a:gd name="connsiteX314" fmla="*/ 792080 w 968323"/>
                <a:gd name="connsiteY314" fmla="*/ 899973 h 929188"/>
                <a:gd name="connsiteX315" fmla="*/ 804581 w 968323"/>
                <a:gd name="connsiteY315" fmla="*/ 909077 h 929188"/>
                <a:gd name="connsiteX316" fmla="*/ 804853 w 968323"/>
                <a:gd name="connsiteY316" fmla="*/ 911523 h 929188"/>
                <a:gd name="connsiteX317" fmla="*/ 802951 w 968323"/>
                <a:gd name="connsiteY317" fmla="*/ 913969 h 929188"/>
                <a:gd name="connsiteX318" fmla="*/ 773328 w 968323"/>
                <a:gd name="connsiteY318" fmla="*/ 921171 h 929188"/>
                <a:gd name="connsiteX319" fmla="*/ 765039 w 968323"/>
                <a:gd name="connsiteY319" fmla="*/ 922529 h 929188"/>
                <a:gd name="connsiteX320" fmla="*/ 771697 w 968323"/>
                <a:gd name="connsiteY320" fmla="*/ 916959 h 929188"/>
                <a:gd name="connsiteX321" fmla="*/ 773871 w 968323"/>
                <a:gd name="connsiteY321" fmla="*/ 908534 h 929188"/>
                <a:gd name="connsiteX322" fmla="*/ 777812 w 968323"/>
                <a:gd name="connsiteY322" fmla="*/ 915056 h 929188"/>
                <a:gd name="connsiteX323" fmla="*/ 777676 w 968323"/>
                <a:gd name="connsiteY323" fmla="*/ 918997 h 929188"/>
                <a:gd name="connsiteX324" fmla="*/ 773328 w 968323"/>
                <a:gd name="connsiteY324" fmla="*/ 921171 h 929188"/>
                <a:gd name="connsiteX325" fmla="*/ 745606 w 968323"/>
                <a:gd name="connsiteY325" fmla="*/ 928917 h 929188"/>
                <a:gd name="connsiteX326" fmla="*/ 742345 w 968323"/>
                <a:gd name="connsiteY326" fmla="*/ 929189 h 929188"/>
                <a:gd name="connsiteX327" fmla="*/ 742074 w 968323"/>
                <a:gd name="connsiteY327" fmla="*/ 927014 h 929188"/>
                <a:gd name="connsiteX328" fmla="*/ 747645 w 968323"/>
                <a:gd name="connsiteY328" fmla="*/ 924432 h 929188"/>
                <a:gd name="connsiteX329" fmla="*/ 751314 w 968323"/>
                <a:gd name="connsiteY329" fmla="*/ 924568 h 929188"/>
                <a:gd name="connsiteX330" fmla="*/ 751178 w 968323"/>
                <a:gd name="connsiteY330" fmla="*/ 927422 h 929188"/>
                <a:gd name="connsiteX331" fmla="*/ 745606 w 968323"/>
                <a:gd name="connsiteY331" fmla="*/ 928917 h 929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Lst>
              <a:rect l="l" t="t" r="r" b="b"/>
              <a:pathLst>
                <a:path w="968323" h="929188">
                  <a:moveTo>
                    <a:pt x="781345" y="39542"/>
                  </a:moveTo>
                  <a:lnTo>
                    <a:pt x="787324" y="52995"/>
                  </a:lnTo>
                  <a:lnTo>
                    <a:pt x="796429" y="107758"/>
                  </a:lnTo>
                  <a:lnTo>
                    <a:pt x="802679" y="126781"/>
                  </a:lnTo>
                  <a:lnTo>
                    <a:pt x="813958" y="177874"/>
                  </a:lnTo>
                  <a:lnTo>
                    <a:pt x="832438" y="227201"/>
                  </a:lnTo>
                  <a:lnTo>
                    <a:pt x="858664" y="286583"/>
                  </a:lnTo>
                  <a:lnTo>
                    <a:pt x="901604" y="358195"/>
                  </a:lnTo>
                  <a:lnTo>
                    <a:pt x="906768" y="368387"/>
                  </a:lnTo>
                  <a:lnTo>
                    <a:pt x="901196" y="376948"/>
                  </a:lnTo>
                  <a:lnTo>
                    <a:pt x="899430" y="385916"/>
                  </a:lnTo>
                  <a:lnTo>
                    <a:pt x="898886" y="399368"/>
                  </a:lnTo>
                  <a:lnTo>
                    <a:pt x="900381" y="412414"/>
                  </a:lnTo>
                  <a:lnTo>
                    <a:pt x="905409" y="428448"/>
                  </a:lnTo>
                  <a:lnTo>
                    <a:pt x="915193" y="452907"/>
                  </a:lnTo>
                  <a:lnTo>
                    <a:pt x="909757" y="448016"/>
                  </a:lnTo>
                  <a:lnTo>
                    <a:pt x="895625" y="412957"/>
                  </a:lnTo>
                  <a:lnTo>
                    <a:pt x="893995" y="392303"/>
                  </a:lnTo>
                  <a:lnTo>
                    <a:pt x="896032" y="362951"/>
                  </a:lnTo>
                  <a:lnTo>
                    <a:pt x="892771" y="363630"/>
                  </a:lnTo>
                  <a:lnTo>
                    <a:pt x="890053" y="373142"/>
                  </a:lnTo>
                  <a:lnTo>
                    <a:pt x="888559" y="384285"/>
                  </a:lnTo>
                  <a:lnTo>
                    <a:pt x="885026" y="388634"/>
                  </a:lnTo>
                  <a:lnTo>
                    <a:pt x="880134" y="371512"/>
                  </a:lnTo>
                  <a:lnTo>
                    <a:pt x="880542" y="363766"/>
                  </a:lnTo>
                  <a:lnTo>
                    <a:pt x="885705" y="354798"/>
                  </a:lnTo>
                  <a:lnTo>
                    <a:pt x="884210" y="351537"/>
                  </a:lnTo>
                  <a:lnTo>
                    <a:pt x="875785" y="346917"/>
                  </a:lnTo>
                  <a:lnTo>
                    <a:pt x="874019" y="339579"/>
                  </a:lnTo>
                  <a:lnTo>
                    <a:pt x="875106" y="332377"/>
                  </a:lnTo>
                  <a:lnTo>
                    <a:pt x="870351" y="328572"/>
                  </a:lnTo>
                  <a:lnTo>
                    <a:pt x="866545" y="328708"/>
                  </a:lnTo>
                  <a:lnTo>
                    <a:pt x="869127" y="346373"/>
                  </a:lnTo>
                  <a:lnTo>
                    <a:pt x="873068" y="357244"/>
                  </a:lnTo>
                  <a:lnTo>
                    <a:pt x="877960" y="383198"/>
                  </a:lnTo>
                  <a:lnTo>
                    <a:pt x="885977" y="398961"/>
                  </a:lnTo>
                  <a:lnTo>
                    <a:pt x="890597" y="412142"/>
                  </a:lnTo>
                  <a:lnTo>
                    <a:pt x="944816" y="552105"/>
                  </a:lnTo>
                  <a:lnTo>
                    <a:pt x="957589" y="569906"/>
                  </a:lnTo>
                  <a:lnTo>
                    <a:pt x="962345" y="582679"/>
                  </a:lnTo>
                  <a:lnTo>
                    <a:pt x="967237" y="609312"/>
                  </a:lnTo>
                  <a:lnTo>
                    <a:pt x="968324" y="643420"/>
                  </a:lnTo>
                  <a:lnTo>
                    <a:pt x="959492" y="705520"/>
                  </a:lnTo>
                  <a:lnTo>
                    <a:pt x="957453" y="747644"/>
                  </a:lnTo>
                  <a:lnTo>
                    <a:pt x="956230" y="746422"/>
                  </a:lnTo>
                  <a:lnTo>
                    <a:pt x="955414" y="741937"/>
                  </a:lnTo>
                  <a:lnTo>
                    <a:pt x="953377" y="741394"/>
                  </a:lnTo>
                  <a:lnTo>
                    <a:pt x="945631" y="760690"/>
                  </a:lnTo>
                  <a:lnTo>
                    <a:pt x="935168" y="778083"/>
                  </a:lnTo>
                  <a:lnTo>
                    <a:pt x="931770" y="805125"/>
                  </a:lnTo>
                  <a:lnTo>
                    <a:pt x="926743" y="818577"/>
                  </a:lnTo>
                  <a:lnTo>
                    <a:pt x="911660" y="832845"/>
                  </a:lnTo>
                  <a:lnTo>
                    <a:pt x="902283" y="832437"/>
                  </a:lnTo>
                  <a:lnTo>
                    <a:pt x="879455" y="843173"/>
                  </a:lnTo>
                  <a:lnTo>
                    <a:pt x="863420" y="840319"/>
                  </a:lnTo>
                  <a:lnTo>
                    <a:pt x="844260" y="846298"/>
                  </a:lnTo>
                  <a:lnTo>
                    <a:pt x="831623" y="845618"/>
                  </a:lnTo>
                  <a:lnTo>
                    <a:pt x="824285" y="832845"/>
                  </a:lnTo>
                  <a:lnTo>
                    <a:pt x="825372" y="827138"/>
                  </a:lnTo>
                  <a:lnTo>
                    <a:pt x="828225" y="821430"/>
                  </a:lnTo>
                  <a:lnTo>
                    <a:pt x="833117" y="820072"/>
                  </a:lnTo>
                  <a:lnTo>
                    <a:pt x="850103" y="833388"/>
                  </a:lnTo>
                  <a:lnTo>
                    <a:pt x="853229" y="827817"/>
                  </a:lnTo>
                  <a:lnTo>
                    <a:pt x="848065" y="821159"/>
                  </a:lnTo>
                  <a:lnTo>
                    <a:pt x="838281" y="817490"/>
                  </a:lnTo>
                  <a:lnTo>
                    <a:pt x="831079" y="813413"/>
                  </a:lnTo>
                  <a:lnTo>
                    <a:pt x="816539" y="782975"/>
                  </a:lnTo>
                  <a:lnTo>
                    <a:pt x="801456" y="762048"/>
                  </a:lnTo>
                  <a:lnTo>
                    <a:pt x="798874" y="748052"/>
                  </a:lnTo>
                  <a:lnTo>
                    <a:pt x="772920" y="739491"/>
                  </a:lnTo>
                  <a:lnTo>
                    <a:pt x="754032" y="726582"/>
                  </a:lnTo>
                  <a:lnTo>
                    <a:pt x="741802" y="703481"/>
                  </a:lnTo>
                  <a:lnTo>
                    <a:pt x="734736" y="662444"/>
                  </a:lnTo>
                  <a:lnTo>
                    <a:pt x="726447" y="657824"/>
                  </a:lnTo>
                  <a:lnTo>
                    <a:pt x="722914" y="654563"/>
                  </a:lnTo>
                  <a:lnTo>
                    <a:pt x="731067" y="639344"/>
                  </a:lnTo>
                  <a:lnTo>
                    <a:pt x="739627" y="626570"/>
                  </a:lnTo>
                  <a:lnTo>
                    <a:pt x="732833" y="629695"/>
                  </a:lnTo>
                  <a:lnTo>
                    <a:pt x="727805" y="634452"/>
                  </a:lnTo>
                  <a:lnTo>
                    <a:pt x="721419" y="645730"/>
                  </a:lnTo>
                  <a:lnTo>
                    <a:pt x="716799" y="647496"/>
                  </a:lnTo>
                  <a:lnTo>
                    <a:pt x="712586" y="645730"/>
                  </a:lnTo>
                  <a:lnTo>
                    <a:pt x="707695" y="624124"/>
                  </a:lnTo>
                  <a:lnTo>
                    <a:pt x="709053" y="597490"/>
                  </a:lnTo>
                  <a:lnTo>
                    <a:pt x="715983" y="587435"/>
                  </a:lnTo>
                  <a:lnTo>
                    <a:pt x="705385" y="587163"/>
                  </a:lnTo>
                  <a:lnTo>
                    <a:pt x="694514" y="590968"/>
                  </a:lnTo>
                  <a:lnTo>
                    <a:pt x="696145" y="599936"/>
                  </a:lnTo>
                  <a:lnTo>
                    <a:pt x="694649" y="604828"/>
                  </a:lnTo>
                  <a:lnTo>
                    <a:pt x="686632" y="603605"/>
                  </a:lnTo>
                  <a:lnTo>
                    <a:pt x="680653" y="600480"/>
                  </a:lnTo>
                  <a:lnTo>
                    <a:pt x="672501" y="591239"/>
                  </a:lnTo>
                  <a:lnTo>
                    <a:pt x="661358" y="573574"/>
                  </a:lnTo>
                  <a:lnTo>
                    <a:pt x="638393" y="524792"/>
                  </a:lnTo>
                  <a:lnTo>
                    <a:pt x="633909" y="517861"/>
                  </a:lnTo>
                  <a:lnTo>
                    <a:pt x="626299" y="510659"/>
                  </a:lnTo>
                  <a:lnTo>
                    <a:pt x="629832" y="508349"/>
                  </a:lnTo>
                  <a:lnTo>
                    <a:pt x="636354" y="506991"/>
                  </a:lnTo>
                  <a:lnTo>
                    <a:pt x="651030" y="484977"/>
                  </a:lnTo>
                  <a:lnTo>
                    <a:pt x="662580" y="471660"/>
                  </a:lnTo>
                  <a:lnTo>
                    <a:pt x="666386" y="462420"/>
                  </a:lnTo>
                  <a:lnTo>
                    <a:pt x="665706" y="458479"/>
                  </a:lnTo>
                  <a:lnTo>
                    <a:pt x="660543" y="452771"/>
                  </a:lnTo>
                  <a:lnTo>
                    <a:pt x="653883" y="457800"/>
                  </a:lnTo>
                  <a:lnTo>
                    <a:pt x="651030" y="456305"/>
                  </a:lnTo>
                  <a:lnTo>
                    <a:pt x="643421" y="444755"/>
                  </a:lnTo>
                  <a:lnTo>
                    <a:pt x="636218" y="441494"/>
                  </a:lnTo>
                  <a:lnTo>
                    <a:pt x="631191" y="444075"/>
                  </a:lnTo>
                  <a:lnTo>
                    <a:pt x="636490" y="453588"/>
                  </a:lnTo>
                  <a:lnTo>
                    <a:pt x="641246" y="457120"/>
                  </a:lnTo>
                  <a:lnTo>
                    <a:pt x="639344" y="470981"/>
                  </a:lnTo>
                  <a:lnTo>
                    <a:pt x="637442" y="475465"/>
                  </a:lnTo>
                  <a:lnTo>
                    <a:pt x="632957" y="479405"/>
                  </a:lnTo>
                  <a:lnTo>
                    <a:pt x="626027" y="477232"/>
                  </a:lnTo>
                  <a:lnTo>
                    <a:pt x="622494" y="480629"/>
                  </a:lnTo>
                  <a:lnTo>
                    <a:pt x="618281" y="477096"/>
                  </a:lnTo>
                  <a:lnTo>
                    <a:pt x="614205" y="470981"/>
                  </a:lnTo>
                  <a:lnTo>
                    <a:pt x="609585" y="460925"/>
                  </a:lnTo>
                  <a:lnTo>
                    <a:pt x="621678" y="404532"/>
                  </a:lnTo>
                  <a:lnTo>
                    <a:pt x="632957" y="368523"/>
                  </a:lnTo>
                  <a:lnTo>
                    <a:pt x="634181" y="327349"/>
                  </a:lnTo>
                  <a:lnTo>
                    <a:pt x="634996" y="321234"/>
                  </a:lnTo>
                  <a:lnTo>
                    <a:pt x="634045" y="310227"/>
                  </a:lnTo>
                  <a:lnTo>
                    <a:pt x="618961" y="286311"/>
                  </a:lnTo>
                  <a:lnTo>
                    <a:pt x="552241" y="227880"/>
                  </a:lnTo>
                  <a:lnTo>
                    <a:pt x="500604" y="158443"/>
                  </a:lnTo>
                  <a:lnTo>
                    <a:pt x="455898" y="132353"/>
                  </a:lnTo>
                  <a:lnTo>
                    <a:pt x="421927" y="138060"/>
                  </a:lnTo>
                  <a:lnTo>
                    <a:pt x="416083" y="143360"/>
                  </a:lnTo>
                  <a:lnTo>
                    <a:pt x="413501" y="150290"/>
                  </a:lnTo>
                  <a:lnTo>
                    <a:pt x="415676" y="158035"/>
                  </a:lnTo>
                  <a:lnTo>
                    <a:pt x="412551" y="161297"/>
                  </a:lnTo>
                  <a:lnTo>
                    <a:pt x="403446" y="160889"/>
                  </a:lnTo>
                  <a:lnTo>
                    <a:pt x="391216" y="162655"/>
                  </a:lnTo>
                  <a:lnTo>
                    <a:pt x="359147" y="180999"/>
                  </a:lnTo>
                  <a:lnTo>
                    <a:pt x="347869" y="180320"/>
                  </a:lnTo>
                  <a:lnTo>
                    <a:pt x="337541" y="185077"/>
                  </a:lnTo>
                  <a:lnTo>
                    <a:pt x="329796" y="188610"/>
                  </a:lnTo>
                  <a:lnTo>
                    <a:pt x="309685" y="190512"/>
                  </a:lnTo>
                  <a:lnTo>
                    <a:pt x="292699" y="194588"/>
                  </a:lnTo>
                  <a:lnTo>
                    <a:pt x="285361" y="192414"/>
                  </a:lnTo>
                  <a:lnTo>
                    <a:pt x="280605" y="181816"/>
                  </a:lnTo>
                  <a:lnTo>
                    <a:pt x="280605" y="170808"/>
                  </a:lnTo>
                  <a:lnTo>
                    <a:pt x="284545" y="179234"/>
                  </a:lnTo>
                  <a:lnTo>
                    <a:pt x="290524" y="185756"/>
                  </a:lnTo>
                  <a:lnTo>
                    <a:pt x="293242" y="183174"/>
                  </a:lnTo>
                  <a:lnTo>
                    <a:pt x="294330" y="177331"/>
                  </a:lnTo>
                  <a:lnTo>
                    <a:pt x="288351" y="165916"/>
                  </a:lnTo>
                  <a:lnTo>
                    <a:pt x="269055" y="151241"/>
                  </a:lnTo>
                  <a:lnTo>
                    <a:pt x="247177" y="129771"/>
                  </a:lnTo>
                  <a:lnTo>
                    <a:pt x="253835" y="130450"/>
                  </a:lnTo>
                  <a:lnTo>
                    <a:pt x="255466" y="125830"/>
                  </a:lnTo>
                  <a:lnTo>
                    <a:pt x="248672" y="119851"/>
                  </a:lnTo>
                  <a:lnTo>
                    <a:pt x="251525" y="112921"/>
                  </a:lnTo>
                  <a:lnTo>
                    <a:pt x="256282" y="105583"/>
                  </a:lnTo>
                  <a:lnTo>
                    <a:pt x="247041" y="106670"/>
                  </a:lnTo>
                  <a:lnTo>
                    <a:pt x="238752" y="111834"/>
                  </a:lnTo>
                  <a:lnTo>
                    <a:pt x="238481" y="118220"/>
                  </a:lnTo>
                  <a:lnTo>
                    <a:pt x="236849" y="123248"/>
                  </a:lnTo>
                  <a:lnTo>
                    <a:pt x="232366" y="122569"/>
                  </a:lnTo>
                  <a:lnTo>
                    <a:pt x="224077" y="116318"/>
                  </a:lnTo>
                  <a:lnTo>
                    <a:pt x="183175" y="98925"/>
                  </a:lnTo>
                  <a:lnTo>
                    <a:pt x="147437" y="89141"/>
                  </a:lnTo>
                  <a:lnTo>
                    <a:pt x="174885" y="84657"/>
                  </a:lnTo>
                  <a:lnTo>
                    <a:pt x="189697" y="88054"/>
                  </a:lnTo>
                  <a:lnTo>
                    <a:pt x="187931" y="82754"/>
                  </a:lnTo>
                  <a:lnTo>
                    <a:pt x="184397" y="79357"/>
                  </a:lnTo>
                  <a:lnTo>
                    <a:pt x="172711" y="75145"/>
                  </a:lnTo>
                  <a:lnTo>
                    <a:pt x="157764" y="76775"/>
                  </a:lnTo>
                  <a:lnTo>
                    <a:pt x="148388" y="74737"/>
                  </a:lnTo>
                  <a:lnTo>
                    <a:pt x="138740" y="78950"/>
                  </a:lnTo>
                  <a:lnTo>
                    <a:pt x="128140" y="85200"/>
                  </a:lnTo>
                  <a:lnTo>
                    <a:pt x="118765" y="88461"/>
                  </a:lnTo>
                  <a:lnTo>
                    <a:pt x="81940" y="92946"/>
                  </a:lnTo>
                  <a:lnTo>
                    <a:pt x="52045" y="97837"/>
                  </a:lnTo>
                  <a:lnTo>
                    <a:pt x="56800" y="92674"/>
                  </a:lnTo>
                  <a:lnTo>
                    <a:pt x="61964" y="89412"/>
                  </a:lnTo>
                  <a:lnTo>
                    <a:pt x="79630" y="84385"/>
                  </a:lnTo>
                  <a:lnTo>
                    <a:pt x="82212" y="73922"/>
                  </a:lnTo>
                  <a:lnTo>
                    <a:pt x="77999" y="63866"/>
                  </a:lnTo>
                  <a:lnTo>
                    <a:pt x="73379" y="66312"/>
                  </a:lnTo>
                  <a:lnTo>
                    <a:pt x="68487" y="74193"/>
                  </a:lnTo>
                  <a:lnTo>
                    <a:pt x="62508" y="68486"/>
                  </a:lnTo>
                  <a:lnTo>
                    <a:pt x="55850" y="68486"/>
                  </a:lnTo>
                  <a:lnTo>
                    <a:pt x="54083" y="81124"/>
                  </a:lnTo>
                  <a:lnTo>
                    <a:pt x="45522" y="89548"/>
                  </a:lnTo>
                  <a:lnTo>
                    <a:pt x="41717" y="97973"/>
                  </a:lnTo>
                  <a:lnTo>
                    <a:pt x="16851" y="104632"/>
                  </a:lnTo>
                  <a:lnTo>
                    <a:pt x="13589" y="102458"/>
                  </a:lnTo>
                  <a:lnTo>
                    <a:pt x="20927" y="94440"/>
                  </a:lnTo>
                  <a:lnTo>
                    <a:pt x="20383" y="89956"/>
                  </a:lnTo>
                  <a:lnTo>
                    <a:pt x="15084" y="92402"/>
                  </a:lnTo>
                  <a:lnTo>
                    <a:pt x="16306" y="87375"/>
                  </a:lnTo>
                  <a:lnTo>
                    <a:pt x="20791" y="82754"/>
                  </a:lnTo>
                  <a:lnTo>
                    <a:pt x="22829" y="77590"/>
                  </a:lnTo>
                  <a:lnTo>
                    <a:pt x="22286" y="67535"/>
                  </a:lnTo>
                  <a:lnTo>
                    <a:pt x="25547" y="53403"/>
                  </a:lnTo>
                  <a:lnTo>
                    <a:pt x="23780" y="48919"/>
                  </a:lnTo>
                  <a:lnTo>
                    <a:pt x="5300" y="30574"/>
                  </a:lnTo>
                  <a:lnTo>
                    <a:pt x="815" y="20926"/>
                  </a:lnTo>
                  <a:lnTo>
                    <a:pt x="0" y="10735"/>
                  </a:lnTo>
                  <a:lnTo>
                    <a:pt x="1767" y="135"/>
                  </a:lnTo>
                  <a:lnTo>
                    <a:pt x="43076" y="135"/>
                  </a:lnTo>
                  <a:lnTo>
                    <a:pt x="84386" y="135"/>
                  </a:lnTo>
                  <a:lnTo>
                    <a:pt x="125695" y="135"/>
                  </a:lnTo>
                  <a:lnTo>
                    <a:pt x="167004" y="135"/>
                  </a:lnTo>
                  <a:lnTo>
                    <a:pt x="208313" y="135"/>
                  </a:lnTo>
                  <a:lnTo>
                    <a:pt x="249623" y="135"/>
                  </a:lnTo>
                  <a:lnTo>
                    <a:pt x="290932" y="135"/>
                  </a:lnTo>
                  <a:lnTo>
                    <a:pt x="332241" y="0"/>
                  </a:lnTo>
                  <a:lnTo>
                    <a:pt x="337541" y="11686"/>
                  </a:lnTo>
                  <a:lnTo>
                    <a:pt x="347733" y="35873"/>
                  </a:lnTo>
                  <a:lnTo>
                    <a:pt x="348140" y="41581"/>
                  </a:lnTo>
                  <a:lnTo>
                    <a:pt x="360098" y="42396"/>
                  </a:lnTo>
                  <a:lnTo>
                    <a:pt x="380481" y="43755"/>
                  </a:lnTo>
                  <a:lnTo>
                    <a:pt x="400864" y="45113"/>
                  </a:lnTo>
                  <a:lnTo>
                    <a:pt x="421247" y="46473"/>
                  </a:lnTo>
                  <a:lnTo>
                    <a:pt x="441630" y="47831"/>
                  </a:lnTo>
                  <a:lnTo>
                    <a:pt x="462012" y="49191"/>
                  </a:lnTo>
                  <a:lnTo>
                    <a:pt x="482395" y="50549"/>
                  </a:lnTo>
                  <a:lnTo>
                    <a:pt x="502778" y="51908"/>
                  </a:lnTo>
                  <a:lnTo>
                    <a:pt x="523161" y="53267"/>
                  </a:lnTo>
                  <a:lnTo>
                    <a:pt x="543544" y="54626"/>
                  </a:lnTo>
                  <a:lnTo>
                    <a:pt x="563927" y="55985"/>
                  </a:lnTo>
                  <a:lnTo>
                    <a:pt x="584310" y="57343"/>
                  </a:lnTo>
                  <a:lnTo>
                    <a:pt x="604693" y="58702"/>
                  </a:lnTo>
                  <a:lnTo>
                    <a:pt x="625076" y="60061"/>
                  </a:lnTo>
                  <a:lnTo>
                    <a:pt x="645459" y="61420"/>
                  </a:lnTo>
                  <a:lnTo>
                    <a:pt x="665841" y="62779"/>
                  </a:lnTo>
                  <a:lnTo>
                    <a:pt x="686224" y="64138"/>
                  </a:lnTo>
                  <a:lnTo>
                    <a:pt x="686360" y="69029"/>
                  </a:lnTo>
                  <a:lnTo>
                    <a:pt x="689758" y="76639"/>
                  </a:lnTo>
                  <a:lnTo>
                    <a:pt x="690573" y="85336"/>
                  </a:lnTo>
                  <a:lnTo>
                    <a:pt x="692067" y="89548"/>
                  </a:lnTo>
                  <a:lnTo>
                    <a:pt x="696145" y="92130"/>
                  </a:lnTo>
                  <a:lnTo>
                    <a:pt x="702531" y="92810"/>
                  </a:lnTo>
                  <a:lnTo>
                    <a:pt x="709053" y="87918"/>
                  </a:lnTo>
                  <a:lnTo>
                    <a:pt x="713130" y="77183"/>
                  </a:lnTo>
                  <a:lnTo>
                    <a:pt x="714217" y="65089"/>
                  </a:lnTo>
                  <a:lnTo>
                    <a:pt x="711771" y="51228"/>
                  </a:lnTo>
                  <a:lnTo>
                    <a:pt x="712179" y="39542"/>
                  </a:lnTo>
                  <a:lnTo>
                    <a:pt x="715440" y="32748"/>
                  </a:lnTo>
                  <a:lnTo>
                    <a:pt x="719245" y="31118"/>
                  </a:lnTo>
                  <a:lnTo>
                    <a:pt x="722507" y="27448"/>
                  </a:lnTo>
                  <a:lnTo>
                    <a:pt x="725224" y="26633"/>
                  </a:lnTo>
                  <a:lnTo>
                    <a:pt x="732290" y="28536"/>
                  </a:lnTo>
                  <a:lnTo>
                    <a:pt x="758788" y="38319"/>
                  </a:lnTo>
                  <a:lnTo>
                    <a:pt x="781345" y="39542"/>
                  </a:lnTo>
                  <a:close/>
                  <a:moveTo>
                    <a:pt x="345966" y="199888"/>
                  </a:moveTo>
                  <a:lnTo>
                    <a:pt x="333057" y="205188"/>
                  </a:lnTo>
                  <a:lnTo>
                    <a:pt x="319197" y="201382"/>
                  </a:lnTo>
                  <a:lnTo>
                    <a:pt x="327757" y="200703"/>
                  </a:lnTo>
                  <a:lnTo>
                    <a:pt x="334008" y="202198"/>
                  </a:lnTo>
                  <a:lnTo>
                    <a:pt x="349771" y="194588"/>
                  </a:lnTo>
                  <a:lnTo>
                    <a:pt x="358060" y="188881"/>
                  </a:lnTo>
                  <a:lnTo>
                    <a:pt x="367708" y="186707"/>
                  </a:lnTo>
                  <a:lnTo>
                    <a:pt x="345966" y="199888"/>
                  </a:lnTo>
                  <a:close/>
                  <a:moveTo>
                    <a:pt x="949844" y="542049"/>
                  </a:moveTo>
                  <a:lnTo>
                    <a:pt x="951882" y="552648"/>
                  </a:lnTo>
                  <a:lnTo>
                    <a:pt x="940059" y="528189"/>
                  </a:lnTo>
                  <a:lnTo>
                    <a:pt x="925520" y="489733"/>
                  </a:lnTo>
                  <a:lnTo>
                    <a:pt x="917775" y="459974"/>
                  </a:lnTo>
                  <a:lnTo>
                    <a:pt x="923074" y="467991"/>
                  </a:lnTo>
                  <a:lnTo>
                    <a:pt x="928237" y="484705"/>
                  </a:lnTo>
                  <a:lnTo>
                    <a:pt x="949844" y="542049"/>
                  </a:lnTo>
                  <a:close/>
                  <a:moveTo>
                    <a:pt x="707151" y="645730"/>
                  </a:moveTo>
                  <a:lnTo>
                    <a:pt x="707015" y="654019"/>
                  </a:lnTo>
                  <a:lnTo>
                    <a:pt x="700628" y="640023"/>
                  </a:lnTo>
                  <a:lnTo>
                    <a:pt x="696281" y="624532"/>
                  </a:lnTo>
                  <a:lnTo>
                    <a:pt x="702395" y="629559"/>
                  </a:lnTo>
                  <a:lnTo>
                    <a:pt x="707151" y="645730"/>
                  </a:lnTo>
                  <a:close/>
                  <a:moveTo>
                    <a:pt x="713130" y="659726"/>
                  </a:moveTo>
                  <a:lnTo>
                    <a:pt x="708510" y="663395"/>
                  </a:lnTo>
                  <a:lnTo>
                    <a:pt x="699270" y="660678"/>
                  </a:lnTo>
                  <a:lnTo>
                    <a:pt x="694242" y="655785"/>
                  </a:lnTo>
                  <a:lnTo>
                    <a:pt x="692067" y="646274"/>
                  </a:lnTo>
                  <a:lnTo>
                    <a:pt x="700085" y="656329"/>
                  </a:lnTo>
                  <a:lnTo>
                    <a:pt x="702939" y="658639"/>
                  </a:lnTo>
                  <a:lnTo>
                    <a:pt x="713130" y="659726"/>
                  </a:lnTo>
                  <a:close/>
                  <a:moveTo>
                    <a:pt x="924840" y="845075"/>
                  </a:moveTo>
                  <a:lnTo>
                    <a:pt x="899430" y="871437"/>
                  </a:lnTo>
                  <a:lnTo>
                    <a:pt x="902283" y="864778"/>
                  </a:lnTo>
                  <a:lnTo>
                    <a:pt x="912203" y="850646"/>
                  </a:lnTo>
                  <a:lnTo>
                    <a:pt x="915464" y="843988"/>
                  </a:lnTo>
                  <a:lnTo>
                    <a:pt x="922123" y="839775"/>
                  </a:lnTo>
                  <a:lnTo>
                    <a:pt x="928373" y="832166"/>
                  </a:lnTo>
                  <a:lnTo>
                    <a:pt x="928781" y="823197"/>
                  </a:lnTo>
                  <a:lnTo>
                    <a:pt x="937885" y="816947"/>
                  </a:lnTo>
                  <a:lnTo>
                    <a:pt x="940875" y="815995"/>
                  </a:lnTo>
                  <a:lnTo>
                    <a:pt x="924840" y="845075"/>
                  </a:lnTo>
                  <a:close/>
                  <a:moveTo>
                    <a:pt x="892092" y="878639"/>
                  </a:moveTo>
                  <a:lnTo>
                    <a:pt x="888695" y="879318"/>
                  </a:lnTo>
                  <a:lnTo>
                    <a:pt x="893723" y="873339"/>
                  </a:lnTo>
                  <a:lnTo>
                    <a:pt x="895081" y="873747"/>
                  </a:lnTo>
                  <a:lnTo>
                    <a:pt x="892092" y="878639"/>
                  </a:lnTo>
                  <a:close/>
                  <a:moveTo>
                    <a:pt x="867633" y="892635"/>
                  </a:moveTo>
                  <a:lnTo>
                    <a:pt x="865187" y="892635"/>
                  </a:lnTo>
                  <a:lnTo>
                    <a:pt x="866409" y="890597"/>
                  </a:lnTo>
                  <a:lnTo>
                    <a:pt x="871437" y="886656"/>
                  </a:lnTo>
                  <a:lnTo>
                    <a:pt x="873204" y="888151"/>
                  </a:lnTo>
                  <a:lnTo>
                    <a:pt x="872932" y="890189"/>
                  </a:lnTo>
                  <a:lnTo>
                    <a:pt x="867633" y="892635"/>
                  </a:lnTo>
                  <a:close/>
                  <a:moveTo>
                    <a:pt x="840183" y="904728"/>
                  </a:moveTo>
                  <a:lnTo>
                    <a:pt x="834340" y="907990"/>
                  </a:lnTo>
                  <a:lnTo>
                    <a:pt x="828225" y="905544"/>
                  </a:lnTo>
                  <a:lnTo>
                    <a:pt x="834884" y="902283"/>
                  </a:lnTo>
                  <a:lnTo>
                    <a:pt x="854723" y="898749"/>
                  </a:lnTo>
                  <a:lnTo>
                    <a:pt x="847250" y="903234"/>
                  </a:lnTo>
                  <a:lnTo>
                    <a:pt x="840183" y="904728"/>
                  </a:lnTo>
                  <a:close/>
                  <a:moveTo>
                    <a:pt x="802951" y="913969"/>
                  </a:moveTo>
                  <a:lnTo>
                    <a:pt x="799146" y="916823"/>
                  </a:lnTo>
                  <a:lnTo>
                    <a:pt x="797379" y="915871"/>
                  </a:lnTo>
                  <a:lnTo>
                    <a:pt x="797379" y="911659"/>
                  </a:lnTo>
                  <a:lnTo>
                    <a:pt x="791944" y="902419"/>
                  </a:lnTo>
                  <a:lnTo>
                    <a:pt x="792080" y="899973"/>
                  </a:lnTo>
                  <a:lnTo>
                    <a:pt x="804581" y="909077"/>
                  </a:lnTo>
                  <a:lnTo>
                    <a:pt x="804853" y="911523"/>
                  </a:lnTo>
                  <a:lnTo>
                    <a:pt x="802951" y="913969"/>
                  </a:lnTo>
                  <a:close/>
                  <a:moveTo>
                    <a:pt x="773328" y="921171"/>
                  </a:moveTo>
                  <a:lnTo>
                    <a:pt x="765039" y="922529"/>
                  </a:lnTo>
                  <a:lnTo>
                    <a:pt x="771697" y="916959"/>
                  </a:lnTo>
                  <a:lnTo>
                    <a:pt x="773871" y="908534"/>
                  </a:lnTo>
                  <a:lnTo>
                    <a:pt x="777812" y="915056"/>
                  </a:lnTo>
                  <a:lnTo>
                    <a:pt x="777676" y="918997"/>
                  </a:lnTo>
                  <a:lnTo>
                    <a:pt x="773328" y="921171"/>
                  </a:lnTo>
                  <a:close/>
                  <a:moveTo>
                    <a:pt x="745606" y="928917"/>
                  </a:moveTo>
                  <a:lnTo>
                    <a:pt x="742345" y="929189"/>
                  </a:lnTo>
                  <a:lnTo>
                    <a:pt x="742074" y="927014"/>
                  </a:lnTo>
                  <a:lnTo>
                    <a:pt x="747645" y="924432"/>
                  </a:lnTo>
                  <a:lnTo>
                    <a:pt x="751314" y="924568"/>
                  </a:lnTo>
                  <a:lnTo>
                    <a:pt x="751178" y="927422"/>
                  </a:lnTo>
                  <a:lnTo>
                    <a:pt x="745606" y="928917"/>
                  </a:lnTo>
                  <a:close/>
                </a:path>
              </a:pathLst>
            </a:custGeom>
            <a:solidFill>
              <a:srgbClr val="95C9CB"/>
            </a:solid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8" name="Freeform: Shape 27">
              <a:extLst>
                <a:ext uri="{FF2B5EF4-FFF2-40B4-BE49-F238E27FC236}">
                  <a16:creationId xmlns:a16="http://schemas.microsoft.com/office/drawing/2014/main" id="{263BADF3-E056-3D07-ACCA-2487ACDDD42A}"/>
                </a:ext>
              </a:extLst>
            </p:cNvPr>
            <p:cNvSpPr/>
            <p:nvPr/>
          </p:nvSpPr>
          <p:spPr>
            <a:xfrm>
              <a:off x="15392052" y="9733648"/>
              <a:ext cx="607817" cy="700492"/>
            </a:xfrm>
            <a:custGeom>
              <a:avLst/>
              <a:gdLst>
                <a:gd name="connsiteX0" fmla="*/ 607818 w 607817"/>
                <a:gd name="connsiteY0" fmla="*/ 453588 h 700492"/>
                <a:gd name="connsiteX1" fmla="*/ 601296 w 607817"/>
                <a:gd name="connsiteY1" fmla="*/ 466225 h 700492"/>
                <a:gd name="connsiteX2" fmla="*/ 585668 w 607817"/>
                <a:gd name="connsiteY2" fmla="*/ 474106 h 700492"/>
                <a:gd name="connsiteX3" fmla="*/ 580913 w 607817"/>
                <a:gd name="connsiteY3" fmla="*/ 473834 h 700492"/>
                <a:gd name="connsiteX4" fmla="*/ 576971 w 607817"/>
                <a:gd name="connsiteY4" fmla="*/ 476144 h 700492"/>
                <a:gd name="connsiteX5" fmla="*/ 579282 w 607817"/>
                <a:gd name="connsiteY5" fmla="*/ 481852 h 700492"/>
                <a:gd name="connsiteX6" fmla="*/ 583223 w 607817"/>
                <a:gd name="connsiteY6" fmla="*/ 485929 h 700492"/>
                <a:gd name="connsiteX7" fmla="*/ 583087 w 607817"/>
                <a:gd name="connsiteY7" fmla="*/ 489733 h 700492"/>
                <a:gd name="connsiteX8" fmla="*/ 579010 w 607817"/>
                <a:gd name="connsiteY8" fmla="*/ 494897 h 700492"/>
                <a:gd name="connsiteX9" fmla="*/ 570857 w 607817"/>
                <a:gd name="connsiteY9" fmla="*/ 496391 h 700492"/>
                <a:gd name="connsiteX10" fmla="*/ 566237 w 607817"/>
                <a:gd name="connsiteY10" fmla="*/ 502370 h 700492"/>
                <a:gd name="connsiteX11" fmla="*/ 567731 w 607817"/>
                <a:gd name="connsiteY11" fmla="*/ 507942 h 700492"/>
                <a:gd name="connsiteX12" fmla="*/ 570449 w 607817"/>
                <a:gd name="connsiteY12" fmla="*/ 511067 h 700492"/>
                <a:gd name="connsiteX13" fmla="*/ 569906 w 607817"/>
                <a:gd name="connsiteY13" fmla="*/ 516367 h 700492"/>
                <a:gd name="connsiteX14" fmla="*/ 560666 w 607817"/>
                <a:gd name="connsiteY14" fmla="*/ 521803 h 700492"/>
                <a:gd name="connsiteX15" fmla="*/ 558491 w 607817"/>
                <a:gd name="connsiteY15" fmla="*/ 527102 h 700492"/>
                <a:gd name="connsiteX16" fmla="*/ 563112 w 607817"/>
                <a:gd name="connsiteY16" fmla="*/ 528597 h 700492"/>
                <a:gd name="connsiteX17" fmla="*/ 566645 w 607817"/>
                <a:gd name="connsiteY17" fmla="*/ 527102 h 700492"/>
                <a:gd name="connsiteX18" fmla="*/ 569227 w 607817"/>
                <a:gd name="connsiteY18" fmla="*/ 528189 h 700492"/>
                <a:gd name="connsiteX19" fmla="*/ 563655 w 607817"/>
                <a:gd name="connsiteY19" fmla="*/ 537022 h 700492"/>
                <a:gd name="connsiteX20" fmla="*/ 558627 w 607817"/>
                <a:gd name="connsiteY20" fmla="*/ 542457 h 700492"/>
                <a:gd name="connsiteX21" fmla="*/ 553872 w 607817"/>
                <a:gd name="connsiteY21" fmla="*/ 552105 h 700492"/>
                <a:gd name="connsiteX22" fmla="*/ 542865 w 607817"/>
                <a:gd name="connsiteY22" fmla="*/ 554823 h 700492"/>
                <a:gd name="connsiteX23" fmla="*/ 543272 w 607817"/>
                <a:gd name="connsiteY23" fmla="*/ 557948 h 700492"/>
                <a:gd name="connsiteX24" fmla="*/ 549523 w 607817"/>
                <a:gd name="connsiteY24" fmla="*/ 560666 h 700492"/>
                <a:gd name="connsiteX25" fmla="*/ 554687 w 607817"/>
                <a:gd name="connsiteY25" fmla="*/ 568139 h 700492"/>
                <a:gd name="connsiteX26" fmla="*/ 544903 w 607817"/>
                <a:gd name="connsiteY26" fmla="*/ 581864 h 700492"/>
                <a:gd name="connsiteX27" fmla="*/ 538788 w 607817"/>
                <a:gd name="connsiteY27" fmla="*/ 580777 h 700492"/>
                <a:gd name="connsiteX28" fmla="*/ 535119 w 607817"/>
                <a:gd name="connsiteY28" fmla="*/ 577788 h 700492"/>
                <a:gd name="connsiteX29" fmla="*/ 532809 w 607817"/>
                <a:gd name="connsiteY29" fmla="*/ 588658 h 700492"/>
                <a:gd name="connsiteX30" fmla="*/ 533760 w 607817"/>
                <a:gd name="connsiteY30" fmla="*/ 594365 h 700492"/>
                <a:gd name="connsiteX31" fmla="*/ 531450 w 607817"/>
                <a:gd name="connsiteY31" fmla="*/ 606187 h 700492"/>
                <a:gd name="connsiteX32" fmla="*/ 527646 w 607817"/>
                <a:gd name="connsiteY32" fmla="*/ 620320 h 700492"/>
                <a:gd name="connsiteX33" fmla="*/ 525064 w 607817"/>
                <a:gd name="connsiteY33" fmla="*/ 626163 h 700492"/>
                <a:gd name="connsiteX34" fmla="*/ 525607 w 607817"/>
                <a:gd name="connsiteY34" fmla="*/ 636898 h 700492"/>
                <a:gd name="connsiteX35" fmla="*/ 527238 w 607817"/>
                <a:gd name="connsiteY35" fmla="*/ 647361 h 700492"/>
                <a:gd name="connsiteX36" fmla="*/ 505631 w 607817"/>
                <a:gd name="connsiteY36" fmla="*/ 646002 h 700492"/>
                <a:gd name="connsiteX37" fmla="*/ 479134 w 607817"/>
                <a:gd name="connsiteY37" fmla="*/ 636218 h 700492"/>
                <a:gd name="connsiteX38" fmla="*/ 472068 w 607817"/>
                <a:gd name="connsiteY38" fmla="*/ 634316 h 700492"/>
                <a:gd name="connsiteX39" fmla="*/ 469350 w 607817"/>
                <a:gd name="connsiteY39" fmla="*/ 635131 h 700492"/>
                <a:gd name="connsiteX40" fmla="*/ 466089 w 607817"/>
                <a:gd name="connsiteY40" fmla="*/ 638800 h 700492"/>
                <a:gd name="connsiteX41" fmla="*/ 462284 w 607817"/>
                <a:gd name="connsiteY41" fmla="*/ 640431 h 700492"/>
                <a:gd name="connsiteX42" fmla="*/ 459023 w 607817"/>
                <a:gd name="connsiteY42" fmla="*/ 647225 h 700492"/>
                <a:gd name="connsiteX43" fmla="*/ 458615 w 607817"/>
                <a:gd name="connsiteY43" fmla="*/ 658911 h 700492"/>
                <a:gd name="connsiteX44" fmla="*/ 461061 w 607817"/>
                <a:gd name="connsiteY44" fmla="*/ 672772 h 700492"/>
                <a:gd name="connsiteX45" fmla="*/ 459974 w 607817"/>
                <a:gd name="connsiteY45" fmla="*/ 684866 h 700492"/>
                <a:gd name="connsiteX46" fmla="*/ 455897 w 607817"/>
                <a:gd name="connsiteY46" fmla="*/ 695601 h 700492"/>
                <a:gd name="connsiteX47" fmla="*/ 449375 w 607817"/>
                <a:gd name="connsiteY47" fmla="*/ 700492 h 700492"/>
                <a:gd name="connsiteX48" fmla="*/ 442988 w 607817"/>
                <a:gd name="connsiteY48" fmla="*/ 699813 h 700492"/>
                <a:gd name="connsiteX49" fmla="*/ 438912 w 607817"/>
                <a:gd name="connsiteY49" fmla="*/ 697231 h 700492"/>
                <a:gd name="connsiteX50" fmla="*/ 437417 w 607817"/>
                <a:gd name="connsiteY50" fmla="*/ 693019 h 700492"/>
                <a:gd name="connsiteX51" fmla="*/ 436602 w 607817"/>
                <a:gd name="connsiteY51" fmla="*/ 684322 h 700492"/>
                <a:gd name="connsiteX52" fmla="*/ 433205 w 607817"/>
                <a:gd name="connsiteY52" fmla="*/ 676712 h 700492"/>
                <a:gd name="connsiteX53" fmla="*/ 433069 w 607817"/>
                <a:gd name="connsiteY53" fmla="*/ 671820 h 700492"/>
                <a:gd name="connsiteX54" fmla="*/ 412686 w 607817"/>
                <a:gd name="connsiteY54" fmla="*/ 670462 h 700492"/>
                <a:gd name="connsiteX55" fmla="*/ 392303 w 607817"/>
                <a:gd name="connsiteY55" fmla="*/ 669103 h 700492"/>
                <a:gd name="connsiteX56" fmla="*/ 371920 w 607817"/>
                <a:gd name="connsiteY56" fmla="*/ 667744 h 700492"/>
                <a:gd name="connsiteX57" fmla="*/ 351537 w 607817"/>
                <a:gd name="connsiteY57" fmla="*/ 666385 h 700492"/>
                <a:gd name="connsiteX58" fmla="*/ 331154 w 607817"/>
                <a:gd name="connsiteY58" fmla="*/ 665026 h 700492"/>
                <a:gd name="connsiteX59" fmla="*/ 310771 w 607817"/>
                <a:gd name="connsiteY59" fmla="*/ 663668 h 700492"/>
                <a:gd name="connsiteX60" fmla="*/ 290388 w 607817"/>
                <a:gd name="connsiteY60" fmla="*/ 662308 h 700492"/>
                <a:gd name="connsiteX61" fmla="*/ 270005 w 607817"/>
                <a:gd name="connsiteY61" fmla="*/ 660950 h 700492"/>
                <a:gd name="connsiteX62" fmla="*/ 249623 w 607817"/>
                <a:gd name="connsiteY62" fmla="*/ 659590 h 700492"/>
                <a:gd name="connsiteX63" fmla="*/ 229240 w 607817"/>
                <a:gd name="connsiteY63" fmla="*/ 658232 h 700492"/>
                <a:gd name="connsiteX64" fmla="*/ 208857 w 607817"/>
                <a:gd name="connsiteY64" fmla="*/ 656873 h 700492"/>
                <a:gd name="connsiteX65" fmla="*/ 188474 w 607817"/>
                <a:gd name="connsiteY65" fmla="*/ 655514 h 700492"/>
                <a:gd name="connsiteX66" fmla="*/ 168091 w 607817"/>
                <a:gd name="connsiteY66" fmla="*/ 654155 h 700492"/>
                <a:gd name="connsiteX67" fmla="*/ 147708 w 607817"/>
                <a:gd name="connsiteY67" fmla="*/ 652796 h 700492"/>
                <a:gd name="connsiteX68" fmla="*/ 127325 w 607817"/>
                <a:gd name="connsiteY68" fmla="*/ 651438 h 700492"/>
                <a:gd name="connsiteX69" fmla="*/ 106942 w 607817"/>
                <a:gd name="connsiteY69" fmla="*/ 650079 h 700492"/>
                <a:gd name="connsiteX70" fmla="*/ 94984 w 607817"/>
                <a:gd name="connsiteY70" fmla="*/ 649263 h 700492"/>
                <a:gd name="connsiteX71" fmla="*/ 94576 w 607817"/>
                <a:gd name="connsiteY71" fmla="*/ 643556 h 700492"/>
                <a:gd name="connsiteX72" fmla="*/ 84385 w 607817"/>
                <a:gd name="connsiteY72" fmla="*/ 619369 h 700492"/>
                <a:gd name="connsiteX73" fmla="*/ 79086 w 607817"/>
                <a:gd name="connsiteY73" fmla="*/ 607682 h 700492"/>
                <a:gd name="connsiteX74" fmla="*/ 71340 w 607817"/>
                <a:gd name="connsiteY74" fmla="*/ 590425 h 700492"/>
                <a:gd name="connsiteX75" fmla="*/ 68079 w 607817"/>
                <a:gd name="connsiteY75" fmla="*/ 563927 h 700492"/>
                <a:gd name="connsiteX76" fmla="*/ 72971 w 607817"/>
                <a:gd name="connsiteY76" fmla="*/ 522618 h 700492"/>
                <a:gd name="connsiteX77" fmla="*/ 71476 w 607817"/>
                <a:gd name="connsiteY77" fmla="*/ 513242 h 700492"/>
                <a:gd name="connsiteX78" fmla="*/ 71476 w 607817"/>
                <a:gd name="connsiteY78" fmla="*/ 513242 h 700492"/>
                <a:gd name="connsiteX79" fmla="*/ 64138 w 607817"/>
                <a:gd name="connsiteY79" fmla="*/ 492044 h 700492"/>
                <a:gd name="connsiteX80" fmla="*/ 64274 w 607817"/>
                <a:gd name="connsiteY80" fmla="*/ 476552 h 700492"/>
                <a:gd name="connsiteX81" fmla="*/ 71883 w 607817"/>
                <a:gd name="connsiteY81" fmla="*/ 451006 h 700492"/>
                <a:gd name="connsiteX82" fmla="*/ 71883 w 607817"/>
                <a:gd name="connsiteY82" fmla="*/ 451006 h 700492"/>
                <a:gd name="connsiteX83" fmla="*/ 75689 w 607817"/>
                <a:gd name="connsiteY83" fmla="*/ 436466 h 700492"/>
                <a:gd name="connsiteX84" fmla="*/ 80988 w 607817"/>
                <a:gd name="connsiteY84" fmla="*/ 428313 h 700492"/>
                <a:gd name="connsiteX85" fmla="*/ 89141 w 607817"/>
                <a:gd name="connsiteY85" fmla="*/ 421519 h 700492"/>
                <a:gd name="connsiteX86" fmla="*/ 90229 w 607817"/>
                <a:gd name="connsiteY86" fmla="*/ 415540 h 700492"/>
                <a:gd name="connsiteX87" fmla="*/ 84249 w 607817"/>
                <a:gd name="connsiteY87" fmla="*/ 410376 h 700492"/>
                <a:gd name="connsiteX88" fmla="*/ 81939 w 607817"/>
                <a:gd name="connsiteY88" fmla="*/ 404125 h 700492"/>
                <a:gd name="connsiteX89" fmla="*/ 83434 w 607817"/>
                <a:gd name="connsiteY89" fmla="*/ 396787 h 700492"/>
                <a:gd name="connsiteX90" fmla="*/ 78134 w 607817"/>
                <a:gd name="connsiteY90" fmla="*/ 379122 h 700492"/>
                <a:gd name="connsiteX91" fmla="*/ 60061 w 607817"/>
                <a:gd name="connsiteY91" fmla="*/ 337133 h 700492"/>
                <a:gd name="connsiteX92" fmla="*/ 57480 w 607817"/>
                <a:gd name="connsiteY92" fmla="*/ 322865 h 700492"/>
                <a:gd name="connsiteX93" fmla="*/ 54354 w 607817"/>
                <a:gd name="connsiteY93" fmla="*/ 314032 h 700492"/>
                <a:gd name="connsiteX94" fmla="*/ 50957 w 607817"/>
                <a:gd name="connsiteY94" fmla="*/ 294601 h 700492"/>
                <a:gd name="connsiteX95" fmla="*/ 47560 w 607817"/>
                <a:gd name="connsiteY95" fmla="*/ 275169 h 700492"/>
                <a:gd name="connsiteX96" fmla="*/ 44163 w 607817"/>
                <a:gd name="connsiteY96" fmla="*/ 255738 h 700492"/>
                <a:gd name="connsiteX97" fmla="*/ 40766 w 607817"/>
                <a:gd name="connsiteY97" fmla="*/ 236306 h 700492"/>
                <a:gd name="connsiteX98" fmla="*/ 37369 w 607817"/>
                <a:gd name="connsiteY98" fmla="*/ 216738 h 700492"/>
                <a:gd name="connsiteX99" fmla="*/ 33972 w 607817"/>
                <a:gd name="connsiteY99" fmla="*/ 197171 h 700492"/>
                <a:gd name="connsiteX100" fmla="*/ 30574 w 607817"/>
                <a:gd name="connsiteY100" fmla="*/ 177603 h 700492"/>
                <a:gd name="connsiteX101" fmla="*/ 27177 w 607817"/>
                <a:gd name="connsiteY101" fmla="*/ 158035 h 700492"/>
                <a:gd name="connsiteX102" fmla="*/ 23780 w 607817"/>
                <a:gd name="connsiteY102" fmla="*/ 138332 h 700492"/>
                <a:gd name="connsiteX103" fmla="*/ 20383 w 607817"/>
                <a:gd name="connsiteY103" fmla="*/ 118628 h 700492"/>
                <a:gd name="connsiteX104" fmla="*/ 16986 w 607817"/>
                <a:gd name="connsiteY104" fmla="*/ 98925 h 700492"/>
                <a:gd name="connsiteX105" fmla="*/ 13589 w 607817"/>
                <a:gd name="connsiteY105" fmla="*/ 79222 h 700492"/>
                <a:gd name="connsiteX106" fmla="*/ 10191 w 607817"/>
                <a:gd name="connsiteY106" fmla="*/ 59518 h 700492"/>
                <a:gd name="connsiteX107" fmla="*/ 6794 w 607817"/>
                <a:gd name="connsiteY107" fmla="*/ 39678 h 700492"/>
                <a:gd name="connsiteX108" fmla="*/ 3397 w 607817"/>
                <a:gd name="connsiteY108" fmla="*/ 19840 h 700492"/>
                <a:gd name="connsiteX109" fmla="*/ 0 w 607817"/>
                <a:gd name="connsiteY109" fmla="*/ 0 h 700492"/>
                <a:gd name="connsiteX110" fmla="*/ 41581 w 607817"/>
                <a:gd name="connsiteY110" fmla="*/ 543 h 700492"/>
                <a:gd name="connsiteX111" fmla="*/ 83162 w 607817"/>
                <a:gd name="connsiteY111" fmla="*/ 1087 h 700492"/>
                <a:gd name="connsiteX112" fmla="*/ 124743 w 607817"/>
                <a:gd name="connsiteY112" fmla="*/ 1631 h 700492"/>
                <a:gd name="connsiteX113" fmla="*/ 166324 w 607817"/>
                <a:gd name="connsiteY113" fmla="*/ 2174 h 700492"/>
                <a:gd name="connsiteX114" fmla="*/ 205052 w 607817"/>
                <a:gd name="connsiteY114" fmla="*/ 1631 h 700492"/>
                <a:gd name="connsiteX115" fmla="*/ 243780 w 607817"/>
                <a:gd name="connsiteY115" fmla="*/ 1087 h 700492"/>
                <a:gd name="connsiteX116" fmla="*/ 282507 w 607817"/>
                <a:gd name="connsiteY116" fmla="*/ 543 h 700492"/>
                <a:gd name="connsiteX117" fmla="*/ 321235 w 607817"/>
                <a:gd name="connsiteY117" fmla="*/ 0 h 700492"/>
                <a:gd name="connsiteX118" fmla="*/ 320419 w 607817"/>
                <a:gd name="connsiteY118" fmla="*/ 136 h 700492"/>
                <a:gd name="connsiteX119" fmla="*/ 314168 w 607817"/>
                <a:gd name="connsiteY119" fmla="*/ 10599 h 700492"/>
                <a:gd name="connsiteX120" fmla="*/ 295416 w 607817"/>
                <a:gd name="connsiteY120" fmla="*/ 30302 h 700492"/>
                <a:gd name="connsiteX121" fmla="*/ 290388 w 607817"/>
                <a:gd name="connsiteY121" fmla="*/ 45386 h 700492"/>
                <a:gd name="connsiteX122" fmla="*/ 314576 w 607817"/>
                <a:gd name="connsiteY122" fmla="*/ 62236 h 700492"/>
                <a:gd name="connsiteX123" fmla="*/ 314712 w 607817"/>
                <a:gd name="connsiteY123" fmla="*/ 62372 h 700492"/>
                <a:gd name="connsiteX124" fmla="*/ 329116 w 607817"/>
                <a:gd name="connsiteY124" fmla="*/ 75961 h 700492"/>
                <a:gd name="connsiteX125" fmla="*/ 339036 w 607817"/>
                <a:gd name="connsiteY125" fmla="*/ 81260 h 700492"/>
                <a:gd name="connsiteX126" fmla="*/ 349091 w 607817"/>
                <a:gd name="connsiteY126" fmla="*/ 82890 h 700492"/>
                <a:gd name="connsiteX127" fmla="*/ 355341 w 607817"/>
                <a:gd name="connsiteY127" fmla="*/ 87375 h 700492"/>
                <a:gd name="connsiteX128" fmla="*/ 359011 w 607817"/>
                <a:gd name="connsiteY128" fmla="*/ 98245 h 700492"/>
                <a:gd name="connsiteX129" fmla="*/ 359011 w 607817"/>
                <a:gd name="connsiteY129" fmla="*/ 98245 h 700492"/>
                <a:gd name="connsiteX130" fmla="*/ 388362 w 607817"/>
                <a:gd name="connsiteY130" fmla="*/ 151920 h 700492"/>
                <a:gd name="connsiteX131" fmla="*/ 388362 w 607817"/>
                <a:gd name="connsiteY131" fmla="*/ 151920 h 700492"/>
                <a:gd name="connsiteX132" fmla="*/ 418801 w 607817"/>
                <a:gd name="connsiteY132" fmla="*/ 179506 h 700492"/>
                <a:gd name="connsiteX133" fmla="*/ 431030 w 607817"/>
                <a:gd name="connsiteY133" fmla="*/ 193094 h 700492"/>
                <a:gd name="connsiteX134" fmla="*/ 437145 w 607817"/>
                <a:gd name="connsiteY134" fmla="*/ 206139 h 700492"/>
                <a:gd name="connsiteX135" fmla="*/ 463100 w 607817"/>
                <a:gd name="connsiteY135" fmla="*/ 227609 h 700492"/>
                <a:gd name="connsiteX136" fmla="*/ 471932 w 607817"/>
                <a:gd name="connsiteY136" fmla="*/ 239159 h 700492"/>
                <a:gd name="connsiteX137" fmla="*/ 472340 w 607817"/>
                <a:gd name="connsiteY137" fmla="*/ 247856 h 700492"/>
                <a:gd name="connsiteX138" fmla="*/ 475465 w 607817"/>
                <a:gd name="connsiteY138" fmla="*/ 254107 h 700492"/>
                <a:gd name="connsiteX139" fmla="*/ 481172 w 607817"/>
                <a:gd name="connsiteY139" fmla="*/ 257775 h 700492"/>
                <a:gd name="connsiteX140" fmla="*/ 486608 w 607817"/>
                <a:gd name="connsiteY140" fmla="*/ 265657 h 700492"/>
                <a:gd name="connsiteX141" fmla="*/ 491908 w 607817"/>
                <a:gd name="connsiteY141" fmla="*/ 277615 h 700492"/>
                <a:gd name="connsiteX142" fmla="*/ 502234 w 607817"/>
                <a:gd name="connsiteY142" fmla="*/ 288079 h 700492"/>
                <a:gd name="connsiteX143" fmla="*/ 517725 w 607817"/>
                <a:gd name="connsiteY143" fmla="*/ 296911 h 700492"/>
                <a:gd name="connsiteX144" fmla="*/ 529004 w 607817"/>
                <a:gd name="connsiteY144" fmla="*/ 317158 h 700492"/>
                <a:gd name="connsiteX145" fmla="*/ 536206 w 607817"/>
                <a:gd name="connsiteY145" fmla="*/ 348548 h 700492"/>
                <a:gd name="connsiteX146" fmla="*/ 543544 w 607817"/>
                <a:gd name="connsiteY146" fmla="*/ 366756 h 700492"/>
                <a:gd name="connsiteX147" fmla="*/ 554687 w 607817"/>
                <a:gd name="connsiteY147" fmla="*/ 374366 h 700492"/>
                <a:gd name="connsiteX148" fmla="*/ 569906 w 607817"/>
                <a:gd name="connsiteY148" fmla="*/ 401136 h 700492"/>
                <a:gd name="connsiteX149" fmla="*/ 574798 w 607817"/>
                <a:gd name="connsiteY149" fmla="*/ 417034 h 700492"/>
                <a:gd name="connsiteX150" fmla="*/ 574526 w 607817"/>
                <a:gd name="connsiteY150" fmla="*/ 431030 h 700492"/>
                <a:gd name="connsiteX151" fmla="*/ 582271 w 607817"/>
                <a:gd name="connsiteY151" fmla="*/ 441902 h 700492"/>
                <a:gd name="connsiteX152" fmla="*/ 607818 w 607817"/>
                <a:gd name="connsiteY152" fmla="*/ 453588 h 700492"/>
                <a:gd name="connsiteX153" fmla="*/ 537837 w 607817"/>
                <a:gd name="connsiteY153" fmla="*/ 611487 h 700492"/>
                <a:gd name="connsiteX154" fmla="*/ 532129 w 607817"/>
                <a:gd name="connsiteY154" fmla="*/ 647632 h 700492"/>
                <a:gd name="connsiteX155" fmla="*/ 529683 w 607817"/>
                <a:gd name="connsiteY155" fmla="*/ 634859 h 700492"/>
                <a:gd name="connsiteX156" fmla="*/ 529411 w 607817"/>
                <a:gd name="connsiteY156" fmla="*/ 622494 h 700492"/>
                <a:gd name="connsiteX157" fmla="*/ 533760 w 607817"/>
                <a:gd name="connsiteY157" fmla="*/ 615156 h 700492"/>
                <a:gd name="connsiteX158" fmla="*/ 537837 w 607817"/>
                <a:gd name="connsiteY158" fmla="*/ 611487 h 700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607817" h="700492">
                  <a:moveTo>
                    <a:pt x="607818" y="453588"/>
                  </a:moveTo>
                  <a:lnTo>
                    <a:pt x="601296" y="466225"/>
                  </a:lnTo>
                  <a:lnTo>
                    <a:pt x="585668" y="474106"/>
                  </a:lnTo>
                  <a:lnTo>
                    <a:pt x="580913" y="473834"/>
                  </a:lnTo>
                  <a:lnTo>
                    <a:pt x="576971" y="476144"/>
                  </a:lnTo>
                  <a:lnTo>
                    <a:pt x="579282" y="481852"/>
                  </a:lnTo>
                  <a:lnTo>
                    <a:pt x="583223" y="485929"/>
                  </a:lnTo>
                  <a:lnTo>
                    <a:pt x="583087" y="489733"/>
                  </a:lnTo>
                  <a:lnTo>
                    <a:pt x="579010" y="494897"/>
                  </a:lnTo>
                  <a:lnTo>
                    <a:pt x="570857" y="496391"/>
                  </a:lnTo>
                  <a:lnTo>
                    <a:pt x="566237" y="502370"/>
                  </a:lnTo>
                  <a:lnTo>
                    <a:pt x="567731" y="507942"/>
                  </a:lnTo>
                  <a:lnTo>
                    <a:pt x="570449" y="511067"/>
                  </a:lnTo>
                  <a:lnTo>
                    <a:pt x="569906" y="516367"/>
                  </a:lnTo>
                  <a:lnTo>
                    <a:pt x="560666" y="521803"/>
                  </a:lnTo>
                  <a:lnTo>
                    <a:pt x="558491" y="527102"/>
                  </a:lnTo>
                  <a:lnTo>
                    <a:pt x="563112" y="528597"/>
                  </a:lnTo>
                  <a:lnTo>
                    <a:pt x="566645" y="527102"/>
                  </a:lnTo>
                  <a:lnTo>
                    <a:pt x="569227" y="528189"/>
                  </a:lnTo>
                  <a:lnTo>
                    <a:pt x="563655" y="537022"/>
                  </a:lnTo>
                  <a:lnTo>
                    <a:pt x="558627" y="542457"/>
                  </a:lnTo>
                  <a:lnTo>
                    <a:pt x="553872" y="552105"/>
                  </a:lnTo>
                  <a:lnTo>
                    <a:pt x="542865" y="554823"/>
                  </a:lnTo>
                  <a:lnTo>
                    <a:pt x="543272" y="557948"/>
                  </a:lnTo>
                  <a:lnTo>
                    <a:pt x="549523" y="560666"/>
                  </a:lnTo>
                  <a:lnTo>
                    <a:pt x="554687" y="568139"/>
                  </a:lnTo>
                  <a:lnTo>
                    <a:pt x="544903" y="581864"/>
                  </a:lnTo>
                  <a:lnTo>
                    <a:pt x="538788" y="580777"/>
                  </a:lnTo>
                  <a:lnTo>
                    <a:pt x="535119" y="577788"/>
                  </a:lnTo>
                  <a:lnTo>
                    <a:pt x="532809" y="588658"/>
                  </a:lnTo>
                  <a:lnTo>
                    <a:pt x="533760" y="594365"/>
                  </a:lnTo>
                  <a:lnTo>
                    <a:pt x="531450" y="606187"/>
                  </a:lnTo>
                  <a:lnTo>
                    <a:pt x="527646" y="620320"/>
                  </a:lnTo>
                  <a:lnTo>
                    <a:pt x="525064" y="626163"/>
                  </a:lnTo>
                  <a:lnTo>
                    <a:pt x="525607" y="636898"/>
                  </a:lnTo>
                  <a:lnTo>
                    <a:pt x="527238" y="647361"/>
                  </a:lnTo>
                  <a:lnTo>
                    <a:pt x="505631" y="646002"/>
                  </a:lnTo>
                  <a:lnTo>
                    <a:pt x="479134" y="636218"/>
                  </a:lnTo>
                  <a:lnTo>
                    <a:pt x="472068" y="634316"/>
                  </a:lnTo>
                  <a:lnTo>
                    <a:pt x="469350" y="635131"/>
                  </a:lnTo>
                  <a:lnTo>
                    <a:pt x="466089" y="638800"/>
                  </a:lnTo>
                  <a:lnTo>
                    <a:pt x="462284" y="640431"/>
                  </a:lnTo>
                  <a:lnTo>
                    <a:pt x="459023" y="647225"/>
                  </a:lnTo>
                  <a:lnTo>
                    <a:pt x="458615" y="658911"/>
                  </a:lnTo>
                  <a:lnTo>
                    <a:pt x="461061" y="672772"/>
                  </a:lnTo>
                  <a:lnTo>
                    <a:pt x="459974" y="684866"/>
                  </a:lnTo>
                  <a:lnTo>
                    <a:pt x="455897" y="695601"/>
                  </a:lnTo>
                  <a:lnTo>
                    <a:pt x="449375" y="700492"/>
                  </a:lnTo>
                  <a:lnTo>
                    <a:pt x="442988" y="699813"/>
                  </a:lnTo>
                  <a:lnTo>
                    <a:pt x="438912" y="697231"/>
                  </a:lnTo>
                  <a:lnTo>
                    <a:pt x="437417" y="693019"/>
                  </a:lnTo>
                  <a:lnTo>
                    <a:pt x="436602" y="684322"/>
                  </a:lnTo>
                  <a:lnTo>
                    <a:pt x="433205" y="676712"/>
                  </a:lnTo>
                  <a:lnTo>
                    <a:pt x="433069" y="671820"/>
                  </a:lnTo>
                  <a:lnTo>
                    <a:pt x="412686" y="670462"/>
                  </a:lnTo>
                  <a:lnTo>
                    <a:pt x="392303" y="669103"/>
                  </a:lnTo>
                  <a:lnTo>
                    <a:pt x="371920" y="667744"/>
                  </a:lnTo>
                  <a:lnTo>
                    <a:pt x="351537" y="666385"/>
                  </a:lnTo>
                  <a:lnTo>
                    <a:pt x="331154" y="665026"/>
                  </a:lnTo>
                  <a:lnTo>
                    <a:pt x="310771" y="663668"/>
                  </a:lnTo>
                  <a:lnTo>
                    <a:pt x="290388" y="662308"/>
                  </a:lnTo>
                  <a:lnTo>
                    <a:pt x="270005" y="660950"/>
                  </a:lnTo>
                  <a:lnTo>
                    <a:pt x="249623" y="659590"/>
                  </a:lnTo>
                  <a:lnTo>
                    <a:pt x="229240" y="658232"/>
                  </a:lnTo>
                  <a:lnTo>
                    <a:pt x="208857" y="656873"/>
                  </a:lnTo>
                  <a:lnTo>
                    <a:pt x="188474" y="655514"/>
                  </a:lnTo>
                  <a:lnTo>
                    <a:pt x="168091" y="654155"/>
                  </a:lnTo>
                  <a:lnTo>
                    <a:pt x="147708" y="652796"/>
                  </a:lnTo>
                  <a:lnTo>
                    <a:pt x="127325" y="651438"/>
                  </a:lnTo>
                  <a:lnTo>
                    <a:pt x="106942" y="650079"/>
                  </a:lnTo>
                  <a:lnTo>
                    <a:pt x="94984" y="649263"/>
                  </a:lnTo>
                  <a:lnTo>
                    <a:pt x="94576" y="643556"/>
                  </a:lnTo>
                  <a:lnTo>
                    <a:pt x="84385" y="619369"/>
                  </a:lnTo>
                  <a:lnTo>
                    <a:pt x="79086" y="607682"/>
                  </a:lnTo>
                  <a:lnTo>
                    <a:pt x="71340" y="590425"/>
                  </a:lnTo>
                  <a:lnTo>
                    <a:pt x="68079" y="563927"/>
                  </a:lnTo>
                  <a:lnTo>
                    <a:pt x="72971" y="522618"/>
                  </a:lnTo>
                  <a:lnTo>
                    <a:pt x="71476" y="513242"/>
                  </a:lnTo>
                  <a:lnTo>
                    <a:pt x="71476" y="513242"/>
                  </a:lnTo>
                  <a:lnTo>
                    <a:pt x="64138" y="492044"/>
                  </a:lnTo>
                  <a:lnTo>
                    <a:pt x="64274" y="476552"/>
                  </a:lnTo>
                  <a:lnTo>
                    <a:pt x="71883" y="451006"/>
                  </a:lnTo>
                  <a:lnTo>
                    <a:pt x="71883" y="451006"/>
                  </a:lnTo>
                  <a:lnTo>
                    <a:pt x="75689" y="436466"/>
                  </a:lnTo>
                  <a:lnTo>
                    <a:pt x="80988" y="428313"/>
                  </a:lnTo>
                  <a:lnTo>
                    <a:pt x="89141" y="421519"/>
                  </a:lnTo>
                  <a:lnTo>
                    <a:pt x="90229" y="415540"/>
                  </a:lnTo>
                  <a:lnTo>
                    <a:pt x="84249" y="410376"/>
                  </a:lnTo>
                  <a:lnTo>
                    <a:pt x="81939" y="404125"/>
                  </a:lnTo>
                  <a:lnTo>
                    <a:pt x="83434" y="396787"/>
                  </a:lnTo>
                  <a:lnTo>
                    <a:pt x="78134" y="379122"/>
                  </a:lnTo>
                  <a:lnTo>
                    <a:pt x="60061" y="337133"/>
                  </a:lnTo>
                  <a:lnTo>
                    <a:pt x="57480" y="322865"/>
                  </a:lnTo>
                  <a:lnTo>
                    <a:pt x="54354" y="314032"/>
                  </a:lnTo>
                  <a:lnTo>
                    <a:pt x="50957" y="294601"/>
                  </a:lnTo>
                  <a:lnTo>
                    <a:pt x="47560" y="275169"/>
                  </a:lnTo>
                  <a:lnTo>
                    <a:pt x="44163" y="255738"/>
                  </a:lnTo>
                  <a:lnTo>
                    <a:pt x="40766" y="236306"/>
                  </a:lnTo>
                  <a:lnTo>
                    <a:pt x="37369" y="216738"/>
                  </a:lnTo>
                  <a:lnTo>
                    <a:pt x="33972" y="197171"/>
                  </a:lnTo>
                  <a:lnTo>
                    <a:pt x="30574" y="177603"/>
                  </a:lnTo>
                  <a:lnTo>
                    <a:pt x="27177" y="158035"/>
                  </a:lnTo>
                  <a:lnTo>
                    <a:pt x="23780" y="138332"/>
                  </a:lnTo>
                  <a:lnTo>
                    <a:pt x="20383" y="118628"/>
                  </a:lnTo>
                  <a:lnTo>
                    <a:pt x="16986" y="98925"/>
                  </a:lnTo>
                  <a:lnTo>
                    <a:pt x="13589" y="79222"/>
                  </a:lnTo>
                  <a:lnTo>
                    <a:pt x="10191" y="59518"/>
                  </a:lnTo>
                  <a:lnTo>
                    <a:pt x="6794" y="39678"/>
                  </a:lnTo>
                  <a:lnTo>
                    <a:pt x="3397" y="19840"/>
                  </a:lnTo>
                  <a:lnTo>
                    <a:pt x="0" y="0"/>
                  </a:lnTo>
                  <a:lnTo>
                    <a:pt x="41581" y="543"/>
                  </a:lnTo>
                  <a:lnTo>
                    <a:pt x="83162" y="1087"/>
                  </a:lnTo>
                  <a:lnTo>
                    <a:pt x="124743" y="1631"/>
                  </a:lnTo>
                  <a:lnTo>
                    <a:pt x="166324" y="2174"/>
                  </a:lnTo>
                  <a:lnTo>
                    <a:pt x="205052" y="1631"/>
                  </a:lnTo>
                  <a:lnTo>
                    <a:pt x="243780" y="1087"/>
                  </a:lnTo>
                  <a:lnTo>
                    <a:pt x="282507" y="543"/>
                  </a:lnTo>
                  <a:lnTo>
                    <a:pt x="321235" y="0"/>
                  </a:lnTo>
                  <a:lnTo>
                    <a:pt x="320419" y="136"/>
                  </a:lnTo>
                  <a:lnTo>
                    <a:pt x="314168" y="10599"/>
                  </a:lnTo>
                  <a:lnTo>
                    <a:pt x="295416" y="30302"/>
                  </a:lnTo>
                  <a:lnTo>
                    <a:pt x="290388" y="45386"/>
                  </a:lnTo>
                  <a:lnTo>
                    <a:pt x="314576" y="62236"/>
                  </a:lnTo>
                  <a:lnTo>
                    <a:pt x="314712" y="62372"/>
                  </a:lnTo>
                  <a:lnTo>
                    <a:pt x="329116" y="75961"/>
                  </a:lnTo>
                  <a:lnTo>
                    <a:pt x="339036" y="81260"/>
                  </a:lnTo>
                  <a:lnTo>
                    <a:pt x="349091" y="82890"/>
                  </a:lnTo>
                  <a:lnTo>
                    <a:pt x="355341" y="87375"/>
                  </a:lnTo>
                  <a:lnTo>
                    <a:pt x="359011" y="98245"/>
                  </a:lnTo>
                  <a:lnTo>
                    <a:pt x="359011" y="98245"/>
                  </a:lnTo>
                  <a:lnTo>
                    <a:pt x="388362" y="151920"/>
                  </a:lnTo>
                  <a:lnTo>
                    <a:pt x="388362" y="151920"/>
                  </a:lnTo>
                  <a:lnTo>
                    <a:pt x="418801" y="179506"/>
                  </a:lnTo>
                  <a:lnTo>
                    <a:pt x="431030" y="193094"/>
                  </a:lnTo>
                  <a:lnTo>
                    <a:pt x="437145" y="206139"/>
                  </a:lnTo>
                  <a:lnTo>
                    <a:pt x="463100" y="227609"/>
                  </a:lnTo>
                  <a:lnTo>
                    <a:pt x="471932" y="239159"/>
                  </a:lnTo>
                  <a:lnTo>
                    <a:pt x="472340" y="247856"/>
                  </a:lnTo>
                  <a:lnTo>
                    <a:pt x="475465" y="254107"/>
                  </a:lnTo>
                  <a:lnTo>
                    <a:pt x="481172" y="257775"/>
                  </a:lnTo>
                  <a:lnTo>
                    <a:pt x="486608" y="265657"/>
                  </a:lnTo>
                  <a:lnTo>
                    <a:pt x="491908" y="277615"/>
                  </a:lnTo>
                  <a:lnTo>
                    <a:pt x="502234" y="288079"/>
                  </a:lnTo>
                  <a:lnTo>
                    <a:pt x="517725" y="296911"/>
                  </a:lnTo>
                  <a:lnTo>
                    <a:pt x="529004" y="317158"/>
                  </a:lnTo>
                  <a:lnTo>
                    <a:pt x="536206" y="348548"/>
                  </a:lnTo>
                  <a:lnTo>
                    <a:pt x="543544" y="366756"/>
                  </a:lnTo>
                  <a:lnTo>
                    <a:pt x="554687" y="374366"/>
                  </a:lnTo>
                  <a:lnTo>
                    <a:pt x="569906" y="401136"/>
                  </a:lnTo>
                  <a:lnTo>
                    <a:pt x="574798" y="417034"/>
                  </a:lnTo>
                  <a:lnTo>
                    <a:pt x="574526" y="431030"/>
                  </a:lnTo>
                  <a:lnTo>
                    <a:pt x="582271" y="441902"/>
                  </a:lnTo>
                  <a:lnTo>
                    <a:pt x="607818" y="453588"/>
                  </a:lnTo>
                  <a:close/>
                  <a:moveTo>
                    <a:pt x="537837" y="611487"/>
                  </a:moveTo>
                  <a:lnTo>
                    <a:pt x="532129" y="647632"/>
                  </a:lnTo>
                  <a:lnTo>
                    <a:pt x="529683" y="634859"/>
                  </a:lnTo>
                  <a:lnTo>
                    <a:pt x="529411" y="622494"/>
                  </a:lnTo>
                  <a:lnTo>
                    <a:pt x="533760" y="615156"/>
                  </a:lnTo>
                  <a:lnTo>
                    <a:pt x="537837" y="61148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9" name="Freeform: Shape 28">
              <a:extLst>
                <a:ext uri="{FF2B5EF4-FFF2-40B4-BE49-F238E27FC236}">
                  <a16:creationId xmlns:a16="http://schemas.microsoft.com/office/drawing/2014/main" id="{5EEC215A-9A55-37AE-5741-6AE390D23165}"/>
                </a:ext>
              </a:extLst>
            </p:cNvPr>
            <p:cNvSpPr/>
            <p:nvPr/>
          </p:nvSpPr>
          <p:spPr>
            <a:xfrm>
              <a:off x="13984544" y="8331576"/>
              <a:ext cx="828632" cy="535255"/>
            </a:xfrm>
            <a:custGeom>
              <a:avLst/>
              <a:gdLst>
                <a:gd name="connsiteX0" fmla="*/ 764495 w 828632"/>
                <a:gd name="connsiteY0" fmla="*/ 172439 h 535255"/>
                <a:gd name="connsiteX1" fmla="*/ 772240 w 828632"/>
                <a:gd name="connsiteY1" fmla="*/ 184261 h 535255"/>
                <a:gd name="connsiteX2" fmla="*/ 785693 w 828632"/>
                <a:gd name="connsiteY2" fmla="*/ 194860 h 535255"/>
                <a:gd name="connsiteX3" fmla="*/ 793303 w 828632"/>
                <a:gd name="connsiteY3" fmla="*/ 204780 h 535255"/>
                <a:gd name="connsiteX4" fmla="*/ 795205 w 828632"/>
                <a:gd name="connsiteY4" fmla="*/ 214020 h 535255"/>
                <a:gd name="connsiteX5" fmla="*/ 803358 w 828632"/>
                <a:gd name="connsiteY5" fmla="*/ 223940 h 535255"/>
                <a:gd name="connsiteX6" fmla="*/ 817898 w 828632"/>
                <a:gd name="connsiteY6" fmla="*/ 234403 h 535255"/>
                <a:gd name="connsiteX7" fmla="*/ 826323 w 828632"/>
                <a:gd name="connsiteY7" fmla="*/ 243644 h 535255"/>
                <a:gd name="connsiteX8" fmla="*/ 828633 w 828632"/>
                <a:gd name="connsiteY8" fmla="*/ 251661 h 535255"/>
                <a:gd name="connsiteX9" fmla="*/ 828225 w 828632"/>
                <a:gd name="connsiteY9" fmla="*/ 264026 h 535255"/>
                <a:gd name="connsiteX10" fmla="*/ 825100 w 828632"/>
                <a:gd name="connsiteY10" fmla="*/ 280740 h 535255"/>
                <a:gd name="connsiteX11" fmla="*/ 819801 w 828632"/>
                <a:gd name="connsiteY11" fmla="*/ 292834 h 535255"/>
                <a:gd name="connsiteX12" fmla="*/ 812327 w 828632"/>
                <a:gd name="connsiteY12" fmla="*/ 300172 h 535255"/>
                <a:gd name="connsiteX13" fmla="*/ 806891 w 828632"/>
                <a:gd name="connsiteY13" fmla="*/ 310499 h 535255"/>
                <a:gd name="connsiteX14" fmla="*/ 803222 w 828632"/>
                <a:gd name="connsiteY14" fmla="*/ 323817 h 535255"/>
                <a:gd name="connsiteX15" fmla="*/ 791808 w 828632"/>
                <a:gd name="connsiteY15" fmla="*/ 335910 h 535255"/>
                <a:gd name="connsiteX16" fmla="*/ 772648 w 828632"/>
                <a:gd name="connsiteY16" fmla="*/ 347189 h 535255"/>
                <a:gd name="connsiteX17" fmla="*/ 751178 w 828632"/>
                <a:gd name="connsiteY17" fmla="*/ 354798 h 535255"/>
                <a:gd name="connsiteX18" fmla="*/ 727669 w 828632"/>
                <a:gd name="connsiteY18" fmla="*/ 358875 h 535255"/>
                <a:gd name="connsiteX19" fmla="*/ 713674 w 828632"/>
                <a:gd name="connsiteY19" fmla="*/ 368523 h 535255"/>
                <a:gd name="connsiteX20" fmla="*/ 709325 w 828632"/>
                <a:gd name="connsiteY20" fmla="*/ 383606 h 535255"/>
                <a:gd name="connsiteX21" fmla="*/ 711228 w 828632"/>
                <a:gd name="connsiteY21" fmla="*/ 396107 h 535255"/>
                <a:gd name="connsiteX22" fmla="*/ 719653 w 828632"/>
                <a:gd name="connsiteY22" fmla="*/ 406299 h 535255"/>
                <a:gd name="connsiteX23" fmla="*/ 724408 w 828632"/>
                <a:gd name="connsiteY23" fmla="*/ 417034 h 535255"/>
                <a:gd name="connsiteX24" fmla="*/ 725632 w 828632"/>
                <a:gd name="connsiteY24" fmla="*/ 428313 h 535255"/>
                <a:gd name="connsiteX25" fmla="*/ 719789 w 828632"/>
                <a:gd name="connsiteY25" fmla="*/ 447064 h 535255"/>
                <a:gd name="connsiteX26" fmla="*/ 706743 w 828632"/>
                <a:gd name="connsiteY26" fmla="*/ 473155 h 535255"/>
                <a:gd name="connsiteX27" fmla="*/ 692203 w 828632"/>
                <a:gd name="connsiteY27" fmla="*/ 490005 h 535255"/>
                <a:gd name="connsiteX28" fmla="*/ 676441 w 828632"/>
                <a:gd name="connsiteY28" fmla="*/ 497615 h 535255"/>
                <a:gd name="connsiteX29" fmla="*/ 669375 w 828632"/>
                <a:gd name="connsiteY29" fmla="*/ 508893 h 535255"/>
                <a:gd name="connsiteX30" fmla="*/ 671141 w 828632"/>
                <a:gd name="connsiteY30" fmla="*/ 523840 h 535255"/>
                <a:gd name="connsiteX31" fmla="*/ 669782 w 828632"/>
                <a:gd name="connsiteY31" fmla="*/ 532265 h 535255"/>
                <a:gd name="connsiteX32" fmla="*/ 663260 w 828632"/>
                <a:gd name="connsiteY32" fmla="*/ 535255 h 535255"/>
                <a:gd name="connsiteX33" fmla="*/ 651981 w 828632"/>
                <a:gd name="connsiteY33" fmla="*/ 526422 h 535255"/>
                <a:gd name="connsiteX34" fmla="*/ 649943 w 828632"/>
                <a:gd name="connsiteY34" fmla="*/ 520171 h 535255"/>
                <a:gd name="connsiteX35" fmla="*/ 640839 w 828632"/>
                <a:gd name="connsiteY35" fmla="*/ 513921 h 535255"/>
                <a:gd name="connsiteX36" fmla="*/ 639480 w 828632"/>
                <a:gd name="connsiteY36" fmla="*/ 509980 h 535255"/>
                <a:gd name="connsiteX37" fmla="*/ 632549 w 828632"/>
                <a:gd name="connsiteY37" fmla="*/ 506447 h 535255"/>
                <a:gd name="connsiteX38" fmla="*/ 626163 w 828632"/>
                <a:gd name="connsiteY38" fmla="*/ 494217 h 535255"/>
                <a:gd name="connsiteX39" fmla="*/ 593958 w 828632"/>
                <a:gd name="connsiteY39" fmla="*/ 494489 h 535255"/>
                <a:gd name="connsiteX40" fmla="*/ 561617 w 828632"/>
                <a:gd name="connsiteY40" fmla="*/ 494625 h 535255"/>
                <a:gd name="connsiteX41" fmla="*/ 529412 w 828632"/>
                <a:gd name="connsiteY41" fmla="*/ 494897 h 535255"/>
                <a:gd name="connsiteX42" fmla="*/ 497071 w 828632"/>
                <a:gd name="connsiteY42" fmla="*/ 495169 h 535255"/>
                <a:gd name="connsiteX43" fmla="*/ 464866 w 828632"/>
                <a:gd name="connsiteY43" fmla="*/ 495440 h 535255"/>
                <a:gd name="connsiteX44" fmla="*/ 432525 w 828632"/>
                <a:gd name="connsiteY44" fmla="*/ 495576 h 535255"/>
                <a:gd name="connsiteX45" fmla="*/ 400320 w 828632"/>
                <a:gd name="connsiteY45" fmla="*/ 495848 h 535255"/>
                <a:gd name="connsiteX46" fmla="*/ 368116 w 828632"/>
                <a:gd name="connsiteY46" fmla="*/ 496120 h 535255"/>
                <a:gd name="connsiteX47" fmla="*/ 335775 w 828632"/>
                <a:gd name="connsiteY47" fmla="*/ 496391 h 535255"/>
                <a:gd name="connsiteX48" fmla="*/ 303570 w 828632"/>
                <a:gd name="connsiteY48" fmla="*/ 496663 h 535255"/>
                <a:gd name="connsiteX49" fmla="*/ 271229 w 828632"/>
                <a:gd name="connsiteY49" fmla="*/ 496799 h 535255"/>
                <a:gd name="connsiteX50" fmla="*/ 239024 w 828632"/>
                <a:gd name="connsiteY50" fmla="*/ 497071 h 535255"/>
                <a:gd name="connsiteX51" fmla="*/ 206683 w 828632"/>
                <a:gd name="connsiteY51" fmla="*/ 497342 h 535255"/>
                <a:gd name="connsiteX52" fmla="*/ 174478 w 828632"/>
                <a:gd name="connsiteY52" fmla="*/ 497615 h 535255"/>
                <a:gd name="connsiteX53" fmla="*/ 142137 w 828632"/>
                <a:gd name="connsiteY53" fmla="*/ 497887 h 535255"/>
                <a:gd name="connsiteX54" fmla="*/ 110203 w 828632"/>
                <a:gd name="connsiteY54" fmla="*/ 498022 h 535255"/>
                <a:gd name="connsiteX55" fmla="*/ 102458 w 828632"/>
                <a:gd name="connsiteY55" fmla="*/ 485520 h 535255"/>
                <a:gd name="connsiteX56" fmla="*/ 98245 w 828632"/>
                <a:gd name="connsiteY56" fmla="*/ 473970 h 535255"/>
                <a:gd name="connsiteX57" fmla="*/ 100827 w 828632"/>
                <a:gd name="connsiteY57" fmla="*/ 468399 h 535255"/>
                <a:gd name="connsiteX58" fmla="*/ 101371 w 828632"/>
                <a:gd name="connsiteY58" fmla="*/ 449646 h 535255"/>
                <a:gd name="connsiteX59" fmla="*/ 99877 w 828632"/>
                <a:gd name="connsiteY59" fmla="*/ 417441 h 535255"/>
                <a:gd name="connsiteX60" fmla="*/ 96751 w 828632"/>
                <a:gd name="connsiteY60" fmla="*/ 399233 h 535255"/>
                <a:gd name="connsiteX61" fmla="*/ 92131 w 828632"/>
                <a:gd name="connsiteY61" fmla="*/ 395157 h 535255"/>
                <a:gd name="connsiteX62" fmla="*/ 91587 w 828632"/>
                <a:gd name="connsiteY62" fmla="*/ 389449 h 535255"/>
                <a:gd name="connsiteX63" fmla="*/ 95120 w 828632"/>
                <a:gd name="connsiteY63" fmla="*/ 382383 h 535255"/>
                <a:gd name="connsiteX64" fmla="*/ 94033 w 828632"/>
                <a:gd name="connsiteY64" fmla="*/ 377491 h 535255"/>
                <a:gd name="connsiteX65" fmla="*/ 88326 w 828632"/>
                <a:gd name="connsiteY65" fmla="*/ 374909 h 535255"/>
                <a:gd name="connsiteX66" fmla="*/ 86559 w 828632"/>
                <a:gd name="connsiteY66" fmla="*/ 368795 h 535255"/>
                <a:gd name="connsiteX67" fmla="*/ 88734 w 828632"/>
                <a:gd name="connsiteY67" fmla="*/ 358875 h 535255"/>
                <a:gd name="connsiteX68" fmla="*/ 87375 w 828632"/>
                <a:gd name="connsiteY68" fmla="*/ 352896 h 535255"/>
                <a:gd name="connsiteX69" fmla="*/ 82483 w 828632"/>
                <a:gd name="connsiteY69" fmla="*/ 350722 h 535255"/>
                <a:gd name="connsiteX70" fmla="*/ 80580 w 828632"/>
                <a:gd name="connsiteY70" fmla="*/ 347325 h 535255"/>
                <a:gd name="connsiteX71" fmla="*/ 81396 w 828632"/>
                <a:gd name="connsiteY71" fmla="*/ 342704 h 535255"/>
                <a:gd name="connsiteX72" fmla="*/ 78678 w 828632"/>
                <a:gd name="connsiteY72" fmla="*/ 339851 h 535255"/>
                <a:gd name="connsiteX73" fmla="*/ 72700 w 828632"/>
                <a:gd name="connsiteY73" fmla="*/ 338492 h 535255"/>
                <a:gd name="connsiteX74" fmla="*/ 70253 w 828632"/>
                <a:gd name="connsiteY74" fmla="*/ 327349 h 535255"/>
                <a:gd name="connsiteX75" fmla="*/ 71340 w 828632"/>
                <a:gd name="connsiteY75" fmla="*/ 306287 h 535255"/>
                <a:gd name="connsiteX76" fmla="*/ 69166 w 828632"/>
                <a:gd name="connsiteY76" fmla="*/ 291476 h 535255"/>
                <a:gd name="connsiteX77" fmla="*/ 63459 w 828632"/>
                <a:gd name="connsiteY77" fmla="*/ 282643 h 535255"/>
                <a:gd name="connsiteX78" fmla="*/ 60469 w 828632"/>
                <a:gd name="connsiteY78" fmla="*/ 274490 h 535255"/>
                <a:gd name="connsiteX79" fmla="*/ 60469 w 828632"/>
                <a:gd name="connsiteY79" fmla="*/ 266744 h 535255"/>
                <a:gd name="connsiteX80" fmla="*/ 54490 w 828632"/>
                <a:gd name="connsiteY80" fmla="*/ 254650 h 535255"/>
                <a:gd name="connsiteX81" fmla="*/ 42396 w 828632"/>
                <a:gd name="connsiteY81" fmla="*/ 238073 h 535255"/>
                <a:gd name="connsiteX82" fmla="*/ 34651 w 828632"/>
                <a:gd name="connsiteY82" fmla="*/ 216058 h 535255"/>
                <a:gd name="connsiteX83" fmla="*/ 31118 w 828632"/>
                <a:gd name="connsiteY83" fmla="*/ 188881 h 535255"/>
                <a:gd name="connsiteX84" fmla="*/ 22558 w 828632"/>
                <a:gd name="connsiteY84" fmla="*/ 173662 h 535255"/>
                <a:gd name="connsiteX85" fmla="*/ 18616 w 828632"/>
                <a:gd name="connsiteY85" fmla="*/ 172847 h 535255"/>
                <a:gd name="connsiteX86" fmla="*/ 15355 w 828632"/>
                <a:gd name="connsiteY86" fmla="*/ 158579 h 535255"/>
                <a:gd name="connsiteX87" fmla="*/ 11958 w 828632"/>
                <a:gd name="connsiteY87" fmla="*/ 152193 h 535255"/>
                <a:gd name="connsiteX88" fmla="*/ 11279 w 828632"/>
                <a:gd name="connsiteY88" fmla="*/ 147300 h 535255"/>
                <a:gd name="connsiteX89" fmla="*/ 679 w 828632"/>
                <a:gd name="connsiteY89" fmla="*/ 134935 h 535255"/>
                <a:gd name="connsiteX90" fmla="*/ 0 w 828632"/>
                <a:gd name="connsiteY90" fmla="*/ 130179 h 535255"/>
                <a:gd name="connsiteX91" fmla="*/ 1359 w 828632"/>
                <a:gd name="connsiteY91" fmla="*/ 124200 h 535255"/>
                <a:gd name="connsiteX92" fmla="*/ 8289 w 828632"/>
                <a:gd name="connsiteY92" fmla="*/ 112513 h 535255"/>
                <a:gd name="connsiteX93" fmla="*/ 14540 w 828632"/>
                <a:gd name="connsiteY93" fmla="*/ 93354 h 535255"/>
                <a:gd name="connsiteX94" fmla="*/ 15898 w 828632"/>
                <a:gd name="connsiteY94" fmla="*/ 80444 h 535255"/>
                <a:gd name="connsiteX95" fmla="*/ 21062 w 828632"/>
                <a:gd name="connsiteY95" fmla="*/ 70661 h 535255"/>
                <a:gd name="connsiteX96" fmla="*/ 21198 w 828632"/>
                <a:gd name="connsiteY96" fmla="*/ 65361 h 535255"/>
                <a:gd name="connsiteX97" fmla="*/ 20247 w 828632"/>
                <a:gd name="connsiteY97" fmla="*/ 58295 h 535255"/>
                <a:gd name="connsiteX98" fmla="*/ 17529 w 828632"/>
                <a:gd name="connsiteY98" fmla="*/ 52045 h 535255"/>
                <a:gd name="connsiteX99" fmla="*/ 9104 w 828632"/>
                <a:gd name="connsiteY99" fmla="*/ 47560 h 535255"/>
                <a:gd name="connsiteX100" fmla="*/ 8154 w 828632"/>
                <a:gd name="connsiteY100" fmla="*/ 45521 h 535255"/>
                <a:gd name="connsiteX101" fmla="*/ 7338 w 828632"/>
                <a:gd name="connsiteY101" fmla="*/ 38456 h 535255"/>
                <a:gd name="connsiteX102" fmla="*/ 10735 w 828632"/>
                <a:gd name="connsiteY102" fmla="*/ 33972 h 535255"/>
                <a:gd name="connsiteX103" fmla="*/ 11822 w 828632"/>
                <a:gd name="connsiteY103" fmla="*/ 28944 h 535255"/>
                <a:gd name="connsiteX104" fmla="*/ 10871 w 828632"/>
                <a:gd name="connsiteY104" fmla="*/ 22693 h 535255"/>
                <a:gd name="connsiteX105" fmla="*/ 5843 w 828632"/>
                <a:gd name="connsiteY105" fmla="*/ 11958 h 535255"/>
                <a:gd name="connsiteX106" fmla="*/ 3669 w 828632"/>
                <a:gd name="connsiteY106" fmla="*/ 951 h 535255"/>
                <a:gd name="connsiteX107" fmla="*/ 22149 w 828632"/>
                <a:gd name="connsiteY107" fmla="*/ 272 h 535255"/>
                <a:gd name="connsiteX108" fmla="*/ 63731 w 828632"/>
                <a:gd name="connsiteY108" fmla="*/ 272 h 535255"/>
                <a:gd name="connsiteX109" fmla="*/ 105312 w 828632"/>
                <a:gd name="connsiteY109" fmla="*/ 272 h 535255"/>
                <a:gd name="connsiteX110" fmla="*/ 147029 w 828632"/>
                <a:gd name="connsiteY110" fmla="*/ 272 h 535255"/>
                <a:gd name="connsiteX111" fmla="*/ 188610 w 828632"/>
                <a:gd name="connsiteY111" fmla="*/ 272 h 535255"/>
                <a:gd name="connsiteX112" fmla="*/ 230191 w 828632"/>
                <a:gd name="connsiteY112" fmla="*/ 136 h 535255"/>
                <a:gd name="connsiteX113" fmla="*/ 271772 w 828632"/>
                <a:gd name="connsiteY113" fmla="*/ 136 h 535255"/>
                <a:gd name="connsiteX114" fmla="*/ 313353 w 828632"/>
                <a:gd name="connsiteY114" fmla="*/ 136 h 535255"/>
                <a:gd name="connsiteX115" fmla="*/ 354934 w 828632"/>
                <a:gd name="connsiteY115" fmla="*/ 136 h 535255"/>
                <a:gd name="connsiteX116" fmla="*/ 396515 w 828632"/>
                <a:gd name="connsiteY116" fmla="*/ 136 h 535255"/>
                <a:gd name="connsiteX117" fmla="*/ 438096 w 828632"/>
                <a:gd name="connsiteY117" fmla="*/ 136 h 535255"/>
                <a:gd name="connsiteX118" fmla="*/ 479813 w 828632"/>
                <a:gd name="connsiteY118" fmla="*/ 136 h 535255"/>
                <a:gd name="connsiteX119" fmla="*/ 521395 w 828632"/>
                <a:gd name="connsiteY119" fmla="*/ 136 h 535255"/>
                <a:gd name="connsiteX120" fmla="*/ 562976 w 828632"/>
                <a:gd name="connsiteY120" fmla="*/ 136 h 535255"/>
                <a:gd name="connsiteX121" fmla="*/ 604557 w 828632"/>
                <a:gd name="connsiteY121" fmla="*/ 136 h 535255"/>
                <a:gd name="connsiteX122" fmla="*/ 646138 w 828632"/>
                <a:gd name="connsiteY122" fmla="*/ 136 h 535255"/>
                <a:gd name="connsiteX123" fmla="*/ 688399 w 828632"/>
                <a:gd name="connsiteY123" fmla="*/ 0 h 535255"/>
                <a:gd name="connsiteX124" fmla="*/ 689349 w 828632"/>
                <a:gd name="connsiteY124" fmla="*/ 11007 h 535255"/>
                <a:gd name="connsiteX125" fmla="*/ 691796 w 828632"/>
                <a:gd name="connsiteY125" fmla="*/ 18888 h 535255"/>
                <a:gd name="connsiteX126" fmla="*/ 696959 w 828632"/>
                <a:gd name="connsiteY126" fmla="*/ 25275 h 535255"/>
                <a:gd name="connsiteX127" fmla="*/ 704841 w 828632"/>
                <a:gd name="connsiteY127" fmla="*/ 30030 h 535255"/>
                <a:gd name="connsiteX128" fmla="*/ 706064 w 828632"/>
                <a:gd name="connsiteY128" fmla="*/ 39406 h 535255"/>
                <a:gd name="connsiteX129" fmla="*/ 700900 w 828632"/>
                <a:gd name="connsiteY129" fmla="*/ 53131 h 535255"/>
                <a:gd name="connsiteX130" fmla="*/ 699134 w 828632"/>
                <a:gd name="connsiteY130" fmla="*/ 70117 h 535255"/>
                <a:gd name="connsiteX131" fmla="*/ 700764 w 828632"/>
                <a:gd name="connsiteY131" fmla="*/ 90364 h 535255"/>
                <a:gd name="connsiteX132" fmla="*/ 704705 w 828632"/>
                <a:gd name="connsiteY132" fmla="*/ 108573 h 535255"/>
                <a:gd name="connsiteX133" fmla="*/ 710820 w 828632"/>
                <a:gd name="connsiteY133" fmla="*/ 124743 h 535255"/>
                <a:gd name="connsiteX134" fmla="*/ 724952 w 828632"/>
                <a:gd name="connsiteY134" fmla="*/ 136565 h 535255"/>
                <a:gd name="connsiteX135" fmla="*/ 746830 w 828632"/>
                <a:gd name="connsiteY135" fmla="*/ 144175 h 535255"/>
                <a:gd name="connsiteX136" fmla="*/ 759739 w 828632"/>
                <a:gd name="connsiteY136" fmla="*/ 155590 h 535255"/>
                <a:gd name="connsiteX137" fmla="*/ 763544 w 828632"/>
                <a:gd name="connsiteY137" fmla="*/ 171216 h 53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828632" h="535255">
                  <a:moveTo>
                    <a:pt x="764495" y="172439"/>
                  </a:moveTo>
                  <a:lnTo>
                    <a:pt x="772240" y="184261"/>
                  </a:lnTo>
                  <a:lnTo>
                    <a:pt x="785693" y="194860"/>
                  </a:lnTo>
                  <a:lnTo>
                    <a:pt x="793303" y="204780"/>
                  </a:lnTo>
                  <a:lnTo>
                    <a:pt x="795205" y="214020"/>
                  </a:lnTo>
                  <a:lnTo>
                    <a:pt x="803358" y="223940"/>
                  </a:lnTo>
                  <a:lnTo>
                    <a:pt x="817898" y="234403"/>
                  </a:lnTo>
                  <a:lnTo>
                    <a:pt x="826323" y="243644"/>
                  </a:lnTo>
                  <a:lnTo>
                    <a:pt x="828633" y="251661"/>
                  </a:lnTo>
                  <a:lnTo>
                    <a:pt x="828225" y="264026"/>
                  </a:lnTo>
                  <a:lnTo>
                    <a:pt x="825100" y="280740"/>
                  </a:lnTo>
                  <a:lnTo>
                    <a:pt x="819801" y="292834"/>
                  </a:lnTo>
                  <a:lnTo>
                    <a:pt x="812327" y="300172"/>
                  </a:lnTo>
                  <a:lnTo>
                    <a:pt x="806891" y="310499"/>
                  </a:lnTo>
                  <a:lnTo>
                    <a:pt x="803222" y="323817"/>
                  </a:lnTo>
                  <a:lnTo>
                    <a:pt x="791808" y="335910"/>
                  </a:lnTo>
                  <a:lnTo>
                    <a:pt x="772648" y="347189"/>
                  </a:lnTo>
                  <a:lnTo>
                    <a:pt x="751178" y="354798"/>
                  </a:lnTo>
                  <a:lnTo>
                    <a:pt x="727669" y="358875"/>
                  </a:lnTo>
                  <a:lnTo>
                    <a:pt x="713674" y="368523"/>
                  </a:lnTo>
                  <a:lnTo>
                    <a:pt x="709325" y="383606"/>
                  </a:lnTo>
                  <a:lnTo>
                    <a:pt x="711228" y="396107"/>
                  </a:lnTo>
                  <a:lnTo>
                    <a:pt x="719653" y="406299"/>
                  </a:lnTo>
                  <a:lnTo>
                    <a:pt x="724408" y="417034"/>
                  </a:lnTo>
                  <a:lnTo>
                    <a:pt x="725632" y="428313"/>
                  </a:lnTo>
                  <a:lnTo>
                    <a:pt x="719789" y="447064"/>
                  </a:lnTo>
                  <a:lnTo>
                    <a:pt x="706743" y="473155"/>
                  </a:lnTo>
                  <a:lnTo>
                    <a:pt x="692203" y="490005"/>
                  </a:lnTo>
                  <a:lnTo>
                    <a:pt x="676441" y="497615"/>
                  </a:lnTo>
                  <a:lnTo>
                    <a:pt x="669375" y="508893"/>
                  </a:lnTo>
                  <a:lnTo>
                    <a:pt x="671141" y="523840"/>
                  </a:lnTo>
                  <a:lnTo>
                    <a:pt x="669782" y="532265"/>
                  </a:lnTo>
                  <a:lnTo>
                    <a:pt x="663260" y="535255"/>
                  </a:lnTo>
                  <a:lnTo>
                    <a:pt x="651981" y="526422"/>
                  </a:lnTo>
                  <a:lnTo>
                    <a:pt x="649943" y="520171"/>
                  </a:lnTo>
                  <a:lnTo>
                    <a:pt x="640839" y="513921"/>
                  </a:lnTo>
                  <a:lnTo>
                    <a:pt x="639480" y="509980"/>
                  </a:lnTo>
                  <a:lnTo>
                    <a:pt x="632549" y="506447"/>
                  </a:lnTo>
                  <a:lnTo>
                    <a:pt x="626163" y="494217"/>
                  </a:lnTo>
                  <a:lnTo>
                    <a:pt x="593958" y="494489"/>
                  </a:lnTo>
                  <a:lnTo>
                    <a:pt x="561617" y="494625"/>
                  </a:lnTo>
                  <a:lnTo>
                    <a:pt x="529412" y="494897"/>
                  </a:lnTo>
                  <a:lnTo>
                    <a:pt x="497071" y="495169"/>
                  </a:lnTo>
                  <a:lnTo>
                    <a:pt x="464866" y="495440"/>
                  </a:lnTo>
                  <a:lnTo>
                    <a:pt x="432525" y="495576"/>
                  </a:lnTo>
                  <a:lnTo>
                    <a:pt x="400320" y="495848"/>
                  </a:lnTo>
                  <a:lnTo>
                    <a:pt x="368116" y="496120"/>
                  </a:lnTo>
                  <a:lnTo>
                    <a:pt x="335775" y="496391"/>
                  </a:lnTo>
                  <a:lnTo>
                    <a:pt x="303570" y="496663"/>
                  </a:lnTo>
                  <a:lnTo>
                    <a:pt x="271229" y="496799"/>
                  </a:lnTo>
                  <a:lnTo>
                    <a:pt x="239024" y="497071"/>
                  </a:lnTo>
                  <a:lnTo>
                    <a:pt x="206683" y="497342"/>
                  </a:lnTo>
                  <a:lnTo>
                    <a:pt x="174478" y="497615"/>
                  </a:lnTo>
                  <a:lnTo>
                    <a:pt x="142137" y="497887"/>
                  </a:lnTo>
                  <a:lnTo>
                    <a:pt x="110203" y="498022"/>
                  </a:lnTo>
                  <a:lnTo>
                    <a:pt x="102458" y="485520"/>
                  </a:lnTo>
                  <a:lnTo>
                    <a:pt x="98245" y="473970"/>
                  </a:lnTo>
                  <a:lnTo>
                    <a:pt x="100827" y="468399"/>
                  </a:lnTo>
                  <a:lnTo>
                    <a:pt x="101371" y="449646"/>
                  </a:lnTo>
                  <a:lnTo>
                    <a:pt x="99877" y="417441"/>
                  </a:lnTo>
                  <a:lnTo>
                    <a:pt x="96751" y="399233"/>
                  </a:lnTo>
                  <a:lnTo>
                    <a:pt x="92131" y="395157"/>
                  </a:lnTo>
                  <a:lnTo>
                    <a:pt x="91587" y="389449"/>
                  </a:lnTo>
                  <a:lnTo>
                    <a:pt x="95120" y="382383"/>
                  </a:lnTo>
                  <a:lnTo>
                    <a:pt x="94033" y="377491"/>
                  </a:lnTo>
                  <a:lnTo>
                    <a:pt x="88326" y="374909"/>
                  </a:lnTo>
                  <a:lnTo>
                    <a:pt x="86559" y="368795"/>
                  </a:lnTo>
                  <a:lnTo>
                    <a:pt x="88734" y="358875"/>
                  </a:lnTo>
                  <a:lnTo>
                    <a:pt x="87375" y="352896"/>
                  </a:lnTo>
                  <a:lnTo>
                    <a:pt x="82483" y="350722"/>
                  </a:lnTo>
                  <a:lnTo>
                    <a:pt x="80580" y="347325"/>
                  </a:lnTo>
                  <a:lnTo>
                    <a:pt x="81396" y="342704"/>
                  </a:lnTo>
                  <a:lnTo>
                    <a:pt x="78678" y="339851"/>
                  </a:lnTo>
                  <a:lnTo>
                    <a:pt x="72700" y="338492"/>
                  </a:lnTo>
                  <a:lnTo>
                    <a:pt x="70253" y="327349"/>
                  </a:lnTo>
                  <a:lnTo>
                    <a:pt x="71340" y="306287"/>
                  </a:lnTo>
                  <a:lnTo>
                    <a:pt x="69166" y="291476"/>
                  </a:lnTo>
                  <a:lnTo>
                    <a:pt x="63459" y="282643"/>
                  </a:lnTo>
                  <a:lnTo>
                    <a:pt x="60469" y="274490"/>
                  </a:lnTo>
                  <a:lnTo>
                    <a:pt x="60469" y="266744"/>
                  </a:lnTo>
                  <a:lnTo>
                    <a:pt x="54490" y="254650"/>
                  </a:lnTo>
                  <a:lnTo>
                    <a:pt x="42396" y="238073"/>
                  </a:lnTo>
                  <a:lnTo>
                    <a:pt x="34651" y="216058"/>
                  </a:lnTo>
                  <a:lnTo>
                    <a:pt x="31118" y="188881"/>
                  </a:lnTo>
                  <a:lnTo>
                    <a:pt x="22558" y="173662"/>
                  </a:lnTo>
                  <a:lnTo>
                    <a:pt x="18616" y="172847"/>
                  </a:lnTo>
                  <a:lnTo>
                    <a:pt x="15355" y="158579"/>
                  </a:lnTo>
                  <a:lnTo>
                    <a:pt x="11958" y="152193"/>
                  </a:lnTo>
                  <a:lnTo>
                    <a:pt x="11279" y="147300"/>
                  </a:lnTo>
                  <a:lnTo>
                    <a:pt x="679" y="134935"/>
                  </a:lnTo>
                  <a:lnTo>
                    <a:pt x="0" y="130179"/>
                  </a:lnTo>
                  <a:lnTo>
                    <a:pt x="1359" y="124200"/>
                  </a:lnTo>
                  <a:lnTo>
                    <a:pt x="8289" y="112513"/>
                  </a:lnTo>
                  <a:lnTo>
                    <a:pt x="14540" y="93354"/>
                  </a:lnTo>
                  <a:lnTo>
                    <a:pt x="15898" y="80444"/>
                  </a:lnTo>
                  <a:lnTo>
                    <a:pt x="21062" y="70661"/>
                  </a:lnTo>
                  <a:lnTo>
                    <a:pt x="21198" y="65361"/>
                  </a:lnTo>
                  <a:lnTo>
                    <a:pt x="20247" y="58295"/>
                  </a:lnTo>
                  <a:lnTo>
                    <a:pt x="17529" y="52045"/>
                  </a:lnTo>
                  <a:lnTo>
                    <a:pt x="9104" y="47560"/>
                  </a:lnTo>
                  <a:lnTo>
                    <a:pt x="8154" y="45521"/>
                  </a:lnTo>
                  <a:lnTo>
                    <a:pt x="7338" y="38456"/>
                  </a:lnTo>
                  <a:lnTo>
                    <a:pt x="10735" y="33972"/>
                  </a:lnTo>
                  <a:lnTo>
                    <a:pt x="11822" y="28944"/>
                  </a:lnTo>
                  <a:lnTo>
                    <a:pt x="10871" y="22693"/>
                  </a:lnTo>
                  <a:lnTo>
                    <a:pt x="5843" y="11958"/>
                  </a:lnTo>
                  <a:lnTo>
                    <a:pt x="3669" y="951"/>
                  </a:lnTo>
                  <a:lnTo>
                    <a:pt x="22149" y="272"/>
                  </a:lnTo>
                  <a:lnTo>
                    <a:pt x="63731" y="272"/>
                  </a:lnTo>
                  <a:lnTo>
                    <a:pt x="105312" y="272"/>
                  </a:lnTo>
                  <a:lnTo>
                    <a:pt x="147029" y="272"/>
                  </a:lnTo>
                  <a:lnTo>
                    <a:pt x="188610" y="272"/>
                  </a:lnTo>
                  <a:lnTo>
                    <a:pt x="230191" y="136"/>
                  </a:lnTo>
                  <a:lnTo>
                    <a:pt x="271772" y="136"/>
                  </a:lnTo>
                  <a:lnTo>
                    <a:pt x="313353" y="136"/>
                  </a:lnTo>
                  <a:lnTo>
                    <a:pt x="354934" y="136"/>
                  </a:lnTo>
                  <a:lnTo>
                    <a:pt x="396515" y="136"/>
                  </a:lnTo>
                  <a:lnTo>
                    <a:pt x="438096" y="136"/>
                  </a:lnTo>
                  <a:lnTo>
                    <a:pt x="479813" y="136"/>
                  </a:lnTo>
                  <a:lnTo>
                    <a:pt x="521395" y="136"/>
                  </a:lnTo>
                  <a:lnTo>
                    <a:pt x="562976" y="136"/>
                  </a:lnTo>
                  <a:lnTo>
                    <a:pt x="604557" y="136"/>
                  </a:lnTo>
                  <a:lnTo>
                    <a:pt x="646138" y="136"/>
                  </a:lnTo>
                  <a:lnTo>
                    <a:pt x="688399" y="0"/>
                  </a:lnTo>
                  <a:lnTo>
                    <a:pt x="689349" y="11007"/>
                  </a:lnTo>
                  <a:lnTo>
                    <a:pt x="691796" y="18888"/>
                  </a:lnTo>
                  <a:lnTo>
                    <a:pt x="696959" y="25275"/>
                  </a:lnTo>
                  <a:lnTo>
                    <a:pt x="704841" y="30030"/>
                  </a:lnTo>
                  <a:lnTo>
                    <a:pt x="706064" y="39406"/>
                  </a:lnTo>
                  <a:lnTo>
                    <a:pt x="700900" y="53131"/>
                  </a:lnTo>
                  <a:lnTo>
                    <a:pt x="699134" y="70117"/>
                  </a:lnTo>
                  <a:lnTo>
                    <a:pt x="700764" y="90364"/>
                  </a:lnTo>
                  <a:lnTo>
                    <a:pt x="704705" y="108573"/>
                  </a:lnTo>
                  <a:lnTo>
                    <a:pt x="710820" y="124743"/>
                  </a:lnTo>
                  <a:lnTo>
                    <a:pt x="724952" y="136565"/>
                  </a:lnTo>
                  <a:lnTo>
                    <a:pt x="746830" y="144175"/>
                  </a:lnTo>
                  <a:lnTo>
                    <a:pt x="759739" y="155590"/>
                  </a:lnTo>
                  <a:lnTo>
                    <a:pt x="763544" y="171216"/>
                  </a:lnTo>
                  <a:close/>
                </a:path>
              </a:pathLst>
            </a:custGeom>
            <a:solidFill>
              <a:srgbClr val="3E4B54"/>
            </a:solid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0" name="Freeform: Shape 29">
              <a:extLst>
                <a:ext uri="{FF2B5EF4-FFF2-40B4-BE49-F238E27FC236}">
                  <a16:creationId xmlns:a16="http://schemas.microsoft.com/office/drawing/2014/main" id="{9C3B19D6-9E9F-0E19-D787-B9386029C5BF}"/>
                </a:ext>
              </a:extLst>
            </p:cNvPr>
            <p:cNvSpPr/>
            <p:nvPr/>
          </p:nvSpPr>
          <p:spPr>
            <a:xfrm>
              <a:off x="11352704" y="7318002"/>
              <a:ext cx="786780" cy="1274338"/>
            </a:xfrm>
            <a:custGeom>
              <a:avLst/>
              <a:gdLst>
                <a:gd name="connsiteX0" fmla="*/ 786644 w 786780"/>
                <a:gd name="connsiteY0" fmla="*/ 837057 h 1274338"/>
                <a:gd name="connsiteX1" fmla="*/ 786644 w 786780"/>
                <a:gd name="connsiteY1" fmla="*/ 864914 h 1274338"/>
                <a:gd name="connsiteX2" fmla="*/ 786780 w 786780"/>
                <a:gd name="connsiteY2" fmla="*/ 892635 h 1274338"/>
                <a:gd name="connsiteX3" fmla="*/ 786780 w 786780"/>
                <a:gd name="connsiteY3" fmla="*/ 920356 h 1274338"/>
                <a:gd name="connsiteX4" fmla="*/ 786780 w 786780"/>
                <a:gd name="connsiteY4" fmla="*/ 948077 h 1274338"/>
                <a:gd name="connsiteX5" fmla="*/ 786780 w 786780"/>
                <a:gd name="connsiteY5" fmla="*/ 975661 h 1274338"/>
                <a:gd name="connsiteX6" fmla="*/ 786780 w 786780"/>
                <a:gd name="connsiteY6" fmla="*/ 1003110 h 1274338"/>
                <a:gd name="connsiteX7" fmla="*/ 786780 w 786780"/>
                <a:gd name="connsiteY7" fmla="*/ 1030559 h 1274338"/>
                <a:gd name="connsiteX8" fmla="*/ 786780 w 786780"/>
                <a:gd name="connsiteY8" fmla="*/ 1057873 h 1274338"/>
                <a:gd name="connsiteX9" fmla="*/ 786780 w 786780"/>
                <a:gd name="connsiteY9" fmla="*/ 1085186 h 1274338"/>
                <a:gd name="connsiteX10" fmla="*/ 786780 w 786780"/>
                <a:gd name="connsiteY10" fmla="*/ 1112363 h 1274338"/>
                <a:gd name="connsiteX11" fmla="*/ 786780 w 786780"/>
                <a:gd name="connsiteY11" fmla="*/ 1139540 h 1274338"/>
                <a:gd name="connsiteX12" fmla="*/ 786780 w 786780"/>
                <a:gd name="connsiteY12" fmla="*/ 1166582 h 1274338"/>
                <a:gd name="connsiteX13" fmla="*/ 786780 w 786780"/>
                <a:gd name="connsiteY13" fmla="*/ 1193623 h 1274338"/>
                <a:gd name="connsiteX14" fmla="*/ 786780 w 786780"/>
                <a:gd name="connsiteY14" fmla="*/ 1220528 h 1274338"/>
                <a:gd name="connsiteX15" fmla="*/ 786780 w 786780"/>
                <a:gd name="connsiteY15" fmla="*/ 1247433 h 1274338"/>
                <a:gd name="connsiteX16" fmla="*/ 786780 w 786780"/>
                <a:gd name="connsiteY16" fmla="*/ 1274203 h 1274338"/>
                <a:gd name="connsiteX17" fmla="*/ 762864 w 786780"/>
                <a:gd name="connsiteY17" fmla="*/ 1274203 h 1274338"/>
                <a:gd name="connsiteX18" fmla="*/ 738948 w 786780"/>
                <a:gd name="connsiteY18" fmla="*/ 1274203 h 1274338"/>
                <a:gd name="connsiteX19" fmla="*/ 715032 w 786780"/>
                <a:gd name="connsiteY19" fmla="*/ 1274203 h 1274338"/>
                <a:gd name="connsiteX20" fmla="*/ 691116 w 786780"/>
                <a:gd name="connsiteY20" fmla="*/ 1274203 h 1274338"/>
                <a:gd name="connsiteX21" fmla="*/ 667200 w 786780"/>
                <a:gd name="connsiteY21" fmla="*/ 1274203 h 1274338"/>
                <a:gd name="connsiteX22" fmla="*/ 643285 w 786780"/>
                <a:gd name="connsiteY22" fmla="*/ 1274203 h 1274338"/>
                <a:gd name="connsiteX23" fmla="*/ 619369 w 786780"/>
                <a:gd name="connsiteY23" fmla="*/ 1274203 h 1274338"/>
                <a:gd name="connsiteX24" fmla="*/ 595453 w 786780"/>
                <a:gd name="connsiteY24" fmla="*/ 1274203 h 1274338"/>
                <a:gd name="connsiteX25" fmla="*/ 571537 w 786780"/>
                <a:gd name="connsiteY25" fmla="*/ 1274203 h 1274338"/>
                <a:gd name="connsiteX26" fmla="*/ 547620 w 786780"/>
                <a:gd name="connsiteY26" fmla="*/ 1274203 h 1274338"/>
                <a:gd name="connsiteX27" fmla="*/ 523704 w 786780"/>
                <a:gd name="connsiteY27" fmla="*/ 1274203 h 1274338"/>
                <a:gd name="connsiteX28" fmla="*/ 499789 w 786780"/>
                <a:gd name="connsiteY28" fmla="*/ 1274203 h 1274338"/>
                <a:gd name="connsiteX29" fmla="*/ 475873 w 786780"/>
                <a:gd name="connsiteY29" fmla="*/ 1274203 h 1274338"/>
                <a:gd name="connsiteX30" fmla="*/ 451957 w 786780"/>
                <a:gd name="connsiteY30" fmla="*/ 1274203 h 1274338"/>
                <a:gd name="connsiteX31" fmla="*/ 428041 w 786780"/>
                <a:gd name="connsiteY31" fmla="*/ 1274203 h 1274338"/>
                <a:gd name="connsiteX32" fmla="*/ 404125 w 786780"/>
                <a:gd name="connsiteY32" fmla="*/ 1274203 h 1274338"/>
                <a:gd name="connsiteX33" fmla="*/ 356565 w 786780"/>
                <a:gd name="connsiteY33" fmla="*/ 1274203 h 1274338"/>
                <a:gd name="connsiteX34" fmla="*/ 309005 w 786780"/>
                <a:gd name="connsiteY34" fmla="*/ 1274203 h 1274338"/>
                <a:gd name="connsiteX35" fmla="*/ 261445 w 786780"/>
                <a:gd name="connsiteY35" fmla="*/ 1274203 h 1274338"/>
                <a:gd name="connsiteX36" fmla="*/ 213884 w 786780"/>
                <a:gd name="connsiteY36" fmla="*/ 1274203 h 1274338"/>
                <a:gd name="connsiteX37" fmla="*/ 166324 w 786780"/>
                <a:gd name="connsiteY37" fmla="*/ 1274203 h 1274338"/>
                <a:gd name="connsiteX38" fmla="*/ 118764 w 786780"/>
                <a:gd name="connsiteY38" fmla="*/ 1274339 h 1274338"/>
                <a:gd name="connsiteX39" fmla="*/ 71204 w 786780"/>
                <a:gd name="connsiteY39" fmla="*/ 1274339 h 1274338"/>
                <a:gd name="connsiteX40" fmla="*/ 23644 w 786780"/>
                <a:gd name="connsiteY40" fmla="*/ 1274339 h 1274338"/>
                <a:gd name="connsiteX41" fmla="*/ 23644 w 786780"/>
                <a:gd name="connsiteY41" fmla="*/ 1236019 h 1274338"/>
                <a:gd name="connsiteX42" fmla="*/ 23508 w 786780"/>
                <a:gd name="connsiteY42" fmla="*/ 1197427 h 1274338"/>
                <a:gd name="connsiteX43" fmla="*/ 23508 w 786780"/>
                <a:gd name="connsiteY43" fmla="*/ 1158836 h 1274338"/>
                <a:gd name="connsiteX44" fmla="*/ 23372 w 786780"/>
                <a:gd name="connsiteY44" fmla="*/ 1120108 h 1274338"/>
                <a:gd name="connsiteX45" fmla="*/ 23372 w 786780"/>
                <a:gd name="connsiteY45" fmla="*/ 1081245 h 1274338"/>
                <a:gd name="connsiteX46" fmla="*/ 23372 w 786780"/>
                <a:gd name="connsiteY46" fmla="*/ 1042109 h 1274338"/>
                <a:gd name="connsiteX47" fmla="*/ 23237 w 786780"/>
                <a:gd name="connsiteY47" fmla="*/ 1002974 h 1274338"/>
                <a:gd name="connsiteX48" fmla="*/ 23237 w 786780"/>
                <a:gd name="connsiteY48" fmla="*/ 959763 h 1274338"/>
                <a:gd name="connsiteX49" fmla="*/ 23101 w 786780"/>
                <a:gd name="connsiteY49" fmla="*/ 958811 h 1274338"/>
                <a:gd name="connsiteX50" fmla="*/ 31254 w 786780"/>
                <a:gd name="connsiteY50" fmla="*/ 932178 h 1274338"/>
                <a:gd name="connsiteX51" fmla="*/ 32884 w 786780"/>
                <a:gd name="connsiteY51" fmla="*/ 919133 h 1274338"/>
                <a:gd name="connsiteX52" fmla="*/ 30846 w 786780"/>
                <a:gd name="connsiteY52" fmla="*/ 911795 h 1274338"/>
                <a:gd name="connsiteX53" fmla="*/ 32205 w 786780"/>
                <a:gd name="connsiteY53" fmla="*/ 904729 h 1274338"/>
                <a:gd name="connsiteX54" fmla="*/ 37097 w 786780"/>
                <a:gd name="connsiteY54" fmla="*/ 897935 h 1274338"/>
                <a:gd name="connsiteX55" fmla="*/ 36961 w 786780"/>
                <a:gd name="connsiteY55" fmla="*/ 890325 h 1274338"/>
                <a:gd name="connsiteX56" fmla="*/ 31798 w 786780"/>
                <a:gd name="connsiteY56" fmla="*/ 882308 h 1274338"/>
                <a:gd name="connsiteX57" fmla="*/ 22013 w 786780"/>
                <a:gd name="connsiteY57" fmla="*/ 876872 h 1274338"/>
                <a:gd name="connsiteX58" fmla="*/ 7882 w 786780"/>
                <a:gd name="connsiteY58" fmla="*/ 874291 h 1274338"/>
                <a:gd name="connsiteX59" fmla="*/ 543 w 786780"/>
                <a:gd name="connsiteY59" fmla="*/ 864642 h 1274338"/>
                <a:gd name="connsiteX60" fmla="*/ 0 w 786780"/>
                <a:gd name="connsiteY60" fmla="*/ 848200 h 1274338"/>
                <a:gd name="connsiteX61" fmla="*/ 10600 w 786780"/>
                <a:gd name="connsiteY61" fmla="*/ 822790 h 1274338"/>
                <a:gd name="connsiteX62" fmla="*/ 32341 w 786780"/>
                <a:gd name="connsiteY62" fmla="*/ 788410 h 1274338"/>
                <a:gd name="connsiteX63" fmla="*/ 44163 w 786780"/>
                <a:gd name="connsiteY63" fmla="*/ 764087 h 1274338"/>
                <a:gd name="connsiteX64" fmla="*/ 46337 w 786780"/>
                <a:gd name="connsiteY64" fmla="*/ 749683 h 1274338"/>
                <a:gd name="connsiteX65" fmla="*/ 59382 w 786780"/>
                <a:gd name="connsiteY65" fmla="*/ 716527 h 1274338"/>
                <a:gd name="connsiteX66" fmla="*/ 83434 w 786780"/>
                <a:gd name="connsiteY66" fmla="*/ 664347 h 1274338"/>
                <a:gd name="connsiteX67" fmla="*/ 92674 w 786780"/>
                <a:gd name="connsiteY67" fmla="*/ 630783 h 1274338"/>
                <a:gd name="connsiteX68" fmla="*/ 87103 w 786780"/>
                <a:gd name="connsiteY68" fmla="*/ 616107 h 1274338"/>
                <a:gd name="connsiteX69" fmla="*/ 74737 w 786780"/>
                <a:gd name="connsiteY69" fmla="*/ 601975 h 1274338"/>
                <a:gd name="connsiteX70" fmla="*/ 55849 w 786780"/>
                <a:gd name="connsiteY70" fmla="*/ 588522 h 1274338"/>
                <a:gd name="connsiteX71" fmla="*/ 42532 w 786780"/>
                <a:gd name="connsiteY71" fmla="*/ 572759 h 1274338"/>
                <a:gd name="connsiteX72" fmla="*/ 38999 w 786780"/>
                <a:gd name="connsiteY72" fmla="*/ 564742 h 1274338"/>
                <a:gd name="connsiteX73" fmla="*/ 34651 w 786780"/>
                <a:gd name="connsiteY73" fmla="*/ 554822 h 1274338"/>
                <a:gd name="connsiteX74" fmla="*/ 32477 w 786780"/>
                <a:gd name="connsiteY74" fmla="*/ 542321 h 1274338"/>
                <a:gd name="connsiteX75" fmla="*/ 35738 w 786780"/>
                <a:gd name="connsiteY75" fmla="*/ 535119 h 1274338"/>
                <a:gd name="connsiteX76" fmla="*/ 33020 w 786780"/>
                <a:gd name="connsiteY76" fmla="*/ 522481 h 1274338"/>
                <a:gd name="connsiteX77" fmla="*/ 24459 w 786780"/>
                <a:gd name="connsiteY77" fmla="*/ 504409 h 1274338"/>
                <a:gd name="connsiteX78" fmla="*/ 20791 w 786780"/>
                <a:gd name="connsiteY78" fmla="*/ 492179 h 1274338"/>
                <a:gd name="connsiteX79" fmla="*/ 21606 w 786780"/>
                <a:gd name="connsiteY79" fmla="*/ 487831 h 1274338"/>
                <a:gd name="connsiteX80" fmla="*/ 22557 w 786780"/>
                <a:gd name="connsiteY80" fmla="*/ 486064 h 1274338"/>
                <a:gd name="connsiteX81" fmla="*/ 22422 w 786780"/>
                <a:gd name="connsiteY81" fmla="*/ 456441 h 1274338"/>
                <a:gd name="connsiteX82" fmla="*/ 22422 w 786780"/>
                <a:gd name="connsiteY82" fmla="*/ 426546 h 1274338"/>
                <a:gd name="connsiteX83" fmla="*/ 22286 w 786780"/>
                <a:gd name="connsiteY83" fmla="*/ 396651 h 1274338"/>
                <a:gd name="connsiteX84" fmla="*/ 22149 w 786780"/>
                <a:gd name="connsiteY84" fmla="*/ 366756 h 1274338"/>
                <a:gd name="connsiteX85" fmla="*/ 22013 w 786780"/>
                <a:gd name="connsiteY85" fmla="*/ 336726 h 1274338"/>
                <a:gd name="connsiteX86" fmla="*/ 21877 w 786780"/>
                <a:gd name="connsiteY86" fmla="*/ 306559 h 1274338"/>
                <a:gd name="connsiteX87" fmla="*/ 21877 w 786780"/>
                <a:gd name="connsiteY87" fmla="*/ 276256 h 1274338"/>
                <a:gd name="connsiteX88" fmla="*/ 21741 w 786780"/>
                <a:gd name="connsiteY88" fmla="*/ 245953 h 1274338"/>
                <a:gd name="connsiteX89" fmla="*/ 21606 w 786780"/>
                <a:gd name="connsiteY89" fmla="*/ 215515 h 1274338"/>
                <a:gd name="connsiteX90" fmla="*/ 21470 w 786780"/>
                <a:gd name="connsiteY90" fmla="*/ 185077 h 1274338"/>
                <a:gd name="connsiteX91" fmla="*/ 21470 w 786780"/>
                <a:gd name="connsiteY91" fmla="*/ 154366 h 1274338"/>
                <a:gd name="connsiteX92" fmla="*/ 21334 w 786780"/>
                <a:gd name="connsiteY92" fmla="*/ 123656 h 1274338"/>
                <a:gd name="connsiteX93" fmla="*/ 21198 w 786780"/>
                <a:gd name="connsiteY93" fmla="*/ 92810 h 1274338"/>
                <a:gd name="connsiteX94" fmla="*/ 21062 w 786780"/>
                <a:gd name="connsiteY94" fmla="*/ 61964 h 1274338"/>
                <a:gd name="connsiteX95" fmla="*/ 21062 w 786780"/>
                <a:gd name="connsiteY95" fmla="*/ 30982 h 1274338"/>
                <a:gd name="connsiteX96" fmla="*/ 20791 w 786780"/>
                <a:gd name="connsiteY96" fmla="*/ 0 h 1274338"/>
                <a:gd name="connsiteX97" fmla="*/ 61964 w 786780"/>
                <a:gd name="connsiteY97" fmla="*/ 0 h 1274338"/>
                <a:gd name="connsiteX98" fmla="*/ 116454 w 786780"/>
                <a:gd name="connsiteY98" fmla="*/ 0 h 1274338"/>
                <a:gd name="connsiteX99" fmla="*/ 147436 w 786780"/>
                <a:gd name="connsiteY99" fmla="*/ 0 h 1274338"/>
                <a:gd name="connsiteX100" fmla="*/ 147436 w 786780"/>
                <a:gd name="connsiteY100" fmla="*/ 47832 h 1274338"/>
                <a:gd name="connsiteX101" fmla="*/ 147436 w 786780"/>
                <a:gd name="connsiteY101" fmla="*/ 95528 h 1274338"/>
                <a:gd name="connsiteX102" fmla="*/ 147436 w 786780"/>
                <a:gd name="connsiteY102" fmla="*/ 142952 h 1274338"/>
                <a:gd name="connsiteX103" fmla="*/ 147436 w 786780"/>
                <a:gd name="connsiteY103" fmla="*/ 190240 h 1274338"/>
                <a:gd name="connsiteX104" fmla="*/ 161161 w 786780"/>
                <a:gd name="connsiteY104" fmla="*/ 209400 h 1274338"/>
                <a:gd name="connsiteX105" fmla="*/ 171352 w 786780"/>
                <a:gd name="connsiteY105" fmla="*/ 221086 h 1274338"/>
                <a:gd name="connsiteX106" fmla="*/ 177875 w 786780"/>
                <a:gd name="connsiteY106" fmla="*/ 233724 h 1274338"/>
                <a:gd name="connsiteX107" fmla="*/ 187795 w 786780"/>
                <a:gd name="connsiteY107" fmla="*/ 246905 h 1274338"/>
                <a:gd name="connsiteX108" fmla="*/ 189697 w 786780"/>
                <a:gd name="connsiteY108" fmla="*/ 251661 h 1274338"/>
                <a:gd name="connsiteX109" fmla="*/ 193230 w 786780"/>
                <a:gd name="connsiteY109" fmla="*/ 265793 h 1274338"/>
                <a:gd name="connsiteX110" fmla="*/ 190648 w 786780"/>
                <a:gd name="connsiteY110" fmla="*/ 275984 h 1274338"/>
                <a:gd name="connsiteX111" fmla="*/ 195947 w 786780"/>
                <a:gd name="connsiteY111" fmla="*/ 286448 h 1274338"/>
                <a:gd name="connsiteX112" fmla="*/ 194996 w 786780"/>
                <a:gd name="connsiteY112" fmla="*/ 291475 h 1274338"/>
                <a:gd name="connsiteX113" fmla="*/ 191056 w 786780"/>
                <a:gd name="connsiteY113" fmla="*/ 294193 h 1274338"/>
                <a:gd name="connsiteX114" fmla="*/ 190240 w 786780"/>
                <a:gd name="connsiteY114" fmla="*/ 295008 h 1274338"/>
                <a:gd name="connsiteX115" fmla="*/ 190376 w 786780"/>
                <a:gd name="connsiteY115" fmla="*/ 296095 h 1274338"/>
                <a:gd name="connsiteX116" fmla="*/ 191735 w 786780"/>
                <a:gd name="connsiteY116" fmla="*/ 297726 h 1274338"/>
                <a:gd name="connsiteX117" fmla="*/ 205732 w 786780"/>
                <a:gd name="connsiteY117" fmla="*/ 307646 h 1274338"/>
                <a:gd name="connsiteX118" fmla="*/ 219456 w 786780"/>
                <a:gd name="connsiteY118" fmla="*/ 321506 h 1274338"/>
                <a:gd name="connsiteX119" fmla="*/ 236849 w 786780"/>
                <a:gd name="connsiteY119" fmla="*/ 331018 h 1274338"/>
                <a:gd name="connsiteX120" fmla="*/ 242421 w 786780"/>
                <a:gd name="connsiteY120" fmla="*/ 336590 h 1274338"/>
                <a:gd name="connsiteX121" fmla="*/ 265386 w 786780"/>
                <a:gd name="connsiteY121" fmla="*/ 364038 h 1274338"/>
                <a:gd name="connsiteX122" fmla="*/ 277343 w 786780"/>
                <a:gd name="connsiteY122" fmla="*/ 381568 h 1274338"/>
                <a:gd name="connsiteX123" fmla="*/ 289845 w 786780"/>
                <a:gd name="connsiteY123" fmla="*/ 394341 h 1274338"/>
                <a:gd name="connsiteX124" fmla="*/ 296095 w 786780"/>
                <a:gd name="connsiteY124" fmla="*/ 408881 h 1274338"/>
                <a:gd name="connsiteX125" fmla="*/ 309005 w 786780"/>
                <a:gd name="connsiteY125" fmla="*/ 421518 h 1274338"/>
                <a:gd name="connsiteX126" fmla="*/ 312266 w 786780"/>
                <a:gd name="connsiteY126" fmla="*/ 428041 h 1274338"/>
                <a:gd name="connsiteX127" fmla="*/ 313081 w 786780"/>
                <a:gd name="connsiteY127" fmla="*/ 429399 h 1274338"/>
                <a:gd name="connsiteX128" fmla="*/ 314848 w 786780"/>
                <a:gd name="connsiteY128" fmla="*/ 429535 h 1274338"/>
                <a:gd name="connsiteX129" fmla="*/ 322865 w 786780"/>
                <a:gd name="connsiteY129" fmla="*/ 426546 h 1274338"/>
                <a:gd name="connsiteX130" fmla="*/ 324903 w 786780"/>
                <a:gd name="connsiteY130" fmla="*/ 427361 h 1274338"/>
                <a:gd name="connsiteX131" fmla="*/ 328844 w 786780"/>
                <a:gd name="connsiteY131" fmla="*/ 432389 h 1274338"/>
                <a:gd name="connsiteX132" fmla="*/ 329660 w 786780"/>
                <a:gd name="connsiteY132" fmla="*/ 439999 h 1274338"/>
                <a:gd name="connsiteX133" fmla="*/ 332513 w 786780"/>
                <a:gd name="connsiteY133" fmla="*/ 443260 h 1274338"/>
                <a:gd name="connsiteX134" fmla="*/ 337541 w 786780"/>
                <a:gd name="connsiteY134" fmla="*/ 445027 h 1274338"/>
                <a:gd name="connsiteX135" fmla="*/ 343248 w 786780"/>
                <a:gd name="connsiteY135" fmla="*/ 445570 h 1274338"/>
                <a:gd name="connsiteX136" fmla="*/ 360777 w 786780"/>
                <a:gd name="connsiteY136" fmla="*/ 441901 h 1274338"/>
                <a:gd name="connsiteX137" fmla="*/ 364582 w 786780"/>
                <a:gd name="connsiteY137" fmla="*/ 441901 h 1274338"/>
                <a:gd name="connsiteX138" fmla="*/ 366484 w 786780"/>
                <a:gd name="connsiteY138" fmla="*/ 443396 h 1274338"/>
                <a:gd name="connsiteX139" fmla="*/ 367300 w 786780"/>
                <a:gd name="connsiteY139" fmla="*/ 447473 h 1274338"/>
                <a:gd name="connsiteX140" fmla="*/ 367028 w 786780"/>
                <a:gd name="connsiteY140" fmla="*/ 454131 h 1274338"/>
                <a:gd name="connsiteX141" fmla="*/ 365262 w 786780"/>
                <a:gd name="connsiteY141" fmla="*/ 463643 h 1274338"/>
                <a:gd name="connsiteX142" fmla="*/ 359962 w 786780"/>
                <a:gd name="connsiteY142" fmla="*/ 473019 h 1274338"/>
                <a:gd name="connsiteX143" fmla="*/ 360913 w 786780"/>
                <a:gd name="connsiteY143" fmla="*/ 481716 h 1274338"/>
                <a:gd name="connsiteX144" fmla="*/ 356701 w 786780"/>
                <a:gd name="connsiteY144" fmla="*/ 501827 h 1274338"/>
                <a:gd name="connsiteX145" fmla="*/ 352760 w 786780"/>
                <a:gd name="connsiteY145" fmla="*/ 515416 h 1274338"/>
                <a:gd name="connsiteX146" fmla="*/ 352352 w 786780"/>
                <a:gd name="connsiteY146" fmla="*/ 528460 h 1274338"/>
                <a:gd name="connsiteX147" fmla="*/ 347461 w 786780"/>
                <a:gd name="connsiteY147" fmla="*/ 536070 h 1274338"/>
                <a:gd name="connsiteX148" fmla="*/ 350179 w 786780"/>
                <a:gd name="connsiteY148" fmla="*/ 545039 h 1274338"/>
                <a:gd name="connsiteX149" fmla="*/ 348276 w 786780"/>
                <a:gd name="connsiteY149" fmla="*/ 558627 h 1274338"/>
                <a:gd name="connsiteX150" fmla="*/ 350042 w 786780"/>
                <a:gd name="connsiteY150" fmla="*/ 562160 h 1274338"/>
                <a:gd name="connsiteX151" fmla="*/ 356293 w 786780"/>
                <a:gd name="connsiteY151" fmla="*/ 568411 h 1274338"/>
                <a:gd name="connsiteX152" fmla="*/ 358739 w 786780"/>
                <a:gd name="connsiteY152" fmla="*/ 585125 h 1274338"/>
                <a:gd name="connsiteX153" fmla="*/ 357652 w 786780"/>
                <a:gd name="connsiteY153" fmla="*/ 588250 h 1274338"/>
                <a:gd name="connsiteX154" fmla="*/ 346509 w 786780"/>
                <a:gd name="connsiteY154" fmla="*/ 594773 h 1274338"/>
                <a:gd name="connsiteX155" fmla="*/ 342704 w 786780"/>
                <a:gd name="connsiteY155" fmla="*/ 598985 h 1274338"/>
                <a:gd name="connsiteX156" fmla="*/ 341210 w 786780"/>
                <a:gd name="connsiteY156" fmla="*/ 605100 h 1274338"/>
                <a:gd name="connsiteX157" fmla="*/ 346101 w 786780"/>
                <a:gd name="connsiteY157" fmla="*/ 622629 h 1274338"/>
                <a:gd name="connsiteX158" fmla="*/ 341346 w 786780"/>
                <a:gd name="connsiteY158" fmla="*/ 632278 h 1274338"/>
                <a:gd name="connsiteX159" fmla="*/ 340802 w 786780"/>
                <a:gd name="connsiteY159" fmla="*/ 640566 h 1274338"/>
                <a:gd name="connsiteX160" fmla="*/ 341889 w 786780"/>
                <a:gd name="connsiteY160" fmla="*/ 642741 h 1274338"/>
                <a:gd name="connsiteX161" fmla="*/ 352216 w 786780"/>
                <a:gd name="connsiteY161" fmla="*/ 647225 h 1274338"/>
                <a:gd name="connsiteX162" fmla="*/ 364718 w 786780"/>
                <a:gd name="connsiteY162" fmla="*/ 657009 h 1274338"/>
                <a:gd name="connsiteX163" fmla="*/ 368659 w 786780"/>
                <a:gd name="connsiteY163" fmla="*/ 659183 h 1274338"/>
                <a:gd name="connsiteX164" fmla="*/ 371513 w 786780"/>
                <a:gd name="connsiteY164" fmla="*/ 658775 h 1274338"/>
                <a:gd name="connsiteX165" fmla="*/ 376812 w 786780"/>
                <a:gd name="connsiteY165" fmla="*/ 655514 h 1274338"/>
                <a:gd name="connsiteX166" fmla="*/ 382655 w 786780"/>
                <a:gd name="connsiteY166" fmla="*/ 648856 h 1274338"/>
                <a:gd name="connsiteX167" fmla="*/ 394613 w 786780"/>
                <a:gd name="connsiteY167" fmla="*/ 642061 h 1274338"/>
                <a:gd name="connsiteX168" fmla="*/ 408745 w 786780"/>
                <a:gd name="connsiteY168" fmla="*/ 627657 h 1274338"/>
                <a:gd name="connsiteX169" fmla="*/ 409425 w 786780"/>
                <a:gd name="connsiteY169" fmla="*/ 623581 h 1274338"/>
                <a:gd name="connsiteX170" fmla="*/ 410512 w 786780"/>
                <a:gd name="connsiteY170" fmla="*/ 621406 h 1274338"/>
                <a:gd name="connsiteX171" fmla="*/ 412414 w 786780"/>
                <a:gd name="connsiteY171" fmla="*/ 621406 h 1274338"/>
                <a:gd name="connsiteX172" fmla="*/ 416898 w 786780"/>
                <a:gd name="connsiteY172" fmla="*/ 623445 h 1274338"/>
                <a:gd name="connsiteX173" fmla="*/ 425731 w 786780"/>
                <a:gd name="connsiteY173" fmla="*/ 632142 h 1274338"/>
                <a:gd name="connsiteX174" fmla="*/ 433477 w 786780"/>
                <a:gd name="connsiteY174" fmla="*/ 637033 h 1274338"/>
                <a:gd name="connsiteX175" fmla="*/ 434835 w 786780"/>
                <a:gd name="connsiteY175" fmla="*/ 638121 h 1274338"/>
                <a:gd name="connsiteX176" fmla="*/ 435514 w 786780"/>
                <a:gd name="connsiteY176" fmla="*/ 640566 h 1274338"/>
                <a:gd name="connsiteX177" fmla="*/ 435107 w 786780"/>
                <a:gd name="connsiteY177" fmla="*/ 649263 h 1274338"/>
                <a:gd name="connsiteX178" fmla="*/ 439456 w 786780"/>
                <a:gd name="connsiteY178" fmla="*/ 656058 h 1274338"/>
                <a:gd name="connsiteX179" fmla="*/ 440678 w 786780"/>
                <a:gd name="connsiteY179" fmla="*/ 667200 h 1274338"/>
                <a:gd name="connsiteX180" fmla="*/ 445163 w 786780"/>
                <a:gd name="connsiteY180" fmla="*/ 678479 h 1274338"/>
                <a:gd name="connsiteX181" fmla="*/ 448288 w 786780"/>
                <a:gd name="connsiteY181" fmla="*/ 691931 h 1274338"/>
                <a:gd name="connsiteX182" fmla="*/ 459839 w 786780"/>
                <a:gd name="connsiteY182" fmla="*/ 709325 h 1274338"/>
                <a:gd name="connsiteX183" fmla="*/ 466089 w 786780"/>
                <a:gd name="connsiteY183" fmla="*/ 721690 h 1274338"/>
                <a:gd name="connsiteX184" fmla="*/ 473019 w 786780"/>
                <a:gd name="connsiteY184" fmla="*/ 727398 h 1274338"/>
                <a:gd name="connsiteX185" fmla="*/ 477232 w 786780"/>
                <a:gd name="connsiteY185" fmla="*/ 733920 h 1274338"/>
                <a:gd name="connsiteX186" fmla="*/ 480222 w 786780"/>
                <a:gd name="connsiteY186" fmla="*/ 741802 h 1274338"/>
                <a:gd name="connsiteX187" fmla="*/ 481444 w 786780"/>
                <a:gd name="connsiteY187" fmla="*/ 748188 h 1274338"/>
                <a:gd name="connsiteX188" fmla="*/ 477368 w 786780"/>
                <a:gd name="connsiteY188" fmla="*/ 759738 h 1274338"/>
                <a:gd name="connsiteX189" fmla="*/ 478455 w 786780"/>
                <a:gd name="connsiteY189" fmla="*/ 764494 h 1274338"/>
                <a:gd name="connsiteX190" fmla="*/ 482123 w 786780"/>
                <a:gd name="connsiteY190" fmla="*/ 769658 h 1274338"/>
                <a:gd name="connsiteX191" fmla="*/ 494081 w 786780"/>
                <a:gd name="connsiteY191" fmla="*/ 781616 h 1274338"/>
                <a:gd name="connsiteX192" fmla="*/ 496392 w 786780"/>
                <a:gd name="connsiteY192" fmla="*/ 782567 h 1274338"/>
                <a:gd name="connsiteX193" fmla="*/ 507534 w 786780"/>
                <a:gd name="connsiteY193" fmla="*/ 781345 h 1274338"/>
                <a:gd name="connsiteX194" fmla="*/ 513513 w 786780"/>
                <a:gd name="connsiteY194" fmla="*/ 783247 h 1274338"/>
                <a:gd name="connsiteX195" fmla="*/ 519492 w 786780"/>
                <a:gd name="connsiteY195" fmla="*/ 789226 h 1274338"/>
                <a:gd name="connsiteX196" fmla="*/ 525471 w 786780"/>
                <a:gd name="connsiteY196" fmla="*/ 798194 h 1274338"/>
                <a:gd name="connsiteX197" fmla="*/ 529412 w 786780"/>
                <a:gd name="connsiteY197" fmla="*/ 807298 h 1274338"/>
                <a:gd name="connsiteX198" fmla="*/ 530499 w 786780"/>
                <a:gd name="connsiteY198" fmla="*/ 818034 h 1274338"/>
                <a:gd name="connsiteX199" fmla="*/ 536614 w 786780"/>
                <a:gd name="connsiteY199" fmla="*/ 829856 h 1274338"/>
                <a:gd name="connsiteX200" fmla="*/ 537429 w 786780"/>
                <a:gd name="connsiteY200" fmla="*/ 840319 h 1274338"/>
                <a:gd name="connsiteX201" fmla="*/ 541234 w 786780"/>
                <a:gd name="connsiteY201" fmla="*/ 844939 h 1274338"/>
                <a:gd name="connsiteX202" fmla="*/ 548844 w 786780"/>
                <a:gd name="connsiteY202" fmla="*/ 851190 h 1274338"/>
                <a:gd name="connsiteX203" fmla="*/ 556181 w 786780"/>
                <a:gd name="connsiteY203" fmla="*/ 854995 h 1274338"/>
                <a:gd name="connsiteX204" fmla="*/ 559035 w 786780"/>
                <a:gd name="connsiteY204" fmla="*/ 855266 h 1274338"/>
                <a:gd name="connsiteX205" fmla="*/ 561073 w 786780"/>
                <a:gd name="connsiteY205" fmla="*/ 853636 h 1274338"/>
                <a:gd name="connsiteX206" fmla="*/ 561753 w 786780"/>
                <a:gd name="connsiteY206" fmla="*/ 847793 h 1274338"/>
                <a:gd name="connsiteX207" fmla="*/ 564606 w 786780"/>
                <a:gd name="connsiteY207" fmla="*/ 843444 h 1274338"/>
                <a:gd name="connsiteX208" fmla="*/ 573710 w 786780"/>
                <a:gd name="connsiteY208" fmla="*/ 837194 h 1274338"/>
                <a:gd name="connsiteX209" fmla="*/ 582407 w 786780"/>
                <a:gd name="connsiteY209" fmla="*/ 837330 h 1274338"/>
                <a:gd name="connsiteX210" fmla="*/ 615156 w 786780"/>
                <a:gd name="connsiteY210" fmla="*/ 842493 h 1274338"/>
                <a:gd name="connsiteX211" fmla="*/ 617330 w 786780"/>
                <a:gd name="connsiteY211" fmla="*/ 842221 h 1274338"/>
                <a:gd name="connsiteX212" fmla="*/ 618825 w 786780"/>
                <a:gd name="connsiteY212" fmla="*/ 840455 h 1274338"/>
                <a:gd name="connsiteX213" fmla="*/ 624396 w 786780"/>
                <a:gd name="connsiteY213" fmla="*/ 830943 h 1274338"/>
                <a:gd name="connsiteX214" fmla="*/ 628881 w 786780"/>
                <a:gd name="connsiteY214" fmla="*/ 827138 h 1274338"/>
                <a:gd name="connsiteX215" fmla="*/ 635810 w 786780"/>
                <a:gd name="connsiteY215" fmla="*/ 825915 h 1274338"/>
                <a:gd name="connsiteX216" fmla="*/ 655922 w 786780"/>
                <a:gd name="connsiteY216" fmla="*/ 828361 h 1274338"/>
                <a:gd name="connsiteX217" fmla="*/ 679158 w 786780"/>
                <a:gd name="connsiteY217" fmla="*/ 827002 h 1274338"/>
                <a:gd name="connsiteX218" fmla="*/ 691252 w 786780"/>
                <a:gd name="connsiteY218" fmla="*/ 829720 h 1274338"/>
                <a:gd name="connsiteX219" fmla="*/ 708917 w 786780"/>
                <a:gd name="connsiteY219" fmla="*/ 826187 h 1274338"/>
                <a:gd name="connsiteX220" fmla="*/ 729300 w 786780"/>
                <a:gd name="connsiteY220" fmla="*/ 828769 h 1274338"/>
                <a:gd name="connsiteX221" fmla="*/ 732018 w 786780"/>
                <a:gd name="connsiteY221" fmla="*/ 827274 h 1274338"/>
                <a:gd name="connsiteX222" fmla="*/ 732561 w 786780"/>
                <a:gd name="connsiteY222" fmla="*/ 825235 h 1274338"/>
                <a:gd name="connsiteX223" fmla="*/ 730795 w 786780"/>
                <a:gd name="connsiteY223" fmla="*/ 821702 h 1274338"/>
                <a:gd name="connsiteX224" fmla="*/ 730523 w 786780"/>
                <a:gd name="connsiteY224" fmla="*/ 814636 h 1274338"/>
                <a:gd name="connsiteX225" fmla="*/ 734600 w 786780"/>
                <a:gd name="connsiteY225" fmla="*/ 806212 h 1274338"/>
                <a:gd name="connsiteX226" fmla="*/ 735958 w 786780"/>
                <a:gd name="connsiteY226" fmla="*/ 799010 h 1274338"/>
                <a:gd name="connsiteX227" fmla="*/ 740171 w 786780"/>
                <a:gd name="connsiteY227" fmla="*/ 794933 h 1274338"/>
                <a:gd name="connsiteX228" fmla="*/ 745606 w 786780"/>
                <a:gd name="connsiteY228" fmla="*/ 792759 h 1274338"/>
                <a:gd name="connsiteX229" fmla="*/ 750091 w 786780"/>
                <a:gd name="connsiteY229" fmla="*/ 793031 h 1274338"/>
                <a:gd name="connsiteX230" fmla="*/ 754439 w 786780"/>
                <a:gd name="connsiteY230" fmla="*/ 796835 h 1274338"/>
                <a:gd name="connsiteX231" fmla="*/ 759331 w 786780"/>
                <a:gd name="connsiteY231" fmla="*/ 803222 h 1274338"/>
                <a:gd name="connsiteX232" fmla="*/ 768028 w 786780"/>
                <a:gd name="connsiteY232" fmla="*/ 820615 h 1274338"/>
                <a:gd name="connsiteX233" fmla="*/ 772648 w 786780"/>
                <a:gd name="connsiteY233" fmla="*/ 826866 h 1274338"/>
                <a:gd name="connsiteX234" fmla="*/ 778219 w 786780"/>
                <a:gd name="connsiteY234" fmla="*/ 832302 h 127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786780" h="1274338">
                  <a:moveTo>
                    <a:pt x="786644" y="837057"/>
                  </a:moveTo>
                  <a:lnTo>
                    <a:pt x="786644" y="864914"/>
                  </a:lnTo>
                  <a:lnTo>
                    <a:pt x="786780" y="892635"/>
                  </a:lnTo>
                  <a:lnTo>
                    <a:pt x="786780" y="920356"/>
                  </a:lnTo>
                  <a:lnTo>
                    <a:pt x="786780" y="948077"/>
                  </a:lnTo>
                  <a:lnTo>
                    <a:pt x="786780" y="975661"/>
                  </a:lnTo>
                  <a:lnTo>
                    <a:pt x="786780" y="1003110"/>
                  </a:lnTo>
                  <a:lnTo>
                    <a:pt x="786780" y="1030559"/>
                  </a:lnTo>
                  <a:lnTo>
                    <a:pt x="786780" y="1057873"/>
                  </a:lnTo>
                  <a:lnTo>
                    <a:pt x="786780" y="1085186"/>
                  </a:lnTo>
                  <a:lnTo>
                    <a:pt x="786780" y="1112363"/>
                  </a:lnTo>
                  <a:lnTo>
                    <a:pt x="786780" y="1139540"/>
                  </a:lnTo>
                  <a:lnTo>
                    <a:pt x="786780" y="1166582"/>
                  </a:lnTo>
                  <a:lnTo>
                    <a:pt x="786780" y="1193623"/>
                  </a:lnTo>
                  <a:lnTo>
                    <a:pt x="786780" y="1220528"/>
                  </a:lnTo>
                  <a:lnTo>
                    <a:pt x="786780" y="1247433"/>
                  </a:lnTo>
                  <a:lnTo>
                    <a:pt x="786780" y="1274203"/>
                  </a:lnTo>
                  <a:lnTo>
                    <a:pt x="762864" y="1274203"/>
                  </a:lnTo>
                  <a:lnTo>
                    <a:pt x="738948" y="1274203"/>
                  </a:lnTo>
                  <a:lnTo>
                    <a:pt x="715032" y="1274203"/>
                  </a:lnTo>
                  <a:lnTo>
                    <a:pt x="691116" y="1274203"/>
                  </a:lnTo>
                  <a:lnTo>
                    <a:pt x="667200" y="1274203"/>
                  </a:lnTo>
                  <a:lnTo>
                    <a:pt x="643285" y="1274203"/>
                  </a:lnTo>
                  <a:lnTo>
                    <a:pt x="619369" y="1274203"/>
                  </a:lnTo>
                  <a:lnTo>
                    <a:pt x="595453" y="1274203"/>
                  </a:lnTo>
                  <a:lnTo>
                    <a:pt x="571537" y="1274203"/>
                  </a:lnTo>
                  <a:lnTo>
                    <a:pt x="547620" y="1274203"/>
                  </a:lnTo>
                  <a:lnTo>
                    <a:pt x="523704" y="1274203"/>
                  </a:lnTo>
                  <a:lnTo>
                    <a:pt x="499789" y="1274203"/>
                  </a:lnTo>
                  <a:lnTo>
                    <a:pt x="475873" y="1274203"/>
                  </a:lnTo>
                  <a:lnTo>
                    <a:pt x="451957" y="1274203"/>
                  </a:lnTo>
                  <a:lnTo>
                    <a:pt x="428041" y="1274203"/>
                  </a:lnTo>
                  <a:lnTo>
                    <a:pt x="404125" y="1274203"/>
                  </a:lnTo>
                  <a:lnTo>
                    <a:pt x="356565" y="1274203"/>
                  </a:lnTo>
                  <a:lnTo>
                    <a:pt x="309005" y="1274203"/>
                  </a:lnTo>
                  <a:lnTo>
                    <a:pt x="261445" y="1274203"/>
                  </a:lnTo>
                  <a:lnTo>
                    <a:pt x="213884" y="1274203"/>
                  </a:lnTo>
                  <a:lnTo>
                    <a:pt x="166324" y="1274203"/>
                  </a:lnTo>
                  <a:lnTo>
                    <a:pt x="118764" y="1274339"/>
                  </a:lnTo>
                  <a:lnTo>
                    <a:pt x="71204" y="1274339"/>
                  </a:lnTo>
                  <a:lnTo>
                    <a:pt x="23644" y="1274339"/>
                  </a:lnTo>
                  <a:lnTo>
                    <a:pt x="23644" y="1236019"/>
                  </a:lnTo>
                  <a:lnTo>
                    <a:pt x="23508" y="1197427"/>
                  </a:lnTo>
                  <a:lnTo>
                    <a:pt x="23508" y="1158836"/>
                  </a:lnTo>
                  <a:lnTo>
                    <a:pt x="23372" y="1120108"/>
                  </a:lnTo>
                  <a:lnTo>
                    <a:pt x="23372" y="1081245"/>
                  </a:lnTo>
                  <a:lnTo>
                    <a:pt x="23372" y="1042109"/>
                  </a:lnTo>
                  <a:lnTo>
                    <a:pt x="23237" y="1002974"/>
                  </a:lnTo>
                  <a:lnTo>
                    <a:pt x="23237" y="959763"/>
                  </a:lnTo>
                  <a:lnTo>
                    <a:pt x="23101" y="958811"/>
                  </a:lnTo>
                  <a:lnTo>
                    <a:pt x="31254" y="932178"/>
                  </a:lnTo>
                  <a:lnTo>
                    <a:pt x="32884" y="919133"/>
                  </a:lnTo>
                  <a:lnTo>
                    <a:pt x="30846" y="911795"/>
                  </a:lnTo>
                  <a:lnTo>
                    <a:pt x="32205" y="904729"/>
                  </a:lnTo>
                  <a:lnTo>
                    <a:pt x="37097" y="897935"/>
                  </a:lnTo>
                  <a:lnTo>
                    <a:pt x="36961" y="890325"/>
                  </a:lnTo>
                  <a:lnTo>
                    <a:pt x="31798" y="882308"/>
                  </a:lnTo>
                  <a:lnTo>
                    <a:pt x="22013" y="876872"/>
                  </a:lnTo>
                  <a:lnTo>
                    <a:pt x="7882" y="874291"/>
                  </a:lnTo>
                  <a:lnTo>
                    <a:pt x="543" y="864642"/>
                  </a:lnTo>
                  <a:lnTo>
                    <a:pt x="0" y="848200"/>
                  </a:lnTo>
                  <a:lnTo>
                    <a:pt x="10600" y="822790"/>
                  </a:lnTo>
                  <a:lnTo>
                    <a:pt x="32341" y="788410"/>
                  </a:lnTo>
                  <a:lnTo>
                    <a:pt x="44163" y="764087"/>
                  </a:lnTo>
                  <a:lnTo>
                    <a:pt x="46337" y="749683"/>
                  </a:lnTo>
                  <a:lnTo>
                    <a:pt x="59382" y="716527"/>
                  </a:lnTo>
                  <a:lnTo>
                    <a:pt x="83434" y="664347"/>
                  </a:lnTo>
                  <a:lnTo>
                    <a:pt x="92674" y="630783"/>
                  </a:lnTo>
                  <a:lnTo>
                    <a:pt x="87103" y="616107"/>
                  </a:lnTo>
                  <a:lnTo>
                    <a:pt x="74737" y="601975"/>
                  </a:lnTo>
                  <a:lnTo>
                    <a:pt x="55849" y="588522"/>
                  </a:lnTo>
                  <a:lnTo>
                    <a:pt x="42532" y="572759"/>
                  </a:lnTo>
                  <a:lnTo>
                    <a:pt x="38999" y="564742"/>
                  </a:lnTo>
                  <a:lnTo>
                    <a:pt x="34651" y="554822"/>
                  </a:lnTo>
                  <a:lnTo>
                    <a:pt x="32477" y="542321"/>
                  </a:lnTo>
                  <a:lnTo>
                    <a:pt x="35738" y="535119"/>
                  </a:lnTo>
                  <a:lnTo>
                    <a:pt x="33020" y="522481"/>
                  </a:lnTo>
                  <a:lnTo>
                    <a:pt x="24459" y="504409"/>
                  </a:lnTo>
                  <a:lnTo>
                    <a:pt x="20791" y="492179"/>
                  </a:lnTo>
                  <a:lnTo>
                    <a:pt x="21606" y="487831"/>
                  </a:lnTo>
                  <a:lnTo>
                    <a:pt x="22557" y="486064"/>
                  </a:lnTo>
                  <a:lnTo>
                    <a:pt x="22422" y="456441"/>
                  </a:lnTo>
                  <a:lnTo>
                    <a:pt x="22422" y="426546"/>
                  </a:lnTo>
                  <a:lnTo>
                    <a:pt x="22286" y="396651"/>
                  </a:lnTo>
                  <a:lnTo>
                    <a:pt x="22149" y="366756"/>
                  </a:lnTo>
                  <a:lnTo>
                    <a:pt x="22013" y="336726"/>
                  </a:lnTo>
                  <a:lnTo>
                    <a:pt x="21877" y="306559"/>
                  </a:lnTo>
                  <a:lnTo>
                    <a:pt x="21877" y="276256"/>
                  </a:lnTo>
                  <a:lnTo>
                    <a:pt x="21741" y="245953"/>
                  </a:lnTo>
                  <a:lnTo>
                    <a:pt x="21606" y="215515"/>
                  </a:lnTo>
                  <a:lnTo>
                    <a:pt x="21470" y="185077"/>
                  </a:lnTo>
                  <a:lnTo>
                    <a:pt x="21470" y="154366"/>
                  </a:lnTo>
                  <a:lnTo>
                    <a:pt x="21334" y="123656"/>
                  </a:lnTo>
                  <a:lnTo>
                    <a:pt x="21198" y="92810"/>
                  </a:lnTo>
                  <a:lnTo>
                    <a:pt x="21062" y="61964"/>
                  </a:lnTo>
                  <a:lnTo>
                    <a:pt x="21062" y="30982"/>
                  </a:lnTo>
                  <a:lnTo>
                    <a:pt x="20791" y="0"/>
                  </a:lnTo>
                  <a:lnTo>
                    <a:pt x="61964" y="0"/>
                  </a:lnTo>
                  <a:lnTo>
                    <a:pt x="116454" y="0"/>
                  </a:lnTo>
                  <a:lnTo>
                    <a:pt x="147436" y="0"/>
                  </a:lnTo>
                  <a:lnTo>
                    <a:pt x="147436" y="47832"/>
                  </a:lnTo>
                  <a:lnTo>
                    <a:pt x="147436" y="95528"/>
                  </a:lnTo>
                  <a:lnTo>
                    <a:pt x="147436" y="142952"/>
                  </a:lnTo>
                  <a:lnTo>
                    <a:pt x="147436" y="190240"/>
                  </a:lnTo>
                  <a:lnTo>
                    <a:pt x="161161" y="209400"/>
                  </a:lnTo>
                  <a:lnTo>
                    <a:pt x="171352" y="221086"/>
                  </a:lnTo>
                  <a:lnTo>
                    <a:pt x="177875" y="233724"/>
                  </a:lnTo>
                  <a:lnTo>
                    <a:pt x="187795" y="246905"/>
                  </a:lnTo>
                  <a:lnTo>
                    <a:pt x="189697" y="251661"/>
                  </a:lnTo>
                  <a:lnTo>
                    <a:pt x="193230" y="265793"/>
                  </a:lnTo>
                  <a:lnTo>
                    <a:pt x="190648" y="275984"/>
                  </a:lnTo>
                  <a:lnTo>
                    <a:pt x="195947" y="286448"/>
                  </a:lnTo>
                  <a:lnTo>
                    <a:pt x="194996" y="291475"/>
                  </a:lnTo>
                  <a:lnTo>
                    <a:pt x="191056" y="294193"/>
                  </a:lnTo>
                  <a:lnTo>
                    <a:pt x="190240" y="295008"/>
                  </a:lnTo>
                  <a:lnTo>
                    <a:pt x="190376" y="296095"/>
                  </a:lnTo>
                  <a:lnTo>
                    <a:pt x="191735" y="297726"/>
                  </a:lnTo>
                  <a:lnTo>
                    <a:pt x="205732" y="307646"/>
                  </a:lnTo>
                  <a:lnTo>
                    <a:pt x="219456" y="321506"/>
                  </a:lnTo>
                  <a:lnTo>
                    <a:pt x="236849" y="331018"/>
                  </a:lnTo>
                  <a:lnTo>
                    <a:pt x="242421" y="336590"/>
                  </a:lnTo>
                  <a:lnTo>
                    <a:pt x="265386" y="364038"/>
                  </a:lnTo>
                  <a:lnTo>
                    <a:pt x="277343" y="381568"/>
                  </a:lnTo>
                  <a:lnTo>
                    <a:pt x="289845" y="394341"/>
                  </a:lnTo>
                  <a:lnTo>
                    <a:pt x="296095" y="408881"/>
                  </a:lnTo>
                  <a:lnTo>
                    <a:pt x="309005" y="421518"/>
                  </a:lnTo>
                  <a:lnTo>
                    <a:pt x="312266" y="428041"/>
                  </a:lnTo>
                  <a:lnTo>
                    <a:pt x="313081" y="429399"/>
                  </a:lnTo>
                  <a:lnTo>
                    <a:pt x="314848" y="429535"/>
                  </a:lnTo>
                  <a:lnTo>
                    <a:pt x="322865" y="426546"/>
                  </a:lnTo>
                  <a:lnTo>
                    <a:pt x="324903" y="427361"/>
                  </a:lnTo>
                  <a:lnTo>
                    <a:pt x="328844" y="432389"/>
                  </a:lnTo>
                  <a:lnTo>
                    <a:pt x="329660" y="439999"/>
                  </a:lnTo>
                  <a:lnTo>
                    <a:pt x="332513" y="443260"/>
                  </a:lnTo>
                  <a:lnTo>
                    <a:pt x="337541" y="445027"/>
                  </a:lnTo>
                  <a:lnTo>
                    <a:pt x="343248" y="445570"/>
                  </a:lnTo>
                  <a:lnTo>
                    <a:pt x="360777" y="441901"/>
                  </a:lnTo>
                  <a:lnTo>
                    <a:pt x="364582" y="441901"/>
                  </a:lnTo>
                  <a:lnTo>
                    <a:pt x="366484" y="443396"/>
                  </a:lnTo>
                  <a:lnTo>
                    <a:pt x="367300" y="447473"/>
                  </a:lnTo>
                  <a:lnTo>
                    <a:pt x="367028" y="454131"/>
                  </a:lnTo>
                  <a:lnTo>
                    <a:pt x="365262" y="463643"/>
                  </a:lnTo>
                  <a:lnTo>
                    <a:pt x="359962" y="473019"/>
                  </a:lnTo>
                  <a:lnTo>
                    <a:pt x="360913" y="481716"/>
                  </a:lnTo>
                  <a:lnTo>
                    <a:pt x="356701" y="501827"/>
                  </a:lnTo>
                  <a:lnTo>
                    <a:pt x="352760" y="515416"/>
                  </a:lnTo>
                  <a:lnTo>
                    <a:pt x="352352" y="528460"/>
                  </a:lnTo>
                  <a:lnTo>
                    <a:pt x="347461" y="536070"/>
                  </a:lnTo>
                  <a:lnTo>
                    <a:pt x="350179" y="545039"/>
                  </a:lnTo>
                  <a:lnTo>
                    <a:pt x="348276" y="558627"/>
                  </a:lnTo>
                  <a:lnTo>
                    <a:pt x="350042" y="562160"/>
                  </a:lnTo>
                  <a:lnTo>
                    <a:pt x="356293" y="568411"/>
                  </a:lnTo>
                  <a:lnTo>
                    <a:pt x="358739" y="585125"/>
                  </a:lnTo>
                  <a:lnTo>
                    <a:pt x="357652" y="588250"/>
                  </a:lnTo>
                  <a:lnTo>
                    <a:pt x="346509" y="594773"/>
                  </a:lnTo>
                  <a:lnTo>
                    <a:pt x="342704" y="598985"/>
                  </a:lnTo>
                  <a:lnTo>
                    <a:pt x="341210" y="605100"/>
                  </a:lnTo>
                  <a:lnTo>
                    <a:pt x="346101" y="622629"/>
                  </a:lnTo>
                  <a:lnTo>
                    <a:pt x="341346" y="632278"/>
                  </a:lnTo>
                  <a:lnTo>
                    <a:pt x="340802" y="640566"/>
                  </a:lnTo>
                  <a:lnTo>
                    <a:pt x="341889" y="642741"/>
                  </a:lnTo>
                  <a:lnTo>
                    <a:pt x="352216" y="647225"/>
                  </a:lnTo>
                  <a:lnTo>
                    <a:pt x="364718" y="657009"/>
                  </a:lnTo>
                  <a:lnTo>
                    <a:pt x="368659" y="659183"/>
                  </a:lnTo>
                  <a:lnTo>
                    <a:pt x="371513" y="658775"/>
                  </a:lnTo>
                  <a:lnTo>
                    <a:pt x="376812" y="655514"/>
                  </a:lnTo>
                  <a:lnTo>
                    <a:pt x="382655" y="648856"/>
                  </a:lnTo>
                  <a:lnTo>
                    <a:pt x="394613" y="642061"/>
                  </a:lnTo>
                  <a:lnTo>
                    <a:pt x="408745" y="627657"/>
                  </a:lnTo>
                  <a:lnTo>
                    <a:pt x="409425" y="623581"/>
                  </a:lnTo>
                  <a:lnTo>
                    <a:pt x="410512" y="621406"/>
                  </a:lnTo>
                  <a:lnTo>
                    <a:pt x="412414" y="621406"/>
                  </a:lnTo>
                  <a:lnTo>
                    <a:pt x="416898" y="623445"/>
                  </a:lnTo>
                  <a:lnTo>
                    <a:pt x="425731" y="632142"/>
                  </a:lnTo>
                  <a:lnTo>
                    <a:pt x="433477" y="637033"/>
                  </a:lnTo>
                  <a:lnTo>
                    <a:pt x="434835" y="638121"/>
                  </a:lnTo>
                  <a:lnTo>
                    <a:pt x="435514" y="640566"/>
                  </a:lnTo>
                  <a:lnTo>
                    <a:pt x="435107" y="649263"/>
                  </a:lnTo>
                  <a:lnTo>
                    <a:pt x="439456" y="656058"/>
                  </a:lnTo>
                  <a:lnTo>
                    <a:pt x="440678" y="667200"/>
                  </a:lnTo>
                  <a:lnTo>
                    <a:pt x="445163" y="678479"/>
                  </a:lnTo>
                  <a:lnTo>
                    <a:pt x="448288" y="691931"/>
                  </a:lnTo>
                  <a:lnTo>
                    <a:pt x="459839" y="709325"/>
                  </a:lnTo>
                  <a:lnTo>
                    <a:pt x="466089" y="721690"/>
                  </a:lnTo>
                  <a:lnTo>
                    <a:pt x="473019" y="727398"/>
                  </a:lnTo>
                  <a:lnTo>
                    <a:pt x="477232" y="733920"/>
                  </a:lnTo>
                  <a:lnTo>
                    <a:pt x="480222" y="741802"/>
                  </a:lnTo>
                  <a:lnTo>
                    <a:pt x="481444" y="748188"/>
                  </a:lnTo>
                  <a:lnTo>
                    <a:pt x="477368" y="759738"/>
                  </a:lnTo>
                  <a:lnTo>
                    <a:pt x="478455" y="764494"/>
                  </a:lnTo>
                  <a:lnTo>
                    <a:pt x="482123" y="769658"/>
                  </a:lnTo>
                  <a:lnTo>
                    <a:pt x="494081" y="781616"/>
                  </a:lnTo>
                  <a:lnTo>
                    <a:pt x="496392" y="782567"/>
                  </a:lnTo>
                  <a:lnTo>
                    <a:pt x="507534" y="781345"/>
                  </a:lnTo>
                  <a:lnTo>
                    <a:pt x="513513" y="783247"/>
                  </a:lnTo>
                  <a:lnTo>
                    <a:pt x="519492" y="789226"/>
                  </a:lnTo>
                  <a:lnTo>
                    <a:pt x="525471" y="798194"/>
                  </a:lnTo>
                  <a:lnTo>
                    <a:pt x="529412" y="807298"/>
                  </a:lnTo>
                  <a:lnTo>
                    <a:pt x="530499" y="818034"/>
                  </a:lnTo>
                  <a:lnTo>
                    <a:pt x="536614" y="829856"/>
                  </a:lnTo>
                  <a:lnTo>
                    <a:pt x="537429" y="840319"/>
                  </a:lnTo>
                  <a:lnTo>
                    <a:pt x="541234" y="844939"/>
                  </a:lnTo>
                  <a:lnTo>
                    <a:pt x="548844" y="851190"/>
                  </a:lnTo>
                  <a:lnTo>
                    <a:pt x="556181" y="854995"/>
                  </a:lnTo>
                  <a:lnTo>
                    <a:pt x="559035" y="855266"/>
                  </a:lnTo>
                  <a:lnTo>
                    <a:pt x="561073" y="853636"/>
                  </a:lnTo>
                  <a:lnTo>
                    <a:pt x="561753" y="847793"/>
                  </a:lnTo>
                  <a:lnTo>
                    <a:pt x="564606" y="843444"/>
                  </a:lnTo>
                  <a:lnTo>
                    <a:pt x="573710" y="837194"/>
                  </a:lnTo>
                  <a:lnTo>
                    <a:pt x="582407" y="837330"/>
                  </a:lnTo>
                  <a:lnTo>
                    <a:pt x="615156" y="842493"/>
                  </a:lnTo>
                  <a:lnTo>
                    <a:pt x="617330" y="842221"/>
                  </a:lnTo>
                  <a:lnTo>
                    <a:pt x="618825" y="840455"/>
                  </a:lnTo>
                  <a:lnTo>
                    <a:pt x="624396" y="830943"/>
                  </a:lnTo>
                  <a:lnTo>
                    <a:pt x="628881" y="827138"/>
                  </a:lnTo>
                  <a:lnTo>
                    <a:pt x="635810" y="825915"/>
                  </a:lnTo>
                  <a:lnTo>
                    <a:pt x="655922" y="828361"/>
                  </a:lnTo>
                  <a:lnTo>
                    <a:pt x="679158" y="827002"/>
                  </a:lnTo>
                  <a:lnTo>
                    <a:pt x="691252" y="829720"/>
                  </a:lnTo>
                  <a:lnTo>
                    <a:pt x="708917" y="826187"/>
                  </a:lnTo>
                  <a:lnTo>
                    <a:pt x="729300" y="828769"/>
                  </a:lnTo>
                  <a:lnTo>
                    <a:pt x="732018" y="827274"/>
                  </a:lnTo>
                  <a:lnTo>
                    <a:pt x="732561" y="825235"/>
                  </a:lnTo>
                  <a:lnTo>
                    <a:pt x="730795" y="821702"/>
                  </a:lnTo>
                  <a:lnTo>
                    <a:pt x="730523" y="814636"/>
                  </a:lnTo>
                  <a:lnTo>
                    <a:pt x="734600" y="806212"/>
                  </a:lnTo>
                  <a:lnTo>
                    <a:pt x="735958" y="799010"/>
                  </a:lnTo>
                  <a:lnTo>
                    <a:pt x="740171" y="794933"/>
                  </a:lnTo>
                  <a:lnTo>
                    <a:pt x="745606" y="792759"/>
                  </a:lnTo>
                  <a:lnTo>
                    <a:pt x="750091" y="793031"/>
                  </a:lnTo>
                  <a:lnTo>
                    <a:pt x="754439" y="796835"/>
                  </a:lnTo>
                  <a:lnTo>
                    <a:pt x="759331" y="803222"/>
                  </a:lnTo>
                  <a:lnTo>
                    <a:pt x="768028" y="820615"/>
                  </a:lnTo>
                  <a:lnTo>
                    <a:pt x="772648" y="826866"/>
                  </a:lnTo>
                  <a:lnTo>
                    <a:pt x="778219" y="832302"/>
                  </a:lnTo>
                  <a:close/>
                </a:path>
              </a:pathLst>
            </a:custGeom>
            <a:solidFill>
              <a:srgbClr val="557F8D"/>
            </a:solid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1" name="Freeform: Shape 30">
              <a:extLst>
                <a:ext uri="{FF2B5EF4-FFF2-40B4-BE49-F238E27FC236}">
                  <a16:creationId xmlns:a16="http://schemas.microsoft.com/office/drawing/2014/main" id="{2764FB05-1DA2-B29D-E981-89C32E2A41DD}"/>
                </a:ext>
              </a:extLst>
            </p:cNvPr>
            <p:cNvSpPr/>
            <p:nvPr/>
          </p:nvSpPr>
          <p:spPr>
            <a:xfrm>
              <a:off x="14640194" y="8504015"/>
              <a:ext cx="509572" cy="915871"/>
            </a:xfrm>
            <a:custGeom>
              <a:avLst/>
              <a:gdLst>
                <a:gd name="connsiteX0" fmla="*/ 471932 w 509572"/>
                <a:gd name="connsiteY0" fmla="*/ 2853 h 915871"/>
                <a:gd name="connsiteX1" fmla="*/ 471797 w 509572"/>
                <a:gd name="connsiteY1" fmla="*/ 29759 h 915871"/>
                <a:gd name="connsiteX2" fmla="*/ 473834 w 509572"/>
                <a:gd name="connsiteY2" fmla="*/ 52045 h 915871"/>
                <a:gd name="connsiteX3" fmla="*/ 477640 w 509572"/>
                <a:gd name="connsiteY3" fmla="*/ 61964 h 915871"/>
                <a:gd name="connsiteX4" fmla="*/ 482123 w 509572"/>
                <a:gd name="connsiteY4" fmla="*/ 69302 h 915871"/>
                <a:gd name="connsiteX5" fmla="*/ 486880 w 509572"/>
                <a:gd name="connsiteY5" fmla="*/ 73922 h 915871"/>
                <a:gd name="connsiteX6" fmla="*/ 492451 w 509572"/>
                <a:gd name="connsiteY6" fmla="*/ 88326 h 915871"/>
                <a:gd name="connsiteX7" fmla="*/ 498702 w 509572"/>
                <a:gd name="connsiteY7" fmla="*/ 112513 h 915871"/>
                <a:gd name="connsiteX8" fmla="*/ 504545 w 509572"/>
                <a:gd name="connsiteY8" fmla="*/ 128412 h 915871"/>
                <a:gd name="connsiteX9" fmla="*/ 509165 w 509572"/>
                <a:gd name="connsiteY9" fmla="*/ 134935 h 915871"/>
                <a:gd name="connsiteX10" fmla="*/ 508893 w 509572"/>
                <a:gd name="connsiteY10" fmla="*/ 180456 h 915871"/>
                <a:gd name="connsiteX11" fmla="*/ 508757 w 509572"/>
                <a:gd name="connsiteY11" fmla="*/ 231277 h 915871"/>
                <a:gd name="connsiteX12" fmla="*/ 508621 w 509572"/>
                <a:gd name="connsiteY12" fmla="*/ 281963 h 915871"/>
                <a:gd name="connsiteX13" fmla="*/ 508350 w 509572"/>
                <a:gd name="connsiteY13" fmla="*/ 332241 h 915871"/>
                <a:gd name="connsiteX14" fmla="*/ 508214 w 509572"/>
                <a:gd name="connsiteY14" fmla="*/ 382519 h 915871"/>
                <a:gd name="connsiteX15" fmla="*/ 508078 w 509572"/>
                <a:gd name="connsiteY15" fmla="*/ 432389 h 915871"/>
                <a:gd name="connsiteX16" fmla="*/ 507806 w 509572"/>
                <a:gd name="connsiteY16" fmla="*/ 482123 h 915871"/>
                <a:gd name="connsiteX17" fmla="*/ 507670 w 509572"/>
                <a:gd name="connsiteY17" fmla="*/ 528868 h 915871"/>
                <a:gd name="connsiteX18" fmla="*/ 507670 w 509572"/>
                <a:gd name="connsiteY18" fmla="*/ 529683 h 915871"/>
                <a:gd name="connsiteX19" fmla="*/ 501691 w 509572"/>
                <a:gd name="connsiteY19" fmla="*/ 534711 h 915871"/>
                <a:gd name="connsiteX20" fmla="*/ 497614 w 509572"/>
                <a:gd name="connsiteY20" fmla="*/ 543408 h 915871"/>
                <a:gd name="connsiteX21" fmla="*/ 498702 w 509572"/>
                <a:gd name="connsiteY21" fmla="*/ 552784 h 915871"/>
                <a:gd name="connsiteX22" fmla="*/ 497071 w 509572"/>
                <a:gd name="connsiteY22" fmla="*/ 559442 h 915871"/>
                <a:gd name="connsiteX23" fmla="*/ 492995 w 509572"/>
                <a:gd name="connsiteY23" fmla="*/ 563519 h 915871"/>
                <a:gd name="connsiteX24" fmla="*/ 495033 w 509572"/>
                <a:gd name="connsiteY24" fmla="*/ 573710 h 915871"/>
                <a:gd name="connsiteX25" fmla="*/ 503050 w 509572"/>
                <a:gd name="connsiteY25" fmla="*/ 590017 h 915871"/>
                <a:gd name="connsiteX26" fmla="*/ 507942 w 509572"/>
                <a:gd name="connsiteY26" fmla="*/ 606187 h 915871"/>
                <a:gd name="connsiteX27" fmla="*/ 509573 w 509572"/>
                <a:gd name="connsiteY27" fmla="*/ 622086 h 915871"/>
                <a:gd name="connsiteX28" fmla="*/ 508078 w 509572"/>
                <a:gd name="connsiteY28" fmla="*/ 633365 h 915871"/>
                <a:gd name="connsiteX29" fmla="*/ 501148 w 509572"/>
                <a:gd name="connsiteY29" fmla="*/ 643692 h 915871"/>
                <a:gd name="connsiteX30" fmla="*/ 494489 w 509572"/>
                <a:gd name="connsiteY30" fmla="*/ 665977 h 915871"/>
                <a:gd name="connsiteX31" fmla="*/ 488782 w 509572"/>
                <a:gd name="connsiteY31" fmla="*/ 674810 h 915871"/>
                <a:gd name="connsiteX32" fmla="*/ 481716 w 509572"/>
                <a:gd name="connsiteY32" fmla="*/ 677799 h 915871"/>
                <a:gd name="connsiteX33" fmla="*/ 475465 w 509572"/>
                <a:gd name="connsiteY33" fmla="*/ 686088 h 915871"/>
                <a:gd name="connsiteX34" fmla="*/ 470030 w 509572"/>
                <a:gd name="connsiteY34" fmla="*/ 699677 h 915871"/>
                <a:gd name="connsiteX35" fmla="*/ 464187 w 509572"/>
                <a:gd name="connsiteY35" fmla="*/ 706199 h 915871"/>
                <a:gd name="connsiteX36" fmla="*/ 457936 w 509572"/>
                <a:gd name="connsiteY36" fmla="*/ 705792 h 915871"/>
                <a:gd name="connsiteX37" fmla="*/ 453316 w 509572"/>
                <a:gd name="connsiteY37" fmla="*/ 708374 h 915871"/>
                <a:gd name="connsiteX38" fmla="*/ 450326 w 509572"/>
                <a:gd name="connsiteY38" fmla="*/ 713673 h 915871"/>
                <a:gd name="connsiteX39" fmla="*/ 450734 w 509572"/>
                <a:gd name="connsiteY39" fmla="*/ 719245 h 915871"/>
                <a:gd name="connsiteX40" fmla="*/ 454403 w 509572"/>
                <a:gd name="connsiteY40" fmla="*/ 725224 h 915871"/>
                <a:gd name="connsiteX41" fmla="*/ 453180 w 509572"/>
                <a:gd name="connsiteY41" fmla="*/ 730659 h 915871"/>
                <a:gd name="connsiteX42" fmla="*/ 447065 w 509572"/>
                <a:gd name="connsiteY42" fmla="*/ 735687 h 915871"/>
                <a:gd name="connsiteX43" fmla="*/ 447201 w 509572"/>
                <a:gd name="connsiteY43" fmla="*/ 738133 h 915871"/>
                <a:gd name="connsiteX44" fmla="*/ 449103 w 509572"/>
                <a:gd name="connsiteY44" fmla="*/ 739627 h 915871"/>
                <a:gd name="connsiteX45" fmla="*/ 448424 w 509572"/>
                <a:gd name="connsiteY45" fmla="*/ 741937 h 915871"/>
                <a:gd name="connsiteX46" fmla="*/ 444483 w 509572"/>
                <a:gd name="connsiteY46" fmla="*/ 744383 h 915871"/>
                <a:gd name="connsiteX47" fmla="*/ 442173 w 509572"/>
                <a:gd name="connsiteY47" fmla="*/ 751858 h 915871"/>
                <a:gd name="connsiteX48" fmla="*/ 442445 w 509572"/>
                <a:gd name="connsiteY48" fmla="*/ 764223 h 915871"/>
                <a:gd name="connsiteX49" fmla="*/ 440271 w 509572"/>
                <a:gd name="connsiteY49" fmla="*/ 770474 h 915871"/>
                <a:gd name="connsiteX50" fmla="*/ 436195 w 509572"/>
                <a:gd name="connsiteY50" fmla="*/ 770745 h 915871"/>
                <a:gd name="connsiteX51" fmla="*/ 435651 w 509572"/>
                <a:gd name="connsiteY51" fmla="*/ 774142 h 915871"/>
                <a:gd name="connsiteX52" fmla="*/ 442445 w 509572"/>
                <a:gd name="connsiteY52" fmla="*/ 788139 h 915871"/>
                <a:gd name="connsiteX53" fmla="*/ 438504 w 509572"/>
                <a:gd name="connsiteY53" fmla="*/ 790992 h 915871"/>
                <a:gd name="connsiteX54" fmla="*/ 431438 w 509572"/>
                <a:gd name="connsiteY54" fmla="*/ 802543 h 915871"/>
                <a:gd name="connsiteX55" fmla="*/ 429944 w 509572"/>
                <a:gd name="connsiteY55" fmla="*/ 815180 h 915871"/>
                <a:gd name="connsiteX56" fmla="*/ 434156 w 509572"/>
                <a:gd name="connsiteY56" fmla="*/ 829041 h 915871"/>
                <a:gd name="connsiteX57" fmla="*/ 423556 w 509572"/>
                <a:gd name="connsiteY57" fmla="*/ 840319 h 915871"/>
                <a:gd name="connsiteX58" fmla="*/ 398010 w 509572"/>
                <a:gd name="connsiteY58" fmla="*/ 848743 h 915871"/>
                <a:gd name="connsiteX59" fmla="*/ 384557 w 509572"/>
                <a:gd name="connsiteY59" fmla="*/ 856353 h 915871"/>
                <a:gd name="connsiteX60" fmla="*/ 383063 w 509572"/>
                <a:gd name="connsiteY60" fmla="*/ 862876 h 915871"/>
                <a:gd name="connsiteX61" fmla="*/ 384829 w 509572"/>
                <a:gd name="connsiteY61" fmla="*/ 872796 h 915871"/>
                <a:gd name="connsiteX62" fmla="*/ 389857 w 509572"/>
                <a:gd name="connsiteY62" fmla="*/ 886112 h 915871"/>
                <a:gd name="connsiteX63" fmla="*/ 390808 w 509572"/>
                <a:gd name="connsiteY63" fmla="*/ 895353 h 915871"/>
                <a:gd name="connsiteX64" fmla="*/ 387547 w 509572"/>
                <a:gd name="connsiteY64" fmla="*/ 900516 h 915871"/>
                <a:gd name="connsiteX65" fmla="*/ 369338 w 509572"/>
                <a:gd name="connsiteY65" fmla="*/ 896984 h 915871"/>
                <a:gd name="connsiteX66" fmla="*/ 336182 w 509572"/>
                <a:gd name="connsiteY66" fmla="*/ 884890 h 915871"/>
                <a:gd name="connsiteX67" fmla="*/ 314032 w 509572"/>
                <a:gd name="connsiteY67" fmla="*/ 885297 h 915871"/>
                <a:gd name="connsiteX68" fmla="*/ 302754 w 509572"/>
                <a:gd name="connsiteY68" fmla="*/ 898206 h 915871"/>
                <a:gd name="connsiteX69" fmla="*/ 298813 w 509572"/>
                <a:gd name="connsiteY69" fmla="*/ 907990 h 915871"/>
                <a:gd name="connsiteX70" fmla="*/ 300173 w 509572"/>
                <a:gd name="connsiteY70" fmla="*/ 915871 h 915871"/>
                <a:gd name="connsiteX71" fmla="*/ 291204 w 509572"/>
                <a:gd name="connsiteY71" fmla="*/ 906224 h 915871"/>
                <a:gd name="connsiteX72" fmla="*/ 285089 w 509572"/>
                <a:gd name="connsiteY72" fmla="*/ 901875 h 915871"/>
                <a:gd name="connsiteX73" fmla="*/ 284002 w 509572"/>
                <a:gd name="connsiteY73" fmla="*/ 902147 h 915871"/>
                <a:gd name="connsiteX74" fmla="*/ 282643 w 509572"/>
                <a:gd name="connsiteY74" fmla="*/ 903370 h 915871"/>
                <a:gd name="connsiteX75" fmla="*/ 282099 w 509572"/>
                <a:gd name="connsiteY75" fmla="*/ 906360 h 915871"/>
                <a:gd name="connsiteX76" fmla="*/ 282507 w 509572"/>
                <a:gd name="connsiteY76" fmla="*/ 908534 h 915871"/>
                <a:gd name="connsiteX77" fmla="*/ 283323 w 509572"/>
                <a:gd name="connsiteY77" fmla="*/ 910980 h 915871"/>
                <a:gd name="connsiteX78" fmla="*/ 282915 w 509572"/>
                <a:gd name="connsiteY78" fmla="*/ 912474 h 915871"/>
                <a:gd name="connsiteX79" fmla="*/ 281420 w 509572"/>
                <a:gd name="connsiteY79" fmla="*/ 912610 h 915871"/>
                <a:gd name="connsiteX80" fmla="*/ 274897 w 509572"/>
                <a:gd name="connsiteY80" fmla="*/ 908942 h 915871"/>
                <a:gd name="connsiteX81" fmla="*/ 267016 w 509572"/>
                <a:gd name="connsiteY81" fmla="*/ 898206 h 915871"/>
                <a:gd name="connsiteX82" fmla="*/ 257640 w 509572"/>
                <a:gd name="connsiteY82" fmla="*/ 880541 h 915871"/>
                <a:gd name="connsiteX83" fmla="*/ 255602 w 509572"/>
                <a:gd name="connsiteY83" fmla="*/ 866545 h 915871"/>
                <a:gd name="connsiteX84" fmla="*/ 260901 w 509572"/>
                <a:gd name="connsiteY84" fmla="*/ 856082 h 915871"/>
                <a:gd name="connsiteX85" fmla="*/ 260901 w 509572"/>
                <a:gd name="connsiteY85" fmla="*/ 845211 h 915871"/>
                <a:gd name="connsiteX86" fmla="*/ 255602 w 509572"/>
                <a:gd name="connsiteY86" fmla="*/ 833660 h 915871"/>
                <a:gd name="connsiteX87" fmla="*/ 253020 w 509572"/>
                <a:gd name="connsiteY87" fmla="*/ 822382 h 915871"/>
                <a:gd name="connsiteX88" fmla="*/ 253020 w 509572"/>
                <a:gd name="connsiteY88" fmla="*/ 811375 h 915871"/>
                <a:gd name="connsiteX89" fmla="*/ 240246 w 509572"/>
                <a:gd name="connsiteY89" fmla="*/ 794797 h 915871"/>
                <a:gd name="connsiteX90" fmla="*/ 214700 w 509572"/>
                <a:gd name="connsiteY90" fmla="*/ 772784 h 915871"/>
                <a:gd name="connsiteX91" fmla="*/ 195947 w 509572"/>
                <a:gd name="connsiteY91" fmla="*/ 759059 h 915871"/>
                <a:gd name="connsiteX92" fmla="*/ 183854 w 509572"/>
                <a:gd name="connsiteY92" fmla="*/ 753895 h 915871"/>
                <a:gd name="connsiteX93" fmla="*/ 169858 w 509572"/>
                <a:gd name="connsiteY93" fmla="*/ 742889 h 915871"/>
                <a:gd name="connsiteX94" fmla="*/ 153823 w 509572"/>
                <a:gd name="connsiteY94" fmla="*/ 725903 h 915871"/>
                <a:gd name="connsiteX95" fmla="*/ 145262 w 509572"/>
                <a:gd name="connsiteY95" fmla="*/ 712857 h 915871"/>
                <a:gd name="connsiteX96" fmla="*/ 144175 w 509572"/>
                <a:gd name="connsiteY96" fmla="*/ 703889 h 915871"/>
                <a:gd name="connsiteX97" fmla="*/ 151513 w 509572"/>
                <a:gd name="connsiteY97" fmla="*/ 679837 h 915871"/>
                <a:gd name="connsiteX98" fmla="*/ 172711 w 509572"/>
                <a:gd name="connsiteY98" fmla="*/ 627113 h 915871"/>
                <a:gd name="connsiteX99" fmla="*/ 175157 w 509572"/>
                <a:gd name="connsiteY99" fmla="*/ 620999 h 915871"/>
                <a:gd name="connsiteX100" fmla="*/ 175837 w 509572"/>
                <a:gd name="connsiteY100" fmla="*/ 618689 h 915871"/>
                <a:gd name="connsiteX101" fmla="*/ 174885 w 509572"/>
                <a:gd name="connsiteY101" fmla="*/ 616379 h 915871"/>
                <a:gd name="connsiteX102" fmla="*/ 172847 w 509572"/>
                <a:gd name="connsiteY102" fmla="*/ 614205 h 915871"/>
                <a:gd name="connsiteX103" fmla="*/ 163878 w 509572"/>
                <a:gd name="connsiteY103" fmla="*/ 607954 h 915871"/>
                <a:gd name="connsiteX104" fmla="*/ 146757 w 509572"/>
                <a:gd name="connsiteY104" fmla="*/ 602654 h 915871"/>
                <a:gd name="connsiteX105" fmla="*/ 130858 w 509572"/>
                <a:gd name="connsiteY105" fmla="*/ 599801 h 915871"/>
                <a:gd name="connsiteX106" fmla="*/ 118221 w 509572"/>
                <a:gd name="connsiteY106" fmla="*/ 606051 h 915871"/>
                <a:gd name="connsiteX107" fmla="*/ 107214 w 509572"/>
                <a:gd name="connsiteY107" fmla="*/ 593278 h 915871"/>
                <a:gd name="connsiteX108" fmla="*/ 97702 w 509572"/>
                <a:gd name="connsiteY108" fmla="*/ 561345 h 915871"/>
                <a:gd name="connsiteX109" fmla="*/ 74465 w 509572"/>
                <a:gd name="connsiteY109" fmla="*/ 527646 h 915871"/>
                <a:gd name="connsiteX110" fmla="*/ 37233 w 509572"/>
                <a:gd name="connsiteY110" fmla="*/ 492043 h 915871"/>
                <a:gd name="connsiteX111" fmla="*/ 15627 w 509572"/>
                <a:gd name="connsiteY111" fmla="*/ 467719 h 915871"/>
                <a:gd name="connsiteX112" fmla="*/ 9648 w 509572"/>
                <a:gd name="connsiteY112" fmla="*/ 454946 h 915871"/>
                <a:gd name="connsiteX113" fmla="*/ 4348 w 509572"/>
                <a:gd name="connsiteY113" fmla="*/ 435651 h 915871"/>
                <a:gd name="connsiteX114" fmla="*/ 0 w 509572"/>
                <a:gd name="connsiteY114" fmla="*/ 409832 h 915871"/>
                <a:gd name="connsiteX115" fmla="*/ 136 w 509572"/>
                <a:gd name="connsiteY115" fmla="*/ 388498 h 915871"/>
                <a:gd name="connsiteX116" fmla="*/ 7610 w 509572"/>
                <a:gd name="connsiteY116" fmla="*/ 362816 h 915871"/>
                <a:gd name="connsiteX117" fmla="*/ 14132 w 509572"/>
                <a:gd name="connsiteY117" fmla="*/ 359826 h 915871"/>
                <a:gd name="connsiteX118" fmla="*/ 15491 w 509572"/>
                <a:gd name="connsiteY118" fmla="*/ 351401 h 915871"/>
                <a:gd name="connsiteX119" fmla="*/ 13725 w 509572"/>
                <a:gd name="connsiteY119" fmla="*/ 336454 h 915871"/>
                <a:gd name="connsiteX120" fmla="*/ 20791 w 509572"/>
                <a:gd name="connsiteY120" fmla="*/ 325175 h 915871"/>
                <a:gd name="connsiteX121" fmla="*/ 36553 w 509572"/>
                <a:gd name="connsiteY121" fmla="*/ 317566 h 915871"/>
                <a:gd name="connsiteX122" fmla="*/ 51093 w 509572"/>
                <a:gd name="connsiteY122" fmla="*/ 300716 h 915871"/>
                <a:gd name="connsiteX123" fmla="*/ 64139 w 509572"/>
                <a:gd name="connsiteY123" fmla="*/ 274625 h 915871"/>
                <a:gd name="connsiteX124" fmla="*/ 69982 w 509572"/>
                <a:gd name="connsiteY124" fmla="*/ 255874 h 915871"/>
                <a:gd name="connsiteX125" fmla="*/ 68758 w 509572"/>
                <a:gd name="connsiteY125" fmla="*/ 244595 h 915871"/>
                <a:gd name="connsiteX126" fmla="*/ 64003 w 509572"/>
                <a:gd name="connsiteY126" fmla="*/ 233859 h 915871"/>
                <a:gd name="connsiteX127" fmla="*/ 55578 w 509572"/>
                <a:gd name="connsiteY127" fmla="*/ 223668 h 915871"/>
                <a:gd name="connsiteX128" fmla="*/ 53675 w 509572"/>
                <a:gd name="connsiteY128" fmla="*/ 211167 h 915871"/>
                <a:gd name="connsiteX129" fmla="*/ 58024 w 509572"/>
                <a:gd name="connsiteY129" fmla="*/ 196083 h 915871"/>
                <a:gd name="connsiteX130" fmla="*/ 72019 w 509572"/>
                <a:gd name="connsiteY130" fmla="*/ 186435 h 915871"/>
                <a:gd name="connsiteX131" fmla="*/ 95528 w 509572"/>
                <a:gd name="connsiteY131" fmla="*/ 182359 h 915871"/>
                <a:gd name="connsiteX132" fmla="*/ 116998 w 509572"/>
                <a:gd name="connsiteY132" fmla="*/ 174749 h 915871"/>
                <a:gd name="connsiteX133" fmla="*/ 136158 w 509572"/>
                <a:gd name="connsiteY133" fmla="*/ 163470 h 915871"/>
                <a:gd name="connsiteX134" fmla="*/ 147572 w 509572"/>
                <a:gd name="connsiteY134" fmla="*/ 151377 h 915871"/>
                <a:gd name="connsiteX135" fmla="*/ 151241 w 509572"/>
                <a:gd name="connsiteY135" fmla="*/ 138060 h 915871"/>
                <a:gd name="connsiteX136" fmla="*/ 156677 w 509572"/>
                <a:gd name="connsiteY136" fmla="*/ 127732 h 915871"/>
                <a:gd name="connsiteX137" fmla="*/ 164151 w 509572"/>
                <a:gd name="connsiteY137" fmla="*/ 120395 h 915871"/>
                <a:gd name="connsiteX138" fmla="*/ 169450 w 509572"/>
                <a:gd name="connsiteY138" fmla="*/ 108301 h 915871"/>
                <a:gd name="connsiteX139" fmla="*/ 172575 w 509572"/>
                <a:gd name="connsiteY139" fmla="*/ 91587 h 915871"/>
                <a:gd name="connsiteX140" fmla="*/ 172983 w 509572"/>
                <a:gd name="connsiteY140" fmla="*/ 79222 h 915871"/>
                <a:gd name="connsiteX141" fmla="*/ 170673 w 509572"/>
                <a:gd name="connsiteY141" fmla="*/ 71204 h 915871"/>
                <a:gd name="connsiteX142" fmla="*/ 162248 w 509572"/>
                <a:gd name="connsiteY142" fmla="*/ 61964 h 915871"/>
                <a:gd name="connsiteX143" fmla="*/ 147708 w 509572"/>
                <a:gd name="connsiteY143" fmla="*/ 51500 h 915871"/>
                <a:gd name="connsiteX144" fmla="*/ 139555 w 509572"/>
                <a:gd name="connsiteY144" fmla="*/ 41581 h 915871"/>
                <a:gd name="connsiteX145" fmla="*/ 137653 w 509572"/>
                <a:gd name="connsiteY145" fmla="*/ 32341 h 915871"/>
                <a:gd name="connsiteX146" fmla="*/ 130043 w 509572"/>
                <a:gd name="connsiteY146" fmla="*/ 22421 h 915871"/>
                <a:gd name="connsiteX147" fmla="*/ 116590 w 509572"/>
                <a:gd name="connsiteY147" fmla="*/ 11822 h 915871"/>
                <a:gd name="connsiteX148" fmla="*/ 108845 w 509572"/>
                <a:gd name="connsiteY148" fmla="*/ 0 h 915871"/>
                <a:gd name="connsiteX149" fmla="*/ 167548 w 509572"/>
                <a:gd name="connsiteY149" fmla="*/ 543 h 915871"/>
                <a:gd name="connsiteX150" fmla="*/ 225163 w 509572"/>
                <a:gd name="connsiteY150" fmla="*/ 951 h 915871"/>
                <a:gd name="connsiteX151" fmla="*/ 282779 w 509572"/>
                <a:gd name="connsiteY151" fmla="*/ 1359 h 915871"/>
                <a:gd name="connsiteX152" fmla="*/ 340394 w 509572"/>
                <a:gd name="connsiteY152" fmla="*/ 1767 h 915871"/>
                <a:gd name="connsiteX153" fmla="*/ 398010 w 509572"/>
                <a:gd name="connsiteY153" fmla="*/ 2310 h 915871"/>
                <a:gd name="connsiteX154" fmla="*/ 455626 w 509572"/>
                <a:gd name="connsiteY154" fmla="*/ 2718 h 915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509572" h="915871">
                  <a:moveTo>
                    <a:pt x="471932" y="2853"/>
                  </a:moveTo>
                  <a:lnTo>
                    <a:pt x="471797" y="29759"/>
                  </a:lnTo>
                  <a:lnTo>
                    <a:pt x="473834" y="52045"/>
                  </a:lnTo>
                  <a:lnTo>
                    <a:pt x="477640" y="61964"/>
                  </a:lnTo>
                  <a:lnTo>
                    <a:pt x="482123" y="69302"/>
                  </a:lnTo>
                  <a:lnTo>
                    <a:pt x="486880" y="73922"/>
                  </a:lnTo>
                  <a:lnTo>
                    <a:pt x="492451" y="88326"/>
                  </a:lnTo>
                  <a:lnTo>
                    <a:pt x="498702" y="112513"/>
                  </a:lnTo>
                  <a:lnTo>
                    <a:pt x="504545" y="128412"/>
                  </a:lnTo>
                  <a:lnTo>
                    <a:pt x="509165" y="134935"/>
                  </a:lnTo>
                  <a:lnTo>
                    <a:pt x="508893" y="180456"/>
                  </a:lnTo>
                  <a:lnTo>
                    <a:pt x="508757" y="231277"/>
                  </a:lnTo>
                  <a:lnTo>
                    <a:pt x="508621" y="281963"/>
                  </a:lnTo>
                  <a:lnTo>
                    <a:pt x="508350" y="332241"/>
                  </a:lnTo>
                  <a:lnTo>
                    <a:pt x="508214" y="382519"/>
                  </a:lnTo>
                  <a:lnTo>
                    <a:pt x="508078" y="432389"/>
                  </a:lnTo>
                  <a:lnTo>
                    <a:pt x="507806" y="482123"/>
                  </a:lnTo>
                  <a:lnTo>
                    <a:pt x="507670" y="528868"/>
                  </a:lnTo>
                  <a:lnTo>
                    <a:pt x="507670" y="529683"/>
                  </a:lnTo>
                  <a:lnTo>
                    <a:pt x="501691" y="534711"/>
                  </a:lnTo>
                  <a:lnTo>
                    <a:pt x="497614" y="543408"/>
                  </a:lnTo>
                  <a:lnTo>
                    <a:pt x="498702" y="552784"/>
                  </a:lnTo>
                  <a:lnTo>
                    <a:pt x="497071" y="559442"/>
                  </a:lnTo>
                  <a:lnTo>
                    <a:pt x="492995" y="563519"/>
                  </a:lnTo>
                  <a:lnTo>
                    <a:pt x="495033" y="573710"/>
                  </a:lnTo>
                  <a:lnTo>
                    <a:pt x="503050" y="590017"/>
                  </a:lnTo>
                  <a:lnTo>
                    <a:pt x="507942" y="606187"/>
                  </a:lnTo>
                  <a:lnTo>
                    <a:pt x="509573" y="622086"/>
                  </a:lnTo>
                  <a:lnTo>
                    <a:pt x="508078" y="633365"/>
                  </a:lnTo>
                  <a:lnTo>
                    <a:pt x="501148" y="643692"/>
                  </a:lnTo>
                  <a:lnTo>
                    <a:pt x="494489" y="665977"/>
                  </a:lnTo>
                  <a:lnTo>
                    <a:pt x="488782" y="674810"/>
                  </a:lnTo>
                  <a:lnTo>
                    <a:pt x="481716" y="677799"/>
                  </a:lnTo>
                  <a:lnTo>
                    <a:pt x="475465" y="686088"/>
                  </a:lnTo>
                  <a:lnTo>
                    <a:pt x="470030" y="699677"/>
                  </a:lnTo>
                  <a:lnTo>
                    <a:pt x="464187" y="706199"/>
                  </a:lnTo>
                  <a:lnTo>
                    <a:pt x="457936" y="705792"/>
                  </a:lnTo>
                  <a:lnTo>
                    <a:pt x="453316" y="708374"/>
                  </a:lnTo>
                  <a:lnTo>
                    <a:pt x="450326" y="713673"/>
                  </a:lnTo>
                  <a:lnTo>
                    <a:pt x="450734" y="719245"/>
                  </a:lnTo>
                  <a:lnTo>
                    <a:pt x="454403" y="725224"/>
                  </a:lnTo>
                  <a:lnTo>
                    <a:pt x="453180" y="730659"/>
                  </a:lnTo>
                  <a:lnTo>
                    <a:pt x="447065" y="735687"/>
                  </a:lnTo>
                  <a:lnTo>
                    <a:pt x="447201" y="738133"/>
                  </a:lnTo>
                  <a:lnTo>
                    <a:pt x="449103" y="739627"/>
                  </a:lnTo>
                  <a:lnTo>
                    <a:pt x="448424" y="741937"/>
                  </a:lnTo>
                  <a:lnTo>
                    <a:pt x="444483" y="744383"/>
                  </a:lnTo>
                  <a:lnTo>
                    <a:pt x="442173" y="751858"/>
                  </a:lnTo>
                  <a:lnTo>
                    <a:pt x="442445" y="764223"/>
                  </a:lnTo>
                  <a:lnTo>
                    <a:pt x="440271" y="770474"/>
                  </a:lnTo>
                  <a:lnTo>
                    <a:pt x="436195" y="770745"/>
                  </a:lnTo>
                  <a:lnTo>
                    <a:pt x="435651" y="774142"/>
                  </a:lnTo>
                  <a:lnTo>
                    <a:pt x="442445" y="788139"/>
                  </a:lnTo>
                  <a:lnTo>
                    <a:pt x="438504" y="790992"/>
                  </a:lnTo>
                  <a:lnTo>
                    <a:pt x="431438" y="802543"/>
                  </a:lnTo>
                  <a:lnTo>
                    <a:pt x="429944" y="815180"/>
                  </a:lnTo>
                  <a:lnTo>
                    <a:pt x="434156" y="829041"/>
                  </a:lnTo>
                  <a:lnTo>
                    <a:pt x="423556" y="840319"/>
                  </a:lnTo>
                  <a:lnTo>
                    <a:pt x="398010" y="848743"/>
                  </a:lnTo>
                  <a:lnTo>
                    <a:pt x="384557" y="856353"/>
                  </a:lnTo>
                  <a:lnTo>
                    <a:pt x="383063" y="862876"/>
                  </a:lnTo>
                  <a:lnTo>
                    <a:pt x="384829" y="872796"/>
                  </a:lnTo>
                  <a:lnTo>
                    <a:pt x="389857" y="886112"/>
                  </a:lnTo>
                  <a:lnTo>
                    <a:pt x="390808" y="895353"/>
                  </a:lnTo>
                  <a:lnTo>
                    <a:pt x="387547" y="900516"/>
                  </a:lnTo>
                  <a:lnTo>
                    <a:pt x="369338" y="896984"/>
                  </a:lnTo>
                  <a:lnTo>
                    <a:pt x="336182" y="884890"/>
                  </a:lnTo>
                  <a:lnTo>
                    <a:pt x="314032" y="885297"/>
                  </a:lnTo>
                  <a:lnTo>
                    <a:pt x="302754" y="898206"/>
                  </a:lnTo>
                  <a:lnTo>
                    <a:pt x="298813" y="907990"/>
                  </a:lnTo>
                  <a:lnTo>
                    <a:pt x="300173" y="915871"/>
                  </a:lnTo>
                  <a:lnTo>
                    <a:pt x="291204" y="906224"/>
                  </a:lnTo>
                  <a:lnTo>
                    <a:pt x="285089" y="901875"/>
                  </a:lnTo>
                  <a:lnTo>
                    <a:pt x="284002" y="902147"/>
                  </a:lnTo>
                  <a:lnTo>
                    <a:pt x="282643" y="903370"/>
                  </a:lnTo>
                  <a:lnTo>
                    <a:pt x="282099" y="906360"/>
                  </a:lnTo>
                  <a:lnTo>
                    <a:pt x="282507" y="908534"/>
                  </a:lnTo>
                  <a:lnTo>
                    <a:pt x="283323" y="910980"/>
                  </a:lnTo>
                  <a:lnTo>
                    <a:pt x="282915" y="912474"/>
                  </a:lnTo>
                  <a:lnTo>
                    <a:pt x="281420" y="912610"/>
                  </a:lnTo>
                  <a:lnTo>
                    <a:pt x="274897" y="908942"/>
                  </a:lnTo>
                  <a:lnTo>
                    <a:pt x="267016" y="898206"/>
                  </a:lnTo>
                  <a:lnTo>
                    <a:pt x="257640" y="880541"/>
                  </a:lnTo>
                  <a:lnTo>
                    <a:pt x="255602" y="866545"/>
                  </a:lnTo>
                  <a:lnTo>
                    <a:pt x="260901" y="856082"/>
                  </a:lnTo>
                  <a:lnTo>
                    <a:pt x="260901" y="845211"/>
                  </a:lnTo>
                  <a:lnTo>
                    <a:pt x="255602" y="833660"/>
                  </a:lnTo>
                  <a:lnTo>
                    <a:pt x="253020" y="822382"/>
                  </a:lnTo>
                  <a:lnTo>
                    <a:pt x="253020" y="811375"/>
                  </a:lnTo>
                  <a:lnTo>
                    <a:pt x="240246" y="794797"/>
                  </a:lnTo>
                  <a:lnTo>
                    <a:pt x="214700" y="772784"/>
                  </a:lnTo>
                  <a:lnTo>
                    <a:pt x="195947" y="759059"/>
                  </a:lnTo>
                  <a:lnTo>
                    <a:pt x="183854" y="753895"/>
                  </a:lnTo>
                  <a:lnTo>
                    <a:pt x="169858" y="742889"/>
                  </a:lnTo>
                  <a:lnTo>
                    <a:pt x="153823" y="725903"/>
                  </a:lnTo>
                  <a:lnTo>
                    <a:pt x="145262" y="712857"/>
                  </a:lnTo>
                  <a:lnTo>
                    <a:pt x="144175" y="703889"/>
                  </a:lnTo>
                  <a:lnTo>
                    <a:pt x="151513" y="679837"/>
                  </a:lnTo>
                  <a:lnTo>
                    <a:pt x="172711" y="627113"/>
                  </a:lnTo>
                  <a:lnTo>
                    <a:pt x="175157" y="620999"/>
                  </a:lnTo>
                  <a:lnTo>
                    <a:pt x="175837" y="618689"/>
                  </a:lnTo>
                  <a:lnTo>
                    <a:pt x="174885" y="616379"/>
                  </a:lnTo>
                  <a:lnTo>
                    <a:pt x="172847" y="614205"/>
                  </a:lnTo>
                  <a:lnTo>
                    <a:pt x="163878" y="607954"/>
                  </a:lnTo>
                  <a:lnTo>
                    <a:pt x="146757" y="602654"/>
                  </a:lnTo>
                  <a:lnTo>
                    <a:pt x="130858" y="599801"/>
                  </a:lnTo>
                  <a:lnTo>
                    <a:pt x="118221" y="606051"/>
                  </a:lnTo>
                  <a:lnTo>
                    <a:pt x="107214" y="593278"/>
                  </a:lnTo>
                  <a:lnTo>
                    <a:pt x="97702" y="561345"/>
                  </a:lnTo>
                  <a:lnTo>
                    <a:pt x="74465" y="527646"/>
                  </a:lnTo>
                  <a:lnTo>
                    <a:pt x="37233" y="492043"/>
                  </a:lnTo>
                  <a:lnTo>
                    <a:pt x="15627" y="467719"/>
                  </a:lnTo>
                  <a:lnTo>
                    <a:pt x="9648" y="454946"/>
                  </a:lnTo>
                  <a:lnTo>
                    <a:pt x="4348" y="435651"/>
                  </a:lnTo>
                  <a:lnTo>
                    <a:pt x="0" y="409832"/>
                  </a:lnTo>
                  <a:lnTo>
                    <a:pt x="136" y="388498"/>
                  </a:lnTo>
                  <a:lnTo>
                    <a:pt x="7610" y="362816"/>
                  </a:lnTo>
                  <a:lnTo>
                    <a:pt x="14132" y="359826"/>
                  </a:lnTo>
                  <a:lnTo>
                    <a:pt x="15491" y="351401"/>
                  </a:lnTo>
                  <a:lnTo>
                    <a:pt x="13725" y="336454"/>
                  </a:lnTo>
                  <a:lnTo>
                    <a:pt x="20791" y="325175"/>
                  </a:lnTo>
                  <a:lnTo>
                    <a:pt x="36553" y="317566"/>
                  </a:lnTo>
                  <a:lnTo>
                    <a:pt x="51093" y="300716"/>
                  </a:lnTo>
                  <a:lnTo>
                    <a:pt x="64139" y="274625"/>
                  </a:lnTo>
                  <a:lnTo>
                    <a:pt x="69982" y="255874"/>
                  </a:lnTo>
                  <a:lnTo>
                    <a:pt x="68758" y="244595"/>
                  </a:lnTo>
                  <a:lnTo>
                    <a:pt x="64003" y="233859"/>
                  </a:lnTo>
                  <a:lnTo>
                    <a:pt x="55578" y="223668"/>
                  </a:lnTo>
                  <a:lnTo>
                    <a:pt x="53675" y="211167"/>
                  </a:lnTo>
                  <a:lnTo>
                    <a:pt x="58024" y="196083"/>
                  </a:lnTo>
                  <a:lnTo>
                    <a:pt x="72019" y="186435"/>
                  </a:lnTo>
                  <a:lnTo>
                    <a:pt x="95528" y="182359"/>
                  </a:lnTo>
                  <a:lnTo>
                    <a:pt x="116998" y="174749"/>
                  </a:lnTo>
                  <a:lnTo>
                    <a:pt x="136158" y="163470"/>
                  </a:lnTo>
                  <a:lnTo>
                    <a:pt x="147572" y="151377"/>
                  </a:lnTo>
                  <a:lnTo>
                    <a:pt x="151241" y="138060"/>
                  </a:lnTo>
                  <a:lnTo>
                    <a:pt x="156677" y="127732"/>
                  </a:lnTo>
                  <a:lnTo>
                    <a:pt x="164151" y="120395"/>
                  </a:lnTo>
                  <a:lnTo>
                    <a:pt x="169450" y="108301"/>
                  </a:lnTo>
                  <a:lnTo>
                    <a:pt x="172575" y="91587"/>
                  </a:lnTo>
                  <a:lnTo>
                    <a:pt x="172983" y="79222"/>
                  </a:lnTo>
                  <a:lnTo>
                    <a:pt x="170673" y="71204"/>
                  </a:lnTo>
                  <a:lnTo>
                    <a:pt x="162248" y="61964"/>
                  </a:lnTo>
                  <a:lnTo>
                    <a:pt x="147708" y="51500"/>
                  </a:lnTo>
                  <a:lnTo>
                    <a:pt x="139555" y="41581"/>
                  </a:lnTo>
                  <a:lnTo>
                    <a:pt x="137653" y="32341"/>
                  </a:lnTo>
                  <a:lnTo>
                    <a:pt x="130043" y="22421"/>
                  </a:lnTo>
                  <a:lnTo>
                    <a:pt x="116590" y="11822"/>
                  </a:lnTo>
                  <a:lnTo>
                    <a:pt x="108845" y="0"/>
                  </a:lnTo>
                  <a:lnTo>
                    <a:pt x="167548" y="543"/>
                  </a:lnTo>
                  <a:lnTo>
                    <a:pt x="225163" y="951"/>
                  </a:lnTo>
                  <a:lnTo>
                    <a:pt x="282779" y="1359"/>
                  </a:lnTo>
                  <a:lnTo>
                    <a:pt x="340394" y="1767"/>
                  </a:lnTo>
                  <a:lnTo>
                    <a:pt x="398010" y="2310"/>
                  </a:lnTo>
                  <a:lnTo>
                    <a:pt x="455626" y="2718"/>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2" name="Freeform: Shape 31">
              <a:extLst>
                <a:ext uri="{FF2B5EF4-FFF2-40B4-BE49-F238E27FC236}">
                  <a16:creationId xmlns:a16="http://schemas.microsoft.com/office/drawing/2014/main" id="{431C912B-8B49-08B9-E644-9B0D6A4ADC3F}"/>
                </a:ext>
              </a:extLst>
            </p:cNvPr>
            <p:cNvSpPr/>
            <p:nvPr/>
          </p:nvSpPr>
          <p:spPr>
            <a:xfrm>
              <a:off x="15075845" y="8633378"/>
              <a:ext cx="422877" cy="658911"/>
            </a:xfrm>
            <a:custGeom>
              <a:avLst/>
              <a:gdLst>
                <a:gd name="connsiteX0" fmla="*/ 422062 w 422877"/>
                <a:gd name="connsiteY0" fmla="*/ 10056 h 658911"/>
                <a:gd name="connsiteX1" fmla="*/ 421655 w 422877"/>
                <a:gd name="connsiteY1" fmla="*/ 65497 h 658911"/>
                <a:gd name="connsiteX2" fmla="*/ 421111 w 422877"/>
                <a:gd name="connsiteY2" fmla="*/ 120667 h 658911"/>
                <a:gd name="connsiteX3" fmla="*/ 420703 w 422877"/>
                <a:gd name="connsiteY3" fmla="*/ 175429 h 658911"/>
                <a:gd name="connsiteX4" fmla="*/ 420295 w 422877"/>
                <a:gd name="connsiteY4" fmla="*/ 230056 h 658911"/>
                <a:gd name="connsiteX5" fmla="*/ 419888 w 422877"/>
                <a:gd name="connsiteY5" fmla="*/ 284410 h 658911"/>
                <a:gd name="connsiteX6" fmla="*/ 419480 w 422877"/>
                <a:gd name="connsiteY6" fmla="*/ 338357 h 658911"/>
                <a:gd name="connsiteX7" fmla="*/ 418937 w 422877"/>
                <a:gd name="connsiteY7" fmla="*/ 392168 h 658911"/>
                <a:gd name="connsiteX8" fmla="*/ 418801 w 422877"/>
                <a:gd name="connsiteY8" fmla="*/ 446793 h 658911"/>
                <a:gd name="connsiteX9" fmla="*/ 416762 w 422877"/>
                <a:gd name="connsiteY9" fmla="*/ 448289 h 658911"/>
                <a:gd name="connsiteX10" fmla="*/ 413773 w 422877"/>
                <a:gd name="connsiteY10" fmla="*/ 455354 h 658911"/>
                <a:gd name="connsiteX11" fmla="*/ 417034 w 422877"/>
                <a:gd name="connsiteY11" fmla="*/ 462557 h 658911"/>
                <a:gd name="connsiteX12" fmla="*/ 416898 w 422877"/>
                <a:gd name="connsiteY12" fmla="*/ 468400 h 658911"/>
                <a:gd name="connsiteX13" fmla="*/ 413365 w 422877"/>
                <a:gd name="connsiteY13" fmla="*/ 472884 h 658911"/>
                <a:gd name="connsiteX14" fmla="*/ 414588 w 422877"/>
                <a:gd name="connsiteY14" fmla="*/ 476145 h 658911"/>
                <a:gd name="connsiteX15" fmla="*/ 420567 w 422877"/>
                <a:gd name="connsiteY15" fmla="*/ 478319 h 658911"/>
                <a:gd name="connsiteX16" fmla="*/ 422877 w 422877"/>
                <a:gd name="connsiteY16" fmla="*/ 483483 h 658911"/>
                <a:gd name="connsiteX17" fmla="*/ 421519 w 422877"/>
                <a:gd name="connsiteY17" fmla="*/ 491500 h 658911"/>
                <a:gd name="connsiteX18" fmla="*/ 408609 w 422877"/>
                <a:gd name="connsiteY18" fmla="*/ 499517 h 658911"/>
                <a:gd name="connsiteX19" fmla="*/ 384014 w 422877"/>
                <a:gd name="connsiteY19" fmla="*/ 508757 h 658911"/>
                <a:gd name="connsiteX20" fmla="*/ 378578 w 422877"/>
                <a:gd name="connsiteY20" fmla="*/ 511339 h 658911"/>
                <a:gd name="connsiteX21" fmla="*/ 374231 w 422877"/>
                <a:gd name="connsiteY21" fmla="*/ 512562 h 658911"/>
                <a:gd name="connsiteX22" fmla="*/ 372192 w 422877"/>
                <a:gd name="connsiteY22" fmla="*/ 512019 h 658911"/>
                <a:gd name="connsiteX23" fmla="*/ 372192 w 422877"/>
                <a:gd name="connsiteY23" fmla="*/ 512019 h 658911"/>
                <a:gd name="connsiteX24" fmla="*/ 368931 w 422877"/>
                <a:gd name="connsiteY24" fmla="*/ 510253 h 658911"/>
                <a:gd name="connsiteX25" fmla="*/ 364446 w 422877"/>
                <a:gd name="connsiteY25" fmla="*/ 506583 h 658911"/>
                <a:gd name="connsiteX26" fmla="*/ 356701 w 422877"/>
                <a:gd name="connsiteY26" fmla="*/ 504817 h 658911"/>
                <a:gd name="connsiteX27" fmla="*/ 344063 w 422877"/>
                <a:gd name="connsiteY27" fmla="*/ 506040 h 658911"/>
                <a:gd name="connsiteX28" fmla="*/ 339036 w 422877"/>
                <a:gd name="connsiteY28" fmla="*/ 513650 h 658911"/>
                <a:gd name="connsiteX29" fmla="*/ 341618 w 422877"/>
                <a:gd name="connsiteY29" fmla="*/ 527782 h 658911"/>
                <a:gd name="connsiteX30" fmla="*/ 337269 w 422877"/>
                <a:gd name="connsiteY30" fmla="*/ 538652 h 658911"/>
                <a:gd name="connsiteX31" fmla="*/ 326126 w 422877"/>
                <a:gd name="connsiteY31" fmla="*/ 546126 h 658911"/>
                <a:gd name="connsiteX32" fmla="*/ 318110 w 422877"/>
                <a:gd name="connsiteY32" fmla="*/ 556046 h 658911"/>
                <a:gd name="connsiteX33" fmla="*/ 313353 w 422877"/>
                <a:gd name="connsiteY33" fmla="*/ 568411 h 658911"/>
                <a:gd name="connsiteX34" fmla="*/ 305608 w 422877"/>
                <a:gd name="connsiteY34" fmla="*/ 575885 h 658911"/>
                <a:gd name="connsiteX35" fmla="*/ 295145 w 422877"/>
                <a:gd name="connsiteY35" fmla="*/ 578467 h 658911"/>
                <a:gd name="connsiteX36" fmla="*/ 286584 w 422877"/>
                <a:gd name="connsiteY36" fmla="*/ 589882 h 658911"/>
                <a:gd name="connsiteX37" fmla="*/ 280061 w 422877"/>
                <a:gd name="connsiteY37" fmla="*/ 609993 h 658911"/>
                <a:gd name="connsiteX38" fmla="*/ 272995 w 422877"/>
                <a:gd name="connsiteY38" fmla="*/ 622359 h 658911"/>
                <a:gd name="connsiteX39" fmla="*/ 265386 w 422877"/>
                <a:gd name="connsiteY39" fmla="*/ 627250 h 658911"/>
                <a:gd name="connsiteX40" fmla="*/ 254786 w 422877"/>
                <a:gd name="connsiteY40" fmla="*/ 626027 h 658911"/>
                <a:gd name="connsiteX41" fmla="*/ 241470 w 422877"/>
                <a:gd name="connsiteY41" fmla="*/ 618689 h 658911"/>
                <a:gd name="connsiteX42" fmla="*/ 233860 w 422877"/>
                <a:gd name="connsiteY42" fmla="*/ 611352 h 658911"/>
                <a:gd name="connsiteX43" fmla="*/ 231821 w 422877"/>
                <a:gd name="connsiteY43" fmla="*/ 603606 h 658911"/>
                <a:gd name="connsiteX44" fmla="*/ 227881 w 422877"/>
                <a:gd name="connsiteY44" fmla="*/ 598170 h 658911"/>
                <a:gd name="connsiteX45" fmla="*/ 224212 w 422877"/>
                <a:gd name="connsiteY45" fmla="*/ 595725 h 658911"/>
                <a:gd name="connsiteX46" fmla="*/ 221766 w 422877"/>
                <a:gd name="connsiteY46" fmla="*/ 595725 h 658911"/>
                <a:gd name="connsiteX47" fmla="*/ 221630 w 422877"/>
                <a:gd name="connsiteY47" fmla="*/ 596812 h 658911"/>
                <a:gd name="connsiteX48" fmla="*/ 222717 w 422877"/>
                <a:gd name="connsiteY48" fmla="*/ 598986 h 658911"/>
                <a:gd name="connsiteX49" fmla="*/ 221359 w 422877"/>
                <a:gd name="connsiteY49" fmla="*/ 601296 h 658911"/>
                <a:gd name="connsiteX50" fmla="*/ 213069 w 422877"/>
                <a:gd name="connsiteY50" fmla="*/ 602112 h 658911"/>
                <a:gd name="connsiteX51" fmla="*/ 209536 w 422877"/>
                <a:gd name="connsiteY51" fmla="*/ 605237 h 658911"/>
                <a:gd name="connsiteX52" fmla="*/ 210759 w 422877"/>
                <a:gd name="connsiteY52" fmla="*/ 610808 h 658911"/>
                <a:gd name="connsiteX53" fmla="*/ 208857 w 422877"/>
                <a:gd name="connsiteY53" fmla="*/ 614613 h 658911"/>
                <a:gd name="connsiteX54" fmla="*/ 204101 w 422877"/>
                <a:gd name="connsiteY54" fmla="*/ 616923 h 658911"/>
                <a:gd name="connsiteX55" fmla="*/ 201519 w 422877"/>
                <a:gd name="connsiteY55" fmla="*/ 622223 h 658911"/>
                <a:gd name="connsiteX56" fmla="*/ 201247 w 422877"/>
                <a:gd name="connsiteY56" fmla="*/ 630511 h 658911"/>
                <a:gd name="connsiteX57" fmla="*/ 197850 w 422877"/>
                <a:gd name="connsiteY57" fmla="*/ 638121 h 658911"/>
                <a:gd name="connsiteX58" fmla="*/ 191464 w 422877"/>
                <a:gd name="connsiteY58" fmla="*/ 644915 h 658911"/>
                <a:gd name="connsiteX59" fmla="*/ 181952 w 422877"/>
                <a:gd name="connsiteY59" fmla="*/ 642605 h 658911"/>
                <a:gd name="connsiteX60" fmla="*/ 169585 w 422877"/>
                <a:gd name="connsiteY60" fmla="*/ 631191 h 658911"/>
                <a:gd name="connsiteX61" fmla="*/ 156948 w 422877"/>
                <a:gd name="connsiteY61" fmla="*/ 628473 h 658911"/>
                <a:gd name="connsiteX62" fmla="*/ 144040 w 422877"/>
                <a:gd name="connsiteY62" fmla="*/ 634724 h 658911"/>
                <a:gd name="connsiteX63" fmla="*/ 134527 w 422877"/>
                <a:gd name="connsiteY63" fmla="*/ 643013 h 658911"/>
                <a:gd name="connsiteX64" fmla="*/ 128140 w 422877"/>
                <a:gd name="connsiteY64" fmla="*/ 653476 h 658911"/>
                <a:gd name="connsiteX65" fmla="*/ 122161 w 422877"/>
                <a:gd name="connsiteY65" fmla="*/ 656058 h 658911"/>
                <a:gd name="connsiteX66" fmla="*/ 113329 w 422877"/>
                <a:gd name="connsiteY66" fmla="*/ 648040 h 658911"/>
                <a:gd name="connsiteX67" fmla="*/ 92538 w 422877"/>
                <a:gd name="connsiteY67" fmla="*/ 637034 h 658911"/>
                <a:gd name="connsiteX68" fmla="*/ 81668 w 422877"/>
                <a:gd name="connsiteY68" fmla="*/ 634724 h 658911"/>
                <a:gd name="connsiteX69" fmla="*/ 73786 w 422877"/>
                <a:gd name="connsiteY69" fmla="*/ 637306 h 658911"/>
                <a:gd name="connsiteX70" fmla="*/ 68351 w 422877"/>
                <a:gd name="connsiteY70" fmla="*/ 636083 h 658911"/>
                <a:gd name="connsiteX71" fmla="*/ 66448 w 422877"/>
                <a:gd name="connsiteY71" fmla="*/ 633093 h 658911"/>
                <a:gd name="connsiteX72" fmla="*/ 64954 w 422877"/>
                <a:gd name="connsiteY72" fmla="*/ 631870 h 658911"/>
                <a:gd name="connsiteX73" fmla="*/ 63459 w 422877"/>
                <a:gd name="connsiteY73" fmla="*/ 633365 h 658911"/>
                <a:gd name="connsiteX74" fmla="*/ 63323 w 422877"/>
                <a:gd name="connsiteY74" fmla="*/ 643013 h 658911"/>
                <a:gd name="connsiteX75" fmla="*/ 61421 w 422877"/>
                <a:gd name="connsiteY75" fmla="*/ 648992 h 658911"/>
                <a:gd name="connsiteX76" fmla="*/ 57888 w 422877"/>
                <a:gd name="connsiteY76" fmla="*/ 651574 h 658911"/>
                <a:gd name="connsiteX77" fmla="*/ 55170 w 422877"/>
                <a:gd name="connsiteY77" fmla="*/ 649536 h 658911"/>
                <a:gd name="connsiteX78" fmla="*/ 53267 w 422877"/>
                <a:gd name="connsiteY78" fmla="*/ 643013 h 658911"/>
                <a:gd name="connsiteX79" fmla="*/ 48783 w 422877"/>
                <a:gd name="connsiteY79" fmla="*/ 640839 h 658911"/>
                <a:gd name="connsiteX80" fmla="*/ 41717 w 422877"/>
                <a:gd name="connsiteY80" fmla="*/ 643149 h 658911"/>
                <a:gd name="connsiteX81" fmla="*/ 34516 w 422877"/>
                <a:gd name="connsiteY81" fmla="*/ 642197 h 658911"/>
                <a:gd name="connsiteX82" fmla="*/ 28265 w 422877"/>
                <a:gd name="connsiteY82" fmla="*/ 638257 h 658911"/>
                <a:gd name="connsiteX83" fmla="*/ 25955 w 422877"/>
                <a:gd name="connsiteY83" fmla="*/ 638664 h 658911"/>
                <a:gd name="connsiteX84" fmla="*/ 24188 w 422877"/>
                <a:gd name="connsiteY84" fmla="*/ 640567 h 658911"/>
                <a:gd name="connsiteX85" fmla="*/ 24731 w 422877"/>
                <a:gd name="connsiteY85" fmla="*/ 648040 h 658911"/>
                <a:gd name="connsiteX86" fmla="*/ 23373 w 422877"/>
                <a:gd name="connsiteY86" fmla="*/ 654019 h 658911"/>
                <a:gd name="connsiteX87" fmla="*/ 20111 w 422877"/>
                <a:gd name="connsiteY87" fmla="*/ 657961 h 658911"/>
                <a:gd name="connsiteX88" fmla="*/ 15491 w 422877"/>
                <a:gd name="connsiteY88" fmla="*/ 658912 h 658911"/>
                <a:gd name="connsiteX89" fmla="*/ 9376 w 422877"/>
                <a:gd name="connsiteY89" fmla="*/ 656873 h 658911"/>
                <a:gd name="connsiteX90" fmla="*/ 6794 w 422877"/>
                <a:gd name="connsiteY90" fmla="*/ 658776 h 658911"/>
                <a:gd name="connsiteX91" fmla="*/ 0 w 422877"/>
                <a:gd name="connsiteY91" fmla="*/ 644779 h 658911"/>
                <a:gd name="connsiteX92" fmla="*/ 544 w 422877"/>
                <a:gd name="connsiteY92" fmla="*/ 641382 h 658911"/>
                <a:gd name="connsiteX93" fmla="*/ 4620 w 422877"/>
                <a:gd name="connsiteY93" fmla="*/ 641111 h 658911"/>
                <a:gd name="connsiteX94" fmla="*/ 6794 w 422877"/>
                <a:gd name="connsiteY94" fmla="*/ 634860 h 658911"/>
                <a:gd name="connsiteX95" fmla="*/ 6522 w 422877"/>
                <a:gd name="connsiteY95" fmla="*/ 622495 h 658911"/>
                <a:gd name="connsiteX96" fmla="*/ 8833 w 422877"/>
                <a:gd name="connsiteY96" fmla="*/ 615020 h 658911"/>
                <a:gd name="connsiteX97" fmla="*/ 12773 w 422877"/>
                <a:gd name="connsiteY97" fmla="*/ 612574 h 658911"/>
                <a:gd name="connsiteX98" fmla="*/ 13453 w 422877"/>
                <a:gd name="connsiteY98" fmla="*/ 610265 h 658911"/>
                <a:gd name="connsiteX99" fmla="*/ 11551 w 422877"/>
                <a:gd name="connsiteY99" fmla="*/ 608770 h 658911"/>
                <a:gd name="connsiteX100" fmla="*/ 11415 w 422877"/>
                <a:gd name="connsiteY100" fmla="*/ 606324 h 658911"/>
                <a:gd name="connsiteX101" fmla="*/ 17530 w 422877"/>
                <a:gd name="connsiteY101" fmla="*/ 601296 h 658911"/>
                <a:gd name="connsiteX102" fmla="*/ 18752 w 422877"/>
                <a:gd name="connsiteY102" fmla="*/ 595861 h 658911"/>
                <a:gd name="connsiteX103" fmla="*/ 15083 w 422877"/>
                <a:gd name="connsiteY103" fmla="*/ 589882 h 658911"/>
                <a:gd name="connsiteX104" fmla="*/ 14676 w 422877"/>
                <a:gd name="connsiteY104" fmla="*/ 584310 h 658911"/>
                <a:gd name="connsiteX105" fmla="*/ 17665 w 422877"/>
                <a:gd name="connsiteY105" fmla="*/ 579011 h 658911"/>
                <a:gd name="connsiteX106" fmla="*/ 22286 w 422877"/>
                <a:gd name="connsiteY106" fmla="*/ 576429 h 658911"/>
                <a:gd name="connsiteX107" fmla="*/ 28537 w 422877"/>
                <a:gd name="connsiteY107" fmla="*/ 576836 h 658911"/>
                <a:gd name="connsiteX108" fmla="*/ 34380 w 422877"/>
                <a:gd name="connsiteY108" fmla="*/ 570314 h 658911"/>
                <a:gd name="connsiteX109" fmla="*/ 39815 w 422877"/>
                <a:gd name="connsiteY109" fmla="*/ 556725 h 658911"/>
                <a:gd name="connsiteX110" fmla="*/ 46066 w 422877"/>
                <a:gd name="connsiteY110" fmla="*/ 548437 h 658911"/>
                <a:gd name="connsiteX111" fmla="*/ 53132 w 422877"/>
                <a:gd name="connsiteY111" fmla="*/ 545447 h 658911"/>
                <a:gd name="connsiteX112" fmla="*/ 58839 w 422877"/>
                <a:gd name="connsiteY112" fmla="*/ 536615 h 658911"/>
                <a:gd name="connsiteX113" fmla="*/ 65497 w 422877"/>
                <a:gd name="connsiteY113" fmla="*/ 514329 h 658911"/>
                <a:gd name="connsiteX114" fmla="*/ 72427 w 422877"/>
                <a:gd name="connsiteY114" fmla="*/ 504002 h 658911"/>
                <a:gd name="connsiteX115" fmla="*/ 73922 w 422877"/>
                <a:gd name="connsiteY115" fmla="*/ 492723 h 658911"/>
                <a:gd name="connsiteX116" fmla="*/ 72291 w 422877"/>
                <a:gd name="connsiteY116" fmla="*/ 476824 h 658911"/>
                <a:gd name="connsiteX117" fmla="*/ 67400 w 422877"/>
                <a:gd name="connsiteY117" fmla="*/ 460654 h 658911"/>
                <a:gd name="connsiteX118" fmla="*/ 59382 w 422877"/>
                <a:gd name="connsiteY118" fmla="*/ 444347 h 658911"/>
                <a:gd name="connsiteX119" fmla="*/ 57344 w 422877"/>
                <a:gd name="connsiteY119" fmla="*/ 434156 h 658911"/>
                <a:gd name="connsiteX120" fmla="*/ 61421 w 422877"/>
                <a:gd name="connsiteY120" fmla="*/ 430080 h 658911"/>
                <a:gd name="connsiteX121" fmla="*/ 63051 w 422877"/>
                <a:gd name="connsiteY121" fmla="*/ 423421 h 658911"/>
                <a:gd name="connsiteX122" fmla="*/ 61964 w 422877"/>
                <a:gd name="connsiteY122" fmla="*/ 414045 h 658911"/>
                <a:gd name="connsiteX123" fmla="*/ 66040 w 422877"/>
                <a:gd name="connsiteY123" fmla="*/ 405348 h 658911"/>
                <a:gd name="connsiteX124" fmla="*/ 72019 w 422877"/>
                <a:gd name="connsiteY124" fmla="*/ 400320 h 658911"/>
                <a:gd name="connsiteX125" fmla="*/ 72019 w 422877"/>
                <a:gd name="connsiteY125" fmla="*/ 399505 h 658911"/>
                <a:gd name="connsiteX126" fmla="*/ 72155 w 422877"/>
                <a:gd name="connsiteY126" fmla="*/ 352760 h 658911"/>
                <a:gd name="connsiteX127" fmla="*/ 72427 w 422877"/>
                <a:gd name="connsiteY127" fmla="*/ 303026 h 658911"/>
                <a:gd name="connsiteX128" fmla="*/ 72563 w 422877"/>
                <a:gd name="connsiteY128" fmla="*/ 253156 h 658911"/>
                <a:gd name="connsiteX129" fmla="*/ 72700 w 422877"/>
                <a:gd name="connsiteY129" fmla="*/ 202879 h 658911"/>
                <a:gd name="connsiteX130" fmla="*/ 72971 w 422877"/>
                <a:gd name="connsiteY130" fmla="*/ 152601 h 658911"/>
                <a:gd name="connsiteX131" fmla="*/ 73107 w 422877"/>
                <a:gd name="connsiteY131" fmla="*/ 101915 h 658911"/>
                <a:gd name="connsiteX132" fmla="*/ 73243 w 422877"/>
                <a:gd name="connsiteY132" fmla="*/ 51093 h 658911"/>
                <a:gd name="connsiteX133" fmla="*/ 73515 w 422877"/>
                <a:gd name="connsiteY133" fmla="*/ 5572 h 658911"/>
                <a:gd name="connsiteX134" fmla="*/ 74330 w 422877"/>
                <a:gd name="connsiteY134" fmla="*/ 6794 h 658911"/>
                <a:gd name="connsiteX135" fmla="*/ 79086 w 422877"/>
                <a:gd name="connsiteY135" fmla="*/ 11143 h 658911"/>
                <a:gd name="connsiteX136" fmla="*/ 82891 w 422877"/>
                <a:gd name="connsiteY136" fmla="*/ 13589 h 658911"/>
                <a:gd name="connsiteX137" fmla="*/ 85744 w 422877"/>
                <a:gd name="connsiteY137" fmla="*/ 13997 h 658911"/>
                <a:gd name="connsiteX138" fmla="*/ 87375 w 422877"/>
                <a:gd name="connsiteY138" fmla="*/ 17802 h 658911"/>
                <a:gd name="connsiteX139" fmla="*/ 94577 w 422877"/>
                <a:gd name="connsiteY139" fmla="*/ 19976 h 658911"/>
                <a:gd name="connsiteX140" fmla="*/ 107758 w 422877"/>
                <a:gd name="connsiteY140" fmla="*/ 20927 h 658911"/>
                <a:gd name="connsiteX141" fmla="*/ 119852 w 422877"/>
                <a:gd name="connsiteY141" fmla="*/ 19432 h 658911"/>
                <a:gd name="connsiteX142" fmla="*/ 130858 w 422877"/>
                <a:gd name="connsiteY142" fmla="*/ 15491 h 658911"/>
                <a:gd name="connsiteX143" fmla="*/ 157763 w 422877"/>
                <a:gd name="connsiteY143" fmla="*/ 0 h 658911"/>
                <a:gd name="connsiteX144" fmla="*/ 189425 w 422877"/>
                <a:gd name="connsiteY144" fmla="*/ 0 h 658911"/>
                <a:gd name="connsiteX145" fmla="*/ 228153 w 422877"/>
                <a:gd name="connsiteY145" fmla="*/ 0 h 658911"/>
                <a:gd name="connsiteX146" fmla="*/ 266880 w 422877"/>
                <a:gd name="connsiteY146" fmla="*/ 136 h 658911"/>
                <a:gd name="connsiteX147" fmla="*/ 305744 w 422877"/>
                <a:gd name="connsiteY147" fmla="*/ 136 h 658911"/>
                <a:gd name="connsiteX148" fmla="*/ 344472 w 422877"/>
                <a:gd name="connsiteY148" fmla="*/ 136 h 658911"/>
                <a:gd name="connsiteX149" fmla="*/ 383199 w 422877"/>
                <a:gd name="connsiteY149" fmla="*/ 136 h 658911"/>
                <a:gd name="connsiteX150" fmla="*/ 422062 w 422877"/>
                <a:gd name="connsiteY150" fmla="*/ 136 h 65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422877" h="658911">
                  <a:moveTo>
                    <a:pt x="422062" y="10056"/>
                  </a:moveTo>
                  <a:lnTo>
                    <a:pt x="421655" y="65497"/>
                  </a:lnTo>
                  <a:lnTo>
                    <a:pt x="421111" y="120667"/>
                  </a:lnTo>
                  <a:lnTo>
                    <a:pt x="420703" y="175429"/>
                  </a:lnTo>
                  <a:lnTo>
                    <a:pt x="420295" y="230056"/>
                  </a:lnTo>
                  <a:lnTo>
                    <a:pt x="419888" y="284410"/>
                  </a:lnTo>
                  <a:lnTo>
                    <a:pt x="419480" y="338357"/>
                  </a:lnTo>
                  <a:lnTo>
                    <a:pt x="418937" y="392168"/>
                  </a:lnTo>
                  <a:lnTo>
                    <a:pt x="418801" y="446793"/>
                  </a:lnTo>
                  <a:lnTo>
                    <a:pt x="416762" y="448289"/>
                  </a:lnTo>
                  <a:lnTo>
                    <a:pt x="413773" y="455354"/>
                  </a:lnTo>
                  <a:lnTo>
                    <a:pt x="417034" y="462557"/>
                  </a:lnTo>
                  <a:lnTo>
                    <a:pt x="416898" y="468400"/>
                  </a:lnTo>
                  <a:lnTo>
                    <a:pt x="413365" y="472884"/>
                  </a:lnTo>
                  <a:lnTo>
                    <a:pt x="414588" y="476145"/>
                  </a:lnTo>
                  <a:lnTo>
                    <a:pt x="420567" y="478319"/>
                  </a:lnTo>
                  <a:lnTo>
                    <a:pt x="422877" y="483483"/>
                  </a:lnTo>
                  <a:lnTo>
                    <a:pt x="421519" y="491500"/>
                  </a:lnTo>
                  <a:lnTo>
                    <a:pt x="408609" y="499517"/>
                  </a:lnTo>
                  <a:lnTo>
                    <a:pt x="384014" y="508757"/>
                  </a:lnTo>
                  <a:lnTo>
                    <a:pt x="378578" y="511339"/>
                  </a:lnTo>
                  <a:lnTo>
                    <a:pt x="374231" y="512562"/>
                  </a:lnTo>
                  <a:lnTo>
                    <a:pt x="372192" y="512019"/>
                  </a:lnTo>
                  <a:lnTo>
                    <a:pt x="372192" y="512019"/>
                  </a:lnTo>
                  <a:lnTo>
                    <a:pt x="368931" y="510253"/>
                  </a:lnTo>
                  <a:lnTo>
                    <a:pt x="364446" y="506583"/>
                  </a:lnTo>
                  <a:lnTo>
                    <a:pt x="356701" y="504817"/>
                  </a:lnTo>
                  <a:lnTo>
                    <a:pt x="344063" y="506040"/>
                  </a:lnTo>
                  <a:lnTo>
                    <a:pt x="339036" y="513650"/>
                  </a:lnTo>
                  <a:lnTo>
                    <a:pt x="341618" y="527782"/>
                  </a:lnTo>
                  <a:lnTo>
                    <a:pt x="337269" y="538652"/>
                  </a:lnTo>
                  <a:lnTo>
                    <a:pt x="326126" y="546126"/>
                  </a:lnTo>
                  <a:lnTo>
                    <a:pt x="318110" y="556046"/>
                  </a:lnTo>
                  <a:lnTo>
                    <a:pt x="313353" y="568411"/>
                  </a:lnTo>
                  <a:lnTo>
                    <a:pt x="305608" y="575885"/>
                  </a:lnTo>
                  <a:lnTo>
                    <a:pt x="295145" y="578467"/>
                  </a:lnTo>
                  <a:lnTo>
                    <a:pt x="286584" y="589882"/>
                  </a:lnTo>
                  <a:lnTo>
                    <a:pt x="280061" y="609993"/>
                  </a:lnTo>
                  <a:lnTo>
                    <a:pt x="272995" y="622359"/>
                  </a:lnTo>
                  <a:lnTo>
                    <a:pt x="265386" y="627250"/>
                  </a:lnTo>
                  <a:lnTo>
                    <a:pt x="254786" y="626027"/>
                  </a:lnTo>
                  <a:lnTo>
                    <a:pt x="241470" y="618689"/>
                  </a:lnTo>
                  <a:lnTo>
                    <a:pt x="233860" y="611352"/>
                  </a:lnTo>
                  <a:lnTo>
                    <a:pt x="231821" y="603606"/>
                  </a:lnTo>
                  <a:lnTo>
                    <a:pt x="227881" y="598170"/>
                  </a:lnTo>
                  <a:lnTo>
                    <a:pt x="224212" y="595725"/>
                  </a:lnTo>
                  <a:lnTo>
                    <a:pt x="221766" y="595725"/>
                  </a:lnTo>
                  <a:lnTo>
                    <a:pt x="221630" y="596812"/>
                  </a:lnTo>
                  <a:lnTo>
                    <a:pt x="222717" y="598986"/>
                  </a:lnTo>
                  <a:lnTo>
                    <a:pt x="221359" y="601296"/>
                  </a:lnTo>
                  <a:lnTo>
                    <a:pt x="213069" y="602112"/>
                  </a:lnTo>
                  <a:lnTo>
                    <a:pt x="209536" y="605237"/>
                  </a:lnTo>
                  <a:lnTo>
                    <a:pt x="210759" y="610808"/>
                  </a:lnTo>
                  <a:lnTo>
                    <a:pt x="208857" y="614613"/>
                  </a:lnTo>
                  <a:lnTo>
                    <a:pt x="204101" y="616923"/>
                  </a:lnTo>
                  <a:lnTo>
                    <a:pt x="201519" y="622223"/>
                  </a:lnTo>
                  <a:lnTo>
                    <a:pt x="201247" y="630511"/>
                  </a:lnTo>
                  <a:lnTo>
                    <a:pt x="197850" y="638121"/>
                  </a:lnTo>
                  <a:lnTo>
                    <a:pt x="191464" y="644915"/>
                  </a:lnTo>
                  <a:lnTo>
                    <a:pt x="181952" y="642605"/>
                  </a:lnTo>
                  <a:lnTo>
                    <a:pt x="169585" y="631191"/>
                  </a:lnTo>
                  <a:lnTo>
                    <a:pt x="156948" y="628473"/>
                  </a:lnTo>
                  <a:lnTo>
                    <a:pt x="144040" y="634724"/>
                  </a:lnTo>
                  <a:lnTo>
                    <a:pt x="134527" y="643013"/>
                  </a:lnTo>
                  <a:lnTo>
                    <a:pt x="128140" y="653476"/>
                  </a:lnTo>
                  <a:lnTo>
                    <a:pt x="122161" y="656058"/>
                  </a:lnTo>
                  <a:lnTo>
                    <a:pt x="113329" y="648040"/>
                  </a:lnTo>
                  <a:lnTo>
                    <a:pt x="92538" y="637034"/>
                  </a:lnTo>
                  <a:lnTo>
                    <a:pt x="81668" y="634724"/>
                  </a:lnTo>
                  <a:lnTo>
                    <a:pt x="73786" y="637306"/>
                  </a:lnTo>
                  <a:lnTo>
                    <a:pt x="68351" y="636083"/>
                  </a:lnTo>
                  <a:lnTo>
                    <a:pt x="66448" y="633093"/>
                  </a:lnTo>
                  <a:lnTo>
                    <a:pt x="64954" y="631870"/>
                  </a:lnTo>
                  <a:lnTo>
                    <a:pt x="63459" y="633365"/>
                  </a:lnTo>
                  <a:lnTo>
                    <a:pt x="63323" y="643013"/>
                  </a:lnTo>
                  <a:lnTo>
                    <a:pt x="61421" y="648992"/>
                  </a:lnTo>
                  <a:lnTo>
                    <a:pt x="57888" y="651574"/>
                  </a:lnTo>
                  <a:lnTo>
                    <a:pt x="55170" y="649536"/>
                  </a:lnTo>
                  <a:lnTo>
                    <a:pt x="53267" y="643013"/>
                  </a:lnTo>
                  <a:lnTo>
                    <a:pt x="48783" y="640839"/>
                  </a:lnTo>
                  <a:lnTo>
                    <a:pt x="41717" y="643149"/>
                  </a:lnTo>
                  <a:lnTo>
                    <a:pt x="34516" y="642197"/>
                  </a:lnTo>
                  <a:lnTo>
                    <a:pt x="28265" y="638257"/>
                  </a:lnTo>
                  <a:lnTo>
                    <a:pt x="25955" y="638664"/>
                  </a:lnTo>
                  <a:lnTo>
                    <a:pt x="24188" y="640567"/>
                  </a:lnTo>
                  <a:lnTo>
                    <a:pt x="24731" y="648040"/>
                  </a:lnTo>
                  <a:lnTo>
                    <a:pt x="23373" y="654019"/>
                  </a:lnTo>
                  <a:lnTo>
                    <a:pt x="20111" y="657961"/>
                  </a:lnTo>
                  <a:lnTo>
                    <a:pt x="15491" y="658912"/>
                  </a:lnTo>
                  <a:lnTo>
                    <a:pt x="9376" y="656873"/>
                  </a:lnTo>
                  <a:lnTo>
                    <a:pt x="6794" y="658776"/>
                  </a:lnTo>
                  <a:lnTo>
                    <a:pt x="0" y="644779"/>
                  </a:lnTo>
                  <a:lnTo>
                    <a:pt x="544" y="641382"/>
                  </a:lnTo>
                  <a:lnTo>
                    <a:pt x="4620" y="641111"/>
                  </a:lnTo>
                  <a:lnTo>
                    <a:pt x="6794" y="634860"/>
                  </a:lnTo>
                  <a:lnTo>
                    <a:pt x="6522" y="622495"/>
                  </a:lnTo>
                  <a:lnTo>
                    <a:pt x="8833" y="615020"/>
                  </a:lnTo>
                  <a:lnTo>
                    <a:pt x="12773" y="612574"/>
                  </a:lnTo>
                  <a:lnTo>
                    <a:pt x="13453" y="610265"/>
                  </a:lnTo>
                  <a:lnTo>
                    <a:pt x="11551" y="608770"/>
                  </a:lnTo>
                  <a:lnTo>
                    <a:pt x="11415" y="606324"/>
                  </a:lnTo>
                  <a:lnTo>
                    <a:pt x="17530" y="601296"/>
                  </a:lnTo>
                  <a:lnTo>
                    <a:pt x="18752" y="595861"/>
                  </a:lnTo>
                  <a:lnTo>
                    <a:pt x="15083" y="589882"/>
                  </a:lnTo>
                  <a:lnTo>
                    <a:pt x="14676" y="584310"/>
                  </a:lnTo>
                  <a:lnTo>
                    <a:pt x="17665" y="579011"/>
                  </a:lnTo>
                  <a:lnTo>
                    <a:pt x="22286" y="576429"/>
                  </a:lnTo>
                  <a:lnTo>
                    <a:pt x="28537" y="576836"/>
                  </a:lnTo>
                  <a:lnTo>
                    <a:pt x="34380" y="570314"/>
                  </a:lnTo>
                  <a:lnTo>
                    <a:pt x="39815" y="556725"/>
                  </a:lnTo>
                  <a:lnTo>
                    <a:pt x="46066" y="548437"/>
                  </a:lnTo>
                  <a:lnTo>
                    <a:pt x="53132" y="545447"/>
                  </a:lnTo>
                  <a:lnTo>
                    <a:pt x="58839" y="536615"/>
                  </a:lnTo>
                  <a:lnTo>
                    <a:pt x="65497" y="514329"/>
                  </a:lnTo>
                  <a:lnTo>
                    <a:pt x="72427" y="504002"/>
                  </a:lnTo>
                  <a:lnTo>
                    <a:pt x="73922" y="492723"/>
                  </a:lnTo>
                  <a:lnTo>
                    <a:pt x="72291" y="476824"/>
                  </a:lnTo>
                  <a:lnTo>
                    <a:pt x="67400" y="460654"/>
                  </a:lnTo>
                  <a:lnTo>
                    <a:pt x="59382" y="444347"/>
                  </a:lnTo>
                  <a:lnTo>
                    <a:pt x="57344" y="434156"/>
                  </a:lnTo>
                  <a:lnTo>
                    <a:pt x="61421" y="430080"/>
                  </a:lnTo>
                  <a:lnTo>
                    <a:pt x="63051" y="423421"/>
                  </a:lnTo>
                  <a:lnTo>
                    <a:pt x="61964" y="414045"/>
                  </a:lnTo>
                  <a:lnTo>
                    <a:pt x="66040" y="405348"/>
                  </a:lnTo>
                  <a:lnTo>
                    <a:pt x="72019" y="400320"/>
                  </a:lnTo>
                  <a:lnTo>
                    <a:pt x="72019" y="399505"/>
                  </a:lnTo>
                  <a:lnTo>
                    <a:pt x="72155" y="352760"/>
                  </a:lnTo>
                  <a:lnTo>
                    <a:pt x="72427" y="303026"/>
                  </a:lnTo>
                  <a:lnTo>
                    <a:pt x="72563" y="253156"/>
                  </a:lnTo>
                  <a:lnTo>
                    <a:pt x="72700" y="202879"/>
                  </a:lnTo>
                  <a:lnTo>
                    <a:pt x="72971" y="152601"/>
                  </a:lnTo>
                  <a:lnTo>
                    <a:pt x="73107" y="101915"/>
                  </a:lnTo>
                  <a:lnTo>
                    <a:pt x="73243" y="51093"/>
                  </a:lnTo>
                  <a:lnTo>
                    <a:pt x="73515" y="5572"/>
                  </a:lnTo>
                  <a:lnTo>
                    <a:pt x="74330" y="6794"/>
                  </a:lnTo>
                  <a:lnTo>
                    <a:pt x="79086" y="11143"/>
                  </a:lnTo>
                  <a:lnTo>
                    <a:pt x="82891" y="13589"/>
                  </a:lnTo>
                  <a:lnTo>
                    <a:pt x="85744" y="13997"/>
                  </a:lnTo>
                  <a:lnTo>
                    <a:pt x="87375" y="17802"/>
                  </a:lnTo>
                  <a:lnTo>
                    <a:pt x="94577" y="19976"/>
                  </a:lnTo>
                  <a:lnTo>
                    <a:pt x="107758" y="20927"/>
                  </a:lnTo>
                  <a:lnTo>
                    <a:pt x="119852" y="19432"/>
                  </a:lnTo>
                  <a:lnTo>
                    <a:pt x="130858" y="15491"/>
                  </a:lnTo>
                  <a:lnTo>
                    <a:pt x="157763" y="0"/>
                  </a:lnTo>
                  <a:lnTo>
                    <a:pt x="189425" y="0"/>
                  </a:lnTo>
                  <a:lnTo>
                    <a:pt x="228153" y="0"/>
                  </a:lnTo>
                  <a:lnTo>
                    <a:pt x="266880" y="136"/>
                  </a:lnTo>
                  <a:lnTo>
                    <a:pt x="305744" y="136"/>
                  </a:lnTo>
                  <a:lnTo>
                    <a:pt x="344472" y="136"/>
                  </a:lnTo>
                  <a:lnTo>
                    <a:pt x="383199" y="136"/>
                  </a:lnTo>
                  <a:lnTo>
                    <a:pt x="422062" y="136"/>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3" name="Freeform: Shape 32">
              <a:extLst>
                <a:ext uri="{FF2B5EF4-FFF2-40B4-BE49-F238E27FC236}">
                  <a16:creationId xmlns:a16="http://schemas.microsoft.com/office/drawing/2014/main" id="{FF6F3ED3-73D6-BF32-DE0E-6502C3EB53AF}"/>
                </a:ext>
              </a:extLst>
            </p:cNvPr>
            <p:cNvSpPr/>
            <p:nvPr/>
          </p:nvSpPr>
          <p:spPr>
            <a:xfrm>
              <a:off x="13294107" y="8929882"/>
              <a:ext cx="947397" cy="488510"/>
            </a:xfrm>
            <a:custGeom>
              <a:avLst/>
              <a:gdLst>
                <a:gd name="connsiteX0" fmla="*/ 947398 w 947397"/>
                <a:gd name="connsiteY0" fmla="*/ 488510 h 488510"/>
                <a:gd name="connsiteX1" fmla="*/ 917774 w 947397"/>
                <a:gd name="connsiteY1" fmla="*/ 488510 h 488510"/>
                <a:gd name="connsiteX2" fmla="*/ 888287 w 947397"/>
                <a:gd name="connsiteY2" fmla="*/ 488510 h 488510"/>
                <a:gd name="connsiteX3" fmla="*/ 858664 w 947397"/>
                <a:gd name="connsiteY3" fmla="*/ 488510 h 488510"/>
                <a:gd name="connsiteX4" fmla="*/ 829177 w 947397"/>
                <a:gd name="connsiteY4" fmla="*/ 488510 h 488510"/>
                <a:gd name="connsiteX5" fmla="*/ 799554 w 947397"/>
                <a:gd name="connsiteY5" fmla="*/ 488510 h 488510"/>
                <a:gd name="connsiteX6" fmla="*/ 770066 w 947397"/>
                <a:gd name="connsiteY6" fmla="*/ 488510 h 488510"/>
                <a:gd name="connsiteX7" fmla="*/ 740443 w 947397"/>
                <a:gd name="connsiteY7" fmla="*/ 488510 h 488510"/>
                <a:gd name="connsiteX8" fmla="*/ 710956 w 947397"/>
                <a:gd name="connsiteY8" fmla="*/ 488510 h 488510"/>
                <a:gd name="connsiteX9" fmla="*/ 681333 w 947397"/>
                <a:gd name="connsiteY9" fmla="*/ 488510 h 488510"/>
                <a:gd name="connsiteX10" fmla="*/ 651846 w 947397"/>
                <a:gd name="connsiteY10" fmla="*/ 488510 h 488510"/>
                <a:gd name="connsiteX11" fmla="*/ 622222 w 947397"/>
                <a:gd name="connsiteY11" fmla="*/ 488510 h 488510"/>
                <a:gd name="connsiteX12" fmla="*/ 592735 w 947397"/>
                <a:gd name="connsiteY12" fmla="*/ 488510 h 488510"/>
                <a:gd name="connsiteX13" fmla="*/ 563112 w 947397"/>
                <a:gd name="connsiteY13" fmla="*/ 488510 h 488510"/>
                <a:gd name="connsiteX14" fmla="*/ 533625 w 947397"/>
                <a:gd name="connsiteY14" fmla="*/ 488510 h 488510"/>
                <a:gd name="connsiteX15" fmla="*/ 504002 w 947397"/>
                <a:gd name="connsiteY15" fmla="*/ 488510 h 488510"/>
                <a:gd name="connsiteX16" fmla="*/ 474514 w 947397"/>
                <a:gd name="connsiteY16" fmla="*/ 488510 h 488510"/>
                <a:gd name="connsiteX17" fmla="*/ 444891 w 947397"/>
                <a:gd name="connsiteY17" fmla="*/ 488510 h 488510"/>
                <a:gd name="connsiteX18" fmla="*/ 415268 w 947397"/>
                <a:gd name="connsiteY18" fmla="*/ 488510 h 488510"/>
                <a:gd name="connsiteX19" fmla="*/ 385781 w 947397"/>
                <a:gd name="connsiteY19" fmla="*/ 488510 h 488510"/>
                <a:gd name="connsiteX20" fmla="*/ 356158 w 947397"/>
                <a:gd name="connsiteY20" fmla="*/ 488510 h 488510"/>
                <a:gd name="connsiteX21" fmla="*/ 326670 w 947397"/>
                <a:gd name="connsiteY21" fmla="*/ 488510 h 488510"/>
                <a:gd name="connsiteX22" fmla="*/ 297047 w 947397"/>
                <a:gd name="connsiteY22" fmla="*/ 488510 h 488510"/>
                <a:gd name="connsiteX23" fmla="*/ 267560 w 947397"/>
                <a:gd name="connsiteY23" fmla="*/ 488510 h 488510"/>
                <a:gd name="connsiteX24" fmla="*/ 237937 w 947397"/>
                <a:gd name="connsiteY24" fmla="*/ 488510 h 488510"/>
                <a:gd name="connsiteX25" fmla="*/ 208450 w 947397"/>
                <a:gd name="connsiteY25" fmla="*/ 488510 h 488510"/>
                <a:gd name="connsiteX26" fmla="*/ 178826 w 947397"/>
                <a:gd name="connsiteY26" fmla="*/ 488510 h 488510"/>
                <a:gd name="connsiteX27" fmla="*/ 149339 w 947397"/>
                <a:gd name="connsiteY27" fmla="*/ 488510 h 488510"/>
                <a:gd name="connsiteX28" fmla="*/ 119716 w 947397"/>
                <a:gd name="connsiteY28" fmla="*/ 488510 h 488510"/>
                <a:gd name="connsiteX29" fmla="*/ 90229 w 947397"/>
                <a:gd name="connsiteY29" fmla="*/ 488510 h 488510"/>
                <a:gd name="connsiteX30" fmla="*/ 60605 w 947397"/>
                <a:gd name="connsiteY30" fmla="*/ 488510 h 488510"/>
                <a:gd name="connsiteX31" fmla="*/ 30982 w 947397"/>
                <a:gd name="connsiteY31" fmla="*/ 488510 h 488510"/>
                <a:gd name="connsiteX32" fmla="*/ 1495 w 947397"/>
                <a:gd name="connsiteY32" fmla="*/ 488510 h 488510"/>
                <a:gd name="connsiteX33" fmla="*/ 1359 w 947397"/>
                <a:gd name="connsiteY33" fmla="*/ 458615 h 488510"/>
                <a:gd name="connsiteX34" fmla="*/ 1359 w 947397"/>
                <a:gd name="connsiteY34" fmla="*/ 428585 h 488510"/>
                <a:gd name="connsiteX35" fmla="*/ 1223 w 947397"/>
                <a:gd name="connsiteY35" fmla="*/ 398554 h 488510"/>
                <a:gd name="connsiteX36" fmla="*/ 1087 w 947397"/>
                <a:gd name="connsiteY36" fmla="*/ 368388 h 488510"/>
                <a:gd name="connsiteX37" fmla="*/ 1087 w 947397"/>
                <a:gd name="connsiteY37" fmla="*/ 338084 h 488510"/>
                <a:gd name="connsiteX38" fmla="*/ 951 w 947397"/>
                <a:gd name="connsiteY38" fmla="*/ 307782 h 488510"/>
                <a:gd name="connsiteX39" fmla="*/ 815 w 947397"/>
                <a:gd name="connsiteY39" fmla="*/ 277344 h 488510"/>
                <a:gd name="connsiteX40" fmla="*/ 679 w 947397"/>
                <a:gd name="connsiteY40" fmla="*/ 246905 h 488510"/>
                <a:gd name="connsiteX41" fmla="*/ 679 w 947397"/>
                <a:gd name="connsiteY41" fmla="*/ 216331 h 488510"/>
                <a:gd name="connsiteX42" fmla="*/ 543 w 947397"/>
                <a:gd name="connsiteY42" fmla="*/ 185621 h 488510"/>
                <a:gd name="connsiteX43" fmla="*/ 408 w 947397"/>
                <a:gd name="connsiteY43" fmla="*/ 154910 h 488510"/>
                <a:gd name="connsiteX44" fmla="*/ 408 w 947397"/>
                <a:gd name="connsiteY44" fmla="*/ 124200 h 488510"/>
                <a:gd name="connsiteX45" fmla="*/ 272 w 947397"/>
                <a:gd name="connsiteY45" fmla="*/ 93218 h 488510"/>
                <a:gd name="connsiteX46" fmla="*/ 136 w 947397"/>
                <a:gd name="connsiteY46" fmla="*/ 62236 h 488510"/>
                <a:gd name="connsiteX47" fmla="*/ 136 w 947397"/>
                <a:gd name="connsiteY47" fmla="*/ 31254 h 488510"/>
                <a:gd name="connsiteX48" fmla="*/ 0 w 947397"/>
                <a:gd name="connsiteY48" fmla="*/ 0 h 488510"/>
                <a:gd name="connsiteX49" fmla="*/ 26770 w 947397"/>
                <a:gd name="connsiteY49" fmla="*/ 0 h 488510"/>
                <a:gd name="connsiteX50" fmla="*/ 53675 w 947397"/>
                <a:gd name="connsiteY50" fmla="*/ 0 h 488510"/>
                <a:gd name="connsiteX51" fmla="*/ 80444 w 947397"/>
                <a:gd name="connsiteY51" fmla="*/ 0 h 488510"/>
                <a:gd name="connsiteX52" fmla="*/ 107214 w 947397"/>
                <a:gd name="connsiteY52" fmla="*/ 0 h 488510"/>
                <a:gd name="connsiteX53" fmla="*/ 133983 w 947397"/>
                <a:gd name="connsiteY53" fmla="*/ 0 h 488510"/>
                <a:gd name="connsiteX54" fmla="*/ 160889 w 947397"/>
                <a:gd name="connsiteY54" fmla="*/ 0 h 488510"/>
                <a:gd name="connsiteX55" fmla="*/ 187659 w 947397"/>
                <a:gd name="connsiteY55" fmla="*/ 0 h 488510"/>
                <a:gd name="connsiteX56" fmla="*/ 214429 w 947397"/>
                <a:gd name="connsiteY56" fmla="*/ 0 h 488510"/>
                <a:gd name="connsiteX57" fmla="*/ 241334 w 947397"/>
                <a:gd name="connsiteY57" fmla="*/ 0 h 488510"/>
                <a:gd name="connsiteX58" fmla="*/ 268103 w 947397"/>
                <a:gd name="connsiteY58" fmla="*/ 0 h 488510"/>
                <a:gd name="connsiteX59" fmla="*/ 294873 w 947397"/>
                <a:gd name="connsiteY59" fmla="*/ 0 h 488510"/>
                <a:gd name="connsiteX60" fmla="*/ 321778 w 947397"/>
                <a:gd name="connsiteY60" fmla="*/ 0 h 488510"/>
                <a:gd name="connsiteX61" fmla="*/ 348548 w 947397"/>
                <a:gd name="connsiteY61" fmla="*/ 0 h 488510"/>
                <a:gd name="connsiteX62" fmla="*/ 375317 w 947397"/>
                <a:gd name="connsiteY62" fmla="*/ 0 h 488510"/>
                <a:gd name="connsiteX63" fmla="*/ 402222 w 947397"/>
                <a:gd name="connsiteY63" fmla="*/ 0 h 488510"/>
                <a:gd name="connsiteX64" fmla="*/ 428992 w 947397"/>
                <a:gd name="connsiteY64" fmla="*/ 0 h 488510"/>
                <a:gd name="connsiteX65" fmla="*/ 455761 w 947397"/>
                <a:gd name="connsiteY65" fmla="*/ 0 h 488510"/>
                <a:gd name="connsiteX66" fmla="*/ 482531 w 947397"/>
                <a:gd name="connsiteY66" fmla="*/ 0 h 488510"/>
                <a:gd name="connsiteX67" fmla="*/ 509437 w 947397"/>
                <a:gd name="connsiteY67" fmla="*/ 0 h 488510"/>
                <a:gd name="connsiteX68" fmla="*/ 536206 w 947397"/>
                <a:gd name="connsiteY68" fmla="*/ 0 h 488510"/>
                <a:gd name="connsiteX69" fmla="*/ 562976 w 947397"/>
                <a:gd name="connsiteY69" fmla="*/ 0 h 488510"/>
                <a:gd name="connsiteX70" fmla="*/ 589882 w 947397"/>
                <a:gd name="connsiteY70" fmla="*/ 0 h 488510"/>
                <a:gd name="connsiteX71" fmla="*/ 616651 w 947397"/>
                <a:gd name="connsiteY71" fmla="*/ 0 h 488510"/>
                <a:gd name="connsiteX72" fmla="*/ 643420 w 947397"/>
                <a:gd name="connsiteY72" fmla="*/ 0 h 488510"/>
                <a:gd name="connsiteX73" fmla="*/ 670326 w 947397"/>
                <a:gd name="connsiteY73" fmla="*/ 0 h 488510"/>
                <a:gd name="connsiteX74" fmla="*/ 697095 w 947397"/>
                <a:gd name="connsiteY74" fmla="*/ 0 h 488510"/>
                <a:gd name="connsiteX75" fmla="*/ 723865 w 947397"/>
                <a:gd name="connsiteY75" fmla="*/ 0 h 488510"/>
                <a:gd name="connsiteX76" fmla="*/ 750770 w 947397"/>
                <a:gd name="connsiteY76" fmla="*/ 0 h 488510"/>
                <a:gd name="connsiteX77" fmla="*/ 777540 w 947397"/>
                <a:gd name="connsiteY77" fmla="*/ 0 h 488510"/>
                <a:gd name="connsiteX78" fmla="*/ 804309 w 947397"/>
                <a:gd name="connsiteY78" fmla="*/ 0 h 488510"/>
                <a:gd name="connsiteX79" fmla="*/ 831079 w 947397"/>
                <a:gd name="connsiteY79" fmla="*/ 0 h 488510"/>
                <a:gd name="connsiteX80" fmla="*/ 854179 w 947397"/>
                <a:gd name="connsiteY80" fmla="*/ 0 h 488510"/>
                <a:gd name="connsiteX81" fmla="*/ 883667 w 947397"/>
                <a:gd name="connsiteY81" fmla="*/ 21470 h 488510"/>
                <a:gd name="connsiteX82" fmla="*/ 891412 w 947397"/>
                <a:gd name="connsiteY82" fmla="*/ 21742 h 488510"/>
                <a:gd name="connsiteX83" fmla="*/ 900517 w 947397"/>
                <a:gd name="connsiteY83" fmla="*/ 18345 h 488510"/>
                <a:gd name="connsiteX84" fmla="*/ 907447 w 947397"/>
                <a:gd name="connsiteY84" fmla="*/ 23237 h 488510"/>
                <a:gd name="connsiteX85" fmla="*/ 912203 w 947397"/>
                <a:gd name="connsiteY85" fmla="*/ 36553 h 488510"/>
                <a:gd name="connsiteX86" fmla="*/ 911524 w 947397"/>
                <a:gd name="connsiteY86" fmla="*/ 43212 h 488510"/>
                <a:gd name="connsiteX87" fmla="*/ 905545 w 947397"/>
                <a:gd name="connsiteY87" fmla="*/ 43484 h 488510"/>
                <a:gd name="connsiteX88" fmla="*/ 897935 w 947397"/>
                <a:gd name="connsiteY88" fmla="*/ 51501 h 488510"/>
                <a:gd name="connsiteX89" fmla="*/ 888966 w 947397"/>
                <a:gd name="connsiteY89" fmla="*/ 66992 h 488510"/>
                <a:gd name="connsiteX90" fmla="*/ 891141 w 947397"/>
                <a:gd name="connsiteY90" fmla="*/ 81668 h 488510"/>
                <a:gd name="connsiteX91" fmla="*/ 904593 w 947397"/>
                <a:gd name="connsiteY91" fmla="*/ 95256 h 488510"/>
                <a:gd name="connsiteX92" fmla="*/ 913561 w 947397"/>
                <a:gd name="connsiteY92" fmla="*/ 108981 h 488510"/>
                <a:gd name="connsiteX93" fmla="*/ 918046 w 947397"/>
                <a:gd name="connsiteY93" fmla="*/ 122841 h 488510"/>
                <a:gd name="connsiteX94" fmla="*/ 927015 w 947397"/>
                <a:gd name="connsiteY94" fmla="*/ 133576 h 488510"/>
                <a:gd name="connsiteX95" fmla="*/ 946854 w 947397"/>
                <a:gd name="connsiteY95" fmla="*/ 144991 h 488510"/>
                <a:gd name="connsiteX96" fmla="*/ 946582 w 947397"/>
                <a:gd name="connsiteY96" fmla="*/ 151241 h 488510"/>
                <a:gd name="connsiteX97" fmla="*/ 946582 w 947397"/>
                <a:gd name="connsiteY97" fmla="*/ 172575 h 488510"/>
                <a:gd name="connsiteX98" fmla="*/ 946718 w 947397"/>
                <a:gd name="connsiteY98" fmla="*/ 193910 h 488510"/>
                <a:gd name="connsiteX99" fmla="*/ 946718 w 947397"/>
                <a:gd name="connsiteY99" fmla="*/ 215244 h 488510"/>
                <a:gd name="connsiteX100" fmla="*/ 946718 w 947397"/>
                <a:gd name="connsiteY100" fmla="*/ 236442 h 488510"/>
                <a:gd name="connsiteX101" fmla="*/ 946854 w 947397"/>
                <a:gd name="connsiteY101" fmla="*/ 257776 h 488510"/>
                <a:gd name="connsiteX102" fmla="*/ 946854 w 947397"/>
                <a:gd name="connsiteY102" fmla="*/ 278838 h 488510"/>
                <a:gd name="connsiteX103" fmla="*/ 946990 w 947397"/>
                <a:gd name="connsiteY103" fmla="*/ 300037 h 488510"/>
                <a:gd name="connsiteX104" fmla="*/ 946990 w 947397"/>
                <a:gd name="connsiteY104" fmla="*/ 321099 h 488510"/>
                <a:gd name="connsiteX105" fmla="*/ 946990 w 947397"/>
                <a:gd name="connsiteY105" fmla="*/ 342161 h 488510"/>
                <a:gd name="connsiteX106" fmla="*/ 947126 w 947397"/>
                <a:gd name="connsiteY106" fmla="*/ 363224 h 488510"/>
                <a:gd name="connsiteX107" fmla="*/ 947126 w 947397"/>
                <a:gd name="connsiteY107" fmla="*/ 384150 h 488510"/>
                <a:gd name="connsiteX108" fmla="*/ 947262 w 947397"/>
                <a:gd name="connsiteY108" fmla="*/ 405076 h 488510"/>
                <a:gd name="connsiteX109" fmla="*/ 947262 w 947397"/>
                <a:gd name="connsiteY109" fmla="*/ 426003 h 488510"/>
                <a:gd name="connsiteX110" fmla="*/ 947262 w 947397"/>
                <a:gd name="connsiteY110" fmla="*/ 446929 h 488510"/>
                <a:gd name="connsiteX111" fmla="*/ 947398 w 947397"/>
                <a:gd name="connsiteY111" fmla="*/ 467720 h 488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47397" h="488510">
                  <a:moveTo>
                    <a:pt x="947398" y="488510"/>
                  </a:moveTo>
                  <a:lnTo>
                    <a:pt x="917774" y="488510"/>
                  </a:lnTo>
                  <a:lnTo>
                    <a:pt x="888287" y="488510"/>
                  </a:lnTo>
                  <a:lnTo>
                    <a:pt x="858664" y="488510"/>
                  </a:lnTo>
                  <a:lnTo>
                    <a:pt x="829177" y="488510"/>
                  </a:lnTo>
                  <a:lnTo>
                    <a:pt x="799554" y="488510"/>
                  </a:lnTo>
                  <a:lnTo>
                    <a:pt x="770066" y="488510"/>
                  </a:lnTo>
                  <a:lnTo>
                    <a:pt x="740443" y="488510"/>
                  </a:lnTo>
                  <a:lnTo>
                    <a:pt x="710956" y="488510"/>
                  </a:lnTo>
                  <a:lnTo>
                    <a:pt x="681333" y="488510"/>
                  </a:lnTo>
                  <a:lnTo>
                    <a:pt x="651846" y="488510"/>
                  </a:lnTo>
                  <a:lnTo>
                    <a:pt x="622222" y="488510"/>
                  </a:lnTo>
                  <a:lnTo>
                    <a:pt x="592735" y="488510"/>
                  </a:lnTo>
                  <a:lnTo>
                    <a:pt x="563112" y="488510"/>
                  </a:lnTo>
                  <a:lnTo>
                    <a:pt x="533625" y="488510"/>
                  </a:lnTo>
                  <a:lnTo>
                    <a:pt x="504002" y="488510"/>
                  </a:lnTo>
                  <a:lnTo>
                    <a:pt x="474514" y="488510"/>
                  </a:lnTo>
                  <a:lnTo>
                    <a:pt x="444891" y="488510"/>
                  </a:lnTo>
                  <a:lnTo>
                    <a:pt x="415268" y="488510"/>
                  </a:lnTo>
                  <a:lnTo>
                    <a:pt x="385781" y="488510"/>
                  </a:lnTo>
                  <a:lnTo>
                    <a:pt x="356158" y="488510"/>
                  </a:lnTo>
                  <a:lnTo>
                    <a:pt x="326670" y="488510"/>
                  </a:lnTo>
                  <a:lnTo>
                    <a:pt x="297047" y="488510"/>
                  </a:lnTo>
                  <a:lnTo>
                    <a:pt x="267560" y="488510"/>
                  </a:lnTo>
                  <a:lnTo>
                    <a:pt x="237937" y="488510"/>
                  </a:lnTo>
                  <a:lnTo>
                    <a:pt x="208450" y="488510"/>
                  </a:lnTo>
                  <a:lnTo>
                    <a:pt x="178826" y="488510"/>
                  </a:lnTo>
                  <a:lnTo>
                    <a:pt x="149339" y="488510"/>
                  </a:lnTo>
                  <a:lnTo>
                    <a:pt x="119716" y="488510"/>
                  </a:lnTo>
                  <a:lnTo>
                    <a:pt x="90229" y="488510"/>
                  </a:lnTo>
                  <a:lnTo>
                    <a:pt x="60605" y="488510"/>
                  </a:lnTo>
                  <a:lnTo>
                    <a:pt x="30982" y="488510"/>
                  </a:lnTo>
                  <a:lnTo>
                    <a:pt x="1495" y="488510"/>
                  </a:lnTo>
                  <a:lnTo>
                    <a:pt x="1359" y="458615"/>
                  </a:lnTo>
                  <a:lnTo>
                    <a:pt x="1359" y="428585"/>
                  </a:lnTo>
                  <a:lnTo>
                    <a:pt x="1223" y="398554"/>
                  </a:lnTo>
                  <a:lnTo>
                    <a:pt x="1087" y="368388"/>
                  </a:lnTo>
                  <a:lnTo>
                    <a:pt x="1087" y="338084"/>
                  </a:lnTo>
                  <a:lnTo>
                    <a:pt x="951" y="307782"/>
                  </a:lnTo>
                  <a:lnTo>
                    <a:pt x="815" y="277344"/>
                  </a:lnTo>
                  <a:lnTo>
                    <a:pt x="679" y="246905"/>
                  </a:lnTo>
                  <a:lnTo>
                    <a:pt x="679" y="216331"/>
                  </a:lnTo>
                  <a:lnTo>
                    <a:pt x="543" y="185621"/>
                  </a:lnTo>
                  <a:lnTo>
                    <a:pt x="408" y="154910"/>
                  </a:lnTo>
                  <a:lnTo>
                    <a:pt x="408" y="124200"/>
                  </a:lnTo>
                  <a:lnTo>
                    <a:pt x="272" y="93218"/>
                  </a:lnTo>
                  <a:lnTo>
                    <a:pt x="136" y="62236"/>
                  </a:lnTo>
                  <a:lnTo>
                    <a:pt x="136" y="31254"/>
                  </a:lnTo>
                  <a:lnTo>
                    <a:pt x="0" y="0"/>
                  </a:lnTo>
                  <a:lnTo>
                    <a:pt x="26770" y="0"/>
                  </a:lnTo>
                  <a:lnTo>
                    <a:pt x="53675" y="0"/>
                  </a:lnTo>
                  <a:lnTo>
                    <a:pt x="80444" y="0"/>
                  </a:lnTo>
                  <a:lnTo>
                    <a:pt x="107214" y="0"/>
                  </a:lnTo>
                  <a:lnTo>
                    <a:pt x="133983" y="0"/>
                  </a:lnTo>
                  <a:lnTo>
                    <a:pt x="160889" y="0"/>
                  </a:lnTo>
                  <a:lnTo>
                    <a:pt x="187659" y="0"/>
                  </a:lnTo>
                  <a:lnTo>
                    <a:pt x="214429" y="0"/>
                  </a:lnTo>
                  <a:lnTo>
                    <a:pt x="241334" y="0"/>
                  </a:lnTo>
                  <a:lnTo>
                    <a:pt x="268103" y="0"/>
                  </a:lnTo>
                  <a:lnTo>
                    <a:pt x="294873" y="0"/>
                  </a:lnTo>
                  <a:lnTo>
                    <a:pt x="321778" y="0"/>
                  </a:lnTo>
                  <a:lnTo>
                    <a:pt x="348548" y="0"/>
                  </a:lnTo>
                  <a:lnTo>
                    <a:pt x="375317" y="0"/>
                  </a:lnTo>
                  <a:lnTo>
                    <a:pt x="402222" y="0"/>
                  </a:lnTo>
                  <a:lnTo>
                    <a:pt x="428992" y="0"/>
                  </a:lnTo>
                  <a:lnTo>
                    <a:pt x="455761" y="0"/>
                  </a:lnTo>
                  <a:lnTo>
                    <a:pt x="482531" y="0"/>
                  </a:lnTo>
                  <a:lnTo>
                    <a:pt x="509437" y="0"/>
                  </a:lnTo>
                  <a:lnTo>
                    <a:pt x="536206" y="0"/>
                  </a:lnTo>
                  <a:lnTo>
                    <a:pt x="562976" y="0"/>
                  </a:lnTo>
                  <a:lnTo>
                    <a:pt x="589882" y="0"/>
                  </a:lnTo>
                  <a:lnTo>
                    <a:pt x="616651" y="0"/>
                  </a:lnTo>
                  <a:lnTo>
                    <a:pt x="643420" y="0"/>
                  </a:lnTo>
                  <a:lnTo>
                    <a:pt x="670326" y="0"/>
                  </a:lnTo>
                  <a:lnTo>
                    <a:pt x="697095" y="0"/>
                  </a:lnTo>
                  <a:lnTo>
                    <a:pt x="723865" y="0"/>
                  </a:lnTo>
                  <a:lnTo>
                    <a:pt x="750770" y="0"/>
                  </a:lnTo>
                  <a:lnTo>
                    <a:pt x="777540" y="0"/>
                  </a:lnTo>
                  <a:lnTo>
                    <a:pt x="804309" y="0"/>
                  </a:lnTo>
                  <a:lnTo>
                    <a:pt x="831079" y="0"/>
                  </a:lnTo>
                  <a:lnTo>
                    <a:pt x="854179" y="0"/>
                  </a:lnTo>
                  <a:lnTo>
                    <a:pt x="883667" y="21470"/>
                  </a:lnTo>
                  <a:lnTo>
                    <a:pt x="891412" y="21742"/>
                  </a:lnTo>
                  <a:lnTo>
                    <a:pt x="900517" y="18345"/>
                  </a:lnTo>
                  <a:lnTo>
                    <a:pt x="907447" y="23237"/>
                  </a:lnTo>
                  <a:lnTo>
                    <a:pt x="912203" y="36553"/>
                  </a:lnTo>
                  <a:lnTo>
                    <a:pt x="911524" y="43212"/>
                  </a:lnTo>
                  <a:lnTo>
                    <a:pt x="905545" y="43484"/>
                  </a:lnTo>
                  <a:lnTo>
                    <a:pt x="897935" y="51501"/>
                  </a:lnTo>
                  <a:lnTo>
                    <a:pt x="888966" y="66992"/>
                  </a:lnTo>
                  <a:lnTo>
                    <a:pt x="891141" y="81668"/>
                  </a:lnTo>
                  <a:lnTo>
                    <a:pt x="904593" y="95256"/>
                  </a:lnTo>
                  <a:lnTo>
                    <a:pt x="913561" y="108981"/>
                  </a:lnTo>
                  <a:lnTo>
                    <a:pt x="918046" y="122841"/>
                  </a:lnTo>
                  <a:lnTo>
                    <a:pt x="927015" y="133576"/>
                  </a:lnTo>
                  <a:lnTo>
                    <a:pt x="946854" y="144991"/>
                  </a:lnTo>
                  <a:lnTo>
                    <a:pt x="946582" y="151241"/>
                  </a:lnTo>
                  <a:lnTo>
                    <a:pt x="946582" y="172575"/>
                  </a:lnTo>
                  <a:lnTo>
                    <a:pt x="946718" y="193910"/>
                  </a:lnTo>
                  <a:lnTo>
                    <a:pt x="946718" y="215244"/>
                  </a:lnTo>
                  <a:lnTo>
                    <a:pt x="946718" y="236442"/>
                  </a:lnTo>
                  <a:lnTo>
                    <a:pt x="946854" y="257776"/>
                  </a:lnTo>
                  <a:lnTo>
                    <a:pt x="946854" y="278838"/>
                  </a:lnTo>
                  <a:lnTo>
                    <a:pt x="946990" y="300037"/>
                  </a:lnTo>
                  <a:lnTo>
                    <a:pt x="946990" y="321099"/>
                  </a:lnTo>
                  <a:lnTo>
                    <a:pt x="946990" y="342161"/>
                  </a:lnTo>
                  <a:lnTo>
                    <a:pt x="947126" y="363224"/>
                  </a:lnTo>
                  <a:lnTo>
                    <a:pt x="947126" y="384150"/>
                  </a:lnTo>
                  <a:lnTo>
                    <a:pt x="947262" y="405076"/>
                  </a:lnTo>
                  <a:lnTo>
                    <a:pt x="947262" y="426003"/>
                  </a:lnTo>
                  <a:lnTo>
                    <a:pt x="947262" y="446929"/>
                  </a:lnTo>
                  <a:lnTo>
                    <a:pt x="947398" y="46772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4" name="Freeform: Shape 33">
              <a:extLst>
                <a:ext uri="{FF2B5EF4-FFF2-40B4-BE49-F238E27FC236}">
                  <a16:creationId xmlns:a16="http://schemas.microsoft.com/office/drawing/2014/main" id="{1E5F5E78-415E-D0D1-E41F-F6BE7274C3E3}"/>
                </a:ext>
              </a:extLst>
            </p:cNvPr>
            <p:cNvSpPr/>
            <p:nvPr/>
          </p:nvSpPr>
          <p:spPr>
            <a:xfrm>
              <a:off x="14888458" y="9075008"/>
              <a:ext cx="971312" cy="423693"/>
            </a:xfrm>
            <a:custGeom>
              <a:avLst/>
              <a:gdLst>
                <a:gd name="connsiteX0" fmla="*/ 888694 w 971312"/>
                <a:gd name="connsiteY0" fmla="*/ 110340 h 423693"/>
                <a:gd name="connsiteX1" fmla="*/ 891684 w 971312"/>
                <a:gd name="connsiteY1" fmla="*/ 114824 h 423693"/>
                <a:gd name="connsiteX2" fmla="*/ 893042 w 971312"/>
                <a:gd name="connsiteY2" fmla="*/ 138876 h 423693"/>
                <a:gd name="connsiteX3" fmla="*/ 892091 w 971312"/>
                <a:gd name="connsiteY3" fmla="*/ 143632 h 423693"/>
                <a:gd name="connsiteX4" fmla="*/ 887744 w 971312"/>
                <a:gd name="connsiteY4" fmla="*/ 153416 h 423693"/>
                <a:gd name="connsiteX5" fmla="*/ 888015 w 971312"/>
                <a:gd name="connsiteY5" fmla="*/ 158580 h 423693"/>
                <a:gd name="connsiteX6" fmla="*/ 891684 w 971312"/>
                <a:gd name="connsiteY6" fmla="*/ 166732 h 423693"/>
                <a:gd name="connsiteX7" fmla="*/ 905273 w 971312"/>
                <a:gd name="connsiteY7" fmla="*/ 185485 h 423693"/>
                <a:gd name="connsiteX8" fmla="*/ 906631 w 971312"/>
                <a:gd name="connsiteY8" fmla="*/ 192822 h 423693"/>
                <a:gd name="connsiteX9" fmla="*/ 911931 w 971312"/>
                <a:gd name="connsiteY9" fmla="*/ 200025 h 423693"/>
                <a:gd name="connsiteX10" fmla="*/ 916551 w 971312"/>
                <a:gd name="connsiteY10" fmla="*/ 210623 h 423693"/>
                <a:gd name="connsiteX11" fmla="*/ 931090 w 971312"/>
                <a:gd name="connsiteY11" fmla="*/ 233317 h 423693"/>
                <a:gd name="connsiteX12" fmla="*/ 953648 w 971312"/>
                <a:gd name="connsiteY12" fmla="*/ 252069 h 423693"/>
                <a:gd name="connsiteX13" fmla="*/ 971313 w 971312"/>
                <a:gd name="connsiteY13" fmla="*/ 257097 h 423693"/>
                <a:gd name="connsiteX14" fmla="*/ 922938 w 971312"/>
                <a:gd name="connsiteY14" fmla="*/ 296096 h 423693"/>
                <a:gd name="connsiteX15" fmla="*/ 900788 w 971312"/>
                <a:gd name="connsiteY15" fmla="*/ 310228 h 423693"/>
                <a:gd name="connsiteX16" fmla="*/ 879726 w 971312"/>
                <a:gd name="connsiteY16" fmla="*/ 321507 h 423693"/>
                <a:gd name="connsiteX17" fmla="*/ 877959 w 971312"/>
                <a:gd name="connsiteY17" fmla="*/ 323409 h 423693"/>
                <a:gd name="connsiteX18" fmla="*/ 873204 w 971312"/>
                <a:gd name="connsiteY18" fmla="*/ 335911 h 423693"/>
                <a:gd name="connsiteX19" fmla="*/ 860430 w 971312"/>
                <a:gd name="connsiteY19" fmla="*/ 346917 h 423693"/>
                <a:gd name="connsiteX20" fmla="*/ 852413 w 971312"/>
                <a:gd name="connsiteY20" fmla="*/ 358467 h 423693"/>
                <a:gd name="connsiteX21" fmla="*/ 833253 w 971312"/>
                <a:gd name="connsiteY21" fmla="*/ 368116 h 423693"/>
                <a:gd name="connsiteX22" fmla="*/ 819665 w 971312"/>
                <a:gd name="connsiteY22" fmla="*/ 381297 h 423693"/>
                <a:gd name="connsiteX23" fmla="*/ 785557 w 971312"/>
                <a:gd name="connsiteY23" fmla="*/ 394205 h 423693"/>
                <a:gd name="connsiteX24" fmla="*/ 766397 w 971312"/>
                <a:gd name="connsiteY24" fmla="*/ 398690 h 423693"/>
                <a:gd name="connsiteX25" fmla="*/ 753488 w 971312"/>
                <a:gd name="connsiteY25" fmla="*/ 406300 h 423693"/>
                <a:gd name="connsiteX26" fmla="*/ 752537 w 971312"/>
                <a:gd name="connsiteY26" fmla="*/ 406708 h 423693"/>
                <a:gd name="connsiteX27" fmla="*/ 751585 w 971312"/>
                <a:gd name="connsiteY27" fmla="*/ 407115 h 423693"/>
                <a:gd name="connsiteX28" fmla="*/ 750634 w 971312"/>
                <a:gd name="connsiteY28" fmla="*/ 407523 h 423693"/>
                <a:gd name="connsiteX29" fmla="*/ 749683 w 971312"/>
                <a:gd name="connsiteY29" fmla="*/ 407930 h 423693"/>
                <a:gd name="connsiteX30" fmla="*/ 748732 w 971312"/>
                <a:gd name="connsiteY30" fmla="*/ 408338 h 423693"/>
                <a:gd name="connsiteX31" fmla="*/ 747780 w 971312"/>
                <a:gd name="connsiteY31" fmla="*/ 408745 h 423693"/>
                <a:gd name="connsiteX32" fmla="*/ 746829 w 971312"/>
                <a:gd name="connsiteY32" fmla="*/ 409153 h 423693"/>
                <a:gd name="connsiteX33" fmla="*/ 745879 w 971312"/>
                <a:gd name="connsiteY33" fmla="*/ 409561 h 423693"/>
                <a:gd name="connsiteX34" fmla="*/ 701444 w 971312"/>
                <a:gd name="connsiteY34" fmla="*/ 408066 h 423693"/>
                <a:gd name="connsiteX35" fmla="*/ 657009 w 971312"/>
                <a:gd name="connsiteY35" fmla="*/ 406572 h 423693"/>
                <a:gd name="connsiteX36" fmla="*/ 612574 w 971312"/>
                <a:gd name="connsiteY36" fmla="*/ 405077 h 423693"/>
                <a:gd name="connsiteX37" fmla="*/ 568139 w 971312"/>
                <a:gd name="connsiteY37" fmla="*/ 403582 h 423693"/>
                <a:gd name="connsiteX38" fmla="*/ 523704 w 971312"/>
                <a:gd name="connsiteY38" fmla="*/ 402087 h 423693"/>
                <a:gd name="connsiteX39" fmla="*/ 479269 w 971312"/>
                <a:gd name="connsiteY39" fmla="*/ 400593 h 423693"/>
                <a:gd name="connsiteX40" fmla="*/ 434835 w 971312"/>
                <a:gd name="connsiteY40" fmla="*/ 399098 h 423693"/>
                <a:gd name="connsiteX41" fmla="*/ 390400 w 971312"/>
                <a:gd name="connsiteY41" fmla="*/ 397603 h 423693"/>
                <a:gd name="connsiteX42" fmla="*/ 347868 w 971312"/>
                <a:gd name="connsiteY42" fmla="*/ 398418 h 423693"/>
                <a:gd name="connsiteX43" fmla="*/ 305335 w 971312"/>
                <a:gd name="connsiteY43" fmla="*/ 399233 h 423693"/>
                <a:gd name="connsiteX44" fmla="*/ 262803 w 971312"/>
                <a:gd name="connsiteY44" fmla="*/ 400048 h 423693"/>
                <a:gd name="connsiteX45" fmla="*/ 220271 w 971312"/>
                <a:gd name="connsiteY45" fmla="*/ 400864 h 423693"/>
                <a:gd name="connsiteX46" fmla="*/ 216466 w 971312"/>
                <a:gd name="connsiteY46" fmla="*/ 395972 h 423693"/>
                <a:gd name="connsiteX47" fmla="*/ 205324 w 971312"/>
                <a:gd name="connsiteY47" fmla="*/ 394886 h 423693"/>
                <a:gd name="connsiteX48" fmla="*/ 188066 w 971312"/>
                <a:gd name="connsiteY48" fmla="*/ 393119 h 423693"/>
                <a:gd name="connsiteX49" fmla="*/ 187387 w 971312"/>
                <a:gd name="connsiteY49" fmla="*/ 393119 h 423693"/>
                <a:gd name="connsiteX50" fmla="*/ 192414 w 971312"/>
                <a:gd name="connsiteY50" fmla="*/ 409425 h 423693"/>
                <a:gd name="connsiteX51" fmla="*/ 192550 w 971312"/>
                <a:gd name="connsiteY51" fmla="*/ 423557 h 423693"/>
                <a:gd name="connsiteX52" fmla="*/ 192143 w 971312"/>
                <a:gd name="connsiteY52" fmla="*/ 423693 h 423693"/>
                <a:gd name="connsiteX53" fmla="*/ 172167 w 971312"/>
                <a:gd name="connsiteY53" fmla="*/ 423693 h 423693"/>
                <a:gd name="connsiteX54" fmla="*/ 150018 w 971312"/>
                <a:gd name="connsiteY54" fmla="*/ 423693 h 423693"/>
                <a:gd name="connsiteX55" fmla="*/ 127868 w 971312"/>
                <a:gd name="connsiteY55" fmla="*/ 423693 h 423693"/>
                <a:gd name="connsiteX56" fmla="*/ 105719 w 971312"/>
                <a:gd name="connsiteY56" fmla="*/ 423693 h 423693"/>
                <a:gd name="connsiteX57" fmla="*/ 83569 w 971312"/>
                <a:gd name="connsiteY57" fmla="*/ 423693 h 423693"/>
                <a:gd name="connsiteX58" fmla="*/ 61420 w 971312"/>
                <a:gd name="connsiteY58" fmla="*/ 423693 h 423693"/>
                <a:gd name="connsiteX59" fmla="*/ 39271 w 971312"/>
                <a:gd name="connsiteY59" fmla="*/ 423693 h 423693"/>
                <a:gd name="connsiteX60" fmla="*/ 13860 w 971312"/>
                <a:gd name="connsiteY60" fmla="*/ 423693 h 423693"/>
                <a:gd name="connsiteX61" fmla="*/ 20654 w 971312"/>
                <a:gd name="connsiteY61" fmla="*/ 409833 h 423693"/>
                <a:gd name="connsiteX62" fmla="*/ 26498 w 971312"/>
                <a:gd name="connsiteY62" fmla="*/ 406163 h 423693"/>
                <a:gd name="connsiteX63" fmla="*/ 29215 w 971312"/>
                <a:gd name="connsiteY63" fmla="*/ 405484 h 423693"/>
                <a:gd name="connsiteX64" fmla="*/ 35602 w 971312"/>
                <a:gd name="connsiteY64" fmla="*/ 408066 h 423693"/>
                <a:gd name="connsiteX65" fmla="*/ 38727 w 971312"/>
                <a:gd name="connsiteY65" fmla="*/ 409017 h 423693"/>
                <a:gd name="connsiteX66" fmla="*/ 45521 w 971312"/>
                <a:gd name="connsiteY66" fmla="*/ 404126 h 423693"/>
                <a:gd name="connsiteX67" fmla="*/ 51500 w 971312"/>
                <a:gd name="connsiteY67" fmla="*/ 389857 h 423693"/>
                <a:gd name="connsiteX68" fmla="*/ 54898 w 971312"/>
                <a:gd name="connsiteY68" fmla="*/ 374638 h 423693"/>
                <a:gd name="connsiteX69" fmla="*/ 55849 w 971312"/>
                <a:gd name="connsiteY69" fmla="*/ 358603 h 423693"/>
                <a:gd name="connsiteX70" fmla="*/ 51773 w 971312"/>
                <a:gd name="connsiteY70" fmla="*/ 345830 h 423693"/>
                <a:gd name="connsiteX71" fmla="*/ 50413 w 971312"/>
                <a:gd name="connsiteY71" fmla="*/ 337949 h 423693"/>
                <a:gd name="connsiteX72" fmla="*/ 54354 w 971312"/>
                <a:gd name="connsiteY72" fmla="*/ 328165 h 423693"/>
                <a:gd name="connsiteX73" fmla="*/ 65633 w 971312"/>
                <a:gd name="connsiteY73" fmla="*/ 315256 h 423693"/>
                <a:gd name="connsiteX74" fmla="*/ 87782 w 971312"/>
                <a:gd name="connsiteY74" fmla="*/ 314848 h 423693"/>
                <a:gd name="connsiteX75" fmla="*/ 120938 w 971312"/>
                <a:gd name="connsiteY75" fmla="*/ 326943 h 423693"/>
                <a:gd name="connsiteX76" fmla="*/ 139147 w 971312"/>
                <a:gd name="connsiteY76" fmla="*/ 330475 h 423693"/>
                <a:gd name="connsiteX77" fmla="*/ 142408 w 971312"/>
                <a:gd name="connsiteY77" fmla="*/ 325311 h 423693"/>
                <a:gd name="connsiteX78" fmla="*/ 141457 w 971312"/>
                <a:gd name="connsiteY78" fmla="*/ 316071 h 423693"/>
                <a:gd name="connsiteX79" fmla="*/ 136429 w 971312"/>
                <a:gd name="connsiteY79" fmla="*/ 302754 h 423693"/>
                <a:gd name="connsiteX80" fmla="*/ 134663 w 971312"/>
                <a:gd name="connsiteY80" fmla="*/ 292835 h 423693"/>
                <a:gd name="connsiteX81" fmla="*/ 136157 w 971312"/>
                <a:gd name="connsiteY81" fmla="*/ 286312 h 423693"/>
                <a:gd name="connsiteX82" fmla="*/ 149611 w 971312"/>
                <a:gd name="connsiteY82" fmla="*/ 278838 h 423693"/>
                <a:gd name="connsiteX83" fmla="*/ 175021 w 971312"/>
                <a:gd name="connsiteY83" fmla="*/ 270277 h 423693"/>
                <a:gd name="connsiteX84" fmla="*/ 185620 w 971312"/>
                <a:gd name="connsiteY84" fmla="*/ 259135 h 423693"/>
                <a:gd name="connsiteX85" fmla="*/ 181407 w 971312"/>
                <a:gd name="connsiteY85" fmla="*/ 245275 h 423693"/>
                <a:gd name="connsiteX86" fmla="*/ 182902 w 971312"/>
                <a:gd name="connsiteY86" fmla="*/ 232638 h 423693"/>
                <a:gd name="connsiteX87" fmla="*/ 189968 w 971312"/>
                <a:gd name="connsiteY87" fmla="*/ 221087 h 423693"/>
                <a:gd name="connsiteX88" fmla="*/ 193909 w 971312"/>
                <a:gd name="connsiteY88" fmla="*/ 218234 h 423693"/>
                <a:gd name="connsiteX89" fmla="*/ 196491 w 971312"/>
                <a:gd name="connsiteY89" fmla="*/ 216331 h 423693"/>
                <a:gd name="connsiteX90" fmla="*/ 202470 w 971312"/>
                <a:gd name="connsiteY90" fmla="*/ 218369 h 423693"/>
                <a:gd name="connsiteX91" fmla="*/ 207090 w 971312"/>
                <a:gd name="connsiteY91" fmla="*/ 217418 h 423693"/>
                <a:gd name="connsiteX92" fmla="*/ 210351 w 971312"/>
                <a:gd name="connsiteY92" fmla="*/ 213613 h 423693"/>
                <a:gd name="connsiteX93" fmla="*/ 211711 w 971312"/>
                <a:gd name="connsiteY93" fmla="*/ 207634 h 423693"/>
                <a:gd name="connsiteX94" fmla="*/ 211167 w 971312"/>
                <a:gd name="connsiteY94" fmla="*/ 200025 h 423693"/>
                <a:gd name="connsiteX95" fmla="*/ 212933 w 971312"/>
                <a:gd name="connsiteY95" fmla="*/ 198258 h 423693"/>
                <a:gd name="connsiteX96" fmla="*/ 215243 w 971312"/>
                <a:gd name="connsiteY96" fmla="*/ 197851 h 423693"/>
                <a:gd name="connsiteX97" fmla="*/ 221494 w 971312"/>
                <a:gd name="connsiteY97" fmla="*/ 201791 h 423693"/>
                <a:gd name="connsiteX98" fmla="*/ 228560 w 971312"/>
                <a:gd name="connsiteY98" fmla="*/ 202743 h 423693"/>
                <a:gd name="connsiteX99" fmla="*/ 235626 w 971312"/>
                <a:gd name="connsiteY99" fmla="*/ 200432 h 423693"/>
                <a:gd name="connsiteX100" fmla="*/ 240110 w 971312"/>
                <a:gd name="connsiteY100" fmla="*/ 202607 h 423693"/>
                <a:gd name="connsiteX101" fmla="*/ 242013 w 971312"/>
                <a:gd name="connsiteY101" fmla="*/ 209265 h 423693"/>
                <a:gd name="connsiteX102" fmla="*/ 244731 w 971312"/>
                <a:gd name="connsiteY102" fmla="*/ 211303 h 423693"/>
                <a:gd name="connsiteX103" fmla="*/ 248263 w 971312"/>
                <a:gd name="connsiteY103" fmla="*/ 208722 h 423693"/>
                <a:gd name="connsiteX104" fmla="*/ 250166 w 971312"/>
                <a:gd name="connsiteY104" fmla="*/ 202607 h 423693"/>
                <a:gd name="connsiteX105" fmla="*/ 250302 w 971312"/>
                <a:gd name="connsiteY105" fmla="*/ 192958 h 423693"/>
                <a:gd name="connsiteX106" fmla="*/ 251796 w 971312"/>
                <a:gd name="connsiteY106" fmla="*/ 191464 h 423693"/>
                <a:gd name="connsiteX107" fmla="*/ 253292 w 971312"/>
                <a:gd name="connsiteY107" fmla="*/ 192687 h 423693"/>
                <a:gd name="connsiteX108" fmla="*/ 255193 w 971312"/>
                <a:gd name="connsiteY108" fmla="*/ 195676 h 423693"/>
                <a:gd name="connsiteX109" fmla="*/ 260629 w 971312"/>
                <a:gd name="connsiteY109" fmla="*/ 196900 h 423693"/>
                <a:gd name="connsiteX110" fmla="*/ 268511 w 971312"/>
                <a:gd name="connsiteY110" fmla="*/ 194182 h 423693"/>
                <a:gd name="connsiteX111" fmla="*/ 279382 w 971312"/>
                <a:gd name="connsiteY111" fmla="*/ 196491 h 423693"/>
                <a:gd name="connsiteX112" fmla="*/ 300308 w 971312"/>
                <a:gd name="connsiteY112" fmla="*/ 207634 h 423693"/>
                <a:gd name="connsiteX113" fmla="*/ 309005 w 971312"/>
                <a:gd name="connsiteY113" fmla="*/ 215652 h 423693"/>
                <a:gd name="connsiteX114" fmla="*/ 315120 w 971312"/>
                <a:gd name="connsiteY114" fmla="*/ 213070 h 423693"/>
                <a:gd name="connsiteX115" fmla="*/ 321370 w 971312"/>
                <a:gd name="connsiteY115" fmla="*/ 202607 h 423693"/>
                <a:gd name="connsiteX116" fmla="*/ 331018 w 971312"/>
                <a:gd name="connsiteY116" fmla="*/ 194318 h 423693"/>
                <a:gd name="connsiteX117" fmla="*/ 343791 w 971312"/>
                <a:gd name="connsiteY117" fmla="*/ 188203 h 423693"/>
                <a:gd name="connsiteX118" fmla="*/ 356429 w 971312"/>
                <a:gd name="connsiteY118" fmla="*/ 190784 h 423693"/>
                <a:gd name="connsiteX119" fmla="*/ 368930 w 971312"/>
                <a:gd name="connsiteY119" fmla="*/ 202198 h 423693"/>
                <a:gd name="connsiteX120" fmla="*/ 378442 w 971312"/>
                <a:gd name="connsiteY120" fmla="*/ 204509 h 423693"/>
                <a:gd name="connsiteX121" fmla="*/ 384965 w 971312"/>
                <a:gd name="connsiteY121" fmla="*/ 197715 h 423693"/>
                <a:gd name="connsiteX122" fmla="*/ 388362 w 971312"/>
                <a:gd name="connsiteY122" fmla="*/ 190240 h 423693"/>
                <a:gd name="connsiteX123" fmla="*/ 388634 w 971312"/>
                <a:gd name="connsiteY123" fmla="*/ 181952 h 423693"/>
                <a:gd name="connsiteX124" fmla="*/ 391216 w 971312"/>
                <a:gd name="connsiteY124" fmla="*/ 176652 h 423693"/>
                <a:gd name="connsiteX125" fmla="*/ 395972 w 971312"/>
                <a:gd name="connsiteY125" fmla="*/ 174342 h 423693"/>
                <a:gd name="connsiteX126" fmla="*/ 397738 w 971312"/>
                <a:gd name="connsiteY126" fmla="*/ 170402 h 423693"/>
                <a:gd name="connsiteX127" fmla="*/ 396651 w 971312"/>
                <a:gd name="connsiteY127" fmla="*/ 164830 h 423693"/>
                <a:gd name="connsiteX128" fmla="*/ 400184 w 971312"/>
                <a:gd name="connsiteY128" fmla="*/ 161705 h 423693"/>
                <a:gd name="connsiteX129" fmla="*/ 408473 w 971312"/>
                <a:gd name="connsiteY129" fmla="*/ 160889 h 423693"/>
                <a:gd name="connsiteX130" fmla="*/ 409832 w 971312"/>
                <a:gd name="connsiteY130" fmla="*/ 158580 h 423693"/>
                <a:gd name="connsiteX131" fmla="*/ 408881 w 971312"/>
                <a:gd name="connsiteY131" fmla="*/ 156405 h 423693"/>
                <a:gd name="connsiteX132" fmla="*/ 409017 w 971312"/>
                <a:gd name="connsiteY132" fmla="*/ 155318 h 423693"/>
                <a:gd name="connsiteX133" fmla="*/ 411462 w 971312"/>
                <a:gd name="connsiteY133" fmla="*/ 155318 h 423693"/>
                <a:gd name="connsiteX134" fmla="*/ 414996 w 971312"/>
                <a:gd name="connsiteY134" fmla="*/ 157764 h 423693"/>
                <a:gd name="connsiteX135" fmla="*/ 418937 w 971312"/>
                <a:gd name="connsiteY135" fmla="*/ 163199 h 423693"/>
                <a:gd name="connsiteX136" fmla="*/ 420975 w 971312"/>
                <a:gd name="connsiteY136" fmla="*/ 170809 h 423693"/>
                <a:gd name="connsiteX137" fmla="*/ 428720 w 971312"/>
                <a:gd name="connsiteY137" fmla="*/ 178283 h 423693"/>
                <a:gd name="connsiteX138" fmla="*/ 442037 w 971312"/>
                <a:gd name="connsiteY138" fmla="*/ 185485 h 423693"/>
                <a:gd name="connsiteX139" fmla="*/ 452500 w 971312"/>
                <a:gd name="connsiteY139" fmla="*/ 186708 h 423693"/>
                <a:gd name="connsiteX140" fmla="*/ 460246 w 971312"/>
                <a:gd name="connsiteY140" fmla="*/ 181952 h 423693"/>
                <a:gd name="connsiteX141" fmla="*/ 467312 w 971312"/>
                <a:gd name="connsiteY141" fmla="*/ 169450 h 423693"/>
                <a:gd name="connsiteX142" fmla="*/ 473834 w 971312"/>
                <a:gd name="connsiteY142" fmla="*/ 149339 h 423693"/>
                <a:gd name="connsiteX143" fmla="*/ 482395 w 971312"/>
                <a:gd name="connsiteY143" fmla="*/ 137925 h 423693"/>
                <a:gd name="connsiteX144" fmla="*/ 492858 w 971312"/>
                <a:gd name="connsiteY144" fmla="*/ 135343 h 423693"/>
                <a:gd name="connsiteX145" fmla="*/ 500468 w 971312"/>
                <a:gd name="connsiteY145" fmla="*/ 127869 h 423693"/>
                <a:gd name="connsiteX146" fmla="*/ 505224 w 971312"/>
                <a:gd name="connsiteY146" fmla="*/ 115503 h 423693"/>
                <a:gd name="connsiteX147" fmla="*/ 513241 w 971312"/>
                <a:gd name="connsiteY147" fmla="*/ 105584 h 423693"/>
                <a:gd name="connsiteX148" fmla="*/ 524520 w 971312"/>
                <a:gd name="connsiteY148" fmla="*/ 98110 h 423693"/>
                <a:gd name="connsiteX149" fmla="*/ 528868 w 971312"/>
                <a:gd name="connsiteY149" fmla="*/ 87239 h 423693"/>
                <a:gd name="connsiteX150" fmla="*/ 526286 w 971312"/>
                <a:gd name="connsiteY150" fmla="*/ 73107 h 423693"/>
                <a:gd name="connsiteX151" fmla="*/ 531314 w 971312"/>
                <a:gd name="connsiteY151" fmla="*/ 65497 h 423693"/>
                <a:gd name="connsiteX152" fmla="*/ 543951 w 971312"/>
                <a:gd name="connsiteY152" fmla="*/ 64275 h 423693"/>
                <a:gd name="connsiteX153" fmla="*/ 551697 w 971312"/>
                <a:gd name="connsiteY153" fmla="*/ 65905 h 423693"/>
                <a:gd name="connsiteX154" fmla="*/ 556181 w 971312"/>
                <a:gd name="connsiteY154" fmla="*/ 69710 h 423693"/>
                <a:gd name="connsiteX155" fmla="*/ 559442 w 971312"/>
                <a:gd name="connsiteY155" fmla="*/ 71476 h 423693"/>
                <a:gd name="connsiteX156" fmla="*/ 559442 w 971312"/>
                <a:gd name="connsiteY156" fmla="*/ 71476 h 423693"/>
                <a:gd name="connsiteX157" fmla="*/ 561481 w 971312"/>
                <a:gd name="connsiteY157" fmla="*/ 72020 h 423693"/>
                <a:gd name="connsiteX158" fmla="*/ 565830 w 971312"/>
                <a:gd name="connsiteY158" fmla="*/ 70933 h 423693"/>
                <a:gd name="connsiteX159" fmla="*/ 571128 w 971312"/>
                <a:gd name="connsiteY159" fmla="*/ 68215 h 423693"/>
                <a:gd name="connsiteX160" fmla="*/ 595724 w 971312"/>
                <a:gd name="connsiteY160" fmla="*/ 59111 h 423693"/>
                <a:gd name="connsiteX161" fmla="*/ 608633 w 971312"/>
                <a:gd name="connsiteY161" fmla="*/ 50957 h 423693"/>
                <a:gd name="connsiteX162" fmla="*/ 609992 w 971312"/>
                <a:gd name="connsiteY162" fmla="*/ 42940 h 423693"/>
                <a:gd name="connsiteX163" fmla="*/ 607682 w 971312"/>
                <a:gd name="connsiteY163" fmla="*/ 37777 h 423693"/>
                <a:gd name="connsiteX164" fmla="*/ 601703 w 971312"/>
                <a:gd name="connsiteY164" fmla="*/ 35603 h 423693"/>
                <a:gd name="connsiteX165" fmla="*/ 600480 w 971312"/>
                <a:gd name="connsiteY165" fmla="*/ 32206 h 423693"/>
                <a:gd name="connsiteX166" fmla="*/ 604013 w 971312"/>
                <a:gd name="connsiteY166" fmla="*/ 27721 h 423693"/>
                <a:gd name="connsiteX167" fmla="*/ 604149 w 971312"/>
                <a:gd name="connsiteY167" fmla="*/ 21878 h 423693"/>
                <a:gd name="connsiteX168" fmla="*/ 600888 w 971312"/>
                <a:gd name="connsiteY168" fmla="*/ 14676 h 423693"/>
                <a:gd name="connsiteX169" fmla="*/ 603877 w 971312"/>
                <a:gd name="connsiteY169" fmla="*/ 7610 h 423693"/>
                <a:gd name="connsiteX170" fmla="*/ 605915 w 971312"/>
                <a:gd name="connsiteY170" fmla="*/ 6115 h 423693"/>
                <a:gd name="connsiteX171" fmla="*/ 613118 w 971312"/>
                <a:gd name="connsiteY171" fmla="*/ 680 h 423693"/>
                <a:gd name="connsiteX172" fmla="*/ 620591 w 971312"/>
                <a:gd name="connsiteY172" fmla="*/ 0 h 423693"/>
                <a:gd name="connsiteX173" fmla="*/ 626570 w 971312"/>
                <a:gd name="connsiteY173" fmla="*/ 5708 h 423693"/>
                <a:gd name="connsiteX174" fmla="*/ 634995 w 971312"/>
                <a:gd name="connsiteY174" fmla="*/ 7066 h 423693"/>
                <a:gd name="connsiteX175" fmla="*/ 646002 w 971312"/>
                <a:gd name="connsiteY175" fmla="*/ 4213 h 423693"/>
                <a:gd name="connsiteX176" fmla="*/ 656057 w 971312"/>
                <a:gd name="connsiteY176" fmla="*/ 6115 h 423693"/>
                <a:gd name="connsiteX177" fmla="*/ 665297 w 971312"/>
                <a:gd name="connsiteY177" fmla="*/ 12909 h 423693"/>
                <a:gd name="connsiteX178" fmla="*/ 673994 w 971312"/>
                <a:gd name="connsiteY178" fmla="*/ 25275 h 423693"/>
                <a:gd name="connsiteX179" fmla="*/ 682012 w 971312"/>
                <a:gd name="connsiteY179" fmla="*/ 43212 h 423693"/>
                <a:gd name="connsiteX180" fmla="*/ 696552 w 971312"/>
                <a:gd name="connsiteY180" fmla="*/ 54083 h 423693"/>
                <a:gd name="connsiteX181" fmla="*/ 717614 w 971312"/>
                <a:gd name="connsiteY181" fmla="*/ 58024 h 423693"/>
                <a:gd name="connsiteX182" fmla="*/ 732969 w 971312"/>
                <a:gd name="connsiteY182" fmla="*/ 65090 h 423693"/>
                <a:gd name="connsiteX183" fmla="*/ 742617 w 971312"/>
                <a:gd name="connsiteY183" fmla="*/ 75145 h 423693"/>
                <a:gd name="connsiteX184" fmla="*/ 750634 w 971312"/>
                <a:gd name="connsiteY184" fmla="*/ 78406 h 423693"/>
                <a:gd name="connsiteX185" fmla="*/ 760010 w 971312"/>
                <a:gd name="connsiteY185" fmla="*/ 72972 h 423693"/>
                <a:gd name="connsiteX186" fmla="*/ 769930 w 971312"/>
                <a:gd name="connsiteY186" fmla="*/ 70118 h 423693"/>
                <a:gd name="connsiteX187" fmla="*/ 779850 w 971312"/>
                <a:gd name="connsiteY187" fmla="*/ 73515 h 423693"/>
                <a:gd name="connsiteX188" fmla="*/ 793167 w 971312"/>
                <a:gd name="connsiteY188" fmla="*/ 82076 h 423693"/>
                <a:gd name="connsiteX189" fmla="*/ 812870 w 971312"/>
                <a:gd name="connsiteY189" fmla="*/ 80173 h 423693"/>
                <a:gd name="connsiteX190" fmla="*/ 838824 w 971312"/>
                <a:gd name="connsiteY190" fmla="*/ 67943 h 423693"/>
                <a:gd name="connsiteX191" fmla="*/ 854179 w 971312"/>
                <a:gd name="connsiteY191" fmla="*/ 68487 h 423693"/>
                <a:gd name="connsiteX192" fmla="*/ 858800 w 971312"/>
                <a:gd name="connsiteY192" fmla="*/ 81940 h 423693"/>
                <a:gd name="connsiteX193" fmla="*/ 869806 w 971312"/>
                <a:gd name="connsiteY193" fmla="*/ 96072 h 423693"/>
                <a:gd name="connsiteX194" fmla="*/ 887335 w 971312"/>
                <a:gd name="connsiteY194" fmla="*/ 110747 h 423693"/>
                <a:gd name="connsiteX195" fmla="*/ 888694 w 971312"/>
                <a:gd name="connsiteY195" fmla="*/ 110340 h 423693"/>
                <a:gd name="connsiteX196" fmla="*/ 9376 w 971312"/>
                <a:gd name="connsiteY196" fmla="*/ 422606 h 423693"/>
                <a:gd name="connsiteX197" fmla="*/ 407 w 971312"/>
                <a:gd name="connsiteY197" fmla="*/ 422878 h 423693"/>
                <a:gd name="connsiteX198" fmla="*/ 0 w 971312"/>
                <a:gd name="connsiteY198" fmla="*/ 420975 h 423693"/>
                <a:gd name="connsiteX199" fmla="*/ 543 w 971312"/>
                <a:gd name="connsiteY199" fmla="*/ 416627 h 423693"/>
                <a:gd name="connsiteX200" fmla="*/ 1223 w 971312"/>
                <a:gd name="connsiteY200" fmla="*/ 414724 h 423693"/>
                <a:gd name="connsiteX201" fmla="*/ 2989 w 971312"/>
                <a:gd name="connsiteY201" fmla="*/ 414317 h 423693"/>
                <a:gd name="connsiteX202" fmla="*/ 5028 w 971312"/>
                <a:gd name="connsiteY202" fmla="*/ 414317 h 423693"/>
                <a:gd name="connsiteX203" fmla="*/ 7882 w 971312"/>
                <a:gd name="connsiteY203" fmla="*/ 418394 h 423693"/>
                <a:gd name="connsiteX204" fmla="*/ 9376 w 971312"/>
                <a:gd name="connsiteY204" fmla="*/ 422606 h 423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971312" h="423693">
                  <a:moveTo>
                    <a:pt x="888694" y="110340"/>
                  </a:moveTo>
                  <a:lnTo>
                    <a:pt x="891684" y="114824"/>
                  </a:lnTo>
                  <a:lnTo>
                    <a:pt x="893042" y="138876"/>
                  </a:lnTo>
                  <a:lnTo>
                    <a:pt x="892091" y="143632"/>
                  </a:lnTo>
                  <a:lnTo>
                    <a:pt x="887744" y="153416"/>
                  </a:lnTo>
                  <a:lnTo>
                    <a:pt x="888015" y="158580"/>
                  </a:lnTo>
                  <a:lnTo>
                    <a:pt x="891684" y="166732"/>
                  </a:lnTo>
                  <a:lnTo>
                    <a:pt x="905273" y="185485"/>
                  </a:lnTo>
                  <a:lnTo>
                    <a:pt x="906631" y="192822"/>
                  </a:lnTo>
                  <a:lnTo>
                    <a:pt x="911931" y="200025"/>
                  </a:lnTo>
                  <a:lnTo>
                    <a:pt x="916551" y="210623"/>
                  </a:lnTo>
                  <a:lnTo>
                    <a:pt x="931090" y="233317"/>
                  </a:lnTo>
                  <a:lnTo>
                    <a:pt x="953648" y="252069"/>
                  </a:lnTo>
                  <a:lnTo>
                    <a:pt x="971313" y="257097"/>
                  </a:lnTo>
                  <a:lnTo>
                    <a:pt x="922938" y="296096"/>
                  </a:lnTo>
                  <a:lnTo>
                    <a:pt x="900788" y="310228"/>
                  </a:lnTo>
                  <a:lnTo>
                    <a:pt x="879726" y="321507"/>
                  </a:lnTo>
                  <a:lnTo>
                    <a:pt x="877959" y="323409"/>
                  </a:lnTo>
                  <a:lnTo>
                    <a:pt x="873204" y="335911"/>
                  </a:lnTo>
                  <a:lnTo>
                    <a:pt x="860430" y="346917"/>
                  </a:lnTo>
                  <a:lnTo>
                    <a:pt x="852413" y="358467"/>
                  </a:lnTo>
                  <a:lnTo>
                    <a:pt x="833253" y="368116"/>
                  </a:lnTo>
                  <a:lnTo>
                    <a:pt x="819665" y="381297"/>
                  </a:lnTo>
                  <a:lnTo>
                    <a:pt x="785557" y="394205"/>
                  </a:lnTo>
                  <a:lnTo>
                    <a:pt x="766397" y="398690"/>
                  </a:lnTo>
                  <a:lnTo>
                    <a:pt x="753488" y="406300"/>
                  </a:lnTo>
                  <a:lnTo>
                    <a:pt x="752537" y="406708"/>
                  </a:lnTo>
                  <a:lnTo>
                    <a:pt x="751585" y="407115"/>
                  </a:lnTo>
                  <a:lnTo>
                    <a:pt x="750634" y="407523"/>
                  </a:lnTo>
                  <a:lnTo>
                    <a:pt x="749683" y="407930"/>
                  </a:lnTo>
                  <a:lnTo>
                    <a:pt x="748732" y="408338"/>
                  </a:lnTo>
                  <a:lnTo>
                    <a:pt x="747780" y="408745"/>
                  </a:lnTo>
                  <a:lnTo>
                    <a:pt x="746829" y="409153"/>
                  </a:lnTo>
                  <a:lnTo>
                    <a:pt x="745879" y="409561"/>
                  </a:lnTo>
                  <a:lnTo>
                    <a:pt x="701444" y="408066"/>
                  </a:lnTo>
                  <a:lnTo>
                    <a:pt x="657009" y="406572"/>
                  </a:lnTo>
                  <a:lnTo>
                    <a:pt x="612574" y="405077"/>
                  </a:lnTo>
                  <a:lnTo>
                    <a:pt x="568139" y="403582"/>
                  </a:lnTo>
                  <a:lnTo>
                    <a:pt x="523704" y="402087"/>
                  </a:lnTo>
                  <a:lnTo>
                    <a:pt x="479269" y="400593"/>
                  </a:lnTo>
                  <a:lnTo>
                    <a:pt x="434835" y="399098"/>
                  </a:lnTo>
                  <a:lnTo>
                    <a:pt x="390400" y="397603"/>
                  </a:lnTo>
                  <a:lnTo>
                    <a:pt x="347868" y="398418"/>
                  </a:lnTo>
                  <a:lnTo>
                    <a:pt x="305335" y="399233"/>
                  </a:lnTo>
                  <a:lnTo>
                    <a:pt x="262803" y="400048"/>
                  </a:lnTo>
                  <a:lnTo>
                    <a:pt x="220271" y="400864"/>
                  </a:lnTo>
                  <a:lnTo>
                    <a:pt x="216466" y="395972"/>
                  </a:lnTo>
                  <a:lnTo>
                    <a:pt x="205324" y="394886"/>
                  </a:lnTo>
                  <a:lnTo>
                    <a:pt x="188066" y="393119"/>
                  </a:lnTo>
                  <a:lnTo>
                    <a:pt x="187387" y="393119"/>
                  </a:lnTo>
                  <a:lnTo>
                    <a:pt x="192414" y="409425"/>
                  </a:lnTo>
                  <a:lnTo>
                    <a:pt x="192550" y="423557"/>
                  </a:lnTo>
                  <a:lnTo>
                    <a:pt x="192143" y="423693"/>
                  </a:lnTo>
                  <a:lnTo>
                    <a:pt x="172167" y="423693"/>
                  </a:lnTo>
                  <a:lnTo>
                    <a:pt x="150018" y="423693"/>
                  </a:lnTo>
                  <a:lnTo>
                    <a:pt x="127868" y="423693"/>
                  </a:lnTo>
                  <a:lnTo>
                    <a:pt x="105719" y="423693"/>
                  </a:lnTo>
                  <a:lnTo>
                    <a:pt x="83569" y="423693"/>
                  </a:lnTo>
                  <a:lnTo>
                    <a:pt x="61420" y="423693"/>
                  </a:lnTo>
                  <a:lnTo>
                    <a:pt x="39271" y="423693"/>
                  </a:lnTo>
                  <a:lnTo>
                    <a:pt x="13860" y="423693"/>
                  </a:lnTo>
                  <a:lnTo>
                    <a:pt x="20654" y="409833"/>
                  </a:lnTo>
                  <a:lnTo>
                    <a:pt x="26498" y="406163"/>
                  </a:lnTo>
                  <a:lnTo>
                    <a:pt x="29215" y="405484"/>
                  </a:lnTo>
                  <a:lnTo>
                    <a:pt x="35602" y="408066"/>
                  </a:lnTo>
                  <a:lnTo>
                    <a:pt x="38727" y="409017"/>
                  </a:lnTo>
                  <a:lnTo>
                    <a:pt x="45521" y="404126"/>
                  </a:lnTo>
                  <a:lnTo>
                    <a:pt x="51500" y="389857"/>
                  </a:lnTo>
                  <a:lnTo>
                    <a:pt x="54898" y="374638"/>
                  </a:lnTo>
                  <a:lnTo>
                    <a:pt x="55849" y="358603"/>
                  </a:lnTo>
                  <a:lnTo>
                    <a:pt x="51773" y="345830"/>
                  </a:lnTo>
                  <a:lnTo>
                    <a:pt x="50413" y="337949"/>
                  </a:lnTo>
                  <a:lnTo>
                    <a:pt x="54354" y="328165"/>
                  </a:lnTo>
                  <a:lnTo>
                    <a:pt x="65633" y="315256"/>
                  </a:lnTo>
                  <a:lnTo>
                    <a:pt x="87782" y="314848"/>
                  </a:lnTo>
                  <a:lnTo>
                    <a:pt x="120938" y="326943"/>
                  </a:lnTo>
                  <a:lnTo>
                    <a:pt x="139147" y="330475"/>
                  </a:lnTo>
                  <a:lnTo>
                    <a:pt x="142408" y="325311"/>
                  </a:lnTo>
                  <a:lnTo>
                    <a:pt x="141457" y="316071"/>
                  </a:lnTo>
                  <a:lnTo>
                    <a:pt x="136429" y="302754"/>
                  </a:lnTo>
                  <a:lnTo>
                    <a:pt x="134663" y="292835"/>
                  </a:lnTo>
                  <a:lnTo>
                    <a:pt x="136157" y="286312"/>
                  </a:lnTo>
                  <a:lnTo>
                    <a:pt x="149611" y="278838"/>
                  </a:lnTo>
                  <a:lnTo>
                    <a:pt x="175021" y="270277"/>
                  </a:lnTo>
                  <a:lnTo>
                    <a:pt x="185620" y="259135"/>
                  </a:lnTo>
                  <a:lnTo>
                    <a:pt x="181407" y="245275"/>
                  </a:lnTo>
                  <a:lnTo>
                    <a:pt x="182902" y="232638"/>
                  </a:lnTo>
                  <a:lnTo>
                    <a:pt x="189968" y="221087"/>
                  </a:lnTo>
                  <a:lnTo>
                    <a:pt x="193909" y="218234"/>
                  </a:lnTo>
                  <a:lnTo>
                    <a:pt x="196491" y="216331"/>
                  </a:lnTo>
                  <a:lnTo>
                    <a:pt x="202470" y="218369"/>
                  </a:lnTo>
                  <a:lnTo>
                    <a:pt x="207090" y="217418"/>
                  </a:lnTo>
                  <a:lnTo>
                    <a:pt x="210351" y="213613"/>
                  </a:lnTo>
                  <a:lnTo>
                    <a:pt x="211711" y="207634"/>
                  </a:lnTo>
                  <a:lnTo>
                    <a:pt x="211167" y="200025"/>
                  </a:lnTo>
                  <a:lnTo>
                    <a:pt x="212933" y="198258"/>
                  </a:lnTo>
                  <a:lnTo>
                    <a:pt x="215243" y="197851"/>
                  </a:lnTo>
                  <a:lnTo>
                    <a:pt x="221494" y="201791"/>
                  </a:lnTo>
                  <a:lnTo>
                    <a:pt x="228560" y="202743"/>
                  </a:lnTo>
                  <a:lnTo>
                    <a:pt x="235626" y="200432"/>
                  </a:lnTo>
                  <a:lnTo>
                    <a:pt x="240110" y="202607"/>
                  </a:lnTo>
                  <a:lnTo>
                    <a:pt x="242013" y="209265"/>
                  </a:lnTo>
                  <a:lnTo>
                    <a:pt x="244731" y="211303"/>
                  </a:lnTo>
                  <a:lnTo>
                    <a:pt x="248263" y="208722"/>
                  </a:lnTo>
                  <a:lnTo>
                    <a:pt x="250166" y="202607"/>
                  </a:lnTo>
                  <a:lnTo>
                    <a:pt x="250302" y="192958"/>
                  </a:lnTo>
                  <a:lnTo>
                    <a:pt x="251796" y="191464"/>
                  </a:lnTo>
                  <a:lnTo>
                    <a:pt x="253292" y="192687"/>
                  </a:lnTo>
                  <a:lnTo>
                    <a:pt x="255193" y="195676"/>
                  </a:lnTo>
                  <a:lnTo>
                    <a:pt x="260629" y="196900"/>
                  </a:lnTo>
                  <a:lnTo>
                    <a:pt x="268511" y="194182"/>
                  </a:lnTo>
                  <a:lnTo>
                    <a:pt x="279382" y="196491"/>
                  </a:lnTo>
                  <a:lnTo>
                    <a:pt x="300308" y="207634"/>
                  </a:lnTo>
                  <a:lnTo>
                    <a:pt x="309005" y="215652"/>
                  </a:lnTo>
                  <a:lnTo>
                    <a:pt x="315120" y="213070"/>
                  </a:lnTo>
                  <a:lnTo>
                    <a:pt x="321370" y="202607"/>
                  </a:lnTo>
                  <a:lnTo>
                    <a:pt x="331018" y="194318"/>
                  </a:lnTo>
                  <a:lnTo>
                    <a:pt x="343791" y="188203"/>
                  </a:lnTo>
                  <a:lnTo>
                    <a:pt x="356429" y="190784"/>
                  </a:lnTo>
                  <a:lnTo>
                    <a:pt x="368930" y="202198"/>
                  </a:lnTo>
                  <a:lnTo>
                    <a:pt x="378442" y="204509"/>
                  </a:lnTo>
                  <a:lnTo>
                    <a:pt x="384965" y="197715"/>
                  </a:lnTo>
                  <a:lnTo>
                    <a:pt x="388362" y="190240"/>
                  </a:lnTo>
                  <a:lnTo>
                    <a:pt x="388634" y="181952"/>
                  </a:lnTo>
                  <a:lnTo>
                    <a:pt x="391216" y="176652"/>
                  </a:lnTo>
                  <a:lnTo>
                    <a:pt x="395972" y="174342"/>
                  </a:lnTo>
                  <a:lnTo>
                    <a:pt x="397738" y="170402"/>
                  </a:lnTo>
                  <a:lnTo>
                    <a:pt x="396651" y="164830"/>
                  </a:lnTo>
                  <a:lnTo>
                    <a:pt x="400184" y="161705"/>
                  </a:lnTo>
                  <a:lnTo>
                    <a:pt x="408473" y="160889"/>
                  </a:lnTo>
                  <a:lnTo>
                    <a:pt x="409832" y="158580"/>
                  </a:lnTo>
                  <a:lnTo>
                    <a:pt x="408881" y="156405"/>
                  </a:lnTo>
                  <a:lnTo>
                    <a:pt x="409017" y="155318"/>
                  </a:lnTo>
                  <a:lnTo>
                    <a:pt x="411462" y="155318"/>
                  </a:lnTo>
                  <a:lnTo>
                    <a:pt x="414996" y="157764"/>
                  </a:lnTo>
                  <a:lnTo>
                    <a:pt x="418937" y="163199"/>
                  </a:lnTo>
                  <a:lnTo>
                    <a:pt x="420975" y="170809"/>
                  </a:lnTo>
                  <a:lnTo>
                    <a:pt x="428720" y="178283"/>
                  </a:lnTo>
                  <a:lnTo>
                    <a:pt x="442037" y="185485"/>
                  </a:lnTo>
                  <a:lnTo>
                    <a:pt x="452500" y="186708"/>
                  </a:lnTo>
                  <a:lnTo>
                    <a:pt x="460246" y="181952"/>
                  </a:lnTo>
                  <a:lnTo>
                    <a:pt x="467312" y="169450"/>
                  </a:lnTo>
                  <a:lnTo>
                    <a:pt x="473834" y="149339"/>
                  </a:lnTo>
                  <a:lnTo>
                    <a:pt x="482395" y="137925"/>
                  </a:lnTo>
                  <a:lnTo>
                    <a:pt x="492858" y="135343"/>
                  </a:lnTo>
                  <a:lnTo>
                    <a:pt x="500468" y="127869"/>
                  </a:lnTo>
                  <a:lnTo>
                    <a:pt x="505224" y="115503"/>
                  </a:lnTo>
                  <a:lnTo>
                    <a:pt x="513241" y="105584"/>
                  </a:lnTo>
                  <a:lnTo>
                    <a:pt x="524520" y="98110"/>
                  </a:lnTo>
                  <a:lnTo>
                    <a:pt x="528868" y="87239"/>
                  </a:lnTo>
                  <a:lnTo>
                    <a:pt x="526286" y="73107"/>
                  </a:lnTo>
                  <a:lnTo>
                    <a:pt x="531314" y="65497"/>
                  </a:lnTo>
                  <a:lnTo>
                    <a:pt x="543951" y="64275"/>
                  </a:lnTo>
                  <a:lnTo>
                    <a:pt x="551697" y="65905"/>
                  </a:lnTo>
                  <a:lnTo>
                    <a:pt x="556181" y="69710"/>
                  </a:lnTo>
                  <a:lnTo>
                    <a:pt x="559442" y="71476"/>
                  </a:lnTo>
                  <a:lnTo>
                    <a:pt x="559442" y="71476"/>
                  </a:lnTo>
                  <a:lnTo>
                    <a:pt x="561481" y="72020"/>
                  </a:lnTo>
                  <a:lnTo>
                    <a:pt x="565830" y="70933"/>
                  </a:lnTo>
                  <a:lnTo>
                    <a:pt x="571128" y="68215"/>
                  </a:lnTo>
                  <a:lnTo>
                    <a:pt x="595724" y="59111"/>
                  </a:lnTo>
                  <a:lnTo>
                    <a:pt x="608633" y="50957"/>
                  </a:lnTo>
                  <a:lnTo>
                    <a:pt x="609992" y="42940"/>
                  </a:lnTo>
                  <a:lnTo>
                    <a:pt x="607682" y="37777"/>
                  </a:lnTo>
                  <a:lnTo>
                    <a:pt x="601703" y="35603"/>
                  </a:lnTo>
                  <a:lnTo>
                    <a:pt x="600480" y="32206"/>
                  </a:lnTo>
                  <a:lnTo>
                    <a:pt x="604013" y="27721"/>
                  </a:lnTo>
                  <a:lnTo>
                    <a:pt x="604149" y="21878"/>
                  </a:lnTo>
                  <a:lnTo>
                    <a:pt x="600888" y="14676"/>
                  </a:lnTo>
                  <a:lnTo>
                    <a:pt x="603877" y="7610"/>
                  </a:lnTo>
                  <a:lnTo>
                    <a:pt x="605915" y="6115"/>
                  </a:lnTo>
                  <a:lnTo>
                    <a:pt x="613118" y="680"/>
                  </a:lnTo>
                  <a:lnTo>
                    <a:pt x="620591" y="0"/>
                  </a:lnTo>
                  <a:lnTo>
                    <a:pt x="626570" y="5708"/>
                  </a:lnTo>
                  <a:lnTo>
                    <a:pt x="634995" y="7066"/>
                  </a:lnTo>
                  <a:lnTo>
                    <a:pt x="646002" y="4213"/>
                  </a:lnTo>
                  <a:lnTo>
                    <a:pt x="656057" y="6115"/>
                  </a:lnTo>
                  <a:lnTo>
                    <a:pt x="665297" y="12909"/>
                  </a:lnTo>
                  <a:lnTo>
                    <a:pt x="673994" y="25275"/>
                  </a:lnTo>
                  <a:lnTo>
                    <a:pt x="682012" y="43212"/>
                  </a:lnTo>
                  <a:lnTo>
                    <a:pt x="696552" y="54083"/>
                  </a:lnTo>
                  <a:lnTo>
                    <a:pt x="717614" y="58024"/>
                  </a:lnTo>
                  <a:lnTo>
                    <a:pt x="732969" y="65090"/>
                  </a:lnTo>
                  <a:lnTo>
                    <a:pt x="742617" y="75145"/>
                  </a:lnTo>
                  <a:lnTo>
                    <a:pt x="750634" y="78406"/>
                  </a:lnTo>
                  <a:lnTo>
                    <a:pt x="760010" y="72972"/>
                  </a:lnTo>
                  <a:lnTo>
                    <a:pt x="769930" y="70118"/>
                  </a:lnTo>
                  <a:lnTo>
                    <a:pt x="779850" y="73515"/>
                  </a:lnTo>
                  <a:lnTo>
                    <a:pt x="793167" y="82076"/>
                  </a:lnTo>
                  <a:lnTo>
                    <a:pt x="812870" y="80173"/>
                  </a:lnTo>
                  <a:lnTo>
                    <a:pt x="838824" y="67943"/>
                  </a:lnTo>
                  <a:lnTo>
                    <a:pt x="854179" y="68487"/>
                  </a:lnTo>
                  <a:lnTo>
                    <a:pt x="858800" y="81940"/>
                  </a:lnTo>
                  <a:lnTo>
                    <a:pt x="869806" y="96072"/>
                  </a:lnTo>
                  <a:lnTo>
                    <a:pt x="887335" y="110747"/>
                  </a:lnTo>
                  <a:lnTo>
                    <a:pt x="888694" y="110340"/>
                  </a:lnTo>
                  <a:close/>
                  <a:moveTo>
                    <a:pt x="9376" y="422606"/>
                  </a:moveTo>
                  <a:lnTo>
                    <a:pt x="407" y="422878"/>
                  </a:lnTo>
                  <a:lnTo>
                    <a:pt x="0" y="420975"/>
                  </a:lnTo>
                  <a:lnTo>
                    <a:pt x="543" y="416627"/>
                  </a:lnTo>
                  <a:lnTo>
                    <a:pt x="1223" y="414724"/>
                  </a:lnTo>
                  <a:lnTo>
                    <a:pt x="2989" y="414317"/>
                  </a:lnTo>
                  <a:lnTo>
                    <a:pt x="5028" y="414317"/>
                  </a:lnTo>
                  <a:lnTo>
                    <a:pt x="7882" y="418394"/>
                  </a:lnTo>
                  <a:lnTo>
                    <a:pt x="9376" y="422606"/>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5" name="Freeform: Shape 34">
              <a:extLst>
                <a:ext uri="{FF2B5EF4-FFF2-40B4-BE49-F238E27FC236}">
                  <a16:creationId xmlns:a16="http://schemas.microsoft.com/office/drawing/2014/main" id="{7AB20343-2707-0E5E-4FCA-DF9D12AFA279}"/>
                </a:ext>
              </a:extLst>
            </p:cNvPr>
            <p:cNvSpPr/>
            <p:nvPr/>
          </p:nvSpPr>
          <p:spPr>
            <a:xfrm>
              <a:off x="14315019" y="10038848"/>
              <a:ext cx="669238" cy="598713"/>
            </a:xfrm>
            <a:custGeom>
              <a:avLst/>
              <a:gdLst>
                <a:gd name="connsiteX0" fmla="*/ 578467 w 669238"/>
                <a:gd name="connsiteY0" fmla="*/ 421382 h 598713"/>
                <a:gd name="connsiteX1" fmla="*/ 569770 w 669238"/>
                <a:gd name="connsiteY1" fmla="*/ 425323 h 598713"/>
                <a:gd name="connsiteX2" fmla="*/ 523025 w 669238"/>
                <a:gd name="connsiteY2" fmla="*/ 410240 h 598713"/>
                <a:gd name="connsiteX3" fmla="*/ 511339 w 669238"/>
                <a:gd name="connsiteY3" fmla="*/ 398010 h 598713"/>
                <a:gd name="connsiteX4" fmla="*/ 501012 w 669238"/>
                <a:gd name="connsiteY4" fmla="*/ 395428 h 598713"/>
                <a:gd name="connsiteX5" fmla="*/ 488374 w 669238"/>
                <a:gd name="connsiteY5" fmla="*/ 393933 h 598713"/>
                <a:gd name="connsiteX6" fmla="*/ 474786 w 669238"/>
                <a:gd name="connsiteY6" fmla="*/ 408881 h 598713"/>
                <a:gd name="connsiteX7" fmla="*/ 464458 w 669238"/>
                <a:gd name="connsiteY7" fmla="*/ 429127 h 598713"/>
                <a:gd name="connsiteX8" fmla="*/ 480901 w 669238"/>
                <a:gd name="connsiteY8" fmla="*/ 440134 h 598713"/>
                <a:gd name="connsiteX9" fmla="*/ 494897 w 669238"/>
                <a:gd name="connsiteY9" fmla="*/ 445434 h 598713"/>
                <a:gd name="connsiteX10" fmla="*/ 518133 w 669238"/>
                <a:gd name="connsiteY10" fmla="*/ 440949 h 598713"/>
                <a:gd name="connsiteX11" fmla="*/ 530907 w 669238"/>
                <a:gd name="connsiteY11" fmla="*/ 431166 h 598713"/>
                <a:gd name="connsiteX12" fmla="*/ 541370 w 669238"/>
                <a:gd name="connsiteY12" fmla="*/ 431438 h 598713"/>
                <a:gd name="connsiteX13" fmla="*/ 546398 w 669238"/>
                <a:gd name="connsiteY13" fmla="*/ 429399 h 598713"/>
                <a:gd name="connsiteX14" fmla="*/ 551018 w 669238"/>
                <a:gd name="connsiteY14" fmla="*/ 424236 h 598713"/>
                <a:gd name="connsiteX15" fmla="*/ 559987 w 669238"/>
                <a:gd name="connsiteY15" fmla="*/ 428312 h 598713"/>
                <a:gd name="connsiteX16" fmla="*/ 560258 w 669238"/>
                <a:gd name="connsiteY16" fmla="*/ 432389 h 598713"/>
                <a:gd name="connsiteX17" fmla="*/ 553872 w 669238"/>
                <a:gd name="connsiteY17" fmla="*/ 438096 h 598713"/>
                <a:gd name="connsiteX18" fmla="*/ 545854 w 669238"/>
                <a:gd name="connsiteY18" fmla="*/ 442852 h 598713"/>
                <a:gd name="connsiteX19" fmla="*/ 540962 w 669238"/>
                <a:gd name="connsiteY19" fmla="*/ 448559 h 598713"/>
                <a:gd name="connsiteX20" fmla="*/ 550066 w 669238"/>
                <a:gd name="connsiteY20" fmla="*/ 459974 h 598713"/>
                <a:gd name="connsiteX21" fmla="*/ 564470 w 669238"/>
                <a:gd name="connsiteY21" fmla="*/ 463779 h 598713"/>
                <a:gd name="connsiteX22" fmla="*/ 569906 w 669238"/>
                <a:gd name="connsiteY22" fmla="*/ 462148 h 598713"/>
                <a:gd name="connsiteX23" fmla="*/ 573303 w 669238"/>
                <a:gd name="connsiteY23" fmla="*/ 449374 h 598713"/>
                <a:gd name="connsiteX24" fmla="*/ 582136 w 669238"/>
                <a:gd name="connsiteY24" fmla="*/ 441085 h 598713"/>
                <a:gd name="connsiteX25" fmla="*/ 594093 w 669238"/>
                <a:gd name="connsiteY25" fmla="*/ 442852 h 598713"/>
                <a:gd name="connsiteX26" fmla="*/ 592327 w 669238"/>
                <a:gd name="connsiteY26" fmla="*/ 448016 h 598713"/>
                <a:gd name="connsiteX27" fmla="*/ 593958 w 669238"/>
                <a:gd name="connsiteY27" fmla="*/ 452907 h 598713"/>
                <a:gd name="connsiteX28" fmla="*/ 599529 w 669238"/>
                <a:gd name="connsiteY28" fmla="*/ 461197 h 598713"/>
                <a:gd name="connsiteX29" fmla="*/ 598850 w 669238"/>
                <a:gd name="connsiteY29" fmla="*/ 473154 h 598713"/>
                <a:gd name="connsiteX30" fmla="*/ 599937 w 669238"/>
                <a:gd name="connsiteY30" fmla="*/ 476008 h 598713"/>
                <a:gd name="connsiteX31" fmla="*/ 587028 w 669238"/>
                <a:gd name="connsiteY31" fmla="*/ 481308 h 598713"/>
                <a:gd name="connsiteX32" fmla="*/ 577380 w 669238"/>
                <a:gd name="connsiteY32" fmla="*/ 483075 h 598713"/>
                <a:gd name="connsiteX33" fmla="*/ 569634 w 669238"/>
                <a:gd name="connsiteY33" fmla="*/ 490005 h 598713"/>
                <a:gd name="connsiteX34" fmla="*/ 573710 w 669238"/>
                <a:gd name="connsiteY34" fmla="*/ 493945 h 598713"/>
                <a:gd name="connsiteX35" fmla="*/ 565830 w 669238"/>
                <a:gd name="connsiteY35" fmla="*/ 497478 h 598713"/>
                <a:gd name="connsiteX36" fmla="*/ 560530 w 669238"/>
                <a:gd name="connsiteY36" fmla="*/ 496119 h 598713"/>
                <a:gd name="connsiteX37" fmla="*/ 557812 w 669238"/>
                <a:gd name="connsiteY37" fmla="*/ 497478 h 598713"/>
                <a:gd name="connsiteX38" fmla="*/ 556997 w 669238"/>
                <a:gd name="connsiteY38" fmla="*/ 501691 h 598713"/>
                <a:gd name="connsiteX39" fmla="*/ 552920 w 669238"/>
                <a:gd name="connsiteY39" fmla="*/ 505631 h 598713"/>
                <a:gd name="connsiteX40" fmla="*/ 558763 w 669238"/>
                <a:gd name="connsiteY40" fmla="*/ 517453 h 598713"/>
                <a:gd name="connsiteX41" fmla="*/ 570857 w 669238"/>
                <a:gd name="connsiteY41" fmla="*/ 525199 h 598713"/>
                <a:gd name="connsiteX42" fmla="*/ 579418 w 669238"/>
                <a:gd name="connsiteY42" fmla="*/ 534847 h 598713"/>
                <a:gd name="connsiteX43" fmla="*/ 613661 w 669238"/>
                <a:gd name="connsiteY43" fmla="*/ 547484 h 598713"/>
                <a:gd name="connsiteX44" fmla="*/ 621951 w 669238"/>
                <a:gd name="connsiteY44" fmla="*/ 547076 h 598713"/>
                <a:gd name="connsiteX45" fmla="*/ 630103 w 669238"/>
                <a:gd name="connsiteY45" fmla="*/ 559850 h 598713"/>
                <a:gd name="connsiteX46" fmla="*/ 636626 w 669238"/>
                <a:gd name="connsiteY46" fmla="*/ 564198 h 598713"/>
                <a:gd name="connsiteX47" fmla="*/ 643013 w 669238"/>
                <a:gd name="connsiteY47" fmla="*/ 566373 h 598713"/>
                <a:gd name="connsiteX48" fmla="*/ 642333 w 669238"/>
                <a:gd name="connsiteY48" fmla="*/ 575205 h 598713"/>
                <a:gd name="connsiteX49" fmla="*/ 631055 w 669238"/>
                <a:gd name="connsiteY49" fmla="*/ 581592 h 598713"/>
                <a:gd name="connsiteX50" fmla="*/ 628065 w 669238"/>
                <a:gd name="connsiteY50" fmla="*/ 589202 h 598713"/>
                <a:gd name="connsiteX51" fmla="*/ 625212 w 669238"/>
                <a:gd name="connsiteY51" fmla="*/ 593550 h 598713"/>
                <a:gd name="connsiteX52" fmla="*/ 620184 w 669238"/>
                <a:gd name="connsiteY52" fmla="*/ 588114 h 598713"/>
                <a:gd name="connsiteX53" fmla="*/ 615020 w 669238"/>
                <a:gd name="connsiteY53" fmla="*/ 584174 h 598713"/>
                <a:gd name="connsiteX54" fmla="*/ 602926 w 669238"/>
                <a:gd name="connsiteY54" fmla="*/ 596132 h 598713"/>
                <a:gd name="connsiteX55" fmla="*/ 597083 w 669238"/>
                <a:gd name="connsiteY55" fmla="*/ 598714 h 598713"/>
                <a:gd name="connsiteX56" fmla="*/ 599937 w 669238"/>
                <a:gd name="connsiteY56" fmla="*/ 585804 h 598713"/>
                <a:gd name="connsiteX57" fmla="*/ 595317 w 669238"/>
                <a:gd name="connsiteY57" fmla="*/ 580777 h 598713"/>
                <a:gd name="connsiteX58" fmla="*/ 588386 w 669238"/>
                <a:gd name="connsiteY58" fmla="*/ 567731 h 598713"/>
                <a:gd name="connsiteX59" fmla="*/ 578331 w 669238"/>
                <a:gd name="connsiteY59" fmla="*/ 559715 h 598713"/>
                <a:gd name="connsiteX60" fmla="*/ 571264 w 669238"/>
                <a:gd name="connsiteY60" fmla="*/ 556997 h 598713"/>
                <a:gd name="connsiteX61" fmla="*/ 565694 w 669238"/>
                <a:gd name="connsiteY61" fmla="*/ 551833 h 598713"/>
                <a:gd name="connsiteX62" fmla="*/ 559035 w 669238"/>
                <a:gd name="connsiteY62" fmla="*/ 549794 h 598713"/>
                <a:gd name="connsiteX63" fmla="*/ 553327 w 669238"/>
                <a:gd name="connsiteY63" fmla="*/ 550338 h 598713"/>
                <a:gd name="connsiteX64" fmla="*/ 543680 w 669238"/>
                <a:gd name="connsiteY64" fmla="*/ 547348 h 598713"/>
                <a:gd name="connsiteX65" fmla="*/ 543001 w 669238"/>
                <a:gd name="connsiteY65" fmla="*/ 540418 h 598713"/>
                <a:gd name="connsiteX66" fmla="*/ 540283 w 669238"/>
                <a:gd name="connsiteY66" fmla="*/ 535254 h 598713"/>
                <a:gd name="connsiteX67" fmla="*/ 532809 w 669238"/>
                <a:gd name="connsiteY67" fmla="*/ 529140 h 598713"/>
                <a:gd name="connsiteX68" fmla="*/ 496799 w 669238"/>
                <a:gd name="connsiteY68" fmla="*/ 517589 h 598713"/>
                <a:gd name="connsiteX69" fmla="*/ 496527 w 669238"/>
                <a:gd name="connsiteY69" fmla="*/ 522346 h 598713"/>
                <a:gd name="connsiteX70" fmla="*/ 498973 w 669238"/>
                <a:gd name="connsiteY70" fmla="*/ 525878 h 598713"/>
                <a:gd name="connsiteX71" fmla="*/ 504137 w 669238"/>
                <a:gd name="connsiteY71" fmla="*/ 528325 h 598713"/>
                <a:gd name="connsiteX72" fmla="*/ 510388 w 669238"/>
                <a:gd name="connsiteY72" fmla="*/ 532945 h 598713"/>
                <a:gd name="connsiteX73" fmla="*/ 510388 w 669238"/>
                <a:gd name="connsiteY73" fmla="*/ 546805 h 598713"/>
                <a:gd name="connsiteX74" fmla="*/ 507670 w 669238"/>
                <a:gd name="connsiteY74" fmla="*/ 552648 h 598713"/>
                <a:gd name="connsiteX75" fmla="*/ 506583 w 669238"/>
                <a:gd name="connsiteY75" fmla="*/ 560937 h 598713"/>
                <a:gd name="connsiteX76" fmla="*/ 504273 w 669238"/>
                <a:gd name="connsiteY76" fmla="*/ 569362 h 598713"/>
                <a:gd name="connsiteX77" fmla="*/ 499789 w 669238"/>
                <a:gd name="connsiteY77" fmla="*/ 576020 h 598713"/>
                <a:gd name="connsiteX78" fmla="*/ 490005 w 669238"/>
                <a:gd name="connsiteY78" fmla="*/ 580505 h 598713"/>
                <a:gd name="connsiteX79" fmla="*/ 485656 w 669238"/>
                <a:gd name="connsiteY79" fmla="*/ 576700 h 598713"/>
                <a:gd name="connsiteX80" fmla="*/ 478590 w 669238"/>
                <a:gd name="connsiteY80" fmla="*/ 558491 h 598713"/>
                <a:gd name="connsiteX81" fmla="*/ 468671 w 669238"/>
                <a:gd name="connsiteY81" fmla="*/ 552784 h 598713"/>
                <a:gd name="connsiteX82" fmla="*/ 452908 w 669238"/>
                <a:gd name="connsiteY82" fmla="*/ 552105 h 598713"/>
                <a:gd name="connsiteX83" fmla="*/ 442173 w 669238"/>
                <a:gd name="connsiteY83" fmla="*/ 556181 h 598713"/>
                <a:gd name="connsiteX84" fmla="*/ 430487 w 669238"/>
                <a:gd name="connsiteY84" fmla="*/ 573846 h 598713"/>
                <a:gd name="connsiteX85" fmla="*/ 421111 w 669238"/>
                <a:gd name="connsiteY85" fmla="*/ 576700 h 598713"/>
                <a:gd name="connsiteX86" fmla="*/ 388906 w 669238"/>
                <a:gd name="connsiteY86" fmla="*/ 567595 h 598713"/>
                <a:gd name="connsiteX87" fmla="*/ 352080 w 669238"/>
                <a:gd name="connsiteY87" fmla="*/ 553736 h 598713"/>
                <a:gd name="connsiteX88" fmla="*/ 353032 w 669238"/>
                <a:gd name="connsiteY88" fmla="*/ 549115 h 598713"/>
                <a:gd name="connsiteX89" fmla="*/ 358875 w 669238"/>
                <a:gd name="connsiteY89" fmla="*/ 547620 h 598713"/>
                <a:gd name="connsiteX90" fmla="*/ 370017 w 669238"/>
                <a:gd name="connsiteY90" fmla="*/ 549523 h 598713"/>
                <a:gd name="connsiteX91" fmla="*/ 369474 w 669238"/>
                <a:gd name="connsiteY91" fmla="*/ 544767 h 598713"/>
                <a:gd name="connsiteX92" fmla="*/ 358195 w 669238"/>
                <a:gd name="connsiteY92" fmla="*/ 529140 h 598713"/>
                <a:gd name="connsiteX93" fmla="*/ 356158 w 669238"/>
                <a:gd name="connsiteY93" fmla="*/ 522074 h 598713"/>
                <a:gd name="connsiteX94" fmla="*/ 357652 w 669238"/>
                <a:gd name="connsiteY94" fmla="*/ 513513 h 598713"/>
                <a:gd name="connsiteX95" fmla="*/ 353983 w 669238"/>
                <a:gd name="connsiteY95" fmla="*/ 513649 h 598713"/>
                <a:gd name="connsiteX96" fmla="*/ 347189 w 669238"/>
                <a:gd name="connsiteY96" fmla="*/ 520850 h 598713"/>
                <a:gd name="connsiteX97" fmla="*/ 323817 w 669238"/>
                <a:gd name="connsiteY97" fmla="*/ 514736 h 598713"/>
                <a:gd name="connsiteX98" fmla="*/ 317294 w 669238"/>
                <a:gd name="connsiteY98" fmla="*/ 507398 h 598713"/>
                <a:gd name="connsiteX99" fmla="*/ 303570 w 669238"/>
                <a:gd name="connsiteY99" fmla="*/ 486743 h 598713"/>
                <a:gd name="connsiteX100" fmla="*/ 284137 w 669238"/>
                <a:gd name="connsiteY100" fmla="*/ 486064 h 598713"/>
                <a:gd name="connsiteX101" fmla="*/ 275033 w 669238"/>
                <a:gd name="connsiteY101" fmla="*/ 473834 h 598713"/>
                <a:gd name="connsiteX102" fmla="*/ 259135 w 669238"/>
                <a:gd name="connsiteY102" fmla="*/ 479133 h 598713"/>
                <a:gd name="connsiteX103" fmla="*/ 251117 w 669238"/>
                <a:gd name="connsiteY103" fmla="*/ 484977 h 598713"/>
                <a:gd name="connsiteX104" fmla="*/ 244052 w 669238"/>
                <a:gd name="connsiteY104" fmla="*/ 493945 h 598713"/>
                <a:gd name="connsiteX105" fmla="*/ 246769 w 669238"/>
                <a:gd name="connsiteY105" fmla="*/ 498566 h 598713"/>
                <a:gd name="connsiteX106" fmla="*/ 253835 w 669238"/>
                <a:gd name="connsiteY106" fmla="*/ 505903 h 598713"/>
                <a:gd name="connsiteX107" fmla="*/ 250574 w 669238"/>
                <a:gd name="connsiteY107" fmla="*/ 509437 h 598713"/>
                <a:gd name="connsiteX108" fmla="*/ 228017 w 669238"/>
                <a:gd name="connsiteY108" fmla="*/ 514736 h 598713"/>
                <a:gd name="connsiteX109" fmla="*/ 175564 w 669238"/>
                <a:gd name="connsiteY109" fmla="*/ 508892 h 598713"/>
                <a:gd name="connsiteX110" fmla="*/ 160209 w 669238"/>
                <a:gd name="connsiteY110" fmla="*/ 503321 h 598713"/>
                <a:gd name="connsiteX111" fmla="*/ 139555 w 669238"/>
                <a:gd name="connsiteY111" fmla="*/ 491635 h 598713"/>
                <a:gd name="connsiteX112" fmla="*/ 111019 w 669238"/>
                <a:gd name="connsiteY112" fmla="*/ 482123 h 598713"/>
                <a:gd name="connsiteX113" fmla="*/ 97294 w 669238"/>
                <a:gd name="connsiteY113" fmla="*/ 480629 h 598713"/>
                <a:gd name="connsiteX114" fmla="*/ 83841 w 669238"/>
                <a:gd name="connsiteY114" fmla="*/ 482531 h 598713"/>
                <a:gd name="connsiteX115" fmla="*/ 44706 w 669238"/>
                <a:gd name="connsiteY115" fmla="*/ 483482 h 598713"/>
                <a:gd name="connsiteX116" fmla="*/ 35602 w 669238"/>
                <a:gd name="connsiteY116" fmla="*/ 486064 h 598713"/>
                <a:gd name="connsiteX117" fmla="*/ 27856 w 669238"/>
                <a:gd name="connsiteY117" fmla="*/ 490140 h 598713"/>
                <a:gd name="connsiteX118" fmla="*/ 22829 w 669238"/>
                <a:gd name="connsiteY118" fmla="*/ 485656 h 598713"/>
                <a:gd name="connsiteX119" fmla="*/ 20519 w 669238"/>
                <a:gd name="connsiteY119" fmla="*/ 477639 h 598713"/>
                <a:gd name="connsiteX120" fmla="*/ 25003 w 669238"/>
                <a:gd name="connsiteY120" fmla="*/ 476280 h 598713"/>
                <a:gd name="connsiteX121" fmla="*/ 30031 w 669238"/>
                <a:gd name="connsiteY121" fmla="*/ 471660 h 598713"/>
                <a:gd name="connsiteX122" fmla="*/ 34651 w 669238"/>
                <a:gd name="connsiteY122" fmla="*/ 462420 h 598713"/>
                <a:gd name="connsiteX123" fmla="*/ 35195 w 669238"/>
                <a:gd name="connsiteY123" fmla="*/ 456849 h 598713"/>
                <a:gd name="connsiteX124" fmla="*/ 32069 w 669238"/>
                <a:gd name="connsiteY124" fmla="*/ 453180 h 598713"/>
                <a:gd name="connsiteX125" fmla="*/ 40630 w 669238"/>
                <a:gd name="connsiteY125" fmla="*/ 438504 h 598713"/>
                <a:gd name="connsiteX126" fmla="*/ 42668 w 669238"/>
                <a:gd name="connsiteY126" fmla="*/ 433205 h 598713"/>
                <a:gd name="connsiteX127" fmla="*/ 41309 w 669238"/>
                <a:gd name="connsiteY127" fmla="*/ 408201 h 598713"/>
                <a:gd name="connsiteX128" fmla="*/ 37505 w 669238"/>
                <a:gd name="connsiteY128" fmla="*/ 399097 h 598713"/>
                <a:gd name="connsiteX129" fmla="*/ 38048 w 669238"/>
                <a:gd name="connsiteY129" fmla="*/ 393797 h 598713"/>
                <a:gd name="connsiteX130" fmla="*/ 42124 w 669238"/>
                <a:gd name="connsiteY130" fmla="*/ 380073 h 598713"/>
                <a:gd name="connsiteX131" fmla="*/ 41445 w 669238"/>
                <a:gd name="connsiteY131" fmla="*/ 367571 h 598713"/>
                <a:gd name="connsiteX132" fmla="*/ 48511 w 669238"/>
                <a:gd name="connsiteY132" fmla="*/ 352352 h 598713"/>
                <a:gd name="connsiteX133" fmla="*/ 53675 w 669238"/>
                <a:gd name="connsiteY133" fmla="*/ 344471 h 598713"/>
                <a:gd name="connsiteX134" fmla="*/ 59518 w 669238"/>
                <a:gd name="connsiteY134" fmla="*/ 328300 h 598713"/>
                <a:gd name="connsiteX135" fmla="*/ 60877 w 669238"/>
                <a:gd name="connsiteY135" fmla="*/ 317837 h 598713"/>
                <a:gd name="connsiteX136" fmla="*/ 63323 w 669238"/>
                <a:gd name="connsiteY136" fmla="*/ 309956 h 598713"/>
                <a:gd name="connsiteX137" fmla="*/ 61557 w 669238"/>
                <a:gd name="connsiteY137" fmla="*/ 301395 h 598713"/>
                <a:gd name="connsiteX138" fmla="*/ 65633 w 669238"/>
                <a:gd name="connsiteY138" fmla="*/ 295280 h 598713"/>
                <a:gd name="connsiteX139" fmla="*/ 62915 w 669238"/>
                <a:gd name="connsiteY139" fmla="*/ 286719 h 598713"/>
                <a:gd name="connsiteX140" fmla="*/ 62100 w 669238"/>
                <a:gd name="connsiteY140" fmla="*/ 275440 h 598713"/>
                <a:gd name="connsiteX141" fmla="*/ 57072 w 669238"/>
                <a:gd name="connsiteY141" fmla="*/ 271092 h 598713"/>
                <a:gd name="connsiteX142" fmla="*/ 48239 w 669238"/>
                <a:gd name="connsiteY142" fmla="*/ 254242 h 598713"/>
                <a:gd name="connsiteX143" fmla="*/ 48511 w 669238"/>
                <a:gd name="connsiteY143" fmla="*/ 246905 h 598713"/>
                <a:gd name="connsiteX144" fmla="*/ 39271 w 669238"/>
                <a:gd name="connsiteY144" fmla="*/ 231141 h 598713"/>
                <a:gd name="connsiteX145" fmla="*/ 39135 w 669238"/>
                <a:gd name="connsiteY145" fmla="*/ 225706 h 598713"/>
                <a:gd name="connsiteX146" fmla="*/ 30302 w 669238"/>
                <a:gd name="connsiteY146" fmla="*/ 217553 h 598713"/>
                <a:gd name="connsiteX147" fmla="*/ 28536 w 669238"/>
                <a:gd name="connsiteY147" fmla="*/ 212254 h 598713"/>
                <a:gd name="connsiteX148" fmla="*/ 27720 w 669238"/>
                <a:gd name="connsiteY148" fmla="*/ 190376 h 598713"/>
                <a:gd name="connsiteX149" fmla="*/ 25275 w 669238"/>
                <a:gd name="connsiteY149" fmla="*/ 183989 h 598713"/>
                <a:gd name="connsiteX150" fmla="*/ 17665 w 669238"/>
                <a:gd name="connsiteY150" fmla="*/ 171352 h 598713"/>
                <a:gd name="connsiteX151" fmla="*/ 0 w 669238"/>
                <a:gd name="connsiteY151" fmla="*/ 153007 h 598713"/>
                <a:gd name="connsiteX152" fmla="*/ 0 w 669238"/>
                <a:gd name="connsiteY152" fmla="*/ 133983 h 598713"/>
                <a:gd name="connsiteX153" fmla="*/ 0 w 669238"/>
                <a:gd name="connsiteY153" fmla="*/ 114959 h 598713"/>
                <a:gd name="connsiteX154" fmla="*/ 0 w 669238"/>
                <a:gd name="connsiteY154" fmla="*/ 95935 h 598713"/>
                <a:gd name="connsiteX155" fmla="*/ 0 w 669238"/>
                <a:gd name="connsiteY155" fmla="*/ 76775 h 598713"/>
                <a:gd name="connsiteX156" fmla="*/ 0 w 669238"/>
                <a:gd name="connsiteY156" fmla="*/ 57616 h 598713"/>
                <a:gd name="connsiteX157" fmla="*/ 0 w 669238"/>
                <a:gd name="connsiteY157" fmla="*/ 38455 h 598713"/>
                <a:gd name="connsiteX158" fmla="*/ 0 w 669238"/>
                <a:gd name="connsiteY158" fmla="*/ 19296 h 598713"/>
                <a:gd name="connsiteX159" fmla="*/ 0 w 669238"/>
                <a:gd name="connsiteY159" fmla="*/ 135 h 598713"/>
                <a:gd name="connsiteX160" fmla="*/ 22965 w 669238"/>
                <a:gd name="connsiteY160" fmla="*/ 135 h 598713"/>
                <a:gd name="connsiteX161" fmla="*/ 45930 w 669238"/>
                <a:gd name="connsiteY161" fmla="*/ 135 h 598713"/>
                <a:gd name="connsiteX162" fmla="*/ 68894 w 669238"/>
                <a:gd name="connsiteY162" fmla="*/ 135 h 598713"/>
                <a:gd name="connsiteX163" fmla="*/ 91859 w 669238"/>
                <a:gd name="connsiteY163" fmla="*/ 135 h 598713"/>
                <a:gd name="connsiteX164" fmla="*/ 114824 w 669238"/>
                <a:gd name="connsiteY164" fmla="*/ 135 h 598713"/>
                <a:gd name="connsiteX165" fmla="*/ 137789 w 669238"/>
                <a:gd name="connsiteY165" fmla="*/ 135 h 598713"/>
                <a:gd name="connsiteX166" fmla="*/ 160753 w 669238"/>
                <a:gd name="connsiteY166" fmla="*/ 135 h 598713"/>
                <a:gd name="connsiteX167" fmla="*/ 183718 w 669238"/>
                <a:gd name="connsiteY167" fmla="*/ 135 h 598713"/>
                <a:gd name="connsiteX168" fmla="*/ 206683 w 669238"/>
                <a:gd name="connsiteY168" fmla="*/ 135 h 598713"/>
                <a:gd name="connsiteX169" fmla="*/ 229648 w 669238"/>
                <a:gd name="connsiteY169" fmla="*/ 135 h 598713"/>
                <a:gd name="connsiteX170" fmla="*/ 252612 w 669238"/>
                <a:gd name="connsiteY170" fmla="*/ 135 h 598713"/>
                <a:gd name="connsiteX171" fmla="*/ 275577 w 669238"/>
                <a:gd name="connsiteY171" fmla="*/ 135 h 598713"/>
                <a:gd name="connsiteX172" fmla="*/ 298541 w 669238"/>
                <a:gd name="connsiteY172" fmla="*/ 135 h 598713"/>
                <a:gd name="connsiteX173" fmla="*/ 321506 w 669238"/>
                <a:gd name="connsiteY173" fmla="*/ 135 h 598713"/>
                <a:gd name="connsiteX174" fmla="*/ 344471 w 669238"/>
                <a:gd name="connsiteY174" fmla="*/ 135 h 598713"/>
                <a:gd name="connsiteX175" fmla="*/ 369610 w 669238"/>
                <a:gd name="connsiteY175" fmla="*/ 0 h 598713"/>
                <a:gd name="connsiteX176" fmla="*/ 370289 w 669238"/>
                <a:gd name="connsiteY176" fmla="*/ 7474 h 598713"/>
                <a:gd name="connsiteX177" fmla="*/ 376404 w 669238"/>
                <a:gd name="connsiteY177" fmla="*/ 11958 h 598713"/>
                <a:gd name="connsiteX178" fmla="*/ 376812 w 669238"/>
                <a:gd name="connsiteY178" fmla="*/ 19975 h 598713"/>
                <a:gd name="connsiteX179" fmla="*/ 371377 w 669238"/>
                <a:gd name="connsiteY179" fmla="*/ 31525 h 598713"/>
                <a:gd name="connsiteX180" fmla="*/ 371377 w 669238"/>
                <a:gd name="connsiteY180" fmla="*/ 39542 h 598713"/>
                <a:gd name="connsiteX181" fmla="*/ 376948 w 669238"/>
                <a:gd name="connsiteY181" fmla="*/ 44027 h 598713"/>
                <a:gd name="connsiteX182" fmla="*/ 376676 w 669238"/>
                <a:gd name="connsiteY182" fmla="*/ 48783 h 598713"/>
                <a:gd name="connsiteX183" fmla="*/ 370561 w 669238"/>
                <a:gd name="connsiteY183" fmla="*/ 53810 h 598713"/>
                <a:gd name="connsiteX184" fmla="*/ 369610 w 669238"/>
                <a:gd name="connsiteY184" fmla="*/ 59246 h 598713"/>
                <a:gd name="connsiteX185" fmla="*/ 373959 w 669238"/>
                <a:gd name="connsiteY185" fmla="*/ 65089 h 598713"/>
                <a:gd name="connsiteX186" fmla="*/ 375860 w 669238"/>
                <a:gd name="connsiteY186" fmla="*/ 71883 h 598713"/>
                <a:gd name="connsiteX187" fmla="*/ 375453 w 669238"/>
                <a:gd name="connsiteY187" fmla="*/ 79629 h 598713"/>
                <a:gd name="connsiteX188" fmla="*/ 381160 w 669238"/>
                <a:gd name="connsiteY188" fmla="*/ 89684 h 598713"/>
                <a:gd name="connsiteX189" fmla="*/ 389993 w 669238"/>
                <a:gd name="connsiteY189" fmla="*/ 96071 h 598713"/>
                <a:gd name="connsiteX190" fmla="*/ 395836 w 669238"/>
                <a:gd name="connsiteY190" fmla="*/ 103681 h 598713"/>
                <a:gd name="connsiteX191" fmla="*/ 396379 w 669238"/>
                <a:gd name="connsiteY191" fmla="*/ 107894 h 598713"/>
                <a:gd name="connsiteX192" fmla="*/ 396787 w 669238"/>
                <a:gd name="connsiteY192" fmla="*/ 111834 h 598713"/>
                <a:gd name="connsiteX193" fmla="*/ 395564 w 669238"/>
                <a:gd name="connsiteY193" fmla="*/ 117405 h 598713"/>
                <a:gd name="connsiteX194" fmla="*/ 388226 w 669238"/>
                <a:gd name="connsiteY194" fmla="*/ 125559 h 598713"/>
                <a:gd name="connsiteX195" fmla="*/ 382655 w 669238"/>
                <a:gd name="connsiteY195" fmla="*/ 131538 h 598713"/>
                <a:gd name="connsiteX196" fmla="*/ 379257 w 669238"/>
                <a:gd name="connsiteY196" fmla="*/ 133711 h 598713"/>
                <a:gd name="connsiteX197" fmla="*/ 377492 w 669238"/>
                <a:gd name="connsiteY197" fmla="*/ 137788 h 598713"/>
                <a:gd name="connsiteX198" fmla="*/ 376948 w 669238"/>
                <a:gd name="connsiteY198" fmla="*/ 146485 h 598713"/>
                <a:gd name="connsiteX199" fmla="*/ 368795 w 669238"/>
                <a:gd name="connsiteY199" fmla="*/ 157763 h 598713"/>
                <a:gd name="connsiteX200" fmla="*/ 352216 w 669238"/>
                <a:gd name="connsiteY200" fmla="*/ 170808 h 598713"/>
                <a:gd name="connsiteX201" fmla="*/ 341210 w 669238"/>
                <a:gd name="connsiteY201" fmla="*/ 187387 h 598713"/>
                <a:gd name="connsiteX202" fmla="*/ 335775 w 669238"/>
                <a:gd name="connsiteY202" fmla="*/ 207361 h 598713"/>
                <a:gd name="connsiteX203" fmla="*/ 330067 w 669238"/>
                <a:gd name="connsiteY203" fmla="*/ 219999 h 598713"/>
                <a:gd name="connsiteX204" fmla="*/ 324088 w 669238"/>
                <a:gd name="connsiteY204" fmla="*/ 225434 h 598713"/>
                <a:gd name="connsiteX205" fmla="*/ 321099 w 669238"/>
                <a:gd name="connsiteY205" fmla="*/ 235898 h 598713"/>
                <a:gd name="connsiteX206" fmla="*/ 321099 w 669238"/>
                <a:gd name="connsiteY206" fmla="*/ 251389 h 598713"/>
                <a:gd name="connsiteX207" fmla="*/ 317294 w 669238"/>
                <a:gd name="connsiteY207" fmla="*/ 259950 h 598713"/>
                <a:gd name="connsiteX208" fmla="*/ 309684 w 669238"/>
                <a:gd name="connsiteY208" fmla="*/ 261581 h 598713"/>
                <a:gd name="connsiteX209" fmla="*/ 308053 w 669238"/>
                <a:gd name="connsiteY209" fmla="*/ 270413 h 598713"/>
                <a:gd name="connsiteX210" fmla="*/ 312402 w 669238"/>
                <a:gd name="connsiteY210" fmla="*/ 286447 h 598713"/>
                <a:gd name="connsiteX211" fmla="*/ 310499 w 669238"/>
                <a:gd name="connsiteY211" fmla="*/ 293105 h 598713"/>
                <a:gd name="connsiteX212" fmla="*/ 305200 w 669238"/>
                <a:gd name="connsiteY212" fmla="*/ 298405 h 598713"/>
                <a:gd name="connsiteX213" fmla="*/ 304656 w 669238"/>
                <a:gd name="connsiteY213" fmla="*/ 302482 h 598713"/>
                <a:gd name="connsiteX214" fmla="*/ 335231 w 669238"/>
                <a:gd name="connsiteY214" fmla="*/ 302618 h 598713"/>
                <a:gd name="connsiteX215" fmla="*/ 365941 w 669238"/>
                <a:gd name="connsiteY215" fmla="*/ 302618 h 598713"/>
                <a:gd name="connsiteX216" fmla="*/ 396651 w 669238"/>
                <a:gd name="connsiteY216" fmla="*/ 302618 h 598713"/>
                <a:gd name="connsiteX217" fmla="*/ 427362 w 669238"/>
                <a:gd name="connsiteY217" fmla="*/ 302618 h 598713"/>
                <a:gd name="connsiteX218" fmla="*/ 458072 w 669238"/>
                <a:gd name="connsiteY218" fmla="*/ 302618 h 598713"/>
                <a:gd name="connsiteX219" fmla="*/ 488782 w 669238"/>
                <a:gd name="connsiteY219" fmla="*/ 302618 h 598713"/>
                <a:gd name="connsiteX220" fmla="*/ 519492 w 669238"/>
                <a:gd name="connsiteY220" fmla="*/ 302618 h 598713"/>
                <a:gd name="connsiteX221" fmla="*/ 550202 w 669238"/>
                <a:gd name="connsiteY221" fmla="*/ 302618 h 598713"/>
                <a:gd name="connsiteX222" fmla="*/ 546398 w 669238"/>
                <a:gd name="connsiteY222" fmla="*/ 319739 h 598713"/>
                <a:gd name="connsiteX223" fmla="*/ 537429 w 669238"/>
                <a:gd name="connsiteY223" fmla="*/ 342704 h 598713"/>
                <a:gd name="connsiteX224" fmla="*/ 537022 w 669238"/>
                <a:gd name="connsiteY224" fmla="*/ 348683 h 598713"/>
                <a:gd name="connsiteX225" fmla="*/ 539332 w 669238"/>
                <a:gd name="connsiteY225" fmla="*/ 356157 h 598713"/>
                <a:gd name="connsiteX226" fmla="*/ 539332 w 669238"/>
                <a:gd name="connsiteY226" fmla="*/ 360369 h 598713"/>
                <a:gd name="connsiteX227" fmla="*/ 542729 w 669238"/>
                <a:gd name="connsiteY227" fmla="*/ 366620 h 598713"/>
                <a:gd name="connsiteX228" fmla="*/ 550066 w 669238"/>
                <a:gd name="connsiteY228" fmla="*/ 372871 h 598713"/>
                <a:gd name="connsiteX229" fmla="*/ 556589 w 669238"/>
                <a:gd name="connsiteY229" fmla="*/ 382247 h 598713"/>
                <a:gd name="connsiteX230" fmla="*/ 562296 w 669238"/>
                <a:gd name="connsiteY230" fmla="*/ 399097 h 598713"/>
                <a:gd name="connsiteX231" fmla="*/ 563791 w 669238"/>
                <a:gd name="connsiteY231" fmla="*/ 406843 h 598713"/>
                <a:gd name="connsiteX232" fmla="*/ 568547 w 669238"/>
                <a:gd name="connsiteY232" fmla="*/ 417577 h 598713"/>
                <a:gd name="connsiteX233" fmla="*/ 570993 w 669238"/>
                <a:gd name="connsiteY233" fmla="*/ 419616 h 598713"/>
                <a:gd name="connsiteX234" fmla="*/ 574526 w 669238"/>
                <a:gd name="connsiteY234" fmla="*/ 420839 h 598713"/>
                <a:gd name="connsiteX235" fmla="*/ 578467 w 669238"/>
                <a:gd name="connsiteY235" fmla="*/ 421382 h 598713"/>
                <a:gd name="connsiteX236" fmla="*/ 616515 w 669238"/>
                <a:gd name="connsiteY236" fmla="*/ 437417 h 598713"/>
                <a:gd name="connsiteX237" fmla="*/ 616923 w 669238"/>
                <a:gd name="connsiteY237" fmla="*/ 444211 h 598713"/>
                <a:gd name="connsiteX238" fmla="*/ 610672 w 669238"/>
                <a:gd name="connsiteY238" fmla="*/ 440814 h 598713"/>
                <a:gd name="connsiteX239" fmla="*/ 601432 w 669238"/>
                <a:gd name="connsiteY239" fmla="*/ 440542 h 598713"/>
                <a:gd name="connsiteX240" fmla="*/ 605508 w 669238"/>
                <a:gd name="connsiteY240" fmla="*/ 438232 h 598713"/>
                <a:gd name="connsiteX241" fmla="*/ 608362 w 669238"/>
                <a:gd name="connsiteY241" fmla="*/ 435922 h 598713"/>
                <a:gd name="connsiteX242" fmla="*/ 609856 w 669238"/>
                <a:gd name="connsiteY242" fmla="*/ 433476 h 598713"/>
                <a:gd name="connsiteX243" fmla="*/ 621542 w 669238"/>
                <a:gd name="connsiteY243" fmla="*/ 424915 h 598713"/>
                <a:gd name="connsiteX244" fmla="*/ 618145 w 669238"/>
                <a:gd name="connsiteY244" fmla="*/ 431166 h 598713"/>
                <a:gd name="connsiteX245" fmla="*/ 616515 w 669238"/>
                <a:gd name="connsiteY245" fmla="*/ 437417 h 598713"/>
                <a:gd name="connsiteX246" fmla="*/ 667200 w 669238"/>
                <a:gd name="connsiteY246" fmla="*/ 478047 h 598713"/>
                <a:gd name="connsiteX247" fmla="*/ 663668 w 669238"/>
                <a:gd name="connsiteY247" fmla="*/ 482667 h 598713"/>
                <a:gd name="connsiteX248" fmla="*/ 667200 w 669238"/>
                <a:gd name="connsiteY248" fmla="*/ 460246 h 598713"/>
                <a:gd name="connsiteX249" fmla="*/ 662172 w 669238"/>
                <a:gd name="connsiteY249" fmla="*/ 441357 h 598713"/>
                <a:gd name="connsiteX250" fmla="*/ 667472 w 669238"/>
                <a:gd name="connsiteY250" fmla="*/ 449646 h 598713"/>
                <a:gd name="connsiteX251" fmla="*/ 669239 w 669238"/>
                <a:gd name="connsiteY251" fmla="*/ 459431 h 598713"/>
                <a:gd name="connsiteX252" fmla="*/ 667200 w 669238"/>
                <a:gd name="connsiteY252" fmla="*/ 478047 h 598713"/>
                <a:gd name="connsiteX253" fmla="*/ 659319 w 669238"/>
                <a:gd name="connsiteY253" fmla="*/ 491907 h 598713"/>
                <a:gd name="connsiteX254" fmla="*/ 652389 w 669238"/>
                <a:gd name="connsiteY254" fmla="*/ 499516 h 598713"/>
                <a:gd name="connsiteX255" fmla="*/ 652661 w 669238"/>
                <a:gd name="connsiteY255" fmla="*/ 496663 h 598713"/>
                <a:gd name="connsiteX256" fmla="*/ 657824 w 669238"/>
                <a:gd name="connsiteY256" fmla="*/ 488918 h 598713"/>
                <a:gd name="connsiteX257" fmla="*/ 661493 w 669238"/>
                <a:gd name="connsiteY257" fmla="*/ 485928 h 598713"/>
                <a:gd name="connsiteX258" fmla="*/ 659319 w 669238"/>
                <a:gd name="connsiteY258" fmla="*/ 491907 h 598713"/>
                <a:gd name="connsiteX259" fmla="*/ 287806 w 669238"/>
                <a:gd name="connsiteY259" fmla="*/ 523025 h 598713"/>
                <a:gd name="connsiteX260" fmla="*/ 283051 w 669238"/>
                <a:gd name="connsiteY260" fmla="*/ 525063 h 598713"/>
                <a:gd name="connsiteX261" fmla="*/ 261853 w 669238"/>
                <a:gd name="connsiteY261" fmla="*/ 512426 h 598713"/>
                <a:gd name="connsiteX262" fmla="*/ 260493 w 669238"/>
                <a:gd name="connsiteY262" fmla="*/ 506991 h 598713"/>
                <a:gd name="connsiteX263" fmla="*/ 270957 w 669238"/>
                <a:gd name="connsiteY263" fmla="*/ 502098 h 598713"/>
                <a:gd name="connsiteX264" fmla="*/ 277343 w 669238"/>
                <a:gd name="connsiteY264" fmla="*/ 502506 h 598713"/>
                <a:gd name="connsiteX265" fmla="*/ 287399 w 669238"/>
                <a:gd name="connsiteY265" fmla="*/ 508892 h 598713"/>
                <a:gd name="connsiteX266" fmla="*/ 291068 w 669238"/>
                <a:gd name="connsiteY266" fmla="*/ 510659 h 598713"/>
                <a:gd name="connsiteX267" fmla="*/ 292834 w 669238"/>
                <a:gd name="connsiteY267" fmla="*/ 513241 h 598713"/>
                <a:gd name="connsiteX268" fmla="*/ 291883 w 669238"/>
                <a:gd name="connsiteY268" fmla="*/ 517317 h 598713"/>
                <a:gd name="connsiteX269" fmla="*/ 287806 w 669238"/>
                <a:gd name="connsiteY269" fmla="*/ 523025 h 598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Lst>
              <a:rect l="l" t="t" r="r" b="b"/>
              <a:pathLst>
                <a:path w="669238" h="598713">
                  <a:moveTo>
                    <a:pt x="578467" y="421382"/>
                  </a:moveTo>
                  <a:lnTo>
                    <a:pt x="569770" y="425323"/>
                  </a:lnTo>
                  <a:lnTo>
                    <a:pt x="523025" y="410240"/>
                  </a:lnTo>
                  <a:lnTo>
                    <a:pt x="511339" y="398010"/>
                  </a:lnTo>
                  <a:lnTo>
                    <a:pt x="501012" y="395428"/>
                  </a:lnTo>
                  <a:lnTo>
                    <a:pt x="488374" y="393933"/>
                  </a:lnTo>
                  <a:lnTo>
                    <a:pt x="474786" y="408881"/>
                  </a:lnTo>
                  <a:lnTo>
                    <a:pt x="464458" y="429127"/>
                  </a:lnTo>
                  <a:lnTo>
                    <a:pt x="480901" y="440134"/>
                  </a:lnTo>
                  <a:lnTo>
                    <a:pt x="494897" y="445434"/>
                  </a:lnTo>
                  <a:lnTo>
                    <a:pt x="518133" y="440949"/>
                  </a:lnTo>
                  <a:lnTo>
                    <a:pt x="530907" y="431166"/>
                  </a:lnTo>
                  <a:lnTo>
                    <a:pt x="541370" y="431438"/>
                  </a:lnTo>
                  <a:lnTo>
                    <a:pt x="546398" y="429399"/>
                  </a:lnTo>
                  <a:lnTo>
                    <a:pt x="551018" y="424236"/>
                  </a:lnTo>
                  <a:lnTo>
                    <a:pt x="559987" y="428312"/>
                  </a:lnTo>
                  <a:lnTo>
                    <a:pt x="560258" y="432389"/>
                  </a:lnTo>
                  <a:lnTo>
                    <a:pt x="553872" y="438096"/>
                  </a:lnTo>
                  <a:lnTo>
                    <a:pt x="545854" y="442852"/>
                  </a:lnTo>
                  <a:lnTo>
                    <a:pt x="540962" y="448559"/>
                  </a:lnTo>
                  <a:lnTo>
                    <a:pt x="550066" y="459974"/>
                  </a:lnTo>
                  <a:lnTo>
                    <a:pt x="564470" y="463779"/>
                  </a:lnTo>
                  <a:lnTo>
                    <a:pt x="569906" y="462148"/>
                  </a:lnTo>
                  <a:lnTo>
                    <a:pt x="573303" y="449374"/>
                  </a:lnTo>
                  <a:lnTo>
                    <a:pt x="582136" y="441085"/>
                  </a:lnTo>
                  <a:lnTo>
                    <a:pt x="594093" y="442852"/>
                  </a:lnTo>
                  <a:lnTo>
                    <a:pt x="592327" y="448016"/>
                  </a:lnTo>
                  <a:lnTo>
                    <a:pt x="593958" y="452907"/>
                  </a:lnTo>
                  <a:lnTo>
                    <a:pt x="599529" y="461197"/>
                  </a:lnTo>
                  <a:lnTo>
                    <a:pt x="598850" y="473154"/>
                  </a:lnTo>
                  <a:lnTo>
                    <a:pt x="599937" y="476008"/>
                  </a:lnTo>
                  <a:lnTo>
                    <a:pt x="587028" y="481308"/>
                  </a:lnTo>
                  <a:lnTo>
                    <a:pt x="577380" y="483075"/>
                  </a:lnTo>
                  <a:lnTo>
                    <a:pt x="569634" y="490005"/>
                  </a:lnTo>
                  <a:lnTo>
                    <a:pt x="573710" y="493945"/>
                  </a:lnTo>
                  <a:lnTo>
                    <a:pt x="565830" y="497478"/>
                  </a:lnTo>
                  <a:lnTo>
                    <a:pt x="560530" y="496119"/>
                  </a:lnTo>
                  <a:lnTo>
                    <a:pt x="557812" y="497478"/>
                  </a:lnTo>
                  <a:lnTo>
                    <a:pt x="556997" y="501691"/>
                  </a:lnTo>
                  <a:lnTo>
                    <a:pt x="552920" y="505631"/>
                  </a:lnTo>
                  <a:lnTo>
                    <a:pt x="558763" y="517453"/>
                  </a:lnTo>
                  <a:lnTo>
                    <a:pt x="570857" y="525199"/>
                  </a:lnTo>
                  <a:lnTo>
                    <a:pt x="579418" y="534847"/>
                  </a:lnTo>
                  <a:lnTo>
                    <a:pt x="613661" y="547484"/>
                  </a:lnTo>
                  <a:lnTo>
                    <a:pt x="621951" y="547076"/>
                  </a:lnTo>
                  <a:lnTo>
                    <a:pt x="630103" y="559850"/>
                  </a:lnTo>
                  <a:lnTo>
                    <a:pt x="636626" y="564198"/>
                  </a:lnTo>
                  <a:lnTo>
                    <a:pt x="643013" y="566373"/>
                  </a:lnTo>
                  <a:lnTo>
                    <a:pt x="642333" y="575205"/>
                  </a:lnTo>
                  <a:lnTo>
                    <a:pt x="631055" y="581592"/>
                  </a:lnTo>
                  <a:lnTo>
                    <a:pt x="628065" y="589202"/>
                  </a:lnTo>
                  <a:lnTo>
                    <a:pt x="625212" y="593550"/>
                  </a:lnTo>
                  <a:lnTo>
                    <a:pt x="620184" y="588114"/>
                  </a:lnTo>
                  <a:lnTo>
                    <a:pt x="615020" y="584174"/>
                  </a:lnTo>
                  <a:lnTo>
                    <a:pt x="602926" y="596132"/>
                  </a:lnTo>
                  <a:lnTo>
                    <a:pt x="597083" y="598714"/>
                  </a:lnTo>
                  <a:lnTo>
                    <a:pt x="599937" y="585804"/>
                  </a:lnTo>
                  <a:lnTo>
                    <a:pt x="595317" y="580777"/>
                  </a:lnTo>
                  <a:lnTo>
                    <a:pt x="588386" y="567731"/>
                  </a:lnTo>
                  <a:lnTo>
                    <a:pt x="578331" y="559715"/>
                  </a:lnTo>
                  <a:lnTo>
                    <a:pt x="571264" y="556997"/>
                  </a:lnTo>
                  <a:lnTo>
                    <a:pt x="565694" y="551833"/>
                  </a:lnTo>
                  <a:lnTo>
                    <a:pt x="559035" y="549794"/>
                  </a:lnTo>
                  <a:lnTo>
                    <a:pt x="553327" y="550338"/>
                  </a:lnTo>
                  <a:lnTo>
                    <a:pt x="543680" y="547348"/>
                  </a:lnTo>
                  <a:lnTo>
                    <a:pt x="543001" y="540418"/>
                  </a:lnTo>
                  <a:lnTo>
                    <a:pt x="540283" y="535254"/>
                  </a:lnTo>
                  <a:lnTo>
                    <a:pt x="532809" y="529140"/>
                  </a:lnTo>
                  <a:lnTo>
                    <a:pt x="496799" y="517589"/>
                  </a:lnTo>
                  <a:lnTo>
                    <a:pt x="496527" y="522346"/>
                  </a:lnTo>
                  <a:lnTo>
                    <a:pt x="498973" y="525878"/>
                  </a:lnTo>
                  <a:lnTo>
                    <a:pt x="504137" y="528325"/>
                  </a:lnTo>
                  <a:lnTo>
                    <a:pt x="510388" y="532945"/>
                  </a:lnTo>
                  <a:lnTo>
                    <a:pt x="510388" y="546805"/>
                  </a:lnTo>
                  <a:lnTo>
                    <a:pt x="507670" y="552648"/>
                  </a:lnTo>
                  <a:lnTo>
                    <a:pt x="506583" y="560937"/>
                  </a:lnTo>
                  <a:lnTo>
                    <a:pt x="504273" y="569362"/>
                  </a:lnTo>
                  <a:lnTo>
                    <a:pt x="499789" y="576020"/>
                  </a:lnTo>
                  <a:lnTo>
                    <a:pt x="490005" y="580505"/>
                  </a:lnTo>
                  <a:lnTo>
                    <a:pt x="485656" y="576700"/>
                  </a:lnTo>
                  <a:lnTo>
                    <a:pt x="478590" y="558491"/>
                  </a:lnTo>
                  <a:lnTo>
                    <a:pt x="468671" y="552784"/>
                  </a:lnTo>
                  <a:lnTo>
                    <a:pt x="452908" y="552105"/>
                  </a:lnTo>
                  <a:lnTo>
                    <a:pt x="442173" y="556181"/>
                  </a:lnTo>
                  <a:lnTo>
                    <a:pt x="430487" y="573846"/>
                  </a:lnTo>
                  <a:lnTo>
                    <a:pt x="421111" y="576700"/>
                  </a:lnTo>
                  <a:lnTo>
                    <a:pt x="388906" y="567595"/>
                  </a:lnTo>
                  <a:lnTo>
                    <a:pt x="352080" y="553736"/>
                  </a:lnTo>
                  <a:lnTo>
                    <a:pt x="353032" y="549115"/>
                  </a:lnTo>
                  <a:lnTo>
                    <a:pt x="358875" y="547620"/>
                  </a:lnTo>
                  <a:lnTo>
                    <a:pt x="370017" y="549523"/>
                  </a:lnTo>
                  <a:lnTo>
                    <a:pt x="369474" y="544767"/>
                  </a:lnTo>
                  <a:lnTo>
                    <a:pt x="358195" y="529140"/>
                  </a:lnTo>
                  <a:lnTo>
                    <a:pt x="356158" y="522074"/>
                  </a:lnTo>
                  <a:lnTo>
                    <a:pt x="357652" y="513513"/>
                  </a:lnTo>
                  <a:lnTo>
                    <a:pt x="353983" y="513649"/>
                  </a:lnTo>
                  <a:lnTo>
                    <a:pt x="347189" y="520850"/>
                  </a:lnTo>
                  <a:lnTo>
                    <a:pt x="323817" y="514736"/>
                  </a:lnTo>
                  <a:lnTo>
                    <a:pt x="317294" y="507398"/>
                  </a:lnTo>
                  <a:lnTo>
                    <a:pt x="303570" y="486743"/>
                  </a:lnTo>
                  <a:lnTo>
                    <a:pt x="284137" y="486064"/>
                  </a:lnTo>
                  <a:lnTo>
                    <a:pt x="275033" y="473834"/>
                  </a:lnTo>
                  <a:lnTo>
                    <a:pt x="259135" y="479133"/>
                  </a:lnTo>
                  <a:lnTo>
                    <a:pt x="251117" y="484977"/>
                  </a:lnTo>
                  <a:lnTo>
                    <a:pt x="244052" y="493945"/>
                  </a:lnTo>
                  <a:lnTo>
                    <a:pt x="246769" y="498566"/>
                  </a:lnTo>
                  <a:lnTo>
                    <a:pt x="253835" y="505903"/>
                  </a:lnTo>
                  <a:lnTo>
                    <a:pt x="250574" y="509437"/>
                  </a:lnTo>
                  <a:lnTo>
                    <a:pt x="228017" y="514736"/>
                  </a:lnTo>
                  <a:lnTo>
                    <a:pt x="175564" y="508892"/>
                  </a:lnTo>
                  <a:lnTo>
                    <a:pt x="160209" y="503321"/>
                  </a:lnTo>
                  <a:lnTo>
                    <a:pt x="139555" y="491635"/>
                  </a:lnTo>
                  <a:lnTo>
                    <a:pt x="111019" y="482123"/>
                  </a:lnTo>
                  <a:lnTo>
                    <a:pt x="97294" y="480629"/>
                  </a:lnTo>
                  <a:lnTo>
                    <a:pt x="83841" y="482531"/>
                  </a:lnTo>
                  <a:lnTo>
                    <a:pt x="44706" y="483482"/>
                  </a:lnTo>
                  <a:lnTo>
                    <a:pt x="35602" y="486064"/>
                  </a:lnTo>
                  <a:lnTo>
                    <a:pt x="27856" y="490140"/>
                  </a:lnTo>
                  <a:lnTo>
                    <a:pt x="22829" y="485656"/>
                  </a:lnTo>
                  <a:lnTo>
                    <a:pt x="20519" y="477639"/>
                  </a:lnTo>
                  <a:lnTo>
                    <a:pt x="25003" y="476280"/>
                  </a:lnTo>
                  <a:lnTo>
                    <a:pt x="30031" y="471660"/>
                  </a:lnTo>
                  <a:lnTo>
                    <a:pt x="34651" y="462420"/>
                  </a:lnTo>
                  <a:lnTo>
                    <a:pt x="35195" y="456849"/>
                  </a:lnTo>
                  <a:lnTo>
                    <a:pt x="32069" y="453180"/>
                  </a:lnTo>
                  <a:lnTo>
                    <a:pt x="40630" y="438504"/>
                  </a:lnTo>
                  <a:lnTo>
                    <a:pt x="42668" y="433205"/>
                  </a:lnTo>
                  <a:lnTo>
                    <a:pt x="41309" y="408201"/>
                  </a:lnTo>
                  <a:lnTo>
                    <a:pt x="37505" y="399097"/>
                  </a:lnTo>
                  <a:lnTo>
                    <a:pt x="38048" y="393797"/>
                  </a:lnTo>
                  <a:lnTo>
                    <a:pt x="42124" y="380073"/>
                  </a:lnTo>
                  <a:lnTo>
                    <a:pt x="41445" y="367571"/>
                  </a:lnTo>
                  <a:lnTo>
                    <a:pt x="48511" y="352352"/>
                  </a:lnTo>
                  <a:lnTo>
                    <a:pt x="53675" y="344471"/>
                  </a:lnTo>
                  <a:lnTo>
                    <a:pt x="59518" y="328300"/>
                  </a:lnTo>
                  <a:lnTo>
                    <a:pt x="60877" y="317837"/>
                  </a:lnTo>
                  <a:lnTo>
                    <a:pt x="63323" y="309956"/>
                  </a:lnTo>
                  <a:lnTo>
                    <a:pt x="61557" y="301395"/>
                  </a:lnTo>
                  <a:lnTo>
                    <a:pt x="65633" y="295280"/>
                  </a:lnTo>
                  <a:lnTo>
                    <a:pt x="62915" y="286719"/>
                  </a:lnTo>
                  <a:lnTo>
                    <a:pt x="62100" y="275440"/>
                  </a:lnTo>
                  <a:lnTo>
                    <a:pt x="57072" y="271092"/>
                  </a:lnTo>
                  <a:lnTo>
                    <a:pt x="48239" y="254242"/>
                  </a:lnTo>
                  <a:lnTo>
                    <a:pt x="48511" y="246905"/>
                  </a:lnTo>
                  <a:lnTo>
                    <a:pt x="39271" y="231141"/>
                  </a:lnTo>
                  <a:lnTo>
                    <a:pt x="39135" y="225706"/>
                  </a:lnTo>
                  <a:lnTo>
                    <a:pt x="30302" y="217553"/>
                  </a:lnTo>
                  <a:lnTo>
                    <a:pt x="28536" y="212254"/>
                  </a:lnTo>
                  <a:lnTo>
                    <a:pt x="27720" y="190376"/>
                  </a:lnTo>
                  <a:lnTo>
                    <a:pt x="25275" y="183989"/>
                  </a:lnTo>
                  <a:lnTo>
                    <a:pt x="17665" y="171352"/>
                  </a:lnTo>
                  <a:lnTo>
                    <a:pt x="0" y="153007"/>
                  </a:lnTo>
                  <a:lnTo>
                    <a:pt x="0" y="133983"/>
                  </a:lnTo>
                  <a:lnTo>
                    <a:pt x="0" y="114959"/>
                  </a:lnTo>
                  <a:lnTo>
                    <a:pt x="0" y="95935"/>
                  </a:lnTo>
                  <a:lnTo>
                    <a:pt x="0" y="76775"/>
                  </a:lnTo>
                  <a:lnTo>
                    <a:pt x="0" y="57616"/>
                  </a:lnTo>
                  <a:lnTo>
                    <a:pt x="0" y="38455"/>
                  </a:lnTo>
                  <a:lnTo>
                    <a:pt x="0" y="19296"/>
                  </a:lnTo>
                  <a:lnTo>
                    <a:pt x="0" y="135"/>
                  </a:lnTo>
                  <a:lnTo>
                    <a:pt x="22965" y="135"/>
                  </a:lnTo>
                  <a:lnTo>
                    <a:pt x="45930" y="135"/>
                  </a:lnTo>
                  <a:lnTo>
                    <a:pt x="68894" y="135"/>
                  </a:lnTo>
                  <a:lnTo>
                    <a:pt x="91859" y="135"/>
                  </a:lnTo>
                  <a:lnTo>
                    <a:pt x="114824" y="135"/>
                  </a:lnTo>
                  <a:lnTo>
                    <a:pt x="137789" y="135"/>
                  </a:lnTo>
                  <a:lnTo>
                    <a:pt x="160753" y="135"/>
                  </a:lnTo>
                  <a:lnTo>
                    <a:pt x="183718" y="135"/>
                  </a:lnTo>
                  <a:lnTo>
                    <a:pt x="206683" y="135"/>
                  </a:lnTo>
                  <a:lnTo>
                    <a:pt x="229648" y="135"/>
                  </a:lnTo>
                  <a:lnTo>
                    <a:pt x="252612" y="135"/>
                  </a:lnTo>
                  <a:lnTo>
                    <a:pt x="275577" y="135"/>
                  </a:lnTo>
                  <a:lnTo>
                    <a:pt x="298541" y="135"/>
                  </a:lnTo>
                  <a:lnTo>
                    <a:pt x="321506" y="135"/>
                  </a:lnTo>
                  <a:lnTo>
                    <a:pt x="344471" y="135"/>
                  </a:lnTo>
                  <a:lnTo>
                    <a:pt x="369610" y="0"/>
                  </a:lnTo>
                  <a:lnTo>
                    <a:pt x="370289" y="7474"/>
                  </a:lnTo>
                  <a:lnTo>
                    <a:pt x="376404" y="11958"/>
                  </a:lnTo>
                  <a:lnTo>
                    <a:pt x="376812" y="19975"/>
                  </a:lnTo>
                  <a:lnTo>
                    <a:pt x="371377" y="31525"/>
                  </a:lnTo>
                  <a:lnTo>
                    <a:pt x="371377" y="39542"/>
                  </a:lnTo>
                  <a:lnTo>
                    <a:pt x="376948" y="44027"/>
                  </a:lnTo>
                  <a:lnTo>
                    <a:pt x="376676" y="48783"/>
                  </a:lnTo>
                  <a:lnTo>
                    <a:pt x="370561" y="53810"/>
                  </a:lnTo>
                  <a:lnTo>
                    <a:pt x="369610" y="59246"/>
                  </a:lnTo>
                  <a:lnTo>
                    <a:pt x="373959" y="65089"/>
                  </a:lnTo>
                  <a:lnTo>
                    <a:pt x="375860" y="71883"/>
                  </a:lnTo>
                  <a:lnTo>
                    <a:pt x="375453" y="79629"/>
                  </a:lnTo>
                  <a:lnTo>
                    <a:pt x="381160" y="89684"/>
                  </a:lnTo>
                  <a:lnTo>
                    <a:pt x="389993" y="96071"/>
                  </a:lnTo>
                  <a:lnTo>
                    <a:pt x="395836" y="103681"/>
                  </a:lnTo>
                  <a:lnTo>
                    <a:pt x="396379" y="107894"/>
                  </a:lnTo>
                  <a:lnTo>
                    <a:pt x="396787" y="111834"/>
                  </a:lnTo>
                  <a:lnTo>
                    <a:pt x="395564" y="117405"/>
                  </a:lnTo>
                  <a:lnTo>
                    <a:pt x="388226" y="125559"/>
                  </a:lnTo>
                  <a:lnTo>
                    <a:pt x="382655" y="131538"/>
                  </a:lnTo>
                  <a:lnTo>
                    <a:pt x="379257" y="133711"/>
                  </a:lnTo>
                  <a:lnTo>
                    <a:pt x="377492" y="137788"/>
                  </a:lnTo>
                  <a:lnTo>
                    <a:pt x="376948" y="146485"/>
                  </a:lnTo>
                  <a:lnTo>
                    <a:pt x="368795" y="157763"/>
                  </a:lnTo>
                  <a:lnTo>
                    <a:pt x="352216" y="170808"/>
                  </a:lnTo>
                  <a:lnTo>
                    <a:pt x="341210" y="187387"/>
                  </a:lnTo>
                  <a:lnTo>
                    <a:pt x="335775" y="207361"/>
                  </a:lnTo>
                  <a:lnTo>
                    <a:pt x="330067" y="219999"/>
                  </a:lnTo>
                  <a:lnTo>
                    <a:pt x="324088" y="225434"/>
                  </a:lnTo>
                  <a:lnTo>
                    <a:pt x="321099" y="235898"/>
                  </a:lnTo>
                  <a:lnTo>
                    <a:pt x="321099" y="251389"/>
                  </a:lnTo>
                  <a:lnTo>
                    <a:pt x="317294" y="259950"/>
                  </a:lnTo>
                  <a:lnTo>
                    <a:pt x="309684" y="261581"/>
                  </a:lnTo>
                  <a:lnTo>
                    <a:pt x="308053" y="270413"/>
                  </a:lnTo>
                  <a:lnTo>
                    <a:pt x="312402" y="286447"/>
                  </a:lnTo>
                  <a:lnTo>
                    <a:pt x="310499" y="293105"/>
                  </a:lnTo>
                  <a:lnTo>
                    <a:pt x="305200" y="298405"/>
                  </a:lnTo>
                  <a:lnTo>
                    <a:pt x="304656" y="302482"/>
                  </a:lnTo>
                  <a:lnTo>
                    <a:pt x="335231" y="302618"/>
                  </a:lnTo>
                  <a:lnTo>
                    <a:pt x="365941" y="302618"/>
                  </a:lnTo>
                  <a:lnTo>
                    <a:pt x="396651" y="302618"/>
                  </a:lnTo>
                  <a:lnTo>
                    <a:pt x="427362" y="302618"/>
                  </a:lnTo>
                  <a:lnTo>
                    <a:pt x="458072" y="302618"/>
                  </a:lnTo>
                  <a:lnTo>
                    <a:pt x="488782" y="302618"/>
                  </a:lnTo>
                  <a:lnTo>
                    <a:pt x="519492" y="302618"/>
                  </a:lnTo>
                  <a:lnTo>
                    <a:pt x="550202" y="302618"/>
                  </a:lnTo>
                  <a:lnTo>
                    <a:pt x="546398" y="319739"/>
                  </a:lnTo>
                  <a:lnTo>
                    <a:pt x="537429" y="342704"/>
                  </a:lnTo>
                  <a:lnTo>
                    <a:pt x="537022" y="348683"/>
                  </a:lnTo>
                  <a:lnTo>
                    <a:pt x="539332" y="356157"/>
                  </a:lnTo>
                  <a:lnTo>
                    <a:pt x="539332" y="360369"/>
                  </a:lnTo>
                  <a:lnTo>
                    <a:pt x="542729" y="366620"/>
                  </a:lnTo>
                  <a:lnTo>
                    <a:pt x="550066" y="372871"/>
                  </a:lnTo>
                  <a:lnTo>
                    <a:pt x="556589" y="382247"/>
                  </a:lnTo>
                  <a:lnTo>
                    <a:pt x="562296" y="399097"/>
                  </a:lnTo>
                  <a:lnTo>
                    <a:pt x="563791" y="406843"/>
                  </a:lnTo>
                  <a:lnTo>
                    <a:pt x="568547" y="417577"/>
                  </a:lnTo>
                  <a:lnTo>
                    <a:pt x="570993" y="419616"/>
                  </a:lnTo>
                  <a:lnTo>
                    <a:pt x="574526" y="420839"/>
                  </a:lnTo>
                  <a:lnTo>
                    <a:pt x="578467" y="421382"/>
                  </a:lnTo>
                  <a:close/>
                  <a:moveTo>
                    <a:pt x="616515" y="437417"/>
                  </a:moveTo>
                  <a:lnTo>
                    <a:pt x="616923" y="444211"/>
                  </a:lnTo>
                  <a:lnTo>
                    <a:pt x="610672" y="440814"/>
                  </a:lnTo>
                  <a:lnTo>
                    <a:pt x="601432" y="440542"/>
                  </a:lnTo>
                  <a:lnTo>
                    <a:pt x="605508" y="438232"/>
                  </a:lnTo>
                  <a:lnTo>
                    <a:pt x="608362" y="435922"/>
                  </a:lnTo>
                  <a:lnTo>
                    <a:pt x="609856" y="433476"/>
                  </a:lnTo>
                  <a:lnTo>
                    <a:pt x="621542" y="424915"/>
                  </a:lnTo>
                  <a:lnTo>
                    <a:pt x="618145" y="431166"/>
                  </a:lnTo>
                  <a:lnTo>
                    <a:pt x="616515" y="437417"/>
                  </a:lnTo>
                  <a:close/>
                  <a:moveTo>
                    <a:pt x="667200" y="478047"/>
                  </a:moveTo>
                  <a:lnTo>
                    <a:pt x="663668" y="482667"/>
                  </a:lnTo>
                  <a:lnTo>
                    <a:pt x="667200" y="460246"/>
                  </a:lnTo>
                  <a:lnTo>
                    <a:pt x="662172" y="441357"/>
                  </a:lnTo>
                  <a:lnTo>
                    <a:pt x="667472" y="449646"/>
                  </a:lnTo>
                  <a:lnTo>
                    <a:pt x="669239" y="459431"/>
                  </a:lnTo>
                  <a:lnTo>
                    <a:pt x="667200" y="478047"/>
                  </a:lnTo>
                  <a:close/>
                  <a:moveTo>
                    <a:pt x="659319" y="491907"/>
                  </a:moveTo>
                  <a:lnTo>
                    <a:pt x="652389" y="499516"/>
                  </a:lnTo>
                  <a:lnTo>
                    <a:pt x="652661" y="496663"/>
                  </a:lnTo>
                  <a:lnTo>
                    <a:pt x="657824" y="488918"/>
                  </a:lnTo>
                  <a:lnTo>
                    <a:pt x="661493" y="485928"/>
                  </a:lnTo>
                  <a:lnTo>
                    <a:pt x="659319" y="491907"/>
                  </a:lnTo>
                  <a:close/>
                  <a:moveTo>
                    <a:pt x="287806" y="523025"/>
                  </a:moveTo>
                  <a:lnTo>
                    <a:pt x="283051" y="525063"/>
                  </a:lnTo>
                  <a:lnTo>
                    <a:pt x="261853" y="512426"/>
                  </a:lnTo>
                  <a:lnTo>
                    <a:pt x="260493" y="506991"/>
                  </a:lnTo>
                  <a:lnTo>
                    <a:pt x="270957" y="502098"/>
                  </a:lnTo>
                  <a:lnTo>
                    <a:pt x="277343" y="502506"/>
                  </a:lnTo>
                  <a:lnTo>
                    <a:pt x="287399" y="508892"/>
                  </a:lnTo>
                  <a:lnTo>
                    <a:pt x="291068" y="510659"/>
                  </a:lnTo>
                  <a:lnTo>
                    <a:pt x="292834" y="513241"/>
                  </a:lnTo>
                  <a:lnTo>
                    <a:pt x="291883" y="517317"/>
                  </a:lnTo>
                  <a:lnTo>
                    <a:pt x="287806" y="52302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6" name="Freeform: Shape 35">
              <a:extLst>
                <a:ext uri="{FF2B5EF4-FFF2-40B4-BE49-F238E27FC236}">
                  <a16:creationId xmlns:a16="http://schemas.microsoft.com/office/drawing/2014/main" id="{10D68B56-2C55-4C4C-D55C-2D861950A007}"/>
                </a:ext>
              </a:extLst>
            </p:cNvPr>
            <p:cNvSpPr/>
            <p:nvPr/>
          </p:nvSpPr>
          <p:spPr>
            <a:xfrm>
              <a:off x="16941967" y="8440013"/>
              <a:ext cx="457201" cy="280332"/>
            </a:xfrm>
            <a:custGeom>
              <a:avLst/>
              <a:gdLst>
                <a:gd name="connsiteX0" fmla="*/ 345368 w 457201"/>
                <a:gd name="connsiteY0" fmla="*/ 951 h 280332"/>
                <a:gd name="connsiteX1" fmla="*/ 342378 w 457201"/>
                <a:gd name="connsiteY1" fmla="*/ 9919 h 280332"/>
                <a:gd name="connsiteX2" fmla="*/ 346047 w 457201"/>
                <a:gd name="connsiteY2" fmla="*/ 18888 h 280332"/>
                <a:gd name="connsiteX3" fmla="*/ 348493 w 457201"/>
                <a:gd name="connsiteY3" fmla="*/ 27992 h 280332"/>
                <a:gd name="connsiteX4" fmla="*/ 354336 w 457201"/>
                <a:gd name="connsiteY4" fmla="*/ 36961 h 280332"/>
                <a:gd name="connsiteX5" fmla="*/ 359364 w 457201"/>
                <a:gd name="connsiteY5" fmla="*/ 37777 h 280332"/>
                <a:gd name="connsiteX6" fmla="*/ 364800 w 457201"/>
                <a:gd name="connsiteY6" fmla="*/ 36146 h 280332"/>
                <a:gd name="connsiteX7" fmla="*/ 368740 w 457201"/>
                <a:gd name="connsiteY7" fmla="*/ 36553 h 280332"/>
                <a:gd name="connsiteX8" fmla="*/ 371322 w 457201"/>
                <a:gd name="connsiteY8" fmla="*/ 40359 h 280332"/>
                <a:gd name="connsiteX9" fmla="*/ 370235 w 457201"/>
                <a:gd name="connsiteY9" fmla="*/ 44978 h 280332"/>
                <a:gd name="connsiteX10" fmla="*/ 363984 w 457201"/>
                <a:gd name="connsiteY10" fmla="*/ 46066 h 280332"/>
                <a:gd name="connsiteX11" fmla="*/ 352434 w 457201"/>
                <a:gd name="connsiteY11" fmla="*/ 54082 h 280332"/>
                <a:gd name="connsiteX12" fmla="*/ 342242 w 457201"/>
                <a:gd name="connsiteY12" fmla="*/ 57208 h 280332"/>
                <a:gd name="connsiteX13" fmla="*/ 337214 w 457201"/>
                <a:gd name="connsiteY13" fmla="*/ 66856 h 280332"/>
                <a:gd name="connsiteX14" fmla="*/ 329605 w 457201"/>
                <a:gd name="connsiteY14" fmla="*/ 77998 h 280332"/>
                <a:gd name="connsiteX15" fmla="*/ 314794 w 457201"/>
                <a:gd name="connsiteY15" fmla="*/ 95392 h 280332"/>
                <a:gd name="connsiteX16" fmla="*/ 321180 w 457201"/>
                <a:gd name="connsiteY16" fmla="*/ 100692 h 280332"/>
                <a:gd name="connsiteX17" fmla="*/ 344009 w 457201"/>
                <a:gd name="connsiteY17" fmla="*/ 106671 h 280332"/>
                <a:gd name="connsiteX18" fmla="*/ 354200 w 457201"/>
                <a:gd name="connsiteY18" fmla="*/ 112921 h 280332"/>
                <a:gd name="connsiteX19" fmla="*/ 369691 w 457201"/>
                <a:gd name="connsiteY19" fmla="*/ 145262 h 280332"/>
                <a:gd name="connsiteX20" fmla="*/ 366158 w 457201"/>
                <a:gd name="connsiteY20" fmla="*/ 148523 h 280332"/>
                <a:gd name="connsiteX21" fmla="*/ 364800 w 457201"/>
                <a:gd name="connsiteY21" fmla="*/ 154502 h 280332"/>
                <a:gd name="connsiteX22" fmla="*/ 378524 w 457201"/>
                <a:gd name="connsiteY22" fmla="*/ 162791 h 280332"/>
                <a:gd name="connsiteX23" fmla="*/ 382872 w 457201"/>
                <a:gd name="connsiteY23" fmla="*/ 185892 h 280332"/>
                <a:gd name="connsiteX24" fmla="*/ 394151 w 457201"/>
                <a:gd name="connsiteY24" fmla="*/ 193774 h 280332"/>
                <a:gd name="connsiteX25" fmla="*/ 411000 w 457201"/>
                <a:gd name="connsiteY25" fmla="*/ 198665 h 280332"/>
                <a:gd name="connsiteX26" fmla="*/ 431519 w 457201"/>
                <a:gd name="connsiteY26" fmla="*/ 191735 h 280332"/>
                <a:gd name="connsiteX27" fmla="*/ 448641 w 457201"/>
                <a:gd name="connsiteY27" fmla="*/ 182088 h 280332"/>
                <a:gd name="connsiteX28" fmla="*/ 448098 w 457201"/>
                <a:gd name="connsiteY28" fmla="*/ 174206 h 280332"/>
                <a:gd name="connsiteX29" fmla="*/ 437362 w 457201"/>
                <a:gd name="connsiteY29" fmla="*/ 155862 h 280332"/>
                <a:gd name="connsiteX30" fmla="*/ 434780 w 457201"/>
                <a:gd name="connsiteY30" fmla="*/ 147165 h 280332"/>
                <a:gd name="connsiteX31" fmla="*/ 426764 w 457201"/>
                <a:gd name="connsiteY31" fmla="*/ 141593 h 280332"/>
                <a:gd name="connsiteX32" fmla="*/ 423774 w 457201"/>
                <a:gd name="connsiteY32" fmla="*/ 146350 h 280332"/>
                <a:gd name="connsiteX33" fmla="*/ 418610 w 457201"/>
                <a:gd name="connsiteY33" fmla="*/ 140234 h 280332"/>
                <a:gd name="connsiteX34" fmla="*/ 418067 w 457201"/>
                <a:gd name="connsiteY34" fmla="*/ 136701 h 280332"/>
                <a:gd name="connsiteX35" fmla="*/ 422822 w 457201"/>
                <a:gd name="connsiteY35" fmla="*/ 135071 h 280332"/>
                <a:gd name="connsiteX36" fmla="*/ 428394 w 457201"/>
                <a:gd name="connsiteY36" fmla="*/ 135750 h 280332"/>
                <a:gd name="connsiteX37" fmla="*/ 434917 w 457201"/>
                <a:gd name="connsiteY37" fmla="*/ 139011 h 280332"/>
                <a:gd name="connsiteX38" fmla="*/ 451631 w 457201"/>
                <a:gd name="connsiteY38" fmla="*/ 159123 h 280332"/>
                <a:gd name="connsiteX39" fmla="*/ 456251 w 457201"/>
                <a:gd name="connsiteY39" fmla="*/ 185349 h 280332"/>
                <a:gd name="connsiteX40" fmla="*/ 457202 w 457201"/>
                <a:gd name="connsiteY40" fmla="*/ 202062 h 280332"/>
                <a:gd name="connsiteX41" fmla="*/ 455299 w 457201"/>
                <a:gd name="connsiteY41" fmla="*/ 207770 h 280332"/>
                <a:gd name="connsiteX42" fmla="*/ 450408 w 457201"/>
                <a:gd name="connsiteY42" fmla="*/ 206547 h 280332"/>
                <a:gd name="connsiteX43" fmla="*/ 441032 w 457201"/>
                <a:gd name="connsiteY43" fmla="*/ 207634 h 280332"/>
                <a:gd name="connsiteX44" fmla="*/ 396869 w 457201"/>
                <a:gd name="connsiteY44" fmla="*/ 216195 h 280332"/>
                <a:gd name="connsiteX45" fmla="*/ 387085 w 457201"/>
                <a:gd name="connsiteY45" fmla="*/ 223805 h 280332"/>
                <a:gd name="connsiteX46" fmla="*/ 364664 w 457201"/>
                <a:gd name="connsiteY46" fmla="*/ 231958 h 280332"/>
                <a:gd name="connsiteX47" fmla="*/ 363305 w 457201"/>
                <a:gd name="connsiteY47" fmla="*/ 227881 h 280332"/>
                <a:gd name="connsiteX48" fmla="*/ 364936 w 457201"/>
                <a:gd name="connsiteY48" fmla="*/ 219320 h 280332"/>
                <a:gd name="connsiteX49" fmla="*/ 363576 w 457201"/>
                <a:gd name="connsiteY49" fmla="*/ 201926 h 280332"/>
                <a:gd name="connsiteX50" fmla="*/ 359092 w 457201"/>
                <a:gd name="connsiteY50" fmla="*/ 201111 h 280332"/>
                <a:gd name="connsiteX51" fmla="*/ 324170 w 457201"/>
                <a:gd name="connsiteY51" fmla="*/ 229512 h 280332"/>
                <a:gd name="connsiteX52" fmla="*/ 310716 w 457201"/>
                <a:gd name="connsiteY52" fmla="*/ 231278 h 280332"/>
                <a:gd name="connsiteX53" fmla="*/ 299439 w 457201"/>
                <a:gd name="connsiteY53" fmla="*/ 239567 h 280332"/>
                <a:gd name="connsiteX54" fmla="*/ 296857 w 457201"/>
                <a:gd name="connsiteY54" fmla="*/ 234947 h 280332"/>
                <a:gd name="connsiteX55" fmla="*/ 294818 w 457201"/>
                <a:gd name="connsiteY55" fmla="*/ 213748 h 280332"/>
                <a:gd name="connsiteX56" fmla="*/ 301884 w 457201"/>
                <a:gd name="connsiteY56" fmla="*/ 195947 h 280332"/>
                <a:gd name="connsiteX57" fmla="*/ 298079 w 457201"/>
                <a:gd name="connsiteY57" fmla="*/ 196219 h 280332"/>
                <a:gd name="connsiteX58" fmla="*/ 291014 w 457201"/>
                <a:gd name="connsiteY58" fmla="*/ 202607 h 280332"/>
                <a:gd name="connsiteX59" fmla="*/ 286665 w 457201"/>
                <a:gd name="connsiteY59" fmla="*/ 194997 h 280332"/>
                <a:gd name="connsiteX60" fmla="*/ 281909 w 457201"/>
                <a:gd name="connsiteY60" fmla="*/ 190920 h 280332"/>
                <a:gd name="connsiteX61" fmla="*/ 277289 w 457201"/>
                <a:gd name="connsiteY61" fmla="*/ 186979 h 280332"/>
                <a:gd name="connsiteX62" fmla="*/ 277425 w 457201"/>
                <a:gd name="connsiteY62" fmla="*/ 180593 h 280332"/>
                <a:gd name="connsiteX63" fmla="*/ 277696 w 457201"/>
                <a:gd name="connsiteY63" fmla="*/ 170945 h 280332"/>
                <a:gd name="connsiteX64" fmla="*/ 272397 w 457201"/>
                <a:gd name="connsiteY64" fmla="*/ 169042 h 280332"/>
                <a:gd name="connsiteX65" fmla="*/ 271853 w 457201"/>
                <a:gd name="connsiteY65" fmla="*/ 157220 h 280332"/>
                <a:gd name="connsiteX66" fmla="*/ 271446 w 457201"/>
                <a:gd name="connsiteY66" fmla="*/ 149475 h 280332"/>
                <a:gd name="connsiteX67" fmla="*/ 261798 w 457201"/>
                <a:gd name="connsiteY67" fmla="*/ 149611 h 280332"/>
                <a:gd name="connsiteX68" fmla="*/ 253916 w 457201"/>
                <a:gd name="connsiteY68" fmla="*/ 149747 h 280332"/>
                <a:gd name="connsiteX69" fmla="*/ 241279 w 457201"/>
                <a:gd name="connsiteY69" fmla="*/ 150019 h 280332"/>
                <a:gd name="connsiteX70" fmla="*/ 228098 w 457201"/>
                <a:gd name="connsiteY70" fmla="*/ 150154 h 280332"/>
                <a:gd name="connsiteX71" fmla="*/ 218450 w 457201"/>
                <a:gd name="connsiteY71" fmla="*/ 150290 h 280332"/>
                <a:gd name="connsiteX72" fmla="*/ 218314 w 457201"/>
                <a:gd name="connsiteY72" fmla="*/ 148387 h 280332"/>
                <a:gd name="connsiteX73" fmla="*/ 202959 w 457201"/>
                <a:gd name="connsiteY73" fmla="*/ 148116 h 280332"/>
                <a:gd name="connsiteX74" fmla="*/ 187659 w 457201"/>
                <a:gd name="connsiteY74" fmla="*/ 147844 h 280332"/>
                <a:gd name="connsiteX75" fmla="*/ 172303 w 457201"/>
                <a:gd name="connsiteY75" fmla="*/ 147572 h 280332"/>
                <a:gd name="connsiteX76" fmla="*/ 156948 w 457201"/>
                <a:gd name="connsiteY76" fmla="*/ 147301 h 280332"/>
                <a:gd name="connsiteX77" fmla="*/ 141593 w 457201"/>
                <a:gd name="connsiteY77" fmla="*/ 147029 h 280332"/>
                <a:gd name="connsiteX78" fmla="*/ 126374 w 457201"/>
                <a:gd name="connsiteY78" fmla="*/ 146757 h 280332"/>
                <a:gd name="connsiteX79" fmla="*/ 111019 w 457201"/>
                <a:gd name="connsiteY79" fmla="*/ 146486 h 280332"/>
                <a:gd name="connsiteX80" fmla="*/ 95663 w 457201"/>
                <a:gd name="connsiteY80" fmla="*/ 146213 h 280332"/>
                <a:gd name="connsiteX81" fmla="*/ 94984 w 457201"/>
                <a:gd name="connsiteY81" fmla="*/ 150154 h 280332"/>
                <a:gd name="connsiteX82" fmla="*/ 89413 w 457201"/>
                <a:gd name="connsiteY82" fmla="*/ 150698 h 280332"/>
                <a:gd name="connsiteX83" fmla="*/ 89277 w 457201"/>
                <a:gd name="connsiteY83" fmla="*/ 146213 h 280332"/>
                <a:gd name="connsiteX84" fmla="*/ 78542 w 457201"/>
                <a:gd name="connsiteY84" fmla="*/ 145805 h 280332"/>
                <a:gd name="connsiteX85" fmla="*/ 67807 w 457201"/>
                <a:gd name="connsiteY85" fmla="*/ 145398 h 280332"/>
                <a:gd name="connsiteX86" fmla="*/ 57072 w 457201"/>
                <a:gd name="connsiteY86" fmla="*/ 144990 h 280332"/>
                <a:gd name="connsiteX87" fmla="*/ 46337 w 457201"/>
                <a:gd name="connsiteY87" fmla="*/ 144583 h 280332"/>
                <a:gd name="connsiteX88" fmla="*/ 35602 w 457201"/>
                <a:gd name="connsiteY88" fmla="*/ 144175 h 280332"/>
                <a:gd name="connsiteX89" fmla="*/ 24867 w 457201"/>
                <a:gd name="connsiteY89" fmla="*/ 143768 h 280332"/>
                <a:gd name="connsiteX90" fmla="*/ 14132 w 457201"/>
                <a:gd name="connsiteY90" fmla="*/ 143360 h 280332"/>
                <a:gd name="connsiteX91" fmla="*/ 3397 w 457201"/>
                <a:gd name="connsiteY91" fmla="*/ 142952 h 280332"/>
                <a:gd name="connsiteX92" fmla="*/ 0 w 457201"/>
                <a:gd name="connsiteY92" fmla="*/ 138740 h 280332"/>
                <a:gd name="connsiteX93" fmla="*/ 4076 w 457201"/>
                <a:gd name="connsiteY93" fmla="*/ 124336 h 280332"/>
                <a:gd name="connsiteX94" fmla="*/ 8153 w 457201"/>
                <a:gd name="connsiteY94" fmla="*/ 109932 h 280332"/>
                <a:gd name="connsiteX95" fmla="*/ 12229 w 457201"/>
                <a:gd name="connsiteY95" fmla="*/ 95392 h 280332"/>
                <a:gd name="connsiteX96" fmla="*/ 16306 w 457201"/>
                <a:gd name="connsiteY96" fmla="*/ 80852 h 280332"/>
                <a:gd name="connsiteX97" fmla="*/ 20383 w 457201"/>
                <a:gd name="connsiteY97" fmla="*/ 66312 h 280332"/>
                <a:gd name="connsiteX98" fmla="*/ 24459 w 457201"/>
                <a:gd name="connsiteY98" fmla="*/ 51773 h 280332"/>
                <a:gd name="connsiteX99" fmla="*/ 28536 w 457201"/>
                <a:gd name="connsiteY99" fmla="*/ 37233 h 280332"/>
                <a:gd name="connsiteX100" fmla="*/ 32612 w 457201"/>
                <a:gd name="connsiteY100" fmla="*/ 22693 h 280332"/>
                <a:gd name="connsiteX101" fmla="*/ 45114 w 457201"/>
                <a:gd name="connsiteY101" fmla="*/ 23237 h 280332"/>
                <a:gd name="connsiteX102" fmla="*/ 57752 w 457201"/>
                <a:gd name="connsiteY102" fmla="*/ 23780 h 280332"/>
                <a:gd name="connsiteX103" fmla="*/ 70389 w 457201"/>
                <a:gd name="connsiteY103" fmla="*/ 24324 h 280332"/>
                <a:gd name="connsiteX104" fmla="*/ 82890 w 457201"/>
                <a:gd name="connsiteY104" fmla="*/ 24867 h 280332"/>
                <a:gd name="connsiteX105" fmla="*/ 95527 w 457201"/>
                <a:gd name="connsiteY105" fmla="*/ 25411 h 280332"/>
                <a:gd name="connsiteX106" fmla="*/ 108030 w 457201"/>
                <a:gd name="connsiteY106" fmla="*/ 25819 h 280332"/>
                <a:gd name="connsiteX107" fmla="*/ 120667 w 457201"/>
                <a:gd name="connsiteY107" fmla="*/ 26362 h 280332"/>
                <a:gd name="connsiteX108" fmla="*/ 133304 w 457201"/>
                <a:gd name="connsiteY108" fmla="*/ 26905 h 280332"/>
                <a:gd name="connsiteX109" fmla="*/ 151512 w 457201"/>
                <a:gd name="connsiteY109" fmla="*/ 27449 h 280332"/>
                <a:gd name="connsiteX110" fmla="*/ 169721 w 457201"/>
                <a:gd name="connsiteY110" fmla="*/ 27992 h 280332"/>
                <a:gd name="connsiteX111" fmla="*/ 187931 w 457201"/>
                <a:gd name="connsiteY111" fmla="*/ 28537 h 280332"/>
                <a:gd name="connsiteX112" fmla="*/ 206085 w 457201"/>
                <a:gd name="connsiteY112" fmla="*/ 29080 h 280332"/>
                <a:gd name="connsiteX113" fmla="*/ 224293 w 457201"/>
                <a:gd name="connsiteY113" fmla="*/ 29623 h 280332"/>
                <a:gd name="connsiteX114" fmla="*/ 242502 w 457201"/>
                <a:gd name="connsiteY114" fmla="*/ 30167 h 280332"/>
                <a:gd name="connsiteX115" fmla="*/ 260711 w 457201"/>
                <a:gd name="connsiteY115" fmla="*/ 30710 h 280332"/>
                <a:gd name="connsiteX116" fmla="*/ 278920 w 457201"/>
                <a:gd name="connsiteY116" fmla="*/ 31254 h 280332"/>
                <a:gd name="connsiteX117" fmla="*/ 290062 w 457201"/>
                <a:gd name="connsiteY117" fmla="*/ 26498 h 280332"/>
                <a:gd name="connsiteX118" fmla="*/ 303243 w 457201"/>
                <a:gd name="connsiteY118" fmla="*/ 12909 h 280332"/>
                <a:gd name="connsiteX119" fmla="*/ 311261 w 457201"/>
                <a:gd name="connsiteY119" fmla="*/ 9919 h 280332"/>
                <a:gd name="connsiteX120" fmla="*/ 324305 w 457201"/>
                <a:gd name="connsiteY120" fmla="*/ 1767 h 280332"/>
                <a:gd name="connsiteX121" fmla="*/ 330828 w 457201"/>
                <a:gd name="connsiteY121" fmla="*/ 0 h 280332"/>
                <a:gd name="connsiteX122" fmla="*/ 345368 w 457201"/>
                <a:gd name="connsiteY122" fmla="*/ 951 h 280332"/>
                <a:gd name="connsiteX123" fmla="*/ 383280 w 457201"/>
                <a:gd name="connsiteY123" fmla="*/ 258863 h 280332"/>
                <a:gd name="connsiteX124" fmla="*/ 348085 w 457201"/>
                <a:gd name="connsiteY124" fmla="*/ 267152 h 280332"/>
                <a:gd name="connsiteX125" fmla="*/ 342514 w 457201"/>
                <a:gd name="connsiteY125" fmla="*/ 261853 h 280332"/>
                <a:gd name="connsiteX126" fmla="*/ 351347 w 457201"/>
                <a:gd name="connsiteY126" fmla="*/ 259407 h 280332"/>
                <a:gd name="connsiteX127" fmla="*/ 362489 w 457201"/>
                <a:gd name="connsiteY127" fmla="*/ 246633 h 280332"/>
                <a:gd name="connsiteX128" fmla="*/ 369827 w 457201"/>
                <a:gd name="connsiteY128" fmla="*/ 245139 h 280332"/>
                <a:gd name="connsiteX129" fmla="*/ 381377 w 457201"/>
                <a:gd name="connsiteY129" fmla="*/ 252340 h 280332"/>
                <a:gd name="connsiteX130" fmla="*/ 383280 w 457201"/>
                <a:gd name="connsiteY130" fmla="*/ 258863 h 280332"/>
                <a:gd name="connsiteX131" fmla="*/ 451359 w 457201"/>
                <a:gd name="connsiteY131" fmla="*/ 277615 h 280332"/>
                <a:gd name="connsiteX132" fmla="*/ 441440 w 457201"/>
                <a:gd name="connsiteY132" fmla="*/ 280333 h 280332"/>
                <a:gd name="connsiteX133" fmla="*/ 418610 w 457201"/>
                <a:gd name="connsiteY133" fmla="*/ 274082 h 280332"/>
                <a:gd name="connsiteX134" fmla="*/ 437362 w 457201"/>
                <a:gd name="connsiteY134" fmla="*/ 268783 h 280332"/>
                <a:gd name="connsiteX135" fmla="*/ 440488 w 457201"/>
                <a:gd name="connsiteY135" fmla="*/ 266880 h 280332"/>
                <a:gd name="connsiteX136" fmla="*/ 442934 w 457201"/>
                <a:gd name="connsiteY136" fmla="*/ 259135 h 280332"/>
                <a:gd name="connsiteX137" fmla="*/ 443205 w 457201"/>
                <a:gd name="connsiteY137" fmla="*/ 255194 h 280332"/>
                <a:gd name="connsiteX138" fmla="*/ 450272 w 457201"/>
                <a:gd name="connsiteY138" fmla="*/ 271908 h 280332"/>
                <a:gd name="connsiteX139" fmla="*/ 451359 w 457201"/>
                <a:gd name="connsiteY139" fmla="*/ 277615 h 280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457201" h="280332">
                  <a:moveTo>
                    <a:pt x="345368" y="951"/>
                  </a:moveTo>
                  <a:lnTo>
                    <a:pt x="342378" y="9919"/>
                  </a:lnTo>
                  <a:lnTo>
                    <a:pt x="346047" y="18888"/>
                  </a:lnTo>
                  <a:lnTo>
                    <a:pt x="348493" y="27992"/>
                  </a:lnTo>
                  <a:lnTo>
                    <a:pt x="354336" y="36961"/>
                  </a:lnTo>
                  <a:lnTo>
                    <a:pt x="359364" y="37777"/>
                  </a:lnTo>
                  <a:lnTo>
                    <a:pt x="364800" y="36146"/>
                  </a:lnTo>
                  <a:lnTo>
                    <a:pt x="368740" y="36553"/>
                  </a:lnTo>
                  <a:lnTo>
                    <a:pt x="371322" y="40359"/>
                  </a:lnTo>
                  <a:lnTo>
                    <a:pt x="370235" y="44978"/>
                  </a:lnTo>
                  <a:lnTo>
                    <a:pt x="363984" y="46066"/>
                  </a:lnTo>
                  <a:lnTo>
                    <a:pt x="352434" y="54082"/>
                  </a:lnTo>
                  <a:lnTo>
                    <a:pt x="342242" y="57208"/>
                  </a:lnTo>
                  <a:lnTo>
                    <a:pt x="337214" y="66856"/>
                  </a:lnTo>
                  <a:lnTo>
                    <a:pt x="329605" y="77998"/>
                  </a:lnTo>
                  <a:lnTo>
                    <a:pt x="314794" y="95392"/>
                  </a:lnTo>
                  <a:lnTo>
                    <a:pt x="321180" y="100692"/>
                  </a:lnTo>
                  <a:lnTo>
                    <a:pt x="344009" y="106671"/>
                  </a:lnTo>
                  <a:lnTo>
                    <a:pt x="354200" y="112921"/>
                  </a:lnTo>
                  <a:lnTo>
                    <a:pt x="369691" y="145262"/>
                  </a:lnTo>
                  <a:lnTo>
                    <a:pt x="366158" y="148523"/>
                  </a:lnTo>
                  <a:lnTo>
                    <a:pt x="364800" y="154502"/>
                  </a:lnTo>
                  <a:lnTo>
                    <a:pt x="378524" y="162791"/>
                  </a:lnTo>
                  <a:lnTo>
                    <a:pt x="382872" y="185892"/>
                  </a:lnTo>
                  <a:lnTo>
                    <a:pt x="394151" y="193774"/>
                  </a:lnTo>
                  <a:lnTo>
                    <a:pt x="411000" y="198665"/>
                  </a:lnTo>
                  <a:lnTo>
                    <a:pt x="431519" y="191735"/>
                  </a:lnTo>
                  <a:lnTo>
                    <a:pt x="448641" y="182088"/>
                  </a:lnTo>
                  <a:lnTo>
                    <a:pt x="448098" y="174206"/>
                  </a:lnTo>
                  <a:lnTo>
                    <a:pt x="437362" y="155862"/>
                  </a:lnTo>
                  <a:lnTo>
                    <a:pt x="434780" y="147165"/>
                  </a:lnTo>
                  <a:lnTo>
                    <a:pt x="426764" y="141593"/>
                  </a:lnTo>
                  <a:lnTo>
                    <a:pt x="423774" y="146350"/>
                  </a:lnTo>
                  <a:lnTo>
                    <a:pt x="418610" y="140234"/>
                  </a:lnTo>
                  <a:lnTo>
                    <a:pt x="418067" y="136701"/>
                  </a:lnTo>
                  <a:lnTo>
                    <a:pt x="422822" y="135071"/>
                  </a:lnTo>
                  <a:lnTo>
                    <a:pt x="428394" y="135750"/>
                  </a:lnTo>
                  <a:lnTo>
                    <a:pt x="434917" y="139011"/>
                  </a:lnTo>
                  <a:lnTo>
                    <a:pt x="451631" y="159123"/>
                  </a:lnTo>
                  <a:lnTo>
                    <a:pt x="456251" y="185349"/>
                  </a:lnTo>
                  <a:lnTo>
                    <a:pt x="457202" y="202062"/>
                  </a:lnTo>
                  <a:lnTo>
                    <a:pt x="455299" y="207770"/>
                  </a:lnTo>
                  <a:lnTo>
                    <a:pt x="450408" y="206547"/>
                  </a:lnTo>
                  <a:lnTo>
                    <a:pt x="441032" y="207634"/>
                  </a:lnTo>
                  <a:lnTo>
                    <a:pt x="396869" y="216195"/>
                  </a:lnTo>
                  <a:lnTo>
                    <a:pt x="387085" y="223805"/>
                  </a:lnTo>
                  <a:lnTo>
                    <a:pt x="364664" y="231958"/>
                  </a:lnTo>
                  <a:lnTo>
                    <a:pt x="363305" y="227881"/>
                  </a:lnTo>
                  <a:lnTo>
                    <a:pt x="364936" y="219320"/>
                  </a:lnTo>
                  <a:lnTo>
                    <a:pt x="363576" y="201926"/>
                  </a:lnTo>
                  <a:lnTo>
                    <a:pt x="359092" y="201111"/>
                  </a:lnTo>
                  <a:lnTo>
                    <a:pt x="324170" y="229512"/>
                  </a:lnTo>
                  <a:lnTo>
                    <a:pt x="310716" y="231278"/>
                  </a:lnTo>
                  <a:lnTo>
                    <a:pt x="299439" y="239567"/>
                  </a:lnTo>
                  <a:lnTo>
                    <a:pt x="296857" y="234947"/>
                  </a:lnTo>
                  <a:lnTo>
                    <a:pt x="294818" y="213748"/>
                  </a:lnTo>
                  <a:lnTo>
                    <a:pt x="301884" y="195947"/>
                  </a:lnTo>
                  <a:lnTo>
                    <a:pt x="298079" y="196219"/>
                  </a:lnTo>
                  <a:lnTo>
                    <a:pt x="291014" y="202607"/>
                  </a:lnTo>
                  <a:lnTo>
                    <a:pt x="286665" y="194997"/>
                  </a:lnTo>
                  <a:lnTo>
                    <a:pt x="281909" y="190920"/>
                  </a:lnTo>
                  <a:lnTo>
                    <a:pt x="277289" y="186979"/>
                  </a:lnTo>
                  <a:lnTo>
                    <a:pt x="277425" y="180593"/>
                  </a:lnTo>
                  <a:lnTo>
                    <a:pt x="277696" y="170945"/>
                  </a:lnTo>
                  <a:lnTo>
                    <a:pt x="272397" y="169042"/>
                  </a:lnTo>
                  <a:lnTo>
                    <a:pt x="271853" y="157220"/>
                  </a:lnTo>
                  <a:lnTo>
                    <a:pt x="271446" y="149475"/>
                  </a:lnTo>
                  <a:lnTo>
                    <a:pt x="261798" y="149611"/>
                  </a:lnTo>
                  <a:lnTo>
                    <a:pt x="253916" y="149747"/>
                  </a:lnTo>
                  <a:lnTo>
                    <a:pt x="241279" y="150019"/>
                  </a:lnTo>
                  <a:lnTo>
                    <a:pt x="228098" y="150154"/>
                  </a:lnTo>
                  <a:lnTo>
                    <a:pt x="218450" y="150290"/>
                  </a:lnTo>
                  <a:lnTo>
                    <a:pt x="218314" y="148387"/>
                  </a:lnTo>
                  <a:lnTo>
                    <a:pt x="202959" y="148116"/>
                  </a:lnTo>
                  <a:lnTo>
                    <a:pt x="187659" y="147844"/>
                  </a:lnTo>
                  <a:lnTo>
                    <a:pt x="172303" y="147572"/>
                  </a:lnTo>
                  <a:lnTo>
                    <a:pt x="156948" y="147301"/>
                  </a:lnTo>
                  <a:lnTo>
                    <a:pt x="141593" y="147029"/>
                  </a:lnTo>
                  <a:lnTo>
                    <a:pt x="126374" y="146757"/>
                  </a:lnTo>
                  <a:lnTo>
                    <a:pt x="111019" y="146486"/>
                  </a:lnTo>
                  <a:lnTo>
                    <a:pt x="95663" y="146213"/>
                  </a:lnTo>
                  <a:lnTo>
                    <a:pt x="94984" y="150154"/>
                  </a:lnTo>
                  <a:lnTo>
                    <a:pt x="89413" y="150698"/>
                  </a:lnTo>
                  <a:lnTo>
                    <a:pt x="89277" y="146213"/>
                  </a:lnTo>
                  <a:lnTo>
                    <a:pt x="78542" y="145805"/>
                  </a:lnTo>
                  <a:lnTo>
                    <a:pt x="67807" y="145398"/>
                  </a:lnTo>
                  <a:lnTo>
                    <a:pt x="57072" y="144990"/>
                  </a:lnTo>
                  <a:lnTo>
                    <a:pt x="46337" y="144583"/>
                  </a:lnTo>
                  <a:lnTo>
                    <a:pt x="35602" y="144175"/>
                  </a:lnTo>
                  <a:lnTo>
                    <a:pt x="24867" y="143768"/>
                  </a:lnTo>
                  <a:lnTo>
                    <a:pt x="14132" y="143360"/>
                  </a:lnTo>
                  <a:lnTo>
                    <a:pt x="3397" y="142952"/>
                  </a:lnTo>
                  <a:lnTo>
                    <a:pt x="0" y="138740"/>
                  </a:lnTo>
                  <a:lnTo>
                    <a:pt x="4076" y="124336"/>
                  </a:lnTo>
                  <a:lnTo>
                    <a:pt x="8153" y="109932"/>
                  </a:lnTo>
                  <a:lnTo>
                    <a:pt x="12229" y="95392"/>
                  </a:lnTo>
                  <a:lnTo>
                    <a:pt x="16306" y="80852"/>
                  </a:lnTo>
                  <a:lnTo>
                    <a:pt x="20383" y="66312"/>
                  </a:lnTo>
                  <a:lnTo>
                    <a:pt x="24459" y="51773"/>
                  </a:lnTo>
                  <a:lnTo>
                    <a:pt x="28536" y="37233"/>
                  </a:lnTo>
                  <a:lnTo>
                    <a:pt x="32612" y="22693"/>
                  </a:lnTo>
                  <a:lnTo>
                    <a:pt x="45114" y="23237"/>
                  </a:lnTo>
                  <a:lnTo>
                    <a:pt x="57752" y="23780"/>
                  </a:lnTo>
                  <a:lnTo>
                    <a:pt x="70389" y="24324"/>
                  </a:lnTo>
                  <a:lnTo>
                    <a:pt x="82890" y="24867"/>
                  </a:lnTo>
                  <a:lnTo>
                    <a:pt x="95527" y="25411"/>
                  </a:lnTo>
                  <a:lnTo>
                    <a:pt x="108030" y="25819"/>
                  </a:lnTo>
                  <a:lnTo>
                    <a:pt x="120667" y="26362"/>
                  </a:lnTo>
                  <a:lnTo>
                    <a:pt x="133304" y="26905"/>
                  </a:lnTo>
                  <a:lnTo>
                    <a:pt x="151512" y="27449"/>
                  </a:lnTo>
                  <a:lnTo>
                    <a:pt x="169721" y="27992"/>
                  </a:lnTo>
                  <a:lnTo>
                    <a:pt x="187931" y="28537"/>
                  </a:lnTo>
                  <a:lnTo>
                    <a:pt x="206085" y="29080"/>
                  </a:lnTo>
                  <a:lnTo>
                    <a:pt x="224293" y="29623"/>
                  </a:lnTo>
                  <a:lnTo>
                    <a:pt x="242502" y="30167"/>
                  </a:lnTo>
                  <a:lnTo>
                    <a:pt x="260711" y="30710"/>
                  </a:lnTo>
                  <a:lnTo>
                    <a:pt x="278920" y="31254"/>
                  </a:lnTo>
                  <a:lnTo>
                    <a:pt x="290062" y="26498"/>
                  </a:lnTo>
                  <a:lnTo>
                    <a:pt x="303243" y="12909"/>
                  </a:lnTo>
                  <a:lnTo>
                    <a:pt x="311261" y="9919"/>
                  </a:lnTo>
                  <a:lnTo>
                    <a:pt x="324305" y="1767"/>
                  </a:lnTo>
                  <a:lnTo>
                    <a:pt x="330828" y="0"/>
                  </a:lnTo>
                  <a:lnTo>
                    <a:pt x="345368" y="951"/>
                  </a:lnTo>
                  <a:close/>
                  <a:moveTo>
                    <a:pt x="383280" y="258863"/>
                  </a:moveTo>
                  <a:lnTo>
                    <a:pt x="348085" y="267152"/>
                  </a:lnTo>
                  <a:lnTo>
                    <a:pt x="342514" y="261853"/>
                  </a:lnTo>
                  <a:lnTo>
                    <a:pt x="351347" y="259407"/>
                  </a:lnTo>
                  <a:lnTo>
                    <a:pt x="362489" y="246633"/>
                  </a:lnTo>
                  <a:lnTo>
                    <a:pt x="369827" y="245139"/>
                  </a:lnTo>
                  <a:lnTo>
                    <a:pt x="381377" y="252340"/>
                  </a:lnTo>
                  <a:lnTo>
                    <a:pt x="383280" y="258863"/>
                  </a:lnTo>
                  <a:close/>
                  <a:moveTo>
                    <a:pt x="451359" y="277615"/>
                  </a:moveTo>
                  <a:lnTo>
                    <a:pt x="441440" y="280333"/>
                  </a:lnTo>
                  <a:lnTo>
                    <a:pt x="418610" y="274082"/>
                  </a:lnTo>
                  <a:lnTo>
                    <a:pt x="437362" y="268783"/>
                  </a:lnTo>
                  <a:lnTo>
                    <a:pt x="440488" y="266880"/>
                  </a:lnTo>
                  <a:lnTo>
                    <a:pt x="442934" y="259135"/>
                  </a:lnTo>
                  <a:lnTo>
                    <a:pt x="443205" y="255194"/>
                  </a:lnTo>
                  <a:lnTo>
                    <a:pt x="450272" y="271908"/>
                  </a:lnTo>
                  <a:lnTo>
                    <a:pt x="451359" y="27761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1" name="Freeform: Shape 40">
              <a:extLst>
                <a:ext uri="{FF2B5EF4-FFF2-40B4-BE49-F238E27FC236}">
                  <a16:creationId xmlns:a16="http://schemas.microsoft.com/office/drawing/2014/main" id="{85B8F6E8-E6AE-1967-4114-EB35B397899C}"/>
                </a:ext>
              </a:extLst>
            </p:cNvPr>
            <p:cNvSpPr/>
            <p:nvPr/>
          </p:nvSpPr>
          <p:spPr>
            <a:xfrm>
              <a:off x="16177065" y="8976219"/>
              <a:ext cx="568954" cy="289301"/>
            </a:xfrm>
            <a:custGeom>
              <a:avLst/>
              <a:gdLst>
                <a:gd name="connsiteX0" fmla="*/ 473562 w 568954"/>
                <a:gd name="connsiteY0" fmla="*/ 0 h 289301"/>
                <a:gd name="connsiteX1" fmla="*/ 474785 w 568954"/>
                <a:gd name="connsiteY1" fmla="*/ 26226 h 289301"/>
                <a:gd name="connsiteX2" fmla="*/ 476008 w 568954"/>
                <a:gd name="connsiteY2" fmla="*/ 52316 h 289301"/>
                <a:gd name="connsiteX3" fmla="*/ 477232 w 568954"/>
                <a:gd name="connsiteY3" fmla="*/ 78406 h 289301"/>
                <a:gd name="connsiteX4" fmla="*/ 478454 w 568954"/>
                <a:gd name="connsiteY4" fmla="*/ 104496 h 289301"/>
                <a:gd name="connsiteX5" fmla="*/ 479677 w 568954"/>
                <a:gd name="connsiteY5" fmla="*/ 130450 h 289301"/>
                <a:gd name="connsiteX6" fmla="*/ 480900 w 568954"/>
                <a:gd name="connsiteY6" fmla="*/ 156405 h 289301"/>
                <a:gd name="connsiteX7" fmla="*/ 482123 w 568954"/>
                <a:gd name="connsiteY7" fmla="*/ 182223 h 289301"/>
                <a:gd name="connsiteX8" fmla="*/ 483346 w 568954"/>
                <a:gd name="connsiteY8" fmla="*/ 208041 h 289301"/>
                <a:gd name="connsiteX9" fmla="*/ 483618 w 568954"/>
                <a:gd name="connsiteY9" fmla="*/ 208041 h 289301"/>
                <a:gd name="connsiteX10" fmla="*/ 483890 w 568954"/>
                <a:gd name="connsiteY10" fmla="*/ 208041 h 289301"/>
                <a:gd name="connsiteX11" fmla="*/ 484161 w 568954"/>
                <a:gd name="connsiteY11" fmla="*/ 208041 h 289301"/>
                <a:gd name="connsiteX12" fmla="*/ 484433 w 568954"/>
                <a:gd name="connsiteY12" fmla="*/ 208041 h 289301"/>
                <a:gd name="connsiteX13" fmla="*/ 484705 w 568954"/>
                <a:gd name="connsiteY13" fmla="*/ 208041 h 289301"/>
                <a:gd name="connsiteX14" fmla="*/ 484976 w 568954"/>
                <a:gd name="connsiteY14" fmla="*/ 208041 h 289301"/>
                <a:gd name="connsiteX15" fmla="*/ 485248 w 568954"/>
                <a:gd name="connsiteY15" fmla="*/ 208041 h 289301"/>
                <a:gd name="connsiteX16" fmla="*/ 485520 w 568954"/>
                <a:gd name="connsiteY16" fmla="*/ 208041 h 289301"/>
                <a:gd name="connsiteX17" fmla="*/ 498430 w 568954"/>
                <a:gd name="connsiteY17" fmla="*/ 208041 h 289301"/>
                <a:gd name="connsiteX18" fmla="*/ 526830 w 568954"/>
                <a:gd name="connsiteY18" fmla="*/ 208041 h 289301"/>
                <a:gd name="connsiteX19" fmla="*/ 555230 w 568954"/>
                <a:gd name="connsiteY19" fmla="*/ 208041 h 289301"/>
                <a:gd name="connsiteX20" fmla="*/ 568955 w 568954"/>
                <a:gd name="connsiteY20" fmla="*/ 207905 h 289301"/>
                <a:gd name="connsiteX21" fmla="*/ 568819 w 568954"/>
                <a:gd name="connsiteY21" fmla="*/ 212661 h 289301"/>
                <a:gd name="connsiteX22" fmla="*/ 567188 w 568954"/>
                <a:gd name="connsiteY22" fmla="*/ 219727 h 289301"/>
                <a:gd name="connsiteX23" fmla="*/ 564198 w 568954"/>
                <a:gd name="connsiteY23" fmla="*/ 222581 h 289301"/>
                <a:gd name="connsiteX24" fmla="*/ 564334 w 568954"/>
                <a:gd name="connsiteY24" fmla="*/ 215379 h 289301"/>
                <a:gd name="connsiteX25" fmla="*/ 562296 w 568954"/>
                <a:gd name="connsiteY25" fmla="*/ 212933 h 289301"/>
                <a:gd name="connsiteX26" fmla="*/ 558898 w 568954"/>
                <a:gd name="connsiteY26" fmla="*/ 216058 h 289301"/>
                <a:gd name="connsiteX27" fmla="*/ 556725 w 568954"/>
                <a:gd name="connsiteY27" fmla="*/ 219591 h 289301"/>
                <a:gd name="connsiteX28" fmla="*/ 555773 w 568954"/>
                <a:gd name="connsiteY28" fmla="*/ 233588 h 289301"/>
                <a:gd name="connsiteX29" fmla="*/ 553463 w 568954"/>
                <a:gd name="connsiteY29" fmla="*/ 240518 h 289301"/>
                <a:gd name="connsiteX30" fmla="*/ 545039 w 568954"/>
                <a:gd name="connsiteY30" fmla="*/ 242556 h 289301"/>
                <a:gd name="connsiteX31" fmla="*/ 536478 w 568954"/>
                <a:gd name="connsiteY31" fmla="*/ 260901 h 289301"/>
                <a:gd name="connsiteX32" fmla="*/ 528596 w 568954"/>
                <a:gd name="connsiteY32" fmla="*/ 271228 h 289301"/>
                <a:gd name="connsiteX33" fmla="*/ 525742 w 568954"/>
                <a:gd name="connsiteY33" fmla="*/ 277751 h 289301"/>
                <a:gd name="connsiteX34" fmla="*/ 513785 w 568954"/>
                <a:gd name="connsiteY34" fmla="*/ 279382 h 289301"/>
                <a:gd name="connsiteX35" fmla="*/ 494489 w 568954"/>
                <a:gd name="connsiteY35" fmla="*/ 281963 h 289301"/>
                <a:gd name="connsiteX36" fmla="*/ 489461 w 568954"/>
                <a:gd name="connsiteY36" fmla="*/ 289301 h 289301"/>
                <a:gd name="connsiteX37" fmla="*/ 479813 w 568954"/>
                <a:gd name="connsiteY37" fmla="*/ 286176 h 289301"/>
                <a:gd name="connsiteX38" fmla="*/ 465002 w 568954"/>
                <a:gd name="connsiteY38" fmla="*/ 286583 h 289301"/>
                <a:gd name="connsiteX39" fmla="*/ 467855 w 568954"/>
                <a:gd name="connsiteY39" fmla="*/ 276664 h 289301"/>
                <a:gd name="connsiteX40" fmla="*/ 472204 w 568954"/>
                <a:gd name="connsiteY40" fmla="*/ 267967 h 289301"/>
                <a:gd name="connsiteX41" fmla="*/ 464458 w 568954"/>
                <a:gd name="connsiteY41" fmla="*/ 259271 h 289301"/>
                <a:gd name="connsiteX42" fmla="*/ 459838 w 568954"/>
                <a:gd name="connsiteY42" fmla="*/ 258183 h 289301"/>
                <a:gd name="connsiteX43" fmla="*/ 455082 w 568954"/>
                <a:gd name="connsiteY43" fmla="*/ 254650 h 289301"/>
                <a:gd name="connsiteX44" fmla="*/ 460653 w 568954"/>
                <a:gd name="connsiteY44" fmla="*/ 247448 h 289301"/>
                <a:gd name="connsiteX45" fmla="*/ 463371 w 568954"/>
                <a:gd name="connsiteY45" fmla="*/ 239838 h 289301"/>
                <a:gd name="connsiteX46" fmla="*/ 461740 w 568954"/>
                <a:gd name="connsiteY46" fmla="*/ 230462 h 289301"/>
                <a:gd name="connsiteX47" fmla="*/ 464050 w 568954"/>
                <a:gd name="connsiteY47" fmla="*/ 223397 h 289301"/>
                <a:gd name="connsiteX48" fmla="*/ 460246 w 568954"/>
                <a:gd name="connsiteY48" fmla="*/ 224483 h 289301"/>
                <a:gd name="connsiteX49" fmla="*/ 453995 w 568954"/>
                <a:gd name="connsiteY49" fmla="*/ 231958 h 289301"/>
                <a:gd name="connsiteX50" fmla="*/ 450190 w 568954"/>
                <a:gd name="connsiteY50" fmla="*/ 234947 h 289301"/>
                <a:gd name="connsiteX51" fmla="*/ 447880 w 568954"/>
                <a:gd name="connsiteY51" fmla="*/ 228288 h 289301"/>
                <a:gd name="connsiteX52" fmla="*/ 445162 w 568954"/>
                <a:gd name="connsiteY52" fmla="*/ 229783 h 289301"/>
                <a:gd name="connsiteX53" fmla="*/ 443395 w 568954"/>
                <a:gd name="connsiteY53" fmla="*/ 234267 h 289301"/>
                <a:gd name="connsiteX54" fmla="*/ 439455 w 568954"/>
                <a:gd name="connsiteY54" fmla="*/ 236713 h 289301"/>
                <a:gd name="connsiteX55" fmla="*/ 431166 w 568954"/>
                <a:gd name="connsiteY55" fmla="*/ 230462 h 289301"/>
                <a:gd name="connsiteX56" fmla="*/ 418936 w 568954"/>
                <a:gd name="connsiteY56" fmla="*/ 223397 h 289301"/>
                <a:gd name="connsiteX57" fmla="*/ 412142 w 568954"/>
                <a:gd name="connsiteY57" fmla="*/ 211167 h 289301"/>
                <a:gd name="connsiteX58" fmla="*/ 408337 w 568954"/>
                <a:gd name="connsiteY58" fmla="*/ 201654 h 289301"/>
                <a:gd name="connsiteX59" fmla="*/ 412278 w 568954"/>
                <a:gd name="connsiteY59" fmla="*/ 184533 h 289301"/>
                <a:gd name="connsiteX60" fmla="*/ 420703 w 568954"/>
                <a:gd name="connsiteY60" fmla="*/ 181544 h 289301"/>
                <a:gd name="connsiteX61" fmla="*/ 431573 w 568954"/>
                <a:gd name="connsiteY61" fmla="*/ 184397 h 289301"/>
                <a:gd name="connsiteX62" fmla="*/ 445842 w 568954"/>
                <a:gd name="connsiteY62" fmla="*/ 184397 h 289301"/>
                <a:gd name="connsiteX63" fmla="*/ 443803 w 568954"/>
                <a:gd name="connsiteY63" fmla="*/ 180592 h 289301"/>
                <a:gd name="connsiteX64" fmla="*/ 438640 w 568954"/>
                <a:gd name="connsiteY64" fmla="*/ 181271 h 289301"/>
                <a:gd name="connsiteX65" fmla="*/ 423556 w 568954"/>
                <a:gd name="connsiteY65" fmla="*/ 167276 h 289301"/>
                <a:gd name="connsiteX66" fmla="*/ 418665 w 568954"/>
                <a:gd name="connsiteY66" fmla="*/ 158851 h 289301"/>
                <a:gd name="connsiteX67" fmla="*/ 410239 w 568954"/>
                <a:gd name="connsiteY67" fmla="*/ 156540 h 289301"/>
                <a:gd name="connsiteX68" fmla="*/ 406435 w 568954"/>
                <a:gd name="connsiteY68" fmla="*/ 164694 h 289301"/>
                <a:gd name="connsiteX69" fmla="*/ 402222 w 568954"/>
                <a:gd name="connsiteY69" fmla="*/ 166868 h 289301"/>
                <a:gd name="connsiteX70" fmla="*/ 407386 w 568954"/>
                <a:gd name="connsiteY70" fmla="*/ 149067 h 289301"/>
                <a:gd name="connsiteX71" fmla="*/ 414180 w 568954"/>
                <a:gd name="connsiteY71" fmla="*/ 148387 h 289301"/>
                <a:gd name="connsiteX72" fmla="*/ 424236 w 568954"/>
                <a:gd name="connsiteY72" fmla="*/ 143496 h 289301"/>
                <a:gd name="connsiteX73" fmla="*/ 421247 w 568954"/>
                <a:gd name="connsiteY73" fmla="*/ 133168 h 289301"/>
                <a:gd name="connsiteX74" fmla="*/ 414860 w 568954"/>
                <a:gd name="connsiteY74" fmla="*/ 128684 h 289301"/>
                <a:gd name="connsiteX75" fmla="*/ 403310 w 568954"/>
                <a:gd name="connsiteY75" fmla="*/ 134391 h 289301"/>
                <a:gd name="connsiteX76" fmla="*/ 403445 w 568954"/>
                <a:gd name="connsiteY76" fmla="*/ 127189 h 289301"/>
                <a:gd name="connsiteX77" fmla="*/ 405619 w 568954"/>
                <a:gd name="connsiteY77" fmla="*/ 117949 h 289301"/>
                <a:gd name="connsiteX78" fmla="*/ 414316 w 568954"/>
                <a:gd name="connsiteY78" fmla="*/ 117949 h 289301"/>
                <a:gd name="connsiteX79" fmla="*/ 421926 w 568954"/>
                <a:gd name="connsiteY79" fmla="*/ 120938 h 289301"/>
                <a:gd name="connsiteX80" fmla="*/ 428448 w 568954"/>
                <a:gd name="connsiteY80" fmla="*/ 105991 h 289301"/>
                <a:gd name="connsiteX81" fmla="*/ 428720 w 568954"/>
                <a:gd name="connsiteY81" fmla="*/ 99333 h 289301"/>
                <a:gd name="connsiteX82" fmla="*/ 417985 w 568954"/>
                <a:gd name="connsiteY82" fmla="*/ 109116 h 289301"/>
                <a:gd name="connsiteX83" fmla="*/ 415539 w 568954"/>
                <a:gd name="connsiteY83" fmla="*/ 88054 h 289301"/>
                <a:gd name="connsiteX84" fmla="*/ 426138 w 568954"/>
                <a:gd name="connsiteY84" fmla="*/ 67807 h 289301"/>
                <a:gd name="connsiteX85" fmla="*/ 436194 w 568954"/>
                <a:gd name="connsiteY85" fmla="*/ 58974 h 289301"/>
                <a:gd name="connsiteX86" fmla="*/ 448831 w 568954"/>
                <a:gd name="connsiteY86" fmla="*/ 59246 h 289301"/>
                <a:gd name="connsiteX87" fmla="*/ 461604 w 568954"/>
                <a:gd name="connsiteY87" fmla="*/ 57752 h 289301"/>
                <a:gd name="connsiteX88" fmla="*/ 453587 w 568954"/>
                <a:gd name="connsiteY88" fmla="*/ 54082 h 289301"/>
                <a:gd name="connsiteX89" fmla="*/ 445298 w 568954"/>
                <a:gd name="connsiteY89" fmla="*/ 52045 h 289301"/>
                <a:gd name="connsiteX90" fmla="*/ 451549 w 568954"/>
                <a:gd name="connsiteY90" fmla="*/ 44027 h 289301"/>
                <a:gd name="connsiteX91" fmla="*/ 456849 w 568954"/>
                <a:gd name="connsiteY91" fmla="*/ 42532 h 289301"/>
                <a:gd name="connsiteX92" fmla="*/ 462012 w 568954"/>
                <a:gd name="connsiteY92" fmla="*/ 35466 h 289301"/>
                <a:gd name="connsiteX93" fmla="*/ 449510 w 568954"/>
                <a:gd name="connsiteY93" fmla="*/ 36553 h 289301"/>
                <a:gd name="connsiteX94" fmla="*/ 451005 w 568954"/>
                <a:gd name="connsiteY94" fmla="*/ 23236 h 289301"/>
                <a:gd name="connsiteX95" fmla="*/ 444891 w 568954"/>
                <a:gd name="connsiteY95" fmla="*/ 25954 h 289301"/>
                <a:gd name="connsiteX96" fmla="*/ 437688 w 568954"/>
                <a:gd name="connsiteY96" fmla="*/ 27177 h 289301"/>
                <a:gd name="connsiteX97" fmla="*/ 434835 w 568954"/>
                <a:gd name="connsiteY97" fmla="*/ 32884 h 289301"/>
                <a:gd name="connsiteX98" fmla="*/ 435378 w 568954"/>
                <a:gd name="connsiteY98" fmla="*/ 42260 h 289301"/>
                <a:gd name="connsiteX99" fmla="*/ 433204 w 568954"/>
                <a:gd name="connsiteY99" fmla="*/ 48375 h 289301"/>
                <a:gd name="connsiteX100" fmla="*/ 427497 w 568954"/>
                <a:gd name="connsiteY100" fmla="*/ 53267 h 289301"/>
                <a:gd name="connsiteX101" fmla="*/ 417985 w 568954"/>
                <a:gd name="connsiteY101" fmla="*/ 57072 h 289301"/>
                <a:gd name="connsiteX102" fmla="*/ 417033 w 568954"/>
                <a:gd name="connsiteY102" fmla="*/ 50413 h 289301"/>
                <a:gd name="connsiteX103" fmla="*/ 413908 w 568954"/>
                <a:gd name="connsiteY103" fmla="*/ 47424 h 289301"/>
                <a:gd name="connsiteX104" fmla="*/ 412686 w 568954"/>
                <a:gd name="connsiteY104" fmla="*/ 61692 h 289301"/>
                <a:gd name="connsiteX105" fmla="*/ 410239 w 568954"/>
                <a:gd name="connsiteY105" fmla="*/ 66584 h 289301"/>
                <a:gd name="connsiteX106" fmla="*/ 403310 w 568954"/>
                <a:gd name="connsiteY106" fmla="*/ 53267 h 289301"/>
                <a:gd name="connsiteX107" fmla="*/ 401271 w 568954"/>
                <a:gd name="connsiteY107" fmla="*/ 55985 h 289301"/>
                <a:gd name="connsiteX108" fmla="*/ 401543 w 568954"/>
                <a:gd name="connsiteY108" fmla="*/ 59789 h 289301"/>
                <a:gd name="connsiteX109" fmla="*/ 399776 w 568954"/>
                <a:gd name="connsiteY109" fmla="*/ 66312 h 289301"/>
                <a:gd name="connsiteX110" fmla="*/ 393797 w 568954"/>
                <a:gd name="connsiteY110" fmla="*/ 69710 h 289301"/>
                <a:gd name="connsiteX111" fmla="*/ 394205 w 568954"/>
                <a:gd name="connsiteY111" fmla="*/ 78134 h 289301"/>
                <a:gd name="connsiteX112" fmla="*/ 391895 w 568954"/>
                <a:gd name="connsiteY112" fmla="*/ 82754 h 289301"/>
                <a:gd name="connsiteX113" fmla="*/ 372735 w 568954"/>
                <a:gd name="connsiteY113" fmla="*/ 75417 h 289301"/>
                <a:gd name="connsiteX114" fmla="*/ 372327 w 568954"/>
                <a:gd name="connsiteY114" fmla="*/ 77862 h 289301"/>
                <a:gd name="connsiteX115" fmla="*/ 383198 w 568954"/>
                <a:gd name="connsiteY115" fmla="*/ 93626 h 289301"/>
                <a:gd name="connsiteX116" fmla="*/ 391080 w 568954"/>
                <a:gd name="connsiteY116" fmla="*/ 98925 h 289301"/>
                <a:gd name="connsiteX117" fmla="*/ 392031 w 568954"/>
                <a:gd name="connsiteY117" fmla="*/ 107485 h 289301"/>
                <a:gd name="connsiteX118" fmla="*/ 385237 w 568954"/>
                <a:gd name="connsiteY118" fmla="*/ 114552 h 289301"/>
                <a:gd name="connsiteX119" fmla="*/ 375860 w 568954"/>
                <a:gd name="connsiteY119" fmla="*/ 108437 h 289301"/>
                <a:gd name="connsiteX120" fmla="*/ 374230 w 568954"/>
                <a:gd name="connsiteY120" fmla="*/ 108845 h 289301"/>
                <a:gd name="connsiteX121" fmla="*/ 379257 w 568954"/>
                <a:gd name="connsiteY121" fmla="*/ 119307 h 289301"/>
                <a:gd name="connsiteX122" fmla="*/ 382519 w 568954"/>
                <a:gd name="connsiteY122" fmla="*/ 128412 h 289301"/>
                <a:gd name="connsiteX123" fmla="*/ 379257 w 568954"/>
                <a:gd name="connsiteY123" fmla="*/ 136157 h 289301"/>
                <a:gd name="connsiteX124" fmla="*/ 379801 w 568954"/>
                <a:gd name="connsiteY124" fmla="*/ 145533 h 289301"/>
                <a:gd name="connsiteX125" fmla="*/ 379121 w 568954"/>
                <a:gd name="connsiteY125" fmla="*/ 154094 h 289301"/>
                <a:gd name="connsiteX126" fmla="*/ 377084 w 568954"/>
                <a:gd name="connsiteY126" fmla="*/ 161569 h 289301"/>
                <a:gd name="connsiteX127" fmla="*/ 381567 w 568954"/>
                <a:gd name="connsiteY127" fmla="*/ 195947 h 289301"/>
                <a:gd name="connsiteX128" fmla="*/ 387003 w 568954"/>
                <a:gd name="connsiteY128" fmla="*/ 205188 h 289301"/>
                <a:gd name="connsiteX129" fmla="*/ 392438 w 568954"/>
                <a:gd name="connsiteY129" fmla="*/ 214156 h 289301"/>
                <a:gd name="connsiteX130" fmla="*/ 395292 w 568954"/>
                <a:gd name="connsiteY130" fmla="*/ 222445 h 289301"/>
                <a:gd name="connsiteX131" fmla="*/ 389585 w 568954"/>
                <a:gd name="connsiteY131" fmla="*/ 223668 h 289301"/>
                <a:gd name="connsiteX132" fmla="*/ 380481 w 568954"/>
                <a:gd name="connsiteY132" fmla="*/ 216874 h 289301"/>
                <a:gd name="connsiteX133" fmla="*/ 372463 w 568954"/>
                <a:gd name="connsiteY133" fmla="*/ 211711 h 289301"/>
                <a:gd name="connsiteX134" fmla="*/ 362951 w 568954"/>
                <a:gd name="connsiteY134" fmla="*/ 194996 h 289301"/>
                <a:gd name="connsiteX135" fmla="*/ 361320 w 568954"/>
                <a:gd name="connsiteY135" fmla="*/ 188338 h 289301"/>
                <a:gd name="connsiteX136" fmla="*/ 359011 w 568954"/>
                <a:gd name="connsiteY136" fmla="*/ 183038 h 289301"/>
                <a:gd name="connsiteX137" fmla="*/ 360098 w 568954"/>
                <a:gd name="connsiteY137" fmla="*/ 195132 h 289301"/>
                <a:gd name="connsiteX138" fmla="*/ 363495 w 568954"/>
                <a:gd name="connsiteY138" fmla="*/ 208721 h 289301"/>
                <a:gd name="connsiteX139" fmla="*/ 393389 w 568954"/>
                <a:gd name="connsiteY139" fmla="*/ 238888 h 289301"/>
                <a:gd name="connsiteX140" fmla="*/ 398961 w 568954"/>
                <a:gd name="connsiteY140" fmla="*/ 250438 h 289301"/>
                <a:gd name="connsiteX141" fmla="*/ 403174 w 568954"/>
                <a:gd name="connsiteY141" fmla="*/ 259542 h 289301"/>
                <a:gd name="connsiteX142" fmla="*/ 402086 w 568954"/>
                <a:gd name="connsiteY142" fmla="*/ 268239 h 289301"/>
                <a:gd name="connsiteX143" fmla="*/ 394341 w 568954"/>
                <a:gd name="connsiteY143" fmla="*/ 262124 h 289301"/>
                <a:gd name="connsiteX144" fmla="*/ 387682 w 568954"/>
                <a:gd name="connsiteY144" fmla="*/ 254242 h 289301"/>
                <a:gd name="connsiteX145" fmla="*/ 369881 w 568954"/>
                <a:gd name="connsiteY145" fmla="*/ 245410 h 289301"/>
                <a:gd name="connsiteX146" fmla="*/ 347460 w 568954"/>
                <a:gd name="connsiteY146" fmla="*/ 239838 h 289301"/>
                <a:gd name="connsiteX147" fmla="*/ 334822 w 568954"/>
                <a:gd name="connsiteY147" fmla="*/ 219184 h 289301"/>
                <a:gd name="connsiteX148" fmla="*/ 334822 w 568954"/>
                <a:gd name="connsiteY148" fmla="*/ 227880 h 289301"/>
                <a:gd name="connsiteX149" fmla="*/ 331969 w 568954"/>
                <a:gd name="connsiteY149" fmla="*/ 235219 h 289301"/>
                <a:gd name="connsiteX150" fmla="*/ 324224 w 568954"/>
                <a:gd name="connsiteY150" fmla="*/ 226250 h 289301"/>
                <a:gd name="connsiteX151" fmla="*/ 319332 w 568954"/>
                <a:gd name="connsiteY151" fmla="*/ 218640 h 289301"/>
                <a:gd name="connsiteX152" fmla="*/ 317701 w 568954"/>
                <a:gd name="connsiteY152" fmla="*/ 210351 h 289301"/>
                <a:gd name="connsiteX153" fmla="*/ 308053 w 568954"/>
                <a:gd name="connsiteY153" fmla="*/ 210895 h 289301"/>
                <a:gd name="connsiteX154" fmla="*/ 297862 w 568954"/>
                <a:gd name="connsiteY154" fmla="*/ 218097 h 289301"/>
                <a:gd name="connsiteX155" fmla="*/ 288078 w 568954"/>
                <a:gd name="connsiteY155" fmla="*/ 216330 h 289301"/>
                <a:gd name="connsiteX156" fmla="*/ 286991 w 568954"/>
                <a:gd name="connsiteY156" fmla="*/ 202198 h 289301"/>
                <a:gd name="connsiteX157" fmla="*/ 289573 w 568954"/>
                <a:gd name="connsiteY157" fmla="*/ 194725 h 289301"/>
                <a:gd name="connsiteX158" fmla="*/ 300580 w 568954"/>
                <a:gd name="connsiteY158" fmla="*/ 176923 h 289301"/>
                <a:gd name="connsiteX159" fmla="*/ 310906 w 568954"/>
                <a:gd name="connsiteY159" fmla="*/ 167819 h 289301"/>
                <a:gd name="connsiteX160" fmla="*/ 315527 w 568954"/>
                <a:gd name="connsiteY160" fmla="*/ 156133 h 289301"/>
                <a:gd name="connsiteX161" fmla="*/ 314032 w 568954"/>
                <a:gd name="connsiteY161" fmla="*/ 137924 h 289301"/>
                <a:gd name="connsiteX162" fmla="*/ 315391 w 568954"/>
                <a:gd name="connsiteY162" fmla="*/ 151512 h 289301"/>
                <a:gd name="connsiteX163" fmla="*/ 326670 w 568954"/>
                <a:gd name="connsiteY163" fmla="*/ 138196 h 289301"/>
                <a:gd name="connsiteX164" fmla="*/ 319332 w 568954"/>
                <a:gd name="connsiteY164" fmla="*/ 127732 h 289301"/>
                <a:gd name="connsiteX165" fmla="*/ 312538 w 568954"/>
                <a:gd name="connsiteY165" fmla="*/ 117949 h 289301"/>
                <a:gd name="connsiteX166" fmla="*/ 302346 w 568954"/>
                <a:gd name="connsiteY166" fmla="*/ 129092 h 289301"/>
                <a:gd name="connsiteX167" fmla="*/ 293649 w 568954"/>
                <a:gd name="connsiteY167" fmla="*/ 124879 h 289301"/>
                <a:gd name="connsiteX168" fmla="*/ 279517 w 568954"/>
                <a:gd name="connsiteY168" fmla="*/ 111019 h 289301"/>
                <a:gd name="connsiteX169" fmla="*/ 256552 w 568954"/>
                <a:gd name="connsiteY169" fmla="*/ 101235 h 289301"/>
                <a:gd name="connsiteX170" fmla="*/ 253291 w 568954"/>
                <a:gd name="connsiteY170" fmla="*/ 96343 h 289301"/>
                <a:gd name="connsiteX171" fmla="*/ 253699 w 568954"/>
                <a:gd name="connsiteY171" fmla="*/ 90908 h 289301"/>
                <a:gd name="connsiteX172" fmla="*/ 256824 w 568954"/>
                <a:gd name="connsiteY172" fmla="*/ 83434 h 289301"/>
                <a:gd name="connsiteX173" fmla="*/ 249758 w 568954"/>
                <a:gd name="connsiteY173" fmla="*/ 76096 h 289301"/>
                <a:gd name="connsiteX174" fmla="*/ 232501 w 568954"/>
                <a:gd name="connsiteY174" fmla="*/ 68894 h 289301"/>
                <a:gd name="connsiteX175" fmla="*/ 225162 w 568954"/>
                <a:gd name="connsiteY175" fmla="*/ 62779 h 289301"/>
                <a:gd name="connsiteX176" fmla="*/ 223532 w 568954"/>
                <a:gd name="connsiteY176" fmla="*/ 61420 h 289301"/>
                <a:gd name="connsiteX177" fmla="*/ 222853 w 568954"/>
                <a:gd name="connsiteY177" fmla="*/ 53946 h 289301"/>
                <a:gd name="connsiteX178" fmla="*/ 220543 w 568954"/>
                <a:gd name="connsiteY178" fmla="*/ 49191 h 289301"/>
                <a:gd name="connsiteX179" fmla="*/ 216738 w 568954"/>
                <a:gd name="connsiteY179" fmla="*/ 47152 h 289301"/>
                <a:gd name="connsiteX180" fmla="*/ 216058 w 568954"/>
                <a:gd name="connsiteY180" fmla="*/ 43891 h 289301"/>
                <a:gd name="connsiteX181" fmla="*/ 218368 w 568954"/>
                <a:gd name="connsiteY181" fmla="*/ 39406 h 289301"/>
                <a:gd name="connsiteX182" fmla="*/ 216058 w 568954"/>
                <a:gd name="connsiteY182" fmla="*/ 34651 h 289301"/>
                <a:gd name="connsiteX183" fmla="*/ 208992 w 568954"/>
                <a:gd name="connsiteY183" fmla="*/ 29487 h 289301"/>
                <a:gd name="connsiteX184" fmla="*/ 206546 w 568954"/>
                <a:gd name="connsiteY184" fmla="*/ 25003 h 289301"/>
                <a:gd name="connsiteX185" fmla="*/ 208721 w 568954"/>
                <a:gd name="connsiteY185" fmla="*/ 21062 h 289301"/>
                <a:gd name="connsiteX186" fmla="*/ 205188 w 568954"/>
                <a:gd name="connsiteY186" fmla="*/ 19296 h 289301"/>
                <a:gd name="connsiteX187" fmla="*/ 195947 w 568954"/>
                <a:gd name="connsiteY187" fmla="*/ 19568 h 289301"/>
                <a:gd name="connsiteX188" fmla="*/ 186843 w 568954"/>
                <a:gd name="connsiteY188" fmla="*/ 15898 h 289301"/>
                <a:gd name="connsiteX189" fmla="*/ 177874 w 568954"/>
                <a:gd name="connsiteY189" fmla="*/ 8153 h 289301"/>
                <a:gd name="connsiteX190" fmla="*/ 167140 w 568954"/>
                <a:gd name="connsiteY190" fmla="*/ 6794 h 289301"/>
                <a:gd name="connsiteX191" fmla="*/ 148658 w 568954"/>
                <a:gd name="connsiteY191" fmla="*/ 14540 h 289301"/>
                <a:gd name="connsiteX192" fmla="*/ 138196 w 568954"/>
                <a:gd name="connsiteY192" fmla="*/ 16442 h 289301"/>
                <a:gd name="connsiteX193" fmla="*/ 133575 w 568954"/>
                <a:gd name="connsiteY193" fmla="*/ 20790 h 289301"/>
                <a:gd name="connsiteX194" fmla="*/ 131266 w 568954"/>
                <a:gd name="connsiteY194" fmla="*/ 28265 h 289301"/>
                <a:gd name="connsiteX195" fmla="*/ 126781 w 568954"/>
                <a:gd name="connsiteY195" fmla="*/ 32069 h 289301"/>
                <a:gd name="connsiteX196" fmla="*/ 116590 w 568954"/>
                <a:gd name="connsiteY196" fmla="*/ 32205 h 289301"/>
                <a:gd name="connsiteX197" fmla="*/ 114959 w 568954"/>
                <a:gd name="connsiteY197" fmla="*/ 31933 h 289301"/>
                <a:gd name="connsiteX198" fmla="*/ 103409 w 568954"/>
                <a:gd name="connsiteY198" fmla="*/ 29487 h 289301"/>
                <a:gd name="connsiteX199" fmla="*/ 95255 w 568954"/>
                <a:gd name="connsiteY199" fmla="*/ 24867 h 289301"/>
                <a:gd name="connsiteX200" fmla="*/ 93761 w 568954"/>
                <a:gd name="connsiteY200" fmla="*/ 22965 h 289301"/>
                <a:gd name="connsiteX201" fmla="*/ 94712 w 568954"/>
                <a:gd name="connsiteY201" fmla="*/ 19024 h 289301"/>
                <a:gd name="connsiteX202" fmla="*/ 93218 w 568954"/>
                <a:gd name="connsiteY202" fmla="*/ 17257 h 289301"/>
                <a:gd name="connsiteX203" fmla="*/ 90772 w 568954"/>
                <a:gd name="connsiteY203" fmla="*/ 16986 h 289301"/>
                <a:gd name="connsiteX204" fmla="*/ 88461 w 568954"/>
                <a:gd name="connsiteY204" fmla="*/ 19296 h 289301"/>
                <a:gd name="connsiteX205" fmla="*/ 86015 w 568954"/>
                <a:gd name="connsiteY205" fmla="*/ 26362 h 289301"/>
                <a:gd name="connsiteX206" fmla="*/ 66040 w 568954"/>
                <a:gd name="connsiteY206" fmla="*/ 45658 h 289301"/>
                <a:gd name="connsiteX207" fmla="*/ 56392 w 568954"/>
                <a:gd name="connsiteY207" fmla="*/ 41853 h 289301"/>
                <a:gd name="connsiteX208" fmla="*/ 52723 w 568954"/>
                <a:gd name="connsiteY208" fmla="*/ 41988 h 289301"/>
                <a:gd name="connsiteX209" fmla="*/ 24867 w 568954"/>
                <a:gd name="connsiteY209" fmla="*/ 69166 h 289301"/>
                <a:gd name="connsiteX210" fmla="*/ 16442 w 568954"/>
                <a:gd name="connsiteY210" fmla="*/ 73514 h 289301"/>
                <a:gd name="connsiteX211" fmla="*/ 0 w 568954"/>
                <a:gd name="connsiteY211" fmla="*/ 85744 h 289301"/>
                <a:gd name="connsiteX212" fmla="*/ 271 w 568954"/>
                <a:gd name="connsiteY212" fmla="*/ 64682 h 289301"/>
                <a:gd name="connsiteX213" fmla="*/ 543 w 568954"/>
                <a:gd name="connsiteY213" fmla="*/ 43619 h 289301"/>
                <a:gd name="connsiteX214" fmla="*/ 950 w 568954"/>
                <a:gd name="connsiteY214" fmla="*/ 22421 h 289301"/>
                <a:gd name="connsiteX215" fmla="*/ 1223 w 568954"/>
                <a:gd name="connsiteY215" fmla="*/ 1223 h 289301"/>
                <a:gd name="connsiteX216" fmla="*/ 30710 w 568954"/>
                <a:gd name="connsiteY216" fmla="*/ 1223 h 289301"/>
                <a:gd name="connsiteX217" fmla="*/ 60197 w 568954"/>
                <a:gd name="connsiteY217" fmla="*/ 1223 h 289301"/>
                <a:gd name="connsiteX218" fmla="*/ 89684 w 568954"/>
                <a:gd name="connsiteY218" fmla="*/ 1223 h 289301"/>
                <a:gd name="connsiteX219" fmla="*/ 119171 w 568954"/>
                <a:gd name="connsiteY219" fmla="*/ 1223 h 289301"/>
                <a:gd name="connsiteX220" fmla="*/ 148658 w 568954"/>
                <a:gd name="connsiteY220" fmla="*/ 1223 h 289301"/>
                <a:gd name="connsiteX221" fmla="*/ 178146 w 568954"/>
                <a:gd name="connsiteY221" fmla="*/ 1223 h 289301"/>
                <a:gd name="connsiteX222" fmla="*/ 207633 w 568954"/>
                <a:gd name="connsiteY222" fmla="*/ 1223 h 289301"/>
                <a:gd name="connsiteX223" fmla="*/ 237120 w 568954"/>
                <a:gd name="connsiteY223" fmla="*/ 1223 h 289301"/>
                <a:gd name="connsiteX224" fmla="*/ 266608 w 568954"/>
                <a:gd name="connsiteY224" fmla="*/ 1223 h 289301"/>
                <a:gd name="connsiteX225" fmla="*/ 296367 w 568954"/>
                <a:gd name="connsiteY225" fmla="*/ 1223 h 289301"/>
                <a:gd name="connsiteX226" fmla="*/ 325854 w 568954"/>
                <a:gd name="connsiteY226" fmla="*/ 1223 h 289301"/>
                <a:gd name="connsiteX227" fmla="*/ 355341 w 568954"/>
                <a:gd name="connsiteY227" fmla="*/ 1223 h 289301"/>
                <a:gd name="connsiteX228" fmla="*/ 384828 w 568954"/>
                <a:gd name="connsiteY228" fmla="*/ 1223 h 289301"/>
                <a:gd name="connsiteX229" fmla="*/ 414316 w 568954"/>
                <a:gd name="connsiteY229" fmla="*/ 1223 h 289301"/>
                <a:gd name="connsiteX230" fmla="*/ 443803 w 568954"/>
                <a:gd name="connsiteY230" fmla="*/ 1223 h 289301"/>
                <a:gd name="connsiteX231" fmla="*/ 473562 w 568954"/>
                <a:gd name="connsiteY231" fmla="*/ 1223 h 289301"/>
                <a:gd name="connsiteX232" fmla="*/ 545039 w 568954"/>
                <a:gd name="connsiteY232" fmla="*/ 275305 h 289301"/>
                <a:gd name="connsiteX233" fmla="*/ 541641 w 568954"/>
                <a:gd name="connsiteY233" fmla="*/ 275712 h 289301"/>
                <a:gd name="connsiteX234" fmla="*/ 545039 w 568954"/>
                <a:gd name="connsiteY234" fmla="*/ 270005 h 289301"/>
                <a:gd name="connsiteX235" fmla="*/ 556317 w 568954"/>
                <a:gd name="connsiteY235" fmla="*/ 242828 h 289301"/>
                <a:gd name="connsiteX236" fmla="*/ 561345 w 568954"/>
                <a:gd name="connsiteY236" fmla="*/ 233452 h 289301"/>
                <a:gd name="connsiteX237" fmla="*/ 556453 w 568954"/>
                <a:gd name="connsiteY237" fmla="*/ 252476 h 289301"/>
                <a:gd name="connsiteX238" fmla="*/ 547892 w 568954"/>
                <a:gd name="connsiteY238" fmla="*/ 270005 h 289301"/>
                <a:gd name="connsiteX239" fmla="*/ 545039 w 568954"/>
                <a:gd name="connsiteY239" fmla="*/ 275305 h 28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568954" h="289301">
                  <a:moveTo>
                    <a:pt x="473562" y="0"/>
                  </a:moveTo>
                  <a:lnTo>
                    <a:pt x="474785" y="26226"/>
                  </a:lnTo>
                  <a:lnTo>
                    <a:pt x="476008" y="52316"/>
                  </a:lnTo>
                  <a:lnTo>
                    <a:pt x="477232" y="78406"/>
                  </a:lnTo>
                  <a:lnTo>
                    <a:pt x="478454" y="104496"/>
                  </a:lnTo>
                  <a:lnTo>
                    <a:pt x="479677" y="130450"/>
                  </a:lnTo>
                  <a:lnTo>
                    <a:pt x="480900" y="156405"/>
                  </a:lnTo>
                  <a:lnTo>
                    <a:pt x="482123" y="182223"/>
                  </a:lnTo>
                  <a:lnTo>
                    <a:pt x="483346" y="208041"/>
                  </a:lnTo>
                  <a:lnTo>
                    <a:pt x="483618" y="208041"/>
                  </a:lnTo>
                  <a:lnTo>
                    <a:pt x="483890" y="208041"/>
                  </a:lnTo>
                  <a:lnTo>
                    <a:pt x="484161" y="208041"/>
                  </a:lnTo>
                  <a:lnTo>
                    <a:pt x="484433" y="208041"/>
                  </a:lnTo>
                  <a:lnTo>
                    <a:pt x="484705" y="208041"/>
                  </a:lnTo>
                  <a:lnTo>
                    <a:pt x="484976" y="208041"/>
                  </a:lnTo>
                  <a:lnTo>
                    <a:pt x="485248" y="208041"/>
                  </a:lnTo>
                  <a:lnTo>
                    <a:pt x="485520" y="208041"/>
                  </a:lnTo>
                  <a:lnTo>
                    <a:pt x="498430" y="208041"/>
                  </a:lnTo>
                  <a:lnTo>
                    <a:pt x="526830" y="208041"/>
                  </a:lnTo>
                  <a:lnTo>
                    <a:pt x="555230" y="208041"/>
                  </a:lnTo>
                  <a:lnTo>
                    <a:pt x="568955" y="207905"/>
                  </a:lnTo>
                  <a:lnTo>
                    <a:pt x="568819" y="212661"/>
                  </a:lnTo>
                  <a:lnTo>
                    <a:pt x="567188" y="219727"/>
                  </a:lnTo>
                  <a:lnTo>
                    <a:pt x="564198" y="222581"/>
                  </a:lnTo>
                  <a:lnTo>
                    <a:pt x="564334" y="215379"/>
                  </a:lnTo>
                  <a:lnTo>
                    <a:pt x="562296" y="212933"/>
                  </a:lnTo>
                  <a:lnTo>
                    <a:pt x="558898" y="216058"/>
                  </a:lnTo>
                  <a:lnTo>
                    <a:pt x="556725" y="219591"/>
                  </a:lnTo>
                  <a:lnTo>
                    <a:pt x="555773" y="233588"/>
                  </a:lnTo>
                  <a:lnTo>
                    <a:pt x="553463" y="240518"/>
                  </a:lnTo>
                  <a:lnTo>
                    <a:pt x="545039" y="242556"/>
                  </a:lnTo>
                  <a:lnTo>
                    <a:pt x="536478" y="260901"/>
                  </a:lnTo>
                  <a:lnTo>
                    <a:pt x="528596" y="271228"/>
                  </a:lnTo>
                  <a:lnTo>
                    <a:pt x="525742" y="277751"/>
                  </a:lnTo>
                  <a:lnTo>
                    <a:pt x="513785" y="279382"/>
                  </a:lnTo>
                  <a:lnTo>
                    <a:pt x="494489" y="281963"/>
                  </a:lnTo>
                  <a:lnTo>
                    <a:pt x="489461" y="289301"/>
                  </a:lnTo>
                  <a:lnTo>
                    <a:pt x="479813" y="286176"/>
                  </a:lnTo>
                  <a:lnTo>
                    <a:pt x="465002" y="286583"/>
                  </a:lnTo>
                  <a:lnTo>
                    <a:pt x="467855" y="276664"/>
                  </a:lnTo>
                  <a:lnTo>
                    <a:pt x="472204" y="267967"/>
                  </a:lnTo>
                  <a:lnTo>
                    <a:pt x="464458" y="259271"/>
                  </a:lnTo>
                  <a:lnTo>
                    <a:pt x="459838" y="258183"/>
                  </a:lnTo>
                  <a:lnTo>
                    <a:pt x="455082" y="254650"/>
                  </a:lnTo>
                  <a:lnTo>
                    <a:pt x="460653" y="247448"/>
                  </a:lnTo>
                  <a:lnTo>
                    <a:pt x="463371" y="239838"/>
                  </a:lnTo>
                  <a:lnTo>
                    <a:pt x="461740" y="230462"/>
                  </a:lnTo>
                  <a:lnTo>
                    <a:pt x="464050" y="223397"/>
                  </a:lnTo>
                  <a:lnTo>
                    <a:pt x="460246" y="224483"/>
                  </a:lnTo>
                  <a:lnTo>
                    <a:pt x="453995" y="231958"/>
                  </a:lnTo>
                  <a:lnTo>
                    <a:pt x="450190" y="234947"/>
                  </a:lnTo>
                  <a:lnTo>
                    <a:pt x="447880" y="228288"/>
                  </a:lnTo>
                  <a:lnTo>
                    <a:pt x="445162" y="229783"/>
                  </a:lnTo>
                  <a:lnTo>
                    <a:pt x="443395" y="234267"/>
                  </a:lnTo>
                  <a:lnTo>
                    <a:pt x="439455" y="236713"/>
                  </a:lnTo>
                  <a:lnTo>
                    <a:pt x="431166" y="230462"/>
                  </a:lnTo>
                  <a:lnTo>
                    <a:pt x="418936" y="223397"/>
                  </a:lnTo>
                  <a:lnTo>
                    <a:pt x="412142" y="211167"/>
                  </a:lnTo>
                  <a:lnTo>
                    <a:pt x="408337" y="201654"/>
                  </a:lnTo>
                  <a:lnTo>
                    <a:pt x="412278" y="184533"/>
                  </a:lnTo>
                  <a:lnTo>
                    <a:pt x="420703" y="181544"/>
                  </a:lnTo>
                  <a:lnTo>
                    <a:pt x="431573" y="184397"/>
                  </a:lnTo>
                  <a:lnTo>
                    <a:pt x="445842" y="184397"/>
                  </a:lnTo>
                  <a:lnTo>
                    <a:pt x="443803" y="180592"/>
                  </a:lnTo>
                  <a:lnTo>
                    <a:pt x="438640" y="181271"/>
                  </a:lnTo>
                  <a:lnTo>
                    <a:pt x="423556" y="167276"/>
                  </a:lnTo>
                  <a:lnTo>
                    <a:pt x="418665" y="158851"/>
                  </a:lnTo>
                  <a:lnTo>
                    <a:pt x="410239" y="156540"/>
                  </a:lnTo>
                  <a:lnTo>
                    <a:pt x="406435" y="164694"/>
                  </a:lnTo>
                  <a:lnTo>
                    <a:pt x="402222" y="166868"/>
                  </a:lnTo>
                  <a:lnTo>
                    <a:pt x="407386" y="149067"/>
                  </a:lnTo>
                  <a:lnTo>
                    <a:pt x="414180" y="148387"/>
                  </a:lnTo>
                  <a:lnTo>
                    <a:pt x="424236" y="143496"/>
                  </a:lnTo>
                  <a:lnTo>
                    <a:pt x="421247" y="133168"/>
                  </a:lnTo>
                  <a:lnTo>
                    <a:pt x="414860" y="128684"/>
                  </a:lnTo>
                  <a:lnTo>
                    <a:pt x="403310" y="134391"/>
                  </a:lnTo>
                  <a:lnTo>
                    <a:pt x="403445" y="127189"/>
                  </a:lnTo>
                  <a:lnTo>
                    <a:pt x="405619" y="117949"/>
                  </a:lnTo>
                  <a:lnTo>
                    <a:pt x="414316" y="117949"/>
                  </a:lnTo>
                  <a:lnTo>
                    <a:pt x="421926" y="120938"/>
                  </a:lnTo>
                  <a:lnTo>
                    <a:pt x="428448" y="105991"/>
                  </a:lnTo>
                  <a:lnTo>
                    <a:pt x="428720" y="99333"/>
                  </a:lnTo>
                  <a:lnTo>
                    <a:pt x="417985" y="109116"/>
                  </a:lnTo>
                  <a:lnTo>
                    <a:pt x="415539" y="88054"/>
                  </a:lnTo>
                  <a:lnTo>
                    <a:pt x="426138" y="67807"/>
                  </a:lnTo>
                  <a:lnTo>
                    <a:pt x="436194" y="58974"/>
                  </a:lnTo>
                  <a:lnTo>
                    <a:pt x="448831" y="59246"/>
                  </a:lnTo>
                  <a:lnTo>
                    <a:pt x="461604" y="57752"/>
                  </a:lnTo>
                  <a:lnTo>
                    <a:pt x="453587" y="54082"/>
                  </a:lnTo>
                  <a:lnTo>
                    <a:pt x="445298" y="52045"/>
                  </a:lnTo>
                  <a:lnTo>
                    <a:pt x="451549" y="44027"/>
                  </a:lnTo>
                  <a:lnTo>
                    <a:pt x="456849" y="42532"/>
                  </a:lnTo>
                  <a:lnTo>
                    <a:pt x="462012" y="35466"/>
                  </a:lnTo>
                  <a:lnTo>
                    <a:pt x="449510" y="36553"/>
                  </a:lnTo>
                  <a:lnTo>
                    <a:pt x="451005" y="23236"/>
                  </a:lnTo>
                  <a:lnTo>
                    <a:pt x="444891" y="25954"/>
                  </a:lnTo>
                  <a:lnTo>
                    <a:pt x="437688" y="27177"/>
                  </a:lnTo>
                  <a:lnTo>
                    <a:pt x="434835" y="32884"/>
                  </a:lnTo>
                  <a:lnTo>
                    <a:pt x="435378" y="42260"/>
                  </a:lnTo>
                  <a:lnTo>
                    <a:pt x="433204" y="48375"/>
                  </a:lnTo>
                  <a:lnTo>
                    <a:pt x="427497" y="53267"/>
                  </a:lnTo>
                  <a:lnTo>
                    <a:pt x="417985" y="57072"/>
                  </a:lnTo>
                  <a:lnTo>
                    <a:pt x="417033" y="50413"/>
                  </a:lnTo>
                  <a:lnTo>
                    <a:pt x="413908" y="47424"/>
                  </a:lnTo>
                  <a:lnTo>
                    <a:pt x="412686" y="61692"/>
                  </a:lnTo>
                  <a:lnTo>
                    <a:pt x="410239" y="66584"/>
                  </a:lnTo>
                  <a:lnTo>
                    <a:pt x="403310" y="53267"/>
                  </a:lnTo>
                  <a:lnTo>
                    <a:pt x="401271" y="55985"/>
                  </a:lnTo>
                  <a:lnTo>
                    <a:pt x="401543" y="59789"/>
                  </a:lnTo>
                  <a:lnTo>
                    <a:pt x="399776" y="66312"/>
                  </a:lnTo>
                  <a:lnTo>
                    <a:pt x="393797" y="69710"/>
                  </a:lnTo>
                  <a:lnTo>
                    <a:pt x="394205" y="78134"/>
                  </a:lnTo>
                  <a:lnTo>
                    <a:pt x="391895" y="82754"/>
                  </a:lnTo>
                  <a:lnTo>
                    <a:pt x="372735" y="75417"/>
                  </a:lnTo>
                  <a:lnTo>
                    <a:pt x="372327" y="77862"/>
                  </a:lnTo>
                  <a:lnTo>
                    <a:pt x="383198" y="93626"/>
                  </a:lnTo>
                  <a:lnTo>
                    <a:pt x="391080" y="98925"/>
                  </a:lnTo>
                  <a:lnTo>
                    <a:pt x="392031" y="107485"/>
                  </a:lnTo>
                  <a:lnTo>
                    <a:pt x="385237" y="114552"/>
                  </a:lnTo>
                  <a:lnTo>
                    <a:pt x="375860" y="108437"/>
                  </a:lnTo>
                  <a:lnTo>
                    <a:pt x="374230" y="108845"/>
                  </a:lnTo>
                  <a:lnTo>
                    <a:pt x="379257" y="119307"/>
                  </a:lnTo>
                  <a:lnTo>
                    <a:pt x="382519" y="128412"/>
                  </a:lnTo>
                  <a:lnTo>
                    <a:pt x="379257" y="136157"/>
                  </a:lnTo>
                  <a:lnTo>
                    <a:pt x="379801" y="145533"/>
                  </a:lnTo>
                  <a:lnTo>
                    <a:pt x="379121" y="154094"/>
                  </a:lnTo>
                  <a:lnTo>
                    <a:pt x="377084" y="161569"/>
                  </a:lnTo>
                  <a:lnTo>
                    <a:pt x="381567" y="195947"/>
                  </a:lnTo>
                  <a:lnTo>
                    <a:pt x="387003" y="205188"/>
                  </a:lnTo>
                  <a:lnTo>
                    <a:pt x="392438" y="214156"/>
                  </a:lnTo>
                  <a:lnTo>
                    <a:pt x="395292" y="222445"/>
                  </a:lnTo>
                  <a:lnTo>
                    <a:pt x="389585" y="223668"/>
                  </a:lnTo>
                  <a:lnTo>
                    <a:pt x="380481" y="216874"/>
                  </a:lnTo>
                  <a:lnTo>
                    <a:pt x="372463" y="211711"/>
                  </a:lnTo>
                  <a:lnTo>
                    <a:pt x="362951" y="194996"/>
                  </a:lnTo>
                  <a:lnTo>
                    <a:pt x="361320" y="188338"/>
                  </a:lnTo>
                  <a:lnTo>
                    <a:pt x="359011" y="183038"/>
                  </a:lnTo>
                  <a:lnTo>
                    <a:pt x="360098" y="195132"/>
                  </a:lnTo>
                  <a:lnTo>
                    <a:pt x="363495" y="208721"/>
                  </a:lnTo>
                  <a:lnTo>
                    <a:pt x="393389" y="238888"/>
                  </a:lnTo>
                  <a:lnTo>
                    <a:pt x="398961" y="250438"/>
                  </a:lnTo>
                  <a:lnTo>
                    <a:pt x="403174" y="259542"/>
                  </a:lnTo>
                  <a:lnTo>
                    <a:pt x="402086" y="268239"/>
                  </a:lnTo>
                  <a:lnTo>
                    <a:pt x="394341" y="262124"/>
                  </a:lnTo>
                  <a:lnTo>
                    <a:pt x="387682" y="254242"/>
                  </a:lnTo>
                  <a:lnTo>
                    <a:pt x="369881" y="245410"/>
                  </a:lnTo>
                  <a:lnTo>
                    <a:pt x="347460" y="239838"/>
                  </a:lnTo>
                  <a:lnTo>
                    <a:pt x="334822" y="219184"/>
                  </a:lnTo>
                  <a:lnTo>
                    <a:pt x="334822" y="227880"/>
                  </a:lnTo>
                  <a:lnTo>
                    <a:pt x="331969" y="235219"/>
                  </a:lnTo>
                  <a:lnTo>
                    <a:pt x="324224" y="226250"/>
                  </a:lnTo>
                  <a:lnTo>
                    <a:pt x="319332" y="218640"/>
                  </a:lnTo>
                  <a:lnTo>
                    <a:pt x="317701" y="210351"/>
                  </a:lnTo>
                  <a:lnTo>
                    <a:pt x="308053" y="210895"/>
                  </a:lnTo>
                  <a:lnTo>
                    <a:pt x="297862" y="218097"/>
                  </a:lnTo>
                  <a:lnTo>
                    <a:pt x="288078" y="216330"/>
                  </a:lnTo>
                  <a:lnTo>
                    <a:pt x="286991" y="202198"/>
                  </a:lnTo>
                  <a:lnTo>
                    <a:pt x="289573" y="194725"/>
                  </a:lnTo>
                  <a:lnTo>
                    <a:pt x="300580" y="176923"/>
                  </a:lnTo>
                  <a:lnTo>
                    <a:pt x="310906" y="167819"/>
                  </a:lnTo>
                  <a:lnTo>
                    <a:pt x="315527" y="156133"/>
                  </a:lnTo>
                  <a:lnTo>
                    <a:pt x="314032" y="137924"/>
                  </a:lnTo>
                  <a:lnTo>
                    <a:pt x="315391" y="151512"/>
                  </a:lnTo>
                  <a:lnTo>
                    <a:pt x="326670" y="138196"/>
                  </a:lnTo>
                  <a:lnTo>
                    <a:pt x="319332" y="127732"/>
                  </a:lnTo>
                  <a:lnTo>
                    <a:pt x="312538" y="117949"/>
                  </a:lnTo>
                  <a:lnTo>
                    <a:pt x="302346" y="129092"/>
                  </a:lnTo>
                  <a:lnTo>
                    <a:pt x="293649" y="124879"/>
                  </a:lnTo>
                  <a:lnTo>
                    <a:pt x="279517" y="111019"/>
                  </a:lnTo>
                  <a:lnTo>
                    <a:pt x="256552" y="101235"/>
                  </a:lnTo>
                  <a:lnTo>
                    <a:pt x="253291" y="96343"/>
                  </a:lnTo>
                  <a:lnTo>
                    <a:pt x="253699" y="90908"/>
                  </a:lnTo>
                  <a:lnTo>
                    <a:pt x="256824" y="83434"/>
                  </a:lnTo>
                  <a:lnTo>
                    <a:pt x="249758" y="76096"/>
                  </a:lnTo>
                  <a:lnTo>
                    <a:pt x="232501" y="68894"/>
                  </a:lnTo>
                  <a:lnTo>
                    <a:pt x="225162" y="62779"/>
                  </a:lnTo>
                  <a:lnTo>
                    <a:pt x="223532" y="61420"/>
                  </a:lnTo>
                  <a:lnTo>
                    <a:pt x="222853" y="53946"/>
                  </a:lnTo>
                  <a:lnTo>
                    <a:pt x="220543" y="49191"/>
                  </a:lnTo>
                  <a:lnTo>
                    <a:pt x="216738" y="47152"/>
                  </a:lnTo>
                  <a:lnTo>
                    <a:pt x="216058" y="43891"/>
                  </a:lnTo>
                  <a:lnTo>
                    <a:pt x="218368" y="39406"/>
                  </a:lnTo>
                  <a:lnTo>
                    <a:pt x="216058" y="34651"/>
                  </a:lnTo>
                  <a:lnTo>
                    <a:pt x="208992" y="29487"/>
                  </a:lnTo>
                  <a:lnTo>
                    <a:pt x="206546" y="25003"/>
                  </a:lnTo>
                  <a:lnTo>
                    <a:pt x="208721" y="21062"/>
                  </a:lnTo>
                  <a:lnTo>
                    <a:pt x="205188" y="19296"/>
                  </a:lnTo>
                  <a:lnTo>
                    <a:pt x="195947" y="19568"/>
                  </a:lnTo>
                  <a:lnTo>
                    <a:pt x="186843" y="15898"/>
                  </a:lnTo>
                  <a:lnTo>
                    <a:pt x="177874" y="8153"/>
                  </a:lnTo>
                  <a:lnTo>
                    <a:pt x="167140" y="6794"/>
                  </a:lnTo>
                  <a:lnTo>
                    <a:pt x="148658" y="14540"/>
                  </a:lnTo>
                  <a:lnTo>
                    <a:pt x="138196" y="16442"/>
                  </a:lnTo>
                  <a:lnTo>
                    <a:pt x="133575" y="20790"/>
                  </a:lnTo>
                  <a:lnTo>
                    <a:pt x="131266" y="28265"/>
                  </a:lnTo>
                  <a:lnTo>
                    <a:pt x="126781" y="32069"/>
                  </a:lnTo>
                  <a:lnTo>
                    <a:pt x="116590" y="32205"/>
                  </a:lnTo>
                  <a:lnTo>
                    <a:pt x="114959" y="31933"/>
                  </a:lnTo>
                  <a:lnTo>
                    <a:pt x="103409" y="29487"/>
                  </a:lnTo>
                  <a:lnTo>
                    <a:pt x="95255" y="24867"/>
                  </a:lnTo>
                  <a:lnTo>
                    <a:pt x="93761" y="22965"/>
                  </a:lnTo>
                  <a:lnTo>
                    <a:pt x="94712" y="19024"/>
                  </a:lnTo>
                  <a:lnTo>
                    <a:pt x="93218" y="17257"/>
                  </a:lnTo>
                  <a:lnTo>
                    <a:pt x="90772" y="16986"/>
                  </a:lnTo>
                  <a:lnTo>
                    <a:pt x="88461" y="19296"/>
                  </a:lnTo>
                  <a:lnTo>
                    <a:pt x="86015" y="26362"/>
                  </a:lnTo>
                  <a:lnTo>
                    <a:pt x="66040" y="45658"/>
                  </a:lnTo>
                  <a:lnTo>
                    <a:pt x="56392" y="41853"/>
                  </a:lnTo>
                  <a:lnTo>
                    <a:pt x="52723" y="41988"/>
                  </a:lnTo>
                  <a:lnTo>
                    <a:pt x="24867" y="69166"/>
                  </a:lnTo>
                  <a:lnTo>
                    <a:pt x="16442" y="73514"/>
                  </a:lnTo>
                  <a:lnTo>
                    <a:pt x="0" y="85744"/>
                  </a:lnTo>
                  <a:lnTo>
                    <a:pt x="271" y="64682"/>
                  </a:lnTo>
                  <a:lnTo>
                    <a:pt x="543" y="43619"/>
                  </a:lnTo>
                  <a:lnTo>
                    <a:pt x="950" y="22421"/>
                  </a:lnTo>
                  <a:lnTo>
                    <a:pt x="1223" y="1223"/>
                  </a:lnTo>
                  <a:lnTo>
                    <a:pt x="30710" y="1223"/>
                  </a:lnTo>
                  <a:lnTo>
                    <a:pt x="60197" y="1223"/>
                  </a:lnTo>
                  <a:lnTo>
                    <a:pt x="89684" y="1223"/>
                  </a:lnTo>
                  <a:lnTo>
                    <a:pt x="119171" y="1223"/>
                  </a:lnTo>
                  <a:lnTo>
                    <a:pt x="148658" y="1223"/>
                  </a:lnTo>
                  <a:lnTo>
                    <a:pt x="178146" y="1223"/>
                  </a:lnTo>
                  <a:lnTo>
                    <a:pt x="207633" y="1223"/>
                  </a:lnTo>
                  <a:lnTo>
                    <a:pt x="237120" y="1223"/>
                  </a:lnTo>
                  <a:lnTo>
                    <a:pt x="266608" y="1223"/>
                  </a:lnTo>
                  <a:lnTo>
                    <a:pt x="296367" y="1223"/>
                  </a:lnTo>
                  <a:lnTo>
                    <a:pt x="325854" y="1223"/>
                  </a:lnTo>
                  <a:lnTo>
                    <a:pt x="355341" y="1223"/>
                  </a:lnTo>
                  <a:lnTo>
                    <a:pt x="384828" y="1223"/>
                  </a:lnTo>
                  <a:lnTo>
                    <a:pt x="414316" y="1223"/>
                  </a:lnTo>
                  <a:lnTo>
                    <a:pt x="443803" y="1223"/>
                  </a:lnTo>
                  <a:lnTo>
                    <a:pt x="473562" y="1223"/>
                  </a:lnTo>
                  <a:close/>
                  <a:moveTo>
                    <a:pt x="545039" y="275305"/>
                  </a:moveTo>
                  <a:lnTo>
                    <a:pt x="541641" y="275712"/>
                  </a:lnTo>
                  <a:lnTo>
                    <a:pt x="545039" y="270005"/>
                  </a:lnTo>
                  <a:lnTo>
                    <a:pt x="556317" y="242828"/>
                  </a:lnTo>
                  <a:lnTo>
                    <a:pt x="561345" y="233452"/>
                  </a:lnTo>
                  <a:lnTo>
                    <a:pt x="556453" y="252476"/>
                  </a:lnTo>
                  <a:lnTo>
                    <a:pt x="547892" y="270005"/>
                  </a:lnTo>
                  <a:lnTo>
                    <a:pt x="545039" y="27530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2" name="Freeform: Shape 41">
              <a:extLst>
                <a:ext uri="{FF2B5EF4-FFF2-40B4-BE49-F238E27FC236}">
                  <a16:creationId xmlns:a16="http://schemas.microsoft.com/office/drawing/2014/main" id="{5E7F5D7B-B531-CA5D-9E7D-714861105BA7}"/>
                </a:ext>
              </a:extLst>
            </p:cNvPr>
            <p:cNvSpPr/>
            <p:nvPr/>
          </p:nvSpPr>
          <p:spPr>
            <a:xfrm>
              <a:off x="17252684" y="7611380"/>
              <a:ext cx="523704" cy="796291"/>
            </a:xfrm>
            <a:custGeom>
              <a:avLst/>
              <a:gdLst>
                <a:gd name="connsiteX0" fmla="*/ 258863 w 523704"/>
                <a:gd name="connsiteY0" fmla="*/ 31254 h 796291"/>
                <a:gd name="connsiteX1" fmla="*/ 259543 w 523704"/>
                <a:gd name="connsiteY1" fmla="*/ 35194 h 796291"/>
                <a:gd name="connsiteX2" fmla="*/ 265385 w 523704"/>
                <a:gd name="connsiteY2" fmla="*/ 42124 h 796291"/>
                <a:gd name="connsiteX3" fmla="*/ 273811 w 523704"/>
                <a:gd name="connsiteY3" fmla="*/ 46880 h 796291"/>
                <a:gd name="connsiteX4" fmla="*/ 280198 w 523704"/>
                <a:gd name="connsiteY4" fmla="*/ 48511 h 796291"/>
                <a:gd name="connsiteX5" fmla="*/ 287670 w 523704"/>
                <a:gd name="connsiteY5" fmla="*/ 48375 h 796291"/>
                <a:gd name="connsiteX6" fmla="*/ 308189 w 523704"/>
                <a:gd name="connsiteY6" fmla="*/ 38999 h 796291"/>
                <a:gd name="connsiteX7" fmla="*/ 332241 w 523704"/>
                <a:gd name="connsiteY7" fmla="*/ 32884 h 796291"/>
                <a:gd name="connsiteX8" fmla="*/ 345422 w 523704"/>
                <a:gd name="connsiteY8" fmla="*/ 27177 h 796291"/>
                <a:gd name="connsiteX9" fmla="*/ 347869 w 523704"/>
                <a:gd name="connsiteY9" fmla="*/ 21877 h 796291"/>
                <a:gd name="connsiteX10" fmla="*/ 353847 w 523704"/>
                <a:gd name="connsiteY10" fmla="*/ 19975 h 796291"/>
                <a:gd name="connsiteX11" fmla="*/ 363496 w 523704"/>
                <a:gd name="connsiteY11" fmla="*/ 21606 h 796291"/>
                <a:gd name="connsiteX12" fmla="*/ 381296 w 523704"/>
                <a:gd name="connsiteY12" fmla="*/ 34922 h 796291"/>
                <a:gd name="connsiteX13" fmla="*/ 401951 w 523704"/>
                <a:gd name="connsiteY13" fmla="*/ 55034 h 796291"/>
                <a:gd name="connsiteX14" fmla="*/ 418393 w 523704"/>
                <a:gd name="connsiteY14" fmla="*/ 70933 h 796291"/>
                <a:gd name="connsiteX15" fmla="*/ 418937 w 523704"/>
                <a:gd name="connsiteY15" fmla="*/ 98381 h 796291"/>
                <a:gd name="connsiteX16" fmla="*/ 419209 w 523704"/>
                <a:gd name="connsiteY16" fmla="*/ 127461 h 796291"/>
                <a:gd name="connsiteX17" fmla="*/ 419617 w 523704"/>
                <a:gd name="connsiteY17" fmla="*/ 158035 h 796291"/>
                <a:gd name="connsiteX18" fmla="*/ 419889 w 523704"/>
                <a:gd name="connsiteY18" fmla="*/ 179777 h 796291"/>
                <a:gd name="connsiteX19" fmla="*/ 420295 w 523704"/>
                <a:gd name="connsiteY19" fmla="*/ 209536 h 796291"/>
                <a:gd name="connsiteX20" fmla="*/ 420567 w 523704"/>
                <a:gd name="connsiteY20" fmla="*/ 233180 h 796291"/>
                <a:gd name="connsiteX21" fmla="*/ 420975 w 523704"/>
                <a:gd name="connsiteY21" fmla="*/ 263890 h 796291"/>
                <a:gd name="connsiteX22" fmla="*/ 421247 w 523704"/>
                <a:gd name="connsiteY22" fmla="*/ 280332 h 796291"/>
                <a:gd name="connsiteX23" fmla="*/ 423556 w 523704"/>
                <a:gd name="connsiteY23" fmla="*/ 285089 h 796291"/>
                <a:gd name="connsiteX24" fmla="*/ 422198 w 523704"/>
                <a:gd name="connsiteY24" fmla="*/ 291475 h 796291"/>
                <a:gd name="connsiteX25" fmla="*/ 421654 w 523704"/>
                <a:gd name="connsiteY25" fmla="*/ 294737 h 796291"/>
                <a:gd name="connsiteX26" fmla="*/ 421790 w 523704"/>
                <a:gd name="connsiteY26" fmla="*/ 297318 h 796291"/>
                <a:gd name="connsiteX27" fmla="*/ 422742 w 523704"/>
                <a:gd name="connsiteY27" fmla="*/ 300580 h 796291"/>
                <a:gd name="connsiteX28" fmla="*/ 422606 w 523704"/>
                <a:gd name="connsiteY28" fmla="*/ 305064 h 796291"/>
                <a:gd name="connsiteX29" fmla="*/ 420567 w 523704"/>
                <a:gd name="connsiteY29" fmla="*/ 309141 h 796291"/>
                <a:gd name="connsiteX30" fmla="*/ 419481 w 523704"/>
                <a:gd name="connsiteY30" fmla="*/ 313896 h 796291"/>
                <a:gd name="connsiteX31" fmla="*/ 419209 w 523704"/>
                <a:gd name="connsiteY31" fmla="*/ 321642 h 796291"/>
                <a:gd name="connsiteX32" fmla="*/ 421519 w 523704"/>
                <a:gd name="connsiteY32" fmla="*/ 326398 h 796291"/>
                <a:gd name="connsiteX33" fmla="*/ 425323 w 523704"/>
                <a:gd name="connsiteY33" fmla="*/ 329252 h 796291"/>
                <a:gd name="connsiteX34" fmla="*/ 428448 w 523704"/>
                <a:gd name="connsiteY34" fmla="*/ 329252 h 796291"/>
                <a:gd name="connsiteX35" fmla="*/ 432525 w 523704"/>
                <a:gd name="connsiteY35" fmla="*/ 332105 h 796291"/>
                <a:gd name="connsiteX36" fmla="*/ 437825 w 523704"/>
                <a:gd name="connsiteY36" fmla="*/ 336997 h 796291"/>
                <a:gd name="connsiteX37" fmla="*/ 445842 w 523704"/>
                <a:gd name="connsiteY37" fmla="*/ 341210 h 796291"/>
                <a:gd name="connsiteX38" fmla="*/ 454131 w 523704"/>
                <a:gd name="connsiteY38" fmla="*/ 342705 h 796291"/>
                <a:gd name="connsiteX39" fmla="*/ 459839 w 523704"/>
                <a:gd name="connsiteY39" fmla="*/ 341617 h 796291"/>
                <a:gd name="connsiteX40" fmla="*/ 466769 w 523704"/>
                <a:gd name="connsiteY40" fmla="*/ 344471 h 796291"/>
                <a:gd name="connsiteX41" fmla="*/ 469214 w 523704"/>
                <a:gd name="connsiteY41" fmla="*/ 351265 h 796291"/>
                <a:gd name="connsiteX42" fmla="*/ 467855 w 523704"/>
                <a:gd name="connsiteY42" fmla="*/ 357652 h 796291"/>
                <a:gd name="connsiteX43" fmla="*/ 463916 w 523704"/>
                <a:gd name="connsiteY43" fmla="*/ 360641 h 796291"/>
                <a:gd name="connsiteX44" fmla="*/ 459703 w 523704"/>
                <a:gd name="connsiteY44" fmla="*/ 362951 h 796291"/>
                <a:gd name="connsiteX45" fmla="*/ 459023 w 523704"/>
                <a:gd name="connsiteY45" fmla="*/ 367843 h 796291"/>
                <a:gd name="connsiteX46" fmla="*/ 461061 w 523704"/>
                <a:gd name="connsiteY46" fmla="*/ 373007 h 796291"/>
                <a:gd name="connsiteX47" fmla="*/ 464052 w 523704"/>
                <a:gd name="connsiteY47" fmla="*/ 377491 h 796291"/>
                <a:gd name="connsiteX48" fmla="*/ 467313 w 523704"/>
                <a:gd name="connsiteY48" fmla="*/ 385373 h 796291"/>
                <a:gd name="connsiteX49" fmla="*/ 465953 w 523704"/>
                <a:gd name="connsiteY49" fmla="*/ 392167 h 796291"/>
                <a:gd name="connsiteX50" fmla="*/ 462964 w 523704"/>
                <a:gd name="connsiteY50" fmla="*/ 397874 h 796291"/>
                <a:gd name="connsiteX51" fmla="*/ 461605 w 523704"/>
                <a:gd name="connsiteY51" fmla="*/ 403853 h 796291"/>
                <a:gd name="connsiteX52" fmla="*/ 464186 w 523704"/>
                <a:gd name="connsiteY52" fmla="*/ 409017 h 796291"/>
                <a:gd name="connsiteX53" fmla="*/ 470981 w 523704"/>
                <a:gd name="connsiteY53" fmla="*/ 415811 h 796291"/>
                <a:gd name="connsiteX54" fmla="*/ 475194 w 523704"/>
                <a:gd name="connsiteY54" fmla="*/ 422334 h 796291"/>
                <a:gd name="connsiteX55" fmla="*/ 481852 w 523704"/>
                <a:gd name="connsiteY55" fmla="*/ 426002 h 796291"/>
                <a:gd name="connsiteX56" fmla="*/ 484977 w 523704"/>
                <a:gd name="connsiteY56" fmla="*/ 423421 h 796291"/>
                <a:gd name="connsiteX57" fmla="*/ 487560 w 523704"/>
                <a:gd name="connsiteY57" fmla="*/ 420024 h 796291"/>
                <a:gd name="connsiteX58" fmla="*/ 490277 w 523704"/>
                <a:gd name="connsiteY58" fmla="*/ 417442 h 796291"/>
                <a:gd name="connsiteX59" fmla="*/ 494897 w 523704"/>
                <a:gd name="connsiteY59" fmla="*/ 418936 h 796291"/>
                <a:gd name="connsiteX60" fmla="*/ 500332 w 523704"/>
                <a:gd name="connsiteY60" fmla="*/ 420839 h 796291"/>
                <a:gd name="connsiteX61" fmla="*/ 506176 w 523704"/>
                <a:gd name="connsiteY61" fmla="*/ 423149 h 796291"/>
                <a:gd name="connsiteX62" fmla="*/ 505496 w 523704"/>
                <a:gd name="connsiteY62" fmla="*/ 428720 h 796291"/>
                <a:gd name="connsiteX63" fmla="*/ 509029 w 523704"/>
                <a:gd name="connsiteY63" fmla="*/ 437960 h 796291"/>
                <a:gd name="connsiteX64" fmla="*/ 511882 w 523704"/>
                <a:gd name="connsiteY64" fmla="*/ 455761 h 796291"/>
                <a:gd name="connsiteX65" fmla="*/ 507535 w 523704"/>
                <a:gd name="connsiteY65" fmla="*/ 463779 h 796291"/>
                <a:gd name="connsiteX66" fmla="*/ 508485 w 523704"/>
                <a:gd name="connsiteY66" fmla="*/ 474514 h 796291"/>
                <a:gd name="connsiteX67" fmla="*/ 520307 w 523704"/>
                <a:gd name="connsiteY67" fmla="*/ 477639 h 796291"/>
                <a:gd name="connsiteX68" fmla="*/ 523162 w 523704"/>
                <a:gd name="connsiteY68" fmla="*/ 480900 h 796291"/>
                <a:gd name="connsiteX69" fmla="*/ 523704 w 523704"/>
                <a:gd name="connsiteY69" fmla="*/ 484841 h 796291"/>
                <a:gd name="connsiteX70" fmla="*/ 497615 w 523704"/>
                <a:gd name="connsiteY70" fmla="*/ 512154 h 796291"/>
                <a:gd name="connsiteX71" fmla="*/ 475466 w 523704"/>
                <a:gd name="connsiteY71" fmla="*/ 508350 h 796291"/>
                <a:gd name="connsiteX72" fmla="*/ 463508 w 523704"/>
                <a:gd name="connsiteY72" fmla="*/ 515552 h 796291"/>
                <a:gd name="connsiteX73" fmla="*/ 451006 w 523704"/>
                <a:gd name="connsiteY73" fmla="*/ 517725 h 796291"/>
                <a:gd name="connsiteX74" fmla="*/ 445434 w 523704"/>
                <a:gd name="connsiteY74" fmla="*/ 529955 h 796291"/>
                <a:gd name="connsiteX75" fmla="*/ 438505 w 523704"/>
                <a:gd name="connsiteY75" fmla="*/ 532537 h 796291"/>
                <a:gd name="connsiteX76" fmla="*/ 429128 w 523704"/>
                <a:gd name="connsiteY76" fmla="*/ 531858 h 796291"/>
                <a:gd name="connsiteX77" fmla="*/ 420975 w 523704"/>
                <a:gd name="connsiteY77" fmla="*/ 528460 h 796291"/>
                <a:gd name="connsiteX78" fmla="*/ 414725 w 523704"/>
                <a:gd name="connsiteY78" fmla="*/ 530091 h 796291"/>
                <a:gd name="connsiteX79" fmla="*/ 406028 w 523704"/>
                <a:gd name="connsiteY79" fmla="*/ 551969 h 796291"/>
                <a:gd name="connsiteX80" fmla="*/ 398962 w 523704"/>
                <a:gd name="connsiteY80" fmla="*/ 550066 h 796291"/>
                <a:gd name="connsiteX81" fmla="*/ 396109 w 523704"/>
                <a:gd name="connsiteY81" fmla="*/ 557948 h 796291"/>
                <a:gd name="connsiteX82" fmla="*/ 392440 w 523704"/>
                <a:gd name="connsiteY82" fmla="*/ 561345 h 796291"/>
                <a:gd name="connsiteX83" fmla="*/ 387004 w 523704"/>
                <a:gd name="connsiteY83" fmla="*/ 564335 h 796291"/>
                <a:gd name="connsiteX84" fmla="*/ 382248 w 523704"/>
                <a:gd name="connsiteY84" fmla="*/ 554551 h 796291"/>
                <a:gd name="connsiteX85" fmla="*/ 379257 w 523704"/>
                <a:gd name="connsiteY85" fmla="*/ 545310 h 796291"/>
                <a:gd name="connsiteX86" fmla="*/ 374774 w 523704"/>
                <a:gd name="connsiteY86" fmla="*/ 543272 h 796291"/>
                <a:gd name="connsiteX87" fmla="*/ 368932 w 523704"/>
                <a:gd name="connsiteY87" fmla="*/ 540962 h 796291"/>
                <a:gd name="connsiteX88" fmla="*/ 362816 w 523704"/>
                <a:gd name="connsiteY88" fmla="*/ 541098 h 796291"/>
                <a:gd name="connsiteX89" fmla="*/ 358740 w 523704"/>
                <a:gd name="connsiteY89" fmla="*/ 542457 h 796291"/>
                <a:gd name="connsiteX90" fmla="*/ 353711 w 523704"/>
                <a:gd name="connsiteY90" fmla="*/ 548436 h 796291"/>
                <a:gd name="connsiteX91" fmla="*/ 346374 w 523704"/>
                <a:gd name="connsiteY91" fmla="*/ 553599 h 796291"/>
                <a:gd name="connsiteX92" fmla="*/ 340802 w 523704"/>
                <a:gd name="connsiteY92" fmla="*/ 549387 h 796291"/>
                <a:gd name="connsiteX93" fmla="*/ 336455 w 523704"/>
                <a:gd name="connsiteY93" fmla="*/ 542457 h 796291"/>
                <a:gd name="connsiteX94" fmla="*/ 332786 w 523704"/>
                <a:gd name="connsiteY94" fmla="*/ 553463 h 796291"/>
                <a:gd name="connsiteX95" fmla="*/ 327486 w 523704"/>
                <a:gd name="connsiteY95" fmla="*/ 565150 h 796291"/>
                <a:gd name="connsiteX96" fmla="*/ 328436 w 523704"/>
                <a:gd name="connsiteY96" fmla="*/ 578738 h 796291"/>
                <a:gd name="connsiteX97" fmla="*/ 326127 w 523704"/>
                <a:gd name="connsiteY97" fmla="*/ 586756 h 796291"/>
                <a:gd name="connsiteX98" fmla="*/ 320964 w 523704"/>
                <a:gd name="connsiteY98" fmla="*/ 584581 h 796291"/>
                <a:gd name="connsiteX99" fmla="*/ 315936 w 523704"/>
                <a:gd name="connsiteY99" fmla="*/ 577516 h 796291"/>
                <a:gd name="connsiteX100" fmla="*/ 301667 w 523704"/>
                <a:gd name="connsiteY100" fmla="*/ 571808 h 796291"/>
                <a:gd name="connsiteX101" fmla="*/ 290389 w 523704"/>
                <a:gd name="connsiteY101" fmla="*/ 572352 h 796291"/>
                <a:gd name="connsiteX102" fmla="*/ 292698 w 523704"/>
                <a:gd name="connsiteY102" fmla="*/ 564742 h 796291"/>
                <a:gd name="connsiteX103" fmla="*/ 303434 w 523704"/>
                <a:gd name="connsiteY103" fmla="*/ 553871 h 796291"/>
                <a:gd name="connsiteX104" fmla="*/ 300173 w 523704"/>
                <a:gd name="connsiteY104" fmla="*/ 551697 h 796291"/>
                <a:gd name="connsiteX105" fmla="*/ 294873 w 523704"/>
                <a:gd name="connsiteY105" fmla="*/ 553192 h 796291"/>
                <a:gd name="connsiteX106" fmla="*/ 292562 w 523704"/>
                <a:gd name="connsiteY106" fmla="*/ 551697 h 796291"/>
                <a:gd name="connsiteX107" fmla="*/ 296367 w 523704"/>
                <a:gd name="connsiteY107" fmla="*/ 541777 h 796291"/>
                <a:gd name="connsiteX108" fmla="*/ 296775 w 523704"/>
                <a:gd name="connsiteY108" fmla="*/ 530906 h 796291"/>
                <a:gd name="connsiteX109" fmla="*/ 292020 w 523704"/>
                <a:gd name="connsiteY109" fmla="*/ 534711 h 796291"/>
                <a:gd name="connsiteX110" fmla="*/ 286040 w 523704"/>
                <a:gd name="connsiteY110" fmla="*/ 546262 h 796291"/>
                <a:gd name="connsiteX111" fmla="*/ 271501 w 523704"/>
                <a:gd name="connsiteY111" fmla="*/ 555366 h 796291"/>
                <a:gd name="connsiteX112" fmla="*/ 272179 w 523704"/>
                <a:gd name="connsiteY112" fmla="*/ 570721 h 796291"/>
                <a:gd name="connsiteX113" fmla="*/ 258456 w 523704"/>
                <a:gd name="connsiteY113" fmla="*/ 601975 h 796291"/>
                <a:gd name="connsiteX114" fmla="*/ 257776 w 523704"/>
                <a:gd name="connsiteY114" fmla="*/ 615291 h 796291"/>
                <a:gd name="connsiteX115" fmla="*/ 248943 w 523704"/>
                <a:gd name="connsiteY115" fmla="*/ 625891 h 796291"/>
                <a:gd name="connsiteX116" fmla="*/ 237529 w 523704"/>
                <a:gd name="connsiteY116" fmla="*/ 634995 h 796291"/>
                <a:gd name="connsiteX117" fmla="*/ 222310 w 523704"/>
                <a:gd name="connsiteY117" fmla="*/ 632413 h 796291"/>
                <a:gd name="connsiteX118" fmla="*/ 210760 w 523704"/>
                <a:gd name="connsiteY118" fmla="*/ 640295 h 796291"/>
                <a:gd name="connsiteX119" fmla="*/ 204916 w 523704"/>
                <a:gd name="connsiteY119" fmla="*/ 649399 h 796291"/>
                <a:gd name="connsiteX120" fmla="*/ 199753 w 523704"/>
                <a:gd name="connsiteY120" fmla="*/ 650758 h 796291"/>
                <a:gd name="connsiteX121" fmla="*/ 197035 w 523704"/>
                <a:gd name="connsiteY121" fmla="*/ 639208 h 796291"/>
                <a:gd name="connsiteX122" fmla="*/ 195133 w 523704"/>
                <a:gd name="connsiteY122" fmla="*/ 635674 h 796291"/>
                <a:gd name="connsiteX123" fmla="*/ 190921 w 523704"/>
                <a:gd name="connsiteY123" fmla="*/ 652660 h 796291"/>
                <a:gd name="connsiteX124" fmla="*/ 186572 w 523704"/>
                <a:gd name="connsiteY124" fmla="*/ 653747 h 796291"/>
                <a:gd name="connsiteX125" fmla="*/ 184941 w 523704"/>
                <a:gd name="connsiteY125" fmla="*/ 641653 h 796291"/>
                <a:gd name="connsiteX126" fmla="*/ 182903 w 523704"/>
                <a:gd name="connsiteY126" fmla="*/ 633637 h 796291"/>
                <a:gd name="connsiteX127" fmla="*/ 176924 w 523704"/>
                <a:gd name="connsiteY127" fmla="*/ 640567 h 796291"/>
                <a:gd name="connsiteX128" fmla="*/ 172983 w 523704"/>
                <a:gd name="connsiteY128" fmla="*/ 658775 h 796291"/>
                <a:gd name="connsiteX129" fmla="*/ 168907 w 523704"/>
                <a:gd name="connsiteY129" fmla="*/ 657281 h 796291"/>
                <a:gd name="connsiteX130" fmla="*/ 167548 w 523704"/>
                <a:gd name="connsiteY130" fmla="*/ 650486 h 796291"/>
                <a:gd name="connsiteX131" fmla="*/ 164559 w 523704"/>
                <a:gd name="connsiteY131" fmla="*/ 648448 h 796291"/>
                <a:gd name="connsiteX132" fmla="*/ 163607 w 523704"/>
                <a:gd name="connsiteY132" fmla="*/ 656193 h 796291"/>
                <a:gd name="connsiteX133" fmla="*/ 165102 w 523704"/>
                <a:gd name="connsiteY133" fmla="*/ 667064 h 796291"/>
                <a:gd name="connsiteX134" fmla="*/ 162928 w 523704"/>
                <a:gd name="connsiteY134" fmla="*/ 672908 h 796291"/>
                <a:gd name="connsiteX135" fmla="*/ 158851 w 523704"/>
                <a:gd name="connsiteY135" fmla="*/ 669782 h 796291"/>
                <a:gd name="connsiteX136" fmla="*/ 154774 w 523704"/>
                <a:gd name="connsiteY136" fmla="*/ 664618 h 796291"/>
                <a:gd name="connsiteX137" fmla="*/ 147980 w 523704"/>
                <a:gd name="connsiteY137" fmla="*/ 668559 h 796291"/>
                <a:gd name="connsiteX138" fmla="*/ 141730 w 523704"/>
                <a:gd name="connsiteY138" fmla="*/ 670190 h 796291"/>
                <a:gd name="connsiteX139" fmla="*/ 141730 w 523704"/>
                <a:gd name="connsiteY139" fmla="*/ 664890 h 796291"/>
                <a:gd name="connsiteX140" fmla="*/ 142952 w 523704"/>
                <a:gd name="connsiteY140" fmla="*/ 658368 h 796291"/>
                <a:gd name="connsiteX141" fmla="*/ 130587 w 523704"/>
                <a:gd name="connsiteY141" fmla="*/ 662036 h 796291"/>
                <a:gd name="connsiteX142" fmla="*/ 115639 w 523704"/>
                <a:gd name="connsiteY142" fmla="*/ 674130 h 796291"/>
                <a:gd name="connsiteX143" fmla="*/ 104089 w 523704"/>
                <a:gd name="connsiteY143" fmla="*/ 690844 h 796291"/>
                <a:gd name="connsiteX144" fmla="*/ 108030 w 523704"/>
                <a:gd name="connsiteY144" fmla="*/ 693562 h 796291"/>
                <a:gd name="connsiteX145" fmla="*/ 112514 w 523704"/>
                <a:gd name="connsiteY145" fmla="*/ 698862 h 796291"/>
                <a:gd name="connsiteX146" fmla="*/ 92403 w 523704"/>
                <a:gd name="connsiteY146" fmla="*/ 724544 h 796291"/>
                <a:gd name="connsiteX147" fmla="*/ 71748 w 523704"/>
                <a:gd name="connsiteY147" fmla="*/ 747645 h 796291"/>
                <a:gd name="connsiteX148" fmla="*/ 56121 w 523704"/>
                <a:gd name="connsiteY148" fmla="*/ 785149 h 796291"/>
                <a:gd name="connsiteX149" fmla="*/ 49871 w 523704"/>
                <a:gd name="connsiteY149" fmla="*/ 789497 h 796291"/>
                <a:gd name="connsiteX150" fmla="*/ 44435 w 523704"/>
                <a:gd name="connsiteY150" fmla="*/ 796292 h 796291"/>
                <a:gd name="connsiteX151" fmla="*/ 34244 w 523704"/>
                <a:gd name="connsiteY151" fmla="*/ 779985 h 796291"/>
                <a:gd name="connsiteX152" fmla="*/ 32206 w 523704"/>
                <a:gd name="connsiteY152" fmla="*/ 766805 h 796291"/>
                <a:gd name="connsiteX153" fmla="*/ 20655 w 523704"/>
                <a:gd name="connsiteY153" fmla="*/ 751177 h 796291"/>
                <a:gd name="connsiteX154" fmla="*/ 16035 w 523704"/>
                <a:gd name="connsiteY154" fmla="*/ 740443 h 796291"/>
                <a:gd name="connsiteX155" fmla="*/ 14540 w 523704"/>
                <a:gd name="connsiteY155" fmla="*/ 728349 h 796291"/>
                <a:gd name="connsiteX156" fmla="*/ 15220 w 523704"/>
                <a:gd name="connsiteY156" fmla="*/ 715304 h 796291"/>
                <a:gd name="connsiteX157" fmla="*/ 14269 w 523704"/>
                <a:gd name="connsiteY157" fmla="*/ 695737 h 796291"/>
                <a:gd name="connsiteX158" fmla="*/ 13317 w 523704"/>
                <a:gd name="connsiteY158" fmla="*/ 676169 h 796291"/>
                <a:gd name="connsiteX159" fmla="*/ 12366 w 523704"/>
                <a:gd name="connsiteY159" fmla="*/ 656601 h 796291"/>
                <a:gd name="connsiteX160" fmla="*/ 11415 w 523704"/>
                <a:gd name="connsiteY160" fmla="*/ 637034 h 796291"/>
                <a:gd name="connsiteX161" fmla="*/ 10463 w 523704"/>
                <a:gd name="connsiteY161" fmla="*/ 617330 h 796291"/>
                <a:gd name="connsiteX162" fmla="*/ 9512 w 523704"/>
                <a:gd name="connsiteY162" fmla="*/ 597626 h 796291"/>
                <a:gd name="connsiteX163" fmla="*/ 8561 w 523704"/>
                <a:gd name="connsiteY163" fmla="*/ 577923 h 796291"/>
                <a:gd name="connsiteX164" fmla="*/ 7610 w 523704"/>
                <a:gd name="connsiteY164" fmla="*/ 558220 h 796291"/>
                <a:gd name="connsiteX165" fmla="*/ 6659 w 523704"/>
                <a:gd name="connsiteY165" fmla="*/ 538380 h 796291"/>
                <a:gd name="connsiteX166" fmla="*/ 5708 w 523704"/>
                <a:gd name="connsiteY166" fmla="*/ 518541 h 796291"/>
                <a:gd name="connsiteX167" fmla="*/ 4757 w 523704"/>
                <a:gd name="connsiteY167" fmla="*/ 498701 h 796291"/>
                <a:gd name="connsiteX168" fmla="*/ 3805 w 523704"/>
                <a:gd name="connsiteY168" fmla="*/ 478726 h 796291"/>
                <a:gd name="connsiteX169" fmla="*/ 2854 w 523704"/>
                <a:gd name="connsiteY169" fmla="*/ 458751 h 796291"/>
                <a:gd name="connsiteX170" fmla="*/ 1903 w 523704"/>
                <a:gd name="connsiteY170" fmla="*/ 438776 h 796291"/>
                <a:gd name="connsiteX171" fmla="*/ 951 w 523704"/>
                <a:gd name="connsiteY171" fmla="*/ 418800 h 796291"/>
                <a:gd name="connsiteX172" fmla="*/ 0 w 523704"/>
                <a:gd name="connsiteY172" fmla="*/ 400864 h 796291"/>
                <a:gd name="connsiteX173" fmla="*/ 3126 w 523704"/>
                <a:gd name="connsiteY173" fmla="*/ 398146 h 796291"/>
                <a:gd name="connsiteX174" fmla="*/ 10872 w 523704"/>
                <a:gd name="connsiteY174" fmla="*/ 392982 h 796291"/>
                <a:gd name="connsiteX175" fmla="*/ 15899 w 523704"/>
                <a:gd name="connsiteY175" fmla="*/ 393662 h 796291"/>
                <a:gd name="connsiteX176" fmla="*/ 20248 w 523704"/>
                <a:gd name="connsiteY176" fmla="*/ 401407 h 796291"/>
                <a:gd name="connsiteX177" fmla="*/ 23916 w 523704"/>
                <a:gd name="connsiteY177" fmla="*/ 406571 h 796291"/>
                <a:gd name="connsiteX178" fmla="*/ 28129 w 523704"/>
                <a:gd name="connsiteY178" fmla="*/ 405076 h 796291"/>
                <a:gd name="connsiteX179" fmla="*/ 31798 w 523704"/>
                <a:gd name="connsiteY179" fmla="*/ 397874 h 796291"/>
                <a:gd name="connsiteX180" fmla="*/ 31662 w 523704"/>
                <a:gd name="connsiteY180" fmla="*/ 387818 h 796291"/>
                <a:gd name="connsiteX181" fmla="*/ 36553 w 523704"/>
                <a:gd name="connsiteY181" fmla="*/ 380752 h 796291"/>
                <a:gd name="connsiteX182" fmla="*/ 42397 w 523704"/>
                <a:gd name="connsiteY182" fmla="*/ 379666 h 796291"/>
                <a:gd name="connsiteX183" fmla="*/ 47832 w 523704"/>
                <a:gd name="connsiteY183" fmla="*/ 379937 h 796291"/>
                <a:gd name="connsiteX184" fmla="*/ 50550 w 523704"/>
                <a:gd name="connsiteY184" fmla="*/ 376540 h 796291"/>
                <a:gd name="connsiteX185" fmla="*/ 50278 w 523704"/>
                <a:gd name="connsiteY185" fmla="*/ 371648 h 796291"/>
                <a:gd name="connsiteX186" fmla="*/ 48375 w 523704"/>
                <a:gd name="connsiteY186" fmla="*/ 363767 h 796291"/>
                <a:gd name="connsiteX187" fmla="*/ 49055 w 523704"/>
                <a:gd name="connsiteY187" fmla="*/ 354255 h 796291"/>
                <a:gd name="connsiteX188" fmla="*/ 62644 w 523704"/>
                <a:gd name="connsiteY188" fmla="*/ 337405 h 796291"/>
                <a:gd name="connsiteX189" fmla="*/ 79222 w 523704"/>
                <a:gd name="connsiteY189" fmla="*/ 325990 h 796291"/>
                <a:gd name="connsiteX190" fmla="*/ 85065 w 523704"/>
                <a:gd name="connsiteY190" fmla="*/ 320283 h 796291"/>
                <a:gd name="connsiteX191" fmla="*/ 86695 w 523704"/>
                <a:gd name="connsiteY191" fmla="*/ 308597 h 796291"/>
                <a:gd name="connsiteX192" fmla="*/ 96208 w 523704"/>
                <a:gd name="connsiteY192" fmla="*/ 296503 h 796291"/>
                <a:gd name="connsiteX193" fmla="*/ 100964 w 523704"/>
                <a:gd name="connsiteY193" fmla="*/ 289573 h 796291"/>
                <a:gd name="connsiteX194" fmla="*/ 102187 w 523704"/>
                <a:gd name="connsiteY194" fmla="*/ 283458 h 796291"/>
                <a:gd name="connsiteX195" fmla="*/ 99741 w 523704"/>
                <a:gd name="connsiteY195" fmla="*/ 275984 h 796291"/>
                <a:gd name="connsiteX196" fmla="*/ 100013 w 523704"/>
                <a:gd name="connsiteY196" fmla="*/ 261716 h 796291"/>
                <a:gd name="connsiteX197" fmla="*/ 103274 w 523704"/>
                <a:gd name="connsiteY197" fmla="*/ 244730 h 796291"/>
                <a:gd name="connsiteX198" fmla="*/ 107214 w 523704"/>
                <a:gd name="connsiteY198" fmla="*/ 226114 h 796291"/>
                <a:gd name="connsiteX199" fmla="*/ 116047 w 523704"/>
                <a:gd name="connsiteY199" fmla="*/ 209400 h 796291"/>
                <a:gd name="connsiteX200" fmla="*/ 130451 w 523704"/>
                <a:gd name="connsiteY200" fmla="*/ 191056 h 796291"/>
                <a:gd name="connsiteX201" fmla="*/ 134120 w 523704"/>
                <a:gd name="connsiteY201" fmla="*/ 166868 h 796291"/>
                <a:gd name="connsiteX202" fmla="*/ 138061 w 523704"/>
                <a:gd name="connsiteY202" fmla="*/ 141321 h 796291"/>
                <a:gd name="connsiteX203" fmla="*/ 155454 w 523704"/>
                <a:gd name="connsiteY203" fmla="*/ 116318 h 796291"/>
                <a:gd name="connsiteX204" fmla="*/ 175157 w 523704"/>
                <a:gd name="connsiteY204" fmla="*/ 87918 h 796291"/>
                <a:gd name="connsiteX205" fmla="*/ 186436 w 523704"/>
                <a:gd name="connsiteY205" fmla="*/ 71748 h 796291"/>
                <a:gd name="connsiteX206" fmla="*/ 206683 w 523704"/>
                <a:gd name="connsiteY206" fmla="*/ 42260 h 796291"/>
                <a:gd name="connsiteX207" fmla="*/ 221088 w 523704"/>
                <a:gd name="connsiteY207" fmla="*/ 21198 h 796291"/>
                <a:gd name="connsiteX208" fmla="*/ 228288 w 523704"/>
                <a:gd name="connsiteY208" fmla="*/ 11550 h 796291"/>
                <a:gd name="connsiteX209" fmla="*/ 235899 w 523704"/>
                <a:gd name="connsiteY209" fmla="*/ 0 h 796291"/>
                <a:gd name="connsiteX210" fmla="*/ 248265 w 523704"/>
                <a:gd name="connsiteY210" fmla="*/ 3397 h 796291"/>
                <a:gd name="connsiteX211" fmla="*/ 260493 w 523704"/>
                <a:gd name="connsiteY211" fmla="*/ 6794 h 796291"/>
                <a:gd name="connsiteX212" fmla="*/ 258727 w 523704"/>
                <a:gd name="connsiteY212" fmla="*/ 23508 h 796291"/>
                <a:gd name="connsiteX213" fmla="*/ 258863 w 523704"/>
                <a:gd name="connsiteY213" fmla="*/ 31254 h 796291"/>
                <a:gd name="connsiteX214" fmla="*/ 369746 w 523704"/>
                <a:gd name="connsiteY214" fmla="*/ 573303 h 796291"/>
                <a:gd name="connsiteX215" fmla="*/ 362272 w 523704"/>
                <a:gd name="connsiteY215" fmla="*/ 576836 h 796291"/>
                <a:gd name="connsiteX216" fmla="*/ 354119 w 523704"/>
                <a:gd name="connsiteY216" fmla="*/ 575341 h 796291"/>
                <a:gd name="connsiteX217" fmla="*/ 354255 w 523704"/>
                <a:gd name="connsiteY217" fmla="*/ 584717 h 796291"/>
                <a:gd name="connsiteX218" fmla="*/ 353304 w 523704"/>
                <a:gd name="connsiteY218" fmla="*/ 588115 h 796291"/>
                <a:gd name="connsiteX219" fmla="*/ 344199 w 523704"/>
                <a:gd name="connsiteY219" fmla="*/ 583223 h 796291"/>
                <a:gd name="connsiteX220" fmla="*/ 340938 w 523704"/>
                <a:gd name="connsiteY220" fmla="*/ 580097 h 796291"/>
                <a:gd name="connsiteX221" fmla="*/ 341210 w 523704"/>
                <a:gd name="connsiteY221" fmla="*/ 567596 h 796291"/>
                <a:gd name="connsiteX222" fmla="*/ 349227 w 523704"/>
                <a:gd name="connsiteY222" fmla="*/ 555774 h 796291"/>
                <a:gd name="connsiteX223" fmla="*/ 355343 w 523704"/>
                <a:gd name="connsiteY223" fmla="*/ 551154 h 796291"/>
                <a:gd name="connsiteX224" fmla="*/ 363224 w 523704"/>
                <a:gd name="connsiteY224" fmla="*/ 554415 h 796291"/>
                <a:gd name="connsiteX225" fmla="*/ 369202 w 523704"/>
                <a:gd name="connsiteY225" fmla="*/ 567596 h 796291"/>
                <a:gd name="connsiteX226" fmla="*/ 369746 w 523704"/>
                <a:gd name="connsiteY226" fmla="*/ 573303 h 796291"/>
                <a:gd name="connsiteX227" fmla="*/ 313897 w 523704"/>
                <a:gd name="connsiteY227" fmla="*/ 597626 h 796291"/>
                <a:gd name="connsiteX228" fmla="*/ 309005 w 523704"/>
                <a:gd name="connsiteY228" fmla="*/ 601160 h 796291"/>
                <a:gd name="connsiteX229" fmla="*/ 303842 w 523704"/>
                <a:gd name="connsiteY229" fmla="*/ 600073 h 796291"/>
                <a:gd name="connsiteX230" fmla="*/ 303706 w 523704"/>
                <a:gd name="connsiteY230" fmla="*/ 591240 h 796291"/>
                <a:gd name="connsiteX231" fmla="*/ 305336 w 523704"/>
                <a:gd name="connsiteY231" fmla="*/ 588250 h 796291"/>
                <a:gd name="connsiteX232" fmla="*/ 307103 w 523704"/>
                <a:gd name="connsiteY232" fmla="*/ 586892 h 796291"/>
                <a:gd name="connsiteX233" fmla="*/ 309820 w 523704"/>
                <a:gd name="connsiteY233" fmla="*/ 589338 h 796291"/>
                <a:gd name="connsiteX234" fmla="*/ 313897 w 523704"/>
                <a:gd name="connsiteY234" fmla="*/ 597626 h 796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523704" h="796291">
                  <a:moveTo>
                    <a:pt x="258863" y="31254"/>
                  </a:moveTo>
                  <a:lnTo>
                    <a:pt x="259543" y="35194"/>
                  </a:lnTo>
                  <a:lnTo>
                    <a:pt x="265385" y="42124"/>
                  </a:lnTo>
                  <a:lnTo>
                    <a:pt x="273811" y="46880"/>
                  </a:lnTo>
                  <a:lnTo>
                    <a:pt x="280198" y="48511"/>
                  </a:lnTo>
                  <a:lnTo>
                    <a:pt x="287670" y="48375"/>
                  </a:lnTo>
                  <a:lnTo>
                    <a:pt x="308189" y="38999"/>
                  </a:lnTo>
                  <a:lnTo>
                    <a:pt x="332241" y="32884"/>
                  </a:lnTo>
                  <a:lnTo>
                    <a:pt x="345422" y="27177"/>
                  </a:lnTo>
                  <a:lnTo>
                    <a:pt x="347869" y="21877"/>
                  </a:lnTo>
                  <a:lnTo>
                    <a:pt x="353847" y="19975"/>
                  </a:lnTo>
                  <a:lnTo>
                    <a:pt x="363496" y="21606"/>
                  </a:lnTo>
                  <a:lnTo>
                    <a:pt x="381296" y="34922"/>
                  </a:lnTo>
                  <a:lnTo>
                    <a:pt x="401951" y="55034"/>
                  </a:lnTo>
                  <a:lnTo>
                    <a:pt x="418393" y="70933"/>
                  </a:lnTo>
                  <a:lnTo>
                    <a:pt x="418937" y="98381"/>
                  </a:lnTo>
                  <a:lnTo>
                    <a:pt x="419209" y="127461"/>
                  </a:lnTo>
                  <a:lnTo>
                    <a:pt x="419617" y="158035"/>
                  </a:lnTo>
                  <a:lnTo>
                    <a:pt x="419889" y="179777"/>
                  </a:lnTo>
                  <a:lnTo>
                    <a:pt x="420295" y="209536"/>
                  </a:lnTo>
                  <a:lnTo>
                    <a:pt x="420567" y="233180"/>
                  </a:lnTo>
                  <a:lnTo>
                    <a:pt x="420975" y="263890"/>
                  </a:lnTo>
                  <a:lnTo>
                    <a:pt x="421247" y="280332"/>
                  </a:lnTo>
                  <a:lnTo>
                    <a:pt x="423556" y="285089"/>
                  </a:lnTo>
                  <a:lnTo>
                    <a:pt x="422198" y="291475"/>
                  </a:lnTo>
                  <a:lnTo>
                    <a:pt x="421654" y="294737"/>
                  </a:lnTo>
                  <a:lnTo>
                    <a:pt x="421790" y="297318"/>
                  </a:lnTo>
                  <a:lnTo>
                    <a:pt x="422742" y="300580"/>
                  </a:lnTo>
                  <a:lnTo>
                    <a:pt x="422606" y="305064"/>
                  </a:lnTo>
                  <a:lnTo>
                    <a:pt x="420567" y="309141"/>
                  </a:lnTo>
                  <a:lnTo>
                    <a:pt x="419481" y="313896"/>
                  </a:lnTo>
                  <a:lnTo>
                    <a:pt x="419209" y="321642"/>
                  </a:lnTo>
                  <a:lnTo>
                    <a:pt x="421519" y="326398"/>
                  </a:lnTo>
                  <a:lnTo>
                    <a:pt x="425323" y="329252"/>
                  </a:lnTo>
                  <a:lnTo>
                    <a:pt x="428448" y="329252"/>
                  </a:lnTo>
                  <a:lnTo>
                    <a:pt x="432525" y="332105"/>
                  </a:lnTo>
                  <a:lnTo>
                    <a:pt x="437825" y="336997"/>
                  </a:lnTo>
                  <a:lnTo>
                    <a:pt x="445842" y="341210"/>
                  </a:lnTo>
                  <a:lnTo>
                    <a:pt x="454131" y="342705"/>
                  </a:lnTo>
                  <a:lnTo>
                    <a:pt x="459839" y="341617"/>
                  </a:lnTo>
                  <a:lnTo>
                    <a:pt x="466769" y="344471"/>
                  </a:lnTo>
                  <a:lnTo>
                    <a:pt x="469214" y="351265"/>
                  </a:lnTo>
                  <a:lnTo>
                    <a:pt x="467855" y="357652"/>
                  </a:lnTo>
                  <a:lnTo>
                    <a:pt x="463916" y="360641"/>
                  </a:lnTo>
                  <a:lnTo>
                    <a:pt x="459703" y="362951"/>
                  </a:lnTo>
                  <a:lnTo>
                    <a:pt x="459023" y="367843"/>
                  </a:lnTo>
                  <a:lnTo>
                    <a:pt x="461061" y="373007"/>
                  </a:lnTo>
                  <a:lnTo>
                    <a:pt x="464052" y="377491"/>
                  </a:lnTo>
                  <a:lnTo>
                    <a:pt x="467313" y="385373"/>
                  </a:lnTo>
                  <a:lnTo>
                    <a:pt x="465953" y="392167"/>
                  </a:lnTo>
                  <a:lnTo>
                    <a:pt x="462964" y="397874"/>
                  </a:lnTo>
                  <a:lnTo>
                    <a:pt x="461605" y="403853"/>
                  </a:lnTo>
                  <a:lnTo>
                    <a:pt x="464186" y="409017"/>
                  </a:lnTo>
                  <a:lnTo>
                    <a:pt x="470981" y="415811"/>
                  </a:lnTo>
                  <a:lnTo>
                    <a:pt x="475194" y="422334"/>
                  </a:lnTo>
                  <a:lnTo>
                    <a:pt x="481852" y="426002"/>
                  </a:lnTo>
                  <a:lnTo>
                    <a:pt x="484977" y="423421"/>
                  </a:lnTo>
                  <a:lnTo>
                    <a:pt x="487560" y="420024"/>
                  </a:lnTo>
                  <a:lnTo>
                    <a:pt x="490277" y="417442"/>
                  </a:lnTo>
                  <a:lnTo>
                    <a:pt x="494897" y="418936"/>
                  </a:lnTo>
                  <a:lnTo>
                    <a:pt x="500332" y="420839"/>
                  </a:lnTo>
                  <a:lnTo>
                    <a:pt x="506176" y="423149"/>
                  </a:lnTo>
                  <a:lnTo>
                    <a:pt x="505496" y="428720"/>
                  </a:lnTo>
                  <a:lnTo>
                    <a:pt x="509029" y="437960"/>
                  </a:lnTo>
                  <a:lnTo>
                    <a:pt x="511882" y="455761"/>
                  </a:lnTo>
                  <a:lnTo>
                    <a:pt x="507535" y="463779"/>
                  </a:lnTo>
                  <a:lnTo>
                    <a:pt x="508485" y="474514"/>
                  </a:lnTo>
                  <a:lnTo>
                    <a:pt x="520307" y="477639"/>
                  </a:lnTo>
                  <a:lnTo>
                    <a:pt x="523162" y="480900"/>
                  </a:lnTo>
                  <a:lnTo>
                    <a:pt x="523704" y="484841"/>
                  </a:lnTo>
                  <a:lnTo>
                    <a:pt x="497615" y="512154"/>
                  </a:lnTo>
                  <a:lnTo>
                    <a:pt x="475466" y="508350"/>
                  </a:lnTo>
                  <a:lnTo>
                    <a:pt x="463508" y="515552"/>
                  </a:lnTo>
                  <a:lnTo>
                    <a:pt x="451006" y="517725"/>
                  </a:lnTo>
                  <a:lnTo>
                    <a:pt x="445434" y="529955"/>
                  </a:lnTo>
                  <a:lnTo>
                    <a:pt x="438505" y="532537"/>
                  </a:lnTo>
                  <a:lnTo>
                    <a:pt x="429128" y="531858"/>
                  </a:lnTo>
                  <a:lnTo>
                    <a:pt x="420975" y="528460"/>
                  </a:lnTo>
                  <a:lnTo>
                    <a:pt x="414725" y="530091"/>
                  </a:lnTo>
                  <a:lnTo>
                    <a:pt x="406028" y="551969"/>
                  </a:lnTo>
                  <a:lnTo>
                    <a:pt x="398962" y="550066"/>
                  </a:lnTo>
                  <a:lnTo>
                    <a:pt x="396109" y="557948"/>
                  </a:lnTo>
                  <a:lnTo>
                    <a:pt x="392440" y="561345"/>
                  </a:lnTo>
                  <a:lnTo>
                    <a:pt x="387004" y="564335"/>
                  </a:lnTo>
                  <a:lnTo>
                    <a:pt x="382248" y="554551"/>
                  </a:lnTo>
                  <a:lnTo>
                    <a:pt x="379257" y="545310"/>
                  </a:lnTo>
                  <a:lnTo>
                    <a:pt x="374774" y="543272"/>
                  </a:lnTo>
                  <a:lnTo>
                    <a:pt x="368932" y="540962"/>
                  </a:lnTo>
                  <a:lnTo>
                    <a:pt x="362816" y="541098"/>
                  </a:lnTo>
                  <a:lnTo>
                    <a:pt x="358740" y="542457"/>
                  </a:lnTo>
                  <a:lnTo>
                    <a:pt x="353711" y="548436"/>
                  </a:lnTo>
                  <a:lnTo>
                    <a:pt x="346374" y="553599"/>
                  </a:lnTo>
                  <a:lnTo>
                    <a:pt x="340802" y="549387"/>
                  </a:lnTo>
                  <a:lnTo>
                    <a:pt x="336455" y="542457"/>
                  </a:lnTo>
                  <a:lnTo>
                    <a:pt x="332786" y="553463"/>
                  </a:lnTo>
                  <a:lnTo>
                    <a:pt x="327486" y="565150"/>
                  </a:lnTo>
                  <a:lnTo>
                    <a:pt x="328436" y="578738"/>
                  </a:lnTo>
                  <a:lnTo>
                    <a:pt x="326127" y="586756"/>
                  </a:lnTo>
                  <a:lnTo>
                    <a:pt x="320964" y="584581"/>
                  </a:lnTo>
                  <a:lnTo>
                    <a:pt x="315936" y="577516"/>
                  </a:lnTo>
                  <a:lnTo>
                    <a:pt x="301667" y="571808"/>
                  </a:lnTo>
                  <a:lnTo>
                    <a:pt x="290389" y="572352"/>
                  </a:lnTo>
                  <a:lnTo>
                    <a:pt x="292698" y="564742"/>
                  </a:lnTo>
                  <a:lnTo>
                    <a:pt x="303434" y="553871"/>
                  </a:lnTo>
                  <a:lnTo>
                    <a:pt x="300173" y="551697"/>
                  </a:lnTo>
                  <a:lnTo>
                    <a:pt x="294873" y="553192"/>
                  </a:lnTo>
                  <a:lnTo>
                    <a:pt x="292562" y="551697"/>
                  </a:lnTo>
                  <a:lnTo>
                    <a:pt x="296367" y="541777"/>
                  </a:lnTo>
                  <a:lnTo>
                    <a:pt x="296775" y="530906"/>
                  </a:lnTo>
                  <a:lnTo>
                    <a:pt x="292020" y="534711"/>
                  </a:lnTo>
                  <a:lnTo>
                    <a:pt x="286040" y="546262"/>
                  </a:lnTo>
                  <a:lnTo>
                    <a:pt x="271501" y="555366"/>
                  </a:lnTo>
                  <a:lnTo>
                    <a:pt x="272179" y="570721"/>
                  </a:lnTo>
                  <a:lnTo>
                    <a:pt x="258456" y="601975"/>
                  </a:lnTo>
                  <a:lnTo>
                    <a:pt x="257776" y="615291"/>
                  </a:lnTo>
                  <a:lnTo>
                    <a:pt x="248943" y="625891"/>
                  </a:lnTo>
                  <a:lnTo>
                    <a:pt x="237529" y="634995"/>
                  </a:lnTo>
                  <a:lnTo>
                    <a:pt x="222310" y="632413"/>
                  </a:lnTo>
                  <a:lnTo>
                    <a:pt x="210760" y="640295"/>
                  </a:lnTo>
                  <a:lnTo>
                    <a:pt x="204916" y="649399"/>
                  </a:lnTo>
                  <a:lnTo>
                    <a:pt x="199753" y="650758"/>
                  </a:lnTo>
                  <a:lnTo>
                    <a:pt x="197035" y="639208"/>
                  </a:lnTo>
                  <a:lnTo>
                    <a:pt x="195133" y="635674"/>
                  </a:lnTo>
                  <a:lnTo>
                    <a:pt x="190921" y="652660"/>
                  </a:lnTo>
                  <a:lnTo>
                    <a:pt x="186572" y="653747"/>
                  </a:lnTo>
                  <a:lnTo>
                    <a:pt x="184941" y="641653"/>
                  </a:lnTo>
                  <a:lnTo>
                    <a:pt x="182903" y="633637"/>
                  </a:lnTo>
                  <a:lnTo>
                    <a:pt x="176924" y="640567"/>
                  </a:lnTo>
                  <a:lnTo>
                    <a:pt x="172983" y="658775"/>
                  </a:lnTo>
                  <a:lnTo>
                    <a:pt x="168907" y="657281"/>
                  </a:lnTo>
                  <a:lnTo>
                    <a:pt x="167548" y="650486"/>
                  </a:lnTo>
                  <a:lnTo>
                    <a:pt x="164559" y="648448"/>
                  </a:lnTo>
                  <a:lnTo>
                    <a:pt x="163607" y="656193"/>
                  </a:lnTo>
                  <a:lnTo>
                    <a:pt x="165102" y="667064"/>
                  </a:lnTo>
                  <a:lnTo>
                    <a:pt x="162928" y="672908"/>
                  </a:lnTo>
                  <a:lnTo>
                    <a:pt x="158851" y="669782"/>
                  </a:lnTo>
                  <a:lnTo>
                    <a:pt x="154774" y="664618"/>
                  </a:lnTo>
                  <a:lnTo>
                    <a:pt x="147980" y="668559"/>
                  </a:lnTo>
                  <a:lnTo>
                    <a:pt x="141730" y="670190"/>
                  </a:lnTo>
                  <a:lnTo>
                    <a:pt x="141730" y="664890"/>
                  </a:lnTo>
                  <a:lnTo>
                    <a:pt x="142952" y="658368"/>
                  </a:lnTo>
                  <a:lnTo>
                    <a:pt x="130587" y="662036"/>
                  </a:lnTo>
                  <a:lnTo>
                    <a:pt x="115639" y="674130"/>
                  </a:lnTo>
                  <a:lnTo>
                    <a:pt x="104089" y="690844"/>
                  </a:lnTo>
                  <a:lnTo>
                    <a:pt x="108030" y="693562"/>
                  </a:lnTo>
                  <a:lnTo>
                    <a:pt x="112514" y="698862"/>
                  </a:lnTo>
                  <a:lnTo>
                    <a:pt x="92403" y="724544"/>
                  </a:lnTo>
                  <a:lnTo>
                    <a:pt x="71748" y="747645"/>
                  </a:lnTo>
                  <a:lnTo>
                    <a:pt x="56121" y="785149"/>
                  </a:lnTo>
                  <a:lnTo>
                    <a:pt x="49871" y="789497"/>
                  </a:lnTo>
                  <a:lnTo>
                    <a:pt x="44435" y="796292"/>
                  </a:lnTo>
                  <a:lnTo>
                    <a:pt x="34244" y="779985"/>
                  </a:lnTo>
                  <a:lnTo>
                    <a:pt x="32206" y="766805"/>
                  </a:lnTo>
                  <a:lnTo>
                    <a:pt x="20655" y="751177"/>
                  </a:lnTo>
                  <a:lnTo>
                    <a:pt x="16035" y="740443"/>
                  </a:lnTo>
                  <a:lnTo>
                    <a:pt x="14540" y="728349"/>
                  </a:lnTo>
                  <a:lnTo>
                    <a:pt x="15220" y="715304"/>
                  </a:lnTo>
                  <a:lnTo>
                    <a:pt x="14269" y="695737"/>
                  </a:lnTo>
                  <a:lnTo>
                    <a:pt x="13317" y="676169"/>
                  </a:lnTo>
                  <a:lnTo>
                    <a:pt x="12366" y="656601"/>
                  </a:lnTo>
                  <a:lnTo>
                    <a:pt x="11415" y="637034"/>
                  </a:lnTo>
                  <a:lnTo>
                    <a:pt x="10463" y="617330"/>
                  </a:lnTo>
                  <a:lnTo>
                    <a:pt x="9512" y="597626"/>
                  </a:lnTo>
                  <a:lnTo>
                    <a:pt x="8561" y="577923"/>
                  </a:lnTo>
                  <a:lnTo>
                    <a:pt x="7610" y="558220"/>
                  </a:lnTo>
                  <a:lnTo>
                    <a:pt x="6659" y="538380"/>
                  </a:lnTo>
                  <a:lnTo>
                    <a:pt x="5708" y="518541"/>
                  </a:lnTo>
                  <a:lnTo>
                    <a:pt x="4757" y="498701"/>
                  </a:lnTo>
                  <a:lnTo>
                    <a:pt x="3805" y="478726"/>
                  </a:lnTo>
                  <a:lnTo>
                    <a:pt x="2854" y="458751"/>
                  </a:lnTo>
                  <a:lnTo>
                    <a:pt x="1903" y="438776"/>
                  </a:lnTo>
                  <a:lnTo>
                    <a:pt x="951" y="418800"/>
                  </a:lnTo>
                  <a:lnTo>
                    <a:pt x="0" y="400864"/>
                  </a:lnTo>
                  <a:lnTo>
                    <a:pt x="3126" y="398146"/>
                  </a:lnTo>
                  <a:lnTo>
                    <a:pt x="10872" y="392982"/>
                  </a:lnTo>
                  <a:lnTo>
                    <a:pt x="15899" y="393662"/>
                  </a:lnTo>
                  <a:lnTo>
                    <a:pt x="20248" y="401407"/>
                  </a:lnTo>
                  <a:lnTo>
                    <a:pt x="23916" y="406571"/>
                  </a:lnTo>
                  <a:lnTo>
                    <a:pt x="28129" y="405076"/>
                  </a:lnTo>
                  <a:lnTo>
                    <a:pt x="31798" y="397874"/>
                  </a:lnTo>
                  <a:lnTo>
                    <a:pt x="31662" y="387818"/>
                  </a:lnTo>
                  <a:lnTo>
                    <a:pt x="36553" y="380752"/>
                  </a:lnTo>
                  <a:lnTo>
                    <a:pt x="42397" y="379666"/>
                  </a:lnTo>
                  <a:lnTo>
                    <a:pt x="47832" y="379937"/>
                  </a:lnTo>
                  <a:lnTo>
                    <a:pt x="50550" y="376540"/>
                  </a:lnTo>
                  <a:lnTo>
                    <a:pt x="50278" y="371648"/>
                  </a:lnTo>
                  <a:lnTo>
                    <a:pt x="48375" y="363767"/>
                  </a:lnTo>
                  <a:lnTo>
                    <a:pt x="49055" y="354255"/>
                  </a:lnTo>
                  <a:lnTo>
                    <a:pt x="62644" y="337405"/>
                  </a:lnTo>
                  <a:lnTo>
                    <a:pt x="79222" y="325990"/>
                  </a:lnTo>
                  <a:lnTo>
                    <a:pt x="85065" y="320283"/>
                  </a:lnTo>
                  <a:lnTo>
                    <a:pt x="86695" y="308597"/>
                  </a:lnTo>
                  <a:lnTo>
                    <a:pt x="96208" y="296503"/>
                  </a:lnTo>
                  <a:lnTo>
                    <a:pt x="100964" y="289573"/>
                  </a:lnTo>
                  <a:lnTo>
                    <a:pt x="102187" y="283458"/>
                  </a:lnTo>
                  <a:lnTo>
                    <a:pt x="99741" y="275984"/>
                  </a:lnTo>
                  <a:lnTo>
                    <a:pt x="100013" y="261716"/>
                  </a:lnTo>
                  <a:lnTo>
                    <a:pt x="103274" y="244730"/>
                  </a:lnTo>
                  <a:lnTo>
                    <a:pt x="107214" y="226114"/>
                  </a:lnTo>
                  <a:lnTo>
                    <a:pt x="116047" y="209400"/>
                  </a:lnTo>
                  <a:lnTo>
                    <a:pt x="130451" y="191056"/>
                  </a:lnTo>
                  <a:lnTo>
                    <a:pt x="134120" y="166868"/>
                  </a:lnTo>
                  <a:lnTo>
                    <a:pt x="138061" y="141321"/>
                  </a:lnTo>
                  <a:lnTo>
                    <a:pt x="155454" y="116318"/>
                  </a:lnTo>
                  <a:lnTo>
                    <a:pt x="175157" y="87918"/>
                  </a:lnTo>
                  <a:lnTo>
                    <a:pt x="186436" y="71748"/>
                  </a:lnTo>
                  <a:lnTo>
                    <a:pt x="206683" y="42260"/>
                  </a:lnTo>
                  <a:lnTo>
                    <a:pt x="221088" y="21198"/>
                  </a:lnTo>
                  <a:lnTo>
                    <a:pt x="228288" y="11550"/>
                  </a:lnTo>
                  <a:lnTo>
                    <a:pt x="235899" y="0"/>
                  </a:lnTo>
                  <a:lnTo>
                    <a:pt x="248265" y="3397"/>
                  </a:lnTo>
                  <a:lnTo>
                    <a:pt x="260493" y="6794"/>
                  </a:lnTo>
                  <a:lnTo>
                    <a:pt x="258727" y="23508"/>
                  </a:lnTo>
                  <a:lnTo>
                    <a:pt x="258863" y="31254"/>
                  </a:lnTo>
                  <a:close/>
                  <a:moveTo>
                    <a:pt x="369746" y="573303"/>
                  </a:moveTo>
                  <a:lnTo>
                    <a:pt x="362272" y="576836"/>
                  </a:lnTo>
                  <a:lnTo>
                    <a:pt x="354119" y="575341"/>
                  </a:lnTo>
                  <a:lnTo>
                    <a:pt x="354255" y="584717"/>
                  </a:lnTo>
                  <a:lnTo>
                    <a:pt x="353304" y="588115"/>
                  </a:lnTo>
                  <a:lnTo>
                    <a:pt x="344199" y="583223"/>
                  </a:lnTo>
                  <a:lnTo>
                    <a:pt x="340938" y="580097"/>
                  </a:lnTo>
                  <a:lnTo>
                    <a:pt x="341210" y="567596"/>
                  </a:lnTo>
                  <a:lnTo>
                    <a:pt x="349227" y="555774"/>
                  </a:lnTo>
                  <a:lnTo>
                    <a:pt x="355343" y="551154"/>
                  </a:lnTo>
                  <a:lnTo>
                    <a:pt x="363224" y="554415"/>
                  </a:lnTo>
                  <a:lnTo>
                    <a:pt x="369202" y="567596"/>
                  </a:lnTo>
                  <a:lnTo>
                    <a:pt x="369746" y="573303"/>
                  </a:lnTo>
                  <a:close/>
                  <a:moveTo>
                    <a:pt x="313897" y="597626"/>
                  </a:moveTo>
                  <a:lnTo>
                    <a:pt x="309005" y="601160"/>
                  </a:lnTo>
                  <a:lnTo>
                    <a:pt x="303842" y="600073"/>
                  </a:lnTo>
                  <a:lnTo>
                    <a:pt x="303706" y="591240"/>
                  </a:lnTo>
                  <a:lnTo>
                    <a:pt x="305336" y="588250"/>
                  </a:lnTo>
                  <a:lnTo>
                    <a:pt x="307103" y="586892"/>
                  </a:lnTo>
                  <a:lnTo>
                    <a:pt x="309820" y="589338"/>
                  </a:lnTo>
                  <a:lnTo>
                    <a:pt x="313897" y="597626"/>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3" name="Freeform: Shape 42">
              <a:extLst>
                <a:ext uri="{FF2B5EF4-FFF2-40B4-BE49-F238E27FC236}">
                  <a16:creationId xmlns:a16="http://schemas.microsoft.com/office/drawing/2014/main" id="{CDCA555A-EE81-69EB-0434-20E7F10FFEA0}"/>
                </a:ext>
              </a:extLst>
            </p:cNvPr>
            <p:cNvSpPr/>
            <p:nvPr/>
          </p:nvSpPr>
          <p:spPr>
            <a:xfrm>
              <a:off x="14779341" y="7475494"/>
              <a:ext cx="1023629" cy="1167940"/>
            </a:xfrm>
            <a:custGeom>
              <a:avLst/>
              <a:gdLst>
                <a:gd name="connsiteX0" fmla="*/ 186572 w 1023629"/>
                <a:gd name="connsiteY0" fmla="*/ 47696 h 1167940"/>
                <a:gd name="connsiteX1" fmla="*/ 185892 w 1023629"/>
                <a:gd name="connsiteY1" fmla="*/ 50821 h 1167940"/>
                <a:gd name="connsiteX2" fmla="*/ 190512 w 1023629"/>
                <a:gd name="connsiteY2" fmla="*/ 51773 h 1167940"/>
                <a:gd name="connsiteX3" fmla="*/ 189697 w 1023629"/>
                <a:gd name="connsiteY3" fmla="*/ 53403 h 1167940"/>
                <a:gd name="connsiteX4" fmla="*/ 184669 w 1023629"/>
                <a:gd name="connsiteY4" fmla="*/ 56257 h 1167940"/>
                <a:gd name="connsiteX5" fmla="*/ 170402 w 1023629"/>
                <a:gd name="connsiteY5" fmla="*/ 62100 h 1167940"/>
                <a:gd name="connsiteX6" fmla="*/ 160753 w 1023629"/>
                <a:gd name="connsiteY6" fmla="*/ 64002 h 1167940"/>
                <a:gd name="connsiteX7" fmla="*/ 155862 w 1023629"/>
                <a:gd name="connsiteY7" fmla="*/ 61964 h 1167940"/>
                <a:gd name="connsiteX8" fmla="*/ 155318 w 1023629"/>
                <a:gd name="connsiteY8" fmla="*/ 58023 h 1167940"/>
                <a:gd name="connsiteX9" fmla="*/ 159259 w 1023629"/>
                <a:gd name="connsiteY9" fmla="*/ 52316 h 1167940"/>
                <a:gd name="connsiteX10" fmla="*/ 159259 w 1023629"/>
                <a:gd name="connsiteY10" fmla="*/ 49462 h 1167940"/>
                <a:gd name="connsiteX11" fmla="*/ 155318 w 1023629"/>
                <a:gd name="connsiteY11" fmla="*/ 49462 h 1167940"/>
                <a:gd name="connsiteX12" fmla="*/ 156269 w 1023629"/>
                <a:gd name="connsiteY12" fmla="*/ 47152 h 1167940"/>
                <a:gd name="connsiteX13" fmla="*/ 162112 w 1023629"/>
                <a:gd name="connsiteY13" fmla="*/ 42668 h 1167940"/>
                <a:gd name="connsiteX14" fmla="*/ 212119 w 1023629"/>
                <a:gd name="connsiteY14" fmla="*/ 13860 h 1167940"/>
                <a:gd name="connsiteX15" fmla="*/ 233452 w 1023629"/>
                <a:gd name="connsiteY15" fmla="*/ 3397 h 1167940"/>
                <a:gd name="connsiteX16" fmla="*/ 244867 w 1023629"/>
                <a:gd name="connsiteY16" fmla="*/ 0 h 1167940"/>
                <a:gd name="connsiteX17" fmla="*/ 246769 w 1023629"/>
                <a:gd name="connsiteY17" fmla="*/ 1631 h 1167940"/>
                <a:gd name="connsiteX18" fmla="*/ 234403 w 1023629"/>
                <a:gd name="connsiteY18" fmla="*/ 12501 h 1167940"/>
                <a:gd name="connsiteX19" fmla="*/ 232366 w 1023629"/>
                <a:gd name="connsiteY19" fmla="*/ 16986 h 1167940"/>
                <a:gd name="connsiteX20" fmla="*/ 232909 w 1023629"/>
                <a:gd name="connsiteY20" fmla="*/ 19975 h 1167940"/>
                <a:gd name="connsiteX21" fmla="*/ 228832 w 1023629"/>
                <a:gd name="connsiteY21" fmla="*/ 25682 h 1167940"/>
                <a:gd name="connsiteX22" fmla="*/ 192279 w 1023629"/>
                <a:gd name="connsiteY22" fmla="*/ 45794 h 1167940"/>
                <a:gd name="connsiteX23" fmla="*/ 186572 w 1023629"/>
                <a:gd name="connsiteY23" fmla="*/ 47696 h 1167940"/>
                <a:gd name="connsiteX24" fmla="*/ 280333 w 1023629"/>
                <a:gd name="connsiteY24" fmla="*/ 182902 h 1167940"/>
                <a:gd name="connsiteX25" fmla="*/ 278023 w 1023629"/>
                <a:gd name="connsiteY25" fmla="*/ 189017 h 1167940"/>
                <a:gd name="connsiteX26" fmla="*/ 278430 w 1023629"/>
                <a:gd name="connsiteY26" fmla="*/ 192686 h 1167940"/>
                <a:gd name="connsiteX27" fmla="*/ 262940 w 1023629"/>
                <a:gd name="connsiteY27" fmla="*/ 208721 h 1167940"/>
                <a:gd name="connsiteX28" fmla="*/ 257232 w 1023629"/>
                <a:gd name="connsiteY28" fmla="*/ 218912 h 1167940"/>
                <a:gd name="connsiteX29" fmla="*/ 252476 w 1023629"/>
                <a:gd name="connsiteY29" fmla="*/ 220543 h 1167940"/>
                <a:gd name="connsiteX30" fmla="*/ 248671 w 1023629"/>
                <a:gd name="connsiteY30" fmla="*/ 213613 h 1167940"/>
                <a:gd name="connsiteX31" fmla="*/ 248671 w 1023629"/>
                <a:gd name="connsiteY31" fmla="*/ 208041 h 1167940"/>
                <a:gd name="connsiteX32" fmla="*/ 252476 w 1023629"/>
                <a:gd name="connsiteY32" fmla="*/ 203829 h 1167940"/>
                <a:gd name="connsiteX33" fmla="*/ 256282 w 1023629"/>
                <a:gd name="connsiteY33" fmla="*/ 197850 h 1167940"/>
                <a:gd name="connsiteX34" fmla="*/ 256825 w 1023629"/>
                <a:gd name="connsiteY34" fmla="*/ 189561 h 1167940"/>
                <a:gd name="connsiteX35" fmla="*/ 255330 w 1023629"/>
                <a:gd name="connsiteY35" fmla="*/ 186571 h 1167940"/>
                <a:gd name="connsiteX36" fmla="*/ 250574 w 1023629"/>
                <a:gd name="connsiteY36" fmla="*/ 194045 h 1167940"/>
                <a:gd name="connsiteX37" fmla="*/ 253156 w 1023629"/>
                <a:gd name="connsiteY37" fmla="*/ 195676 h 1167940"/>
                <a:gd name="connsiteX38" fmla="*/ 253971 w 1023629"/>
                <a:gd name="connsiteY38" fmla="*/ 196899 h 1167940"/>
                <a:gd name="connsiteX39" fmla="*/ 253020 w 1023629"/>
                <a:gd name="connsiteY39" fmla="*/ 199617 h 1167940"/>
                <a:gd name="connsiteX40" fmla="*/ 235219 w 1023629"/>
                <a:gd name="connsiteY40" fmla="*/ 195676 h 1167940"/>
                <a:gd name="connsiteX41" fmla="*/ 229784 w 1023629"/>
                <a:gd name="connsiteY41" fmla="*/ 189833 h 1167940"/>
                <a:gd name="connsiteX42" fmla="*/ 230599 w 1023629"/>
                <a:gd name="connsiteY42" fmla="*/ 181815 h 1167940"/>
                <a:gd name="connsiteX43" fmla="*/ 236578 w 1023629"/>
                <a:gd name="connsiteY43" fmla="*/ 171488 h 1167940"/>
                <a:gd name="connsiteX44" fmla="*/ 258047 w 1023629"/>
                <a:gd name="connsiteY44" fmla="*/ 149610 h 1167940"/>
                <a:gd name="connsiteX45" fmla="*/ 267560 w 1023629"/>
                <a:gd name="connsiteY45" fmla="*/ 143496 h 1167940"/>
                <a:gd name="connsiteX46" fmla="*/ 294466 w 1023629"/>
                <a:gd name="connsiteY46" fmla="*/ 133847 h 1167940"/>
                <a:gd name="connsiteX47" fmla="*/ 309277 w 1023629"/>
                <a:gd name="connsiteY47" fmla="*/ 131674 h 1167940"/>
                <a:gd name="connsiteX48" fmla="*/ 324225 w 1023629"/>
                <a:gd name="connsiteY48" fmla="*/ 131674 h 1167940"/>
                <a:gd name="connsiteX49" fmla="*/ 334959 w 1023629"/>
                <a:gd name="connsiteY49" fmla="*/ 134799 h 1167940"/>
                <a:gd name="connsiteX50" fmla="*/ 341618 w 1023629"/>
                <a:gd name="connsiteY50" fmla="*/ 141185 h 1167940"/>
                <a:gd name="connsiteX51" fmla="*/ 335231 w 1023629"/>
                <a:gd name="connsiteY51" fmla="*/ 145398 h 1167940"/>
                <a:gd name="connsiteX52" fmla="*/ 305744 w 1023629"/>
                <a:gd name="connsiteY52" fmla="*/ 148931 h 1167940"/>
                <a:gd name="connsiteX53" fmla="*/ 304928 w 1023629"/>
                <a:gd name="connsiteY53" fmla="*/ 150018 h 1167940"/>
                <a:gd name="connsiteX54" fmla="*/ 310500 w 1023629"/>
                <a:gd name="connsiteY54" fmla="*/ 153415 h 1167940"/>
                <a:gd name="connsiteX55" fmla="*/ 311587 w 1023629"/>
                <a:gd name="connsiteY55" fmla="*/ 155861 h 1167940"/>
                <a:gd name="connsiteX56" fmla="*/ 306423 w 1023629"/>
                <a:gd name="connsiteY56" fmla="*/ 162248 h 1167940"/>
                <a:gd name="connsiteX57" fmla="*/ 280333 w 1023629"/>
                <a:gd name="connsiteY57" fmla="*/ 182902 h 1167940"/>
                <a:gd name="connsiteX58" fmla="*/ 774550 w 1023629"/>
                <a:gd name="connsiteY58" fmla="*/ 314576 h 1167940"/>
                <a:gd name="connsiteX59" fmla="*/ 778491 w 1023629"/>
                <a:gd name="connsiteY59" fmla="*/ 317022 h 1167940"/>
                <a:gd name="connsiteX60" fmla="*/ 781209 w 1023629"/>
                <a:gd name="connsiteY60" fmla="*/ 321098 h 1167940"/>
                <a:gd name="connsiteX61" fmla="*/ 787868 w 1023629"/>
                <a:gd name="connsiteY61" fmla="*/ 332513 h 1167940"/>
                <a:gd name="connsiteX62" fmla="*/ 791129 w 1023629"/>
                <a:gd name="connsiteY62" fmla="*/ 340258 h 1167940"/>
                <a:gd name="connsiteX63" fmla="*/ 793167 w 1023629"/>
                <a:gd name="connsiteY63" fmla="*/ 351673 h 1167940"/>
                <a:gd name="connsiteX64" fmla="*/ 794526 w 1023629"/>
                <a:gd name="connsiteY64" fmla="*/ 355478 h 1167940"/>
                <a:gd name="connsiteX65" fmla="*/ 794390 w 1023629"/>
                <a:gd name="connsiteY65" fmla="*/ 362136 h 1167940"/>
                <a:gd name="connsiteX66" fmla="*/ 789905 w 1023629"/>
                <a:gd name="connsiteY66" fmla="*/ 366620 h 1167940"/>
                <a:gd name="connsiteX67" fmla="*/ 788683 w 1023629"/>
                <a:gd name="connsiteY67" fmla="*/ 370153 h 1167940"/>
                <a:gd name="connsiteX68" fmla="*/ 791400 w 1023629"/>
                <a:gd name="connsiteY68" fmla="*/ 373687 h 1167940"/>
                <a:gd name="connsiteX69" fmla="*/ 806484 w 1023629"/>
                <a:gd name="connsiteY69" fmla="*/ 374637 h 1167940"/>
                <a:gd name="connsiteX70" fmla="*/ 813414 w 1023629"/>
                <a:gd name="connsiteY70" fmla="*/ 378171 h 1167940"/>
                <a:gd name="connsiteX71" fmla="*/ 815995 w 1023629"/>
                <a:gd name="connsiteY71" fmla="*/ 382111 h 1167940"/>
                <a:gd name="connsiteX72" fmla="*/ 814230 w 1023629"/>
                <a:gd name="connsiteY72" fmla="*/ 386460 h 1167940"/>
                <a:gd name="connsiteX73" fmla="*/ 815180 w 1023629"/>
                <a:gd name="connsiteY73" fmla="*/ 391080 h 1167940"/>
                <a:gd name="connsiteX74" fmla="*/ 818849 w 1023629"/>
                <a:gd name="connsiteY74" fmla="*/ 395972 h 1167940"/>
                <a:gd name="connsiteX75" fmla="*/ 830943 w 1023629"/>
                <a:gd name="connsiteY75" fmla="*/ 403446 h 1167940"/>
                <a:gd name="connsiteX76" fmla="*/ 833932 w 1023629"/>
                <a:gd name="connsiteY76" fmla="*/ 406978 h 1167940"/>
                <a:gd name="connsiteX77" fmla="*/ 833117 w 1023629"/>
                <a:gd name="connsiteY77" fmla="*/ 410783 h 1167940"/>
                <a:gd name="connsiteX78" fmla="*/ 829449 w 1023629"/>
                <a:gd name="connsiteY78" fmla="*/ 413229 h 1167940"/>
                <a:gd name="connsiteX79" fmla="*/ 823062 w 1023629"/>
                <a:gd name="connsiteY79" fmla="*/ 414316 h 1167940"/>
                <a:gd name="connsiteX80" fmla="*/ 776725 w 1023629"/>
                <a:gd name="connsiteY80" fmla="*/ 407250 h 1167940"/>
                <a:gd name="connsiteX81" fmla="*/ 763136 w 1023629"/>
                <a:gd name="connsiteY81" fmla="*/ 406163 h 1167940"/>
                <a:gd name="connsiteX82" fmla="*/ 761098 w 1023629"/>
                <a:gd name="connsiteY82" fmla="*/ 408745 h 1167940"/>
                <a:gd name="connsiteX83" fmla="*/ 759739 w 1023629"/>
                <a:gd name="connsiteY83" fmla="*/ 409153 h 1167940"/>
                <a:gd name="connsiteX84" fmla="*/ 757565 w 1023629"/>
                <a:gd name="connsiteY84" fmla="*/ 408473 h 1167940"/>
                <a:gd name="connsiteX85" fmla="*/ 753624 w 1023629"/>
                <a:gd name="connsiteY85" fmla="*/ 408337 h 1167940"/>
                <a:gd name="connsiteX86" fmla="*/ 751585 w 1023629"/>
                <a:gd name="connsiteY86" fmla="*/ 406707 h 1167940"/>
                <a:gd name="connsiteX87" fmla="*/ 749955 w 1023629"/>
                <a:gd name="connsiteY87" fmla="*/ 402087 h 1167940"/>
                <a:gd name="connsiteX88" fmla="*/ 745879 w 1023629"/>
                <a:gd name="connsiteY88" fmla="*/ 399097 h 1167940"/>
                <a:gd name="connsiteX89" fmla="*/ 739492 w 1023629"/>
                <a:gd name="connsiteY89" fmla="*/ 397738 h 1167940"/>
                <a:gd name="connsiteX90" fmla="*/ 733920 w 1023629"/>
                <a:gd name="connsiteY90" fmla="*/ 401271 h 1167940"/>
                <a:gd name="connsiteX91" fmla="*/ 727534 w 1023629"/>
                <a:gd name="connsiteY91" fmla="*/ 415132 h 1167940"/>
                <a:gd name="connsiteX92" fmla="*/ 728486 w 1023629"/>
                <a:gd name="connsiteY92" fmla="*/ 417713 h 1167940"/>
                <a:gd name="connsiteX93" fmla="*/ 727398 w 1023629"/>
                <a:gd name="connsiteY93" fmla="*/ 426682 h 1167940"/>
                <a:gd name="connsiteX94" fmla="*/ 729029 w 1023629"/>
                <a:gd name="connsiteY94" fmla="*/ 429128 h 1167940"/>
                <a:gd name="connsiteX95" fmla="*/ 728893 w 1023629"/>
                <a:gd name="connsiteY95" fmla="*/ 431166 h 1167940"/>
                <a:gd name="connsiteX96" fmla="*/ 727126 w 1023629"/>
                <a:gd name="connsiteY96" fmla="*/ 432797 h 1167940"/>
                <a:gd name="connsiteX97" fmla="*/ 723322 w 1023629"/>
                <a:gd name="connsiteY97" fmla="*/ 432525 h 1167940"/>
                <a:gd name="connsiteX98" fmla="*/ 717614 w 1023629"/>
                <a:gd name="connsiteY98" fmla="*/ 430351 h 1167940"/>
                <a:gd name="connsiteX99" fmla="*/ 695873 w 1023629"/>
                <a:gd name="connsiteY99" fmla="*/ 409289 h 1167940"/>
                <a:gd name="connsiteX100" fmla="*/ 679430 w 1023629"/>
                <a:gd name="connsiteY100" fmla="*/ 398825 h 1167940"/>
                <a:gd name="connsiteX101" fmla="*/ 659047 w 1023629"/>
                <a:gd name="connsiteY101" fmla="*/ 391080 h 1167940"/>
                <a:gd name="connsiteX102" fmla="*/ 642877 w 1023629"/>
                <a:gd name="connsiteY102" fmla="*/ 387275 h 1167940"/>
                <a:gd name="connsiteX103" fmla="*/ 631055 w 1023629"/>
                <a:gd name="connsiteY103" fmla="*/ 387411 h 1167940"/>
                <a:gd name="connsiteX104" fmla="*/ 621271 w 1023629"/>
                <a:gd name="connsiteY104" fmla="*/ 392847 h 1167940"/>
                <a:gd name="connsiteX105" fmla="*/ 613662 w 1023629"/>
                <a:gd name="connsiteY105" fmla="*/ 403446 h 1167940"/>
                <a:gd name="connsiteX106" fmla="*/ 601704 w 1023629"/>
                <a:gd name="connsiteY106" fmla="*/ 409424 h 1167940"/>
                <a:gd name="connsiteX107" fmla="*/ 585533 w 1023629"/>
                <a:gd name="connsiteY107" fmla="*/ 410919 h 1167940"/>
                <a:gd name="connsiteX108" fmla="*/ 576700 w 1023629"/>
                <a:gd name="connsiteY108" fmla="*/ 413773 h 1167940"/>
                <a:gd name="connsiteX109" fmla="*/ 575342 w 1023629"/>
                <a:gd name="connsiteY109" fmla="*/ 417985 h 1167940"/>
                <a:gd name="connsiteX110" fmla="*/ 569499 w 1023629"/>
                <a:gd name="connsiteY110" fmla="*/ 418121 h 1167940"/>
                <a:gd name="connsiteX111" fmla="*/ 559171 w 1023629"/>
                <a:gd name="connsiteY111" fmla="*/ 414045 h 1167940"/>
                <a:gd name="connsiteX112" fmla="*/ 548572 w 1023629"/>
                <a:gd name="connsiteY112" fmla="*/ 412957 h 1167940"/>
                <a:gd name="connsiteX113" fmla="*/ 537565 w 1023629"/>
                <a:gd name="connsiteY113" fmla="*/ 414724 h 1167940"/>
                <a:gd name="connsiteX114" fmla="*/ 529548 w 1023629"/>
                <a:gd name="connsiteY114" fmla="*/ 418936 h 1167940"/>
                <a:gd name="connsiteX115" fmla="*/ 520987 w 1023629"/>
                <a:gd name="connsiteY115" fmla="*/ 431981 h 1167940"/>
                <a:gd name="connsiteX116" fmla="*/ 519357 w 1023629"/>
                <a:gd name="connsiteY116" fmla="*/ 438368 h 1167940"/>
                <a:gd name="connsiteX117" fmla="*/ 513242 w 1023629"/>
                <a:gd name="connsiteY117" fmla="*/ 443939 h 1167940"/>
                <a:gd name="connsiteX118" fmla="*/ 496935 w 1023629"/>
                <a:gd name="connsiteY118" fmla="*/ 452636 h 1167940"/>
                <a:gd name="connsiteX119" fmla="*/ 496120 w 1023629"/>
                <a:gd name="connsiteY119" fmla="*/ 455897 h 1167940"/>
                <a:gd name="connsiteX120" fmla="*/ 487559 w 1023629"/>
                <a:gd name="connsiteY120" fmla="*/ 465817 h 1167940"/>
                <a:gd name="connsiteX121" fmla="*/ 484841 w 1023629"/>
                <a:gd name="connsiteY121" fmla="*/ 471253 h 1167940"/>
                <a:gd name="connsiteX122" fmla="*/ 484841 w 1023629"/>
                <a:gd name="connsiteY122" fmla="*/ 476552 h 1167940"/>
                <a:gd name="connsiteX123" fmla="*/ 481988 w 1023629"/>
                <a:gd name="connsiteY123" fmla="*/ 476280 h 1167940"/>
                <a:gd name="connsiteX124" fmla="*/ 476145 w 1023629"/>
                <a:gd name="connsiteY124" fmla="*/ 470301 h 1167940"/>
                <a:gd name="connsiteX125" fmla="*/ 475873 w 1023629"/>
                <a:gd name="connsiteY125" fmla="*/ 462284 h 1167940"/>
                <a:gd name="connsiteX126" fmla="*/ 481173 w 1023629"/>
                <a:gd name="connsiteY126" fmla="*/ 452093 h 1167940"/>
                <a:gd name="connsiteX127" fmla="*/ 485928 w 1023629"/>
                <a:gd name="connsiteY127" fmla="*/ 447201 h 1167940"/>
                <a:gd name="connsiteX128" fmla="*/ 490141 w 1023629"/>
                <a:gd name="connsiteY128" fmla="*/ 447473 h 1167940"/>
                <a:gd name="connsiteX129" fmla="*/ 492723 w 1023629"/>
                <a:gd name="connsiteY129" fmla="*/ 442988 h 1167940"/>
                <a:gd name="connsiteX130" fmla="*/ 493674 w 1023629"/>
                <a:gd name="connsiteY130" fmla="*/ 433748 h 1167940"/>
                <a:gd name="connsiteX131" fmla="*/ 492180 w 1023629"/>
                <a:gd name="connsiteY131" fmla="*/ 429128 h 1167940"/>
                <a:gd name="connsiteX132" fmla="*/ 484026 w 1023629"/>
                <a:gd name="connsiteY132" fmla="*/ 430894 h 1167940"/>
                <a:gd name="connsiteX133" fmla="*/ 479813 w 1023629"/>
                <a:gd name="connsiteY133" fmla="*/ 434563 h 1167940"/>
                <a:gd name="connsiteX134" fmla="*/ 474379 w 1023629"/>
                <a:gd name="connsiteY134" fmla="*/ 435378 h 1167940"/>
                <a:gd name="connsiteX135" fmla="*/ 467855 w 1023629"/>
                <a:gd name="connsiteY135" fmla="*/ 433204 h 1167940"/>
                <a:gd name="connsiteX136" fmla="*/ 462148 w 1023629"/>
                <a:gd name="connsiteY136" fmla="*/ 438232 h 1167940"/>
                <a:gd name="connsiteX137" fmla="*/ 457121 w 1023629"/>
                <a:gd name="connsiteY137" fmla="*/ 450462 h 1167940"/>
                <a:gd name="connsiteX138" fmla="*/ 451142 w 1023629"/>
                <a:gd name="connsiteY138" fmla="*/ 458479 h 1167940"/>
                <a:gd name="connsiteX139" fmla="*/ 444211 w 1023629"/>
                <a:gd name="connsiteY139" fmla="*/ 462284 h 1167940"/>
                <a:gd name="connsiteX140" fmla="*/ 439592 w 1023629"/>
                <a:gd name="connsiteY140" fmla="*/ 458072 h 1167940"/>
                <a:gd name="connsiteX141" fmla="*/ 437281 w 1023629"/>
                <a:gd name="connsiteY141" fmla="*/ 445978 h 1167940"/>
                <a:gd name="connsiteX142" fmla="*/ 437281 w 1023629"/>
                <a:gd name="connsiteY142" fmla="*/ 436466 h 1167940"/>
                <a:gd name="connsiteX143" fmla="*/ 440135 w 1023629"/>
                <a:gd name="connsiteY143" fmla="*/ 424915 h 1167940"/>
                <a:gd name="connsiteX144" fmla="*/ 438640 w 1023629"/>
                <a:gd name="connsiteY144" fmla="*/ 422605 h 1167940"/>
                <a:gd name="connsiteX145" fmla="*/ 435787 w 1023629"/>
                <a:gd name="connsiteY145" fmla="*/ 426274 h 1167940"/>
                <a:gd name="connsiteX146" fmla="*/ 431438 w 1023629"/>
                <a:gd name="connsiteY146" fmla="*/ 435922 h 1167940"/>
                <a:gd name="connsiteX147" fmla="*/ 425595 w 1023629"/>
                <a:gd name="connsiteY147" fmla="*/ 456849 h 1167940"/>
                <a:gd name="connsiteX148" fmla="*/ 421791 w 1023629"/>
                <a:gd name="connsiteY148" fmla="*/ 463643 h 1167940"/>
                <a:gd name="connsiteX149" fmla="*/ 416763 w 1023629"/>
                <a:gd name="connsiteY149" fmla="*/ 466496 h 1167940"/>
                <a:gd name="connsiteX150" fmla="*/ 408745 w 1023629"/>
                <a:gd name="connsiteY150" fmla="*/ 479134 h 1167940"/>
                <a:gd name="connsiteX151" fmla="*/ 397739 w 1023629"/>
                <a:gd name="connsiteY151" fmla="*/ 501555 h 1167940"/>
                <a:gd name="connsiteX152" fmla="*/ 385373 w 1023629"/>
                <a:gd name="connsiteY152" fmla="*/ 523297 h 1167940"/>
                <a:gd name="connsiteX153" fmla="*/ 371649 w 1023629"/>
                <a:gd name="connsiteY153" fmla="*/ 544223 h 1167940"/>
                <a:gd name="connsiteX154" fmla="*/ 363359 w 1023629"/>
                <a:gd name="connsiteY154" fmla="*/ 555502 h 1167940"/>
                <a:gd name="connsiteX155" fmla="*/ 360642 w 1023629"/>
                <a:gd name="connsiteY155" fmla="*/ 557133 h 1167940"/>
                <a:gd name="connsiteX156" fmla="*/ 359419 w 1023629"/>
                <a:gd name="connsiteY156" fmla="*/ 560937 h 1167940"/>
                <a:gd name="connsiteX157" fmla="*/ 359011 w 1023629"/>
                <a:gd name="connsiteY157" fmla="*/ 569634 h 1167940"/>
                <a:gd name="connsiteX158" fmla="*/ 352896 w 1023629"/>
                <a:gd name="connsiteY158" fmla="*/ 567188 h 1167940"/>
                <a:gd name="connsiteX159" fmla="*/ 347733 w 1023629"/>
                <a:gd name="connsiteY159" fmla="*/ 560122 h 1167940"/>
                <a:gd name="connsiteX160" fmla="*/ 344608 w 1023629"/>
                <a:gd name="connsiteY160" fmla="*/ 552784 h 1167940"/>
                <a:gd name="connsiteX161" fmla="*/ 344336 w 1023629"/>
                <a:gd name="connsiteY161" fmla="*/ 545310 h 1167940"/>
                <a:gd name="connsiteX162" fmla="*/ 351809 w 1023629"/>
                <a:gd name="connsiteY162" fmla="*/ 526694 h 1167940"/>
                <a:gd name="connsiteX163" fmla="*/ 352488 w 1023629"/>
                <a:gd name="connsiteY163" fmla="*/ 523704 h 1167940"/>
                <a:gd name="connsiteX164" fmla="*/ 351673 w 1023629"/>
                <a:gd name="connsiteY164" fmla="*/ 521938 h 1167940"/>
                <a:gd name="connsiteX165" fmla="*/ 347597 w 1023629"/>
                <a:gd name="connsiteY165" fmla="*/ 519900 h 1167940"/>
                <a:gd name="connsiteX166" fmla="*/ 338356 w 1023629"/>
                <a:gd name="connsiteY166" fmla="*/ 523297 h 1167940"/>
                <a:gd name="connsiteX167" fmla="*/ 328980 w 1023629"/>
                <a:gd name="connsiteY167" fmla="*/ 523976 h 1167940"/>
                <a:gd name="connsiteX168" fmla="*/ 325990 w 1023629"/>
                <a:gd name="connsiteY168" fmla="*/ 522753 h 1167940"/>
                <a:gd name="connsiteX169" fmla="*/ 324768 w 1023629"/>
                <a:gd name="connsiteY169" fmla="*/ 519492 h 1167940"/>
                <a:gd name="connsiteX170" fmla="*/ 324904 w 1023629"/>
                <a:gd name="connsiteY170" fmla="*/ 514464 h 1167940"/>
                <a:gd name="connsiteX171" fmla="*/ 326806 w 1023629"/>
                <a:gd name="connsiteY171" fmla="*/ 508485 h 1167940"/>
                <a:gd name="connsiteX172" fmla="*/ 332377 w 1023629"/>
                <a:gd name="connsiteY172" fmla="*/ 497478 h 1167940"/>
                <a:gd name="connsiteX173" fmla="*/ 332377 w 1023629"/>
                <a:gd name="connsiteY173" fmla="*/ 487015 h 1167940"/>
                <a:gd name="connsiteX174" fmla="*/ 334959 w 1023629"/>
                <a:gd name="connsiteY174" fmla="*/ 481036 h 1167940"/>
                <a:gd name="connsiteX175" fmla="*/ 332513 w 1023629"/>
                <a:gd name="connsiteY175" fmla="*/ 469894 h 1167940"/>
                <a:gd name="connsiteX176" fmla="*/ 333193 w 1023629"/>
                <a:gd name="connsiteY176" fmla="*/ 464594 h 1167940"/>
                <a:gd name="connsiteX177" fmla="*/ 329252 w 1023629"/>
                <a:gd name="connsiteY177" fmla="*/ 458751 h 1167940"/>
                <a:gd name="connsiteX178" fmla="*/ 318653 w 1023629"/>
                <a:gd name="connsiteY178" fmla="*/ 451141 h 1167940"/>
                <a:gd name="connsiteX179" fmla="*/ 293922 w 1023629"/>
                <a:gd name="connsiteY179" fmla="*/ 440950 h 1167940"/>
                <a:gd name="connsiteX180" fmla="*/ 296503 w 1023629"/>
                <a:gd name="connsiteY180" fmla="*/ 429535 h 1167940"/>
                <a:gd name="connsiteX181" fmla="*/ 295416 w 1023629"/>
                <a:gd name="connsiteY181" fmla="*/ 424644 h 1167940"/>
                <a:gd name="connsiteX182" fmla="*/ 289302 w 1023629"/>
                <a:gd name="connsiteY182" fmla="*/ 417306 h 1167940"/>
                <a:gd name="connsiteX183" fmla="*/ 263347 w 1023629"/>
                <a:gd name="connsiteY183" fmla="*/ 408745 h 1167940"/>
                <a:gd name="connsiteX184" fmla="*/ 245682 w 1023629"/>
                <a:gd name="connsiteY184" fmla="*/ 404804 h 1167940"/>
                <a:gd name="connsiteX185" fmla="*/ 228153 w 1023629"/>
                <a:gd name="connsiteY185" fmla="*/ 404669 h 1167940"/>
                <a:gd name="connsiteX186" fmla="*/ 215651 w 1023629"/>
                <a:gd name="connsiteY186" fmla="*/ 401543 h 1167940"/>
                <a:gd name="connsiteX187" fmla="*/ 201519 w 1023629"/>
                <a:gd name="connsiteY187" fmla="*/ 400592 h 1167940"/>
                <a:gd name="connsiteX188" fmla="*/ 192551 w 1023629"/>
                <a:gd name="connsiteY188" fmla="*/ 395428 h 1167940"/>
                <a:gd name="connsiteX189" fmla="*/ 183582 w 1023629"/>
                <a:gd name="connsiteY189" fmla="*/ 390265 h 1167940"/>
                <a:gd name="connsiteX190" fmla="*/ 174614 w 1023629"/>
                <a:gd name="connsiteY190" fmla="*/ 385101 h 1167940"/>
                <a:gd name="connsiteX191" fmla="*/ 165645 w 1023629"/>
                <a:gd name="connsiteY191" fmla="*/ 379937 h 1167940"/>
                <a:gd name="connsiteX192" fmla="*/ 149611 w 1023629"/>
                <a:gd name="connsiteY192" fmla="*/ 375453 h 1167940"/>
                <a:gd name="connsiteX193" fmla="*/ 133576 w 1023629"/>
                <a:gd name="connsiteY193" fmla="*/ 370969 h 1167940"/>
                <a:gd name="connsiteX194" fmla="*/ 117542 w 1023629"/>
                <a:gd name="connsiteY194" fmla="*/ 366485 h 1167940"/>
                <a:gd name="connsiteX195" fmla="*/ 101507 w 1023629"/>
                <a:gd name="connsiteY195" fmla="*/ 362000 h 1167940"/>
                <a:gd name="connsiteX196" fmla="*/ 85473 w 1023629"/>
                <a:gd name="connsiteY196" fmla="*/ 357516 h 1167940"/>
                <a:gd name="connsiteX197" fmla="*/ 69438 w 1023629"/>
                <a:gd name="connsiteY197" fmla="*/ 353032 h 1167940"/>
                <a:gd name="connsiteX198" fmla="*/ 53403 w 1023629"/>
                <a:gd name="connsiteY198" fmla="*/ 348548 h 1167940"/>
                <a:gd name="connsiteX199" fmla="*/ 37369 w 1023629"/>
                <a:gd name="connsiteY199" fmla="*/ 344063 h 1167940"/>
                <a:gd name="connsiteX200" fmla="*/ 33835 w 1023629"/>
                <a:gd name="connsiteY200" fmla="*/ 336318 h 1167940"/>
                <a:gd name="connsiteX201" fmla="*/ 30303 w 1023629"/>
                <a:gd name="connsiteY201" fmla="*/ 328572 h 1167940"/>
                <a:gd name="connsiteX202" fmla="*/ 26770 w 1023629"/>
                <a:gd name="connsiteY202" fmla="*/ 320827 h 1167940"/>
                <a:gd name="connsiteX203" fmla="*/ 23237 w 1023629"/>
                <a:gd name="connsiteY203" fmla="*/ 313081 h 1167940"/>
                <a:gd name="connsiteX204" fmla="*/ 15899 w 1023629"/>
                <a:gd name="connsiteY204" fmla="*/ 309820 h 1167940"/>
                <a:gd name="connsiteX205" fmla="*/ 11958 w 1023629"/>
                <a:gd name="connsiteY205" fmla="*/ 308053 h 1167940"/>
                <a:gd name="connsiteX206" fmla="*/ 9105 w 1023629"/>
                <a:gd name="connsiteY206" fmla="*/ 303977 h 1167940"/>
                <a:gd name="connsiteX207" fmla="*/ 2582 w 1023629"/>
                <a:gd name="connsiteY207" fmla="*/ 305744 h 1167940"/>
                <a:gd name="connsiteX208" fmla="*/ 0 w 1023629"/>
                <a:gd name="connsiteY208" fmla="*/ 298949 h 1167940"/>
                <a:gd name="connsiteX209" fmla="*/ 679 w 1023629"/>
                <a:gd name="connsiteY209" fmla="*/ 297454 h 1167940"/>
                <a:gd name="connsiteX210" fmla="*/ 9105 w 1023629"/>
                <a:gd name="connsiteY210" fmla="*/ 295688 h 1167940"/>
                <a:gd name="connsiteX211" fmla="*/ 33156 w 1023629"/>
                <a:gd name="connsiteY211" fmla="*/ 286040 h 1167940"/>
                <a:gd name="connsiteX212" fmla="*/ 53675 w 1023629"/>
                <a:gd name="connsiteY212" fmla="*/ 274218 h 1167940"/>
                <a:gd name="connsiteX213" fmla="*/ 70661 w 1023629"/>
                <a:gd name="connsiteY213" fmla="*/ 260222 h 1167940"/>
                <a:gd name="connsiteX214" fmla="*/ 91859 w 1023629"/>
                <a:gd name="connsiteY214" fmla="*/ 251661 h 1167940"/>
                <a:gd name="connsiteX215" fmla="*/ 117270 w 1023629"/>
                <a:gd name="connsiteY215" fmla="*/ 248535 h 1167940"/>
                <a:gd name="connsiteX216" fmla="*/ 135343 w 1023629"/>
                <a:gd name="connsiteY216" fmla="*/ 243644 h 1167940"/>
                <a:gd name="connsiteX217" fmla="*/ 146349 w 1023629"/>
                <a:gd name="connsiteY217" fmla="*/ 236849 h 1167940"/>
                <a:gd name="connsiteX218" fmla="*/ 161025 w 1023629"/>
                <a:gd name="connsiteY218" fmla="*/ 223668 h 1167940"/>
                <a:gd name="connsiteX219" fmla="*/ 169314 w 1023629"/>
                <a:gd name="connsiteY219" fmla="*/ 219863 h 1167940"/>
                <a:gd name="connsiteX220" fmla="*/ 179642 w 1023629"/>
                <a:gd name="connsiteY220" fmla="*/ 218641 h 1167940"/>
                <a:gd name="connsiteX221" fmla="*/ 187387 w 1023629"/>
                <a:gd name="connsiteY221" fmla="*/ 213477 h 1167940"/>
                <a:gd name="connsiteX222" fmla="*/ 192686 w 1023629"/>
                <a:gd name="connsiteY222" fmla="*/ 204508 h 1167940"/>
                <a:gd name="connsiteX223" fmla="*/ 202607 w 1023629"/>
                <a:gd name="connsiteY223" fmla="*/ 194317 h 1167940"/>
                <a:gd name="connsiteX224" fmla="*/ 217146 w 1023629"/>
                <a:gd name="connsiteY224" fmla="*/ 182766 h 1167940"/>
                <a:gd name="connsiteX225" fmla="*/ 225435 w 1023629"/>
                <a:gd name="connsiteY225" fmla="*/ 178146 h 1167940"/>
                <a:gd name="connsiteX226" fmla="*/ 227473 w 1023629"/>
                <a:gd name="connsiteY226" fmla="*/ 180321 h 1167940"/>
                <a:gd name="connsiteX227" fmla="*/ 228288 w 1023629"/>
                <a:gd name="connsiteY227" fmla="*/ 184397 h 1167940"/>
                <a:gd name="connsiteX228" fmla="*/ 227745 w 1023629"/>
                <a:gd name="connsiteY228" fmla="*/ 190376 h 1167940"/>
                <a:gd name="connsiteX229" fmla="*/ 231414 w 1023629"/>
                <a:gd name="connsiteY229" fmla="*/ 195132 h 1167940"/>
                <a:gd name="connsiteX230" fmla="*/ 239296 w 1023629"/>
                <a:gd name="connsiteY230" fmla="*/ 198801 h 1167940"/>
                <a:gd name="connsiteX231" fmla="*/ 242828 w 1023629"/>
                <a:gd name="connsiteY231" fmla="*/ 203693 h 1167940"/>
                <a:gd name="connsiteX232" fmla="*/ 242149 w 1023629"/>
                <a:gd name="connsiteY232" fmla="*/ 209808 h 1167940"/>
                <a:gd name="connsiteX233" fmla="*/ 244324 w 1023629"/>
                <a:gd name="connsiteY233" fmla="*/ 214971 h 1167940"/>
                <a:gd name="connsiteX234" fmla="*/ 249215 w 1023629"/>
                <a:gd name="connsiteY234" fmla="*/ 219184 h 1167940"/>
                <a:gd name="connsiteX235" fmla="*/ 250574 w 1023629"/>
                <a:gd name="connsiteY235" fmla="*/ 228424 h 1167940"/>
                <a:gd name="connsiteX236" fmla="*/ 248264 w 1023629"/>
                <a:gd name="connsiteY236" fmla="*/ 242692 h 1167940"/>
                <a:gd name="connsiteX237" fmla="*/ 247992 w 1023629"/>
                <a:gd name="connsiteY237" fmla="*/ 251932 h 1167940"/>
                <a:gd name="connsiteX238" fmla="*/ 249759 w 1023629"/>
                <a:gd name="connsiteY238" fmla="*/ 256145 h 1167940"/>
                <a:gd name="connsiteX239" fmla="*/ 251525 w 1023629"/>
                <a:gd name="connsiteY239" fmla="*/ 258455 h 1167940"/>
                <a:gd name="connsiteX240" fmla="*/ 254379 w 1023629"/>
                <a:gd name="connsiteY240" fmla="*/ 256145 h 1167940"/>
                <a:gd name="connsiteX241" fmla="*/ 257912 w 1023629"/>
                <a:gd name="connsiteY241" fmla="*/ 251117 h 1167940"/>
                <a:gd name="connsiteX242" fmla="*/ 259135 w 1023629"/>
                <a:gd name="connsiteY242" fmla="*/ 247992 h 1167940"/>
                <a:gd name="connsiteX243" fmla="*/ 260086 w 1023629"/>
                <a:gd name="connsiteY243" fmla="*/ 244866 h 1167940"/>
                <a:gd name="connsiteX244" fmla="*/ 281420 w 1023629"/>
                <a:gd name="connsiteY244" fmla="*/ 230463 h 1167940"/>
                <a:gd name="connsiteX245" fmla="*/ 285633 w 1023629"/>
                <a:gd name="connsiteY245" fmla="*/ 229783 h 1167940"/>
                <a:gd name="connsiteX246" fmla="*/ 292563 w 1023629"/>
                <a:gd name="connsiteY246" fmla="*/ 233452 h 1167940"/>
                <a:gd name="connsiteX247" fmla="*/ 324768 w 1023629"/>
                <a:gd name="connsiteY247" fmla="*/ 238616 h 1167940"/>
                <a:gd name="connsiteX248" fmla="*/ 337541 w 1023629"/>
                <a:gd name="connsiteY248" fmla="*/ 242285 h 1167940"/>
                <a:gd name="connsiteX249" fmla="*/ 350994 w 1023629"/>
                <a:gd name="connsiteY249" fmla="*/ 250574 h 1167940"/>
                <a:gd name="connsiteX250" fmla="*/ 355478 w 1023629"/>
                <a:gd name="connsiteY250" fmla="*/ 253699 h 1167940"/>
                <a:gd name="connsiteX251" fmla="*/ 371920 w 1023629"/>
                <a:gd name="connsiteY251" fmla="*/ 280332 h 1167940"/>
                <a:gd name="connsiteX252" fmla="*/ 379394 w 1023629"/>
                <a:gd name="connsiteY252" fmla="*/ 290796 h 1167940"/>
                <a:gd name="connsiteX253" fmla="*/ 384014 w 1023629"/>
                <a:gd name="connsiteY253" fmla="*/ 293649 h 1167940"/>
                <a:gd name="connsiteX254" fmla="*/ 386596 w 1023629"/>
                <a:gd name="connsiteY254" fmla="*/ 297726 h 1167940"/>
                <a:gd name="connsiteX255" fmla="*/ 388771 w 1023629"/>
                <a:gd name="connsiteY255" fmla="*/ 307102 h 1167940"/>
                <a:gd name="connsiteX256" fmla="*/ 391352 w 1023629"/>
                <a:gd name="connsiteY256" fmla="*/ 309956 h 1167940"/>
                <a:gd name="connsiteX257" fmla="*/ 415268 w 1023629"/>
                <a:gd name="connsiteY257" fmla="*/ 311994 h 1167940"/>
                <a:gd name="connsiteX258" fmla="*/ 426139 w 1023629"/>
                <a:gd name="connsiteY258" fmla="*/ 310228 h 1167940"/>
                <a:gd name="connsiteX259" fmla="*/ 432797 w 1023629"/>
                <a:gd name="connsiteY259" fmla="*/ 306423 h 1167940"/>
                <a:gd name="connsiteX260" fmla="*/ 440135 w 1023629"/>
                <a:gd name="connsiteY260" fmla="*/ 308869 h 1167940"/>
                <a:gd name="connsiteX261" fmla="*/ 448153 w 1023629"/>
                <a:gd name="connsiteY261" fmla="*/ 317566 h 1167940"/>
                <a:gd name="connsiteX262" fmla="*/ 456033 w 1023629"/>
                <a:gd name="connsiteY262" fmla="*/ 320011 h 1167940"/>
                <a:gd name="connsiteX263" fmla="*/ 463915 w 1023629"/>
                <a:gd name="connsiteY263" fmla="*/ 316207 h 1167940"/>
                <a:gd name="connsiteX264" fmla="*/ 471253 w 1023629"/>
                <a:gd name="connsiteY264" fmla="*/ 316343 h 1167940"/>
                <a:gd name="connsiteX265" fmla="*/ 478183 w 1023629"/>
                <a:gd name="connsiteY265" fmla="*/ 320419 h 1167940"/>
                <a:gd name="connsiteX266" fmla="*/ 481444 w 1023629"/>
                <a:gd name="connsiteY266" fmla="*/ 323409 h 1167940"/>
                <a:gd name="connsiteX267" fmla="*/ 483483 w 1023629"/>
                <a:gd name="connsiteY267" fmla="*/ 323273 h 1167940"/>
                <a:gd name="connsiteX268" fmla="*/ 497071 w 1023629"/>
                <a:gd name="connsiteY268" fmla="*/ 310092 h 1167940"/>
                <a:gd name="connsiteX269" fmla="*/ 513514 w 1023629"/>
                <a:gd name="connsiteY269" fmla="*/ 298406 h 1167940"/>
                <a:gd name="connsiteX270" fmla="*/ 535391 w 1023629"/>
                <a:gd name="connsiteY270" fmla="*/ 285632 h 1167940"/>
                <a:gd name="connsiteX271" fmla="*/ 548029 w 1023629"/>
                <a:gd name="connsiteY271" fmla="*/ 279925 h 1167940"/>
                <a:gd name="connsiteX272" fmla="*/ 551562 w 1023629"/>
                <a:gd name="connsiteY272" fmla="*/ 281284 h 1167940"/>
                <a:gd name="connsiteX273" fmla="*/ 571809 w 1023629"/>
                <a:gd name="connsiteY273" fmla="*/ 277071 h 1167940"/>
                <a:gd name="connsiteX274" fmla="*/ 590018 w 1023629"/>
                <a:gd name="connsiteY274" fmla="*/ 276664 h 1167940"/>
                <a:gd name="connsiteX275" fmla="*/ 614069 w 1023629"/>
                <a:gd name="connsiteY275" fmla="*/ 279246 h 1167940"/>
                <a:gd name="connsiteX276" fmla="*/ 636354 w 1023629"/>
                <a:gd name="connsiteY276" fmla="*/ 276256 h 1167940"/>
                <a:gd name="connsiteX277" fmla="*/ 656873 w 1023629"/>
                <a:gd name="connsiteY277" fmla="*/ 267695 h 1167940"/>
                <a:gd name="connsiteX278" fmla="*/ 675082 w 1023629"/>
                <a:gd name="connsiteY278" fmla="*/ 262939 h 1167940"/>
                <a:gd name="connsiteX279" fmla="*/ 690981 w 1023629"/>
                <a:gd name="connsiteY279" fmla="*/ 261852 h 1167940"/>
                <a:gd name="connsiteX280" fmla="*/ 696960 w 1023629"/>
                <a:gd name="connsiteY280" fmla="*/ 264298 h 1167940"/>
                <a:gd name="connsiteX281" fmla="*/ 693019 w 1023629"/>
                <a:gd name="connsiteY281" fmla="*/ 270005 h 1167940"/>
                <a:gd name="connsiteX282" fmla="*/ 690981 w 1023629"/>
                <a:gd name="connsiteY282" fmla="*/ 279925 h 1167940"/>
                <a:gd name="connsiteX283" fmla="*/ 690709 w 1023629"/>
                <a:gd name="connsiteY283" fmla="*/ 293921 h 1167940"/>
                <a:gd name="connsiteX284" fmla="*/ 689350 w 1023629"/>
                <a:gd name="connsiteY284" fmla="*/ 302754 h 1167940"/>
                <a:gd name="connsiteX285" fmla="*/ 686904 w 1023629"/>
                <a:gd name="connsiteY285" fmla="*/ 306423 h 1167940"/>
                <a:gd name="connsiteX286" fmla="*/ 686632 w 1023629"/>
                <a:gd name="connsiteY286" fmla="*/ 309956 h 1167940"/>
                <a:gd name="connsiteX287" fmla="*/ 688399 w 1023629"/>
                <a:gd name="connsiteY287" fmla="*/ 313353 h 1167940"/>
                <a:gd name="connsiteX288" fmla="*/ 703754 w 1023629"/>
                <a:gd name="connsiteY288" fmla="*/ 315527 h 1167940"/>
                <a:gd name="connsiteX289" fmla="*/ 711771 w 1023629"/>
                <a:gd name="connsiteY289" fmla="*/ 320011 h 1167940"/>
                <a:gd name="connsiteX290" fmla="*/ 721011 w 1023629"/>
                <a:gd name="connsiteY290" fmla="*/ 320147 h 1167940"/>
                <a:gd name="connsiteX291" fmla="*/ 731475 w 1023629"/>
                <a:gd name="connsiteY291" fmla="*/ 316071 h 1167940"/>
                <a:gd name="connsiteX292" fmla="*/ 739492 w 1023629"/>
                <a:gd name="connsiteY292" fmla="*/ 317566 h 1167940"/>
                <a:gd name="connsiteX293" fmla="*/ 745063 w 1023629"/>
                <a:gd name="connsiteY293" fmla="*/ 324767 h 1167940"/>
                <a:gd name="connsiteX294" fmla="*/ 753081 w 1023629"/>
                <a:gd name="connsiteY294" fmla="*/ 326126 h 1167940"/>
                <a:gd name="connsiteX295" fmla="*/ 760962 w 1023629"/>
                <a:gd name="connsiteY295" fmla="*/ 320963 h 1167940"/>
                <a:gd name="connsiteX296" fmla="*/ 766533 w 1023629"/>
                <a:gd name="connsiteY296" fmla="*/ 316071 h 1167940"/>
                <a:gd name="connsiteX297" fmla="*/ 771289 w 1023629"/>
                <a:gd name="connsiteY297" fmla="*/ 313896 h 1167940"/>
                <a:gd name="connsiteX298" fmla="*/ 774550 w 1023629"/>
                <a:gd name="connsiteY298" fmla="*/ 314576 h 1167940"/>
                <a:gd name="connsiteX299" fmla="*/ 803358 w 1023629"/>
                <a:gd name="connsiteY299" fmla="*/ 340938 h 1167940"/>
                <a:gd name="connsiteX300" fmla="*/ 803358 w 1023629"/>
                <a:gd name="connsiteY300" fmla="*/ 344878 h 1167940"/>
                <a:gd name="connsiteX301" fmla="*/ 799418 w 1023629"/>
                <a:gd name="connsiteY301" fmla="*/ 343927 h 1167940"/>
                <a:gd name="connsiteX302" fmla="*/ 796156 w 1023629"/>
                <a:gd name="connsiteY302" fmla="*/ 341210 h 1167940"/>
                <a:gd name="connsiteX303" fmla="*/ 793575 w 1023629"/>
                <a:gd name="connsiteY303" fmla="*/ 336726 h 1167940"/>
                <a:gd name="connsiteX304" fmla="*/ 790313 w 1023629"/>
                <a:gd name="connsiteY304" fmla="*/ 325583 h 1167940"/>
                <a:gd name="connsiteX305" fmla="*/ 785286 w 1023629"/>
                <a:gd name="connsiteY305" fmla="*/ 317701 h 1167940"/>
                <a:gd name="connsiteX306" fmla="*/ 792759 w 1023629"/>
                <a:gd name="connsiteY306" fmla="*/ 308733 h 1167940"/>
                <a:gd name="connsiteX307" fmla="*/ 797244 w 1023629"/>
                <a:gd name="connsiteY307" fmla="*/ 307646 h 1167940"/>
                <a:gd name="connsiteX308" fmla="*/ 802136 w 1023629"/>
                <a:gd name="connsiteY308" fmla="*/ 309684 h 1167940"/>
                <a:gd name="connsiteX309" fmla="*/ 802815 w 1023629"/>
                <a:gd name="connsiteY309" fmla="*/ 314984 h 1167940"/>
                <a:gd name="connsiteX310" fmla="*/ 799282 w 1023629"/>
                <a:gd name="connsiteY310" fmla="*/ 323409 h 1167940"/>
                <a:gd name="connsiteX311" fmla="*/ 799418 w 1023629"/>
                <a:gd name="connsiteY311" fmla="*/ 332105 h 1167940"/>
                <a:gd name="connsiteX312" fmla="*/ 803358 w 1023629"/>
                <a:gd name="connsiteY312" fmla="*/ 340938 h 1167940"/>
                <a:gd name="connsiteX313" fmla="*/ 804989 w 1023629"/>
                <a:gd name="connsiteY313" fmla="*/ 362408 h 1167940"/>
                <a:gd name="connsiteX314" fmla="*/ 803223 w 1023629"/>
                <a:gd name="connsiteY314" fmla="*/ 363495 h 1167940"/>
                <a:gd name="connsiteX315" fmla="*/ 796836 w 1023629"/>
                <a:gd name="connsiteY315" fmla="*/ 356293 h 1167940"/>
                <a:gd name="connsiteX316" fmla="*/ 795477 w 1023629"/>
                <a:gd name="connsiteY316" fmla="*/ 351809 h 1167940"/>
                <a:gd name="connsiteX317" fmla="*/ 796429 w 1023629"/>
                <a:gd name="connsiteY317" fmla="*/ 348140 h 1167940"/>
                <a:gd name="connsiteX318" fmla="*/ 798874 w 1023629"/>
                <a:gd name="connsiteY318" fmla="*/ 348004 h 1167940"/>
                <a:gd name="connsiteX319" fmla="*/ 802951 w 1023629"/>
                <a:gd name="connsiteY319" fmla="*/ 351401 h 1167940"/>
                <a:gd name="connsiteX320" fmla="*/ 805261 w 1023629"/>
                <a:gd name="connsiteY320" fmla="*/ 355342 h 1167940"/>
                <a:gd name="connsiteX321" fmla="*/ 805804 w 1023629"/>
                <a:gd name="connsiteY321" fmla="*/ 359826 h 1167940"/>
                <a:gd name="connsiteX322" fmla="*/ 804989 w 1023629"/>
                <a:gd name="connsiteY322" fmla="*/ 362408 h 1167940"/>
                <a:gd name="connsiteX323" fmla="*/ 883938 w 1023629"/>
                <a:gd name="connsiteY323" fmla="*/ 405212 h 1167940"/>
                <a:gd name="connsiteX324" fmla="*/ 885162 w 1023629"/>
                <a:gd name="connsiteY324" fmla="*/ 409289 h 1167940"/>
                <a:gd name="connsiteX325" fmla="*/ 882037 w 1023629"/>
                <a:gd name="connsiteY325" fmla="*/ 415268 h 1167940"/>
                <a:gd name="connsiteX326" fmla="*/ 873068 w 1023629"/>
                <a:gd name="connsiteY326" fmla="*/ 418393 h 1167940"/>
                <a:gd name="connsiteX327" fmla="*/ 854859 w 1023629"/>
                <a:gd name="connsiteY327" fmla="*/ 418121 h 1167940"/>
                <a:gd name="connsiteX328" fmla="*/ 843037 w 1023629"/>
                <a:gd name="connsiteY328" fmla="*/ 415811 h 1167940"/>
                <a:gd name="connsiteX329" fmla="*/ 837602 w 1023629"/>
                <a:gd name="connsiteY329" fmla="*/ 411463 h 1167940"/>
                <a:gd name="connsiteX330" fmla="*/ 836378 w 1023629"/>
                <a:gd name="connsiteY330" fmla="*/ 409289 h 1167940"/>
                <a:gd name="connsiteX331" fmla="*/ 836922 w 1023629"/>
                <a:gd name="connsiteY331" fmla="*/ 404533 h 1167940"/>
                <a:gd name="connsiteX332" fmla="*/ 839504 w 1023629"/>
                <a:gd name="connsiteY332" fmla="*/ 404261 h 1167940"/>
                <a:gd name="connsiteX333" fmla="*/ 843445 w 1023629"/>
                <a:gd name="connsiteY333" fmla="*/ 406843 h 1167940"/>
                <a:gd name="connsiteX334" fmla="*/ 849288 w 1023629"/>
                <a:gd name="connsiteY334" fmla="*/ 405755 h 1167940"/>
                <a:gd name="connsiteX335" fmla="*/ 857033 w 1023629"/>
                <a:gd name="connsiteY335" fmla="*/ 400864 h 1167940"/>
                <a:gd name="connsiteX336" fmla="*/ 861110 w 1023629"/>
                <a:gd name="connsiteY336" fmla="*/ 397195 h 1167940"/>
                <a:gd name="connsiteX337" fmla="*/ 861518 w 1023629"/>
                <a:gd name="connsiteY337" fmla="*/ 394749 h 1167940"/>
                <a:gd name="connsiteX338" fmla="*/ 859072 w 1023629"/>
                <a:gd name="connsiteY338" fmla="*/ 390129 h 1167940"/>
                <a:gd name="connsiteX339" fmla="*/ 861110 w 1023629"/>
                <a:gd name="connsiteY339" fmla="*/ 388226 h 1167940"/>
                <a:gd name="connsiteX340" fmla="*/ 870758 w 1023629"/>
                <a:gd name="connsiteY340" fmla="*/ 389993 h 1167940"/>
                <a:gd name="connsiteX341" fmla="*/ 874291 w 1023629"/>
                <a:gd name="connsiteY341" fmla="*/ 392982 h 1167940"/>
                <a:gd name="connsiteX342" fmla="*/ 880813 w 1023629"/>
                <a:gd name="connsiteY342" fmla="*/ 403310 h 1167940"/>
                <a:gd name="connsiteX343" fmla="*/ 883938 w 1023629"/>
                <a:gd name="connsiteY343" fmla="*/ 405212 h 1167940"/>
                <a:gd name="connsiteX344" fmla="*/ 749140 w 1023629"/>
                <a:gd name="connsiteY344" fmla="*/ 440542 h 1167940"/>
                <a:gd name="connsiteX345" fmla="*/ 765582 w 1023629"/>
                <a:gd name="connsiteY345" fmla="*/ 443124 h 1167940"/>
                <a:gd name="connsiteX346" fmla="*/ 767213 w 1023629"/>
                <a:gd name="connsiteY346" fmla="*/ 441765 h 1167940"/>
                <a:gd name="connsiteX347" fmla="*/ 771832 w 1023629"/>
                <a:gd name="connsiteY347" fmla="*/ 446657 h 1167940"/>
                <a:gd name="connsiteX348" fmla="*/ 772512 w 1023629"/>
                <a:gd name="connsiteY348" fmla="*/ 450734 h 1167940"/>
                <a:gd name="connsiteX349" fmla="*/ 770610 w 1023629"/>
                <a:gd name="connsiteY349" fmla="*/ 454131 h 1167940"/>
                <a:gd name="connsiteX350" fmla="*/ 767756 w 1023629"/>
                <a:gd name="connsiteY350" fmla="*/ 456033 h 1167940"/>
                <a:gd name="connsiteX351" fmla="*/ 764088 w 1023629"/>
                <a:gd name="connsiteY351" fmla="*/ 456305 h 1167940"/>
                <a:gd name="connsiteX352" fmla="*/ 758244 w 1023629"/>
                <a:gd name="connsiteY352" fmla="*/ 452772 h 1167940"/>
                <a:gd name="connsiteX353" fmla="*/ 748596 w 1023629"/>
                <a:gd name="connsiteY353" fmla="*/ 443532 h 1167940"/>
                <a:gd name="connsiteX354" fmla="*/ 749140 w 1023629"/>
                <a:gd name="connsiteY354" fmla="*/ 440542 h 1167940"/>
                <a:gd name="connsiteX355" fmla="*/ 722914 w 1023629"/>
                <a:gd name="connsiteY355" fmla="*/ 445706 h 1167940"/>
                <a:gd name="connsiteX356" fmla="*/ 732018 w 1023629"/>
                <a:gd name="connsiteY356" fmla="*/ 449103 h 1167940"/>
                <a:gd name="connsiteX357" fmla="*/ 748460 w 1023629"/>
                <a:gd name="connsiteY357" fmla="*/ 460381 h 1167940"/>
                <a:gd name="connsiteX358" fmla="*/ 763952 w 1023629"/>
                <a:gd name="connsiteY358" fmla="*/ 466904 h 1167940"/>
                <a:gd name="connsiteX359" fmla="*/ 778627 w 1023629"/>
                <a:gd name="connsiteY359" fmla="*/ 468807 h 1167940"/>
                <a:gd name="connsiteX360" fmla="*/ 789362 w 1023629"/>
                <a:gd name="connsiteY360" fmla="*/ 472747 h 1167940"/>
                <a:gd name="connsiteX361" fmla="*/ 796156 w 1023629"/>
                <a:gd name="connsiteY361" fmla="*/ 478862 h 1167940"/>
                <a:gd name="connsiteX362" fmla="*/ 801048 w 1023629"/>
                <a:gd name="connsiteY362" fmla="*/ 485656 h 1167940"/>
                <a:gd name="connsiteX363" fmla="*/ 804038 w 1023629"/>
                <a:gd name="connsiteY363" fmla="*/ 493130 h 1167940"/>
                <a:gd name="connsiteX364" fmla="*/ 811104 w 1023629"/>
                <a:gd name="connsiteY364" fmla="*/ 497342 h 1167940"/>
                <a:gd name="connsiteX365" fmla="*/ 822110 w 1023629"/>
                <a:gd name="connsiteY365" fmla="*/ 498294 h 1167940"/>
                <a:gd name="connsiteX366" fmla="*/ 830807 w 1023629"/>
                <a:gd name="connsiteY366" fmla="*/ 501419 h 1167940"/>
                <a:gd name="connsiteX367" fmla="*/ 837194 w 1023629"/>
                <a:gd name="connsiteY367" fmla="*/ 506855 h 1167940"/>
                <a:gd name="connsiteX368" fmla="*/ 872388 w 1023629"/>
                <a:gd name="connsiteY368" fmla="*/ 520851 h 1167940"/>
                <a:gd name="connsiteX369" fmla="*/ 887064 w 1023629"/>
                <a:gd name="connsiteY369" fmla="*/ 528189 h 1167940"/>
                <a:gd name="connsiteX370" fmla="*/ 895217 w 1023629"/>
                <a:gd name="connsiteY370" fmla="*/ 535391 h 1167940"/>
                <a:gd name="connsiteX371" fmla="*/ 897527 w 1023629"/>
                <a:gd name="connsiteY371" fmla="*/ 540011 h 1167940"/>
                <a:gd name="connsiteX372" fmla="*/ 896848 w 1023629"/>
                <a:gd name="connsiteY372" fmla="*/ 544631 h 1167940"/>
                <a:gd name="connsiteX373" fmla="*/ 897663 w 1023629"/>
                <a:gd name="connsiteY373" fmla="*/ 549523 h 1167940"/>
                <a:gd name="connsiteX374" fmla="*/ 903642 w 1023629"/>
                <a:gd name="connsiteY374" fmla="*/ 559035 h 1167940"/>
                <a:gd name="connsiteX375" fmla="*/ 905953 w 1023629"/>
                <a:gd name="connsiteY375" fmla="*/ 559850 h 1167940"/>
                <a:gd name="connsiteX376" fmla="*/ 907311 w 1023629"/>
                <a:gd name="connsiteY376" fmla="*/ 564470 h 1167940"/>
                <a:gd name="connsiteX377" fmla="*/ 907854 w 1023629"/>
                <a:gd name="connsiteY377" fmla="*/ 572759 h 1167940"/>
                <a:gd name="connsiteX378" fmla="*/ 909621 w 1023629"/>
                <a:gd name="connsiteY378" fmla="*/ 578331 h 1167940"/>
                <a:gd name="connsiteX379" fmla="*/ 912611 w 1023629"/>
                <a:gd name="connsiteY379" fmla="*/ 581184 h 1167940"/>
                <a:gd name="connsiteX380" fmla="*/ 910844 w 1023629"/>
                <a:gd name="connsiteY380" fmla="*/ 582271 h 1167940"/>
                <a:gd name="connsiteX381" fmla="*/ 899974 w 1023629"/>
                <a:gd name="connsiteY381" fmla="*/ 577516 h 1167940"/>
                <a:gd name="connsiteX382" fmla="*/ 893859 w 1023629"/>
                <a:gd name="connsiteY382" fmla="*/ 579010 h 1167940"/>
                <a:gd name="connsiteX383" fmla="*/ 891005 w 1023629"/>
                <a:gd name="connsiteY383" fmla="*/ 585261 h 1167940"/>
                <a:gd name="connsiteX384" fmla="*/ 890597 w 1023629"/>
                <a:gd name="connsiteY384" fmla="*/ 591104 h 1167940"/>
                <a:gd name="connsiteX385" fmla="*/ 892635 w 1023629"/>
                <a:gd name="connsiteY385" fmla="*/ 596676 h 1167940"/>
                <a:gd name="connsiteX386" fmla="*/ 906496 w 1023629"/>
                <a:gd name="connsiteY386" fmla="*/ 613253 h 1167940"/>
                <a:gd name="connsiteX387" fmla="*/ 910165 w 1023629"/>
                <a:gd name="connsiteY387" fmla="*/ 628337 h 1167940"/>
                <a:gd name="connsiteX388" fmla="*/ 910844 w 1023629"/>
                <a:gd name="connsiteY388" fmla="*/ 646545 h 1167940"/>
                <a:gd name="connsiteX389" fmla="*/ 909078 w 1023629"/>
                <a:gd name="connsiteY389" fmla="*/ 653611 h 1167940"/>
                <a:gd name="connsiteX390" fmla="*/ 907583 w 1023629"/>
                <a:gd name="connsiteY390" fmla="*/ 669239 h 1167940"/>
                <a:gd name="connsiteX391" fmla="*/ 906496 w 1023629"/>
                <a:gd name="connsiteY391" fmla="*/ 693426 h 1167940"/>
                <a:gd name="connsiteX392" fmla="*/ 906224 w 1023629"/>
                <a:gd name="connsiteY392" fmla="*/ 701715 h 1167940"/>
                <a:gd name="connsiteX393" fmla="*/ 901604 w 1023629"/>
                <a:gd name="connsiteY393" fmla="*/ 709732 h 1167940"/>
                <a:gd name="connsiteX394" fmla="*/ 889238 w 1023629"/>
                <a:gd name="connsiteY394" fmla="*/ 721283 h 1167940"/>
                <a:gd name="connsiteX395" fmla="*/ 889102 w 1023629"/>
                <a:gd name="connsiteY395" fmla="*/ 719109 h 1167940"/>
                <a:gd name="connsiteX396" fmla="*/ 886113 w 1023629"/>
                <a:gd name="connsiteY396" fmla="*/ 718565 h 1167940"/>
                <a:gd name="connsiteX397" fmla="*/ 882852 w 1023629"/>
                <a:gd name="connsiteY397" fmla="*/ 720331 h 1167940"/>
                <a:gd name="connsiteX398" fmla="*/ 878367 w 1023629"/>
                <a:gd name="connsiteY398" fmla="*/ 730251 h 1167940"/>
                <a:gd name="connsiteX399" fmla="*/ 874563 w 1023629"/>
                <a:gd name="connsiteY399" fmla="*/ 748324 h 1167940"/>
                <a:gd name="connsiteX400" fmla="*/ 869942 w 1023629"/>
                <a:gd name="connsiteY400" fmla="*/ 758108 h 1167940"/>
                <a:gd name="connsiteX401" fmla="*/ 864507 w 1023629"/>
                <a:gd name="connsiteY401" fmla="*/ 759602 h 1167940"/>
                <a:gd name="connsiteX402" fmla="*/ 861246 w 1023629"/>
                <a:gd name="connsiteY402" fmla="*/ 762184 h 1167940"/>
                <a:gd name="connsiteX403" fmla="*/ 860158 w 1023629"/>
                <a:gd name="connsiteY403" fmla="*/ 765853 h 1167940"/>
                <a:gd name="connsiteX404" fmla="*/ 854315 w 1023629"/>
                <a:gd name="connsiteY404" fmla="*/ 768299 h 1167940"/>
                <a:gd name="connsiteX405" fmla="*/ 843581 w 1023629"/>
                <a:gd name="connsiteY405" fmla="*/ 769523 h 1167940"/>
                <a:gd name="connsiteX406" fmla="*/ 836243 w 1023629"/>
                <a:gd name="connsiteY406" fmla="*/ 774957 h 1167940"/>
                <a:gd name="connsiteX407" fmla="*/ 830807 w 1023629"/>
                <a:gd name="connsiteY407" fmla="*/ 790313 h 1167940"/>
                <a:gd name="connsiteX408" fmla="*/ 831079 w 1023629"/>
                <a:gd name="connsiteY408" fmla="*/ 797651 h 1167940"/>
                <a:gd name="connsiteX409" fmla="*/ 828497 w 1023629"/>
                <a:gd name="connsiteY409" fmla="*/ 806755 h 1167940"/>
                <a:gd name="connsiteX410" fmla="*/ 828633 w 1023629"/>
                <a:gd name="connsiteY410" fmla="*/ 814637 h 1167940"/>
                <a:gd name="connsiteX411" fmla="*/ 831487 w 1023629"/>
                <a:gd name="connsiteY411" fmla="*/ 821159 h 1167940"/>
                <a:gd name="connsiteX412" fmla="*/ 840183 w 1023629"/>
                <a:gd name="connsiteY412" fmla="*/ 827681 h 1167940"/>
                <a:gd name="connsiteX413" fmla="*/ 854587 w 1023629"/>
                <a:gd name="connsiteY413" fmla="*/ 834204 h 1167940"/>
                <a:gd name="connsiteX414" fmla="*/ 863148 w 1023629"/>
                <a:gd name="connsiteY414" fmla="*/ 835155 h 1167940"/>
                <a:gd name="connsiteX415" fmla="*/ 869127 w 1023629"/>
                <a:gd name="connsiteY415" fmla="*/ 832438 h 1167940"/>
                <a:gd name="connsiteX416" fmla="*/ 875378 w 1023629"/>
                <a:gd name="connsiteY416" fmla="*/ 821702 h 1167940"/>
                <a:gd name="connsiteX417" fmla="*/ 881357 w 1023629"/>
                <a:gd name="connsiteY417" fmla="*/ 817490 h 1167940"/>
                <a:gd name="connsiteX418" fmla="*/ 888695 w 1023629"/>
                <a:gd name="connsiteY418" fmla="*/ 815723 h 1167940"/>
                <a:gd name="connsiteX419" fmla="*/ 891413 w 1023629"/>
                <a:gd name="connsiteY419" fmla="*/ 810832 h 1167940"/>
                <a:gd name="connsiteX420" fmla="*/ 903506 w 1023629"/>
                <a:gd name="connsiteY420" fmla="*/ 789497 h 1167940"/>
                <a:gd name="connsiteX421" fmla="*/ 903506 w 1023629"/>
                <a:gd name="connsiteY421" fmla="*/ 784742 h 1167940"/>
                <a:gd name="connsiteX422" fmla="*/ 899158 w 1023629"/>
                <a:gd name="connsiteY422" fmla="*/ 782975 h 1167940"/>
                <a:gd name="connsiteX423" fmla="*/ 899838 w 1023629"/>
                <a:gd name="connsiteY423" fmla="*/ 781617 h 1167940"/>
                <a:gd name="connsiteX424" fmla="*/ 905545 w 1023629"/>
                <a:gd name="connsiteY424" fmla="*/ 780800 h 1167940"/>
                <a:gd name="connsiteX425" fmla="*/ 910436 w 1023629"/>
                <a:gd name="connsiteY425" fmla="*/ 777947 h 1167940"/>
                <a:gd name="connsiteX426" fmla="*/ 914649 w 1023629"/>
                <a:gd name="connsiteY426" fmla="*/ 773056 h 1167940"/>
                <a:gd name="connsiteX427" fmla="*/ 921987 w 1023629"/>
                <a:gd name="connsiteY427" fmla="*/ 769387 h 1167940"/>
                <a:gd name="connsiteX428" fmla="*/ 939924 w 1023629"/>
                <a:gd name="connsiteY428" fmla="*/ 763815 h 1167940"/>
                <a:gd name="connsiteX429" fmla="*/ 949571 w 1023629"/>
                <a:gd name="connsiteY429" fmla="*/ 757428 h 1167940"/>
                <a:gd name="connsiteX430" fmla="*/ 955687 w 1023629"/>
                <a:gd name="connsiteY430" fmla="*/ 756341 h 1167940"/>
                <a:gd name="connsiteX431" fmla="*/ 964519 w 1023629"/>
                <a:gd name="connsiteY431" fmla="*/ 759738 h 1167940"/>
                <a:gd name="connsiteX432" fmla="*/ 976069 w 1023629"/>
                <a:gd name="connsiteY432" fmla="*/ 767620 h 1167940"/>
                <a:gd name="connsiteX433" fmla="*/ 985174 w 1023629"/>
                <a:gd name="connsiteY433" fmla="*/ 779035 h 1167940"/>
                <a:gd name="connsiteX434" fmla="*/ 991968 w 1023629"/>
                <a:gd name="connsiteY434" fmla="*/ 793982 h 1167940"/>
                <a:gd name="connsiteX435" fmla="*/ 1000529 w 1023629"/>
                <a:gd name="connsiteY435" fmla="*/ 832709 h 1167940"/>
                <a:gd name="connsiteX436" fmla="*/ 1010856 w 1023629"/>
                <a:gd name="connsiteY436" fmla="*/ 894945 h 1167940"/>
                <a:gd name="connsiteX437" fmla="*/ 1017923 w 1023629"/>
                <a:gd name="connsiteY437" fmla="*/ 929596 h 1167940"/>
                <a:gd name="connsiteX438" fmla="*/ 1021727 w 1023629"/>
                <a:gd name="connsiteY438" fmla="*/ 936934 h 1167940"/>
                <a:gd name="connsiteX439" fmla="*/ 1023630 w 1023629"/>
                <a:gd name="connsiteY439" fmla="*/ 940603 h 1167940"/>
                <a:gd name="connsiteX440" fmla="*/ 1014525 w 1023629"/>
                <a:gd name="connsiteY440" fmla="*/ 988978 h 1167940"/>
                <a:gd name="connsiteX441" fmla="*/ 1007187 w 1023629"/>
                <a:gd name="connsiteY441" fmla="*/ 1008818 h 1167940"/>
                <a:gd name="connsiteX442" fmla="*/ 994414 w 1023629"/>
                <a:gd name="connsiteY442" fmla="*/ 1020368 h 1167940"/>
                <a:gd name="connsiteX443" fmla="*/ 981776 w 1023629"/>
                <a:gd name="connsiteY443" fmla="*/ 1031510 h 1167940"/>
                <a:gd name="connsiteX444" fmla="*/ 966014 w 1023629"/>
                <a:gd name="connsiteY444" fmla="*/ 1050263 h 1167940"/>
                <a:gd name="connsiteX445" fmla="*/ 948620 w 1023629"/>
                <a:gd name="connsiteY445" fmla="*/ 1059503 h 1167940"/>
                <a:gd name="connsiteX446" fmla="*/ 939788 w 1023629"/>
                <a:gd name="connsiteY446" fmla="*/ 1064939 h 1167940"/>
                <a:gd name="connsiteX447" fmla="*/ 937885 w 1023629"/>
                <a:gd name="connsiteY447" fmla="*/ 1068472 h 1167940"/>
                <a:gd name="connsiteX448" fmla="*/ 935712 w 1023629"/>
                <a:gd name="connsiteY448" fmla="*/ 1067384 h 1167940"/>
                <a:gd name="connsiteX449" fmla="*/ 930955 w 1023629"/>
                <a:gd name="connsiteY449" fmla="*/ 1077576 h 1167940"/>
                <a:gd name="connsiteX450" fmla="*/ 926743 w 1023629"/>
                <a:gd name="connsiteY450" fmla="*/ 1091573 h 1167940"/>
                <a:gd name="connsiteX451" fmla="*/ 925112 w 1023629"/>
                <a:gd name="connsiteY451" fmla="*/ 1102307 h 1167940"/>
                <a:gd name="connsiteX452" fmla="*/ 926607 w 1023629"/>
                <a:gd name="connsiteY452" fmla="*/ 1108286 h 1167940"/>
                <a:gd name="connsiteX453" fmla="*/ 922938 w 1023629"/>
                <a:gd name="connsiteY453" fmla="*/ 1112091 h 1167940"/>
                <a:gd name="connsiteX454" fmla="*/ 916415 w 1023629"/>
                <a:gd name="connsiteY454" fmla="*/ 1119157 h 1167940"/>
                <a:gd name="connsiteX455" fmla="*/ 915193 w 1023629"/>
                <a:gd name="connsiteY455" fmla="*/ 1121739 h 1167940"/>
                <a:gd name="connsiteX456" fmla="*/ 915600 w 1023629"/>
                <a:gd name="connsiteY456" fmla="*/ 1125951 h 1167940"/>
                <a:gd name="connsiteX457" fmla="*/ 914241 w 1023629"/>
                <a:gd name="connsiteY457" fmla="*/ 1127990 h 1167940"/>
                <a:gd name="connsiteX458" fmla="*/ 911116 w 1023629"/>
                <a:gd name="connsiteY458" fmla="*/ 1127854 h 1167940"/>
                <a:gd name="connsiteX459" fmla="*/ 908670 w 1023629"/>
                <a:gd name="connsiteY459" fmla="*/ 1129892 h 1167940"/>
                <a:gd name="connsiteX460" fmla="*/ 902827 w 1023629"/>
                <a:gd name="connsiteY460" fmla="*/ 1137366 h 1167940"/>
                <a:gd name="connsiteX461" fmla="*/ 892635 w 1023629"/>
                <a:gd name="connsiteY461" fmla="*/ 1156798 h 1167940"/>
                <a:gd name="connsiteX462" fmla="*/ 891005 w 1023629"/>
                <a:gd name="connsiteY462" fmla="*/ 1160331 h 1167940"/>
                <a:gd name="connsiteX463" fmla="*/ 889782 w 1023629"/>
                <a:gd name="connsiteY463" fmla="*/ 1161417 h 1167940"/>
                <a:gd name="connsiteX464" fmla="*/ 847250 w 1023629"/>
                <a:gd name="connsiteY464" fmla="*/ 1163048 h 1167940"/>
                <a:gd name="connsiteX465" fmla="*/ 804717 w 1023629"/>
                <a:gd name="connsiteY465" fmla="*/ 1164678 h 1167940"/>
                <a:gd name="connsiteX466" fmla="*/ 762185 w 1023629"/>
                <a:gd name="connsiteY466" fmla="*/ 1166310 h 1167940"/>
                <a:gd name="connsiteX467" fmla="*/ 719653 w 1023629"/>
                <a:gd name="connsiteY467" fmla="*/ 1167940 h 1167940"/>
                <a:gd name="connsiteX468" fmla="*/ 719653 w 1023629"/>
                <a:gd name="connsiteY468" fmla="*/ 1158020 h 1167940"/>
                <a:gd name="connsiteX469" fmla="*/ 680925 w 1023629"/>
                <a:gd name="connsiteY469" fmla="*/ 1158020 h 1167940"/>
                <a:gd name="connsiteX470" fmla="*/ 642197 w 1023629"/>
                <a:gd name="connsiteY470" fmla="*/ 1158020 h 1167940"/>
                <a:gd name="connsiteX471" fmla="*/ 603470 w 1023629"/>
                <a:gd name="connsiteY471" fmla="*/ 1158020 h 1167940"/>
                <a:gd name="connsiteX472" fmla="*/ 564742 w 1023629"/>
                <a:gd name="connsiteY472" fmla="*/ 1158020 h 1167940"/>
                <a:gd name="connsiteX473" fmla="*/ 526015 w 1023629"/>
                <a:gd name="connsiteY473" fmla="*/ 1158020 h 1167940"/>
                <a:gd name="connsiteX474" fmla="*/ 487288 w 1023629"/>
                <a:gd name="connsiteY474" fmla="*/ 1158020 h 1167940"/>
                <a:gd name="connsiteX475" fmla="*/ 455626 w 1023629"/>
                <a:gd name="connsiteY475" fmla="*/ 1158020 h 1167940"/>
                <a:gd name="connsiteX476" fmla="*/ 463915 w 1023629"/>
                <a:gd name="connsiteY476" fmla="*/ 1153265 h 1167940"/>
                <a:gd name="connsiteX477" fmla="*/ 477504 w 1023629"/>
                <a:gd name="connsiteY477" fmla="*/ 1142122 h 1167940"/>
                <a:gd name="connsiteX478" fmla="*/ 485113 w 1023629"/>
                <a:gd name="connsiteY478" fmla="*/ 1132202 h 1167940"/>
                <a:gd name="connsiteX479" fmla="*/ 492451 w 1023629"/>
                <a:gd name="connsiteY479" fmla="*/ 1119157 h 1167940"/>
                <a:gd name="connsiteX480" fmla="*/ 499517 w 1023629"/>
                <a:gd name="connsiteY480" fmla="*/ 1102987 h 1167940"/>
                <a:gd name="connsiteX481" fmla="*/ 513921 w 1023629"/>
                <a:gd name="connsiteY481" fmla="*/ 1078663 h 1167940"/>
                <a:gd name="connsiteX482" fmla="*/ 520987 w 1023629"/>
                <a:gd name="connsiteY482" fmla="*/ 1063987 h 1167940"/>
                <a:gd name="connsiteX483" fmla="*/ 527782 w 1023629"/>
                <a:gd name="connsiteY483" fmla="*/ 1045235 h 1167940"/>
                <a:gd name="connsiteX484" fmla="*/ 532945 w 1023629"/>
                <a:gd name="connsiteY484" fmla="*/ 1025667 h 1167940"/>
                <a:gd name="connsiteX485" fmla="*/ 536343 w 1023629"/>
                <a:gd name="connsiteY485" fmla="*/ 1005148 h 1167940"/>
                <a:gd name="connsiteX486" fmla="*/ 537973 w 1023629"/>
                <a:gd name="connsiteY486" fmla="*/ 983814 h 1167940"/>
                <a:gd name="connsiteX487" fmla="*/ 537837 w 1023629"/>
                <a:gd name="connsiteY487" fmla="*/ 961666 h 1167940"/>
                <a:gd name="connsiteX488" fmla="*/ 534440 w 1023629"/>
                <a:gd name="connsiteY488" fmla="*/ 939380 h 1167940"/>
                <a:gd name="connsiteX489" fmla="*/ 527782 w 1023629"/>
                <a:gd name="connsiteY489" fmla="*/ 916823 h 1167940"/>
                <a:gd name="connsiteX490" fmla="*/ 524112 w 1023629"/>
                <a:gd name="connsiteY490" fmla="*/ 905273 h 1167940"/>
                <a:gd name="connsiteX491" fmla="*/ 522754 w 1023629"/>
                <a:gd name="connsiteY491" fmla="*/ 902147 h 1167940"/>
                <a:gd name="connsiteX492" fmla="*/ 510660 w 1023629"/>
                <a:gd name="connsiteY492" fmla="*/ 873204 h 1167940"/>
                <a:gd name="connsiteX493" fmla="*/ 496935 w 1023629"/>
                <a:gd name="connsiteY493" fmla="*/ 832709 h 1167940"/>
                <a:gd name="connsiteX494" fmla="*/ 497071 w 1023629"/>
                <a:gd name="connsiteY494" fmla="*/ 829312 h 1167940"/>
                <a:gd name="connsiteX495" fmla="*/ 509845 w 1023629"/>
                <a:gd name="connsiteY495" fmla="*/ 805125 h 1167940"/>
                <a:gd name="connsiteX496" fmla="*/ 510117 w 1023629"/>
                <a:gd name="connsiteY496" fmla="*/ 801863 h 1167940"/>
                <a:gd name="connsiteX497" fmla="*/ 508757 w 1023629"/>
                <a:gd name="connsiteY497" fmla="*/ 782160 h 1167940"/>
                <a:gd name="connsiteX498" fmla="*/ 506039 w 1023629"/>
                <a:gd name="connsiteY498" fmla="*/ 772240 h 1167940"/>
                <a:gd name="connsiteX499" fmla="*/ 499517 w 1023629"/>
                <a:gd name="connsiteY499" fmla="*/ 758923 h 1167940"/>
                <a:gd name="connsiteX500" fmla="*/ 499789 w 1023629"/>
                <a:gd name="connsiteY500" fmla="*/ 755526 h 1167940"/>
                <a:gd name="connsiteX501" fmla="*/ 513106 w 1023629"/>
                <a:gd name="connsiteY501" fmla="*/ 738540 h 1167940"/>
                <a:gd name="connsiteX502" fmla="*/ 521123 w 1023629"/>
                <a:gd name="connsiteY502" fmla="*/ 725631 h 1167940"/>
                <a:gd name="connsiteX503" fmla="*/ 528325 w 1023629"/>
                <a:gd name="connsiteY503" fmla="*/ 709868 h 1167940"/>
                <a:gd name="connsiteX504" fmla="*/ 533081 w 1023629"/>
                <a:gd name="connsiteY504" fmla="*/ 691524 h 1167940"/>
                <a:gd name="connsiteX505" fmla="*/ 535255 w 1023629"/>
                <a:gd name="connsiteY505" fmla="*/ 670462 h 1167940"/>
                <a:gd name="connsiteX506" fmla="*/ 535255 w 1023629"/>
                <a:gd name="connsiteY506" fmla="*/ 656465 h 1167940"/>
                <a:gd name="connsiteX507" fmla="*/ 532945 w 1023629"/>
                <a:gd name="connsiteY507" fmla="*/ 649399 h 1167940"/>
                <a:gd name="connsiteX508" fmla="*/ 533217 w 1023629"/>
                <a:gd name="connsiteY508" fmla="*/ 643964 h 1167940"/>
                <a:gd name="connsiteX509" fmla="*/ 536070 w 1023629"/>
                <a:gd name="connsiteY509" fmla="*/ 640159 h 1167940"/>
                <a:gd name="connsiteX510" fmla="*/ 550338 w 1023629"/>
                <a:gd name="connsiteY510" fmla="*/ 635267 h 1167940"/>
                <a:gd name="connsiteX511" fmla="*/ 555095 w 1023629"/>
                <a:gd name="connsiteY511" fmla="*/ 626978 h 1167940"/>
                <a:gd name="connsiteX512" fmla="*/ 556181 w 1023629"/>
                <a:gd name="connsiteY512" fmla="*/ 612302 h 1167940"/>
                <a:gd name="connsiteX513" fmla="*/ 559035 w 1023629"/>
                <a:gd name="connsiteY513" fmla="*/ 604964 h 1167940"/>
                <a:gd name="connsiteX514" fmla="*/ 563791 w 1023629"/>
                <a:gd name="connsiteY514" fmla="*/ 605100 h 1167940"/>
                <a:gd name="connsiteX515" fmla="*/ 568275 w 1023629"/>
                <a:gd name="connsiteY515" fmla="*/ 602111 h 1167940"/>
                <a:gd name="connsiteX516" fmla="*/ 572352 w 1023629"/>
                <a:gd name="connsiteY516" fmla="*/ 595996 h 1167940"/>
                <a:gd name="connsiteX517" fmla="*/ 577788 w 1023629"/>
                <a:gd name="connsiteY517" fmla="*/ 594229 h 1167940"/>
                <a:gd name="connsiteX518" fmla="*/ 584582 w 1023629"/>
                <a:gd name="connsiteY518" fmla="*/ 596947 h 1167940"/>
                <a:gd name="connsiteX519" fmla="*/ 593958 w 1023629"/>
                <a:gd name="connsiteY519" fmla="*/ 587843 h 1167940"/>
                <a:gd name="connsiteX520" fmla="*/ 606052 w 1023629"/>
                <a:gd name="connsiteY520" fmla="*/ 566916 h 1167940"/>
                <a:gd name="connsiteX521" fmla="*/ 615292 w 1023629"/>
                <a:gd name="connsiteY521" fmla="*/ 555230 h 1167940"/>
                <a:gd name="connsiteX522" fmla="*/ 621815 w 1023629"/>
                <a:gd name="connsiteY522" fmla="*/ 552784 h 1167940"/>
                <a:gd name="connsiteX523" fmla="*/ 623038 w 1023629"/>
                <a:gd name="connsiteY523" fmla="*/ 554686 h 1167940"/>
                <a:gd name="connsiteX524" fmla="*/ 618961 w 1023629"/>
                <a:gd name="connsiteY524" fmla="*/ 560937 h 1167940"/>
                <a:gd name="connsiteX525" fmla="*/ 617738 w 1023629"/>
                <a:gd name="connsiteY525" fmla="*/ 567867 h 1167940"/>
                <a:gd name="connsiteX526" fmla="*/ 619369 w 1023629"/>
                <a:gd name="connsiteY526" fmla="*/ 575341 h 1167940"/>
                <a:gd name="connsiteX527" fmla="*/ 618010 w 1023629"/>
                <a:gd name="connsiteY527" fmla="*/ 582543 h 1167940"/>
                <a:gd name="connsiteX528" fmla="*/ 615020 w 1023629"/>
                <a:gd name="connsiteY528" fmla="*/ 592463 h 1167940"/>
                <a:gd name="connsiteX529" fmla="*/ 616923 w 1023629"/>
                <a:gd name="connsiteY529" fmla="*/ 595588 h 1167940"/>
                <a:gd name="connsiteX530" fmla="*/ 611759 w 1023629"/>
                <a:gd name="connsiteY530" fmla="*/ 611487 h 1167940"/>
                <a:gd name="connsiteX531" fmla="*/ 611487 w 1023629"/>
                <a:gd name="connsiteY531" fmla="*/ 619368 h 1167940"/>
                <a:gd name="connsiteX532" fmla="*/ 614613 w 1023629"/>
                <a:gd name="connsiteY532" fmla="*/ 625347 h 1167940"/>
                <a:gd name="connsiteX533" fmla="*/ 618417 w 1023629"/>
                <a:gd name="connsiteY533" fmla="*/ 623309 h 1167940"/>
                <a:gd name="connsiteX534" fmla="*/ 622766 w 1023629"/>
                <a:gd name="connsiteY534" fmla="*/ 613118 h 1167940"/>
                <a:gd name="connsiteX535" fmla="*/ 624124 w 1023629"/>
                <a:gd name="connsiteY535" fmla="*/ 607682 h 1167940"/>
                <a:gd name="connsiteX536" fmla="*/ 622358 w 1023629"/>
                <a:gd name="connsiteY536" fmla="*/ 607003 h 1167940"/>
                <a:gd name="connsiteX537" fmla="*/ 623038 w 1023629"/>
                <a:gd name="connsiteY537" fmla="*/ 602654 h 1167940"/>
                <a:gd name="connsiteX538" fmla="*/ 626027 w 1023629"/>
                <a:gd name="connsiteY538" fmla="*/ 594637 h 1167940"/>
                <a:gd name="connsiteX539" fmla="*/ 628745 w 1023629"/>
                <a:gd name="connsiteY539" fmla="*/ 590832 h 1167940"/>
                <a:gd name="connsiteX540" fmla="*/ 631055 w 1023629"/>
                <a:gd name="connsiteY540" fmla="*/ 591240 h 1167940"/>
                <a:gd name="connsiteX541" fmla="*/ 631734 w 1023629"/>
                <a:gd name="connsiteY541" fmla="*/ 595588 h 1167940"/>
                <a:gd name="connsiteX542" fmla="*/ 630647 w 1023629"/>
                <a:gd name="connsiteY542" fmla="*/ 603877 h 1167940"/>
                <a:gd name="connsiteX543" fmla="*/ 623717 w 1023629"/>
                <a:gd name="connsiteY543" fmla="*/ 623581 h 1167940"/>
                <a:gd name="connsiteX544" fmla="*/ 622358 w 1023629"/>
                <a:gd name="connsiteY544" fmla="*/ 629560 h 1167940"/>
                <a:gd name="connsiteX545" fmla="*/ 623853 w 1023629"/>
                <a:gd name="connsiteY545" fmla="*/ 631190 h 1167940"/>
                <a:gd name="connsiteX546" fmla="*/ 632142 w 1023629"/>
                <a:gd name="connsiteY546" fmla="*/ 618961 h 1167940"/>
                <a:gd name="connsiteX547" fmla="*/ 639072 w 1023629"/>
                <a:gd name="connsiteY547" fmla="*/ 599393 h 1167940"/>
                <a:gd name="connsiteX548" fmla="*/ 644372 w 1023629"/>
                <a:gd name="connsiteY548" fmla="*/ 584310 h 1167940"/>
                <a:gd name="connsiteX549" fmla="*/ 645323 w 1023629"/>
                <a:gd name="connsiteY549" fmla="*/ 576157 h 1167940"/>
                <a:gd name="connsiteX550" fmla="*/ 643692 w 1023629"/>
                <a:gd name="connsiteY550" fmla="*/ 554958 h 1167940"/>
                <a:gd name="connsiteX551" fmla="*/ 643964 w 1023629"/>
                <a:gd name="connsiteY551" fmla="*/ 546262 h 1167940"/>
                <a:gd name="connsiteX552" fmla="*/ 646003 w 1023629"/>
                <a:gd name="connsiteY552" fmla="*/ 540283 h 1167940"/>
                <a:gd name="connsiteX553" fmla="*/ 653204 w 1023629"/>
                <a:gd name="connsiteY553" fmla="*/ 533488 h 1167940"/>
                <a:gd name="connsiteX554" fmla="*/ 665570 w 1023629"/>
                <a:gd name="connsiteY554" fmla="*/ 525879 h 1167940"/>
                <a:gd name="connsiteX555" fmla="*/ 677799 w 1023629"/>
                <a:gd name="connsiteY555" fmla="*/ 521802 h 1167940"/>
                <a:gd name="connsiteX556" fmla="*/ 689894 w 1023629"/>
                <a:gd name="connsiteY556" fmla="*/ 521259 h 1167940"/>
                <a:gd name="connsiteX557" fmla="*/ 698318 w 1023629"/>
                <a:gd name="connsiteY557" fmla="*/ 519220 h 1167940"/>
                <a:gd name="connsiteX558" fmla="*/ 703074 w 1023629"/>
                <a:gd name="connsiteY558" fmla="*/ 515552 h 1167940"/>
                <a:gd name="connsiteX559" fmla="*/ 701444 w 1023629"/>
                <a:gd name="connsiteY559" fmla="*/ 512698 h 1167940"/>
                <a:gd name="connsiteX560" fmla="*/ 693291 w 1023629"/>
                <a:gd name="connsiteY560" fmla="*/ 510523 h 1167940"/>
                <a:gd name="connsiteX561" fmla="*/ 687176 w 1023629"/>
                <a:gd name="connsiteY561" fmla="*/ 505768 h 1167940"/>
                <a:gd name="connsiteX562" fmla="*/ 682963 w 1023629"/>
                <a:gd name="connsiteY562" fmla="*/ 498430 h 1167940"/>
                <a:gd name="connsiteX563" fmla="*/ 681605 w 1023629"/>
                <a:gd name="connsiteY563" fmla="*/ 490005 h 1167940"/>
                <a:gd name="connsiteX564" fmla="*/ 682963 w 1023629"/>
                <a:gd name="connsiteY564" fmla="*/ 480493 h 1167940"/>
                <a:gd name="connsiteX565" fmla="*/ 688127 w 1023629"/>
                <a:gd name="connsiteY565" fmla="*/ 471117 h 1167940"/>
                <a:gd name="connsiteX566" fmla="*/ 697095 w 1023629"/>
                <a:gd name="connsiteY566" fmla="*/ 462012 h 1167940"/>
                <a:gd name="connsiteX567" fmla="*/ 699949 w 1023629"/>
                <a:gd name="connsiteY567" fmla="*/ 455218 h 1167940"/>
                <a:gd name="connsiteX568" fmla="*/ 696688 w 1023629"/>
                <a:gd name="connsiteY568" fmla="*/ 450870 h 1167940"/>
                <a:gd name="connsiteX569" fmla="*/ 700492 w 1023629"/>
                <a:gd name="connsiteY569" fmla="*/ 449375 h 1167940"/>
                <a:gd name="connsiteX570" fmla="*/ 711500 w 1023629"/>
                <a:gd name="connsiteY570" fmla="*/ 450598 h 1167940"/>
                <a:gd name="connsiteX571" fmla="*/ 719109 w 1023629"/>
                <a:gd name="connsiteY571" fmla="*/ 449375 h 1167940"/>
                <a:gd name="connsiteX572" fmla="*/ 723457 w 1023629"/>
                <a:gd name="connsiteY572" fmla="*/ 445706 h 1167940"/>
                <a:gd name="connsiteX573" fmla="*/ 722914 w 1023629"/>
                <a:gd name="connsiteY573" fmla="*/ 445706 h 1167940"/>
                <a:gd name="connsiteX574" fmla="*/ 621951 w 1023629"/>
                <a:gd name="connsiteY574" fmla="*/ 480357 h 1167940"/>
                <a:gd name="connsiteX575" fmla="*/ 617602 w 1023629"/>
                <a:gd name="connsiteY575" fmla="*/ 481308 h 1167940"/>
                <a:gd name="connsiteX576" fmla="*/ 614205 w 1023629"/>
                <a:gd name="connsiteY576" fmla="*/ 479134 h 1167940"/>
                <a:gd name="connsiteX577" fmla="*/ 614748 w 1023629"/>
                <a:gd name="connsiteY577" fmla="*/ 470573 h 1167940"/>
                <a:gd name="connsiteX578" fmla="*/ 619233 w 1023629"/>
                <a:gd name="connsiteY578" fmla="*/ 455626 h 1167940"/>
                <a:gd name="connsiteX579" fmla="*/ 623581 w 1023629"/>
                <a:gd name="connsiteY579" fmla="*/ 448831 h 1167940"/>
                <a:gd name="connsiteX580" fmla="*/ 629424 w 1023629"/>
                <a:gd name="connsiteY580" fmla="*/ 451549 h 1167940"/>
                <a:gd name="connsiteX581" fmla="*/ 628202 w 1023629"/>
                <a:gd name="connsiteY581" fmla="*/ 453316 h 1167940"/>
                <a:gd name="connsiteX582" fmla="*/ 629424 w 1023629"/>
                <a:gd name="connsiteY582" fmla="*/ 469214 h 1167940"/>
                <a:gd name="connsiteX583" fmla="*/ 627250 w 1023629"/>
                <a:gd name="connsiteY583" fmla="*/ 476280 h 1167940"/>
                <a:gd name="connsiteX584" fmla="*/ 621951 w 1023629"/>
                <a:gd name="connsiteY584" fmla="*/ 480357 h 1167940"/>
                <a:gd name="connsiteX585" fmla="*/ 567596 w 1023629"/>
                <a:gd name="connsiteY585" fmla="*/ 571129 h 1167940"/>
                <a:gd name="connsiteX586" fmla="*/ 566102 w 1023629"/>
                <a:gd name="connsiteY586" fmla="*/ 573711 h 1167940"/>
                <a:gd name="connsiteX587" fmla="*/ 562568 w 1023629"/>
                <a:gd name="connsiteY587" fmla="*/ 573439 h 1167940"/>
                <a:gd name="connsiteX588" fmla="*/ 559715 w 1023629"/>
                <a:gd name="connsiteY588" fmla="*/ 570993 h 1167940"/>
                <a:gd name="connsiteX589" fmla="*/ 556997 w 1023629"/>
                <a:gd name="connsiteY589" fmla="*/ 563112 h 1167940"/>
                <a:gd name="connsiteX590" fmla="*/ 557948 w 1023629"/>
                <a:gd name="connsiteY590" fmla="*/ 561345 h 1167940"/>
                <a:gd name="connsiteX591" fmla="*/ 564878 w 1023629"/>
                <a:gd name="connsiteY591" fmla="*/ 562432 h 1167940"/>
                <a:gd name="connsiteX592" fmla="*/ 567324 w 1023629"/>
                <a:gd name="connsiteY592" fmla="*/ 565829 h 1167940"/>
                <a:gd name="connsiteX593" fmla="*/ 567596 w 1023629"/>
                <a:gd name="connsiteY593" fmla="*/ 571129 h 116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Lst>
              <a:rect l="l" t="t" r="r" b="b"/>
              <a:pathLst>
                <a:path w="1023629" h="1167940">
                  <a:moveTo>
                    <a:pt x="186572" y="47696"/>
                  </a:moveTo>
                  <a:lnTo>
                    <a:pt x="185892" y="50821"/>
                  </a:lnTo>
                  <a:lnTo>
                    <a:pt x="190512" y="51773"/>
                  </a:lnTo>
                  <a:lnTo>
                    <a:pt x="189697" y="53403"/>
                  </a:lnTo>
                  <a:lnTo>
                    <a:pt x="184669" y="56257"/>
                  </a:lnTo>
                  <a:lnTo>
                    <a:pt x="170402" y="62100"/>
                  </a:lnTo>
                  <a:lnTo>
                    <a:pt x="160753" y="64002"/>
                  </a:lnTo>
                  <a:lnTo>
                    <a:pt x="155862" y="61964"/>
                  </a:lnTo>
                  <a:lnTo>
                    <a:pt x="155318" y="58023"/>
                  </a:lnTo>
                  <a:lnTo>
                    <a:pt x="159259" y="52316"/>
                  </a:lnTo>
                  <a:lnTo>
                    <a:pt x="159259" y="49462"/>
                  </a:lnTo>
                  <a:lnTo>
                    <a:pt x="155318" y="49462"/>
                  </a:lnTo>
                  <a:lnTo>
                    <a:pt x="156269" y="47152"/>
                  </a:lnTo>
                  <a:lnTo>
                    <a:pt x="162112" y="42668"/>
                  </a:lnTo>
                  <a:lnTo>
                    <a:pt x="212119" y="13860"/>
                  </a:lnTo>
                  <a:lnTo>
                    <a:pt x="233452" y="3397"/>
                  </a:lnTo>
                  <a:lnTo>
                    <a:pt x="244867" y="0"/>
                  </a:lnTo>
                  <a:lnTo>
                    <a:pt x="246769" y="1631"/>
                  </a:lnTo>
                  <a:lnTo>
                    <a:pt x="234403" y="12501"/>
                  </a:lnTo>
                  <a:lnTo>
                    <a:pt x="232366" y="16986"/>
                  </a:lnTo>
                  <a:lnTo>
                    <a:pt x="232909" y="19975"/>
                  </a:lnTo>
                  <a:lnTo>
                    <a:pt x="228832" y="25682"/>
                  </a:lnTo>
                  <a:lnTo>
                    <a:pt x="192279" y="45794"/>
                  </a:lnTo>
                  <a:lnTo>
                    <a:pt x="186572" y="47696"/>
                  </a:lnTo>
                  <a:close/>
                  <a:moveTo>
                    <a:pt x="280333" y="182902"/>
                  </a:moveTo>
                  <a:lnTo>
                    <a:pt x="278023" y="189017"/>
                  </a:lnTo>
                  <a:lnTo>
                    <a:pt x="278430" y="192686"/>
                  </a:lnTo>
                  <a:lnTo>
                    <a:pt x="262940" y="208721"/>
                  </a:lnTo>
                  <a:lnTo>
                    <a:pt x="257232" y="218912"/>
                  </a:lnTo>
                  <a:lnTo>
                    <a:pt x="252476" y="220543"/>
                  </a:lnTo>
                  <a:lnTo>
                    <a:pt x="248671" y="213613"/>
                  </a:lnTo>
                  <a:lnTo>
                    <a:pt x="248671" y="208041"/>
                  </a:lnTo>
                  <a:lnTo>
                    <a:pt x="252476" y="203829"/>
                  </a:lnTo>
                  <a:lnTo>
                    <a:pt x="256282" y="197850"/>
                  </a:lnTo>
                  <a:lnTo>
                    <a:pt x="256825" y="189561"/>
                  </a:lnTo>
                  <a:lnTo>
                    <a:pt x="255330" y="186571"/>
                  </a:lnTo>
                  <a:lnTo>
                    <a:pt x="250574" y="194045"/>
                  </a:lnTo>
                  <a:lnTo>
                    <a:pt x="253156" y="195676"/>
                  </a:lnTo>
                  <a:lnTo>
                    <a:pt x="253971" y="196899"/>
                  </a:lnTo>
                  <a:lnTo>
                    <a:pt x="253020" y="199617"/>
                  </a:lnTo>
                  <a:lnTo>
                    <a:pt x="235219" y="195676"/>
                  </a:lnTo>
                  <a:lnTo>
                    <a:pt x="229784" y="189833"/>
                  </a:lnTo>
                  <a:lnTo>
                    <a:pt x="230599" y="181815"/>
                  </a:lnTo>
                  <a:lnTo>
                    <a:pt x="236578" y="171488"/>
                  </a:lnTo>
                  <a:lnTo>
                    <a:pt x="258047" y="149610"/>
                  </a:lnTo>
                  <a:lnTo>
                    <a:pt x="267560" y="143496"/>
                  </a:lnTo>
                  <a:lnTo>
                    <a:pt x="294466" y="133847"/>
                  </a:lnTo>
                  <a:lnTo>
                    <a:pt x="309277" y="131674"/>
                  </a:lnTo>
                  <a:lnTo>
                    <a:pt x="324225" y="131674"/>
                  </a:lnTo>
                  <a:lnTo>
                    <a:pt x="334959" y="134799"/>
                  </a:lnTo>
                  <a:lnTo>
                    <a:pt x="341618" y="141185"/>
                  </a:lnTo>
                  <a:lnTo>
                    <a:pt x="335231" y="145398"/>
                  </a:lnTo>
                  <a:lnTo>
                    <a:pt x="305744" y="148931"/>
                  </a:lnTo>
                  <a:lnTo>
                    <a:pt x="304928" y="150018"/>
                  </a:lnTo>
                  <a:lnTo>
                    <a:pt x="310500" y="153415"/>
                  </a:lnTo>
                  <a:lnTo>
                    <a:pt x="311587" y="155861"/>
                  </a:lnTo>
                  <a:lnTo>
                    <a:pt x="306423" y="162248"/>
                  </a:lnTo>
                  <a:lnTo>
                    <a:pt x="280333" y="182902"/>
                  </a:lnTo>
                  <a:close/>
                  <a:moveTo>
                    <a:pt x="774550" y="314576"/>
                  </a:moveTo>
                  <a:lnTo>
                    <a:pt x="778491" y="317022"/>
                  </a:lnTo>
                  <a:lnTo>
                    <a:pt x="781209" y="321098"/>
                  </a:lnTo>
                  <a:lnTo>
                    <a:pt x="787868" y="332513"/>
                  </a:lnTo>
                  <a:lnTo>
                    <a:pt x="791129" y="340258"/>
                  </a:lnTo>
                  <a:lnTo>
                    <a:pt x="793167" y="351673"/>
                  </a:lnTo>
                  <a:lnTo>
                    <a:pt x="794526" y="355478"/>
                  </a:lnTo>
                  <a:lnTo>
                    <a:pt x="794390" y="362136"/>
                  </a:lnTo>
                  <a:lnTo>
                    <a:pt x="789905" y="366620"/>
                  </a:lnTo>
                  <a:lnTo>
                    <a:pt x="788683" y="370153"/>
                  </a:lnTo>
                  <a:lnTo>
                    <a:pt x="791400" y="373687"/>
                  </a:lnTo>
                  <a:lnTo>
                    <a:pt x="806484" y="374637"/>
                  </a:lnTo>
                  <a:lnTo>
                    <a:pt x="813414" y="378171"/>
                  </a:lnTo>
                  <a:lnTo>
                    <a:pt x="815995" y="382111"/>
                  </a:lnTo>
                  <a:lnTo>
                    <a:pt x="814230" y="386460"/>
                  </a:lnTo>
                  <a:lnTo>
                    <a:pt x="815180" y="391080"/>
                  </a:lnTo>
                  <a:lnTo>
                    <a:pt x="818849" y="395972"/>
                  </a:lnTo>
                  <a:lnTo>
                    <a:pt x="830943" y="403446"/>
                  </a:lnTo>
                  <a:lnTo>
                    <a:pt x="833932" y="406978"/>
                  </a:lnTo>
                  <a:lnTo>
                    <a:pt x="833117" y="410783"/>
                  </a:lnTo>
                  <a:lnTo>
                    <a:pt x="829449" y="413229"/>
                  </a:lnTo>
                  <a:lnTo>
                    <a:pt x="823062" y="414316"/>
                  </a:lnTo>
                  <a:lnTo>
                    <a:pt x="776725" y="407250"/>
                  </a:lnTo>
                  <a:lnTo>
                    <a:pt x="763136" y="406163"/>
                  </a:lnTo>
                  <a:lnTo>
                    <a:pt x="761098" y="408745"/>
                  </a:lnTo>
                  <a:lnTo>
                    <a:pt x="759739" y="409153"/>
                  </a:lnTo>
                  <a:lnTo>
                    <a:pt x="757565" y="408473"/>
                  </a:lnTo>
                  <a:lnTo>
                    <a:pt x="753624" y="408337"/>
                  </a:lnTo>
                  <a:lnTo>
                    <a:pt x="751585" y="406707"/>
                  </a:lnTo>
                  <a:lnTo>
                    <a:pt x="749955" y="402087"/>
                  </a:lnTo>
                  <a:lnTo>
                    <a:pt x="745879" y="399097"/>
                  </a:lnTo>
                  <a:lnTo>
                    <a:pt x="739492" y="397738"/>
                  </a:lnTo>
                  <a:lnTo>
                    <a:pt x="733920" y="401271"/>
                  </a:lnTo>
                  <a:lnTo>
                    <a:pt x="727534" y="415132"/>
                  </a:lnTo>
                  <a:lnTo>
                    <a:pt x="728486" y="417713"/>
                  </a:lnTo>
                  <a:lnTo>
                    <a:pt x="727398" y="426682"/>
                  </a:lnTo>
                  <a:lnTo>
                    <a:pt x="729029" y="429128"/>
                  </a:lnTo>
                  <a:lnTo>
                    <a:pt x="728893" y="431166"/>
                  </a:lnTo>
                  <a:lnTo>
                    <a:pt x="727126" y="432797"/>
                  </a:lnTo>
                  <a:lnTo>
                    <a:pt x="723322" y="432525"/>
                  </a:lnTo>
                  <a:lnTo>
                    <a:pt x="717614" y="430351"/>
                  </a:lnTo>
                  <a:lnTo>
                    <a:pt x="695873" y="409289"/>
                  </a:lnTo>
                  <a:lnTo>
                    <a:pt x="679430" y="398825"/>
                  </a:lnTo>
                  <a:lnTo>
                    <a:pt x="659047" y="391080"/>
                  </a:lnTo>
                  <a:lnTo>
                    <a:pt x="642877" y="387275"/>
                  </a:lnTo>
                  <a:lnTo>
                    <a:pt x="631055" y="387411"/>
                  </a:lnTo>
                  <a:lnTo>
                    <a:pt x="621271" y="392847"/>
                  </a:lnTo>
                  <a:lnTo>
                    <a:pt x="613662" y="403446"/>
                  </a:lnTo>
                  <a:lnTo>
                    <a:pt x="601704" y="409424"/>
                  </a:lnTo>
                  <a:lnTo>
                    <a:pt x="585533" y="410919"/>
                  </a:lnTo>
                  <a:lnTo>
                    <a:pt x="576700" y="413773"/>
                  </a:lnTo>
                  <a:lnTo>
                    <a:pt x="575342" y="417985"/>
                  </a:lnTo>
                  <a:lnTo>
                    <a:pt x="569499" y="418121"/>
                  </a:lnTo>
                  <a:lnTo>
                    <a:pt x="559171" y="414045"/>
                  </a:lnTo>
                  <a:lnTo>
                    <a:pt x="548572" y="412957"/>
                  </a:lnTo>
                  <a:lnTo>
                    <a:pt x="537565" y="414724"/>
                  </a:lnTo>
                  <a:lnTo>
                    <a:pt x="529548" y="418936"/>
                  </a:lnTo>
                  <a:lnTo>
                    <a:pt x="520987" y="431981"/>
                  </a:lnTo>
                  <a:lnTo>
                    <a:pt x="519357" y="438368"/>
                  </a:lnTo>
                  <a:lnTo>
                    <a:pt x="513242" y="443939"/>
                  </a:lnTo>
                  <a:lnTo>
                    <a:pt x="496935" y="452636"/>
                  </a:lnTo>
                  <a:lnTo>
                    <a:pt x="496120" y="455897"/>
                  </a:lnTo>
                  <a:lnTo>
                    <a:pt x="487559" y="465817"/>
                  </a:lnTo>
                  <a:lnTo>
                    <a:pt x="484841" y="471253"/>
                  </a:lnTo>
                  <a:lnTo>
                    <a:pt x="484841" y="476552"/>
                  </a:lnTo>
                  <a:lnTo>
                    <a:pt x="481988" y="476280"/>
                  </a:lnTo>
                  <a:lnTo>
                    <a:pt x="476145" y="470301"/>
                  </a:lnTo>
                  <a:lnTo>
                    <a:pt x="475873" y="462284"/>
                  </a:lnTo>
                  <a:lnTo>
                    <a:pt x="481173" y="452093"/>
                  </a:lnTo>
                  <a:lnTo>
                    <a:pt x="485928" y="447201"/>
                  </a:lnTo>
                  <a:lnTo>
                    <a:pt x="490141" y="447473"/>
                  </a:lnTo>
                  <a:lnTo>
                    <a:pt x="492723" y="442988"/>
                  </a:lnTo>
                  <a:lnTo>
                    <a:pt x="493674" y="433748"/>
                  </a:lnTo>
                  <a:lnTo>
                    <a:pt x="492180" y="429128"/>
                  </a:lnTo>
                  <a:lnTo>
                    <a:pt x="484026" y="430894"/>
                  </a:lnTo>
                  <a:lnTo>
                    <a:pt x="479813" y="434563"/>
                  </a:lnTo>
                  <a:lnTo>
                    <a:pt x="474379" y="435378"/>
                  </a:lnTo>
                  <a:lnTo>
                    <a:pt x="467855" y="433204"/>
                  </a:lnTo>
                  <a:lnTo>
                    <a:pt x="462148" y="438232"/>
                  </a:lnTo>
                  <a:lnTo>
                    <a:pt x="457121" y="450462"/>
                  </a:lnTo>
                  <a:lnTo>
                    <a:pt x="451142" y="458479"/>
                  </a:lnTo>
                  <a:lnTo>
                    <a:pt x="444211" y="462284"/>
                  </a:lnTo>
                  <a:lnTo>
                    <a:pt x="439592" y="458072"/>
                  </a:lnTo>
                  <a:lnTo>
                    <a:pt x="437281" y="445978"/>
                  </a:lnTo>
                  <a:lnTo>
                    <a:pt x="437281" y="436466"/>
                  </a:lnTo>
                  <a:lnTo>
                    <a:pt x="440135" y="424915"/>
                  </a:lnTo>
                  <a:lnTo>
                    <a:pt x="438640" y="422605"/>
                  </a:lnTo>
                  <a:lnTo>
                    <a:pt x="435787" y="426274"/>
                  </a:lnTo>
                  <a:lnTo>
                    <a:pt x="431438" y="435922"/>
                  </a:lnTo>
                  <a:lnTo>
                    <a:pt x="425595" y="456849"/>
                  </a:lnTo>
                  <a:lnTo>
                    <a:pt x="421791" y="463643"/>
                  </a:lnTo>
                  <a:lnTo>
                    <a:pt x="416763" y="466496"/>
                  </a:lnTo>
                  <a:lnTo>
                    <a:pt x="408745" y="479134"/>
                  </a:lnTo>
                  <a:lnTo>
                    <a:pt x="397739" y="501555"/>
                  </a:lnTo>
                  <a:lnTo>
                    <a:pt x="385373" y="523297"/>
                  </a:lnTo>
                  <a:lnTo>
                    <a:pt x="371649" y="544223"/>
                  </a:lnTo>
                  <a:lnTo>
                    <a:pt x="363359" y="555502"/>
                  </a:lnTo>
                  <a:lnTo>
                    <a:pt x="360642" y="557133"/>
                  </a:lnTo>
                  <a:lnTo>
                    <a:pt x="359419" y="560937"/>
                  </a:lnTo>
                  <a:lnTo>
                    <a:pt x="359011" y="569634"/>
                  </a:lnTo>
                  <a:lnTo>
                    <a:pt x="352896" y="567188"/>
                  </a:lnTo>
                  <a:lnTo>
                    <a:pt x="347733" y="560122"/>
                  </a:lnTo>
                  <a:lnTo>
                    <a:pt x="344608" y="552784"/>
                  </a:lnTo>
                  <a:lnTo>
                    <a:pt x="344336" y="545310"/>
                  </a:lnTo>
                  <a:lnTo>
                    <a:pt x="351809" y="526694"/>
                  </a:lnTo>
                  <a:lnTo>
                    <a:pt x="352488" y="523704"/>
                  </a:lnTo>
                  <a:lnTo>
                    <a:pt x="351673" y="521938"/>
                  </a:lnTo>
                  <a:lnTo>
                    <a:pt x="347597" y="519900"/>
                  </a:lnTo>
                  <a:lnTo>
                    <a:pt x="338356" y="523297"/>
                  </a:lnTo>
                  <a:lnTo>
                    <a:pt x="328980" y="523976"/>
                  </a:lnTo>
                  <a:lnTo>
                    <a:pt x="325990" y="522753"/>
                  </a:lnTo>
                  <a:lnTo>
                    <a:pt x="324768" y="519492"/>
                  </a:lnTo>
                  <a:lnTo>
                    <a:pt x="324904" y="514464"/>
                  </a:lnTo>
                  <a:lnTo>
                    <a:pt x="326806" y="508485"/>
                  </a:lnTo>
                  <a:lnTo>
                    <a:pt x="332377" y="497478"/>
                  </a:lnTo>
                  <a:lnTo>
                    <a:pt x="332377" y="487015"/>
                  </a:lnTo>
                  <a:lnTo>
                    <a:pt x="334959" y="481036"/>
                  </a:lnTo>
                  <a:lnTo>
                    <a:pt x="332513" y="469894"/>
                  </a:lnTo>
                  <a:lnTo>
                    <a:pt x="333193" y="464594"/>
                  </a:lnTo>
                  <a:lnTo>
                    <a:pt x="329252" y="458751"/>
                  </a:lnTo>
                  <a:lnTo>
                    <a:pt x="318653" y="451141"/>
                  </a:lnTo>
                  <a:lnTo>
                    <a:pt x="293922" y="440950"/>
                  </a:lnTo>
                  <a:lnTo>
                    <a:pt x="296503" y="429535"/>
                  </a:lnTo>
                  <a:lnTo>
                    <a:pt x="295416" y="424644"/>
                  </a:lnTo>
                  <a:lnTo>
                    <a:pt x="289302" y="417306"/>
                  </a:lnTo>
                  <a:lnTo>
                    <a:pt x="263347" y="408745"/>
                  </a:lnTo>
                  <a:lnTo>
                    <a:pt x="245682" y="404804"/>
                  </a:lnTo>
                  <a:lnTo>
                    <a:pt x="228153" y="404669"/>
                  </a:lnTo>
                  <a:lnTo>
                    <a:pt x="215651" y="401543"/>
                  </a:lnTo>
                  <a:lnTo>
                    <a:pt x="201519" y="400592"/>
                  </a:lnTo>
                  <a:lnTo>
                    <a:pt x="192551" y="395428"/>
                  </a:lnTo>
                  <a:lnTo>
                    <a:pt x="183582" y="390265"/>
                  </a:lnTo>
                  <a:lnTo>
                    <a:pt x="174614" y="385101"/>
                  </a:lnTo>
                  <a:lnTo>
                    <a:pt x="165645" y="379937"/>
                  </a:lnTo>
                  <a:lnTo>
                    <a:pt x="149611" y="375453"/>
                  </a:lnTo>
                  <a:lnTo>
                    <a:pt x="133576" y="370969"/>
                  </a:lnTo>
                  <a:lnTo>
                    <a:pt x="117542" y="366485"/>
                  </a:lnTo>
                  <a:lnTo>
                    <a:pt x="101507" y="362000"/>
                  </a:lnTo>
                  <a:lnTo>
                    <a:pt x="85473" y="357516"/>
                  </a:lnTo>
                  <a:lnTo>
                    <a:pt x="69438" y="353032"/>
                  </a:lnTo>
                  <a:lnTo>
                    <a:pt x="53403" y="348548"/>
                  </a:lnTo>
                  <a:lnTo>
                    <a:pt x="37369" y="344063"/>
                  </a:lnTo>
                  <a:lnTo>
                    <a:pt x="33835" y="336318"/>
                  </a:lnTo>
                  <a:lnTo>
                    <a:pt x="30303" y="328572"/>
                  </a:lnTo>
                  <a:lnTo>
                    <a:pt x="26770" y="320827"/>
                  </a:lnTo>
                  <a:lnTo>
                    <a:pt x="23237" y="313081"/>
                  </a:lnTo>
                  <a:lnTo>
                    <a:pt x="15899" y="309820"/>
                  </a:lnTo>
                  <a:lnTo>
                    <a:pt x="11958" y="308053"/>
                  </a:lnTo>
                  <a:lnTo>
                    <a:pt x="9105" y="303977"/>
                  </a:lnTo>
                  <a:lnTo>
                    <a:pt x="2582" y="305744"/>
                  </a:lnTo>
                  <a:lnTo>
                    <a:pt x="0" y="298949"/>
                  </a:lnTo>
                  <a:lnTo>
                    <a:pt x="679" y="297454"/>
                  </a:lnTo>
                  <a:lnTo>
                    <a:pt x="9105" y="295688"/>
                  </a:lnTo>
                  <a:lnTo>
                    <a:pt x="33156" y="286040"/>
                  </a:lnTo>
                  <a:lnTo>
                    <a:pt x="53675" y="274218"/>
                  </a:lnTo>
                  <a:lnTo>
                    <a:pt x="70661" y="260222"/>
                  </a:lnTo>
                  <a:lnTo>
                    <a:pt x="91859" y="251661"/>
                  </a:lnTo>
                  <a:lnTo>
                    <a:pt x="117270" y="248535"/>
                  </a:lnTo>
                  <a:lnTo>
                    <a:pt x="135343" y="243644"/>
                  </a:lnTo>
                  <a:lnTo>
                    <a:pt x="146349" y="236849"/>
                  </a:lnTo>
                  <a:lnTo>
                    <a:pt x="161025" y="223668"/>
                  </a:lnTo>
                  <a:lnTo>
                    <a:pt x="169314" y="219863"/>
                  </a:lnTo>
                  <a:lnTo>
                    <a:pt x="179642" y="218641"/>
                  </a:lnTo>
                  <a:lnTo>
                    <a:pt x="187387" y="213477"/>
                  </a:lnTo>
                  <a:lnTo>
                    <a:pt x="192686" y="204508"/>
                  </a:lnTo>
                  <a:lnTo>
                    <a:pt x="202607" y="194317"/>
                  </a:lnTo>
                  <a:lnTo>
                    <a:pt x="217146" y="182766"/>
                  </a:lnTo>
                  <a:lnTo>
                    <a:pt x="225435" y="178146"/>
                  </a:lnTo>
                  <a:lnTo>
                    <a:pt x="227473" y="180321"/>
                  </a:lnTo>
                  <a:lnTo>
                    <a:pt x="228288" y="184397"/>
                  </a:lnTo>
                  <a:lnTo>
                    <a:pt x="227745" y="190376"/>
                  </a:lnTo>
                  <a:lnTo>
                    <a:pt x="231414" y="195132"/>
                  </a:lnTo>
                  <a:lnTo>
                    <a:pt x="239296" y="198801"/>
                  </a:lnTo>
                  <a:lnTo>
                    <a:pt x="242828" y="203693"/>
                  </a:lnTo>
                  <a:lnTo>
                    <a:pt x="242149" y="209808"/>
                  </a:lnTo>
                  <a:lnTo>
                    <a:pt x="244324" y="214971"/>
                  </a:lnTo>
                  <a:lnTo>
                    <a:pt x="249215" y="219184"/>
                  </a:lnTo>
                  <a:lnTo>
                    <a:pt x="250574" y="228424"/>
                  </a:lnTo>
                  <a:lnTo>
                    <a:pt x="248264" y="242692"/>
                  </a:lnTo>
                  <a:lnTo>
                    <a:pt x="247992" y="251932"/>
                  </a:lnTo>
                  <a:lnTo>
                    <a:pt x="249759" y="256145"/>
                  </a:lnTo>
                  <a:lnTo>
                    <a:pt x="251525" y="258455"/>
                  </a:lnTo>
                  <a:lnTo>
                    <a:pt x="254379" y="256145"/>
                  </a:lnTo>
                  <a:lnTo>
                    <a:pt x="257912" y="251117"/>
                  </a:lnTo>
                  <a:lnTo>
                    <a:pt x="259135" y="247992"/>
                  </a:lnTo>
                  <a:lnTo>
                    <a:pt x="260086" y="244866"/>
                  </a:lnTo>
                  <a:lnTo>
                    <a:pt x="281420" y="230463"/>
                  </a:lnTo>
                  <a:lnTo>
                    <a:pt x="285633" y="229783"/>
                  </a:lnTo>
                  <a:lnTo>
                    <a:pt x="292563" y="233452"/>
                  </a:lnTo>
                  <a:lnTo>
                    <a:pt x="324768" y="238616"/>
                  </a:lnTo>
                  <a:lnTo>
                    <a:pt x="337541" y="242285"/>
                  </a:lnTo>
                  <a:lnTo>
                    <a:pt x="350994" y="250574"/>
                  </a:lnTo>
                  <a:lnTo>
                    <a:pt x="355478" y="253699"/>
                  </a:lnTo>
                  <a:lnTo>
                    <a:pt x="371920" y="280332"/>
                  </a:lnTo>
                  <a:lnTo>
                    <a:pt x="379394" y="290796"/>
                  </a:lnTo>
                  <a:lnTo>
                    <a:pt x="384014" y="293649"/>
                  </a:lnTo>
                  <a:lnTo>
                    <a:pt x="386596" y="297726"/>
                  </a:lnTo>
                  <a:lnTo>
                    <a:pt x="388771" y="307102"/>
                  </a:lnTo>
                  <a:lnTo>
                    <a:pt x="391352" y="309956"/>
                  </a:lnTo>
                  <a:lnTo>
                    <a:pt x="415268" y="311994"/>
                  </a:lnTo>
                  <a:lnTo>
                    <a:pt x="426139" y="310228"/>
                  </a:lnTo>
                  <a:lnTo>
                    <a:pt x="432797" y="306423"/>
                  </a:lnTo>
                  <a:lnTo>
                    <a:pt x="440135" y="308869"/>
                  </a:lnTo>
                  <a:lnTo>
                    <a:pt x="448153" y="317566"/>
                  </a:lnTo>
                  <a:lnTo>
                    <a:pt x="456033" y="320011"/>
                  </a:lnTo>
                  <a:lnTo>
                    <a:pt x="463915" y="316207"/>
                  </a:lnTo>
                  <a:lnTo>
                    <a:pt x="471253" y="316343"/>
                  </a:lnTo>
                  <a:lnTo>
                    <a:pt x="478183" y="320419"/>
                  </a:lnTo>
                  <a:lnTo>
                    <a:pt x="481444" y="323409"/>
                  </a:lnTo>
                  <a:lnTo>
                    <a:pt x="483483" y="323273"/>
                  </a:lnTo>
                  <a:lnTo>
                    <a:pt x="497071" y="310092"/>
                  </a:lnTo>
                  <a:lnTo>
                    <a:pt x="513514" y="298406"/>
                  </a:lnTo>
                  <a:lnTo>
                    <a:pt x="535391" y="285632"/>
                  </a:lnTo>
                  <a:lnTo>
                    <a:pt x="548029" y="279925"/>
                  </a:lnTo>
                  <a:lnTo>
                    <a:pt x="551562" y="281284"/>
                  </a:lnTo>
                  <a:lnTo>
                    <a:pt x="571809" y="277071"/>
                  </a:lnTo>
                  <a:lnTo>
                    <a:pt x="590018" y="276664"/>
                  </a:lnTo>
                  <a:lnTo>
                    <a:pt x="614069" y="279246"/>
                  </a:lnTo>
                  <a:lnTo>
                    <a:pt x="636354" y="276256"/>
                  </a:lnTo>
                  <a:lnTo>
                    <a:pt x="656873" y="267695"/>
                  </a:lnTo>
                  <a:lnTo>
                    <a:pt x="675082" y="262939"/>
                  </a:lnTo>
                  <a:lnTo>
                    <a:pt x="690981" y="261852"/>
                  </a:lnTo>
                  <a:lnTo>
                    <a:pt x="696960" y="264298"/>
                  </a:lnTo>
                  <a:lnTo>
                    <a:pt x="693019" y="270005"/>
                  </a:lnTo>
                  <a:lnTo>
                    <a:pt x="690981" y="279925"/>
                  </a:lnTo>
                  <a:lnTo>
                    <a:pt x="690709" y="293921"/>
                  </a:lnTo>
                  <a:lnTo>
                    <a:pt x="689350" y="302754"/>
                  </a:lnTo>
                  <a:lnTo>
                    <a:pt x="686904" y="306423"/>
                  </a:lnTo>
                  <a:lnTo>
                    <a:pt x="686632" y="309956"/>
                  </a:lnTo>
                  <a:lnTo>
                    <a:pt x="688399" y="313353"/>
                  </a:lnTo>
                  <a:lnTo>
                    <a:pt x="703754" y="315527"/>
                  </a:lnTo>
                  <a:lnTo>
                    <a:pt x="711771" y="320011"/>
                  </a:lnTo>
                  <a:lnTo>
                    <a:pt x="721011" y="320147"/>
                  </a:lnTo>
                  <a:lnTo>
                    <a:pt x="731475" y="316071"/>
                  </a:lnTo>
                  <a:lnTo>
                    <a:pt x="739492" y="317566"/>
                  </a:lnTo>
                  <a:lnTo>
                    <a:pt x="745063" y="324767"/>
                  </a:lnTo>
                  <a:lnTo>
                    <a:pt x="753081" y="326126"/>
                  </a:lnTo>
                  <a:lnTo>
                    <a:pt x="760962" y="320963"/>
                  </a:lnTo>
                  <a:lnTo>
                    <a:pt x="766533" y="316071"/>
                  </a:lnTo>
                  <a:lnTo>
                    <a:pt x="771289" y="313896"/>
                  </a:lnTo>
                  <a:lnTo>
                    <a:pt x="774550" y="314576"/>
                  </a:lnTo>
                  <a:close/>
                  <a:moveTo>
                    <a:pt x="803358" y="340938"/>
                  </a:moveTo>
                  <a:lnTo>
                    <a:pt x="803358" y="344878"/>
                  </a:lnTo>
                  <a:lnTo>
                    <a:pt x="799418" y="343927"/>
                  </a:lnTo>
                  <a:lnTo>
                    <a:pt x="796156" y="341210"/>
                  </a:lnTo>
                  <a:lnTo>
                    <a:pt x="793575" y="336726"/>
                  </a:lnTo>
                  <a:lnTo>
                    <a:pt x="790313" y="325583"/>
                  </a:lnTo>
                  <a:lnTo>
                    <a:pt x="785286" y="317701"/>
                  </a:lnTo>
                  <a:lnTo>
                    <a:pt x="792759" y="308733"/>
                  </a:lnTo>
                  <a:lnTo>
                    <a:pt x="797244" y="307646"/>
                  </a:lnTo>
                  <a:lnTo>
                    <a:pt x="802136" y="309684"/>
                  </a:lnTo>
                  <a:lnTo>
                    <a:pt x="802815" y="314984"/>
                  </a:lnTo>
                  <a:lnTo>
                    <a:pt x="799282" y="323409"/>
                  </a:lnTo>
                  <a:lnTo>
                    <a:pt x="799418" y="332105"/>
                  </a:lnTo>
                  <a:lnTo>
                    <a:pt x="803358" y="340938"/>
                  </a:lnTo>
                  <a:close/>
                  <a:moveTo>
                    <a:pt x="804989" y="362408"/>
                  </a:moveTo>
                  <a:lnTo>
                    <a:pt x="803223" y="363495"/>
                  </a:lnTo>
                  <a:lnTo>
                    <a:pt x="796836" y="356293"/>
                  </a:lnTo>
                  <a:lnTo>
                    <a:pt x="795477" y="351809"/>
                  </a:lnTo>
                  <a:lnTo>
                    <a:pt x="796429" y="348140"/>
                  </a:lnTo>
                  <a:lnTo>
                    <a:pt x="798874" y="348004"/>
                  </a:lnTo>
                  <a:lnTo>
                    <a:pt x="802951" y="351401"/>
                  </a:lnTo>
                  <a:lnTo>
                    <a:pt x="805261" y="355342"/>
                  </a:lnTo>
                  <a:lnTo>
                    <a:pt x="805804" y="359826"/>
                  </a:lnTo>
                  <a:lnTo>
                    <a:pt x="804989" y="362408"/>
                  </a:lnTo>
                  <a:close/>
                  <a:moveTo>
                    <a:pt x="883938" y="405212"/>
                  </a:moveTo>
                  <a:lnTo>
                    <a:pt x="885162" y="409289"/>
                  </a:lnTo>
                  <a:lnTo>
                    <a:pt x="882037" y="415268"/>
                  </a:lnTo>
                  <a:lnTo>
                    <a:pt x="873068" y="418393"/>
                  </a:lnTo>
                  <a:lnTo>
                    <a:pt x="854859" y="418121"/>
                  </a:lnTo>
                  <a:lnTo>
                    <a:pt x="843037" y="415811"/>
                  </a:lnTo>
                  <a:lnTo>
                    <a:pt x="837602" y="411463"/>
                  </a:lnTo>
                  <a:lnTo>
                    <a:pt x="836378" y="409289"/>
                  </a:lnTo>
                  <a:lnTo>
                    <a:pt x="836922" y="404533"/>
                  </a:lnTo>
                  <a:lnTo>
                    <a:pt x="839504" y="404261"/>
                  </a:lnTo>
                  <a:lnTo>
                    <a:pt x="843445" y="406843"/>
                  </a:lnTo>
                  <a:lnTo>
                    <a:pt x="849288" y="405755"/>
                  </a:lnTo>
                  <a:lnTo>
                    <a:pt x="857033" y="400864"/>
                  </a:lnTo>
                  <a:lnTo>
                    <a:pt x="861110" y="397195"/>
                  </a:lnTo>
                  <a:lnTo>
                    <a:pt x="861518" y="394749"/>
                  </a:lnTo>
                  <a:lnTo>
                    <a:pt x="859072" y="390129"/>
                  </a:lnTo>
                  <a:lnTo>
                    <a:pt x="861110" y="388226"/>
                  </a:lnTo>
                  <a:lnTo>
                    <a:pt x="870758" y="389993"/>
                  </a:lnTo>
                  <a:lnTo>
                    <a:pt x="874291" y="392982"/>
                  </a:lnTo>
                  <a:lnTo>
                    <a:pt x="880813" y="403310"/>
                  </a:lnTo>
                  <a:lnTo>
                    <a:pt x="883938" y="405212"/>
                  </a:lnTo>
                  <a:close/>
                  <a:moveTo>
                    <a:pt x="749140" y="440542"/>
                  </a:moveTo>
                  <a:lnTo>
                    <a:pt x="765582" y="443124"/>
                  </a:lnTo>
                  <a:lnTo>
                    <a:pt x="767213" y="441765"/>
                  </a:lnTo>
                  <a:lnTo>
                    <a:pt x="771832" y="446657"/>
                  </a:lnTo>
                  <a:lnTo>
                    <a:pt x="772512" y="450734"/>
                  </a:lnTo>
                  <a:lnTo>
                    <a:pt x="770610" y="454131"/>
                  </a:lnTo>
                  <a:lnTo>
                    <a:pt x="767756" y="456033"/>
                  </a:lnTo>
                  <a:lnTo>
                    <a:pt x="764088" y="456305"/>
                  </a:lnTo>
                  <a:lnTo>
                    <a:pt x="758244" y="452772"/>
                  </a:lnTo>
                  <a:lnTo>
                    <a:pt x="748596" y="443532"/>
                  </a:lnTo>
                  <a:lnTo>
                    <a:pt x="749140" y="440542"/>
                  </a:lnTo>
                  <a:close/>
                  <a:moveTo>
                    <a:pt x="722914" y="445706"/>
                  </a:moveTo>
                  <a:lnTo>
                    <a:pt x="732018" y="449103"/>
                  </a:lnTo>
                  <a:lnTo>
                    <a:pt x="748460" y="460381"/>
                  </a:lnTo>
                  <a:lnTo>
                    <a:pt x="763952" y="466904"/>
                  </a:lnTo>
                  <a:lnTo>
                    <a:pt x="778627" y="468807"/>
                  </a:lnTo>
                  <a:lnTo>
                    <a:pt x="789362" y="472747"/>
                  </a:lnTo>
                  <a:lnTo>
                    <a:pt x="796156" y="478862"/>
                  </a:lnTo>
                  <a:lnTo>
                    <a:pt x="801048" y="485656"/>
                  </a:lnTo>
                  <a:lnTo>
                    <a:pt x="804038" y="493130"/>
                  </a:lnTo>
                  <a:lnTo>
                    <a:pt x="811104" y="497342"/>
                  </a:lnTo>
                  <a:lnTo>
                    <a:pt x="822110" y="498294"/>
                  </a:lnTo>
                  <a:lnTo>
                    <a:pt x="830807" y="501419"/>
                  </a:lnTo>
                  <a:lnTo>
                    <a:pt x="837194" y="506855"/>
                  </a:lnTo>
                  <a:lnTo>
                    <a:pt x="872388" y="520851"/>
                  </a:lnTo>
                  <a:lnTo>
                    <a:pt x="887064" y="528189"/>
                  </a:lnTo>
                  <a:lnTo>
                    <a:pt x="895217" y="535391"/>
                  </a:lnTo>
                  <a:lnTo>
                    <a:pt x="897527" y="540011"/>
                  </a:lnTo>
                  <a:lnTo>
                    <a:pt x="896848" y="544631"/>
                  </a:lnTo>
                  <a:lnTo>
                    <a:pt x="897663" y="549523"/>
                  </a:lnTo>
                  <a:lnTo>
                    <a:pt x="903642" y="559035"/>
                  </a:lnTo>
                  <a:lnTo>
                    <a:pt x="905953" y="559850"/>
                  </a:lnTo>
                  <a:lnTo>
                    <a:pt x="907311" y="564470"/>
                  </a:lnTo>
                  <a:lnTo>
                    <a:pt x="907854" y="572759"/>
                  </a:lnTo>
                  <a:lnTo>
                    <a:pt x="909621" y="578331"/>
                  </a:lnTo>
                  <a:lnTo>
                    <a:pt x="912611" y="581184"/>
                  </a:lnTo>
                  <a:lnTo>
                    <a:pt x="910844" y="582271"/>
                  </a:lnTo>
                  <a:lnTo>
                    <a:pt x="899974" y="577516"/>
                  </a:lnTo>
                  <a:lnTo>
                    <a:pt x="893859" y="579010"/>
                  </a:lnTo>
                  <a:lnTo>
                    <a:pt x="891005" y="585261"/>
                  </a:lnTo>
                  <a:lnTo>
                    <a:pt x="890597" y="591104"/>
                  </a:lnTo>
                  <a:lnTo>
                    <a:pt x="892635" y="596676"/>
                  </a:lnTo>
                  <a:lnTo>
                    <a:pt x="906496" y="613253"/>
                  </a:lnTo>
                  <a:lnTo>
                    <a:pt x="910165" y="628337"/>
                  </a:lnTo>
                  <a:lnTo>
                    <a:pt x="910844" y="646545"/>
                  </a:lnTo>
                  <a:lnTo>
                    <a:pt x="909078" y="653611"/>
                  </a:lnTo>
                  <a:lnTo>
                    <a:pt x="907583" y="669239"/>
                  </a:lnTo>
                  <a:lnTo>
                    <a:pt x="906496" y="693426"/>
                  </a:lnTo>
                  <a:lnTo>
                    <a:pt x="906224" y="701715"/>
                  </a:lnTo>
                  <a:lnTo>
                    <a:pt x="901604" y="709732"/>
                  </a:lnTo>
                  <a:lnTo>
                    <a:pt x="889238" y="721283"/>
                  </a:lnTo>
                  <a:lnTo>
                    <a:pt x="889102" y="719109"/>
                  </a:lnTo>
                  <a:lnTo>
                    <a:pt x="886113" y="718565"/>
                  </a:lnTo>
                  <a:lnTo>
                    <a:pt x="882852" y="720331"/>
                  </a:lnTo>
                  <a:lnTo>
                    <a:pt x="878367" y="730251"/>
                  </a:lnTo>
                  <a:lnTo>
                    <a:pt x="874563" y="748324"/>
                  </a:lnTo>
                  <a:lnTo>
                    <a:pt x="869942" y="758108"/>
                  </a:lnTo>
                  <a:lnTo>
                    <a:pt x="864507" y="759602"/>
                  </a:lnTo>
                  <a:lnTo>
                    <a:pt x="861246" y="762184"/>
                  </a:lnTo>
                  <a:lnTo>
                    <a:pt x="860158" y="765853"/>
                  </a:lnTo>
                  <a:lnTo>
                    <a:pt x="854315" y="768299"/>
                  </a:lnTo>
                  <a:lnTo>
                    <a:pt x="843581" y="769523"/>
                  </a:lnTo>
                  <a:lnTo>
                    <a:pt x="836243" y="774957"/>
                  </a:lnTo>
                  <a:lnTo>
                    <a:pt x="830807" y="790313"/>
                  </a:lnTo>
                  <a:lnTo>
                    <a:pt x="831079" y="797651"/>
                  </a:lnTo>
                  <a:lnTo>
                    <a:pt x="828497" y="806755"/>
                  </a:lnTo>
                  <a:lnTo>
                    <a:pt x="828633" y="814637"/>
                  </a:lnTo>
                  <a:lnTo>
                    <a:pt x="831487" y="821159"/>
                  </a:lnTo>
                  <a:lnTo>
                    <a:pt x="840183" y="827681"/>
                  </a:lnTo>
                  <a:lnTo>
                    <a:pt x="854587" y="834204"/>
                  </a:lnTo>
                  <a:lnTo>
                    <a:pt x="863148" y="835155"/>
                  </a:lnTo>
                  <a:lnTo>
                    <a:pt x="869127" y="832438"/>
                  </a:lnTo>
                  <a:lnTo>
                    <a:pt x="875378" y="821702"/>
                  </a:lnTo>
                  <a:lnTo>
                    <a:pt x="881357" y="817490"/>
                  </a:lnTo>
                  <a:lnTo>
                    <a:pt x="888695" y="815723"/>
                  </a:lnTo>
                  <a:lnTo>
                    <a:pt x="891413" y="810832"/>
                  </a:lnTo>
                  <a:lnTo>
                    <a:pt x="903506" y="789497"/>
                  </a:lnTo>
                  <a:lnTo>
                    <a:pt x="903506" y="784742"/>
                  </a:lnTo>
                  <a:lnTo>
                    <a:pt x="899158" y="782975"/>
                  </a:lnTo>
                  <a:lnTo>
                    <a:pt x="899838" y="781617"/>
                  </a:lnTo>
                  <a:lnTo>
                    <a:pt x="905545" y="780800"/>
                  </a:lnTo>
                  <a:lnTo>
                    <a:pt x="910436" y="777947"/>
                  </a:lnTo>
                  <a:lnTo>
                    <a:pt x="914649" y="773056"/>
                  </a:lnTo>
                  <a:lnTo>
                    <a:pt x="921987" y="769387"/>
                  </a:lnTo>
                  <a:lnTo>
                    <a:pt x="939924" y="763815"/>
                  </a:lnTo>
                  <a:lnTo>
                    <a:pt x="949571" y="757428"/>
                  </a:lnTo>
                  <a:lnTo>
                    <a:pt x="955687" y="756341"/>
                  </a:lnTo>
                  <a:lnTo>
                    <a:pt x="964519" y="759738"/>
                  </a:lnTo>
                  <a:lnTo>
                    <a:pt x="976069" y="767620"/>
                  </a:lnTo>
                  <a:lnTo>
                    <a:pt x="985174" y="779035"/>
                  </a:lnTo>
                  <a:lnTo>
                    <a:pt x="991968" y="793982"/>
                  </a:lnTo>
                  <a:lnTo>
                    <a:pt x="1000529" y="832709"/>
                  </a:lnTo>
                  <a:lnTo>
                    <a:pt x="1010856" y="894945"/>
                  </a:lnTo>
                  <a:lnTo>
                    <a:pt x="1017923" y="929596"/>
                  </a:lnTo>
                  <a:lnTo>
                    <a:pt x="1021727" y="936934"/>
                  </a:lnTo>
                  <a:lnTo>
                    <a:pt x="1023630" y="940603"/>
                  </a:lnTo>
                  <a:lnTo>
                    <a:pt x="1014525" y="988978"/>
                  </a:lnTo>
                  <a:lnTo>
                    <a:pt x="1007187" y="1008818"/>
                  </a:lnTo>
                  <a:lnTo>
                    <a:pt x="994414" y="1020368"/>
                  </a:lnTo>
                  <a:lnTo>
                    <a:pt x="981776" y="1031510"/>
                  </a:lnTo>
                  <a:lnTo>
                    <a:pt x="966014" y="1050263"/>
                  </a:lnTo>
                  <a:lnTo>
                    <a:pt x="948620" y="1059503"/>
                  </a:lnTo>
                  <a:lnTo>
                    <a:pt x="939788" y="1064939"/>
                  </a:lnTo>
                  <a:lnTo>
                    <a:pt x="937885" y="1068472"/>
                  </a:lnTo>
                  <a:lnTo>
                    <a:pt x="935712" y="1067384"/>
                  </a:lnTo>
                  <a:lnTo>
                    <a:pt x="930955" y="1077576"/>
                  </a:lnTo>
                  <a:lnTo>
                    <a:pt x="926743" y="1091573"/>
                  </a:lnTo>
                  <a:lnTo>
                    <a:pt x="925112" y="1102307"/>
                  </a:lnTo>
                  <a:lnTo>
                    <a:pt x="926607" y="1108286"/>
                  </a:lnTo>
                  <a:lnTo>
                    <a:pt x="922938" y="1112091"/>
                  </a:lnTo>
                  <a:lnTo>
                    <a:pt x="916415" y="1119157"/>
                  </a:lnTo>
                  <a:lnTo>
                    <a:pt x="915193" y="1121739"/>
                  </a:lnTo>
                  <a:lnTo>
                    <a:pt x="915600" y="1125951"/>
                  </a:lnTo>
                  <a:lnTo>
                    <a:pt x="914241" y="1127990"/>
                  </a:lnTo>
                  <a:lnTo>
                    <a:pt x="911116" y="1127854"/>
                  </a:lnTo>
                  <a:lnTo>
                    <a:pt x="908670" y="1129892"/>
                  </a:lnTo>
                  <a:lnTo>
                    <a:pt x="902827" y="1137366"/>
                  </a:lnTo>
                  <a:lnTo>
                    <a:pt x="892635" y="1156798"/>
                  </a:lnTo>
                  <a:lnTo>
                    <a:pt x="891005" y="1160331"/>
                  </a:lnTo>
                  <a:lnTo>
                    <a:pt x="889782" y="1161417"/>
                  </a:lnTo>
                  <a:lnTo>
                    <a:pt x="847250" y="1163048"/>
                  </a:lnTo>
                  <a:lnTo>
                    <a:pt x="804717" y="1164678"/>
                  </a:lnTo>
                  <a:lnTo>
                    <a:pt x="762185" y="1166310"/>
                  </a:lnTo>
                  <a:lnTo>
                    <a:pt x="719653" y="1167940"/>
                  </a:lnTo>
                  <a:lnTo>
                    <a:pt x="719653" y="1158020"/>
                  </a:lnTo>
                  <a:lnTo>
                    <a:pt x="680925" y="1158020"/>
                  </a:lnTo>
                  <a:lnTo>
                    <a:pt x="642197" y="1158020"/>
                  </a:lnTo>
                  <a:lnTo>
                    <a:pt x="603470" y="1158020"/>
                  </a:lnTo>
                  <a:lnTo>
                    <a:pt x="564742" y="1158020"/>
                  </a:lnTo>
                  <a:lnTo>
                    <a:pt x="526015" y="1158020"/>
                  </a:lnTo>
                  <a:lnTo>
                    <a:pt x="487288" y="1158020"/>
                  </a:lnTo>
                  <a:lnTo>
                    <a:pt x="455626" y="1158020"/>
                  </a:lnTo>
                  <a:lnTo>
                    <a:pt x="463915" y="1153265"/>
                  </a:lnTo>
                  <a:lnTo>
                    <a:pt x="477504" y="1142122"/>
                  </a:lnTo>
                  <a:lnTo>
                    <a:pt x="485113" y="1132202"/>
                  </a:lnTo>
                  <a:lnTo>
                    <a:pt x="492451" y="1119157"/>
                  </a:lnTo>
                  <a:lnTo>
                    <a:pt x="499517" y="1102987"/>
                  </a:lnTo>
                  <a:lnTo>
                    <a:pt x="513921" y="1078663"/>
                  </a:lnTo>
                  <a:lnTo>
                    <a:pt x="520987" y="1063987"/>
                  </a:lnTo>
                  <a:lnTo>
                    <a:pt x="527782" y="1045235"/>
                  </a:lnTo>
                  <a:lnTo>
                    <a:pt x="532945" y="1025667"/>
                  </a:lnTo>
                  <a:lnTo>
                    <a:pt x="536343" y="1005148"/>
                  </a:lnTo>
                  <a:lnTo>
                    <a:pt x="537973" y="983814"/>
                  </a:lnTo>
                  <a:lnTo>
                    <a:pt x="537837" y="961666"/>
                  </a:lnTo>
                  <a:lnTo>
                    <a:pt x="534440" y="939380"/>
                  </a:lnTo>
                  <a:lnTo>
                    <a:pt x="527782" y="916823"/>
                  </a:lnTo>
                  <a:lnTo>
                    <a:pt x="524112" y="905273"/>
                  </a:lnTo>
                  <a:lnTo>
                    <a:pt x="522754" y="902147"/>
                  </a:lnTo>
                  <a:lnTo>
                    <a:pt x="510660" y="873204"/>
                  </a:lnTo>
                  <a:lnTo>
                    <a:pt x="496935" y="832709"/>
                  </a:lnTo>
                  <a:lnTo>
                    <a:pt x="497071" y="829312"/>
                  </a:lnTo>
                  <a:lnTo>
                    <a:pt x="509845" y="805125"/>
                  </a:lnTo>
                  <a:lnTo>
                    <a:pt x="510117" y="801863"/>
                  </a:lnTo>
                  <a:lnTo>
                    <a:pt x="508757" y="782160"/>
                  </a:lnTo>
                  <a:lnTo>
                    <a:pt x="506039" y="772240"/>
                  </a:lnTo>
                  <a:lnTo>
                    <a:pt x="499517" y="758923"/>
                  </a:lnTo>
                  <a:lnTo>
                    <a:pt x="499789" y="755526"/>
                  </a:lnTo>
                  <a:lnTo>
                    <a:pt x="513106" y="738540"/>
                  </a:lnTo>
                  <a:lnTo>
                    <a:pt x="521123" y="725631"/>
                  </a:lnTo>
                  <a:lnTo>
                    <a:pt x="528325" y="709868"/>
                  </a:lnTo>
                  <a:lnTo>
                    <a:pt x="533081" y="691524"/>
                  </a:lnTo>
                  <a:lnTo>
                    <a:pt x="535255" y="670462"/>
                  </a:lnTo>
                  <a:lnTo>
                    <a:pt x="535255" y="656465"/>
                  </a:lnTo>
                  <a:lnTo>
                    <a:pt x="532945" y="649399"/>
                  </a:lnTo>
                  <a:lnTo>
                    <a:pt x="533217" y="643964"/>
                  </a:lnTo>
                  <a:lnTo>
                    <a:pt x="536070" y="640159"/>
                  </a:lnTo>
                  <a:lnTo>
                    <a:pt x="550338" y="635267"/>
                  </a:lnTo>
                  <a:lnTo>
                    <a:pt x="555095" y="626978"/>
                  </a:lnTo>
                  <a:lnTo>
                    <a:pt x="556181" y="612302"/>
                  </a:lnTo>
                  <a:lnTo>
                    <a:pt x="559035" y="604964"/>
                  </a:lnTo>
                  <a:lnTo>
                    <a:pt x="563791" y="605100"/>
                  </a:lnTo>
                  <a:lnTo>
                    <a:pt x="568275" y="602111"/>
                  </a:lnTo>
                  <a:lnTo>
                    <a:pt x="572352" y="595996"/>
                  </a:lnTo>
                  <a:lnTo>
                    <a:pt x="577788" y="594229"/>
                  </a:lnTo>
                  <a:lnTo>
                    <a:pt x="584582" y="596947"/>
                  </a:lnTo>
                  <a:lnTo>
                    <a:pt x="593958" y="587843"/>
                  </a:lnTo>
                  <a:lnTo>
                    <a:pt x="606052" y="566916"/>
                  </a:lnTo>
                  <a:lnTo>
                    <a:pt x="615292" y="555230"/>
                  </a:lnTo>
                  <a:lnTo>
                    <a:pt x="621815" y="552784"/>
                  </a:lnTo>
                  <a:lnTo>
                    <a:pt x="623038" y="554686"/>
                  </a:lnTo>
                  <a:lnTo>
                    <a:pt x="618961" y="560937"/>
                  </a:lnTo>
                  <a:lnTo>
                    <a:pt x="617738" y="567867"/>
                  </a:lnTo>
                  <a:lnTo>
                    <a:pt x="619369" y="575341"/>
                  </a:lnTo>
                  <a:lnTo>
                    <a:pt x="618010" y="582543"/>
                  </a:lnTo>
                  <a:lnTo>
                    <a:pt x="615020" y="592463"/>
                  </a:lnTo>
                  <a:lnTo>
                    <a:pt x="616923" y="595588"/>
                  </a:lnTo>
                  <a:lnTo>
                    <a:pt x="611759" y="611487"/>
                  </a:lnTo>
                  <a:lnTo>
                    <a:pt x="611487" y="619368"/>
                  </a:lnTo>
                  <a:lnTo>
                    <a:pt x="614613" y="625347"/>
                  </a:lnTo>
                  <a:lnTo>
                    <a:pt x="618417" y="623309"/>
                  </a:lnTo>
                  <a:lnTo>
                    <a:pt x="622766" y="613118"/>
                  </a:lnTo>
                  <a:lnTo>
                    <a:pt x="624124" y="607682"/>
                  </a:lnTo>
                  <a:lnTo>
                    <a:pt x="622358" y="607003"/>
                  </a:lnTo>
                  <a:lnTo>
                    <a:pt x="623038" y="602654"/>
                  </a:lnTo>
                  <a:lnTo>
                    <a:pt x="626027" y="594637"/>
                  </a:lnTo>
                  <a:lnTo>
                    <a:pt x="628745" y="590832"/>
                  </a:lnTo>
                  <a:lnTo>
                    <a:pt x="631055" y="591240"/>
                  </a:lnTo>
                  <a:lnTo>
                    <a:pt x="631734" y="595588"/>
                  </a:lnTo>
                  <a:lnTo>
                    <a:pt x="630647" y="603877"/>
                  </a:lnTo>
                  <a:lnTo>
                    <a:pt x="623717" y="623581"/>
                  </a:lnTo>
                  <a:lnTo>
                    <a:pt x="622358" y="629560"/>
                  </a:lnTo>
                  <a:lnTo>
                    <a:pt x="623853" y="631190"/>
                  </a:lnTo>
                  <a:lnTo>
                    <a:pt x="632142" y="618961"/>
                  </a:lnTo>
                  <a:lnTo>
                    <a:pt x="639072" y="599393"/>
                  </a:lnTo>
                  <a:lnTo>
                    <a:pt x="644372" y="584310"/>
                  </a:lnTo>
                  <a:lnTo>
                    <a:pt x="645323" y="576157"/>
                  </a:lnTo>
                  <a:lnTo>
                    <a:pt x="643692" y="554958"/>
                  </a:lnTo>
                  <a:lnTo>
                    <a:pt x="643964" y="546262"/>
                  </a:lnTo>
                  <a:lnTo>
                    <a:pt x="646003" y="540283"/>
                  </a:lnTo>
                  <a:lnTo>
                    <a:pt x="653204" y="533488"/>
                  </a:lnTo>
                  <a:lnTo>
                    <a:pt x="665570" y="525879"/>
                  </a:lnTo>
                  <a:lnTo>
                    <a:pt x="677799" y="521802"/>
                  </a:lnTo>
                  <a:lnTo>
                    <a:pt x="689894" y="521259"/>
                  </a:lnTo>
                  <a:lnTo>
                    <a:pt x="698318" y="519220"/>
                  </a:lnTo>
                  <a:lnTo>
                    <a:pt x="703074" y="515552"/>
                  </a:lnTo>
                  <a:lnTo>
                    <a:pt x="701444" y="512698"/>
                  </a:lnTo>
                  <a:lnTo>
                    <a:pt x="693291" y="510523"/>
                  </a:lnTo>
                  <a:lnTo>
                    <a:pt x="687176" y="505768"/>
                  </a:lnTo>
                  <a:lnTo>
                    <a:pt x="682963" y="498430"/>
                  </a:lnTo>
                  <a:lnTo>
                    <a:pt x="681605" y="490005"/>
                  </a:lnTo>
                  <a:lnTo>
                    <a:pt x="682963" y="480493"/>
                  </a:lnTo>
                  <a:lnTo>
                    <a:pt x="688127" y="471117"/>
                  </a:lnTo>
                  <a:lnTo>
                    <a:pt x="697095" y="462012"/>
                  </a:lnTo>
                  <a:lnTo>
                    <a:pt x="699949" y="455218"/>
                  </a:lnTo>
                  <a:lnTo>
                    <a:pt x="696688" y="450870"/>
                  </a:lnTo>
                  <a:lnTo>
                    <a:pt x="700492" y="449375"/>
                  </a:lnTo>
                  <a:lnTo>
                    <a:pt x="711500" y="450598"/>
                  </a:lnTo>
                  <a:lnTo>
                    <a:pt x="719109" y="449375"/>
                  </a:lnTo>
                  <a:lnTo>
                    <a:pt x="723457" y="445706"/>
                  </a:lnTo>
                  <a:lnTo>
                    <a:pt x="722914" y="445706"/>
                  </a:lnTo>
                  <a:close/>
                  <a:moveTo>
                    <a:pt x="621951" y="480357"/>
                  </a:moveTo>
                  <a:lnTo>
                    <a:pt x="617602" y="481308"/>
                  </a:lnTo>
                  <a:lnTo>
                    <a:pt x="614205" y="479134"/>
                  </a:lnTo>
                  <a:lnTo>
                    <a:pt x="614748" y="470573"/>
                  </a:lnTo>
                  <a:lnTo>
                    <a:pt x="619233" y="455626"/>
                  </a:lnTo>
                  <a:lnTo>
                    <a:pt x="623581" y="448831"/>
                  </a:lnTo>
                  <a:lnTo>
                    <a:pt x="629424" y="451549"/>
                  </a:lnTo>
                  <a:lnTo>
                    <a:pt x="628202" y="453316"/>
                  </a:lnTo>
                  <a:lnTo>
                    <a:pt x="629424" y="469214"/>
                  </a:lnTo>
                  <a:lnTo>
                    <a:pt x="627250" y="476280"/>
                  </a:lnTo>
                  <a:lnTo>
                    <a:pt x="621951" y="480357"/>
                  </a:lnTo>
                  <a:close/>
                  <a:moveTo>
                    <a:pt x="567596" y="571129"/>
                  </a:moveTo>
                  <a:lnTo>
                    <a:pt x="566102" y="573711"/>
                  </a:lnTo>
                  <a:lnTo>
                    <a:pt x="562568" y="573439"/>
                  </a:lnTo>
                  <a:lnTo>
                    <a:pt x="559715" y="570993"/>
                  </a:lnTo>
                  <a:lnTo>
                    <a:pt x="556997" y="563112"/>
                  </a:lnTo>
                  <a:lnTo>
                    <a:pt x="557948" y="561345"/>
                  </a:lnTo>
                  <a:lnTo>
                    <a:pt x="564878" y="562432"/>
                  </a:lnTo>
                  <a:lnTo>
                    <a:pt x="567324" y="565829"/>
                  </a:lnTo>
                  <a:lnTo>
                    <a:pt x="567596" y="571129"/>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4" name="Freeform: Shape 43">
              <a:extLst>
                <a:ext uri="{FF2B5EF4-FFF2-40B4-BE49-F238E27FC236}">
                  <a16:creationId xmlns:a16="http://schemas.microsoft.com/office/drawing/2014/main" id="{817AF847-84E5-0E95-D01A-297EDF3EEE14}"/>
                </a:ext>
              </a:extLst>
            </p:cNvPr>
            <p:cNvSpPr/>
            <p:nvPr/>
          </p:nvSpPr>
          <p:spPr>
            <a:xfrm>
              <a:off x="13907225" y="7244624"/>
              <a:ext cx="978787" cy="1087359"/>
            </a:xfrm>
            <a:custGeom>
              <a:avLst/>
              <a:gdLst>
                <a:gd name="connsiteX0" fmla="*/ 492859 w 978787"/>
                <a:gd name="connsiteY0" fmla="*/ 146350 h 1087359"/>
                <a:gd name="connsiteX1" fmla="*/ 508214 w 978787"/>
                <a:gd name="connsiteY1" fmla="*/ 144039 h 1087359"/>
                <a:gd name="connsiteX2" fmla="*/ 521395 w 978787"/>
                <a:gd name="connsiteY2" fmla="*/ 144719 h 1087359"/>
                <a:gd name="connsiteX3" fmla="*/ 534576 w 978787"/>
                <a:gd name="connsiteY3" fmla="*/ 145806 h 1087359"/>
                <a:gd name="connsiteX4" fmla="*/ 541641 w 978787"/>
                <a:gd name="connsiteY4" fmla="*/ 147436 h 1087359"/>
                <a:gd name="connsiteX5" fmla="*/ 562024 w 978787"/>
                <a:gd name="connsiteY5" fmla="*/ 155861 h 1087359"/>
                <a:gd name="connsiteX6" fmla="*/ 575342 w 978787"/>
                <a:gd name="connsiteY6" fmla="*/ 162792 h 1087359"/>
                <a:gd name="connsiteX7" fmla="*/ 594501 w 978787"/>
                <a:gd name="connsiteY7" fmla="*/ 175701 h 1087359"/>
                <a:gd name="connsiteX8" fmla="*/ 605101 w 978787"/>
                <a:gd name="connsiteY8" fmla="*/ 181408 h 1087359"/>
                <a:gd name="connsiteX9" fmla="*/ 610129 w 978787"/>
                <a:gd name="connsiteY9" fmla="*/ 194725 h 1087359"/>
                <a:gd name="connsiteX10" fmla="*/ 616108 w 978787"/>
                <a:gd name="connsiteY10" fmla="*/ 211846 h 1087359"/>
                <a:gd name="connsiteX11" fmla="*/ 624532 w 978787"/>
                <a:gd name="connsiteY11" fmla="*/ 211846 h 1087359"/>
                <a:gd name="connsiteX12" fmla="*/ 630919 w 978787"/>
                <a:gd name="connsiteY12" fmla="*/ 201791 h 1087359"/>
                <a:gd name="connsiteX13" fmla="*/ 647089 w 978787"/>
                <a:gd name="connsiteY13" fmla="*/ 200024 h 1087359"/>
                <a:gd name="connsiteX14" fmla="*/ 668423 w 978787"/>
                <a:gd name="connsiteY14" fmla="*/ 207091 h 1087359"/>
                <a:gd name="connsiteX15" fmla="*/ 687176 w 978787"/>
                <a:gd name="connsiteY15" fmla="*/ 227066 h 1087359"/>
                <a:gd name="connsiteX16" fmla="*/ 714217 w 978787"/>
                <a:gd name="connsiteY16" fmla="*/ 244867 h 1087359"/>
                <a:gd name="connsiteX17" fmla="*/ 730659 w 978787"/>
                <a:gd name="connsiteY17" fmla="*/ 253699 h 1087359"/>
                <a:gd name="connsiteX18" fmla="*/ 747373 w 978787"/>
                <a:gd name="connsiteY18" fmla="*/ 253699 h 1087359"/>
                <a:gd name="connsiteX19" fmla="*/ 768707 w 978787"/>
                <a:gd name="connsiteY19" fmla="*/ 244867 h 1087359"/>
                <a:gd name="connsiteX20" fmla="*/ 791400 w 978787"/>
                <a:gd name="connsiteY20" fmla="*/ 227881 h 1087359"/>
                <a:gd name="connsiteX21" fmla="*/ 807706 w 978787"/>
                <a:gd name="connsiteY21" fmla="*/ 224892 h 1087359"/>
                <a:gd name="connsiteX22" fmla="*/ 817355 w 978787"/>
                <a:gd name="connsiteY22" fmla="*/ 226522 h 1087359"/>
                <a:gd name="connsiteX23" fmla="*/ 822790 w 978787"/>
                <a:gd name="connsiteY23" fmla="*/ 239839 h 1087359"/>
                <a:gd name="connsiteX24" fmla="*/ 829584 w 978787"/>
                <a:gd name="connsiteY24" fmla="*/ 244867 h 1087359"/>
                <a:gd name="connsiteX25" fmla="*/ 847114 w 978787"/>
                <a:gd name="connsiteY25" fmla="*/ 243372 h 1087359"/>
                <a:gd name="connsiteX26" fmla="*/ 883803 w 978787"/>
                <a:gd name="connsiteY26" fmla="*/ 245954 h 1087359"/>
                <a:gd name="connsiteX27" fmla="*/ 913018 w 978787"/>
                <a:gd name="connsiteY27" fmla="*/ 242285 h 1087359"/>
                <a:gd name="connsiteX28" fmla="*/ 919676 w 978787"/>
                <a:gd name="connsiteY28" fmla="*/ 249895 h 1087359"/>
                <a:gd name="connsiteX29" fmla="*/ 925655 w 978787"/>
                <a:gd name="connsiteY29" fmla="*/ 261853 h 1087359"/>
                <a:gd name="connsiteX30" fmla="*/ 937477 w 978787"/>
                <a:gd name="connsiteY30" fmla="*/ 265657 h 1087359"/>
                <a:gd name="connsiteX31" fmla="*/ 953512 w 978787"/>
                <a:gd name="connsiteY31" fmla="*/ 261853 h 1087359"/>
                <a:gd name="connsiteX32" fmla="*/ 978787 w 978787"/>
                <a:gd name="connsiteY32" fmla="*/ 264434 h 1087359"/>
                <a:gd name="connsiteX33" fmla="*/ 975254 w 978787"/>
                <a:gd name="connsiteY33" fmla="*/ 266337 h 1087359"/>
                <a:gd name="connsiteX34" fmla="*/ 971585 w 978787"/>
                <a:gd name="connsiteY34" fmla="*/ 265929 h 1087359"/>
                <a:gd name="connsiteX35" fmla="*/ 966693 w 978787"/>
                <a:gd name="connsiteY35" fmla="*/ 268783 h 1087359"/>
                <a:gd name="connsiteX36" fmla="*/ 960578 w 978787"/>
                <a:gd name="connsiteY36" fmla="*/ 274898 h 1087359"/>
                <a:gd name="connsiteX37" fmla="*/ 946582 w 978787"/>
                <a:gd name="connsiteY37" fmla="*/ 283594 h 1087359"/>
                <a:gd name="connsiteX38" fmla="*/ 924704 w 978787"/>
                <a:gd name="connsiteY38" fmla="*/ 295009 h 1087359"/>
                <a:gd name="connsiteX39" fmla="*/ 899430 w 978787"/>
                <a:gd name="connsiteY39" fmla="*/ 305336 h 1087359"/>
                <a:gd name="connsiteX40" fmla="*/ 848200 w 978787"/>
                <a:gd name="connsiteY40" fmla="*/ 324088 h 1087359"/>
                <a:gd name="connsiteX41" fmla="*/ 816267 w 978787"/>
                <a:gd name="connsiteY41" fmla="*/ 343520 h 1087359"/>
                <a:gd name="connsiteX42" fmla="*/ 802136 w 978787"/>
                <a:gd name="connsiteY42" fmla="*/ 355206 h 1087359"/>
                <a:gd name="connsiteX43" fmla="*/ 747237 w 978787"/>
                <a:gd name="connsiteY43" fmla="*/ 413365 h 1087359"/>
                <a:gd name="connsiteX44" fmla="*/ 714081 w 978787"/>
                <a:gd name="connsiteY44" fmla="*/ 444211 h 1087359"/>
                <a:gd name="connsiteX45" fmla="*/ 660407 w 978787"/>
                <a:gd name="connsiteY45" fmla="*/ 487423 h 1087359"/>
                <a:gd name="connsiteX46" fmla="*/ 655378 w 978787"/>
                <a:gd name="connsiteY46" fmla="*/ 492859 h 1087359"/>
                <a:gd name="connsiteX47" fmla="*/ 654971 w 978787"/>
                <a:gd name="connsiteY47" fmla="*/ 497887 h 1087359"/>
                <a:gd name="connsiteX48" fmla="*/ 652661 w 978787"/>
                <a:gd name="connsiteY48" fmla="*/ 497751 h 1087359"/>
                <a:gd name="connsiteX49" fmla="*/ 643828 w 978787"/>
                <a:gd name="connsiteY49" fmla="*/ 508214 h 1087359"/>
                <a:gd name="connsiteX50" fmla="*/ 640024 w 978787"/>
                <a:gd name="connsiteY50" fmla="*/ 514872 h 1087359"/>
                <a:gd name="connsiteX51" fmla="*/ 631327 w 978787"/>
                <a:gd name="connsiteY51" fmla="*/ 516774 h 1087359"/>
                <a:gd name="connsiteX52" fmla="*/ 631327 w 978787"/>
                <a:gd name="connsiteY52" fmla="*/ 543544 h 1087359"/>
                <a:gd name="connsiteX53" fmla="*/ 631327 w 978787"/>
                <a:gd name="connsiteY53" fmla="*/ 570178 h 1087359"/>
                <a:gd name="connsiteX54" fmla="*/ 631327 w 978787"/>
                <a:gd name="connsiteY54" fmla="*/ 596812 h 1087359"/>
                <a:gd name="connsiteX55" fmla="*/ 631327 w 978787"/>
                <a:gd name="connsiteY55" fmla="*/ 623309 h 1087359"/>
                <a:gd name="connsiteX56" fmla="*/ 627114 w 978787"/>
                <a:gd name="connsiteY56" fmla="*/ 626027 h 1087359"/>
                <a:gd name="connsiteX57" fmla="*/ 621815 w 978787"/>
                <a:gd name="connsiteY57" fmla="*/ 632278 h 1087359"/>
                <a:gd name="connsiteX58" fmla="*/ 614477 w 978787"/>
                <a:gd name="connsiteY58" fmla="*/ 633773 h 1087359"/>
                <a:gd name="connsiteX59" fmla="*/ 579961 w 978787"/>
                <a:gd name="connsiteY59" fmla="*/ 655514 h 1087359"/>
                <a:gd name="connsiteX60" fmla="*/ 574254 w 978787"/>
                <a:gd name="connsiteY60" fmla="*/ 661765 h 1087359"/>
                <a:gd name="connsiteX61" fmla="*/ 568003 w 978787"/>
                <a:gd name="connsiteY61" fmla="*/ 676305 h 1087359"/>
                <a:gd name="connsiteX62" fmla="*/ 556725 w 978787"/>
                <a:gd name="connsiteY62" fmla="*/ 692611 h 1087359"/>
                <a:gd name="connsiteX63" fmla="*/ 553872 w 978787"/>
                <a:gd name="connsiteY63" fmla="*/ 701308 h 1087359"/>
                <a:gd name="connsiteX64" fmla="*/ 554415 w 978787"/>
                <a:gd name="connsiteY64" fmla="*/ 712994 h 1087359"/>
                <a:gd name="connsiteX65" fmla="*/ 571673 w 978787"/>
                <a:gd name="connsiteY65" fmla="*/ 722370 h 1087359"/>
                <a:gd name="connsiteX66" fmla="*/ 578060 w 978787"/>
                <a:gd name="connsiteY66" fmla="*/ 731339 h 1087359"/>
                <a:gd name="connsiteX67" fmla="*/ 581185 w 978787"/>
                <a:gd name="connsiteY67" fmla="*/ 742345 h 1087359"/>
                <a:gd name="connsiteX68" fmla="*/ 580777 w 978787"/>
                <a:gd name="connsiteY68" fmla="*/ 751858 h 1087359"/>
                <a:gd name="connsiteX69" fmla="*/ 572081 w 978787"/>
                <a:gd name="connsiteY69" fmla="*/ 770474 h 1087359"/>
                <a:gd name="connsiteX70" fmla="*/ 570585 w 978787"/>
                <a:gd name="connsiteY70" fmla="*/ 777947 h 1087359"/>
                <a:gd name="connsiteX71" fmla="*/ 571537 w 978787"/>
                <a:gd name="connsiteY71" fmla="*/ 800641 h 1087359"/>
                <a:gd name="connsiteX72" fmla="*/ 567188 w 978787"/>
                <a:gd name="connsiteY72" fmla="*/ 807706 h 1087359"/>
                <a:gd name="connsiteX73" fmla="*/ 570721 w 978787"/>
                <a:gd name="connsiteY73" fmla="*/ 826051 h 1087359"/>
                <a:gd name="connsiteX74" fmla="*/ 570993 w 978787"/>
                <a:gd name="connsiteY74" fmla="*/ 832438 h 1087359"/>
                <a:gd name="connsiteX75" fmla="*/ 568275 w 978787"/>
                <a:gd name="connsiteY75" fmla="*/ 852549 h 1087359"/>
                <a:gd name="connsiteX76" fmla="*/ 566373 w 978787"/>
                <a:gd name="connsiteY76" fmla="*/ 858392 h 1087359"/>
                <a:gd name="connsiteX77" fmla="*/ 569770 w 978787"/>
                <a:gd name="connsiteY77" fmla="*/ 868855 h 1087359"/>
                <a:gd name="connsiteX78" fmla="*/ 570178 w 978787"/>
                <a:gd name="connsiteY78" fmla="*/ 869943 h 1087359"/>
                <a:gd name="connsiteX79" fmla="*/ 586348 w 978787"/>
                <a:gd name="connsiteY79" fmla="*/ 884346 h 1087359"/>
                <a:gd name="connsiteX80" fmla="*/ 599937 w 978787"/>
                <a:gd name="connsiteY80" fmla="*/ 892364 h 1087359"/>
                <a:gd name="connsiteX81" fmla="*/ 612166 w 978787"/>
                <a:gd name="connsiteY81" fmla="*/ 894945 h 1087359"/>
                <a:gd name="connsiteX82" fmla="*/ 621678 w 978787"/>
                <a:gd name="connsiteY82" fmla="*/ 901060 h 1087359"/>
                <a:gd name="connsiteX83" fmla="*/ 628609 w 978787"/>
                <a:gd name="connsiteY83" fmla="*/ 910844 h 1087359"/>
                <a:gd name="connsiteX84" fmla="*/ 637849 w 978787"/>
                <a:gd name="connsiteY84" fmla="*/ 917231 h 1087359"/>
                <a:gd name="connsiteX85" fmla="*/ 649535 w 978787"/>
                <a:gd name="connsiteY85" fmla="*/ 920220 h 1087359"/>
                <a:gd name="connsiteX86" fmla="*/ 661493 w 978787"/>
                <a:gd name="connsiteY86" fmla="*/ 928373 h 1087359"/>
                <a:gd name="connsiteX87" fmla="*/ 679702 w 978787"/>
                <a:gd name="connsiteY87" fmla="*/ 948213 h 1087359"/>
                <a:gd name="connsiteX88" fmla="*/ 688806 w 978787"/>
                <a:gd name="connsiteY88" fmla="*/ 965063 h 1087359"/>
                <a:gd name="connsiteX89" fmla="*/ 704705 w 978787"/>
                <a:gd name="connsiteY89" fmla="*/ 977021 h 1087359"/>
                <a:gd name="connsiteX90" fmla="*/ 730523 w 978787"/>
                <a:gd name="connsiteY90" fmla="*/ 989794 h 1087359"/>
                <a:gd name="connsiteX91" fmla="*/ 747373 w 978787"/>
                <a:gd name="connsiteY91" fmla="*/ 1001072 h 1087359"/>
                <a:gd name="connsiteX92" fmla="*/ 755391 w 978787"/>
                <a:gd name="connsiteY92" fmla="*/ 1010721 h 1087359"/>
                <a:gd name="connsiteX93" fmla="*/ 760690 w 978787"/>
                <a:gd name="connsiteY93" fmla="*/ 1035316 h 1087359"/>
                <a:gd name="connsiteX94" fmla="*/ 764903 w 978787"/>
                <a:gd name="connsiteY94" fmla="*/ 1087225 h 1087359"/>
                <a:gd name="connsiteX95" fmla="*/ 722642 w 978787"/>
                <a:gd name="connsiteY95" fmla="*/ 1087360 h 1087359"/>
                <a:gd name="connsiteX96" fmla="*/ 681061 w 978787"/>
                <a:gd name="connsiteY96" fmla="*/ 1087360 h 1087359"/>
                <a:gd name="connsiteX97" fmla="*/ 639480 w 978787"/>
                <a:gd name="connsiteY97" fmla="*/ 1087360 h 1087359"/>
                <a:gd name="connsiteX98" fmla="*/ 597898 w 978787"/>
                <a:gd name="connsiteY98" fmla="*/ 1087360 h 1087359"/>
                <a:gd name="connsiteX99" fmla="*/ 556317 w 978787"/>
                <a:gd name="connsiteY99" fmla="*/ 1087360 h 1087359"/>
                <a:gd name="connsiteX100" fmla="*/ 514736 w 978787"/>
                <a:gd name="connsiteY100" fmla="*/ 1087360 h 1087359"/>
                <a:gd name="connsiteX101" fmla="*/ 473155 w 978787"/>
                <a:gd name="connsiteY101" fmla="*/ 1087360 h 1087359"/>
                <a:gd name="connsiteX102" fmla="*/ 431574 w 978787"/>
                <a:gd name="connsiteY102" fmla="*/ 1087360 h 1087359"/>
                <a:gd name="connsiteX103" fmla="*/ 389993 w 978787"/>
                <a:gd name="connsiteY103" fmla="*/ 1087360 h 1087359"/>
                <a:gd name="connsiteX104" fmla="*/ 348412 w 978787"/>
                <a:gd name="connsiteY104" fmla="*/ 1087360 h 1087359"/>
                <a:gd name="connsiteX105" fmla="*/ 306831 w 978787"/>
                <a:gd name="connsiteY105" fmla="*/ 1087360 h 1087359"/>
                <a:gd name="connsiteX106" fmla="*/ 265250 w 978787"/>
                <a:gd name="connsiteY106" fmla="*/ 1087360 h 1087359"/>
                <a:gd name="connsiteX107" fmla="*/ 223669 w 978787"/>
                <a:gd name="connsiteY107" fmla="*/ 1087360 h 1087359"/>
                <a:gd name="connsiteX108" fmla="*/ 182088 w 978787"/>
                <a:gd name="connsiteY108" fmla="*/ 1087360 h 1087359"/>
                <a:gd name="connsiteX109" fmla="*/ 140507 w 978787"/>
                <a:gd name="connsiteY109" fmla="*/ 1087360 h 1087359"/>
                <a:gd name="connsiteX110" fmla="*/ 98925 w 978787"/>
                <a:gd name="connsiteY110" fmla="*/ 1087360 h 1087359"/>
                <a:gd name="connsiteX111" fmla="*/ 98925 w 978787"/>
                <a:gd name="connsiteY111" fmla="*/ 1047817 h 1087359"/>
                <a:gd name="connsiteX112" fmla="*/ 98925 w 978787"/>
                <a:gd name="connsiteY112" fmla="*/ 1008139 h 1087359"/>
                <a:gd name="connsiteX113" fmla="*/ 98925 w 978787"/>
                <a:gd name="connsiteY113" fmla="*/ 968324 h 1087359"/>
                <a:gd name="connsiteX114" fmla="*/ 98925 w 978787"/>
                <a:gd name="connsiteY114" fmla="*/ 928373 h 1087359"/>
                <a:gd name="connsiteX115" fmla="*/ 98925 w 978787"/>
                <a:gd name="connsiteY115" fmla="*/ 888287 h 1087359"/>
                <a:gd name="connsiteX116" fmla="*/ 98925 w 978787"/>
                <a:gd name="connsiteY116" fmla="*/ 848065 h 1087359"/>
                <a:gd name="connsiteX117" fmla="*/ 98925 w 978787"/>
                <a:gd name="connsiteY117" fmla="*/ 807571 h 1087359"/>
                <a:gd name="connsiteX118" fmla="*/ 98925 w 978787"/>
                <a:gd name="connsiteY118" fmla="*/ 766941 h 1087359"/>
                <a:gd name="connsiteX119" fmla="*/ 89141 w 978787"/>
                <a:gd name="connsiteY119" fmla="*/ 753488 h 1087359"/>
                <a:gd name="connsiteX120" fmla="*/ 67807 w 978787"/>
                <a:gd name="connsiteY120" fmla="*/ 742617 h 1087359"/>
                <a:gd name="connsiteX121" fmla="*/ 62508 w 978787"/>
                <a:gd name="connsiteY121" fmla="*/ 736095 h 1087359"/>
                <a:gd name="connsiteX122" fmla="*/ 52588 w 978787"/>
                <a:gd name="connsiteY122" fmla="*/ 719788 h 1087359"/>
                <a:gd name="connsiteX123" fmla="*/ 48647 w 978787"/>
                <a:gd name="connsiteY123" fmla="*/ 712858 h 1087359"/>
                <a:gd name="connsiteX124" fmla="*/ 47968 w 978787"/>
                <a:gd name="connsiteY124" fmla="*/ 707423 h 1087359"/>
                <a:gd name="connsiteX125" fmla="*/ 52724 w 978787"/>
                <a:gd name="connsiteY125" fmla="*/ 701308 h 1087359"/>
                <a:gd name="connsiteX126" fmla="*/ 72019 w 978787"/>
                <a:gd name="connsiteY126" fmla="*/ 683642 h 1087359"/>
                <a:gd name="connsiteX127" fmla="*/ 78134 w 978787"/>
                <a:gd name="connsiteY127" fmla="*/ 675490 h 1087359"/>
                <a:gd name="connsiteX128" fmla="*/ 81124 w 978787"/>
                <a:gd name="connsiteY128" fmla="*/ 667608 h 1087359"/>
                <a:gd name="connsiteX129" fmla="*/ 85608 w 978787"/>
                <a:gd name="connsiteY129" fmla="*/ 649399 h 1087359"/>
                <a:gd name="connsiteX130" fmla="*/ 83841 w 978787"/>
                <a:gd name="connsiteY130" fmla="*/ 635403 h 1087359"/>
                <a:gd name="connsiteX131" fmla="*/ 85065 w 978787"/>
                <a:gd name="connsiteY131" fmla="*/ 613526 h 1087359"/>
                <a:gd name="connsiteX132" fmla="*/ 81124 w 978787"/>
                <a:gd name="connsiteY132" fmla="*/ 597083 h 1087359"/>
                <a:gd name="connsiteX133" fmla="*/ 80309 w 978787"/>
                <a:gd name="connsiteY133" fmla="*/ 588930 h 1087359"/>
                <a:gd name="connsiteX134" fmla="*/ 77862 w 978787"/>
                <a:gd name="connsiteY134" fmla="*/ 578738 h 1087359"/>
                <a:gd name="connsiteX135" fmla="*/ 63323 w 978787"/>
                <a:gd name="connsiteY135" fmla="*/ 551833 h 1087359"/>
                <a:gd name="connsiteX136" fmla="*/ 59790 w 978787"/>
                <a:gd name="connsiteY136" fmla="*/ 530091 h 1087359"/>
                <a:gd name="connsiteX137" fmla="*/ 56121 w 978787"/>
                <a:gd name="connsiteY137" fmla="*/ 519356 h 1087359"/>
                <a:gd name="connsiteX138" fmla="*/ 54898 w 978787"/>
                <a:gd name="connsiteY138" fmla="*/ 491636 h 1087359"/>
                <a:gd name="connsiteX139" fmla="*/ 55306 w 978787"/>
                <a:gd name="connsiteY139" fmla="*/ 483754 h 1087359"/>
                <a:gd name="connsiteX140" fmla="*/ 58160 w 978787"/>
                <a:gd name="connsiteY140" fmla="*/ 468671 h 1087359"/>
                <a:gd name="connsiteX141" fmla="*/ 52045 w 978787"/>
                <a:gd name="connsiteY141" fmla="*/ 458480 h 1087359"/>
                <a:gd name="connsiteX142" fmla="*/ 51093 w 978787"/>
                <a:gd name="connsiteY142" fmla="*/ 450054 h 1087359"/>
                <a:gd name="connsiteX143" fmla="*/ 48239 w 978787"/>
                <a:gd name="connsiteY143" fmla="*/ 383470 h 1087359"/>
                <a:gd name="connsiteX144" fmla="*/ 46338 w 978787"/>
                <a:gd name="connsiteY144" fmla="*/ 373959 h 1087359"/>
                <a:gd name="connsiteX145" fmla="*/ 46881 w 978787"/>
                <a:gd name="connsiteY145" fmla="*/ 342977 h 1087359"/>
                <a:gd name="connsiteX146" fmla="*/ 35738 w 978787"/>
                <a:gd name="connsiteY146" fmla="*/ 310228 h 1087359"/>
                <a:gd name="connsiteX147" fmla="*/ 30438 w 978787"/>
                <a:gd name="connsiteY147" fmla="*/ 299085 h 1087359"/>
                <a:gd name="connsiteX148" fmla="*/ 27721 w 978787"/>
                <a:gd name="connsiteY148" fmla="*/ 285497 h 1087359"/>
                <a:gd name="connsiteX149" fmla="*/ 27992 w 978787"/>
                <a:gd name="connsiteY149" fmla="*/ 278974 h 1087359"/>
                <a:gd name="connsiteX150" fmla="*/ 18888 w 978787"/>
                <a:gd name="connsiteY150" fmla="*/ 256553 h 1087359"/>
                <a:gd name="connsiteX151" fmla="*/ 12773 w 978787"/>
                <a:gd name="connsiteY151" fmla="*/ 231686 h 1087359"/>
                <a:gd name="connsiteX152" fmla="*/ 13317 w 978787"/>
                <a:gd name="connsiteY152" fmla="*/ 210080 h 1087359"/>
                <a:gd name="connsiteX153" fmla="*/ 11415 w 978787"/>
                <a:gd name="connsiteY153" fmla="*/ 193774 h 1087359"/>
                <a:gd name="connsiteX154" fmla="*/ 12094 w 978787"/>
                <a:gd name="connsiteY154" fmla="*/ 181000 h 1087359"/>
                <a:gd name="connsiteX155" fmla="*/ 10463 w 978787"/>
                <a:gd name="connsiteY155" fmla="*/ 161840 h 1087359"/>
                <a:gd name="connsiteX156" fmla="*/ 12366 w 978787"/>
                <a:gd name="connsiteY156" fmla="*/ 150970 h 1087359"/>
                <a:gd name="connsiteX157" fmla="*/ 12501 w 978787"/>
                <a:gd name="connsiteY157" fmla="*/ 133984 h 1087359"/>
                <a:gd name="connsiteX158" fmla="*/ 0 w 978787"/>
                <a:gd name="connsiteY158" fmla="*/ 73514 h 1087359"/>
                <a:gd name="connsiteX159" fmla="*/ 15627 w 978787"/>
                <a:gd name="connsiteY159" fmla="*/ 73514 h 1087359"/>
                <a:gd name="connsiteX160" fmla="*/ 70118 w 978787"/>
                <a:gd name="connsiteY160" fmla="*/ 73514 h 1087359"/>
                <a:gd name="connsiteX161" fmla="*/ 124607 w 978787"/>
                <a:gd name="connsiteY161" fmla="*/ 73514 h 1087359"/>
                <a:gd name="connsiteX162" fmla="*/ 179098 w 978787"/>
                <a:gd name="connsiteY162" fmla="*/ 73514 h 1087359"/>
                <a:gd name="connsiteX163" fmla="*/ 233588 w 978787"/>
                <a:gd name="connsiteY163" fmla="*/ 73514 h 1087359"/>
                <a:gd name="connsiteX164" fmla="*/ 263755 w 978787"/>
                <a:gd name="connsiteY164" fmla="*/ 73786 h 1087359"/>
                <a:gd name="connsiteX165" fmla="*/ 264298 w 978787"/>
                <a:gd name="connsiteY165" fmla="*/ 32613 h 1087359"/>
                <a:gd name="connsiteX166" fmla="*/ 264706 w 978787"/>
                <a:gd name="connsiteY166" fmla="*/ 0 h 1087359"/>
                <a:gd name="connsiteX167" fmla="*/ 292291 w 978787"/>
                <a:gd name="connsiteY167" fmla="*/ 3941 h 1087359"/>
                <a:gd name="connsiteX168" fmla="*/ 300580 w 978787"/>
                <a:gd name="connsiteY168" fmla="*/ 9920 h 1087359"/>
                <a:gd name="connsiteX169" fmla="*/ 303162 w 978787"/>
                <a:gd name="connsiteY169" fmla="*/ 12773 h 1087359"/>
                <a:gd name="connsiteX170" fmla="*/ 302346 w 978787"/>
                <a:gd name="connsiteY170" fmla="*/ 21742 h 1087359"/>
                <a:gd name="connsiteX171" fmla="*/ 304656 w 978787"/>
                <a:gd name="connsiteY171" fmla="*/ 48919 h 1087359"/>
                <a:gd name="connsiteX172" fmla="*/ 309685 w 978787"/>
                <a:gd name="connsiteY172" fmla="*/ 71612 h 1087359"/>
                <a:gd name="connsiteX173" fmla="*/ 321235 w 978787"/>
                <a:gd name="connsiteY173" fmla="*/ 98653 h 1087359"/>
                <a:gd name="connsiteX174" fmla="*/ 321235 w 978787"/>
                <a:gd name="connsiteY174" fmla="*/ 98789 h 1087359"/>
                <a:gd name="connsiteX175" fmla="*/ 322186 w 978787"/>
                <a:gd name="connsiteY175" fmla="*/ 109388 h 1087359"/>
                <a:gd name="connsiteX176" fmla="*/ 325990 w 978787"/>
                <a:gd name="connsiteY176" fmla="*/ 116047 h 1087359"/>
                <a:gd name="connsiteX177" fmla="*/ 332921 w 978787"/>
                <a:gd name="connsiteY177" fmla="*/ 122162 h 1087359"/>
                <a:gd name="connsiteX178" fmla="*/ 359419 w 978787"/>
                <a:gd name="connsiteY178" fmla="*/ 129635 h 1087359"/>
                <a:gd name="connsiteX179" fmla="*/ 405348 w 978787"/>
                <a:gd name="connsiteY179" fmla="*/ 138332 h 1087359"/>
                <a:gd name="connsiteX180" fmla="*/ 431438 w 978787"/>
                <a:gd name="connsiteY180" fmla="*/ 148252 h 1087359"/>
                <a:gd name="connsiteX181" fmla="*/ 437553 w 978787"/>
                <a:gd name="connsiteY181" fmla="*/ 159530 h 1087359"/>
                <a:gd name="connsiteX182" fmla="*/ 449783 w 978787"/>
                <a:gd name="connsiteY182" fmla="*/ 164015 h 1087359"/>
                <a:gd name="connsiteX183" fmla="*/ 468127 w 978787"/>
                <a:gd name="connsiteY183" fmla="*/ 161840 h 1087359"/>
                <a:gd name="connsiteX184" fmla="*/ 481037 w 978787"/>
                <a:gd name="connsiteY184" fmla="*/ 157084 h 1087359"/>
                <a:gd name="connsiteX185" fmla="*/ 492859 w 978787"/>
                <a:gd name="connsiteY185" fmla="*/ 146350 h 1087359"/>
                <a:gd name="connsiteX186" fmla="*/ 492859 w 978787"/>
                <a:gd name="connsiteY186" fmla="*/ 146350 h 1087359"/>
                <a:gd name="connsiteX187" fmla="*/ 492315 w 978787"/>
                <a:gd name="connsiteY187" fmla="*/ 146350 h 1087359"/>
                <a:gd name="connsiteX188" fmla="*/ 492859 w 978787"/>
                <a:gd name="connsiteY188" fmla="*/ 146350 h 1087359"/>
                <a:gd name="connsiteX189" fmla="*/ 492859 w 978787"/>
                <a:gd name="connsiteY189" fmla="*/ 146350 h 108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978787" h="1087359">
                  <a:moveTo>
                    <a:pt x="492859" y="146350"/>
                  </a:moveTo>
                  <a:lnTo>
                    <a:pt x="508214" y="144039"/>
                  </a:lnTo>
                  <a:lnTo>
                    <a:pt x="521395" y="144719"/>
                  </a:lnTo>
                  <a:lnTo>
                    <a:pt x="534576" y="145806"/>
                  </a:lnTo>
                  <a:lnTo>
                    <a:pt x="541641" y="147436"/>
                  </a:lnTo>
                  <a:lnTo>
                    <a:pt x="562024" y="155861"/>
                  </a:lnTo>
                  <a:lnTo>
                    <a:pt x="575342" y="162792"/>
                  </a:lnTo>
                  <a:lnTo>
                    <a:pt x="594501" y="175701"/>
                  </a:lnTo>
                  <a:lnTo>
                    <a:pt x="605101" y="181408"/>
                  </a:lnTo>
                  <a:lnTo>
                    <a:pt x="610129" y="194725"/>
                  </a:lnTo>
                  <a:lnTo>
                    <a:pt x="616108" y="211846"/>
                  </a:lnTo>
                  <a:lnTo>
                    <a:pt x="624532" y="211846"/>
                  </a:lnTo>
                  <a:lnTo>
                    <a:pt x="630919" y="201791"/>
                  </a:lnTo>
                  <a:lnTo>
                    <a:pt x="647089" y="200024"/>
                  </a:lnTo>
                  <a:lnTo>
                    <a:pt x="668423" y="207091"/>
                  </a:lnTo>
                  <a:lnTo>
                    <a:pt x="687176" y="227066"/>
                  </a:lnTo>
                  <a:lnTo>
                    <a:pt x="714217" y="244867"/>
                  </a:lnTo>
                  <a:lnTo>
                    <a:pt x="730659" y="253699"/>
                  </a:lnTo>
                  <a:lnTo>
                    <a:pt x="747373" y="253699"/>
                  </a:lnTo>
                  <a:lnTo>
                    <a:pt x="768707" y="244867"/>
                  </a:lnTo>
                  <a:lnTo>
                    <a:pt x="791400" y="227881"/>
                  </a:lnTo>
                  <a:lnTo>
                    <a:pt x="807706" y="224892"/>
                  </a:lnTo>
                  <a:lnTo>
                    <a:pt x="817355" y="226522"/>
                  </a:lnTo>
                  <a:lnTo>
                    <a:pt x="822790" y="239839"/>
                  </a:lnTo>
                  <a:lnTo>
                    <a:pt x="829584" y="244867"/>
                  </a:lnTo>
                  <a:lnTo>
                    <a:pt x="847114" y="243372"/>
                  </a:lnTo>
                  <a:lnTo>
                    <a:pt x="883803" y="245954"/>
                  </a:lnTo>
                  <a:lnTo>
                    <a:pt x="913018" y="242285"/>
                  </a:lnTo>
                  <a:lnTo>
                    <a:pt x="919676" y="249895"/>
                  </a:lnTo>
                  <a:lnTo>
                    <a:pt x="925655" y="261853"/>
                  </a:lnTo>
                  <a:lnTo>
                    <a:pt x="937477" y="265657"/>
                  </a:lnTo>
                  <a:lnTo>
                    <a:pt x="953512" y="261853"/>
                  </a:lnTo>
                  <a:lnTo>
                    <a:pt x="978787" y="264434"/>
                  </a:lnTo>
                  <a:lnTo>
                    <a:pt x="975254" y="266337"/>
                  </a:lnTo>
                  <a:lnTo>
                    <a:pt x="971585" y="265929"/>
                  </a:lnTo>
                  <a:lnTo>
                    <a:pt x="966693" y="268783"/>
                  </a:lnTo>
                  <a:lnTo>
                    <a:pt x="960578" y="274898"/>
                  </a:lnTo>
                  <a:lnTo>
                    <a:pt x="946582" y="283594"/>
                  </a:lnTo>
                  <a:lnTo>
                    <a:pt x="924704" y="295009"/>
                  </a:lnTo>
                  <a:lnTo>
                    <a:pt x="899430" y="305336"/>
                  </a:lnTo>
                  <a:lnTo>
                    <a:pt x="848200" y="324088"/>
                  </a:lnTo>
                  <a:lnTo>
                    <a:pt x="816267" y="343520"/>
                  </a:lnTo>
                  <a:lnTo>
                    <a:pt x="802136" y="355206"/>
                  </a:lnTo>
                  <a:lnTo>
                    <a:pt x="747237" y="413365"/>
                  </a:lnTo>
                  <a:lnTo>
                    <a:pt x="714081" y="444211"/>
                  </a:lnTo>
                  <a:lnTo>
                    <a:pt x="660407" y="487423"/>
                  </a:lnTo>
                  <a:lnTo>
                    <a:pt x="655378" y="492859"/>
                  </a:lnTo>
                  <a:lnTo>
                    <a:pt x="654971" y="497887"/>
                  </a:lnTo>
                  <a:lnTo>
                    <a:pt x="652661" y="497751"/>
                  </a:lnTo>
                  <a:lnTo>
                    <a:pt x="643828" y="508214"/>
                  </a:lnTo>
                  <a:lnTo>
                    <a:pt x="640024" y="514872"/>
                  </a:lnTo>
                  <a:lnTo>
                    <a:pt x="631327" y="516774"/>
                  </a:lnTo>
                  <a:lnTo>
                    <a:pt x="631327" y="543544"/>
                  </a:lnTo>
                  <a:lnTo>
                    <a:pt x="631327" y="570178"/>
                  </a:lnTo>
                  <a:lnTo>
                    <a:pt x="631327" y="596812"/>
                  </a:lnTo>
                  <a:lnTo>
                    <a:pt x="631327" y="623309"/>
                  </a:lnTo>
                  <a:lnTo>
                    <a:pt x="627114" y="626027"/>
                  </a:lnTo>
                  <a:lnTo>
                    <a:pt x="621815" y="632278"/>
                  </a:lnTo>
                  <a:lnTo>
                    <a:pt x="614477" y="633773"/>
                  </a:lnTo>
                  <a:lnTo>
                    <a:pt x="579961" y="655514"/>
                  </a:lnTo>
                  <a:lnTo>
                    <a:pt x="574254" y="661765"/>
                  </a:lnTo>
                  <a:lnTo>
                    <a:pt x="568003" y="676305"/>
                  </a:lnTo>
                  <a:lnTo>
                    <a:pt x="556725" y="692611"/>
                  </a:lnTo>
                  <a:lnTo>
                    <a:pt x="553872" y="701308"/>
                  </a:lnTo>
                  <a:lnTo>
                    <a:pt x="554415" y="712994"/>
                  </a:lnTo>
                  <a:lnTo>
                    <a:pt x="571673" y="722370"/>
                  </a:lnTo>
                  <a:lnTo>
                    <a:pt x="578060" y="731339"/>
                  </a:lnTo>
                  <a:lnTo>
                    <a:pt x="581185" y="742345"/>
                  </a:lnTo>
                  <a:lnTo>
                    <a:pt x="580777" y="751858"/>
                  </a:lnTo>
                  <a:lnTo>
                    <a:pt x="572081" y="770474"/>
                  </a:lnTo>
                  <a:lnTo>
                    <a:pt x="570585" y="777947"/>
                  </a:lnTo>
                  <a:lnTo>
                    <a:pt x="571537" y="800641"/>
                  </a:lnTo>
                  <a:lnTo>
                    <a:pt x="567188" y="807706"/>
                  </a:lnTo>
                  <a:lnTo>
                    <a:pt x="570721" y="826051"/>
                  </a:lnTo>
                  <a:lnTo>
                    <a:pt x="570993" y="832438"/>
                  </a:lnTo>
                  <a:lnTo>
                    <a:pt x="568275" y="852549"/>
                  </a:lnTo>
                  <a:lnTo>
                    <a:pt x="566373" y="858392"/>
                  </a:lnTo>
                  <a:lnTo>
                    <a:pt x="569770" y="868855"/>
                  </a:lnTo>
                  <a:lnTo>
                    <a:pt x="570178" y="869943"/>
                  </a:lnTo>
                  <a:lnTo>
                    <a:pt x="586348" y="884346"/>
                  </a:lnTo>
                  <a:lnTo>
                    <a:pt x="599937" y="892364"/>
                  </a:lnTo>
                  <a:lnTo>
                    <a:pt x="612166" y="894945"/>
                  </a:lnTo>
                  <a:lnTo>
                    <a:pt x="621678" y="901060"/>
                  </a:lnTo>
                  <a:lnTo>
                    <a:pt x="628609" y="910844"/>
                  </a:lnTo>
                  <a:lnTo>
                    <a:pt x="637849" y="917231"/>
                  </a:lnTo>
                  <a:lnTo>
                    <a:pt x="649535" y="920220"/>
                  </a:lnTo>
                  <a:lnTo>
                    <a:pt x="661493" y="928373"/>
                  </a:lnTo>
                  <a:lnTo>
                    <a:pt x="679702" y="948213"/>
                  </a:lnTo>
                  <a:lnTo>
                    <a:pt x="688806" y="965063"/>
                  </a:lnTo>
                  <a:lnTo>
                    <a:pt x="704705" y="977021"/>
                  </a:lnTo>
                  <a:lnTo>
                    <a:pt x="730523" y="989794"/>
                  </a:lnTo>
                  <a:lnTo>
                    <a:pt x="747373" y="1001072"/>
                  </a:lnTo>
                  <a:lnTo>
                    <a:pt x="755391" y="1010721"/>
                  </a:lnTo>
                  <a:lnTo>
                    <a:pt x="760690" y="1035316"/>
                  </a:lnTo>
                  <a:lnTo>
                    <a:pt x="764903" y="1087225"/>
                  </a:lnTo>
                  <a:lnTo>
                    <a:pt x="722642" y="1087360"/>
                  </a:lnTo>
                  <a:lnTo>
                    <a:pt x="681061" y="1087360"/>
                  </a:lnTo>
                  <a:lnTo>
                    <a:pt x="639480" y="1087360"/>
                  </a:lnTo>
                  <a:lnTo>
                    <a:pt x="597898" y="1087360"/>
                  </a:lnTo>
                  <a:lnTo>
                    <a:pt x="556317" y="1087360"/>
                  </a:lnTo>
                  <a:lnTo>
                    <a:pt x="514736" y="1087360"/>
                  </a:lnTo>
                  <a:lnTo>
                    <a:pt x="473155" y="1087360"/>
                  </a:lnTo>
                  <a:lnTo>
                    <a:pt x="431574" y="1087360"/>
                  </a:lnTo>
                  <a:lnTo>
                    <a:pt x="389993" y="1087360"/>
                  </a:lnTo>
                  <a:lnTo>
                    <a:pt x="348412" y="1087360"/>
                  </a:lnTo>
                  <a:lnTo>
                    <a:pt x="306831" y="1087360"/>
                  </a:lnTo>
                  <a:lnTo>
                    <a:pt x="265250" y="1087360"/>
                  </a:lnTo>
                  <a:lnTo>
                    <a:pt x="223669" y="1087360"/>
                  </a:lnTo>
                  <a:lnTo>
                    <a:pt x="182088" y="1087360"/>
                  </a:lnTo>
                  <a:lnTo>
                    <a:pt x="140507" y="1087360"/>
                  </a:lnTo>
                  <a:lnTo>
                    <a:pt x="98925" y="1087360"/>
                  </a:lnTo>
                  <a:lnTo>
                    <a:pt x="98925" y="1047817"/>
                  </a:lnTo>
                  <a:lnTo>
                    <a:pt x="98925" y="1008139"/>
                  </a:lnTo>
                  <a:lnTo>
                    <a:pt x="98925" y="968324"/>
                  </a:lnTo>
                  <a:lnTo>
                    <a:pt x="98925" y="928373"/>
                  </a:lnTo>
                  <a:lnTo>
                    <a:pt x="98925" y="888287"/>
                  </a:lnTo>
                  <a:lnTo>
                    <a:pt x="98925" y="848065"/>
                  </a:lnTo>
                  <a:lnTo>
                    <a:pt x="98925" y="807571"/>
                  </a:lnTo>
                  <a:lnTo>
                    <a:pt x="98925" y="766941"/>
                  </a:lnTo>
                  <a:lnTo>
                    <a:pt x="89141" y="753488"/>
                  </a:lnTo>
                  <a:lnTo>
                    <a:pt x="67807" y="742617"/>
                  </a:lnTo>
                  <a:lnTo>
                    <a:pt x="62508" y="736095"/>
                  </a:lnTo>
                  <a:lnTo>
                    <a:pt x="52588" y="719788"/>
                  </a:lnTo>
                  <a:lnTo>
                    <a:pt x="48647" y="712858"/>
                  </a:lnTo>
                  <a:lnTo>
                    <a:pt x="47968" y="707423"/>
                  </a:lnTo>
                  <a:lnTo>
                    <a:pt x="52724" y="701308"/>
                  </a:lnTo>
                  <a:lnTo>
                    <a:pt x="72019" y="683642"/>
                  </a:lnTo>
                  <a:lnTo>
                    <a:pt x="78134" y="675490"/>
                  </a:lnTo>
                  <a:lnTo>
                    <a:pt x="81124" y="667608"/>
                  </a:lnTo>
                  <a:lnTo>
                    <a:pt x="85608" y="649399"/>
                  </a:lnTo>
                  <a:lnTo>
                    <a:pt x="83841" y="635403"/>
                  </a:lnTo>
                  <a:lnTo>
                    <a:pt x="85065" y="613526"/>
                  </a:lnTo>
                  <a:lnTo>
                    <a:pt x="81124" y="597083"/>
                  </a:lnTo>
                  <a:lnTo>
                    <a:pt x="80309" y="588930"/>
                  </a:lnTo>
                  <a:lnTo>
                    <a:pt x="77862" y="578738"/>
                  </a:lnTo>
                  <a:lnTo>
                    <a:pt x="63323" y="551833"/>
                  </a:lnTo>
                  <a:lnTo>
                    <a:pt x="59790" y="530091"/>
                  </a:lnTo>
                  <a:lnTo>
                    <a:pt x="56121" y="519356"/>
                  </a:lnTo>
                  <a:lnTo>
                    <a:pt x="54898" y="491636"/>
                  </a:lnTo>
                  <a:lnTo>
                    <a:pt x="55306" y="483754"/>
                  </a:lnTo>
                  <a:lnTo>
                    <a:pt x="58160" y="468671"/>
                  </a:lnTo>
                  <a:lnTo>
                    <a:pt x="52045" y="458480"/>
                  </a:lnTo>
                  <a:lnTo>
                    <a:pt x="51093" y="450054"/>
                  </a:lnTo>
                  <a:lnTo>
                    <a:pt x="48239" y="383470"/>
                  </a:lnTo>
                  <a:lnTo>
                    <a:pt x="46338" y="373959"/>
                  </a:lnTo>
                  <a:lnTo>
                    <a:pt x="46881" y="342977"/>
                  </a:lnTo>
                  <a:lnTo>
                    <a:pt x="35738" y="310228"/>
                  </a:lnTo>
                  <a:lnTo>
                    <a:pt x="30438" y="299085"/>
                  </a:lnTo>
                  <a:lnTo>
                    <a:pt x="27721" y="285497"/>
                  </a:lnTo>
                  <a:lnTo>
                    <a:pt x="27992" y="278974"/>
                  </a:lnTo>
                  <a:lnTo>
                    <a:pt x="18888" y="256553"/>
                  </a:lnTo>
                  <a:lnTo>
                    <a:pt x="12773" y="231686"/>
                  </a:lnTo>
                  <a:lnTo>
                    <a:pt x="13317" y="210080"/>
                  </a:lnTo>
                  <a:lnTo>
                    <a:pt x="11415" y="193774"/>
                  </a:lnTo>
                  <a:lnTo>
                    <a:pt x="12094" y="181000"/>
                  </a:lnTo>
                  <a:lnTo>
                    <a:pt x="10463" y="161840"/>
                  </a:lnTo>
                  <a:lnTo>
                    <a:pt x="12366" y="150970"/>
                  </a:lnTo>
                  <a:lnTo>
                    <a:pt x="12501" y="133984"/>
                  </a:lnTo>
                  <a:lnTo>
                    <a:pt x="0" y="73514"/>
                  </a:lnTo>
                  <a:lnTo>
                    <a:pt x="15627" y="73514"/>
                  </a:lnTo>
                  <a:lnTo>
                    <a:pt x="70118" y="73514"/>
                  </a:lnTo>
                  <a:lnTo>
                    <a:pt x="124607" y="73514"/>
                  </a:lnTo>
                  <a:lnTo>
                    <a:pt x="179098" y="73514"/>
                  </a:lnTo>
                  <a:lnTo>
                    <a:pt x="233588" y="73514"/>
                  </a:lnTo>
                  <a:lnTo>
                    <a:pt x="263755" y="73786"/>
                  </a:lnTo>
                  <a:lnTo>
                    <a:pt x="264298" y="32613"/>
                  </a:lnTo>
                  <a:lnTo>
                    <a:pt x="264706" y="0"/>
                  </a:lnTo>
                  <a:lnTo>
                    <a:pt x="292291" y="3941"/>
                  </a:lnTo>
                  <a:lnTo>
                    <a:pt x="300580" y="9920"/>
                  </a:lnTo>
                  <a:lnTo>
                    <a:pt x="303162" y="12773"/>
                  </a:lnTo>
                  <a:lnTo>
                    <a:pt x="302346" y="21742"/>
                  </a:lnTo>
                  <a:lnTo>
                    <a:pt x="304656" y="48919"/>
                  </a:lnTo>
                  <a:lnTo>
                    <a:pt x="309685" y="71612"/>
                  </a:lnTo>
                  <a:lnTo>
                    <a:pt x="321235" y="98653"/>
                  </a:lnTo>
                  <a:lnTo>
                    <a:pt x="321235" y="98789"/>
                  </a:lnTo>
                  <a:lnTo>
                    <a:pt x="322186" y="109388"/>
                  </a:lnTo>
                  <a:lnTo>
                    <a:pt x="325990" y="116047"/>
                  </a:lnTo>
                  <a:lnTo>
                    <a:pt x="332921" y="122162"/>
                  </a:lnTo>
                  <a:lnTo>
                    <a:pt x="359419" y="129635"/>
                  </a:lnTo>
                  <a:lnTo>
                    <a:pt x="405348" y="138332"/>
                  </a:lnTo>
                  <a:lnTo>
                    <a:pt x="431438" y="148252"/>
                  </a:lnTo>
                  <a:lnTo>
                    <a:pt x="437553" y="159530"/>
                  </a:lnTo>
                  <a:lnTo>
                    <a:pt x="449783" y="164015"/>
                  </a:lnTo>
                  <a:lnTo>
                    <a:pt x="468127" y="161840"/>
                  </a:lnTo>
                  <a:lnTo>
                    <a:pt x="481037" y="157084"/>
                  </a:lnTo>
                  <a:lnTo>
                    <a:pt x="492859" y="146350"/>
                  </a:lnTo>
                  <a:close/>
                  <a:moveTo>
                    <a:pt x="492859" y="146350"/>
                  </a:moveTo>
                  <a:lnTo>
                    <a:pt x="492315" y="146350"/>
                  </a:lnTo>
                  <a:lnTo>
                    <a:pt x="492859" y="146350"/>
                  </a:lnTo>
                  <a:lnTo>
                    <a:pt x="492859" y="14635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 name="Freeform: Shape 50">
              <a:extLst>
                <a:ext uri="{FF2B5EF4-FFF2-40B4-BE49-F238E27FC236}">
                  <a16:creationId xmlns:a16="http://schemas.microsoft.com/office/drawing/2014/main" id="{8AF96217-BDE6-1D44-F719-E01752A37353}"/>
                </a:ext>
              </a:extLst>
            </p:cNvPr>
            <p:cNvSpPr/>
            <p:nvPr/>
          </p:nvSpPr>
          <p:spPr>
            <a:xfrm>
              <a:off x="14094747" y="8825793"/>
              <a:ext cx="849695" cy="752400"/>
            </a:xfrm>
            <a:custGeom>
              <a:avLst/>
              <a:gdLst>
                <a:gd name="connsiteX0" fmla="*/ 553056 w 849695"/>
                <a:gd name="connsiteY0" fmla="*/ 41038 h 752400"/>
                <a:gd name="connsiteX1" fmla="*/ 545583 w 849695"/>
                <a:gd name="connsiteY1" fmla="*/ 66720 h 752400"/>
                <a:gd name="connsiteX2" fmla="*/ 545447 w 849695"/>
                <a:gd name="connsiteY2" fmla="*/ 88054 h 752400"/>
                <a:gd name="connsiteX3" fmla="*/ 549795 w 849695"/>
                <a:gd name="connsiteY3" fmla="*/ 113873 h 752400"/>
                <a:gd name="connsiteX4" fmla="*/ 555095 w 849695"/>
                <a:gd name="connsiteY4" fmla="*/ 133168 h 752400"/>
                <a:gd name="connsiteX5" fmla="*/ 561074 w 849695"/>
                <a:gd name="connsiteY5" fmla="*/ 145941 h 752400"/>
                <a:gd name="connsiteX6" fmla="*/ 582679 w 849695"/>
                <a:gd name="connsiteY6" fmla="*/ 170265 h 752400"/>
                <a:gd name="connsiteX7" fmla="*/ 619912 w 849695"/>
                <a:gd name="connsiteY7" fmla="*/ 205868 h 752400"/>
                <a:gd name="connsiteX8" fmla="*/ 643149 w 849695"/>
                <a:gd name="connsiteY8" fmla="*/ 239567 h 752400"/>
                <a:gd name="connsiteX9" fmla="*/ 652661 w 849695"/>
                <a:gd name="connsiteY9" fmla="*/ 271500 h 752400"/>
                <a:gd name="connsiteX10" fmla="*/ 663668 w 849695"/>
                <a:gd name="connsiteY10" fmla="*/ 284273 h 752400"/>
                <a:gd name="connsiteX11" fmla="*/ 676305 w 849695"/>
                <a:gd name="connsiteY11" fmla="*/ 278023 h 752400"/>
                <a:gd name="connsiteX12" fmla="*/ 692203 w 849695"/>
                <a:gd name="connsiteY12" fmla="*/ 280876 h 752400"/>
                <a:gd name="connsiteX13" fmla="*/ 709325 w 849695"/>
                <a:gd name="connsiteY13" fmla="*/ 286176 h 752400"/>
                <a:gd name="connsiteX14" fmla="*/ 718294 w 849695"/>
                <a:gd name="connsiteY14" fmla="*/ 292427 h 752400"/>
                <a:gd name="connsiteX15" fmla="*/ 720332 w 849695"/>
                <a:gd name="connsiteY15" fmla="*/ 294601 h 752400"/>
                <a:gd name="connsiteX16" fmla="*/ 721283 w 849695"/>
                <a:gd name="connsiteY16" fmla="*/ 296911 h 752400"/>
                <a:gd name="connsiteX17" fmla="*/ 720604 w 849695"/>
                <a:gd name="connsiteY17" fmla="*/ 299221 h 752400"/>
                <a:gd name="connsiteX18" fmla="*/ 718158 w 849695"/>
                <a:gd name="connsiteY18" fmla="*/ 305335 h 752400"/>
                <a:gd name="connsiteX19" fmla="*/ 696960 w 849695"/>
                <a:gd name="connsiteY19" fmla="*/ 358059 h 752400"/>
                <a:gd name="connsiteX20" fmla="*/ 689621 w 849695"/>
                <a:gd name="connsiteY20" fmla="*/ 382111 h 752400"/>
                <a:gd name="connsiteX21" fmla="*/ 690709 w 849695"/>
                <a:gd name="connsiteY21" fmla="*/ 391080 h 752400"/>
                <a:gd name="connsiteX22" fmla="*/ 699270 w 849695"/>
                <a:gd name="connsiteY22" fmla="*/ 404125 h 752400"/>
                <a:gd name="connsiteX23" fmla="*/ 715304 w 849695"/>
                <a:gd name="connsiteY23" fmla="*/ 421111 h 752400"/>
                <a:gd name="connsiteX24" fmla="*/ 729301 w 849695"/>
                <a:gd name="connsiteY24" fmla="*/ 432117 h 752400"/>
                <a:gd name="connsiteX25" fmla="*/ 741394 w 849695"/>
                <a:gd name="connsiteY25" fmla="*/ 437281 h 752400"/>
                <a:gd name="connsiteX26" fmla="*/ 760146 w 849695"/>
                <a:gd name="connsiteY26" fmla="*/ 451006 h 752400"/>
                <a:gd name="connsiteX27" fmla="*/ 785693 w 849695"/>
                <a:gd name="connsiteY27" fmla="*/ 473019 h 752400"/>
                <a:gd name="connsiteX28" fmla="*/ 798466 w 849695"/>
                <a:gd name="connsiteY28" fmla="*/ 489597 h 752400"/>
                <a:gd name="connsiteX29" fmla="*/ 798466 w 849695"/>
                <a:gd name="connsiteY29" fmla="*/ 500604 h 752400"/>
                <a:gd name="connsiteX30" fmla="*/ 801048 w 849695"/>
                <a:gd name="connsiteY30" fmla="*/ 511882 h 752400"/>
                <a:gd name="connsiteX31" fmla="*/ 806348 w 849695"/>
                <a:gd name="connsiteY31" fmla="*/ 523433 h 752400"/>
                <a:gd name="connsiteX32" fmla="*/ 806348 w 849695"/>
                <a:gd name="connsiteY32" fmla="*/ 534304 h 752400"/>
                <a:gd name="connsiteX33" fmla="*/ 801048 w 849695"/>
                <a:gd name="connsiteY33" fmla="*/ 544767 h 752400"/>
                <a:gd name="connsiteX34" fmla="*/ 803087 w 849695"/>
                <a:gd name="connsiteY34" fmla="*/ 558763 h 752400"/>
                <a:gd name="connsiteX35" fmla="*/ 812463 w 849695"/>
                <a:gd name="connsiteY35" fmla="*/ 576428 h 752400"/>
                <a:gd name="connsiteX36" fmla="*/ 820344 w 849695"/>
                <a:gd name="connsiteY36" fmla="*/ 587164 h 752400"/>
                <a:gd name="connsiteX37" fmla="*/ 826867 w 849695"/>
                <a:gd name="connsiteY37" fmla="*/ 590832 h 752400"/>
                <a:gd name="connsiteX38" fmla="*/ 828361 w 849695"/>
                <a:gd name="connsiteY38" fmla="*/ 590696 h 752400"/>
                <a:gd name="connsiteX39" fmla="*/ 828769 w 849695"/>
                <a:gd name="connsiteY39" fmla="*/ 589202 h 752400"/>
                <a:gd name="connsiteX40" fmla="*/ 827953 w 849695"/>
                <a:gd name="connsiteY40" fmla="*/ 586756 h 752400"/>
                <a:gd name="connsiteX41" fmla="*/ 827546 w 849695"/>
                <a:gd name="connsiteY41" fmla="*/ 584582 h 752400"/>
                <a:gd name="connsiteX42" fmla="*/ 828089 w 849695"/>
                <a:gd name="connsiteY42" fmla="*/ 581592 h 752400"/>
                <a:gd name="connsiteX43" fmla="*/ 829449 w 849695"/>
                <a:gd name="connsiteY43" fmla="*/ 580369 h 752400"/>
                <a:gd name="connsiteX44" fmla="*/ 830535 w 849695"/>
                <a:gd name="connsiteY44" fmla="*/ 580097 h 752400"/>
                <a:gd name="connsiteX45" fmla="*/ 836650 w 849695"/>
                <a:gd name="connsiteY45" fmla="*/ 584446 h 752400"/>
                <a:gd name="connsiteX46" fmla="*/ 845619 w 849695"/>
                <a:gd name="connsiteY46" fmla="*/ 594093 h 752400"/>
                <a:gd name="connsiteX47" fmla="*/ 849696 w 849695"/>
                <a:gd name="connsiteY47" fmla="*/ 606867 h 752400"/>
                <a:gd name="connsiteX48" fmla="*/ 848880 w 849695"/>
                <a:gd name="connsiteY48" fmla="*/ 622901 h 752400"/>
                <a:gd name="connsiteX49" fmla="*/ 845347 w 849695"/>
                <a:gd name="connsiteY49" fmla="*/ 638121 h 752400"/>
                <a:gd name="connsiteX50" fmla="*/ 839368 w 849695"/>
                <a:gd name="connsiteY50" fmla="*/ 652389 h 752400"/>
                <a:gd name="connsiteX51" fmla="*/ 832574 w 849695"/>
                <a:gd name="connsiteY51" fmla="*/ 657281 h 752400"/>
                <a:gd name="connsiteX52" fmla="*/ 829585 w 849695"/>
                <a:gd name="connsiteY52" fmla="*/ 656465 h 752400"/>
                <a:gd name="connsiteX53" fmla="*/ 823062 w 849695"/>
                <a:gd name="connsiteY53" fmla="*/ 653883 h 752400"/>
                <a:gd name="connsiteX54" fmla="*/ 820480 w 849695"/>
                <a:gd name="connsiteY54" fmla="*/ 654699 h 752400"/>
                <a:gd name="connsiteX55" fmla="*/ 814501 w 849695"/>
                <a:gd name="connsiteY55" fmla="*/ 658368 h 752400"/>
                <a:gd name="connsiteX56" fmla="*/ 807842 w 849695"/>
                <a:gd name="connsiteY56" fmla="*/ 672228 h 752400"/>
                <a:gd name="connsiteX57" fmla="*/ 807570 w 849695"/>
                <a:gd name="connsiteY57" fmla="*/ 672636 h 752400"/>
                <a:gd name="connsiteX58" fmla="*/ 805125 w 849695"/>
                <a:gd name="connsiteY58" fmla="*/ 673994 h 752400"/>
                <a:gd name="connsiteX59" fmla="*/ 803358 w 849695"/>
                <a:gd name="connsiteY59" fmla="*/ 672636 h 752400"/>
                <a:gd name="connsiteX60" fmla="*/ 803087 w 849695"/>
                <a:gd name="connsiteY60" fmla="*/ 671820 h 752400"/>
                <a:gd name="connsiteX61" fmla="*/ 801863 w 849695"/>
                <a:gd name="connsiteY61" fmla="*/ 667744 h 752400"/>
                <a:gd name="connsiteX62" fmla="*/ 799010 w 849695"/>
                <a:gd name="connsiteY62" fmla="*/ 663532 h 752400"/>
                <a:gd name="connsiteX63" fmla="*/ 796836 w 849695"/>
                <a:gd name="connsiteY63" fmla="*/ 663532 h 752400"/>
                <a:gd name="connsiteX64" fmla="*/ 795069 w 849695"/>
                <a:gd name="connsiteY64" fmla="*/ 663803 h 752400"/>
                <a:gd name="connsiteX65" fmla="*/ 794390 w 849695"/>
                <a:gd name="connsiteY65" fmla="*/ 665841 h 752400"/>
                <a:gd name="connsiteX66" fmla="*/ 793711 w 849695"/>
                <a:gd name="connsiteY66" fmla="*/ 670190 h 752400"/>
                <a:gd name="connsiteX67" fmla="*/ 794118 w 849695"/>
                <a:gd name="connsiteY67" fmla="*/ 672093 h 752400"/>
                <a:gd name="connsiteX68" fmla="*/ 796293 w 849695"/>
                <a:gd name="connsiteY68" fmla="*/ 683915 h 752400"/>
                <a:gd name="connsiteX69" fmla="*/ 794390 w 849695"/>
                <a:gd name="connsiteY69" fmla="*/ 692339 h 752400"/>
                <a:gd name="connsiteX70" fmla="*/ 788139 w 849695"/>
                <a:gd name="connsiteY70" fmla="*/ 695737 h 752400"/>
                <a:gd name="connsiteX71" fmla="*/ 787188 w 849695"/>
                <a:gd name="connsiteY71" fmla="*/ 700492 h 752400"/>
                <a:gd name="connsiteX72" fmla="*/ 790721 w 849695"/>
                <a:gd name="connsiteY72" fmla="*/ 705928 h 752400"/>
                <a:gd name="connsiteX73" fmla="*/ 790721 w 849695"/>
                <a:gd name="connsiteY73" fmla="*/ 708374 h 752400"/>
                <a:gd name="connsiteX74" fmla="*/ 789362 w 849695"/>
                <a:gd name="connsiteY74" fmla="*/ 710276 h 752400"/>
                <a:gd name="connsiteX75" fmla="*/ 785014 w 849695"/>
                <a:gd name="connsiteY75" fmla="*/ 710956 h 752400"/>
                <a:gd name="connsiteX76" fmla="*/ 781753 w 849695"/>
                <a:gd name="connsiteY76" fmla="*/ 712178 h 752400"/>
                <a:gd name="connsiteX77" fmla="*/ 779171 w 849695"/>
                <a:gd name="connsiteY77" fmla="*/ 716527 h 752400"/>
                <a:gd name="connsiteX78" fmla="*/ 784334 w 849695"/>
                <a:gd name="connsiteY78" fmla="*/ 724816 h 752400"/>
                <a:gd name="connsiteX79" fmla="*/ 783247 w 849695"/>
                <a:gd name="connsiteY79" fmla="*/ 734736 h 752400"/>
                <a:gd name="connsiteX80" fmla="*/ 776181 w 849695"/>
                <a:gd name="connsiteY80" fmla="*/ 746422 h 752400"/>
                <a:gd name="connsiteX81" fmla="*/ 775230 w 849695"/>
                <a:gd name="connsiteY81" fmla="*/ 751042 h 752400"/>
                <a:gd name="connsiteX82" fmla="*/ 751858 w 849695"/>
                <a:gd name="connsiteY82" fmla="*/ 751313 h 752400"/>
                <a:gd name="connsiteX83" fmla="*/ 730795 w 849695"/>
                <a:gd name="connsiteY83" fmla="*/ 751722 h 752400"/>
                <a:gd name="connsiteX84" fmla="*/ 709733 w 849695"/>
                <a:gd name="connsiteY84" fmla="*/ 751993 h 752400"/>
                <a:gd name="connsiteX85" fmla="*/ 688670 w 849695"/>
                <a:gd name="connsiteY85" fmla="*/ 752401 h 752400"/>
                <a:gd name="connsiteX86" fmla="*/ 698726 w 849695"/>
                <a:gd name="connsiteY86" fmla="*/ 735551 h 752400"/>
                <a:gd name="connsiteX87" fmla="*/ 705113 w 849695"/>
                <a:gd name="connsiteY87" fmla="*/ 729572 h 752400"/>
                <a:gd name="connsiteX88" fmla="*/ 709869 w 849695"/>
                <a:gd name="connsiteY88" fmla="*/ 723185 h 752400"/>
                <a:gd name="connsiteX89" fmla="*/ 718429 w 849695"/>
                <a:gd name="connsiteY89" fmla="*/ 717206 h 752400"/>
                <a:gd name="connsiteX90" fmla="*/ 727805 w 849695"/>
                <a:gd name="connsiteY90" fmla="*/ 704433 h 752400"/>
                <a:gd name="connsiteX91" fmla="*/ 728893 w 849695"/>
                <a:gd name="connsiteY91" fmla="*/ 698454 h 752400"/>
                <a:gd name="connsiteX92" fmla="*/ 727941 w 849695"/>
                <a:gd name="connsiteY92" fmla="*/ 692611 h 752400"/>
                <a:gd name="connsiteX93" fmla="*/ 722370 w 849695"/>
                <a:gd name="connsiteY93" fmla="*/ 684594 h 752400"/>
                <a:gd name="connsiteX94" fmla="*/ 716799 w 849695"/>
                <a:gd name="connsiteY94" fmla="*/ 672093 h 752400"/>
                <a:gd name="connsiteX95" fmla="*/ 681061 w 849695"/>
                <a:gd name="connsiteY95" fmla="*/ 672093 h 752400"/>
                <a:gd name="connsiteX96" fmla="*/ 645459 w 849695"/>
                <a:gd name="connsiteY96" fmla="*/ 672093 h 752400"/>
                <a:gd name="connsiteX97" fmla="*/ 609856 w 849695"/>
                <a:gd name="connsiteY97" fmla="*/ 672093 h 752400"/>
                <a:gd name="connsiteX98" fmla="*/ 574254 w 849695"/>
                <a:gd name="connsiteY98" fmla="*/ 672093 h 752400"/>
                <a:gd name="connsiteX99" fmla="*/ 538652 w 849695"/>
                <a:gd name="connsiteY99" fmla="*/ 672093 h 752400"/>
                <a:gd name="connsiteX100" fmla="*/ 502914 w 849695"/>
                <a:gd name="connsiteY100" fmla="*/ 672093 h 752400"/>
                <a:gd name="connsiteX101" fmla="*/ 467312 w 849695"/>
                <a:gd name="connsiteY101" fmla="*/ 672093 h 752400"/>
                <a:gd name="connsiteX102" fmla="*/ 431710 w 849695"/>
                <a:gd name="connsiteY102" fmla="*/ 672093 h 752400"/>
                <a:gd name="connsiteX103" fmla="*/ 396108 w 849695"/>
                <a:gd name="connsiteY103" fmla="*/ 672093 h 752400"/>
                <a:gd name="connsiteX104" fmla="*/ 360506 w 849695"/>
                <a:gd name="connsiteY104" fmla="*/ 672093 h 752400"/>
                <a:gd name="connsiteX105" fmla="*/ 324904 w 849695"/>
                <a:gd name="connsiteY105" fmla="*/ 672093 h 752400"/>
                <a:gd name="connsiteX106" fmla="*/ 289166 w 849695"/>
                <a:gd name="connsiteY106" fmla="*/ 672093 h 752400"/>
                <a:gd name="connsiteX107" fmla="*/ 253564 w 849695"/>
                <a:gd name="connsiteY107" fmla="*/ 672093 h 752400"/>
                <a:gd name="connsiteX108" fmla="*/ 217962 w 849695"/>
                <a:gd name="connsiteY108" fmla="*/ 672093 h 752400"/>
                <a:gd name="connsiteX109" fmla="*/ 182360 w 849695"/>
                <a:gd name="connsiteY109" fmla="*/ 672093 h 752400"/>
                <a:gd name="connsiteX110" fmla="*/ 146758 w 849695"/>
                <a:gd name="connsiteY110" fmla="*/ 672093 h 752400"/>
                <a:gd name="connsiteX111" fmla="*/ 146758 w 849695"/>
                <a:gd name="connsiteY111" fmla="*/ 652389 h 752400"/>
                <a:gd name="connsiteX112" fmla="*/ 146758 w 849695"/>
                <a:gd name="connsiteY112" fmla="*/ 632413 h 752400"/>
                <a:gd name="connsiteX113" fmla="*/ 146758 w 849695"/>
                <a:gd name="connsiteY113" fmla="*/ 612574 h 752400"/>
                <a:gd name="connsiteX114" fmla="*/ 146758 w 849695"/>
                <a:gd name="connsiteY114" fmla="*/ 592599 h 752400"/>
                <a:gd name="connsiteX115" fmla="*/ 146758 w 849695"/>
                <a:gd name="connsiteY115" fmla="*/ 571809 h 752400"/>
                <a:gd name="connsiteX116" fmla="*/ 146622 w 849695"/>
                <a:gd name="connsiteY116" fmla="*/ 551018 h 752400"/>
                <a:gd name="connsiteX117" fmla="*/ 146622 w 849695"/>
                <a:gd name="connsiteY117" fmla="*/ 530091 h 752400"/>
                <a:gd name="connsiteX118" fmla="*/ 146622 w 849695"/>
                <a:gd name="connsiteY118" fmla="*/ 509164 h 752400"/>
                <a:gd name="connsiteX119" fmla="*/ 146486 w 849695"/>
                <a:gd name="connsiteY119" fmla="*/ 488238 h 752400"/>
                <a:gd name="connsiteX120" fmla="*/ 146486 w 849695"/>
                <a:gd name="connsiteY120" fmla="*/ 467312 h 752400"/>
                <a:gd name="connsiteX121" fmla="*/ 146349 w 849695"/>
                <a:gd name="connsiteY121" fmla="*/ 446249 h 752400"/>
                <a:gd name="connsiteX122" fmla="*/ 146349 w 849695"/>
                <a:gd name="connsiteY122" fmla="*/ 425187 h 752400"/>
                <a:gd name="connsiteX123" fmla="*/ 146349 w 849695"/>
                <a:gd name="connsiteY123" fmla="*/ 404125 h 752400"/>
                <a:gd name="connsiteX124" fmla="*/ 146213 w 849695"/>
                <a:gd name="connsiteY124" fmla="*/ 382927 h 752400"/>
                <a:gd name="connsiteX125" fmla="*/ 146213 w 849695"/>
                <a:gd name="connsiteY125" fmla="*/ 361865 h 752400"/>
                <a:gd name="connsiteX126" fmla="*/ 146077 w 849695"/>
                <a:gd name="connsiteY126" fmla="*/ 340530 h 752400"/>
                <a:gd name="connsiteX127" fmla="*/ 146077 w 849695"/>
                <a:gd name="connsiteY127" fmla="*/ 319332 h 752400"/>
                <a:gd name="connsiteX128" fmla="*/ 146077 w 849695"/>
                <a:gd name="connsiteY128" fmla="*/ 297998 h 752400"/>
                <a:gd name="connsiteX129" fmla="*/ 145942 w 849695"/>
                <a:gd name="connsiteY129" fmla="*/ 276664 h 752400"/>
                <a:gd name="connsiteX130" fmla="*/ 145942 w 849695"/>
                <a:gd name="connsiteY130" fmla="*/ 255330 h 752400"/>
                <a:gd name="connsiteX131" fmla="*/ 146213 w 849695"/>
                <a:gd name="connsiteY131" fmla="*/ 249079 h 752400"/>
                <a:gd name="connsiteX132" fmla="*/ 126375 w 849695"/>
                <a:gd name="connsiteY132" fmla="*/ 237665 h 752400"/>
                <a:gd name="connsiteX133" fmla="*/ 117406 w 849695"/>
                <a:gd name="connsiteY133" fmla="*/ 226930 h 752400"/>
                <a:gd name="connsiteX134" fmla="*/ 112921 w 849695"/>
                <a:gd name="connsiteY134" fmla="*/ 213069 h 752400"/>
                <a:gd name="connsiteX135" fmla="*/ 103953 w 849695"/>
                <a:gd name="connsiteY135" fmla="*/ 199345 h 752400"/>
                <a:gd name="connsiteX136" fmla="*/ 90501 w 849695"/>
                <a:gd name="connsiteY136" fmla="*/ 185756 h 752400"/>
                <a:gd name="connsiteX137" fmla="*/ 88326 w 849695"/>
                <a:gd name="connsiteY137" fmla="*/ 171080 h 752400"/>
                <a:gd name="connsiteX138" fmla="*/ 97295 w 849695"/>
                <a:gd name="connsiteY138" fmla="*/ 155590 h 752400"/>
                <a:gd name="connsiteX139" fmla="*/ 104904 w 849695"/>
                <a:gd name="connsiteY139" fmla="*/ 147572 h 752400"/>
                <a:gd name="connsiteX140" fmla="*/ 110883 w 849695"/>
                <a:gd name="connsiteY140" fmla="*/ 147300 h 752400"/>
                <a:gd name="connsiteX141" fmla="*/ 111563 w 849695"/>
                <a:gd name="connsiteY141" fmla="*/ 140642 h 752400"/>
                <a:gd name="connsiteX142" fmla="*/ 106807 w 849695"/>
                <a:gd name="connsiteY142" fmla="*/ 127325 h 752400"/>
                <a:gd name="connsiteX143" fmla="*/ 99877 w 849695"/>
                <a:gd name="connsiteY143" fmla="*/ 122433 h 752400"/>
                <a:gd name="connsiteX144" fmla="*/ 90772 w 849695"/>
                <a:gd name="connsiteY144" fmla="*/ 125831 h 752400"/>
                <a:gd name="connsiteX145" fmla="*/ 83027 w 849695"/>
                <a:gd name="connsiteY145" fmla="*/ 125559 h 752400"/>
                <a:gd name="connsiteX146" fmla="*/ 53539 w 849695"/>
                <a:gd name="connsiteY146" fmla="*/ 104088 h 752400"/>
                <a:gd name="connsiteX147" fmla="*/ 51501 w 849695"/>
                <a:gd name="connsiteY147" fmla="*/ 102594 h 752400"/>
                <a:gd name="connsiteX148" fmla="*/ 42396 w 849695"/>
                <a:gd name="connsiteY148" fmla="*/ 88326 h 752400"/>
                <a:gd name="connsiteX149" fmla="*/ 38592 w 849695"/>
                <a:gd name="connsiteY149" fmla="*/ 71340 h 752400"/>
                <a:gd name="connsiteX150" fmla="*/ 31254 w 849695"/>
                <a:gd name="connsiteY150" fmla="*/ 60197 h 752400"/>
                <a:gd name="connsiteX151" fmla="*/ 20248 w 849695"/>
                <a:gd name="connsiteY151" fmla="*/ 55034 h 752400"/>
                <a:gd name="connsiteX152" fmla="*/ 13317 w 849695"/>
                <a:gd name="connsiteY152" fmla="*/ 43891 h 752400"/>
                <a:gd name="connsiteX153" fmla="*/ 10327 w 849695"/>
                <a:gd name="connsiteY153" fmla="*/ 26498 h 752400"/>
                <a:gd name="connsiteX154" fmla="*/ 3262 w 849695"/>
                <a:gd name="connsiteY154" fmla="*/ 8968 h 752400"/>
                <a:gd name="connsiteX155" fmla="*/ 0 w 849695"/>
                <a:gd name="connsiteY155" fmla="*/ 3804 h 752400"/>
                <a:gd name="connsiteX156" fmla="*/ 31934 w 849695"/>
                <a:gd name="connsiteY156" fmla="*/ 3669 h 752400"/>
                <a:gd name="connsiteX157" fmla="*/ 64275 w 849695"/>
                <a:gd name="connsiteY157" fmla="*/ 3397 h 752400"/>
                <a:gd name="connsiteX158" fmla="*/ 96480 w 849695"/>
                <a:gd name="connsiteY158" fmla="*/ 3125 h 752400"/>
                <a:gd name="connsiteX159" fmla="*/ 128820 w 849695"/>
                <a:gd name="connsiteY159" fmla="*/ 2854 h 752400"/>
                <a:gd name="connsiteX160" fmla="*/ 161025 w 849695"/>
                <a:gd name="connsiteY160" fmla="*/ 2582 h 752400"/>
                <a:gd name="connsiteX161" fmla="*/ 193366 w 849695"/>
                <a:gd name="connsiteY161" fmla="*/ 2446 h 752400"/>
                <a:gd name="connsiteX162" fmla="*/ 225571 w 849695"/>
                <a:gd name="connsiteY162" fmla="*/ 2174 h 752400"/>
                <a:gd name="connsiteX163" fmla="*/ 257912 w 849695"/>
                <a:gd name="connsiteY163" fmla="*/ 1903 h 752400"/>
                <a:gd name="connsiteX164" fmla="*/ 290117 w 849695"/>
                <a:gd name="connsiteY164" fmla="*/ 1631 h 752400"/>
                <a:gd name="connsiteX165" fmla="*/ 322322 w 849695"/>
                <a:gd name="connsiteY165" fmla="*/ 1359 h 752400"/>
                <a:gd name="connsiteX166" fmla="*/ 354663 w 849695"/>
                <a:gd name="connsiteY166" fmla="*/ 1223 h 752400"/>
                <a:gd name="connsiteX167" fmla="*/ 386868 w 849695"/>
                <a:gd name="connsiteY167" fmla="*/ 951 h 752400"/>
                <a:gd name="connsiteX168" fmla="*/ 419209 w 849695"/>
                <a:gd name="connsiteY168" fmla="*/ 679 h 752400"/>
                <a:gd name="connsiteX169" fmla="*/ 451414 w 849695"/>
                <a:gd name="connsiteY169" fmla="*/ 407 h 752400"/>
                <a:gd name="connsiteX170" fmla="*/ 483755 w 849695"/>
                <a:gd name="connsiteY170" fmla="*/ 272 h 752400"/>
                <a:gd name="connsiteX171" fmla="*/ 515960 w 849695"/>
                <a:gd name="connsiteY171" fmla="*/ 0 h 752400"/>
                <a:gd name="connsiteX172" fmla="*/ 522346 w 849695"/>
                <a:gd name="connsiteY172" fmla="*/ 12230 h 752400"/>
                <a:gd name="connsiteX173" fmla="*/ 529276 w 849695"/>
                <a:gd name="connsiteY173" fmla="*/ 15762 h 752400"/>
                <a:gd name="connsiteX174" fmla="*/ 530636 w 849695"/>
                <a:gd name="connsiteY174" fmla="*/ 19704 h 752400"/>
                <a:gd name="connsiteX175" fmla="*/ 539740 w 849695"/>
                <a:gd name="connsiteY175" fmla="*/ 25954 h 752400"/>
                <a:gd name="connsiteX176" fmla="*/ 541777 w 849695"/>
                <a:gd name="connsiteY176" fmla="*/ 32205 h 7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849695" h="752400">
                  <a:moveTo>
                    <a:pt x="553056" y="41038"/>
                  </a:moveTo>
                  <a:lnTo>
                    <a:pt x="545583" y="66720"/>
                  </a:lnTo>
                  <a:lnTo>
                    <a:pt x="545447" y="88054"/>
                  </a:lnTo>
                  <a:lnTo>
                    <a:pt x="549795" y="113873"/>
                  </a:lnTo>
                  <a:lnTo>
                    <a:pt x="555095" y="133168"/>
                  </a:lnTo>
                  <a:lnTo>
                    <a:pt x="561074" y="145941"/>
                  </a:lnTo>
                  <a:lnTo>
                    <a:pt x="582679" y="170265"/>
                  </a:lnTo>
                  <a:lnTo>
                    <a:pt x="619912" y="205868"/>
                  </a:lnTo>
                  <a:lnTo>
                    <a:pt x="643149" y="239567"/>
                  </a:lnTo>
                  <a:lnTo>
                    <a:pt x="652661" y="271500"/>
                  </a:lnTo>
                  <a:lnTo>
                    <a:pt x="663668" y="284273"/>
                  </a:lnTo>
                  <a:lnTo>
                    <a:pt x="676305" y="278023"/>
                  </a:lnTo>
                  <a:lnTo>
                    <a:pt x="692203" y="280876"/>
                  </a:lnTo>
                  <a:lnTo>
                    <a:pt x="709325" y="286176"/>
                  </a:lnTo>
                  <a:lnTo>
                    <a:pt x="718294" y="292427"/>
                  </a:lnTo>
                  <a:lnTo>
                    <a:pt x="720332" y="294601"/>
                  </a:lnTo>
                  <a:lnTo>
                    <a:pt x="721283" y="296911"/>
                  </a:lnTo>
                  <a:lnTo>
                    <a:pt x="720604" y="299221"/>
                  </a:lnTo>
                  <a:lnTo>
                    <a:pt x="718158" y="305335"/>
                  </a:lnTo>
                  <a:lnTo>
                    <a:pt x="696960" y="358059"/>
                  </a:lnTo>
                  <a:lnTo>
                    <a:pt x="689621" y="382111"/>
                  </a:lnTo>
                  <a:lnTo>
                    <a:pt x="690709" y="391080"/>
                  </a:lnTo>
                  <a:lnTo>
                    <a:pt x="699270" y="404125"/>
                  </a:lnTo>
                  <a:lnTo>
                    <a:pt x="715304" y="421111"/>
                  </a:lnTo>
                  <a:lnTo>
                    <a:pt x="729301" y="432117"/>
                  </a:lnTo>
                  <a:lnTo>
                    <a:pt x="741394" y="437281"/>
                  </a:lnTo>
                  <a:lnTo>
                    <a:pt x="760146" y="451006"/>
                  </a:lnTo>
                  <a:lnTo>
                    <a:pt x="785693" y="473019"/>
                  </a:lnTo>
                  <a:lnTo>
                    <a:pt x="798466" y="489597"/>
                  </a:lnTo>
                  <a:lnTo>
                    <a:pt x="798466" y="500604"/>
                  </a:lnTo>
                  <a:lnTo>
                    <a:pt x="801048" y="511882"/>
                  </a:lnTo>
                  <a:lnTo>
                    <a:pt x="806348" y="523433"/>
                  </a:lnTo>
                  <a:lnTo>
                    <a:pt x="806348" y="534304"/>
                  </a:lnTo>
                  <a:lnTo>
                    <a:pt x="801048" y="544767"/>
                  </a:lnTo>
                  <a:lnTo>
                    <a:pt x="803087" y="558763"/>
                  </a:lnTo>
                  <a:lnTo>
                    <a:pt x="812463" y="576428"/>
                  </a:lnTo>
                  <a:lnTo>
                    <a:pt x="820344" y="587164"/>
                  </a:lnTo>
                  <a:lnTo>
                    <a:pt x="826867" y="590832"/>
                  </a:lnTo>
                  <a:lnTo>
                    <a:pt x="828361" y="590696"/>
                  </a:lnTo>
                  <a:lnTo>
                    <a:pt x="828769" y="589202"/>
                  </a:lnTo>
                  <a:lnTo>
                    <a:pt x="827953" y="586756"/>
                  </a:lnTo>
                  <a:lnTo>
                    <a:pt x="827546" y="584582"/>
                  </a:lnTo>
                  <a:lnTo>
                    <a:pt x="828089" y="581592"/>
                  </a:lnTo>
                  <a:lnTo>
                    <a:pt x="829449" y="580369"/>
                  </a:lnTo>
                  <a:lnTo>
                    <a:pt x="830535" y="580097"/>
                  </a:lnTo>
                  <a:lnTo>
                    <a:pt x="836650" y="584446"/>
                  </a:lnTo>
                  <a:lnTo>
                    <a:pt x="845619" y="594093"/>
                  </a:lnTo>
                  <a:lnTo>
                    <a:pt x="849696" y="606867"/>
                  </a:lnTo>
                  <a:lnTo>
                    <a:pt x="848880" y="622901"/>
                  </a:lnTo>
                  <a:lnTo>
                    <a:pt x="845347" y="638121"/>
                  </a:lnTo>
                  <a:lnTo>
                    <a:pt x="839368" y="652389"/>
                  </a:lnTo>
                  <a:lnTo>
                    <a:pt x="832574" y="657281"/>
                  </a:lnTo>
                  <a:lnTo>
                    <a:pt x="829585" y="656465"/>
                  </a:lnTo>
                  <a:lnTo>
                    <a:pt x="823062" y="653883"/>
                  </a:lnTo>
                  <a:lnTo>
                    <a:pt x="820480" y="654699"/>
                  </a:lnTo>
                  <a:lnTo>
                    <a:pt x="814501" y="658368"/>
                  </a:lnTo>
                  <a:lnTo>
                    <a:pt x="807842" y="672228"/>
                  </a:lnTo>
                  <a:lnTo>
                    <a:pt x="807570" y="672636"/>
                  </a:lnTo>
                  <a:lnTo>
                    <a:pt x="805125" y="673994"/>
                  </a:lnTo>
                  <a:lnTo>
                    <a:pt x="803358" y="672636"/>
                  </a:lnTo>
                  <a:lnTo>
                    <a:pt x="803087" y="671820"/>
                  </a:lnTo>
                  <a:lnTo>
                    <a:pt x="801863" y="667744"/>
                  </a:lnTo>
                  <a:lnTo>
                    <a:pt x="799010" y="663532"/>
                  </a:lnTo>
                  <a:lnTo>
                    <a:pt x="796836" y="663532"/>
                  </a:lnTo>
                  <a:lnTo>
                    <a:pt x="795069" y="663803"/>
                  </a:lnTo>
                  <a:lnTo>
                    <a:pt x="794390" y="665841"/>
                  </a:lnTo>
                  <a:lnTo>
                    <a:pt x="793711" y="670190"/>
                  </a:lnTo>
                  <a:lnTo>
                    <a:pt x="794118" y="672093"/>
                  </a:lnTo>
                  <a:lnTo>
                    <a:pt x="796293" y="683915"/>
                  </a:lnTo>
                  <a:lnTo>
                    <a:pt x="794390" y="692339"/>
                  </a:lnTo>
                  <a:lnTo>
                    <a:pt x="788139" y="695737"/>
                  </a:lnTo>
                  <a:lnTo>
                    <a:pt x="787188" y="700492"/>
                  </a:lnTo>
                  <a:lnTo>
                    <a:pt x="790721" y="705928"/>
                  </a:lnTo>
                  <a:lnTo>
                    <a:pt x="790721" y="708374"/>
                  </a:lnTo>
                  <a:lnTo>
                    <a:pt x="789362" y="710276"/>
                  </a:lnTo>
                  <a:lnTo>
                    <a:pt x="785014" y="710956"/>
                  </a:lnTo>
                  <a:lnTo>
                    <a:pt x="781753" y="712178"/>
                  </a:lnTo>
                  <a:lnTo>
                    <a:pt x="779171" y="716527"/>
                  </a:lnTo>
                  <a:lnTo>
                    <a:pt x="784334" y="724816"/>
                  </a:lnTo>
                  <a:lnTo>
                    <a:pt x="783247" y="734736"/>
                  </a:lnTo>
                  <a:lnTo>
                    <a:pt x="776181" y="746422"/>
                  </a:lnTo>
                  <a:lnTo>
                    <a:pt x="775230" y="751042"/>
                  </a:lnTo>
                  <a:lnTo>
                    <a:pt x="751858" y="751313"/>
                  </a:lnTo>
                  <a:lnTo>
                    <a:pt x="730795" y="751722"/>
                  </a:lnTo>
                  <a:lnTo>
                    <a:pt x="709733" y="751993"/>
                  </a:lnTo>
                  <a:lnTo>
                    <a:pt x="688670" y="752401"/>
                  </a:lnTo>
                  <a:lnTo>
                    <a:pt x="698726" y="735551"/>
                  </a:lnTo>
                  <a:lnTo>
                    <a:pt x="705113" y="729572"/>
                  </a:lnTo>
                  <a:lnTo>
                    <a:pt x="709869" y="723185"/>
                  </a:lnTo>
                  <a:lnTo>
                    <a:pt x="718429" y="717206"/>
                  </a:lnTo>
                  <a:lnTo>
                    <a:pt x="727805" y="704433"/>
                  </a:lnTo>
                  <a:lnTo>
                    <a:pt x="728893" y="698454"/>
                  </a:lnTo>
                  <a:lnTo>
                    <a:pt x="727941" y="692611"/>
                  </a:lnTo>
                  <a:lnTo>
                    <a:pt x="722370" y="684594"/>
                  </a:lnTo>
                  <a:lnTo>
                    <a:pt x="716799" y="672093"/>
                  </a:lnTo>
                  <a:lnTo>
                    <a:pt x="681061" y="672093"/>
                  </a:lnTo>
                  <a:lnTo>
                    <a:pt x="645459" y="672093"/>
                  </a:lnTo>
                  <a:lnTo>
                    <a:pt x="609856" y="672093"/>
                  </a:lnTo>
                  <a:lnTo>
                    <a:pt x="574254" y="672093"/>
                  </a:lnTo>
                  <a:lnTo>
                    <a:pt x="538652" y="672093"/>
                  </a:lnTo>
                  <a:lnTo>
                    <a:pt x="502914" y="672093"/>
                  </a:lnTo>
                  <a:lnTo>
                    <a:pt x="467312" y="672093"/>
                  </a:lnTo>
                  <a:lnTo>
                    <a:pt x="431710" y="672093"/>
                  </a:lnTo>
                  <a:lnTo>
                    <a:pt x="396108" y="672093"/>
                  </a:lnTo>
                  <a:lnTo>
                    <a:pt x="360506" y="672093"/>
                  </a:lnTo>
                  <a:lnTo>
                    <a:pt x="324904" y="672093"/>
                  </a:lnTo>
                  <a:lnTo>
                    <a:pt x="289166" y="672093"/>
                  </a:lnTo>
                  <a:lnTo>
                    <a:pt x="253564" y="672093"/>
                  </a:lnTo>
                  <a:lnTo>
                    <a:pt x="217962" y="672093"/>
                  </a:lnTo>
                  <a:lnTo>
                    <a:pt x="182360" y="672093"/>
                  </a:lnTo>
                  <a:lnTo>
                    <a:pt x="146758" y="672093"/>
                  </a:lnTo>
                  <a:lnTo>
                    <a:pt x="146758" y="652389"/>
                  </a:lnTo>
                  <a:lnTo>
                    <a:pt x="146758" y="632413"/>
                  </a:lnTo>
                  <a:lnTo>
                    <a:pt x="146758" y="612574"/>
                  </a:lnTo>
                  <a:lnTo>
                    <a:pt x="146758" y="592599"/>
                  </a:lnTo>
                  <a:lnTo>
                    <a:pt x="146758" y="571809"/>
                  </a:lnTo>
                  <a:lnTo>
                    <a:pt x="146622" y="551018"/>
                  </a:lnTo>
                  <a:lnTo>
                    <a:pt x="146622" y="530091"/>
                  </a:lnTo>
                  <a:lnTo>
                    <a:pt x="146622" y="509164"/>
                  </a:lnTo>
                  <a:lnTo>
                    <a:pt x="146486" y="488238"/>
                  </a:lnTo>
                  <a:lnTo>
                    <a:pt x="146486" y="467312"/>
                  </a:lnTo>
                  <a:lnTo>
                    <a:pt x="146349" y="446249"/>
                  </a:lnTo>
                  <a:lnTo>
                    <a:pt x="146349" y="425187"/>
                  </a:lnTo>
                  <a:lnTo>
                    <a:pt x="146349" y="404125"/>
                  </a:lnTo>
                  <a:lnTo>
                    <a:pt x="146213" y="382927"/>
                  </a:lnTo>
                  <a:lnTo>
                    <a:pt x="146213" y="361865"/>
                  </a:lnTo>
                  <a:lnTo>
                    <a:pt x="146077" y="340530"/>
                  </a:lnTo>
                  <a:lnTo>
                    <a:pt x="146077" y="319332"/>
                  </a:lnTo>
                  <a:lnTo>
                    <a:pt x="146077" y="297998"/>
                  </a:lnTo>
                  <a:lnTo>
                    <a:pt x="145942" y="276664"/>
                  </a:lnTo>
                  <a:lnTo>
                    <a:pt x="145942" y="255330"/>
                  </a:lnTo>
                  <a:lnTo>
                    <a:pt x="146213" y="249079"/>
                  </a:lnTo>
                  <a:lnTo>
                    <a:pt x="126375" y="237665"/>
                  </a:lnTo>
                  <a:lnTo>
                    <a:pt x="117406" y="226930"/>
                  </a:lnTo>
                  <a:lnTo>
                    <a:pt x="112921" y="213069"/>
                  </a:lnTo>
                  <a:lnTo>
                    <a:pt x="103953" y="199345"/>
                  </a:lnTo>
                  <a:lnTo>
                    <a:pt x="90501" y="185756"/>
                  </a:lnTo>
                  <a:lnTo>
                    <a:pt x="88326" y="171080"/>
                  </a:lnTo>
                  <a:lnTo>
                    <a:pt x="97295" y="155590"/>
                  </a:lnTo>
                  <a:lnTo>
                    <a:pt x="104904" y="147572"/>
                  </a:lnTo>
                  <a:lnTo>
                    <a:pt x="110883" y="147300"/>
                  </a:lnTo>
                  <a:lnTo>
                    <a:pt x="111563" y="140642"/>
                  </a:lnTo>
                  <a:lnTo>
                    <a:pt x="106807" y="127325"/>
                  </a:lnTo>
                  <a:lnTo>
                    <a:pt x="99877" y="122433"/>
                  </a:lnTo>
                  <a:lnTo>
                    <a:pt x="90772" y="125831"/>
                  </a:lnTo>
                  <a:lnTo>
                    <a:pt x="83027" y="125559"/>
                  </a:lnTo>
                  <a:lnTo>
                    <a:pt x="53539" y="104088"/>
                  </a:lnTo>
                  <a:lnTo>
                    <a:pt x="51501" y="102594"/>
                  </a:lnTo>
                  <a:lnTo>
                    <a:pt x="42396" y="88326"/>
                  </a:lnTo>
                  <a:lnTo>
                    <a:pt x="38592" y="71340"/>
                  </a:lnTo>
                  <a:lnTo>
                    <a:pt x="31254" y="60197"/>
                  </a:lnTo>
                  <a:lnTo>
                    <a:pt x="20248" y="55034"/>
                  </a:lnTo>
                  <a:lnTo>
                    <a:pt x="13317" y="43891"/>
                  </a:lnTo>
                  <a:lnTo>
                    <a:pt x="10327" y="26498"/>
                  </a:lnTo>
                  <a:lnTo>
                    <a:pt x="3262" y="8968"/>
                  </a:lnTo>
                  <a:lnTo>
                    <a:pt x="0" y="3804"/>
                  </a:lnTo>
                  <a:lnTo>
                    <a:pt x="31934" y="3669"/>
                  </a:lnTo>
                  <a:lnTo>
                    <a:pt x="64275" y="3397"/>
                  </a:lnTo>
                  <a:lnTo>
                    <a:pt x="96480" y="3125"/>
                  </a:lnTo>
                  <a:lnTo>
                    <a:pt x="128820" y="2854"/>
                  </a:lnTo>
                  <a:lnTo>
                    <a:pt x="161025" y="2582"/>
                  </a:lnTo>
                  <a:lnTo>
                    <a:pt x="193366" y="2446"/>
                  </a:lnTo>
                  <a:lnTo>
                    <a:pt x="225571" y="2174"/>
                  </a:lnTo>
                  <a:lnTo>
                    <a:pt x="257912" y="1903"/>
                  </a:lnTo>
                  <a:lnTo>
                    <a:pt x="290117" y="1631"/>
                  </a:lnTo>
                  <a:lnTo>
                    <a:pt x="322322" y="1359"/>
                  </a:lnTo>
                  <a:lnTo>
                    <a:pt x="354663" y="1223"/>
                  </a:lnTo>
                  <a:lnTo>
                    <a:pt x="386868" y="951"/>
                  </a:lnTo>
                  <a:lnTo>
                    <a:pt x="419209" y="679"/>
                  </a:lnTo>
                  <a:lnTo>
                    <a:pt x="451414" y="407"/>
                  </a:lnTo>
                  <a:lnTo>
                    <a:pt x="483755" y="272"/>
                  </a:lnTo>
                  <a:lnTo>
                    <a:pt x="515960" y="0"/>
                  </a:lnTo>
                  <a:lnTo>
                    <a:pt x="522346" y="12230"/>
                  </a:lnTo>
                  <a:lnTo>
                    <a:pt x="529276" y="15762"/>
                  </a:lnTo>
                  <a:lnTo>
                    <a:pt x="530636" y="19704"/>
                  </a:lnTo>
                  <a:lnTo>
                    <a:pt x="539740" y="25954"/>
                  </a:lnTo>
                  <a:lnTo>
                    <a:pt x="541777" y="3220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2" name="Freeform: Shape 51">
              <a:extLst>
                <a:ext uri="{FF2B5EF4-FFF2-40B4-BE49-F238E27FC236}">
                  <a16:creationId xmlns:a16="http://schemas.microsoft.com/office/drawing/2014/main" id="{3DAD3993-7B5D-6966-8BFC-048E0969E889}"/>
                </a:ext>
              </a:extLst>
            </p:cNvPr>
            <p:cNvSpPr/>
            <p:nvPr/>
          </p:nvSpPr>
          <p:spPr>
            <a:xfrm>
              <a:off x="14620490" y="9733376"/>
              <a:ext cx="456713" cy="726990"/>
            </a:xfrm>
            <a:custGeom>
              <a:avLst/>
              <a:gdLst>
                <a:gd name="connsiteX0" fmla="*/ 445435 w 456713"/>
                <a:gd name="connsiteY0" fmla="*/ 272 h 726990"/>
                <a:gd name="connsiteX1" fmla="*/ 456714 w 456713"/>
                <a:gd name="connsiteY1" fmla="*/ 10463 h 726990"/>
                <a:gd name="connsiteX2" fmla="*/ 456305 w 456713"/>
                <a:gd name="connsiteY2" fmla="*/ 14133 h 726990"/>
                <a:gd name="connsiteX3" fmla="*/ 456169 w 456713"/>
                <a:gd name="connsiteY3" fmla="*/ 16579 h 726990"/>
                <a:gd name="connsiteX4" fmla="*/ 455354 w 456713"/>
                <a:gd name="connsiteY4" fmla="*/ 23916 h 726990"/>
                <a:gd name="connsiteX5" fmla="*/ 452229 w 456713"/>
                <a:gd name="connsiteY5" fmla="*/ 52588 h 726990"/>
                <a:gd name="connsiteX6" fmla="*/ 449104 w 456713"/>
                <a:gd name="connsiteY6" fmla="*/ 81124 h 726990"/>
                <a:gd name="connsiteX7" fmla="*/ 445978 w 456713"/>
                <a:gd name="connsiteY7" fmla="*/ 109660 h 726990"/>
                <a:gd name="connsiteX8" fmla="*/ 442853 w 456713"/>
                <a:gd name="connsiteY8" fmla="*/ 138061 h 726990"/>
                <a:gd name="connsiteX9" fmla="*/ 439728 w 456713"/>
                <a:gd name="connsiteY9" fmla="*/ 166460 h 726990"/>
                <a:gd name="connsiteX10" fmla="*/ 436602 w 456713"/>
                <a:gd name="connsiteY10" fmla="*/ 194725 h 726990"/>
                <a:gd name="connsiteX11" fmla="*/ 433477 w 456713"/>
                <a:gd name="connsiteY11" fmla="*/ 222989 h 726990"/>
                <a:gd name="connsiteX12" fmla="*/ 430352 w 456713"/>
                <a:gd name="connsiteY12" fmla="*/ 251118 h 726990"/>
                <a:gd name="connsiteX13" fmla="*/ 427226 w 456713"/>
                <a:gd name="connsiteY13" fmla="*/ 279246 h 726990"/>
                <a:gd name="connsiteX14" fmla="*/ 424101 w 456713"/>
                <a:gd name="connsiteY14" fmla="*/ 307374 h 726990"/>
                <a:gd name="connsiteX15" fmla="*/ 420975 w 456713"/>
                <a:gd name="connsiteY15" fmla="*/ 335367 h 726990"/>
                <a:gd name="connsiteX16" fmla="*/ 417849 w 456713"/>
                <a:gd name="connsiteY16" fmla="*/ 363359 h 726990"/>
                <a:gd name="connsiteX17" fmla="*/ 414724 w 456713"/>
                <a:gd name="connsiteY17" fmla="*/ 391216 h 726990"/>
                <a:gd name="connsiteX18" fmla="*/ 411599 w 456713"/>
                <a:gd name="connsiteY18" fmla="*/ 419073 h 726990"/>
                <a:gd name="connsiteX19" fmla="*/ 408473 w 456713"/>
                <a:gd name="connsiteY19" fmla="*/ 446793 h 726990"/>
                <a:gd name="connsiteX20" fmla="*/ 405348 w 456713"/>
                <a:gd name="connsiteY20" fmla="*/ 474515 h 726990"/>
                <a:gd name="connsiteX21" fmla="*/ 406707 w 456713"/>
                <a:gd name="connsiteY21" fmla="*/ 502642 h 726990"/>
                <a:gd name="connsiteX22" fmla="*/ 408066 w 456713"/>
                <a:gd name="connsiteY22" fmla="*/ 530771 h 726990"/>
                <a:gd name="connsiteX23" fmla="*/ 409425 w 456713"/>
                <a:gd name="connsiteY23" fmla="*/ 558763 h 726990"/>
                <a:gd name="connsiteX24" fmla="*/ 410784 w 456713"/>
                <a:gd name="connsiteY24" fmla="*/ 586756 h 726990"/>
                <a:gd name="connsiteX25" fmla="*/ 412142 w 456713"/>
                <a:gd name="connsiteY25" fmla="*/ 614613 h 726990"/>
                <a:gd name="connsiteX26" fmla="*/ 413501 w 456713"/>
                <a:gd name="connsiteY26" fmla="*/ 642469 h 726990"/>
                <a:gd name="connsiteX27" fmla="*/ 414860 w 456713"/>
                <a:gd name="connsiteY27" fmla="*/ 670190 h 726990"/>
                <a:gd name="connsiteX28" fmla="*/ 416491 w 456713"/>
                <a:gd name="connsiteY28" fmla="*/ 700628 h 726990"/>
                <a:gd name="connsiteX29" fmla="*/ 379122 w 456713"/>
                <a:gd name="connsiteY29" fmla="*/ 702939 h 726990"/>
                <a:gd name="connsiteX30" fmla="*/ 362816 w 456713"/>
                <a:gd name="connsiteY30" fmla="*/ 695465 h 726990"/>
                <a:gd name="connsiteX31" fmla="*/ 356022 w 456713"/>
                <a:gd name="connsiteY31" fmla="*/ 693970 h 726990"/>
                <a:gd name="connsiteX32" fmla="*/ 351945 w 456713"/>
                <a:gd name="connsiteY32" fmla="*/ 694106 h 726990"/>
                <a:gd name="connsiteX33" fmla="*/ 332921 w 456713"/>
                <a:gd name="connsiteY33" fmla="*/ 701036 h 726990"/>
                <a:gd name="connsiteX34" fmla="*/ 311179 w 456713"/>
                <a:gd name="connsiteY34" fmla="*/ 706336 h 726990"/>
                <a:gd name="connsiteX35" fmla="*/ 306016 w 456713"/>
                <a:gd name="connsiteY35" fmla="*/ 704705 h 726990"/>
                <a:gd name="connsiteX36" fmla="*/ 298678 w 456713"/>
                <a:gd name="connsiteY36" fmla="*/ 704433 h 726990"/>
                <a:gd name="connsiteX37" fmla="*/ 282915 w 456713"/>
                <a:gd name="connsiteY37" fmla="*/ 722507 h 726990"/>
                <a:gd name="connsiteX38" fmla="*/ 272995 w 456713"/>
                <a:gd name="connsiteY38" fmla="*/ 726990 h 726990"/>
                <a:gd name="connsiteX39" fmla="*/ 269870 w 456713"/>
                <a:gd name="connsiteY39" fmla="*/ 725768 h 726990"/>
                <a:gd name="connsiteX40" fmla="*/ 266337 w 456713"/>
                <a:gd name="connsiteY40" fmla="*/ 724544 h 726990"/>
                <a:gd name="connsiteX41" fmla="*/ 263891 w 456713"/>
                <a:gd name="connsiteY41" fmla="*/ 722507 h 726990"/>
                <a:gd name="connsiteX42" fmla="*/ 259135 w 456713"/>
                <a:gd name="connsiteY42" fmla="*/ 711771 h 726990"/>
                <a:gd name="connsiteX43" fmla="*/ 257640 w 456713"/>
                <a:gd name="connsiteY43" fmla="*/ 704025 h 726990"/>
                <a:gd name="connsiteX44" fmla="*/ 251933 w 456713"/>
                <a:gd name="connsiteY44" fmla="*/ 687176 h 726990"/>
                <a:gd name="connsiteX45" fmla="*/ 245410 w 456713"/>
                <a:gd name="connsiteY45" fmla="*/ 677799 h 726990"/>
                <a:gd name="connsiteX46" fmla="*/ 238073 w 456713"/>
                <a:gd name="connsiteY46" fmla="*/ 671549 h 726990"/>
                <a:gd name="connsiteX47" fmla="*/ 234675 w 456713"/>
                <a:gd name="connsiteY47" fmla="*/ 665298 h 726990"/>
                <a:gd name="connsiteX48" fmla="*/ 234675 w 456713"/>
                <a:gd name="connsiteY48" fmla="*/ 661086 h 726990"/>
                <a:gd name="connsiteX49" fmla="*/ 232366 w 456713"/>
                <a:gd name="connsiteY49" fmla="*/ 653612 h 726990"/>
                <a:gd name="connsiteX50" fmla="*/ 232773 w 456713"/>
                <a:gd name="connsiteY50" fmla="*/ 647633 h 726990"/>
                <a:gd name="connsiteX51" fmla="*/ 241742 w 456713"/>
                <a:gd name="connsiteY51" fmla="*/ 624668 h 726990"/>
                <a:gd name="connsiteX52" fmla="*/ 245546 w 456713"/>
                <a:gd name="connsiteY52" fmla="*/ 607547 h 726990"/>
                <a:gd name="connsiteX53" fmla="*/ 214836 w 456713"/>
                <a:gd name="connsiteY53" fmla="*/ 607547 h 726990"/>
                <a:gd name="connsiteX54" fmla="*/ 184126 w 456713"/>
                <a:gd name="connsiteY54" fmla="*/ 607547 h 726990"/>
                <a:gd name="connsiteX55" fmla="*/ 153416 w 456713"/>
                <a:gd name="connsiteY55" fmla="*/ 607547 h 726990"/>
                <a:gd name="connsiteX56" fmla="*/ 122705 w 456713"/>
                <a:gd name="connsiteY56" fmla="*/ 607547 h 726990"/>
                <a:gd name="connsiteX57" fmla="*/ 91995 w 456713"/>
                <a:gd name="connsiteY57" fmla="*/ 607547 h 726990"/>
                <a:gd name="connsiteX58" fmla="*/ 61285 w 456713"/>
                <a:gd name="connsiteY58" fmla="*/ 607547 h 726990"/>
                <a:gd name="connsiteX59" fmla="*/ 30574 w 456713"/>
                <a:gd name="connsiteY59" fmla="*/ 607547 h 726990"/>
                <a:gd name="connsiteX60" fmla="*/ 0 w 456713"/>
                <a:gd name="connsiteY60" fmla="*/ 607411 h 726990"/>
                <a:gd name="connsiteX61" fmla="*/ 544 w 456713"/>
                <a:gd name="connsiteY61" fmla="*/ 603334 h 726990"/>
                <a:gd name="connsiteX62" fmla="*/ 5843 w 456713"/>
                <a:gd name="connsiteY62" fmla="*/ 598034 h 726990"/>
                <a:gd name="connsiteX63" fmla="*/ 7746 w 456713"/>
                <a:gd name="connsiteY63" fmla="*/ 591376 h 726990"/>
                <a:gd name="connsiteX64" fmla="*/ 3397 w 456713"/>
                <a:gd name="connsiteY64" fmla="*/ 575342 h 726990"/>
                <a:gd name="connsiteX65" fmla="*/ 5028 w 456713"/>
                <a:gd name="connsiteY65" fmla="*/ 566509 h 726990"/>
                <a:gd name="connsiteX66" fmla="*/ 12637 w 456713"/>
                <a:gd name="connsiteY66" fmla="*/ 564878 h 726990"/>
                <a:gd name="connsiteX67" fmla="*/ 16443 w 456713"/>
                <a:gd name="connsiteY67" fmla="*/ 556317 h 726990"/>
                <a:gd name="connsiteX68" fmla="*/ 16443 w 456713"/>
                <a:gd name="connsiteY68" fmla="*/ 540826 h 726990"/>
                <a:gd name="connsiteX69" fmla="*/ 19432 w 456713"/>
                <a:gd name="connsiteY69" fmla="*/ 530364 h 726990"/>
                <a:gd name="connsiteX70" fmla="*/ 25411 w 456713"/>
                <a:gd name="connsiteY70" fmla="*/ 524928 h 726990"/>
                <a:gd name="connsiteX71" fmla="*/ 31118 w 456713"/>
                <a:gd name="connsiteY71" fmla="*/ 512290 h 726990"/>
                <a:gd name="connsiteX72" fmla="*/ 36553 w 456713"/>
                <a:gd name="connsiteY72" fmla="*/ 492316 h 726990"/>
                <a:gd name="connsiteX73" fmla="*/ 47560 w 456713"/>
                <a:gd name="connsiteY73" fmla="*/ 475737 h 726990"/>
                <a:gd name="connsiteX74" fmla="*/ 64139 w 456713"/>
                <a:gd name="connsiteY74" fmla="*/ 462692 h 726990"/>
                <a:gd name="connsiteX75" fmla="*/ 72291 w 456713"/>
                <a:gd name="connsiteY75" fmla="*/ 451414 h 726990"/>
                <a:gd name="connsiteX76" fmla="*/ 72836 w 456713"/>
                <a:gd name="connsiteY76" fmla="*/ 442717 h 726990"/>
                <a:gd name="connsiteX77" fmla="*/ 74601 w 456713"/>
                <a:gd name="connsiteY77" fmla="*/ 438640 h 726990"/>
                <a:gd name="connsiteX78" fmla="*/ 77998 w 456713"/>
                <a:gd name="connsiteY78" fmla="*/ 436466 h 726990"/>
                <a:gd name="connsiteX79" fmla="*/ 83570 w 456713"/>
                <a:gd name="connsiteY79" fmla="*/ 430487 h 726990"/>
                <a:gd name="connsiteX80" fmla="*/ 90908 w 456713"/>
                <a:gd name="connsiteY80" fmla="*/ 422334 h 726990"/>
                <a:gd name="connsiteX81" fmla="*/ 92131 w 456713"/>
                <a:gd name="connsiteY81" fmla="*/ 416763 h 726990"/>
                <a:gd name="connsiteX82" fmla="*/ 91723 w 456713"/>
                <a:gd name="connsiteY82" fmla="*/ 412822 h 726990"/>
                <a:gd name="connsiteX83" fmla="*/ 91180 w 456713"/>
                <a:gd name="connsiteY83" fmla="*/ 408609 h 726990"/>
                <a:gd name="connsiteX84" fmla="*/ 85337 w 456713"/>
                <a:gd name="connsiteY84" fmla="*/ 401000 h 726990"/>
                <a:gd name="connsiteX85" fmla="*/ 76504 w 456713"/>
                <a:gd name="connsiteY85" fmla="*/ 394614 h 726990"/>
                <a:gd name="connsiteX86" fmla="*/ 70797 w 456713"/>
                <a:gd name="connsiteY86" fmla="*/ 384557 h 726990"/>
                <a:gd name="connsiteX87" fmla="*/ 71204 w 456713"/>
                <a:gd name="connsiteY87" fmla="*/ 376812 h 726990"/>
                <a:gd name="connsiteX88" fmla="*/ 69302 w 456713"/>
                <a:gd name="connsiteY88" fmla="*/ 370018 h 726990"/>
                <a:gd name="connsiteX89" fmla="*/ 64954 w 456713"/>
                <a:gd name="connsiteY89" fmla="*/ 364174 h 726990"/>
                <a:gd name="connsiteX90" fmla="*/ 65905 w 456713"/>
                <a:gd name="connsiteY90" fmla="*/ 358739 h 726990"/>
                <a:gd name="connsiteX91" fmla="*/ 72020 w 456713"/>
                <a:gd name="connsiteY91" fmla="*/ 353712 h 726990"/>
                <a:gd name="connsiteX92" fmla="*/ 72291 w 456713"/>
                <a:gd name="connsiteY92" fmla="*/ 348955 h 726990"/>
                <a:gd name="connsiteX93" fmla="*/ 66720 w 456713"/>
                <a:gd name="connsiteY93" fmla="*/ 344472 h 726990"/>
                <a:gd name="connsiteX94" fmla="*/ 66720 w 456713"/>
                <a:gd name="connsiteY94" fmla="*/ 336454 h 726990"/>
                <a:gd name="connsiteX95" fmla="*/ 72155 w 456713"/>
                <a:gd name="connsiteY95" fmla="*/ 324904 h 726990"/>
                <a:gd name="connsiteX96" fmla="*/ 71748 w 456713"/>
                <a:gd name="connsiteY96" fmla="*/ 316886 h 726990"/>
                <a:gd name="connsiteX97" fmla="*/ 65633 w 456713"/>
                <a:gd name="connsiteY97" fmla="*/ 312402 h 726990"/>
                <a:gd name="connsiteX98" fmla="*/ 64954 w 456713"/>
                <a:gd name="connsiteY98" fmla="*/ 304928 h 726990"/>
                <a:gd name="connsiteX99" fmla="*/ 64546 w 456713"/>
                <a:gd name="connsiteY99" fmla="*/ 301124 h 726990"/>
                <a:gd name="connsiteX100" fmla="*/ 70389 w 456713"/>
                <a:gd name="connsiteY100" fmla="*/ 274218 h 726990"/>
                <a:gd name="connsiteX101" fmla="*/ 69030 w 456713"/>
                <a:gd name="connsiteY101" fmla="*/ 270686 h 726990"/>
                <a:gd name="connsiteX102" fmla="*/ 63187 w 456713"/>
                <a:gd name="connsiteY102" fmla="*/ 262532 h 726990"/>
                <a:gd name="connsiteX103" fmla="*/ 62508 w 456713"/>
                <a:gd name="connsiteY103" fmla="*/ 252612 h 726990"/>
                <a:gd name="connsiteX104" fmla="*/ 66041 w 456713"/>
                <a:gd name="connsiteY104" fmla="*/ 240518 h 726990"/>
                <a:gd name="connsiteX105" fmla="*/ 64275 w 456713"/>
                <a:gd name="connsiteY105" fmla="*/ 231142 h 726990"/>
                <a:gd name="connsiteX106" fmla="*/ 59382 w 456713"/>
                <a:gd name="connsiteY106" fmla="*/ 227745 h 726990"/>
                <a:gd name="connsiteX107" fmla="*/ 58160 w 456713"/>
                <a:gd name="connsiteY107" fmla="*/ 223941 h 726990"/>
                <a:gd name="connsiteX108" fmla="*/ 56665 w 456713"/>
                <a:gd name="connsiteY108" fmla="*/ 218369 h 726990"/>
                <a:gd name="connsiteX109" fmla="*/ 61964 w 456713"/>
                <a:gd name="connsiteY109" fmla="*/ 213205 h 726990"/>
                <a:gd name="connsiteX110" fmla="*/ 62236 w 456713"/>
                <a:gd name="connsiteY110" fmla="*/ 208450 h 726990"/>
                <a:gd name="connsiteX111" fmla="*/ 57480 w 456713"/>
                <a:gd name="connsiteY111" fmla="*/ 204101 h 726990"/>
                <a:gd name="connsiteX112" fmla="*/ 60469 w 456713"/>
                <a:gd name="connsiteY112" fmla="*/ 197986 h 726990"/>
                <a:gd name="connsiteX113" fmla="*/ 71204 w 456713"/>
                <a:gd name="connsiteY113" fmla="*/ 190104 h 726990"/>
                <a:gd name="connsiteX114" fmla="*/ 74194 w 456713"/>
                <a:gd name="connsiteY114" fmla="*/ 185621 h 726990"/>
                <a:gd name="connsiteX115" fmla="*/ 77319 w 456713"/>
                <a:gd name="connsiteY115" fmla="*/ 180864 h 726990"/>
                <a:gd name="connsiteX116" fmla="*/ 79222 w 456713"/>
                <a:gd name="connsiteY116" fmla="*/ 169586 h 726990"/>
                <a:gd name="connsiteX117" fmla="*/ 77727 w 456713"/>
                <a:gd name="connsiteY117" fmla="*/ 162792 h 726990"/>
                <a:gd name="connsiteX118" fmla="*/ 75145 w 456713"/>
                <a:gd name="connsiteY118" fmla="*/ 158308 h 726990"/>
                <a:gd name="connsiteX119" fmla="*/ 76368 w 456713"/>
                <a:gd name="connsiteY119" fmla="*/ 155998 h 726990"/>
                <a:gd name="connsiteX120" fmla="*/ 78543 w 456713"/>
                <a:gd name="connsiteY120" fmla="*/ 153959 h 726990"/>
                <a:gd name="connsiteX121" fmla="*/ 91316 w 456713"/>
                <a:gd name="connsiteY121" fmla="*/ 149883 h 726990"/>
                <a:gd name="connsiteX122" fmla="*/ 94984 w 456713"/>
                <a:gd name="connsiteY122" fmla="*/ 147029 h 726990"/>
                <a:gd name="connsiteX123" fmla="*/ 95800 w 456713"/>
                <a:gd name="connsiteY123" fmla="*/ 143496 h 726990"/>
                <a:gd name="connsiteX124" fmla="*/ 91723 w 456713"/>
                <a:gd name="connsiteY124" fmla="*/ 134800 h 726990"/>
                <a:gd name="connsiteX125" fmla="*/ 95664 w 456713"/>
                <a:gd name="connsiteY125" fmla="*/ 125559 h 726990"/>
                <a:gd name="connsiteX126" fmla="*/ 107486 w 456713"/>
                <a:gd name="connsiteY126" fmla="*/ 115775 h 726990"/>
                <a:gd name="connsiteX127" fmla="*/ 113737 w 456713"/>
                <a:gd name="connsiteY127" fmla="*/ 107214 h 726990"/>
                <a:gd name="connsiteX128" fmla="*/ 114417 w 456713"/>
                <a:gd name="connsiteY128" fmla="*/ 99741 h 726990"/>
                <a:gd name="connsiteX129" fmla="*/ 120124 w 456713"/>
                <a:gd name="connsiteY129" fmla="*/ 94305 h 726990"/>
                <a:gd name="connsiteX130" fmla="*/ 130722 w 456713"/>
                <a:gd name="connsiteY130" fmla="*/ 90908 h 726990"/>
                <a:gd name="connsiteX131" fmla="*/ 137245 w 456713"/>
                <a:gd name="connsiteY131" fmla="*/ 77048 h 726990"/>
                <a:gd name="connsiteX132" fmla="*/ 139827 w 456713"/>
                <a:gd name="connsiteY132" fmla="*/ 52724 h 726990"/>
                <a:gd name="connsiteX133" fmla="*/ 142952 w 456713"/>
                <a:gd name="connsiteY133" fmla="*/ 42396 h 726990"/>
                <a:gd name="connsiteX134" fmla="*/ 148388 w 456713"/>
                <a:gd name="connsiteY134" fmla="*/ 40902 h 726990"/>
                <a:gd name="connsiteX135" fmla="*/ 151241 w 456713"/>
                <a:gd name="connsiteY135" fmla="*/ 37505 h 726990"/>
                <a:gd name="connsiteX136" fmla="*/ 152192 w 456713"/>
                <a:gd name="connsiteY136" fmla="*/ 30438 h 726990"/>
                <a:gd name="connsiteX137" fmla="*/ 158851 w 456713"/>
                <a:gd name="connsiteY137" fmla="*/ 23237 h 726990"/>
                <a:gd name="connsiteX138" fmla="*/ 171081 w 456713"/>
                <a:gd name="connsiteY138" fmla="*/ 15899 h 726990"/>
                <a:gd name="connsiteX139" fmla="*/ 175973 w 456713"/>
                <a:gd name="connsiteY139" fmla="*/ 8697 h 726990"/>
                <a:gd name="connsiteX140" fmla="*/ 174478 w 456713"/>
                <a:gd name="connsiteY140" fmla="*/ 4893 h 726990"/>
                <a:gd name="connsiteX141" fmla="*/ 174478 w 456713"/>
                <a:gd name="connsiteY141" fmla="*/ 0 h 726990"/>
                <a:gd name="connsiteX142" fmla="*/ 207090 w 456713"/>
                <a:gd name="connsiteY142" fmla="*/ 0 h 726990"/>
                <a:gd name="connsiteX143" fmla="*/ 241062 w 456713"/>
                <a:gd name="connsiteY143" fmla="*/ 0 h 726990"/>
                <a:gd name="connsiteX144" fmla="*/ 275033 w 456713"/>
                <a:gd name="connsiteY144" fmla="*/ 0 h 726990"/>
                <a:gd name="connsiteX145" fmla="*/ 309005 w 456713"/>
                <a:gd name="connsiteY145" fmla="*/ 0 h 726990"/>
                <a:gd name="connsiteX146" fmla="*/ 342976 w 456713"/>
                <a:gd name="connsiteY146" fmla="*/ 0 h 726990"/>
                <a:gd name="connsiteX147" fmla="*/ 376948 w 456713"/>
                <a:gd name="connsiteY147" fmla="*/ 0 h 726990"/>
                <a:gd name="connsiteX148" fmla="*/ 410919 w 456713"/>
                <a:gd name="connsiteY148" fmla="*/ 0 h 726990"/>
                <a:gd name="connsiteX149" fmla="*/ 445435 w 456713"/>
                <a:gd name="connsiteY149" fmla="*/ 272 h 726990"/>
                <a:gd name="connsiteX150" fmla="*/ 396244 w 456713"/>
                <a:gd name="connsiteY150" fmla="*/ 723457 h 726990"/>
                <a:gd name="connsiteX151" fmla="*/ 394614 w 456713"/>
                <a:gd name="connsiteY151" fmla="*/ 725088 h 726990"/>
                <a:gd name="connsiteX152" fmla="*/ 383335 w 456713"/>
                <a:gd name="connsiteY152" fmla="*/ 721962 h 726990"/>
                <a:gd name="connsiteX153" fmla="*/ 376404 w 456713"/>
                <a:gd name="connsiteY153" fmla="*/ 719109 h 726990"/>
                <a:gd name="connsiteX154" fmla="*/ 375182 w 456713"/>
                <a:gd name="connsiteY154" fmla="*/ 716255 h 726990"/>
                <a:gd name="connsiteX155" fmla="*/ 394205 w 456713"/>
                <a:gd name="connsiteY155" fmla="*/ 721419 h 726990"/>
                <a:gd name="connsiteX156" fmla="*/ 396244 w 456713"/>
                <a:gd name="connsiteY156" fmla="*/ 723457 h 726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456713" h="726990">
                  <a:moveTo>
                    <a:pt x="445435" y="272"/>
                  </a:moveTo>
                  <a:lnTo>
                    <a:pt x="456714" y="10463"/>
                  </a:lnTo>
                  <a:lnTo>
                    <a:pt x="456305" y="14133"/>
                  </a:lnTo>
                  <a:lnTo>
                    <a:pt x="456169" y="16579"/>
                  </a:lnTo>
                  <a:lnTo>
                    <a:pt x="455354" y="23916"/>
                  </a:lnTo>
                  <a:lnTo>
                    <a:pt x="452229" y="52588"/>
                  </a:lnTo>
                  <a:lnTo>
                    <a:pt x="449104" y="81124"/>
                  </a:lnTo>
                  <a:lnTo>
                    <a:pt x="445978" y="109660"/>
                  </a:lnTo>
                  <a:lnTo>
                    <a:pt x="442853" y="138061"/>
                  </a:lnTo>
                  <a:lnTo>
                    <a:pt x="439728" y="166460"/>
                  </a:lnTo>
                  <a:lnTo>
                    <a:pt x="436602" y="194725"/>
                  </a:lnTo>
                  <a:lnTo>
                    <a:pt x="433477" y="222989"/>
                  </a:lnTo>
                  <a:lnTo>
                    <a:pt x="430352" y="251118"/>
                  </a:lnTo>
                  <a:lnTo>
                    <a:pt x="427226" y="279246"/>
                  </a:lnTo>
                  <a:lnTo>
                    <a:pt x="424101" y="307374"/>
                  </a:lnTo>
                  <a:lnTo>
                    <a:pt x="420975" y="335367"/>
                  </a:lnTo>
                  <a:lnTo>
                    <a:pt x="417849" y="363359"/>
                  </a:lnTo>
                  <a:lnTo>
                    <a:pt x="414724" y="391216"/>
                  </a:lnTo>
                  <a:lnTo>
                    <a:pt x="411599" y="419073"/>
                  </a:lnTo>
                  <a:lnTo>
                    <a:pt x="408473" y="446793"/>
                  </a:lnTo>
                  <a:lnTo>
                    <a:pt x="405348" y="474515"/>
                  </a:lnTo>
                  <a:lnTo>
                    <a:pt x="406707" y="502642"/>
                  </a:lnTo>
                  <a:lnTo>
                    <a:pt x="408066" y="530771"/>
                  </a:lnTo>
                  <a:lnTo>
                    <a:pt x="409425" y="558763"/>
                  </a:lnTo>
                  <a:lnTo>
                    <a:pt x="410784" y="586756"/>
                  </a:lnTo>
                  <a:lnTo>
                    <a:pt x="412142" y="614613"/>
                  </a:lnTo>
                  <a:lnTo>
                    <a:pt x="413501" y="642469"/>
                  </a:lnTo>
                  <a:lnTo>
                    <a:pt x="414860" y="670190"/>
                  </a:lnTo>
                  <a:lnTo>
                    <a:pt x="416491" y="700628"/>
                  </a:lnTo>
                  <a:lnTo>
                    <a:pt x="379122" y="702939"/>
                  </a:lnTo>
                  <a:lnTo>
                    <a:pt x="362816" y="695465"/>
                  </a:lnTo>
                  <a:lnTo>
                    <a:pt x="356022" y="693970"/>
                  </a:lnTo>
                  <a:lnTo>
                    <a:pt x="351945" y="694106"/>
                  </a:lnTo>
                  <a:lnTo>
                    <a:pt x="332921" y="701036"/>
                  </a:lnTo>
                  <a:lnTo>
                    <a:pt x="311179" y="706336"/>
                  </a:lnTo>
                  <a:lnTo>
                    <a:pt x="306016" y="704705"/>
                  </a:lnTo>
                  <a:lnTo>
                    <a:pt x="298678" y="704433"/>
                  </a:lnTo>
                  <a:lnTo>
                    <a:pt x="282915" y="722507"/>
                  </a:lnTo>
                  <a:lnTo>
                    <a:pt x="272995" y="726990"/>
                  </a:lnTo>
                  <a:lnTo>
                    <a:pt x="269870" y="725768"/>
                  </a:lnTo>
                  <a:lnTo>
                    <a:pt x="266337" y="724544"/>
                  </a:lnTo>
                  <a:lnTo>
                    <a:pt x="263891" y="722507"/>
                  </a:lnTo>
                  <a:lnTo>
                    <a:pt x="259135" y="711771"/>
                  </a:lnTo>
                  <a:lnTo>
                    <a:pt x="257640" y="704025"/>
                  </a:lnTo>
                  <a:lnTo>
                    <a:pt x="251933" y="687176"/>
                  </a:lnTo>
                  <a:lnTo>
                    <a:pt x="245410" y="677799"/>
                  </a:lnTo>
                  <a:lnTo>
                    <a:pt x="238073" y="671549"/>
                  </a:lnTo>
                  <a:lnTo>
                    <a:pt x="234675" y="665298"/>
                  </a:lnTo>
                  <a:lnTo>
                    <a:pt x="234675" y="661086"/>
                  </a:lnTo>
                  <a:lnTo>
                    <a:pt x="232366" y="653612"/>
                  </a:lnTo>
                  <a:lnTo>
                    <a:pt x="232773" y="647633"/>
                  </a:lnTo>
                  <a:lnTo>
                    <a:pt x="241742" y="624668"/>
                  </a:lnTo>
                  <a:lnTo>
                    <a:pt x="245546" y="607547"/>
                  </a:lnTo>
                  <a:lnTo>
                    <a:pt x="214836" y="607547"/>
                  </a:lnTo>
                  <a:lnTo>
                    <a:pt x="184126" y="607547"/>
                  </a:lnTo>
                  <a:lnTo>
                    <a:pt x="153416" y="607547"/>
                  </a:lnTo>
                  <a:lnTo>
                    <a:pt x="122705" y="607547"/>
                  </a:lnTo>
                  <a:lnTo>
                    <a:pt x="91995" y="607547"/>
                  </a:lnTo>
                  <a:lnTo>
                    <a:pt x="61285" y="607547"/>
                  </a:lnTo>
                  <a:lnTo>
                    <a:pt x="30574" y="607547"/>
                  </a:lnTo>
                  <a:lnTo>
                    <a:pt x="0" y="607411"/>
                  </a:lnTo>
                  <a:lnTo>
                    <a:pt x="544" y="603334"/>
                  </a:lnTo>
                  <a:lnTo>
                    <a:pt x="5843" y="598034"/>
                  </a:lnTo>
                  <a:lnTo>
                    <a:pt x="7746" y="591376"/>
                  </a:lnTo>
                  <a:lnTo>
                    <a:pt x="3397" y="575342"/>
                  </a:lnTo>
                  <a:lnTo>
                    <a:pt x="5028" y="566509"/>
                  </a:lnTo>
                  <a:lnTo>
                    <a:pt x="12637" y="564878"/>
                  </a:lnTo>
                  <a:lnTo>
                    <a:pt x="16443" y="556317"/>
                  </a:lnTo>
                  <a:lnTo>
                    <a:pt x="16443" y="540826"/>
                  </a:lnTo>
                  <a:lnTo>
                    <a:pt x="19432" y="530364"/>
                  </a:lnTo>
                  <a:lnTo>
                    <a:pt x="25411" y="524928"/>
                  </a:lnTo>
                  <a:lnTo>
                    <a:pt x="31118" y="512290"/>
                  </a:lnTo>
                  <a:lnTo>
                    <a:pt x="36553" y="492316"/>
                  </a:lnTo>
                  <a:lnTo>
                    <a:pt x="47560" y="475737"/>
                  </a:lnTo>
                  <a:lnTo>
                    <a:pt x="64139" y="462692"/>
                  </a:lnTo>
                  <a:lnTo>
                    <a:pt x="72291" y="451414"/>
                  </a:lnTo>
                  <a:lnTo>
                    <a:pt x="72836" y="442717"/>
                  </a:lnTo>
                  <a:lnTo>
                    <a:pt x="74601" y="438640"/>
                  </a:lnTo>
                  <a:lnTo>
                    <a:pt x="77998" y="436466"/>
                  </a:lnTo>
                  <a:lnTo>
                    <a:pt x="83570" y="430487"/>
                  </a:lnTo>
                  <a:lnTo>
                    <a:pt x="90908" y="422334"/>
                  </a:lnTo>
                  <a:lnTo>
                    <a:pt x="92131" y="416763"/>
                  </a:lnTo>
                  <a:lnTo>
                    <a:pt x="91723" y="412822"/>
                  </a:lnTo>
                  <a:lnTo>
                    <a:pt x="91180" y="408609"/>
                  </a:lnTo>
                  <a:lnTo>
                    <a:pt x="85337" y="401000"/>
                  </a:lnTo>
                  <a:lnTo>
                    <a:pt x="76504" y="394614"/>
                  </a:lnTo>
                  <a:lnTo>
                    <a:pt x="70797" y="384557"/>
                  </a:lnTo>
                  <a:lnTo>
                    <a:pt x="71204" y="376812"/>
                  </a:lnTo>
                  <a:lnTo>
                    <a:pt x="69302" y="370018"/>
                  </a:lnTo>
                  <a:lnTo>
                    <a:pt x="64954" y="364174"/>
                  </a:lnTo>
                  <a:lnTo>
                    <a:pt x="65905" y="358739"/>
                  </a:lnTo>
                  <a:lnTo>
                    <a:pt x="72020" y="353712"/>
                  </a:lnTo>
                  <a:lnTo>
                    <a:pt x="72291" y="348955"/>
                  </a:lnTo>
                  <a:lnTo>
                    <a:pt x="66720" y="344472"/>
                  </a:lnTo>
                  <a:lnTo>
                    <a:pt x="66720" y="336454"/>
                  </a:lnTo>
                  <a:lnTo>
                    <a:pt x="72155" y="324904"/>
                  </a:lnTo>
                  <a:lnTo>
                    <a:pt x="71748" y="316886"/>
                  </a:lnTo>
                  <a:lnTo>
                    <a:pt x="65633" y="312402"/>
                  </a:lnTo>
                  <a:lnTo>
                    <a:pt x="64954" y="304928"/>
                  </a:lnTo>
                  <a:lnTo>
                    <a:pt x="64546" y="301124"/>
                  </a:lnTo>
                  <a:lnTo>
                    <a:pt x="70389" y="274218"/>
                  </a:lnTo>
                  <a:lnTo>
                    <a:pt x="69030" y="270686"/>
                  </a:lnTo>
                  <a:lnTo>
                    <a:pt x="63187" y="262532"/>
                  </a:lnTo>
                  <a:lnTo>
                    <a:pt x="62508" y="252612"/>
                  </a:lnTo>
                  <a:lnTo>
                    <a:pt x="66041" y="240518"/>
                  </a:lnTo>
                  <a:lnTo>
                    <a:pt x="64275" y="231142"/>
                  </a:lnTo>
                  <a:lnTo>
                    <a:pt x="59382" y="227745"/>
                  </a:lnTo>
                  <a:lnTo>
                    <a:pt x="58160" y="223941"/>
                  </a:lnTo>
                  <a:lnTo>
                    <a:pt x="56665" y="218369"/>
                  </a:lnTo>
                  <a:lnTo>
                    <a:pt x="61964" y="213205"/>
                  </a:lnTo>
                  <a:lnTo>
                    <a:pt x="62236" y="208450"/>
                  </a:lnTo>
                  <a:lnTo>
                    <a:pt x="57480" y="204101"/>
                  </a:lnTo>
                  <a:lnTo>
                    <a:pt x="60469" y="197986"/>
                  </a:lnTo>
                  <a:lnTo>
                    <a:pt x="71204" y="190104"/>
                  </a:lnTo>
                  <a:lnTo>
                    <a:pt x="74194" y="185621"/>
                  </a:lnTo>
                  <a:lnTo>
                    <a:pt x="77319" y="180864"/>
                  </a:lnTo>
                  <a:lnTo>
                    <a:pt x="79222" y="169586"/>
                  </a:lnTo>
                  <a:lnTo>
                    <a:pt x="77727" y="162792"/>
                  </a:lnTo>
                  <a:lnTo>
                    <a:pt x="75145" y="158308"/>
                  </a:lnTo>
                  <a:lnTo>
                    <a:pt x="76368" y="155998"/>
                  </a:lnTo>
                  <a:lnTo>
                    <a:pt x="78543" y="153959"/>
                  </a:lnTo>
                  <a:lnTo>
                    <a:pt x="91316" y="149883"/>
                  </a:lnTo>
                  <a:lnTo>
                    <a:pt x="94984" y="147029"/>
                  </a:lnTo>
                  <a:lnTo>
                    <a:pt x="95800" y="143496"/>
                  </a:lnTo>
                  <a:lnTo>
                    <a:pt x="91723" y="134800"/>
                  </a:lnTo>
                  <a:lnTo>
                    <a:pt x="95664" y="125559"/>
                  </a:lnTo>
                  <a:lnTo>
                    <a:pt x="107486" y="115775"/>
                  </a:lnTo>
                  <a:lnTo>
                    <a:pt x="113737" y="107214"/>
                  </a:lnTo>
                  <a:lnTo>
                    <a:pt x="114417" y="99741"/>
                  </a:lnTo>
                  <a:lnTo>
                    <a:pt x="120124" y="94305"/>
                  </a:lnTo>
                  <a:lnTo>
                    <a:pt x="130722" y="90908"/>
                  </a:lnTo>
                  <a:lnTo>
                    <a:pt x="137245" y="77048"/>
                  </a:lnTo>
                  <a:lnTo>
                    <a:pt x="139827" y="52724"/>
                  </a:lnTo>
                  <a:lnTo>
                    <a:pt x="142952" y="42396"/>
                  </a:lnTo>
                  <a:lnTo>
                    <a:pt x="148388" y="40902"/>
                  </a:lnTo>
                  <a:lnTo>
                    <a:pt x="151241" y="37505"/>
                  </a:lnTo>
                  <a:lnTo>
                    <a:pt x="152192" y="30438"/>
                  </a:lnTo>
                  <a:lnTo>
                    <a:pt x="158851" y="23237"/>
                  </a:lnTo>
                  <a:lnTo>
                    <a:pt x="171081" y="15899"/>
                  </a:lnTo>
                  <a:lnTo>
                    <a:pt x="175973" y="8697"/>
                  </a:lnTo>
                  <a:lnTo>
                    <a:pt x="174478" y="4893"/>
                  </a:lnTo>
                  <a:lnTo>
                    <a:pt x="174478" y="0"/>
                  </a:lnTo>
                  <a:lnTo>
                    <a:pt x="207090" y="0"/>
                  </a:lnTo>
                  <a:lnTo>
                    <a:pt x="241062" y="0"/>
                  </a:lnTo>
                  <a:lnTo>
                    <a:pt x="275033" y="0"/>
                  </a:lnTo>
                  <a:lnTo>
                    <a:pt x="309005" y="0"/>
                  </a:lnTo>
                  <a:lnTo>
                    <a:pt x="342976" y="0"/>
                  </a:lnTo>
                  <a:lnTo>
                    <a:pt x="376948" y="0"/>
                  </a:lnTo>
                  <a:lnTo>
                    <a:pt x="410919" y="0"/>
                  </a:lnTo>
                  <a:lnTo>
                    <a:pt x="445435" y="272"/>
                  </a:lnTo>
                  <a:close/>
                  <a:moveTo>
                    <a:pt x="396244" y="723457"/>
                  </a:moveTo>
                  <a:lnTo>
                    <a:pt x="394614" y="725088"/>
                  </a:lnTo>
                  <a:lnTo>
                    <a:pt x="383335" y="721962"/>
                  </a:lnTo>
                  <a:lnTo>
                    <a:pt x="376404" y="719109"/>
                  </a:lnTo>
                  <a:lnTo>
                    <a:pt x="375182" y="716255"/>
                  </a:lnTo>
                  <a:lnTo>
                    <a:pt x="394205" y="721419"/>
                  </a:lnTo>
                  <a:lnTo>
                    <a:pt x="396244" y="72345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 name="Freeform: Shape 52">
              <a:extLst>
                <a:ext uri="{FF2B5EF4-FFF2-40B4-BE49-F238E27FC236}">
                  <a16:creationId xmlns:a16="http://schemas.microsoft.com/office/drawing/2014/main" id="{469C2287-875C-7142-4257-6B61F9B48781}"/>
                </a:ext>
              </a:extLst>
            </p:cNvPr>
            <p:cNvSpPr/>
            <p:nvPr/>
          </p:nvSpPr>
          <p:spPr>
            <a:xfrm>
              <a:off x="11500140" y="7318002"/>
              <a:ext cx="1540675" cy="855266"/>
            </a:xfrm>
            <a:custGeom>
              <a:avLst/>
              <a:gdLst>
                <a:gd name="connsiteX0" fmla="*/ 1539860 w 1540675"/>
                <a:gd name="connsiteY0" fmla="*/ 575613 h 855266"/>
                <a:gd name="connsiteX1" fmla="*/ 1539996 w 1540675"/>
                <a:gd name="connsiteY1" fmla="*/ 618145 h 855266"/>
                <a:gd name="connsiteX2" fmla="*/ 1540268 w 1540675"/>
                <a:gd name="connsiteY2" fmla="*/ 660406 h 855266"/>
                <a:gd name="connsiteX3" fmla="*/ 1540404 w 1540675"/>
                <a:gd name="connsiteY3" fmla="*/ 702666 h 855266"/>
                <a:gd name="connsiteX4" fmla="*/ 1540676 w 1540675"/>
                <a:gd name="connsiteY4" fmla="*/ 744655 h 855266"/>
                <a:gd name="connsiteX5" fmla="*/ 1540676 w 1540675"/>
                <a:gd name="connsiteY5" fmla="*/ 745199 h 855266"/>
                <a:gd name="connsiteX6" fmla="*/ 1540540 w 1540675"/>
                <a:gd name="connsiteY6" fmla="*/ 745742 h 855266"/>
                <a:gd name="connsiteX7" fmla="*/ 1540540 w 1540675"/>
                <a:gd name="connsiteY7" fmla="*/ 746286 h 855266"/>
                <a:gd name="connsiteX8" fmla="*/ 1540540 w 1540675"/>
                <a:gd name="connsiteY8" fmla="*/ 746829 h 855266"/>
                <a:gd name="connsiteX9" fmla="*/ 1539589 w 1540675"/>
                <a:gd name="connsiteY9" fmla="*/ 746829 h 855266"/>
                <a:gd name="connsiteX10" fmla="*/ 1538502 w 1540675"/>
                <a:gd name="connsiteY10" fmla="*/ 746829 h 855266"/>
                <a:gd name="connsiteX11" fmla="*/ 1537551 w 1540675"/>
                <a:gd name="connsiteY11" fmla="*/ 746829 h 855266"/>
                <a:gd name="connsiteX12" fmla="*/ 1536463 w 1540675"/>
                <a:gd name="connsiteY12" fmla="*/ 746829 h 855266"/>
                <a:gd name="connsiteX13" fmla="*/ 1508471 w 1540675"/>
                <a:gd name="connsiteY13" fmla="*/ 746829 h 855266"/>
                <a:gd name="connsiteX14" fmla="*/ 1480478 w 1540675"/>
                <a:gd name="connsiteY14" fmla="*/ 746829 h 855266"/>
                <a:gd name="connsiteX15" fmla="*/ 1452350 w 1540675"/>
                <a:gd name="connsiteY15" fmla="*/ 746829 h 855266"/>
                <a:gd name="connsiteX16" fmla="*/ 1424357 w 1540675"/>
                <a:gd name="connsiteY16" fmla="*/ 746829 h 855266"/>
                <a:gd name="connsiteX17" fmla="*/ 1396365 w 1540675"/>
                <a:gd name="connsiteY17" fmla="*/ 746829 h 855266"/>
                <a:gd name="connsiteX18" fmla="*/ 1368236 w 1540675"/>
                <a:gd name="connsiteY18" fmla="*/ 746829 h 855266"/>
                <a:gd name="connsiteX19" fmla="*/ 1340244 w 1540675"/>
                <a:gd name="connsiteY19" fmla="*/ 746829 h 855266"/>
                <a:gd name="connsiteX20" fmla="*/ 1312251 w 1540675"/>
                <a:gd name="connsiteY20" fmla="*/ 746829 h 855266"/>
                <a:gd name="connsiteX21" fmla="*/ 1284123 w 1540675"/>
                <a:gd name="connsiteY21" fmla="*/ 746829 h 855266"/>
                <a:gd name="connsiteX22" fmla="*/ 1256130 w 1540675"/>
                <a:gd name="connsiteY22" fmla="*/ 746829 h 855266"/>
                <a:gd name="connsiteX23" fmla="*/ 1228138 w 1540675"/>
                <a:gd name="connsiteY23" fmla="*/ 746829 h 855266"/>
                <a:gd name="connsiteX24" fmla="*/ 1200009 w 1540675"/>
                <a:gd name="connsiteY24" fmla="*/ 746829 h 855266"/>
                <a:gd name="connsiteX25" fmla="*/ 1172017 w 1540675"/>
                <a:gd name="connsiteY25" fmla="*/ 746829 h 855266"/>
                <a:gd name="connsiteX26" fmla="*/ 1144024 w 1540675"/>
                <a:gd name="connsiteY26" fmla="*/ 746829 h 855266"/>
                <a:gd name="connsiteX27" fmla="*/ 1115896 w 1540675"/>
                <a:gd name="connsiteY27" fmla="*/ 746829 h 855266"/>
                <a:gd name="connsiteX28" fmla="*/ 1087903 w 1540675"/>
                <a:gd name="connsiteY28" fmla="*/ 746829 h 855266"/>
                <a:gd name="connsiteX29" fmla="*/ 1059911 w 1540675"/>
                <a:gd name="connsiteY29" fmla="*/ 746829 h 855266"/>
                <a:gd name="connsiteX30" fmla="*/ 1031783 w 1540675"/>
                <a:gd name="connsiteY30" fmla="*/ 746829 h 855266"/>
                <a:gd name="connsiteX31" fmla="*/ 1003790 w 1540675"/>
                <a:gd name="connsiteY31" fmla="*/ 746829 h 855266"/>
                <a:gd name="connsiteX32" fmla="*/ 975797 w 1540675"/>
                <a:gd name="connsiteY32" fmla="*/ 746829 h 855266"/>
                <a:gd name="connsiteX33" fmla="*/ 947670 w 1540675"/>
                <a:gd name="connsiteY33" fmla="*/ 746829 h 855266"/>
                <a:gd name="connsiteX34" fmla="*/ 919677 w 1540675"/>
                <a:gd name="connsiteY34" fmla="*/ 746829 h 855266"/>
                <a:gd name="connsiteX35" fmla="*/ 891684 w 1540675"/>
                <a:gd name="connsiteY35" fmla="*/ 746829 h 855266"/>
                <a:gd name="connsiteX36" fmla="*/ 863691 w 1540675"/>
                <a:gd name="connsiteY36" fmla="*/ 746829 h 855266"/>
                <a:gd name="connsiteX37" fmla="*/ 835564 w 1540675"/>
                <a:gd name="connsiteY37" fmla="*/ 746829 h 855266"/>
                <a:gd name="connsiteX38" fmla="*/ 807571 w 1540675"/>
                <a:gd name="connsiteY38" fmla="*/ 746829 h 855266"/>
                <a:gd name="connsiteX39" fmla="*/ 779578 w 1540675"/>
                <a:gd name="connsiteY39" fmla="*/ 746829 h 855266"/>
                <a:gd name="connsiteX40" fmla="*/ 751450 w 1540675"/>
                <a:gd name="connsiteY40" fmla="*/ 746829 h 855266"/>
                <a:gd name="connsiteX41" fmla="*/ 723458 w 1540675"/>
                <a:gd name="connsiteY41" fmla="*/ 746829 h 855266"/>
                <a:gd name="connsiteX42" fmla="*/ 695465 w 1540675"/>
                <a:gd name="connsiteY42" fmla="*/ 746829 h 855266"/>
                <a:gd name="connsiteX43" fmla="*/ 667337 w 1540675"/>
                <a:gd name="connsiteY43" fmla="*/ 746829 h 855266"/>
                <a:gd name="connsiteX44" fmla="*/ 639344 w 1540675"/>
                <a:gd name="connsiteY44" fmla="*/ 746829 h 855266"/>
                <a:gd name="connsiteX45" fmla="*/ 639344 w 1540675"/>
                <a:gd name="connsiteY45" fmla="*/ 769522 h 855266"/>
                <a:gd name="connsiteX46" fmla="*/ 639344 w 1540675"/>
                <a:gd name="connsiteY46" fmla="*/ 792079 h 855266"/>
                <a:gd name="connsiteX47" fmla="*/ 639344 w 1540675"/>
                <a:gd name="connsiteY47" fmla="*/ 814500 h 855266"/>
                <a:gd name="connsiteX48" fmla="*/ 639208 w 1540675"/>
                <a:gd name="connsiteY48" fmla="*/ 837057 h 855266"/>
                <a:gd name="connsiteX49" fmla="*/ 630783 w 1540675"/>
                <a:gd name="connsiteY49" fmla="*/ 832302 h 855266"/>
                <a:gd name="connsiteX50" fmla="*/ 625212 w 1540675"/>
                <a:gd name="connsiteY50" fmla="*/ 826866 h 855266"/>
                <a:gd name="connsiteX51" fmla="*/ 620592 w 1540675"/>
                <a:gd name="connsiteY51" fmla="*/ 820615 h 855266"/>
                <a:gd name="connsiteX52" fmla="*/ 611895 w 1540675"/>
                <a:gd name="connsiteY52" fmla="*/ 803222 h 855266"/>
                <a:gd name="connsiteX53" fmla="*/ 607003 w 1540675"/>
                <a:gd name="connsiteY53" fmla="*/ 796835 h 855266"/>
                <a:gd name="connsiteX54" fmla="*/ 602655 w 1540675"/>
                <a:gd name="connsiteY54" fmla="*/ 793031 h 855266"/>
                <a:gd name="connsiteX55" fmla="*/ 598170 w 1540675"/>
                <a:gd name="connsiteY55" fmla="*/ 792759 h 855266"/>
                <a:gd name="connsiteX56" fmla="*/ 592735 w 1540675"/>
                <a:gd name="connsiteY56" fmla="*/ 794933 h 855266"/>
                <a:gd name="connsiteX57" fmla="*/ 588522 w 1540675"/>
                <a:gd name="connsiteY57" fmla="*/ 799010 h 855266"/>
                <a:gd name="connsiteX58" fmla="*/ 587164 w 1540675"/>
                <a:gd name="connsiteY58" fmla="*/ 806212 h 855266"/>
                <a:gd name="connsiteX59" fmla="*/ 583087 w 1540675"/>
                <a:gd name="connsiteY59" fmla="*/ 814636 h 855266"/>
                <a:gd name="connsiteX60" fmla="*/ 583359 w 1540675"/>
                <a:gd name="connsiteY60" fmla="*/ 821702 h 855266"/>
                <a:gd name="connsiteX61" fmla="*/ 585125 w 1540675"/>
                <a:gd name="connsiteY61" fmla="*/ 825235 h 855266"/>
                <a:gd name="connsiteX62" fmla="*/ 584582 w 1540675"/>
                <a:gd name="connsiteY62" fmla="*/ 827274 h 855266"/>
                <a:gd name="connsiteX63" fmla="*/ 581864 w 1540675"/>
                <a:gd name="connsiteY63" fmla="*/ 828769 h 855266"/>
                <a:gd name="connsiteX64" fmla="*/ 561481 w 1540675"/>
                <a:gd name="connsiteY64" fmla="*/ 826187 h 855266"/>
                <a:gd name="connsiteX65" fmla="*/ 543816 w 1540675"/>
                <a:gd name="connsiteY65" fmla="*/ 829720 h 855266"/>
                <a:gd name="connsiteX66" fmla="*/ 531722 w 1540675"/>
                <a:gd name="connsiteY66" fmla="*/ 827002 h 855266"/>
                <a:gd name="connsiteX67" fmla="*/ 508486 w 1540675"/>
                <a:gd name="connsiteY67" fmla="*/ 828361 h 855266"/>
                <a:gd name="connsiteX68" fmla="*/ 488374 w 1540675"/>
                <a:gd name="connsiteY68" fmla="*/ 825915 h 855266"/>
                <a:gd name="connsiteX69" fmla="*/ 481445 w 1540675"/>
                <a:gd name="connsiteY69" fmla="*/ 827138 h 855266"/>
                <a:gd name="connsiteX70" fmla="*/ 476960 w 1540675"/>
                <a:gd name="connsiteY70" fmla="*/ 830943 h 855266"/>
                <a:gd name="connsiteX71" fmla="*/ 471389 w 1540675"/>
                <a:gd name="connsiteY71" fmla="*/ 840455 h 855266"/>
                <a:gd name="connsiteX72" fmla="*/ 469894 w 1540675"/>
                <a:gd name="connsiteY72" fmla="*/ 842221 h 855266"/>
                <a:gd name="connsiteX73" fmla="*/ 467720 w 1540675"/>
                <a:gd name="connsiteY73" fmla="*/ 842493 h 855266"/>
                <a:gd name="connsiteX74" fmla="*/ 434971 w 1540675"/>
                <a:gd name="connsiteY74" fmla="*/ 837330 h 855266"/>
                <a:gd name="connsiteX75" fmla="*/ 426274 w 1540675"/>
                <a:gd name="connsiteY75" fmla="*/ 837194 h 855266"/>
                <a:gd name="connsiteX76" fmla="*/ 417170 w 1540675"/>
                <a:gd name="connsiteY76" fmla="*/ 843444 h 855266"/>
                <a:gd name="connsiteX77" fmla="*/ 414317 w 1540675"/>
                <a:gd name="connsiteY77" fmla="*/ 847793 h 855266"/>
                <a:gd name="connsiteX78" fmla="*/ 413637 w 1540675"/>
                <a:gd name="connsiteY78" fmla="*/ 853636 h 855266"/>
                <a:gd name="connsiteX79" fmla="*/ 411599 w 1540675"/>
                <a:gd name="connsiteY79" fmla="*/ 855266 h 855266"/>
                <a:gd name="connsiteX80" fmla="*/ 408745 w 1540675"/>
                <a:gd name="connsiteY80" fmla="*/ 854995 h 855266"/>
                <a:gd name="connsiteX81" fmla="*/ 401408 w 1540675"/>
                <a:gd name="connsiteY81" fmla="*/ 851190 h 855266"/>
                <a:gd name="connsiteX82" fmla="*/ 393798 w 1540675"/>
                <a:gd name="connsiteY82" fmla="*/ 844939 h 855266"/>
                <a:gd name="connsiteX83" fmla="*/ 389993 w 1540675"/>
                <a:gd name="connsiteY83" fmla="*/ 840319 h 855266"/>
                <a:gd name="connsiteX84" fmla="*/ 389178 w 1540675"/>
                <a:gd name="connsiteY84" fmla="*/ 829856 h 855266"/>
                <a:gd name="connsiteX85" fmla="*/ 383063 w 1540675"/>
                <a:gd name="connsiteY85" fmla="*/ 818034 h 855266"/>
                <a:gd name="connsiteX86" fmla="*/ 381976 w 1540675"/>
                <a:gd name="connsiteY86" fmla="*/ 807298 h 855266"/>
                <a:gd name="connsiteX87" fmla="*/ 378035 w 1540675"/>
                <a:gd name="connsiteY87" fmla="*/ 798194 h 855266"/>
                <a:gd name="connsiteX88" fmla="*/ 372056 w 1540675"/>
                <a:gd name="connsiteY88" fmla="*/ 789226 h 855266"/>
                <a:gd name="connsiteX89" fmla="*/ 366077 w 1540675"/>
                <a:gd name="connsiteY89" fmla="*/ 783247 h 855266"/>
                <a:gd name="connsiteX90" fmla="*/ 360098 w 1540675"/>
                <a:gd name="connsiteY90" fmla="*/ 781345 h 855266"/>
                <a:gd name="connsiteX91" fmla="*/ 348956 w 1540675"/>
                <a:gd name="connsiteY91" fmla="*/ 782567 h 855266"/>
                <a:gd name="connsiteX92" fmla="*/ 346645 w 1540675"/>
                <a:gd name="connsiteY92" fmla="*/ 781616 h 855266"/>
                <a:gd name="connsiteX93" fmla="*/ 334687 w 1540675"/>
                <a:gd name="connsiteY93" fmla="*/ 769658 h 855266"/>
                <a:gd name="connsiteX94" fmla="*/ 331019 w 1540675"/>
                <a:gd name="connsiteY94" fmla="*/ 764494 h 855266"/>
                <a:gd name="connsiteX95" fmla="*/ 329932 w 1540675"/>
                <a:gd name="connsiteY95" fmla="*/ 759738 h 855266"/>
                <a:gd name="connsiteX96" fmla="*/ 334008 w 1540675"/>
                <a:gd name="connsiteY96" fmla="*/ 748188 h 855266"/>
                <a:gd name="connsiteX97" fmla="*/ 332786 w 1540675"/>
                <a:gd name="connsiteY97" fmla="*/ 741802 h 855266"/>
                <a:gd name="connsiteX98" fmla="*/ 329796 w 1540675"/>
                <a:gd name="connsiteY98" fmla="*/ 733920 h 855266"/>
                <a:gd name="connsiteX99" fmla="*/ 325583 w 1540675"/>
                <a:gd name="connsiteY99" fmla="*/ 727398 h 855266"/>
                <a:gd name="connsiteX100" fmla="*/ 318653 w 1540675"/>
                <a:gd name="connsiteY100" fmla="*/ 721690 h 855266"/>
                <a:gd name="connsiteX101" fmla="*/ 312403 w 1540675"/>
                <a:gd name="connsiteY101" fmla="*/ 709325 h 855266"/>
                <a:gd name="connsiteX102" fmla="*/ 300852 w 1540675"/>
                <a:gd name="connsiteY102" fmla="*/ 691931 h 855266"/>
                <a:gd name="connsiteX103" fmla="*/ 297727 w 1540675"/>
                <a:gd name="connsiteY103" fmla="*/ 678479 h 855266"/>
                <a:gd name="connsiteX104" fmla="*/ 293242 w 1540675"/>
                <a:gd name="connsiteY104" fmla="*/ 667200 h 855266"/>
                <a:gd name="connsiteX105" fmla="*/ 292020 w 1540675"/>
                <a:gd name="connsiteY105" fmla="*/ 656058 h 855266"/>
                <a:gd name="connsiteX106" fmla="*/ 287671 w 1540675"/>
                <a:gd name="connsiteY106" fmla="*/ 649263 h 855266"/>
                <a:gd name="connsiteX107" fmla="*/ 288079 w 1540675"/>
                <a:gd name="connsiteY107" fmla="*/ 640566 h 855266"/>
                <a:gd name="connsiteX108" fmla="*/ 287399 w 1540675"/>
                <a:gd name="connsiteY108" fmla="*/ 638121 h 855266"/>
                <a:gd name="connsiteX109" fmla="*/ 286041 w 1540675"/>
                <a:gd name="connsiteY109" fmla="*/ 637033 h 855266"/>
                <a:gd name="connsiteX110" fmla="*/ 278295 w 1540675"/>
                <a:gd name="connsiteY110" fmla="*/ 632142 h 855266"/>
                <a:gd name="connsiteX111" fmla="*/ 269462 w 1540675"/>
                <a:gd name="connsiteY111" fmla="*/ 623445 h 855266"/>
                <a:gd name="connsiteX112" fmla="*/ 264978 w 1540675"/>
                <a:gd name="connsiteY112" fmla="*/ 621406 h 855266"/>
                <a:gd name="connsiteX113" fmla="*/ 263076 w 1540675"/>
                <a:gd name="connsiteY113" fmla="*/ 621406 h 855266"/>
                <a:gd name="connsiteX114" fmla="*/ 261989 w 1540675"/>
                <a:gd name="connsiteY114" fmla="*/ 623581 h 855266"/>
                <a:gd name="connsiteX115" fmla="*/ 261309 w 1540675"/>
                <a:gd name="connsiteY115" fmla="*/ 627657 h 855266"/>
                <a:gd name="connsiteX116" fmla="*/ 247177 w 1540675"/>
                <a:gd name="connsiteY116" fmla="*/ 642061 h 855266"/>
                <a:gd name="connsiteX117" fmla="*/ 235219 w 1540675"/>
                <a:gd name="connsiteY117" fmla="*/ 648856 h 855266"/>
                <a:gd name="connsiteX118" fmla="*/ 229376 w 1540675"/>
                <a:gd name="connsiteY118" fmla="*/ 655514 h 855266"/>
                <a:gd name="connsiteX119" fmla="*/ 224077 w 1540675"/>
                <a:gd name="connsiteY119" fmla="*/ 658775 h 855266"/>
                <a:gd name="connsiteX120" fmla="*/ 221223 w 1540675"/>
                <a:gd name="connsiteY120" fmla="*/ 659183 h 855266"/>
                <a:gd name="connsiteX121" fmla="*/ 217282 w 1540675"/>
                <a:gd name="connsiteY121" fmla="*/ 657009 h 855266"/>
                <a:gd name="connsiteX122" fmla="*/ 204780 w 1540675"/>
                <a:gd name="connsiteY122" fmla="*/ 647225 h 855266"/>
                <a:gd name="connsiteX123" fmla="*/ 194453 w 1540675"/>
                <a:gd name="connsiteY123" fmla="*/ 642741 h 855266"/>
                <a:gd name="connsiteX124" fmla="*/ 193366 w 1540675"/>
                <a:gd name="connsiteY124" fmla="*/ 640566 h 855266"/>
                <a:gd name="connsiteX125" fmla="*/ 193910 w 1540675"/>
                <a:gd name="connsiteY125" fmla="*/ 632278 h 855266"/>
                <a:gd name="connsiteX126" fmla="*/ 198665 w 1540675"/>
                <a:gd name="connsiteY126" fmla="*/ 622629 h 855266"/>
                <a:gd name="connsiteX127" fmla="*/ 193774 w 1540675"/>
                <a:gd name="connsiteY127" fmla="*/ 605100 h 855266"/>
                <a:gd name="connsiteX128" fmla="*/ 195268 w 1540675"/>
                <a:gd name="connsiteY128" fmla="*/ 598985 h 855266"/>
                <a:gd name="connsiteX129" fmla="*/ 199073 w 1540675"/>
                <a:gd name="connsiteY129" fmla="*/ 594773 h 855266"/>
                <a:gd name="connsiteX130" fmla="*/ 210216 w 1540675"/>
                <a:gd name="connsiteY130" fmla="*/ 588250 h 855266"/>
                <a:gd name="connsiteX131" fmla="*/ 211303 w 1540675"/>
                <a:gd name="connsiteY131" fmla="*/ 585125 h 855266"/>
                <a:gd name="connsiteX132" fmla="*/ 208857 w 1540675"/>
                <a:gd name="connsiteY132" fmla="*/ 568411 h 855266"/>
                <a:gd name="connsiteX133" fmla="*/ 202607 w 1540675"/>
                <a:gd name="connsiteY133" fmla="*/ 562160 h 855266"/>
                <a:gd name="connsiteX134" fmla="*/ 200840 w 1540675"/>
                <a:gd name="connsiteY134" fmla="*/ 558627 h 855266"/>
                <a:gd name="connsiteX135" fmla="*/ 202743 w 1540675"/>
                <a:gd name="connsiteY135" fmla="*/ 545039 h 855266"/>
                <a:gd name="connsiteX136" fmla="*/ 200025 w 1540675"/>
                <a:gd name="connsiteY136" fmla="*/ 536070 h 855266"/>
                <a:gd name="connsiteX137" fmla="*/ 204916 w 1540675"/>
                <a:gd name="connsiteY137" fmla="*/ 528460 h 855266"/>
                <a:gd name="connsiteX138" fmla="*/ 205324 w 1540675"/>
                <a:gd name="connsiteY138" fmla="*/ 515416 h 855266"/>
                <a:gd name="connsiteX139" fmla="*/ 209265 w 1540675"/>
                <a:gd name="connsiteY139" fmla="*/ 501827 h 855266"/>
                <a:gd name="connsiteX140" fmla="*/ 213477 w 1540675"/>
                <a:gd name="connsiteY140" fmla="*/ 481716 h 855266"/>
                <a:gd name="connsiteX141" fmla="*/ 212526 w 1540675"/>
                <a:gd name="connsiteY141" fmla="*/ 473019 h 855266"/>
                <a:gd name="connsiteX142" fmla="*/ 217826 w 1540675"/>
                <a:gd name="connsiteY142" fmla="*/ 463643 h 855266"/>
                <a:gd name="connsiteX143" fmla="*/ 219592 w 1540675"/>
                <a:gd name="connsiteY143" fmla="*/ 454131 h 855266"/>
                <a:gd name="connsiteX144" fmla="*/ 219864 w 1540675"/>
                <a:gd name="connsiteY144" fmla="*/ 447473 h 855266"/>
                <a:gd name="connsiteX145" fmla="*/ 219048 w 1540675"/>
                <a:gd name="connsiteY145" fmla="*/ 443396 h 855266"/>
                <a:gd name="connsiteX146" fmla="*/ 217146 w 1540675"/>
                <a:gd name="connsiteY146" fmla="*/ 441901 h 855266"/>
                <a:gd name="connsiteX147" fmla="*/ 213341 w 1540675"/>
                <a:gd name="connsiteY147" fmla="*/ 441901 h 855266"/>
                <a:gd name="connsiteX148" fmla="*/ 195812 w 1540675"/>
                <a:gd name="connsiteY148" fmla="*/ 445570 h 855266"/>
                <a:gd name="connsiteX149" fmla="*/ 190105 w 1540675"/>
                <a:gd name="connsiteY149" fmla="*/ 445027 h 855266"/>
                <a:gd name="connsiteX150" fmla="*/ 185077 w 1540675"/>
                <a:gd name="connsiteY150" fmla="*/ 443260 h 855266"/>
                <a:gd name="connsiteX151" fmla="*/ 182224 w 1540675"/>
                <a:gd name="connsiteY151" fmla="*/ 439999 h 855266"/>
                <a:gd name="connsiteX152" fmla="*/ 181408 w 1540675"/>
                <a:gd name="connsiteY152" fmla="*/ 432389 h 855266"/>
                <a:gd name="connsiteX153" fmla="*/ 177467 w 1540675"/>
                <a:gd name="connsiteY153" fmla="*/ 427361 h 855266"/>
                <a:gd name="connsiteX154" fmla="*/ 175429 w 1540675"/>
                <a:gd name="connsiteY154" fmla="*/ 426546 h 855266"/>
                <a:gd name="connsiteX155" fmla="*/ 167412 w 1540675"/>
                <a:gd name="connsiteY155" fmla="*/ 429535 h 855266"/>
                <a:gd name="connsiteX156" fmla="*/ 165645 w 1540675"/>
                <a:gd name="connsiteY156" fmla="*/ 429399 h 855266"/>
                <a:gd name="connsiteX157" fmla="*/ 164830 w 1540675"/>
                <a:gd name="connsiteY157" fmla="*/ 428041 h 855266"/>
                <a:gd name="connsiteX158" fmla="*/ 161569 w 1540675"/>
                <a:gd name="connsiteY158" fmla="*/ 421518 h 855266"/>
                <a:gd name="connsiteX159" fmla="*/ 148659 w 1540675"/>
                <a:gd name="connsiteY159" fmla="*/ 408881 h 855266"/>
                <a:gd name="connsiteX160" fmla="*/ 142409 w 1540675"/>
                <a:gd name="connsiteY160" fmla="*/ 394341 h 855266"/>
                <a:gd name="connsiteX161" fmla="*/ 129907 w 1540675"/>
                <a:gd name="connsiteY161" fmla="*/ 381568 h 855266"/>
                <a:gd name="connsiteX162" fmla="*/ 117950 w 1540675"/>
                <a:gd name="connsiteY162" fmla="*/ 364038 h 855266"/>
                <a:gd name="connsiteX163" fmla="*/ 94985 w 1540675"/>
                <a:gd name="connsiteY163" fmla="*/ 336590 h 855266"/>
                <a:gd name="connsiteX164" fmla="*/ 89413 w 1540675"/>
                <a:gd name="connsiteY164" fmla="*/ 331018 h 855266"/>
                <a:gd name="connsiteX165" fmla="*/ 72020 w 1540675"/>
                <a:gd name="connsiteY165" fmla="*/ 321506 h 855266"/>
                <a:gd name="connsiteX166" fmla="*/ 58296 w 1540675"/>
                <a:gd name="connsiteY166" fmla="*/ 307646 h 855266"/>
                <a:gd name="connsiteX167" fmla="*/ 44299 w 1540675"/>
                <a:gd name="connsiteY167" fmla="*/ 297726 h 855266"/>
                <a:gd name="connsiteX168" fmla="*/ 42940 w 1540675"/>
                <a:gd name="connsiteY168" fmla="*/ 296095 h 855266"/>
                <a:gd name="connsiteX169" fmla="*/ 42804 w 1540675"/>
                <a:gd name="connsiteY169" fmla="*/ 295008 h 855266"/>
                <a:gd name="connsiteX170" fmla="*/ 43620 w 1540675"/>
                <a:gd name="connsiteY170" fmla="*/ 294193 h 855266"/>
                <a:gd name="connsiteX171" fmla="*/ 47560 w 1540675"/>
                <a:gd name="connsiteY171" fmla="*/ 291475 h 855266"/>
                <a:gd name="connsiteX172" fmla="*/ 48511 w 1540675"/>
                <a:gd name="connsiteY172" fmla="*/ 286448 h 855266"/>
                <a:gd name="connsiteX173" fmla="*/ 43212 w 1540675"/>
                <a:gd name="connsiteY173" fmla="*/ 275984 h 855266"/>
                <a:gd name="connsiteX174" fmla="*/ 45794 w 1540675"/>
                <a:gd name="connsiteY174" fmla="*/ 265793 h 855266"/>
                <a:gd name="connsiteX175" fmla="*/ 42261 w 1540675"/>
                <a:gd name="connsiteY175" fmla="*/ 251661 h 855266"/>
                <a:gd name="connsiteX176" fmla="*/ 40359 w 1540675"/>
                <a:gd name="connsiteY176" fmla="*/ 246905 h 855266"/>
                <a:gd name="connsiteX177" fmla="*/ 30439 w 1540675"/>
                <a:gd name="connsiteY177" fmla="*/ 233724 h 855266"/>
                <a:gd name="connsiteX178" fmla="*/ 23916 w 1540675"/>
                <a:gd name="connsiteY178" fmla="*/ 221086 h 855266"/>
                <a:gd name="connsiteX179" fmla="*/ 13725 w 1540675"/>
                <a:gd name="connsiteY179" fmla="*/ 209400 h 855266"/>
                <a:gd name="connsiteX180" fmla="*/ 0 w 1540675"/>
                <a:gd name="connsiteY180" fmla="*/ 190240 h 855266"/>
                <a:gd name="connsiteX181" fmla="*/ 0 w 1540675"/>
                <a:gd name="connsiteY181" fmla="*/ 142952 h 855266"/>
                <a:gd name="connsiteX182" fmla="*/ 0 w 1540675"/>
                <a:gd name="connsiteY182" fmla="*/ 95528 h 855266"/>
                <a:gd name="connsiteX183" fmla="*/ 0 w 1540675"/>
                <a:gd name="connsiteY183" fmla="*/ 47832 h 855266"/>
                <a:gd name="connsiteX184" fmla="*/ 0 w 1540675"/>
                <a:gd name="connsiteY184" fmla="*/ 0 h 855266"/>
                <a:gd name="connsiteX185" fmla="*/ 23645 w 1540675"/>
                <a:gd name="connsiteY185" fmla="*/ 0 h 855266"/>
                <a:gd name="connsiteX186" fmla="*/ 78134 w 1540675"/>
                <a:gd name="connsiteY186" fmla="*/ 0 h 855266"/>
                <a:gd name="connsiteX187" fmla="*/ 132761 w 1540675"/>
                <a:gd name="connsiteY187" fmla="*/ 0 h 855266"/>
                <a:gd name="connsiteX188" fmla="*/ 187251 w 1540675"/>
                <a:gd name="connsiteY188" fmla="*/ 0 h 855266"/>
                <a:gd name="connsiteX189" fmla="*/ 241742 w 1540675"/>
                <a:gd name="connsiteY189" fmla="*/ 0 h 855266"/>
                <a:gd name="connsiteX190" fmla="*/ 254107 w 1540675"/>
                <a:gd name="connsiteY190" fmla="*/ 0 h 855266"/>
                <a:gd name="connsiteX191" fmla="*/ 296367 w 1540675"/>
                <a:gd name="connsiteY191" fmla="*/ 0 h 855266"/>
                <a:gd name="connsiteX192" fmla="*/ 350858 w 1540675"/>
                <a:gd name="connsiteY192" fmla="*/ 0 h 855266"/>
                <a:gd name="connsiteX193" fmla="*/ 405348 w 1540675"/>
                <a:gd name="connsiteY193" fmla="*/ 0 h 855266"/>
                <a:gd name="connsiteX194" fmla="*/ 459975 w 1540675"/>
                <a:gd name="connsiteY194" fmla="*/ 0 h 855266"/>
                <a:gd name="connsiteX195" fmla="*/ 514465 w 1540675"/>
                <a:gd name="connsiteY195" fmla="*/ 0 h 855266"/>
                <a:gd name="connsiteX196" fmla="*/ 569091 w 1540675"/>
                <a:gd name="connsiteY196" fmla="*/ 0 h 855266"/>
                <a:gd name="connsiteX197" fmla="*/ 623581 w 1540675"/>
                <a:gd name="connsiteY197" fmla="*/ 0 h 855266"/>
                <a:gd name="connsiteX198" fmla="*/ 678072 w 1540675"/>
                <a:gd name="connsiteY198" fmla="*/ 0 h 855266"/>
                <a:gd name="connsiteX199" fmla="*/ 732698 w 1540675"/>
                <a:gd name="connsiteY199" fmla="*/ 0 h 855266"/>
                <a:gd name="connsiteX200" fmla="*/ 773871 w 1540675"/>
                <a:gd name="connsiteY200" fmla="*/ 0 h 855266"/>
                <a:gd name="connsiteX201" fmla="*/ 787188 w 1540675"/>
                <a:gd name="connsiteY201" fmla="*/ 0 h 855266"/>
                <a:gd name="connsiteX202" fmla="*/ 841814 w 1540675"/>
                <a:gd name="connsiteY202" fmla="*/ 0 h 855266"/>
                <a:gd name="connsiteX203" fmla="*/ 896304 w 1540675"/>
                <a:gd name="connsiteY203" fmla="*/ 0 h 855266"/>
                <a:gd name="connsiteX204" fmla="*/ 950795 w 1540675"/>
                <a:gd name="connsiteY204" fmla="*/ 0 h 855266"/>
                <a:gd name="connsiteX205" fmla="*/ 1005421 w 1540675"/>
                <a:gd name="connsiteY205" fmla="*/ 0 h 855266"/>
                <a:gd name="connsiteX206" fmla="*/ 1059911 w 1540675"/>
                <a:gd name="connsiteY206" fmla="*/ 0 h 855266"/>
                <a:gd name="connsiteX207" fmla="*/ 1114401 w 1540675"/>
                <a:gd name="connsiteY207" fmla="*/ 0 h 855266"/>
                <a:gd name="connsiteX208" fmla="*/ 1169028 w 1540675"/>
                <a:gd name="connsiteY208" fmla="*/ 0 h 855266"/>
                <a:gd name="connsiteX209" fmla="*/ 1223518 w 1540675"/>
                <a:gd name="connsiteY209" fmla="*/ 0 h 855266"/>
                <a:gd name="connsiteX210" fmla="*/ 1278009 w 1540675"/>
                <a:gd name="connsiteY210" fmla="*/ 0 h 855266"/>
                <a:gd name="connsiteX211" fmla="*/ 1332634 w 1540675"/>
                <a:gd name="connsiteY211" fmla="*/ 0 h 855266"/>
                <a:gd name="connsiteX212" fmla="*/ 1387125 w 1540675"/>
                <a:gd name="connsiteY212" fmla="*/ 0 h 855266"/>
                <a:gd name="connsiteX213" fmla="*/ 1441751 w 1540675"/>
                <a:gd name="connsiteY213" fmla="*/ 0 h 855266"/>
                <a:gd name="connsiteX214" fmla="*/ 1496241 w 1540675"/>
                <a:gd name="connsiteY214" fmla="*/ 0 h 855266"/>
                <a:gd name="connsiteX215" fmla="*/ 1536871 w 1540675"/>
                <a:gd name="connsiteY215" fmla="*/ 0 h 855266"/>
                <a:gd name="connsiteX216" fmla="*/ 1537142 w 1540675"/>
                <a:gd name="connsiteY216" fmla="*/ 36825 h 855266"/>
                <a:gd name="connsiteX217" fmla="*/ 1537415 w 1540675"/>
                <a:gd name="connsiteY217" fmla="*/ 73650 h 855266"/>
                <a:gd name="connsiteX218" fmla="*/ 1537551 w 1540675"/>
                <a:gd name="connsiteY218" fmla="*/ 110339 h 855266"/>
                <a:gd name="connsiteX219" fmla="*/ 1537687 w 1540675"/>
                <a:gd name="connsiteY219" fmla="*/ 147028 h 855266"/>
                <a:gd name="connsiteX220" fmla="*/ 1537823 w 1540675"/>
                <a:gd name="connsiteY220" fmla="*/ 183446 h 855266"/>
                <a:gd name="connsiteX221" fmla="*/ 1538094 w 1540675"/>
                <a:gd name="connsiteY221" fmla="*/ 219727 h 855266"/>
                <a:gd name="connsiteX222" fmla="*/ 1538230 w 1540675"/>
                <a:gd name="connsiteY222" fmla="*/ 255873 h 855266"/>
                <a:gd name="connsiteX223" fmla="*/ 1538366 w 1540675"/>
                <a:gd name="connsiteY223" fmla="*/ 291883 h 855266"/>
                <a:gd name="connsiteX224" fmla="*/ 1538638 w 1540675"/>
                <a:gd name="connsiteY224" fmla="*/ 327893 h 855266"/>
                <a:gd name="connsiteX225" fmla="*/ 1538774 w 1540675"/>
                <a:gd name="connsiteY225" fmla="*/ 363631 h 855266"/>
                <a:gd name="connsiteX226" fmla="*/ 1538909 w 1540675"/>
                <a:gd name="connsiteY226" fmla="*/ 399233 h 855266"/>
                <a:gd name="connsiteX227" fmla="*/ 1539181 w 1540675"/>
                <a:gd name="connsiteY227" fmla="*/ 434835 h 855266"/>
                <a:gd name="connsiteX228" fmla="*/ 1539317 w 1540675"/>
                <a:gd name="connsiteY228" fmla="*/ 470165 h 855266"/>
                <a:gd name="connsiteX229" fmla="*/ 1539453 w 1540675"/>
                <a:gd name="connsiteY229" fmla="*/ 505496 h 855266"/>
                <a:gd name="connsiteX230" fmla="*/ 1539724 w 1540675"/>
                <a:gd name="connsiteY230" fmla="*/ 540555 h 855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Lst>
              <a:rect l="l" t="t" r="r" b="b"/>
              <a:pathLst>
                <a:path w="1540675" h="855266">
                  <a:moveTo>
                    <a:pt x="1539860" y="575613"/>
                  </a:moveTo>
                  <a:lnTo>
                    <a:pt x="1539996" y="618145"/>
                  </a:lnTo>
                  <a:lnTo>
                    <a:pt x="1540268" y="660406"/>
                  </a:lnTo>
                  <a:lnTo>
                    <a:pt x="1540404" y="702666"/>
                  </a:lnTo>
                  <a:lnTo>
                    <a:pt x="1540676" y="744655"/>
                  </a:lnTo>
                  <a:lnTo>
                    <a:pt x="1540676" y="745199"/>
                  </a:lnTo>
                  <a:lnTo>
                    <a:pt x="1540540" y="745742"/>
                  </a:lnTo>
                  <a:lnTo>
                    <a:pt x="1540540" y="746286"/>
                  </a:lnTo>
                  <a:lnTo>
                    <a:pt x="1540540" y="746829"/>
                  </a:lnTo>
                  <a:lnTo>
                    <a:pt x="1539589" y="746829"/>
                  </a:lnTo>
                  <a:lnTo>
                    <a:pt x="1538502" y="746829"/>
                  </a:lnTo>
                  <a:lnTo>
                    <a:pt x="1537551" y="746829"/>
                  </a:lnTo>
                  <a:lnTo>
                    <a:pt x="1536463" y="746829"/>
                  </a:lnTo>
                  <a:lnTo>
                    <a:pt x="1508471" y="746829"/>
                  </a:lnTo>
                  <a:lnTo>
                    <a:pt x="1480478" y="746829"/>
                  </a:lnTo>
                  <a:lnTo>
                    <a:pt x="1452350" y="746829"/>
                  </a:lnTo>
                  <a:lnTo>
                    <a:pt x="1424357" y="746829"/>
                  </a:lnTo>
                  <a:lnTo>
                    <a:pt x="1396365" y="746829"/>
                  </a:lnTo>
                  <a:lnTo>
                    <a:pt x="1368236" y="746829"/>
                  </a:lnTo>
                  <a:lnTo>
                    <a:pt x="1340244" y="746829"/>
                  </a:lnTo>
                  <a:lnTo>
                    <a:pt x="1312251" y="746829"/>
                  </a:lnTo>
                  <a:lnTo>
                    <a:pt x="1284123" y="746829"/>
                  </a:lnTo>
                  <a:lnTo>
                    <a:pt x="1256130" y="746829"/>
                  </a:lnTo>
                  <a:lnTo>
                    <a:pt x="1228138" y="746829"/>
                  </a:lnTo>
                  <a:lnTo>
                    <a:pt x="1200009" y="746829"/>
                  </a:lnTo>
                  <a:lnTo>
                    <a:pt x="1172017" y="746829"/>
                  </a:lnTo>
                  <a:lnTo>
                    <a:pt x="1144024" y="746829"/>
                  </a:lnTo>
                  <a:lnTo>
                    <a:pt x="1115896" y="746829"/>
                  </a:lnTo>
                  <a:lnTo>
                    <a:pt x="1087903" y="746829"/>
                  </a:lnTo>
                  <a:lnTo>
                    <a:pt x="1059911" y="746829"/>
                  </a:lnTo>
                  <a:lnTo>
                    <a:pt x="1031783" y="746829"/>
                  </a:lnTo>
                  <a:lnTo>
                    <a:pt x="1003790" y="746829"/>
                  </a:lnTo>
                  <a:lnTo>
                    <a:pt x="975797" y="746829"/>
                  </a:lnTo>
                  <a:lnTo>
                    <a:pt x="947670" y="746829"/>
                  </a:lnTo>
                  <a:lnTo>
                    <a:pt x="919677" y="746829"/>
                  </a:lnTo>
                  <a:lnTo>
                    <a:pt x="891684" y="746829"/>
                  </a:lnTo>
                  <a:lnTo>
                    <a:pt x="863691" y="746829"/>
                  </a:lnTo>
                  <a:lnTo>
                    <a:pt x="835564" y="746829"/>
                  </a:lnTo>
                  <a:lnTo>
                    <a:pt x="807571" y="746829"/>
                  </a:lnTo>
                  <a:lnTo>
                    <a:pt x="779578" y="746829"/>
                  </a:lnTo>
                  <a:lnTo>
                    <a:pt x="751450" y="746829"/>
                  </a:lnTo>
                  <a:lnTo>
                    <a:pt x="723458" y="746829"/>
                  </a:lnTo>
                  <a:lnTo>
                    <a:pt x="695465" y="746829"/>
                  </a:lnTo>
                  <a:lnTo>
                    <a:pt x="667337" y="746829"/>
                  </a:lnTo>
                  <a:lnTo>
                    <a:pt x="639344" y="746829"/>
                  </a:lnTo>
                  <a:lnTo>
                    <a:pt x="639344" y="769522"/>
                  </a:lnTo>
                  <a:lnTo>
                    <a:pt x="639344" y="792079"/>
                  </a:lnTo>
                  <a:lnTo>
                    <a:pt x="639344" y="814500"/>
                  </a:lnTo>
                  <a:lnTo>
                    <a:pt x="639208" y="837057"/>
                  </a:lnTo>
                  <a:lnTo>
                    <a:pt x="630783" y="832302"/>
                  </a:lnTo>
                  <a:lnTo>
                    <a:pt x="625212" y="826866"/>
                  </a:lnTo>
                  <a:lnTo>
                    <a:pt x="620592" y="820615"/>
                  </a:lnTo>
                  <a:lnTo>
                    <a:pt x="611895" y="803222"/>
                  </a:lnTo>
                  <a:lnTo>
                    <a:pt x="607003" y="796835"/>
                  </a:lnTo>
                  <a:lnTo>
                    <a:pt x="602655" y="793031"/>
                  </a:lnTo>
                  <a:lnTo>
                    <a:pt x="598170" y="792759"/>
                  </a:lnTo>
                  <a:lnTo>
                    <a:pt x="592735" y="794933"/>
                  </a:lnTo>
                  <a:lnTo>
                    <a:pt x="588522" y="799010"/>
                  </a:lnTo>
                  <a:lnTo>
                    <a:pt x="587164" y="806212"/>
                  </a:lnTo>
                  <a:lnTo>
                    <a:pt x="583087" y="814636"/>
                  </a:lnTo>
                  <a:lnTo>
                    <a:pt x="583359" y="821702"/>
                  </a:lnTo>
                  <a:lnTo>
                    <a:pt x="585125" y="825235"/>
                  </a:lnTo>
                  <a:lnTo>
                    <a:pt x="584582" y="827274"/>
                  </a:lnTo>
                  <a:lnTo>
                    <a:pt x="581864" y="828769"/>
                  </a:lnTo>
                  <a:lnTo>
                    <a:pt x="561481" y="826187"/>
                  </a:lnTo>
                  <a:lnTo>
                    <a:pt x="543816" y="829720"/>
                  </a:lnTo>
                  <a:lnTo>
                    <a:pt x="531722" y="827002"/>
                  </a:lnTo>
                  <a:lnTo>
                    <a:pt x="508486" y="828361"/>
                  </a:lnTo>
                  <a:lnTo>
                    <a:pt x="488374" y="825915"/>
                  </a:lnTo>
                  <a:lnTo>
                    <a:pt x="481445" y="827138"/>
                  </a:lnTo>
                  <a:lnTo>
                    <a:pt x="476960" y="830943"/>
                  </a:lnTo>
                  <a:lnTo>
                    <a:pt x="471389" y="840455"/>
                  </a:lnTo>
                  <a:lnTo>
                    <a:pt x="469894" y="842221"/>
                  </a:lnTo>
                  <a:lnTo>
                    <a:pt x="467720" y="842493"/>
                  </a:lnTo>
                  <a:lnTo>
                    <a:pt x="434971" y="837330"/>
                  </a:lnTo>
                  <a:lnTo>
                    <a:pt x="426274" y="837194"/>
                  </a:lnTo>
                  <a:lnTo>
                    <a:pt x="417170" y="843444"/>
                  </a:lnTo>
                  <a:lnTo>
                    <a:pt x="414317" y="847793"/>
                  </a:lnTo>
                  <a:lnTo>
                    <a:pt x="413637" y="853636"/>
                  </a:lnTo>
                  <a:lnTo>
                    <a:pt x="411599" y="855266"/>
                  </a:lnTo>
                  <a:lnTo>
                    <a:pt x="408745" y="854995"/>
                  </a:lnTo>
                  <a:lnTo>
                    <a:pt x="401408" y="851190"/>
                  </a:lnTo>
                  <a:lnTo>
                    <a:pt x="393798" y="844939"/>
                  </a:lnTo>
                  <a:lnTo>
                    <a:pt x="389993" y="840319"/>
                  </a:lnTo>
                  <a:lnTo>
                    <a:pt x="389178" y="829856"/>
                  </a:lnTo>
                  <a:lnTo>
                    <a:pt x="383063" y="818034"/>
                  </a:lnTo>
                  <a:lnTo>
                    <a:pt x="381976" y="807298"/>
                  </a:lnTo>
                  <a:lnTo>
                    <a:pt x="378035" y="798194"/>
                  </a:lnTo>
                  <a:lnTo>
                    <a:pt x="372056" y="789226"/>
                  </a:lnTo>
                  <a:lnTo>
                    <a:pt x="366077" y="783247"/>
                  </a:lnTo>
                  <a:lnTo>
                    <a:pt x="360098" y="781345"/>
                  </a:lnTo>
                  <a:lnTo>
                    <a:pt x="348956" y="782567"/>
                  </a:lnTo>
                  <a:lnTo>
                    <a:pt x="346645" y="781616"/>
                  </a:lnTo>
                  <a:lnTo>
                    <a:pt x="334687" y="769658"/>
                  </a:lnTo>
                  <a:lnTo>
                    <a:pt x="331019" y="764494"/>
                  </a:lnTo>
                  <a:lnTo>
                    <a:pt x="329932" y="759738"/>
                  </a:lnTo>
                  <a:lnTo>
                    <a:pt x="334008" y="748188"/>
                  </a:lnTo>
                  <a:lnTo>
                    <a:pt x="332786" y="741802"/>
                  </a:lnTo>
                  <a:lnTo>
                    <a:pt x="329796" y="733920"/>
                  </a:lnTo>
                  <a:lnTo>
                    <a:pt x="325583" y="727398"/>
                  </a:lnTo>
                  <a:lnTo>
                    <a:pt x="318653" y="721690"/>
                  </a:lnTo>
                  <a:lnTo>
                    <a:pt x="312403" y="709325"/>
                  </a:lnTo>
                  <a:lnTo>
                    <a:pt x="300852" y="691931"/>
                  </a:lnTo>
                  <a:lnTo>
                    <a:pt x="297727" y="678479"/>
                  </a:lnTo>
                  <a:lnTo>
                    <a:pt x="293242" y="667200"/>
                  </a:lnTo>
                  <a:lnTo>
                    <a:pt x="292020" y="656058"/>
                  </a:lnTo>
                  <a:lnTo>
                    <a:pt x="287671" y="649263"/>
                  </a:lnTo>
                  <a:lnTo>
                    <a:pt x="288079" y="640566"/>
                  </a:lnTo>
                  <a:lnTo>
                    <a:pt x="287399" y="638121"/>
                  </a:lnTo>
                  <a:lnTo>
                    <a:pt x="286041" y="637033"/>
                  </a:lnTo>
                  <a:lnTo>
                    <a:pt x="278295" y="632142"/>
                  </a:lnTo>
                  <a:lnTo>
                    <a:pt x="269462" y="623445"/>
                  </a:lnTo>
                  <a:lnTo>
                    <a:pt x="264978" y="621406"/>
                  </a:lnTo>
                  <a:lnTo>
                    <a:pt x="263076" y="621406"/>
                  </a:lnTo>
                  <a:lnTo>
                    <a:pt x="261989" y="623581"/>
                  </a:lnTo>
                  <a:lnTo>
                    <a:pt x="261309" y="627657"/>
                  </a:lnTo>
                  <a:lnTo>
                    <a:pt x="247177" y="642061"/>
                  </a:lnTo>
                  <a:lnTo>
                    <a:pt x="235219" y="648856"/>
                  </a:lnTo>
                  <a:lnTo>
                    <a:pt x="229376" y="655514"/>
                  </a:lnTo>
                  <a:lnTo>
                    <a:pt x="224077" y="658775"/>
                  </a:lnTo>
                  <a:lnTo>
                    <a:pt x="221223" y="659183"/>
                  </a:lnTo>
                  <a:lnTo>
                    <a:pt x="217282" y="657009"/>
                  </a:lnTo>
                  <a:lnTo>
                    <a:pt x="204780" y="647225"/>
                  </a:lnTo>
                  <a:lnTo>
                    <a:pt x="194453" y="642741"/>
                  </a:lnTo>
                  <a:lnTo>
                    <a:pt x="193366" y="640566"/>
                  </a:lnTo>
                  <a:lnTo>
                    <a:pt x="193910" y="632278"/>
                  </a:lnTo>
                  <a:lnTo>
                    <a:pt x="198665" y="622629"/>
                  </a:lnTo>
                  <a:lnTo>
                    <a:pt x="193774" y="605100"/>
                  </a:lnTo>
                  <a:lnTo>
                    <a:pt x="195268" y="598985"/>
                  </a:lnTo>
                  <a:lnTo>
                    <a:pt x="199073" y="594773"/>
                  </a:lnTo>
                  <a:lnTo>
                    <a:pt x="210216" y="588250"/>
                  </a:lnTo>
                  <a:lnTo>
                    <a:pt x="211303" y="585125"/>
                  </a:lnTo>
                  <a:lnTo>
                    <a:pt x="208857" y="568411"/>
                  </a:lnTo>
                  <a:lnTo>
                    <a:pt x="202607" y="562160"/>
                  </a:lnTo>
                  <a:lnTo>
                    <a:pt x="200840" y="558627"/>
                  </a:lnTo>
                  <a:lnTo>
                    <a:pt x="202743" y="545039"/>
                  </a:lnTo>
                  <a:lnTo>
                    <a:pt x="200025" y="536070"/>
                  </a:lnTo>
                  <a:lnTo>
                    <a:pt x="204916" y="528460"/>
                  </a:lnTo>
                  <a:lnTo>
                    <a:pt x="205324" y="515416"/>
                  </a:lnTo>
                  <a:lnTo>
                    <a:pt x="209265" y="501827"/>
                  </a:lnTo>
                  <a:lnTo>
                    <a:pt x="213477" y="481716"/>
                  </a:lnTo>
                  <a:lnTo>
                    <a:pt x="212526" y="473019"/>
                  </a:lnTo>
                  <a:lnTo>
                    <a:pt x="217826" y="463643"/>
                  </a:lnTo>
                  <a:lnTo>
                    <a:pt x="219592" y="454131"/>
                  </a:lnTo>
                  <a:lnTo>
                    <a:pt x="219864" y="447473"/>
                  </a:lnTo>
                  <a:lnTo>
                    <a:pt x="219048" y="443396"/>
                  </a:lnTo>
                  <a:lnTo>
                    <a:pt x="217146" y="441901"/>
                  </a:lnTo>
                  <a:lnTo>
                    <a:pt x="213341" y="441901"/>
                  </a:lnTo>
                  <a:lnTo>
                    <a:pt x="195812" y="445570"/>
                  </a:lnTo>
                  <a:lnTo>
                    <a:pt x="190105" y="445027"/>
                  </a:lnTo>
                  <a:lnTo>
                    <a:pt x="185077" y="443260"/>
                  </a:lnTo>
                  <a:lnTo>
                    <a:pt x="182224" y="439999"/>
                  </a:lnTo>
                  <a:lnTo>
                    <a:pt x="181408" y="432389"/>
                  </a:lnTo>
                  <a:lnTo>
                    <a:pt x="177467" y="427361"/>
                  </a:lnTo>
                  <a:lnTo>
                    <a:pt x="175429" y="426546"/>
                  </a:lnTo>
                  <a:lnTo>
                    <a:pt x="167412" y="429535"/>
                  </a:lnTo>
                  <a:lnTo>
                    <a:pt x="165645" y="429399"/>
                  </a:lnTo>
                  <a:lnTo>
                    <a:pt x="164830" y="428041"/>
                  </a:lnTo>
                  <a:lnTo>
                    <a:pt x="161569" y="421518"/>
                  </a:lnTo>
                  <a:lnTo>
                    <a:pt x="148659" y="408881"/>
                  </a:lnTo>
                  <a:lnTo>
                    <a:pt x="142409" y="394341"/>
                  </a:lnTo>
                  <a:lnTo>
                    <a:pt x="129907" y="381568"/>
                  </a:lnTo>
                  <a:lnTo>
                    <a:pt x="117950" y="364038"/>
                  </a:lnTo>
                  <a:lnTo>
                    <a:pt x="94985" y="336590"/>
                  </a:lnTo>
                  <a:lnTo>
                    <a:pt x="89413" y="331018"/>
                  </a:lnTo>
                  <a:lnTo>
                    <a:pt x="72020" y="321506"/>
                  </a:lnTo>
                  <a:lnTo>
                    <a:pt x="58296" y="307646"/>
                  </a:lnTo>
                  <a:lnTo>
                    <a:pt x="44299" y="297726"/>
                  </a:lnTo>
                  <a:lnTo>
                    <a:pt x="42940" y="296095"/>
                  </a:lnTo>
                  <a:lnTo>
                    <a:pt x="42804" y="295008"/>
                  </a:lnTo>
                  <a:lnTo>
                    <a:pt x="43620" y="294193"/>
                  </a:lnTo>
                  <a:lnTo>
                    <a:pt x="47560" y="291475"/>
                  </a:lnTo>
                  <a:lnTo>
                    <a:pt x="48511" y="286448"/>
                  </a:lnTo>
                  <a:lnTo>
                    <a:pt x="43212" y="275984"/>
                  </a:lnTo>
                  <a:lnTo>
                    <a:pt x="45794" y="265793"/>
                  </a:lnTo>
                  <a:lnTo>
                    <a:pt x="42261" y="251661"/>
                  </a:lnTo>
                  <a:lnTo>
                    <a:pt x="40359" y="246905"/>
                  </a:lnTo>
                  <a:lnTo>
                    <a:pt x="30439" y="233724"/>
                  </a:lnTo>
                  <a:lnTo>
                    <a:pt x="23916" y="221086"/>
                  </a:lnTo>
                  <a:lnTo>
                    <a:pt x="13725" y="209400"/>
                  </a:lnTo>
                  <a:lnTo>
                    <a:pt x="0" y="190240"/>
                  </a:lnTo>
                  <a:lnTo>
                    <a:pt x="0" y="142952"/>
                  </a:lnTo>
                  <a:lnTo>
                    <a:pt x="0" y="95528"/>
                  </a:lnTo>
                  <a:lnTo>
                    <a:pt x="0" y="47832"/>
                  </a:lnTo>
                  <a:lnTo>
                    <a:pt x="0" y="0"/>
                  </a:lnTo>
                  <a:lnTo>
                    <a:pt x="23645" y="0"/>
                  </a:lnTo>
                  <a:lnTo>
                    <a:pt x="78134" y="0"/>
                  </a:lnTo>
                  <a:lnTo>
                    <a:pt x="132761" y="0"/>
                  </a:lnTo>
                  <a:lnTo>
                    <a:pt x="187251" y="0"/>
                  </a:lnTo>
                  <a:lnTo>
                    <a:pt x="241742" y="0"/>
                  </a:lnTo>
                  <a:lnTo>
                    <a:pt x="254107" y="0"/>
                  </a:lnTo>
                  <a:lnTo>
                    <a:pt x="296367" y="0"/>
                  </a:lnTo>
                  <a:lnTo>
                    <a:pt x="350858" y="0"/>
                  </a:lnTo>
                  <a:lnTo>
                    <a:pt x="405348" y="0"/>
                  </a:lnTo>
                  <a:lnTo>
                    <a:pt x="459975" y="0"/>
                  </a:lnTo>
                  <a:lnTo>
                    <a:pt x="514465" y="0"/>
                  </a:lnTo>
                  <a:lnTo>
                    <a:pt x="569091" y="0"/>
                  </a:lnTo>
                  <a:lnTo>
                    <a:pt x="623581" y="0"/>
                  </a:lnTo>
                  <a:lnTo>
                    <a:pt x="678072" y="0"/>
                  </a:lnTo>
                  <a:lnTo>
                    <a:pt x="732698" y="0"/>
                  </a:lnTo>
                  <a:lnTo>
                    <a:pt x="773871" y="0"/>
                  </a:lnTo>
                  <a:lnTo>
                    <a:pt x="787188" y="0"/>
                  </a:lnTo>
                  <a:lnTo>
                    <a:pt x="841814" y="0"/>
                  </a:lnTo>
                  <a:lnTo>
                    <a:pt x="896304" y="0"/>
                  </a:lnTo>
                  <a:lnTo>
                    <a:pt x="950795" y="0"/>
                  </a:lnTo>
                  <a:lnTo>
                    <a:pt x="1005421" y="0"/>
                  </a:lnTo>
                  <a:lnTo>
                    <a:pt x="1059911" y="0"/>
                  </a:lnTo>
                  <a:lnTo>
                    <a:pt x="1114401" y="0"/>
                  </a:lnTo>
                  <a:lnTo>
                    <a:pt x="1169028" y="0"/>
                  </a:lnTo>
                  <a:lnTo>
                    <a:pt x="1223518" y="0"/>
                  </a:lnTo>
                  <a:lnTo>
                    <a:pt x="1278009" y="0"/>
                  </a:lnTo>
                  <a:lnTo>
                    <a:pt x="1332634" y="0"/>
                  </a:lnTo>
                  <a:lnTo>
                    <a:pt x="1387125" y="0"/>
                  </a:lnTo>
                  <a:lnTo>
                    <a:pt x="1441751" y="0"/>
                  </a:lnTo>
                  <a:lnTo>
                    <a:pt x="1496241" y="0"/>
                  </a:lnTo>
                  <a:lnTo>
                    <a:pt x="1536871" y="0"/>
                  </a:lnTo>
                  <a:lnTo>
                    <a:pt x="1537142" y="36825"/>
                  </a:lnTo>
                  <a:lnTo>
                    <a:pt x="1537415" y="73650"/>
                  </a:lnTo>
                  <a:lnTo>
                    <a:pt x="1537551" y="110339"/>
                  </a:lnTo>
                  <a:lnTo>
                    <a:pt x="1537687" y="147028"/>
                  </a:lnTo>
                  <a:lnTo>
                    <a:pt x="1537823" y="183446"/>
                  </a:lnTo>
                  <a:lnTo>
                    <a:pt x="1538094" y="219727"/>
                  </a:lnTo>
                  <a:lnTo>
                    <a:pt x="1538230" y="255873"/>
                  </a:lnTo>
                  <a:lnTo>
                    <a:pt x="1538366" y="291883"/>
                  </a:lnTo>
                  <a:lnTo>
                    <a:pt x="1538638" y="327893"/>
                  </a:lnTo>
                  <a:lnTo>
                    <a:pt x="1538774" y="363631"/>
                  </a:lnTo>
                  <a:lnTo>
                    <a:pt x="1538909" y="399233"/>
                  </a:lnTo>
                  <a:lnTo>
                    <a:pt x="1539181" y="434835"/>
                  </a:lnTo>
                  <a:lnTo>
                    <a:pt x="1539317" y="470165"/>
                  </a:lnTo>
                  <a:lnTo>
                    <a:pt x="1539453" y="505496"/>
                  </a:lnTo>
                  <a:lnTo>
                    <a:pt x="1539724" y="54055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 name="Freeform: Shape 53">
              <a:extLst>
                <a:ext uri="{FF2B5EF4-FFF2-40B4-BE49-F238E27FC236}">
                  <a16:creationId xmlns:a16="http://schemas.microsoft.com/office/drawing/2014/main" id="{14FF152B-C036-98CD-155F-A525D902F5F4}"/>
                </a:ext>
              </a:extLst>
            </p:cNvPr>
            <p:cNvSpPr/>
            <p:nvPr/>
          </p:nvSpPr>
          <p:spPr>
            <a:xfrm>
              <a:off x="15558512" y="9479134"/>
              <a:ext cx="1134240" cy="427360"/>
            </a:xfrm>
            <a:custGeom>
              <a:avLst/>
              <a:gdLst>
                <a:gd name="connsiteX0" fmla="*/ 1068879 w 1134240"/>
                <a:gd name="connsiteY0" fmla="*/ 10735 h 427360"/>
                <a:gd name="connsiteX1" fmla="*/ 1065482 w 1134240"/>
                <a:gd name="connsiteY1" fmla="*/ 23100 h 427360"/>
                <a:gd name="connsiteX2" fmla="*/ 1067248 w 1134240"/>
                <a:gd name="connsiteY2" fmla="*/ 30166 h 427360"/>
                <a:gd name="connsiteX3" fmla="*/ 1074043 w 1134240"/>
                <a:gd name="connsiteY3" fmla="*/ 37504 h 427360"/>
                <a:gd name="connsiteX4" fmla="*/ 1081516 w 1134240"/>
                <a:gd name="connsiteY4" fmla="*/ 55713 h 427360"/>
                <a:gd name="connsiteX5" fmla="*/ 1087495 w 1134240"/>
                <a:gd name="connsiteY5" fmla="*/ 80172 h 427360"/>
                <a:gd name="connsiteX6" fmla="*/ 1079479 w 1134240"/>
                <a:gd name="connsiteY6" fmla="*/ 70253 h 427360"/>
                <a:gd name="connsiteX7" fmla="*/ 1070918 w 1134240"/>
                <a:gd name="connsiteY7" fmla="*/ 64953 h 427360"/>
                <a:gd name="connsiteX8" fmla="*/ 1057601 w 1134240"/>
                <a:gd name="connsiteY8" fmla="*/ 60877 h 427360"/>
                <a:gd name="connsiteX9" fmla="*/ 1045643 w 1134240"/>
                <a:gd name="connsiteY9" fmla="*/ 53810 h 427360"/>
                <a:gd name="connsiteX10" fmla="*/ 1046458 w 1134240"/>
                <a:gd name="connsiteY10" fmla="*/ 64002 h 427360"/>
                <a:gd name="connsiteX11" fmla="*/ 1045371 w 1134240"/>
                <a:gd name="connsiteY11" fmla="*/ 75009 h 427360"/>
                <a:gd name="connsiteX12" fmla="*/ 1036267 w 1134240"/>
                <a:gd name="connsiteY12" fmla="*/ 71611 h 427360"/>
                <a:gd name="connsiteX13" fmla="*/ 1030016 w 1134240"/>
                <a:gd name="connsiteY13" fmla="*/ 67943 h 427360"/>
                <a:gd name="connsiteX14" fmla="*/ 1035587 w 1134240"/>
                <a:gd name="connsiteY14" fmla="*/ 79629 h 427360"/>
                <a:gd name="connsiteX15" fmla="*/ 1023630 w 1134240"/>
                <a:gd name="connsiteY15" fmla="*/ 76096 h 427360"/>
                <a:gd name="connsiteX16" fmla="*/ 1015612 w 1134240"/>
                <a:gd name="connsiteY16" fmla="*/ 76775 h 427360"/>
                <a:gd name="connsiteX17" fmla="*/ 1010448 w 1134240"/>
                <a:gd name="connsiteY17" fmla="*/ 87103 h 427360"/>
                <a:gd name="connsiteX18" fmla="*/ 1003518 w 1134240"/>
                <a:gd name="connsiteY18" fmla="*/ 93354 h 427360"/>
                <a:gd name="connsiteX19" fmla="*/ 993190 w 1134240"/>
                <a:gd name="connsiteY19" fmla="*/ 95391 h 427360"/>
                <a:gd name="connsiteX20" fmla="*/ 977835 w 1134240"/>
                <a:gd name="connsiteY20" fmla="*/ 85880 h 427360"/>
                <a:gd name="connsiteX21" fmla="*/ 972943 w 1134240"/>
                <a:gd name="connsiteY21" fmla="*/ 74465 h 427360"/>
                <a:gd name="connsiteX22" fmla="*/ 970906 w 1134240"/>
                <a:gd name="connsiteY22" fmla="*/ 61692 h 427360"/>
                <a:gd name="connsiteX23" fmla="*/ 970090 w 1134240"/>
                <a:gd name="connsiteY23" fmla="*/ 76775 h 427360"/>
                <a:gd name="connsiteX24" fmla="*/ 972807 w 1134240"/>
                <a:gd name="connsiteY24" fmla="*/ 92538 h 427360"/>
                <a:gd name="connsiteX25" fmla="*/ 971857 w 1134240"/>
                <a:gd name="connsiteY25" fmla="*/ 104496 h 427360"/>
                <a:gd name="connsiteX26" fmla="*/ 986532 w 1134240"/>
                <a:gd name="connsiteY26" fmla="*/ 106670 h 427360"/>
                <a:gd name="connsiteX27" fmla="*/ 1000257 w 1134240"/>
                <a:gd name="connsiteY27" fmla="*/ 104768 h 427360"/>
                <a:gd name="connsiteX28" fmla="*/ 1018873 w 1134240"/>
                <a:gd name="connsiteY28" fmla="*/ 105312 h 427360"/>
                <a:gd name="connsiteX29" fmla="*/ 1030967 w 1134240"/>
                <a:gd name="connsiteY29" fmla="*/ 103001 h 427360"/>
                <a:gd name="connsiteX30" fmla="*/ 1038305 w 1134240"/>
                <a:gd name="connsiteY30" fmla="*/ 99197 h 427360"/>
                <a:gd name="connsiteX31" fmla="*/ 1055834 w 1134240"/>
                <a:gd name="connsiteY31" fmla="*/ 102458 h 427360"/>
                <a:gd name="connsiteX32" fmla="*/ 1057057 w 1134240"/>
                <a:gd name="connsiteY32" fmla="*/ 116862 h 427360"/>
                <a:gd name="connsiteX33" fmla="*/ 1055019 w 1134240"/>
                <a:gd name="connsiteY33" fmla="*/ 131130 h 427360"/>
                <a:gd name="connsiteX34" fmla="*/ 1054068 w 1134240"/>
                <a:gd name="connsiteY34" fmla="*/ 146349 h 427360"/>
                <a:gd name="connsiteX35" fmla="*/ 1058960 w 1134240"/>
                <a:gd name="connsiteY35" fmla="*/ 146213 h 427360"/>
                <a:gd name="connsiteX36" fmla="*/ 1064667 w 1134240"/>
                <a:gd name="connsiteY36" fmla="*/ 141321 h 427360"/>
                <a:gd name="connsiteX37" fmla="*/ 1067520 w 1134240"/>
                <a:gd name="connsiteY37" fmla="*/ 114008 h 427360"/>
                <a:gd name="connsiteX38" fmla="*/ 1083555 w 1134240"/>
                <a:gd name="connsiteY38" fmla="*/ 103952 h 427360"/>
                <a:gd name="connsiteX39" fmla="*/ 1088855 w 1134240"/>
                <a:gd name="connsiteY39" fmla="*/ 104632 h 427360"/>
                <a:gd name="connsiteX40" fmla="*/ 1094018 w 1134240"/>
                <a:gd name="connsiteY40" fmla="*/ 113464 h 427360"/>
                <a:gd name="connsiteX41" fmla="*/ 1095785 w 1134240"/>
                <a:gd name="connsiteY41" fmla="*/ 122433 h 427360"/>
                <a:gd name="connsiteX42" fmla="*/ 1097552 w 1134240"/>
                <a:gd name="connsiteY42" fmla="*/ 134663 h 427360"/>
                <a:gd name="connsiteX43" fmla="*/ 1093746 w 1134240"/>
                <a:gd name="connsiteY43" fmla="*/ 153279 h 427360"/>
                <a:gd name="connsiteX44" fmla="*/ 1069151 w 1134240"/>
                <a:gd name="connsiteY44" fmla="*/ 175021 h 427360"/>
                <a:gd name="connsiteX45" fmla="*/ 1051622 w 1134240"/>
                <a:gd name="connsiteY45" fmla="*/ 194996 h 427360"/>
                <a:gd name="connsiteX46" fmla="*/ 1042653 w 1134240"/>
                <a:gd name="connsiteY46" fmla="*/ 199073 h 427360"/>
                <a:gd name="connsiteX47" fmla="*/ 1029744 w 1134240"/>
                <a:gd name="connsiteY47" fmla="*/ 196763 h 427360"/>
                <a:gd name="connsiteX48" fmla="*/ 1015069 w 1134240"/>
                <a:gd name="connsiteY48" fmla="*/ 191735 h 427360"/>
                <a:gd name="connsiteX49" fmla="*/ 1007866 w 1134240"/>
                <a:gd name="connsiteY49" fmla="*/ 190784 h 427360"/>
                <a:gd name="connsiteX50" fmla="*/ 1002431 w 1134240"/>
                <a:gd name="connsiteY50" fmla="*/ 192414 h 427360"/>
                <a:gd name="connsiteX51" fmla="*/ 999034 w 1134240"/>
                <a:gd name="connsiteY51" fmla="*/ 186299 h 427360"/>
                <a:gd name="connsiteX52" fmla="*/ 996860 w 1134240"/>
                <a:gd name="connsiteY52" fmla="*/ 175021 h 427360"/>
                <a:gd name="connsiteX53" fmla="*/ 991153 w 1134240"/>
                <a:gd name="connsiteY53" fmla="*/ 171216 h 427360"/>
                <a:gd name="connsiteX54" fmla="*/ 986804 w 1134240"/>
                <a:gd name="connsiteY54" fmla="*/ 171624 h 427360"/>
                <a:gd name="connsiteX55" fmla="*/ 983814 w 1134240"/>
                <a:gd name="connsiteY55" fmla="*/ 183581 h 427360"/>
                <a:gd name="connsiteX56" fmla="*/ 970090 w 1134240"/>
                <a:gd name="connsiteY56" fmla="*/ 186978 h 427360"/>
                <a:gd name="connsiteX57" fmla="*/ 951474 w 1134240"/>
                <a:gd name="connsiteY57" fmla="*/ 182087 h 427360"/>
                <a:gd name="connsiteX58" fmla="*/ 931906 w 1134240"/>
                <a:gd name="connsiteY58" fmla="*/ 172031 h 427360"/>
                <a:gd name="connsiteX59" fmla="*/ 940331 w 1134240"/>
                <a:gd name="connsiteY59" fmla="*/ 182766 h 427360"/>
                <a:gd name="connsiteX60" fmla="*/ 988843 w 1134240"/>
                <a:gd name="connsiteY60" fmla="*/ 202878 h 427360"/>
                <a:gd name="connsiteX61" fmla="*/ 994278 w 1134240"/>
                <a:gd name="connsiteY61" fmla="*/ 206682 h 427360"/>
                <a:gd name="connsiteX62" fmla="*/ 999441 w 1134240"/>
                <a:gd name="connsiteY62" fmla="*/ 212118 h 427360"/>
                <a:gd name="connsiteX63" fmla="*/ 992647 w 1134240"/>
                <a:gd name="connsiteY63" fmla="*/ 220679 h 427360"/>
                <a:gd name="connsiteX64" fmla="*/ 987347 w 1134240"/>
                <a:gd name="connsiteY64" fmla="*/ 230326 h 427360"/>
                <a:gd name="connsiteX65" fmla="*/ 986532 w 1134240"/>
                <a:gd name="connsiteY65" fmla="*/ 237936 h 427360"/>
                <a:gd name="connsiteX66" fmla="*/ 984629 w 1134240"/>
                <a:gd name="connsiteY66" fmla="*/ 242692 h 427360"/>
                <a:gd name="connsiteX67" fmla="*/ 965334 w 1134240"/>
                <a:gd name="connsiteY67" fmla="*/ 255602 h 427360"/>
                <a:gd name="connsiteX68" fmla="*/ 954871 w 1134240"/>
                <a:gd name="connsiteY68" fmla="*/ 253291 h 427360"/>
                <a:gd name="connsiteX69" fmla="*/ 928101 w 1134240"/>
                <a:gd name="connsiteY69" fmla="*/ 230055 h 427360"/>
                <a:gd name="connsiteX70" fmla="*/ 940331 w 1134240"/>
                <a:gd name="connsiteY70" fmla="*/ 250166 h 427360"/>
                <a:gd name="connsiteX71" fmla="*/ 950115 w 1134240"/>
                <a:gd name="connsiteY71" fmla="*/ 258727 h 427360"/>
                <a:gd name="connsiteX72" fmla="*/ 969818 w 1134240"/>
                <a:gd name="connsiteY72" fmla="*/ 263211 h 427360"/>
                <a:gd name="connsiteX73" fmla="*/ 1006644 w 1134240"/>
                <a:gd name="connsiteY73" fmla="*/ 255738 h 427360"/>
                <a:gd name="connsiteX74" fmla="*/ 1018737 w 1134240"/>
                <a:gd name="connsiteY74" fmla="*/ 263890 h 427360"/>
                <a:gd name="connsiteX75" fmla="*/ 1008818 w 1134240"/>
                <a:gd name="connsiteY75" fmla="*/ 278430 h 427360"/>
                <a:gd name="connsiteX76" fmla="*/ 998898 w 1134240"/>
                <a:gd name="connsiteY76" fmla="*/ 288622 h 427360"/>
                <a:gd name="connsiteX77" fmla="*/ 985989 w 1134240"/>
                <a:gd name="connsiteY77" fmla="*/ 289709 h 427360"/>
                <a:gd name="connsiteX78" fmla="*/ 974574 w 1134240"/>
                <a:gd name="connsiteY78" fmla="*/ 292426 h 427360"/>
                <a:gd name="connsiteX79" fmla="*/ 971177 w 1134240"/>
                <a:gd name="connsiteY79" fmla="*/ 299356 h 427360"/>
                <a:gd name="connsiteX80" fmla="*/ 963024 w 1134240"/>
                <a:gd name="connsiteY80" fmla="*/ 299765 h 427360"/>
                <a:gd name="connsiteX81" fmla="*/ 950387 w 1134240"/>
                <a:gd name="connsiteY81" fmla="*/ 300172 h 427360"/>
                <a:gd name="connsiteX82" fmla="*/ 930683 w 1134240"/>
                <a:gd name="connsiteY82" fmla="*/ 300851 h 427360"/>
                <a:gd name="connsiteX83" fmla="*/ 919948 w 1134240"/>
                <a:gd name="connsiteY83" fmla="*/ 299220 h 427360"/>
                <a:gd name="connsiteX84" fmla="*/ 904864 w 1134240"/>
                <a:gd name="connsiteY84" fmla="*/ 313489 h 427360"/>
                <a:gd name="connsiteX85" fmla="*/ 899157 w 1134240"/>
                <a:gd name="connsiteY85" fmla="*/ 315391 h 427360"/>
                <a:gd name="connsiteX86" fmla="*/ 891276 w 1134240"/>
                <a:gd name="connsiteY86" fmla="*/ 312673 h 427360"/>
                <a:gd name="connsiteX87" fmla="*/ 887879 w 1134240"/>
                <a:gd name="connsiteY87" fmla="*/ 301259 h 427360"/>
                <a:gd name="connsiteX88" fmla="*/ 884346 w 1134240"/>
                <a:gd name="connsiteY88" fmla="*/ 295552 h 427360"/>
                <a:gd name="connsiteX89" fmla="*/ 884210 w 1134240"/>
                <a:gd name="connsiteY89" fmla="*/ 317021 h 427360"/>
                <a:gd name="connsiteX90" fmla="*/ 885569 w 1134240"/>
                <a:gd name="connsiteY90" fmla="*/ 322729 h 427360"/>
                <a:gd name="connsiteX91" fmla="*/ 888423 w 1134240"/>
                <a:gd name="connsiteY91" fmla="*/ 327078 h 427360"/>
                <a:gd name="connsiteX92" fmla="*/ 870758 w 1134240"/>
                <a:gd name="connsiteY92" fmla="*/ 338764 h 427360"/>
                <a:gd name="connsiteX93" fmla="*/ 853907 w 1134240"/>
                <a:gd name="connsiteY93" fmla="*/ 353304 h 427360"/>
                <a:gd name="connsiteX94" fmla="*/ 847793 w 1134240"/>
                <a:gd name="connsiteY94" fmla="*/ 357244 h 427360"/>
                <a:gd name="connsiteX95" fmla="*/ 840863 w 1134240"/>
                <a:gd name="connsiteY95" fmla="*/ 364446 h 427360"/>
                <a:gd name="connsiteX96" fmla="*/ 826730 w 1134240"/>
                <a:gd name="connsiteY96" fmla="*/ 385373 h 427360"/>
                <a:gd name="connsiteX97" fmla="*/ 823198 w 1134240"/>
                <a:gd name="connsiteY97" fmla="*/ 400592 h 427360"/>
                <a:gd name="connsiteX98" fmla="*/ 818169 w 1134240"/>
                <a:gd name="connsiteY98" fmla="*/ 417577 h 427360"/>
                <a:gd name="connsiteX99" fmla="*/ 817490 w 1134240"/>
                <a:gd name="connsiteY99" fmla="*/ 409968 h 427360"/>
                <a:gd name="connsiteX100" fmla="*/ 818305 w 1134240"/>
                <a:gd name="connsiteY100" fmla="*/ 397059 h 427360"/>
                <a:gd name="connsiteX101" fmla="*/ 814772 w 1134240"/>
                <a:gd name="connsiteY101" fmla="*/ 382383 h 427360"/>
                <a:gd name="connsiteX102" fmla="*/ 812598 w 1134240"/>
                <a:gd name="connsiteY102" fmla="*/ 409425 h 427360"/>
                <a:gd name="connsiteX103" fmla="*/ 807162 w 1134240"/>
                <a:gd name="connsiteY103" fmla="*/ 421926 h 427360"/>
                <a:gd name="connsiteX104" fmla="*/ 756885 w 1134240"/>
                <a:gd name="connsiteY104" fmla="*/ 421111 h 427360"/>
                <a:gd name="connsiteX105" fmla="*/ 736638 w 1134240"/>
                <a:gd name="connsiteY105" fmla="*/ 427361 h 427360"/>
                <a:gd name="connsiteX106" fmla="*/ 718157 w 1134240"/>
                <a:gd name="connsiteY106" fmla="*/ 408745 h 427360"/>
                <a:gd name="connsiteX107" fmla="*/ 700900 w 1134240"/>
                <a:gd name="connsiteY107" fmla="*/ 391216 h 427360"/>
                <a:gd name="connsiteX108" fmla="*/ 683642 w 1134240"/>
                <a:gd name="connsiteY108" fmla="*/ 373687 h 427360"/>
                <a:gd name="connsiteX109" fmla="*/ 666385 w 1134240"/>
                <a:gd name="connsiteY109" fmla="*/ 356157 h 427360"/>
                <a:gd name="connsiteX110" fmla="*/ 649128 w 1134240"/>
                <a:gd name="connsiteY110" fmla="*/ 338492 h 427360"/>
                <a:gd name="connsiteX111" fmla="*/ 631870 w 1134240"/>
                <a:gd name="connsiteY111" fmla="*/ 320827 h 427360"/>
                <a:gd name="connsiteX112" fmla="*/ 614612 w 1134240"/>
                <a:gd name="connsiteY112" fmla="*/ 303162 h 427360"/>
                <a:gd name="connsiteX113" fmla="*/ 597354 w 1134240"/>
                <a:gd name="connsiteY113" fmla="*/ 285496 h 427360"/>
                <a:gd name="connsiteX114" fmla="*/ 579282 w 1134240"/>
                <a:gd name="connsiteY114" fmla="*/ 284817 h 427360"/>
                <a:gd name="connsiteX115" fmla="*/ 561209 w 1134240"/>
                <a:gd name="connsiteY115" fmla="*/ 284273 h 427360"/>
                <a:gd name="connsiteX116" fmla="*/ 543136 w 1134240"/>
                <a:gd name="connsiteY116" fmla="*/ 283594 h 427360"/>
                <a:gd name="connsiteX117" fmla="*/ 525064 w 1134240"/>
                <a:gd name="connsiteY117" fmla="*/ 283050 h 427360"/>
                <a:gd name="connsiteX118" fmla="*/ 506991 w 1134240"/>
                <a:gd name="connsiteY118" fmla="*/ 282371 h 427360"/>
                <a:gd name="connsiteX119" fmla="*/ 488918 w 1134240"/>
                <a:gd name="connsiteY119" fmla="*/ 281827 h 427360"/>
                <a:gd name="connsiteX120" fmla="*/ 470845 w 1134240"/>
                <a:gd name="connsiteY120" fmla="*/ 281148 h 427360"/>
                <a:gd name="connsiteX121" fmla="*/ 452772 w 1134240"/>
                <a:gd name="connsiteY121" fmla="*/ 280604 h 427360"/>
                <a:gd name="connsiteX122" fmla="*/ 452093 w 1134240"/>
                <a:gd name="connsiteY122" fmla="*/ 268375 h 427360"/>
                <a:gd name="connsiteX123" fmla="*/ 451549 w 1134240"/>
                <a:gd name="connsiteY123" fmla="*/ 259678 h 427360"/>
                <a:gd name="connsiteX124" fmla="*/ 440270 w 1134240"/>
                <a:gd name="connsiteY124" fmla="*/ 244866 h 427360"/>
                <a:gd name="connsiteX125" fmla="*/ 433612 w 1134240"/>
                <a:gd name="connsiteY125" fmla="*/ 236170 h 427360"/>
                <a:gd name="connsiteX126" fmla="*/ 419344 w 1134240"/>
                <a:gd name="connsiteY126" fmla="*/ 243644 h 427360"/>
                <a:gd name="connsiteX127" fmla="*/ 418529 w 1134240"/>
                <a:gd name="connsiteY127" fmla="*/ 239974 h 427360"/>
                <a:gd name="connsiteX128" fmla="*/ 419072 w 1134240"/>
                <a:gd name="connsiteY128" fmla="*/ 233452 h 427360"/>
                <a:gd name="connsiteX129" fmla="*/ 417849 w 1134240"/>
                <a:gd name="connsiteY129" fmla="*/ 231141 h 427360"/>
                <a:gd name="connsiteX130" fmla="*/ 413908 w 1134240"/>
                <a:gd name="connsiteY130" fmla="*/ 229511 h 427360"/>
                <a:gd name="connsiteX131" fmla="*/ 393661 w 1134240"/>
                <a:gd name="connsiteY131" fmla="*/ 228560 h 427360"/>
                <a:gd name="connsiteX132" fmla="*/ 373414 w 1134240"/>
                <a:gd name="connsiteY132" fmla="*/ 227609 h 427360"/>
                <a:gd name="connsiteX133" fmla="*/ 353168 w 1134240"/>
                <a:gd name="connsiteY133" fmla="*/ 226658 h 427360"/>
                <a:gd name="connsiteX134" fmla="*/ 332921 w 1134240"/>
                <a:gd name="connsiteY134" fmla="*/ 225706 h 427360"/>
                <a:gd name="connsiteX135" fmla="*/ 312674 w 1134240"/>
                <a:gd name="connsiteY135" fmla="*/ 224755 h 427360"/>
                <a:gd name="connsiteX136" fmla="*/ 292427 w 1134240"/>
                <a:gd name="connsiteY136" fmla="*/ 223804 h 427360"/>
                <a:gd name="connsiteX137" fmla="*/ 272179 w 1134240"/>
                <a:gd name="connsiteY137" fmla="*/ 222853 h 427360"/>
                <a:gd name="connsiteX138" fmla="*/ 251932 w 1134240"/>
                <a:gd name="connsiteY138" fmla="*/ 221901 h 427360"/>
                <a:gd name="connsiteX139" fmla="*/ 247313 w 1134240"/>
                <a:gd name="connsiteY139" fmla="*/ 220407 h 427360"/>
                <a:gd name="connsiteX140" fmla="*/ 238208 w 1134240"/>
                <a:gd name="connsiteY140" fmla="*/ 225570 h 427360"/>
                <a:gd name="connsiteX141" fmla="*/ 214156 w 1134240"/>
                <a:gd name="connsiteY141" fmla="*/ 233316 h 427360"/>
                <a:gd name="connsiteX142" fmla="*/ 202334 w 1134240"/>
                <a:gd name="connsiteY142" fmla="*/ 240110 h 427360"/>
                <a:gd name="connsiteX143" fmla="*/ 197986 w 1134240"/>
                <a:gd name="connsiteY143" fmla="*/ 239702 h 427360"/>
                <a:gd name="connsiteX144" fmla="*/ 177603 w 1134240"/>
                <a:gd name="connsiteY144" fmla="*/ 246361 h 427360"/>
                <a:gd name="connsiteX145" fmla="*/ 157220 w 1134240"/>
                <a:gd name="connsiteY145" fmla="*/ 253020 h 427360"/>
                <a:gd name="connsiteX146" fmla="*/ 154910 w 1134240"/>
                <a:gd name="connsiteY146" fmla="*/ 253020 h 427360"/>
                <a:gd name="connsiteX147" fmla="*/ 116182 w 1134240"/>
                <a:gd name="connsiteY147" fmla="*/ 253563 h 427360"/>
                <a:gd name="connsiteX148" fmla="*/ 77455 w 1134240"/>
                <a:gd name="connsiteY148" fmla="*/ 254106 h 427360"/>
                <a:gd name="connsiteX149" fmla="*/ 38727 w 1134240"/>
                <a:gd name="connsiteY149" fmla="*/ 254650 h 427360"/>
                <a:gd name="connsiteX150" fmla="*/ 0 w 1134240"/>
                <a:gd name="connsiteY150" fmla="*/ 255193 h 427360"/>
                <a:gd name="connsiteX151" fmla="*/ 4756 w 1134240"/>
                <a:gd name="connsiteY151" fmla="*/ 222037 h 427360"/>
                <a:gd name="connsiteX152" fmla="*/ 8017 w 1134240"/>
                <a:gd name="connsiteY152" fmla="*/ 214428 h 427360"/>
                <a:gd name="connsiteX153" fmla="*/ 11686 w 1134240"/>
                <a:gd name="connsiteY153" fmla="*/ 212661 h 427360"/>
                <a:gd name="connsiteX154" fmla="*/ 25003 w 1134240"/>
                <a:gd name="connsiteY154" fmla="*/ 212525 h 427360"/>
                <a:gd name="connsiteX155" fmla="*/ 33427 w 1134240"/>
                <a:gd name="connsiteY155" fmla="*/ 208721 h 427360"/>
                <a:gd name="connsiteX156" fmla="*/ 40902 w 1134240"/>
                <a:gd name="connsiteY156" fmla="*/ 188745 h 427360"/>
                <a:gd name="connsiteX157" fmla="*/ 57888 w 1134240"/>
                <a:gd name="connsiteY157" fmla="*/ 172983 h 427360"/>
                <a:gd name="connsiteX158" fmla="*/ 65497 w 1134240"/>
                <a:gd name="connsiteY158" fmla="*/ 169042 h 427360"/>
                <a:gd name="connsiteX159" fmla="*/ 76911 w 1134240"/>
                <a:gd name="connsiteY159" fmla="*/ 165916 h 427360"/>
                <a:gd name="connsiteX160" fmla="*/ 103952 w 1134240"/>
                <a:gd name="connsiteY160" fmla="*/ 162112 h 427360"/>
                <a:gd name="connsiteX161" fmla="*/ 133032 w 1134240"/>
                <a:gd name="connsiteY161" fmla="*/ 146757 h 427360"/>
                <a:gd name="connsiteX162" fmla="*/ 153959 w 1134240"/>
                <a:gd name="connsiteY162" fmla="*/ 132217 h 427360"/>
                <a:gd name="connsiteX163" fmla="*/ 170537 w 1134240"/>
                <a:gd name="connsiteY163" fmla="*/ 128140 h 427360"/>
                <a:gd name="connsiteX164" fmla="*/ 175701 w 1134240"/>
                <a:gd name="connsiteY164" fmla="*/ 122841 h 427360"/>
                <a:gd name="connsiteX165" fmla="*/ 179505 w 1134240"/>
                <a:gd name="connsiteY165" fmla="*/ 115910 h 427360"/>
                <a:gd name="connsiteX166" fmla="*/ 181816 w 1134240"/>
                <a:gd name="connsiteY166" fmla="*/ 106398 h 427360"/>
                <a:gd name="connsiteX167" fmla="*/ 183582 w 1134240"/>
                <a:gd name="connsiteY167" fmla="*/ 104360 h 427360"/>
                <a:gd name="connsiteX168" fmla="*/ 193230 w 1134240"/>
                <a:gd name="connsiteY168" fmla="*/ 105040 h 427360"/>
                <a:gd name="connsiteX169" fmla="*/ 200568 w 1134240"/>
                <a:gd name="connsiteY169" fmla="*/ 96751 h 427360"/>
                <a:gd name="connsiteX170" fmla="*/ 207633 w 1134240"/>
                <a:gd name="connsiteY170" fmla="*/ 91994 h 427360"/>
                <a:gd name="connsiteX171" fmla="*/ 214700 w 1134240"/>
                <a:gd name="connsiteY171" fmla="*/ 89277 h 427360"/>
                <a:gd name="connsiteX172" fmla="*/ 219048 w 1134240"/>
                <a:gd name="connsiteY172" fmla="*/ 89141 h 427360"/>
                <a:gd name="connsiteX173" fmla="*/ 220679 w 1134240"/>
                <a:gd name="connsiteY173" fmla="*/ 91587 h 427360"/>
                <a:gd name="connsiteX174" fmla="*/ 221902 w 1134240"/>
                <a:gd name="connsiteY174" fmla="*/ 98653 h 427360"/>
                <a:gd name="connsiteX175" fmla="*/ 223397 w 1134240"/>
                <a:gd name="connsiteY175" fmla="*/ 100963 h 427360"/>
                <a:gd name="connsiteX176" fmla="*/ 226386 w 1134240"/>
                <a:gd name="connsiteY176" fmla="*/ 101099 h 427360"/>
                <a:gd name="connsiteX177" fmla="*/ 230462 w 1134240"/>
                <a:gd name="connsiteY177" fmla="*/ 99469 h 427360"/>
                <a:gd name="connsiteX178" fmla="*/ 235898 w 1134240"/>
                <a:gd name="connsiteY178" fmla="*/ 94984 h 427360"/>
                <a:gd name="connsiteX179" fmla="*/ 250030 w 1134240"/>
                <a:gd name="connsiteY179" fmla="*/ 80852 h 427360"/>
                <a:gd name="connsiteX180" fmla="*/ 259406 w 1134240"/>
                <a:gd name="connsiteY180" fmla="*/ 75417 h 427360"/>
                <a:gd name="connsiteX181" fmla="*/ 273810 w 1134240"/>
                <a:gd name="connsiteY181" fmla="*/ 72291 h 427360"/>
                <a:gd name="connsiteX182" fmla="*/ 284273 w 1134240"/>
                <a:gd name="connsiteY182" fmla="*/ 79765 h 427360"/>
                <a:gd name="connsiteX183" fmla="*/ 290524 w 1134240"/>
                <a:gd name="connsiteY183" fmla="*/ 77183 h 427360"/>
                <a:gd name="connsiteX184" fmla="*/ 308869 w 1134240"/>
                <a:gd name="connsiteY184" fmla="*/ 48239 h 427360"/>
                <a:gd name="connsiteX185" fmla="*/ 316207 w 1134240"/>
                <a:gd name="connsiteY185" fmla="*/ 42940 h 427360"/>
                <a:gd name="connsiteX186" fmla="*/ 321642 w 1134240"/>
                <a:gd name="connsiteY186" fmla="*/ 40901 h 427360"/>
                <a:gd name="connsiteX187" fmla="*/ 331154 w 1134240"/>
                <a:gd name="connsiteY187" fmla="*/ 40494 h 427360"/>
                <a:gd name="connsiteX188" fmla="*/ 331290 w 1134240"/>
                <a:gd name="connsiteY188" fmla="*/ 32476 h 427360"/>
                <a:gd name="connsiteX189" fmla="*/ 334551 w 1134240"/>
                <a:gd name="connsiteY189" fmla="*/ 20383 h 427360"/>
                <a:gd name="connsiteX190" fmla="*/ 334959 w 1134240"/>
                <a:gd name="connsiteY190" fmla="*/ 12093 h 427360"/>
                <a:gd name="connsiteX191" fmla="*/ 340802 w 1134240"/>
                <a:gd name="connsiteY191" fmla="*/ 0 h 427360"/>
                <a:gd name="connsiteX192" fmla="*/ 342976 w 1134240"/>
                <a:gd name="connsiteY192" fmla="*/ 2446 h 427360"/>
                <a:gd name="connsiteX193" fmla="*/ 389313 w 1134240"/>
                <a:gd name="connsiteY193" fmla="*/ 2853 h 427360"/>
                <a:gd name="connsiteX194" fmla="*/ 435651 w 1134240"/>
                <a:gd name="connsiteY194" fmla="*/ 3261 h 427360"/>
                <a:gd name="connsiteX195" fmla="*/ 481987 w 1134240"/>
                <a:gd name="connsiteY195" fmla="*/ 3668 h 427360"/>
                <a:gd name="connsiteX196" fmla="*/ 528325 w 1134240"/>
                <a:gd name="connsiteY196" fmla="*/ 4076 h 427360"/>
                <a:gd name="connsiteX197" fmla="*/ 574662 w 1134240"/>
                <a:gd name="connsiteY197" fmla="*/ 4484 h 427360"/>
                <a:gd name="connsiteX198" fmla="*/ 620999 w 1134240"/>
                <a:gd name="connsiteY198" fmla="*/ 4892 h 427360"/>
                <a:gd name="connsiteX199" fmla="*/ 667336 w 1134240"/>
                <a:gd name="connsiteY199" fmla="*/ 5299 h 427360"/>
                <a:gd name="connsiteX200" fmla="*/ 713674 w 1134240"/>
                <a:gd name="connsiteY200" fmla="*/ 5707 h 427360"/>
                <a:gd name="connsiteX201" fmla="*/ 760010 w 1134240"/>
                <a:gd name="connsiteY201" fmla="*/ 6114 h 427360"/>
                <a:gd name="connsiteX202" fmla="*/ 806347 w 1134240"/>
                <a:gd name="connsiteY202" fmla="*/ 6522 h 427360"/>
                <a:gd name="connsiteX203" fmla="*/ 852685 w 1134240"/>
                <a:gd name="connsiteY203" fmla="*/ 6929 h 427360"/>
                <a:gd name="connsiteX204" fmla="*/ 899021 w 1134240"/>
                <a:gd name="connsiteY204" fmla="*/ 7338 h 427360"/>
                <a:gd name="connsiteX205" fmla="*/ 945359 w 1134240"/>
                <a:gd name="connsiteY205" fmla="*/ 7746 h 427360"/>
                <a:gd name="connsiteX206" fmla="*/ 991696 w 1134240"/>
                <a:gd name="connsiteY206" fmla="*/ 8153 h 427360"/>
                <a:gd name="connsiteX207" fmla="*/ 1038033 w 1134240"/>
                <a:gd name="connsiteY207" fmla="*/ 8561 h 427360"/>
                <a:gd name="connsiteX208" fmla="*/ 1068879 w 1134240"/>
                <a:gd name="connsiteY208" fmla="*/ 10735 h 427360"/>
                <a:gd name="connsiteX209" fmla="*/ 1078799 w 1134240"/>
                <a:gd name="connsiteY209" fmla="*/ 11007 h 427360"/>
                <a:gd name="connsiteX210" fmla="*/ 1082876 w 1134240"/>
                <a:gd name="connsiteY210" fmla="*/ 11007 h 427360"/>
                <a:gd name="connsiteX211" fmla="*/ 1095649 w 1134240"/>
                <a:gd name="connsiteY211" fmla="*/ 61828 h 427360"/>
                <a:gd name="connsiteX212" fmla="*/ 1121196 w 1134240"/>
                <a:gd name="connsiteY212" fmla="*/ 116998 h 427360"/>
                <a:gd name="connsiteX213" fmla="*/ 1124321 w 1134240"/>
                <a:gd name="connsiteY213" fmla="*/ 126510 h 427360"/>
                <a:gd name="connsiteX214" fmla="*/ 1118342 w 1134240"/>
                <a:gd name="connsiteY214" fmla="*/ 118220 h 427360"/>
                <a:gd name="connsiteX215" fmla="*/ 1099453 w 1134240"/>
                <a:gd name="connsiteY215" fmla="*/ 81803 h 427360"/>
                <a:gd name="connsiteX216" fmla="*/ 1088855 w 1134240"/>
                <a:gd name="connsiteY216" fmla="*/ 55170 h 427360"/>
                <a:gd name="connsiteX217" fmla="*/ 1078799 w 1134240"/>
                <a:gd name="connsiteY217" fmla="*/ 11007 h 427360"/>
                <a:gd name="connsiteX218" fmla="*/ 1111140 w 1134240"/>
                <a:gd name="connsiteY218" fmla="*/ 120531 h 427360"/>
                <a:gd name="connsiteX219" fmla="*/ 1109238 w 1134240"/>
                <a:gd name="connsiteY219" fmla="*/ 123792 h 427360"/>
                <a:gd name="connsiteX220" fmla="*/ 1100677 w 1134240"/>
                <a:gd name="connsiteY220" fmla="*/ 106398 h 427360"/>
                <a:gd name="connsiteX221" fmla="*/ 1109374 w 1134240"/>
                <a:gd name="connsiteY221" fmla="*/ 111970 h 427360"/>
                <a:gd name="connsiteX222" fmla="*/ 1110868 w 1134240"/>
                <a:gd name="connsiteY222" fmla="*/ 116590 h 427360"/>
                <a:gd name="connsiteX223" fmla="*/ 1111140 w 1134240"/>
                <a:gd name="connsiteY223" fmla="*/ 120531 h 427360"/>
                <a:gd name="connsiteX224" fmla="*/ 1122826 w 1134240"/>
                <a:gd name="connsiteY224" fmla="*/ 217010 h 427360"/>
                <a:gd name="connsiteX225" fmla="*/ 1105704 w 1134240"/>
                <a:gd name="connsiteY225" fmla="*/ 221222 h 427360"/>
                <a:gd name="connsiteX226" fmla="*/ 1104210 w 1134240"/>
                <a:gd name="connsiteY226" fmla="*/ 219863 h 427360"/>
                <a:gd name="connsiteX227" fmla="*/ 1123913 w 1134240"/>
                <a:gd name="connsiteY227" fmla="*/ 211031 h 427360"/>
                <a:gd name="connsiteX228" fmla="*/ 1130164 w 1134240"/>
                <a:gd name="connsiteY228" fmla="*/ 179641 h 427360"/>
                <a:gd name="connsiteX229" fmla="*/ 1130979 w 1134240"/>
                <a:gd name="connsiteY229" fmla="*/ 165101 h 427360"/>
                <a:gd name="connsiteX230" fmla="*/ 1127990 w 1134240"/>
                <a:gd name="connsiteY230" fmla="*/ 139554 h 427360"/>
                <a:gd name="connsiteX231" fmla="*/ 1128126 w 1134240"/>
                <a:gd name="connsiteY231" fmla="*/ 134255 h 427360"/>
                <a:gd name="connsiteX232" fmla="*/ 1131387 w 1134240"/>
                <a:gd name="connsiteY232" fmla="*/ 142544 h 427360"/>
                <a:gd name="connsiteX233" fmla="*/ 1134240 w 1134240"/>
                <a:gd name="connsiteY233" fmla="*/ 166460 h 427360"/>
                <a:gd name="connsiteX234" fmla="*/ 1133154 w 1134240"/>
                <a:gd name="connsiteY234" fmla="*/ 184533 h 427360"/>
                <a:gd name="connsiteX235" fmla="*/ 1127446 w 1134240"/>
                <a:gd name="connsiteY235" fmla="*/ 210759 h 427360"/>
                <a:gd name="connsiteX236" fmla="*/ 1122826 w 1134240"/>
                <a:gd name="connsiteY236" fmla="*/ 217010 h 427360"/>
                <a:gd name="connsiteX237" fmla="*/ 1092388 w 1134240"/>
                <a:gd name="connsiteY237" fmla="*/ 224755 h 427360"/>
                <a:gd name="connsiteX238" fmla="*/ 1069151 w 1134240"/>
                <a:gd name="connsiteY238" fmla="*/ 235898 h 427360"/>
                <a:gd name="connsiteX239" fmla="*/ 1066569 w 1134240"/>
                <a:gd name="connsiteY239" fmla="*/ 235219 h 427360"/>
                <a:gd name="connsiteX240" fmla="*/ 1081788 w 1134240"/>
                <a:gd name="connsiteY240" fmla="*/ 227201 h 427360"/>
                <a:gd name="connsiteX241" fmla="*/ 1092388 w 1134240"/>
                <a:gd name="connsiteY241" fmla="*/ 224755 h 427360"/>
                <a:gd name="connsiteX242" fmla="*/ 1000121 w 1134240"/>
                <a:gd name="connsiteY242" fmla="*/ 309684 h 427360"/>
                <a:gd name="connsiteX243" fmla="*/ 996996 w 1134240"/>
                <a:gd name="connsiteY243" fmla="*/ 311451 h 427360"/>
                <a:gd name="connsiteX244" fmla="*/ 1008682 w 1134240"/>
                <a:gd name="connsiteY244" fmla="*/ 292155 h 427360"/>
                <a:gd name="connsiteX245" fmla="*/ 1031782 w 1134240"/>
                <a:gd name="connsiteY245" fmla="*/ 267560 h 427360"/>
                <a:gd name="connsiteX246" fmla="*/ 1038033 w 1134240"/>
                <a:gd name="connsiteY246" fmla="*/ 263754 h 427360"/>
                <a:gd name="connsiteX247" fmla="*/ 1018737 w 1134240"/>
                <a:gd name="connsiteY247" fmla="*/ 284681 h 427360"/>
                <a:gd name="connsiteX248" fmla="*/ 1000121 w 1134240"/>
                <a:gd name="connsiteY248" fmla="*/ 309684 h 427360"/>
                <a:gd name="connsiteX249" fmla="*/ 994686 w 1134240"/>
                <a:gd name="connsiteY249" fmla="*/ 307917 h 427360"/>
                <a:gd name="connsiteX250" fmla="*/ 991832 w 1134240"/>
                <a:gd name="connsiteY250" fmla="*/ 308325 h 427360"/>
                <a:gd name="connsiteX251" fmla="*/ 986804 w 1134240"/>
                <a:gd name="connsiteY251" fmla="*/ 306559 h 427360"/>
                <a:gd name="connsiteX252" fmla="*/ 979874 w 1134240"/>
                <a:gd name="connsiteY252" fmla="*/ 303298 h 427360"/>
                <a:gd name="connsiteX253" fmla="*/ 978379 w 1134240"/>
                <a:gd name="connsiteY253" fmla="*/ 300851 h 427360"/>
                <a:gd name="connsiteX254" fmla="*/ 985038 w 1134240"/>
                <a:gd name="connsiteY254" fmla="*/ 301666 h 427360"/>
                <a:gd name="connsiteX255" fmla="*/ 994686 w 1134240"/>
                <a:gd name="connsiteY255" fmla="*/ 307917 h 42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1134240" h="427360">
                  <a:moveTo>
                    <a:pt x="1068879" y="10735"/>
                  </a:moveTo>
                  <a:lnTo>
                    <a:pt x="1065482" y="23100"/>
                  </a:lnTo>
                  <a:lnTo>
                    <a:pt x="1067248" y="30166"/>
                  </a:lnTo>
                  <a:lnTo>
                    <a:pt x="1074043" y="37504"/>
                  </a:lnTo>
                  <a:lnTo>
                    <a:pt x="1081516" y="55713"/>
                  </a:lnTo>
                  <a:lnTo>
                    <a:pt x="1087495" y="80172"/>
                  </a:lnTo>
                  <a:lnTo>
                    <a:pt x="1079479" y="70253"/>
                  </a:lnTo>
                  <a:lnTo>
                    <a:pt x="1070918" y="64953"/>
                  </a:lnTo>
                  <a:lnTo>
                    <a:pt x="1057601" y="60877"/>
                  </a:lnTo>
                  <a:lnTo>
                    <a:pt x="1045643" y="53810"/>
                  </a:lnTo>
                  <a:lnTo>
                    <a:pt x="1046458" y="64002"/>
                  </a:lnTo>
                  <a:lnTo>
                    <a:pt x="1045371" y="75009"/>
                  </a:lnTo>
                  <a:lnTo>
                    <a:pt x="1036267" y="71611"/>
                  </a:lnTo>
                  <a:lnTo>
                    <a:pt x="1030016" y="67943"/>
                  </a:lnTo>
                  <a:lnTo>
                    <a:pt x="1035587" y="79629"/>
                  </a:lnTo>
                  <a:lnTo>
                    <a:pt x="1023630" y="76096"/>
                  </a:lnTo>
                  <a:lnTo>
                    <a:pt x="1015612" y="76775"/>
                  </a:lnTo>
                  <a:lnTo>
                    <a:pt x="1010448" y="87103"/>
                  </a:lnTo>
                  <a:lnTo>
                    <a:pt x="1003518" y="93354"/>
                  </a:lnTo>
                  <a:lnTo>
                    <a:pt x="993190" y="95391"/>
                  </a:lnTo>
                  <a:lnTo>
                    <a:pt x="977835" y="85880"/>
                  </a:lnTo>
                  <a:lnTo>
                    <a:pt x="972943" y="74465"/>
                  </a:lnTo>
                  <a:lnTo>
                    <a:pt x="970906" y="61692"/>
                  </a:lnTo>
                  <a:lnTo>
                    <a:pt x="970090" y="76775"/>
                  </a:lnTo>
                  <a:lnTo>
                    <a:pt x="972807" y="92538"/>
                  </a:lnTo>
                  <a:lnTo>
                    <a:pt x="971857" y="104496"/>
                  </a:lnTo>
                  <a:lnTo>
                    <a:pt x="986532" y="106670"/>
                  </a:lnTo>
                  <a:lnTo>
                    <a:pt x="1000257" y="104768"/>
                  </a:lnTo>
                  <a:lnTo>
                    <a:pt x="1018873" y="105312"/>
                  </a:lnTo>
                  <a:lnTo>
                    <a:pt x="1030967" y="103001"/>
                  </a:lnTo>
                  <a:lnTo>
                    <a:pt x="1038305" y="99197"/>
                  </a:lnTo>
                  <a:lnTo>
                    <a:pt x="1055834" y="102458"/>
                  </a:lnTo>
                  <a:lnTo>
                    <a:pt x="1057057" y="116862"/>
                  </a:lnTo>
                  <a:lnTo>
                    <a:pt x="1055019" y="131130"/>
                  </a:lnTo>
                  <a:lnTo>
                    <a:pt x="1054068" y="146349"/>
                  </a:lnTo>
                  <a:lnTo>
                    <a:pt x="1058960" y="146213"/>
                  </a:lnTo>
                  <a:lnTo>
                    <a:pt x="1064667" y="141321"/>
                  </a:lnTo>
                  <a:lnTo>
                    <a:pt x="1067520" y="114008"/>
                  </a:lnTo>
                  <a:lnTo>
                    <a:pt x="1083555" y="103952"/>
                  </a:lnTo>
                  <a:lnTo>
                    <a:pt x="1088855" y="104632"/>
                  </a:lnTo>
                  <a:lnTo>
                    <a:pt x="1094018" y="113464"/>
                  </a:lnTo>
                  <a:lnTo>
                    <a:pt x="1095785" y="122433"/>
                  </a:lnTo>
                  <a:lnTo>
                    <a:pt x="1097552" y="134663"/>
                  </a:lnTo>
                  <a:lnTo>
                    <a:pt x="1093746" y="153279"/>
                  </a:lnTo>
                  <a:lnTo>
                    <a:pt x="1069151" y="175021"/>
                  </a:lnTo>
                  <a:lnTo>
                    <a:pt x="1051622" y="194996"/>
                  </a:lnTo>
                  <a:lnTo>
                    <a:pt x="1042653" y="199073"/>
                  </a:lnTo>
                  <a:lnTo>
                    <a:pt x="1029744" y="196763"/>
                  </a:lnTo>
                  <a:lnTo>
                    <a:pt x="1015069" y="191735"/>
                  </a:lnTo>
                  <a:lnTo>
                    <a:pt x="1007866" y="190784"/>
                  </a:lnTo>
                  <a:lnTo>
                    <a:pt x="1002431" y="192414"/>
                  </a:lnTo>
                  <a:lnTo>
                    <a:pt x="999034" y="186299"/>
                  </a:lnTo>
                  <a:lnTo>
                    <a:pt x="996860" y="175021"/>
                  </a:lnTo>
                  <a:lnTo>
                    <a:pt x="991153" y="171216"/>
                  </a:lnTo>
                  <a:lnTo>
                    <a:pt x="986804" y="171624"/>
                  </a:lnTo>
                  <a:lnTo>
                    <a:pt x="983814" y="183581"/>
                  </a:lnTo>
                  <a:lnTo>
                    <a:pt x="970090" y="186978"/>
                  </a:lnTo>
                  <a:lnTo>
                    <a:pt x="951474" y="182087"/>
                  </a:lnTo>
                  <a:lnTo>
                    <a:pt x="931906" y="172031"/>
                  </a:lnTo>
                  <a:lnTo>
                    <a:pt x="940331" y="182766"/>
                  </a:lnTo>
                  <a:lnTo>
                    <a:pt x="988843" y="202878"/>
                  </a:lnTo>
                  <a:lnTo>
                    <a:pt x="994278" y="206682"/>
                  </a:lnTo>
                  <a:lnTo>
                    <a:pt x="999441" y="212118"/>
                  </a:lnTo>
                  <a:lnTo>
                    <a:pt x="992647" y="220679"/>
                  </a:lnTo>
                  <a:lnTo>
                    <a:pt x="987347" y="230326"/>
                  </a:lnTo>
                  <a:lnTo>
                    <a:pt x="986532" y="237936"/>
                  </a:lnTo>
                  <a:lnTo>
                    <a:pt x="984629" y="242692"/>
                  </a:lnTo>
                  <a:lnTo>
                    <a:pt x="965334" y="255602"/>
                  </a:lnTo>
                  <a:lnTo>
                    <a:pt x="954871" y="253291"/>
                  </a:lnTo>
                  <a:lnTo>
                    <a:pt x="928101" y="230055"/>
                  </a:lnTo>
                  <a:lnTo>
                    <a:pt x="940331" y="250166"/>
                  </a:lnTo>
                  <a:lnTo>
                    <a:pt x="950115" y="258727"/>
                  </a:lnTo>
                  <a:lnTo>
                    <a:pt x="969818" y="263211"/>
                  </a:lnTo>
                  <a:lnTo>
                    <a:pt x="1006644" y="255738"/>
                  </a:lnTo>
                  <a:lnTo>
                    <a:pt x="1018737" y="263890"/>
                  </a:lnTo>
                  <a:lnTo>
                    <a:pt x="1008818" y="278430"/>
                  </a:lnTo>
                  <a:lnTo>
                    <a:pt x="998898" y="288622"/>
                  </a:lnTo>
                  <a:lnTo>
                    <a:pt x="985989" y="289709"/>
                  </a:lnTo>
                  <a:lnTo>
                    <a:pt x="974574" y="292426"/>
                  </a:lnTo>
                  <a:lnTo>
                    <a:pt x="971177" y="299356"/>
                  </a:lnTo>
                  <a:lnTo>
                    <a:pt x="963024" y="299765"/>
                  </a:lnTo>
                  <a:lnTo>
                    <a:pt x="950387" y="300172"/>
                  </a:lnTo>
                  <a:lnTo>
                    <a:pt x="930683" y="300851"/>
                  </a:lnTo>
                  <a:lnTo>
                    <a:pt x="919948" y="299220"/>
                  </a:lnTo>
                  <a:lnTo>
                    <a:pt x="904864" y="313489"/>
                  </a:lnTo>
                  <a:lnTo>
                    <a:pt x="899157" y="315391"/>
                  </a:lnTo>
                  <a:lnTo>
                    <a:pt x="891276" y="312673"/>
                  </a:lnTo>
                  <a:lnTo>
                    <a:pt x="887879" y="301259"/>
                  </a:lnTo>
                  <a:lnTo>
                    <a:pt x="884346" y="295552"/>
                  </a:lnTo>
                  <a:lnTo>
                    <a:pt x="884210" y="317021"/>
                  </a:lnTo>
                  <a:lnTo>
                    <a:pt x="885569" y="322729"/>
                  </a:lnTo>
                  <a:lnTo>
                    <a:pt x="888423" y="327078"/>
                  </a:lnTo>
                  <a:lnTo>
                    <a:pt x="870758" y="338764"/>
                  </a:lnTo>
                  <a:lnTo>
                    <a:pt x="853907" y="353304"/>
                  </a:lnTo>
                  <a:lnTo>
                    <a:pt x="847793" y="357244"/>
                  </a:lnTo>
                  <a:lnTo>
                    <a:pt x="840863" y="364446"/>
                  </a:lnTo>
                  <a:lnTo>
                    <a:pt x="826730" y="385373"/>
                  </a:lnTo>
                  <a:lnTo>
                    <a:pt x="823198" y="400592"/>
                  </a:lnTo>
                  <a:lnTo>
                    <a:pt x="818169" y="417577"/>
                  </a:lnTo>
                  <a:lnTo>
                    <a:pt x="817490" y="409968"/>
                  </a:lnTo>
                  <a:lnTo>
                    <a:pt x="818305" y="397059"/>
                  </a:lnTo>
                  <a:lnTo>
                    <a:pt x="814772" y="382383"/>
                  </a:lnTo>
                  <a:lnTo>
                    <a:pt x="812598" y="409425"/>
                  </a:lnTo>
                  <a:lnTo>
                    <a:pt x="807162" y="421926"/>
                  </a:lnTo>
                  <a:lnTo>
                    <a:pt x="756885" y="421111"/>
                  </a:lnTo>
                  <a:lnTo>
                    <a:pt x="736638" y="427361"/>
                  </a:lnTo>
                  <a:lnTo>
                    <a:pt x="718157" y="408745"/>
                  </a:lnTo>
                  <a:lnTo>
                    <a:pt x="700900" y="391216"/>
                  </a:lnTo>
                  <a:lnTo>
                    <a:pt x="683642" y="373687"/>
                  </a:lnTo>
                  <a:lnTo>
                    <a:pt x="666385" y="356157"/>
                  </a:lnTo>
                  <a:lnTo>
                    <a:pt x="649128" y="338492"/>
                  </a:lnTo>
                  <a:lnTo>
                    <a:pt x="631870" y="320827"/>
                  </a:lnTo>
                  <a:lnTo>
                    <a:pt x="614612" y="303162"/>
                  </a:lnTo>
                  <a:lnTo>
                    <a:pt x="597354" y="285496"/>
                  </a:lnTo>
                  <a:lnTo>
                    <a:pt x="579282" y="284817"/>
                  </a:lnTo>
                  <a:lnTo>
                    <a:pt x="561209" y="284273"/>
                  </a:lnTo>
                  <a:lnTo>
                    <a:pt x="543136" y="283594"/>
                  </a:lnTo>
                  <a:lnTo>
                    <a:pt x="525064" y="283050"/>
                  </a:lnTo>
                  <a:lnTo>
                    <a:pt x="506991" y="282371"/>
                  </a:lnTo>
                  <a:lnTo>
                    <a:pt x="488918" y="281827"/>
                  </a:lnTo>
                  <a:lnTo>
                    <a:pt x="470845" y="281148"/>
                  </a:lnTo>
                  <a:lnTo>
                    <a:pt x="452772" y="280604"/>
                  </a:lnTo>
                  <a:lnTo>
                    <a:pt x="452093" y="268375"/>
                  </a:lnTo>
                  <a:lnTo>
                    <a:pt x="451549" y="259678"/>
                  </a:lnTo>
                  <a:lnTo>
                    <a:pt x="440270" y="244866"/>
                  </a:lnTo>
                  <a:lnTo>
                    <a:pt x="433612" y="236170"/>
                  </a:lnTo>
                  <a:lnTo>
                    <a:pt x="419344" y="243644"/>
                  </a:lnTo>
                  <a:lnTo>
                    <a:pt x="418529" y="239974"/>
                  </a:lnTo>
                  <a:lnTo>
                    <a:pt x="419072" y="233452"/>
                  </a:lnTo>
                  <a:lnTo>
                    <a:pt x="417849" y="231141"/>
                  </a:lnTo>
                  <a:lnTo>
                    <a:pt x="413908" y="229511"/>
                  </a:lnTo>
                  <a:lnTo>
                    <a:pt x="393661" y="228560"/>
                  </a:lnTo>
                  <a:lnTo>
                    <a:pt x="373414" y="227609"/>
                  </a:lnTo>
                  <a:lnTo>
                    <a:pt x="353168" y="226658"/>
                  </a:lnTo>
                  <a:lnTo>
                    <a:pt x="332921" y="225706"/>
                  </a:lnTo>
                  <a:lnTo>
                    <a:pt x="312674" y="224755"/>
                  </a:lnTo>
                  <a:lnTo>
                    <a:pt x="292427" y="223804"/>
                  </a:lnTo>
                  <a:lnTo>
                    <a:pt x="272179" y="222853"/>
                  </a:lnTo>
                  <a:lnTo>
                    <a:pt x="251932" y="221901"/>
                  </a:lnTo>
                  <a:lnTo>
                    <a:pt x="247313" y="220407"/>
                  </a:lnTo>
                  <a:lnTo>
                    <a:pt x="238208" y="225570"/>
                  </a:lnTo>
                  <a:lnTo>
                    <a:pt x="214156" y="233316"/>
                  </a:lnTo>
                  <a:lnTo>
                    <a:pt x="202334" y="240110"/>
                  </a:lnTo>
                  <a:lnTo>
                    <a:pt x="197986" y="239702"/>
                  </a:lnTo>
                  <a:lnTo>
                    <a:pt x="177603" y="246361"/>
                  </a:lnTo>
                  <a:lnTo>
                    <a:pt x="157220" y="253020"/>
                  </a:lnTo>
                  <a:lnTo>
                    <a:pt x="154910" y="253020"/>
                  </a:lnTo>
                  <a:lnTo>
                    <a:pt x="116182" y="253563"/>
                  </a:lnTo>
                  <a:lnTo>
                    <a:pt x="77455" y="254106"/>
                  </a:lnTo>
                  <a:lnTo>
                    <a:pt x="38727" y="254650"/>
                  </a:lnTo>
                  <a:lnTo>
                    <a:pt x="0" y="255193"/>
                  </a:lnTo>
                  <a:lnTo>
                    <a:pt x="4756" y="222037"/>
                  </a:lnTo>
                  <a:lnTo>
                    <a:pt x="8017" y="214428"/>
                  </a:lnTo>
                  <a:lnTo>
                    <a:pt x="11686" y="212661"/>
                  </a:lnTo>
                  <a:lnTo>
                    <a:pt x="25003" y="212525"/>
                  </a:lnTo>
                  <a:lnTo>
                    <a:pt x="33427" y="208721"/>
                  </a:lnTo>
                  <a:lnTo>
                    <a:pt x="40902" y="188745"/>
                  </a:lnTo>
                  <a:lnTo>
                    <a:pt x="57888" y="172983"/>
                  </a:lnTo>
                  <a:lnTo>
                    <a:pt x="65497" y="169042"/>
                  </a:lnTo>
                  <a:lnTo>
                    <a:pt x="76911" y="165916"/>
                  </a:lnTo>
                  <a:lnTo>
                    <a:pt x="103952" y="162112"/>
                  </a:lnTo>
                  <a:lnTo>
                    <a:pt x="133032" y="146757"/>
                  </a:lnTo>
                  <a:lnTo>
                    <a:pt x="153959" y="132217"/>
                  </a:lnTo>
                  <a:lnTo>
                    <a:pt x="170537" y="128140"/>
                  </a:lnTo>
                  <a:lnTo>
                    <a:pt x="175701" y="122841"/>
                  </a:lnTo>
                  <a:lnTo>
                    <a:pt x="179505" y="115910"/>
                  </a:lnTo>
                  <a:lnTo>
                    <a:pt x="181816" y="106398"/>
                  </a:lnTo>
                  <a:lnTo>
                    <a:pt x="183582" y="104360"/>
                  </a:lnTo>
                  <a:lnTo>
                    <a:pt x="193230" y="105040"/>
                  </a:lnTo>
                  <a:lnTo>
                    <a:pt x="200568" y="96751"/>
                  </a:lnTo>
                  <a:lnTo>
                    <a:pt x="207633" y="91994"/>
                  </a:lnTo>
                  <a:lnTo>
                    <a:pt x="214700" y="89277"/>
                  </a:lnTo>
                  <a:lnTo>
                    <a:pt x="219048" y="89141"/>
                  </a:lnTo>
                  <a:lnTo>
                    <a:pt x="220679" y="91587"/>
                  </a:lnTo>
                  <a:lnTo>
                    <a:pt x="221902" y="98653"/>
                  </a:lnTo>
                  <a:lnTo>
                    <a:pt x="223397" y="100963"/>
                  </a:lnTo>
                  <a:lnTo>
                    <a:pt x="226386" y="101099"/>
                  </a:lnTo>
                  <a:lnTo>
                    <a:pt x="230462" y="99469"/>
                  </a:lnTo>
                  <a:lnTo>
                    <a:pt x="235898" y="94984"/>
                  </a:lnTo>
                  <a:lnTo>
                    <a:pt x="250030" y="80852"/>
                  </a:lnTo>
                  <a:lnTo>
                    <a:pt x="259406" y="75417"/>
                  </a:lnTo>
                  <a:lnTo>
                    <a:pt x="273810" y="72291"/>
                  </a:lnTo>
                  <a:lnTo>
                    <a:pt x="284273" y="79765"/>
                  </a:lnTo>
                  <a:lnTo>
                    <a:pt x="290524" y="77183"/>
                  </a:lnTo>
                  <a:lnTo>
                    <a:pt x="308869" y="48239"/>
                  </a:lnTo>
                  <a:lnTo>
                    <a:pt x="316207" y="42940"/>
                  </a:lnTo>
                  <a:lnTo>
                    <a:pt x="321642" y="40901"/>
                  </a:lnTo>
                  <a:lnTo>
                    <a:pt x="331154" y="40494"/>
                  </a:lnTo>
                  <a:lnTo>
                    <a:pt x="331290" y="32476"/>
                  </a:lnTo>
                  <a:lnTo>
                    <a:pt x="334551" y="20383"/>
                  </a:lnTo>
                  <a:lnTo>
                    <a:pt x="334959" y="12093"/>
                  </a:lnTo>
                  <a:lnTo>
                    <a:pt x="340802" y="0"/>
                  </a:lnTo>
                  <a:lnTo>
                    <a:pt x="342976" y="2446"/>
                  </a:lnTo>
                  <a:lnTo>
                    <a:pt x="389313" y="2853"/>
                  </a:lnTo>
                  <a:lnTo>
                    <a:pt x="435651" y="3261"/>
                  </a:lnTo>
                  <a:lnTo>
                    <a:pt x="481987" y="3668"/>
                  </a:lnTo>
                  <a:lnTo>
                    <a:pt x="528325" y="4076"/>
                  </a:lnTo>
                  <a:lnTo>
                    <a:pt x="574662" y="4484"/>
                  </a:lnTo>
                  <a:lnTo>
                    <a:pt x="620999" y="4892"/>
                  </a:lnTo>
                  <a:lnTo>
                    <a:pt x="667336" y="5299"/>
                  </a:lnTo>
                  <a:lnTo>
                    <a:pt x="713674" y="5707"/>
                  </a:lnTo>
                  <a:lnTo>
                    <a:pt x="760010" y="6114"/>
                  </a:lnTo>
                  <a:lnTo>
                    <a:pt x="806347" y="6522"/>
                  </a:lnTo>
                  <a:lnTo>
                    <a:pt x="852685" y="6929"/>
                  </a:lnTo>
                  <a:lnTo>
                    <a:pt x="899021" y="7338"/>
                  </a:lnTo>
                  <a:lnTo>
                    <a:pt x="945359" y="7746"/>
                  </a:lnTo>
                  <a:lnTo>
                    <a:pt x="991696" y="8153"/>
                  </a:lnTo>
                  <a:lnTo>
                    <a:pt x="1038033" y="8561"/>
                  </a:lnTo>
                  <a:lnTo>
                    <a:pt x="1068879" y="10735"/>
                  </a:lnTo>
                  <a:close/>
                  <a:moveTo>
                    <a:pt x="1078799" y="11007"/>
                  </a:moveTo>
                  <a:lnTo>
                    <a:pt x="1082876" y="11007"/>
                  </a:lnTo>
                  <a:lnTo>
                    <a:pt x="1095649" y="61828"/>
                  </a:lnTo>
                  <a:lnTo>
                    <a:pt x="1121196" y="116998"/>
                  </a:lnTo>
                  <a:lnTo>
                    <a:pt x="1124321" y="126510"/>
                  </a:lnTo>
                  <a:lnTo>
                    <a:pt x="1118342" y="118220"/>
                  </a:lnTo>
                  <a:lnTo>
                    <a:pt x="1099453" y="81803"/>
                  </a:lnTo>
                  <a:lnTo>
                    <a:pt x="1088855" y="55170"/>
                  </a:lnTo>
                  <a:lnTo>
                    <a:pt x="1078799" y="11007"/>
                  </a:lnTo>
                  <a:close/>
                  <a:moveTo>
                    <a:pt x="1111140" y="120531"/>
                  </a:moveTo>
                  <a:lnTo>
                    <a:pt x="1109238" y="123792"/>
                  </a:lnTo>
                  <a:lnTo>
                    <a:pt x="1100677" y="106398"/>
                  </a:lnTo>
                  <a:lnTo>
                    <a:pt x="1109374" y="111970"/>
                  </a:lnTo>
                  <a:lnTo>
                    <a:pt x="1110868" y="116590"/>
                  </a:lnTo>
                  <a:lnTo>
                    <a:pt x="1111140" y="120531"/>
                  </a:lnTo>
                  <a:close/>
                  <a:moveTo>
                    <a:pt x="1122826" y="217010"/>
                  </a:moveTo>
                  <a:lnTo>
                    <a:pt x="1105704" y="221222"/>
                  </a:lnTo>
                  <a:lnTo>
                    <a:pt x="1104210" y="219863"/>
                  </a:lnTo>
                  <a:lnTo>
                    <a:pt x="1123913" y="211031"/>
                  </a:lnTo>
                  <a:lnTo>
                    <a:pt x="1130164" y="179641"/>
                  </a:lnTo>
                  <a:lnTo>
                    <a:pt x="1130979" y="165101"/>
                  </a:lnTo>
                  <a:lnTo>
                    <a:pt x="1127990" y="139554"/>
                  </a:lnTo>
                  <a:lnTo>
                    <a:pt x="1128126" y="134255"/>
                  </a:lnTo>
                  <a:lnTo>
                    <a:pt x="1131387" y="142544"/>
                  </a:lnTo>
                  <a:lnTo>
                    <a:pt x="1134240" y="166460"/>
                  </a:lnTo>
                  <a:lnTo>
                    <a:pt x="1133154" y="184533"/>
                  </a:lnTo>
                  <a:lnTo>
                    <a:pt x="1127446" y="210759"/>
                  </a:lnTo>
                  <a:lnTo>
                    <a:pt x="1122826" y="217010"/>
                  </a:lnTo>
                  <a:close/>
                  <a:moveTo>
                    <a:pt x="1092388" y="224755"/>
                  </a:moveTo>
                  <a:lnTo>
                    <a:pt x="1069151" y="235898"/>
                  </a:lnTo>
                  <a:lnTo>
                    <a:pt x="1066569" y="235219"/>
                  </a:lnTo>
                  <a:lnTo>
                    <a:pt x="1081788" y="227201"/>
                  </a:lnTo>
                  <a:lnTo>
                    <a:pt x="1092388" y="224755"/>
                  </a:lnTo>
                  <a:close/>
                  <a:moveTo>
                    <a:pt x="1000121" y="309684"/>
                  </a:moveTo>
                  <a:lnTo>
                    <a:pt x="996996" y="311451"/>
                  </a:lnTo>
                  <a:lnTo>
                    <a:pt x="1008682" y="292155"/>
                  </a:lnTo>
                  <a:lnTo>
                    <a:pt x="1031782" y="267560"/>
                  </a:lnTo>
                  <a:lnTo>
                    <a:pt x="1038033" y="263754"/>
                  </a:lnTo>
                  <a:lnTo>
                    <a:pt x="1018737" y="284681"/>
                  </a:lnTo>
                  <a:lnTo>
                    <a:pt x="1000121" y="309684"/>
                  </a:lnTo>
                  <a:close/>
                  <a:moveTo>
                    <a:pt x="994686" y="307917"/>
                  </a:moveTo>
                  <a:lnTo>
                    <a:pt x="991832" y="308325"/>
                  </a:lnTo>
                  <a:lnTo>
                    <a:pt x="986804" y="306559"/>
                  </a:lnTo>
                  <a:lnTo>
                    <a:pt x="979874" y="303298"/>
                  </a:lnTo>
                  <a:lnTo>
                    <a:pt x="978379" y="300851"/>
                  </a:lnTo>
                  <a:lnTo>
                    <a:pt x="985038" y="301666"/>
                  </a:lnTo>
                  <a:lnTo>
                    <a:pt x="994686" y="30791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 name="Freeform: Shape 54">
              <a:extLst>
                <a:ext uri="{FF2B5EF4-FFF2-40B4-BE49-F238E27FC236}">
                  <a16:creationId xmlns:a16="http://schemas.microsoft.com/office/drawing/2014/main" id="{CBA3F957-E999-E4F7-AB1D-FFCEDA929364}"/>
                </a:ext>
              </a:extLst>
            </p:cNvPr>
            <p:cNvSpPr/>
            <p:nvPr/>
          </p:nvSpPr>
          <p:spPr>
            <a:xfrm>
              <a:off x="13037011" y="7318002"/>
              <a:ext cx="956501" cy="575612"/>
            </a:xfrm>
            <a:custGeom>
              <a:avLst/>
              <a:gdLst>
                <a:gd name="connsiteX0" fmla="*/ 956502 w 956501"/>
                <a:gd name="connsiteY0" fmla="*/ 575613 h 575612"/>
                <a:gd name="connsiteX1" fmla="*/ 926743 w 956501"/>
                <a:gd name="connsiteY1" fmla="*/ 575613 h 575612"/>
                <a:gd name="connsiteX2" fmla="*/ 896984 w 956501"/>
                <a:gd name="connsiteY2" fmla="*/ 575613 h 575612"/>
                <a:gd name="connsiteX3" fmla="*/ 867089 w 956501"/>
                <a:gd name="connsiteY3" fmla="*/ 575613 h 575612"/>
                <a:gd name="connsiteX4" fmla="*/ 837330 w 956501"/>
                <a:gd name="connsiteY4" fmla="*/ 575613 h 575612"/>
                <a:gd name="connsiteX5" fmla="*/ 807570 w 956501"/>
                <a:gd name="connsiteY5" fmla="*/ 575613 h 575612"/>
                <a:gd name="connsiteX6" fmla="*/ 777811 w 956501"/>
                <a:gd name="connsiteY6" fmla="*/ 575613 h 575612"/>
                <a:gd name="connsiteX7" fmla="*/ 747916 w 956501"/>
                <a:gd name="connsiteY7" fmla="*/ 575613 h 575612"/>
                <a:gd name="connsiteX8" fmla="*/ 718157 w 956501"/>
                <a:gd name="connsiteY8" fmla="*/ 575613 h 575612"/>
                <a:gd name="connsiteX9" fmla="*/ 688398 w 956501"/>
                <a:gd name="connsiteY9" fmla="*/ 575613 h 575612"/>
                <a:gd name="connsiteX10" fmla="*/ 658503 w 956501"/>
                <a:gd name="connsiteY10" fmla="*/ 575613 h 575612"/>
                <a:gd name="connsiteX11" fmla="*/ 628744 w 956501"/>
                <a:gd name="connsiteY11" fmla="*/ 575613 h 575612"/>
                <a:gd name="connsiteX12" fmla="*/ 598986 w 956501"/>
                <a:gd name="connsiteY12" fmla="*/ 575613 h 575612"/>
                <a:gd name="connsiteX13" fmla="*/ 569227 w 956501"/>
                <a:gd name="connsiteY13" fmla="*/ 575613 h 575612"/>
                <a:gd name="connsiteX14" fmla="*/ 539332 w 956501"/>
                <a:gd name="connsiteY14" fmla="*/ 575613 h 575612"/>
                <a:gd name="connsiteX15" fmla="*/ 509573 w 956501"/>
                <a:gd name="connsiteY15" fmla="*/ 575613 h 575612"/>
                <a:gd name="connsiteX16" fmla="*/ 479813 w 956501"/>
                <a:gd name="connsiteY16" fmla="*/ 575613 h 575612"/>
                <a:gd name="connsiteX17" fmla="*/ 449918 w 956501"/>
                <a:gd name="connsiteY17" fmla="*/ 575613 h 575612"/>
                <a:gd name="connsiteX18" fmla="*/ 420159 w 956501"/>
                <a:gd name="connsiteY18" fmla="*/ 575613 h 575612"/>
                <a:gd name="connsiteX19" fmla="*/ 390400 w 956501"/>
                <a:gd name="connsiteY19" fmla="*/ 575613 h 575612"/>
                <a:gd name="connsiteX20" fmla="*/ 360505 w 956501"/>
                <a:gd name="connsiteY20" fmla="*/ 575613 h 575612"/>
                <a:gd name="connsiteX21" fmla="*/ 330746 w 956501"/>
                <a:gd name="connsiteY21" fmla="*/ 575613 h 575612"/>
                <a:gd name="connsiteX22" fmla="*/ 300987 w 956501"/>
                <a:gd name="connsiteY22" fmla="*/ 575613 h 575612"/>
                <a:gd name="connsiteX23" fmla="*/ 271228 w 956501"/>
                <a:gd name="connsiteY23" fmla="*/ 575613 h 575612"/>
                <a:gd name="connsiteX24" fmla="*/ 241334 w 956501"/>
                <a:gd name="connsiteY24" fmla="*/ 575613 h 575612"/>
                <a:gd name="connsiteX25" fmla="*/ 211575 w 956501"/>
                <a:gd name="connsiteY25" fmla="*/ 575613 h 575612"/>
                <a:gd name="connsiteX26" fmla="*/ 181816 w 956501"/>
                <a:gd name="connsiteY26" fmla="*/ 575613 h 575612"/>
                <a:gd name="connsiteX27" fmla="*/ 151920 w 956501"/>
                <a:gd name="connsiteY27" fmla="*/ 575613 h 575612"/>
                <a:gd name="connsiteX28" fmla="*/ 122161 w 956501"/>
                <a:gd name="connsiteY28" fmla="*/ 575613 h 575612"/>
                <a:gd name="connsiteX29" fmla="*/ 92402 w 956501"/>
                <a:gd name="connsiteY29" fmla="*/ 575613 h 575612"/>
                <a:gd name="connsiteX30" fmla="*/ 62507 w 956501"/>
                <a:gd name="connsiteY30" fmla="*/ 575613 h 575612"/>
                <a:gd name="connsiteX31" fmla="*/ 32748 w 956501"/>
                <a:gd name="connsiteY31" fmla="*/ 575613 h 575612"/>
                <a:gd name="connsiteX32" fmla="*/ 2989 w 956501"/>
                <a:gd name="connsiteY32" fmla="*/ 575613 h 575612"/>
                <a:gd name="connsiteX33" fmla="*/ 2853 w 956501"/>
                <a:gd name="connsiteY33" fmla="*/ 540555 h 575612"/>
                <a:gd name="connsiteX34" fmla="*/ 2582 w 956501"/>
                <a:gd name="connsiteY34" fmla="*/ 505496 h 575612"/>
                <a:gd name="connsiteX35" fmla="*/ 2446 w 956501"/>
                <a:gd name="connsiteY35" fmla="*/ 470165 h 575612"/>
                <a:gd name="connsiteX36" fmla="*/ 2310 w 956501"/>
                <a:gd name="connsiteY36" fmla="*/ 434835 h 575612"/>
                <a:gd name="connsiteX37" fmla="*/ 2038 w 956501"/>
                <a:gd name="connsiteY37" fmla="*/ 399233 h 575612"/>
                <a:gd name="connsiteX38" fmla="*/ 1903 w 956501"/>
                <a:gd name="connsiteY38" fmla="*/ 363631 h 575612"/>
                <a:gd name="connsiteX39" fmla="*/ 1767 w 956501"/>
                <a:gd name="connsiteY39" fmla="*/ 327893 h 575612"/>
                <a:gd name="connsiteX40" fmla="*/ 1495 w 956501"/>
                <a:gd name="connsiteY40" fmla="*/ 291883 h 575612"/>
                <a:gd name="connsiteX41" fmla="*/ 1359 w 956501"/>
                <a:gd name="connsiteY41" fmla="*/ 255873 h 575612"/>
                <a:gd name="connsiteX42" fmla="*/ 1223 w 956501"/>
                <a:gd name="connsiteY42" fmla="*/ 219727 h 575612"/>
                <a:gd name="connsiteX43" fmla="*/ 951 w 956501"/>
                <a:gd name="connsiteY43" fmla="*/ 183446 h 575612"/>
                <a:gd name="connsiteX44" fmla="*/ 815 w 956501"/>
                <a:gd name="connsiteY44" fmla="*/ 147028 h 575612"/>
                <a:gd name="connsiteX45" fmla="*/ 679 w 956501"/>
                <a:gd name="connsiteY45" fmla="*/ 110339 h 575612"/>
                <a:gd name="connsiteX46" fmla="*/ 543 w 956501"/>
                <a:gd name="connsiteY46" fmla="*/ 73650 h 575612"/>
                <a:gd name="connsiteX47" fmla="*/ 271 w 956501"/>
                <a:gd name="connsiteY47" fmla="*/ 36825 h 575612"/>
                <a:gd name="connsiteX48" fmla="*/ 0 w 956501"/>
                <a:gd name="connsiteY48" fmla="*/ 0 h 575612"/>
                <a:gd name="connsiteX49" fmla="*/ 13860 w 956501"/>
                <a:gd name="connsiteY49" fmla="*/ 0 h 575612"/>
                <a:gd name="connsiteX50" fmla="*/ 68486 w 956501"/>
                <a:gd name="connsiteY50" fmla="*/ 0 h 575612"/>
                <a:gd name="connsiteX51" fmla="*/ 122977 w 956501"/>
                <a:gd name="connsiteY51" fmla="*/ 0 h 575612"/>
                <a:gd name="connsiteX52" fmla="*/ 177467 w 956501"/>
                <a:gd name="connsiteY52" fmla="*/ 0 h 575612"/>
                <a:gd name="connsiteX53" fmla="*/ 232094 w 956501"/>
                <a:gd name="connsiteY53" fmla="*/ 0 h 575612"/>
                <a:gd name="connsiteX54" fmla="*/ 286583 w 956501"/>
                <a:gd name="connsiteY54" fmla="*/ 0 h 575612"/>
                <a:gd name="connsiteX55" fmla="*/ 341210 w 956501"/>
                <a:gd name="connsiteY55" fmla="*/ 0 h 575612"/>
                <a:gd name="connsiteX56" fmla="*/ 395700 w 956501"/>
                <a:gd name="connsiteY56" fmla="*/ 0 h 575612"/>
                <a:gd name="connsiteX57" fmla="*/ 450190 w 956501"/>
                <a:gd name="connsiteY57" fmla="*/ 0 h 575612"/>
                <a:gd name="connsiteX58" fmla="*/ 504816 w 956501"/>
                <a:gd name="connsiteY58" fmla="*/ 0 h 575612"/>
                <a:gd name="connsiteX59" fmla="*/ 559306 w 956501"/>
                <a:gd name="connsiteY59" fmla="*/ 0 h 575612"/>
                <a:gd name="connsiteX60" fmla="*/ 613933 w 956501"/>
                <a:gd name="connsiteY60" fmla="*/ 0 h 575612"/>
                <a:gd name="connsiteX61" fmla="*/ 668423 w 956501"/>
                <a:gd name="connsiteY61" fmla="*/ 0 h 575612"/>
                <a:gd name="connsiteX62" fmla="*/ 722914 w 956501"/>
                <a:gd name="connsiteY62" fmla="*/ 0 h 575612"/>
                <a:gd name="connsiteX63" fmla="*/ 777539 w 956501"/>
                <a:gd name="connsiteY63" fmla="*/ 0 h 575612"/>
                <a:gd name="connsiteX64" fmla="*/ 832030 w 956501"/>
                <a:gd name="connsiteY64" fmla="*/ 0 h 575612"/>
                <a:gd name="connsiteX65" fmla="*/ 870893 w 956501"/>
                <a:gd name="connsiteY65" fmla="*/ 0 h 575612"/>
                <a:gd name="connsiteX66" fmla="*/ 883395 w 956501"/>
                <a:gd name="connsiteY66" fmla="*/ 60469 h 575612"/>
                <a:gd name="connsiteX67" fmla="*/ 883259 w 956501"/>
                <a:gd name="connsiteY67" fmla="*/ 77455 h 575612"/>
                <a:gd name="connsiteX68" fmla="*/ 881356 w 956501"/>
                <a:gd name="connsiteY68" fmla="*/ 88326 h 575612"/>
                <a:gd name="connsiteX69" fmla="*/ 882987 w 956501"/>
                <a:gd name="connsiteY69" fmla="*/ 107350 h 575612"/>
                <a:gd name="connsiteX70" fmla="*/ 882308 w 956501"/>
                <a:gd name="connsiteY70" fmla="*/ 120123 h 575612"/>
                <a:gd name="connsiteX71" fmla="*/ 884210 w 956501"/>
                <a:gd name="connsiteY71" fmla="*/ 136429 h 575612"/>
                <a:gd name="connsiteX72" fmla="*/ 883666 w 956501"/>
                <a:gd name="connsiteY72" fmla="*/ 158035 h 575612"/>
                <a:gd name="connsiteX73" fmla="*/ 889781 w 956501"/>
                <a:gd name="connsiteY73" fmla="*/ 182902 h 575612"/>
                <a:gd name="connsiteX74" fmla="*/ 898885 w 956501"/>
                <a:gd name="connsiteY74" fmla="*/ 205324 h 575612"/>
                <a:gd name="connsiteX75" fmla="*/ 898614 w 956501"/>
                <a:gd name="connsiteY75" fmla="*/ 211846 h 575612"/>
                <a:gd name="connsiteX76" fmla="*/ 901332 w 956501"/>
                <a:gd name="connsiteY76" fmla="*/ 225299 h 575612"/>
                <a:gd name="connsiteX77" fmla="*/ 906631 w 956501"/>
                <a:gd name="connsiteY77" fmla="*/ 236442 h 575612"/>
                <a:gd name="connsiteX78" fmla="*/ 917910 w 956501"/>
                <a:gd name="connsiteY78" fmla="*/ 269326 h 575612"/>
                <a:gd name="connsiteX79" fmla="*/ 917367 w 956501"/>
                <a:gd name="connsiteY79" fmla="*/ 300308 h 575612"/>
                <a:gd name="connsiteX80" fmla="*/ 919268 w 956501"/>
                <a:gd name="connsiteY80" fmla="*/ 309820 h 575612"/>
                <a:gd name="connsiteX81" fmla="*/ 922122 w 956501"/>
                <a:gd name="connsiteY81" fmla="*/ 376404 h 575612"/>
                <a:gd name="connsiteX82" fmla="*/ 923074 w 956501"/>
                <a:gd name="connsiteY82" fmla="*/ 384693 h 575612"/>
                <a:gd name="connsiteX83" fmla="*/ 929189 w 956501"/>
                <a:gd name="connsiteY83" fmla="*/ 394885 h 575612"/>
                <a:gd name="connsiteX84" fmla="*/ 926335 w 956501"/>
                <a:gd name="connsiteY84" fmla="*/ 409968 h 575612"/>
                <a:gd name="connsiteX85" fmla="*/ 925927 w 956501"/>
                <a:gd name="connsiteY85" fmla="*/ 417713 h 575612"/>
                <a:gd name="connsiteX86" fmla="*/ 927150 w 956501"/>
                <a:gd name="connsiteY86" fmla="*/ 445434 h 575612"/>
                <a:gd name="connsiteX87" fmla="*/ 930683 w 956501"/>
                <a:gd name="connsiteY87" fmla="*/ 456169 h 575612"/>
                <a:gd name="connsiteX88" fmla="*/ 934216 w 956501"/>
                <a:gd name="connsiteY88" fmla="*/ 478047 h 575612"/>
                <a:gd name="connsiteX89" fmla="*/ 948756 w 956501"/>
                <a:gd name="connsiteY89" fmla="*/ 504952 h 575612"/>
                <a:gd name="connsiteX90" fmla="*/ 951202 w 956501"/>
                <a:gd name="connsiteY90" fmla="*/ 515144 h 575612"/>
                <a:gd name="connsiteX91" fmla="*/ 952017 w 956501"/>
                <a:gd name="connsiteY91" fmla="*/ 523297 h 575612"/>
                <a:gd name="connsiteX92" fmla="*/ 955958 w 956501"/>
                <a:gd name="connsiteY92" fmla="*/ 539739 h 575612"/>
                <a:gd name="connsiteX93" fmla="*/ 954735 w 956501"/>
                <a:gd name="connsiteY93" fmla="*/ 561617 h 575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956501" h="575612">
                  <a:moveTo>
                    <a:pt x="956502" y="575613"/>
                  </a:moveTo>
                  <a:lnTo>
                    <a:pt x="926743" y="575613"/>
                  </a:lnTo>
                  <a:lnTo>
                    <a:pt x="896984" y="575613"/>
                  </a:lnTo>
                  <a:lnTo>
                    <a:pt x="867089" y="575613"/>
                  </a:lnTo>
                  <a:lnTo>
                    <a:pt x="837330" y="575613"/>
                  </a:lnTo>
                  <a:lnTo>
                    <a:pt x="807570" y="575613"/>
                  </a:lnTo>
                  <a:lnTo>
                    <a:pt x="777811" y="575613"/>
                  </a:lnTo>
                  <a:lnTo>
                    <a:pt x="747916" y="575613"/>
                  </a:lnTo>
                  <a:lnTo>
                    <a:pt x="718157" y="575613"/>
                  </a:lnTo>
                  <a:lnTo>
                    <a:pt x="688398" y="575613"/>
                  </a:lnTo>
                  <a:lnTo>
                    <a:pt x="658503" y="575613"/>
                  </a:lnTo>
                  <a:lnTo>
                    <a:pt x="628744" y="575613"/>
                  </a:lnTo>
                  <a:lnTo>
                    <a:pt x="598986" y="575613"/>
                  </a:lnTo>
                  <a:lnTo>
                    <a:pt x="569227" y="575613"/>
                  </a:lnTo>
                  <a:lnTo>
                    <a:pt x="539332" y="575613"/>
                  </a:lnTo>
                  <a:lnTo>
                    <a:pt x="509573" y="575613"/>
                  </a:lnTo>
                  <a:lnTo>
                    <a:pt x="479813" y="575613"/>
                  </a:lnTo>
                  <a:lnTo>
                    <a:pt x="449918" y="575613"/>
                  </a:lnTo>
                  <a:lnTo>
                    <a:pt x="420159" y="575613"/>
                  </a:lnTo>
                  <a:lnTo>
                    <a:pt x="390400" y="575613"/>
                  </a:lnTo>
                  <a:lnTo>
                    <a:pt x="360505" y="575613"/>
                  </a:lnTo>
                  <a:lnTo>
                    <a:pt x="330746" y="575613"/>
                  </a:lnTo>
                  <a:lnTo>
                    <a:pt x="300987" y="575613"/>
                  </a:lnTo>
                  <a:lnTo>
                    <a:pt x="271228" y="575613"/>
                  </a:lnTo>
                  <a:lnTo>
                    <a:pt x="241334" y="575613"/>
                  </a:lnTo>
                  <a:lnTo>
                    <a:pt x="211575" y="575613"/>
                  </a:lnTo>
                  <a:lnTo>
                    <a:pt x="181816" y="575613"/>
                  </a:lnTo>
                  <a:lnTo>
                    <a:pt x="151920" y="575613"/>
                  </a:lnTo>
                  <a:lnTo>
                    <a:pt x="122161" y="575613"/>
                  </a:lnTo>
                  <a:lnTo>
                    <a:pt x="92402" y="575613"/>
                  </a:lnTo>
                  <a:lnTo>
                    <a:pt x="62507" y="575613"/>
                  </a:lnTo>
                  <a:lnTo>
                    <a:pt x="32748" y="575613"/>
                  </a:lnTo>
                  <a:lnTo>
                    <a:pt x="2989" y="575613"/>
                  </a:lnTo>
                  <a:lnTo>
                    <a:pt x="2853" y="540555"/>
                  </a:lnTo>
                  <a:lnTo>
                    <a:pt x="2582" y="505496"/>
                  </a:lnTo>
                  <a:lnTo>
                    <a:pt x="2446" y="470165"/>
                  </a:lnTo>
                  <a:lnTo>
                    <a:pt x="2310" y="434835"/>
                  </a:lnTo>
                  <a:lnTo>
                    <a:pt x="2038" y="399233"/>
                  </a:lnTo>
                  <a:lnTo>
                    <a:pt x="1903" y="363631"/>
                  </a:lnTo>
                  <a:lnTo>
                    <a:pt x="1767" y="327893"/>
                  </a:lnTo>
                  <a:lnTo>
                    <a:pt x="1495" y="291883"/>
                  </a:lnTo>
                  <a:lnTo>
                    <a:pt x="1359" y="255873"/>
                  </a:lnTo>
                  <a:lnTo>
                    <a:pt x="1223" y="219727"/>
                  </a:lnTo>
                  <a:lnTo>
                    <a:pt x="951" y="183446"/>
                  </a:lnTo>
                  <a:lnTo>
                    <a:pt x="815" y="147028"/>
                  </a:lnTo>
                  <a:lnTo>
                    <a:pt x="679" y="110339"/>
                  </a:lnTo>
                  <a:lnTo>
                    <a:pt x="543" y="73650"/>
                  </a:lnTo>
                  <a:lnTo>
                    <a:pt x="271" y="36825"/>
                  </a:lnTo>
                  <a:lnTo>
                    <a:pt x="0" y="0"/>
                  </a:lnTo>
                  <a:lnTo>
                    <a:pt x="13860" y="0"/>
                  </a:lnTo>
                  <a:lnTo>
                    <a:pt x="68486" y="0"/>
                  </a:lnTo>
                  <a:lnTo>
                    <a:pt x="122977" y="0"/>
                  </a:lnTo>
                  <a:lnTo>
                    <a:pt x="177467" y="0"/>
                  </a:lnTo>
                  <a:lnTo>
                    <a:pt x="232094" y="0"/>
                  </a:lnTo>
                  <a:lnTo>
                    <a:pt x="286583" y="0"/>
                  </a:lnTo>
                  <a:lnTo>
                    <a:pt x="341210" y="0"/>
                  </a:lnTo>
                  <a:lnTo>
                    <a:pt x="395700" y="0"/>
                  </a:lnTo>
                  <a:lnTo>
                    <a:pt x="450190" y="0"/>
                  </a:lnTo>
                  <a:lnTo>
                    <a:pt x="504816" y="0"/>
                  </a:lnTo>
                  <a:lnTo>
                    <a:pt x="559306" y="0"/>
                  </a:lnTo>
                  <a:lnTo>
                    <a:pt x="613933" y="0"/>
                  </a:lnTo>
                  <a:lnTo>
                    <a:pt x="668423" y="0"/>
                  </a:lnTo>
                  <a:lnTo>
                    <a:pt x="722914" y="0"/>
                  </a:lnTo>
                  <a:lnTo>
                    <a:pt x="777539" y="0"/>
                  </a:lnTo>
                  <a:lnTo>
                    <a:pt x="832030" y="0"/>
                  </a:lnTo>
                  <a:lnTo>
                    <a:pt x="870893" y="0"/>
                  </a:lnTo>
                  <a:lnTo>
                    <a:pt x="883395" y="60469"/>
                  </a:lnTo>
                  <a:lnTo>
                    <a:pt x="883259" y="77455"/>
                  </a:lnTo>
                  <a:lnTo>
                    <a:pt x="881356" y="88326"/>
                  </a:lnTo>
                  <a:lnTo>
                    <a:pt x="882987" y="107350"/>
                  </a:lnTo>
                  <a:lnTo>
                    <a:pt x="882308" y="120123"/>
                  </a:lnTo>
                  <a:lnTo>
                    <a:pt x="884210" y="136429"/>
                  </a:lnTo>
                  <a:lnTo>
                    <a:pt x="883666" y="158035"/>
                  </a:lnTo>
                  <a:lnTo>
                    <a:pt x="889781" y="182902"/>
                  </a:lnTo>
                  <a:lnTo>
                    <a:pt x="898885" y="205324"/>
                  </a:lnTo>
                  <a:lnTo>
                    <a:pt x="898614" y="211846"/>
                  </a:lnTo>
                  <a:lnTo>
                    <a:pt x="901332" y="225299"/>
                  </a:lnTo>
                  <a:lnTo>
                    <a:pt x="906631" y="236442"/>
                  </a:lnTo>
                  <a:lnTo>
                    <a:pt x="917910" y="269326"/>
                  </a:lnTo>
                  <a:lnTo>
                    <a:pt x="917367" y="300308"/>
                  </a:lnTo>
                  <a:lnTo>
                    <a:pt x="919268" y="309820"/>
                  </a:lnTo>
                  <a:lnTo>
                    <a:pt x="922122" y="376404"/>
                  </a:lnTo>
                  <a:lnTo>
                    <a:pt x="923074" y="384693"/>
                  </a:lnTo>
                  <a:lnTo>
                    <a:pt x="929189" y="394885"/>
                  </a:lnTo>
                  <a:lnTo>
                    <a:pt x="926335" y="409968"/>
                  </a:lnTo>
                  <a:lnTo>
                    <a:pt x="925927" y="417713"/>
                  </a:lnTo>
                  <a:lnTo>
                    <a:pt x="927150" y="445434"/>
                  </a:lnTo>
                  <a:lnTo>
                    <a:pt x="930683" y="456169"/>
                  </a:lnTo>
                  <a:lnTo>
                    <a:pt x="934216" y="478047"/>
                  </a:lnTo>
                  <a:lnTo>
                    <a:pt x="948756" y="504952"/>
                  </a:lnTo>
                  <a:lnTo>
                    <a:pt x="951202" y="515144"/>
                  </a:lnTo>
                  <a:lnTo>
                    <a:pt x="952017" y="523297"/>
                  </a:lnTo>
                  <a:lnTo>
                    <a:pt x="955958" y="539739"/>
                  </a:lnTo>
                  <a:lnTo>
                    <a:pt x="954735" y="56161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 name="Freeform: Shape 55">
              <a:extLst>
                <a:ext uri="{FF2B5EF4-FFF2-40B4-BE49-F238E27FC236}">
                  <a16:creationId xmlns:a16="http://schemas.microsoft.com/office/drawing/2014/main" id="{0CB93656-CF9D-6939-107E-70916A5EF188}"/>
                </a:ext>
              </a:extLst>
            </p:cNvPr>
            <p:cNvSpPr/>
            <p:nvPr/>
          </p:nvSpPr>
          <p:spPr>
            <a:xfrm>
              <a:off x="13037691" y="8419358"/>
              <a:ext cx="1110596" cy="510523"/>
            </a:xfrm>
            <a:custGeom>
              <a:avLst/>
              <a:gdLst>
                <a:gd name="connsiteX0" fmla="*/ 965470 w 1110596"/>
                <a:gd name="connsiteY0" fmla="*/ 85065 h 510523"/>
                <a:gd name="connsiteX1" fmla="*/ 969411 w 1110596"/>
                <a:gd name="connsiteY1" fmla="*/ 85880 h 510523"/>
                <a:gd name="connsiteX2" fmla="*/ 977971 w 1110596"/>
                <a:gd name="connsiteY2" fmla="*/ 101099 h 510523"/>
                <a:gd name="connsiteX3" fmla="*/ 981504 w 1110596"/>
                <a:gd name="connsiteY3" fmla="*/ 128276 h 510523"/>
                <a:gd name="connsiteX4" fmla="*/ 989250 w 1110596"/>
                <a:gd name="connsiteY4" fmla="*/ 150291 h 510523"/>
                <a:gd name="connsiteX5" fmla="*/ 1001344 w 1110596"/>
                <a:gd name="connsiteY5" fmla="*/ 166868 h 510523"/>
                <a:gd name="connsiteX6" fmla="*/ 1007323 w 1110596"/>
                <a:gd name="connsiteY6" fmla="*/ 178962 h 510523"/>
                <a:gd name="connsiteX7" fmla="*/ 1007323 w 1110596"/>
                <a:gd name="connsiteY7" fmla="*/ 186708 h 510523"/>
                <a:gd name="connsiteX8" fmla="*/ 1010312 w 1110596"/>
                <a:gd name="connsiteY8" fmla="*/ 194861 h 510523"/>
                <a:gd name="connsiteX9" fmla="*/ 1016020 w 1110596"/>
                <a:gd name="connsiteY9" fmla="*/ 203694 h 510523"/>
                <a:gd name="connsiteX10" fmla="*/ 1018194 w 1110596"/>
                <a:gd name="connsiteY10" fmla="*/ 218505 h 510523"/>
                <a:gd name="connsiteX11" fmla="*/ 1017106 w 1110596"/>
                <a:gd name="connsiteY11" fmla="*/ 239567 h 510523"/>
                <a:gd name="connsiteX12" fmla="*/ 1019553 w 1110596"/>
                <a:gd name="connsiteY12" fmla="*/ 250710 h 510523"/>
                <a:gd name="connsiteX13" fmla="*/ 1025531 w 1110596"/>
                <a:gd name="connsiteY13" fmla="*/ 252069 h 510523"/>
                <a:gd name="connsiteX14" fmla="*/ 1028249 w 1110596"/>
                <a:gd name="connsiteY14" fmla="*/ 254922 h 510523"/>
                <a:gd name="connsiteX15" fmla="*/ 1027434 w 1110596"/>
                <a:gd name="connsiteY15" fmla="*/ 259543 h 510523"/>
                <a:gd name="connsiteX16" fmla="*/ 1029337 w 1110596"/>
                <a:gd name="connsiteY16" fmla="*/ 262940 h 510523"/>
                <a:gd name="connsiteX17" fmla="*/ 1034228 w 1110596"/>
                <a:gd name="connsiteY17" fmla="*/ 265114 h 510523"/>
                <a:gd name="connsiteX18" fmla="*/ 1035588 w 1110596"/>
                <a:gd name="connsiteY18" fmla="*/ 271093 h 510523"/>
                <a:gd name="connsiteX19" fmla="*/ 1033413 w 1110596"/>
                <a:gd name="connsiteY19" fmla="*/ 281013 h 510523"/>
                <a:gd name="connsiteX20" fmla="*/ 1035180 w 1110596"/>
                <a:gd name="connsiteY20" fmla="*/ 287127 h 510523"/>
                <a:gd name="connsiteX21" fmla="*/ 1040886 w 1110596"/>
                <a:gd name="connsiteY21" fmla="*/ 289709 h 510523"/>
                <a:gd name="connsiteX22" fmla="*/ 1041974 w 1110596"/>
                <a:gd name="connsiteY22" fmla="*/ 294602 h 510523"/>
                <a:gd name="connsiteX23" fmla="*/ 1038441 w 1110596"/>
                <a:gd name="connsiteY23" fmla="*/ 301667 h 510523"/>
                <a:gd name="connsiteX24" fmla="*/ 1038985 w 1110596"/>
                <a:gd name="connsiteY24" fmla="*/ 307375 h 510523"/>
                <a:gd name="connsiteX25" fmla="*/ 1043604 w 1110596"/>
                <a:gd name="connsiteY25" fmla="*/ 311451 h 510523"/>
                <a:gd name="connsiteX26" fmla="*/ 1046730 w 1110596"/>
                <a:gd name="connsiteY26" fmla="*/ 329660 h 510523"/>
                <a:gd name="connsiteX27" fmla="*/ 1048225 w 1110596"/>
                <a:gd name="connsiteY27" fmla="*/ 361865 h 510523"/>
                <a:gd name="connsiteX28" fmla="*/ 1047681 w 1110596"/>
                <a:gd name="connsiteY28" fmla="*/ 380617 h 510523"/>
                <a:gd name="connsiteX29" fmla="*/ 1045099 w 1110596"/>
                <a:gd name="connsiteY29" fmla="*/ 386189 h 510523"/>
                <a:gd name="connsiteX30" fmla="*/ 1049311 w 1110596"/>
                <a:gd name="connsiteY30" fmla="*/ 397739 h 510523"/>
                <a:gd name="connsiteX31" fmla="*/ 1057057 w 1110596"/>
                <a:gd name="connsiteY31" fmla="*/ 410240 h 510523"/>
                <a:gd name="connsiteX32" fmla="*/ 1060319 w 1110596"/>
                <a:gd name="connsiteY32" fmla="*/ 415404 h 510523"/>
                <a:gd name="connsiteX33" fmla="*/ 1067384 w 1110596"/>
                <a:gd name="connsiteY33" fmla="*/ 432933 h 510523"/>
                <a:gd name="connsiteX34" fmla="*/ 1070374 w 1110596"/>
                <a:gd name="connsiteY34" fmla="*/ 450326 h 510523"/>
                <a:gd name="connsiteX35" fmla="*/ 1077305 w 1110596"/>
                <a:gd name="connsiteY35" fmla="*/ 461469 h 510523"/>
                <a:gd name="connsiteX36" fmla="*/ 1088311 w 1110596"/>
                <a:gd name="connsiteY36" fmla="*/ 466633 h 510523"/>
                <a:gd name="connsiteX37" fmla="*/ 1095649 w 1110596"/>
                <a:gd name="connsiteY37" fmla="*/ 477776 h 510523"/>
                <a:gd name="connsiteX38" fmla="*/ 1099453 w 1110596"/>
                <a:gd name="connsiteY38" fmla="*/ 494761 h 510523"/>
                <a:gd name="connsiteX39" fmla="*/ 1108558 w 1110596"/>
                <a:gd name="connsiteY39" fmla="*/ 509029 h 510523"/>
                <a:gd name="connsiteX40" fmla="*/ 1110596 w 1110596"/>
                <a:gd name="connsiteY40" fmla="*/ 510524 h 510523"/>
                <a:gd name="connsiteX41" fmla="*/ 1087496 w 1110596"/>
                <a:gd name="connsiteY41" fmla="*/ 510524 h 510523"/>
                <a:gd name="connsiteX42" fmla="*/ 1060726 w 1110596"/>
                <a:gd name="connsiteY42" fmla="*/ 510524 h 510523"/>
                <a:gd name="connsiteX43" fmla="*/ 1033957 w 1110596"/>
                <a:gd name="connsiteY43" fmla="*/ 510524 h 510523"/>
                <a:gd name="connsiteX44" fmla="*/ 1007187 w 1110596"/>
                <a:gd name="connsiteY44" fmla="*/ 510524 h 510523"/>
                <a:gd name="connsiteX45" fmla="*/ 980282 w 1110596"/>
                <a:gd name="connsiteY45" fmla="*/ 510524 h 510523"/>
                <a:gd name="connsiteX46" fmla="*/ 953512 w 1110596"/>
                <a:gd name="connsiteY46" fmla="*/ 510524 h 510523"/>
                <a:gd name="connsiteX47" fmla="*/ 926743 w 1110596"/>
                <a:gd name="connsiteY47" fmla="*/ 510524 h 510523"/>
                <a:gd name="connsiteX48" fmla="*/ 899837 w 1110596"/>
                <a:gd name="connsiteY48" fmla="*/ 510524 h 510523"/>
                <a:gd name="connsiteX49" fmla="*/ 873068 w 1110596"/>
                <a:gd name="connsiteY49" fmla="*/ 510524 h 510523"/>
                <a:gd name="connsiteX50" fmla="*/ 846298 w 1110596"/>
                <a:gd name="connsiteY50" fmla="*/ 510524 h 510523"/>
                <a:gd name="connsiteX51" fmla="*/ 819392 w 1110596"/>
                <a:gd name="connsiteY51" fmla="*/ 510524 h 510523"/>
                <a:gd name="connsiteX52" fmla="*/ 792623 w 1110596"/>
                <a:gd name="connsiteY52" fmla="*/ 510524 h 510523"/>
                <a:gd name="connsiteX53" fmla="*/ 765853 w 1110596"/>
                <a:gd name="connsiteY53" fmla="*/ 510524 h 510523"/>
                <a:gd name="connsiteX54" fmla="*/ 738948 w 1110596"/>
                <a:gd name="connsiteY54" fmla="*/ 510524 h 510523"/>
                <a:gd name="connsiteX55" fmla="*/ 712178 w 1110596"/>
                <a:gd name="connsiteY55" fmla="*/ 510524 h 510523"/>
                <a:gd name="connsiteX56" fmla="*/ 685409 w 1110596"/>
                <a:gd name="connsiteY56" fmla="*/ 510524 h 510523"/>
                <a:gd name="connsiteX57" fmla="*/ 658639 w 1110596"/>
                <a:gd name="connsiteY57" fmla="*/ 510524 h 510523"/>
                <a:gd name="connsiteX58" fmla="*/ 631734 w 1110596"/>
                <a:gd name="connsiteY58" fmla="*/ 510524 h 510523"/>
                <a:gd name="connsiteX59" fmla="*/ 604965 w 1110596"/>
                <a:gd name="connsiteY59" fmla="*/ 510524 h 510523"/>
                <a:gd name="connsiteX60" fmla="*/ 578195 w 1110596"/>
                <a:gd name="connsiteY60" fmla="*/ 510524 h 510523"/>
                <a:gd name="connsiteX61" fmla="*/ 551290 w 1110596"/>
                <a:gd name="connsiteY61" fmla="*/ 510524 h 510523"/>
                <a:gd name="connsiteX62" fmla="*/ 524520 w 1110596"/>
                <a:gd name="connsiteY62" fmla="*/ 510524 h 510523"/>
                <a:gd name="connsiteX63" fmla="*/ 497751 w 1110596"/>
                <a:gd name="connsiteY63" fmla="*/ 510524 h 510523"/>
                <a:gd name="connsiteX64" fmla="*/ 470845 w 1110596"/>
                <a:gd name="connsiteY64" fmla="*/ 510524 h 510523"/>
                <a:gd name="connsiteX65" fmla="*/ 444075 w 1110596"/>
                <a:gd name="connsiteY65" fmla="*/ 510524 h 510523"/>
                <a:gd name="connsiteX66" fmla="*/ 417306 w 1110596"/>
                <a:gd name="connsiteY66" fmla="*/ 510524 h 510523"/>
                <a:gd name="connsiteX67" fmla="*/ 390400 w 1110596"/>
                <a:gd name="connsiteY67" fmla="*/ 510524 h 510523"/>
                <a:gd name="connsiteX68" fmla="*/ 363631 w 1110596"/>
                <a:gd name="connsiteY68" fmla="*/ 510524 h 510523"/>
                <a:gd name="connsiteX69" fmla="*/ 336861 w 1110596"/>
                <a:gd name="connsiteY69" fmla="*/ 510524 h 510523"/>
                <a:gd name="connsiteX70" fmla="*/ 310092 w 1110596"/>
                <a:gd name="connsiteY70" fmla="*/ 510524 h 510523"/>
                <a:gd name="connsiteX71" fmla="*/ 283187 w 1110596"/>
                <a:gd name="connsiteY71" fmla="*/ 510524 h 510523"/>
                <a:gd name="connsiteX72" fmla="*/ 256417 w 1110596"/>
                <a:gd name="connsiteY72" fmla="*/ 510524 h 510523"/>
                <a:gd name="connsiteX73" fmla="*/ 256417 w 1110596"/>
                <a:gd name="connsiteY73" fmla="*/ 489734 h 510523"/>
                <a:gd name="connsiteX74" fmla="*/ 256417 w 1110596"/>
                <a:gd name="connsiteY74" fmla="*/ 468943 h 510523"/>
                <a:gd name="connsiteX75" fmla="*/ 256417 w 1110596"/>
                <a:gd name="connsiteY75" fmla="*/ 448017 h 510523"/>
                <a:gd name="connsiteX76" fmla="*/ 256417 w 1110596"/>
                <a:gd name="connsiteY76" fmla="*/ 427090 h 510523"/>
                <a:gd name="connsiteX77" fmla="*/ 256417 w 1110596"/>
                <a:gd name="connsiteY77" fmla="*/ 406163 h 510523"/>
                <a:gd name="connsiteX78" fmla="*/ 256417 w 1110596"/>
                <a:gd name="connsiteY78" fmla="*/ 385237 h 510523"/>
                <a:gd name="connsiteX79" fmla="*/ 256417 w 1110596"/>
                <a:gd name="connsiteY79" fmla="*/ 364175 h 510523"/>
                <a:gd name="connsiteX80" fmla="*/ 256281 w 1110596"/>
                <a:gd name="connsiteY80" fmla="*/ 343112 h 510523"/>
                <a:gd name="connsiteX81" fmla="*/ 224348 w 1110596"/>
                <a:gd name="connsiteY81" fmla="*/ 343112 h 510523"/>
                <a:gd name="connsiteX82" fmla="*/ 192550 w 1110596"/>
                <a:gd name="connsiteY82" fmla="*/ 343112 h 510523"/>
                <a:gd name="connsiteX83" fmla="*/ 160617 w 1110596"/>
                <a:gd name="connsiteY83" fmla="*/ 343112 h 510523"/>
                <a:gd name="connsiteX84" fmla="*/ 128684 w 1110596"/>
                <a:gd name="connsiteY84" fmla="*/ 343112 h 510523"/>
                <a:gd name="connsiteX85" fmla="*/ 96751 w 1110596"/>
                <a:gd name="connsiteY85" fmla="*/ 343112 h 510523"/>
                <a:gd name="connsiteX86" fmla="*/ 64818 w 1110596"/>
                <a:gd name="connsiteY86" fmla="*/ 343112 h 510523"/>
                <a:gd name="connsiteX87" fmla="*/ 32884 w 1110596"/>
                <a:gd name="connsiteY87" fmla="*/ 343112 h 510523"/>
                <a:gd name="connsiteX88" fmla="*/ 951 w 1110596"/>
                <a:gd name="connsiteY88" fmla="*/ 343112 h 510523"/>
                <a:gd name="connsiteX89" fmla="*/ 815 w 1110596"/>
                <a:gd name="connsiteY89" fmla="*/ 300716 h 510523"/>
                <a:gd name="connsiteX90" fmla="*/ 679 w 1110596"/>
                <a:gd name="connsiteY90" fmla="*/ 258319 h 510523"/>
                <a:gd name="connsiteX91" fmla="*/ 543 w 1110596"/>
                <a:gd name="connsiteY91" fmla="*/ 215652 h 510523"/>
                <a:gd name="connsiteX92" fmla="*/ 543 w 1110596"/>
                <a:gd name="connsiteY92" fmla="*/ 172847 h 510523"/>
                <a:gd name="connsiteX93" fmla="*/ 408 w 1110596"/>
                <a:gd name="connsiteY93" fmla="*/ 129908 h 510523"/>
                <a:gd name="connsiteX94" fmla="*/ 272 w 1110596"/>
                <a:gd name="connsiteY94" fmla="*/ 86695 h 510523"/>
                <a:gd name="connsiteX95" fmla="*/ 136 w 1110596"/>
                <a:gd name="connsiteY95" fmla="*/ 43484 h 510523"/>
                <a:gd name="connsiteX96" fmla="*/ 0 w 1110596"/>
                <a:gd name="connsiteY96" fmla="*/ 0 h 510523"/>
                <a:gd name="connsiteX97" fmla="*/ 44299 w 1110596"/>
                <a:gd name="connsiteY97" fmla="*/ 0 h 510523"/>
                <a:gd name="connsiteX98" fmla="*/ 88598 w 1110596"/>
                <a:gd name="connsiteY98" fmla="*/ 0 h 510523"/>
                <a:gd name="connsiteX99" fmla="*/ 132897 w 1110596"/>
                <a:gd name="connsiteY99" fmla="*/ 0 h 510523"/>
                <a:gd name="connsiteX100" fmla="*/ 177060 w 1110596"/>
                <a:gd name="connsiteY100" fmla="*/ 0 h 510523"/>
                <a:gd name="connsiteX101" fmla="*/ 221358 w 1110596"/>
                <a:gd name="connsiteY101" fmla="*/ 0 h 510523"/>
                <a:gd name="connsiteX102" fmla="*/ 265657 w 1110596"/>
                <a:gd name="connsiteY102" fmla="*/ 0 h 510523"/>
                <a:gd name="connsiteX103" fmla="*/ 309956 w 1110596"/>
                <a:gd name="connsiteY103" fmla="*/ 0 h 510523"/>
                <a:gd name="connsiteX104" fmla="*/ 354255 w 1110596"/>
                <a:gd name="connsiteY104" fmla="*/ 0 h 510523"/>
                <a:gd name="connsiteX105" fmla="*/ 398418 w 1110596"/>
                <a:gd name="connsiteY105" fmla="*/ 0 h 510523"/>
                <a:gd name="connsiteX106" fmla="*/ 442717 w 1110596"/>
                <a:gd name="connsiteY106" fmla="*/ 0 h 510523"/>
                <a:gd name="connsiteX107" fmla="*/ 487016 w 1110596"/>
                <a:gd name="connsiteY107" fmla="*/ 0 h 510523"/>
                <a:gd name="connsiteX108" fmla="*/ 531314 w 1110596"/>
                <a:gd name="connsiteY108" fmla="*/ 0 h 510523"/>
                <a:gd name="connsiteX109" fmla="*/ 575613 w 1110596"/>
                <a:gd name="connsiteY109" fmla="*/ 0 h 510523"/>
                <a:gd name="connsiteX110" fmla="*/ 619912 w 1110596"/>
                <a:gd name="connsiteY110" fmla="*/ 0 h 510523"/>
                <a:gd name="connsiteX111" fmla="*/ 664075 w 1110596"/>
                <a:gd name="connsiteY111" fmla="*/ 0 h 510523"/>
                <a:gd name="connsiteX112" fmla="*/ 714760 w 1110596"/>
                <a:gd name="connsiteY112" fmla="*/ 0 h 510523"/>
                <a:gd name="connsiteX113" fmla="*/ 752944 w 1110596"/>
                <a:gd name="connsiteY113" fmla="*/ 25955 h 510523"/>
                <a:gd name="connsiteX114" fmla="*/ 775638 w 1110596"/>
                <a:gd name="connsiteY114" fmla="*/ 33972 h 510523"/>
                <a:gd name="connsiteX115" fmla="*/ 786508 w 1110596"/>
                <a:gd name="connsiteY115" fmla="*/ 26362 h 510523"/>
                <a:gd name="connsiteX116" fmla="*/ 809880 w 1110596"/>
                <a:gd name="connsiteY116" fmla="*/ 22014 h 510523"/>
                <a:gd name="connsiteX117" fmla="*/ 845890 w 1110596"/>
                <a:gd name="connsiteY117" fmla="*/ 20927 h 510523"/>
                <a:gd name="connsiteX118" fmla="*/ 868583 w 1110596"/>
                <a:gd name="connsiteY118" fmla="*/ 24460 h 510523"/>
                <a:gd name="connsiteX119" fmla="*/ 878095 w 1110596"/>
                <a:gd name="connsiteY119" fmla="*/ 32613 h 510523"/>
                <a:gd name="connsiteX120" fmla="*/ 896576 w 1110596"/>
                <a:gd name="connsiteY120" fmla="*/ 41853 h 510523"/>
                <a:gd name="connsiteX121" fmla="*/ 924161 w 1110596"/>
                <a:gd name="connsiteY121" fmla="*/ 52045 h 510523"/>
                <a:gd name="connsiteX122" fmla="*/ 940603 w 1110596"/>
                <a:gd name="connsiteY122" fmla="*/ 63187 h 510523"/>
                <a:gd name="connsiteX123" fmla="*/ 946038 w 1110596"/>
                <a:gd name="connsiteY123" fmla="*/ 75145 h 510523"/>
                <a:gd name="connsiteX124" fmla="*/ 955687 w 1110596"/>
                <a:gd name="connsiteY124" fmla="*/ 82619 h 510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110596" h="510523">
                  <a:moveTo>
                    <a:pt x="965470" y="85065"/>
                  </a:moveTo>
                  <a:lnTo>
                    <a:pt x="969411" y="85880"/>
                  </a:lnTo>
                  <a:lnTo>
                    <a:pt x="977971" y="101099"/>
                  </a:lnTo>
                  <a:lnTo>
                    <a:pt x="981504" y="128276"/>
                  </a:lnTo>
                  <a:lnTo>
                    <a:pt x="989250" y="150291"/>
                  </a:lnTo>
                  <a:lnTo>
                    <a:pt x="1001344" y="166868"/>
                  </a:lnTo>
                  <a:lnTo>
                    <a:pt x="1007323" y="178962"/>
                  </a:lnTo>
                  <a:lnTo>
                    <a:pt x="1007323" y="186708"/>
                  </a:lnTo>
                  <a:lnTo>
                    <a:pt x="1010312" y="194861"/>
                  </a:lnTo>
                  <a:lnTo>
                    <a:pt x="1016020" y="203694"/>
                  </a:lnTo>
                  <a:lnTo>
                    <a:pt x="1018194" y="218505"/>
                  </a:lnTo>
                  <a:lnTo>
                    <a:pt x="1017106" y="239567"/>
                  </a:lnTo>
                  <a:lnTo>
                    <a:pt x="1019553" y="250710"/>
                  </a:lnTo>
                  <a:lnTo>
                    <a:pt x="1025531" y="252069"/>
                  </a:lnTo>
                  <a:lnTo>
                    <a:pt x="1028249" y="254922"/>
                  </a:lnTo>
                  <a:lnTo>
                    <a:pt x="1027434" y="259543"/>
                  </a:lnTo>
                  <a:lnTo>
                    <a:pt x="1029337" y="262940"/>
                  </a:lnTo>
                  <a:lnTo>
                    <a:pt x="1034228" y="265114"/>
                  </a:lnTo>
                  <a:lnTo>
                    <a:pt x="1035588" y="271093"/>
                  </a:lnTo>
                  <a:lnTo>
                    <a:pt x="1033413" y="281013"/>
                  </a:lnTo>
                  <a:lnTo>
                    <a:pt x="1035180" y="287127"/>
                  </a:lnTo>
                  <a:lnTo>
                    <a:pt x="1040886" y="289709"/>
                  </a:lnTo>
                  <a:lnTo>
                    <a:pt x="1041974" y="294602"/>
                  </a:lnTo>
                  <a:lnTo>
                    <a:pt x="1038441" y="301667"/>
                  </a:lnTo>
                  <a:lnTo>
                    <a:pt x="1038985" y="307375"/>
                  </a:lnTo>
                  <a:lnTo>
                    <a:pt x="1043604" y="311451"/>
                  </a:lnTo>
                  <a:lnTo>
                    <a:pt x="1046730" y="329660"/>
                  </a:lnTo>
                  <a:lnTo>
                    <a:pt x="1048225" y="361865"/>
                  </a:lnTo>
                  <a:lnTo>
                    <a:pt x="1047681" y="380617"/>
                  </a:lnTo>
                  <a:lnTo>
                    <a:pt x="1045099" y="386189"/>
                  </a:lnTo>
                  <a:lnTo>
                    <a:pt x="1049311" y="397739"/>
                  </a:lnTo>
                  <a:lnTo>
                    <a:pt x="1057057" y="410240"/>
                  </a:lnTo>
                  <a:lnTo>
                    <a:pt x="1060319" y="415404"/>
                  </a:lnTo>
                  <a:lnTo>
                    <a:pt x="1067384" y="432933"/>
                  </a:lnTo>
                  <a:lnTo>
                    <a:pt x="1070374" y="450326"/>
                  </a:lnTo>
                  <a:lnTo>
                    <a:pt x="1077305" y="461469"/>
                  </a:lnTo>
                  <a:lnTo>
                    <a:pt x="1088311" y="466633"/>
                  </a:lnTo>
                  <a:lnTo>
                    <a:pt x="1095649" y="477776"/>
                  </a:lnTo>
                  <a:lnTo>
                    <a:pt x="1099453" y="494761"/>
                  </a:lnTo>
                  <a:lnTo>
                    <a:pt x="1108558" y="509029"/>
                  </a:lnTo>
                  <a:lnTo>
                    <a:pt x="1110596" y="510524"/>
                  </a:lnTo>
                  <a:lnTo>
                    <a:pt x="1087496" y="510524"/>
                  </a:lnTo>
                  <a:lnTo>
                    <a:pt x="1060726" y="510524"/>
                  </a:lnTo>
                  <a:lnTo>
                    <a:pt x="1033957" y="510524"/>
                  </a:lnTo>
                  <a:lnTo>
                    <a:pt x="1007187" y="510524"/>
                  </a:lnTo>
                  <a:lnTo>
                    <a:pt x="980282" y="510524"/>
                  </a:lnTo>
                  <a:lnTo>
                    <a:pt x="953512" y="510524"/>
                  </a:lnTo>
                  <a:lnTo>
                    <a:pt x="926743" y="510524"/>
                  </a:lnTo>
                  <a:lnTo>
                    <a:pt x="899837" y="510524"/>
                  </a:lnTo>
                  <a:lnTo>
                    <a:pt x="873068" y="510524"/>
                  </a:lnTo>
                  <a:lnTo>
                    <a:pt x="846298" y="510524"/>
                  </a:lnTo>
                  <a:lnTo>
                    <a:pt x="819392" y="510524"/>
                  </a:lnTo>
                  <a:lnTo>
                    <a:pt x="792623" y="510524"/>
                  </a:lnTo>
                  <a:lnTo>
                    <a:pt x="765853" y="510524"/>
                  </a:lnTo>
                  <a:lnTo>
                    <a:pt x="738948" y="510524"/>
                  </a:lnTo>
                  <a:lnTo>
                    <a:pt x="712178" y="510524"/>
                  </a:lnTo>
                  <a:lnTo>
                    <a:pt x="685409" y="510524"/>
                  </a:lnTo>
                  <a:lnTo>
                    <a:pt x="658639" y="510524"/>
                  </a:lnTo>
                  <a:lnTo>
                    <a:pt x="631734" y="510524"/>
                  </a:lnTo>
                  <a:lnTo>
                    <a:pt x="604965" y="510524"/>
                  </a:lnTo>
                  <a:lnTo>
                    <a:pt x="578195" y="510524"/>
                  </a:lnTo>
                  <a:lnTo>
                    <a:pt x="551290" y="510524"/>
                  </a:lnTo>
                  <a:lnTo>
                    <a:pt x="524520" y="510524"/>
                  </a:lnTo>
                  <a:lnTo>
                    <a:pt x="497751" y="510524"/>
                  </a:lnTo>
                  <a:lnTo>
                    <a:pt x="470845" y="510524"/>
                  </a:lnTo>
                  <a:lnTo>
                    <a:pt x="444075" y="510524"/>
                  </a:lnTo>
                  <a:lnTo>
                    <a:pt x="417306" y="510524"/>
                  </a:lnTo>
                  <a:lnTo>
                    <a:pt x="390400" y="510524"/>
                  </a:lnTo>
                  <a:lnTo>
                    <a:pt x="363631" y="510524"/>
                  </a:lnTo>
                  <a:lnTo>
                    <a:pt x="336861" y="510524"/>
                  </a:lnTo>
                  <a:lnTo>
                    <a:pt x="310092" y="510524"/>
                  </a:lnTo>
                  <a:lnTo>
                    <a:pt x="283187" y="510524"/>
                  </a:lnTo>
                  <a:lnTo>
                    <a:pt x="256417" y="510524"/>
                  </a:lnTo>
                  <a:lnTo>
                    <a:pt x="256417" y="489734"/>
                  </a:lnTo>
                  <a:lnTo>
                    <a:pt x="256417" y="468943"/>
                  </a:lnTo>
                  <a:lnTo>
                    <a:pt x="256417" y="448017"/>
                  </a:lnTo>
                  <a:lnTo>
                    <a:pt x="256417" y="427090"/>
                  </a:lnTo>
                  <a:lnTo>
                    <a:pt x="256417" y="406163"/>
                  </a:lnTo>
                  <a:lnTo>
                    <a:pt x="256417" y="385237"/>
                  </a:lnTo>
                  <a:lnTo>
                    <a:pt x="256417" y="364175"/>
                  </a:lnTo>
                  <a:lnTo>
                    <a:pt x="256281" y="343112"/>
                  </a:lnTo>
                  <a:lnTo>
                    <a:pt x="224348" y="343112"/>
                  </a:lnTo>
                  <a:lnTo>
                    <a:pt x="192550" y="343112"/>
                  </a:lnTo>
                  <a:lnTo>
                    <a:pt x="160617" y="343112"/>
                  </a:lnTo>
                  <a:lnTo>
                    <a:pt x="128684" y="343112"/>
                  </a:lnTo>
                  <a:lnTo>
                    <a:pt x="96751" y="343112"/>
                  </a:lnTo>
                  <a:lnTo>
                    <a:pt x="64818" y="343112"/>
                  </a:lnTo>
                  <a:lnTo>
                    <a:pt x="32884" y="343112"/>
                  </a:lnTo>
                  <a:lnTo>
                    <a:pt x="951" y="343112"/>
                  </a:lnTo>
                  <a:lnTo>
                    <a:pt x="815" y="300716"/>
                  </a:lnTo>
                  <a:lnTo>
                    <a:pt x="679" y="258319"/>
                  </a:lnTo>
                  <a:lnTo>
                    <a:pt x="543" y="215652"/>
                  </a:lnTo>
                  <a:lnTo>
                    <a:pt x="543" y="172847"/>
                  </a:lnTo>
                  <a:lnTo>
                    <a:pt x="408" y="129908"/>
                  </a:lnTo>
                  <a:lnTo>
                    <a:pt x="272" y="86695"/>
                  </a:lnTo>
                  <a:lnTo>
                    <a:pt x="136" y="43484"/>
                  </a:lnTo>
                  <a:lnTo>
                    <a:pt x="0" y="0"/>
                  </a:lnTo>
                  <a:lnTo>
                    <a:pt x="44299" y="0"/>
                  </a:lnTo>
                  <a:lnTo>
                    <a:pt x="88598" y="0"/>
                  </a:lnTo>
                  <a:lnTo>
                    <a:pt x="132897" y="0"/>
                  </a:lnTo>
                  <a:lnTo>
                    <a:pt x="177060" y="0"/>
                  </a:lnTo>
                  <a:lnTo>
                    <a:pt x="221358" y="0"/>
                  </a:lnTo>
                  <a:lnTo>
                    <a:pt x="265657" y="0"/>
                  </a:lnTo>
                  <a:lnTo>
                    <a:pt x="309956" y="0"/>
                  </a:lnTo>
                  <a:lnTo>
                    <a:pt x="354255" y="0"/>
                  </a:lnTo>
                  <a:lnTo>
                    <a:pt x="398418" y="0"/>
                  </a:lnTo>
                  <a:lnTo>
                    <a:pt x="442717" y="0"/>
                  </a:lnTo>
                  <a:lnTo>
                    <a:pt x="487016" y="0"/>
                  </a:lnTo>
                  <a:lnTo>
                    <a:pt x="531314" y="0"/>
                  </a:lnTo>
                  <a:lnTo>
                    <a:pt x="575613" y="0"/>
                  </a:lnTo>
                  <a:lnTo>
                    <a:pt x="619912" y="0"/>
                  </a:lnTo>
                  <a:lnTo>
                    <a:pt x="664075" y="0"/>
                  </a:lnTo>
                  <a:lnTo>
                    <a:pt x="714760" y="0"/>
                  </a:lnTo>
                  <a:lnTo>
                    <a:pt x="752944" y="25955"/>
                  </a:lnTo>
                  <a:lnTo>
                    <a:pt x="775638" y="33972"/>
                  </a:lnTo>
                  <a:lnTo>
                    <a:pt x="786508" y="26362"/>
                  </a:lnTo>
                  <a:lnTo>
                    <a:pt x="809880" y="22014"/>
                  </a:lnTo>
                  <a:lnTo>
                    <a:pt x="845890" y="20927"/>
                  </a:lnTo>
                  <a:lnTo>
                    <a:pt x="868583" y="24460"/>
                  </a:lnTo>
                  <a:lnTo>
                    <a:pt x="878095" y="32613"/>
                  </a:lnTo>
                  <a:lnTo>
                    <a:pt x="896576" y="41853"/>
                  </a:lnTo>
                  <a:lnTo>
                    <a:pt x="924161" y="52045"/>
                  </a:lnTo>
                  <a:lnTo>
                    <a:pt x="940603" y="63187"/>
                  </a:lnTo>
                  <a:lnTo>
                    <a:pt x="946038" y="75145"/>
                  </a:lnTo>
                  <a:lnTo>
                    <a:pt x="955687" y="82619"/>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 name="Freeform: Shape 56">
              <a:extLst>
                <a:ext uri="{FF2B5EF4-FFF2-40B4-BE49-F238E27FC236}">
                  <a16:creationId xmlns:a16="http://schemas.microsoft.com/office/drawing/2014/main" id="{7D59B85C-F8F4-1444-581E-ED6A8AB5CEE5}"/>
                </a:ext>
              </a:extLst>
            </p:cNvPr>
            <p:cNvSpPr/>
            <p:nvPr/>
          </p:nvSpPr>
          <p:spPr>
            <a:xfrm>
              <a:off x="17063993" y="8011972"/>
              <a:ext cx="232718" cy="459294"/>
            </a:xfrm>
            <a:custGeom>
              <a:avLst/>
              <a:gdLst>
                <a:gd name="connsiteX0" fmla="*/ 232719 w 232718"/>
                <a:gd name="connsiteY0" fmla="*/ 395293 h 459294"/>
                <a:gd name="connsiteX1" fmla="*/ 227011 w 232718"/>
                <a:gd name="connsiteY1" fmla="*/ 417849 h 459294"/>
                <a:gd name="connsiteX2" fmla="*/ 223343 w 232718"/>
                <a:gd name="connsiteY2" fmla="*/ 428992 h 459294"/>
                <a:gd name="connsiteX3" fmla="*/ 208395 w 232718"/>
                <a:gd name="connsiteY3" fmla="*/ 428177 h 459294"/>
                <a:gd name="connsiteX4" fmla="*/ 201872 w 232718"/>
                <a:gd name="connsiteY4" fmla="*/ 429944 h 459294"/>
                <a:gd name="connsiteX5" fmla="*/ 188827 w 232718"/>
                <a:gd name="connsiteY5" fmla="*/ 437960 h 459294"/>
                <a:gd name="connsiteX6" fmla="*/ 180810 w 232718"/>
                <a:gd name="connsiteY6" fmla="*/ 440950 h 459294"/>
                <a:gd name="connsiteX7" fmla="*/ 167629 w 232718"/>
                <a:gd name="connsiteY7" fmla="*/ 454539 h 459294"/>
                <a:gd name="connsiteX8" fmla="*/ 156486 w 232718"/>
                <a:gd name="connsiteY8" fmla="*/ 459295 h 459294"/>
                <a:gd name="connsiteX9" fmla="*/ 138278 w 232718"/>
                <a:gd name="connsiteY9" fmla="*/ 458615 h 459294"/>
                <a:gd name="connsiteX10" fmla="*/ 120069 w 232718"/>
                <a:gd name="connsiteY10" fmla="*/ 458072 h 459294"/>
                <a:gd name="connsiteX11" fmla="*/ 101861 w 232718"/>
                <a:gd name="connsiteY11" fmla="*/ 457528 h 459294"/>
                <a:gd name="connsiteX12" fmla="*/ 83652 w 232718"/>
                <a:gd name="connsiteY12" fmla="*/ 456849 h 459294"/>
                <a:gd name="connsiteX13" fmla="*/ 65633 w 232718"/>
                <a:gd name="connsiteY13" fmla="*/ 456305 h 459294"/>
                <a:gd name="connsiteX14" fmla="*/ 47424 w 232718"/>
                <a:gd name="connsiteY14" fmla="*/ 455626 h 459294"/>
                <a:gd name="connsiteX15" fmla="*/ 29216 w 232718"/>
                <a:gd name="connsiteY15" fmla="*/ 455082 h 459294"/>
                <a:gd name="connsiteX16" fmla="*/ 11007 w 232718"/>
                <a:gd name="connsiteY16" fmla="*/ 454403 h 459294"/>
                <a:gd name="connsiteX17" fmla="*/ 8833 w 232718"/>
                <a:gd name="connsiteY17" fmla="*/ 448288 h 459294"/>
                <a:gd name="connsiteX18" fmla="*/ 1767 w 232718"/>
                <a:gd name="connsiteY18" fmla="*/ 437145 h 459294"/>
                <a:gd name="connsiteX19" fmla="*/ 0 w 232718"/>
                <a:gd name="connsiteY19" fmla="*/ 432525 h 459294"/>
                <a:gd name="connsiteX20" fmla="*/ 408 w 232718"/>
                <a:gd name="connsiteY20" fmla="*/ 427362 h 459294"/>
                <a:gd name="connsiteX21" fmla="*/ 4348 w 232718"/>
                <a:gd name="connsiteY21" fmla="*/ 413365 h 459294"/>
                <a:gd name="connsiteX22" fmla="*/ 7202 w 232718"/>
                <a:gd name="connsiteY22" fmla="*/ 409017 h 459294"/>
                <a:gd name="connsiteX23" fmla="*/ 10191 w 232718"/>
                <a:gd name="connsiteY23" fmla="*/ 400864 h 459294"/>
                <a:gd name="connsiteX24" fmla="*/ 14676 w 232718"/>
                <a:gd name="connsiteY24" fmla="*/ 368387 h 459294"/>
                <a:gd name="connsiteX25" fmla="*/ 18616 w 232718"/>
                <a:gd name="connsiteY25" fmla="*/ 349499 h 459294"/>
                <a:gd name="connsiteX26" fmla="*/ 21470 w 232718"/>
                <a:gd name="connsiteY26" fmla="*/ 314984 h 459294"/>
                <a:gd name="connsiteX27" fmla="*/ 24324 w 232718"/>
                <a:gd name="connsiteY27" fmla="*/ 304792 h 459294"/>
                <a:gd name="connsiteX28" fmla="*/ 27585 w 232718"/>
                <a:gd name="connsiteY28" fmla="*/ 298542 h 459294"/>
                <a:gd name="connsiteX29" fmla="*/ 32749 w 232718"/>
                <a:gd name="connsiteY29" fmla="*/ 282236 h 459294"/>
                <a:gd name="connsiteX30" fmla="*/ 42260 w 232718"/>
                <a:gd name="connsiteY30" fmla="*/ 268783 h 459294"/>
                <a:gd name="connsiteX31" fmla="*/ 48511 w 232718"/>
                <a:gd name="connsiteY31" fmla="*/ 252340 h 459294"/>
                <a:gd name="connsiteX32" fmla="*/ 55985 w 232718"/>
                <a:gd name="connsiteY32" fmla="*/ 237937 h 459294"/>
                <a:gd name="connsiteX33" fmla="*/ 57208 w 232718"/>
                <a:gd name="connsiteY33" fmla="*/ 229512 h 459294"/>
                <a:gd name="connsiteX34" fmla="*/ 62779 w 232718"/>
                <a:gd name="connsiteY34" fmla="*/ 211167 h 459294"/>
                <a:gd name="connsiteX35" fmla="*/ 66720 w 232718"/>
                <a:gd name="connsiteY35" fmla="*/ 178418 h 459294"/>
                <a:gd name="connsiteX36" fmla="*/ 70525 w 232718"/>
                <a:gd name="connsiteY36" fmla="*/ 173255 h 459294"/>
                <a:gd name="connsiteX37" fmla="*/ 87592 w 232718"/>
                <a:gd name="connsiteY37" fmla="*/ 168771 h 459294"/>
                <a:gd name="connsiteX38" fmla="*/ 93028 w 232718"/>
                <a:gd name="connsiteY38" fmla="*/ 165373 h 459294"/>
                <a:gd name="connsiteX39" fmla="*/ 111237 w 232718"/>
                <a:gd name="connsiteY39" fmla="*/ 151785 h 459294"/>
                <a:gd name="connsiteX40" fmla="*/ 116944 w 232718"/>
                <a:gd name="connsiteY40" fmla="*/ 146077 h 459294"/>
                <a:gd name="connsiteX41" fmla="*/ 120613 w 232718"/>
                <a:gd name="connsiteY41" fmla="*/ 140370 h 459294"/>
                <a:gd name="connsiteX42" fmla="*/ 123466 w 232718"/>
                <a:gd name="connsiteY42" fmla="*/ 131130 h 459294"/>
                <a:gd name="connsiteX43" fmla="*/ 125505 w 232718"/>
                <a:gd name="connsiteY43" fmla="*/ 128684 h 459294"/>
                <a:gd name="connsiteX44" fmla="*/ 125912 w 232718"/>
                <a:gd name="connsiteY44" fmla="*/ 123656 h 459294"/>
                <a:gd name="connsiteX45" fmla="*/ 119526 w 232718"/>
                <a:gd name="connsiteY45" fmla="*/ 102051 h 459294"/>
                <a:gd name="connsiteX46" fmla="*/ 119254 w 232718"/>
                <a:gd name="connsiteY46" fmla="*/ 94169 h 459294"/>
                <a:gd name="connsiteX47" fmla="*/ 133386 w 232718"/>
                <a:gd name="connsiteY47" fmla="*/ 69574 h 459294"/>
                <a:gd name="connsiteX48" fmla="*/ 130396 w 232718"/>
                <a:gd name="connsiteY48" fmla="*/ 55306 h 459294"/>
                <a:gd name="connsiteX49" fmla="*/ 132435 w 232718"/>
                <a:gd name="connsiteY49" fmla="*/ 51773 h 459294"/>
                <a:gd name="connsiteX50" fmla="*/ 144936 w 232718"/>
                <a:gd name="connsiteY50" fmla="*/ 16850 h 459294"/>
                <a:gd name="connsiteX51" fmla="*/ 156758 w 232718"/>
                <a:gd name="connsiteY51" fmla="*/ 680 h 459294"/>
                <a:gd name="connsiteX52" fmla="*/ 172793 w 232718"/>
                <a:gd name="connsiteY52" fmla="*/ 6115 h 459294"/>
                <a:gd name="connsiteX53" fmla="*/ 181354 w 232718"/>
                <a:gd name="connsiteY53" fmla="*/ 5571 h 459294"/>
                <a:gd name="connsiteX54" fmla="*/ 187741 w 232718"/>
                <a:gd name="connsiteY54" fmla="*/ 0 h 459294"/>
                <a:gd name="connsiteX55" fmla="*/ 188691 w 232718"/>
                <a:gd name="connsiteY55" fmla="*/ 17937 h 459294"/>
                <a:gd name="connsiteX56" fmla="*/ 189642 w 232718"/>
                <a:gd name="connsiteY56" fmla="*/ 37912 h 459294"/>
                <a:gd name="connsiteX57" fmla="*/ 190730 w 232718"/>
                <a:gd name="connsiteY57" fmla="*/ 57888 h 459294"/>
                <a:gd name="connsiteX58" fmla="*/ 191681 w 232718"/>
                <a:gd name="connsiteY58" fmla="*/ 77863 h 459294"/>
                <a:gd name="connsiteX59" fmla="*/ 192632 w 232718"/>
                <a:gd name="connsiteY59" fmla="*/ 97838 h 459294"/>
                <a:gd name="connsiteX60" fmla="*/ 193584 w 232718"/>
                <a:gd name="connsiteY60" fmla="*/ 117677 h 459294"/>
                <a:gd name="connsiteX61" fmla="*/ 194535 w 232718"/>
                <a:gd name="connsiteY61" fmla="*/ 137517 h 459294"/>
                <a:gd name="connsiteX62" fmla="*/ 195621 w 232718"/>
                <a:gd name="connsiteY62" fmla="*/ 157356 h 459294"/>
                <a:gd name="connsiteX63" fmla="*/ 196573 w 232718"/>
                <a:gd name="connsiteY63" fmla="*/ 177059 h 459294"/>
                <a:gd name="connsiteX64" fmla="*/ 197524 w 232718"/>
                <a:gd name="connsiteY64" fmla="*/ 196763 h 459294"/>
                <a:gd name="connsiteX65" fmla="*/ 198475 w 232718"/>
                <a:gd name="connsiteY65" fmla="*/ 216466 h 459294"/>
                <a:gd name="connsiteX66" fmla="*/ 199427 w 232718"/>
                <a:gd name="connsiteY66" fmla="*/ 236170 h 459294"/>
                <a:gd name="connsiteX67" fmla="*/ 200514 w 232718"/>
                <a:gd name="connsiteY67" fmla="*/ 255738 h 459294"/>
                <a:gd name="connsiteX68" fmla="*/ 201464 w 232718"/>
                <a:gd name="connsiteY68" fmla="*/ 275305 h 459294"/>
                <a:gd name="connsiteX69" fmla="*/ 202416 w 232718"/>
                <a:gd name="connsiteY69" fmla="*/ 294873 h 459294"/>
                <a:gd name="connsiteX70" fmla="*/ 203367 w 232718"/>
                <a:gd name="connsiteY70" fmla="*/ 314440 h 459294"/>
                <a:gd name="connsiteX71" fmla="*/ 202688 w 232718"/>
                <a:gd name="connsiteY71" fmla="*/ 327350 h 459294"/>
                <a:gd name="connsiteX72" fmla="*/ 204318 w 232718"/>
                <a:gd name="connsiteY72" fmla="*/ 339443 h 459294"/>
                <a:gd name="connsiteX73" fmla="*/ 208939 w 232718"/>
                <a:gd name="connsiteY73" fmla="*/ 350179 h 459294"/>
                <a:gd name="connsiteX74" fmla="*/ 220489 w 232718"/>
                <a:gd name="connsiteY74" fmla="*/ 365805 h 459294"/>
                <a:gd name="connsiteX75" fmla="*/ 222527 w 232718"/>
                <a:gd name="connsiteY75" fmla="*/ 378986 h 459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32718" h="459294">
                  <a:moveTo>
                    <a:pt x="232719" y="395293"/>
                  </a:moveTo>
                  <a:lnTo>
                    <a:pt x="227011" y="417849"/>
                  </a:lnTo>
                  <a:lnTo>
                    <a:pt x="223343" y="428992"/>
                  </a:lnTo>
                  <a:lnTo>
                    <a:pt x="208395" y="428177"/>
                  </a:lnTo>
                  <a:lnTo>
                    <a:pt x="201872" y="429944"/>
                  </a:lnTo>
                  <a:lnTo>
                    <a:pt x="188827" y="437960"/>
                  </a:lnTo>
                  <a:lnTo>
                    <a:pt x="180810" y="440950"/>
                  </a:lnTo>
                  <a:lnTo>
                    <a:pt x="167629" y="454539"/>
                  </a:lnTo>
                  <a:lnTo>
                    <a:pt x="156486" y="459295"/>
                  </a:lnTo>
                  <a:lnTo>
                    <a:pt x="138278" y="458615"/>
                  </a:lnTo>
                  <a:lnTo>
                    <a:pt x="120069" y="458072"/>
                  </a:lnTo>
                  <a:lnTo>
                    <a:pt x="101861" y="457528"/>
                  </a:lnTo>
                  <a:lnTo>
                    <a:pt x="83652" y="456849"/>
                  </a:lnTo>
                  <a:lnTo>
                    <a:pt x="65633" y="456305"/>
                  </a:lnTo>
                  <a:lnTo>
                    <a:pt x="47424" y="455626"/>
                  </a:lnTo>
                  <a:lnTo>
                    <a:pt x="29216" y="455082"/>
                  </a:lnTo>
                  <a:lnTo>
                    <a:pt x="11007" y="454403"/>
                  </a:lnTo>
                  <a:lnTo>
                    <a:pt x="8833" y="448288"/>
                  </a:lnTo>
                  <a:lnTo>
                    <a:pt x="1767" y="437145"/>
                  </a:lnTo>
                  <a:lnTo>
                    <a:pt x="0" y="432525"/>
                  </a:lnTo>
                  <a:lnTo>
                    <a:pt x="408" y="427362"/>
                  </a:lnTo>
                  <a:lnTo>
                    <a:pt x="4348" y="413365"/>
                  </a:lnTo>
                  <a:lnTo>
                    <a:pt x="7202" y="409017"/>
                  </a:lnTo>
                  <a:lnTo>
                    <a:pt x="10191" y="400864"/>
                  </a:lnTo>
                  <a:lnTo>
                    <a:pt x="14676" y="368387"/>
                  </a:lnTo>
                  <a:lnTo>
                    <a:pt x="18616" y="349499"/>
                  </a:lnTo>
                  <a:lnTo>
                    <a:pt x="21470" y="314984"/>
                  </a:lnTo>
                  <a:lnTo>
                    <a:pt x="24324" y="304792"/>
                  </a:lnTo>
                  <a:lnTo>
                    <a:pt x="27585" y="298542"/>
                  </a:lnTo>
                  <a:lnTo>
                    <a:pt x="32749" y="282236"/>
                  </a:lnTo>
                  <a:lnTo>
                    <a:pt x="42260" y="268783"/>
                  </a:lnTo>
                  <a:lnTo>
                    <a:pt x="48511" y="252340"/>
                  </a:lnTo>
                  <a:lnTo>
                    <a:pt x="55985" y="237937"/>
                  </a:lnTo>
                  <a:lnTo>
                    <a:pt x="57208" y="229512"/>
                  </a:lnTo>
                  <a:lnTo>
                    <a:pt x="62779" y="211167"/>
                  </a:lnTo>
                  <a:lnTo>
                    <a:pt x="66720" y="178418"/>
                  </a:lnTo>
                  <a:lnTo>
                    <a:pt x="70525" y="173255"/>
                  </a:lnTo>
                  <a:lnTo>
                    <a:pt x="87592" y="168771"/>
                  </a:lnTo>
                  <a:lnTo>
                    <a:pt x="93028" y="165373"/>
                  </a:lnTo>
                  <a:lnTo>
                    <a:pt x="111237" y="151785"/>
                  </a:lnTo>
                  <a:lnTo>
                    <a:pt x="116944" y="146077"/>
                  </a:lnTo>
                  <a:lnTo>
                    <a:pt x="120613" y="140370"/>
                  </a:lnTo>
                  <a:lnTo>
                    <a:pt x="123466" y="131130"/>
                  </a:lnTo>
                  <a:lnTo>
                    <a:pt x="125505" y="128684"/>
                  </a:lnTo>
                  <a:lnTo>
                    <a:pt x="125912" y="123656"/>
                  </a:lnTo>
                  <a:lnTo>
                    <a:pt x="119526" y="102051"/>
                  </a:lnTo>
                  <a:lnTo>
                    <a:pt x="119254" y="94169"/>
                  </a:lnTo>
                  <a:lnTo>
                    <a:pt x="133386" y="69574"/>
                  </a:lnTo>
                  <a:lnTo>
                    <a:pt x="130396" y="55306"/>
                  </a:lnTo>
                  <a:lnTo>
                    <a:pt x="132435" y="51773"/>
                  </a:lnTo>
                  <a:lnTo>
                    <a:pt x="144936" y="16850"/>
                  </a:lnTo>
                  <a:lnTo>
                    <a:pt x="156758" y="680"/>
                  </a:lnTo>
                  <a:lnTo>
                    <a:pt x="172793" y="6115"/>
                  </a:lnTo>
                  <a:lnTo>
                    <a:pt x="181354" y="5571"/>
                  </a:lnTo>
                  <a:lnTo>
                    <a:pt x="187741" y="0"/>
                  </a:lnTo>
                  <a:lnTo>
                    <a:pt x="188691" y="17937"/>
                  </a:lnTo>
                  <a:lnTo>
                    <a:pt x="189642" y="37912"/>
                  </a:lnTo>
                  <a:lnTo>
                    <a:pt x="190730" y="57888"/>
                  </a:lnTo>
                  <a:lnTo>
                    <a:pt x="191681" y="77863"/>
                  </a:lnTo>
                  <a:lnTo>
                    <a:pt x="192632" y="97838"/>
                  </a:lnTo>
                  <a:lnTo>
                    <a:pt x="193584" y="117677"/>
                  </a:lnTo>
                  <a:lnTo>
                    <a:pt x="194535" y="137517"/>
                  </a:lnTo>
                  <a:lnTo>
                    <a:pt x="195621" y="157356"/>
                  </a:lnTo>
                  <a:lnTo>
                    <a:pt x="196573" y="177059"/>
                  </a:lnTo>
                  <a:lnTo>
                    <a:pt x="197524" y="196763"/>
                  </a:lnTo>
                  <a:lnTo>
                    <a:pt x="198475" y="216466"/>
                  </a:lnTo>
                  <a:lnTo>
                    <a:pt x="199427" y="236170"/>
                  </a:lnTo>
                  <a:lnTo>
                    <a:pt x="200514" y="255738"/>
                  </a:lnTo>
                  <a:lnTo>
                    <a:pt x="201464" y="275305"/>
                  </a:lnTo>
                  <a:lnTo>
                    <a:pt x="202416" y="294873"/>
                  </a:lnTo>
                  <a:lnTo>
                    <a:pt x="203367" y="314440"/>
                  </a:lnTo>
                  <a:lnTo>
                    <a:pt x="202688" y="327350"/>
                  </a:lnTo>
                  <a:lnTo>
                    <a:pt x="204318" y="339443"/>
                  </a:lnTo>
                  <a:lnTo>
                    <a:pt x="208939" y="350179"/>
                  </a:lnTo>
                  <a:lnTo>
                    <a:pt x="220489" y="365805"/>
                  </a:lnTo>
                  <a:lnTo>
                    <a:pt x="222527" y="378986"/>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 name="Freeform: Shape 57">
              <a:extLst>
                <a:ext uri="{FF2B5EF4-FFF2-40B4-BE49-F238E27FC236}">
                  <a16:creationId xmlns:a16="http://schemas.microsoft.com/office/drawing/2014/main" id="{52032E2E-7A02-227C-24E4-EF4E771158A6}"/>
                </a:ext>
              </a:extLst>
            </p:cNvPr>
            <p:cNvSpPr/>
            <p:nvPr/>
          </p:nvSpPr>
          <p:spPr>
            <a:xfrm>
              <a:off x="16683784" y="8701865"/>
              <a:ext cx="206682" cy="402766"/>
            </a:xfrm>
            <a:custGeom>
              <a:avLst/>
              <a:gdLst>
                <a:gd name="connsiteX0" fmla="*/ 206683 w 206682"/>
                <a:gd name="connsiteY0" fmla="*/ 61964 h 402766"/>
                <a:gd name="connsiteX1" fmla="*/ 204508 w 206682"/>
                <a:gd name="connsiteY1" fmla="*/ 75145 h 402766"/>
                <a:gd name="connsiteX2" fmla="*/ 191871 w 206682"/>
                <a:gd name="connsiteY2" fmla="*/ 101778 h 402766"/>
                <a:gd name="connsiteX3" fmla="*/ 186571 w 206682"/>
                <a:gd name="connsiteY3" fmla="*/ 107894 h 402766"/>
                <a:gd name="connsiteX4" fmla="*/ 180321 w 206682"/>
                <a:gd name="connsiteY4" fmla="*/ 113328 h 402766"/>
                <a:gd name="connsiteX5" fmla="*/ 175564 w 206682"/>
                <a:gd name="connsiteY5" fmla="*/ 115639 h 402766"/>
                <a:gd name="connsiteX6" fmla="*/ 171216 w 206682"/>
                <a:gd name="connsiteY6" fmla="*/ 119852 h 402766"/>
                <a:gd name="connsiteX7" fmla="*/ 166188 w 206682"/>
                <a:gd name="connsiteY7" fmla="*/ 126510 h 402766"/>
                <a:gd name="connsiteX8" fmla="*/ 161433 w 206682"/>
                <a:gd name="connsiteY8" fmla="*/ 139826 h 402766"/>
                <a:gd name="connsiteX9" fmla="*/ 164286 w 206682"/>
                <a:gd name="connsiteY9" fmla="*/ 151920 h 402766"/>
                <a:gd name="connsiteX10" fmla="*/ 188746 w 206682"/>
                <a:gd name="connsiteY10" fmla="*/ 156405 h 402766"/>
                <a:gd name="connsiteX11" fmla="*/ 195268 w 206682"/>
                <a:gd name="connsiteY11" fmla="*/ 152600 h 402766"/>
                <a:gd name="connsiteX12" fmla="*/ 198665 w 206682"/>
                <a:gd name="connsiteY12" fmla="*/ 161297 h 402766"/>
                <a:gd name="connsiteX13" fmla="*/ 200568 w 206682"/>
                <a:gd name="connsiteY13" fmla="*/ 173391 h 402766"/>
                <a:gd name="connsiteX14" fmla="*/ 198665 w 206682"/>
                <a:gd name="connsiteY14" fmla="*/ 186435 h 402766"/>
                <a:gd name="connsiteX15" fmla="*/ 194589 w 206682"/>
                <a:gd name="connsiteY15" fmla="*/ 199617 h 402766"/>
                <a:gd name="connsiteX16" fmla="*/ 191463 w 206682"/>
                <a:gd name="connsiteY16" fmla="*/ 216058 h 402766"/>
                <a:gd name="connsiteX17" fmla="*/ 188881 w 206682"/>
                <a:gd name="connsiteY17" fmla="*/ 240926 h 402766"/>
                <a:gd name="connsiteX18" fmla="*/ 184941 w 206682"/>
                <a:gd name="connsiteY18" fmla="*/ 263347 h 402766"/>
                <a:gd name="connsiteX19" fmla="*/ 184397 w 206682"/>
                <a:gd name="connsiteY19" fmla="*/ 256553 h 402766"/>
                <a:gd name="connsiteX20" fmla="*/ 186843 w 206682"/>
                <a:gd name="connsiteY20" fmla="*/ 229376 h 402766"/>
                <a:gd name="connsiteX21" fmla="*/ 182903 w 206682"/>
                <a:gd name="connsiteY21" fmla="*/ 232229 h 402766"/>
                <a:gd name="connsiteX22" fmla="*/ 180185 w 206682"/>
                <a:gd name="connsiteY22" fmla="*/ 238480 h 402766"/>
                <a:gd name="connsiteX23" fmla="*/ 172711 w 206682"/>
                <a:gd name="connsiteY23" fmla="*/ 273539 h 402766"/>
                <a:gd name="connsiteX24" fmla="*/ 162384 w 206682"/>
                <a:gd name="connsiteY24" fmla="*/ 292155 h 402766"/>
                <a:gd name="connsiteX25" fmla="*/ 152872 w 206682"/>
                <a:gd name="connsiteY25" fmla="*/ 305064 h 402766"/>
                <a:gd name="connsiteX26" fmla="*/ 143088 w 206682"/>
                <a:gd name="connsiteY26" fmla="*/ 302890 h 402766"/>
                <a:gd name="connsiteX27" fmla="*/ 145262 w 206682"/>
                <a:gd name="connsiteY27" fmla="*/ 313081 h 402766"/>
                <a:gd name="connsiteX28" fmla="*/ 142544 w 206682"/>
                <a:gd name="connsiteY28" fmla="*/ 318381 h 402766"/>
                <a:gd name="connsiteX29" fmla="*/ 140234 w 206682"/>
                <a:gd name="connsiteY29" fmla="*/ 329524 h 402766"/>
                <a:gd name="connsiteX30" fmla="*/ 134391 w 206682"/>
                <a:gd name="connsiteY30" fmla="*/ 336861 h 402766"/>
                <a:gd name="connsiteX31" fmla="*/ 128956 w 206682"/>
                <a:gd name="connsiteY31" fmla="*/ 336182 h 402766"/>
                <a:gd name="connsiteX32" fmla="*/ 121074 w 206682"/>
                <a:gd name="connsiteY32" fmla="*/ 341210 h 402766"/>
                <a:gd name="connsiteX33" fmla="*/ 117949 w 206682"/>
                <a:gd name="connsiteY33" fmla="*/ 345150 h 402766"/>
                <a:gd name="connsiteX34" fmla="*/ 117677 w 206682"/>
                <a:gd name="connsiteY34" fmla="*/ 352488 h 402766"/>
                <a:gd name="connsiteX35" fmla="*/ 112378 w 206682"/>
                <a:gd name="connsiteY35" fmla="*/ 359011 h 402766"/>
                <a:gd name="connsiteX36" fmla="*/ 93354 w 206682"/>
                <a:gd name="connsiteY36" fmla="*/ 392846 h 402766"/>
                <a:gd name="connsiteX37" fmla="*/ 76911 w 206682"/>
                <a:gd name="connsiteY37" fmla="*/ 402766 h 402766"/>
                <a:gd name="connsiteX38" fmla="*/ 72971 w 206682"/>
                <a:gd name="connsiteY38" fmla="*/ 401271 h 402766"/>
                <a:gd name="connsiteX39" fmla="*/ 77319 w 206682"/>
                <a:gd name="connsiteY39" fmla="*/ 385373 h 402766"/>
                <a:gd name="connsiteX40" fmla="*/ 80308 w 206682"/>
                <a:gd name="connsiteY40" fmla="*/ 369202 h 402766"/>
                <a:gd name="connsiteX41" fmla="*/ 70253 w 206682"/>
                <a:gd name="connsiteY41" fmla="*/ 362136 h 402766"/>
                <a:gd name="connsiteX42" fmla="*/ 60605 w 206682"/>
                <a:gd name="connsiteY42" fmla="*/ 358467 h 402766"/>
                <a:gd name="connsiteX43" fmla="*/ 49598 w 206682"/>
                <a:gd name="connsiteY43" fmla="*/ 359011 h 402766"/>
                <a:gd name="connsiteX44" fmla="*/ 37505 w 206682"/>
                <a:gd name="connsiteY44" fmla="*/ 346509 h 402766"/>
                <a:gd name="connsiteX45" fmla="*/ 21877 w 206682"/>
                <a:gd name="connsiteY45" fmla="*/ 337405 h 402766"/>
                <a:gd name="connsiteX46" fmla="*/ 0 w 206682"/>
                <a:gd name="connsiteY46" fmla="*/ 312674 h 402766"/>
                <a:gd name="connsiteX47" fmla="*/ 679 w 206682"/>
                <a:gd name="connsiteY47" fmla="*/ 305744 h 402766"/>
                <a:gd name="connsiteX48" fmla="*/ 136 w 206682"/>
                <a:gd name="connsiteY48" fmla="*/ 294193 h 402766"/>
                <a:gd name="connsiteX49" fmla="*/ 6794 w 206682"/>
                <a:gd name="connsiteY49" fmla="*/ 275848 h 402766"/>
                <a:gd name="connsiteX50" fmla="*/ 13181 w 206682"/>
                <a:gd name="connsiteY50" fmla="*/ 263075 h 402766"/>
                <a:gd name="connsiteX51" fmla="*/ 22013 w 206682"/>
                <a:gd name="connsiteY51" fmla="*/ 256417 h 402766"/>
                <a:gd name="connsiteX52" fmla="*/ 47560 w 206682"/>
                <a:gd name="connsiteY52" fmla="*/ 249623 h 402766"/>
                <a:gd name="connsiteX53" fmla="*/ 53946 w 206682"/>
                <a:gd name="connsiteY53" fmla="*/ 239431 h 402766"/>
                <a:gd name="connsiteX54" fmla="*/ 57752 w 206682"/>
                <a:gd name="connsiteY54" fmla="*/ 230870 h 402766"/>
                <a:gd name="connsiteX55" fmla="*/ 64274 w 206682"/>
                <a:gd name="connsiteY55" fmla="*/ 225163 h 402766"/>
                <a:gd name="connsiteX56" fmla="*/ 78950 w 206682"/>
                <a:gd name="connsiteY56" fmla="*/ 214836 h 402766"/>
                <a:gd name="connsiteX57" fmla="*/ 101235 w 206682"/>
                <a:gd name="connsiteY57" fmla="*/ 202334 h 402766"/>
                <a:gd name="connsiteX58" fmla="*/ 70389 w 206682"/>
                <a:gd name="connsiteY58" fmla="*/ 160345 h 402766"/>
                <a:gd name="connsiteX59" fmla="*/ 63051 w 206682"/>
                <a:gd name="connsiteY59" fmla="*/ 157899 h 402766"/>
                <a:gd name="connsiteX60" fmla="*/ 54898 w 206682"/>
                <a:gd name="connsiteY60" fmla="*/ 137381 h 402766"/>
                <a:gd name="connsiteX61" fmla="*/ 45521 w 206682"/>
                <a:gd name="connsiteY61" fmla="*/ 131674 h 402766"/>
                <a:gd name="connsiteX62" fmla="*/ 43212 w 206682"/>
                <a:gd name="connsiteY62" fmla="*/ 128412 h 402766"/>
                <a:gd name="connsiteX63" fmla="*/ 42804 w 206682"/>
                <a:gd name="connsiteY63" fmla="*/ 112649 h 402766"/>
                <a:gd name="connsiteX64" fmla="*/ 43620 w 206682"/>
                <a:gd name="connsiteY64" fmla="*/ 103545 h 402766"/>
                <a:gd name="connsiteX65" fmla="*/ 44978 w 206682"/>
                <a:gd name="connsiteY65" fmla="*/ 98245 h 402766"/>
                <a:gd name="connsiteX66" fmla="*/ 52995 w 206682"/>
                <a:gd name="connsiteY66" fmla="*/ 93761 h 402766"/>
                <a:gd name="connsiteX67" fmla="*/ 57616 w 206682"/>
                <a:gd name="connsiteY67" fmla="*/ 84657 h 402766"/>
                <a:gd name="connsiteX68" fmla="*/ 57752 w 206682"/>
                <a:gd name="connsiteY68" fmla="*/ 79901 h 402766"/>
                <a:gd name="connsiteX69" fmla="*/ 51637 w 206682"/>
                <a:gd name="connsiteY69" fmla="*/ 65225 h 402766"/>
                <a:gd name="connsiteX70" fmla="*/ 51637 w 206682"/>
                <a:gd name="connsiteY70" fmla="*/ 60605 h 402766"/>
                <a:gd name="connsiteX71" fmla="*/ 63323 w 206682"/>
                <a:gd name="connsiteY71" fmla="*/ 51637 h 402766"/>
                <a:gd name="connsiteX72" fmla="*/ 78542 w 206682"/>
                <a:gd name="connsiteY72" fmla="*/ 34108 h 402766"/>
                <a:gd name="connsiteX73" fmla="*/ 87647 w 206682"/>
                <a:gd name="connsiteY73" fmla="*/ 14947 h 402766"/>
                <a:gd name="connsiteX74" fmla="*/ 91315 w 206682"/>
                <a:gd name="connsiteY74" fmla="*/ 9376 h 402766"/>
                <a:gd name="connsiteX75" fmla="*/ 95799 w 206682"/>
                <a:gd name="connsiteY75" fmla="*/ 5435 h 402766"/>
                <a:gd name="connsiteX76" fmla="*/ 105855 w 206682"/>
                <a:gd name="connsiteY76" fmla="*/ 0 h 402766"/>
                <a:gd name="connsiteX77" fmla="*/ 118492 w 206682"/>
                <a:gd name="connsiteY77" fmla="*/ 7746 h 402766"/>
                <a:gd name="connsiteX78" fmla="*/ 131130 w 206682"/>
                <a:gd name="connsiteY78" fmla="*/ 15491 h 402766"/>
                <a:gd name="connsiteX79" fmla="*/ 143768 w 206682"/>
                <a:gd name="connsiteY79" fmla="*/ 23236 h 402766"/>
                <a:gd name="connsiteX80" fmla="*/ 156405 w 206682"/>
                <a:gd name="connsiteY80" fmla="*/ 30982 h 402766"/>
                <a:gd name="connsiteX81" fmla="*/ 169042 w 206682"/>
                <a:gd name="connsiteY81" fmla="*/ 38727 h 402766"/>
                <a:gd name="connsiteX82" fmla="*/ 181680 w 206682"/>
                <a:gd name="connsiteY82" fmla="*/ 46473 h 402766"/>
                <a:gd name="connsiteX83" fmla="*/ 194317 w 206682"/>
                <a:gd name="connsiteY83" fmla="*/ 54218 h 402766"/>
                <a:gd name="connsiteX84" fmla="*/ 206683 w 206682"/>
                <a:gd name="connsiteY84" fmla="*/ 61964 h 402766"/>
                <a:gd name="connsiteX85" fmla="*/ 178010 w 206682"/>
                <a:gd name="connsiteY85" fmla="*/ 281284 h 402766"/>
                <a:gd name="connsiteX86" fmla="*/ 163063 w 206682"/>
                <a:gd name="connsiteY86" fmla="*/ 306287 h 402766"/>
                <a:gd name="connsiteX87" fmla="*/ 162791 w 206682"/>
                <a:gd name="connsiteY87" fmla="*/ 301531 h 402766"/>
                <a:gd name="connsiteX88" fmla="*/ 181544 w 206682"/>
                <a:gd name="connsiteY88" fmla="*/ 270413 h 402766"/>
                <a:gd name="connsiteX89" fmla="*/ 178010 w 206682"/>
                <a:gd name="connsiteY89" fmla="*/ 281284 h 40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206682" h="402766">
                  <a:moveTo>
                    <a:pt x="206683" y="61964"/>
                  </a:moveTo>
                  <a:lnTo>
                    <a:pt x="204508" y="75145"/>
                  </a:lnTo>
                  <a:lnTo>
                    <a:pt x="191871" y="101778"/>
                  </a:lnTo>
                  <a:lnTo>
                    <a:pt x="186571" y="107894"/>
                  </a:lnTo>
                  <a:lnTo>
                    <a:pt x="180321" y="113328"/>
                  </a:lnTo>
                  <a:lnTo>
                    <a:pt x="175564" y="115639"/>
                  </a:lnTo>
                  <a:lnTo>
                    <a:pt x="171216" y="119852"/>
                  </a:lnTo>
                  <a:lnTo>
                    <a:pt x="166188" y="126510"/>
                  </a:lnTo>
                  <a:lnTo>
                    <a:pt x="161433" y="139826"/>
                  </a:lnTo>
                  <a:lnTo>
                    <a:pt x="164286" y="151920"/>
                  </a:lnTo>
                  <a:lnTo>
                    <a:pt x="188746" y="156405"/>
                  </a:lnTo>
                  <a:lnTo>
                    <a:pt x="195268" y="152600"/>
                  </a:lnTo>
                  <a:lnTo>
                    <a:pt x="198665" y="161297"/>
                  </a:lnTo>
                  <a:lnTo>
                    <a:pt x="200568" y="173391"/>
                  </a:lnTo>
                  <a:lnTo>
                    <a:pt x="198665" y="186435"/>
                  </a:lnTo>
                  <a:lnTo>
                    <a:pt x="194589" y="199617"/>
                  </a:lnTo>
                  <a:lnTo>
                    <a:pt x="191463" y="216058"/>
                  </a:lnTo>
                  <a:lnTo>
                    <a:pt x="188881" y="240926"/>
                  </a:lnTo>
                  <a:lnTo>
                    <a:pt x="184941" y="263347"/>
                  </a:lnTo>
                  <a:lnTo>
                    <a:pt x="184397" y="256553"/>
                  </a:lnTo>
                  <a:lnTo>
                    <a:pt x="186843" y="229376"/>
                  </a:lnTo>
                  <a:lnTo>
                    <a:pt x="182903" y="232229"/>
                  </a:lnTo>
                  <a:lnTo>
                    <a:pt x="180185" y="238480"/>
                  </a:lnTo>
                  <a:lnTo>
                    <a:pt x="172711" y="273539"/>
                  </a:lnTo>
                  <a:lnTo>
                    <a:pt x="162384" y="292155"/>
                  </a:lnTo>
                  <a:lnTo>
                    <a:pt x="152872" y="305064"/>
                  </a:lnTo>
                  <a:lnTo>
                    <a:pt x="143088" y="302890"/>
                  </a:lnTo>
                  <a:lnTo>
                    <a:pt x="145262" y="313081"/>
                  </a:lnTo>
                  <a:lnTo>
                    <a:pt x="142544" y="318381"/>
                  </a:lnTo>
                  <a:lnTo>
                    <a:pt x="140234" y="329524"/>
                  </a:lnTo>
                  <a:lnTo>
                    <a:pt x="134391" y="336861"/>
                  </a:lnTo>
                  <a:lnTo>
                    <a:pt x="128956" y="336182"/>
                  </a:lnTo>
                  <a:lnTo>
                    <a:pt x="121074" y="341210"/>
                  </a:lnTo>
                  <a:lnTo>
                    <a:pt x="117949" y="345150"/>
                  </a:lnTo>
                  <a:lnTo>
                    <a:pt x="117677" y="352488"/>
                  </a:lnTo>
                  <a:lnTo>
                    <a:pt x="112378" y="359011"/>
                  </a:lnTo>
                  <a:lnTo>
                    <a:pt x="93354" y="392846"/>
                  </a:lnTo>
                  <a:lnTo>
                    <a:pt x="76911" y="402766"/>
                  </a:lnTo>
                  <a:lnTo>
                    <a:pt x="72971" y="401271"/>
                  </a:lnTo>
                  <a:lnTo>
                    <a:pt x="77319" y="385373"/>
                  </a:lnTo>
                  <a:lnTo>
                    <a:pt x="80308" y="369202"/>
                  </a:lnTo>
                  <a:lnTo>
                    <a:pt x="70253" y="362136"/>
                  </a:lnTo>
                  <a:lnTo>
                    <a:pt x="60605" y="358467"/>
                  </a:lnTo>
                  <a:lnTo>
                    <a:pt x="49598" y="359011"/>
                  </a:lnTo>
                  <a:lnTo>
                    <a:pt x="37505" y="346509"/>
                  </a:lnTo>
                  <a:lnTo>
                    <a:pt x="21877" y="337405"/>
                  </a:lnTo>
                  <a:lnTo>
                    <a:pt x="0" y="312674"/>
                  </a:lnTo>
                  <a:lnTo>
                    <a:pt x="679" y="305744"/>
                  </a:lnTo>
                  <a:lnTo>
                    <a:pt x="136" y="294193"/>
                  </a:lnTo>
                  <a:lnTo>
                    <a:pt x="6794" y="275848"/>
                  </a:lnTo>
                  <a:lnTo>
                    <a:pt x="13181" y="263075"/>
                  </a:lnTo>
                  <a:lnTo>
                    <a:pt x="22013" y="256417"/>
                  </a:lnTo>
                  <a:lnTo>
                    <a:pt x="47560" y="249623"/>
                  </a:lnTo>
                  <a:lnTo>
                    <a:pt x="53946" y="239431"/>
                  </a:lnTo>
                  <a:lnTo>
                    <a:pt x="57752" y="230870"/>
                  </a:lnTo>
                  <a:lnTo>
                    <a:pt x="64274" y="225163"/>
                  </a:lnTo>
                  <a:lnTo>
                    <a:pt x="78950" y="214836"/>
                  </a:lnTo>
                  <a:lnTo>
                    <a:pt x="101235" y="202334"/>
                  </a:lnTo>
                  <a:lnTo>
                    <a:pt x="70389" y="160345"/>
                  </a:lnTo>
                  <a:lnTo>
                    <a:pt x="63051" y="157899"/>
                  </a:lnTo>
                  <a:lnTo>
                    <a:pt x="54898" y="137381"/>
                  </a:lnTo>
                  <a:lnTo>
                    <a:pt x="45521" y="131674"/>
                  </a:lnTo>
                  <a:lnTo>
                    <a:pt x="43212" y="128412"/>
                  </a:lnTo>
                  <a:lnTo>
                    <a:pt x="42804" y="112649"/>
                  </a:lnTo>
                  <a:lnTo>
                    <a:pt x="43620" y="103545"/>
                  </a:lnTo>
                  <a:lnTo>
                    <a:pt x="44978" y="98245"/>
                  </a:lnTo>
                  <a:lnTo>
                    <a:pt x="52995" y="93761"/>
                  </a:lnTo>
                  <a:lnTo>
                    <a:pt x="57616" y="84657"/>
                  </a:lnTo>
                  <a:lnTo>
                    <a:pt x="57752" y="79901"/>
                  </a:lnTo>
                  <a:lnTo>
                    <a:pt x="51637" y="65225"/>
                  </a:lnTo>
                  <a:lnTo>
                    <a:pt x="51637" y="60605"/>
                  </a:lnTo>
                  <a:lnTo>
                    <a:pt x="63323" y="51637"/>
                  </a:lnTo>
                  <a:lnTo>
                    <a:pt x="78542" y="34108"/>
                  </a:lnTo>
                  <a:lnTo>
                    <a:pt x="87647" y="14947"/>
                  </a:lnTo>
                  <a:lnTo>
                    <a:pt x="91315" y="9376"/>
                  </a:lnTo>
                  <a:lnTo>
                    <a:pt x="95799" y="5435"/>
                  </a:lnTo>
                  <a:lnTo>
                    <a:pt x="105855" y="0"/>
                  </a:lnTo>
                  <a:lnTo>
                    <a:pt x="118492" y="7746"/>
                  </a:lnTo>
                  <a:lnTo>
                    <a:pt x="131130" y="15491"/>
                  </a:lnTo>
                  <a:lnTo>
                    <a:pt x="143768" y="23236"/>
                  </a:lnTo>
                  <a:lnTo>
                    <a:pt x="156405" y="30982"/>
                  </a:lnTo>
                  <a:lnTo>
                    <a:pt x="169042" y="38727"/>
                  </a:lnTo>
                  <a:lnTo>
                    <a:pt x="181680" y="46473"/>
                  </a:lnTo>
                  <a:lnTo>
                    <a:pt x="194317" y="54218"/>
                  </a:lnTo>
                  <a:lnTo>
                    <a:pt x="206683" y="61964"/>
                  </a:lnTo>
                  <a:close/>
                  <a:moveTo>
                    <a:pt x="178010" y="281284"/>
                  </a:moveTo>
                  <a:lnTo>
                    <a:pt x="163063" y="306287"/>
                  </a:lnTo>
                  <a:lnTo>
                    <a:pt x="162791" y="301531"/>
                  </a:lnTo>
                  <a:lnTo>
                    <a:pt x="181544" y="270413"/>
                  </a:lnTo>
                  <a:lnTo>
                    <a:pt x="178010" y="281284"/>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 name="Freeform: Shape 58">
              <a:extLst>
                <a:ext uri="{FF2B5EF4-FFF2-40B4-BE49-F238E27FC236}">
                  <a16:creationId xmlns:a16="http://schemas.microsoft.com/office/drawing/2014/main" id="{F1DA984D-0E12-A081-A8EE-BDBB2BEF6DBF}"/>
                </a:ext>
              </a:extLst>
            </p:cNvPr>
            <p:cNvSpPr/>
            <p:nvPr/>
          </p:nvSpPr>
          <p:spPr>
            <a:xfrm>
              <a:off x="12395765" y="9418392"/>
              <a:ext cx="773462" cy="873746"/>
            </a:xfrm>
            <a:custGeom>
              <a:avLst/>
              <a:gdLst>
                <a:gd name="connsiteX0" fmla="*/ 773463 w 773462"/>
                <a:gd name="connsiteY0" fmla="*/ 79494 h 873746"/>
                <a:gd name="connsiteX1" fmla="*/ 768163 w 773462"/>
                <a:gd name="connsiteY1" fmla="*/ 79629 h 873746"/>
                <a:gd name="connsiteX2" fmla="*/ 768028 w 773462"/>
                <a:gd name="connsiteY2" fmla="*/ 124064 h 873746"/>
                <a:gd name="connsiteX3" fmla="*/ 767756 w 773462"/>
                <a:gd name="connsiteY3" fmla="*/ 168363 h 873746"/>
                <a:gd name="connsiteX4" fmla="*/ 767620 w 773462"/>
                <a:gd name="connsiteY4" fmla="*/ 212526 h 873746"/>
                <a:gd name="connsiteX5" fmla="*/ 767348 w 773462"/>
                <a:gd name="connsiteY5" fmla="*/ 256417 h 873746"/>
                <a:gd name="connsiteX6" fmla="*/ 767212 w 773462"/>
                <a:gd name="connsiteY6" fmla="*/ 300309 h 873746"/>
                <a:gd name="connsiteX7" fmla="*/ 767077 w 773462"/>
                <a:gd name="connsiteY7" fmla="*/ 343927 h 873746"/>
                <a:gd name="connsiteX8" fmla="*/ 766805 w 773462"/>
                <a:gd name="connsiteY8" fmla="*/ 387547 h 873746"/>
                <a:gd name="connsiteX9" fmla="*/ 766669 w 773462"/>
                <a:gd name="connsiteY9" fmla="*/ 430895 h 873746"/>
                <a:gd name="connsiteX10" fmla="*/ 766533 w 773462"/>
                <a:gd name="connsiteY10" fmla="*/ 474106 h 873746"/>
                <a:gd name="connsiteX11" fmla="*/ 766261 w 773462"/>
                <a:gd name="connsiteY11" fmla="*/ 517182 h 873746"/>
                <a:gd name="connsiteX12" fmla="*/ 766125 w 773462"/>
                <a:gd name="connsiteY12" fmla="*/ 560123 h 873746"/>
                <a:gd name="connsiteX13" fmla="*/ 765853 w 773462"/>
                <a:gd name="connsiteY13" fmla="*/ 602926 h 873746"/>
                <a:gd name="connsiteX14" fmla="*/ 765717 w 773462"/>
                <a:gd name="connsiteY14" fmla="*/ 645595 h 873746"/>
                <a:gd name="connsiteX15" fmla="*/ 765581 w 773462"/>
                <a:gd name="connsiteY15" fmla="*/ 688127 h 873746"/>
                <a:gd name="connsiteX16" fmla="*/ 765310 w 773462"/>
                <a:gd name="connsiteY16" fmla="*/ 730523 h 873746"/>
                <a:gd name="connsiteX17" fmla="*/ 765174 w 773462"/>
                <a:gd name="connsiteY17" fmla="*/ 772784 h 873746"/>
                <a:gd name="connsiteX18" fmla="*/ 736366 w 773462"/>
                <a:gd name="connsiteY18" fmla="*/ 772784 h 873746"/>
                <a:gd name="connsiteX19" fmla="*/ 707695 w 773462"/>
                <a:gd name="connsiteY19" fmla="*/ 772784 h 873746"/>
                <a:gd name="connsiteX20" fmla="*/ 678886 w 773462"/>
                <a:gd name="connsiteY20" fmla="*/ 772784 h 873746"/>
                <a:gd name="connsiteX21" fmla="*/ 650078 w 773462"/>
                <a:gd name="connsiteY21" fmla="*/ 772920 h 873746"/>
                <a:gd name="connsiteX22" fmla="*/ 621406 w 773462"/>
                <a:gd name="connsiteY22" fmla="*/ 772920 h 873746"/>
                <a:gd name="connsiteX23" fmla="*/ 592599 w 773462"/>
                <a:gd name="connsiteY23" fmla="*/ 772920 h 873746"/>
                <a:gd name="connsiteX24" fmla="*/ 563927 w 773462"/>
                <a:gd name="connsiteY24" fmla="*/ 772920 h 873746"/>
                <a:gd name="connsiteX25" fmla="*/ 535119 w 773462"/>
                <a:gd name="connsiteY25" fmla="*/ 772920 h 873746"/>
                <a:gd name="connsiteX26" fmla="*/ 506311 w 773462"/>
                <a:gd name="connsiteY26" fmla="*/ 772920 h 873746"/>
                <a:gd name="connsiteX27" fmla="*/ 477639 w 773462"/>
                <a:gd name="connsiteY27" fmla="*/ 772920 h 873746"/>
                <a:gd name="connsiteX28" fmla="*/ 448831 w 773462"/>
                <a:gd name="connsiteY28" fmla="*/ 772920 h 873746"/>
                <a:gd name="connsiteX29" fmla="*/ 420159 w 773462"/>
                <a:gd name="connsiteY29" fmla="*/ 772920 h 873746"/>
                <a:gd name="connsiteX30" fmla="*/ 391352 w 773462"/>
                <a:gd name="connsiteY30" fmla="*/ 773056 h 873746"/>
                <a:gd name="connsiteX31" fmla="*/ 362544 w 773462"/>
                <a:gd name="connsiteY31" fmla="*/ 773056 h 873746"/>
                <a:gd name="connsiteX32" fmla="*/ 333872 w 773462"/>
                <a:gd name="connsiteY32" fmla="*/ 773056 h 873746"/>
                <a:gd name="connsiteX33" fmla="*/ 305064 w 773462"/>
                <a:gd name="connsiteY33" fmla="*/ 773056 h 873746"/>
                <a:gd name="connsiteX34" fmla="*/ 304384 w 773462"/>
                <a:gd name="connsiteY34" fmla="*/ 773056 h 873746"/>
                <a:gd name="connsiteX35" fmla="*/ 317430 w 773462"/>
                <a:gd name="connsiteY35" fmla="*/ 800233 h 873746"/>
                <a:gd name="connsiteX36" fmla="*/ 317294 w 773462"/>
                <a:gd name="connsiteY36" fmla="*/ 800233 h 873746"/>
                <a:gd name="connsiteX37" fmla="*/ 332785 w 773462"/>
                <a:gd name="connsiteY37" fmla="*/ 807979 h 873746"/>
                <a:gd name="connsiteX38" fmla="*/ 331833 w 773462"/>
                <a:gd name="connsiteY38" fmla="*/ 807706 h 873746"/>
                <a:gd name="connsiteX39" fmla="*/ 303705 w 773462"/>
                <a:gd name="connsiteY39" fmla="*/ 807434 h 873746"/>
                <a:gd name="connsiteX40" fmla="*/ 275576 w 773462"/>
                <a:gd name="connsiteY40" fmla="*/ 807299 h 873746"/>
                <a:gd name="connsiteX41" fmla="*/ 247448 w 773462"/>
                <a:gd name="connsiteY41" fmla="*/ 807163 h 873746"/>
                <a:gd name="connsiteX42" fmla="*/ 219320 w 773462"/>
                <a:gd name="connsiteY42" fmla="*/ 807027 h 873746"/>
                <a:gd name="connsiteX43" fmla="*/ 191192 w 773462"/>
                <a:gd name="connsiteY43" fmla="*/ 806755 h 873746"/>
                <a:gd name="connsiteX44" fmla="*/ 163063 w 773462"/>
                <a:gd name="connsiteY44" fmla="*/ 806619 h 873746"/>
                <a:gd name="connsiteX45" fmla="*/ 134935 w 773462"/>
                <a:gd name="connsiteY45" fmla="*/ 806484 h 873746"/>
                <a:gd name="connsiteX46" fmla="*/ 106806 w 773462"/>
                <a:gd name="connsiteY46" fmla="*/ 806348 h 873746"/>
                <a:gd name="connsiteX47" fmla="*/ 106806 w 773462"/>
                <a:gd name="connsiteY47" fmla="*/ 823198 h 873746"/>
                <a:gd name="connsiteX48" fmla="*/ 106670 w 773462"/>
                <a:gd name="connsiteY48" fmla="*/ 839911 h 873746"/>
                <a:gd name="connsiteX49" fmla="*/ 106670 w 773462"/>
                <a:gd name="connsiteY49" fmla="*/ 856761 h 873746"/>
                <a:gd name="connsiteX50" fmla="*/ 106534 w 773462"/>
                <a:gd name="connsiteY50" fmla="*/ 873476 h 873746"/>
                <a:gd name="connsiteX51" fmla="*/ 61285 w 773462"/>
                <a:gd name="connsiteY51" fmla="*/ 873612 h 873746"/>
                <a:gd name="connsiteX52" fmla="*/ 16170 w 773462"/>
                <a:gd name="connsiteY52" fmla="*/ 873747 h 873746"/>
                <a:gd name="connsiteX53" fmla="*/ 0 w 773462"/>
                <a:gd name="connsiteY53" fmla="*/ 873747 h 873746"/>
                <a:gd name="connsiteX54" fmla="*/ 0 w 773462"/>
                <a:gd name="connsiteY54" fmla="*/ 820752 h 873746"/>
                <a:gd name="connsiteX55" fmla="*/ 0 w 773462"/>
                <a:gd name="connsiteY55" fmla="*/ 767620 h 873746"/>
                <a:gd name="connsiteX56" fmla="*/ 0 w 773462"/>
                <a:gd name="connsiteY56" fmla="*/ 714217 h 873746"/>
                <a:gd name="connsiteX57" fmla="*/ 0 w 773462"/>
                <a:gd name="connsiteY57" fmla="*/ 660678 h 873746"/>
                <a:gd name="connsiteX58" fmla="*/ 0 w 773462"/>
                <a:gd name="connsiteY58" fmla="*/ 606867 h 873746"/>
                <a:gd name="connsiteX59" fmla="*/ 0 w 773462"/>
                <a:gd name="connsiteY59" fmla="*/ 552920 h 873746"/>
                <a:gd name="connsiteX60" fmla="*/ 0 w 773462"/>
                <a:gd name="connsiteY60" fmla="*/ 498702 h 873746"/>
                <a:gd name="connsiteX61" fmla="*/ 0 w 773462"/>
                <a:gd name="connsiteY61" fmla="*/ 444211 h 873746"/>
                <a:gd name="connsiteX62" fmla="*/ 0 w 773462"/>
                <a:gd name="connsiteY62" fmla="*/ 389585 h 873746"/>
                <a:gd name="connsiteX63" fmla="*/ 0 w 773462"/>
                <a:gd name="connsiteY63" fmla="*/ 334687 h 873746"/>
                <a:gd name="connsiteX64" fmla="*/ 0 w 773462"/>
                <a:gd name="connsiteY64" fmla="*/ 279518 h 873746"/>
                <a:gd name="connsiteX65" fmla="*/ 0 w 773462"/>
                <a:gd name="connsiteY65" fmla="*/ 224076 h 873746"/>
                <a:gd name="connsiteX66" fmla="*/ 0 w 773462"/>
                <a:gd name="connsiteY66" fmla="*/ 168499 h 873746"/>
                <a:gd name="connsiteX67" fmla="*/ 0 w 773462"/>
                <a:gd name="connsiteY67" fmla="*/ 112650 h 873746"/>
                <a:gd name="connsiteX68" fmla="*/ 136 w 773462"/>
                <a:gd name="connsiteY68" fmla="*/ 56529 h 873746"/>
                <a:gd name="connsiteX69" fmla="*/ 136 w 773462"/>
                <a:gd name="connsiteY69" fmla="*/ 0 h 873746"/>
                <a:gd name="connsiteX70" fmla="*/ 48375 w 773462"/>
                <a:gd name="connsiteY70" fmla="*/ 0 h 873746"/>
                <a:gd name="connsiteX71" fmla="*/ 96751 w 773462"/>
                <a:gd name="connsiteY71" fmla="*/ 0 h 873746"/>
                <a:gd name="connsiteX72" fmla="*/ 145126 w 773462"/>
                <a:gd name="connsiteY72" fmla="*/ 0 h 873746"/>
                <a:gd name="connsiteX73" fmla="*/ 193366 w 773462"/>
                <a:gd name="connsiteY73" fmla="*/ 0 h 873746"/>
                <a:gd name="connsiteX74" fmla="*/ 241741 w 773462"/>
                <a:gd name="connsiteY74" fmla="*/ 0 h 873746"/>
                <a:gd name="connsiteX75" fmla="*/ 290116 w 773462"/>
                <a:gd name="connsiteY75" fmla="*/ 0 h 873746"/>
                <a:gd name="connsiteX76" fmla="*/ 338492 w 773462"/>
                <a:gd name="connsiteY76" fmla="*/ 0 h 873746"/>
                <a:gd name="connsiteX77" fmla="*/ 386731 w 773462"/>
                <a:gd name="connsiteY77" fmla="*/ 0 h 873746"/>
                <a:gd name="connsiteX78" fmla="*/ 435107 w 773462"/>
                <a:gd name="connsiteY78" fmla="*/ 0 h 873746"/>
                <a:gd name="connsiteX79" fmla="*/ 483483 w 773462"/>
                <a:gd name="connsiteY79" fmla="*/ 0 h 873746"/>
                <a:gd name="connsiteX80" fmla="*/ 531722 w 773462"/>
                <a:gd name="connsiteY80" fmla="*/ 0 h 873746"/>
                <a:gd name="connsiteX81" fmla="*/ 580097 w 773462"/>
                <a:gd name="connsiteY81" fmla="*/ 0 h 873746"/>
                <a:gd name="connsiteX82" fmla="*/ 628473 w 773462"/>
                <a:gd name="connsiteY82" fmla="*/ 0 h 873746"/>
                <a:gd name="connsiteX83" fmla="*/ 676712 w 773462"/>
                <a:gd name="connsiteY83" fmla="*/ 0 h 873746"/>
                <a:gd name="connsiteX84" fmla="*/ 725088 w 773462"/>
                <a:gd name="connsiteY84" fmla="*/ 0 h 873746"/>
                <a:gd name="connsiteX85" fmla="*/ 773463 w 773462"/>
                <a:gd name="connsiteY85" fmla="*/ 0 h 873746"/>
                <a:gd name="connsiteX86" fmla="*/ 773463 w 773462"/>
                <a:gd name="connsiteY86" fmla="*/ 19976 h 873746"/>
                <a:gd name="connsiteX87" fmla="*/ 773463 w 773462"/>
                <a:gd name="connsiteY87" fmla="*/ 39815 h 873746"/>
                <a:gd name="connsiteX88" fmla="*/ 773463 w 773462"/>
                <a:gd name="connsiteY88" fmla="*/ 59654 h 87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773462" h="873746">
                  <a:moveTo>
                    <a:pt x="773463" y="79494"/>
                  </a:moveTo>
                  <a:lnTo>
                    <a:pt x="768163" y="79629"/>
                  </a:lnTo>
                  <a:lnTo>
                    <a:pt x="768028" y="124064"/>
                  </a:lnTo>
                  <a:lnTo>
                    <a:pt x="767756" y="168363"/>
                  </a:lnTo>
                  <a:lnTo>
                    <a:pt x="767620" y="212526"/>
                  </a:lnTo>
                  <a:lnTo>
                    <a:pt x="767348" y="256417"/>
                  </a:lnTo>
                  <a:lnTo>
                    <a:pt x="767212" y="300309"/>
                  </a:lnTo>
                  <a:lnTo>
                    <a:pt x="767077" y="343927"/>
                  </a:lnTo>
                  <a:lnTo>
                    <a:pt x="766805" y="387547"/>
                  </a:lnTo>
                  <a:lnTo>
                    <a:pt x="766669" y="430895"/>
                  </a:lnTo>
                  <a:lnTo>
                    <a:pt x="766533" y="474106"/>
                  </a:lnTo>
                  <a:lnTo>
                    <a:pt x="766261" y="517182"/>
                  </a:lnTo>
                  <a:lnTo>
                    <a:pt x="766125" y="560123"/>
                  </a:lnTo>
                  <a:lnTo>
                    <a:pt x="765853" y="602926"/>
                  </a:lnTo>
                  <a:lnTo>
                    <a:pt x="765717" y="645595"/>
                  </a:lnTo>
                  <a:lnTo>
                    <a:pt x="765581" y="688127"/>
                  </a:lnTo>
                  <a:lnTo>
                    <a:pt x="765310" y="730523"/>
                  </a:lnTo>
                  <a:lnTo>
                    <a:pt x="765174" y="772784"/>
                  </a:lnTo>
                  <a:lnTo>
                    <a:pt x="736366" y="772784"/>
                  </a:lnTo>
                  <a:lnTo>
                    <a:pt x="707695" y="772784"/>
                  </a:lnTo>
                  <a:lnTo>
                    <a:pt x="678886" y="772784"/>
                  </a:lnTo>
                  <a:lnTo>
                    <a:pt x="650078" y="772920"/>
                  </a:lnTo>
                  <a:lnTo>
                    <a:pt x="621406" y="772920"/>
                  </a:lnTo>
                  <a:lnTo>
                    <a:pt x="592599" y="772920"/>
                  </a:lnTo>
                  <a:lnTo>
                    <a:pt x="563927" y="772920"/>
                  </a:lnTo>
                  <a:lnTo>
                    <a:pt x="535119" y="772920"/>
                  </a:lnTo>
                  <a:lnTo>
                    <a:pt x="506311" y="772920"/>
                  </a:lnTo>
                  <a:lnTo>
                    <a:pt x="477639" y="772920"/>
                  </a:lnTo>
                  <a:lnTo>
                    <a:pt x="448831" y="772920"/>
                  </a:lnTo>
                  <a:lnTo>
                    <a:pt x="420159" y="772920"/>
                  </a:lnTo>
                  <a:lnTo>
                    <a:pt x="391352" y="773056"/>
                  </a:lnTo>
                  <a:lnTo>
                    <a:pt x="362544" y="773056"/>
                  </a:lnTo>
                  <a:lnTo>
                    <a:pt x="333872" y="773056"/>
                  </a:lnTo>
                  <a:lnTo>
                    <a:pt x="305064" y="773056"/>
                  </a:lnTo>
                  <a:lnTo>
                    <a:pt x="304384" y="773056"/>
                  </a:lnTo>
                  <a:lnTo>
                    <a:pt x="317430" y="800233"/>
                  </a:lnTo>
                  <a:lnTo>
                    <a:pt x="317294" y="800233"/>
                  </a:lnTo>
                  <a:lnTo>
                    <a:pt x="332785" y="807979"/>
                  </a:lnTo>
                  <a:lnTo>
                    <a:pt x="331833" y="807706"/>
                  </a:lnTo>
                  <a:lnTo>
                    <a:pt x="303705" y="807434"/>
                  </a:lnTo>
                  <a:lnTo>
                    <a:pt x="275576" y="807299"/>
                  </a:lnTo>
                  <a:lnTo>
                    <a:pt x="247448" y="807163"/>
                  </a:lnTo>
                  <a:lnTo>
                    <a:pt x="219320" y="807027"/>
                  </a:lnTo>
                  <a:lnTo>
                    <a:pt x="191192" y="806755"/>
                  </a:lnTo>
                  <a:lnTo>
                    <a:pt x="163063" y="806619"/>
                  </a:lnTo>
                  <a:lnTo>
                    <a:pt x="134935" y="806484"/>
                  </a:lnTo>
                  <a:lnTo>
                    <a:pt x="106806" y="806348"/>
                  </a:lnTo>
                  <a:lnTo>
                    <a:pt x="106806" y="823198"/>
                  </a:lnTo>
                  <a:lnTo>
                    <a:pt x="106670" y="839911"/>
                  </a:lnTo>
                  <a:lnTo>
                    <a:pt x="106670" y="856761"/>
                  </a:lnTo>
                  <a:lnTo>
                    <a:pt x="106534" y="873476"/>
                  </a:lnTo>
                  <a:lnTo>
                    <a:pt x="61285" y="873612"/>
                  </a:lnTo>
                  <a:lnTo>
                    <a:pt x="16170" y="873747"/>
                  </a:lnTo>
                  <a:lnTo>
                    <a:pt x="0" y="873747"/>
                  </a:lnTo>
                  <a:lnTo>
                    <a:pt x="0" y="820752"/>
                  </a:lnTo>
                  <a:lnTo>
                    <a:pt x="0" y="767620"/>
                  </a:lnTo>
                  <a:lnTo>
                    <a:pt x="0" y="714217"/>
                  </a:lnTo>
                  <a:lnTo>
                    <a:pt x="0" y="660678"/>
                  </a:lnTo>
                  <a:lnTo>
                    <a:pt x="0" y="606867"/>
                  </a:lnTo>
                  <a:lnTo>
                    <a:pt x="0" y="552920"/>
                  </a:lnTo>
                  <a:lnTo>
                    <a:pt x="0" y="498702"/>
                  </a:lnTo>
                  <a:lnTo>
                    <a:pt x="0" y="444211"/>
                  </a:lnTo>
                  <a:lnTo>
                    <a:pt x="0" y="389585"/>
                  </a:lnTo>
                  <a:lnTo>
                    <a:pt x="0" y="334687"/>
                  </a:lnTo>
                  <a:lnTo>
                    <a:pt x="0" y="279518"/>
                  </a:lnTo>
                  <a:lnTo>
                    <a:pt x="0" y="224076"/>
                  </a:lnTo>
                  <a:lnTo>
                    <a:pt x="0" y="168499"/>
                  </a:lnTo>
                  <a:lnTo>
                    <a:pt x="0" y="112650"/>
                  </a:lnTo>
                  <a:lnTo>
                    <a:pt x="136" y="56529"/>
                  </a:lnTo>
                  <a:lnTo>
                    <a:pt x="136" y="0"/>
                  </a:lnTo>
                  <a:lnTo>
                    <a:pt x="48375" y="0"/>
                  </a:lnTo>
                  <a:lnTo>
                    <a:pt x="96751" y="0"/>
                  </a:lnTo>
                  <a:lnTo>
                    <a:pt x="145126" y="0"/>
                  </a:lnTo>
                  <a:lnTo>
                    <a:pt x="193366" y="0"/>
                  </a:lnTo>
                  <a:lnTo>
                    <a:pt x="241741" y="0"/>
                  </a:lnTo>
                  <a:lnTo>
                    <a:pt x="290116" y="0"/>
                  </a:lnTo>
                  <a:lnTo>
                    <a:pt x="338492" y="0"/>
                  </a:lnTo>
                  <a:lnTo>
                    <a:pt x="386731" y="0"/>
                  </a:lnTo>
                  <a:lnTo>
                    <a:pt x="435107" y="0"/>
                  </a:lnTo>
                  <a:lnTo>
                    <a:pt x="483483" y="0"/>
                  </a:lnTo>
                  <a:lnTo>
                    <a:pt x="531722" y="0"/>
                  </a:lnTo>
                  <a:lnTo>
                    <a:pt x="580097" y="0"/>
                  </a:lnTo>
                  <a:lnTo>
                    <a:pt x="628473" y="0"/>
                  </a:lnTo>
                  <a:lnTo>
                    <a:pt x="676712" y="0"/>
                  </a:lnTo>
                  <a:lnTo>
                    <a:pt x="725088" y="0"/>
                  </a:lnTo>
                  <a:lnTo>
                    <a:pt x="773463" y="0"/>
                  </a:lnTo>
                  <a:lnTo>
                    <a:pt x="773463" y="19976"/>
                  </a:lnTo>
                  <a:lnTo>
                    <a:pt x="773463" y="39815"/>
                  </a:lnTo>
                  <a:lnTo>
                    <a:pt x="773463" y="59654"/>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 name="Freeform: Shape 59">
              <a:extLst>
                <a:ext uri="{FF2B5EF4-FFF2-40B4-BE49-F238E27FC236}">
                  <a16:creationId xmlns:a16="http://schemas.microsoft.com/office/drawing/2014/main" id="{E15ECEF8-CCB7-0CA4-5A5D-C86FD7C899BE}"/>
                </a:ext>
              </a:extLst>
            </p:cNvPr>
            <p:cNvSpPr/>
            <p:nvPr/>
          </p:nvSpPr>
          <p:spPr>
            <a:xfrm>
              <a:off x="10994645" y="8592205"/>
              <a:ext cx="762456" cy="1142665"/>
            </a:xfrm>
            <a:custGeom>
              <a:avLst/>
              <a:gdLst>
                <a:gd name="connsiteX0" fmla="*/ 762456 w 762456"/>
                <a:gd name="connsiteY0" fmla="*/ 825780 h 1142665"/>
                <a:gd name="connsiteX1" fmla="*/ 762320 w 762456"/>
                <a:gd name="connsiteY1" fmla="*/ 888015 h 1142665"/>
                <a:gd name="connsiteX2" fmla="*/ 762048 w 762456"/>
                <a:gd name="connsiteY2" fmla="*/ 956230 h 1142665"/>
                <a:gd name="connsiteX3" fmla="*/ 759602 w 762456"/>
                <a:gd name="connsiteY3" fmla="*/ 957181 h 1142665"/>
                <a:gd name="connsiteX4" fmla="*/ 752265 w 762456"/>
                <a:gd name="connsiteY4" fmla="*/ 972808 h 1142665"/>
                <a:gd name="connsiteX5" fmla="*/ 744111 w 762456"/>
                <a:gd name="connsiteY5" fmla="*/ 980010 h 1142665"/>
                <a:gd name="connsiteX6" fmla="*/ 737861 w 762456"/>
                <a:gd name="connsiteY6" fmla="*/ 979874 h 1142665"/>
                <a:gd name="connsiteX7" fmla="*/ 731610 w 762456"/>
                <a:gd name="connsiteY7" fmla="*/ 975389 h 1142665"/>
                <a:gd name="connsiteX8" fmla="*/ 725224 w 762456"/>
                <a:gd name="connsiteY8" fmla="*/ 966557 h 1142665"/>
                <a:gd name="connsiteX9" fmla="*/ 715575 w 762456"/>
                <a:gd name="connsiteY9" fmla="*/ 961394 h 1142665"/>
                <a:gd name="connsiteX10" fmla="*/ 702938 w 762456"/>
                <a:gd name="connsiteY10" fmla="*/ 960170 h 1142665"/>
                <a:gd name="connsiteX11" fmla="*/ 691795 w 762456"/>
                <a:gd name="connsiteY11" fmla="*/ 961530 h 1142665"/>
                <a:gd name="connsiteX12" fmla="*/ 682012 w 762456"/>
                <a:gd name="connsiteY12" fmla="*/ 965606 h 1142665"/>
                <a:gd name="connsiteX13" fmla="*/ 676033 w 762456"/>
                <a:gd name="connsiteY13" fmla="*/ 971449 h 1142665"/>
                <a:gd name="connsiteX14" fmla="*/ 672771 w 762456"/>
                <a:gd name="connsiteY14" fmla="*/ 982728 h 1142665"/>
                <a:gd name="connsiteX15" fmla="*/ 673858 w 762456"/>
                <a:gd name="connsiteY15" fmla="*/ 987347 h 1142665"/>
                <a:gd name="connsiteX16" fmla="*/ 679701 w 762456"/>
                <a:gd name="connsiteY16" fmla="*/ 997811 h 1142665"/>
                <a:gd name="connsiteX17" fmla="*/ 680109 w 762456"/>
                <a:gd name="connsiteY17" fmla="*/ 1014117 h 1142665"/>
                <a:gd name="connsiteX18" fmla="*/ 680925 w 762456"/>
                <a:gd name="connsiteY18" fmla="*/ 1027298 h 1142665"/>
                <a:gd name="connsiteX19" fmla="*/ 684458 w 762456"/>
                <a:gd name="connsiteY19" fmla="*/ 1034500 h 1142665"/>
                <a:gd name="connsiteX20" fmla="*/ 685001 w 762456"/>
                <a:gd name="connsiteY20" fmla="*/ 1042925 h 1142665"/>
                <a:gd name="connsiteX21" fmla="*/ 682827 w 762456"/>
                <a:gd name="connsiteY21" fmla="*/ 1056242 h 1142665"/>
                <a:gd name="connsiteX22" fmla="*/ 684594 w 762456"/>
                <a:gd name="connsiteY22" fmla="*/ 1067112 h 1142665"/>
                <a:gd name="connsiteX23" fmla="*/ 691931 w 762456"/>
                <a:gd name="connsiteY23" fmla="*/ 1086273 h 1142665"/>
                <a:gd name="connsiteX24" fmla="*/ 689485 w 762456"/>
                <a:gd name="connsiteY24" fmla="*/ 1141579 h 1142665"/>
                <a:gd name="connsiteX25" fmla="*/ 689485 w 762456"/>
                <a:gd name="connsiteY25" fmla="*/ 1142666 h 1142665"/>
                <a:gd name="connsiteX26" fmla="*/ 654699 w 762456"/>
                <a:gd name="connsiteY26" fmla="*/ 1109645 h 1142665"/>
                <a:gd name="connsiteX27" fmla="*/ 622222 w 762456"/>
                <a:gd name="connsiteY27" fmla="*/ 1078799 h 1142665"/>
                <a:gd name="connsiteX28" fmla="*/ 589745 w 762456"/>
                <a:gd name="connsiteY28" fmla="*/ 1047817 h 1142665"/>
                <a:gd name="connsiteX29" fmla="*/ 557268 w 762456"/>
                <a:gd name="connsiteY29" fmla="*/ 1016699 h 1142665"/>
                <a:gd name="connsiteX30" fmla="*/ 524792 w 762456"/>
                <a:gd name="connsiteY30" fmla="*/ 985581 h 1142665"/>
                <a:gd name="connsiteX31" fmla="*/ 492315 w 762456"/>
                <a:gd name="connsiteY31" fmla="*/ 954327 h 1142665"/>
                <a:gd name="connsiteX32" fmla="*/ 459838 w 762456"/>
                <a:gd name="connsiteY32" fmla="*/ 922938 h 1142665"/>
                <a:gd name="connsiteX33" fmla="*/ 427361 w 762456"/>
                <a:gd name="connsiteY33" fmla="*/ 891548 h 1142665"/>
                <a:gd name="connsiteX34" fmla="*/ 403989 w 762456"/>
                <a:gd name="connsiteY34" fmla="*/ 869670 h 1142665"/>
                <a:gd name="connsiteX35" fmla="*/ 380481 w 762456"/>
                <a:gd name="connsiteY35" fmla="*/ 847793 h 1142665"/>
                <a:gd name="connsiteX36" fmla="*/ 356972 w 762456"/>
                <a:gd name="connsiteY36" fmla="*/ 825915 h 1142665"/>
                <a:gd name="connsiteX37" fmla="*/ 333600 w 762456"/>
                <a:gd name="connsiteY37" fmla="*/ 803901 h 1142665"/>
                <a:gd name="connsiteX38" fmla="*/ 310091 w 762456"/>
                <a:gd name="connsiteY38" fmla="*/ 781888 h 1142665"/>
                <a:gd name="connsiteX39" fmla="*/ 286719 w 762456"/>
                <a:gd name="connsiteY39" fmla="*/ 759738 h 1142665"/>
                <a:gd name="connsiteX40" fmla="*/ 263211 w 762456"/>
                <a:gd name="connsiteY40" fmla="*/ 737589 h 1142665"/>
                <a:gd name="connsiteX41" fmla="*/ 239702 w 762456"/>
                <a:gd name="connsiteY41" fmla="*/ 715440 h 1142665"/>
                <a:gd name="connsiteX42" fmla="*/ 209808 w 762456"/>
                <a:gd name="connsiteY42" fmla="*/ 689078 h 1142665"/>
                <a:gd name="connsiteX43" fmla="*/ 179777 w 762456"/>
                <a:gd name="connsiteY43" fmla="*/ 662716 h 1142665"/>
                <a:gd name="connsiteX44" fmla="*/ 149882 w 762456"/>
                <a:gd name="connsiteY44" fmla="*/ 636218 h 1142665"/>
                <a:gd name="connsiteX45" fmla="*/ 119987 w 762456"/>
                <a:gd name="connsiteY45" fmla="*/ 609720 h 1142665"/>
                <a:gd name="connsiteX46" fmla="*/ 89956 w 762456"/>
                <a:gd name="connsiteY46" fmla="*/ 583087 h 1142665"/>
                <a:gd name="connsiteX47" fmla="*/ 60061 w 762456"/>
                <a:gd name="connsiteY47" fmla="*/ 556453 h 1142665"/>
                <a:gd name="connsiteX48" fmla="*/ 30030 w 762456"/>
                <a:gd name="connsiteY48" fmla="*/ 529819 h 1142665"/>
                <a:gd name="connsiteX49" fmla="*/ 135 w 762456"/>
                <a:gd name="connsiteY49" fmla="*/ 503050 h 1142665"/>
                <a:gd name="connsiteX50" fmla="*/ 135 w 762456"/>
                <a:gd name="connsiteY50" fmla="*/ 472204 h 1142665"/>
                <a:gd name="connsiteX51" fmla="*/ 0 w 762456"/>
                <a:gd name="connsiteY51" fmla="*/ 441357 h 1142665"/>
                <a:gd name="connsiteX52" fmla="*/ 0 w 762456"/>
                <a:gd name="connsiteY52" fmla="*/ 410376 h 1142665"/>
                <a:gd name="connsiteX53" fmla="*/ 0 w 762456"/>
                <a:gd name="connsiteY53" fmla="*/ 379394 h 1142665"/>
                <a:gd name="connsiteX54" fmla="*/ 0 w 762456"/>
                <a:gd name="connsiteY54" fmla="*/ 348276 h 1142665"/>
                <a:gd name="connsiteX55" fmla="*/ 0 w 762456"/>
                <a:gd name="connsiteY55" fmla="*/ 317022 h 1142665"/>
                <a:gd name="connsiteX56" fmla="*/ 0 w 762456"/>
                <a:gd name="connsiteY56" fmla="*/ 285768 h 1142665"/>
                <a:gd name="connsiteX57" fmla="*/ 0 w 762456"/>
                <a:gd name="connsiteY57" fmla="*/ 254378 h 1142665"/>
                <a:gd name="connsiteX58" fmla="*/ 0 w 762456"/>
                <a:gd name="connsiteY58" fmla="*/ 222853 h 1142665"/>
                <a:gd name="connsiteX59" fmla="*/ 0 w 762456"/>
                <a:gd name="connsiteY59" fmla="*/ 191328 h 1142665"/>
                <a:gd name="connsiteX60" fmla="*/ 0 w 762456"/>
                <a:gd name="connsiteY60" fmla="*/ 159666 h 1142665"/>
                <a:gd name="connsiteX61" fmla="*/ 0 w 762456"/>
                <a:gd name="connsiteY61" fmla="*/ 128004 h 1142665"/>
                <a:gd name="connsiteX62" fmla="*/ 0 w 762456"/>
                <a:gd name="connsiteY62" fmla="*/ 96208 h 1142665"/>
                <a:gd name="connsiteX63" fmla="*/ 0 w 762456"/>
                <a:gd name="connsiteY63" fmla="*/ 64274 h 1142665"/>
                <a:gd name="connsiteX64" fmla="*/ 0 w 762456"/>
                <a:gd name="connsiteY64" fmla="*/ 32205 h 1142665"/>
                <a:gd name="connsiteX65" fmla="*/ 0 w 762456"/>
                <a:gd name="connsiteY65" fmla="*/ 136 h 1142665"/>
                <a:gd name="connsiteX66" fmla="*/ 47695 w 762456"/>
                <a:gd name="connsiteY66" fmla="*/ 136 h 1142665"/>
                <a:gd name="connsiteX67" fmla="*/ 95391 w 762456"/>
                <a:gd name="connsiteY67" fmla="*/ 136 h 1142665"/>
                <a:gd name="connsiteX68" fmla="*/ 143088 w 762456"/>
                <a:gd name="connsiteY68" fmla="*/ 136 h 1142665"/>
                <a:gd name="connsiteX69" fmla="*/ 190784 w 762456"/>
                <a:gd name="connsiteY69" fmla="*/ 136 h 1142665"/>
                <a:gd name="connsiteX70" fmla="*/ 238616 w 762456"/>
                <a:gd name="connsiteY70" fmla="*/ 136 h 1142665"/>
                <a:gd name="connsiteX71" fmla="*/ 286311 w 762456"/>
                <a:gd name="connsiteY71" fmla="*/ 136 h 1142665"/>
                <a:gd name="connsiteX72" fmla="*/ 334007 w 762456"/>
                <a:gd name="connsiteY72" fmla="*/ 136 h 1142665"/>
                <a:gd name="connsiteX73" fmla="*/ 381703 w 762456"/>
                <a:gd name="connsiteY73" fmla="*/ 136 h 1142665"/>
                <a:gd name="connsiteX74" fmla="*/ 429263 w 762456"/>
                <a:gd name="connsiteY74" fmla="*/ 136 h 1142665"/>
                <a:gd name="connsiteX75" fmla="*/ 476824 w 762456"/>
                <a:gd name="connsiteY75" fmla="*/ 136 h 1142665"/>
                <a:gd name="connsiteX76" fmla="*/ 524384 w 762456"/>
                <a:gd name="connsiteY76" fmla="*/ 0 h 1142665"/>
                <a:gd name="connsiteX77" fmla="*/ 571944 w 762456"/>
                <a:gd name="connsiteY77" fmla="*/ 0 h 1142665"/>
                <a:gd name="connsiteX78" fmla="*/ 619504 w 762456"/>
                <a:gd name="connsiteY78" fmla="*/ 0 h 1142665"/>
                <a:gd name="connsiteX79" fmla="*/ 667064 w 762456"/>
                <a:gd name="connsiteY79" fmla="*/ 0 h 1142665"/>
                <a:gd name="connsiteX80" fmla="*/ 714624 w 762456"/>
                <a:gd name="connsiteY80" fmla="*/ 0 h 1142665"/>
                <a:gd name="connsiteX81" fmla="*/ 762184 w 762456"/>
                <a:gd name="connsiteY81" fmla="*/ 0 h 1142665"/>
                <a:gd name="connsiteX82" fmla="*/ 762184 w 762456"/>
                <a:gd name="connsiteY82" fmla="*/ 26769 h 1142665"/>
                <a:gd name="connsiteX83" fmla="*/ 762184 w 762456"/>
                <a:gd name="connsiteY83" fmla="*/ 53403 h 1142665"/>
                <a:gd name="connsiteX84" fmla="*/ 762184 w 762456"/>
                <a:gd name="connsiteY84" fmla="*/ 80037 h 1142665"/>
                <a:gd name="connsiteX85" fmla="*/ 762184 w 762456"/>
                <a:gd name="connsiteY85" fmla="*/ 106535 h 1142665"/>
                <a:gd name="connsiteX86" fmla="*/ 762184 w 762456"/>
                <a:gd name="connsiteY86" fmla="*/ 133032 h 1142665"/>
                <a:gd name="connsiteX87" fmla="*/ 762184 w 762456"/>
                <a:gd name="connsiteY87" fmla="*/ 159530 h 1142665"/>
                <a:gd name="connsiteX88" fmla="*/ 762184 w 762456"/>
                <a:gd name="connsiteY88" fmla="*/ 185892 h 1142665"/>
                <a:gd name="connsiteX89" fmla="*/ 762184 w 762456"/>
                <a:gd name="connsiteY89" fmla="*/ 212118 h 1142665"/>
                <a:gd name="connsiteX90" fmla="*/ 762184 w 762456"/>
                <a:gd name="connsiteY90" fmla="*/ 238344 h 1142665"/>
                <a:gd name="connsiteX91" fmla="*/ 762184 w 762456"/>
                <a:gd name="connsiteY91" fmla="*/ 264570 h 1142665"/>
                <a:gd name="connsiteX92" fmla="*/ 762184 w 762456"/>
                <a:gd name="connsiteY92" fmla="*/ 290660 h 1142665"/>
                <a:gd name="connsiteX93" fmla="*/ 762184 w 762456"/>
                <a:gd name="connsiteY93" fmla="*/ 316750 h 1142665"/>
                <a:gd name="connsiteX94" fmla="*/ 762320 w 762456"/>
                <a:gd name="connsiteY94" fmla="*/ 342704 h 1142665"/>
                <a:gd name="connsiteX95" fmla="*/ 762320 w 762456"/>
                <a:gd name="connsiteY95" fmla="*/ 368659 h 1142665"/>
                <a:gd name="connsiteX96" fmla="*/ 762320 w 762456"/>
                <a:gd name="connsiteY96" fmla="*/ 394613 h 1142665"/>
                <a:gd name="connsiteX97" fmla="*/ 762320 w 762456"/>
                <a:gd name="connsiteY97" fmla="*/ 420295 h 1142665"/>
                <a:gd name="connsiteX98" fmla="*/ 762320 w 762456"/>
                <a:gd name="connsiteY98" fmla="*/ 446114 h 1142665"/>
                <a:gd name="connsiteX99" fmla="*/ 762320 w 762456"/>
                <a:gd name="connsiteY99" fmla="*/ 471796 h 1142665"/>
                <a:gd name="connsiteX100" fmla="*/ 762320 w 762456"/>
                <a:gd name="connsiteY100" fmla="*/ 497478 h 1142665"/>
                <a:gd name="connsiteX101" fmla="*/ 762320 w 762456"/>
                <a:gd name="connsiteY101" fmla="*/ 523025 h 1142665"/>
                <a:gd name="connsiteX102" fmla="*/ 762320 w 762456"/>
                <a:gd name="connsiteY102" fmla="*/ 548572 h 1142665"/>
                <a:gd name="connsiteX103" fmla="*/ 762320 w 762456"/>
                <a:gd name="connsiteY103" fmla="*/ 573982 h 1142665"/>
                <a:gd name="connsiteX104" fmla="*/ 762320 w 762456"/>
                <a:gd name="connsiteY104" fmla="*/ 599393 h 1142665"/>
                <a:gd name="connsiteX105" fmla="*/ 762320 w 762456"/>
                <a:gd name="connsiteY105" fmla="*/ 624804 h 1142665"/>
                <a:gd name="connsiteX106" fmla="*/ 762320 w 762456"/>
                <a:gd name="connsiteY106" fmla="*/ 650079 h 1142665"/>
                <a:gd name="connsiteX107" fmla="*/ 762320 w 762456"/>
                <a:gd name="connsiteY107" fmla="*/ 675354 h 1142665"/>
                <a:gd name="connsiteX108" fmla="*/ 762456 w 762456"/>
                <a:gd name="connsiteY108" fmla="*/ 700492 h 1142665"/>
                <a:gd name="connsiteX109" fmla="*/ 762456 w 762456"/>
                <a:gd name="connsiteY109" fmla="*/ 725632 h 1142665"/>
                <a:gd name="connsiteX110" fmla="*/ 762456 w 762456"/>
                <a:gd name="connsiteY110" fmla="*/ 750770 h 1142665"/>
                <a:gd name="connsiteX111" fmla="*/ 762456 w 762456"/>
                <a:gd name="connsiteY111" fmla="*/ 775774 h 1142665"/>
                <a:gd name="connsiteX112" fmla="*/ 762456 w 762456"/>
                <a:gd name="connsiteY112" fmla="*/ 800776 h 1142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762456" h="1142665">
                  <a:moveTo>
                    <a:pt x="762456" y="825780"/>
                  </a:moveTo>
                  <a:lnTo>
                    <a:pt x="762320" y="888015"/>
                  </a:lnTo>
                  <a:lnTo>
                    <a:pt x="762048" y="956230"/>
                  </a:lnTo>
                  <a:lnTo>
                    <a:pt x="759602" y="957181"/>
                  </a:lnTo>
                  <a:lnTo>
                    <a:pt x="752265" y="972808"/>
                  </a:lnTo>
                  <a:lnTo>
                    <a:pt x="744111" y="980010"/>
                  </a:lnTo>
                  <a:lnTo>
                    <a:pt x="737861" y="979874"/>
                  </a:lnTo>
                  <a:lnTo>
                    <a:pt x="731610" y="975389"/>
                  </a:lnTo>
                  <a:lnTo>
                    <a:pt x="725224" y="966557"/>
                  </a:lnTo>
                  <a:lnTo>
                    <a:pt x="715575" y="961394"/>
                  </a:lnTo>
                  <a:lnTo>
                    <a:pt x="702938" y="960170"/>
                  </a:lnTo>
                  <a:lnTo>
                    <a:pt x="691795" y="961530"/>
                  </a:lnTo>
                  <a:lnTo>
                    <a:pt x="682012" y="965606"/>
                  </a:lnTo>
                  <a:lnTo>
                    <a:pt x="676033" y="971449"/>
                  </a:lnTo>
                  <a:lnTo>
                    <a:pt x="672771" y="982728"/>
                  </a:lnTo>
                  <a:lnTo>
                    <a:pt x="673858" y="987347"/>
                  </a:lnTo>
                  <a:lnTo>
                    <a:pt x="679701" y="997811"/>
                  </a:lnTo>
                  <a:lnTo>
                    <a:pt x="680109" y="1014117"/>
                  </a:lnTo>
                  <a:lnTo>
                    <a:pt x="680925" y="1027298"/>
                  </a:lnTo>
                  <a:lnTo>
                    <a:pt x="684458" y="1034500"/>
                  </a:lnTo>
                  <a:lnTo>
                    <a:pt x="685001" y="1042925"/>
                  </a:lnTo>
                  <a:lnTo>
                    <a:pt x="682827" y="1056242"/>
                  </a:lnTo>
                  <a:lnTo>
                    <a:pt x="684594" y="1067112"/>
                  </a:lnTo>
                  <a:lnTo>
                    <a:pt x="691931" y="1086273"/>
                  </a:lnTo>
                  <a:lnTo>
                    <a:pt x="689485" y="1141579"/>
                  </a:lnTo>
                  <a:lnTo>
                    <a:pt x="689485" y="1142666"/>
                  </a:lnTo>
                  <a:lnTo>
                    <a:pt x="654699" y="1109645"/>
                  </a:lnTo>
                  <a:lnTo>
                    <a:pt x="622222" y="1078799"/>
                  </a:lnTo>
                  <a:lnTo>
                    <a:pt x="589745" y="1047817"/>
                  </a:lnTo>
                  <a:lnTo>
                    <a:pt x="557268" y="1016699"/>
                  </a:lnTo>
                  <a:lnTo>
                    <a:pt x="524792" y="985581"/>
                  </a:lnTo>
                  <a:lnTo>
                    <a:pt x="492315" y="954327"/>
                  </a:lnTo>
                  <a:lnTo>
                    <a:pt x="459838" y="922938"/>
                  </a:lnTo>
                  <a:lnTo>
                    <a:pt x="427361" y="891548"/>
                  </a:lnTo>
                  <a:lnTo>
                    <a:pt x="403989" y="869670"/>
                  </a:lnTo>
                  <a:lnTo>
                    <a:pt x="380481" y="847793"/>
                  </a:lnTo>
                  <a:lnTo>
                    <a:pt x="356972" y="825915"/>
                  </a:lnTo>
                  <a:lnTo>
                    <a:pt x="333600" y="803901"/>
                  </a:lnTo>
                  <a:lnTo>
                    <a:pt x="310091" y="781888"/>
                  </a:lnTo>
                  <a:lnTo>
                    <a:pt x="286719" y="759738"/>
                  </a:lnTo>
                  <a:lnTo>
                    <a:pt x="263211" y="737589"/>
                  </a:lnTo>
                  <a:lnTo>
                    <a:pt x="239702" y="715440"/>
                  </a:lnTo>
                  <a:lnTo>
                    <a:pt x="209808" y="689078"/>
                  </a:lnTo>
                  <a:lnTo>
                    <a:pt x="179777" y="662716"/>
                  </a:lnTo>
                  <a:lnTo>
                    <a:pt x="149882" y="636218"/>
                  </a:lnTo>
                  <a:lnTo>
                    <a:pt x="119987" y="609720"/>
                  </a:lnTo>
                  <a:lnTo>
                    <a:pt x="89956" y="583087"/>
                  </a:lnTo>
                  <a:lnTo>
                    <a:pt x="60061" y="556453"/>
                  </a:lnTo>
                  <a:lnTo>
                    <a:pt x="30030" y="529819"/>
                  </a:lnTo>
                  <a:lnTo>
                    <a:pt x="135" y="503050"/>
                  </a:lnTo>
                  <a:lnTo>
                    <a:pt x="135" y="472204"/>
                  </a:lnTo>
                  <a:lnTo>
                    <a:pt x="0" y="441357"/>
                  </a:lnTo>
                  <a:lnTo>
                    <a:pt x="0" y="410376"/>
                  </a:lnTo>
                  <a:lnTo>
                    <a:pt x="0" y="379394"/>
                  </a:lnTo>
                  <a:lnTo>
                    <a:pt x="0" y="348276"/>
                  </a:lnTo>
                  <a:lnTo>
                    <a:pt x="0" y="317022"/>
                  </a:lnTo>
                  <a:lnTo>
                    <a:pt x="0" y="285768"/>
                  </a:lnTo>
                  <a:lnTo>
                    <a:pt x="0" y="254378"/>
                  </a:lnTo>
                  <a:lnTo>
                    <a:pt x="0" y="222853"/>
                  </a:lnTo>
                  <a:lnTo>
                    <a:pt x="0" y="191328"/>
                  </a:lnTo>
                  <a:lnTo>
                    <a:pt x="0" y="159666"/>
                  </a:lnTo>
                  <a:lnTo>
                    <a:pt x="0" y="128004"/>
                  </a:lnTo>
                  <a:lnTo>
                    <a:pt x="0" y="96208"/>
                  </a:lnTo>
                  <a:lnTo>
                    <a:pt x="0" y="64274"/>
                  </a:lnTo>
                  <a:lnTo>
                    <a:pt x="0" y="32205"/>
                  </a:lnTo>
                  <a:lnTo>
                    <a:pt x="0" y="136"/>
                  </a:lnTo>
                  <a:lnTo>
                    <a:pt x="47695" y="136"/>
                  </a:lnTo>
                  <a:lnTo>
                    <a:pt x="95391" y="136"/>
                  </a:lnTo>
                  <a:lnTo>
                    <a:pt x="143088" y="136"/>
                  </a:lnTo>
                  <a:lnTo>
                    <a:pt x="190784" y="136"/>
                  </a:lnTo>
                  <a:lnTo>
                    <a:pt x="238616" y="136"/>
                  </a:lnTo>
                  <a:lnTo>
                    <a:pt x="286311" y="136"/>
                  </a:lnTo>
                  <a:lnTo>
                    <a:pt x="334007" y="136"/>
                  </a:lnTo>
                  <a:lnTo>
                    <a:pt x="381703" y="136"/>
                  </a:lnTo>
                  <a:lnTo>
                    <a:pt x="429263" y="136"/>
                  </a:lnTo>
                  <a:lnTo>
                    <a:pt x="476824" y="136"/>
                  </a:lnTo>
                  <a:lnTo>
                    <a:pt x="524384" y="0"/>
                  </a:lnTo>
                  <a:lnTo>
                    <a:pt x="571944" y="0"/>
                  </a:lnTo>
                  <a:lnTo>
                    <a:pt x="619504" y="0"/>
                  </a:lnTo>
                  <a:lnTo>
                    <a:pt x="667064" y="0"/>
                  </a:lnTo>
                  <a:lnTo>
                    <a:pt x="714624" y="0"/>
                  </a:lnTo>
                  <a:lnTo>
                    <a:pt x="762184" y="0"/>
                  </a:lnTo>
                  <a:lnTo>
                    <a:pt x="762184" y="26769"/>
                  </a:lnTo>
                  <a:lnTo>
                    <a:pt x="762184" y="53403"/>
                  </a:lnTo>
                  <a:lnTo>
                    <a:pt x="762184" y="80037"/>
                  </a:lnTo>
                  <a:lnTo>
                    <a:pt x="762184" y="106535"/>
                  </a:lnTo>
                  <a:lnTo>
                    <a:pt x="762184" y="133032"/>
                  </a:lnTo>
                  <a:lnTo>
                    <a:pt x="762184" y="159530"/>
                  </a:lnTo>
                  <a:lnTo>
                    <a:pt x="762184" y="185892"/>
                  </a:lnTo>
                  <a:lnTo>
                    <a:pt x="762184" y="212118"/>
                  </a:lnTo>
                  <a:lnTo>
                    <a:pt x="762184" y="238344"/>
                  </a:lnTo>
                  <a:lnTo>
                    <a:pt x="762184" y="264570"/>
                  </a:lnTo>
                  <a:lnTo>
                    <a:pt x="762184" y="290660"/>
                  </a:lnTo>
                  <a:lnTo>
                    <a:pt x="762184" y="316750"/>
                  </a:lnTo>
                  <a:lnTo>
                    <a:pt x="762320" y="342704"/>
                  </a:lnTo>
                  <a:lnTo>
                    <a:pt x="762320" y="368659"/>
                  </a:lnTo>
                  <a:lnTo>
                    <a:pt x="762320" y="394613"/>
                  </a:lnTo>
                  <a:lnTo>
                    <a:pt x="762320" y="420295"/>
                  </a:lnTo>
                  <a:lnTo>
                    <a:pt x="762320" y="446114"/>
                  </a:lnTo>
                  <a:lnTo>
                    <a:pt x="762320" y="471796"/>
                  </a:lnTo>
                  <a:lnTo>
                    <a:pt x="762320" y="497478"/>
                  </a:lnTo>
                  <a:lnTo>
                    <a:pt x="762320" y="523025"/>
                  </a:lnTo>
                  <a:lnTo>
                    <a:pt x="762320" y="548572"/>
                  </a:lnTo>
                  <a:lnTo>
                    <a:pt x="762320" y="573982"/>
                  </a:lnTo>
                  <a:lnTo>
                    <a:pt x="762320" y="599393"/>
                  </a:lnTo>
                  <a:lnTo>
                    <a:pt x="762320" y="624804"/>
                  </a:lnTo>
                  <a:lnTo>
                    <a:pt x="762320" y="650079"/>
                  </a:lnTo>
                  <a:lnTo>
                    <a:pt x="762320" y="675354"/>
                  </a:lnTo>
                  <a:lnTo>
                    <a:pt x="762456" y="700492"/>
                  </a:lnTo>
                  <a:lnTo>
                    <a:pt x="762456" y="725632"/>
                  </a:lnTo>
                  <a:lnTo>
                    <a:pt x="762456" y="750770"/>
                  </a:lnTo>
                  <a:lnTo>
                    <a:pt x="762456" y="775774"/>
                  </a:lnTo>
                  <a:lnTo>
                    <a:pt x="762456" y="800776"/>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 name="Freeform: Shape 60">
              <a:extLst>
                <a:ext uri="{FF2B5EF4-FFF2-40B4-BE49-F238E27FC236}">
                  <a16:creationId xmlns:a16="http://schemas.microsoft.com/office/drawing/2014/main" id="{63B0083C-AECB-8DAA-9635-0CCB72FFB0DB}"/>
                </a:ext>
              </a:extLst>
            </p:cNvPr>
            <p:cNvSpPr/>
            <p:nvPr/>
          </p:nvSpPr>
          <p:spPr>
            <a:xfrm>
              <a:off x="16140240" y="8064016"/>
              <a:ext cx="1006725" cy="779441"/>
            </a:xfrm>
            <a:custGeom>
              <a:avLst/>
              <a:gdLst>
                <a:gd name="connsiteX0" fmla="*/ 834204 w 1006725"/>
                <a:gd name="connsiteY0" fmla="*/ 398554 h 779441"/>
                <a:gd name="connsiteX1" fmla="*/ 830127 w 1006725"/>
                <a:gd name="connsiteY1" fmla="*/ 413093 h 779441"/>
                <a:gd name="connsiteX2" fmla="*/ 826051 w 1006725"/>
                <a:gd name="connsiteY2" fmla="*/ 427633 h 779441"/>
                <a:gd name="connsiteX3" fmla="*/ 821974 w 1006725"/>
                <a:gd name="connsiteY3" fmla="*/ 442173 h 779441"/>
                <a:gd name="connsiteX4" fmla="*/ 817898 w 1006725"/>
                <a:gd name="connsiteY4" fmla="*/ 456713 h 779441"/>
                <a:gd name="connsiteX5" fmla="*/ 813822 w 1006725"/>
                <a:gd name="connsiteY5" fmla="*/ 471253 h 779441"/>
                <a:gd name="connsiteX6" fmla="*/ 809744 w 1006725"/>
                <a:gd name="connsiteY6" fmla="*/ 485792 h 779441"/>
                <a:gd name="connsiteX7" fmla="*/ 805668 w 1006725"/>
                <a:gd name="connsiteY7" fmla="*/ 500196 h 779441"/>
                <a:gd name="connsiteX8" fmla="*/ 801591 w 1006725"/>
                <a:gd name="connsiteY8" fmla="*/ 514600 h 779441"/>
                <a:gd name="connsiteX9" fmla="*/ 804989 w 1006725"/>
                <a:gd name="connsiteY9" fmla="*/ 518813 h 779441"/>
                <a:gd name="connsiteX10" fmla="*/ 803901 w 1006725"/>
                <a:gd name="connsiteY10" fmla="*/ 535119 h 779441"/>
                <a:gd name="connsiteX11" fmla="*/ 802815 w 1006725"/>
                <a:gd name="connsiteY11" fmla="*/ 551426 h 779441"/>
                <a:gd name="connsiteX12" fmla="*/ 801727 w 1006725"/>
                <a:gd name="connsiteY12" fmla="*/ 567731 h 779441"/>
                <a:gd name="connsiteX13" fmla="*/ 800640 w 1006725"/>
                <a:gd name="connsiteY13" fmla="*/ 583902 h 779441"/>
                <a:gd name="connsiteX14" fmla="*/ 799553 w 1006725"/>
                <a:gd name="connsiteY14" fmla="*/ 600072 h 779441"/>
                <a:gd name="connsiteX15" fmla="*/ 798466 w 1006725"/>
                <a:gd name="connsiteY15" fmla="*/ 616243 h 779441"/>
                <a:gd name="connsiteX16" fmla="*/ 797379 w 1006725"/>
                <a:gd name="connsiteY16" fmla="*/ 632413 h 779441"/>
                <a:gd name="connsiteX17" fmla="*/ 796292 w 1006725"/>
                <a:gd name="connsiteY17" fmla="*/ 648584 h 779441"/>
                <a:gd name="connsiteX18" fmla="*/ 800233 w 1006725"/>
                <a:gd name="connsiteY18" fmla="*/ 655107 h 779441"/>
                <a:gd name="connsiteX19" fmla="*/ 804173 w 1006725"/>
                <a:gd name="connsiteY19" fmla="*/ 661629 h 779441"/>
                <a:gd name="connsiteX20" fmla="*/ 799418 w 1006725"/>
                <a:gd name="connsiteY20" fmla="*/ 664618 h 779441"/>
                <a:gd name="connsiteX21" fmla="*/ 791943 w 1006725"/>
                <a:gd name="connsiteY21" fmla="*/ 669375 h 779441"/>
                <a:gd name="connsiteX22" fmla="*/ 784062 w 1006725"/>
                <a:gd name="connsiteY22" fmla="*/ 674402 h 779441"/>
                <a:gd name="connsiteX23" fmla="*/ 773735 w 1006725"/>
                <a:gd name="connsiteY23" fmla="*/ 680925 h 779441"/>
                <a:gd name="connsiteX24" fmla="*/ 778899 w 1006725"/>
                <a:gd name="connsiteY24" fmla="*/ 689349 h 779441"/>
                <a:gd name="connsiteX25" fmla="*/ 785557 w 1006725"/>
                <a:gd name="connsiteY25" fmla="*/ 699949 h 779441"/>
                <a:gd name="connsiteX26" fmla="*/ 780257 w 1006725"/>
                <a:gd name="connsiteY26" fmla="*/ 704297 h 779441"/>
                <a:gd name="connsiteX27" fmla="*/ 766533 w 1006725"/>
                <a:gd name="connsiteY27" fmla="*/ 718973 h 779441"/>
                <a:gd name="connsiteX28" fmla="*/ 757292 w 1006725"/>
                <a:gd name="connsiteY28" fmla="*/ 726854 h 779441"/>
                <a:gd name="connsiteX29" fmla="*/ 749683 w 1006725"/>
                <a:gd name="connsiteY29" fmla="*/ 729436 h 779441"/>
                <a:gd name="connsiteX30" fmla="*/ 745063 w 1006725"/>
                <a:gd name="connsiteY30" fmla="*/ 736094 h 779441"/>
                <a:gd name="connsiteX31" fmla="*/ 739899 w 1006725"/>
                <a:gd name="connsiteY31" fmla="*/ 740443 h 779441"/>
                <a:gd name="connsiteX32" fmla="*/ 744791 w 1006725"/>
                <a:gd name="connsiteY32" fmla="*/ 725767 h 779441"/>
                <a:gd name="connsiteX33" fmla="*/ 750091 w 1006725"/>
                <a:gd name="connsiteY33" fmla="*/ 713402 h 779441"/>
                <a:gd name="connsiteX34" fmla="*/ 754575 w 1006725"/>
                <a:gd name="connsiteY34" fmla="*/ 689349 h 779441"/>
                <a:gd name="connsiteX35" fmla="*/ 753216 w 1006725"/>
                <a:gd name="connsiteY35" fmla="*/ 669782 h 779441"/>
                <a:gd name="connsiteX36" fmla="*/ 747645 w 1006725"/>
                <a:gd name="connsiteY36" fmla="*/ 661765 h 779441"/>
                <a:gd name="connsiteX37" fmla="*/ 741937 w 1006725"/>
                <a:gd name="connsiteY37" fmla="*/ 656329 h 779441"/>
                <a:gd name="connsiteX38" fmla="*/ 748596 w 1006725"/>
                <a:gd name="connsiteY38" fmla="*/ 675625 h 779441"/>
                <a:gd name="connsiteX39" fmla="*/ 749683 w 1006725"/>
                <a:gd name="connsiteY39" fmla="*/ 699270 h 779441"/>
                <a:gd name="connsiteX40" fmla="*/ 749547 w 1006725"/>
                <a:gd name="connsiteY40" fmla="*/ 699949 h 779441"/>
                <a:gd name="connsiteX41" fmla="*/ 737318 w 1006725"/>
                <a:gd name="connsiteY41" fmla="*/ 692339 h 779441"/>
                <a:gd name="connsiteX42" fmla="*/ 724680 w 1006725"/>
                <a:gd name="connsiteY42" fmla="*/ 684594 h 779441"/>
                <a:gd name="connsiteX43" fmla="*/ 712042 w 1006725"/>
                <a:gd name="connsiteY43" fmla="*/ 676848 h 779441"/>
                <a:gd name="connsiteX44" fmla="*/ 699405 w 1006725"/>
                <a:gd name="connsiteY44" fmla="*/ 669103 h 779441"/>
                <a:gd name="connsiteX45" fmla="*/ 686768 w 1006725"/>
                <a:gd name="connsiteY45" fmla="*/ 661357 h 779441"/>
                <a:gd name="connsiteX46" fmla="*/ 674130 w 1006725"/>
                <a:gd name="connsiteY46" fmla="*/ 653611 h 779441"/>
                <a:gd name="connsiteX47" fmla="*/ 661493 w 1006725"/>
                <a:gd name="connsiteY47" fmla="*/ 645866 h 779441"/>
                <a:gd name="connsiteX48" fmla="*/ 648856 w 1006725"/>
                <a:gd name="connsiteY48" fmla="*/ 638121 h 779441"/>
                <a:gd name="connsiteX49" fmla="*/ 646138 w 1006725"/>
                <a:gd name="connsiteY49" fmla="*/ 631734 h 779441"/>
                <a:gd name="connsiteX50" fmla="*/ 641518 w 1006725"/>
                <a:gd name="connsiteY50" fmla="*/ 626842 h 779441"/>
                <a:gd name="connsiteX51" fmla="*/ 618689 w 1006725"/>
                <a:gd name="connsiteY51" fmla="*/ 618281 h 779441"/>
                <a:gd name="connsiteX52" fmla="*/ 612846 w 1006725"/>
                <a:gd name="connsiteY52" fmla="*/ 612574 h 779441"/>
                <a:gd name="connsiteX53" fmla="*/ 607547 w 1006725"/>
                <a:gd name="connsiteY53" fmla="*/ 604829 h 779441"/>
                <a:gd name="connsiteX54" fmla="*/ 603877 w 1006725"/>
                <a:gd name="connsiteY54" fmla="*/ 595317 h 779441"/>
                <a:gd name="connsiteX55" fmla="*/ 601975 w 1006725"/>
                <a:gd name="connsiteY55" fmla="*/ 585397 h 779441"/>
                <a:gd name="connsiteX56" fmla="*/ 601839 w 1006725"/>
                <a:gd name="connsiteY56" fmla="*/ 577516 h 779441"/>
                <a:gd name="connsiteX57" fmla="*/ 603469 w 1006725"/>
                <a:gd name="connsiteY57" fmla="*/ 568683 h 779441"/>
                <a:gd name="connsiteX58" fmla="*/ 598170 w 1006725"/>
                <a:gd name="connsiteY58" fmla="*/ 562840 h 779441"/>
                <a:gd name="connsiteX59" fmla="*/ 598034 w 1006725"/>
                <a:gd name="connsiteY59" fmla="*/ 557269 h 779441"/>
                <a:gd name="connsiteX60" fmla="*/ 594637 w 1006725"/>
                <a:gd name="connsiteY60" fmla="*/ 553599 h 779441"/>
                <a:gd name="connsiteX61" fmla="*/ 579689 w 1006725"/>
                <a:gd name="connsiteY61" fmla="*/ 546941 h 779441"/>
                <a:gd name="connsiteX62" fmla="*/ 575206 w 1006725"/>
                <a:gd name="connsiteY62" fmla="*/ 537565 h 779441"/>
                <a:gd name="connsiteX63" fmla="*/ 565285 w 1006725"/>
                <a:gd name="connsiteY63" fmla="*/ 528732 h 779441"/>
                <a:gd name="connsiteX64" fmla="*/ 547620 w 1006725"/>
                <a:gd name="connsiteY64" fmla="*/ 528732 h 779441"/>
                <a:gd name="connsiteX65" fmla="*/ 529955 w 1006725"/>
                <a:gd name="connsiteY65" fmla="*/ 528732 h 779441"/>
                <a:gd name="connsiteX66" fmla="*/ 512290 w 1006725"/>
                <a:gd name="connsiteY66" fmla="*/ 528732 h 779441"/>
                <a:gd name="connsiteX67" fmla="*/ 494625 w 1006725"/>
                <a:gd name="connsiteY67" fmla="*/ 528732 h 779441"/>
                <a:gd name="connsiteX68" fmla="*/ 476960 w 1006725"/>
                <a:gd name="connsiteY68" fmla="*/ 528732 h 779441"/>
                <a:gd name="connsiteX69" fmla="*/ 459295 w 1006725"/>
                <a:gd name="connsiteY69" fmla="*/ 528732 h 779441"/>
                <a:gd name="connsiteX70" fmla="*/ 441630 w 1006725"/>
                <a:gd name="connsiteY70" fmla="*/ 528732 h 779441"/>
                <a:gd name="connsiteX71" fmla="*/ 423965 w 1006725"/>
                <a:gd name="connsiteY71" fmla="*/ 528732 h 779441"/>
                <a:gd name="connsiteX72" fmla="*/ 406299 w 1006725"/>
                <a:gd name="connsiteY72" fmla="*/ 528732 h 779441"/>
                <a:gd name="connsiteX73" fmla="*/ 388634 w 1006725"/>
                <a:gd name="connsiteY73" fmla="*/ 528732 h 779441"/>
                <a:gd name="connsiteX74" fmla="*/ 370969 w 1006725"/>
                <a:gd name="connsiteY74" fmla="*/ 528732 h 779441"/>
                <a:gd name="connsiteX75" fmla="*/ 353304 w 1006725"/>
                <a:gd name="connsiteY75" fmla="*/ 528732 h 779441"/>
                <a:gd name="connsiteX76" fmla="*/ 335639 w 1006725"/>
                <a:gd name="connsiteY76" fmla="*/ 528732 h 779441"/>
                <a:gd name="connsiteX77" fmla="*/ 317973 w 1006725"/>
                <a:gd name="connsiteY77" fmla="*/ 528732 h 779441"/>
                <a:gd name="connsiteX78" fmla="*/ 300308 w 1006725"/>
                <a:gd name="connsiteY78" fmla="*/ 528732 h 779441"/>
                <a:gd name="connsiteX79" fmla="*/ 282643 w 1006725"/>
                <a:gd name="connsiteY79" fmla="*/ 528732 h 779441"/>
                <a:gd name="connsiteX80" fmla="*/ 264978 w 1006725"/>
                <a:gd name="connsiteY80" fmla="*/ 528732 h 779441"/>
                <a:gd name="connsiteX81" fmla="*/ 247313 w 1006725"/>
                <a:gd name="connsiteY81" fmla="*/ 528732 h 779441"/>
                <a:gd name="connsiteX82" fmla="*/ 229647 w 1006725"/>
                <a:gd name="connsiteY82" fmla="*/ 528732 h 779441"/>
                <a:gd name="connsiteX83" fmla="*/ 211982 w 1006725"/>
                <a:gd name="connsiteY83" fmla="*/ 528732 h 779441"/>
                <a:gd name="connsiteX84" fmla="*/ 194317 w 1006725"/>
                <a:gd name="connsiteY84" fmla="*/ 528732 h 779441"/>
                <a:gd name="connsiteX85" fmla="*/ 176652 w 1006725"/>
                <a:gd name="connsiteY85" fmla="*/ 528732 h 779441"/>
                <a:gd name="connsiteX86" fmla="*/ 158987 w 1006725"/>
                <a:gd name="connsiteY86" fmla="*/ 528732 h 779441"/>
                <a:gd name="connsiteX87" fmla="*/ 141321 w 1006725"/>
                <a:gd name="connsiteY87" fmla="*/ 528732 h 779441"/>
                <a:gd name="connsiteX88" fmla="*/ 123656 w 1006725"/>
                <a:gd name="connsiteY88" fmla="*/ 528732 h 779441"/>
                <a:gd name="connsiteX89" fmla="*/ 105991 w 1006725"/>
                <a:gd name="connsiteY89" fmla="*/ 528732 h 779441"/>
                <a:gd name="connsiteX90" fmla="*/ 88326 w 1006725"/>
                <a:gd name="connsiteY90" fmla="*/ 528732 h 779441"/>
                <a:gd name="connsiteX91" fmla="*/ 70661 w 1006725"/>
                <a:gd name="connsiteY91" fmla="*/ 528732 h 779441"/>
                <a:gd name="connsiteX92" fmla="*/ 52995 w 1006725"/>
                <a:gd name="connsiteY92" fmla="*/ 528732 h 779441"/>
                <a:gd name="connsiteX93" fmla="*/ 35330 w 1006725"/>
                <a:gd name="connsiteY93" fmla="*/ 528732 h 779441"/>
                <a:gd name="connsiteX94" fmla="*/ 17665 w 1006725"/>
                <a:gd name="connsiteY94" fmla="*/ 528732 h 779441"/>
                <a:gd name="connsiteX95" fmla="*/ 0 w 1006725"/>
                <a:gd name="connsiteY95" fmla="*/ 528732 h 779441"/>
                <a:gd name="connsiteX96" fmla="*/ 0 w 1006725"/>
                <a:gd name="connsiteY96" fmla="*/ 505632 h 779441"/>
                <a:gd name="connsiteX97" fmla="*/ 0 w 1006725"/>
                <a:gd name="connsiteY97" fmla="*/ 482531 h 779441"/>
                <a:gd name="connsiteX98" fmla="*/ 0 w 1006725"/>
                <a:gd name="connsiteY98" fmla="*/ 481580 h 779441"/>
                <a:gd name="connsiteX99" fmla="*/ 7474 w 1006725"/>
                <a:gd name="connsiteY99" fmla="*/ 477368 h 779441"/>
                <a:gd name="connsiteX100" fmla="*/ 32069 w 1006725"/>
                <a:gd name="connsiteY100" fmla="*/ 461740 h 779441"/>
                <a:gd name="connsiteX101" fmla="*/ 44299 w 1006725"/>
                <a:gd name="connsiteY101" fmla="*/ 450326 h 779441"/>
                <a:gd name="connsiteX102" fmla="*/ 57208 w 1006725"/>
                <a:gd name="connsiteY102" fmla="*/ 440814 h 779441"/>
                <a:gd name="connsiteX103" fmla="*/ 70797 w 1006725"/>
                <a:gd name="connsiteY103" fmla="*/ 433341 h 779441"/>
                <a:gd name="connsiteX104" fmla="*/ 81532 w 1006725"/>
                <a:gd name="connsiteY104" fmla="*/ 423692 h 779441"/>
                <a:gd name="connsiteX105" fmla="*/ 89548 w 1006725"/>
                <a:gd name="connsiteY105" fmla="*/ 411870 h 779441"/>
                <a:gd name="connsiteX106" fmla="*/ 98381 w 1006725"/>
                <a:gd name="connsiteY106" fmla="*/ 403038 h 779441"/>
                <a:gd name="connsiteX107" fmla="*/ 108030 w 1006725"/>
                <a:gd name="connsiteY107" fmla="*/ 397195 h 779441"/>
                <a:gd name="connsiteX108" fmla="*/ 113193 w 1006725"/>
                <a:gd name="connsiteY108" fmla="*/ 391080 h 779441"/>
                <a:gd name="connsiteX109" fmla="*/ 113873 w 1006725"/>
                <a:gd name="connsiteY109" fmla="*/ 384693 h 779441"/>
                <a:gd name="connsiteX110" fmla="*/ 112106 w 1006725"/>
                <a:gd name="connsiteY110" fmla="*/ 375996 h 779441"/>
                <a:gd name="connsiteX111" fmla="*/ 107894 w 1006725"/>
                <a:gd name="connsiteY111" fmla="*/ 365126 h 779441"/>
                <a:gd name="connsiteX112" fmla="*/ 107349 w 1006725"/>
                <a:gd name="connsiteY112" fmla="*/ 356565 h 779441"/>
                <a:gd name="connsiteX113" fmla="*/ 110475 w 1006725"/>
                <a:gd name="connsiteY113" fmla="*/ 350314 h 779441"/>
                <a:gd name="connsiteX114" fmla="*/ 111155 w 1006725"/>
                <a:gd name="connsiteY114" fmla="*/ 346101 h 779441"/>
                <a:gd name="connsiteX115" fmla="*/ 109388 w 1006725"/>
                <a:gd name="connsiteY115" fmla="*/ 343927 h 779441"/>
                <a:gd name="connsiteX116" fmla="*/ 89141 w 1006725"/>
                <a:gd name="connsiteY116" fmla="*/ 337676 h 779441"/>
                <a:gd name="connsiteX117" fmla="*/ 89956 w 1006725"/>
                <a:gd name="connsiteY117" fmla="*/ 307646 h 779441"/>
                <a:gd name="connsiteX118" fmla="*/ 89684 w 1006725"/>
                <a:gd name="connsiteY118" fmla="*/ 306831 h 779441"/>
                <a:gd name="connsiteX119" fmla="*/ 90772 w 1006725"/>
                <a:gd name="connsiteY119" fmla="*/ 306423 h 779441"/>
                <a:gd name="connsiteX120" fmla="*/ 137245 w 1006725"/>
                <a:gd name="connsiteY120" fmla="*/ 293106 h 779441"/>
                <a:gd name="connsiteX121" fmla="*/ 166868 w 1006725"/>
                <a:gd name="connsiteY121" fmla="*/ 288486 h 779441"/>
                <a:gd name="connsiteX122" fmla="*/ 203014 w 1006725"/>
                <a:gd name="connsiteY122" fmla="*/ 287263 h 779441"/>
                <a:gd name="connsiteX123" fmla="*/ 246089 w 1006725"/>
                <a:gd name="connsiteY123" fmla="*/ 293785 h 779441"/>
                <a:gd name="connsiteX124" fmla="*/ 262803 w 1006725"/>
                <a:gd name="connsiteY124" fmla="*/ 299765 h 779441"/>
                <a:gd name="connsiteX125" fmla="*/ 273403 w 1006725"/>
                <a:gd name="connsiteY125" fmla="*/ 307374 h 779441"/>
                <a:gd name="connsiteX126" fmla="*/ 285633 w 1006725"/>
                <a:gd name="connsiteY126" fmla="*/ 309413 h 779441"/>
                <a:gd name="connsiteX127" fmla="*/ 299492 w 1006725"/>
                <a:gd name="connsiteY127" fmla="*/ 305880 h 779441"/>
                <a:gd name="connsiteX128" fmla="*/ 318653 w 1006725"/>
                <a:gd name="connsiteY128" fmla="*/ 304656 h 779441"/>
                <a:gd name="connsiteX129" fmla="*/ 343248 w 1006725"/>
                <a:gd name="connsiteY129" fmla="*/ 305880 h 779441"/>
                <a:gd name="connsiteX130" fmla="*/ 356429 w 1006725"/>
                <a:gd name="connsiteY130" fmla="*/ 307646 h 779441"/>
                <a:gd name="connsiteX131" fmla="*/ 358195 w 1006725"/>
                <a:gd name="connsiteY131" fmla="*/ 310092 h 779441"/>
                <a:gd name="connsiteX132" fmla="*/ 359826 w 1006725"/>
                <a:gd name="connsiteY132" fmla="*/ 309413 h 779441"/>
                <a:gd name="connsiteX133" fmla="*/ 361456 w 1006725"/>
                <a:gd name="connsiteY133" fmla="*/ 305608 h 779441"/>
                <a:gd name="connsiteX134" fmla="*/ 367980 w 1006725"/>
                <a:gd name="connsiteY134" fmla="*/ 301395 h 779441"/>
                <a:gd name="connsiteX135" fmla="*/ 386324 w 1006725"/>
                <a:gd name="connsiteY135" fmla="*/ 295009 h 779441"/>
                <a:gd name="connsiteX136" fmla="*/ 388770 w 1006725"/>
                <a:gd name="connsiteY136" fmla="*/ 296367 h 779441"/>
                <a:gd name="connsiteX137" fmla="*/ 392575 w 1006725"/>
                <a:gd name="connsiteY137" fmla="*/ 293106 h 779441"/>
                <a:gd name="connsiteX138" fmla="*/ 397739 w 1006725"/>
                <a:gd name="connsiteY138" fmla="*/ 285361 h 779441"/>
                <a:gd name="connsiteX139" fmla="*/ 407115 w 1006725"/>
                <a:gd name="connsiteY139" fmla="*/ 276800 h 779441"/>
                <a:gd name="connsiteX140" fmla="*/ 420839 w 1006725"/>
                <a:gd name="connsiteY140" fmla="*/ 267424 h 779441"/>
                <a:gd name="connsiteX141" fmla="*/ 433205 w 1006725"/>
                <a:gd name="connsiteY141" fmla="*/ 262532 h 779441"/>
                <a:gd name="connsiteX142" fmla="*/ 444211 w 1006725"/>
                <a:gd name="connsiteY142" fmla="*/ 262124 h 779441"/>
                <a:gd name="connsiteX143" fmla="*/ 451549 w 1006725"/>
                <a:gd name="connsiteY143" fmla="*/ 259814 h 779441"/>
                <a:gd name="connsiteX144" fmla="*/ 455218 w 1006725"/>
                <a:gd name="connsiteY144" fmla="*/ 255602 h 779441"/>
                <a:gd name="connsiteX145" fmla="*/ 456305 w 1006725"/>
                <a:gd name="connsiteY145" fmla="*/ 251796 h 779441"/>
                <a:gd name="connsiteX146" fmla="*/ 454810 w 1006725"/>
                <a:gd name="connsiteY146" fmla="*/ 248535 h 779441"/>
                <a:gd name="connsiteX147" fmla="*/ 455490 w 1006725"/>
                <a:gd name="connsiteY147" fmla="*/ 245002 h 779441"/>
                <a:gd name="connsiteX148" fmla="*/ 456033 w 1006725"/>
                <a:gd name="connsiteY148" fmla="*/ 243235 h 779441"/>
                <a:gd name="connsiteX149" fmla="*/ 455490 w 1006725"/>
                <a:gd name="connsiteY149" fmla="*/ 241741 h 779441"/>
                <a:gd name="connsiteX150" fmla="*/ 454131 w 1006725"/>
                <a:gd name="connsiteY150" fmla="*/ 238752 h 779441"/>
                <a:gd name="connsiteX151" fmla="*/ 453043 w 1006725"/>
                <a:gd name="connsiteY151" fmla="*/ 223261 h 779441"/>
                <a:gd name="connsiteX152" fmla="*/ 450870 w 1006725"/>
                <a:gd name="connsiteY152" fmla="*/ 216058 h 779441"/>
                <a:gd name="connsiteX153" fmla="*/ 447881 w 1006725"/>
                <a:gd name="connsiteY153" fmla="*/ 210759 h 779441"/>
                <a:gd name="connsiteX154" fmla="*/ 445978 w 1006725"/>
                <a:gd name="connsiteY154" fmla="*/ 206547 h 779441"/>
                <a:gd name="connsiteX155" fmla="*/ 446385 w 1006725"/>
                <a:gd name="connsiteY155" fmla="*/ 202878 h 779441"/>
                <a:gd name="connsiteX156" fmla="*/ 453043 w 1006725"/>
                <a:gd name="connsiteY156" fmla="*/ 198393 h 779441"/>
                <a:gd name="connsiteX157" fmla="*/ 452500 w 1006725"/>
                <a:gd name="connsiteY157" fmla="*/ 202606 h 779441"/>
                <a:gd name="connsiteX158" fmla="*/ 454267 w 1006725"/>
                <a:gd name="connsiteY158" fmla="*/ 203829 h 779441"/>
                <a:gd name="connsiteX159" fmla="*/ 457392 w 1006725"/>
                <a:gd name="connsiteY159" fmla="*/ 201926 h 779441"/>
                <a:gd name="connsiteX160" fmla="*/ 464458 w 1006725"/>
                <a:gd name="connsiteY160" fmla="*/ 192686 h 779441"/>
                <a:gd name="connsiteX161" fmla="*/ 465274 w 1006725"/>
                <a:gd name="connsiteY161" fmla="*/ 189153 h 779441"/>
                <a:gd name="connsiteX162" fmla="*/ 470165 w 1006725"/>
                <a:gd name="connsiteY162" fmla="*/ 185484 h 779441"/>
                <a:gd name="connsiteX163" fmla="*/ 473698 w 1006725"/>
                <a:gd name="connsiteY163" fmla="*/ 179913 h 779441"/>
                <a:gd name="connsiteX164" fmla="*/ 469758 w 1006725"/>
                <a:gd name="connsiteY164" fmla="*/ 179098 h 779441"/>
                <a:gd name="connsiteX165" fmla="*/ 460382 w 1006725"/>
                <a:gd name="connsiteY165" fmla="*/ 180728 h 779441"/>
                <a:gd name="connsiteX166" fmla="*/ 458207 w 1006725"/>
                <a:gd name="connsiteY166" fmla="*/ 179098 h 779441"/>
                <a:gd name="connsiteX167" fmla="*/ 463100 w 1006725"/>
                <a:gd name="connsiteY167" fmla="*/ 171624 h 779441"/>
                <a:gd name="connsiteX168" fmla="*/ 462148 w 1006725"/>
                <a:gd name="connsiteY168" fmla="*/ 167412 h 779441"/>
                <a:gd name="connsiteX169" fmla="*/ 460653 w 1006725"/>
                <a:gd name="connsiteY169" fmla="*/ 165645 h 779441"/>
                <a:gd name="connsiteX170" fmla="*/ 457528 w 1006725"/>
                <a:gd name="connsiteY170" fmla="*/ 164966 h 779441"/>
                <a:gd name="connsiteX171" fmla="*/ 446929 w 1006725"/>
                <a:gd name="connsiteY171" fmla="*/ 171488 h 779441"/>
                <a:gd name="connsiteX172" fmla="*/ 443667 w 1006725"/>
                <a:gd name="connsiteY172" fmla="*/ 172031 h 779441"/>
                <a:gd name="connsiteX173" fmla="*/ 443260 w 1006725"/>
                <a:gd name="connsiteY173" fmla="*/ 168634 h 779441"/>
                <a:gd name="connsiteX174" fmla="*/ 437824 w 1006725"/>
                <a:gd name="connsiteY174" fmla="*/ 160889 h 779441"/>
                <a:gd name="connsiteX175" fmla="*/ 452500 w 1006725"/>
                <a:gd name="connsiteY175" fmla="*/ 147164 h 779441"/>
                <a:gd name="connsiteX176" fmla="*/ 504409 w 1006725"/>
                <a:gd name="connsiteY176" fmla="*/ 108980 h 779441"/>
                <a:gd name="connsiteX177" fmla="*/ 509709 w 1006725"/>
                <a:gd name="connsiteY177" fmla="*/ 103137 h 779441"/>
                <a:gd name="connsiteX178" fmla="*/ 511610 w 1006725"/>
                <a:gd name="connsiteY178" fmla="*/ 97974 h 779441"/>
                <a:gd name="connsiteX179" fmla="*/ 510252 w 1006725"/>
                <a:gd name="connsiteY179" fmla="*/ 93490 h 779441"/>
                <a:gd name="connsiteX180" fmla="*/ 508757 w 1006725"/>
                <a:gd name="connsiteY180" fmla="*/ 92402 h 779441"/>
                <a:gd name="connsiteX181" fmla="*/ 509573 w 1006725"/>
                <a:gd name="connsiteY181" fmla="*/ 91315 h 779441"/>
                <a:gd name="connsiteX182" fmla="*/ 559578 w 1006725"/>
                <a:gd name="connsiteY182" fmla="*/ 41989 h 779441"/>
                <a:gd name="connsiteX183" fmla="*/ 587979 w 1006725"/>
                <a:gd name="connsiteY183" fmla="*/ 19160 h 779441"/>
                <a:gd name="connsiteX184" fmla="*/ 611487 w 1006725"/>
                <a:gd name="connsiteY184" fmla="*/ 6387 h 779441"/>
                <a:gd name="connsiteX185" fmla="*/ 629288 w 1006725"/>
                <a:gd name="connsiteY185" fmla="*/ 272 h 779441"/>
                <a:gd name="connsiteX186" fmla="*/ 641382 w 1006725"/>
                <a:gd name="connsiteY186" fmla="*/ 1087 h 779441"/>
                <a:gd name="connsiteX187" fmla="*/ 648176 w 1006725"/>
                <a:gd name="connsiteY187" fmla="*/ 272 h 779441"/>
                <a:gd name="connsiteX188" fmla="*/ 654019 w 1006725"/>
                <a:gd name="connsiteY188" fmla="*/ 272 h 779441"/>
                <a:gd name="connsiteX189" fmla="*/ 683778 w 1006725"/>
                <a:gd name="connsiteY189" fmla="*/ 272 h 779441"/>
                <a:gd name="connsiteX190" fmla="*/ 737046 w 1006725"/>
                <a:gd name="connsiteY190" fmla="*/ 136 h 779441"/>
                <a:gd name="connsiteX191" fmla="*/ 790313 w 1006725"/>
                <a:gd name="connsiteY191" fmla="*/ 0 h 779441"/>
                <a:gd name="connsiteX192" fmla="*/ 821838 w 1006725"/>
                <a:gd name="connsiteY192" fmla="*/ 0 h 779441"/>
                <a:gd name="connsiteX193" fmla="*/ 822790 w 1006725"/>
                <a:gd name="connsiteY193" fmla="*/ 11958 h 779441"/>
                <a:gd name="connsiteX194" fmla="*/ 820072 w 1006725"/>
                <a:gd name="connsiteY194" fmla="*/ 26090 h 779441"/>
                <a:gd name="connsiteX195" fmla="*/ 822246 w 1006725"/>
                <a:gd name="connsiteY195" fmla="*/ 41445 h 779441"/>
                <a:gd name="connsiteX196" fmla="*/ 819256 w 1006725"/>
                <a:gd name="connsiteY196" fmla="*/ 73378 h 779441"/>
                <a:gd name="connsiteX197" fmla="*/ 827274 w 1006725"/>
                <a:gd name="connsiteY197" fmla="*/ 97974 h 779441"/>
                <a:gd name="connsiteX198" fmla="*/ 825371 w 1006725"/>
                <a:gd name="connsiteY198" fmla="*/ 114416 h 779441"/>
                <a:gd name="connsiteX199" fmla="*/ 825915 w 1006725"/>
                <a:gd name="connsiteY199" fmla="*/ 132081 h 779441"/>
                <a:gd name="connsiteX200" fmla="*/ 824556 w 1006725"/>
                <a:gd name="connsiteY200" fmla="*/ 136429 h 779441"/>
                <a:gd name="connsiteX201" fmla="*/ 818305 w 1006725"/>
                <a:gd name="connsiteY201" fmla="*/ 146621 h 779441"/>
                <a:gd name="connsiteX202" fmla="*/ 814637 w 1006725"/>
                <a:gd name="connsiteY202" fmla="*/ 156541 h 779441"/>
                <a:gd name="connsiteX203" fmla="*/ 812598 w 1006725"/>
                <a:gd name="connsiteY203" fmla="*/ 166596 h 779441"/>
                <a:gd name="connsiteX204" fmla="*/ 812734 w 1006725"/>
                <a:gd name="connsiteY204" fmla="*/ 173119 h 779441"/>
                <a:gd name="connsiteX205" fmla="*/ 818170 w 1006725"/>
                <a:gd name="connsiteY205" fmla="*/ 201926 h 779441"/>
                <a:gd name="connsiteX206" fmla="*/ 819256 w 1006725"/>
                <a:gd name="connsiteY206" fmla="*/ 214564 h 779441"/>
                <a:gd name="connsiteX207" fmla="*/ 819120 w 1006725"/>
                <a:gd name="connsiteY207" fmla="*/ 221902 h 779441"/>
                <a:gd name="connsiteX208" fmla="*/ 814365 w 1006725"/>
                <a:gd name="connsiteY208" fmla="*/ 245546 h 779441"/>
                <a:gd name="connsiteX209" fmla="*/ 814093 w 1006725"/>
                <a:gd name="connsiteY209" fmla="*/ 252204 h 779441"/>
                <a:gd name="connsiteX210" fmla="*/ 815452 w 1006725"/>
                <a:gd name="connsiteY210" fmla="*/ 254107 h 779441"/>
                <a:gd name="connsiteX211" fmla="*/ 817219 w 1006725"/>
                <a:gd name="connsiteY211" fmla="*/ 254107 h 779441"/>
                <a:gd name="connsiteX212" fmla="*/ 822654 w 1006725"/>
                <a:gd name="connsiteY212" fmla="*/ 246769 h 779441"/>
                <a:gd name="connsiteX213" fmla="*/ 825099 w 1006725"/>
                <a:gd name="connsiteY213" fmla="*/ 245682 h 779441"/>
                <a:gd name="connsiteX214" fmla="*/ 828225 w 1006725"/>
                <a:gd name="connsiteY214" fmla="*/ 247449 h 779441"/>
                <a:gd name="connsiteX215" fmla="*/ 835835 w 1006725"/>
                <a:gd name="connsiteY215" fmla="*/ 258591 h 779441"/>
                <a:gd name="connsiteX216" fmla="*/ 835427 w 1006725"/>
                <a:gd name="connsiteY216" fmla="*/ 278566 h 779441"/>
                <a:gd name="connsiteX217" fmla="*/ 835156 w 1006725"/>
                <a:gd name="connsiteY217" fmla="*/ 292970 h 779441"/>
                <a:gd name="connsiteX218" fmla="*/ 834884 w 1006725"/>
                <a:gd name="connsiteY218" fmla="*/ 309005 h 779441"/>
                <a:gd name="connsiteX219" fmla="*/ 834340 w 1006725"/>
                <a:gd name="connsiteY219" fmla="*/ 333057 h 779441"/>
                <a:gd name="connsiteX220" fmla="*/ 833932 w 1006725"/>
                <a:gd name="connsiteY220" fmla="*/ 350586 h 779441"/>
                <a:gd name="connsiteX221" fmla="*/ 833660 w 1006725"/>
                <a:gd name="connsiteY221" fmla="*/ 366620 h 779441"/>
                <a:gd name="connsiteX222" fmla="*/ 833389 w 1006725"/>
                <a:gd name="connsiteY222" fmla="*/ 378850 h 779441"/>
                <a:gd name="connsiteX223" fmla="*/ 831623 w 1006725"/>
                <a:gd name="connsiteY223" fmla="*/ 387818 h 779441"/>
                <a:gd name="connsiteX224" fmla="*/ 834204 w 1006725"/>
                <a:gd name="connsiteY224" fmla="*/ 398554 h 779441"/>
                <a:gd name="connsiteX225" fmla="*/ 468535 w 1006725"/>
                <a:gd name="connsiteY225" fmla="*/ 130586 h 779441"/>
                <a:gd name="connsiteX226" fmla="*/ 464458 w 1006725"/>
                <a:gd name="connsiteY226" fmla="*/ 132081 h 779441"/>
                <a:gd name="connsiteX227" fmla="*/ 463507 w 1006725"/>
                <a:gd name="connsiteY227" fmla="*/ 130043 h 779441"/>
                <a:gd name="connsiteX228" fmla="*/ 464186 w 1006725"/>
                <a:gd name="connsiteY228" fmla="*/ 128004 h 779441"/>
                <a:gd name="connsiteX229" fmla="*/ 467583 w 1006725"/>
                <a:gd name="connsiteY229" fmla="*/ 125559 h 779441"/>
                <a:gd name="connsiteX230" fmla="*/ 473155 w 1006725"/>
                <a:gd name="connsiteY230" fmla="*/ 125559 h 779441"/>
                <a:gd name="connsiteX231" fmla="*/ 472476 w 1006725"/>
                <a:gd name="connsiteY231" fmla="*/ 127461 h 779441"/>
                <a:gd name="connsiteX232" fmla="*/ 468535 w 1006725"/>
                <a:gd name="connsiteY232" fmla="*/ 130586 h 779441"/>
                <a:gd name="connsiteX233" fmla="*/ 449375 w 1006725"/>
                <a:gd name="connsiteY233" fmla="*/ 181544 h 779441"/>
                <a:gd name="connsiteX234" fmla="*/ 447473 w 1006725"/>
                <a:gd name="connsiteY234" fmla="*/ 182087 h 779441"/>
                <a:gd name="connsiteX235" fmla="*/ 447609 w 1006725"/>
                <a:gd name="connsiteY235" fmla="*/ 178282 h 779441"/>
                <a:gd name="connsiteX236" fmla="*/ 449511 w 1006725"/>
                <a:gd name="connsiteY236" fmla="*/ 175837 h 779441"/>
                <a:gd name="connsiteX237" fmla="*/ 453316 w 1006725"/>
                <a:gd name="connsiteY237" fmla="*/ 174749 h 779441"/>
                <a:gd name="connsiteX238" fmla="*/ 453180 w 1006725"/>
                <a:gd name="connsiteY238" fmla="*/ 176652 h 779441"/>
                <a:gd name="connsiteX239" fmla="*/ 449375 w 1006725"/>
                <a:gd name="connsiteY239" fmla="*/ 181544 h 779441"/>
                <a:gd name="connsiteX240" fmla="*/ 108030 w 1006725"/>
                <a:gd name="connsiteY240" fmla="*/ 351537 h 779441"/>
                <a:gd name="connsiteX241" fmla="*/ 104088 w 1006725"/>
                <a:gd name="connsiteY241" fmla="*/ 357516 h 779441"/>
                <a:gd name="connsiteX242" fmla="*/ 100284 w 1006725"/>
                <a:gd name="connsiteY242" fmla="*/ 356973 h 779441"/>
                <a:gd name="connsiteX243" fmla="*/ 97566 w 1006725"/>
                <a:gd name="connsiteY243" fmla="*/ 355070 h 779441"/>
                <a:gd name="connsiteX244" fmla="*/ 96615 w 1006725"/>
                <a:gd name="connsiteY244" fmla="*/ 351265 h 779441"/>
                <a:gd name="connsiteX245" fmla="*/ 97294 w 1006725"/>
                <a:gd name="connsiteY245" fmla="*/ 346509 h 779441"/>
                <a:gd name="connsiteX246" fmla="*/ 100691 w 1006725"/>
                <a:gd name="connsiteY246" fmla="*/ 344471 h 779441"/>
                <a:gd name="connsiteX247" fmla="*/ 109796 w 1006725"/>
                <a:gd name="connsiteY247" fmla="*/ 346237 h 779441"/>
                <a:gd name="connsiteX248" fmla="*/ 110067 w 1006725"/>
                <a:gd name="connsiteY248" fmla="*/ 348140 h 779441"/>
                <a:gd name="connsiteX249" fmla="*/ 108030 w 1006725"/>
                <a:gd name="connsiteY249" fmla="*/ 351537 h 779441"/>
                <a:gd name="connsiteX250" fmla="*/ 929325 w 1006725"/>
                <a:gd name="connsiteY250" fmla="*/ 700900 h 779441"/>
                <a:gd name="connsiteX251" fmla="*/ 920220 w 1006725"/>
                <a:gd name="connsiteY251" fmla="*/ 711771 h 779441"/>
                <a:gd name="connsiteX252" fmla="*/ 928373 w 1006725"/>
                <a:gd name="connsiteY252" fmla="*/ 712858 h 779441"/>
                <a:gd name="connsiteX253" fmla="*/ 935439 w 1006725"/>
                <a:gd name="connsiteY253" fmla="*/ 709596 h 779441"/>
                <a:gd name="connsiteX254" fmla="*/ 942098 w 1006725"/>
                <a:gd name="connsiteY254" fmla="*/ 703074 h 779441"/>
                <a:gd name="connsiteX255" fmla="*/ 957588 w 1006725"/>
                <a:gd name="connsiteY255" fmla="*/ 694241 h 779441"/>
                <a:gd name="connsiteX256" fmla="*/ 970906 w 1006725"/>
                <a:gd name="connsiteY256" fmla="*/ 690437 h 779441"/>
                <a:gd name="connsiteX257" fmla="*/ 975118 w 1006725"/>
                <a:gd name="connsiteY257" fmla="*/ 689622 h 779441"/>
                <a:gd name="connsiteX258" fmla="*/ 981368 w 1006725"/>
                <a:gd name="connsiteY258" fmla="*/ 695737 h 779441"/>
                <a:gd name="connsiteX259" fmla="*/ 993870 w 1006725"/>
                <a:gd name="connsiteY259" fmla="*/ 690844 h 779441"/>
                <a:gd name="connsiteX260" fmla="*/ 1006725 w 1006725"/>
                <a:gd name="connsiteY260" fmla="*/ 688127 h 779441"/>
                <a:gd name="connsiteX261" fmla="*/ 951066 w 1006725"/>
                <a:gd name="connsiteY261" fmla="*/ 716255 h 779441"/>
                <a:gd name="connsiteX262" fmla="*/ 939651 w 1006725"/>
                <a:gd name="connsiteY262" fmla="*/ 719381 h 779441"/>
                <a:gd name="connsiteX263" fmla="*/ 923346 w 1006725"/>
                <a:gd name="connsiteY263" fmla="*/ 727669 h 779441"/>
                <a:gd name="connsiteX264" fmla="*/ 907990 w 1006725"/>
                <a:gd name="connsiteY264" fmla="*/ 733648 h 779441"/>
                <a:gd name="connsiteX265" fmla="*/ 896848 w 1006725"/>
                <a:gd name="connsiteY265" fmla="*/ 735822 h 779441"/>
                <a:gd name="connsiteX266" fmla="*/ 841678 w 1006725"/>
                <a:gd name="connsiteY266" fmla="*/ 756613 h 779441"/>
                <a:gd name="connsiteX267" fmla="*/ 837330 w 1006725"/>
                <a:gd name="connsiteY267" fmla="*/ 757021 h 779441"/>
                <a:gd name="connsiteX268" fmla="*/ 832574 w 1006725"/>
                <a:gd name="connsiteY268" fmla="*/ 754983 h 779441"/>
                <a:gd name="connsiteX269" fmla="*/ 787052 w 1006725"/>
                <a:gd name="connsiteY269" fmla="*/ 765717 h 779441"/>
                <a:gd name="connsiteX270" fmla="*/ 768435 w 1006725"/>
                <a:gd name="connsiteY270" fmla="*/ 766941 h 779441"/>
                <a:gd name="connsiteX271" fmla="*/ 751449 w 1006725"/>
                <a:gd name="connsiteY271" fmla="*/ 770610 h 779441"/>
                <a:gd name="connsiteX272" fmla="*/ 763951 w 1006725"/>
                <a:gd name="connsiteY272" fmla="*/ 762049 h 779441"/>
                <a:gd name="connsiteX273" fmla="*/ 764223 w 1006725"/>
                <a:gd name="connsiteY273" fmla="*/ 758787 h 779441"/>
                <a:gd name="connsiteX274" fmla="*/ 761234 w 1006725"/>
                <a:gd name="connsiteY274" fmla="*/ 756205 h 779441"/>
                <a:gd name="connsiteX275" fmla="*/ 754575 w 1006725"/>
                <a:gd name="connsiteY275" fmla="*/ 756885 h 779441"/>
                <a:gd name="connsiteX276" fmla="*/ 747645 w 1006725"/>
                <a:gd name="connsiteY276" fmla="*/ 765717 h 779441"/>
                <a:gd name="connsiteX277" fmla="*/ 736638 w 1006725"/>
                <a:gd name="connsiteY277" fmla="*/ 768707 h 779441"/>
                <a:gd name="connsiteX278" fmla="*/ 734464 w 1006725"/>
                <a:gd name="connsiteY278" fmla="*/ 759059 h 779441"/>
                <a:gd name="connsiteX279" fmla="*/ 738133 w 1006725"/>
                <a:gd name="connsiteY279" fmla="*/ 751585 h 779441"/>
                <a:gd name="connsiteX280" fmla="*/ 743161 w 1006725"/>
                <a:gd name="connsiteY280" fmla="*/ 744519 h 779441"/>
                <a:gd name="connsiteX281" fmla="*/ 754031 w 1006725"/>
                <a:gd name="connsiteY281" fmla="*/ 733376 h 779441"/>
                <a:gd name="connsiteX282" fmla="*/ 769659 w 1006725"/>
                <a:gd name="connsiteY282" fmla="*/ 726311 h 779441"/>
                <a:gd name="connsiteX283" fmla="*/ 777539 w 1006725"/>
                <a:gd name="connsiteY283" fmla="*/ 720196 h 779441"/>
                <a:gd name="connsiteX284" fmla="*/ 782975 w 1006725"/>
                <a:gd name="connsiteY284" fmla="*/ 725631 h 779441"/>
                <a:gd name="connsiteX285" fmla="*/ 784198 w 1006725"/>
                <a:gd name="connsiteY285" fmla="*/ 718293 h 779441"/>
                <a:gd name="connsiteX286" fmla="*/ 788411 w 1006725"/>
                <a:gd name="connsiteY286" fmla="*/ 714081 h 779441"/>
                <a:gd name="connsiteX287" fmla="*/ 793031 w 1006725"/>
                <a:gd name="connsiteY287" fmla="*/ 711771 h 779441"/>
                <a:gd name="connsiteX288" fmla="*/ 804037 w 1006725"/>
                <a:gd name="connsiteY288" fmla="*/ 711771 h 779441"/>
                <a:gd name="connsiteX289" fmla="*/ 810016 w 1006725"/>
                <a:gd name="connsiteY289" fmla="*/ 710684 h 779441"/>
                <a:gd name="connsiteX290" fmla="*/ 814365 w 1006725"/>
                <a:gd name="connsiteY290" fmla="*/ 708238 h 779441"/>
                <a:gd name="connsiteX291" fmla="*/ 818849 w 1006725"/>
                <a:gd name="connsiteY291" fmla="*/ 707830 h 779441"/>
                <a:gd name="connsiteX292" fmla="*/ 830942 w 1006725"/>
                <a:gd name="connsiteY292" fmla="*/ 711092 h 779441"/>
                <a:gd name="connsiteX293" fmla="*/ 842765 w 1006725"/>
                <a:gd name="connsiteY293" fmla="*/ 710140 h 779441"/>
                <a:gd name="connsiteX294" fmla="*/ 852277 w 1006725"/>
                <a:gd name="connsiteY294" fmla="*/ 705520 h 779441"/>
                <a:gd name="connsiteX295" fmla="*/ 862197 w 1006725"/>
                <a:gd name="connsiteY295" fmla="*/ 704025 h 779441"/>
                <a:gd name="connsiteX296" fmla="*/ 888423 w 1006725"/>
                <a:gd name="connsiteY296" fmla="*/ 702938 h 779441"/>
                <a:gd name="connsiteX297" fmla="*/ 914513 w 1006725"/>
                <a:gd name="connsiteY297" fmla="*/ 699541 h 779441"/>
                <a:gd name="connsiteX298" fmla="*/ 924976 w 1006725"/>
                <a:gd name="connsiteY298" fmla="*/ 693562 h 779441"/>
                <a:gd name="connsiteX299" fmla="*/ 946854 w 1006725"/>
                <a:gd name="connsiteY299" fmla="*/ 676848 h 779441"/>
                <a:gd name="connsiteX300" fmla="*/ 959491 w 1006725"/>
                <a:gd name="connsiteY300" fmla="*/ 672228 h 779441"/>
                <a:gd name="connsiteX301" fmla="*/ 939923 w 1006725"/>
                <a:gd name="connsiteY301" fmla="*/ 691524 h 779441"/>
                <a:gd name="connsiteX302" fmla="*/ 929325 w 1006725"/>
                <a:gd name="connsiteY302" fmla="*/ 700900 h 779441"/>
                <a:gd name="connsiteX303" fmla="*/ 714624 w 1006725"/>
                <a:gd name="connsiteY303" fmla="*/ 778763 h 779441"/>
                <a:gd name="connsiteX304" fmla="*/ 708510 w 1006725"/>
                <a:gd name="connsiteY304" fmla="*/ 779442 h 779441"/>
                <a:gd name="connsiteX305" fmla="*/ 714624 w 1006725"/>
                <a:gd name="connsiteY305" fmla="*/ 763408 h 779441"/>
                <a:gd name="connsiteX306" fmla="*/ 725903 w 1006725"/>
                <a:gd name="connsiteY306" fmla="*/ 756070 h 779441"/>
                <a:gd name="connsiteX307" fmla="*/ 729979 w 1006725"/>
                <a:gd name="connsiteY307" fmla="*/ 757565 h 779441"/>
                <a:gd name="connsiteX308" fmla="*/ 730115 w 1006725"/>
                <a:gd name="connsiteY308" fmla="*/ 763271 h 779441"/>
                <a:gd name="connsiteX309" fmla="*/ 728485 w 1006725"/>
                <a:gd name="connsiteY309" fmla="*/ 768163 h 779441"/>
                <a:gd name="connsiteX310" fmla="*/ 721011 w 1006725"/>
                <a:gd name="connsiteY310" fmla="*/ 775638 h 779441"/>
                <a:gd name="connsiteX311" fmla="*/ 714624 w 1006725"/>
                <a:gd name="connsiteY311" fmla="*/ 778763 h 77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Lst>
              <a:rect l="l" t="t" r="r" b="b"/>
              <a:pathLst>
                <a:path w="1006725" h="779441">
                  <a:moveTo>
                    <a:pt x="834204" y="398554"/>
                  </a:moveTo>
                  <a:lnTo>
                    <a:pt x="830127" y="413093"/>
                  </a:lnTo>
                  <a:lnTo>
                    <a:pt x="826051" y="427633"/>
                  </a:lnTo>
                  <a:lnTo>
                    <a:pt x="821974" y="442173"/>
                  </a:lnTo>
                  <a:lnTo>
                    <a:pt x="817898" y="456713"/>
                  </a:lnTo>
                  <a:lnTo>
                    <a:pt x="813822" y="471253"/>
                  </a:lnTo>
                  <a:lnTo>
                    <a:pt x="809744" y="485792"/>
                  </a:lnTo>
                  <a:lnTo>
                    <a:pt x="805668" y="500196"/>
                  </a:lnTo>
                  <a:lnTo>
                    <a:pt x="801591" y="514600"/>
                  </a:lnTo>
                  <a:lnTo>
                    <a:pt x="804989" y="518813"/>
                  </a:lnTo>
                  <a:lnTo>
                    <a:pt x="803901" y="535119"/>
                  </a:lnTo>
                  <a:lnTo>
                    <a:pt x="802815" y="551426"/>
                  </a:lnTo>
                  <a:lnTo>
                    <a:pt x="801727" y="567731"/>
                  </a:lnTo>
                  <a:lnTo>
                    <a:pt x="800640" y="583902"/>
                  </a:lnTo>
                  <a:lnTo>
                    <a:pt x="799553" y="600072"/>
                  </a:lnTo>
                  <a:lnTo>
                    <a:pt x="798466" y="616243"/>
                  </a:lnTo>
                  <a:lnTo>
                    <a:pt x="797379" y="632413"/>
                  </a:lnTo>
                  <a:lnTo>
                    <a:pt x="796292" y="648584"/>
                  </a:lnTo>
                  <a:lnTo>
                    <a:pt x="800233" y="655107"/>
                  </a:lnTo>
                  <a:lnTo>
                    <a:pt x="804173" y="661629"/>
                  </a:lnTo>
                  <a:lnTo>
                    <a:pt x="799418" y="664618"/>
                  </a:lnTo>
                  <a:lnTo>
                    <a:pt x="791943" y="669375"/>
                  </a:lnTo>
                  <a:lnTo>
                    <a:pt x="784062" y="674402"/>
                  </a:lnTo>
                  <a:lnTo>
                    <a:pt x="773735" y="680925"/>
                  </a:lnTo>
                  <a:lnTo>
                    <a:pt x="778899" y="689349"/>
                  </a:lnTo>
                  <a:lnTo>
                    <a:pt x="785557" y="699949"/>
                  </a:lnTo>
                  <a:lnTo>
                    <a:pt x="780257" y="704297"/>
                  </a:lnTo>
                  <a:lnTo>
                    <a:pt x="766533" y="718973"/>
                  </a:lnTo>
                  <a:lnTo>
                    <a:pt x="757292" y="726854"/>
                  </a:lnTo>
                  <a:lnTo>
                    <a:pt x="749683" y="729436"/>
                  </a:lnTo>
                  <a:lnTo>
                    <a:pt x="745063" y="736094"/>
                  </a:lnTo>
                  <a:lnTo>
                    <a:pt x="739899" y="740443"/>
                  </a:lnTo>
                  <a:lnTo>
                    <a:pt x="744791" y="725767"/>
                  </a:lnTo>
                  <a:lnTo>
                    <a:pt x="750091" y="713402"/>
                  </a:lnTo>
                  <a:lnTo>
                    <a:pt x="754575" y="689349"/>
                  </a:lnTo>
                  <a:lnTo>
                    <a:pt x="753216" y="669782"/>
                  </a:lnTo>
                  <a:lnTo>
                    <a:pt x="747645" y="661765"/>
                  </a:lnTo>
                  <a:lnTo>
                    <a:pt x="741937" y="656329"/>
                  </a:lnTo>
                  <a:lnTo>
                    <a:pt x="748596" y="675625"/>
                  </a:lnTo>
                  <a:lnTo>
                    <a:pt x="749683" y="699270"/>
                  </a:lnTo>
                  <a:lnTo>
                    <a:pt x="749547" y="699949"/>
                  </a:lnTo>
                  <a:lnTo>
                    <a:pt x="737318" y="692339"/>
                  </a:lnTo>
                  <a:lnTo>
                    <a:pt x="724680" y="684594"/>
                  </a:lnTo>
                  <a:lnTo>
                    <a:pt x="712042" y="676848"/>
                  </a:lnTo>
                  <a:lnTo>
                    <a:pt x="699405" y="669103"/>
                  </a:lnTo>
                  <a:lnTo>
                    <a:pt x="686768" y="661357"/>
                  </a:lnTo>
                  <a:lnTo>
                    <a:pt x="674130" y="653611"/>
                  </a:lnTo>
                  <a:lnTo>
                    <a:pt x="661493" y="645866"/>
                  </a:lnTo>
                  <a:lnTo>
                    <a:pt x="648856" y="638121"/>
                  </a:lnTo>
                  <a:lnTo>
                    <a:pt x="646138" y="631734"/>
                  </a:lnTo>
                  <a:lnTo>
                    <a:pt x="641518" y="626842"/>
                  </a:lnTo>
                  <a:lnTo>
                    <a:pt x="618689" y="618281"/>
                  </a:lnTo>
                  <a:lnTo>
                    <a:pt x="612846" y="612574"/>
                  </a:lnTo>
                  <a:lnTo>
                    <a:pt x="607547" y="604829"/>
                  </a:lnTo>
                  <a:lnTo>
                    <a:pt x="603877" y="595317"/>
                  </a:lnTo>
                  <a:lnTo>
                    <a:pt x="601975" y="585397"/>
                  </a:lnTo>
                  <a:lnTo>
                    <a:pt x="601839" y="577516"/>
                  </a:lnTo>
                  <a:lnTo>
                    <a:pt x="603469" y="568683"/>
                  </a:lnTo>
                  <a:lnTo>
                    <a:pt x="598170" y="562840"/>
                  </a:lnTo>
                  <a:lnTo>
                    <a:pt x="598034" y="557269"/>
                  </a:lnTo>
                  <a:lnTo>
                    <a:pt x="594637" y="553599"/>
                  </a:lnTo>
                  <a:lnTo>
                    <a:pt x="579689" y="546941"/>
                  </a:lnTo>
                  <a:lnTo>
                    <a:pt x="575206" y="537565"/>
                  </a:lnTo>
                  <a:lnTo>
                    <a:pt x="565285" y="528732"/>
                  </a:lnTo>
                  <a:lnTo>
                    <a:pt x="547620" y="528732"/>
                  </a:lnTo>
                  <a:lnTo>
                    <a:pt x="529955" y="528732"/>
                  </a:lnTo>
                  <a:lnTo>
                    <a:pt x="512290" y="528732"/>
                  </a:lnTo>
                  <a:lnTo>
                    <a:pt x="494625" y="528732"/>
                  </a:lnTo>
                  <a:lnTo>
                    <a:pt x="476960" y="528732"/>
                  </a:lnTo>
                  <a:lnTo>
                    <a:pt x="459295" y="528732"/>
                  </a:lnTo>
                  <a:lnTo>
                    <a:pt x="441630" y="528732"/>
                  </a:lnTo>
                  <a:lnTo>
                    <a:pt x="423965" y="528732"/>
                  </a:lnTo>
                  <a:lnTo>
                    <a:pt x="406299" y="528732"/>
                  </a:lnTo>
                  <a:lnTo>
                    <a:pt x="388634" y="528732"/>
                  </a:lnTo>
                  <a:lnTo>
                    <a:pt x="370969" y="528732"/>
                  </a:lnTo>
                  <a:lnTo>
                    <a:pt x="353304" y="528732"/>
                  </a:lnTo>
                  <a:lnTo>
                    <a:pt x="335639" y="528732"/>
                  </a:lnTo>
                  <a:lnTo>
                    <a:pt x="317973" y="528732"/>
                  </a:lnTo>
                  <a:lnTo>
                    <a:pt x="300308" y="528732"/>
                  </a:lnTo>
                  <a:lnTo>
                    <a:pt x="282643" y="528732"/>
                  </a:lnTo>
                  <a:lnTo>
                    <a:pt x="264978" y="528732"/>
                  </a:lnTo>
                  <a:lnTo>
                    <a:pt x="247313" y="528732"/>
                  </a:lnTo>
                  <a:lnTo>
                    <a:pt x="229647" y="528732"/>
                  </a:lnTo>
                  <a:lnTo>
                    <a:pt x="211982" y="528732"/>
                  </a:lnTo>
                  <a:lnTo>
                    <a:pt x="194317" y="528732"/>
                  </a:lnTo>
                  <a:lnTo>
                    <a:pt x="176652" y="528732"/>
                  </a:lnTo>
                  <a:lnTo>
                    <a:pt x="158987" y="528732"/>
                  </a:lnTo>
                  <a:lnTo>
                    <a:pt x="141321" y="528732"/>
                  </a:lnTo>
                  <a:lnTo>
                    <a:pt x="123656" y="528732"/>
                  </a:lnTo>
                  <a:lnTo>
                    <a:pt x="105991" y="528732"/>
                  </a:lnTo>
                  <a:lnTo>
                    <a:pt x="88326" y="528732"/>
                  </a:lnTo>
                  <a:lnTo>
                    <a:pt x="70661" y="528732"/>
                  </a:lnTo>
                  <a:lnTo>
                    <a:pt x="52995" y="528732"/>
                  </a:lnTo>
                  <a:lnTo>
                    <a:pt x="35330" y="528732"/>
                  </a:lnTo>
                  <a:lnTo>
                    <a:pt x="17665" y="528732"/>
                  </a:lnTo>
                  <a:lnTo>
                    <a:pt x="0" y="528732"/>
                  </a:lnTo>
                  <a:lnTo>
                    <a:pt x="0" y="505632"/>
                  </a:lnTo>
                  <a:lnTo>
                    <a:pt x="0" y="482531"/>
                  </a:lnTo>
                  <a:lnTo>
                    <a:pt x="0" y="481580"/>
                  </a:lnTo>
                  <a:lnTo>
                    <a:pt x="7474" y="477368"/>
                  </a:lnTo>
                  <a:lnTo>
                    <a:pt x="32069" y="461740"/>
                  </a:lnTo>
                  <a:lnTo>
                    <a:pt x="44299" y="450326"/>
                  </a:lnTo>
                  <a:lnTo>
                    <a:pt x="57208" y="440814"/>
                  </a:lnTo>
                  <a:lnTo>
                    <a:pt x="70797" y="433341"/>
                  </a:lnTo>
                  <a:lnTo>
                    <a:pt x="81532" y="423692"/>
                  </a:lnTo>
                  <a:lnTo>
                    <a:pt x="89548" y="411870"/>
                  </a:lnTo>
                  <a:lnTo>
                    <a:pt x="98381" y="403038"/>
                  </a:lnTo>
                  <a:lnTo>
                    <a:pt x="108030" y="397195"/>
                  </a:lnTo>
                  <a:lnTo>
                    <a:pt x="113193" y="391080"/>
                  </a:lnTo>
                  <a:lnTo>
                    <a:pt x="113873" y="384693"/>
                  </a:lnTo>
                  <a:lnTo>
                    <a:pt x="112106" y="375996"/>
                  </a:lnTo>
                  <a:lnTo>
                    <a:pt x="107894" y="365126"/>
                  </a:lnTo>
                  <a:lnTo>
                    <a:pt x="107349" y="356565"/>
                  </a:lnTo>
                  <a:lnTo>
                    <a:pt x="110475" y="350314"/>
                  </a:lnTo>
                  <a:lnTo>
                    <a:pt x="111155" y="346101"/>
                  </a:lnTo>
                  <a:lnTo>
                    <a:pt x="109388" y="343927"/>
                  </a:lnTo>
                  <a:lnTo>
                    <a:pt x="89141" y="337676"/>
                  </a:lnTo>
                  <a:lnTo>
                    <a:pt x="89956" y="307646"/>
                  </a:lnTo>
                  <a:lnTo>
                    <a:pt x="89684" y="306831"/>
                  </a:lnTo>
                  <a:lnTo>
                    <a:pt x="90772" y="306423"/>
                  </a:lnTo>
                  <a:lnTo>
                    <a:pt x="137245" y="293106"/>
                  </a:lnTo>
                  <a:lnTo>
                    <a:pt x="166868" y="288486"/>
                  </a:lnTo>
                  <a:lnTo>
                    <a:pt x="203014" y="287263"/>
                  </a:lnTo>
                  <a:lnTo>
                    <a:pt x="246089" y="293785"/>
                  </a:lnTo>
                  <a:lnTo>
                    <a:pt x="262803" y="299765"/>
                  </a:lnTo>
                  <a:lnTo>
                    <a:pt x="273403" y="307374"/>
                  </a:lnTo>
                  <a:lnTo>
                    <a:pt x="285633" y="309413"/>
                  </a:lnTo>
                  <a:lnTo>
                    <a:pt x="299492" y="305880"/>
                  </a:lnTo>
                  <a:lnTo>
                    <a:pt x="318653" y="304656"/>
                  </a:lnTo>
                  <a:lnTo>
                    <a:pt x="343248" y="305880"/>
                  </a:lnTo>
                  <a:lnTo>
                    <a:pt x="356429" y="307646"/>
                  </a:lnTo>
                  <a:lnTo>
                    <a:pt x="358195" y="310092"/>
                  </a:lnTo>
                  <a:lnTo>
                    <a:pt x="359826" y="309413"/>
                  </a:lnTo>
                  <a:lnTo>
                    <a:pt x="361456" y="305608"/>
                  </a:lnTo>
                  <a:lnTo>
                    <a:pt x="367980" y="301395"/>
                  </a:lnTo>
                  <a:lnTo>
                    <a:pt x="386324" y="295009"/>
                  </a:lnTo>
                  <a:lnTo>
                    <a:pt x="388770" y="296367"/>
                  </a:lnTo>
                  <a:lnTo>
                    <a:pt x="392575" y="293106"/>
                  </a:lnTo>
                  <a:lnTo>
                    <a:pt x="397739" y="285361"/>
                  </a:lnTo>
                  <a:lnTo>
                    <a:pt x="407115" y="276800"/>
                  </a:lnTo>
                  <a:lnTo>
                    <a:pt x="420839" y="267424"/>
                  </a:lnTo>
                  <a:lnTo>
                    <a:pt x="433205" y="262532"/>
                  </a:lnTo>
                  <a:lnTo>
                    <a:pt x="444211" y="262124"/>
                  </a:lnTo>
                  <a:lnTo>
                    <a:pt x="451549" y="259814"/>
                  </a:lnTo>
                  <a:lnTo>
                    <a:pt x="455218" y="255602"/>
                  </a:lnTo>
                  <a:lnTo>
                    <a:pt x="456305" y="251796"/>
                  </a:lnTo>
                  <a:lnTo>
                    <a:pt x="454810" y="248535"/>
                  </a:lnTo>
                  <a:lnTo>
                    <a:pt x="455490" y="245002"/>
                  </a:lnTo>
                  <a:lnTo>
                    <a:pt x="456033" y="243235"/>
                  </a:lnTo>
                  <a:lnTo>
                    <a:pt x="455490" y="241741"/>
                  </a:lnTo>
                  <a:lnTo>
                    <a:pt x="454131" y="238752"/>
                  </a:lnTo>
                  <a:lnTo>
                    <a:pt x="453043" y="223261"/>
                  </a:lnTo>
                  <a:lnTo>
                    <a:pt x="450870" y="216058"/>
                  </a:lnTo>
                  <a:lnTo>
                    <a:pt x="447881" y="210759"/>
                  </a:lnTo>
                  <a:lnTo>
                    <a:pt x="445978" y="206547"/>
                  </a:lnTo>
                  <a:lnTo>
                    <a:pt x="446385" y="202878"/>
                  </a:lnTo>
                  <a:lnTo>
                    <a:pt x="453043" y="198393"/>
                  </a:lnTo>
                  <a:lnTo>
                    <a:pt x="452500" y="202606"/>
                  </a:lnTo>
                  <a:lnTo>
                    <a:pt x="454267" y="203829"/>
                  </a:lnTo>
                  <a:lnTo>
                    <a:pt x="457392" y="201926"/>
                  </a:lnTo>
                  <a:lnTo>
                    <a:pt x="464458" y="192686"/>
                  </a:lnTo>
                  <a:lnTo>
                    <a:pt x="465274" y="189153"/>
                  </a:lnTo>
                  <a:lnTo>
                    <a:pt x="470165" y="185484"/>
                  </a:lnTo>
                  <a:lnTo>
                    <a:pt x="473698" y="179913"/>
                  </a:lnTo>
                  <a:lnTo>
                    <a:pt x="469758" y="179098"/>
                  </a:lnTo>
                  <a:lnTo>
                    <a:pt x="460382" y="180728"/>
                  </a:lnTo>
                  <a:lnTo>
                    <a:pt x="458207" y="179098"/>
                  </a:lnTo>
                  <a:lnTo>
                    <a:pt x="463100" y="171624"/>
                  </a:lnTo>
                  <a:lnTo>
                    <a:pt x="462148" y="167412"/>
                  </a:lnTo>
                  <a:lnTo>
                    <a:pt x="460653" y="165645"/>
                  </a:lnTo>
                  <a:lnTo>
                    <a:pt x="457528" y="164966"/>
                  </a:lnTo>
                  <a:lnTo>
                    <a:pt x="446929" y="171488"/>
                  </a:lnTo>
                  <a:lnTo>
                    <a:pt x="443667" y="172031"/>
                  </a:lnTo>
                  <a:lnTo>
                    <a:pt x="443260" y="168634"/>
                  </a:lnTo>
                  <a:lnTo>
                    <a:pt x="437824" y="160889"/>
                  </a:lnTo>
                  <a:lnTo>
                    <a:pt x="452500" y="147164"/>
                  </a:lnTo>
                  <a:lnTo>
                    <a:pt x="504409" y="108980"/>
                  </a:lnTo>
                  <a:lnTo>
                    <a:pt x="509709" y="103137"/>
                  </a:lnTo>
                  <a:lnTo>
                    <a:pt x="511610" y="97974"/>
                  </a:lnTo>
                  <a:lnTo>
                    <a:pt x="510252" y="93490"/>
                  </a:lnTo>
                  <a:lnTo>
                    <a:pt x="508757" y="92402"/>
                  </a:lnTo>
                  <a:lnTo>
                    <a:pt x="509573" y="91315"/>
                  </a:lnTo>
                  <a:lnTo>
                    <a:pt x="559578" y="41989"/>
                  </a:lnTo>
                  <a:lnTo>
                    <a:pt x="587979" y="19160"/>
                  </a:lnTo>
                  <a:lnTo>
                    <a:pt x="611487" y="6387"/>
                  </a:lnTo>
                  <a:lnTo>
                    <a:pt x="629288" y="272"/>
                  </a:lnTo>
                  <a:lnTo>
                    <a:pt x="641382" y="1087"/>
                  </a:lnTo>
                  <a:lnTo>
                    <a:pt x="648176" y="272"/>
                  </a:lnTo>
                  <a:lnTo>
                    <a:pt x="654019" y="272"/>
                  </a:lnTo>
                  <a:lnTo>
                    <a:pt x="683778" y="272"/>
                  </a:lnTo>
                  <a:lnTo>
                    <a:pt x="737046" y="136"/>
                  </a:lnTo>
                  <a:lnTo>
                    <a:pt x="790313" y="0"/>
                  </a:lnTo>
                  <a:lnTo>
                    <a:pt x="821838" y="0"/>
                  </a:lnTo>
                  <a:lnTo>
                    <a:pt x="822790" y="11958"/>
                  </a:lnTo>
                  <a:lnTo>
                    <a:pt x="820072" y="26090"/>
                  </a:lnTo>
                  <a:lnTo>
                    <a:pt x="822246" y="41445"/>
                  </a:lnTo>
                  <a:lnTo>
                    <a:pt x="819256" y="73378"/>
                  </a:lnTo>
                  <a:lnTo>
                    <a:pt x="827274" y="97974"/>
                  </a:lnTo>
                  <a:lnTo>
                    <a:pt x="825371" y="114416"/>
                  </a:lnTo>
                  <a:lnTo>
                    <a:pt x="825915" y="132081"/>
                  </a:lnTo>
                  <a:lnTo>
                    <a:pt x="824556" y="136429"/>
                  </a:lnTo>
                  <a:lnTo>
                    <a:pt x="818305" y="146621"/>
                  </a:lnTo>
                  <a:lnTo>
                    <a:pt x="814637" y="156541"/>
                  </a:lnTo>
                  <a:lnTo>
                    <a:pt x="812598" y="166596"/>
                  </a:lnTo>
                  <a:lnTo>
                    <a:pt x="812734" y="173119"/>
                  </a:lnTo>
                  <a:lnTo>
                    <a:pt x="818170" y="201926"/>
                  </a:lnTo>
                  <a:lnTo>
                    <a:pt x="819256" y="214564"/>
                  </a:lnTo>
                  <a:lnTo>
                    <a:pt x="819120" y="221902"/>
                  </a:lnTo>
                  <a:lnTo>
                    <a:pt x="814365" y="245546"/>
                  </a:lnTo>
                  <a:lnTo>
                    <a:pt x="814093" y="252204"/>
                  </a:lnTo>
                  <a:lnTo>
                    <a:pt x="815452" y="254107"/>
                  </a:lnTo>
                  <a:lnTo>
                    <a:pt x="817219" y="254107"/>
                  </a:lnTo>
                  <a:lnTo>
                    <a:pt x="822654" y="246769"/>
                  </a:lnTo>
                  <a:lnTo>
                    <a:pt x="825099" y="245682"/>
                  </a:lnTo>
                  <a:lnTo>
                    <a:pt x="828225" y="247449"/>
                  </a:lnTo>
                  <a:lnTo>
                    <a:pt x="835835" y="258591"/>
                  </a:lnTo>
                  <a:lnTo>
                    <a:pt x="835427" y="278566"/>
                  </a:lnTo>
                  <a:lnTo>
                    <a:pt x="835156" y="292970"/>
                  </a:lnTo>
                  <a:lnTo>
                    <a:pt x="834884" y="309005"/>
                  </a:lnTo>
                  <a:lnTo>
                    <a:pt x="834340" y="333057"/>
                  </a:lnTo>
                  <a:lnTo>
                    <a:pt x="833932" y="350586"/>
                  </a:lnTo>
                  <a:lnTo>
                    <a:pt x="833660" y="366620"/>
                  </a:lnTo>
                  <a:lnTo>
                    <a:pt x="833389" y="378850"/>
                  </a:lnTo>
                  <a:lnTo>
                    <a:pt x="831623" y="387818"/>
                  </a:lnTo>
                  <a:lnTo>
                    <a:pt x="834204" y="398554"/>
                  </a:lnTo>
                  <a:close/>
                  <a:moveTo>
                    <a:pt x="468535" y="130586"/>
                  </a:moveTo>
                  <a:lnTo>
                    <a:pt x="464458" y="132081"/>
                  </a:lnTo>
                  <a:lnTo>
                    <a:pt x="463507" y="130043"/>
                  </a:lnTo>
                  <a:lnTo>
                    <a:pt x="464186" y="128004"/>
                  </a:lnTo>
                  <a:lnTo>
                    <a:pt x="467583" y="125559"/>
                  </a:lnTo>
                  <a:lnTo>
                    <a:pt x="473155" y="125559"/>
                  </a:lnTo>
                  <a:lnTo>
                    <a:pt x="472476" y="127461"/>
                  </a:lnTo>
                  <a:lnTo>
                    <a:pt x="468535" y="130586"/>
                  </a:lnTo>
                  <a:close/>
                  <a:moveTo>
                    <a:pt x="449375" y="181544"/>
                  </a:moveTo>
                  <a:lnTo>
                    <a:pt x="447473" y="182087"/>
                  </a:lnTo>
                  <a:lnTo>
                    <a:pt x="447609" y="178282"/>
                  </a:lnTo>
                  <a:lnTo>
                    <a:pt x="449511" y="175837"/>
                  </a:lnTo>
                  <a:lnTo>
                    <a:pt x="453316" y="174749"/>
                  </a:lnTo>
                  <a:lnTo>
                    <a:pt x="453180" y="176652"/>
                  </a:lnTo>
                  <a:lnTo>
                    <a:pt x="449375" y="181544"/>
                  </a:lnTo>
                  <a:close/>
                  <a:moveTo>
                    <a:pt x="108030" y="351537"/>
                  </a:moveTo>
                  <a:lnTo>
                    <a:pt x="104088" y="357516"/>
                  </a:lnTo>
                  <a:lnTo>
                    <a:pt x="100284" y="356973"/>
                  </a:lnTo>
                  <a:lnTo>
                    <a:pt x="97566" y="355070"/>
                  </a:lnTo>
                  <a:lnTo>
                    <a:pt x="96615" y="351265"/>
                  </a:lnTo>
                  <a:lnTo>
                    <a:pt x="97294" y="346509"/>
                  </a:lnTo>
                  <a:lnTo>
                    <a:pt x="100691" y="344471"/>
                  </a:lnTo>
                  <a:lnTo>
                    <a:pt x="109796" y="346237"/>
                  </a:lnTo>
                  <a:lnTo>
                    <a:pt x="110067" y="348140"/>
                  </a:lnTo>
                  <a:lnTo>
                    <a:pt x="108030" y="351537"/>
                  </a:lnTo>
                  <a:close/>
                  <a:moveTo>
                    <a:pt x="929325" y="700900"/>
                  </a:moveTo>
                  <a:lnTo>
                    <a:pt x="920220" y="711771"/>
                  </a:lnTo>
                  <a:lnTo>
                    <a:pt x="928373" y="712858"/>
                  </a:lnTo>
                  <a:lnTo>
                    <a:pt x="935439" y="709596"/>
                  </a:lnTo>
                  <a:lnTo>
                    <a:pt x="942098" y="703074"/>
                  </a:lnTo>
                  <a:lnTo>
                    <a:pt x="957588" y="694241"/>
                  </a:lnTo>
                  <a:lnTo>
                    <a:pt x="970906" y="690437"/>
                  </a:lnTo>
                  <a:lnTo>
                    <a:pt x="975118" y="689622"/>
                  </a:lnTo>
                  <a:lnTo>
                    <a:pt x="981368" y="695737"/>
                  </a:lnTo>
                  <a:lnTo>
                    <a:pt x="993870" y="690844"/>
                  </a:lnTo>
                  <a:lnTo>
                    <a:pt x="1006725" y="688127"/>
                  </a:lnTo>
                  <a:lnTo>
                    <a:pt x="951066" y="716255"/>
                  </a:lnTo>
                  <a:lnTo>
                    <a:pt x="939651" y="719381"/>
                  </a:lnTo>
                  <a:lnTo>
                    <a:pt x="923346" y="727669"/>
                  </a:lnTo>
                  <a:lnTo>
                    <a:pt x="907990" y="733648"/>
                  </a:lnTo>
                  <a:lnTo>
                    <a:pt x="896848" y="735822"/>
                  </a:lnTo>
                  <a:lnTo>
                    <a:pt x="841678" y="756613"/>
                  </a:lnTo>
                  <a:lnTo>
                    <a:pt x="837330" y="757021"/>
                  </a:lnTo>
                  <a:lnTo>
                    <a:pt x="832574" y="754983"/>
                  </a:lnTo>
                  <a:lnTo>
                    <a:pt x="787052" y="765717"/>
                  </a:lnTo>
                  <a:lnTo>
                    <a:pt x="768435" y="766941"/>
                  </a:lnTo>
                  <a:lnTo>
                    <a:pt x="751449" y="770610"/>
                  </a:lnTo>
                  <a:lnTo>
                    <a:pt x="763951" y="762049"/>
                  </a:lnTo>
                  <a:lnTo>
                    <a:pt x="764223" y="758787"/>
                  </a:lnTo>
                  <a:lnTo>
                    <a:pt x="761234" y="756205"/>
                  </a:lnTo>
                  <a:lnTo>
                    <a:pt x="754575" y="756885"/>
                  </a:lnTo>
                  <a:lnTo>
                    <a:pt x="747645" y="765717"/>
                  </a:lnTo>
                  <a:lnTo>
                    <a:pt x="736638" y="768707"/>
                  </a:lnTo>
                  <a:lnTo>
                    <a:pt x="734464" y="759059"/>
                  </a:lnTo>
                  <a:lnTo>
                    <a:pt x="738133" y="751585"/>
                  </a:lnTo>
                  <a:lnTo>
                    <a:pt x="743161" y="744519"/>
                  </a:lnTo>
                  <a:lnTo>
                    <a:pt x="754031" y="733376"/>
                  </a:lnTo>
                  <a:lnTo>
                    <a:pt x="769659" y="726311"/>
                  </a:lnTo>
                  <a:lnTo>
                    <a:pt x="777539" y="720196"/>
                  </a:lnTo>
                  <a:lnTo>
                    <a:pt x="782975" y="725631"/>
                  </a:lnTo>
                  <a:lnTo>
                    <a:pt x="784198" y="718293"/>
                  </a:lnTo>
                  <a:lnTo>
                    <a:pt x="788411" y="714081"/>
                  </a:lnTo>
                  <a:lnTo>
                    <a:pt x="793031" y="711771"/>
                  </a:lnTo>
                  <a:lnTo>
                    <a:pt x="804037" y="711771"/>
                  </a:lnTo>
                  <a:lnTo>
                    <a:pt x="810016" y="710684"/>
                  </a:lnTo>
                  <a:lnTo>
                    <a:pt x="814365" y="708238"/>
                  </a:lnTo>
                  <a:lnTo>
                    <a:pt x="818849" y="707830"/>
                  </a:lnTo>
                  <a:lnTo>
                    <a:pt x="830942" y="711092"/>
                  </a:lnTo>
                  <a:lnTo>
                    <a:pt x="842765" y="710140"/>
                  </a:lnTo>
                  <a:lnTo>
                    <a:pt x="852277" y="705520"/>
                  </a:lnTo>
                  <a:lnTo>
                    <a:pt x="862197" y="704025"/>
                  </a:lnTo>
                  <a:lnTo>
                    <a:pt x="888423" y="702938"/>
                  </a:lnTo>
                  <a:lnTo>
                    <a:pt x="914513" y="699541"/>
                  </a:lnTo>
                  <a:lnTo>
                    <a:pt x="924976" y="693562"/>
                  </a:lnTo>
                  <a:lnTo>
                    <a:pt x="946854" y="676848"/>
                  </a:lnTo>
                  <a:lnTo>
                    <a:pt x="959491" y="672228"/>
                  </a:lnTo>
                  <a:lnTo>
                    <a:pt x="939923" y="691524"/>
                  </a:lnTo>
                  <a:lnTo>
                    <a:pt x="929325" y="700900"/>
                  </a:lnTo>
                  <a:close/>
                  <a:moveTo>
                    <a:pt x="714624" y="778763"/>
                  </a:moveTo>
                  <a:lnTo>
                    <a:pt x="708510" y="779442"/>
                  </a:lnTo>
                  <a:lnTo>
                    <a:pt x="714624" y="763408"/>
                  </a:lnTo>
                  <a:lnTo>
                    <a:pt x="725903" y="756070"/>
                  </a:lnTo>
                  <a:lnTo>
                    <a:pt x="729979" y="757565"/>
                  </a:lnTo>
                  <a:lnTo>
                    <a:pt x="730115" y="763271"/>
                  </a:lnTo>
                  <a:lnTo>
                    <a:pt x="728485" y="768163"/>
                  </a:lnTo>
                  <a:lnTo>
                    <a:pt x="721011" y="775638"/>
                  </a:lnTo>
                  <a:lnTo>
                    <a:pt x="714624" y="778763"/>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 name="Freeform: Shape 61">
              <a:extLst>
                <a:ext uri="{FF2B5EF4-FFF2-40B4-BE49-F238E27FC236}">
                  <a16:creationId xmlns:a16="http://schemas.microsoft.com/office/drawing/2014/main" id="{851ED658-BE92-F9DC-1575-4FF1F7B3760A}"/>
                </a:ext>
              </a:extLst>
            </p:cNvPr>
            <p:cNvSpPr/>
            <p:nvPr/>
          </p:nvSpPr>
          <p:spPr>
            <a:xfrm>
              <a:off x="15494645" y="8594244"/>
              <a:ext cx="550338" cy="596539"/>
            </a:xfrm>
            <a:custGeom>
              <a:avLst/>
              <a:gdLst>
                <a:gd name="connsiteX0" fmla="*/ 550338 w 550338"/>
                <a:gd name="connsiteY0" fmla="*/ 227744 h 596539"/>
                <a:gd name="connsiteX1" fmla="*/ 535255 w 550338"/>
                <a:gd name="connsiteY1" fmla="*/ 235083 h 596539"/>
                <a:gd name="connsiteX2" fmla="*/ 532401 w 550338"/>
                <a:gd name="connsiteY2" fmla="*/ 241877 h 596539"/>
                <a:gd name="connsiteX3" fmla="*/ 537022 w 550338"/>
                <a:gd name="connsiteY3" fmla="*/ 250438 h 596539"/>
                <a:gd name="connsiteX4" fmla="*/ 539468 w 550338"/>
                <a:gd name="connsiteY4" fmla="*/ 261581 h 596539"/>
                <a:gd name="connsiteX5" fmla="*/ 539740 w 550338"/>
                <a:gd name="connsiteY5" fmla="*/ 275169 h 596539"/>
                <a:gd name="connsiteX6" fmla="*/ 531314 w 550338"/>
                <a:gd name="connsiteY6" fmla="*/ 305063 h 596539"/>
                <a:gd name="connsiteX7" fmla="*/ 513921 w 550338"/>
                <a:gd name="connsiteY7" fmla="*/ 350993 h 596539"/>
                <a:gd name="connsiteX8" fmla="*/ 505224 w 550338"/>
                <a:gd name="connsiteY8" fmla="*/ 379801 h 596539"/>
                <a:gd name="connsiteX9" fmla="*/ 504952 w 550338"/>
                <a:gd name="connsiteY9" fmla="*/ 391623 h 596539"/>
                <a:gd name="connsiteX10" fmla="*/ 493538 w 550338"/>
                <a:gd name="connsiteY10" fmla="*/ 406978 h 596539"/>
                <a:gd name="connsiteX11" fmla="*/ 470981 w 550338"/>
                <a:gd name="connsiteY11" fmla="*/ 426002 h 596539"/>
                <a:gd name="connsiteX12" fmla="*/ 455218 w 550338"/>
                <a:gd name="connsiteY12" fmla="*/ 437417 h 596539"/>
                <a:gd name="connsiteX13" fmla="*/ 446250 w 550338"/>
                <a:gd name="connsiteY13" fmla="*/ 441357 h 596539"/>
                <a:gd name="connsiteX14" fmla="*/ 438640 w 550338"/>
                <a:gd name="connsiteY14" fmla="*/ 441085 h 596539"/>
                <a:gd name="connsiteX15" fmla="*/ 432661 w 550338"/>
                <a:gd name="connsiteY15" fmla="*/ 436466 h 596539"/>
                <a:gd name="connsiteX16" fmla="*/ 425867 w 550338"/>
                <a:gd name="connsiteY16" fmla="*/ 439591 h 596539"/>
                <a:gd name="connsiteX17" fmla="*/ 418258 w 550338"/>
                <a:gd name="connsiteY17" fmla="*/ 450462 h 596539"/>
                <a:gd name="connsiteX18" fmla="*/ 411327 w 550338"/>
                <a:gd name="connsiteY18" fmla="*/ 456033 h 596539"/>
                <a:gd name="connsiteX19" fmla="*/ 404804 w 550338"/>
                <a:gd name="connsiteY19" fmla="*/ 456305 h 596539"/>
                <a:gd name="connsiteX20" fmla="*/ 399233 w 550338"/>
                <a:gd name="connsiteY20" fmla="*/ 463371 h 596539"/>
                <a:gd name="connsiteX21" fmla="*/ 394613 w 550338"/>
                <a:gd name="connsiteY21" fmla="*/ 476960 h 596539"/>
                <a:gd name="connsiteX22" fmla="*/ 390265 w 550338"/>
                <a:gd name="connsiteY22" fmla="*/ 484841 h 596539"/>
                <a:gd name="connsiteX23" fmla="*/ 386188 w 550338"/>
                <a:gd name="connsiteY23" fmla="*/ 486879 h 596539"/>
                <a:gd name="connsiteX24" fmla="*/ 385917 w 550338"/>
                <a:gd name="connsiteY24" fmla="*/ 493809 h 596539"/>
                <a:gd name="connsiteX25" fmla="*/ 389314 w 550338"/>
                <a:gd name="connsiteY25" fmla="*/ 505495 h 596539"/>
                <a:gd name="connsiteX26" fmla="*/ 389042 w 550338"/>
                <a:gd name="connsiteY26" fmla="*/ 509708 h 596539"/>
                <a:gd name="connsiteX27" fmla="*/ 387139 w 550338"/>
                <a:gd name="connsiteY27" fmla="*/ 509844 h 596539"/>
                <a:gd name="connsiteX28" fmla="*/ 385373 w 550338"/>
                <a:gd name="connsiteY28" fmla="*/ 509164 h 596539"/>
                <a:gd name="connsiteX29" fmla="*/ 380889 w 550338"/>
                <a:gd name="connsiteY29" fmla="*/ 511746 h 596539"/>
                <a:gd name="connsiteX30" fmla="*/ 375996 w 550338"/>
                <a:gd name="connsiteY30" fmla="*/ 518269 h 596539"/>
                <a:gd name="connsiteX31" fmla="*/ 374095 w 550338"/>
                <a:gd name="connsiteY31" fmla="*/ 518405 h 596539"/>
                <a:gd name="connsiteX32" fmla="*/ 372735 w 550338"/>
                <a:gd name="connsiteY32" fmla="*/ 517317 h 596539"/>
                <a:gd name="connsiteX33" fmla="*/ 371377 w 550338"/>
                <a:gd name="connsiteY33" fmla="*/ 508757 h 596539"/>
                <a:gd name="connsiteX34" fmla="*/ 367300 w 550338"/>
                <a:gd name="connsiteY34" fmla="*/ 502778 h 596539"/>
                <a:gd name="connsiteX35" fmla="*/ 360777 w 550338"/>
                <a:gd name="connsiteY35" fmla="*/ 499245 h 596539"/>
                <a:gd name="connsiteX36" fmla="*/ 351673 w 550338"/>
                <a:gd name="connsiteY36" fmla="*/ 507126 h 596539"/>
                <a:gd name="connsiteX37" fmla="*/ 339987 w 550338"/>
                <a:gd name="connsiteY37" fmla="*/ 526422 h 596539"/>
                <a:gd name="connsiteX38" fmla="*/ 334959 w 550338"/>
                <a:gd name="connsiteY38" fmla="*/ 538924 h 596539"/>
                <a:gd name="connsiteX39" fmla="*/ 336861 w 550338"/>
                <a:gd name="connsiteY39" fmla="*/ 547620 h 596539"/>
                <a:gd name="connsiteX40" fmla="*/ 337948 w 550338"/>
                <a:gd name="connsiteY40" fmla="*/ 560258 h 596539"/>
                <a:gd name="connsiteX41" fmla="*/ 334959 w 550338"/>
                <a:gd name="connsiteY41" fmla="*/ 565422 h 596539"/>
                <a:gd name="connsiteX42" fmla="*/ 328708 w 550338"/>
                <a:gd name="connsiteY42" fmla="*/ 567324 h 596539"/>
                <a:gd name="connsiteX43" fmla="*/ 323681 w 550338"/>
                <a:gd name="connsiteY43" fmla="*/ 574254 h 596539"/>
                <a:gd name="connsiteX44" fmla="*/ 320283 w 550338"/>
                <a:gd name="connsiteY44" fmla="*/ 585940 h 596539"/>
                <a:gd name="connsiteX45" fmla="*/ 311451 w 550338"/>
                <a:gd name="connsiteY45" fmla="*/ 593414 h 596539"/>
                <a:gd name="connsiteX46" fmla="*/ 297319 w 550338"/>
                <a:gd name="connsiteY46" fmla="*/ 596539 h 596539"/>
                <a:gd name="connsiteX47" fmla="*/ 282507 w 550338"/>
                <a:gd name="connsiteY47" fmla="*/ 591104 h 596539"/>
                <a:gd name="connsiteX48" fmla="*/ 281420 w 550338"/>
                <a:gd name="connsiteY48" fmla="*/ 590696 h 596539"/>
                <a:gd name="connsiteX49" fmla="*/ 263890 w 550338"/>
                <a:gd name="connsiteY49" fmla="*/ 576020 h 596539"/>
                <a:gd name="connsiteX50" fmla="*/ 252884 w 550338"/>
                <a:gd name="connsiteY50" fmla="*/ 561888 h 596539"/>
                <a:gd name="connsiteX51" fmla="*/ 248264 w 550338"/>
                <a:gd name="connsiteY51" fmla="*/ 548436 h 596539"/>
                <a:gd name="connsiteX52" fmla="*/ 233045 w 550338"/>
                <a:gd name="connsiteY52" fmla="*/ 547756 h 596539"/>
                <a:gd name="connsiteX53" fmla="*/ 206954 w 550338"/>
                <a:gd name="connsiteY53" fmla="*/ 560122 h 596539"/>
                <a:gd name="connsiteX54" fmla="*/ 187387 w 550338"/>
                <a:gd name="connsiteY54" fmla="*/ 561888 h 596539"/>
                <a:gd name="connsiteX55" fmla="*/ 174070 w 550338"/>
                <a:gd name="connsiteY55" fmla="*/ 553463 h 596539"/>
                <a:gd name="connsiteX56" fmla="*/ 164151 w 550338"/>
                <a:gd name="connsiteY56" fmla="*/ 550066 h 596539"/>
                <a:gd name="connsiteX57" fmla="*/ 154230 w 550338"/>
                <a:gd name="connsiteY57" fmla="*/ 552920 h 596539"/>
                <a:gd name="connsiteX58" fmla="*/ 144719 w 550338"/>
                <a:gd name="connsiteY58" fmla="*/ 558355 h 596539"/>
                <a:gd name="connsiteX59" fmla="*/ 136837 w 550338"/>
                <a:gd name="connsiteY59" fmla="*/ 555094 h 596539"/>
                <a:gd name="connsiteX60" fmla="*/ 127053 w 550338"/>
                <a:gd name="connsiteY60" fmla="*/ 545039 h 596539"/>
                <a:gd name="connsiteX61" fmla="*/ 111699 w 550338"/>
                <a:gd name="connsiteY61" fmla="*/ 537972 h 596539"/>
                <a:gd name="connsiteX62" fmla="*/ 90636 w 550338"/>
                <a:gd name="connsiteY62" fmla="*/ 534032 h 596539"/>
                <a:gd name="connsiteX63" fmla="*/ 75961 w 550338"/>
                <a:gd name="connsiteY63" fmla="*/ 523025 h 596539"/>
                <a:gd name="connsiteX64" fmla="*/ 67943 w 550338"/>
                <a:gd name="connsiteY64" fmla="*/ 505224 h 596539"/>
                <a:gd name="connsiteX65" fmla="*/ 59246 w 550338"/>
                <a:gd name="connsiteY65" fmla="*/ 492858 h 596539"/>
                <a:gd name="connsiteX66" fmla="*/ 50142 w 550338"/>
                <a:gd name="connsiteY66" fmla="*/ 486064 h 596539"/>
                <a:gd name="connsiteX67" fmla="*/ 39951 w 550338"/>
                <a:gd name="connsiteY67" fmla="*/ 484161 h 596539"/>
                <a:gd name="connsiteX68" fmla="*/ 29080 w 550338"/>
                <a:gd name="connsiteY68" fmla="*/ 486879 h 596539"/>
                <a:gd name="connsiteX69" fmla="*/ 20655 w 550338"/>
                <a:gd name="connsiteY69" fmla="*/ 485520 h 596539"/>
                <a:gd name="connsiteX70" fmla="*/ 14676 w 550338"/>
                <a:gd name="connsiteY70" fmla="*/ 479813 h 596539"/>
                <a:gd name="connsiteX71" fmla="*/ 7066 w 550338"/>
                <a:gd name="connsiteY71" fmla="*/ 480493 h 596539"/>
                <a:gd name="connsiteX72" fmla="*/ 0 w 550338"/>
                <a:gd name="connsiteY72" fmla="*/ 485928 h 596539"/>
                <a:gd name="connsiteX73" fmla="*/ 136 w 550338"/>
                <a:gd name="connsiteY73" fmla="*/ 431302 h 596539"/>
                <a:gd name="connsiteX74" fmla="*/ 679 w 550338"/>
                <a:gd name="connsiteY74" fmla="*/ 377491 h 596539"/>
                <a:gd name="connsiteX75" fmla="*/ 1087 w 550338"/>
                <a:gd name="connsiteY75" fmla="*/ 323545 h 596539"/>
                <a:gd name="connsiteX76" fmla="*/ 1495 w 550338"/>
                <a:gd name="connsiteY76" fmla="*/ 269190 h 596539"/>
                <a:gd name="connsiteX77" fmla="*/ 1903 w 550338"/>
                <a:gd name="connsiteY77" fmla="*/ 214564 h 596539"/>
                <a:gd name="connsiteX78" fmla="*/ 2310 w 550338"/>
                <a:gd name="connsiteY78" fmla="*/ 159801 h 596539"/>
                <a:gd name="connsiteX79" fmla="*/ 2854 w 550338"/>
                <a:gd name="connsiteY79" fmla="*/ 104632 h 596539"/>
                <a:gd name="connsiteX80" fmla="*/ 3261 w 550338"/>
                <a:gd name="connsiteY80" fmla="*/ 49191 h 596539"/>
                <a:gd name="connsiteX81" fmla="*/ 45794 w 550338"/>
                <a:gd name="connsiteY81" fmla="*/ 47560 h 596539"/>
                <a:gd name="connsiteX82" fmla="*/ 88462 w 550338"/>
                <a:gd name="connsiteY82" fmla="*/ 46065 h 596539"/>
                <a:gd name="connsiteX83" fmla="*/ 130994 w 550338"/>
                <a:gd name="connsiteY83" fmla="*/ 44298 h 596539"/>
                <a:gd name="connsiteX84" fmla="*/ 173663 w 550338"/>
                <a:gd name="connsiteY84" fmla="*/ 42804 h 596539"/>
                <a:gd name="connsiteX85" fmla="*/ 174885 w 550338"/>
                <a:gd name="connsiteY85" fmla="*/ 41716 h 596539"/>
                <a:gd name="connsiteX86" fmla="*/ 174613 w 550338"/>
                <a:gd name="connsiteY86" fmla="*/ 42260 h 596539"/>
                <a:gd name="connsiteX87" fmla="*/ 176380 w 550338"/>
                <a:gd name="connsiteY87" fmla="*/ 45249 h 596539"/>
                <a:gd name="connsiteX88" fmla="*/ 187931 w 550338"/>
                <a:gd name="connsiteY88" fmla="*/ 47152 h 596539"/>
                <a:gd name="connsiteX89" fmla="*/ 195811 w 550338"/>
                <a:gd name="connsiteY89" fmla="*/ 50685 h 596539"/>
                <a:gd name="connsiteX90" fmla="*/ 201926 w 550338"/>
                <a:gd name="connsiteY90" fmla="*/ 55985 h 596539"/>
                <a:gd name="connsiteX91" fmla="*/ 224212 w 550338"/>
                <a:gd name="connsiteY91" fmla="*/ 66448 h 596539"/>
                <a:gd name="connsiteX92" fmla="*/ 231006 w 550338"/>
                <a:gd name="connsiteY92" fmla="*/ 72835 h 596539"/>
                <a:gd name="connsiteX93" fmla="*/ 237664 w 550338"/>
                <a:gd name="connsiteY93" fmla="*/ 76368 h 596539"/>
                <a:gd name="connsiteX94" fmla="*/ 244459 w 550338"/>
                <a:gd name="connsiteY94" fmla="*/ 77047 h 596539"/>
                <a:gd name="connsiteX95" fmla="*/ 248943 w 550338"/>
                <a:gd name="connsiteY95" fmla="*/ 75009 h 596539"/>
                <a:gd name="connsiteX96" fmla="*/ 251525 w 550338"/>
                <a:gd name="connsiteY96" fmla="*/ 70389 h 596539"/>
                <a:gd name="connsiteX97" fmla="*/ 254650 w 550338"/>
                <a:gd name="connsiteY97" fmla="*/ 69981 h 596539"/>
                <a:gd name="connsiteX98" fmla="*/ 258455 w 550338"/>
                <a:gd name="connsiteY98" fmla="*/ 74057 h 596539"/>
                <a:gd name="connsiteX99" fmla="*/ 270957 w 550338"/>
                <a:gd name="connsiteY99" fmla="*/ 78542 h 596539"/>
                <a:gd name="connsiteX100" fmla="*/ 271365 w 550338"/>
                <a:gd name="connsiteY100" fmla="*/ 79900 h 596539"/>
                <a:gd name="connsiteX101" fmla="*/ 236713 w 550338"/>
                <a:gd name="connsiteY101" fmla="*/ 87646 h 596539"/>
                <a:gd name="connsiteX102" fmla="*/ 229512 w 550338"/>
                <a:gd name="connsiteY102" fmla="*/ 91315 h 596539"/>
                <a:gd name="connsiteX103" fmla="*/ 238209 w 550338"/>
                <a:gd name="connsiteY103" fmla="*/ 93761 h 596539"/>
                <a:gd name="connsiteX104" fmla="*/ 246905 w 550338"/>
                <a:gd name="connsiteY104" fmla="*/ 93218 h 596539"/>
                <a:gd name="connsiteX105" fmla="*/ 255738 w 550338"/>
                <a:gd name="connsiteY105" fmla="*/ 89548 h 596539"/>
                <a:gd name="connsiteX106" fmla="*/ 265929 w 550338"/>
                <a:gd name="connsiteY106" fmla="*/ 89684 h 596539"/>
                <a:gd name="connsiteX107" fmla="*/ 274762 w 550338"/>
                <a:gd name="connsiteY107" fmla="*/ 91451 h 596539"/>
                <a:gd name="connsiteX108" fmla="*/ 277615 w 550338"/>
                <a:gd name="connsiteY108" fmla="*/ 89956 h 596539"/>
                <a:gd name="connsiteX109" fmla="*/ 278702 w 550338"/>
                <a:gd name="connsiteY109" fmla="*/ 89141 h 596539"/>
                <a:gd name="connsiteX110" fmla="*/ 293785 w 550338"/>
                <a:gd name="connsiteY110" fmla="*/ 99333 h 596539"/>
                <a:gd name="connsiteX111" fmla="*/ 299492 w 550338"/>
                <a:gd name="connsiteY111" fmla="*/ 100963 h 596539"/>
                <a:gd name="connsiteX112" fmla="*/ 305336 w 550338"/>
                <a:gd name="connsiteY112" fmla="*/ 99740 h 596539"/>
                <a:gd name="connsiteX113" fmla="*/ 311451 w 550338"/>
                <a:gd name="connsiteY113" fmla="*/ 95935 h 596539"/>
                <a:gd name="connsiteX114" fmla="*/ 324768 w 550338"/>
                <a:gd name="connsiteY114" fmla="*/ 90908 h 596539"/>
                <a:gd name="connsiteX115" fmla="*/ 345422 w 550338"/>
                <a:gd name="connsiteY115" fmla="*/ 84793 h 596539"/>
                <a:gd name="connsiteX116" fmla="*/ 365262 w 550338"/>
                <a:gd name="connsiteY116" fmla="*/ 82211 h 596539"/>
                <a:gd name="connsiteX117" fmla="*/ 384286 w 550338"/>
                <a:gd name="connsiteY117" fmla="*/ 83433 h 596539"/>
                <a:gd name="connsiteX118" fmla="*/ 396379 w 550338"/>
                <a:gd name="connsiteY118" fmla="*/ 81667 h 596539"/>
                <a:gd name="connsiteX119" fmla="*/ 407386 w 550338"/>
                <a:gd name="connsiteY119" fmla="*/ 75281 h 596539"/>
                <a:gd name="connsiteX120" fmla="*/ 431710 w 550338"/>
                <a:gd name="connsiteY120" fmla="*/ 54354 h 596539"/>
                <a:gd name="connsiteX121" fmla="*/ 459567 w 550338"/>
                <a:gd name="connsiteY121" fmla="*/ 37504 h 596539"/>
                <a:gd name="connsiteX122" fmla="*/ 505632 w 550338"/>
                <a:gd name="connsiteY122" fmla="*/ 16442 h 596539"/>
                <a:gd name="connsiteX123" fmla="*/ 550202 w 550338"/>
                <a:gd name="connsiteY123" fmla="*/ 0 h 596539"/>
                <a:gd name="connsiteX124" fmla="*/ 550202 w 550338"/>
                <a:gd name="connsiteY124" fmla="*/ 14268 h 596539"/>
                <a:gd name="connsiteX125" fmla="*/ 550202 w 550338"/>
                <a:gd name="connsiteY125" fmla="*/ 32205 h 596539"/>
                <a:gd name="connsiteX126" fmla="*/ 550202 w 550338"/>
                <a:gd name="connsiteY126" fmla="*/ 50142 h 596539"/>
                <a:gd name="connsiteX127" fmla="*/ 550202 w 550338"/>
                <a:gd name="connsiteY127" fmla="*/ 67943 h 596539"/>
                <a:gd name="connsiteX128" fmla="*/ 550202 w 550338"/>
                <a:gd name="connsiteY128" fmla="*/ 85879 h 596539"/>
                <a:gd name="connsiteX129" fmla="*/ 550202 w 550338"/>
                <a:gd name="connsiteY129" fmla="*/ 103680 h 596539"/>
                <a:gd name="connsiteX130" fmla="*/ 550202 w 550338"/>
                <a:gd name="connsiteY130" fmla="*/ 121482 h 596539"/>
                <a:gd name="connsiteX131" fmla="*/ 550202 w 550338"/>
                <a:gd name="connsiteY131" fmla="*/ 139283 h 596539"/>
                <a:gd name="connsiteX132" fmla="*/ 550202 w 550338"/>
                <a:gd name="connsiteY132" fmla="*/ 156948 h 596539"/>
                <a:gd name="connsiteX133" fmla="*/ 550202 w 550338"/>
                <a:gd name="connsiteY133" fmla="*/ 174613 h 596539"/>
                <a:gd name="connsiteX134" fmla="*/ 550202 w 550338"/>
                <a:gd name="connsiteY134" fmla="*/ 192414 h 596539"/>
                <a:gd name="connsiteX135" fmla="*/ 550202 w 550338"/>
                <a:gd name="connsiteY135" fmla="*/ 209943 h 596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550338" h="596539">
                  <a:moveTo>
                    <a:pt x="550338" y="227744"/>
                  </a:moveTo>
                  <a:lnTo>
                    <a:pt x="535255" y="235083"/>
                  </a:lnTo>
                  <a:lnTo>
                    <a:pt x="532401" y="241877"/>
                  </a:lnTo>
                  <a:lnTo>
                    <a:pt x="537022" y="250438"/>
                  </a:lnTo>
                  <a:lnTo>
                    <a:pt x="539468" y="261581"/>
                  </a:lnTo>
                  <a:lnTo>
                    <a:pt x="539740" y="275169"/>
                  </a:lnTo>
                  <a:lnTo>
                    <a:pt x="531314" y="305063"/>
                  </a:lnTo>
                  <a:lnTo>
                    <a:pt x="513921" y="350993"/>
                  </a:lnTo>
                  <a:lnTo>
                    <a:pt x="505224" y="379801"/>
                  </a:lnTo>
                  <a:lnTo>
                    <a:pt x="504952" y="391623"/>
                  </a:lnTo>
                  <a:lnTo>
                    <a:pt x="493538" y="406978"/>
                  </a:lnTo>
                  <a:lnTo>
                    <a:pt x="470981" y="426002"/>
                  </a:lnTo>
                  <a:lnTo>
                    <a:pt x="455218" y="437417"/>
                  </a:lnTo>
                  <a:lnTo>
                    <a:pt x="446250" y="441357"/>
                  </a:lnTo>
                  <a:lnTo>
                    <a:pt x="438640" y="441085"/>
                  </a:lnTo>
                  <a:lnTo>
                    <a:pt x="432661" y="436466"/>
                  </a:lnTo>
                  <a:lnTo>
                    <a:pt x="425867" y="439591"/>
                  </a:lnTo>
                  <a:lnTo>
                    <a:pt x="418258" y="450462"/>
                  </a:lnTo>
                  <a:lnTo>
                    <a:pt x="411327" y="456033"/>
                  </a:lnTo>
                  <a:lnTo>
                    <a:pt x="404804" y="456305"/>
                  </a:lnTo>
                  <a:lnTo>
                    <a:pt x="399233" y="463371"/>
                  </a:lnTo>
                  <a:lnTo>
                    <a:pt x="394613" y="476960"/>
                  </a:lnTo>
                  <a:lnTo>
                    <a:pt x="390265" y="484841"/>
                  </a:lnTo>
                  <a:lnTo>
                    <a:pt x="386188" y="486879"/>
                  </a:lnTo>
                  <a:lnTo>
                    <a:pt x="385917" y="493809"/>
                  </a:lnTo>
                  <a:lnTo>
                    <a:pt x="389314" y="505495"/>
                  </a:lnTo>
                  <a:lnTo>
                    <a:pt x="389042" y="509708"/>
                  </a:lnTo>
                  <a:lnTo>
                    <a:pt x="387139" y="509844"/>
                  </a:lnTo>
                  <a:lnTo>
                    <a:pt x="385373" y="509164"/>
                  </a:lnTo>
                  <a:lnTo>
                    <a:pt x="380889" y="511746"/>
                  </a:lnTo>
                  <a:lnTo>
                    <a:pt x="375996" y="518269"/>
                  </a:lnTo>
                  <a:lnTo>
                    <a:pt x="374095" y="518405"/>
                  </a:lnTo>
                  <a:lnTo>
                    <a:pt x="372735" y="517317"/>
                  </a:lnTo>
                  <a:lnTo>
                    <a:pt x="371377" y="508757"/>
                  </a:lnTo>
                  <a:lnTo>
                    <a:pt x="367300" y="502778"/>
                  </a:lnTo>
                  <a:lnTo>
                    <a:pt x="360777" y="499245"/>
                  </a:lnTo>
                  <a:lnTo>
                    <a:pt x="351673" y="507126"/>
                  </a:lnTo>
                  <a:lnTo>
                    <a:pt x="339987" y="526422"/>
                  </a:lnTo>
                  <a:lnTo>
                    <a:pt x="334959" y="538924"/>
                  </a:lnTo>
                  <a:lnTo>
                    <a:pt x="336861" y="547620"/>
                  </a:lnTo>
                  <a:lnTo>
                    <a:pt x="337948" y="560258"/>
                  </a:lnTo>
                  <a:lnTo>
                    <a:pt x="334959" y="565422"/>
                  </a:lnTo>
                  <a:lnTo>
                    <a:pt x="328708" y="567324"/>
                  </a:lnTo>
                  <a:lnTo>
                    <a:pt x="323681" y="574254"/>
                  </a:lnTo>
                  <a:lnTo>
                    <a:pt x="320283" y="585940"/>
                  </a:lnTo>
                  <a:lnTo>
                    <a:pt x="311451" y="593414"/>
                  </a:lnTo>
                  <a:lnTo>
                    <a:pt x="297319" y="596539"/>
                  </a:lnTo>
                  <a:lnTo>
                    <a:pt x="282507" y="591104"/>
                  </a:lnTo>
                  <a:lnTo>
                    <a:pt x="281420" y="590696"/>
                  </a:lnTo>
                  <a:lnTo>
                    <a:pt x="263890" y="576020"/>
                  </a:lnTo>
                  <a:lnTo>
                    <a:pt x="252884" y="561888"/>
                  </a:lnTo>
                  <a:lnTo>
                    <a:pt x="248264" y="548436"/>
                  </a:lnTo>
                  <a:lnTo>
                    <a:pt x="233045" y="547756"/>
                  </a:lnTo>
                  <a:lnTo>
                    <a:pt x="206954" y="560122"/>
                  </a:lnTo>
                  <a:lnTo>
                    <a:pt x="187387" y="561888"/>
                  </a:lnTo>
                  <a:lnTo>
                    <a:pt x="174070" y="553463"/>
                  </a:lnTo>
                  <a:lnTo>
                    <a:pt x="164151" y="550066"/>
                  </a:lnTo>
                  <a:lnTo>
                    <a:pt x="154230" y="552920"/>
                  </a:lnTo>
                  <a:lnTo>
                    <a:pt x="144719" y="558355"/>
                  </a:lnTo>
                  <a:lnTo>
                    <a:pt x="136837" y="555094"/>
                  </a:lnTo>
                  <a:lnTo>
                    <a:pt x="127053" y="545039"/>
                  </a:lnTo>
                  <a:lnTo>
                    <a:pt x="111699" y="537972"/>
                  </a:lnTo>
                  <a:lnTo>
                    <a:pt x="90636" y="534032"/>
                  </a:lnTo>
                  <a:lnTo>
                    <a:pt x="75961" y="523025"/>
                  </a:lnTo>
                  <a:lnTo>
                    <a:pt x="67943" y="505224"/>
                  </a:lnTo>
                  <a:lnTo>
                    <a:pt x="59246" y="492858"/>
                  </a:lnTo>
                  <a:lnTo>
                    <a:pt x="50142" y="486064"/>
                  </a:lnTo>
                  <a:lnTo>
                    <a:pt x="39951" y="484161"/>
                  </a:lnTo>
                  <a:lnTo>
                    <a:pt x="29080" y="486879"/>
                  </a:lnTo>
                  <a:lnTo>
                    <a:pt x="20655" y="485520"/>
                  </a:lnTo>
                  <a:lnTo>
                    <a:pt x="14676" y="479813"/>
                  </a:lnTo>
                  <a:lnTo>
                    <a:pt x="7066" y="480493"/>
                  </a:lnTo>
                  <a:lnTo>
                    <a:pt x="0" y="485928"/>
                  </a:lnTo>
                  <a:lnTo>
                    <a:pt x="136" y="431302"/>
                  </a:lnTo>
                  <a:lnTo>
                    <a:pt x="679" y="377491"/>
                  </a:lnTo>
                  <a:lnTo>
                    <a:pt x="1087" y="323545"/>
                  </a:lnTo>
                  <a:lnTo>
                    <a:pt x="1495" y="269190"/>
                  </a:lnTo>
                  <a:lnTo>
                    <a:pt x="1903" y="214564"/>
                  </a:lnTo>
                  <a:lnTo>
                    <a:pt x="2310" y="159801"/>
                  </a:lnTo>
                  <a:lnTo>
                    <a:pt x="2854" y="104632"/>
                  </a:lnTo>
                  <a:lnTo>
                    <a:pt x="3261" y="49191"/>
                  </a:lnTo>
                  <a:lnTo>
                    <a:pt x="45794" y="47560"/>
                  </a:lnTo>
                  <a:lnTo>
                    <a:pt x="88462" y="46065"/>
                  </a:lnTo>
                  <a:lnTo>
                    <a:pt x="130994" y="44298"/>
                  </a:lnTo>
                  <a:lnTo>
                    <a:pt x="173663" y="42804"/>
                  </a:lnTo>
                  <a:lnTo>
                    <a:pt x="174885" y="41716"/>
                  </a:lnTo>
                  <a:lnTo>
                    <a:pt x="174613" y="42260"/>
                  </a:lnTo>
                  <a:lnTo>
                    <a:pt x="176380" y="45249"/>
                  </a:lnTo>
                  <a:lnTo>
                    <a:pt x="187931" y="47152"/>
                  </a:lnTo>
                  <a:lnTo>
                    <a:pt x="195811" y="50685"/>
                  </a:lnTo>
                  <a:lnTo>
                    <a:pt x="201926" y="55985"/>
                  </a:lnTo>
                  <a:lnTo>
                    <a:pt x="224212" y="66448"/>
                  </a:lnTo>
                  <a:lnTo>
                    <a:pt x="231006" y="72835"/>
                  </a:lnTo>
                  <a:lnTo>
                    <a:pt x="237664" y="76368"/>
                  </a:lnTo>
                  <a:lnTo>
                    <a:pt x="244459" y="77047"/>
                  </a:lnTo>
                  <a:lnTo>
                    <a:pt x="248943" y="75009"/>
                  </a:lnTo>
                  <a:lnTo>
                    <a:pt x="251525" y="70389"/>
                  </a:lnTo>
                  <a:lnTo>
                    <a:pt x="254650" y="69981"/>
                  </a:lnTo>
                  <a:lnTo>
                    <a:pt x="258455" y="74057"/>
                  </a:lnTo>
                  <a:lnTo>
                    <a:pt x="270957" y="78542"/>
                  </a:lnTo>
                  <a:lnTo>
                    <a:pt x="271365" y="79900"/>
                  </a:lnTo>
                  <a:lnTo>
                    <a:pt x="236713" y="87646"/>
                  </a:lnTo>
                  <a:lnTo>
                    <a:pt x="229512" y="91315"/>
                  </a:lnTo>
                  <a:lnTo>
                    <a:pt x="238209" y="93761"/>
                  </a:lnTo>
                  <a:lnTo>
                    <a:pt x="246905" y="93218"/>
                  </a:lnTo>
                  <a:lnTo>
                    <a:pt x="255738" y="89548"/>
                  </a:lnTo>
                  <a:lnTo>
                    <a:pt x="265929" y="89684"/>
                  </a:lnTo>
                  <a:lnTo>
                    <a:pt x="274762" y="91451"/>
                  </a:lnTo>
                  <a:lnTo>
                    <a:pt x="277615" y="89956"/>
                  </a:lnTo>
                  <a:lnTo>
                    <a:pt x="278702" y="89141"/>
                  </a:lnTo>
                  <a:lnTo>
                    <a:pt x="293785" y="99333"/>
                  </a:lnTo>
                  <a:lnTo>
                    <a:pt x="299492" y="100963"/>
                  </a:lnTo>
                  <a:lnTo>
                    <a:pt x="305336" y="99740"/>
                  </a:lnTo>
                  <a:lnTo>
                    <a:pt x="311451" y="95935"/>
                  </a:lnTo>
                  <a:lnTo>
                    <a:pt x="324768" y="90908"/>
                  </a:lnTo>
                  <a:lnTo>
                    <a:pt x="345422" y="84793"/>
                  </a:lnTo>
                  <a:lnTo>
                    <a:pt x="365262" y="82211"/>
                  </a:lnTo>
                  <a:lnTo>
                    <a:pt x="384286" y="83433"/>
                  </a:lnTo>
                  <a:lnTo>
                    <a:pt x="396379" y="81667"/>
                  </a:lnTo>
                  <a:lnTo>
                    <a:pt x="407386" y="75281"/>
                  </a:lnTo>
                  <a:lnTo>
                    <a:pt x="431710" y="54354"/>
                  </a:lnTo>
                  <a:lnTo>
                    <a:pt x="459567" y="37504"/>
                  </a:lnTo>
                  <a:lnTo>
                    <a:pt x="505632" y="16442"/>
                  </a:lnTo>
                  <a:lnTo>
                    <a:pt x="550202" y="0"/>
                  </a:lnTo>
                  <a:lnTo>
                    <a:pt x="550202" y="14268"/>
                  </a:lnTo>
                  <a:lnTo>
                    <a:pt x="550202" y="32205"/>
                  </a:lnTo>
                  <a:lnTo>
                    <a:pt x="550202" y="50142"/>
                  </a:lnTo>
                  <a:lnTo>
                    <a:pt x="550202" y="67943"/>
                  </a:lnTo>
                  <a:lnTo>
                    <a:pt x="550202" y="85879"/>
                  </a:lnTo>
                  <a:lnTo>
                    <a:pt x="550202" y="103680"/>
                  </a:lnTo>
                  <a:lnTo>
                    <a:pt x="550202" y="121482"/>
                  </a:lnTo>
                  <a:lnTo>
                    <a:pt x="550202" y="139283"/>
                  </a:lnTo>
                  <a:lnTo>
                    <a:pt x="550202" y="156948"/>
                  </a:lnTo>
                  <a:lnTo>
                    <a:pt x="550202" y="174613"/>
                  </a:lnTo>
                  <a:lnTo>
                    <a:pt x="550202" y="192414"/>
                  </a:lnTo>
                  <a:lnTo>
                    <a:pt x="550202" y="209943"/>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 name="Freeform: Shape 62">
              <a:extLst>
                <a:ext uri="{FF2B5EF4-FFF2-40B4-BE49-F238E27FC236}">
                  <a16:creationId xmlns:a16="http://schemas.microsoft.com/office/drawing/2014/main" id="{60B5B097-69C4-7E4C-C796-57F11AE55B87}"/>
                </a:ext>
              </a:extLst>
            </p:cNvPr>
            <p:cNvSpPr/>
            <p:nvPr/>
          </p:nvSpPr>
          <p:spPr>
            <a:xfrm>
              <a:off x="13169228" y="9418392"/>
              <a:ext cx="1095105" cy="523433"/>
            </a:xfrm>
            <a:custGeom>
              <a:avLst/>
              <a:gdLst>
                <a:gd name="connsiteX0" fmla="*/ 1072277 w 1095105"/>
                <a:gd name="connsiteY0" fmla="*/ 79494 h 523433"/>
                <a:gd name="connsiteX1" fmla="*/ 1075130 w 1095105"/>
                <a:gd name="connsiteY1" fmla="*/ 101642 h 523433"/>
                <a:gd name="connsiteX2" fmla="*/ 1077984 w 1095105"/>
                <a:gd name="connsiteY2" fmla="*/ 123521 h 523433"/>
                <a:gd name="connsiteX3" fmla="*/ 1080837 w 1095105"/>
                <a:gd name="connsiteY3" fmla="*/ 145534 h 523433"/>
                <a:gd name="connsiteX4" fmla="*/ 1083691 w 1095105"/>
                <a:gd name="connsiteY4" fmla="*/ 167412 h 523433"/>
                <a:gd name="connsiteX5" fmla="*/ 1086545 w 1095105"/>
                <a:gd name="connsiteY5" fmla="*/ 189289 h 523433"/>
                <a:gd name="connsiteX6" fmla="*/ 1089398 w 1095105"/>
                <a:gd name="connsiteY6" fmla="*/ 211167 h 523433"/>
                <a:gd name="connsiteX7" fmla="*/ 1092252 w 1095105"/>
                <a:gd name="connsiteY7" fmla="*/ 232909 h 523433"/>
                <a:gd name="connsiteX8" fmla="*/ 1095106 w 1095105"/>
                <a:gd name="connsiteY8" fmla="*/ 254786 h 523433"/>
                <a:gd name="connsiteX9" fmla="*/ 1094834 w 1095105"/>
                <a:gd name="connsiteY9" fmla="*/ 271636 h 523433"/>
                <a:gd name="connsiteX10" fmla="*/ 1094426 w 1095105"/>
                <a:gd name="connsiteY10" fmla="*/ 288622 h 523433"/>
                <a:gd name="connsiteX11" fmla="*/ 1094154 w 1095105"/>
                <a:gd name="connsiteY11" fmla="*/ 305608 h 523433"/>
                <a:gd name="connsiteX12" fmla="*/ 1093746 w 1095105"/>
                <a:gd name="connsiteY12" fmla="*/ 322457 h 523433"/>
                <a:gd name="connsiteX13" fmla="*/ 1093339 w 1095105"/>
                <a:gd name="connsiteY13" fmla="*/ 339308 h 523433"/>
                <a:gd name="connsiteX14" fmla="*/ 1093067 w 1095105"/>
                <a:gd name="connsiteY14" fmla="*/ 356158 h 523433"/>
                <a:gd name="connsiteX15" fmla="*/ 1092660 w 1095105"/>
                <a:gd name="connsiteY15" fmla="*/ 373007 h 523433"/>
                <a:gd name="connsiteX16" fmla="*/ 1092252 w 1095105"/>
                <a:gd name="connsiteY16" fmla="*/ 389857 h 523433"/>
                <a:gd name="connsiteX17" fmla="*/ 1091980 w 1095105"/>
                <a:gd name="connsiteY17" fmla="*/ 406571 h 523433"/>
                <a:gd name="connsiteX18" fmla="*/ 1091573 w 1095105"/>
                <a:gd name="connsiteY18" fmla="*/ 423421 h 523433"/>
                <a:gd name="connsiteX19" fmla="*/ 1091165 w 1095105"/>
                <a:gd name="connsiteY19" fmla="*/ 440135 h 523433"/>
                <a:gd name="connsiteX20" fmla="*/ 1090893 w 1095105"/>
                <a:gd name="connsiteY20" fmla="*/ 456849 h 523433"/>
                <a:gd name="connsiteX21" fmla="*/ 1090485 w 1095105"/>
                <a:gd name="connsiteY21" fmla="*/ 473563 h 523433"/>
                <a:gd name="connsiteX22" fmla="*/ 1090078 w 1095105"/>
                <a:gd name="connsiteY22" fmla="*/ 490141 h 523433"/>
                <a:gd name="connsiteX23" fmla="*/ 1089806 w 1095105"/>
                <a:gd name="connsiteY23" fmla="*/ 506855 h 523433"/>
                <a:gd name="connsiteX24" fmla="*/ 1089398 w 1095105"/>
                <a:gd name="connsiteY24" fmla="*/ 523433 h 523433"/>
                <a:gd name="connsiteX25" fmla="*/ 1060590 w 1095105"/>
                <a:gd name="connsiteY25" fmla="*/ 515688 h 523433"/>
                <a:gd name="connsiteX26" fmla="*/ 1053389 w 1095105"/>
                <a:gd name="connsiteY26" fmla="*/ 510796 h 523433"/>
                <a:gd name="connsiteX27" fmla="*/ 1040071 w 1095105"/>
                <a:gd name="connsiteY27" fmla="*/ 505088 h 523433"/>
                <a:gd name="connsiteX28" fmla="*/ 1028249 w 1095105"/>
                <a:gd name="connsiteY28" fmla="*/ 493674 h 523433"/>
                <a:gd name="connsiteX29" fmla="*/ 1004741 w 1095105"/>
                <a:gd name="connsiteY29" fmla="*/ 479270 h 523433"/>
                <a:gd name="connsiteX30" fmla="*/ 995773 w 1095105"/>
                <a:gd name="connsiteY30" fmla="*/ 475873 h 523433"/>
                <a:gd name="connsiteX31" fmla="*/ 992919 w 1095105"/>
                <a:gd name="connsiteY31" fmla="*/ 476280 h 523433"/>
                <a:gd name="connsiteX32" fmla="*/ 988163 w 1095105"/>
                <a:gd name="connsiteY32" fmla="*/ 483347 h 523433"/>
                <a:gd name="connsiteX33" fmla="*/ 975525 w 1095105"/>
                <a:gd name="connsiteY33" fmla="*/ 488918 h 523433"/>
                <a:gd name="connsiteX34" fmla="*/ 968731 w 1095105"/>
                <a:gd name="connsiteY34" fmla="*/ 489054 h 523433"/>
                <a:gd name="connsiteX35" fmla="*/ 956502 w 1095105"/>
                <a:gd name="connsiteY35" fmla="*/ 487016 h 523433"/>
                <a:gd name="connsiteX36" fmla="*/ 954056 w 1095105"/>
                <a:gd name="connsiteY36" fmla="*/ 485249 h 523433"/>
                <a:gd name="connsiteX37" fmla="*/ 952289 w 1095105"/>
                <a:gd name="connsiteY37" fmla="*/ 480901 h 523433"/>
                <a:gd name="connsiteX38" fmla="*/ 947398 w 1095105"/>
                <a:gd name="connsiteY38" fmla="*/ 478047 h 523433"/>
                <a:gd name="connsiteX39" fmla="*/ 943728 w 1095105"/>
                <a:gd name="connsiteY39" fmla="*/ 480358 h 523433"/>
                <a:gd name="connsiteX40" fmla="*/ 925791 w 1095105"/>
                <a:gd name="connsiteY40" fmla="*/ 486201 h 523433"/>
                <a:gd name="connsiteX41" fmla="*/ 923210 w 1095105"/>
                <a:gd name="connsiteY41" fmla="*/ 490413 h 523433"/>
                <a:gd name="connsiteX42" fmla="*/ 913018 w 1095105"/>
                <a:gd name="connsiteY42" fmla="*/ 490549 h 523433"/>
                <a:gd name="connsiteX43" fmla="*/ 902963 w 1095105"/>
                <a:gd name="connsiteY43" fmla="*/ 487559 h 523433"/>
                <a:gd name="connsiteX44" fmla="*/ 877688 w 1095105"/>
                <a:gd name="connsiteY44" fmla="*/ 496935 h 523433"/>
                <a:gd name="connsiteX45" fmla="*/ 868991 w 1095105"/>
                <a:gd name="connsiteY45" fmla="*/ 504273 h 523433"/>
                <a:gd name="connsiteX46" fmla="*/ 859887 w 1095105"/>
                <a:gd name="connsiteY46" fmla="*/ 506719 h 523433"/>
                <a:gd name="connsiteX47" fmla="*/ 855267 w 1095105"/>
                <a:gd name="connsiteY47" fmla="*/ 513921 h 523433"/>
                <a:gd name="connsiteX48" fmla="*/ 852413 w 1095105"/>
                <a:gd name="connsiteY48" fmla="*/ 512834 h 523433"/>
                <a:gd name="connsiteX49" fmla="*/ 842901 w 1095105"/>
                <a:gd name="connsiteY49" fmla="*/ 504002 h 523433"/>
                <a:gd name="connsiteX50" fmla="*/ 833253 w 1095105"/>
                <a:gd name="connsiteY50" fmla="*/ 501420 h 523433"/>
                <a:gd name="connsiteX51" fmla="*/ 819801 w 1095105"/>
                <a:gd name="connsiteY51" fmla="*/ 492723 h 523433"/>
                <a:gd name="connsiteX52" fmla="*/ 819392 w 1095105"/>
                <a:gd name="connsiteY52" fmla="*/ 484977 h 523433"/>
                <a:gd name="connsiteX53" fmla="*/ 817898 w 1095105"/>
                <a:gd name="connsiteY53" fmla="*/ 484026 h 523433"/>
                <a:gd name="connsiteX54" fmla="*/ 815588 w 1095105"/>
                <a:gd name="connsiteY54" fmla="*/ 483211 h 523433"/>
                <a:gd name="connsiteX55" fmla="*/ 812598 w 1095105"/>
                <a:gd name="connsiteY55" fmla="*/ 483890 h 523433"/>
                <a:gd name="connsiteX56" fmla="*/ 806755 w 1095105"/>
                <a:gd name="connsiteY56" fmla="*/ 490549 h 523433"/>
                <a:gd name="connsiteX57" fmla="*/ 803358 w 1095105"/>
                <a:gd name="connsiteY57" fmla="*/ 492180 h 523433"/>
                <a:gd name="connsiteX58" fmla="*/ 800097 w 1095105"/>
                <a:gd name="connsiteY58" fmla="*/ 491908 h 523433"/>
                <a:gd name="connsiteX59" fmla="*/ 787052 w 1095105"/>
                <a:gd name="connsiteY59" fmla="*/ 487559 h 523433"/>
                <a:gd name="connsiteX60" fmla="*/ 781617 w 1095105"/>
                <a:gd name="connsiteY60" fmla="*/ 479677 h 523433"/>
                <a:gd name="connsiteX61" fmla="*/ 779035 w 1095105"/>
                <a:gd name="connsiteY61" fmla="*/ 477232 h 523433"/>
                <a:gd name="connsiteX62" fmla="*/ 776045 w 1095105"/>
                <a:gd name="connsiteY62" fmla="*/ 476688 h 523433"/>
                <a:gd name="connsiteX63" fmla="*/ 770474 w 1095105"/>
                <a:gd name="connsiteY63" fmla="*/ 479134 h 523433"/>
                <a:gd name="connsiteX64" fmla="*/ 767349 w 1095105"/>
                <a:gd name="connsiteY64" fmla="*/ 487695 h 523433"/>
                <a:gd name="connsiteX65" fmla="*/ 764767 w 1095105"/>
                <a:gd name="connsiteY65" fmla="*/ 490141 h 523433"/>
                <a:gd name="connsiteX66" fmla="*/ 759467 w 1095105"/>
                <a:gd name="connsiteY66" fmla="*/ 491499 h 523433"/>
                <a:gd name="connsiteX67" fmla="*/ 759739 w 1095105"/>
                <a:gd name="connsiteY67" fmla="*/ 495848 h 523433"/>
                <a:gd name="connsiteX68" fmla="*/ 754983 w 1095105"/>
                <a:gd name="connsiteY68" fmla="*/ 507806 h 523433"/>
                <a:gd name="connsiteX69" fmla="*/ 752401 w 1095105"/>
                <a:gd name="connsiteY69" fmla="*/ 510252 h 523433"/>
                <a:gd name="connsiteX70" fmla="*/ 749004 w 1095105"/>
                <a:gd name="connsiteY70" fmla="*/ 509845 h 523433"/>
                <a:gd name="connsiteX71" fmla="*/ 745606 w 1095105"/>
                <a:gd name="connsiteY71" fmla="*/ 506855 h 523433"/>
                <a:gd name="connsiteX72" fmla="*/ 743025 w 1095105"/>
                <a:gd name="connsiteY72" fmla="*/ 502642 h 523433"/>
                <a:gd name="connsiteX73" fmla="*/ 741938 w 1095105"/>
                <a:gd name="connsiteY73" fmla="*/ 498974 h 523433"/>
                <a:gd name="connsiteX74" fmla="*/ 743840 w 1095105"/>
                <a:gd name="connsiteY74" fmla="*/ 489598 h 523433"/>
                <a:gd name="connsiteX75" fmla="*/ 742617 w 1095105"/>
                <a:gd name="connsiteY75" fmla="*/ 486337 h 523433"/>
                <a:gd name="connsiteX76" fmla="*/ 740036 w 1095105"/>
                <a:gd name="connsiteY76" fmla="*/ 485385 h 523433"/>
                <a:gd name="connsiteX77" fmla="*/ 733784 w 1095105"/>
                <a:gd name="connsiteY77" fmla="*/ 489869 h 523433"/>
                <a:gd name="connsiteX78" fmla="*/ 728213 w 1095105"/>
                <a:gd name="connsiteY78" fmla="*/ 489598 h 523433"/>
                <a:gd name="connsiteX79" fmla="*/ 721011 w 1095105"/>
                <a:gd name="connsiteY79" fmla="*/ 494081 h 523433"/>
                <a:gd name="connsiteX80" fmla="*/ 716663 w 1095105"/>
                <a:gd name="connsiteY80" fmla="*/ 495441 h 523433"/>
                <a:gd name="connsiteX81" fmla="*/ 712586 w 1095105"/>
                <a:gd name="connsiteY81" fmla="*/ 494353 h 523433"/>
                <a:gd name="connsiteX82" fmla="*/ 705928 w 1095105"/>
                <a:gd name="connsiteY82" fmla="*/ 487152 h 523433"/>
                <a:gd name="connsiteX83" fmla="*/ 694513 w 1095105"/>
                <a:gd name="connsiteY83" fmla="*/ 482531 h 523433"/>
                <a:gd name="connsiteX84" fmla="*/ 690030 w 1095105"/>
                <a:gd name="connsiteY84" fmla="*/ 473970 h 523433"/>
                <a:gd name="connsiteX85" fmla="*/ 687991 w 1095105"/>
                <a:gd name="connsiteY85" fmla="*/ 471525 h 523433"/>
                <a:gd name="connsiteX86" fmla="*/ 685545 w 1095105"/>
                <a:gd name="connsiteY86" fmla="*/ 470845 h 523433"/>
                <a:gd name="connsiteX87" fmla="*/ 683099 w 1095105"/>
                <a:gd name="connsiteY87" fmla="*/ 471117 h 523433"/>
                <a:gd name="connsiteX88" fmla="*/ 679023 w 1095105"/>
                <a:gd name="connsiteY88" fmla="*/ 473834 h 523433"/>
                <a:gd name="connsiteX89" fmla="*/ 665841 w 1095105"/>
                <a:gd name="connsiteY89" fmla="*/ 485113 h 523433"/>
                <a:gd name="connsiteX90" fmla="*/ 659862 w 1095105"/>
                <a:gd name="connsiteY90" fmla="*/ 488646 h 523433"/>
                <a:gd name="connsiteX91" fmla="*/ 654699 w 1095105"/>
                <a:gd name="connsiteY91" fmla="*/ 489326 h 523433"/>
                <a:gd name="connsiteX92" fmla="*/ 649671 w 1095105"/>
                <a:gd name="connsiteY92" fmla="*/ 488238 h 523433"/>
                <a:gd name="connsiteX93" fmla="*/ 646546 w 1095105"/>
                <a:gd name="connsiteY93" fmla="*/ 485385 h 523433"/>
                <a:gd name="connsiteX94" fmla="*/ 646002 w 1095105"/>
                <a:gd name="connsiteY94" fmla="*/ 473970 h 523433"/>
                <a:gd name="connsiteX95" fmla="*/ 643013 w 1095105"/>
                <a:gd name="connsiteY95" fmla="*/ 470573 h 523433"/>
                <a:gd name="connsiteX96" fmla="*/ 630783 w 1095105"/>
                <a:gd name="connsiteY96" fmla="*/ 463372 h 523433"/>
                <a:gd name="connsiteX97" fmla="*/ 628201 w 1095105"/>
                <a:gd name="connsiteY97" fmla="*/ 456713 h 523433"/>
                <a:gd name="connsiteX98" fmla="*/ 627114 w 1095105"/>
                <a:gd name="connsiteY98" fmla="*/ 447337 h 523433"/>
                <a:gd name="connsiteX99" fmla="*/ 612302 w 1095105"/>
                <a:gd name="connsiteY99" fmla="*/ 448832 h 523433"/>
                <a:gd name="connsiteX100" fmla="*/ 594094 w 1095105"/>
                <a:gd name="connsiteY100" fmla="*/ 447881 h 523433"/>
                <a:gd name="connsiteX101" fmla="*/ 585940 w 1095105"/>
                <a:gd name="connsiteY101" fmla="*/ 456033 h 523433"/>
                <a:gd name="connsiteX102" fmla="*/ 581592 w 1095105"/>
                <a:gd name="connsiteY102" fmla="*/ 457528 h 523433"/>
                <a:gd name="connsiteX103" fmla="*/ 576564 w 1095105"/>
                <a:gd name="connsiteY103" fmla="*/ 455897 h 523433"/>
                <a:gd name="connsiteX104" fmla="*/ 561889 w 1095105"/>
                <a:gd name="connsiteY104" fmla="*/ 444755 h 523433"/>
                <a:gd name="connsiteX105" fmla="*/ 546262 w 1095105"/>
                <a:gd name="connsiteY105" fmla="*/ 447065 h 523433"/>
                <a:gd name="connsiteX106" fmla="*/ 537429 w 1095105"/>
                <a:gd name="connsiteY106" fmla="*/ 445842 h 523433"/>
                <a:gd name="connsiteX107" fmla="*/ 515688 w 1095105"/>
                <a:gd name="connsiteY107" fmla="*/ 437553 h 523433"/>
                <a:gd name="connsiteX108" fmla="*/ 498702 w 1095105"/>
                <a:gd name="connsiteY108" fmla="*/ 436738 h 523433"/>
                <a:gd name="connsiteX109" fmla="*/ 491635 w 1095105"/>
                <a:gd name="connsiteY109" fmla="*/ 435243 h 523433"/>
                <a:gd name="connsiteX110" fmla="*/ 487831 w 1095105"/>
                <a:gd name="connsiteY110" fmla="*/ 433341 h 523433"/>
                <a:gd name="connsiteX111" fmla="*/ 486201 w 1095105"/>
                <a:gd name="connsiteY111" fmla="*/ 420567 h 523433"/>
                <a:gd name="connsiteX112" fmla="*/ 479406 w 1095105"/>
                <a:gd name="connsiteY112" fmla="*/ 409833 h 523433"/>
                <a:gd name="connsiteX113" fmla="*/ 477232 w 1095105"/>
                <a:gd name="connsiteY113" fmla="*/ 406843 h 523433"/>
                <a:gd name="connsiteX114" fmla="*/ 465682 w 1095105"/>
                <a:gd name="connsiteY114" fmla="*/ 399369 h 523433"/>
                <a:gd name="connsiteX115" fmla="*/ 463779 w 1095105"/>
                <a:gd name="connsiteY115" fmla="*/ 399097 h 523433"/>
                <a:gd name="connsiteX116" fmla="*/ 462556 w 1095105"/>
                <a:gd name="connsiteY116" fmla="*/ 400728 h 523433"/>
                <a:gd name="connsiteX117" fmla="*/ 459975 w 1095105"/>
                <a:gd name="connsiteY117" fmla="*/ 409289 h 523433"/>
                <a:gd name="connsiteX118" fmla="*/ 456441 w 1095105"/>
                <a:gd name="connsiteY118" fmla="*/ 409697 h 523433"/>
                <a:gd name="connsiteX119" fmla="*/ 443124 w 1095105"/>
                <a:gd name="connsiteY119" fmla="*/ 407251 h 523433"/>
                <a:gd name="connsiteX120" fmla="*/ 430895 w 1095105"/>
                <a:gd name="connsiteY120" fmla="*/ 409833 h 523433"/>
                <a:gd name="connsiteX121" fmla="*/ 424101 w 1095105"/>
                <a:gd name="connsiteY121" fmla="*/ 405620 h 523433"/>
                <a:gd name="connsiteX122" fmla="*/ 400864 w 1095105"/>
                <a:gd name="connsiteY122" fmla="*/ 385917 h 523433"/>
                <a:gd name="connsiteX123" fmla="*/ 391488 w 1095105"/>
                <a:gd name="connsiteY123" fmla="*/ 380753 h 523433"/>
                <a:gd name="connsiteX124" fmla="*/ 383878 w 1095105"/>
                <a:gd name="connsiteY124" fmla="*/ 379122 h 523433"/>
                <a:gd name="connsiteX125" fmla="*/ 383878 w 1095105"/>
                <a:gd name="connsiteY125" fmla="*/ 360642 h 523433"/>
                <a:gd name="connsiteX126" fmla="*/ 383878 w 1095105"/>
                <a:gd name="connsiteY126" fmla="*/ 342161 h 523433"/>
                <a:gd name="connsiteX127" fmla="*/ 383878 w 1095105"/>
                <a:gd name="connsiteY127" fmla="*/ 323545 h 523433"/>
                <a:gd name="connsiteX128" fmla="*/ 383878 w 1095105"/>
                <a:gd name="connsiteY128" fmla="*/ 304928 h 523433"/>
                <a:gd name="connsiteX129" fmla="*/ 383742 w 1095105"/>
                <a:gd name="connsiteY129" fmla="*/ 286312 h 523433"/>
                <a:gd name="connsiteX130" fmla="*/ 383742 w 1095105"/>
                <a:gd name="connsiteY130" fmla="*/ 267696 h 523433"/>
                <a:gd name="connsiteX131" fmla="*/ 383742 w 1095105"/>
                <a:gd name="connsiteY131" fmla="*/ 248943 h 523433"/>
                <a:gd name="connsiteX132" fmla="*/ 383742 w 1095105"/>
                <a:gd name="connsiteY132" fmla="*/ 230191 h 523433"/>
                <a:gd name="connsiteX133" fmla="*/ 383742 w 1095105"/>
                <a:gd name="connsiteY133" fmla="*/ 211575 h 523433"/>
                <a:gd name="connsiteX134" fmla="*/ 383742 w 1095105"/>
                <a:gd name="connsiteY134" fmla="*/ 192686 h 523433"/>
                <a:gd name="connsiteX135" fmla="*/ 383606 w 1095105"/>
                <a:gd name="connsiteY135" fmla="*/ 173934 h 523433"/>
                <a:gd name="connsiteX136" fmla="*/ 383606 w 1095105"/>
                <a:gd name="connsiteY136" fmla="*/ 155182 h 523433"/>
                <a:gd name="connsiteX137" fmla="*/ 383606 w 1095105"/>
                <a:gd name="connsiteY137" fmla="*/ 136294 h 523433"/>
                <a:gd name="connsiteX138" fmla="*/ 383606 w 1095105"/>
                <a:gd name="connsiteY138" fmla="*/ 117406 h 523433"/>
                <a:gd name="connsiteX139" fmla="*/ 383606 w 1095105"/>
                <a:gd name="connsiteY139" fmla="*/ 98517 h 523433"/>
                <a:gd name="connsiteX140" fmla="*/ 383471 w 1095105"/>
                <a:gd name="connsiteY140" fmla="*/ 79494 h 523433"/>
                <a:gd name="connsiteX141" fmla="*/ 359555 w 1095105"/>
                <a:gd name="connsiteY141" fmla="*/ 79494 h 523433"/>
                <a:gd name="connsiteX142" fmla="*/ 335639 w 1095105"/>
                <a:gd name="connsiteY142" fmla="*/ 79494 h 523433"/>
                <a:gd name="connsiteX143" fmla="*/ 311587 w 1095105"/>
                <a:gd name="connsiteY143" fmla="*/ 79494 h 523433"/>
                <a:gd name="connsiteX144" fmla="*/ 287670 w 1095105"/>
                <a:gd name="connsiteY144" fmla="*/ 79494 h 523433"/>
                <a:gd name="connsiteX145" fmla="*/ 263755 w 1095105"/>
                <a:gd name="connsiteY145" fmla="*/ 79494 h 523433"/>
                <a:gd name="connsiteX146" fmla="*/ 239703 w 1095105"/>
                <a:gd name="connsiteY146" fmla="*/ 79494 h 523433"/>
                <a:gd name="connsiteX147" fmla="*/ 215787 w 1095105"/>
                <a:gd name="connsiteY147" fmla="*/ 79494 h 523433"/>
                <a:gd name="connsiteX148" fmla="*/ 191735 w 1095105"/>
                <a:gd name="connsiteY148" fmla="*/ 79494 h 523433"/>
                <a:gd name="connsiteX149" fmla="*/ 167820 w 1095105"/>
                <a:gd name="connsiteY149" fmla="*/ 79494 h 523433"/>
                <a:gd name="connsiteX150" fmla="*/ 143904 w 1095105"/>
                <a:gd name="connsiteY150" fmla="*/ 79494 h 523433"/>
                <a:gd name="connsiteX151" fmla="*/ 119852 w 1095105"/>
                <a:gd name="connsiteY151" fmla="*/ 79494 h 523433"/>
                <a:gd name="connsiteX152" fmla="*/ 95935 w 1095105"/>
                <a:gd name="connsiteY152" fmla="*/ 79494 h 523433"/>
                <a:gd name="connsiteX153" fmla="*/ 71883 w 1095105"/>
                <a:gd name="connsiteY153" fmla="*/ 79494 h 523433"/>
                <a:gd name="connsiteX154" fmla="*/ 47968 w 1095105"/>
                <a:gd name="connsiteY154" fmla="*/ 79494 h 523433"/>
                <a:gd name="connsiteX155" fmla="*/ 24052 w 1095105"/>
                <a:gd name="connsiteY155" fmla="*/ 79494 h 523433"/>
                <a:gd name="connsiteX156" fmla="*/ 0 w 1095105"/>
                <a:gd name="connsiteY156" fmla="*/ 79494 h 523433"/>
                <a:gd name="connsiteX157" fmla="*/ 0 w 1095105"/>
                <a:gd name="connsiteY157" fmla="*/ 59654 h 523433"/>
                <a:gd name="connsiteX158" fmla="*/ 0 w 1095105"/>
                <a:gd name="connsiteY158" fmla="*/ 39815 h 523433"/>
                <a:gd name="connsiteX159" fmla="*/ 0 w 1095105"/>
                <a:gd name="connsiteY159" fmla="*/ 19976 h 523433"/>
                <a:gd name="connsiteX160" fmla="*/ 0 w 1095105"/>
                <a:gd name="connsiteY160" fmla="*/ 0 h 523433"/>
                <a:gd name="connsiteX161" fmla="*/ 31526 w 1095105"/>
                <a:gd name="connsiteY161" fmla="*/ 0 h 523433"/>
                <a:gd name="connsiteX162" fmla="*/ 63187 w 1095105"/>
                <a:gd name="connsiteY162" fmla="*/ 0 h 523433"/>
                <a:gd name="connsiteX163" fmla="*/ 94713 w 1095105"/>
                <a:gd name="connsiteY163" fmla="*/ 0 h 523433"/>
                <a:gd name="connsiteX164" fmla="*/ 126374 w 1095105"/>
                <a:gd name="connsiteY164" fmla="*/ 0 h 523433"/>
                <a:gd name="connsiteX165" fmla="*/ 155862 w 1095105"/>
                <a:gd name="connsiteY165" fmla="*/ 0 h 523433"/>
                <a:gd name="connsiteX166" fmla="*/ 185485 w 1095105"/>
                <a:gd name="connsiteY166" fmla="*/ 0 h 523433"/>
                <a:gd name="connsiteX167" fmla="*/ 215108 w 1095105"/>
                <a:gd name="connsiteY167" fmla="*/ 0 h 523433"/>
                <a:gd name="connsiteX168" fmla="*/ 244595 w 1095105"/>
                <a:gd name="connsiteY168" fmla="*/ 0 h 523433"/>
                <a:gd name="connsiteX169" fmla="*/ 274218 w 1095105"/>
                <a:gd name="connsiteY169" fmla="*/ 0 h 523433"/>
                <a:gd name="connsiteX170" fmla="*/ 303706 w 1095105"/>
                <a:gd name="connsiteY170" fmla="*/ 0 h 523433"/>
                <a:gd name="connsiteX171" fmla="*/ 333329 w 1095105"/>
                <a:gd name="connsiteY171" fmla="*/ 0 h 523433"/>
                <a:gd name="connsiteX172" fmla="*/ 362816 w 1095105"/>
                <a:gd name="connsiteY172" fmla="*/ 0 h 523433"/>
                <a:gd name="connsiteX173" fmla="*/ 392439 w 1095105"/>
                <a:gd name="connsiteY173" fmla="*/ 0 h 523433"/>
                <a:gd name="connsiteX174" fmla="*/ 421926 w 1095105"/>
                <a:gd name="connsiteY174" fmla="*/ 0 h 523433"/>
                <a:gd name="connsiteX175" fmla="*/ 451549 w 1095105"/>
                <a:gd name="connsiteY175" fmla="*/ 0 h 523433"/>
                <a:gd name="connsiteX176" fmla="*/ 481037 w 1095105"/>
                <a:gd name="connsiteY176" fmla="*/ 0 h 523433"/>
                <a:gd name="connsiteX177" fmla="*/ 510660 w 1095105"/>
                <a:gd name="connsiteY177" fmla="*/ 0 h 523433"/>
                <a:gd name="connsiteX178" fmla="*/ 540147 w 1095105"/>
                <a:gd name="connsiteY178" fmla="*/ 0 h 523433"/>
                <a:gd name="connsiteX179" fmla="*/ 569770 w 1095105"/>
                <a:gd name="connsiteY179" fmla="*/ 0 h 523433"/>
                <a:gd name="connsiteX180" fmla="*/ 599393 w 1095105"/>
                <a:gd name="connsiteY180" fmla="*/ 0 h 523433"/>
                <a:gd name="connsiteX181" fmla="*/ 628881 w 1095105"/>
                <a:gd name="connsiteY181" fmla="*/ 0 h 523433"/>
                <a:gd name="connsiteX182" fmla="*/ 658504 w 1095105"/>
                <a:gd name="connsiteY182" fmla="*/ 0 h 523433"/>
                <a:gd name="connsiteX183" fmla="*/ 687991 w 1095105"/>
                <a:gd name="connsiteY183" fmla="*/ 0 h 523433"/>
                <a:gd name="connsiteX184" fmla="*/ 717614 w 1095105"/>
                <a:gd name="connsiteY184" fmla="*/ 0 h 523433"/>
                <a:gd name="connsiteX185" fmla="*/ 747101 w 1095105"/>
                <a:gd name="connsiteY185" fmla="*/ 0 h 523433"/>
                <a:gd name="connsiteX186" fmla="*/ 776725 w 1095105"/>
                <a:gd name="connsiteY186" fmla="*/ 0 h 523433"/>
                <a:gd name="connsiteX187" fmla="*/ 806212 w 1095105"/>
                <a:gd name="connsiteY187" fmla="*/ 0 h 523433"/>
                <a:gd name="connsiteX188" fmla="*/ 835835 w 1095105"/>
                <a:gd name="connsiteY188" fmla="*/ 0 h 523433"/>
                <a:gd name="connsiteX189" fmla="*/ 865322 w 1095105"/>
                <a:gd name="connsiteY189" fmla="*/ 0 h 523433"/>
                <a:gd name="connsiteX190" fmla="*/ 894945 w 1095105"/>
                <a:gd name="connsiteY190" fmla="*/ 0 h 523433"/>
                <a:gd name="connsiteX191" fmla="*/ 924433 w 1095105"/>
                <a:gd name="connsiteY191" fmla="*/ 0 h 523433"/>
                <a:gd name="connsiteX192" fmla="*/ 954056 w 1095105"/>
                <a:gd name="connsiteY192" fmla="*/ 0 h 523433"/>
                <a:gd name="connsiteX193" fmla="*/ 983543 w 1095105"/>
                <a:gd name="connsiteY193" fmla="*/ 0 h 523433"/>
                <a:gd name="connsiteX194" fmla="*/ 1013166 w 1095105"/>
                <a:gd name="connsiteY194" fmla="*/ 0 h 523433"/>
                <a:gd name="connsiteX195" fmla="*/ 1042653 w 1095105"/>
                <a:gd name="connsiteY195" fmla="*/ 0 h 523433"/>
                <a:gd name="connsiteX196" fmla="*/ 1072277 w 1095105"/>
                <a:gd name="connsiteY196" fmla="*/ 0 h 523433"/>
                <a:gd name="connsiteX197" fmla="*/ 1072277 w 1095105"/>
                <a:gd name="connsiteY197" fmla="*/ 19976 h 523433"/>
                <a:gd name="connsiteX198" fmla="*/ 1072277 w 1095105"/>
                <a:gd name="connsiteY198" fmla="*/ 39815 h 523433"/>
                <a:gd name="connsiteX199" fmla="*/ 1072277 w 1095105"/>
                <a:gd name="connsiteY199" fmla="*/ 59790 h 523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1095105" h="523433">
                  <a:moveTo>
                    <a:pt x="1072277" y="79494"/>
                  </a:moveTo>
                  <a:lnTo>
                    <a:pt x="1075130" y="101642"/>
                  </a:lnTo>
                  <a:lnTo>
                    <a:pt x="1077984" y="123521"/>
                  </a:lnTo>
                  <a:lnTo>
                    <a:pt x="1080837" y="145534"/>
                  </a:lnTo>
                  <a:lnTo>
                    <a:pt x="1083691" y="167412"/>
                  </a:lnTo>
                  <a:lnTo>
                    <a:pt x="1086545" y="189289"/>
                  </a:lnTo>
                  <a:lnTo>
                    <a:pt x="1089398" y="211167"/>
                  </a:lnTo>
                  <a:lnTo>
                    <a:pt x="1092252" y="232909"/>
                  </a:lnTo>
                  <a:lnTo>
                    <a:pt x="1095106" y="254786"/>
                  </a:lnTo>
                  <a:lnTo>
                    <a:pt x="1094834" y="271636"/>
                  </a:lnTo>
                  <a:lnTo>
                    <a:pt x="1094426" y="288622"/>
                  </a:lnTo>
                  <a:lnTo>
                    <a:pt x="1094154" y="305608"/>
                  </a:lnTo>
                  <a:lnTo>
                    <a:pt x="1093746" y="322457"/>
                  </a:lnTo>
                  <a:lnTo>
                    <a:pt x="1093339" y="339308"/>
                  </a:lnTo>
                  <a:lnTo>
                    <a:pt x="1093067" y="356158"/>
                  </a:lnTo>
                  <a:lnTo>
                    <a:pt x="1092660" y="373007"/>
                  </a:lnTo>
                  <a:lnTo>
                    <a:pt x="1092252" y="389857"/>
                  </a:lnTo>
                  <a:lnTo>
                    <a:pt x="1091980" y="406571"/>
                  </a:lnTo>
                  <a:lnTo>
                    <a:pt x="1091573" y="423421"/>
                  </a:lnTo>
                  <a:lnTo>
                    <a:pt x="1091165" y="440135"/>
                  </a:lnTo>
                  <a:lnTo>
                    <a:pt x="1090893" y="456849"/>
                  </a:lnTo>
                  <a:lnTo>
                    <a:pt x="1090485" y="473563"/>
                  </a:lnTo>
                  <a:lnTo>
                    <a:pt x="1090078" y="490141"/>
                  </a:lnTo>
                  <a:lnTo>
                    <a:pt x="1089806" y="506855"/>
                  </a:lnTo>
                  <a:lnTo>
                    <a:pt x="1089398" y="523433"/>
                  </a:lnTo>
                  <a:lnTo>
                    <a:pt x="1060590" y="515688"/>
                  </a:lnTo>
                  <a:lnTo>
                    <a:pt x="1053389" y="510796"/>
                  </a:lnTo>
                  <a:lnTo>
                    <a:pt x="1040071" y="505088"/>
                  </a:lnTo>
                  <a:lnTo>
                    <a:pt x="1028249" y="493674"/>
                  </a:lnTo>
                  <a:lnTo>
                    <a:pt x="1004741" y="479270"/>
                  </a:lnTo>
                  <a:lnTo>
                    <a:pt x="995773" y="475873"/>
                  </a:lnTo>
                  <a:lnTo>
                    <a:pt x="992919" y="476280"/>
                  </a:lnTo>
                  <a:lnTo>
                    <a:pt x="988163" y="483347"/>
                  </a:lnTo>
                  <a:lnTo>
                    <a:pt x="975525" y="488918"/>
                  </a:lnTo>
                  <a:lnTo>
                    <a:pt x="968731" y="489054"/>
                  </a:lnTo>
                  <a:lnTo>
                    <a:pt x="956502" y="487016"/>
                  </a:lnTo>
                  <a:lnTo>
                    <a:pt x="954056" y="485249"/>
                  </a:lnTo>
                  <a:lnTo>
                    <a:pt x="952289" y="480901"/>
                  </a:lnTo>
                  <a:lnTo>
                    <a:pt x="947398" y="478047"/>
                  </a:lnTo>
                  <a:lnTo>
                    <a:pt x="943728" y="480358"/>
                  </a:lnTo>
                  <a:lnTo>
                    <a:pt x="925791" y="486201"/>
                  </a:lnTo>
                  <a:lnTo>
                    <a:pt x="923210" y="490413"/>
                  </a:lnTo>
                  <a:lnTo>
                    <a:pt x="913018" y="490549"/>
                  </a:lnTo>
                  <a:lnTo>
                    <a:pt x="902963" y="487559"/>
                  </a:lnTo>
                  <a:lnTo>
                    <a:pt x="877688" y="496935"/>
                  </a:lnTo>
                  <a:lnTo>
                    <a:pt x="868991" y="504273"/>
                  </a:lnTo>
                  <a:lnTo>
                    <a:pt x="859887" y="506719"/>
                  </a:lnTo>
                  <a:lnTo>
                    <a:pt x="855267" y="513921"/>
                  </a:lnTo>
                  <a:lnTo>
                    <a:pt x="852413" y="512834"/>
                  </a:lnTo>
                  <a:lnTo>
                    <a:pt x="842901" y="504002"/>
                  </a:lnTo>
                  <a:lnTo>
                    <a:pt x="833253" y="501420"/>
                  </a:lnTo>
                  <a:lnTo>
                    <a:pt x="819801" y="492723"/>
                  </a:lnTo>
                  <a:lnTo>
                    <a:pt x="819392" y="484977"/>
                  </a:lnTo>
                  <a:lnTo>
                    <a:pt x="817898" y="484026"/>
                  </a:lnTo>
                  <a:lnTo>
                    <a:pt x="815588" y="483211"/>
                  </a:lnTo>
                  <a:lnTo>
                    <a:pt x="812598" y="483890"/>
                  </a:lnTo>
                  <a:lnTo>
                    <a:pt x="806755" y="490549"/>
                  </a:lnTo>
                  <a:lnTo>
                    <a:pt x="803358" y="492180"/>
                  </a:lnTo>
                  <a:lnTo>
                    <a:pt x="800097" y="491908"/>
                  </a:lnTo>
                  <a:lnTo>
                    <a:pt x="787052" y="487559"/>
                  </a:lnTo>
                  <a:lnTo>
                    <a:pt x="781617" y="479677"/>
                  </a:lnTo>
                  <a:lnTo>
                    <a:pt x="779035" y="477232"/>
                  </a:lnTo>
                  <a:lnTo>
                    <a:pt x="776045" y="476688"/>
                  </a:lnTo>
                  <a:lnTo>
                    <a:pt x="770474" y="479134"/>
                  </a:lnTo>
                  <a:lnTo>
                    <a:pt x="767349" y="487695"/>
                  </a:lnTo>
                  <a:lnTo>
                    <a:pt x="764767" y="490141"/>
                  </a:lnTo>
                  <a:lnTo>
                    <a:pt x="759467" y="491499"/>
                  </a:lnTo>
                  <a:lnTo>
                    <a:pt x="759739" y="495848"/>
                  </a:lnTo>
                  <a:lnTo>
                    <a:pt x="754983" y="507806"/>
                  </a:lnTo>
                  <a:lnTo>
                    <a:pt x="752401" y="510252"/>
                  </a:lnTo>
                  <a:lnTo>
                    <a:pt x="749004" y="509845"/>
                  </a:lnTo>
                  <a:lnTo>
                    <a:pt x="745606" y="506855"/>
                  </a:lnTo>
                  <a:lnTo>
                    <a:pt x="743025" y="502642"/>
                  </a:lnTo>
                  <a:lnTo>
                    <a:pt x="741938" y="498974"/>
                  </a:lnTo>
                  <a:lnTo>
                    <a:pt x="743840" y="489598"/>
                  </a:lnTo>
                  <a:lnTo>
                    <a:pt x="742617" y="486337"/>
                  </a:lnTo>
                  <a:lnTo>
                    <a:pt x="740036" y="485385"/>
                  </a:lnTo>
                  <a:lnTo>
                    <a:pt x="733784" y="489869"/>
                  </a:lnTo>
                  <a:lnTo>
                    <a:pt x="728213" y="489598"/>
                  </a:lnTo>
                  <a:lnTo>
                    <a:pt x="721011" y="494081"/>
                  </a:lnTo>
                  <a:lnTo>
                    <a:pt x="716663" y="495441"/>
                  </a:lnTo>
                  <a:lnTo>
                    <a:pt x="712586" y="494353"/>
                  </a:lnTo>
                  <a:lnTo>
                    <a:pt x="705928" y="487152"/>
                  </a:lnTo>
                  <a:lnTo>
                    <a:pt x="694513" y="482531"/>
                  </a:lnTo>
                  <a:lnTo>
                    <a:pt x="690030" y="473970"/>
                  </a:lnTo>
                  <a:lnTo>
                    <a:pt x="687991" y="471525"/>
                  </a:lnTo>
                  <a:lnTo>
                    <a:pt x="685545" y="470845"/>
                  </a:lnTo>
                  <a:lnTo>
                    <a:pt x="683099" y="471117"/>
                  </a:lnTo>
                  <a:lnTo>
                    <a:pt x="679023" y="473834"/>
                  </a:lnTo>
                  <a:lnTo>
                    <a:pt x="665841" y="485113"/>
                  </a:lnTo>
                  <a:lnTo>
                    <a:pt x="659862" y="488646"/>
                  </a:lnTo>
                  <a:lnTo>
                    <a:pt x="654699" y="489326"/>
                  </a:lnTo>
                  <a:lnTo>
                    <a:pt x="649671" y="488238"/>
                  </a:lnTo>
                  <a:lnTo>
                    <a:pt x="646546" y="485385"/>
                  </a:lnTo>
                  <a:lnTo>
                    <a:pt x="646002" y="473970"/>
                  </a:lnTo>
                  <a:lnTo>
                    <a:pt x="643013" y="470573"/>
                  </a:lnTo>
                  <a:lnTo>
                    <a:pt x="630783" y="463372"/>
                  </a:lnTo>
                  <a:lnTo>
                    <a:pt x="628201" y="456713"/>
                  </a:lnTo>
                  <a:lnTo>
                    <a:pt x="627114" y="447337"/>
                  </a:lnTo>
                  <a:lnTo>
                    <a:pt x="612302" y="448832"/>
                  </a:lnTo>
                  <a:lnTo>
                    <a:pt x="594094" y="447881"/>
                  </a:lnTo>
                  <a:lnTo>
                    <a:pt x="585940" y="456033"/>
                  </a:lnTo>
                  <a:lnTo>
                    <a:pt x="581592" y="457528"/>
                  </a:lnTo>
                  <a:lnTo>
                    <a:pt x="576564" y="455897"/>
                  </a:lnTo>
                  <a:lnTo>
                    <a:pt x="561889" y="444755"/>
                  </a:lnTo>
                  <a:lnTo>
                    <a:pt x="546262" y="447065"/>
                  </a:lnTo>
                  <a:lnTo>
                    <a:pt x="537429" y="445842"/>
                  </a:lnTo>
                  <a:lnTo>
                    <a:pt x="515688" y="437553"/>
                  </a:lnTo>
                  <a:lnTo>
                    <a:pt x="498702" y="436738"/>
                  </a:lnTo>
                  <a:lnTo>
                    <a:pt x="491635" y="435243"/>
                  </a:lnTo>
                  <a:lnTo>
                    <a:pt x="487831" y="433341"/>
                  </a:lnTo>
                  <a:lnTo>
                    <a:pt x="486201" y="420567"/>
                  </a:lnTo>
                  <a:lnTo>
                    <a:pt x="479406" y="409833"/>
                  </a:lnTo>
                  <a:lnTo>
                    <a:pt x="477232" y="406843"/>
                  </a:lnTo>
                  <a:lnTo>
                    <a:pt x="465682" y="399369"/>
                  </a:lnTo>
                  <a:lnTo>
                    <a:pt x="463779" y="399097"/>
                  </a:lnTo>
                  <a:lnTo>
                    <a:pt x="462556" y="400728"/>
                  </a:lnTo>
                  <a:lnTo>
                    <a:pt x="459975" y="409289"/>
                  </a:lnTo>
                  <a:lnTo>
                    <a:pt x="456441" y="409697"/>
                  </a:lnTo>
                  <a:lnTo>
                    <a:pt x="443124" y="407251"/>
                  </a:lnTo>
                  <a:lnTo>
                    <a:pt x="430895" y="409833"/>
                  </a:lnTo>
                  <a:lnTo>
                    <a:pt x="424101" y="405620"/>
                  </a:lnTo>
                  <a:lnTo>
                    <a:pt x="400864" y="385917"/>
                  </a:lnTo>
                  <a:lnTo>
                    <a:pt x="391488" y="380753"/>
                  </a:lnTo>
                  <a:lnTo>
                    <a:pt x="383878" y="379122"/>
                  </a:lnTo>
                  <a:lnTo>
                    <a:pt x="383878" y="360642"/>
                  </a:lnTo>
                  <a:lnTo>
                    <a:pt x="383878" y="342161"/>
                  </a:lnTo>
                  <a:lnTo>
                    <a:pt x="383878" y="323545"/>
                  </a:lnTo>
                  <a:lnTo>
                    <a:pt x="383878" y="304928"/>
                  </a:lnTo>
                  <a:lnTo>
                    <a:pt x="383742" y="286312"/>
                  </a:lnTo>
                  <a:lnTo>
                    <a:pt x="383742" y="267696"/>
                  </a:lnTo>
                  <a:lnTo>
                    <a:pt x="383742" y="248943"/>
                  </a:lnTo>
                  <a:lnTo>
                    <a:pt x="383742" y="230191"/>
                  </a:lnTo>
                  <a:lnTo>
                    <a:pt x="383742" y="211575"/>
                  </a:lnTo>
                  <a:lnTo>
                    <a:pt x="383742" y="192686"/>
                  </a:lnTo>
                  <a:lnTo>
                    <a:pt x="383606" y="173934"/>
                  </a:lnTo>
                  <a:lnTo>
                    <a:pt x="383606" y="155182"/>
                  </a:lnTo>
                  <a:lnTo>
                    <a:pt x="383606" y="136294"/>
                  </a:lnTo>
                  <a:lnTo>
                    <a:pt x="383606" y="117406"/>
                  </a:lnTo>
                  <a:lnTo>
                    <a:pt x="383606" y="98517"/>
                  </a:lnTo>
                  <a:lnTo>
                    <a:pt x="383471" y="79494"/>
                  </a:lnTo>
                  <a:lnTo>
                    <a:pt x="359555" y="79494"/>
                  </a:lnTo>
                  <a:lnTo>
                    <a:pt x="335639" y="79494"/>
                  </a:lnTo>
                  <a:lnTo>
                    <a:pt x="311587" y="79494"/>
                  </a:lnTo>
                  <a:lnTo>
                    <a:pt x="287670" y="79494"/>
                  </a:lnTo>
                  <a:lnTo>
                    <a:pt x="263755" y="79494"/>
                  </a:lnTo>
                  <a:lnTo>
                    <a:pt x="239703" y="79494"/>
                  </a:lnTo>
                  <a:lnTo>
                    <a:pt x="215787" y="79494"/>
                  </a:lnTo>
                  <a:lnTo>
                    <a:pt x="191735" y="79494"/>
                  </a:lnTo>
                  <a:lnTo>
                    <a:pt x="167820" y="79494"/>
                  </a:lnTo>
                  <a:lnTo>
                    <a:pt x="143904" y="79494"/>
                  </a:lnTo>
                  <a:lnTo>
                    <a:pt x="119852" y="79494"/>
                  </a:lnTo>
                  <a:lnTo>
                    <a:pt x="95935" y="79494"/>
                  </a:lnTo>
                  <a:lnTo>
                    <a:pt x="71883" y="79494"/>
                  </a:lnTo>
                  <a:lnTo>
                    <a:pt x="47968" y="79494"/>
                  </a:lnTo>
                  <a:lnTo>
                    <a:pt x="24052" y="79494"/>
                  </a:lnTo>
                  <a:lnTo>
                    <a:pt x="0" y="79494"/>
                  </a:lnTo>
                  <a:lnTo>
                    <a:pt x="0" y="59654"/>
                  </a:lnTo>
                  <a:lnTo>
                    <a:pt x="0" y="39815"/>
                  </a:lnTo>
                  <a:lnTo>
                    <a:pt x="0" y="19976"/>
                  </a:lnTo>
                  <a:lnTo>
                    <a:pt x="0" y="0"/>
                  </a:lnTo>
                  <a:lnTo>
                    <a:pt x="31526" y="0"/>
                  </a:lnTo>
                  <a:lnTo>
                    <a:pt x="63187" y="0"/>
                  </a:lnTo>
                  <a:lnTo>
                    <a:pt x="94713" y="0"/>
                  </a:lnTo>
                  <a:lnTo>
                    <a:pt x="126374" y="0"/>
                  </a:lnTo>
                  <a:lnTo>
                    <a:pt x="155862" y="0"/>
                  </a:lnTo>
                  <a:lnTo>
                    <a:pt x="185485" y="0"/>
                  </a:lnTo>
                  <a:lnTo>
                    <a:pt x="215108" y="0"/>
                  </a:lnTo>
                  <a:lnTo>
                    <a:pt x="244595" y="0"/>
                  </a:lnTo>
                  <a:lnTo>
                    <a:pt x="274218" y="0"/>
                  </a:lnTo>
                  <a:lnTo>
                    <a:pt x="303706" y="0"/>
                  </a:lnTo>
                  <a:lnTo>
                    <a:pt x="333329" y="0"/>
                  </a:lnTo>
                  <a:lnTo>
                    <a:pt x="362816" y="0"/>
                  </a:lnTo>
                  <a:lnTo>
                    <a:pt x="392439" y="0"/>
                  </a:lnTo>
                  <a:lnTo>
                    <a:pt x="421926" y="0"/>
                  </a:lnTo>
                  <a:lnTo>
                    <a:pt x="451549" y="0"/>
                  </a:lnTo>
                  <a:lnTo>
                    <a:pt x="481037" y="0"/>
                  </a:lnTo>
                  <a:lnTo>
                    <a:pt x="510660" y="0"/>
                  </a:lnTo>
                  <a:lnTo>
                    <a:pt x="540147" y="0"/>
                  </a:lnTo>
                  <a:lnTo>
                    <a:pt x="569770" y="0"/>
                  </a:lnTo>
                  <a:lnTo>
                    <a:pt x="599393" y="0"/>
                  </a:lnTo>
                  <a:lnTo>
                    <a:pt x="628881" y="0"/>
                  </a:lnTo>
                  <a:lnTo>
                    <a:pt x="658504" y="0"/>
                  </a:lnTo>
                  <a:lnTo>
                    <a:pt x="687991" y="0"/>
                  </a:lnTo>
                  <a:lnTo>
                    <a:pt x="717614" y="0"/>
                  </a:lnTo>
                  <a:lnTo>
                    <a:pt x="747101" y="0"/>
                  </a:lnTo>
                  <a:lnTo>
                    <a:pt x="776725" y="0"/>
                  </a:lnTo>
                  <a:lnTo>
                    <a:pt x="806212" y="0"/>
                  </a:lnTo>
                  <a:lnTo>
                    <a:pt x="835835" y="0"/>
                  </a:lnTo>
                  <a:lnTo>
                    <a:pt x="865322" y="0"/>
                  </a:lnTo>
                  <a:lnTo>
                    <a:pt x="894945" y="0"/>
                  </a:lnTo>
                  <a:lnTo>
                    <a:pt x="924433" y="0"/>
                  </a:lnTo>
                  <a:lnTo>
                    <a:pt x="954056" y="0"/>
                  </a:lnTo>
                  <a:lnTo>
                    <a:pt x="983543" y="0"/>
                  </a:lnTo>
                  <a:lnTo>
                    <a:pt x="1013166" y="0"/>
                  </a:lnTo>
                  <a:lnTo>
                    <a:pt x="1042653" y="0"/>
                  </a:lnTo>
                  <a:lnTo>
                    <a:pt x="1072277" y="0"/>
                  </a:lnTo>
                  <a:lnTo>
                    <a:pt x="1072277" y="19976"/>
                  </a:lnTo>
                  <a:lnTo>
                    <a:pt x="1072277" y="39815"/>
                  </a:lnTo>
                  <a:lnTo>
                    <a:pt x="1072277" y="5979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 name="Freeform: Shape 63">
              <a:extLst>
                <a:ext uri="{FF2B5EF4-FFF2-40B4-BE49-F238E27FC236}">
                  <a16:creationId xmlns:a16="http://schemas.microsoft.com/office/drawing/2014/main" id="{09466EEA-6E0D-D8AE-71EF-ECC10BE12626}"/>
                </a:ext>
              </a:extLst>
            </p:cNvPr>
            <p:cNvSpPr/>
            <p:nvPr/>
          </p:nvSpPr>
          <p:spPr>
            <a:xfrm>
              <a:off x="10414004" y="7841707"/>
              <a:ext cx="1031374" cy="750634"/>
            </a:xfrm>
            <a:custGeom>
              <a:avLst/>
              <a:gdLst>
                <a:gd name="connsiteX0" fmla="*/ 168771 w 1031374"/>
                <a:gd name="connsiteY0" fmla="*/ 13181 h 750634"/>
                <a:gd name="connsiteX1" fmla="*/ 181544 w 1031374"/>
                <a:gd name="connsiteY1" fmla="*/ 8561 h 750634"/>
                <a:gd name="connsiteX2" fmla="*/ 191599 w 1031374"/>
                <a:gd name="connsiteY2" fmla="*/ 12094 h 750634"/>
                <a:gd name="connsiteX3" fmla="*/ 204373 w 1031374"/>
                <a:gd name="connsiteY3" fmla="*/ 20383 h 750634"/>
                <a:gd name="connsiteX4" fmla="*/ 217010 w 1031374"/>
                <a:gd name="connsiteY4" fmla="*/ 45522 h 750634"/>
                <a:gd name="connsiteX5" fmla="*/ 229375 w 1031374"/>
                <a:gd name="connsiteY5" fmla="*/ 87239 h 750634"/>
                <a:gd name="connsiteX6" fmla="*/ 232093 w 1031374"/>
                <a:gd name="connsiteY6" fmla="*/ 101099 h 750634"/>
                <a:gd name="connsiteX7" fmla="*/ 241741 w 1031374"/>
                <a:gd name="connsiteY7" fmla="*/ 109660 h 750634"/>
                <a:gd name="connsiteX8" fmla="*/ 253155 w 1031374"/>
                <a:gd name="connsiteY8" fmla="*/ 110068 h 750634"/>
                <a:gd name="connsiteX9" fmla="*/ 298949 w 1031374"/>
                <a:gd name="connsiteY9" fmla="*/ 116183 h 750634"/>
                <a:gd name="connsiteX10" fmla="*/ 305743 w 1031374"/>
                <a:gd name="connsiteY10" fmla="*/ 115775 h 750634"/>
                <a:gd name="connsiteX11" fmla="*/ 305743 w 1031374"/>
                <a:gd name="connsiteY11" fmla="*/ 115775 h 750634"/>
                <a:gd name="connsiteX12" fmla="*/ 314033 w 1031374"/>
                <a:gd name="connsiteY12" fmla="*/ 114144 h 750634"/>
                <a:gd name="connsiteX13" fmla="*/ 339987 w 1031374"/>
                <a:gd name="connsiteY13" fmla="*/ 98246 h 750634"/>
                <a:gd name="connsiteX14" fmla="*/ 368115 w 1031374"/>
                <a:gd name="connsiteY14" fmla="*/ 93082 h 750634"/>
                <a:gd name="connsiteX15" fmla="*/ 401407 w 1031374"/>
                <a:gd name="connsiteY15" fmla="*/ 94169 h 750634"/>
                <a:gd name="connsiteX16" fmla="*/ 421790 w 1031374"/>
                <a:gd name="connsiteY16" fmla="*/ 98789 h 750634"/>
                <a:gd name="connsiteX17" fmla="*/ 429264 w 1031374"/>
                <a:gd name="connsiteY17" fmla="*/ 106671 h 750634"/>
                <a:gd name="connsiteX18" fmla="*/ 447065 w 1031374"/>
                <a:gd name="connsiteY18" fmla="*/ 107486 h 750634"/>
                <a:gd name="connsiteX19" fmla="*/ 489189 w 1031374"/>
                <a:gd name="connsiteY19" fmla="*/ 98246 h 750634"/>
                <a:gd name="connsiteX20" fmla="*/ 535798 w 1031374"/>
                <a:gd name="connsiteY20" fmla="*/ 91723 h 750634"/>
                <a:gd name="connsiteX21" fmla="*/ 560801 w 1031374"/>
                <a:gd name="connsiteY21" fmla="*/ 85065 h 750634"/>
                <a:gd name="connsiteX22" fmla="*/ 589202 w 1031374"/>
                <a:gd name="connsiteY22" fmla="*/ 71205 h 750634"/>
                <a:gd name="connsiteX23" fmla="*/ 653748 w 1031374"/>
                <a:gd name="connsiteY23" fmla="*/ 53539 h 750634"/>
                <a:gd name="connsiteX24" fmla="*/ 685953 w 1031374"/>
                <a:gd name="connsiteY24" fmla="*/ 51501 h 750634"/>
                <a:gd name="connsiteX25" fmla="*/ 702258 w 1031374"/>
                <a:gd name="connsiteY25" fmla="*/ 44843 h 750634"/>
                <a:gd name="connsiteX26" fmla="*/ 706064 w 1031374"/>
                <a:gd name="connsiteY26" fmla="*/ 41445 h 750634"/>
                <a:gd name="connsiteX27" fmla="*/ 708373 w 1031374"/>
                <a:gd name="connsiteY27" fmla="*/ 41309 h 750634"/>
                <a:gd name="connsiteX28" fmla="*/ 742345 w 1031374"/>
                <a:gd name="connsiteY28" fmla="*/ 41309 h 750634"/>
                <a:gd name="connsiteX29" fmla="*/ 776180 w 1031374"/>
                <a:gd name="connsiteY29" fmla="*/ 41309 h 750634"/>
                <a:gd name="connsiteX30" fmla="*/ 810152 w 1031374"/>
                <a:gd name="connsiteY30" fmla="*/ 41173 h 750634"/>
                <a:gd name="connsiteX31" fmla="*/ 844123 w 1031374"/>
                <a:gd name="connsiteY31" fmla="*/ 41173 h 750634"/>
                <a:gd name="connsiteX32" fmla="*/ 878095 w 1031374"/>
                <a:gd name="connsiteY32" fmla="*/ 41173 h 750634"/>
                <a:gd name="connsiteX33" fmla="*/ 912066 w 1031374"/>
                <a:gd name="connsiteY33" fmla="*/ 41038 h 750634"/>
                <a:gd name="connsiteX34" fmla="*/ 946038 w 1031374"/>
                <a:gd name="connsiteY34" fmla="*/ 41038 h 750634"/>
                <a:gd name="connsiteX35" fmla="*/ 977700 w 1031374"/>
                <a:gd name="connsiteY35" fmla="*/ 41038 h 750634"/>
                <a:gd name="connsiteX36" fmla="*/ 981233 w 1031374"/>
                <a:gd name="connsiteY36" fmla="*/ 49055 h 750634"/>
                <a:gd name="connsiteX37" fmla="*/ 994549 w 1031374"/>
                <a:gd name="connsiteY37" fmla="*/ 64818 h 750634"/>
                <a:gd name="connsiteX38" fmla="*/ 1013438 w 1031374"/>
                <a:gd name="connsiteY38" fmla="*/ 78270 h 750634"/>
                <a:gd name="connsiteX39" fmla="*/ 1025803 w 1031374"/>
                <a:gd name="connsiteY39" fmla="*/ 92403 h 750634"/>
                <a:gd name="connsiteX40" fmla="*/ 1031375 w 1031374"/>
                <a:gd name="connsiteY40" fmla="*/ 107078 h 750634"/>
                <a:gd name="connsiteX41" fmla="*/ 1022135 w 1031374"/>
                <a:gd name="connsiteY41" fmla="*/ 140642 h 750634"/>
                <a:gd name="connsiteX42" fmla="*/ 998082 w 1031374"/>
                <a:gd name="connsiteY42" fmla="*/ 192822 h 750634"/>
                <a:gd name="connsiteX43" fmla="*/ 985037 w 1031374"/>
                <a:gd name="connsiteY43" fmla="*/ 225979 h 750634"/>
                <a:gd name="connsiteX44" fmla="*/ 982863 w 1031374"/>
                <a:gd name="connsiteY44" fmla="*/ 240382 h 750634"/>
                <a:gd name="connsiteX45" fmla="*/ 971041 w 1031374"/>
                <a:gd name="connsiteY45" fmla="*/ 264706 h 750634"/>
                <a:gd name="connsiteX46" fmla="*/ 949300 w 1031374"/>
                <a:gd name="connsiteY46" fmla="*/ 299085 h 750634"/>
                <a:gd name="connsiteX47" fmla="*/ 938700 w 1031374"/>
                <a:gd name="connsiteY47" fmla="*/ 324496 h 750634"/>
                <a:gd name="connsiteX48" fmla="*/ 939244 w 1031374"/>
                <a:gd name="connsiteY48" fmla="*/ 340938 h 750634"/>
                <a:gd name="connsiteX49" fmla="*/ 946582 w 1031374"/>
                <a:gd name="connsiteY49" fmla="*/ 350586 h 750634"/>
                <a:gd name="connsiteX50" fmla="*/ 960714 w 1031374"/>
                <a:gd name="connsiteY50" fmla="*/ 353168 h 750634"/>
                <a:gd name="connsiteX51" fmla="*/ 970498 w 1031374"/>
                <a:gd name="connsiteY51" fmla="*/ 358603 h 750634"/>
                <a:gd name="connsiteX52" fmla="*/ 975661 w 1031374"/>
                <a:gd name="connsiteY52" fmla="*/ 366621 h 750634"/>
                <a:gd name="connsiteX53" fmla="*/ 975797 w 1031374"/>
                <a:gd name="connsiteY53" fmla="*/ 374230 h 750634"/>
                <a:gd name="connsiteX54" fmla="*/ 970905 w 1031374"/>
                <a:gd name="connsiteY54" fmla="*/ 381024 h 750634"/>
                <a:gd name="connsiteX55" fmla="*/ 969547 w 1031374"/>
                <a:gd name="connsiteY55" fmla="*/ 388091 h 750634"/>
                <a:gd name="connsiteX56" fmla="*/ 971585 w 1031374"/>
                <a:gd name="connsiteY56" fmla="*/ 395428 h 750634"/>
                <a:gd name="connsiteX57" fmla="*/ 969954 w 1031374"/>
                <a:gd name="connsiteY57" fmla="*/ 408474 h 750634"/>
                <a:gd name="connsiteX58" fmla="*/ 961801 w 1031374"/>
                <a:gd name="connsiteY58" fmla="*/ 435107 h 750634"/>
                <a:gd name="connsiteX59" fmla="*/ 961937 w 1031374"/>
                <a:gd name="connsiteY59" fmla="*/ 436058 h 750634"/>
                <a:gd name="connsiteX60" fmla="*/ 961937 w 1031374"/>
                <a:gd name="connsiteY60" fmla="*/ 479270 h 750634"/>
                <a:gd name="connsiteX61" fmla="*/ 962072 w 1031374"/>
                <a:gd name="connsiteY61" fmla="*/ 518405 h 750634"/>
                <a:gd name="connsiteX62" fmla="*/ 962072 w 1031374"/>
                <a:gd name="connsiteY62" fmla="*/ 557540 h 750634"/>
                <a:gd name="connsiteX63" fmla="*/ 962072 w 1031374"/>
                <a:gd name="connsiteY63" fmla="*/ 596403 h 750634"/>
                <a:gd name="connsiteX64" fmla="*/ 962208 w 1031374"/>
                <a:gd name="connsiteY64" fmla="*/ 635132 h 750634"/>
                <a:gd name="connsiteX65" fmla="*/ 962208 w 1031374"/>
                <a:gd name="connsiteY65" fmla="*/ 673723 h 750634"/>
                <a:gd name="connsiteX66" fmla="*/ 962344 w 1031374"/>
                <a:gd name="connsiteY66" fmla="*/ 712315 h 750634"/>
                <a:gd name="connsiteX67" fmla="*/ 962344 w 1031374"/>
                <a:gd name="connsiteY67" fmla="*/ 750635 h 750634"/>
                <a:gd name="connsiteX68" fmla="*/ 914648 w 1031374"/>
                <a:gd name="connsiteY68" fmla="*/ 750635 h 750634"/>
                <a:gd name="connsiteX69" fmla="*/ 866952 w 1031374"/>
                <a:gd name="connsiteY69" fmla="*/ 750635 h 750634"/>
                <a:gd name="connsiteX70" fmla="*/ 819257 w 1031374"/>
                <a:gd name="connsiteY70" fmla="*/ 750635 h 750634"/>
                <a:gd name="connsiteX71" fmla="*/ 771425 w 1031374"/>
                <a:gd name="connsiteY71" fmla="*/ 750635 h 750634"/>
                <a:gd name="connsiteX72" fmla="*/ 723729 w 1031374"/>
                <a:gd name="connsiteY72" fmla="*/ 750635 h 750634"/>
                <a:gd name="connsiteX73" fmla="*/ 676032 w 1031374"/>
                <a:gd name="connsiteY73" fmla="*/ 750635 h 750634"/>
                <a:gd name="connsiteX74" fmla="*/ 628336 w 1031374"/>
                <a:gd name="connsiteY74" fmla="*/ 750635 h 750634"/>
                <a:gd name="connsiteX75" fmla="*/ 580641 w 1031374"/>
                <a:gd name="connsiteY75" fmla="*/ 750635 h 750634"/>
                <a:gd name="connsiteX76" fmla="*/ 546941 w 1031374"/>
                <a:gd name="connsiteY76" fmla="*/ 750635 h 750634"/>
                <a:gd name="connsiteX77" fmla="*/ 513105 w 1031374"/>
                <a:gd name="connsiteY77" fmla="*/ 750635 h 750634"/>
                <a:gd name="connsiteX78" fmla="*/ 479406 w 1031374"/>
                <a:gd name="connsiteY78" fmla="*/ 750635 h 750634"/>
                <a:gd name="connsiteX79" fmla="*/ 445706 w 1031374"/>
                <a:gd name="connsiteY79" fmla="*/ 750635 h 750634"/>
                <a:gd name="connsiteX80" fmla="*/ 412006 w 1031374"/>
                <a:gd name="connsiteY80" fmla="*/ 750635 h 750634"/>
                <a:gd name="connsiteX81" fmla="*/ 378307 w 1031374"/>
                <a:gd name="connsiteY81" fmla="*/ 750635 h 750634"/>
                <a:gd name="connsiteX82" fmla="*/ 344607 w 1031374"/>
                <a:gd name="connsiteY82" fmla="*/ 750635 h 750634"/>
                <a:gd name="connsiteX83" fmla="*/ 310771 w 1031374"/>
                <a:gd name="connsiteY83" fmla="*/ 750635 h 750634"/>
                <a:gd name="connsiteX84" fmla="*/ 277071 w 1031374"/>
                <a:gd name="connsiteY84" fmla="*/ 750635 h 750634"/>
                <a:gd name="connsiteX85" fmla="*/ 243372 w 1031374"/>
                <a:gd name="connsiteY85" fmla="*/ 750635 h 750634"/>
                <a:gd name="connsiteX86" fmla="*/ 209672 w 1031374"/>
                <a:gd name="connsiteY86" fmla="*/ 750635 h 750634"/>
                <a:gd name="connsiteX87" fmla="*/ 175972 w 1031374"/>
                <a:gd name="connsiteY87" fmla="*/ 750635 h 750634"/>
                <a:gd name="connsiteX88" fmla="*/ 142137 w 1031374"/>
                <a:gd name="connsiteY88" fmla="*/ 750635 h 750634"/>
                <a:gd name="connsiteX89" fmla="*/ 108437 w 1031374"/>
                <a:gd name="connsiteY89" fmla="*/ 750635 h 750634"/>
                <a:gd name="connsiteX90" fmla="*/ 74737 w 1031374"/>
                <a:gd name="connsiteY90" fmla="*/ 750635 h 750634"/>
                <a:gd name="connsiteX91" fmla="*/ 39815 w 1031374"/>
                <a:gd name="connsiteY91" fmla="*/ 750499 h 750634"/>
                <a:gd name="connsiteX92" fmla="*/ 23644 w 1031374"/>
                <a:gd name="connsiteY92" fmla="*/ 729572 h 750634"/>
                <a:gd name="connsiteX93" fmla="*/ 16578 w 1031374"/>
                <a:gd name="connsiteY93" fmla="*/ 698318 h 750634"/>
                <a:gd name="connsiteX94" fmla="*/ 15219 w 1031374"/>
                <a:gd name="connsiteY94" fmla="*/ 685137 h 750634"/>
                <a:gd name="connsiteX95" fmla="*/ 17121 w 1031374"/>
                <a:gd name="connsiteY95" fmla="*/ 650079 h 750634"/>
                <a:gd name="connsiteX96" fmla="*/ 12230 w 1031374"/>
                <a:gd name="connsiteY96" fmla="*/ 635132 h 750634"/>
                <a:gd name="connsiteX97" fmla="*/ 0 w 1031374"/>
                <a:gd name="connsiteY97" fmla="*/ 610400 h 750634"/>
                <a:gd name="connsiteX98" fmla="*/ 5299 w 1031374"/>
                <a:gd name="connsiteY98" fmla="*/ 588794 h 750634"/>
                <a:gd name="connsiteX99" fmla="*/ 10871 w 1031374"/>
                <a:gd name="connsiteY99" fmla="*/ 575613 h 750634"/>
                <a:gd name="connsiteX100" fmla="*/ 24731 w 1031374"/>
                <a:gd name="connsiteY100" fmla="*/ 518134 h 750634"/>
                <a:gd name="connsiteX101" fmla="*/ 27992 w 1031374"/>
                <a:gd name="connsiteY101" fmla="*/ 513513 h 750634"/>
                <a:gd name="connsiteX102" fmla="*/ 33835 w 1031374"/>
                <a:gd name="connsiteY102" fmla="*/ 513649 h 750634"/>
                <a:gd name="connsiteX103" fmla="*/ 43891 w 1031374"/>
                <a:gd name="connsiteY103" fmla="*/ 503730 h 750634"/>
                <a:gd name="connsiteX104" fmla="*/ 39271 w 1031374"/>
                <a:gd name="connsiteY104" fmla="*/ 501555 h 750634"/>
                <a:gd name="connsiteX105" fmla="*/ 32205 w 1031374"/>
                <a:gd name="connsiteY105" fmla="*/ 506176 h 750634"/>
                <a:gd name="connsiteX106" fmla="*/ 38456 w 1031374"/>
                <a:gd name="connsiteY106" fmla="*/ 483347 h 750634"/>
                <a:gd name="connsiteX107" fmla="*/ 45521 w 1031374"/>
                <a:gd name="connsiteY107" fmla="*/ 463643 h 750634"/>
                <a:gd name="connsiteX108" fmla="*/ 50006 w 1031374"/>
                <a:gd name="connsiteY108" fmla="*/ 456577 h 750634"/>
                <a:gd name="connsiteX109" fmla="*/ 52316 w 1031374"/>
                <a:gd name="connsiteY109" fmla="*/ 392167 h 750634"/>
                <a:gd name="connsiteX110" fmla="*/ 56393 w 1031374"/>
                <a:gd name="connsiteY110" fmla="*/ 342841 h 750634"/>
                <a:gd name="connsiteX111" fmla="*/ 63051 w 1031374"/>
                <a:gd name="connsiteY111" fmla="*/ 326398 h 750634"/>
                <a:gd name="connsiteX112" fmla="*/ 60741 w 1031374"/>
                <a:gd name="connsiteY112" fmla="*/ 309548 h 750634"/>
                <a:gd name="connsiteX113" fmla="*/ 63323 w 1031374"/>
                <a:gd name="connsiteY113" fmla="*/ 286584 h 750634"/>
                <a:gd name="connsiteX114" fmla="*/ 61420 w 1031374"/>
                <a:gd name="connsiteY114" fmla="*/ 263347 h 750634"/>
                <a:gd name="connsiteX115" fmla="*/ 75688 w 1031374"/>
                <a:gd name="connsiteY115" fmla="*/ 150834 h 750634"/>
                <a:gd name="connsiteX116" fmla="*/ 73786 w 1031374"/>
                <a:gd name="connsiteY116" fmla="*/ 137109 h 750634"/>
                <a:gd name="connsiteX117" fmla="*/ 78134 w 1031374"/>
                <a:gd name="connsiteY117" fmla="*/ 118765 h 750634"/>
                <a:gd name="connsiteX118" fmla="*/ 74058 w 1031374"/>
                <a:gd name="connsiteY118" fmla="*/ 70253 h 750634"/>
                <a:gd name="connsiteX119" fmla="*/ 75824 w 1031374"/>
                <a:gd name="connsiteY119" fmla="*/ 15627 h 750634"/>
                <a:gd name="connsiteX120" fmla="*/ 72291 w 1031374"/>
                <a:gd name="connsiteY120" fmla="*/ 8697 h 750634"/>
                <a:gd name="connsiteX121" fmla="*/ 70389 w 1031374"/>
                <a:gd name="connsiteY121" fmla="*/ 1087 h 750634"/>
                <a:gd name="connsiteX122" fmla="*/ 73786 w 1031374"/>
                <a:gd name="connsiteY122" fmla="*/ 0 h 750634"/>
                <a:gd name="connsiteX123" fmla="*/ 80308 w 1031374"/>
                <a:gd name="connsiteY123" fmla="*/ 8017 h 750634"/>
                <a:gd name="connsiteX124" fmla="*/ 110747 w 1031374"/>
                <a:gd name="connsiteY124" fmla="*/ 7882 h 750634"/>
                <a:gd name="connsiteX125" fmla="*/ 130315 w 1031374"/>
                <a:gd name="connsiteY125" fmla="*/ 544 h 750634"/>
                <a:gd name="connsiteX126" fmla="*/ 137381 w 1031374"/>
                <a:gd name="connsiteY126" fmla="*/ 2990 h 750634"/>
                <a:gd name="connsiteX127" fmla="*/ 145534 w 1031374"/>
                <a:gd name="connsiteY127" fmla="*/ 12909 h 750634"/>
                <a:gd name="connsiteX128" fmla="*/ 155861 w 1031374"/>
                <a:gd name="connsiteY128" fmla="*/ 14948 h 750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1031374" h="750634">
                  <a:moveTo>
                    <a:pt x="168771" y="13181"/>
                  </a:moveTo>
                  <a:lnTo>
                    <a:pt x="181544" y="8561"/>
                  </a:lnTo>
                  <a:lnTo>
                    <a:pt x="191599" y="12094"/>
                  </a:lnTo>
                  <a:lnTo>
                    <a:pt x="204373" y="20383"/>
                  </a:lnTo>
                  <a:lnTo>
                    <a:pt x="217010" y="45522"/>
                  </a:lnTo>
                  <a:lnTo>
                    <a:pt x="229375" y="87239"/>
                  </a:lnTo>
                  <a:lnTo>
                    <a:pt x="232093" y="101099"/>
                  </a:lnTo>
                  <a:lnTo>
                    <a:pt x="241741" y="109660"/>
                  </a:lnTo>
                  <a:lnTo>
                    <a:pt x="253155" y="110068"/>
                  </a:lnTo>
                  <a:lnTo>
                    <a:pt x="298949" y="116183"/>
                  </a:lnTo>
                  <a:lnTo>
                    <a:pt x="305743" y="115775"/>
                  </a:lnTo>
                  <a:lnTo>
                    <a:pt x="305743" y="115775"/>
                  </a:lnTo>
                  <a:lnTo>
                    <a:pt x="314033" y="114144"/>
                  </a:lnTo>
                  <a:lnTo>
                    <a:pt x="339987" y="98246"/>
                  </a:lnTo>
                  <a:lnTo>
                    <a:pt x="368115" y="93082"/>
                  </a:lnTo>
                  <a:lnTo>
                    <a:pt x="401407" y="94169"/>
                  </a:lnTo>
                  <a:lnTo>
                    <a:pt x="421790" y="98789"/>
                  </a:lnTo>
                  <a:lnTo>
                    <a:pt x="429264" y="106671"/>
                  </a:lnTo>
                  <a:lnTo>
                    <a:pt x="447065" y="107486"/>
                  </a:lnTo>
                  <a:lnTo>
                    <a:pt x="489189" y="98246"/>
                  </a:lnTo>
                  <a:lnTo>
                    <a:pt x="535798" y="91723"/>
                  </a:lnTo>
                  <a:lnTo>
                    <a:pt x="560801" y="85065"/>
                  </a:lnTo>
                  <a:lnTo>
                    <a:pt x="589202" y="71205"/>
                  </a:lnTo>
                  <a:lnTo>
                    <a:pt x="653748" y="53539"/>
                  </a:lnTo>
                  <a:lnTo>
                    <a:pt x="685953" y="51501"/>
                  </a:lnTo>
                  <a:lnTo>
                    <a:pt x="702258" y="44843"/>
                  </a:lnTo>
                  <a:lnTo>
                    <a:pt x="706064" y="41445"/>
                  </a:lnTo>
                  <a:lnTo>
                    <a:pt x="708373" y="41309"/>
                  </a:lnTo>
                  <a:lnTo>
                    <a:pt x="742345" y="41309"/>
                  </a:lnTo>
                  <a:lnTo>
                    <a:pt x="776180" y="41309"/>
                  </a:lnTo>
                  <a:lnTo>
                    <a:pt x="810152" y="41173"/>
                  </a:lnTo>
                  <a:lnTo>
                    <a:pt x="844123" y="41173"/>
                  </a:lnTo>
                  <a:lnTo>
                    <a:pt x="878095" y="41173"/>
                  </a:lnTo>
                  <a:lnTo>
                    <a:pt x="912066" y="41038"/>
                  </a:lnTo>
                  <a:lnTo>
                    <a:pt x="946038" y="41038"/>
                  </a:lnTo>
                  <a:lnTo>
                    <a:pt x="977700" y="41038"/>
                  </a:lnTo>
                  <a:lnTo>
                    <a:pt x="981233" y="49055"/>
                  </a:lnTo>
                  <a:lnTo>
                    <a:pt x="994549" y="64818"/>
                  </a:lnTo>
                  <a:lnTo>
                    <a:pt x="1013438" y="78270"/>
                  </a:lnTo>
                  <a:lnTo>
                    <a:pt x="1025803" y="92403"/>
                  </a:lnTo>
                  <a:lnTo>
                    <a:pt x="1031375" y="107078"/>
                  </a:lnTo>
                  <a:lnTo>
                    <a:pt x="1022135" y="140642"/>
                  </a:lnTo>
                  <a:lnTo>
                    <a:pt x="998082" y="192822"/>
                  </a:lnTo>
                  <a:lnTo>
                    <a:pt x="985037" y="225979"/>
                  </a:lnTo>
                  <a:lnTo>
                    <a:pt x="982863" y="240382"/>
                  </a:lnTo>
                  <a:lnTo>
                    <a:pt x="971041" y="264706"/>
                  </a:lnTo>
                  <a:lnTo>
                    <a:pt x="949300" y="299085"/>
                  </a:lnTo>
                  <a:lnTo>
                    <a:pt x="938700" y="324496"/>
                  </a:lnTo>
                  <a:lnTo>
                    <a:pt x="939244" y="340938"/>
                  </a:lnTo>
                  <a:lnTo>
                    <a:pt x="946582" y="350586"/>
                  </a:lnTo>
                  <a:lnTo>
                    <a:pt x="960714" y="353168"/>
                  </a:lnTo>
                  <a:lnTo>
                    <a:pt x="970498" y="358603"/>
                  </a:lnTo>
                  <a:lnTo>
                    <a:pt x="975661" y="366621"/>
                  </a:lnTo>
                  <a:lnTo>
                    <a:pt x="975797" y="374230"/>
                  </a:lnTo>
                  <a:lnTo>
                    <a:pt x="970905" y="381024"/>
                  </a:lnTo>
                  <a:lnTo>
                    <a:pt x="969547" y="388091"/>
                  </a:lnTo>
                  <a:lnTo>
                    <a:pt x="971585" y="395428"/>
                  </a:lnTo>
                  <a:lnTo>
                    <a:pt x="969954" y="408474"/>
                  </a:lnTo>
                  <a:lnTo>
                    <a:pt x="961801" y="435107"/>
                  </a:lnTo>
                  <a:lnTo>
                    <a:pt x="961937" y="436058"/>
                  </a:lnTo>
                  <a:lnTo>
                    <a:pt x="961937" y="479270"/>
                  </a:lnTo>
                  <a:lnTo>
                    <a:pt x="962072" y="518405"/>
                  </a:lnTo>
                  <a:lnTo>
                    <a:pt x="962072" y="557540"/>
                  </a:lnTo>
                  <a:lnTo>
                    <a:pt x="962072" y="596403"/>
                  </a:lnTo>
                  <a:lnTo>
                    <a:pt x="962208" y="635132"/>
                  </a:lnTo>
                  <a:lnTo>
                    <a:pt x="962208" y="673723"/>
                  </a:lnTo>
                  <a:lnTo>
                    <a:pt x="962344" y="712315"/>
                  </a:lnTo>
                  <a:lnTo>
                    <a:pt x="962344" y="750635"/>
                  </a:lnTo>
                  <a:lnTo>
                    <a:pt x="914648" y="750635"/>
                  </a:lnTo>
                  <a:lnTo>
                    <a:pt x="866952" y="750635"/>
                  </a:lnTo>
                  <a:lnTo>
                    <a:pt x="819257" y="750635"/>
                  </a:lnTo>
                  <a:lnTo>
                    <a:pt x="771425" y="750635"/>
                  </a:lnTo>
                  <a:lnTo>
                    <a:pt x="723729" y="750635"/>
                  </a:lnTo>
                  <a:lnTo>
                    <a:pt x="676032" y="750635"/>
                  </a:lnTo>
                  <a:lnTo>
                    <a:pt x="628336" y="750635"/>
                  </a:lnTo>
                  <a:lnTo>
                    <a:pt x="580641" y="750635"/>
                  </a:lnTo>
                  <a:lnTo>
                    <a:pt x="546941" y="750635"/>
                  </a:lnTo>
                  <a:lnTo>
                    <a:pt x="513105" y="750635"/>
                  </a:lnTo>
                  <a:lnTo>
                    <a:pt x="479406" y="750635"/>
                  </a:lnTo>
                  <a:lnTo>
                    <a:pt x="445706" y="750635"/>
                  </a:lnTo>
                  <a:lnTo>
                    <a:pt x="412006" y="750635"/>
                  </a:lnTo>
                  <a:lnTo>
                    <a:pt x="378307" y="750635"/>
                  </a:lnTo>
                  <a:lnTo>
                    <a:pt x="344607" y="750635"/>
                  </a:lnTo>
                  <a:lnTo>
                    <a:pt x="310771" y="750635"/>
                  </a:lnTo>
                  <a:lnTo>
                    <a:pt x="277071" y="750635"/>
                  </a:lnTo>
                  <a:lnTo>
                    <a:pt x="243372" y="750635"/>
                  </a:lnTo>
                  <a:lnTo>
                    <a:pt x="209672" y="750635"/>
                  </a:lnTo>
                  <a:lnTo>
                    <a:pt x="175972" y="750635"/>
                  </a:lnTo>
                  <a:lnTo>
                    <a:pt x="142137" y="750635"/>
                  </a:lnTo>
                  <a:lnTo>
                    <a:pt x="108437" y="750635"/>
                  </a:lnTo>
                  <a:lnTo>
                    <a:pt x="74737" y="750635"/>
                  </a:lnTo>
                  <a:lnTo>
                    <a:pt x="39815" y="750499"/>
                  </a:lnTo>
                  <a:lnTo>
                    <a:pt x="23644" y="729572"/>
                  </a:lnTo>
                  <a:lnTo>
                    <a:pt x="16578" y="698318"/>
                  </a:lnTo>
                  <a:lnTo>
                    <a:pt x="15219" y="685137"/>
                  </a:lnTo>
                  <a:lnTo>
                    <a:pt x="17121" y="650079"/>
                  </a:lnTo>
                  <a:lnTo>
                    <a:pt x="12230" y="635132"/>
                  </a:lnTo>
                  <a:lnTo>
                    <a:pt x="0" y="610400"/>
                  </a:lnTo>
                  <a:lnTo>
                    <a:pt x="5299" y="588794"/>
                  </a:lnTo>
                  <a:lnTo>
                    <a:pt x="10871" y="575613"/>
                  </a:lnTo>
                  <a:lnTo>
                    <a:pt x="24731" y="518134"/>
                  </a:lnTo>
                  <a:lnTo>
                    <a:pt x="27992" y="513513"/>
                  </a:lnTo>
                  <a:lnTo>
                    <a:pt x="33835" y="513649"/>
                  </a:lnTo>
                  <a:lnTo>
                    <a:pt x="43891" y="503730"/>
                  </a:lnTo>
                  <a:lnTo>
                    <a:pt x="39271" y="501555"/>
                  </a:lnTo>
                  <a:lnTo>
                    <a:pt x="32205" y="506176"/>
                  </a:lnTo>
                  <a:lnTo>
                    <a:pt x="38456" y="483347"/>
                  </a:lnTo>
                  <a:lnTo>
                    <a:pt x="45521" y="463643"/>
                  </a:lnTo>
                  <a:lnTo>
                    <a:pt x="50006" y="456577"/>
                  </a:lnTo>
                  <a:lnTo>
                    <a:pt x="52316" y="392167"/>
                  </a:lnTo>
                  <a:lnTo>
                    <a:pt x="56393" y="342841"/>
                  </a:lnTo>
                  <a:lnTo>
                    <a:pt x="63051" y="326398"/>
                  </a:lnTo>
                  <a:lnTo>
                    <a:pt x="60741" y="309548"/>
                  </a:lnTo>
                  <a:lnTo>
                    <a:pt x="63323" y="286584"/>
                  </a:lnTo>
                  <a:lnTo>
                    <a:pt x="61420" y="263347"/>
                  </a:lnTo>
                  <a:lnTo>
                    <a:pt x="75688" y="150834"/>
                  </a:lnTo>
                  <a:lnTo>
                    <a:pt x="73786" y="137109"/>
                  </a:lnTo>
                  <a:lnTo>
                    <a:pt x="78134" y="118765"/>
                  </a:lnTo>
                  <a:lnTo>
                    <a:pt x="74058" y="70253"/>
                  </a:lnTo>
                  <a:lnTo>
                    <a:pt x="75824" y="15627"/>
                  </a:lnTo>
                  <a:lnTo>
                    <a:pt x="72291" y="8697"/>
                  </a:lnTo>
                  <a:lnTo>
                    <a:pt x="70389" y="1087"/>
                  </a:lnTo>
                  <a:lnTo>
                    <a:pt x="73786" y="0"/>
                  </a:lnTo>
                  <a:lnTo>
                    <a:pt x="80308" y="8017"/>
                  </a:lnTo>
                  <a:lnTo>
                    <a:pt x="110747" y="7882"/>
                  </a:lnTo>
                  <a:lnTo>
                    <a:pt x="130315" y="544"/>
                  </a:lnTo>
                  <a:lnTo>
                    <a:pt x="137381" y="2990"/>
                  </a:lnTo>
                  <a:lnTo>
                    <a:pt x="145534" y="12909"/>
                  </a:lnTo>
                  <a:lnTo>
                    <a:pt x="155861" y="14948"/>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 name="Freeform: Shape 64">
              <a:extLst>
                <a:ext uri="{FF2B5EF4-FFF2-40B4-BE49-F238E27FC236}">
                  <a16:creationId xmlns:a16="http://schemas.microsoft.com/office/drawing/2014/main" id="{6D64B29B-9F11-A2EC-956E-2117D630F31D}"/>
                </a:ext>
              </a:extLst>
            </p:cNvPr>
            <p:cNvSpPr/>
            <p:nvPr/>
          </p:nvSpPr>
          <p:spPr>
            <a:xfrm>
              <a:off x="16044848" y="8545052"/>
              <a:ext cx="744655" cy="431166"/>
            </a:xfrm>
            <a:custGeom>
              <a:avLst/>
              <a:gdLst>
                <a:gd name="connsiteX0" fmla="*/ 744655 w 744655"/>
                <a:gd name="connsiteY0" fmla="*/ 156949 h 431166"/>
                <a:gd name="connsiteX1" fmla="*/ 734600 w 744655"/>
                <a:gd name="connsiteY1" fmla="*/ 162520 h 431166"/>
                <a:gd name="connsiteX2" fmla="*/ 730116 w 744655"/>
                <a:gd name="connsiteY2" fmla="*/ 166460 h 431166"/>
                <a:gd name="connsiteX3" fmla="*/ 726447 w 744655"/>
                <a:gd name="connsiteY3" fmla="*/ 172032 h 431166"/>
                <a:gd name="connsiteX4" fmla="*/ 717343 w 744655"/>
                <a:gd name="connsiteY4" fmla="*/ 191328 h 431166"/>
                <a:gd name="connsiteX5" fmla="*/ 702123 w 744655"/>
                <a:gd name="connsiteY5" fmla="*/ 208722 h 431166"/>
                <a:gd name="connsiteX6" fmla="*/ 690437 w 744655"/>
                <a:gd name="connsiteY6" fmla="*/ 217690 h 431166"/>
                <a:gd name="connsiteX7" fmla="*/ 690437 w 744655"/>
                <a:gd name="connsiteY7" fmla="*/ 222310 h 431166"/>
                <a:gd name="connsiteX8" fmla="*/ 696552 w 744655"/>
                <a:gd name="connsiteY8" fmla="*/ 236985 h 431166"/>
                <a:gd name="connsiteX9" fmla="*/ 696416 w 744655"/>
                <a:gd name="connsiteY9" fmla="*/ 241742 h 431166"/>
                <a:gd name="connsiteX10" fmla="*/ 691796 w 744655"/>
                <a:gd name="connsiteY10" fmla="*/ 250846 h 431166"/>
                <a:gd name="connsiteX11" fmla="*/ 683778 w 744655"/>
                <a:gd name="connsiteY11" fmla="*/ 255330 h 431166"/>
                <a:gd name="connsiteX12" fmla="*/ 682420 w 744655"/>
                <a:gd name="connsiteY12" fmla="*/ 260630 h 431166"/>
                <a:gd name="connsiteX13" fmla="*/ 681605 w 744655"/>
                <a:gd name="connsiteY13" fmla="*/ 269734 h 431166"/>
                <a:gd name="connsiteX14" fmla="*/ 682012 w 744655"/>
                <a:gd name="connsiteY14" fmla="*/ 285497 h 431166"/>
                <a:gd name="connsiteX15" fmla="*/ 684322 w 744655"/>
                <a:gd name="connsiteY15" fmla="*/ 288758 h 431166"/>
                <a:gd name="connsiteX16" fmla="*/ 693698 w 744655"/>
                <a:gd name="connsiteY16" fmla="*/ 294330 h 431166"/>
                <a:gd name="connsiteX17" fmla="*/ 701716 w 744655"/>
                <a:gd name="connsiteY17" fmla="*/ 314985 h 431166"/>
                <a:gd name="connsiteX18" fmla="*/ 709189 w 744655"/>
                <a:gd name="connsiteY18" fmla="*/ 317430 h 431166"/>
                <a:gd name="connsiteX19" fmla="*/ 740036 w 744655"/>
                <a:gd name="connsiteY19" fmla="*/ 359419 h 431166"/>
                <a:gd name="connsiteX20" fmla="*/ 717750 w 744655"/>
                <a:gd name="connsiteY20" fmla="*/ 371785 h 431166"/>
                <a:gd name="connsiteX21" fmla="*/ 703074 w 744655"/>
                <a:gd name="connsiteY21" fmla="*/ 382247 h 431166"/>
                <a:gd name="connsiteX22" fmla="*/ 696688 w 744655"/>
                <a:gd name="connsiteY22" fmla="*/ 387819 h 431166"/>
                <a:gd name="connsiteX23" fmla="*/ 684051 w 744655"/>
                <a:gd name="connsiteY23" fmla="*/ 402630 h 431166"/>
                <a:gd name="connsiteX24" fmla="*/ 665162 w 744655"/>
                <a:gd name="connsiteY24" fmla="*/ 407523 h 431166"/>
                <a:gd name="connsiteX25" fmla="*/ 654835 w 744655"/>
                <a:gd name="connsiteY25" fmla="*/ 413094 h 431166"/>
                <a:gd name="connsiteX26" fmla="*/ 652253 w 744655"/>
                <a:gd name="connsiteY26" fmla="*/ 415676 h 431166"/>
                <a:gd name="connsiteX27" fmla="*/ 640839 w 744655"/>
                <a:gd name="connsiteY27" fmla="*/ 411055 h 431166"/>
                <a:gd name="connsiteX28" fmla="*/ 624940 w 744655"/>
                <a:gd name="connsiteY28" fmla="*/ 411735 h 431166"/>
                <a:gd name="connsiteX29" fmla="*/ 619505 w 744655"/>
                <a:gd name="connsiteY29" fmla="*/ 413773 h 431166"/>
                <a:gd name="connsiteX30" fmla="*/ 615428 w 744655"/>
                <a:gd name="connsiteY30" fmla="*/ 417849 h 431166"/>
                <a:gd name="connsiteX31" fmla="*/ 605780 w 744655"/>
                <a:gd name="connsiteY31" fmla="*/ 431167 h 431166"/>
                <a:gd name="connsiteX32" fmla="*/ 576293 w 744655"/>
                <a:gd name="connsiteY32" fmla="*/ 431167 h 431166"/>
                <a:gd name="connsiteX33" fmla="*/ 546670 w 744655"/>
                <a:gd name="connsiteY33" fmla="*/ 431167 h 431166"/>
                <a:gd name="connsiteX34" fmla="*/ 517182 w 744655"/>
                <a:gd name="connsiteY34" fmla="*/ 431167 h 431166"/>
                <a:gd name="connsiteX35" fmla="*/ 487695 w 744655"/>
                <a:gd name="connsiteY35" fmla="*/ 431167 h 431166"/>
                <a:gd name="connsiteX36" fmla="*/ 458208 w 744655"/>
                <a:gd name="connsiteY36" fmla="*/ 431167 h 431166"/>
                <a:gd name="connsiteX37" fmla="*/ 428585 w 744655"/>
                <a:gd name="connsiteY37" fmla="*/ 431167 h 431166"/>
                <a:gd name="connsiteX38" fmla="*/ 399097 w 744655"/>
                <a:gd name="connsiteY38" fmla="*/ 431167 h 431166"/>
                <a:gd name="connsiteX39" fmla="*/ 369610 w 744655"/>
                <a:gd name="connsiteY39" fmla="*/ 431167 h 431166"/>
                <a:gd name="connsiteX40" fmla="*/ 340123 w 744655"/>
                <a:gd name="connsiteY40" fmla="*/ 431167 h 431166"/>
                <a:gd name="connsiteX41" fmla="*/ 310500 w 744655"/>
                <a:gd name="connsiteY41" fmla="*/ 431167 h 431166"/>
                <a:gd name="connsiteX42" fmla="*/ 281012 w 744655"/>
                <a:gd name="connsiteY42" fmla="*/ 431167 h 431166"/>
                <a:gd name="connsiteX43" fmla="*/ 251525 w 744655"/>
                <a:gd name="connsiteY43" fmla="*/ 431167 h 431166"/>
                <a:gd name="connsiteX44" fmla="*/ 221902 w 744655"/>
                <a:gd name="connsiteY44" fmla="*/ 431167 h 431166"/>
                <a:gd name="connsiteX45" fmla="*/ 192415 w 744655"/>
                <a:gd name="connsiteY45" fmla="*/ 431167 h 431166"/>
                <a:gd name="connsiteX46" fmla="*/ 162927 w 744655"/>
                <a:gd name="connsiteY46" fmla="*/ 431031 h 431166"/>
                <a:gd name="connsiteX47" fmla="*/ 133440 w 744655"/>
                <a:gd name="connsiteY47" fmla="*/ 431031 h 431166"/>
                <a:gd name="connsiteX48" fmla="*/ 116726 w 744655"/>
                <a:gd name="connsiteY48" fmla="*/ 431167 h 431166"/>
                <a:gd name="connsiteX49" fmla="*/ 100012 w 744655"/>
                <a:gd name="connsiteY49" fmla="*/ 431167 h 431166"/>
                <a:gd name="connsiteX50" fmla="*/ 83434 w 744655"/>
                <a:gd name="connsiteY50" fmla="*/ 431167 h 431166"/>
                <a:gd name="connsiteX51" fmla="*/ 66720 w 744655"/>
                <a:gd name="connsiteY51" fmla="*/ 431167 h 431166"/>
                <a:gd name="connsiteX52" fmla="*/ 50142 w 744655"/>
                <a:gd name="connsiteY52" fmla="*/ 431167 h 431166"/>
                <a:gd name="connsiteX53" fmla="*/ 33428 w 744655"/>
                <a:gd name="connsiteY53" fmla="*/ 431167 h 431166"/>
                <a:gd name="connsiteX54" fmla="*/ 16715 w 744655"/>
                <a:gd name="connsiteY54" fmla="*/ 431167 h 431166"/>
                <a:gd name="connsiteX55" fmla="*/ 136 w 744655"/>
                <a:gd name="connsiteY55" fmla="*/ 431167 h 431166"/>
                <a:gd name="connsiteX56" fmla="*/ 136 w 744655"/>
                <a:gd name="connsiteY56" fmla="*/ 412006 h 431166"/>
                <a:gd name="connsiteX57" fmla="*/ 136 w 744655"/>
                <a:gd name="connsiteY57" fmla="*/ 392711 h 431166"/>
                <a:gd name="connsiteX58" fmla="*/ 0 w 744655"/>
                <a:gd name="connsiteY58" fmla="*/ 373551 h 431166"/>
                <a:gd name="connsiteX59" fmla="*/ 0 w 744655"/>
                <a:gd name="connsiteY59" fmla="*/ 354255 h 431166"/>
                <a:gd name="connsiteX60" fmla="*/ 0 w 744655"/>
                <a:gd name="connsiteY60" fmla="*/ 334959 h 431166"/>
                <a:gd name="connsiteX61" fmla="*/ 0 w 744655"/>
                <a:gd name="connsiteY61" fmla="*/ 315528 h 431166"/>
                <a:gd name="connsiteX62" fmla="*/ 0 w 744655"/>
                <a:gd name="connsiteY62" fmla="*/ 296232 h 431166"/>
                <a:gd name="connsiteX63" fmla="*/ 136 w 744655"/>
                <a:gd name="connsiteY63" fmla="*/ 276936 h 431166"/>
                <a:gd name="connsiteX64" fmla="*/ 0 w 744655"/>
                <a:gd name="connsiteY64" fmla="*/ 259135 h 431166"/>
                <a:gd name="connsiteX65" fmla="*/ 0 w 744655"/>
                <a:gd name="connsiteY65" fmla="*/ 241606 h 431166"/>
                <a:gd name="connsiteX66" fmla="*/ 0 w 744655"/>
                <a:gd name="connsiteY66" fmla="*/ 223805 h 431166"/>
                <a:gd name="connsiteX67" fmla="*/ 0 w 744655"/>
                <a:gd name="connsiteY67" fmla="*/ 206140 h 431166"/>
                <a:gd name="connsiteX68" fmla="*/ 0 w 744655"/>
                <a:gd name="connsiteY68" fmla="*/ 188475 h 431166"/>
                <a:gd name="connsiteX69" fmla="*/ 0 w 744655"/>
                <a:gd name="connsiteY69" fmla="*/ 170674 h 431166"/>
                <a:gd name="connsiteX70" fmla="*/ 0 w 744655"/>
                <a:gd name="connsiteY70" fmla="*/ 152872 h 431166"/>
                <a:gd name="connsiteX71" fmla="*/ 0 w 744655"/>
                <a:gd name="connsiteY71" fmla="*/ 135071 h 431166"/>
                <a:gd name="connsiteX72" fmla="*/ 0 w 744655"/>
                <a:gd name="connsiteY72" fmla="*/ 117135 h 431166"/>
                <a:gd name="connsiteX73" fmla="*/ 0 w 744655"/>
                <a:gd name="connsiteY73" fmla="*/ 99333 h 431166"/>
                <a:gd name="connsiteX74" fmla="*/ 0 w 744655"/>
                <a:gd name="connsiteY74" fmla="*/ 81396 h 431166"/>
                <a:gd name="connsiteX75" fmla="*/ 0 w 744655"/>
                <a:gd name="connsiteY75" fmla="*/ 63459 h 431166"/>
                <a:gd name="connsiteX76" fmla="*/ 0 w 744655"/>
                <a:gd name="connsiteY76" fmla="*/ 49191 h 431166"/>
                <a:gd name="connsiteX77" fmla="*/ 23780 w 744655"/>
                <a:gd name="connsiteY77" fmla="*/ 40359 h 431166"/>
                <a:gd name="connsiteX78" fmla="*/ 34380 w 744655"/>
                <a:gd name="connsiteY78" fmla="*/ 34380 h 431166"/>
                <a:gd name="connsiteX79" fmla="*/ 44978 w 744655"/>
                <a:gd name="connsiteY79" fmla="*/ 28673 h 431166"/>
                <a:gd name="connsiteX80" fmla="*/ 50550 w 744655"/>
                <a:gd name="connsiteY80" fmla="*/ 25275 h 431166"/>
                <a:gd name="connsiteX81" fmla="*/ 56800 w 744655"/>
                <a:gd name="connsiteY81" fmla="*/ 22286 h 431166"/>
                <a:gd name="connsiteX82" fmla="*/ 96887 w 744655"/>
                <a:gd name="connsiteY82" fmla="*/ 0 h 431166"/>
                <a:gd name="connsiteX83" fmla="*/ 96887 w 744655"/>
                <a:gd name="connsiteY83" fmla="*/ 951 h 431166"/>
                <a:gd name="connsiteX84" fmla="*/ 96887 w 744655"/>
                <a:gd name="connsiteY84" fmla="*/ 24052 h 431166"/>
                <a:gd name="connsiteX85" fmla="*/ 96887 w 744655"/>
                <a:gd name="connsiteY85" fmla="*/ 47153 h 431166"/>
                <a:gd name="connsiteX86" fmla="*/ 114552 w 744655"/>
                <a:gd name="connsiteY86" fmla="*/ 47153 h 431166"/>
                <a:gd name="connsiteX87" fmla="*/ 132082 w 744655"/>
                <a:gd name="connsiteY87" fmla="*/ 47289 h 431166"/>
                <a:gd name="connsiteX88" fmla="*/ 149747 w 744655"/>
                <a:gd name="connsiteY88" fmla="*/ 47289 h 431166"/>
                <a:gd name="connsiteX89" fmla="*/ 167412 w 744655"/>
                <a:gd name="connsiteY89" fmla="*/ 47289 h 431166"/>
                <a:gd name="connsiteX90" fmla="*/ 185077 w 744655"/>
                <a:gd name="connsiteY90" fmla="*/ 47289 h 431166"/>
                <a:gd name="connsiteX91" fmla="*/ 202742 w 744655"/>
                <a:gd name="connsiteY91" fmla="*/ 47289 h 431166"/>
                <a:gd name="connsiteX92" fmla="*/ 220272 w 744655"/>
                <a:gd name="connsiteY92" fmla="*/ 47289 h 431166"/>
                <a:gd name="connsiteX93" fmla="*/ 237937 w 744655"/>
                <a:gd name="connsiteY93" fmla="*/ 47289 h 431166"/>
                <a:gd name="connsiteX94" fmla="*/ 255602 w 744655"/>
                <a:gd name="connsiteY94" fmla="*/ 47289 h 431166"/>
                <a:gd name="connsiteX95" fmla="*/ 273267 w 744655"/>
                <a:gd name="connsiteY95" fmla="*/ 47289 h 431166"/>
                <a:gd name="connsiteX96" fmla="*/ 290932 w 744655"/>
                <a:gd name="connsiteY96" fmla="*/ 47289 h 431166"/>
                <a:gd name="connsiteX97" fmla="*/ 308461 w 744655"/>
                <a:gd name="connsiteY97" fmla="*/ 47425 h 431166"/>
                <a:gd name="connsiteX98" fmla="*/ 326126 w 744655"/>
                <a:gd name="connsiteY98" fmla="*/ 47425 h 431166"/>
                <a:gd name="connsiteX99" fmla="*/ 343791 w 744655"/>
                <a:gd name="connsiteY99" fmla="*/ 47425 h 431166"/>
                <a:gd name="connsiteX100" fmla="*/ 361457 w 744655"/>
                <a:gd name="connsiteY100" fmla="*/ 47425 h 431166"/>
                <a:gd name="connsiteX101" fmla="*/ 378986 w 744655"/>
                <a:gd name="connsiteY101" fmla="*/ 47425 h 431166"/>
                <a:gd name="connsiteX102" fmla="*/ 396651 w 744655"/>
                <a:gd name="connsiteY102" fmla="*/ 47425 h 431166"/>
                <a:gd name="connsiteX103" fmla="*/ 414316 w 744655"/>
                <a:gd name="connsiteY103" fmla="*/ 47425 h 431166"/>
                <a:gd name="connsiteX104" fmla="*/ 431982 w 744655"/>
                <a:gd name="connsiteY104" fmla="*/ 47425 h 431166"/>
                <a:gd name="connsiteX105" fmla="*/ 449511 w 744655"/>
                <a:gd name="connsiteY105" fmla="*/ 47425 h 431166"/>
                <a:gd name="connsiteX106" fmla="*/ 467176 w 744655"/>
                <a:gd name="connsiteY106" fmla="*/ 47425 h 431166"/>
                <a:gd name="connsiteX107" fmla="*/ 484841 w 744655"/>
                <a:gd name="connsiteY107" fmla="*/ 47560 h 431166"/>
                <a:gd name="connsiteX108" fmla="*/ 502507 w 744655"/>
                <a:gd name="connsiteY108" fmla="*/ 47560 h 431166"/>
                <a:gd name="connsiteX109" fmla="*/ 520172 w 744655"/>
                <a:gd name="connsiteY109" fmla="*/ 47560 h 431166"/>
                <a:gd name="connsiteX110" fmla="*/ 537701 w 744655"/>
                <a:gd name="connsiteY110" fmla="*/ 47560 h 431166"/>
                <a:gd name="connsiteX111" fmla="*/ 555366 w 744655"/>
                <a:gd name="connsiteY111" fmla="*/ 47560 h 431166"/>
                <a:gd name="connsiteX112" fmla="*/ 573031 w 744655"/>
                <a:gd name="connsiteY112" fmla="*/ 47560 h 431166"/>
                <a:gd name="connsiteX113" fmla="*/ 590697 w 744655"/>
                <a:gd name="connsiteY113" fmla="*/ 47560 h 431166"/>
                <a:gd name="connsiteX114" fmla="*/ 608226 w 744655"/>
                <a:gd name="connsiteY114" fmla="*/ 47560 h 431166"/>
                <a:gd name="connsiteX115" fmla="*/ 625891 w 744655"/>
                <a:gd name="connsiteY115" fmla="*/ 47560 h 431166"/>
                <a:gd name="connsiteX116" fmla="*/ 643556 w 744655"/>
                <a:gd name="connsiteY116" fmla="*/ 47560 h 431166"/>
                <a:gd name="connsiteX117" fmla="*/ 661222 w 744655"/>
                <a:gd name="connsiteY117" fmla="*/ 47696 h 431166"/>
                <a:gd name="connsiteX118" fmla="*/ 671141 w 744655"/>
                <a:gd name="connsiteY118" fmla="*/ 56529 h 431166"/>
                <a:gd name="connsiteX119" fmla="*/ 675626 w 744655"/>
                <a:gd name="connsiteY119" fmla="*/ 65769 h 431166"/>
                <a:gd name="connsiteX120" fmla="*/ 690573 w 744655"/>
                <a:gd name="connsiteY120" fmla="*/ 72427 h 431166"/>
                <a:gd name="connsiteX121" fmla="*/ 693970 w 744655"/>
                <a:gd name="connsiteY121" fmla="*/ 76233 h 431166"/>
                <a:gd name="connsiteX122" fmla="*/ 693970 w 744655"/>
                <a:gd name="connsiteY122" fmla="*/ 81668 h 431166"/>
                <a:gd name="connsiteX123" fmla="*/ 699270 w 744655"/>
                <a:gd name="connsiteY123" fmla="*/ 87511 h 431166"/>
                <a:gd name="connsiteX124" fmla="*/ 697639 w 744655"/>
                <a:gd name="connsiteY124" fmla="*/ 96480 h 431166"/>
                <a:gd name="connsiteX125" fmla="*/ 697639 w 744655"/>
                <a:gd name="connsiteY125" fmla="*/ 104361 h 431166"/>
                <a:gd name="connsiteX126" fmla="*/ 699542 w 744655"/>
                <a:gd name="connsiteY126" fmla="*/ 114281 h 431166"/>
                <a:gd name="connsiteX127" fmla="*/ 703210 w 744655"/>
                <a:gd name="connsiteY127" fmla="*/ 123793 h 431166"/>
                <a:gd name="connsiteX128" fmla="*/ 708510 w 744655"/>
                <a:gd name="connsiteY128" fmla="*/ 131402 h 431166"/>
                <a:gd name="connsiteX129" fmla="*/ 714353 w 744655"/>
                <a:gd name="connsiteY129" fmla="*/ 137109 h 431166"/>
                <a:gd name="connsiteX130" fmla="*/ 737318 w 744655"/>
                <a:gd name="connsiteY130" fmla="*/ 145670 h 431166"/>
                <a:gd name="connsiteX131" fmla="*/ 741938 w 744655"/>
                <a:gd name="connsiteY131" fmla="*/ 150698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744655" h="431166">
                  <a:moveTo>
                    <a:pt x="744655" y="156949"/>
                  </a:moveTo>
                  <a:lnTo>
                    <a:pt x="734600" y="162520"/>
                  </a:lnTo>
                  <a:lnTo>
                    <a:pt x="730116" y="166460"/>
                  </a:lnTo>
                  <a:lnTo>
                    <a:pt x="726447" y="172032"/>
                  </a:lnTo>
                  <a:lnTo>
                    <a:pt x="717343" y="191328"/>
                  </a:lnTo>
                  <a:lnTo>
                    <a:pt x="702123" y="208722"/>
                  </a:lnTo>
                  <a:lnTo>
                    <a:pt x="690437" y="217690"/>
                  </a:lnTo>
                  <a:lnTo>
                    <a:pt x="690437" y="222310"/>
                  </a:lnTo>
                  <a:lnTo>
                    <a:pt x="696552" y="236985"/>
                  </a:lnTo>
                  <a:lnTo>
                    <a:pt x="696416" y="241742"/>
                  </a:lnTo>
                  <a:lnTo>
                    <a:pt x="691796" y="250846"/>
                  </a:lnTo>
                  <a:lnTo>
                    <a:pt x="683778" y="255330"/>
                  </a:lnTo>
                  <a:lnTo>
                    <a:pt x="682420" y="260630"/>
                  </a:lnTo>
                  <a:lnTo>
                    <a:pt x="681605" y="269734"/>
                  </a:lnTo>
                  <a:lnTo>
                    <a:pt x="682012" y="285497"/>
                  </a:lnTo>
                  <a:lnTo>
                    <a:pt x="684322" y="288758"/>
                  </a:lnTo>
                  <a:lnTo>
                    <a:pt x="693698" y="294330"/>
                  </a:lnTo>
                  <a:lnTo>
                    <a:pt x="701716" y="314985"/>
                  </a:lnTo>
                  <a:lnTo>
                    <a:pt x="709189" y="317430"/>
                  </a:lnTo>
                  <a:lnTo>
                    <a:pt x="740036" y="359419"/>
                  </a:lnTo>
                  <a:lnTo>
                    <a:pt x="717750" y="371785"/>
                  </a:lnTo>
                  <a:lnTo>
                    <a:pt x="703074" y="382247"/>
                  </a:lnTo>
                  <a:lnTo>
                    <a:pt x="696688" y="387819"/>
                  </a:lnTo>
                  <a:lnTo>
                    <a:pt x="684051" y="402630"/>
                  </a:lnTo>
                  <a:lnTo>
                    <a:pt x="665162" y="407523"/>
                  </a:lnTo>
                  <a:lnTo>
                    <a:pt x="654835" y="413094"/>
                  </a:lnTo>
                  <a:lnTo>
                    <a:pt x="652253" y="415676"/>
                  </a:lnTo>
                  <a:lnTo>
                    <a:pt x="640839" y="411055"/>
                  </a:lnTo>
                  <a:lnTo>
                    <a:pt x="624940" y="411735"/>
                  </a:lnTo>
                  <a:lnTo>
                    <a:pt x="619505" y="413773"/>
                  </a:lnTo>
                  <a:lnTo>
                    <a:pt x="615428" y="417849"/>
                  </a:lnTo>
                  <a:lnTo>
                    <a:pt x="605780" y="431167"/>
                  </a:lnTo>
                  <a:lnTo>
                    <a:pt x="576293" y="431167"/>
                  </a:lnTo>
                  <a:lnTo>
                    <a:pt x="546670" y="431167"/>
                  </a:lnTo>
                  <a:lnTo>
                    <a:pt x="517182" y="431167"/>
                  </a:lnTo>
                  <a:lnTo>
                    <a:pt x="487695" y="431167"/>
                  </a:lnTo>
                  <a:lnTo>
                    <a:pt x="458208" y="431167"/>
                  </a:lnTo>
                  <a:lnTo>
                    <a:pt x="428585" y="431167"/>
                  </a:lnTo>
                  <a:lnTo>
                    <a:pt x="399097" y="431167"/>
                  </a:lnTo>
                  <a:lnTo>
                    <a:pt x="369610" y="431167"/>
                  </a:lnTo>
                  <a:lnTo>
                    <a:pt x="340123" y="431167"/>
                  </a:lnTo>
                  <a:lnTo>
                    <a:pt x="310500" y="431167"/>
                  </a:lnTo>
                  <a:lnTo>
                    <a:pt x="281012" y="431167"/>
                  </a:lnTo>
                  <a:lnTo>
                    <a:pt x="251525" y="431167"/>
                  </a:lnTo>
                  <a:lnTo>
                    <a:pt x="221902" y="431167"/>
                  </a:lnTo>
                  <a:lnTo>
                    <a:pt x="192415" y="431167"/>
                  </a:lnTo>
                  <a:lnTo>
                    <a:pt x="162927" y="431031"/>
                  </a:lnTo>
                  <a:lnTo>
                    <a:pt x="133440" y="431031"/>
                  </a:lnTo>
                  <a:lnTo>
                    <a:pt x="116726" y="431167"/>
                  </a:lnTo>
                  <a:lnTo>
                    <a:pt x="100012" y="431167"/>
                  </a:lnTo>
                  <a:lnTo>
                    <a:pt x="83434" y="431167"/>
                  </a:lnTo>
                  <a:lnTo>
                    <a:pt x="66720" y="431167"/>
                  </a:lnTo>
                  <a:lnTo>
                    <a:pt x="50142" y="431167"/>
                  </a:lnTo>
                  <a:lnTo>
                    <a:pt x="33428" y="431167"/>
                  </a:lnTo>
                  <a:lnTo>
                    <a:pt x="16715" y="431167"/>
                  </a:lnTo>
                  <a:lnTo>
                    <a:pt x="136" y="431167"/>
                  </a:lnTo>
                  <a:lnTo>
                    <a:pt x="136" y="412006"/>
                  </a:lnTo>
                  <a:lnTo>
                    <a:pt x="136" y="392711"/>
                  </a:lnTo>
                  <a:lnTo>
                    <a:pt x="0" y="373551"/>
                  </a:lnTo>
                  <a:lnTo>
                    <a:pt x="0" y="354255"/>
                  </a:lnTo>
                  <a:lnTo>
                    <a:pt x="0" y="334959"/>
                  </a:lnTo>
                  <a:lnTo>
                    <a:pt x="0" y="315528"/>
                  </a:lnTo>
                  <a:lnTo>
                    <a:pt x="0" y="296232"/>
                  </a:lnTo>
                  <a:lnTo>
                    <a:pt x="136" y="276936"/>
                  </a:lnTo>
                  <a:lnTo>
                    <a:pt x="0" y="259135"/>
                  </a:lnTo>
                  <a:lnTo>
                    <a:pt x="0" y="241606"/>
                  </a:lnTo>
                  <a:lnTo>
                    <a:pt x="0" y="223805"/>
                  </a:lnTo>
                  <a:lnTo>
                    <a:pt x="0" y="206140"/>
                  </a:lnTo>
                  <a:lnTo>
                    <a:pt x="0" y="188475"/>
                  </a:lnTo>
                  <a:lnTo>
                    <a:pt x="0" y="170674"/>
                  </a:lnTo>
                  <a:lnTo>
                    <a:pt x="0" y="152872"/>
                  </a:lnTo>
                  <a:lnTo>
                    <a:pt x="0" y="135071"/>
                  </a:lnTo>
                  <a:lnTo>
                    <a:pt x="0" y="117135"/>
                  </a:lnTo>
                  <a:lnTo>
                    <a:pt x="0" y="99333"/>
                  </a:lnTo>
                  <a:lnTo>
                    <a:pt x="0" y="81396"/>
                  </a:lnTo>
                  <a:lnTo>
                    <a:pt x="0" y="63459"/>
                  </a:lnTo>
                  <a:lnTo>
                    <a:pt x="0" y="49191"/>
                  </a:lnTo>
                  <a:lnTo>
                    <a:pt x="23780" y="40359"/>
                  </a:lnTo>
                  <a:lnTo>
                    <a:pt x="34380" y="34380"/>
                  </a:lnTo>
                  <a:lnTo>
                    <a:pt x="44978" y="28673"/>
                  </a:lnTo>
                  <a:lnTo>
                    <a:pt x="50550" y="25275"/>
                  </a:lnTo>
                  <a:lnTo>
                    <a:pt x="56800" y="22286"/>
                  </a:lnTo>
                  <a:lnTo>
                    <a:pt x="96887" y="0"/>
                  </a:lnTo>
                  <a:lnTo>
                    <a:pt x="96887" y="951"/>
                  </a:lnTo>
                  <a:lnTo>
                    <a:pt x="96887" y="24052"/>
                  </a:lnTo>
                  <a:lnTo>
                    <a:pt x="96887" y="47153"/>
                  </a:lnTo>
                  <a:lnTo>
                    <a:pt x="114552" y="47153"/>
                  </a:lnTo>
                  <a:lnTo>
                    <a:pt x="132082" y="47289"/>
                  </a:lnTo>
                  <a:lnTo>
                    <a:pt x="149747" y="47289"/>
                  </a:lnTo>
                  <a:lnTo>
                    <a:pt x="167412" y="47289"/>
                  </a:lnTo>
                  <a:lnTo>
                    <a:pt x="185077" y="47289"/>
                  </a:lnTo>
                  <a:lnTo>
                    <a:pt x="202742" y="47289"/>
                  </a:lnTo>
                  <a:lnTo>
                    <a:pt x="220272" y="47289"/>
                  </a:lnTo>
                  <a:lnTo>
                    <a:pt x="237937" y="47289"/>
                  </a:lnTo>
                  <a:lnTo>
                    <a:pt x="255602" y="47289"/>
                  </a:lnTo>
                  <a:lnTo>
                    <a:pt x="273267" y="47289"/>
                  </a:lnTo>
                  <a:lnTo>
                    <a:pt x="290932" y="47289"/>
                  </a:lnTo>
                  <a:lnTo>
                    <a:pt x="308461" y="47425"/>
                  </a:lnTo>
                  <a:lnTo>
                    <a:pt x="326126" y="47425"/>
                  </a:lnTo>
                  <a:lnTo>
                    <a:pt x="343791" y="47425"/>
                  </a:lnTo>
                  <a:lnTo>
                    <a:pt x="361457" y="47425"/>
                  </a:lnTo>
                  <a:lnTo>
                    <a:pt x="378986" y="47425"/>
                  </a:lnTo>
                  <a:lnTo>
                    <a:pt x="396651" y="47425"/>
                  </a:lnTo>
                  <a:lnTo>
                    <a:pt x="414316" y="47425"/>
                  </a:lnTo>
                  <a:lnTo>
                    <a:pt x="431982" y="47425"/>
                  </a:lnTo>
                  <a:lnTo>
                    <a:pt x="449511" y="47425"/>
                  </a:lnTo>
                  <a:lnTo>
                    <a:pt x="467176" y="47425"/>
                  </a:lnTo>
                  <a:lnTo>
                    <a:pt x="484841" y="47560"/>
                  </a:lnTo>
                  <a:lnTo>
                    <a:pt x="502507" y="47560"/>
                  </a:lnTo>
                  <a:lnTo>
                    <a:pt x="520172" y="47560"/>
                  </a:lnTo>
                  <a:lnTo>
                    <a:pt x="537701" y="47560"/>
                  </a:lnTo>
                  <a:lnTo>
                    <a:pt x="555366" y="47560"/>
                  </a:lnTo>
                  <a:lnTo>
                    <a:pt x="573031" y="47560"/>
                  </a:lnTo>
                  <a:lnTo>
                    <a:pt x="590697" y="47560"/>
                  </a:lnTo>
                  <a:lnTo>
                    <a:pt x="608226" y="47560"/>
                  </a:lnTo>
                  <a:lnTo>
                    <a:pt x="625891" y="47560"/>
                  </a:lnTo>
                  <a:lnTo>
                    <a:pt x="643556" y="47560"/>
                  </a:lnTo>
                  <a:lnTo>
                    <a:pt x="661222" y="47696"/>
                  </a:lnTo>
                  <a:lnTo>
                    <a:pt x="671141" y="56529"/>
                  </a:lnTo>
                  <a:lnTo>
                    <a:pt x="675626" y="65769"/>
                  </a:lnTo>
                  <a:lnTo>
                    <a:pt x="690573" y="72427"/>
                  </a:lnTo>
                  <a:lnTo>
                    <a:pt x="693970" y="76233"/>
                  </a:lnTo>
                  <a:lnTo>
                    <a:pt x="693970" y="81668"/>
                  </a:lnTo>
                  <a:lnTo>
                    <a:pt x="699270" y="87511"/>
                  </a:lnTo>
                  <a:lnTo>
                    <a:pt x="697639" y="96480"/>
                  </a:lnTo>
                  <a:lnTo>
                    <a:pt x="697639" y="104361"/>
                  </a:lnTo>
                  <a:lnTo>
                    <a:pt x="699542" y="114281"/>
                  </a:lnTo>
                  <a:lnTo>
                    <a:pt x="703210" y="123793"/>
                  </a:lnTo>
                  <a:lnTo>
                    <a:pt x="708510" y="131402"/>
                  </a:lnTo>
                  <a:lnTo>
                    <a:pt x="714353" y="137109"/>
                  </a:lnTo>
                  <a:lnTo>
                    <a:pt x="737318" y="145670"/>
                  </a:lnTo>
                  <a:lnTo>
                    <a:pt x="741938" y="150698"/>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 name="Freeform: Shape 65">
              <a:extLst>
                <a:ext uri="{FF2B5EF4-FFF2-40B4-BE49-F238E27FC236}">
                  <a16:creationId xmlns:a16="http://schemas.microsoft.com/office/drawing/2014/main" id="{2BD64FF8-ECE0-D552-93A0-E8992652399F}"/>
                </a:ext>
              </a:extLst>
            </p:cNvPr>
            <p:cNvSpPr/>
            <p:nvPr/>
          </p:nvSpPr>
          <p:spPr>
            <a:xfrm>
              <a:off x="17154846" y="8589215"/>
              <a:ext cx="78134" cy="117269"/>
            </a:xfrm>
            <a:custGeom>
              <a:avLst/>
              <a:gdLst>
                <a:gd name="connsiteX0" fmla="*/ 77862 w 78134"/>
                <a:gd name="connsiteY0" fmla="*/ 53404 h 117269"/>
                <a:gd name="connsiteX1" fmla="*/ 73107 w 78134"/>
                <a:gd name="connsiteY1" fmla="*/ 57752 h 117269"/>
                <a:gd name="connsiteX2" fmla="*/ 68078 w 78134"/>
                <a:gd name="connsiteY2" fmla="*/ 51093 h 117269"/>
                <a:gd name="connsiteX3" fmla="*/ 65497 w 78134"/>
                <a:gd name="connsiteY3" fmla="*/ 43892 h 117269"/>
                <a:gd name="connsiteX4" fmla="*/ 61828 w 78134"/>
                <a:gd name="connsiteY4" fmla="*/ 39815 h 117269"/>
                <a:gd name="connsiteX5" fmla="*/ 57887 w 78134"/>
                <a:gd name="connsiteY5" fmla="*/ 38320 h 117269"/>
                <a:gd name="connsiteX6" fmla="*/ 61284 w 78134"/>
                <a:gd name="connsiteY6" fmla="*/ 54083 h 117269"/>
                <a:gd name="connsiteX7" fmla="*/ 53267 w 78134"/>
                <a:gd name="connsiteY7" fmla="*/ 65905 h 117269"/>
                <a:gd name="connsiteX8" fmla="*/ 51092 w 78134"/>
                <a:gd name="connsiteY8" fmla="*/ 96480 h 117269"/>
                <a:gd name="connsiteX9" fmla="*/ 40901 w 78134"/>
                <a:gd name="connsiteY9" fmla="*/ 109117 h 117269"/>
                <a:gd name="connsiteX10" fmla="*/ 9376 w 78134"/>
                <a:gd name="connsiteY10" fmla="*/ 117270 h 117269"/>
                <a:gd name="connsiteX11" fmla="*/ 0 w 78134"/>
                <a:gd name="connsiteY11" fmla="*/ 116454 h 117269"/>
                <a:gd name="connsiteX12" fmla="*/ 1631 w 78134"/>
                <a:gd name="connsiteY12" fmla="*/ 106671 h 117269"/>
                <a:gd name="connsiteX13" fmla="*/ 4892 w 78134"/>
                <a:gd name="connsiteY13" fmla="*/ 102595 h 117269"/>
                <a:gd name="connsiteX14" fmla="*/ 5571 w 78134"/>
                <a:gd name="connsiteY14" fmla="*/ 91995 h 117269"/>
                <a:gd name="connsiteX15" fmla="*/ 5979 w 78134"/>
                <a:gd name="connsiteY15" fmla="*/ 85065 h 117269"/>
                <a:gd name="connsiteX16" fmla="*/ 5843 w 78134"/>
                <a:gd name="connsiteY16" fmla="*/ 73379 h 117269"/>
                <a:gd name="connsiteX17" fmla="*/ 5707 w 78134"/>
                <a:gd name="connsiteY17" fmla="*/ 59926 h 117269"/>
                <a:gd name="connsiteX18" fmla="*/ 5571 w 78134"/>
                <a:gd name="connsiteY18" fmla="*/ 45250 h 117269"/>
                <a:gd name="connsiteX19" fmla="*/ 5435 w 78134"/>
                <a:gd name="connsiteY19" fmla="*/ 32341 h 117269"/>
                <a:gd name="connsiteX20" fmla="*/ 5299 w 78134"/>
                <a:gd name="connsiteY20" fmla="*/ 22965 h 117269"/>
                <a:gd name="connsiteX21" fmla="*/ 5164 w 78134"/>
                <a:gd name="connsiteY21" fmla="*/ 10056 h 117269"/>
                <a:gd name="connsiteX22" fmla="*/ 5164 w 78134"/>
                <a:gd name="connsiteY22" fmla="*/ 816 h 117269"/>
                <a:gd name="connsiteX23" fmla="*/ 14811 w 78134"/>
                <a:gd name="connsiteY23" fmla="*/ 680 h 117269"/>
                <a:gd name="connsiteX24" fmla="*/ 27992 w 78134"/>
                <a:gd name="connsiteY24" fmla="*/ 544 h 117269"/>
                <a:gd name="connsiteX25" fmla="*/ 40630 w 78134"/>
                <a:gd name="connsiteY25" fmla="*/ 272 h 117269"/>
                <a:gd name="connsiteX26" fmla="*/ 48511 w 78134"/>
                <a:gd name="connsiteY26" fmla="*/ 136 h 117269"/>
                <a:gd name="connsiteX27" fmla="*/ 58159 w 78134"/>
                <a:gd name="connsiteY27" fmla="*/ 0 h 117269"/>
                <a:gd name="connsiteX28" fmla="*/ 58567 w 78134"/>
                <a:gd name="connsiteY28" fmla="*/ 7746 h 117269"/>
                <a:gd name="connsiteX29" fmla="*/ 59110 w 78134"/>
                <a:gd name="connsiteY29" fmla="*/ 19568 h 117269"/>
                <a:gd name="connsiteX30" fmla="*/ 64410 w 78134"/>
                <a:gd name="connsiteY30" fmla="*/ 21470 h 117269"/>
                <a:gd name="connsiteX31" fmla="*/ 64138 w 78134"/>
                <a:gd name="connsiteY31" fmla="*/ 31118 h 117269"/>
                <a:gd name="connsiteX32" fmla="*/ 64002 w 78134"/>
                <a:gd name="connsiteY32" fmla="*/ 37505 h 117269"/>
                <a:gd name="connsiteX33" fmla="*/ 68622 w 78134"/>
                <a:gd name="connsiteY33" fmla="*/ 41446 h 117269"/>
                <a:gd name="connsiteX34" fmla="*/ 73378 w 78134"/>
                <a:gd name="connsiteY34" fmla="*/ 45522 h 117269"/>
                <a:gd name="connsiteX35" fmla="*/ 77862 w 78134"/>
                <a:gd name="connsiteY35" fmla="*/ 53404 h 117269"/>
                <a:gd name="connsiteX36" fmla="*/ 76911 w 78134"/>
                <a:gd name="connsiteY36" fmla="*/ 89957 h 117269"/>
                <a:gd name="connsiteX37" fmla="*/ 70525 w 78134"/>
                <a:gd name="connsiteY37" fmla="*/ 94577 h 117269"/>
                <a:gd name="connsiteX38" fmla="*/ 63459 w 78134"/>
                <a:gd name="connsiteY38" fmla="*/ 93762 h 117269"/>
                <a:gd name="connsiteX39" fmla="*/ 66992 w 78134"/>
                <a:gd name="connsiteY39" fmla="*/ 87511 h 117269"/>
                <a:gd name="connsiteX40" fmla="*/ 68350 w 78134"/>
                <a:gd name="connsiteY40" fmla="*/ 78270 h 117269"/>
                <a:gd name="connsiteX41" fmla="*/ 71883 w 78134"/>
                <a:gd name="connsiteY41" fmla="*/ 68079 h 117269"/>
                <a:gd name="connsiteX42" fmla="*/ 73922 w 78134"/>
                <a:gd name="connsiteY42" fmla="*/ 64954 h 117269"/>
                <a:gd name="connsiteX43" fmla="*/ 78134 w 78134"/>
                <a:gd name="connsiteY43" fmla="*/ 62236 h 117269"/>
                <a:gd name="connsiteX44" fmla="*/ 76911 w 78134"/>
                <a:gd name="connsiteY44" fmla="*/ 89957 h 117269"/>
                <a:gd name="connsiteX45" fmla="*/ 61013 w 78134"/>
                <a:gd name="connsiteY45" fmla="*/ 91044 h 117269"/>
                <a:gd name="connsiteX46" fmla="*/ 57480 w 78134"/>
                <a:gd name="connsiteY46" fmla="*/ 94170 h 117269"/>
                <a:gd name="connsiteX47" fmla="*/ 56121 w 78134"/>
                <a:gd name="connsiteY47" fmla="*/ 85880 h 117269"/>
                <a:gd name="connsiteX48" fmla="*/ 58567 w 78134"/>
                <a:gd name="connsiteY48" fmla="*/ 76369 h 117269"/>
                <a:gd name="connsiteX49" fmla="*/ 61149 w 78134"/>
                <a:gd name="connsiteY49" fmla="*/ 76097 h 117269"/>
                <a:gd name="connsiteX50" fmla="*/ 62371 w 78134"/>
                <a:gd name="connsiteY50" fmla="*/ 81124 h 117269"/>
                <a:gd name="connsiteX51" fmla="*/ 61013 w 78134"/>
                <a:gd name="connsiteY51" fmla="*/ 91044 h 1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8134" h="117269">
                  <a:moveTo>
                    <a:pt x="77862" y="53404"/>
                  </a:moveTo>
                  <a:lnTo>
                    <a:pt x="73107" y="57752"/>
                  </a:lnTo>
                  <a:lnTo>
                    <a:pt x="68078" y="51093"/>
                  </a:lnTo>
                  <a:lnTo>
                    <a:pt x="65497" y="43892"/>
                  </a:lnTo>
                  <a:lnTo>
                    <a:pt x="61828" y="39815"/>
                  </a:lnTo>
                  <a:lnTo>
                    <a:pt x="57887" y="38320"/>
                  </a:lnTo>
                  <a:lnTo>
                    <a:pt x="61284" y="54083"/>
                  </a:lnTo>
                  <a:lnTo>
                    <a:pt x="53267" y="65905"/>
                  </a:lnTo>
                  <a:lnTo>
                    <a:pt x="51092" y="96480"/>
                  </a:lnTo>
                  <a:lnTo>
                    <a:pt x="40901" y="109117"/>
                  </a:lnTo>
                  <a:lnTo>
                    <a:pt x="9376" y="117270"/>
                  </a:lnTo>
                  <a:lnTo>
                    <a:pt x="0" y="116454"/>
                  </a:lnTo>
                  <a:lnTo>
                    <a:pt x="1631" y="106671"/>
                  </a:lnTo>
                  <a:lnTo>
                    <a:pt x="4892" y="102595"/>
                  </a:lnTo>
                  <a:lnTo>
                    <a:pt x="5571" y="91995"/>
                  </a:lnTo>
                  <a:lnTo>
                    <a:pt x="5979" y="85065"/>
                  </a:lnTo>
                  <a:lnTo>
                    <a:pt x="5843" y="73379"/>
                  </a:lnTo>
                  <a:lnTo>
                    <a:pt x="5707" y="59926"/>
                  </a:lnTo>
                  <a:lnTo>
                    <a:pt x="5571" y="45250"/>
                  </a:lnTo>
                  <a:lnTo>
                    <a:pt x="5435" y="32341"/>
                  </a:lnTo>
                  <a:lnTo>
                    <a:pt x="5299" y="22965"/>
                  </a:lnTo>
                  <a:lnTo>
                    <a:pt x="5164" y="10056"/>
                  </a:lnTo>
                  <a:lnTo>
                    <a:pt x="5164" y="816"/>
                  </a:lnTo>
                  <a:lnTo>
                    <a:pt x="14811" y="680"/>
                  </a:lnTo>
                  <a:lnTo>
                    <a:pt x="27992" y="544"/>
                  </a:lnTo>
                  <a:lnTo>
                    <a:pt x="40630" y="272"/>
                  </a:lnTo>
                  <a:lnTo>
                    <a:pt x="48511" y="136"/>
                  </a:lnTo>
                  <a:lnTo>
                    <a:pt x="58159" y="0"/>
                  </a:lnTo>
                  <a:lnTo>
                    <a:pt x="58567" y="7746"/>
                  </a:lnTo>
                  <a:lnTo>
                    <a:pt x="59110" y="19568"/>
                  </a:lnTo>
                  <a:lnTo>
                    <a:pt x="64410" y="21470"/>
                  </a:lnTo>
                  <a:lnTo>
                    <a:pt x="64138" y="31118"/>
                  </a:lnTo>
                  <a:lnTo>
                    <a:pt x="64002" y="37505"/>
                  </a:lnTo>
                  <a:lnTo>
                    <a:pt x="68622" y="41446"/>
                  </a:lnTo>
                  <a:lnTo>
                    <a:pt x="73378" y="45522"/>
                  </a:lnTo>
                  <a:lnTo>
                    <a:pt x="77862" y="53404"/>
                  </a:lnTo>
                  <a:close/>
                  <a:moveTo>
                    <a:pt x="76911" y="89957"/>
                  </a:moveTo>
                  <a:lnTo>
                    <a:pt x="70525" y="94577"/>
                  </a:lnTo>
                  <a:lnTo>
                    <a:pt x="63459" y="93762"/>
                  </a:lnTo>
                  <a:lnTo>
                    <a:pt x="66992" y="87511"/>
                  </a:lnTo>
                  <a:lnTo>
                    <a:pt x="68350" y="78270"/>
                  </a:lnTo>
                  <a:lnTo>
                    <a:pt x="71883" y="68079"/>
                  </a:lnTo>
                  <a:lnTo>
                    <a:pt x="73922" y="64954"/>
                  </a:lnTo>
                  <a:lnTo>
                    <a:pt x="78134" y="62236"/>
                  </a:lnTo>
                  <a:lnTo>
                    <a:pt x="76911" y="89957"/>
                  </a:lnTo>
                  <a:close/>
                  <a:moveTo>
                    <a:pt x="61013" y="91044"/>
                  </a:moveTo>
                  <a:lnTo>
                    <a:pt x="57480" y="94170"/>
                  </a:lnTo>
                  <a:lnTo>
                    <a:pt x="56121" y="85880"/>
                  </a:lnTo>
                  <a:lnTo>
                    <a:pt x="58567" y="76369"/>
                  </a:lnTo>
                  <a:lnTo>
                    <a:pt x="61149" y="76097"/>
                  </a:lnTo>
                  <a:lnTo>
                    <a:pt x="62371" y="81124"/>
                  </a:lnTo>
                  <a:lnTo>
                    <a:pt x="61013" y="91044"/>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 name="Freeform: Shape 66">
              <a:extLst>
                <a:ext uri="{FF2B5EF4-FFF2-40B4-BE49-F238E27FC236}">
                  <a16:creationId xmlns:a16="http://schemas.microsoft.com/office/drawing/2014/main" id="{F361682F-BB91-5767-CCC0-CB148844AEC7}"/>
                </a:ext>
              </a:extLst>
            </p:cNvPr>
            <p:cNvSpPr/>
            <p:nvPr/>
          </p:nvSpPr>
          <p:spPr>
            <a:xfrm>
              <a:off x="15682168" y="9700628"/>
              <a:ext cx="612846" cy="486607"/>
            </a:xfrm>
            <a:custGeom>
              <a:avLst/>
              <a:gdLst>
                <a:gd name="connsiteX0" fmla="*/ 612846 w 612846"/>
                <a:gd name="connsiteY0" fmla="*/ 206275 h 486607"/>
                <a:gd name="connsiteX1" fmla="*/ 611216 w 612846"/>
                <a:gd name="connsiteY1" fmla="*/ 206818 h 486607"/>
                <a:gd name="connsiteX2" fmla="*/ 577380 w 612846"/>
                <a:gd name="connsiteY2" fmla="*/ 229647 h 486607"/>
                <a:gd name="connsiteX3" fmla="*/ 567324 w 612846"/>
                <a:gd name="connsiteY3" fmla="*/ 239703 h 486607"/>
                <a:gd name="connsiteX4" fmla="*/ 539468 w 612846"/>
                <a:gd name="connsiteY4" fmla="*/ 278294 h 486607"/>
                <a:gd name="connsiteX5" fmla="*/ 532401 w 612846"/>
                <a:gd name="connsiteY5" fmla="*/ 302890 h 486607"/>
                <a:gd name="connsiteX6" fmla="*/ 526694 w 612846"/>
                <a:gd name="connsiteY6" fmla="*/ 292562 h 486607"/>
                <a:gd name="connsiteX7" fmla="*/ 528053 w 612846"/>
                <a:gd name="connsiteY7" fmla="*/ 284817 h 486607"/>
                <a:gd name="connsiteX8" fmla="*/ 528189 w 612846"/>
                <a:gd name="connsiteY8" fmla="*/ 278430 h 486607"/>
                <a:gd name="connsiteX9" fmla="*/ 521123 w 612846"/>
                <a:gd name="connsiteY9" fmla="*/ 292019 h 486607"/>
                <a:gd name="connsiteX10" fmla="*/ 527782 w 612846"/>
                <a:gd name="connsiteY10" fmla="*/ 311859 h 486607"/>
                <a:gd name="connsiteX11" fmla="*/ 521803 w 612846"/>
                <a:gd name="connsiteY11" fmla="*/ 319468 h 486607"/>
                <a:gd name="connsiteX12" fmla="*/ 503457 w 612846"/>
                <a:gd name="connsiteY12" fmla="*/ 333600 h 486607"/>
                <a:gd name="connsiteX13" fmla="*/ 493402 w 612846"/>
                <a:gd name="connsiteY13" fmla="*/ 335910 h 486607"/>
                <a:gd name="connsiteX14" fmla="*/ 481988 w 612846"/>
                <a:gd name="connsiteY14" fmla="*/ 339851 h 486607"/>
                <a:gd name="connsiteX15" fmla="*/ 478455 w 612846"/>
                <a:gd name="connsiteY15" fmla="*/ 353847 h 486607"/>
                <a:gd name="connsiteX16" fmla="*/ 463100 w 612846"/>
                <a:gd name="connsiteY16" fmla="*/ 366620 h 486607"/>
                <a:gd name="connsiteX17" fmla="*/ 454132 w 612846"/>
                <a:gd name="connsiteY17" fmla="*/ 372327 h 486607"/>
                <a:gd name="connsiteX18" fmla="*/ 437825 w 612846"/>
                <a:gd name="connsiteY18" fmla="*/ 368795 h 486607"/>
                <a:gd name="connsiteX19" fmla="*/ 442853 w 612846"/>
                <a:gd name="connsiteY19" fmla="*/ 381160 h 486607"/>
                <a:gd name="connsiteX20" fmla="*/ 436874 w 612846"/>
                <a:gd name="connsiteY20" fmla="*/ 390400 h 486607"/>
                <a:gd name="connsiteX21" fmla="*/ 426410 w 612846"/>
                <a:gd name="connsiteY21" fmla="*/ 397603 h 486607"/>
                <a:gd name="connsiteX22" fmla="*/ 413501 w 612846"/>
                <a:gd name="connsiteY22" fmla="*/ 402222 h 486607"/>
                <a:gd name="connsiteX23" fmla="*/ 406163 w 612846"/>
                <a:gd name="connsiteY23" fmla="*/ 401679 h 486607"/>
                <a:gd name="connsiteX24" fmla="*/ 399912 w 612846"/>
                <a:gd name="connsiteY24" fmla="*/ 404125 h 486607"/>
                <a:gd name="connsiteX25" fmla="*/ 394885 w 612846"/>
                <a:gd name="connsiteY25" fmla="*/ 410104 h 486607"/>
                <a:gd name="connsiteX26" fmla="*/ 382791 w 612846"/>
                <a:gd name="connsiteY26" fmla="*/ 415675 h 486607"/>
                <a:gd name="connsiteX27" fmla="*/ 370289 w 612846"/>
                <a:gd name="connsiteY27" fmla="*/ 412550 h 486607"/>
                <a:gd name="connsiteX28" fmla="*/ 356022 w 612846"/>
                <a:gd name="connsiteY28" fmla="*/ 410647 h 486607"/>
                <a:gd name="connsiteX29" fmla="*/ 348140 w 612846"/>
                <a:gd name="connsiteY29" fmla="*/ 413908 h 486607"/>
                <a:gd name="connsiteX30" fmla="*/ 361457 w 612846"/>
                <a:gd name="connsiteY30" fmla="*/ 419480 h 486607"/>
                <a:gd name="connsiteX31" fmla="*/ 368523 w 612846"/>
                <a:gd name="connsiteY31" fmla="*/ 427362 h 486607"/>
                <a:gd name="connsiteX32" fmla="*/ 367164 w 612846"/>
                <a:gd name="connsiteY32" fmla="*/ 438096 h 486607"/>
                <a:gd name="connsiteX33" fmla="*/ 363495 w 612846"/>
                <a:gd name="connsiteY33" fmla="*/ 442173 h 486607"/>
                <a:gd name="connsiteX34" fmla="*/ 355070 w 612846"/>
                <a:gd name="connsiteY34" fmla="*/ 447745 h 486607"/>
                <a:gd name="connsiteX35" fmla="*/ 351401 w 612846"/>
                <a:gd name="connsiteY35" fmla="*/ 446929 h 486607"/>
                <a:gd name="connsiteX36" fmla="*/ 349227 w 612846"/>
                <a:gd name="connsiteY36" fmla="*/ 441902 h 486607"/>
                <a:gd name="connsiteX37" fmla="*/ 346509 w 612846"/>
                <a:gd name="connsiteY37" fmla="*/ 431438 h 486607"/>
                <a:gd name="connsiteX38" fmla="*/ 342569 w 612846"/>
                <a:gd name="connsiteY38" fmla="*/ 433612 h 486607"/>
                <a:gd name="connsiteX39" fmla="*/ 341890 w 612846"/>
                <a:gd name="connsiteY39" fmla="*/ 438504 h 486607"/>
                <a:gd name="connsiteX40" fmla="*/ 338493 w 612846"/>
                <a:gd name="connsiteY40" fmla="*/ 440270 h 486607"/>
                <a:gd name="connsiteX41" fmla="*/ 326534 w 612846"/>
                <a:gd name="connsiteY41" fmla="*/ 423556 h 486607"/>
                <a:gd name="connsiteX42" fmla="*/ 327214 w 612846"/>
                <a:gd name="connsiteY42" fmla="*/ 436330 h 486607"/>
                <a:gd name="connsiteX43" fmla="*/ 331290 w 612846"/>
                <a:gd name="connsiteY43" fmla="*/ 446114 h 486607"/>
                <a:gd name="connsiteX44" fmla="*/ 335367 w 612846"/>
                <a:gd name="connsiteY44" fmla="*/ 451142 h 486607"/>
                <a:gd name="connsiteX45" fmla="*/ 339444 w 612846"/>
                <a:gd name="connsiteY45" fmla="*/ 453995 h 486607"/>
                <a:gd name="connsiteX46" fmla="*/ 340394 w 612846"/>
                <a:gd name="connsiteY46" fmla="*/ 458615 h 486607"/>
                <a:gd name="connsiteX47" fmla="*/ 332241 w 612846"/>
                <a:gd name="connsiteY47" fmla="*/ 469622 h 486607"/>
                <a:gd name="connsiteX48" fmla="*/ 328029 w 612846"/>
                <a:gd name="connsiteY48" fmla="*/ 472068 h 486607"/>
                <a:gd name="connsiteX49" fmla="*/ 320555 w 612846"/>
                <a:gd name="connsiteY49" fmla="*/ 473834 h 486607"/>
                <a:gd name="connsiteX50" fmla="*/ 316343 w 612846"/>
                <a:gd name="connsiteY50" fmla="*/ 480629 h 486607"/>
                <a:gd name="connsiteX51" fmla="*/ 317702 w 612846"/>
                <a:gd name="connsiteY51" fmla="*/ 486608 h 486607"/>
                <a:gd name="connsiteX52" fmla="*/ 291748 w 612846"/>
                <a:gd name="connsiteY52" fmla="*/ 474514 h 486607"/>
                <a:gd name="connsiteX53" fmla="*/ 284002 w 612846"/>
                <a:gd name="connsiteY53" fmla="*/ 463643 h 486607"/>
                <a:gd name="connsiteX54" fmla="*/ 284274 w 612846"/>
                <a:gd name="connsiteY54" fmla="*/ 449646 h 486607"/>
                <a:gd name="connsiteX55" fmla="*/ 279382 w 612846"/>
                <a:gd name="connsiteY55" fmla="*/ 433748 h 486607"/>
                <a:gd name="connsiteX56" fmla="*/ 264162 w 612846"/>
                <a:gd name="connsiteY56" fmla="*/ 407114 h 486607"/>
                <a:gd name="connsiteX57" fmla="*/ 253156 w 612846"/>
                <a:gd name="connsiteY57" fmla="*/ 399504 h 486607"/>
                <a:gd name="connsiteX58" fmla="*/ 245818 w 612846"/>
                <a:gd name="connsiteY58" fmla="*/ 381296 h 486607"/>
                <a:gd name="connsiteX59" fmla="*/ 238616 w 612846"/>
                <a:gd name="connsiteY59" fmla="*/ 349770 h 486607"/>
                <a:gd name="connsiteX60" fmla="*/ 227338 w 612846"/>
                <a:gd name="connsiteY60" fmla="*/ 329660 h 486607"/>
                <a:gd name="connsiteX61" fmla="*/ 211847 w 612846"/>
                <a:gd name="connsiteY61" fmla="*/ 320827 h 486607"/>
                <a:gd name="connsiteX62" fmla="*/ 201519 w 612846"/>
                <a:gd name="connsiteY62" fmla="*/ 310363 h 486607"/>
                <a:gd name="connsiteX63" fmla="*/ 196219 w 612846"/>
                <a:gd name="connsiteY63" fmla="*/ 298405 h 486607"/>
                <a:gd name="connsiteX64" fmla="*/ 190784 w 612846"/>
                <a:gd name="connsiteY64" fmla="*/ 290524 h 486607"/>
                <a:gd name="connsiteX65" fmla="*/ 185077 w 612846"/>
                <a:gd name="connsiteY65" fmla="*/ 286855 h 486607"/>
                <a:gd name="connsiteX66" fmla="*/ 181952 w 612846"/>
                <a:gd name="connsiteY66" fmla="*/ 280740 h 486607"/>
                <a:gd name="connsiteX67" fmla="*/ 181544 w 612846"/>
                <a:gd name="connsiteY67" fmla="*/ 271908 h 486607"/>
                <a:gd name="connsiteX68" fmla="*/ 172711 w 612846"/>
                <a:gd name="connsiteY68" fmla="*/ 260357 h 486607"/>
                <a:gd name="connsiteX69" fmla="*/ 146757 w 612846"/>
                <a:gd name="connsiteY69" fmla="*/ 238888 h 486607"/>
                <a:gd name="connsiteX70" fmla="*/ 140643 w 612846"/>
                <a:gd name="connsiteY70" fmla="*/ 225842 h 486607"/>
                <a:gd name="connsiteX71" fmla="*/ 128412 w 612846"/>
                <a:gd name="connsiteY71" fmla="*/ 212254 h 486607"/>
                <a:gd name="connsiteX72" fmla="*/ 97974 w 612846"/>
                <a:gd name="connsiteY72" fmla="*/ 184669 h 486607"/>
                <a:gd name="connsiteX73" fmla="*/ 97974 w 612846"/>
                <a:gd name="connsiteY73" fmla="*/ 184669 h 486607"/>
                <a:gd name="connsiteX74" fmla="*/ 68758 w 612846"/>
                <a:gd name="connsiteY74" fmla="*/ 130994 h 486607"/>
                <a:gd name="connsiteX75" fmla="*/ 68622 w 612846"/>
                <a:gd name="connsiteY75" fmla="*/ 130994 h 486607"/>
                <a:gd name="connsiteX76" fmla="*/ 64954 w 612846"/>
                <a:gd name="connsiteY76" fmla="*/ 120123 h 486607"/>
                <a:gd name="connsiteX77" fmla="*/ 58703 w 612846"/>
                <a:gd name="connsiteY77" fmla="*/ 115639 h 486607"/>
                <a:gd name="connsiteX78" fmla="*/ 48647 w 612846"/>
                <a:gd name="connsiteY78" fmla="*/ 114009 h 486607"/>
                <a:gd name="connsiteX79" fmla="*/ 38728 w 612846"/>
                <a:gd name="connsiteY79" fmla="*/ 108709 h 486607"/>
                <a:gd name="connsiteX80" fmla="*/ 24324 w 612846"/>
                <a:gd name="connsiteY80" fmla="*/ 95120 h 486607"/>
                <a:gd name="connsiteX81" fmla="*/ 24188 w 612846"/>
                <a:gd name="connsiteY81" fmla="*/ 94984 h 486607"/>
                <a:gd name="connsiteX82" fmla="*/ 0 w 612846"/>
                <a:gd name="connsiteY82" fmla="*/ 78134 h 486607"/>
                <a:gd name="connsiteX83" fmla="*/ 5028 w 612846"/>
                <a:gd name="connsiteY83" fmla="*/ 63051 h 486607"/>
                <a:gd name="connsiteX84" fmla="*/ 23644 w 612846"/>
                <a:gd name="connsiteY84" fmla="*/ 43212 h 486607"/>
                <a:gd name="connsiteX85" fmla="*/ 29895 w 612846"/>
                <a:gd name="connsiteY85" fmla="*/ 32748 h 486607"/>
                <a:gd name="connsiteX86" fmla="*/ 30846 w 612846"/>
                <a:gd name="connsiteY86" fmla="*/ 32612 h 486607"/>
                <a:gd name="connsiteX87" fmla="*/ 33156 w 612846"/>
                <a:gd name="connsiteY87" fmla="*/ 32612 h 486607"/>
                <a:gd name="connsiteX88" fmla="*/ 53539 w 612846"/>
                <a:gd name="connsiteY88" fmla="*/ 25954 h 486607"/>
                <a:gd name="connsiteX89" fmla="*/ 73922 w 612846"/>
                <a:gd name="connsiteY89" fmla="*/ 19432 h 486607"/>
                <a:gd name="connsiteX90" fmla="*/ 78270 w 612846"/>
                <a:gd name="connsiteY90" fmla="*/ 19704 h 486607"/>
                <a:gd name="connsiteX91" fmla="*/ 90092 w 612846"/>
                <a:gd name="connsiteY91" fmla="*/ 12909 h 486607"/>
                <a:gd name="connsiteX92" fmla="*/ 114009 w 612846"/>
                <a:gd name="connsiteY92" fmla="*/ 5164 h 486607"/>
                <a:gd name="connsiteX93" fmla="*/ 123249 w 612846"/>
                <a:gd name="connsiteY93" fmla="*/ 0 h 486607"/>
                <a:gd name="connsiteX94" fmla="*/ 127869 w 612846"/>
                <a:gd name="connsiteY94" fmla="*/ 1495 h 486607"/>
                <a:gd name="connsiteX95" fmla="*/ 148116 w 612846"/>
                <a:gd name="connsiteY95" fmla="*/ 2310 h 486607"/>
                <a:gd name="connsiteX96" fmla="*/ 168499 w 612846"/>
                <a:gd name="connsiteY96" fmla="*/ 3261 h 486607"/>
                <a:gd name="connsiteX97" fmla="*/ 188746 w 612846"/>
                <a:gd name="connsiteY97" fmla="*/ 4076 h 486607"/>
                <a:gd name="connsiteX98" fmla="*/ 208993 w 612846"/>
                <a:gd name="connsiteY98" fmla="*/ 5028 h 486607"/>
                <a:gd name="connsiteX99" fmla="*/ 229240 w 612846"/>
                <a:gd name="connsiteY99" fmla="*/ 5979 h 486607"/>
                <a:gd name="connsiteX100" fmla="*/ 249623 w 612846"/>
                <a:gd name="connsiteY100" fmla="*/ 6794 h 486607"/>
                <a:gd name="connsiteX101" fmla="*/ 269869 w 612846"/>
                <a:gd name="connsiteY101" fmla="*/ 7746 h 486607"/>
                <a:gd name="connsiteX102" fmla="*/ 290117 w 612846"/>
                <a:gd name="connsiteY102" fmla="*/ 8561 h 486607"/>
                <a:gd name="connsiteX103" fmla="*/ 294058 w 612846"/>
                <a:gd name="connsiteY103" fmla="*/ 10191 h 486607"/>
                <a:gd name="connsiteX104" fmla="*/ 295281 w 612846"/>
                <a:gd name="connsiteY104" fmla="*/ 12501 h 486607"/>
                <a:gd name="connsiteX105" fmla="*/ 294737 w 612846"/>
                <a:gd name="connsiteY105" fmla="*/ 19024 h 486607"/>
                <a:gd name="connsiteX106" fmla="*/ 295552 w 612846"/>
                <a:gd name="connsiteY106" fmla="*/ 22693 h 486607"/>
                <a:gd name="connsiteX107" fmla="*/ 309820 w 612846"/>
                <a:gd name="connsiteY107" fmla="*/ 15219 h 486607"/>
                <a:gd name="connsiteX108" fmla="*/ 316479 w 612846"/>
                <a:gd name="connsiteY108" fmla="*/ 23780 h 486607"/>
                <a:gd name="connsiteX109" fmla="*/ 327757 w 612846"/>
                <a:gd name="connsiteY109" fmla="*/ 38591 h 486607"/>
                <a:gd name="connsiteX110" fmla="*/ 328301 w 612846"/>
                <a:gd name="connsiteY110" fmla="*/ 47288 h 486607"/>
                <a:gd name="connsiteX111" fmla="*/ 328980 w 612846"/>
                <a:gd name="connsiteY111" fmla="*/ 59518 h 486607"/>
                <a:gd name="connsiteX112" fmla="*/ 347053 w 612846"/>
                <a:gd name="connsiteY112" fmla="*/ 60061 h 486607"/>
                <a:gd name="connsiteX113" fmla="*/ 365126 w 612846"/>
                <a:gd name="connsiteY113" fmla="*/ 60741 h 486607"/>
                <a:gd name="connsiteX114" fmla="*/ 383199 w 612846"/>
                <a:gd name="connsiteY114" fmla="*/ 61285 h 486607"/>
                <a:gd name="connsiteX115" fmla="*/ 401272 w 612846"/>
                <a:gd name="connsiteY115" fmla="*/ 61964 h 486607"/>
                <a:gd name="connsiteX116" fmla="*/ 419344 w 612846"/>
                <a:gd name="connsiteY116" fmla="*/ 62507 h 486607"/>
                <a:gd name="connsiteX117" fmla="*/ 437417 w 612846"/>
                <a:gd name="connsiteY117" fmla="*/ 63186 h 486607"/>
                <a:gd name="connsiteX118" fmla="*/ 455490 w 612846"/>
                <a:gd name="connsiteY118" fmla="*/ 63731 h 486607"/>
                <a:gd name="connsiteX119" fmla="*/ 473563 w 612846"/>
                <a:gd name="connsiteY119" fmla="*/ 64410 h 486607"/>
                <a:gd name="connsiteX120" fmla="*/ 490820 w 612846"/>
                <a:gd name="connsiteY120" fmla="*/ 82075 h 486607"/>
                <a:gd name="connsiteX121" fmla="*/ 508078 w 612846"/>
                <a:gd name="connsiteY121" fmla="*/ 99740 h 486607"/>
                <a:gd name="connsiteX122" fmla="*/ 525336 w 612846"/>
                <a:gd name="connsiteY122" fmla="*/ 117406 h 486607"/>
                <a:gd name="connsiteX123" fmla="*/ 542593 w 612846"/>
                <a:gd name="connsiteY123" fmla="*/ 134935 h 486607"/>
                <a:gd name="connsiteX124" fmla="*/ 559851 w 612846"/>
                <a:gd name="connsiteY124" fmla="*/ 152600 h 486607"/>
                <a:gd name="connsiteX125" fmla="*/ 577244 w 612846"/>
                <a:gd name="connsiteY125" fmla="*/ 170130 h 486607"/>
                <a:gd name="connsiteX126" fmla="*/ 594501 w 612846"/>
                <a:gd name="connsiteY126" fmla="*/ 187659 h 486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612846" h="486607">
                  <a:moveTo>
                    <a:pt x="612846" y="206275"/>
                  </a:moveTo>
                  <a:lnTo>
                    <a:pt x="611216" y="206818"/>
                  </a:lnTo>
                  <a:lnTo>
                    <a:pt x="577380" y="229647"/>
                  </a:lnTo>
                  <a:lnTo>
                    <a:pt x="567324" y="239703"/>
                  </a:lnTo>
                  <a:lnTo>
                    <a:pt x="539468" y="278294"/>
                  </a:lnTo>
                  <a:lnTo>
                    <a:pt x="532401" y="302890"/>
                  </a:lnTo>
                  <a:lnTo>
                    <a:pt x="526694" y="292562"/>
                  </a:lnTo>
                  <a:lnTo>
                    <a:pt x="528053" y="284817"/>
                  </a:lnTo>
                  <a:lnTo>
                    <a:pt x="528189" y="278430"/>
                  </a:lnTo>
                  <a:lnTo>
                    <a:pt x="521123" y="292019"/>
                  </a:lnTo>
                  <a:lnTo>
                    <a:pt x="527782" y="311859"/>
                  </a:lnTo>
                  <a:lnTo>
                    <a:pt x="521803" y="319468"/>
                  </a:lnTo>
                  <a:lnTo>
                    <a:pt x="503457" y="333600"/>
                  </a:lnTo>
                  <a:lnTo>
                    <a:pt x="493402" y="335910"/>
                  </a:lnTo>
                  <a:lnTo>
                    <a:pt x="481988" y="339851"/>
                  </a:lnTo>
                  <a:lnTo>
                    <a:pt x="478455" y="353847"/>
                  </a:lnTo>
                  <a:lnTo>
                    <a:pt x="463100" y="366620"/>
                  </a:lnTo>
                  <a:lnTo>
                    <a:pt x="454132" y="372327"/>
                  </a:lnTo>
                  <a:lnTo>
                    <a:pt x="437825" y="368795"/>
                  </a:lnTo>
                  <a:lnTo>
                    <a:pt x="442853" y="381160"/>
                  </a:lnTo>
                  <a:lnTo>
                    <a:pt x="436874" y="390400"/>
                  </a:lnTo>
                  <a:lnTo>
                    <a:pt x="426410" y="397603"/>
                  </a:lnTo>
                  <a:lnTo>
                    <a:pt x="413501" y="402222"/>
                  </a:lnTo>
                  <a:lnTo>
                    <a:pt x="406163" y="401679"/>
                  </a:lnTo>
                  <a:lnTo>
                    <a:pt x="399912" y="404125"/>
                  </a:lnTo>
                  <a:lnTo>
                    <a:pt x="394885" y="410104"/>
                  </a:lnTo>
                  <a:lnTo>
                    <a:pt x="382791" y="415675"/>
                  </a:lnTo>
                  <a:lnTo>
                    <a:pt x="370289" y="412550"/>
                  </a:lnTo>
                  <a:lnTo>
                    <a:pt x="356022" y="410647"/>
                  </a:lnTo>
                  <a:lnTo>
                    <a:pt x="348140" y="413908"/>
                  </a:lnTo>
                  <a:lnTo>
                    <a:pt x="361457" y="419480"/>
                  </a:lnTo>
                  <a:lnTo>
                    <a:pt x="368523" y="427362"/>
                  </a:lnTo>
                  <a:lnTo>
                    <a:pt x="367164" y="438096"/>
                  </a:lnTo>
                  <a:lnTo>
                    <a:pt x="363495" y="442173"/>
                  </a:lnTo>
                  <a:lnTo>
                    <a:pt x="355070" y="447745"/>
                  </a:lnTo>
                  <a:lnTo>
                    <a:pt x="351401" y="446929"/>
                  </a:lnTo>
                  <a:lnTo>
                    <a:pt x="349227" y="441902"/>
                  </a:lnTo>
                  <a:lnTo>
                    <a:pt x="346509" y="431438"/>
                  </a:lnTo>
                  <a:lnTo>
                    <a:pt x="342569" y="433612"/>
                  </a:lnTo>
                  <a:lnTo>
                    <a:pt x="341890" y="438504"/>
                  </a:lnTo>
                  <a:lnTo>
                    <a:pt x="338493" y="440270"/>
                  </a:lnTo>
                  <a:lnTo>
                    <a:pt x="326534" y="423556"/>
                  </a:lnTo>
                  <a:lnTo>
                    <a:pt x="327214" y="436330"/>
                  </a:lnTo>
                  <a:lnTo>
                    <a:pt x="331290" y="446114"/>
                  </a:lnTo>
                  <a:lnTo>
                    <a:pt x="335367" y="451142"/>
                  </a:lnTo>
                  <a:lnTo>
                    <a:pt x="339444" y="453995"/>
                  </a:lnTo>
                  <a:lnTo>
                    <a:pt x="340394" y="458615"/>
                  </a:lnTo>
                  <a:lnTo>
                    <a:pt x="332241" y="469622"/>
                  </a:lnTo>
                  <a:lnTo>
                    <a:pt x="328029" y="472068"/>
                  </a:lnTo>
                  <a:lnTo>
                    <a:pt x="320555" y="473834"/>
                  </a:lnTo>
                  <a:lnTo>
                    <a:pt x="316343" y="480629"/>
                  </a:lnTo>
                  <a:lnTo>
                    <a:pt x="317702" y="486608"/>
                  </a:lnTo>
                  <a:lnTo>
                    <a:pt x="291748" y="474514"/>
                  </a:lnTo>
                  <a:lnTo>
                    <a:pt x="284002" y="463643"/>
                  </a:lnTo>
                  <a:lnTo>
                    <a:pt x="284274" y="449646"/>
                  </a:lnTo>
                  <a:lnTo>
                    <a:pt x="279382" y="433748"/>
                  </a:lnTo>
                  <a:lnTo>
                    <a:pt x="264162" y="407114"/>
                  </a:lnTo>
                  <a:lnTo>
                    <a:pt x="253156" y="399504"/>
                  </a:lnTo>
                  <a:lnTo>
                    <a:pt x="245818" y="381296"/>
                  </a:lnTo>
                  <a:lnTo>
                    <a:pt x="238616" y="349770"/>
                  </a:lnTo>
                  <a:lnTo>
                    <a:pt x="227338" y="329660"/>
                  </a:lnTo>
                  <a:lnTo>
                    <a:pt x="211847" y="320827"/>
                  </a:lnTo>
                  <a:lnTo>
                    <a:pt x="201519" y="310363"/>
                  </a:lnTo>
                  <a:lnTo>
                    <a:pt x="196219" y="298405"/>
                  </a:lnTo>
                  <a:lnTo>
                    <a:pt x="190784" y="290524"/>
                  </a:lnTo>
                  <a:lnTo>
                    <a:pt x="185077" y="286855"/>
                  </a:lnTo>
                  <a:lnTo>
                    <a:pt x="181952" y="280740"/>
                  </a:lnTo>
                  <a:lnTo>
                    <a:pt x="181544" y="271908"/>
                  </a:lnTo>
                  <a:lnTo>
                    <a:pt x="172711" y="260357"/>
                  </a:lnTo>
                  <a:lnTo>
                    <a:pt x="146757" y="238888"/>
                  </a:lnTo>
                  <a:lnTo>
                    <a:pt x="140643" y="225842"/>
                  </a:lnTo>
                  <a:lnTo>
                    <a:pt x="128412" y="212254"/>
                  </a:lnTo>
                  <a:lnTo>
                    <a:pt x="97974" y="184669"/>
                  </a:lnTo>
                  <a:lnTo>
                    <a:pt x="97974" y="184669"/>
                  </a:lnTo>
                  <a:lnTo>
                    <a:pt x="68758" y="130994"/>
                  </a:lnTo>
                  <a:lnTo>
                    <a:pt x="68622" y="130994"/>
                  </a:lnTo>
                  <a:lnTo>
                    <a:pt x="64954" y="120123"/>
                  </a:lnTo>
                  <a:lnTo>
                    <a:pt x="58703" y="115639"/>
                  </a:lnTo>
                  <a:lnTo>
                    <a:pt x="48647" y="114009"/>
                  </a:lnTo>
                  <a:lnTo>
                    <a:pt x="38728" y="108709"/>
                  </a:lnTo>
                  <a:lnTo>
                    <a:pt x="24324" y="95120"/>
                  </a:lnTo>
                  <a:lnTo>
                    <a:pt x="24188" y="94984"/>
                  </a:lnTo>
                  <a:lnTo>
                    <a:pt x="0" y="78134"/>
                  </a:lnTo>
                  <a:lnTo>
                    <a:pt x="5028" y="63051"/>
                  </a:lnTo>
                  <a:lnTo>
                    <a:pt x="23644" y="43212"/>
                  </a:lnTo>
                  <a:lnTo>
                    <a:pt x="29895" y="32748"/>
                  </a:lnTo>
                  <a:lnTo>
                    <a:pt x="30846" y="32612"/>
                  </a:lnTo>
                  <a:lnTo>
                    <a:pt x="33156" y="32612"/>
                  </a:lnTo>
                  <a:lnTo>
                    <a:pt x="53539" y="25954"/>
                  </a:lnTo>
                  <a:lnTo>
                    <a:pt x="73922" y="19432"/>
                  </a:lnTo>
                  <a:lnTo>
                    <a:pt x="78270" y="19704"/>
                  </a:lnTo>
                  <a:lnTo>
                    <a:pt x="90092" y="12909"/>
                  </a:lnTo>
                  <a:lnTo>
                    <a:pt x="114009" y="5164"/>
                  </a:lnTo>
                  <a:lnTo>
                    <a:pt x="123249" y="0"/>
                  </a:lnTo>
                  <a:lnTo>
                    <a:pt x="127869" y="1495"/>
                  </a:lnTo>
                  <a:lnTo>
                    <a:pt x="148116" y="2310"/>
                  </a:lnTo>
                  <a:lnTo>
                    <a:pt x="168499" y="3261"/>
                  </a:lnTo>
                  <a:lnTo>
                    <a:pt x="188746" y="4076"/>
                  </a:lnTo>
                  <a:lnTo>
                    <a:pt x="208993" y="5028"/>
                  </a:lnTo>
                  <a:lnTo>
                    <a:pt x="229240" y="5979"/>
                  </a:lnTo>
                  <a:lnTo>
                    <a:pt x="249623" y="6794"/>
                  </a:lnTo>
                  <a:lnTo>
                    <a:pt x="269869" y="7746"/>
                  </a:lnTo>
                  <a:lnTo>
                    <a:pt x="290117" y="8561"/>
                  </a:lnTo>
                  <a:lnTo>
                    <a:pt x="294058" y="10191"/>
                  </a:lnTo>
                  <a:lnTo>
                    <a:pt x="295281" y="12501"/>
                  </a:lnTo>
                  <a:lnTo>
                    <a:pt x="294737" y="19024"/>
                  </a:lnTo>
                  <a:lnTo>
                    <a:pt x="295552" y="22693"/>
                  </a:lnTo>
                  <a:lnTo>
                    <a:pt x="309820" y="15219"/>
                  </a:lnTo>
                  <a:lnTo>
                    <a:pt x="316479" y="23780"/>
                  </a:lnTo>
                  <a:lnTo>
                    <a:pt x="327757" y="38591"/>
                  </a:lnTo>
                  <a:lnTo>
                    <a:pt x="328301" y="47288"/>
                  </a:lnTo>
                  <a:lnTo>
                    <a:pt x="328980" y="59518"/>
                  </a:lnTo>
                  <a:lnTo>
                    <a:pt x="347053" y="60061"/>
                  </a:lnTo>
                  <a:lnTo>
                    <a:pt x="365126" y="60741"/>
                  </a:lnTo>
                  <a:lnTo>
                    <a:pt x="383199" y="61285"/>
                  </a:lnTo>
                  <a:lnTo>
                    <a:pt x="401272" y="61964"/>
                  </a:lnTo>
                  <a:lnTo>
                    <a:pt x="419344" y="62507"/>
                  </a:lnTo>
                  <a:lnTo>
                    <a:pt x="437417" y="63186"/>
                  </a:lnTo>
                  <a:lnTo>
                    <a:pt x="455490" y="63731"/>
                  </a:lnTo>
                  <a:lnTo>
                    <a:pt x="473563" y="64410"/>
                  </a:lnTo>
                  <a:lnTo>
                    <a:pt x="490820" y="82075"/>
                  </a:lnTo>
                  <a:lnTo>
                    <a:pt x="508078" y="99740"/>
                  </a:lnTo>
                  <a:lnTo>
                    <a:pt x="525336" y="117406"/>
                  </a:lnTo>
                  <a:lnTo>
                    <a:pt x="542593" y="134935"/>
                  </a:lnTo>
                  <a:lnTo>
                    <a:pt x="559851" y="152600"/>
                  </a:lnTo>
                  <a:lnTo>
                    <a:pt x="577244" y="170130"/>
                  </a:lnTo>
                  <a:lnTo>
                    <a:pt x="594501" y="187659"/>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 name="Freeform: Shape 67">
              <a:extLst>
                <a:ext uri="{FF2B5EF4-FFF2-40B4-BE49-F238E27FC236}">
                  <a16:creationId xmlns:a16="http://schemas.microsoft.com/office/drawing/2014/main" id="{4209207E-DCD7-DE0E-DD65-7258EAB4A8BD}"/>
                </a:ext>
              </a:extLst>
            </p:cNvPr>
            <p:cNvSpPr/>
            <p:nvPr/>
          </p:nvSpPr>
          <p:spPr>
            <a:xfrm>
              <a:off x="13036603" y="7893615"/>
              <a:ext cx="970090" cy="610807"/>
            </a:xfrm>
            <a:custGeom>
              <a:avLst/>
              <a:gdLst>
                <a:gd name="connsiteX0" fmla="*/ 956910 w 970090"/>
                <a:gd name="connsiteY0" fmla="*/ 0 h 610807"/>
                <a:gd name="connsiteX1" fmla="*/ 952561 w 970090"/>
                <a:gd name="connsiteY1" fmla="*/ 18209 h 610807"/>
                <a:gd name="connsiteX2" fmla="*/ 949571 w 970090"/>
                <a:gd name="connsiteY2" fmla="*/ 26226 h 610807"/>
                <a:gd name="connsiteX3" fmla="*/ 943321 w 970090"/>
                <a:gd name="connsiteY3" fmla="*/ 34243 h 610807"/>
                <a:gd name="connsiteX4" fmla="*/ 924025 w 970090"/>
                <a:gd name="connsiteY4" fmla="*/ 51909 h 610807"/>
                <a:gd name="connsiteX5" fmla="*/ 919269 w 970090"/>
                <a:gd name="connsiteY5" fmla="*/ 58023 h 610807"/>
                <a:gd name="connsiteX6" fmla="*/ 919948 w 970090"/>
                <a:gd name="connsiteY6" fmla="*/ 63459 h 610807"/>
                <a:gd name="connsiteX7" fmla="*/ 923889 w 970090"/>
                <a:gd name="connsiteY7" fmla="*/ 70389 h 610807"/>
                <a:gd name="connsiteX8" fmla="*/ 933809 w 970090"/>
                <a:gd name="connsiteY8" fmla="*/ 86695 h 610807"/>
                <a:gd name="connsiteX9" fmla="*/ 939109 w 970090"/>
                <a:gd name="connsiteY9" fmla="*/ 93354 h 610807"/>
                <a:gd name="connsiteX10" fmla="*/ 960307 w 970090"/>
                <a:gd name="connsiteY10" fmla="*/ 104225 h 610807"/>
                <a:gd name="connsiteX11" fmla="*/ 970090 w 970090"/>
                <a:gd name="connsiteY11" fmla="*/ 117677 h 610807"/>
                <a:gd name="connsiteX12" fmla="*/ 970090 w 970090"/>
                <a:gd name="connsiteY12" fmla="*/ 158307 h 610807"/>
                <a:gd name="connsiteX13" fmla="*/ 970090 w 970090"/>
                <a:gd name="connsiteY13" fmla="*/ 198801 h 610807"/>
                <a:gd name="connsiteX14" fmla="*/ 970090 w 970090"/>
                <a:gd name="connsiteY14" fmla="*/ 239023 h 610807"/>
                <a:gd name="connsiteX15" fmla="*/ 970090 w 970090"/>
                <a:gd name="connsiteY15" fmla="*/ 279246 h 610807"/>
                <a:gd name="connsiteX16" fmla="*/ 970090 w 970090"/>
                <a:gd name="connsiteY16" fmla="*/ 319196 h 610807"/>
                <a:gd name="connsiteX17" fmla="*/ 970090 w 970090"/>
                <a:gd name="connsiteY17" fmla="*/ 359011 h 610807"/>
                <a:gd name="connsiteX18" fmla="*/ 970090 w 970090"/>
                <a:gd name="connsiteY18" fmla="*/ 398690 h 610807"/>
                <a:gd name="connsiteX19" fmla="*/ 970090 w 970090"/>
                <a:gd name="connsiteY19" fmla="*/ 438233 h 610807"/>
                <a:gd name="connsiteX20" fmla="*/ 951610 w 970090"/>
                <a:gd name="connsiteY20" fmla="*/ 438912 h 610807"/>
                <a:gd name="connsiteX21" fmla="*/ 953784 w 970090"/>
                <a:gd name="connsiteY21" fmla="*/ 449919 h 610807"/>
                <a:gd name="connsiteX22" fmla="*/ 958812 w 970090"/>
                <a:gd name="connsiteY22" fmla="*/ 460653 h 610807"/>
                <a:gd name="connsiteX23" fmla="*/ 959763 w 970090"/>
                <a:gd name="connsiteY23" fmla="*/ 466905 h 610807"/>
                <a:gd name="connsiteX24" fmla="*/ 958676 w 970090"/>
                <a:gd name="connsiteY24" fmla="*/ 471932 h 610807"/>
                <a:gd name="connsiteX25" fmla="*/ 955278 w 970090"/>
                <a:gd name="connsiteY25" fmla="*/ 476417 h 610807"/>
                <a:gd name="connsiteX26" fmla="*/ 956095 w 970090"/>
                <a:gd name="connsiteY26" fmla="*/ 483482 h 610807"/>
                <a:gd name="connsiteX27" fmla="*/ 957045 w 970090"/>
                <a:gd name="connsiteY27" fmla="*/ 485521 h 610807"/>
                <a:gd name="connsiteX28" fmla="*/ 965470 w 970090"/>
                <a:gd name="connsiteY28" fmla="*/ 490005 h 610807"/>
                <a:gd name="connsiteX29" fmla="*/ 968188 w 970090"/>
                <a:gd name="connsiteY29" fmla="*/ 496256 h 610807"/>
                <a:gd name="connsiteX30" fmla="*/ 969139 w 970090"/>
                <a:gd name="connsiteY30" fmla="*/ 503322 h 610807"/>
                <a:gd name="connsiteX31" fmla="*/ 969003 w 970090"/>
                <a:gd name="connsiteY31" fmla="*/ 508622 h 610807"/>
                <a:gd name="connsiteX32" fmla="*/ 963839 w 970090"/>
                <a:gd name="connsiteY32" fmla="*/ 518405 h 610807"/>
                <a:gd name="connsiteX33" fmla="*/ 962481 w 970090"/>
                <a:gd name="connsiteY33" fmla="*/ 531314 h 610807"/>
                <a:gd name="connsiteX34" fmla="*/ 956230 w 970090"/>
                <a:gd name="connsiteY34" fmla="*/ 550474 h 610807"/>
                <a:gd name="connsiteX35" fmla="*/ 949300 w 970090"/>
                <a:gd name="connsiteY35" fmla="*/ 562161 h 610807"/>
                <a:gd name="connsiteX36" fmla="*/ 947941 w 970090"/>
                <a:gd name="connsiteY36" fmla="*/ 568140 h 610807"/>
                <a:gd name="connsiteX37" fmla="*/ 948620 w 970090"/>
                <a:gd name="connsiteY37" fmla="*/ 572895 h 610807"/>
                <a:gd name="connsiteX38" fmla="*/ 959220 w 970090"/>
                <a:gd name="connsiteY38" fmla="*/ 585261 h 610807"/>
                <a:gd name="connsiteX39" fmla="*/ 959899 w 970090"/>
                <a:gd name="connsiteY39" fmla="*/ 590153 h 610807"/>
                <a:gd name="connsiteX40" fmla="*/ 963296 w 970090"/>
                <a:gd name="connsiteY40" fmla="*/ 596540 h 610807"/>
                <a:gd name="connsiteX41" fmla="*/ 966557 w 970090"/>
                <a:gd name="connsiteY41" fmla="*/ 610807 h 610807"/>
                <a:gd name="connsiteX42" fmla="*/ 956774 w 970090"/>
                <a:gd name="connsiteY42" fmla="*/ 608362 h 610807"/>
                <a:gd name="connsiteX43" fmla="*/ 947126 w 970090"/>
                <a:gd name="connsiteY43" fmla="*/ 600888 h 610807"/>
                <a:gd name="connsiteX44" fmla="*/ 941690 w 970090"/>
                <a:gd name="connsiteY44" fmla="*/ 588930 h 610807"/>
                <a:gd name="connsiteX45" fmla="*/ 925248 w 970090"/>
                <a:gd name="connsiteY45" fmla="*/ 577787 h 610807"/>
                <a:gd name="connsiteX46" fmla="*/ 897663 w 970090"/>
                <a:gd name="connsiteY46" fmla="*/ 567596 h 610807"/>
                <a:gd name="connsiteX47" fmla="*/ 879183 w 970090"/>
                <a:gd name="connsiteY47" fmla="*/ 558356 h 610807"/>
                <a:gd name="connsiteX48" fmla="*/ 869670 w 970090"/>
                <a:gd name="connsiteY48" fmla="*/ 550203 h 610807"/>
                <a:gd name="connsiteX49" fmla="*/ 846978 w 970090"/>
                <a:gd name="connsiteY49" fmla="*/ 546670 h 610807"/>
                <a:gd name="connsiteX50" fmla="*/ 810968 w 970090"/>
                <a:gd name="connsiteY50" fmla="*/ 547757 h 610807"/>
                <a:gd name="connsiteX51" fmla="*/ 787596 w 970090"/>
                <a:gd name="connsiteY51" fmla="*/ 552105 h 610807"/>
                <a:gd name="connsiteX52" fmla="*/ 776725 w 970090"/>
                <a:gd name="connsiteY52" fmla="*/ 559714 h 610807"/>
                <a:gd name="connsiteX53" fmla="*/ 754031 w 970090"/>
                <a:gd name="connsiteY53" fmla="*/ 551697 h 610807"/>
                <a:gd name="connsiteX54" fmla="*/ 715847 w 970090"/>
                <a:gd name="connsiteY54" fmla="*/ 525743 h 610807"/>
                <a:gd name="connsiteX55" fmla="*/ 665162 w 970090"/>
                <a:gd name="connsiteY55" fmla="*/ 525743 h 610807"/>
                <a:gd name="connsiteX56" fmla="*/ 620999 w 970090"/>
                <a:gd name="connsiteY56" fmla="*/ 525743 h 610807"/>
                <a:gd name="connsiteX57" fmla="*/ 576700 w 970090"/>
                <a:gd name="connsiteY57" fmla="*/ 525743 h 610807"/>
                <a:gd name="connsiteX58" fmla="*/ 532401 w 970090"/>
                <a:gd name="connsiteY58" fmla="*/ 525743 h 610807"/>
                <a:gd name="connsiteX59" fmla="*/ 488103 w 970090"/>
                <a:gd name="connsiteY59" fmla="*/ 525743 h 610807"/>
                <a:gd name="connsiteX60" fmla="*/ 443804 w 970090"/>
                <a:gd name="connsiteY60" fmla="*/ 525743 h 610807"/>
                <a:gd name="connsiteX61" fmla="*/ 399505 w 970090"/>
                <a:gd name="connsiteY61" fmla="*/ 525743 h 610807"/>
                <a:gd name="connsiteX62" fmla="*/ 355342 w 970090"/>
                <a:gd name="connsiteY62" fmla="*/ 525743 h 610807"/>
                <a:gd name="connsiteX63" fmla="*/ 311043 w 970090"/>
                <a:gd name="connsiteY63" fmla="*/ 525743 h 610807"/>
                <a:gd name="connsiteX64" fmla="*/ 266744 w 970090"/>
                <a:gd name="connsiteY64" fmla="*/ 525743 h 610807"/>
                <a:gd name="connsiteX65" fmla="*/ 222445 w 970090"/>
                <a:gd name="connsiteY65" fmla="*/ 525743 h 610807"/>
                <a:gd name="connsiteX66" fmla="*/ 178147 w 970090"/>
                <a:gd name="connsiteY66" fmla="*/ 525743 h 610807"/>
                <a:gd name="connsiteX67" fmla="*/ 133984 w 970090"/>
                <a:gd name="connsiteY67" fmla="*/ 525743 h 610807"/>
                <a:gd name="connsiteX68" fmla="*/ 89685 w 970090"/>
                <a:gd name="connsiteY68" fmla="*/ 525743 h 610807"/>
                <a:gd name="connsiteX69" fmla="*/ 45386 w 970090"/>
                <a:gd name="connsiteY69" fmla="*/ 525743 h 610807"/>
                <a:gd name="connsiteX70" fmla="*/ 1087 w 970090"/>
                <a:gd name="connsiteY70" fmla="*/ 525743 h 610807"/>
                <a:gd name="connsiteX71" fmla="*/ 951 w 970090"/>
                <a:gd name="connsiteY71" fmla="*/ 481988 h 610807"/>
                <a:gd name="connsiteX72" fmla="*/ 815 w 970090"/>
                <a:gd name="connsiteY72" fmla="*/ 438233 h 610807"/>
                <a:gd name="connsiteX73" fmla="*/ 679 w 970090"/>
                <a:gd name="connsiteY73" fmla="*/ 394205 h 610807"/>
                <a:gd name="connsiteX74" fmla="*/ 544 w 970090"/>
                <a:gd name="connsiteY74" fmla="*/ 349907 h 610807"/>
                <a:gd name="connsiteX75" fmla="*/ 408 w 970090"/>
                <a:gd name="connsiteY75" fmla="*/ 305608 h 610807"/>
                <a:gd name="connsiteX76" fmla="*/ 272 w 970090"/>
                <a:gd name="connsiteY76" fmla="*/ 261037 h 610807"/>
                <a:gd name="connsiteX77" fmla="*/ 136 w 970090"/>
                <a:gd name="connsiteY77" fmla="*/ 216195 h 610807"/>
                <a:gd name="connsiteX78" fmla="*/ 0 w 970090"/>
                <a:gd name="connsiteY78" fmla="*/ 171216 h 610807"/>
                <a:gd name="connsiteX79" fmla="*/ 1087 w 970090"/>
                <a:gd name="connsiteY79" fmla="*/ 171216 h 610807"/>
                <a:gd name="connsiteX80" fmla="*/ 2039 w 970090"/>
                <a:gd name="connsiteY80" fmla="*/ 171216 h 610807"/>
                <a:gd name="connsiteX81" fmla="*/ 3126 w 970090"/>
                <a:gd name="connsiteY81" fmla="*/ 171216 h 610807"/>
                <a:gd name="connsiteX82" fmla="*/ 4076 w 970090"/>
                <a:gd name="connsiteY82" fmla="*/ 171216 h 610807"/>
                <a:gd name="connsiteX83" fmla="*/ 4076 w 970090"/>
                <a:gd name="connsiteY83" fmla="*/ 170673 h 610807"/>
                <a:gd name="connsiteX84" fmla="*/ 4076 w 970090"/>
                <a:gd name="connsiteY84" fmla="*/ 170129 h 610807"/>
                <a:gd name="connsiteX85" fmla="*/ 4212 w 970090"/>
                <a:gd name="connsiteY85" fmla="*/ 169586 h 610807"/>
                <a:gd name="connsiteX86" fmla="*/ 4212 w 970090"/>
                <a:gd name="connsiteY86" fmla="*/ 169042 h 610807"/>
                <a:gd name="connsiteX87" fmla="*/ 3941 w 970090"/>
                <a:gd name="connsiteY87" fmla="*/ 127054 h 610807"/>
                <a:gd name="connsiteX88" fmla="*/ 3805 w 970090"/>
                <a:gd name="connsiteY88" fmla="*/ 84793 h 610807"/>
                <a:gd name="connsiteX89" fmla="*/ 3533 w 970090"/>
                <a:gd name="connsiteY89" fmla="*/ 42532 h 610807"/>
                <a:gd name="connsiteX90" fmla="*/ 3397 w 970090"/>
                <a:gd name="connsiteY90" fmla="*/ 0 h 610807"/>
                <a:gd name="connsiteX91" fmla="*/ 33156 w 970090"/>
                <a:gd name="connsiteY91" fmla="*/ 0 h 610807"/>
                <a:gd name="connsiteX92" fmla="*/ 62915 w 970090"/>
                <a:gd name="connsiteY92" fmla="*/ 0 h 610807"/>
                <a:gd name="connsiteX93" fmla="*/ 92810 w 970090"/>
                <a:gd name="connsiteY93" fmla="*/ 0 h 610807"/>
                <a:gd name="connsiteX94" fmla="*/ 122569 w 970090"/>
                <a:gd name="connsiteY94" fmla="*/ 0 h 610807"/>
                <a:gd name="connsiteX95" fmla="*/ 152329 w 970090"/>
                <a:gd name="connsiteY95" fmla="*/ 0 h 610807"/>
                <a:gd name="connsiteX96" fmla="*/ 182224 w 970090"/>
                <a:gd name="connsiteY96" fmla="*/ 0 h 610807"/>
                <a:gd name="connsiteX97" fmla="*/ 211983 w 970090"/>
                <a:gd name="connsiteY97" fmla="*/ 0 h 610807"/>
                <a:gd name="connsiteX98" fmla="*/ 241742 w 970090"/>
                <a:gd name="connsiteY98" fmla="*/ 0 h 610807"/>
                <a:gd name="connsiteX99" fmla="*/ 271636 w 970090"/>
                <a:gd name="connsiteY99" fmla="*/ 0 h 610807"/>
                <a:gd name="connsiteX100" fmla="*/ 301395 w 970090"/>
                <a:gd name="connsiteY100" fmla="*/ 0 h 610807"/>
                <a:gd name="connsiteX101" fmla="*/ 331154 w 970090"/>
                <a:gd name="connsiteY101" fmla="*/ 0 h 610807"/>
                <a:gd name="connsiteX102" fmla="*/ 360913 w 970090"/>
                <a:gd name="connsiteY102" fmla="*/ 0 h 610807"/>
                <a:gd name="connsiteX103" fmla="*/ 390808 w 970090"/>
                <a:gd name="connsiteY103" fmla="*/ 0 h 610807"/>
                <a:gd name="connsiteX104" fmla="*/ 420567 w 970090"/>
                <a:gd name="connsiteY104" fmla="*/ 0 h 610807"/>
                <a:gd name="connsiteX105" fmla="*/ 450326 w 970090"/>
                <a:gd name="connsiteY105" fmla="*/ 0 h 610807"/>
                <a:gd name="connsiteX106" fmla="*/ 480222 w 970090"/>
                <a:gd name="connsiteY106" fmla="*/ 0 h 610807"/>
                <a:gd name="connsiteX107" fmla="*/ 509981 w 970090"/>
                <a:gd name="connsiteY107" fmla="*/ 0 h 610807"/>
                <a:gd name="connsiteX108" fmla="*/ 539740 w 970090"/>
                <a:gd name="connsiteY108" fmla="*/ 0 h 610807"/>
                <a:gd name="connsiteX109" fmla="*/ 569635 w 970090"/>
                <a:gd name="connsiteY109" fmla="*/ 0 h 610807"/>
                <a:gd name="connsiteX110" fmla="*/ 599394 w 970090"/>
                <a:gd name="connsiteY110" fmla="*/ 0 h 610807"/>
                <a:gd name="connsiteX111" fmla="*/ 629152 w 970090"/>
                <a:gd name="connsiteY111" fmla="*/ 0 h 610807"/>
                <a:gd name="connsiteX112" fmla="*/ 658911 w 970090"/>
                <a:gd name="connsiteY112" fmla="*/ 0 h 610807"/>
                <a:gd name="connsiteX113" fmla="*/ 688806 w 970090"/>
                <a:gd name="connsiteY113" fmla="*/ 0 h 610807"/>
                <a:gd name="connsiteX114" fmla="*/ 718565 w 970090"/>
                <a:gd name="connsiteY114" fmla="*/ 0 h 610807"/>
                <a:gd name="connsiteX115" fmla="*/ 748324 w 970090"/>
                <a:gd name="connsiteY115" fmla="*/ 0 h 610807"/>
                <a:gd name="connsiteX116" fmla="*/ 778219 w 970090"/>
                <a:gd name="connsiteY116" fmla="*/ 0 h 610807"/>
                <a:gd name="connsiteX117" fmla="*/ 807979 w 970090"/>
                <a:gd name="connsiteY117" fmla="*/ 0 h 610807"/>
                <a:gd name="connsiteX118" fmla="*/ 837738 w 970090"/>
                <a:gd name="connsiteY118" fmla="*/ 0 h 610807"/>
                <a:gd name="connsiteX119" fmla="*/ 867497 w 970090"/>
                <a:gd name="connsiteY119" fmla="*/ 0 h 610807"/>
                <a:gd name="connsiteX120" fmla="*/ 897392 w 970090"/>
                <a:gd name="connsiteY120" fmla="*/ 0 h 610807"/>
                <a:gd name="connsiteX121" fmla="*/ 927151 w 970090"/>
                <a:gd name="connsiteY121" fmla="*/ 0 h 61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970090" h="610807">
                  <a:moveTo>
                    <a:pt x="956910" y="0"/>
                  </a:moveTo>
                  <a:lnTo>
                    <a:pt x="952561" y="18209"/>
                  </a:lnTo>
                  <a:lnTo>
                    <a:pt x="949571" y="26226"/>
                  </a:lnTo>
                  <a:lnTo>
                    <a:pt x="943321" y="34243"/>
                  </a:lnTo>
                  <a:lnTo>
                    <a:pt x="924025" y="51909"/>
                  </a:lnTo>
                  <a:lnTo>
                    <a:pt x="919269" y="58023"/>
                  </a:lnTo>
                  <a:lnTo>
                    <a:pt x="919948" y="63459"/>
                  </a:lnTo>
                  <a:lnTo>
                    <a:pt x="923889" y="70389"/>
                  </a:lnTo>
                  <a:lnTo>
                    <a:pt x="933809" y="86695"/>
                  </a:lnTo>
                  <a:lnTo>
                    <a:pt x="939109" y="93354"/>
                  </a:lnTo>
                  <a:lnTo>
                    <a:pt x="960307" y="104225"/>
                  </a:lnTo>
                  <a:lnTo>
                    <a:pt x="970090" y="117677"/>
                  </a:lnTo>
                  <a:lnTo>
                    <a:pt x="970090" y="158307"/>
                  </a:lnTo>
                  <a:lnTo>
                    <a:pt x="970090" y="198801"/>
                  </a:lnTo>
                  <a:lnTo>
                    <a:pt x="970090" y="239023"/>
                  </a:lnTo>
                  <a:lnTo>
                    <a:pt x="970090" y="279246"/>
                  </a:lnTo>
                  <a:lnTo>
                    <a:pt x="970090" y="319196"/>
                  </a:lnTo>
                  <a:lnTo>
                    <a:pt x="970090" y="359011"/>
                  </a:lnTo>
                  <a:lnTo>
                    <a:pt x="970090" y="398690"/>
                  </a:lnTo>
                  <a:lnTo>
                    <a:pt x="970090" y="438233"/>
                  </a:lnTo>
                  <a:lnTo>
                    <a:pt x="951610" y="438912"/>
                  </a:lnTo>
                  <a:lnTo>
                    <a:pt x="953784" y="449919"/>
                  </a:lnTo>
                  <a:lnTo>
                    <a:pt x="958812" y="460653"/>
                  </a:lnTo>
                  <a:lnTo>
                    <a:pt x="959763" y="466905"/>
                  </a:lnTo>
                  <a:lnTo>
                    <a:pt x="958676" y="471932"/>
                  </a:lnTo>
                  <a:lnTo>
                    <a:pt x="955278" y="476417"/>
                  </a:lnTo>
                  <a:lnTo>
                    <a:pt x="956095" y="483482"/>
                  </a:lnTo>
                  <a:lnTo>
                    <a:pt x="957045" y="485521"/>
                  </a:lnTo>
                  <a:lnTo>
                    <a:pt x="965470" y="490005"/>
                  </a:lnTo>
                  <a:lnTo>
                    <a:pt x="968188" y="496256"/>
                  </a:lnTo>
                  <a:lnTo>
                    <a:pt x="969139" y="503322"/>
                  </a:lnTo>
                  <a:lnTo>
                    <a:pt x="969003" y="508622"/>
                  </a:lnTo>
                  <a:lnTo>
                    <a:pt x="963839" y="518405"/>
                  </a:lnTo>
                  <a:lnTo>
                    <a:pt x="962481" y="531314"/>
                  </a:lnTo>
                  <a:lnTo>
                    <a:pt x="956230" y="550474"/>
                  </a:lnTo>
                  <a:lnTo>
                    <a:pt x="949300" y="562161"/>
                  </a:lnTo>
                  <a:lnTo>
                    <a:pt x="947941" y="568140"/>
                  </a:lnTo>
                  <a:lnTo>
                    <a:pt x="948620" y="572895"/>
                  </a:lnTo>
                  <a:lnTo>
                    <a:pt x="959220" y="585261"/>
                  </a:lnTo>
                  <a:lnTo>
                    <a:pt x="959899" y="590153"/>
                  </a:lnTo>
                  <a:lnTo>
                    <a:pt x="963296" y="596540"/>
                  </a:lnTo>
                  <a:lnTo>
                    <a:pt x="966557" y="610807"/>
                  </a:lnTo>
                  <a:lnTo>
                    <a:pt x="956774" y="608362"/>
                  </a:lnTo>
                  <a:lnTo>
                    <a:pt x="947126" y="600888"/>
                  </a:lnTo>
                  <a:lnTo>
                    <a:pt x="941690" y="588930"/>
                  </a:lnTo>
                  <a:lnTo>
                    <a:pt x="925248" y="577787"/>
                  </a:lnTo>
                  <a:lnTo>
                    <a:pt x="897663" y="567596"/>
                  </a:lnTo>
                  <a:lnTo>
                    <a:pt x="879183" y="558356"/>
                  </a:lnTo>
                  <a:lnTo>
                    <a:pt x="869670" y="550203"/>
                  </a:lnTo>
                  <a:lnTo>
                    <a:pt x="846978" y="546670"/>
                  </a:lnTo>
                  <a:lnTo>
                    <a:pt x="810968" y="547757"/>
                  </a:lnTo>
                  <a:lnTo>
                    <a:pt x="787596" y="552105"/>
                  </a:lnTo>
                  <a:lnTo>
                    <a:pt x="776725" y="559714"/>
                  </a:lnTo>
                  <a:lnTo>
                    <a:pt x="754031" y="551697"/>
                  </a:lnTo>
                  <a:lnTo>
                    <a:pt x="715847" y="525743"/>
                  </a:lnTo>
                  <a:lnTo>
                    <a:pt x="665162" y="525743"/>
                  </a:lnTo>
                  <a:lnTo>
                    <a:pt x="620999" y="525743"/>
                  </a:lnTo>
                  <a:lnTo>
                    <a:pt x="576700" y="525743"/>
                  </a:lnTo>
                  <a:lnTo>
                    <a:pt x="532401" y="525743"/>
                  </a:lnTo>
                  <a:lnTo>
                    <a:pt x="488103" y="525743"/>
                  </a:lnTo>
                  <a:lnTo>
                    <a:pt x="443804" y="525743"/>
                  </a:lnTo>
                  <a:lnTo>
                    <a:pt x="399505" y="525743"/>
                  </a:lnTo>
                  <a:lnTo>
                    <a:pt x="355342" y="525743"/>
                  </a:lnTo>
                  <a:lnTo>
                    <a:pt x="311043" y="525743"/>
                  </a:lnTo>
                  <a:lnTo>
                    <a:pt x="266744" y="525743"/>
                  </a:lnTo>
                  <a:lnTo>
                    <a:pt x="222445" y="525743"/>
                  </a:lnTo>
                  <a:lnTo>
                    <a:pt x="178147" y="525743"/>
                  </a:lnTo>
                  <a:lnTo>
                    <a:pt x="133984" y="525743"/>
                  </a:lnTo>
                  <a:lnTo>
                    <a:pt x="89685" y="525743"/>
                  </a:lnTo>
                  <a:lnTo>
                    <a:pt x="45386" y="525743"/>
                  </a:lnTo>
                  <a:lnTo>
                    <a:pt x="1087" y="525743"/>
                  </a:lnTo>
                  <a:lnTo>
                    <a:pt x="951" y="481988"/>
                  </a:lnTo>
                  <a:lnTo>
                    <a:pt x="815" y="438233"/>
                  </a:lnTo>
                  <a:lnTo>
                    <a:pt x="679" y="394205"/>
                  </a:lnTo>
                  <a:lnTo>
                    <a:pt x="544" y="349907"/>
                  </a:lnTo>
                  <a:lnTo>
                    <a:pt x="408" y="305608"/>
                  </a:lnTo>
                  <a:lnTo>
                    <a:pt x="272" y="261037"/>
                  </a:lnTo>
                  <a:lnTo>
                    <a:pt x="136" y="216195"/>
                  </a:lnTo>
                  <a:lnTo>
                    <a:pt x="0" y="171216"/>
                  </a:lnTo>
                  <a:lnTo>
                    <a:pt x="1087" y="171216"/>
                  </a:lnTo>
                  <a:lnTo>
                    <a:pt x="2039" y="171216"/>
                  </a:lnTo>
                  <a:lnTo>
                    <a:pt x="3126" y="171216"/>
                  </a:lnTo>
                  <a:lnTo>
                    <a:pt x="4076" y="171216"/>
                  </a:lnTo>
                  <a:lnTo>
                    <a:pt x="4076" y="170673"/>
                  </a:lnTo>
                  <a:lnTo>
                    <a:pt x="4076" y="170129"/>
                  </a:lnTo>
                  <a:lnTo>
                    <a:pt x="4212" y="169586"/>
                  </a:lnTo>
                  <a:lnTo>
                    <a:pt x="4212" y="169042"/>
                  </a:lnTo>
                  <a:lnTo>
                    <a:pt x="3941" y="127054"/>
                  </a:lnTo>
                  <a:lnTo>
                    <a:pt x="3805" y="84793"/>
                  </a:lnTo>
                  <a:lnTo>
                    <a:pt x="3533" y="42532"/>
                  </a:lnTo>
                  <a:lnTo>
                    <a:pt x="3397" y="0"/>
                  </a:lnTo>
                  <a:lnTo>
                    <a:pt x="33156" y="0"/>
                  </a:lnTo>
                  <a:lnTo>
                    <a:pt x="62915" y="0"/>
                  </a:lnTo>
                  <a:lnTo>
                    <a:pt x="92810" y="0"/>
                  </a:lnTo>
                  <a:lnTo>
                    <a:pt x="122569" y="0"/>
                  </a:lnTo>
                  <a:lnTo>
                    <a:pt x="152329" y="0"/>
                  </a:lnTo>
                  <a:lnTo>
                    <a:pt x="182224" y="0"/>
                  </a:lnTo>
                  <a:lnTo>
                    <a:pt x="211983" y="0"/>
                  </a:lnTo>
                  <a:lnTo>
                    <a:pt x="241742" y="0"/>
                  </a:lnTo>
                  <a:lnTo>
                    <a:pt x="271636" y="0"/>
                  </a:lnTo>
                  <a:lnTo>
                    <a:pt x="301395" y="0"/>
                  </a:lnTo>
                  <a:lnTo>
                    <a:pt x="331154" y="0"/>
                  </a:lnTo>
                  <a:lnTo>
                    <a:pt x="360913" y="0"/>
                  </a:lnTo>
                  <a:lnTo>
                    <a:pt x="390808" y="0"/>
                  </a:lnTo>
                  <a:lnTo>
                    <a:pt x="420567" y="0"/>
                  </a:lnTo>
                  <a:lnTo>
                    <a:pt x="450326" y="0"/>
                  </a:lnTo>
                  <a:lnTo>
                    <a:pt x="480222" y="0"/>
                  </a:lnTo>
                  <a:lnTo>
                    <a:pt x="509981" y="0"/>
                  </a:lnTo>
                  <a:lnTo>
                    <a:pt x="539740" y="0"/>
                  </a:lnTo>
                  <a:lnTo>
                    <a:pt x="569635" y="0"/>
                  </a:lnTo>
                  <a:lnTo>
                    <a:pt x="599394" y="0"/>
                  </a:lnTo>
                  <a:lnTo>
                    <a:pt x="629152" y="0"/>
                  </a:lnTo>
                  <a:lnTo>
                    <a:pt x="658911" y="0"/>
                  </a:lnTo>
                  <a:lnTo>
                    <a:pt x="688806" y="0"/>
                  </a:lnTo>
                  <a:lnTo>
                    <a:pt x="718565" y="0"/>
                  </a:lnTo>
                  <a:lnTo>
                    <a:pt x="748324" y="0"/>
                  </a:lnTo>
                  <a:lnTo>
                    <a:pt x="778219" y="0"/>
                  </a:lnTo>
                  <a:lnTo>
                    <a:pt x="807979" y="0"/>
                  </a:lnTo>
                  <a:lnTo>
                    <a:pt x="837738" y="0"/>
                  </a:lnTo>
                  <a:lnTo>
                    <a:pt x="867497" y="0"/>
                  </a:lnTo>
                  <a:lnTo>
                    <a:pt x="897392" y="0"/>
                  </a:lnTo>
                  <a:lnTo>
                    <a:pt x="927151" y="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 name="Freeform: Shape 68">
              <a:extLst>
                <a:ext uri="{FF2B5EF4-FFF2-40B4-BE49-F238E27FC236}">
                  <a16:creationId xmlns:a16="http://schemas.microsoft.com/office/drawing/2014/main" id="{54433EC7-C790-9E31-20B5-8BBEEDD8E2FA}"/>
                </a:ext>
              </a:extLst>
            </p:cNvPr>
            <p:cNvSpPr/>
            <p:nvPr/>
          </p:nvSpPr>
          <p:spPr>
            <a:xfrm>
              <a:off x="14794696" y="9467447"/>
              <a:ext cx="1104481" cy="267831"/>
            </a:xfrm>
            <a:custGeom>
              <a:avLst/>
              <a:gdLst>
                <a:gd name="connsiteX0" fmla="*/ 847521 w 1104481"/>
                <a:gd name="connsiteY0" fmla="*/ 13997 h 267831"/>
                <a:gd name="connsiteX1" fmla="*/ 876601 w 1104481"/>
                <a:gd name="connsiteY1" fmla="*/ 14133 h 267831"/>
                <a:gd name="connsiteX2" fmla="*/ 938565 w 1104481"/>
                <a:gd name="connsiteY2" fmla="*/ 14404 h 267831"/>
                <a:gd name="connsiteX3" fmla="*/ 982592 w 1104481"/>
                <a:gd name="connsiteY3" fmla="*/ 14676 h 267831"/>
                <a:gd name="connsiteX4" fmla="*/ 1018738 w 1104481"/>
                <a:gd name="connsiteY4" fmla="*/ 14812 h 267831"/>
                <a:gd name="connsiteX5" fmla="*/ 1040072 w 1104481"/>
                <a:gd name="connsiteY5" fmla="*/ 14948 h 267831"/>
                <a:gd name="connsiteX6" fmla="*/ 1066977 w 1104481"/>
                <a:gd name="connsiteY6" fmla="*/ 15084 h 267831"/>
                <a:gd name="connsiteX7" fmla="*/ 1072956 w 1104481"/>
                <a:gd name="connsiteY7" fmla="*/ 11822 h 267831"/>
                <a:gd name="connsiteX8" fmla="*/ 1086409 w 1104481"/>
                <a:gd name="connsiteY8" fmla="*/ 12366 h 267831"/>
                <a:gd name="connsiteX9" fmla="*/ 1104482 w 1104481"/>
                <a:gd name="connsiteY9" fmla="*/ 13045 h 267831"/>
                <a:gd name="connsiteX10" fmla="*/ 1098639 w 1104481"/>
                <a:gd name="connsiteY10" fmla="*/ 25275 h 267831"/>
                <a:gd name="connsiteX11" fmla="*/ 1098231 w 1104481"/>
                <a:gd name="connsiteY11" fmla="*/ 33428 h 267831"/>
                <a:gd name="connsiteX12" fmla="*/ 1094970 w 1104481"/>
                <a:gd name="connsiteY12" fmla="*/ 45522 h 267831"/>
                <a:gd name="connsiteX13" fmla="*/ 1094834 w 1104481"/>
                <a:gd name="connsiteY13" fmla="*/ 53539 h 267831"/>
                <a:gd name="connsiteX14" fmla="*/ 1085458 w 1104481"/>
                <a:gd name="connsiteY14" fmla="*/ 53947 h 267831"/>
                <a:gd name="connsiteX15" fmla="*/ 1079887 w 1104481"/>
                <a:gd name="connsiteY15" fmla="*/ 55985 h 267831"/>
                <a:gd name="connsiteX16" fmla="*/ 1072548 w 1104481"/>
                <a:gd name="connsiteY16" fmla="*/ 61285 h 267831"/>
                <a:gd name="connsiteX17" fmla="*/ 1054340 w 1104481"/>
                <a:gd name="connsiteY17" fmla="*/ 90229 h 267831"/>
                <a:gd name="connsiteX18" fmla="*/ 1047953 w 1104481"/>
                <a:gd name="connsiteY18" fmla="*/ 92810 h 267831"/>
                <a:gd name="connsiteX19" fmla="*/ 1037490 w 1104481"/>
                <a:gd name="connsiteY19" fmla="*/ 85337 h 267831"/>
                <a:gd name="connsiteX20" fmla="*/ 1023086 w 1104481"/>
                <a:gd name="connsiteY20" fmla="*/ 88462 h 267831"/>
                <a:gd name="connsiteX21" fmla="*/ 1013710 w 1104481"/>
                <a:gd name="connsiteY21" fmla="*/ 93898 h 267831"/>
                <a:gd name="connsiteX22" fmla="*/ 999713 w 1104481"/>
                <a:gd name="connsiteY22" fmla="*/ 108030 h 267831"/>
                <a:gd name="connsiteX23" fmla="*/ 994278 w 1104481"/>
                <a:gd name="connsiteY23" fmla="*/ 112514 h 267831"/>
                <a:gd name="connsiteX24" fmla="*/ 990065 w 1104481"/>
                <a:gd name="connsiteY24" fmla="*/ 114145 h 267831"/>
                <a:gd name="connsiteX25" fmla="*/ 987076 w 1104481"/>
                <a:gd name="connsiteY25" fmla="*/ 114009 h 267831"/>
                <a:gd name="connsiteX26" fmla="*/ 985582 w 1104481"/>
                <a:gd name="connsiteY26" fmla="*/ 111699 h 267831"/>
                <a:gd name="connsiteX27" fmla="*/ 984358 w 1104481"/>
                <a:gd name="connsiteY27" fmla="*/ 104632 h 267831"/>
                <a:gd name="connsiteX28" fmla="*/ 982728 w 1104481"/>
                <a:gd name="connsiteY28" fmla="*/ 102187 h 267831"/>
                <a:gd name="connsiteX29" fmla="*/ 978379 w 1104481"/>
                <a:gd name="connsiteY29" fmla="*/ 102187 h 267831"/>
                <a:gd name="connsiteX30" fmla="*/ 971314 w 1104481"/>
                <a:gd name="connsiteY30" fmla="*/ 104904 h 267831"/>
                <a:gd name="connsiteX31" fmla="*/ 964247 w 1104481"/>
                <a:gd name="connsiteY31" fmla="*/ 109660 h 267831"/>
                <a:gd name="connsiteX32" fmla="*/ 956909 w 1104481"/>
                <a:gd name="connsiteY32" fmla="*/ 117814 h 267831"/>
                <a:gd name="connsiteX33" fmla="*/ 947262 w 1104481"/>
                <a:gd name="connsiteY33" fmla="*/ 117134 h 267831"/>
                <a:gd name="connsiteX34" fmla="*/ 945495 w 1104481"/>
                <a:gd name="connsiteY34" fmla="*/ 119172 h 267831"/>
                <a:gd name="connsiteX35" fmla="*/ 943185 w 1104481"/>
                <a:gd name="connsiteY35" fmla="*/ 128684 h 267831"/>
                <a:gd name="connsiteX36" fmla="*/ 939380 w 1104481"/>
                <a:gd name="connsiteY36" fmla="*/ 135615 h 267831"/>
                <a:gd name="connsiteX37" fmla="*/ 934216 w 1104481"/>
                <a:gd name="connsiteY37" fmla="*/ 140914 h 267831"/>
                <a:gd name="connsiteX38" fmla="*/ 917503 w 1104481"/>
                <a:gd name="connsiteY38" fmla="*/ 144991 h 267831"/>
                <a:gd name="connsiteX39" fmla="*/ 896576 w 1104481"/>
                <a:gd name="connsiteY39" fmla="*/ 159531 h 267831"/>
                <a:gd name="connsiteX40" fmla="*/ 867633 w 1104481"/>
                <a:gd name="connsiteY40" fmla="*/ 174885 h 267831"/>
                <a:gd name="connsiteX41" fmla="*/ 840455 w 1104481"/>
                <a:gd name="connsiteY41" fmla="*/ 178690 h 267831"/>
                <a:gd name="connsiteX42" fmla="*/ 829177 w 1104481"/>
                <a:gd name="connsiteY42" fmla="*/ 181816 h 267831"/>
                <a:gd name="connsiteX43" fmla="*/ 821567 w 1104481"/>
                <a:gd name="connsiteY43" fmla="*/ 185757 h 267831"/>
                <a:gd name="connsiteX44" fmla="*/ 804581 w 1104481"/>
                <a:gd name="connsiteY44" fmla="*/ 201519 h 267831"/>
                <a:gd name="connsiteX45" fmla="*/ 797108 w 1104481"/>
                <a:gd name="connsiteY45" fmla="*/ 221495 h 267831"/>
                <a:gd name="connsiteX46" fmla="*/ 788547 w 1104481"/>
                <a:gd name="connsiteY46" fmla="*/ 225299 h 267831"/>
                <a:gd name="connsiteX47" fmla="*/ 775366 w 1104481"/>
                <a:gd name="connsiteY47" fmla="*/ 225435 h 267831"/>
                <a:gd name="connsiteX48" fmla="*/ 771697 w 1104481"/>
                <a:gd name="connsiteY48" fmla="*/ 227202 h 267831"/>
                <a:gd name="connsiteX49" fmla="*/ 768300 w 1104481"/>
                <a:gd name="connsiteY49" fmla="*/ 234811 h 267831"/>
                <a:gd name="connsiteX50" fmla="*/ 763544 w 1104481"/>
                <a:gd name="connsiteY50" fmla="*/ 267832 h 267831"/>
                <a:gd name="connsiteX51" fmla="*/ 721962 w 1104481"/>
                <a:gd name="connsiteY51" fmla="*/ 267424 h 267831"/>
                <a:gd name="connsiteX52" fmla="*/ 680381 w 1104481"/>
                <a:gd name="connsiteY52" fmla="*/ 266880 h 267831"/>
                <a:gd name="connsiteX53" fmla="*/ 638936 w 1104481"/>
                <a:gd name="connsiteY53" fmla="*/ 266337 h 267831"/>
                <a:gd name="connsiteX54" fmla="*/ 597355 w 1104481"/>
                <a:gd name="connsiteY54" fmla="*/ 265929 h 267831"/>
                <a:gd name="connsiteX55" fmla="*/ 576836 w 1104481"/>
                <a:gd name="connsiteY55" fmla="*/ 265658 h 267831"/>
                <a:gd name="connsiteX56" fmla="*/ 556317 w 1104481"/>
                <a:gd name="connsiteY56" fmla="*/ 265386 h 267831"/>
                <a:gd name="connsiteX57" fmla="*/ 535798 w 1104481"/>
                <a:gd name="connsiteY57" fmla="*/ 265114 h 267831"/>
                <a:gd name="connsiteX58" fmla="*/ 515280 w 1104481"/>
                <a:gd name="connsiteY58" fmla="*/ 264978 h 267831"/>
                <a:gd name="connsiteX59" fmla="*/ 494761 w 1104481"/>
                <a:gd name="connsiteY59" fmla="*/ 264707 h 267831"/>
                <a:gd name="connsiteX60" fmla="*/ 474242 w 1104481"/>
                <a:gd name="connsiteY60" fmla="*/ 264434 h 267831"/>
                <a:gd name="connsiteX61" fmla="*/ 453724 w 1104481"/>
                <a:gd name="connsiteY61" fmla="*/ 264298 h 267831"/>
                <a:gd name="connsiteX62" fmla="*/ 433205 w 1104481"/>
                <a:gd name="connsiteY62" fmla="*/ 264027 h 267831"/>
                <a:gd name="connsiteX63" fmla="*/ 412686 w 1104481"/>
                <a:gd name="connsiteY63" fmla="*/ 263755 h 267831"/>
                <a:gd name="connsiteX64" fmla="*/ 392167 w 1104481"/>
                <a:gd name="connsiteY64" fmla="*/ 263483 h 267831"/>
                <a:gd name="connsiteX65" fmla="*/ 371649 w 1104481"/>
                <a:gd name="connsiteY65" fmla="*/ 263347 h 267831"/>
                <a:gd name="connsiteX66" fmla="*/ 351130 w 1104481"/>
                <a:gd name="connsiteY66" fmla="*/ 263076 h 267831"/>
                <a:gd name="connsiteX67" fmla="*/ 330611 w 1104481"/>
                <a:gd name="connsiteY67" fmla="*/ 262804 h 267831"/>
                <a:gd name="connsiteX68" fmla="*/ 310092 w 1104481"/>
                <a:gd name="connsiteY68" fmla="*/ 262668 h 267831"/>
                <a:gd name="connsiteX69" fmla="*/ 289573 w 1104481"/>
                <a:gd name="connsiteY69" fmla="*/ 262396 h 267831"/>
                <a:gd name="connsiteX70" fmla="*/ 269054 w 1104481"/>
                <a:gd name="connsiteY70" fmla="*/ 262125 h 267831"/>
                <a:gd name="connsiteX71" fmla="*/ 267424 w 1104481"/>
                <a:gd name="connsiteY71" fmla="*/ 262261 h 267831"/>
                <a:gd name="connsiteX72" fmla="*/ 268919 w 1104481"/>
                <a:gd name="connsiteY72" fmla="*/ 264162 h 267831"/>
                <a:gd name="connsiteX73" fmla="*/ 271229 w 1104481"/>
                <a:gd name="connsiteY73" fmla="*/ 266201 h 267831"/>
                <a:gd name="connsiteX74" fmla="*/ 236442 w 1104481"/>
                <a:gd name="connsiteY74" fmla="*/ 266201 h 267831"/>
                <a:gd name="connsiteX75" fmla="*/ 202470 w 1104481"/>
                <a:gd name="connsiteY75" fmla="*/ 266065 h 267831"/>
                <a:gd name="connsiteX76" fmla="*/ 168499 w 1104481"/>
                <a:gd name="connsiteY76" fmla="*/ 266065 h 267831"/>
                <a:gd name="connsiteX77" fmla="*/ 134527 w 1104481"/>
                <a:gd name="connsiteY77" fmla="*/ 266065 h 267831"/>
                <a:gd name="connsiteX78" fmla="*/ 100556 w 1104481"/>
                <a:gd name="connsiteY78" fmla="*/ 265929 h 267831"/>
                <a:gd name="connsiteX79" fmla="*/ 66584 w 1104481"/>
                <a:gd name="connsiteY79" fmla="*/ 265929 h 267831"/>
                <a:gd name="connsiteX80" fmla="*/ 32613 w 1104481"/>
                <a:gd name="connsiteY80" fmla="*/ 265929 h 267831"/>
                <a:gd name="connsiteX81" fmla="*/ 0 w 1104481"/>
                <a:gd name="connsiteY81" fmla="*/ 265793 h 267831"/>
                <a:gd name="connsiteX82" fmla="*/ 0 w 1104481"/>
                <a:gd name="connsiteY82" fmla="*/ 265386 h 267831"/>
                <a:gd name="connsiteX83" fmla="*/ 4757 w 1104481"/>
                <a:gd name="connsiteY83" fmla="*/ 258864 h 267831"/>
                <a:gd name="connsiteX84" fmla="*/ 19296 w 1104481"/>
                <a:gd name="connsiteY84" fmla="*/ 248264 h 267831"/>
                <a:gd name="connsiteX85" fmla="*/ 25683 w 1104481"/>
                <a:gd name="connsiteY85" fmla="*/ 234268 h 267831"/>
                <a:gd name="connsiteX86" fmla="*/ 23780 w 1104481"/>
                <a:gd name="connsiteY86" fmla="*/ 217010 h 267831"/>
                <a:gd name="connsiteX87" fmla="*/ 29080 w 1104481"/>
                <a:gd name="connsiteY87" fmla="*/ 201519 h 267831"/>
                <a:gd name="connsiteX88" fmla="*/ 41717 w 1104481"/>
                <a:gd name="connsiteY88" fmla="*/ 187523 h 267831"/>
                <a:gd name="connsiteX89" fmla="*/ 46881 w 1104481"/>
                <a:gd name="connsiteY89" fmla="*/ 173663 h 267831"/>
                <a:gd name="connsiteX90" fmla="*/ 44707 w 1104481"/>
                <a:gd name="connsiteY90" fmla="*/ 159938 h 267831"/>
                <a:gd name="connsiteX91" fmla="*/ 50957 w 1104481"/>
                <a:gd name="connsiteY91" fmla="*/ 148795 h 267831"/>
                <a:gd name="connsiteX92" fmla="*/ 65769 w 1104481"/>
                <a:gd name="connsiteY92" fmla="*/ 140098 h 267831"/>
                <a:gd name="connsiteX93" fmla="*/ 67807 w 1104481"/>
                <a:gd name="connsiteY93" fmla="*/ 136566 h 267831"/>
                <a:gd name="connsiteX94" fmla="*/ 67264 w 1104481"/>
                <a:gd name="connsiteY94" fmla="*/ 133984 h 267831"/>
                <a:gd name="connsiteX95" fmla="*/ 66992 w 1104481"/>
                <a:gd name="connsiteY95" fmla="*/ 130994 h 267831"/>
                <a:gd name="connsiteX96" fmla="*/ 67128 w 1104481"/>
                <a:gd name="connsiteY96" fmla="*/ 129772 h 267831"/>
                <a:gd name="connsiteX97" fmla="*/ 67807 w 1104481"/>
                <a:gd name="connsiteY97" fmla="*/ 127054 h 267831"/>
                <a:gd name="connsiteX98" fmla="*/ 71069 w 1104481"/>
                <a:gd name="connsiteY98" fmla="*/ 125559 h 267831"/>
                <a:gd name="connsiteX99" fmla="*/ 75417 w 1104481"/>
                <a:gd name="connsiteY99" fmla="*/ 124200 h 267831"/>
                <a:gd name="connsiteX100" fmla="*/ 77319 w 1104481"/>
                <a:gd name="connsiteY100" fmla="*/ 122026 h 267831"/>
                <a:gd name="connsiteX101" fmla="*/ 77319 w 1104481"/>
                <a:gd name="connsiteY101" fmla="*/ 118493 h 267831"/>
                <a:gd name="connsiteX102" fmla="*/ 74737 w 1104481"/>
                <a:gd name="connsiteY102" fmla="*/ 112242 h 267831"/>
                <a:gd name="connsiteX103" fmla="*/ 75281 w 1104481"/>
                <a:gd name="connsiteY103" fmla="*/ 109389 h 267831"/>
                <a:gd name="connsiteX104" fmla="*/ 76232 w 1104481"/>
                <a:gd name="connsiteY104" fmla="*/ 104768 h 267831"/>
                <a:gd name="connsiteX105" fmla="*/ 83298 w 1104481"/>
                <a:gd name="connsiteY105" fmla="*/ 93082 h 267831"/>
                <a:gd name="connsiteX106" fmla="*/ 84386 w 1104481"/>
                <a:gd name="connsiteY106" fmla="*/ 83162 h 267831"/>
                <a:gd name="connsiteX107" fmla="*/ 79222 w 1104481"/>
                <a:gd name="connsiteY107" fmla="*/ 74873 h 267831"/>
                <a:gd name="connsiteX108" fmla="*/ 81804 w 1104481"/>
                <a:gd name="connsiteY108" fmla="*/ 70525 h 267831"/>
                <a:gd name="connsiteX109" fmla="*/ 85065 w 1104481"/>
                <a:gd name="connsiteY109" fmla="*/ 69302 h 267831"/>
                <a:gd name="connsiteX110" fmla="*/ 89413 w 1104481"/>
                <a:gd name="connsiteY110" fmla="*/ 68623 h 267831"/>
                <a:gd name="connsiteX111" fmla="*/ 90772 w 1104481"/>
                <a:gd name="connsiteY111" fmla="*/ 66720 h 267831"/>
                <a:gd name="connsiteX112" fmla="*/ 90772 w 1104481"/>
                <a:gd name="connsiteY112" fmla="*/ 64275 h 267831"/>
                <a:gd name="connsiteX113" fmla="*/ 87239 w 1104481"/>
                <a:gd name="connsiteY113" fmla="*/ 58839 h 267831"/>
                <a:gd name="connsiteX114" fmla="*/ 88190 w 1104481"/>
                <a:gd name="connsiteY114" fmla="*/ 54083 h 267831"/>
                <a:gd name="connsiteX115" fmla="*/ 94441 w 1104481"/>
                <a:gd name="connsiteY115" fmla="*/ 50686 h 267831"/>
                <a:gd name="connsiteX116" fmla="*/ 96344 w 1104481"/>
                <a:gd name="connsiteY116" fmla="*/ 42261 h 267831"/>
                <a:gd name="connsiteX117" fmla="*/ 94169 w 1104481"/>
                <a:gd name="connsiteY117" fmla="*/ 30439 h 267831"/>
                <a:gd name="connsiteX118" fmla="*/ 103138 w 1104481"/>
                <a:gd name="connsiteY118" fmla="*/ 30167 h 267831"/>
                <a:gd name="connsiteX119" fmla="*/ 103409 w 1104481"/>
                <a:gd name="connsiteY119" fmla="*/ 30982 h 267831"/>
                <a:gd name="connsiteX120" fmla="*/ 105176 w 1104481"/>
                <a:gd name="connsiteY120" fmla="*/ 32341 h 267831"/>
                <a:gd name="connsiteX121" fmla="*/ 107621 w 1104481"/>
                <a:gd name="connsiteY121" fmla="*/ 30982 h 267831"/>
                <a:gd name="connsiteX122" fmla="*/ 107894 w 1104481"/>
                <a:gd name="connsiteY122" fmla="*/ 30574 h 267831"/>
                <a:gd name="connsiteX123" fmla="*/ 133304 w 1104481"/>
                <a:gd name="connsiteY123" fmla="*/ 30574 h 267831"/>
                <a:gd name="connsiteX124" fmla="*/ 155318 w 1104481"/>
                <a:gd name="connsiteY124" fmla="*/ 30574 h 267831"/>
                <a:gd name="connsiteX125" fmla="*/ 177467 w 1104481"/>
                <a:gd name="connsiteY125" fmla="*/ 30574 h 267831"/>
                <a:gd name="connsiteX126" fmla="*/ 199481 w 1104481"/>
                <a:gd name="connsiteY126" fmla="*/ 30710 h 267831"/>
                <a:gd name="connsiteX127" fmla="*/ 221630 w 1104481"/>
                <a:gd name="connsiteY127" fmla="*/ 30710 h 267831"/>
                <a:gd name="connsiteX128" fmla="*/ 243644 w 1104481"/>
                <a:gd name="connsiteY128" fmla="*/ 30710 h 267831"/>
                <a:gd name="connsiteX129" fmla="*/ 265793 w 1104481"/>
                <a:gd name="connsiteY129" fmla="*/ 30710 h 267831"/>
                <a:gd name="connsiteX130" fmla="*/ 285769 w 1104481"/>
                <a:gd name="connsiteY130" fmla="*/ 30710 h 267831"/>
                <a:gd name="connsiteX131" fmla="*/ 286176 w 1104481"/>
                <a:gd name="connsiteY131" fmla="*/ 30439 h 267831"/>
                <a:gd name="connsiteX132" fmla="*/ 286176 w 1104481"/>
                <a:gd name="connsiteY132" fmla="*/ 16306 h 267831"/>
                <a:gd name="connsiteX133" fmla="*/ 281012 w 1104481"/>
                <a:gd name="connsiteY133" fmla="*/ 0 h 267831"/>
                <a:gd name="connsiteX134" fmla="*/ 281692 w 1104481"/>
                <a:gd name="connsiteY134" fmla="*/ 0 h 267831"/>
                <a:gd name="connsiteX135" fmla="*/ 298949 w 1104481"/>
                <a:gd name="connsiteY135" fmla="*/ 1767 h 267831"/>
                <a:gd name="connsiteX136" fmla="*/ 310228 w 1104481"/>
                <a:gd name="connsiteY136" fmla="*/ 2854 h 267831"/>
                <a:gd name="connsiteX137" fmla="*/ 313897 w 1104481"/>
                <a:gd name="connsiteY137" fmla="*/ 7746 h 267831"/>
                <a:gd name="connsiteX138" fmla="*/ 356565 w 1104481"/>
                <a:gd name="connsiteY138" fmla="*/ 6930 h 267831"/>
                <a:gd name="connsiteX139" fmla="*/ 399097 w 1104481"/>
                <a:gd name="connsiteY139" fmla="*/ 6115 h 267831"/>
                <a:gd name="connsiteX140" fmla="*/ 441630 w 1104481"/>
                <a:gd name="connsiteY140" fmla="*/ 5300 h 267831"/>
                <a:gd name="connsiteX141" fmla="*/ 484298 w 1104481"/>
                <a:gd name="connsiteY141" fmla="*/ 4484 h 267831"/>
                <a:gd name="connsiteX142" fmla="*/ 528733 w 1104481"/>
                <a:gd name="connsiteY142" fmla="*/ 5979 h 267831"/>
                <a:gd name="connsiteX143" fmla="*/ 573031 w 1104481"/>
                <a:gd name="connsiteY143" fmla="*/ 7610 h 267831"/>
                <a:gd name="connsiteX144" fmla="*/ 617466 w 1104481"/>
                <a:gd name="connsiteY144" fmla="*/ 9105 h 267831"/>
                <a:gd name="connsiteX145" fmla="*/ 661901 w 1104481"/>
                <a:gd name="connsiteY145" fmla="*/ 10736 h 267831"/>
                <a:gd name="connsiteX146" fmla="*/ 706336 w 1104481"/>
                <a:gd name="connsiteY146" fmla="*/ 12230 h 267831"/>
                <a:gd name="connsiteX147" fmla="*/ 750770 w 1104481"/>
                <a:gd name="connsiteY147" fmla="*/ 13725 h 267831"/>
                <a:gd name="connsiteX148" fmla="*/ 795069 w 1104481"/>
                <a:gd name="connsiteY148" fmla="*/ 15355 h 267831"/>
                <a:gd name="connsiteX149" fmla="*/ 839504 w 1104481"/>
                <a:gd name="connsiteY149" fmla="*/ 16851 h 267831"/>
                <a:gd name="connsiteX150" fmla="*/ 840591 w 1104481"/>
                <a:gd name="connsiteY150" fmla="*/ 16443 h 267831"/>
                <a:gd name="connsiteX151" fmla="*/ 841542 w 1104481"/>
                <a:gd name="connsiteY151" fmla="*/ 16170 h 267831"/>
                <a:gd name="connsiteX152" fmla="*/ 842493 w 1104481"/>
                <a:gd name="connsiteY152" fmla="*/ 15763 h 267831"/>
                <a:gd name="connsiteX153" fmla="*/ 843581 w 1104481"/>
                <a:gd name="connsiteY153" fmla="*/ 15355 h 267831"/>
                <a:gd name="connsiteX154" fmla="*/ 844532 w 1104481"/>
                <a:gd name="connsiteY154" fmla="*/ 15084 h 267831"/>
                <a:gd name="connsiteX155" fmla="*/ 845619 w 1104481"/>
                <a:gd name="connsiteY155" fmla="*/ 14676 h 267831"/>
                <a:gd name="connsiteX156" fmla="*/ 846570 w 1104481"/>
                <a:gd name="connsiteY156" fmla="*/ 14404 h 26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104481" h="267831">
                  <a:moveTo>
                    <a:pt x="847521" y="13997"/>
                  </a:moveTo>
                  <a:lnTo>
                    <a:pt x="876601" y="14133"/>
                  </a:lnTo>
                  <a:lnTo>
                    <a:pt x="938565" y="14404"/>
                  </a:lnTo>
                  <a:lnTo>
                    <a:pt x="982592" y="14676"/>
                  </a:lnTo>
                  <a:lnTo>
                    <a:pt x="1018738" y="14812"/>
                  </a:lnTo>
                  <a:lnTo>
                    <a:pt x="1040072" y="14948"/>
                  </a:lnTo>
                  <a:lnTo>
                    <a:pt x="1066977" y="15084"/>
                  </a:lnTo>
                  <a:lnTo>
                    <a:pt x="1072956" y="11822"/>
                  </a:lnTo>
                  <a:lnTo>
                    <a:pt x="1086409" y="12366"/>
                  </a:lnTo>
                  <a:lnTo>
                    <a:pt x="1104482" y="13045"/>
                  </a:lnTo>
                  <a:lnTo>
                    <a:pt x="1098639" y="25275"/>
                  </a:lnTo>
                  <a:lnTo>
                    <a:pt x="1098231" y="33428"/>
                  </a:lnTo>
                  <a:lnTo>
                    <a:pt x="1094970" y="45522"/>
                  </a:lnTo>
                  <a:lnTo>
                    <a:pt x="1094834" y="53539"/>
                  </a:lnTo>
                  <a:lnTo>
                    <a:pt x="1085458" y="53947"/>
                  </a:lnTo>
                  <a:lnTo>
                    <a:pt x="1079887" y="55985"/>
                  </a:lnTo>
                  <a:lnTo>
                    <a:pt x="1072548" y="61285"/>
                  </a:lnTo>
                  <a:lnTo>
                    <a:pt x="1054340" y="90229"/>
                  </a:lnTo>
                  <a:lnTo>
                    <a:pt x="1047953" y="92810"/>
                  </a:lnTo>
                  <a:lnTo>
                    <a:pt x="1037490" y="85337"/>
                  </a:lnTo>
                  <a:lnTo>
                    <a:pt x="1023086" y="88462"/>
                  </a:lnTo>
                  <a:lnTo>
                    <a:pt x="1013710" y="93898"/>
                  </a:lnTo>
                  <a:lnTo>
                    <a:pt x="999713" y="108030"/>
                  </a:lnTo>
                  <a:lnTo>
                    <a:pt x="994278" y="112514"/>
                  </a:lnTo>
                  <a:lnTo>
                    <a:pt x="990065" y="114145"/>
                  </a:lnTo>
                  <a:lnTo>
                    <a:pt x="987076" y="114009"/>
                  </a:lnTo>
                  <a:lnTo>
                    <a:pt x="985582" y="111699"/>
                  </a:lnTo>
                  <a:lnTo>
                    <a:pt x="984358" y="104632"/>
                  </a:lnTo>
                  <a:lnTo>
                    <a:pt x="982728" y="102187"/>
                  </a:lnTo>
                  <a:lnTo>
                    <a:pt x="978379" y="102187"/>
                  </a:lnTo>
                  <a:lnTo>
                    <a:pt x="971314" y="104904"/>
                  </a:lnTo>
                  <a:lnTo>
                    <a:pt x="964247" y="109660"/>
                  </a:lnTo>
                  <a:lnTo>
                    <a:pt x="956909" y="117814"/>
                  </a:lnTo>
                  <a:lnTo>
                    <a:pt x="947262" y="117134"/>
                  </a:lnTo>
                  <a:lnTo>
                    <a:pt x="945495" y="119172"/>
                  </a:lnTo>
                  <a:lnTo>
                    <a:pt x="943185" y="128684"/>
                  </a:lnTo>
                  <a:lnTo>
                    <a:pt x="939380" y="135615"/>
                  </a:lnTo>
                  <a:lnTo>
                    <a:pt x="934216" y="140914"/>
                  </a:lnTo>
                  <a:lnTo>
                    <a:pt x="917503" y="144991"/>
                  </a:lnTo>
                  <a:lnTo>
                    <a:pt x="896576" y="159531"/>
                  </a:lnTo>
                  <a:lnTo>
                    <a:pt x="867633" y="174885"/>
                  </a:lnTo>
                  <a:lnTo>
                    <a:pt x="840455" y="178690"/>
                  </a:lnTo>
                  <a:lnTo>
                    <a:pt x="829177" y="181816"/>
                  </a:lnTo>
                  <a:lnTo>
                    <a:pt x="821567" y="185757"/>
                  </a:lnTo>
                  <a:lnTo>
                    <a:pt x="804581" y="201519"/>
                  </a:lnTo>
                  <a:lnTo>
                    <a:pt x="797108" y="221495"/>
                  </a:lnTo>
                  <a:lnTo>
                    <a:pt x="788547" y="225299"/>
                  </a:lnTo>
                  <a:lnTo>
                    <a:pt x="775366" y="225435"/>
                  </a:lnTo>
                  <a:lnTo>
                    <a:pt x="771697" y="227202"/>
                  </a:lnTo>
                  <a:lnTo>
                    <a:pt x="768300" y="234811"/>
                  </a:lnTo>
                  <a:lnTo>
                    <a:pt x="763544" y="267832"/>
                  </a:lnTo>
                  <a:lnTo>
                    <a:pt x="721962" y="267424"/>
                  </a:lnTo>
                  <a:lnTo>
                    <a:pt x="680381" y="266880"/>
                  </a:lnTo>
                  <a:lnTo>
                    <a:pt x="638936" y="266337"/>
                  </a:lnTo>
                  <a:lnTo>
                    <a:pt x="597355" y="265929"/>
                  </a:lnTo>
                  <a:lnTo>
                    <a:pt x="576836" y="265658"/>
                  </a:lnTo>
                  <a:lnTo>
                    <a:pt x="556317" y="265386"/>
                  </a:lnTo>
                  <a:lnTo>
                    <a:pt x="535798" y="265114"/>
                  </a:lnTo>
                  <a:lnTo>
                    <a:pt x="515280" y="264978"/>
                  </a:lnTo>
                  <a:lnTo>
                    <a:pt x="494761" y="264707"/>
                  </a:lnTo>
                  <a:lnTo>
                    <a:pt x="474242" y="264434"/>
                  </a:lnTo>
                  <a:lnTo>
                    <a:pt x="453724" y="264298"/>
                  </a:lnTo>
                  <a:lnTo>
                    <a:pt x="433205" y="264027"/>
                  </a:lnTo>
                  <a:lnTo>
                    <a:pt x="412686" y="263755"/>
                  </a:lnTo>
                  <a:lnTo>
                    <a:pt x="392167" y="263483"/>
                  </a:lnTo>
                  <a:lnTo>
                    <a:pt x="371649" y="263347"/>
                  </a:lnTo>
                  <a:lnTo>
                    <a:pt x="351130" y="263076"/>
                  </a:lnTo>
                  <a:lnTo>
                    <a:pt x="330611" y="262804"/>
                  </a:lnTo>
                  <a:lnTo>
                    <a:pt x="310092" y="262668"/>
                  </a:lnTo>
                  <a:lnTo>
                    <a:pt x="289573" y="262396"/>
                  </a:lnTo>
                  <a:lnTo>
                    <a:pt x="269054" y="262125"/>
                  </a:lnTo>
                  <a:lnTo>
                    <a:pt x="267424" y="262261"/>
                  </a:lnTo>
                  <a:lnTo>
                    <a:pt x="268919" y="264162"/>
                  </a:lnTo>
                  <a:lnTo>
                    <a:pt x="271229" y="266201"/>
                  </a:lnTo>
                  <a:lnTo>
                    <a:pt x="236442" y="266201"/>
                  </a:lnTo>
                  <a:lnTo>
                    <a:pt x="202470" y="266065"/>
                  </a:lnTo>
                  <a:lnTo>
                    <a:pt x="168499" y="266065"/>
                  </a:lnTo>
                  <a:lnTo>
                    <a:pt x="134527" y="266065"/>
                  </a:lnTo>
                  <a:lnTo>
                    <a:pt x="100556" y="265929"/>
                  </a:lnTo>
                  <a:lnTo>
                    <a:pt x="66584" y="265929"/>
                  </a:lnTo>
                  <a:lnTo>
                    <a:pt x="32613" y="265929"/>
                  </a:lnTo>
                  <a:lnTo>
                    <a:pt x="0" y="265793"/>
                  </a:lnTo>
                  <a:lnTo>
                    <a:pt x="0" y="265386"/>
                  </a:lnTo>
                  <a:lnTo>
                    <a:pt x="4757" y="258864"/>
                  </a:lnTo>
                  <a:lnTo>
                    <a:pt x="19296" y="248264"/>
                  </a:lnTo>
                  <a:lnTo>
                    <a:pt x="25683" y="234268"/>
                  </a:lnTo>
                  <a:lnTo>
                    <a:pt x="23780" y="217010"/>
                  </a:lnTo>
                  <a:lnTo>
                    <a:pt x="29080" y="201519"/>
                  </a:lnTo>
                  <a:lnTo>
                    <a:pt x="41717" y="187523"/>
                  </a:lnTo>
                  <a:lnTo>
                    <a:pt x="46881" y="173663"/>
                  </a:lnTo>
                  <a:lnTo>
                    <a:pt x="44707" y="159938"/>
                  </a:lnTo>
                  <a:lnTo>
                    <a:pt x="50957" y="148795"/>
                  </a:lnTo>
                  <a:lnTo>
                    <a:pt x="65769" y="140098"/>
                  </a:lnTo>
                  <a:lnTo>
                    <a:pt x="67807" y="136566"/>
                  </a:lnTo>
                  <a:lnTo>
                    <a:pt x="67264" y="133984"/>
                  </a:lnTo>
                  <a:lnTo>
                    <a:pt x="66992" y="130994"/>
                  </a:lnTo>
                  <a:lnTo>
                    <a:pt x="67128" y="129772"/>
                  </a:lnTo>
                  <a:lnTo>
                    <a:pt x="67807" y="127054"/>
                  </a:lnTo>
                  <a:lnTo>
                    <a:pt x="71069" y="125559"/>
                  </a:lnTo>
                  <a:lnTo>
                    <a:pt x="75417" y="124200"/>
                  </a:lnTo>
                  <a:lnTo>
                    <a:pt x="77319" y="122026"/>
                  </a:lnTo>
                  <a:lnTo>
                    <a:pt x="77319" y="118493"/>
                  </a:lnTo>
                  <a:lnTo>
                    <a:pt x="74737" y="112242"/>
                  </a:lnTo>
                  <a:lnTo>
                    <a:pt x="75281" y="109389"/>
                  </a:lnTo>
                  <a:lnTo>
                    <a:pt x="76232" y="104768"/>
                  </a:lnTo>
                  <a:lnTo>
                    <a:pt x="83298" y="93082"/>
                  </a:lnTo>
                  <a:lnTo>
                    <a:pt x="84386" y="83162"/>
                  </a:lnTo>
                  <a:lnTo>
                    <a:pt x="79222" y="74873"/>
                  </a:lnTo>
                  <a:lnTo>
                    <a:pt x="81804" y="70525"/>
                  </a:lnTo>
                  <a:lnTo>
                    <a:pt x="85065" y="69302"/>
                  </a:lnTo>
                  <a:lnTo>
                    <a:pt x="89413" y="68623"/>
                  </a:lnTo>
                  <a:lnTo>
                    <a:pt x="90772" y="66720"/>
                  </a:lnTo>
                  <a:lnTo>
                    <a:pt x="90772" y="64275"/>
                  </a:lnTo>
                  <a:lnTo>
                    <a:pt x="87239" y="58839"/>
                  </a:lnTo>
                  <a:lnTo>
                    <a:pt x="88190" y="54083"/>
                  </a:lnTo>
                  <a:lnTo>
                    <a:pt x="94441" y="50686"/>
                  </a:lnTo>
                  <a:lnTo>
                    <a:pt x="96344" y="42261"/>
                  </a:lnTo>
                  <a:lnTo>
                    <a:pt x="94169" y="30439"/>
                  </a:lnTo>
                  <a:lnTo>
                    <a:pt x="103138" y="30167"/>
                  </a:lnTo>
                  <a:lnTo>
                    <a:pt x="103409" y="30982"/>
                  </a:lnTo>
                  <a:lnTo>
                    <a:pt x="105176" y="32341"/>
                  </a:lnTo>
                  <a:lnTo>
                    <a:pt x="107621" y="30982"/>
                  </a:lnTo>
                  <a:lnTo>
                    <a:pt x="107894" y="30574"/>
                  </a:lnTo>
                  <a:lnTo>
                    <a:pt x="133304" y="30574"/>
                  </a:lnTo>
                  <a:lnTo>
                    <a:pt x="155318" y="30574"/>
                  </a:lnTo>
                  <a:lnTo>
                    <a:pt x="177467" y="30574"/>
                  </a:lnTo>
                  <a:lnTo>
                    <a:pt x="199481" y="30710"/>
                  </a:lnTo>
                  <a:lnTo>
                    <a:pt x="221630" y="30710"/>
                  </a:lnTo>
                  <a:lnTo>
                    <a:pt x="243644" y="30710"/>
                  </a:lnTo>
                  <a:lnTo>
                    <a:pt x="265793" y="30710"/>
                  </a:lnTo>
                  <a:lnTo>
                    <a:pt x="285769" y="30710"/>
                  </a:lnTo>
                  <a:lnTo>
                    <a:pt x="286176" y="30439"/>
                  </a:lnTo>
                  <a:lnTo>
                    <a:pt x="286176" y="16306"/>
                  </a:lnTo>
                  <a:lnTo>
                    <a:pt x="281012" y="0"/>
                  </a:lnTo>
                  <a:lnTo>
                    <a:pt x="281692" y="0"/>
                  </a:lnTo>
                  <a:lnTo>
                    <a:pt x="298949" y="1767"/>
                  </a:lnTo>
                  <a:lnTo>
                    <a:pt x="310228" y="2854"/>
                  </a:lnTo>
                  <a:lnTo>
                    <a:pt x="313897" y="7746"/>
                  </a:lnTo>
                  <a:lnTo>
                    <a:pt x="356565" y="6930"/>
                  </a:lnTo>
                  <a:lnTo>
                    <a:pt x="399097" y="6115"/>
                  </a:lnTo>
                  <a:lnTo>
                    <a:pt x="441630" y="5300"/>
                  </a:lnTo>
                  <a:lnTo>
                    <a:pt x="484298" y="4484"/>
                  </a:lnTo>
                  <a:lnTo>
                    <a:pt x="528733" y="5979"/>
                  </a:lnTo>
                  <a:lnTo>
                    <a:pt x="573031" y="7610"/>
                  </a:lnTo>
                  <a:lnTo>
                    <a:pt x="617466" y="9105"/>
                  </a:lnTo>
                  <a:lnTo>
                    <a:pt x="661901" y="10736"/>
                  </a:lnTo>
                  <a:lnTo>
                    <a:pt x="706336" y="12230"/>
                  </a:lnTo>
                  <a:lnTo>
                    <a:pt x="750770" y="13725"/>
                  </a:lnTo>
                  <a:lnTo>
                    <a:pt x="795069" y="15355"/>
                  </a:lnTo>
                  <a:lnTo>
                    <a:pt x="839504" y="16851"/>
                  </a:lnTo>
                  <a:lnTo>
                    <a:pt x="840591" y="16443"/>
                  </a:lnTo>
                  <a:lnTo>
                    <a:pt x="841542" y="16170"/>
                  </a:lnTo>
                  <a:lnTo>
                    <a:pt x="842493" y="15763"/>
                  </a:lnTo>
                  <a:lnTo>
                    <a:pt x="843581" y="15355"/>
                  </a:lnTo>
                  <a:lnTo>
                    <a:pt x="844532" y="15084"/>
                  </a:lnTo>
                  <a:lnTo>
                    <a:pt x="845619" y="14676"/>
                  </a:lnTo>
                  <a:lnTo>
                    <a:pt x="846570" y="14404"/>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 name="Freeform: Shape 69">
              <a:extLst>
                <a:ext uri="{FF2B5EF4-FFF2-40B4-BE49-F238E27FC236}">
                  <a16:creationId xmlns:a16="http://schemas.microsoft.com/office/drawing/2014/main" id="{F675D430-F24A-5614-D0FE-AA3B71B5474B}"/>
                </a:ext>
              </a:extLst>
            </p:cNvPr>
            <p:cNvSpPr/>
            <p:nvPr/>
          </p:nvSpPr>
          <p:spPr>
            <a:xfrm>
              <a:off x="12700421" y="9498293"/>
              <a:ext cx="1680230" cy="1585110"/>
            </a:xfrm>
            <a:custGeom>
              <a:avLst/>
              <a:gdLst>
                <a:gd name="connsiteX0" fmla="*/ 1558205 w 1680230"/>
                <a:gd name="connsiteY0" fmla="*/ 443532 h 1585110"/>
                <a:gd name="connsiteX1" fmla="*/ 1564864 w 1680230"/>
                <a:gd name="connsiteY1" fmla="*/ 451006 h 1585110"/>
                <a:gd name="connsiteX2" fmla="*/ 1570163 w 1680230"/>
                <a:gd name="connsiteY2" fmla="*/ 453180 h 1585110"/>
                <a:gd name="connsiteX3" fmla="*/ 1571793 w 1680230"/>
                <a:gd name="connsiteY3" fmla="*/ 456169 h 1585110"/>
                <a:gd name="connsiteX4" fmla="*/ 1574375 w 1680230"/>
                <a:gd name="connsiteY4" fmla="*/ 456985 h 1585110"/>
                <a:gd name="connsiteX5" fmla="*/ 1577637 w 1680230"/>
                <a:gd name="connsiteY5" fmla="*/ 456305 h 1585110"/>
                <a:gd name="connsiteX6" fmla="*/ 1582529 w 1680230"/>
                <a:gd name="connsiteY6" fmla="*/ 452908 h 1585110"/>
                <a:gd name="connsiteX7" fmla="*/ 1589730 w 1680230"/>
                <a:gd name="connsiteY7" fmla="*/ 453860 h 1585110"/>
                <a:gd name="connsiteX8" fmla="*/ 1595709 w 1680230"/>
                <a:gd name="connsiteY8" fmla="*/ 452636 h 1585110"/>
                <a:gd name="connsiteX9" fmla="*/ 1607531 w 1680230"/>
                <a:gd name="connsiteY9" fmla="*/ 454403 h 1585110"/>
                <a:gd name="connsiteX10" fmla="*/ 1614054 w 1680230"/>
                <a:gd name="connsiteY10" fmla="*/ 457936 h 1585110"/>
                <a:gd name="connsiteX11" fmla="*/ 1614190 w 1680230"/>
                <a:gd name="connsiteY11" fmla="*/ 478591 h 1585110"/>
                <a:gd name="connsiteX12" fmla="*/ 1614326 w 1680230"/>
                <a:gd name="connsiteY12" fmla="*/ 499245 h 1585110"/>
                <a:gd name="connsiteX13" fmla="*/ 1614462 w 1680230"/>
                <a:gd name="connsiteY13" fmla="*/ 519900 h 1585110"/>
                <a:gd name="connsiteX14" fmla="*/ 1614598 w 1680230"/>
                <a:gd name="connsiteY14" fmla="*/ 540555 h 1585110"/>
                <a:gd name="connsiteX15" fmla="*/ 1614598 w 1680230"/>
                <a:gd name="connsiteY15" fmla="*/ 559715 h 1585110"/>
                <a:gd name="connsiteX16" fmla="*/ 1614598 w 1680230"/>
                <a:gd name="connsiteY16" fmla="*/ 578874 h 1585110"/>
                <a:gd name="connsiteX17" fmla="*/ 1614598 w 1680230"/>
                <a:gd name="connsiteY17" fmla="*/ 598034 h 1585110"/>
                <a:gd name="connsiteX18" fmla="*/ 1614598 w 1680230"/>
                <a:gd name="connsiteY18" fmla="*/ 617194 h 1585110"/>
                <a:gd name="connsiteX19" fmla="*/ 1614598 w 1680230"/>
                <a:gd name="connsiteY19" fmla="*/ 636354 h 1585110"/>
                <a:gd name="connsiteX20" fmla="*/ 1614598 w 1680230"/>
                <a:gd name="connsiteY20" fmla="*/ 655378 h 1585110"/>
                <a:gd name="connsiteX21" fmla="*/ 1614598 w 1680230"/>
                <a:gd name="connsiteY21" fmla="*/ 674402 h 1585110"/>
                <a:gd name="connsiteX22" fmla="*/ 1614598 w 1680230"/>
                <a:gd name="connsiteY22" fmla="*/ 693427 h 1585110"/>
                <a:gd name="connsiteX23" fmla="*/ 1632263 w 1680230"/>
                <a:gd name="connsiteY23" fmla="*/ 711771 h 1585110"/>
                <a:gd name="connsiteX24" fmla="*/ 1639872 w 1680230"/>
                <a:gd name="connsiteY24" fmla="*/ 724408 h 1585110"/>
                <a:gd name="connsiteX25" fmla="*/ 1642318 w 1680230"/>
                <a:gd name="connsiteY25" fmla="*/ 730795 h 1585110"/>
                <a:gd name="connsiteX26" fmla="*/ 1643133 w 1680230"/>
                <a:gd name="connsiteY26" fmla="*/ 752673 h 1585110"/>
                <a:gd name="connsiteX27" fmla="*/ 1644900 w 1680230"/>
                <a:gd name="connsiteY27" fmla="*/ 757973 h 1585110"/>
                <a:gd name="connsiteX28" fmla="*/ 1653733 w 1680230"/>
                <a:gd name="connsiteY28" fmla="*/ 766125 h 1585110"/>
                <a:gd name="connsiteX29" fmla="*/ 1653869 w 1680230"/>
                <a:gd name="connsiteY29" fmla="*/ 771561 h 1585110"/>
                <a:gd name="connsiteX30" fmla="*/ 1663109 w 1680230"/>
                <a:gd name="connsiteY30" fmla="*/ 787324 h 1585110"/>
                <a:gd name="connsiteX31" fmla="*/ 1662837 w 1680230"/>
                <a:gd name="connsiteY31" fmla="*/ 794661 h 1585110"/>
                <a:gd name="connsiteX32" fmla="*/ 1671670 w 1680230"/>
                <a:gd name="connsiteY32" fmla="*/ 811512 h 1585110"/>
                <a:gd name="connsiteX33" fmla="*/ 1676698 w 1680230"/>
                <a:gd name="connsiteY33" fmla="*/ 815859 h 1585110"/>
                <a:gd name="connsiteX34" fmla="*/ 1677513 w 1680230"/>
                <a:gd name="connsiteY34" fmla="*/ 827138 h 1585110"/>
                <a:gd name="connsiteX35" fmla="*/ 1680231 w 1680230"/>
                <a:gd name="connsiteY35" fmla="*/ 835699 h 1585110"/>
                <a:gd name="connsiteX36" fmla="*/ 1676154 w 1680230"/>
                <a:gd name="connsiteY36" fmla="*/ 841814 h 1585110"/>
                <a:gd name="connsiteX37" fmla="*/ 1677920 w 1680230"/>
                <a:gd name="connsiteY37" fmla="*/ 850375 h 1585110"/>
                <a:gd name="connsiteX38" fmla="*/ 1675474 w 1680230"/>
                <a:gd name="connsiteY38" fmla="*/ 858257 h 1585110"/>
                <a:gd name="connsiteX39" fmla="*/ 1674116 w 1680230"/>
                <a:gd name="connsiteY39" fmla="*/ 868719 h 1585110"/>
                <a:gd name="connsiteX40" fmla="*/ 1668273 w 1680230"/>
                <a:gd name="connsiteY40" fmla="*/ 884890 h 1585110"/>
                <a:gd name="connsiteX41" fmla="*/ 1663109 w 1680230"/>
                <a:gd name="connsiteY41" fmla="*/ 892771 h 1585110"/>
                <a:gd name="connsiteX42" fmla="*/ 1656043 w 1680230"/>
                <a:gd name="connsiteY42" fmla="*/ 907990 h 1585110"/>
                <a:gd name="connsiteX43" fmla="*/ 1656722 w 1680230"/>
                <a:gd name="connsiteY43" fmla="*/ 920492 h 1585110"/>
                <a:gd name="connsiteX44" fmla="*/ 1652646 w 1680230"/>
                <a:gd name="connsiteY44" fmla="*/ 934216 h 1585110"/>
                <a:gd name="connsiteX45" fmla="*/ 1652102 w 1680230"/>
                <a:gd name="connsiteY45" fmla="*/ 939516 h 1585110"/>
                <a:gd name="connsiteX46" fmla="*/ 1655907 w 1680230"/>
                <a:gd name="connsiteY46" fmla="*/ 948620 h 1585110"/>
                <a:gd name="connsiteX47" fmla="*/ 1657266 w 1680230"/>
                <a:gd name="connsiteY47" fmla="*/ 973624 h 1585110"/>
                <a:gd name="connsiteX48" fmla="*/ 1655227 w 1680230"/>
                <a:gd name="connsiteY48" fmla="*/ 978923 h 1585110"/>
                <a:gd name="connsiteX49" fmla="*/ 1646667 w 1680230"/>
                <a:gd name="connsiteY49" fmla="*/ 993598 h 1585110"/>
                <a:gd name="connsiteX50" fmla="*/ 1640552 w 1680230"/>
                <a:gd name="connsiteY50" fmla="*/ 993191 h 1585110"/>
                <a:gd name="connsiteX51" fmla="*/ 1627099 w 1680230"/>
                <a:gd name="connsiteY51" fmla="*/ 1017378 h 1585110"/>
                <a:gd name="connsiteX52" fmla="*/ 1634709 w 1680230"/>
                <a:gd name="connsiteY52" fmla="*/ 1030967 h 1585110"/>
                <a:gd name="connsiteX53" fmla="*/ 1634165 w 1680230"/>
                <a:gd name="connsiteY53" fmla="*/ 1035859 h 1585110"/>
                <a:gd name="connsiteX54" fmla="*/ 1607395 w 1680230"/>
                <a:gd name="connsiteY54" fmla="*/ 1038577 h 1585110"/>
                <a:gd name="connsiteX55" fmla="*/ 1546655 w 1680230"/>
                <a:gd name="connsiteY55" fmla="*/ 1065754 h 1585110"/>
                <a:gd name="connsiteX56" fmla="*/ 1523011 w 1680230"/>
                <a:gd name="connsiteY56" fmla="*/ 1080430 h 1585110"/>
                <a:gd name="connsiteX57" fmla="*/ 1524233 w 1680230"/>
                <a:gd name="connsiteY57" fmla="*/ 1075538 h 1585110"/>
                <a:gd name="connsiteX58" fmla="*/ 1552906 w 1680230"/>
                <a:gd name="connsiteY58" fmla="*/ 1056514 h 1585110"/>
                <a:gd name="connsiteX59" fmla="*/ 1542849 w 1680230"/>
                <a:gd name="connsiteY59" fmla="*/ 1053660 h 1585110"/>
                <a:gd name="connsiteX60" fmla="*/ 1526544 w 1680230"/>
                <a:gd name="connsiteY60" fmla="*/ 1058416 h 1585110"/>
                <a:gd name="connsiteX61" fmla="*/ 1520701 w 1680230"/>
                <a:gd name="connsiteY61" fmla="*/ 1056650 h 1585110"/>
                <a:gd name="connsiteX62" fmla="*/ 1527630 w 1680230"/>
                <a:gd name="connsiteY62" fmla="*/ 1040887 h 1585110"/>
                <a:gd name="connsiteX63" fmla="*/ 1525320 w 1680230"/>
                <a:gd name="connsiteY63" fmla="*/ 1027027 h 1585110"/>
                <a:gd name="connsiteX64" fmla="*/ 1513770 w 1680230"/>
                <a:gd name="connsiteY64" fmla="*/ 1026619 h 1585110"/>
                <a:gd name="connsiteX65" fmla="*/ 1506432 w 1680230"/>
                <a:gd name="connsiteY65" fmla="*/ 1037761 h 1585110"/>
                <a:gd name="connsiteX66" fmla="*/ 1501268 w 1680230"/>
                <a:gd name="connsiteY66" fmla="*/ 1037218 h 1585110"/>
                <a:gd name="connsiteX67" fmla="*/ 1494610 w 1680230"/>
                <a:gd name="connsiteY67" fmla="*/ 1032462 h 1585110"/>
                <a:gd name="connsiteX68" fmla="*/ 1489446 w 1680230"/>
                <a:gd name="connsiteY68" fmla="*/ 1033957 h 1585110"/>
                <a:gd name="connsiteX69" fmla="*/ 1493252 w 1680230"/>
                <a:gd name="connsiteY69" fmla="*/ 1059096 h 1585110"/>
                <a:gd name="connsiteX70" fmla="*/ 1500589 w 1680230"/>
                <a:gd name="connsiteY70" fmla="*/ 1069423 h 1585110"/>
                <a:gd name="connsiteX71" fmla="*/ 1506704 w 1680230"/>
                <a:gd name="connsiteY71" fmla="*/ 1082604 h 1585110"/>
                <a:gd name="connsiteX72" fmla="*/ 1490126 w 1680230"/>
                <a:gd name="connsiteY72" fmla="*/ 1098774 h 1585110"/>
                <a:gd name="connsiteX73" fmla="*/ 1474635 w 1680230"/>
                <a:gd name="connsiteY73" fmla="*/ 1112092 h 1585110"/>
                <a:gd name="connsiteX74" fmla="*/ 1473005 w 1680230"/>
                <a:gd name="connsiteY74" fmla="*/ 1125000 h 1585110"/>
                <a:gd name="connsiteX75" fmla="*/ 1457513 w 1680230"/>
                <a:gd name="connsiteY75" fmla="*/ 1141851 h 1585110"/>
                <a:gd name="connsiteX76" fmla="*/ 1442974 w 1680230"/>
                <a:gd name="connsiteY76" fmla="*/ 1151362 h 1585110"/>
                <a:gd name="connsiteX77" fmla="*/ 1408595 w 1680230"/>
                <a:gd name="connsiteY77" fmla="*/ 1173647 h 1585110"/>
                <a:gd name="connsiteX78" fmla="*/ 1398811 w 1680230"/>
                <a:gd name="connsiteY78" fmla="*/ 1178404 h 1585110"/>
                <a:gd name="connsiteX79" fmla="*/ 1383319 w 1680230"/>
                <a:gd name="connsiteY79" fmla="*/ 1188731 h 1585110"/>
                <a:gd name="connsiteX80" fmla="*/ 1361985 w 1680230"/>
                <a:gd name="connsiteY80" fmla="*/ 1196476 h 1585110"/>
                <a:gd name="connsiteX81" fmla="*/ 1341467 w 1680230"/>
                <a:gd name="connsiteY81" fmla="*/ 1208842 h 1585110"/>
                <a:gd name="connsiteX82" fmla="*/ 1334537 w 1680230"/>
                <a:gd name="connsiteY82" fmla="*/ 1210744 h 1585110"/>
                <a:gd name="connsiteX83" fmla="*/ 1347581 w 1680230"/>
                <a:gd name="connsiteY83" fmla="*/ 1200281 h 1585110"/>
                <a:gd name="connsiteX84" fmla="*/ 1363073 w 1680230"/>
                <a:gd name="connsiteY84" fmla="*/ 1189954 h 1585110"/>
                <a:gd name="connsiteX85" fmla="*/ 1349756 w 1680230"/>
                <a:gd name="connsiteY85" fmla="*/ 1191312 h 1585110"/>
                <a:gd name="connsiteX86" fmla="*/ 1329237 w 1680230"/>
                <a:gd name="connsiteY86" fmla="*/ 1186557 h 1585110"/>
                <a:gd name="connsiteX87" fmla="*/ 1316736 w 1680230"/>
                <a:gd name="connsiteY87" fmla="*/ 1186285 h 1585110"/>
                <a:gd name="connsiteX88" fmla="*/ 1316600 w 1680230"/>
                <a:gd name="connsiteY88" fmla="*/ 1190090 h 1585110"/>
                <a:gd name="connsiteX89" fmla="*/ 1307088 w 1680230"/>
                <a:gd name="connsiteY89" fmla="*/ 1195390 h 1585110"/>
                <a:gd name="connsiteX90" fmla="*/ 1297168 w 1680230"/>
                <a:gd name="connsiteY90" fmla="*/ 1187644 h 1585110"/>
                <a:gd name="connsiteX91" fmla="*/ 1292820 w 1680230"/>
                <a:gd name="connsiteY91" fmla="*/ 1182344 h 1585110"/>
                <a:gd name="connsiteX92" fmla="*/ 1290781 w 1680230"/>
                <a:gd name="connsiteY92" fmla="*/ 1177860 h 1585110"/>
                <a:gd name="connsiteX93" fmla="*/ 1286569 w 1680230"/>
                <a:gd name="connsiteY93" fmla="*/ 1176773 h 1585110"/>
                <a:gd name="connsiteX94" fmla="*/ 1282492 w 1680230"/>
                <a:gd name="connsiteY94" fmla="*/ 1178947 h 1585110"/>
                <a:gd name="connsiteX95" fmla="*/ 1297304 w 1680230"/>
                <a:gd name="connsiteY95" fmla="*/ 1210880 h 1585110"/>
                <a:gd name="connsiteX96" fmla="*/ 1303554 w 1680230"/>
                <a:gd name="connsiteY96" fmla="*/ 1212239 h 1585110"/>
                <a:gd name="connsiteX97" fmla="*/ 1310485 w 1680230"/>
                <a:gd name="connsiteY97" fmla="*/ 1215365 h 1585110"/>
                <a:gd name="connsiteX98" fmla="*/ 1301788 w 1680230"/>
                <a:gd name="connsiteY98" fmla="*/ 1222838 h 1585110"/>
                <a:gd name="connsiteX99" fmla="*/ 1292412 w 1680230"/>
                <a:gd name="connsiteY99" fmla="*/ 1228410 h 1585110"/>
                <a:gd name="connsiteX100" fmla="*/ 1277737 w 1680230"/>
                <a:gd name="connsiteY100" fmla="*/ 1232214 h 1585110"/>
                <a:gd name="connsiteX101" fmla="*/ 1265234 w 1680230"/>
                <a:gd name="connsiteY101" fmla="*/ 1220528 h 1585110"/>
                <a:gd name="connsiteX102" fmla="*/ 1262517 w 1680230"/>
                <a:gd name="connsiteY102" fmla="*/ 1235068 h 1585110"/>
                <a:gd name="connsiteX103" fmla="*/ 1260886 w 1680230"/>
                <a:gd name="connsiteY103" fmla="*/ 1249608 h 1585110"/>
                <a:gd name="connsiteX104" fmla="*/ 1256674 w 1680230"/>
                <a:gd name="connsiteY104" fmla="*/ 1253276 h 1585110"/>
                <a:gd name="connsiteX105" fmla="*/ 1250015 w 1680230"/>
                <a:gd name="connsiteY105" fmla="*/ 1258576 h 1585110"/>
                <a:gd name="connsiteX106" fmla="*/ 1246347 w 1680230"/>
                <a:gd name="connsiteY106" fmla="*/ 1254636 h 1585110"/>
                <a:gd name="connsiteX107" fmla="*/ 1244580 w 1680230"/>
                <a:gd name="connsiteY107" fmla="*/ 1249064 h 1585110"/>
                <a:gd name="connsiteX108" fmla="*/ 1240368 w 1680230"/>
                <a:gd name="connsiteY108" fmla="*/ 1254092 h 1585110"/>
                <a:gd name="connsiteX109" fmla="*/ 1234117 w 1680230"/>
                <a:gd name="connsiteY109" fmla="*/ 1257897 h 1585110"/>
                <a:gd name="connsiteX110" fmla="*/ 1223789 w 1680230"/>
                <a:gd name="connsiteY110" fmla="*/ 1258576 h 1585110"/>
                <a:gd name="connsiteX111" fmla="*/ 1216044 w 1680230"/>
                <a:gd name="connsiteY111" fmla="*/ 1260615 h 1585110"/>
                <a:gd name="connsiteX112" fmla="*/ 1216180 w 1680230"/>
                <a:gd name="connsiteY112" fmla="*/ 1266594 h 1585110"/>
                <a:gd name="connsiteX113" fmla="*/ 1218354 w 1680230"/>
                <a:gd name="connsiteY113" fmla="*/ 1272573 h 1585110"/>
                <a:gd name="connsiteX114" fmla="*/ 1232078 w 1680230"/>
                <a:gd name="connsiteY114" fmla="*/ 1267816 h 1585110"/>
                <a:gd name="connsiteX115" fmla="*/ 1227051 w 1680230"/>
                <a:gd name="connsiteY115" fmla="*/ 1283308 h 1585110"/>
                <a:gd name="connsiteX116" fmla="*/ 1214413 w 1680230"/>
                <a:gd name="connsiteY116" fmla="*/ 1298663 h 1585110"/>
                <a:gd name="connsiteX117" fmla="*/ 1204222 w 1680230"/>
                <a:gd name="connsiteY117" fmla="*/ 1302332 h 1585110"/>
                <a:gd name="connsiteX118" fmla="*/ 1188595 w 1680230"/>
                <a:gd name="connsiteY118" fmla="*/ 1300021 h 1585110"/>
                <a:gd name="connsiteX119" fmla="*/ 1184654 w 1680230"/>
                <a:gd name="connsiteY119" fmla="*/ 1301517 h 1585110"/>
                <a:gd name="connsiteX120" fmla="*/ 1181257 w 1680230"/>
                <a:gd name="connsiteY120" fmla="*/ 1304642 h 1585110"/>
                <a:gd name="connsiteX121" fmla="*/ 1199466 w 1680230"/>
                <a:gd name="connsiteY121" fmla="*/ 1328558 h 1585110"/>
                <a:gd name="connsiteX122" fmla="*/ 1187780 w 1680230"/>
                <a:gd name="connsiteY122" fmla="*/ 1364567 h 1585110"/>
                <a:gd name="connsiteX123" fmla="*/ 1180306 w 1680230"/>
                <a:gd name="connsiteY123" fmla="*/ 1377612 h 1585110"/>
                <a:gd name="connsiteX124" fmla="*/ 1175142 w 1680230"/>
                <a:gd name="connsiteY124" fmla="*/ 1379243 h 1585110"/>
                <a:gd name="connsiteX125" fmla="*/ 1169435 w 1680230"/>
                <a:gd name="connsiteY125" fmla="*/ 1379651 h 1585110"/>
                <a:gd name="connsiteX126" fmla="*/ 1149188 w 1680230"/>
                <a:gd name="connsiteY126" fmla="*/ 1368100 h 1585110"/>
                <a:gd name="connsiteX127" fmla="*/ 1138181 w 1680230"/>
                <a:gd name="connsiteY127" fmla="*/ 1359132 h 1585110"/>
                <a:gd name="connsiteX128" fmla="*/ 1147965 w 1680230"/>
                <a:gd name="connsiteY128" fmla="*/ 1383591 h 1585110"/>
                <a:gd name="connsiteX129" fmla="*/ 1174463 w 1680230"/>
                <a:gd name="connsiteY129" fmla="*/ 1390658 h 1585110"/>
                <a:gd name="connsiteX130" fmla="*/ 1175822 w 1680230"/>
                <a:gd name="connsiteY130" fmla="*/ 1399898 h 1585110"/>
                <a:gd name="connsiteX131" fmla="*/ 1175686 w 1680230"/>
                <a:gd name="connsiteY131" fmla="*/ 1407779 h 1585110"/>
                <a:gd name="connsiteX132" fmla="*/ 1170522 w 1680230"/>
                <a:gd name="connsiteY132" fmla="*/ 1417020 h 1585110"/>
                <a:gd name="connsiteX133" fmla="*/ 1165631 w 1680230"/>
                <a:gd name="connsiteY133" fmla="*/ 1429249 h 1585110"/>
                <a:gd name="connsiteX134" fmla="*/ 1169299 w 1680230"/>
                <a:gd name="connsiteY134" fmla="*/ 1437810 h 1585110"/>
                <a:gd name="connsiteX135" fmla="*/ 1173511 w 1680230"/>
                <a:gd name="connsiteY135" fmla="*/ 1458872 h 1585110"/>
                <a:gd name="connsiteX136" fmla="*/ 1177045 w 1680230"/>
                <a:gd name="connsiteY136" fmla="*/ 1468520 h 1585110"/>
                <a:gd name="connsiteX137" fmla="*/ 1180986 w 1680230"/>
                <a:gd name="connsiteY137" fmla="*/ 1497871 h 1585110"/>
                <a:gd name="connsiteX138" fmla="*/ 1185198 w 1680230"/>
                <a:gd name="connsiteY138" fmla="*/ 1510509 h 1585110"/>
                <a:gd name="connsiteX139" fmla="*/ 1209249 w 1680230"/>
                <a:gd name="connsiteY139" fmla="*/ 1557118 h 1585110"/>
                <a:gd name="connsiteX140" fmla="*/ 1217403 w 1680230"/>
                <a:gd name="connsiteY140" fmla="*/ 1557525 h 1585110"/>
                <a:gd name="connsiteX141" fmla="*/ 1218762 w 1680230"/>
                <a:gd name="connsiteY141" fmla="*/ 1562553 h 1585110"/>
                <a:gd name="connsiteX142" fmla="*/ 1217946 w 1680230"/>
                <a:gd name="connsiteY142" fmla="*/ 1572201 h 1585110"/>
                <a:gd name="connsiteX143" fmla="*/ 1200553 w 1680230"/>
                <a:gd name="connsiteY143" fmla="*/ 1575055 h 1585110"/>
                <a:gd name="connsiteX144" fmla="*/ 1193215 w 1680230"/>
                <a:gd name="connsiteY144" fmla="*/ 1579403 h 1585110"/>
                <a:gd name="connsiteX145" fmla="*/ 1191856 w 1680230"/>
                <a:gd name="connsiteY145" fmla="*/ 1583072 h 1585110"/>
                <a:gd name="connsiteX146" fmla="*/ 1190769 w 1680230"/>
                <a:gd name="connsiteY146" fmla="*/ 1585111 h 1585110"/>
                <a:gd name="connsiteX147" fmla="*/ 1188595 w 1680230"/>
                <a:gd name="connsiteY147" fmla="*/ 1584975 h 1585110"/>
                <a:gd name="connsiteX148" fmla="*/ 1180306 w 1680230"/>
                <a:gd name="connsiteY148" fmla="*/ 1582257 h 1585110"/>
                <a:gd name="connsiteX149" fmla="*/ 1161553 w 1680230"/>
                <a:gd name="connsiteY149" fmla="*/ 1569076 h 1585110"/>
                <a:gd name="connsiteX150" fmla="*/ 1134105 w 1680230"/>
                <a:gd name="connsiteY150" fmla="*/ 1560923 h 1585110"/>
                <a:gd name="connsiteX151" fmla="*/ 1098095 w 1680230"/>
                <a:gd name="connsiteY151" fmla="*/ 1557797 h 1585110"/>
                <a:gd name="connsiteX152" fmla="*/ 1073499 w 1680230"/>
                <a:gd name="connsiteY152" fmla="*/ 1551139 h 1585110"/>
                <a:gd name="connsiteX153" fmla="*/ 1060319 w 1680230"/>
                <a:gd name="connsiteY153" fmla="*/ 1541084 h 1585110"/>
                <a:gd name="connsiteX154" fmla="*/ 1046594 w 1680230"/>
                <a:gd name="connsiteY154" fmla="*/ 1535105 h 1585110"/>
                <a:gd name="connsiteX155" fmla="*/ 1032190 w 1680230"/>
                <a:gd name="connsiteY155" fmla="*/ 1533202 h 1585110"/>
                <a:gd name="connsiteX156" fmla="*/ 1020232 w 1680230"/>
                <a:gd name="connsiteY156" fmla="*/ 1527766 h 1585110"/>
                <a:gd name="connsiteX157" fmla="*/ 1010856 w 1680230"/>
                <a:gd name="connsiteY157" fmla="*/ 1518662 h 1585110"/>
                <a:gd name="connsiteX158" fmla="*/ 996996 w 1680230"/>
                <a:gd name="connsiteY158" fmla="*/ 1512819 h 1585110"/>
                <a:gd name="connsiteX159" fmla="*/ 978787 w 1680230"/>
                <a:gd name="connsiteY159" fmla="*/ 1510237 h 1585110"/>
                <a:gd name="connsiteX160" fmla="*/ 966965 w 1680230"/>
                <a:gd name="connsiteY160" fmla="*/ 1503443 h 1585110"/>
                <a:gd name="connsiteX161" fmla="*/ 958676 w 1680230"/>
                <a:gd name="connsiteY161" fmla="*/ 1486729 h 1585110"/>
                <a:gd name="connsiteX162" fmla="*/ 958676 w 1680230"/>
                <a:gd name="connsiteY162" fmla="*/ 1486457 h 1585110"/>
                <a:gd name="connsiteX163" fmla="*/ 951338 w 1680230"/>
                <a:gd name="connsiteY163" fmla="*/ 1458601 h 1585110"/>
                <a:gd name="connsiteX164" fmla="*/ 942098 w 1680230"/>
                <a:gd name="connsiteY164" fmla="*/ 1441071 h 1585110"/>
                <a:gd name="connsiteX165" fmla="*/ 924025 w 1680230"/>
                <a:gd name="connsiteY165" fmla="*/ 1419330 h 1585110"/>
                <a:gd name="connsiteX166" fmla="*/ 922394 w 1680230"/>
                <a:gd name="connsiteY166" fmla="*/ 1416476 h 1585110"/>
                <a:gd name="connsiteX167" fmla="*/ 922394 w 1680230"/>
                <a:gd name="connsiteY167" fmla="*/ 1416476 h 1585110"/>
                <a:gd name="connsiteX168" fmla="*/ 922258 w 1680230"/>
                <a:gd name="connsiteY168" fmla="*/ 1412942 h 1585110"/>
                <a:gd name="connsiteX169" fmla="*/ 924568 w 1680230"/>
                <a:gd name="connsiteY169" fmla="*/ 1400305 h 1585110"/>
                <a:gd name="connsiteX170" fmla="*/ 922666 w 1680230"/>
                <a:gd name="connsiteY170" fmla="*/ 1391201 h 1585110"/>
                <a:gd name="connsiteX171" fmla="*/ 916959 w 1680230"/>
                <a:gd name="connsiteY171" fmla="*/ 1383727 h 1585110"/>
                <a:gd name="connsiteX172" fmla="*/ 915600 w 1680230"/>
                <a:gd name="connsiteY172" fmla="*/ 1375846 h 1585110"/>
                <a:gd name="connsiteX173" fmla="*/ 918725 w 1680230"/>
                <a:gd name="connsiteY173" fmla="*/ 1367557 h 1585110"/>
                <a:gd name="connsiteX174" fmla="*/ 918997 w 1680230"/>
                <a:gd name="connsiteY174" fmla="*/ 1357638 h 1585110"/>
                <a:gd name="connsiteX175" fmla="*/ 916279 w 1680230"/>
                <a:gd name="connsiteY175" fmla="*/ 1346087 h 1585110"/>
                <a:gd name="connsiteX176" fmla="*/ 904729 w 1680230"/>
                <a:gd name="connsiteY176" fmla="*/ 1333586 h 1585110"/>
                <a:gd name="connsiteX177" fmla="*/ 884346 w 1680230"/>
                <a:gd name="connsiteY177" fmla="*/ 1319997 h 1585110"/>
                <a:gd name="connsiteX178" fmla="*/ 867089 w 1680230"/>
                <a:gd name="connsiteY178" fmla="*/ 1300293 h 1585110"/>
                <a:gd name="connsiteX179" fmla="*/ 852821 w 1680230"/>
                <a:gd name="connsiteY179" fmla="*/ 1274203 h 1585110"/>
                <a:gd name="connsiteX180" fmla="*/ 838689 w 1680230"/>
                <a:gd name="connsiteY180" fmla="*/ 1256130 h 1585110"/>
                <a:gd name="connsiteX181" fmla="*/ 824692 w 1680230"/>
                <a:gd name="connsiteY181" fmla="*/ 1246075 h 1585110"/>
                <a:gd name="connsiteX182" fmla="*/ 815180 w 1680230"/>
                <a:gd name="connsiteY182" fmla="*/ 1233845 h 1585110"/>
                <a:gd name="connsiteX183" fmla="*/ 810016 w 1680230"/>
                <a:gd name="connsiteY183" fmla="*/ 1219305 h 1585110"/>
                <a:gd name="connsiteX184" fmla="*/ 808522 w 1680230"/>
                <a:gd name="connsiteY184" fmla="*/ 1210880 h 1585110"/>
                <a:gd name="connsiteX185" fmla="*/ 810560 w 1680230"/>
                <a:gd name="connsiteY185" fmla="*/ 1208570 h 1585110"/>
                <a:gd name="connsiteX186" fmla="*/ 801999 w 1680230"/>
                <a:gd name="connsiteY186" fmla="*/ 1192400 h 1585110"/>
                <a:gd name="connsiteX187" fmla="*/ 782704 w 1680230"/>
                <a:gd name="connsiteY187" fmla="*/ 1162369 h 1585110"/>
                <a:gd name="connsiteX188" fmla="*/ 771561 w 1680230"/>
                <a:gd name="connsiteY188" fmla="*/ 1140355 h 1585110"/>
                <a:gd name="connsiteX189" fmla="*/ 768707 w 1680230"/>
                <a:gd name="connsiteY189" fmla="*/ 1126359 h 1585110"/>
                <a:gd name="connsiteX190" fmla="*/ 756477 w 1680230"/>
                <a:gd name="connsiteY190" fmla="*/ 1109781 h 1585110"/>
                <a:gd name="connsiteX191" fmla="*/ 734736 w 1680230"/>
                <a:gd name="connsiteY191" fmla="*/ 1090485 h 1585110"/>
                <a:gd name="connsiteX192" fmla="*/ 722914 w 1680230"/>
                <a:gd name="connsiteY192" fmla="*/ 1077984 h 1585110"/>
                <a:gd name="connsiteX193" fmla="*/ 720060 w 1680230"/>
                <a:gd name="connsiteY193" fmla="*/ 1069287 h 1585110"/>
                <a:gd name="connsiteX194" fmla="*/ 720060 w 1680230"/>
                <a:gd name="connsiteY194" fmla="*/ 1069287 h 1585110"/>
                <a:gd name="connsiteX195" fmla="*/ 686224 w 1680230"/>
                <a:gd name="connsiteY195" fmla="*/ 1043876 h 1585110"/>
                <a:gd name="connsiteX196" fmla="*/ 676441 w 1680230"/>
                <a:gd name="connsiteY196" fmla="*/ 1027978 h 1585110"/>
                <a:gd name="connsiteX197" fmla="*/ 668695 w 1680230"/>
                <a:gd name="connsiteY197" fmla="*/ 1022950 h 1585110"/>
                <a:gd name="connsiteX198" fmla="*/ 659862 w 1680230"/>
                <a:gd name="connsiteY198" fmla="*/ 1023494 h 1585110"/>
                <a:gd name="connsiteX199" fmla="*/ 655378 w 1680230"/>
                <a:gd name="connsiteY199" fmla="*/ 1021999 h 1585110"/>
                <a:gd name="connsiteX200" fmla="*/ 655107 w 1680230"/>
                <a:gd name="connsiteY200" fmla="*/ 1018466 h 1585110"/>
                <a:gd name="connsiteX201" fmla="*/ 652253 w 1680230"/>
                <a:gd name="connsiteY201" fmla="*/ 1018330 h 1585110"/>
                <a:gd name="connsiteX202" fmla="*/ 646818 w 1680230"/>
                <a:gd name="connsiteY202" fmla="*/ 1021591 h 1585110"/>
                <a:gd name="connsiteX203" fmla="*/ 628881 w 1680230"/>
                <a:gd name="connsiteY203" fmla="*/ 1022270 h 1585110"/>
                <a:gd name="connsiteX204" fmla="*/ 598307 w 1680230"/>
                <a:gd name="connsiteY204" fmla="*/ 1020368 h 1585110"/>
                <a:gd name="connsiteX205" fmla="*/ 576293 w 1680230"/>
                <a:gd name="connsiteY205" fmla="*/ 1016020 h 1585110"/>
                <a:gd name="connsiteX206" fmla="*/ 562704 w 1680230"/>
                <a:gd name="connsiteY206" fmla="*/ 1009226 h 1585110"/>
                <a:gd name="connsiteX207" fmla="*/ 553192 w 1680230"/>
                <a:gd name="connsiteY207" fmla="*/ 1010177 h 1585110"/>
                <a:gd name="connsiteX208" fmla="*/ 547756 w 1680230"/>
                <a:gd name="connsiteY208" fmla="*/ 1018738 h 1585110"/>
                <a:gd name="connsiteX209" fmla="*/ 536206 w 1680230"/>
                <a:gd name="connsiteY209" fmla="*/ 1024309 h 1585110"/>
                <a:gd name="connsiteX210" fmla="*/ 518405 w 1680230"/>
                <a:gd name="connsiteY210" fmla="*/ 1026755 h 1585110"/>
                <a:gd name="connsiteX211" fmla="*/ 503186 w 1680230"/>
                <a:gd name="connsiteY211" fmla="*/ 1042653 h 1585110"/>
                <a:gd name="connsiteX212" fmla="*/ 490413 w 1680230"/>
                <a:gd name="connsiteY212" fmla="*/ 1071869 h 1585110"/>
                <a:gd name="connsiteX213" fmla="*/ 484841 w 1680230"/>
                <a:gd name="connsiteY213" fmla="*/ 1090621 h 1585110"/>
                <a:gd name="connsiteX214" fmla="*/ 486472 w 1680230"/>
                <a:gd name="connsiteY214" fmla="*/ 1099046 h 1585110"/>
                <a:gd name="connsiteX215" fmla="*/ 483075 w 1680230"/>
                <a:gd name="connsiteY215" fmla="*/ 1105161 h 1585110"/>
                <a:gd name="connsiteX216" fmla="*/ 474786 w 1680230"/>
                <a:gd name="connsiteY216" fmla="*/ 1108966 h 1585110"/>
                <a:gd name="connsiteX217" fmla="*/ 466361 w 1680230"/>
                <a:gd name="connsiteY217" fmla="*/ 1117390 h 1585110"/>
                <a:gd name="connsiteX218" fmla="*/ 457800 w 1680230"/>
                <a:gd name="connsiteY218" fmla="*/ 1130572 h 1585110"/>
                <a:gd name="connsiteX219" fmla="*/ 447745 w 1680230"/>
                <a:gd name="connsiteY219" fmla="*/ 1136958 h 1585110"/>
                <a:gd name="connsiteX220" fmla="*/ 436330 w 1680230"/>
                <a:gd name="connsiteY220" fmla="*/ 1136551 h 1585110"/>
                <a:gd name="connsiteX221" fmla="*/ 415132 w 1680230"/>
                <a:gd name="connsiteY221" fmla="*/ 1126359 h 1585110"/>
                <a:gd name="connsiteX222" fmla="*/ 384286 w 1680230"/>
                <a:gd name="connsiteY222" fmla="*/ 1106520 h 1585110"/>
                <a:gd name="connsiteX223" fmla="*/ 360098 w 1680230"/>
                <a:gd name="connsiteY223" fmla="*/ 1094290 h 1585110"/>
                <a:gd name="connsiteX224" fmla="*/ 342569 w 1680230"/>
                <a:gd name="connsiteY224" fmla="*/ 1089670 h 1585110"/>
                <a:gd name="connsiteX225" fmla="*/ 327078 w 1680230"/>
                <a:gd name="connsiteY225" fmla="*/ 1080430 h 1585110"/>
                <a:gd name="connsiteX226" fmla="*/ 313625 w 1680230"/>
                <a:gd name="connsiteY226" fmla="*/ 1066705 h 1585110"/>
                <a:gd name="connsiteX227" fmla="*/ 301259 w 1680230"/>
                <a:gd name="connsiteY227" fmla="*/ 1057601 h 1585110"/>
                <a:gd name="connsiteX228" fmla="*/ 289981 w 1680230"/>
                <a:gd name="connsiteY228" fmla="*/ 1052981 h 1585110"/>
                <a:gd name="connsiteX229" fmla="*/ 276800 w 1680230"/>
                <a:gd name="connsiteY229" fmla="*/ 1037761 h 1585110"/>
                <a:gd name="connsiteX230" fmla="*/ 261717 w 1680230"/>
                <a:gd name="connsiteY230" fmla="*/ 1011808 h 1585110"/>
                <a:gd name="connsiteX231" fmla="*/ 254107 w 1680230"/>
                <a:gd name="connsiteY231" fmla="*/ 991832 h 1585110"/>
                <a:gd name="connsiteX232" fmla="*/ 254107 w 1680230"/>
                <a:gd name="connsiteY232" fmla="*/ 970634 h 1585110"/>
                <a:gd name="connsiteX233" fmla="*/ 234267 w 1680230"/>
                <a:gd name="connsiteY233" fmla="*/ 924433 h 1585110"/>
                <a:gd name="connsiteX234" fmla="*/ 223805 w 1680230"/>
                <a:gd name="connsiteY234" fmla="*/ 904321 h 1585110"/>
                <a:gd name="connsiteX235" fmla="*/ 216059 w 1680230"/>
                <a:gd name="connsiteY235" fmla="*/ 895081 h 1585110"/>
                <a:gd name="connsiteX236" fmla="*/ 200840 w 1680230"/>
                <a:gd name="connsiteY236" fmla="*/ 884074 h 1585110"/>
                <a:gd name="connsiteX237" fmla="*/ 178146 w 1680230"/>
                <a:gd name="connsiteY237" fmla="*/ 871165 h 1585110"/>
                <a:gd name="connsiteX238" fmla="*/ 147708 w 1680230"/>
                <a:gd name="connsiteY238" fmla="*/ 845483 h 1585110"/>
                <a:gd name="connsiteX239" fmla="*/ 109524 w 1680230"/>
                <a:gd name="connsiteY239" fmla="*/ 806755 h 1585110"/>
                <a:gd name="connsiteX240" fmla="*/ 82483 w 1680230"/>
                <a:gd name="connsiteY240" fmla="*/ 783383 h 1585110"/>
                <a:gd name="connsiteX241" fmla="*/ 66584 w 1680230"/>
                <a:gd name="connsiteY241" fmla="*/ 775502 h 1585110"/>
                <a:gd name="connsiteX242" fmla="*/ 52860 w 1680230"/>
                <a:gd name="connsiteY242" fmla="*/ 761505 h 1585110"/>
                <a:gd name="connsiteX243" fmla="*/ 41174 w 1680230"/>
                <a:gd name="connsiteY243" fmla="*/ 741394 h 1585110"/>
                <a:gd name="connsiteX244" fmla="*/ 29759 w 1680230"/>
                <a:gd name="connsiteY244" fmla="*/ 728621 h 1585110"/>
                <a:gd name="connsiteX245" fmla="*/ 28537 w 1680230"/>
                <a:gd name="connsiteY245" fmla="*/ 728077 h 1585110"/>
                <a:gd name="connsiteX246" fmla="*/ 13045 w 1680230"/>
                <a:gd name="connsiteY246" fmla="*/ 720468 h 1585110"/>
                <a:gd name="connsiteX247" fmla="*/ 13045 w 1680230"/>
                <a:gd name="connsiteY247" fmla="*/ 720468 h 1585110"/>
                <a:gd name="connsiteX248" fmla="*/ 0 w 1680230"/>
                <a:gd name="connsiteY248" fmla="*/ 693291 h 1585110"/>
                <a:gd name="connsiteX249" fmla="*/ 815 w 1680230"/>
                <a:gd name="connsiteY249" fmla="*/ 693291 h 1585110"/>
                <a:gd name="connsiteX250" fmla="*/ 29623 w 1680230"/>
                <a:gd name="connsiteY250" fmla="*/ 693291 h 1585110"/>
                <a:gd name="connsiteX251" fmla="*/ 58431 w 1680230"/>
                <a:gd name="connsiteY251" fmla="*/ 693291 h 1585110"/>
                <a:gd name="connsiteX252" fmla="*/ 87239 w 1680230"/>
                <a:gd name="connsiteY252" fmla="*/ 693291 h 1585110"/>
                <a:gd name="connsiteX253" fmla="*/ 116046 w 1680230"/>
                <a:gd name="connsiteY253" fmla="*/ 693291 h 1585110"/>
                <a:gd name="connsiteX254" fmla="*/ 144855 w 1680230"/>
                <a:gd name="connsiteY254" fmla="*/ 693291 h 1585110"/>
                <a:gd name="connsiteX255" fmla="*/ 173663 w 1680230"/>
                <a:gd name="connsiteY255" fmla="*/ 693291 h 1585110"/>
                <a:gd name="connsiteX256" fmla="*/ 202470 w 1680230"/>
                <a:gd name="connsiteY256" fmla="*/ 693291 h 1585110"/>
                <a:gd name="connsiteX257" fmla="*/ 231278 w 1680230"/>
                <a:gd name="connsiteY257" fmla="*/ 693291 h 1585110"/>
                <a:gd name="connsiteX258" fmla="*/ 260086 w 1680230"/>
                <a:gd name="connsiteY258" fmla="*/ 693291 h 1585110"/>
                <a:gd name="connsiteX259" fmla="*/ 288894 w 1680230"/>
                <a:gd name="connsiteY259" fmla="*/ 693291 h 1585110"/>
                <a:gd name="connsiteX260" fmla="*/ 317702 w 1680230"/>
                <a:gd name="connsiteY260" fmla="*/ 693291 h 1585110"/>
                <a:gd name="connsiteX261" fmla="*/ 346509 w 1680230"/>
                <a:gd name="connsiteY261" fmla="*/ 693291 h 1585110"/>
                <a:gd name="connsiteX262" fmla="*/ 375317 w 1680230"/>
                <a:gd name="connsiteY262" fmla="*/ 693291 h 1585110"/>
                <a:gd name="connsiteX263" fmla="*/ 404125 w 1680230"/>
                <a:gd name="connsiteY263" fmla="*/ 693291 h 1585110"/>
                <a:gd name="connsiteX264" fmla="*/ 432933 w 1680230"/>
                <a:gd name="connsiteY264" fmla="*/ 693291 h 1585110"/>
                <a:gd name="connsiteX265" fmla="*/ 461740 w 1680230"/>
                <a:gd name="connsiteY265" fmla="*/ 693291 h 1585110"/>
                <a:gd name="connsiteX266" fmla="*/ 461876 w 1680230"/>
                <a:gd name="connsiteY266" fmla="*/ 651030 h 1585110"/>
                <a:gd name="connsiteX267" fmla="*/ 462012 w 1680230"/>
                <a:gd name="connsiteY267" fmla="*/ 608633 h 1585110"/>
                <a:gd name="connsiteX268" fmla="*/ 462148 w 1680230"/>
                <a:gd name="connsiteY268" fmla="*/ 566102 h 1585110"/>
                <a:gd name="connsiteX269" fmla="*/ 462284 w 1680230"/>
                <a:gd name="connsiteY269" fmla="*/ 523433 h 1585110"/>
                <a:gd name="connsiteX270" fmla="*/ 462420 w 1680230"/>
                <a:gd name="connsiteY270" fmla="*/ 480629 h 1585110"/>
                <a:gd name="connsiteX271" fmla="*/ 462556 w 1680230"/>
                <a:gd name="connsiteY271" fmla="*/ 437689 h 1585110"/>
                <a:gd name="connsiteX272" fmla="*/ 462692 w 1680230"/>
                <a:gd name="connsiteY272" fmla="*/ 394613 h 1585110"/>
                <a:gd name="connsiteX273" fmla="*/ 462828 w 1680230"/>
                <a:gd name="connsiteY273" fmla="*/ 351401 h 1585110"/>
                <a:gd name="connsiteX274" fmla="*/ 462964 w 1680230"/>
                <a:gd name="connsiteY274" fmla="*/ 308053 h 1585110"/>
                <a:gd name="connsiteX275" fmla="*/ 463100 w 1680230"/>
                <a:gd name="connsiteY275" fmla="*/ 264571 h 1585110"/>
                <a:gd name="connsiteX276" fmla="*/ 463236 w 1680230"/>
                <a:gd name="connsiteY276" fmla="*/ 220951 h 1585110"/>
                <a:gd name="connsiteX277" fmla="*/ 463372 w 1680230"/>
                <a:gd name="connsiteY277" fmla="*/ 177060 h 1585110"/>
                <a:gd name="connsiteX278" fmla="*/ 463507 w 1680230"/>
                <a:gd name="connsiteY278" fmla="*/ 133032 h 1585110"/>
                <a:gd name="connsiteX279" fmla="*/ 463643 w 1680230"/>
                <a:gd name="connsiteY279" fmla="*/ 88869 h 1585110"/>
                <a:gd name="connsiteX280" fmla="*/ 463779 w 1680230"/>
                <a:gd name="connsiteY280" fmla="*/ 44571 h 1585110"/>
                <a:gd name="connsiteX281" fmla="*/ 463915 w 1680230"/>
                <a:gd name="connsiteY281" fmla="*/ 136 h 1585110"/>
                <a:gd name="connsiteX282" fmla="*/ 469215 w 1680230"/>
                <a:gd name="connsiteY282" fmla="*/ 0 h 1585110"/>
                <a:gd name="connsiteX283" fmla="*/ 493130 w 1680230"/>
                <a:gd name="connsiteY283" fmla="*/ 0 h 1585110"/>
                <a:gd name="connsiteX284" fmla="*/ 517046 w 1680230"/>
                <a:gd name="connsiteY284" fmla="*/ 0 h 1585110"/>
                <a:gd name="connsiteX285" fmla="*/ 540962 w 1680230"/>
                <a:gd name="connsiteY285" fmla="*/ 0 h 1585110"/>
                <a:gd name="connsiteX286" fmla="*/ 564878 w 1680230"/>
                <a:gd name="connsiteY286" fmla="*/ 0 h 1585110"/>
                <a:gd name="connsiteX287" fmla="*/ 588794 w 1680230"/>
                <a:gd name="connsiteY287" fmla="*/ 0 h 1585110"/>
                <a:gd name="connsiteX288" fmla="*/ 612710 w 1680230"/>
                <a:gd name="connsiteY288" fmla="*/ 0 h 1585110"/>
                <a:gd name="connsiteX289" fmla="*/ 636626 w 1680230"/>
                <a:gd name="connsiteY289" fmla="*/ 0 h 1585110"/>
                <a:gd name="connsiteX290" fmla="*/ 660542 w 1680230"/>
                <a:gd name="connsiteY290" fmla="*/ 0 h 1585110"/>
                <a:gd name="connsiteX291" fmla="*/ 684458 w 1680230"/>
                <a:gd name="connsiteY291" fmla="*/ 0 h 1585110"/>
                <a:gd name="connsiteX292" fmla="*/ 708374 w 1680230"/>
                <a:gd name="connsiteY292" fmla="*/ 0 h 1585110"/>
                <a:gd name="connsiteX293" fmla="*/ 732290 w 1680230"/>
                <a:gd name="connsiteY293" fmla="*/ 0 h 1585110"/>
                <a:gd name="connsiteX294" fmla="*/ 756206 w 1680230"/>
                <a:gd name="connsiteY294" fmla="*/ 0 h 1585110"/>
                <a:gd name="connsiteX295" fmla="*/ 780122 w 1680230"/>
                <a:gd name="connsiteY295" fmla="*/ 0 h 1585110"/>
                <a:gd name="connsiteX296" fmla="*/ 804037 w 1680230"/>
                <a:gd name="connsiteY296" fmla="*/ 0 h 1585110"/>
                <a:gd name="connsiteX297" fmla="*/ 827953 w 1680230"/>
                <a:gd name="connsiteY297" fmla="*/ 0 h 1585110"/>
                <a:gd name="connsiteX298" fmla="*/ 851869 w 1680230"/>
                <a:gd name="connsiteY298" fmla="*/ 0 h 1585110"/>
                <a:gd name="connsiteX299" fmla="*/ 851869 w 1680230"/>
                <a:gd name="connsiteY299" fmla="*/ 18888 h 1585110"/>
                <a:gd name="connsiteX300" fmla="*/ 851869 w 1680230"/>
                <a:gd name="connsiteY300" fmla="*/ 37777 h 1585110"/>
                <a:gd name="connsiteX301" fmla="*/ 851869 w 1680230"/>
                <a:gd name="connsiteY301" fmla="*/ 56664 h 1585110"/>
                <a:gd name="connsiteX302" fmla="*/ 851869 w 1680230"/>
                <a:gd name="connsiteY302" fmla="*/ 75553 h 1585110"/>
                <a:gd name="connsiteX303" fmla="*/ 851869 w 1680230"/>
                <a:gd name="connsiteY303" fmla="*/ 94441 h 1585110"/>
                <a:gd name="connsiteX304" fmla="*/ 851869 w 1680230"/>
                <a:gd name="connsiteY304" fmla="*/ 113193 h 1585110"/>
                <a:gd name="connsiteX305" fmla="*/ 851869 w 1680230"/>
                <a:gd name="connsiteY305" fmla="*/ 131946 h 1585110"/>
                <a:gd name="connsiteX306" fmla="*/ 851869 w 1680230"/>
                <a:gd name="connsiteY306" fmla="*/ 150698 h 1585110"/>
                <a:gd name="connsiteX307" fmla="*/ 851869 w 1680230"/>
                <a:gd name="connsiteY307" fmla="*/ 169450 h 1585110"/>
                <a:gd name="connsiteX308" fmla="*/ 851869 w 1680230"/>
                <a:gd name="connsiteY308" fmla="*/ 188202 h 1585110"/>
                <a:gd name="connsiteX309" fmla="*/ 851869 w 1680230"/>
                <a:gd name="connsiteY309" fmla="*/ 206819 h 1585110"/>
                <a:gd name="connsiteX310" fmla="*/ 851869 w 1680230"/>
                <a:gd name="connsiteY310" fmla="*/ 225435 h 1585110"/>
                <a:gd name="connsiteX311" fmla="*/ 851869 w 1680230"/>
                <a:gd name="connsiteY311" fmla="*/ 244052 h 1585110"/>
                <a:gd name="connsiteX312" fmla="*/ 851869 w 1680230"/>
                <a:gd name="connsiteY312" fmla="*/ 262668 h 1585110"/>
                <a:gd name="connsiteX313" fmla="*/ 851869 w 1680230"/>
                <a:gd name="connsiteY313" fmla="*/ 281148 h 1585110"/>
                <a:gd name="connsiteX314" fmla="*/ 851869 w 1680230"/>
                <a:gd name="connsiteY314" fmla="*/ 299628 h 1585110"/>
                <a:gd name="connsiteX315" fmla="*/ 859343 w 1680230"/>
                <a:gd name="connsiteY315" fmla="*/ 301259 h 1585110"/>
                <a:gd name="connsiteX316" fmla="*/ 868719 w 1680230"/>
                <a:gd name="connsiteY316" fmla="*/ 306423 h 1585110"/>
                <a:gd name="connsiteX317" fmla="*/ 891956 w 1680230"/>
                <a:gd name="connsiteY317" fmla="*/ 326126 h 1585110"/>
                <a:gd name="connsiteX318" fmla="*/ 898750 w 1680230"/>
                <a:gd name="connsiteY318" fmla="*/ 330339 h 1585110"/>
                <a:gd name="connsiteX319" fmla="*/ 910979 w 1680230"/>
                <a:gd name="connsiteY319" fmla="*/ 327893 h 1585110"/>
                <a:gd name="connsiteX320" fmla="*/ 924297 w 1680230"/>
                <a:gd name="connsiteY320" fmla="*/ 330339 h 1585110"/>
                <a:gd name="connsiteX321" fmla="*/ 927830 w 1680230"/>
                <a:gd name="connsiteY321" fmla="*/ 329932 h 1585110"/>
                <a:gd name="connsiteX322" fmla="*/ 930412 w 1680230"/>
                <a:gd name="connsiteY322" fmla="*/ 321507 h 1585110"/>
                <a:gd name="connsiteX323" fmla="*/ 931634 w 1680230"/>
                <a:gd name="connsiteY323" fmla="*/ 319740 h 1585110"/>
                <a:gd name="connsiteX324" fmla="*/ 933537 w 1680230"/>
                <a:gd name="connsiteY324" fmla="*/ 320011 h 1585110"/>
                <a:gd name="connsiteX325" fmla="*/ 945087 w 1680230"/>
                <a:gd name="connsiteY325" fmla="*/ 327485 h 1585110"/>
                <a:gd name="connsiteX326" fmla="*/ 947262 w 1680230"/>
                <a:gd name="connsiteY326" fmla="*/ 330475 h 1585110"/>
                <a:gd name="connsiteX327" fmla="*/ 954056 w 1680230"/>
                <a:gd name="connsiteY327" fmla="*/ 341210 h 1585110"/>
                <a:gd name="connsiteX328" fmla="*/ 955823 w 1680230"/>
                <a:gd name="connsiteY328" fmla="*/ 353983 h 1585110"/>
                <a:gd name="connsiteX329" fmla="*/ 959491 w 1680230"/>
                <a:gd name="connsiteY329" fmla="*/ 355885 h 1585110"/>
                <a:gd name="connsiteX330" fmla="*/ 966557 w 1680230"/>
                <a:gd name="connsiteY330" fmla="*/ 357380 h 1585110"/>
                <a:gd name="connsiteX331" fmla="*/ 983679 w 1680230"/>
                <a:gd name="connsiteY331" fmla="*/ 358195 h 1585110"/>
                <a:gd name="connsiteX332" fmla="*/ 1005420 w 1680230"/>
                <a:gd name="connsiteY332" fmla="*/ 366485 h 1585110"/>
                <a:gd name="connsiteX333" fmla="*/ 1014253 w 1680230"/>
                <a:gd name="connsiteY333" fmla="*/ 367708 h 1585110"/>
                <a:gd name="connsiteX334" fmla="*/ 1029880 w 1680230"/>
                <a:gd name="connsiteY334" fmla="*/ 365398 h 1585110"/>
                <a:gd name="connsiteX335" fmla="*/ 1044556 w 1680230"/>
                <a:gd name="connsiteY335" fmla="*/ 376540 h 1585110"/>
                <a:gd name="connsiteX336" fmla="*/ 1049719 w 1680230"/>
                <a:gd name="connsiteY336" fmla="*/ 378171 h 1585110"/>
                <a:gd name="connsiteX337" fmla="*/ 1053932 w 1680230"/>
                <a:gd name="connsiteY337" fmla="*/ 376676 h 1585110"/>
                <a:gd name="connsiteX338" fmla="*/ 1062221 w 1680230"/>
                <a:gd name="connsiteY338" fmla="*/ 368523 h 1585110"/>
                <a:gd name="connsiteX339" fmla="*/ 1080294 w 1680230"/>
                <a:gd name="connsiteY339" fmla="*/ 369474 h 1585110"/>
                <a:gd name="connsiteX340" fmla="*/ 1095106 w 1680230"/>
                <a:gd name="connsiteY340" fmla="*/ 367980 h 1585110"/>
                <a:gd name="connsiteX341" fmla="*/ 1096192 w 1680230"/>
                <a:gd name="connsiteY341" fmla="*/ 377356 h 1585110"/>
                <a:gd name="connsiteX342" fmla="*/ 1098774 w 1680230"/>
                <a:gd name="connsiteY342" fmla="*/ 384150 h 1585110"/>
                <a:gd name="connsiteX343" fmla="*/ 1111004 w 1680230"/>
                <a:gd name="connsiteY343" fmla="*/ 391352 h 1585110"/>
                <a:gd name="connsiteX344" fmla="*/ 1113993 w 1680230"/>
                <a:gd name="connsiteY344" fmla="*/ 394749 h 1585110"/>
                <a:gd name="connsiteX345" fmla="*/ 1114537 w 1680230"/>
                <a:gd name="connsiteY345" fmla="*/ 406163 h 1585110"/>
                <a:gd name="connsiteX346" fmla="*/ 1117662 w 1680230"/>
                <a:gd name="connsiteY346" fmla="*/ 409017 h 1585110"/>
                <a:gd name="connsiteX347" fmla="*/ 1122554 w 1680230"/>
                <a:gd name="connsiteY347" fmla="*/ 410104 h 1585110"/>
                <a:gd name="connsiteX348" fmla="*/ 1127718 w 1680230"/>
                <a:gd name="connsiteY348" fmla="*/ 409425 h 1585110"/>
                <a:gd name="connsiteX349" fmla="*/ 1133697 w 1680230"/>
                <a:gd name="connsiteY349" fmla="*/ 405891 h 1585110"/>
                <a:gd name="connsiteX350" fmla="*/ 1146878 w 1680230"/>
                <a:gd name="connsiteY350" fmla="*/ 394613 h 1585110"/>
                <a:gd name="connsiteX351" fmla="*/ 1150955 w 1680230"/>
                <a:gd name="connsiteY351" fmla="*/ 391896 h 1585110"/>
                <a:gd name="connsiteX352" fmla="*/ 1153401 w 1680230"/>
                <a:gd name="connsiteY352" fmla="*/ 391624 h 1585110"/>
                <a:gd name="connsiteX353" fmla="*/ 1155846 w 1680230"/>
                <a:gd name="connsiteY353" fmla="*/ 392167 h 1585110"/>
                <a:gd name="connsiteX354" fmla="*/ 1157885 w 1680230"/>
                <a:gd name="connsiteY354" fmla="*/ 394613 h 1585110"/>
                <a:gd name="connsiteX355" fmla="*/ 1162369 w 1680230"/>
                <a:gd name="connsiteY355" fmla="*/ 403174 h 1585110"/>
                <a:gd name="connsiteX356" fmla="*/ 1173783 w 1680230"/>
                <a:gd name="connsiteY356" fmla="*/ 407794 h 1585110"/>
                <a:gd name="connsiteX357" fmla="*/ 1180306 w 1680230"/>
                <a:gd name="connsiteY357" fmla="*/ 414996 h 1585110"/>
                <a:gd name="connsiteX358" fmla="*/ 1184383 w 1680230"/>
                <a:gd name="connsiteY358" fmla="*/ 416083 h 1585110"/>
                <a:gd name="connsiteX359" fmla="*/ 1188867 w 1680230"/>
                <a:gd name="connsiteY359" fmla="*/ 414724 h 1585110"/>
                <a:gd name="connsiteX360" fmla="*/ 1195933 w 1680230"/>
                <a:gd name="connsiteY360" fmla="*/ 410240 h 1585110"/>
                <a:gd name="connsiteX361" fmla="*/ 1201504 w 1680230"/>
                <a:gd name="connsiteY361" fmla="*/ 410512 h 1585110"/>
                <a:gd name="connsiteX362" fmla="*/ 1207891 w 1680230"/>
                <a:gd name="connsiteY362" fmla="*/ 406027 h 1585110"/>
                <a:gd name="connsiteX363" fmla="*/ 1210473 w 1680230"/>
                <a:gd name="connsiteY363" fmla="*/ 406979 h 1585110"/>
                <a:gd name="connsiteX364" fmla="*/ 1211560 w 1680230"/>
                <a:gd name="connsiteY364" fmla="*/ 410104 h 1585110"/>
                <a:gd name="connsiteX365" fmla="*/ 1209658 w 1680230"/>
                <a:gd name="connsiteY365" fmla="*/ 419616 h 1585110"/>
                <a:gd name="connsiteX366" fmla="*/ 1210745 w 1680230"/>
                <a:gd name="connsiteY366" fmla="*/ 423149 h 1585110"/>
                <a:gd name="connsiteX367" fmla="*/ 1213326 w 1680230"/>
                <a:gd name="connsiteY367" fmla="*/ 427362 h 1585110"/>
                <a:gd name="connsiteX368" fmla="*/ 1216859 w 1680230"/>
                <a:gd name="connsiteY368" fmla="*/ 430351 h 1585110"/>
                <a:gd name="connsiteX369" fmla="*/ 1220256 w 1680230"/>
                <a:gd name="connsiteY369" fmla="*/ 430759 h 1585110"/>
                <a:gd name="connsiteX370" fmla="*/ 1222838 w 1680230"/>
                <a:gd name="connsiteY370" fmla="*/ 428313 h 1585110"/>
                <a:gd name="connsiteX371" fmla="*/ 1227595 w 1680230"/>
                <a:gd name="connsiteY371" fmla="*/ 416355 h 1585110"/>
                <a:gd name="connsiteX372" fmla="*/ 1227323 w 1680230"/>
                <a:gd name="connsiteY372" fmla="*/ 412006 h 1585110"/>
                <a:gd name="connsiteX373" fmla="*/ 1232758 w 1680230"/>
                <a:gd name="connsiteY373" fmla="*/ 410512 h 1585110"/>
                <a:gd name="connsiteX374" fmla="*/ 1235204 w 1680230"/>
                <a:gd name="connsiteY374" fmla="*/ 408201 h 1585110"/>
                <a:gd name="connsiteX375" fmla="*/ 1238329 w 1680230"/>
                <a:gd name="connsiteY375" fmla="*/ 399505 h 1585110"/>
                <a:gd name="connsiteX376" fmla="*/ 1243900 w 1680230"/>
                <a:gd name="connsiteY376" fmla="*/ 397195 h 1585110"/>
                <a:gd name="connsiteX377" fmla="*/ 1246890 w 1680230"/>
                <a:gd name="connsiteY377" fmla="*/ 397603 h 1585110"/>
                <a:gd name="connsiteX378" fmla="*/ 1249608 w 1680230"/>
                <a:gd name="connsiteY378" fmla="*/ 400048 h 1585110"/>
                <a:gd name="connsiteX379" fmla="*/ 1255043 w 1680230"/>
                <a:gd name="connsiteY379" fmla="*/ 407930 h 1585110"/>
                <a:gd name="connsiteX380" fmla="*/ 1267952 w 1680230"/>
                <a:gd name="connsiteY380" fmla="*/ 412414 h 1585110"/>
                <a:gd name="connsiteX381" fmla="*/ 1271349 w 1680230"/>
                <a:gd name="connsiteY381" fmla="*/ 412686 h 1585110"/>
                <a:gd name="connsiteX382" fmla="*/ 1274747 w 1680230"/>
                <a:gd name="connsiteY382" fmla="*/ 411055 h 1585110"/>
                <a:gd name="connsiteX383" fmla="*/ 1280590 w 1680230"/>
                <a:gd name="connsiteY383" fmla="*/ 404533 h 1585110"/>
                <a:gd name="connsiteX384" fmla="*/ 1283580 w 1680230"/>
                <a:gd name="connsiteY384" fmla="*/ 403718 h 1585110"/>
                <a:gd name="connsiteX385" fmla="*/ 1286025 w 1680230"/>
                <a:gd name="connsiteY385" fmla="*/ 404669 h 1585110"/>
                <a:gd name="connsiteX386" fmla="*/ 1287384 w 1680230"/>
                <a:gd name="connsiteY386" fmla="*/ 405619 h 1585110"/>
                <a:gd name="connsiteX387" fmla="*/ 1287928 w 1680230"/>
                <a:gd name="connsiteY387" fmla="*/ 413365 h 1585110"/>
                <a:gd name="connsiteX388" fmla="*/ 1301245 w 1680230"/>
                <a:gd name="connsiteY388" fmla="*/ 422062 h 1585110"/>
                <a:gd name="connsiteX389" fmla="*/ 1311028 w 1680230"/>
                <a:gd name="connsiteY389" fmla="*/ 424644 h 1585110"/>
                <a:gd name="connsiteX390" fmla="*/ 1320540 w 1680230"/>
                <a:gd name="connsiteY390" fmla="*/ 433477 h 1585110"/>
                <a:gd name="connsiteX391" fmla="*/ 1323258 w 1680230"/>
                <a:gd name="connsiteY391" fmla="*/ 434428 h 1585110"/>
                <a:gd name="connsiteX392" fmla="*/ 1327879 w 1680230"/>
                <a:gd name="connsiteY392" fmla="*/ 427362 h 1585110"/>
                <a:gd name="connsiteX393" fmla="*/ 1336983 w 1680230"/>
                <a:gd name="connsiteY393" fmla="*/ 424780 h 1585110"/>
                <a:gd name="connsiteX394" fmla="*/ 1345680 w 1680230"/>
                <a:gd name="connsiteY394" fmla="*/ 417442 h 1585110"/>
                <a:gd name="connsiteX395" fmla="*/ 1370954 w 1680230"/>
                <a:gd name="connsiteY395" fmla="*/ 408066 h 1585110"/>
                <a:gd name="connsiteX396" fmla="*/ 1381010 w 1680230"/>
                <a:gd name="connsiteY396" fmla="*/ 411055 h 1585110"/>
                <a:gd name="connsiteX397" fmla="*/ 1391201 w 1680230"/>
                <a:gd name="connsiteY397" fmla="*/ 410919 h 1585110"/>
                <a:gd name="connsiteX398" fmla="*/ 1393919 w 1680230"/>
                <a:gd name="connsiteY398" fmla="*/ 406843 h 1585110"/>
                <a:gd name="connsiteX399" fmla="*/ 1411856 w 1680230"/>
                <a:gd name="connsiteY399" fmla="*/ 400864 h 1585110"/>
                <a:gd name="connsiteX400" fmla="*/ 1415524 w 1680230"/>
                <a:gd name="connsiteY400" fmla="*/ 398554 h 1585110"/>
                <a:gd name="connsiteX401" fmla="*/ 1420552 w 1680230"/>
                <a:gd name="connsiteY401" fmla="*/ 401543 h 1585110"/>
                <a:gd name="connsiteX402" fmla="*/ 1422319 w 1680230"/>
                <a:gd name="connsiteY402" fmla="*/ 405891 h 1585110"/>
                <a:gd name="connsiteX403" fmla="*/ 1424629 w 1680230"/>
                <a:gd name="connsiteY403" fmla="*/ 407658 h 1585110"/>
                <a:gd name="connsiteX404" fmla="*/ 1436995 w 1680230"/>
                <a:gd name="connsiteY404" fmla="*/ 409833 h 1585110"/>
                <a:gd name="connsiteX405" fmla="*/ 1443789 w 1680230"/>
                <a:gd name="connsiteY405" fmla="*/ 409561 h 1585110"/>
                <a:gd name="connsiteX406" fmla="*/ 1456290 w 1680230"/>
                <a:gd name="connsiteY406" fmla="*/ 403989 h 1585110"/>
                <a:gd name="connsiteX407" fmla="*/ 1461183 w 1680230"/>
                <a:gd name="connsiteY407" fmla="*/ 396923 h 1585110"/>
                <a:gd name="connsiteX408" fmla="*/ 1464036 w 1680230"/>
                <a:gd name="connsiteY408" fmla="*/ 396515 h 1585110"/>
                <a:gd name="connsiteX409" fmla="*/ 1473005 w 1680230"/>
                <a:gd name="connsiteY409" fmla="*/ 399912 h 1585110"/>
                <a:gd name="connsiteX410" fmla="*/ 1496513 w 1680230"/>
                <a:gd name="connsiteY410" fmla="*/ 414180 h 1585110"/>
                <a:gd name="connsiteX411" fmla="*/ 1508471 w 1680230"/>
                <a:gd name="connsiteY411" fmla="*/ 425731 h 1585110"/>
                <a:gd name="connsiteX412" fmla="*/ 1521787 w 1680230"/>
                <a:gd name="connsiteY412" fmla="*/ 431302 h 1585110"/>
                <a:gd name="connsiteX413" fmla="*/ 1528990 w 1680230"/>
                <a:gd name="connsiteY413" fmla="*/ 436194 h 1585110"/>
                <a:gd name="connsiteX414" fmla="*/ 1558205 w 1680230"/>
                <a:gd name="connsiteY414" fmla="*/ 443532 h 1585110"/>
                <a:gd name="connsiteX415" fmla="*/ 1487137 w 1680230"/>
                <a:gd name="connsiteY415" fmla="*/ 1115353 h 1585110"/>
                <a:gd name="connsiteX416" fmla="*/ 1480750 w 1680230"/>
                <a:gd name="connsiteY416" fmla="*/ 1116711 h 1585110"/>
                <a:gd name="connsiteX417" fmla="*/ 1508607 w 1680230"/>
                <a:gd name="connsiteY417" fmla="*/ 1094290 h 1585110"/>
                <a:gd name="connsiteX418" fmla="*/ 1514450 w 1680230"/>
                <a:gd name="connsiteY418" fmla="*/ 1086816 h 1585110"/>
                <a:gd name="connsiteX419" fmla="*/ 1521923 w 1680230"/>
                <a:gd name="connsiteY419" fmla="*/ 1087088 h 1585110"/>
                <a:gd name="connsiteX420" fmla="*/ 1509422 w 1680230"/>
                <a:gd name="connsiteY420" fmla="*/ 1099725 h 1585110"/>
                <a:gd name="connsiteX421" fmla="*/ 1487137 w 1680230"/>
                <a:gd name="connsiteY421" fmla="*/ 1115353 h 1585110"/>
                <a:gd name="connsiteX422" fmla="*/ 1266594 w 1680230"/>
                <a:gd name="connsiteY422" fmla="*/ 1259391 h 1585110"/>
                <a:gd name="connsiteX423" fmla="*/ 1261837 w 1680230"/>
                <a:gd name="connsiteY423" fmla="*/ 1259936 h 1585110"/>
                <a:gd name="connsiteX424" fmla="*/ 1267680 w 1680230"/>
                <a:gd name="connsiteY424" fmla="*/ 1252190 h 1585110"/>
                <a:gd name="connsiteX425" fmla="*/ 1277192 w 1680230"/>
                <a:gd name="connsiteY425" fmla="*/ 1248249 h 1585110"/>
                <a:gd name="connsiteX426" fmla="*/ 1297983 w 1680230"/>
                <a:gd name="connsiteY426" fmla="*/ 1233302 h 1585110"/>
                <a:gd name="connsiteX427" fmla="*/ 1306408 w 1680230"/>
                <a:gd name="connsiteY427" fmla="*/ 1232214 h 1585110"/>
                <a:gd name="connsiteX428" fmla="*/ 1310893 w 1680230"/>
                <a:gd name="connsiteY428" fmla="*/ 1227051 h 1585110"/>
                <a:gd name="connsiteX429" fmla="*/ 1312795 w 1680230"/>
                <a:gd name="connsiteY429" fmla="*/ 1226235 h 1585110"/>
                <a:gd name="connsiteX430" fmla="*/ 1311572 w 1680230"/>
                <a:gd name="connsiteY430" fmla="*/ 1232622 h 1585110"/>
                <a:gd name="connsiteX431" fmla="*/ 1294857 w 1680230"/>
                <a:gd name="connsiteY431" fmla="*/ 1241590 h 1585110"/>
                <a:gd name="connsiteX432" fmla="*/ 1266594 w 1680230"/>
                <a:gd name="connsiteY432" fmla="*/ 1259391 h 1585110"/>
                <a:gd name="connsiteX433" fmla="*/ 1234525 w 1680230"/>
                <a:gd name="connsiteY433" fmla="*/ 1295538 h 1585110"/>
                <a:gd name="connsiteX434" fmla="*/ 1231807 w 1680230"/>
                <a:gd name="connsiteY434" fmla="*/ 1295945 h 1585110"/>
                <a:gd name="connsiteX435" fmla="*/ 1238057 w 1680230"/>
                <a:gd name="connsiteY435" fmla="*/ 1284123 h 1585110"/>
                <a:gd name="connsiteX436" fmla="*/ 1239145 w 1680230"/>
                <a:gd name="connsiteY436" fmla="*/ 1279367 h 1585110"/>
                <a:gd name="connsiteX437" fmla="*/ 1249336 w 1680230"/>
                <a:gd name="connsiteY437" fmla="*/ 1264419 h 1585110"/>
                <a:gd name="connsiteX438" fmla="*/ 1254636 w 1680230"/>
                <a:gd name="connsiteY438" fmla="*/ 1262245 h 1585110"/>
                <a:gd name="connsiteX439" fmla="*/ 1256946 w 1680230"/>
                <a:gd name="connsiteY439" fmla="*/ 1268632 h 1585110"/>
                <a:gd name="connsiteX440" fmla="*/ 1246482 w 1680230"/>
                <a:gd name="connsiteY440" fmla="*/ 1279095 h 1585110"/>
                <a:gd name="connsiteX441" fmla="*/ 1234525 w 1680230"/>
                <a:gd name="connsiteY441" fmla="*/ 1295538 h 1585110"/>
                <a:gd name="connsiteX442" fmla="*/ 1191177 w 1680230"/>
                <a:gd name="connsiteY442" fmla="*/ 1381961 h 1585110"/>
                <a:gd name="connsiteX443" fmla="*/ 1187236 w 1680230"/>
                <a:gd name="connsiteY443" fmla="*/ 1390250 h 1585110"/>
                <a:gd name="connsiteX444" fmla="*/ 1188323 w 1680230"/>
                <a:gd name="connsiteY444" fmla="*/ 1378021 h 1585110"/>
                <a:gd name="connsiteX445" fmla="*/ 1198651 w 1680230"/>
                <a:gd name="connsiteY445" fmla="*/ 1350027 h 1585110"/>
                <a:gd name="connsiteX446" fmla="*/ 1219713 w 1680230"/>
                <a:gd name="connsiteY446" fmla="*/ 1313203 h 1585110"/>
                <a:gd name="connsiteX447" fmla="*/ 1228546 w 1680230"/>
                <a:gd name="connsiteY447" fmla="*/ 1307088 h 1585110"/>
                <a:gd name="connsiteX448" fmla="*/ 1204222 w 1680230"/>
                <a:gd name="connsiteY448" fmla="*/ 1347446 h 1585110"/>
                <a:gd name="connsiteX449" fmla="*/ 1191177 w 1680230"/>
                <a:gd name="connsiteY449" fmla="*/ 1381961 h 1585110"/>
                <a:gd name="connsiteX450" fmla="*/ 1214549 w 1680230"/>
                <a:gd name="connsiteY450" fmla="*/ 1544481 h 1585110"/>
                <a:gd name="connsiteX451" fmla="*/ 1212783 w 1680230"/>
                <a:gd name="connsiteY451" fmla="*/ 1551003 h 1585110"/>
                <a:gd name="connsiteX452" fmla="*/ 1202184 w 1680230"/>
                <a:gd name="connsiteY452" fmla="*/ 1520293 h 1585110"/>
                <a:gd name="connsiteX453" fmla="*/ 1184926 w 1680230"/>
                <a:gd name="connsiteY453" fmla="*/ 1450447 h 1585110"/>
                <a:gd name="connsiteX454" fmla="*/ 1184247 w 1680230"/>
                <a:gd name="connsiteY454" fmla="*/ 1410497 h 1585110"/>
                <a:gd name="connsiteX455" fmla="*/ 1186965 w 1680230"/>
                <a:gd name="connsiteY455" fmla="*/ 1396772 h 1585110"/>
                <a:gd name="connsiteX456" fmla="*/ 1191448 w 1680230"/>
                <a:gd name="connsiteY456" fmla="*/ 1453165 h 1585110"/>
                <a:gd name="connsiteX457" fmla="*/ 1210473 w 1680230"/>
                <a:gd name="connsiteY457" fmla="*/ 1524505 h 1585110"/>
                <a:gd name="connsiteX458" fmla="*/ 1214549 w 1680230"/>
                <a:gd name="connsiteY458" fmla="*/ 1544481 h 15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Lst>
              <a:rect l="l" t="t" r="r" b="b"/>
              <a:pathLst>
                <a:path w="1680230" h="1585110">
                  <a:moveTo>
                    <a:pt x="1558205" y="443532"/>
                  </a:moveTo>
                  <a:lnTo>
                    <a:pt x="1564864" y="451006"/>
                  </a:lnTo>
                  <a:lnTo>
                    <a:pt x="1570163" y="453180"/>
                  </a:lnTo>
                  <a:lnTo>
                    <a:pt x="1571793" y="456169"/>
                  </a:lnTo>
                  <a:lnTo>
                    <a:pt x="1574375" y="456985"/>
                  </a:lnTo>
                  <a:lnTo>
                    <a:pt x="1577637" y="456305"/>
                  </a:lnTo>
                  <a:lnTo>
                    <a:pt x="1582529" y="452908"/>
                  </a:lnTo>
                  <a:lnTo>
                    <a:pt x="1589730" y="453860"/>
                  </a:lnTo>
                  <a:lnTo>
                    <a:pt x="1595709" y="452636"/>
                  </a:lnTo>
                  <a:lnTo>
                    <a:pt x="1607531" y="454403"/>
                  </a:lnTo>
                  <a:lnTo>
                    <a:pt x="1614054" y="457936"/>
                  </a:lnTo>
                  <a:lnTo>
                    <a:pt x="1614190" y="478591"/>
                  </a:lnTo>
                  <a:lnTo>
                    <a:pt x="1614326" y="499245"/>
                  </a:lnTo>
                  <a:lnTo>
                    <a:pt x="1614462" y="519900"/>
                  </a:lnTo>
                  <a:lnTo>
                    <a:pt x="1614598" y="540555"/>
                  </a:lnTo>
                  <a:lnTo>
                    <a:pt x="1614598" y="559715"/>
                  </a:lnTo>
                  <a:lnTo>
                    <a:pt x="1614598" y="578874"/>
                  </a:lnTo>
                  <a:lnTo>
                    <a:pt x="1614598" y="598034"/>
                  </a:lnTo>
                  <a:lnTo>
                    <a:pt x="1614598" y="617194"/>
                  </a:lnTo>
                  <a:lnTo>
                    <a:pt x="1614598" y="636354"/>
                  </a:lnTo>
                  <a:lnTo>
                    <a:pt x="1614598" y="655378"/>
                  </a:lnTo>
                  <a:lnTo>
                    <a:pt x="1614598" y="674402"/>
                  </a:lnTo>
                  <a:lnTo>
                    <a:pt x="1614598" y="693427"/>
                  </a:lnTo>
                  <a:lnTo>
                    <a:pt x="1632263" y="711771"/>
                  </a:lnTo>
                  <a:lnTo>
                    <a:pt x="1639872" y="724408"/>
                  </a:lnTo>
                  <a:lnTo>
                    <a:pt x="1642318" y="730795"/>
                  </a:lnTo>
                  <a:lnTo>
                    <a:pt x="1643133" y="752673"/>
                  </a:lnTo>
                  <a:lnTo>
                    <a:pt x="1644900" y="757973"/>
                  </a:lnTo>
                  <a:lnTo>
                    <a:pt x="1653733" y="766125"/>
                  </a:lnTo>
                  <a:lnTo>
                    <a:pt x="1653869" y="771561"/>
                  </a:lnTo>
                  <a:lnTo>
                    <a:pt x="1663109" y="787324"/>
                  </a:lnTo>
                  <a:lnTo>
                    <a:pt x="1662837" y="794661"/>
                  </a:lnTo>
                  <a:lnTo>
                    <a:pt x="1671670" y="811512"/>
                  </a:lnTo>
                  <a:lnTo>
                    <a:pt x="1676698" y="815859"/>
                  </a:lnTo>
                  <a:lnTo>
                    <a:pt x="1677513" y="827138"/>
                  </a:lnTo>
                  <a:lnTo>
                    <a:pt x="1680231" y="835699"/>
                  </a:lnTo>
                  <a:lnTo>
                    <a:pt x="1676154" y="841814"/>
                  </a:lnTo>
                  <a:lnTo>
                    <a:pt x="1677920" y="850375"/>
                  </a:lnTo>
                  <a:lnTo>
                    <a:pt x="1675474" y="858257"/>
                  </a:lnTo>
                  <a:lnTo>
                    <a:pt x="1674116" y="868719"/>
                  </a:lnTo>
                  <a:lnTo>
                    <a:pt x="1668273" y="884890"/>
                  </a:lnTo>
                  <a:lnTo>
                    <a:pt x="1663109" y="892771"/>
                  </a:lnTo>
                  <a:lnTo>
                    <a:pt x="1656043" y="907990"/>
                  </a:lnTo>
                  <a:lnTo>
                    <a:pt x="1656722" y="920492"/>
                  </a:lnTo>
                  <a:lnTo>
                    <a:pt x="1652646" y="934216"/>
                  </a:lnTo>
                  <a:lnTo>
                    <a:pt x="1652102" y="939516"/>
                  </a:lnTo>
                  <a:lnTo>
                    <a:pt x="1655907" y="948620"/>
                  </a:lnTo>
                  <a:lnTo>
                    <a:pt x="1657266" y="973624"/>
                  </a:lnTo>
                  <a:lnTo>
                    <a:pt x="1655227" y="978923"/>
                  </a:lnTo>
                  <a:lnTo>
                    <a:pt x="1646667" y="993598"/>
                  </a:lnTo>
                  <a:lnTo>
                    <a:pt x="1640552" y="993191"/>
                  </a:lnTo>
                  <a:lnTo>
                    <a:pt x="1627099" y="1017378"/>
                  </a:lnTo>
                  <a:lnTo>
                    <a:pt x="1634709" y="1030967"/>
                  </a:lnTo>
                  <a:lnTo>
                    <a:pt x="1634165" y="1035859"/>
                  </a:lnTo>
                  <a:lnTo>
                    <a:pt x="1607395" y="1038577"/>
                  </a:lnTo>
                  <a:lnTo>
                    <a:pt x="1546655" y="1065754"/>
                  </a:lnTo>
                  <a:lnTo>
                    <a:pt x="1523011" y="1080430"/>
                  </a:lnTo>
                  <a:lnTo>
                    <a:pt x="1524233" y="1075538"/>
                  </a:lnTo>
                  <a:lnTo>
                    <a:pt x="1552906" y="1056514"/>
                  </a:lnTo>
                  <a:lnTo>
                    <a:pt x="1542849" y="1053660"/>
                  </a:lnTo>
                  <a:lnTo>
                    <a:pt x="1526544" y="1058416"/>
                  </a:lnTo>
                  <a:lnTo>
                    <a:pt x="1520701" y="1056650"/>
                  </a:lnTo>
                  <a:lnTo>
                    <a:pt x="1527630" y="1040887"/>
                  </a:lnTo>
                  <a:lnTo>
                    <a:pt x="1525320" y="1027027"/>
                  </a:lnTo>
                  <a:lnTo>
                    <a:pt x="1513770" y="1026619"/>
                  </a:lnTo>
                  <a:lnTo>
                    <a:pt x="1506432" y="1037761"/>
                  </a:lnTo>
                  <a:lnTo>
                    <a:pt x="1501268" y="1037218"/>
                  </a:lnTo>
                  <a:lnTo>
                    <a:pt x="1494610" y="1032462"/>
                  </a:lnTo>
                  <a:lnTo>
                    <a:pt x="1489446" y="1033957"/>
                  </a:lnTo>
                  <a:lnTo>
                    <a:pt x="1493252" y="1059096"/>
                  </a:lnTo>
                  <a:lnTo>
                    <a:pt x="1500589" y="1069423"/>
                  </a:lnTo>
                  <a:lnTo>
                    <a:pt x="1506704" y="1082604"/>
                  </a:lnTo>
                  <a:lnTo>
                    <a:pt x="1490126" y="1098774"/>
                  </a:lnTo>
                  <a:lnTo>
                    <a:pt x="1474635" y="1112092"/>
                  </a:lnTo>
                  <a:lnTo>
                    <a:pt x="1473005" y="1125000"/>
                  </a:lnTo>
                  <a:lnTo>
                    <a:pt x="1457513" y="1141851"/>
                  </a:lnTo>
                  <a:lnTo>
                    <a:pt x="1442974" y="1151362"/>
                  </a:lnTo>
                  <a:lnTo>
                    <a:pt x="1408595" y="1173647"/>
                  </a:lnTo>
                  <a:lnTo>
                    <a:pt x="1398811" y="1178404"/>
                  </a:lnTo>
                  <a:lnTo>
                    <a:pt x="1383319" y="1188731"/>
                  </a:lnTo>
                  <a:lnTo>
                    <a:pt x="1361985" y="1196476"/>
                  </a:lnTo>
                  <a:lnTo>
                    <a:pt x="1341467" y="1208842"/>
                  </a:lnTo>
                  <a:lnTo>
                    <a:pt x="1334537" y="1210744"/>
                  </a:lnTo>
                  <a:lnTo>
                    <a:pt x="1347581" y="1200281"/>
                  </a:lnTo>
                  <a:lnTo>
                    <a:pt x="1363073" y="1189954"/>
                  </a:lnTo>
                  <a:lnTo>
                    <a:pt x="1349756" y="1191312"/>
                  </a:lnTo>
                  <a:lnTo>
                    <a:pt x="1329237" y="1186557"/>
                  </a:lnTo>
                  <a:lnTo>
                    <a:pt x="1316736" y="1186285"/>
                  </a:lnTo>
                  <a:lnTo>
                    <a:pt x="1316600" y="1190090"/>
                  </a:lnTo>
                  <a:lnTo>
                    <a:pt x="1307088" y="1195390"/>
                  </a:lnTo>
                  <a:lnTo>
                    <a:pt x="1297168" y="1187644"/>
                  </a:lnTo>
                  <a:lnTo>
                    <a:pt x="1292820" y="1182344"/>
                  </a:lnTo>
                  <a:lnTo>
                    <a:pt x="1290781" y="1177860"/>
                  </a:lnTo>
                  <a:lnTo>
                    <a:pt x="1286569" y="1176773"/>
                  </a:lnTo>
                  <a:lnTo>
                    <a:pt x="1282492" y="1178947"/>
                  </a:lnTo>
                  <a:lnTo>
                    <a:pt x="1297304" y="1210880"/>
                  </a:lnTo>
                  <a:lnTo>
                    <a:pt x="1303554" y="1212239"/>
                  </a:lnTo>
                  <a:lnTo>
                    <a:pt x="1310485" y="1215365"/>
                  </a:lnTo>
                  <a:lnTo>
                    <a:pt x="1301788" y="1222838"/>
                  </a:lnTo>
                  <a:lnTo>
                    <a:pt x="1292412" y="1228410"/>
                  </a:lnTo>
                  <a:lnTo>
                    <a:pt x="1277737" y="1232214"/>
                  </a:lnTo>
                  <a:lnTo>
                    <a:pt x="1265234" y="1220528"/>
                  </a:lnTo>
                  <a:lnTo>
                    <a:pt x="1262517" y="1235068"/>
                  </a:lnTo>
                  <a:lnTo>
                    <a:pt x="1260886" y="1249608"/>
                  </a:lnTo>
                  <a:lnTo>
                    <a:pt x="1256674" y="1253276"/>
                  </a:lnTo>
                  <a:lnTo>
                    <a:pt x="1250015" y="1258576"/>
                  </a:lnTo>
                  <a:lnTo>
                    <a:pt x="1246347" y="1254636"/>
                  </a:lnTo>
                  <a:lnTo>
                    <a:pt x="1244580" y="1249064"/>
                  </a:lnTo>
                  <a:lnTo>
                    <a:pt x="1240368" y="1254092"/>
                  </a:lnTo>
                  <a:lnTo>
                    <a:pt x="1234117" y="1257897"/>
                  </a:lnTo>
                  <a:lnTo>
                    <a:pt x="1223789" y="1258576"/>
                  </a:lnTo>
                  <a:lnTo>
                    <a:pt x="1216044" y="1260615"/>
                  </a:lnTo>
                  <a:lnTo>
                    <a:pt x="1216180" y="1266594"/>
                  </a:lnTo>
                  <a:lnTo>
                    <a:pt x="1218354" y="1272573"/>
                  </a:lnTo>
                  <a:lnTo>
                    <a:pt x="1232078" y="1267816"/>
                  </a:lnTo>
                  <a:lnTo>
                    <a:pt x="1227051" y="1283308"/>
                  </a:lnTo>
                  <a:lnTo>
                    <a:pt x="1214413" y="1298663"/>
                  </a:lnTo>
                  <a:lnTo>
                    <a:pt x="1204222" y="1302332"/>
                  </a:lnTo>
                  <a:lnTo>
                    <a:pt x="1188595" y="1300021"/>
                  </a:lnTo>
                  <a:lnTo>
                    <a:pt x="1184654" y="1301517"/>
                  </a:lnTo>
                  <a:lnTo>
                    <a:pt x="1181257" y="1304642"/>
                  </a:lnTo>
                  <a:lnTo>
                    <a:pt x="1199466" y="1328558"/>
                  </a:lnTo>
                  <a:lnTo>
                    <a:pt x="1187780" y="1364567"/>
                  </a:lnTo>
                  <a:lnTo>
                    <a:pt x="1180306" y="1377612"/>
                  </a:lnTo>
                  <a:lnTo>
                    <a:pt x="1175142" y="1379243"/>
                  </a:lnTo>
                  <a:lnTo>
                    <a:pt x="1169435" y="1379651"/>
                  </a:lnTo>
                  <a:lnTo>
                    <a:pt x="1149188" y="1368100"/>
                  </a:lnTo>
                  <a:lnTo>
                    <a:pt x="1138181" y="1359132"/>
                  </a:lnTo>
                  <a:lnTo>
                    <a:pt x="1147965" y="1383591"/>
                  </a:lnTo>
                  <a:lnTo>
                    <a:pt x="1174463" y="1390658"/>
                  </a:lnTo>
                  <a:lnTo>
                    <a:pt x="1175822" y="1399898"/>
                  </a:lnTo>
                  <a:lnTo>
                    <a:pt x="1175686" y="1407779"/>
                  </a:lnTo>
                  <a:lnTo>
                    <a:pt x="1170522" y="1417020"/>
                  </a:lnTo>
                  <a:lnTo>
                    <a:pt x="1165631" y="1429249"/>
                  </a:lnTo>
                  <a:lnTo>
                    <a:pt x="1169299" y="1437810"/>
                  </a:lnTo>
                  <a:lnTo>
                    <a:pt x="1173511" y="1458872"/>
                  </a:lnTo>
                  <a:lnTo>
                    <a:pt x="1177045" y="1468520"/>
                  </a:lnTo>
                  <a:lnTo>
                    <a:pt x="1180986" y="1497871"/>
                  </a:lnTo>
                  <a:lnTo>
                    <a:pt x="1185198" y="1510509"/>
                  </a:lnTo>
                  <a:lnTo>
                    <a:pt x="1209249" y="1557118"/>
                  </a:lnTo>
                  <a:lnTo>
                    <a:pt x="1217403" y="1557525"/>
                  </a:lnTo>
                  <a:lnTo>
                    <a:pt x="1218762" y="1562553"/>
                  </a:lnTo>
                  <a:lnTo>
                    <a:pt x="1217946" y="1572201"/>
                  </a:lnTo>
                  <a:lnTo>
                    <a:pt x="1200553" y="1575055"/>
                  </a:lnTo>
                  <a:lnTo>
                    <a:pt x="1193215" y="1579403"/>
                  </a:lnTo>
                  <a:lnTo>
                    <a:pt x="1191856" y="1583072"/>
                  </a:lnTo>
                  <a:lnTo>
                    <a:pt x="1190769" y="1585111"/>
                  </a:lnTo>
                  <a:lnTo>
                    <a:pt x="1188595" y="1584975"/>
                  </a:lnTo>
                  <a:lnTo>
                    <a:pt x="1180306" y="1582257"/>
                  </a:lnTo>
                  <a:lnTo>
                    <a:pt x="1161553" y="1569076"/>
                  </a:lnTo>
                  <a:lnTo>
                    <a:pt x="1134105" y="1560923"/>
                  </a:lnTo>
                  <a:lnTo>
                    <a:pt x="1098095" y="1557797"/>
                  </a:lnTo>
                  <a:lnTo>
                    <a:pt x="1073499" y="1551139"/>
                  </a:lnTo>
                  <a:lnTo>
                    <a:pt x="1060319" y="1541084"/>
                  </a:lnTo>
                  <a:lnTo>
                    <a:pt x="1046594" y="1535105"/>
                  </a:lnTo>
                  <a:lnTo>
                    <a:pt x="1032190" y="1533202"/>
                  </a:lnTo>
                  <a:lnTo>
                    <a:pt x="1020232" y="1527766"/>
                  </a:lnTo>
                  <a:lnTo>
                    <a:pt x="1010856" y="1518662"/>
                  </a:lnTo>
                  <a:lnTo>
                    <a:pt x="996996" y="1512819"/>
                  </a:lnTo>
                  <a:lnTo>
                    <a:pt x="978787" y="1510237"/>
                  </a:lnTo>
                  <a:lnTo>
                    <a:pt x="966965" y="1503443"/>
                  </a:lnTo>
                  <a:lnTo>
                    <a:pt x="958676" y="1486729"/>
                  </a:lnTo>
                  <a:lnTo>
                    <a:pt x="958676" y="1486457"/>
                  </a:lnTo>
                  <a:lnTo>
                    <a:pt x="951338" y="1458601"/>
                  </a:lnTo>
                  <a:lnTo>
                    <a:pt x="942098" y="1441071"/>
                  </a:lnTo>
                  <a:lnTo>
                    <a:pt x="924025" y="1419330"/>
                  </a:lnTo>
                  <a:lnTo>
                    <a:pt x="922394" y="1416476"/>
                  </a:lnTo>
                  <a:lnTo>
                    <a:pt x="922394" y="1416476"/>
                  </a:lnTo>
                  <a:lnTo>
                    <a:pt x="922258" y="1412942"/>
                  </a:lnTo>
                  <a:lnTo>
                    <a:pt x="924568" y="1400305"/>
                  </a:lnTo>
                  <a:lnTo>
                    <a:pt x="922666" y="1391201"/>
                  </a:lnTo>
                  <a:lnTo>
                    <a:pt x="916959" y="1383727"/>
                  </a:lnTo>
                  <a:lnTo>
                    <a:pt x="915600" y="1375846"/>
                  </a:lnTo>
                  <a:lnTo>
                    <a:pt x="918725" y="1367557"/>
                  </a:lnTo>
                  <a:lnTo>
                    <a:pt x="918997" y="1357638"/>
                  </a:lnTo>
                  <a:lnTo>
                    <a:pt x="916279" y="1346087"/>
                  </a:lnTo>
                  <a:lnTo>
                    <a:pt x="904729" y="1333586"/>
                  </a:lnTo>
                  <a:lnTo>
                    <a:pt x="884346" y="1319997"/>
                  </a:lnTo>
                  <a:lnTo>
                    <a:pt x="867089" y="1300293"/>
                  </a:lnTo>
                  <a:lnTo>
                    <a:pt x="852821" y="1274203"/>
                  </a:lnTo>
                  <a:lnTo>
                    <a:pt x="838689" y="1256130"/>
                  </a:lnTo>
                  <a:lnTo>
                    <a:pt x="824692" y="1246075"/>
                  </a:lnTo>
                  <a:lnTo>
                    <a:pt x="815180" y="1233845"/>
                  </a:lnTo>
                  <a:lnTo>
                    <a:pt x="810016" y="1219305"/>
                  </a:lnTo>
                  <a:lnTo>
                    <a:pt x="808522" y="1210880"/>
                  </a:lnTo>
                  <a:lnTo>
                    <a:pt x="810560" y="1208570"/>
                  </a:lnTo>
                  <a:lnTo>
                    <a:pt x="801999" y="1192400"/>
                  </a:lnTo>
                  <a:lnTo>
                    <a:pt x="782704" y="1162369"/>
                  </a:lnTo>
                  <a:lnTo>
                    <a:pt x="771561" y="1140355"/>
                  </a:lnTo>
                  <a:lnTo>
                    <a:pt x="768707" y="1126359"/>
                  </a:lnTo>
                  <a:lnTo>
                    <a:pt x="756477" y="1109781"/>
                  </a:lnTo>
                  <a:lnTo>
                    <a:pt x="734736" y="1090485"/>
                  </a:lnTo>
                  <a:lnTo>
                    <a:pt x="722914" y="1077984"/>
                  </a:lnTo>
                  <a:lnTo>
                    <a:pt x="720060" y="1069287"/>
                  </a:lnTo>
                  <a:lnTo>
                    <a:pt x="720060" y="1069287"/>
                  </a:lnTo>
                  <a:lnTo>
                    <a:pt x="686224" y="1043876"/>
                  </a:lnTo>
                  <a:lnTo>
                    <a:pt x="676441" y="1027978"/>
                  </a:lnTo>
                  <a:lnTo>
                    <a:pt x="668695" y="1022950"/>
                  </a:lnTo>
                  <a:lnTo>
                    <a:pt x="659862" y="1023494"/>
                  </a:lnTo>
                  <a:lnTo>
                    <a:pt x="655378" y="1021999"/>
                  </a:lnTo>
                  <a:lnTo>
                    <a:pt x="655107" y="1018466"/>
                  </a:lnTo>
                  <a:lnTo>
                    <a:pt x="652253" y="1018330"/>
                  </a:lnTo>
                  <a:lnTo>
                    <a:pt x="646818" y="1021591"/>
                  </a:lnTo>
                  <a:lnTo>
                    <a:pt x="628881" y="1022270"/>
                  </a:lnTo>
                  <a:lnTo>
                    <a:pt x="598307" y="1020368"/>
                  </a:lnTo>
                  <a:lnTo>
                    <a:pt x="576293" y="1016020"/>
                  </a:lnTo>
                  <a:lnTo>
                    <a:pt x="562704" y="1009226"/>
                  </a:lnTo>
                  <a:lnTo>
                    <a:pt x="553192" y="1010177"/>
                  </a:lnTo>
                  <a:lnTo>
                    <a:pt x="547756" y="1018738"/>
                  </a:lnTo>
                  <a:lnTo>
                    <a:pt x="536206" y="1024309"/>
                  </a:lnTo>
                  <a:lnTo>
                    <a:pt x="518405" y="1026755"/>
                  </a:lnTo>
                  <a:lnTo>
                    <a:pt x="503186" y="1042653"/>
                  </a:lnTo>
                  <a:lnTo>
                    <a:pt x="490413" y="1071869"/>
                  </a:lnTo>
                  <a:lnTo>
                    <a:pt x="484841" y="1090621"/>
                  </a:lnTo>
                  <a:lnTo>
                    <a:pt x="486472" y="1099046"/>
                  </a:lnTo>
                  <a:lnTo>
                    <a:pt x="483075" y="1105161"/>
                  </a:lnTo>
                  <a:lnTo>
                    <a:pt x="474786" y="1108966"/>
                  </a:lnTo>
                  <a:lnTo>
                    <a:pt x="466361" y="1117390"/>
                  </a:lnTo>
                  <a:lnTo>
                    <a:pt x="457800" y="1130572"/>
                  </a:lnTo>
                  <a:lnTo>
                    <a:pt x="447745" y="1136958"/>
                  </a:lnTo>
                  <a:lnTo>
                    <a:pt x="436330" y="1136551"/>
                  </a:lnTo>
                  <a:lnTo>
                    <a:pt x="415132" y="1126359"/>
                  </a:lnTo>
                  <a:lnTo>
                    <a:pt x="384286" y="1106520"/>
                  </a:lnTo>
                  <a:lnTo>
                    <a:pt x="360098" y="1094290"/>
                  </a:lnTo>
                  <a:lnTo>
                    <a:pt x="342569" y="1089670"/>
                  </a:lnTo>
                  <a:lnTo>
                    <a:pt x="327078" y="1080430"/>
                  </a:lnTo>
                  <a:lnTo>
                    <a:pt x="313625" y="1066705"/>
                  </a:lnTo>
                  <a:lnTo>
                    <a:pt x="301259" y="1057601"/>
                  </a:lnTo>
                  <a:lnTo>
                    <a:pt x="289981" y="1052981"/>
                  </a:lnTo>
                  <a:lnTo>
                    <a:pt x="276800" y="1037761"/>
                  </a:lnTo>
                  <a:lnTo>
                    <a:pt x="261717" y="1011808"/>
                  </a:lnTo>
                  <a:lnTo>
                    <a:pt x="254107" y="991832"/>
                  </a:lnTo>
                  <a:lnTo>
                    <a:pt x="254107" y="970634"/>
                  </a:lnTo>
                  <a:lnTo>
                    <a:pt x="234267" y="924433"/>
                  </a:lnTo>
                  <a:lnTo>
                    <a:pt x="223805" y="904321"/>
                  </a:lnTo>
                  <a:lnTo>
                    <a:pt x="216059" y="895081"/>
                  </a:lnTo>
                  <a:lnTo>
                    <a:pt x="200840" y="884074"/>
                  </a:lnTo>
                  <a:lnTo>
                    <a:pt x="178146" y="871165"/>
                  </a:lnTo>
                  <a:lnTo>
                    <a:pt x="147708" y="845483"/>
                  </a:lnTo>
                  <a:lnTo>
                    <a:pt x="109524" y="806755"/>
                  </a:lnTo>
                  <a:lnTo>
                    <a:pt x="82483" y="783383"/>
                  </a:lnTo>
                  <a:lnTo>
                    <a:pt x="66584" y="775502"/>
                  </a:lnTo>
                  <a:lnTo>
                    <a:pt x="52860" y="761505"/>
                  </a:lnTo>
                  <a:lnTo>
                    <a:pt x="41174" y="741394"/>
                  </a:lnTo>
                  <a:lnTo>
                    <a:pt x="29759" y="728621"/>
                  </a:lnTo>
                  <a:lnTo>
                    <a:pt x="28537" y="728077"/>
                  </a:lnTo>
                  <a:lnTo>
                    <a:pt x="13045" y="720468"/>
                  </a:lnTo>
                  <a:lnTo>
                    <a:pt x="13045" y="720468"/>
                  </a:lnTo>
                  <a:lnTo>
                    <a:pt x="0" y="693291"/>
                  </a:lnTo>
                  <a:lnTo>
                    <a:pt x="815" y="693291"/>
                  </a:lnTo>
                  <a:lnTo>
                    <a:pt x="29623" y="693291"/>
                  </a:lnTo>
                  <a:lnTo>
                    <a:pt x="58431" y="693291"/>
                  </a:lnTo>
                  <a:lnTo>
                    <a:pt x="87239" y="693291"/>
                  </a:lnTo>
                  <a:lnTo>
                    <a:pt x="116046" y="693291"/>
                  </a:lnTo>
                  <a:lnTo>
                    <a:pt x="144855" y="693291"/>
                  </a:lnTo>
                  <a:lnTo>
                    <a:pt x="173663" y="693291"/>
                  </a:lnTo>
                  <a:lnTo>
                    <a:pt x="202470" y="693291"/>
                  </a:lnTo>
                  <a:lnTo>
                    <a:pt x="231278" y="693291"/>
                  </a:lnTo>
                  <a:lnTo>
                    <a:pt x="260086" y="693291"/>
                  </a:lnTo>
                  <a:lnTo>
                    <a:pt x="288894" y="693291"/>
                  </a:lnTo>
                  <a:lnTo>
                    <a:pt x="317702" y="693291"/>
                  </a:lnTo>
                  <a:lnTo>
                    <a:pt x="346509" y="693291"/>
                  </a:lnTo>
                  <a:lnTo>
                    <a:pt x="375317" y="693291"/>
                  </a:lnTo>
                  <a:lnTo>
                    <a:pt x="404125" y="693291"/>
                  </a:lnTo>
                  <a:lnTo>
                    <a:pt x="432933" y="693291"/>
                  </a:lnTo>
                  <a:lnTo>
                    <a:pt x="461740" y="693291"/>
                  </a:lnTo>
                  <a:lnTo>
                    <a:pt x="461876" y="651030"/>
                  </a:lnTo>
                  <a:lnTo>
                    <a:pt x="462012" y="608633"/>
                  </a:lnTo>
                  <a:lnTo>
                    <a:pt x="462148" y="566102"/>
                  </a:lnTo>
                  <a:lnTo>
                    <a:pt x="462284" y="523433"/>
                  </a:lnTo>
                  <a:lnTo>
                    <a:pt x="462420" y="480629"/>
                  </a:lnTo>
                  <a:lnTo>
                    <a:pt x="462556" y="437689"/>
                  </a:lnTo>
                  <a:lnTo>
                    <a:pt x="462692" y="394613"/>
                  </a:lnTo>
                  <a:lnTo>
                    <a:pt x="462828" y="351401"/>
                  </a:lnTo>
                  <a:lnTo>
                    <a:pt x="462964" y="308053"/>
                  </a:lnTo>
                  <a:lnTo>
                    <a:pt x="463100" y="264571"/>
                  </a:lnTo>
                  <a:lnTo>
                    <a:pt x="463236" y="220951"/>
                  </a:lnTo>
                  <a:lnTo>
                    <a:pt x="463372" y="177060"/>
                  </a:lnTo>
                  <a:lnTo>
                    <a:pt x="463507" y="133032"/>
                  </a:lnTo>
                  <a:lnTo>
                    <a:pt x="463643" y="88869"/>
                  </a:lnTo>
                  <a:lnTo>
                    <a:pt x="463779" y="44571"/>
                  </a:lnTo>
                  <a:lnTo>
                    <a:pt x="463915" y="136"/>
                  </a:lnTo>
                  <a:lnTo>
                    <a:pt x="469215" y="0"/>
                  </a:lnTo>
                  <a:lnTo>
                    <a:pt x="493130" y="0"/>
                  </a:lnTo>
                  <a:lnTo>
                    <a:pt x="517046" y="0"/>
                  </a:lnTo>
                  <a:lnTo>
                    <a:pt x="540962" y="0"/>
                  </a:lnTo>
                  <a:lnTo>
                    <a:pt x="564878" y="0"/>
                  </a:lnTo>
                  <a:lnTo>
                    <a:pt x="588794" y="0"/>
                  </a:lnTo>
                  <a:lnTo>
                    <a:pt x="612710" y="0"/>
                  </a:lnTo>
                  <a:lnTo>
                    <a:pt x="636626" y="0"/>
                  </a:lnTo>
                  <a:lnTo>
                    <a:pt x="660542" y="0"/>
                  </a:lnTo>
                  <a:lnTo>
                    <a:pt x="684458" y="0"/>
                  </a:lnTo>
                  <a:lnTo>
                    <a:pt x="708374" y="0"/>
                  </a:lnTo>
                  <a:lnTo>
                    <a:pt x="732290" y="0"/>
                  </a:lnTo>
                  <a:lnTo>
                    <a:pt x="756206" y="0"/>
                  </a:lnTo>
                  <a:lnTo>
                    <a:pt x="780122" y="0"/>
                  </a:lnTo>
                  <a:lnTo>
                    <a:pt x="804037" y="0"/>
                  </a:lnTo>
                  <a:lnTo>
                    <a:pt x="827953" y="0"/>
                  </a:lnTo>
                  <a:lnTo>
                    <a:pt x="851869" y="0"/>
                  </a:lnTo>
                  <a:lnTo>
                    <a:pt x="851869" y="18888"/>
                  </a:lnTo>
                  <a:lnTo>
                    <a:pt x="851869" y="37777"/>
                  </a:lnTo>
                  <a:lnTo>
                    <a:pt x="851869" y="56664"/>
                  </a:lnTo>
                  <a:lnTo>
                    <a:pt x="851869" y="75553"/>
                  </a:lnTo>
                  <a:lnTo>
                    <a:pt x="851869" y="94441"/>
                  </a:lnTo>
                  <a:lnTo>
                    <a:pt x="851869" y="113193"/>
                  </a:lnTo>
                  <a:lnTo>
                    <a:pt x="851869" y="131946"/>
                  </a:lnTo>
                  <a:lnTo>
                    <a:pt x="851869" y="150698"/>
                  </a:lnTo>
                  <a:lnTo>
                    <a:pt x="851869" y="169450"/>
                  </a:lnTo>
                  <a:lnTo>
                    <a:pt x="851869" y="188202"/>
                  </a:lnTo>
                  <a:lnTo>
                    <a:pt x="851869" y="206819"/>
                  </a:lnTo>
                  <a:lnTo>
                    <a:pt x="851869" y="225435"/>
                  </a:lnTo>
                  <a:lnTo>
                    <a:pt x="851869" y="244052"/>
                  </a:lnTo>
                  <a:lnTo>
                    <a:pt x="851869" y="262668"/>
                  </a:lnTo>
                  <a:lnTo>
                    <a:pt x="851869" y="281148"/>
                  </a:lnTo>
                  <a:lnTo>
                    <a:pt x="851869" y="299628"/>
                  </a:lnTo>
                  <a:lnTo>
                    <a:pt x="859343" y="301259"/>
                  </a:lnTo>
                  <a:lnTo>
                    <a:pt x="868719" y="306423"/>
                  </a:lnTo>
                  <a:lnTo>
                    <a:pt x="891956" y="326126"/>
                  </a:lnTo>
                  <a:lnTo>
                    <a:pt x="898750" y="330339"/>
                  </a:lnTo>
                  <a:lnTo>
                    <a:pt x="910979" y="327893"/>
                  </a:lnTo>
                  <a:lnTo>
                    <a:pt x="924297" y="330339"/>
                  </a:lnTo>
                  <a:lnTo>
                    <a:pt x="927830" y="329932"/>
                  </a:lnTo>
                  <a:lnTo>
                    <a:pt x="930412" y="321507"/>
                  </a:lnTo>
                  <a:lnTo>
                    <a:pt x="931634" y="319740"/>
                  </a:lnTo>
                  <a:lnTo>
                    <a:pt x="933537" y="320011"/>
                  </a:lnTo>
                  <a:lnTo>
                    <a:pt x="945087" y="327485"/>
                  </a:lnTo>
                  <a:lnTo>
                    <a:pt x="947262" y="330475"/>
                  </a:lnTo>
                  <a:lnTo>
                    <a:pt x="954056" y="341210"/>
                  </a:lnTo>
                  <a:lnTo>
                    <a:pt x="955823" y="353983"/>
                  </a:lnTo>
                  <a:lnTo>
                    <a:pt x="959491" y="355885"/>
                  </a:lnTo>
                  <a:lnTo>
                    <a:pt x="966557" y="357380"/>
                  </a:lnTo>
                  <a:lnTo>
                    <a:pt x="983679" y="358195"/>
                  </a:lnTo>
                  <a:lnTo>
                    <a:pt x="1005420" y="366485"/>
                  </a:lnTo>
                  <a:lnTo>
                    <a:pt x="1014253" y="367708"/>
                  </a:lnTo>
                  <a:lnTo>
                    <a:pt x="1029880" y="365398"/>
                  </a:lnTo>
                  <a:lnTo>
                    <a:pt x="1044556" y="376540"/>
                  </a:lnTo>
                  <a:lnTo>
                    <a:pt x="1049719" y="378171"/>
                  </a:lnTo>
                  <a:lnTo>
                    <a:pt x="1053932" y="376676"/>
                  </a:lnTo>
                  <a:lnTo>
                    <a:pt x="1062221" y="368523"/>
                  </a:lnTo>
                  <a:lnTo>
                    <a:pt x="1080294" y="369474"/>
                  </a:lnTo>
                  <a:lnTo>
                    <a:pt x="1095106" y="367980"/>
                  </a:lnTo>
                  <a:lnTo>
                    <a:pt x="1096192" y="377356"/>
                  </a:lnTo>
                  <a:lnTo>
                    <a:pt x="1098774" y="384150"/>
                  </a:lnTo>
                  <a:lnTo>
                    <a:pt x="1111004" y="391352"/>
                  </a:lnTo>
                  <a:lnTo>
                    <a:pt x="1113993" y="394749"/>
                  </a:lnTo>
                  <a:lnTo>
                    <a:pt x="1114537" y="406163"/>
                  </a:lnTo>
                  <a:lnTo>
                    <a:pt x="1117662" y="409017"/>
                  </a:lnTo>
                  <a:lnTo>
                    <a:pt x="1122554" y="410104"/>
                  </a:lnTo>
                  <a:lnTo>
                    <a:pt x="1127718" y="409425"/>
                  </a:lnTo>
                  <a:lnTo>
                    <a:pt x="1133697" y="405891"/>
                  </a:lnTo>
                  <a:lnTo>
                    <a:pt x="1146878" y="394613"/>
                  </a:lnTo>
                  <a:lnTo>
                    <a:pt x="1150955" y="391896"/>
                  </a:lnTo>
                  <a:lnTo>
                    <a:pt x="1153401" y="391624"/>
                  </a:lnTo>
                  <a:lnTo>
                    <a:pt x="1155846" y="392167"/>
                  </a:lnTo>
                  <a:lnTo>
                    <a:pt x="1157885" y="394613"/>
                  </a:lnTo>
                  <a:lnTo>
                    <a:pt x="1162369" y="403174"/>
                  </a:lnTo>
                  <a:lnTo>
                    <a:pt x="1173783" y="407794"/>
                  </a:lnTo>
                  <a:lnTo>
                    <a:pt x="1180306" y="414996"/>
                  </a:lnTo>
                  <a:lnTo>
                    <a:pt x="1184383" y="416083"/>
                  </a:lnTo>
                  <a:lnTo>
                    <a:pt x="1188867" y="414724"/>
                  </a:lnTo>
                  <a:lnTo>
                    <a:pt x="1195933" y="410240"/>
                  </a:lnTo>
                  <a:lnTo>
                    <a:pt x="1201504" y="410512"/>
                  </a:lnTo>
                  <a:lnTo>
                    <a:pt x="1207891" y="406027"/>
                  </a:lnTo>
                  <a:lnTo>
                    <a:pt x="1210473" y="406979"/>
                  </a:lnTo>
                  <a:lnTo>
                    <a:pt x="1211560" y="410104"/>
                  </a:lnTo>
                  <a:lnTo>
                    <a:pt x="1209658" y="419616"/>
                  </a:lnTo>
                  <a:lnTo>
                    <a:pt x="1210745" y="423149"/>
                  </a:lnTo>
                  <a:lnTo>
                    <a:pt x="1213326" y="427362"/>
                  </a:lnTo>
                  <a:lnTo>
                    <a:pt x="1216859" y="430351"/>
                  </a:lnTo>
                  <a:lnTo>
                    <a:pt x="1220256" y="430759"/>
                  </a:lnTo>
                  <a:lnTo>
                    <a:pt x="1222838" y="428313"/>
                  </a:lnTo>
                  <a:lnTo>
                    <a:pt x="1227595" y="416355"/>
                  </a:lnTo>
                  <a:lnTo>
                    <a:pt x="1227323" y="412006"/>
                  </a:lnTo>
                  <a:lnTo>
                    <a:pt x="1232758" y="410512"/>
                  </a:lnTo>
                  <a:lnTo>
                    <a:pt x="1235204" y="408201"/>
                  </a:lnTo>
                  <a:lnTo>
                    <a:pt x="1238329" y="399505"/>
                  </a:lnTo>
                  <a:lnTo>
                    <a:pt x="1243900" y="397195"/>
                  </a:lnTo>
                  <a:lnTo>
                    <a:pt x="1246890" y="397603"/>
                  </a:lnTo>
                  <a:lnTo>
                    <a:pt x="1249608" y="400048"/>
                  </a:lnTo>
                  <a:lnTo>
                    <a:pt x="1255043" y="407930"/>
                  </a:lnTo>
                  <a:lnTo>
                    <a:pt x="1267952" y="412414"/>
                  </a:lnTo>
                  <a:lnTo>
                    <a:pt x="1271349" y="412686"/>
                  </a:lnTo>
                  <a:lnTo>
                    <a:pt x="1274747" y="411055"/>
                  </a:lnTo>
                  <a:lnTo>
                    <a:pt x="1280590" y="404533"/>
                  </a:lnTo>
                  <a:lnTo>
                    <a:pt x="1283580" y="403718"/>
                  </a:lnTo>
                  <a:lnTo>
                    <a:pt x="1286025" y="404669"/>
                  </a:lnTo>
                  <a:lnTo>
                    <a:pt x="1287384" y="405619"/>
                  </a:lnTo>
                  <a:lnTo>
                    <a:pt x="1287928" y="413365"/>
                  </a:lnTo>
                  <a:lnTo>
                    <a:pt x="1301245" y="422062"/>
                  </a:lnTo>
                  <a:lnTo>
                    <a:pt x="1311028" y="424644"/>
                  </a:lnTo>
                  <a:lnTo>
                    <a:pt x="1320540" y="433477"/>
                  </a:lnTo>
                  <a:lnTo>
                    <a:pt x="1323258" y="434428"/>
                  </a:lnTo>
                  <a:lnTo>
                    <a:pt x="1327879" y="427362"/>
                  </a:lnTo>
                  <a:lnTo>
                    <a:pt x="1336983" y="424780"/>
                  </a:lnTo>
                  <a:lnTo>
                    <a:pt x="1345680" y="417442"/>
                  </a:lnTo>
                  <a:lnTo>
                    <a:pt x="1370954" y="408066"/>
                  </a:lnTo>
                  <a:lnTo>
                    <a:pt x="1381010" y="411055"/>
                  </a:lnTo>
                  <a:lnTo>
                    <a:pt x="1391201" y="410919"/>
                  </a:lnTo>
                  <a:lnTo>
                    <a:pt x="1393919" y="406843"/>
                  </a:lnTo>
                  <a:lnTo>
                    <a:pt x="1411856" y="400864"/>
                  </a:lnTo>
                  <a:lnTo>
                    <a:pt x="1415524" y="398554"/>
                  </a:lnTo>
                  <a:lnTo>
                    <a:pt x="1420552" y="401543"/>
                  </a:lnTo>
                  <a:lnTo>
                    <a:pt x="1422319" y="405891"/>
                  </a:lnTo>
                  <a:lnTo>
                    <a:pt x="1424629" y="407658"/>
                  </a:lnTo>
                  <a:lnTo>
                    <a:pt x="1436995" y="409833"/>
                  </a:lnTo>
                  <a:lnTo>
                    <a:pt x="1443789" y="409561"/>
                  </a:lnTo>
                  <a:lnTo>
                    <a:pt x="1456290" y="403989"/>
                  </a:lnTo>
                  <a:lnTo>
                    <a:pt x="1461183" y="396923"/>
                  </a:lnTo>
                  <a:lnTo>
                    <a:pt x="1464036" y="396515"/>
                  </a:lnTo>
                  <a:lnTo>
                    <a:pt x="1473005" y="399912"/>
                  </a:lnTo>
                  <a:lnTo>
                    <a:pt x="1496513" y="414180"/>
                  </a:lnTo>
                  <a:lnTo>
                    <a:pt x="1508471" y="425731"/>
                  </a:lnTo>
                  <a:lnTo>
                    <a:pt x="1521787" y="431302"/>
                  </a:lnTo>
                  <a:lnTo>
                    <a:pt x="1528990" y="436194"/>
                  </a:lnTo>
                  <a:lnTo>
                    <a:pt x="1558205" y="443532"/>
                  </a:lnTo>
                  <a:close/>
                  <a:moveTo>
                    <a:pt x="1487137" y="1115353"/>
                  </a:moveTo>
                  <a:lnTo>
                    <a:pt x="1480750" y="1116711"/>
                  </a:lnTo>
                  <a:lnTo>
                    <a:pt x="1508607" y="1094290"/>
                  </a:lnTo>
                  <a:lnTo>
                    <a:pt x="1514450" y="1086816"/>
                  </a:lnTo>
                  <a:lnTo>
                    <a:pt x="1521923" y="1087088"/>
                  </a:lnTo>
                  <a:lnTo>
                    <a:pt x="1509422" y="1099725"/>
                  </a:lnTo>
                  <a:lnTo>
                    <a:pt x="1487137" y="1115353"/>
                  </a:lnTo>
                  <a:close/>
                  <a:moveTo>
                    <a:pt x="1266594" y="1259391"/>
                  </a:moveTo>
                  <a:lnTo>
                    <a:pt x="1261837" y="1259936"/>
                  </a:lnTo>
                  <a:lnTo>
                    <a:pt x="1267680" y="1252190"/>
                  </a:lnTo>
                  <a:lnTo>
                    <a:pt x="1277192" y="1248249"/>
                  </a:lnTo>
                  <a:lnTo>
                    <a:pt x="1297983" y="1233302"/>
                  </a:lnTo>
                  <a:lnTo>
                    <a:pt x="1306408" y="1232214"/>
                  </a:lnTo>
                  <a:lnTo>
                    <a:pt x="1310893" y="1227051"/>
                  </a:lnTo>
                  <a:lnTo>
                    <a:pt x="1312795" y="1226235"/>
                  </a:lnTo>
                  <a:lnTo>
                    <a:pt x="1311572" y="1232622"/>
                  </a:lnTo>
                  <a:lnTo>
                    <a:pt x="1294857" y="1241590"/>
                  </a:lnTo>
                  <a:lnTo>
                    <a:pt x="1266594" y="1259391"/>
                  </a:lnTo>
                  <a:close/>
                  <a:moveTo>
                    <a:pt x="1234525" y="1295538"/>
                  </a:moveTo>
                  <a:lnTo>
                    <a:pt x="1231807" y="1295945"/>
                  </a:lnTo>
                  <a:lnTo>
                    <a:pt x="1238057" y="1284123"/>
                  </a:lnTo>
                  <a:lnTo>
                    <a:pt x="1239145" y="1279367"/>
                  </a:lnTo>
                  <a:lnTo>
                    <a:pt x="1249336" y="1264419"/>
                  </a:lnTo>
                  <a:lnTo>
                    <a:pt x="1254636" y="1262245"/>
                  </a:lnTo>
                  <a:lnTo>
                    <a:pt x="1256946" y="1268632"/>
                  </a:lnTo>
                  <a:lnTo>
                    <a:pt x="1246482" y="1279095"/>
                  </a:lnTo>
                  <a:lnTo>
                    <a:pt x="1234525" y="1295538"/>
                  </a:lnTo>
                  <a:close/>
                  <a:moveTo>
                    <a:pt x="1191177" y="1381961"/>
                  </a:moveTo>
                  <a:lnTo>
                    <a:pt x="1187236" y="1390250"/>
                  </a:lnTo>
                  <a:lnTo>
                    <a:pt x="1188323" y="1378021"/>
                  </a:lnTo>
                  <a:lnTo>
                    <a:pt x="1198651" y="1350027"/>
                  </a:lnTo>
                  <a:lnTo>
                    <a:pt x="1219713" y="1313203"/>
                  </a:lnTo>
                  <a:lnTo>
                    <a:pt x="1228546" y="1307088"/>
                  </a:lnTo>
                  <a:lnTo>
                    <a:pt x="1204222" y="1347446"/>
                  </a:lnTo>
                  <a:lnTo>
                    <a:pt x="1191177" y="1381961"/>
                  </a:lnTo>
                  <a:close/>
                  <a:moveTo>
                    <a:pt x="1214549" y="1544481"/>
                  </a:moveTo>
                  <a:lnTo>
                    <a:pt x="1212783" y="1551003"/>
                  </a:lnTo>
                  <a:lnTo>
                    <a:pt x="1202184" y="1520293"/>
                  </a:lnTo>
                  <a:lnTo>
                    <a:pt x="1184926" y="1450447"/>
                  </a:lnTo>
                  <a:lnTo>
                    <a:pt x="1184247" y="1410497"/>
                  </a:lnTo>
                  <a:lnTo>
                    <a:pt x="1186965" y="1396772"/>
                  </a:lnTo>
                  <a:lnTo>
                    <a:pt x="1191448" y="1453165"/>
                  </a:lnTo>
                  <a:lnTo>
                    <a:pt x="1210473" y="1524505"/>
                  </a:lnTo>
                  <a:lnTo>
                    <a:pt x="1214549" y="1544481"/>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 name="Freeform: Shape 70">
              <a:extLst>
                <a:ext uri="{FF2B5EF4-FFF2-40B4-BE49-F238E27FC236}">
                  <a16:creationId xmlns:a16="http://schemas.microsoft.com/office/drawing/2014/main" id="{626D6D93-437D-77B7-4EE9-22BE3CEFC897}"/>
                </a:ext>
              </a:extLst>
            </p:cNvPr>
            <p:cNvSpPr/>
            <p:nvPr/>
          </p:nvSpPr>
          <p:spPr>
            <a:xfrm>
              <a:off x="11756829" y="8592205"/>
              <a:ext cx="639072" cy="826186"/>
            </a:xfrm>
            <a:custGeom>
              <a:avLst/>
              <a:gdLst>
                <a:gd name="connsiteX0" fmla="*/ 382655 w 639072"/>
                <a:gd name="connsiteY0" fmla="*/ 0 h 826186"/>
                <a:gd name="connsiteX1" fmla="*/ 382791 w 639072"/>
                <a:gd name="connsiteY1" fmla="*/ 21470 h 826186"/>
                <a:gd name="connsiteX2" fmla="*/ 382791 w 639072"/>
                <a:gd name="connsiteY2" fmla="*/ 42804 h 826186"/>
                <a:gd name="connsiteX3" fmla="*/ 382791 w 639072"/>
                <a:gd name="connsiteY3" fmla="*/ 64138 h 826186"/>
                <a:gd name="connsiteX4" fmla="*/ 382791 w 639072"/>
                <a:gd name="connsiteY4" fmla="*/ 85472 h 826186"/>
                <a:gd name="connsiteX5" fmla="*/ 382791 w 639072"/>
                <a:gd name="connsiteY5" fmla="*/ 106670 h 826186"/>
                <a:gd name="connsiteX6" fmla="*/ 382791 w 639072"/>
                <a:gd name="connsiteY6" fmla="*/ 127868 h 826186"/>
                <a:gd name="connsiteX7" fmla="*/ 382791 w 639072"/>
                <a:gd name="connsiteY7" fmla="*/ 149067 h 826186"/>
                <a:gd name="connsiteX8" fmla="*/ 382791 w 639072"/>
                <a:gd name="connsiteY8" fmla="*/ 170265 h 826186"/>
                <a:gd name="connsiteX9" fmla="*/ 414724 w 639072"/>
                <a:gd name="connsiteY9" fmla="*/ 170265 h 826186"/>
                <a:gd name="connsiteX10" fmla="*/ 446793 w 639072"/>
                <a:gd name="connsiteY10" fmla="*/ 170265 h 826186"/>
                <a:gd name="connsiteX11" fmla="*/ 478862 w 639072"/>
                <a:gd name="connsiteY11" fmla="*/ 170265 h 826186"/>
                <a:gd name="connsiteX12" fmla="*/ 510932 w 639072"/>
                <a:gd name="connsiteY12" fmla="*/ 170265 h 826186"/>
                <a:gd name="connsiteX13" fmla="*/ 543001 w 639072"/>
                <a:gd name="connsiteY13" fmla="*/ 170265 h 826186"/>
                <a:gd name="connsiteX14" fmla="*/ 574934 w 639072"/>
                <a:gd name="connsiteY14" fmla="*/ 170265 h 826186"/>
                <a:gd name="connsiteX15" fmla="*/ 607003 w 639072"/>
                <a:gd name="connsiteY15" fmla="*/ 170265 h 826186"/>
                <a:gd name="connsiteX16" fmla="*/ 639072 w 639072"/>
                <a:gd name="connsiteY16" fmla="*/ 170265 h 826186"/>
                <a:gd name="connsiteX17" fmla="*/ 639072 w 639072"/>
                <a:gd name="connsiteY17" fmla="*/ 212390 h 826186"/>
                <a:gd name="connsiteX18" fmla="*/ 639072 w 639072"/>
                <a:gd name="connsiteY18" fmla="*/ 254243 h 826186"/>
                <a:gd name="connsiteX19" fmla="*/ 639072 w 639072"/>
                <a:gd name="connsiteY19" fmla="*/ 296095 h 826186"/>
                <a:gd name="connsiteX20" fmla="*/ 639072 w 639072"/>
                <a:gd name="connsiteY20" fmla="*/ 337812 h 826186"/>
                <a:gd name="connsiteX21" fmla="*/ 639072 w 639072"/>
                <a:gd name="connsiteY21" fmla="*/ 379257 h 826186"/>
                <a:gd name="connsiteX22" fmla="*/ 639072 w 639072"/>
                <a:gd name="connsiteY22" fmla="*/ 420703 h 826186"/>
                <a:gd name="connsiteX23" fmla="*/ 639072 w 639072"/>
                <a:gd name="connsiteY23" fmla="*/ 461876 h 826186"/>
                <a:gd name="connsiteX24" fmla="*/ 639072 w 639072"/>
                <a:gd name="connsiteY24" fmla="*/ 502914 h 826186"/>
                <a:gd name="connsiteX25" fmla="*/ 639072 w 639072"/>
                <a:gd name="connsiteY25" fmla="*/ 543816 h 826186"/>
                <a:gd name="connsiteX26" fmla="*/ 639072 w 639072"/>
                <a:gd name="connsiteY26" fmla="*/ 584582 h 826186"/>
                <a:gd name="connsiteX27" fmla="*/ 639072 w 639072"/>
                <a:gd name="connsiteY27" fmla="*/ 625212 h 826186"/>
                <a:gd name="connsiteX28" fmla="*/ 639072 w 639072"/>
                <a:gd name="connsiteY28" fmla="*/ 665705 h 826186"/>
                <a:gd name="connsiteX29" fmla="*/ 639072 w 639072"/>
                <a:gd name="connsiteY29" fmla="*/ 706064 h 826186"/>
                <a:gd name="connsiteX30" fmla="*/ 639072 w 639072"/>
                <a:gd name="connsiteY30" fmla="*/ 746286 h 826186"/>
                <a:gd name="connsiteX31" fmla="*/ 639072 w 639072"/>
                <a:gd name="connsiteY31" fmla="*/ 786372 h 826186"/>
                <a:gd name="connsiteX32" fmla="*/ 639072 w 639072"/>
                <a:gd name="connsiteY32" fmla="*/ 826187 h 826186"/>
                <a:gd name="connsiteX33" fmla="*/ 599122 w 639072"/>
                <a:gd name="connsiteY33" fmla="*/ 826187 h 826186"/>
                <a:gd name="connsiteX34" fmla="*/ 559171 w 639072"/>
                <a:gd name="connsiteY34" fmla="*/ 826187 h 826186"/>
                <a:gd name="connsiteX35" fmla="*/ 519221 w 639072"/>
                <a:gd name="connsiteY35" fmla="*/ 826187 h 826186"/>
                <a:gd name="connsiteX36" fmla="*/ 479270 w 639072"/>
                <a:gd name="connsiteY36" fmla="*/ 826051 h 826186"/>
                <a:gd name="connsiteX37" fmla="*/ 439456 w 639072"/>
                <a:gd name="connsiteY37" fmla="*/ 826051 h 826186"/>
                <a:gd name="connsiteX38" fmla="*/ 399505 w 639072"/>
                <a:gd name="connsiteY38" fmla="*/ 826051 h 826186"/>
                <a:gd name="connsiteX39" fmla="*/ 359555 w 639072"/>
                <a:gd name="connsiteY39" fmla="*/ 826051 h 826186"/>
                <a:gd name="connsiteX40" fmla="*/ 319604 w 639072"/>
                <a:gd name="connsiteY40" fmla="*/ 826051 h 826186"/>
                <a:gd name="connsiteX41" fmla="*/ 279654 w 639072"/>
                <a:gd name="connsiteY41" fmla="*/ 825915 h 826186"/>
                <a:gd name="connsiteX42" fmla="*/ 239839 w 639072"/>
                <a:gd name="connsiteY42" fmla="*/ 825915 h 826186"/>
                <a:gd name="connsiteX43" fmla="*/ 199889 w 639072"/>
                <a:gd name="connsiteY43" fmla="*/ 825915 h 826186"/>
                <a:gd name="connsiteX44" fmla="*/ 159938 w 639072"/>
                <a:gd name="connsiteY44" fmla="*/ 825915 h 826186"/>
                <a:gd name="connsiteX45" fmla="*/ 119988 w 639072"/>
                <a:gd name="connsiteY45" fmla="*/ 825780 h 826186"/>
                <a:gd name="connsiteX46" fmla="*/ 80037 w 639072"/>
                <a:gd name="connsiteY46" fmla="*/ 825780 h 826186"/>
                <a:gd name="connsiteX47" fmla="*/ 40223 w 639072"/>
                <a:gd name="connsiteY47" fmla="*/ 825780 h 826186"/>
                <a:gd name="connsiteX48" fmla="*/ 272 w 639072"/>
                <a:gd name="connsiteY48" fmla="*/ 825780 h 826186"/>
                <a:gd name="connsiteX49" fmla="*/ 272 w 639072"/>
                <a:gd name="connsiteY49" fmla="*/ 800776 h 826186"/>
                <a:gd name="connsiteX50" fmla="*/ 272 w 639072"/>
                <a:gd name="connsiteY50" fmla="*/ 775774 h 826186"/>
                <a:gd name="connsiteX51" fmla="*/ 272 w 639072"/>
                <a:gd name="connsiteY51" fmla="*/ 750770 h 826186"/>
                <a:gd name="connsiteX52" fmla="*/ 272 w 639072"/>
                <a:gd name="connsiteY52" fmla="*/ 725632 h 826186"/>
                <a:gd name="connsiteX53" fmla="*/ 272 w 639072"/>
                <a:gd name="connsiteY53" fmla="*/ 700492 h 826186"/>
                <a:gd name="connsiteX54" fmla="*/ 136 w 639072"/>
                <a:gd name="connsiteY54" fmla="*/ 675354 h 826186"/>
                <a:gd name="connsiteX55" fmla="*/ 136 w 639072"/>
                <a:gd name="connsiteY55" fmla="*/ 650079 h 826186"/>
                <a:gd name="connsiteX56" fmla="*/ 136 w 639072"/>
                <a:gd name="connsiteY56" fmla="*/ 624804 h 826186"/>
                <a:gd name="connsiteX57" fmla="*/ 136 w 639072"/>
                <a:gd name="connsiteY57" fmla="*/ 599393 h 826186"/>
                <a:gd name="connsiteX58" fmla="*/ 136 w 639072"/>
                <a:gd name="connsiteY58" fmla="*/ 573982 h 826186"/>
                <a:gd name="connsiteX59" fmla="*/ 136 w 639072"/>
                <a:gd name="connsiteY59" fmla="*/ 548572 h 826186"/>
                <a:gd name="connsiteX60" fmla="*/ 136 w 639072"/>
                <a:gd name="connsiteY60" fmla="*/ 523025 h 826186"/>
                <a:gd name="connsiteX61" fmla="*/ 136 w 639072"/>
                <a:gd name="connsiteY61" fmla="*/ 497478 h 826186"/>
                <a:gd name="connsiteX62" fmla="*/ 136 w 639072"/>
                <a:gd name="connsiteY62" fmla="*/ 471796 h 826186"/>
                <a:gd name="connsiteX63" fmla="*/ 136 w 639072"/>
                <a:gd name="connsiteY63" fmla="*/ 446114 h 826186"/>
                <a:gd name="connsiteX64" fmla="*/ 136 w 639072"/>
                <a:gd name="connsiteY64" fmla="*/ 420295 h 826186"/>
                <a:gd name="connsiteX65" fmla="*/ 136 w 639072"/>
                <a:gd name="connsiteY65" fmla="*/ 394613 h 826186"/>
                <a:gd name="connsiteX66" fmla="*/ 136 w 639072"/>
                <a:gd name="connsiteY66" fmla="*/ 368659 h 826186"/>
                <a:gd name="connsiteX67" fmla="*/ 136 w 639072"/>
                <a:gd name="connsiteY67" fmla="*/ 342704 h 826186"/>
                <a:gd name="connsiteX68" fmla="*/ 0 w 639072"/>
                <a:gd name="connsiteY68" fmla="*/ 316750 h 826186"/>
                <a:gd name="connsiteX69" fmla="*/ 0 w 639072"/>
                <a:gd name="connsiteY69" fmla="*/ 290660 h 826186"/>
                <a:gd name="connsiteX70" fmla="*/ 0 w 639072"/>
                <a:gd name="connsiteY70" fmla="*/ 264570 h 826186"/>
                <a:gd name="connsiteX71" fmla="*/ 0 w 639072"/>
                <a:gd name="connsiteY71" fmla="*/ 238344 h 826186"/>
                <a:gd name="connsiteX72" fmla="*/ 0 w 639072"/>
                <a:gd name="connsiteY72" fmla="*/ 212118 h 826186"/>
                <a:gd name="connsiteX73" fmla="*/ 0 w 639072"/>
                <a:gd name="connsiteY73" fmla="*/ 185892 h 826186"/>
                <a:gd name="connsiteX74" fmla="*/ 0 w 639072"/>
                <a:gd name="connsiteY74" fmla="*/ 159530 h 826186"/>
                <a:gd name="connsiteX75" fmla="*/ 0 w 639072"/>
                <a:gd name="connsiteY75" fmla="*/ 133032 h 826186"/>
                <a:gd name="connsiteX76" fmla="*/ 0 w 639072"/>
                <a:gd name="connsiteY76" fmla="*/ 106535 h 826186"/>
                <a:gd name="connsiteX77" fmla="*/ 0 w 639072"/>
                <a:gd name="connsiteY77" fmla="*/ 80037 h 826186"/>
                <a:gd name="connsiteX78" fmla="*/ 0 w 639072"/>
                <a:gd name="connsiteY78" fmla="*/ 53403 h 826186"/>
                <a:gd name="connsiteX79" fmla="*/ 0 w 639072"/>
                <a:gd name="connsiteY79" fmla="*/ 26769 h 826186"/>
                <a:gd name="connsiteX80" fmla="*/ 0 w 639072"/>
                <a:gd name="connsiteY80" fmla="*/ 0 h 826186"/>
                <a:gd name="connsiteX81" fmla="*/ 23916 w 639072"/>
                <a:gd name="connsiteY81" fmla="*/ 0 h 826186"/>
                <a:gd name="connsiteX82" fmla="*/ 47832 w 639072"/>
                <a:gd name="connsiteY82" fmla="*/ 0 h 826186"/>
                <a:gd name="connsiteX83" fmla="*/ 71748 w 639072"/>
                <a:gd name="connsiteY83" fmla="*/ 0 h 826186"/>
                <a:gd name="connsiteX84" fmla="*/ 95664 w 639072"/>
                <a:gd name="connsiteY84" fmla="*/ 0 h 826186"/>
                <a:gd name="connsiteX85" fmla="*/ 119580 w 639072"/>
                <a:gd name="connsiteY85" fmla="*/ 0 h 826186"/>
                <a:gd name="connsiteX86" fmla="*/ 143496 w 639072"/>
                <a:gd name="connsiteY86" fmla="*/ 0 h 826186"/>
                <a:gd name="connsiteX87" fmla="*/ 167412 w 639072"/>
                <a:gd name="connsiteY87" fmla="*/ 0 h 826186"/>
                <a:gd name="connsiteX88" fmla="*/ 191328 w 639072"/>
                <a:gd name="connsiteY88" fmla="*/ 0 h 826186"/>
                <a:gd name="connsiteX89" fmla="*/ 215244 w 639072"/>
                <a:gd name="connsiteY89" fmla="*/ 0 h 826186"/>
                <a:gd name="connsiteX90" fmla="*/ 239160 w 639072"/>
                <a:gd name="connsiteY90" fmla="*/ 0 h 826186"/>
                <a:gd name="connsiteX91" fmla="*/ 263075 w 639072"/>
                <a:gd name="connsiteY91" fmla="*/ 0 h 826186"/>
                <a:gd name="connsiteX92" fmla="*/ 286991 w 639072"/>
                <a:gd name="connsiteY92" fmla="*/ 0 h 826186"/>
                <a:gd name="connsiteX93" fmla="*/ 310907 w 639072"/>
                <a:gd name="connsiteY93" fmla="*/ 0 h 826186"/>
                <a:gd name="connsiteX94" fmla="*/ 334823 w 639072"/>
                <a:gd name="connsiteY94" fmla="*/ 0 h 826186"/>
                <a:gd name="connsiteX95" fmla="*/ 358739 w 639072"/>
                <a:gd name="connsiteY95" fmla="*/ 0 h 826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639072" h="826186">
                  <a:moveTo>
                    <a:pt x="382655" y="0"/>
                  </a:moveTo>
                  <a:lnTo>
                    <a:pt x="382791" y="21470"/>
                  </a:lnTo>
                  <a:lnTo>
                    <a:pt x="382791" y="42804"/>
                  </a:lnTo>
                  <a:lnTo>
                    <a:pt x="382791" y="64138"/>
                  </a:lnTo>
                  <a:lnTo>
                    <a:pt x="382791" y="85472"/>
                  </a:lnTo>
                  <a:lnTo>
                    <a:pt x="382791" y="106670"/>
                  </a:lnTo>
                  <a:lnTo>
                    <a:pt x="382791" y="127868"/>
                  </a:lnTo>
                  <a:lnTo>
                    <a:pt x="382791" y="149067"/>
                  </a:lnTo>
                  <a:lnTo>
                    <a:pt x="382791" y="170265"/>
                  </a:lnTo>
                  <a:lnTo>
                    <a:pt x="414724" y="170265"/>
                  </a:lnTo>
                  <a:lnTo>
                    <a:pt x="446793" y="170265"/>
                  </a:lnTo>
                  <a:lnTo>
                    <a:pt x="478862" y="170265"/>
                  </a:lnTo>
                  <a:lnTo>
                    <a:pt x="510932" y="170265"/>
                  </a:lnTo>
                  <a:lnTo>
                    <a:pt x="543001" y="170265"/>
                  </a:lnTo>
                  <a:lnTo>
                    <a:pt x="574934" y="170265"/>
                  </a:lnTo>
                  <a:lnTo>
                    <a:pt x="607003" y="170265"/>
                  </a:lnTo>
                  <a:lnTo>
                    <a:pt x="639072" y="170265"/>
                  </a:lnTo>
                  <a:lnTo>
                    <a:pt x="639072" y="212390"/>
                  </a:lnTo>
                  <a:lnTo>
                    <a:pt x="639072" y="254243"/>
                  </a:lnTo>
                  <a:lnTo>
                    <a:pt x="639072" y="296095"/>
                  </a:lnTo>
                  <a:lnTo>
                    <a:pt x="639072" y="337812"/>
                  </a:lnTo>
                  <a:lnTo>
                    <a:pt x="639072" y="379257"/>
                  </a:lnTo>
                  <a:lnTo>
                    <a:pt x="639072" y="420703"/>
                  </a:lnTo>
                  <a:lnTo>
                    <a:pt x="639072" y="461876"/>
                  </a:lnTo>
                  <a:lnTo>
                    <a:pt x="639072" y="502914"/>
                  </a:lnTo>
                  <a:lnTo>
                    <a:pt x="639072" y="543816"/>
                  </a:lnTo>
                  <a:lnTo>
                    <a:pt x="639072" y="584582"/>
                  </a:lnTo>
                  <a:lnTo>
                    <a:pt x="639072" y="625212"/>
                  </a:lnTo>
                  <a:lnTo>
                    <a:pt x="639072" y="665705"/>
                  </a:lnTo>
                  <a:lnTo>
                    <a:pt x="639072" y="706064"/>
                  </a:lnTo>
                  <a:lnTo>
                    <a:pt x="639072" y="746286"/>
                  </a:lnTo>
                  <a:lnTo>
                    <a:pt x="639072" y="786372"/>
                  </a:lnTo>
                  <a:lnTo>
                    <a:pt x="639072" y="826187"/>
                  </a:lnTo>
                  <a:lnTo>
                    <a:pt x="599122" y="826187"/>
                  </a:lnTo>
                  <a:lnTo>
                    <a:pt x="559171" y="826187"/>
                  </a:lnTo>
                  <a:lnTo>
                    <a:pt x="519221" y="826187"/>
                  </a:lnTo>
                  <a:lnTo>
                    <a:pt x="479270" y="826051"/>
                  </a:lnTo>
                  <a:lnTo>
                    <a:pt x="439456" y="826051"/>
                  </a:lnTo>
                  <a:lnTo>
                    <a:pt x="399505" y="826051"/>
                  </a:lnTo>
                  <a:lnTo>
                    <a:pt x="359555" y="826051"/>
                  </a:lnTo>
                  <a:lnTo>
                    <a:pt x="319604" y="826051"/>
                  </a:lnTo>
                  <a:lnTo>
                    <a:pt x="279654" y="825915"/>
                  </a:lnTo>
                  <a:lnTo>
                    <a:pt x="239839" y="825915"/>
                  </a:lnTo>
                  <a:lnTo>
                    <a:pt x="199889" y="825915"/>
                  </a:lnTo>
                  <a:lnTo>
                    <a:pt x="159938" y="825915"/>
                  </a:lnTo>
                  <a:lnTo>
                    <a:pt x="119988" y="825780"/>
                  </a:lnTo>
                  <a:lnTo>
                    <a:pt x="80037" y="825780"/>
                  </a:lnTo>
                  <a:lnTo>
                    <a:pt x="40223" y="825780"/>
                  </a:lnTo>
                  <a:lnTo>
                    <a:pt x="272" y="825780"/>
                  </a:lnTo>
                  <a:lnTo>
                    <a:pt x="272" y="800776"/>
                  </a:lnTo>
                  <a:lnTo>
                    <a:pt x="272" y="775774"/>
                  </a:lnTo>
                  <a:lnTo>
                    <a:pt x="272" y="750770"/>
                  </a:lnTo>
                  <a:lnTo>
                    <a:pt x="272" y="725632"/>
                  </a:lnTo>
                  <a:lnTo>
                    <a:pt x="272" y="700492"/>
                  </a:lnTo>
                  <a:lnTo>
                    <a:pt x="136" y="675354"/>
                  </a:lnTo>
                  <a:lnTo>
                    <a:pt x="136" y="650079"/>
                  </a:lnTo>
                  <a:lnTo>
                    <a:pt x="136" y="624804"/>
                  </a:lnTo>
                  <a:lnTo>
                    <a:pt x="136" y="599393"/>
                  </a:lnTo>
                  <a:lnTo>
                    <a:pt x="136" y="573982"/>
                  </a:lnTo>
                  <a:lnTo>
                    <a:pt x="136" y="548572"/>
                  </a:lnTo>
                  <a:lnTo>
                    <a:pt x="136" y="523025"/>
                  </a:lnTo>
                  <a:lnTo>
                    <a:pt x="136" y="497478"/>
                  </a:lnTo>
                  <a:lnTo>
                    <a:pt x="136" y="471796"/>
                  </a:lnTo>
                  <a:lnTo>
                    <a:pt x="136" y="446114"/>
                  </a:lnTo>
                  <a:lnTo>
                    <a:pt x="136" y="420295"/>
                  </a:lnTo>
                  <a:lnTo>
                    <a:pt x="136" y="394613"/>
                  </a:lnTo>
                  <a:lnTo>
                    <a:pt x="136" y="368659"/>
                  </a:lnTo>
                  <a:lnTo>
                    <a:pt x="136" y="342704"/>
                  </a:lnTo>
                  <a:lnTo>
                    <a:pt x="0" y="316750"/>
                  </a:lnTo>
                  <a:lnTo>
                    <a:pt x="0" y="290660"/>
                  </a:lnTo>
                  <a:lnTo>
                    <a:pt x="0" y="264570"/>
                  </a:lnTo>
                  <a:lnTo>
                    <a:pt x="0" y="238344"/>
                  </a:lnTo>
                  <a:lnTo>
                    <a:pt x="0" y="212118"/>
                  </a:lnTo>
                  <a:lnTo>
                    <a:pt x="0" y="185892"/>
                  </a:lnTo>
                  <a:lnTo>
                    <a:pt x="0" y="159530"/>
                  </a:lnTo>
                  <a:lnTo>
                    <a:pt x="0" y="133032"/>
                  </a:lnTo>
                  <a:lnTo>
                    <a:pt x="0" y="106535"/>
                  </a:lnTo>
                  <a:lnTo>
                    <a:pt x="0" y="80037"/>
                  </a:lnTo>
                  <a:lnTo>
                    <a:pt x="0" y="53403"/>
                  </a:lnTo>
                  <a:lnTo>
                    <a:pt x="0" y="26769"/>
                  </a:lnTo>
                  <a:lnTo>
                    <a:pt x="0" y="0"/>
                  </a:lnTo>
                  <a:lnTo>
                    <a:pt x="23916" y="0"/>
                  </a:lnTo>
                  <a:lnTo>
                    <a:pt x="47832" y="0"/>
                  </a:lnTo>
                  <a:lnTo>
                    <a:pt x="71748" y="0"/>
                  </a:lnTo>
                  <a:lnTo>
                    <a:pt x="95664" y="0"/>
                  </a:lnTo>
                  <a:lnTo>
                    <a:pt x="119580" y="0"/>
                  </a:lnTo>
                  <a:lnTo>
                    <a:pt x="143496" y="0"/>
                  </a:lnTo>
                  <a:lnTo>
                    <a:pt x="167412" y="0"/>
                  </a:lnTo>
                  <a:lnTo>
                    <a:pt x="191328" y="0"/>
                  </a:lnTo>
                  <a:lnTo>
                    <a:pt x="215244" y="0"/>
                  </a:lnTo>
                  <a:lnTo>
                    <a:pt x="239160" y="0"/>
                  </a:lnTo>
                  <a:lnTo>
                    <a:pt x="263075" y="0"/>
                  </a:lnTo>
                  <a:lnTo>
                    <a:pt x="286991" y="0"/>
                  </a:lnTo>
                  <a:lnTo>
                    <a:pt x="310907" y="0"/>
                  </a:lnTo>
                  <a:lnTo>
                    <a:pt x="334823" y="0"/>
                  </a:lnTo>
                  <a:lnTo>
                    <a:pt x="358739" y="0"/>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 name="Freeform: Shape 71">
              <a:extLst>
                <a:ext uri="{FF2B5EF4-FFF2-40B4-BE49-F238E27FC236}">
                  <a16:creationId xmlns:a16="http://schemas.microsoft.com/office/drawing/2014/main" id="{2764EDB1-5C05-6A61-CFE9-84B52EE258A3}"/>
                </a:ext>
              </a:extLst>
            </p:cNvPr>
            <p:cNvSpPr/>
            <p:nvPr/>
          </p:nvSpPr>
          <p:spPr>
            <a:xfrm>
              <a:off x="15640859" y="9021334"/>
              <a:ext cx="1081245" cy="468670"/>
            </a:xfrm>
            <a:custGeom>
              <a:avLst/>
              <a:gdLst>
                <a:gd name="connsiteX0" fmla="*/ 761369 w 1081245"/>
                <a:gd name="connsiteY0" fmla="*/ 16986 h 468670"/>
                <a:gd name="connsiteX1" fmla="*/ 768707 w 1081245"/>
                <a:gd name="connsiteY1" fmla="*/ 23100 h 468670"/>
                <a:gd name="connsiteX2" fmla="*/ 785964 w 1081245"/>
                <a:gd name="connsiteY2" fmla="*/ 30302 h 468670"/>
                <a:gd name="connsiteX3" fmla="*/ 793031 w 1081245"/>
                <a:gd name="connsiteY3" fmla="*/ 37640 h 468670"/>
                <a:gd name="connsiteX4" fmla="*/ 789905 w 1081245"/>
                <a:gd name="connsiteY4" fmla="*/ 45114 h 468670"/>
                <a:gd name="connsiteX5" fmla="*/ 789497 w 1081245"/>
                <a:gd name="connsiteY5" fmla="*/ 50549 h 468670"/>
                <a:gd name="connsiteX6" fmla="*/ 792759 w 1081245"/>
                <a:gd name="connsiteY6" fmla="*/ 55441 h 468670"/>
                <a:gd name="connsiteX7" fmla="*/ 815723 w 1081245"/>
                <a:gd name="connsiteY7" fmla="*/ 65225 h 468670"/>
                <a:gd name="connsiteX8" fmla="*/ 829856 w 1081245"/>
                <a:gd name="connsiteY8" fmla="*/ 79086 h 468670"/>
                <a:gd name="connsiteX9" fmla="*/ 838553 w 1081245"/>
                <a:gd name="connsiteY9" fmla="*/ 83298 h 468670"/>
                <a:gd name="connsiteX10" fmla="*/ 841134 w 1081245"/>
                <a:gd name="connsiteY10" fmla="*/ 84521 h 468670"/>
                <a:gd name="connsiteX11" fmla="*/ 847385 w 1081245"/>
                <a:gd name="connsiteY11" fmla="*/ 87918 h 468670"/>
                <a:gd name="connsiteX12" fmla="*/ 850239 w 1081245"/>
                <a:gd name="connsiteY12" fmla="*/ 92130 h 468670"/>
                <a:gd name="connsiteX13" fmla="*/ 848336 w 1081245"/>
                <a:gd name="connsiteY13" fmla="*/ 110747 h 468670"/>
                <a:gd name="connsiteX14" fmla="*/ 842357 w 1081245"/>
                <a:gd name="connsiteY14" fmla="*/ 119987 h 468670"/>
                <a:gd name="connsiteX15" fmla="*/ 832981 w 1081245"/>
                <a:gd name="connsiteY15" fmla="*/ 127053 h 468670"/>
                <a:gd name="connsiteX16" fmla="*/ 820751 w 1081245"/>
                <a:gd name="connsiteY16" fmla="*/ 139554 h 468670"/>
                <a:gd name="connsiteX17" fmla="*/ 817762 w 1081245"/>
                <a:gd name="connsiteY17" fmla="*/ 151105 h 468670"/>
                <a:gd name="connsiteX18" fmla="*/ 813957 w 1081245"/>
                <a:gd name="connsiteY18" fmla="*/ 172711 h 468670"/>
                <a:gd name="connsiteX19" fmla="*/ 819120 w 1081245"/>
                <a:gd name="connsiteY19" fmla="*/ 180049 h 468670"/>
                <a:gd name="connsiteX20" fmla="*/ 824420 w 1081245"/>
                <a:gd name="connsiteY20" fmla="*/ 181951 h 468670"/>
                <a:gd name="connsiteX21" fmla="*/ 840047 w 1081245"/>
                <a:gd name="connsiteY21" fmla="*/ 177059 h 468670"/>
                <a:gd name="connsiteX22" fmla="*/ 848064 w 1081245"/>
                <a:gd name="connsiteY22" fmla="*/ 179234 h 468670"/>
                <a:gd name="connsiteX23" fmla="*/ 866001 w 1081245"/>
                <a:gd name="connsiteY23" fmla="*/ 205188 h 468670"/>
                <a:gd name="connsiteX24" fmla="*/ 899430 w 1081245"/>
                <a:gd name="connsiteY24" fmla="*/ 215379 h 468670"/>
                <a:gd name="connsiteX25" fmla="*/ 911659 w 1081245"/>
                <a:gd name="connsiteY25" fmla="*/ 221766 h 468670"/>
                <a:gd name="connsiteX26" fmla="*/ 921579 w 1081245"/>
                <a:gd name="connsiteY26" fmla="*/ 235219 h 468670"/>
                <a:gd name="connsiteX27" fmla="*/ 936526 w 1081245"/>
                <a:gd name="connsiteY27" fmla="*/ 242964 h 468670"/>
                <a:gd name="connsiteX28" fmla="*/ 948077 w 1081245"/>
                <a:gd name="connsiteY28" fmla="*/ 254242 h 468670"/>
                <a:gd name="connsiteX29" fmla="*/ 948348 w 1081245"/>
                <a:gd name="connsiteY29" fmla="*/ 261581 h 468670"/>
                <a:gd name="connsiteX30" fmla="*/ 944272 w 1081245"/>
                <a:gd name="connsiteY30" fmla="*/ 270277 h 468670"/>
                <a:gd name="connsiteX31" fmla="*/ 942641 w 1081245"/>
                <a:gd name="connsiteY31" fmla="*/ 281963 h 468670"/>
                <a:gd name="connsiteX32" fmla="*/ 937749 w 1081245"/>
                <a:gd name="connsiteY32" fmla="*/ 289301 h 468670"/>
                <a:gd name="connsiteX33" fmla="*/ 925927 w 1081245"/>
                <a:gd name="connsiteY33" fmla="*/ 290116 h 468670"/>
                <a:gd name="connsiteX34" fmla="*/ 918725 w 1081245"/>
                <a:gd name="connsiteY34" fmla="*/ 288214 h 468670"/>
                <a:gd name="connsiteX35" fmla="*/ 880269 w 1081245"/>
                <a:gd name="connsiteY35" fmla="*/ 246905 h 468670"/>
                <a:gd name="connsiteX36" fmla="*/ 875649 w 1081245"/>
                <a:gd name="connsiteY36" fmla="*/ 243099 h 468670"/>
                <a:gd name="connsiteX37" fmla="*/ 861382 w 1081245"/>
                <a:gd name="connsiteY37" fmla="*/ 221494 h 468670"/>
                <a:gd name="connsiteX38" fmla="*/ 844667 w 1081245"/>
                <a:gd name="connsiteY38" fmla="*/ 209808 h 468670"/>
                <a:gd name="connsiteX39" fmla="*/ 839503 w 1081245"/>
                <a:gd name="connsiteY39" fmla="*/ 210079 h 468670"/>
                <a:gd name="connsiteX40" fmla="*/ 863283 w 1081245"/>
                <a:gd name="connsiteY40" fmla="*/ 231549 h 468670"/>
                <a:gd name="connsiteX41" fmla="*/ 872932 w 1081245"/>
                <a:gd name="connsiteY41" fmla="*/ 246497 h 468670"/>
                <a:gd name="connsiteX42" fmla="*/ 890053 w 1081245"/>
                <a:gd name="connsiteY42" fmla="*/ 267424 h 468670"/>
                <a:gd name="connsiteX43" fmla="*/ 902283 w 1081245"/>
                <a:gd name="connsiteY43" fmla="*/ 276256 h 468670"/>
                <a:gd name="connsiteX44" fmla="*/ 911252 w 1081245"/>
                <a:gd name="connsiteY44" fmla="*/ 290116 h 468670"/>
                <a:gd name="connsiteX45" fmla="*/ 919676 w 1081245"/>
                <a:gd name="connsiteY45" fmla="*/ 296639 h 468670"/>
                <a:gd name="connsiteX46" fmla="*/ 942505 w 1081245"/>
                <a:gd name="connsiteY46" fmla="*/ 305880 h 468670"/>
                <a:gd name="connsiteX47" fmla="*/ 934624 w 1081245"/>
                <a:gd name="connsiteY47" fmla="*/ 312538 h 468670"/>
                <a:gd name="connsiteX48" fmla="*/ 947262 w 1081245"/>
                <a:gd name="connsiteY48" fmla="*/ 318245 h 468670"/>
                <a:gd name="connsiteX49" fmla="*/ 949027 w 1081245"/>
                <a:gd name="connsiteY49" fmla="*/ 328572 h 468670"/>
                <a:gd name="connsiteX50" fmla="*/ 947805 w 1081245"/>
                <a:gd name="connsiteY50" fmla="*/ 340394 h 468670"/>
                <a:gd name="connsiteX51" fmla="*/ 930276 w 1081245"/>
                <a:gd name="connsiteY51" fmla="*/ 335774 h 468670"/>
                <a:gd name="connsiteX52" fmla="*/ 929732 w 1081245"/>
                <a:gd name="connsiteY52" fmla="*/ 344471 h 468670"/>
                <a:gd name="connsiteX53" fmla="*/ 931362 w 1081245"/>
                <a:gd name="connsiteY53" fmla="*/ 349634 h 468670"/>
                <a:gd name="connsiteX54" fmla="*/ 923617 w 1081245"/>
                <a:gd name="connsiteY54" fmla="*/ 353847 h 468670"/>
                <a:gd name="connsiteX55" fmla="*/ 912882 w 1081245"/>
                <a:gd name="connsiteY55" fmla="*/ 348140 h 468670"/>
                <a:gd name="connsiteX56" fmla="*/ 884890 w 1081245"/>
                <a:gd name="connsiteY56" fmla="*/ 316750 h 468670"/>
                <a:gd name="connsiteX57" fmla="*/ 885162 w 1081245"/>
                <a:gd name="connsiteY57" fmla="*/ 320963 h 468670"/>
                <a:gd name="connsiteX58" fmla="*/ 887471 w 1081245"/>
                <a:gd name="connsiteY58" fmla="*/ 325854 h 468670"/>
                <a:gd name="connsiteX59" fmla="*/ 903778 w 1081245"/>
                <a:gd name="connsiteY59" fmla="*/ 346101 h 468670"/>
                <a:gd name="connsiteX60" fmla="*/ 918318 w 1081245"/>
                <a:gd name="connsiteY60" fmla="*/ 358195 h 468670"/>
                <a:gd name="connsiteX61" fmla="*/ 930683 w 1081245"/>
                <a:gd name="connsiteY61" fmla="*/ 363631 h 468670"/>
                <a:gd name="connsiteX62" fmla="*/ 940195 w 1081245"/>
                <a:gd name="connsiteY62" fmla="*/ 373823 h 468670"/>
                <a:gd name="connsiteX63" fmla="*/ 943592 w 1081245"/>
                <a:gd name="connsiteY63" fmla="*/ 379937 h 468670"/>
                <a:gd name="connsiteX64" fmla="*/ 945766 w 1081245"/>
                <a:gd name="connsiteY64" fmla="*/ 389177 h 468670"/>
                <a:gd name="connsiteX65" fmla="*/ 938701 w 1081245"/>
                <a:gd name="connsiteY65" fmla="*/ 395428 h 468670"/>
                <a:gd name="connsiteX66" fmla="*/ 930683 w 1081245"/>
                <a:gd name="connsiteY66" fmla="*/ 398961 h 468670"/>
                <a:gd name="connsiteX67" fmla="*/ 922802 w 1081245"/>
                <a:gd name="connsiteY67" fmla="*/ 392710 h 468670"/>
                <a:gd name="connsiteX68" fmla="*/ 917095 w 1081245"/>
                <a:gd name="connsiteY68" fmla="*/ 386052 h 468670"/>
                <a:gd name="connsiteX69" fmla="*/ 904864 w 1081245"/>
                <a:gd name="connsiteY69" fmla="*/ 374773 h 468670"/>
                <a:gd name="connsiteX70" fmla="*/ 901196 w 1081245"/>
                <a:gd name="connsiteY70" fmla="*/ 362136 h 468670"/>
                <a:gd name="connsiteX71" fmla="*/ 891956 w 1081245"/>
                <a:gd name="connsiteY71" fmla="*/ 362815 h 468670"/>
                <a:gd name="connsiteX72" fmla="*/ 853092 w 1081245"/>
                <a:gd name="connsiteY72" fmla="*/ 346781 h 468670"/>
                <a:gd name="connsiteX73" fmla="*/ 821838 w 1081245"/>
                <a:gd name="connsiteY73" fmla="*/ 344879 h 468670"/>
                <a:gd name="connsiteX74" fmla="*/ 824828 w 1081245"/>
                <a:gd name="connsiteY74" fmla="*/ 348140 h 468670"/>
                <a:gd name="connsiteX75" fmla="*/ 828769 w 1081245"/>
                <a:gd name="connsiteY75" fmla="*/ 350314 h 468670"/>
                <a:gd name="connsiteX76" fmla="*/ 853636 w 1081245"/>
                <a:gd name="connsiteY76" fmla="*/ 354255 h 468670"/>
                <a:gd name="connsiteX77" fmla="*/ 863419 w 1081245"/>
                <a:gd name="connsiteY77" fmla="*/ 361592 h 468670"/>
                <a:gd name="connsiteX78" fmla="*/ 883802 w 1081245"/>
                <a:gd name="connsiteY78" fmla="*/ 368115 h 468670"/>
                <a:gd name="connsiteX79" fmla="*/ 895760 w 1081245"/>
                <a:gd name="connsiteY79" fmla="*/ 369881 h 468670"/>
                <a:gd name="connsiteX80" fmla="*/ 900652 w 1081245"/>
                <a:gd name="connsiteY80" fmla="*/ 389857 h 468670"/>
                <a:gd name="connsiteX81" fmla="*/ 917231 w 1081245"/>
                <a:gd name="connsiteY81" fmla="*/ 403581 h 468670"/>
                <a:gd name="connsiteX82" fmla="*/ 919404 w 1081245"/>
                <a:gd name="connsiteY82" fmla="*/ 413772 h 468670"/>
                <a:gd name="connsiteX83" fmla="*/ 930683 w 1081245"/>
                <a:gd name="connsiteY83" fmla="*/ 414860 h 468670"/>
                <a:gd name="connsiteX84" fmla="*/ 950523 w 1081245"/>
                <a:gd name="connsiteY84" fmla="*/ 404804 h 468670"/>
                <a:gd name="connsiteX85" fmla="*/ 963296 w 1081245"/>
                <a:gd name="connsiteY85" fmla="*/ 408337 h 468670"/>
                <a:gd name="connsiteX86" fmla="*/ 981776 w 1081245"/>
                <a:gd name="connsiteY86" fmla="*/ 411191 h 468670"/>
                <a:gd name="connsiteX87" fmla="*/ 985989 w 1081245"/>
                <a:gd name="connsiteY87" fmla="*/ 419208 h 468670"/>
                <a:gd name="connsiteX88" fmla="*/ 989114 w 1081245"/>
                <a:gd name="connsiteY88" fmla="*/ 434563 h 468670"/>
                <a:gd name="connsiteX89" fmla="*/ 995637 w 1081245"/>
                <a:gd name="connsiteY89" fmla="*/ 451821 h 468670"/>
                <a:gd name="connsiteX90" fmla="*/ 999849 w 1081245"/>
                <a:gd name="connsiteY90" fmla="*/ 468671 h 468670"/>
                <a:gd name="connsiteX91" fmla="*/ 995772 w 1081245"/>
                <a:gd name="connsiteY91" fmla="*/ 468671 h 468670"/>
                <a:gd name="connsiteX92" fmla="*/ 985853 w 1081245"/>
                <a:gd name="connsiteY92" fmla="*/ 468535 h 468670"/>
                <a:gd name="connsiteX93" fmla="*/ 954056 w 1081245"/>
                <a:gd name="connsiteY93" fmla="*/ 468263 h 468670"/>
                <a:gd name="connsiteX94" fmla="*/ 907718 w 1081245"/>
                <a:gd name="connsiteY94" fmla="*/ 467855 h 468670"/>
                <a:gd name="connsiteX95" fmla="*/ 861382 w 1081245"/>
                <a:gd name="connsiteY95" fmla="*/ 467447 h 468670"/>
                <a:gd name="connsiteX96" fmla="*/ 815044 w 1081245"/>
                <a:gd name="connsiteY96" fmla="*/ 467040 h 468670"/>
                <a:gd name="connsiteX97" fmla="*/ 768707 w 1081245"/>
                <a:gd name="connsiteY97" fmla="*/ 466632 h 468670"/>
                <a:gd name="connsiteX98" fmla="*/ 722370 w 1081245"/>
                <a:gd name="connsiteY98" fmla="*/ 466225 h 468670"/>
                <a:gd name="connsiteX99" fmla="*/ 676033 w 1081245"/>
                <a:gd name="connsiteY99" fmla="*/ 465817 h 468670"/>
                <a:gd name="connsiteX100" fmla="*/ 629695 w 1081245"/>
                <a:gd name="connsiteY100" fmla="*/ 465410 h 468670"/>
                <a:gd name="connsiteX101" fmla="*/ 583359 w 1081245"/>
                <a:gd name="connsiteY101" fmla="*/ 465002 h 468670"/>
                <a:gd name="connsiteX102" fmla="*/ 537022 w 1081245"/>
                <a:gd name="connsiteY102" fmla="*/ 464594 h 468670"/>
                <a:gd name="connsiteX103" fmla="*/ 490684 w 1081245"/>
                <a:gd name="connsiteY103" fmla="*/ 464186 h 468670"/>
                <a:gd name="connsiteX104" fmla="*/ 444347 w 1081245"/>
                <a:gd name="connsiteY104" fmla="*/ 463779 h 468670"/>
                <a:gd name="connsiteX105" fmla="*/ 398010 w 1081245"/>
                <a:gd name="connsiteY105" fmla="*/ 463371 h 468670"/>
                <a:gd name="connsiteX106" fmla="*/ 351673 w 1081245"/>
                <a:gd name="connsiteY106" fmla="*/ 462964 h 468670"/>
                <a:gd name="connsiteX107" fmla="*/ 305335 w 1081245"/>
                <a:gd name="connsiteY107" fmla="*/ 462556 h 468670"/>
                <a:gd name="connsiteX108" fmla="*/ 258999 w 1081245"/>
                <a:gd name="connsiteY108" fmla="*/ 462148 h 468670"/>
                <a:gd name="connsiteX109" fmla="*/ 256824 w 1081245"/>
                <a:gd name="connsiteY109" fmla="*/ 459702 h 468670"/>
                <a:gd name="connsiteX110" fmla="*/ 238616 w 1081245"/>
                <a:gd name="connsiteY110" fmla="*/ 459023 h 468670"/>
                <a:gd name="connsiteX111" fmla="*/ 225299 w 1081245"/>
                <a:gd name="connsiteY111" fmla="*/ 458479 h 468670"/>
                <a:gd name="connsiteX112" fmla="*/ 219320 w 1081245"/>
                <a:gd name="connsiteY112" fmla="*/ 461740 h 468670"/>
                <a:gd name="connsiteX113" fmla="*/ 192550 w 1081245"/>
                <a:gd name="connsiteY113" fmla="*/ 461604 h 468670"/>
                <a:gd name="connsiteX114" fmla="*/ 171216 w 1081245"/>
                <a:gd name="connsiteY114" fmla="*/ 461468 h 468670"/>
                <a:gd name="connsiteX115" fmla="*/ 135071 w 1081245"/>
                <a:gd name="connsiteY115" fmla="*/ 461332 h 468670"/>
                <a:gd name="connsiteX116" fmla="*/ 91044 w 1081245"/>
                <a:gd name="connsiteY116" fmla="*/ 461061 h 468670"/>
                <a:gd name="connsiteX117" fmla="*/ 28944 w 1081245"/>
                <a:gd name="connsiteY117" fmla="*/ 460789 h 468670"/>
                <a:gd name="connsiteX118" fmla="*/ 0 w 1081245"/>
                <a:gd name="connsiteY118" fmla="*/ 460653 h 468670"/>
                <a:gd name="connsiteX119" fmla="*/ 12909 w 1081245"/>
                <a:gd name="connsiteY119" fmla="*/ 453043 h 468670"/>
                <a:gd name="connsiteX120" fmla="*/ 32069 w 1081245"/>
                <a:gd name="connsiteY120" fmla="*/ 448560 h 468670"/>
                <a:gd name="connsiteX121" fmla="*/ 66176 w 1081245"/>
                <a:gd name="connsiteY121" fmla="*/ 435651 h 468670"/>
                <a:gd name="connsiteX122" fmla="*/ 79765 w 1081245"/>
                <a:gd name="connsiteY122" fmla="*/ 422469 h 468670"/>
                <a:gd name="connsiteX123" fmla="*/ 98925 w 1081245"/>
                <a:gd name="connsiteY123" fmla="*/ 412822 h 468670"/>
                <a:gd name="connsiteX124" fmla="*/ 106942 w 1081245"/>
                <a:gd name="connsiteY124" fmla="*/ 401271 h 468670"/>
                <a:gd name="connsiteX125" fmla="*/ 119716 w 1081245"/>
                <a:gd name="connsiteY125" fmla="*/ 390264 h 468670"/>
                <a:gd name="connsiteX126" fmla="*/ 124471 w 1081245"/>
                <a:gd name="connsiteY126" fmla="*/ 377763 h 468670"/>
                <a:gd name="connsiteX127" fmla="*/ 126238 w 1081245"/>
                <a:gd name="connsiteY127" fmla="*/ 375860 h 468670"/>
                <a:gd name="connsiteX128" fmla="*/ 147300 w 1081245"/>
                <a:gd name="connsiteY128" fmla="*/ 364582 h 468670"/>
                <a:gd name="connsiteX129" fmla="*/ 169449 w 1081245"/>
                <a:gd name="connsiteY129" fmla="*/ 350450 h 468670"/>
                <a:gd name="connsiteX130" fmla="*/ 217825 w 1081245"/>
                <a:gd name="connsiteY130" fmla="*/ 311451 h 468670"/>
                <a:gd name="connsiteX131" fmla="*/ 218776 w 1081245"/>
                <a:gd name="connsiteY131" fmla="*/ 316614 h 468670"/>
                <a:gd name="connsiteX132" fmla="*/ 217010 w 1081245"/>
                <a:gd name="connsiteY132" fmla="*/ 322185 h 468670"/>
                <a:gd name="connsiteX133" fmla="*/ 221087 w 1081245"/>
                <a:gd name="connsiteY133" fmla="*/ 328708 h 468670"/>
                <a:gd name="connsiteX134" fmla="*/ 224484 w 1081245"/>
                <a:gd name="connsiteY134" fmla="*/ 338900 h 468670"/>
                <a:gd name="connsiteX135" fmla="*/ 229240 w 1081245"/>
                <a:gd name="connsiteY135" fmla="*/ 345150 h 468670"/>
                <a:gd name="connsiteX136" fmla="*/ 235219 w 1081245"/>
                <a:gd name="connsiteY136" fmla="*/ 350178 h 468670"/>
                <a:gd name="connsiteX137" fmla="*/ 245138 w 1081245"/>
                <a:gd name="connsiteY137" fmla="*/ 354662 h 468670"/>
                <a:gd name="connsiteX138" fmla="*/ 256824 w 1081245"/>
                <a:gd name="connsiteY138" fmla="*/ 362544 h 468670"/>
                <a:gd name="connsiteX139" fmla="*/ 266065 w 1081245"/>
                <a:gd name="connsiteY139" fmla="*/ 364718 h 468670"/>
                <a:gd name="connsiteX140" fmla="*/ 269190 w 1081245"/>
                <a:gd name="connsiteY140" fmla="*/ 364446 h 468670"/>
                <a:gd name="connsiteX141" fmla="*/ 279382 w 1081245"/>
                <a:gd name="connsiteY141" fmla="*/ 356837 h 468670"/>
                <a:gd name="connsiteX142" fmla="*/ 287806 w 1081245"/>
                <a:gd name="connsiteY142" fmla="*/ 352760 h 468670"/>
                <a:gd name="connsiteX143" fmla="*/ 296639 w 1081245"/>
                <a:gd name="connsiteY143" fmla="*/ 344471 h 468670"/>
                <a:gd name="connsiteX144" fmla="*/ 312402 w 1081245"/>
                <a:gd name="connsiteY144" fmla="*/ 355749 h 468670"/>
                <a:gd name="connsiteX145" fmla="*/ 318653 w 1081245"/>
                <a:gd name="connsiteY145" fmla="*/ 355749 h 468670"/>
                <a:gd name="connsiteX146" fmla="*/ 334143 w 1081245"/>
                <a:gd name="connsiteY146" fmla="*/ 350858 h 468670"/>
                <a:gd name="connsiteX147" fmla="*/ 348683 w 1081245"/>
                <a:gd name="connsiteY147" fmla="*/ 349498 h 468670"/>
                <a:gd name="connsiteX148" fmla="*/ 352352 w 1081245"/>
                <a:gd name="connsiteY148" fmla="*/ 348004 h 468670"/>
                <a:gd name="connsiteX149" fmla="*/ 357788 w 1081245"/>
                <a:gd name="connsiteY149" fmla="*/ 343383 h 468670"/>
                <a:gd name="connsiteX150" fmla="*/ 357923 w 1081245"/>
                <a:gd name="connsiteY150" fmla="*/ 334007 h 468670"/>
                <a:gd name="connsiteX151" fmla="*/ 359147 w 1081245"/>
                <a:gd name="connsiteY151" fmla="*/ 331561 h 468670"/>
                <a:gd name="connsiteX152" fmla="*/ 361592 w 1081245"/>
                <a:gd name="connsiteY152" fmla="*/ 330475 h 468670"/>
                <a:gd name="connsiteX153" fmla="*/ 364446 w 1081245"/>
                <a:gd name="connsiteY153" fmla="*/ 330203 h 468670"/>
                <a:gd name="connsiteX154" fmla="*/ 370969 w 1081245"/>
                <a:gd name="connsiteY154" fmla="*/ 333600 h 468670"/>
                <a:gd name="connsiteX155" fmla="*/ 377356 w 1081245"/>
                <a:gd name="connsiteY155" fmla="*/ 333736 h 468670"/>
                <a:gd name="connsiteX156" fmla="*/ 404533 w 1081245"/>
                <a:gd name="connsiteY156" fmla="*/ 322865 h 468670"/>
                <a:gd name="connsiteX157" fmla="*/ 406571 w 1081245"/>
                <a:gd name="connsiteY157" fmla="*/ 323681 h 468670"/>
                <a:gd name="connsiteX158" fmla="*/ 409968 w 1081245"/>
                <a:gd name="connsiteY158" fmla="*/ 328708 h 468670"/>
                <a:gd name="connsiteX159" fmla="*/ 421926 w 1081245"/>
                <a:gd name="connsiteY159" fmla="*/ 322321 h 468670"/>
                <a:gd name="connsiteX160" fmla="*/ 428992 w 1081245"/>
                <a:gd name="connsiteY160" fmla="*/ 316342 h 468670"/>
                <a:gd name="connsiteX161" fmla="*/ 432117 w 1081245"/>
                <a:gd name="connsiteY161" fmla="*/ 307374 h 468670"/>
                <a:gd name="connsiteX162" fmla="*/ 437960 w 1081245"/>
                <a:gd name="connsiteY162" fmla="*/ 298541 h 468670"/>
                <a:gd name="connsiteX163" fmla="*/ 436738 w 1081245"/>
                <a:gd name="connsiteY163" fmla="*/ 294601 h 468670"/>
                <a:gd name="connsiteX164" fmla="*/ 432933 w 1081245"/>
                <a:gd name="connsiteY164" fmla="*/ 289437 h 468670"/>
                <a:gd name="connsiteX165" fmla="*/ 437960 w 1081245"/>
                <a:gd name="connsiteY165" fmla="*/ 277479 h 468670"/>
                <a:gd name="connsiteX166" fmla="*/ 445299 w 1081245"/>
                <a:gd name="connsiteY166" fmla="*/ 265657 h 468670"/>
                <a:gd name="connsiteX167" fmla="*/ 473019 w 1081245"/>
                <a:gd name="connsiteY167" fmla="*/ 229783 h 468670"/>
                <a:gd name="connsiteX168" fmla="*/ 481852 w 1081245"/>
                <a:gd name="connsiteY168" fmla="*/ 208041 h 468670"/>
                <a:gd name="connsiteX169" fmla="*/ 493402 w 1081245"/>
                <a:gd name="connsiteY169" fmla="*/ 194045 h 468670"/>
                <a:gd name="connsiteX170" fmla="*/ 497206 w 1081245"/>
                <a:gd name="connsiteY170" fmla="*/ 182902 h 468670"/>
                <a:gd name="connsiteX171" fmla="*/ 505903 w 1081245"/>
                <a:gd name="connsiteY171" fmla="*/ 171895 h 468670"/>
                <a:gd name="connsiteX172" fmla="*/ 511882 w 1081245"/>
                <a:gd name="connsiteY172" fmla="*/ 149067 h 468670"/>
                <a:gd name="connsiteX173" fmla="*/ 515552 w 1081245"/>
                <a:gd name="connsiteY173" fmla="*/ 144447 h 468670"/>
                <a:gd name="connsiteX174" fmla="*/ 520851 w 1081245"/>
                <a:gd name="connsiteY174" fmla="*/ 143632 h 468670"/>
                <a:gd name="connsiteX175" fmla="*/ 526286 w 1081245"/>
                <a:gd name="connsiteY175" fmla="*/ 146485 h 468670"/>
                <a:gd name="connsiteX176" fmla="*/ 530227 w 1081245"/>
                <a:gd name="connsiteY176" fmla="*/ 150697 h 468670"/>
                <a:gd name="connsiteX177" fmla="*/ 532809 w 1081245"/>
                <a:gd name="connsiteY177" fmla="*/ 157491 h 468670"/>
                <a:gd name="connsiteX178" fmla="*/ 546805 w 1081245"/>
                <a:gd name="connsiteY178" fmla="*/ 163470 h 468670"/>
                <a:gd name="connsiteX179" fmla="*/ 558491 w 1081245"/>
                <a:gd name="connsiteY179" fmla="*/ 164150 h 468670"/>
                <a:gd name="connsiteX180" fmla="*/ 566645 w 1081245"/>
                <a:gd name="connsiteY180" fmla="*/ 159802 h 468670"/>
                <a:gd name="connsiteX181" fmla="*/ 571401 w 1081245"/>
                <a:gd name="connsiteY181" fmla="*/ 151784 h 468670"/>
                <a:gd name="connsiteX182" fmla="*/ 577788 w 1081245"/>
                <a:gd name="connsiteY182" fmla="*/ 136701 h 468670"/>
                <a:gd name="connsiteX183" fmla="*/ 583902 w 1081245"/>
                <a:gd name="connsiteY183" fmla="*/ 127732 h 468670"/>
                <a:gd name="connsiteX184" fmla="*/ 587843 w 1081245"/>
                <a:gd name="connsiteY184" fmla="*/ 116454 h 468670"/>
                <a:gd name="connsiteX185" fmla="*/ 591919 w 1081245"/>
                <a:gd name="connsiteY185" fmla="*/ 108709 h 468670"/>
                <a:gd name="connsiteX186" fmla="*/ 598170 w 1081245"/>
                <a:gd name="connsiteY186" fmla="*/ 103816 h 468670"/>
                <a:gd name="connsiteX187" fmla="*/ 613933 w 1081245"/>
                <a:gd name="connsiteY187" fmla="*/ 104088 h 468670"/>
                <a:gd name="connsiteX188" fmla="*/ 622086 w 1081245"/>
                <a:gd name="connsiteY188" fmla="*/ 97158 h 468670"/>
                <a:gd name="connsiteX189" fmla="*/ 628337 w 1081245"/>
                <a:gd name="connsiteY189" fmla="*/ 89277 h 468670"/>
                <a:gd name="connsiteX190" fmla="*/ 632142 w 1081245"/>
                <a:gd name="connsiteY190" fmla="*/ 86695 h 468670"/>
                <a:gd name="connsiteX191" fmla="*/ 636626 w 1081245"/>
                <a:gd name="connsiteY191" fmla="*/ 87103 h 468670"/>
                <a:gd name="connsiteX192" fmla="*/ 650893 w 1081245"/>
                <a:gd name="connsiteY192" fmla="*/ 74465 h 468670"/>
                <a:gd name="connsiteX193" fmla="*/ 669646 w 1081245"/>
                <a:gd name="connsiteY193" fmla="*/ 47967 h 468670"/>
                <a:gd name="connsiteX194" fmla="*/ 673723 w 1081245"/>
                <a:gd name="connsiteY194" fmla="*/ 31254 h 468670"/>
                <a:gd name="connsiteX195" fmla="*/ 678615 w 1081245"/>
                <a:gd name="connsiteY195" fmla="*/ 19160 h 468670"/>
                <a:gd name="connsiteX196" fmla="*/ 680517 w 1081245"/>
                <a:gd name="connsiteY196" fmla="*/ 6794 h 468670"/>
                <a:gd name="connsiteX197" fmla="*/ 684186 w 1081245"/>
                <a:gd name="connsiteY197" fmla="*/ 0 h 468670"/>
                <a:gd name="connsiteX198" fmla="*/ 700764 w 1081245"/>
                <a:gd name="connsiteY198" fmla="*/ 13453 h 468670"/>
                <a:gd name="connsiteX199" fmla="*/ 710276 w 1081245"/>
                <a:gd name="connsiteY199" fmla="*/ 21198 h 468670"/>
                <a:gd name="connsiteX200" fmla="*/ 732018 w 1081245"/>
                <a:gd name="connsiteY200" fmla="*/ 38863 h 468670"/>
                <a:gd name="connsiteX201" fmla="*/ 746422 w 1081245"/>
                <a:gd name="connsiteY201" fmla="*/ 50549 h 468670"/>
                <a:gd name="connsiteX202" fmla="*/ 752129 w 1081245"/>
                <a:gd name="connsiteY202" fmla="*/ 37097 h 468670"/>
                <a:gd name="connsiteX203" fmla="*/ 761369 w 1081245"/>
                <a:gd name="connsiteY203" fmla="*/ 16986 h 468670"/>
                <a:gd name="connsiteX204" fmla="*/ 1077848 w 1081245"/>
                <a:gd name="connsiteY204" fmla="*/ 230598 h 468670"/>
                <a:gd name="connsiteX205" fmla="*/ 1081245 w 1081245"/>
                <a:gd name="connsiteY205" fmla="*/ 230191 h 468670"/>
                <a:gd name="connsiteX206" fmla="*/ 1081245 w 1081245"/>
                <a:gd name="connsiteY206" fmla="*/ 230191 h 468670"/>
                <a:gd name="connsiteX207" fmla="*/ 1067520 w 1081245"/>
                <a:gd name="connsiteY207" fmla="*/ 254786 h 468670"/>
                <a:gd name="connsiteX208" fmla="*/ 1061677 w 1081245"/>
                <a:gd name="connsiteY208" fmla="*/ 257368 h 468670"/>
                <a:gd name="connsiteX209" fmla="*/ 1077848 w 1081245"/>
                <a:gd name="connsiteY209" fmla="*/ 230598 h 468670"/>
                <a:gd name="connsiteX210" fmla="*/ 1025803 w 1081245"/>
                <a:gd name="connsiteY210" fmla="*/ 244187 h 468670"/>
                <a:gd name="connsiteX211" fmla="*/ 1030831 w 1081245"/>
                <a:gd name="connsiteY211" fmla="*/ 236849 h 468670"/>
                <a:gd name="connsiteX212" fmla="*/ 1050127 w 1081245"/>
                <a:gd name="connsiteY212" fmla="*/ 234267 h 468670"/>
                <a:gd name="connsiteX213" fmla="*/ 1062085 w 1081245"/>
                <a:gd name="connsiteY213" fmla="*/ 232637 h 468670"/>
                <a:gd name="connsiteX214" fmla="*/ 1033821 w 1081245"/>
                <a:gd name="connsiteY214" fmla="*/ 296095 h 468670"/>
                <a:gd name="connsiteX215" fmla="*/ 1035043 w 1081245"/>
                <a:gd name="connsiteY215" fmla="*/ 307781 h 468670"/>
                <a:gd name="connsiteX216" fmla="*/ 1029337 w 1081245"/>
                <a:gd name="connsiteY216" fmla="*/ 311587 h 468670"/>
                <a:gd name="connsiteX217" fmla="*/ 1020776 w 1081245"/>
                <a:gd name="connsiteY217" fmla="*/ 314576 h 468670"/>
                <a:gd name="connsiteX218" fmla="*/ 1012079 w 1081245"/>
                <a:gd name="connsiteY218" fmla="*/ 321506 h 468670"/>
                <a:gd name="connsiteX219" fmla="*/ 1006372 w 1081245"/>
                <a:gd name="connsiteY219" fmla="*/ 329116 h 468670"/>
                <a:gd name="connsiteX220" fmla="*/ 1001072 w 1081245"/>
                <a:gd name="connsiteY220" fmla="*/ 349770 h 468670"/>
                <a:gd name="connsiteX221" fmla="*/ 990745 w 1081245"/>
                <a:gd name="connsiteY221" fmla="*/ 372871 h 468670"/>
                <a:gd name="connsiteX222" fmla="*/ 984358 w 1081245"/>
                <a:gd name="connsiteY222" fmla="*/ 363223 h 468670"/>
                <a:gd name="connsiteX223" fmla="*/ 982728 w 1081245"/>
                <a:gd name="connsiteY223" fmla="*/ 354934 h 468670"/>
                <a:gd name="connsiteX224" fmla="*/ 985581 w 1081245"/>
                <a:gd name="connsiteY224" fmla="*/ 333328 h 468670"/>
                <a:gd name="connsiteX225" fmla="*/ 996724 w 1081245"/>
                <a:gd name="connsiteY225" fmla="*/ 297862 h 468670"/>
                <a:gd name="connsiteX226" fmla="*/ 1008954 w 1081245"/>
                <a:gd name="connsiteY226" fmla="*/ 275712 h 468670"/>
                <a:gd name="connsiteX227" fmla="*/ 1018330 w 1081245"/>
                <a:gd name="connsiteY227" fmla="*/ 265249 h 468670"/>
                <a:gd name="connsiteX228" fmla="*/ 1025803 w 1081245"/>
                <a:gd name="connsiteY228" fmla="*/ 244187 h 468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Lst>
              <a:rect l="l" t="t" r="r" b="b"/>
              <a:pathLst>
                <a:path w="1081245" h="468670">
                  <a:moveTo>
                    <a:pt x="761369" y="16986"/>
                  </a:moveTo>
                  <a:lnTo>
                    <a:pt x="768707" y="23100"/>
                  </a:lnTo>
                  <a:lnTo>
                    <a:pt x="785964" y="30302"/>
                  </a:lnTo>
                  <a:lnTo>
                    <a:pt x="793031" y="37640"/>
                  </a:lnTo>
                  <a:lnTo>
                    <a:pt x="789905" y="45114"/>
                  </a:lnTo>
                  <a:lnTo>
                    <a:pt x="789497" y="50549"/>
                  </a:lnTo>
                  <a:lnTo>
                    <a:pt x="792759" y="55441"/>
                  </a:lnTo>
                  <a:lnTo>
                    <a:pt x="815723" y="65225"/>
                  </a:lnTo>
                  <a:lnTo>
                    <a:pt x="829856" y="79086"/>
                  </a:lnTo>
                  <a:lnTo>
                    <a:pt x="838553" y="83298"/>
                  </a:lnTo>
                  <a:lnTo>
                    <a:pt x="841134" y="84521"/>
                  </a:lnTo>
                  <a:lnTo>
                    <a:pt x="847385" y="87918"/>
                  </a:lnTo>
                  <a:lnTo>
                    <a:pt x="850239" y="92130"/>
                  </a:lnTo>
                  <a:lnTo>
                    <a:pt x="848336" y="110747"/>
                  </a:lnTo>
                  <a:lnTo>
                    <a:pt x="842357" y="119987"/>
                  </a:lnTo>
                  <a:lnTo>
                    <a:pt x="832981" y="127053"/>
                  </a:lnTo>
                  <a:lnTo>
                    <a:pt x="820751" y="139554"/>
                  </a:lnTo>
                  <a:lnTo>
                    <a:pt x="817762" y="151105"/>
                  </a:lnTo>
                  <a:lnTo>
                    <a:pt x="813957" y="172711"/>
                  </a:lnTo>
                  <a:lnTo>
                    <a:pt x="819120" y="180049"/>
                  </a:lnTo>
                  <a:lnTo>
                    <a:pt x="824420" y="181951"/>
                  </a:lnTo>
                  <a:lnTo>
                    <a:pt x="840047" y="177059"/>
                  </a:lnTo>
                  <a:lnTo>
                    <a:pt x="848064" y="179234"/>
                  </a:lnTo>
                  <a:lnTo>
                    <a:pt x="866001" y="205188"/>
                  </a:lnTo>
                  <a:lnTo>
                    <a:pt x="899430" y="215379"/>
                  </a:lnTo>
                  <a:lnTo>
                    <a:pt x="911659" y="221766"/>
                  </a:lnTo>
                  <a:lnTo>
                    <a:pt x="921579" y="235219"/>
                  </a:lnTo>
                  <a:lnTo>
                    <a:pt x="936526" y="242964"/>
                  </a:lnTo>
                  <a:lnTo>
                    <a:pt x="948077" y="254242"/>
                  </a:lnTo>
                  <a:lnTo>
                    <a:pt x="948348" y="261581"/>
                  </a:lnTo>
                  <a:lnTo>
                    <a:pt x="944272" y="270277"/>
                  </a:lnTo>
                  <a:lnTo>
                    <a:pt x="942641" y="281963"/>
                  </a:lnTo>
                  <a:lnTo>
                    <a:pt x="937749" y="289301"/>
                  </a:lnTo>
                  <a:lnTo>
                    <a:pt x="925927" y="290116"/>
                  </a:lnTo>
                  <a:lnTo>
                    <a:pt x="918725" y="288214"/>
                  </a:lnTo>
                  <a:lnTo>
                    <a:pt x="880269" y="246905"/>
                  </a:lnTo>
                  <a:lnTo>
                    <a:pt x="875649" y="243099"/>
                  </a:lnTo>
                  <a:lnTo>
                    <a:pt x="861382" y="221494"/>
                  </a:lnTo>
                  <a:lnTo>
                    <a:pt x="844667" y="209808"/>
                  </a:lnTo>
                  <a:lnTo>
                    <a:pt x="839503" y="210079"/>
                  </a:lnTo>
                  <a:lnTo>
                    <a:pt x="863283" y="231549"/>
                  </a:lnTo>
                  <a:lnTo>
                    <a:pt x="872932" y="246497"/>
                  </a:lnTo>
                  <a:lnTo>
                    <a:pt x="890053" y="267424"/>
                  </a:lnTo>
                  <a:lnTo>
                    <a:pt x="902283" y="276256"/>
                  </a:lnTo>
                  <a:lnTo>
                    <a:pt x="911252" y="290116"/>
                  </a:lnTo>
                  <a:lnTo>
                    <a:pt x="919676" y="296639"/>
                  </a:lnTo>
                  <a:lnTo>
                    <a:pt x="942505" y="305880"/>
                  </a:lnTo>
                  <a:lnTo>
                    <a:pt x="934624" y="312538"/>
                  </a:lnTo>
                  <a:lnTo>
                    <a:pt x="947262" y="318245"/>
                  </a:lnTo>
                  <a:lnTo>
                    <a:pt x="949027" y="328572"/>
                  </a:lnTo>
                  <a:lnTo>
                    <a:pt x="947805" y="340394"/>
                  </a:lnTo>
                  <a:lnTo>
                    <a:pt x="930276" y="335774"/>
                  </a:lnTo>
                  <a:lnTo>
                    <a:pt x="929732" y="344471"/>
                  </a:lnTo>
                  <a:lnTo>
                    <a:pt x="931362" y="349634"/>
                  </a:lnTo>
                  <a:lnTo>
                    <a:pt x="923617" y="353847"/>
                  </a:lnTo>
                  <a:lnTo>
                    <a:pt x="912882" y="348140"/>
                  </a:lnTo>
                  <a:lnTo>
                    <a:pt x="884890" y="316750"/>
                  </a:lnTo>
                  <a:lnTo>
                    <a:pt x="885162" y="320963"/>
                  </a:lnTo>
                  <a:lnTo>
                    <a:pt x="887471" y="325854"/>
                  </a:lnTo>
                  <a:lnTo>
                    <a:pt x="903778" y="346101"/>
                  </a:lnTo>
                  <a:lnTo>
                    <a:pt x="918318" y="358195"/>
                  </a:lnTo>
                  <a:lnTo>
                    <a:pt x="930683" y="363631"/>
                  </a:lnTo>
                  <a:lnTo>
                    <a:pt x="940195" y="373823"/>
                  </a:lnTo>
                  <a:lnTo>
                    <a:pt x="943592" y="379937"/>
                  </a:lnTo>
                  <a:lnTo>
                    <a:pt x="945766" y="389177"/>
                  </a:lnTo>
                  <a:lnTo>
                    <a:pt x="938701" y="395428"/>
                  </a:lnTo>
                  <a:lnTo>
                    <a:pt x="930683" y="398961"/>
                  </a:lnTo>
                  <a:lnTo>
                    <a:pt x="922802" y="392710"/>
                  </a:lnTo>
                  <a:lnTo>
                    <a:pt x="917095" y="386052"/>
                  </a:lnTo>
                  <a:lnTo>
                    <a:pt x="904864" y="374773"/>
                  </a:lnTo>
                  <a:lnTo>
                    <a:pt x="901196" y="362136"/>
                  </a:lnTo>
                  <a:lnTo>
                    <a:pt x="891956" y="362815"/>
                  </a:lnTo>
                  <a:lnTo>
                    <a:pt x="853092" y="346781"/>
                  </a:lnTo>
                  <a:lnTo>
                    <a:pt x="821838" y="344879"/>
                  </a:lnTo>
                  <a:lnTo>
                    <a:pt x="824828" y="348140"/>
                  </a:lnTo>
                  <a:lnTo>
                    <a:pt x="828769" y="350314"/>
                  </a:lnTo>
                  <a:lnTo>
                    <a:pt x="853636" y="354255"/>
                  </a:lnTo>
                  <a:lnTo>
                    <a:pt x="863419" y="361592"/>
                  </a:lnTo>
                  <a:lnTo>
                    <a:pt x="883802" y="368115"/>
                  </a:lnTo>
                  <a:lnTo>
                    <a:pt x="895760" y="369881"/>
                  </a:lnTo>
                  <a:lnTo>
                    <a:pt x="900652" y="389857"/>
                  </a:lnTo>
                  <a:lnTo>
                    <a:pt x="917231" y="403581"/>
                  </a:lnTo>
                  <a:lnTo>
                    <a:pt x="919404" y="413772"/>
                  </a:lnTo>
                  <a:lnTo>
                    <a:pt x="930683" y="414860"/>
                  </a:lnTo>
                  <a:lnTo>
                    <a:pt x="950523" y="404804"/>
                  </a:lnTo>
                  <a:lnTo>
                    <a:pt x="963296" y="408337"/>
                  </a:lnTo>
                  <a:lnTo>
                    <a:pt x="981776" y="411191"/>
                  </a:lnTo>
                  <a:lnTo>
                    <a:pt x="985989" y="419208"/>
                  </a:lnTo>
                  <a:lnTo>
                    <a:pt x="989114" y="434563"/>
                  </a:lnTo>
                  <a:lnTo>
                    <a:pt x="995637" y="451821"/>
                  </a:lnTo>
                  <a:lnTo>
                    <a:pt x="999849" y="468671"/>
                  </a:lnTo>
                  <a:lnTo>
                    <a:pt x="995772" y="468671"/>
                  </a:lnTo>
                  <a:lnTo>
                    <a:pt x="985853" y="468535"/>
                  </a:lnTo>
                  <a:lnTo>
                    <a:pt x="954056" y="468263"/>
                  </a:lnTo>
                  <a:lnTo>
                    <a:pt x="907718" y="467855"/>
                  </a:lnTo>
                  <a:lnTo>
                    <a:pt x="861382" y="467447"/>
                  </a:lnTo>
                  <a:lnTo>
                    <a:pt x="815044" y="467040"/>
                  </a:lnTo>
                  <a:lnTo>
                    <a:pt x="768707" y="466632"/>
                  </a:lnTo>
                  <a:lnTo>
                    <a:pt x="722370" y="466225"/>
                  </a:lnTo>
                  <a:lnTo>
                    <a:pt x="676033" y="465817"/>
                  </a:lnTo>
                  <a:lnTo>
                    <a:pt x="629695" y="465410"/>
                  </a:lnTo>
                  <a:lnTo>
                    <a:pt x="583359" y="465002"/>
                  </a:lnTo>
                  <a:lnTo>
                    <a:pt x="537022" y="464594"/>
                  </a:lnTo>
                  <a:lnTo>
                    <a:pt x="490684" y="464186"/>
                  </a:lnTo>
                  <a:lnTo>
                    <a:pt x="444347" y="463779"/>
                  </a:lnTo>
                  <a:lnTo>
                    <a:pt x="398010" y="463371"/>
                  </a:lnTo>
                  <a:lnTo>
                    <a:pt x="351673" y="462964"/>
                  </a:lnTo>
                  <a:lnTo>
                    <a:pt x="305335" y="462556"/>
                  </a:lnTo>
                  <a:lnTo>
                    <a:pt x="258999" y="462148"/>
                  </a:lnTo>
                  <a:lnTo>
                    <a:pt x="256824" y="459702"/>
                  </a:lnTo>
                  <a:lnTo>
                    <a:pt x="238616" y="459023"/>
                  </a:lnTo>
                  <a:lnTo>
                    <a:pt x="225299" y="458479"/>
                  </a:lnTo>
                  <a:lnTo>
                    <a:pt x="219320" y="461740"/>
                  </a:lnTo>
                  <a:lnTo>
                    <a:pt x="192550" y="461604"/>
                  </a:lnTo>
                  <a:lnTo>
                    <a:pt x="171216" y="461468"/>
                  </a:lnTo>
                  <a:lnTo>
                    <a:pt x="135071" y="461332"/>
                  </a:lnTo>
                  <a:lnTo>
                    <a:pt x="91044" y="461061"/>
                  </a:lnTo>
                  <a:lnTo>
                    <a:pt x="28944" y="460789"/>
                  </a:lnTo>
                  <a:lnTo>
                    <a:pt x="0" y="460653"/>
                  </a:lnTo>
                  <a:lnTo>
                    <a:pt x="12909" y="453043"/>
                  </a:lnTo>
                  <a:lnTo>
                    <a:pt x="32069" y="448560"/>
                  </a:lnTo>
                  <a:lnTo>
                    <a:pt x="66176" y="435651"/>
                  </a:lnTo>
                  <a:lnTo>
                    <a:pt x="79765" y="422469"/>
                  </a:lnTo>
                  <a:lnTo>
                    <a:pt x="98925" y="412822"/>
                  </a:lnTo>
                  <a:lnTo>
                    <a:pt x="106942" y="401271"/>
                  </a:lnTo>
                  <a:lnTo>
                    <a:pt x="119716" y="390264"/>
                  </a:lnTo>
                  <a:lnTo>
                    <a:pt x="124471" y="377763"/>
                  </a:lnTo>
                  <a:lnTo>
                    <a:pt x="126238" y="375860"/>
                  </a:lnTo>
                  <a:lnTo>
                    <a:pt x="147300" y="364582"/>
                  </a:lnTo>
                  <a:lnTo>
                    <a:pt x="169449" y="350450"/>
                  </a:lnTo>
                  <a:lnTo>
                    <a:pt x="217825" y="311451"/>
                  </a:lnTo>
                  <a:lnTo>
                    <a:pt x="218776" y="316614"/>
                  </a:lnTo>
                  <a:lnTo>
                    <a:pt x="217010" y="322185"/>
                  </a:lnTo>
                  <a:lnTo>
                    <a:pt x="221087" y="328708"/>
                  </a:lnTo>
                  <a:lnTo>
                    <a:pt x="224484" y="338900"/>
                  </a:lnTo>
                  <a:lnTo>
                    <a:pt x="229240" y="345150"/>
                  </a:lnTo>
                  <a:lnTo>
                    <a:pt x="235219" y="350178"/>
                  </a:lnTo>
                  <a:lnTo>
                    <a:pt x="245138" y="354662"/>
                  </a:lnTo>
                  <a:lnTo>
                    <a:pt x="256824" y="362544"/>
                  </a:lnTo>
                  <a:lnTo>
                    <a:pt x="266065" y="364718"/>
                  </a:lnTo>
                  <a:lnTo>
                    <a:pt x="269190" y="364446"/>
                  </a:lnTo>
                  <a:lnTo>
                    <a:pt x="279382" y="356837"/>
                  </a:lnTo>
                  <a:lnTo>
                    <a:pt x="287806" y="352760"/>
                  </a:lnTo>
                  <a:lnTo>
                    <a:pt x="296639" y="344471"/>
                  </a:lnTo>
                  <a:lnTo>
                    <a:pt x="312402" y="355749"/>
                  </a:lnTo>
                  <a:lnTo>
                    <a:pt x="318653" y="355749"/>
                  </a:lnTo>
                  <a:lnTo>
                    <a:pt x="334143" y="350858"/>
                  </a:lnTo>
                  <a:lnTo>
                    <a:pt x="348683" y="349498"/>
                  </a:lnTo>
                  <a:lnTo>
                    <a:pt x="352352" y="348004"/>
                  </a:lnTo>
                  <a:lnTo>
                    <a:pt x="357788" y="343383"/>
                  </a:lnTo>
                  <a:lnTo>
                    <a:pt x="357923" y="334007"/>
                  </a:lnTo>
                  <a:lnTo>
                    <a:pt x="359147" y="331561"/>
                  </a:lnTo>
                  <a:lnTo>
                    <a:pt x="361592" y="330475"/>
                  </a:lnTo>
                  <a:lnTo>
                    <a:pt x="364446" y="330203"/>
                  </a:lnTo>
                  <a:lnTo>
                    <a:pt x="370969" y="333600"/>
                  </a:lnTo>
                  <a:lnTo>
                    <a:pt x="377356" y="333736"/>
                  </a:lnTo>
                  <a:lnTo>
                    <a:pt x="404533" y="322865"/>
                  </a:lnTo>
                  <a:lnTo>
                    <a:pt x="406571" y="323681"/>
                  </a:lnTo>
                  <a:lnTo>
                    <a:pt x="409968" y="328708"/>
                  </a:lnTo>
                  <a:lnTo>
                    <a:pt x="421926" y="322321"/>
                  </a:lnTo>
                  <a:lnTo>
                    <a:pt x="428992" y="316342"/>
                  </a:lnTo>
                  <a:lnTo>
                    <a:pt x="432117" y="307374"/>
                  </a:lnTo>
                  <a:lnTo>
                    <a:pt x="437960" y="298541"/>
                  </a:lnTo>
                  <a:lnTo>
                    <a:pt x="436738" y="294601"/>
                  </a:lnTo>
                  <a:lnTo>
                    <a:pt x="432933" y="289437"/>
                  </a:lnTo>
                  <a:lnTo>
                    <a:pt x="437960" y="277479"/>
                  </a:lnTo>
                  <a:lnTo>
                    <a:pt x="445299" y="265657"/>
                  </a:lnTo>
                  <a:lnTo>
                    <a:pt x="473019" y="229783"/>
                  </a:lnTo>
                  <a:lnTo>
                    <a:pt x="481852" y="208041"/>
                  </a:lnTo>
                  <a:lnTo>
                    <a:pt x="493402" y="194045"/>
                  </a:lnTo>
                  <a:lnTo>
                    <a:pt x="497206" y="182902"/>
                  </a:lnTo>
                  <a:lnTo>
                    <a:pt x="505903" y="171895"/>
                  </a:lnTo>
                  <a:lnTo>
                    <a:pt x="511882" y="149067"/>
                  </a:lnTo>
                  <a:lnTo>
                    <a:pt x="515552" y="144447"/>
                  </a:lnTo>
                  <a:lnTo>
                    <a:pt x="520851" y="143632"/>
                  </a:lnTo>
                  <a:lnTo>
                    <a:pt x="526286" y="146485"/>
                  </a:lnTo>
                  <a:lnTo>
                    <a:pt x="530227" y="150697"/>
                  </a:lnTo>
                  <a:lnTo>
                    <a:pt x="532809" y="157491"/>
                  </a:lnTo>
                  <a:lnTo>
                    <a:pt x="546805" y="163470"/>
                  </a:lnTo>
                  <a:lnTo>
                    <a:pt x="558491" y="164150"/>
                  </a:lnTo>
                  <a:lnTo>
                    <a:pt x="566645" y="159802"/>
                  </a:lnTo>
                  <a:lnTo>
                    <a:pt x="571401" y="151784"/>
                  </a:lnTo>
                  <a:lnTo>
                    <a:pt x="577788" y="136701"/>
                  </a:lnTo>
                  <a:lnTo>
                    <a:pt x="583902" y="127732"/>
                  </a:lnTo>
                  <a:lnTo>
                    <a:pt x="587843" y="116454"/>
                  </a:lnTo>
                  <a:lnTo>
                    <a:pt x="591919" y="108709"/>
                  </a:lnTo>
                  <a:lnTo>
                    <a:pt x="598170" y="103816"/>
                  </a:lnTo>
                  <a:lnTo>
                    <a:pt x="613933" y="104088"/>
                  </a:lnTo>
                  <a:lnTo>
                    <a:pt x="622086" y="97158"/>
                  </a:lnTo>
                  <a:lnTo>
                    <a:pt x="628337" y="89277"/>
                  </a:lnTo>
                  <a:lnTo>
                    <a:pt x="632142" y="86695"/>
                  </a:lnTo>
                  <a:lnTo>
                    <a:pt x="636626" y="87103"/>
                  </a:lnTo>
                  <a:lnTo>
                    <a:pt x="650893" y="74465"/>
                  </a:lnTo>
                  <a:lnTo>
                    <a:pt x="669646" y="47967"/>
                  </a:lnTo>
                  <a:lnTo>
                    <a:pt x="673723" y="31254"/>
                  </a:lnTo>
                  <a:lnTo>
                    <a:pt x="678615" y="19160"/>
                  </a:lnTo>
                  <a:lnTo>
                    <a:pt x="680517" y="6794"/>
                  </a:lnTo>
                  <a:lnTo>
                    <a:pt x="684186" y="0"/>
                  </a:lnTo>
                  <a:lnTo>
                    <a:pt x="700764" y="13453"/>
                  </a:lnTo>
                  <a:lnTo>
                    <a:pt x="710276" y="21198"/>
                  </a:lnTo>
                  <a:lnTo>
                    <a:pt x="732018" y="38863"/>
                  </a:lnTo>
                  <a:lnTo>
                    <a:pt x="746422" y="50549"/>
                  </a:lnTo>
                  <a:lnTo>
                    <a:pt x="752129" y="37097"/>
                  </a:lnTo>
                  <a:lnTo>
                    <a:pt x="761369" y="16986"/>
                  </a:lnTo>
                  <a:close/>
                  <a:moveTo>
                    <a:pt x="1077848" y="230598"/>
                  </a:moveTo>
                  <a:lnTo>
                    <a:pt x="1081245" y="230191"/>
                  </a:lnTo>
                  <a:lnTo>
                    <a:pt x="1081245" y="230191"/>
                  </a:lnTo>
                  <a:lnTo>
                    <a:pt x="1067520" y="254786"/>
                  </a:lnTo>
                  <a:lnTo>
                    <a:pt x="1061677" y="257368"/>
                  </a:lnTo>
                  <a:lnTo>
                    <a:pt x="1077848" y="230598"/>
                  </a:lnTo>
                  <a:close/>
                  <a:moveTo>
                    <a:pt x="1025803" y="244187"/>
                  </a:moveTo>
                  <a:lnTo>
                    <a:pt x="1030831" y="236849"/>
                  </a:lnTo>
                  <a:lnTo>
                    <a:pt x="1050127" y="234267"/>
                  </a:lnTo>
                  <a:lnTo>
                    <a:pt x="1062085" y="232637"/>
                  </a:lnTo>
                  <a:lnTo>
                    <a:pt x="1033821" y="296095"/>
                  </a:lnTo>
                  <a:lnTo>
                    <a:pt x="1035043" y="307781"/>
                  </a:lnTo>
                  <a:lnTo>
                    <a:pt x="1029337" y="311587"/>
                  </a:lnTo>
                  <a:lnTo>
                    <a:pt x="1020776" y="314576"/>
                  </a:lnTo>
                  <a:lnTo>
                    <a:pt x="1012079" y="321506"/>
                  </a:lnTo>
                  <a:lnTo>
                    <a:pt x="1006372" y="329116"/>
                  </a:lnTo>
                  <a:lnTo>
                    <a:pt x="1001072" y="349770"/>
                  </a:lnTo>
                  <a:lnTo>
                    <a:pt x="990745" y="372871"/>
                  </a:lnTo>
                  <a:lnTo>
                    <a:pt x="984358" y="363223"/>
                  </a:lnTo>
                  <a:lnTo>
                    <a:pt x="982728" y="354934"/>
                  </a:lnTo>
                  <a:lnTo>
                    <a:pt x="985581" y="333328"/>
                  </a:lnTo>
                  <a:lnTo>
                    <a:pt x="996724" y="297862"/>
                  </a:lnTo>
                  <a:lnTo>
                    <a:pt x="1008954" y="275712"/>
                  </a:lnTo>
                  <a:lnTo>
                    <a:pt x="1018330" y="265249"/>
                  </a:lnTo>
                  <a:lnTo>
                    <a:pt x="1025803" y="24418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 name="Freeform: Shape 72">
              <a:extLst>
                <a:ext uri="{FF2B5EF4-FFF2-40B4-BE49-F238E27FC236}">
                  <a16:creationId xmlns:a16="http://schemas.microsoft.com/office/drawing/2014/main" id="{6B294C75-967E-C5C9-599A-AABC3868DA9D}"/>
                </a:ext>
              </a:extLst>
            </p:cNvPr>
            <p:cNvSpPr/>
            <p:nvPr/>
          </p:nvSpPr>
          <p:spPr>
            <a:xfrm>
              <a:off x="16952295" y="8063744"/>
              <a:ext cx="245084" cy="402630"/>
            </a:xfrm>
            <a:custGeom>
              <a:avLst/>
              <a:gdLst>
                <a:gd name="connsiteX0" fmla="*/ 122705 w 245084"/>
                <a:gd name="connsiteY0" fmla="*/ 402630 h 402630"/>
                <a:gd name="connsiteX1" fmla="*/ 110203 w 245084"/>
                <a:gd name="connsiteY1" fmla="*/ 402223 h 402630"/>
                <a:gd name="connsiteX2" fmla="*/ 97566 w 245084"/>
                <a:gd name="connsiteY2" fmla="*/ 401679 h 402630"/>
                <a:gd name="connsiteX3" fmla="*/ 85065 w 245084"/>
                <a:gd name="connsiteY3" fmla="*/ 401272 h 402630"/>
                <a:gd name="connsiteX4" fmla="*/ 72427 w 245084"/>
                <a:gd name="connsiteY4" fmla="*/ 400728 h 402630"/>
                <a:gd name="connsiteX5" fmla="*/ 59789 w 245084"/>
                <a:gd name="connsiteY5" fmla="*/ 400320 h 402630"/>
                <a:gd name="connsiteX6" fmla="*/ 47288 w 245084"/>
                <a:gd name="connsiteY6" fmla="*/ 399776 h 402630"/>
                <a:gd name="connsiteX7" fmla="*/ 34651 w 245084"/>
                <a:gd name="connsiteY7" fmla="*/ 399369 h 402630"/>
                <a:gd name="connsiteX8" fmla="*/ 22149 w 245084"/>
                <a:gd name="connsiteY8" fmla="*/ 398826 h 402630"/>
                <a:gd name="connsiteX9" fmla="*/ 18752 w 245084"/>
                <a:gd name="connsiteY9" fmla="*/ 388362 h 402630"/>
                <a:gd name="connsiteX10" fmla="*/ 20383 w 245084"/>
                <a:gd name="connsiteY10" fmla="*/ 379394 h 402630"/>
                <a:gd name="connsiteX11" fmla="*/ 20654 w 245084"/>
                <a:gd name="connsiteY11" fmla="*/ 367028 h 402630"/>
                <a:gd name="connsiteX12" fmla="*/ 21062 w 245084"/>
                <a:gd name="connsiteY12" fmla="*/ 351130 h 402630"/>
                <a:gd name="connsiteX13" fmla="*/ 21334 w 245084"/>
                <a:gd name="connsiteY13" fmla="*/ 333465 h 402630"/>
                <a:gd name="connsiteX14" fmla="*/ 21877 w 245084"/>
                <a:gd name="connsiteY14" fmla="*/ 309413 h 402630"/>
                <a:gd name="connsiteX15" fmla="*/ 22149 w 245084"/>
                <a:gd name="connsiteY15" fmla="*/ 293378 h 402630"/>
                <a:gd name="connsiteX16" fmla="*/ 22557 w 245084"/>
                <a:gd name="connsiteY16" fmla="*/ 278838 h 402630"/>
                <a:gd name="connsiteX17" fmla="*/ 22965 w 245084"/>
                <a:gd name="connsiteY17" fmla="*/ 258999 h 402630"/>
                <a:gd name="connsiteX18" fmla="*/ 15355 w 245084"/>
                <a:gd name="connsiteY18" fmla="*/ 247856 h 402630"/>
                <a:gd name="connsiteX19" fmla="*/ 12229 w 245084"/>
                <a:gd name="connsiteY19" fmla="*/ 245954 h 402630"/>
                <a:gd name="connsiteX20" fmla="*/ 9783 w 245084"/>
                <a:gd name="connsiteY20" fmla="*/ 247177 h 402630"/>
                <a:gd name="connsiteX21" fmla="*/ 4484 w 245084"/>
                <a:gd name="connsiteY21" fmla="*/ 254515 h 402630"/>
                <a:gd name="connsiteX22" fmla="*/ 2718 w 245084"/>
                <a:gd name="connsiteY22" fmla="*/ 254379 h 402630"/>
                <a:gd name="connsiteX23" fmla="*/ 1359 w 245084"/>
                <a:gd name="connsiteY23" fmla="*/ 252476 h 402630"/>
                <a:gd name="connsiteX24" fmla="*/ 1631 w 245084"/>
                <a:gd name="connsiteY24" fmla="*/ 245818 h 402630"/>
                <a:gd name="connsiteX25" fmla="*/ 6386 w 245084"/>
                <a:gd name="connsiteY25" fmla="*/ 222174 h 402630"/>
                <a:gd name="connsiteX26" fmla="*/ 6522 w 245084"/>
                <a:gd name="connsiteY26" fmla="*/ 214700 h 402630"/>
                <a:gd name="connsiteX27" fmla="*/ 5571 w 245084"/>
                <a:gd name="connsiteY27" fmla="*/ 202062 h 402630"/>
                <a:gd name="connsiteX28" fmla="*/ 136 w 245084"/>
                <a:gd name="connsiteY28" fmla="*/ 173255 h 402630"/>
                <a:gd name="connsiteX29" fmla="*/ 0 w 245084"/>
                <a:gd name="connsiteY29" fmla="*/ 166732 h 402630"/>
                <a:gd name="connsiteX30" fmla="*/ 2174 w 245084"/>
                <a:gd name="connsiteY30" fmla="*/ 156813 h 402630"/>
                <a:gd name="connsiteX31" fmla="*/ 5843 w 245084"/>
                <a:gd name="connsiteY31" fmla="*/ 146757 h 402630"/>
                <a:gd name="connsiteX32" fmla="*/ 12093 w 245084"/>
                <a:gd name="connsiteY32" fmla="*/ 136566 h 402630"/>
                <a:gd name="connsiteX33" fmla="*/ 13453 w 245084"/>
                <a:gd name="connsiteY33" fmla="*/ 132353 h 402630"/>
                <a:gd name="connsiteX34" fmla="*/ 13045 w 245084"/>
                <a:gd name="connsiteY34" fmla="*/ 114688 h 402630"/>
                <a:gd name="connsiteX35" fmla="*/ 14947 w 245084"/>
                <a:gd name="connsiteY35" fmla="*/ 98246 h 402630"/>
                <a:gd name="connsiteX36" fmla="*/ 6930 w 245084"/>
                <a:gd name="connsiteY36" fmla="*/ 73650 h 402630"/>
                <a:gd name="connsiteX37" fmla="*/ 9919 w 245084"/>
                <a:gd name="connsiteY37" fmla="*/ 41717 h 402630"/>
                <a:gd name="connsiteX38" fmla="*/ 7746 w 245084"/>
                <a:gd name="connsiteY38" fmla="*/ 26498 h 402630"/>
                <a:gd name="connsiteX39" fmla="*/ 10327 w 245084"/>
                <a:gd name="connsiteY39" fmla="*/ 12366 h 402630"/>
                <a:gd name="connsiteX40" fmla="*/ 9512 w 245084"/>
                <a:gd name="connsiteY40" fmla="*/ 408 h 402630"/>
                <a:gd name="connsiteX41" fmla="*/ 31254 w 245084"/>
                <a:gd name="connsiteY41" fmla="*/ 272 h 402630"/>
                <a:gd name="connsiteX42" fmla="*/ 84521 w 245084"/>
                <a:gd name="connsiteY42" fmla="*/ 272 h 402630"/>
                <a:gd name="connsiteX43" fmla="*/ 137653 w 245084"/>
                <a:gd name="connsiteY43" fmla="*/ 136 h 402630"/>
                <a:gd name="connsiteX44" fmla="*/ 190865 w 245084"/>
                <a:gd name="connsiteY44" fmla="*/ 0 h 402630"/>
                <a:gd name="connsiteX45" fmla="*/ 244133 w 245084"/>
                <a:gd name="connsiteY45" fmla="*/ 0 h 402630"/>
                <a:gd name="connsiteX46" fmla="*/ 242094 w 245084"/>
                <a:gd name="connsiteY46" fmla="*/ 3533 h 402630"/>
                <a:gd name="connsiteX47" fmla="*/ 245084 w 245084"/>
                <a:gd name="connsiteY47" fmla="*/ 17801 h 402630"/>
                <a:gd name="connsiteX48" fmla="*/ 230951 w 245084"/>
                <a:gd name="connsiteY48" fmla="*/ 42397 h 402630"/>
                <a:gd name="connsiteX49" fmla="*/ 231224 w 245084"/>
                <a:gd name="connsiteY49" fmla="*/ 50278 h 402630"/>
                <a:gd name="connsiteX50" fmla="*/ 237610 w 245084"/>
                <a:gd name="connsiteY50" fmla="*/ 71884 h 402630"/>
                <a:gd name="connsiteX51" fmla="*/ 237203 w 245084"/>
                <a:gd name="connsiteY51" fmla="*/ 76912 h 402630"/>
                <a:gd name="connsiteX52" fmla="*/ 235164 w 245084"/>
                <a:gd name="connsiteY52" fmla="*/ 79357 h 402630"/>
                <a:gd name="connsiteX53" fmla="*/ 232311 w 245084"/>
                <a:gd name="connsiteY53" fmla="*/ 88598 h 402630"/>
                <a:gd name="connsiteX54" fmla="*/ 228642 w 245084"/>
                <a:gd name="connsiteY54" fmla="*/ 94305 h 402630"/>
                <a:gd name="connsiteX55" fmla="*/ 222935 w 245084"/>
                <a:gd name="connsiteY55" fmla="*/ 100012 h 402630"/>
                <a:gd name="connsiteX56" fmla="*/ 204726 w 245084"/>
                <a:gd name="connsiteY56" fmla="*/ 113601 h 402630"/>
                <a:gd name="connsiteX57" fmla="*/ 199290 w 245084"/>
                <a:gd name="connsiteY57" fmla="*/ 116998 h 402630"/>
                <a:gd name="connsiteX58" fmla="*/ 182223 w 245084"/>
                <a:gd name="connsiteY58" fmla="*/ 121482 h 402630"/>
                <a:gd name="connsiteX59" fmla="*/ 178418 w 245084"/>
                <a:gd name="connsiteY59" fmla="*/ 126646 h 402630"/>
                <a:gd name="connsiteX60" fmla="*/ 174477 w 245084"/>
                <a:gd name="connsiteY60" fmla="*/ 159394 h 402630"/>
                <a:gd name="connsiteX61" fmla="*/ 168906 w 245084"/>
                <a:gd name="connsiteY61" fmla="*/ 177739 h 402630"/>
                <a:gd name="connsiteX62" fmla="*/ 167683 w 245084"/>
                <a:gd name="connsiteY62" fmla="*/ 186164 h 402630"/>
                <a:gd name="connsiteX63" fmla="*/ 160209 w 245084"/>
                <a:gd name="connsiteY63" fmla="*/ 200568 h 402630"/>
                <a:gd name="connsiteX64" fmla="*/ 153958 w 245084"/>
                <a:gd name="connsiteY64" fmla="*/ 217010 h 402630"/>
                <a:gd name="connsiteX65" fmla="*/ 144447 w 245084"/>
                <a:gd name="connsiteY65" fmla="*/ 230463 h 402630"/>
                <a:gd name="connsiteX66" fmla="*/ 139283 w 245084"/>
                <a:gd name="connsiteY66" fmla="*/ 246769 h 402630"/>
                <a:gd name="connsiteX67" fmla="*/ 136022 w 245084"/>
                <a:gd name="connsiteY67" fmla="*/ 253020 h 402630"/>
                <a:gd name="connsiteX68" fmla="*/ 133168 w 245084"/>
                <a:gd name="connsiteY68" fmla="*/ 263211 h 402630"/>
                <a:gd name="connsiteX69" fmla="*/ 130314 w 245084"/>
                <a:gd name="connsiteY69" fmla="*/ 297727 h 402630"/>
                <a:gd name="connsiteX70" fmla="*/ 126374 w 245084"/>
                <a:gd name="connsiteY70" fmla="*/ 316614 h 402630"/>
                <a:gd name="connsiteX71" fmla="*/ 121889 w 245084"/>
                <a:gd name="connsiteY71" fmla="*/ 349091 h 402630"/>
                <a:gd name="connsiteX72" fmla="*/ 118900 w 245084"/>
                <a:gd name="connsiteY72" fmla="*/ 357245 h 402630"/>
                <a:gd name="connsiteX73" fmla="*/ 116046 w 245084"/>
                <a:gd name="connsiteY73" fmla="*/ 361592 h 402630"/>
                <a:gd name="connsiteX74" fmla="*/ 112106 w 245084"/>
                <a:gd name="connsiteY74" fmla="*/ 375589 h 402630"/>
                <a:gd name="connsiteX75" fmla="*/ 111698 w 245084"/>
                <a:gd name="connsiteY75" fmla="*/ 380753 h 402630"/>
                <a:gd name="connsiteX76" fmla="*/ 113464 w 245084"/>
                <a:gd name="connsiteY76" fmla="*/ 385373 h 402630"/>
                <a:gd name="connsiteX77" fmla="*/ 120531 w 245084"/>
                <a:gd name="connsiteY77" fmla="*/ 396515 h 40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5084" h="402630">
                  <a:moveTo>
                    <a:pt x="122705" y="402630"/>
                  </a:moveTo>
                  <a:lnTo>
                    <a:pt x="110203" y="402223"/>
                  </a:lnTo>
                  <a:lnTo>
                    <a:pt x="97566" y="401679"/>
                  </a:lnTo>
                  <a:lnTo>
                    <a:pt x="85065" y="401272"/>
                  </a:lnTo>
                  <a:lnTo>
                    <a:pt x="72427" y="400728"/>
                  </a:lnTo>
                  <a:lnTo>
                    <a:pt x="59789" y="400320"/>
                  </a:lnTo>
                  <a:lnTo>
                    <a:pt x="47288" y="399776"/>
                  </a:lnTo>
                  <a:lnTo>
                    <a:pt x="34651" y="399369"/>
                  </a:lnTo>
                  <a:lnTo>
                    <a:pt x="22149" y="398826"/>
                  </a:lnTo>
                  <a:lnTo>
                    <a:pt x="18752" y="388362"/>
                  </a:lnTo>
                  <a:lnTo>
                    <a:pt x="20383" y="379394"/>
                  </a:lnTo>
                  <a:lnTo>
                    <a:pt x="20654" y="367028"/>
                  </a:lnTo>
                  <a:lnTo>
                    <a:pt x="21062" y="351130"/>
                  </a:lnTo>
                  <a:lnTo>
                    <a:pt x="21334" y="333465"/>
                  </a:lnTo>
                  <a:lnTo>
                    <a:pt x="21877" y="309413"/>
                  </a:lnTo>
                  <a:lnTo>
                    <a:pt x="22149" y="293378"/>
                  </a:lnTo>
                  <a:lnTo>
                    <a:pt x="22557" y="278838"/>
                  </a:lnTo>
                  <a:lnTo>
                    <a:pt x="22965" y="258999"/>
                  </a:lnTo>
                  <a:lnTo>
                    <a:pt x="15355" y="247856"/>
                  </a:lnTo>
                  <a:lnTo>
                    <a:pt x="12229" y="245954"/>
                  </a:lnTo>
                  <a:lnTo>
                    <a:pt x="9783" y="247177"/>
                  </a:lnTo>
                  <a:lnTo>
                    <a:pt x="4484" y="254515"/>
                  </a:lnTo>
                  <a:lnTo>
                    <a:pt x="2718" y="254379"/>
                  </a:lnTo>
                  <a:lnTo>
                    <a:pt x="1359" y="252476"/>
                  </a:lnTo>
                  <a:lnTo>
                    <a:pt x="1631" y="245818"/>
                  </a:lnTo>
                  <a:lnTo>
                    <a:pt x="6386" y="222174"/>
                  </a:lnTo>
                  <a:lnTo>
                    <a:pt x="6522" y="214700"/>
                  </a:lnTo>
                  <a:lnTo>
                    <a:pt x="5571" y="202062"/>
                  </a:lnTo>
                  <a:lnTo>
                    <a:pt x="136" y="173255"/>
                  </a:lnTo>
                  <a:lnTo>
                    <a:pt x="0" y="166732"/>
                  </a:lnTo>
                  <a:lnTo>
                    <a:pt x="2174" y="156813"/>
                  </a:lnTo>
                  <a:lnTo>
                    <a:pt x="5843" y="146757"/>
                  </a:lnTo>
                  <a:lnTo>
                    <a:pt x="12093" y="136566"/>
                  </a:lnTo>
                  <a:lnTo>
                    <a:pt x="13453" y="132353"/>
                  </a:lnTo>
                  <a:lnTo>
                    <a:pt x="13045" y="114688"/>
                  </a:lnTo>
                  <a:lnTo>
                    <a:pt x="14947" y="98246"/>
                  </a:lnTo>
                  <a:lnTo>
                    <a:pt x="6930" y="73650"/>
                  </a:lnTo>
                  <a:lnTo>
                    <a:pt x="9919" y="41717"/>
                  </a:lnTo>
                  <a:lnTo>
                    <a:pt x="7746" y="26498"/>
                  </a:lnTo>
                  <a:lnTo>
                    <a:pt x="10327" y="12366"/>
                  </a:lnTo>
                  <a:lnTo>
                    <a:pt x="9512" y="408"/>
                  </a:lnTo>
                  <a:lnTo>
                    <a:pt x="31254" y="272"/>
                  </a:lnTo>
                  <a:lnTo>
                    <a:pt x="84521" y="272"/>
                  </a:lnTo>
                  <a:lnTo>
                    <a:pt x="137653" y="136"/>
                  </a:lnTo>
                  <a:lnTo>
                    <a:pt x="190865" y="0"/>
                  </a:lnTo>
                  <a:lnTo>
                    <a:pt x="244133" y="0"/>
                  </a:lnTo>
                  <a:lnTo>
                    <a:pt x="242094" y="3533"/>
                  </a:lnTo>
                  <a:lnTo>
                    <a:pt x="245084" y="17801"/>
                  </a:lnTo>
                  <a:lnTo>
                    <a:pt x="230951" y="42397"/>
                  </a:lnTo>
                  <a:lnTo>
                    <a:pt x="231224" y="50278"/>
                  </a:lnTo>
                  <a:lnTo>
                    <a:pt x="237610" y="71884"/>
                  </a:lnTo>
                  <a:lnTo>
                    <a:pt x="237203" y="76912"/>
                  </a:lnTo>
                  <a:lnTo>
                    <a:pt x="235164" y="79357"/>
                  </a:lnTo>
                  <a:lnTo>
                    <a:pt x="232311" y="88598"/>
                  </a:lnTo>
                  <a:lnTo>
                    <a:pt x="228642" y="94305"/>
                  </a:lnTo>
                  <a:lnTo>
                    <a:pt x="222935" y="100012"/>
                  </a:lnTo>
                  <a:lnTo>
                    <a:pt x="204726" y="113601"/>
                  </a:lnTo>
                  <a:lnTo>
                    <a:pt x="199290" y="116998"/>
                  </a:lnTo>
                  <a:lnTo>
                    <a:pt x="182223" y="121482"/>
                  </a:lnTo>
                  <a:lnTo>
                    <a:pt x="178418" y="126646"/>
                  </a:lnTo>
                  <a:lnTo>
                    <a:pt x="174477" y="159394"/>
                  </a:lnTo>
                  <a:lnTo>
                    <a:pt x="168906" y="177739"/>
                  </a:lnTo>
                  <a:lnTo>
                    <a:pt x="167683" y="186164"/>
                  </a:lnTo>
                  <a:lnTo>
                    <a:pt x="160209" y="200568"/>
                  </a:lnTo>
                  <a:lnTo>
                    <a:pt x="153958" y="217010"/>
                  </a:lnTo>
                  <a:lnTo>
                    <a:pt x="144447" y="230463"/>
                  </a:lnTo>
                  <a:lnTo>
                    <a:pt x="139283" y="246769"/>
                  </a:lnTo>
                  <a:lnTo>
                    <a:pt x="136022" y="253020"/>
                  </a:lnTo>
                  <a:lnTo>
                    <a:pt x="133168" y="263211"/>
                  </a:lnTo>
                  <a:lnTo>
                    <a:pt x="130314" y="297727"/>
                  </a:lnTo>
                  <a:lnTo>
                    <a:pt x="126374" y="316614"/>
                  </a:lnTo>
                  <a:lnTo>
                    <a:pt x="121889" y="349091"/>
                  </a:lnTo>
                  <a:lnTo>
                    <a:pt x="118900" y="357245"/>
                  </a:lnTo>
                  <a:lnTo>
                    <a:pt x="116046" y="361592"/>
                  </a:lnTo>
                  <a:lnTo>
                    <a:pt x="112106" y="375589"/>
                  </a:lnTo>
                  <a:lnTo>
                    <a:pt x="111698" y="380753"/>
                  </a:lnTo>
                  <a:lnTo>
                    <a:pt x="113464" y="385373"/>
                  </a:lnTo>
                  <a:lnTo>
                    <a:pt x="120531" y="396515"/>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 name="Freeform: Shape 73">
              <a:extLst>
                <a:ext uri="{FF2B5EF4-FFF2-40B4-BE49-F238E27FC236}">
                  <a16:creationId xmlns:a16="http://schemas.microsoft.com/office/drawing/2014/main" id="{C4A7EF0A-08DB-3777-F28D-79948A5994AA}"/>
                </a:ext>
              </a:extLst>
            </p:cNvPr>
            <p:cNvSpPr/>
            <p:nvPr/>
          </p:nvSpPr>
          <p:spPr>
            <a:xfrm>
              <a:off x="10391718" y="7318002"/>
              <a:ext cx="999985" cy="640022"/>
            </a:xfrm>
            <a:custGeom>
              <a:avLst/>
              <a:gdLst>
                <a:gd name="connsiteX0" fmla="*/ 999985 w 999985"/>
                <a:gd name="connsiteY0" fmla="*/ 564742 h 640022"/>
                <a:gd name="connsiteX1" fmla="*/ 968323 w 999985"/>
                <a:gd name="connsiteY1" fmla="*/ 564742 h 640022"/>
                <a:gd name="connsiteX2" fmla="*/ 934352 w 999985"/>
                <a:gd name="connsiteY2" fmla="*/ 564742 h 640022"/>
                <a:gd name="connsiteX3" fmla="*/ 900380 w 999985"/>
                <a:gd name="connsiteY3" fmla="*/ 564742 h 640022"/>
                <a:gd name="connsiteX4" fmla="*/ 866409 w 999985"/>
                <a:gd name="connsiteY4" fmla="*/ 564742 h 640022"/>
                <a:gd name="connsiteX5" fmla="*/ 832437 w 999985"/>
                <a:gd name="connsiteY5" fmla="*/ 564742 h 640022"/>
                <a:gd name="connsiteX6" fmla="*/ 798466 w 999985"/>
                <a:gd name="connsiteY6" fmla="*/ 564742 h 640022"/>
                <a:gd name="connsiteX7" fmla="*/ 764494 w 999985"/>
                <a:gd name="connsiteY7" fmla="*/ 564742 h 640022"/>
                <a:gd name="connsiteX8" fmla="*/ 730523 w 999985"/>
                <a:gd name="connsiteY8" fmla="*/ 564742 h 640022"/>
                <a:gd name="connsiteX9" fmla="*/ 728349 w 999985"/>
                <a:gd name="connsiteY9" fmla="*/ 564742 h 640022"/>
                <a:gd name="connsiteX10" fmla="*/ 724544 w 999985"/>
                <a:gd name="connsiteY10" fmla="*/ 568139 h 640022"/>
                <a:gd name="connsiteX11" fmla="*/ 708238 w 999985"/>
                <a:gd name="connsiteY11" fmla="*/ 574798 h 640022"/>
                <a:gd name="connsiteX12" fmla="*/ 676033 w 999985"/>
                <a:gd name="connsiteY12" fmla="*/ 576836 h 640022"/>
                <a:gd name="connsiteX13" fmla="*/ 611351 w 999985"/>
                <a:gd name="connsiteY13" fmla="*/ 594501 h 640022"/>
                <a:gd name="connsiteX14" fmla="*/ 582951 w 999985"/>
                <a:gd name="connsiteY14" fmla="*/ 608362 h 640022"/>
                <a:gd name="connsiteX15" fmla="*/ 557948 w 999985"/>
                <a:gd name="connsiteY15" fmla="*/ 615156 h 640022"/>
                <a:gd name="connsiteX16" fmla="*/ 511339 w 999985"/>
                <a:gd name="connsiteY16" fmla="*/ 621679 h 640022"/>
                <a:gd name="connsiteX17" fmla="*/ 469214 w 999985"/>
                <a:gd name="connsiteY17" fmla="*/ 630919 h 640022"/>
                <a:gd name="connsiteX18" fmla="*/ 451413 w 999985"/>
                <a:gd name="connsiteY18" fmla="*/ 630103 h 640022"/>
                <a:gd name="connsiteX19" fmla="*/ 443940 w 999985"/>
                <a:gd name="connsiteY19" fmla="*/ 622222 h 640022"/>
                <a:gd name="connsiteX20" fmla="*/ 423557 w 999985"/>
                <a:gd name="connsiteY20" fmla="*/ 617738 h 640022"/>
                <a:gd name="connsiteX21" fmla="*/ 390265 w 999985"/>
                <a:gd name="connsiteY21" fmla="*/ 616650 h 640022"/>
                <a:gd name="connsiteX22" fmla="*/ 362136 w 999985"/>
                <a:gd name="connsiteY22" fmla="*/ 621950 h 640022"/>
                <a:gd name="connsiteX23" fmla="*/ 336182 w 999985"/>
                <a:gd name="connsiteY23" fmla="*/ 637849 h 640022"/>
                <a:gd name="connsiteX24" fmla="*/ 327893 w 999985"/>
                <a:gd name="connsiteY24" fmla="*/ 639480 h 640022"/>
                <a:gd name="connsiteX25" fmla="*/ 327893 w 999985"/>
                <a:gd name="connsiteY25" fmla="*/ 639480 h 640022"/>
                <a:gd name="connsiteX26" fmla="*/ 321098 w 999985"/>
                <a:gd name="connsiteY26" fmla="*/ 640023 h 640022"/>
                <a:gd name="connsiteX27" fmla="*/ 275305 w 999985"/>
                <a:gd name="connsiteY27" fmla="*/ 633772 h 640022"/>
                <a:gd name="connsiteX28" fmla="*/ 263891 w 999985"/>
                <a:gd name="connsiteY28" fmla="*/ 633365 h 640022"/>
                <a:gd name="connsiteX29" fmla="*/ 254107 w 999985"/>
                <a:gd name="connsiteY29" fmla="*/ 624940 h 640022"/>
                <a:gd name="connsiteX30" fmla="*/ 251525 w 999985"/>
                <a:gd name="connsiteY30" fmla="*/ 611079 h 640022"/>
                <a:gd name="connsiteX31" fmla="*/ 239159 w 999985"/>
                <a:gd name="connsiteY31" fmla="*/ 569226 h 640022"/>
                <a:gd name="connsiteX32" fmla="*/ 226522 w 999985"/>
                <a:gd name="connsiteY32" fmla="*/ 544087 h 640022"/>
                <a:gd name="connsiteX33" fmla="*/ 213749 w 999985"/>
                <a:gd name="connsiteY33" fmla="*/ 535798 h 640022"/>
                <a:gd name="connsiteX34" fmla="*/ 203693 w 999985"/>
                <a:gd name="connsiteY34" fmla="*/ 532401 h 640022"/>
                <a:gd name="connsiteX35" fmla="*/ 190920 w 999985"/>
                <a:gd name="connsiteY35" fmla="*/ 537021 h 640022"/>
                <a:gd name="connsiteX36" fmla="*/ 186979 w 999985"/>
                <a:gd name="connsiteY36" fmla="*/ 534440 h 640022"/>
                <a:gd name="connsiteX37" fmla="*/ 180865 w 999985"/>
                <a:gd name="connsiteY37" fmla="*/ 533760 h 640022"/>
                <a:gd name="connsiteX38" fmla="*/ 167276 w 999985"/>
                <a:gd name="connsiteY38" fmla="*/ 524520 h 640022"/>
                <a:gd name="connsiteX39" fmla="*/ 159530 w 999985"/>
                <a:gd name="connsiteY39" fmla="*/ 515280 h 640022"/>
                <a:gd name="connsiteX40" fmla="*/ 135750 w 999985"/>
                <a:gd name="connsiteY40" fmla="*/ 515959 h 640022"/>
                <a:gd name="connsiteX41" fmla="*/ 130858 w 999985"/>
                <a:gd name="connsiteY41" fmla="*/ 509980 h 640022"/>
                <a:gd name="connsiteX42" fmla="*/ 104360 w 999985"/>
                <a:gd name="connsiteY42" fmla="*/ 515959 h 640022"/>
                <a:gd name="connsiteX43" fmla="*/ 96208 w 999985"/>
                <a:gd name="connsiteY43" fmla="*/ 509844 h 640022"/>
                <a:gd name="connsiteX44" fmla="*/ 81803 w 999985"/>
                <a:gd name="connsiteY44" fmla="*/ 513785 h 640022"/>
                <a:gd name="connsiteX45" fmla="*/ 85336 w 999985"/>
                <a:gd name="connsiteY45" fmla="*/ 496527 h 640022"/>
                <a:gd name="connsiteX46" fmla="*/ 84657 w 999985"/>
                <a:gd name="connsiteY46" fmla="*/ 474785 h 640022"/>
                <a:gd name="connsiteX47" fmla="*/ 85336 w 999985"/>
                <a:gd name="connsiteY47" fmla="*/ 453587 h 640022"/>
                <a:gd name="connsiteX48" fmla="*/ 88870 w 999985"/>
                <a:gd name="connsiteY48" fmla="*/ 469078 h 640022"/>
                <a:gd name="connsiteX49" fmla="*/ 97838 w 999985"/>
                <a:gd name="connsiteY49" fmla="*/ 485520 h 640022"/>
                <a:gd name="connsiteX50" fmla="*/ 102186 w 999985"/>
                <a:gd name="connsiteY50" fmla="*/ 466904 h 640022"/>
                <a:gd name="connsiteX51" fmla="*/ 105176 w 999985"/>
                <a:gd name="connsiteY51" fmla="*/ 443396 h 640022"/>
                <a:gd name="connsiteX52" fmla="*/ 96343 w 999985"/>
                <a:gd name="connsiteY52" fmla="*/ 434292 h 640022"/>
                <a:gd name="connsiteX53" fmla="*/ 81803 w 999985"/>
                <a:gd name="connsiteY53" fmla="*/ 427633 h 640022"/>
                <a:gd name="connsiteX54" fmla="*/ 76640 w 999985"/>
                <a:gd name="connsiteY54" fmla="*/ 405619 h 640022"/>
                <a:gd name="connsiteX55" fmla="*/ 111155 w 999985"/>
                <a:gd name="connsiteY55" fmla="*/ 386867 h 640022"/>
                <a:gd name="connsiteX56" fmla="*/ 92810 w 999985"/>
                <a:gd name="connsiteY56" fmla="*/ 382927 h 640022"/>
                <a:gd name="connsiteX57" fmla="*/ 85608 w 999985"/>
                <a:gd name="connsiteY57" fmla="*/ 374502 h 640022"/>
                <a:gd name="connsiteX58" fmla="*/ 76776 w 999985"/>
                <a:gd name="connsiteY58" fmla="*/ 373414 h 640022"/>
                <a:gd name="connsiteX59" fmla="*/ 76096 w 999985"/>
                <a:gd name="connsiteY59" fmla="*/ 379937 h 640022"/>
                <a:gd name="connsiteX60" fmla="*/ 73243 w 999985"/>
                <a:gd name="connsiteY60" fmla="*/ 388498 h 640022"/>
                <a:gd name="connsiteX61" fmla="*/ 70117 w 999985"/>
                <a:gd name="connsiteY61" fmla="*/ 377219 h 640022"/>
                <a:gd name="connsiteX62" fmla="*/ 69166 w 999985"/>
                <a:gd name="connsiteY62" fmla="*/ 363903 h 640022"/>
                <a:gd name="connsiteX63" fmla="*/ 65497 w 999985"/>
                <a:gd name="connsiteY63" fmla="*/ 341074 h 640022"/>
                <a:gd name="connsiteX64" fmla="*/ 51365 w 999985"/>
                <a:gd name="connsiteY64" fmla="*/ 304249 h 640022"/>
                <a:gd name="connsiteX65" fmla="*/ 42804 w 999985"/>
                <a:gd name="connsiteY65" fmla="*/ 256281 h 640022"/>
                <a:gd name="connsiteX66" fmla="*/ 32069 w 999985"/>
                <a:gd name="connsiteY66" fmla="*/ 232501 h 640022"/>
                <a:gd name="connsiteX67" fmla="*/ 11414 w 999985"/>
                <a:gd name="connsiteY67" fmla="*/ 209672 h 640022"/>
                <a:gd name="connsiteX68" fmla="*/ 5979 w 999985"/>
                <a:gd name="connsiteY68" fmla="*/ 196355 h 640022"/>
                <a:gd name="connsiteX69" fmla="*/ 1087 w 999985"/>
                <a:gd name="connsiteY69" fmla="*/ 162520 h 640022"/>
                <a:gd name="connsiteX70" fmla="*/ 3805 w 999985"/>
                <a:gd name="connsiteY70" fmla="*/ 136837 h 640022"/>
                <a:gd name="connsiteX71" fmla="*/ 0 w 999985"/>
                <a:gd name="connsiteY71" fmla="*/ 118764 h 640022"/>
                <a:gd name="connsiteX72" fmla="*/ 9920 w 999985"/>
                <a:gd name="connsiteY72" fmla="*/ 119851 h 640022"/>
                <a:gd name="connsiteX73" fmla="*/ 36010 w 999985"/>
                <a:gd name="connsiteY73" fmla="*/ 134119 h 640022"/>
                <a:gd name="connsiteX74" fmla="*/ 68487 w 999985"/>
                <a:gd name="connsiteY74" fmla="*/ 145262 h 640022"/>
                <a:gd name="connsiteX75" fmla="*/ 78270 w 999985"/>
                <a:gd name="connsiteY75" fmla="*/ 153415 h 640022"/>
                <a:gd name="connsiteX76" fmla="*/ 94033 w 999985"/>
                <a:gd name="connsiteY76" fmla="*/ 159394 h 640022"/>
                <a:gd name="connsiteX77" fmla="*/ 181136 w 999985"/>
                <a:gd name="connsiteY77" fmla="*/ 168770 h 640022"/>
                <a:gd name="connsiteX78" fmla="*/ 186844 w 999985"/>
                <a:gd name="connsiteY78" fmla="*/ 167819 h 640022"/>
                <a:gd name="connsiteX79" fmla="*/ 198122 w 999985"/>
                <a:gd name="connsiteY79" fmla="*/ 161976 h 640022"/>
                <a:gd name="connsiteX80" fmla="*/ 202878 w 999985"/>
                <a:gd name="connsiteY80" fmla="*/ 162655 h 640022"/>
                <a:gd name="connsiteX81" fmla="*/ 215651 w 999985"/>
                <a:gd name="connsiteY81" fmla="*/ 175836 h 640022"/>
                <a:gd name="connsiteX82" fmla="*/ 222038 w 999985"/>
                <a:gd name="connsiteY82" fmla="*/ 177467 h 640022"/>
                <a:gd name="connsiteX83" fmla="*/ 230327 w 999985"/>
                <a:gd name="connsiteY83" fmla="*/ 176787 h 640022"/>
                <a:gd name="connsiteX84" fmla="*/ 236442 w 999985"/>
                <a:gd name="connsiteY84" fmla="*/ 174206 h 640022"/>
                <a:gd name="connsiteX85" fmla="*/ 246905 w 999985"/>
                <a:gd name="connsiteY85" fmla="*/ 165101 h 640022"/>
                <a:gd name="connsiteX86" fmla="*/ 248264 w 999985"/>
                <a:gd name="connsiteY86" fmla="*/ 168499 h 640022"/>
                <a:gd name="connsiteX87" fmla="*/ 248128 w 999985"/>
                <a:gd name="connsiteY87" fmla="*/ 176923 h 640022"/>
                <a:gd name="connsiteX88" fmla="*/ 251933 w 999985"/>
                <a:gd name="connsiteY88" fmla="*/ 188881 h 640022"/>
                <a:gd name="connsiteX89" fmla="*/ 259678 w 999985"/>
                <a:gd name="connsiteY89" fmla="*/ 204372 h 640022"/>
                <a:gd name="connsiteX90" fmla="*/ 262531 w 999985"/>
                <a:gd name="connsiteY90" fmla="*/ 214020 h 640022"/>
                <a:gd name="connsiteX91" fmla="*/ 246905 w 999985"/>
                <a:gd name="connsiteY91" fmla="*/ 241062 h 640022"/>
                <a:gd name="connsiteX92" fmla="*/ 243915 w 999985"/>
                <a:gd name="connsiteY92" fmla="*/ 241605 h 640022"/>
                <a:gd name="connsiteX93" fmla="*/ 243508 w 999985"/>
                <a:gd name="connsiteY93" fmla="*/ 232501 h 640022"/>
                <a:gd name="connsiteX94" fmla="*/ 241469 w 999985"/>
                <a:gd name="connsiteY94" fmla="*/ 230734 h 640022"/>
                <a:gd name="connsiteX95" fmla="*/ 212118 w 999985"/>
                <a:gd name="connsiteY95" fmla="*/ 276392 h 640022"/>
                <a:gd name="connsiteX96" fmla="*/ 201791 w 999985"/>
                <a:gd name="connsiteY96" fmla="*/ 297998 h 640022"/>
                <a:gd name="connsiteX97" fmla="*/ 200703 w 999985"/>
                <a:gd name="connsiteY97" fmla="*/ 307782 h 640022"/>
                <a:gd name="connsiteX98" fmla="*/ 201112 w 999985"/>
                <a:gd name="connsiteY98" fmla="*/ 313489 h 640022"/>
                <a:gd name="connsiteX99" fmla="*/ 205188 w 999985"/>
                <a:gd name="connsiteY99" fmla="*/ 314848 h 640022"/>
                <a:gd name="connsiteX100" fmla="*/ 214564 w 999985"/>
                <a:gd name="connsiteY100" fmla="*/ 312673 h 640022"/>
                <a:gd name="connsiteX101" fmla="*/ 228425 w 999985"/>
                <a:gd name="connsiteY101" fmla="*/ 303705 h 640022"/>
                <a:gd name="connsiteX102" fmla="*/ 229104 w 999985"/>
                <a:gd name="connsiteY102" fmla="*/ 301803 h 640022"/>
                <a:gd name="connsiteX103" fmla="*/ 216195 w 999985"/>
                <a:gd name="connsiteY103" fmla="*/ 304928 h 640022"/>
                <a:gd name="connsiteX104" fmla="*/ 209944 w 999985"/>
                <a:gd name="connsiteY104" fmla="*/ 305200 h 640022"/>
                <a:gd name="connsiteX105" fmla="*/ 210759 w 999985"/>
                <a:gd name="connsiteY105" fmla="*/ 295008 h 640022"/>
                <a:gd name="connsiteX106" fmla="*/ 212254 w 999985"/>
                <a:gd name="connsiteY106" fmla="*/ 290116 h 640022"/>
                <a:gd name="connsiteX107" fmla="*/ 220679 w 999985"/>
                <a:gd name="connsiteY107" fmla="*/ 275033 h 640022"/>
                <a:gd name="connsiteX108" fmla="*/ 229511 w 999985"/>
                <a:gd name="connsiteY108" fmla="*/ 265929 h 640022"/>
                <a:gd name="connsiteX109" fmla="*/ 242149 w 999985"/>
                <a:gd name="connsiteY109" fmla="*/ 256281 h 640022"/>
                <a:gd name="connsiteX110" fmla="*/ 249487 w 999985"/>
                <a:gd name="connsiteY110" fmla="*/ 248264 h 640022"/>
                <a:gd name="connsiteX111" fmla="*/ 254515 w 999985"/>
                <a:gd name="connsiteY111" fmla="*/ 236577 h 640022"/>
                <a:gd name="connsiteX112" fmla="*/ 268510 w 999985"/>
                <a:gd name="connsiteY112" fmla="*/ 222581 h 640022"/>
                <a:gd name="connsiteX113" fmla="*/ 271092 w 999985"/>
                <a:gd name="connsiteY113" fmla="*/ 218641 h 640022"/>
                <a:gd name="connsiteX114" fmla="*/ 270549 w 999985"/>
                <a:gd name="connsiteY114" fmla="*/ 207090 h 640022"/>
                <a:gd name="connsiteX115" fmla="*/ 271500 w 999985"/>
                <a:gd name="connsiteY115" fmla="*/ 204916 h 640022"/>
                <a:gd name="connsiteX116" fmla="*/ 278295 w 999985"/>
                <a:gd name="connsiteY116" fmla="*/ 206410 h 640022"/>
                <a:gd name="connsiteX117" fmla="*/ 281148 w 999985"/>
                <a:gd name="connsiteY117" fmla="*/ 226114 h 640022"/>
                <a:gd name="connsiteX118" fmla="*/ 279517 w 999985"/>
                <a:gd name="connsiteY118" fmla="*/ 234947 h 640022"/>
                <a:gd name="connsiteX119" fmla="*/ 267424 w 999985"/>
                <a:gd name="connsiteY119" fmla="*/ 245682 h 640022"/>
                <a:gd name="connsiteX120" fmla="*/ 265929 w 999985"/>
                <a:gd name="connsiteY120" fmla="*/ 249487 h 640022"/>
                <a:gd name="connsiteX121" fmla="*/ 268103 w 999985"/>
                <a:gd name="connsiteY121" fmla="*/ 264162 h 640022"/>
                <a:gd name="connsiteX122" fmla="*/ 266201 w 999985"/>
                <a:gd name="connsiteY122" fmla="*/ 265521 h 640022"/>
                <a:gd name="connsiteX123" fmla="*/ 261581 w 999985"/>
                <a:gd name="connsiteY123" fmla="*/ 263754 h 640022"/>
                <a:gd name="connsiteX124" fmla="*/ 260086 w 999985"/>
                <a:gd name="connsiteY124" fmla="*/ 264706 h 640022"/>
                <a:gd name="connsiteX125" fmla="*/ 271500 w 999985"/>
                <a:gd name="connsiteY125" fmla="*/ 280605 h 640022"/>
                <a:gd name="connsiteX126" fmla="*/ 275170 w 999985"/>
                <a:gd name="connsiteY126" fmla="*/ 292970 h 640022"/>
                <a:gd name="connsiteX127" fmla="*/ 275713 w 999985"/>
                <a:gd name="connsiteY127" fmla="*/ 303977 h 640022"/>
                <a:gd name="connsiteX128" fmla="*/ 272588 w 999985"/>
                <a:gd name="connsiteY128" fmla="*/ 325039 h 640022"/>
                <a:gd name="connsiteX129" fmla="*/ 269191 w 999985"/>
                <a:gd name="connsiteY129" fmla="*/ 328572 h 640022"/>
                <a:gd name="connsiteX130" fmla="*/ 263483 w 999985"/>
                <a:gd name="connsiteY130" fmla="*/ 327349 h 640022"/>
                <a:gd name="connsiteX131" fmla="*/ 255873 w 999985"/>
                <a:gd name="connsiteY131" fmla="*/ 320827 h 640022"/>
                <a:gd name="connsiteX132" fmla="*/ 254243 w 999985"/>
                <a:gd name="connsiteY132" fmla="*/ 323001 h 640022"/>
                <a:gd name="connsiteX133" fmla="*/ 248264 w 999985"/>
                <a:gd name="connsiteY133" fmla="*/ 339307 h 640022"/>
                <a:gd name="connsiteX134" fmla="*/ 246226 w 999985"/>
                <a:gd name="connsiteY134" fmla="*/ 337812 h 640022"/>
                <a:gd name="connsiteX135" fmla="*/ 242421 w 999985"/>
                <a:gd name="connsiteY135" fmla="*/ 318516 h 640022"/>
                <a:gd name="connsiteX136" fmla="*/ 240382 w 999985"/>
                <a:gd name="connsiteY136" fmla="*/ 317022 h 640022"/>
                <a:gd name="connsiteX137" fmla="*/ 228696 w 999985"/>
                <a:gd name="connsiteY137" fmla="*/ 325854 h 640022"/>
                <a:gd name="connsiteX138" fmla="*/ 224076 w 999985"/>
                <a:gd name="connsiteY138" fmla="*/ 334279 h 640022"/>
                <a:gd name="connsiteX139" fmla="*/ 219999 w 999985"/>
                <a:gd name="connsiteY139" fmla="*/ 347732 h 640022"/>
                <a:gd name="connsiteX140" fmla="*/ 214836 w 999985"/>
                <a:gd name="connsiteY140" fmla="*/ 353983 h 640022"/>
                <a:gd name="connsiteX141" fmla="*/ 229375 w 999985"/>
                <a:gd name="connsiteY141" fmla="*/ 355342 h 640022"/>
                <a:gd name="connsiteX142" fmla="*/ 242421 w 999985"/>
                <a:gd name="connsiteY142" fmla="*/ 352624 h 640022"/>
                <a:gd name="connsiteX143" fmla="*/ 252884 w 999985"/>
                <a:gd name="connsiteY143" fmla="*/ 359011 h 640022"/>
                <a:gd name="connsiteX144" fmla="*/ 256417 w 999985"/>
                <a:gd name="connsiteY144" fmla="*/ 359147 h 640022"/>
                <a:gd name="connsiteX145" fmla="*/ 266065 w 999985"/>
                <a:gd name="connsiteY145" fmla="*/ 352896 h 640022"/>
                <a:gd name="connsiteX146" fmla="*/ 269055 w 999985"/>
                <a:gd name="connsiteY146" fmla="*/ 348683 h 640022"/>
                <a:gd name="connsiteX147" fmla="*/ 276935 w 999985"/>
                <a:gd name="connsiteY147" fmla="*/ 328300 h 640022"/>
                <a:gd name="connsiteX148" fmla="*/ 280877 w 999985"/>
                <a:gd name="connsiteY148" fmla="*/ 324631 h 640022"/>
                <a:gd name="connsiteX149" fmla="*/ 286856 w 999985"/>
                <a:gd name="connsiteY149" fmla="*/ 324495 h 640022"/>
                <a:gd name="connsiteX150" fmla="*/ 292563 w 999985"/>
                <a:gd name="connsiteY150" fmla="*/ 321370 h 640022"/>
                <a:gd name="connsiteX151" fmla="*/ 300987 w 999985"/>
                <a:gd name="connsiteY151" fmla="*/ 310228 h 640022"/>
                <a:gd name="connsiteX152" fmla="*/ 301259 w 999985"/>
                <a:gd name="connsiteY152" fmla="*/ 305744 h 640022"/>
                <a:gd name="connsiteX153" fmla="*/ 298134 w 999985"/>
                <a:gd name="connsiteY153" fmla="*/ 280605 h 640022"/>
                <a:gd name="connsiteX154" fmla="*/ 299085 w 999985"/>
                <a:gd name="connsiteY154" fmla="*/ 266336 h 640022"/>
                <a:gd name="connsiteX155" fmla="*/ 297454 w 999985"/>
                <a:gd name="connsiteY155" fmla="*/ 261852 h 640022"/>
                <a:gd name="connsiteX156" fmla="*/ 293650 w 999985"/>
                <a:gd name="connsiteY156" fmla="*/ 257096 h 640022"/>
                <a:gd name="connsiteX157" fmla="*/ 294193 w 999985"/>
                <a:gd name="connsiteY157" fmla="*/ 252476 h 640022"/>
                <a:gd name="connsiteX158" fmla="*/ 297183 w 999985"/>
                <a:gd name="connsiteY158" fmla="*/ 245002 h 640022"/>
                <a:gd name="connsiteX159" fmla="*/ 297454 w 999985"/>
                <a:gd name="connsiteY159" fmla="*/ 238208 h 640022"/>
                <a:gd name="connsiteX160" fmla="*/ 294872 w 999985"/>
                <a:gd name="connsiteY160" fmla="*/ 232093 h 640022"/>
                <a:gd name="connsiteX161" fmla="*/ 295960 w 999985"/>
                <a:gd name="connsiteY161" fmla="*/ 225163 h 640022"/>
                <a:gd name="connsiteX162" fmla="*/ 303977 w 999985"/>
                <a:gd name="connsiteY162" fmla="*/ 210351 h 640022"/>
                <a:gd name="connsiteX163" fmla="*/ 305472 w 999985"/>
                <a:gd name="connsiteY163" fmla="*/ 203829 h 640022"/>
                <a:gd name="connsiteX164" fmla="*/ 315255 w 999985"/>
                <a:gd name="connsiteY164" fmla="*/ 189017 h 640022"/>
                <a:gd name="connsiteX165" fmla="*/ 312809 w 999985"/>
                <a:gd name="connsiteY165" fmla="*/ 183038 h 640022"/>
                <a:gd name="connsiteX166" fmla="*/ 305608 w 999985"/>
                <a:gd name="connsiteY166" fmla="*/ 175701 h 640022"/>
                <a:gd name="connsiteX167" fmla="*/ 301123 w 999985"/>
                <a:gd name="connsiteY167" fmla="*/ 169314 h 640022"/>
                <a:gd name="connsiteX168" fmla="*/ 296503 w 999985"/>
                <a:gd name="connsiteY168" fmla="*/ 159258 h 640022"/>
                <a:gd name="connsiteX169" fmla="*/ 292971 w 999985"/>
                <a:gd name="connsiteY169" fmla="*/ 155861 h 640022"/>
                <a:gd name="connsiteX170" fmla="*/ 291883 w 999985"/>
                <a:gd name="connsiteY170" fmla="*/ 157356 h 640022"/>
                <a:gd name="connsiteX171" fmla="*/ 296775 w 999985"/>
                <a:gd name="connsiteY171" fmla="*/ 173798 h 640022"/>
                <a:gd name="connsiteX172" fmla="*/ 295688 w 999985"/>
                <a:gd name="connsiteY172" fmla="*/ 174885 h 640022"/>
                <a:gd name="connsiteX173" fmla="*/ 283050 w 999985"/>
                <a:gd name="connsiteY173" fmla="*/ 166052 h 640022"/>
                <a:gd name="connsiteX174" fmla="*/ 280061 w 999985"/>
                <a:gd name="connsiteY174" fmla="*/ 160481 h 640022"/>
                <a:gd name="connsiteX175" fmla="*/ 278567 w 999985"/>
                <a:gd name="connsiteY175" fmla="*/ 152872 h 640022"/>
                <a:gd name="connsiteX176" fmla="*/ 279653 w 999985"/>
                <a:gd name="connsiteY176" fmla="*/ 147164 h 640022"/>
                <a:gd name="connsiteX177" fmla="*/ 286448 w 999985"/>
                <a:gd name="connsiteY177" fmla="*/ 141593 h 640022"/>
                <a:gd name="connsiteX178" fmla="*/ 294601 w 999985"/>
                <a:gd name="connsiteY178" fmla="*/ 139555 h 640022"/>
                <a:gd name="connsiteX179" fmla="*/ 293921 w 999985"/>
                <a:gd name="connsiteY179" fmla="*/ 134799 h 640022"/>
                <a:gd name="connsiteX180" fmla="*/ 283730 w 999985"/>
                <a:gd name="connsiteY180" fmla="*/ 119444 h 640022"/>
                <a:gd name="connsiteX181" fmla="*/ 276935 w 999985"/>
                <a:gd name="connsiteY181" fmla="*/ 112378 h 640022"/>
                <a:gd name="connsiteX182" fmla="*/ 271636 w 999985"/>
                <a:gd name="connsiteY182" fmla="*/ 108980 h 640022"/>
                <a:gd name="connsiteX183" fmla="*/ 264570 w 999985"/>
                <a:gd name="connsiteY183" fmla="*/ 108029 h 640022"/>
                <a:gd name="connsiteX184" fmla="*/ 261445 w 999985"/>
                <a:gd name="connsiteY184" fmla="*/ 105447 h 640022"/>
                <a:gd name="connsiteX185" fmla="*/ 260630 w 999985"/>
                <a:gd name="connsiteY185" fmla="*/ 101778 h 640022"/>
                <a:gd name="connsiteX186" fmla="*/ 262124 w 999985"/>
                <a:gd name="connsiteY186" fmla="*/ 97022 h 640022"/>
                <a:gd name="connsiteX187" fmla="*/ 265929 w 999985"/>
                <a:gd name="connsiteY187" fmla="*/ 95528 h 640022"/>
                <a:gd name="connsiteX188" fmla="*/ 276800 w 999985"/>
                <a:gd name="connsiteY188" fmla="*/ 97430 h 640022"/>
                <a:gd name="connsiteX189" fmla="*/ 282643 w 999985"/>
                <a:gd name="connsiteY189" fmla="*/ 94033 h 640022"/>
                <a:gd name="connsiteX190" fmla="*/ 282099 w 999985"/>
                <a:gd name="connsiteY190" fmla="*/ 87918 h 640022"/>
                <a:gd name="connsiteX191" fmla="*/ 280332 w 999985"/>
                <a:gd name="connsiteY191" fmla="*/ 84521 h 640022"/>
                <a:gd name="connsiteX192" fmla="*/ 280605 w 999985"/>
                <a:gd name="connsiteY192" fmla="*/ 62507 h 640022"/>
                <a:gd name="connsiteX193" fmla="*/ 276392 w 999985"/>
                <a:gd name="connsiteY193" fmla="*/ 44571 h 640022"/>
                <a:gd name="connsiteX194" fmla="*/ 274218 w 999985"/>
                <a:gd name="connsiteY194" fmla="*/ 41581 h 640022"/>
                <a:gd name="connsiteX195" fmla="*/ 271908 w 999985"/>
                <a:gd name="connsiteY195" fmla="*/ 41309 h 640022"/>
                <a:gd name="connsiteX196" fmla="*/ 269462 w 999985"/>
                <a:gd name="connsiteY196" fmla="*/ 43755 h 640022"/>
                <a:gd name="connsiteX197" fmla="*/ 262667 w 999985"/>
                <a:gd name="connsiteY197" fmla="*/ 44435 h 640022"/>
                <a:gd name="connsiteX198" fmla="*/ 258455 w 999985"/>
                <a:gd name="connsiteY198" fmla="*/ 38592 h 640022"/>
                <a:gd name="connsiteX199" fmla="*/ 253835 w 999985"/>
                <a:gd name="connsiteY199" fmla="*/ 27177 h 640022"/>
                <a:gd name="connsiteX200" fmla="*/ 245411 w 999985"/>
                <a:gd name="connsiteY200" fmla="*/ 0 h 640022"/>
                <a:gd name="connsiteX201" fmla="*/ 258455 w 999985"/>
                <a:gd name="connsiteY201" fmla="*/ 0 h 640022"/>
                <a:gd name="connsiteX202" fmla="*/ 312945 w 999985"/>
                <a:gd name="connsiteY202" fmla="*/ 0 h 640022"/>
                <a:gd name="connsiteX203" fmla="*/ 367436 w 999985"/>
                <a:gd name="connsiteY203" fmla="*/ 0 h 640022"/>
                <a:gd name="connsiteX204" fmla="*/ 421926 w 999985"/>
                <a:gd name="connsiteY204" fmla="*/ 0 h 640022"/>
                <a:gd name="connsiteX205" fmla="*/ 476417 w 999985"/>
                <a:gd name="connsiteY205" fmla="*/ 0 h 640022"/>
                <a:gd name="connsiteX206" fmla="*/ 530906 w 999985"/>
                <a:gd name="connsiteY206" fmla="*/ 0 h 640022"/>
                <a:gd name="connsiteX207" fmla="*/ 585397 w 999985"/>
                <a:gd name="connsiteY207" fmla="*/ 0 h 640022"/>
                <a:gd name="connsiteX208" fmla="*/ 639887 w 999985"/>
                <a:gd name="connsiteY208" fmla="*/ 0 h 640022"/>
                <a:gd name="connsiteX209" fmla="*/ 694378 w 999985"/>
                <a:gd name="connsiteY209" fmla="*/ 0 h 640022"/>
                <a:gd name="connsiteX210" fmla="*/ 748868 w 999985"/>
                <a:gd name="connsiteY210" fmla="*/ 0 h 640022"/>
                <a:gd name="connsiteX211" fmla="*/ 803358 w 999985"/>
                <a:gd name="connsiteY211" fmla="*/ 0 h 640022"/>
                <a:gd name="connsiteX212" fmla="*/ 857848 w 999985"/>
                <a:gd name="connsiteY212" fmla="*/ 0 h 640022"/>
                <a:gd name="connsiteX213" fmla="*/ 912338 w 999985"/>
                <a:gd name="connsiteY213" fmla="*/ 0 h 640022"/>
                <a:gd name="connsiteX214" fmla="*/ 966829 w 999985"/>
                <a:gd name="connsiteY214" fmla="*/ 0 h 640022"/>
                <a:gd name="connsiteX215" fmla="*/ 980145 w 999985"/>
                <a:gd name="connsiteY215" fmla="*/ 0 h 640022"/>
                <a:gd name="connsiteX216" fmla="*/ 980417 w 999985"/>
                <a:gd name="connsiteY216" fmla="*/ 30982 h 640022"/>
                <a:gd name="connsiteX217" fmla="*/ 980553 w 999985"/>
                <a:gd name="connsiteY217" fmla="*/ 61964 h 640022"/>
                <a:gd name="connsiteX218" fmla="*/ 980690 w 999985"/>
                <a:gd name="connsiteY218" fmla="*/ 92946 h 640022"/>
                <a:gd name="connsiteX219" fmla="*/ 980826 w 999985"/>
                <a:gd name="connsiteY219" fmla="*/ 123792 h 640022"/>
                <a:gd name="connsiteX220" fmla="*/ 980961 w 999985"/>
                <a:gd name="connsiteY220" fmla="*/ 154502 h 640022"/>
                <a:gd name="connsiteX221" fmla="*/ 981097 w 999985"/>
                <a:gd name="connsiteY221" fmla="*/ 185077 h 640022"/>
                <a:gd name="connsiteX222" fmla="*/ 981233 w 999985"/>
                <a:gd name="connsiteY222" fmla="*/ 215651 h 640022"/>
                <a:gd name="connsiteX223" fmla="*/ 981369 w 999985"/>
                <a:gd name="connsiteY223" fmla="*/ 246089 h 640022"/>
                <a:gd name="connsiteX224" fmla="*/ 981505 w 999985"/>
                <a:gd name="connsiteY224" fmla="*/ 276392 h 640022"/>
                <a:gd name="connsiteX225" fmla="*/ 981641 w 999985"/>
                <a:gd name="connsiteY225" fmla="*/ 306694 h 640022"/>
                <a:gd name="connsiteX226" fmla="*/ 981777 w 999985"/>
                <a:gd name="connsiteY226" fmla="*/ 336861 h 640022"/>
                <a:gd name="connsiteX227" fmla="*/ 981912 w 999985"/>
                <a:gd name="connsiteY227" fmla="*/ 366892 h 640022"/>
                <a:gd name="connsiteX228" fmla="*/ 982048 w 999985"/>
                <a:gd name="connsiteY228" fmla="*/ 396923 h 640022"/>
                <a:gd name="connsiteX229" fmla="*/ 982184 w 999985"/>
                <a:gd name="connsiteY229" fmla="*/ 426818 h 640022"/>
                <a:gd name="connsiteX230" fmla="*/ 982320 w 999985"/>
                <a:gd name="connsiteY230" fmla="*/ 456577 h 640022"/>
                <a:gd name="connsiteX231" fmla="*/ 982456 w 999985"/>
                <a:gd name="connsiteY231" fmla="*/ 486336 h 640022"/>
                <a:gd name="connsiteX232" fmla="*/ 981505 w 999985"/>
                <a:gd name="connsiteY232" fmla="*/ 488102 h 640022"/>
                <a:gd name="connsiteX233" fmla="*/ 980690 w 999985"/>
                <a:gd name="connsiteY233" fmla="*/ 492451 h 640022"/>
                <a:gd name="connsiteX234" fmla="*/ 984358 w 999985"/>
                <a:gd name="connsiteY234" fmla="*/ 504816 h 640022"/>
                <a:gd name="connsiteX235" fmla="*/ 992919 w 999985"/>
                <a:gd name="connsiteY235" fmla="*/ 522753 h 640022"/>
                <a:gd name="connsiteX236" fmla="*/ 995637 w 999985"/>
                <a:gd name="connsiteY236" fmla="*/ 535391 h 640022"/>
                <a:gd name="connsiteX237" fmla="*/ 992375 w 999985"/>
                <a:gd name="connsiteY237" fmla="*/ 542593 h 640022"/>
                <a:gd name="connsiteX238" fmla="*/ 994685 w 999985"/>
                <a:gd name="connsiteY238" fmla="*/ 555094 h 640022"/>
                <a:gd name="connsiteX239" fmla="*/ 999985 w 999985"/>
                <a:gd name="connsiteY239" fmla="*/ 564742 h 640022"/>
                <a:gd name="connsiteX240" fmla="*/ 247176 w 999985"/>
                <a:gd name="connsiteY240" fmla="*/ 62100 h 640022"/>
                <a:gd name="connsiteX241" fmla="*/ 248943 w 999985"/>
                <a:gd name="connsiteY241" fmla="*/ 66312 h 640022"/>
                <a:gd name="connsiteX242" fmla="*/ 243779 w 999985"/>
                <a:gd name="connsiteY242" fmla="*/ 70389 h 640022"/>
                <a:gd name="connsiteX243" fmla="*/ 240111 w 999985"/>
                <a:gd name="connsiteY243" fmla="*/ 71068 h 640022"/>
                <a:gd name="connsiteX244" fmla="*/ 234268 w 999985"/>
                <a:gd name="connsiteY244" fmla="*/ 64546 h 640022"/>
                <a:gd name="connsiteX245" fmla="*/ 231686 w 999985"/>
                <a:gd name="connsiteY245" fmla="*/ 63730 h 640022"/>
                <a:gd name="connsiteX246" fmla="*/ 233724 w 999985"/>
                <a:gd name="connsiteY246" fmla="*/ 73786 h 640022"/>
                <a:gd name="connsiteX247" fmla="*/ 233044 w 999985"/>
                <a:gd name="connsiteY247" fmla="*/ 77183 h 640022"/>
                <a:gd name="connsiteX248" fmla="*/ 221086 w 999985"/>
                <a:gd name="connsiteY248" fmla="*/ 70932 h 640022"/>
                <a:gd name="connsiteX249" fmla="*/ 218913 w 999985"/>
                <a:gd name="connsiteY249" fmla="*/ 66040 h 640022"/>
                <a:gd name="connsiteX250" fmla="*/ 222310 w 999985"/>
                <a:gd name="connsiteY250" fmla="*/ 60877 h 640022"/>
                <a:gd name="connsiteX251" fmla="*/ 229783 w 999985"/>
                <a:gd name="connsiteY251" fmla="*/ 55441 h 640022"/>
                <a:gd name="connsiteX252" fmla="*/ 232365 w 999985"/>
                <a:gd name="connsiteY252" fmla="*/ 54762 h 640022"/>
                <a:gd name="connsiteX253" fmla="*/ 247176 w 999985"/>
                <a:gd name="connsiteY253" fmla="*/ 62100 h 640022"/>
                <a:gd name="connsiteX254" fmla="*/ 217553 w 999985"/>
                <a:gd name="connsiteY254" fmla="*/ 95256 h 640022"/>
                <a:gd name="connsiteX255" fmla="*/ 220950 w 999985"/>
                <a:gd name="connsiteY255" fmla="*/ 101506 h 640022"/>
                <a:gd name="connsiteX256" fmla="*/ 207227 w 999985"/>
                <a:gd name="connsiteY256" fmla="*/ 97430 h 640022"/>
                <a:gd name="connsiteX257" fmla="*/ 201383 w 999985"/>
                <a:gd name="connsiteY257" fmla="*/ 93761 h 640022"/>
                <a:gd name="connsiteX258" fmla="*/ 199616 w 999985"/>
                <a:gd name="connsiteY258" fmla="*/ 90228 h 640022"/>
                <a:gd name="connsiteX259" fmla="*/ 197578 w 999985"/>
                <a:gd name="connsiteY259" fmla="*/ 78542 h 640022"/>
                <a:gd name="connsiteX260" fmla="*/ 198530 w 999985"/>
                <a:gd name="connsiteY260" fmla="*/ 74737 h 640022"/>
                <a:gd name="connsiteX261" fmla="*/ 204645 w 999985"/>
                <a:gd name="connsiteY261" fmla="*/ 73378 h 640022"/>
                <a:gd name="connsiteX262" fmla="*/ 216195 w 999985"/>
                <a:gd name="connsiteY262" fmla="*/ 87782 h 640022"/>
                <a:gd name="connsiteX263" fmla="*/ 217553 w 999985"/>
                <a:gd name="connsiteY263" fmla="*/ 95256 h 640022"/>
                <a:gd name="connsiteX264" fmla="*/ 242149 w 999985"/>
                <a:gd name="connsiteY264" fmla="*/ 108573 h 640022"/>
                <a:gd name="connsiteX265" fmla="*/ 240111 w 999985"/>
                <a:gd name="connsiteY265" fmla="*/ 110475 h 640022"/>
                <a:gd name="connsiteX266" fmla="*/ 233316 w 999985"/>
                <a:gd name="connsiteY266" fmla="*/ 107893 h 640022"/>
                <a:gd name="connsiteX267" fmla="*/ 229240 w 999985"/>
                <a:gd name="connsiteY267" fmla="*/ 103545 h 640022"/>
                <a:gd name="connsiteX268" fmla="*/ 227881 w 999985"/>
                <a:gd name="connsiteY268" fmla="*/ 98245 h 640022"/>
                <a:gd name="connsiteX269" fmla="*/ 230463 w 999985"/>
                <a:gd name="connsiteY269" fmla="*/ 88054 h 640022"/>
                <a:gd name="connsiteX270" fmla="*/ 233860 w 999985"/>
                <a:gd name="connsiteY270" fmla="*/ 85472 h 640022"/>
                <a:gd name="connsiteX271" fmla="*/ 236034 w 999985"/>
                <a:gd name="connsiteY271" fmla="*/ 86016 h 640022"/>
                <a:gd name="connsiteX272" fmla="*/ 236985 w 999985"/>
                <a:gd name="connsiteY272" fmla="*/ 94984 h 640022"/>
                <a:gd name="connsiteX273" fmla="*/ 243100 w 999985"/>
                <a:gd name="connsiteY273" fmla="*/ 104496 h 640022"/>
                <a:gd name="connsiteX274" fmla="*/ 242149 w 999985"/>
                <a:gd name="connsiteY274" fmla="*/ 108573 h 640022"/>
                <a:gd name="connsiteX275" fmla="*/ 273946 w 999985"/>
                <a:gd name="connsiteY275" fmla="*/ 161297 h 640022"/>
                <a:gd name="connsiteX276" fmla="*/ 280197 w 999985"/>
                <a:gd name="connsiteY276" fmla="*/ 186300 h 640022"/>
                <a:gd name="connsiteX277" fmla="*/ 282914 w 999985"/>
                <a:gd name="connsiteY277" fmla="*/ 175836 h 640022"/>
                <a:gd name="connsiteX278" fmla="*/ 300308 w 999985"/>
                <a:gd name="connsiteY278" fmla="*/ 193909 h 640022"/>
                <a:gd name="connsiteX279" fmla="*/ 300308 w 999985"/>
                <a:gd name="connsiteY279" fmla="*/ 202742 h 640022"/>
                <a:gd name="connsiteX280" fmla="*/ 298134 w 999985"/>
                <a:gd name="connsiteY280" fmla="*/ 205731 h 640022"/>
                <a:gd name="connsiteX281" fmla="*/ 294465 w 999985"/>
                <a:gd name="connsiteY281" fmla="*/ 206818 h 640022"/>
                <a:gd name="connsiteX282" fmla="*/ 291068 w 999985"/>
                <a:gd name="connsiteY282" fmla="*/ 204237 h 640022"/>
                <a:gd name="connsiteX283" fmla="*/ 287942 w 999985"/>
                <a:gd name="connsiteY283" fmla="*/ 197986 h 640022"/>
                <a:gd name="connsiteX284" fmla="*/ 284002 w 999985"/>
                <a:gd name="connsiteY284" fmla="*/ 194724 h 640022"/>
                <a:gd name="connsiteX285" fmla="*/ 275713 w 999985"/>
                <a:gd name="connsiteY285" fmla="*/ 192550 h 640022"/>
                <a:gd name="connsiteX286" fmla="*/ 271364 w 999985"/>
                <a:gd name="connsiteY286" fmla="*/ 185484 h 640022"/>
                <a:gd name="connsiteX287" fmla="*/ 269870 w 999985"/>
                <a:gd name="connsiteY287" fmla="*/ 180592 h 640022"/>
                <a:gd name="connsiteX288" fmla="*/ 269462 w 999985"/>
                <a:gd name="connsiteY288" fmla="*/ 166596 h 640022"/>
                <a:gd name="connsiteX289" fmla="*/ 267424 w 999985"/>
                <a:gd name="connsiteY289" fmla="*/ 162248 h 640022"/>
                <a:gd name="connsiteX290" fmla="*/ 262940 w 999985"/>
                <a:gd name="connsiteY290" fmla="*/ 161297 h 640022"/>
                <a:gd name="connsiteX291" fmla="*/ 258727 w 999985"/>
                <a:gd name="connsiteY291" fmla="*/ 157899 h 640022"/>
                <a:gd name="connsiteX292" fmla="*/ 252205 w 999985"/>
                <a:gd name="connsiteY292" fmla="*/ 148116 h 640022"/>
                <a:gd name="connsiteX293" fmla="*/ 251254 w 999985"/>
                <a:gd name="connsiteY293" fmla="*/ 145534 h 640022"/>
                <a:gd name="connsiteX294" fmla="*/ 254379 w 999985"/>
                <a:gd name="connsiteY294" fmla="*/ 137517 h 640022"/>
                <a:gd name="connsiteX295" fmla="*/ 261445 w 999985"/>
                <a:gd name="connsiteY295" fmla="*/ 124064 h 640022"/>
                <a:gd name="connsiteX296" fmla="*/ 266609 w 999985"/>
                <a:gd name="connsiteY296" fmla="*/ 117677 h 640022"/>
                <a:gd name="connsiteX297" fmla="*/ 269870 w 999985"/>
                <a:gd name="connsiteY297" fmla="*/ 118357 h 640022"/>
                <a:gd name="connsiteX298" fmla="*/ 273810 w 999985"/>
                <a:gd name="connsiteY298" fmla="*/ 122433 h 640022"/>
                <a:gd name="connsiteX299" fmla="*/ 278567 w 999985"/>
                <a:gd name="connsiteY299" fmla="*/ 129771 h 640022"/>
                <a:gd name="connsiteX300" fmla="*/ 277751 w 999985"/>
                <a:gd name="connsiteY300" fmla="*/ 134935 h 640022"/>
                <a:gd name="connsiteX301" fmla="*/ 258591 w 999985"/>
                <a:gd name="connsiteY301" fmla="*/ 145126 h 640022"/>
                <a:gd name="connsiteX302" fmla="*/ 257912 w 999985"/>
                <a:gd name="connsiteY302" fmla="*/ 147436 h 640022"/>
                <a:gd name="connsiteX303" fmla="*/ 267152 w 999985"/>
                <a:gd name="connsiteY303" fmla="*/ 150290 h 640022"/>
                <a:gd name="connsiteX304" fmla="*/ 270549 w 999985"/>
                <a:gd name="connsiteY304" fmla="*/ 152872 h 640022"/>
                <a:gd name="connsiteX305" fmla="*/ 273946 w 999985"/>
                <a:gd name="connsiteY305" fmla="*/ 161297 h 640022"/>
                <a:gd name="connsiteX306" fmla="*/ 283594 w 999985"/>
                <a:gd name="connsiteY306" fmla="*/ 268103 h 640022"/>
                <a:gd name="connsiteX307" fmla="*/ 282914 w 999985"/>
                <a:gd name="connsiteY307" fmla="*/ 271772 h 640022"/>
                <a:gd name="connsiteX308" fmla="*/ 275849 w 999985"/>
                <a:gd name="connsiteY308" fmla="*/ 267424 h 640022"/>
                <a:gd name="connsiteX309" fmla="*/ 273538 w 999985"/>
                <a:gd name="connsiteY309" fmla="*/ 263483 h 640022"/>
                <a:gd name="connsiteX310" fmla="*/ 273810 w 999985"/>
                <a:gd name="connsiteY310" fmla="*/ 254514 h 640022"/>
                <a:gd name="connsiteX311" fmla="*/ 275577 w 999985"/>
                <a:gd name="connsiteY311" fmla="*/ 248671 h 640022"/>
                <a:gd name="connsiteX312" fmla="*/ 276935 w 999985"/>
                <a:gd name="connsiteY312" fmla="*/ 247448 h 640022"/>
                <a:gd name="connsiteX313" fmla="*/ 281148 w 999985"/>
                <a:gd name="connsiteY313" fmla="*/ 250030 h 640022"/>
                <a:gd name="connsiteX314" fmla="*/ 282371 w 999985"/>
                <a:gd name="connsiteY314" fmla="*/ 251525 h 640022"/>
                <a:gd name="connsiteX315" fmla="*/ 283594 w 999985"/>
                <a:gd name="connsiteY315" fmla="*/ 268103 h 640022"/>
                <a:gd name="connsiteX316" fmla="*/ 296775 w 999985"/>
                <a:gd name="connsiteY316" fmla="*/ 305744 h 640022"/>
                <a:gd name="connsiteX317" fmla="*/ 296232 w 999985"/>
                <a:gd name="connsiteY317" fmla="*/ 310092 h 640022"/>
                <a:gd name="connsiteX318" fmla="*/ 291339 w 999985"/>
                <a:gd name="connsiteY318" fmla="*/ 313489 h 640022"/>
                <a:gd name="connsiteX319" fmla="*/ 288758 w 999985"/>
                <a:gd name="connsiteY319" fmla="*/ 312673 h 640022"/>
                <a:gd name="connsiteX320" fmla="*/ 288622 w 999985"/>
                <a:gd name="connsiteY320" fmla="*/ 307646 h 640022"/>
                <a:gd name="connsiteX321" fmla="*/ 287263 w 999985"/>
                <a:gd name="connsiteY321" fmla="*/ 306830 h 640022"/>
                <a:gd name="connsiteX322" fmla="*/ 281964 w 999985"/>
                <a:gd name="connsiteY322" fmla="*/ 312945 h 640022"/>
                <a:gd name="connsiteX323" fmla="*/ 282371 w 999985"/>
                <a:gd name="connsiteY323" fmla="*/ 300987 h 640022"/>
                <a:gd name="connsiteX324" fmla="*/ 284953 w 999985"/>
                <a:gd name="connsiteY324" fmla="*/ 288350 h 640022"/>
                <a:gd name="connsiteX325" fmla="*/ 287263 w 999985"/>
                <a:gd name="connsiteY325" fmla="*/ 288078 h 640022"/>
                <a:gd name="connsiteX326" fmla="*/ 290660 w 999985"/>
                <a:gd name="connsiteY326" fmla="*/ 296367 h 640022"/>
                <a:gd name="connsiteX327" fmla="*/ 296775 w 999985"/>
                <a:gd name="connsiteY327" fmla="*/ 305744 h 640022"/>
                <a:gd name="connsiteX328" fmla="*/ 238072 w 999985"/>
                <a:gd name="connsiteY328" fmla="*/ 341617 h 640022"/>
                <a:gd name="connsiteX329" fmla="*/ 236850 w 999985"/>
                <a:gd name="connsiteY329" fmla="*/ 345286 h 640022"/>
                <a:gd name="connsiteX330" fmla="*/ 235083 w 999985"/>
                <a:gd name="connsiteY330" fmla="*/ 345150 h 640022"/>
                <a:gd name="connsiteX331" fmla="*/ 231142 w 999985"/>
                <a:gd name="connsiteY331" fmla="*/ 337676 h 640022"/>
                <a:gd name="connsiteX332" fmla="*/ 230599 w 999985"/>
                <a:gd name="connsiteY332" fmla="*/ 332377 h 640022"/>
                <a:gd name="connsiteX333" fmla="*/ 233996 w 999985"/>
                <a:gd name="connsiteY333" fmla="*/ 328572 h 640022"/>
                <a:gd name="connsiteX334" fmla="*/ 238616 w 999985"/>
                <a:gd name="connsiteY334" fmla="*/ 339579 h 640022"/>
                <a:gd name="connsiteX335" fmla="*/ 238072 w 999985"/>
                <a:gd name="connsiteY335" fmla="*/ 341617 h 640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Lst>
              <a:rect l="l" t="t" r="r" b="b"/>
              <a:pathLst>
                <a:path w="999985" h="640022">
                  <a:moveTo>
                    <a:pt x="999985" y="564742"/>
                  </a:moveTo>
                  <a:lnTo>
                    <a:pt x="968323" y="564742"/>
                  </a:lnTo>
                  <a:lnTo>
                    <a:pt x="934352" y="564742"/>
                  </a:lnTo>
                  <a:lnTo>
                    <a:pt x="900380" y="564742"/>
                  </a:lnTo>
                  <a:lnTo>
                    <a:pt x="866409" y="564742"/>
                  </a:lnTo>
                  <a:lnTo>
                    <a:pt x="832437" y="564742"/>
                  </a:lnTo>
                  <a:lnTo>
                    <a:pt x="798466" y="564742"/>
                  </a:lnTo>
                  <a:lnTo>
                    <a:pt x="764494" y="564742"/>
                  </a:lnTo>
                  <a:lnTo>
                    <a:pt x="730523" y="564742"/>
                  </a:lnTo>
                  <a:lnTo>
                    <a:pt x="728349" y="564742"/>
                  </a:lnTo>
                  <a:lnTo>
                    <a:pt x="724544" y="568139"/>
                  </a:lnTo>
                  <a:lnTo>
                    <a:pt x="708238" y="574798"/>
                  </a:lnTo>
                  <a:lnTo>
                    <a:pt x="676033" y="576836"/>
                  </a:lnTo>
                  <a:lnTo>
                    <a:pt x="611351" y="594501"/>
                  </a:lnTo>
                  <a:lnTo>
                    <a:pt x="582951" y="608362"/>
                  </a:lnTo>
                  <a:lnTo>
                    <a:pt x="557948" y="615156"/>
                  </a:lnTo>
                  <a:lnTo>
                    <a:pt x="511339" y="621679"/>
                  </a:lnTo>
                  <a:lnTo>
                    <a:pt x="469214" y="630919"/>
                  </a:lnTo>
                  <a:lnTo>
                    <a:pt x="451413" y="630103"/>
                  </a:lnTo>
                  <a:lnTo>
                    <a:pt x="443940" y="622222"/>
                  </a:lnTo>
                  <a:lnTo>
                    <a:pt x="423557" y="617738"/>
                  </a:lnTo>
                  <a:lnTo>
                    <a:pt x="390265" y="616650"/>
                  </a:lnTo>
                  <a:lnTo>
                    <a:pt x="362136" y="621950"/>
                  </a:lnTo>
                  <a:lnTo>
                    <a:pt x="336182" y="637849"/>
                  </a:lnTo>
                  <a:lnTo>
                    <a:pt x="327893" y="639480"/>
                  </a:lnTo>
                  <a:lnTo>
                    <a:pt x="327893" y="639480"/>
                  </a:lnTo>
                  <a:lnTo>
                    <a:pt x="321098" y="640023"/>
                  </a:lnTo>
                  <a:lnTo>
                    <a:pt x="275305" y="633772"/>
                  </a:lnTo>
                  <a:lnTo>
                    <a:pt x="263891" y="633365"/>
                  </a:lnTo>
                  <a:lnTo>
                    <a:pt x="254107" y="624940"/>
                  </a:lnTo>
                  <a:lnTo>
                    <a:pt x="251525" y="611079"/>
                  </a:lnTo>
                  <a:lnTo>
                    <a:pt x="239159" y="569226"/>
                  </a:lnTo>
                  <a:lnTo>
                    <a:pt x="226522" y="544087"/>
                  </a:lnTo>
                  <a:lnTo>
                    <a:pt x="213749" y="535798"/>
                  </a:lnTo>
                  <a:lnTo>
                    <a:pt x="203693" y="532401"/>
                  </a:lnTo>
                  <a:lnTo>
                    <a:pt x="190920" y="537021"/>
                  </a:lnTo>
                  <a:lnTo>
                    <a:pt x="186979" y="534440"/>
                  </a:lnTo>
                  <a:lnTo>
                    <a:pt x="180865" y="533760"/>
                  </a:lnTo>
                  <a:lnTo>
                    <a:pt x="167276" y="524520"/>
                  </a:lnTo>
                  <a:lnTo>
                    <a:pt x="159530" y="515280"/>
                  </a:lnTo>
                  <a:lnTo>
                    <a:pt x="135750" y="515959"/>
                  </a:lnTo>
                  <a:lnTo>
                    <a:pt x="130858" y="509980"/>
                  </a:lnTo>
                  <a:lnTo>
                    <a:pt x="104360" y="515959"/>
                  </a:lnTo>
                  <a:lnTo>
                    <a:pt x="96208" y="509844"/>
                  </a:lnTo>
                  <a:lnTo>
                    <a:pt x="81803" y="513785"/>
                  </a:lnTo>
                  <a:lnTo>
                    <a:pt x="85336" y="496527"/>
                  </a:lnTo>
                  <a:lnTo>
                    <a:pt x="84657" y="474785"/>
                  </a:lnTo>
                  <a:lnTo>
                    <a:pt x="85336" y="453587"/>
                  </a:lnTo>
                  <a:lnTo>
                    <a:pt x="88870" y="469078"/>
                  </a:lnTo>
                  <a:lnTo>
                    <a:pt x="97838" y="485520"/>
                  </a:lnTo>
                  <a:lnTo>
                    <a:pt x="102186" y="466904"/>
                  </a:lnTo>
                  <a:lnTo>
                    <a:pt x="105176" y="443396"/>
                  </a:lnTo>
                  <a:lnTo>
                    <a:pt x="96343" y="434292"/>
                  </a:lnTo>
                  <a:lnTo>
                    <a:pt x="81803" y="427633"/>
                  </a:lnTo>
                  <a:lnTo>
                    <a:pt x="76640" y="405619"/>
                  </a:lnTo>
                  <a:lnTo>
                    <a:pt x="111155" y="386867"/>
                  </a:lnTo>
                  <a:lnTo>
                    <a:pt x="92810" y="382927"/>
                  </a:lnTo>
                  <a:lnTo>
                    <a:pt x="85608" y="374502"/>
                  </a:lnTo>
                  <a:lnTo>
                    <a:pt x="76776" y="373414"/>
                  </a:lnTo>
                  <a:lnTo>
                    <a:pt x="76096" y="379937"/>
                  </a:lnTo>
                  <a:lnTo>
                    <a:pt x="73243" y="388498"/>
                  </a:lnTo>
                  <a:lnTo>
                    <a:pt x="70117" y="377219"/>
                  </a:lnTo>
                  <a:lnTo>
                    <a:pt x="69166" y="363903"/>
                  </a:lnTo>
                  <a:lnTo>
                    <a:pt x="65497" y="341074"/>
                  </a:lnTo>
                  <a:lnTo>
                    <a:pt x="51365" y="304249"/>
                  </a:lnTo>
                  <a:lnTo>
                    <a:pt x="42804" y="256281"/>
                  </a:lnTo>
                  <a:lnTo>
                    <a:pt x="32069" y="232501"/>
                  </a:lnTo>
                  <a:lnTo>
                    <a:pt x="11414" y="209672"/>
                  </a:lnTo>
                  <a:lnTo>
                    <a:pt x="5979" y="196355"/>
                  </a:lnTo>
                  <a:lnTo>
                    <a:pt x="1087" y="162520"/>
                  </a:lnTo>
                  <a:lnTo>
                    <a:pt x="3805" y="136837"/>
                  </a:lnTo>
                  <a:lnTo>
                    <a:pt x="0" y="118764"/>
                  </a:lnTo>
                  <a:lnTo>
                    <a:pt x="9920" y="119851"/>
                  </a:lnTo>
                  <a:lnTo>
                    <a:pt x="36010" y="134119"/>
                  </a:lnTo>
                  <a:lnTo>
                    <a:pt x="68487" y="145262"/>
                  </a:lnTo>
                  <a:lnTo>
                    <a:pt x="78270" y="153415"/>
                  </a:lnTo>
                  <a:lnTo>
                    <a:pt x="94033" y="159394"/>
                  </a:lnTo>
                  <a:lnTo>
                    <a:pt x="181136" y="168770"/>
                  </a:lnTo>
                  <a:lnTo>
                    <a:pt x="186844" y="167819"/>
                  </a:lnTo>
                  <a:lnTo>
                    <a:pt x="198122" y="161976"/>
                  </a:lnTo>
                  <a:lnTo>
                    <a:pt x="202878" y="162655"/>
                  </a:lnTo>
                  <a:lnTo>
                    <a:pt x="215651" y="175836"/>
                  </a:lnTo>
                  <a:lnTo>
                    <a:pt x="222038" y="177467"/>
                  </a:lnTo>
                  <a:lnTo>
                    <a:pt x="230327" y="176787"/>
                  </a:lnTo>
                  <a:lnTo>
                    <a:pt x="236442" y="174206"/>
                  </a:lnTo>
                  <a:lnTo>
                    <a:pt x="246905" y="165101"/>
                  </a:lnTo>
                  <a:lnTo>
                    <a:pt x="248264" y="168499"/>
                  </a:lnTo>
                  <a:lnTo>
                    <a:pt x="248128" y="176923"/>
                  </a:lnTo>
                  <a:lnTo>
                    <a:pt x="251933" y="188881"/>
                  </a:lnTo>
                  <a:lnTo>
                    <a:pt x="259678" y="204372"/>
                  </a:lnTo>
                  <a:lnTo>
                    <a:pt x="262531" y="214020"/>
                  </a:lnTo>
                  <a:lnTo>
                    <a:pt x="246905" y="241062"/>
                  </a:lnTo>
                  <a:lnTo>
                    <a:pt x="243915" y="241605"/>
                  </a:lnTo>
                  <a:lnTo>
                    <a:pt x="243508" y="232501"/>
                  </a:lnTo>
                  <a:lnTo>
                    <a:pt x="241469" y="230734"/>
                  </a:lnTo>
                  <a:lnTo>
                    <a:pt x="212118" y="276392"/>
                  </a:lnTo>
                  <a:lnTo>
                    <a:pt x="201791" y="297998"/>
                  </a:lnTo>
                  <a:lnTo>
                    <a:pt x="200703" y="307782"/>
                  </a:lnTo>
                  <a:lnTo>
                    <a:pt x="201112" y="313489"/>
                  </a:lnTo>
                  <a:lnTo>
                    <a:pt x="205188" y="314848"/>
                  </a:lnTo>
                  <a:lnTo>
                    <a:pt x="214564" y="312673"/>
                  </a:lnTo>
                  <a:lnTo>
                    <a:pt x="228425" y="303705"/>
                  </a:lnTo>
                  <a:lnTo>
                    <a:pt x="229104" y="301803"/>
                  </a:lnTo>
                  <a:lnTo>
                    <a:pt x="216195" y="304928"/>
                  </a:lnTo>
                  <a:lnTo>
                    <a:pt x="209944" y="305200"/>
                  </a:lnTo>
                  <a:lnTo>
                    <a:pt x="210759" y="295008"/>
                  </a:lnTo>
                  <a:lnTo>
                    <a:pt x="212254" y="290116"/>
                  </a:lnTo>
                  <a:lnTo>
                    <a:pt x="220679" y="275033"/>
                  </a:lnTo>
                  <a:lnTo>
                    <a:pt x="229511" y="265929"/>
                  </a:lnTo>
                  <a:lnTo>
                    <a:pt x="242149" y="256281"/>
                  </a:lnTo>
                  <a:lnTo>
                    <a:pt x="249487" y="248264"/>
                  </a:lnTo>
                  <a:lnTo>
                    <a:pt x="254515" y="236577"/>
                  </a:lnTo>
                  <a:lnTo>
                    <a:pt x="268510" y="222581"/>
                  </a:lnTo>
                  <a:lnTo>
                    <a:pt x="271092" y="218641"/>
                  </a:lnTo>
                  <a:lnTo>
                    <a:pt x="270549" y="207090"/>
                  </a:lnTo>
                  <a:lnTo>
                    <a:pt x="271500" y="204916"/>
                  </a:lnTo>
                  <a:lnTo>
                    <a:pt x="278295" y="206410"/>
                  </a:lnTo>
                  <a:lnTo>
                    <a:pt x="281148" y="226114"/>
                  </a:lnTo>
                  <a:lnTo>
                    <a:pt x="279517" y="234947"/>
                  </a:lnTo>
                  <a:lnTo>
                    <a:pt x="267424" y="245682"/>
                  </a:lnTo>
                  <a:lnTo>
                    <a:pt x="265929" y="249487"/>
                  </a:lnTo>
                  <a:lnTo>
                    <a:pt x="268103" y="264162"/>
                  </a:lnTo>
                  <a:lnTo>
                    <a:pt x="266201" y="265521"/>
                  </a:lnTo>
                  <a:lnTo>
                    <a:pt x="261581" y="263754"/>
                  </a:lnTo>
                  <a:lnTo>
                    <a:pt x="260086" y="264706"/>
                  </a:lnTo>
                  <a:lnTo>
                    <a:pt x="271500" y="280605"/>
                  </a:lnTo>
                  <a:lnTo>
                    <a:pt x="275170" y="292970"/>
                  </a:lnTo>
                  <a:lnTo>
                    <a:pt x="275713" y="303977"/>
                  </a:lnTo>
                  <a:lnTo>
                    <a:pt x="272588" y="325039"/>
                  </a:lnTo>
                  <a:lnTo>
                    <a:pt x="269191" y="328572"/>
                  </a:lnTo>
                  <a:lnTo>
                    <a:pt x="263483" y="327349"/>
                  </a:lnTo>
                  <a:lnTo>
                    <a:pt x="255873" y="320827"/>
                  </a:lnTo>
                  <a:lnTo>
                    <a:pt x="254243" y="323001"/>
                  </a:lnTo>
                  <a:lnTo>
                    <a:pt x="248264" y="339307"/>
                  </a:lnTo>
                  <a:lnTo>
                    <a:pt x="246226" y="337812"/>
                  </a:lnTo>
                  <a:lnTo>
                    <a:pt x="242421" y="318516"/>
                  </a:lnTo>
                  <a:lnTo>
                    <a:pt x="240382" y="317022"/>
                  </a:lnTo>
                  <a:lnTo>
                    <a:pt x="228696" y="325854"/>
                  </a:lnTo>
                  <a:lnTo>
                    <a:pt x="224076" y="334279"/>
                  </a:lnTo>
                  <a:lnTo>
                    <a:pt x="219999" y="347732"/>
                  </a:lnTo>
                  <a:lnTo>
                    <a:pt x="214836" y="353983"/>
                  </a:lnTo>
                  <a:lnTo>
                    <a:pt x="229375" y="355342"/>
                  </a:lnTo>
                  <a:lnTo>
                    <a:pt x="242421" y="352624"/>
                  </a:lnTo>
                  <a:lnTo>
                    <a:pt x="252884" y="359011"/>
                  </a:lnTo>
                  <a:lnTo>
                    <a:pt x="256417" y="359147"/>
                  </a:lnTo>
                  <a:lnTo>
                    <a:pt x="266065" y="352896"/>
                  </a:lnTo>
                  <a:lnTo>
                    <a:pt x="269055" y="348683"/>
                  </a:lnTo>
                  <a:lnTo>
                    <a:pt x="276935" y="328300"/>
                  </a:lnTo>
                  <a:lnTo>
                    <a:pt x="280877" y="324631"/>
                  </a:lnTo>
                  <a:lnTo>
                    <a:pt x="286856" y="324495"/>
                  </a:lnTo>
                  <a:lnTo>
                    <a:pt x="292563" y="321370"/>
                  </a:lnTo>
                  <a:lnTo>
                    <a:pt x="300987" y="310228"/>
                  </a:lnTo>
                  <a:lnTo>
                    <a:pt x="301259" y="305744"/>
                  </a:lnTo>
                  <a:lnTo>
                    <a:pt x="298134" y="280605"/>
                  </a:lnTo>
                  <a:lnTo>
                    <a:pt x="299085" y="266336"/>
                  </a:lnTo>
                  <a:lnTo>
                    <a:pt x="297454" y="261852"/>
                  </a:lnTo>
                  <a:lnTo>
                    <a:pt x="293650" y="257096"/>
                  </a:lnTo>
                  <a:lnTo>
                    <a:pt x="294193" y="252476"/>
                  </a:lnTo>
                  <a:lnTo>
                    <a:pt x="297183" y="245002"/>
                  </a:lnTo>
                  <a:lnTo>
                    <a:pt x="297454" y="238208"/>
                  </a:lnTo>
                  <a:lnTo>
                    <a:pt x="294872" y="232093"/>
                  </a:lnTo>
                  <a:lnTo>
                    <a:pt x="295960" y="225163"/>
                  </a:lnTo>
                  <a:lnTo>
                    <a:pt x="303977" y="210351"/>
                  </a:lnTo>
                  <a:lnTo>
                    <a:pt x="305472" y="203829"/>
                  </a:lnTo>
                  <a:lnTo>
                    <a:pt x="315255" y="189017"/>
                  </a:lnTo>
                  <a:lnTo>
                    <a:pt x="312809" y="183038"/>
                  </a:lnTo>
                  <a:lnTo>
                    <a:pt x="305608" y="175701"/>
                  </a:lnTo>
                  <a:lnTo>
                    <a:pt x="301123" y="169314"/>
                  </a:lnTo>
                  <a:lnTo>
                    <a:pt x="296503" y="159258"/>
                  </a:lnTo>
                  <a:lnTo>
                    <a:pt x="292971" y="155861"/>
                  </a:lnTo>
                  <a:lnTo>
                    <a:pt x="291883" y="157356"/>
                  </a:lnTo>
                  <a:lnTo>
                    <a:pt x="296775" y="173798"/>
                  </a:lnTo>
                  <a:lnTo>
                    <a:pt x="295688" y="174885"/>
                  </a:lnTo>
                  <a:lnTo>
                    <a:pt x="283050" y="166052"/>
                  </a:lnTo>
                  <a:lnTo>
                    <a:pt x="280061" y="160481"/>
                  </a:lnTo>
                  <a:lnTo>
                    <a:pt x="278567" y="152872"/>
                  </a:lnTo>
                  <a:lnTo>
                    <a:pt x="279653" y="147164"/>
                  </a:lnTo>
                  <a:lnTo>
                    <a:pt x="286448" y="141593"/>
                  </a:lnTo>
                  <a:lnTo>
                    <a:pt x="294601" y="139555"/>
                  </a:lnTo>
                  <a:lnTo>
                    <a:pt x="293921" y="134799"/>
                  </a:lnTo>
                  <a:lnTo>
                    <a:pt x="283730" y="119444"/>
                  </a:lnTo>
                  <a:lnTo>
                    <a:pt x="276935" y="112378"/>
                  </a:lnTo>
                  <a:lnTo>
                    <a:pt x="271636" y="108980"/>
                  </a:lnTo>
                  <a:lnTo>
                    <a:pt x="264570" y="108029"/>
                  </a:lnTo>
                  <a:lnTo>
                    <a:pt x="261445" y="105447"/>
                  </a:lnTo>
                  <a:lnTo>
                    <a:pt x="260630" y="101778"/>
                  </a:lnTo>
                  <a:lnTo>
                    <a:pt x="262124" y="97022"/>
                  </a:lnTo>
                  <a:lnTo>
                    <a:pt x="265929" y="95528"/>
                  </a:lnTo>
                  <a:lnTo>
                    <a:pt x="276800" y="97430"/>
                  </a:lnTo>
                  <a:lnTo>
                    <a:pt x="282643" y="94033"/>
                  </a:lnTo>
                  <a:lnTo>
                    <a:pt x="282099" y="87918"/>
                  </a:lnTo>
                  <a:lnTo>
                    <a:pt x="280332" y="84521"/>
                  </a:lnTo>
                  <a:lnTo>
                    <a:pt x="280605" y="62507"/>
                  </a:lnTo>
                  <a:lnTo>
                    <a:pt x="276392" y="44571"/>
                  </a:lnTo>
                  <a:lnTo>
                    <a:pt x="274218" y="41581"/>
                  </a:lnTo>
                  <a:lnTo>
                    <a:pt x="271908" y="41309"/>
                  </a:lnTo>
                  <a:lnTo>
                    <a:pt x="269462" y="43755"/>
                  </a:lnTo>
                  <a:lnTo>
                    <a:pt x="262667" y="44435"/>
                  </a:lnTo>
                  <a:lnTo>
                    <a:pt x="258455" y="38592"/>
                  </a:lnTo>
                  <a:lnTo>
                    <a:pt x="253835" y="27177"/>
                  </a:lnTo>
                  <a:lnTo>
                    <a:pt x="245411" y="0"/>
                  </a:lnTo>
                  <a:lnTo>
                    <a:pt x="258455" y="0"/>
                  </a:lnTo>
                  <a:lnTo>
                    <a:pt x="312945" y="0"/>
                  </a:lnTo>
                  <a:lnTo>
                    <a:pt x="367436" y="0"/>
                  </a:lnTo>
                  <a:lnTo>
                    <a:pt x="421926" y="0"/>
                  </a:lnTo>
                  <a:lnTo>
                    <a:pt x="476417" y="0"/>
                  </a:lnTo>
                  <a:lnTo>
                    <a:pt x="530906" y="0"/>
                  </a:lnTo>
                  <a:lnTo>
                    <a:pt x="585397" y="0"/>
                  </a:lnTo>
                  <a:lnTo>
                    <a:pt x="639887" y="0"/>
                  </a:lnTo>
                  <a:lnTo>
                    <a:pt x="694378" y="0"/>
                  </a:lnTo>
                  <a:lnTo>
                    <a:pt x="748868" y="0"/>
                  </a:lnTo>
                  <a:lnTo>
                    <a:pt x="803358" y="0"/>
                  </a:lnTo>
                  <a:lnTo>
                    <a:pt x="857848" y="0"/>
                  </a:lnTo>
                  <a:lnTo>
                    <a:pt x="912338" y="0"/>
                  </a:lnTo>
                  <a:lnTo>
                    <a:pt x="966829" y="0"/>
                  </a:lnTo>
                  <a:lnTo>
                    <a:pt x="980145" y="0"/>
                  </a:lnTo>
                  <a:lnTo>
                    <a:pt x="980417" y="30982"/>
                  </a:lnTo>
                  <a:lnTo>
                    <a:pt x="980553" y="61964"/>
                  </a:lnTo>
                  <a:lnTo>
                    <a:pt x="980690" y="92946"/>
                  </a:lnTo>
                  <a:lnTo>
                    <a:pt x="980826" y="123792"/>
                  </a:lnTo>
                  <a:lnTo>
                    <a:pt x="980961" y="154502"/>
                  </a:lnTo>
                  <a:lnTo>
                    <a:pt x="981097" y="185077"/>
                  </a:lnTo>
                  <a:lnTo>
                    <a:pt x="981233" y="215651"/>
                  </a:lnTo>
                  <a:lnTo>
                    <a:pt x="981369" y="246089"/>
                  </a:lnTo>
                  <a:lnTo>
                    <a:pt x="981505" y="276392"/>
                  </a:lnTo>
                  <a:lnTo>
                    <a:pt x="981641" y="306694"/>
                  </a:lnTo>
                  <a:lnTo>
                    <a:pt x="981777" y="336861"/>
                  </a:lnTo>
                  <a:lnTo>
                    <a:pt x="981912" y="366892"/>
                  </a:lnTo>
                  <a:lnTo>
                    <a:pt x="982048" y="396923"/>
                  </a:lnTo>
                  <a:lnTo>
                    <a:pt x="982184" y="426818"/>
                  </a:lnTo>
                  <a:lnTo>
                    <a:pt x="982320" y="456577"/>
                  </a:lnTo>
                  <a:lnTo>
                    <a:pt x="982456" y="486336"/>
                  </a:lnTo>
                  <a:lnTo>
                    <a:pt x="981505" y="488102"/>
                  </a:lnTo>
                  <a:lnTo>
                    <a:pt x="980690" y="492451"/>
                  </a:lnTo>
                  <a:lnTo>
                    <a:pt x="984358" y="504816"/>
                  </a:lnTo>
                  <a:lnTo>
                    <a:pt x="992919" y="522753"/>
                  </a:lnTo>
                  <a:lnTo>
                    <a:pt x="995637" y="535391"/>
                  </a:lnTo>
                  <a:lnTo>
                    <a:pt x="992375" y="542593"/>
                  </a:lnTo>
                  <a:lnTo>
                    <a:pt x="994685" y="555094"/>
                  </a:lnTo>
                  <a:lnTo>
                    <a:pt x="999985" y="564742"/>
                  </a:lnTo>
                  <a:close/>
                  <a:moveTo>
                    <a:pt x="247176" y="62100"/>
                  </a:moveTo>
                  <a:lnTo>
                    <a:pt x="248943" y="66312"/>
                  </a:lnTo>
                  <a:lnTo>
                    <a:pt x="243779" y="70389"/>
                  </a:lnTo>
                  <a:lnTo>
                    <a:pt x="240111" y="71068"/>
                  </a:lnTo>
                  <a:lnTo>
                    <a:pt x="234268" y="64546"/>
                  </a:lnTo>
                  <a:lnTo>
                    <a:pt x="231686" y="63730"/>
                  </a:lnTo>
                  <a:lnTo>
                    <a:pt x="233724" y="73786"/>
                  </a:lnTo>
                  <a:lnTo>
                    <a:pt x="233044" y="77183"/>
                  </a:lnTo>
                  <a:lnTo>
                    <a:pt x="221086" y="70932"/>
                  </a:lnTo>
                  <a:lnTo>
                    <a:pt x="218913" y="66040"/>
                  </a:lnTo>
                  <a:lnTo>
                    <a:pt x="222310" y="60877"/>
                  </a:lnTo>
                  <a:lnTo>
                    <a:pt x="229783" y="55441"/>
                  </a:lnTo>
                  <a:lnTo>
                    <a:pt x="232365" y="54762"/>
                  </a:lnTo>
                  <a:lnTo>
                    <a:pt x="247176" y="62100"/>
                  </a:lnTo>
                  <a:close/>
                  <a:moveTo>
                    <a:pt x="217553" y="95256"/>
                  </a:moveTo>
                  <a:lnTo>
                    <a:pt x="220950" y="101506"/>
                  </a:lnTo>
                  <a:lnTo>
                    <a:pt x="207227" y="97430"/>
                  </a:lnTo>
                  <a:lnTo>
                    <a:pt x="201383" y="93761"/>
                  </a:lnTo>
                  <a:lnTo>
                    <a:pt x="199616" y="90228"/>
                  </a:lnTo>
                  <a:lnTo>
                    <a:pt x="197578" y="78542"/>
                  </a:lnTo>
                  <a:lnTo>
                    <a:pt x="198530" y="74737"/>
                  </a:lnTo>
                  <a:lnTo>
                    <a:pt x="204645" y="73378"/>
                  </a:lnTo>
                  <a:lnTo>
                    <a:pt x="216195" y="87782"/>
                  </a:lnTo>
                  <a:lnTo>
                    <a:pt x="217553" y="95256"/>
                  </a:lnTo>
                  <a:close/>
                  <a:moveTo>
                    <a:pt x="242149" y="108573"/>
                  </a:moveTo>
                  <a:lnTo>
                    <a:pt x="240111" y="110475"/>
                  </a:lnTo>
                  <a:lnTo>
                    <a:pt x="233316" y="107893"/>
                  </a:lnTo>
                  <a:lnTo>
                    <a:pt x="229240" y="103545"/>
                  </a:lnTo>
                  <a:lnTo>
                    <a:pt x="227881" y="98245"/>
                  </a:lnTo>
                  <a:lnTo>
                    <a:pt x="230463" y="88054"/>
                  </a:lnTo>
                  <a:lnTo>
                    <a:pt x="233860" y="85472"/>
                  </a:lnTo>
                  <a:lnTo>
                    <a:pt x="236034" y="86016"/>
                  </a:lnTo>
                  <a:lnTo>
                    <a:pt x="236985" y="94984"/>
                  </a:lnTo>
                  <a:lnTo>
                    <a:pt x="243100" y="104496"/>
                  </a:lnTo>
                  <a:lnTo>
                    <a:pt x="242149" y="108573"/>
                  </a:lnTo>
                  <a:close/>
                  <a:moveTo>
                    <a:pt x="273946" y="161297"/>
                  </a:moveTo>
                  <a:lnTo>
                    <a:pt x="280197" y="186300"/>
                  </a:lnTo>
                  <a:lnTo>
                    <a:pt x="282914" y="175836"/>
                  </a:lnTo>
                  <a:lnTo>
                    <a:pt x="300308" y="193909"/>
                  </a:lnTo>
                  <a:lnTo>
                    <a:pt x="300308" y="202742"/>
                  </a:lnTo>
                  <a:lnTo>
                    <a:pt x="298134" y="205731"/>
                  </a:lnTo>
                  <a:lnTo>
                    <a:pt x="294465" y="206818"/>
                  </a:lnTo>
                  <a:lnTo>
                    <a:pt x="291068" y="204237"/>
                  </a:lnTo>
                  <a:lnTo>
                    <a:pt x="287942" y="197986"/>
                  </a:lnTo>
                  <a:lnTo>
                    <a:pt x="284002" y="194724"/>
                  </a:lnTo>
                  <a:lnTo>
                    <a:pt x="275713" y="192550"/>
                  </a:lnTo>
                  <a:lnTo>
                    <a:pt x="271364" y="185484"/>
                  </a:lnTo>
                  <a:lnTo>
                    <a:pt x="269870" y="180592"/>
                  </a:lnTo>
                  <a:lnTo>
                    <a:pt x="269462" y="166596"/>
                  </a:lnTo>
                  <a:lnTo>
                    <a:pt x="267424" y="162248"/>
                  </a:lnTo>
                  <a:lnTo>
                    <a:pt x="262940" y="161297"/>
                  </a:lnTo>
                  <a:lnTo>
                    <a:pt x="258727" y="157899"/>
                  </a:lnTo>
                  <a:lnTo>
                    <a:pt x="252205" y="148116"/>
                  </a:lnTo>
                  <a:lnTo>
                    <a:pt x="251254" y="145534"/>
                  </a:lnTo>
                  <a:lnTo>
                    <a:pt x="254379" y="137517"/>
                  </a:lnTo>
                  <a:lnTo>
                    <a:pt x="261445" y="124064"/>
                  </a:lnTo>
                  <a:lnTo>
                    <a:pt x="266609" y="117677"/>
                  </a:lnTo>
                  <a:lnTo>
                    <a:pt x="269870" y="118357"/>
                  </a:lnTo>
                  <a:lnTo>
                    <a:pt x="273810" y="122433"/>
                  </a:lnTo>
                  <a:lnTo>
                    <a:pt x="278567" y="129771"/>
                  </a:lnTo>
                  <a:lnTo>
                    <a:pt x="277751" y="134935"/>
                  </a:lnTo>
                  <a:lnTo>
                    <a:pt x="258591" y="145126"/>
                  </a:lnTo>
                  <a:lnTo>
                    <a:pt x="257912" y="147436"/>
                  </a:lnTo>
                  <a:lnTo>
                    <a:pt x="267152" y="150290"/>
                  </a:lnTo>
                  <a:lnTo>
                    <a:pt x="270549" y="152872"/>
                  </a:lnTo>
                  <a:lnTo>
                    <a:pt x="273946" y="161297"/>
                  </a:lnTo>
                  <a:close/>
                  <a:moveTo>
                    <a:pt x="283594" y="268103"/>
                  </a:moveTo>
                  <a:lnTo>
                    <a:pt x="282914" y="271772"/>
                  </a:lnTo>
                  <a:lnTo>
                    <a:pt x="275849" y="267424"/>
                  </a:lnTo>
                  <a:lnTo>
                    <a:pt x="273538" y="263483"/>
                  </a:lnTo>
                  <a:lnTo>
                    <a:pt x="273810" y="254514"/>
                  </a:lnTo>
                  <a:lnTo>
                    <a:pt x="275577" y="248671"/>
                  </a:lnTo>
                  <a:lnTo>
                    <a:pt x="276935" y="247448"/>
                  </a:lnTo>
                  <a:lnTo>
                    <a:pt x="281148" y="250030"/>
                  </a:lnTo>
                  <a:lnTo>
                    <a:pt x="282371" y="251525"/>
                  </a:lnTo>
                  <a:lnTo>
                    <a:pt x="283594" y="268103"/>
                  </a:lnTo>
                  <a:close/>
                  <a:moveTo>
                    <a:pt x="296775" y="305744"/>
                  </a:moveTo>
                  <a:lnTo>
                    <a:pt x="296232" y="310092"/>
                  </a:lnTo>
                  <a:lnTo>
                    <a:pt x="291339" y="313489"/>
                  </a:lnTo>
                  <a:lnTo>
                    <a:pt x="288758" y="312673"/>
                  </a:lnTo>
                  <a:lnTo>
                    <a:pt x="288622" y="307646"/>
                  </a:lnTo>
                  <a:lnTo>
                    <a:pt x="287263" y="306830"/>
                  </a:lnTo>
                  <a:lnTo>
                    <a:pt x="281964" y="312945"/>
                  </a:lnTo>
                  <a:lnTo>
                    <a:pt x="282371" y="300987"/>
                  </a:lnTo>
                  <a:lnTo>
                    <a:pt x="284953" y="288350"/>
                  </a:lnTo>
                  <a:lnTo>
                    <a:pt x="287263" y="288078"/>
                  </a:lnTo>
                  <a:lnTo>
                    <a:pt x="290660" y="296367"/>
                  </a:lnTo>
                  <a:lnTo>
                    <a:pt x="296775" y="305744"/>
                  </a:lnTo>
                  <a:close/>
                  <a:moveTo>
                    <a:pt x="238072" y="341617"/>
                  </a:moveTo>
                  <a:lnTo>
                    <a:pt x="236850" y="345286"/>
                  </a:lnTo>
                  <a:lnTo>
                    <a:pt x="235083" y="345150"/>
                  </a:lnTo>
                  <a:lnTo>
                    <a:pt x="231142" y="337676"/>
                  </a:lnTo>
                  <a:lnTo>
                    <a:pt x="230599" y="332377"/>
                  </a:lnTo>
                  <a:lnTo>
                    <a:pt x="233996" y="328572"/>
                  </a:lnTo>
                  <a:lnTo>
                    <a:pt x="238616" y="339579"/>
                  </a:lnTo>
                  <a:lnTo>
                    <a:pt x="238072" y="341617"/>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 name="Freeform: Shape 74">
              <a:extLst>
                <a:ext uri="{FF2B5EF4-FFF2-40B4-BE49-F238E27FC236}">
                  <a16:creationId xmlns:a16="http://schemas.microsoft.com/office/drawing/2014/main" id="{B27C42C2-0674-0422-68E3-E50D8BF39A4B}"/>
                </a:ext>
              </a:extLst>
            </p:cNvPr>
            <p:cNvSpPr/>
            <p:nvPr/>
          </p:nvSpPr>
          <p:spPr>
            <a:xfrm>
              <a:off x="14461912" y="7684623"/>
              <a:ext cx="772376" cy="822517"/>
            </a:xfrm>
            <a:custGeom>
              <a:avLst/>
              <a:gdLst>
                <a:gd name="connsiteX0" fmla="*/ 315799 w 772376"/>
                <a:gd name="connsiteY0" fmla="*/ 8425 h 822517"/>
                <a:gd name="connsiteX1" fmla="*/ 311587 w 772376"/>
                <a:gd name="connsiteY1" fmla="*/ 11414 h 822517"/>
                <a:gd name="connsiteX2" fmla="*/ 309956 w 772376"/>
                <a:gd name="connsiteY2" fmla="*/ 10055 h 822517"/>
                <a:gd name="connsiteX3" fmla="*/ 310907 w 772376"/>
                <a:gd name="connsiteY3" fmla="*/ 4348 h 822517"/>
                <a:gd name="connsiteX4" fmla="*/ 313081 w 772376"/>
                <a:gd name="connsiteY4" fmla="*/ 951 h 822517"/>
                <a:gd name="connsiteX5" fmla="*/ 316343 w 772376"/>
                <a:gd name="connsiteY5" fmla="*/ 0 h 822517"/>
                <a:gd name="connsiteX6" fmla="*/ 317974 w 772376"/>
                <a:gd name="connsiteY6" fmla="*/ 1359 h 822517"/>
                <a:gd name="connsiteX7" fmla="*/ 317974 w 772376"/>
                <a:gd name="connsiteY7" fmla="*/ 5028 h 822517"/>
                <a:gd name="connsiteX8" fmla="*/ 315799 w 772376"/>
                <a:gd name="connsiteY8" fmla="*/ 8425 h 822517"/>
                <a:gd name="connsiteX9" fmla="*/ 279790 w 772376"/>
                <a:gd name="connsiteY9" fmla="*/ 26906 h 822517"/>
                <a:gd name="connsiteX10" fmla="*/ 277887 w 772376"/>
                <a:gd name="connsiteY10" fmla="*/ 28265 h 822517"/>
                <a:gd name="connsiteX11" fmla="*/ 272995 w 772376"/>
                <a:gd name="connsiteY11" fmla="*/ 25139 h 822517"/>
                <a:gd name="connsiteX12" fmla="*/ 272315 w 772376"/>
                <a:gd name="connsiteY12" fmla="*/ 22557 h 822517"/>
                <a:gd name="connsiteX13" fmla="*/ 273675 w 772376"/>
                <a:gd name="connsiteY13" fmla="*/ 19975 h 822517"/>
                <a:gd name="connsiteX14" fmla="*/ 275984 w 772376"/>
                <a:gd name="connsiteY14" fmla="*/ 20519 h 822517"/>
                <a:gd name="connsiteX15" fmla="*/ 279246 w 772376"/>
                <a:gd name="connsiteY15" fmla="*/ 24324 h 822517"/>
                <a:gd name="connsiteX16" fmla="*/ 279790 w 772376"/>
                <a:gd name="connsiteY16" fmla="*/ 26906 h 822517"/>
                <a:gd name="connsiteX17" fmla="*/ 318109 w 772376"/>
                <a:gd name="connsiteY17" fmla="*/ 89141 h 822517"/>
                <a:gd name="connsiteX18" fmla="*/ 317430 w 772376"/>
                <a:gd name="connsiteY18" fmla="*/ 90636 h 822517"/>
                <a:gd name="connsiteX19" fmla="*/ 320011 w 772376"/>
                <a:gd name="connsiteY19" fmla="*/ 97430 h 822517"/>
                <a:gd name="connsiteX20" fmla="*/ 326534 w 772376"/>
                <a:gd name="connsiteY20" fmla="*/ 95664 h 822517"/>
                <a:gd name="connsiteX21" fmla="*/ 329388 w 772376"/>
                <a:gd name="connsiteY21" fmla="*/ 99740 h 822517"/>
                <a:gd name="connsiteX22" fmla="*/ 333329 w 772376"/>
                <a:gd name="connsiteY22" fmla="*/ 101507 h 822517"/>
                <a:gd name="connsiteX23" fmla="*/ 340666 w 772376"/>
                <a:gd name="connsiteY23" fmla="*/ 104768 h 822517"/>
                <a:gd name="connsiteX24" fmla="*/ 344199 w 772376"/>
                <a:gd name="connsiteY24" fmla="*/ 112514 h 822517"/>
                <a:gd name="connsiteX25" fmla="*/ 347733 w 772376"/>
                <a:gd name="connsiteY25" fmla="*/ 120259 h 822517"/>
                <a:gd name="connsiteX26" fmla="*/ 351265 w 772376"/>
                <a:gd name="connsiteY26" fmla="*/ 128005 h 822517"/>
                <a:gd name="connsiteX27" fmla="*/ 354798 w 772376"/>
                <a:gd name="connsiteY27" fmla="*/ 135750 h 822517"/>
                <a:gd name="connsiteX28" fmla="*/ 370833 w 772376"/>
                <a:gd name="connsiteY28" fmla="*/ 140234 h 822517"/>
                <a:gd name="connsiteX29" fmla="*/ 386868 w 772376"/>
                <a:gd name="connsiteY29" fmla="*/ 144719 h 822517"/>
                <a:gd name="connsiteX30" fmla="*/ 402902 w 772376"/>
                <a:gd name="connsiteY30" fmla="*/ 149203 h 822517"/>
                <a:gd name="connsiteX31" fmla="*/ 418937 w 772376"/>
                <a:gd name="connsiteY31" fmla="*/ 153687 h 822517"/>
                <a:gd name="connsiteX32" fmla="*/ 434971 w 772376"/>
                <a:gd name="connsiteY32" fmla="*/ 158172 h 822517"/>
                <a:gd name="connsiteX33" fmla="*/ 451006 w 772376"/>
                <a:gd name="connsiteY33" fmla="*/ 162656 h 822517"/>
                <a:gd name="connsiteX34" fmla="*/ 467040 w 772376"/>
                <a:gd name="connsiteY34" fmla="*/ 167140 h 822517"/>
                <a:gd name="connsiteX35" fmla="*/ 483075 w 772376"/>
                <a:gd name="connsiteY35" fmla="*/ 171624 h 822517"/>
                <a:gd name="connsiteX36" fmla="*/ 492044 w 772376"/>
                <a:gd name="connsiteY36" fmla="*/ 176788 h 822517"/>
                <a:gd name="connsiteX37" fmla="*/ 501012 w 772376"/>
                <a:gd name="connsiteY37" fmla="*/ 181952 h 822517"/>
                <a:gd name="connsiteX38" fmla="*/ 509981 w 772376"/>
                <a:gd name="connsiteY38" fmla="*/ 187115 h 822517"/>
                <a:gd name="connsiteX39" fmla="*/ 518949 w 772376"/>
                <a:gd name="connsiteY39" fmla="*/ 192279 h 822517"/>
                <a:gd name="connsiteX40" fmla="*/ 533081 w 772376"/>
                <a:gd name="connsiteY40" fmla="*/ 193230 h 822517"/>
                <a:gd name="connsiteX41" fmla="*/ 545583 w 772376"/>
                <a:gd name="connsiteY41" fmla="*/ 196355 h 822517"/>
                <a:gd name="connsiteX42" fmla="*/ 563112 w 772376"/>
                <a:gd name="connsiteY42" fmla="*/ 196491 h 822517"/>
                <a:gd name="connsiteX43" fmla="*/ 580777 w 772376"/>
                <a:gd name="connsiteY43" fmla="*/ 200432 h 822517"/>
                <a:gd name="connsiteX44" fmla="*/ 606731 w 772376"/>
                <a:gd name="connsiteY44" fmla="*/ 208993 h 822517"/>
                <a:gd name="connsiteX45" fmla="*/ 612846 w 772376"/>
                <a:gd name="connsiteY45" fmla="*/ 216331 h 822517"/>
                <a:gd name="connsiteX46" fmla="*/ 613933 w 772376"/>
                <a:gd name="connsiteY46" fmla="*/ 221222 h 822517"/>
                <a:gd name="connsiteX47" fmla="*/ 611351 w 772376"/>
                <a:gd name="connsiteY47" fmla="*/ 232637 h 822517"/>
                <a:gd name="connsiteX48" fmla="*/ 636082 w 772376"/>
                <a:gd name="connsiteY48" fmla="*/ 242828 h 822517"/>
                <a:gd name="connsiteX49" fmla="*/ 646682 w 772376"/>
                <a:gd name="connsiteY49" fmla="*/ 250438 h 822517"/>
                <a:gd name="connsiteX50" fmla="*/ 650622 w 772376"/>
                <a:gd name="connsiteY50" fmla="*/ 256281 h 822517"/>
                <a:gd name="connsiteX51" fmla="*/ 649943 w 772376"/>
                <a:gd name="connsiteY51" fmla="*/ 261581 h 822517"/>
                <a:gd name="connsiteX52" fmla="*/ 652389 w 772376"/>
                <a:gd name="connsiteY52" fmla="*/ 272723 h 822517"/>
                <a:gd name="connsiteX53" fmla="*/ 649807 w 772376"/>
                <a:gd name="connsiteY53" fmla="*/ 278702 h 822517"/>
                <a:gd name="connsiteX54" fmla="*/ 649807 w 772376"/>
                <a:gd name="connsiteY54" fmla="*/ 289165 h 822517"/>
                <a:gd name="connsiteX55" fmla="*/ 644235 w 772376"/>
                <a:gd name="connsiteY55" fmla="*/ 300172 h 822517"/>
                <a:gd name="connsiteX56" fmla="*/ 642333 w 772376"/>
                <a:gd name="connsiteY56" fmla="*/ 306151 h 822517"/>
                <a:gd name="connsiteX57" fmla="*/ 642197 w 772376"/>
                <a:gd name="connsiteY57" fmla="*/ 311179 h 822517"/>
                <a:gd name="connsiteX58" fmla="*/ 643420 w 772376"/>
                <a:gd name="connsiteY58" fmla="*/ 314440 h 822517"/>
                <a:gd name="connsiteX59" fmla="*/ 646410 w 772376"/>
                <a:gd name="connsiteY59" fmla="*/ 315663 h 822517"/>
                <a:gd name="connsiteX60" fmla="*/ 655786 w 772376"/>
                <a:gd name="connsiteY60" fmla="*/ 314984 h 822517"/>
                <a:gd name="connsiteX61" fmla="*/ 665026 w 772376"/>
                <a:gd name="connsiteY61" fmla="*/ 311587 h 822517"/>
                <a:gd name="connsiteX62" fmla="*/ 669103 w 772376"/>
                <a:gd name="connsiteY62" fmla="*/ 313625 h 822517"/>
                <a:gd name="connsiteX63" fmla="*/ 669918 w 772376"/>
                <a:gd name="connsiteY63" fmla="*/ 315391 h 822517"/>
                <a:gd name="connsiteX64" fmla="*/ 669239 w 772376"/>
                <a:gd name="connsiteY64" fmla="*/ 318381 h 822517"/>
                <a:gd name="connsiteX65" fmla="*/ 661765 w 772376"/>
                <a:gd name="connsiteY65" fmla="*/ 336998 h 822517"/>
                <a:gd name="connsiteX66" fmla="*/ 662037 w 772376"/>
                <a:gd name="connsiteY66" fmla="*/ 344471 h 822517"/>
                <a:gd name="connsiteX67" fmla="*/ 665162 w 772376"/>
                <a:gd name="connsiteY67" fmla="*/ 351809 h 822517"/>
                <a:gd name="connsiteX68" fmla="*/ 670326 w 772376"/>
                <a:gd name="connsiteY68" fmla="*/ 358875 h 822517"/>
                <a:gd name="connsiteX69" fmla="*/ 676441 w 772376"/>
                <a:gd name="connsiteY69" fmla="*/ 361321 h 822517"/>
                <a:gd name="connsiteX70" fmla="*/ 676169 w 772376"/>
                <a:gd name="connsiteY70" fmla="*/ 365941 h 822517"/>
                <a:gd name="connsiteX71" fmla="*/ 673723 w 772376"/>
                <a:gd name="connsiteY71" fmla="*/ 375045 h 822517"/>
                <a:gd name="connsiteX72" fmla="*/ 666521 w 772376"/>
                <a:gd name="connsiteY72" fmla="*/ 382247 h 822517"/>
                <a:gd name="connsiteX73" fmla="*/ 647768 w 772376"/>
                <a:gd name="connsiteY73" fmla="*/ 391352 h 822517"/>
                <a:gd name="connsiteX74" fmla="*/ 644779 w 772376"/>
                <a:gd name="connsiteY74" fmla="*/ 397467 h 822517"/>
                <a:gd name="connsiteX75" fmla="*/ 644371 w 772376"/>
                <a:gd name="connsiteY75" fmla="*/ 402494 h 822517"/>
                <a:gd name="connsiteX76" fmla="*/ 632278 w 772376"/>
                <a:gd name="connsiteY76" fmla="*/ 423421 h 822517"/>
                <a:gd name="connsiteX77" fmla="*/ 626299 w 772376"/>
                <a:gd name="connsiteY77" fmla="*/ 436194 h 822517"/>
                <a:gd name="connsiteX78" fmla="*/ 622358 w 772376"/>
                <a:gd name="connsiteY78" fmla="*/ 449511 h 822517"/>
                <a:gd name="connsiteX79" fmla="*/ 623581 w 772376"/>
                <a:gd name="connsiteY79" fmla="*/ 457936 h 822517"/>
                <a:gd name="connsiteX80" fmla="*/ 629967 w 772376"/>
                <a:gd name="connsiteY80" fmla="*/ 461333 h 822517"/>
                <a:gd name="connsiteX81" fmla="*/ 635131 w 772376"/>
                <a:gd name="connsiteY81" fmla="*/ 459974 h 822517"/>
                <a:gd name="connsiteX82" fmla="*/ 639072 w 772376"/>
                <a:gd name="connsiteY82" fmla="*/ 453859 h 822517"/>
                <a:gd name="connsiteX83" fmla="*/ 645051 w 772376"/>
                <a:gd name="connsiteY83" fmla="*/ 448424 h 822517"/>
                <a:gd name="connsiteX84" fmla="*/ 653204 w 772376"/>
                <a:gd name="connsiteY84" fmla="*/ 443532 h 822517"/>
                <a:gd name="connsiteX85" fmla="*/ 659183 w 772376"/>
                <a:gd name="connsiteY85" fmla="*/ 436330 h 822517"/>
                <a:gd name="connsiteX86" fmla="*/ 667472 w 772376"/>
                <a:gd name="connsiteY86" fmla="*/ 418665 h 822517"/>
                <a:gd name="connsiteX87" fmla="*/ 676712 w 772376"/>
                <a:gd name="connsiteY87" fmla="*/ 408473 h 822517"/>
                <a:gd name="connsiteX88" fmla="*/ 681604 w 772376"/>
                <a:gd name="connsiteY88" fmla="*/ 407930 h 822517"/>
                <a:gd name="connsiteX89" fmla="*/ 682963 w 772376"/>
                <a:gd name="connsiteY89" fmla="*/ 408202 h 822517"/>
                <a:gd name="connsiteX90" fmla="*/ 692611 w 772376"/>
                <a:gd name="connsiteY90" fmla="*/ 403582 h 822517"/>
                <a:gd name="connsiteX91" fmla="*/ 700356 w 772376"/>
                <a:gd name="connsiteY91" fmla="*/ 405076 h 822517"/>
                <a:gd name="connsiteX92" fmla="*/ 704977 w 772376"/>
                <a:gd name="connsiteY92" fmla="*/ 412006 h 822517"/>
                <a:gd name="connsiteX93" fmla="*/ 709732 w 772376"/>
                <a:gd name="connsiteY93" fmla="*/ 416763 h 822517"/>
                <a:gd name="connsiteX94" fmla="*/ 710820 w 772376"/>
                <a:gd name="connsiteY94" fmla="*/ 421247 h 822517"/>
                <a:gd name="connsiteX95" fmla="*/ 708374 w 772376"/>
                <a:gd name="connsiteY95" fmla="*/ 431166 h 822517"/>
                <a:gd name="connsiteX96" fmla="*/ 704025 w 772376"/>
                <a:gd name="connsiteY96" fmla="*/ 441630 h 822517"/>
                <a:gd name="connsiteX97" fmla="*/ 697639 w 772376"/>
                <a:gd name="connsiteY97" fmla="*/ 452636 h 822517"/>
                <a:gd name="connsiteX98" fmla="*/ 691795 w 772376"/>
                <a:gd name="connsiteY98" fmla="*/ 469079 h 822517"/>
                <a:gd name="connsiteX99" fmla="*/ 686632 w 772376"/>
                <a:gd name="connsiteY99" fmla="*/ 491092 h 822517"/>
                <a:gd name="connsiteX100" fmla="*/ 685545 w 772376"/>
                <a:gd name="connsiteY100" fmla="*/ 507670 h 822517"/>
                <a:gd name="connsiteX101" fmla="*/ 688534 w 772376"/>
                <a:gd name="connsiteY101" fmla="*/ 518813 h 822517"/>
                <a:gd name="connsiteX102" fmla="*/ 685681 w 772376"/>
                <a:gd name="connsiteY102" fmla="*/ 528733 h 822517"/>
                <a:gd name="connsiteX103" fmla="*/ 676984 w 772376"/>
                <a:gd name="connsiteY103" fmla="*/ 537429 h 822517"/>
                <a:gd name="connsiteX104" fmla="*/ 669918 w 772376"/>
                <a:gd name="connsiteY104" fmla="*/ 549115 h 822517"/>
                <a:gd name="connsiteX105" fmla="*/ 664618 w 772376"/>
                <a:gd name="connsiteY105" fmla="*/ 563791 h 822517"/>
                <a:gd name="connsiteX106" fmla="*/ 661629 w 772376"/>
                <a:gd name="connsiteY106" fmla="*/ 576021 h 822517"/>
                <a:gd name="connsiteX107" fmla="*/ 660950 w 772376"/>
                <a:gd name="connsiteY107" fmla="*/ 585941 h 822517"/>
                <a:gd name="connsiteX108" fmla="*/ 661765 w 772376"/>
                <a:gd name="connsiteY108" fmla="*/ 593414 h 822517"/>
                <a:gd name="connsiteX109" fmla="*/ 665026 w 772376"/>
                <a:gd name="connsiteY109" fmla="*/ 603470 h 822517"/>
                <a:gd name="connsiteX110" fmla="*/ 664754 w 772376"/>
                <a:gd name="connsiteY110" fmla="*/ 608498 h 822517"/>
                <a:gd name="connsiteX111" fmla="*/ 655243 w 772376"/>
                <a:gd name="connsiteY111" fmla="*/ 630511 h 822517"/>
                <a:gd name="connsiteX112" fmla="*/ 651846 w 772376"/>
                <a:gd name="connsiteY112" fmla="*/ 641247 h 822517"/>
                <a:gd name="connsiteX113" fmla="*/ 651302 w 772376"/>
                <a:gd name="connsiteY113" fmla="*/ 649671 h 822517"/>
                <a:gd name="connsiteX114" fmla="*/ 648992 w 772376"/>
                <a:gd name="connsiteY114" fmla="*/ 657960 h 822517"/>
                <a:gd name="connsiteX115" fmla="*/ 641789 w 772376"/>
                <a:gd name="connsiteY115" fmla="*/ 674810 h 822517"/>
                <a:gd name="connsiteX116" fmla="*/ 639480 w 772376"/>
                <a:gd name="connsiteY116" fmla="*/ 684186 h 822517"/>
                <a:gd name="connsiteX117" fmla="*/ 639072 w 772376"/>
                <a:gd name="connsiteY117" fmla="*/ 692747 h 822517"/>
                <a:gd name="connsiteX118" fmla="*/ 640703 w 772376"/>
                <a:gd name="connsiteY118" fmla="*/ 706743 h 822517"/>
                <a:gd name="connsiteX119" fmla="*/ 639752 w 772376"/>
                <a:gd name="connsiteY119" fmla="*/ 711499 h 822517"/>
                <a:gd name="connsiteX120" fmla="*/ 640159 w 772376"/>
                <a:gd name="connsiteY120" fmla="*/ 715033 h 822517"/>
                <a:gd name="connsiteX121" fmla="*/ 641925 w 772376"/>
                <a:gd name="connsiteY121" fmla="*/ 717478 h 822517"/>
                <a:gd name="connsiteX122" fmla="*/ 641925 w 772376"/>
                <a:gd name="connsiteY122" fmla="*/ 721827 h 822517"/>
                <a:gd name="connsiteX123" fmla="*/ 640023 w 772376"/>
                <a:gd name="connsiteY123" fmla="*/ 728213 h 822517"/>
                <a:gd name="connsiteX124" fmla="*/ 640703 w 772376"/>
                <a:gd name="connsiteY124" fmla="*/ 733241 h 822517"/>
                <a:gd name="connsiteX125" fmla="*/ 643964 w 772376"/>
                <a:gd name="connsiteY125" fmla="*/ 736774 h 822517"/>
                <a:gd name="connsiteX126" fmla="*/ 646138 w 772376"/>
                <a:gd name="connsiteY126" fmla="*/ 743568 h 822517"/>
                <a:gd name="connsiteX127" fmla="*/ 647089 w 772376"/>
                <a:gd name="connsiteY127" fmla="*/ 753624 h 822517"/>
                <a:gd name="connsiteX128" fmla="*/ 649535 w 772376"/>
                <a:gd name="connsiteY128" fmla="*/ 761913 h 822517"/>
                <a:gd name="connsiteX129" fmla="*/ 653611 w 772376"/>
                <a:gd name="connsiteY129" fmla="*/ 768572 h 822517"/>
                <a:gd name="connsiteX130" fmla="*/ 654291 w 772376"/>
                <a:gd name="connsiteY130" fmla="*/ 778219 h 822517"/>
                <a:gd name="connsiteX131" fmla="*/ 651710 w 772376"/>
                <a:gd name="connsiteY131" fmla="*/ 790856 h 822517"/>
                <a:gd name="connsiteX132" fmla="*/ 650350 w 772376"/>
                <a:gd name="connsiteY132" fmla="*/ 814636 h 822517"/>
                <a:gd name="connsiteX133" fmla="*/ 650350 w 772376"/>
                <a:gd name="connsiteY133" fmla="*/ 822518 h 822517"/>
                <a:gd name="connsiteX134" fmla="*/ 634044 w 772376"/>
                <a:gd name="connsiteY134" fmla="*/ 822382 h 822517"/>
                <a:gd name="connsiteX135" fmla="*/ 576428 w 772376"/>
                <a:gd name="connsiteY135" fmla="*/ 821975 h 822517"/>
                <a:gd name="connsiteX136" fmla="*/ 518813 w 772376"/>
                <a:gd name="connsiteY136" fmla="*/ 821567 h 822517"/>
                <a:gd name="connsiteX137" fmla="*/ 461197 w 772376"/>
                <a:gd name="connsiteY137" fmla="*/ 821159 h 822517"/>
                <a:gd name="connsiteX138" fmla="*/ 403582 w 772376"/>
                <a:gd name="connsiteY138" fmla="*/ 820751 h 822517"/>
                <a:gd name="connsiteX139" fmla="*/ 345966 w 772376"/>
                <a:gd name="connsiteY139" fmla="*/ 820344 h 822517"/>
                <a:gd name="connsiteX140" fmla="*/ 287127 w 772376"/>
                <a:gd name="connsiteY140" fmla="*/ 819936 h 822517"/>
                <a:gd name="connsiteX141" fmla="*/ 286312 w 772376"/>
                <a:gd name="connsiteY141" fmla="*/ 818578 h 822517"/>
                <a:gd name="connsiteX142" fmla="*/ 282372 w 772376"/>
                <a:gd name="connsiteY142" fmla="*/ 803086 h 822517"/>
                <a:gd name="connsiteX143" fmla="*/ 269462 w 772376"/>
                <a:gd name="connsiteY143" fmla="*/ 791536 h 822517"/>
                <a:gd name="connsiteX144" fmla="*/ 247585 w 772376"/>
                <a:gd name="connsiteY144" fmla="*/ 784062 h 822517"/>
                <a:gd name="connsiteX145" fmla="*/ 233588 w 772376"/>
                <a:gd name="connsiteY145" fmla="*/ 772240 h 822517"/>
                <a:gd name="connsiteX146" fmla="*/ 227473 w 772376"/>
                <a:gd name="connsiteY146" fmla="*/ 756070 h 822517"/>
                <a:gd name="connsiteX147" fmla="*/ 223533 w 772376"/>
                <a:gd name="connsiteY147" fmla="*/ 737861 h 822517"/>
                <a:gd name="connsiteX148" fmla="*/ 221902 w 772376"/>
                <a:gd name="connsiteY148" fmla="*/ 717614 h 822517"/>
                <a:gd name="connsiteX149" fmla="*/ 223669 w 772376"/>
                <a:gd name="connsiteY149" fmla="*/ 700629 h 822517"/>
                <a:gd name="connsiteX150" fmla="*/ 228832 w 772376"/>
                <a:gd name="connsiteY150" fmla="*/ 686904 h 822517"/>
                <a:gd name="connsiteX151" fmla="*/ 227473 w 772376"/>
                <a:gd name="connsiteY151" fmla="*/ 677664 h 822517"/>
                <a:gd name="connsiteX152" fmla="*/ 219591 w 772376"/>
                <a:gd name="connsiteY152" fmla="*/ 672771 h 822517"/>
                <a:gd name="connsiteX153" fmla="*/ 214429 w 772376"/>
                <a:gd name="connsiteY153" fmla="*/ 666385 h 822517"/>
                <a:gd name="connsiteX154" fmla="*/ 211982 w 772376"/>
                <a:gd name="connsiteY154" fmla="*/ 658504 h 822517"/>
                <a:gd name="connsiteX155" fmla="*/ 211031 w 772376"/>
                <a:gd name="connsiteY155" fmla="*/ 647633 h 822517"/>
                <a:gd name="connsiteX156" fmla="*/ 206819 w 772376"/>
                <a:gd name="connsiteY156" fmla="*/ 595724 h 822517"/>
                <a:gd name="connsiteX157" fmla="*/ 201519 w 772376"/>
                <a:gd name="connsiteY157" fmla="*/ 571129 h 822517"/>
                <a:gd name="connsiteX158" fmla="*/ 193502 w 772376"/>
                <a:gd name="connsiteY158" fmla="*/ 561481 h 822517"/>
                <a:gd name="connsiteX159" fmla="*/ 176652 w 772376"/>
                <a:gd name="connsiteY159" fmla="*/ 550203 h 822517"/>
                <a:gd name="connsiteX160" fmla="*/ 150833 w 772376"/>
                <a:gd name="connsiteY160" fmla="*/ 537429 h 822517"/>
                <a:gd name="connsiteX161" fmla="*/ 134935 w 772376"/>
                <a:gd name="connsiteY161" fmla="*/ 525471 h 822517"/>
                <a:gd name="connsiteX162" fmla="*/ 125831 w 772376"/>
                <a:gd name="connsiteY162" fmla="*/ 508621 h 822517"/>
                <a:gd name="connsiteX163" fmla="*/ 107621 w 772376"/>
                <a:gd name="connsiteY163" fmla="*/ 488782 h 822517"/>
                <a:gd name="connsiteX164" fmla="*/ 95663 w 772376"/>
                <a:gd name="connsiteY164" fmla="*/ 480629 h 822517"/>
                <a:gd name="connsiteX165" fmla="*/ 83977 w 772376"/>
                <a:gd name="connsiteY165" fmla="*/ 477639 h 822517"/>
                <a:gd name="connsiteX166" fmla="*/ 74737 w 772376"/>
                <a:gd name="connsiteY166" fmla="*/ 471253 h 822517"/>
                <a:gd name="connsiteX167" fmla="*/ 67807 w 772376"/>
                <a:gd name="connsiteY167" fmla="*/ 461469 h 822517"/>
                <a:gd name="connsiteX168" fmla="*/ 58295 w 772376"/>
                <a:gd name="connsiteY168" fmla="*/ 455354 h 822517"/>
                <a:gd name="connsiteX169" fmla="*/ 46066 w 772376"/>
                <a:gd name="connsiteY169" fmla="*/ 452772 h 822517"/>
                <a:gd name="connsiteX170" fmla="*/ 32477 w 772376"/>
                <a:gd name="connsiteY170" fmla="*/ 444755 h 822517"/>
                <a:gd name="connsiteX171" fmla="*/ 16306 w 772376"/>
                <a:gd name="connsiteY171" fmla="*/ 430351 h 822517"/>
                <a:gd name="connsiteX172" fmla="*/ 15898 w 772376"/>
                <a:gd name="connsiteY172" fmla="*/ 429264 h 822517"/>
                <a:gd name="connsiteX173" fmla="*/ 12501 w 772376"/>
                <a:gd name="connsiteY173" fmla="*/ 418801 h 822517"/>
                <a:gd name="connsiteX174" fmla="*/ 14404 w 772376"/>
                <a:gd name="connsiteY174" fmla="*/ 412958 h 822517"/>
                <a:gd name="connsiteX175" fmla="*/ 17122 w 772376"/>
                <a:gd name="connsiteY175" fmla="*/ 392847 h 822517"/>
                <a:gd name="connsiteX176" fmla="*/ 16850 w 772376"/>
                <a:gd name="connsiteY176" fmla="*/ 386460 h 822517"/>
                <a:gd name="connsiteX177" fmla="*/ 13317 w 772376"/>
                <a:gd name="connsiteY177" fmla="*/ 368115 h 822517"/>
                <a:gd name="connsiteX178" fmla="*/ 17665 w 772376"/>
                <a:gd name="connsiteY178" fmla="*/ 361049 h 822517"/>
                <a:gd name="connsiteX179" fmla="*/ 16714 w 772376"/>
                <a:gd name="connsiteY179" fmla="*/ 338356 h 822517"/>
                <a:gd name="connsiteX180" fmla="*/ 18209 w 772376"/>
                <a:gd name="connsiteY180" fmla="*/ 330883 h 822517"/>
                <a:gd name="connsiteX181" fmla="*/ 26905 w 772376"/>
                <a:gd name="connsiteY181" fmla="*/ 312266 h 822517"/>
                <a:gd name="connsiteX182" fmla="*/ 27313 w 772376"/>
                <a:gd name="connsiteY182" fmla="*/ 302754 h 822517"/>
                <a:gd name="connsiteX183" fmla="*/ 24188 w 772376"/>
                <a:gd name="connsiteY183" fmla="*/ 291747 h 822517"/>
                <a:gd name="connsiteX184" fmla="*/ 17801 w 772376"/>
                <a:gd name="connsiteY184" fmla="*/ 282779 h 822517"/>
                <a:gd name="connsiteX185" fmla="*/ 543 w 772376"/>
                <a:gd name="connsiteY185" fmla="*/ 273403 h 822517"/>
                <a:gd name="connsiteX186" fmla="*/ 0 w 772376"/>
                <a:gd name="connsiteY186" fmla="*/ 261717 h 822517"/>
                <a:gd name="connsiteX187" fmla="*/ 2854 w 772376"/>
                <a:gd name="connsiteY187" fmla="*/ 253020 h 822517"/>
                <a:gd name="connsiteX188" fmla="*/ 14132 w 772376"/>
                <a:gd name="connsiteY188" fmla="*/ 236714 h 822517"/>
                <a:gd name="connsiteX189" fmla="*/ 20383 w 772376"/>
                <a:gd name="connsiteY189" fmla="*/ 222174 h 822517"/>
                <a:gd name="connsiteX190" fmla="*/ 26090 w 772376"/>
                <a:gd name="connsiteY190" fmla="*/ 215923 h 822517"/>
                <a:gd name="connsiteX191" fmla="*/ 60605 w 772376"/>
                <a:gd name="connsiteY191" fmla="*/ 194181 h 822517"/>
                <a:gd name="connsiteX192" fmla="*/ 67943 w 772376"/>
                <a:gd name="connsiteY192" fmla="*/ 192686 h 822517"/>
                <a:gd name="connsiteX193" fmla="*/ 73243 w 772376"/>
                <a:gd name="connsiteY193" fmla="*/ 186436 h 822517"/>
                <a:gd name="connsiteX194" fmla="*/ 77455 w 772376"/>
                <a:gd name="connsiteY194" fmla="*/ 183718 h 822517"/>
                <a:gd name="connsiteX195" fmla="*/ 77455 w 772376"/>
                <a:gd name="connsiteY195" fmla="*/ 157220 h 822517"/>
                <a:gd name="connsiteX196" fmla="*/ 77455 w 772376"/>
                <a:gd name="connsiteY196" fmla="*/ 130587 h 822517"/>
                <a:gd name="connsiteX197" fmla="*/ 77455 w 772376"/>
                <a:gd name="connsiteY197" fmla="*/ 103953 h 822517"/>
                <a:gd name="connsiteX198" fmla="*/ 77455 w 772376"/>
                <a:gd name="connsiteY198" fmla="*/ 77183 h 822517"/>
                <a:gd name="connsiteX199" fmla="*/ 86152 w 772376"/>
                <a:gd name="connsiteY199" fmla="*/ 75281 h 822517"/>
                <a:gd name="connsiteX200" fmla="*/ 89956 w 772376"/>
                <a:gd name="connsiteY200" fmla="*/ 68623 h 822517"/>
                <a:gd name="connsiteX201" fmla="*/ 98789 w 772376"/>
                <a:gd name="connsiteY201" fmla="*/ 58159 h 822517"/>
                <a:gd name="connsiteX202" fmla="*/ 101099 w 772376"/>
                <a:gd name="connsiteY202" fmla="*/ 58295 h 822517"/>
                <a:gd name="connsiteX203" fmla="*/ 101099 w 772376"/>
                <a:gd name="connsiteY203" fmla="*/ 58431 h 822517"/>
                <a:gd name="connsiteX204" fmla="*/ 105448 w 772376"/>
                <a:gd name="connsiteY204" fmla="*/ 63187 h 822517"/>
                <a:gd name="connsiteX205" fmla="*/ 116318 w 772376"/>
                <a:gd name="connsiteY205" fmla="*/ 70117 h 822517"/>
                <a:gd name="connsiteX206" fmla="*/ 124879 w 772376"/>
                <a:gd name="connsiteY206" fmla="*/ 70933 h 822517"/>
                <a:gd name="connsiteX207" fmla="*/ 135750 w 772376"/>
                <a:gd name="connsiteY207" fmla="*/ 69438 h 822517"/>
                <a:gd name="connsiteX208" fmla="*/ 178826 w 772376"/>
                <a:gd name="connsiteY208" fmla="*/ 57480 h 822517"/>
                <a:gd name="connsiteX209" fmla="*/ 197035 w 772376"/>
                <a:gd name="connsiteY209" fmla="*/ 49191 h 822517"/>
                <a:gd name="connsiteX210" fmla="*/ 214836 w 772376"/>
                <a:gd name="connsiteY210" fmla="*/ 35194 h 822517"/>
                <a:gd name="connsiteX211" fmla="*/ 216602 w 772376"/>
                <a:gd name="connsiteY211" fmla="*/ 34787 h 822517"/>
                <a:gd name="connsiteX212" fmla="*/ 224076 w 772376"/>
                <a:gd name="connsiteY212" fmla="*/ 37369 h 822517"/>
                <a:gd name="connsiteX213" fmla="*/ 226386 w 772376"/>
                <a:gd name="connsiteY213" fmla="*/ 38592 h 822517"/>
                <a:gd name="connsiteX214" fmla="*/ 249623 w 772376"/>
                <a:gd name="connsiteY214" fmla="*/ 22557 h 822517"/>
                <a:gd name="connsiteX215" fmla="*/ 257232 w 772376"/>
                <a:gd name="connsiteY215" fmla="*/ 20519 h 822517"/>
                <a:gd name="connsiteX216" fmla="*/ 263211 w 772376"/>
                <a:gd name="connsiteY216" fmla="*/ 20927 h 822517"/>
                <a:gd name="connsiteX217" fmla="*/ 270685 w 772376"/>
                <a:gd name="connsiteY217" fmla="*/ 27177 h 822517"/>
                <a:gd name="connsiteX218" fmla="*/ 272451 w 772376"/>
                <a:gd name="connsiteY218" fmla="*/ 30982 h 822517"/>
                <a:gd name="connsiteX219" fmla="*/ 270005 w 772376"/>
                <a:gd name="connsiteY219" fmla="*/ 38320 h 822517"/>
                <a:gd name="connsiteX220" fmla="*/ 263347 w 772376"/>
                <a:gd name="connsiteY220" fmla="*/ 49191 h 822517"/>
                <a:gd name="connsiteX221" fmla="*/ 260086 w 772376"/>
                <a:gd name="connsiteY221" fmla="*/ 58295 h 822517"/>
                <a:gd name="connsiteX222" fmla="*/ 260222 w 772376"/>
                <a:gd name="connsiteY222" fmla="*/ 65769 h 822517"/>
                <a:gd name="connsiteX223" fmla="*/ 257368 w 772376"/>
                <a:gd name="connsiteY223" fmla="*/ 73786 h 822517"/>
                <a:gd name="connsiteX224" fmla="*/ 250031 w 772376"/>
                <a:gd name="connsiteY224" fmla="*/ 84657 h 822517"/>
                <a:gd name="connsiteX225" fmla="*/ 252612 w 772376"/>
                <a:gd name="connsiteY225" fmla="*/ 87647 h 822517"/>
                <a:gd name="connsiteX226" fmla="*/ 272180 w 772376"/>
                <a:gd name="connsiteY226" fmla="*/ 79765 h 822517"/>
                <a:gd name="connsiteX227" fmla="*/ 275033 w 772376"/>
                <a:gd name="connsiteY227" fmla="*/ 76776 h 822517"/>
                <a:gd name="connsiteX228" fmla="*/ 275305 w 772376"/>
                <a:gd name="connsiteY228" fmla="*/ 75009 h 822517"/>
                <a:gd name="connsiteX229" fmla="*/ 274082 w 772376"/>
                <a:gd name="connsiteY229" fmla="*/ 72835 h 822517"/>
                <a:gd name="connsiteX230" fmla="*/ 276393 w 772376"/>
                <a:gd name="connsiteY230" fmla="*/ 71884 h 822517"/>
                <a:gd name="connsiteX231" fmla="*/ 291748 w 772376"/>
                <a:gd name="connsiteY231" fmla="*/ 82619 h 822517"/>
                <a:gd name="connsiteX232" fmla="*/ 302074 w 772376"/>
                <a:gd name="connsiteY232" fmla="*/ 88598 h 822517"/>
                <a:gd name="connsiteX233" fmla="*/ 310635 w 772376"/>
                <a:gd name="connsiteY233" fmla="*/ 91451 h 822517"/>
                <a:gd name="connsiteX234" fmla="*/ 318109 w 772376"/>
                <a:gd name="connsiteY234" fmla="*/ 89141 h 822517"/>
                <a:gd name="connsiteX235" fmla="*/ 300444 w 772376"/>
                <a:gd name="connsiteY235" fmla="*/ 28400 h 822517"/>
                <a:gd name="connsiteX236" fmla="*/ 296231 w 772376"/>
                <a:gd name="connsiteY236" fmla="*/ 29487 h 822517"/>
                <a:gd name="connsiteX237" fmla="*/ 286991 w 772376"/>
                <a:gd name="connsiteY237" fmla="*/ 27857 h 822517"/>
                <a:gd name="connsiteX238" fmla="*/ 287127 w 772376"/>
                <a:gd name="connsiteY238" fmla="*/ 25139 h 822517"/>
                <a:gd name="connsiteX239" fmla="*/ 296639 w 772376"/>
                <a:gd name="connsiteY239" fmla="*/ 21334 h 822517"/>
                <a:gd name="connsiteX240" fmla="*/ 300852 w 772376"/>
                <a:gd name="connsiteY240" fmla="*/ 20247 h 822517"/>
                <a:gd name="connsiteX241" fmla="*/ 301803 w 772376"/>
                <a:gd name="connsiteY241" fmla="*/ 21878 h 822517"/>
                <a:gd name="connsiteX242" fmla="*/ 300444 w 772376"/>
                <a:gd name="connsiteY242" fmla="*/ 28400 h 822517"/>
                <a:gd name="connsiteX243" fmla="*/ 279382 w 772376"/>
                <a:gd name="connsiteY243" fmla="*/ 53675 h 822517"/>
                <a:gd name="connsiteX244" fmla="*/ 272044 w 772376"/>
                <a:gd name="connsiteY244" fmla="*/ 56257 h 822517"/>
                <a:gd name="connsiteX245" fmla="*/ 269054 w 772376"/>
                <a:gd name="connsiteY245" fmla="*/ 55713 h 822517"/>
                <a:gd name="connsiteX246" fmla="*/ 270277 w 772376"/>
                <a:gd name="connsiteY246" fmla="*/ 52180 h 822517"/>
                <a:gd name="connsiteX247" fmla="*/ 274082 w 772376"/>
                <a:gd name="connsiteY247" fmla="*/ 47968 h 822517"/>
                <a:gd name="connsiteX248" fmla="*/ 291068 w 772376"/>
                <a:gd name="connsiteY248" fmla="*/ 37505 h 822517"/>
                <a:gd name="connsiteX249" fmla="*/ 294058 w 772376"/>
                <a:gd name="connsiteY249" fmla="*/ 37641 h 822517"/>
                <a:gd name="connsiteX250" fmla="*/ 295009 w 772376"/>
                <a:gd name="connsiteY250" fmla="*/ 40087 h 822517"/>
                <a:gd name="connsiteX251" fmla="*/ 286719 w 772376"/>
                <a:gd name="connsiteY251" fmla="*/ 45250 h 822517"/>
                <a:gd name="connsiteX252" fmla="*/ 283594 w 772376"/>
                <a:gd name="connsiteY252" fmla="*/ 47968 h 822517"/>
                <a:gd name="connsiteX253" fmla="*/ 283187 w 772376"/>
                <a:gd name="connsiteY253" fmla="*/ 50821 h 822517"/>
                <a:gd name="connsiteX254" fmla="*/ 279382 w 772376"/>
                <a:gd name="connsiteY254" fmla="*/ 53675 h 822517"/>
                <a:gd name="connsiteX255" fmla="*/ 771696 w 772376"/>
                <a:gd name="connsiteY255" fmla="*/ 316750 h 822517"/>
                <a:gd name="connsiteX256" fmla="*/ 767892 w 772376"/>
                <a:gd name="connsiteY256" fmla="*/ 318517 h 822517"/>
                <a:gd name="connsiteX257" fmla="*/ 760826 w 772376"/>
                <a:gd name="connsiteY257" fmla="*/ 317838 h 822517"/>
                <a:gd name="connsiteX258" fmla="*/ 758244 w 772376"/>
                <a:gd name="connsiteY258" fmla="*/ 313761 h 822517"/>
                <a:gd name="connsiteX259" fmla="*/ 761913 w 772376"/>
                <a:gd name="connsiteY259" fmla="*/ 303298 h 822517"/>
                <a:gd name="connsiteX260" fmla="*/ 763407 w 772376"/>
                <a:gd name="connsiteY260" fmla="*/ 305200 h 822517"/>
                <a:gd name="connsiteX261" fmla="*/ 769523 w 772376"/>
                <a:gd name="connsiteY261" fmla="*/ 305336 h 822517"/>
                <a:gd name="connsiteX262" fmla="*/ 771696 w 772376"/>
                <a:gd name="connsiteY262" fmla="*/ 306423 h 822517"/>
                <a:gd name="connsiteX263" fmla="*/ 772376 w 772376"/>
                <a:gd name="connsiteY263" fmla="*/ 309005 h 822517"/>
                <a:gd name="connsiteX264" fmla="*/ 771696 w 772376"/>
                <a:gd name="connsiteY264" fmla="*/ 316750 h 822517"/>
                <a:gd name="connsiteX265" fmla="*/ 755119 w 772376"/>
                <a:gd name="connsiteY265" fmla="*/ 336862 h 822517"/>
                <a:gd name="connsiteX266" fmla="*/ 752809 w 772376"/>
                <a:gd name="connsiteY266" fmla="*/ 339171 h 822517"/>
                <a:gd name="connsiteX267" fmla="*/ 748868 w 772376"/>
                <a:gd name="connsiteY267" fmla="*/ 337677 h 822517"/>
                <a:gd name="connsiteX268" fmla="*/ 747373 w 772376"/>
                <a:gd name="connsiteY268" fmla="*/ 341074 h 822517"/>
                <a:gd name="connsiteX269" fmla="*/ 748188 w 772376"/>
                <a:gd name="connsiteY269" fmla="*/ 349363 h 822517"/>
                <a:gd name="connsiteX270" fmla="*/ 746830 w 772376"/>
                <a:gd name="connsiteY270" fmla="*/ 353168 h 822517"/>
                <a:gd name="connsiteX271" fmla="*/ 743297 w 772376"/>
                <a:gd name="connsiteY271" fmla="*/ 352488 h 822517"/>
                <a:gd name="connsiteX272" fmla="*/ 743161 w 772376"/>
                <a:gd name="connsiteY272" fmla="*/ 353983 h 822517"/>
                <a:gd name="connsiteX273" fmla="*/ 746286 w 772376"/>
                <a:gd name="connsiteY273" fmla="*/ 357652 h 822517"/>
                <a:gd name="connsiteX274" fmla="*/ 746558 w 772376"/>
                <a:gd name="connsiteY274" fmla="*/ 361728 h 822517"/>
                <a:gd name="connsiteX275" fmla="*/ 744112 w 772376"/>
                <a:gd name="connsiteY275" fmla="*/ 366077 h 822517"/>
                <a:gd name="connsiteX276" fmla="*/ 741802 w 772376"/>
                <a:gd name="connsiteY276" fmla="*/ 368115 h 822517"/>
                <a:gd name="connsiteX277" fmla="*/ 739491 w 772376"/>
                <a:gd name="connsiteY277" fmla="*/ 367844 h 822517"/>
                <a:gd name="connsiteX278" fmla="*/ 735958 w 772376"/>
                <a:gd name="connsiteY278" fmla="*/ 372871 h 822517"/>
                <a:gd name="connsiteX279" fmla="*/ 731203 w 772376"/>
                <a:gd name="connsiteY279" fmla="*/ 383199 h 822517"/>
                <a:gd name="connsiteX280" fmla="*/ 729572 w 772376"/>
                <a:gd name="connsiteY280" fmla="*/ 389178 h 822517"/>
                <a:gd name="connsiteX281" fmla="*/ 731067 w 772376"/>
                <a:gd name="connsiteY281" fmla="*/ 390808 h 822517"/>
                <a:gd name="connsiteX282" fmla="*/ 729980 w 772376"/>
                <a:gd name="connsiteY282" fmla="*/ 394205 h 822517"/>
                <a:gd name="connsiteX283" fmla="*/ 718157 w 772376"/>
                <a:gd name="connsiteY283" fmla="*/ 409832 h 822517"/>
                <a:gd name="connsiteX284" fmla="*/ 713674 w 772376"/>
                <a:gd name="connsiteY284" fmla="*/ 411327 h 822517"/>
                <a:gd name="connsiteX285" fmla="*/ 708646 w 772376"/>
                <a:gd name="connsiteY285" fmla="*/ 409153 h 822517"/>
                <a:gd name="connsiteX286" fmla="*/ 705113 w 772376"/>
                <a:gd name="connsiteY286" fmla="*/ 404533 h 822517"/>
                <a:gd name="connsiteX287" fmla="*/ 703074 w 772376"/>
                <a:gd name="connsiteY287" fmla="*/ 397603 h 822517"/>
                <a:gd name="connsiteX288" fmla="*/ 702531 w 772376"/>
                <a:gd name="connsiteY288" fmla="*/ 392167 h 822517"/>
                <a:gd name="connsiteX289" fmla="*/ 703346 w 772376"/>
                <a:gd name="connsiteY289" fmla="*/ 388362 h 822517"/>
                <a:gd name="connsiteX290" fmla="*/ 713674 w 772376"/>
                <a:gd name="connsiteY290" fmla="*/ 374502 h 822517"/>
                <a:gd name="connsiteX291" fmla="*/ 718293 w 772376"/>
                <a:gd name="connsiteY291" fmla="*/ 365398 h 822517"/>
                <a:gd name="connsiteX292" fmla="*/ 720875 w 772376"/>
                <a:gd name="connsiteY292" fmla="*/ 355206 h 822517"/>
                <a:gd name="connsiteX293" fmla="*/ 725632 w 772376"/>
                <a:gd name="connsiteY293" fmla="*/ 348684 h 822517"/>
                <a:gd name="connsiteX294" fmla="*/ 732697 w 772376"/>
                <a:gd name="connsiteY294" fmla="*/ 345830 h 822517"/>
                <a:gd name="connsiteX295" fmla="*/ 738405 w 772376"/>
                <a:gd name="connsiteY295" fmla="*/ 339443 h 822517"/>
                <a:gd name="connsiteX296" fmla="*/ 742753 w 772376"/>
                <a:gd name="connsiteY296" fmla="*/ 329524 h 822517"/>
                <a:gd name="connsiteX297" fmla="*/ 747781 w 772376"/>
                <a:gd name="connsiteY297" fmla="*/ 325175 h 822517"/>
                <a:gd name="connsiteX298" fmla="*/ 753488 w 772376"/>
                <a:gd name="connsiteY298" fmla="*/ 326398 h 822517"/>
                <a:gd name="connsiteX299" fmla="*/ 755934 w 772376"/>
                <a:gd name="connsiteY299" fmla="*/ 330203 h 822517"/>
                <a:gd name="connsiteX300" fmla="*/ 755119 w 772376"/>
                <a:gd name="connsiteY300" fmla="*/ 336862 h 82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Lst>
              <a:rect l="l" t="t" r="r" b="b"/>
              <a:pathLst>
                <a:path w="772376" h="822517">
                  <a:moveTo>
                    <a:pt x="315799" y="8425"/>
                  </a:moveTo>
                  <a:lnTo>
                    <a:pt x="311587" y="11414"/>
                  </a:lnTo>
                  <a:lnTo>
                    <a:pt x="309956" y="10055"/>
                  </a:lnTo>
                  <a:lnTo>
                    <a:pt x="310907" y="4348"/>
                  </a:lnTo>
                  <a:lnTo>
                    <a:pt x="313081" y="951"/>
                  </a:lnTo>
                  <a:lnTo>
                    <a:pt x="316343" y="0"/>
                  </a:lnTo>
                  <a:lnTo>
                    <a:pt x="317974" y="1359"/>
                  </a:lnTo>
                  <a:lnTo>
                    <a:pt x="317974" y="5028"/>
                  </a:lnTo>
                  <a:lnTo>
                    <a:pt x="315799" y="8425"/>
                  </a:lnTo>
                  <a:close/>
                  <a:moveTo>
                    <a:pt x="279790" y="26906"/>
                  </a:moveTo>
                  <a:lnTo>
                    <a:pt x="277887" y="28265"/>
                  </a:lnTo>
                  <a:lnTo>
                    <a:pt x="272995" y="25139"/>
                  </a:lnTo>
                  <a:lnTo>
                    <a:pt x="272315" y="22557"/>
                  </a:lnTo>
                  <a:lnTo>
                    <a:pt x="273675" y="19975"/>
                  </a:lnTo>
                  <a:lnTo>
                    <a:pt x="275984" y="20519"/>
                  </a:lnTo>
                  <a:lnTo>
                    <a:pt x="279246" y="24324"/>
                  </a:lnTo>
                  <a:lnTo>
                    <a:pt x="279790" y="26906"/>
                  </a:lnTo>
                  <a:close/>
                  <a:moveTo>
                    <a:pt x="318109" y="89141"/>
                  </a:moveTo>
                  <a:lnTo>
                    <a:pt x="317430" y="90636"/>
                  </a:lnTo>
                  <a:lnTo>
                    <a:pt x="320011" y="97430"/>
                  </a:lnTo>
                  <a:lnTo>
                    <a:pt x="326534" y="95664"/>
                  </a:lnTo>
                  <a:lnTo>
                    <a:pt x="329388" y="99740"/>
                  </a:lnTo>
                  <a:lnTo>
                    <a:pt x="333329" y="101507"/>
                  </a:lnTo>
                  <a:lnTo>
                    <a:pt x="340666" y="104768"/>
                  </a:lnTo>
                  <a:lnTo>
                    <a:pt x="344199" y="112514"/>
                  </a:lnTo>
                  <a:lnTo>
                    <a:pt x="347733" y="120259"/>
                  </a:lnTo>
                  <a:lnTo>
                    <a:pt x="351265" y="128005"/>
                  </a:lnTo>
                  <a:lnTo>
                    <a:pt x="354798" y="135750"/>
                  </a:lnTo>
                  <a:lnTo>
                    <a:pt x="370833" y="140234"/>
                  </a:lnTo>
                  <a:lnTo>
                    <a:pt x="386868" y="144719"/>
                  </a:lnTo>
                  <a:lnTo>
                    <a:pt x="402902" y="149203"/>
                  </a:lnTo>
                  <a:lnTo>
                    <a:pt x="418937" y="153687"/>
                  </a:lnTo>
                  <a:lnTo>
                    <a:pt x="434971" y="158172"/>
                  </a:lnTo>
                  <a:lnTo>
                    <a:pt x="451006" y="162656"/>
                  </a:lnTo>
                  <a:lnTo>
                    <a:pt x="467040" y="167140"/>
                  </a:lnTo>
                  <a:lnTo>
                    <a:pt x="483075" y="171624"/>
                  </a:lnTo>
                  <a:lnTo>
                    <a:pt x="492044" y="176788"/>
                  </a:lnTo>
                  <a:lnTo>
                    <a:pt x="501012" y="181952"/>
                  </a:lnTo>
                  <a:lnTo>
                    <a:pt x="509981" y="187115"/>
                  </a:lnTo>
                  <a:lnTo>
                    <a:pt x="518949" y="192279"/>
                  </a:lnTo>
                  <a:lnTo>
                    <a:pt x="533081" y="193230"/>
                  </a:lnTo>
                  <a:lnTo>
                    <a:pt x="545583" y="196355"/>
                  </a:lnTo>
                  <a:lnTo>
                    <a:pt x="563112" y="196491"/>
                  </a:lnTo>
                  <a:lnTo>
                    <a:pt x="580777" y="200432"/>
                  </a:lnTo>
                  <a:lnTo>
                    <a:pt x="606731" y="208993"/>
                  </a:lnTo>
                  <a:lnTo>
                    <a:pt x="612846" y="216331"/>
                  </a:lnTo>
                  <a:lnTo>
                    <a:pt x="613933" y="221222"/>
                  </a:lnTo>
                  <a:lnTo>
                    <a:pt x="611351" y="232637"/>
                  </a:lnTo>
                  <a:lnTo>
                    <a:pt x="636082" y="242828"/>
                  </a:lnTo>
                  <a:lnTo>
                    <a:pt x="646682" y="250438"/>
                  </a:lnTo>
                  <a:lnTo>
                    <a:pt x="650622" y="256281"/>
                  </a:lnTo>
                  <a:lnTo>
                    <a:pt x="649943" y="261581"/>
                  </a:lnTo>
                  <a:lnTo>
                    <a:pt x="652389" y="272723"/>
                  </a:lnTo>
                  <a:lnTo>
                    <a:pt x="649807" y="278702"/>
                  </a:lnTo>
                  <a:lnTo>
                    <a:pt x="649807" y="289165"/>
                  </a:lnTo>
                  <a:lnTo>
                    <a:pt x="644235" y="300172"/>
                  </a:lnTo>
                  <a:lnTo>
                    <a:pt x="642333" y="306151"/>
                  </a:lnTo>
                  <a:lnTo>
                    <a:pt x="642197" y="311179"/>
                  </a:lnTo>
                  <a:lnTo>
                    <a:pt x="643420" y="314440"/>
                  </a:lnTo>
                  <a:lnTo>
                    <a:pt x="646410" y="315663"/>
                  </a:lnTo>
                  <a:lnTo>
                    <a:pt x="655786" y="314984"/>
                  </a:lnTo>
                  <a:lnTo>
                    <a:pt x="665026" y="311587"/>
                  </a:lnTo>
                  <a:lnTo>
                    <a:pt x="669103" y="313625"/>
                  </a:lnTo>
                  <a:lnTo>
                    <a:pt x="669918" y="315391"/>
                  </a:lnTo>
                  <a:lnTo>
                    <a:pt x="669239" y="318381"/>
                  </a:lnTo>
                  <a:lnTo>
                    <a:pt x="661765" y="336998"/>
                  </a:lnTo>
                  <a:lnTo>
                    <a:pt x="662037" y="344471"/>
                  </a:lnTo>
                  <a:lnTo>
                    <a:pt x="665162" y="351809"/>
                  </a:lnTo>
                  <a:lnTo>
                    <a:pt x="670326" y="358875"/>
                  </a:lnTo>
                  <a:lnTo>
                    <a:pt x="676441" y="361321"/>
                  </a:lnTo>
                  <a:lnTo>
                    <a:pt x="676169" y="365941"/>
                  </a:lnTo>
                  <a:lnTo>
                    <a:pt x="673723" y="375045"/>
                  </a:lnTo>
                  <a:lnTo>
                    <a:pt x="666521" y="382247"/>
                  </a:lnTo>
                  <a:lnTo>
                    <a:pt x="647768" y="391352"/>
                  </a:lnTo>
                  <a:lnTo>
                    <a:pt x="644779" y="397467"/>
                  </a:lnTo>
                  <a:lnTo>
                    <a:pt x="644371" y="402494"/>
                  </a:lnTo>
                  <a:lnTo>
                    <a:pt x="632278" y="423421"/>
                  </a:lnTo>
                  <a:lnTo>
                    <a:pt x="626299" y="436194"/>
                  </a:lnTo>
                  <a:lnTo>
                    <a:pt x="622358" y="449511"/>
                  </a:lnTo>
                  <a:lnTo>
                    <a:pt x="623581" y="457936"/>
                  </a:lnTo>
                  <a:lnTo>
                    <a:pt x="629967" y="461333"/>
                  </a:lnTo>
                  <a:lnTo>
                    <a:pt x="635131" y="459974"/>
                  </a:lnTo>
                  <a:lnTo>
                    <a:pt x="639072" y="453859"/>
                  </a:lnTo>
                  <a:lnTo>
                    <a:pt x="645051" y="448424"/>
                  </a:lnTo>
                  <a:lnTo>
                    <a:pt x="653204" y="443532"/>
                  </a:lnTo>
                  <a:lnTo>
                    <a:pt x="659183" y="436330"/>
                  </a:lnTo>
                  <a:lnTo>
                    <a:pt x="667472" y="418665"/>
                  </a:lnTo>
                  <a:lnTo>
                    <a:pt x="676712" y="408473"/>
                  </a:lnTo>
                  <a:lnTo>
                    <a:pt x="681604" y="407930"/>
                  </a:lnTo>
                  <a:lnTo>
                    <a:pt x="682963" y="408202"/>
                  </a:lnTo>
                  <a:lnTo>
                    <a:pt x="692611" y="403582"/>
                  </a:lnTo>
                  <a:lnTo>
                    <a:pt x="700356" y="405076"/>
                  </a:lnTo>
                  <a:lnTo>
                    <a:pt x="704977" y="412006"/>
                  </a:lnTo>
                  <a:lnTo>
                    <a:pt x="709732" y="416763"/>
                  </a:lnTo>
                  <a:lnTo>
                    <a:pt x="710820" y="421247"/>
                  </a:lnTo>
                  <a:lnTo>
                    <a:pt x="708374" y="431166"/>
                  </a:lnTo>
                  <a:lnTo>
                    <a:pt x="704025" y="441630"/>
                  </a:lnTo>
                  <a:lnTo>
                    <a:pt x="697639" y="452636"/>
                  </a:lnTo>
                  <a:lnTo>
                    <a:pt x="691795" y="469079"/>
                  </a:lnTo>
                  <a:lnTo>
                    <a:pt x="686632" y="491092"/>
                  </a:lnTo>
                  <a:lnTo>
                    <a:pt x="685545" y="507670"/>
                  </a:lnTo>
                  <a:lnTo>
                    <a:pt x="688534" y="518813"/>
                  </a:lnTo>
                  <a:lnTo>
                    <a:pt x="685681" y="528733"/>
                  </a:lnTo>
                  <a:lnTo>
                    <a:pt x="676984" y="537429"/>
                  </a:lnTo>
                  <a:lnTo>
                    <a:pt x="669918" y="549115"/>
                  </a:lnTo>
                  <a:lnTo>
                    <a:pt x="664618" y="563791"/>
                  </a:lnTo>
                  <a:lnTo>
                    <a:pt x="661629" y="576021"/>
                  </a:lnTo>
                  <a:lnTo>
                    <a:pt x="660950" y="585941"/>
                  </a:lnTo>
                  <a:lnTo>
                    <a:pt x="661765" y="593414"/>
                  </a:lnTo>
                  <a:lnTo>
                    <a:pt x="665026" y="603470"/>
                  </a:lnTo>
                  <a:lnTo>
                    <a:pt x="664754" y="608498"/>
                  </a:lnTo>
                  <a:lnTo>
                    <a:pt x="655243" y="630511"/>
                  </a:lnTo>
                  <a:lnTo>
                    <a:pt x="651846" y="641247"/>
                  </a:lnTo>
                  <a:lnTo>
                    <a:pt x="651302" y="649671"/>
                  </a:lnTo>
                  <a:lnTo>
                    <a:pt x="648992" y="657960"/>
                  </a:lnTo>
                  <a:lnTo>
                    <a:pt x="641789" y="674810"/>
                  </a:lnTo>
                  <a:lnTo>
                    <a:pt x="639480" y="684186"/>
                  </a:lnTo>
                  <a:lnTo>
                    <a:pt x="639072" y="692747"/>
                  </a:lnTo>
                  <a:lnTo>
                    <a:pt x="640703" y="706743"/>
                  </a:lnTo>
                  <a:lnTo>
                    <a:pt x="639752" y="711499"/>
                  </a:lnTo>
                  <a:lnTo>
                    <a:pt x="640159" y="715033"/>
                  </a:lnTo>
                  <a:lnTo>
                    <a:pt x="641925" y="717478"/>
                  </a:lnTo>
                  <a:lnTo>
                    <a:pt x="641925" y="721827"/>
                  </a:lnTo>
                  <a:lnTo>
                    <a:pt x="640023" y="728213"/>
                  </a:lnTo>
                  <a:lnTo>
                    <a:pt x="640703" y="733241"/>
                  </a:lnTo>
                  <a:lnTo>
                    <a:pt x="643964" y="736774"/>
                  </a:lnTo>
                  <a:lnTo>
                    <a:pt x="646138" y="743568"/>
                  </a:lnTo>
                  <a:lnTo>
                    <a:pt x="647089" y="753624"/>
                  </a:lnTo>
                  <a:lnTo>
                    <a:pt x="649535" y="761913"/>
                  </a:lnTo>
                  <a:lnTo>
                    <a:pt x="653611" y="768572"/>
                  </a:lnTo>
                  <a:lnTo>
                    <a:pt x="654291" y="778219"/>
                  </a:lnTo>
                  <a:lnTo>
                    <a:pt x="651710" y="790856"/>
                  </a:lnTo>
                  <a:lnTo>
                    <a:pt x="650350" y="814636"/>
                  </a:lnTo>
                  <a:lnTo>
                    <a:pt x="650350" y="822518"/>
                  </a:lnTo>
                  <a:lnTo>
                    <a:pt x="634044" y="822382"/>
                  </a:lnTo>
                  <a:lnTo>
                    <a:pt x="576428" y="821975"/>
                  </a:lnTo>
                  <a:lnTo>
                    <a:pt x="518813" y="821567"/>
                  </a:lnTo>
                  <a:lnTo>
                    <a:pt x="461197" y="821159"/>
                  </a:lnTo>
                  <a:lnTo>
                    <a:pt x="403582" y="820751"/>
                  </a:lnTo>
                  <a:lnTo>
                    <a:pt x="345966" y="820344"/>
                  </a:lnTo>
                  <a:lnTo>
                    <a:pt x="287127" y="819936"/>
                  </a:lnTo>
                  <a:lnTo>
                    <a:pt x="286312" y="818578"/>
                  </a:lnTo>
                  <a:lnTo>
                    <a:pt x="282372" y="803086"/>
                  </a:lnTo>
                  <a:lnTo>
                    <a:pt x="269462" y="791536"/>
                  </a:lnTo>
                  <a:lnTo>
                    <a:pt x="247585" y="784062"/>
                  </a:lnTo>
                  <a:lnTo>
                    <a:pt x="233588" y="772240"/>
                  </a:lnTo>
                  <a:lnTo>
                    <a:pt x="227473" y="756070"/>
                  </a:lnTo>
                  <a:lnTo>
                    <a:pt x="223533" y="737861"/>
                  </a:lnTo>
                  <a:lnTo>
                    <a:pt x="221902" y="717614"/>
                  </a:lnTo>
                  <a:lnTo>
                    <a:pt x="223669" y="700629"/>
                  </a:lnTo>
                  <a:lnTo>
                    <a:pt x="228832" y="686904"/>
                  </a:lnTo>
                  <a:lnTo>
                    <a:pt x="227473" y="677664"/>
                  </a:lnTo>
                  <a:lnTo>
                    <a:pt x="219591" y="672771"/>
                  </a:lnTo>
                  <a:lnTo>
                    <a:pt x="214429" y="666385"/>
                  </a:lnTo>
                  <a:lnTo>
                    <a:pt x="211982" y="658504"/>
                  </a:lnTo>
                  <a:lnTo>
                    <a:pt x="211031" y="647633"/>
                  </a:lnTo>
                  <a:lnTo>
                    <a:pt x="206819" y="595724"/>
                  </a:lnTo>
                  <a:lnTo>
                    <a:pt x="201519" y="571129"/>
                  </a:lnTo>
                  <a:lnTo>
                    <a:pt x="193502" y="561481"/>
                  </a:lnTo>
                  <a:lnTo>
                    <a:pt x="176652" y="550203"/>
                  </a:lnTo>
                  <a:lnTo>
                    <a:pt x="150833" y="537429"/>
                  </a:lnTo>
                  <a:lnTo>
                    <a:pt x="134935" y="525471"/>
                  </a:lnTo>
                  <a:lnTo>
                    <a:pt x="125831" y="508621"/>
                  </a:lnTo>
                  <a:lnTo>
                    <a:pt x="107621" y="488782"/>
                  </a:lnTo>
                  <a:lnTo>
                    <a:pt x="95663" y="480629"/>
                  </a:lnTo>
                  <a:lnTo>
                    <a:pt x="83977" y="477639"/>
                  </a:lnTo>
                  <a:lnTo>
                    <a:pt x="74737" y="471253"/>
                  </a:lnTo>
                  <a:lnTo>
                    <a:pt x="67807" y="461469"/>
                  </a:lnTo>
                  <a:lnTo>
                    <a:pt x="58295" y="455354"/>
                  </a:lnTo>
                  <a:lnTo>
                    <a:pt x="46066" y="452772"/>
                  </a:lnTo>
                  <a:lnTo>
                    <a:pt x="32477" y="444755"/>
                  </a:lnTo>
                  <a:lnTo>
                    <a:pt x="16306" y="430351"/>
                  </a:lnTo>
                  <a:lnTo>
                    <a:pt x="15898" y="429264"/>
                  </a:lnTo>
                  <a:lnTo>
                    <a:pt x="12501" y="418801"/>
                  </a:lnTo>
                  <a:lnTo>
                    <a:pt x="14404" y="412958"/>
                  </a:lnTo>
                  <a:lnTo>
                    <a:pt x="17122" y="392847"/>
                  </a:lnTo>
                  <a:lnTo>
                    <a:pt x="16850" y="386460"/>
                  </a:lnTo>
                  <a:lnTo>
                    <a:pt x="13317" y="368115"/>
                  </a:lnTo>
                  <a:lnTo>
                    <a:pt x="17665" y="361049"/>
                  </a:lnTo>
                  <a:lnTo>
                    <a:pt x="16714" y="338356"/>
                  </a:lnTo>
                  <a:lnTo>
                    <a:pt x="18209" y="330883"/>
                  </a:lnTo>
                  <a:lnTo>
                    <a:pt x="26905" y="312266"/>
                  </a:lnTo>
                  <a:lnTo>
                    <a:pt x="27313" y="302754"/>
                  </a:lnTo>
                  <a:lnTo>
                    <a:pt x="24188" y="291747"/>
                  </a:lnTo>
                  <a:lnTo>
                    <a:pt x="17801" y="282779"/>
                  </a:lnTo>
                  <a:lnTo>
                    <a:pt x="543" y="273403"/>
                  </a:lnTo>
                  <a:lnTo>
                    <a:pt x="0" y="261717"/>
                  </a:lnTo>
                  <a:lnTo>
                    <a:pt x="2854" y="253020"/>
                  </a:lnTo>
                  <a:lnTo>
                    <a:pt x="14132" y="236714"/>
                  </a:lnTo>
                  <a:lnTo>
                    <a:pt x="20383" y="222174"/>
                  </a:lnTo>
                  <a:lnTo>
                    <a:pt x="26090" y="215923"/>
                  </a:lnTo>
                  <a:lnTo>
                    <a:pt x="60605" y="194181"/>
                  </a:lnTo>
                  <a:lnTo>
                    <a:pt x="67943" y="192686"/>
                  </a:lnTo>
                  <a:lnTo>
                    <a:pt x="73243" y="186436"/>
                  </a:lnTo>
                  <a:lnTo>
                    <a:pt x="77455" y="183718"/>
                  </a:lnTo>
                  <a:lnTo>
                    <a:pt x="77455" y="157220"/>
                  </a:lnTo>
                  <a:lnTo>
                    <a:pt x="77455" y="130587"/>
                  </a:lnTo>
                  <a:lnTo>
                    <a:pt x="77455" y="103953"/>
                  </a:lnTo>
                  <a:lnTo>
                    <a:pt x="77455" y="77183"/>
                  </a:lnTo>
                  <a:lnTo>
                    <a:pt x="86152" y="75281"/>
                  </a:lnTo>
                  <a:lnTo>
                    <a:pt x="89956" y="68623"/>
                  </a:lnTo>
                  <a:lnTo>
                    <a:pt x="98789" y="58159"/>
                  </a:lnTo>
                  <a:lnTo>
                    <a:pt x="101099" y="58295"/>
                  </a:lnTo>
                  <a:lnTo>
                    <a:pt x="101099" y="58431"/>
                  </a:lnTo>
                  <a:lnTo>
                    <a:pt x="105448" y="63187"/>
                  </a:lnTo>
                  <a:lnTo>
                    <a:pt x="116318" y="70117"/>
                  </a:lnTo>
                  <a:lnTo>
                    <a:pt x="124879" y="70933"/>
                  </a:lnTo>
                  <a:lnTo>
                    <a:pt x="135750" y="69438"/>
                  </a:lnTo>
                  <a:lnTo>
                    <a:pt x="178826" y="57480"/>
                  </a:lnTo>
                  <a:lnTo>
                    <a:pt x="197035" y="49191"/>
                  </a:lnTo>
                  <a:lnTo>
                    <a:pt x="214836" y="35194"/>
                  </a:lnTo>
                  <a:lnTo>
                    <a:pt x="216602" y="34787"/>
                  </a:lnTo>
                  <a:lnTo>
                    <a:pt x="224076" y="37369"/>
                  </a:lnTo>
                  <a:lnTo>
                    <a:pt x="226386" y="38592"/>
                  </a:lnTo>
                  <a:lnTo>
                    <a:pt x="249623" y="22557"/>
                  </a:lnTo>
                  <a:lnTo>
                    <a:pt x="257232" y="20519"/>
                  </a:lnTo>
                  <a:lnTo>
                    <a:pt x="263211" y="20927"/>
                  </a:lnTo>
                  <a:lnTo>
                    <a:pt x="270685" y="27177"/>
                  </a:lnTo>
                  <a:lnTo>
                    <a:pt x="272451" y="30982"/>
                  </a:lnTo>
                  <a:lnTo>
                    <a:pt x="270005" y="38320"/>
                  </a:lnTo>
                  <a:lnTo>
                    <a:pt x="263347" y="49191"/>
                  </a:lnTo>
                  <a:lnTo>
                    <a:pt x="260086" y="58295"/>
                  </a:lnTo>
                  <a:lnTo>
                    <a:pt x="260222" y="65769"/>
                  </a:lnTo>
                  <a:lnTo>
                    <a:pt x="257368" y="73786"/>
                  </a:lnTo>
                  <a:lnTo>
                    <a:pt x="250031" y="84657"/>
                  </a:lnTo>
                  <a:lnTo>
                    <a:pt x="252612" y="87647"/>
                  </a:lnTo>
                  <a:lnTo>
                    <a:pt x="272180" y="79765"/>
                  </a:lnTo>
                  <a:lnTo>
                    <a:pt x="275033" y="76776"/>
                  </a:lnTo>
                  <a:lnTo>
                    <a:pt x="275305" y="75009"/>
                  </a:lnTo>
                  <a:lnTo>
                    <a:pt x="274082" y="72835"/>
                  </a:lnTo>
                  <a:lnTo>
                    <a:pt x="276393" y="71884"/>
                  </a:lnTo>
                  <a:lnTo>
                    <a:pt x="291748" y="82619"/>
                  </a:lnTo>
                  <a:lnTo>
                    <a:pt x="302074" y="88598"/>
                  </a:lnTo>
                  <a:lnTo>
                    <a:pt x="310635" y="91451"/>
                  </a:lnTo>
                  <a:lnTo>
                    <a:pt x="318109" y="89141"/>
                  </a:lnTo>
                  <a:close/>
                  <a:moveTo>
                    <a:pt x="300444" y="28400"/>
                  </a:moveTo>
                  <a:lnTo>
                    <a:pt x="296231" y="29487"/>
                  </a:lnTo>
                  <a:lnTo>
                    <a:pt x="286991" y="27857"/>
                  </a:lnTo>
                  <a:lnTo>
                    <a:pt x="287127" y="25139"/>
                  </a:lnTo>
                  <a:lnTo>
                    <a:pt x="296639" y="21334"/>
                  </a:lnTo>
                  <a:lnTo>
                    <a:pt x="300852" y="20247"/>
                  </a:lnTo>
                  <a:lnTo>
                    <a:pt x="301803" y="21878"/>
                  </a:lnTo>
                  <a:lnTo>
                    <a:pt x="300444" y="28400"/>
                  </a:lnTo>
                  <a:close/>
                  <a:moveTo>
                    <a:pt x="279382" y="53675"/>
                  </a:moveTo>
                  <a:lnTo>
                    <a:pt x="272044" y="56257"/>
                  </a:lnTo>
                  <a:lnTo>
                    <a:pt x="269054" y="55713"/>
                  </a:lnTo>
                  <a:lnTo>
                    <a:pt x="270277" y="52180"/>
                  </a:lnTo>
                  <a:lnTo>
                    <a:pt x="274082" y="47968"/>
                  </a:lnTo>
                  <a:lnTo>
                    <a:pt x="291068" y="37505"/>
                  </a:lnTo>
                  <a:lnTo>
                    <a:pt x="294058" y="37641"/>
                  </a:lnTo>
                  <a:lnTo>
                    <a:pt x="295009" y="40087"/>
                  </a:lnTo>
                  <a:lnTo>
                    <a:pt x="286719" y="45250"/>
                  </a:lnTo>
                  <a:lnTo>
                    <a:pt x="283594" y="47968"/>
                  </a:lnTo>
                  <a:lnTo>
                    <a:pt x="283187" y="50821"/>
                  </a:lnTo>
                  <a:lnTo>
                    <a:pt x="279382" y="53675"/>
                  </a:lnTo>
                  <a:close/>
                  <a:moveTo>
                    <a:pt x="771696" y="316750"/>
                  </a:moveTo>
                  <a:lnTo>
                    <a:pt x="767892" y="318517"/>
                  </a:lnTo>
                  <a:lnTo>
                    <a:pt x="760826" y="317838"/>
                  </a:lnTo>
                  <a:lnTo>
                    <a:pt x="758244" y="313761"/>
                  </a:lnTo>
                  <a:lnTo>
                    <a:pt x="761913" y="303298"/>
                  </a:lnTo>
                  <a:lnTo>
                    <a:pt x="763407" y="305200"/>
                  </a:lnTo>
                  <a:lnTo>
                    <a:pt x="769523" y="305336"/>
                  </a:lnTo>
                  <a:lnTo>
                    <a:pt x="771696" y="306423"/>
                  </a:lnTo>
                  <a:lnTo>
                    <a:pt x="772376" y="309005"/>
                  </a:lnTo>
                  <a:lnTo>
                    <a:pt x="771696" y="316750"/>
                  </a:lnTo>
                  <a:close/>
                  <a:moveTo>
                    <a:pt x="755119" y="336862"/>
                  </a:moveTo>
                  <a:lnTo>
                    <a:pt x="752809" y="339171"/>
                  </a:lnTo>
                  <a:lnTo>
                    <a:pt x="748868" y="337677"/>
                  </a:lnTo>
                  <a:lnTo>
                    <a:pt x="747373" y="341074"/>
                  </a:lnTo>
                  <a:lnTo>
                    <a:pt x="748188" y="349363"/>
                  </a:lnTo>
                  <a:lnTo>
                    <a:pt x="746830" y="353168"/>
                  </a:lnTo>
                  <a:lnTo>
                    <a:pt x="743297" y="352488"/>
                  </a:lnTo>
                  <a:lnTo>
                    <a:pt x="743161" y="353983"/>
                  </a:lnTo>
                  <a:lnTo>
                    <a:pt x="746286" y="357652"/>
                  </a:lnTo>
                  <a:lnTo>
                    <a:pt x="746558" y="361728"/>
                  </a:lnTo>
                  <a:lnTo>
                    <a:pt x="744112" y="366077"/>
                  </a:lnTo>
                  <a:lnTo>
                    <a:pt x="741802" y="368115"/>
                  </a:lnTo>
                  <a:lnTo>
                    <a:pt x="739491" y="367844"/>
                  </a:lnTo>
                  <a:lnTo>
                    <a:pt x="735958" y="372871"/>
                  </a:lnTo>
                  <a:lnTo>
                    <a:pt x="731203" y="383199"/>
                  </a:lnTo>
                  <a:lnTo>
                    <a:pt x="729572" y="389178"/>
                  </a:lnTo>
                  <a:lnTo>
                    <a:pt x="731067" y="390808"/>
                  </a:lnTo>
                  <a:lnTo>
                    <a:pt x="729980" y="394205"/>
                  </a:lnTo>
                  <a:lnTo>
                    <a:pt x="718157" y="409832"/>
                  </a:lnTo>
                  <a:lnTo>
                    <a:pt x="713674" y="411327"/>
                  </a:lnTo>
                  <a:lnTo>
                    <a:pt x="708646" y="409153"/>
                  </a:lnTo>
                  <a:lnTo>
                    <a:pt x="705113" y="404533"/>
                  </a:lnTo>
                  <a:lnTo>
                    <a:pt x="703074" y="397603"/>
                  </a:lnTo>
                  <a:lnTo>
                    <a:pt x="702531" y="392167"/>
                  </a:lnTo>
                  <a:lnTo>
                    <a:pt x="703346" y="388362"/>
                  </a:lnTo>
                  <a:lnTo>
                    <a:pt x="713674" y="374502"/>
                  </a:lnTo>
                  <a:lnTo>
                    <a:pt x="718293" y="365398"/>
                  </a:lnTo>
                  <a:lnTo>
                    <a:pt x="720875" y="355206"/>
                  </a:lnTo>
                  <a:lnTo>
                    <a:pt x="725632" y="348684"/>
                  </a:lnTo>
                  <a:lnTo>
                    <a:pt x="732697" y="345830"/>
                  </a:lnTo>
                  <a:lnTo>
                    <a:pt x="738405" y="339443"/>
                  </a:lnTo>
                  <a:lnTo>
                    <a:pt x="742753" y="329524"/>
                  </a:lnTo>
                  <a:lnTo>
                    <a:pt x="747781" y="325175"/>
                  </a:lnTo>
                  <a:lnTo>
                    <a:pt x="753488" y="326398"/>
                  </a:lnTo>
                  <a:lnTo>
                    <a:pt x="755934" y="330203"/>
                  </a:lnTo>
                  <a:lnTo>
                    <a:pt x="755119" y="336862"/>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 name="Freeform: Shape 75">
              <a:extLst>
                <a:ext uri="{FF2B5EF4-FFF2-40B4-BE49-F238E27FC236}">
                  <a16:creationId xmlns:a16="http://schemas.microsoft.com/office/drawing/2014/main" id="{A4AAC51D-FD94-D82E-8E74-888D64F0C702}"/>
                </a:ext>
              </a:extLst>
            </p:cNvPr>
            <p:cNvSpPr/>
            <p:nvPr/>
          </p:nvSpPr>
          <p:spPr>
            <a:xfrm>
              <a:off x="15776337" y="8821988"/>
              <a:ext cx="625890" cy="563383"/>
            </a:xfrm>
            <a:custGeom>
              <a:avLst/>
              <a:gdLst>
                <a:gd name="connsiteX0" fmla="*/ 401951 w 625890"/>
                <a:gd name="connsiteY0" fmla="*/ 154095 h 563383"/>
                <a:gd name="connsiteX1" fmla="*/ 401544 w 625890"/>
                <a:gd name="connsiteY1" fmla="*/ 175293 h 563383"/>
                <a:gd name="connsiteX2" fmla="*/ 401272 w 625890"/>
                <a:gd name="connsiteY2" fmla="*/ 196491 h 563383"/>
                <a:gd name="connsiteX3" fmla="*/ 400864 w 625890"/>
                <a:gd name="connsiteY3" fmla="*/ 217554 h 563383"/>
                <a:gd name="connsiteX4" fmla="*/ 400593 w 625890"/>
                <a:gd name="connsiteY4" fmla="*/ 238616 h 563383"/>
                <a:gd name="connsiteX5" fmla="*/ 416898 w 625890"/>
                <a:gd name="connsiteY5" fmla="*/ 226387 h 563383"/>
                <a:gd name="connsiteX6" fmla="*/ 425459 w 625890"/>
                <a:gd name="connsiteY6" fmla="*/ 222038 h 563383"/>
                <a:gd name="connsiteX7" fmla="*/ 453316 w 625890"/>
                <a:gd name="connsiteY7" fmla="*/ 194997 h 563383"/>
                <a:gd name="connsiteX8" fmla="*/ 456985 w 625890"/>
                <a:gd name="connsiteY8" fmla="*/ 194861 h 563383"/>
                <a:gd name="connsiteX9" fmla="*/ 466633 w 625890"/>
                <a:gd name="connsiteY9" fmla="*/ 198665 h 563383"/>
                <a:gd name="connsiteX10" fmla="*/ 486608 w 625890"/>
                <a:gd name="connsiteY10" fmla="*/ 179370 h 563383"/>
                <a:gd name="connsiteX11" fmla="*/ 489054 w 625890"/>
                <a:gd name="connsiteY11" fmla="*/ 172439 h 563383"/>
                <a:gd name="connsiteX12" fmla="*/ 491364 w 625890"/>
                <a:gd name="connsiteY12" fmla="*/ 170130 h 563383"/>
                <a:gd name="connsiteX13" fmla="*/ 493946 w 625890"/>
                <a:gd name="connsiteY13" fmla="*/ 170402 h 563383"/>
                <a:gd name="connsiteX14" fmla="*/ 495441 w 625890"/>
                <a:gd name="connsiteY14" fmla="*/ 172168 h 563383"/>
                <a:gd name="connsiteX15" fmla="*/ 494489 w 625890"/>
                <a:gd name="connsiteY15" fmla="*/ 176245 h 563383"/>
                <a:gd name="connsiteX16" fmla="*/ 495984 w 625890"/>
                <a:gd name="connsiteY16" fmla="*/ 178147 h 563383"/>
                <a:gd name="connsiteX17" fmla="*/ 504274 w 625890"/>
                <a:gd name="connsiteY17" fmla="*/ 182767 h 563383"/>
                <a:gd name="connsiteX18" fmla="*/ 515688 w 625890"/>
                <a:gd name="connsiteY18" fmla="*/ 185349 h 563383"/>
                <a:gd name="connsiteX19" fmla="*/ 517318 w 625890"/>
                <a:gd name="connsiteY19" fmla="*/ 185621 h 563383"/>
                <a:gd name="connsiteX20" fmla="*/ 527510 w 625890"/>
                <a:gd name="connsiteY20" fmla="*/ 185485 h 563383"/>
                <a:gd name="connsiteX21" fmla="*/ 531994 w 625890"/>
                <a:gd name="connsiteY21" fmla="*/ 181680 h 563383"/>
                <a:gd name="connsiteX22" fmla="*/ 534304 w 625890"/>
                <a:gd name="connsiteY22" fmla="*/ 174206 h 563383"/>
                <a:gd name="connsiteX23" fmla="*/ 538924 w 625890"/>
                <a:gd name="connsiteY23" fmla="*/ 169858 h 563383"/>
                <a:gd name="connsiteX24" fmla="*/ 549252 w 625890"/>
                <a:gd name="connsiteY24" fmla="*/ 167956 h 563383"/>
                <a:gd name="connsiteX25" fmla="*/ 567732 w 625890"/>
                <a:gd name="connsiteY25" fmla="*/ 160346 h 563383"/>
                <a:gd name="connsiteX26" fmla="*/ 578331 w 625890"/>
                <a:gd name="connsiteY26" fmla="*/ 161569 h 563383"/>
                <a:gd name="connsiteX27" fmla="*/ 587436 w 625890"/>
                <a:gd name="connsiteY27" fmla="*/ 169314 h 563383"/>
                <a:gd name="connsiteX28" fmla="*/ 596540 w 625890"/>
                <a:gd name="connsiteY28" fmla="*/ 172983 h 563383"/>
                <a:gd name="connsiteX29" fmla="*/ 605780 w 625890"/>
                <a:gd name="connsiteY29" fmla="*/ 172711 h 563383"/>
                <a:gd name="connsiteX30" fmla="*/ 609449 w 625890"/>
                <a:gd name="connsiteY30" fmla="*/ 174478 h 563383"/>
                <a:gd name="connsiteX31" fmla="*/ 607275 w 625890"/>
                <a:gd name="connsiteY31" fmla="*/ 178418 h 563383"/>
                <a:gd name="connsiteX32" fmla="*/ 609720 w 625890"/>
                <a:gd name="connsiteY32" fmla="*/ 183039 h 563383"/>
                <a:gd name="connsiteX33" fmla="*/ 616651 w 625890"/>
                <a:gd name="connsiteY33" fmla="*/ 188203 h 563383"/>
                <a:gd name="connsiteX34" fmla="*/ 619097 w 625890"/>
                <a:gd name="connsiteY34" fmla="*/ 192958 h 563383"/>
                <a:gd name="connsiteX35" fmla="*/ 616787 w 625890"/>
                <a:gd name="connsiteY35" fmla="*/ 197307 h 563383"/>
                <a:gd name="connsiteX36" fmla="*/ 617602 w 625890"/>
                <a:gd name="connsiteY36" fmla="*/ 200568 h 563383"/>
                <a:gd name="connsiteX37" fmla="*/ 621271 w 625890"/>
                <a:gd name="connsiteY37" fmla="*/ 202743 h 563383"/>
                <a:gd name="connsiteX38" fmla="*/ 623581 w 625890"/>
                <a:gd name="connsiteY38" fmla="*/ 207498 h 563383"/>
                <a:gd name="connsiteX39" fmla="*/ 624260 w 625890"/>
                <a:gd name="connsiteY39" fmla="*/ 214972 h 563383"/>
                <a:gd name="connsiteX40" fmla="*/ 625891 w 625890"/>
                <a:gd name="connsiteY40" fmla="*/ 216331 h 563383"/>
                <a:gd name="connsiteX41" fmla="*/ 617602 w 625890"/>
                <a:gd name="connsiteY41" fmla="*/ 236034 h 563383"/>
                <a:gd name="connsiteX42" fmla="*/ 611895 w 625890"/>
                <a:gd name="connsiteY42" fmla="*/ 249487 h 563383"/>
                <a:gd name="connsiteX43" fmla="*/ 597491 w 625890"/>
                <a:gd name="connsiteY43" fmla="*/ 237801 h 563383"/>
                <a:gd name="connsiteX44" fmla="*/ 575749 w 625890"/>
                <a:gd name="connsiteY44" fmla="*/ 220136 h 563383"/>
                <a:gd name="connsiteX45" fmla="*/ 566238 w 625890"/>
                <a:gd name="connsiteY45" fmla="*/ 212390 h 563383"/>
                <a:gd name="connsiteX46" fmla="*/ 549659 w 625890"/>
                <a:gd name="connsiteY46" fmla="*/ 198937 h 563383"/>
                <a:gd name="connsiteX47" fmla="*/ 545990 w 625890"/>
                <a:gd name="connsiteY47" fmla="*/ 205732 h 563383"/>
                <a:gd name="connsiteX48" fmla="*/ 544088 w 625890"/>
                <a:gd name="connsiteY48" fmla="*/ 218098 h 563383"/>
                <a:gd name="connsiteX49" fmla="*/ 539196 w 625890"/>
                <a:gd name="connsiteY49" fmla="*/ 230191 h 563383"/>
                <a:gd name="connsiteX50" fmla="*/ 535255 w 625890"/>
                <a:gd name="connsiteY50" fmla="*/ 246905 h 563383"/>
                <a:gd name="connsiteX51" fmla="*/ 516503 w 625890"/>
                <a:gd name="connsiteY51" fmla="*/ 273403 h 563383"/>
                <a:gd name="connsiteX52" fmla="*/ 502235 w 625890"/>
                <a:gd name="connsiteY52" fmla="*/ 286041 h 563383"/>
                <a:gd name="connsiteX53" fmla="*/ 497887 w 625890"/>
                <a:gd name="connsiteY53" fmla="*/ 285769 h 563383"/>
                <a:gd name="connsiteX54" fmla="*/ 494082 w 625890"/>
                <a:gd name="connsiteY54" fmla="*/ 288351 h 563383"/>
                <a:gd name="connsiteX55" fmla="*/ 487831 w 625890"/>
                <a:gd name="connsiteY55" fmla="*/ 296232 h 563383"/>
                <a:gd name="connsiteX56" fmla="*/ 479813 w 625890"/>
                <a:gd name="connsiteY56" fmla="*/ 303026 h 563383"/>
                <a:gd name="connsiteX57" fmla="*/ 464051 w 625890"/>
                <a:gd name="connsiteY57" fmla="*/ 302754 h 563383"/>
                <a:gd name="connsiteX58" fmla="*/ 457664 w 625890"/>
                <a:gd name="connsiteY58" fmla="*/ 307646 h 563383"/>
                <a:gd name="connsiteX59" fmla="*/ 453588 w 625890"/>
                <a:gd name="connsiteY59" fmla="*/ 315528 h 563383"/>
                <a:gd name="connsiteX60" fmla="*/ 449647 w 625890"/>
                <a:gd name="connsiteY60" fmla="*/ 326807 h 563383"/>
                <a:gd name="connsiteX61" fmla="*/ 443532 w 625890"/>
                <a:gd name="connsiteY61" fmla="*/ 335639 h 563383"/>
                <a:gd name="connsiteX62" fmla="*/ 437010 w 625890"/>
                <a:gd name="connsiteY62" fmla="*/ 350722 h 563383"/>
                <a:gd name="connsiteX63" fmla="*/ 432253 w 625890"/>
                <a:gd name="connsiteY63" fmla="*/ 358739 h 563383"/>
                <a:gd name="connsiteX64" fmla="*/ 424101 w 625890"/>
                <a:gd name="connsiteY64" fmla="*/ 363088 h 563383"/>
                <a:gd name="connsiteX65" fmla="*/ 412279 w 625890"/>
                <a:gd name="connsiteY65" fmla="*/ 362409 h 563383"/>
                <a:gd name="connsiteX66" fmla="*/ 398418 w 625890"/>
                <a:gd name="connsiteY66" fmla="*/ 356294 h 563383"/>
                <a:gd name="connsiteX67" fmla="*/ 395836 w 625890"/>
                <a:gd name="connsiteY67" fmla="*/ 349499 h 563383"/>
                <a:gd name="connsiteX68" fmla="*/ 391896 w 625890"/>
                <a:gd name="connsiteY68" fmla="*/ 345287 h 563383"/>
                <a:gd name="connsiteX69" fmla="*/ 386460 w 625890"/>
                <a:gd name="connsiteY69" fmla="*/ 342433 h 563383"/>
                <a:gd name="connsiteX70" fmla="*/ 381161 w 625890"/>
                <a:gd name="connsiteY70" fmla="*/ 343112 h 563383"/>
                <a:gd name="connsiteX71" fmla="*/ 377492 w 625890"/>
                <a:gd name="connsiteY71" fmla="*/ 347733 h 563383"/>
                <a:gd name="connsiteX72" fmla="*/ 371513 w 625890"/>
                <a:gd name="connsiteY72" fmla="*/ 370561 h 563383"/>
                <a:gd name="connsiteX73" fmla="*/ 362816 w 625890"/>
                <a:gd name="connsiteY73" fmla="*/ 381568 h 563383"/>
                <a:gd name="connsiteX74" fmla="*/ 359011 w 625890"/>
                <a:gd name="connsiteY74" fmla="*/ 392847 h 563383"/>
                <a:gd name="connsiteX75" fmla="*/ 347461 w 625890"/>
                <a:gd name="connsiteY75" fmla="*/ 406843 h 563383"/>
                <a:gd name="connsiteX76" fmla="*/ 338629 w 625890"/>
                <a:gd name="connsiteY76" fmla="*/ 428585 h 563383"/>
                <a:gd name="connsiteX77" fmla="*/ 311043 w 625890"/>
                <a:gd name="connsiteY77" fmla="*/ 464459 h 563383"/>
                <a:gd name="connsiteX78" fmla="*/ 303570 w 625890"/>
                <a:gd name="connsiteY78" fmla="*/ 476281 h 563383"/>
                <a:gd name="connsiteX79" fmla="*/ 298542 w 625890"/>
                <a:gd name="connsiteY79" fmla="*/ 488103 h 563383"/>
                <a:gd name="connsiteX80" fmla="*/ 302346 w 625890"/>
                <a:gd name="connsiteY80" fmla="*/ 493267 h 563383"/>
                <a:gd name="connsiteX81" fmla="*/ 303570 w 625890"/>
                <a:gd name="connsiteY81" fmla="*/ 497207 h 563383"/>
                <a:gd name="connsiteX82" fmla="*/ 297727 w 625890"/>
                <a:gd name="connsiteY82" fmla="*/ 506040 h 563383"/>
                <a:gd name="connsiteX83" fmla="*/ 294601 w 625890"/>
                <a:gd name="connsiteY83" fmla="*/ 515008 h 563383"/>
                <a:gd name="connsiteX84" fmla="*/ 287535 w 625890"/>
                <a:gd name="connsiteY84" fmla="*/ 520987 h 563383"/>
                <a:gd name="connsiteX85" fmla="*/ 275713 w 625890"/>
                <a:gd name="connsiteY85" fmla="*/ 527374 h 563383"/>
                <a:gd name="connsiteX86" fmla="*/ 272180 w 625890"/>
                <a:gd name="connsiteY86" fmla="*/ 522346 h 563383"/>
                <a:gd name="connsiteX87" fmla="*/ 270141 w 625890"/>
                <a:gd name="connsiteY87" fmla="*/ 521531 h 563383"/>
                <a:gd name="connsiteX88" fmla="*/ 242964 w 625890"/>
                <a:gd name="connsiteY88" fmla="*/ 532537 h 563383"/>
                <a:gd name="connsiteX89" fmla="*/ 236578 w 625890"/>
                <a:gd name="connsiteY89" fmla="*/ 532402 h 563383"/>
                <a:gd name="connsiteX90" fmla="*/ 230055 w 625890"/>
                <a:gd name="connsiteY90" fmla="*/ 528869 h 563383"/>
                <a:gd name="connsiteX91" fmla="*/ 227202 w 625890"/>
                <a:gd name="connsiteY91" fmla="*/ 529140 h 563383"/>
                <a:gd name="connsiteX92" fmla="*/ 224756 w 625890"/>
                <a:gd name="connsiteY92" fmla="*/ 530364 h 563383"/>
                <a:gd name="connsiteX93" fmla="*/ 223533 w 625890"/>
                <a:gd name="connsiteY93" fmla="*/ 532673 h 563383"/>
                <a:gd name="connsiteX94" fmla="*/ 223397 w 625890"/>
                <a:gd name="connsiteY94" fmla="*/ 542186 h 563383"/>
                <a:gd name="connsiteX95" fmla="*/ 217962 w 625890"/>
                <a:gd name="connsiteY95" fmla="*/ 546806 h 563383"/>
                <a:gd name="connsiteX96" fmla="*/ 214293 w 625890"/>
                <a:gd name="connsiteY96" fmla="*/ 548301 h 563383"/>
                <a:gd name="connsiteX97" fmla="*/ 199753 w 625890"/>
                <a:gd name="connsiteY97" fmla="*/ 549659 h 563383"/>
                <a:gd name="connsiteX98" fmla="*/ 184397 w 625890"/>
                <a:gd name="connsiteY98" fmla="*/ 554551 h 563383"/>
                <a:gd name="connsiteX99" fmla="*/ 178147 w 625890"/>
                <a:gd name="connsiteY99" fmla="*/ 554551 h 563383"/>
                <a:gd name="connsiteX100" fmla="*/ 162384 w 625890"/>
                <a:gd name="connsiteY100" fmla="*/ 543273 h 563383"/>
                <a:gd name="connsiteX101" fmla="*/ 153552 w 625890"/>
                <a:gd name="connsiteY101" fmla="*/ 551562 h 563383"/>
                <a:gd name="connsiteX102" fmla="*/ 144991 w 625890"/>
                <a:gd name="connsiteY102" fmla="*/ 555502 h 563383"/>
                <a:gd name="connsiteX103" fmla="*/ 134935 w 625890"/>
                <a:gd name="connsiteY103" fmla="*/ 563112 h 563383"/>
                <a:gd name="connsiteX104" fmla="*/ 131810 w 625890"/>
                <a:gd name="connsiteY104" fmla="*/ 563384 h 563383"/>
                <a:gd name="connsiteX105" fmla="*/ 122569 w 625890"/>
                <a:gd name="connsiteY105" fmla="*/ 561210 h 563383"/>
                <a:gd name="connsiteX106" fmla="*/ 110883 w 625890"/>
                <a:gd name="connsiteY106" fmla="*/ 553328 h 563383"/>
                <a:gd name="connsiteX107" fmla="*/ 101099 w 625890"/>
                <a:gd name="connsiteY107" fmla="*/ 548844 h 563383"/>
                <a:gd name="connsiteX108" fmla="*/ 95120 w 625890"/>
                <a:gd name="connsiteY108" fmla="*/ 543952 h 563383"/>
                <a:gd name="connsiteX109" fmla="*/ 90365 w 625890"/>
                <a:gd name="connsiteY109" fmla="*/ 537565 h 563383"/>
                <a:gd name="connsiteX110" fmla="*/ 86967 w 625890"/>
                <a:gd name="connsiteY110" fmla="*/ 527374 h 563383"/>
                <a:gd name="connsiteX111" fmla="*/ 82891 w 625890"/>
                <a:gd name="connsiteY111" fmla="*/ 520987 h 563383"/>
                <a:gd name="connsiteX112" fmla="*/ 84658 w 625890"/>
                <a:gd name="connsiteY112" fmla="*/ 515416 h 563383"/>
                <a:gd name="connsiteX113" fmla="*/ 83706 w 625890"/>
                <a:gd name="connsiteY113" fmla="*/ 510253 h 563383"/>
                <a:gd name="connsiteX114" fmla="*/ 66041 w 625890"/>
                <a:gd name="connsiteY114" fmla="*/ 505225 h 563383"/>
                <a:gd name="connsiteX115" fmla="*/ 43348 w 625890"/>
                <a:gd name="connsiteY115" fmla="*/ 486473 h 563383"/>
                <a:gd name="connsiteX116" fmla="*/ 28808 w 625890"/>
                <a:gd name="connsiteY116" fmla="*/ 463779 h 563383"/>
                <a:gd name="connsiteX117" fmla="*/ 24188 w 625890"/>
                <a:gd name="connsiteY117" fmla="*/ 453180 h 563383"/>
                <a:gd name="connsiteX118" fmla="*/ 18888 w 625890"/>
                <a:gd name="connsiteY118" fmla="*/ 445978 h 563383"/>
                <a:gd name="connsiteX119" fmla="*/ 17530 w 625890"/>
                <a:gd name="connsiteY119" fmla="*/ 438776 h 563383"/>
                <a:gd name="connsiteX120" fmla="*/ 3941 w 625890"/>
                <a:gd name="connsiteY120" fmla="*/ 419888 h 563383"/>
                <a:gd name="connsiteX121" fmla="*/ 272 w 625890"/>
                <a:gd name="connsiteY121" fmla="*/ 411735 h 563383"/>
                <a:gd name="connsiteX122" fmla="*/ 0 w 625890"/>
                <a:gd name="connsiteY122" fmla="*/ 406572 h 563383"/>
                <a:gd name="connsiteX123" fmla="*/ 4348 w 625890"/>
                <a:gd name="connsiteY123" fmla="*/ 396787 h 563383"/>
                <a:gd name="connsiteX124" fmla="*/ 5300 w 625890"/>
                <a:gd name="connsiteY124" fmla="*/ 392032 h 563383"/>
                <a:gd name="connsiteX125" fmla="*/ 3805 w 625890"/>
                <a:gd name="connsiteY125" fmla="*/ 367844 h 563383"/>
                <a:gd name="connsiteX126" fmla="*/ 815 w 625890"/>
                <a:gd name="connsiteY126" fmla="*/ 363360 h 563383"/>
                <a:gd name="connsiteX127" fmla="*/ 15627 w 625890"/>
                <a:gd name="connsiteY127" fmla="*/ 368795 h 563383"/>
                <a:gd name="connsiteX128" fmla="*/ 29759 w 625890"/>
                <a:gd name="connsiteY128" fmla="*/ 365670 h 563383"/>
                <a:gd name="connsiteX129" fmla="*/ 38592 w 625890"/>
                <a:gd name="connsiteY129" fmla="*/ 358196 h 563383"/>
                <a:gd name="connsiteX130" fmla="*/ 41989 w 625890"/>
                <a:gd name="connsiteY130" fmla="*/ 346509 h 563383"/>
                <a:gd name="connsiteX131" fmla="*/ 47017 w 625890"/>
                <a:gd name="connsiteY131" fmla="*/ 339580 h 563383"/>
                <a:gd name="connsiteX132" fmla="*/ 53268 w 625890"/>
                <a:gd name="connsiteY132" fmla="*/ 337677 h 563383"/>
                <a:gd name="connsiteX133" fmla="*/ 56257 w 625890"/>
                <a:gd name="connsiteY133" fmla="*/ 332514 h 563383"/>
                <a:gd name="connsiteX134" fmla="*/ 55170 w 625890"/>
                <a:gd name="connsiteY134" fmla="*/ 319876 h 563383"/>
                <a:gd name="connsiteX135" fmla="*/ 53268 w 625890"/>
                <a:gd name="connsiteY135" fmla="*/ 311179 h 563383"/>
                <a:gd name="connsiteX136" fmla="*/ 58296 w 625890"/>
                <a:gd name="connsiteY136" fmla="*/ 298678 h 563383"/>
                <a:gd name="connsiteX137" fmla="*/ 69982 w 625890"/>
                <a:gd name="connsiteY137" fmla="*/ 279382 h 563383"/>
                <a:gd name="connsiteX138" fmla="*/ 79086 w 625890"/>
                <a:gd name="connsiteY138" fmla="*/ 271501 h 563383"/>
                <a:gd name="connsiteX139" fmla="*/ 85609 w 625890"/>
                <a:gd name="connsiteY139" fmla="*/ 275034 h 563383"/>
                <a:gd name="connsiteX140" fmla="*/ 89685 w 625890"/>
                <a:gd name="connsiteY140" fmla="*/ 281013 h 563383"/>
                <a:gd name="connsiteX141" fmla="*/ 91044 w 625890"/>
                <a:gd name="connsiteY141" fmla="*/ 289573 h 563383"/>
                <a:gd name="connsiteX142" fmla="*/ 92403 w 625890"/>
                <a:gd name="connsiteY142" fmla="*/ 290660 h 563383"/>
                <a:gd name="connsiteX143" fmla="*/ 94305 w 625890"/>
                <a:gd name="connsiteY143" fmla="*/ 290524 h 563383"/>
                <a:gd name="connsiteX144" fmla="*/ 99197 w 625890"/>
                <a:gd name="connsiteY144" fmla="*/ 284002 h 563383"/>
                <a:gd name="connsiteX145" fmla="*/ 103681 w 625890"/>
                <a:gd name="connsiteY145" fmla="*/ 281420 h 563383"/>
                <a:gd name="connsiteX146" fmla="*/ 105448 w 625890"/>
                <a:gd name="connsiteY146" fmla="*/ 282099 h 563383"/>
                <a:gd name="connsiteX147" fmla="*/ 107350 w 625890"/>
                <a:gd name="connsiteY147" fmla="*/ 281963 h 563383"/>
                <a:gd name="connsiteX148" fmla="*/ 107622 w 625890"/>
                <a:gd name="connsiteY148" fmla="*/ 277751 h 563383"/>
                <a:gd name="connsiteX149" fmla="*/ 104225 w 625890"/>
                <a:gd name="connsiteY149" fmla="*/ 266065 h 563383"/>
                <a:gd name="connsiteX150" fmla="*/ 104496 w 625890"/>
                <a:gd name="connsiteY150" fmla="*/ 259135 h 563383"/>
                <a:gd name="connsiteX151" fmla="*/ 108574 w 625890"/>
                <a:gd name="connsiteY151" fmla="*/ 257097 h 563383"/>
                <a:gd name="connsiteX152" fmla="*/ 112921 w 625890"/>
                <a:gd name="connsiteY152" fmla="*/ 249215 h 563383"/>
                <a:gd name="connsiteX153" fmla="*/ 117542 w 625890"/>
                <a:gd name="connsiteY153" fmla="*/ 235627 h 563383"/>
                <a:gd name="connsiteX154" fmla="*/ 123113 w 625890"/>
                <a:gd name="connsiteY154" fmla="*/ 228560 h 563383"/>
                <a:gd name="connsiteX155" fmla="*/ 129636 w 625890"/>
                <a:gd name="connsiteY155" fmla="*/ 228289 h 563383"/>
                <a:gd name="connsiteX156" fmla="*/ 136566 w 625890"/>
                <a:gd name="connsiteY156" fmla="*/ 222717 h 563383"/>
                <a:gd name="connsiteX157" fmla="*/ 144176 w 625890"/>
                <a:gd name="connsiteY157" fmla="*/ 211847 h 563383"/>
                <a:gd name="connsiteX158" fmla="*/ 150970 w 625890"/>
                <a:gd name="connsiteY158" fmla="*/ 208722 h 563383"/>
                <a:gd name="connsiteX159" fmla="*/ 156949 w 625890"/>
                <a:gd name="connsiteY159" fmla="*/ 213341 h 563383"/>
                <a:gd name="connsiteX160" fmla="*/ 164559 w 625890"/>
                <a:gd name="connsiteY160" fmla="*/ 213613 h 563383"/>
                <a:gd name="connsiteX161" fmla="*/ 173527 w 625890"/>
                <a:gd name="connsiteY161" fmla="*/ 209673 h 563383"/>
                <a:gd name="connsiteX162" fmla="*/ 189289 w 625890"/>
                <a:gd name="connsiteY162" fmla="*/ 198258 h 563383"/>
                <a:gd name="connsiteX163" fmla="*/ 211847 w 625890"/>
                <a:gd name="connsiteY163" fmla="*/ 179234 h 563383"/>
                <a:gd name="connsiteX164" fmla="*/ 223261 w 625890"/>
                <a:gd name="connsiteY164" fmla="*/ 163878 h 563383"/>
                <a:gd name="connsiteX165" fmla="*/ 223533 w 625890"/>
                <a:gd name="connsiteY165" fmla="*/ 152056 h 563383"/>
                <a:gd name="connsiteX166" fmla="*/ 232230 w 625890"/>
                <a:gd name="connsiteY166" fmla="*/ 123249 h 563383"/>
                <a:gd name="connsiteX167" fmla="*/ 249623 w 625890"/>
                <a:gd name="connsiteY167" fmla="*/ 77319 h 563383"/>
                <a:gd name="connsiteX168" fmla="*/ 258048 w 625890"/>
                <a:gd name="connsiteY168" fmla="*/ 47425 h 563383"/>
                <a:gd name="connsiteX169" fmla="*/ 257776 w 625890"/>
                <a:gd name="connsiteY169" fmla="*/ 33836 h 563383"/>
                <a:gd name="connsiteX170" fmla="*/ 255330 w 625890"/>
                <a:gd name="connsiteY170" fmla="*/ 22694 h 563383"/>
                <a:gd name="connsiteX171" fmla="*/ 250710 w 625890"/>
                <a:gd name="connsiteY171" fmla="*/ 14133 h 563383"/>
                <a:gd name="connsiteX172" fmla="*/ 253564 w 625890"/>
                <a:gd name="connsiteY172" fmla="*/ 7338 h 563383"/>
                <a:gd name="connsiteX173" fmla="*/ 268647 w 625890"/>
                <a:gd name="connsiteY173" fmla="*/ 0 h 563383"/>
                <a:gd name="connsiteX174" fmla="*/ 268511 w 625890"/>
                <a:gd name="connsiteY174" fmla="*/ 19296 h 563383"/>
                <a:gd name="connsiteX175" fmla="*/ 268511 w 625890"/>
                <a:gd name="connsiteY175" fmla="*/ 38592 h 563383"/>
                <a:gd name="connsiteX176" fmla="*/ 268511 w 625890"/>
                <a:gd name="connsiteY176" fmla="*/ 58024 h 563383"/>
                <a:gd name="connsiteX177" fmla="*/ 268511 w 625890"/>
                <a:gd name="connsiteY177" fmla="*/ 77319 h 563383"/>
                <a:gd name="connsiteX178" fmla="*/ 268511 w 625890"/>
                <a:gd name="connsiteY178" fmla="*/ 96616 h 563383"/>
                <a:gd name="connsiteX179" fmla="*/ 268647 w 625890"/>
                <a:gd name="connsiteY179" fmla="*/ 115775 h 563383"/>
                <a:gd name="connsiteX180" fmla="*/ 268647 w 625890"/>
                <a:gd name="connsiteY180" fmla="*/ 135071 h 563383"/>
                <a:gd name="connsiteX181" fmla="*/ 268647 w 625890"/>
                <a:gd name="connsiteY181" fmla="*/ 154231 h 563383"/>
                <a:gd name="connsiteX182" fmla="*/ 285225 w 625890"/>
                <a:gd name="connsiteY182" fmla="*/ 154231 h 563383"/>
                <a:gd name="connsiteX183" fmla="*/ 301939 w 625890"/>
                <a:gd name="connsiteY183" fmla="*/ 154231 h 563383"/>
                <a:gd name="connsiteX184" fmla="*/ 318653 w 625890"/>
                <a:gd name="connsiteY184" fmla="*/ 154231 h 563383"/>
                <a:gd name="connsiteX185" fmla="*/ 335231 w 625890"/>
                <a:gd name="connsiteY185" fmla="*/ 154231 h 563383"/>
                <a:gd name="connsiteX186" fmla="*/ 351945 w 625890"/>
                <a:gd name="connsiteY186" fmla="*/ 154231 h 563383"/>
                <a:gd name="connsiteX187" fmla="*/ 368523 w 625890"/>
                <a:gd name="connsiteY187" fmla="*/ 154231 h 563383"/>
                <a:gd name="connsiteX188" fmla="*/ 385237 w 625890"/>
                <a:gd name="connsiteY188" fmla="*/ 154231 h 563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625890" h="563383">
                  <a:moveTo>
                    <a:pt x="401951" y="154095"/>
                  </a:moveTo>
                  <a:lnTo>
                    <a:pt x="401544" y="175293"/>
                  </a:lnTo>
                  <a:lnTo>
                    <a:pt x="401272" y="196491"/>
                  </a:lnTo>
                  <a:lnTo>
                    <a:pt x="400864" y="217554"/>
                  </a:lnTo>
                  <a:lnTo>
                    <a:pt x="400593" y="238616"/>
                  </a:lnTo>
                  <a:lnTo>
                    <a:pt x="416898" y="226387"/>
                  </a:lnTo>
                  <a:lnTo>
                    <a:pt x="425459" y="222038"/>
                  </a:lnTo>
                  <a:lnTo>
                    <a:pt x="453316" y="194997"/>
                  </a:lnTo>
                  <a:lnTo>
                    <a:pt x="456985" y="194861"/>
                  </a:lnTo>
                  <a:lnTo>
                    <a:pt x="466633" y="198665"/>
                  </a:lnTo>
                  <a:lnTo>
                    <a:pt x="486608" y="179370"/>
                  </a:lnTo>
                  <a:lnTo>
                    <a:pt x="489054" y="172439"/>
                  </a:lnTo>
                  <a:lnTo>
                    <a:pt x="491364" y="170130"/>
                  </a:lnTo>
                  <a:lnTo>
                    <a:pt x="493946" y="170402"/>
                  </a:lnTo>
                  <a:lnTo>
                    <a:pt x="495441" y="172168"/>
                  </a:lnTo>
                  <a:lnTo>
                    <a:pt x="494489" y="176245"/>
                  </a:lnTo>
                  <a:lnTo>
                    <a:pt x="495984" y="178147"/>
                  </a:lnTo>
                  <a:lnTo>
                    <a:pt x="504274" y="182767"/>
                  </a:lnTo>
                  <a:lnTo>
                    <a:pt x="515688" y="185349"/>
                  </a:lnTo>
                  <a:lnTo>
                    <a:pt x="517318" y="185621"/>
                  </a:lnTo>
                  <a:lnTo>
                    <a:pt x="527510" y="185485"/>
                  </a:lnTo>
                  <a:lnTo>
                    <a:pt x="531994" y="181680"/>
                  </a:lnTo>
                  <a:lnTo>
                    <a:pt x="534304" y="174206"/>
                  </a:lnTo>
                  <a:lnTo>
                    <a:pt x="538924" y="169858"/>
                  </a:lnTo>
                  <a:lnTo>
                    <a:pt x="549252" y="167956"/>
                  </a:lnTo>
                  <a:lnTo>
                    <a:pt x="567732" y="160346"/>
                  </a:lnTo>
                  <a:lnTo>
                    <a:pt x="578331" y="161569"/>
                  </a:lnTo>
                  <a:lnTo>
                    <a:pt x="587436" y="169314"/>
                  </a:lnTo>
                  <a:lnTo>
                    <a:pt x="596540" y="172983"/>
                  </a:lnTo>
                  <a:lnTo>
                    <a:pt x="605780" y="172711"/>
                  </a:lnTo>
                  <a:lnTo>
                    <a:pt x="609449" y="174478"/>
                  </a:lnTo>
                  <a:lnTo>
                    <a:pt x="607275" y="178418"/>
                  </a:lnTo>
                  <a:lnTo>
                    <a:pt x="609720" y="183039"/>
                  </a:lnTo>
                  <a:lnTo>
                    <a:pt x="616651" y="188203"/>
                  </a:lnTo>
                  <a:lnTo>
                    <a:pt x="619097" y="192958"/>
                  </a:lnTo>
                  <a:lnTo>
                    <a:pt x="616787" y="197307"/>
                  </a:lnTo>
                  <a:lnTo>
                    <a:pt x="617602" y="200568"/>
                  </a:lnTo>
                  <a:lnTo>
                    <a:pt x="621271" y="202743"/>
                  </a:lnTo>
                  <a:lnTo>
                    <a:pt x="623581" y="207498"/>
                  </a:lnTo>
                  <a:lnTo>
                    <a:pt x="624260" y="214972"/>
                  </a:lnTo>
                  <a:lnTo>
                    <a:pt x="625891" y="216331"/>
                  </a:lnTo>
                  <a:lnTo>
                    <a:pt x="617602" y="236034"/>
                  </a:lnTo>
                  <a:lnTo>
                    <a:pt x="611895" y="249487"/>
                  </a:lnTo>
                  <a:lnTo>
                    <a:pt x="597491" y="237801"/>
                  </a:lnTo>
                  <a:lnTo>
                    <a:pt x="575749" y="220136"/>
                  </a:lnTo>
                  <a:lnTo>
                    <a:pt x="566238" y="212390"/>
                  </a:lnTo>
                  <a:lnTo>
                    <a:pt x="549659" y="198937"/>
                  </a:lnTo>
                  <a:lnTo>
                    <a:pt x="545990" y="205732"/>
                  </a:lnTo>
                  <a:lnTo>
                    <a:pt x="544088" y="218098"/>
                  </a:lnTo>
                  <a:lnTo>
                    <a:pt x="539196" y="230191"/>
                  </a:lnTo>
                  <a:lnTo>
                    <a:pt x="535255" y="246905"/>
                  </a:lnTo>
                  <a:lnTo>
                    <a:pt x="516503" y="273403"/>
                  </a:lnTo>
                  <a:lnTo>
                    <a:pt x="502235" y="286041"/>
                  </a:lnTo>
                  <a:lnTo>
                    <a:pt x="497887" y="285769"/>
                  </a:lnTo>
                  <a:lnTo>
                    <a:pt x="494082" y="288351"/>
                  </a:lnTo>
                  <a:lnTo>
                    <a:pt x="487831" y="296232"/>
                  </a:lnTo>
                  <a:lnTo>
                    <a:pt x="479813" y="303026"/>
                  </a:lnTo>
                  <a:lnTo>
                    <a:pt x="464051" y="302754"/>
                  </a:lnTo>
                  <a:lnTo>
                    <a:pt x="457664" y="307646"/>
                  </a:lnTo>
                  <a:lnTo>
                    <a:pt x="453588" y="315528"/>
                  </a:lnTo>
                  <a:lnTo>
                    <a:pt x="449647" y="326807"/>
                  </a:lnTo>
                  <a:lnTo>
                    <a:pt x="443532" y="335639"/>
                  </a:lnTo>
                  <a:lnTo>
                    <a:pt x="437010" y="350722"/>
                  </a:lnTo>
                  <a:lnTo>
                    <a:pt x="432253" y="358739"/>
                  </a:lnTo>
                  <a:lnTo>
                    <a:pt x="424101" y="363088"/>
                  </a:lnTo>
                  <a:lnTo>
                    <a:pt x="412279" y="362409"/>
                  </a:lnTo>
                  <a:lnTo>
                    <a:pt x="398418" y="356294"/>
                  </a:lnTo>
                  <a:lnTo>
                    <a:pt x="395836" y="349499"/>
                  </a:lnTo>
                  <a:lnTo>
                    <a:pt x="391896" y="345287"/>
                  </a:lnTo>
                  <a:lnTo>
                    <a:pt x="386460" y="342433"/>
                  </a:lnTo>
                  <a:lnTo>
                    <a:pt x="381161" y="343112"/>
                  </a:lnTo>
                  <a:lnTo>
                    <a:pt x="377492" y="347733"/>
                  </a:lnTo>
                  <a:lnTo>
                    <a:pt x="371513" y="370561"/>
                  </a:lnTo>
                  <a:lnTo>
                    <a:pt x="362816" y="381568"/>
                  </a:lnTo>
                  <a:lnTo>
                    <a:pt x="359011" y="392847"/>
                  </a:lnTo>
                  <a:lnTo>
                    <a:pt x="347461" y="406843"/>
                  </a:lnTo>
                  <a:lnTo>
                    <a:pt x="338629" y="428585"/>
                  </a:lnTo>
                  <a:lnTo>
                    <a:pt x="311043" y="464459"/>
                  </a:lnTo>
                  <a:lnTo>
                    <a:pt x="303570" y="476281"/>
                  </a:lnTo>
                  <a:lnTo>
                    <a:pt x="298542" y="488103"/>
                  </a:lnTo>
                  <a:lnTo>
                    <a:pt x="302346" y="493267"/>
                  </a:lnTo>
                  <a:lnTo>
                    <a:pt x="303570" y="497207"/>
                  </a:lnTo>
                  <a:lnTo>
                    <a:pt x="297727" y="506040"/>
                  </a:lnTo>
                  <a:lnTo>
                    <a:pt x="294601" y="515008"/>
                  </a:lnTo>
                  <a:lnTo>
                    <a:pt x="287535" y="520987"/>
                  </a:lnTo>
                  <a:lnTo>
                    <a:pt x="275713" y="527374"/>
                  </a:lnTo>
                  <a:lnTo>
                    <a:pt x="272180" y="522346"/>
                  </a:lnTo>
                  <a:lnTo>
                    <a:pt x="270141" y="521531"/>
                  </a:lnTo>
                  <a:lnTo>
                    <a:pt x="242964" y="532537"/>
                  </a:lnTo>
                  <a:lnTo>
                    <a:pt x="236578" y="532402"/>
                  </a:lnTo>
                  <a:lnTo>
                    <a:pt x="230055" y="528869"/>
                  </a:lnTo>
                  <a:lnTo>
                    <a:pt x="227202" y="529140"/>
                  </a:lnTo>
                  <a:lnTo>
                    <a:pt x="224756" y="530364"/>
                  </a:lnTo>
                  <a:lnTo>
                    <a:pt x="223533" y="532673"/>
                  </a:lnTo>
                  <a:lnTo>
                    <a:pt x="223397" y="542186"/>
                  </a:lnTo>
                  <a:lnTo>
                    <a:pt x="217962" y="546806"/>
                  </a:lnTo>
                  <a:lnTo>
                    <a:pt x="214293" y="548301"/>
                  </a:lnTo>
                  <a:lnTo>
                    <a:pt x="199753" y="549659"/>
                  </a:lnTo>
                  <a:lnTo>
                    <a:pt x="184397" y="554551"/>
                  </a:lnTo>
                  <a:lnTo>
                    <a:pt x="178147" y="554551"/>
                  </a:lnTo>
                  <a:lnTo>
                    <a:pt x="162384" y="543273"/>
                  </a:lnTo>
                  <a:lnTo>
                    <a:pt x="153552" y="551562"/>
                  </a:lnTo>
                  <a:lnTo>
                    <a:pt x="144991" y="555502"/>
                  </a:lnTo>
                  <a:lnTo>
                    <a:pt x="134935" y="563112"/>
                  </a:lnTo>
                  <a:lnTo>
                    <a:pt x="131810" y="563384"/>
                  </a:lnTo>
                  <a:lnTo>
                    <a:pt x="122569" y="561210"/>
                  </a:lnTo>
                  <a:lnTo>
                    <a:pt x="110883" y="553328"/>
                  </a:lnTo>
                  <a:lnTo>
                    <a:pt x="101099" y="548844"/>
                  </a:lnTo>
                  <a:lnTo>
                    <a:pt x="95120" y="543952"/>
                  </a:lnTo>
                  <a:lnTo>
                    <a:pt x="90365" y="537565"/>
                  </a:lnTo>
                  <a:lnTo>
                    <a:pt x="86967" y="527374"/>
                  </a:lnTo>
                  <a:lnTo>
                    <a:pt x="82891" y="520987"/>
                  </a:lnTo>
                  <a:lnTo>
                    <a:pt x="84658" y="515416"/>
                  </a:lnTo>
                  <a:lnTo>
                    <a:pt x="83706" y="510253"/>
                  </a:lnTo>
                  <a:lnTo>
                    <a:pt x="66041" y="505225"/>
                  </a:lnTo>
                  <a:lnTo>
                    <a:pt x="43348" y="486473"/>
                  </a:lnTo>
                  <a:lnTo>
                    <a:pt x="28808" y="463779"/>
                  </a:lnTo>
                  <a:lnTo>
                    <a:pt x="24188" y="453180"/>
                  </a:lnTo>
                  <a:lnTo>
                    <a:pt x="18888" y="445978"/>
                  </a:lnTo>
                  <a:lnTo>
                    <a:pt x="17530" y="438776"/>
                  </a:lnTo>
                  <a:lnTo>
                    <a:pt x="3941" y="419888"/>
                  </a:lnTo>
                  <a:lnTo>
                    <a:pt x="272" y="411735"/>
                  </a:lnTo>
                  <a:lnTo>
                    <a:pt x="0" y="406572"/>
                  </a:lnTo>
                  <a:lnTo>
                    <a:pt x="4348" y="396787"/>
                  </a:lnTo>
                  <a:lnTo>
                    <a:pt x="5300" y="392032"/>
                  </a:lnTo>
                  <a:lnTo>
                    <a:pt x="3805" y="367844"/>
                  </a:lnTo>
                  <a:lnTo>
                    <a:pt x="815" y="363360"/>
                  </a:lnTo>
                  <a:lnTo>
                    <a:pt x="15627" y="368795"/>
                  </a:lnTo>
                  <a:lnTo>
                    <a:pt x="29759" y="365670"/>
                  </a:lnTo>
                  <a:lnTo>
                    <a:pt x="38592" y="358196"/>
                  </a:lnTo>
                  <a:lnTo>
                    <a:pt x="41989" y="346509"/>
                  </a:lnTo>
                  <a:lnTo>
                    <a:pt x="47017" y="339580"/>
                  </a:lnTo>
                  <a:lnTo>
                    <a:pt x="53268" y="337677"/>
                  </a:lnTo>
                  <a:lnTo>
                    <a:pt x="56257" y="332514"/>
                  </a:lnTo>
                  <a:lnTo>
                    <a:pt x="55170" y="319876"/>
                  </a:lnTo>
                  <a:lnTo>
                    <a:pt x="53268" y="311179"/>
                  </a:lnTo>
                  <a:lnTo>
                    <a:pt x="58296" y="298678"/>
                  </a:lnTo>
                  <a:lnTo>
                    <a:pt x="69982" y="279382"/>
                  </a:lnTo>
                  <a:lnTo>
                    <a:pt x="79086" y="271501"/>
                  </a:lnTo>
                  <a:lnTo>
                    <a:pt x="85609" y="275034"/>
                  </a:lnTo>
                  <a:lnTo>
                    <a:pt x="89685" y="281013"/>
                  </a:lnTo>
                  <a:lnTo>
                    <a:pt x="91044" y="289573"/>
                  </a:lnTo>
                  <a:lnTo>
                    <a:pt x="92403" y="290660"/>
                  </a:lnTo>
                  <a:lnTo>
                    <a:pt x="94305" y="290524"/>
                  </a:lnTo>
                  <a:lnTo>
                    <a:pt x="99197" y="284002"/>
                  </a:lnTo>
                  <a:lnTo>
                    <a:pt x="103681" y="281420"/>
                  </a:lnTo>
                  <a:lnTo>
                    <a:pt x="105448" y="282099"/>
                  </a:lnTo>
                  <a:lnTo>
                    <a:pt x="107350" y="281963"/>
                  </a:lnTo>
                  <a:lnTo>
                    <a:pt x="107622" y="277751"/>
                  </a:lnTo>
                  <a:lnTo>
                    <a:pt x="104225" y="266065"/>
                  </a:lnTo>
                  <a:lnTo>
                    <a:pt x="104496" y="259135"/>
                  </a:lnTo>
                  <a:lnTo>
                    <a:pt x="108574" y="257097"/>
                  </a:lnTo>
                  <a:lnTo>
                    <a:pt x="112921" y="249215"/>
                  </a:lnTo>
                  <a:lnTo>
                    <a:pt x="117542" y="235627"/>
                  </a:lnTo>
                  <a:lnTo>
                    <a:pt x="123113" y="228560"/>
                  </a:lnTo>
                  <a:lnTo>
                    <a:pt x="129636" y="228289"/>
                  </a:lnTo>
                  <a:lnTo>
                    <a:pt x="136566" y="222717"/>
                  </a:lnTo>
                  <a:lnTo>
                    <a:pt x="144176" y="211847"/>
                  </a:lnTo>
                  <a:lnTo>
                    <a:pt x="150970" y="208722"/>
                  </a:lnTo>
                  <a:lnTo>
                    <a:pt x="156949" y="213341"/>
                  </a:lnTo>
                  <a:lnTo>
                    <a:pt x="164559" y="213613"/>
                  </a:lnTo>
                  <a:lnTo>
                    <a:pt x="173527" y="209673"/>
                  </a:lnTo>
                  <a:lnTo>
                    <a:pt x="189289" y="198258"/>
                  </a:lnTo>
                  <a:lnTo>
                    <a:pt x="211847" y="179234"/>
                  </a:lnTo>
                  <a:lnTo>
                    <a:pt x="223261" y="163878"/>
                  </a:lnTo>
                  <a:lnTo>
                    <a:pt x="223533" y="152056"/>
                  </a:lnTo>
                  <a:lnTo>
                    <a:pt x="232230" y="123249"/>
                  </a:lnTo>
                  <a:lnTo>
                    <a:pt x="249623" y="77319"/>
                  </a:lnTo>
                  <a:lnTo>
                    <a:pt x="258048" y="47425"/>
                  </a:lnTo>
                  <a:lnTo>
                    <a:pt x="257776" y="33836"/>
                  </a:lnTo>
                  <a:lnTo>
                    <a:pt x="255330" y="22694"/>
                  </a:lnTo>
                  <a:lnTo>
                    <a:pt x="250710" y="14133"/>
                  </a:lnTo>
                  <a:lnTo>
                    <a:pt x="253564" y="7338"/>
                  </a:lnTo>
                  <a:lnTo>
                    <a:pt x="268647" y="0"/>
                  </a:lnTo>
                  <a:lnTo>
                    <a:pt x="268511" y="19296"/>
                  </a:lnTo>
                  <a:lnTo>
                    <a:pt x="268511" y="38592"/>
                  </a:lnTo>
                  <a:lnTo>
                    <a:pt x="268511" y="58024"/>
                  </a:lnTo>
                  <a:lnTo>
                    <a:pt x="268511" y="77319"/>
                  </a:lnTo>
                  <a:lnTo>
                    <a:pt x="268511" y="96616"/>
                  </a:lnTo>
                  <a:lnTo>
                    <a:pt x="268647" y="115775"/>
                  </a:lnTo>
                  <a:lnTo>
                    <a:pt x="268647" y="135071"/>
                  </a:lnTo>
                  <a:lnTo>
                    <a:pt x="268647" y="154231"/>
                  </a:lnTo>
                  <a:lnTo>
                    <a:pt x="285225" y="154231"/>
                  </a:lnTo>
                  <a:lnTo>
                    <a:pt x="301939" y="154231"/>
                  </a:lnTo>
                  <a:lnTo>
                    <a:pt x="318653" y="154231"/>
                  </a:lnTo>
                  <a:lnTo>
                    <a:pt x="335231" y="154231"/>
                  </a:lnTo>
                  <a:lnTo>
                    <a:pt x="351945" y="154231"/>
                  </a:lnTo>
                  <a:lnTo>
                    <a:pt x="368523" y="154231"/>
                  </a:lnTo>
                  <a:lnTo>
                    <a:pt x="385237" y="154231"/>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 name="Freeform: Shape 76">
              <a:extLst>
                <a:ext uri="{FF2B5EF4-FFF2-40B4-BE49-F238E27FC236}">
                  <a16:creationId xmlns:a16="http://schemas.microsoft.com/office/drawing/2014/main" id="{A8121EB1-DD1D-7D14-4277-8B2986E081C0}"/>
                </a:ext>
              </a:extLst>
            </p:cNvPr>
            <p:cNvSpPr/>
            <p:nvPr/>
          </p:nvSpPr>
          <p:spPr>
            <a:xfrm>
              <a:off x="12139348" y="8064832"/>
              <a:ext cx="899293" cy="697638"/>
            </a:xfrm>
            <a:custGeom>
              <a:avLst/>
              <a:gdLst>
                <a:gd name="connsiteX0" fmla="*/ 898342 w 899293"/>
                <a:gd name="connsiteY0" fmla="*/ 354526 h 697638"/>
                <a:gd name="connsiteX1" fmla="*/ 898478 w 899293"/>
                <a:gd name="connsiteY1" fmla="*/ 398010 h 697638"/>
                <a:gd name="connsiteX2" fmla="*/ 898614 w 899293"/>
                <a:gd name="connsiteY2" fmla="*/ 441221 h 697638"/>
                <a:gd name="connsiteX3" fmla="*/ 898750 w 899293"/>
                <a:gd name="connsiteY3" fmla="*/ 484434 h 697638"/>
                <a:gd name="connsiteX4" fmla="*/ 898885 w 899293"/>
                <a:gd name="connsiteY4" fmla="*/ 527374 h 697638"/>
                <a:gd name="connsiteX5" fmla="*/ 898885 w 899293"/>
                <a:gd name="connsiteY5" fmla="*/ 570178 h 697638"/>
                <a:gd name="connsiteX6" fmla="*/ 899021 w 899293"/>
                <a:gd name="connsiteY6" fmla="*/ 612846 h 697638"/>
                <a:gd name="connsiteX7" fmla="*/ 899157 w 899293"/>
                <a:gd name="connsiteY7" fmla="*/ 655242 h 697638"/>
                <a:gd name="connsiteX8" fmla="*/ 899294 w 899293"/>
                <a:gd name="connsiteY8" fmla="*/ 697638 h 697638"/>
                <a:gd name="connsiteX9" fmla="*/ 859071 w 899293"/>
                <a:gd name="connsiteY9" fmla="*/ 697638 h 697638"/>
                <a:gd name="connsiteX10" fmla="*/ 818984 w 899293"/>
                <a:gd name="connsiteY10" fmla="*/ 697638 h 697638"/>
                <a:gd name="connsiteX11" fmla="*/ 778763 w 899293"/>
                <a:gd name="connsiteY11" fmla="*/ 697638 h 697638"/>
                <a:gd name="connsiteX12" fmla="*/ 738540 w 899293"/>
                <a:gd name="connsiteY12" fmla="*/ 697638 h 697638"/>
                <a:gd name="connsiteX13" fmla="*/ 698454 w 899293"/>
                <a:gd name="connsiteY13" fmla="*/ 697638 h 697638"/>
                <a:gd name="connsiteX14" fmla="*/ 658232 w 899293"/>
                <a:gd name="connsiteY14" fmla="*/ 697638 h 697638"/>
                <a:gd name="connsiteX15" fmla="*/ 618145 w 899293"/>
                <a:gd name="connsiteY15" fmla="*/ 697638 h 697638"/>
                <a:gd name="connsiteX16" fmla="*/ 577923 w 899293"/>
                <a:gd name="connsiteY16" fmla="*/ 697638 h 697638"/>
                <a:gd name="connsiteX17" fmla="*/ 537701 w 899293"/>
                <a:gd name="connsiteY17" fmla="*/ 697638 h 697638"/>
                <a:gd name="connsiteX18" fmla="*/ 497614 w 899293"/>
                <a:gd name="connsiteY18" fmla="*/ 697638 h 697638"/>
                <a:gd name="connsiteX19" fmla="*/ 457392 w 899293"/>
                <a:gd name="connsiteY19" fmla="*/ 697638 h 697638"/>
                <a:gd name="connsiteX20" fmla="*/ 417170 w 899293"/>
                <a:gd name="connsiteY20" fmla="*/ 697638 h 697638"/>
                <a:gd name="connsiteX21" fmla="*/ 377084 w 899293"/>
                <a:gd name="connsiteY21" fmla="*/ 697638 h 697638"/>
                <a:gd name="connsiteX22" fmla="*/ 336861 w 899293"/>
                <a:gd name="connsiteY22" fmla="*/ 697638 h 697638"/>
                <a:gd name="connsiteX23" fmla="*/ 296639 w 899293"/>
                <a:gd name="connsiteY23" fmla="*/ 697638 h 697638"/>
                <a:gd name="connsiteX24" fmla="*/ 256553 w 899293"/>
                <a:gd name="connsiteY24" fmla="*/ 697638 h 697638"/>
                <a:gd name="connsiteX25" fmla="*/ 224483 w 899293"/>
                <a:gd name="connsiteY25" fmla="*/ 697638 h 697638"/>
                <a:gd name="connsiteX26" fmla="*/ 192414 w 899293"/>
                <a:gd name="connsiteY26" fmla="*/ 697638 h 697638"/>
                <a:gd name="connsiteX27" fmla="*/ 160481 w 899293"/>
                <a:gd name="connsiteY27" fmla="*/ 697638 h 697638"/>
                <a:gd name="connsiteX28" fmla="*/ 128412 w 899293"/>
                <a:gd name="connsiteY28" fmla="*/ 697638 h 697638"/>
                <a:gd name="connsiteX29" fmla="*/ 96343 w 899293"/>
                <a:gd name="connsiteY29" fmla="*/ 697638 h 697638"/>
                <a:gd name="connsiteX30" fmla="*/ 64274 w 899293"/>
                <a:gd name="connsiteY30" fmla="*/ 697638 h 697638"/>
                <a:gd name="connsiteX31" fmla="*/ 32205 w 899293"/>
                <a:gd name="connsiteY31" fmla="*/ 697638 h 697638"/>
                <a:gd name="connsiteX32" fmla="*/ 271 w 899293"/>
                <a:gd name="connsiteY32" fmla="*/ 697638 h 697638"/>
                <a:gd name="connsiteX33" fmla="*/ 271 w 899293"/>
                <a:gd name="connsiteY33" fmla="*/ 676440 h 697638"/>
                <a:gd name="connsiteX34" fmla="*/ 271 w 899293"/>
                <a:gd name="connsiteY34" fmla="*/ 655242 h 697638"/>
                <a:gd name="connsiteX35" fmla="*/ 271 w 899293"/>
                <a:gd name="connsiteY35" fmla="*/ 634044 h 697638"/>
                <a:gd name="connsiteX36" fmla="*/ 271 w 899293"/>
                <a:gd name="connsiteY36" fmla="*/ 612846 h 697638"/>
                <a:gd name="connsiteX37" fmla="*/ 271 w 899293"/>
                <a:gd name="connsiteY37" fmla="*/ 591511 h 697638"/>
                <a:gd name="connsiteX38" fmla="*/ 271 w 899293"/>
                <a:gd name="connsiteY38" fmla="*/ 570178 h 697638"/>
                <a:gd name="connsiteX39" fmla="*/ 271 w 899293"/>
                <a:gd name="connsiteY39" fmla="*/ 548844 h 697638"/>
                <a:gd name="connsiteX40" fmla="*/ 136 w 899293"/>
                <a:gd name="connsiteY40" fmla="*/ 527374 h 697638"/>
                <a:gd name="connsiteX41" fmla="*/ 136 w 899293"/>
                <a:gd name="connsiteY41" fmla="*/ 500604 h 697638"/>
                <a:gd name="connsiteX42" fmla="*/ 136 w 899293"/>
                <a:gd name="connsiteY42" fmla="*/ 473698 h 697638"/>
                <a:gd name="connsiteX43" fmla="*/ 136 w 899293"/>
                <a:gd name="connsiteY43" fmla="*/ 446793 h 697638"/>
                <a:gd name="connsiteX44" fmla="*/ 136 w 899293"/>
                <a:gd name="connsiteY44" fmla="*/ 419752 h 697638"/>
                <a:gd name="connsiteX45" fmla="*/ 136 w 899293"/>
                <a:gd name="connsiteY45" fmla="*/ 392711 h 697638"/>
                <a:gd name="connsiteX46" fmla="*/ 136 w 899293"/>
                <a:gd name="connsiteY46" fmla="*/ 365534 h 697638"/>
                <a:gd name="connsiteX47" fmla="*/ 136 w 899293"/>
                <a:gd name="connsiteY47" fmla="*/ 338357 h 697638"/>
                <a:gd name="connsiteX48" fmla="*/ 136 w 899293"/>
                <a:gd name="connsiteY48" fmla="*/ 311043 h 697638"/>
                <a:gd name="connsiteX49" fmla="*/ 136 w 899293"/>
                <a:gd name="connsiteY49" fmla="*/ 283730 h 697638"/>
                <a:gd name="connsiteX50" fmla="*/ 136 w 899293"/>
                <a:gd name="connsiteY50" fmla="*/ 256281 h 697638"/>
                <a:gd name="connsiteX51" fmla="*/ 136 w 899293"/>
                <a:gd name="connsiteY51" fmla="*/ 228832 h 697638"/>
                <a:gd name="connsiteX52" fmla="*/ 136 w 899293"/>
                <a:gd name="connsiteY52" fmla="*/ 201247 h 697638"/>
                <a:gd name="connsiteX53" fmla="*/ 136 w 899293"/>
                <a:gd name="connsiteY53" fmla="*/ 173527 h 697638"/>
                <a:gd name="connsiteX54" fmla="*/ 136 w 899293"/>
                <a:gd name="connsiteY54" fmla="*/ 145805 h 697638"/>
                <a:gd name="connsiteX55" fmla="*/ 0 w 899293"/>
                <a:gd name="connsiteY55" fmla="*/ 118085 h 697638"/>
                <a:gd name="connsiteX56" fmla="*/ 0 w 899293"/>
                <a:gd name="connsiteY56" fmla="*/ 90228 h 697638"/>
                <a:gd name="connsiteX57" fmla="*/ 136 w 899293"/>
                <a:gd name="connsiteY57" fmla="*/ 67671 h 697638"/>
                <a:gd name="connsiteX58" fmla="*/ 136 w 899293"/>
                <a:gd name="connsiteY58" fmla="*/ 45250 h 697638"/>
                <a:gd name="connsiteX59" fmla="*/ 136 w 899293"/>
                <a:gd name="connsiteY59" fmla="*/ 22693 h 697638"/>
                <a:gd name="connsiteX60" fmla="*/ 136 w 899293"/>
                <a:gd name="connsiteY60" fmla="*/ 0 h 697638"/>
                <a:gd name="connsiteX61" fmla="*/ 28129 w 899293"/>
                <a:gd name="connsiteY61" fmla="*/ 0 h 697638"/>
                <a:gd name="connsiteX62" fmla="*/ 56257 w 899293"/>
                <a:gd name="connsiteY62" fmla="*/ 0 h 697638"/>
                <a:gd name="connsiteX63" fmla="*/ 84249 w 899293"/>
                <a:gd name="connsiteY63" fmla="*/ 0 h 697638"/>
                <a:gd name="connsiteX64" fmla="*/ 112242 w 899293"/>
                <a:gd name="connsiteY64" fmla="*/ 0 h 697638"/>
                <a:gd name="connsiteX65" fmla="*/ 140370 w 899293"/>
                <a:gd name="connsiteY65" fmla="*/ 0 h 697638"/>
                <a:gd name="connsiteX66" fmla="*/ 168363 w 899293"/>
                <a:gd name="connsiteY66" fmla="*/ 0 h 697638"/>
                <a:gd name="connsiteX67" fmla="*/ 196355 w 899293"/>
                <a:gd name="connsiteY67" fmla="*/ 0 h 697638"/>
                <a:gd name="connsiteX68" fmla="*/ 224483 w 899293"/>
                <a:gd name="connsiteY68" fmla="*/ 0 h 697638"/>
                <a:gd name="connsiteX69" fmla="*/ 252476 w 899293"/>
                <a:gd name="connsiteY69" fmla="*/ 0 h 697638"/>
                <a:gd name="connsiteX70" fmla="*/ 280469 w 899293"/>
                <a:gd name="connsiteY70" fmla="*/ 0 h 697638"/>
                <a:gd name="connsiteX71" fmla="*/ 308461 w 899293"/>
                <a:gd name="connsiteY71" fmla="*/ 0 h 697638"/>
                <a:gd name="connsiteX72" fmla="*/ 336589 w 899293"/>
                <a:gd name="connsiteY72" fmla="*/ 0 h 697638"/>
                <a:gd name="connsiteX73" fmla="*/ 364582 w 899293"/>
                <a:gd name="connsiteY73" fmla="*/ 0 h 697638"/>
                <a:gd name="connsiteX74" fmla="*/ 392575 w 899293"/>
                <a:gd name="connsiteY74" fmla="*/ 0 h 697638"/>
                <a:gd name="connsiteX75" fmla="*/ 420703 w 899293"/>
                <a:gd name="connsiteY75" fmla="*/ 0 h 697638"/>
                <a:gd name="connsiteX76" fmla="*/ 448695 w 899293"/>
                <a:gd name="connsiteY76" fmla="*/ 0 h 697638"/>
                <a:gd name="connsiteX77" fmla="*/ 476688 w 899293"/>
                <a:gd name="connsiteY77" fmla="*/ 0 h 697638"/>
                <a:gd name="connsiteX78" fmla="*/ 504816 w 899293"/>
                <a:gd name="connsiteY78" fmla="*/ 0 h 697638"/>
                <a:gd name="connsiteX79" fmla="*/ 532809 w 899293"/>
                <a:gd name="connsiteY79" fmla="*/ 0 h 697638"/>
                <a:gd name="connsiteX80" fmla="*/ 560801 w 899293"/>
                <a:gd name="connsiteY80" fmla="*/ 0 h 697638"/>
                <a:gd name="connsiteX81" fmla="*/ 588930 w 899293"/>
                <a:gd name="connsiteY81" fmla="*/ 0 h 697638"/>
                <a:gd name="connsiteX82" fmla="*/ 616922 w 899293"/>
                <a:gd name="connsiteY82" fmla="*/ 0 h 697638"/>
                <a:gd name="connsiteX83" fmla="*/ 644914 w 899293"/>
                <a:gd name="connsiteY83" fmla="*/ 0 h 697638"/>
                <a:gd name="connsiteX84" fmla="*/ 673043 w 899293"/>
                <a:gd name="connsiteY84" fmla="*/ 0 h 697638"/>
                <a:gd name="connsiteX85" fmla="*/ 701035 w 899293"/>
                <a:gd name="connsiteY85" fmla="*/ 0 h 697638"/>
                <a:gd name="connsiteX86" fmla="*/ 729028 w 899293"/>
                <a:gd name="connsiteY86" fmla="*/ 0 h 697638"/>
                <a:gd name="connsiteX87" fmla="*/ 757156 w 899293"/>
                <a:gd name="connsiteY87" fmla="*/ 0 h 697638"/>
                <a:gd name="connsiteX88" fmla="*/ 785149 w 899293"/>
                <a:gd name="connsiteY88" fmla="*/ 0 h 697638"/>
                <a:gd name="connsiteX89" fmla="*/ 813141 w 899293"/>
                <a:gd name="connsiteY89" fmla="*/ 0 h 697638"/>
                <a:gd name="connsiteX90" fmla="*/ 841270 w 899293"/>
                <a:gd name="connsiteY90" fmla="*/ 0 h 697638"/>
                <a:gd name="connsiteX91" fmla="*/ 869262 w 899293"/>
                <a:gd name="connsiteY91" fmla="*/ 0 h 697638"/>
                <a:gd name="connsiteX92" fmla="*/ 897255 w 899293"/>
                <a:gd name="connsiteY92" fmla="*/ 0 h 697638"/>
                <a:gd name="connsiteX93" fmla="*/ 897391 w 899293"/>
                <a:gd name="connsiteY93" fmla="*/ 44978 h 697638"/>
                <a:gd name="connsiteX94" fmla="*/ 897527 w 899293"/>
                <a:gd name="connsiteY94" fmla="*/ 89820 h 697638"/>
                <a:gd name="connsiteX95" fmla="*/ 897663 w 899293"/>
                <a:gd name="connsiteY95" fmla="*/ 134391 h 697638"/>
                <a:gd name="connsiteX96" fmla="*/ 897799 w 899293"/>
                <a:gd name="connsiteY96" fmla="*/ 178690 h 697638"/>
                <a:gd name="connsiteX97" fmla="*/ 897934 w 899293"/>
                <a:gd name="connsiteY97" fmla="*/ 222989 h 697638"/>
                <a:gd name="connsiteX98" fmla="*/ 898070 w 899293"/>
                <a:gd name="connsiteY98" fmla="*/ 267016 h 697638"/>
                <a:gd name="connsiteX99" fmla="*/ 898206 w 899293"/>
                <a:gd name="connsiteY99" fmla="*/ 310771 h 69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899293" h="697638">
                  <a:moveTo>
                    <a:pt x="898342" y="354526"/>
                  </a:moveTo>
                  <a:lnTo>
                    <a:pt x="898478" y="398010"/>
                  </a:lnTo>
                  <a:lnTo>
                    <a:pt x="898614" y="441221"/>
                  </a:lnTo>
                  <a:lnTo>
                    <a:pt x="898750" y="484434"/>
                  </a:lnTo>
                  <a:lnTo>
                    <a:pt x="898885" y="527374"/>
                  </a:lnTo>
                  <a:lnTo>
                    <a:pt x="898885" y="570178"/>
                  </a:lnTo>
                  <a:lnTo>
                    <a:pt x="899021" y="612846"/>
                  </a:lnTo>
                  <a:lnTo>
                    <a:pt x="899157" y="655242"/>
                  </a:lnTo>
                  <a:lnTo>
                    <a:pt x="899294" y="697638"/>
                  </a:lnTo>
                  <a:lnTo>
                    <a:pt x="859071" y="697638"/>
                  </a:lnTo>
                  <a:lnTo>
                    <a:pt x="818984" y="697638"/>
                  </a:lnTo>
                  <a:lnTo>
                    <a:pt x="778763" y="697638"/>
                  </a:lnTo>
                  <a:lnTo>
                    <a:pt x="738540" y="697638"/>
                  </a:lnTo>
                  <a:lnTo>
                    <a:pt x="698454" y="697638"/>
                  </a:lnTo>
                  <a:lnTo>
                    <a:pt x="658232" y="697638"/>
                  </a:lnTo>
                  <a:lnTo>
                    <a:pt x="618145" y="697638"/>
                  </a:lnTo>
                  <a:lnTo>
                    <a:pt x="577923" y="697638"/>
                  </a:lnTo>
                  <a:lnTo>
                    <a:pt x="537701" y="697638"/>
                  </a:lnTo>
                  <a:lnTo>
                    <a:pt x="497614" y="697638"/>
                  </a:lnTo>
                  <a:lnTo>
                    <a:pt x="457392" y="697638"/>
                  </a:lnTo>
                  <a:lnTo>
                    <a:pt x="417170" y="697638"/>
                  </a:lnTo>
                  <a:lnTo>
                    <a:pt x="377084" y="697638"/>
                  </a:lnTo>
                  <a:lnTo>
                    <a:pt x="336861" y="697638"/>
                  </a:lnTo>
                  <a:lnTo>
                    <a:pt x="296639" y="697638"/>
                  </a:lnTo>
                  <a:lnTo>
                    <a:pt x="256553" y="697638"/>
                  </a:lnTo>
                  <a:lnTo>
                    <a:pt x="224483" y="697638"/>
                  </a:lnTo>
                  <a:lnTo>
                    <a:pt x="192414" y="697638"/>
                  </a:lnTo>
                  <a:lnTo>
                    <a:pt x="160481" y="697638"/>
                  </a:lnTo>
                  <a:lnTo>
                    <a:pt x="128412" y="697638"/>
                  </a:lnTo>
                  <a:lnTo>
                    <a:pt x="96343" y="697638"/>
                  </a:lnTo>
                  <a:lnTo>
                    <a:pt x="64274" y="697638"/>
                  </a:lnTo>
                  <a:lnTo>
                    <a:pt x="32205" y="697638"/>
                  </a:lnTo>
                  <a:lnTo>
                    <a:pt x="271" y="697638"/>
                  </a:lnTo>
                  <a:lnTo>
                    <a:pt x="271" y="676440"/>
                  </a:lnTo>
                  <a:lnTo>
                    <a:pt x="271" y="655242"/>
                  </a:lnTo>
                  <a:lnTo>
                    <a:pt x="271" y="634044"/>
                  </a:lnTo>
                  <a:lnTo>
                    <a:pt x="271" y="612846"/>
                  </a:lnTo>
                  <a:lnTo>
                    <a:pt x="271" y="591511"/>
                  </a:lnTo>
                  <a:lnTo>
                    <a:pt x="271" y="570178"/>
                  </a:lnTo>
                  <a:lnTo>
                    <a:pt x="271" y="548844"/>
                  </a:lnTo>
                  <a:lnTo>
                    <a:pt x="136" y="527374"/>
                  </a:lnTo>
                  <a:lnTo>
                    <a:pt x="136" y="500604"/>
                  </a:lnTo>
                  <a:lnTo>
                    <a:pt x="136" y="473698"/>
                  </a:lnTo>
                  <a:lnTo>
                    <a:pt x="136" y="446793"/>
                  </a:lnTo>
                  <a:lnTo>
                    <a:pt x="136" y="419752"/>
                  </a:lnTo>
                  <a:lnTo>
                    <a:pt x="136" y="392711"/>
                  </a:lnTo>
                  <a:lnTo>
                    <a:pt x="136" y="365534"/>
                  </a:lnTo>
                  <a:lnTo>
                    <a:pt x="136" y="338357"/>
                  </a:lnTo>
                  <a:lnTo>
                    <a:pt x="136" y="311043"/>
                  </a:lnTo>
                  <a:lnTo>
                    <a:pt x="136" y="283730"/>
                  </a:lnTo>
                  <a:lnTo>
                    <a:pt x="136" y="256281"/>
                  </a:lnTo>
                  <a:lnTo>
                    <a:pt x="136" y="228832"/>
                  </a:lnTo>
                  <a:lnTo>
                    <a:pt x="136" y="201247"/>
                  </a:lnTo>
                  <a:lnTo>
                    <a:pt x="136" y="173527"/>
                  </a:lnTo>
                  <a:lnTo>
                    <a:pt x="136" y="145805"/>
                  </a:lnTo>
                  <a:lnTo>
                    <a:pt x="0" y="118085"/>
                  </a:lnTo>
                  <a:lnTo>
                    <a:pt x="0" y="90228"/>
                  </a:lnTo>
                  <a:lnTo>
                    <a:pt x="136" y="67671"/>
                  </a:lnTo>
                  <a:lnTo>
                    <a:pt x="136" y="45250"/>
                  </a:lnTo>
                  <a:lnTo>
                    <a:pt x="136" y="22693"/>
                  </a:lnTo>
                  <a:lnTo>
                    <a:pt x="136" y="0"/>
                  </a:lnTo>
                  <a:lnTo>
                    <a:pt x="28129" y="0"/>
                  </a:lnTo>
                  <a:lnTo>
                    <a:pt x="56257" y="0"/>
                  </a:lnTo>
                  <a:lnTo>
                    <a:pt x="84249" y="0"/>
                  </a:lnTo>
                  <a:lnTo>
                    <a:pt x="112242" y="0"/>
                  </a:lnTo>
                  <a:lnTo>
                    <a:pt x="140370" y="0"/>
                  </a:lnTo>
                  <a:lnTo>
                    <a:pt x="168363" y="0"/>
                  </a:lnTo>
                  <a:lnTo>
                    <a:pt x="196355" y="0"/>
                  </a:lnTo>
                  <a:lnTo>
                    <a:pt x="224483" y="0"/>
                  </a:lnTo>
                  <a:lnTo>
                    <a:pt x="252476" y="0"/>
                  </a:lnTo>
                  <a:lnTo>
                    <a:pt x="280469" y="0"/>
                  </a:lnTo>
                  <a:lnTo>
                    <a:pt x="308461" y="0"/>
                  </a:lnTo>
                  <a:lnTo>
                    <a:pt x="336589" y="0"/>
                  </a:lnTo>
                  <a:lnTo>
                    <a:pt x="364582" y="0"/>
                  </a:lnTo>
                  <a:lnTo>
                    <a:pt x="392575" y="0"/>
                  </a:lnTo>
                  <a:lnTo>
                    <a:pt x="420703" y="0"/>
                  </a:lnTo>
                  <a:lnTo>
                    <a:pt x="448695" y="0"/>
                  </a:lnTo>
                  <a:lnTo>
                    <a:pt x="476688" y="0"/>
                  </a:lnTo>
                  <a:lnTo>
                    <a:pt x="504816" y="0"/>
                  </a:lnTo>
                  <a:lnTo>
                    <a:pt x="532809" y="0"/>
                  </a:lnTo>
                  <a:lnTo>
                    <a:pt x="560801" y="0"/>
                  </a:lnTo>
                  <a:lnTo>
                    <a:pt x="588930" y="0"/>
                  </a:lnTo>
                  <a:lnTo>
                    <a:pt x="616922" y="0"/>
                  </a:lnTo>
                  <a:lnTo>
                    <a:pt x="644914" y="0"/>
                  </a:lnTo>
                  <a:lnTo>
                    <a:pt x="673043" y="0"/>
                  </a:lnTo>
                  <a:lnTo>
                    <a:pt x="701035" y="0"/>
                  </a:lnTo>
                  <a:lnTo>
                    <a:pt x="729028" y="0"/>
                  </a:lnTo>
                  <a:lnTo>
                    <a:pt x="757156" y="0"/>
                  </a:lnTo>
                  <a:lnTo>
                    <a:pt x="785149" y="0"/>
                  </a:lnTo>
                  <a:lnTo>
                    <a:pt x="813141" y="0"/>
                  </a:lnTo>
                  <a:lnTo>
                    <a:pt x="841270" y="0"/>
                  </a:lnTo>
                  <a:lnTo>
                    <a:pt x="869262" y="0"/>
                  </a:lnTo>
                  <a:lnTo>
                    <a:pt x="897255" y="0"/>
                  </a:lnTo>
                  <a:lnTo>
                    <a:pt x="897391" y="44978"/>
                  </a:lnTo>
                  <a:lnTo>
                    <a:pt x="897527" y="89820"/>
                  </a:lnTo>
                  <a:lnTo>
                    <a:pt x="897663" y="134391"/>
                  </a:lnTo>
                  <a:lnTo>
                    <a:pt x="897799" y="178690"/>
                  </a:lnTo>
                  <a:lnTo>
                    <a:pt x="897934" y="222989"/>
                  </a:lnTo>
                  <a:lnTo>
                    <a:pt x="898070" y="267016"/>
                  </a:lnTo>
                  <a:lnTo>
                    <a:pt x="898206" y="310771"/>
                  </a:lnTo>
                  <a:close/>
                </a:path>
              </a:pathLst>
            </a:custGeom>
            <a:grpFill/>
            <a:ln w="13573"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grpSp>
      <p:sp>
        <p:nvSpPr>
          <p:cNvPr id="78" name="TextBox 53">
            <a:extLst>
              <a:ext uri="{FF2B5EF4-FFF2-40B4-BE49-F238E27FC236}">
                <a16:creationId xmlns:a16="http://schemas.microsoft.com/office/drawing/2014/main" id="{AD8DF616-BB19-4401-274D-3CF61ECBBF28}"/>
              </a:ext>
            </a:extLst>
          </p:cNvPr>
          <p:cNvSpPr txBox="1">
            <a:spLocks/>
          </p:cNvSpPr>
          <p:nvPr/>
        </p:nvSpPr>
        <p:spPr>
          <a:xfrm>
            <a:off x="1178562" y="1789200"/>
            <a:ext cx="2518712"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85000"/>
                    <a:lumOff val="15000"/>
                  </a:prstClr>
                </a:solidFill>
                <a:effectLst/>
                <a:uLnTx/>
                <a:uFillTx/>
                <a:latin typeface="Lato Black" panose="020F0A02020204030203" pitchFamily="34" charset="0"/>
                <a:ea typeface="+mn-ea"/>
                <a:cs typeface="+mn-cs"/>
              </a:rPr>
              <a:t>Your Title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2700" b="0" i="0" u="none" strike="noStrike" kern="1200" cap="none" spc="0" normalizeH="0" baseline="0" noProof="0" dirty="0">
              <a:ln>
                <a:noFill/>
              </a:ln>
              <a:solidFill>
                <a:prstClr val="black">
                  <a:lumMod val="85000"/>
                  <a:lumOff val="15000"/>
                </a:prstClr>
              </a:solidFill>
              <a:effectLst/>
              <a:uLnTx/>
              <a:uFillTx/>
              <a:latin typeface="Lato" panose="020F0502020204030203" pitchFamily="34" charset="0"/>
              <a:ea typeface="+mn-ea"/>
              <a:cs typeface="+mn-cs"/>
            </a:endParaRPr>
          </a:p>
        </p:txBody>
      </p:sp>
      <p:grpSp>
        <p:nvGrpSpPr>
          <p:cNvPr id="79" name="Group 78">
            <a:extLst>
              <a:ext uri="{FF2B5EF4-FFF2-40B4-BE49-F238E27FC236}">
                <a16:creationId xmlns:a16="http://schemas.microsoft.com/office/drawing/2014/main" id="{80D32782-D9BB-BA09-4941-7715048419E7}"/>
              </a:ext>
            </a:extLst>
          </p:cNvPr>
          <p:cNvGrpSpPr>
            <a:grpSpLocks/>
          </p:cNvGrpSpPr>
          <p:nvPr/>
        </p:nvGrpSpPr>
        <p:grpSpPr>
          <a:xfrm>
            <a:off x="7277057" y="2208314"/>
            <a:ext cx="971603" cy="971603"/>
            <a:chOff x="8899041" y="1684213"/>
            <a:chExt cx="971603" cy="971603"/>
          </a:xfrm>
        </p:grpSpPr>
        <p:pic>
          <p:nvPicPr>
            <p:cNvPr id="80" name="Graphic 79">
              <a:extLst>
                <a:ext uri="{FF2B5EF4-FFF2-40B4-BE49-F238E27FC236}">
                  <a16:creationId xmlns:a16="http://schemas.microsoft.com/office/drawing/2014/main" id="{D97EAF44-F296-1C07-F34A-6DDA9AE580D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1" name="Oval 80">
              <a:extLst>
                <a:ext uri="{FF2B5EF4-FFF2-40B4-BE49-F238E27FC236}">
                  <a16:creationId xmlns:a16="http://schemas.microsoft.com/office/drawing/2014/main" id="{B1301D7E-FBEB-7069-422A-1EB54097895B}"/>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2" name="TextBox 81">
              <a:extLst>
                <a:ext uri="{FF2B5EF4-FFF2-40B4-BE49-F238E27FC236}">
                  <a16:creationId xmlns:a16="http://schemas.microsoft.com/office/drawing/2014/main" id="{1890B5A3-ACCD-29F6-FDBE-35B3A3D0A4A1}"/>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83" name="Group 82">
            <a:extLst>
              <a:ext uri="{FF2B5EF4-FFF2-40B4-BE49-F238E27FC236}">
                <a16:creationId xmlns:a16="http://schemas.microsoft.com/office/drawing/2014/main" id="{4F313094-3980-9228-F4F7-C6D8FAEA6EEE}"/>
              </a:ext>
            </a:extLst>
          </p:cNvPr>
          <p:cNvGrpSpPr>
            <a:grpSpLocks/>
          </p:cNvGrpSpPr>
          <p:nvPr/>
        </p:nvGrpSpPr>
        <p:grpSpPr>
          <a:xfrm>
            <a:off x="4574606" y="1865352"/>
            <a:ext cx="971603" cy="971603"/>
            <a:chOff x="8899041" y="1684213"/>
            <a:chExt cx="971603" cy="971603"/>
          </a:xfrm>
        </p:grpSpPr>
        <p:pic>
          <p:nvPicPr>
            <p:cNvPr id="84" name="Graphic 83">
              <a:extLst>
                <a:ext uri="{FF2B5EF4-FFF2-40B4-BE49-F238E27FC236}">
                  <a16:creationId xmlns:a16="http://schemas.microsoft.com/office/drawing/2014/main" id="{DF87E261-1D29-6352-5965-31CA5A58671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5" name="Oval 84">
              <a:extLst>
                <a:ext uri="{FF2B5EF4-FFF2-40B4-BE49-F238E27FC236}">
                  <a16:creationId xmlns:a16="http://schemas.microsoft.com/office/drawing/2014/main" id="{FE76C805-1A3B-6CFB-03DA-9D91A4548164}"/>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6" name="TextBox 85">
              <a:extLst>
                <a:ext uri="{FF2B5EF4-FFF2-40B4-BE49-F238E27FC236}">
                  <a16:creationId xmlns:a16="http://schemas.microsoft.com/office/drawing/2014/main" id="{E7B32607-B8A2-DA0D-639A-203744912BDE}"/>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87" name="Group 86">
            <a:extLst>
              <a:ext uri="{FF2B5EF4-FFF2-40B4-BE49-F238E27FC236}">
                <a16:creationId xmlns:a16="http://schemas.microsoft.com/office/drawing/2014/main" id="{61677644-2FD6-5FFE-F67E-F7D4EB377AE7}"/>
              </a:ext>
            </a:extLst>
          </p:cNvPr>
          <p:cNvGrpSpPr>
            <a:grpSpLocks/>
          </p:cNvGrpSpPr>
          <p:nvPr/>
        </p:nvGrpSpPr>
        <p:grpSpPr>
          <a:xfrm>
            <a:off x="8649162" y="4184757"/>
            <a:ext cx="971603" cy="971603"/>
            <a:chOff x="8899041" y="1684213"/>
            <a:chExt cx="971603" cy="971603"/>
          </a:xfrm>
        </p:grpSpPr>
        <p:pic>
          <p:nvPicPr>
            <p:cNvPr id="88" name="Graphic 87">
              <a:extLst>
                <a:ext uri="{FF2B5EF4-FFF2-40B4-BE49-F238E27FC236}">
                  <a16:creationId xmlns:a16="http://schemas.microsoft.com/office/drawing/2014/main" id="{B610B703-50A1-4745-4D48-03769FA561B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9" name="Oval 88">
              <a:extLst>
                <a:ext uri="{FF2B5EF4-FFF2-40B4-BE49-F238E27FC236}">
                  <a16:creationId xmlns:a16="http://schemas.microsoft.com/office/drawing/2014/main" id="{543D408C-9FEB-9A30-0C52-D30A252B6421}"/>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90" name="TextBox 89">
              <a:extLst>
                <a:ext uri="{FF2B5EF4-FFF2-40B4-BE49-F238E27FC236}">
                  <a16:creationId xmlns:a16="http://schemas.microsoft.com/office/drawing/2014/main" id="{5B06FF97-6ACA-479A-04C2-56F644E4A6D1}"/>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3</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91" name="TextBox 90">
            <a:extLst>
              <a:ext uri="{FF2B5EF4-FFF2-40B4-BE49-F238E27FC236}">
                <a16:creationId xmlns:a16="http://schemas.microsoft.com/office/drawing/2014/main" id="{4FD6FCC9-3DE4-9E46-1060-C60C77724955}"/>
              </a:ext>
            </a:extLst>
          </p:cNvPr>
          <p:cNvSpPr txBox="1">
            <a:spLocks/>
          </p:cNvSpPr>
          <p:nvPr/>
        </p:nvSpPr>
        <p:spPr>
          <a:xfrm>
            <a:off x="1178562" y="2841442"/>
            <a:ext cx="2518711"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92" name="TextBox 91">
            <a:extLst>
              <a:ext uri="{FF2B5EF4-FFF2-40B4-BE49-F238E27FC236}">
                <a16:creationId xmlns:a16="http://schemas.microsoft.com/office/drawing/2014/main" id="{32EEB64E-BE26-3CF4-3C8F-5E8998A61F6C}"/>
              </a:ext>
            </a:extLst>
          </p:cNvPr>
          <p:cNvSpPr txBox="1">
            <a:spLocks/>
          </p:cNvSpPr>
          <p:nvPr/>
        </p:nvSpPr>
        <p:spPr>
          <a:xfrm>
            <a:off x="1178562" y="4137457"/>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93" name="TextBox 92">
            <a:extLst>
              <a:ext uri="{FF2B5EF4-FFF2-40B4-BE49-F238E27FC236}">
                <a16:creationId xmlns:a16="http://schemas.microsoft.com/office/drawing/2014/main" id="{2CFD75A2-EC9C-CF23-C048-B0FA26C29868}"/>
              </a:ext>
            </a:extLst>
          </p:cNvPr>
          <p:cNvSpPr txBox="1">
            <a:spLocks/>
          </p:cNvSpPr>
          <p:nvPr/>
        </p:nvSpPr>
        <p:spPr>
          <a:xfrm>
            <a:off x="1178562" y="5248806"/>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Third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adipisc</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2500211692"/>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2"/>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4 L 5E-6 -1.85185E-6 " pathEditMode="relative" rAng="0" ptsTypes="AA">
                                          <p:cBhvr>
                                            <p:cTn id="10" dur="750" fill="hold"/>
                                            <p:tgtEl>
                                              <p:spTgt spid="6"/>
                                            </p:tgtEl>
                                            <p:attrNameLst>
                                              <p:attrName>ppt_x</p:attrName>
                                              <p:attrName>ppt_y</p:attrName>
                                            </p:attrNameLst>
                                          </p:cBhvr>
                                          <p:rCtr x="0" y="-6667"/>
                                        </p:animMotion>
                                      </p:childTnLst>
                                    </p:cTn>
                                  </p:par>
                                </p:childTnLst>
                              </p:cTn>
                            </p:par>
                            <p:par>
                              <p:cTn id="11" fill="hold">
                                <p:stCondLst>
                                  <p:cond delay="750"/>
                                </p:stCondLst>
                                <p:childTnLst>
                                  <p:par>
                                    <p:cTn id="12" presetID="10" presetClass="entr" presetSubtype="0" fill="hold" nodeType="after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1000"/>
                                            <p:tgtEl>
                                              <p:spTgt spid="13"/>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fade">
                                          <p:cBhvr>
                                            <p:cTn id="17" dur="500"/>
                                            <p:tgtEl>
                                              <p:spTgt spid="78"/>
                                            </p:tgtEl>
                                          </p:cBhvr>
                                        </p:animEffect>
                                      </p:childTnLst>
                                    </p:cTn>
                                  </p:par>
                                </p:childTnLst>
                              </p:cTn>
                            </p:par>
                            <p:par>
                              <p:cTn id="18" fill="hold">
                                <p:stCondLst>
                                  <p:cond delay="1750"/>
                                </p:stCondLst>
                                <p:childTnLst>
                                  <p:par>
                                    <p:cTn id="19" presetID="2" presetClass="entr" presetSubtype="1" fill="hold" nodeType="afterEffect" p14:presetBounceEnd="50000">
                                      <p:stCondLst>
                                        <p:cond delay="0"/>
                                      </p:stCondLst>
                                      <p:childTnLst>
                                        <p:set>
                                          <p:cBhvr>
                                            <p:cTn id="20" dur="1" fill="hold">
                                              <p:stCondLst>
                                                <p:cond delay="0"/>
                                              </p:stCondLst>
                                            </p:cTn>
                                            <p:tgtEl>
                                              <p:spTgt spid="83"/>
                                            </p:tgtEl>
                                            <p:attrNameLst>
                                              <p:attrName>style.visibility</p:attrName>
                                            </p:attrNameLst>
                                          </p:cBhvr>
                                          <p:to>
                                            <p:strVal val="visible"/>
                                          </p:to>
                                        </p:set>
                                        <p:anim calcmode="lin" valueType="num" p14:bounceEnd="50000">
                                          <p:cBhvr additive="base">
                                            <p:cTn id="21" dur="1000" fill="hold"/>
                                            <p:tgtEl>
                                              <p:spTgt spid="83"/>
                                            </p:tgtEl>
                                            <p:attrNameLst>
                                              <p:attrName>ppt_x</p:attrName>
                                            </p:attrNameLst>
                                          </p:cBhvr>
                                          <p:tavLst>
                                            <p:tav tm="0">
                                              <p:val>
                                                <p:strVal val="#ppt_x"/>
                                              </p:val>
                                            </p:tav>
                                            <p:tav tm="100000">
                                              <p:val>
                                                <p:strVal val="#ppt_x"/>
                                              </p:val>
                                            </p:tav>
                                          </p:tavLst>
                                        </p:anim>
                                        <p:anim calcmode="lin" valueType="num" p14:bounceEnd="50000">
                                          <p:cBhvr additive="base">
                                            <p:cTn id="22" dur="1000" fill="hold"/>
                                            <p:tgtEl>
                                              <p:spTgt spid="83"/>
                                            </p:tgtEl>
                                            <p:attrNameLst>
                                              <p:attrName>ppt_y</p:attrName>
                                            </p:attrNameLst>
                                          </p:cBhvr>
                                          <p:tavLst>
                                            <p:tav tm="0">
                                              <p:val>
                                                <p:strVal val="0-#ppt_h/2"/>
                                              </p:val>
                                            </p:tav>
                                            <p:tav tm="100000">
                                              <p:val>
                                                <p:strVal val="#ppt_y"/>
                                              </p:val>
                                            </p:tav>
                                          </p:tavLst>
                                        </p:anim>
                                      </p:childTnLst>
                                    </p:cTn>
                                  </p:par>
                                  <p:par>
                                    <p:cTn id="23" presetID="10" presetClass="entr" presetSubtype="0" fill="hold" grpId="0" nodeType="with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childTnLst>
                                    </p:cTn>
                                  </p:par>
                                </p:childTnLst>
                              </p:cTn>
                            </p:par>
                            <p:par>
                              <p:cTn id="26" fill="hold">
                                <p:stCondLst>
                                  <p:cond delay="2750"/>
                                </p:stCondLst>
                                <p:childTnLst>
                                  <p:par>
                                    <p:cTn id="27" presetID="2" presetClass="entr" presetSubtype="1" fill="hold" nodeType="afterEffect" p14:presetBounceEnd="50000">
                                      <p:stCondLst>
                                        <p:cond delay="0"/>
                                      </p:stCondLst>
                                      <p:childTnLst>
                                        <p:set>
                                          <p:cBhvr>
                                            <p:cTn id="28" dur="1" fill="hold">
                                              <p:stCondLst>
                                                <p:cond delay="0"/>
                                              </p:stCondLst>
                                            </p:cTn>
                                            <p:tgtEl>
                                              <p:spTgt spid="79"/>
                                            </p:tgtEl>
                                            <p:attrNameLst>
                                              <p:attrName>style.visibility</p:attrName>
                                            </p:attrNameLst>
                                          </p:cBhvr>
                                          <p:to>
                                            <p:strVal val="visible"/>
                                          </p:to>
                                        </p:set>
                                        <p:anim calcmode="lin" valueType="num" p14:bounceEnd="50000">
                                          <p:cBhvr additive="base">
                                            <p:cTn id="29" dur="1000" fill="hold"/>
                                            <p:tgtEl>
                                              <p:spTgt spid="79"/>
                                            </p:tgtEl>
                                            <p:attrNameLst>
                                              <p:attrName>ppt_x</p:attrName>
                                            </p:attrNameLst>
                                          </p:cBhvr>
                                          <p:tavLst>
                                            <p:tav tm="0">
                                              <p:val>
                                                <p:strVal val="#ppt_x"/>
                                              </p:val>
                                            </p:tav>
                                            <p:tav tm="100000">
                                              <p:val>
                                                <p:strVal val="#ppt_x"/>
                                              </p:val>
                                            </p:tav>
                                          </p:tavLst>
                                        </p:anim>
                                        <p:anim calcmode="lin" valueType="num" p14:bounceEnd="50000">
                                          <p:cBhvr additive="base">
                                            <p:cTn id="30" dur="1000" fill="hold"/>
                                            <p:tgtEl>
                                              <p:spTgt spid="79"/>
                                            </p:tgtEl>
                                            <p:attrNameLst>
                                              <p:attrName>ppt_y</p:attrName>
                                            </p:attrNameLst>
                                          </p:cBhvr>
                                          <p:tavLst>
                                            <p:tav tm="0">
                                              <p:val>
                                                <p:strVal val="0-#ppt_h/2"/>
                                              </p:val>
                                            </p:tav>
                                            <p:tav tm="100000">
                                              <p:val>
                                                <p:strVal val="#ppt_y"/>
                                              </p:val>
                                            </p:tav>
                                          </p:tavLst>
                                        </p:anim>
                                      </p:childTnLst>
                                    </p:cTn>
                                  </p:par>
                                  <p:par>
                                    <p:cTn id="31" presetID="10" presetClass="entr" presetSubtype="0" fill="hold" grpId="0" nodeType="withEffect">
                                      <p:stCondLst>
                                        <p:cond delay="0"/>
                                      </p:stCondLst>
                                      <p:childTnLst>
                                        <p:set>
                                          <p:cBhvr>
                                            <p:cTn id="32" dur="1" fill="hold">
                                              <p:stCondLst>
                                                <p:cond delay="0"/>
                                              </p:stCondLst>
                                            </p:cTn>
                                            <p:tgtEl>
                                              <p:spTgt spid="92"/>
                                            </p:tgtEl>
                                            <p:attrNameLst>
                                              <p:attrName>style.visibility</p:attrName>
                                            </p:attrNameLst>
                                          </p:cBhvr>
                                          <p:to>
                                            <p:strVal val="visible"/>
                                          </p:to>
                                        </p:set>
                                        <p:animEffect transition="in" filter="fade">
                                          <p:cBhvr>
                                            <p:cTn id="33" dur="500"/>
                                            <p:tgtEl>
                                              <p:spTgt spid="92"/>
                                            </p:tgtEl>
                                          </p:cBhvr>
                                        </p:animEffect>
                                      </p:childTnLst>
                                    </p:cTn>
                                  </p:par>
                                </p:childTnLst>
                              </p:cTn>
                            </p:par>
                            <p:par>
                              <p:cTn id="34" fill="hold">
                                <p:stCondLst>
                                  <p:cond delay="3750"/>
                                </p:stCondLst>
                                <p:childTnLst>
                                  <p:par>
                                    <p:cTn id="35" presetID="2" presetClass="entr" presetSubtype="1" fill="hold" nodeType="afterEffect" p14:presetBounceEnd="50000">
                                      <p:stCondLst>
                                        <p:cond delay="0"/>
                                      </p:stCondLst>
                                      <p:childTnLst>
                                        <p:set>
                                          <p:cBhvr>
                                            <p:cTn id="36" dur="1" fill="hold">
                                              <p:stCondLst>
                                                <p:cond delay="0"/>
                                              </p:stCondLst>
                                            </p:cTn>
                                            <p:tgtEl>
                                              <p:spTgt spid="87"/>
                                            </p:tgtEl>
                                            <p:attrNameLst>
                                              <p:attrName>style.visibility</p:attrName>
                                            </p:attrNameLst>
                                          </p:cBhvr>
                                          <p:to>
                                            <p:strVal val="visible"/>
                                          </p:to>
                                        </p:set>
                                        <p:anim calcmode="lin" valueType="num" p14:bounceEnd="50000">
                                          <p:cBhvr additive="base">
                                            <p:cTn id="37" dur="1000" fill="hold"/>
                                            <p:tgtEl>
                                              <p:spTgt spid="87"/>
                                            </p:tgtEl>
                                            <p:attrNameLst>
                                              <p:attrName>ppt_x</p:attrName>
                                            </p:attrNameLst>
                                          </p:cBhvr>
                                          <p:tavLst>
                                            <p:tav tm="0">
                                              <p:val>
                                                <p:strVal val="#ppt_x"/>
                                              </p:val>
                                            </p:tav>
                                            <p:tav tm="100000">
                                              <p:val>
                                                <p:strVal val="#ppt_x"/>
                                              </p:val>
                                            </p:tav>
                                          </p:tavLst>
                                        </p:anim>
                                        <p:anim calcmode="lin" valueType="num" p14:bounceEnd="50000">
                                          <p:cBhvr additive="base">
                                            <p:cTn id="38" dur="1000" fill="hold"/>
                                            <p:tgtEl>
                                              <p:spTgt spid="87"/>
                                            </p:tgtEl>
                                            <p:attrNameLst>
                                              <p:attrName>ppt_y</p:attrName>
                                            </p:attrNameLst>
                                          </p:cBhvr>
                                          <p:tavLst>
                                            <p:tav tm="0">
                                              <p:val>
                                                <p:strVal val="0-#ppt_h/2"/>
                                              </p:val>
                                            </p:tav>
                                            <p:tav tm="100000">
                                              <p:val>
                                                <p:strVal val="#ppt_y"/>
                                              </p:val>
                                            </p:tav>
                                          </p:tavLst>
                                        </p:anim>
                                      </p:childTnLst>
                                    </p:cTn>
                                  </p:par>
                                  <p:par>
                                    <p:cTn id="39" presetID="10" presetClass="entr" presetSubtype="0" fill="hold" grpId="0" nodeType="withEffect">
                                      <p:stCondLst>
                                        <p:cond delay="0"/>
                                      </p:stCondLst>
                                      <p:childTnLst>
                                        <p:set>
                                          <p:cBhvr>
                                            <p:cTn id="40" dur="1" fill="hold">
                                              <p:stCondLst>
                                                <p:cond delay="0"/>
                                              </p:stCondLst>
                                            </p:cTn>
                                            <p:tgtEl>
                                              <p:spTgt spid="93"/>
                                            </p:tgtEl>
                                            <p:attrNameLst>
                                              <p:attrName>style.visibility</p:attrName>
                                            </p:attrNameLst>
                                          </p:cBhvr>
                                          <p:to>
                                            <p:strVal val="visible"/>
                                          </p:to>
                                        </p:set>
                                        <p:animEffect transition="in" filter="fade">
                                          <p:cBhvr>
                                            <p:cTn id="41"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91" grpId="0"/>
          <p:bldP spid="92" grpId="0"/>
          <p:bldP spid="9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2"/>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4 L 5E-6 -1.85185E-6 " pathEditMode="relative" rAng="0" ptsTypes="AA">
                                          <p:cBhvr>
                                            <p:cTn id="10" dur="750" fill="hold"/>
                                            <p:tgtEl>
                                              <p:spTgt spid="6"/>
                                            </p:tgtEl>
                                            <p:attrNameLst>
                                              <p:attrName>ppt_x</p:attrName>
                                              <p:attrName>ppt_y</p:attrName>
                                            </p:attrNameLst>
                                          </p:cBhvr>
                                          <p:rCtr x="0" y="-6667"/>
                                        </p:animMotion>
                                      </p:childTnLst>
                                    </p:cTn>
                                  </p:par>
                                </p:childTnLst>
                              </p:cTn>
                            </p:par>
                            <p:par>
                              <p:cTn id="11" fill="hold">
                                <p:stCondLst>
                                  <p:cond delay="750"/>
                                </p:stCondLst>
                                <p:childTnLst>
                                  <p:par>
                                    <p:cTn id="12" presetID="10" presetClass="entr" presetSubtype="0" fill="hold" nodeType="after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1000"/>
                                            <p:tgtEl>
                                              <p:spTgt spid="13"/>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fade">
                                          <p:cBhvr>
                                            <p:cTn id="17" dur="500"/>
                                            <p:tgtEl>
                                              <p:spTgt spid="78"/>
                                            </p:tgtEl>
                                          </p:cBhvr>
                                        </p:animEffect>
                                      </p:childTnLst>
                                    </p:cTn>
                                  </p:par>
                                </p:childTnLst>
                              </p:cTn>
                            </p:par>
                            <p:par>
                              <p:cTn id="18" fill="hold">
                                <p:stCondLst>
                                  <p:cond delay="1750"/>
                                </p:stCondLst>
                                <p:childTnLst>
                                  <p:par>
                                    <p:cTn id="19" presetID="2" presetClass="entr" presetSubtype="1" fill="hold" nodeType="afterEffect">
                                      <p:stCondLst>
                                        <p:cond delay="0"/>
                                      </p:stCondLst>
                                      <p:childTnLst>
                                        <p:set>
                                          <p:cBhvr>
                                            <p:cTn id="20" dur="1" fill="hold">
                                              <p:stCondLst>
                                                <p:cond delay="0"/>
                                              </p:stCondLst>
                                            </p:cTn>
                                            <p:tgtEl>
                                              <p:spTgt spid="83"/>
                                            </p:tgtEl>
                                            <p:attrNameLst>
                                              <p:attrName>style.visibility</p:attrName>
                                            </p:attrNameLst>
                                          </p:cBhvr>
                                          <p:to>
                                            <p:strVal val="visible"/>
                                          </p:to>
                                        </p:set>
                                        <p:anim calcmode="lin" valueType="num">
                                          <p:cBhvr additive="base">
                                            <p:cTn id="21" dur="1000" fill="hold"/>
                                            <p:tgtEl>
                                              <p:spTgt spid="83"/>
                                            </p:tgtEl>
                                            <p:attrNameLst>
                                              <p:attrName>ppt_x</p:attrName>
                                            </p:attrNameLst>
                                          </p:cBhvr>
                                          <p:tavLst>
                                            <p:tav tm="0">
                                              <p:val>
                                                <p:strVal val="#ppt_x"/>
                                              </p:val>
                                            </p:tav>
                                            <p:tav tm="100000">
                                              <p:val>
                                                <p:strVal val="#ppt_x"/>
                                              </p:val>
                                            </p:tav>
                                          </p:tavLst>
                                        </p:anim>
                                        <p:anim calcmode="lin" valueType="num">
                                          <p:cBhvr additive="base">
                                            <p:cTn id="22" dur="1000" fill="hold"/>
                                            <p:tgtEl>
                                              <p:spTgt spid="83"/>
                                            </p:tgtEl>
                                            <p:attrNameLst>
                                              <p:attrName>ppt_y</p:attrName>
                                            </p:attrNameLst>
                                          </p:cBhvr>
                                          <p:tavLst>
                                            <p:tav tm="0">
                                              <p:val>
                                                <p:strVal val="0-#ppt_h/2"/>
                                              </p:val>
                                            </p:tav>
                                            <p:tav tm="100000">
                                              <p:val>
                                                <p:strVal val="#ppt_y"/>
                                              </p:val>
                                            </p:tav>
                                          </p:tavLst>
                                        </p:anim>
                                      </p:childTnLst>
                                    </p:cTn>
                                  </p:par>
                                  <p:par>
                                    <p:cTn id="23" presetID="10" presetClass="entr" presetSubtype="0" fill="hold" grpId="0" nodeType="with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childTnLst>
                                    </p:cTn>
                                  </p:par>
                                </p:childTnLst>
                              </p:cTn>
                            </p:par>
                            <p:par>
                              <p:cTn id="26" fill="hold">
                                <p:stCondLst>
                                  <p:cond delay="2750"/>
                                </p:stCondLst>
                                <p:childTnLst>
                                  <p:par>
                                    <p:cTn id="27" presetID="2" presetClass="entr" presetSubtype="1" fill="hold" nodeType="afterEffect">
                                      <p:stCondLst>
                                        <p:cond delay="0"/>
                                      </p:stCondLst>
                                      <p:childTnLst>
                                        <p:set>
                                          <p:cBhvr>
                                            <p:cTn id="28" dur="1" fill="hold">
                                              <p:stCondLst>
                                                <p:cond delay="0"/>
                                              </p:stCondLst>
                                            </p:cTn>
                                            <p:tgtEl>
                                              <p:spTgt spid="79"/>
                                            </p:tgtEl>
                                            <p:attrNameLst>
                                              <p:attrName>style.visibility</p:attrName>
                                            </p:attrNameLst>
                                          </p:cBhvr>
                                          <p:to>
                                            <p:strVal val="visible"/>
                                          </p:to>
                                        </p:set>
                                        <p:anim calcmode="lin" valueType="num">
                                          <p:cBhvr additive="base">
                                            <p:cTn id="29" dur="1000" fill="hold"/>
                                            <p:tgtEl>
                                              <p:spTgt spid="79"/>
                                            </p:tgtEl>
                                            <p:attrNameLst>
                                              <p:attrName>ppt_x</p:attrName>
                                            </p:attrNameLst>
                                          </p:cBhvr>
                                          <p:tavLst>
                                            <p:tav tm="0">
                                              <p:val>
                                                <p:strVal val="#ppt_x"/>
                                              </p:val>
                                            </p:tav>
                                            <p:tav tm="100000">
                                              <p:val>
                                                <p:strVal val="#ppt_x"/>
                                              </p:val>
                                            </p:tav>
                                          </p:tavLst>
                                        </p:anim>
                                        <p:anim calcmode="lin" valueType="num">
                                          <p:cBhvr additive="base">
                                            <p:cTn id="30" dur="1000" fill="hold"/>
                                            <p:tgtEl>
                                              <p:spTgt spid="79"/>
                                            </p:tgtEl>
                                            <p:attrNameLst>
                                              <p:attrName>ppt_y</p:attrName>
                                            </p:attrNameLst>
                                          </p:cBhvr>
                                          <p:tavLst>
                                            <p:tav tm="0">
                                              <p:val>
                                                <p:strVal val="0-#ppt_h/2"/>
                                              </p:val>
                                            </p:tav>
                                            <p:tav tm="100000">
                                              <p:val>
                                                <p:strVal val="#ppt_y"/>
                                              </p:val>
                                            </p:tav>
                                          </p:tavLst>
                                        </p:anim>
                                      </p:childTnLst>
                                    </p:cTn>
                                  </p:par>
                                  <p:par>
                                    <p:cTn id="31" presetID="10" presetClass="entr" presetSubtype="0" fill="hold" grpId="0" nodeType="withEffect">
                                      <p:stCondLst>
                                        <p:cond delay="0"/>
                                      </p:stCondLst>
                                      <p:childTnLst>
                                        <p:set>
                                          <p:cBhvr>
                                            <p:cTn id="32" dur="1" fill="hold">
                                              <p:stCondLst>
                                                <p:cond delay="0"/>
                                              </p:stCondLst>
                                            </p:cTn>
                                            <p:tgtEl>
                                              <p:spTgt spid="92"/>
                                            </p:tgtEl>
                                            <p:attrNameLst>
                                              <p:attrName>style.visibility</p:attrName>
                                            </p:attrNameLst>
                                          </p:cBhvr>
                                          <p:to>
                                            <p:strVal val="visible"/>
                                          </p:to>
                                        </p:set>
                                        <p:animEffect transition="in" filter="fade">
                                          <p:cBhvr>
                                            <p:cTn id="33" dur="500"/>
                                            <p:tgtEl>
                                              <p:spTgt spid="92"/>
                                            </p:tgtEl>
                                          </p:cBhvr>
                                        </p:animEffect>
                                      </p:childTnLst>
                                    </p:cTn>
                                  </p:par>
                                </p:childTnLst>
                              </p:cTn>
                            </p:par>
                            <p:par>
                              <p:cTn id="34" fill="hold">
                                <p:stCondLst>
                                  <p:cond delay="3750"/>
                                </p:stCondLst>
                                <p:childTnLst>
                                  <p:par>
                                    <p:cTn id="35" presetID="2" presetClass="entr" presetSubtype="1" fill="hold" nodeType="afterEffect">
                                      <p:stCondLst>
                                        <p:cond delay="0"/>
                                      </p:stCondLst>
                                      <p:childTnLst>
                                        <p:set>
                                          <p:cBhvr>
                                            <p:cTn id="36" dur="1" fill="hold">
                                              <p:stCondLst>
                                                <p:cond delay="0"/>
                                              </p:stCondLst>
                                            </p:cTn>
                                            <p:tgtEl>
                                              <p:spTgt spid="87"/>
                                            </p:tgtEl>
                                            <p:attrNameLst>
                                              <p:attrName>style.visibility</p:attrName>
                                            </p:attrNameLst>
                                          </p:cBhvr>
                                          <p:to>
                                            <p:strVal val="visible"/>
                                          </p:to>
                                        </p:set>
                                        <p:anim calcmode="lin" valueType="num">
                                          <p:cBhvr additive="base">
                                            <p:cTn id="37" dur="1000" fill="hold"/>
                                            <p:tgtEl>
                                              <p:spTgt spid="87"/>
                                            </p:tgtEl>
                                            <p:attrNameLst>
                                              <p:attrName>ppt_x</p:attrName>
                                            </p:attrNameLst>
                                          </p:cBhvr>
                                          <p:tavLst>
                                            <p:tav tm="0">
                                              <p:val>
                                                <p:strVal val="#ppt_x"/>
                                              </p:val>
                                            </p:tav>
                                            <p:tav tm="100000">
                                              <p:val>
                                                <p:strVal val="#ppt_x"/>
                                              </p:val>
                                            </p:tav>
                                          </p:tavLst>
                                        </p:anim>
                                        <p:anim calcmode="lin" valueType="num">
                                          <p:cBhvr additive="base">
                                            <p:cTn id="38" dur="1000" fill="hold"/>
                                            <p:tgtEl>
                                              <p:spTgt spid="87"/>
                                            </p:tgtEl>
                                            <p:attrNameLst>
                                              <p:attrName>ppt_y</p:attrName>
                                            </p:attrNameLst>
                                          </p:cBhvr>
                                          <p:tavLst>
                                            <p:tav tm="0">
                                              <p:val>
                                                <p:strVal val="0-#ppt_h/2"/>
                                              </p:val>
                                            </p:tav>
                                            <p:tav tm="100000">
                                              <p:val>
                                                <p:strVal val="#ppt_y"/>
                                              </p:val>
                                            </p:tav>
                                          </p:tavLst>
                                        </p:anim>
                                      </p:childTnLst>
                                    </p:cTn>
                                  </p:par>
                                  <p:par>
                                    <p:cTn id="39" presetID="10" presetClass="entr" presetSubtype="0" fill="hold" grpId="0" nodeType="withEffect">
                                      <p:stCondLst>
                                        <p:cond delay="0"/>
                                      </p:stCondLst>
                                      <p:childTnLst>
                                        <p:set>
                                          <p:cBhvr>
                                            <p:cTn id="40" dur="1" fill="hold">
                                              <p:stCondLst>
                                                <p:cond delay="0"/>
                                              </p:stCondLst>
                                            </p:cTn>
                                            <p:tgtEl>
                                              <p:spTgt spid="93"/>
                                            </p:tgtEl>
                                            <p:attrNameLst>
                                              <p:attrName>style.visibility</p:attrName>
                                            </p:attrNameLst>
                                          </p:cBhvr>
                                          <p:to>
                                            <p:strVal val="visible"/>
                                          </p:to>
                                        </p:set>
                                        <p:animEffect transition="in" filter="fade">
                                          <p:cBhvr>
                                            <p:cTn id="41"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91" grpId="0"/>
          <p:bldP spid="92" grpId="0"/>
          <p:bldP spid="93" grpId="0"/>
        </p:bldLst>
      </p:timing>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DD6F42-0685-1203-5DDB-790E4AD9049D}"/>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A425950D-051A-848B-EBFA-3E1FFC5CD93B}"/>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420B4DBE-BAD1-88E7-B4C1-43F2638E42D4}"/>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C24A2BBF-D42D-EC84-0AC0-3D510FCBBA36}"/>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6" name="Group 5">
            <a:extLst>
              <a:ext uri="{FF2B5EF4-FFF2-40B4-BE49-F238E27FC236}">
                <a16:creationId xmlns:a16="http://schemas.microsoft.com/office/drawing/2014/main" id="{0707E79D-42FD-34BB-9A8D-CAA37906C6CB}"/>
              </a:ext>
            </a:extLst>
          </p:cNvPr>
          <p:cNvGrpSpPr/>
          <p:nvPr/>
        </p:nvGrpSpPr>
        <p:grpSpPr>
          <a:xfrm>
            <a:off x="3187717" y="524825"/>
            <a:ext cx="2730500" cy="1117600"/>
            <a:chOff x="501650" y="2946400"/>
            <a:chExt cx="2730500" cy="1117600"/>
          </a:xfrm>
        </p:grpSpPr>
        <p:sp>
          <p:nvSpPr>
            <p:cNvPr id="8" name="Rectangle: Rounded Corners 7">
              <a:extLst>
                <a:ext uri="{FF2B5EF4-FFF2-40B4-BE49-F238E27FC236}">
                  <a16:creationId xmlns:a16="http://schemas.microsoft.com/office/drawing/2014/main" id="{3AF6CA89-8F57-74D7-1305-5FF6F2696CAA}"/>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2" name="TextBox 11">
              <a:extLst>
                <a:ext uri="{FF2B5EF4-FFF2-40B4-BE49-F238E27FC236}">
                  <a16:creationId xmlns:a16="http://schemas.microsoft.com/office/drawing/2014/main" id="{37CE0CC4-1D24-E9F2-F325-484CC914004B}"/>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USA</a:t>
              </a:r>
            </a:p>
          </p:txBody>
        </p:sp>
      </p:grpSp>
      <p:grpSp>
        <p:nvGrpSpPr>
          <p:cNvPr id="13" name="Group 12">
            <a:extLst>
              <a:ext uri="{FF2B5EF4-FFF2-40B4-BE49-F238E27FC236}">
                <a16:creationId xmlns:a16="http://schemas.microsoft.com/office/drawing/2014/main" id="{B2C99DBF-123C-2E7E-7DC0-F1CB609E9623}"/>
              </a:ext>
            </a:extLst>
          </p:cNvPr>
          <p:cNvGrpSpPr/>
          <p:nvPr/>
        </p:nvGrpSpPr>
        <p:grpSpPr>
          <a:xfrm>
            <a:off x="6007117" y="524825"/>
            <a:ext cx="2730500" cy="1117600"/>
            <a:chOff x="501650" y="2946400"/>
            <a:chExt cx="2730500" cy="1117600"/>
          </a:xfrm>
        </p:grpSpPr>
        <p:sp>
          <p:nvSpPr>
            <p:cNvPr id="15" name="Rectangle: Rounded Corners 14">
              <a:extLst>
                <a:ext uri="{FF2B5EF4-FFF2-40B4-BE49-F238E27FC236}">
                  <a16:creationId xmlns:a16="http://schemas.microsoft.com/office/drawing/2014/main" id="{59F4D360-6C14-2258-DB5B-3650374786A1}"/>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4884AE30-29FA-5B08-82E6-327BEABA72A9}"/>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China</a:t>
              </a:r>
            </a:p>
          </p:txBody>
        </p:sp>
      </p:grpSp>
      <p:sp>
        <p:nvSpPr>
          <p:cNvPr id="14" name="Rectangle top">
            <a:extLst>
              <a:ext uri="{FF2B5EF4-FFF2-40B4-BE49-F238E27FC236}">
                <a16:creationId xmlns:a16="http://schemas.microsoft.com/office/drawing/2014/main" id="{9D563559-2B30-C84A-16E6-8A5766D8FBD8}"/>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1" name="Graphic 16">
            <a:extLst>
              <a:ext uri="{FF2B5EF4-FFF2-40B4-BE49-F238E27FC236}">
                <a16:creationId xmlns:a16="http://schemas.microsoft.com/office/drawing/2014/main" id="{5E781A85-B483-0FAF-F281-4A5E2712FB21}"/>
              </a:ext>
            </a:extLst>
          </p:cNvPr>
          <p:cNvGrpSpPr/>
          <p:nvPr/>
        </p:nvGrpSpPr>
        <p:grpSpPr>
          <a:xfrm>
            <a:off x="4334975" y="1736337"/>
            <a:ext cx="6364869" cy="4679474"/>
            <a:chOff x="3715321" y="1048226"/>
            <a:chExt cx="7367587" cy="5416676"/>
          </a:xfrm>
          <a:solidFill>
            <a:srgbClr val="262626"/>
          </a:solidFill>
        </p:grpSpPr>
        <p:sp>
          <p:nvSpPr>
            <p:cNvPr id="23" name="Freeform: Shape 22">
              <a:extLst>
                <a:ext uri="{FF2B5EF4-FFF2-40B4-BE49-F238E27FC236}">
                  <a16:creationId xmlns:a16="http://schemas.microsoft.com/office/drawing/2014/main" id="{6641D855-05CD-EF75-31DA-158E0404A476}"/>
                </a:ext>
              </a:extLst>
            </p:cNvPr>
            <p:cNvSpPr/>
            <p:nvPr/>
          </p:nvSpPr>
          <p:spPr>
            <a:xfrm>
              <a:off x="8688228" y="4249007"/>
              <a:ext cx="572547" cy="743331"/>
            </a:xfrm>
            <a:custGeom>
              <a:avLst/>
              <a:gdLst>
                <a:gd name="connsiteX0" fmla="*/ 179737 w 572547"/>
                <a:gd name="connsiteY0" fmla="*/ 1905 h 743331"/>
                <a:gd name="connsiteX1" fmla="*/ 186309 w 572547"/>
                <a:gd name="connsiteY1" fmla="*/ 0 h 743331"/>
                <a:gd name="connsiteX2" fmla="*/ 194214 w 572547"/>
                <a:gd name="connsiteY2" fmla="*/ 12287 h 743331"/>
                <a:gd name="connsiteX3" fmla="*/ 205930 w 572547"/>
                <a:gd name="connsiteY3" fmla="*/ 20764 h 743331"/>
                <a:gd name="connsiteX4" fmla="*/ 203645 w 572547"/>
                <a:gd name="connsiteY4" fmla="*/ 23717 h 743331"/>
                <a:gd name="connsiteX5" fmla="*/ 226409 w 572547"/>
                <a:gd name="connsiteY5" fmla="*/ 27622 h 743331"/>
                <a:gd name="connsiteX6" fmla="*/ 234410 w 572547"/>
                <a:gd name="connsiteY6" fmla="*/ 38386 h 743331"/>
                <a:gd name="connsiteX7" fmla="*/ 244126 w 572547"/>
                <a:gd name="connsiteY7" fmla="*/ 35528 h 743331"/>
                <a:gd name="connsiteX8" fmla="*/ 250412 w 572547"/>
                <a:gd name="connsiteY8" fmla="*/ 37814 h 743331"/>
                <a:gd name="connsiteX9" fmla="*/ 251460 w 572547"/>
                <a:gd name="connsiteY9" fmla="*/ 54007 h 743331"/>
                <a:gd name="connsiteX10" fmla="*/ 261651 w 572547"/>
                <a:gd name="connsiteY10" fmla="*/ 59912 h 743331"/>
                <a:gd name="connsiteX11" fmla="*/ 258032 w 572547"/>
                <a:gd name="connsiteY11" fmla="*/ 69152 h 743331"/>
                <a:gd name="connsiteX12" fmla="*/ 270320 w 572547"/>
                <a:gd name="connsiteY12" fmla="*/ 76486 h 743331"/>
                <a:gd name="connsiteX13" fmla="*/ 270796 w 572547"/>
                <a:gd name="connsiteY13" fmla="*/ 80486 h 743331"/>
                <a:gd name="connsiteX14" fmla="*/ 278130 w 572547"/>
                <a:gd name="connsiteY14" fmla="*/ 84677 h 743331"/>
                <a:gd name="connsiteX15" fmla="*/ 292132 w 572547"/>
                <a:gd name="connsiteY15" fmla="*/ 84868 h 743331"/>
                <a:gd name="connsiteX16" fmla="*/ 297466 w 572547"/>
                <a:gd name="connsiteY16" fmla="*/ 81629 h 743331"/>
                <a:gd name="connsiteX17" fmla="*/ 304990 w 572547"/>
                <a:gd name="connsiteY17" fmla="*/ 90869 h 743331"/>
                <a:gd name="connsiteX18" fmla="*/ 316420 w 572547"/>
                <a:gd name="connsiteY18" fmla="*/ 85630 h 743331"/>
                <a:gd name="connsiteX19" fmla="*/ 324326 w 572547"/>
                <a:gd name="connsiteY19" fmla="*/ 97060 h 743331"/>
                <a:gd name="connsiteX20" fmla="*/ 330041 w 572547"/>
                <a:gd name="connsiteY20" fmla="*/ 90583 h 743331"/>
                <a:gd name="connsiteX21" fmla="*/ 335470 w 572547"/>
                <a:gd name="connsiteY21" fmla="*/ 95536 h 743331"/>
                <a:gd name="connsiteX22" fmla="*/ 339757 w 572547"/>
                <a:gd name="connsiteY22" fmla="*/ 110871 h 743331"/>
                <a:gd name="connsiteX23" fmla="*/ 346329 w 572547"/>
                <a:gd name="connsiteY23" fmla="*/ 111157 h 743331"/>
                <a:gd name="connsiteX24" fmla="*/ 343090 w 572547"/>
                <a:gd name="connsiteY24" fmla="*/ 133921 h 743331"/>
                <a:gd name="connsiteX25" fmla="*/ 368141 w 572547"/>
                <a:gd name="connsiteY25" fmla="*/ 133636 h 743331"/>
                <a:gd name="connsiteX26" fmla="*/ 371189 w 572547"/>
                <a:gd name="connsiteY26" fmla="*/ 128778 h 743331"/>
                <a:gd name="connsiteX27" fmla="*/ 388810 w 572547"/>
                <a:gd name="connsiteY27" fmla="*/ 128683 h 743331"/>
                <a:gd name="connsiteX28" fmla="*/ 397573 w 572547"/>
                <a:gd name="connsiteY28" fmla="*/ 131921 h 743331"/>
                <a:gd name="connsiteX29" fmla="*/ 393668 w 572547"/>
                <a:gd name="connsiteY29" fmla="*/ 134493 h 743331"/>
                <a:gd name="connsiteX30" fmla="*/ 394811 w 572547"/>
                <a:gd name="connsiteY30" fmla="*/ 143446 h 743331"/>
                <a:gd name="connsiteX31" fmla="*/ 388905 w 572547"/>
                <a:gd name="connsiteY31" fmla="*/ 150019 h 743331"/>
                <a:gd name="connsiteX32" fmla="*/ 389001 w 572547"/>
                <a:gd name="connsiteY32" fmla="*/ 170021 h 743331"/>
                <a:gd name="connsiteX33" fmla="*/ 382238 w 572547"/>
                <a:gd name="connsiteY33" fmla="*/ 167545 h 743331"/>
                <a:gd name="connsiteX34" fmla="*/ 380143 w 572547"/>
                <a:gd name="connsiteY34" fmla="*/ 170307 h 743331"/>
                <a:gd name="connsiteX35" fmla="*/ 378333 w 572547"/>
                <a:gd name="connsiteY35" fmla="*/ 184785 h 743331"/>
                <a:gd name="connsiteX36" fmla="*/ 371284 w 572547"/>
                <a:gd name="connsiteY36" fmla="*/ 188500 h 743331"/>
                <a:gd name="connsiteX37" fmla="*/ 373666 w 572547"/>
                <a:gd name="connsiteY37" fmla="*/ 193548 h 743331"/>
                <a:gd name="connsiteX38" fmla="*/ 367855 w 572547"/>
                <a:gd name="connsiteY38" fmla="*/ 206026 h 743331"/>
                <a:gd name="connsiteX39" fmla="*/ 373189 w 572547"/>
                <a:gd name="connsiteY39" fmla="*/ 206121 h 743331"/>
                <a:gd name="connsiteX40" fmla="*/ 373951 w 572547"/>
                <a:gd name="connsiteY40" fmla="*/ 212693 h 743331"/>
                <a:gd name="connsiteX41" fmla="*/ 380143 w 572547"/>
                <a:gd name="connsiteY41" fmla="*/ 218218 h 743331"/>
                <a:gd name="connsiteX42" fmla="*/ 393763 w 572547"/>
                <a:gd name="connsiteY42" fmla="*/ 213455 h 743331"/>
                <a:gd name="connsiteX43" fmla="*/ 396240 w 572547"/>
                <a:gd name="connsiteY43" fmla="*/ 207264 h 743331"/>
                <a:gd name="connsiteX44" fmla="*/ 400240 w 572547"/>
                <a:gd name="connsiteY44" fmla="*/ 209550 h 743331"/>
                <a:gd name="connsiteX45" fmla="*/ 404717 w 572547"/>
                <a:gd name="connsiteY45" fmla="*/ 239078 h 743331"/>
                <a:gd name="connsiteX46" fmla="*/ 413099 w 572547"/>
                <a:gd name="connsiteY46" fmla="*/ 243745 h 743331"/>
                <a:gd name="connsiteX47" fmla="*/ 403479 w 572547"/>
                <a:gd name="connsiteY47" fmla="*/ 248793 h 743331"/>
                <a:gd name="connsiteX48" fmla="*/ 405003 w 572547"/>
                <a:gd name="connsiteY48" fmla="*/ 259937 h 743331"/>
                <a:gd name="connsiteX49" fmla="*/ 409765 w 572547"/>
                <a:gd name="connsiteY49" fmla="*/ 258318 h 743331"/>
                <a:gd name="connsiteX50" fmla="*/ 411480 w 572547"/>
                <a:gd name="connsiteY50" fmla="*/ 269748 h 743331"/>
                <a:gd name="connsiteX51" fmla="*/ 419481 w 572547"/>
                <a:gd name="connsiteY51" fmla="*/ 270891 h 743331"/>
                <a:gd name="connsiteX52" fmla="*/ 419862 w 572547"/>
                <a:gd name="connsiteY52" fmla="*/ 278130 h 743331"/>
                <a:gd name="connsiteX53" fmla="*/ 429673 w 572547"/>
                <a:gd name="connsiteY53" fmla="*/ 275368 h 743331"/>
                <a:gd name="connsiteX54" fmla="*/ 446151 w 572547"/>
                <a:gd name="connsiteY54" fmla="*/ 277749 h 743331"/>
                <a:gd name="connsiteX55" fmla="*/ 452247 w 572547"/>
                <a:gd name="connsiteY55" fmla="*/ 274511 h 743331"/>
                <a:gd name="connsiteX56" fmla="*/ 461105 w 572547"/>
                <a:gd name="connsiteY56" fmla="*/ 278225 h 743331"/>
                <a:gd name="connsiteX57" fmla="*/ 466058 w 572547"/>
                <a:gd name="connsiteY57" fmla="*/ 274987 h 743331"/>
                <a:gd name="connsiteX58" fmla="*/ 464820 w 572547"/>
                <a:gd name="connsiteY58" fmla="*/ 259652 h 743331"/>
                <a:gd name="connsiteX59" fmla="*/ 472916 w 572547"/>
                <a:gd name="connsiteY59" fmla="*/ 258604 h 743331"/>
                <a:gd name="connsiteX60" fmla="*/ 472821 w 572547"/>
                <a:gd name="connsiteY60" fmla="*/ 250031 h 743331"/>
                <a:gd name="connsiteX61" fmla="*/ 476535 w 572547"/>
                <a:gd name="connsiteY61" fmla="*/ 249460 h 743331"/>
                <a:gd name="connsiteX62" fmla="*/ 478060 w 572547"/>
                <a:gd name="connsiteY62" fmla="*/ 244126 h 743331"/>
                <a:gd name="connsiteX63" fmla="*/ 487870 w 572547"/>
                <a:gd name="connsiteY63" fmla="*/ 246983 h 743331"/>
                <a:gd name="connsiteX64" fmla="*/ 497871 w 572547"/>
                <a:gd name="connsiteY64" fmla="*/ 244030 h 743331"/>
                <a:gd name="connsiteX65" fmla="*/ 497871 w 572547"/>
                <a:gd name="connsiteY65" fmla="*/ 251746 h 743331"/>
                <a:gd name="connsiteX66" fmla="*/ 501015 w 572547"/>
                <a:gd name="connsiteY66" fmla="*/ 251079 h 743331"/>
                <a:gd name="connsiteX67" fmla="*/ 508539 w 572547"/>
                <a:gd name="connsiteY67" fmla="*/ 263080 h 743331"/>
                <a:gd name="connsiteX68" fmla="*/ 517874 w 572547"/>
                <a:gd name="connsiteY68" fmla="*/ 262319 h 743331"/>
                <a:gd name="connsiteX69" fmla="*/ 521017 w 572547"/>
                <a:gd name="connsiteY69" fmla="*/ 277559 h 743331"/>
                <a:gd name="connsiteX70" fmla="*/ 518922 w 572547"/>
                <a:gd name="connsiteY70" fmla="*/ 284893 h 743331"/>
                <a:gd name="connsiteX71" fmla="*/ 523589 w 572547"/>
                <a:gd name="connsiteY71" fmla="*/ 294227 h 743331"/>
                <a:gd name="connsiteX72" fmla="*/ 521684 w 572547"/>
                <a:gd name="connsiteY72" fmla="*/ 298990 h 743331"/>
                <a:gd name="connsiteX73" fmla="*/ 517493 w 572547"/>
                <a:gd name="connsiteY73" fmla="*/ 295465 h 743331"/>
                <a:gd name="connsiteX74" fmla="*/ 513588 w 572547"/>
                <a:gd name="connsiteY74" fmla="*/ 310515 h 743331"/>
                <a:gd name="connsiteX75" fmla="*/ 505968 w 572547"/>
                <a:gd name="connsiteY75" fmla="*/ 316135 h 743331"/>
                <a:gd name="connsiteX76" fmla="*/ 499872 w 572547"/>
                <a:gd name="connsiteY76" fmla="*/ 307181 h 743331"/>
                <a:gd name="connsiteX77" fmla="*/ 493395 w 572547"/>
                <a:gd name="connsiteY77" fmla="*/ 308515 h 743331"/>
                <a:gd name="connsiteX78" fmla="*/ 487966 w 572547"/>
                <a:gd name="connsiteY78" fmla="*/ 301276 h 743331"/>
                <a:gd name="connsiteX79" fmla="*/ 482536 w 572547"/>
                <a:gd name="connsiteY79" fmla="*/ 301371 h 743331"/>
                <a:gd name="connsiteX80" fmla="*/ 484155 w 572547"/>
                <a:gd name="connsiteY80" fmla="*/ 296513 h 743331"/>
                <a:gd name="connsiteX81" fmla="*/ 476345 w 572547"/>
                <a:gd name="connsiteY81" fmla="*/ 299656 h 743331"/>
                <a:gd name="connsiteX82" fmla="*/ 474059 w 572547"/>
                <a:gd name="connsiteY82" fmla="*/ 294418 h 743331"/>
                <a:gd name="connsiteX83" fmla="*/ 470154 w 572547"/>
                <a:gd name="connsiteY83" fmla="*/ 297561 h 743331"/>
                <a:gd name="connsiteX84" fmla="*/ 461676 w 572547"/>
                <a:gd name="connsiteY84" fmla="*/ 293846 h 743331"/>
                <a:gd name="connsiteX85" fmla="*/ 444246 w 572547"/>
                <a:gd name="connsiteY85" fmla="*/ 296989 h 743331"/>
                <a:gd name="connsiteX86" fmla="*/ 443293 w 572547"/>
                <a:gd name="connsiteY86" fmla="*/ 300895 h 743331"/>
                <a:gd name="connsiteX87" fmla="*/ 449294 w 572547"/>
                <a:gd name="connsiteY87" fmla="*/ 307277 h 743331"/>
                <a:gd name="connsiteX88" fmla="*/ 447294 w 572547"/>
                <a:gd name="connsiteY88" fmla="*/ 312515 h 743331"/>
                <a:gd name="connsiteX89" fmla="*/ 458248 w 572547"/>
                <a:gd name="connsiteY89" fmla="*/ 313087 h 743331"/>
                <a:gd name="connsiteX90" fmla="*/ 457105 w 572547"/>
                <a:gd name="connsiteY90" fmla="*/ 325374 h 743331"/>
                <a:gd name="connsiteX91" fmla="*/ 460248 w 572547"/>
                <a:gd name="connsiteY91" fmla="*/ 332232 h 743331"/>
                <a:gd name="connsiteX92" fmla="*/ 454247 w 572547"/>
                <a:gd name="connsiteY92" fmla="*/ 337947 h 743331"/>
                <a:gd name="connsiteX93" fmla="*/ 455104 w 572547"/>
                <a:gd name="connsiteY93" fmla="*/ 349377 h 743331"/>
                <a:gd name="connsiteX94" fmla="*/ 436435 w 572547"/>
                <a:gd name="connsiteY94" fmla="*/ 352806 h 743331"/>
                <a:gd name="connsiteX95" fmla="*/ 435483 w 572547"/>
                <a:gd name="connsiteY95" fmla="*/ 362807 h 743331"/>
                <a:gd name="connsiteX96" fmla="*/ 422720 w 572547"/>
                <a:gd name="connsiteY96" fmla="*/ 368713 h 743331"/>
                <a:gd name="connsiteX97" fmla="*/ 419862 w 572547"/>
                <a:gd name="connsiteY97" fmla="*/ 389382 h 743331"/>
                <a:gd name="connsiteX98" fmla="*/ 431673 w 572547"/>
                <a:gd name="connsiteY98" fmla="*/ 401288 h 743331"/>
                <a:gd name="connsiteX99" fmla="*/ 436435 w 572547"/>
                <a:gd name="connsiteY99" fmla="*/ 402146 h 743331"/>
                <a:gd name="connsiteX100" fmla="*/ 433959 w 572547"/>
                <a:gd name="connsiteY100" fmla="*/ 408622 h 743331"/>
                <a:gd name="connsiteX101" fmla="*/ 439198 w 572547"/>
                <a:gd name="connsiteY101" fmla="*/ 416338 h 743331"/>
                <a:gd name="connsiteX102" fmla="*/ 451104 w 572547"/>
                <a:gd name="connsiteY102" fmla="*/ 413290 h 743331"/>
                <a:gd name="connsiteX103" fmla="*/ 456914 w 572547"/>
                <a:gd name="connsiteY103" fmla="*/ 418147 h 743331"/>
                <a:gd name="connsiteX104" fmla="*/ 458724 w 572547"/>
                <a:gd name="connsiteY104" fmla="*/ 421386 h 743331"/>
                <a:gd name="connsiteX105" fmla="*/ 453390 w 572547"/>
                <a:gd name="connsiteY105" fmla="*/ 425672 h 743331"/>
                <a:gd name="connsiteX106" fmla="*/ 454723 w 572547"/>
                <a:gd name="connsiteY106" fmla="*/ 430435 h 743331"/>
                <a:gd name="connsiteX107" fmla="*/ 462915 w 572547"/>
                <a:gd name="connsiteY107" fmla="*/ 431768 h 743331"/>
                <a:gd name="connsiteX108" fmla="*/ 468630 w 572547"/>
                <a:gd name="connsiteY108" fmla="*/ 424815 h 743331"/>
                <a:gd name="connsiteX109" fmla="*/ 471773 w 572547"/>
                <a:gd name="connsiteY109" fmla="*/ 433102 h 743331"/>
                <a:gd name="connsiteX110" fmla="*/ 479488 w 572547"/>
                <a:gd name="connsiteY110" fmla="*/ 433483 h 743331"/>
                <a:gd name="connsiteX111" fmla="*/ 482441 w 572547"/>
                <a:gd name="connsiteY111" fmla="*/ 447580 h 743331"/>
                <a:gd name="connsiteX112" fmla="*/ 480346 w 572547"/>
                <a:gd name="connsiteY112" fmla="*/ 460915 h 743331"/>
                <a:gd name="connsiteX113" fmla="*/ 473202 w 572547"/>
                <a:gd name="connsiteY113" fmla="*/ 468725 h 743331"/>
                <a:gd name="connsiteX114" fmla="*/ 465391 w 572547"/>
                <a:gd name="connsiteY114" fmla="*/ 469583 h 743331"/>
                <a:gd name="connsiteX115" fmla="*/ 460057 w 572547"/>
                <a:gd name="connsiteY115" fmla="*/ 478346 h 743331"/>
                <a:gd name="connsiteX116" fmla="*/ 466915 w 572547"/>
                <a:gd name="connsiteY116" fmla="*/ 481870 h 743331"/>
                <a:gd name="connsiteX117" fmla="*/ 470345 w 572547"/>
                <a:gd name="connsiteY117" fmla="*/ 488442 h 743331"/>
                <a:gd name="connsiteX118" fmla="*/ 506635 w 572547"/>
                <a:gd name="connsiteY118" fmla="*/ 487966 h 743331"/>
                <a:gd name="connsiteX119" fmla="*/ 517493 w 572547"/>
                <a:gd name="connsiteY119" fmla="*/ 478346 h 743331"/>
                <a:gd name="connsiteX120" fmla="*/ 519874 w 572547"/>
                <a:gd name="connsiteY120" fmla="*/ 482727 h 743331"/>
                <a:gd name="connsiteX121" fmla="*/ 529590 w 572547"/>
                <a:gd name="connsiteY121" fmla="*/ 485489 h 743331"/>
                <a:gd name="connsiteX122" fmla="*/ 537210 w 572547"/>
                <a:gd name="connsiteY122" fmla="*/ 483965 h 743331"/>
                <a:gd name="connsiteX123" fmla="*/ 538829 w 572547"/>
                <a:gd name="connsiteY123" fmla="*/ 478727 h 743331"/>
                <a:gd name="connsiteX124" fmla="*/ 542258 w 572547"/>
                <a:gd name="connsiteY124" fmla="*/ 483489 h 743331"/>
                <a:gd name="connsiteX125" fmla="*/ 539686 w 572547"/>
                <a:gd name="connsiteY125" fmla="*/ 491490 h 743331"/>
                <a:gd name="connsiteX126" fmla="*/ 544544 w 572547"/>
                <a:gd name="connsiteY126" fmla="*/ 492538 h 743331"/>
                <a:gd name="connsiteX127" fmla="*/ 542830 w 572547"/>
                <a:gd name="connsiteY127" fmla="*/ 495586 h 743331"/>
                <a:gd name="connsiteX128" fmla="*/ 572548 w 572547"/>
                <a:gd name="connsiteY128" fmla="*/ 501491 h 743331"/>
                <a:gd name="connsiteX129" fmla="*/ 572548 w 572547"/>
                <a:gd name="connsiteY129" fmla="*/ 501491 h 743331"/>
                <a:gd name="connsiteX130" fmla="*/ 571881 w 572547"/>
                <a:gd name="connsiteY130" fmla="*/ 518636 h 743331"/>
                <a:gd name="connsiteX131" fmla="*/ 563689 w 572547"/>
                <a:gd name="connsiteY131" fmla="*/ 532638 h 743331"/>
                <a:gd name="connsiteX132" fmla="*/ 565023 w 572547"/>
                <a:gd name="connsiteY132" fmla="*/ 543497 h 743331"/>
                <a:gd name="connsiteX133" fmla="*/ 559784 w 572547"/>
                <a:gd name="connsiteY133" fmla="*/ 551593 h 743331"/>
                <a:gd name="connsiteX134" fmla="*/ 554831 w 572547"/>
                <a:gd name="connsiteY134" fmla="*/ 551307 h 743331"/>
                <a:gd name="connsiteX135" fmla="*/ 554736 w 572547"/>
                <a:gd name="connsiteY135" fmla="*/ 561022 h 743331"/>
                <a:gd name="connsiteX136" fmla="*/ 549307 w 572547"/>
                <a:gd name="connsiteY136" fmla="*/ 569405 h 743331"/>
                <a:gd name="connsiteX137" fmla="*/ 545782 w 572547"/>
                <a:gd name="connsiteY137" fmla="*/ 569976 h 743331"/>
                <a:gd name="connsiteX138" fmla="*/ 542258 w 572547"/>
                <a:gd name="connsiteY138" fmla="*/ 564452 h 743331"/>
                <a:gd name="connsiteX139" fmla="*/ 533876 w 572547"/>
                <a:gd name="connsiteY139" fmla="*/ 573405 h 743331"/>
                <a:gd name="connsiteX140" fmla="*/ 525113 w 572547"/>
                <a:gd name="connsiteY140" fmla="*/ 574262 h 743331"/>
                <a:gd name="connsiteX141" fmla="*/ 528161 w 572547"/>
                <a:gd name="connsiteY141" fmla="*/ 579215 h 743331"/>
                <a:gd name="connsiteX142" fmla="*/ 525208 w 572547"/>
                <a:gd name="connsiteY142" fmla="*/ 585121 h 743331"/>
                <a:gd name="connsiteX143" fmla="*/ 528923 w 572547"/>
                <a:gd name="connsiteY143" fmla="*/ 588550 h 743331"/>
                <a:gd name="connsiteX144" fmla="*/ 535305 w 572547"/>
                <a:gd name="connsiteY144" fmla="*/ 585978 h 743331"/>
                <a:gd name="connsiteX145" fmla="*/ 538067 w 572547"/>
                <a:gd name="connsiteY145" fmla="*/ 601789 h 743331"/>
                <a:gd name="connsiteX146" fmla="*/ 544163 w 572547"/>
                <a:gd name="connsiteY146" fmla="*/ 608552 h 743331"/>
                <a:gd name="connsiteX147" fmla="*/ 539591 w 572547"/>
                <a:gd name="connsiteY147" fmla="*/ 610838 h 743331"/>
                <a:gd name="connsiteX148" fmla="*/ 535305 w 572547"/>
                <a:gd name="connsiteY148" fmla="*/ 607886 h 743331"/>
                <a:gd name="connsiteX149" fmla="*/ 526351 w 572547"/>
                <a:gd name="connsiteY149" fmla="*/ 611981 h 743331"/>
                <a:gd name="connsiteX150" fmla="*/ 523494 w 572547"/>
                <a:gd name="connsiteY150" fmla="*/ 619030 h 743331"/>
                <a:gd name="connsiteX151" fmla="*/ 506635 w 572547"/>
                <a:gd name="connsiteY151" fmla="*/ 614363 h 743331"/>
                <a:gd name="connsiteX152" fmla="*/ 501491 w 572547"/>
                <a:gd name="connsiteY152" fmla="*/ 617030 h 743331"/>
                <a:gd name="connsiteX153" fmla="*/ 490728 w 572547"/>
                <a:gd name="connsiteY153" fmla="*/ 609505 h 743331"/>
                <a:gd name="connsiteX154" fmla="*/ 481965 w 572547"/>
                <a:gd name="connsiteY154" fmla="*/ 615601 h 743331"/>
                <a:gd name="connsiteX155" fmla="*/ 483203 w 572547"/>
                <a:gd name="connsiteY155" fmla="*/ 627507 h 743331"/>
                <a:gd name="connsiteX156" fmla="*/ 486918 w 572547"/>
                <a:gd name="connsiteY156" fmla="*/ 630269 h 743331"/>
                <a:gd name="connsiteX157" fmla="*/ 477964 w 572547"/>
                <a:gd name="connsiteY157" fmla="*/ 637508 h 743331"/>
                <a:gd name="connsiteX158" fmla="*/ 483394 w 572547"/>
                <a:gd name="connsiteY158" fmla="*/ 638461 h 743331"/>
                <a:gd name="connsiteX159" fmla="*/ 480250 w 572547"/>
                <a:gd name="connsiteY159" fmla="*/ 645033 h 743331"/>
                <a:gd name="connsiteX160" fmla="*/ 484155 w 572547"/>
                <a:gd name="connsiteY160" fmla="*/ 656272 h 743331"/>
                <a:gd name="connsiteX161" fmla="*/ 483394 w 572547"/>
                <a:gd name="connsiteY161" fmla="*/ 666750 h 743331"/>
                <a:gd name="connsiteX162" fmla="*/ 476821 w 572547"/>
                <a:gd name="connsiteY162" fmla="*/ 668369 h 743331"/>
                <a:gd name="connsiteX163" fmla="*/ 475202 w 572547"/>
                <a:gd name="connsiteY163" fmla="*/ 675894 h 743331"/>
                <a:gd name="connsiteX164" fmla="*/ 466630 w 572547"/>
                <a:gd name="connsiteY164" fmla="*/ 681323 h 743331"/>
                <a:gd name="connsiteX165" fmla="*/ 464725 w 572547"/>
                <a:gd name="connsiteY165" fmla="*/ 696563 h 743331"/>
                <a:gd name="connsiteX166" fmla="*/ 453961 w 572547"/>
                <a:gd name="connsiteY166" fmla="*/ 708088 h 743331"/>
                <a:gd name="connsiteX167" fmla="*/ 441864 w 572547"/>
                <a:gd name="connsiteY167" fmla="*/ 713137 h 743331"/>
                <a:gd name="connsiteX168" fmla="*/ 434054 w 572547"/>
                <a:gd name="connsiteY168" fmla="*/ 727424 h 743331"/>
                <a:gd name="connsiteX169" fmla="*/ 426148 w 572547"/>
                <a:gd name="connsiteY169" fmla="*/ 727424 h 743331"/>
                <a:gd name="connsiteX170" fmla="*/ 423863 w 572547"/>
                <a:gd name="connsiteY170" fmla="*/ 731711 h 743331"/>
                <a:gd name="connsiteX171" fmla="*/ 413575 w 572547"/>
                <a:gd name="connsiteY171" fmla="*/ 729425 h 743331"/>
                <a:gd name="connsiteX172" fmla="*/ 412528 w 572547"/>
                <a:gd name="connsiteY172" fmla="*/ 739235 h 743331"/>
                <a:gd name="connsiteX173" fmla="*/ 405003 w 572547"/>
                <a:gd name="connsiteY173" fmla="*/ 737902 h 743331"/>
                <a:gd name="connsiteX174" fmla="*/ 398907 w 572547"/>
                <a:gd name="connsiteY174" fmla="*/ 743331 h 743331"/>
                <a:gd name="connsiteX175" fmla="*/ 398907 w 572547"/>
                <a:gd name="connsiteY175" fmla="*/ 743331 h 743331"/>
                <a:gd name="connsiteX176" fmla="*/ 391287 w 572547"/>
                <a:gd name="connsiteY176" fmla="*/ 739235 h 743331"/>
                <a:gd name="connsiteX177" fmla="*/ 391953 w 572547"/>
                <a:gd name="connsiteY177" fmla="*/ 727805 h 743331"/>
                <a:gd name="connsiteX178" fmla="*/ 377094 w 572547"/>
                <a:gd name="connsiteY178" fmla="*/ 717995 h 743331"/>
                <a:gd name="connsiteX179" fmla="*/ 367474 w 572547"/>
                <a:gd name="connsiteY179" fmla="*/ 721805 h 743331"/>
                <a:gd name="connsiteX180" fmla="*/ 352806 w 572547"/>
                <a:gd name="connsiteY180" fmla="*/ 718376 h 743331"/>
                <a:gd name="connsiteX181" fmla="*/ 340233 w 572547"/>
                <a:gd name="connsiteY181" fmla="*/ 721900 h 743331"/>
                <a:gd name="connsiteX182" fmla="*/ 334137 w 572547"/>
                <a:gd name="connsiteY182" fmla="*/ 712946 h 743331"/>
                <a:gd name="connsiteX183" fmla="*/ 326041 w 572547"/>
                <a:gd name="connsiteY183" fmla="*/ 716947 h 743331"/>
                <a:gd name="connsiteX184" fmla="*/ 320135 w 572547"/>
                <a:gd name="connsiteY184" fmla="*/ 715232 h 743331"/>
                <a:gd name="connsiteX185" fmla="*/ 316896 w 572547"/>
                <a:gd name="connsiteY185" fmla="*/ 711422 h 743331"/>
                <a:gd name="connsiteX186" fmla="*/ 318897 w 572547"/>
                <a:gd name="connsiteY186" fmla="*/ 707422 h 743331"/>
                <a:gd name="connsiteX187" fmla="*/ 309657 w 572547"/>
                <a:gd name="connsiteY187" fmla="*/ 702755 h 743331"/>
                <a:gd name="connsiteX188" fmla="*/ 309848 w 572547"/>
                <a:gd name="connsiteY188" fmla="*/ 694277 h 743331"/>
                <a:gd name="connsiteX189" fmla="*/ 304323 w 572547"/>
                <a:gd name="connsiteY189" fmla="*/ 687991 h 743331"/>
                <a:gd name="connsiteX190" fmla="*/ 305657 w 572547"/>
                <a:gd name="connsiteY190" fmla="*/ 680561 h 743331"/>
                <a:gd name="connsiteX191" fmla="*/ 298228 w 572547"/>
                <a:gd name="connsiteY191" fmla="*/ 685514 h 743331"/>
                <a:gd name="connsiteX192" fmla="*/ 295560 w 572547"/>
                <a:gd name="connsiteY192" fmla="*/ 680371 h 743331"/>
                <a:gd name="connsiteX193" fmla="*/ 290226 w 572547"/>
                <a:gd name="connsiteY193" fmla="*/ 684181 h 743331"/>
                <a:gd name="connsiteX194" fmla="*/ 286131 w 572547"/>
                <a:gd name="connsiteY194" fmla="*/ 682943 h 743331"/>
                <a:gd name="connsiteX195" fmla="*/ 285559 w 572547"/>
                <a:gd name="connsiteY195" fmla="*/ 672275 h 743331"/>
                <a:gd name="connsiteX196" fmla="*/ 280606 w 572547"/>
                <a:gd name="connsiteY196" fmla="*/ 669703 h 743331"/>
                <a:gd name="connsiteX197" fmla="*/ 271272 w 572547"/>
                <a:gd name="connsiteY197" fmla="*/ 672941 h 743331"/>
                <a:gd name="connsiteX198" fmla="*/ 270700 w 572547"/>
                <a:gd name="connsiteY198" fmla="*/ 678466 h 743331"/>
                <a:gd name="connsiteX199" fmla="*/ 263842 w 572547"/>
                <a:gd name="connsiteY199" fmla="*/ 682847 h 743331"/>
                <a:gd name="connsiteX200" fmla="*/ 271367 w 572547"/>
                <a:gd name="connsiteY200" fmla="*/ 689896 h 743331"/>
                <a:gd name="connsiteX201" fmla="*/ 268605 w 572547"/>
                <a:gd name="connsiteY201" fmla="*/ 699421 h 743331"/>
                <a:gd name="connsiteX202" fmla="*/ 254603 w 572547"/>
                <a:gd name="connsiteY202" fmla="*/ 703326 h 743331"/>
                <a:gd name="connsiteX203" fmla="*/ 235934 w 572547"/>
                <a:gd name="connsiteY203" fmla="*/ 718852 h 743331"/>
                <a:gd name="connsiteX204" fmla="*/ 230505 w 572547"/>
                <a:gd name="connsiteY204" fmla="*/ 719423 h 743331"/>
                <a:gd name="connsiteX205" fmla="*/ 226314 w 572547"/>
                <a:gd name="connsiteY205" fmla="*/ 714947 h 743331"/>
                <a:gd name="connsiteX206" fmla="*/ 221551 w 572547"/>
                <a:gd name="connsiteY206" fmla="*/ 719614 h 743331"/>
                <a:gd name="connsiteX207" fmla="*/ 213264 w 572547"/>
                <a:gd name="connsiteY207" fmla="*/ 709708 h 743331"/>
                <a:gd name="connsiteX208" fmla="*/ 216789 w 572547"/>
                <a:gd name="connsiteY208" fmla="*/ 704374 h 743331"/>
                <a:gd name="connsiteX209" fmla="*/ 213455 w 572547"/>
                <a:gd name="connsiteY209" fmla="*/ 701802 h 743331"/>
                <a:gd name="connsiteX210" fmla="*/ 225266 w 572547"/>
                <a:gd name="connsiteY210" fmla="*/ 687610 h 743331"/>
                <a:gd name="connsiteX211" fmla="*/ 232505 w 572547"/>
                <a:gd name="connsiteY211" fmla="*/ 685610 h 743331"/>
                <a:gd name="connsiteX212" fmla="*/ 243078 w 572547"/>
                <a:gd name="connsiteY212" fmla="*/ 666560 h 743331"/>
                <a:gd name="connsiteX213" fmla="*/ 239268 w 572547"/>
                <a:gd name="connsiteY213" fmla="*/ 662369 h 743331"/>
                <a:gd name="connsiteX214" fmla="*/ 234601 w 572547"/>
                <a:gd name="connsiteY214" fmla="*/ 663607 h 743331"/>
                <a:gd name="connsiteX215" fmla="*/ 234219 w 572547"/>
                <a:gd name="connsiteY215" fmla="*/ 658368 h 743331"/>
                <a:gd name="connsiteX216" fmla="*/ 230791 w 572547"/>
                <a:gd name="connsiteY216" fmla="*/ 659035 h 743331"/>
                <a:gd name="connsiteX217" fmla="*/ 229076 w 572547"/>
                <a:gd name="connsiteY217" fmla="*/ 654748 h 743331"/>
                <a:gd name="connsiteX218" fmla="*/ 215074 w 572547"/>
                <a:gd name="connsiteY218" fmla="*/ 649414 h 743331"/>
                <a:gd name="connsiteX219" fmla="*/ 205835 w 572547"/>
                <a:gd name="connsiteY219" fmla="*/ 652177 h 743331"/>
                <a:gd name="connsiteX220" fmla="*/ 199454 w 572547"/>
                <a:gd name="connsiteY220" fmla="*/ 673798 h 743331"/>
                <a:gd name="connsiteX221" fmla="*/ 191357 w 572547"/>
                <a:gd name="connsiteY221" fmla="*/ 673703 h 743331"/>
                <a:gd name="connsiteX222" fmla="*/ 166211 w 572547"/>
                <a:gd name="connsiteY222" fmla="*/ 689705 h 743331"/>
                <a:gd name="connsiteX223" fmla="*/ 159353 w 572547"/>
                <a:gd name="connsiteY223" fmla="*/ 682943 h 743331"/>
                <a:gd name="connsiteX224" fmla="*/ 150971 w 572547"/>
                <a:gd name="connsiteY224" fmla="*/ 684181 h 743331"/>
                <a:gd name="connsiteX225" fmla="*/ 150971 w 572547"/>
                <a:gd name="connsiteY225" fmla="*/ 684181 h 743331"/>
                <a:gd name="connsiteX226" fmla="*/ 150685 w 572547"/>
                <a:gd name="connsiteY226" fmla="*/ 675037 h 743331"/>
                <a:gd name="connsiteX227" fmla="*/ 143637 w 572547"/>
                <a:gd name="connsiteY227" fmla="*/ 664750 h 743331"/>
                <a:gd name="connsiteX228" fmla="*/ 145732 w 572547"/>
                <a:gd name="connsiteY228" fmla="*/ 654653 h 743331"/>
                <a:gd name="connsiteX229" fmla="*/ 142589 w 572547"/>
                <a:gd name="connsiteY229" fmla="*/ 631317 h 743331"/>
                <a:gd name="connsiteX230" fmla="*/ 134112 w 572547"/>
                <a:gd name="connsiteY230" fmla="*/ 624364 h 743331"/>
                <a:gd name="connsiteX231" fmla="*/ 132493 w 572547"/>
                <a:gd name="connsiteY231" fmla="*/ 618649 h 743331"/>
                <a:gd name="connsiteX232" fmla="*/ 123254 w 572547"/>
                <a:gd name="connsiteY232" fmla="*/ 616648 h 743331"/>
                <a:gd name="connsiteX233" fmla="*/ 124682 w 572547"/>
                <a:gd name="connsiteY233" fmla="*/ 613220 h 743331"/>
                <a:gd name="connsiteX234" fmla="*/ 120777 w 572547"/>
                <a:gd name="connsiteY234" fmla="*/ 606647 h 743331"/>
                <a:gd name="connsiteX235" fmla="*/ 128016 w 572547"/>
                <a:gd name="connsiteY235" fmla="*/ 600742 h 743331"/>
                <a:gd name="connsiteX236" fmla="*/ 122110 w 572547"/>
                <a:gd name="connsiteY236" fmla="*/ 596837 h 743331"/>
                <a:gd name="connsiteX237" fmla="*/ 124396 w 572547"/>
                <a:gd name="connsiteY237" fmla="*/ 587788 h 743331"/>
                <a:gd name="connsiteX238" fmla="*/ 119157 w 572547"/>
                <a:gd name="connsiteY238" fmla="*/ 577977 h 743331"/>
                <a:gd name="connsiteX239" fmla="*/ 112109 w 572547"/>
                <a:gd name="connsiteY239" fmla="*/ 577025 h 743331"/>
                <a:gd name="connsiteX240" fmla="*/ 111347 w 572547"/>
                <a:gd name="connsiteY240" fmla="*/ 570167 h 743331"/>
                <a:gd name="connsiteX241" fmla="*/ 105823 w 572547"/>
                <a:gd name="connsiteY241" fmla="*/ 564737 h 743331"/>
                <a:gd name="connsiteX242" fmla="*/ 108299 w 572547"/>
                <a:gd name="connsiteY242" fmla="*/ 554927 h 743331"/>
                <a:gd name="connsiteX243" fmla="*/ 118776 w 572547"/>
                <a:gd name="connsiteY243" fmla="*/ 552069 h 743331"/>
                <a:gd name="connsiteX244" fmla="*/ 115728 w 572547"/>
                <a:gd name="connsiteY244" fmla="*/ 543782 h 743331"/>
                <a:gd name="connsiteX245" fmla="*/ 118776 w 572547"/>
                <a:gd name="connsiteY245" fmla="*/ 539401 h 743331"/>
                <a:gd name="connsiteX246" fmla="*/ 143637 w 572547"/>
                <a:gd name="connsiteY246" fmla="*/ 525685 h 743331"/>
                <a:gd name="connsiteX247" fmla="*/ 140208 w 572547"/>
                <a:gd name="connsiteY247" fmla="*/ 518541 h 743331"/>
                <a:gd name="connsiteX248" fmla="*/ 127539 w 572547"/>
                <a:gd name="connsiteY248" fmla="*/ 514540 h 743331"/>
                <a:gd name="connsiteX249" fmla="*/ 119539 w 572547"/>
                <a:gd name="connsiteY249" fmla="*/ 500158 h 743331"/>
                <a:gd name="connsiteX250" fmla="*/ 107061 w 572547"/>
                <a:gd name="connsiteY250" fmla="*/ 504920 h 743331"/>
                <a:gd name="connsiteX251" fmla="*/ 98679 w 572547"/>
                <a:gd name="connsiteY251" fmla="*/ 492538 h 743331"/>
                <a:gd name="connsiteX252" fmla="*/ 93250 w 572547"/>
                <a:gd name="connsiteY252" fmla="*/ 491204 h 743331"/>
                <a:gd name="connsiteX253" fmla="*/ 84010 w 572547"/>
                <a:gd name="connsiteY253" fmla="*/ 500158 h 743331"/>
                <a:gd name="connsiteX254" fmla="*/ 77819 w 572547"/>
                <a:gd name="connsiteY254" fmla="*/ 485204 h 743331"/>
                <a:gd name="connsiteX255" fmla="*/ 70199 w 572547"/>
                <a:gd name="connsiteY255" fmla="*/ 482822 h 743331"/>
                <a:gd name="connsiteX256" fmla="*/ 69818 w 572547"/>
                <a:gd name="connsiteY256" fmla="*/ 476536 h 743331"/>
                <a:gd name="connsiteX257" fmla="*/ 66580 w 572547"/>
                <a:gd name="connsiteY257" fmla="*/ 471678 h 743331"/>
                <a:gd name="connsiteX258" fmla="*/ 60960 w 572547"/>
                <a:gd name="connsiteY258" fmla="*/ 472345 h 743331"/>
                <a:gd name="connsiteX259" fmla="*/ 58864 w 572547"/>
                <a:gd name="connsiteY259" fmla="*/ 464248 h 743331"/>
                <a:gd name="connsiteX260" fmla="*/ 58864 w 572547"/>
                <a:gd name="connsiteY260" fmla="*/ 464248 h 743331"/>
                <a:gd name="connsiteX261" fmla="*/ 59626 w 572547"/>
                <a:gd name="connsiteY261" fmla="*/ 450723 h 743331"/>
                <a:gd name="connsiteX262" fmla="*/ 72866 w 572547"/>
                <a:gd name="connsiteY262" fmla="*/ 435197 h 743331"/>
                <a:gd name="connsiteX263" fmla="*/ 74200 w 572547"/>
                <a:gd name="connsiteY263" fmla="*/ 426244 h 743331"/>
                <a:gd name="connsiteX264" fmla="*/ 95726 w 572547"/>
                <a:gd name="connsiteY264" fmla="*/ 411289 h 743331"/>
                <a:gd name="connsiteX265" fmla="*/ 101536 w 572547"/>
                <a:gd name="connsiteY265" fmla="*/ 413861 h 743331"/>
                <a:gd name="connsiteX266" fmla="*/ 106585 w 572547"/>
                <a:gd name="connsiteY266" fmla="*/ 410528 h 743331"/>
                <a:gd name="connsiteX267" fmla="*/ 112300 w 572547"/>
                <a:gd name="connsiteY267" fmla="*/ 414147 h 743331"/>
                <a:gd name="connsiteX268" fmla="*/ 124015 w 572547"/>
                <a:gd name="connsiteY268" fmla="*/ 409099 h 743331"/>
                <a:gd name="connsiteX269" fmla="*/ 121634 w 572547"/>
                <a:gd name="connsiteY269" fmla="*/ 397859 h 743331"/>
                <a:gd name="connsiteX270" fmla="*/ 125158 w 572547"/>
                <a:gd name="connsiteY270" fmla="*/ 392239 h 743331"/>
                <a:gd name="connsiteX271" fmla="*/ 127063 w 572547"/>
                <a:gd name="connsiteY271" fmla="*/ 357092 h 743331"/>
                <a:gd name="connsiteX272" fmla="*/ 123539 w 572547"/>
                <a:gd name="connsiteY272" fmla="*/ 349187 h 743331"/>
                <a:gd name="connsiteX273" fmla="*/ 120301 w 572547"/>
                <a:gd name="connsiteY273" fmla="*/ 311087 h 743331"/>
                <a:gd name="connsiteX274" fmla="*/ 115728 w 572547"/>
                <a:gd name="connsiteY274" fmla="*/ 308324 h 743331"/>
                <a:gd name="connsiteX275" fmla="*/ 125635 w 572547"/>
                <a:gd name="connsiteY275" fmla="*/ 299561 h 743331"/>
                <a:gd name="connsiteX276" fmla="*/ 122015 w 572547"/>
                <a:gd name="connsiteY276" fmla="*/ 298418 h 743331"/>
                <a:gd name="connsiteX277" fmla="*/ 108109 w 572547"/>
                <a:gd name="connsiteY277" fmla="*/ 314325 h 743331"/>
                <a:gd name="connsiteX278" fmla="*/ 106299 w 572547"/>
                <a:gd name="connsiteY278" fmla="*/ 308801 h 743331"/>
                <a:gd name="connsiteX279" fmla="*/ 104870 w 572547"/>
                <a:gd name="connsiteY279" fmla="*/ 312801 h 743331"/>
                <a:gd name="connsiteX280" fmla="*/ 97441 w 572547"/>
                <a:gd name="connsiteY280" fmla="*/ 310134 h 743331"/>
                <a:gd name="connsiteX281" fmla="*/ 93821 w 572547"/>
                <a:gd name="connsiteY281" fmla="*/ 322136 h 743331"/>
                <a:gd name="connsiteX282" fmla="*/ 85534 w 572547"/>
                <a:gd name="connsiteY282" fmla="*/ 319659 h 743331"/>
                <a:gd name="connsiteX283" fmla="*/ 80581 w 572547"/>
                <a:gd name="connsiteY283" fmla="*/ 323183 h 743331"/>
                <a:gd name="connsiteX284" fmla="*/ 82201 w 572547"/>
                <a:gd name="connsiteY284" fmla="*/ 320993 h 743331"/>
                <a:gd name="connsiteX285" fmla="*/ 63341 w 572547"/>
                <a:gd name="connsiteY285" fmla="*/ 298895 h 743331"/>
                <a:gd name="connsiteX286" fmla="*/ 50768 w 572547"/>
                <a:gd name="connsiteY286" fmla="*/ 302038 h 743331"/>
                <a:gd name="connsiteX287" fmla="*/ 50672 w 572547"/>
                <a:gd name="connsiteY287" fmla="*/ 297275 h 743331"/>
                <a:gd name="connsiteX288" fmla="*/ 38005 w 572547"/>
                <a:gd name="connsiteY288" fmla="*/ 296799 h 743331"/>
                <a:gd name="connsiteX289" fmla="*/ 38005 w 572547"/>
                <a:gd name="connsiteY289" fmla="*/ 258889 h 743331"/>
                <a:gd name="connsiteX290" fmla="*/ 30670 w 572547"/>
                <a:gd name="connsiteY290" fmla="*/ 252413 h 743331"/>
                <a:gd name="connsiteX291" fmla="*/ 18097 w 572547"/>
                <a:gd name="connsiteY291" fmla="*/ 251555 h 743331"/>
                <a:gd name="connsiteX292" fmla="*/ 15621 w 572547"/>
                <a:gd name="connsiteY292" fmla="*/ 246983 h 743331"/>
                <a:gd name="connsiteX293" fmla="*/ 7048 w 572547"/>
                <a:gd name="connsiteY293" fmla="*/ 247555 h 743331"/>
                <a:gd name="connsiteX294" fmla="*/ 0 w 572547"/>
                <a:gd name="connsiteY294" fmla="*/ 240602 h 743331"/>
                <a:gd name="connsiteX295" fmla="*/ 5810 w 572547"/>
                <a:gd name="connsiteY295" fmla="*/ 235363 h 743331"/>
                <a:gd name="connsiteX296" fmla="*/ 1714 w 572547"/>
                <a:gd name="connsiteY296" fmla="*/ 226219 h 743331"/>
                <a:gd name="connsiteX297" fmla="*/ 2762 w 572547"/>
                <a:gd name="connsiteY297" fmla="*/ 219932 h 743331"/>
                <a:gd name="connsiteX298" fmla="*/ 6667 w 572547"/>
                <a:gd name="connsiteY298" fmla="*/ 215551 h 743331"/>
                <a:gd name="connsiteX299" fmla="*/ 18097 w 572547"/>
                <a:gd name="connsiteY299" fmla="*/ 225838 h 743331"/>
                <a:gd name="connsiteX300" fmla="*/ 31813 w 572547"/>
                <a:gd name="connsiteY300" fmla="*/ 226123 h 743331"/>
                <a:gd name="connsiteX301" fmla="*/ 36766 w 572547"/>
                <a:gd name="connsiteY301" fmla="*/ 220885 h 743331"/>
                <a:gd name="connsiteX302" fmla="*/ 49339 w 572547"/>
                <a:gd name="connsiteY302" fmla="*/ 219075 h 743331"/>
                <a:gd name="connsiteX303" fmla="*/ 58102 w 572547"/>
                <a:gd name="connsiteY303" fmla="*/ 191453 h 743331"/>
                <a:gd name="connsiteX304" fmla="*/ 52101 w 572547"/>
                <a:gd name="connsiteY304" fmla="*/ 183928 h 743331"/>
                <a:gd name="connsiteX305" fmla="*/ 55816 w 572547"/>
                <a:gd name="connsiteY305" fmla="*/ 166306 h 743331"/>
                <a:gd name="connsiteX306" fmla="*/ 59245 w 572547"/>
                <a:gd name="connsiteY306" fmla="*/ 163735 h 743331"/>
                <a:gd name="connsiteX307" fmla="*/ 62198 w 572547"/>
                <a:gd name="connsiteY307" fmla="*/ 166116 h 743331"/>
                <a:gd name="connsiteX308" fmla="*/ 64008 w 572547"/>
                <a:gd name="connsiteY308" fmla="*/ 158305 h 743331"/>
                <a:gd name="connsiteX309" fmla="*/ 81343 w 572547"/>
                <a:gd name="connsiteY309" fmla="*/ 158305 h 743331"/>
                <a:gd name="connsiteX310" fmla="*/ 91059 w 572547"/>
                <a:gd name="connsiteY310" fmla="*/ 154400 h 743331"/>
                <a:gd name="connsiteX311" fmla="*/ 82486 w 572547"/>
                <a:gd name="connsiteY311" fmla="*/ 127063 h 743331"/>
                <a:gd name="connsiteX312" fmla="*/ 88487 w 572547"/>
                <a:gd name="connsiteY312" fmla="*/ 125921 h 743331"/>
                <a:gd name="connsiteX313" fmla="*/ 90392 w 572547"/>
                <a:gd name="connsiteY313" fmla="*/ 113252 h 743331"/>
                <a:gd name="connsiteX314" fmla="*/ 80200 w 572547"/>
                <a:gd name="connsiteY314" fmla="*/ 111823 h 743331"/>
                <a:gd name="connsiteX315" fmla="*/ 86487 w 572547"/>
                <a:gd name="connsiteY315" fmla="*/ 89916 h 743331"/>
                <a:gd name="connsiteX316" fmla="*/ 92583 w 572547"/>
                <a:gd name="connsiteY316" fmla="*/ 85058 h 743331"/>
                <a:gd name="connsiteX317" fmla="*/ 111537 w 572547"/>
                <a:gd name="connsiteY317" fmla="*/ 84201 h 743331"/>
                <a:gd name="connsiteX318" fmla="*/ 116967 w 572547"/>
                <a:gd name="connsiteY318" fmla="*/ 94012 h 743331"/>
                <a:gd name="connsiteX319" fmla="*/ 121158 w 572547"/>
                <a:gd name="connsiteY319" fmla="*/ 89821 h 743331"/>
                <a:gd name="connsiteX320" fmla="*/ 130778 w 572547"/>
                <a:gd name="connsiteY320" fmla="*/ 94297 h 743331"/>
                <a:gd name="connsiteX321" fmla="*/ 134683 w 572547"/>
                <a:gd name="connsiteY321" fmla="*/ 99631 h 743331"/>
                <a:gd name="connsiteX322" fmla="*/ 132779 w 572547"/>
                <a:gd name="connsiteY322" fmla="*/ 108109 h 743331"/>
                <a:gd name="connsiteX323" fmla="*/ 141827 w 572547"/>
                <a:gd name="connsiteY323" fmla="*/ 114395 h 743331"/>
                <a:gd name="connsiteX324" fmla="*/ 140208 w 572547"/>
                <a:gd name="connsiteY324" fmla="*/ 118872 h 743331"/>
                <a:gd name="connsiteX325" fmla="*/ 143637 w 572547"/>
                <a:gd name="connsiteY325" fmla="*/ 126016 h 743331"/>
                <a:gd name="connsiteX326" fmla="*/ 154114 w 572547"/>
                <a:gd name="connsiteY326" fmla="*/ 136779 h 743331"/>
                <a:gd name="connsiteX327" fmla="*/ 187166 w 572547"/>
                <a:gd name="connsiteY327" fmla="*/ 122872 h 743331"/>
                <a:gd name="connsiteX328" fmla="*/ 187833 w 572547"/>
                <a:gd name="connsiteY328" fmla="*/ 115824 h 743331"/>
                <a:gd name="connsiteX329" fmla="*/ 197453 w 572547"/>
                <a:gd name="connsiteY329" fmla="*/ 113252 h 743331"/>
                <a:gd name="connsiteX330" fmla="*/ 202596 w 572547"/>
                <a:gd name="connsiteY330" fmla="*/ 107918 h 743331"/>
                <a:gd name="connsiteX331" fmla="*/ 211836 w 572547"/>
                <a:gd name="connsiteY331" fmla="*/ 110490 h 743331"/>
                <a:gd name="connsiteX332" fmla="*/ 212693 w 572547"/>
                <a:gd name="connsiteY332" fmla="*/ 98393 h 743331"/>
                <a:gd name="connsiteX333" fmla="*/ 198215 w 572547"/>
                <a:gd name="connsiteY333" fmla="*/ 77914 h 743331"/>
                <a:gd name="connsiteX334" fmla="*/ 203168 w 572547"/>
                <a:gd name="connsiteY334" fmla="*/ 69437 h 743331"/>
                <a:gd name="connsiteX335" fmla="*/ 199930 w 572547"/>
                <a:gd name="connsiteY335" fmla="*/ 61627 h 743331"/>
                <a:gd name="connsiteX336" fmla="*/ 204406 w 572547"/>
                <a:gd name="connsiteY336" fmla="*/ 54388 h 743331"/>
                <a:gd name="connsiteX337" fmla="*/ 195263 w 572547"/>
                <a:gd name="connsiteY337" fmla="*/ 51721 h 743331"/>
                <a:gd name="connsiteX338" fmla="*/ 189643 w 572547"/>
                <a:gd name="connsiteY338" fmla="*/ 55721 h 743331"/>
                <a:gd name="connsiteX339" fmla="*/ 188309 w 572547"/>
                <a:gd name="connsiteY339" fmla="*/ 52292 h 743331"/>
                <a:gd name="connsiteX340" fmla="*/ 178879 w 572547"/>
                <a:gd name="connsiteY340" fmla="*/ 55436 h 743331"/>
                <a:gd name="connsiteX341" fmla="*/ 178403 w 572547"/>
                <a:gd name="connsiteY341" fmla="*/ 48768 h 743331"/>
                <a:gd name="connsiteX342" fmla="*/ 160401 w 572547"/>
                <a:gd name="connsiteY342" fmla="*/ 39243 h 743331"/>
                <a:gd name="connsiteX343" fmla="*/ 153924 w 572547"/>
                <a:gd name="connsiteY343" fmla="*/ 27622 h 743331"/>
                <a:gd name="connsiteX344" fmla="*/ 158782 w 572547"/>
                <a:gd name="connsiteY344" fmla="*/ 20003 h 743331"/>
                <a:gd name="connsiteX345" fmla="*/ 157734 w 572547"/>
                <a:gd name="connsiteY345" fmla="*/ 10763 h 743331"/>
                <a:gd name="connsiteX346" fmla="*/ 157734 w 572547"/>
                <a:gd name="connsiteY346" fmla="*/ 10763 h 743331"/>
                <a:gd name="connsiteX347" fmla="*/ 163353 w 572547"/>
                <a:gd name="connsiteY347" fmla="*/ 14669 h 743331"/>
                <a:gd name="connsiteX348" fmla="*/ 168497 w 572547"/>
                <a:gd name="connsiteY348" fmla="*/ 6572 h 743331"/>
                <a:gd name="connsiteX349" fmla="*/ 172974 w 572547"/>
                <a:gd name="connsiteY349" fmla="*/ 7525 h 743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Lst>
              <a:rect l="l" t="t" r="r" b="b"/>
              <a:pathLst>
                <a:path w="572547" h="743331">
                  <a:moveTo>
                    <a:pt x="179737" y="1905"/>
                  </a:moveTo>
                  <a:lnTo>
                    <a:pt x="186309" y="0"/>
                  </a:lnTo>
                  <a:lnTo>
                    <a:pt x="194214" y="12287"/>
                  </a:lnTo>
                  <a:lnTo>
                    <a:pt x="205930" y="20764"/>
                  </a:lnTo>
                  <a:lnTo>
                    <a:pt x="203645" y="23717"/>
                  </a:lnTo>
                  <a:lnTo>
                    <a:pt x="226409" y="27622"/>
                  </a:lnTo>
                  <a:lnTo>
                    <a:pt x="234410" y="38386"/>
                  </a:lnTo>
                  <a:lnTo>
                    <a:pt x="244126" y="35528"/>
                  </a:lnTo>
                  <a:lnTo>
                    <a:pt x="250412" y="37814"/>
                  </a:lnTo>
                  <a:lnTo>
                    <a:pt x="251460" y="54007"/>
                  </a:lnTo>
                  <a:lnTo>
                    <a:pt x="261651" y="59912"/>
                  </a:lnTo>
                  <a:lnTo>
                    <a:pt x="258032" y="69152"/>
                  </a:lnTo>
                  <a:lnTo>
                    <a:pt x="270320" y="76486"/>
                  </a:lnTo>
                  <a:lnTo>
                    <a:pt x="270796" y="80486"/>
                  </a:lnTo>
                  <a:lnTo>
                    <a:pt x="278130" y="84677"/>
                  </a:lnTo>
                  <a:lnTo>
                    <a:pt x="292132" y="84868"/>
                  </a:lnTo>
                  <a:lnTo>
                    <a:pt x="297466" y="81629"/>
                  </a:lnTo>
                  <a:lnTo>
                    <a:pt x="304990" y="90869"/>
                  </a:lnTo>
                  <a:lnTo>
                    <a:pt x="316420" y="85630"/>
                  </a:lnTo>
                  <a:lnTo>
                    <a:pt x="324326" y="97060"/>
                  </a:lnTo>
                  <a:lnTo>
                    <a:pt x="330041" y="90583"/>
                  </a:lnTo>
                  <a:lnTo>
                    <a:pt x="335470" y="95536"/>
                  </a:lnTo>
                  <a:lnTo>
                    <a:pt x="339757" y="110871"/>
                  </a:lnTo>
                  <a:lnTo>
                    <a:pt x="346329" y="111157"/>
                  </a:lnTo>
                  <a:lnTo>
                    <a:pt x="343090" y="133921"/>
                  </a:lnTo>
                  <a:lnTo>
                    <a:pt x="368141" y="133636"/>
                  </a:lnTo>
                  <a:lnTo>
                    <a:pt x="371189" y="128778"/>
                  </a:lnTo>
                  <a:lnTo>
                    <a:pt x="388810" y="128683"/>
                  </a:lnTo>
                  <a:lnTo>
                    <a:pt x="397573" y="131921"/>
                  </a:lnTo>
                  <a:lnTo>
                    <a:pt x="393668" y="134493"/>
                  </a:lnTo>
                  <a:lnTo>
                    <a:pt x="394811" y="143446"/>
                  </a:lnTo>
                  <a:lnTo>
                    <a:pt x="388905" y="150019"/>
                  </a:lnTo>
                  <a:lnTo>
                    <a:pt x="389001" y="170021"/>
                  </a:lnTo>
                  <a:lnTo>
                    <a:pt x="382238" y="167545"/>
                  </a:lnTo>
                  <a:lnTo>
                    <a:pt x="380143" y="170307"/>
                  </a:lnTo>
                  <a:lnTo>
                    <a:pt x="378333" y="184785"/>
                  </a:lnTo>
                  <a:lnTo>
                    <a:pt x="371284" y="188500"/>
                  </a:lnTo>
                  <a:lnTo>
                    <a:pt x="373666" y="193548"/>
                  </a:lnTo>
                  <a:lnTo>
                    <a:pt x="367855" y="206026"/>
                  </a:lnTo>
                  <a:lnTo>
                    <a:pt x="373189" y="206121"/>
                  </a:lnTo>
                  <a:lnTo>
                    <a:pt x="373951" y="212693"/>
                  </a:lnTo>
                  <a:lnTo>
                    <a:pt x="380143" y="218218"/>
                  </a:lnTo>
                  <a:lnTo>
                    <a:pt x="393763" y="213455"/>
                  </a:lnTo>
                  <a:lnTo>
                    <a:pt x="396240" y="207264"/>
                  </a:lnTo>
                  <a:lnTo>
                    <a:pt x="400240" y="209550"/>
                  </a:lnTo>
                  <a:lnTo>
                    <a:pt x="404717" y="239078"/>
                  </a:lnTo>
                  <a:lnTo>
                    <a:pt x="413099" y="243745"/>
                  </a:lnTo>
                  <a:lnTo>
                    <a:pt x="403479" y="248793"/>
                  </a:lnTo>
                  <a:lnTo>
                    <a:pt x="405003" y="259937"/>
                  </a:lnTo>
                  <a:lnTo>
                    <a:pt x="409765" y="258318"/>
                  </a:lnTo>
                  <a:lnTo>
                    <a:pt x="411480" y="269748"/>
                  </a:lnTo>
                  <a:lnTo>
                    <a:pt x="419481" y="270891"/>
                  </a:lnTo>
                  <a:lnTo>
                    <a:pt x="419862" y="278130"/>
                  </a:lnTo>
                  <a:lnTo>
                    <a:pt x="429673" y="275368"/>
                  </a:lnTo>
                  <a:lnTo>
                    <a:pt x="446151" y="277749"/>
                  </a:lnTo>
                  <a:lnTo>
                    <a:pt x="452247" y="274511"/>
                  </a:lnTo>
                  <a:lnTo>
                    <a:pt x="461105" y="278225"/>
                  </a:lnTo>
                  <a:lnTo>
                    <a:pt x="466058" y="274987"/>
                  </a:lnTo>
                  <a:lnTo>
                    <a:pt x="464820" y="259652"/>
                  </a:lnTo>
                  <a:lnTo>
                    <a:pt x="472916" y="258604"/>
                  </a:lnTo>
                  <a:lnTo>
                    <a:pt x="472821" y="250031"/>
                  </a:lnTo>
                  <a:lnTo>
                    <a:pt x="476535" y="249460"/>
                  </a:lnTo>
                  <a:lnTo>
                    <a:pt x="478060" y="244126"/>
                  </a:lnTo>
                  <a:lnTo>
                    <a:pt x="487870" y="246983"/>
                  </a:lnTo>
                  <a:lnTo>
                    <a:pt x="497871" y="244030"/>
                  </a:lnTo>
                  <a:lnTo>
                    <a:pt x="497871" y="251746"/>
                  </a:lnTo>
                  <a:lnTo>
                    <a:pt x="501015" y="251079"/>
                  </a:lnTo>
                  <a:lnTo>
                    <a:pt x="508539" y="263080"/>
                  </a:lnTo>
                  <a:lnTo>
                    <a:pt x="517874" y="262319"/>
                  </a:lnTo>
                  <a:lnTo>
                    <a:pt x="521017" y="277559"/>
                  </a:lnTo>
                  <a:lnTo>
                    <a:pt x="518922" y="284893"/>
                  </a:lnTo>
                  <a:lnTo>
                    <a:pt x="523589" y="294227"/>
                  </a:lnTo>
                  <a:lnTo>
                    <a:pt x="521684" y="298990"/>
                  </a:lnTo>
                  <a:lnTo>
                    <a:pt x="517493" y="295465"/>
                  </a:lnTo>
                  <a:lnTo>
                    <a:pt x="513588" y="310515"/>
                  </a:lnTo>
                  <a:lnTo>
                    <a:pt x="505968" y="316135"/>
                  </a:lnTo>
                  <a:lnTo>
                    <a:pt x="499872" y="307181"/>
                  </a:lnTo>
                  <a:lnTo>
                    <a:pt x="493395" y="308515"/>
                  </a:lnTo>
                  <a:lnTo>
                    <a:pt x="487966" y="301276"/>
                  </a:lnTo>
                  <a:lnTo>
                    <a:pt x="482536" y="301371"/>
                  </a:lnTo>
                  <a:lnTo>
                    <a:pt x="484155" y="296513"/>
                  </a:lnTo>
                  <a:lnTo>
                    <a:pt x="476345" y="299656"/>
                  </a:lnTo>
                  <a:lnTo>
                    <a:pt x="474059" y="294418"/>
                  </a:lnTo>
                  <a:lnTo>
                    <a:pt x="470154" y="297561"/>
                  </a:lnTo>
                  <a:lnTo>
                    <a:pt x="461676" y="293846"/>
                  </a:lnTo>
                  <a:lnTo>
                    <a:pt x="444246" y="296989"/>
                  </a:lnTo>
                  <a:lnTo>
                    <a:pt x="443293" y="300895"/>
                  </a:lnTo>
                  <a:lnTo>
                    <a:pt x="449294" y="307277"/>
                  </a:lnTo>
                  <a:lnTo>
                    <a:pt x="447294" y="312515"/>
                  </a:lnTo>
                  <a:lnTo>
                    <a:pt x="458248" y="313087"/>
                  </a:lnTo>
                  <a:lnTo>
                    <a:pt x="457105" y="325374"/>
                  </a:lnTo>
                  <a:lnTo>
                    <a:pt x="460248" y="332232"/>
                  </a:lnTo>
                  <a:lnTo>
                    <a:pt x="454247" y="337947"/>
                  </a:lnTo>
                  <a:lnTo>
                    <a:pt x="455104" y="349377"/>
                  </a:lnTo>
                  <a:lnTo>
                    <a:pt x="436435" y="352806"/>
                  </a:lnTo>
                  <a:lnTo>
                    <a:pt x="435483" y="362807"/>
                  </a:lnTo>
                  <a:lnTo>
                    <a:pt x="422720" y="368713"/>
                  </a:lnTo>
                  <a:lnTo>
                    <a:pt x="419862" y="389382"/>
                  </a:lnTo>
                  <a:lnTo>
                    <a:pt x="431673" y="401288"/>
                  </a:lnTo>
                  <a:lnTo>
                    <a:pt x="436435" y="402146"/>
                  </a:lnTo>
                  <a:lnTo>
                    <a:pt x="433959" y="408622"/>
                  </a:lnTo>
                  <a:lnTo>
                    <a:pt x="439198" y="416338"/>
                  </a:lnTo>
                  <a:lnTo>
                    <a:pt x="451104" y="413290"/>
                  </a:lnTo>
                  <a:lnTo>
                    <a:pt x="456914" y="418147"/>
                  </a:lnTo>
                  <a:lnTo>
                    <a:pt x="458724" y="421386"/>
                  </a:lnTo>
                  <a:lnTo>
                    <a:pt x="453390" y="425672"/>
                  </a:lnTo>
                  <a:lnTo>
                    <a:pt x="454723" y="430435"/>
                  </a:lnTo>
                  <a:lnTo>
                    <a:pt x="462915" y="431768"/>
                  </a:lnTo>
                  <a:lnTo>
                    <a:pt x="468630" y="424815"/>
                  </a:lnTo>
                  <a:lnTo>
                    <a:pt x="471773" y="433102"/>
                  </a:lnTo>
                  <a:lnTo>
                    <a:pt x="479488" y="433483"/>
                  </a:lnTo>
                  <a:lnTo>
                    <a:pt x="482441" y="447580"/>
                  </a:lnTo>
                  <a:lnTo>
                    <a:pt x="480346" y="460915"/>
                  </a:lnTo>
                  <a:lnTo>
                    <a:pt x="473202" y="468725"/>
                  </a:lnTo>
                  <a:lnTo>
                    <a:pt x="465391" y="469583"/>
                  </a:lnTo>
                  <a:lnTo>
                    <a:pt x="460057" y="478346"/>
                  </a:lnTo>
                  <a:lnTo>
                    <a:pt x="466915" y="481870"/>
                  </a:lnTo>
                  <a:lnTo>
                    <a:pt x="470345" y="488442"/>
                  </a:lnTo>
                  <a:lnTo>
                    <a:pt x="506635" y="487966"/>
                  </a:lnTo>
                  <a:lnTo>
                    <a:pt x="517493" y="478346"/>
                  </a:lnTo>
                  <a:lnTo>
                    <a:pt x="519874" y="482727"/>
                  </a:lnTo>
                  <a:lnTo>
                    <a:pt x="529590" y="485489"/>
                  </a:lnTo>
                  <a:lnTo>
                    <a:pt x="537210" y="483965"/>
                  </a:lnTo>
                  <a:lnTo>
                    <a:pt x="538829" y="478727"/>
                  </a:lnTo>
                  <a:lnTo>
                    <a:pt x="542258" y="483489"/>
                  </a:lnTo>
                  <a:lnTo>
                    <a:pt x="539686" y="491490"/>
                  </a:lnTo>
                  <a:lnTo>
                    <a:pt x="544544" y="492538"/>
                  </a:lnTo>
                  <a:lnTo>
                    <a:pt x="542830" y="495586"/>
                  </a:lnTo>
                  <a:lnTo>
                    <a:pt x="572548" y="501491"/>
                  </a:lnTo>
                  <a:lnTo>
                    <a:pt x="572548" y="501491"/>
                  </a:lnTo>
                  <a:lnTo>
                    <a:pt x="571881" y="518636"/>
                  </a:lnTo>
                  <a:lnTo>
                    <a:pt x="563689" y="532638"/>
                  </a:lnTo>
                  <a:lnTo>
                    <a:pt x="565023" y="543497"/>
                  </a:lnTo>
                  <a:lnTo>
                    <a:pt x="559784" y="551593"/>
                  </a:lnTo>
                  <a:lnTo>
                    <a:pt x="554831" y="551307"/>
                  </a:lnTo>
                  <a:lnTo>
                    <a:pt x="554736" y="561022"/>
                  </a:lnTo>
                  <a:lnTo>
                    <a:pt x="549307" y="569405"/>
                  </a:lnTo>
                  <a:lnTo>
                    <a:pt x="545782" y="569976"/>
                  </a:lnTo>
                  <a:lnTo>
                    <a:pt x="542258" y="564452"/>
                  </a:lnTo>
                  <a:lnTo>
                    <a:pt x="533876" y="573405"/>
                  </a:lnTo>
                  <a:lnTo>
                    <a:pt x="525113" y="574262"/>
                  </a:lnTo>
                  <a:lnTo>
                    <a:pt x="528161" y="579215"/>
                  </a:lnTo>
                  <a:lnTo>
                    <a:pt x="525208" y="585121"/>
                  </a:lnTo>
                  <a:lnTo>
                    <a:pt x="528923" y="588550"/>
                  </a:lnTo>
                  <a:lnTo>
                    <a:pt x="535305" y="585978"/>
                  </a:lnTo>
                  <a:lnTo>
                    <a:pt x="538067" y="601789"/>
                  </a:lnTo>
                  <a:lnTo>
                    <a:pt x="544163" y="608552"/>
                  </a:lnTo>
                  <a:lnTo>
                    <a:pt x="539591" y="610838"/>
                  </a:lnTo>
                  <a:lnTo>
                    <a:pt x="535305" y="607886"/>
                  </a:lnTo>
                  <a:lnTo>
                    <a:pt x="526351" y="611981"/>
                  </a:lnTo>
                  <a:lnTo>
                    <a:pt x="523494" y="619030"/>
                  </a:lnTo>
                  <a:lnTo>
                    <a:pt x="506635" y="614363"/>
                  </a:lnTo>
                  <a:lnTo>
                    <a:pt x="501491" y="617030"/>
                  </a:lnTo>
                  <a:lnTo>
                    <a:pt x="490728" y="609505"/>
                  </a:lnTo>
                  <a:lnTo>
                    <a:pt x="481965" y="615601"/>
                  </a:lnTo>
                  <a:lnTo>
                    <a:pt x="483203" y="627507"/>
                  </a:lnTo>
                  <a:lnTo>
                    <a:pt x="486918" y="630269"/>
                  </a:lnTo>
                  <a:lnTo>
                    <a:pt x="477964" y="637508"/>
                  </a:lnTo>
                  <a:lnTo>
                    <a:pt x="483394" y="638461"/>
                  </a:lnTo>
                  <a:lnTo>
                    <a:pt x="480250" y="645033"/>
                  </a:lnTo>
                  <a:lnTo>
                    <a:pt x="484155" y="656272"/>
                  </a:lnTo>
                  <a:lnTo>
                    <a:pt x="483394" y="666750"/>
                  </a:lnTo>
                  <a:lnTo>
                    <a:pt x="476821" y="668369"/>
                  </a:lnTo>
                  <a:lnTo>
                    <a:pt x="475202" y="675894"/>
                  </a:lnTo>
                  <a:lnTo>
                    <a:pt x="466630" y="681323"/>
                  </a:lnTo>
                  <a:lnTo>
                    <a:pt x="464725" y="696563"/>
                  </a:lnTo>
                  <a:lnTo>
                    <a:pt x="453961" y="708088"/>
                  </a:lnTo>
                  <a:lnTo>
                    <a:pt x="441864" y="713137"/>
                  </a:lnTo>
                  <a:lnTo>
                    <a:pt x="434054" y="727424"/>
                  </a:lnTo>
                  <a:lnTo>
                    <a:pt x="426148" y="727424"/>
                  </a:lnTo>
                  <a:lnTo>
                    <a:pt x="423863" y="731711"/>
                  </a:lnTo>
                  <a:lnTo>
                    <a:pt x="413575" y="729425"/>
                  </a:lnTo>
                  <a:lnTo>
                    <a:pt x="412528" y="739235"/>
                  </a:lnTo>
                  <a:lnTo>
                    <a:pt x="405003" y="737902"/>
                  </a:lnTo>
                  <a:lnTo>
                    <a:pt x="398907" y="743331"/>
                  </a:lnTo>
                  <a:lnTo>
                    <a:pt x="398907" y="743331"/>
                  </a:lnTo>
                  <a:lnTo>
                    <a:pt x="391287" y="739235"/>
                  </a:lnTo>
                  <a:lnTo>
                    <a:pt x="391953" y="727805"/>
                  </a:lnTo>
                  <a:lnTo>
                    <a:pt x="377094" y="717995"/>
                  </a:lnTo>
                  <a:lnTo>
                    <a:pt x="367474" y="721805"/>
                  </a:lnTo>
                  <a:lnTo>
                    <a:pt x="352806" y="718376"/>
                  </a:lnTo>
                  <a:lnTo>
                    <a:pt x="340233" y="721900"/>
                  </a:lnTo>
                  <a:lnTo>
                    <a:pt x="334137" y="712946"/>
                  </a:lnTo>
                  <a:lnTo>
                    <a:pt x="326041" y="716947"/>
                  </a:lnTo>
                  <a:lnTo>
                    <a:pt x="320135" y="715232"/>
                  </a:lnTo>
                  <a:lnTo>
                    <a:pt x="316896" y="711422"/>
                  </a:lnTo>
                  <a:lnTo>
                    <a:pt x="318897" y="707422"/>
                  </a:lnTo>
                  <a:lnTo>
                    <a:pt x="309657" y="702755"/>
                  </a:lnTo>
                  <a:lnTo>
                    <a:pt x="309848" y="694277"/>
                  </a:lnTo>
                  <a:lnTo>
                    <a:pt x="304323" y="687991"/>
                  </a:lnTo>
                  <a:lnTo>
                    <a:pt x="305657" y="680561"/>
                  </a:lnTo>
                  <a:lnTo>
                    <a:pt x="298228" y="685514"/>
                  </a:lnTo>
                  <a:lnTo>
                    <a:pt x="295560" y="680371"/>
                  </a:lnTo>
                  <a:lnTo>
                    <a:pt x="290226" y="684181"/>
                  </a:lnTo>
                  <a:lnTo>
                    <a:pt x="286131" y="682943"/>
                  </a:lnTo>
                  <a:lnTo>
                    <a:pt x="285559" y="672275"/>
                  </a:lnTo>
                  <a:lnTo>
                    <a:pt x="280606" y="669703"/>
                  </a:lnTo>
                  <a:lnTo>
                    <a:pt x="271272" y="672941"/>
                  </a:lnTo>
                  <a:lnTo>
                    <a:pt x="270700" y="678466"/>
                  </a:lnTo>
                  <a:lnTo>
                    <a:pt x="263842" y="682847"/>
                  </a:lnTo>
                  <a:lnTo>
                    <a:pt x="271367" y="689896"/>
                  </a:lnTo>
                  <a:lnTo>
                    <a:pt x="268605" y="699421"/>
                  </a:lnTo>
                  <a:lnTo>
                    <a:pt x="254603" y="703326"/>
                  </a:lnTo>
                  <a:lnTo>
                    <a:pt x="235934" y="718852"/>
                  </a:lnTo>
                  <a:lnTo>
                    <a:pt x="230505" y="719423"/>
                  </a:lnTo>
                  <a:lnTo>
                    <a:pt x="226314" y="714947"/>
                  </a:lnTo>
                  <a:lnTo>
                    <a:pt x="221551" y="719614"/>
                  </a:lnTo>
                  <a:lnTo>
                    <a:pt x="213264" y="709708"/>
                  </a:lnTo>
                  <a:lnTo>
                    <a:pt x="216789" y="704374"/>
                  </a:lnTo>
                  <a:lnTo>
                    <a:pt x="213455" y="701802"/>
                  </a:lnTo>
                  <a:lnTo>
                    <a:pt x="225266" y="687610"/>
                  </a:lnTo>
                  <a:lnTo>
                    <a:pt x="232505" y="685610"/>
                  </a:lnTo>
                  <a:lnTo>
                    <a:pt x="243078" y="666560"/>
                  </a:lnTo>
                  <a:lnTo>
                    <a:pt x="239268" y="662369"/>
                  </a:lnTo>
                  <a:lnTo>
                    <a:pt x="234601" y="663607"/>
                  </a:lnTo>
                  <a:lnTo>
                    <a:pt x="234219" y="658368"/>
                  </a:lnTo>
                  <a:lnTo>
                    <a:pt x="230791" y="659035"/>
                  </a:lnTo>
                  <a:lnTo>
                    <a:pt x="229076" y="654748"/>
                  </a:lnTo>
                  <a:lnTo>
                    <a:pt x="215074" y="649414"/>
                  </a:lnTo>
                  <a:lnTo>
                    <a:pt x="205835" y="652177"/>
                  </a:lnTo>
                  <a:lnTo>
                    <a:pt x="199454" y="673798"/>
                  </a:lnTo>
                  <a:lnTo>
                    <a:pt x="191357" y="673703"/>
                  </a:lnTo>
                  <a:lnTo>
                    <a:pt x="166211" y="689705"/>
                  </a:lnTo>
                  <a:lnTo>
                    <a:pt x="159353" y="682943"/>
                  </a:lnTo>
                  <a:lnTo>
                    <a:pt x="150971" y="684181"/>
                  </a:lnTo>
                  <a:lnTo>
                    <a:pt x="150971" y="684181"/>
                  </a:lnTo>
                  <a:lnTo>
                    <a:pt x="150685" y="675037"/>
                  </a:lnTo>
                  <a:lnTo>
                    <a:pt x="143637" y="664750"/>
                  </a:lnTo>
                  <a:lnTo>
                    <a:pt x="145732" y="654653"/>
                  </a:lnTo>
                  <a:lnTo>
                    <a:pt x="142589" y="631317"/>
                  </a:lnTo>
                  <a:lnTo>
                    <a:pt x="134112" y="624364"/>
                  </a:lnTo>
                  <a:lnTo>
                    <a:pt x="132493" y="618649"/>
                  </a:lnTo>
                  <a:lnTo>
                    <a:pt x="123254" y="616648"/>
                  </a:lnTo>
                  <a:lnTo>
                    <a:pt x="124682" y="613220"/>
                  </a:lnTo>
                  <a:lnTo>
                    <a:pt x="120777" y="606647"/>
                  </a:lnTo>
                  <a:lnTo>
                    <a:pt x="128016" y="600742"/>
                  </a:lnTo>
                  <a:lnTo>
                    <a:pt x="122110" y="596837"/>
                  </a:lnTo>
                  <a:lnTo>
                    <a:pt x="124396" y="587788"/>
                  </a:lnTo>
                  <a:lnTo>
                    <a:pt x="119157" y="577977"/>
                  </a:lnTo>
                  <a:lnTo>
                    <a:pt x="112109" y="577025"/>
                  </a:lnTo>
                  <a:lnTo>
                    <a:pt x="111347" y="570167"/>
                  </a:lnTo>
                  <a:lnTo>
                    <a:pt x="105823" y="564737"/>
                  </a:lnTo>
                  <a:lnTo>
                    <a:pt x="108299" y="554927"/>
                  </a:lnTo>
                  <a:lnTo>
                    <a:pt x="118776" y="552069"/>
                  </a:lnTo>
                  <a:lnTo>
                    <a:pt x="115728" y="543782"/>
                  </a:lnTo>
                  <a:lnTo>
                    <a:pt x="118776" y="539401"/>
                  </a:lnTo>
                  <a:lnTo>
                    <a:pt x="143637" y="525685"/>
                  </a:lnTo>
                  <a:lnTo>
                    <a:pt x="140208" y="518541"/>
                  </a:lnTo>
                  <a:lnTo>
                    <a:pt x="127539" y="514540"/>
                  </a:lnTo>
                  <a:lnTo>
                    <a:pt x="119539" y="500158"/>
                  </a:lnTo>
                  <a:lnTo>
                    <a:pt x="107061" y="504920"/>
                  </a:lnTo>
                  <a:lnTo>
                    <a:pt x="98679" y="492538"/>
                  </a:lnTo>
                  <a:lnTo>
                    <a:pt x="93250" y="491204"/>
                  </a:lnTo>
                  <a:lnTo>
                    <a:pt x="84010" y="500158"/>
                  </a:lnTo>
                  <a:lnTo>
                    <a:pt x="77819" y="485204"/>
                  </a:lnTo>
                  <a:lnTo>
                    <a:pt x="70199" y="482822"/>
                  </a:lnTo>
                  <a:lnTo>
                    <a:pt x="69818" y="476536"/>
                  </a:lnTo>
                  <a:lnTo>
                    <a:pt x="66580" y="471678"/>
                  </a:lnTo>
                  <a:lnTo>
                    <a:pt x="60960" y="472345"/>
                  </a:lnTo>
                  <a:lnTo>
                    <a:pt x="58864" y="464248"/>
                  </a:lnTo>
                  <a:lnTo>
                    <a:pt x="58864" y="464248"/>
                  </a:lnTo>
                  <a:lnTo>
                    <a:pt x="59626" y="450723"/>
                  </a:lnTo>
                  <a:lnTo>
                    <a:pt x="72866" y="435197"/>
                  </a:lnTo>
                  <a:lnTo>
                    <a:pt x="74200" y="426244"/>
                  </a:lnTo>
                  <a:lnTo>
                    <a:pt x="95726" y="411289"/>
                  </a:lnTo>
                  <a:lnTo>
                    <a:pt x="101536" y="413861"/>
                  </a:lnTo>
                  <a:lnTo>
                    <a:pt x="106585" y="410528"/>
                  </a:lnTo>
                  <a:lnTo>
                    <a:pt x="112300" y="414147"/>
                  </a:lnTo>
                  <a:lnTo>
                    <a:pt x="124015" y="409099"/>
                  </a:lnTo>
                  <a:lnTo>
                    <a:pt x="121634" y="397859"/>
                  </a:lnTo>
                  <a:lnTo>
                    <a:pt x="125158" y="392239"/>
                  </a:lnTo>
                  <a:lnTo>
                    <a:pt x="127063" y="357092"/>
                  </a:lnTo>
                  <a:lnTo>
                    <a:pt x="123539" y="349187"/>
                  </a:lnTo>
                  <a:lnTo>
                    <a:pt x="120301" y="311087"/>
                  </a:lnTo>
                  <a:lnTo>
                    <a:pt x="115728" y="308324"/>
                  </a:lnTo>
                  <a:lnTo>
                    <a:pt x="125635" y="299561"/>
                  </a:lnTo>
                  <a:lnTo>
                    <a:pt x="122015" y="298418"/>
                  </a:lnTo>
                  <a:lnTo>
                    <a:pt x="108109" y="314325"/>
                  </a:lnTo>
                  <a:lnTo>
                    <a:pt x="106299" y="308801"/>
                  </a:lnTo>
                  <a:lnTo>
                    <a:pt x="104870" y="312801"/>
                  </a:lnTo>
                  <a:lnTo>
                    <a:pt x="97441" y="310134"/>
                  </a:lnTo>
                  <a:lnTo>
                    <a:pt x="93821" y="322136"/>
                  </a:lnTo>
                  <a:lnTo>
                    <a:pt x="85534" y="319659"/>
                  </a:lnTo>
                  <a:lnTo>
                    <a:pt x="80581" y="323183"/>
                  </a:lnTo>
                  <a:lnTo>
                    <a:pt x="82201" y="320993"/>
                  </a:lnTo>
                  <a:lnTo>
                    <a:pt x="63341" y="298895"/>
                  </a:lnTo>
                  <a:lnTo>
                    <a:pt x="50768" y="302038"/>
                  </a:lnTo>
                  <a:lnTo>
                    <a:pt x="50672" y="297275"/>
                  </a:lnTo>
                  <a:lnTo>
                    <a:pt x="38005" y="296799"/>
                  </a:lnTo>
                  <a:lnTo>
                    <a:pt x="38005" y="258889"/>
                  </a:lnTo>
                  <a:lnTo>
                    <a:pt x="30670" y="252413"/>
                  </a:lnTo>
                  <a:lnTo>
                    <a:pt x="18097" y="251555"/>
                  </a:lnTo>
                  <a:lnTo>
                    <a:pt x="15621" y="246983"/>
                  </a:lnTo>
                  <a:lnTo>
                    <a:pt x="7048" y="247555"/>
                  </a:lnTo>
                  <a:lnTo>
                    <a:pt x="0" y="240602"/>
                  </a:lnTo>
                  <a:lnTo>
                    <a:pt x="5810" y="235363"/>
                  </a:lnTo>
                  <a:lnTo>
                    <a:pt x="1714" y="226219"/>
                  </a:lnTo>
                  <a:lnTo>
                    <a:pt x="2762" y="219932"/>
                  </a:lnTo>
                  <a:lnTo>
                    <a:pt x="6667" y="215551"/>
                  </a:lnTo>
                  <a:lnTo>
                    <a:pt x="18097" y="225838"/>
                  </a:lnTo>
                  <a:lnTo>
                    <a:pt x="31813" y="226123"/>
                  </a:lnTo>
                  <a:lnTo>
                    <a:pt x="36766" y="220885"/>
                  </a:lnTo>
                  <a:lnTo>
                    <a:pt x="49339" y="219075"/>
                  </a:lnTo>
                  <a:lnTo>
                    <a:pt x="58102" y="191453"/>
                  </a:lnTo>
                  <a:lnTo>
                    <a:pt x="52101" y="183928"/>
                  </a:lnTo>
                  <a:lnTo>
                    <a:pt x="55816" y="166306"/>
                  </a:lnTo>
                  <a:lnTo>
                    <a:pt x="59245" y="163735"/>
                  </a:lnTo>
                  <a:lnTo>
                    <a:pt x="62198" y="166116"/>
                  </a:lnTo>
                  <a:lnTo>
                    <a:pt x="64008" y="158305"/>
                  </a:lnTo>
                  <a:lnTo>
                    <a:pt x="81343" y="158305"/>
                  </a:lnTo>
                  <a:lnTo>
                    <a:pt x="91059" y="154400"/>
                  </a:lnTo>
                  <a:lnTo>
                    <a:pt x="82486" y="127063"/>
                  </a:lnTo>
                  <a:lnTo>
                    <a:pt x="88487" y="125921"/>
                  </a:lnTo>
                  <a:lnTo>
                    <a:pt x="90392" y="113252"/>
                  </a:lnTo>
                  <a:lnTo>
                    <a:pt x="80200" y="111823"/>
                  </a:lnTo>
                  <a:lnTo>
                    <a:pt x="86487" y="89916"/>
                  </a:lnTo>
                  <a:lnTo>
                    <a:pt x="92583" y="85058"/>
                  </a:lnTo>
                  <a:lnTo>
                    <a:pt x="111537" y="84201"/>
                  </a:lnTo>
                  <a:lnTo>
                    <a:pt x="116967" y="94012"/>
                  </a:lnTo>
                  <a:lnTo>
                    <a:pt x="121158" y="89821"/>
                  </a:lnTo>
                  <a:lnTo>
                    <a:pt x="130778" y="94297"/>
                  </a:lnTo>
                  <a:lnTo>
                    <a:pt x="134683" y="99631"/>
                  </a:lnTo>
                  <a:lnTo>
                    <a:pt x="132779" y="108109"/>
                  </a:lnTo>
                  <a:lnTo>
                    <a:pt x="141827" y="114395"/>
                  </a:lnTo>
                  <a:lnTo>
                    <a:pt x="140208" y="118872"/>
                  </a:lnTo>
                  <a:lnTo>
                    <a:pt x="143637" y="126016"/>
                  </a:lnTo>
                  <a:lnTo>
                    <a:pt x="154114" y="136779"/>
                  </a:lnTo>
                  <a:lnTo>
                    <a:pt x="187166" y="122872"/>
                  </a:lnTo>
                  <a:lnTo>
                    <a:pt x="187833" y="115824"/>
                  </a:lnTo>
                  <a:lnTo>
                    <a:pt x="197453" y="113252"/>
                  </a:lnTo>
                  <a:lnTo>
                    <a:pt x="202596" y="107918"/>
                  </a:lnTo>
                  <a:lnTo>
                    <a:pt x="211836" y="110490"/>
                  </a:lnTo>
                  <a:lnTo>
                    <a:pt x="212693" y="98393"/>
                  </a:lnTo>
                  <a:lnTo>
                    <a:pt x="198215" y="77914"/>
                  </a:lnTo>
                  <a:lnTo>
                    <a:pt x="203168" y="69437"/>
                  </a:lnTo>
                  <a:lnTo>
                    <a:pt x="199930" y="61627"/>
                  </a:lnTo>
                  <a:lnTo>
                    <a:pt x="204406" y="54388"/>
                  </a:lnTo>
                  <a:lnTo>
                    <a:pt x="195263" y="51721"/>
                  </a:lnTo>
                  <a:lnTo>
                    <a:pt x="189643" y="55721"/>
                  </a:lnTo>
                  <a:lnTo>
                    <a:pt x="188309" y="52292"/>
                  </a:lnTo>
                  <a:lnTo>
                    <a:pt x="178879" y="55436"/>
                  </a:lnTo>
                  <a:lnTo>
                    <a:pt x="178403" y="48768"/>
                  </a:lnTo>
                  <a:lnTo>
                    <a:pt x="160401" y="39243"/>
                  </a:lnTo>
                  <a:lnTo>
                    <a:pt x="153924" y="27622"/>
                  </a:lnTo>
                  <a:lnTo>
                    <a:pt x="158782" y="20003"/>
                  </a:lnTo>
                  <a:lnTo>
                    <a:pt x="157734" y="10763"/>
                  </a:lnTo>
                  <a:lnTo>
                    <a:pt x="157734" y="10763"/>
                  </a:lnTo>
                  <a:lnTo>
                    <a:pt x="163353" y="14669"/>
                  </a:lnTo>
                  <a:lnTo>
                    <a:pt x="168497" y="6572"/>
                  </a:lnTo>
                  <a:lnTo>
                    <a:pt x="172974" y="7525"/>
                  </a:lnTo>
                  <a:close/>
                </a:path>
              </a:pathLst>
            </a:custGeom>
            <a:grpFill/>
            <a:ln w="3175" cap="flat">
              <a:solidFill>
                <a:schemeClr val="bg1">
                  <a:lumMod val="50000"/>
                </a:schemeClr>
              </a:solid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4C6207B6-87B4-1D3B-F753-36E3C715DC16}"/>
                </a:ext>
              </a:extLst>
            </p:cNvPr>
            <p:cNvSpPr/>
            <p:nvPr/>
          </p:nvSpPr>
          <p:spPr>
            <a:xfrm>
              <a:off x="8753379" y="3275647"/>
              <a:ext cx="250221" cy="253936"/>
            </a:xfrm>
            <a:custGeom>
              <a:avLst/>
              <a:gdLst>
                <a:gd name="connsiteX0" fmla="*/ 166402 w 250221"/>
                <a:gd name="connsiteY0" fmla="*/ 227838 h 253936"/>
                <a:gd name="connsiteX1" fmla="*/ 163925 w 250221"/>
                <a:gd name="connsiteY1" fmla="*/ 230219 h 253936"/>
                <a:gd name="connsiteX2" fmla="*/ 154305 w 250221"/>
                <a:gd name="connsiteY2" fmla="*/ 226600 h 253936"/>
                <a:gd name="connsiteX3" fmla="*/ 155543 w 250221"/>
                <a:gd name="connsiteY3" fmla="*/ 231267 h 253936"/>
                <a:gd name="connsiteX4" fmla="*/ 142304 w 250221"/>
                <a:gd name="connsiteY4" fmla="*/ 224790 h 253936"/>
                <a:gd name="connsiteX5" fmla="*/ 138589 w 250221"/>
                <a:gd name="connsiteY5" fmla="*/ 226219 h 253936"/>
                <a:gd name="connsiteX6" fmla="*/ 127825 w 250221"/>
                <a:gd name="connsiteY6" fmla="*/ 238030 h 253936"/>
                <a:gd name="connsiteX7" fmla="*/ 118015 w 250221"/>
                <a:gd name="connsiteY7" fmla="*/ 242697 h 253936"/>
                <a:gd name="connsiteX8" fmla="*/ 124111 w 250221"/>
                <a:gd name="connsiteY8" fmla="*/ 253937 h 253936"/>
                <a:gd name="connsiteX9" fmla="*/ 110680 w 250221"/>
                <a:gd name="connsiteY9" fmla="*/ 252413 h 253936"/>
                <a:gd name="connsiteX10" fmla="*/ 99536 w 250221"/>
                <a:gd name="connsiteY10" fmla="*/ 244126 h 253936"/>
                <a:gd name="connsiteX11" fmla="*/ 98013 w 250221"/>
                <a:gd name="connsiteY11" fmla="*/ 236220 h 253936"/>
                <a:gd name="connsiteX12" fmla="*/ 92107 w 250221"/>
                <a:gd name="connsiteY12" fmla="*/ 232601 h 253936"/>
                <a:gd name="connsiteX13" fmla="*/ 85058 w 250221"/>
                <a:gd name="connsiteY13" fmla="*/ 234887 h 253936"/>
                <a:gd name="connsiteX14" fmla="*/ 68009 w 250221"/>
                <a:gd name="connsiteY14" fmla="*/ 230791 h 253936"/>
                <a:gd name="connsiteX15" fmla="*/ 65056 w 250221"/>
                <a:gd name="connsiteY15" fmla="*/ 234505 h 253936"/>
                <a:gd name="connsiteX16" fmla="*/ 60484 w 250221"/>
                <a:gd name="connsiteY16" fmla="*/ 229648 h 253936"/>
                <a:gd name="connsiteX17" fmla="*/ 58293 w 250221"/>
                <a:gd name="connsiteY17" fmla="*/ 234982 h 253936"/>
                <a:gd name="connsiteX18" fmla="*/ 49911 w 250221"/>
                <a:gd name="connsiteY18" fmla="*/ 237554 h 253936"/>
                <a:gd name="connsiteX19" fmla="*/ 46482 w 250221"/>
                <a:gd name="connsiteY19" fmla="*/ 243078 h 253936"/>
                <a:gd name="connsiteX20" fmla="*/ 40100 w 250221"/>
                <a:gd name="connsiteY20" fmla="*/ 243078 h 253936"/>
                <a:gd name="connsiteX21" fmla="*/ 31909 w 250221"/>
                <a:gd name="connsiteY21" fmla="*/ 229362 h 253936"/>
                <a:gd name="connsiteX22" fmla="*/ 17336 w 250221"/>
                <a:gd name="connsiteY22" fmla="*/ 229743 h 253936"/>
                <a:gd name="connsiteX23" fmla="*/ 7144 w 250221"/>
                <a:gd name="connsiteY23" fmla="*/ 220980 h 253936"/>
                <a:gd name="connsiteX24" fmla="*/ 8097 w 250221"/>
                <a:gd name="connsiteY24" fmla="*/ 207550 h 253936"/>
                <a:gd name="connsiteX25" fmla="*/ 95 w 250221"/>
                <a:gd name="connsiteY25" fmla="*/ 202216 h 253936"/>
                <a:gd name="connsiteX26" fmla="*/ 17622 w 250221"/>
                <a:gd name="connsiteY26" fmla="*/ 195929 h 253936"/>
                <a:gd name="connsiteX27" fmla="*/ 11525 w 250221"/>
                <a:gd name="connsiteY27" fmla="*/ 191453 h 253936"/>
                <a:gd name="connsiteX28" fmla="*/ 11049 w 250221"/>
                <a:gd name="connsiteY28" fmla="*/ 180689 h 253936"/>
                <a:gd name="connsiteX29" fmla="*/ 0 w 250221"/>
                <a:gd name="connsiteY29" fmla="*/ 174308 h 253936"/>
                <a:gd name="connsiteX30" fmla="*/ 2857 w 250221"/>
                <a:gd name="connsiteY30" fmla="*/ 162878 h 253936"/>
                <a:gd name="connsiteX31" fmla="*/ 22765 w 250221"/>
                <a:gd name="connsiteY31" fmla="*/ 148304 h 253936"/>
                <a:gd name="connsiteX32" fmla="*/ 39434 w 250221"/>
                <a:gd name="connsiteY32" fmla="*/ 145637 h 253936"/>
                <a:gd name="connsiteX33" fmla="*/ 43244 w 250221"/>
                <a:gd name="connsiteY33" fmla="*/ 138970 h 253936"/>
                <a:gd name="connsiteX34" fmla="*/ 50388 w 250221"/>
                <a:gd name="connsiteY34" fmla="*/ 145066 h 253936"/>
                <a:gd name="connsiteX35" fmla="*/ 55150 w 250221"/>
                <a:gd name="connsiteY35" fmla="*/ 132493 h 253936"/>
                <a:gd name="connsiteX36" fmla="*/ 64770 w 250221"/>
                <a:gd name="connsiteY36" fmla="*/ 125921 h 253936"/>
                <a:gd name="connsiteX37" fmla="*/ 58864 w 250221"/>
                <a:gd name="connsiteY37" fmla="*/ 111347 h 253936"/>
                <a:gd name="connsiteX38" fmla="*/ 54102 w 250221"/>
                <a:gd name="connsiteY38" fmla="*/ 110681 h 253936"/>
                <a:gd name="connsiteX39" fmla="*/ 42006 w 250221"/>
                <a:gd name="connsiteY39" fmla="*/ 97155 h 253936"/>
                <a:gd name="connsiteX40" fmla="*/ 42577 w 250221"/>
                <a:gd name="connsiteY40" fmla="*/ 89821 h 253936"/>
                <a:gd name="connsiteX41" fmla="*/ 37624 w 250221"/>
                <a:gd name="connsiteY41" fmla="*/ 88106 h 253936"/>
                <a:gd name="connsiteX42" fmla="*/ 40386 w 250221"/>
                <a:gd name="connsiteY42" fmla="*/ 81915 h 253936"/>
                <a:gd name="connsiteX43" fmla="*/ 58674 w 250221"/>
                <a:gd name="connsiteY43" fmla="*/ 69914 h 253936"/>
                <a:gd name="connsiteX44" fmla="*/ 67723 w 250221"/>
                <a:gd name="connsiteY44" fmla="*/ 75914 h 253936"/>
                <a:gd name="connsiteX45" fmla="*/ 81915 w 250221"/>
                <a:gd name="connsiteY45" fmla="*/ 70295 h 253936"/>
                <a:gd name="connsiteX46" fmla="*/ 98107 w 250221"/>
                <a:gd name="connsiteY46" fmla="*/ 43053 h 253936"/>
                <a:gd name="connsiteX47" fmla="*/ 104870 w 250221"/>
                <a:gd name="connsiteY47" fmla="*/ 48006 h 253936"/>
                <a:gd name="connsiteX48" fmla="*/ 118872 w 250221"/>
                <a:gd name="connsiteY48" fmla="*/ 43339 h 253936"/>
                <a:gd name="connsiteX49" fmla="*/ 124301 w 250221"/>
                <a:gd name="connsiteY49" fmla="*/ 46101 h 253936"/>
                <a:gd name="connsiteX50" fmla="*/ 124873 w 250221"/>
                <a:gd name="connsiteY50" fmla="*/ 42577 h 253936"/>
                <a:gd name="connsiteX51" fmla="*/ 109538 w 250221"/>
                <a:gd name="connsiteY51" fmla="*/ 25146 h 253936"/>
                <a:gd name="connsiteX52" fmla="*/ 109919 w 250221"/>
                <a:gd name="connsiteY52" fmla="*/ 20479 h 253936"/>
                <a:gd name="connsiteX53" fmla="*/ 113633 w 250221"/>
                <a:gd name="connsiteY53" fmla="*/ 18860 h 253936"/>
                <a:gd name="connsiteX54" fmla="*/ 117443 w 250221"/>
                <a:gd name="connsiteY54" fmla="*/ 24670 h 253936"/>
                <a:gd name="connsiteX55" fmla="*/ 126111 w 250221"/>
                <a:gd name="connsiteY55" fmla="*/ 26099 h 253936"/>
                <a:gd name="connsiteX56" fmla="*/ 123634 w 250221"/>
                <a:gd name="connsiteY56" fmla="*/ 13145 h 253936"/>
                <a:gd name="connsiteX57" fmla="*/ 140875 w 250221"/>
                <a:gd name="connsiteY57" fmla="*/ 12859 h 253936"/>
                <a:gd name="connsiteX58" fmla="*/ 142494 w 250221"/>
                <a:gd name="connsiteY58" fmla="*/ 2381 h 253936"/>
                <a:gd name="connsiteX59" fmla="*/ 146781 w 250221"/>
                <a:gd name="connsiteY59" fmla="*/ 0 h 253936"/>
                <a:gd name="connsiteX60" fmla="*/ 152876 w 250221"/>
                <a:gd name="connsiteY60" fmla="*/ 4096 h 253936"/>
                <a:gd name="connsiteX61" fmla="*/ 150495 w 250221"/>
                <a:gd name="connsiteY61" fmla="*/ 12954 h 253936"/>
                <a:gd name="connsiteX62" fmla="*/ 156306 w 250221"/>
                <a:gd name="connsiteY62" fmla="*/ 24956 h 253936"/>
                <a:gd name="connsiteX63" fmla="*/ 165449 w 250221"/>
                <a:gd name="connsiteY63" fmla="*/ 34195 h 253936"/>
                <a:gd name="connsiteX64" fmla="*/ 172021 w 250221"/>
                <a:gd name="connsiteY64" fmla="*/ 35814 h 253936"/>
                <a:gd name="connsiteX65" fmla="*/ 189833 w 250221"/>
                <a:gd name="connsiteY65" fmla="*/ 57912 h 253936"/>
                <a:gd name="connsiteX66" fmla="*/ 207455 w 250221"/>
                <a:gd name="connsiteY66" fmla="*/ 56579 h 253936"/>
                <a:gd name="connsiteX67" fmla="*/ 227362 w 250221"/>
                <a:gd name="connsiteY67" fmla="*/ 64103 h 253936"/>
                <a:gd name="connsiteX68" fmla="*/ 238887 w 250221"/>
                <a:gd name="connsiteY68" fmla="*/ 60008 h 253936"/>
                <a:gd name="connsiteX69" fmla="*/ 250222 w 250221"/>
                <a:gd name="connsiteY69" fmla="*/ 62294 h 253936"/>
                <a:gd name="connsiteX70" fmla="*/ 250127 w 250221"/>
                <a:gd name="connsiteY70" fmla="*/ 66866 h 253936"/>
                <a:gd name="connsiteX71" fmla="*/ 243745 w 250221"/>
                <a:gd name="connsiteY71" fmla="*/ 64389 h 253936"/>
                <a:gd name="connsiteX72" fmla="*/ 241649 w 250221"/>
                <a:gd name="connsiteY72" fmla="*/ 67437 h 253936"/>
                <a:gd name="connsiteX73" fmla="*/ 243269 w 250221"/>
                <a:gd name="connsiteY73" fmla="*/ 76105 h 253936"/>
                <a:gd name="connsiteX74" fmla="*/ 226600 w 250221"/>
                <a:gd name="connsiteY74" fmla="*/ 76200 h 253936"/>
                <a:gd name="connsiteX75" fmla="*/ 218884 w 250221"/>
                <a:gd name="connsiteY75" fmla="*/ 81058 h 253936"/>
                <a:gd name="connsiteX76" fmla="*/ 220218 w 250221"/>
                <a:gd name="connsiteY76" fmla="*/ 86106 h 253936"/>
                <a:gd name="connsiteX77" fmla="*/ 214027 w 250221"/>
                <a:gd name="connsiteY77" fmla="*/ 88868 h 253936"/>
                <a:gd name="connsiteX78" fmla="*/ 218218 w 250221"/>
                <a:gd name="connsiteY78" fmla="*/ 98489 h 253936"/>
                <a:gd name="connsiteX79" fmla="*/ 216694 w 250221"/>
                <a:gd name="connsiteY79" fmla="*/ 108109 h 253936"/>
                <a:gd name="connsiteX80" fmla="*/ 231934 w 250221"/>
                <a:gd name="connsiteY80" fmla="*/ 130683 h 253936"/>
                <a:gd name="connsiteX81" fmla="*/ 236220 w 250221"/>
                <a:gd name="connsiteY81" fmla="*/ 131350 h 253936"/>
                <a:gd name="connsiteX82" fmla="*/ 236220 w 250221"/>
                <a:gd name="connsiteY82" fmla="*/ 131350 h 253936"/>
                <a:gd name="connsiteX83" fmla="*/ 236220 w 250221"/>
                <a:gd name="connsiteY83" fmla="*/ 140208 h 253936"/>
                <a:gd name="connsiteX84" fmla="*/ 213932 w 250221"/>
                <a:gd name="connsiteY84" fmla="*/ 154019 h 253936"/>
                <a:gd name="connsiteX85" fmla="*/ 213932 w 250221"/>
                <a:gd name="connsiteY85" fmla="*/ 154019 h 253936"/>
                <a:gd name="connsiteX86" fmla="*/ 197358 w 250221"/>
                <a:gd name="connsiteY86" fmla="*/ 157258 h 253936"/>
                <a:gd name="connsiteX87" fmla="*/ 190215 w 250221"/>
                <a:gd name="connsiteY87" fmla="*/ 162401 h 253936"/>
                <a:gd name="connsiteX88" fmla="*/ 183547 w 250221"/>
                <a:gd name="connsiteY88" fmla="*/ 159544 h 253936"/>
                <a:gd name="connsiteX89" fmla="*/ 163830 w 250221"/>
                <a:gd name="connsiteY89" fmla="*/ 162592 h 253936"/>
                <a:gd name="connsiteX90" fmla="*/ 161163 w 250221"/>
                <a:gd name="connsiteY90" fmla="*/ 172212 h 253936"/>
                <a:gd name="connsiteX91" fmla="*/ 164021 w 250221"/>
                <a:gd name="connsiteY91" fmla="*/ 182118 h 253936"/>
                <a:gd name="connsiteX92" fmla="*/ 180213 w 250221"/>
                <a:gd name="connsiteY92" fmla="*/ 190310 h 253936"/>
                <a:gd name="connsiteX93" fmla="*/ 184023 w 250221"/>
                <a:gd name="connsiteY93" fmla="*/ 200882 h 253936"/>
                <a:gd name="connsiteX94" fmla="*/ 178498 w 250221"/>
                <a:gd name="connsiteY94" fmla="*/ 205169 h 253936"/>
                <a:gd name="connsiteX95" fmla="*/ 177832 w 250221"/>
                <a:gd name="connsiteY95" fmla="*/ 214408 h 253936"/>
                <a:gd name="connsiteX96" fmla="*/ 177832 w 250221"/>
                <a:gd name="connsiteY96" fmla="*/ 214408 h 253936"/>
                <a:gd name="connsiteX97" fmla="*/ 178403 w 250221"/>
                <a:gd name="connsiteY97" fmla="*/ 217265 h 253936"/>
                <a:gd name="connsiteX98" fmla="*/ 172212 w 250221"/>
                <a:gd name="connsiteY98" fmla="*/ 219646 h 25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250221" h="253936">
                  <a:moveTo>
                    <a:pt x="166402" y="227838"/>
                  </a:moveTo>
                  <a:lnTo>
                    <a:pt x="163925" y="230219"/>
                  </a:lnTo>
                  <a:lnTo>
                    <a:pt x="154305" y="226600"/>
                  </a:lnTo>
                  <a:lnTo>
                    <a:pt x="155543" y="231267"/>
                  </a:lnTo>
                  <a:lnTo>
                    <a:pt x="142304" y="224790"/>
                  </a:lnTo>
                  <a:lnTo>
                    <a:pt x="138589" y="226219"/>
                  </a:lnTo>
                  <a:lnTo>
                    <a:pt x="127825" y="238030"/>
                  </a:lnTo>
                  <a:lnTo>
                    <a:pt x="118015" y="242697"/>
                  </a:lnTo>
                  <a:lnTo>
                    <a:pt x="124111" y="253937"/>
                  </a:lnTo>
                  <a:lnTo>
                    <a:pt x="110680" y="252413"/>
                  </a:lnTo>
                  <a:lnTo>
                    <a:pt x="99536" y="244126"/>
                  </a:lnTo>
                  <a:lnTo>
                    <a:pt x="98013" y="236220"/>
                  </a:lnTo>
                  <a:lnTo>
                    <a:pt x="92107" y="232601"/>
                  </a:lnTo>
                  <a:lnTo>
                    <a:pt x="85058" y="234887"/>
                  </a:lnTo>
                  <a:lnTo>
                    <a:pt x="68009" y="230791"/>
                  </a:lnTo>
                  <a:lnTo>
                    <a:pt x="65056" y="234505"/>
                  </a:lnTo>
                  <a:lnTo>
                    <a:pt x="60484" y="229648"/>
                  </a:lnTo>
                  <a:lnTo>
                    <a:pt x="58293" y="234982"/>
                  </a:lnTo>
                  <a:lnTo>
                    <a:pt x="49911" y="237554"/>
                  </a:lnTo>
                  <a:lnTo>
                    <a:pt x="46482" y="243078"/>
                  </a:lnTo>
                  <a:lnTo>
                    <a:pt x="40100" y="243078"/>
                  </a:lnTo>
                  <a:lnTo>
                    <a:pt x="31909" y="229362"/>
                  </a:lnTo>
                  <a:lnTo>
                    <a:pt x="17336" y="229743"/>
                  </a:lnTo>
                  <a:lnTo>
                    <a:pt x="7144" y="220980"/>
                  </a:lnTo>
                  <a:lnTo>
                    <a:pt x="8097" y="207550"/>
                  </a:lnTo>
                  <a:lnTo>
                    <a:pt x="95" y="202216"/>
                  </a:lnTo>
                  <a:lnTo>
                    <a:pt x="17622" y="195929"/>
                  </a:lnTo>
                  <a:lnTo>
                    <a:pt x="11525" y="191453"/>
                  </a:lnTo>
                  <a:lnTo>
                    <a:pt x="11049" y="180689"/>
                  </a:lnTo>
                  <a:lnTo>
                    <a:pt x="0" y="174308"/>
                  </a:lnTo>
                  <a:lnTo>
                    <a:pt x="2857" y="162878"/>
                  </a:lnTo>
                  <a:lnTo>
                    <a:pt x="22765" y="148304"/>
                  </a:lnTo>
                  <a:lnTo>
                    <a:pt x="39434" y="145637"/>
                  </a:lnTo>
                  <a:lnTo>
                    <a:pt x="43244" y="138970"/>
                  </a:lnTo>
                  <a:lnTo>
                    <a:pt x="50388" y="145066"/>
                  </a:lnTo>
                  <a:lnTo>
                    <a:pt x="55150" y="132493"/>
                  </a:lnTo>
                  <a:lnTo>
                    <a:pt x="64770" y="125921"/>
                  </a:lnTo>
                  <a:lnTo>
                    <a:pt x="58864" y="111347"/>
                  </a:lnTo>
                  <a:lnTo>
                    <a:pt x="54102" y="110681"/>
                  </a:lnTo>
                  <a:lnTo>
                    <a:pt x="42006" y="97155"/>
                  </a:lnTo>
                  <a:lnTo>
                    <a:pt x="42577" y="89821"/>
                  </a:lnTo>
                  <a:lnTo>
                    <a:pt x="37624" y="88106"/>
                  </a:lnTo>
                  <a:lnTo>
                    <a:pt x="40386" y="81915"/>
                  </a:lnTo>
                  <a:lnTo>
                    <a:pt x="58674" y="69914"/>
                  </a:lnTo>
                  <a:lnTo>
                    <a:pt x="67723" y="75914"/>
                  </a:lnTo>
                  <a:lnTo>
                    <a:pt x="81915" y="70295"/>
                  </a:lnTo>
                  <a:lnTo>
                    <a:pt x="98107" y="43053"/>
                  </a:lnTo>
                  <a:lnTo>
                    <a:pt x="104870" y="48006"/>
                  </a:lnTo>
                  <a:lnTo>
                    <a:pt x="118872" y="43339"/>
                  </a:lnTo>
                  <a:lnTo>
                    <a:pt x="124301" y="46101"/>
                  </a:lnTo>
                  <a:lnTo>
                    <a:pt x="124873" y="42577"/>
                  </a:lnTo>
                  <a:lnTo>
                    <a:pt x="109538" y="25146"/>
                  </a:lnTo>
                  <a:lnTo>
                    <a:pt x="109919" y="20479"/>
                  </a:lnTo>
                  <a:lnTo>
                    <a:pt x="113633" y="18860"/>
                  </a:lnTo>
                  <a:lnTo>
                    <a:pt x="117443" y="24670"/>
                  </a:lnTo>
                  <a:lnTo>
                    <a:pt x="126111" y="26099"/>
                  </a:lnTo>
                  <a:lnTo>
                    <a:pt x="123634" y="13145"/>
                  </a:lnTo>
                  <a:lnTo>
                    <a:pt x="140875" y="12859"/>
                  </a:lnTo>
                  <a:lnTo>
                    <a:pt x="142494" y="2381"/>
                  </a:lnTo>
                  <a:lnTo>
                    <a:pt x="146781" y="0"/>
                  </a:lnTo>
                  <a:lnTo>
                    <a:pt x="152876" y="4096"/>
                  </a:lnTo>
                  <a:lnTo>
                    <a:pt x="150495" y="12954"/>
                  </a:lnTo>
                  <a:lnTo>
                    <a:pt x="156306" y="24956"/>
                  </a:lnTo>
                  <a:lnTo>
                    <a:pt x="165449" y="34195"/>
                  </a:lnTo>
                  <a:lnTo>
                    <a:pt x="172021" y="35814"/>
                  </a:lnTo>
                  <a:lnTo>
                    <a:pt x="189833" y="57912"/>
                  </a:lnTo>
                  <a:lnTo>
                    <a:pt x="207455" y="56579"/>
                  </a:lnTo>
                  <a:lnTo>
                    <a:pt x="227362" y="64103"/>
                  </a:lnTo>
                  <a:lnTo>
                    <a:pt x="238887" y="60008"/>
                  </a:lnTo>
                  <a:lnTo>
                    <a:pt x="250222" y="62294"/>
                  </a:lnTo>
                  <a:lnTo>
                    <a:pt x="250127" y="66866"/>
                  </a:lnTo>
                  <a:lnTo>
                    <a:pt x="243745" y="64389"/>
                  </a:lnTo>
                  <a:lnTo>
                    <a:pt x="241649" y="67437"/>
                  </a:lnTo>
                  <a:lnTo>
                    <a:pt x="243269" y="76105"/>
                  </a:lnTo>
                  <a:lnTo>
                    <a:pt x="226600" y="76200"/>
                  </a:lnTo>
                  <a:lnTo>
                    <a:pt x="218884" y="81058"/>
                  </a:lnTo>
                  <a:lnTo>
                    <a:pt x="220218" y="86106"/>
                  </a:lnTo>
                  <a:lnTo>
                    <a:pt x="214027" y="88868"/>
                  </a:lnTo>
                  <a:lnTo>
                    <a:pt x="218218" y="98489"/>
                  </a:lnTo>
                  <a:lnTo>
                    <a:pt x="216694" y="108109"/>
                  </a:lnTo>
                  <a:lnTo>
                    <a:pt x="231934" y="130683"/>
                  </a:lnTo>
                  <a:lnTo>
                    <a:pt x="236220" y="131350"/>
                  </a:lnTo>
                  <a:lnTo>
                    <a:pt x="236220" y="131350"/>
                  </a:lnTo>
                  <a:lnTo>
                    <a:pt x="236220" y="140208"/>
                  </a:lnTo>
                  <a:lnTo>
                    <a:pt x="213932" y="154019"/>
                  </a:lnTo>
                  <a:lnTo>
                    <a:pt x="213932" y="154019"/>
                  </a:lnTo>
                  <a:lnTo>
                    <a:pt x="197358" y="157258"/>
                  </a:lnTo>
                  <a:lnTo>
                    <a:pt x="190215" y="162401"/>
                  </a:lnTo>
                  <a:lnTo>
                    <a:pt x="183547" y="159544"/>
                  </a:lnTo>
                  <a:lnTo>
                    <a:pt x="163830" y="162592"/>
                  </a:lnTo>
                  <a:lnTo>
                    <a:pt x="161163" y="172212"/>
                  </a:lnTo>
                  <a:lnTo>
                    <a:pt x="164021" y="182118"/>
                  </a:lnTo>
                  <a:lnTo>
                    <a:pt x="180213" y="190310"/>
                  </a:lnTo>
                  <a:lnTo>
                    <a:pt x="184023" y="200882"/>
                  </a:lnTo>
                  <a:lnTo>
                    <a:pt x="178498" y="205169"/>
                  </a:lnTo>
                  <a:lnTo>
                    <a:pt x="177832" y="214408"/>
                  </a:lnTo>
                  <a:lnTo>
                    <a:pt x="177832" y="214408"/>
                  </a:lnTo>
                  <a:lnTo>
                    <a:pt x="178403" y="217265"/>
                  </a:lnTo>
                  <a:lnTo>
                    <a:pt x="172212" y="219646"/>
                  </a:lnTo>
                  <a:close/>
                </a:path>
              </a:pathLst>
            </a:custGeom>
            <a:grpFill/>
            <a:ln w="3175" cap="flat">
              <a:solidFill>
                <a:schemeClr val="bg1">
                  <a:lumMod val="50000"/>
                </a:schemeClr>
              </a:solid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E1CD00AD-CFF8-6E86-7437-D7ED29B2BE1C}"/>
                </a:ext>
              </a:extLst>
            </p:cNvPr>
            <p:cNvSpPr/>
            <p:nvPr/>
          </p:nvSpPr>
          <p:spPr>
            <a:xfrm>
              <a:off x="7534275" y="4599527"/>
              <a:ext cx="590073" cy="561022"/>
            </a:xfrm>
            <a:custGeom>
              <a:avLst/>
              <a:gdLst>
                <a:gd name="connsiteX0" fmla="*/ 388334 w 590073"/>
                <a:gd name="connsiteY0" fmla="*/ 0 h 561022"/>
                <a:gd name="connsiteX1" fmla="*/ 406337 w 590073"/>
                <a:gd name="connsiteY1" fmla="*/ 14192 h 561022"/>
                <a:gd name="connsiteX2" fmla="*/ 415576 w 590073"/>
                <a:gd name="connsiteY2" fmla="*/ 14478 h 561022"/>
                <a:gd name="connsiteX3" fmla="*/ 417005 w 590073"/>
                <a:gd name="connsiteY3" fmla="*/ 20098 h 561022"/>
                <a:gd name="connsiteX4" fmla="*/ 432816 w 590073"/>
                <a:gd name="connsiteY4" fmla="*/ 30480 h 561022"/>
                <a:gd name="connsiteX5" fmla="*/ 450437 w 590073"/>
                <a:gd name="connsiteY5" fmla="*/ 34671 h 561022"/>
                <a:gd name="connsiteX6" fmla="*/ 468725 w 590073"/>
                <a:gd name="connsiteY6" fmla="*/ 49054 h 561022"/>
                <a:gd name="connsiteX7" fmla="*/ 469963 w 590073"/>
                <a:gd name="connsiteY7" fmla="*/ 54483 h 561022"/>
                <a:gd name="connsiteX8" fmla="*/ 479393 w 590073"/>
                <a:gd name="connsiteY8" fmla="*/ 57626 h 561022"/>
                <a:gd name="connsiteX9" fmla="*/ 477584 w 590073"/>
                <a:gd name="connsiteY9" fmla="*/ 62198 h 561022"/>
                <a:gd name="connsiteX10" fmla="*/ 481013 w 590073"/>
                <a:gd name="connsiteY10" fmla="*/ 69628 h 561022"/>
                <a:gd name="connsiteX11" fmla="*/ 516160 w 590073"/>
                <a:gd name="connsiteY11" fmla="*/ 67627 h 561022"/>
                <a:gd name="connsiteX12" fmla="*/ 516160 w 590073"/>
                <a:gd name="connsiteY12" fmla="*/ 67627 h 561022"/>
                <a:gd name="connsiteX13" fmla="*/ 534448 w 590073"/>
                <a:gd name="connsiteY13" fmla="*/ 72104 h 561022"/>
                <a:gd name="connsiteX14" fmla="*/ 536829 w 590073"/>
                <a:gd name="connsiteY14" fmla="*/ 84201 h 561022"/>
                <a:gd name="connsiteX15" fmla="*/ 533876 w 590073"/>
                <a:gd name="connsiteY15" fmla="*/ 92583 h 561022"/>
                <a:gd name="connsiteX16" fmla="*/ 544639 w 590073"/>
                <a:gd name="connsiteY16" fmla="*/ 90678 h 561022"/>
                <a:gd name="connsiteX17" fmla="*/ 552355 w 590073"/>
                <a:gd name="connsiteY17" fmla="*/ 96107 h 561022"/>
                <a:gd name="connsiteX18" fmla="*/ 563880 w 590073"/>
                <a:gd name="connsiteY18" fmla="*/ 97822 h 561022"/>
                <a:gd name="connsiteX19" fmla="*/ 560261 w 590073"/>
                <a:gd name="connsiteY19" fmla="*/ 103060 h 561022"/>
                <a:gd name="connsiteX20" fmla="*/ 583787 w 590073"/>
                <a:gd name="connsiteY20" fmla="*/ 115062 h 561022"/>
                <a:gd name="connsiteX21" fmla="*/ 590074 w 590073"/>
                <a:gd name="connsiteY21" fmla="*/ 149447 h 561022"/>
                <a:gd name="connsiteX22" fmla="*/ 581120 w 590073"/>
                <a:gd name="connsiteY22" fmla="*/ 156686 h 561022"/>
                <a:gd name="connsiteX23" fmla="*/ 581597 w 590073"/>
                <a:gd name="connsiteY23" fmla="*/ 165163 h 561022"/>
                <a:gd name="connsiteX24" fmla="*/ 586930 w 590073"/>
                <a:gd name="connsiteY24" fmla="*/ 172307 h 561022"/>
                <a:gd name="connsiteX25" fmla="*/ 576263 w 590073"/>
                <a:gd name="connsiteY25" fmla="*/ 197834 h 561022"/>
                <a:gd name="connsiteX26" fmla="*/ 569214 w 590073"/>
                <a:gd name="connsiteY26" fmla="*/ 193548 h 561022"/>
                <a:gd name="connsiteX27" fmla="*/ 567119 w 590073"/>
                <a:gd name="connsiteY27" fmla="*/ 184213 h 561022"/>
                <a:gd name="connsiteX28" fmla="*/ 562737 w 590073"/>
                <a:gd name="connsiteY28" fmla="*/ 188119 h 561022"/>
                <a:gd name="connsiteX29" fmla="*/ 554355 w 590073"/>
                <a:gd name="connsiteY29" fmla="*/ 185642 h 561022"/>
                <a:gd name="connsiteX30" fmla="*/ 539877 w 590073"/>
                <a:gd name="connsiteY30" fmla="*/ 191071 h 561022"/>
                <a:gd name="connsiteX31" fmla="*/ 526161 w 590073"/>
                <a:gd name="connsiteY31" fmla="*/ 202978 h 561022"/>
                <a:gd name="connsiteX32" fmla="*/ 524161 w 590073"/>
                <a:gd name="connsiteY32" fmla="*/ 209740 h 561022"/>
                <a:gd name="connsiteX33" fmla="*/ 517112 w 590073"/>
                <a:gd name="connsiteY33" fmla="*/ 212312 h 561022"/>
                <a:gd name="connsiteX34" fmla="*/ 516064 w 590073"/>
                <a:gd name="connsiteY34" fmla="*/ 218313 h 561022"/>
                <a:gd name="connsiteX35" fmla="*/ 511207 w 590073"/>
                <a:gd name="connsiteY35" fmla="*/ 215646 h 561022"/>
                <a:gd name="connsiteX36" fmla="*/ 501301 w 590073"/>
                <a:gd name="connsiteY36" fmla="*/ 222980 h 561022"/>
                <a:gd name="connsiteX37" fmla="*/ 487871 w 590073"/>
                <a:gd name="connsiteY37" fmla="*/ 240792 h 561022"/>
                <a:gd name="connsiteX38" fmla="*/ 488347 w 590073"/>
                <a:gd name="connsiteY38" fmla="*/ 230981 h 561022"/>
                <a:gd name="connsiteX39" fmla="*/ 483013 w 590073"/>
                <a:gd name="connsiteY39" fmla="*/ 221361 h 561022"/>
                <a:gd name="connsiteX40" fmla="*/ 463010 w 590073"/>
                <a:gd name="connsiteY40" fmla="*/ 235267 h 561022"/>
                <a:gd name="connsiteX41" fmla="*/ 456819 w 590073"/>
                <a:gd name="connsiteY41" fmla="*/ 230886 h 561022"/>
                <a:gd name="connsiteX42" fmla="*/ 460343 w 590073"/>
                <a:gd name="connsiteY42" fmla="*/ 219361 h 561022"/>
                <a:gd name="connsiteX43" fmla="*/ 451104 w 590073"/>
                <a:gd name="connsiteY43" fmla="*/ 218313 h 561022"/>
                <a:gd name="connsiteX44" fmla="*/ 441484 w 590073"/>
                <a:gd name="connsiteY44" fmla="*/ 223075 h 561022"/>
                <a:gd name="connsiteX45" fmla="*/ 425101 w 590073"/>
                <a:gd name="connsiteY45" fmla="*/ 240411 h 561022"/>
                <a:gd name="connsiteX46" fmla="*/ 414147 w 590073"/>
                <a:gd name="connsiteY46" fmla="*/ 240030 h 561022"/>
                <a:gd name="connsiteX47" fmla="*/ 409099 w 590073"/>
                <a:gd name="connsiteY47" fmla="*/ 227743 h 561022"/>
                <a:gd name="connsiteX48" fmla="*/ 402146 w 590073"/>
                <a:gd name="connsiteY48" fmla="*/ 228219 h 561022"/>
                <a:gd name="connsiteX49" fmla="*/ 403765 w 590073"/>
                <a:gd name="connsiteY49" fmla="*/ 234220 h 561022"/>
                <a:gd name="connsiteX50" fmla="*/ 394906 w 590073"/>
                <a:gd name="connsiteY50" fmla="*/ 243459 h 561022"/>
                <a:gd name="connsiteX51" fmla="*/ 387668 w 590073"/>
                <a:gd name="connsiteY51" fmla="*/ 239458 h 561022"/>
                <a:gd name="connsiteX52" fmla="*/ 377095 w 590073"/>
                <a:gd name="connsiteY52" fmla="*/ 241649 h 561022"/>
                <a:gd name="connsiteX53" fmla="*/ 374237 w 590073"/>
                <a:gd name="connsiteY53" fmla="*/ 255365 h 561022"/>
                <a:gd name="connsiteX54" fmla="*/ 395002 w 590073"/>
                <a:gd name="connsiteY54" fmla="*/ 274987 h 561022"/>
                <a:gd name="connsiteX55" fmla="*/ 393668 w 590073"/>
                <a:gd name="connsiteY55" fmla="*/ 289560 h 561022"/>
                <a:gd name="connsiteX56" fmla="*/ 386429 w 590073"/>
                <a:gd name="connsiteY56" fmla="*/ 302038 h 561022"/>
                <a:gd name="connsiteX57" fmla="*/ 389477 w 590073"/>
                <a:gd name="connsiteY57" fmla="*/ 301276 h 561022"/>
                <a:gd name="connsiteX58" fmla="*/ 390715 w 590073"/>
                <a:gd name="connsiteY58" fmla="*/ 310705 h 561022"/>
                <a:gd name="connsiteX59" fmla="*/ 388620 w 590073"/>
                <a:gd name="connsiteY59" fmla="*/ 327374 h 561022"/>
                <a:gd name="connsiteX60" fmla="*/ 378333 w 590073"/>
                <a:gd name="connsiteY60" fmla="*/ 325374 h 561022"/>
                <a:gd name="connsiteX61" fmla="*/ 372809 w 590073"/>
                <a:gd name="connsiteY61" fmla="*/ 327946 h 561022"/>
                <a:gd name="connsiteX62" fmla="*/ 371951 w 590073"/>
                <a:gd name="connsiteY62" fmla="*/ 334613 h 561022"/>
                <a:gd name="connsiteX63" fmla="*/ 373952 w 590073"/>
                <a:gd name="connsiteY63" fmla="*/ 332041 h 561022"/>
                <a:gd name="connsiteX64" fmla="*/ 376523 w 590073"/>
                <a:gd name="connsiteY64" fmla="*/ 334994 h 561022"/>
                <a:gd name="connsiteX65" fmla="*/ 378619 w 590073"/>
                <a:gd name="connsiteY65" fmla="*/ 345853 h 561022"/>
                <a:gd name="connsiteX66" fmla="*/ 387096 w 590073"/>
                <a:gd name="connsiteY66" fmla="*/ 349186 h 561022"/>
                <a:gd name="connsiteX67" fmla="*/ 390715 w 590073"/>
                <a:gd name="connsiteY67" fmla="*/ 345662 h 561022"/>
                <a:gd name="connsiteX68" fmla="*/ 389763 w 590073"/>
                <a:gd name="connsiteY68" fmla="*/ 338709 h 561022"/>
                <a:gd name="connsiteX69" fmla="*/ 397193 w 590073"/>
                <a:gd name="connsiteY69" fmla="*/ 328993 h 561022"/>
                <a:gd name="connsiteX70" fmla="*/ 405098 w 590073"/>
                <a:gd name="connsiteY70" fmla="*/ 329660 h 561022"/>
                <a:gd name="connsiteX71" fmla="*/ 407670 w 590073"/>
                <a:gd name="connsiteY71" fmla="*/ 351758 h 561022"/>
                <a:gd name="connsiteX72" fmla="*/ 412623 w 590073"/>
                <a:gd name="connsiteY72" fmla="*/ 351853 h 561022"/>
                <a:gd name="connsiteX73" fmla="*/ 417195 w 590073"/>
                <a:gd name="connsiteY73" fmla="*/ 358045 h 561022"/>
                <a:gd name="connsiteX74" fmla="*/ 420719 w 590073"/>
                <a:gd name="connsiteY74" fmla="*/ 354520 h 561022"/>
                <a:gd name="connsiteX75" fmla="*/ 421100 w 590073"/>
                <a:gd name="connsiteY75" fmla="*/ 359855 h 561022"/>
                <a:gd name="connsiteX76" fmla="*/ 428149 w 590073"/>
                <a:gd name="connsiteY76" fmla="*/ 357568 h 561022"/>
                <a:gd name="connsiteX77" fmla="*/ 432149 w 590073"/>
                <a:gd name="connsiteY77" fmla="*/ 360997 h 561022"/>
                <a:gd name="connsiteX78" fmla="*/ 430530 w 590073"/>
                <a:gd name="connsiteY78" fmla="*/ 365284 h 561022"/>
                <a:gd name="connsiteX79" fmla="*/ 434626 w 590073"/>
                <a:gd name="connsiteY79" fmla="*/ 365093 h 561022"/>
                <a:gd name="connsiteX80" fmla="*/ 429863 w 590073"/>
                <a:gd name="connsiteY80" fmla="*/ 382143 h 561022"/>
                <a:gd name="connsiteX81" fmla="*/ 438721 w 590073"/>
                <a:gd name="connsiteY81" fmla="*/ 389572 h 561022"/>
                <a:gd name="connsiteX82" fmla="*/ 435864 w 590073"/>
                <a:gd name="connsiteY82" fmla="*/ 402431 h 561022"/>
                <a:gd name="connsiteX83" fmla="*/ 443294 w 590073"/>
                <a:gd name="connsiteY83" fmla="*/ 401669 h 561022"/>
                <a:gd name="connsiteX84" fmla="*/ 454628 w 590073"/>
                <a:gd name="connsiteY84" fmla="*/ 392811 h 561022"/>
                <a:gd name="connsiteX85" fmla="*/ 459391 w 590073"/>
                <a:gd name="connsiteY85" fmla="*/ 397097 h 561022"/>
                <a:gd name="connsiteX86" fmla="*/ 459296 w 590073"/>
                <a:gd name="connsiteY86" fmla="*/ 406527 h 561022"/>
                <a:gd name="connsiteX87" fmla="*/ 462534 w 590073"/>
                <a:gd name="connsiteY87" fmla="*/ 410527 h 561022"/>
                <a:gd name="connsiteX88" fmla="*/ 459772 w 590073"/>
                <a:gd name="connsiteY88" fmla="*/ 419195 h 561022"/>
                <a:gd name="connsiteX89" fmla="*/ 474345 w 590073"/>
                <a:gd name="connsiteY89" fmla="*/ 430244 h 561022"/>
                <a:gd name="connsiteX90" fmla="*/ 474345 w 590073"/>
                <a:gd name="connsiteY90" fmla="*/ 430244 h 561022"/>
                <a:gd name="connsiteX91" fmla="*/ 473869 w 590073"/>
                <a:gd name="connsiteY91" fmla="*/ 434245 h 561022"/>
                <a:gd name="connsiteX92" fmla="*/ 484822 w 590073"/>
                <a:gd name="connsiteY92" fmla="*/ 440626 h 561022"/>
                <a:gd name="connsiteX93" fmla="*/ 474726 w 590073"/>
                <a:gd name="connsiteY93" fmla="*/ 463582 h 561022"/>
                <a:gd name="connsiteX94" fmla="*/ 475393 w 590073"/>
                <a:gd name="connsiteY94" fmla="*/ 477107 h 561022"/>
                <a:gd name="connsiteX95" fmla="*/ 482918 w 590073"/>
                <a:gd name="connsiteY95" fmla="*/ 483489 h 561022"/>
                <a:gd name="connsiteX96" fmla="*/ 476821 w 590073"/>
                <a:gd name="connsiteY96" fmla="*/ 488823 h 561022"/>
                <a:gd name="connsiteX97" fmla="*/ 478631 w 590073"/>
                <a:gd name="connsiteY97" fmla="*/ 492347 h 561022"/>
                <a:gd name="connsiteX98" fmla="*/ 468439 w 590073"/>
                <a:gd name="connsiteY98" fmla="*/ 498538 h 561022"/>
                <a:gd name="connsiteX99" fmla="*/ 470345 w 590073"/>
                <a:gd name="connsiteY99" fmla="*/ 501396 h 561022"/>
                <a:gd name="connsiteX100" fmla="*/ 481298 w 590073"/>
                <a:gd name="connsiteY100" fmla="*/ 498919 h 561022"/>
                <a:gd name="connsiteX101" fmla="*/ 484822 w 590073"/>
                <a:gd name="connsiteY101" fmla="*/ 502539 h 561022"/>
                <a:gd name="connsiteX102" fmla="*/ 479298 w 590073"/>
                <a:gd name="connsiteY102" fmla="*/ 514826 h 561022"/>
                <a:gd name="connsiteX103" fmla="*/ 479298 w 590073"/>
                <a:gd name="connsiteY103" fmla="*/ 514826 h 561022"/>
                <a:gd name="connsiteX104" fmla="*/ 469582 w 590073"/>
                <a:gd name="connsiteY104" fmla="*/ 519779 h 561022"/>
                <a:gd name="connsiteX105" fmla="*/ 464820 w 590073"/>
                <a:gd name="connsiteY105" fmla="*/ 527209 h 561022"/>
                <a:gd name="connsiteX106" fmla="*/ 462058 w 590073"/>
                <a:gd name="connsiteY106" fmla="*/ 541210 h 561022"/>
                <a:gd name="connsiteX107" fmla="*/ 456438 w 590073"/>
                <a:gd name="connsiteY107" fmla="*/ 549592 h 561022"/>
                <a:gd name="connsiteX108" fmla="*/ 457390 w 590073"/>
                <a:gd name="connsiteY108" fmla="*/ 556927 h 561022"/>
                <a:gd name="connsiteX109" fmla="*/ 449580 w 590073"/>
                <a:gd name="connsiteY109" fmla="*/ 554260 h 561022"/>
                <a:gd name="connsiteX110" fmla="*/ 445675 w 590073"/>
                <a:gd name="connsiteY110" fmla="*/ 561022 h 561022"/>
                <a:gd name="connsiteX111" fmla="*/ 436626 w 590073"/>
                <a:gd name="connsiteY111" fmla="*/ 553879 h 561022"/>
                <a:gd name="connsiteX112" fmla="*/ 428149 w 590073"/>
                <a:gd name="connsiteY112" fmla="*/ 555688 h 561022"/>
                <a:gd name="connsiteX113" fmla="*/ 423481 w 590073"/>
                <a:gd name="connsiteY113" fmla="*/ 549878 h 561022"/>
                <a:gd name="connsiteX114" fmla="*/ 417481 w 590073"/>
                <a:gd name="connsiteY114" fmla="*/ 556069 h 561022"/>
                <a:gd name="connsiteX115" fmla="*/ 413195 w 590073"/>
                <a:gd name="connsiteY115" fmla="*/ 546735 h 561022"/>
                <a:gd name="connsiteX116" fmla="*/ 418910 w 590073"/>
                <a:gd name="connsiteY116" fmla="*/ 540448 h 561022"/>
                <a:gd name="connsiteX117" fmla="*/ 419290 w 590073"/>
                <a:gd name="connsiteY117" fmla="*/ 524065 h 561022"/>
                <a:gd name="connsiteX118" fmla="*/ 412242 w 590073"/>
                <a:gd name="connsiteY118" fmla="*/ 515207 h 561022"/>
                <a:gd name="connsiteX119" fmla="*/ 403479 w 590073"/>
                <a:gd name="connsiteY119" fmla="*/ 519970 h 561022"/>
                <a:gd name="connsiteX120" fmla="*/ 408908 w 590073"/>
                <a:gd name="connsiteY120" fmla="*/ 528352 h 561022"/>
                <a:gd name="connsiteX121" fmla="*/ 404717 w 590073"/>
                <a:gd name="connsiteY121" fmla="*/ 533495 h 561022"/>
                <a:gd name="connsiteX122" fmla="*/ 407003 w 590073"/>
                <a:gd name="connsiteY122" fmla="*/ 536734 h 561022"/>
                <a:gd name="connsiteX123" fmla="*/ 400717 w 590073"/>
                <a:gd name="connsiteY123" fmla="*/ 538353 h 561022"/>
                <a:gd name="connsiteX124" fmla="*/ 395478 w 590073"/>
                <a:gd name="connsiteY124" fmla="*/ 534162 h 561022"/>
                <a:gd name="connsiteX125" fmla="*/ 398812 w 590073"/>
                <a:gd name="connsiteY125" fmla="*/ 525875 h 561022"/>
                <a:gd name="connsiteX126" fmla="*/ 395002 w 590073"/>
                <a:gd name="connsiteY126" fmla="*/ 510349 h 561022"/>
                <a:gd name="connsiteX127" fmla="*/ 399669 w 590073"/>
                <a:gd name="connsiteY127" fmla="*/ 509206 h 561022"/>
                <a:gd name="connsiteX128" fmla="*/ 402431 w 590073"/>
                <a:gd name="connsiteY128" fmla="*/ 496062 h 561022"/>
                <a:gd name="connsiteX129" fmla="*/ 395288 w 590073"/>
                <a:gd name="connsiteY129" fmla="*/ 492823 h 561022"/>
                <a:gd name="connsiteX130" fmla="*/ 383000 w 590073"/>
                <a:gd name="connsiteY130" fmla="*/ 497586 h 561022"/>
                <a:gd name="connsiteX131" fmla="*/ 366998 w 590073"/>
                <a:gd name="connsiteY131" fmla="*/ 491204 h 561022"/>
                <a:gd name="connsiteX132" fmla="*/ 372523 w 590073"/>
                <a:gd name="connsiteY132" fmla="*/ 475488 h 561022"/>
                <a:gd name="connsiteX133" fmla="*/ 367379 w 590073"/>
                <a:gd name="connsiteY133" fmla="*/ 467296 h 561022"/>
                <a:gd name="connsiteX134" fmla="*/ 369094 w 590073"/>
                <a:gd name="connsiteY134" fmla="*/ 461867 h 561022"/>
                <a:gd name="connsiteX135" fmla="*/ 363950 w 590073"/>
                <a:gd name="connsiteY135" fmla="*/ 451009 h 561022"/>
                <a:gd name="connsiteX136" fmla="*/ 362903 w 590073"/>
                <a:gd name="connsiteY136" fmla="*/ 435578 h 561022"/>
                <a:gd name="connsiteX137" fmla="*/ 358997 w 590073"/>
                <a:gd name="connsiteY137" fmla="*/ 436055 h 561022"/>
                <a:gd name="connsiteX138" fmla="*/ 354616 w 590073"/>
                <a:gd name="connsiteY138" fmla="*/ 442722 h 561022"/>
                <a:gd name="connsiteX139" fmla="*/ 349568 w 590073"/>
                <a:gd name="connsiteY139" fmla="*/ 437388 h 561022"/>
                <a:gd name="connsiteX140" fmla="*/ 344138 w 590073"/>
                <a:gd name="connsiteY140" fmla="*/ 439959 h 561022"/>
                <a:gd name="connsiteX141" fmla="*/ 334042 w 590073"/>
                <a:gd name="connsiteY141" fmla="*/ 435388 h 561022"/>
                <a:gd name="connsiteX142" fmla="*/ 327565 w 590073"/>
                <a:gd name="connsiteY142" fmla="*/ 443674 h 561022"/>
                <a:gd name="connsiteX143" fmla="*/ 320040 w 590073"/>
                <a:gd name="connsiteY143" fmla="*/ 442246 h 561022"/>
                <a:gd name="connsiteX144" fmla="*/ 307562 w 590073"/>
                <a:gd name="connsiteY144" fmla="*/ 452247 h 561022"/>
                <a:gd name="connsiteX145" fmla="*/ 300609 w 590073"/>
                <a:gd name="connsiteY145" fmla="*/ 438817 h 561022"/>
                <a:gd name="connsiteX146" fmla="*/ 302419 w 590073"/>
                <a:gd name="connsiteY146" fmla="*/ 427958 h 561022"/>
                <a:gd name="connsiteX147" fmla="*/ 296989 w 590073"/>
                <a:gd name="connsiteY147" fmla="*/ 421481 h 561022"/>
                <a:gd name="connsiteX148" fmla="*/ 288036 w 590073"/>
                <a:gd name="connsiteY148" fmla="*/ 427482 h 561022"/>
                <a:gd name="connsiteX149" fmla="*/ 283655 w 590073"/>
                <a:gd name="connsiteY149" fmla="*/ 423100 h 561022"/>
                <a:gd name="connsiteX150" fmla="*/ 276892 w 590073"/>
                <a:gd name="connsiteY150" fmla="*/ 424053 h 561022"/>
                <a:gd name="connsiteX151" fmla="*/ 273748 w 590073"/>
                <a:gd name="connsiteY151" fmla="*/ 417005 h 561022"/>
                <a:gd name="connsiteX152" fmla="*/ 264319 w 590073"/>
                <a:gd name="connsiteY152" fmla="*/ 423196 h 561022"/>
                <a:gd name="connsiteX153" fmla="*/ 260223 w 590073"/>
                <a:gd name="connsiteY153" fmla="*/ 419100 h 561022"/>
                <a:gd name="connsiteX154" fmla="*/ 255079 w 590073"/>
                <a:gd name="connsiteY154" fmla="*/ 421672 h 561022"/>
                <a:gd name="connsiteX155" fmla="*/ 256604 w 590073"/>
                <a:gd name="connsiteY155" fmla="*/ 431101 h 561022"/>
                <a:gd name="connsiteX156" fmla="*/ 250888 w 590073"/>
                <a:gd name="connsiteY156" fmla="*/ 433006 h 561022"/>
                <a:gd name="connsiteX157" fmla="*/ 252794 w 590073"/>
                <a:gd name="connsiteY157" fmla="*/ 441579 h 561022"/>
                <a:gd name="connsiteX158" fmla="*/ 249936 w 590073"/>
                <a:gd name="connsiteY158" fmla="*/ 445675 h 561022"/>
                <a:gd name="connsiteX159" fmla="*/ 258604 w 590073"/>
                <a:gd name="connsiteY159" fmla="*/ 454342 h 561022"/>
                <a:gd name="connsiteX160" fmla="*/ 252317 w 590073"/>
                <a:gd name="connsiteY160" fmla="*/ 466630 h 561022"/>
                <a:gd name="connsiteX161" fmla="*/ 247079 w 590073"/>
                <a:gd name="connsiteY161" fmla="*/ 467582 h 561022"/>
                <a:gd name="connsiteX162" fmla="*/ 244983 w 590073"/>
                <a:gd name="connsiteY162" fmla="*/ 471964 h 561022"/>
                <a:gd name="connsiteX163" fmla="*/ 234315 w 590073"/>
                <a:gd name="connsiteY163" fmla="*/ 478059 h 561022"/>
                <a:gd name="connsiteX164" fmla="*/ 231172 w 590073"/>
                <a:gd name="connsiteY164" fmla="*/ 469963 h 561022"/>
                <a:gd name="connsiteX165" fmla="*/ 220980 w 590073"/>
                <a:gd name="connsiteY165" fmla="*/ 461963 h 561022"/>
                <a:gd name="connsiteX166" fmla="*/ 214027 w 590073"/>
                <a:gd name="connsiteY166" fmla="*/ 464915 h 561022"/>
                <a:gd name="connsiteX167" fmla="*/ 207359 w 590073"/>
                <a:gd name="connsiteY167" fmla="*/ 462439 h 561022"/>
                <a:gd name="connsiteX168" fmla="*/ 203263 w 590073"/>
                <a:gd name="connsiteY168" fmla="*/ 466915 h 561022"/>
                <a:gd name="connsiteX169" fmla="*/ 204216 w 590073"/>
                <a:gd name="connsiteY169" fmla="*/ 477107 h 561022"/>
                <a:gd name="connsiteX170" fmla="*/ 199930 w 590073"/>
                <a:gd name="connsiteY170" fmla="*/ 478059 h 561022"/>
                <a:gd name="connsiteX171" fmla="*/ 193357 w 590073"/>
                <a:gd name="connsiteY171" fmla="*/ 472059 h 561022"/>
                <a:gd name="connsiteX172" fmla="*/ 185833 w 590073"/>
                <a:gd name="connsiteY172" fmla="*/ 478059 h 561022"/>
                <a:gd name="connsiteX173" fmla="*/ 184118 w 590073"/>
                <a:gd name="connsiteY173" fmla="*/ 482441 h 561022"/>
                <a:gd name="connsiteX174" fmla="*/ 191643 w 590073"/>
                <a:gd name="connsiteY174" fmla="*/ 490156 h 561022"/>
                <a:gd name="connsiteX175" fmla="*/ 184404 w 590073"/>
                <a:gd name="connsiteY175" fmla="*/ 502444 h 561022"/>
                <a:gd name="connsiteX176" fmla="*/ 178498 w 590073"/>
                <a:gd name="connsiteY176" fmla="*/ 498157 h 561022"/>
                <a:gd name="connsiteX177" fmla="*/ 178975 w 590073"/>
                <a:gd name="connsiteY177" fmla="*/ 506063 h 561022"/>
                <a:gd name="connsiteX178" fmla="*/ 172784 w 590073"/>
                <a:gd name="connsiteY178" fmla="*/ 510254 h 561022"/>
                <a:gd name="connsiteX179" fmla="*/ 175546 w 590073"/>
                <a:gd name="connsiteY179" fmla="*/ 516541 h 561022"/>
                <a:gd name="connsiteX180" fmla="*/ 172879 w 590073"/>
                <a:gd name="connsiteY180" fmla="*/ 520732 h 561022"/>
                <a:gd name="connsiteX181" fmla="*/ 170021 w 590073"/>
                <a:gd name="connsiteY181" fmla="*/ 521303 h 561022"/>
                <a:gd name="connsiteX182" fmla="*/ 167926 w 590073"/>
                <a:gd name="connsiteY182" fmla="*/ 515969 h 561022"/>
                <a:gd name="connsiteX183" fmla="*/ 164973 w 590073"/>
                <a:gd name="connsiteY183" fmla="*/ 517588 h 561022"/>
                <a:gd name="connsiteX184" fmla="*/ 157353 w 590073"/>
                <a:gd name="connsiteY184" fmla="*/ 513493 h 561022"/>
                <a:gd name="connsiteX185" fmla="*/ 153924 w 590073"/>
                <a:gd name="connsiteY185" fmla="*/ 516541 h 561022"/>
                <a:gd name="connsiteX186" fmla="*/ 164306 w 590073"/>
                <a:gd name="connsiteY186" fmla="*/ 493109 h 561022"/>
                <a:gd name="connsiteX187" fmla="*/ 155162 w 590073"/>
                <a:gd name="connsiteY187" fmla="*/ 489204 h 561022"/>
                <a:gd name="connsiteX188" fmla="*/ 156781 w 590073"/>
                <a:gd name="connsiteY188" fmla="*/ 485299 h 561022"/>
                <a:gd name="connsiteX189" fmla="*/ 142208 w 590073"/>
                <a:gd name="connsiteY189" fmla="*/ 469297 h 561022"/>
                <a:gd name="connsiteX190" fmla="*/ 138874 w 590073"/>
                <a:gd name="connsiteY190" fmla="*/ 470725 h 561022"/>
                <a:gd name="connsiteX191" fmla="*/ 139922 w 590073"/>
                <a:gd name="connsiteY191" fmla="*/ 476440 h 561022"/>
                <a:gd name="connsiteX192" fmla="*/ 148114 w 590073"/>
                <a:gd name="connsiteY192" fmla="*/ 491395 h 561022"/>
                <a:gd name="connsiteX193" fmla="*/ 141637 w 590073"/>
                <a:gd name="connsiteY193" fmla="*/ 503587 h 561022"/>
                <a:gd name="connsiteX194" fmla="*/ 145447 w 590073"/>
                <a:gd name="connsiteY194" fmla="*/ 509778 h 561022"/>
                <a:gd name="connsiteX195" fmla="*/ 133731 w 590073"/>
                <a:gd name="connsiteY195" fmla="*/ 505015 h 561022"/>
                <a:gd name="connsiteX196" fmla="*/ 130683 w 590073"/>
                <a:gd name="connsiteY196" fmla="*/ 511207 h 561022"/>
                <a:gd name="connsiteX197" fmla="*/ 130683 w 590073"/>
                <a:gd name="connsiteY197" fmla="*/ 511207 h 561022"/>
                <a:gd name="connsiteX198" fmla="*/ 125349 w 590073"/>
                <a:gd name="connsiteY198" fmla="*/ 507492 h 561022"/>
                <a:gd name="connsiteX199" fmla="*/ 125921 w 590073"/>
                <a:gd name="connsiteY199" fmla="*/ 496538 h 561022"/>
                <a:gd name="connsiteX200" fmla="*/ 122111 w 590073"/>
                <a:gd name="connsiteY200" fmla="*/ 495490 h 561022"/>
                <a:gd name="connsiteX201" fmla="*/ 115729 w 590073"/>
                <a:gd name="connsiteY201" fmla="*/ 475393 h 561022"/>
                <a:gd name="connsiteX202" fmla="*/ 116491 w 590073"/>
                <a:gd name="connsiteY202" fmla="*/ 467773 h 561022"/>
                <a:gd name="connsiteX203" fmla="*/ 111443 w 590073"/>
                <a:gd name="connsiteY203" fmla="*/ 461200 h 561022"/>
                <a:gd name="connsiteX204" fmla="*/ 91154 w 590073"/>
                <a:gd name="connsiteY204" fmla="*/ 459486 h 561022"/>
                <a:gd name="connsiteX205" fmla="*/ 90869 w 590073"/>
                <a:gd name="connsiteY205" fmla="*/ 453676 h 561022"/>
                <a:gd name="connsiteX206" fmla="*/ 83629 w 590073"/>
                <a:gd name="connsiteY206" fmla="*/ 449389 h 561022"/>
                <a:gd name="connsiteX207" fmla="*/ 73628 w 590073"/>
                <a:gd name="connsiteY207" fmla="*/ 460343 h 561022"/>
                <a:gd name="connsiteX208" fmla="*/ 71152 w 590073"/>
                <a:gd name="connsiteY208" fmla="*/ 456533 h 561022"/>
                <a:gd name="connsiteX209" fmla="*/ 61627 w 590073"/>
                <a:gd name="connsiteY209" fmla="*/ 455105 h 561022"/>
                <a:gd name="connsiteX210" fmla="*/ 54864 w 590073"/>
                <a:gd name="connsiteY210" fmla="*/ 440626 h 561022"/>
                <a:gd name="connsiteX211" fmla="*/ 56579 w 590073"/>
                <a:gd name="connsiteY211" fmla="*/ 437293 h 561022"/>
                <a:gd name="connsiteX212" fmla="*/ 51626 w 590073"/>
                <a:gd name="connsiteY212" fmla="*/ 432816 h 561022"/>
                <a:gd name="connsiteX213" fmla="*/ 54102 w 590073"/>
                <a:gd name="connsiteY213" fmla="*/ 428815 h 561022"/>
                <a:gd name="connsiteX214" fmla="*/ 48578 w 590073"/>
                <a:gd name="connsiteY214" fmla="*/ 407384 h 561022"/>
                <a:gd name="connsiteX215" fmla="*/ 43624 w 590073"/>
                <a:gd name="connsiteY215" fmla="*/ 412337 h 561022"/>
                <a:gd name="connsiteX216" fmla="*/ 41624 w 590073"/>
                <a:gd name="connsiteY216" fmla="*/ 409384 h 561022"/>
                <a:gd name="connsiteX217" fmla="*/ 19907 w 590073"/>
                <a:gd name="connsiteY217" fmla="*/ 407098 h 561022"/>
                <a:gd name="connsiteX218" fmla="*/ 20669 w 590073"/>
                <a:gd name="connsiteY218" fmla="*/ 403003 h 561022"/>
                <a:gd name="connsiteX219" fmla="*/ 16288 w 590073"/>
                <a:gd name="connsiteY219" fmla="*/ 403288 h 561022"/>
                <a:gd name="connsiteX220" fmla="*/ 15240 w 590073"/>
                <a:gd name="connsiteY220" fmla="*/ 399669 h 561022"/>
                <a:gd name="connsiteX221" fmla="*/ 17240 w 590073"/>
                <a:gd name="connsiteY221" fmla="*/ 391287 h 561022"/>
                <a:gd name="connsiteX222" fmla="*/ 10859 w 590073"/>
                <a:gd name="connsiteY222" fmla="*/ 388715 h 561022"/>
                <a:gd name="connsiteX223" fmla="*/ 11335 w 590073"/>
                <a:gd name="connsiteY223" fmla="*/ 385191 h 561022"/>
                <a:gd name="connsiteX224" fmla="*/ 3810 w 590073"/>
                <a:gd name="connsiteY224" fmla="*/ 385858 h 561022"/>
                <a:gd name="connsiteX225" fmla="*/ 0 w 590073"/>
                <a:gd name="connsiteY225" fmla="*/ 372808 h 561022"/>
                <a:gd name="connsiteX226" fmla="*/ 2762 w 590073"/>
                <a:gd name="connsiteY226" fmla="*/ 363855 h 561022"/>
                <a:gd name="connsiteX227" fmla="*/ 6001 w 590073"/>
                <a:gd name="connsiteY227" fmla="*/ 365760 h 561022"/>
                <a:gd name="connsiteX228" fmla="*/ 14954 w 590073"/>
                <a:gd name="connsiteY228" fmla="*/ 353282 h 561022"/>
                <a:gd name="connsiteX229" fmla="*/ 21812 w 590073"/>
                <a:gd name="connsiteY229" fmla="*/ 354044 h 561022"/>
                <a:gd name="connsiteX230" fmla="*/ 22860 w 590073"/>
                <a:gd name="connsiteY230" fmla="*/ 348139 h 561022"/>
                <a:gd name="connsiteX231" fmla="*/ 27718 w 590073"/>
                <a:gd name="connsiteY231" fmla="*/ 350234 h 561022"/>
                <a:gd name="connsiteX232" fmla="*/ 33052 w 590073"/>
                <a:gd name="connsiteY232" fmla="*/ 346234 h 561022"/>
                <a:gd name="connsiteX233" fmla="*/ 38386 w 590073"/>
                <a:gd name="connsiteY233" fmla="*/ 332232 h 561022"/>
                <a:gd name="connsiteX234" fmla="*/ 52578 w 590073"/>
                <a:gd name="connsiteY234" fmla="*/ 329279 h 561022"/>
                <a:gd name="connsiteX235" fmla="*/ 50673 w 590073"/>
                <a:gd name="connsiteY235" fmla="*/ 319468 h 561022"/>
                <a:gd name="connsiteX236" fmla="*/ 54388 w 590073"/>
                <a:gd name="connsiteY236" fmla="*/ 305562 h 561022"/>
                <a:gd name="connsiteX237" fmla="*/ 48101 w 590073"/>
                <a:gd name="connsiteY237" fmla="*/ 303562 h 561022"/>
                <a:gd name="connsiteX238" fmla="*/ 29718 w 590073"/>
                <a:gd name="connsiteY238" fmla="*/ 285369 h 561022"/>
                <a:gd name="connsiteX239" fmla="*/ 43910 w 590073"/>
                <a:gd name="connsiteY239" fmla="*/ 280416 h 561022"/>
                <a:gd name="connsiteX240" fmla="*/ 39719 w 590073"/>
                <a:gd name="connsiteY240" fmla="*/ 271176 h 561022"/>
                <a:gd name="connsiteX241" fmla="*/ 52673 w 590073"/>
                <a:gd name="connsiteY241" fmla="*/ 273844 h 561022"/>
                <a:gd name="connsiteX242" fmla="*/ 50959 w 590073"/>
                <a:gd name="connsiteY242" fmla="*/ 267271 h 561022"/>
                <a:gd name="connsiteX243" fmla="*/ 54197 w 590073"/>
                <a:gd name="connsiteY243" fmla="*/ 259461 h 561022"/>
                <a:gd name="connsiteX244" fmla="*/ 64579 w 590073"/>
                <a:gd name="connsiteY244" fmla="*/ 249269 h 561022"/>
                <a:gd name="connsiteX245" fmla="*/ 66770 w 590073"/>
                <a:gd name="connsiteY245" fmla="*/ 254984 h 561022"/>
                <a:gd name="connsiteX246" fmla="*/ 72295 w 590073"/>
                <a:gd name="connsiteY246" fmla="*/ 252603 h 561022"/>
                <a:gd name="connsiteX247" fmla="*/ 102489 w 590073"/>
                <a:gd name="connsiteY247" fmla="*/ 265176 h 561022"/>
                <a:gd name="connsiteX248" fmla="*/ 114110 w 590073"/>
                <a:gd name="connsiteY248" fmla="*/ 283559 h 561022"/>
                <a:gd name="connsiteX249" fmla="*/ 120491 w 590073"/>
                <a:gd name="connsiteY249" fmla="*/ 281178 h 561022"/>
                <a:gd name="connsiteX250" fmla="*/ 121729 w 590073"/>
                <a:gd name="connsiteY250" fmla="*/ 276701 h 561022"/>
                <a:gd name="connsiteX251" fmla="*/ 136970 w 590073"/>
                <a:gd name="connsiteY251" fmla="*/ 274796 h 561022"/>
                <a:gd name="connsiteX252" fmla="*/ 139065 w 590073"/>
                <a:gd name="connsiteY252" fmla="*/ 268414 h 561022"/>
                <a:gd name="connsiteX253" fmla="*/ 153162 w 590073"/>
                <a:gd name="connsiteY253" fmla="*/ 266986 h 561022"/>
                <a:gd name="connsiteX254" fmla="*/ 162496 w 590073"/>
                <a:gd name="connsiteY254" fmla="*/ 272034 h 561022"/>
                <a:gd name="connsiteX255" fmla="*/ 159544 w 590073"/>
                <a:gd name="connsiteY255" fmla="*/ 278511 h 561022"/>
                <a:gd name="connsiteX256" fmla="*/ 175451 w 590073"/>
                <a:gd name="connsiteY256" fmla="*/ 305276 h 561022"/>
                <a:gd name="connsiteX257" fmla="*/ 196596 w 590073"/>
                <a:gd name="connsiteY257" fmla="*/ 304609 h 561022"/>
                <a:gd name="connsiteX258" fmla="*/ 202502 w 590073"/>
                <a:gd name="connsiteY258" fmla="*/ 297751 h 561022"/>
                <a:gd name="connsiteX259" fmla="*/ 208026 w 590073"/>
                <a:gd name="connsiteY259" fmla="*/ 304228 h 561022"/>
                <a:gd name="connsiteX260" fmla="*/ 214313 w 590073"/>
                <a:gd name="connsiteY260" fmla="*/ 301180 h 561022"/>
                <a:gd name="connsiteX261" fmla="*/ 233458 w 590073"/>
                <a:gd name="connsiteY261" fmla="*/ 277939 h 561022"/>
                <a:gd name="connsiteX262" fmla="*/ 239363 w 590073"/>
                <a:gd name="connsiteY262" fmla="*/ 263747 h 561022"/>
                <a:gd name="connsiteX263" fmla="*/ 248984 w 590073"/>
                <a:gd name="connsiteY263" fmla="*/ 252508 h 561022"/>
                <a:gd name="connsiteX264" fmla="*/ 251841 w 590073"/>
                <a:gd name="connsiteY264" fmla="*/ 240601 h 561022"/>
                <a:gd name="connsiteX265" fmla="*/ 266986 w 590073"/>
                <a:gd name="connsiteY265" fmla="*/ 220694 h 561022"/>
                <a:gd name="connsiteX266" fmla="*/ 256604 w 590073"/>
                <a:gd name="connsiteY266" fmla="*/ 206121 h 561022"/>
                <a:gd name="connsiteX267" fmla="*/ 267176 w 590073"/>
                <a:gd name="connsiteY267" fmla="*/ 192595 h 561022"/>
                <a:gd name="connsiteX268" fmla="*/ 275844 w 590073"/>
                <a:gd name="connsiteY268" fmla="*/ 190976 h 561022"/>
                <a:gd name="connsiteX269" fmla="*/ 282512 w 590073"/>
                <a:gd name="connsiteY269" fmla="*/ 196405 h 561022"/>
                <a:gd name="connsiteX270" fmla="*/ 292227 w 590073"/>
                <a:gd name="connsiteY270" fmla="*/ 186309 h 561022"/>
                <a:gd name="connsiteX271" fmla="*/ 297752 w 590073"/>
                <a:gd name="connsiteY271" fmla="*/ 196215 h 561022"/>
                <a:gd name="connsiteX272" fmla="*/ 310705 w 590073"/>
                <a:gd name="connsiteY272" fmla="*/ 197167 h 561022"/>
                <a:gd name="connsiteX273" fmla="*/ 323755 w 590073"/>
                <a:gd name="connsiteY273" fmla="*/ 183356 h 561022"/>
                <a:gd name="connsiteX274" fmla="*/ 318421 w 590073"/>
                <a:gd name="connsiteY274" fmla="*/ 180784 h 561022"/>
                <a:gd name="connsiteX275" fmla="*/ 319373 w 590073"/>
                <a:gd name="connsiteY275" fmla="*/ 172879 h 561022"/>
                <a:gd name="connsiteX276" fmla="*/ 332804 w 590073"/>
                <a:gd name="connsiteY276" fmla="*/ 162973 h 561022"/>
                <a:gd name="connsiteX277" fmla="*/ 327470 w 590073"/>
                <a:gd name="connsiteY277" fmla="*/ 154781 h 561022"/>
                <a:gd name="connsiteX278" fmla="*/ 336613 w 590073"/>
                <a:gd name="connsiteY278" fmla="*/ 140779 h 561022"/>
                <a:gd name="connsiteX279" fmla="*/ 329184 w 590073"/>
                <a:gd name="connsiteY279" fmla="*/ 139351 h 561022"/>
                <a:gd name="connsiteX280" fmla="*/ 329279 w 590073"/>
                <a:gd name="connsiteY280" fmla="*/ 135350 h 561022"/>
                <a:gd name="connsiteX281" fmla="*/ 347948 w 590073"/>
                <a:gd name="connsiteY281" fmla="*/ 123634 h 561022"/>
                <a:gd name="connsiteX282" fmla="*/ 344805 w 590073"/>
                <a:gd name="connsiteY282" fmla="*/ 117634 h 561022"/>
                <a:gd name="connsiteX283" fmla="*/ 351472 w 590073"/>
                <a:gd name="connsiteY283" fmla="*/ 112966 h 561022"/>
                <a:gd name="connsiteX284" fmla="*/ 353282 w 590073"/>
                <a:gd name="connsiteY284" fmla="*/ 105156 h 561022"/>
                <a:gd name="connsiteX285" fmla="*/ 349568 w 590073"/>
                <a:gd name="connsiteY285" fmla="*/ 100774 h 561022"/>
                <a:gd name="connsiteX286" fmla="*/ 365570 w 590073"/>
                <a:gd name="connsiteY286" fmla="*/ 98679 h 561022"/>
                <a:gd name="connsiteX287" fmla="*/ 377952 w 590073"/>
                <a:gd name="connsiteY287" fmla="*/ 81439 h 561022"/>
                <a:gd name="connsiteX288" fmla="*/ 383857 w 590073"/>
                <a:gd name="connsiteY288" fmla="*/ 82867 h 561022"/>
                <a:gd name="connsiteX289" fmla="*/ 383572 w 590073"/>
                <a:gd name="connsiteY289" fmla="*/ 79724 h 561022"/>
                <a:gd name="connsiteX290" fmla="*/ 390715 w 590073"/>
                <a:gd name="connsiteY290" fmla="*/ 75533 h 561022"/>
                <a:gd name="connsiteX291" fmla="*/ 387477 w 590073"/>
                <a:gd name="connsiteY291" fmla="*/ 67437 h 561022"/>
                <a:gd name="connsiteX292" fmla="*/ 389858 w 590073"/>
                <a:gd name="connsiteY292" fmla="*/ 63436 h 561022"/>
                <a:gd name="connsiteX293" fmla="*/ 385858 w 590073"/>
                <a:gd name="connsiteY293" fmla="*/ 59436 h 561022"/>
                <a:gd name="connsiteX294" fmla="*/ 380524 w 590073"/>
                <a:gd name="connsiteY294" fmla="*/ 59912 h 561022"/>
                <a:gd name="connsiteX295" fmla="*/ 381286 w 590073"/>
                <a:gd name="connsiteY295" fmla="*/ 56292 h 561022"/>
                <a:gd name="connsiteX296" fmla="*/ 368332 w 590073"/>
                <a:gd name="connsiteY296" fmla="*/ 49149 h 561022"/>
                <a:gd name="connsiteX297" fmla="*/ 357854 w 590073"/>
                <a:gd name="connsiteY297" fmla="*/ 34099 h 561022"/>
                <a:gd name="connsiteX298" fmla="*/ 362140 w 590073"/>
                <a:gd name="connsiteY298" fmla="*/ 30289 h 561022"/>
                <a:gd name="connsiteX299" fmla="*/ 369951 w 590073"/>
                <a:gd name="connsiteY299" fmla="*/ 31432 h 561022"/>
                <a:gd name="connsiteX300" fmla="*/ 365951 w 590073"/>
                <a:gd name="connsiteY300" fmla="*/ 26575 h 561022"/>
                <a:gd name="connsiteX301" fmla="*/ 368998 w 590073"/>
                <a:gd name="connsiteY301" fmla="*/ 22860 h 561022"/>
                <a:gd name="connsiteX302" fmla="*/ 367570 w 590073"/>
                <a:gd name="connsiteY302" fmla="*/ 18955 h 561022"/>
                <a:gd name="connsiteX303" fmla="*/ 379857 w 590073"/>
                <a:gd name="connsiteY303" fmla="*/ 20002 h 561022"/>
                <a:gd name="connsiteX304" fmla="*/ 375856 w 590073"/>
                <a:gd name="connsiteY304" fmla="*/ 10096 h 561022"/>
                <a:gd name="connsiteX305" fmla="*/ 370999 w 590073"/>
                <a:gd name="connsiteY305" fmla="*/ 8287 h 561022"/>
                <a:gd name="connsiteX306" fmla="*/ 371380 w 590073"/>
                <a:gd name="connsiteY306" fmla="*/ 3334 h 561022"/>
                <a:gd name="connsiteX307" fmla="*/ 375190 w 590073"/>
                <a:gd name="connsiteY307" fmla="*/ 952 h 561022"/>
                <a:gd name="connsiteX308" fmla="*/ 384429 w 590073"/>
                <a:gd name="connsiteY308" fmla="*/ 3143 h 561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590073" h="561022">
                  <a:moveTo>
                    <a:pt x="388334" y="0"/>
                  </a:moveTo>
                  <a:lnTo>
                    <a:pt x="406337" y="14192"/>
                  </a:lnTo>
                  <a:lnTo>
                    <a:pt x="415576" y="14478"/>
                  </a:lnTo>
                  <a:lnTo>
                    <a:pt x="417005" y="20098"/>
                  </a:lnTo>
                  <a:lnTo>
                    <a:pt x="432816" y="30480"/>
                  </a:lnTo>
                  <a:lnTo>
                    <a:pt x="450437" y="34671"/>
                  </a:lnTo>
                  <a:lnTo>
                    <a:pt x="468725" y="49054"/>
                  </a:lnTo>
                  <a:lnTo>
                    <a:pt x="469963" y="54483"/>
                  </a:lnTo>
                  <a:lnTo>
                    <a:pt x="479393" y="57626"/>
                  </a:lnTo>
                  <a:lnTo>
                    <a:pt x="477584" y="62198"/>
                  </a:lnTo>
                  <a:lnTo>
                    <a:pt x="481013" y="69628"/>
                  </a:lnTo>
                  <a:lnTo>
                    <a:pt x="516160" y="67627"/>
                  </a:lnTo>
                  <a:lnTo>
                    <a:pt x="516160" y="67627"/>
                  </a:lnTo>
                  <a:lnTo>
                    <a:pt x="534448" y="72104"/>
                  </a:lnTo>
                  <a:lnTo>
                    <a:pt x="536829" y="84201"/>
                  </a:lnTo>
                  <a:lnTo>
                    <a:pt x="533876" y="92583"/>
                  </a:lnTo>
                  <a:lnTo>
                    <a:pt x="544639" y="90678"/>
                  </a:lnTo>
                  <a:lnTo>
                    <a:pt x="552355" y="96107"/>
                  </a:lnTo>
                  <a:lnTo>
                    <a:pt x="563880" y="97822"/>
                  </a:lnTo>
                  <a:lnTo>
                    <a:pt x="560261" y="103060"/>
                  </a:lnTo>
                  <a:lnTo>
                    <a:pt x="583787" y="115062"/>
                  </a:lnTo>
                  <a:lnTo>
                    <a:pt x="590074" y="149447"/>
                  </a:lnTo>
                  <a:lnTo>
                    <a:pt x="581120" y="156686"/>
                  </a:lnTo>
                  <a:lnTo>
                    <a:pt x="581597" y="165163"/>
                  </a:lnTo>
                  <a:lnTo>
                    <a:pt x="586930" y="172307"/>
                  </a:lnTo>
                  <a:lnTo>
                    <a:pt x="576263" y="197834"/>
                  </a:lnTo>
                  <a:lnTo>
                    <a:pt x="569214" y="193548"/>
                  </a:lnTo>
                  <a:lnTo>
                    <a:pt x="567119" y="184213"/>
                  </a:lnTo>
                  <a:lnTo>
                    <a:pt x="562737" y="188119"/>
                  </a:lnTo>
                  <a:lnTo>
                    <a:pt x="554355" y="185642"/>
                  </a:lnTo>
                  <a:lnTo>
                    <a:pt x="539877" y="191071"/>
                  </a:lnTo>
                  <a:lnTo>
                    <a:pt x="526161" y="202978"/>
                  </a:lnTo>
                  <a:lnTo>
                    <a:pt x="524161" y="209740"/>
                  </a:lnTo>
                  <a:lnTo>
                    <a:pt x="517112" y="212312"/>
                  </a:lnTo>
                  <a:lnTo>
                    <a:pt x="516064" y="218313"/>
                  </a:lnTo>
                  <a:lnTo>
                    <a:pt x="511207" y="215646"/>
                  </a:lnTo>
                  <a:lnTo>
                    <a:pt x="501301" y="222980"/>
                  </a:lnTo>
                  <a:lnTo>
                    <a:pt x="487871" y="240792"/>
                  </a:lnTo>
                  <a:lnTo>
                    <a:pt x="488347" y="230981"/>
                  </a:lnTo>
                  <a:lnTo>
                    <a:pt x="483013" y="221361"/>
                  </a:lnTo>
                  <a:lnTo>
                    <a:pt x="463010" y="235267"/>
                  </a:lnTo>
                  <a:lnTo>
                    <a:pt x="456819" y="230886"/>
                  </a:lnTo>
                  <a:lnTo>
                    <a:pt x="460343" y="219361"/>
                  </a:lnTo>
                  <a:lnTo>
                    <a:pt x="451104" y="218313"/>
                  </a:lnTo>
                  <a:lnTo>
                    <a:pt x="441484" y="223075"/>
                  </a:lnTo>
                  <a:lnTo>
                    <a:pt x="425101" y="240411"/>
                  </a:lnTo>
                  <a:lnTo>
                    <a:pt x="414147" y="240030"/>
                  </a:lnTo>
                  <a:lnTo>
                    <a:pt x="409099" y="227743"/>
                  </a:lnTo>
                  <a:lnTo>
                    <a:pt x="402146" y="228219"/>
                  </a:lnTo>
                  <a:lnTo>
                    <a:pt x="403765" y="234220"/>
                  </a:lnTo>
                  <a:lnTo>
                    <a:pt x="394906" y="243459"/>
                  </a:lnTo>
                  <a:lnTo>
                    <a:pt x="387668" y="239458"/>
                  </a:lnTo>
                  <a:lnTo>
                    <a:pt x="377095" y="241649"/>
                  </a:lnTo>
                  <a:lnTo>
                    <a:pt x="374237" y="255365"/>
                  </a:lnTo>
                  <a:lnTo>
                    <a:pt x="395002" y="274987"/>
                  </a:lnTo>
                  <a:lnTo>
                    <a:pt x="393668" y="289560"/>
                  </a:lnTo>
                  <a:lnTo>
                    <a:pt x="386429" y="302038"/>
                  </a:lnTo>
                  <a:lnTo>
                    <a:pt x="389477" y="301276"/>
                  </a:lnTo>
                  <a:lnTo>
                    <a:pt x="390715" y="310705"/>
                  </a:lnTo>
                  <a:lnTo>
                    <a:pt x="388620" y="327374"/>
                  </a:lnTo>
                  <a:lnTo>
                    <a:pt x="378333" y="325374"/>
                  </a:lnTo>
                  <a:lnTo>
                    <a:pt x="372809" y="327946"/>
                  </a:lnTo>
                  <a:lnTo>
                    <a:pt x="371951" y="334613"/>
                  </a:lnTo>
                  <a:lnTo>
                    <a:pt x="373952" y="332041"/>
                  </a:lnTo>
                  <a:lnTo>
                    <a:pt x="376523" y="334994"/>
                  </a:lnTo>
                  <a:lnTo>
                    <a:pt x="378619" y="345853"/>
                  </a:lnTo>
                  <a:lnTo>
                    <a:pt x="387096" y="349186"/>
                  </a:lnTo>
                  <a:lnTo>
                    <a:pt x="390715" y="345662"/>
                  </a:lnTo>
                  <a:lnTo>
                    <a:pt x="389763" y="338709"/>
                  </a:lnTo>
                  <a:lnTo>
                    <a:pt x="397193" y="328993"/>
                  </a:lnTo>
                  <a:lnTo>
                    <a:pt x="405098" y="329660"/>
                  </a:lnTo>
                  <a:lnTo>
                    <a:pt x="407670" y="351758"/>
                  </a:lnTo>
                  <a:lnTo>
                    <a:pt x="412623" y="351853"/>
                  </a:lnTo>
                  <a:lnTo>
                    <a:pt x="417195" y="358045"/>
                  </a:lnTo>
                  <a:lnTo>
                    <a:pt x="420719" y="354520"/>
                  </a:lnTo>
                  <a:lnTo>
                    <a:pt x="421100" y="359855"/>
                  </a:lnTo>
                  <a:lnTo>
                    <a:pt x="428149" y="357568"/>
                  </a:lnTo>
                  <a:lnTo>
                    <a:pt x="432149" y="360997"/>
                  </a:lnTo>
                  <a:lnTo>
                    <a:pt x="430530" y="365284"/>
                  </a:lnTo>
                  <a:lnTo>
                    <a:pt x="434626" y="365093"/>
                  </a:lnTo>
                  <a:lnTo>
                    <a:pt x="429863" y="382143"/>
                  </a:lnTo>
                  <a:lnTo>
                    <a:pt x="438721" y="389572"/>
                  </a:lnTo>
                  <a:lnTo>
                    <a:pt x="435864" y="402431"/>
                  </a:lnTo>
                  <a:lnTo>
                    <a:pt x="443294" y="401669"/>
                  </a:lnTo>
                  <a:lnTo>
                    <a:pt x="454628" y="392811"/>
                  </a:lnTo>
                  <a:lnTo>
                    <a:pt x="459391" y="397097"/>
                  </a:lnTo>
                  <a:lnTo>
                    <a:pt x="459296" y="406527"/>
                  </a:lnTo>
                  <a:lnTo>
                    <a:pt x="462534" y="410527"/>
                  </a:lnTo>
                  <a:lnTo>
                    <a:pt x="459772" y="419195"/>
                  </a:lnTo>
                  <a:lnTo>
                    <a:pt x="474345" y="430244"/>
                  </a:lnTo>
                  <a:lnTo>
                    <a:pt x="474345" y="430244"/>
                  </a:lnTo>
                  <a:lnTo>
                    <a:pt x="473869" y="434245"/>
                  </a:lnTo>
                  <a:lnTo>
                    <a:pt x="484822" y="440626"/>
                  </a:lnTo>
                  <a:lnTo>
                    <a:pt x="474726" y="463582"/>
                  </a:lnTo>
                  <a:lnTo>
                    <a:pt x="475393" y="477107"/>
                  </a:lnTo>
                  <a:lnTo>
                    <a:pt x="482918" y="483489"/>
                  </a:lnTo>
                  <a:lnTo>
                    <a:pt x="476821" y="488823"/>
                  </a:lnTo>
                  <a:lnTo>
                    <a:pt x="478631" y="492347"/>
                  </a:lnTo>
                  <a:lnTo>
                    <a:pt x="468439" y="498538"/>
                  </a:lnTo>
                  <a:lnTo>
                    <a:pt x="470345" y="501396"/>
                  </a:lnTo>
                  <a:lnTo>
                    <a:pt x="481298" y="498919"/>
                  </a:lnTo>
                  <a:lnTo>
                    <a:pt x="484822" y="502539"/>
                  </a:lnTo>
                  <a:lnTo>
                    <a:pt x="479298" y="514826"/>
                  </a:lnTo>
                  <a:lnTo>
                    <a:pt x="479298" y="514826"/>
                  </a:lnTo>
                  <a:lnTo>
                    <a:pt x="469582" y="519779"/>
                  </a:lnTo>
                  <a:lnTo>
                    <a:pt x="464820" y="527209"/>
                  </a:lnTo>
                  <a:lnTo>
                    <a:pt x="462058" y="541210"/>
                  </a:lnTo>
                  <a:lnTo>
                    <a:pt x="456438" y="549592"/>
                  </a:lnTo>
                  <a:lnTo>
                    <a:pt x="457390" y="556927"/>
                  </a:lnTo>
                  <a:lnTo>
                    <a:pt x="449580" y="554260"/>
                  </a:lnTo>
                  <a:lnTo>
                    <a:pt x="445675" y="561022"/>
                  </a:lnTo>
                  <a:lnTo>
                    <a:pt x="436626" y="553879"/>
                  </a:lnTo>
                  <a:lnTo>
                    <a:pt x="428149" y="555688"/>
                  </a:lnTo>
                  <a:lnTo>
                    <a:pt x="423481" y="549878"/>
                  </a:lnTo>
                  <a:lnTo>
                    <a:pt x="417481" y="556069"/>
                  </a:lnTo>
                  <a:lnTo>
                    <a:pt x="413195" y="546735"/>
                  </a:lnTo>
                  <a:lnTo>
                    <a:pt x="418910" y="540448"/>
                  </a:lnTo>
                  <a:lnTo>
                    <a:pt x="419290" y="524065"/>
                  </a:lnTo>
                  <a:lnTo>
                    <a:pt x="412242" y="515207"/>
                  </a:lnTo>
                  <a:lnTo>
                    <a:pt x="403479" y="519970"/>
                  </a:lnTo>
                  <a:lnTo>
                    <a:pt x="408908" y="528352"/>
                  </a:lnTo>
                  <a:lnTo>
                    <a:pt x="404717" y="533495"/>
                  </a:lnTo>
                  <a:lnTo>
                    <a:pt x="407003" y="536734"/>
                  </a:lnTo>
                  <a:lnTo>
                    <a:pt x="400717" y="538353"/>
                  </a:lnTo>
                  <a:lnTo>
                    <a:pt x="395478" y="534162"/>
                  </a:lnTo>
                  <a:lnTo>
                    <a:pt x="398812" y="525875"/>
                  </a:lnTo>
                  <a:lnTo>
                    <a:pt x="395002" y="510349"/>
                  </a:lnTo>
                  <a:lnTo>
                    <a:pt x="399669" y="509206"/>
                  </a:lnTo>
                  <a:lnTo>
                    <a:pt x="402431" y="496062"/>
                  </a:lnTo>
                  <a:lnTo>
                    <a:pt x="395288" y="492823"/>
                  </a:lnTo>
                  <a:lnTo>
                    <a:pt x="383000" y="497586"/>
                  </a:lnTo>
                  <a:lnTo>
                    <a:pt x="366998" y="491204"/>
                  </a:lnTo>
                  <a:lnTo>
                    <a:pt x="372523" y="475488"/>
                  </a:lnTo>
                  <a:lnTo>
                    <a:pt x="367379" y="467296"/>
                  </a:lnTo>
                  <a:lnTo>
                    <a:pt x="369094" y="461867"/>
                  </a:lnTo>
                  <a:lnTo>
                    <a:pt x="363950" y="451009"/>
                  </a:lnTo>
                  <a:lnTo>
                    <a:pt x="362903" y="435578"/>
                  </a:lnTo>
                  <a:lnTo>
                    <a:pt x="358997" y="436055"/>
                  </a:lnTo>
                  <a:lnTo>
                    <a:pt x="354616" y="442722"/>
                  </a:lnTo>
                  <a:lnTo>
                    <a:pt x="349568" y="437388"/>
                  </a:lnTo>
                  <a:lnTo>
                    <a:pt x="344138" y="439959"/>
                  </a:lnTo>
                  <a:lnTo>
                    <a:pt x="334042" y="435388"/>
                  </a:lnTo>
                  <a:lnTo>
                    <a:pt x="327565" y="443674"/>
                  </a:lnTo>
                  <a:lnTo>
                    <a:pt x="320040" y="442246"/>
                  </a:lnTo>
                  <a:lnTo>
                    <a:pt x="307562" y="452247"/>
                  </a:lnTo>
                  <a:lnTo>
                    <a:pt x="300609" y="438817"/>
                  </a:lnTo>
                  <a:lnTo>
                    <a:pt x="302419" y="427958"/>
                  </a:lnTo>
                  <a:lnTo>
                    <a:pt x="296989" y="421481"/>
                  </a:lnTo>
                  <a:lnTo>
                    <a:pt x="288036" y="427482"/>
                  </a:lnTo>
                  <a:lnTo>
                    <a:pt x="283655" y="423100"/>
                  </a:lnTo>
                  <a:lnTo>
                    <a:pt x="276892" y="424053"/>
                  </a:lnTo>
                  <a:lnTo>
                    <a:pt x="273748" y="417005"/>
                  </a:lnTo>
                  <a:lnTo>
                    <a:pt x="264319" y="423196"/>
                  </a:lnTo>
                  <a:lnTo>
                    <a:pt x="260223" y="419100"/>
                  </a:lnTo>
                  <a:lnTo>
                    <a:pt x="255079" y="421672"/>
                  </a:lnTo>
                  <a:lnTo>
                    <a:pt x="256604" y="431101"/>
                  </a:lnTo>
                  <a:lnTo>
                    <a:pt x="250888" y="433006"/>
                  </a:lnTo>
                  <a:lnTo>
                    <a:pt x="252794" y="441579"/>
                  </a:lnTo>
                  <a:lnTo>
                    <a:pt x="249936" y="445675"/>
                  </a:lnTo>
                  <a:lnTo>
                    <a:pt x="258604" y="454342"/>
                  </a:lnTo>
                  <a:lnTo>
                    <a:pt x="252317" y="466630"/>
                  </a:lnTo>
                  <a:lnTo>
                    <a:pt x="247079" y="467582"/>
                  </a:lnTo>
                  <a:lnTo>
                    <a:pt x="244983" y="471964"/>
                  </a:lnTo>
                  <a:lnTo>
                    <a:pt x="234315" y="478059"/>
                  </a:lnTo>
                  <a:lnTo>
                    <a:pt x="231172" y="469963"/>
                  </a:lnTo>
                  <a:lnTo>
                    <a:pt x="220980" y="461963"/>
                  </a:lnTo>
                  <a:lnTo>
                    <a:pt x="214027" y="464915"/>
                  </a:lnTo>
                  <a:lnTo>
                    <a:pt x="207359" y="462439"/>
                  </a:lnTo>
                  <a:lnTo>
                    <a:pt x="203263" y="466915"/>
                  </a:lnTo>
                  <a:lnTo>
                    <a:pt x="204216" y="477107"/>
                  </a:lnTo>
                  <a:lnTo>
                    <a:pt x="199930" y="478059"/>
                  </a:lnTo>
                  <a:lnTo>
                    <a:pt x="193357" y="472059"/>
                  </a:lnTo>
                  <a:lnTo>
                    <a:pt x="185833" y="478059"/>
                  </a:lnTo>
                  <a:lnTo>
                    <a:pt x="184118" y="482441"/>
                  </a:lnTo>
                  <a:lnTo>
                    <a:pt x="191643" y="490156"/>
                  </a:lnTo>
                  <a:lnTo>
                    <a:pt x="184404" y="502444"/>
                  </a:lnTo>
                  <a:lnTo>
                    <a:pt x="178498" y="498157"/>
                  </a:lnTo>
                  <a:lnTo>
                    <a:pt x="178975" y="506063"/>
                  </a:lnTo>
                  <a:lnTo>
                    <a:pt x="172784" y="510254"/>
                  </a:lnTo>
                  <a:lnTo>
                    <a:pt x="175546" y="516541"/>
                  </a:lnTo>
                  <a:lnTo>
                    <a:pt x="172879" y="520732"/>
                  </a:lnTo>
                  <a:lnTo>
                    <a:pt x="170021" y="521303"/>
                  </a:lnTo>
                  <a:lnTo>
                    <a:pt x="167926" y="515969"/>
                  </a:lnTo>
                  <a:lnTo>
                    <a:pt x="164973" y="517588"/>
                  </a:lnTo>
                  <a:lnTo>
                    <a:pt x="157353" y="513493"/>
                  </a:lnTo>
                  <a:lnTo>
                    <a:pt x="153924" y="516541"/>
                  </a:lnTo>
                  <a:lnTo>
                    <a:pt x="164306" y="493109"/>
                  </a:lnTo>
                  <a:lnTo>
                    <a:pt x="155162" y="489204"/>
                  </a:lnTo>
                  <a:lnTo>
                    <a:pt x="156781" y="485299"/>
                  </a:lnTo>
                  <a:lnTo>
                    <a:pt x="142208" y="469297"/>
                  </a:lnTo>
                  <a:lnTo>
                    <a:pt x="138874" y="470725"/>
                  </a:lnTo>
                  <a:lnTo>
                    <a:pt x="139922" y="476440"/>
                  </a:lnTo>
                  <a:lnTo>
                    <a:pt x="148114" y="491395"/>
                  </a:lnTo>
                  <a:lnTo>
                    <a:pt x="141637" y="503587"/>
                  </a:lnTo>
                  <a:lnTo>
                    <a:pt x="145447" y="509778"/>
                  </a:lnTo>
                  <a:lnTo>
                    <a:pt x="133731" y="505015"/>
                  </a:lnTo>
                  <a:lnTo>
                    <a:pt x="130683" y="511207"/>
                  </a:lnTo>
                  <a:lnTo>
                    <a:pt x="130683" y="511207"/>
                  </a:lnTo>
                  <a:lnTo>
                    <a:pt x="125349" y="507492"/>
                  </a:lnTo>
                  <a:lnTo>
                    <a:pt x="125921" y="496538"/>
                  </a:lnTo>
                  <a:lnTo>
                    <a:pt x="122111" y="495490"/>
                  </a:lnTo>
                  <a:lnTo>
                    <a:pt x="115729" y="475393"/>
                  </a:lnTo>
                  <a:lnTo>
                    <a:pt x="116491" y="467773"/>
                  </a:lnTo>
                  <a:lnTo>
                    <a:pt x="111443" y="461200"/>
                  </a:lnTo>
                  <a:lnTo>
                    <a:pt x="91154" y="459486"/>
                  </a:lnTo>
                  <a:lnTo>
                    <a:pt x="90869" y="453676"/>
                  </a:lnTo>
                  <a:lnTo>
                    <a:pt x="83629" y="449389"/>
                  </a:lnTo>
                  <a:lnTo>
                    <a:pt x="73628" y="460343"/>
                  </a:lnTo>
                  <a:lnTo>
                    <a:pt x="71152" y="456533"/>
                  </a:lnTo>
                  <a:lnTo>
                    <a:pt x="61627" y="455105"/>
                  </a:lnTo>
                  <a:lnTo>
                    <a:pt x="54864" y="440626"/>
                  </a:lnTo>
                  <a:lnTo>
                    <a:pt x="56579" y="437293"/>
                  </a:lnTo>
                  <a:lnTo>
                    <a:pt x="51626" y="432816"/>
                  </a:lnTo>
                  <a:lnTo>
                    <a:pt x="54102" y="428815"/>
                  </a:lnTo>
                  <a:lnTo>
                    <a:pt x="48578" y="407384"/>
                  </a:lnTo>
                  <a:lnTo>
                    <a:pt x="43624" y="412337"/>
                  </a:lnTo>
                  <a:lnTo>
                    <a:pt x="41624" y="409384"/>
                  </a:lnTo>
                  <a:lnTo>
                    <a:pt x="19907" y="407098"/>
                  </a:lnTo>
                  <a:lnTo>
                    <a:pt x="20669" y="403003"/>
                  </a:lnTo>
                  <a:lnTo>
                    <a:pt x="16288" y="403288"/>
                  </a:lnTo>
                  <a:lnTo>
                    <a:pt x="15240" y="399669"/>
                  </a:lnTo>
                  <a:lnTo>
                    <a:pt x="17240" y="391287"/>
                  </a:lnTo>
                  <a:lnTo>
                    <a:pt x="10859" y="388715"/>
                  </a:lnTo>
                  <a:lnTo>
                    <a:pt x="11335" y="385191"/>
                  </a:lnTo>
                  <a:lnTo>
                    <a:pt x="3810" y="385858"/>
                  </a:lnTo>
                  <a:lnTo>
                    <a:pt x="0" y="372808"/>
                  </a:lnTo>
                  <a:lnTo>
                    <a:pt x="2762" y="363855"/>
                  </a:lnTo>
                  <a:lnTo>
                    <a:pt x="6001" y="365760"/>
                  </a:lnTo>
                  <a:lnTo>
                    <a:pt x="14954" y="353282"/>
                  </a:lnTo>
                  <a:lnTo>
                    <a:pt x="21812" y="354044"/>
                  </a:lnTo>
                  <a:lnTo>
                    <a:pt x="22860" y="348139"/>
                  </a:lnTo>
                  <a:lnTo>
                    <a:pt x="27718" y="350234"/>
                  </a:lnTo>
                  <a:lnTo>
                    <a:pt x="33052" y="346234"/>
                  </a:lnTo>
                  <a:lnTo>
                    <a:pt x="38386" y="332232"/>
                  </a:lnTo>
                  <a:lnTo>
                    <a:pt x="52578" y="329279"/>
                  </a:lnTo>
                  <a:lnTo>
                    <a:pt x="50673" y="319468"/>
                  </a:lnTo>
                  <a:lnTo>
                    <a:pt x="54388" y="305562"/>
                  </a:lnTo>
                  <a:lnTo>
                    <a:pt x="48101" y="303562"/>
                  </a:lnTo>
                  <a:lnTo>
                    <a:pt x="29718" y="285369"/>
                  </a:lnTo>
                  <a:lnTo>
                    <a:pt x="43910" y="280416"/>
                  </a:lnTo>
                  <a:lnTo>
                    <a:pt x="39719" y="271176"/>
                  </a:lnTo>
                  <a:lnTo>
                    <a:pt x="52673" y="273844"/>
                  </a:lnTo>
                  <a:lnTo>
                    <a:pt x="50959" y="267271"/>
                  </a:lnTo>
                  <a:lnTo>
                    <a:pt x="54197" y="259461"/>
                  </a:lnTo>
                  <a:lnTo>
                    <a:pt x="64579" y="249269"/>
                  </a:lnTo>
                  <a:lnTo>
                    <a:pt x="66770" y="254984"/>
                  </a:lnTo>
                  <a:lnTo>
                    <a:pt x="72295" y="252603"/>
                  </a:lnTo>
                  <a:lnTo>
                    <a:pt x="102489" y="265176"/>
                  </a:lnTo>
                  <a:lnTo>
                    <a:pt x="114110" y="283559"/>
                  </a:lnTo>
                  <a:lnTo>
                    <a:pt x="120491" y="281178"/>
                  </a:lnTo>
                  <a:lnTo>
                    <a:pt x="121729" y="276701"/>
                  </a:lnTo>
                  <a:lnTo>
                    <a:pt x="136970" y="274796"/>
                  </a:lnTo>
                  <a:lnTo>
                    <a:pt x="139065" y="268414"/>
                  </a:lnTo>
                  <a:lnTo>
                    <a:pt x="153162" y="266986"/>
                  </a:lnTo>
                  <a:lnTo>
                    <a:pt x="162496" y="272034"/>
                  </a:lnTo>
                  <a:lnTo>
                    <a:pt x="159544" y="278511"/>
                  </a:lnTo>
                  <a:lnTo>
                    <a:pt x="175451" y="305276"/>
                  </a:lnTo>
                  <a:lnTo>
                    <a:pt x="196596" y="304609"/>
                  </a:lnTo>
                  <a:lnTo>
                    <a:pt x="202502" y="297751"/>
                  </a:lnTo>
                  <a:lnTo>
                    <a:pt x="208026" y="304228"/>
                  </a:lnTo>
                  <a:lnTo>
                    <a:pt x="214313" y="301180"/>
                  </a:lnTo>
                  <a:lnTo>
                    <a:pt x="233458" y="277939"/>
                  </a:lnTo>
                  <a:lnTo>
                    <a:pt x="239363" y="263747"/>
                  </a:lnTo>
                  <a:lnTo>
                    <a:pt x="248984" y="252508"/>
                  </a:lnTo>
                  <a:lnTo>
                    <a:pt x="251841" y="240601"/>
                  </a:lnTo>
                  <a:lnTo>
                    <a:pt x="266986" y="220694"/>
                  </a:lnTo>
                  <a:lnTo>
                    <a:pt x="256604" y="206121"/>
                  </a:lnTo>
                  <a:lnTo>
                    <a:pt x="267176" y="192595"/>
                  </a:lnTo>
                  <a:lnTo>
                    <a:pt x="275844" y="190976"/>
                  </a:lnTo>
                  <a:lnTo>
                    <a:pt x="282512" y="196405"/>
                  </a:lnTo>
                  <a:lnTo>
                    <a:pt x="292227" y="186309"/>
                  </a:lnTo>
                  <a:lnTo>
                    <a:pt x="297752" y="196215"/>
                  </a:lnTo>
                  <a:lnTo>
                    <a:pt x="310705" y="197167"/>
                  </a:lnTo>
                  <a:lnTo>
                    <a:pt x="323755" y="183356"/>
                  </a:lnTo>
                  <a:lnTo>
                    <a:pt x="318421" y="180784"/>
                  </a:lnTo>
                  <a:lnTo>
                    <a:pt x="319373" y="172879"/>
                  </a:lnTo>
                  <a:lnTo>
                    <a:pt x="332804" y="162973"/>
                  </a:lnTo>
                  <a:lnTo>
                    <a:pt x="327470" y="154781"/>
                  </a:lnTo>
                  <a:lnTo>
                    <a:pt x="336613" y="140779"/>
                  </a:lnTo>
                  <a:lnTo>
                    <a:pt x="329184" y="139351"/>
                  </a:lnTo>
                  <a:lnTo>
                    <a:pt x="329279" y="135350"/>
                  </a:lnTo>
                  <a:lnTo>
                    <a:pt x="347948" y="123634"/>
                  </a:lnTo>
                  <a:lnTo>
                    <a:pt x="344805" y="117634"/>
                  </a:lnTo>
                  <a:lnTo>
                    <a:pt x="351472" y="112966"/>
                  </a:lnTo>
                  <a:lnTo>
                    <a:pt x="353282" y="105156"/>
                  </a:lnTo>
                  <a:lnTo>
                    <a:pt x="349568" y="100774"/>
                  </a:lnTo>
                  <a:lnTo>
                    <a:pt x="365570" y="98679"/>
                  </a:lnTo>
                  <a:lnTo>
                    <a:pt x="377952" y="81439"/>
                  </a:lnTo>
                  <a:lnTo>
                    <a:pt x="383857" y="82867"/>
                  </a:lnTo>
                  <a:lnTo>
                    <a:pt x="383572" y="79724"/>
                  </a:lnTo>
                  <a:lnTo>
                    <a:pt x="390715" y="75533"/>
                  </a:lnTo>
                  <a:lnTo>
                    <a:pt x="387477" y="67437"/>
                  </a:lnTo>
                  <a:lnTo>
                    <a:pt x="389858" y="63436"/>
                  </a:lnTo>
                  <a:lnTo>
                    <a:pt x="385858" y="59436"/>
                  </a:lnTo>
                  <a:lnTo>
                    <a:pt x="380524" y="59912"/>
                  </a:lnTo>
                  <a:lnTo>
                    <a:pt x="381286" y="56292"/>
                  </a:lnTo>
                  <a:lnTo>
                    <a:pt x="368332" y="49149"/>
                  </a:lnTo>
                  <a:lnTo>
                    <a:pt x="357854" y="34099"/>
                  </a:lnTo>
                  <a:lnTo>
                    <a:pt x="362140" y="30289"/>
                  </a:lnTo>
                  <a:lnTo>
                    <a:pt x="369951" y="31432"/>
                  </a:lnTo>
                  <a:lnTo>
                    <a:pt x="365951" y="26575"/>
                  </a:lnTo>
                  <a:lnTo>
                    <a:pt x="368998" y="22860"/>
                  </a:lnTo>
                  <a:lnTo>
                    <a:pt x="367570" y="18955"/>
                  </a:lnTo>
                  <a:lnTo>
                    <a:pt x="379857" y="20002"/>
                  </a:lnTo>
                  <a:lnTo>
                    <a:pt x="375856" y="10096"/>
                  </a:lnTo>
                  <a:lnTo>
                    <a:pt x="370999" y="8287"/>
                  </a:lnTo>
                  <a:lnTo>
                    <a:pt x="371380" y="3334"/>
                  </a:lnTo>
                  <a:lnTo>
                    <a:pt x="375190" y="952"/>
                  </a:lnTo>
                  <a:lnTo>
                    <a:pt x="384429" y="3143"/>
                  </a:lnTo>
                  <a:close/>
                </a:path>
              </a:pathLst>
            </a:custGeom>
            <a:grpFill/>
            <a:ln w="3175" cap="flat">
              <a:solidFill>
                <a:schemeClr val="bg1">
                  <a:lumMod val="50000"/>
                </a:schemeClr>
              </a:solid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546E0FD7-712B-A9FB-5B9D-C028DDD6087E}"/>
                </a:ext>
              </a:extLst>
            </p:cNvPr>
            <p:cNvSpPr/>
            <p:nvPr/>
          </p:nvSpPr>
          <p:spPr>
            <a:xfrm>
              <a:off x="8805671" y="5140356"/>
              <a:ext cx="551973" cy="631126"/>
            </a:xfrm>
            <a:custGeom>
              <a:avLst/>
              <a:gdLst>
                <a:gd name="connsiteX0" fmla="*/ 185738 w 551973"/>
                <a:gd name="connsiteY0" fmla="*/ 603694 h 631126"/>
                <a:gd name="connsiteX1" fmla="*/ 190119 w 551973"/>
                <a:gd name="connsiteY1" fmla="*/ 610267 h 631126"/>
                <a:gd name="connsiteX2" fmla="*/ 200025 w 551973"/>
                <a:gd name="connsiteY2" fmla="*/ 607885 h 631126"/>
                <a:gd name="connsiteX3" fmla="*/ 200596 w 551973"/>
                <a:gd name="connsiteY3" fmla="*/ 612743 h 631126"/>
                <a:gd name="connsiteX4" fmla="*/ 196787 w 551973"/>
                <a:gd name="connsiteY4" fmla="*/ 611791 h 631126"/>
                <a:gd name="connsiteX5" fmla="*/ 197072 w 551973"/>
                <a:gd name="connsiteY5" fmla="*/ 620268 h 631126"/>
                <a:gd name="connsiteX6" fmla="*/ 189452 w 551973"/>
                <a:gd name="connsiteY6" fmla="*/ 620363 h 631126"/>
                <a:gd name="connsiteX7" fmla="*/ 190881 w 551973"/>
                <a:gd name="connsiteY7" fmla="*/ 629888 h 631126"/>
                <a:gd name="connsiteX8" fmla="*/ 176594 w 551973"/>
                <a:gd name="connsiteY8" fmla="*/ 631126 h 631126"/>
                <a:gd name="connsiteX9" fmla="*/ 188976 w 551973"/>
                <a:gd name="connsiteY9" fmla="*/ 618077 h 631126"/>
                <a:gd name="connsiteX10" fmla="*/ 179261 w 551973"/>
                <a:gd name="connsiteY10" fmla="*/ 616172 h 631126"/>
                <a:gd name="connsiteX11" fmla="*/ 185738 w 551973"/>
                <a:gd name="connsiteY11" fmla="*/ 603694 h 631126"/>
                <a:gd name="connsiteX12" fmla="*/ 435388 w 551973"/>
                <a:gd name="connsiteY12" fmla="*/ 409384 h 631126"/>
                <a:gd name="connsiteX13" fmla="*/ 442722 w 551973"/>
                <a:gd name="connsiteY13" fmla="*/ 416909 h 631126"/>
                <a:gd name="connsiteX14" fmla="*/ 447961 w 551973"/>
                <a:gd name="connsiteY14" fmla="*/ 416052 h 631126"/>
                <a:gd name="connsiteX15" fmla="*/ 443484 w 551973"/>
                <a:gd name="connsiteY15" fmla="*/ 419100 h 631126"/>
                <a:gd name="connsiteX16" fmla="*/ 445198 w 551973"/>
                <a:gd name="connsiteY16" fmla="*/ 421672 h 631126"/>
                <a:gd name="connsiteX17" fmla="*/ 432149 w 551973"/>
                <a:gd name="connsiteY17" fmla="*/ 416433 h 631126"/>
                <a:gd name="connsiteX18" fmla="*/ 431578 w 551973"/>
                <a:gd name="connsiteY18" fmla="*/ 412147 h 631126"/>
                <a:gd name="connsiteX19" fmla="*/ 435388 w 551973"/>
                <a:gd name="connsiteY19" fmla="*/ 409384 h 631126"/>
                <a:gd name="connsiteX20" fmla="*/ 472726 w 551973"/>
                <a:gd name="connsiteY20" fmla="*/ 355378 h 631126"/>
                <a:gd name="connsiteX21" fmla="*/ 472916 w 551973"/>
                <a:gd name="connsiteY21" fmla="*/ 362807 h 631126"/>
                <a:gd name="connsiteX22" fmla="*/ 475774 w 551973"/>
                <a:gd name="connsiteY22" fmla="*/ 361569 h 631126"/>
                <a:gd name="connsiteX23" fmla="*/ 480727 w 551973"/>
                <a:gd name="connsiteY23" fmla="*/ 368808 h 631126"/>
                <a:gd name="connsiteX24" fmla="*/ 485775 w 551973"/>
                <a:gd name="connsiteY24" fmla="*/ 368713 h 631126"/>
                <a:gd name="connsiteX25" fmla="*/ 482155 w 551973"/>
                <a:gd name="connsiteY25" fmla="*/ 372713 h 631126"/>
                <a:gd name="connsiteX26" fmla="*/ 476441 w 551973"/>
                <a:gd name="connsiteY26" fmla="*/ 372237 h 631126"/>
                <a:gd name="connsiteX27" fmla="*/ 476060 w 551973"/>
                <a:gd name="connsiteY27" fmla="*/ 378238 h 631126"/>
                <a:gd name="connsiteX28" fmla="*/ 482441 w 551973"/>
                <a:gd name="connsiteY28" fmla="*/ 381667 h 631126"/>
                <a:gd name="connsiteX29" fmla="*/ 470345 w 551973"/>
                <a:gd name="connsiteY29" fmla="*/ 385477 h 631126"/>
                <a:gd name="connsiteX30" fmla="*/ 469202 w 551973"/>
                <a:gd name="connsiteY30" fmla="*/ 387858 h 631126"/>
                <a:gd name="connsiteX31" fmla="*/ 472726 w 551973"/>
                <a:gd name="connsiteY31" fmla="*/ 389096 h 631126"/>
                <a:gd name="connsiteX32" fmla="*/ 469583 w 551973"/>
                <a:gd name="connsiteY32" fmla="*/ 391096 h 631126"/>
                <a:gd name="connsiteX33" fmla="*/ 459867 w 551973"/>
                <a:gd name="connsiteY33" fmla="*/ 381000 h 631126"/>
                <a:gd name="connsiteX34" fmla="*/ 462629 w 551973"/>
                <a:gd name="connsiteY34" fmla="*/ 375952 h 631126"/>
                <a:gd name="connsiteX35" fmla="*/ 468249 w 551973"/>
                <a:gd name="connsiteY35" fmla="*/ 376047 h 631126"/>
                <a:gd name="connsiteX36" fmla="*/ 467296 w 551973"/>
                <a:gd name="connsiteY36" fmla="*/ 364903 h 631126"/>
                <a:gd name="connsiteX37" fmla="*/ 463963 w 551973"/>
                <a:gd name="connsiteY37" fmla="*/ 367760 h 631126"/>
                <a:gd name="connsiteX38" fmla="*/ 462344 w 551973"/>
                <a:gd name="connsiteY38" fmla="*/ 363950 h 631126"/>
                <a:gd name="connsiteX39" fmla="*/ 472726 w 551973"/>
                <a:gd name="connsiteY39" fmla="*/ 355378 h 631126"/>
                <a:gd name="connsiteX40" fmla="*/ 278321 w 551973"/>
                <a:gd name="connsiteY40" fmla="*/ 485394 h 631126"/>
                <a:gd name="connsiteX41" fmla="*/ 271082 w 551973"/>
                <a:gd name="connsiteY41" fmla="*/ 498919 h 631126"/>
                <a:gd name="connsiteX42" fmla="*/ 271939 w 551973"/>
                <a:gd name="connsiteY42" fmla="*/ 503110 h 631126"/>
                <a:gd name="connsiteX43" fmla="*/ 281845 w 551973"/>
                <a:gd name="connsiteY43" fmla="*/ 506063 h 631126"/>
                <a:gd name="connsiteX44" fmla="*/ 279368 w 551973"/>
                <a:gd name="connsiteY44" fmla="*/ 515588 h 631126"/>
                <a:gd name="connsiteX45" fmla="*/ 274511 w 551973"/>
                <a:gd name="connsiteY45" fmla="*/ 519684 h 631126"/>
                <a:gd name="connsiteX46" fmla="*/ 268796 w 551973"/>
                <a:gd name="connsiteY46" fmla="*/ 518160 h 631126"/>
                <a:gd name="connsiteX47" fmla="*/ 266605 w 551973"/>
                <a:gd name="connsiteY47" fmla="*/ 514921 h 631126"/>
                <a:gd name="connsiteX48" fmla="*/ 268796 w 551973"/>
                <a:gd name="connsiteY48" fmla="*/ 500729 h 631126"/>
                <a:gd name="connsiteX49" fmla="*/ 266415 w 551973"/>
                <a:gd name="connsiteY49" fmla="*/ 500348 h 631126"/>
                <a:gd name="connsiteX50" fmla="*/ 262033 w 551973"/>
                <a:gd name="connsiteY50" fmla="*/ 504349 h 631126"/>
                <a:gd name="connsiteX51" fmla="*/ 266605 w 551973"/>
                <a:gd name="connsiteY51" fmla="*/ 509111 h 631126"/>
                <a:gd name="connsiteX52" fmla="*/ 259175 w 551973"/>
                <a:gd name="connsiteY52" fmla="*/ 512350 h 631126"/>
                <a:gd name="connsiteX53" fmla="*/ 262890 w 551973"/>
                <a:gd name="connsiteY53" fmla="*/ 516826 h 631126"/>
                <a:gd name="connsiteX54" fmla="*/ 247936 w 551973"/>
                <a:gd name="connsiteY54" fmla="*/ 512540 h 631126"/>
                <a:gd name="connsiteX55" fmla="*/ 244983 w 551973"/>
                <a:gd name="connsiteY55" fmla="*/ 519113 h 631126"/>
                <a:gd name="connsiteX56" fmla="*/ 246983 w 551973"/>
                <a:gd name="connsiteY56" fmla="*/ 523589 h 631126"/>
                <a:gd name="connsiteX57" fmla="*/ 266319 w 551973"/>
                <a:gd name="connsiteY57" fmla="*/ 521589 h 631126"/>
                <a:gd name="connsiteX58" fmla="*/ 261461 w 551973"/>
                <a:gd name="connsiteY58" fmla="*/ 529209 h 631126"/>
                <a:gd name="connsiteX59" fmla="*/ 270320 w 551973"/>
                <a:gd name="connsiteY59" fmla="*/ 528447 h 631126"/>
                <a:gd name="connsiteX60" fmla="*/ 274987 w 551973"/>
                <a:gd name="connsiteY60" fmla="*/ 538448 h 631126"/>
                <a:gd name="connsiteX61" fmla="*/ 260985 w 551973"/>
                <a:gd name="connsiteY61" fmla="*/ 548735 h 631126"/>
                <a:gd name="connsiteX62" fmla="*/ 260414 w 551973"/>
                <a:gd name="connsiteY62" fmla="*/ 544830 h 631126"/>
                <a:gd name="connsiteX63" fmla="*/ 258318 w 551973"/>
                <a:gd name="connsiteY63" fmla="*/ 545973 h 631126"/>
                <a:gd name="connsiteX64" fmla="*/ 256699 w 551973"/>
                <a:gd name="connsiteY64" fmla="*/ 551402 h 631126"/>
                <a:gd name="connsiteX65" fmla="*/ 252032 w 551973"/>
                <a:gd name="connsiteY65" fmla="*/ 546068 h 631126"/>
                <a:gd name="connsiteX66" fmla="*/ 247745 w 551973"/>
                <a:gd name="connsiteY66" fmla="*/ 550735 h 631126"/>
                <a:gd name="connsiteX67" fmla="*/ 251746 w 551973"/>
                <a:gd name="connsiteY67" fmla="*/ 553783 h 631126"/>
                <a:gd name="connsiteX68" fmla="*/ 246126 w 551973"/>
                <a:gd name="connsiteY68" fmla="*/ 562165 h 631126"/>
                <a:gd name="connsiteX69" fmla="*/ 247079 w 551973"/>
                <a:gd name="connsiteY69" fmla="*/ 570547 h 631126"/>
                <a:gd name="connsiteX70" fmla="*/ 238125 w 551973"/>
                <a:gd name="connsiteY70" fmla="*/ 573119 h 631126"/>
                <a:gd name="connsiteX71" fmla="*/ 227457 w 551973"/>
                <a:gd name="connsiteY71" fmla="*/ 587788 h 631126"/>
                <a:gd name="connsiteX72" fmla="*/ 226123 w 551973"/>
                <a:gd name="connsiteY72" fmla="*/ 583882 h 631126"/>
                <a:gd name="connsiteX73" fmla="*/ 235077 w 551973"/>
                <a:gd name="connsiteY73" fmla="*/ 569785 h 631126"/>
                <a:gd name="connsiteX74" fmla="*/ 221552 w 551973"/>
                <a:gd name="connsiteY74" fmla="*/ 573310 h 631126"/>
                <a:gd name="connsiteX75" fmla="*/ 223076 w 551973"/>
                <a:gd name="connsiteY75" fmla="*/ 581597 h 631126"/>
                <a:gd name="connsiteX76" fmla="*/ 214694 w 551973"/>
                <a:gd name="connsiteY76" fmla="*/ 589216 h 631126"/>
                <a:gd name="connsiteX77" fmla="*/ 215646 w 551973"/>
                <a:gd name="connsiteY77" fmla="*/ 602266 h 631126"/>
                <a:gd name="connsiteX78" fmla="*/ 209265 w 551973"/>
                <a:gd name="connsiteY78" fmla="*/ 612076 h 631126"/>
                <a:gd name="connsiteX79" fmla="*/ 210884 w 551973"/>
                <a:gd name="connsiteY79" fmla="*/ 588264 h 631126"/>
                <a:gd name="connsiteX80" fmla="*/ 197263 w 551973"/>
                <a:gd name="connsiteY80" fmla="*/ 585978 h 631126"/>
                <a:gd name="connsiteX81" fmla="*/ 190786 w 551973"/>
                <a:gd name="connsiteY81" fmla="*/ 580930 h 631126"/>
                <a:gd name="connsiteX82" fmla="*/ 187357 w 551973"/>
                <a:gd name="connsiteY82" fmla="*/ 582263 h 631126"/>
                <a:gd name="connsiteX83" fmla="*/ 188214 w 551973"/>
                <a:gd name="connsiteY83" fmla="*/ 585597 h 631126"/>
                <a:gd name="connsiteX84" fmla="*/ 195929 w 551973"/>
                <a:gd name="connsiteY84" fmla="*/ 587311 h 631126"/>
                <a:gd name="connsiteX85" fmla="*/ 197739 w 551973"/>
                <a:gd name="connsiteY85" fmla="*/ 597980 h 631126"/>
                <a:gd name="connsiteX86" fmla="*/ 190977 w 551973"/>
                <a:gd name="connsiteY86" fmla="*/ 607028 h 631126"/>
                <a:gd name="connsiteX87" fmla="*/ 186595 w 551973"/>
                <a:gd name="connsiteY87" fmla="*/ 602551 h 631126"/>
                <a:gd name="connsiteX88" fmla="*/ 176117 w 551973"/>
                <a:gd name="connsiteY88" fmla="*/ 607028 h 631126"/>
                <a:gd name="connsiteX89" fmla="*/ 175641 w 551973"/>
                <a:gd name="connsiteY89" fmla="*/ 607790 h 631126"/>
                <a:gd name="connsiteX90" fmla="*/ 170307 w 551973"/>
                <a:gd name="connsiteY90" fmla="*/ 610743 h 631126"/>
                <a:gd name="connsiteX91" fmla="*/ 172021 w 551973"/>
                <a:gd name="connsiteY91" fmla="*/ 623125 h 631126"/>
                <a:gd name="connsiteX92" fmla="*/ 165259 w 551973"/>
                <a:gd name="connsiteY92" fmla="*/ 624554 h 631126"/>
                <a:gd name="connsiteX93" fmla="*/ 160497 w 551973"/>
                <a:gd name="connsiteY93" fmla="*/ 625126 h 631126"/>
                <a:gd name="connsiteX94" fmla="*/ 160497 w 551973"/>
                <a:gd name="connsiteY94" fmla="*/ 625126 h 631126"/>
                <a:gd name="connsiteX95" fmla="*/ 143256 w 551973"/>
                <a:gd name="connsiteY95" fmla="*/ 613315 h 631126"/>
                <a:gd name="connsiteX96" fmla="*/ 139922 w 551973"/>
                <a:gd name="connsiteY96" fmla="*/ 597503 h 631126"/>
                <a:gd name="connsiteX97" fmla="*/ 133827 w 551973"/>
                <a:gd name="connsiteY97" fmla="*/ 588073 h 631126"/>
                <a:gd name="connsiteX98" fmla="*/ 135160 w 551973"/>
                <a:gd name="connsiteY98" fmla="*/ 575596 h 631126"/>
                <a:gd name="connsiteX99" fmla="*/ 128492 w 551973"/>
                <a:gd name="connsiteY99" fmla="*/ 564071 h 631126"/>
                <a:gd name="connsiteX100" fmla="*/ 136779 w 551973"/>
                <a:gd name="connsiteY100" fmla="*/ 551783 h 631126"/>
                <a:gd name="connsiteX101" fmla="*/ 129730 w 551973"/>
                <a:gd name="connsiteY101" fmla="*/ 546163 h 631126"/>
                <a:gd name="connsiteX102" fmla="*/ 126968 w 551973"/>
                <a:gd name="connsiteY102" fmla="*/ 527780 h 631126"/>
                <a:gd name="connsiteX103" fmla="*/ 118586 w 551973"/>
                <a:gd name="connsiteY103" fmla="*/ 519113 h 631126"/>
                <a:gd name="connsiteX104" fmla="*/ 119349 w 551973"/>
                <a:gd name="connsiteY104" fmla="*/ 513112 h 631126"/>
                <a:gd name="connsiteX105" fmla="*/ 108299 w 551973"/>
                <a:gd name="connsiteY105" fmla="*/ 504063 h 631126"/>
                <a:gd name="connsiteX106" fmla="*/ 115253 w 551973"/>
                <a:gd name="connsiteY106" fmla="*/ 491109 h 631126"/>
                <a:gd name="connsiteX107" fmla="*/ 113252 w 551973"/>
                <a:gd name="connsiteY107" fmla="*/ 486632 h 631126"/>
                <a:gd name="connsiteX108" fmla="*/ 89345 w 551973"/>
                <a:gd name="connsiteY108" fmla="*/ 490347 h 631126"/>
                <a:gd name="connsiteX109" fmla="*/ 79820 w 551973"/>
                <a:gd name="connsiteY109" fmla="*/ 495681 h 631126"/>
                <a:gd name="connsiteX110" fmla="*/ 76200 w 551973"/>
                <a:gd name="connsiteY110" fmla="*/ 482060 h 631126"/>
                <a:gd name="connsiteX111" fmla="*/ 67723 w 551973"/>
                <a:gd name="connsiteY111" fmla="*/ 478536 h 631126"/>
                <a:gd name="connsiteX112" fmla="*/ 68009 w 551973"/>
                <a:gd name="connsiteY112" fmla="*/ 474535 h 631126"/>
                <a:gd name="connsiteX113" fmla="*/ 62484 w 551973"/>
                <a:gd name="connsiteY113" fmla="*/ 470344 h 631126"/>
                <a:gd name="connsiteX114" fmla="*/ 67533 w 551973"/>
                <a:gd name="connsiteY114" fmla="*/ 465201 h 631126"/>
                <a:gd name="connsiteX115" fmla="*/ 64675 w 551973"/>
                <a:gd name="connsiteY115" fmla="*/ 460724 h 631126"/>
                <a:gd name="connsiteX116" fmla="*/ 60103 w 551973"/>
                <a:gd name="connsiteY116" fmla="*/ 461486 h 631126"/>
                <a:gd name="connsiteX117" fmla="*/ 54388 w 551973"/>
                <a:gd name="connsiteY117" fmla="*/ 470154 h 631126"/>
                <a:gd name="connsiteX118" fmla="*/ 46577 w 551973"/>
                <a:gd name="connsiteY118" fmla="*/ 471488 h 631126"/>
                <a:gd name="connsiteX119" fmla="*/ 47435 w 551973"/>
                <a:gd name="connsiteY119" fmla="*/ 467106 h 631126"/>
                <a:gd name="connsiteX120" fmla="*/ 40958 w 551973"/>
                <a:gd name="connsiteY120" fmla="*/ 461963 h 631126"/>
                <a:gd name="connsiteX121" fmla="*/ 25813 w 551973"/>
                <a:gd name="connsiteY121" fmla="*/ 463582 h 631126"/>
                <a:gd name="connsiteX122" fmla="*/ 20193 w 551973"/>
                <a:gd name="connsiteY122" fmla="*/ 457009 h 631126"/>
                <a:gd name="connsiteX123" fmla="*/ 3048 w 551973"/>
                <a:gd name="connsiteY123" fmla="*/ 452628 h 631126"/>
                <a:gd name="connsiteX124" fmla="*/ 3048 w 551973"/>
                <a:gd name="connsiteY124" fmla="*/ 452628 h 631126"/>
                <a:gd name="connsiteX125" fmla="*/ 1620 w 551973"/>
                <a:gd name="connsiteY125" fmla="*/ 447675 h 631126"/>
                <a:gd name="connsiteX126" fmla="*/ 5715 w 551973"/>
                <a:gd name="connsiteY126" fmla="*/ 445865 h 631126"/>
                <a:gd name="connsiteX127" fmla="*/ 2000 w 551973"/>
                <a:gd name="connsiteY127" fmla="*/ 441198 h 631126"/>
                <a:gd name="connsiteX128" fmla="*/ 8954 w 551973"/>
                <a:gd name="connsiteY128" fmla="*/ 436912 h 631126"/>
                <a:gd name="connsiteX129" fmla="*/ 2096 w 551973"/>
                <a:gd name="connsiteY129" fmla="*/ 428434 h 631126"/>
                <a:gd name="connsiteX130" fmla="*/ 0 w 551973"/>
                <a:gd name="connsiteY130" fmla="*/ 415861 h 631126"/>
                <a:gd name="connsiteX131" fmla="*/ 8573 w 551973"/>
                <a:gd name="connsiteY131" fmla="*/ 412242 h 631126"/>
                <a:gd name="connsiteX132" fmla="*/ 18669 w 551973"/>
                <a:gd name="connsiteY132" fmla="*/ 401002 h 631126"/>
                <a:gd name="connsiteX133" fmla="*/ 16383 w 551973"/>
                <a:gd name="connsiteY133" fmla="*/ 393478 h 631126"/>
                <a:gd name="connsiteX134" fmla="*/ 19621 w 551973"/>
                <a:gd name="connsiteY134" fmla="*/ 385286 h 631126"/>
                <a:gd name="connsiteX135" fmla="*/ 16383 w 551973"/>
                <a:gd name="connsiteY135" fmla="*/ 382524 h 631126"/>
                <a:gd name="connsiteX136" fmla="*/ 24479 w 551973"/>
                <a:gd name="connsiteY136" fmla="*/ 368332 h 631126"/>
                <a:gd name="connsiteX137" fmla="*/ 24003 w 551973"/>
                <a:gd name="connsiteY137" fmla="*/ 352425 h 631126"/>
                <a:gd name="connsiteX138" fmla="*/ 30099 w 551973"/>
                <a:gd name="connsiteY138" fmla="*/ 350044 h 631126"/>
                <a:gd name="connsiteX139" fmla="*/ 32576 w 551973"/>
                <a:gd name="connsiteY139" fmla="*/ 342900 h 631126"/>
                <a:gd name="connsiteX140" fmla="*/ 38005 w 551973"/>
                <a:gd name="connsiteY140" fmla="*/ 343948 h 631126"/>
                <a:gd name="connsiteX141" fmla="*/ 38862 w 551973"/>
                <a:gd name="connsiteY141" fmla="*/ 340900 h 631126"/>
                <a:gd name="connsiteX142" fmla="*/ 33052 w 551973"/>
                <a:gd name="connsiteY142" fmla="*/ 329755 h 631126"/>
                <a:gd name="connsiteX143" fmla="*/ 61436 w 551973"/>
                <a:gd name="connsiteY143" fmla="*/ 315563 h 631126"/>
                <a:gd name="connsiteX144" fmla="*/ 64294 w 551973"/>
                <a:gd name="connsiteY144" fmla="*/ 305562 h 631126"/>
                <a:gd name="connsiteX145" fmla="*/ 76010 w 551973"/>
                <a:gd name="connsiteY145" fmla="*/ 296132 h 631126"/>
                <a:gd name="connsiteX146" fmla="*/ 73533 w 551973"/>
                <a:gd name="connsiteY146" fmla="*/ 287559 h 631126"/>
                <a:gd name="connsiteX147" fmla="*/ 64961 w 551973"/>
                <a:gd name="connsiteY147" fmla="*/ 286607 h 631126"/>
                <a:gd name="connsiteX148" fmla="*/ 65342 w 551973"/>
                <a:gd name="connsiteY148" fmla="*/ 275082 h 631126"/>
                <a:gd name="connsiteX149" fmla="*/ 79629 w 551973"/>
                <a:gd name="connsiteY149" fmla="*/ 257365 h 631126"/>
                <a:gd name="connsiteX150" fmla="*/ 89631 w 551973"/>
                <a:gd name="connsiteY150" fmla="*/ 260699 h 631126"/>
                <a:gd name="connsiteX151" fmla="*/ 94012 w 551973"/>
                <a:gd name="connsiteY151" fmla="*/ 248412 h 631126"/>
                <a:gd name="connsiteX152" fmla="*/ 82296 w 551973"/>
                <a:gd name="connsiteY152" fmla="*/ 235363 h 631126"/>
                <a:gd name="connsiteX153" fmla="*/ 85820 w 551973"/>
                <a:gd name="connsiteY153" fmla="*/ 224980 h 631126"/>
                <a:gd name="connsiteX154" fmla="*/ 78963 w 551973"/>
                <a:gd name="connsiteY154" fmla="*/ 216122 h 631126"/>
                <a:gd name="connsiteX155" fmla="*/ 84582 w 551973"/>
                <a:gd name="connsiteY155" fmla="*/ 208216 h 631126"/>
                <a:gd name="connsiteX156" fmla="*/ 83344 w 551973"/>
                <a:gd name="connsiteY156" fmla="*/ 198406 h 631126"/>
                <a:gd name="connsiteX157" fmla="*/ 100965 w 551973"/>
                <a:gd name="connsiteY157" fmla="*/ 178689 h 631126"/>
                <a:gd name="connsiteX158" fmla="*/ 126111 w 551973"/>
                <a:gd name="connsiteY158" fmla="*/ 172307 h 631126"/>
                <a:gd name="connsiteX159" fmla="*/ 130493 w 551973"/>
                <a:gd name="connsiteY159" fmla="*/ 173926 h 631126"/>
                <a:gd name="connsiteX160" fmla="*/ 143352 w 551973"/>
                <a:gd name="connsiteY160" fmla="*/ 163639 h 631126"/>
                <a:gd name="connsiteX161" fmla="*/ 145352 w 551973"/>
                <a:gd name="connsiteY161" fmla="*/ 153733 h 631126"/>
                <a:gd name="connsiteX162" fmla="*/ 157829 w 551973"/>
                <a:gd name="connsiteY162" fmla="*/ 140017 h 631126"/>
                <a:gd name="connsiteX163" fmla="*/ 157734 w 551973"/>
                <a:gd name="connsiteY163" fmla="*/ 136588 h 631126"/>
                <a:gd name="connsiteX164" fmla="*/ 150114 w 551973"/>
                <a:gd name="connsiteY164" fmla="*/ 132112 h 631126"/>
                <a:gd name="connsiteX165" fmla="*/ 150114 w 551973"/>
                <a:gd name="connsiteY165" fmla="*/ 124492 h 631126"/>
                <a:gd name="connsiteX166" fmla="*/ 153448 w 551973"/>
                <a:gd name="connsiteY166" fmla="*/ 121253 h 631126"/>
                <a:gd name="connsiteX167" fmla="*/ 151162 w 551973"/>
                <a:gd name="connsiteY167" fmla="*/ 110395 h 631126"/>
                <a:gd name="connsiteX168" fmla="*/ 147257 w 551973"/>
                <a:gd name="connsiteY168" fmla="*/ 100679 h 631126"/>
                <a:gd name="connsiteX169" fmla="*/ 144399 w 551973"/>
                <a:gd name="connsiteY169" fmla="*/ 103346 h 631126"/>
                <a:gd name="connsiteX170" fmla="*/ 140113 w 551973"/>
                <a:gd name="connsiteY170" fmla="*/ 101155 h 631126"/>
                <a:gd name="connsiteX171" fmla="*/ 139732 w 551973"/>
                <a:gd name="connsiteY171" fmla="*/ 89249 h 631126"/>
                <a:gd name="connsiteX172" fmla="*/ 144589 w 551973"/>
                <a:gd name="connsiteY172" fmla="*/ 86296 h 631126"/>
                <a:gd name="connsiteX173" fmla="*/ 149638 w 551973"/>
                <a:gd name="connsiteY173" fmla="*/ 92297 h 631126"/>
                <a:gd name="connsiteX174" fmla="*/ 150495 w 551973"/>
                <a:gd name="connsiteY174" fmla="*/ 84677 h 631126"/>
                <a:gd name="connsiteX175" fmla="*/ 162116 w 551973"/>
                <a:gd name="connsiteY175" fmla="*/ 84487 h 631126"/>
                <a:gd name="connsiteX176" fmla="*/ 162116 w 551973"/>
                <a:gd name="connsiteY176" fmla="*/ 80772 h 631126"/>
                <a:gd name="connsiteX177" fmla="*/ 173736 w 551973"/>
                <a:gd name="connsiteY177" fmla="*/ 72199 h 631126"/>
                <a:gd name="connsiteX178" fmla="*/ 172117 w 551973"/>
                <a:gd name="connsiteY178" fmla="*/ 59150 h 631126"/>
                <a:gd name="connsiteX179" fmla="*/ 176784 w 551973"/>
                <a:gd name="connsiteY179" fmla="*/ 55245 h 631126"/>
                <a:gd name="connsiteX180" fmla="*/ 178784 w 551973"/>
                <a:gd name="connsiteY180" fmla="*/ 61055 h 631126"/>
                <a:gd name="connsiteX181" fmla="*/ 191453 w 551973"/>
                <a:gd name="connsiteY181" fmla="*/ 50101 h 631126"/>
                <a:gd name="connsiteX182" fmla="*/ 196025 w 551973"/>
                <a:gd name="connsiteY182" fmla="*/ 49721 h 631126"/>
                <a:gd name="connsiteX183" fmla="*/ 200502 w 551973"/>
                <a:gd name="connsiteY183" fmla="*/ 43243 h 631126"/>
                <a:gd name="connsiteX184" fmla="*/ 207645 w 551973"/>
                <a:gd name="connsiteY184" fmla="*/ 50578 h 631126"/>
                <a:gd name="connsiteX185" fmla="*/ 210312 w 551973"/>
                <a:gd name="connsiteY185" fmla="*/ 59246 h 631126"/>
                <a:gd name="connsiteX186" fmla="*/ 225743 w 551973"/>
                <a:gd name="connsiteY186" fmla="*/ 68389 h 631126"/>
                <a:gd name="connsiteX187" fmla="*/ 231743 w 551973"/>
                <a:gd name="connsiteY187" fmla="*/ 62579 h 631126"/>
                <a:gd name="connsiteX188" fmla="*/ 232601 w 551973"/>
                <a:gd name="connsiteY188" fmla="*/ 55912 h 631126"/>
                <a:gd name="connsiteX189" fmla="*/ 240792 w 551973"/>
                <a:gd name="connsiteY189" fmla="*/ 48958 h 631126"/>
                <a:gd name="connsiteX190" fmla="*/ 261557 w 551973"/>
                <a:gd name="connsiteY190" fmla="*/ 43434 h 631126"/>
                <a:gd name="connsiteX191" fmla="*/ 269367 w 551973"/>
                <a:gd name="connsiteY191" fmla="*/ 46767 h 631126"/>
                <a:gd name="connsiteX192" fmla="*/ 273177 w 551973"/>
                <a:gd name="connsiteY192" fmla="*/ 34290 h 631126"/>
                <a:gd name="connsiteX193" fmla="*/ 299847 w 551973"/>
                <a:gd name="connsiteY193" fmla="*/ 28670 h 631126"/>
                <a:gd name="connsiteX194" fmla="*/ 303086 w 551973"/>
                <a:gd name="connsiteY194" fmla="*/ 16383 h 631126"/>
                <a:gd name="connsiteX195" fmla="*/ 296609 w 551973"/>
                <a:gd name="connsiteY195" fmla="*/ 11334 h 631126"/>
                <a:gd name="connsiteX196" fmla="*/ 309753 w 551973"/>
                <a:gd name="connsiteY196" fmla="*/ 2667 h 631126"/>
                <a:gd name="connsiteX197" fmla="*/ 309753 w 551973"/>
                <a:gd name="connsiteY197" fmla="*/ 2667 h 631126"/>
                <a:gd name="connsiteX198" fmla="*/ 317088 w 551973"/>
                <a:gd name="connsiteY198" fmla="*/ 9620 h 631126"/>
                <a:gd name="connsiteX199" fmla="*/ 318231 w 551973"/>
                <a:gd name="connsiteY199" fmla="*/ 4096 h 631126"/>
                <a:gd name="connsiteX200" fmla="*/ 327565 w 551973"/>
                <a:gd name="connsiteY200" fmla="*/ 2762 h 631126"/>
                <a:gd name="connsiteX201" fmla="*/ 331184 w 551973"/>
                <a:gd name="connsiteY201" fmla="*/ 7525 h 631126"/>
                <a:gd name="connsiteX202" fmla="*/ 343377 w 551973"/>
                <a:gd name="connsiteY202" fmla="*/ 0 h 631126"/>
                <a:gd name="connsiteX203" fmla="*/ 349568 w 551973"/>
                <a:gd name="connsiteY203" fmla="*/ 8001 h 631126"/>
                <a:gd name="connsiteX204" fmla="*/ 354711 w 551973"/>
                <a:gd name="connsiteY204" fmla="*/ 8953 h 631126"/>
                <a:gd name="connsiteX205" fmla="*/ 350330 w 551973"/>
                <a:gd name="connsiteY205" fmla="*/ 17716 h 631126"/>
                <a:gd name="connsiteX206" fmla="*/ 354425 w 551973"/>
                <a:gd name="connsiteY206" fmla="*/ 19717 h 631126"/>
                <a:gd name="connsiteX207" fmla="*/ 354045 w 551973"/>
                <a:gd name="connsiteY207" fmla="*/ 25717 h 631126"/>
                <a:gd name="connsiteX208" fmla="*/ 344329 w 551973"/>
                <a:gd name="connsiteY208" fmla="*/ 34766 h 631126"/>
                <a:gd name="connsiteX209" fmla="*/ 345663 w 551973"/>
                <a:gd name="connsiteY209" fmla="*/ 45339 h 631126"/>
                <a:gd name="connsiteX210" fmla="*/ 356235 w 551973"/>
                <a:gd name="connsiteY210" fmla="*/ 54388 h 631126"/>
                <a:gd name="connsiteX211" fmla="*/ 365856 w 551973"/>
                <a:gd name="connsiteY211" fmla="*/ 80772 h 631126"/>
                <a:gd name="connsiteX212" fmla="*/ 363093 w 551973"/>
                <a:gd name="connsiteY212" fmla="*/ 84296 h 631126"/>
                <a:gd name="connsiteX213" fmla="*/ 367475 w 551973"/>
                <a:gd name="connsiteY213" fmla="*/ 99822 h 631126"/>
                <a:gd name="connsiteX214" fmla="*/ 361474 w 551973"/>
                <a:gd name="connsiteY214" fmla="*/ 106680 h 631126"/>
                <a:gd name="connsiteX215" fmla="*/ 364141 w 551973"/>
                <a:gd name="connsiteY215" fmla="*/ 107537 h 631126"/>
                <a:gd name="connsiteX216" fmla="*/ 364141 w 551973"/>
                <a:gd name="connsiteY216" fmla="*/ 107537 h 631126"/>
                <a:gd name="connsiteX217" fmla="*/ 366999 w 551973"/>
                <a:gd name="connsiteY217" fmla="*/ 114490 h 631126"/>
                <a:gd name="connsiteX218" fmla="*/ 373666 w 551973"/>
                <a:gd name="connsiteY218" fmla="*/ 114967 h 631126"/>
                <a:gd name="connsiteX219" fmla="*/ 373666 w 551973"/>
                <a:gd name="connsiteY219" fmla="*/ 114967 h 631126"/>
                <a:gd name="connsiteX220" fmla="*/ 379762 w 551973"/>
                <a:gd name="connsiteY220" fmla="*/ 110109 h 631126"/>
                <a:gd name="connsiteX221" fmla="*/ 385382 w 551973"/>
                <a:gd name="connsiteY221" fmla="*/ 113633 h 631126"/>
                <a:gd name="connsiteX222" fmla="*/ 393383 w 551973"/>
                <a:gd name="connsiteY222" fmla="*/ 111919 h 631126"/>
                <a:gd name="connsiteX223" fmla="*/ 394240 w 551973"/>
                <a:gd name="connsiteY223" fmla="*/ 118586 h 631126"/>
                <a:gd name="connsiteX224" fmla="*/ 407861 w 551973"/>
                <a:gd name="connsiteY224" fmla="*/ 120301 h 631126"/>
                <a:gd name="connsiteX225" fmla="*/ 423767 w 551973"/>
                <a:gd name="connsiteY225" fmla="*/ 104965 h 631126"/>
                <a:gd name="connsiteX226" fmla="*/ 432816 w 551973"/>
                <a:gd name="connsiteY226" fmla="*/ 107823 h 631126"/>
                <a:gd name="connsiteX227" fmla="*/ 437960 w 551973"/>
                <a:gd name="connsiteY227" fmla="*/ 88392 h 631126"/>
                <a:gd name="connsiteX228" fmla="*/ 443294 w 551973"/>
                <a:gd name="connsiteY228" fmla="*/ 90106 h 631126"/>
                <a:gd name="connsiteX229" fmla="*/ 445484 w 551973"/>
                <a:gd name="connsiteY229" fmla="*/ 85820 h 631126"/>
                <a:gd name="connsiteX230" fmla="*/ 455390 w 551973"/>
                <a:gd name="connsiteY230" fmla="*/ 86582 h 631126"/>
                <a:gd name="connsiteX231" fmla="*/ 454438 w 551973"/>
                <a:gd name="connsiteY231" fmla="*/ 97059 h 631126"/>
                <a:gd name="connsiteX232" fmla="*/ 463677 w 551973"/>
                <a:gd name="connsiteY232" fmla="*/ 108680 h 631126"/>
                <a:gd name="connsiteX233" fmla="*/ 463677 w 551973"/>
                <a:gd name="connsiteY233" fmla="*/ 108680 h 631126"/>
                <a:gd name="connsiteX234" fmla="*/ 461772 w 551973"/>
                <a:gd name="connsiteY234" fmla="*/ 119063 h 631126"/>
                <a:gd name="connsiteX235" fmla="*/ 472726 w 551973"/>
                <a:gd name="connsiteY235" fmla="*/ 132683 h 631126"/>
                <a:gd name="connsiteX236" fmla="*/ 472726 w 551973"/>
                <a:gd name="connsiteY236" fmla="*/ 132683 h 631126"/>
                <a:gd name="connsiteX237" fmla="*/ 471297 w 551973"/>
                <a:gd name="connsiteY237" fmla="*/ 135636 h 631126"/>
                <a:gd name="connsiteX238" fmla="*/ 471297 w 551973"/>
                <a:gd name="connsiteY238" fmla="*/ 135636 h 631126"/>
                <a:gd name="connsiteX239" fmla="*/ 479489 w 551973"/>
                <a:gd name="connsiteY239" fmla="*/ 136398 h 631126"/>
                <a:gd name="connsiteX240" fmla="*/ 479489 w 551973"/>
                <a:gd name="connsiteY240" fmla="*/ 136398 h 631126"/>
                <a:gd name="connsiteX241" fmla="*/ 481203 w 551973"/>
                <a:gd name="connsiteY241" fmla="*/ 133445 h 631126"/>
                <a:gd name="connsiteX242" fmla="*/ 484061 w 551973"/>
                <a:gd name="connsiteY242" fmla="*/ 136112 h 631126"/>
                <a:gd name="connsiteX243" fmla="*/ 491966 w 551973"/>
                <a:gd name="connsiteY243" fmla="*/ 134493 h 631126"/>
                <a:gd name="connsiteX244" fmla="*/ 491966 w 551973"/>
                <a:gd name="connsiteY244" fmla="*/ 131159 h 631126"/>
                <a:gd name="connsiteX245" fmla="*/ 491966 w 551973"/>
                <a:gd name="connsiteY245" fmla="*/ 131159 h 631126"/>
                <a:gd name="connsiteX246" fmla="*/ 499586 w 551973"/>
                <a:gd name="connsiteY246" fmla="*/ 125730 h 631126"/>
                <a:gd name="connsiteX247" fmla="*/ 499586 w 551973"/>
                <a:gd name="connsiteY247" fmla="*/ 125730 h 631126"/>
                <a:gd name="connsiteX248" fmla="*/ 503397 w 551973"/>
                <a:gd name="connsiteY248" fmla="*/ 130873 h 631126"/>
                <a:gd name="connsiteX249" fmla="*/ 515779 w 551973"/>
                <a:gd name="connsiteY249" fmla="*/ 120396 h 631126"/>
                <a:gd name="connsiteX250" fmla="*/ 528924 w 551973"/>
                <a:gd name="connsiteY250" fmla="*/ 118681 h 631126"/>
                <a:gd name="connsiteX251" fmla="*/ 532543 w 551973"/>
                <a:gd name="connsiteY251" fmla="*/ 123920 h 631126"/>
                <a:gd name="connsiteX252" fmla="*/ 532543 w 551973"/>
                <a:gd name="connsiteY252" fmla="*/ 123920 h 631126"/>
                <a:gd name="connsiteX253" fmla="*/ 540544 w 551973"/>
                <a:gd name="connsiteY253" fmla="*/ 123253 h 631126"/>
                <a:gd name="connsiteX254" fmla="*/ 541973 w 551973"/>
                <a:gd name="connsiteY254" fmla="*/ 130492 h 631126"/>
                <a:gd name="connsiteX255" fmla="*/ 541973 w 551973"/>
                <a:gd name="connsiteY255" fmla="*/ 130492 h 631126"/>
                <a:gd name="connsiteX256" fmla="*/ 550450 w 551973"/>
                <a:gd name="connsiteY256" fmla="*/ 141827 h 631126"/>
                <a:gd name="connsiteX257" fmla="*/ 547783 w 551973"/>
                <a:gd name="connsiteY257" fmla="*/ 144208 h 631126"/>
                <a:gd name="connsiteX258" fmla="*/ 551974 w 551973"/>
                <a:gd name="connsiteY258" fmla="*/ 154019 h 631126"/>
                <a:gd name="connsiteX259" fmla="*/ 551974 w 551973"/>
                <a:gd name="connsiteY259" fmla="*/ 154019 h 631126"/>
                <a:gd name="connsiteX260" fmla="*/ 549688 w 551973"/>
                <a:gd name="connsiteY260" fmla="*/ 155353 h 631126"/>
                <a:gd name="connsiteX261" fmla="*/ 544163 w 551973"/>
                <a:gd name="connsiteY261" fmla="*/ 143732 h 631126"/>
                <a:gd name="connsiteX262" fmla="*/ 535877 w 551973"/>
                <a:gd name="connsiteY262" fmla="*/ 144971 h 631126"/>
                <a:gd name="connsiteX263" fmla="*/ 536543 w 551973"/>
                <a:gd name="connsiteY263" fmla="*/ 136969 h 631126"/>
                <a:gd name="connsiteX264" fmla="*/ 531590 w 551973"/>
                <a:gd name="connsiteY264" fmla="*/ 139065 h 631126"/>
                <a:gd name="connsiteX265" fmla="*/ 528828 w 551973"/>
                <a:gd name="connsiteY265" fmla="*/ 136112 h 631126"/>
                <a:gd name="connsiteX266" fmla="*/ 529400 w 551973"/>
                <a:gd name="connsiteY266" fmla="*/ 141827 h 631126"/>
                <a:gd name="connsiteX267" fmla="*/ 523304 w 551973"/>
                <a:gd name="connsiteY267" fmla="*/ 139732 h 631126"/>
                <a:gd name="connsiteX268" fmla="*/ 522732 w 551973"/>
                <a:gd name="connsiteY268" fmla="*/ 149542 h 631126"/>
                <a:gd name="connsiteX269" fmla="*/ 526447 w 551973"/>
                <a:gd name="connsiteY269" fmla="*/ 143256 h 631126"/>
                <a:gd name="connsiteX270" fmla="*/ 532162 w 551973"/>
                <a:gd name="connsiteY270" fmla="*/ 143065 h 631126"/>
                <a:gd name="connsiteX271" fmla="*/ 535400 w 551973"/>
                <a:gd name="connsiteY271" fmla="*/ 148399 h 631126"/>
                <a:gd name="connsiteX272" fmla="*/ 545116 w 551973"/>
                <a:gd name="connsiteY272" fmla="*/ 147066 h 631126"/>
                <a:gd name="connsiteX273" fmla="*/ 545211 w 551973"/>
                <a:gd name="connsiteY273" fmla="*/ 152305 h 631126"/>
                <a:gd name="connsiteX274" fmla="*/ 551402 w 551973"/>
                <a:gd name="connsiteY274" fmla="*/ 158877 h 631126"/>
                <a:gd name="connsiteX275" fmla="*/ 544639 w 551973"/>
                <a:gd name="connsiteY275" fmla="*/ 160687 h 631126"/>
                <a:gd name="connsiteX276" fmla="*/ 544545 w 551973"/>
                <a:gd name="connsiteY276" fmla="*/ 164687 h 631126"/>
                <a:gd name="connsiteX277" fmla="*/ 530829 w 551973"/>
                <a:gd name="connsiteY277" fmla="*/ 161925 h 631126"/>
                <a:gd name="connsiteX278" fmla="*/ 533686 w 551973"/>
                <a:gd name="connsiteY278" fmla="*/ 169069 h 631126"/>
                <a:gd name="connsiteX279" fmla="*/ 530352 w 551973"/>
                <a:gd name="connsiteY279" fmla="*/ 168592 h 631126"/>
                <a:gd name="connsiteX280" fmla="*/ 528638 w 551973"/>
                <a:gd name="connsiteY280" fmla="*/ 173164 h 631126"/>
                <a:gd name="connsiteX281" fmla="*/ 531400 w 551973"/>
                <a:gd name="connsiteY281" fmla="*/ 173355 h 631126"/>
                <a:gd name="connsiteX282" fmla="*/ 531781 w 551973"/>
                <a:gd name="connsiteY282" fmla="*/ 177641 h 631126"/>
                <a:gd name="connsiteX283" fmla="*/ 520446 w 551973"/>
                <a:gd name="connsiteY283" fmla="*/ 180784 h 631126"/>
                <a:gd name="connsiteX284" fmla="*/ 527399 w 551973"/>
                <a:gd name="connsiteY284" fmla="*/ 182023 h 631126"/>
                <a:gd name="connsiteX285" fmla="*/ 527114 w 551973"/>
                <a:gd name="connsiteY285" fmla="*/ 188785 h 631126"/>
                <a:gd name="connsiteX286" fmla="*/ 513874 w 551973"/>
                <a:gd name="connsiteY286" fmla="*/ 186214 h 631126"/>
                <a:gd name="connsiteX287" fmla="*/ 511207 w 551973"/>
                <a:gd name="connsiteY287" fmla="*/ 193834 h 631126"/>
                <a:gd name="connsiteX288" fmla="*/ 505873 w 551973"/>
                <a:gd name="connsiteY288" fmla="*/ 191262 h 631126"/>
                <a:gd name="connsiteX289" fmla="*/ 505016 w 551973"/>
                <a:gd name="connsiteY289" fmla="*/ 200501 h 631126"/>
                <a:gd name="connsiteX290" fmla="*/ 510921 w 551973"/>
                <a:gd name="connsiteY290" fmla="*/ 205073 h 631126"/>
                <a:gd name="connsiteX291" fmla="*/ 515970 w 551973"/>
                <a:gd name="connsiteY291" fmla="*/ 204406 h 631126"/>
                <a:gd name="connsiteX292" fmla="*/ 510826 w 551973"/>
                <a:gd name="connsiteY292" fmla="*/ 209931 h 631126"/>
                <a:gd name="connsiteX293" fmla="*/ 518446 w 551973"/>
                <a:gd name="connsiteY293" fmla="*/ 213836 h 631126"/>
                <a:gd name="connsiteX294" fmla="*/ 511779 w 551973"/>
                <a:gd name="connsiteY294" fmla="*/ 218599 h 631126"/>
                <a:gd name="connsiteX295" fmla="*/ 512255 w 551973"/>
                <a:gd name="connsiteY295" fmla="*/ 224409 h 631126"/>
                <a:gd name="connsiteX296" fmla="*/ 515874 w 551973"/>
                <a:gd name="connsiteY296" fmla="*/ 224599 h 631126"/>
                <a:gd name="connsiteX297" fmla="*/ 510826 w 551973"/>
                <a:gd name="connsiteY297" fmla="*/ 228600 h 631126"/>
                <a:gd name="connsiteX298" fmla="*/ 509016 w 551973"/>
                <a:gd name="connsiteY298" fmla="*/ 224504 h 631126"/>
                <a:gd name="connsiteX299" fmla="*/ 501301 w 551973"/>
                <a:gd name="connsiteY299" fmla="*/ 230219 h 631126"/>
                <a:gd name="connsiteX300" fmla="*/ 494157 w 551973"/>
                <a:gd name="connsiteY300" fmla="*/ 229743 h 631126"/>
                <a:gd name="connsiteX301" fmla="*/ 491300 w 551973"/>
                <a:gd name="connsiteY301" fmla="*/ 233267 h 631126"/>
                <a:gd name="connsiteX302" fmla="*/ 493109 w 551973"/>
                <a:gd name="connsiteY302" fmla="*/ 235648 h 631126"/>
                <a:gd name="connsiteX303" fmla="*/ 485775 w 551973"/>
                <a:gd name="connsiteY303" fmla="*/ 242125 h 631126"/>
                <a:gd name="connsiteX304" fmla="*/ 478727 w 551973"/>
                <a:gd name="connsiteY304" fmla="*/ 240601 h 631126"/>
                <a:gd name="connsiteX305" fmla="*/ 480727 w 551973"/>
                <a:gd name="connsiteY305" fmla="*/ 232696 h 631126"/>
                <a:gd name="connsiteX306" fmla="*/ 494443 w 551973"/>
                <a:gd name="connsiteY306" fmla="*/ 227076 h 631126"/>
                <a:gd name="connsiteX307" fmla="*/ 496158 w 551973"/>
                <a:gd name="connsiteY307" fmla="*/ 218789 h 631126"/>
                <a:gd name="connsiteX308" fmla="*/ 508921 w 551973"/>
                <a:gd name="connsiteY308" fmla="*/ 205740 h 631126"/>
                <a:gd name="connsiteX309" fmla="*/ 490824 w 551973"/>
                <a:gd name="connsiteY309" fmla="*/ 207740 h 631126"/>
                <a:gd name="connsiteX310" fmla="*/ 488061 w 551973"/>
                <a:gd name="connsiteY310" fmla="*/ 222028 h 631126"/>
                <a:gd name="connsiteX311" fmla="*/ 483775 w 551973"/>
                <a:gd name="connsiteY311" fmla="*/ 224885 h 631126"/>
                <a:gd name="connsiteX312" fmla="*/ 479965 w 551973"/>
                <a:gd name="connsiteY312" fmla="*/ 216408 h 631126"/>
                <a:gd name="connsiteX313" fmla="*/ 476060 w 551973"/>
                <a:gd name="connsiteY313" fmla="*/ 219170 h 631126"/>
                <a:gd name="connsiteX314" fmla="*/ 473964 w 551973"/>
                <a:gd name="connsiteY314" fmla="*/ 216313 h 631126"/>
                <a:gd name="connsiteX315" fmla="*/ 475298 w 551973"/>
                <a:gd name="connsiteY315" fmla="*/ 208788 h 631126"/>
                <a:gd name="connsiteX316" fmla="*/ 480822 w 551973"/>
                <a:gd name="connsiteY316" fmla="*/ 206407 h 631126"/>
                <a:gd name="connsiteX317" fmla="*/ 480727 w 551973"/>
                <a:gd name="connsiteY317" fmla="*/ 203168 h 631126"/>
                <a:gd name="connsiteX318" fmla="*/ 475012 w 551973"/>
                <a:gd name="connsiteY318" fmla="*/ 205645 h 631126"/>
                <a:gd name="connsiteX319" fmla="*/ 475488 w 551973"/>
                <a:gd name="connsiteY319" fmla="*/ 200692 h 631126"/>
                <a:gd name="connsiteX320" fmla="*/ 472726 w 551973"/>
                <a:gd name="connsiteY320" fmla="*/ 200120 h 631126"/>
                <a:gd name="connsiteX321" fmla="*/ 471583 w 551973"/>
                <a:gd name="connsiteY321" fmla="*/ 210598 h 631126"/>
                <a:gd name="connsiteX322" fmla="*/ 466725 w 551973"/>
                <a:gd name="connsiteY322" fmla="*/ 217075 h 631126"/>
                <a:gd name="connsiteX323" fmla="*/ 457771 w 551973"/>
                <a:gd name="connsiteY323" fmla="*/ 209645 h 631126"/>
                <a:gd name="connsiteX324" fmla="*/ 453104 w 551973"/>
                <a:gd name="connsiteY324" fmla="*/ 209931 h 631126"/>
                <a:gd name="connsiteX325" fmla="*/ 454152 w 551973"/>
                <a:gd name="connsiteY325" fmla="*/ 204502 h 631126"/>
                <a:gd name="connsiteX326" fmla="*/ 449199 w 551973"/>
                <a:gd name="connsiteY326" fmla="*/ 206978 h 631126"/>
                <a:gd name="connsiteX327" fmla="*/ 450438 w 551973"/>
                <a:gd name="connsiteY327" fmla="*/ 210788 h 631126"/>
                <a:gd name="connsiteX328" fmla="*/ 458629 w 551973"/>
                <a:gd name="connsiteY328" fmla="*/ 214313 h 631126"/>
                <a:gd name="connsiteX329" fmla="*/ 453104 w 551973"/>
                <a:gd name="connsiteY329" fmla="*/ 225457 h 631126"/>
                <a:gd name="connsiteX330" fmla="*/ 447294 w 551973"/>
                <a:gd name="connsiteY330" fmla="*/ 226314 h 631126"/>
                <a:gd name="connsiteX331" fmla="*/ 451009 w 551973"/>
                <a:gd name="connsiteY331" fmla="*/ 230696 h 631126"/>
                <a:gd name="connsiteX332" fmla="*/ 467583 w 551973"/>
                <a:gd name="connsiteY332" fmla="*/ 229171 h 631126"/>
                <a:gd name="connsiteX333" fmla="*/ 473202 w 551973"/>
                <a:gd name="connsiteY333" fmla="*/ 233363 h 631126"/>
                <a:gd name="connsiteX334" fmla="*/ 471202 w 551973"/>
                <a:gd name="connsiteY334" fmla="*/ 237744 h 631126"/>
                <a:gd name="connsiteX335" fmla="*/ 479203 w 551973"/>
                <a:gd name="connsiteY335" fmla="*/ 250984 h 631126"/>
                <a:gd name="connsiteX336" fmla="*/ 472345 w 551973"/>
                <a:gd name="connsiteY336" fmla="*/ 254508 h 631126"/>
                <a:gd name="connsiteX337" fmla="*/ 457105 w 551973"/>
                <a:gd name="connsiteY337" fmla="*/ 244983 h 631126"/>
                <a:gd name="connsiteX338" fmla="*/ 450056 w 551973"/>
                <a:gd name="connsiteY338" fmla="*/ 252317 h 631126"/>
                <a:gd name="connsiteX339" fmla="*/ 459296 w 551973"/>
                <a:gd name="connsiteY339" fmla="*/ 254508 h 631126"/>
                <a:gd name="connsiteX340" fmla="*/ 462058 w 551973"/>
                <a:gd name="connsiteY340" fmla="*/ 264890 h 631126"/>
                <a:gd name="connsiteX341" fmla="*/ 480156 w 551973"/>
                <a:gd name="connsiteY341" fmla="*/ 253746 h 631126"/>
                <a:gd name="connsiteX342" fmla="*/ 484537 w 551973"/>
                <a:gd name="connsiteY342" fmla="*/ 260985 h 631126"/>
                <a:gd name="connsiteX343" fmla="*/ 482822 w 551973"/>
                <a:gd name="connsiteY343" fmla="*/ 264128 h 631126"/>
                <a:gd name="connsiteX344" fmla="*/ 494729 w 551973"/>
                <a:gd name="connsiteY344" fmla="*/ 260794 h 631126"/>
                <a:gd name="connsiteX345" fmla="*/ 485966 w 551973"/>
                <a:gd name="connsiteY345" fmla="*/ 268129 h 631126"/>
                <a:gd name="connsiteX346" fmla="*/ 481203 w 551973"/>
                <a:gd name="connsiteY346" fmla="*/ 266224 h 631126"/>
                <a:gd name="connsiteX347" fmla="*/ 474726 w 551973"/>
                <a:gd name="connsiteY347" fmla="*/ 269367 h 631126"/>
                <a:gd name="connsiteX348" fmla="*/ 475869 w 551973"/>
                <a:gd name="connsiteY348" fmla="*/ 274130 h 631126"/>
                <a:gd name="connsiteX349" fmla="*/ 474250 w 551973"/>
                <a:gd name="connsiteY349" fmla="*/ 271653 h 631126"/>
                <a:gd name="connsiteX350" fmla="*/ 457200 w 551973"/>
                <a:gd name="connsiteY350" fmla="*/ 274320 h 631126"/>
                <a:gd name="connsiteX351" fmla="*/ 458914 w 551973"/>
                <a:gd name="connsiteY351" fmla="*/ 282702 h 631126"/>
                <a:gd name="connsiteX352" fmla="*/ 441103 w 551973"/>
                <a:gd name="connsiteY352" fmla="*/ 301752 h 631126"/>
                <a:gd name="connsiteX353" fmla="*/ 465582 w 551973"/>
                <a:gd name="connsiteY353" fmla="*/ 310515 h 631126"/>
                <a:gd name="connsiteX354" fmla="*/ 462058 w 551973"/>
                <a:gd name="connsiteY354" fmla="*/ 322421 h 631126"/>
                <a:gd name="connsiteX355" fmla="*/ 454819 w 551973"/>
                <a:gd name="connsiteY355" fmla="*/ 324612 h 631126"/>
                <a:gd name="connsiteX356" fmla="*/ 452533 w 551973"/>
                <a:gd name="connsiteY356" fmla="*/ 332327 h 631126"/>
                <a:gd name="connsiteX357" fmla="*/ 454533 w 551973"/>
                <a:gd name="connsiteY357" fmla="*/ 341852 h 631126"/>
                <a:gd name="connsiteX358" fmla="*/ 451390 w 551973"/>
                <a:gd name="connsiteY358" fmla="*/ 352330 h 631126"/>
                <a:gd name="connsiteX359" fmla="*/ 439484 w 551973"/>
                <a:gd name="connsiteY359" fmla="*/ 354521 h 631126"/>
                <a:gd name="connsiteX360" fmla="*/ 436531 w 551973"/>
                <a:gd name="connsiteY360" fmla="*/ 358997 h 631126"/>
                <a:gd name="connsiteX361" fmla="*/ 440341 w 551973"/>
                <a:gd name="connsiteY361" fmla="*/ 368427 h 631126"/>
                <a:gd name="connsiteX362" fmla="*/ 450152 w 551973"/>
                <a:gd name="connsiteY362" fmla="*/ 365379 h 631126"/>
                <a:gd name="connsiteX363" fmla="*/ 453009 w 551973"/>
                <a:gd name="connsiteY363" fmla="*/ 369380 h 631126"/>
                <a:gd name="connsiteX364" fmla="*/ 453580 w 551973"/>
                <a:gd name="connsiteY364" fmla="*/ 372713 h 631126"/>
                <a:gd name="connsiteX365" fmla="*/ 448818 w 551973"/>
                <a:gd name="connsiteY365" fmla="*/ 375761 h 631126"/>
                <a:gd name="connsiteX366" fmla="*/ 452628 w 551973"/>
                <a:gd name="connsiteY366" fmla="*/ 376238 h 631126"/>
                <a:gd name="connsiteX367" fmla="*/ 450818 w 551973"/>
                <a:gd name="connsiteY367" fmla="*/ 379000 h 631126"/>
                <a:gd name="connsiteX368" fmla="*/ 457962 w 551973"/>
                <a:gd name="connsiteY368" fmla="*/ 387477 h 631126"/>
                <a:gd name="connsiteX369" fmla="*/ 458248 w 551973"/>
                <a:gd name="connsiteY369" fmla="*/ 396907 h 631126"/>
                <a:gd name="connsiteX370" fmla="*/ 450818 w 551973"/>
                <a:gd name="connsiteY370" fmla="*/ 398907 h 631126"/>
                <a:gd name="connsiteX371" fmla="*/ 449009 w 551973"/>
                <a:gd name="connsiteY371" fmla="*/ 383191 h 631126"/>
                <a:gd name="connsiteX372" fmla="*/ 442722 w 551973"/>
                <a:gd name="connsiteY372" fmla="*/ 389477 h 631126"/>
                <a:gd name="connsiteX373" fmla="*/ 448437 w 551973"/>
                <a:gd name="connsiteY373" fmla="*/ 390906 h 631126"/>
                <a:gd name="connsiteX374" fmla="*/ 441198 w 551973"/>
                <a:gd name="connsiteY374" fmla="*/ 393478 h 631126"/>
                <a:gd name="connsiteX375" fmla="*/ 438055 w 551973"/>
                <a:gd name="connsiteY375" fmla="*/ 383667 h 631126"/>
                <a:gd name="connsiteX376" fmla="*/ 432435 w 551973"/>
                <a:gd name="connsiteY376" fmla="*/ 381286 h 631126"/>
                <a:gd name="connsiteX377" fmla="*/ 434626 w 551973"/>
                <a:gd name="connsiteY377" fmla="*/ 377857 h 631126"/>
                <a:gd name="connsiteX378" fmla="*/ 427577 w 551973"/>
                <a:gd name="connsiteY378" fmla="*/ 377857 h 631126"/>
                <a:gd name="connsiteX379" fmla="*/ 427958 w 551973"/>
                <a:gd name="connsiteY379" fmla="*/ 375190 h 631126"/>
                <a:gd name="connsiteX380" fmla="*/ 421481 w 551973"/>
                <a:gd name="connsiteY380" fmla="*/ 372427 h 631126"/>
                <a:gd name="connsiteX381" fmla="*/ 421100 w 551973"/>
                <a:gd name="connsiteY381" fmla="*/ 386429 h 631126"/>
                <a:gd name="connsiteX382" fmla="*/ 415100 w 551973"/>
                <a:gd name="connsiteY382" fmla="*/ 388906 h 631126"/>
                <a:gd name="connsiteX383" fmla="*/ 410623 w 551973"/>
                <a:gd name="connsiteY383" fmla="*/ 378523 h 631126"/>
                <a:gd name="connsiteX384" fmla="*/ 399574 w 551973"/>
                <a:gd name="connsiteY384" fmla="*/ 386048 h 631126"/>
                <a:gd name="connsiteX385" fmla="*/ 397193 w 551973"/>
                <a:gd name="connsiteY385" fmla="*/ 392144 h 631126"/>
                <a:gd name="connsiteX386" fmla="*/ 404813 w 551973"/>
                <a:gd name="connsiteY386" fmla="*/ 396049 h 631126"/>
                <a:gd name="connsiteX387" fmla="*/ 407480 w 551973"/>
                <a:gd name="connsiteY387" fmla="*/ 403098 h 631126"/>
                <a:gd name="connsiteX388" fmla="*/ 403098 w 551973"/>
                <a:gd name="connsiteY388" fmla="*/ 404336 h 631126"/>
                <a:gd name="connsiteX389" fmla="*/ 405575 w 551973"/>
                <a:gd name="connsiteY389" fmla="*/ 407670 h 631126"/>
                <a:gd name="connsiteX390" fmla="*/ 409670 w 551973"/>
                <a:gd name="connsiteY390" fmla="*/ 400145 h 631126"/>
                <a:gd name="connsiteX391" fmla="*/ 423006 w 551973"/>
                <a:gd name="connsiteY391" fmla="*/ 408622 h 631126"/>
                <a:gd name="connsiteX392" fmla="*/ 414719 w 551973"/>
                <a:gd name="connsiteY392" fmla="*/ 411861 h 631126"/>
                <a:gd name="connsiteX393" fmla="*/ 413957 w 551973"/>
                <a:gd name="connsiteY393" fmla="*/ 419386 h 631126"/>
                <a:gd name="connsiteX394" fmla="*/ 400812 w 551973"/>
                <a:gd name="connsiteY394" fmla="*/ 419957 h 631126"/>
                <a:gd name="connsiteX395" fmla="*/ 394526 w 551973"/>
                <a:gd name="connsiteY395" fmla="*/ 414242 h 631126"/>
                <a:gd name="connsiteX396" fmla="*/ 390906 w 551973"/>
                <a:gd name="connsiteY396" fmla="*/ 419481 h 631126"/>
                <a:gd name="connsiteX397" fmla="*/ 398907 w 551973"/>
                <a:gd name="connsiteY397" fmla="*/ 426053 h 631126"/>
                <a:gd name="connsiteX398" fmla="*/ 391763 w 551973"/>
                <a:gd name="connsiteY398" fmla="*/ 429292 h 631126"/>
                <a:gd name="connsiteX399" fmla="*/ 383000 w 551973"/>
                <a:gd name="connsiteY399" fmla="*/ 425863 h 631126"/>
                <a:gd name="connsiteX400" fmla="*/ 383763 w 551973"/>
                <a:gd name="connsiteY400" fmla="*/ 420719 h 631126"/>
                <a:gd name="connsiteX401" fmla="*/ 387668 w 551973"/>
                <a:gd name="connsiteY401" fmla="*/ 421386 h 631126"/>
                <a:gd name="connsiteX402" fmla="*/ 388715 w 551973"/>
                <a:gd name="connsiteY402" fmla="*/ 412718 h 631126"/>
                <a:gd name="connsiteX403" fmla="*/ 385477 w 551973"/>
                <a:gd name="connsiteY403" fmla="*/ 411480 h 631126"/>
                <a:gd name="connsiteX404" fmla="*/ 378714 w 551973"/>
                <a:gd name="connsiteY404" fmla="*/ 416147 h 631126"/>
                <a:gd name="connsiteX405" fmla="*/ 376904 w 551973"/>
                <a:gd name="connsiteY405" fmla="*/ 414052 h 631126"/>
                <a:gd name="connsiteX406" fmla="*/ 378619 w 551973"/>
                <a:gd name="connsiteY406" fmla="*/ 408432 h 631126"/>
                <a:gd name="connsiteX407" fmla="*/ 385953 w 551973"/>
                <a:gd name="connsiteY407" fmla="*/ 407765 h 631126"/>
                <a:gd name="connsiteX408" fmla="*/ 378809 w 551973"/>
                <a:gd name="connsiteY408" fmla="*/ 405289 h 631126"/>
                <a:gd name="connsiteX409" fmla="*/ 366427 w 551973"/>
                <a:gd name="connsiteY409" fmla="*/ 409289 h 631126"/>
                <a:gd name="connsiteX410" fmla="*/ 364522 w 551973"/>
                <a:gd name="connsiteY410" fmla="*/ 411575 h 631126"/>
                <a:gd name="connsiteX411" fmla="*/ 368522 w 551973"/>
                <a:gd name="connsiteY411" fmla="*/ 411671 h 631126"/>
                <a:gd name="connsiteX412" fmla="*/ 369284 w 551973"/>
                <a:gd name="connsiteY412" fmla="*/ 417576 h 631126"/>
                <a:gd name="connsiteX413" fmla="*/ 377190 w 551973"/>
                <a:gd name="connsiteY413" fmla="*/ 417862 h 631126"/>
                <a:gd name="connsiteX414" fmla="*/ 372046 w 551973"/>
                <a:gd name="connsiteY414" fmla="*/ 425005 h 631126"/>
                <a:gd name="connsiteX415" fmla="*/ 375761 w 551973"/>
                <a:gd name="connsiteY415" fmla="*/ 428244 h 631126"/>
                <a:gd name="connsiteX416" fmla="*/ 364427 w 551973"/>
                <a:gd name="connsiteY416" fmla="*/ 427672 h 631126"/>
                <a:gd name="connsiteX417" fmla="*/ 360998 w 551973"/>
                <a:gd name="connsiteY417" fmla="*/ 432435 h 631126"/>
                <a:gd name="connsiteX418" fmla="*/ 374333 w 551973"/>
                <a:gd name="connsiteY418" fmla="*/ 443389 h 631126"/>
                <a:gd name="connsiteX419" fmla="*/ 381191 w 551973"/>
                <a:gd name="connsiteY419" fmla="*/ 435959 h 631126"/>
                <a:gd name="connsiteX420" fmla="*/ 377380 w 551973"/>
                <a:gd name="connsiteY420" fmla="*/ 445960 h 631126"/>
                <a:gd name="connsiteX421" fmla="*/ 380810 w 551973"/>
                <a:gd name="connsiteY421" fmla="*/ 449389 h 631126"/>
                <a:gd name="connsiteX422" fmla="*/ 384239 w 551973"/>
                <a:gd name="connsiteY422" fmla="*/ 447961 h 631126"/>
                <a:gd name="connsiteX423" fmla="*/ 380905 w 551973"/>
                <a:gd name="connsiteY423" fmla="*/ 451199 h 631126"/>
                <a:gd name="connsiteX424" fmla="*/ 369380 w 551973"/>
                <a:gd name="connsiteY424" fmla="*/ 448913 h 631126"/>
                <a:gd name="connsiteX425" fmla="*/ 368904 w 551973"/>
                <a:gd name="connsiteY425" fmla="*/ 455105 h 631126"/>
                <a:gd name="connsiteX426" fmla="*/ 377762 w 551973"/>
                <a:gd name="connsiteY426" fmla="*/ 459867 h 631126"/>
                <a:gd name="connsiteX427" fmla="*/ 364331 w 551973"/>
                <a:gd name="connsiteY427" fmla="*/ 457390 h 631126"/>
                <a:gd name="connsiteX428" fmla="*/ 348615 w 551973"/>
                <a:gd name="connsiteY428" fmla="*/ 463582 h 631126"/>
                <a:gd name="connsiteX429" fmla="*/ 343281 w 551973"/>
                <a:gd name="connsiteY429" fmla="*/ 463105 h 631126"/>
                <a:gd name="connsiteX430" fmla="*/ 342138 w 551973"/>
                <a:gd name="connsiteY430" fmla="*/ 457962 h 631126"/>
                <a:gd name="connsiteX431" fmla="*/ 340900 w 551973"/>
                <a:gd name="connsiteY431" fmla="*/ 462724 h 631126"/>
                <a:gd name="connsiteX432" fmla="*/ 336423 w 551973"/>
                <a:gd name="connsiteY432" fmla="*/ 463105 h 631126"/>
                <a:gd name="connsiteX433" fmla="*/ 338328 w 551973"/>
                <a:gd name="connsiteY433" fmla="*/ 470821 h 631126"/>
                <a:gd name="connsiteX434" fmla="*/ 346424 w 551973"/>
                <a:gd name="connsiteY434" fmla="*/ 468439 h 631126"/>
                <a:gd name="connsiteX435" fmla="*/ 347186 w 551973"/>
                <a:gd name="connsiteY435" fmla="*/ 473488 h 631126"/>
                <a:gd name="connsiteX436" fmla="*/ 353473 w 551973"/>
                <a:gd name="connsiteY436" fmla="*/ 473869 h 631126"/>
                <a:gd name="connsiteX437" fmla="*/ 345758 w 551973"/>
                <a:gd name="connsiteY437" fmla="*/ 486346 h 631126"/>
                <a:gd name="connsiteX438" fmla="*/ 337757 w 551973"/>
                <a:gd name="connsiteY438" fmla="*/ 485965 h 631126"/>
                <a:gd name="connsiteX439" fmla="*/ 338424 w 551973"/>
                <a:gd name="connsiteY439" fmla="*/ 493681 h 631126"/>
                <a:gd name="connsiteX440" fmla="*/ 341757 w 551973"/>
                <a:gd name="connsiteY440" fmla="*/ 492442 h 631126"/>
                <a:gd name="connsiteX441" fmla="*/ 341662 w 551973"/>
                <a:gd name="connsiteY441" fmla="*/ 495586 h 631126"/>
                <a:gd name="connsiteX442" fmla="*/ 331851 w 551973"/>
                <a:gd name="connsiteY442" fmla="*/ 506539 h 631126"/>
                <a:gd name="connsiteX443" fmla="*/ 328041 w 551973"/>
                <a:gd name="connsiteY443" fmla="*/ 497776 h 631126"/>
                <a:gd name="connsiteX444" fmla="*/ 313754 w 551973"/>
                <a:gd name="connsiteY444" fmla="*/ 490633 h 631126"/>
                <a:gd name="connsiteX445" fmla="*/ 312515 w 551973"/>
                <a:gd name="connsiteY445" fmla="*/ 482727 h 631126"/>
                <a:gd name="connsiteX446" fmla="*/ 309086 w 551973"/>
                <a:gd name="connsiteY446" fmla="*/ 487013 h 631126"/>
                <a:gd name="connsiteX447" fmla="*/ 310134 w 551973"/>
                <a:gd name="connsiteY447" fmla="*/ 495586 h 631126"/>
                <a:gd name="connsiteX448" fmla="*/ 300324 w 551973"/>
                <a:gd name="connsiteY448" fmla="*/ 498538 h 631126"/>
                <a:gd name="connsiteX449" fmla="*/ 294418 w 551973"/>
                <a:gd name="connsiteY449" fmla="*/ 495871 h 631126"/>
                <a:gd name="connsiteX450" fmla="*/ 286703 w 551973"/>
                <a:gd name="connsiteY450" fmla="*/ 504539 h 631126"/>
                <a:gd name="connsiteX451" fmla="*/ 282226 w 551973"/>
                <a:gd name="connsiteY451" fmla="*/ 500634 h 631126"/>
                <a:gd name="connsiteX452" fmla="*/ 284702 w 551973"/>
                <a:gd name="connsiteY452" fmla="*/ 489204 h 631126"/>
                <a:gd name="connsiteX453" fmla="*/ 278321 w 551973"/>
                <a:gd name="connsiteY453" fmla="*/ 485394 h 63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Lst>
              <a:rect l="l" t="t" r="r" b="b"/>
              <a:pathLst>
                <a:path w="551973" h="631126">
                  <a:moveTo>
                    <a:pt x="185738" y="603694"/>
                  </a:moveTo>
                  <a:lnTo>
                    <a:pt x="190119" y="610267"/>
                  </a:lnTo>
                  <a:lnTo>
                    <a:pt x="200025" y="607885"/>
                  </a:lnTo>
                  <a:lnTo>
                    <a:pt x="200596" y="612743"/>
                  </a:lnTo>
                  <a:lnTo>
                    <a:pt x="196787" y="611791"/>
                  </a:lnTo>
                  <a:lnTo>
                    <a:pt x="197072" y="620268"/>
                  </a:lnTo>
                  <a:lnTo>
                    <a:pt x="189452" y="620363"/>
                  </a:lnTo>
                  <a:lnTo>
                    <a:pt x="190881" y="629888"/>
                  </a:lnTo>
                  <a:lnTo>
                    <a:pt x="176594" y="631126"/>
                  </a:lnTo>
                  <a:lnTo>
                    <a:pt x="188976" y="618077"/>
                  </a:lnTo>
                  <a:lnTo>
                    <a:pt x="179261" y="616172"/>
                  </a:lnTo>
                  <a:lnTo>
                    <a:pt x="185738" y="603694"/>
                  </a:lnTo>
                  <a:close/>
                  <a:moveTo>
                    <a:pt x="435388" y="409384"/>
                  </a:moveTo>
                  <a:lnTo>
                    <a:pt x="442722" y="416909"/>
                  </a:lnTo>
                  <a:lnTo>
                    <a:pt x="447961" y="416052"/>
                  </a:lnTo>
                  <a:lnTo>
                    <a:pt x="443484" y="419100"/>
                  </a:lnTo>
                  <a:lnTo>
                    <a:pt x="445198" y="421672"/>
                  </a:lnTo>
                  <a:lnTo>
                    <a:pt x="432149" y="416433"/>
                  </a:lnTo>
                  <a:lnTo>
                    <a:pt x="431578" y="412147"/>
                  </a:lnTo>
                  <a:lnTo>
                    <a:pt x="435388" y="409384"/>
                  </a:lnTo>
                  <a:close/>
                  <a:moveTo>
                    <a:pt x="472726" y="355378"/>
                  </a:moveTo>
                  <a:lnTo>
                    <a:pt x="472916" y="362807"/>
                  </a:lnTo>
                  <a:lnTo>
                    <a:pt x="475774" y="361569"/>
                  </a:lnTo>
                  <a:lnTo>
                    <a:pt x="480727" y="368808"/>
                  </a:lnTo>
                  <a:lnTo>
                    <a:pt x="485775" y="368713"/>
                  </a:lnTo>
                  <a:lnTo>
                    <a:pt x="482155" y="372713"/>
                  </a:lnTo>
                  <a:lnTo>
                    <a:pt x="476441" y="372237"/>
                  </a:lnTo>
                  <a:lnTo>
                    <a:pt x="476060" y="378238"/>
                  </a:lnTo>
                  <a:lnTo>
                    <a:pt x="482441" y="381667"/>
                  </a:lnTo>
                  <a:lnTo>
                    <a:pt x="470345" y="385477"/>
                  </a:lnTo>
                  <a:lnTo>
                    <a:pt x="469202" y="387858"/>
                  </a:lnTo>
                  <a:lnTo>
                    <a:pt x="472726" y="389096"/>
                  </a:lnTo>
                  <a:lnTo>
                    <a:pt x="469583" y="391096"/>
                  </a:lnTo>
                  <a:lnTo>
                    <a:pt x="459867" y="381000"/>
                  </a:lnTo>
                  <a:lnTo>
                    <a:pt x="462629" y="375952"/>
                  </a:lnTo>
                  <a:lnTo>
                    <a:pt x="468249" y="376047"/>
                  </a:lnTo>
                  <a:lnTo>
                    <a:pt x="467296" y="364903"/>
                  </a:lnTo>
                  <a:lnTo>
                    <a:pt x="463963" y="367760"/>
                  </a:lnTo>
                  <a:lnTo>
                    <a:pt x="462344" y="363950"/>
                  </a:lnTo>
                  <a:lnTo>
                    <a:pt x="472726" y="355378"/>
                  </a:lnTo>
                  <a:close/>
                  <a:moveTo>
                    <a:pt x="278321" y="485394"/>
                  </a:moveTo>
                  <a:lnTo>
                    <a:pt x="271082" y="498919"/>
                  </a:lnTo>
                  <a:lnTo>
                    <a:pt x="271939" y="503110"/>
                  </a:lnTo>
                  <a:lnTo>
                    <a:pt x="281845" y="506063"/>
                  </a:lnTo>
                  <a:lnTo>
                    <a:pt x="279368" y="515588"/>
                  </a:lnTo>
                  <a:lnTo>
                    <a:pt x="274511" y="519684"/>
                  </a:lnTo>
                  <a:lnTo>
                    <a:pt x="268796" y="518160"/>
                  </a:lnTo>
                  <a:lnTo>
                    <a:pt x="266605" y="514921"/>
                  </a:lnTo>
                  <a:lnTo>
                    <a:pt x="268796" y="500729"/>
                  </a:lnTo>
                  <a:lnTo>
                    <a:pt x="266415" y="500348"/>
                  </a:lnTo>
                  <a:lnTo>
                    <a:pt x="262033" y="504349"/>
                  </a:lnTo>
                  <a:lnTo>
                    <a:pt x="266605" y="509111"/>
                  </a:lnTo>
                  <a:lnTo>
                    <a:pt x="259175" y="512350"/>
                  </a:lnTo>
                  <a:lnTo>
                    <a:pt x="262890" y="516826"/>
                  </a:lnTo>
                  <a:lnTo>
                    <a:pt x="247936" y="512540"/>
                  </a:lnTo>
                  <a:lnTo>
                    <a:pt x="244983" y="519113"/>
                  </a:lnTo>
                  <a:lnTo>
                    <a:pt x="246983" y="523589"/>
                  </a:lnTo>
                  <a:lnTo>
                    <a:pt x="266319" y="521589"/>
                  </a:lnTo>
                  <a:lnTo>
                    <a:pt x="261461" y="529209"/>
                  </a:lnTo>
                  <a:lnTo>
                    <a:pt x="270320" y="528447"/>
                  </a:lnTo>
                  <a:lnTo>
                    <a:pt x="274987" y="538448"/>
                  </a:lnTo>
                  <a:lnTo>
                    <a:pt x="260985" y="548735"/>
                  </a:lnTo>
                  <a:lnTo>
                    <a:pt x="260414" y="544830"/>
                  </a:lnTo>
                  <a:lnTo>
                    <a:pt x="258318" y="545973"/>
                  </a:lnTo>
                  <a:lnTo>
                    <a:pt x="256699" y="551402"/>
                  </a:lnTo>
                  <a:lnTo>
                    <a:pt x="252032" y="546068"/>
                  </a:lnTo>
                  <a:lnTo>
                    <a:pt x="247745" y="550735"/>
                  </a:lnTo>
                  <a:lnTo>
                    <a:pt x="251746" y="553783"/>
                  </a:lnTo>
                  <a:lnTo>
                    <a:pt x="246126" y="562165"/>
                  </a:lnTo>
                  <a:lnTo>
                    <a:pt x="247079" y="570547"/>
                  </a:lnTo>
                  <a:lnTo>
                    <a:pt x="238125" y="573119"/>
                  </a:lnTo>
                  <a:lnTo>
                    <a:pt x="227457" y="587788"/>
                  </a:lnTo>
                  <a:lnTo>
                    <a:pt x="226123" y="583882"/>
                  </a:lnTo>
                  <a:lnTo>
                    <a:pt x="235077" y="569785"/>
                  </a:lnTo>
                  <a:lnTo>
                    <a:pt x="221552" y="573310"/>
                  </a:lnTo>
                  <a:lnTo>
                    <a:pt x="223076" y="581597"/>
                  </a:lnTo>
                  <a:lnTo>
                    <a:pt x="214694" y="589216"/>
                  </a:lnTo>
                  <a:lnTo>
                    <a:pt x="215646" y="602266"/>
                  </a:lnTo>
                  <a:lnTo>
                    <a:pt x="209265" y="612076"/>
                  </a:lnTo>
                  <a:lnTo>
                    <a:pt x="210884" y="588264"/>
                  </a:lnTo>
                  <a:lnTo>
                    <a:pt x="197263" y="585978"/>
                  </a:lnTo>
                  <a:lnTo>
                    <a:pt x="190786" y="580930"/>
                  </a:lnTo>
                  <a:lnTo>
                    <a:pt x="187357" y="582263"/>
                  </a:lnTo>
                  <a:lnTo>
                    <a:pt x="188214" y="585597"/>
                  </a:lnTo>
                  <a:lnTo>
                    <a:pt x="195929" y="587311"/>
                  </a:lnTo>
                  <a:lnTo>
                    <a:pt x="197739" y="597980"/>
                  </a:lnTo>
                  <a:lnTo>
                    <a:pt x="190977" y="607028"/>
                  </a:lnTo>
                  <a:lnTo>
                    <a:pt x="186595" y="602551"/>
                  </a:lnTo>
                  <a:lnTo>
                    <a:pt x="176117" y="607028"/>
                  </a:lnTo>
                  <a:lnTo>
                    <a:pt x="175641" y="607790"/>
                  </a:lnTo>
                  <a:lnTo>
                    <a:pt x="170307" y="610743"/>
                  </a:lnTo>
                  <a:lnTo>
                    <a:pt x="172021" y="623125"/>
                  </a:lnTo>
                  <a:lnTo>
                    <a:pt x="165259" y="624554"/>
                  </a:lnTo>
                  <a:lnTo>
                    <a:pt x="160497" y="625126"/>
                  </a:lnTo>
                  <a:lnTo>
                    <a:pt x="160497" y="625126"/>
                  </a:lnTo>
                  <a:lnTo>
                    <a:pt x="143256" y="613315"/>
                  </a:lnTo>
                  <a:lnTo>
                    <a:pt x="139922" y="597503"/>
                  </a:lnTo>
                  <a:lnTo>
                    <a:pt x="133827" y="588073"/>
                  </a:lnTo>
                  <a:lnTo>
                    <a:pt x="135160" y="575596"/>
                  </a:lnTo>
                  <a:lnTo>
                    <a:pt x="128492" y="564071"/>
                  </a:lnTo>
                  <a:lnTo>
                    <a:pt x="136779" y="551783"/>
                  </a:lnTo>
                  <a:lnTo>
                    <a:pt x="129730" y="546163"/>
                  </a:lnTo>
                  <a:lnTo>
                    <a:pt x="126968" y="527780"/>
                  </a:lnTo>
                  <a:lnTo>
                    <a:pt x="118586" y="519113"/>
                  </a:lnTo>
                  <a:lnTo>
                    <a:pt x="119349" y="513112"/>
                  </a:lnTo>
                  <a:lnTo>
                    <a:pt x="108299" y="504063"/>
                  </a:lnTo>
                  <a:lnTo>
                    <a:pt x="115253" y="491109"/>
                  </a:lnTo>
                  <a:lnTo>
                    <a:pt x="113252" y="486632"/>
                  </a:lnTo>
                  <a:lnTo>
                    <a:pt x="89345" y="490347"/>
                  </a:lnTo>
                  <a:lnTo>
                    <a:pt x="79820" y="495681"/>
                  </a:lnTo>
                  <a:lnTo>
                    <a:pt x="76200" y="482060"/>
                  </a:lnTo>
                  <a:lnTo>
                    <a:pt x="67723" y="478536"/>
                  </a:lnTo>
                  <a:lnTo>
                    <a:pt x="68009" y="474535"/>
                  </a:lnTo>
                  <a:lnTo>
                    <a:pt x="62484" y="470344"/>
                  </a:lnTo>
                  <a:lnTo>
                    <a:pt x="67533" y="465201"/>
                  </a:lnTo>
                  <a:lnTo>
                    <a:pt x="64675" y="460724"/>
                  </a:lnTo>
                  <a:lnTo>
                    <a:pt x="60103" y="461486"/>
                  </a:lnTo>
                  <a:lnTo>
                    <a:pt x="54388" y="470154"/>
                  </a:lnTo>
                  <a:lnTo>
                    <a:pt x="46577" y="471488"/>
                  </a:lnTo>
                  <a:lnTo>
                    <a:pt x="47435" y="467106"/>
                  </a:lnTo>
                  <a:lnTo>
                    <a:pt x="40958" y="461963"/>
                  </a:lnTo>
                  <a:lnTo>
                    <a:pt x="25813" y="463582"/>
                  </a:lnTo>
                  <a:lnTo>
                    <a:pt x="20193" y="457009"/>
                  </a:lnTo>
                  <a:lnTo>
                    <a:pt x="3048" y="452628"/>
                  </a:lnTo>
                  <a:lnTo>
                    <a:pt x="3048" y="452628"/>
                  </a:lnTo>
                  <a:lnTo>
                    <a:pt x="1620" y="447675"/>
                  </a:lnTo>
                  <a:lnTo>
                    <a:pt x="5715" y="445865"/>
                  </a:lnTo>
                  <a:lnTo>
                    <a:pt x="2000" y="441198"/>
                  </a:lnTo>
                  <a:lnTo>
                    <a:pt x="8954" y="436912"/>
                  </a:lnTo>
                  <a:lnTo>
                    <a:pt x="2096" y="428434"/>
                  </a:lnTo>
                  <a:lnTo>
                    <a:pt x="0" y="415861"/>
                  </a:lnTo>
                  <a:lnTo>
                    <a:pt x="8573" y="412242"/>
                  </a:lnTo>
                  <a:lnTo>
                    <a:pt x="18669" y="401002"/>
                  </a:lnTo>
                  <a:lnTo>
                    <a:pt x="16383" y="393478"/>
                  </a:lnTo>
                  <a:lnTo>
                    <a:pt x="19621" y="385286"/>
                  </a:lnTo>
                  <a:lnTo>
                    <a:pt x="16383" y="382524"/>
                  </a:lnTo>
                  <a:lnTo>
                    <a:pt x="24479" y="368332"/>
                  </a:lnTo>
                  <a:lnTo>
                    <a:pt x="24003" y="352425"/>
                  </a:lnTo>
                  <a:lnTo>
                    <a:pt x="30099" y="350044"/>
                  </a:lnTo>
                  <a:lnTo>
                    <a:pt x="32576" y="342900"/>
                  </a:lnTo>
                  <a:lnTo>
                    <a:pt x="38005" y="343948"/>
                  </a:lnTo>
                  <a:lnTo>
                    <a:pt x="38862" y="340900"/>
                  </a:lnTo>
                  <a:lnTo>
                    <a:pt x="33052" y="329755"/>
                  </a:lnTo>
                  <a:lnTo>
                    <a:pt x="61436" y="315563"/>
                  </a:lnTo>
                  <a:lnTo>
                    <a:pt x="64294" y="305562"/>
                  </a:lnTo>
                  <a:lnTo>
                    <a:pt x="76010" y="296132"/>
                  </a:lnTo>
                  <a:lnTo>
                    <a:pt x="73533" y="287559"/>
                  </a:lnTo>
                  <a:lnTo>
                    <a:pt x="64961" y="286607"/>
                  </a:lnTo>
                  <a:lnTo>
                    <a:pt x="65342" y="275082"/>
                  </a:lnTo>
                  <a:lnTo>
                    <a:pt x="79629" y="257365"/>
                  </a:lnTo>
                  <a:lnTo>
                    <a:pt x="89631" y="260699"/>
                  </a:lnTo>
                  <a:lnTo>
                    <a:pt x="94012" y="248412"/>
                  </a:lnTo>
                  <a:lnTo>
                    <a:pt x="82296" y="235363"/>
                  </a:lnTo>
                  <a:lnTo>
                    <a:pt x="85820" y="224980"/>
                  </a:lnTo>
                  <a:lnTo>
                    <a:pt x="78963" y="216122"/>
                  </a:lnTo>
                  <a:lnTo>
                    <a:pt x="84582" y="208216"/>
                  </a:lnTo>
                  <a:lnTo>
                    <a:pt x="83344" y="198406"/>
                  </a:lnTo>
                  <a:lnTo>
                    <a:pt x="100965" y="178689"/>
                  </a:lnTo>
                  <a:lnTo>
                    <a:pt x="126111" y="172307"/>
                  </a:lnTo>
                  <a:lnTo>
                    <a:pt x="130493" y="173926"/>
                  </a:lnTo>
                  <a:lnTo>
                    <a:pt x="143352" y="163639"/>
                  </a:lnTo>
                  <a:lnTo>
                    <a:pt x="145352" y="153733"/>
                  </a:lnTo>
                  <a:lnTo>
                    <a:pt x="157829" y="140017"/>
                  </a:lnTo>
                  <a:lnTo>
                    <a:pt x="157734" y="136588"/>
                  </a:lnTo>
                  <a:lnTo>
                    <a:pt x="150114" y="132112"/>
                  </a:lnTo>
                  <a:lnTo>
                    <a:pt x="150114" y="124492"/>
                  </a:lnTo>
                  <a:lnTo>
                    <a:pt x="153448" y="121253"/>
                  </a:lnTo>
                  <a:lnTo>
                    <a:pt x="151162" y="110395"/>
                  </a:lnTo>
                  <a:lnTo>
                    <a:pt x="147257" y="100679"/>
                  </a:lnTo>
                  <a:lnTo>
                    <a:pt x="144399" y="103346"/>
                  </a:lnTo>
                  <a:lnTo>
                    <a:pt x="140113" y="101155"/>
                  </a:lnTo>
                  <a:lnTo>
                    <a:pt x="139732" y="89249"/>
                  </a:lnTo>
                  <a:lnTo>
                    <a:pt x="144589" y="86296"/>
                  </a:lnTo>
                  <a:lnTo>
                    <a:pt x="149638" y="92297"/>
                  </a:lnTo>
                  <a:lnTo>
                    <a:pt x="150495" y="84677"/>
                  </a:lnTo>
                  <a:lnTo>
                    <a:pt x="162116" y="84487"/>
                  </a:lnTo>
                  <a:lnTo>
                    <a:pt x="162116" y="80772"/>
                  </a:lnTo>
                  <a:lnTo>
                    <a:pt x="173736" y="72199"/>
                  </a:lnTo>
                  <a:lnTo>
                    <a:pt x="172117" y="59150"/>
                  </a:lnTo>
                  <a:lnTo>
                    <a:pt x="176784" y="55245"/>
                  </a:lnTo>
                  <a:lnTo>
                    <a:pt x="178784" y="61055"/>
                  </a:lnTo>
                  <a:lnTo>
                    <a:pt x="191453" y="50101"/>
                  </a:lnTo>
                  <a:lnTo>
                    <a:pt x="196025" y="49721"/>
                  </a:lnTo>
                  <a:lnTo>
                    <a:pt x="200502" y="43243"/>
                  </a:lnTo>
                  <a:lnTo>
                    <a:pt x="207645" y="50578"/>
                  </a:lnTo>
                  <a:lnTo>
                    <a:pt x="210312" y="59246"/>
                  </a:lnTo>
                  <a:lnTo>
                    <a:pt x="225743" y="68389"/>
                  </a:lnTo>
                  <a:lnTo>
                    <a:pt x="231743" y="62579"/>
                  </a:lnTo>
                  <a:lnTo>
                    <a:pt x="232601" y="55912"/>
                  </a:lnTo>
                  <a:lnTo>
                    <a:pt x="240792" y="48958"/>
                  </a:lnTo>
                  <a:lnTo>
                    <a:pt x="261557" y="43434"/>
                  </a:lnTo>
                  <a:lnTo>
                    <a:pt x="269367" y="46767"/>
                  </a:lnTo>
                  <a:lnTo>
                    <a:pt x="273177" y="34290"/>
                  </a:lnTo>
                  <a:lnTo>
                    <a:pt x="299847" y="28670"/>
                  </a:lnTo>
                  <a:lnTo>
                    <a:pt x="303086" y="16383"/>
                  </a:lnTo>
                  <a:lnTo>
                    <a:pt x="296609" y="11334"/>
                  </a:lnTo>
                  <a:lnTo>
                    <a:pt x="309753" y="2667"/>
                  </a:lnTo>
                  <a:lnTo>
                    <a:pt x="309753" y="2667"/>
                  </a:lnTo>
                  <a:lnTo>
                    <a:pt x="317088" y="9620"/>
                  </a:lnTo>
                  <a:lnTo>
                    <a:pt x="318231" y="4096"/>
                  </a:lnTo>
                  <a:lnTo>
                    <a:pt x="327565" y="2762"/>
                  </a:lnTo>
                  <a:lnTo>
                    <a:pt x="331184" y="7525"/>
                  </a:lnTo>
                  <a:lnTo>
                    <a:pt x="343377" y="0"/>
                  </a:lnTo>
                  <a:lnTo>
                    <a:pt x="349568" y="8001"/>
                  </a:lnTo>
                  <a:lnTo>
                    <a:pt x="354711" y="8953"/>
                  </a:lnTo>
                  <a:lnTo>
                    <a:pt x="350330" y="17716"/>
                  </a:lnTo>
                  <a:lnTo>
                    <a:pt x="354425" y="19717"/>
                  </a:lnTo>
                  <a:lnTo>
                    <a:pt x="354045" y="25717"/>
                  </a:lnTo>
                  <a:lnTo>
                    <a:pt x="344329" y="34766"/>
                  </a:lnTo>
                  <a:lnTo>
                    <a:pt x="345663" y="45339"/>
                  </a:lnTo>
                  <a:lnTo>
                    <a:pt x="356235" y="54388"/>
                  </a:lnTo>
                  <a:lnTo>
                    <a:pt x="365856" y="80772"/>
                  </a:lnTo>
                  <a:lnTo>
                    <a:pt x="363093" y="84296"/>
                  </a:lnTo>
                  <a:lnTo>
                    <a:pt x="367475" y="99822"/>
                  </a:lnTo>
                  <a:lnTo>
                    <a:pt x="361474" y="106680"/>
                  </a:lnTo>
                  <a:lnTo>
                    <a:pt x="364141" y="107537"/>
                  </a:lnTo>
                  <a:lnTo>
                    <a:pt x="364141" y="107537"/>
                  </a:lnTo>
                  <a:lnTo>
                    <a:pt x="366999" y="114490"/>
                  </a:lnTo>
                  <a:lnTo>
                    <a:pt x="373666" y="114967"/>
                  </a:lnTo>
                  <a:lnTo>
                    <a:pt x="373666" y="114967"/>
                  </a:lnTo>
                  <a:lnTo>
                    <a:pt x="379762" y="110109"/>
                  </a:lnTo>
                  <a:lnTo>
                    <a:pt x="385382" y="113633"/>
                  </a:lnTo>
                  <a:lnTo>
                    <a:pt x="393383" y="111919"/>
                  </a:lnTo>
                  <a:lnTo>
                    <a:pt x="394240" y="118586"/>
                  </a:lnTo>
                  <a:lnTo>
                    <a:pt x="407861" y="120301"/>
                  </a:lnTo>
                  <a:lnTo>
                    <a:pt x="423767" y="104965"/>
                  </a:lnTo>
                  <a:lnTo>
                    <a:pt x="432816" y="107823"/>
                  </a:lnTo>
                  <a:lnTo>
                    <a:pt x="437960" y="88392"/>
                  </a:lnTo>
                  <a:lnTo>
                    <a:pt x="443294" y="90106"/>
                  </a:lnTo>
                  <a:lnTo>
                    <a:pt x="445484" y="85820"/>
                  </a:lnTo>
                  <a:lnTo>
                    <a:pt x="455390" y="86582"/>
                  </a:lnTo>
                  <a:lnTo>
                    <a:pt x="454438" y="97059"/>
                  </a:lnTo>
                  <a:lnTo>
                    <a:pt x="463677" y="108680"/>
                  </a:lnTo>
                  <a:lnTo>
                    <a:pt x="463677" y="108680"/>
                  </a:lnTo>
                  <a:lnTo>
                    <a:pt x="461772" y="119063"/>
                  </a:lnTo>
                  <a:lnTo>
                    <a:pt x="472726" y="132683"/>
                  </a:lnTo>
                  <a:lnTo>
                    <a:pt x="472726" y="132683"/>
                  </a:lnTo>
                  <a:lnTo>
                    <a:pt x="471297" y="135636"/>
                  </a:lnTo>
                  <a:lnTo>
                    <a:pt x="471297" y="135636"/>
                  </a:lnTo>
                  <a:lnTo>
                    <a:pt x="479489" y="136398"/>
                  </a:lnTo>
                  <a:lnTo>
                    <a:pt x="479489" y="136398"/>
                  </a:lnTo>
                  <a:lnTo>
                    <a:pt x="481203" y="133445"/>
                  </a:lnTo>
                  <a:lnTo>
                    <a:pt x="484061" y="136112"/>
                  </a:lnTo>
                  <a:lnTo>
                    <a:pt x="491966" y="134493"/>
                  </a:lnTo>
                  <a:lnTo>
                    <a:pt x="491966" y="131159"/>
                  </a:lnTo>
                  <a:lnTo>
                    <a:pt x="491966" y="131159"/>
                  </a:lnTo>
                  <a:lnTo>
                    <a:pt x="499586" y="125730"/>
                  </a:lnTo>
                  <a:lnTo>
                    <a:pt x="499586" y="125730"/>
                  </a:lnTo>
                  <a:lnTo>
                    <a:pt x="503397" y="130873"/>
                  </a:lnTo>
                  <a:lnTo>
                    <a:pt x="515779" y="120396"/>
                  </a:lnTo>
                  <a:lnTo>
                    <a:pt x="528924" y="118681"/>
                  </a:lnTo>
                  <a:lnTo>
                    <a:pt x="532543" y="123920"/>
                  </a:lnTo>
                  <a:lnTo>
                    <a:pt x="532543" y="123920"/>
                  </a:lnTo>
                  <a:lnTo>
                    <a:pt x="540544" y="123253"/>
                  </a:lnTo>
                  <a:lnTo>
                    <a:pt x="541973" y="130492"/>
                  </a:lnTo>
                  <a:lnTo>
                    <a:pt x="541973" y="130492"/>
                  </a:lnTo>
                  <a:lnTo>
                    <a:pt x="550450" y="141827"/>
                  </a:lnTo>
                  <a:lnTo>
                    <a:pt x="547783" y="144208"/>
                  </a:lnTo>
                  <a:lnTo>
                    <a:pt x="551974" y="154019"/>
                  </a:lnTo>
                  <a:lnTo>
                    <a:pt x="551974" y="154019"/>
                  </a:lnTo>
                  <a:lnTo>
                    <a:pt x="549688" y="155353"/>
                  </a:lnTo>
                  <a:lnTo>
                    <a:pt x="544163" y="143732"/>
                  </a:lnTo>
                  <a:lnTo>
                    <a:pt x="535877" y="144971"/>
                  </a:lnTo>
                  <a:lnTo>
                    <a:pt x="536543" y="136969"/>
                  </a:lnTo>
                  <a:lnTo>
                    <a:pt x="531590" y="139065"/>
                  </a:lnTo>
                  <a:lnTo>
                    <a:pt x="528828" y="136112"/>
                  </a:lnTo>
                  <a:lnTo>
                    <a:pt x="529400" y="141827"/>
                  </a:lnTo>
                  <a:lnTo>
                    <a:pt x="523304" y="139732"/>
                  </a:lnTo>
                  <a:lnTo>
                    <a:pt x="522732" y="149542"/>
                  </a:lnTo>
                  <a:lnTo>
                    <a:pt x="526447" y="143256"/>
                  </a:lnTo>
                  <a:lnTo>
                    <a:pt x="532162" y="143065"/>
                  </a:lnTo>
                  <a:lnTo>
                    <a:pt x="535400" y="148399"/>
                  </a:lnTo>
                  <a:lnTo>
                    <a:pt x="545116" y="147066"/>
                  </a:lnTo>
                  <a:lnTo>
                    <a:pt x="545211" y="152305"/>
                  </a:lnTo>
                  <a:lnTo>
                    <a:pt x="551402" y="158877"/>
                  </a:lnTo>
                  <a:lnTo>
                    <a:pt x="544639" y="160687"/>
                  </a:lnTo>
                  <a:lnTo>
                    <a:pt x="544545" y="164687"/>
                  </a:lnTo>
                  <a:lnTo>
                    <a:pt x="530829" y="161925"/>
                  </a:lnTo>
                  <a:lnTo>
                    <a:pt x="533686" y="169069"/>
                  </a:lnTo>
                  <a:lnTo>
                    <a:pt x="530352" y="168592"/>
                  </a:lnTo>
                  <a:lnTo>
                    <a:pt x="528638" y="173164"/>
                  </a:lnTo>
                  <a:lnTo>
                    <a:pt x="531400" y="173355"/>
                  </a:lnTo>
                  <a:lnTo>
                    <a:pt x="531781" y="177641"/>
                  </a:lnTo>
                  <a:lnTo>
                    <a:pt x="520446" y="180784"/>
                  </a:lnTo>
                  <a:lnTo>
                    <a:pt x="527399" y="182023"/>
                  </a:lnTo>
                  <a:lnTo>
                    <a:pt x="527114" y="188785"/>
                  </a:lnTo>
                  <a:lnTo>
                    <a:pt x="513874" y="186214"/>
                  </a:lnTo>
                  <a:lnTo>
                    <a:pt x="511207" y="193834"/>
                  </a:lnTo>
                  <a:lnTo>
                    <a:pt x="505873" y="191262"/>
                  </a:lnTo>
                  <a:lnTo>
                    <a:pt x="505016" y="200501"/>
                  </a:lnTo>
                  <a:lnTo>
                    <a:pt x="510921" y="205073"/>
                  </a:lnTo>
                  <a:lnTo>
                    <a:pt x="515970" y="204406"/>
                  </a:lnTo>
                  <a:lnTo>
                    <a:pt x="510826" y="209931"/>
                  </a:lnTo>
                  <a:lnTo>
                    <a:pt x="518446" y="213836"/>
                  </a:lnTo>
                  <a:lnTo>
                    <a:pt x="511779" y="218599"/>
                  </a:lnTo>
                  <a:lnTo>
                    <a:pt x="512255" y="224409"/>
                  </a:lnTo>
                  <a:lnTo>
                    <a:pt x="515874" y="224599"/>
                  </a:lnTo>
                  <a:lnTo>
                    <a:pt x="510826" y="228600"/>
                  </a:lnTo>
                  <a:lnTo>
                    <a:pt x="509016" y="224504"/>
                  </a:lnTo>
                  <a:lnTo>
                    <a:pt x="501301" y="230219"/>
                  </a:lnTo>
                  <a:lnTo>
                    <a:pt x="494157" y="229743"/>
                  </a:lnTo>
                  <a:lnTo>
                    <a:pt x="491300" y="233267"/>
                  </a:lnTo>
                  <a:lnTo>
                    <a:pt x="493109" y="235648"/>
                  </a:lnTo>
                  <a:lnTo>
                    <a:pt x="485775" y="242125"/>
                  </a:lnTo>
                  <a:lnTo>
                    <a:pt x="478727" y="240601"/>
                  </a:lnTo>
                  <a:lnTo>
                    <a:pt x="480727" y="232696"/>
                  </a:lnTo>
                  <a:lnTo>
                    <a:pt x="494443" y="227076"/>
                  </a:lnTo>
                  <a:lnTo>
                    <a:pt x="496158" y="218789"/>
                  </a:lnTo>
                  <a:lnTo>
                    <a:pt x="508921" y="205740"/>
                  </a:lnTo>
                  <a:lnTo>
                    <a:pt x="490824" y="207740"/>
                  </a:lnTo>
                  <a:lnTo>
                    <a:pt x="488061" y="222028"/>
                  </a:lnTo>
                  <a:lnTo>
                    <a:pt x="483775" y="224885"/>
                  </a:lnTo>
                  <a:lnTo>
                    <a:pt x="479965" y="216408"/>
                  </a:lnTo>
                  <a:lnTo>
                    <a:pt x="476060" y="219170"/>
                  </a:lnTo>
                  <a:lnTo>
                    <a:pt x="473964" y="216313"/>
                  </a:lnTo>
                  <a:lnTo>
                    <a:pt x="475298" y="208788"/>
                  </a:lnTo>
                  <a:lnTo>
                    <a:pt x="480822" y="206407"/>
                  </a:lnTo>
                  <a:lnTo>
                    <a:pt x="480727" y="203168"/>
                  </a:lnTo>
                  <a:lnTo>
                    <a:pt x="475012" y="205645"/>
                  </a:lnTo>
                  <a:lnTo>
                    <a:pt x="475488" y="200692"/>
                  </a:lnTo>
                  <a:lnTo>
                    <a:pt x="472726" y="200120"/>
                  </a:lnTo>
                  <a:lnTo>
                    <a:pt x="471583" y="210598"/>
                  </a:lnTo>
                  <a:lnTo>
                    <a:pt x="466725" y="217075"/>
                  </a:lnTo>
                  <a:lnTo>
                    <a:pt x="457771" y="209645"/>
                  </a:lnTo>
                  <a:lnTo>
                    <a:pt x="453104" y="209931"/>
                  </a:lnTo>
                  <a:lnTo>
                    <a:pt x="454152" y="204502"/>
                  </a:lnTo>
                  <a:lnTo>
                    <a:pt x="449199" y="206978"/>
                  </a:lnTo>
                  <a:lnTo>
                    <a:pt x="450438" y="210788"/>
                  </a:lnTo>
                  <a:lnTo>
                    <a:pt x="458629" y="214313"/>
                  </a:lnTo>
                  <a:lnTo>
                    <a:pt x="453104" y="225457"/>
                  </a:lnTo>
                  <a:lnTo>
                    <a:pt x="447294" y="226314"/>
                  </a:lnTo>
                  <a:lnTo>
                    <a:pt x="451009" y="230696"/>
                  </a:lnTo>
                  <a:lnTo>
                    <a:pt x="467583" y="229171"/>
                  </a:lnTo>
                  <a:lnTo>
                    <a:pt x="473202" y="233363"/>
                  </a:lnTo>
                  <a:lnTo>
                    <a:pt x="471202" y="237744"/>
                  </a:lnTo>
                  <a:lnTo>
                    <a:pt x="479203" y="250984"/>
                  </a:lnTo>
                  <a:lnTo>
                    <a:pt x="472345" y="254508"/>
                  </a:lnTo>
                  <a:lnTo>
                    <a:pt x="457105" y="244983"/>
                  </a:lnTo>
                  <a:lnTo>
                    <a:pt x="450056" y="252317"/>
                  </a:lnTo>
                  <a:lnTo>
                    <a:pt x="459296" y="254508"/>
                  </a:lnTo>
                  <a:lnTo>
                    <a:pt x="462058" y="264890"/>
                  </a:lnTo>
                  <a:lnTo>
                    <a:pt x="480156" y="253746"/>
                  </a:lnTo>
                  <a:lnTo>
                    <a:pt x="484537" y="260985"/>
                  </a:lnTo>
                  <a:lnTo>
                    <a:pt x="482822" y="264128"/>
                  </a:lnTo>
                  <a:lnTo>
                    <a:pt x="494729" y="260794"/>
                  </a:lnTo>
                  <a:lnTo>
                    <a:pt x="485966" y="268129"/>
                  </a:lnTo>
                  <a:lnTo>
                    <a:pt x="481203" y="266224"/>
                  </a:lnTo>
                  <a:lnTo>
                    <a:pt x="474726" y="269367"/>
                  </a:lnTo>
                  <a:lnTo>
                    <a:pt x="475869" y="274130"/>
                  </a:lnTo>
                  <a:lnTo>
                    <a:pt x="474250" y="271653"/>
                  </a:lnTo>
                  <a:lnTo>
                    <a:pt x="457200" y="274320"/>
                  </a:lnTo>
                  <a:lnTo>
                    <a:pt x="458914" y="282702"/>
                  </a:lnTo>
                  <a:lnTo>
                    <a:pt x="441103" y="301752"/>
                  </a:lnTo>
                  <a:lnTo>
                    <a:pt x="465582" y="310515"/>
                  </a:lnTo>
                  <a:lnTo>
                    <a:pt x="462058" y="322421"/>
                  </a:lnTo>
                  <a:lnTo>
                    <a:pt x="454819" y="324612"/>
                  </a:lnTo>
                  <a:lnTo>
                    <a:pt x="452533" y="332327"/>
                  </a:lnTo>
                  <a:lnTo>
                    <a:pt x="454533" y="341852"/>
                  </a:lnTo>
                  <a:lnTo>
                    <a:pt x="451390" y="352330"/>
                  </a:lnTo>
                  <a:lnTo>
                    <a:pt x="439484" y="354521"/>
                  </a:lnTo>
                  <a:lnTo>
                    <a:pt x="436531" y="358997"/>
                  </a:lnTo>
                  <a:lnTo>
                    <a:pt x="440341" y="368427"/>
                  </a:lnTo>
                  <a:lnTo>
                    <a:pt x="450152" y="365379"/>
                  </a:lnTo>
                  <a:lnTo>
                    <a:pt x="453009" y="369380"/>
                  </a:lnTo>
                  <a:lnTo>
                    <a:pt x="453580" y="372713"/>
                  </a:lnTo>
                  <a:lnTo>
                    <a:pt x="448818" y="375761"/>
                  </a:lnTo>
                  <a:lnTo>
                    <a:pt x="452628" y="376238"/>
                  </a:lnTo>
                  <a:lnTo>
                    <a:pt x="450818" y="379000"/>
                  </a:lnTo>
                  <a:lnTo>
                    <a:pt x="457962" y="387477"/>
                  </a:lnTo>
                  <a:lnTo>
                    <a:pt x="458248" y="396907"/>
                  </a:lnTo>
                  <a:lnTo>
                    <a:pt x="450818" y="398907"/>
                  </a:lnTo>
                  <a:lnTo>
                    <a:pt x="449009" y="383191"/>
                  </a:lnTo>
                  <a:lnTo>
                    <a:pt x="442722" y="389477"/>
                  </a:lnTo>
                  <a:lnTo>
                    <a:pt x="448437" y="390906"/>
                  </a:lnTo>
                  <a:lnTo>
                    <a:pt x="441198" y="393478"/>
                  </a:lnTo>
                  <a:lnTo>
                    <a:pt x="438055" y="383667"/>
                  </a:lnTo>
                  <a:lnTo>
                    <a:pt x="432435" y="381286"/>
                  </a:lnTo>
                  <a:lnTo>
                    <a:pt x="434626" y="377857"/>
                  </a:lnTo>
                  <a:lnTo>
                    <a:pt x="427577" y="377857"/>
                  </a:lnTo>
                  <a:lnTo>
                    <a:pt x="427958" y="375190"/>
                  </a:lnTo>
                  <a:lnTo>
                    <a:pt x="421481" y="372427"/>
                  </a:lnTo>
                  <a:lnTo>
                    <a:pt x="421100" y="386429"/>
                  </a:lnTo>
                  <a:lnTo>
                    <a:pt x="415100" y="388906"/>
                  </a:lnTo>
                  <a:lnTo>
                    <a:pt x="410623" y="378523"/>
                  </a:lnTo>
                  <a:lnTo>
                    <a:pt x="399574" y="386048"/>
                  </a:lnTo>
                  <a:lnTo>
                    <a:pt x="397193" y="392144"/>
                  </a:lnTo>
                  <a:lnTo>
                    <a:pt x="404813" y="396049"/>
                  </a:lnTo>
                  <a:lnTo>
                    <a:pt x="407480" y="403098"/>
                  </a:lnTo>
                  <a:lnTo>
                    <a:pt x="403098" y="404336"/>
                  </a:lnTo>
                  <a:lnTo>
                    <a:pt x="405575" y="407670"/>
                  </a:lnTo>
                  <a:lnTo>
                    <a:pt x="409670" y="400145"/>
                  </a:lnTo>
                  <a:lnTo>
                    <a:pt x="423006" y="408622"/>
                  </a:lnTo>
                  <a:lnTo>
                    <a:pt x="414719" y="411861"/>
                  </a:lnTo>
                  <a:lnTo>
                    <a:pt x="413957" y="419386"/>
                  </a:lnTo>
                  <a:lnTo>
                    <a:pt x="400812" y="419957"/>
                  </a:lnTo>
                  <a:lnTo>
                    <a:pt x="394526" y="414242"/>
                  </a:lnTo>
                  <a:lnTo>
                    <a:pt x="390906" y="419481"/>
                  </a:lnTo>
                  <a:lnTo>
                    <a:pt x="398907" y="426053"/>
                  </a:lnTo>
                  <a:lnTo>
                    <a:pt x="391763" y="429292"/>
                  </a:lnTo>
                  <a:lnTo>
                    <a:pt x="383000" y="425863"/>
                  </a:lnTo>
                  <a:lnTo>
                    <a:pt x="383763" y="420719"/>
                  </a:lnTo>
                  <a:lnTo>
                    <a:pt x="387668" y="421386"/>
                  </a:lnTo>
                  <a:lnTo>
                    <a:pt x="388715" y="412718"/>
                  </a:lnTo>
                  <a:lnTo>
                    <a:pt x="385477" y="411480"/>
                  </a:lnTo>
                  <a:lnTo>
                    <a:pt x="378714" y="416147"/>
                  </a:lnTo>
                  <a:lnTo>
                    <a:pt x="376904" y="414052"/>
                  </a:lnTo>
                  <a:lnTo>
                    <a:pt x="378619" y="408432"/>
                  </a:lnTo>
                  <a:lnTo>
                    <a:pt x="385953" y="407765"/>
                  </a:lnTo>
                  <a:lnTo>
                    <a:pt x="378809" y="405289"/>
                  </a:lnTo>
                  <a:lnTo>
                    <a:pt x="366427" y="409289"/>
                  </a:lnTo>
                  <a:lnTo>
                    <a:pt x="364522" y="411575"/>
                  </a:lnTo>
                  <a:lnTo>
                    <a:pt x="368522" y="411671"/>
                  </a:lnTo>
                  <a:lnTo>
                    <a:pt x="369284" y="417576"/>
                  </a:lnTo>
                  <a:lnTo>
                    <a:pt x="377190" y="417862"/>
                  </a:lnTo>
                  <a:lnTo>
                    <a:pt x="372046" y="425005"/>
                  </a:lnTo>
                  <a:lnTo>
                    <a:pt x="375761" y="428244"/>
                  </a:lnTo>
                  <a:lnTo>
                    <a:pt x="364427" y="427672"/>
                  </a:lnTo>
                  <a:lnTo>
                    <a:pt x="360998" y="432435"/>
                  </a:lnTo>
                  <a:lnTo>
                    <a:pt x="374333" y="443389"/>
                  </a:lnTo>
                  <a:lnTo>
                    <a:pt x="381191" y="435959"/>
                  </a:lnTo>
                  <a:lnTo>
                    <a:pt x="377380" y="445960"/>
                  </a:lnTo>
                  <a:lnTo>
                    <a:pt x="380810" y="449389"/>
                  </a:lnTo>
                  <a:lnTo>
                    <a:pt x="384239" y="447961"/>
                  </a:lnTo>
                  <a:lnTo>
                    <a:pt x="380905" y="451199"/>
                  </a:lnTo>
                  <a:lnTo>
                    <a:pt x="369380" y="448913"/>
                  </a:lnTo>
                  <a:lnTo>
                    <a:pt x="368904" y="455105"/>
                  </a:lnTo>
                  <a:lnTo>
                    <a:pt x="377762" y="459867"/>
                  </a:lnTo>
                  <a:lnTo>
                    <a:pt x="364331" y="457390"/>
                  </a:lnTo>
                  <a:lnTo>
                    <a:pt x="348615" y="463582"/>
                  </a:lnTo>
                  <a:lnTo>
                    <a:pt x="343281" y="463105"/>
                  </a:lnTo>
                  <a:lnTo>
                    <a:pt x="342138" y="457962"/>
                  </a:lnTo>
                  <a:lnTo>
                    <a:pt x="340900" y="462724"/>
                  </a:lnTo>
                  <a:lnTo>
                    <a:pt x="336423" y="463105"/>
                  </a:lnTo>
                  <a:lnTo>
                    <a:pt x="338328" y="470821"/>
                  </a:lnTo>
                  <a:lnTo>
                    <a:pt x="346424" y="468439"/>
                  </a:lnTo>
                  <a:lnTo>
                    <a:pt x="347186" y="473488"/>
                  </a:lnTo>
                  <a:lnTo>
                    <a:pt x="353473" y="473869"/>
                  </a:lnTo>
                  <a:lnTo>
                    <a:pt x="345758" y="486346"/>
                  </a:lnTo>
                  <a:lnTo>
                    <a:pt x="337757" y="485965"/>
                  </a:lnTo>
                  <a:lnTo>
                    <a:pt x="338424" y="493681"/>
                  </a:lnTo>
                  <a:lnTo>
                    <a:pt x="341757" y="492442"/>
                  </a:lnTo>
                  <a:lnTo>
                    <a:pt x="341662" y="495586"/>
                  </a:lnTo>
                  <a:lnTo>
                    <a:pt x="331851" y="506539"/>
                  </a:lnTo>
                  <a:lnTo>
                    <a:pt x="328041" y="497776"/>
                  </a:lnTo>
                  <a:lnTo>
                    <a:pt x="313754" y="490633"/>
                  </a:lnTo>
                  <a:lnTo>
                    <a:pt x="312515" y="482727"/>
                  </a:lnTo>
                  <a:lnTo>
                    <a:pt x="309086" y="487013"/>
                  </a:lnTo>
                  <a:lnTo>
                    <a:pt x="310134" y="495586"/>
                  </a:lnTo>
                  <a:lnTo>
                    <a:pt x="300324" y="498538"/>
                  </a:lnTo>
                  <a:lnTo>
                    <a:pt x="294418" y="495871"/>
                  </a:lnTo>
                  <a:lnTo>
                    <a:pt x="286703" y="504539"/>
                  </a:lnTo>
                  <a:lnTo>
                    <a:pt x="282226" y="500634"/>
                  </a:lnTo>
                  <a:lnTo>
                    <a:pt x="284702" y="489204"/>
                  </a:lnTo>
                  <a:lnTo>
                    <a:pt x="278321" y="485394"/>
                  </a:lnTo>
                  <a:close/>
                </a:path>
              </a:pathLst>
            </a:custGeom>
            <a:grpFill/>
            <a:ln w="3175" cap="flat">
              <a:solidFill>
                <a:schemeClr val="bg1">
                  <a:lumMod val="50000"/>
                </a:schemeClr>
              </a:solid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BDE646B3-486D-5776-2859-6A92588D7F12}"/>
                </a:ext>
              </a:extLst>
            </p:cNvPr>
            <p:cNvSpPr/>
            <p:nvPr/>
          </p:nvSpPr>
          <p:spPr>
            <a:xfrm>
              <a:off x="8060531" y="5515451"/>
              <a:ext cx="905732" cy="688276"/>
            </a:xfrm>
            <a:custGeom>
              <a:avLst/>
              <a:gdLst>
                <a:gd name="connsiteX0" fmla="*/ 386429 w 905732"/>
                <a:gd name="connsiteY0" fmla="*/ 489395 h 688276"/>
                <a:gd name="connsiteX1" fmla="*/ 377762 w 905732"/>
                <a:gd name="connsiteY1" fmla="*/ 500253 h 688276"/>
                <a:gd name="connsiteX2" fmla="*/ 379762 w 905732"/>
                <a:gd name="connsiteY2" fmla="*/ 504444 h 688276"/>
                <a:gd name="connsiteX3" fmla="*/ 376523 w 905732"/>
                <a:gd name="connsiteY3" fmla="*/ 509207 h 688276"/>
                <a:gd name="connsiteX4" fmla="*/ 379190 w 905732"/>
                <a:gd name="connsiteY4" fmla="*/ 513207 h 688276"/>
                <a:gd name="connsiteX5" fmla="*/ 373952 w 905732"/>
                <a:gd name="connsiteY5" fmla="*/ 515969 h 688276"/>
                <a:gd name="connsiteX6" fmla="*/ 369094 w 905732"/>
                <a:gd name="connsiteY6" fmla="*/ 510064 h 688276"/>
                <a:gd name="connsiteX7" fmla="*/ 375761 w 905732"/>
                <a:gd name="connsiteY7" fmla="*/ 501968 h 688276"/>
                <a:gd name="connsiteX8" fmla="*/ 369475 w 905732"/>
                <a:gd name="connsiteY8" fmla="*/ 503015 h 688276"/>
                <a:gd name="connsiteX9" fmla="*/ 366236 w 905732"/>
                <a:gd name="connsiteY9" fmla="*/ 498824 h 688276"/>
                <a:gd name="connsiteX10" fmla="*/ 378143 w 905732"/>
                <a:gd name="connsiteY10" fmla="*/ 489871 h 688276"/>
                <a:gd name="connsiteX11" fmla="*/ 386429 w 905732"/>
                <a:gd name="connsiteY11" fmla="*/ 489395 h 688276"/>
                <a:gd name="connsiteX12" fmla="*/ 429768 w 905732"/>
                <a:gd name="connsiteY12" fmla="*/ 474345 h 688276"/>
                <a:gd name="connsiteX13" fmla="*/ 436436 w 905732"/>
                <a:gd name="connsiteY13" fmla="*/ 473393 h 688276"/>
                <a:gd name="connsiteX14" fmla="*/ 434435 w 905732"/>
                <a:gd name="connsiteY14" fmla="*/ 466630 h 688276"/>
                <a:gd name="connsiteX15" fmla="*/ 429578 w 905732"/>
                <a:gd name="connsiteY15" fmla="*/ 467773 h 688276"/>
                <a:gd name="connsiteX16" fmla="*/ 429768 w 905732"/>
                <a:gd name="connsiteY16" fmla="*/ 474345 h 688276"/>
                <a:gd name="connsiteX17" fmla="*/ 105156 w 905732"/>
                <a:gd name="connsiteY17" fmla="*/ 577310 h 688276"/>
                <a:gd name="connsiteX18" fmla="*/ 109156 w 905732"/>
                <a:gd name="connsiteY18" fmla="*/ 576929 h 688276"/>
                <a:gd name="connsiteX19" fmla="*/ 115538 w 905732"/>
                <a:gd name="connsiteY19" fmla="*/ 562070 h 688276"/>
                <a:gd name="connsiteX20" fmla="*/ 104013 w 905732"/>
                <a:gd name="connsiteY20" fmla="*/ 564261 h 688276"/>
                <a:gd name="connsiteX21" fmla="*/ 102203 w 905732"/>
                <a:gd name="connsiteY21" fmla="*/ 571215 h 688276"/>
                <a:gd name="connsiteX22" fmla="*/ 105156 w 905732"/>
                <a:gd name="connsiteY22" fmla="*/ 577310 h 688276"/>
                <a:gd name="connsiteX23" fmla="*/ 108395 w 905732"/>
                <a:gd name="connsiteY23" fmla="*/ 605600 h 688276"/>
                <a:gd name="connsiteX24" fmla="*/ 114014 w 905732"/>
                <a:gd name="connsiteY24" fmla="*/ 606171 h 688276"/>
                <a:gd name="connsiteX25" fmla="*/ 117920 w 905732"/>
                <a:gd name="connsiteY25" fmla="*/ 597313 h 688276"/>
                <a:gd name="connsiteX26" fmla="*/ 112776 w 905732"/>
                <a:gd name="connsiteY26" fmla="*/ 594646 h 688276"/>
                <a:gd name="connsiteX27" fmla="*/ 107061 w 905732"/>
                <a:gd name="connsiteY27" fmla="*/ 601504 h 688276"/>
                <a:gd name="connsiteX28" fmla="*/ 108395 w 905732"/>
                <a:gd name="connsiteY28" fmla="*/ 605600 h 688276"/>
                <a:gd name="connsiteX29" fmla="*/ 344424 w 905732"/>
                <a:gd name="connsiteY29" fmla="*/ 513207 h 688276"/>
                <a:gd name="connsiteX30" fmla="*/ 348520 w 905732"/>
                <a:gd name="connsiteY30" fmla="*/ 512731 h 688276"/>
                <a:gd name="connsiteX31" fmla="*/ 346329 w 905732"/>
                <a:gd name="connsiteY31" fmla="*/ 510635 h 688276"/>
                <a:gd name="connsiteX32" fmla="*/ 349472 w 905732"/>
                <a:gd name="connsiteY32" fmla="*/ 508635 h 688276"/>
                <a:gd name="connsiteX33" fmla="*/ 355663 w 905732"/>
                <a:gd name="connsiteY33" fmla="*/ 510540 h 688276"/>
                <a:gd name="connsiteX34" fmla="*/ 360712 w 905732"/>
                <a:gd name="connsiteY34" fmla="*/ 507016 h 688276"/>
                <a:gd name="connsiteX35" fmla="*/ 357473 w 905732"/>
                <a:gd name="connsiteY35" fmla="*/ 504635 h 688276"/>
                <a:gd name="connsiteX36" fmla="*/ 361569 w 905732"/>
                <a:gd name="connsiteY36" fmla="*/ 499491 h 688276"/>
                <a:gd name="connsiteX37" fmla="*/ 359569 w 905732"/>
                <a:gd name="connsiteY37" fmla="*/ 496729 h 688276"/>
                <a:gd name="connsiteX38" fmla="*/ 352330 w 905732"/>
                <a:gd name="connsiteY38" fmla="*/ 499682 h 688276"/>
                <a:gd name="connsiteX39" fmla="*/ 344424 w 905732"/>
                <a:gd name="connsiteY39" fmla="*/ 513207 h 688276"/>
                <a:gd name="connsiteX40" fmla="*/ 874681 w 905732"/>
                <a:gd name="connsiteY40" fmla="*/ 253079 h 688276"/>
                <a:gd name="connsiteX41" fmla="*/ 881825 w 905732"/>
                <a:gd name="connsiteY41" fmla="*/ 248698 h 688276"/>
                <a:gd name="connsiteX42" fmla="*/ 885730 w 905732"/>
                <a:gd name="connsiteY42" fmla="*/ 250889 h 688276"/>
                <a:gd name="connsiteX43" fmla="*/ 891064 w 905732"/>
                <a:gd name="connsiteY43" fmla="*/ 246221 h 688276"/>
                <a:gd name="connsiteX44" fmla="*/ 893159 w 905732"/>
                <a:gd name="connsiteY44" fmla="*/ 259747 h 688276"/>
                <a:gd name="connsiteX45" fmla="*/ 905733 w 905732"/>
                <a:gd name="connsiteY45" fmla="*/ 249841 h 688276"/>
                <a:gd name="connsiteX46" fmla="*/ 905733 w 905732"/>
                <a:gd name="connsiteY46" fmla="*/ 249841 h 688276"/>
                <a:gd name="connsiteX47" fmla="*/ 888492 w 905732"/>
                <a:gd name="connsiteY47" fmla="*/ 238030 h 688276"/>
                <a:gd name="connsiteX48" fmla="*/ 885158 w 905732"/>
                <a:gd name="connsiteY48" fmla="*/ 222218 h 688276"/>
                <a:gd name="connsiteX49" fmla="*/ 879062 w 905732"/>
                <a:gd name="connsiteY49" fmla="*/ 212789 h 688276"/>
                <a:gd name="connsiteX50" fmla="*/ 880396 w 905732"/>
                <a:gd name="connsiteY50" fmla="*/ 200311 h 688276"/>
                <a:gd name="connsiteX51" fmla="*/ 873728 w 905732"/>
                <a:gd name="connsiteY51" fmla="*/ 188786 h 688276"/>
                <a:gd name="connsiteX52" fmla="*/ 882015 w 905732"/>
                <a:gd name="connsiteY52" fmla="*/ 176498 h 688276"/>
                <a:gd name="connsiteX53" fmla="*/ 874966 w 905732"/>
                <a:gd name="connsiteY53" fmla="*/ 170879 h 688276"/>
                <a:gd name="connsiteX54" fmla="*/ 872204 w 905732"/>
                <a:gd name="connsiteY54" fmla="*/ 152495 h 688276"/>
                <a:gd name="connsiteX55" fmla="*/ 863822 w 905732"/>
                <a:gd name="connsiteY55" fmla="*/ 143828 h 688276"/>
                <a:gd name="connsiteX56" fmla="*/ 864584 w 905732"/>
                <a:gd name="connsiteY56" fmla="*/ 137827 h 688276"/>
                <a:gd name="connsiteX57" fmla="*/ 853535 w 905732"/>
                <a:gd name="connsiteY57" fmla="*/ 128778 h 688276"/>
                <a:gd name="connsiteX58" fmla="*/ 860489 w 905732"/>
                <a:gd name="connsiteY58" fmla="*/ 115824 h 688276"/>
                <a:gd name="connsiteX59" fmla="*/ 858488 w 905732"/>
                <a:gd name="connsiteY59" fmla="*/ 111347 h 688276"/>
                <a:gd name="connsiteX60" fmla="*/ 834580 w 905732"/>
                <a:gd name="connsiteY60" fmla="*/ 115062 h 688276"/>
                <a:gd name="connsiteX61" fmla="*/ 825055 w 905732"/>
                <a:gd name="connsiteY61" fmla="*/ 120396 h 688276"/>
                <a:gd name="connsiteX62" fmla="*/ 821436 w 905732"/>
                <a:gd name="connsiteY62" fmla="*/ 106775 h 688276"/>
                <a:gd name="connsiteX63" fmla="*/ 812959 w 905732"/>
                <a:gd name="connsiteY63" fmla="*/ 103251 h 688276"/>
                <a:gd name="connsiteX64" fmla="*/ 813245 w 905732"/>
                <a:gd name="connsiteY64" fmla="*/ 99251 h 688276"/>
                <a:gd name="connsiteX65" fmla="*/ 807720 w 905732"/>
                <a:gd name="connsiteY65" fmla="*/ 95060 h 688276"/>
                <a:gd name="connsiteX66" fmla="*/ 812768 w 905732"/>
                <a:gd name="connsiteY66" fmla="*/ 89916 h 688276"/>
                <a:gd name="connsiteX67" fmla="*/ 809911 w 905732"/>
                <a:gd name="connsiteY67" fmla="*/ 85439 h 688276"/>
                <a:gd name="connsiteX68" fmla="*/ 805339 w 905732"/>
                <a:gd name="connsiteY68" fmla="*/ 86201 h 688276"/>
                <a:gd name="connsiteX69" fmla="*/ 799624 w 905732"/>
                <a:gd name="connsiteY69" fmla="*/ 94869 h 688276"/>
                <a:gd name="connsiteX70" fmla="*/ 791813 w 905732"/>
                <a:gd name="connsiteY70" fmla="*/ 96203 h 688276"/>
                <a:gd name="connsiteX71" fmla="*/ 792670 w 905732"/>
                <a:gd name="connsiteY71" fmla="*/ 91821 h 688276"/>
                <a:gd name="connsiteX72" fmla="*/ 786193 w 905732"/>
                <a:gd name="connsiteY72" fmla="*/ 86678 h 688276"/>
                <a:gd name="connsiteX73" fmla="*/ 771049 w 905732"/>
                <a:gd name="connsiteY73" fmla="*/ 88297 h 688276"/>
                <a:gd name="connsiteX74" fmla="*/ 765429 w 905732"/>
                <a:gd name="connsiteY74" fmla="*/ 81725 h 688276"/>
                <a:gd name="connsiteX75" fmla="*/ 748284 w 905732"/>
                <a:gd name="connsiteY75" fmla="*/ 77343 h 688276"/>
                <a:gd name="connsiteX76" fmla="*/ 748284 w 905732"/>
                <a:gd name="connsiteY76" fmla="*/ 77343 h 688276"/>
                <a:gd name="connsiteX77" fmla="*/ 750475 w 905732"/>
                <a:gd name="connsiteY77" fmla="*/ 84963 h 688276"/>
                <a:gd name="connsiteX78" fmla="*/ 740378 w 905732"/>
                <a:gd name="connsiteY78" fmla="*/ 81725 h 688276"/>
                <a:gd name="connsiteX79" fmla="*/ 733139 w 905732"/>
                <a:gd name="connsiteY79" fmla="*/ 102394 h 688276"/>
                <a:gd name="connsiteX80" fmla="*/ 738664 w 905732"/>
                <a:gd name="connsiteY80" fmla="*/ 110014 h 688276"/>
                <a:gd name="connsiteX81" fmla="*/ 734377 w 905732"/>
                <a:gd name="connsiteY81" fmla="*/ 113062 h 688276"/>
                <a:gd name="connsiteX82" fmla="*/ 742759 w 905732"/>
                <a:gd name="connsiteY82" fmla="*/ 126206 h 688276"/>
                <a:gd name="connsiteX83" fmla="*/ 728472 w 905732"/>
                <a:gd name="connsiteY83" fmla="*/ 129445 h 688276"/>
                <a:gd name="connsiteX84" fmla="*/ 723329 w 905732"/>
                <a:gd name="connsiteY84" fmla="*/ 121825 h 688276"/>
                <a:gd name="connsiteX85" fmla="*/ 710946 w 905732"/>
                <a:gd name="connsiteY85" fmla="*/ 118682 h 688276"/>
                <a:gd name="connsiteX86" fmla="*/ 699707 w 905732"/>
                <a:gd name="connsiteY86" fmla="*/ 100679 h 688276"/>
                <a:gd name="connsiteX87" fmla="*/ 692182 w 905732"/>
                <a:gd name="connsiteY87" fmla="*/ 97822 h 688276"/>
                <a:gd name="connsiteX88" fmla="*/ 686658 w 905732"/>
                <a:gd name="connsiteY88" fmla="*/ 98679 h 688276"/>
                <a:gd name="connsiteX89" fmla="*/ 685324 w 905732"/>
                <a:gd name="connsiteY89" fmla="*/ 103251 h 688276"/>
                <a:gd name="connsiteX90" fmla="*/ 676370 w 905732"/>
                <a:gd name="connsiteY90" fmla="*/ 101346 h 688276"/>
                <a:gd name="connsiteX91" fmla="*/ 655701 w 905732"/>
                <a:gd name="connsiteY91" fmla="*/ 113348 h 688276"/>
                <a:gd name="connsiteX92" fmla="*/ 650367 w 905732"/>
                <a:gd name="connsiteY92" fmla="*/ 107728 h 688276"/>
                <a:gd name="connsiteX93" fmla="*/ 635318 w 905732"/>
                <a:gd name="connsiteY93" fmla="*/ 115062 h 688276"/>
                <a:gd name="connsiteX94" fmla="*/ 631317 w 905732"/>
                <a:gd name="connsiteY94" fmla="*/ 113348 h 688276"/>
                <a:gd name="connsiteX95" fmla="*/ 626364 w 905732"/>
                <a:gd name="connsiteY95" fmla="*/ 126873 h 688276"/>
                <a:gd name="connsiteX96" fmla="*/ 611410 w 905732"/>
                <a:gd name="connsiteY96" fmla="*/ 119920 h 688276"/>
                <a:gd name="connsiteX97" fmla="*/ 607028 w 905732"/>
                <a:gd name="connsiteY97" fmla="*/ 130969 h 688276"/>
                <a:gd name="connsiteX98" fmla="*/ 600933 w 905732"/>
                <a:gd name="connsiteY98" fmla="*/ 124587 h 688276"/>
                <a:gd name="connsiteX99" fmla="*/ 592931 w 905732"/>
                <a:gd name="connsiteY99" fmla="*/ 130302 h 688276"/>
                <a:gd name="connsiteX100" fmla="*/ 585692 w 905732"/>
                <a:gd name="connsiteY100" fmla="*/ 127826 h 688276"/>
                <a:gd name="connsiteX101" fmla="*/ 573500 w 905732"/>
                <a:gd name="connsiteY101" fmla="*/ 136684 h 688276"/>
                <a:gd name="connsiteX102" fmla="*/ 564547 w 905732"/>
                <a:gd name="connsiteY102" fmla="*/ 123444 h 688276"/>
                <a:gd name="connsiteX103" fmla="*/ 558642 w 905732"/>
                <a:gd name="connsiteY103" fmla="*/ 125444 h 688276"/>
                <a:gd name="connsiteX104" fmla="*/ 555212 w 905732"/>
                <a:gd name="connsiteY104" fmla="*/ 118110 h 688276"/>
                <a:gd name="connsiteX105" fmla="*/ 542544 w 905732"/>
                <a:gd name="connsiteY105" fmla="*/ 112204 h 688276"/>
                <a:gd name="connsiteX106" fmla="*/ 561404 w 905732"/>
                <a:gd name="connsiteY106" fmla="*/ 102299 h 688276"/>
                <a:gd name="connsiteX107" fmla="*/ 561689 w 905732"/>
                <a:gd name="connsiteY107" fmla="*/ 94488 h 688276"/>
                <a:gd name="connsiteX108" fmla="*/ 569690 w 905732"/>
                <a:gd name="connsiteY108" fmla="*/ 85154 h 688276"/>
                <a:gd name="connsiteX109" fmla="*/ 569119 w 905732"/>
                <a:gd name="connsiteY109" fmla="*/ 75343 h 688276"/>
                <a:gd name="connsiteX110" fmla="*/ 585788 w 905732"/>
                <a:gd name="connsiteY110" fmla="*/ 66008 h 688276"/>
                <a:gd name="connsiteX111" fmla="*/ 589216 w 905732"/>
                <a:gd name="connsiteY111" fmla="*/ 57721 h 688276"/>
                <a:gd name="connsiteX112" fmla="*/ 599599 w 905732"/>
                <a:gd name="connsiteY112" fmla="*/ 58769 h 688276"/>
                <a:gd name="connsiteX113" fmla="*/ 602742 w 905732"/>
                <a:gd name="connsiteY113" fmla="*/ 54293 h 688276"/>
                <a:gd name="connsiteX114" fmla="*/ 609505 w 905732"/>
                <a:gd name="connsiteY114" fmla="*/ 53150 h 688276"/>
                <a:gd name="connsiteX115" fmla="*/ 607981 w 905732"/>
                <a:gd name="connsiteY115" fmla="*/ 47720 h 688276"/>
                <a:gd name="connsiteX116" fmla="*/ 603599 w 905732"/>
                <a:gd name="connsiteY116" fmla="*/ 46101 h 688276"/>
                <a:gd name="connsiteX117" fmla="*/ 610838 w 905732"/>
                <a:gd name="connsiteY117" fmla="*/ 36862 h 688276"/>
                <a:gd name="connsiteX118" fmla="*/ 610267 w 905732"/>
                <a:gd name="connsiteY118" fmla="*/ 31909 h 688276"/>
                <a:gd name="connsiteX119" fmla="*/ 606076 w 905732"/>
                <a:gd name="connsiteY119" fmla="*/ 26670 h 688276"/>
                <a:gd name="connsiteX120" fmla="*/ 597598 w 905732"/>
                <a:gd name="connsiteY120" fmla="*/ 25337 h 688276"/>
                <a:gd name="connsiteX121" fmla="*/ 585883 w 905732"/>
                <a:gd name="connsiteY121" fmla="*/ 13526 h 688276"/>
                <a:gd name="connsiteX122" fmla="*/ 581311 w 905732"/>
                <a:gd name="connsiteY122" fmla="*/ 18479 h 688276"/>
                <a:gd name="connsiteX123" fmla="*/ 574167 w 905732"/>
                <a:gd name="connsiteY123" fmla="*/ 18193 h 688276"/>
                <a:gd name="connsiteX124" fmla="*/ 568071 w 905732"/>
                <a:gd name="connsiteY124" fmla="*/ 26861 h 688276"/>
                <a:gd name="connsiteX125" fmla="*/ 558070 w 905732"/>
                <a:gd name="connsiteY125" fmla="*/ 24860 h 688276"/>
                <a:gd name="connsiteX126" fmla="*/ 558642 w 905732"/>
                <a:gd name="connsiteY126" fmla="*/ 29051 h 688276"/>
                <a:gd name="connsiteX127" fmla="*/ 549688 w 905732"/>
                <a:gd name="connsiteY127" fmla="*/ 30480 h 688276"/>
                <a:gd name="connsiteX128" fmla="*/ 536257 w 905732"/>
                <a:gd name="connsiteY128" fmla="*/ 27623 h 688276"/>
                <a:gd name="connsiteX129" fmla="*/ 525494 w 905732"/>
                <a:gd name="connsiteY129" fmla="*/ 35243 h 688276"/>
                <a:gd name="connsiteX130" fmla="*/ 523494 w 905732"/>
                <a:gd name="connsiteY130" fmla="*/ 31147 h 688276"/>
                <a:gd name="connsiteX131" fmla="*/ 526161 w 905732"/>
                <a:gd name="connsiteY131" fmla="*/ 20860 h 688276"/>
                <a:gd name="connsiteX132" fmla="*/ 519684 w 905732"/>
                <a:gd name="connsiteY132" fmla="*/ 15907 h 688276"/>
                <a:gd name="connsiteX133" fmla="*/ 521018 w 905732"/>
                <a:gd name="connsiteY133" fmla="*/ 11240 h 688276"/>
                <a:gd name="connsiteX134" fmla="*/ 517112 w 905732"/>
                <a:gd name="connsiteY134" fmla="*/ 8382 h 688276"/>
                <a:gd name="connsiteX135" fmla="*/ 517112 w 905732"/>
                <a:gd name="connsiteY135" fmla="*/ 8382 h 688276"/>
                <a:gd name="connsiteX136" fmla="*/ 508063 w 905732"/>
                <a:gd name="connsiteY136" fmla="*/ 11144 h 688276"/>
                <a:gd name="connsiteX137" fmla="*/ 500158 w 905732"/>
                <a:gd name="connsiteY137" fmla="*/ 25146 h 688276"/>
                <a:gd name="connsiteX138" fmla="*/ 493490 w 905732"/>
                <a:gd name="connsiteY138" fmla="*/ 25432 h 688276"/>
                <a:gd name="connsiteX139" fmla="*/ 491966 w 905732"/>
                <a:gd name="connsiteY139" fmla="*/ 20860 h 688276"/>
                <a:gd name="connsiteX140" fmla="*/ 491966 w 905732"/>
                <a:gd name="connsiteY140" fmla="*/ 20860 h 688276"/>
                <a:gd name="connsiteX141" fmla="*/ 470726 w 905732"/>
                <a:gd name="connsiteY141" fmla="*/ 27432 h 688276"/>
                <a:gd name="connsiteX142" fmla="*/ 470726 w 905732"/>
                <a:gd name="connsiteY142" fmla="*/ 27432 h 688276"/>
                <a:gd name="connsiteX143" fmla="*/ 470630 w 905732"/>
                <a:gd name="connsiteY143" fmla="*/ 23241 h 688276"/>
                <a:gd name="connsiteX144" fmla="*/ 466058 w 905732"/>
                <a:gd name="connsiteY144" fmla="*/ 20479 h 688276"/>
                <a:gd name="connsiteX145" fmla="*/ 454438 w 905732"/>
                <a:gd name="connsiteY145" fmla="*/ 21050 h 688276"/>
                <a:gd name="connsiteX146" fmla="*/ 445580 w 905732"/>
                <a:gd name="connsiteY146" fmla="*/ 15907 h 688276"/>
                <a:gd name="connsiteX147" fmla="*/ 443960 w 905732"/>
                <a:gd name="connsiteY147" fmla="*/ 10763 h 688276"/>
                <a:gd name="connsiteX148" fmla="*/ 438055 w 905732"/>
                <a:gd name="connsiteY148" fmla="*/ 9716 h 688276"/>
                <a:gd name="connsiteX149" fmla="*/ 436816 w 905732"/>
                <a:gd name="connsiteY149" fmla="*/ 0 h 688276"/>
                <a:gd name="connsiteX150" fmla="*/ 434912 w 905732"/>
                <a:gd name="connsiteY150" fmla="*/ 2762 h 688276"/>
                <a:gd name="connsiteX151" fmla="*/ 429101 w 905732"/>
                <a:gd name="connsiteY151" fmla="*/ 667 h 688276"/>
                <a:gd name="connsiteX152" fmla="*/ 420338 w 905732"/>
                <a:gd name="connsiteY152" fmla="*/ 4286 h 688276"/>
                <a:gd name="connsiteX153" fmla="*/ 416528 w 905732"/>
                <a:gd name="connsiteY153" fmla="*/ 14288 h 688276"/>
                <a:gd name="connsiteX154" fmla="*/ 413195 w 905732"/>
                <a:gd name="connsiteY154" fmla="*/ 13621 h 688276"/>
                <a:gd name="connsiteX155" fmla="*/ 403003 w 905732"/>
                <a:gd name="connsiteY155" fmla="*/ 22955 h 688276"/>
                <a:gd name="connsiteX156" fmla="*/ 394430 w 905732"/>
                <a:gd name="connsiteY156" fmla="*/ 23908 h 688276"/>
                <a:gd name="connsiteX157" fmla="*/ 392525 w 905732"/>
                <a:gd name="connsiteY157" fmla="*/ 28289 h 688276"/>
                <a:gd name="connsiteX158" fmla="*/ 384334 w 905732"/>
                <a:gd name="connsiteY158" fmla="*/ 24670 h 688276"/>
                <a:gd name="connsiteX159" fmla="*/ 385096 w 905732"/>
                <a:gd name="connsiteY159" fmla="*/ 36004 h 688276"/>
                <a:gd name="connsiteX160" fmla="*/ 398526 w 905732"/>
                <a:gd name="connsiteY160" fmla="*/ 35147 h 688276"/>
                <a:gd name="connsiteX161" fmla="*/ 405003 w 905732"/>
                <a:gd name="connsiteY161" fmla="*/ 42958 h 688276"/>
                <a:gd name="connsiteX162" fmla="*/ 396907 w 905732"/>
                <a:gd name="connsiteY162" fmla="*/ 48006 h 688276"/>
                <a:gd name="connsiteX163" fmla="*/ 402431 w 905732"/>
                <a:gd name="connsiteY163" fmla="*/ 57626 h 688276"/>
                <a:gd name="connsiteX164" fmla="*/ 398240 w 905732"/>
                <a:gd name="connsiteY164" fmla="*/ 65342 h 688276"/>
                <a:gd name="connsiteX165" fmla="*/ 402622 w 905732"/>
                <a:gd name="connsiteY165" fmla="*/ 71438 h 688276"/>
                <a:gd name="connsiteX166" fmla="*/ 401764 w 905732"/>
                <a:gd name="connsiteY166" fmla="*/ 77915 h 688276"/>
                <a:gd name="connsiteX167" fmla="*/ 384238 w 905732"/>
                <a:gd name="connsiteY167" fmla="*/ 82296 h 688276"/>
                <a:gd name="connsiteX168" fmla="*/ 374428 w 905732"/>
                <a:gd name="connsiteY168" fmla="*/ 82296 h 688276"/>
                <a:gd name="connsiteX169" fmla="*/ 374618 w 905732"/>
                <a:gd name="connsiteY169" fmla="*/ 76486 h 688276"/>
                <a:gd name="connsiteX170" fmla="*/ 370046 w 905732"/>
                <a:gd name="connsiteY170" fmla="*/ 73724 h 688276"/>
                <a:gd name="connsiteX171" fmla="*/ 369761 w 905732"/>
                <a:gd name="connsiteY171" fmla="*/ 68580 h 688276"/>
                <a:gd name="connsiteX172" fmla="*/ 365284 w 905732"/>
                <a:gd name="connsiteY172" fmla="*/ 67246 h 688276"/>
                <a:gd name="connsiteX173" fmla="*/ 367665 w 905732"/>
                <a:gd name="connsiteY173" fmla="*/ 60674 h 688276"/>
                <a:gd name="connsiteX174" fmla="*/ 359664 w 905732"/>
                <a:gd name="connsiteY174" fmla="*/ 51245 h 688276"/>
                <a:gd name="connsiteX175" fmla="*/ 345757 w 905732"/>
                <a:gd name="connsiteY175" fmla="*/ 51816 h 688276"/>
                <a:gd name="connsiteX176" fmla="*/ 336232 w 905732"/>
                <a:gd name="connsiteY176" fmla="*/ 48863 h 688276"/>
                <a:gd name="connsiteX177" fmla="*/ 334137 w 905732"/>
                <a:gd name="connsiteY177" fmla="*/ 44577 h 688276"/>
                <a:gd name="connsiteX178" fmla="*/ 328422 w 905732"/>
                <a:gd name="connsiteY178" fmla="*/ 49816 h 688276"/>
                <a:gd name="connsiteX179" fmla="*/ 324231 w 905732"/>
                <a:gd name="connsiteY179" fmla="*/ 43244 h 688276"/>
                <a:gd name="connsiteX180" fmla="*/ 311944 w 905732"/>
                <a:gd name="connsiteY180" fmla="*/ 47530 h 688276"/>
                <a:gd name="connsiteX181" fmla="*/ 305753 w 905732"/>
                <a:gd name="connsiteY181" fmla="*/ 41910 h 688276"/>
                <a:gd name="connsiteX182" fmla="*/ 298799 w 905732"/>
                <a:gd name="connsiteY182" fmla="*/ 66199 h 688276"/>
                <a:gd name="connsiteX183" fmla="*/ 294608 w 905732"/>
                <a:gd name="connsiteY183" fmla="*/ 70771 h 688276"/>
                <a:gd name="connsiteX184" fmla="*/ 301466 w 905732"/>
                <a:gd name="connsiteY184" fmla="*/ 79915 h 688276"/>
                <a:gd name="connsiteX185" fmla="*/ 299276 w 905732"/>
                <a:gd name="connsiteY185" fmla="*/ 89916 h 688276"/>
                <a:gd name="connsiteX186" fmla="*/ 293084 w 905732"/>
                <a:gd name="connsiteY186" fmla="*/ 90964 h 688276"/>
                <a:gd name="connsiteX187" fmla="*/ 283273 w 905732"/>
                <a:gd name="connsiteY187" fmla="*/ 103061 h 688276"/>
                <a:gd name="connsiteX188" fmla="*/ 283273 w 905732"/>
                <a:gd name="connsiteY188" fmla="*/ 103061 h 688276"/>
                <a:gd name="connsiteX189" fmla="*/ 275654 w 905732"/>
                <a:gd name="connsiteY189" fmla="*/ 106204 h 688276"/>
                <a:gd name="connsiteX190" fmla="*/ 271844 w 905732"/>
                <a:gd name="connsiteY190" fmla="*/ 117443 h 688276"/>
                <a:gd name="connsiteX191" fmla="*/ 280892 w 905732"/>
                <a:gd name="connsiteY191" fmla="*/ 128207 h 688276"/>
                <a:gd name="connsiteX192" fmla="*/ 278987 w 905732"/>
                <a:gd name="connsiteY192" fmla="*/ 138779 h 688276"/>
                <a:gd name="connsiteX193" fmla="*/ 287941 w 905732"/>
                <a:gd name="connsiteY193" fmla="*/ 153448 h 688276"/>
                <a:gd name="connsiteX194" fmla="*/ 278130 w 905732"/>
                <a:gd name="connsiteY194" fmla="*/ 166211 h 688276"/>
                <a:gd name="connsiteX195" fmla="*/ 275082 w 905732"/>
                <a:gd name="connsiteY195" fmla="*/ 165164 h 688276"/>
                <a:gd name="connsiteX196" fmla="*/ 265081 w 905732"/>
                <a:gd name="connsiteY196" fmla="*/ 172498 h 688276"/>
                <a:gd name="connsiteX197" fmla="*/ 265652 w 905732"/>
                <a:gd name="connsiteY197" fmla="*/ 188404 h 688276"/>
                <a:gd name="connsiteX198" fmla="*/ 271939 w 905732"/>
                <a:gd name="connsiteY198" fmla="*/ 204407 h 688276"/>
                <a:gd name="connsiteX199" fmla="*/ 262890 w 905732"/>
                <a:gd name="connsiteY199" fmla="*/ 206788 h 688276"/>
                <a:gd name="connsiteX200" fmla="*/ 264033 w 905732"/>
                <a:gd name="connsiteY200" fmla="*/ 210693 h 688276"/>
                <a:gd name="connsiteX201" fmla="*/ 257937 w 905732"/>
                <a:gd name="connsiteY201" fmla="*/ 214789 h 688276"/>
                <a:gd name="connsiteX202" fmla="*/ 257080 w 905732"/>
                <a:gd name="connsiteY202" fmla="*/ 224409 h 688276"/>
                <a:gd name="connsiteX203" fmla="*/ 244507 w 905732"/>
                <a:gd name="connsiteY203" fmla="*/ 220885 h 688276"/>
                <a:gd name="connsiteX204" fmla="*/ 237935 w 905732"/>
                <a:gd name="connsiteY204" fmla="*/ 223742 h 688276"/>
                <a:gd name="connsiteX205" fmla="*/ 234315 w 905732"/>
                <a:gd name="connsiteY205" fmla="*/ 235268 h 688276"/>
                <a:gd name="connsiteX206" fmla="*/ 240221 w 905732"/>
                <a:gd name="connsiteY206" fmla="*/ 237554 h 688276"/>
                <a:gd name="connsiteX207" fmla="*/ 234315 w 905732"/>
                <a:gd name="connsiteY207" fmla="*/ 246602 h 688276"/>
                <a:gd name="connsiteX208" fmla="*/ 218885 w 905732"/>
                <a:gd name="connsiteY208" fmla="*/ 248317 h 688276"/>
                <a:gd name="connsiteX209" fmla="*/ 217932 w 905732"/>
                <a:gd name="connsiteY209" fmla="*/ 259366 h 688276"/>
                <a:gd name="connsiteX210" fmla="*/ 208502 w 905732"/>
                <a:gd name="connsiteY210" fmla="*/ 269367 h 688276"/>
                <a:gd name="connsiteX211" fmla="*/ 203549 w 905732"/>
                <a:gd name="connsiteY211" fmla="*/ 286608 h 688276"/>
                <a:gd name="connsiteX212" fmla="*/ 206312 w 905732"/>
                <a:gd name="connsiteY212" fmla="*/ 290036 h 688276"/>
                <a:gd name="connsiteX213" fmla="*/ 203073 w 905732"/>
                <a:gd name="connsiteY213" fmla="*/ 293275 h 688276"/>
                <a:gd name="connsiteX214" fmla="*/ 208026 w 905732"/>
                <a:gd name="connsiteY214" fmla="*/ 308896 h 688276"/>
                <a:gd name="connsiteX215" fmla="*/ 205645 w 905732"/>
                <a:gd name="connsiteY215" fmla="*/ 318326 h 688276"/>
                <a:gd name="connsiteX216" fmla="*/ 211931 w 905732"/>
                <a:gd name="connsiteY216" fmla="*/ 325660 h 688276"/>
                <a:gd name="connsiteX217" fmla="*/ 203454 w 905732"/>
                <a:gd name="connsiteY217" fmla="*/ 335280 h 688276"/>
                <a:gd name="connsiteX218" fmla="*/ 205549 w 905732"/>
                <a:gd name="connsiteY218" fmla="*/ 339376 h 688276"/>
                <a:gd name="connsiteX219" fmla="*/ 203168 w 905732"/>
                <a:gd name="connsiteY219" fmla="*/ 344615 h 688276"/>
                <a:gd name="connsiteX220" fmla="*/ 186309 w 905732"/>
                <a:gd name="connsiteY220" fmla="*/ 363093 h 688276"/>
                <a:gd name="connsiteX221" fmla="*/ 167259 w 905732"/>
                <a:gd name="connsiteY221" fmla="*/ 365570 h 688276"/>
                <a:gd name="connsiteX222" fmla="*/ 171069 w 905732"/>
                <a:gd name="connsiteY222" fmla="*/ 370046 h 688276"/>
                <a:gd name="connsiteX223" fmla="*/ 166973 w 905732"/>
                <a:gd name="connsiteY223" fmla="*/ 375571 h 688276"/>
                <a:gd name="connsiteX224" fmla="*/ 155162 w 905732"/>
                <a:gd name="connsiteY224" fmla="*/ 377000 h 688276"/>
                <a:gd name="connsiteX225" fmla="*/ 153829 w 905732"/>
                <a:gd name="connsiteY225" fmla="*/ 380905 h 688276"/>
                <a:gd name="connsiteX226" fmla="*/ 138589 w 905732"/>
                <a:gd name="connsiteY226" fmla="*/ 384525 h 688276"/>
                <a:gd name="connsiteX227" fmla="*/ 136588 w 905732"/>
                <a:gd name="connsiteY227" fmla="*/ 387763 h 688276"/>
                <a:gd name="connsiteX228" fmla="*/ 132397 w 905732"/>
                <a:gd name="connsiteY228" fmla="*/ 384810 h 688276"/>
                <a:gd name="connsiteX229" fmla="*/ 129349 w 905732"/>
                <a:gd name="connsiteY229" fmla="*/ 399669 h 688276"/>
                <a:gd name="connsiteX230" fmla="*/ 122301 w 905732"/>
                <a:gd name="connsiteY230" fmla="*/ 399193 h 688276"/>
                <a:gd name="connsiteX231" fmla="*/ 125444 w 905732"/>
                <a:gd name="connsiteY231" fmla="*/ 402717 h 688276"/>
                <a:gd name="connsiteX232" fmla="*/ 125539 w 905732"/>
                <a:gd name="connsiteY232" fmla="*/ 412814 h 688276"/>
                <a:gd name="connsiteX233" fmla="*/ 129064 w 905732"/>
                <a:gd name="connsiteY233" fmla="*/ 413099 h 688276"/>
                <a:gd name="connsiteX234" fmla="*/ 134588 w 905732"/>
                <a:gd name="connsiteY234" fmla="*/ 423482 h 688276"/>
                <a:gd name="connsiteX235" fmla="*/ 127540 w 905732"/>
                <a:gd name="connsiteY235" fmla="*/ 421863 h 688276"/>
                <a:gd name="connsiteX236" fmla="*/ 123825 w 905732"/>
                <a:gd name="connsiteY236" fmla="*/ 424434 h 688276"/>
                <a:gd name="connsiteX237" fmla="*/ 118301 w 905732"/>
                <a:gd name="connsiteY237" fmla="*/ 430149 h 688276"/>
                <a:gd name="connsiteX238" fmla="*/ 121444 w 905732"/>
                <a:gd name="connsiteY238" fmla="*/ 436055 h 688276"/>
                <a:gd name="connsiteX239" fmla="*/ 116777 w 905732"/>
                <a:gd name="connsiteY239" fmla="*/ 440817 h 688276"/>
                <a:gd name="connsiteX240" fmla="*/ 108680 w 905732"/>
                <a:gd name="connsiteY240" fmla="*/ 435007 h 688276"/>
                <a:gd name="connsiteX241" fmla="*/ 101060 w 905732"/>
                <a:gd name="connsiteY241" fmla="*/ 441103 h 688276"/>
                <a:gd name="connsiteX242" fmla="*/ 90583 w 905732"/>
                <a:gd name="connsiteY242" fmla="*/ 433292 h 688276"/>
                <a:gd name="connsiteX243" fmla="*/ 85344 w 905732"/>
                <a:gd name="connsiteY243" fmla="*/ 438531 h 688276"/>
                <a:gd name="connsiteX244" fmla="*/ 81058 w 905732"/>
                <a:gd name="connsiteY244" fmla="*/ 435293 h 688276"/>
                <a:gd name="connsiteX245" fmla="*/ 79153 w 905732"/>
                <a:gd name="connsiteY245" fmla="*/ 439008 h 688276"/>
                <a:gd name="connsiteX246" fmla="*/ 84106 w 905732"/>
                <a:gd name="connsiteY246" fmla="*/ 443579 h 688276"/>
                <a:gd name="connsiteX247" fmla="*/ 82582 w 905732"/>
                <a:gd name="connsiteY247" fmla="*/ 461772 h 688276"/>
                <a:gd name="connsiteX248" fmla="*/ 86011 w 905732"/>
                <a:gd name="connsiteY248" fmla="*/ 465487 h 688276"/>
                <a:gd name="connsiteX249" fmla="*/ 85439 w 905732"/>
                <a:gd name="connsiteY249" fmla="*/ 474726 h 688276"/>
                <a:gd name="connsiteX250" fmla="*/ 79438 w 905732"/>
                <a:gd name="connsiteY250" fmla="*/ 474822 h 688276"/>
                <a:gd name="connsiteX251" fmla="*/ 75914 w 905732"/>
                <a:gd name="connsiteY251" fmla="*/ 471202 h 688276"/>
                <a:gd name="connsiteX252" fmla="*/ 69532 w 905732"/>
                <a:gd name="connsiteY252" fmla="*/ 475965 h 688276"/>
                <a:gd name="connsiteX253" fmla="*/ 54578 w 905732"/>
                <a:gd name="connsiteY253" fmla="*/ 473202 h 688276"/>
                <a:gd name="connsiteX254" fmla="*/ 47054 w 905732"/>
                <a:gd name="connsiteY254" fmla="*/ 477679 h 688276"/>
                <a:gd name="connsiteX255" fmla="*/ 37814 w 905732"/>
                <a:gd name="connsiteY255" fmla="*/ 475679 h 688276"/>
                <a:gd name="connsiteX256" fmla="*/ 32576 w 905732"/>
                <a:gd name="connsiteY256" fmla="*/ 482441 h 688276"/>
                <a:gd name="connsiteX257" fmla="*/ 28194 w 905732"/>
                <a:gd name="connsiteY257" fmla="*/ 504349 h 688276"/>
                <a:gd name="connsiteX258" fmla="*/ 15907 w 905732"/>
                <a:gd name="connsiteY258" fmla="*/ 506635 h 688276"/>
                <a:gd name="connsiteX259" fmla="*/ 12478 w 905732"/>
                <a:gd name="connsiteY259" fmla="*/ 502158 h 688276"/>
                <a:gd name="connsiteX260" fmla="*/ 10096 w 905732"/>
                <a:gd name="connsiteY260" fmla="*/ 515398 h 688276"/>
                <a:gd name="connsiteX261" fmla="*/ 10096 w 905732"/>
                <a:gd name="connsiteY261" fmla="*/ 515398 h 688276"/>
                <a:gd name="connsiteX262" fmla="*/ 16383 w 905732"/>
                <a:gd name="connsiteY262" fmla="*/ 529209 h 688276"/>
                <a:gd name="connsiteX263" fmla="*/ 28099 w 905732"/>
                <a:gd name="connsiteY263" fmla="*/ 530162 h 688276"/>
                <a:gd name="connsiteX264" fmla="*/ 29051 w 905732"/>
                <a:gd name="connsiteY264" fmla="*/ 533686 h 688276"/>
                <a:gd name="connsiteX265" fmla="*/ 33433 w 905732"/>
                <a:gd name="connsiteY265" fmla="*/ 531876 h 688276"/>
                <a:gd name="connsiteX266" fmla="*/ 29146 w 905732"/>
                <a:gd name="connsiteY266" fmla="*/ 535496 h 688276"/>
                <a:gd name="connsiteX267" fmla="*/ 29909 w 905732"/>
                <a:gd name="connsiteY267" fmla="*/ 542544 h 688276"/>
                <a:gd name="connsiteX268" fmla="*/ 11335 w 905732"/>
                <a:gd name="connsiteY268" fmla="*/ 543973 h 688276"/>
                <a:gd name="connsiteX269" fmla="*/ 12763 w 905732"/>
                <a:gd name="connsiteY269" fmla="*/ 560547 h 688276"/>
                <a:gd name="connsiteX270" fmla="*/ 1143 w 905732"/>
                <a:gd name="connsiteY270" fmla="*/ 573310 h 688276"/>
                <a:gd name="connsiteX271" fmla="*/ 5524 w 905732"/>
                <a:gd name="connsiteY271" fmla="*/ 580835 h 688276"/>
                <a:gd name="connsiteX272" fmla="*/ 0 w 905732"/>
                <a:gd name="connsiteY272" fmla="*/ 601504 h 688276"/>
                <a:gd name="connsiteX273" fmla="*/ 12573 w 905732"/>
                <a:gd name="connsiteY273" fmla="*/ 626269 h 688276"/>
                <a:gd name="connsiteX274" fmla="*/ 9239 w 905732"/>
                <a:gd name="connsiteY274" fmla="*/ 635794 h 688276"/>
                <a:gd name="connsiteX275" fmla="*/ 15621 w 905732"/>
                <a:gd name="connsiteY275" fmla="*/ 636461 h 688276"/>
                <a:gd name="connsiteX276" fmla="*/ 19431 w 905732"/>
                <a:gd name="connsiteY276" fmla="*/ 642557 h 688276"/>
                <a:gd name="connsiteX277" fmla="*/ 19812 w 905732"/>
                <a:gd name="connsiteY277" fmla="*/ 652558 h 688276"/>
                <a:gd name="connsiteX278" fmla="*/ 28385 w 905732"/>
                <a:gd name="connsiteY278" fmla="*/ 653892 h 688276"/>
                <a:gd name="connsiteX279" fmla="*/ 37529 w 905732"/>
                <a:gd name="connsiteY279" fmla="*/ 660845 h 688276"/>
                <a:gd name="connsiteX280" fmla="*/ 42386 w 905732"/>
                <a:gd name="connsiteY280" fmla="*/ 659892 h 688276"/>
                <a:gd name="connsiteX281" fmla="*/ 37814 w 905732"/>
                <a:gd name="connsiteY281" fmla="*/ 667703 h 688276"/>
                <a:gd name="connsiteX282" fmla="*/ 28861 w 905732"/>
                <a:gd name="connsiteY282" fmla="*/ 661035 h 688276"/>
                <a:gd name="connsiteX283" fmla="*/ 27432 w 905732"/>
                <a:gd name="connsiteY283" fmla="*/ 665131 h 688276"/>
                <a:gd name="connsiteX284" fmla="*/ 22860 w 905732"/>
                <a:gd name="connsiteY284" fmla="*/ 664845 h 688276"/>
                <a:gd name="connsiteX285" fmla="*/ 31528 w 905732"/>
                <a:gd name="connsiteY285" fmla="*/ 673418 h 688276"/>
                <a:gd name="connsiteX286" fmla="*/ 30671 w 905732"/>
                <a:gd name="connsiteY286" fmla="*/ 688277 h 688276"/>
                <a:gd name="connsiteX287" fmla="*/ 38767 w 905732"/>
                <a:gd name="connsiteY287" fmla="*/ 679132 h 688276"/>
                <a:gd name="connsiteX288" fmla="*/ 41720 w 905732"/>
                <a:gd name="connsiteY288" fmla="*/ 682752 h 688276"/>
                <a:gd name="connsiteX289" fmla="*/ 47244 w 905732"/>
                <a:gd name="connsiteY289" fmla="*/ 679323 h 688276"/>
                <a:gd name="connsiteX290" fmla="*/ 56007 w 905732"/>
                <a:gd name="connsiteY290" fmla="*/ 685705 h 688276"/>
                <a:gd name="connsiteX291" fmla="*/ 62294 w 905732"/>
                <a:gd name="connsiteY291" fmla="*/ 686276 h 688276"/>
                <a:gd name="connsiteX292" fmla="*/ 63818 w 905732"/>
                <a:gd name="connsiteY292" fmla="*/ 681704 h 688276"/>
                <a:gd name="connsiteX293" fmla="*/ 77057 w 905732"/>
                <a:gd name="connsiteY293" fmla="*/ 683705 h 688276"/>
                <a:gd name="connsiteX294" fmla="*/ 93059 w 905732"/>
                <a:gd name="connsiteY294" fmla="*/ 674751 h 688276"/>
                <a:gd name="connsiteX295" fmla="*/ 104394 w 905732"/>
                <a:gd name="connsiteY295" fmla="*/ 655797 h 688276"/>
                <a:gd name="connsiteX296" fmla="*/ 99346 w 905732"/>
                <a:gd name="connsiteY296" fmla="*/ 644938 h 688276"/>
                <a:gd name="connsiteX297" fmla="*/ 96012 w 905732"/>
                <a:gd name="connsiteY297" fmla="*/ 630460 h 688276"/>
                <a:gd name="connsiteX298" fmla="*/ 88868 w 905732"/>
                <a:gd name="connsiteY298" fmla="*/ 632365 h 688276"/>
                <a:gd name="connsiteX299" fmla="*/ 82868 w 905732"/>
                <a:gd name="connsiteY299" fmla="*/ 628841 h 688276"/>
                <a:gd name="connsiteX300" fmla="*/ 80581 w 905732"/>
                <a:gd name="connsiteY300" fmla="*/ 627507 h 688276"/>
                <a:gd name="connsiteX301" fmla="*/ 79820 w 905732"/>
                <a:gd name="connsiteY301" fmla="*/ 622173 h 688276"/>
                <a:gd name="connsiteX302" fmla="*/ 86868 w 905732"/>
                <a:gd name="connsiteY302" fmla="*/ 625983 h 688276"/>
                <a:gd name="connsiteX303" fmla="*/ 86773 w 905732"/>
                <a:gd name="connsiteY303" fmla="*/ 611886 h 688276"/>
                <a:gd name="connsiteX304" fmla="*/ 79534 w 905732"/>
                <a:gd name="connsiteY304" fmla="*/ 607505 h 688276"/>
                <a:gd name="connsiteX305" fmla="*/ 63818 w 905732"/>
                <a:gd name="connsiteY305" fmla="*/ 606647 h 688276"/>
                <a:gd name="connsiteX306" fmla="*/ 60007 w 905732"/>
                <a:gd name="connsiteY306" fmla="*/ 590741 h 688276"/>
                <a:gd name="connsiteX307" fmla="*/ 65722 w 905732"/>
                <a:gd name="connsiteY307" fmla="*/ 582739 h 688276"/>
                <a:gd name="connsiteX308" fmla="*/ 69628 w 905732"/>
                <a:gd name="connsiteY308" fmla="*/ 585407 h 688276"/>
                <a:gd name="connsiteX309" fmla="*/ 75724 w 905732"/>
                <a:gd name="connsiteY309" fmla="*/ 576644 h 688276"/>
                <a:gd name="connsiteX310" fmla="*/ 76390 w 905732"/>
                <a:gd name="connsiteY310" fmla="*/ 580644 h 688276"/>
                <a:gd name="connsiteX311" fmla="*/ 64770 w 905732"/>
                <a:gd name="connsiteY311" fmla="*/ 592074 h 688276"/>
                <a:gd name="connsiteX312" fmla="*/ 64770 w 905732"/>
                <a:gd name="connsiteY312" fmla="*/ 595979 h 688276"/>
                <a:gd name="connsiteX313" fmla="*/ 82296 w 905732"/>
                <a:gd name="connsiteY313" fmla="*/ 589407 h 688276"/>
                <a:gd name="connsiteX314" fmla="*/ 96298 w 905732"/>
                <a:gd name="connsiteY314" fmla="*/ 589407 h 688276"/>
                <a:gd name="connsiteX315" fmla="*/ 103537 w 905732"/>
                <a:gd name="connsiteY315" fmla="*/ 598265 h 688276"/>
                <a:gd name="connsiteX316" fmla="*/ 106299 w 905732"/>
                <a:gd name="connsiteY316" fmla="*/ 580168 h 688276"/>
                <a:gd name="connsiteX317" fmla="*/ 92393 w 905732"/>
                <a:gd name="connsiteY317" fmla="*/ 582168 h 688276"/>
                <a:gd name="connsiteX318" fmla="*/ 88297 w 905732"/>
                <a:gd name="connsiteY318" fmla="*/ 576644 h 688276"/>
                <a:gd name="connsiteX319" fmla="*/ 79915 w 905732"/>
                <a:gd name="connsiteY319" fmla="*/ 579406 h 688276"/>
                <a:gd name="connsiteX320" fmla="*/ 80010 w 905732"/>
                <a:gd name="connsiteY320" fmla="*/ 575406 h 688276"/>
                <a:gd name="connsiteX321" fmla="*/ 90583 w 905732"/>
                <a:gd name="connsiteY321" fmla="*/ 564071 h 688276"/>
                <a:gd name="connsiteX322" fmla="*/ 100489 w 905732"/>
                <a:gd name="connsiteY322" fmla="*/ 560165 h 688276"/>
                <a:gd name="connsiteX323" fmla="*/ 104013 w 905732"/>
                <a:gd name="connsiteY323" fmla="*/ 562261 h 688276"/>
                <a:gd name="connsiteX324" fmla="*/ 116586 w 905732"/>
                <a:gd name="connsiteY324" fmla="*/ 559594 h 688276"/>
                <a:gd name="connsiteX325" fmla="*/ 133540 w 905732"/>
                <a:gd name="connsiteY325" fmla="*/ 537877 h 688276"/>
                <a:gd name="connsiteX326" fmla="*/ 147352 w 905732"/>
                <a:gd name="connsiteY326" fmla="*/ 539496 h 688276"/>
                <a:gd name="connsiteX327" fmla="*/ 170688 w 905732"/>
                <a:gd name="connsiteY327" fmla="*/ 529209 h 688276"/>
                <a:gd name="connsiteX328" fmla="*/ 167640 w 905732"/>
                <a:gd name="connsiteY328" fmla="*/ 526161 h 688276"/>
                <a:gd name="connsiteX329" fmla="*/ 162496 w 905732"/>
                <a:gd name="connsiteY329" fmla="*/ 527875 h 688276"/>
                <a:gd name="connsiteX330" fmla="*/ 160972 w 905732"/>
                <a:gd name="connsiteY330" fmla="*/ 524447 h 688276"/>
                <a:gd name="connsiteX331" fmla="*/ 164687 w 905732"/>
                <a:gd name="connsiteY331" fmla="*/ 521208 h 688276"/>
                <a:gd name="connsiteX332" fmla="*/ 169926 w 905732"/>
                <a:gd name="connsiteY332" fmla="*/ 523113 h 688276"/>
                <a:gd name="connsiteX333" fmla="*/ 172974 w 905732"/>
                <a:gd name="connsiteY333" fmla="*/ 529876 h 688276"/>
                <a:gd name="connsiteX334" fmla="*/ 195453 w 905732"/>
                <a:gd name="connsiteY334" fmla="*/ 525875 h 688276"/>
                <a:gd name="connsiteX335" fmla="*/ 191834 w 905732"/>
                <a:gd name="connsiteY335" fmla="*/ 535781 h 688276"/>
                <a:gd name="connsiteX336" fmla="*/ 214694 w 905732"/>
                <a:gd name="connsiteY336" fmla="*/ 516827 h 688276"/>
                <a:gd name="connsiteX337" fmla="*/ 217932 w 905732"/>
                <a:gd name="connsiteY337" fmla="*/ 524256 h 688276"/>
                <a:gd name="connsiteX338" fmla="*/ 232696 w 905732"/>
                <a:gd name="connsiteY338" fmla="*/ 520541 h 688276"/>
                <a:gd name="connsiteX339" fmla="*/ 238601 w 905732"/>
                <a:gd name="connsiteY339" fmla="*/ 522827 h 688276"/>
                <a:gd name="connsiteX340" fmla="*/ 244221 w 905732"/>
                <a:gd name="connsiteY340" fmla="*/ 512350 h 688276"/>
                <a:gd name="connsiteX341" fmla="*/ 255079 w 905732"/>
                <a:gd name="connsiteY341" fmla="*/ 504444 h 688276"/>
                <a:gd name="connsiteX342" fmla="*/ 255651 w 905732"/>
                <a:gd name="connsiteY342" fmla="*/ 497586 h 688276"/>
                <a:gd name="connsiteX343" fmla="*/ 244316 w 905732"/>
                <a:gd name="connsiteY343" fmla="*/ 492347 h 688276"/>
                <a:gd name="connsiteX344" fmla="*/ 244793 w 905732"/>
                <a:gd name="connsiteY344" fmla="*/ 489490 h 688276"/>
                <a:gd name="connsiteX345" fmla="*/ 256318 w 905732"/>
                <a:gd name="connsiteY345" fmla="*/ 488823 h 688276"/>
                <a:gd name="connsiteX346" fmla="*/ 264033 w 905732"/>
                <a:gd name="connsiteY346" fmla="*/ 502920 h 688276"/>
                <a:gd name="connsiteX347" fmla="*/ 270510 w 905732"/>
                <a:gd name="connsiteY347" fmla="*/ 500253 h 688276"/>
                <a:gd name="connsiteX348" fmla="*/ 268129 w 905732"/>
                <a:gd name="connsiteY348" fmla="*/ 505968 h 688276"/>
                <a:gd name="connsiteX349" fmla="*/ 261652 w 905732"/>
                <a:gd name="connsiteY349" fmla="*/ 505396 h 688276"/>
                <a:gd name="connsiteX350" fmla="*/ 263462 w 905732"/>
                <a:gd name="connsiteY350" fmla="*/ 510445 h 688276"/>
                <a:gd name="connsiteX351" fmla="*/ 258509 w 905732"/>
                <a:gd name="connsiteY351" fmla="*/ 517017 h 688276"/>
                <a:gd name="connsiteX352" fmla="*/ 264414 w 905732"/>
                <a:gd name="connsiteY352" fmla="*/ 516636 h 688276"/>
                <a:gd name="connsiteX353" fmla="*/ 270701 w 905732"/>
                <a:gd name="connsiteY353" fmla="*/ 511016 h 688276"/>
                <a:gd name="connsiteX354" fmla="*/ 283369 w 905732"/>
                <a:gd name="connsiteY354" fmla="*/ 507397 h 688276"/>
                <a:gd name="connsiteX355" fmla="*/ 279845 w 905732"/>
                <a:gd name="connsiteY355" fmla="*/ 504254 h 688276"/>
                <a:gd name="connsiteX356" fmla="*/ 272796 w 905732"/>
                <a:gd name="connsiteY356" fmla="*/ 505016 h 688276"/>
                <a:gd name="connsiteX357" fmla="*/ 270605 w 905732"/>
                <a:gd name="connsiteY357" fmla="*/ 499967 h 688276"/>
                <a:gd name="connsiteX358" fmla="*/ 272891 w 905732"/>
                <a:gd name="connsiteY358" fmla="*/ 496729 h 688276"/>
                <a:gd name="connsiteX359" fmla="*/ 295561 w 905732"/>
                <a:gd name="connsiteY359" fmla="*/ 485870 h 688276"/>
                <a:gd name="connsiteX360" fmla="*/ 304895 w 905732"/>
                <a:gd name="connsiteY360" fmla="*/ 486442 h 688276"/>
                <a:gd name="connsiteX361" fmla="*/ 306134 w 905732"/>
                <a:gd name="connsiteY361" fmla="*/ 492919 h 688276"/>
                <a:gd name="connsiteX362" fmla="*/ 312896 w 905732"/>
                <a:gd name="connsiteY362" fmla="*/ 498539 h 688276"/>
                <a:gd name="connsiteX363" fmla="*/ 329755 w 905732"/>
                <a:gd name="connsiteY363" fmla="*/ 494062 h 688276"/>
                <a:gd name="connsiteX364" fmla="*/ 332041 w 905732"/>
                <a:gd name="connsiteY364" fmla="*/ 482346 h 688276"/>
                <a:gd name="connsiteX365" fmla="*/ 348805 w 905732"/>
                <a:gd name="connsiteY365" fmla="*/ 490728 h 688276"/>
                <a:gd name="connsiteX366" fmla="*/ 354616 w 905732"/>
                <a:gd name="connsiteY366" fmla="*/ 490252 h 688276"/>
                <a:gd name="connsiteX367" fmla="*/ 376333 w 905732"/>
                <a:gd name="connsiteY367" fmla="*/ 466820 h 688276"/>
                <a:gd name="connsiteX368" fmla="*/ 385763 w 905732"/>
                <a:gd name="connsiteY368" fmla="*/ 469392 h 688276"/>
                <a:gd name="connsiteX369" fmla="*/ 385572 w 905732"/>
                <a:gd name="connsiteY369" fmla="*/ 473869 h 688276"/>
                <a:gd name="connsiteX370" fmla="*/ 392430 w 905732"/>
                <a:gd name="connsiteY370" fmla="*/ 478727 h 688276"/>
                <a:gd name="connsiteX371" fmla="*/ 405098 w 905732"/>
                <a:gd name="connsiteY371" fmla="*/ 466440 h 688276"/>
                <a:gd name="connsiteX372" fmla="*/ 402336 w 905732"/>
                <a:gd name="connsiteY372" fmla="*/ 447008 h 688276"/>
                <a:gd name="connsiteX373" fmla="*/ 411766 w 905732"/>
                <a:gd name="connsiteY373" fmla="*/ 438245 h 688276"/>
                <a:gd name="connsiteX374" fmla="*/ 411956 w 905732"/>
                <a:gd name="connsiteY374" fmla="*/ 431102 h 688276"/>
                <a:gd name="connsiteX375" fmla="*/ 415576 w 905732"/>
                <a:gd name="connsiteY375" fmla="*/ 440817 h 688276"/>
                <a:gd name="connsiteX376" fmla="*/ 414338 w 905732"/>
                <a:gd name="connsiteY376" fmla="*/ 450818 h 688276"/>
                <a:gd name="connsiteX377" fmla="*/ 424244 w 905732"/>
                <a:gd name="connsiteY377" fmla="*/ 465868 h 688276"/>
                <a:gd name="connsiteX378" fmla="*/ 431863 w 905732"/>
                <a:gd name="connsiteY378" fmla="*/ 459296 h 688276"/>
                <a:gd name="connsiteX379" fmla="*/ 430816 w 905732"/>
                <a:gd name="connsiteY379" fmla="*/ 454533 h 688276"/>
                <a:gd name="connsiteX380" fmla="*/ 434054 w 905732"/>
                <a:gd name="connsiteY380" fmla="*/ 452533 h 688276"/>
                <a:gd name="connsiteX381" fmla="*/ 438340 w 905732"/>
                <a:gd name="connsiteY381" fmla="*/ 459486 h 688276"/>
                <a:gd name="connsiteX382" fmla="*/ 446056 w 905732"/>
                <a:gd name="connsiteY382" fmla="*/ 461200 h 688276"/>
                <a:gd name="connsiteX383" fmla="*/ 451390 w 905732"/>
                <a:gd name="connsiteY383" fmla="*/ 451009 h 688276"/>
                <a:gd name="connsiteX384" fmla="*/ 447008 w 905732"/>
                <a:gd name="connsiteY384" fmla="*/ 448437 h 688276"/>
                <a:gd name="connsiteX385" fmla="*/ 446913 w 905732"/>
                <a:gd name="connsiteY385" fmla="*/ 442627 h 688276"/>
                <a:gd name="connsiteX386" fmla="*/ 451295 w 905732"/>
                <a:gd name="connsiteY386" fmla="*/ 439103 h 688276"/>
                <a:gd name="connsiteX387" fmla="*/ 449389 w 905732"/>
                <a:gd name="connsiteY387" fmla="*/ 435388 h 688276"/>
                <a:gd name="connsiteX388" fmla="*/ 451580 w 905732"/>
                <a:gd name="connsiteY388" fmla="*/ 434245 h 688276"/>
                <a:gd name="connsiteX389" fmla="*/ 461486 w 905732"/>
                <a:gd name="connsiteY389" fmla="*/ 450532 h 688276"/>
                <a:gd name="connsiteX390" fmla="*/ 467201 w 905732"/>
                <a:gd name="connsiteY390" fmla="*/ 445389 h 688276"/>
                <a:gd name="connsiteX391" fmla="*/ 463487 w 905732"/>
                <a:gd name="connsiteY391" fmla="*/ 437865 h 688276"/>
                <a:gd name="connsiteX392" fmla="*/ 472154 w 905732"/>
                <a:gd name="connsiteY392" fmla="*/ 428720 h 688276"/>
                <a:gd name="connsiteX393" fmla="*/ 469773 w 905732"/>
                <a:gd name="connsiteY393" fmla="*/ 421005 h 688276"/>
                <a:gd name="connsiteX394" fmla="*/ 474440 w 905732"/>
                <a:gd name="connsiteY394" fmla="*/ 418433 h 688276"/>
                <a:gd name="connsiteX395" fmla="*/ 472535 w 905732"/>
                <a:gd name="connsiteY395" fmla="*/ 414052 h 688276"/>
                <a:gd name="connsiteX396" fmla="*/ 476726 w 905732"/>
                <a:gd name="connsiteY396" fmla="*/ 411194 h 688276"/>
                <a:gd name="connsiteX397" fmla="*/ 466915 w 905732"/>
                <a:gd name="connsiteY397" fmla="*/ 409004 h 688276"/>
                <a:gd name="connsiteX398" fmla="*/ 467011 w 905732"/>
                <a:gd name="connsiteY398" fmla="*/ 404241 h 688276"/>
                <a:gd name="connsiteX399" fmla="*/ 480631 w 905732"/>
                <a:gd name="connsiteY399" fmla="*/ 381858 h 688276"/>
                <a:gd name="connsiteX400" fmla="*/ 468821 w 905732"/>
                <a:gd name="connsiteY400" fmla="*/ 364522 h 688276"/>
                <a:gd name="connsiteX401" fmla="*/ 475869 w 905732"/>
                <a:gd name="connsiteY401" fmla="*/ 361474 h 688276"/>
                <a:gd name="connsiteX402" fmla="*/ 472535 w 905732"/>
                <a:gd name="connsiteY402" fmla="*/ 357473 h 688276"/>
                <a:gd name="connsiteX403" fmla="*/ 474916 w 905732"/>
                <a:gd name="connsiteY403" fmla="*/ 355473 h 688276"/>
                <a:gd name="connsiteX404" fmla="*/ 481489 w 905732"/>
                <a:gd name="connsiteY404" fmla="*/ 359188 h 688276"/>
                <a:gd name="connsiteX405" fmla="*/ 481870 w 905732"/>
                <a:gd name="connsiteY405" fmla="*/ 363379 h 688276"/>
                <a:gd name="connsiteX406" fmla="*/ 487109 w 905732"/>
                <a:gd name="connsiteY406" fmla="*/ 361855 h 688276"/>
                <a:gd name="connsiteX407" fmla="*/ 492252 w 905732"/>
                <a:gd name="connsiteY407" fmla="*/ 364808 h 688276"/>
                <a:gd name="connsiteX408" fmla="*/ 503301 w 905732"/>
                <a:gd name="connsiteY408" fmla="*/ 387668 h 688276"/>
                <a:gd name="connsiteX409" fmla="*/ 509873 w 905732"/>
                <a:gd name="connsiteY409" fmla="*/ 391001 h 688276"/>
                <a:gd name="connsiteX410" fmla="*/ 505206 w 905732"/>
                <a:gd name="connsiteY410" fmla="*/ 395383 h 688276"/>
                <a:gd name="connsiteX411" fmla="*/ 508159 w 905732"/>
                <a:gd name="connsiteY411" fmla="*/ 400717 h 688276"/>
                <a:gd name="connsiteX412" fmla="*/ 514160 w 905732"/>
                <a:gd name="connsiteY412" fmla="*/ 392144 h 688276"/>
                <a:gd name="connsiteX413" fmla="*/ 526828 w 905732"/>
                <a:gd name="connsiteY413" fmla="*/ 394526 h 688276"/>
                <a:gd name="connsiteX414" fmla="*/ 526828 w 905732"/>
                <a:gd name="connsiteY414" fmla="*/ 394526 h 688276"/>
                <a:gd name="connsiteX415" fmla="*/ 541211 w 905732"/>
                <a:gd name="connsiteY415" fmla="*/ 387191 h 688276"/>
                <a:gd name="connsiteX416" fmla="*/ 549021 w 905732"/>
                <a:gd name="connsiteY416" fmla="*/ 389382 h 688276"/>
                <a:gd name="connsiteX417" fmla="*/ 549021 w 905732"/>
                <a:gd name="connsiteY417" fmla="*/ 389382 h 688276"/>
                <a:gd name="connsiteX418" fmla="*/ 554831 w 905732"/>
                <a:gd name="connsiteY418" fmla="*/ 383667 h 688276"/>
                <a:gd name="connsiteX419" fmla="*/ 569405 w 905732"/>
                <a:gd name="connsiteY419" fmla="*/ 380429 h 688276"/>
                <a:gd name="connsiteX420" fmla="*/ 580168 w 905732"/>
                <a:gd name="connsiteY420" fmla="*/ 390525 h 688276"/>
                <a:gd name="connsiteX421" fmla="*/ 582073 w 905732"/>
                <a:gd name="connsiteY421" fmla="*/ 401669 h 688276"/>
                <a:gd name="connsiteX422" fmla="*/ 595217 w 905732"/>
                <a:gd name="connsiteY422" fmla="*/ 395478 h 688276"/>
                <a:gd name="connsiteX423" fmla="*/ 593789 w 905732"/>
                <a:gd name="connsiteY423" fmla="*/ 389858 h 688276"/>
                <a:gd name="connsiteX424" fmla="*/ 587407 w 905732"/>
                <a:gd name="connsiteY424" fmla="*/ 385858 h 688276"/>
                <a:gd name="connsiteX425" fmla="*/ 581787 w 905732"/>
                <a:gd name="connsiteY425" fmla="*/ 388049 h 688276"/>
                <a:gd name="connsiteX426" fmla="*/ 583025 w 905732"/>
                <a:gd name="connsiteY426" fmla="*/ 383000 h 688276"/>
                <a:gd name="connsiteX427" fmla="*/ 587693 w 905732"/>
                <a:gd name="connsiteY427" fmla="*/ 382524 h 688276"/>
                <a:gd name="connsiteX428" fmla="*/ 593407 w 905732"/>
                <a:gd name="connsiteY428" fmla="*/ 375095 h 688276"/>
                <a:gd name="connsiteX429" fmla="*/ 581977 w 905732"/>
                <a:gd name="connsiteY429" fmla="*/ 375952 h 688276"/>
                <a:gd name="connsiteX430" fmla="*/ 584454 w 905732"/>
                <a:gd name="connsiteY430" fmla="*/ 368141 h 688276"/>
                <a:gd name="connsiteX431" fmla="*/ 590645 w 905732"/>
                <a:gd name="connsiteY431" fmla="*/ 370713 h 688276"/>
                <a:gd name="connsiteX432" fmla="*/ 589883 w 905732"/>
                <a:gd name="connsiteY432" fmla="*/ 363569 h 688276"/>
                <a:gd name="connsiteX433" fmla="*/ 605218 w 905732"/>
                <a:gd name="connsiteY433" fmla="*/ 356997 h 688276"/>
                <a:gd name="connsiteX434" fmla="*/ 613791 w 905732"/>
                <a:gd name="connsiteY434" fmla="*/ 357950 h 688276"/>
                <a:gd name="connsiteX435" fmla="*/ 615696 w 905732"/>
                <a:gd name="connsiteY435" fmla="*/ 351282 h 688276"/>
                <a:gd name="connsiteX436" fmla="*/ 620839 w 905732"/>
                <a:gd name="connsiteY436" fmla="*/ 357378 h 688276"/>
                <a:gd name="connsiteX437" fmla="*/ 611029 w 905732"/>
                <a:gd name="connsiteY437" fmla="*/ 363569 h 688276"/>
                <a:gd name="connsiteX438" fmla="*/ 610648 w 905732"/>
                <a:gd name="connsiteY438" fmla="*/ 381095 h 688276"/>
                <a:gd name="connsiteX439" fmla="*/ 627793 w 905732"/>
                <a:gd name="connsiteY439" fmla="*/ 383000 h 688276"/>
                <a:gd name="connsiteX440" fmla="*/ 627983 w 905732"/>
                <a:gd name="connsiteY440" fmla="*/ 389287 h 688276"/>
                <a:gd name="connsiteX441" fmla="*/ 632079 w 905732"/>
                <a:gd name="connsiteY441" fmla="*/ 387096 h 688276"/>
                <a:gd name="connsiteX442" fmla="*/ 631507 w 905732"/>
                <a:gd name="connsiteY442" fmla="*/ 377857 h 688276"/>
                <a:gd name="connsiteX443" fmla="*/ 638080 w 905732"/>
                <a:gd name="connsiteY443" fmla="*/ 370808 h 688276"/>
                <a:gd name="connsiteX444" fmla="*/ 632270 w 905732"/>
                <a:gd name="connsiteY444" fmla="*/ 365855 h 688276"/>
                <a:gd name="connsiteX445" fmla="*/ 628174 w 905732"/>
                <a:gd name="connsiteY445" fmla="*/ 367665 h 688276"/>
                <a:gd name="connsiteX446" fmla="*/ 625126 w 905732"/>
                <a:gd name="connsiteY446" fmla="*/ 360236 h 688276"/>
                <a:gd name="connsiteX447" fmla="*/ 630841 w 905732"/>
                <a:gd name="connsiteY447" fmla="*/ 362712 h 688276"/>
                <a:gd name="connsiteX448" fmla="*/ 635032 w 905732"/>
                <a:gd name="connsiteY448" fmla="*/ 360045 h 688276"/>
                <a:gd name="connsiteX449" fmla="*/ 639413 w 905732"/>
                <a:gd name="connsiteY449" fmla="*/ 370523 h 688276"/>
                <a:gd name="connsiteX450" fmla="*/ 645223 w 905732"/>
                <a:gd name="connsiteY450" fmla="*/ 368141 h 688276"/>
                <a:gd name="connsiteX451" fmla="*/ 643700 w 905732"/>
                <a:gd name="connsiteY451" fmla="*/ 365189 h 688276"/>
                <a:gd name="connsiteX452" fmla="*/ 648272 w 905732"/>
                <a:gd name="connsiteY452" fmla="*/ 357473 h 688276"/>
                <a:gd name="connsiteX453" fmla="*/ 659702 w 905732"/>
                <a:gd name="connsiteY453" fmla="*/ 354235 h 688276"/>
                <a:gd name="connsiteX454" fmla="*/ 663417 w 905732"/>
                <a:gd name="connsiteY454" fmla="*/ 358902 h 688276"/>
                <a:gd name="connsiteX455" fmla="*/ 663321 w 905732"/>
                <a:gd name="connsiteY455" fmla="*/ 352806 h 688276"/>
                <a:gd name="connsiteX456" fmla="*/ 667512 w 905732"/>
                <a:gd name="connsiteY456" fmla="*/ 351568 h 688276"/>
                <a:gd name="connsiteX457" fmla="*/ 672560 w 905732"/>
                <a:gd name="connsiteY457" fmla="*/ 352996 h 688276"/>
                <a:gd name="connsiteX458" fmla="*/ 669512 w 905732"/>
                <a:gd name="connsiteY458" fmla="*/ 358331 h 688276"/>
                <a:gd name="connsiteX459" fmla="*/ 692468 w 905732"/>
                <a:gd name="connsiteY459" fmla="*/ 357664 h 688276"/>
                <a:gd name="connsiteX460" fmla="*/ 689610 w 905732"/>
                <a:gd name="connsiteY460" fmla="*/ 362808 h 688276"/>
                <a:gd name="connsiteX461" fmla="*/ 683800 w 905732"/>
                <a:gd name="connsiteY461" fmla="*/ 361283 h 688276"/>
                <a:gd name="connsiteX462" fmla="*/ 684181 w 905732"/>
                <a:gd name="connsiteY462" fmla="*/ 367379 h 688276"/>
                <a:gd name="connsiteX463" fmla="*/ 687705 w 905732"/>
                <a:gd name="connsiteY463" fmla="*/ 370332 h 688276"/>
                <a:gd name="connsiteX464" fmla="*/ 698182 w 905732"/>
                <a:gd name="connsiteY464" fmla="*/ 368427 h 688276"/>
                <a:gd name="connsiteX465" fmla="*/ 710184 w 905732"/>
                <a:gd name="connsiteY465" fmla="*/ 375476 h 688276"/>
                <a:gd name="connsiteX466" fmla="*/ 709232 w 905732"/>
                <a:gd name="connsiteY466" fmla="*/ 368522 h 688276"/>
                <a:gd name="connsiteX467" fmla="*/ 714280 w 905732"/>
                <a:gd name="connsiteY467" fmla="*/ 362236 h 688276"/>
                <a:gd name="connsiteX468" fmla="*/ 708565 w 905732"/>
                <a:gd name="connsiteY468" fmla="*/ 362045 h 688276"/>
                <a:gd name="connsiteX469" fmla="*/ 707422 w 905732"/>
                <a:gd name="connsiteY469" fmla="*/ 367379 h 688276"/>
                <a:gd name="connsiteX470" fmla="*/ 703898 w 905732"/>
                <a:gd name="connsiteY470" fmla="*/ 361664 h 688276"/>
                <a:gd name="connsiteX471" fmla="*/ 718280 w 905732"/>
                <a:gd name="connsiteY471" fmla="*/ 346710 h 688276"/>
                <a:gd name="connsiteX472" fmla="*/ 724948 w 905732"/>
                <a:gd name="connsiteY472" fmla="*/ 345948 h 688276"/>
                <a:gd name="connsiteX473" fmla="*/ 725710 w 905732"/>
                <a:gd name="connsiteY473" fmla="*/ 349377 h 688276"/>
                <a:gd name="connsiteX474" fmla="*/ 732854 w 905732"/>
                <a:gd name="connsiteY474" fmla="*/ 349949 h 688276"/>
                <a:gd name="connsiteX475" fmla="*/ 739807 w 905732"/>
                <a:gd name="connsiteY475" fmla="*/ 363569 h 688276"/>
                <a:gd name="connsiteX476" fmla="*/ 748093 w 905732"/>
                <a:gd name="connsiteY476" fmla="*/ 355759 h 688276"/>
                <a:gd name="connsiteX477" fmla="*/ 750570 w 905732"/>
                <a:gd name="connsiteY477" fmla="*/ 357283 h 688276"/>
                <a:gd name="connsiteX478" fmla="*/ 761238 w 905732"/>
                <a:gd name="connsiteY478" fmla="*/ 351377 h 688276"/>
                <a:gd name="connsiteX479" fmla="*/ 771144 w 905732"/>
                <a:gd name="connsiteY479" fmla="*/ 349568 h 688276"/>
                <a:gd name="connsiteX480" fmla="*/ 773525 w 905732"/>
                <a:gd name="connsiteY480" fmla="*/ 353378 h 688276"/>
                <a:gd name="connsiteX481" fmla="*/ 778573 w 905732"/>
                <a:gd name="connsiteY481" fmla="*/ 350901 h 688276"/>
                <a:gd name="connsiteX482" fmla="*/ 796385 w 905732"/>
                <a:gd name="connsiteY482" fmla="*/ 335375 h 688276"/>
                <a:gd name="connsiteX483" fmla="*/ 807148 w 905732"/>
                <a:gd name="connsiteY483" fmla="*/ 339185 h 688276"/>
                <a:gd name="connsiteX484" fmla="*/ 821817 w 905732"/>
                <a:gd name="connsiteY484" fmla="*/ 337947 h 688276"/>
                <a:gd name="connsiteX485" fmla="*/ 829247 w 905732"/>
                <a:gd name="connsiteY485" fmla="*/ 326517 h 688276"/>
                <a:gd name="connsiteX486" fmla="*/ 826008 w 905732"/>
                <a:gd name="connsiteY486" fmla="*/ 313944 h 688276"/>
                <a:gd name="connsiteX487" fmla="*/ 828866 w 905732"/>
                <a:gd name="connsiteY487" fmla="*/ 308705 h 688276"/>
                <a:gd name="connsiteX488" fmla="*/ 832199 w 905732"/>
                <a:gd name="connsiteY488" fmla="*/ 305562 h 688276"/>
                <a:gd name="connsiteX489" fmla="*/ 840200 w 905732"/>
                <a:gd name="connsiteY489" fmla="*/ 308229 h 688276"/>
                <a:gd name="connsiteX490" fmla="*/ 847916 w 905732"/>
                <a:gd name="connsiteY490" fmla="*/ 298037 h 688276"/>
                <a:gd name="connsiteX491" fmla="*/ 857250 w 905732"/>
                <a:gd name="connsiteY491" fmla="*/ 302228 h 688276"/>
                <a:gd name="connsiteX492" fmla="*/ 859250 w 905732"/>
                <a:gd name="connsiteY492" fmla="*/ 298609 h 688276"/>
                <a:gd name="connsiteX493" fmla="*/ 855631 w 905732"/>
                <a:gd name="connsiteY493" fmla="*/ 298228 h 688276"/>
                <a:gd name="connsiteX494" fmla="*/ 852297 w 905732"/>
                <a:gd name="connsiteY494" fmla="*/ 285179 h 688276"/>
                <a:gd name="connsiteX495" fmla="*/ 865061 w 905732"/>
                <a:gd name="connsiteY495" fmla="*/ 273463 h 688276"/>
                <a:gd name="connsiteX496" fmla="*/ 868394 w 905732"/>
                <a:gd name="connsiteY496" fmla="*/ 257461 h 688276"/>
                <a:gd name="connsiteX497" fmla="*/ 877919 w 905732"/>
                <a:gd name="connsiteY497" fmla="*/ 258509 h 688276"/>
                <a:gd name="connsiteX498" fmla="*/ 874681 w 905732"/>
                <a:gd name="connsiteY498" fmla="*/ 253079 h 688276"/>
                <a:gd name="connsiteX499" fmla="*/ 884873 w 905732"/>
                <a:gd name="connsiteY499" fmla="*/ 273463 h 688276"/>
                <a:gd name="connsiteX500" fmla="*/ 880682 w 905732"/>
                <a:gd name="connsiteY500" fmla="*/ 270415 h 688276"/>
                <a:gd name="connsiteX501" fmla="*/ 876109 w 905732"/>
                <a:gd name="connsiteY501" fmla="*/ 275082 h 688276"/>
                <a:gd name="connsiteX502" fmla="*/ 898112 w 905732"/>
                <a:gd name="connsiteY502" fmla="*/ 279750 h 688276"/>
                <a:gd name="connsiteX503" fmla="*/ 901446 w 905732"/>
                <a:gd name="connsiteY503" fmla="*/ 272510 h 688276"/>
                <a:gd name="connsiteX504" fmla="*/ 898303 w 905732"/>
                <a:gd name="connsiteY504" fmla="*/ 267462 h 688276"/>
                <a:gd name="connsiteX505" fmla="*/ 884873 w 905732"/>
                <a:gd name="connsiteY505" fmla="*/ 273463 h 68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905732" h="688276">
                  <a:moveTo>
                    <a:pt x="386429" y="489395"/>
                  </a:moveTo>
                  <a:lnTo>
                    <a:pt x="377762" y="500253"/>
                  </a:lnTo>
                  <a:lnTo>
                    <a:pt x="379762" y="504444"/>
                  </a:lnTo>
                  <a:lnTo>
                    <a:pt x="376523" y="509207"/>
                  </a:lnTo>
                  <a:lnTo>
                    <a:pt x="379190" y="513207"/>
                  </a:lnTo>
                  <a:lnTo>
                    <a:pt x="373952" y="515969"/>
                  </a:lnTo>
                  <a:lnTo>
                    <a:pt x="369094" y="510064"/>
                  </a:lnTo>
                  <a:lnTo>
                    <a:pt x="375761" y="501968"/>
                  </a:lnTo>
                  <a:lnTo>
                    <a:pt x="369475" y="503015"/>
                  </a:lnTo>
                  <a:lnTo>
                    <a:pt x="366236" y="498824"/>
                  </a:lnTo>
                  <a:lnTo>
                    <a:pt x="378143" y="489871"/>
                  </a:lnTo>
                  <a:lnTo>
                    <a:pt x="386429" y="489395"/>
                  </a:lnTo>
                  <a:close/>
                  <a:moveTo>
                    <a:pt x="429768" y="474345"/>
                  </a:moveTo>
                  <a:lnTo>
                    <a:pt x="436436" y="473393"/>
                  </a:lnTo>
                  <a:lnTo>
                    <a:pt x="434435" y="466630"/>
                  </a:lnTo>
                  <a:lnTo>
                    <a:pt x="429578" y="467773"/>
                  </a:lnTo>
                  <a:lnTo>
                    <a:pt x="429768" y="474345"/>
                  </a:lnTo>
                  <a:close/>
                  <a:moveTo>
                    <a:pt x="105156" y="577310"/>
                  </a:moveTo>
                  <a:lnTo>
                    <a:pt x="109156" y="576929"/>
                  </a:lnTo>
                  <a:lnTo>
                    <a:pt x="115538" y="562070"/>
                  </a:lnTo>
                  <a:lnTo>
                    <a:pt x="104013" y="564261"/>
                  </a:lnTo>
                  <a:lnTo>
                    <a:pt x="102203" y="571215"/>
                  </a:lnTo>
                  <a:lnTo>
                    <a:pt x="105156" y="577310"/>
                  </a:lnTo>
                  <a:close/>
                  <a:moveTo>
                    <a:pt x="108395" y="605600"/>
                  </a:moveTo>
                  <a:lnTo>
                    <a:pt x="114014" y="606171"/>
                  </a:lnTo>
                  <a:lnTo>
                    <a:pt x="117920" y="597313"/>
                  </a:lnTo>
                  <a:lnTo>
                    <a:pt x="112776" y="594646"/>
                  </a:lnTo>
                  <a:lnTo>
                    <a:pt x="107061" y="601504"/>
                  </a:lnTo>
                  <a:lnTo>
                    <a:pt x="108395" y="605600"/>
                  </a:lnTo>
                  <a:close/>
                  <a:moveTo>
                    <a:pt x="344424" y="513207"/>
                  </a:moveTo>
                  <a:lnTo>
                    <a:pt x="348520" y="512731"/>
                  </a:lnTo>
                  <a:lnTo>
                    <a:pt x="346329" y="510635"/>
                  </a:lnTo>
                  <a:lnTo>
                    <a:pt x="349472" y="508635"/>
                  </a:lnTo>
                  <a:lnTo>
                    <a:pt x="355663" y="510540"/>
                  </a:lnTo>
                  <a:lnTo>
                    <a:pt x="360712" y="507016"/>
                  </a:lnTo>
                  <a:lnTo>
                    <a:pt x="357473" y="504635"/>
                  </a:lnTo>
                  <a:lnTo>
                    <a:pt x="361569" y="499491"/>
                  </a:lnTo>
                  <a:lnTo>
                    <a:pt x="359569" y="496729"/>
                  </a:lnTo>
                  <a:lnTo>
                    <a:pt x="352330" y="499682"/>
                  </a:lnTo>
                  <a:lnTo>
                    <a:pt x="344424" y="513207"/>
                  </a:lnTo>
                  <a:close/>
                  <a:moveTo>
                    <a:pt x="874681" y="253079"/>
                  </a:moveTo>
                  <a:lnTo>
                    <a:pt x="881825" y="248698"/>
                  </a:lnTo>
                  <a:lnTo>
                    <a:pt x="885730" y="250889"/>
                  </a:lnTo>
                  <a:lnTo>
                    <a:pt x="891064" y="246221"/>
                  </a:lnTo>
                  <a:lnTo>
                    <a:pt x="893159" y="259747"/>
                  </a:lnTo>
                  <a:lnTo>
                    <a:pt x="905733" y="249841"/>
                  </a:lnTo>
                  <a:lnTo>
                    <a:pt x="905733" y="249841"/>
                  </a:lnTo>
                  <a:lnTo>
                    <a:pt x="888492" y="238030"/>
                  </a:lnTo>
                  <a:lnTo>
                    <a:pt x="885158" y="222218"/>
                  </a:lnTo>
                  <a:lnTo>
                    <a:pt x="879062" y="212789"/>
                  </a:lnTo>
                  <a:lnTo>
                    <a:pt x="880396" y="200311"/>
                  </a:lnTo>
                  <a:lnTo>
                    <a:pt x="873728" y="188786"/>
                  </a:lnTo>
                  <a:lnTo>
                    <a:pt x="882015" y="176498"/>
                  </a:lnTo>
                  <a:lnTo>
                    <a:pt x="874966" y="170879"/>
                  </a:lnTo>
                  <a:lnTo>
                    <a:pt x="872204" y="152495"/>
                  </a:lnTo>
                  <a:lnTo>
                    <a:pt x="863822" y="143828"/>
                  </a:lnTo>
                  <a:lnTo>
                    <a:pt x="864584" y="137827"/>
                  </a:lnTo>
                  <a:lnTo>
                    <a:pt x="853535" y="128778"/>
                  </a:lnTo>
                  <a:lnTo>
                    <a:pt x="860489" y="115824"/>
                  </a:lnTo>
                  <a:lnTo>
                    <a:pt x="858488" y="111347"/>
                  </a:lnTo>
                  <a:lnTo>
                    <a:pt x="834580" y="115062"/>
                  </a:lnTo>
                  <a:lnTo>
                    <a:pt x="825055" y="120396"/>
                  </a:lnTo>
                  <a:lnTo>
                    <a:pt x="821436" y="106775"/>
                  </a:lnTo>
                  <a:lnTo>
                    <a:pt x="812959" y="103251"/>
                  </a:lnTo>
                  <a:lnTo>
                    <a:pt x="813245" y="99251"/>
                  </a:lnTo>
                  <a:lnTo>
                    <a:pt x="807720" y="95060"/>
                  </a:lnTo>
                  <a:lnTo>
                    <a:pt x="812768" y="89916"/>
                  </a:lnTo>
                  <a:lnTo>
                    <a:pt x="809911" y="85439"/>
                  </a:lnTo>
                  <a:lnTo>
                    <a:pt x="805339" y="86201"/>
                  </a:lnTo>
                  <a:lnTo>
                    <a:pt x="799624" y="94869"/>
                  </a:lnTo>
                  <a:lnTo>
                    <a:pt x="791813" y="96203"/>
                  </a:lnTo>
                  <a:lnTo>
                    <a:pt x="792670" y="91821"/>
                  </a:lnTo>
                  <a:lnTo>
                    <a:pt x="786193" y="86678"/>
                  </a:lnTo>
                  <a:lnTo>
                    <a:pt x="771049" y="88297"/>
                  </a:lnTo>
                  <a:lnTo>
                    <a:pt x="765429" y="81725"/>
                  </a:lnTo>
                  <a:lnTo>
                    <a:pt x="748284" y="77343"/>
                  </a:lnTo>
                  <a:lnTo>
                    <a:pt x="748284" y="77343"/>
                  </a:lnTo>
                  <a:lnTo>
                    <a:pt x="750475" y="84963"/>
                  </a:lnTo>
                  <a:lnTo>
                    <a:pt x="740378" y="81725"/>
                  </a:lnTo>
                  <a:lnTo>
                    <a:pt x="733139" y="102394"/>
                  </a:lnTo>
                  <a:lnTo>
                    <a:pt x="738664" y="110014"/>
                  </a:lnTo>
                  <a:lnTo>
                    <a:pt x="734377" y="113062"/>
                  </a:lnTo>
                  <a:lnTo>
                    <a:pt x="742759" y="126206"/>
                  </a:lnTo>
                  <a:lnTo>
                    <a:pt x="728472" y="129445"/>
                  </a:lnTo>
                  <a:lnTo>
                    <a:pt x="723329" y="121825"/>
                  </a:lnTo>
                  <a:lnTo>
                    <a:pt x="710946" y="118682"/>
                  </a:lnTo>
                  <a:lnTo>
                    <a:pt x="699707" y="100679"/>
                  </a:lnTo>
                  <a:lnTo>
                    <a:pt x="692182" y="97822"/>
                  </a:lnTo>
                  <a:lnTo>
                    <a:pt x="686658" y="98679"/>
                  </a:lnTo>
                  <a:lnTo>
                    <a:pt x="685324" y="103251"/>
                  </a:lnTo>
                  <a:lnTo>
                    <a:pt x="676370" y="101346"/>
                  </a:lnTo>
                  <a:lnTo>
                    <a:pt x="655701" y="113348"/>
                  </a:lnTo>
                  <a:lnTo>
                    <a:pt x="650367" y="107728"/>
                  </a:lnTo>
                  <a:lnTo>
                    <a:pt x="635318" y="115062"/>
                  </a:lnTo>
                  <a:lnTo>
                    <a:pt x="631317" y="113348"/>
                  </a:lnTo>
                  <a:lnTo>
                    <a:pt x="626364" y="126873"/>
                  </a:lnTo>
                  <a:lnTo>
                    <a:pt x="611410" y="119920"/>
                  </a:lnTo>
                  <a:lnTo>
                    <a:pt x="607028" y="130969"/>
                  </a:lnTo>
                  <a:lnTo>
                    <a:pt x="600933" y="124587"/>
                  </a:lnTo>
                  <a:lnTo>
                    <a:pt x="592931" y="130302"/>
                  </a:lnTo>
                  <a:lnTo>
                    <a:pt x="585692" y="127826"/>
                  </a:lnTo>
                  <a:lnTo>
                    <a:pt x="573500" y="136684"/>
                  </a:lnTo>
                  <a:lnTo>
                    <a:pt x="564547" y="123444"/>
                  </a:lnTo>
                  <a:lnTo>
                    <a:pt x="558642" y="125444"/>
                  </a:lnTo>
                  <a:lnTo>
                    <a:pt x="555212" y="118110"/>
                  </a:lnTo>
                  <a:lnTo>
                    <a:pt x="542544" y="112204"/>
                  </a:lnTo>
                  <a:lnTo>
                    <a:pt x="561404" y="102299"/>
                  </a:lnTo>
                  <a:lnTo>
                    <a:pt x="561689" y="94488"/>
                  </a:lnTo>
                  <a:lnTo>
                    <a:pt x="569690" y="85154"/>
                  </a:lnTo>
                  <a:lnTo>
                    <a:pt x="569119" y="75343"/>
                  </a:lnTo>
                  <a:lnTo>
                    <a:pt x="585788" y="66008"/>
                  </a:lnTo>
                  <a:lnTo>
                    <a:pt x="589216" y="57721"/>
                  </a:lnTo>
                  <a:lnTo>
                    <a:pt x="599599" y="58769"/>
                  </a:lnTo>
                  <a:lnTo>
                    <a:pt x="602742" y="54293"/>
                  </a:lnTo>
                  <a:lnTo>
                    <a:pt x="609505" y="53150"/>
                  </a:lnTo>
                  <a:lnTo>
                    <a:pt x="607981" y="47720"/>
                  </a:lnTo>
                  <a:lnTo>
                    <a:pt x="603599" y="46101"/>
                  </a:lnTo>
                  <a:lnTo>
                    <a:pt x="610838" y="36862"/>
                  </a:lnTo>
                  <a:lnTo>
                    <a:pt x="610267" y="31909"/>
                  </a:lnTo>
                  <a:lnTo>
                    <a:pt x="606076" y="26670"/>
                  </a:lnTo>
                  <a:lnTo>
                    <a:pt x="597598" y="25337"/>
                  </a:lnTo>
                  <a:lnTo>
                    <a:pt x="585883" y="13526"/>
                  </a:lnTo>
                  <a:lnTo>
                    <a:pt x="581311" y="18479"/>
                  </a:lnTo>
                  <a:lnTo>
                    <a:pt x="574167" y="18193"/>
                  </a:lnTo>
                  <a:lnTo>
                    <a:pt x="568071" y="26861"/>
                  </a:lnTo>
                  <a:lnTo>
                    <a:pt x="558070" y="24860"/>
                  </a:lnTo>
                  <a:lnTo>
                    <a:pt x="558642" y="29051"/>
                  </a:lnTo>
                  <a:lnTo>
                    <a:pt x="549688" y="30480"/>
                  </a:lnTo>
                  <a:lnTo>
                    <a:pt x="536257" y="27623"/>
                  </a:lnTo>
                  <a:lnTo>
                    <a:pt x="525494" y="35243"/>
                  </a:lnTo>
                  <a:lnTo>
                    <a:pt x="523494" y="31147"/>
                  </a:lnTo>
                  <a:lnTo>
                    <a:pt x="526161" y="20860"/>
                  </a:lnTo>
                  <a:lnTo>
                    <a:pt x="519684" y="15907"/>
                  </a:lnTo>
                  <a:lnTo>
                    <a:pt x="521018" y="11240"/>
                  </a:lnTo>
                  <a:lnTo>
                    <a:pt x="517112" y="8382"/>
                  </a:lnTo>
                  <a:lnTo>
                    <a:pt x="517112" y="8382"/>
                  </a:lnTo>
                  <a:lnTo>
                    <a:pt x="508063" y="11144"/>
                  </a:lnTo>
                  <a:lnTo>
                    <a:pt x="500158" y="25146"/>
                  </a:lnTo>
                  <a:lnTo>
                    <a:pt x="493490" y="25432"/>
                  </a:lnTo>
                  <a:lnTo>
                    <a:pt x="491966" y="20860"/>
                  </a:lnTo>
                  <a:lnTo>
                    <a:pt x="491966" y="20860"/>
                  </a:lnTo>
                  <a:lnTo>
                    <a:pt x="470726" y="27432"/>
                  </a:lnTo>
                  <a:lnTo>
                    <a:pt x="470726" y="27432"/>
                  </a:lnTo>
                  <a:lnTo>
                    <a:pt x="470630" y="23241"/>
                  </a:lnTo>
                  <a:lnTo>
                    <a:pt x="466058" y="20479"/>
                  </a:lnTo>
                  <a:lnTo>
                    <a:pt x="454438" y="21050"/>
                  </a:lnTo>
                  <a:lnTo>
                    <a:pt x="445580" y="15907"/>
                  </a:lnTo>
                  <a:lnTo>
                    <a:pt x="443960" y="10763"/>
                  </a:lnTo>
                  <a:lnTo>
                    <a:pt x="438055" y="9716"/>
                  </a:lnTo>
                  <a:lnTo>
                    <a:pt x="436816" y="0"/>
                  </a:lnTo>
                  <a:lnTo>
                    <a:pt x="434912" y="2762"/>
                  </a:lnTo>
                  <a:lnTo>
                    <a:pt x="429101" y="667"/>
                  </a:lnTo>
                  <a:lnTo>
                    <a:pt x="420338" y="4286"/>
                  </a:lnTo>
                  <a:lnTo>
                    <a:pt x="416528" y="14288"/>
                  </a:lnTo>
                  <a:lnTo>
                    <a:pt x="413195" y="13621"/>
                  </a:lnTo>
                  <a:lnTo>
                    <a:pt x="403003" y="22955"/>
                  </a:lnTo>
                  <a:lnTo>
                    <a:pt x="394430" y="23908"/>
                  </a:lnTo>
                  <a:lnTo>
                    <a:pt x="392525" y="28289"/>
                  </a:lnTo>
                  <a:lnTo>
                    <a:pt x="384334" y="24670"/>
                  </a:lnTo>
                  <a:lnTo>
                    <a:pt x="385096" y="36004"/>
                  </a:lnTo>
                  <a:lnTo>
                    <a:pt x="398526" y="35147"/>
                  </a:lnTo>
                  <a:lnTo>
                    <a:pt x="405003" y="42958"/>
                  </a:lnTo>
                  <a:lnTo>
                    <a:pt x="396907" y="48006"/>
                  </a:lnTo>
                  <a:lnTo>
                    <a:pt x="402431" y="57626"/>
                  </a:lnTo>
                  <a:lnTo>
                    <a:pt x="398240" y="65342"/>
                  </a:lnTo>
                  <a:lnTo>
                    <a:pt x="402622" y="71438"/>
                  </a:lnTo>
                  <a:lnTo>
                    <a:pt x="401764" y="77915"/>
                  </a:lnTo>
                  <a:lnTo>
                    <a:pt x="384238" y="82296"/>
                  </a:lnTo>
                  <a:lnTo>
                    <a:pt x="374428" y="82296"/>
                  </a:lnTo>
                  <a:lnTo>
                    <a:pt x="374618" y="76486"/>
                  </a:lnTo>
                  <a:lnTo>
                    <a:pt x="370046" y="73724"/>
                  </a:lnTo>
                  <a:lnTo>
                    <a:pt x="369761" y="68580"/>
                  </a:lnTo>
                  <a:lnTo>
                    <a:pt x="365284" y="67246"/>
                  </a:lnTo>
                  <a:lnTo>
                    <a:pt x="367665" y="60674"/>
                  </a:lnTo>
                  <a:lnTo>
                    <a:pt x="359664" y="51245"/>
                  </a:lnTo>
                  <a:lnTo>
                    <a:pt x="345757" y="51816"/>
                  </a:lnTo>
                  <a:lnTo>
                    <a:pt x="336232" y="48863"/>
                  </a:lnTo>
                  <a:lnTo>
                    <a:pt x="334137" y="44577"/>
                  </a:lnTo>
                  <a:lnTo>
                    <a:pt x="328422" y="49816"/>
                  </a:lnTo>
                  <a:lnTo>
                    <a:pt x="324231" y="43244"/>
                  </a:lnTo>
                  <a:lnTo>
                    <a:pt x="311944" y="47530"/>
                  </a:lnTo>
                  <a:lnTo>
                    <a:pt x="305753" y="41910"/>
                  </a:lnTo>
                  <a:lnTo>
                    <a:pt x="298799" y="66199"/>
                  </a:lnTo>
                  <a:lnTo>
                    <a:pt x="294608" y="70771"/>
                  </a:lnTo>
                  <a:lnTo>
                    <a:pt x="301466" y="79915"/>
                  </a:lnTo>
                  <a:lnTo>
                    <a:pt x="299276" y="89916"/>
                  </a:lnTo>
                  <a:lnTo>
                    <a:pt x="293084" y="90964"/>
                  </a:lnTo>
                  <a:lnTo>
                    <a:pt x="283273" y="103061"/>
                  </a:lnTo>
                  <a:lnTo>
                    <a:pt x="283273" y="103061"/>
                  </a:lnTo>
                  <a:lnTo>
                    <a:pt x="275654" y="106204"/>
                  </a:lnTo>
                  <a:lnTo>
                    <a:pt x="271844" y="117443"/>
                  </a:lnTo>
                  <a:lnTo>
                    <a:pt x="280892" y="128207"/>
                  </a:lnTo>
                  <a:lnTo>
                    <a:pt x="278987" y="138779"/>
                  </a:lnTo>
                  <a:lnTo>
                    <a:pt x="287941" y="153448"/>
                  </a:lnTo>
                  <a:lnTo>
                    <a:pt x="278130" y="166211"/>
                  </a:lnTo>
                  <a:lnTo>
                    <a:pt x="275082" y="165164"/>
                  </a:lnTo>
                  <a:lnTo>
                    <a:pt x="265081" y="172498"/>
                  </a:lnTo>
                  <a:lnTo>
                    <a:pt x="265652" y="188404"/>
                  </a:lnTo>
                  <a:lnTo>
                    <a:pt x="271939" y="204407"/>
                  </a:lnTo>
                  <a:lnTo>
                    <a:pt x="262890" y="206788"/>
                  </a:lnTo>
                  <a:lnTo>
                    <a:pt x="264033" y="210693"/>
                  </a:lnTo>
                  <a:lnTo>
                    <a:pt x="257937" y="214789"/>
                  </a:lnTo>
                  <a:lnTo>
                    <a:pt x="257080" y="224409"/>
                  </a:lnTo>
                  <a:lnTo>
                    <a:pt x="244507" y="220885"/>
                  </a:lnTo>
                  <a:lnTo>
                    <a:pt x="237935" y="223742"/>
                  </a:lnTo>
                  <a:lnTo>
                    <a:pt x="234315" y="235268"/>
                  </a:lnTo>
                  <a:lnTo>
                    <a:pt x="240221" y="237554"/>
                  </a:lnTo>
                  <a:lnTo>
                    <a:pt x="234315" y="246602"/>
                  </a:lnTo>
                  <a:lnTo>
                    <a:pt x="218885" y="248317"/>
                  </a:lnTo>
                  <a:lnTo>
                    <a:pt x="217932" y="259366"/>
                  </a:lnTo>
                  <a:lnTo>
                    <a:pt x="208502" y="269367"/>
                  </a:lnTo>
                  <a:lnTo>
                    <a:pt x="203549" y="286608"/>
                  </a:lnTo>
                  <a:lnTo>
                    <a:pt x="206312" y="290036"/>
                  </a:lnTo>
                  <a:lnTo>
                    <a:pt x="203073" y="293275"/>
                  </a:lnTo>
                  <a:lnTo>
                    <a:pt x="208026" y="308896"/>
                  </a:lnTo>
                  <a:lnTo>
                    <a:pt x="205645" y="318326"/>
                  </a:lnTo>
                  <a:lnTo>
                    <a:pt x="211931" y="325660"/>
                  </a:lnTo>
                  <a:lnTo>
                    <a:pt x="203454" y="335280"/>
                  </a:lnTo>
                  <a:lnTo>
                    <a:pt x="205549" y="339376"/>
                  </a:lnTo>
                  <a:lnTo>
                    <a:pt x="203168" y="344615"/>
                  </a:lnTo>
                  <a:lnTo>
                    <a:pt x="186309" y="363093"/>
                  </a:lnTo>
                  <a:lnTo>
                    <a:pt x="167259" y="365570"/>
                  </a:lnTo>
                  <a:lnTo>
                    <a:pt x="171069" y="370046"/>
                  </a:lnTo>
                  <a:lnTo>
                    <a:pt x="166973" y="375571"/>
                  </a:lnTo>
                  <a:lnTo>
                    <a:pt x="155162" y="377000"/>
                  </a:lnTo>
                  <a:lnTo>
                    <a:pt x="153829" y="380905"/>
                  </a:lnTo>
                  <a:lnTo>
                    <a:pt x="138589" y="384525"/>
                  </a:lnTo>
                  <a:lnTo>
                    <a:pt x="136588" y="387763"/>
                  </a:lnTo>
                  <a:lnTo>
                    <a:pt x="132397" y="384810"/>
                  </a:lnTo>
                  <a:lnTo>
                    <a:pt x="129349" y="399669"/>
                  </a:lnTo>
                  <a:lnTo>
                    <a:pt x="122301" y="399193"/>
                  </a:lnTo>
                  <a:lnTo>
                    <a:pt x="125444" y="402717"/>
                  </a:lnTo>
                  <a:lnTo>
                    <a:pt x="125539" y="412814"/>
                  </a:lnTo>
                  <a:lnTo>
                    <a:pt x="129064" y="413099"/>
                  </a:lnTo>
                  <a:lnTo>
                    <a:pt x="134588" y="423482"/>
                  </a:lnTo>
                  <a:lnTo>
                    <a:pt x="127540" y="421863"/>
                  </a:lnTo>
                  <a:lnTo>
                    <a:pt x="123825" y="424434"/>
                  </a:lnTo>
                  <a:lnTo>
                    <a:pt x="118301" y="430149"/>
                  </a:lnTo>
                  <a:lnTo>
                    <a:pt x="121444" y="436055"/>
                  </a:lnTo>
                  <a:lnTo>
                    <a:pt x="116777" y="440817"/>
                  </a:lnTo>
                  <a:lnTo>
                    <a:pt x="108680" y="435007"/>
                  </a:lnTo>
                  <a:lnTo>
                    <a:pt x="101060" y="441103"/>
                  </a:lnTo>
                  <a:lnTo>
                    <a:pt x="90583" y="433292"/>
                  </a:lnTo>
                  <a:lnTo>
                    <a:pt x="85344" y="438531"/>
                  </a:lnTo>
                  <a:lnTo>
                    <a:pt x="81058" y="435293"/>
                  </a:lnTo>
                  <a:lnTo>
                    <a:pt x="79153" y="439008"/>
                  </a:lnTo>
                  <a:lnTo>
                    <a:pt x="84106" y="443579"/>
                  </a:lnTo>
                  <a:lnTo>
                    <a:pt x="82582" y="461772"/>
                  </a:lnTo>
                  <a:lnTo>
                    <a:pt x="86011" y="465487"/>
                  </a:lnTo>
                  <a:lnTo>
                    <a:pt x="85439" y="474726"/>
                  </a:lnTo>
                  <a:lnTo>
                    <a:pt x="79438" y="474822"/>
                  </a:lnTo>
                  <a:lnTo>
                    <a:pt x="75914" y="471202"/>
                  </a:lnTo>
                  <a:lnTo>
                    <a:pt x="69532" y="475965"/>
                  </a:lnTo>
                  <a:lnTo>
                    <a:pt x="54578" y="473202"/>
                  </a:lnTo>
                  <a:lnTo>
                    <a:pt x="47054" y="477679"/>
                  </a:lnTo>
                  <a:lnTo>
                    <a:pt x="37814" y="475679"/>
                  </a:lnTo>
                  <a:lnTo>
                    <a:pt x="32576" y="482441"/>
                  </a:lnTo>
                  <a:lnTo>
                    <a:pt x="28194" y="504349"/>
                  </a:lnTo>
                  <a:lnTo>
                    <a:pt x="15907" y="506635"/>
                  </a:lnTo>
                  <a:lnTo>
                    <a:pt x="12478" y="502158"/>
                  </a:lnTo>
                  <a:lnTo>
                    <a:pt x="10096" y="515398"/>
                  </a:lnTo>
                  <a:lnTo>
                    <a:pt x="10096" y="515398"/>
                  </a:lnTo>
                  <a:lnTo>
                    <a:pt x="16383" y="529209"/>
                  </a:lnTo>
                  <a:lnTo>
                    <a:pt x="28099" y="530162"/>
                  </a:lnTo>
                  <a:lnTo>
                    <a:pt x="29051" y="533686"/>
                  </a:lnTo>
                  <a:lnTo>
                    <a:pt x="33433" y="531876"/>
                  </a:lnTo>
                  <a:lnTo>
                    <a:pt x="29146" y="535496"/>
                  </a:lnTo>
                  <a:lnTo>
                    <a:pt x="29909" y="542544"/>
                  </a:lnTo>
                  <a:lnTo>
                    <a:pt x="11335" y="543973"/>
                  </a:lnTo>
                  <a:lnTo>
                    <a:pt x="12763" y="560547"/>
                  </a:lnTo>
                  <a:lnTo>
                    <a:pt x="1143" y="573310"/>
                  </a:lnTo>
                  <a:lnTo>
                    <a:pt x="5524" y="580835"/>
                  </a:lnTo>
                  <a:lnTo>
                    <a:pt x="0" y="601504"/>
                  </a:lnTo>
                  <a:lnTo>
                    <a:pt x="12573" y="626269"/>
                  </a:lnTo>
                  <a:lnTo>
                    <a:pt x="9239" y="635794"/>
                  </a:lnTo>
                  <a:lnTo>
                    <a:pt x="15621" y="636461"/>
                  </a:lnTo>
                  <a:lnTo>
                    <a:pt x="19431" y="642557"/>
                  </a:lnTo>
                  <a:lnTo>
                    <a:pt x="19812" y="652558"/>
                  </a:lnTo>
                  <a:lnTo>
                    <a:pt x="28385" y="653892"/>
                  </a:lnTo>
                  <a:lnTo>
                    <a:pt x="37529" y="660845"/>
                  </a:lnTo>
                  <a:lnTo>
                    <a:pt x="42386" y="659892"/>
                  </a:lnTo>
                  <a:lnTo>
                    <a:pt x="37814" y="667703"/>
                  </a:lnTo>
                  <a:lnTo>
                    <a:pt x="28861" y="661035"/>
                  </a:lnTo>
                  <a:lnTo>
                    <a:pt x="27432" y="665131"/>
                  </a:lnTo>
                  <a:lnTo>
                    <a:pt x="22860" y="664845"/>
                  </a:lnTo>
                  <a:lnTo>
                    <a:pt x="31528" y="673418"/>
                  </a:lnTo>
                  <a:lnTo>
                    <a:pt x="30671" y="688277"/>
                  </a:lnTo>
                  <a:lnTo>
                    <a:pt x="38767" y="679132"/>
                  </a:lnTo>
                  <a:lnTo>
                    <a:pt x="41720" y="682752"/>
                  </a:lnTo>
                  <a:lnTo>
                    <a:pt x="47244" y="679323"/>
                  </a:lnTo>
                  <a:lnTo>
                    <a:pt x="56007" y="685705"/>
                  </a:lnTo>
                  <a:lnTo>
                    <a:pt x="62294" y="686276"/>
                  </a:lnTo>
                  <a:lnTo>
                    <a:pt x="63818" y="681704"/>
                  </a:lnTo>
                  <a:lnTo>
                    <a:pt x="77057" y="683705"/>
                  </a:lnTo>
                  <a:lnTo>
                    <a:pt x="93059" y="674751"/>
                  </a:lnTo>
                  <a:lnTo>
                    <a:pt x="104394" y="655797"/>
                  </a:lnTo>
                  <a:lnTo>
                    <a:pt x="99346" y="644938"/>
                  </a:lnTo>
                  <a:lnTo>
                    <a:pt x="96012" y="630460"/>
                  </a:lnTo>
                  <a:lnTo>
                    <a:pt x="88868" y="632365"/>
                  </a:lnTo>
                  <a:lnTo>
                    <a:pt x="82868" y="628841"/>
                  </a:lnTo>
                  <a:lnTo>
                    <a:pt x="80581" y="627507"/>
                  </a:lnTo>
                  <a:lnTo>
                    <a:pt x="79820" y="622173"/>
                  </a:lnTo>
                  <a:lnTo>
                    <a:pt x="86868" y="625983"/>
                  </a:lnTo>
                  <a:lnTo>
                    <a:pt x="86773" y="611886"/>
                  </a:lnTo>
                  <a:lnTo>
                    <a:pt x="79534" y="607505"/>
                  </a:lnTo>
                  <a:lnTo>
                    <a:pt x="63818" y="606647"/>
                  </a:lnTo>
                  <a:lnTo>
                    <a:pt x="60007" y="590741"/>
                  </a:lnTo>
                  <a:lnTo>
                    <a:pt x="65722" y="582739"/>
                  </a:lnTo>
                  <a:lnTo>
                    <a:pt x="69628" y="585407"/>
                  </a:lnTo>
                  <a:lnTo>
                    <a:pt x="75724" y="576644"/>
                  </a:lnTo>
                  <a:lnTo>
                    <a:pt x="76390" y="580644"/>
                  </a:lnTo>
                  <a:lnTo>
                    <a:pt x="64770" y="592074"/>
                  </a:lnTo>
                  <a:lnTo>
                    <a:pt x="64770" y="595979"/>
                  </a:lnTo>
                  <a:lnTo>
                    <a:pt x="82296" y="589407"/>
                  </a:lnTo>
                  <a:lnTo>
                    <a:pt x="96298" y="589407"/>
                  </a:lnTo>
                  <a:lnTo>
                    <a:pt x="103537" y="598265"/>
                  </a:lnTo>
                  <a:lnTo>
                    <a:pt x="106299" y="580168"/>
                  </a:lnTo>
                  <a:lnTo>
                    <a:pt x="92393" y="582168"/>
                  </a:lnTo>
                  <a:lnTo>
                    <a:pt x="88297" y="576644"/>
                  </a:lnTo>
                  <a:lnTo>
                    <a:pt x="79915" y="579406"/>
                  </a:lnTo>
                  <a:lnTo>
                    <a:pt x="80010" y="575406"/>
                  </a:lnTo>
                  <a:lnTo>
                    <a:pt x="90583" y="564071"/>
                  </a:lnTo>
                  <a:lnTo>
                    <a:pt x="100489" y="560165"/>
                  </a:lnTo>
                  <a:lnTo>
                    <a:pt x="104013" y="562261"/>
                  </a:lnTo>
                  <a:lnTo>
                    <a:pt x="116586" y="559594"/>
                  </a:lnTo>
                  <a:lnTo>
                    <a:pt x="133540" y="537877"/>
                  </a:lnTo>
                  <a:lnTo>
                    <a:pt x="147352" y="539496"/>
                  </a:lnTo>
                  <a:lnTo>
                    <a:pt x="170688" y="529209"/>
                  </a:lnTo>
                  <a:lnTo>
                    <a:pt x="167640" y="526161"/>
                  </a:lnTo>
                  <a:lnTo>
                    <a:pt x="162496" y="527875"/>
                  </a:lnTo>
                  <a:lnTo>
                    <a:pt x="160972" y="524447"/>
                  </a:lnTo>
                  <a:lnTo>
                    <a:pt x="164687" y="521208"/>
                  </a:lnTo>
                  <a:lnTo>
                    <a:pt x="169926" y="523113"/>
                  </a:lnTo>
                  <a:lnTo>
                    <a:pt x="172974" y="529876"/>
                  </a:lnTo>
                  <a:lnTo>
                    <a:pt x="195453" y="525875"/>
                  </a:lnTo>
                  <a:lnTo>
                    <a:pt x="191834" y="535781"/>
                  </a:lnTo>
                  <a:lnTo>
                    <a:pt x="214694" y="516827"/>
                  </a:lnTo>
                  <a:lnTo>
                    <a:pt x="217932" y="524256"/>
                  </a:lnTo>
                  <a:lnTo>
                    <a:pt x="232696" y="520541"/>
                  </a:lnTo>
                  <a:lnTo>
                    <a:pt x="238601" y="522827"/>
                  </a:lnTo>
                  <a:lnTo>
                    <a:pt x="244221" y="512350"/>
                  </a:lnTo>
                  <a:lnTo>
                    <a:pt x="255079" y="504444"/>
                  </a:lnTo>
                  <a:lnTo>
                    <a:pt x="255651" y="497586"/>
                  </a:lnTo>
                  <a:lnTo>
                    <a:pt x="244316" y="492347"/>
                  </a:lnTo>
                  <a:lnTo>
                    <a:pt x="244793" y="489490"/>
                  </a:lnTo>
                  <a:lnTo>
                    <a:pt x="256318" y="488823"/>
                  </a:lnTo>
                  <a:lnTo>
                    <a:pt x="264033" y="502920"/>
                  </a:lnTo>
                  <a:lnTo>
                    <a:pt x="270510" y="500253"/>
                  </a:lnTo>
                  <a:lnTo>
                    <a:pt x="268129" y="505968"/>
                  </a:lnTo>
                  <a:lnTo>
                    <a:pt x="261652" y="505396"/>
                  </a:lnTo>
                  <a:lnTo>
                    <a:pt x="263462" y="510445"/>
                  </a:lnTo>
                  <a:lnTo>
                    <a:pt x="258509" y="517017"/>
                  </a:lnTo>
                  <a:lnTo>
                    <a:pt x="264414" y="516636"/>
                  </a:lnTo>
                  <a:lnTo>
                    <a:pt x="270701" y="511016"/>
                  </a:lnTo>
                  <a:lnTo>
                    <a:pt x="283369" y="507397"/>
                  </a:lnTo>
                  <a:lnTo>
                    <a:pt x="279845" y="504254"/>
                  </a:lnTo>
                  <a:lnTo>
                    <a:pt x="272796" y="505016"/>
                  </a:lnTo>
                  <a:lnTo>
                    <a:pt x="270605" y="499967"/>
                  </a:lnTo>
                  <a:lnTo>
                    <a:pt x="272891" y="496729"/>
                  </a:lnTo>
                  <a:lnTo>
                    <a:pt x="295561" y="485870"/>
                  </a:lnTo>
                  <a:lnTo>
                    <a:pt x="304895" y="486442"/>
                  </a:lnTo>
                  <a:lnTo>
                    <a:pt x="306134" y="492919"/>
                  </a:lnTo>
                  <a:lnTo>
                    <a:pt x="312896" y="498539"/>
                  </a:lnTo>
                  <a:lnTo>
                    <a:pt x="329755" y="494062"/>
                  </a:lnTo>
                  <a:lnTo>
                    <a:pt x="332041" y="482346"/>
                  </a:lnTo>
                  <a:lnTo>
                    <a:pt x="348805" y="490728"/>
                  </a:lnTo>
                  <a:lnTo>
                    <a:pt x="354616" y="490252"/>
                  </a:lnTo>
                  <a:lnTo>
                    <a:pt x="376333" y="466820"/>
                  </a:lnTo>
                  <a:lnTo>
                    <a:pt x="385763" y="469392"/>
                  </a:lnTo>
                  <a:lnTo>
                    <a:pt x="385572" y="473869"/>
                  </a:lnTo>
                  <a:lnTo>
                    <a:pt x="392430" y="478727"/>
                  </a:lnTo>
                  <a:lnTo>
                    <a:pt x="405098" y="466440"/>
                  </a:lnTo>
                  <a:lnTo>
                    <a:pt x="402336" y="447008"/>
                  </a:lnTo>
                  <a:lnTo>
                    <a:pt x="411766" y="438245"/>
                  </a:lnTo>
                  <a:lnTo>
                    <a:pt x="411956" y="431102"/>
                  </a:lnTo>
                  <a:lnTo>
                    <a:pt x="415576" y="440817"/>
                  </a:lnTo>
                  <a:lnTo>
                    <a:pt x="414338" y="450818"/>
                  </a:lnTo>
                  <a:lnTo>
                    <a:pt x="424244" y="465868"/>
                  </a:lnTo>
                  <a:lnTo>
                    <a:pt x="431863" y="459296"/>
                  </a:lnTo>
                  <a:lnTo>
                    <a:pt x="430816" y="454533"/>
                  </a:lnTo>
                  <a:lnTo>
                    <a:pt x="434054" y="452533"/>
                  </a:lnTo>
                  <a:lnTo>
                    <a:pt x="438340" y="459486"/>
                  </a:lnTo>
                  <a:lnTo>
                    <a:pt x="446056" y="461200"/>
                  </a:lnTo>
                  <a:lnTo>
                    <a:pt x="451390" y="451009"/>
                  </a:lnTo>
                  <a:lnTo>
                    <a:pt x="447008" y="448437"/>
                  </a:lnTo>
                  <a:lnTo>
                    <a:pt x="446913" y="442627"/>
                  </a:lnTo>
                  <a:lnTo>
                    <a:pt x="451295" y="439103"/>
                  </a:lnTo>
                  <a:lnTo>
                    <a:pt x="449389" y="435388"/>
                  </a:lnTo>
                  <a:lnTo>
                    <a:pt x="451580" y="434245"/>
                  </a:lnTo>
                  <a:lnTo>
                    <a:pt x="461486" y="450532"/>
                  </a:lnTo>
                  <a:lnTo>
                    <a:pt x="467201" y="445389"/>
                  </a:lnTo>
                  <a:lnTo>
                    <a:pt x="463487" y="437865"/>
                  </a:lnTo>
                  <a:lnTo>
                    <a:pt x="472154" y="428720"/>
                  </a:lnTo>
                  <a:lnTo>
                    <a:pt x="469773" y="421005"/>
                  </a:lnTo>
                  <a:lnTo>
                    <a:pt x="474440" y="418433"/>
                  </a:lnTo>
                  <a:lnTo>
                    <a:pt x="472535" y="414052"/>
                  </a:lnTo>
                  <a:lnTo>
                    <a:pt x="476726" y="411194"/>
                  </a:lnTo>
                  <a:lnTo>
                    <a:pt x="466915" y="409004"/>
                  </a:lnTo>
                  <a:lnTo>
                    <a:pt x="467011" y="404241"/>
                  </a:lnTo>
                  <a:lnTo>
                    <a:pt x="480631" y="381858"/>
                  </a:lnTo>
                  <a:lnTo>
                    <a:pt x="468821" y="364522"/>
                  </a:lnTo>
                  <a:lnTo>
                    <a:pt x="475869" y="361474"/>
                  </a:lnTo>
                  <a:lnTo>
                    <a:pt x="472535" y="357473"/>
                  </a:lnTo>
                  <a:lnTo>
                    <a:pt x="474916" y="355473"/>
                  </a:lnTo>
                  <a:lnTo>
                    <a:pt x="481489" y="359188"/>
                  </a:lnTo>
                  <a:lnTo>
                    <a:pt x="481870" y="363379"/>
                  </a:lnTo>
                  <a:lnTo>
                    <a:pt x="487109" y="361855"/>
                  </a:lnTo>
                  <a:lnTo>
                    <a:pt x="492252" y="364808"/>
                  </a:lnTo>
                  <a:lnTo>
                    <a:pt x="503301" y="387668"/>
                  </a:lnTo>
                  <a:lnTo>
                    <a:pt x="509873" y="391001"/>
                  </a:lnTo>
                  <a:lnTo>
                    <a:pt x="505206" y="395383"/>
                  </a:lnTo>
                  <a:lnTo>
                    <a:pt x="508159" y="400717"/>
                  </a:lnTo>
                  <a:lnTo>
                    <a:pt x="514160" y="392144"/>
                  </a:lnTo>
                  <a:lnTo>
                    <a:pt x="526828" y="394526"/>
                  </a:lnTo>
                  <a:lnTo>
                    <a:pt x="526828" y="394526"/>
                  </a:lnTo>
                  <a:lnTo>
                    <a:pt x="541211" y="387191"/>
                  </a:lnTo>
                  <a:lnTo>
                    <a:pt x="549021" y="389382"/>
                  </a:lnTo>
                  <a:lnTo>
                    <a:pt x="549021" y="389382"/>
                  </a:lnTo>
                  <a:lnTo>
                    <a:pt x="554831" y="383667"/>
                  </a:lnTo>
                  <a:lnTo>
                    <a:pt x="569405" y="380429"/>
                  </a:lnTo>
                  <a:lnTo>
                    <a:pt x="580168" y="390525"/>
                  </a:lnTo>
                  <a:lnTo>
                    <a:pt x="582073" y="401669"/>
                  </a:lnTo>
                  <a:lnTo>
                    <a:pt x="595217" y="395478"/>
                  </a:lnTo>
                  <a:lnTo>
                    <a:pt x="593789" y="389858"/>
                  </a:lnTo>
                  <a:lnTo>
                    <a:pt x="587407" y="385858"/>
                  </a:lnTo>
                  <a:lnTo>
                    <a:pt x="581787" y="388049"/>
                  </a:lnTo>
                  <a:lnTo>
                    <a:pt x="583025" y="383000"/>
                  </a:lnTo>
                  <a:lnTo>
                    <a:pt x="587693" y="382524"/>
                  </a:lnTo>
                  <a:lnTo>
                    <a:pt x="593407" y="375095"/>
                  </a:lnTo>
                  <a:lnTo>
                    <a:pt x="581977" y="375952"/>
                  </a:lnTo>
                  <a:lnTo>
                    <a:pt x="584454" y="368141"/>
                  </a:lnTo>
                  <a:lnTo>
                    <a:pt x="590645" y="370713"/>
                  </a:lnTo>
                  <a:lnTo>
                    <a:pt x="589883" y="363569"/>
                  </a:lnTo>
                  <a:lnTo>
                    <a:pt x="605218" y="356997"/>
                  </a:lnTo>
                  <a:lnTo>
                    <a:pt x="613791" y="357950"/>
                  </a:lnTo>
                  <a:lnTo>
                    <a:pt x="615696" y="351282"/>
                  </a:lnTo>
                  <a:lnTo>
                    <a:pt x="620839" y="357378"/>
                  </a:lnTo>
                  <a:lnTo>
                    <a:pt x="611029" y="363569"/>
                  </a:lnTo>
                  <a:lnTo>
                    <a:pt x="610648" y="381095"/>
                  </a:lnTo>
                  <a:lnTo>
                    <a:pt x="627793" y="383000"/>
                  </a:lnTo>
                  <a:lnTo>
                    <a:pt x="627983" y="389287"/>
                  </a:lnTo>
                  <a:lnTo>
                    <a:pt x="632079" y="387096"/>
                  </a:lnTo>
                  <a:lnTo>
                    <a:pt x="631507" y="377857"/>
                  </a:lnTo>
                  <a:lnTo>
                    <a:pt x="638080" y="370808"/>
                  </a:lnTo>
                  <a:lnTo>
                    <a:pt x="632270" y="365855"/>
                  </a:lnTo>
                  <a:lnTo>
                    <a:pt x="628174" y="367665"/>
                  </a:lnTo>
                  <a:lnTo>
                    <a:pt x="625126" y="360236"/>
                  </a:lnTo>
                  <a:lnTo>
                    <a:pt x="630841" y="362712"/>
                  </a:lnTo>
                  <a:lnTo>
                    <a:pt x="635032" y="360045"/>
                  </a:lnTo>
                  <a:lnTo>
                    <a:pt x="639413" y="370523"/>
                  </a:lnTo>
                  <a:lnTo>
                    <a:pt x="645223" y="368141"/>
                  </a:lnTo>
                  <a:lnTo>
                    <a:pt x="643700" y="365189"/>
                  </a:lnTo>
                  <a:lnTo>
                    <a:pt x="648272" y="357473"/>
                  </a:lnTo>
                  <a:lnTo>
                    <a:pt x="659702" y="354235"/>
                  </a:lnTo>
                  <a:lnTo>
                    <a:pt x="663417" y="358902"/>
                  </a:lnTo>
                  <a:lnTo>
                    <a:pt x="663321" y="352806"/>
                  </a:lnTo>
                  <a:lnTo>
                    <a:pt x="667512" y="351568"/>
                  </a:lnTo>
                  <a:lnTo>
                    <a:pt x="672560" y="352996"/>
                  </a:lnTo>
                  <a:lnTo>
                    <a:pt x="669512" y="358331"/>
                  </a:lnTo>
                  <a:lnTo>
                    <a:pt x="692468" y="357664"/>
                  </a:lnTo>
                  <a:lnTo>
                    <a:pt x="689610" y="362808"/>
                  </a:lnTo>
                  <a:lnTo>
                    <a:pt x="683800" y="361283"/>
                  </a:lnTo>
                  <a:lnTo>
                    <a:pt x="684181" y="367379"/>
                  </a:lnTo>
                  <a:lnTo>
                    <a:pt x="687705" y="370332"/>
                  </a:lnTo>
                  <a:lnTo>
                    <a:pt x="698182" y="368427"/>
                  </a:lnTo>
                  <a:lnTo>
                    <a:pt x="710184" y="375476"/>
                  </a:lnTo>
                  <a:lnTo>
                    <a:pt x="709232" y="368522"/>
                  </a:lnTo>
                  <a:lnTo>
                    <a:pt x="714280" y="362236"/>
                  </a:lnTo>
                  <a:lnTo>
                    <a:pt x="708565" y="362045"/>
                  </a:lnTo>
                  <a:lnTo>
                    <a:pt x="707422" y="367379"/>
                  </a:lnTo>
                  <a:lnTo>
                    <a:pt x="703898" y="361664"/>
                  </a:lnTo>
                  <a:lnTo>
                    <a:pt x="718280" y="346710"/>
                  </a:lnTo>
                  <a:lnTo>
                    <a:pt x="724948" y="345948"/>
                  </a:lnTo>
                  <a:lnTo>
                    <a:pt x="725710" y="349377"/>
                  </a:lnTo>
                  <a:lnTo>
                    <a:pt x="732854" y="349949"/>
                  </a:lnTo>
                  <a:lnTo>
                    <a:pt x="739807" y="363569"/>
                  </a:lnTo>
                  <a:lnTo>
                    <a:pt x="748093" y="355759"/>
                  </a:lnTo>
                  <a:lnTo>
                    <a:pt x="750570" y="357283"/>
                  </a:lnTo>
                  <a:lnTo>
                    <a:pt x="761238" y="351377"/>
                  </a:lnTo>
                  <a:lnTo>
                    <a:pt x="771144" y="349568"/>
                  </a:lnTo>
                  <a:lnTo>
                    <a:pt x="773525" y="353378"/>
                  </a:lnTo>
                  <a:lnTo>
                    <a:pt x="778573" y="350901"/>
                  </a:lnTo>
                  <a:lnTo>
                    <a:pt x="796385" y="335375"/>
                  </a:lnTo>
                  <a:lnTo>
                    <a:pt x="807148" y="339185"/>
                  </a:lnTo>
                  <a:lnTo>
                    <a:pt x="821817" y="337947"/>
                  </a:lnTo>
                  <a:lnTo>
                    <a:pt x="829247" y="326517"/>
                  </a:lnTo>
                  <a:lnTo>
                    <a:pt x="826008" y="313944"/>
                  </a:lnTo>
                  <a:lnTo>
                    <a:pt x="828866" y="308705"/>
                  </a:lnTo>
                  <a:lnTo>
                    <a:pt x="832199" y="305562"/>
                  </a:lnTo>
                  <a:lnTo>
                    <a:pt x="840200" y="308229"/>
                  </a:lnTo>
                  <a:lnTo>
                    <a:pt x="847916" y="298037"/>
                  </a:lnTo>
                  <a:lnTo>
                    <a:pt x="857250" y="302228"/>
                  </a:lnTo>
                  <a:lnTo>
                    <a:pt x="859250" y="298609"/>
                  </a:lnTo>
                  <a:lnTo>
                    <a:pt x="855631" y="298228"/>
                  </a:lnTo>
                  <a:lnTo>
                    <a:pt x="852297" y="285179"/>
                  </a:lnTo>
                  <a:lnTo>
                    <a:pt x="865061" y="273463"/>
                  </a:lnTo>
                  <a:lnTo>
                    <a:pt x="868394" y="257461"/>
                  </a:lnTo>
                  <a:lnTo>
                    <a:pt x="877919" y="258509"/>
                  </a:lnTo>
                  <a:lnTo>
                    <a:pt x="874681" y="253079"/>
                  </a:lnTo>
                  <a:close/>
                  <a:moveTo>
                    <a:pt x="884873" y="273463"/>
                  </a:moveTo>
                  <a:lnTo>
                    <a:pt x="880682" y="270415"/>
                  </a:lnTo>
                  <a:lnTo>
                    <a:pt x="876109" y="275082"/>
                  </a:lnTo>
                  <a:lnTo>
                    <a:pt x="898112" y="279750"/>
                  </a:lnTo>
                  <a:lnTo>
                    <a:pt x="901446" y="272510"/>
                  </a:lnTo>
                  <a:lnTo>
                    <a:pt x="898303" y="267462"/>
                  </a:lnTo>
                  <a:lnTo>
                    <a:pt x="884873" y="273463"/>
                  </a:lnTo>
                  <a:close/>
                </a:path>
              </a:pathLst>
            </a:custGeom>
            <a:grpFill/>
            <a:ln w="3175" cap="flat">
              <a:solidFill>
                <a:schemeClr val="bg1">
                  <a:lumMod val="50000"/>
                </a:schemeClr>
              </a:solid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E1A252ED-F947-6331-2BB7-B8FBCD031238}"/>
                </a:ext>
              </a:extLst>
            </p:cNvPr>
            <p:cNvSpPr/>
            <p:nvPr/>
          </p:nvSpPr>
          <p:spPr>
            <a:xfrm>
              <a:off x="6026943" y="2999517"/>
              <a:ext cx="1919097" cy="1545812"/>
            </a:xfrm>
            <a:custGeom>
              <a:avLst/>
              <a:gdLst>
                <a:gd name="connsiteX0" fmla="*/ 532066 w 1919097"/>
                <a:gd name="connsiteY0" fmla="*/ 0 h 1545812"/>
                <a:gd name="connsiteX1" fmla="*/ 610934 w 1919097"/>
                <a:gd name="connsiteY1" fmla="*/ 180213 h 1545812"/>
                <a:gd name="connsiteX2" fmla="*/ 584549 w 1919097"/>
                <a:gd name="connsiteY2" fmla="*/ 206788 h 1545812"/>
                <a:gd name="connsiteX3" fmla="*/ 583502 w 1919097"/>
                <a:gd name="connsiteY3" fmla="*/ 212312 h 1545812"/>
                <a:gd name="connsiteX4" fmla="*/ 626936 w 1919097"/>
                <a:gd name="connsiteY4" fmla="*/ 270129 h 1545812"/>
                <a:gd name="connsiteX5" fmla="*/ 630650 w 1919097"/>
                <a:gd name="connsiteY5" fmla="*/ 268605 h 1545812"/>
                <a:gd name="connsiteX6" fmla="*/ 657892 w 1919097"/>
                <a:gd name="connsiteY6" fmla="*/ 293275 h 1545812"/>
                <a:gd name="connsiteX7" fmla="*/ 670274 w 1919097"/>
                <a:gd name="connsiteY7" fmla="*/ 298990 h 1545812"/>
                <a:gd name="connsiteX8" fmla="*/ 672560 w 1919097"/>
                <a:gd name="connsiteY8" fmla="*/ 304038 h 1545812"/>
                <a:gd name="connsiteX9" fmla="*/ 674656 w 1919097"/>
                <a:gd name="connsiteY9" fmla="*/ 311277 h 1545812"/>
                <a:gd name="connsiteX10" fmla="*/ 661035 w 1919097"/>
                <a:gd name="connsiteY10" fmla="*/ 360617 h 1545812"/>
                <a:gd name="connsiteX11" fmla="*/ 708184 w 1919097"/>
                <a:gd name="connsiteY11" fmla="*/ 357950 h 1545812"/>
                <a:gd name="connsiteX12" fmla="*/ 734759 w 1919097"/>
                <a:gd name="connsiteY12" fmla="*/ 324612 h 1545812"/>
                <a:gd name="connsiteX13" fmla="*/ 772097 w 1919097"/>
                <a:gd name="connsiteY13" fmla="*/ 306896 h 1545812"/>
                <a:gd name="connsiteX14" fmla="*/ 818960 w 1919097"/>
                <a:gd name="connsiteY14" fmla="*/ 309372 h 1545812"/>
                <a:gd name="connsiteX15" fmla="*/ 832104 w 1919097"/>
                <a:gd name="connsiteY15" fmla="*/ 296037 h 1545812"/>
                <a:gd name="connsiteX16" fmla="*/ 872776 w 1919097"/>
                <a:gd name="connsiteY16" fmla="*/ 300228 h 1545812"/>
                <a:gd name="connsiteX17" fmla="*/ 882205 w 1919097"/>
                <a:gd name="connsiteY17" fmla="*/ 303943 h 1545812"/>
                <a:gd name="connsiteX18" fmla="*/ 898207 w 1919097"/>
                <a:gd name="connsiteY18" fmla="*/ 329470 h 1545812"/>
                <a:gd name="connsiteX19" fmla="*/ 899731 w 1919097"/>
                <a:gd name="connsiteY19" fmla="*/ 348615 h 1545812"/>
                <a:gd name="connsiteX20" fmla="*/ 873347 w 1919097"/>
                <a:gd name="connsiteY20" fmla="*/ 380714 h 1545812"/>
                <a:gd name="connsiteX21" fmla="*/ 859727 w 1919097"/>
                <a:gd name="connsiteY21" fmla="*/ 409861 h 1545812"/>
                <a:gd name="connsiteX22" fmla="*/ 825055 w 1919097"/>
                <a:gd name="connsiteY22" fmla="*/ 433102 h 1545812"/>
                <a:gd name="connsiteX23" fmla="*/ 805053 w 1919097"/>
                <a:gd name="connsiteY23" fmla="*/ 462439 h 1545812"/>
                <a:gd name="connsiteX24" fmla="*/ 842581 w 1919097"/>
                <a:gd name="connsiteY24" fmla="*/ 460915 h 1545812"/>
                <a:gd name="connsiteX25" fmla="*/ 872490 w 1919097"/>
                <a:gd name="connsiteY25" fmla="*/ 483680 h 1545812"/>
                <a:gd name="connsiteX26" fmla="*/ 901065 w 1919097"/>
                <a:gd name="connsiteY26" fmla="*/ 491871 h 1545812"/>
                <a:gd name="connsiteX27" fmla="*/ 907256 w 1919097"/>
                <a:gd name="connsiteY27" fmla="*/ 501110 h 1545812"/>
                <a:gd name="connsiteX28" fmla="*/ 909447 w 1919097"/>
                <a:gd name="connsiteY28" fmla="*/ 518160 h 1545812"/>
                <a:gd name="connsiteX29" fmla="*/ 931259 w 1919097"/>
                <a:gd name="connsiteY29" fmla="*/ 524161 h 1545812"/>
                <a:gd name="connsiteX30" fmla="*/ 931069 w 1919097"/>
                <a:gd name="connsiteY30" fmla="*/ 536829 h 1545812"/>
                <a:gd name="connsiteX31" fmla="*/ 972979 w 1919097"/>
                <a:gd name="connsiteY31" fmla="*/ 537020 h 1545812"/>
                <a:gd name="connsiteX32" fmla="*/ 970597 w 1919097"/>
                <a:gd name="connsiteY32" fmla="*/ 565690 h 1545812"/>
                <a:gd name="connsiteX33" fmla="*/ 974598 w 1919097"/>
                <a:gd name="connsiteY33" fmla="*/ 580168 h 1545812"/>
                <a:gd name="connsiteX34" fmla="*/ 971740 w 1919097"/>
                <a:gd name="connsiteY34" fmla="*/ 586930 h 1545812"/>
                <a:gd name="connsiteX35" fmla="*/ 973550 w 1919097"/>
                <a:gd name="connsiteY35" fmla="*/ 596646 h 1545812"/>
                <a:gd name="connsiteX36" fmla="*/ 984028 w 1919097"/>
                <a:gd name="connsiteY36" fmla="*/ 591217 h 1545812"/>
                <a:gd name="connsiteX37" fmla="*/ 993172 w 1919097"/>
                <a:gd name="connsiteY37" fmla="*/ 605028 h 1545812"/>
                <a:gd name="connsiteX38" fmla="*/ 1017746 w 1919097"/>
                <a:gd name="connsiteY38" fmla="*/ 594741 h 1545812"/>
                <a:gd name="connsiteX39" fmla="*/ 1012412 w 1919097"/>
                <a:gd name="connsiteY39" fmla="*/ 605409 h 1545812"/>
                <a:gd name="connsiteX40" fmla="*/ 1017461 w 1919097"/>
                <a:gd name="connsiteY40" fmla="*/ 607790 h 1545812"/>
                <a:gd name="connsiteX41" fmla="*/ 1020509 w 1919097"/>
                <a:gd name="connsiteY41" fmla="*/ 618077 h 1545812"/>
                <a:gd name="connsiteX42" fmla="*/ 1031177 w 1919097"/>
                <a:gd name="connsiteY42" fmla="*/ 621697 h 1545812"/>
                <a:gd name="connsiteX43" fmla="*/ 1030700 w 1919097"/>
                <a:gd name="connsiteY43" fmla="*/ 631888 h 1545812"/>
                <a:gd name="connsiteX44" fmla="*/ 1055084 w 1919097"/>
                <a:gd name="connsiteY44" fmla="*/ 640652 h 1545812"/>
                <a:gd name="connsiteX45" fmla="*/ 1065466 w 1919097"/>
                <a:gd name="connsiteY45" fmla="*/ 650462 h 1545812"/>
                <a:gd name="connsiteX46" fmla="*/ 1072610 w 1919097"/>
                <a:gd name="connsiteY46" fmla="*/ 645795 h 1545812"/>
                <a:gd name="connsiteX47" fmla="*/ 1081183 w 1919097"/>
                <a:gd name="connsiteY47" fmla="*/ 645986 h 1545812"/>
                <a:gd name="connsiteX48" fmla="*/ 1084802 w 1919097"/>
                <a:gd name="connsiteY48" fmla="*/ 649986 h 1545812"/>
                <a:gd name="connsiteX49" fmla="*/ 1094041 w 1919097"/>
                <a:gd name="connsiteY49" fmla="*/ 647700 h 1545812"/>
                <a:gd name="connsiteX50" fmla="*/ 1095280 w 1919097"/>
                <a:gd name="connsiteY50" fmla="*/ 640842 h 1545812"/>
                <a:gd name="connsiteX51" fmla="*/ 1121283 w 1919097"/>
                <a:gd name="connsiteY51" fmla="*/ 614363 h 1545812"/>
                <a:gd name="connsiteX52" fmla="*/ 1089374 w 1919097"/>
                <a:gd name="connsiteY52" fmla="*/ 582644 h 1545812"/>
                <a:gd name="connsiteX53" fmla="*/ 1135761 w 1919097"/>
                <a:gd name="connsiteY53" fmla="*/ 572072 h 1545812"/>
                <a:gd name="connsiteX54" fmla="*/ 1166527 w 1919097"/>
                <a:gd name="connsiteY54" fmla="*/ 559213 h 1545812"/>
                <a:gd name="connsiteX55" fmla="*/ 1184720 w 1919097"/>
                <a:gd name="connsiteY55" fmla="*/ 570357 h 1545812"/>
                <a:gd name="connsiteX56" fmla="*/ 1232249 w 1919097"/>
                <a:gd name="connsiteY56" fmla="*/ 582644 h 1545812"/>
                <a:gd name="connsiteX57" fmla="*/ 1246918 w 1919097"/>
                <a:gd name="connsiteY57" fmla="*/ 567119 h 1545812"/>
                <a:gd name="connsiteX58" fmla="*/ 1262634 w 1919097"/>
                <a:gd name="connsiteY58" fmla="*/ 560070 h 1545812"/>
                <a:gd name="connsiteX59" fmla="*/ 1275493 w 1919097"/>
                <a:gd name="connsiteY59" fmla="*/ 544925 h 1545812"/>
                <a:gd name="connsiteX60" fmla="*/ 1332738 w 1919097"/>
                <a:gd name="connsiteY60" fmla="*/ 527399 h 1545812"/>
                <a:gd name="connsiteX61" fmla="*/ 1345311 w 1919097"/>
                <a:gd name="connsiteY61" fmla="*/ 526542 h 1545812"/>
                <a:gd name="connsiteX62" fmla="*/ 1363313 w 1919097"/>
                <a:gd name="connsiteY62" fmla="*/ 533781 h 1545812"/>
                <a:gd name="connsiteX63" fmla="*/ 1358646 w 1919097"/>
                <a:gd name="connsiteY63" fmla="*/ 552450 h 1545812"/>
                <a:gd name="connsiteX64" fmla="*/ 1377124 w 1919097"/>
                <a:gd name="connsiteY64" fmla="*/ 584073 h 1545812"/>
                <a:gd name="connsiteX65" fmla="*/ 1373314 w 1919097"/>
                <a:gd name="connsiteY65" fmla="*/ 607505 h 1545812"/>
                <a:gd name="connsiteX66" fmla="*/ 1356170 w 1919097"/>
                <a:gd name="connsiteY66" fmla="*/ 615220 h 1545812"/>
                <a:gd name="connsiteX67" fmla="*/ 1337405 w 1919097"/>
                <a:gd name="connsiteY67" fmla="*/ 653034 h 1545812"/>
                <a:gd name="connsiteX68" fmla="*/ 1281589 w 1919097"/>
                <a:gd name="connsiteY68" fmla="*/ 689420 h 1545812"/>
                <a:gd name="connsiteX69" fmla="*/ 1290256 w 1919097"/>
                <a:gd name="connsiteY69" fmla="*/ 701802 h 1545812"/>
                <a:gd name="connsiteX70" fmla="*/ 1297496 w 1919097"/>
                <a:gd name="connsiteY70" fmla="*/ 727996 h 1545812"/>
                <a:gd name="connsiteX71" fmla="*/ 1275588 w 1919097"/>
                <a:gd name="connsiteY71" fmla="*/ 737806 h 1545812"/>
                <a:gd name="connsiteX72" fmla="*/ 1281398 w 1919097"/>
                <a:gd name="connsiteY72" fmla="*/ 774763 h 1545812"/>
                <a:gd name="connsiteX73" fmla="*/ 1312450 w 1919097"/>
                <a:gd name="connsiteY73" fmla="*/ 784098 h 1545812"/>
                <a:gd name="connsiteX74" fmla="*/ 1339310 w 1919097"/>
                <a:gd name="connsiteY74" fmla="*/ 813530 h 1545812"/>
                <a:gd name="connsiteX75" fmla="*/ 1373791 w 1919097"/>
                <a:gd name="connsiteY75" fmla="*/ 841248 h 1545812"/>
                <a:gd name="connsiteX76" fmla="*/ 1385888 w 1919097"/>
                <a:gd name="connsiteY76" fmla="*/ 838200 h 1545812"/>
                <a:gd name="connsiteX77" fmla="*/ 1385888 w 1919097"/>
                <a:gd name="connsiteY77" fmla="*/ 838200 h 1545812"/>
                <a:gd name="connsiteX78" fmla="*/ 1402556 w 1919097"/>
                <a:gd name="connsiteY78" fmla="*/ 841248 h 1545812"/>
                <a:gd name="connsiteX79" fmla="*/ 1409414 w 1919097"/>
                <a:gd name="connsiteY79" fmla="*/ 836200 h 1545812"/>
                <a:gd name="connsiteX80" fmla="*/ 1432274 w 1919097"/>
                <a:gd name="connsiteY80" fmla="*/ 841248 h 1545812"/>
                <a:gd name="connsiteX81" fmla="*/ 1440847 w 1919097"/>
                <a:gd name="connsiteY81" fmla="*/ 839248 h 1545812"/>
                <a:gd name="connsiteX82" fmla="*/ 1433227 w 1919097"/>
                <a:gd name="connsiteY82" fmla="*/ 847915 h 1545812"/>
                <a:gd name="connsiteX83" fmla="*/ 1437704 w 1919097"/>
                <a:gd name="connsiteY83" fmla="*/ 851821 h 1545812"/>
                <a:gd name="connsiteX84" fmla="*/ 1423797 w 1919097"/>
                <a:gd name="connsiteY84" fmla="*/ 861536 h 1545812"/>
                <a:gd name="connsiteX85" fmla="*/ 1427702 w 1919097"/>
                <a:gd name="connsiteY85" fmla="*/ 868680 h 1545812"/>
                <a:gd name="connsiteX86" fmla="*/ 1433322 w 1919097"/>
                <a:gd name="connsiteY86" fmla="*/ 873538 h 1545812"/>
                <a:gd name="connsiteX87" fmla="*/ 1437608 w 1919097"/>
                <a:gd name="connsiteY87" fmla="*/ 872776 h 1545812"/>
                <a:gd name="connsiteX88" fmla="*/ 1446848 w 1919097"/>
                <a:gd name="connsiteY88" fmla="*/ 865251 h 1545812"/>
                <a:gd name="connsiteX89" fmla="*/ 1454468 w 1919097"/>
                <a:gd name="connsiteY89" fmla="*/ 869728 h 1545812"/>
                <a:gd name="connsiteX90" fmla="*/ 1461897 w 1919097"/>
                <a:gd name="connsiteY90" fmla="*/ 887730 h 1545812"/>
                <a:gd name="connsiteX91" fmla="*/ 1469327 w 1919097"/>
                <a:gd name="connsiteY91" fmla="*/ 895731 h 1545812"/>
                <a:gd name="connsiteX92" fmla="*/ 1492948 w 1919097"/>
                <a:gd name="connsiteY92" fmla="*/ 904494 h 1545812"/>
                <a:gd name="connsiteX93" fmla="*/ 1495235 w 1919097"/>
                <a:gd name="connsiteY93" fmla="*/ 919353 h 1545812"/>
                <a:gd name="connsiteX94" fmla="*/ 1499711 w 1919097"/>
                <a:gd name="connsiteY94" fmla="*/ 917829 h 1545812"/>
                <a:gd name="connsiteX95" fmla="*/ 1505522 w 1919097"/>
                <a:gd name="connsiteY95" fmla="*/ 921925 h 1545812"/>
                <a:gd name="connsiteX96" fmla="*/ 1512475 w 1919097"/>
                <a:gd name="connsiteY96" fmla="*/ 933831 h 1545812"/>
                <a:gd name="connsiteX97" fmla="*/ 1508284 w 1919097"/>
                <a:gd name="connsiteY97" fmla="*/ 939737 h 1545812"/>
                <a:gd name="connsiteX98" fmla="*/ 1496854 w 1919097"/>
                <a:gd name="connsiteY98" fmla="*/ 945452 h 1545812"/>
                <a:gd name="connsiteX99" fmla="*/ 1504474 w 1919097"/>
                <a:gd name="connsiteY99" fmla="*/ 966406 h 1545812"/>
                <a:gd name="connsiteX100" fmla="*/ 1502093 w 1919097"/>
                <a:gd name="connsiteY100" fmla="*/ 971169 h 1545812"/>
                <a:gd name="connsiteX101" fmla="*/ 1514380 w 1919097"/>
                <a:gd name="connsiteY101" fmla="*/ 976313 h 1545812"/>
                <a:gd name="connsiteX102" fmla="*/ 1521047 w 1919097"/>
                <a:gd name="connsiteY102" fmla="*/ 998030 h 1545812"/>
                <a:gd name="connsiteX103" fmla="*/ 1529429 w 1919097"/>
                <a:gd name="connsiteY103" fmla="*/ 1008126 h 1545812"/>
                <a:gd name="connsiteX104" fmla="*/ 1527905 w 1919097"/>
                <a:gd name="connsiteY104" fmla="*/ 1016413 h 1545812"/>
                <a:gd name="connsiteX105" fmla="*/ 1533430 w 1919097"/>
                <a:gd name="connsiteY105" fmla="*/ 1029843 h 1545812"/>
                <a:gd name="connsiteX106" fmla="*/ 1531430 w 1919097"/>
                <a:gd name="connsiteY106" fmla="*/ 1036606 h 1545812"/>
                <a:gd name="connsiteX107" fmla="*/ 1523524 w 1919097"/>
                <a:gd name="connsiteY107" fmla="*/ 1036891 h 1545812"/>
                <a:gd name="connsiteX108" fmla="*/ 1511713 w 1919097"/>
                <a:gd name="connsiteY108" fmla="*/ 1049369 h 1545812"/>
                <a:gd name="connsiteX109" fmla="*/ 1512380 w 1919097"/>
                <a:gd name="connsiteY109" fmla="*/ 1067753 h 1545812"/>
                <a:gd name="connsiteX110" fmla="*/ 1519904 w 1919097"/>
                <a:gd name="connsiteY110" fmla="*/ 1072991 h 1545812"/>
                <a:gd name="connsiteX111" fmla="*/ 1517142 w 1919097"/>
                <a:gd name="connsiteY111" fmla="*/ 1080706 h 1545812"/>
                <a:gd name="connsiteX112" fmla="*/ 1523238 w 1919097"/>
                <a:gd name="connsiteY112" fmla="*/ 1078325 h 1545812"/>
                <a:gd name="connsiteX113" fmla="*/ 1527048 w 1919097"/>
                <a:gd name="connsiteY113" fmla="*/ 1088231 h 1545812"/>
                <a:gd name="connsiteX114" fmla="*/ 1531525 w 1919097"/>
                <a:gd name="connsiteY114" fmla="*/ 1092422 h 1545812"/>
                <a:gd name="connsiteX115" fmla="*/ 1539049 w 1919097"/>
                <a:gd name="connsiteY115" fmla="*/ 1092232 h 1545812"/>
                <a:gd name="connsiteX116" fmla="*/ 1540478 w 1919097"/>
                <a:gd name="connsiteY116" fmla="*/ 1097852 h 1545812"/>
                <a:gd name="connsiteX117" fmla="*/ 1550098 w 1919097"/>
                <a:gd name="connsiteY117" fmla="*/ 1089660 h 1545812"/>
                <a:gd name="connsiteX118" fmla="*/ 1562767 w 1919097"/>
                <a:gd name="connsiteY118" fmla="*/ 1091089 h 1545812"/>
                <a:gd name="connsiteX119" fmla="*/ 1562767 w 1919097"/>
                <a:gd name="connsiteY119" fmla="*/ 1095185 h 1545812"/>
                <a:gd name="connsiteX120" fmla="*/ 1557814 w 1919097"/>
                <a:gd name="connsiteY120" fmla="*/ 1093565 h 1545812"/>
                <a:gd name="connsiteX121" fmla="*/ 1555909 w 1919097"/>
                <a:gd name="connsiteY121" fmla="*/ 1097756 h 1545812"/>
                <a:gd name="connsiteX122" fmla="*/ 1568006 w 1919097"/>
                <a:gd name="connsiteY122" fmla="*/ 1115282 h 1545812"/>
                <a:gd name="connsiteX123" fmla="*/ 1571054 w 1919097"/>
                <a:gd name="connsiteY123" fmla="*/ 1114901 h 1545812"/>
                <a:gd name="connsiteX124" fmla="*/ 1573911 w 1919097"/>
                <a:gd name="connsiteY124" fmla="*/ 1126617 h 1545812"/>
                <a:gd name="connsiteX125" fmla="*/ 1580007 w 1919097"/>
                <a:gd name="connsiteY125" fmla="*/ 1117854 h 1545812"/>
                <a:gd name="connsiteX126" fmla="*/ 1595342 w 1919097"/>
                <a:gd name="connsiteY126" fmla="*/ 1121664 h 1545812"/>
                <a:gd name="connsiteX127" fmla="*/ 1595152 w 1919097"/>
                <a:gd name="connsiteY127" fmla="*/ 1125855 h 1545812"/>
                <a:gd name="connsiteX128" fmla="*/ 1603534 w 1919097"/>
                <a:gd name="connsiteY128" fmla="*/ 1125188 h 1545812"/>
                <a:gd name="connsiteX129" fmla="*/ 1598962 w 1919097"/>
                <a:gd name="connsiteY129" fmla="*/ 1132046 h 1545812"/>
                <a:gd name="connsiteX130" fmla="*/ 1599629 w 1919097"/>
                <a:gd name="connsiteY130" fmla="*/ 1126998 h 1545812"/>
                <a:gd name="connsiteX131" fmla="*/ 1581150 w 1919097"/>
                <a:gd name="connsiteY131" fmla="*/ 1130808 h 1545812"/>
                <a:gd name="connsiteX132" fmla="*/ 1581245 w 1919097"/>
                <a:gd name="connsiteY132" fmla="*/ 1138238 h 1545812"/>
                <a:gd name="connsiteX133" fmla="*/ 1602581 w 1919097"/>
                <a:gd name="connsiteY133" fmla="*/ 1131380 h 1545812"/>
                <a:gd name="connsiteX134" fmla="*/ 1599819 w 1919097"/>
                <a:gd name="connsiteY134" fmla="*/ 1135952 h 1545812"/>
                <a:gd name="connsiteX135" fmla="*/ 1606201 w 1919097"/>
                <a:gd name="connsiteY135" fmla="*/ 1146048 h 1545812"/>
                <a:gd name="connsiteX136" fmla="*/ 1614106 w 1919097"/>
                <a:gd name="connsiteY136" fmla="*/ 1134904 h 1545812"/>
                <a:gd name="connsiteX137" fmla="*/ 1616107 w 1919097"/>
                <a:gd name="connsiteY137" fmla="*/ 1138904 h 1545812"/>
                <a:gd name="connsiteX138" fmla="*/ 1621346 w 1919097"/>
                <a:gd name="connsiteY138" fmla="*/ 1138809 h 1545812"/>
                <a:gd name="connsiteX139" fmla="*/ 1623060 w 1919097"/>
                <a:gd name="connsiteY139" fmla="*/ 1149191 h 1545812"/>
                <a:gd name="connsiteX140" fmla="*/ 1636586 w 1919097"/>
                <a:gd name="connsiteY140" fmla="*/ 1164431 h 1545812"/>
                <a:gd name="connsiteX141" fmla="*/ 1653064 w 1919097"/>
                <a:gd name="connsiteY141" fmla="*/ 1146334 h 1545812"/>
                <a:gd name="connsiteX142" fmla="*/ 1653921 w 1919097"/>
                <a:gd name="connsiteY142" fmla="*/ 1133570 h 1545812"/>
                <a:gd name="connsiteX143" fmla="*/ 1649730 w 1919097"/>
                <a:gd name="connsiteY143" fmla="*/ 1132141 h 1545812"/>
                <a:gd name="connsiteX144" fmla="*/ 1650968 w 1919097"/>
                <a:gd name="connsiteY144" fmla="*/ 1128713 h 1545812"/>
                <a:gd name="connsiteX145" fmla="*/ 1646396 w 1919097"/>
                <a:gd name="connsiteY145" fmla="*/ 1121664 h 1545812"/>
                <a:gd name="connsiteX146" fmla="*/ 1650587 w 1919097"/>
                <a:gd name="connsiteY146" fmla="*/ 1113187 h 1545812"/>
                <a:gd name="connsiteX147" fmla="*/ 1645920 w 1919097"/>
                <a:gd name="connsiteY147" fmla="*/ 1096994 h 1545812"/>
                <a:gd name="connsiteX148" fmla="*/ 1658112 w 1919097"/>
                <a:gd name="connsiteY148" fmla="*/ 1089565 h 1545812"/>
                <a:gd name="connsiteX149" fmla="*/ 1670209 w 1919097"/>
                <a:gd name="connsiteY149" fmla="*/ 1094899 h 1545812"/>
                <a:gd name="connsiteX150" fmla="*/ 1675162 w 1919097"/>
                <a:gd name="connsiteY150" fmla="*/ 1092898 h 1545812"/>
                <a:gd name="connsiteX151" fmla="*/ 1681734 w 1919097"/>
                <a:gd name="connsiteY151" fmla="*/ 1098709 h 1545812"/>
                <a:gd name="connsiteX152" fmla="*/ 1683734 w 1919097"/>
                <a:gd name="connsiteY152" fmla="*/ 1092137 h 1545812"/>
                <a:gd name="connsiteX153" fmla="*/ 1690878 w 1919097"/>
                <a:gd name="connsiteY153" fmla="*/ 1094041 h 1545812"/>
                <a:gd name="connsiteX154" fmla="*/ 1693164 w 1919097"/>
                <a:gd name="connsiteY154" fmla="*/ 1089089 h 1545812"/>
                <a:gd name="connsiteX155" fmla="*/ 1697450 w 1919097"/>
                <a:gd name="connsiteY155" fmla="*/ 1089755 h 1545812"/>
                <a:gd name="connsiteX156" fmla="*/ 1698212 w 1919097"/>
                <a:gd name="connsiteY156" fmla="*/ 1084612 h 1545812"/>
                <a:gd name="connsiteX157" fmla="*/ 1702213 w 1919097"/>
                <a:gd name="connsiteY157" fmla="*/ 1085564 h 1545812"/>
                <a:gd name="connsiteX158" fmla="*/ 1700784 w 1919097"/>
                <a:gd name="connsiteY158" fmla="*/ 1079945 h 1545812"/>
                <a:gd name="connsiteX159" fmla="*/ 1704213 w 1919097"/>
                <a:gd name="connsiteY159" fmla="*/ 1080230 h 1545812"/>
                <a:gd name="connsiteX160" fmla="*/ 1694974 w 1919097"/>
                <a:gd name="connsiteY160" fmla="*/ 1068133 h 1545812"/>
                <a:gd name="connsiteX161" fmla="*/ 1705547 w 1919097"/>
                <a:gd name="connsiteY161" fmla="*/ 1061752 h 1545812"/>
                <a:gd name="connsiteX162" fmla="*/ 1700403 w 1919097"/>
                <a:gd name="connsiteY162" fmla="*/ 1059180 h 1545812"/>
                <a:gd name="connsiteX163" fmla="*/ 1706594 w 1919097"/>
                <a:gd name="connsiteY163" fmla="*/ 1053465 h 1545812"/>
                <a:gd name="connsiteX164" fmla="*/ 1706499 w 1919097"/>
                <a:gd name="connsiteY164" fmla="*/ 1032034 h 1545812"/>
                <a:gd name="connsiteX165" fmla="*/ 1702594 w 1919097"/>
                <a:gd name="connsiteY165" fmla="*/ 1033939 h 1545812"/>
                <a:gd name="connsiteX166" fmla="*/ 1692212 w 1919097"/>
                <a:gd name="connsiteY166" fmla="*/ 1017556 h 1545812"/>
                <a:gd name="connsiteX167" fmla="*/ 1684306 w 1919097"/>
                <a:gd name="connsiteY167" fmla="*/ 1019461 h 1545812"/>
                <a:gd name="connsiteX168" fmla="*/ 1674305 w 1919097"/>
                <a:gd name="connsiteY168" fmla="*/ 1011841 h 1545812"/>
                <a:gd name="connsiteX169" fmla="*/ 1667447 w 1919097"/>
                <a:gd name="connsiteY169" fmla="*/ 1012412 h 1545812"/>
                <a:gd name="connsiteX170" fmla="*/ 1660970 w 1919097"/>
                <a:gd name="connsiteY170" fmla="*/ 1008316 h 1545812"/>
                <a:gd name="connsiteX171" fmla="*/ 1658588 w 1919097"/>
                <a:gd name="connsiteY171" fmla="*/ 1013650 h 1545812"/>
                <a:gd name="connsiteX172" fmla="*/ 1651921 w 1919097"/>
                <a:gd name="connsiteY172" fmla="*/ 1011746 h 1545812"/>
                <a:gd name="connsiteX173" fmla="*/ 1649349 w 1919097"/>
                <a:gd name="connsiteY173" fmla="*/ 1006030 h 1545812"/>
                <a:gd name="connsiteX174" fmla="*/ 1654016 w 1919097"/>
                <a:gd name="connsiteY174" fmla="*/ 1008031 h 1545812"/>
                <a:gd name="connsiteX175" fmla="*/ 1654778 w 1919097"/>
                <a:gd name="connsiteY175" fmla="*/ 994505 h 1545812"/>
                <a:gd name="connsiteX176" fmla="*/ 1650778 w 1919097"/>
                <a:gd name="connsiteY176" fmla="*/ 990124 h 1545812"/>
                <a:gd name="connsiteX177" fmla="*/ 1654683 w 1919097"/>
                <a:gd name="connsiteY177" fmla="*/ 980789 h 1545812"/>
                <a:gd name="connsiteX178" fmla="*/ 1635633 w 1919097"/>
                <a:gd name="connsiteY178" fmla="*/ 967073 h 1545812"/>
                <a:gd name="connsiteX179" fmla="*/ 1646777 w 1919097"/>
                <a:gd name="connsiteY179" fmla="*/ 968216 h 1545812"/>
                <a:gd name="connsiteX180" fmla="*/ 1645158 w 1919097"/>
                <a:gd name="connsiteY180" fmla="*/ 959739 h 1545812"/>
                <a:gd name="connsiteX181" fmla="*/ 1650206 w 1919097"/>
                <a:gd name="connsiteY181" fmla="*/ 957739 h 1545812"/>
                <a:gd name="connsiteX182" fmla="*/ 1655159 w 1919097"/>
                <a:gd name="connsiteY182" fmla="*/ 943356 h 1545812"/>
                <a:gd name="connsiteX183" fmla="*/ 1662684 w 1919097"/>
                <a:gd name="connsiteY183" fmla="*/ 940117 h 1545812"/>
                <a:gd name="connsiteX184" fmla="*/ 1670399 w 1919097"/>
                <a:gd name="connsiteY184" fmla="*/ 944404 h 1545812"/>
                <a:gd name="connsiteX185" fmla="*/ 1668018 w 1919097"/>
                <a:gd name="connsiteY185" fmla="*/ 940308 h 1545812"/>
                <a:gd name="connsiteX186" fmla="*/ 1671638 w 1919097"/>
                <a:gd name="connsiteY186" fmla="*/ 929926 h 1545812"/>
                <a:gd name="connsiteX187" fmla="*/ 1667351 w 1919097"/>
                <a:gd name="connsiteY187" fmla="*/ 923735 h 1545812"/>
                <a:gd name="connsiteX188" fmla="*/ 1669923 w 1919097"/>
                <a:gd name="connsiteY188" fmla="*/ 919544 h 1545812"/>
                <a:gd name="connsiteX189" fmla="*/ 1664303 w 1919097"/>
                <a:gd name="connsiteY189" fmla="*/ 918305 h 1545812"/>
                <a:gd name="connsiteX190" fmla="*/ 1657255 w 1919097"/>
                <a:gd name="connsiteY190" fmla="*/ 905828 h 1545812"/>
                <a:gd name="connsiteX191" fmla="*/ 1662303 w 1919097"/>
                <a:gd name="connsiteY191" fmla="*/ 911447 h 1545812"/>
                <a:gd name="connsiteX192" fmla="*/ 1664875 w 1919097"/>
                <a:gd name="connsiteY192" fmla="*/ 907447 h 1545812"/>
                <a:gd name="connsiteX193" fmla="*/ 1669256 w 1919097"/>
                <a:gd name="connsiteY193" fmla="*/ 908399 h 1545812"/>
                <a:gd name="connsiteX194" fmla="*/ 1670495 w 1919097"/>
                <a:gd name="connsiteY194" fmla="*/ 894302 h 1545812"/>
                <a:gd name="connsiteX195" fmla="*/ 1665827 w 1919097"/>
                <a:gd name="connsiteY195" fmla="*/ 882491 h 1545812"/>
                <a:gd name="connsiteX196" fmla="*/ 1679448 w 1919097"/>
                <a:gd name="connsiteY196" fmla="*/ 884587 h 1545812"/>
                <a:gd name="connsiteX197" fmla="*/ 1683163 w 1919097"/>
                <a:gd name="connsiteY197" fmla="*/ 889063 h 1545812"/>
                <a:gd name="connsiteX198" fmla="*/ 1687068 w 1919097"/>
                <a:gd name="connsiteY198" fmla="*/ 879253 h 1545812"/>
                <a:gd name="connsiteX199" fmla="*/ 1699927 w 1919097"/>
                <a:gd name="connsiteY199" fmla="*/ 887063 h 1545812"/>
                <a:gd name="connsiteX200" fmla="*/ 1700594 w 1919097"/>
                <a:gd name="connsiteY200" fmla="*/ 880396 h 1545812"/>
                <a:gd name="connsiteX201" fmla="*/ 1714881 w 1919097"/>
                <a:gd name="connsiteY201" fmla="*/ 886015 h 1545812"/>
                <a:gd name="connsiteX202" fmla="*/ 1716691 w 1919097"/>
                <a:gd name="connsiteY202" fmla="*/ 882396 h 1545812"/>
                <a:gd name="connsiteX203" fmla="*/ 1724501 w 1919097"/>
                <a:gd name="connsiteY203" fmla="*/ 883920 h 1545812"/>
                <a:gd name="connsiteX204" fmla="*/ 1732693 w 1919097"/>
                <a:gd name="connsiteY204" fmla="*/ 880300 h 1545812"/>
                <a:gd name="connsiteX205" fmla="*/ 1746028 w 1919097"/>
                <a:gd name="connsiteY205" fmla="*/ 890302 h 1545812"/>
                <a:gd name="connsiteX206" fmla="*/ 1746028 w 1919097"/>
                <a:gd name="connsiteY206" fmla="*/ 890302 h 1545812"/>
                <a:gd name="connsiteX207" fmla="*/ 1750028 w 1919097"/>
                <a:gd name="connsiteY207" fmla="*/ 915257 h 1545812"/>
                <a:gd name="connsiteX208" fmla="*/ 1771269 w 1919097"/>
                <a:gd name="connsiteY208" fmla="*/ 916781 h 1545812"/>
                <a:gd name="connsiteX209" fmla="*/ 1778032 w 1919097"/>
                <a:gd name="connsiteY209" fmla="*/ 928497 h 1545812"/>
                <a:gd name="connsiteX210" fmla="*/ 1791462 w 1919097"/>
                <a:gd name="connsiteY210" fmla="*/ 930212 h 1545812"/>
                <a:gd name="connsiteX211" fmla="*/ 1794891 w 1919097"/>
                <a:gd name="connsiteY211" fmla="*/ 927830 h 1545812"/>
                <a:gd name="connsiteX212" fmla="*/ 1798415 w 1919097"/>
                <a:gd name="connsiteY212" fmla="*/ 932116 h 1545812"/>
                <a:gd name="connsiteX213" fmla="*/ 1821180 w 1919097"/>
                <a:gd name="connsiteY213" fmla="*/ 938594 h 1545812"/>
                <a:gd name="connsiteX214" fmla="*/ 1827371 w 1919097"/>
                <a:gd name="connsiteY214" fmla="*/ 954119 h 1545812"/>
                <a:gd name="connsiteX215" fmla="*/ 1834991 w 1919097"/>
                <a:gd name="connsiteY215" fmla="*/ 950500 h 1545812"/>
                <a:gd name="connsiteX216" fmla="*/ 1836039 w 1919097"/>
                <a:gd name="connsiteY216" fmla="*/ 954405 h 1545812"/>
                <a:gd name="connsiteX217" fmla="*/ 1832705 w 1919097"/>
                <a:gd name="connsiteY217" fmla="*/ 956881 h 1545812"/>
                <a:gd name="connsiteX218" fmla="*/ 1838135 w 1919097"/>
                <a:gd name="connsiteY218" fmla="*/ 962882 h 1545812"/>
                <a:gd name="connsiteX219" fmla="*/ 1844231 w 1919097"/>
                <a:gd name="connsiteY219" fmla="*/ 962215 h 1545812"/>
                <a:gd name="connsiteX220" fmla="*/ 1851470 w 1919097"/>
                <a:gd name="connsiteY220" fmla="*/ 968407 h 1545812"/>
                <a:gd name="connsiteX221" fmla="*/ 1859471 w 1919097"/>
                <a:gd name="connsiteY221" fmla="*/ 957644 h 1545812"/>
                <a:gd name="connsiteX222" fmla="*/ 1859280 w 1919097"/>
                <a:gd name="connsiteY222" fmla="*/ 966788 h 1545812"/>
                <a:gd name="connsiteX223" fmla="*/ 1869472 w 1919097"/>
                <a:gd name="connsiteY223" fmla="*/ 970788 h 1545812"/>
                <a:gd name="connsiteX224" fmla="*/ 1875091 w 1919097"/>
                <a:gd name="connsiteY224" fmla="*/ 969073 h 1545812"/>
                <a:gd name="connsiteX225" fmla="*/ 1885188 w 1919097"/>
                <a:gd name="connsiteY225" fmla="*/ 986980 h 1545812"/>
                <a:gd name="connsiteX226" fmla="*/ 1895189 w 1919097"/>
                <a:gd name="connsiteY226" fmla="*/ 981075 h 1545812"/>
                <a:gd name="connsiteX227" fmla="*/ 1919097 w 1919097"/>
                <a:gd name="connsiteY227" fmla="*/ 996887 h 1545812"/>
                <a:gd name="connsiteX228" fmla="*/ 1916430 w 1919097"/>
                <a:gd name="connsiteY228" fmla="*/ 1008412 h 1545812"/>
                <a:gd name="connsiteX229" fmla="*/ 1911382 w 1919097"/>
                <a:gd name="connsiteY229" fmla="*/ 1012888 h 1545812"/>
                <a:gd name="connsiteX230" fmla="*/ 1918906 w 1919097"/>
                <a:gd name="connsiteY230" fmla="*/ 1031272 h 1545812"/>
                <a:gd name="connsiteX231" fmla="*/ 1916049 w 1919097"/>
                <a:gd name="connsiteY231" fmla="*/ 1048607 h 1545812"/>
                <a:gd name="connsiteX232" fmla="*/ 1911763 w 1919097"/>
                <a:gd name="connsiteY232" fmla="*/ 1059371 h 1545812"/>
                <a:gd name="connsiteX233" fmla="*/ 1903095 w 1919097"/>
                <a:gd name="connsiteY233" fmla="*/ 1059466 h 1545812"/>
                <a:gd name="connsiteX234" fmla="*/ 1893570 w 1919097"/>
                <a:gd name="connsiteY234" fmla="*/ 1068705 h 1545812"/>
                <a:gd name="connsiteX235" fmla="*/ 1896713 w 1919097"/>
                <a:gd name="connsiteY235" fmla="*/ 1077754 h 1545812"/>
                <a:gd name="connsiteX236" fmla="*/ 1896523 w 1919097"/>
                <a:gd name="connsiteY236" fmla="*/ 1104043 h 1545812"/>
                <a:gd name="connsiteX237" fmla="*/ 1908143 w 1919097"/>
                <a:gd name="connsiteY237" fmla="*/ 1117854 h 1545812"/>
                <a:gd name="connsiteX238" fmla="*/ 1906524 w 1919097"/>
                <a:gd name="connsiteY238" fmla="*/ 1148715 h 1545812"/>
                <a:gd name="connsiteX239" fmla="*/ 1904048 w 1919097"/>
                <a:gd name="connsiteY239" fmla="*/ 1153192 h 1545812"/>
                <a:gd name="connsiteX240" fmla="*/ 1892332 w 1919097"/>
                <a:gd name="connsiteY240" fmla="*/ 1157097 h 1545812"/>
                <a:gd name="connsiteX241" fmla="*/ 1878044 w 1919097"/>
                <a:gd name="connsiteY241" fmla="*/ 1156621 h 1545812"/>
                <a:gd name="connsiteX242" fmla="*/ 1874901 w 1919097"/>
                <a:gd name="connsiteY242" fmla="*/ 1153668 h 1545812"/>
                <a:gd name="connsiteX243" fmla="*/ 1862138 w 1919097"/>
                <a:gd name="connsiteY243" fmla="*/ 1160050 h 1545812"/>
                <a:gd name="connsiteX244" fmla="*/ 1860804 w 1919097"/>
                <a:gd name="connsiteY244" fmla="*/ 1155764 h 1545812"/>
                <a:gd name="connsiteX245" fmla="*/ 1854518 w 1919097"/>
                <a:gd name="connsiteY245" fmla="*/ 1153478 h 1545812"/>
                <a:gd name="connsiteX246" fmla="*/ 1828610 w 1919097"/>
                <a:gd name="connsiteY246" fmla="*/ 1163383 h 1545812"/>
                <a:gd name="connsiteX247" fmla="*/ 1828324 w 1919097"/>
                <a:gd name="connsiteY247" fmla="*/ 1159859 h 1545812"/>
                <a:gd name="connsiteX248" fmla="*/ 1817370 w 1919097"/>
                <a:gd name="connsiteY248" fmla="*/ 1160812 h 1545812"/>
                <a:gd name="connsiteX249" fmla="*/ 1807559 w 1919097"/>
                <a:gd name="connsiteY249" fmla="*/ 1154525 h 1545812"/>
                <a:gd name="connsiteX250" fmla="*/ 1800987 w 1919097"/>
                <a:gd name="connsiteY250" fmla="*/ 1154239 h 1545812"/>
                <a:gd name="connsiteX251" fmla="*/ 1799082 w 1919097"/>
                <a:gd name="connsiteY251" fmla="*/ 1161955 h 1545812"/>
                <a:gd name="connsiteX252" fmla="*/ 1791462 w 1919097"/>
                <a:gd name="connsiteY252" fmla="*/ 1163098 h 1545812"/>
                <a:gd name="connsiteX253" fmla="*/ 1803273 w 1919097"/>
                <a:gd name="connsiteY253" fmla="*/ 1185672 h 1545812"/>
                <a:gd name="connsiteX254" fmla="*/ 1816132 w 1919097"/>
                <a:gd name="connsiteY254" fmla="*/ 1199198 h 1545812"/>
                <a:gd name="connsiteX255" fmla="*/ 1809940 w 1919097"/>
                <a:gd name="connsiteY255" fmla="*/ 1205198 h 1545812"/>
                <a:gd name="connsiteX256" fmla="*/ 1789938 w 1919097"/>
                <a:gd name="connsiteY256" fmla="*/ 1209389 h 1545812"/>
                <a:gd name="connsiteX257" fmla="*/ 1788128 w 1919097"/>
                <a:gd name="connsiteY257" fmla="*/ 1204246 h 1545812"/>
                <a:gd name="connsiteX258" fmla="*/ 1781747 w 1919097"/>
                <a:gd name="connsiteY258" fmla="*/ 1203007 h 1545812"/>
                <a:gd name="connsiteX259" fmla="*/ 1776889 w 1919097"/>
                <a:gd name="connsiteY259" fmla="*/ 1211771 h 1545812"/>
                <a:gd name="connsiteX260" fmla="*/ 1748409 w 1919097"/>
                <a:gd name="connsiteY260" fmla="*/ 1208151 h 1545812"/>
                <a:gd name="connsiteX261" fmla="*/ 1745742 w 1919097"/>
                <a:gd name="connsiteY261" fmla="*/ 1213104 h 1545812"/>
                <a:gd name="connsiteX262" fmla="*/ 1737074 w 1919097"/>
                <a:gd name="connsiteY262" fmla="*/ 1216057 h 1545812"/>
                <a:gd name="connsiteX263" fmla="*/ 1733550 w 1919097"/>
                <a:gd name="connsiteY263" fmla="*/ 1207961 h 1545812"/>
                <a:gd name="connsiteX264" fmla="*/ 1724120 w 1919097"/>
                <a:gd name="connsiteY264" fmla="*/ 1203198 h 1545812"/>
                <a:gd name="connsiteX265" fmla="*/ 1723549 w 1919097"/>
                <a:gd name="connsiteY265" fmla="*/ 1195769 h 1545812"/>
                <a:gd name="connsiteX266" fmla="*/ 1715167 w 1919097"/>
                <a:gd name="connsiteY266" fmla="*/ 1193864 h 1545812"/>
                <a:gd name="connsiteX267" fmla="*/ 1703356 w 1919097"/>
                <a:gd name="connsiteY267" fmla="*/ 1185005 h 1545812"/>
                <a:gd name="connsiteX268" fmla="*/ 1658779 w 1919097"/>
                <a:gd name="connsiteY268" fmla="*/ 1186053 h 1545812"/>
                <a:gd name="connsiteX269" fmla="*/ 1651540 w 1919097"/>
                <a:gd name="connsiteY269" fmla="*/ 1198436 h 1545812"/>
                <a:gd name="connsiteX270" fmla="*/ 1651921 w 1919097"/>
                <a:gd name="connsiteY270" fmla="*/ 1207389 h 1545812"/>
                <a:gd name="connsiteX271" fmla="*/ 1661160 w 1919097"/>
                <a:gd name="connsiteY271" fmla="*/ 1225772 h 1545812"/>
                <a:gd name="connsiteX272" fmla="*/ 1656969 w 1919097"/>
                <a:gd name="connsiteY272" fmla="*/ 1230535 h 1545812"/>
                <a:gd name="connsiteX273" fmla="*/ 1659064 w 1919097"/>
                <a:gd name="connsiteY273" fmla="*/ 1235012 h 1545812"/>
                <a:gd name="connsiteX274" fmla="*/ 1653445 w 1919097"/>
                <a:gd name="connsiteY274" fmla="*/ 1235773 h 1545812"/>
                <a:gd name="connsiteX275" fmla="*/ 1646396 w 1919097"/>
                <a:gd name="connsiteY275" fmla="*/ 1243298 h 1545812"/>
                <a:gd name="connsiteX276" fmla="*/ 1647920 w 1919097"/>
                <a:gd name="connsiteY276" fmla="*/ 1251395 h 1545812"/>
                <a:gd name="connsiteX277" fmla="*/ 1643253 w 1919097"/>
                <a:gd name="connsiteY277" fmla="*/ 1250537 h 1545812"/>
                <a:gd name="connsiteX278" fmla="*/ 1630299 w 1919097"/>
                <a:gd name="connsiteY278" fmla="*/ 1260062 h 1545812"/>
                <a:gd name="connsiteX279" fmla="*/ 1633823 w 1919097"/>
                <a:gd name="connsiteY279" fmla="*/ 1268635 h 1545812"/>
                <a:gd name="connsiteX280" fmla="*/ 1640681 w 1919097"/>
                <a:gd name="connsiteY280" fmla="*/ 1270254 h 1545812"/>
                <a:gd name="connsiteX281" fmla="*/ 1648682 w 1919097"/>
                <a:gd name="connsiteY281" fmla="*/ 1267301 h 1545812"/>
                <a:gd name="connsiteX282" fmla="*/ 1657922 w 1919097"/>
                <a:gd name="connsiteY282" fmla="*/ 1274064 h 1545812"/>
                <a:gd name="connsiteX283" fmla="*/ 1661351 w 1919097"/>
                <a:gd name="connsiteY283" fmla="*/ 1273207 h 1545812"/>
                <a:gd name="connsiteX284" fmla="*/ 1670209 w 1919097"/>
                <a:gd name="connsiteY284" fmla="*/ 1287304 h 1545812"/>
                <a:gd name="connsiteX285" fmla="*/ 1678972 w 1919097"/>
                <a:gd name="connsiteY285" fmla="*/ 1290066 h 1545812"/>
                <a:gd name="connsiteX286" fmla="*/ 1673543 w 1919097"/>
                <a:gd name="connsiteY286" fmla="*/ 1308259 h 1545812"/>
                <a:gd name="connsiteX287" fmla="*/ 1663922 w 1919097"/>
                <a:gd name="connsiteY287" fmla="*/ 1307592 h 1545812"/>
                <a:gd name="connsiteX288" fmla="*/ 1662017 w 1919097"/>
                <a:gd name="connsiteY288" fmla="*/ 1303401 h 1545812"/>
                <a:gd name="connsiteX289" fmla="*/ 1655921 w 1919097"/>
                <a:gd name="connsiteY289" fmla="*/ 1301782 h 1545812"/>
                <a:gd name="connsiteX290" fmla="*/ 1652302 w 1919097"/>
                <a:gd name="connsiteY290" fmla="*/ 1307211 h 1545812"/>
                <a:gd name="connsiteX291" fmla="*/ 1652969 w 1919097"/>
                <a:gd name="connsiteY291" fmla="*/ 1309878 h 1545812"/>
                <a:gd name="connsiteX292" fmla="*/ 1658874 w 1919097"/>
                <a:gd name="connsiteY292" fmla="*/ 1308925 h 1545812"/>
                <a:gd name="connsiteX293" fmla="*/ 1663922 w 1919097"/>
                <a:gd name="connsiteY293" fmla="*/ 1323689 h 1545812"/>
                <a:gd name="connsiteX294" fmla="*/ 1652969 w 1919097"/>
                <a:gd name="connsiteY294" fmla="*/ 1328928 h 1545812"/>
                <a:gd name="connsiteX295" fmla="*/ 1649825 w 1919097"/>
                <a:gd name="connsiteY295" fmla="*/ 1347883 h 1545812"/>
                <a:gd name="connsiteX296" fmla="*/ 1643063 w 1919097"/>
                <a:gd name="connsiteY296" fmla="*/ 1359408 h 1545812"/>
                <a:gd name="connsiteX297" fmla="*/ 1643824 w 1919097"/>
                <a:gd name="connsiteY297" fmla="*/ 1363313 h 1545812"/>
                <a:gd name="connsiteX298" fmla="*/ 1649063 w 1919097"/>
                <a:gd name="connsiteY298" fmla="*/ 1362742 h 1545812"/>
                <a:gd name="connsiteX299" fmla="*/ 1651921 w 1919097"/>
                <a:gd name="connsiteY299" fmla="*/ 1366266 h 1545812"/>
                <a:gd name="connsiteX300" fmla="*/ 1647920 w 1919097"/>
                <a:gd name="connsiteY300" fmla="*/ 1373981 h 1545812"/>
                <a:gd name="connsiteX301" fmla="*/ 1651064 w 1919097"/>
                <a:gd name="connsiteY301" fmla="*/ 1377220 h 1545812"/>
                <a:gd name="connsiteX302" fmla="*/ 1650587 w 1919097"/>
                <a:gd name="connsiteY302" fmla="*/ 1386364 h 1545812"/>
                <a:gd name="connsiteX303" fmla="*/ 1657540 w 1919097"/>
                <a:gd name="connsiteY303" fmla="*/ 1388650 h 1545812"/>
                <a:gd name="connsiteX304" fmla="*/ 1663351 w 1919097"/>
                <a:gd name="connsiteY304" fmla="*/ 1404271 h 1545812"/>
                <a:gd name="connsiteX305" fmla="*/ 1655636 w 1919097"/>
                <a:gd name="connsiteY305" fmla="*/ 1416177 h 1545812"/>
                <a:gd name="connsiteX306" fmla="*/ 1653159 w 1919097"/>
                <a:gd name="connsiteY306" fmla="*/ 1412081 h 1545812"/>
                <a:gd name="connsiteX307" fmla="*/ 1647539 w 1919097"/>
                <a:gd name="connsiteY307" fmla="*/ 1411414 h 1545812"/>
                <a:gd name="connsiteX308" fmla="*/ 1644491 w 1919097"/>
                <a:gd name="connsiteY308" fmla="*/ 1399032 h 1545812"/>
                <a:gd name="connsiteX309" fmla="*/ 1634871 w 1919097"/>
                <a:gd name="connsiteY309" fmla="*/ 1403604 h 1545812"/>
                <a:gd name="connsiteX310" fmla="*/ 1627251 w 1919097"/>
                <a:gd name="connsiteY310" fmla="*/ 1401604 h 1545812"/>
                <a:gd name="connsiteX311" fmla="*/ 1615059 w 1919097"/>
                <a:gd name="connsiteY311" fmla="*/ 1409414 h 1545812"/>
                <a:gd name="connsiteX312" fmla="*/ 1605629 w 1919097"/>
                <a:gd name="connsiteY312" fmla="*/ 1406271 h 1545812"/>
                <a:gd name="connsiteX313" fmla="*/ 1605058 w 1919097"/>
                <a:gd name="connsiteY313" fmla="*/ 1400461 h 1545812"/>
                <a:gd name="connsiteX314" fmla="*/ 1587722 w 1919097"/>
                <a:gd name="connsiteY314" fmla="*/ 1400556 h 1545812"/>
                <a:gd name="connsiteX315" fmla="*/ 1573816 w 1919097"/>
                <a:gd name="connsiteY315" fmla="*/ 1417034 h 1545812"/>
                <a:gd name="connsiteX316" fmla="*/ 1571815 w 1919097"/>
                <a:gd name="connsiteY316" fmla="*/ 1433322 h 1545812"/>
                <a:gd name="connsiteX317" fmla="*/ 1557528 w 1919097"/>
                <a:gd name="connsiteY317" fmla="*/ 1433227 h 1545812"/>
                <a:gd name="connsiteX318" fmla="*/ 1568006 w 1919097"/>
                <a:gd name="connsiteY318" fmla="*/ 1450562 h 1545812"/>
                <a:gd name="connsiteX319" fmla="*/ 1582674 w 1919097"/>
                <a:gd name="connsiteY319" fmla="*/ 1453706 h 1545812"/>
                <a:gd name="connsiteX320" fmla="*/ 1588389 w 1919097"/>
                <a:gd name="connsiteY320" fmla="*/ 1458468 h 1545812"/>
                <a:gd name="connsiteX321" fmla="*/ 1588103 w 1919097"/>
                <a:gd name="connsiteY321" fmla="*/ 1466850 h 1545812"/>
                <a:gd name="connsiteX322" fmla="*/ 1584579 w 1919097"/>
                <a:gd name="connsiteY322" fmla="*/ 1460182 h 1545812"/>
                <a:gd name="connsiteX323" fmla="*/ 1580198 w 1919097"/>
                <a:gd name="connsiteY323" fmla="*/ 1466755 h 1545812"/>
                <a:gd name="connsiteX324" fmla="*/ 1584389 w 1919097"/>
                <a:gd name="connsiteY324" fmla="*/ 1467326 h 1545812"/>
                <a:gd name="connsiteX325" fmla="*/ 1582674 w 1919097"/>
                <a:gd name="connsiteY325" fmla="*/ 1488567 h 1545812"/>
                <a:gd name="connsiteX326" fmla="*/ 1576006 w 1919097"/>
                <a:gd name="connsiteY326" fmla="*/ 1496378 h 1545812"/>
                <a:gd name="connsiteX327" fmla="*/ 1571815 w 1919097"/>
                <a:gd name="connsiteY327" fmla="*/ 1494663 h 1545812"/>
                <a:gd name="connsiteX328" fmla="*/ 1549051 w 1919097"/>
                <a:gd name="connsiteY328" fmla="*/ 1504855 h 1545812"/>
                <a:gd name="connsiteX329" fmla="*/ 1532287 w 1919097"/>
                <a:gd name="connsiteY329" fmla="*/ 1500759 h 1545812"/>
                <a:gd name="connsiteX330" fmla="*/ 1532287 w 1919097"/>
                <a:gd name="connsiteY330" fmla="*/ 1500759 h 1545812"/>
                <a:gd name="connsiteX331" fmla="*/ 1525143 w 1919097"/>
                <a:gd name="connsiteY331" fmla="*/ 1498187 h 1545812"/>
                <a:gd name="connsiteX332" fmla="*/ 1518095 w 1919097"/>
                <a:gd name="connsiteY332" fmla="*/ 1505807 h 1545812"/>
                <a:gd name="connsiteX333" fmla="*/ 1527239 w 1919097"/>
                <a:gd name="connsiteY333" fmla="*/ 1525143 h 1545812"/>
                <a:gd name="connsiteX334" fmla="*/ 1506855 w 1919097"/>
                <a:gd name="connsiteY334" fmla="*/ 1537335 h 1545812"/>
                <a:gd name="connsiteX335" fmla="*/ 1499616 w 1919097"/>
                <a:gd name="connsiteY335" fmla="*/ 1535621 h 1545812"/>
                <a:gd name="connsiteX336" fmla="*/ 1495997 w 1919097"/>
                <a:gd name="connsiteY336" fmla="*/ 1542193 h 1545812"/>
                <a:gd name="connsiteX337" fmla="*/ 1486376 w 1919097"/>
                <a:gd name="connsiteY337" fmla="*/ 1545812 h 1545812"/>
                <a:gd name="connsiteX338" fmla="*/ 1477423 w 1919097"/>
                <a:gd name="connsiteY338" fmla="*/ 1538288 h 1545812"/>
                <a:gd name="connsiteX339" fmla="*/ 1458563 w 1919097"/>
                <a:gd name="connsiteY339" fmla="*/ 1545146 h 1545812"/>
                <a:gd name="connsiteX340" fmla="*/ 1452086 w 1919097"/>
                <a:gd name="connsiteY340" fmla="*/ 1536097 h 1545812"/>
                <a:gd name="connsiteX341" fmla="*/ 1440752 w 1919097"/>
                <a:gd name="connsiteY341" fmla="*/ 1539431 h 1545812"/>
                <a:gd name="connsiteX342" fmla="*/ 1435894 w 1919097"/>
                <a:gd name="connsiteY342" fmla="*/ 1534192 h 1545812"/>
                <a:gd name="connsiteX343" fmla="*/ 1428560 w 1919097"/>
                <a:gd name="connsiteY343" fmla="*/ 1535811 h 1545812"/>
                <a:gd name="connsiteX344" fmla="*/ 1420654 w 1919097"/>
                <a:gd name="connsiteY344" fmla="*/ 1526286 h 1545812"/>
                <a:gd name="connsiteX345" fmla="*/ 1406843 w 1919097"/>
                <a:gd name="connsiteY345" fmla="*/ 1523619 h 1545812"/>
                <a:gd name="connsiteX346" fmla="*/ 1394936 w 1919097"/>
                <a:gd name="connsiteY346" fmla="*/ 1513427 h 1545812"/>
                <a:gd name="connsiteX347" fmla="*/ 1388459 w 1919097"/>
                <a:gd name="connsiteY347" fmla="*/ 1511998 h 1545812"/>
                <a:gd name="connsiteX348" fmla="*/ 1385126 w 1919097"/>
                <a:gd name="connsiteY348" fmla="*/ 1504093 h 1545812"/>
                <a:gd name="connsiteX349" fmla="*/ 1386649 w 1919097"/>
                <a:gd name="connsiteY349" fmla="*/ 1496282 h 1545812"/>
                <a:gd name="connsiteX350" fmla="*/ 1396174 w 1919097"/>
                <a:gd name="connsiteY350" fmla="*/ 1495806 h 1545812"/>
                <a:gd name="connsiteX351" fmla="*/ 1398175 w 1919097"/>
                <a:gd name="connsiteY351" fmla="*/ 1488567 h 1545812"/>
                <a:gd name="connsiteX352" fmla="*/ 1403414 w 1919097"/>
                <a:gd name="connsiteY352" fmla="*/ 1485614 h 1545812"/>
                <a:gd name="connsiteX353" fmla="*/ 1392460 w 1919097"/>
                <a:gd name="connsiteY353" fmla="*/ 1481709 h 1545812"/>
                <a:gd name="connsiteX354" fmla="*/ 1397508 w 1919097"/>
                <a:gd name="connsiteY354" fmla="*/ 1472089 h 1545812"/>
                <a:gd name="connsiteX355" fmla="*/ 1388840 w 1919097"/>
                <a:gd name="connsiteY355" fmla="*/ 1444657 h 1545812"/>
                <a:gd name="connsiteX356" fmla="*/ 1400365 w 1919097"/>
                <a:gd name="connsiteY356" fmla="*/ 1447133 h 1545812"/>
                <a:gd name="connsiteX357" fmla="*/ 1403795 w 1919097"/>
                <a:gd name="connsiteY357" fmla="*/ 1441990 h 1545812"/>
                <a:gd name="connsiteX358" fmla="*/ 1397032 w 1919097"/>
                <a:gd name="connsiteY358" fmla="*/ 1438370 h 1545812"/>
                <a:gd name="connsiteX359" fmla="*/ 1387602 w 1919097"/>
                <a:gd name="connsiteY359" fmla="*/ 1440085 h 1545812"/>
                <a:gd name="connsiteX360" fmla="*/ 1384173 w 1919097"/>
                <a:gd name="connsiteY360" fmla="*/ 1431607 h 1545812"/>
                <a:gd name="connsiteX361" fmla="*/ 1378458 w 1919097"/>
                <a:gd name="connsiteY361" fmla="*/ 1430274 h 1545812"/>
                <a:gd name="connsiteX362" fmla="*/ 1370743 w 1919097"/>
                <a:gd name="connsiteY362" fmla="*/ 1410367 h 1545812"/>
                <a:gd name="connsiteX363" fmla="*/ 1372457 w 1919097"/>
                <a:gd name="connsiteY363" fmla="*/ 1400461 h 1545812"/>
                <a:gd name="connsiteX364" fmla="*/ 1357598 w 1919097"/>
                <a:gd name="connsiteY364" fmla="*/ 1389316 h 1545812"/>
                <a:gd name="connsiteX365" fmla="*/ 1324165 w 1919097"/>
                <a:gd name="connsiteY365" fmla="*/ 1393317 h 1545812"/>
                <a:gd name="connsiteX366" fmla="*/ 1302544 w 1919097"/>
                <a:gd name="connsiteY366" fmla="*/ 1385506 h 1545812"/>
                <a:gd name="connsiteX367" fmla="*/ 1296829 w 1919097"/>
                <a:gd name="connsiteY367" fmla="*/ 1391507 h 1545812"/>
                <a:gd name="connsiteX368" fmla="*/ 1292162 w 1919097"/>
                <a:gd name="connsiteY368" fmla="*/ 1390174 h 1545812"/>
                <a:gd name="connsiteX369" fmla="*/ 1289876 w 1919097"/>
                <a:gd name="connsiteY369" fmla="*/ 1382649 h 1545812"/>
                <a:gd name="connsiteX370" fmla="*/ 1295590 w 1919097"/>
                <a:gd name="connsiteY370" fmla="*/ 1375981 h 1545812"/>
                <a:gd name="connsiteX371" fmla="*/ 1292638 w 1919097"/>
                <a:gd name="connsiteY371" fmla="*/ 1371505 h 1545812"/>
                <a:gd name="connsiteX372" fmla="*/ 1287589 w 1919097"/>
                <a:gd name="connsiteY372" fmla="*/ 1372648 h 1545812"/>
                <a:gd name="connsiteX373" fmla="*/ 1283684 w 1919097"/>
                <a:gd name="connsiteY373" fmla="*/ 1380077 h 1545812"/>
                <a:gd name="connsiteX374" fmla="*/ 1273778 w 1919097"/>
                <a:gd name="connsiteY374" fmla="*/ 1381125 h 1545812"/>
                <a:gd name="connsiteX375" fmla="*/ 1250061 w 1919097"/>
                <a:gd name="connsiteY375" fmla="*/ 1371505 h 1545812"/>
                <a:gd name="connsiteX376" fmla="*/ 1253490 w 1919097"/>
                <a:gd name="connsiteY376" fmla="*/ 1358456 h 1545812"/>
                <a:gd name="connsiteX377" fmla="*/ 1245965 w 1919097"/>
                <a:gd name="connsiteY377" fmla="*/ 1349597 h 1545812"/>
                <a:gd name="connsiteX378" fmla="*/ 1250347 w 1919097"/>
                <a:gd name="connsiteY378" fmla="*/ 1343406 h 1545812"/>
                <a:gd name="connsiteX379" fmla="*/ 1246727 w 1919097"/>
                <a:gd name="connsiteY379" fmla="*/ 1335691 h 1545812"/>
                <a:gd name="connsiteX380" fmla="*/ 1252156 w 1919097"/>
                <a:gd name="connsiteY380" fmla="*/ 1330738 h 1545812"/>
                <a:gd name="connsiteX381" fmla="*/ 1247013 w 1919097"/>
                <a:gd name="connsiteY381" fmla="*/ 1327214 h 1545812"/>
                <a:gd name="connsiteX382" fmla="*/ 1244822 w 1919097"/>
                <a:gd name="connsiteY382" fmla="*/ 1318546 h 1545812"/>
                <a:gd name="connsiteX383" fmla="*/ 1229582 w 1919097"/>
                <a:gd name="connsiteY383" fmla="*/ 1315783 h 1545812"/>
                <a:gd name="connsiteX384" fmla="*/ 1225677 w 1919097"/>
                <a:gd name="connsiteY384" fmla="*/ 1301782 h 1545812"/>
                <a:gd name="connsiteX385" fmla="*/ 1218819 w 1919097"/>
                <a:gd name="connsiteY385" fmla="*/ 1298448 h 1545812"/>
                <a:gd name="connsiteX386" fmla="*/ 1213104 w 1919097"/>
                <a:gd name="connsiteY386" fmla="*/ 1304639 h 1545812"/>
                <a:gd name="connsiteX387" fmla="*/ 1206341 w 1919097"/>
                <a:gd name="connsiteY387" fmla="*/ 1302448 h 1545812"/>
                <a:gd name="connsiteX388" fmla="*/ 1199579 w 1919097"/>
                <a:gd name="connsiteY388" fmla="*/ 1305687 h 1545812"/>
                <a:gd name="connsiteX389" fmla="*/ 1194911 w 1919097"/>
                <a:gd name="connsiteY389" fmla="*/ 1315117 h 1545812"/>
                <a:gd name="connsiteX390" fmla="*/ 1184624 w 1919097"/>
                <a:gd name="connsiteY390" fmla="*/ 1320832 h 1545812"/>
                <a:gd name="connsiteX391" fmla="*/ 1190625 w 1919097"/>
                <a:gd name="connsiteY391" fmla="*/ 1332262 h 1545812"/>
                <a:gd name="connsiteX392" fmla="*/ 1162907 w 1919097"/>
                <a:gd name="connsiteY392" fmla="*/ 1331214 h 1545812"/>
                <a:gd name="connsiteX393" fmla="*/ 1158049 w 1919097"/>
                <a:gd name="connsiteY393" fmla="*/ 1348169 h 1545812"/>
                <a:gd name="connsiteX394" fmla="*/ 1143953 w 1919097"/>
                <a:gd name="connsiteY394" fmla="*/ 1345597 h 1545812"/>
                <a:gd name="connsiteX395" fmla="*/ 1140523 w 1919097"/>
                <a:gd name="connsiteY395" fmla="*/ 1350169 h 1545812"/>
                <a:gd name="connsiteX396" fmla="*/ 1133856 w 1919097"/>
                <a:gd name="connsiteY396" fmla="*/ 1351216 h 1545812"/>
                <a:gd name="connsiteX397" fmla="*/ 1142143 w 1919097"/>
                <a:gd name="connsiteY397" fmla="*/ 1365504 h 1545812"/>
                <a:gd name="connsiteX398" fmla="*/ 1139952 w 1919097"/>
                <a:gd name="connsiteY398" fmla="*/ 1374362 h 1545812"/>
                <a:gd name="connsiteX399" fmla="*/ 1149763 w 1919097"/>
                <a:gd name="connsiteY399" fmla="*/ 1378458 h 1545812"/>
                <a:gd name="connsiteX400" fmla="*/ 1146810 w 1919097"/>
                <a:gd name="connsiteY400" fmla="*/ 1385506 h 1545812"/>
                <a:gd name="connsiteX401" fmla="*/ 1152430 w 1919097"/>
                <a:gd name="connsiteY401" fmla="*/ 1382554 h 1545812"/>
                <a:gd name="connsiteX402" fmla="*/ 1149382 w 1919097"/>
                <a:gd name="connsiteY402" fmla="*/ 1391603 h 1545812"/>
                <a:gd name="connsiteX403" fmla="*/ 1151954 w 1919097"/>
                <a:gd name="connsiteY403" fmla="*/ 1399032 h 1545812"/>
                <a:gd name="connsiteX404" fmla="*/ 1165098 w 1919097"/>
                <a:gd name="connsiteY404" fmla="*/ 1405128 h 1545812"/>
                <a:gd name="connsiteX405" fmla="*/ 1169003 w 1919097"/>
                <a:gd name="connsiteY405" fmla="*/ 1421511 h 1545812"/>
                <a:gd name="connsiteX406" fmla="*/ 1166527 w 1919097"/>
                <a:gd name="connsiteY406" fmla="*/ 1420273 h 1545812"/>
                <a:gd name="connsiteX407" fmla="*/ 1166717 w 1919097"/>
                <a:gd name="connsiteY407" fmla="*/ 1423035 h 1545812"/>
                <a:gd name="connsiteX408" fmla="*/ 1154335 w 1919097"/>
                <a:gd name="connsiteY408" fmla="*/ 1431703 h 1545812"/>
                <a:gd name="connsiteX409" fmla="*/ 1143000 w 1919097"/>
                <a:gd name="connsiteY409" fmla="*/ 1427893 h 1545812"/>
                <a:gd name="connsiteX410" fmla="*/ 1133094 w 1919097"/>
                <a:gd name="connsiteY410" fmla="*/ 1439894 h 1545812"/>
                <a:gd name="connsiteX411" fmla="*/ 1137666 w 1919097"/>
                <a:gd name="connsiteY411" fmla="*/ 1443609 h 1545812"/>
                <a:gd name="connsiteX412" fmla="*/ 1135571 w 1919097"/>
                <a:gd name="connsiteY412" fmla="*/ 1456182 h 1545812"/>
                <a:gd name="connsiteX413" fmla="*/ 1124236 w 1919097"/>
                <a:gd name="connsiteY413" fmla="*/ 1449514 h 1545812"/>
                <a:gd name="connsiteX414" fmla="*/ 1119759 w 1919097"/>
                <a:gd name="connsiteY414" fmla="*/ 1460087 h 1545812"/>
                <a:gd name="connsiteX415" fmla="*/ 1109186 w 1919097"/>
                <a:gd name="connsiteY415" fmla="*/ 1459325 h 1545812"/>
                <a:gd name="connsiteX416" fmla="*/ 1096328 w 1919097"/>
                <a:gd name="connsiteY416" fmla="*/ 1472184 h 1545812"/>
                <a:gd name="connsiteX417" fmla="*/ 1090327 w 1919097"/>
                <a:gd name="connsiteY417" fmla="*/ 1470279 h 1545812"/>
                <a:gd name="connsiteX418" fmla="*/ 1091851 w 1919097"/>
                <a:gd name="connsiteY418" fmla="*/ 1459230 h 1545812"/>
                <a:gd name="connsiteX419" fmla="*/ 1083850 w 1919097"/>
                <a:gd name="connsiteY419" fmla="*/ 1451229 h 1545812"/>
                <a:gd name="connsiteX420" fmla="*/ 1095851 w 1919097"/>
                <a:gd name="connsiteY420" fmla="*/ 1442942 h 1545812"/>
                <a:gd name="connsiteX421" fmla="*/ 1097375 w 1919097"/>
                <a:gd name="connsiteY421" fmla="*/ 1433417 h 1545812"/>
                <a:gd name="connsiteX422" fmla="*/ 1104233 w 1919097"/>
                <a:gd name="connsiteY422" fmla="*/ 1424178 h 1545812"/>
                <a:gd name="connsiteX423" fmla="*/ 1099661 w 1919097"/>
                <a:gd name="connsiteY423" fmla="*/ 1418273 h 1545812"/>
                <a:gd name="connsiteX424" fmla="*/ 1100233 w 1919097"/>
                <a:gd name="connsiteY424" fmla="*/ 1409890 h 1545812"/>
                <a:gd name="connsiteX425" fmla="*/ 1091946 w 1919097"/>
                <a:gd name="connsiteY425" fmla="*/ 1399889 h 1545812"/>
                <a:gd name="connsiteX426" fmla="*/ 1087469 w 1919097"/>
                <a:gd name="connsiteY426" fmla="*/ 1398937 h 1545812"/>
                <a:gd name="connsiteX427" fmla="*/ 1088231 w 1919097"/>
                <a:gd name="connsiteY427" fmla="*/ 1406842 h 1545812"/>
                <a:gd name="connsiteX428" fmla="*/ 1084421 w 1919097"/>
                <a:gd name="connsiteY428" fmla="*/ 1409414 h 1545812"/>
                <a:gd name="connsiteX429" fmla="*/ 1084421 w 1919097"/>
                <a:gd name="connsiteY429" fmla="*/ 1409414 h 1545812"/>
                <a:gd name="connsiteX430" fmla="*/ 1079659 w 1919097"/>
                <a:gd name="connsiteY430" fmla="*/ 1415987 h 1545812"/>
                <a:gd name="connsiteX431" fmla="*/ 1067086 w 1919097"/>
                <a:gd name="connsiteY431" fmla="*/ 1416177 h 1545812"/>
                <a:gd name="connsiteX432" fmla="*/ 1062228 w 1919097"/>
                <a:gd name="connsiteY432" fmla="*/ 1391507 h 1545812"/>
                <a:gd name="connsiteX433" fmla="*/ 1051751 w 1919097"/>
                <a:gd name="connsiteY433" fmla="*/ 1387126 h 1545812"/>
                <a:gd name="connsiteX434" fmla="*/ 1043083 w 1919097"/>
                <a:gd name="connsiteY434" fmla="*/ 1388459 h 1545812"/>
                <a:gd name="connsiteX435" fmla="*/ 1038987 w 1919097"/>
                <a:gd name="connsiteY435" fmla="*/ 1394936 h 1545812"/>
                <a:gd name="connsiteX436" fmla="*/ 1020223 w 1919097"/>
                <a:gd name="connsiteY436" fmla="*/ 1390174 h 1545812"/>
                <a:gd name="connsiteX437" fmla="*/ 1011555 w 1919097"/>
                <a:gd name="connsiteY437" fmla="*/ 1393603 h 1545812"/>
                <a:gd name="connsiteX438" fmla="*/ 1014889 w 1919097"/>
                <a:gd name="connsiteY438" fmla="*/ 1374648 h 1545812"/>
                <a:gd name="connsiteX439" fmla="*/ 1009745 w 1919097"/>
                <a:gd name="connsiteY439" fmla="*/ 1367219 h 1545812"/>
                <a:gd name="connsiteX440" fmla="*/ 998696 w 1919097"/>
                <a:gd name="connsiteY440" fmla="*/ 1364932 h 1545812"/>
                <a:gd name="connsiteX441" fmla="*/ 989838 w 1919097"/>
                <a:gd name="connsiteY441" fmla="*/ 1358265 h 1545812"/>
                <a:gd name="connsiteX442" fmla="*/ 969169 w 1919097"/>
                <a:gd name="connsiteY442" fmla="*/ 1323023 h 1545812"/>
                <a:gd name="connsiteX443" fmla="*/ 963168 w 1919097"/>
                <a:gd name="connsiteY443" fmla="*/ 1318260 h 1545812"/>
                <a:gd name="connsiteX444" fmla="*/ 969455 w 1919097"/>
                <a:gd name="connsiteY444" fmla="*/ 1298067 h 1545812"/>
                <a:gd name="connsiteX445" fmla="*/ 975836 w 1919097"/>
                <a:gd name="connsiteY445" fmla="*/ 1295400 h 1545812"/>
                <a:gd name="connsiteX446" fmla="*/ 978884 w 1919097"/>
                <a:gd name="connsiteY446" fmla="*/ 1289304 h 1545812"/>
                <a:gd name="connsiteX447" fmla="*/ 989457 w 1919097"/>
                <a:gd name="connsiteY447" fmla="*/ 1289780 h 1545812"/>
                <a:gd name="connsiteX448" fmla="*/ 997553 w 1919097"/>
                <a:gd name="connsiteY448" fmla="*/ 1297114 h 1545812"/>
                <a:gd name="connsiteX449" fmla="*/ 1022413 w 1919097"/>
                <a:gd name="connsiteY449" fmla="*/ 1300924 h 1545812"/>
                <a:gd name="connsiteX450" fmla="*/ 1030034 w 1919097"/>
                <a:gd name="connsiteY450" fmla="*/ 1305020 h 1545812"/>
                <a:gd name="connsiteX451" fmla="*/ 1029843 w 1919097"/>
                <a:gd name="connsiteY451" fmla="*/ 1308354 h 1545812"/>
                <a:gd name="connsiteX452" fmla="*/ 1065562 w 1919097"/>
                <a:gd name="connsiteY452" fmla="*/ 1317689 h 1545812"/>
                <a:gd name="connsiteX453" fmla="*/ 1070229 w 1919097"/>
                <a:gd name="connsiteY453" fmla="*/ 1322737 h 1545812"/>
                <a:gd name="connsiteX454" fmla="*/ 1069562 w 1919097"/>
                <a:gd name="connsiteY454" fmla="*/ 1326737 h 1545812"/>
                <a:gd name="connsiteX455" fmla="*/ 1075563 w 1919097"/>
                <a:gd name="connsiteY455" fmla="*/ 1326928 h 1545812"/>
                <a:gd name="connsiteX456" fmla="*/ 1080040 w 1919097"/>
                <a:gd name="connsiteY456" fmla="*/ 1333119 h 1545812"/>
                <a:gd name="connsiteX457" fmla="*/ 1083850 w 1919097"/>
                <a:gd name="connsiteY457" fmla="*/ 1326356 h 1545812"/>
                <a:gd name="connsiteX458" fmla="*/ 1092232 w 1919097"/>
                <a:gd name="connsiteY458" fmla="*/ 1325975 h 1545812"/>
                <a:gd name="connsiteX459" fmla="*/ 1093565 w 1919097"/>
                <a:gd name="connsiteY459" fmla="*/ 1322356 h 1545812"/>
                <a:gd name="connsiteX460" fmla="*/ 1105472 w 1919097"/>
                <a:gd name="connsiteY460" fmla="*/ 1328738 h 1545812"/>
                <a:gd name="connsiteX461" fmla="*/ 1106329 w 1919097"/>
                <a:gd name="connsiteY461" fmla="*/ 1321117 h 1545812"/>
                <a:gd name="connsiteX462" fmla="*/ 1110806 w 1919097"/>
                <a:gd name="connsiteY462" fmla="*/ 1320451 h 1545812"/>
                <a:gd name="connsiteX463" fmla="*/ 1113091 w 1919097"/>
                <a:gd name="connsiteY463" fmla="*/ 1311402 h 1545812"/>
                <a:gd name="connsiteX464" fmla="*/ 1117854 w 1919097"/>
                <a:gd name="connsiteY464" fmla="*/ 1310926 h 1545812"/>
                <a:gd name="connsiteX465" fmla="*/ 1119283 w 1919097"/>
                <a:gd name="connsiteY465" fmla="*/ 1302734 h 1545812"/>
                <a:gd name="connsiteX466" fmla="*/ 1129094 w 1919097"/>
                <a:gd name="connsiteY466" fmla="*/ 1305211 h 1545812"/>
                <a:gd name="connsiteX467" fmla="*/ 1133475 w 1919097"/>
                <a:gd name="connsiteY467" fmla="*/ 1292352 h 1545812"/>
                <a:gd name="connsiteX468" fmla="*/ 1141857 w 1919097"/>
                <a:gd name="connsiteY468" fmla="*/ 1292352 h 1545812"/>
                <a:gd name="connsiteX469" fmla="*/ 1130998 w 1919097"/>
                <a:gd name="connsiteY469" fmla="*/ 1277398 h 1545812"/>
                <a:gd name="connsiteX470" fmla="*/ 1129951 w 1919097"/>
                <a:gd name="connsiteY470" fmla="*/ 1270445 h 1545812"/>
                <a:gd name="connsiteX471" fmla="*/ 1120807 w 1919097"/>
                <a:gd name="connsiteY471" fmla="*/ 1265491 h 1545812"/>
                <a:gd name="connsiteX472" fmla="*/ 1111663 w 1919097"/>
                <a:gd name="connsiteY472" fmla="*/ 1265491 h 1545812"/>
                <a:gd name="connsiteX473" fmla="*/ 1102995 w 1919097"/>
                <a:gd name="connsiteY473" fmla="*/ 1258348 h 1545812"/>
                <a:gd name="connsiteX474" fmla="*/ 1100995 w 1919097"/>
                <a:gd name="connsiteY474" fmla="*/ 1246346 h 1545812"/>
                <a:gd name="connsiteX475" fmla="*/ 1090708 w 1919097"/>
                <a:gd name="connsiteY475" fmla="*/ 1253395 h 1545812"/>
                <a:gd name="connsiteX476" fmla="*/ 1077754 w 1919097"/>
                <a:gd name="connsiteY476" fmla="*/ 1242155 h 1545812"/>
                <a:gd name="connsiteX477" fmla="*/ 1089946 w 1919097"/>
                <a:gd name="connsiteY477" fmla="*/ 1237488 h 1545812"/>
                <a:gd name="connsiteX478" fmla="*/ 1092613 w 1919097"/>
                <a:gd name="connsiteY478" fmla="*/ 1231773 h 1545812"/>
                <a:gd name="connsiteX479" fmla="*/ 1101281 w 1919097"/>
                <a:gd name="connsiteY479" fmla="*/ 1236440 h 1545812"/>
                <a:gd name="connsiteX480" fmla="*/ 1101566 w 1919097"/>
                <a:gd name="connsiteY480" fmla="*/ 1216438 h 1545812"/>
                <a:gd name="connsiteX481" fmla="*/ 1109948 w 1919097"/>
                <a:gd name="connsiteY481" fmla="*/ 1214056 h 1545812"/>
                <a:gd name="connsiteX482" fmla="*/ 1109758 w 1919097"/>
                <a:gd name="connsiteY482" fmla="*/ 1208151 h 1545812"/>
                <a:gd name="connsiteX483" fmla="*/ 1118330 w 1919097"/>
                <a:gd name="connsiteY483" fmla="*/ 1206722 h 1545812"/>
                <a:gd name="connsiteX484" fmla="*/ 1127093 w 1919097"/>
                <a:gd name="connsiteY484" fmla="*/ 1196531 h 1545812"/>
                <a:gd name="connsiteX485" fmla="*/ 1137952 w 1919097"/>
                <a:gd name="connsiteY485" fmla="*/ 1190339 h 1545812"/>
                <a:gd name="connsiteX486" fmla="*/ 1145191 w 1919097"/>
                <a:gd name="connsiteY486" fmla="*/ 1190339 h 1545812"/>
                <a:gd name="connsiteX487" fmla="*/ 1152144 w 1919097"/>
                <a:gd name="connsiteY487" fmla="*/ 1175195 h 1545812"/>
                <a:gd name="connsiteX488" fmla="*/ 1158621 w 1919097"/>
                <a:gd name="connsiteY488" fmla="*/ 1173575 h 1545812"/>
                <a:gd name="connsiteX489" fmla="*/ 1157859 w 1919097"/>
                <a:gd name="connsiteY489" fmla="*/ 1164050 h 1545812"/>
                <a:gd name="connsiteX490" fmla="*/ 1153573 w 1919097"/>
                <a:gd name="connsiteY490" fmla="*/ 1162145 h 1545812"/>
                <a:gd name="connsiteX491" fmla="*/ 1153382 w 1919097"/>
                <a:gd name="connsiteY491" fmla="*/ 1157478 h 1545812"/>
                <a:gd name="connsiteX492" fmla="*/ 1144905 w 1919097"/>
                <a:gd name="connsiteY492" fmla="*/ 1153858 h 1545812"/>
                <a:gd name="connsiteX493" fmla="*/ 1149096 w 1919097"/>
                <a:gd name="connsiteY493" fmla="*/ 1149191 h 1545812"/>
                <a:gd name="connsiteX494" fmla="*/ 1145572 w 1919097"/>
                <a:gd name="connsiteY494" fmla="*/ 1143000 h 1545812"/>
                <a:gd name="connsiteX495" fmla="*/ 1147286 w 1919097"/>
                <a:gd name="connsiteY495" fmla="*/ 1135761 h 1545812"/>
                <a:gd name="connsiteX496" fmla="*/ 1163098 w 1919097"/>
                <a:gd name="connsiteY496" fmla="*/ 1135761 h 1545812"/>
                <a:gd name="connsiteX497" fmla="*/ 1176052 w 1919097"/>
                <a:gd name="connsiteY497" fmla="*/ 1115949 h 1545812"/>
                <a:gd name="connsiteX498" fmla="*/ 1181481 w 1919097"/>
                <a:gd name="connsiteY498" fmla="*/ 1119664 h 1545812"/>
                <a:gd name="connsiteX499" fmla="*/ 1198340 w 1919097"/>
                <a:gd name="connsiteY499" fmla="*/ 1121473 h 1545812"/>
                <a:gd name="connsiteX500" fmla="*/ 1202722 w 1919097"/>
                <a:gd name="connsiteY500" fmla="*/ 1107948 h 1545812"/>
                <a:gd name="connsiteX501" fmla="*/ 1194816 w 1919097"/>
                <a:gd name="connsiteY501" fmla="*/ 1090803 h 1545812"/>
                <a:gd name="connsiteX502" fmla="*/ 1194435 w 1919097"/>
                <a:gd name="connsiteY502" fmla="*/ 1080992 h 1545812"/>
                <a:gd name="connsiteX503" fmla="*/ 1205865 w 1919097"/>
                <a:gd name="connsiteY503" fmla="*/ 1072134 h 1545812"/>
                <a:gd name="connsiteX504" fmla="*/ 1225772 w 1919097"/>
                <a:gd name="connsiteY504" fmla="*/ 1075944 h 1545812"/>
                <a:gd name="connsiteX505" fmla="*/ 1224439 w 1919097"/>
                <a:gd name="connsiteY505" fmla="*/ 1060037 h 1545812"/>
                <a:gd name="connsiteX506" fmla="*/ 1227963 w 1919097"/>
                <a:gd name="connsiteY506" fmla="*/ 1045750 h 1545812"/>
                <a:gd name="connsiteX507" fmla="*/ 1217486 w 1919097"/>
                <a:gd name="connsiteY507" fmla="*/ 1038701 h 1545812"/>
                <a:gd name="connsiteX508" fmla="*/ 1223867 w 1919097"/>
                <a:gd name="connsiteY508" fmla="*/ 1035844 h 1545812"/>
                <a:gd name="connsiteX509" fmla="*/ 1230821 w 1919097"/>
                <a:gd name="connsiteY509" fmla="*/ 1022128 h 1545812"/>
                <a:gd name="connsiteX510" fmla="*/ 1239298 w 1919097"/>
                <a:gd name="connsiteY510" fmla="*/ 1020604 h 1545812"/>
                <a:gd name="connsiteX511" fmla="*/ 1234631 w 1919097"/>
                <a:gd name="connsiteY511" fmla="*/ 1013650 h 1545812"/>
                <a:gd name="connsiteX512" fmla="*/ 1211866 w 1919097"/>
                <a:gd name="connsiteY512" fmla="*/ 1000792 h 1545812"/>
                <a:gd name="connsiteX513" fmla="*/ 1198150 w 1919097"/>
                <a:gd name="connsiteY513" fmla="*/ 960215 h 1545812"/>
                <a:gd name="connsiteX514" fmla="*/ 1187768 w 1919097"/>
                <a:gd name="connsiteY514" fmla="*/ 955548 h 1545812"/>
                <a:gd name="connsiteX515" fmla="*/ 1183291 w 1919097"/>
                <a:gd name="connsiteY515" fmla="*/ 946785 h 1545812"/>
                <a:gd name="connsiteX516" fmla="*/ 1183862 w 1919097"/>
                <a:gd name="connsiteY516" fmla="*/ 943070 h 1545812"/>
                <a:gd name="connsiteX517" fmla="*/ 1198721 w 1919097"/>
                <a:gd name="connsiteY517" fmla="*/ 937641 h 1545812"/>
                <a:gd name="connsiteX518" fmla="*/ 1187196 w 1919097"/>
                <a:gd name="connsiteY518" fmla="*/ 923258 h 1545812"/>
                <a:gd name="connsiteX519" fmla="*/ 1179386 w 1919097"/>
                <a:gd name="connsiteY519" fmla="*/ 919544 h 1545812"/>
                <a:gd name="connsiteX520" fmla="*/ 1177671 w 1919097"/>
                <a:gd name="connsiteY520" fmla="*/ 914019 h 1545812"/>
                <a:gd name="connsiteX521" fmla="*/ 1166336 w 1919097"/>
                <a:gd name="connsiteY521" fmla="*/ 906399 h 1545812"/>
                <a:gd name="connsiteX522" fmla="*/ 1171099 w 1919097"/>
                <a:gd name="connsiteY522" fmla="*/ 898398 h 1545812"/>
                <a:gd name="connsiteX523" fmla="*/ 1170241 w 1919097"/>
                <a:gd name="connsiteY523" fmla="*/ 889349 h 1545812"/>
                <a:gd name="connsiteX524" fmla="*/ 1182624 w 1919097"/>
                <a:gd name="connsiteY524" fmla="*/ 877633 h 1545812"/>
                <a:gd name="connsiteX525" fmla="*/ 1169384 w 1919097"/>
                <a:gd name="connsiteY525" fmla="*/ 869156 h 1545812"/>
                <a:gd name="connsiteX526" fmla="*/ 1163193 w 1919097"/>
                <a:gd name="connsiteY526" fmla="*/ 859060 h 1545812"/>
                <a:gd name="connsiteX527" fmla="*/ 1154906 w 1919097"/>
                <a:gd name="connsiteY527" fmla="*/ 860393 h 1545812"/>
                <a:gd name="connsiteX528" fmla="*/ 1153287 w 1919097"/>
                <a:gd name="connsiteY528" fmla="*/ 852869 h 1545812"/>
                <a:gd name="connsiteX529" fmla="*/ 1136618 w 1919097"/>
                <a:gd name="connsiteY529" fmla="*/ 838962 h 1545812"/>
                <a:gd name="connsiteX530" fmla="*/ 1135571 w 1919097"/>
                <a:gd name="connsiteY530" fmla="*/ 841438 h 1545812"/>
                <a:gd name="connsiteX531" fmla="*/ 1124522 w 1919097"/>
                <a:gd name="connsiteY531" fmla="*/ 833438 h 1545812"/>
                <a:gd name="connsiteX532" fmla="*/ 1113091 w 1919097"/>
                <a:gd name="connsiteY532" fmla="*/ 831247 h 1545812"/>
                <a:gd name="connsiteX533" fmla="*/ 1120712 w 1919097"/>
                <a:gd name="connsiteY533" fmla="*/ 816197 h 1545812"/>
                <a:gd name="connsiteX534" fmla="*/ 1111187 w 1919097"/>
                <a:gd name="connsiteY534" fmla="*/ 810482 h 1545812"/>
                <a:gd name="connsiteX535" fmla="*/ 1108710 w 1919097"/>
                <a:gd name="connsiteY535" fmla="*/ 786765 h 1545812"/>
                <a:gd name="connsiteX536" fmla="*/ 1095470 w 1919097"/>
                <a:gd name="connsiteY536" fmla="*/ 801338 h 1545812"/>
                <a:gd name="connsiteX537" fmla="*/ 1091756 w 1919097"/>
                <a:gd name="connsiteY537" fmla="*/ 825437 h 1545812"/>
                <a:gd name="connsiteX538" fmla="*/ 1082135 w 1919097"/>
                <a:gd name="connsiteY538" fmla="*/ 823150 h 1545812"/>
                <a:gd name="connsiteX539" fmla="*/ 1077563 w 1919097"/>
                <a:gd name="connsiteY539" fmla="*/ 813625 h 1545812"/>
                <a:gd name="connsiteX540" fmla="*/ 1068419 w 1919097"/>
                <a:gd name="connsiteY540" fmla="*/ 811435 h 1545812"/>
                <a:gd name="connsiteX541" fmla="*/ 1032891 w 1919097"/>
                <a:gd name="connsiteY541" fmla="*/ 782288 h 1545812"/>
                <a:gd name="connsiteX542" fmla="*/ 1014889 w 1919097"/>
                <a:gd name="connsiteY542" fmla="*/ 774002 h 1545812"/>
                <a:gd name="connsiteX543" fmla="*/ 1002887 w 1919097"/>
                <a:gd name="connsiteY543" fmla="*/ 760095 h 1545812"/>
                <a:gd name="connsiteX544" fmla="*/ 985361 w 1919097"/>
                <a:gd name="connsiteY544" fmla="*/ 750570 h 1545812"/>
                <a:gd name="connsiteX545" fmla="*/ 980789 w 1919097"/>
                <a:gd name="connsiteY545" fmla="*/ 753047 h 1545812"/>
                <a:gd name="connsiteX546" fmla="*/ 969740 w 1919097"/>
                <a:gd name="connsiteY546" fmla="*/ 744093 h 1545812"/>
                <a:gd name="connsiteX547" fmla="*/ 946785 w 1919097"/>
                <a:gd name="connsiteY547" fmla="*/ 735902 h 1545812"/>
                <a:gd name="connsiteX548" fmla="*/ 942308 w 1919097"/>
                <a:gd name="connsiteY548" fmla="*/ 713994 h 1545812"/>
                <a:gd name="connsiteX549" fmla="*/ 929735 w 1919097"/>
                <a:gd name="connsiteY549" fmla="*/ 708184 h 1545812"/>
                <a:gd name="connsiteX550" fmla="*/ 925449 w 1919097"/>
                <a:gd name="connsiteY550" fmla="*/ 710851 h 1545812"/>
                <a:gd name="connsiteX551" fmla="*/ 922687 w 1919097"/>
                <a:gd name="connsiteY551" fmla="*/ 706183 h 1545812"/>
                <a:gd name="connsiteX552" fmla="*/ 910780 w 1919097"/>
                <a:gd name="connsiteY552" fmla="*/ 702945 h 1545812"/>
                <a:gd name="connsiteX553" fmla="*/ 907161 w 1919097"/>
                <a:gd name="connsiteY553" fmla="*/ 693134 h 1545812"/>
                <a:gd name="connsiteX554" fmla="*/ 902018 w 1919097"/>
                <a:gd name="connsiteY554" fmla="*/ 694944 h 1545812"/>
                <a:gd name="connsiteX555" fmla="*/ 897064 w 1919097"/>
                <a:gd name="connsiteY555" fmla="*/ 681990 h 1545812"/>
                <a:gd name="connsiteX556" fmla="*/ 884301 w 1919097"/>
                <a:gd name="connsiteY556" fmla="*/ 676656 h 1545812"/>
                <a:gd name="connsiteX557" fmla="*/ 884968 w 1919097"/>
                <a:gd name="connsiteY557" fmla="*/ 684943 h 1545812"/>
                <a:gd name="connsiteX558" fmla="*/ 880681 w 1919097"/>
                <a:gd name="connsiteY558" fmla="*/ 689134 h 1545812"/>
                <a:gd name="connsiteX559" fmla="*/ 885730 w 1919097"/>
                <a:gd name="connsiteY559" fmla="*/ 699706 h 1545812"/>
                <a:gd name="connsiteX560" fmla="*/ 890206 w 1919097"/>
                <a:gd name="connsiteY560" fmla="*/ 701516 h 1545812"/>
                <a:gd name="connsiteX561" fmla="*/ 891730 w 1919097"/>
                <a:gd name="connsiteY561" fmla="*/ 718566 h 1545812"/>
                <a:gd name="connsiteX562" fmla="*/ 880777 w 1919097"/>
                <a:gd name="connsiteY562" fmla="*/ 708850 h 1545812"/>
                <a:gd name="connsiteX563" fmla="*/ 832104 w 1919097"/>
                <a:gd name="connsiteY563" fmla="*/ 685038 h 1545812"/>
                <a:gd name="connsiteX564" fmla="*/ 814388 w 1919097"/>
                <a:gd name="connsiteY564" fmla="*/ 668179 h 1545812"/>
                <a:gd name="connsiteX565" fmla="*/ 811435 w 1919097"/>
                <a:gd name="connsiteY565" fmla="*/ 657987 h 1545812"/>
                <a:gd name="connsiteX566" fmla="*/ 804291 w 1919097"/>
                <a:gd name="connsiteY566" fmla="*/ 659225 h 1545812"/>
                <a:gd name="connsiteX567" fmla="*/ 793909 w 1919097"/>
                <a:gd name="connsiteY567" fmla="*/ 641890 h 1545812"/>
                <a:gd name="connsiteX568" fmla="*/ 758666 w 1919097"/>
                <a:gd name="connsiteY568" fmla="*/ 614363 h 1545812"/>
                <a:gd name="connsiteX569" fmla="*/ 763334 w 1919097"/>
                <a:gd name="connsiteY569" fmla="*/ 605980 h 1545812"/>
                <a:gd name="connsiteX570" fmla="*/ 753142 w 1919097"/>
                <a:gd name="connsiteY570" fmla="*/ 601123 h 1545812"/>
                <a:gd name="connsiteX571" fmla="*/ 749903 w 1919097"/>
                <a:gd name="connsiteY571" fmla="*/ 604647 h 1545812"/>
                <a:gd name="connsiteX572" fmla="*/ 728663 w 1919097"/>
                <a:gd name="connsiteY572" fmla="*/ 585502 h 1545812"/>
                <a:gd name="connsiteX573" fmla="*/ 721709 w 1919097"/>
                <a:gd name="connsiteY573" fmla="*/ 585502 h 1545812"/>
                <a:gd name="connsiteX574" fmla="*/ 700183 w 1919097"/>
                <a:gd name="connsiteY574" fmla="*/ 608743 h 1545812"/>
                <a:gd name="connsiteX575" fmla="*/ 695801 w 1919097"/>
                <a:gd name="connsiteY575" fmla="*/ 605599 h 1545812"/>
                <a:gd name="connsiteX576" fmla="*/ 685133 w 1919097"/>
                <a:gd name="connsiteY576" fmla="*/ 605790 h 1545812"/>
                <a:gd name="connsiteX577" fmla="*/ 676275 w 1919097"/>
                <a:gd name="connsiteY577" fmla="*/ 593979 h 1545812"/>
                <a:gd name="connsiteX578" fmla="*/ 665036 w 1919097"/>
                <a:gd name="connsiteY578" fmla="*/ 592836 h 1545812"/>
                <a:gd name="connsiteX579" fmla="*/ 662654 w 1919097"/>
                <a:gd name="connsiteY579" fmla="*/ 605504 h 1545812"/>
                <a:gd name="connsiteX580" fmla="*/ 640747 w 1919097"/>
                <a:gd name="connsiteY580" fmla="*/ 629888 h 1545812"/>
                <a:gd name="connsiteX581" fmla="*/ 631984 w 1919097"/>
                <a:gd name="connsiteY581" fmla="*/ 620363 h 1545812"/>
                <a:gd name="connsiteX582" fmla="*/ 594170 w 1919097"/>
                <a:gd name="connsiteY582" fmla="*/ 604171 h 1545812"/>
                <a:gd name="connsiteX583" fmla="*/ 591503 w 1919097"/>
                <a:gd name="connsiteY583" fmla="*/ 596932 h 1545812"/>
                <a:gd name="connsiteX584" fmla="*/ 569976 w 1919097"/>
                <a:gd name="connsiteY584" fmla="*/ 586454 h 1545812"/>
                <a:gd name="connsiteX585" fmla="*/ 551497 w 1919097"/>
                <a:gd name="connsiteY585" fmla="*/ 572738 h 1545812"/>
                <a:gd name="connsiteX586" fmla="*/ 512921 w 1919097"/>
                <a:gd name="connsiteY586" fmla="*/ 567119 h 1545812"/>
                <a:gd name="connsiteX587" fmla="*/ 503111 w 1919097"/>
                <a:gd name="connsiteY587" fmla="*/ 582168 h 1545812"/>
                <a:gd name="connsiteX588" fmla="*/ 509588 w 1919097"/>
                <a:gd name="connsiteY588" fmla="*/ 590074 h 1545812"/>
                <a:gd name="connsiteX589" fmla="*/ 509016 w 1919097"/>
                <a:gd name="connsiteY589" fmla="*/ 609314 h 1545812"/>
                <a:gd name="connsiteX590" fmla="*/ 504730 w 1919097"/>
                <a:gd name="connsiteY590" fmla="*/ 617030 h 1545812"/>
                <a:gd name="connsiteX591" fmla="*/ 508921 w 1919097"/>
                <a:gd name="connsiteY591" fmla="*/ 621506 h 1545812"/>
                <a:gd name="connsiteX592" fmla="*/ 506063 w 1919097"/>
                <a:gd name="connsiteY592" fmla="*/ 626078 h 1545812"/>
                <a:gd name="connsiteX593" fmla="*/ 508349 w 1919097"/>
                <a:gd name="connsiteY593" fmla="*/ 643890 h 1545812"/>
                <a:gd name="connsiteX594" fmla="*/ 502253 w 1919097"/>
                <a:gd name="connsiteY594" fmla="*/ 648176 h 1545812"/>
                <a:gd name="connsiteX595" fmla="*/ 502539 w 1919097"/>
                <a:gd name="connsiteY595" fmla="*/ 656654 h 1545812"/>
                <a:gd name="connsiteX596" fmla="*/ 508921 w 1919097"/>
                <a:gd name="connsiteY596" fmla="*/ 661416 h 1545812"/>
                <a:gd name="connsiteX597" fmla="*/ 505015 w 1919097"/>
                <a:gd name="connsiteY597" fmla="*/ 699992 h 1545812"/>
                <a:gd name="connsiteX598" fmla="*/ 486918 w 1919097"/>
                <a:gd name="connsiteY598" fmla="*/ 697135 h 1545812"/>
                <a:gd name="connsiteX599" fmla="*/ 473773 w 1919097"/>
                <a:gd name="connsiteY599" fmla="*/ 686848 h 1545812"/>
                <a:gd name="connsiteX600" fmla="*/ 464820 w 1919097"/>
                <a:gd name="connsiteY600" fmla="*/ 687610 h 1545812"/>
                <a:gd name="connsiteX601" fmla="*/ 454914 w 1919097"/>
                <a:gd name="connsiteY601" fmla="*/ 683419 h 1545812"/>
                <a:gd name="connsiteX602" fmla="*/ 451390 w 1919097"/>
                <a:gd name="connsiteY602" fmla="*/ 679895 h 1545812"/>
                <a:gd name="connsiteX603" fmla="*/ 452533 w 1919097"/>
                <a:gd name="connsiteY603" fmla="*/ 669988 h 1545812"/>
                <a:gd name="connsiteX604" fmla="*/ 427863 w 1919097"/>
                <a:gd name="connsiteY604" fmla="*/ 654272 h 1545812"/>
                <a:gd name="connsiteX605" fmla="*/ 416814 w 1919097"/>
                <a:gd name="connsiteY605" fmla="*/ 657130 h 1545812"/>
                <a:gd name="connsiteX606" fmla="*/ 406337 w 1919097"/>
                <a:gd name="connsiteY606" fmla="*/ 648938 h 1545812"/>
                <a:gd name="connsiteX607" fmla="*/ 400812 w 1919097"/>
                <a:gd name="connsiteY607" fmla="*/ 652748 h 1545812"/>
                <a:gd name="connsiteX608" fmla="*/ 395764 w 1919097"/>
                <a:gd name="connsiteY608" fmla="*/ 647700 h 1545812"/>
                <a:gd name="connsiteX609" fmla="*/ 394716 w 1919097"/>
                <a:gd name="connsiteY609" fmla="*/ 638175 h 1545812"/>
                <a:gd name="connsiteX610" fmla="*/ 377380 w 1919097"/>
                <a:gd name="connsiteY610" fmla="*/ 633984 h 1545812"/>
                <a:gd name="connsiteX611" fmla="*/ 362140 w 1919097"/>
                <a:gd name="connsiteY611" fmla="*/ 617601 h 1545812"/>
                <a:gd name="connsiteX612" fmla="*/ 360712 w 1919097"/>
                <a:gd name="connsiteY612" fmla="*/ 621030 h 1545812"/>
                <a:gd name="connsiteX613" fmla="*/ 351949 w 1919097"/>
                <a:gd name="connsiteY613" fmla="*/ 616839 h 1545812"/>
                <a:gd name="connsiteX614" fmla="*/ 339757 w 1919097"/>
                <a:gd name="connsiteY614" fmla="*/ 603409 h 1545812"/>
                <a:gd name="connsiteX615" fmla="*/ 337756 w 1919097"/>
                <a:gd name="connsiteY615" fmla="*/ 596455 h 1545812"/>
                <a:gd name="connsiteX616" fmla="*/ 329755 w 1919097"/>
                <a:gd name="connsiteY616" fmla="*/ 595408 h 1545812"/>
                <a:gd name="connsiteX617" fmla="*/ 319373 w 1919097"/>
                <a:gd name="connsiteY617" fmla="*/ 587502 h 1545812"/>
                <a:gd name="connsiteX618" fmla="*/ 304229 w 1919097"/>
                <a:gd name="connsiteY618" fmla="*/ 567119 h 1545812"/>
                <a:gd name="connsiteX619" fmla="*/ 288036 w 1919097"/>
                <a:gd name="connsiteY619" fmla="*/ 571214 h 1545812"/>
                <a:gd name="connsiteX620" fmla="*/ 259842 w 1919097"/>
                <a:gd name="connsiteY620" fmla="*/ 561118 h 1545812"/>
                <a:gd name="connsiteX621" fmla="*/ 257365 w 1919097"/>
                <a:gd name="connsiteY621" fmla="*/ 564452 h 1545812"/>
                <a:gd name="connsiteX622" fmla="*/ 236982 w 1919097"/>
                <a:gd name="connsiteY622" fmla="*/ 561499 h 1545812"/>
                <a:gd name="connsiteX623" fmla="*/ 224599 w 1919097"/>
                <a:gd name="connsiteY623" fmla="*/ 550926 h 1545812"/>
                <a:gd name="connsiteX624" fmla="*/ 182499 w 1919097"/>
                <a:gd name="connsiteY624" fmla="*/ 551021 h 1545812"/>
                <a:gd name="connsiteX625" fmla="*/ 179261 w 1919097"/>
                <a:gd name="connsiteY625" fmla="*/ 545973 h 1545812"/>
                <a:gd name="connsiteX626" fmla="*/ 166402 w 1919097"/>
                <a:gd name="connsiteY626" fmla="*/ 549497 h 1545812"/>
                <a:gd name="connsiteX627" fmla="*/ 164116 w 1919097"/>
                <a:gd name="connsiteY627" fmla="*/ 554641 h 1545812"/>
                <a:gd name="connsiteX628" fmla="*/ 149162 w 1919097"/>
                <a:gd name="connsiteY628" fmla="*/ 557403 h 1545812"/>
                <a:gd name="connsiteX629" fmla="*/ 134207 w 1919097"/>
                <a:gd name="connsiteY629" fmla="*/ 558641 h 1545812"/>
                <a:gd name="connsiteX630" fmla="*/ 129159 w 1919097"/>
                <a:gd name="connsiteY630" fmla="*/ 554641 h 1545812"/>
                <a:gd name="connsiteX631" fmla="*/ 112871 w 1919097"/>
                <a:gd name="connsiteY631" fmla="*/ 559022 h 1545812"/>
                <a:gd name="connsiteX632" fmla="*/ 87916 w 1919097"/>
                <a:gd name="connsiteY632" fmla="*/ 553688 h 1545812"/>
                <a:gd name="connsiteX633" fmla="*/ 81153 w 1919097"/>
                <a:gd name="connsiteY633" fmla="*/ 564071 h 1545812"/>
                <a:gd name="connsiteX634" fmla="*/ 64675 w 1919097"/>
                <a:gd name="connsiteY634" fmla="*/ 565404 h 1545812"/>
                <a:gd name="connsiteX635" fmla="*/ 46196 w 1919097"/>
                <a:gd name="connsiteY635" fmla="*/ 573214 h 1545812"/>
                <a:gd name="connsiteX636" fmla="*/ 42100 w 1919097"/>
                <a:gd name="connsiteY636" fmla="*/ 570166 h 1545812"/>
                <a:gd name="connsiteX637" fmla="*/ 33338 w 1919097"/>
                <a:gd name="connsiteY637" fmla="*/ 575120 h 1545812"/>
                <a:gd name="connsiteX638" fmla="*/ 25432 w 1919097"/>
                <a:gd name="connsiteY638" fmla="*/ 575691 h 1545812"/>
                <a:gd name="connsiteX639" fmla="*/ 22479 w 1919097"/>
                <a:gd name="connsiteY639" fmla="*/ 571976 h 1545812"/>
                <a:gd name="connsiteX640" fmla="*/ 22479 w 1919097"/>
                <a:gd name="connsiteY640" fmla="*/ 571976 h 1545812"/>
                <a:gd name="connsiteX641" fmla="*/ 19526 w 1919097"/>
                <a:gd name="connsiteY641" fmla="*/ 553117 h 1545812"/>
                <a:gd name="connsiteX642" fmla="*/ 22288 w 1919097"/>
                <a:gd name="connsiteY642" fmla="*/ 547688 h 1545812"/>
                <a:gd name="connsiteX643" fmla="*/ 21622 w 1919097"/>
                <a:gd name="connsiteY643" fmla="*/ 527875 h 1545812"/>
                <a:gd name="connsiteX644" fmla="*/ 13335 w 1919097"/>
                <a:gd name="connsiteY644" fmla="*/ 513493 h 1545812"/>
                <a:gd name="connsiteX645" fmla="*/ 0 w 1919097"/>
                <a:gd name="connsiteY645" fmla="*/ 461867 h 1545812"/>
                <a:gd name="connsiteX646" fmla="*/ 18574 w 1919097"/>
                <a:gd name="connsiteY646" fmla="*/ 426815 h 1545812"/>
                <a:gd name="connsiteX647" fmla="*/ 18002 w 1919097"/>
                <a:gd name="connsiteY647" fmla="*/ 364808 h 1545812"/>
                <a:gd name="connsiteX648" fmla="*/ 70961 w 1919097"/>
                <a:gd name="connsiteY648" fmla="*/ 368903 h 1545812"/>
                <a:gd name="connsiteX649" fmla="*/ 105346 w 1919097"/>
                <a:gd name="connsiteY649" fmla="*/ 346615 h 1545812"/>
                <a:gd name="connsiteX650" fmla="*/ 125539 w 1919097"/>
                <a:gd name="connsiteY650" fmla="*/ 304990 h 1545812"/>
                <a:gd name="connsiteX651" fmla="*/ 149066 w 1919097"/>
                <a:gd name="connsiteY651" fmla="*/ 271177 h 1545812"/>
                <a:gd name="connsiteX652" fmla="*/ 198977 w 1919097"/>
                <a:gd name="connsiteY652" fmla="*/ 222980 h 1545812"/>
                <a:gd name="connsiteX653" fmla="*/ 230600 w 1919097"/>
                <a:gd name="connsiteY653" fmla="*/ 186118 h 1545812"/>
                <a:gd name="connsiteX654" fmla="*/ 278892 w 1919097"/>
                <a:gd name="connsiteY654" fmla="*/ 160877 h 1545812"/>
                <a:gd name="connsiteX655" fmla="*/ 334042 w 1919097"/>
                <a:gd name="connsiteY655" fmla="*/ 148780 h 1545812"/>
                <a:gd name="connsiteX656" fmla="*/ 351758 w 1919097"/>
                <a:gd name="connsiteY656" fmla="*/ 153924 h 1545812"/>
                <a:gd name="connsiteX657" fmla="*/ 372618 w 1919097"/>
                <a:gd name="connsiteY657" fmla="*/ 150971 h 1545812"/>
                <a:gd name="connsiteX658" fmla="*/ 388239 w 1919097"/>
                <a:gd name="connsiteY658" fmla="*/ 142304 h 1545812"/>
                <a:gd name="connsiteX659" fmla="*/ 396049 w 1919097"/>
                <a:gd name="connsiteY659" fmla="*/ 123730 h 1545812"/>
                <a:gd name="connsiteX660" fmla="*/ 392525 w 1919097"/>
                <a:gd name="connsiteY660" fmla="*/ 107347 h 1545812"/>
                <a:gd name="connsiteX661" fmla="*/ 401098 w 1919097"/>
                <a:gd name="connsiteY661" fmla="*/ 28099 h 1545812"/>
                <a:gd name="connsiteX662" fmla="*/ 433388 w 1919097"/>
                <a:gd name="connsiteY662" fmla="*/ 8954 h 1545812"/>
                <a:gd name="connsiteX663" fmla="*/ 433388 w 1919097"/>
                <a:gd name="connsiteY663" fmla="*/ 8954 h 1545812"/>
                <a:gd name="connsiteX664" fmla="*/ 470726 w 1919097"/>
                <a:gd name="connsiteY664" fmla="*/ 4763 h 1545812"/>
                <a:gd name="connsiteX665" fmla="*/ 501777 w 1919097"/>
                <a:gd name="connsiteY665" fmla="*/ 9715 h 1545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1919097" h="1545812">
                  <a:moveTo>
                    <a:pt x="532066" y="0"/>
                  </a:moveTo>
                  <a:lnTo>
                    <a:pt x="610934" y="180213"/>
                  </a:lnTo>
                  <a:lnTo>
                    <a:pt x="584549" y="206788"/>
                  </a:lnTo>
                  <a:lnTo>
                    <a:pt x="583502" y="212312"/>
                  </a:lnTo>
                  <a:lnTo>
                    <a:pt x="626936" y="270129"/>
                  </a:lnTo>
                  <a:lnTo>
                    <a:pt x="630650" y="268605"/>
                  </a:lnTo>
                  <a:lnTo>
                    <a:pt x="657892" y="293275"/>
                  </a:lnTo>
                  <a:lnTo>
                    <a:pt x="670274" y="298990"/>
                  </a:lnTo>
                  <a:lnTo>
                    <a:pt x="672560" y="304038"/>
                  </a:lnTo>
                  <a:lnTo>
                    <a:pt x="674656" y="311277"/>
                  </a:lnTo>
                  <a:lnTo>
                    <a:pt x="661035" y="360617"/>
                  </a:lnTo>
                  <a:lnTo>
                    <a:pt x="708184" y="357950"/>
                  </a:lnTo>
                  <a:lnTo>
                    <a:pt x="734759" y="324612"/>
                  </a:lnTo>
                  <a:lnTo>
                    <a:pt x="772097" y="306896"/>
                  </a:lnTo>
                  <a:lnTo>
                    <a:pt x="818960" y="309372"/>
                  </a:lnTo>
                  <a:lnTo>
                    <a:pt x="832104" y="296037"/>
                  </a:lnTo>
                  <a:lnTo>
                    <a:pt x="872776" y="300228"/>
                  </a:lnTo>
                  <a:lnTo>
                    <a:pt x="882205" y="303943"/>
                  </a:lnTo>
                  <a:lnTo>
                    <a:pt x="898207" y="329470"/>
                  </a:lnTo>
                  <a:lnTo>
                    <a:pt x="899731" y="348615"/>
                  </a:lnTo>
                  <a:lnTo>
                    <a:pt x="873347" y="380714"/>
                  </a:lnTo>
                  <a:lnTo>
                    <a:pt x="859727" y="409861"/>
                  </a:lnTo>
                  <a:lnTo>
                    <a:pt x="825055" y="433102"/>
                  </a:lnTo>
                  <a:lnTo>
                    <a:pt x="805053" y="462439"/>
                  </a:lnTo>
                  <a:lnTo>
                    <a:pt x="842581" y="460915"/>
                  </a:lnTo>
                  <a:lnTo>
                    <a:pt x="872490" y="483680"/>
                  </a:lnTo>
                  <a:lnTo>
                    <a:pt x="901065" y="491871"/>
                  </a:lnTo>
                  <a:lnTo>
                    <a:pt x="907256" y="501110"/>
                  </a:lnTo>
                  <a:lnTo>
                    <a:pt x="909447" y="518160"/>
                  </a:lnTo>
                  <a:lnTo>
                    <a:pt x="931259" y="524161"/>
                  </a:lnTo>
                  <a:lnTo>
                    <a:pt x="931069" y="536829"/>
                  </a:lnTo>
                  <a:lnTo>
                    <a:pt x="972979" y="537020"/>
                  </a:lnTo>
                  <a:lnTo>
                    <a:pt x="970597" y="565690"/>
                  </a:lnTo>
                  <a:lnTo>
                    <a:pt x="974598" y="580168"/>
                  </a:lnTo>
                  <a:lnTo>
                    <a:pt x="971740" y="586930"/>
                  </a:lnTo>
                  <a:lnTo>
                    <a:pt x="973550" y="596646"/>
                  </a:lnTo>
                  <a:lnTo>
                    <a:pt x="984028" y="591217"/>
                  </a:lnTo>
                  <a:lnTo>
                    <a:pt x="993172" y="605028"/>
                  </a:lnTo>
                  <a:lnTo>
                    <a:pt x="1017746" y="594741"/>
                  </a:lnTo>
                  <a:lnTo>
                    <a:pt x="1012412" y="605409"/>
                  </a:lnTo>
                  <a:lnTo>
                    <a:pt x="1017461" y="607790"/>
                  </a:lnTo>
                  <a:lnTo>
                    <a:pt x="1020509" y="618077"/>
                  </a:lnTo>
                  <a:lnTo>
                    <a:pt x="1031177" y="621697"/>
                  </a:lnTo>
                  <a:lnTo>
                    <a:pt x="1030700" y="631888"/>
                  </a:lnTo>
                  <a:lnTo>
                    <a:pt x="1055084" y="640652"/>
                  </a:lnTo>
                  <a:lnTo>
                    <a:pt x="1065466" y="650462"/>
                  </a:lnTo>
                  <a:lnTo>
                    <a:pt x="1072610" y="645795"/>
                  </a:lnTo>
                  <a:lnTo>
                    <a:pt x="1081183" y="645986"/>
                  </a:lnTo>
                  <a:lnTo>
                    <a:pt x="1084802" y="649986"/>
                  </a:lnTo>
                  <a:lnTo>
                    <a:pt x="1094041" y="647700"/>
                  </a:lnTo>
                  <a:lnTo>
                    <a:pt x="1095280" y="640842"/>
                  </a:lnTo>
                  <a:lnTo>
                    <a:pt x="1121283" y="614363"/>
                  </a:lnTo>
                  <a:lnTo>
                    <a:pt x="1089374" y="582644"/>
                  </a:lnTo>
                  <a:lnTo>
                    <a:pt x="1135761" y="572072"/>
                  </a:lnTo>
                  <a:lnTo>
                    <a:pt x="1166527" y="559213"/>
                  </a:lnTo>
                  <a:lnTo>
                    <a:pt x="1184720" y="570357"/>
                  </a:lnTo>
                  <a:lnTo>
                    <a:pt x="1232249" y="582644"/>
                  </a:lnTo>
                  <a:lnTo>
                    <a:pt x="1246918" y="567119"/>
                  </a:lnTo>
                  <a:lnTo>
                    <a:pt x="1262634" y="560070"/>
                  </a:lnTo>
                  <a:lnTo>
                    <a:pt x="1275493" y="544925"/>
                  </a:lnTo>
                  <a:lnTo>
                    <a:pt x="1332738" y="527399"/>
                  </a:lnTo>
                  <a:lnTo>
                    <a:pt x="1345311" y="526542"/>
                  </a:lnTo>
                  <a:lnTo>
                    <a:pt x="1363313" y="533781"/>
                  </a:lnTo>
                  <a:lnTo>
                    <a:pt x="1358646" y="552450"/>
                  </a:lnTo>
                  <a:lnTo>
                    <a:pt x="1377124" y="584073"/>
                  </a:lnTo>
                  <a:lnTo>
                    <a:pt x="1373314" y="607505"/>
                  </a:lnTo>
                  <a:lnTo>
                    <a:pt x="1356170" y="615220"/>
                  </a:lnTo>
                  <a:lnTo>
                    <a:pt x="1337405" y="653034"/>
                  </a:lnTo>
                  <a:lnTo>
                    <a:pt x="1281589" y="689420"/>
                  </a:lnTo>
                  <a:lnTo>
                    <a:pt x="1290256" y="701802"/>
                  </a:lnTo>
                  <a:lnTo>
                    <a:pt x="1297496" y="727996"/>
                  </a:lnTo>
                  <a:lnTo>
                    <a:pt x="1275588" y="737806"/>
                  </a:lnTo>
                  <a:lnTo>
                    <a:pt x="1281398" y="774763"/>
                  </a:lnTo>
                  <a:lnTo>
                    <a:pt x="1312450" y="784098"/>
                  </a:lnTo>
                  <a:lnTo>
                    <a:pt x="1339310" y="813530"/>
                  </a:lnTo>
                  <a:lnTo>
                    <a:pt x="1373791" y="841248"/>
                  </a:lnTo>
                  <a:lnTo>
                    <a:pt x="1385888" y="838200"/>
                  </a:lnTo>
                  <a:lnTo>
                    <a:pt x="1385888" y="838200"/>
                  </a:lnTo>
                  <a:lnTo>
                    <a:pt x="1402556" y="841248"/>
                  </a:lnTo>
                  <a:lnTo>
                    <a:pt x="1409414" y="836200"/>
                  </a:lnTo>
                  <a:lnTo>
                    <a:pt x="1432274" y="841248"/>
                  </a:lnTo>
                  <a:lnTo>
                    <a:pt x="1440847" y="839248"/>
                  </a:lnTo>
                  <a:lnTo>
                    <a:pt x="1433227" y="847915"/>
                  </a:lnTo>
                  <a:lnTo>
                    <a:pt x="1437704" y="851821"/>
                  </a:lnTo>
                  <a:lnTo>
                    <a:pt x="1423797" y="861536"/>
                  </a:lnTo>
                  <a:lnTo>
                    <a:pt x="1427702" y="868680"/>
                  </a:lnTo>
                  <a:lnTo>
                    <a:pt x="1433322" y="873538"/>
                  </a:lnTo>
                  <a:lnTo>
                    <a:pt x="1437608" y="872776"/>
                  </a:lnTo>
                  <a:lnTo>
                    <a:pt x="1446848" y="865251"/>
                  </a:lnTo>
                  <a:lnTo>
                    <a:pt x="1454468" y="869728"/>
                  </a:lnTo>
                  <a:lnTo>
                    <a:pt x="1461897" y="887730"/>
                  </a:lnTo>
                  <a:lnTo>
                    <a:pt x="1469327" y="895731"/>
                  </a:lnTo>
                  <a:lnTo>
                    <a:pt x="1492948" y="904494"/>
                  </a:lnTo>
                  <a:lnTo>
                    <a:pt x="1495235" y="919353"/>
                  </a:lnTo>
                  <a:lnTo>
                    <a:pt x="1499711" y="917829"/>
                  </a:lnTo>
                  <a:lnTo>
                    <a:pt x="1505522" y="921925"/>
                  </a:lnTo>
                  <a:lnTo>
                    <a:pt x="1512475" y="933831"/>
                  </a:lnTo>
                  <a:lnTo>
                    <a:pt x="1508284" y="939737"/>
                  </a:lnTo>
                  <a:lnTo>
                    <a:pt x="1496854" y="945452"/>
                  </a:lnTo>
                  <a:lnTo>
                    <a:pt x="1504474" y="966406"/>
                  </a:lnTo>
                  <a:lnTo>
                    <a:pt x="1502093" y="971169"/>
                  </a:lnTo>
                  <a:lnTo>
                    <a:pt x="1514380" y="976313"/>
                  </a:lnTo>
                  <a:lnTo>
                    <a:pt x="1521047" y="998030"/>
                  </a:lnTo>
                  <a:lnTo>
                    <a:pt x="1529429" y="1008126"/>
                  </a:lnTo>
                  <a:lnTo>
                    <a:pt x="1527905" y="1016413"/>
                  </a:lnTo>
                  <a:lnTo>
                    <a:pt x="1533430" y="1029843"/>
                  </a:lnTo>
                  <a:lnTo>
                    <a:pt x="1531430" y="1036606"/>
                  </a:lnTo>
                  <a:lnTo>
                    <a:pt x="1523524" y="1036891"/>
                  </a:lnTo>
                  <a:lnTo>
                    <a:pt x="1511713" y="1049369"/>
                  </a:lnTo>
                  <a:lnTo>
                    <a:pt x="1512380" y="1067753"/>
                  </a:lnTo>
                  <a:lnTo>
                    <a:pt x="1519904" y="1072991"/>
                  </a:lnTo>
                  <a:lnTo>
                    <a:pt x="1517142" y="1080706"/>
                  </a:lnTo>
                  <a:lnTo>
                    <a:pt x="1523238" y="1078325"/>
                  </a:lnTo>
                  <a:lnTo>
                    <a:pt x="1527048" y="1088231"/>
                  </a:lnTo>
                  <a:lnTo>
                    <a:pt x="1531525" y="1092422"/>
                  </a:lnTo>
                  <a:lnTo>
                    <a:pt x="1539049" y="1092232"/>
                  </a:lnTo>
                  <a:lnTo>
                    <a:pt x="1540478" y="1097852"/>
                  </a:lnTo>
                  <a:lnTo>
                    <a:pt x="1550098" y="1089660"/>
                  </a:lnTo>
                  <a:lnTo>
                    <a:pt x="1562767" y="1091089"/>
                  </a:lnTo>
                  <a:lnTo>
                    <a:pt x="1562767" y="1095185"/>
                  </a:lnTo>
                  <a:lnTo>
                    <a:pt x="1557814" y="1093565"/>
                  </a:lnTo>
                  <a:lnTo>
                    <a:pt x="1555909" y="1097756"/>
                  </a:lnTo>
                  <a:lnTo>
                    <a:pt x="1568006" y="1115282"/>
                  </a:lnTo>
                  <a:lnTo>
                    <a:pt x="1571054" y="1114901"/>
                  </a:lnTo>
                  <a:lnTo>
                    <a:pt x="1573911" y="1126617"/>
                  </a:lnTo>
                  <a:lnTo>
                    <a:pt x="1580007" y="1117854"/>
                  </a:lnTo>
                  <a:lnTo>
                    <a:pt x="1595342" y="1121664"/>
                  </a:lnTo>
                  <a:lnTo>
                    <a:pt x="1595152" y="1125855"/>
                  </a:lnTo>
                  <a:lnTo>
                    <a:pt x="1603534" y="1125188"/>
                  </a:lnTo>
                  <a:lnTo>
                    <a:pt x="1598962" y="1132046"/>
                  </a:lnTo>
                  <a:lnTo>
                    <a:pt x="1599629" y="1126998"/>
                  </a:lnTo>
                  <a:lnTo>
                    <a:pt x="1581150" y="1130808"/>
                  </a:lnTo>
                  <a:lnTo>
                    <a:pt x="1581245" y="1138238"/>
                  </a:lnTo>
                  <a:lnTo>
                    <a:pt x="1602581" y="1131380"/>
                  </a:lnTo>
                  <a:lnTo>
                    <a:pt x="1599819" y="1135952"/>
                  </a:lnTo>
                  <a:lnTo>
                    <a:pt x="1606201" y="1146048"/>
                  </a:lnTo>
                  <a:lnTo>
                    <a:pt x="1614106" y="1134904"/>
                  </a:lnTo>
                  <a:lnTo>
                    <a:pt x="1616107" y="1138904"/>
                  </a:lnTo>
                  <a:lnTo>
                    <a:pt x="1621346" y="1138809"/>
                  </a:lnTo>
                  <a:lnTo>
                    <a:pt x="1623060" y="1149191"/>
                  </a:lnTo>
                  <a:lnTo>
                    <a:pt x="1636586" y="1164431"/>
                  </a:lnTo>
                  <a:lnTo>
                    <a:pt x="1653064" y="1146334"/>
                  </a:lnTo>
                  <a:lnTo>
                    <a:pt x="1653921" y="1133570"/>
                  </a:lnTo>
                  <a:lnTo>
                    <a:pt x="1649730" y="1132141"/>
                  </a:lnTo>
                  <a:lnTo>
                    <a:pt x="1650968" y="1128713"/>
                  </a:lnTo>
                  <a:lnTo>
                    <a:pt x="1646396" y="1121664"/>
                  </a:lnTo>
                  <a:lnTo>
                    <a:pt x="1650587" y="1113187"/>
                  </a:lnTo>
                  <a:lnTo>
                    <a:pt x="1645920" y="1096994"/>
                  </a:lnTo>
                  <a:lnTo>
                    <a:pt x="1658112" y="1089565"/>
                  </a:lnTo>
                  <a:lnTo>
                    <a:pt x="1670209" y="1094899"/>
                  </a:lnTo>
                  <a:lnTo>
                    <a:pt x="1675162" y="1092898"/>
                  </a:lnTo>
                  <a:lnTo>
                    <a:pt x="1681734" y="1098709"/>
                  </a:lnTo>
                  <a:lnTo>
                    <a:pt x="1683734" y="1092137"/>
                  </a:lnTo>
                  <a:lnTo>
                    <a:pt x="1690878" y="1094041"/>
                  </a:lnTo>
                  <a:lnTo>
                    <a:pt x="1693164" y="1089089"/>
                  </a:lnTo>
                  <a:lnTo>
                    <a:pt x="1697450" y="1089755"/>
                  </a:lnTo>
                  <a:lnTo>
                    <a:pt x="1698212" y="1084612"/>
                  </a:lnTo>
                  <a:lnTo>
                    <a:pt x="1702213" y="1085564"/>
                  </a:lnTo>
                  <a:lnTo>
                    <a:pt x="1700784" y="1079945"/>
                  </a:lnTo>
                  <a:lnTo>
                    <a:pt x="1704213" y="1080230"/>
                  </a:lnTo>
                  <a:lnTo>
                    <a:pt x="1694974" y="1068133"/>
                  </a:lnTo>
                  <a:lnTo>
                    <a:pt x="1705547" y="1061752"/>
                  </a:lnTo>
                  <a:lnTo>
                    <a:pt x="1700403" y="1059180"/>
                  </a:lnTo>
                  <a:lnTo>
                    <a:pt x="1706594" y="1053465"/>
                  </a:lnTo>
                  <a:lnTo>
                    <a:pt x="1706499" y="1032034"/>
                  </a:lnTo>
                  <a:lnTo>
                    <a:pt x="1702594" y="1033939"/>
                  </a:lnTo>
                  <a:lnTo>
                    <a:pt x="1692212" y="1017556"/>
                  </a:lnTo>
                  <a:lnTo>
                    <a:pt x="1684306" y="1019461"/>
                  </a:lnTo>
                  <a:lnTo>
                    <a:pt x="1674305" y="1011841"/>
                  </a:lnTo>
                  <a:lnTo>
                    <a:pt x="1667447" y="1012412"/>
                  </a:lnTo>
                  <a:lnTo>
                    <a:pt x="1660970" y="1008316"/>
                  </a:lnTo>
                  <a:lnTo>
                    <a:pt x="1658588" y="1013650"/>
                  </a:lnTo>
                  <a:lnTo>
                    <a:pt x="1651921" y="1011746"/>
                  </a:lnTo>
                  <a:lnTo>
                    <a:pt x="1649349" y="1006030"/>
                  </a:lnTo>
                  <a:lnTo>
                    <a:pt x="1654016" y="1008031"/>
                  </a:lnTo>
                  <a:lnTo>
                    <a:pt x="1654778" y="994505"/>
                  </a:lnTo>
                  <a:lnTo>
                    <a:pt x="1650778" y="990124"/>
                  </a:lnTo>
                  <a:lnTo>
                    <a:pt x="1654683" y="980789"/>
                  </a:lnTo>
                  <a:lnTo>
                    <a:pt x="1635633" y="967073"/>
                  </a:lnTo>
                  <a:lnTo>
                    <a:pt x="1646777" y="968216"/>
                  </a:lnTo>
                  <a:lnTo>
                    <a:pt x="1645158" y="959739"/>
                  </a:lnTo>
                  <a:lnTo>
                    <a:pt x="1650206" y="957739"/>
                  </a:lnTo>
                  <a:lnTo>
                    <a:pt x="1655159" y="943356"/>
                  </a:lnTo>
                  <a:lnTo>
                    <a:pt x="1662684" y="940117"/>
                  </a:lnTo>
                  <a:lnTo>
                    <a:pt x="1670399" y="944404"/>
                  </a:lnTo>
                  <a:lnTo>
                    <a:pt x="1668018" y="940308"/>
                  </a:lnTo>
                  <a:lnTo>
                    <a:pt x="1671638" y="929926"/>
                  </a:lnTo>
                  <a:lnTo>
                    <a:pt x="1667351" y="923735"/>
                  </a:lnTo>
                  <a:lnTo>
                    <a:pt x="1669923" y="919544"/>
                  </a:lnTo>
                  <a:lnTo>
                    <a:pt x="1664303" y="918305"/>
                  </a:lnTo>
                  <a:lnTo>
                    <a:pt x="1657255" y="905828"/>
                  </a:lnTo>
                  <a:lnTo>
                    <a:pt x="1662303" y="911447"/>
                  </a:lnTo>
                  <a:lnTo>
                    <a:pt x="1664875" y="907447"/>
                  </a:lnTo>
                  <a:lnTo>
                    <a:pt x="1669256" y="908399"/>
                  </a:lnTo>
                  <a:lnTo>
                    <a:pt x="1670495" y="894302"/>
                  </a:lnTo>
                  <a:lnTo>
                    <a:pt x="1665827" y="882491"/>
                  </a:lnTo>
                  <a:lnTo>
                    <a:pt x="1679448" y="884587"/>
                  </a:lnTo>
                  <a:lnTo>
                    <a:pt x="1683163" y="889063"/>
                  </a:lnTo>
                  <a:lnTo>
                    <a:pt x="1687068" y="879253"/>
                  </a:lnTo>
                  <a:lnTo>
                    <a:pt x="1699927" y="887063"/>
                  </a:lnTo>
                  <a:lnTo>
                    <a:pt x="1700594" y="880396"/>
                  </a:lnTo>
                  <a:lnTo>
                    <a:pt x="1714881" y="886015"/>
                  </a:lnTo>
                  <a:lnTo>
                    <a:pt x="1716691" y="882396"/>
                  </a:lnTo>
                  <a:lnTo>
                    <a:pt x="1724501" y="883920"/>
                  </a:lnTo>
                  <a:lnTo>
                    <a:pt x="1732693" y="880300"/>
                  </a:lnTo>
                  <a:lnTo>
                    <a:pt x="1746028" y="890302"/>
                  </a:lnTo>
                  <a:lnTo>
                    <a:pt x="1746028" y="890302"/>
                  </a:lnTo>
                  <a:lnTo>
                    <a:pt x="1750028" y="915257"/>
                  </a:lnTo>
                  <a:lnTo>
                    <a:pt x="1771269" y="916781"/>
                  </a:lnTo>
                  <a:lnTo>
                    <a:pt x="1778032" y="928497"/>
                  </a:lnTo>
                  <a:lnTo>
                    <a:pt x="1791462" y="930212"/>
                  </a:lnTo>
                  <a:lnTo>
                    <a:pt x="1794891" y="927830"/>
                  </a:lnTo>
                  <a:lnTo>
                    <a:pt x="1798415" y="932116"/>
                  </a:lnTo>
                  <a:lnTo>
                    <a:pt x="1821180" y="938594"/>
                  </a:lnTo>
                  <a:lnTo>
                    <a:pt x="1827371" y="954119"/>
                  </a:lnTo>
                  <a:lnTo>
                    <a:pt x="1834991" y="950500"/>
                  </a:lnTo>
                  <a:lnTo>
                    <a:pt x="1836039" y="954405"/>
                  </a:lnTo>
                  <a:lnTo>
                    <a:pt x="1832705" y="956881"/>
                  </a:lnTo>
                  <a:lnTo>
                    <a:pt x="1838135" y="962882"/>
                  </a:lnTo>
                  <a:lnTo>
                    <a:pt x="1844231" y="962215"/>
                  </a:lnTo>
                  <a:lnTo>
                    <a:pt x="1851470" y="968407"/>
                  </a:lnTo>
                  <a:lnTo>
                    <a:pt x="1859471" y="957644"/>
                  </a:lnTo>
                  <a:lnTo>
                    <a:pt x="1859280" y="966788"/>
                  </a:lnTo>
                  <a:lnTo>
                    <a:pt x="1869472" y="970788"/>
                  </a:lnTo>
                  <a:lnTo>
                    <a:pt x="1875091" y="969073"/>
                  </a:lnTo>
                  <a:lnTo>
                    <a:pt x="1885188" y="986980"/>
                  </a:lnTo>
                  <a:lnTo>
                    <a:pt x="1895189" y="981075"/>
                  </a:lnTo>
                  <a:lnTo>
                    <a:pt x="1919097" y="996887"/>
                  </a:lnTo>
                  <a:lnTo>
                    <a:pt x="1916430" y="1008412"/>
                  </a:lnTo>
                  <a:lnTo>
                    <a:pt x="1911382" y="1012888"/>
                  </a:lnTo>
                  <a:lnTo>
                    <a:pt x="1918906" y="1031272"/>
                  </a:lnTo>
                  <a:lnTo>
                    <a:pt x="1916049" y="1048607"/>
                  </a:lnTo>
                  <a:lnTo>
                    <a:pt x="1911763" y="1059371"/>
                  </a:lnTo>
                  <a:lnTo>
                    <a:pt x="1903095" y="1059466"/>
                  </a:lnTo>
                  <a:lnTo>
                    <a:pt x="1893570" y="1068705"/>
                  </a:lnTo>
                  <a:lnTo>
                    <a:pt x="1896713" y="1077754"/>
                  </a:lnTo>
                  <a:lnTo>
                    <a:pt x="1896523" y="1104043"/>
                  </a:lnTo>
                  <a:lnTo>
                    <a:pt x="1908143" y="1117854"/>
                  </a:lnTo>
                  <a:lnTo>
                    <a:pt x="1906524" y="1148715"/>
                  </a:lnTo>
                  <a:lnTo>
                    <a:pt x="1904048" y="1153192"/>
                  </a:lnTo>
                  <a:lnTo>
                    <a:pt x="1892332" y="1157097"/>
                  </a:lnTo>
                  <a:lnTo>
                    <a:pt x="1878044" y="1156621"/>
                  </a:lnTo>
                  <a:lnTo>
                    <a:pt x="1874901" y="1153668"/>
                  </a:lnTo>
                  <a:lnTo>
                    <a:pt x="1862138" y="1160050"/>
                  </a:lnTo>
                  <a:lnTo>
                    <a:pt x="1860804" y="1155764"/>
                  </a:lnTo>
                  <a:lnTo>
                    <a:pt x="1854518" y="1153478"/>
                  </a:lnTo>
                  <a:lnTo>
                    <a:pt x="1828610" y="1163383"/>
                  </a:lnTo>
                  <a:lnTo>
                    <a:pt x="1828324" y="1159859"/>
                  </a:lnTo>
                  <a:lnTo>
                    <a:pt x="1817370" y="1160812"/>
                  </a:lnTo>
                  <a:lnTo>
                    <a:pt x="1807559" y="1154525"/>
                  </a:lnTo>
                  <a:lnTo>
                    <a:pt x="1800987" y="1154239"/>
                  </a:lnTo>
                  <a:lnTo>
                    <a:pt x="1799082" y="1161955"/>
                  </a:lnTo>
                  <a:lnTo>
                    <a:pt x="1791462" y="1163098"/>
                  </a:lnTo>
                  <a:lnTo>
                    <a:pt x="1803273" y="1185672"/>
                  </a:lnTo>
                  <a:lnTo>
                    <a:pt x="1816132" y="1199198"/>
                  </a:lnTo>
                  <a:lnTo>
                    <a:pt x="1809940" y="1205198"/>
                  </a:lnTo>
                  <a:lnTo>
                    <a:pt x="1789938" y="1209389"/>
                  </a:lnTo>
                  <a:lnTo>
                    <a:pt x="1788128" y="1204246"/>
                  </a:lnTo>
                  <a:lnTo>
                    <a:pt x="1781747" y="1203007"/>
                  </a:lnTo>
                  <a:lnTo>
                    <a:pt x="1776889" y="1211771"/>
                  </a:lnTo>
                  <a:lnTo>
                    <a:pt x="1748409" y="1208151"/>
                  </a:lnTo>
                  <a:lnTo>
                    <a:pt x="1745742" y="1213104"/>
                  </a:lnTo>
                  <a:lnTo>
                    <a:pt x="1737074" y="1216057"/>
                  </a:lnTo>
                  <a:lnTo>
                    <a:pt x="1733550" y="1207961"/>
                  </a:lnTo>
                  <a:lnTo>
                    <a:pt x="1724120" y="1203198"/>
                  </a:lnTo>
                  <a:lnTo>
                    <a:pt x="1723549" y="1195769"/>
                  </a:lnTo>
                  <a:lnTo>
                    <a:pt x="1715167" y="1193864"/>
                  </a:lnTo>
                  <a:lnTo>
                    <a:pt x="1703356" y="1185005"/>
                  </a:lnTo>
                  <a:lnTo>
                    <a:pt x="1658779" y="1186053"/>
                  </a:lnTo>
                  <a:lnTo>
                    <a:pt x="1651540" y="1198436"/>
                  </a:lnTo>
                  <a:lnTo>
                    <a:pt x="1651921" y="1207389"/>
                  </a:lnTo>
                  <a:lnTo>
                    <a:pt x="1661160" y="1225772"/>
                  </a:lnTo>
                  <a:lnTo>
                    <a:pt x="1656969" y="1230535"/>
                  </a:lnTo>
                  <a:lnTo>
                    <a:pt x="1659064" y="1235012"/>
                  </a:lnTo>
                  <a:lnTo>
                    <a:pt x="1653445" y="1235773"/>
                  </a:lnTo>
                  <a:lnTo>
                    <a:pt x="1646396" y="1243298"/>
                  </a:lnTo>
                  <a:lnTo>
                    <a:pt x="1647920" y="1251395"/>
                  </a:lnTo>
                  <a:lnTo>
                    <a:pt x="1643253" y="1250537"/>
                  </a:lnTo>
                  <a:lnTo>
                    <a:pt x="1630299" y="1260062"/>
                  </a:lnTo>
                  <a:lnTo>
                    <a:pt x="1633823" y="1268635"/>
                  </a:lnTo>
                  <a:lnTo>
                    <a:pt x="1640681" y="1270254"/>
                  </a:lnTo>
                  <a:lnTo>
                    <a:pt x="1648682" y="1267301"/>
                  </a:lnTo>
                  <a:lnTo>
                    <a:pt x="1657922" y="1274064"/>
                  </a:lnTo>
                  <a:lnTo>
                    <a:pt x="1661351" y="1273207"/>
                  </a:lnTo>
                  <a:lnTo>
                    <a:pt x="1670209" y="1287304"/>
                  </a:lnTo>
                  <a:lnTo>
                    <a:pt x="1678972" y="1290066"/>
                  </a:lnTo>
                  <a:lnTo>
                    <a:pt x="1673543" y="1308259"/>
                  </a:lnTo>
                  <a:lnTo>
                    <a:pt x="1663922" y="1307592"/>
                  </a:lnTo>
                  <a:lnTo>
                    <a:pt x="1662017" y="1303401"/>
                  </a:lnTo>
                  <a:lnTo>
                    <a:pt x="1655921" y="1301782"/>
                  </a:lnTo>
                  <a:lnTo>
                    <a:pt x="1652302" y="1307211"/>
                  </a:lnTo>
                  <a:lnTo>
                    <a:pt x="1652969" y="1309878"/>
                  </a:lnTo>
                  <a:lnTo>
                    <a:pt x="1658874" y="1308925"/>
                  </a:lnTo>
                  <a:lnTo>
                    <a:pt x="1663922" y="1323689"/>
                  </a:lnTo>
                  <a:lnTo>
                    <a:pt x="1652969" y="1328928"/>
                  </a:lnTo>
                  <a:lnTo>
                    <a:pt x="1649825" y="1347883"/>
                  </a:lnTo>
                  <a:lnTo>
                    <a:pt x="1643063" y="1359408"/>
                  </a:lnTo>
                  <a:lnTo>
                    <a:pt x="1643824" y="1363313"/>
                  </a:lnTo>
                  <a:lnTo>
                    <a:pt x="1649063" y="1362742"/>
                  </a:lnTo>
                  <a:lnTo>
                    <a:pt x="1651921" y="1366266"/>
                  </a:lnTo>
                  <a:lnTo>
                    <a:pt x="1647920" y="1373981"/>
                  </a:lnTo>
                  <a:lnTo>
                    <a:pt x="1651064" y="1377220"/>
                  </a:lnTo>
                  <a:lnTo>
                    <a:pt x="1650587" y="1386364"/>
                  </a:lnTo>
                  <a:lnTo>
                    <a:pt x="1657540" y="1388650"/>
                  </a:lnTo>
                  <a:lnTo>
                    <a:pt x="1663351" y="1404271"/>
                  </a:lnTo>
                  <a:lnTo>
                    <a:pt x="1655636" y="1416177"/>
                  </a:lnTo>
                  <a:lnTo>
                    <a:pt x="1653159" y="1412081"/>
                  </a:lnTo>
                  <a:lnTo>
                    <a:pt x="1647539" y="1411414"/>
                  </a:lnTo>
                  <a:lnTo>
                    <a:pt x="1644491" y="1399032"/>
                  </a:lnTo>
                  <a:lnTo>
                    <a:pt x="1634871" y="1403604"/>
                  </a:lnTo>
                  <a:lnTo>
                    <a:pt x="1627251" y="1401604"/>
                  </a:lnTo>
                  <a:lnTo>
                    <a:pt x="1615059" y="1409414"/>
                  </a:lnTo>
                  <a:lnTo>
                    <a:pt x="1605629" y="1406271"/>
                  </a:lnTo>
                  <a:lnTo>
                    <a:pt x="1605058" y="1400461"/>
                  </a:lnTo>
                  <a:lnTo>
                    <a:pt x="1587722" y="1400556"/>
                  </a:lnTo>
                  <a:lnTo>
                    <a:pt x="1573816" y="1417034"/>
                  </a:lnTo>
                  <a:lnTo>
                    <a:pt x="1571815" y="1433322"/>
                  </a:lnTo>
                  <a:lnTo>
                    <a:pt x="1557528" y="1433227"/>
                  </a:lnTo>
                  <a:lnTo>
                    <a:pt x="1568006" y="1450562"/>
                  </a:lnTo>
                  <a:lnTo>
                    <a:pt x="1582674" y="1453706"/>
                  </a:lnTo>
                  <a:lnTo>
                    <a:pt x="1588389" y="1458468"/>
                  </a:lnTo>
                  <a:lnTo>
                    <a:pt x="1588103" y="1466850"/>
                  </a:lnTo>
                  <a:lnTo>
                    <a:pt x="1584579" y="1460182"/>
                  </a:lnTo>
                  <a:lnTo>
                    <a:pt x="1580198" y="1466755"/>
                  </a:lnTo>
                  <a:lnTo>
                    <a:pt x="1584389" y="1467326"/>
                  </a:lnTo>
                  <a:lnTo>
                    <a:pt x="1582674" y="1488567"/>
                  </a:lnTo>
                  <a:lnTo>
                    <a:pt x="1576006" y="1496378"/>
                  </a:lnTo>
                  <a:lnTo>
                    <a:pt x="1571815" y="1494663"/>
                  </a:lnTo>
                  <a:lnTo>
                    <a:pt x="1549051" y="1504855"/>
                  </a:lnTo>
                  <a:lnTo>
                    <a:pt x="1532287" y="1500759"/>
                  </a:lnTo>
                  <a:lnTo>
                    <a:pt x="1532287" y="1500759"/>
                  </a:lnTo>
                  <a:lnTo>
                    <a:pt x="1525143" y="1498187"/>
                  </a:lnTo>
                  <a:lnTo>
                    <a:pt x="1518095" y="1505807"/>
                  </a:lnTo>
                  <a:lnTo>
                    <a:pt x="1527239" y="1525143"/>
                  </a:lnTo>
                  <a:lnTo>
                    <a:pt x="1506855" y="1537335"/>
                  </a:lnTo>
                  <a:lnTo>
                    <a:pt x="1499616" y="1535621"/>
                  </a:lnTo>
                  <a:lnTo>
                    <a:pt x="1495997" y="1542193"/>
                  </a:lnTo>
                  <a:lnTo>
                    <a:pt x="1486376" y="1545812"/>
                  </a:lnTo>
                  <a:lnTo>
                    <a:pt x="1477423" y="1538288"/>
                  </a:lnTo>
                  <a:lnTo>
                    <a:pt x="1458563" y="1545146"/>
                  </a:lnTo>
                  <a:lnTo>
                    <a:pt x="1452086" y="1536097"/>
                  </a:lnTo>
                  <a:lnTo>
                    <a:pt x="1440752" y="1539431"/>
                  </a:lnTo>
                  <a:lnTo>
                    <a:pt x="1435894" y="1534192"/>
                  </a:lnTo>
                  <a:lnTo>
                    <a:pt x="1428560" y="1535811"/>
                  </a:lnTo>
                  <a:lnTo>
                    <a:pt x="1420654" y="1526286"/>
                  </a:lnTo>
                  <a:lnTo>
                    <a:pt x="1406843" y="1523619"/>
                  </a:lnTo>
                  <a:lnTo>
                    <a:pt x="1394936" y="1513427"/>
                  </a:lnTo>
                  <a:lnTo>
                    <a:pt x="1388459" y="1511998"/>
                  </a:lnTo>
                  <a:lnTo>
                    <a:pt x="1385126" y="1504093"/>
                  </a:lnTo>
                  <a:lnTo>
                    <a:pt x="1386649" y="1496282"/>
                  </a:lnTo>
                  <a:lnTo>
                    <a:pt x="1396174" y="1495806"/>
                  </a:lnTo>
                  <a:lnTo>
                    <a:pt x="1398175" y="1488567"/>
                  </a:lnTo>
                  <a:lnTo>
                    <a:pt x="1403414" y="1485614"/>
                  </a:lnTo>
                  <a:lnTo>
                    <a:pt x="1392460" y="1481709"/>
                  </a:lnTo>
                  <a:lnTo>
                    <a:pt x="1397508" y="1472089"/>
                  </a:lnTo>
                  <a:lnTo>
                    <a:pt x="1388840" y="1444657"/>
                  </a:lnTo>
                  <a:lnTo>
                    <a:pt x="1400365" y="1447133"/>
                  </a:lnTo>
                  <a:lnTo>
                    <a:pt x="1403795" y="1441990"/>
                  </a:lnTo>
                  <a:lnTo>
                    <a:pt x="1397032" y="1438370"/>
                  </a:lnTo>
                  <a:lnTo>
                    <a:pt x="1387602" y="1440085"/>
                  </a:lnTo>
                  <a:lnTo>
                    <a:pt x="1384173" y="1431607"/>
                  </a:lnTo>
                  <a:lnTo>
                    <a:pt x="1378458" y="1430274"/>
                  </a:lnTo>
                  <a:lnTo>
                    <a:pt x="1370743" y="1410367"/>
                  </a:lnTo>
                  <a:lnTo>
                    <a:pt x="1372457" y="1400461"/>
                  </a:lnTo>
                  <a:lnTo>
                    <a:pt x="1357598" y="1389316"/>
                  </a:lnTo>
                  <a:lnTo>
                    <a:pt x="1324165" y="1393317"/>
                  </a:lnTo>
                  <a:lnTo>
                    <a:pt x="1302544" y="1385506"/>
                  </a:lnTo>
                  <a:lnTo>
                    <a:pt x="1296829" y="1391507"/>
                  </a:lnTo>
                  <a:lnTo>
                    <a:pt x="1292162" y="1390174"/>
                  </a:lnTo>
                  <a:lnTo>
                    <a:pt x="1289876" y="1382649"/>
                  </a:lnTo>
                  <a:lnTo>
                    <a:pt x="1295590" y="1375981"/>
                  </a:lnTo>
                  <a:lnTo>
                    <a:pt x="1292638" y="1371505"/>
                  </a:lnTo>
                  <a:lnTo>
                    <a:pt x="1287589" y="1372648"/>
                  </a:lnTo>
                  <a:lnTo>
                    <a:pt x="1283684" y="1380077"/>
                  </a:lnTo>
                  <a:lnTo>
                    <a:pt x="1273778" y="1381125"/>
                  </a:lnTo>
                  <a:lnTo>
                    <a:pt x="1250061" y="1371505"/>
                  </a:lnTo>
                  <a:lnTo>
                    <a:pt x="1253490" y="1358456"/>
                  </a:lnTo>
                  <a:lnTo>
                    <a:pt x="1245965" y="1349597"/>
                  </a:lnTo>
                  <a:lnTo>
                    <a:pt x="1250347" y="1343406"/>
                  </a:lnTo>
                  <a:lnTo>
                    <a:pt x="1246727" y="1335691"/>
                  </a:lnTo>
                  <a:lnTo>
                    <a:pt x="1252156" y="1330738"/>
                  </a:lnTo>
                  <a:lnTo>
                    <a:pt x="1247013" y="1327214"/>
                  </a:lnTo>
                  <a:lnTo>
                    <a:pt x="1244822" y="1318546"/>
                  </a:lnTo>
                  <a:lnTo>
                    <a:pt x="1229582" y="1315783"/>
                  </a:lnTo>
                  <a:lnTo>
                    <a:pt x="1225677" y="1301782"/>
                  </a:lnTo>
                  <a:lnTo>
                    <a:pt x="1218819" y="1298448"/>
                  </a:lnTo>
                  <a:lnTo>
                    <a:pt x="1213104" y="1304639"/>
                  </a:lnTo>
                  <a:lnTo>
                    <a:pt x="1206341" y="1302448"/>
                  </a:lnTo>
                  <a:lnTo>
                    <a:pt x="1199579" y="1305687"/>
                  </a:lnTo>
                  <a:lnTo>
                    <a:pt x="1194911" y="1315117"/>
                  </a:lnTo>
                  <a:lnTo>
                    <a:pt x="1184624" y="1320832"/>
                  </a:lnTo>
                  <a:lnTo>
                    <a:pt x="1190625" y="1332262"/>
                  </a:lnTo>
                  <a:lnTo>
                    <a:pt x="1162907" y="1331214"/>
                  </a:lnTo>
                  <a:lnTo>
                    <a:pt x="1158049" y="1348169"/>
                  </a:lnTo>
                  <a:lnTo>
                    <a:pt x="1143953" y="1345597"/>
                  </a:lnTo>
                  <a:lnTo>
                    <a:pt x="1140523" y="1350169"/>
                  </a:lnTo>
                  <a:lnTo>
                    <a:pt x="1133856" y="1351216"/>
                  </a:lnTo>
                  <a:lnTo>
                    <a:pt x="1142143" y="1365504"/>
                  </a:lnTo>
                  <a:lnTo>
                    <a:pt x="1139952" y="1374362"/>
                  </a:lnTo>
                  <a:lnTo>
                    <a:pt x="1149763" y="1378458"/>
                  </a:lnTo>
                  <a:lnTo>
                    <a:pt x="1146810" y="1385506"/>
                  </a:lnTo>
                  <a:lnTo>
                    <a:pt x="1152430" y="1382554"/>
                  </a:lnTo>
                  <a:lnTo>
                    <a:pt x="1149382" y="1391603"/>
                  </a:lnTo>
                  <a:lnTo>
                    <a:pt x="1151954" y="1399032"/>
                  </a:lnTo>
                  <a:lnTo>
                    <a:pt x="1165098" y="1405128"/>
                  </a:lnTo>
                  <a:lnTo>
                    <a:pt x="1169003" y="1421511"/>
                  </a:lnTo>
                  <a:lnTo>
                    <a:pt x="1166527" y="1420273"/>
                  </a:lnTo>
                  <a:lnTo>
                    <a:pt x="1166717" y="1423035"/>
                  </a:lnTo>
                  <a:lnTo>
                    <a:pt x="1154335" y="1431703"/>
                  </a:lnTo>
                  <a:lnTo>
                    <a:pt x="1143000" y="1427893"/>
                  </a:lnTo>
                  <a:lnTo>
                    <a:pt x="1133094" y="1439894"/>
                  </a:lnTo>
                  <a:lnTo>
                    <a:pt x="1137666" y="1443609"/>
                  </a:lnTo>
                  <a:lnTo>
                    <a:pt x="1135571" y="1456182"/>
                  </a:lnTo>
                  <a:lnTo>
                    <a:pt x="1124236" y="1449514"/>
                  </a:lnTo>
                  <a:lnTo>
                    <a:pt x="1119759" y="1460087"/>
                  </a:lnTo>
                  <a:lnTo>
                    <a:pt x="1109186" y="1459325"/>
                  </a:lnTo>
                  <a:lnTo>
                    <a:pt x="1096328" y="1472184"/>
                  </a:lnTo>
                  <a:lnTo>
                    <a:pt x="1090327" y="1470279"/>
                  </a:lnTo>
                  <a:lnTo>
                    <a:pt x="1091851" y="1459230"/>
                  </a:lnTo>
                  <a:lnTo>
                    <a:pt x="1083850" y="1451229"/>
                  </a:lnTo>
                  <a:lnTo>
                    <a:pt x="1095851" y="1442942"/>
                  </a:lnTo>
                  <a:lnTo>
                    <a:pt x="1097375" y="1433417"/>
                  </a:lnTo>
                  <a:lnTo>
                    <a:pt x="1104233" y="1424178"/>
                  </a:lnTo>
                  <a:lnTo>
                    <a:pt x="1099661" y="1418273"/>
                  </a:lnTo>
                  <a:lnTo>
                    <a:pt x="1100233" y="1409890"/>
                  </a:lnTo>
                  <a:lnTo>
                    <a:pt x="1091946" y="1399889"/>
                  </a:lnTo>
                  <a:lnTo>
                    <a:pt x="1087469" y="1398937"/>
                  </a:lnTo>
                  <a:lnTo>
                    <a:pt x="1088231" y="1406842"/>
                  </a:lnTo>
                  <a:lnTo>
                    <a:pt x="1084421" y="1409414"/>
                  </a:lnTo>
                  <a:lnTo>
                    <a:pt x="1084421" y="1409414"/>
                  </a:lnTo>
                  <a:lnTo>
                    <a:pt x="1079659" y="1415987"/>
                  </a:lnTo>
                  <a:lnTo>
                    <a:pt x="1067086" y="1416177"/>
                  </a:lnTo>
                  <a:lnTo>
                    <a:pt x="1062228" y="1391507"/>
                  </a:lnTo>
                  <a:lnTo>
                    <a:pt x="1051751" y="1387126"/>
                  </a:lnTo>
                  <a:lnTo>
                    <a:pt x="1043083" y="1388459"/>
                  </a:lnTo>
                  <a:lnTo>
                    <a:pt x="1038987" y="1394936"/>
                  </a:lnTo>
                  <a:lnTo>
                    <a:pt x="1020223" y="1390174"/>
                  </a:lnTo>
                  <a:lnTo>
                    <a:pt x="1011555" y="1393603"/>
                  </a:lnTo>
                  <a:lnTo>
                    <a:pt x="1014889" y="1374648"/>
                  </a:lnTo>
                  <a:lnTo>
                    <a:pt x="1009745" y="1367219"/>
                  </a:lnTo>
                  <a:lnTo>
                    <a:pt x="998696" y="1364932"/>
                  </a:lnTo>
                  <a:lnTo>
                    <a:pt x="989838" y="1358265"/>
                  </a:lnTo>
                  <a:lnTo>
                    <a:pt x="969169" y="1323023"/>
                  </a:lnTo>
                  <a:lnTo>
                    <a:pt x="963168" y="1318260"/>
                  </a:lnTo>
                  <a:lnTo>
                    <a:pt x="969455" y="1298067"/>
                  </a:lnTo>
                  <a:lnTo>
                    <a:pt x="975836" y="1295400"/>
                  </a:lnTo>
                  <a:lnTo>
                    <a:pt x="978884" y="1289304"/>
                  </a:lnTo>
                  <a:lnTo>
                    <a:pt x="989457" y="1289780"/>
                  </a:lnTo>
                  <a:lnTo>
                    <a:pt x="997553" y="1297114"/>
                  </a:lnTo>
                  <a:lnTo>
                    <a:pt x="1022413" y="1300924"/>
                  </a:lnTo>
                  <a:lnTo>
                    <a:pt x="1030034" y="1305020"/>
                  </a:lnTo>
                  <a:lnTo>
                    <a:pt x="1029843" y="1308354"/>
                  </a:lnTo>
                  <a:lnTo>
                    <a:pt x="1065562" y="1317689"/>
                  </a:lnTo>
                  <a:lnTo>
                    <a:pt x="1070229" y="1322737"/>
                  </a:lnTo>
                  <a:lnTo>
                    <a:pt x="1069562" y="1326737"/>
                  </a:lnTo>
                  <a:lnTo>
                    <a:pt x="1075563" y="1326928"/>
                  </a:lnTo>
                  <a:lnTo>
                    <a:pt x="1080040" y="1333119"/>
                  </a:lnTo>
                  <a:lnTo>
                    <a:pt x="1083850" y="1326356"/>
                  </a:lnTo>
                  <a:lnTo>
                    <a:pt x="1092232" y="1325975"/>
                  </a:lnTo>
                  <a:lnTo>
                    <a:pt x="1093565" y="1322356"/>
                  </a:lnTo>
                  <a:lnTo>
                    <a:pt x="1105472" y="1328738"/>
                  </a:lnTo>
                  <a:lnTo>
                    <a:pt x="1106329" y="1321117"/>
                  </a:lnTo>
                  <a:lnTo>
                    <a:pt x="1110806" y="1320451"/>
                  </a:lnTo>
                  <a:lnTo>
                    <a:pt x="1113091" y="1311402"/>
                  </a:lnTo>
                  <a:lnTo>
                    <a:pt x="1117854" y="1310926"/>
                  </a:lnTo>
                  <a:lnTo>
                    <a:pt x="1119283" y="1302734"/>
                  </a:lnTo>
                  <a:lnTo>
                    <a:pt x="1129094" y="1305211"/>
                  </a:lnTo>
                  <a:lnTo>
                    <a:pt x="1133475" y="1292352"/>
                  </a:lnTo>
                  <a:lnTo>
                    <a:pt x="1141857" y="1292352"/>
                  </a:lnTo>
                  <a:lnTo>
                    <a:pt x="1130998" y="1277398"/>
                  </a:lnTo>
                  <a:lnTo>
                    <a:pt x="1129951" y="1270445"/>
                  </a:lnTo>
                  <a:lnTo>
                    <a:pt x="1120807" y="1265491"/>
                  </a:lnTo>
                  <a:lnTo>
                    <a:pt x="1111663" y="1265491"/>
                  </a:lnTo>
                  <a:lnTo>
                    <a:pt x="1102995" y="1258348"/>
                  </a:lnTo>
                  <a:lnTo>
                    <a:pt x="1100995" y="1246346"/>
                  </a:lnTo>
                  <a:lnTo>
                    <a:pt x="1090708" y="1253395"/>
                  </a:lnTo>
                  <a:lnTo>
                    <a:pt x="1077754" y="1242155"/>
                  </a:lnTo>
                  <a:lnTo>
                    <a:pt x="1089946" y="1237488"/>
                  </a:lnTo>
                  <a:lnTo>
                    <a:pt x="1092613" y="1231773"/>
                  </a:lnTo>
                  <a:lnTo>
                    <a:pt x="1101281" y="1236440"/>
                  </a:lnTo>
                  <a:lnTo>
                    <a:pt x="1101566" y="1216438"/>
                  </a:lnTo>
                  <a:lnTo>
                    <a:pt x="1109948" y="1214056"/>
                  </a:lnTo>
                  <a:lnTo>
                    <a:pt x="1109758" y="1208151"/>
                  </a:lnTo>
                  <a:lnTo>
                    <a:pt x="1118330" y="1206722"/>
                  </a:lnTo>
                  <a:lnTo>
                    <a:pt x="1127093" y="1196531"/>
                  </a:lnTo>
                  <a:lnTo>
                    <a:pt x="1137952" y="1190339"/>
                  </a:lnTo>
                  <a:lnTo>
                    <a:pt x="1145191" y="1190339"/>
                  </a:lnTo>
                  <a:lnTo>
                    <a:pt x="1152144" y="1175195"/>
                  </a:lnTo>
                  <a:lnTo>
                    <a:pt x="1158621" y="1173575"/>
                  </a:lnTo>
                  <a:lnTo>
                    <a:pt x="1157859" y="1164050"/>
                  </a:lnTo>
                  <a:lnTo>
                    <a:pt x="1153573" y="1162145"/>
                  </a:lnTo>
                  <a:lnTo>
                    <a:pt x="1153382" y="1157478"/>
                  </a:lnTo>
                  <a:lnTo>
                    <a:pt x="1144905" y="1153858"/>
                  </a:lnTo>
                  <a:lnTo>
                    <a:pt x="1149096" y="1149191"/>
                  </a:lnTo>
                  <a:lnTo>
                    <a:pt x="1145572" y="1143000"/>
                  </a:lnTo>
                  <a:lnTo>
                    <a:pt x="1147286" y="1135761"/>
                  </a:lnTo>
                  <a:lnTo>
                    <a:pt x="1163098" y="1135761"/>
                  </a:lnTo>
                  <a:lnTo>
                    <a:pt x="1176052" y="1115949"/>
                  </a:lnTo>
                  <a:lnTo>
                    <a:pt x="1181481" y="1119664"/>
                  </a:lnTo>
                  <a:lnTo>
                    <a:pt x="1198340" y="1121473"/>
                  </a:lnTo>
                  <a:lnTo>
                    <a:pt x="1202722" y="1107948"/>
                  </a:lnTo>
                  <a:lnTo>
                    <a:pt x="1194816" y="1090803"/>
                  </a:lnTo>
                  <a:lnTo>
                    <a:pt x="1194435" y="1080992"/>
                  </a:lnTo>
                  <a:lnTo>
                    <a:pt x="1205865" y="1072134"/>
                  </a:lnTo>
                  <a:lnTo>
                    <a:pt x="1225772" y="1075944"/>
                  </a:lnTo>
                  <a:lnTo>
                    <a:pt x="1224439" y="1060037"/>
                  </a:lnTo>
                  <a:lnTo>
                    <a:pt x="1227963" y="1045750"/>
                  </a:lnTo>
                  <a:lnTo>
                    <a:pt x="1217486" y="1038701"/>
                  </a:lnTo>
                  <a:lnTo>
                    <a:pt x="1223867" y="1035844"/>
                  </a:lnTo>
                  <a:lnTo>
                    <a:pt x="1230821" y="1022128"/>
                  </a:lnTo>
                  <a:lnTo>
                    <a:pt x="1239298" y="1020604"/>
                  </a:lnTo>
                  <a:lnTo>
                    <a:pt x="1234631" y="1013650"/>
                  </a:lnTo>
                  <a:lnTo>
                    <a:pt x="1211866" y="1000792"/>
                  </a:lnTo>
                  <a:lnTo>
                    <a:pt x="1198150" y="960215"/>
                  </a:lnTo>
                  <a:lnTo>
                    <a:pt x="1187768" y="955548"/>
                  </a:lnTo>
                  <a:lnTo>
                    <a:pt x="1183291" y="946785"/>
                  </a:lnTo>
                  <a:lnTo>
                    <a:pt x="1183862" y="943070"/>
                  </a:lnTo>
                  <a:lnTo>
                    <a:pt x="1198721" y="937641"/>
                  </a:lnTo>
                  <a:lnTo>
                    <a:pt x="1187196" y="923258"/>
                  </a:lnTo>
                  <a:lnTo>
                    <a:pt x="1179386" y="919544"/>
                  </a:lnTo>
                  <a:lnTo>
                    <a:pt x="1177671" y="914019"/>
                  </a:lnTo>
                  <a:lnTo>
                    <a:pt x="1166336" y="906399"/>
                  </a:lnTo>
                  <a:lnTo>
                    <a:pt x="1171099" y="898398"/>
                  </a:lnTo>
                  <a:lnTo>
                    <a:pt x="1170241" y="889349"/>
                  </a:lnTo>
                  <a:lnTo>
                    <a:pt x="1182624" y="877633"/>
                  </a:lnTo>
                  <a:lnTo>
                    <a:pt x="1169384" y="869156"/>
                  </a:lnTo>
                  <a:lnTo>
                    <a:pt x="1163193" y="859060"/>
                  </a:lnTo>
                  <a:lnTo>
                    <a:pt x="1154906" y="860393"/>
                  </a:lnTo>
                  <a:lnTo>
                    <a:pt x="1153287" y="852869"/>
                  </a:lnTo>
                  <a:lnTo>
                    <a:pt x="1136618" y="838962"/>
                  </a:lnTo>
                  <a:lnTo>
                    <a:pt x="1135571" y="841438"/>
                  </a:lnTo>
                  <a:lnTo>
                    <a:pt x="1124522" y="833438"/>
                  </a:lnTo>
                  <a:lnTo>
                    <a:pt x="1113091" y="831247"/>
                  </a:lnTo>
                  <a:lnTo>
                    <a:pt x="1120712" y="816197"/>
                  </a:lnTo>
                  <a:lnTo>
                    <a:pt x="1111187" y="810482"/>
                  </a:lnTo>
                  <a:lnTo>
                    <a:pt x="1108710" y="786765"/>
                  </a:lnTo>
                  <a:lnTo>
                    <a:pt x="1095470" y="801338"/>
                  </a:lnTo>
                  <a:lnTo>
                    <a:pt x="1091756" y="825437"/>
                  </a:lnTo>
                  <a:lnTo>
                    <a:pt x="1082135" y="823150"/>
                  </a:lnTo>
                  <a:lnTo>
                    <a:pt x="1077563" y="813625"/>
                  </a:lnTo>
                  <a:lnTo>
                    <a:pt x="1068419" y="811435"/>
                  </a:lnTo>
                  <a:lnTo>
                    <a:pt x="1032891" y="782288"/>
                  </a:lnTo>
                  <a:lnTo>
                    <a:pt x="1014889" y="774002"/>
                  </a:lnTo>
                  <a:lnTo>
                    <a:pt x="1002887" y="760095"/>
                  </a:lnTo>
                  <a:lnTo>
                    <a:pt x="985361" y="750570"/>
                  </a:lnTo>
                  <a:lnTo>
                    <a:pt x="980789" y="753047"/>
                  </a:lnTo>
                  <a:lnTo>
                    <a:pt x="969740" y="744093"/>
                  </a:lnTo>
                  <a:lnTo>
                    <a:pt x="946785" y="735902"/>
                  </a:lnTo>
                  <a:lnTo>
                    <a:pt x="942308" y="713994"/>
                  </a:lnTo>
                  <a:lnTo>
                    <a:pt x="929735" y="708184"/>
                  </a:lnTo>
                  <a:lnTo>
                    <a:pt x="925449" y="710851"/>
                  </a:lnTo>
                  <a:lnTo>
                    <a:pt x="922687" y="706183"/>
                  </a:lnTo>
                  <a:lnTo>
                    <a:pt x="910780" y="702945"/>
                  </a:lnTo>
                  <a:lnTo>
                    <a:pt x="907161" y="693134"/>
                  </a:lnTo>
                  <a:lnTo>
                    <a:pt x="902018" y="694944"/>
                  </a:lnTo>
                  <a:lnTo>
                    <a:pt x="897064" y="681990"/>
                  </a:lnTo>
                  <a:lnTo>
                    <a:pt x="884301" y="676656"/>
                  </a:lnTo>
                  <a:lnTo>
                    <a:pt x="884968" y="684943"/>
                  </a:lnTo>
                  <a:lnTo>
                    <a:pt x="880681" y="689134"/>
                  </a:lnTo>
                  <a:lnTo>
                    <a:pt x="885730" y="699706"/>
                  </a:lnTo>
                  <a:lnTo>
                    <a:pt x="890206" y="701516"/>
                  </a:lnTo>
                  <a:lnTo>
                    <a:pt x="891730" y="718566"/>
                  </a:lnTo>
                  <a:lnTo>
                    <a:pt x="880777" y="708850"/>
                  </a:lnTo>
                  <a:lnTo>
                    <a:pt x="832104" y="685038"/>
                  </a:lnTo>
                  <a:lnTo>
                    <a:pt x="814388" y="668179"/>
                  </a:lnTo>
                  <a:lnTo>
                    <a:pt x="811435" y="657987"/>
                  </a:lnTo>
                  <a:lnTo>
                    <a:pt x="804291" y="659225"/>
                  </a:lnTo>
                  <a:lnTo>
                    <a:pt x="793909" y="641890"/>
                  </a:lnTo>
                  <a:lnTo>
                    <a:pt x="758666" y="614363"/>
                  </a:lnTo>
                  <a:lnTo>
                    <a:pt x="763334" y="605980"/>
                  </a:lnTo>
                  <a:lnTo>
                    <a:pt x="753142" y="601123"/>
                  </a:lnTo>
                  <a:lnTo>
                    <a:pt x="749903" y="604647"/>
                  </a:lnTo>
                  <a:lnTo>
                    <a:pt x="728663" y="585502"/>
                  </a:lnTo>
                  <a:lnTo>
                    <a:pt x="721709" y="585502"/>
                  </a:lnTo>
                  <a:lnTo>
                    <a:pt x="700183" y="608743"/>
                  </a:lnTo>
                  <a:lnTo>
                    <a:pt x="695801" y="605599"/>
                  </a:lnTo>
                  <a:lnTo>
                    <a:pt x="685133" y="605790"/>
                  </a:lnTo>
                  <a:lnTo>
                    <a:pt x="676275" y="593979"/>
                  </a:lnTo>
                  <a:lnTo>
                    <a:pt x="665036" y="592836"/>
                  </a:lnTo>
                  <a:lnTo>
                    <a:pt x="662654" y="605504"/>
                  </a:lnTo>
                  <a:lnTo>
                    <a:pt x="640747" y="629888"/>
                  </a:lnTo>
                  <a:lnTo>
                    <a:pt x="631984" y="620363"/>
                  </a:lnTo>
                  <a:lnTo>
                    <a:pt x="594170" y="604171"/>
                  </a:lnTo>
                  <a:lnTo>
                    <a:pt x="591503" y="596932"/>
                  </a:lnTo>
                  <a:lnTo>
                    <a:pt x="569976" y="586454"/>
                  </a:lnTo>
                  <a:lnTo>
                    <a:pt x="551497" y="572738"/>
                  </a:lnTo>
                  <a:lnTo>
                    <a:pt x="512921" y="567119"/>
                  </a:lnTo>
                  <a:lnTo>
                    <a:pt x="503111" y="582168"/>
                  </a:lnTo>
                  <a:lnTo>
                    <a:pt x="509588" y="590074"/>
                  </a:lnTo>
                  <a:lnTo>
                    <a:pt x="509016" y="609314"/>
                  </a:lnTo>
                  <a:lnTo>
                    <a:pt x="504730" y="617030"/>
                  </a:lnTo>
                  <a:lnTo>
                    <a:pt x="508921" y="621506"/>
                  </a:lnTo>
                  <a:lnTo>
                    <a:pt x="506063" y="626078"/>
                  </a:lnTo>
                  <a:lnTo>
                    <a:pt x="508349" y="643890"/>
                  </a:lnTo>
                  <a:lnTo>
                    <a:pt x="502253" y="648176"/>
                  </a:lnTo>
                  <a:lnTo>
                    <a:pt x="502539" y="656654"/>
                  </a:lnTo>
                  <a:lnTo>
                    <a:pt x="508921" y="661416"/>
                  </a:lnTo>
                  <a:lnTo>
                    <a:pt x="505015" y="699992"/>
                  </a:lnTo>
                  <a:lnTo>
                    <a:pt x="486918" y="697135"/>
                  </a:lnTo>
                  <a:lnTo>
                    <a:pt x="473773" y="686848"/>
                  </a:lnTo>
                  <a:lnTo>
                    <a:pt x="464820" y="687610"/>
                  </a:lnTo>
                  <a:lnTo>
                    <a:pt x="454914" y="683419"/>
                  </a:lnTo>
                  <a:lnTo>
                    <a:pt x="451390" y="679895"/>
                  </a:lnTo>
                  <a:lnTo>
                    <a:pt x="452533" y="669988"/>
                  </a:lnTo>
                  <a:lnTo>
                    <a:pt x="427863" y="654272"/>
                  </a:lnTo>
                  <a:lnTo>
                    <a:pt x="416814" y="657130"/>
                  </a:lnTo>
                  <a:lnTo>
                    <a:pt x="406337" y="648938"/>
                  </a:lnTo>
                  <a:lnTo>
                    <a:pt x="400812" y="652748"/>
                  </a:lnTo>
                  <a:lnTo>
                    <a:pt x="395764" y="647700"/>
                  </a:lnTo>
                  <a:lnTo>
                    <a:pt x="394716" y="638175"/>
                  </a:lnTo>
                  <a:lnTo>
                    <a:pt x="377380" y="633984"/>
                  </a:lnTo>
                  <a:lnTo>
                    <a:pt x="362140" y="617601"/>
                  </a:lnTo>
                  <a:lnTo>
                    <a:pt x="360712" y="621030"/>
                  </a:lnTo>
                  <a:lnTo>
                    <a:pt x="351949" y="616839"/>
                  </a:lnTo>
                  <a:lnTo>
                    <a:pt x="339757" y="603409"/>
                  </a:lnTo>
                  <a:lnTo>
                    <a:pt x="337756" y="596455"/>
                  </a:lnTo>
                  <a:lnTo>
                    <a:pt x="329755" y="595408"/>
                  </a:lnTo>
                  <a:lnTo>
                    <a:pt x="319373" y="587502"/>
                  </a:lnTo>
                  <a:lnTo>
                    <a:pt x="304229" y="567119"/>
                  </a:lnTo>
                  <a:lnTo>
                    <a:pt x="288036" y="571214"/>
                  </a:lnTo>
                  <a:lnTo>
                    <a:pt x="259842" y="561118"/>
                  </a:lnTo>
                  <a:lnTo>
                    <a:pt x="257365" y="564452"/>
                  </a:lnTo>
                  <a:lnTo>
                    <a:pt x="236982" y="561499"/>
                  </a:lnTo>
                  <a:lnTo>
                    <a:pt x="224599" y="550926"/>
                  </a:lnTo>
                  <a:lnTo>
                    <a:pt x="182499" y="551021"/>
                  </a:lnTo>
                  <a:lnTo>
                    <a:pt x="179261" y="545973"/>
                  </a:lnTo>
                  <a:lnTo>
                    <a:pt x="166402" y="549497"/>
                  </a:lnTo>
                  <a:lnTo>
                    <a:pt x="164116" y="554641"/>
                  </a:lnTo>
                  <a:lnTo>
                    <a:pt x="149162" y="557403"/>
                  </a:lnTo>
                  <a:lnTo>
                    <a:pt x="134207" y="558641"/>
                  </a:lnTo>
                  <a:lnTo>
                    <a:pt x="129159" y="554641"/>
                  </a:lnTo>
                  <a:lnTo>
                    <a:pt x="112871" y="559022"/>
                  </a:lnTo>
                  <a:lnTo>
                    <a:pt x="87916" y="553688"/>
                  </a:lnTo>
                  <a:lnTo>
                    <a:pt x="81153" y="564071"/>
                  </a:lnTo>
                  <a:lnTo>
                    <a:pt x="64675" y="565404"/>
                  </a:lnTo>
                  <a:lnTo>
                    <a:pt x="46196" y="573214"/>
                  </a:lnTo>
                  <a:lnTo>
                    <a:pt x="42100" y="570166"/>
                  </a:lnTo>
                  <a:lnTo>
                    <a:pt x="33338" y="575120"/>
                  </a:lnTo>
                  <a:lnTo>
                    <a:pt x="25432" y="575691"/>
                  </a:lnTo>
                  <a:lnTo>
                    <a:pt x="22479" y="571976"/>
                  </a:lnTo>
                  <a:lnTo>
                    <a:pt x="22479" y="571976"/>
                  </a:lnTo>
                  <a:lnTo>
                    <a:pt x="19526" y="553117"/>
                  </a:lnTo>
                  <a:lnTo>
                    <a:pt x="22288" y="547688"/>
                  </a:lnTo>
                  <a:lnTo>
                    <a:pt x="21622" y="527875"/>
                  </a:lnTo>
                  <a:lnTo>
                    <a:pt x="13335" y="513493"/>
                  </a:lnTo>
                  <a:lnTo>
                    <a:pt x="0" y="461867"/>
                  </a:lnTo>
                  <a:lnTo>
                    <a:pt x="18574" y="426815"/>
                  </a:lnTo>
                  <a:lnTo>
                    <a:pt x="18002" y="364808"/>
                  </a:lnTo>
                  <a:lnTo>
                    <a:pt x="70961" y="368903"/>
                  </a:lnTo>
                  <a:lnTo>
                    <a:pt x="105346" y="346615"/>
                  </a:lnTo>
                  <a:lnTo>
                    <a:pt x="125539" y="304990"/>
                  </a:lnTo>
                  <a:lnTo>
                    <a:pt x="149066" y="271177"/>
                  </a:lnTo>
                  <a:lnTo>
                    <a:pt x="198977" y="222980"/>
                  </a:lnTo>
                  <a:lnTo>
                    <a:pt x="230600" y="186118"/>
                  </a:lnTo>
                  <a:lnTo>
                    <a:pt x="278892" y="160877"/>
                  </a:lnTo>
                  <a:lnTo>
                    <a:pt x="334042" y="148780"/>
                  </a:lnTo>
                  <a:lnTo>
                    <a:pt x="351758" y="153924"/>
                  </a:lnTo>
                  <a:lnTo>
                    <a:pt x="372618" y="150971"/>
                  </a:lnTo>
                  <a:lnTo>
                    <a:pt x="388239" y="142304"/>
                  </a:lnTo>
                  <a:lnTo>
                    <a:pt x="396049" y="123730"/>
                  </a:lnTo>
                  <a:lnTo>
                    <a:pt x="392525" y="107347"/>
                  </a:lnTo>
                  <a:lnTo>
                    <a:pt x="401098" y="28099"/>
                  </a:lnTo>
                  <a:lnTo>
                    <a:pt x="433388" y="8954"/>
                  </a:lnTo>
                  <a:lnTo>
                    <a:pt x="433388" y="8954"/>
                  </a:lnTo>
                  <a:lnTo>
                    <a:pt x="470726" y="4763"/>
                  </a:lnTo>
                  <a:lnTo>
                    <a:pt x="501777" y="9715"/>
                  </a:lnTo>
                  <a:close/>
                </a:path>
              </a:pathLst>
            </a:custGeom>
            <a:grpFill/>
            <a:ln w="3175" cap="flat">
              <a:solidFill>
                <a:schemeClr val="bg1">
                  <a:lumMod val="50000"/>
                </a:schemeClr>
              </a:solid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FE71BA46-BD86-A2AB-880B-416D42C1928B}"/>
                </a:ext>
              </a:extLst>
            </p:cNvPr>
            <p:cNvSpPr/>
            <p:nvPr/>
          </p:nvSpPr>
          <p:spPr>
            <a:xfrm>
              <a:off x="7437310" y="5400008"/>
              <a:ext cx="911066" cy="652653"/>
            </a:xfrm>
            <a:custGeom>
              <a:avLst/>
              <a:gdLst>
                <a:gd name="connsiteX0" fmla="*/ 601313 w 911066"/>
                <a:gd name="connsiteY0" fmla="*/ 47244 h 652653"/>
                <a:gd name="connsiteX1" fmla="*/ 606838 w 911066"/>
                <a:gd name="connsiteY1" fmla="*/ 51721 h 652653"/>
                <a:gd name="connsiteX2" fmla="*/ 620363 w 911066"/>
                <a:gd name="connsiteY2" fmla="*/ 45053 h 652653"/>
                <a:gd name="connsiteX3" fmla="*/ 621697 w 911066"/>
                <a:gd name="connsiteY3" fmla="*/ 49149 h 652653"/>
                <a:gd name="connsiteX4" fmla="*/ 630174 w 911066"/>
                <a:gd name="connsiteY4" fmla="*/ 53245 h 652653"/>
                <a:gd name="connsiteX5" fmla="*/ 622840 w 911066"/>
                <a:gd name="connsiteY5" fmla="*/ 67056 h 652653"/>
                <a:gd name="connsiteX6" fmla="*/ 633127 w 911066"/>
                <a:gd name="connsiteY6" fmla="*/ 65818 h 652653"/>
                <a:gd name="connsiteX7" fmla="*/ 638080 w 911066"/>
                <a:gd name="connsiteY7" fmla="*/ 68771 h 652653"/>
                <a:gd name="connsiteX8" fmla="*/ 642747 w 911066"/>
                <a:gd name="connsiteY8" fmla="*/ 62198 h 652653"/>
                <a:gd name="connsiteX9" fmla="*/ 638556 w 911066"/>
                <a:gd name="connsiteY9" fmla="*/ 48768 h 652653"/>
                <a:gd name="connsiteX10" fmla="*/ 641318 w 911066"/>
                <a:gd name="connsiteY10" fmla="*/ 45625 h 652653"/>
                <a:gd name="connsiteX11" fmla="*/ 647890 w 911066"/>
                <a:gd name="connsiteY11" fmla="*/ 46958 h 652653"/>
                <a:gd name="connsiteX12" fmla="*/ 652463 w 911066"/>
                <a:gd name="connsiteY12" fmla="*/ 31718 h 652653"/>
                <a:gd name="connsiteX13" fmla="*/ 659606 w 911066"/>
                <a:gd name="connsiteY13" fmla="*/ 24955 h 652653"/>
                <a:gd name="connsiteX14" fmla="*/ 666940 w 911066"/>
                <a:gd name="connsiteY14" fmla="*/ 30194 h 652653"/>
                <a:gd name="connsiteX15" fmla="*/ 673989 w 911066"/>
                <a:gd name="connsiteY15" fmla="*/ 28670 h 652653"/>
                <a:gd name="connsiteX16" fmla="*/ 671798 w 911066"/>
                <a:gd name="connsiteY16" fmla="*/ 45339 h 652653"/>
                <a:gd name="connsiteX17" fmla="*/ 682276 w 911066"/>
                <a:gd name="connsiteY17" fmla="*/ 48768 h 652653"/>
                <a:gd name="connsiteX18" fmla="*/ 687229 w 911066"/>
                <a:gd name="connsiteY18" fmla="*/ 42101 h 652653"/>
                <a:gd name="connsiteX19" fmla="*/ 693134 w 911066"/>
                <a:gd name="connsiteY19" fmla="*/ 48196 h 652653"/>
                <a:gd name="connsiteX20" fmla="*/ 694087 w 911066"/>
                <a:gd name="connsiteY20" fmla="*/ 56197 h 652653"/>
                <a:gd name="connsiteX21" fmla="*/ 702755 w 911066"/>
                <a:gd name="connsiteY21" fmla="*/ 54483 h 652653"/>
                <a:gd name="connsiteX22" fmla="*/ 708946 w 911066"/>
                <a:gd name="connsiteY22" fmla="*/ 38671 h 652653"/>
                <a:gd name="connsiteX23" fmla="*/ 720280 w 911066"/>
                <a:gd name="connsiteY23" fmla="*/ 27432 h 652653"/>
                <a:gd name="connsiteX24" fmla="*/ 724662 w 911066"/>
                <a:gd name="connsiteY24" fmla="*/ 27622 h 652653"/>
                <a:gd name="connsiteX25" fmla="*/ 728853 w 911066"/>
                <a:gd name="connsiteY25" fmla="*/ 16193 h 652653"/>
                <a:gd name="connsiteX26" fmla="*/ 732949 w 911066"/>
                <a:gd name="connsiteY26" fmla="*/ 15907 h 652653"/>
                <a:gd name="connsiteX27" fmla="*/ 737330 w 911066"/>
                <a:gd name="connsiteY27" fmla="*/ 6668 h 652653"/>
                <a:gd name="connsiteX28" fmla="*/ 749141 w 911066"/>
                <a:gd name="connsiteY28" fmla="*/ 12287 h 652653"/>
                <a:gd name="connsiteX29" fmla="*/ 752856 w 911066"/>
                <a:gd name="connsiteY29" fmla="*/ 9335 h 652653"/>
                <a:gd name="connsiteX30" fmla="*/ 751713 w 911066"/>
                <a:gd name="connsiteY30" fmla="*/ 15335 h 652653"/>
                <a:gd name="connsiteX31" fmla="*/ 755237 w 911066"/>
                <a:gd name="connsiteY31" fmla="*/ 18002 h 652653"/>
                <a:gd name="connsiteX32" fmla="*/ 771715 w 911066"/>
                <a:gd name="connsiteY32" fmla="*/ 14764 h 652653"/>
                <a:gd name="connsiteX33" fmla="*/ 774478 w 911066"/>
                <a:gd name="connsiteY33" fmla="*/ 17240 h 652653"/>
                <a:gd name="connsiteX34" fmla="*/ 776573 w 911066"/>
                <a:gd name="connsiteY34" fmla="*/ 2381 h 652653"/>
                <a:gd name="connsiteX35" fmla="*/ 780288 w 911066"/>
                <a:gd name="connsiteY35" fmla="*/ 0 h 652653"/>
                <a:gd name="connsiteX36" fmla="*/ 783526 w 911066"/>
                <a:gd name="connsiteY36" fmla="*/ 8572 h 652653"/>
                <a:gd name="connsiteX37" fmla="*/ 803815 w 911066"/>
                <a:gd name="connsiteY37" fmla="*/ 10859 h 652653"/>
                <a:gd name="connsiteX38" fmla="*/ 808196 w 911066"/>
                <a:gd name="connsiteY38" fmla="*/ 15907 h 652653"/>
                <a:gd name="connsiteX39" fmla="*/ 815626 w 911066"/>
                <a:gd name="connsiteY39" fmla="*/ 16193 h 652653"/>
                <a:gd name="connsiteX40" fmla="*/ 818293 w 911066"/>
                <a:gd name="connsiteY40" fmla="*/ 17812 h 652653"/>
                <a:gd name="connsiteX41" fmla="*/ 815912 w 911066"/>
                <a:gd name="connsiteY41" fmla="*/ 34100 h 652653"/>
                <a:gd name="connsiteX42" fmla="*/ 808006 w 911066"/>
                <a:gd name="connsiteY42" fmla="*/ 50768 h 652653"/>
                <a:gd name="connsiteX43" fmla="*/ 810197 w 911066"/>
                <a:gd name="connsiteY43" fmla="*/ 65437 h 652653"/>
                <a:gd name="connsiteX44" fmla="*/ 817531 w 911066"/>
                <a:gd name="connsiteY44" fmla="*/ 71152 h 652653"/>
                <a:gd name="connsiteX45" fmla="*/ 823341 w 911066"/>
                <a:gd name="connsiteY45" fmla="*/ 64865 h 652653"/>
                <a:gd name="connsiteX46" fmla="*/ 842772 w 911066"/>
                <a:gd name="connsiteY46" fmla="*/ 69628 h 652653"/>
                <a:gd name="connsiteX47" fmla="*/ 834676 w 911066"/>
                <a:gd name="connsiteY47" fmla="*/ 73533 h 652653"/>
                <a:gd name="connsiteX48" fmla="*/ 836486 w 911066"/>
                <a:gd name="connsiteY48" fmla="*/ 82010 h 652653"/>
                <a:gd name="connsiteX49" fmla="*/ 820198 w 911066"/>
                <a:gd name="connsiteY49" fmla="*/ 89535 h 652653"/>
                <a:gd name="connsiteX50" fmla="*/ 820769 w 911066"/>
                <a:gd name="connsiteY50" fmla="*/ 99346 h 652653"/>
                <a:gd name="connsiteX51" fmla="*/ 824389 w 911066"/>
                <a:gd name="connsiteY51" fmla="*/ 104108 h 652653"/>
                <a:gd name="connsiteX52" fmla="*/ 819245 w 911066"/>
                <a:gd name="connsiteY52" fmla="*/ 125539 h 652653"/>
                <a:gd name="connsiteX53" fmla="*/ 795433 w 911066"/>
                <a:gd name="connsiteY53" fmla="*/ 146590 h 652653"/>
                <a:gd name="connsiteX54" fmla="*/ 796004 w 911066"/>
                <a:gd name="connsiteY54" fmla="*/ 155638 h 652653"/>
                <a:gd name="connsiteX55" fmla="*/ 783146 w 911066"/>
                <a:gd name="connsiteY55" fmla="*/ 163068 h 652653"/>
                <a:gd name="connsiteX56" fmla="*/ 777145 w 911066"/>
                <a:gd name="connsiteY56" fmla="*/ 177546 h 652653"/>
                <a:gd name="connsiteX57" fmla="*/ 778383 w 911066"/>
                <a:gd name="connsiteY57" fmla="*/ 184213 h 652653"/>
                <a:gd name="connsiteX58" fmla="*/ 783146 w 911066"/>
                <a:gd name="connsiteY58" fmla="*/ 194501 h 652653"/>
                <a:gd name="connsiteX59" fmla="*/ 789337 w 911066"/>
                <a:gd name="connsiteY59" fmla="*/ 193929 h 652653"/>
                <a:gd name="connsiteX60" fmla="*/ 795242 w 911066"/>
                <a:gd name="connsiteY60" fmla="*/ 191643 h 652653"/>
                <a:gd name="connsiteX61" fmla="*/ 795433 w 911066"/>
                <a:gd name="connsiteY61" fmla="*/ 180213 h 652653"/>
                <a:gd name="connsiteX62" fmla="*/ 805815 w 911066"/>
                <a:gd name="connsiteY62" fmla="*/ 175451 h 652653"/>
                <a:gd name="connsiteX63" fmla="*/ 815816 w 911066"/>
                <a:gd name="connsiteY63" fmla="*/ 165068 h 652653"/>
                <a:gd name="connsiteX64" fmla="*/ 824865 w 911066"/>
                <a:gd name="connsiteY64" fmla="*/ 171450 h 652653"/>
                <a:gd name="connsiteX65" fmla="*/ 831056 w 911066"/>
                <a:gd name="connsiteY65" fmla="*/ 166973 h 652653"/>
                <a:gd name="connsiteX66" fmla="*/ 836009 w 911066"/>
                <a:gd name="connsiteY66" fmla="*/ 170974 h 652653"/>
                <a:gd name="connsiteX67" fmla="*/ 833818 w 911066"/>
                <a:gd name="connsiteY67" fmla="*/ 178499 h 652653"/>
                <a:gd name="connsiteX68" fmla="*/ 839819 w 911066"/>
                <a:gd name="connsiteY68" fmla="*/ 181356 h 652653"/>
                <a:gd name="connsiteX69" fmla="*/ 835342 w 911066"/>
                <a:gd name="connsiteY69" fmla="*/ 187547 h 652653"/>
                <a:gd name="connsiteX70" fmla="*/ 840010 w 911066"/>
                <a:gd name="connsiteY70" fmla="*/ 193262 h 652653"/>
                <a:gd name="connsiteX71" fmla="*/ 837533 w 911066"/>
                <a:gd name="connsiteY71" fmla="*/ 202787 h 652653"/>
                <a:gd name="connsiteX72" fmla="*/ 841153 w 911066"/>
                <a:gd name="connsiteY72" fmla="*/ 210598 h 652653"/>
                <a:gd name="connsiteX73" fmla="*/ 836105 w 911066"/>
                <a:gd name="connsiteY73" fmla="*/ 227647 h 652653"/>
                <a:gd name="connsiteX74" fmla="*/ 851249 w 911066"/>
                <a:gd name="connsiteY74" fmla="*/ 231838 h 652653"/>
                <a:gd name="connsiteX75" fmla="*/ 854392 w 911066"/>
                <a:gd name="connsiteY75" fmla="*/ 224695 h 652653"/>
                <a:gd name="connsiteX76" fmla="*/ 860393 w 911066"/>
                <a:gd name="connsiteY76" fmla="*/ 226028 h 652653"/>
                <a:gd name="connsiteX77" fmla="*/ 860774 w 911066"/>
                <a:gd name="connsiteY77" fmla="*/ 219551 h 652653"/>
                <a:gd name="connsiteX78" fmla="*/ 868394 w 911066"/>
                <a:gd name="connsiteY78" fmla="*/ 212598 h 652653"/>
                <a:gd name="connsiteX79" fmla="*/ 888587 w 911066"/>
                <a:gd name="connsiteY79" fmla="*/ 216122 h 652653"/>
                <a:gd name="connsiteX80" fmla="*/ 899160 w 911066"/>
                <a:gd name="connsiteY80" fmla="*/ 214598 h 652653"/>
                <a:gd name="connsiteX81" fmla="*/ 906399 w 911066"/>
                <a:gd name="connsiteY81" fmla="*/ 218599 h 652653"/>
                <a:gd name="connsiteX82" fmla="*/ 906399 w 911066"/>
                <a:gd name="connsiteY82" fmla="*/ 218599 h 652653"/>
                <a:gd name="connsiteX83" fmla="*/ 898779 w 911066"/>
                <a:gd name="connsiteY83" fmla="*/ 221742 h 652653"/>
                <a:gd name="connsiteX84" fmla="*/ 894969 w 911066"/>
                <a:gd name="connsiteY84" fmla="*/ 232982 h 652653"/>
                <a:gd name="connsiteX85" fmla="*/ 904018 w 911066"/>
                <a:gd name="connsiteY85" fmla="*/ 243745 h 652653"/>
                <a:gd name="connsiteX86" fmla="*/ 902113 w 911066"/>
                <a:gd name="connsiteY86" fmla="*/ 254318 h 652653"/>
                <a:gd name="connsiteX87" fmla="*/ 911066 w 911066"/>
                <a:gd name="connsiteY87" fmla="*/ 268986 h 652653"/>
                <a:gd name="connsiteX88" fmla="*/ 901255 w 911066"/>
                <a:gd name="connsiteY88" fmla="*/ 281750 h 652653"/>
                <a:gd name="connsiteX89" fmla="*/ 898207 w 911066"/>
                <a:gd name="connsiteY89" fmla="*/ 280702 h 652653"/>
                <a:gd name="connsiteX90" fmla="*/ 888206 w 911066"/>
                <a:gd name="connsiteY90" fmla="*/ 288036 h 652653"/>
                <a:gd name="connsiteX91" fmla="*/ 888778 w 911066"/>
                <a:gd name="connsiteY91" fmla="*/ 303943 h 652653"/>
                <a:gd name="connsiteX92" fmla="*/ 895064 w 911066"/>
                <a:gd name="connsiteY92" fmla="*/ 319945 h 652653"/>
                <a:gd name="connsiteX93" fmla="*/ 886015 w 911066"/>
                <a:gd name="connsiteY93" fmla="*/ 322326 h 652653"/>
                <a:gd name="connsiteX94" fmla="*/ 887158 w 911066"/>
                <a:gd name="connsiteY94" fmla="*/ 326231 h 652653"/>
                <a:gd name="connsiteX95" fmla="*/ 881063 w 911066"/>
                <a:gd name="connsiteY95" fmla="*/ 330327 h 652653"/>
                <a:gd name="connsiteX96" fmla="*/ 880205 w 911066"/>
                <a:gd name="connsiteY96" fmla="*/ 339947 h 652653"/>
                <a:gd name="connsiteX97" fmla="*/ 867632 w 911066"/>
                <a:gd name="connsiteY97" fmla="*/ 336423 h 652653"/>
                <a:gd name="connsiteX98" fmla="*/ 861060 w 911066"/>
                <a:gd name="connsiteY98" fmla="*/ 339280 h 652653"/>
                <a:gd name="connsiteX99" fmla="*/ 857440 w 911066"/>
                <a:gd name="connsiteY99" fmla="*/ 350806 h 652653"/>
                <a:gd name="connsiteX100" fmla="*/ 863346 w 911066"/>
                <a:gd name="connsiteY100" fmla="*/ 353092 h 652653"/>
                <a:gd name="connsiteX101" fmla="*/ 857440 w 911066"/>
                <a:gd name="connsiteY101" fmla="*/ 362141 h 652653"/>
                <a:gd name="connsiteX102" fmla="*/ 842010 w 911066"/>
                <a:gd name="connsiteY102" fmla="*/ 363855 h 652653"/>
                <a:gd name="connsiteX103" fmla="*/ 841057 w 911066"/>
                <a:gd name="connsiteY103" fmla="*/ 374904 h 652653"/>
                <a:gd name="connsiteX104" fmla="*/ 831628 w 911066"/>
                <a:gd name="connsiteY104" fmla="*/ 384905 h 652653"/>
                <a:gd name="connsiteX105" fmla="*/ 826675 w 911066"/>
                <a:gd name="connsiteY105" fmla="*/ 402146 h 652653"/>
                <a:gd name="connsiteX106" fmla="*/ 829437 w 911066"/>
                <a:gd name="connsiteY106" fmla="*/ 405575 h 652653"/>
                <a:gd name="connsiteX107" fmla="*/ 826198 w 911066"/>
                <a:gd name="connsiteY107" fmla="*/ 408813 h 652653"/>
                <a:gd name="connsiteX108" fmla="*/ 831151 w 911066"/>
                <a:gd name="connsiteY108" fmla="*/ 424434 h 652653"/>
                <a:gd name="connsiteX109" fmla="*/ 828770 w 911066"/>
                <a:gd name="connsiteY109" fmla="*/ 433864 h 652653"/>
                <a:gd name="connsiteX110" fmla="*/ 835057 w 911066"/>
                <a:gd name="connsiteY110" fmla="*/ 441198 h 652653"/>
                <a:gd name="connsiteX111" fmla="*/ 826580 w 911066"/>
                <a:gd name="connsiteY111" fmla="*/ 450818 h 652653"/>
                <a:gd name="connsiteX112" fmla="*/ 828675 w 911066"/>
                <a:gd name="connsiteY112" fmla="*/ 454914 h 652653"/>
                <a:gd name="connsiteX113" fmla="*/ 826294 w 911066"/>
                <a:gd name="connsiteY113" fmla="*/ 460153 h 652653"/>
                <a:gd name="connsiteX114" fmla="*/ 809434 w 911066"/>
                <a:gd name="connsiteY114" fmla="*/ 478631 h 652653"/>
                <a:gd name="connsiteX115" fmla="*/ 790384 w 911066"/>
                <a:gd name="connsiteY115" fmla="*/ 481108 h 652653"/>
                <a:gd name="connsiteX116" fmla="*/ 794195 w 911066"/>
                <a:gd name="connsiteY116" fmla="*/ 485585 h 652653"/>
                <a:gd name="connsiteX117" fmla="*/ 790099 w 911066"/>
                <a:gd name="connsiteY117" fmla="*/ 491109 h 652653"/>
                <a:gd name="connsiteX118" fmla="*/ 778288 w 911066"/>
                <a:gd name="connsiteY118" fmla="*/ 492538 h 652653"/>
                <a:gd name="connsiteX119" fmla="*/ 776954 w 911066"/>
                <a:gd name="connsiteY119" fmla="*/ 496443 h 652653"/>
                <a:gd name="connsiteX120" fmla="*/ 761714 w 911066"/>
                <a:gd name="connsiteY120" fmla="*/ 500063 h 652653"/>
                <a:gd name="connsiteX121" fmla="*/ 759714 w 911066"/>
                <a:gd name="connsiteY121" fmla="*/ 503301 h 652653"/>
                <a:gd name="connsiteX122" fmla="*/ 755523 w 911066"/>
                <a:gd name="connsiteY122" fmla="*/ 500348 h 652653"/>
                <a:gd name="connsiteX123" fmla="*/ 752475 w 911066"/>
                <a:gd name="connsiteY123" fmla="*/ 515207 h 652653"/>
                <a:gd name="connsiteX124" fmla="*/ 745426 w 911066"/>
                <a:gd name="connsiteY124" fmla="*/ 514731 h 652653"/>
                <a:gd name="connsiteX125" fmla="*/ 748570 w 911066"/>
                <a:gd name="connsiteY125" fmla="*/ 518255 h 652653"/>
                <a:gd name="connsiteX126" fmla="*/ 748665 w 911066"/>
                <a:gd name="connsiteY126" fmla="*/ 528352 h 652653"/>
                <a:gd name="connsiteX127" fmla="*/ 752189 w 911066"/>
                <a:gd name="connsiteY127" fmla="*/ 528638 h 652653"/>
                <a:gd name="connsiteX128" fmla="*/ 757714 w 911066"/>
                <a:gd name="connsiteY128" fmla="*/ 539020 h 652653"/>
                <a:gd name="connsiteX129" fmla="*/ 750665 w 911066"/>
                <a:gd name="connsiteY129" fmla="*/ 537400 h 652653"/>
                <a:gd name="connsiteX130" fmla="*/ 746950 w 911066"/>
                <a:gd name="connsiteY130" fmla="*/ 539972 h 652653"/>
                <a:gd name="connsiteX131" fmla="*/ 741426 w 911066"/>
                <a:gd name="connsiteY131" fmla="*/ 545687 h 652653"/>
                <a:gd name="connsiteX132" fmla="*/ 744569 w 911066"/>
                <a:gd name="connsiteY132" fmla="*/ 551593 h 652653"/>
                <a:gd name="connsiteX133" fmla="*/ 739902 w 911066"/>
                <a:gd name="connsiteY133" fmla="*/ 556356 h 652653"/>
                <a:gd name="connsiteX134" fmla="*/ 731806 w 911066"/>
                <a:gd name="connsiteY134" fmla="*/ 550545 h 652653"/>
                <a:gd name="connsiteX135" fmla="*/ 724186 w 911066"/>
                <a:gd name="connsiteY135" fmla="*/ 556641 h 652653"/>
                <a:gd name="connsiteX136" fmla="*/ 713708 w 911066"/>
                <a:gd name="connsiteY136" fmla="*/ 548830 h 652653"/>
                <a:gd name="connsiteX137" fmla="*/ 708470 w 911066"/>
                <a:gd name="connsiteY137" fmla="*/ 554069 h 652653"/>
                <a:gd name="connsiteX138" fmla="*/ 704183 w 911066"/>
                <a:gd name="connsiteY138" fmla="*/ 550831 h 652653"/>
                <a:gd name="connsiteX139" fmla="*/ 702278 w 911066"/>
                <a:gd name="connsiteY139" fmla="*/ 554546 h 652653"/>
                <a:gd name="connsiteX140" fmla="*/ 707231 w 911066"/>
                <a:gd name="connsiteY140" fmla="*/ 559118 h 652653"/>
                <a:gd name="connsiteX141" fmla="*/ 705707 w 911066"/>
                <a:gd name="connsiteY141" fmla="*/ 577310 h 652653"/>
                <a:gd name="connsiteX142" fmla="*/ 709136 w 911066"/>
                <a:gd name="connsiteY142" fmla="*/ 581025 h 652653"/>
                <a:gd name="connsiteX143" fmla="*/ 708565 w 911066"/>
                <a:gd name="connsiteY143" fmla="*/ 590265 h 652653"/>
                <a:gd name="connsiteX144" fmla="*/ 702564 w 911066"/>
                <a:gd name="connsiteY144" fmla="*/ 590359 h 652653"/>
                <a:gd name="connsiteX145" fmla="*/ 699040 w 911066"/>
                <a:gd name="connsiteY145" fmla="*/ 586740 h 652653"/>
                <a:gd name="connsiteX146" fmla="*/ 692658 w 911066"/>
                <a:gd name="connsiteY146" fmla="*/ 591503 h 652653"/>
                <a:gd name="connsiteX147" fmla="*/ 677704 w 911066"/>
                <a:gd name="connsiteY147" fmla="*/ 588740 h 652653"/>
                <a:gd name="connsiteX148" fmla="*/ 670179 w 911066"/>
                <a:gd name="connsiteY148" fmla="*/ 593217 h 652653"/>
                <a:gd name="connsiteX149" fmla="*/ 660940 w 911066"/>
                <a:gd name="connsiteY149" fmla="*/ 591217 h 652653"/>
                <a:gd name="connsiteX150" fmla="*/ 655701 w 911066"/>
                <a:gd name="connsiteY150" fmla="*/ 597980 h 652653"/>
                <a:gd name="connsiteX151" fmla="*/ 651320 w 911066"/>
                <a:gd name="connsiteY151" fmla="*/ 619887 h 652653"/>
                <a:gd name="connsiteX152" fmla="*/ 639032 w 911066"/>
                <a:gd name="connsiteY152" fmla="*/ 622173 h 652653"/>
                <a:gd name="connsiteX153" fmla="*/ 635603 w 911066"/>
                <a:gd name="connsiteY153" fmla="*/ 617697 h 652653"/>
                <a:gd name="connsiteX154" fmla="*/ 633222 w 911066"/>
                <a:gd name="connsiteY154" fmla="*/ 630936 h 652653"/>
                <a:gd name="connsiteX155" fmla="*/ 633222 w 911066"/>
                <a:gd name="connsiteY155" fmla="*/ 630936 h 652653"/>
                <a:gd name="connsiteX156" fmla="*/ 633603 w 911066"/>
                <a:gd name="connsiteY156" fmla="*/ 645605 h 652653"/>
                <a:gd name="connsiteX157" fmla="*/ 621316 w 911066"/>
                <a:gd name="connsiteY157" fmla="*/ 637794 h 652653"/>
                <a:gd name="connsiteX158" fmla="*/ 622840 w 911066"/>
                <a:gd name="connsiteY158" fmla="*/ 627507 h 652653"/>
                <a:gd name="connsiteX159" fmla="*/ 619506 w 911066"/>
                <a:gd name="connsiteY159" fmla="*/ 632650 h 652653"/>
                <a:gd name="connsiteX160" fmla="*/ 616267 w 911066"/>
                <a:gd name="connsiteY160" fmla="*/ 630269 h 652653"/>
                <a:gd name="connsiteX161" fmla="*/ 610362 w 911066"/>
                <a:gd name="connsiteY161" fmla="*/ 615982 h 652653"/>
                <a:gd name="connsiteX162" fmla="*/ 612457 w 911066"/>
                <a:gd name="connsiteY162" fmla="*/ 609695 h 652653"/>
                <a:gd name="connsiteX163" fmla="*/ 608266 w 911066"/>
                <a:gd name="connsiteY163" fmla="*/ 610648 h 652653"/>
                <a:gd name="connsiteX164" fmla="*/ 605885 w 911066"/>
                <a:gd name="connsiteY164" fmla="*/ 613506 h 652653"/>
                <a:gd name="connsiteX165" fmla="*/ 612457 w 911066"/>
                <a:gd name="connsiteY165" fmla="*/ 630746 h 652653"/>
                <a:gd name="connsiteX166" fmla="*/ 608362 w 911066"/>
                <a:gd name="connsiteY166" fmla="*/ 639509 h 652653"/>
                <a:gd name="connsiteX167" fmla="*/ 597217 w 911066"/>
                <a:gd name="connsiteY167" fmla="*/ 645319 h 652653"/>
                <a:gd name="connsiteX168" fmla="*/ 573691 w 911066"/>
                <a:gd name="connsiteY168" fmla="*/ 650177 h 652653"/>
                <a:gd name="connsiteX169" fmla="*/ 572167 w 911066"/>
                <a:gd name="connsiteY169" fmla="*/ 644176 h 652653"/>
                <a:gd name="connsiteX170" fmla="*/ 570166 w 911066"/>
                <a:gd name="connsiteY170" fmla="*/ 651700 h 652653"/>
                <a:gd name="connsiteX171" fmla="*/ 561975 w 911066"/>
                <a:gd name="connsiteY171" fmla="*/ 652653 h 652653"/>
                <a:gd name="connsiteX172" fmla="*/ 548164 w 911066"/>
                <a:gd name="connsiteY172" fmla="*/ 646748 h 652653"/>
                <a:gd name="connsiteX173" fmla="*/ 562356 w 911066"/>
                <a:gd name="connsiteY173" fmla="*/ 637984 h 652653"/>
                <a:gd name="connsiteX174" fmla="*/ 559784 w 911066"/>
                <a:gd name="connsiteY174" fmla="*/ 630555 h 652653"/>
                <a:gd name="connsiteX175" fmla="*/ 551593 w 911066"/>
                <a:gd name="connsiteY175" fmla="*/ 629412 h 652653"/>
                <a:gd name="connsiteX176" fmla="*/ 549116 w 911066"/>
                <a:gd name="connsiteY176" fmla="*/ 625317 h 652653"/>
                <a:gd name="connsiteX177" fmla="*/ 539115 w 911066"/>
                <a:gd name="connsiteY177" fmla="*/ 628079 h 652653"/>
                <a:gd name="connsiteX178" fmla="*/ 532447 w 911066"/>
                <a:gd name="connsiteY178" fmla="*/ 626078 h 652653"/>
                <a:gd name="connsiteX179" fmla="*/ 525208 w 911066"/>
                <a:gd name="connsiteY179" fmla="*/ 616744 h 652653"/>
                <a:gd name="connsiteX180" fmla="*/ 526828 w 911066"/>
                <a:gd name="connsiteY180" fmla="*/ 604457 h 652653"/>
                <a:gd name="connsiteX181" fmla="*/ 523018 w 911066"/>
                <a:gd name="connsiteY181" fmla="*/ 615887 h 652653"/>
                <a:gd name="connsiteX182" fmla="*/ 527113 w 911066"/>
                <a:gd name="connsiteY182" fmla="*/ 624459 h 652653"/>
                <a:gd name="connsiteX183" fmla="*/ 518255 w 911066"/>
                <a:gd name="connsiteY183" fmla="*/ 622840 h 652653"/>
                <a:gd name="connsiteX184" fmla="*/ 512064 w 911066"/>
                <a:gd name="connsiteY184" fmla="*/ 627126 h 652653"/>
                <a:gd name="connsiteX185" fmla="*/ 499872 w 911066"/>
                <a:gd name="connsiteY185" fmla="*/ 606838 h 652653"/>
                <a:gd name="connsiteX186" fmla="*/ 495586 w 911066"/>
                <a:gd name="connsiteY186" fmla="*/ 612839 h 652653"/>
                <a:gd name="connsiteX187" fmla="*/ 491109 w 911066"/>
                <a:gd name="connsiteY187" fmla="*/ 608172 h 652653"/>
                <a:gd name="connsiteX188" fmla="*/ 492157 w 911066"/>
                <a:gd name="connsiteY188" fmla="*/ 593503 h 652653"/>
                <a:gd name="connsiteX189" fmla="*/ 488156 w 911066"/>
                <a:gd name="connsiteY189" fmla="*/ 589979 h 652653"/>
                <a:gd name="connsiteX190" fmla="*/ 480155 w 911066"/>
                <a:gd name="connsiteY190" fmla="*/ 597218 h 652653"/>
                <a:gd name="connsiteX191" fmla="*/ 488918 w 911066"/>
                <a:gd name="connsiteY191" fmla="*/ 607505 h 652653"/>
                <a:gd name="connsiteX192" fmla="*/ 486537 w 911066"/>
                <a:gd name="connsiteY192" fmla="*/ 610267 h 652653"/>
                <a:gd name="connsiteX193" fmla="*/ 492062 w 911066"/>
                <a:gd name="connsiteY193" fmla="*/ 613029 h 652653"/>
                <a:gd name="connsiteX194" fmla="*/ 491871 w 911066"/>
                <a:gd name="connsiteY194" fmla="*/ 618744 h 652653"/>
                <a:gd name="connsiteX195" fmla="*/ 481108 w 911066"/>
                <a:gd name="connsiteY195" fmla="*/ 632365 h 652653"/>
                <a:gd name="connsiteX196" fmla="*/ 470821 w 911066"/>
                <a:gd name="connsiteY196" fmla="*/ 633413 h 652653"/>
                <a:gd name="connsiteX197" fmla="*/ 473107 w 911066"/>
                <a:gd name="connsiteY197" fmla="*/ 618744 h 652653"/>
                <a:gd name="connsiteX198" fmla="*/ 469773 w 911066"/>
                <a:gd name="connsiteY198" fmla="*/ 619601 h 652653"/>
                <a:gd name="connsiteX199" fmla="*/ 466820 w 911066"/>
                <a:gd name="connsiteY199" fmla="*/ 627412 h 652653"/>
                <a:gd name="connsiteX200" fmla="*/ 464534 w 911066"/>
                <a:gd name="connsiteY200" fmla="*/ 624745 h 652653"/>
                <a:gd name="connsiteX201" fmla="*/ 467582 w 911066"/>
                <a:gd name="connsiteY201" fmla="*/ 620363 h 652653"/>
                <a:gd name="connsiteX202" fmla="*/ 461391 w 911066"/>
                <a:gd name="connsiteY202" fmla="*/ 620363 h 652653"/>
                <a:gd name="connsiteX203" fmla="*/ 461677 w 911066"/>
                <a:gd name="connsiteY203" fmla="*/ 630555 h 652653"/>
                <a:gd name="connsiteX204" fmla="*/ 449008 w 911066"/>
                <a:gd name="connsiteY204" fmla="*/ 640652 h 652653"/>
                <a:gd name="connsiteX205" fmla="*/ 453485 w 911066"/>
                <a:gd name="connsiteY205" fmla="*/ 631698 h 652653"/>
                <a:gd name="connsiteX206" fmla="*/ 452533 w 911066"/>
                <a:gd name="connsiteY206" fmla="*/ 625507 h 652653"/>
                <a:gd name="connsiteX207" fmla="*/ 441198 w 911066"/>
                <a:gd name="connsiteY207" fmla="*/ 631889 h 652653"/>
                <a:gd name="connsiteX208" fmla="*/ 446056 w 911066"/>
                <a:gd name="connsiteY208" fmla="*/ 636270 h 652653"/>
                <a:gd name="connsiteX209" fmla="*/ 438531 w 911066"/>
                <a:gd name="connsiteY209" fmla="*/ 638175 h 652653"/>
                <a:gd name="connsiteX210" fmla="*/ 434435 w 911066"/>
                <a:gd name="connsiteY210" fmla="*/ 633413 h 652653"/>
                <a:gd name="connsiteX211" fmla="*/ 432530 w 911066"/>
                <a:gd name="connsiteY211" fmla="*/ 636080 h 652653"/>
                <a:gd name="connsiteX212" fmla="*/ 428149 w 911066"/>
                <a:gd name="connsiteY212" fmla="*/ 633032 h 652653"/>
                <a:gd name="connsiteX213" fmla="*/ 418052 w 911066"/>
                <a:gd name="connsiteY213" fmla="*/ 635413 h 652653"/>
                <a:gd name="connsiteX214" fmla="*/ 406432 w 911066"/>
                <a:gd name="connsiteY214" fmla="*/ 620554 h 652653"/>
                <a:gd name="connsiteX215" fmla="*/ 397383 w 911066"/>
                <a:gd name="connsiteY215" fmla="*/ 620363 h 652653"/>
                <a:gd name="connsiteX216" fmla="*/ 384905 w 911066"/>
                <a:gd name="connsiteY216" fmla="*/ 626269 h 652653"/>
                <a:gd name="connsiteX217" fmla="*/ 372523 w 911066"/>
                <a:gd name="connsiteY217" fmla="*/ 625317 h 652653"/>
                <a:gd name="connsiteX218" fmla="*/ 366522 w 911066"/>
                <a:gd name="connsiteY218" fmla="*/ 628841 h 652653"/>
                <a:gd name="connsiteX219" fmla="*/ 359378 w 911066"/>
                <a:gd name="connsiteY219" fmla="*/ 619125 h 652653"/>
                <a:gd name="connsiteX220" fmla="*/ 346805 w 911066"/>
                <a:gd name="connsiteY220" fmla="*/ 627602 h 652653"/>
                <a:gd name="connsiteX221" fmla="*/ 346329 w 911066"/>
                <a:gd name="connsiteY221" fmla="*/ 618554 h 652653"/>
                <a:gd name="connsiteX222" fmla="*/ 339662 w 911066"/>
                <a:gd name="connsiteY222" fmla="*/ 609315 h 652653"/>
                <a:gd name="connsiteX223" fmla="*/ 331280 w 911066"/>
                <a:gd name="connsiteY223" fmla="*/ 613791 h 652653"/>
                <a:gd name="connsiteX224" fmla="*/ 313563 w 911066"/>
                <a:gd name="connsiteY224" fmla="*/ 600551 h 652653"/>
                <a:gd name="connsiteX225" fmla="*/ 306324 w 911066"/>
                <a:gd name="connsiteY225" fmla="*/ 599218 h 652653"/>
                <a:gd name="connsiteX226" fmla="*/ 310515 w 911066"/>
                <a:gd name="connsiteY226" fmla="*/ 584835 h 652653"/>
                <a:gd name="connsiteX227" fmla="*/ 303466 w 911066"/>
                <a:gd name="connsiteY227" fmla="*/ 583311 h 652653"/>
                <a:gd name="connsiteX228" fmla="*/ 298704 w 911066"/>
                <a:gd name="connsiteY228" fmla="*/ 586454 h 652653"/>
                <a:gd name="connsiteX229" fmla="*/ 291751 w 911066"/>
                <a:gd name="connsiteY229" fmla="*/ 579691 h 652653"/>
                <a:gd name="connsiteX230" fmla="*/ 280702 w 911066"/>
                <a:gd name="connsiteY230" fmla="*/ 579406 h 652653"/>
                <a:gd name="connsiteX231" fmla="*/ 275558 w 911066"/>
                <a:gd name="connsiteY231" fmla="*/ 574357 h 652653"/>
                <a:gd name="connsiteX232" fmla="*/ 267653 w 911066"/>
                <a:gd name="connsiteY232" fmla="*/ 580263 h 652653"/>
                <a:gd name="connsiteX233" fmla="*/ 265462 w 911066"/>
                <a:gd name="connsiteY233" fmla="*/ 578548 h 652653"/>
                <a:gd name="connsiteX234" fmla="*/ 268796 w 911066"/>
                <a:gd name="connsiteY234" fmla="*/ 563594 h 652653"/>
                <a:gd name="connsiteX235" fmla="*/ 267938 w 911066"/>
                <a:gd name="connsiteY235" fmla="*/ 555212 h 652653"/>
                <a:gd name="connsiteX236" fmla="*/ 263652 w 911066"/>
                <a:gd name="connsiteY236" fmla="*/ 551974 h 652653"/>
                <a:gd name="connsiteX237" fmla="*/ 267653 w 911066"/>
                <a:gd name="connsiteY237" fmla="*/ 547497 h 652653"/>
                <a:gd name="connsiteX238" fmla="*/ 266319 w 911066"/>
                <a:gd name="connsiteY238" fmla="*/ 540258 h 652653"/>
                <a:gd name="connsiteX239" fmla="*/ 261556 w 911066"/>
                <a:gd name="connsiteY239" fmla="*/ 532066 h 652653"/>
                <a:gd name="connsiteX240" fmla="*/ 250412 w 911066"/>
                <a:gd name="connsiteY240" fmla="*/ 530828 h 652653"/>
                <a:gd name="connsiteX241" fmla="*/ 253841 w 911066"/>
                <a:gd name="connsiteY241" fmla="*/ 526732 h 652653"/>
                <a:gd name="connsiteX242" fmla="*/ 250222 w 911066"/>
                <a:gd name="connsiteY242" fmla="*/ 518065 h 652653"/>
                <a:gd name="connsiteX243" fmla="*/ 256222 w 911066"/>
                <a:gd name="connsiteY243" fmla="*/ 498253 h 652653"/>
                <a:gd name="connsiteX244" fmla="*/ 264986 w 911066"/>
                <a:gd name="connsiteY244" fmla="*/ 502158 h 652653"/>
                <a:gd name="connsiteX245" fmla="*/ 271272 w 911066"/>
                <a:gd name="connsiteY245" fmla="*/ 499682 h 652653"/>
                <a:gd name="connsiteX246" fmla="*/ 275082 w 911066"/>
                <a:gd name="connsiteY246" fmla="*/ 480155 h 652653"/>
                <a:gd name="connsiteX247" fmla="*/ 283655 w 911066"/>
                <a:gd name="connsiteY247" fmla="*/ 471869 h 652653"/>
                <a:gd name="connsiteX248" fmla="*/ 276034 w 911066"/>
                <a:gd name="connsiteY248" fmla="*/ 470440 h 652653"/>
                <a:gd name="connsiteX249" fmla="*/ 268605 w 911066"/>
                <a:gd name="connsiteY249" fmla="*/ 461296 h 652653"/>
                <a:gd name="connsiteX250" fmla="*/ 263557 w 911066"/>
                <a:gd name="connsiteY250" fmla="*/ 460534 h 652653"/>
                <a:gd name="connsiteX251" fmla="*/ 260985 w 911066"/>
                <a:gd name="connsiteY251" fmla="*/ 463868 h 652653"/>
                <a:gd name="connsiteX252" fmla="*/ 254794 w 911066"/>
                <a:gd name="connsiteY252" fmla="*/ 455295 h 652653"/>
                <a:gd name="connsiteX253" fmla="*/ 250984 w 911066"/>
                <a:gd name="connsiteY253" fmla="*/ 457200 h 652653"/>
                <a:gd name="connsiteX254" fmla="*/ 245936 w 911066"/>
                <a:gd name="connsiteY254" fmla="*/ 453390 h 652653"/>
                <a:gd name="connsiteX255" fmla="*/ 242697 w 911066"/>
                <a:gd name="connsiteY255" fmla="*/ 459010 h 652653"/>
                <a:gd name="connsiteX256" fmla="*/ 227362 w 911066"/>
                <a:gd name="connsiteY256" fmla="*/ 461582 h 652653"/>
                <a:gd name="connsiteX257" fmla="*/ 225076 w 911066"/>
                <a:gd name="connsiteY257" fmla="*/ 465296 h 652653"/>
                <a:gd name="connsiteX258" fmla="*/ 216313 w 911066"/>
                <a:gd name="connsiteY258" fmla="*/ 463582 h 652653"/>
                <a:gd name="connsiteX259" fmla="*/ 206502 w 911066"/>
                <a:gd name="connsiteY259" fmla="*/ 447866 h 652653"/>
                <a:gd name="connsiteX260" fmla="*/ 183166 w 911066"/>
                <a:gd name="connsiteY260" fmla="*/ 447580 h 652653"/>
                <a:gd name="connsiteX261" fmla="*/ 182594 w 911066"/>
                <a:gd name="connsiteY261" fmla="*/ 454152 h 652653"/>
                <a:gd name="connsiteX262" fmla="*/ 173164 w 911066"/>
                <a:gd name="connsiteY262" fmla="*/ 452247 h 652653"/>
                <a:gd name="connsiteX263" fmla="*/ 167259 w 911066"/>
                <a:gd name="connsiteY263" fmla="*/ 456247 h 652653"/>
                <a:gd name="connsiteX264" fmla="*/ 161925 w 911066"/>
                <a:gd name="connsiteY264" fmla="*/ 447008 h 652653"/>
                <a:gd name="connsiteX265" fmla="*/ 151352 w 911066"/>
                <a:gd name="connsiteY265" fmla="*/ 442246 h 652653"/>
                <a:gd name="connsiteX266" fmla="*/ 150781 w 911066"/>
                <a:gd name="connsiteY266" fmla="*/ 438341 h 652653"/>
                <a:gd name="connsiteX267" fmla="*/ 131350 w 911066"/>
                <a:gd name="connsiteY267" fmla="*/ 437102 h 652653"/>
                <a:gd name="connsiteX268" fmla="*/ 130397 w 911066"/>
                <a:gd name="connsiteY268" fmla="*/ 431102 h 652653"/>
                <a:gd name="connsiteX269" fmla="*/ 133731 w 911066"/>
                <a:gd name="connsiteY269" fmla="*/ 427387 h 652653"/>
                <a:gd name="connsiteX270" fmla="*/ 127349 w 911066"/>
                <a:gd name="connsiteY270" fmla="*/ 421386 h 652653"/>
                <a:gd name="connsiteX271" fmla="*/ 127349 w 911066"/>
                <a:gd name="connsiteY271" fmla="*/ 421386 h 652653"/>
                <a:gd name="connsiteX272" fmla="*/ 125635 w 911066"/>
                <a:gd name="connsiteY272" fmla="*/ 414338 h 652653"/>
                <a:gd name="connsiteX273" fmla="*/ 133159 w 911066"/>
                <a:gd name="connsiteY273" fmla="*/ 405575 h 652653"/>
                <a:gd name="connsiteX274" fmla="*/ 140875 w 911066"/>
                <a:gd name="connsiteY274" fmla="*/ 400431 h 652653"/>
                <a:gd name="connsiteX275" fmla="*/ 145447 w 911066"/>
                <a:gd name="connsiteY275" fmla="*/ 403288 h 652653"/>
                <a:gd name="connsiteX276" fmla="*/ 140398 w 911066"/>
                <a:gd name="connsiteY276" fmla="*/ 394240 h 652653"/>
                <a:gd name="connsiteX277" fmla="*/ 146304 w 911066"/>
                <a:gd name="connsiteY277" fmla="*/ 393859 h 652653"/>
                <a:gd name="connsiteX278" fmla="*/ 153353 w 911066"/>
                <a:gd name="connsiteY278" fmla="*/ 386334 h 652653"/>
                <a:gd name="connsiteX279" fmla="*/ 159067 w 911066"/>
                <a:gd name="connsiteY279" fmla="*/ 385286 h 652653"/>
                <a:gd name="connsiteX280" fmla="*/ 161449 w 911066"/>
                <a:gd name="connsiteY280" fmla="*/ 379000 h 652653"/>
                <a:gd name="connsiteX281" fmla="*/ 168021 w 911066"/>
                <a:gd name="connsiteY281" fmla="*/ 377190 h 652653"/>
                <a:gd name="connsiteX282" fmla="*/ 171450 w 911066"/>
                <a:gd name="connsiteY282" fmla="*/ 381095 h 652653"/>
                <a:gd name="connsiteX283" fmla="*/ 180689 w 911066"/>
                <a:gd name="connsiteY283" fmla="*/ 382429 h 652653"/>
                <a:gd name="connsiteX284" fmla="*/ 182308 w 911066"/>
                <a:gd name="connsiteY284" fmla="*/ 387858 h 652653"/>
                <a:gd name="connsiteX285" fmla="*/ 199358 w 911066"/>
                <a:gd name="connsiteY285" fmla="*/ 371951 h 652653"/>
                <a:gd name="connsiteX286" fmla="*/ 196787 w 911066"/>
                <a:gd name="connsiteY286" fmla="*/ 367951 h 652653"/>
                <a:gd name="connsiteX287" fmla="*/ 201454 w 911066"/>
                <a:gd name="connsiteY287" fmla="*/ 353663 h 652653"/>
                <a:gd name="connsiteX288" fmla="*/ 198882 w 911066"/>
                <a:gd name="connsiteY288" fmla="*/ 342424 h 652653"/>
                <a:gd name="connsiteX289" fmla="*/ 205549 w 911066"/>
                <a:gd name="connsiteY289" fmla="*/ 338614 h 652653"/>
                <a:gd name="connsiteX290" fmla="*/ 203168 w 911066"/>
                <a:gd name="connsiteY290" fmla="*/ 333756 h 652653"/>
                <a:gd name="connsiteX291" fmla="*/ 206121 w 911066"/>
                <a:gd name="connsiteY291" fmla="*/ 332518 h 652653"/>
                <a:gd name="connsiteX292" fmla="*/ 199930 w 911066"/>
                <a:gd name="connsiteY292" fmla="*/ 327946 h 652653"/>
                <a:gd name="connsiteX293" fmla="*/ 194024 w 911066"/>
                <a:gd name="connsiteY293" fmla="*/ 311849 h 652653"/>
                <a:gd name="connsiteX294" fmla="*/ 182594 w 911066"/>
                <a:gd name="connsiteY294" fmla="*/ 298704 h 652653"/>
                <a:gd name="connsiteX295" fmla="*/ 172688 w 911066"/>
                <a:gd name="connsiteY295" fmla="*/ 299561 h 652653"/>
                <a:gd name="connsiteX296" fmla="*/ 170307 w 911066"/>
                <a:gd name="connsiteY296" fmla="*/ 308801 h 652653"/>
                <a:gd name="connsiteX297" fmla="*/ 165259 w 911066"/>
                <a:gd name="connsiteY297" fmla="*/ 307753 h 652653"/>
                <a:gd name="connsiteX298" fmla="*/ 163354 w 911066"/>
                <a:gd name="connsiteY298" fmla="*/ 311849 h 652653"/>
                <a:gd name="connsiteX299" fmla="*/ 157448 w 911066"/>
                <a:gd name="connsiteY299" fmla="*/ 310991 h 652653"/>
                <a:gd name="connsiteX300" fmla="*/ 158877 w 911066"/>
                <a:gd name="connsiteY300" fmla="*/ 308038 h 652653"/>
                <a:gd name="connsiteX301" fmla="*/ 155067 w 911066"/>
                <a:gd name="connsiteY301" fmla="*/ 305943 h 652653"/>
                <a:gd name="connsiteX302" fmla="*/ 141922 w 911066"/>
                <a:gd name="connsiteY302" fmla="*/ 309944 h 652653"/>
                <a:gd name="connsiteX303" fmla="*/ 135160 w 911066"/>
                <a:gd name="connsiteY303" fmla="*/ 297275 h 652653"/>
                <a:gd name="connsiteX304" fmla="*/ 126397 w 911066"/>
                <a:gd name="connsiteY304" fmla="*/ 298609 h 652653"/>
                <a:gd name="connsiteX305" fmla="*/ 120587 w 911066"/>
                <a:gd name="connsiteY305" fmla="*/ 312515 h 652653"/>
                <a:gd name="connsiteX306" fmla="*/ 111823 w 911066"/>
                <a:gd name="connsiteY306" fmla="*/ 310420 h 652653"/>
                <a:gd name="connsiteX307" fmla="*/ 100870 w 911066"/>
                <a:gd name="connsiteY307" fmla="*/ 299942 h 652653"/>
                <a:gd name="connsiteX308" fmla="*/ 93536 w 911066"/>
                <a:gd name="connsiteY308" fmla="*/ 306229 h 652653"/>
                <a:gd name="connsiteX309" fmla="*/ 84011 w 911066"/>
                <a:gd name="connsiteY309" fmla="*/ 297085 h 652653"/>
                <a:gd name="connsiteX310" fmla="*/ 90297 w 911066"/>
                <a:gd name="connsiteY310" fmla="*/ 290513 h 652653"/>
                <a:gd name="connsiteX311" fmla="*/ 84011 w 911066"/>
                <a:gd name="connsiteY311" fmla="*/ 278321 h 652653"/>
                <a:gd name="connsiteX312" fmla="*/ 85725 w 911066"/>
                <a:gd name="connsiteY312" fmla="*/ 271272 h 652653"/>
                <a:gd name="connsiteX313" fmla="*/ 75533 w 911066"/>
                <a:gd name="connsiteY313" fmla="*/ 266605 h 652653"/>
                <a:gd name="connsiteX314" fmla="*/ 74295 w 911066"/>
                <a:gd name="connsiteY314" fmla="*/ 259937 h 652653"/>
                <a:gd name="connsiteX315" fmla="*/ 68008 w 911066"/>
                <a:gd name="connsiteY315" fmla="*/ 257461 h 652653"/>
                <a:gd name="connsiteX316" fmla="*/ 55340 w 911066"/>
                <a:gd name="connsiteY316" fmla="*/ 261842 h 652653"/>
                <a:gd name="connsiteX317" fmla="*/ 33338 w 911066"/>
                <a:gd name="connsiteY317" fmla="*/ 255079 h 652653"/>
                <a:gd name="connsiteX318" fmla="*/ 27908 w 911066"/>
                <a:gd name="connsiteY318" fmla="*/ 256889 h 652653"/>
                <a:gd name="connsiteX319" fmla="*/ 28575 w 911066"/>
                <a:gd name="connsiteY319" fmla="*/ 270891 h 652653"/>
                <a:gd name="connsiteX320" fmla="*/ 25432 w 911066"/>
                <a:gd name="connsiteY320" fmla="*/ 273177 h 652653"/>
                <a:gd name="connsiteX321" fmla="*/ 14954 w 911066"/>
                <a:gd name="connsiteY321" fmla="*/ 265462 h 652653"/>
                <a:gd name="connsiteX322" fmla="*/ 15716 w 911066"/>
                <a:gd name="connsiteY322" fmla="*/ 261842 h 652653"/>
                <a:gd name="connsiteX323" fmla="*/ 2762 w 911066"/>
                <a:gd name="connsiteY323" fmla="*/ 240125 h 652653"/>
                <a:gd name="connsiteX324" fmla="*/ 0 w 911066"/>
                <a:gd name="connsiteY324" fmla="*/ 229934 h 652653"/>
                <a:gd name="connsiteX325" fmla="*/ 5905 w 911066"/>
                <a:gd name="connsiteY325" fmla="*/ 219456 h 652653"/>
                <a:gd name="connsiteX326" fmla="*/ 5905 w 911066"/>
                <a:gd name="connsiteY326" fmla="*/ 219456 h 652653"/>
                <a:gd name="connsiteX327" fmla="*/ 30004 w 911066"/>
                <a:gd name="connsiteY327" fmla="*/ 234029 h 652653"/>
                <a:gd name="connsiteX328" fmla="*/ 33909 w 911066"/>
                <a:gd name="connsiteY328" fmla="*/ 228886 h 652653"/>
                <a:gd name="connsiteX329" fmla="*/ 43529 w 911066"/>
                <a:gd name="connsiteY329" fmla="*/ 226314 h 652653"/>
                <a:gd name="connsiteX330" fmla="*/ 47149 w 911066"/>
                <a:gd name="connsiteY330" fmla="*/ 218027 h 652653"/>
                <a:gd name="connsiteX331" fmla="*/ 66389 w 911066"/>
                <a:gd name="connsiteY331" fmla="*/ 211074 h 652653"/>
                <a:gd name="connsiteX332" fmla="*/ 67246 w 911066"/>
                <a:gd name="connsiteY332" fmla="*/ 200025 h 652653"/>
                <a:gd name="connsiteX333" fmla="*/ 71152 w 911066"/>
                <a:gd name="connsiteY333" fmla="*/ 194977 h 652653"/>
                <a:gd name="connsiteX334" fmla="*/ 87535 w 911066"/>
                <a:gd name="connsiteY334" fmla="*/ 184499 h 652653"/>
                <a:gd name="connsiteX335" fmla="*/ 94964 w 911066"/>
                <a:gd name="connsiteY335" fmla="*/ 192881 h 652653"/>
                <a:gd name="connsiteX336" fmla="*/ 113443 w 911066"/>
                <a:gd name="connsiteY336" fmla="*/ 192786 h 652653"/>
                <a:gd name="connsiteX337" fmla="*/ 123444 w 911066"/>
                <a:gd name="connsiteY337" fmla="*/ 209455 h 652653"/>
                <a:gd name="connsiteX338" fmla="*/ 134112 w 911066"/>
                <a:gd name="connsiteY338" fmla="*/ 209550 h 652653"/>
                <a:gd name="connsiteX339" fmla="*/ 159734 w 911066"/>
                <a:gd name="connsiteY339" fmla="*/ 223171 h 652653"/>
                <a:gd name="connsiteX340" fmla="*/ 174403 w 911066"/>
                <a:gd name="connsiteY340" fmla="*/ 220028 h 652653"/>
                <a:gd name="connsiteX341" fmla="*/ 185356 w 911066"/>
                <a:gd name="connsiteY341" fmla="*/ 231648 h 652653"/>
                <a:gd name="connsiteX342" fmla="*/ 189166 w 911066"/>
                <a:gd name="connsiteY342" fmla="*/ 224409 h 652653"/>
                <a:gd name="connsiteX343" fmla="*/ 203645 w 911066"/>
                <a:gd name="connsiteY343" fmla="*/ 214694 h 652653"/>
                <a:gd name="connsiteX344" fmla="*/ 206883 w 911066"/>
                <a:gd name="connsiteY344" fmla="*/ 201835 h 652653"/>
                <a:gd name="connsiteX345" fmla="*/ 200692 w 911066"/>
                <a:gd name="connsiteY345" fmla="*/ 189071 h 652653"/>
                <a:gd name="connsiteX346" fmla="*/ 219170 w 911066"/>
                <a:gd name="connsiteY346" fmla="*/ 186976 h 652653"/>
                <a:gd name="connsiteX347" fmla="*/ 235934 w 911066"/>
                <a:gd name="connsiteY347" fmla="*/ 180785 h 652653"/>
                <a:gd name="connsiteX348" fmla="*/ 253270 w 911066"/>
                <a:gd name="connsiteY348" fmla="*/ 172212 h 652653"/>
                <a:gd name="connsiteX349" fmla="*/ 261747 w 911066"/>
                <a:gd name="connsiteY349" fmla="*/ 161449 h 652653"/>
                <a:gd name="connsiteX350" fmla="*/ 289941 w 911066"/>
                <a:gd name="connsiteY350" fmla="*/ 159353 h 652653"/>
                <a:gd name="connsiteX351" fmla="*/ 293656 w 911066"/>
                <a:gd name="connsiteY351" fmla="*/ 150971 h 652653"/>
                <a:gd name="connsiteX352" fmla="*/ 301562 w 911066"/>
                <a:gd name="connsiteY352" fmla="*/ 152210 h 652653"/>
                <a:gd name="connsiteX353" fmla="*/ 304419 w 911066"/>
                <a:gd name="connsiteY353" fmla="*/ 138208 h 652653"/>
                <a:gd name="connsiteX354" fmla="*/ 300609 w 911066"/>
                <a:gd name="connsiteY354" fmla="*/ 135731 h 652653"/>
                <a:gd name="connsiteX355" fmla="*/ 298418 w 911066"/>
                <a:gd name="connsiteY355" fmla="*/ 126683 h 652653"/>
                <a:gd name="connsiteX356" fmla="*/ 311277 w 911066"/>
                <a:gd name="connsiteY356" fmla="*/ 115824 h 652653"/>
                <a:gd name="connsiteX357" fmla="*/ 310324 w 911066"/>
                <a:gd name="connsiteY357" fmla="*/ 110109 h 652653"/>
                <a:gd name="connsiteX358" fmla="*/ 330232 w 911066"/>
                <a:gd name="connsiteY358" fmla="*/ 104013 h 652653"/>
                <a:gd name="connsiteX359" fmla="*/ 330708 w 911066"/>
                <a:gd name="connsiteY359" fmla="*/ 110395 h 652653"/>
                <a:gd name="connsiteX360" fmla="*/ 343662 w 911066"/>
                <a:gd name="connsiteY360" fmla="*/ 119729 h 652653"/>
                <a:gd name="connsiteX361" fmla="*/ 340138 w 911066"/>
                <a:gd name="connsiteY361" fmla="*/ 127635 h 652653"/>
                <a:gd name="connsiteX362" fmla="*/ 353378 w 911066"/>
                <a:gd name="connsiteY362" fmla="*/ 132017 h 652653"/>
                <a:gd name="connsiteX363" fmla="*/ 354806 w 911066"/>
                <a:gd name="connsiteY363" fmla="*/ 145828 h 652653"/>
                <a:gd name="connsiteX364" fmla="*/ 360712 w 911066"/>
                <a:gd name="connsiteY364" fmla="*/ 144304 h 652653"/>
                <a:gd name="connsiteX365" fmla="*/ 359950 w 911066"/>
                <a:gd name="connsiteY365" fmla="*/ 155734 h 652653"/>
                <a:gd name="connsiteX366" fmla="*/ 382810 w 911066"/>
                <a:gd name="connsiteY366" fmla="*/ 142304 h 652653"/>
                <a:gd name="connsiteX367" fmla="*/ 386334 w 911066"/>
                <a:gd name="connsiteY367" fmla="*/ 157829 h 652653"/>
                <a:gd name="connsiteX368" fmla="*/ 393382 w 911066"/>
                <a:gd name="connsiteY368" fmla="*/ 152114 h 652653"/>
                <a:gd name="connsiteX369" fmla="*/ 397764 w 911066"/>
                <a:gd name="connsiteY369" fmla="*/ 163544 h 652653"/>
                <a:gd name="connsiteX370" fmla="*/ 396240 w 911066"/>
                <a:gd name="connsiteY370" fmla="*/ 167926 h 652653"/>
                <a:gd name="connsiteX371" fmla="*/ 405098 w 911066"/>
                <a:gd name="connsiteY371" fmla="*/ 168021 h 652653"/>
                <a:gd name="connsiteX372" fmla="*/ 423291 w 911066"/>
                <a:gd name="connsiteY372" fmla="*/ 158020 h 652653"/>
                <a:gd name="connsiteX373" fmla="*/ 435959 w 911066"/>
                <a:gd name="connsiteY373" fmla="*/ 157639 h 652653"/>
                <a:gd name="connsiteX374" fmla="*/ 441293 w 911066"/>
                <a:gd name="connsiteY374" fmla="*/ 142018 h 652653"/>
                <a:gd name="connsiteX375" fmla="*/ 439483 w 911066"/>
                <a:gd name="connsiteY375" fmla="*/ 134112 h 652653"/>
                <a:gd name="connsiteX376" fmla="*/ 445484 w 911066"/>
                <a:gd name="connsiteY376" fmla="*/ 130588 h 652653"/>
                <a:gd name="connsiteX377" fmla="*/ 441103 w 911066"/>
                <a:gd name="connsiteY377" fmla="*/ 126016 h 652653"/>
                <a:gd name="connsiteX378" fmla="*/ 446246 w 911066"/>
                <a:gd name="connsiteY378" fmla="*/ 123920 h 652653"/>
                <a:gd name="connsiteX379" fmla="*/ 451961 w 911066"/>
                <a:gd name="connsiteY379" fmla="*/ 127921 h 652653"/>
                <a:gd name="connsiteX380" fmla="*/ 452342 w 911066"/>
                <a:gd name="connsiteY380" fmla="*/ 123158 h 652653"/>
                <a:gd name="connsiteX381" fmla="*/ 461677 w 911066"/>
                <a:gd name="connsiteY381" fmla="*/ 113919 h 652653"/>
                <a:gd name="connsiteX382" fmla="*/ 470821 w 911066"/>
                <a:gd name="connsiteY382" fmla="*/ 120110 h 652653"/>
                <a:gd name="connsiteX383" fmla="*/ 473107 w 911066"/>
                <a:gd name="connsiteY383" fmla="*/ 126111 h 652653"/>
                <a:gd name="connsiteX384" fmla="*/ 482155 w 911066"/>
                <a:gd name="connsiteY384" fmla="*/ 124682 h 652653"/>
                <a:gd name="connsiteX385" fmla="*/ 495205 w 911066"/>
                <a:gd name="connsiteY385" fmla="*/ 141637 h 652653"/>
                <a:gd name="connsiteX386" fmla="*/ 498443 w 911066"/>
                <a:gd name="connsiteY386" fmla="*/ 137922 h 652653"/>
                <a:gd name="connsiteX387" fmla="*/ 495109 w 911066"/>
                <a:gd name="connsiteY387" fmla="*/ 122777 h 652653"/>
                <a:gd name="connsiteX388" fmla="*/ 499872 w 911066"/>
                <a:gd name="connsiteY388" fmla="*/ 120396 h 652653"/>
                <a:gd name="connsiteX389" fmla="*/ 499205 w 911066"/>
                <a:gd name="connsiteY389" fmla="*/ 116205 h 652653"/>
                <a:gd name="connsiteX390" fmla="*/ 505206 w 911066"/>
                <a:gd name="connsiteY390" fmla="*/ 115443 h 652653"/>
                <a:gd name="connsiteX391" fmla="*/ 502920 w 911066"/>
                <a:gd name="connsiteY391" fmla="*/ 108585 h 652653"/>
                <a:gd name="connsiteX392" fmla="*/ 508730 w 911066"/>
                <a:gd name="connsiteY392" fmla="*/ 102203 h 652653"/>
                <a:gd name="connsiteX393" fmla="*/ 517398 w 911066"/>
                <a:gd name="connsiteY393" fmla="*/ 101060 h 652653"/>
                <a:gd name="connsiteX394" fmla="*/ 515683 w 911066"/>
                <a:gd name="connsiteY394" fmla="*/ 105346 h 652653"/>
                <a:gd name="connsiteX395" fmla="*/ 520351 w 911066"/>
                <a:gd name="connsiteY395" fmla="*/ 114681 h 652653"/>
                <a:gd name="connsiteX396" fmla="*/ 535876 w 911066"/>
                <a:gd name="connsiteY396" fmla="*/ 110680 h 652653"/>
                <a:gd name="connsiteX397" fmla="*/ 548068 w 911066"/>
                <a:gd name="connsiteY397" fmla="*/ 115538 h 652653"/>
                <a:gd name="connsiteX398" fmla="*/ 552259 w 911066"/>
                <a:gd name="connsiteY398" fmla="*/ 112109 h 652653"/>
                <a:gd name="connsiteX399" fmla="*/ 548259 w 911066"/>
                <a:gd name="connsiteY399" fmla="*/ 108490 h 652653"/>
                <a:gd name="connsiteX400" fmla="*/ 547497 w 911066"/>
                <a:gd name="connsiteY400" fmla="*/ 98870 h 652653"/>
                <a:gd name="connsiteX401" fmla="*/ 552164 w 911066"/>
                <a:gd name="connsiteY401" fmla="*/ 87059 h 652653"/>
                <a:gd name="connsiteX402" fmla="*/ 543973 w 911066"/>
                <a:gd name="connsiteY402" fmla="*/ 87630 h 652653"/>
                <a:gd name="connsiteX403" fmla="*/ 536353 w 911066"/>
                <a:gd name="connsiteY403" fmla="*/ 95441 h 652653"/>
                <a:gd name="connsiteX404" fmla="*/ 531971 w 911066"/>
                <a:gd name="connsiteY404" fmla="*/ 95060 h 652653"/>
                <a:gd name="connsiteX405" fmla="*/ 531019 w 911066"/>
                <a:gd name="connsiteY405" fmla="*/ 90297 h 652653"/>
                <a:gd name="connsiteX406" fmla="*/ 539401 w 911066"/>
                <a:gd name="connsiteY406" fmla="*/ 87821 h 652653"/>
                <a:gd name="connsiteX407" fmla="*/ 542354 w 911066"/>
                <a:gd name="connsiteY407" fmla="*/ 80772 h 652653"/>
                <a:gd name="connsiteX408" fmla="*/ 551783 w 911066"/>
                <a:gd name="connsiteY408" fmla="*/ 81439 h 652653"/>
                <a:gd name="connsiteX409" fmla="*/ 556927 w 911066"/>
                <a:gd name="connsiteY409" fmla="*/ 77534 h 652653"/>
                <a:gd name="connsiteX410" fmla="*/ 559498 w 911066"/>
                <a:gd name="connsiteY410" fmla="*/ 85249 h 652653"/>
                <a:gd name="connsiteX411" fmla="*/ 565023 w 911066"/>
                <a:gd name="connsiteY411" fmla="*/ 83153 h 652653"/>
                <a:gd name="connsiteX412" fmla="*/ 563689 w 911066"/>
                <a:gd name="connsiteY412" fmla="*/ 77629 h 652653"/>
                <a:gd name="connsiteX413" fmla="*/ 571881 w 911066"/>
                <a:gd name="connsiteY413" fmla="*/ 88583 h 652653"/>
                <a:gd name="connsiteX414" fmla="*/ 583501 w 911066"/>
                <a:gd name="connsiteY414" fmla="*/ 86773 h 652653"/>
                <a:gd name="connsiteX415" fmla="*/ 580834 w 911066"/>
                <a:gd name="connsiteY415" fmla="*/ 81725 h 652653"/>
                <a:gd name="connsiteX416" fmla="*/ 583597 w 911066"/>
                <a:gd name="connsiteY416" fmla="*/ 74390 h 652653"/>
                <a:gd name="connsiteX417" fmla="*/ 595122 w 911066"/>
                <a:gd name="connsiteY417" fmla="*/ 61436 h 652653"/>
                <a:gd name="connsiteX418" fmla="*/ 592074 w 911066"/>
                <a:gd name="connsiteY418" fmla="*/ 56388 h 652653"/>
                <a:gd name="connsiteX419" fmla="*/ 601313 w 911066"/>
                <a:gd name="connsiteY419" fmla="*/ 47244 h 652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Lst>
              <a:rect l="l" t="t" r="r" b="b"/>
              <a:pathLst>
                <a:path w="911066" h="652653">
                  <a:moveTo>
                    <a:pt x="601313" y="47244"/>
                  </a:moveTo>
                  <a:lnTo>
                    <a:pt x="606838" y="51721"/>
                  </a:lnTo>
                  <a:lnTo>
                    <a:pt x="620363" y="45053"/>
                  </a:lnTo>
                  <a:lnTo>
                    <a:pt x="621697" y="49149"/>
                  </a:lnTo>
                  <a:lnTo>
                    <a:pt x="630174" y="53245"/>
                  </a:lnTo>
                  <a:lnTo>
                    <a:pt x="622840" y="67056"/>
                  </a:lnTo>
                  <a:lnTo>
                    <a:pt x="633127" y="65818"/>
                  </a:lnTo>
                  <a:lnTo>
                    <a:pt x="638080" y="68771"/>
                  </a:lnTo>
                  <a:lnTo>
                    <a:pt x="642747" y="62198"/>
                  </a:lnTo>
                  <a:lnTo>
                    <a:pt x="638556" y="48768"/>
                  </a:lnTo>
                  <a:lnTo>
                    <a:pt x="641318" y="45625"/>
                  </a:lnTo>
                  <a:lnTo>
                    <a:pt x="647890" y="46958"/>
                  </a:lnTo>
                  <a:lnTo>
                    <a:pt x="652463" y="31718"/>
                  </a:lnTo>
                  <a:lnTo>
                    <a:pt x="659606" y="24955"/>
                  </a:lnTo>
                  <a:lnTo>
                    <a:pt x="666940" y="30194"/>
                  </a:lnTo>
                  <a:lnTo>
                    <a:pt x="673989" y="28670"/>
                  </a:lnTo>
                  <a:lnTo>
                    <a:pt x="671798" y="45339"/>
                  </a:lnTo>
                  <a:lnTo>
                    <a:pt x="682276" y="48768"/>
                  </a:lnTo>
                  <a:lnTo>
                    <a:pt x="687229" y="42101"/>
                  </a:lnTo>
                  <a:lnTo>
                    <a:pt x="693134" y="48196"/>
                  </a:lnTo>
                  <a:lnTo>
                    <a:pt x="694087" y="56197"/>
                  </a:lnTo>
                  <a:lnTo>
                    <a:pt x="702755" y="54483"/>
                  </a:lnTo>
                  <a:lnTo>
                    <a:pt x="708946" y="38671"/>
                  </a:lnTo>
                  <a:lnTo>
                    <a:pt x="720280" y="27432"/>
                  </a:lnTo>
                  <a:lnTo>
                    <a:pt x="724662" y="27622"/>
                  </a:lnTo>
                  <a:lnTo>
                    <a:pt x="728853" y="16193"/>
                  </a:lnTo>
                  <a:lnTo>
                    <a:pt x="732949" y="15907"/>
                  </a:lnTo>
                  <a:lnTo>
                    <a:pt x="737330" y="6668"/>
                  </a:lnTo>
                  <a:lnTo>
                    <a:pt x="749141" y="12287"/>
                  </a:lnTo>
                  <a:lnTo>
                    <a:pt x="752856" y="9335"/>
                  </a:lnTo>
                  <a:lnTo>
                    <a:pt x="751713" y="15335"/>
                  </a:lnTo>
                  <a:lnTo>
                    <a:pt x="755237" y="18002"/>
                  </a:lnTo>
                  <a:lnTo>
                    <a:pt x="771715" y="14764"/>
                  </a:lnTo>
                  <a:lnTo>
                    <a:pt x="774478" y="17240"/>
                  </a:lnTo>
                  <a:lnTo>
                    <a:pt x="776573" y="2381"/>
                  </a:lnTo>
                  <a:lnTo>
                    <a:pt x="780288" y="0"/>
                  </a:lnTo>
                  <a:lnTo>
                    <a:pt x="783526" y="8572"/>
                  </a:lnTo>
                  <a:lnTo>
                    <a:pt x="803815" y="10859"/>
                  </a:lnTo>
                  <a:lnTo>
                    <a:pt x="808196" y="15907"/>
                  </a:lnTo>
                  <a:lnTo>
                    <a:pt x="815626" y="16193"/>
                  </a:lnTo>
                  <a:lnTo>
                    <a:pt x="818293" y="17812"/>
                  </a:lnTo>
                  <a:lnTo>
                    <a:pt x="815912" y="34100"/>
                  </a:lnTo>
                  <a:lnTo>
                    <a:pt x="808006" y="50768"/>
                  </a:lnTo>
                  <a:lnTo>
                    <a:pt x="810197" y="65437"/>
                  </a:lnTo>
                  <a:lnTo>
                    <a:pt x="817531" y="71152"/>
                  </a:lnTo>
                  <a:lnTo>
                    <a:pt x="823341" y="64865"/>
                  </a:lnTo>
                  <a:lnTo>
                    <a:pt x="842772" y="69628"/>
                  </a:lnTo>
                  <a:lnTo>
                    <a:pt x="834676" y="73533"/>
                  </a:lnTo>
                  <a:lnTo>
                    <a:pt x="836486" y="82010"/>
                  </a:lnTo>
                  <a:lnTo>
                    <a:pt x="820198" y="89535"/>
                  </a:lnTo>
                  <a:lnTo>
                    <a:pt x="820769" y="99346"/>
                  </a:lnTo>
                  <a:lnTo>
                    <a:pt x="824389" y="104108"/>
                  </a:lnTo>
                  <a:lnTo>
                    <a:pt x="819245" y="125539"/>
                  </a:lnTo>
                  <a:lnTo>
                    <a:pt x="795433" y="146590"/>
                  </a:lnTo>
                  <a:lnTo>
                    <a:pt x="796004" y="155638"/>
                  </a:lnTo>
                  <a:lnTo>
                    <a:pt x="783146" y="163068"/>
                  </a:lnTo>
                  <a:lnTo>
                    <a:pt x="777145" y="177546"/>
                  </a:lnTo>
                  <a:lnTo>
                    <a:pt x="778383" y="184213"/>
                  </a:lnTo>
                  <a:lnTo>
                    <a:pt x="783146" y="194501"/>
                  </a:lnTo>
                  <a:lnTo>
                    <a:pt x="789337" y="193929"/>
                  </a:lnTo>
                  <a:lnTo>
                    <a:pt x="795242" y="191643"/>
                  </a:lnTo>
                  <a:lnTo>
                    <a:pt x="795433" y="180213"/>
                  </a:lnTo>
                  <a:lnTo>
                    <a:pt x="805815" y="175451"/>
                  </a:lnTo>
                  <a:lnTo>
                    <a:pt x="815816" y="165068"/>
                  </a:lnTo>
                  <a:lnTo>
                    <a:pt x="824865" y="171450"/>
                  </a:lnTo>
                  <a:lnTo>
                    <a:pt x="831056" y="166973"/>
                  </a:lnTo>
                  <a:lnTo>
                    <a:pt x="836009" y="170974"/>
                  </a:lnTo>
                  <a:lnTo>
                    <a:pt x="833818" y="178499"/>
                  </a:lnTo>
                  <a:lnTo>
                    <a:pt x="839819" y="181356"/>
                  </a:lnTo>
                  <a:lnTo>
                    <a:pt x="835342" y="187547"/>
                  </a:lnTo>
                  <a:lnTo>
                    <a:pt x="840010" y="193262"/>
                  </a:lnTo>
                  <a:lnTo>
                    <a:pt x="837533" y="202787"/>
                  </a:lnTo>
                  <a:lnTo>
                    <a:pt x="841153" y="210598"/>
                  </a:lnTo>
                  <a:lnTo>
                    <a:pt x="836105" y="227647"/>
                  </a:lnTo>
                  <a:lnTo>
                    <a:pt x="851249" y="231838"/>
                  </a:lnTo>
                  <a:lnTo>
                    <a:pt x="854392" y="224695"/>
                  </a:lnTo>
                  <a:lnTo>
                    <a:pt x="860393" y="226028"/>
                  </a:lnTo>
                  <a:lnTo>
                    <a:pt x="860774" y="219551"/>
                  </a:lnTo>
                  <a:lnTo>
                    <a:pt x="868394" y="212598"/>
                  </a:lnTo>
                  <a:lnTo>
                    <a:pt x="888587" y="216122"/>
                  </a:lnTo>
                  <a:lnTo>
                    <a:pt x="899160" y="214598"/>
                  </a:lnTo>
                  <a:lnTo>
                    <a:pt x="906399" y="218599"/>
                  </a:lnTo>
                  <a:lnTo>
                    <a:pt x="906399" y="218599"/>
                  </a:lnTo>
                  <a:lnTo>
                    <a:pt x="898779" y="221742"/>
                  </a:lnTo>
                  <a:lnTo>
                    <a:pt x="894969" y="232982"/>
                  </a:lnTo>
                  <a:lnTo>
                    <a:pt x="904018" y="243745"/>
                  </a:lnTo>
                  <a:lnTo>
                    <a:pt x="902113" y="254318"/>
                  </a:lnTo>
                  <a:lnTo>
                    <a:pt x="911066" y="268986"/>
                  </a:lnTo>
                  <a:lnTo>
                    <a:pt x="901255" y="281750"/>
                  </a:lnTo>
                  <a:lnTo>
                    <a:pt x="898207" y="280702"/>
                  </a:lnTo>
                  <a:lnTo>
                    <a:pt x="888206" y="288036"/>
                  </a:lnTo>
                  <a:lnTo>
                    <a:pt x="888778" y="303943"/>
                  </a:lnTo>
                  <a:lnTo>
                    <a:pt x="895064" y="319945"/>
                  </a:lnTo>
                  <a:lnTo>
                    <a:pt x="886015" y="322326"/>
                  </a:lnTo>
                  <a:lnTo>
                    <a:pt x="887158" y="326231"/>
                  </a:lnTo>
                  <a:lnTo>
                    <a:pt x="881063" y="330327"/>
                  </a:lnTo>
                  <a:lnTo>
                    <a:pt x="880205" y="339947"/>
                  </a:lnTo>
                  <a:lnTo>
                    <a:pt x="867632" y="336423"/>
                  </a:lnTo>
                  <a:lnTo>
                    <a:pt x="861060" y="339280"/>
                  </a:lnTo>
                  <a:lnTo>
                    <a:pt x="857440" y="350806"/>
                  </a:lnTo>
                  <a:lnTo>
                    <a:pt x="863346" y="353092"/>
                  </a:lnTo>
                  <a:lnTo>
                    <a:pt x="857440" y="362141"/>
                  </a:lnTo>
                  <a:lnTo>
                    <a:pt x="842010" y="363855"/>
                  </a:lnTo>
                  <a:lnTo>
                    <a:pt x="841057" y="374904"/>
                  </a:lnTo>
                  <a:lnTo>
                    <a:pt x="831628" y="384905"/>
                  </a:lnTo>
                  <a:lnTo>
                    <a:pt x="826675" y="402146"/>
                  </a:lnTo>
                  <a:lnTo>
                    <a:pt x="829437" y="405575"/>
                  </a:lnTo>
                  <a:lnTo>
                    <a:pt x="826198" y="408813"/>
                  </a:lnTo>
                  <a:lnTo>
                    <a:pt x="831151" y="424434"/>
                  </a:lnTo>
                  <a:lnTo>
                    <a:pt x="828770" y="433864"/>
                  </a:lnTo>
                  <a:lnTo>
                    <a:pt x="835057" y="441198"/>
                  </a:lnTo>
                  <a:lnTo>
                    <a:pt x="826580" y="450818"/>
                  </a:lnTo>
                  <a:lnTo>
                    <a:pt x="828675" y="454914"/>
                  </a:lnTo>
                  <a:lnTo>
                    <a:pt x="826294" y="460153"/>
                  </a:lnTo>
                  <a:lnTo>
                    <a:pt x="809434" y="478631"/>
                  </a:lnTo>
                  <a:lnTo>
                    <a:pt x="790384" y="481108"/>
                  </a:lnTo>
                  <a:lnTo>
                    <a:pt x="794195" y="485585"/>
                  </a:lnTo>
                  <a:lnTo>
                    <a:pt x="790099" y="491109"/>
                  </a:lnTo>
                  <a:lnTo>
                    <a:pt x="778288" y="492538"/>
                  </a:lnTo>
                  <a:lnTo>
                    <a:pt x="776954" y="496443"/>
                  </a:lnTo>
                  <a:lnTo>
                    <a:pt x="761714" y="500063"/>
                  </a:lnTo>
                  <a:lnTo>
                    <a:pt x="759714" y="503301"/>
                  </a:lnTo>
                  <a:lnTo>
                    <a:pt x="755523" y="500348"/>
                  </a:lnTo>
                  <a:lnTo>
                    <a:pt x="752475" y="515207"/>
                  </a:lnTo>
                  <a:lnTo>
                    <a:pt x="745426" y="514731"/>
                  </a:lnTo>
                  <a:lnTo>
                    <a:pt x="748570" y="518255"/>
                  </a:lnTo>
                  <a:lnTo>
                    <a:pt x="748665" y="528352"/>
                  </a:lnTo>
                  <a:lnTo>
                    <a:pt x="752189" y="528638"/>
                  </a:lnTo>
                  <a:lnTo>
                    <a:pt x="757714" y="539020"/>
                  </a:lnTo>
                  <a:lnTo>
                    <a:pt x="750665" y="537400"/>
                  </a:lnTo>
                  <a:lnTo>
                    <a:pt x="746950" y="539972"/>
                  </a:lnTo>
                  <a:lnTo>
                    <a:pt x="741426" y="545687"/>
                  </a:lnTo>
                  <a:lnTo>
                    <a:pt x="744569" y="551593"/>
                  </a:lnTo>
                  <a:lnTo>
                    <a:pt x="739902" y="556356"/>
                  </a:lnTo>
                  <a:lnTo>
                    <a:pt x="731806" y="550545"/>
                  </a:lnTo>
                  <a:lnTo>
                    <a:pt x="724186" y="556641"/>
                  </a:lnTo>
                  <a:lnTo>
                    <a:pt x="713708" y="548830"/>
                  </a:lnTo>
                  <a:lnTo>
                    <a:pt x="708470" y="554069"/>
                  </a:lnTo>
                  <a:lnTo>
                    <a:pt x="704183" y="550831"/>
                  </a:lnTo>
                  <a:lnTo>
                    <a:pt x="702278" y="554546"/>
                  </a:lnTo>
                  <a:lnTo>
                    <a:pt x="707231" y="559118"/>
                  </a:lnTo>
                  <a:lnTo>
                    <a:pt x="705707" y="577310"/>
                  </a:lnTo>
                  <a:lnTo>
                    <a:pt x="709136" y="581025"/>
                  </a:lnTo>
                  <a:lnTo>
                    <a:pt x="708565" y="590265"/>
                  </a:lnTo>
                  <a:lnTo>
                    <a:pt x="702564" y="590359"/>
                  </a:lnTo>
                  <a:lnTo>
                    <a:pt x="699040" y="586740"/>
                  </a:lnTo>
                  <a:lnTo>
                    <a:pt x="692658" y="591503"/>
                  </a:lnTo>
                  <a:lnTo>
                    <a:pt x="677704" y="588740"/>
                  </a:lnTo>
                  <a:lnTo>
                    <a:pt x="670179" y="593217"/>
                  </a:lnTo>
                  <a:lnTo>
                    <a:pt x="660940" y="591217"/>
                  </a:lnTo>
                  <a:lnTo>
                    <a:pt x="655701" y="597980"/>
                  </a:lnTo>
                  <a:lnTo>
                    <a:pt x="651320" y="619887"/>
                  </a:lnTo>
                  <a:lnTo>
                    <a:pt x="639032" y="622173"/>
                  </a:lnTo>
                  <a:lnTo>
                    <a:pt x="635603" y="617697"/>
                  </a:lnTo>
                  <a:lnTo>
                    <a:pt x="633222" y="630936"/>
                  </a:lnTo>
                  <a:lnTo>
                    <a:pt x="633222" y="630936"/>
                  </a:lnTo>
                  <a:lnTo>
                    <a:pt x="633603" y="645605"/>
                  </a:lnTo>
                  <a:lnTo>
                    <a:pt x="621316" y="637794"/>
                  </a:lnTo>
                  <a:lnTo>
                    <a:pt x="622840" y="627507"/>
                  </a:lnTo>
                  <a:lnTo>
                    <a:pt x="619506" y="632650"/>
                  </a:lnTo>
                  <a:lnTo>
                    <a:pt x="616267" y="630269"/>
                  </a:lnTo>
                  <a:lnTo>
                    <a:pt x="610362" y="615982"/>
                  </a:lnTo>
                  <a:lnTo>
                    <a:pt x="612457" y="609695"/>
                  </a:lnTo>
                  <a:lnTo>
                    <a:pt x="608266" y="610648"/>
                  </a:lnTo>
                  <a:lnTo>
                    <a:pt x="605885" y="613506"/>
                  </a:lnTo>
                  <a:lnTo>
                    <a:pt x="612457" y="630746"/>
                  </a:lnTo>
                  <a:lnTo>
                    <a:pt x="608362" y="639509"/>
                  </a:lnTo>
                  <a:lnTo>
                    <a:pt x="597217" y="645319"/>
                  </a:lnTo>
                  <a:lnTo>
                    <a:pt x="573691" y="650177"/>
                  </a:lnTo>
                  <a:lnTo>
                    <a:pt x="572167" y="644176"/>
                  </a:lnTo>
                  <a:lnTo>
                    <a:pt x="570166" y="651700"/>
                  </a:lnTo>
                  <a:lnTo>
                    <a:pt x="561975" y="652653"/>
                  </a:lnTo>
                  <a:lnTo>
                    <a:pt x="548164" y="646748"/>
                  </a:lnTo>
                  <a:lnTo>
                    <a:pt x="562356" y="637984"/>
                  </a:lnTo>
                  <a:lnTo>
                    <a:pt x="559784" y="630555"/>
                  </a:lnTo>
                  <a:lnTo>
                    <a:pt x="551593" y="629412"/>
                  </a:lnTo>
                  <a:lnTo>
                    <a:pt x="549116" y="625317"/>
                  </a:lnTo>
                  <a:lnTo>
                    <a:pt x="539115" y="628079"/>
                  </a:lnTo>
                  <a:lnTo>
                    <a:pt x="532447" y="626078"/>
                  </a:lnTo>
                  <a:lnTo>
                    <a:pt x="525208" y="616744"/>
                  </a:lnTo>
                  <a:lnTo>
                    <a:pt x="526828" y="604457"/>
                  </a:lnTo>
                  <a:lnTo>
                    <a:pt x="523018" y="615887"/>
                  </a:lnTo>
                  <a:lnTo>
                    <a:pt x="527113" y="624459"/>
                  </a:lnTo>
                  <a:lnTo>
                    <a:pt x="518255" y="622840"/>
                  </a:lnTo>
                  <a:lnTo>
                    <a:pt x="512064" y="627126"/>
                  </a:lnTo>
                  <a:lnTo>
                    <a:pt x="499872" y="606838"/>
                  </a:lnTo>
                  <a:lnTo>
                    <a:pt x="495586" y="612839"/>
                  </a:lnTo>
                  <a:lnTo>
                    <a:pt x="491109" y="608172"/>
                  </a:lnTo>
                  <a:lnTo>
                    <a:pt x="492157" y="593503"/>
                  </a:lnTo>
                  <a:lnTo>
                    <a:pt x="488156" y="589979"/>
                  </a:lnTo>
                  <a:lnTo>
                    <a:pt x="480155" y="597218"/>
                  </a:lnTo>
                  <a:lnTo>
                    <a:pt x="488918" y="607505"/>
                  </a:lnTo>
                  <a:lnTo>
                    <a:pt x="486537" y="610267"/>
                  </a:lnTo>
                  <a:lnTo>
                    <a:pt x="492062" y="613029"/>
                  </a:lnTo>
                  <a:lnTo>
                    <a:pt x="491871" y="618744"/>
                  </a:lnTo>
                  <a:lnTo>
                    <a:pt x="481108" y="632365"/>
                  </a:lnTo>
                  <a:lnTo>
                    <a:pt x="470821" y="633413"/>
                  </a:lnTo>
                  <a:lnTo>
                    <a:pt x="473107" y="618744"/>
                  </a:lnTo>
                  <a:lnTo>
                    <a:pt x="469773" y="619601"/>
                  </a:lnTo>
                  <a:lnTo>
                    <a:pt x="466820" y="627412"/>
                  </a:lnTo>
                  <a:lnTo>
                    <a:pt x="464534" y="624745"/>
                  </a:lnTo>
                  <a:lnTo>
                    <a:pt x="467582" y="620363"/>
                  </a:lnTo>
                  <a:lnTo>
                    <a:pt x="461391" y="620363"/>
                  </a:lnTo>
                  <a:lnTo>
                    <a:pt x="461677" y="630555"/>
                  </a:lnTo>
                  <a:lnTo>
                    <a:pt x="449008" y="640652"/>
                  </a:lnTo>
                  <a:lnTo>
                    <a:pt x="453485" y="631698"/>
                  </a:lnTo>
                  <a:lnTo>
                    <a:pt x="452533" y="625507"/>
                  </a:lnTo>
                  <a:lnTo>
                    <a:pt x="441198" y="631889"/>
                  </a:lnTo>
                  <a:lnTo>
                    <a:pt x="446056" y="636270"/>
                  </a:lnTo>
                  <a:lnTo>
                    <a:pt x="438531" y="638175"/>
                  </a:lnTo>
                  <a:lnTo>
                    <a:pt x="434435" y="633413"/>
                  </a:lnTo>
                  <a:lnTo>
                    <a:pt x="432530" y="636080"/>
                  </a:lnTo>
                  <a:lnTo>
                    <a:pt x="428149" y="633032"/>
                  </a:lnTo>
                  <a:lnTo>
                    <a:pt x="418052" y="635413"/>
                  </a:lnTo>
                  <a:lnTo>
                    <a:pt x="406432" y="620554"/>
                  </a:lnTo>
                  <a:lnTo>
                    <a:pt x="397383" y="620363"/>
                  </a:lnTo>
                  <a:lnTo>
                    <a:pt x="384905" y="626269"/>
                  </a:lnTo>
                  <a:lnTo>
                    <a:pt x="372523" y="625317"/>
                  </a:lnTo>
                  <a:lnTo>
                    <a:pt x="366522" y="628841"/>
                  </a:lnTo>
                  <a:lnTo>
                    <a:pt x="359378" y="619125"/>
                  </a:lnTo>
                  <a:lnTo>
                    <a:pt x="346805" y="627602"/>
                  </a:lnTo>
                  <a:lnTo>
                    <a:pt x="346329" y="618554"/>
                  </a:lnTo>
                  <a:lnTo>
                    <a:pt x="339662" y="609315"/>
                  </a:lnTo>
                  <a:lnTo>
                    <a:pt x="331280" y="613791"/>
                  </a:lnTo>
                  <a:lnTo>
                    <a:pt x="313563" y="600551"/>
                  </a:lnTo>
                  <a:lnTo>
                    <a:pt x="306324" y="599218"/>
                  </a:lnTo>
                  <a:lnTo>
                    <a:pt x="310515" y="584835"/>
                  </a:lnTo>
                  <a:lnTo>
                    <a:pt x="303466" y="583311"/>
                  </a:lnTo>
                  <a:lnTo>
                    <a:pt x="298704" y="586454"/>
                  </a:lnTo>
                  <a:lnTo>
                    <a:pt x="291751" y="579691"/>
                  </a:lnTo>
                  <a:lnTo>
                    <a:pt x="280702" y="579406"/>
                  </a:lnTo>
                  <a:lnTo>
                    <a:pt x="275558" y="574357"/>
                  </a:lnTo>
                  <a:lnTo>
                    <a:pt x="267653" y="580263"/>
                  </a:lnTo>
                  <a:lnTo>
                    <a:pt x="265462" y="578548"/>
                  </a:lnTo>
                  <a:lnTo>
                    <a:pt x="268796" y="563594"/>
                  </a:lnTo>
                  <a:lnTo>
                    <a:pt x="267938" y="555212"/>
                  </a:lnTo>
                  <a:lnTo>
                    <a:pt x="263652" y="551974"/>
                  </a:lnTo>
                  <a:lnTo>
                    <a:pt x="267653" y="547497"/>
                  </a:lnTo>
                  <a:lnTo>
                    <a:pt x="266319" y="540258"/>
                  </a:lnTo>
                  <a:lnTo>
                    <a:pt x="261556" y="532066"/>
                  </a:lnTo>
                  <a:lnTo>
                    <a:pt x="250412" y="530828"/>
                  </a:lnTo>
                  <a:lnTo>
                    <a:pt x="253841" y="526732"/>
                  </a:lnTo>
                  <a:lnTo>
                    <a:pt x="250222" y="518065"/>
                  </a:lnTo>
                  <a:lnTo>
                    <a:pt x="256222" y="498253"/>
                  </a:lnTo>
                  <a:lnTo>
                    <a:pt x="264986" y="502158"/>
                  </a:lnTo>
                  <a:lnTo>
                    <a:pt x="271272" y="499682"/>
                  </a:lnTo>
                  <a:lnTo>
                    <a:pt x="275082" y="480155"/>
                  </a:lnTo>
                  <a:lnTo>
                    <a:pt x="283655" y="471869"/>
                  </a:lnTo>
                  <a:lnTo>
                    <a:pt x="276034" y="470440"/>
                  </a:lnTo>
                  <a:lnTo>
                    <a:pt x="268605" y="461296"/>
                  </a:lnTo>
                  <a:lnTo>
                    <a:pt x="263557" y="460534"/>
                  </a:lnTo>
                  <a:lnTo>
                    <a:pt x="260985" y="463868"/>
                  </a:lnTo>
                  <a:lnTo>
                    <a:pt x="254794" y="455295"/>
                  </a:lnTo>
                  <a:lnTo>
                    <a:pt x="250984" y="457200"/>
                  </a:lnTo>
                  <a:lnTo>
                    <a:pt x="245936" y="453390"/>
                  </a:lnTo>
                  <a:lnTo>
                    <a:pt x="242697" y="459010"/>
                  </a:lnTo>
                  <a:lnTo>
                    <a:pt x="227362" y="461582"/>
                  </a:lnTo>
                  <a:lnTo>
                    <a:pt x="225076" y="465296"/>
                  </a:lnTo>
                  <a:lnTo>
                    <a:pt x="216313" y="463582"/>
                  </a:lnTo>
                  <a:lnTo>
                    <a:pt x="206502" y="447866"/>
                  </a:lnTo>
                  <a:lnTo>
                    <a:pt x="183166" y="447580"/>
                  </a:lnTo>
                  <a:lnTo>
                    <a:pt x="182594" y="454152"/>
                  </a:lnTo>
                  <a:lnTo>
                    <a:pt x="173164" y="452247"/>
                  </a:lnTo>
                  <a:lnTo>
                    <a:pt x="167259" y="456247"/>
                  </a:lnTo>
                  <a:lnTo>
                    <a:pt x="161925" y="447008"/>
                  </a:lnTo>
                  <a:lnTo>
                    <a:pt x="151352" y="442246"/>
                  </a:lnTo>
                  <a:lnTo>
                    <a:pt x="150781" y="438341"/>
                  </a:lnTo>
                  <a:lnTo>
                    <a:pt x="131350" y="437102"/>
                  </a:lnTo>
                  <a:lnTo>
                    <a:pt x="130397" y="431102"/>
                  </a:lnTo>
                  <a:lnTo>
                    <a:pt x="133731" y="427387"/>
                  </a:lnTo>
                  <a:lnTo>
                    <a:pt x="127349" y="421386"/>
                  </a:lnTo>
                  <a:lnTo>
                    <a:pt x="127349" y="421386"/>
                  </a:lnTo>
                  <a:lnTo>
                    <a:pt x="125635" y="414338"/>
                  </a:lnTo>
                  <a:lnTo>
                    <a:pt x="133159" y="405575"/>
                  </a:lnTo>
                  <a:lnTo>
                    <a:pt x="140875" y="400431"/>
                  </a:lnTo>
                  <a:lnTo>
                    <a:pt x="145447" y="403288"/>
                  </a:lnTo>
                  <a:lnTo>
                    <a:pt x="140398" y="394240"/>
                  </a:lnTo>
                  <a:lnTo>
                    <a:pt x="146304" y="393859"/>
                  </a:lnTo>
                  <a:lnTo>
                    <a:pt x="153353" y="386334"/>
                  </a:lnTo>
                  <a:lnTo>
                    <a:pt x="159067" y="385286"/>
                  </a:lnTo>
                  <a:lnTo>
                    <a:pt x="161449" y="379000"/>
                  </a:lnTo>
                  <a:lnTo>
                    <a:pt x="168021" y="377190"/>
                  </a:lnTo>
                  <a:lnTo>
                    <a:pt x="171450" y="381095"/>
                  </a:lnTo>
                  <a:lnTo>
                    <a:pt x="180689" y="382429"/>
                  </a:lnTo>
                  <a:lnTo>
                    <a:pt x="182308" y="387858"/>
                  </a:lnTo>
                  <a:lnTo>
                    <a:pt x="199358" y="371951"/>
                  </a:lnTo>
                  <a:lnTo>
                    <a:pt x="196787" y="367951"/>
                  </a:lnTo>
                  <a:lnTo>
                    <a:pt x="201454" y="353663"/>
                  </a:lnTo>
                  <a:lnTo>
                    <a:pt x="198882" y="342424"/>
                  </a:lnTo>
                  <a:lnTo>
                    <a:pt x="205549" y="338614"/>
                  </a:lnTo>
                  <a:lnTo>
                    <a:pt x="203168" y="333756"/>
                  </a:lnTo>
                  <a:lnTo>
                    <a:pt x="206121" y="332518"/>
                  </a:lnTo>
                  <a:lnTo>
                    <a:pt x="199930" y="327946"/>
                  </a:lnTo>
                  <a:lnTo>
                    <a:pt x="194024" y="311849"/>
                  </a:lnTo>
                  <a:lnTo>
                    <a:pt x="182594" y="298704"/>
                  </a:lnTo>
                  <a:lnTo>
                    <a:pt x="172688" y="299561"/>
                  </a:lnTo>
                  <a:lnTo>
                    <a:pt x="170307" y="308801"/>
                  </a:lnTo>
                  <a:lnTo>
                    <a:pt x="165259" y="307753"/>
                  </a:lnTo>
                  <a:lnTo>
                    <a:pt x="163354" y="311849"/>
                  </a:lnTo>
                  <a:lnTo>
                    <a:pt x="157448" y="310991"/>
                  </a:lnTo>
                  <a:lnTo>
                    <a:pt x="158877" y="308038"/>
                  </a:lnTo>
                  <a:lnTo>
                    <a:pt x="155067" y="305943"/>
                  </a:lnTo>
                  <a:lnTo>
                    <a:pt x="141922" y="309944"/>
                  </a:lnTo>
                  <a:lnTo>
                    <a:pt x="135160" y="297275"/>
                  </a:lnTo>
                  <a:lnTo>
                    <a:pt x="126397" y="298609"/>
                  </a:lnTo>
                  <a:lnTo>
                    <a:pt x="120587" y="312515"/>
                  </a:lnTo>
                  <a:lnTo>
                    <a:pt x="111823" y="310420"/>
                  </a:lnTo>
                  <a:lnTo>
                    <a:pt x="100870" y="299942"/>
                  </a:lnTo>
                  <a:lnTo>
                    <a:pt x="93536" y="306229"/>
                  </a:lnTo>
                  <a:lnTo>
                    <a:pt x="84011" y="297085"/>
                  </a:lnTo>
                  <a:lnTo>
                    <a:pt x="90297" y="290513"/>
                  </a:lnTo>
                  <a:lnTo>
                    <a:pt x="84011" y="278321"/>
                  </a:lnTo>
                  <a:lnTo>
                    <a:pt x="85725" y="271272"/>
                  </a:lnTo>
                  <a:lnTo>
                    <a:pt x="75533" y="266605"/>
                  </a:lnTo>
                  <a:lnTo>
                    <a:pt x="74295" y="259937"/>
                  </a:lnTo>
                  <a:lnTo>
                    <a:pt x="68008" y="257461"/>
                  </a:lnTo>
                  <a:lnTo>
                    <a:pt x="55340" y="261842"/>
                  </a:lnTo>
                  <a:lnTo>
                    <a:pt x="33338" y="255079"/>
                  </a:lnTo>
                  <a:lnTo>
                    <a:pt x="27908" y="256889"/>
                  </a:lnTo>
                  <a:lnTo>
                    <a:pt x="28575" y="270891"/>
                  </a:lnTo>
                  <a:lnTo>
                    <a:pt x="25432" y="273177"/>
                  </a:lnTo>
                  <a:lnTo>
                    <a:pt x="14954" y="265462"/>
                  </a:lnTo>
                  <a:lnTo>
                    <a:pt x="15716" y="261842"/>
                  </a:lnTo>
                  <a:lnTo>
                    <a:pt x="2762" y="240125"/>
                  </a:lnTo>
                  <a:lnTo>
                    <a:pt x="0" y="229934"/>
                  </a:lnTo>
                  <a:lnTo>
                    <a:pt x="5905" y="219456"/>
                  </a:lnTo>
                  <a:lnTo>
                    <a:pt x="5905" y="219456"/>
                  </a:lnTo>
                  <a:lnTo>
                    <a:pt x="30004" y="234029"/>
                  </a:lnTo>
                  <a:lnTo>
                    <a:pt x="33909" y="228886"/>
                  </a:lnTo>
                  <a:lnTo>
                    <a:pt x="43529" y="226314"/>
                  </a:lnTo>
                  <a:lnTo>
                    <a:pt x="47149" y="218027"/>
                  </a:lnTo>
                  <a:lnTo>
                    <a:pt x="66389" y="211074"/>
                  </a:lnTo>
                  <a:lnTo>
                    <a:pt x="67246" y="200025"/>
                  </a:lnTo>
                  <a:lnTo>
                    <a:pt x="71152" y="194977"/>
                  </a:lnTo>
                  <a:lnTo>
                    <a:pt x="87535" y="184499"/>
                  </a:lnTo>
                  <a:lnTo>
                    <a:pt x="94964" y="192881"/>
                  </a:lnTo>
                  <a:lnTo>
                    <a:pt x="113443" y="192786"/>
                  </a:lnTo>
                  <a:lnTo>
                    <a:pt x="123444" y="209455"/>
                  </a:lnTo>
                  <a:lnTo>
                    <a:pt x="134112" y="209550"/>
                  </a:lnTo>
                  <a:lnTo>
                    <a:pt x="159734" y="223171"/>
                  </a:lnTo>
                  <a:lnTo>
                    <a:pt x="174403" y="220028"/>
                  </a:lnTo>
                  <a:lnTo>
                    <a:pt x="185356" y="231648"/>
                  </a:lnTo>
                  <a:lnTo>
                    <a:pt x="189166" y="224409"/>
                  </a:lnTo>
                  <a:lnTo>
                    <a:pt x="203645" y="214694"/>
                  </a:lnTo>
                  <a:lnTo>
                    <a:pt x="206883" y="201835"/>
                  </a:lnTo>
                  <a:lnTo>
                    <a:pt x="200692" y="189071"/>
                  </a:lnTo>
                  <a:lnTo>
                    <a:pt x="219170" y="186976"/>
                  </a:lnTo>
                  <a:lnTo>
                    <a:pt x="235934" y="180785"/>
                  </a:lnTo>
                  <a:lnTo>
                    <a:pt x="253270" y="172212"/>
                  </a:lnTo>
                  <a:lnTo>
                    <a:pt x="261747" y="161449"/>
                  </a:lnTo>
                  <a:lnTo>
                    <a:pt x="289941" y="159353"/>
                  </a:lnTo>
                  <a:lnTo>
                    <a:pt x="293656" y="150971"/>
                  </a:lnTo>
                  <a:lnTo>
                    <a:pt x="301562" y="152210"/>
                  </a:lnTo>
                  <a:lnTo>
                    <a:pt x="304419" y="138208"/>
                  </a:lnTo>
                  <a:lnTo>
                    <a:pt x="300609" y="135731"/>
                  </a:lnTo>
                  <a:lnTo>
                    <a:pt x="298418" y="126683"/>
                  </a:lnTo>
                  <a:lnTo>
                    <a:pt x="311277" y="115824"/>
                  </a:lnTo>
                  <a:lnTo>
                    <a:pt x="310324" y="110109"/>
                  </a:lnTo>
                  <a:lnTo>
                    <a:pt x="330232" y="104013"/>
                  </a:lnTo>
                  <a:lnTo>
                    <a:pt x="330708" y="110395"/>
                  </a:lnTo>
                  <a:lnTo>
                    <a:pt x="343662" y="119729"/>
                  </a:lnTo>
                  <a:lnTo>
                    <a:pt x="340138" y="127635"/>
                  </a:lnTo>
                  <a:lnTo>
                    <a:pt x="353378" y="132017"/>
                  </a:lnTo>
                  <a:lnTo>
                    <a:pt x="354806" y="145828"/>
                  </a:lnTo>
                  <a:lnTo>
                    <a:pt x="360712" y="144304"/>
                  </a:lnTo>
                  <a:lnTo>
                    <a:pt x="359950" y="155734"/>
                  </a:lnTo>
                  <a:lnTo>
                    <a:pt x="382810" y="142304"/>
                  </a:lnTo>
                  <a:lnTo>
                    <a:pt x="386334" y="157829"/>
                  </a:lnTo>
                  <a:lnTo>
                    <a:pt x="393382" y="152114"/>
                  </a:lnTo>
                  <a:lnTo>
                    <a:pt x="397764" y="163544"/>
                  </a:lnTo>
                  <a:lnTo>
                    <a:pt x="396240" y="167926"/>
                  </a:lnTo>
                  <a:lnTo>
                    <a:pt x="405098" y="168021"/>
                  </a:lnTo>
                  <a:lnTo>
                    <a:pt x="423291" y="158020"/>
                  </a:lnTo>
                  <a:lnTo>
                    <a:pt x="435959" y="157639"/>
                  </a:lnTo>
                  <a:lnTo>
                    <a:pt x="441293" y="142018"/>
                  </a:lnTo>
                  <a:lnTo>
                    <a:pt x="439483" y="134112"/>
                  </a:lnTo>
                  <a:lnTo>
                    <a:pt x="445484" y="130588"/>
                  </a:lnTo>
                  <a:lnTo>
                    <a:pt x="441103" y="126016"/>
                  </a:lnTo>
                  <a:lnTo>
                    <a:pt x="446246" y="123920"/>
                  </a:lnTo>
                  <a:lnTo>
                    <a:pt x="451961" y="127921"/>
                  </a:lnTo>
                  <a:lnTo>
                    <a:pt x="452342" y="123158"/>
                  </a:lnTo>
                  <a:lnTo>
                    <a:pt x="461677" y="113919"/>
                  </a:lnTo>
                  <a:lnTo>
                    <a:pt x="470821" y="120110"/>
                  </a:lnTo>
                  <a:lnTo>
                    <a:pt x="473107" y="126111"/>
                  </a:lnTo>
                  <a:lnTo>
                    <a:pt x="482155" y="124682"/>
                  </a:lnTo>
                  <a:lnTo>
                    <a:pt x="495205" y="141637"/>
                  </a:lnTo>
                  <a:lnTo>
                    <a:pt x="498443" y="137922"/>
                  </a:lnTo>
                  <a:lnTo>
                    <a:pt x="495109" y="122777"/>
                  </a:lnTo>
                  <a:lnTo>
                    <a:pt x="499872" y="120396"/>
                  </a:lnTo>
                  <a:lnTo>
                    <a:pt x="499205" y="116205"/>
                  </a:lnTo>
                  <a:lnTo>
                    <a:pt x="505206" y="115443"/>
                  </a:lnTo>
                  <a:lnTo>
                    <a:pt x="502920" y="108585"/>
                  </a:lnTo>
                  <a:lnTo>
                    <a:pt x="508730" y="102203"/>
                  </a:lnTo>
                  <a:lnTo>
                    <a:pt x="517398" y="101060"/>
                  </a:lnTo>
                  <a:lnTo>
                    <a:pt x="515683" y="105346"/>
                  </a:lnTo>
                  <a:lnTo>
                    <a:pt x="520351" y="114681"/>
                  </a:lnTo>
                  <a:lnTo>
                    <a:pt x="535876" y="110680"/>
                  </a:lnTo>
                  <a:lnTo>
                    <a:pt x="548068" y="115538"/>
                  </a:lnTo>
                  <a:lnTo>
                    <a:pt x="552259" y="112109"/>
                  </a:lnTo>
                  <a:lnTo>
                    <a:pt x="548259" y="108490"/>
                  </a:lnTo>
                  <a:lnTo>
                    <a:pt x="547497" y="98870"/>
                  </a:lnTo>
                  <a:lnTo>
                    <a:pt x="552164" y="87059"/>
                  </a:lnTo>
                  <a:lnTo>
                    <a:pt x="543973" y="87630"/>
                  </a:lnTo>
                  <a:lnTo>
                    <a:pt x="536353" y="95441"/>
                  </a:lnTo>
                  <a:lnTo>
                    <a:pt x="531971" y="95060"/>
                  </a:lnTo>
                  <a:lnTo>
                    <a:pt x="531019" y="90297"/>
                  </a:lnTo>
                  <a:lnTo>
                    <a:pt x="539401" y="87821"/>
                  </a:lnTo>
                  <a:lnTo>
                    <a:pt x="542354" y="80772"/>
                  </a:lnTo>
                  <a:lnTo>
                    <a:pt x="551783" y="81439"/>
                  </a:lnTo>
                  <a:lnTo>
                    <a:pt x="556927" y="77534"/>
                  </a:lnTo>
                  <a:lnTo>
                    <a:pt x="559498" y="85249"/>
                  </a:lnTo>
                  <a:lnTo>
                    <a:pt x="565023" y="83153"/>
                  </a:lnTo>
                  <a:lnTo>
                    <a:pt x="563689" y="77629"/>
                  </a:lnTo>
                  <a:lnTo>
                    <a:pt x="571881" y="88583"/>
                  </a:lnTo>
                  <a:lnTo>
                    <a:pt x="583501" y="86773"/>
                  </a:lnTo>
                  <a:lnTo>
                    <a:pt x="580834" y="81725"/>
                  </a:lnTo>
                  <a:lnTo>
                    <a:pt x="583597" y="74390"/>
                  </a:lnTo>
                  <a:lnTo>
                    <a:pt x="595122" y="61436"/>
                  </a:lnTo>
                  <a:lnTo>
                    <a:pt x="592074" y="56388"/>
                  </a:lnTo>
                  <a:lnTo>
                    <a:pt x="601313" y="47244"/>
                  </a:lnTo>
                  <a:close/>
                </a:path>
              </a:pathLst>
            </a:custGeom>
            <a:grpFill/>
            <a:ln w="3175" cap="flat">
              <a:solidFill>
                <a:schemeClr val="bg1">
                  <a:lumMod val="50000"/>
                </a:schemeClr>
              </a:solid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4DCB61B0-7C78-3DD1-E7C5-C2914728B31D}"/>
                </a:ext>
              </a:extLst>
            </p:cNvPr>
            <p:cNvSpPr/>
            <p:nvPr/>
          </p:nvSpPr>
          <p:spPr>
            <a:xfrm>
              <a:off x="7331106" y="5016626"/>
              <a:ext cx="719613" cy="616839"/>
            </a:xfrm>
            <a:custGeom>
              <a:avLst/>
              <a:gdLst>
                <a:gd name="connsiteX0" fmla="*/ 716280 w 719613"/>
                <a:gd name="connsiteY0" fmla="*/ 338328 h 616839"/>
                <a:gd name="connsiteX1" fmla="*/ 715423 w 719613"/>
                <a:gd name="connsiteY1" fmla="*/ 338519 h 616839"/>
                <a:gd name="connsiteX2" fmla="*/ 715423 w 719613"/>
                <a:gd name="connsiteY2" fmla="*/ 338519 h 616839"/>
                <a:gd name="connsiteX3" fmla="*/ 714565 w 719613"/>
                <a:gd name="connsiteY3" fmla="*/ 334709 h 616839"/>
                <a:gd name="connsiteX4" fmla="*/ 719614 w 719613"/>
                <a:gd name="connsiteY4" fmla="*/ 332327 h 616839"/>
                <a:gd name="connsiteX5" fmla="*/ 719233 w 719613"/>
                <a:gd name="connsiteY5" fmla="*/ 337185 h 616839"/>
                <a:gd name="connsiteX6" fmla="*/ 719233 w 719613"/>
                <a:gd name="connsiteY6" fmla="*/ 337185 h 616839"/>
                <a:gd name="connsiteX7" fmla="*/ 716280 w 719613"/>
                <a:gd name="connsiteY7" fmla="*/ 338328 h 616839"/>
                <a:gd name="connsiteX8" fmla="*/ 333851 w 719613"/>
                <a:gd name="connsiteY8" fmla="*/ 94107 h 616839"/>
                <a:gd name="connsiteX9" fmla="*/ 336994 w 719613"/>
                <a:gd name="connsiteY9" fmla="*/ 87916 h 616839"/>
                <a:gd name="connsiteX10" fmla="*/ 348615 w 719613"/>
                <a:gd name="connsiteY10" fmla="*/ 92678 h 616839"/>
                <a:gd name="connsiteX11" fmla="*/ 344900 w 719613"/>
                <a:gd name="connsiteY11" fmla="*/ 86487 h 616839"/>
                <a:gd name="connsiteX12" fmla="*/ 351377 w 719613"/>
                <a:gd name="connsiteY12" fmla="*/ 74295 h 616839"/>
                <a:gd name="connsiteX13" fmla="*/ 343186 w 719613"/>
                <a:gd name="connsiteY13" fmla="*/ 59246 h 616839"/>
                <a:gd name="connsiteX14" fmla="*/ 342138 w 719613"/>
                <a:gd name="connsiteY14" fmla="*/ 53626 h 616839"/>
                <a:gd name="connsiteX15" fmla="*/ 345472 w 719613"/>
                <a:gd name="connsiteY15" fmla="*/ 52102 h 616839"/>
                <a:gd name="connsiteX16" fmla="*/ 360045 w 719613"/>
                <a:gd name="connsiteY16" fmla="*/ 68199 h 616839"/>
                <a:gd name="connsiteX17" fmla="*/ 358330 w 719613"/>
                <a:gd name="connsiteY17" fmla="*/ 72104 h 616839"/>
                <a:gd name="connsiteX18" fmla="*/ 367570 w 719613"/>
                <a:gd name="connsiteY18" fmla="*/ 76010 h 616839"/>
                <a:gd name="connsiteX19" fmla="*/ 357188 w 719613"/>
                <a:gd name="connsiteY19" fmla="*/ 99441 h 616839"/>
                <a:gd name="connsiteX20" fmla="*/ 360616 w 719613"/>
                <a:gd name="connsiteY20" fmla="*/ 96393 h 616839"/>
                <a:gd name="connsiteX21" fmla="*/ 368236 w 719613"/>
                <a:gd name="connsiteY21" fmla="*/ 100489 h 616839"/>
                <a:gd name="connsiteX22" fmla="*/ 371189 w 719613"/>
                <a:gd name="connsiteY22" fmla="*/ 98870 h 616839"/>
                <a:gd name="connsiteX23" fmla="*/ 373284 w 719613"/>
                <a:gd name="connsiteY23" fmla="*/ 104204 h 616839"/>
                <a:gd name="connsiteX24" fmla="*/ 376142 w 719613"/>
                <a:gd name="connsiteY24" fmla="*/ 103632 h 616839"/>
                <a:gd name="connsiteX25" fmla="*/ 378809 w 719613"/>
                <a:gd name="connsiteY25" fmla="*/ 99441 h 616839"/>
                <a:gd name="connsiteX26" fmla="*/ 376047 w 719613"/>
                <a:gd name="connsiteY26" fmla="*/ 93154 h 616839"/>
                <a:gd name="connsiteX27" fmla="*/ 382333 w 719613"/>
                <a:gd name="connsiteY27" fmla="*/ 88963 h 616839"/>
                <a:gd name="connsiteX28" fmla="*/ 381857 w 719613"/>
                <a:gd name="connsiteY28" fmla="*/ 81058 h 616839"/>
                <a:gd name="connsiteX29" fmla="*/ 387763 w 719613"/>
                <a:gd name="connsiteY29" fmla="*/ 85344 h 616839"/>
                <a:gd name="connsiteX30" fmla="*/ 394906 w 719613"/>
                <a:gd name="connsiteY30" fmla="*/ 73057 h 616839"/>
                <a:gd name="connsiteX31" fmla="*/ 387382 w 719613"/>
                <a:gd name="connsiteY31" fmla="*/ 65342 h 616839"/>
                <a:gd name="connsiteX32" fmla="*/ 389096 w 719613"/>
                <a:gd name="connsiteY32" fmla="*/ 61055 h 616839"/>
                <a:gd name="connsiteX33" fmla="*/ 396621 w 719613"/>
                <a:gd name="connsiteY33" fmla="*/ 55054 h 616839"/>
                <a:gd name="connsiteX34" fmla="*/ 403193 w 719613"/>
                <a:gd name="connsiteY34" fmla="*/ 61055 h 616839"/>
                <a:gd name="connsiteX35" fmla="*/ 407575 w 719613"/>
                <a:gd name="connsiteY35" fmla="*/ 60103 h 616839"/>
                <a:gd name="connsiteX36" fmla="*/ 406622 w 719613"/>
                <a:gd name="connsiteY36" fmla="*/ 49911 h 616839"/>
                <a:gd name="connsiteX37" fmla="*/ 410718 w 719613"/>
                <a:gd name="connsiteY37" fmla="*/ 45339 h 616839"/>
                <a:gd name="connsiteX38" fmla="*/ 417385 w 719613"/>
                <a:gd name="connsiteY38" fmla="*/ 47816 h 616839"/>
                <a:gd name="connsiteX39" fmla="*/ 424339 w 719613"/>
                <a:gd name="connsiteY39" fmla="*/ 44863 h 616839"/>
                <a:gd name="connsiteX40" fmla="*/ 434530 w 719613"/>
                <a:gd name="connsiteY40" fmla="*/ 52864 h 616839"/>
                <a:gd name="connsiteX41" fmla="*/ 437674 w 719613"/>
                <a:gd name="connsiteY41" fmla="*/ 60960 h 616839"/>
                <a:gd name="connsiteX42" fmla="*/ 448246 w 719613"/>
                <a:gd name="connsiteY42" fmla="*/ 54864 h 616839"/>
                <a:gd name="connsiteX43" fmla="*/ 450437 w 719613"/>
                <a:gd name="connsiteY43" fmla="*/ 50483 h 616839"/>
                <a:gd name="connsiteX44" fmla="*/ 455676 w 719613"/>
                <a:gd name="connsiteY44" fmla="*/ 49530 h 616839"/>
                <a:gd name="connsiteX45" fmla="*/ 461867 w 719613"/>
                <a:gd name="connsiteY45" fmla="*/ 37243 h 616839"/>
                <a:gd name="connsiteX46" fmla="*/ 453199 w 719613"/>
                <a:gd name="connsiteY46" fmla="*/ 28575 h 616839"/>
                <a:gd name="connsiteX47" fmla="*/ 455962 w 719613"/>
                <a:gd name="connsiteY47" fmla="*/ 24479 h 616839"/>
                <a:gd name="connsiteX48" fmla="*/ 454057 w 719613"/>
                <a:gd name="connsiteY48" fmla="*/ 15907 h 616839"/>
                <a:gd name="connsiteX49" fmla="*/ 459772 w 719613"/>
                <a:gd name="connsiteY49" fmla="*/ 14097 h 616839"/>
                <a:gd name="connsiteX50" fmla="*/ 458248 w 719613"/>
                <a:gd name="connsiteY50" fmla="*/ 4667 h 616839"/>
                <a:gd name="connsiteX51" fmla="*/ 463391 w 719613"/>
                <a:gd name="connsiteY51" fmla="*/ 2096 h 616839"/>
                <a:gd name="connsiteX52" fmla="*/ 467392 w 719613"/>
                <a:gd name="connsiteY52" fmla="*/ 6191 h 616839"/>
                <a:gd name="connsiteX53" fmla="*/ 476821 w 719613"/>
                <a:gd name="connsiteY53" fmla="*/ 0 h 616839"/>
                <a:gd name="connsiteX54" fmla="*/ 479965 w 719613"/>
                <a:gd name="connsiteY54" fmla="*/ 7049 h 616839"/>
                <a:gd name="connsiteX55" fmla="*/ 486727 w 719613"/>
                <a:gd name="connsiteY55" fmla="*/ 6096 h 616839"/>
                <a:gd name="connsiteX56" fmla="*/ 491109 w 719613"/>
                <a:gd name="connsiteY56" fmla="*/ 10478 h 616839"/>
                <a:gd name="connsiteX57" fmla="*/ 500158 w 719613"/>
                <a:gd name="connsiteY57" fmla="*/ 4382 h 616839"/>
                <a:gd name="connsiteX58" fmla="*/ 505492 w 719613"/>
                <a:gd name="connsiteY58" fmla="*/ 10954 h 616839"/>
                <a:gd name="connsiteX59" fmla="*/ 503777 w 719613"/>
                <a:gd name="connsiteY59" fmla="*/ 21717 h 616839"/>
                <a:gd name="connsiteX60" fmla="*/ 510730 w 719613"/>
                <a:gd name="connsiteY60" fmla="*/ 35147 h 616839"/>
                <a:gd name="connsiteX61" fmla="*/ 523208 w 719613"/>
                <a:gd name="connsiteY61" fmla="*/ 25146 h 616839"/>
                <a:gd name="connsiteX62" fmla="*/ 530733 w 719613"/>
                <a:gd name="connsiteY62" fmla="*/ 26575 h 616839"/>
                <a:gd name="connsiteX63" fmla="*/ 537210 w 719613"/>
                <a:gd name="connsiteY63" fmla="*/ 18288 h 616839"/>
                <a:gd name="connsiteX64" fmla="*/ 547306 w 719613"/>
                <a:gd name="connsiteY64" fmla="*/ 22860 h 616839"/>
                <a:gd name="connsiteX65" fmla="*/ 552736 w 719613"/>
                <a:gd name="connsiteY65" fmla="*/ 20384 h 616839"/>
                <a:gd name="connsiteX66" fmla="*/ 557784 w 719613"/>
                <a:gd name="connsiteY66" fmla="*/ 25718 h 616839"/>
                <a:gd name="connsiteX67" fmla="*/ 562070 w 719613"/>
                <a:gd name="connsiteY67" fmla="*/ 19050 h 616839"/>
                <a:gd name="connsiteX68" fmla="*/ 566071 w 719613"/>
                <a:gd name="connsiteY68" fmla="*/ 18574 h 616839"/>
                <a:gd name="connsiteX69" fmla="*/ 567118 w 719613"/>
                <a:gd name="connsiteY69" fmla="*/ 34004 h 616839"/>
                <a:gd name="connsiteX70" fmla="*/ 572167 w 719613"/>
                <a:gd name="connsiteY70" fmla="*/ 44768 h 616839"/>
                <a:gd name="connsiteX71" fmla="*/ 570452 w 719613"/>
                <a:gd name="connsiteY71" fmla="*/ 50292 h 616839"/>
                <a:gd name="connsiteX72" fmla="*/ 575691 w 719613"/>
                <a:gd name="connsiteY72" fmla="*/ 58484 h 616839"/>
                <a:gd name="connsiteX73" fmla="*/ 570166 w 719613"/>
                <a:gd name="connsiteY73" fmla="*/ 74200 h 616839"/>
                <a:gd name="connsiteX74" fmla="*/ 586168 w 719613"/>
                <a:gd name="connsiteY74" fmla="*/ 80582 h 616839"/>
                <a:gd name="connsiteX75" fmla="*/ 598456 w 719613"/>
                <a:gd name="connsiteY75" fmla="*/ 75914 h 616839"/>
                <a:gd name="connsiteX76" fmla="*/ 605599 w 719613"/>
                <a:gd name="connsiteY76" fmla="*/ 79058 h 616839"/>
                <a:gd name="connsiteX77" fmla="*/ 602837 w 719613"/>
                <a:gd name="connsiteY77" fmla="*/ 92202 h 616839"/>
                <a:gd name="connsiteX78" fmla="*/ 598170 w 719613"/>
                <a:gd name="connsiteY78" fmla="*/ 93440 h 616839"/>
                <a:gd name="connsiteX79" fmla="*/ 601980 w 719613"/>
                <a:gd name="connsiteY79" fmla="*/ 108966 h 616839"/>
                <a:gd name="connsiteX80" fmla="*/ 598646 w 719613"/>
                <a:gd name="connsiteY80" fmla="*/ 117253 h 616839"/>
                <a:gd name="connsiteX81" fmla="*/ 603790 w 719613"/>
                <a:gd name="connsiteY81" fmla="*/ 121444 h 616839"/>
                <a:gd name="connsiteX82" fmla="*/ 610076 w 719613"/>
                <a:gd name="connsiteY82" fmla="*/ 119825 h 616839"/>
                <a:gd name="connsiteX83" fmla="*/ 607790 w 719613"/>
                <a:gd name="connsiteY83" fmla="*/ 116586 h 616839"/>
                <a:gd name="connsiteX84" fmla="*/ 612076 w 719613"/>
                <a:gd name="connsiteY84" fmla="*/ 111443 h 616839"/>
                <a:gd name="connsiteX85" fmla="*/ 606552 w 719613"/>
                <a:gd name="connsiteY85" fmla="*/ 103061 h 616839"/>
                <a:gd name="connsiteX86" fmla="*/ 615315 w 719613"/>
                <a:gd name="connsiteY86" fmla="*/ 98298 h 616839"/>
                <a:gd name="connsiteX87" fmla="*/ 622459 w 719613"/>
                <a:gd name="connsiteY87" fmla="*/ 107156 h 616839"/>
                <a:gd name="connsiteX88" fmla="*/ 622078 w 719613"/>
                <a:gd name="connsiteY88" fmla="*/ 123539 h 616839"/>
                <a:gd name="connsiteX89" fmla="*/ 616363 w 719613"/>
                <a:gd name="connsiteY89" fmla="*/ 129921 h 616839"/>
                <a:gd name="connsiteX90" fmla="*/ 620649 w 719613"/>
                <a:gd name="connsiteY90" fmla="*/ 139255 h 616839"/>
                <a:gd name="connsiteX91" fmla="*/ 626745 w 719613"/>
                <a:gd name="connsiteY91" fmla="*/ 133064 h 616839"/>
                <a:gd name="connsiteX92" fmla="*/ 631317 w 719613"/>
                <a:gd name="connsiteY92" fmla="*/ 138970 h 616839"/>
                <a:gd name="connsiteX93" fmla="*/ 639794 w 719613"/>
                <a:gd name="connsiteY93" fmla="*/ 137160 h 616839"/>
                <a:gd name="connsiteX94" fmla="*/ 648938 w 719613"/>
                <a:gd name="connsiteY94" fmla="*/ 144304 h 616839"/>
                <a:gd name="connsiteX95" fmla="*/ 652843 w 719613"/>
                <a:gd name="connsiteY95" fmla="*/ 137541 h 616839"/>
                <a:gd name="connsiteX96" fmla="*/ 660654 w 719613"/>
                <a:gd name="connsiteY96" fmla="*/ 140208 h 616839"/>
                <a:gd name="connsiteX97" fmla="*/ 659701 w 719613"/>
                <a:gd name="connsiteY97" fmla="*/ 132874 h 616839"/>
                <a:gd name="connsiteX98" fmla="*/ 665321 w 719613"/>
                <a:gd name="connsiteY98" fmla="*/ 124492 h 616839"/>
                <a:gd name="connsiteX99" fmla="*/ 668083 w 719613"/>
                <a:gd name="connsiteY99" fmla="*/ 110490 h 616839"/>
                <a:gd name="connsiteX100" fmla="*/ 672846 w 719613"/>
                <a:gd name="connsiteY100" fmla="*/ 103061 h 616839"/>
                <a:gd name="connsiteX101" fmla="*/ 682561 w 719613"/>
                <a:gd name="connsiteY101" fmla="*/ 98108 h 616839"/>
                <a:gd name="connsiteX102" fmla="*/ 682561 w 719613"/>
                <a:gd name="connsiteY102" fmla="*/ 98108 h 616839"/>
                <a:gd name="connsiteX103" fmla="*/ 682371 w 719613"/>
                <a:gd name="connsiteY103" fmla="*/ 123254 h 616839"/>
                <a:gd name="connsiteX104" fmla="*/ 685514 w 719613"/>
                <a:gd name="connsiteY104" fmla="*/ 128588 h 616839"/>
                <a:gd name="connsiteX105" fmla="*/ 691324 w 719613"/>
                <a:gd name="connsiteY105" fmla="*/ 126302 h 616839"/>
                <a:gd name="connsiteX106" fmla="*/ 691991 w 719613"/>
                <a:gd name="connsiteY106" fmla="*/ 130588 h 616839"/>
                <a:gd name="connsiteX107" fmla="*/ 695611 w 719613"/>
                <a:gd name="connsiteY107" fmla="*/ 129826 h 616839"/>
                <a:gd name="connsiteX108" fmla="*/ 685609 w 719613"/>
                <a:gd name="connsiteY108" fmla="*/ 158687 h 616839"/>
                <a:gd name="connsiteX109" fmla="*/ 686562 w 719613"/>
                <a:gd name="connsiteY109" fmla="*/ 160877 h 616839"/>
                <a:gd name="connsiteX110" fmla="*/ 691801 w 719613"/>
                <a:gd name="connsiteY110" fmla="*/ 158115 h 616839"/>
                <a:gd name="connsiteX111" fmla="*/ 694944 w 719613"/>
                <a:gd name="connsiteY111" fmla="*/ 162116 h 616839"/>
                <a:gd name="connsiteX112" fmla="*/ 685990 w 719613"/>
                <a:gd name="connsiteY112" fmla="*/ 172307 h 616839"/>
                <a:gd name="connsiteX113" fmla="*/ 691039 w 719613"/>
                <a:gd name="connsiteY113" fmla="*/ 188786 h 616839"/>
                <a:gd name="connsiteX114" fmla="*/ 687419 w 719613"/>
                <a:gd name="connsiteY114" fmla="*/ 195644 h 616839"/>
                <a:gd name="connsiteX115" fmla="*/ 695325 w 719613"/>
                <a:gd name="connsiteY115" fmla="*/ 202025 h 616839"/>
                <a:gd name="connsiteX116" fmla="*/ 701992 w 719613"/>
                <a:gd name="connsiteY116" fmla="*/ 201263 h 616839"/>
                <a:gd name="connsiteX117" fmla="*/ 704564 w 719613"/>
                <a:gd name="connsiteY117" fmla="*/ 223361 h 616839"/>
                <a:gd name="connsiteX118" fmla="*/ 686276 w 719613"/>
                <a:gd name="connsiteY118" fmla="*/ 236315 h 616839"/>
                <a:gd name="connsiteX119" fmla="*/ 685514 w 719613"/>
                <a:gd name="connsiteY119" fmla="*/ 243935 h 616839"/>
                <a:gd name="connsiteX120" fmla="*/ 678942 w 719613"/>
                <a:gd name="connsiteY120" fmla="*/ 244697 h 616839"/>
                <a:gd name="connsiteX121" fmla="*/ 674370 w 719613"/>
                <a:gd name="connsiteY121" fmla="*/ 240316 h 616839"/>
                <a:gd name="connsiteX122" fmla="*/ 668179 w 719613"/>
                <a:gd name="connsiteY122" fmla="*/ 244888 h 616839"/>
                <a:gd name="connsiteX123" fmla="*/ 666083 w 719613"/>
                <a:gd name="connsiteY123" fmla="*/ 241173 h 616839"/>
                <a:gd name="connsiteX124" fmla="*/ 662559 w 719613"/>
                <a:gd name="connsiteY124" fmla="*/ 252794 h 616839"/>
                <a:gd name="connsiteX125" fmla="*/ 655225 w 719613"/>
                <a:gd name="connsiteY125" fmla="*/ 256508 h 616839"/>
                <a:gd name="connsiteX126" fmla="*/ 656749 w 719613"/>
                <a:gd name="connsiteY126" fmla="*/ 261747 h 616839"/>
                <a:gd name="connsiteX127" fmla="*/ 637889 w 719613"/>
                <a:gd name="connsiteY127" fmla="*/ 271939 h 616839"/>
                <a:gd name="connsiteX128" fmla="*/ 639604 w 719613"/>
                <a:gd name="connsiteY128" fmla="*/ 278606 h 616839"/>
                <a:gd name="connsiteX129" fmla="*/ 634936 w 719613"/>
                <a:gd name="connsiteY129" fmla="*/ 285941 h 616839"/>
                <a:gd name="connsiteX130" fmla="*/ 623792 w 719613"/>
                <a:gd name="connsiteY130" fmla="*/ 289846 h 616839"/>
                <a:gd name="connsiteX131" fmla="*/ 634746 w 719613"/>
                <a:gd name="connsiteY131" fmla="*/ 300990 h 616839"/>
                <a:gd name="connsiteX132" fmla="*/ 642652 w 719613"/>
                <a:gd name="connsiteY132" fmla="*/ 298228 h 616839"/>
                <a:gd name="connsiteX133" fmla="*/ 643699 w 719613"/>
                <a:gd name="connsiteY133" fmla="*/ 293846 h 616839"/>
                <a:gd name="connsiteX134" fmla="*/ 651986 w 719613"/>
                <a:gd name="connsiteY134" fmla="*/ 288417 h 616839"/>
                <a:gd name="connsiteX135" fmla="*/ 663511 w 719613"/>
                <a:gd name="connsiteY135" fmla="*/ 284131 h 616839"/>
                <a:gd name="connsiteX136" fmla="*/ 661988 w 719613"/>
                <a:gd name="connsiteY136" fmla="*/ 290798 h 616839"/>
                <a:gd name="connsiteX137" fmla="*/ 669703 w 719613"/>
                <a:gd name="connsiteY137" fmla="*/ 290798 h 616839"/>
                <a:gd name="connsiteX138" fmla="*/ 679228 w 719613"/>
                <a:gd name="connsiteY138" fmla="*/ 279940 h 616839"/>
                <a:gd name="connsiteX139" fmla="*/ 682180 w 719613"/>
                <a:gd name="connsiteY139" fmla="*/ 283464 h 616839"/>
                <a:gd name="connsiteX140" fmla="*/ 696754 w 719613"/>
                <a:gd name="connsiteY140" fmla="*/ 278797 h 616839"/>
                <a:gd name="connsiteX141" fmla="*/ 702373 w 719613"/>
                <a:gd name="connsiteY141" fmla="*/ 284797 h 616839"/>
                <a:gd name="connsiteX142" fmla="*/ 706183 w 719613"/>
                <a:gd name="connsiteY142" fmla="*/ 282512 h 616839"/>
                <a:gd name="connsiteX143" fmla="*/ 704659 w 719613"/>
                <a:gd name="connsiteY143" fmla="*/ 291560 h 616839"/>
                <a:gd name="connsiteX144" fmla="*/ 710946 w 719613"/>
                <a:gd name="connsiteY144" fmla="*/ 290798 h 616839"/>
                <a:gd name="connsiteX145" fmla="*/ 716185 w 719613"/>
                <a:gd name="connsiteY145" fmla="*/ 307658 h 616839"/>
                <a:gd name="connsiteX146" fmla="*/ 701802 w 719613"/>
                <a:gd name="connsiteY146" fmla="*/ 316802 h 616839"/>
                <a:gd name="connsiteX147" fmla="*/ 707326 w 719613"/>
                <a:gd name="connsiteY147" fmla="*/ 314420 h 616839"/>
                <a:gd name="connsiteX148" fmla="*/ 711136 w 719613"/>
                <a:gd name="connsiteY148" fmla="*/ 317468 h 616839"/>
                <a:gd name="connsiteX149" fmla="*/ 709041 w 719613"/>
                <a:gd name="connsiteY149" fmla="*/ 324803 h 616839"/>
                <a:gd name="connsiteX150" fmla="*/ 711517 w 719613"/>
                <a:gd name="connsiteY150" fmla="*/ 332804 h 616839"/>
                <a:gd name="connsiteX151" fmla="*/ 702564 w 719613"/>
                <a:gd name="connsiteY151" fmla="*/ 333089 h 616839"/>
                <a:gd name="connsiteX152" fmla="*/ 692753 w 719613"/>
                <a:gd name="connsiteY152" fmla="*/ 341567 h 616839"/>
                <a:gd name="connsiteX153" fmla="*/ 683323 w 719613"/>
                <a:gd name="connsiteY153" fmla="*/ 340995 h 616839"/>
                <a:gd name="connsiteX154" fmla="*/ 686562 w 719613"/>
                <a:gd name="connsiteY154" fmla="*/ 346520 h 616839"/>
                <a:gd name="connsiteX155" fmla="*/ 692086 w 719613"/>
                <a:gd name="connsiteY155" fmla="*/ 346520 h 616839"/>
                <a:gd name="connsiteX156" fmla="*/ 698373 w 719613"/>
                <a:gd name="connsiteY156" fmla="*/ 362617 h 616839"/>
                <a:gd name="connsiteX157" fmla="*/ 692753 w 719613"/>
                <a:gd name="connsiteY157" fmla="*/ 371285 h 616839"/>
                <a:gd name="connsiteX158" fmla="*/ 694944 w 719613"/>
                <a:gd name="connsiteY158" fmla="*/ 373666 h 616839"/>
                <a:gd name="connsiteX159" fmla="*/ 687896 w 719613"/>
                <a:gd name="connsiteY159" fmla="*/ 377762 h 616839"/>
                <a:gd name="connsiteX160" fmla="*/ 681799 w 719613"/>
                <a:gd name="connsiteY160" fmla="*/ 390620 h 616839"/>
                <a:gd name="connsiteX161" fmla="*/ 689800 w 719613"/>
                <a:gd name="connsiteY161" fmla="*/ 400526 h 616839"/>
                <a:gd name="connsiteX162" fmla="*/ 703326 w 719613"/>
                <a:gd name="connsiteY162" fmla="*/ 396240 h 616839"/>
                <a:gd name="connsiteX163" fmla="*/ 703612 w 719613"/>
                <a:gd name="connsiteY163" fmla="*/ 393002 h 616839"/>
                <a:gd name="connsiteX164" fmla="*/ 706755 w 719613"/>
                <a:gd name="connsiteY164" fmla="*/ 395097 h 616839"/>
                <a:gd name="connsiteX165" fmla="*/ 701992 w 719613"/>
                <a:gd name="connsiteY165" fmla="*/ 402527 h 616839"/>
                <a:gd name="connsiteX166" fmla="*/ 705707 w 719613"/>
                <a:gd name="connsiteY166" fmla="*/ 407575 h 616839"/>
                <a:gd name="connsiteX167" fmla="*/ 703040 w 719613"/>
                <a:gd name="connsiteY167" fmla="*/ 409385 h 616839"/>
                <a:gd name="connsiteX168" fmla="*/ 710374 w 719613"/>
                <a:gd name="connsiteY168" fmla="*/ 418147 h 616839"/>
                <a:gd name="connsiteX169" fmla="*/ 705422 w 719613"/>
                <a:gd name="connsiteY169" fmla="*/ 424053 h 616839"/>
                <a:gd name="connsiteX170" fmla="*/ 707136 w 719613"/>
                <a:gd name="connsiteY170" fmla="*/ 430435 h 616839"/>
                <a:gd name="connsiteX171" fmla="*/ 707136 w 719613"/>
                <a:gd name="connsiteY171" fmla="*/ 430435 h 616839"/>
                <a:gd name="connsiteX172" fmla="*/ 697897 w 719613"/>
                <a:gd name="connsiteY172" fmla="*/ 439198 h 616839"/>
                <a:gd name="connsiteX173" fmla="*/ 700945 w 719613"/>
                <a:gd name="connsiteY173" fmla="*/ 444246 h 616839"/>
                <a:gd name="connsiteX174" fmla="*/ 689419 w 719613"/>
                <a:gd name="connsiteY174" fmla="*/ 457200 h 616839"/>
                <a:gd name="connsiteX175" fmla="*/ 686657 w 719613"/>
                <a:gd name="connsiteY175" fmla="*/ 464534 h 616839"/>
                <a:gd name="connsiteX176" fmla="*/ 689324 w 719613"/>
                <a:gd name="connsiteY176" fmla="*/ 469583 h 616839"/>
                <a:gd name="connsiteX177" fmla="*/ 677704 w 719613"/>
                <a:gd name="connsiteY177" fmla="*/ 471392 h 616839"/>
                <a:gd name="connsiteX178" fmla="*/ 669512 w 719613"/>
                <a:gd name="connsiteY178" fmla="*/ 460438 h 616839"/>
                <a:gd name="connsiteX179" fmla="*/ 670846 w 719613"/>
                <a:gd name="connsiteY179" fmla="*/ 465963 h 616839"/>
                <a:gd name="connsiteX180" fmla="*/ 665321 w 719613"/>
                <a:gd name="connsiteY180" fmla="*/ 468059 h 616839"/>
                <a:gd name="connsiteX181" fmla="*/ 662749 w 719613"/>
                <a:gd name="connsiteY181" fmla="*/ 460343 h 616839"/>
                <a:gd name="connsiteX182" fmla="*/ 657606 w 719613"/>
                <a:gd name="connsiteY182" fmla="*/ 464249 h 616839"/>
                <a:gd name="connsiteX183" fmla="*/ 648176 w 719613"/>
                <a:gd name="connsiteY183" fmla="*/ 463582 h 616839"/>
                <a:gd name="connsiteX184" fmla="*/ 645223 w 719613"/>
                <a:gd name="connsiteY184" fmla="*/ 470630 h 616839"/>
                <a:gd name="connsiteX185" fmla="*/ 636841 w 719613"/>
                <a:gd name="connsiteY185" fmla="*/ 473107 h 616839"/>
                <a:gd name="connsiteX186" fmla="*/ 637794 w 719613"/>
                <a:gd name="connsiteY186" fmla="*/ 477869 h 616839"/>
                <a:gd name="connsiteX187" fmla="*/ 642175 w 719613"/>
                <a:gd name="connsiteY187" fmla="*/ 478250 h 616839"/>
                <a:gd name="connsiteX188" fmla="*/ 649796 w 719613"/>
                <a:gd name="connsiteY188" fmla="*/ 470440 h 616839"/>
                <a:gd name="connsiteX189" fmla="*/ 657987 w 719613"/>
                <a:gd name="connsiteY189" fmla="*/ 469868 h 616839"/>
                <a:gd name="connsiteX190" fmla="*/ 653320 w 719613"/>
                <a:gd name="connsiteY190" fmla="*/ 481679 h 616839"/>
                <a:gd name="connsiteX191" fmla="*/ 654082 w 719613"/>
                <a:gd name="connsiteY191" fmla="*/ 491300 h 616839"/>
                <a:gd name="connsiteX192" fmla="*/ 658082 w 719613"/>
                <a:gd name="connsiteY192" fmla="*/ 494919 h 616839"/>
                <a:gd name="connsiteX193" fmla="*/ 653891 w 719613"/>
                <a:gd name="connsiteY193" fmla="*/ 498348 h 616839"/>
                <a:gd name="connsiteX194" fmla="*/ 641699 w 719613"/>
                <a:gd name="connsiteY194" fmla="*/ 493490 h 616839"/>
                <a:gd name="connsiteX195" fmla="*/ 626173 w 719613"/>
                <a:gd name="connsiteY195" fmla="*/ 497491 h 616839"/>
                <a:gd name="connsiteX196" fmla="*/ 621506 w 719613"/>
                <a:gd name="connsiteY196" fmla="*/ 488156 h 616839"/>
                <a:gd name="connsiteX197" fmla="*/ 623221 w 719613"/>
                <a:gd name="connsiteY197" fmla="*/ 483870 h 616839"/>
                <a:gd name="connsiteX198" fmla="*/ 614553 w 719613"/>
                <a:gd name="connsiteY198" fmla="*/ 485013 h 616839"/>
                <a:gd name="connsiteX199" fmla="*/ 608743 w 719613"/>
                <a:gd name="connsiteY199" fmla="*/ 491395 h 616839"/>
                <a:gd name="connsiteX200" fmla="*/ 611029 w 719613"/>
                <a:gd name="connsiteY200" fmla="*/ 498253 h 616839"/>
                <a:gd name="connsiteX201" fmla="*/ 605028 w 719613"/>
                <a:gd name="connsiteY201" fmla="*/ 499015 h 616839"/>
                <a:gd name="connsiteX202" fmla="*/ 605695 w 719613"/>
                <a:gd name="connsiteY202" fmla="*/ 503206 h 616839"/>
                <a:gd name="connsiteX203" fmla="*/ 600932 w 719613"/>
                <a:gd name="connsiteY203" fmla="*/ 505587 h 616839"/>
                <a:gd name="connsiteX204" fmla="*/ 604266 w 719613"/>
                <a:gd name="connsiteY204" fmla="*/ 520732 h 616839"/>
                <a:gd name="connsiteX205" fmla="*/ 601027 w 719613"/>
                <a:gd name="connsiteY205" fmla="*/ 524447 h 616839"/>
                <a:gd name="connsiteX206" fmla="*/ 587978 w 719613"/>
                <a:gd name="connsiteY206" fmla="*/ 507492 h 616839"/>
                <a:gd name="connsiteX207" fmla="*/ 578930 w 719613"/>
                <a:gd name="connsiteY207" fmla="*/ 508921 h 616839"/>
                <a:gd name="connsiteX208" fmla="*/ 576643 w 719613"/>
                <a:gd name="connsiteY208" fmla="*/ 502920 h 616839"/>
                <a:gd name="connsiteX209" fmla="*/ 567499 w 719613"/>
                <a:gd name="connsiteY209" fmla="*/ 496729 h 616839"/>
                <a:gd name="connsiteX210" fmla="*/ 558165 w 719613"/>
                <a:gd name="connsiteY210" fmla="*/ 505968 h 616839"/>
                <a:gd name="connsiteX211" fmla="*/ 557784 w 719613"/>
                <a:gd name="connsiteY211" fmla="*/ 510730 h 616839"/>
                <a:gd name="connsiteX212" fmla="*/ 552069 w 719613"/>
                <a:gd name="connsiteY212" fmla="*/ 506730 h 616839"/>
                <a:gd name="connsiteX213" fmla="*/ 546925 w 719613"/>
                <a:gd name="connsiteY213" fmla="*/ 508826 h 616839"/>
                <a:gd name="connsiteX214" fmla="*/ 551307 w 719613"/>
                <a:gd name="connsiteY214" fmla="*/ 513397 h 616839"/>
                <a:gd name="connsiteX215" fmla="*/ 545306 w 719613"/>
                <a:gd name="connsiteY215" fmla="*/ 516922 h 616839"/>
                <a:gd name="connsiteX216" fmla="*/ 547116 w 719613"/>
                <a:gd name="connsiteY216" fmla="*/ 524828 h 616839"/>
                <a:gd name="connsiteX217" fmla="*/ 541782 w 719613"/>
                <a:gd name="connsiteY217" fmla="*/ 540449 h 616839"/>
                <a:gd name="connsiteX218" fmla="*/ 529114 w 719613"/>
                <a:gd name="connsiteY218" fmla="*/ 540830 h 616839"/>
                <a:gd name="connsiteX219" fmla="*/ 510921 w 719613"/>
                <a:gd name="connsiteY219" fmla="*/ 550831 h 616839"/>
                <a:gd name="connsiteX220" fmla="*/ 502063 w 719613"/>
                <a:gd name="connsiteY220" fmla="*/ 550736 h 616839"/>
                <a:gd name="connsiteX221" fmla="*/ 503587 w 719613"/>
                <a:gd name="connsiteY221" fmla="*/ 546354 h 616839"/>
                <a:gd name="connsiteX222" fmla="*/ 499205 w 719613"/>
                <a:gd name="connsiteY222" fmla="*/ 534924 h 616839"/>
                <a:gd name="connsiteX223" fmla="*/ 492157 w 719613"/>
                <a:gd name="connsiteY223" fmla="*/ 540639 h 616839"/>
                <a:gd name="connsiteX224" fmla="*/ 488632 w 719613"/>
                <a:gd name="connsiteY224" fmla="*/ 525113 h 616839"/>
                <a:gd name="connsiteX225" fmla="*/ 465772 w 719613"/>
                <a:gd name="connsiteY225" fmla="*/ 538544 h 616839"/>
                <a:gd name="connsiteX226" fmla="*/ 466534 w 719613"/>
                <a:gd name="connsiteY226" fmla="*/ 527113 h 616839"/>
                <a:gd name="connsiteX227" fmla="*/ 460629 w 719613"/>
                <a:gd name="connsiteY227" fmla="*/ 528638 h 616839"/>
                <a:gd name="connsiteX228" fmla="*/ 459200 w 719613"/>
                <a:gd name="connsiteY228" fmla="*/ 514826 h 616839"/>
                <a:gd name="connsiteX229" fmla="*/ 445960 w 719613"/>
                <a:gd name="connsiteY229" fmla="*/ 510445 h 616839"/>
                <a:gd name="connsiteX230" fmla="*/ 449484 w 719613"/>
                <a:gd name="connsiteY230" fmla="*/ 502539 h 616839"/>
                <a:gd name="connsiteX231" fmla="*/ 436531 w 719613"/>
                <a:gd name="connsiteY231" fmla="*/ 493205 h 616839"/>
                <a:gd name="connsiteX232" fmla="*/ 436055 w 719613"/>
                <a:gd name="connsiteY232" fmla="*/ 486823 h 616839"/>
                <a:gd name="connsiteX233" fmla="*/ 416147 w 719613"/>
                <a:gd name="connsiteY233" fmla="*/ 492919 h 616839"/>
                <a:gd name="connsiteX234" fmla="*/ 417100 w 719613"/>
                <a:gd name="connsiteY234" fmla="*/ 498634 h 616839"/>
                <a:gd name="connsiteX235" fmla="*/ 404241 w 719613"/>
                <a:gd name="connsiteY235" fmla="*/ 509492 h 616839"/>
                <a:gd name="connsiteX236" fmla="*/ 406432 w 719613"/>
                <a:gd name="connsiteY236" fmla="*/ 518541 h 616839"/>
                <a:gd name="connsiteX237" fmla="*/ 410242 w 719613"/>
                <a:gd name="connsiteY237" fmla="*/ 521018 h 616839"/>
                <a:gd name="connsiteX238" fmla="*/ 407384 w 719613"/>
                <a:gd name="connsiteY238" fmla="*/ 535019 h 616839"/>
                <a:gd name="connsiteX239" fmla="*/ 399478 w 719613"/>
                <a:gd name="connsiteY239" fmla="*/ 533781 h 616839"/>
                <a:gd name="connsiteX240" fmla="*/ 395764 w 719613"/>
                <a:gd name="connsiteY240" fmla="*/ 542163 h 616839"/>
                <a:gd name="connsiteX241" fmla="*/ 367570 w 719613"/>
                <a:gd name="connsiteY241" fmla="*/ 544259 h 616839"/>
                <a:gd name="connsiteX242" fmla="*/ 359092 w 719613"/>
                <a:gd name="connsiteY242" fmla="*/ 555022 h 616839"/>
                <a:gd name="connsiteX243" fmla="*/ 341757 w 719613"/>
                <a:gd name="connsiteY243" fmla="*/ 563594 h 616839"/>
                <a:gd name="connsiteX244" fmla="*/ 324993 w 719613"/>
                <a:gd name="connsiteY244" fmla="*/ 569786 h 616839"/>
                <a:gd name="connsiteX245" fmla="*/ 306514 w 719613"/>
                <a:gd name="connsiteY245" fmla="*/ 571881 h 616839"/>
                <a:gd name="connsiteX246" fmla="*/ 312706 w 719613"/>
                <a:gd name="connsiteY246" fmla="*/ 584645 h 616839"/>
                <a:gd name="connsiteX247" fmla="*/ 309467 w 719613"/>
                <a:gd name="connsiteY247" fmla="*/ 597503 h 616839"/>
                <a:gd name="connsiteX248" fmla="*/ 294989 w 719613"/>
                <a:gd name="connsiteY248" fmla="*/ 607219 h 616839"/>
                <a:gd name="connsiteX249" fmla="*/ 291179 w 719613"/>
                <a:gd name="connsiteY249" fmla="*/ 614458 h 616839"/>
                <a:gd name="connsiteX250" fmla="*/ 280225 w 719613"/>
                <a:gd name="connsiteY250" fmla="*/ 602837 h 616839"/>
                <a:gd name="connsiteX251" fmla="*/ 265557 w 719613"/>
                <a:gd name="connsiteY251" fmla="*/ 605980 h 616839"/>
                <a:gd name="connsiteX252" fmla="*/ 239934 w 719613"/>
                <a:gd name="connsiteY252" fmla="*/ 592360 h 616839"/>
                <a:gd name="connsiteX253" fmla="*/ 229267 w 719613"/>
                <a:gd name="connsiteY253" fmla="*/ 592264 h 616839"/>
                <a:gd name="connsiteX254" fmla="*/ 219265 w 719613"/>
                <a:gd name="connsiteY254" fmla="*/ 575596 h 616839"/>
                <a:gd name="connsiteX255" fmla="*/ 200787 w 719613"/>
                <a:gd name="connsiteY255" fmla="*/ 575691 h 616839"/>
                <a:gd name="connsiteX256" fmla="*/ 193357 w 719613"/>
                <a:gd name="connsiteY256" fmla="*/ 567309 h 616839"/>
                <a:gd name="connsiteX257" fmla="*/ 176974 w 719613"/>
                <a:gd name="connsiteY257" fmla="*/ 577787 h 616839"/>
                <a:gd name="connsiteX258" fmla="*/ 173069 w 719613"/>
                <a:gd name="connsiteY258" fmla="*/ 582835 h 616839"/>
                <a:gd name="connsiteX259" fmla="*/ 172212 w 719613"/>
                <a:gd name="connsiteY259" fmla="*/ 593884 h 616839"/>
                <a:gd name="connsiteX260" fmla="*/ 152971 w 719613"/>
                <a:gd name="connsiteY260" fmla="*/ 600837 h 616839"/>
                <a:gd name="connsiteX261" fmla="*/ 149352 w 719613"/>
                <a:gd name="connsiteY261" fmla="*/ 609124 h 616839"/>
                <a:gd name="connsiteX262" fmla="*/ 139732 w 719613"/>
                <a:gd name="connsiteY262" fmla="*/ 611696 h 616839"/>
                <a:gd name="connsiteX263" fmla="*/ 135826 w 719613"/>
                <a:gd name="connsiteY263" fmla="*/ 616839 h 616839"/>
                <a:gd name="connsiteX264" fmla="*/ 111728 w 719613"/>
                <a:gd name="connsiteY264" fmla="*/ 602266 h 616839"/>
                <a:gd name="connsiteX265" fmla="*/ 111728 w 719613"/>
                <a:gd name="connsiteY265" fmla="*/ 602266 h 616839"/>
                <a:gd name="connsiteX266" fmla="*/ 113538 w 719613"/>
                <a:gd name="connsiteY266" fmla="*/ 590074 h 616839"/>
                <a:gd name="connsiteX267" fmla="*/ 133255 w 719613"/>
                <a:gd name="connsiteY267" fmla="*/ 567500 h 616839"/>
                <a:gd name="connsiteX268" fmla="*/ 129349 w 719613"/>
                <a:gd name="connsiteY268" fmla="*/ 559308 h 616839"/>
                <a:gd name="connsiteX269" fmla="*/ 122587 w 719613"/>
                <a:gd name="connsiteY269" fmla="*/ 557879 h 616839"/>
                <a:gd name="connsiteX270" fmla="*/ 128588 w 719613"/>
                <a:gd name="connsiteY270" fmla="*/ 557022 h 616839"/>
                <a:gd name="connsiteX271" fmla="*/ 136969 w 719613"/>
                <a:gd name="connsiteY271" fmla="*/ 538448 h 616839"/>
                <a:gd name="connsiteX272" fmla="*/ 145542 w 719613"/>
                <a:gd name="connsiteY272" fmla="*/ 544830 h 616839"/>
                <a:gd name="connsiteX273" fmla="*/ 146304 w 719613"/>
                <a:gd name="connsiteY273" fmla="*/ 533781 h 616839"/>
                <a:gd name="connsiteX274" fmla="*/ 126111 w 719613"/>
                <a:gd name="connsiteY274" fmla="*/ 527685 h 616839"/>
                <a:gd name="connsiteX275" fmla="*/ 124777 w 719613"/>
                <a:gd name="connsiteY275" fmla="*/ 519017 h 616839"/>
                <a:gd name="connsiteX276" fmla="*/ 112966 w 719613"/>
                <a:gd name="connsiteY276" fmla="*/ 513302 h 616839"/>
                <a:gd name="connsiteX277" fmla="*/ 115157 w 719613"/>
                <a:gd name="connsiteY277" fmla="*/ 497777 h 616839"/>
                <a:gd name="connsiteX278" fmla="*/ 99727 w 719613"/>
                <a:gd name="connsiteY278" fmla="*/ 503396 h 616839"/>
                <a:gd name="connsiteX279" fmla="*/ 98965 w 719613"/>
                <a:gd name="connsiteY279" fmla="*/ 489966 h 616839"/>
                <a:gd name="connsiteX280" fmla="*/ 87058 w 719613"/>
                <a:gd name="connsiteY280" fmla="*/ 486918 h 616839"/>
                <a:gd name="connsiteX281" fmla="*/ 85058 w 719613"/>
                <a:gd name="connsiteY281" fmla="*/ 480060 h 616839"/>
                <a:gd name="connsiteX282" fmla="*/ 86487 w 719613"/>
                <a:gd name="connsiteY282" fmla="*/ 467392 h 616839"/>
                <a:gd name="connsiteX283" fmla="*/ 92869 w 719613"/>
                <a:gd name="connsiteY283" fmla="*/ 469678 h 616839"/>
                <a:gd name="connsiteX284" fmla="*/ 100393 w 719613"/>
                <a:gd name="connsiteY284" fmla="*/ 451295 h 616839"/>
                <a:gd name="connsiteX285" fmla="*/ 98107 w 719613"/>
                <a:gd name="connsiteY285" fmla="*/ 447008 h 616839"/>
                <a:gd name="connsiteX286" fmla="*/ 104013 w 719613"/>
                <a:gd name="connsiteY286" fmla="*/ 432816 h 616839"/>
                <a:gd name="connsiteX287" fmla="*/ 102298 w 719613"/>
                <a:gd name="connsiteY287" fmla="*/ 425101 h 616839"/>
                <a:gd name="connsiteX288" fmla="*/ 110109 w 719613"/>
                <a:gd name="connsiteY288" fmla="*/ 422053 h 616839"/>
                <a:gd name="connsiteX289" fmla="*/ 112776 w 719613"/>
                <a:gd name="connsiteY289" fmla="*/ 401003 h 616839"/>
                <a:gd name="connsiteX290" fmla="*/ 129635 w 719613"/>
                <a:gd name="connsiteY290" fmla="*/ 384429 h 616839"/>
                <a:gd name="connsiteX291" fmla="*/ 127444 w 719613"/>
                <a:gd name="connsiteY291" fmla="*/ 376428 h 616839"/>
                <a:gd name="connsiteX292" fmla="*/ 116396 w 719613"/>
                <a:gd name="connsiteY292" fmla="*/ 364141 h 616839"/>
                <a:gd name="connsiteX293" fmla="*/ 115729 w 719613"/>
                <a:gd name="connsiteY293" fmla="*/ 356330 h 616839"/>
                <a:gd name="connsiteX294" fmla="*/ 106013 w 719613"/>
                <a:gd name="connsiteY294" fmla="*/ 356616 h 616839"/>
                <a:gd name="connsiteX295" fmla="*/ 102489 w 719613"/>
                <a:gd name="connsiteY295" fmla="*/ 353568 h 616839"/>
                <a:gd name="connsiteX296" fmla="*/ 103156 w 719613"/>
                <a:gd name="connsiteY296" fmla="*/ 346996 h 616839"/>
                <a:gd name="connsiteX297" fmla="*/ 96679 w 719613"/>
                <a:gd name="connsiteY297" fmla="*/ 339185 h 616839"/>
                <a:gd name="connsiteX298" fmla="*/ 88868 w 719613"/>
                <a:gd name="connsiteY298" fmla="*/ 351663 h 616839"/>
                <a:gd name="connsiteX299" fmla="*/ 63436 w 719613"/>
                <a:gd name="connsiteY299" fmla="*/ 348615 h 616839"/>
                <a:gd name="connsiteX300" fmla="*/ 55245 w 719613"/>
                <a:gd name="connsiteY300" fmla="*/ 363284 h 616839"/>
                <a:gd name="connsiteX301" fmla="*/ 49054 w 719613"/>
                <a:gd name="connsiteY301" fmla="*/ 365665 h 616839"/>
                <a:gd name="connsiteX302" fmla="*/ 25432 w 719613"/>
                <a:gd name="connsiteY302" fmla="*/ 362998 h 616839"/>
                <a:gd name="connsiteX303" fmla="*/ 17431 w 719613"/>
                <a:gd name="connsiteY303" fmla="*/ 351282 h 616839"/>
                <a:gd name="connsiteX304" fmla="*/ 20002 w 719613"/>
                <a:gd name="connsiteY304" fmla="*/ 336613 h 616839"/>
                <a:gd name="connsiteX305" fmla="*/ 15716 w 719613"/>
                <a:gd name="connsiteY305" fmla="*/ 337280 h 616839"/>
                <a:gd name="connsiteX306" fmla="*/ 12001 w 719613"/>
                <a:gd name="connsiteY306" fmla="*/ 326803 h 616839"/>
                <a:gd name="connsiteX307" fmla="*/ 14288 w 719613"/>
                <a:gd name="connsiteY307" fmla="*/ 320612 h 616839"/>
                <a:gd name="connsiteX308" fmla="*/ 20764 w 719613"/>
                <a:gd name="connsiteY308" fmla="*/ 317849 h 616839"/>
                <a:gd name="connsiteX309" fmla="*/ 20955 w 719613"/>
                <a:gd name="connsiteY309" fmla="*/ 307181 h 616839"/>
                <a:gd name="connsiteX310" fmla="*/ 11811 w 719613"/>
                <a:gd name="connsiteY310" fmla="*/ 294132 h 616839"/>
                <a:gd name="connsiteX311" fmla="*/ 1714 w 719613"/>
                <a:gd name="connsiteY311" fmla="*/ 299942 h 616839"/>
                <a:gd name="connsiteX312" fmla="*/ 0 w 719613"/>
                <a:gd name="connsiteY312" fmla="*/ 291846 h 616839"/>
                <a:gd name="connsiteX313" fmla="*/ 6953 w 719613"/>
                <a:gd name="connsiteY313" fmla="*/ 291275 h 616839"/>
                <a:gd name="connsiteX314" fmla="*/ 3238 w 719613"/>
                <a:gd name="connsiteY314" fmla="*/ 285083 h 616839"/>
                <a:gd name="connsiteX315" fmla="*/ 12382 w 719613"/>
                <a:gd name="connsiteY315" fmla="*/ 282321 h 616839"/>
                <a:gd name="connsiteX316" fmla="*/ 17716 w 719613"/>
                <a:gd name="connsiteY316" fmla="*/ 272225 h 616839"/>
                <a:gd name="connsiteX317" fmla="*/ 32290 w 719613"/>
                <a:gd name="connsiteY317" fmla="*/ 259461 h 616839"/>
                <a:gd name="connsiteX318" fmla="*/ 39909 w 719613"/>
                <a:gd name="connsiteY318" fmla="*/ 241268 h 616839"/>
                <a:gd name="connsiteX319" fmla="*/ 49721 w 719613"/>
                <a:gd name="connsiteY319" fmla="*/ 242221 h 616839"/>
                <a:gd name="connsiteX320" fmla="*/ 49530 w 719613"/>
                <a:gd name="connsiteY320" fmla="*/ 249936 h 616839"/>
                <a:gd name="connsiteX321" fmla="*/ 62389 w 719613"/>
                <a:gd name="connsiteY321" fmla="*/ 256222 h 616839"/>
                <a:gd name="connsiteX322" fmla="*/ 69628 w 719613"/>
                <a:gd name="connsiteY322" fmla="*/ 264319 h 616839"/>
                <a:gd name="connsiteX323" fmla="*/ 78581 w 719613"/>
                <a:gd name="connsiteY323" fmla="*/ 260033 h 616839"/>
                <a:gd name="connsiteX324" fmla="*/ 77343 w 719613"/>
                <a:gd name="connsiteY324" fmla="*/ 255937 h 616839"/>
                <a:gd name="connsiteX325" fmla="*/ 84201 w 719613"/>
                <a:gd name="connsiteY325" fmla="*/ 251746 h 616839"/>
                <a:gd name="connsiteX326" fmla="*/ 91154 w 719613"/>
                <a:gd name="connsiteY326" fmla="*/ 237935 h 616839"/>
                <a:gd name="connsiteX327" fmla="*/ 109538 w 719613"/>
                <a:gd name="connsiteY327" fmla="*/ 246602 h 616839"/>
                <a:gd name="connsiteX328" fmla="*/ 112204 w 719613"/>
                <a:gd name="connsiteY328" fmla="*/ 255556 h 616839"/>
                <a:gd name="connsiteX329" fmla="*/ 121920 w 719613"/>
                <a:gd name="connsiteY329" fmla="*/ 259175 h 616839"/>
                <a:gd name="connsiteX330" fmla="*/ 136398 w 719613"/>
                <a:gd name="connsiteY330" fmla="*/ 254699 h 616839"/>
                <a:gd name="connsiteX331" fmla="*/ 140875 w 719613"/>
                <a:gd name="connsiteY331" fmla="*/ 258318 h 616839"/>
                <a:gd name="connsiteX332" fmla="*/ 145923 w 719613"/>
                <a:gd name="connsiteY332" fmla="*/ 253365 h 616839"/>
                <a:gd name="connsiteX333" fmla="*/ 150400 w 719613"/>
                <a:gd name="connsiteY333" fmla="*/ 255079 h 616839"/>
                <a:gd name="connsiteX334" fmla="*/ 151924 w 719613"/>
                <a:gd name="connsiteY334" fmla="*/ 261557 h 616839"/>
                <a:gd name="connsiteX335" fmla="*/ 177070 w 719613"/>
                <a:gd name="connsiteY335" fmla="*/ 244507 h 616839"/>
                <a:gd name="connsiteX336" fmla="*/ 188500 w 719613"/>
                <a:gd name="connsiteY336" fmla="*/ 246126 h 616839"/>
                <a:gd name="connsiteX337" fmla="*/ 191262 w 719613"/>
                <a:gd name="connsiteY337" fmla="*/ 250412 h 616839"/>
                <a:gd name="connsiteX338" fmla="*/ 199453 w 719613"/>
                <a:gd name="connsiteY338" fmla="*/ 231077 h 616839"/>
                <a:gd name="connsiteX339" fmla="*/ 195643 w 719613"/>
                <a:gd name="connsiteY339" fmla="*/ 227076 h 616839"/>
                <a:gd name="connsiteX340" fmla="*/ 204978 w 719613"/>
                <a:gd name="connsiteY340" fmla="*/ 216789 h 616839"/>
                <a:gd name="connsiteX341" fmla="*/ 204597 w 719613"/>
                <a:gd name="connsiteY341" fmla="*/ 205550 h 616839"/>
                <a:gd name="connsiteX342" fmla="*/ 204597 w 719613"/>
                <a:gd name="connsiteY342" fmla="*/ 205550 h 616839"/>
                <a:gd name="connsiteX343" fmla="*/ 216122 w 719613"/>
                <a:gd name="connsiteY343" fmla="*/ 197739 h 616839"/>
                <a:gd name="connsiteX344" fmla="*/ 226504 w 719613"/>
                <a:gd name="connsiteY344" fmla="*/ 196405 h 616839"/>
                <a:gd name="connsiteX345" fmla="*/ 240030 w 719613"/>
                <a:gd name="connsiteY345" fmla="*/ 204121 h 616839"/>
                <a:gd name="connsiteX346" fmla="*/ 244411 w 719613"/>
                <a:gd name="connsiteY346" fmla="*/ 212027 h 616839"/>
                <a:gd name="connsiteX347" fmla="*/ 253651 w 719613"/>
                <a:gd name="connsiteY347" fmla="*/ 209264 h 616839"/>
                <a:gd name="connsiteX348" fmla="*/ 255937 w 719613"/>
                <a:gd name="connsiteY348" fmla="*/ 205359 h 616839"/>
                <a:gd name="connsiteX349" fmla="*/ 270129 w 719613"/>
                <a:gd name="connsiteY349" fmla="*/ 204978 h 616839"/>
                <a:gd name="connsiteX350" fmla="*/ 273748 w 719613"/>
                <a:gd name="connsiteY350" fmla="*/ 200978 h 616839"/>
                <a:gd name="connsiteX351" fmla="*/ 291179 w 719613"/>
                <a:gd name="connsiteY351" fmla="*/ 199930 h 616839"/>
                <a:gd name="connsiteX352" fmla="*/ 297751 w 719613"/>
                <a:gd name="connsiteY352" fmla="*/ 195453 h 616839"/>
                <a:gd name="connsiteX353" fmla="*/ 311848 w 719613"/>
                <a:gd name="connsiteY353" fmla="*/ 198882 h 616839"/>
                <a:gd name="connsiteX354" fmla="*/ 328803 w 719613"/>
                <a:gd name="connsiteY354" fmla="*/ 189738 h 616839"/>
                <a:gd name="connsiteX355" fmla="*/ 328898 w 719613"/>
                <a:gd name="connsiteY355" fmla="*/ 182499 h 616839"/>
                <a:gd name="connsiteX356" fmla="*/ 325088 w 719613"/>
                <a:gd name="connsiteY356" fmla="*/ 178308 h 616839"/>
                <a:gd name="connsiteX357" fmla="*/ 327088 w 719613"/>
                <a:gd name="connsiteY357" fmla="*/ 169354 h 616839"/>
                <a:gd name="connsiteX358" fmla="*/ 319564 w 719613"/>
                <a:gd name="connsiteY358" fmla="*/ 163639 h 616839"/>
                <a:gd name="connsiteX359" fmla="*/ 318230 w 719613"/>
                <a:gd name="connsiteY359" fmla="*/ 152971 h 616839"/>
                <a:gd name="connsiteX360" fmla="*/ 306419 w 719613"/>
                <a:gd name="connsiteY360" fmla="*/ 143351 h 616839"/>
                <a:gd name="connsiteX361" fmla="*/ 293465 w 719613"/>
                <a:gd name="connsiteY361" fmla="*/ 146495 h 616839"/>
                <a:gd name="connsiteX362" fmla="*/ 292036 w 719613"/>
                <a:gd name="connsiteY362" fmla="*/ 151162 h 616839"/>
                <a:gd name="connsiteX363" fmla="*/ 282797 w 719613"/>
                <a:gd name="connsiteY363" fmla="*/ 146495 h 616839"/>
                <a:gd name="connsiteX364" fmla="*/ 274510 w 719613"/>
                <a:gd name="connsiteY364" fmla="*/ 148685 h 616839"/>
                <a:gd name="connsiteX365" fmla="*/ 272129 w 719613"/>
                <a:gd name="connsiteY365" fmla="*/ 143161 h 616839"/>
                <a:gd name="connsiteX366" fmla="*/ 274891 w 719613"/>
                <a:gd name="connsiteY366" fmla="*/ 132302 h 616839"/>
                <a:gd name="connsiteX367" fmla="*/ 266605 w 719613"/>
                <a:gd name="connsiteY367" fmla="*/ 124016 h 616839"/>
                <a:gd name="connsiteX368" fmla="*/ 261747 w 719613"/>
                <a:gd name="connsiteY368" fmla="*/ 120396 h 616839"/>
                <a:gd name="connsiteX369" fmla="*/ 255556 w 719613"/>
                <a:gd name="connsiteY369" fmla="*/ 129064 h 616839"/>
                <a:gd name="connsiteX370" fmla="*/ 245173 w 719613"/>
                <a:gd name="connsiteY370" fmla="*/ 122872 h 616839"/>
                <a:gd name="connsiteX371" fmla="*/ 242888 w 719613"/>
                <a:gd name="connsiteY371" fmla="*/ 99632 h 616839"/>
                <a:gd name="connsiteX372" fmla="*/ 251555 w 719613"/>
                <a:gd name="connsiteY372" fmla="*/ 85058 h 616839"/>
                <a:gd name="connsiteX373" fmla="*/ 257080 w 719613"/>
                <a:gd name="connsiteY373" fmla="*/ 82391 h 616839"/>
                <a:gd name="connsiteX374" fmla="*/ 260318 w 719613"/>
                <a:gd name="connsiteY374" fmla="*/ 85058 h 616839"/>
                <a:gd name="connsiteX375" fmla="*/ 275653 w 719613"/>
                <a:gd name="connsiteY375" fmla="*/ 84106 h 616839"/>
                <a:gd name="connsiteX376" fmla="*/ 275272 w 719613"/>
                <a:gd name="connsiteY376" fmla="*/ 76200 h 616839"/>
                <a:gd name="connsiteX377" fmla="*/ 285178 w 719613"/>
                <a:gd name="connsiteY377" fmla="*/ 63246 h 616839"/>
                <a:gd name="connsiteX378" fmla="*/ 301847 w 719613"/>
                <a:gd name="connsiteY378" fmla="*/ 80010 h 616839"/>
                <a:gd name="connsiteX379" fmla="*/ 308038 w 719613"/>
                <a:gd name="connsiteY379" fmla="*/ 78962 h 616839"/>
                <a:gd name="connsiteX380" fmla="*/ 310991 w 719613"/>
                <a:gd name="connsiteY380" fmla="*/ 86392 h 616839"/>
                <a:gd name="connsiteX381" fmla="*/ 323183 w 719613"/>
                <a:gd name="connsiteY381" fmla="*/ 92488 h 616839"/>
                <a:gd name="connsiteX382" fmla="*/ 327088 w 719613"/>
                <a:gd name="connsiteY382" fmla="*/ 98679 h 616839"/>
                <a:gd name="connsiteX383" fmla="*/ 333661 w 719613"/>
                <a:gd name="connsiteY383" fmla="*/ 100394 h 616839"/>
                <a:gd name="connsiteX384" fmla="*/ 333851 w 719613"/>
                <a:gd name="connsiteY384" fmla="*/ 94107 h 616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Lst>
              <a:rect l="l" t="t" r="r" b="b"/>
              <a:pathLst>
                <a:path w="719613" h="616839">
                  <a:moveTo>
                    <a:pt x="716280" y="338328"/>
                  </a:moveTo>
                  <a:lnTo>
                    <a:pt x="715423" y="338519"/>
                  </a:lnTo>
                  <a:lnTo>
                    <a:pt x="715423" y="338519"/>
                  </a:lnTo>
                  <a:lnTo>
                    <a:pt x="714565" y="334709"/>
                  </a:lnTo>
                  <a:lnTo>
                    <a:pt x="719614" y="332327"/>
                  </a:lnTo>
                  <a:lnTo>
                    <a:pt x="719233" y="337185"/>
                  </a:lnTo>
                  <a:lnTo>
                    <a:pt x="719233" y="337185"/>
                  </a:lnTo>
                  <a:lnTo>
                    <a:pt x="716280" y="338328"/>
                  </a:lnTo>
                  <a:close/>
                  <a:moveTo>
                    <a:pt x="333851" y="94107"/>
                  </a:moveTo>
                  <a:lnTo>
                    <a:pt x="336994" y="87916"/>
                  </a:lnTo>
                  <a:lnTo>
                    <a:pt x="348615" y="92678"/>
                  </a:lnTo>
                  <a:lnTo>
                    <a:pt x="344900" y="86487"/>
                  </a:lnTo>
                  <a:lnTo>
                    <a:pt x="351377" y="74295"/>
                  </a:lnTo>
                  <a:lnTo>
                    <a:pt x="343186" y="59246"/>
                  </a:lnTo>
                  <a:lnTo>
                    <a:pt x="342138" y="53626"/>
                  </a:lnTo>
                  <a:lnTo>
                    <a:pt x="345472" y="52102"/>
                  </a:lnTo>
                  <a:lnTo>
                    <a:pt x="360045" y="68199"/>
                  </a:lnTo>
                  <a:lnTo>
                    <a:pt x="358330" y="72104"/>
                  </a:lnTo>
                  <a:lnTo>
                    <a:pt x="367570" y="76010"/>
                  </a:lnTo>
                  <a:lnTo>
                    <a:pt x="357188" y="99441"/>
                  </a:lnTo>
                  <a:lnTo>
                    <a:pt x="360616" y="96393"/>
                  </a:lnTo>
                  <a:lnTo>
                    <a:pt x="368236" y="100489"/>
                  </a:lnTo>
                  <a:lnTo>
                    <a:pt x="371189" y="98870"/>
                  </a:lnTo>
                  <a:lnTo>
                    <a:pt x="373284" y="104204"/>
                  </a:lnTo>
                  <a:lnTo>
                    <a:pt x="376142" y="103632"/>
                  </a:lnTo>
                  <a:lnTo>
                    <a:pt x="378809" y="99441"/>
                  </a:lnTo>
                  <a:lnTo>
                    <a:pt x="376047" y="93154"/>
                  </a:lnTo>
                  <a:lnTo>
                    <a:pt x="382333" y="88963"/>
                  </a:lnTo>
                  <a:lnTo>
                    <a:pt x="381857" y="81058"/>
                  </a:lnTo>
                  <a:lnTo>
                    <a:pt x="387763" y="85344"/>
                  </a:lnTo>
                  <a:lnTo>
                    <a:pt x="394906" y="73057"/>
                  </a:lnTo>
                  <a:lnTo>
                    <a:pt x="387382" y="65342"/>
                  </a:lnTo>
                  <a:lnTo>
                    <a:pt x="389096" y="61055"/>
                  </a:lnTo>
                  <a:lnTo>
                    <a:pt x="396621" y="55054"/>
                  </a:lnTo>
                  <a:lnTo>
                    <a:pt x="403193" y="61055"/>
                  </a:lnTo>
                  <a:lnTo>
                    <a:pt x="407575" y="60103"/>
                  </a:lnTo>
                  <a:lnTo>
                    <a:pt x="406622" y="49911"/>
                  </a:lnTo>
                  <a:lnTo>
                    <a:pt x="410718" y="45339"/>
                  </a:lnTo>
                  <a:lnTo>
                    <a:pt x="417385" y="47816"/>
                  </a:lnTo>
                  <a:lnTo>
                    <a:pt x="424339" y="44863"/>
                  </a:lnTo>
                  <a:lnTo>
                    <a:pt x="434530" y="52864"/>
                  </a:lnTo>
                  <a:lnTo>
                    <a:pt x="437674" y="60960"/>
                  </a:lnTo>
                  <a:lnTo>
                    <a:pt x="448246" y="54864"/>
                  </a:lnTo>
                  <a:lnTo>
                    <a:pt x="450437" y="50483"/>
                  </a:lnTo>
                  <a:lnTo>
                    <a:pt x="455676" y="49530"/>
                  </a:lnTo>
                  <a:lnTo>
                    <a:pt x="461867" y="37243"/>
                  </a:lnTo>
                  <a:lnTo>
                    <a:pt x="453199" y="28575"/>
                  </a:lnTo>
                  <a:lnTo>
                    <a:pt x="455962" y="24479"/>
                  </a:lnTo>
                  <a:lnTo>
                    <a:pt x="454057" y="15907"/>
                  </a:lnTo>
                  <a:lnTo>
                    <a:pt x="459772" y="14097"/>
                  </a:lnTo>
                  <a:lnTo>
                    <a:pt x="458248" y="4667"/>
                  </a:lnTo>
                  <a:lnTo>
                    <a:pt x="463391" y="2096"/>
                  </a:lnTo>
                  <a:lnTo>
                    <a:pt x="467392" y="6191"/>
                  </a:lnTo>
                  <a:lnTo>
                    <a:pt x="476821" y="0"/>
                  </a:lnTo>
                  <a:lnTo>
                    <a:pt x="479965" y="7049"/>
                  </a:lnTo>
                  <a:lnTo>
                    <a:pt x="486727" y="6096"/>
                  </a:lnTo>
                  <a:lnTo>
                    <a:pt x="491109" y="10478"/>
                  </a:lnTo>
                  <a:lnTo>
                    <a:pt x="500158" y="4382"/>
                  </a:lnTo>
                  <a:lnTo>
                    <a:pt x="505492" y="10954"/>
                  </a:lnTo>
                  <a:lnTo>
                    <a:pt x="503777" y="21717"/>
                  </a:lnTo>
                  <a:lnTo>
                    <a:pt x="510730" y="35147"/>
                  </a:lnTo>
                  <a:lnTo>
                    <a:pt x="523208" y="25146"/>
                  </a:lnTo>
                  <a:lnTo>
                    <a:pt x="530733" y="26575"/>
                  </a:lnTo>
                  <a:lnTo>
                    <a:pt x="537210" y="18288"/>
                  </a:lnTo>
                  <a:lnTo>
                    <a:pt x="547306" y="22860"/>
                  </a:lnTo>
                  <a:lnTo>
                    <a:pt x="552736" y="20384"/>
                  </a:lnTo>
                  <a:lnTo>
                    <a:pt x="557784" y="25718"/>
                  </a:lnTo>
                  <a:lnTo>
                    <a:pt x="562070" y="19050"/>
                  </a:lnTo>
                  <a:lnTo>
                    <a:pt x="566071" y="18574"/>
                  </a:lnTo>
                  <a:lnTo>
                    <a:pt x="567118" y="34004"/>
                  </a:lnTo>
                  <a:lnTo>
                    <a:pt x="572167" y="44768"/>
                  </a:lnTo>
                  <a:lnTo>
                    <a:pt x="570452" y="50292"/>
                  </a:lnTo>
                  <a:lnTo>
                    <a:pt x="575691" y="58484"/>
                  </a:lnTo>
                  <a:lnTo>
                    <a:pt x="570166" y="74200"/>
                  </a:lnTo>
                  <a:lnTo>
                    <a:pt x="586168" y="80582"/>
                  </a:lnTo>
                  <a:lnTo>
                    <a:pt x="598456" y="75914"/>
                  </a:lnTo>
                  <a:lnTo>
                    <a:pt x="605599" y="79058"/>
                  </a:lnTo>
                  <a:lnTo>
                    <a:pt x="602837" y="92202"/>
                  </a:lnTo>
                  <a:lnTo>
                    <a:pt x="598170" y="93440"/>
                  </a:lnTo>
                  <a:lnTo>
                    <a:pt x="601980" y="108966"/>
                  </a:lnTo>
                  <a:lnTo>
                    <a:pt x="598646" y="117253"/>
                  </a:lnTo>
                  <a:lnTo>
                    <a:pt x="603790" y="121444"/>
                  </a:lnTo>
                  <a:lnTo>
                    <a:pt x="610076" y="119825"/>
                  </a:lnTo>
                  <a:lnTo>
                    <a:pt x="607790" y="116586"/>
                  </a:lnTo>
                  <a:lnTo>
                    <a:pt x="612076" y="111443"/>
                  </a:lnTo>
                  <a:lnTo>
                    <a:pt x="606552" y="103061"/>
                  </a:lnTo>
                  <a:lnTo>
                    <a:pt x="615315" y="98298"/>
                  </a:lnTo>
                  <a:lnTo>
                    <a:pt x="622459" y="107156"/>
                  </a:lnTo>
                  <a:lnTo>
                    <a:pt x="622078" y="123539"/>
                  </a:lnTo>
                  <a:lnTo>
                    <a:pt x="616363" y="129921"/>
                  </a:lnTo>
                  <a:lnTo>
                    <a:pt x="620649" y="139255"/>
                  </a:lnTo>
                  <a:lnTo>
                    <a:pt x="626745" y="133064"/>
                  </a:lnTo>
                  <a:lnTo>
                    <a:pt x="631317" y="138970"/>
                  </a:lnTo>
                  <a:lnTo>
                    <a:pt x="639794" y="137160"/>
                  </a:lnTo>
                  <a:lnTo>
                    <a:pt x="648938" y="144304"/>
                  </a:lnTo>
                  <a:lnTo>
                    <a:pt x="652843" y="137541"/>
                  </a:lnTo>
                  <a:lnTo>
                    <a:pt x="660654" y="140208"/>
                  </a:lnTo>
                  <a:lnTo>
                    <a:pt x="659701" y="132874"/>
                  </a:lnTo>
                  <a:lnTo>
                    <a:pt x="665321" y="124492"/>
                  </a:lnTo>
                  <a:lnTo>
                    <a:pt x="668083" y="110490"/>
                  </a:lnTo>
                  <a:lnTo>
                    <a:pt x="672846" y="103061"/>
                  </a:lnTo>
                  <a:lnTo>
                    <a:pt x="682561" y="98108"/>
                  </a:lnTo>
                  <a:lnTo>
                    <a:pt x="682561" y="98108"/>
                  </a:lnTo>
                  <a:lnTo>
                    <a:pt x="682371" y="123254"/>
                  </a:lnTo>
                  <a:lnTo>
                    <a:pt x="685514" y="128588"/>
                  </a:lnTo>
                  <a:lnTo>
                    <a:pt x="691324" y="126302"/>
                  </a:lnTo>
                  <a:lnTo>
                    <a:pt x="691991" y="130588"/>
                  </a:lnTo>
                  <a:lnTo>
                    <a:pt x="695611" y="129826"/>
                  </a:lnTo>
                  <a:lnTo>
                    <a:pt x="685609" y="158687"/>
                  </a:lnTo>
                  <a:lnTo>
                    <a:pt x="686562" y="160877"/>
                  </a:lnTo>
                  <a:lnTo>
                    <a:pt x="691801" y="158115"/>
                  </a:lnTo>
                  <a:lnTo>
                    <a:pt x="694944" y="162116"/>
                  </a:lnTo>
                  <a:lnTo>
                    <a:pt x="685990" y="172307"/>
                  </a:lnTo>
                  <a:lnTo>
                    <a:pt x="691039" y="188786"/>
                  </a:lnTo>
                  <a:lnTo>
                    <a:pt x="687419" y="195644"/>
                  </a:lnTo>
                  <a:lnTo>
                    <a:pt x="695325" y="202025"/>
                  </a:lnTo>
                  <a:lnTo>
                    <a:pt x="701992" y="201263"/>
                  </a:lnTo>
                  <a:lnTo>
                    <a:pt x="704564" y="223361"/>
                  </a:lnTo>
                  <a:lnTo>
                    <a:pt x="686276" y="236315"/>
                  </a:lnTo>
                  <a:lnTo>
                    <a:pt x="685514" y="243935"/>
                  </a:lnTo>
                  <a:lnTo>
                    <a:pt x="678942" y="244697"/>
                  </a:lnTo>
                  <a:lnTo>
                    <a:pt x="674370" y="240316"/>
                  </a:lnTo>
                  <a:lnTo>
                    <a:pt x="668179" y="244888"/>
                  </a:lnTo>
                  <a:lnTo>
                    <a:pt x="666083" y="241173"/>
                  </a:lnTo>
                  <a:lnTo>
                    <a:pt x="662559" y="252794"/>
                  </a:lnTo>
                  <a:lnTo>
                    <a:pt x="655225" y="256508"/>
                  </a:lnTo>
                  <a:lnTo>
                    <a:pt x="656749" y="261747"/>
                  </a:lnTo>
                  <a:lnTo>
                    <a:pt x="637889" y="271939"/>
                  </a:lnTo>
                  <a:lnTo>
                    <a:pt x="639604" y="278606"/>
                  </a:lnTo>
                  <a:lnTo>
                    <a:pt x="634936" y="285941"/>
                  </a:lnTo>
                  <a:lnTo>
                    <a:pt x="623792" y="289846"/>
                  </a:lnTo>
                  <a:lnTo>
                    <a:pt x="634746" y="300990"/>
                  </a:lnTo>
                  <a:lnTo>
                    <a:pt x="642652" y="298228"/>
                  </a:lnTo>
                  <a:lnTo>
                    <a:pt x="643699" y="293846"/>
                  </a:lnTo>
                  <a:lnTo>
                    <a:pt x="651986" y="288417"/>
                  </a:lnTo>
                  <a:lnTo>
                    <a:pt x="663511" y="284131"/>
                  </a:lnTo>
                  <a:lnTo>
                    <a:pt x="661988" y="290798"/>
                  </a:lnTo>
                  <a:lnTo>
                    <a:pt x="669703" y="290798"/>
                  </a:lnTo>
                  <a:lnTo>
                    <a:pt x="679228" y="279940"/>
                  </a:lnTo>
                  <a:lnTo>
                    <a:pt x="682180" y="283464"/>
                  </a:lnTo>
                  <a:lnTo>
                    <a:pt x="696754" y="278797"/>
                  </a:lnTo>
                  <a:lnTo>
                    <a:pt x="702373" y="284797"/>
                  </a:lnTo>
                  <a:lnTo>
                    <a:pt x="706183" y="282512"/>
                  </a:lnTo>
                  <a:lnTo>
                    <a:pt x="704659" y="291560"/>
                  </a:lnTo>
                  <a:lnTo>
                    <a:pt x="710946" y="290798"/>
                  </a:lnTo>
                  <a:lnTo>
                    <a:pt x="716185" y="307658"/>
                  </a:lnTo>
                  <a:lnTo>
                    <a:pt x="701802" y="316802"/>
                  </a:lnTo>
                  <a:lnTo>
                    <a:pt x="707326" y="314420"/>
                  </a:lnTo>
                  <a:lnTo>
                    <a:pt x="711136" y="317468"/>
                  </a:lnTo>
                  <a:lnTo>
                    <a:pt x="709041" y="324803"/>
                  </a:lnTo>
                  <a:lnTo>
                    <a:pt x="711517" y="332804"/>
                  </a:lnTo>
                  <a:lnTo>
                    <a:pt x="702564" y="333089"/>
                  </a:lnTo>
                  <a:lnTo>
                    <a:pt x="692753" y="341567"/>
                  </a:lnTo>
                  <a:lnTo>
                    <a:pt x="683323" y="340995"/>
                  </a:lnTo>
                  <a:lnTo>
                    <a:pt x="686562" y="346520"/>
                  </a:lnTo>
                  <a:lnTo>
                    <a:pt x="692086" y="346520"/>
                  </a:lnTo>
                  <a:lnTo>
                    <a:pt x="698373" y="362617"/>
                  </a:lnTo>
                  <a:lnTo>
                    <a:pt x="692753" y="371285"/>
                  </a:lnTo>
                  <a:lnTo>
                    <a:pt x="694944" y="373666"/>
                  </a:lnTo>
                  <a:lnTo>
                    <a:pt x="687896" y="377762"/>
                  </a:lnTo>
                  <a:lnTo>
                    <a:pt x="681799" y="390620"/>
                  </a:lnTo>
                  <a:lnTo>
                    <a:pt x="689800" y="400526"/>
                  </a:lnTo>
                  <a:lnTo>
                    <a:pt x="703326" y="396240"/>
                  </a:lnTo>
                  <a:lnTo>
                    <a:pt x="703612" y="393002"/>
                  </a:lnTo>
                  <a:lnTo>
                    <a:pt x="706755" y="395097"/>
                  </a:lnTo>
                  <a:lnTo>
                    <a:pt x="701992" y="402527"/>
                  </a:lnTo>
                  <a:lnTo>
                    <a:pt x="705707" y="407575"/>
                  </a:lnTo>
                  <a:lnTo>
                    <a:pt x="703040" y="409385"/>
                  </a:lnTo>
                  <a:lnTo>
                    <a:pt x="710374" y="418147"/>
                  </a:lnTo>
                  <a:lnTo>
                    <a:pt x="705422" y="424053"/>
                  </a:lnTo>
                  <a:lnTo>
                    <a:pt x="707136" y="430435"/>
                  </a:lnTo>
                  <a:lnTo>
                    <a:pt x="707136" y="430435"/>
                  </a:lnTo>
                  <a:lnTo>
                    <a:pt x="697897" y="439198"/>
                  </a:lnTo>
                  <a:lnTo>
                    <a:pt x="700945" y="444246"/>
                  </a:lnTo>
                  <a:lnTo>
                    <a:pt x="689419" y="457200"/>
                  </a:lnTo>
                  <a:lnTo>
                    <a:pt x="686657" y="464534"/>
                  </a:lnTo>
                  <a:lnTo>
                    <a:pt x="689324" y="469583"/>
                  </a:lnTo>
                  <a:lnTo>
                    <a:pt x="677704" y="471392"/>
                  </a:lnTo>
                  <a:lnTo>
                    <a:pt x="669512" y="460438"/>
                  </a:lnTo>
                  <a:lnTo>
                    <a:pt x="670846" y="465963"/>
                  </a:lnTo>
                  <a:lnTo>
                    <a:pt x="665321" y="468059"/>
                  </a:lnTo>
                  <a:lnTo>
                    <a:pt x="662749" y="460343"/>
                  </a:lnTo>
                  <a:lnTo>
                    <a:pt x="657606" y="464249"/>
                  </a:lnTo>
                  <a:lnTo>
                    <a:pt x="648176" y="463582"/>
                  </a:lnTo>
                  <a:lnTo>
                    <a:pt x="645223" y="470630"/>
                  </a:lnTo>
                  <a:lnTo>
                    <a:pt x="636841" y="473107"/>
                  </a:lnTo>
                  <a:lnTo>
                    <a:pt x="637794" y="477869"/>
                  </a:lnTo>
                  <a:lnTo>
                    <a:pt x="642175" y="478250"/>
                  </a:lnTo>
                  <a:lnTo>
                    <a:pt x="649796" y="470440"/>
                  </a:lnTo>
                  <a:lnTo>
                    <a:pt x="657987" y="469868"/>
                  </a:lnTo>
                  <a:lnTo>
                    <a:pt x="653320" y="481679"/>
                  </a:lnTo>
                  <a:lnTo>
                    <a:pt x="654082" y="491300"/>
                  </a:lnTo>
                  <a:lnTo>
                    <a:pt x="658082" y="494919"/>
                  </a:lnTo>
                  <a:lnTo>
                    <a:pt x="653891" y="498348"/>
                  </a:lnTo>
                  <a:lnTo>
                    <a:pt x="641699" y="493490"/>
                  </a:lnTo>
                  <a:lnTo>
                    <a:pt x="626173" y="497491"/>
                  </a:lnTo>
                  <a:lnTo>
                    <a:pt x="621506" y="488156"/>
                  </a:lnTo>
                  <a:lnTo>
                    <a:pt x="623221" y="483870"/>
                  </a:lnTo>
                  <a:lnTo>
                    <a:pt x="614553" y="485013"/>
                  </a:lnTo>
                  <a:lnTo>
                    <a:pt x="608743" y="491395"/>
                  </a:lnTo>
                  <a:lnTo>
                    <a:pt x="611029" y="498253"/>
                  </a:lnTo>
                  <a:lnTo>
                    <a:pt x="605028" y="499015"/>
                  </a:lnTo>
                  <a:lnTo>
                    <a:pt x="605695" y="503206"/>
                  </a:lnTo>
                  <a:lnTo>
                    <a:pt x="600932" y="505587"/>
                  </a:lnTo>
                  <a:lnTo>
                    <a:pt x="604266" y="520732"/>
                  </a:lnTo>
                  <a:lnTo>
                    <a:pt x="601027" y="524447"/>
                  </a:lnTo>
                  <a:lnTo>
                    <a:pt x="587978" y="507492"/>
                  </a:lnTo>
                  <a:lnTo>
                    <a:pt x="578930" y="508921"/>
                  </a:lnTo>
                  <a:lnTo>
                    <a:pt x="576643" y="502920"/>
                  </a:lnTo>
                  <a:lnTo>
                    <a:pt x="567499" y="496729"/>
                  </a:lnTo>
                  <a:lnTo>
                    <a:pt x="558165" y="505968"/>
                  </a:lnTo>
                  <a:lnTo>
                    <a:pt x="557784" y="510730"/>
                  </a:lnTo>
                  <a:lnTo>
                    <a:pt x="552069" y="506730"/>
                  </a:lnTo>
                  <a:lnTo>
                    <a:pt x="546925" y="508826"/>
                  </a:lnTo>
                  <a:lnTo>
                    <a:pt x="551307" y="513397"/>
                  </a:lnTo>
                  <a:lnTo>
                    <a:pt x="545306" y="516922"/>
                  </a:lnTo>
                  <a:lnTo>
                    <a:pt x="547116" y="524828"/>
                  </a:lnTo>
                  <a:lnTo>
                    <a:pt x="541782" y="540449"/>
                  </a:lnTo>
                  <a:lnTo>
                    <a:pt x="529114" y="540830"/>
                  </a:lnTo>
                  <a:lnTo>
                    <a:pt x="510921" y="550831"/>
                  </a:lnTo>
                  <a:lnTo>
                    <a:pt x="502063" y="550736"/>
                  </a:lnTo>
                  <a:lnTo>
                    <a:pt x="503587" y="546354"/>
                  </a:lnTo>
                  <a:lnTo>
                    <a:pt x="499205" y="534924"/>
                  </a:lnTo>
                  <a:lnTo>
                    <a:pt x="492157" y="540639"/>
                  </a:lnTo>
                  <a:lnTo>
                    <a:pt x="488632" y="525113"/>
                  </a:lnTo>
                  <a:lnTo>
                    <a:pt x="465772" y="538544"/>
                  </a:lnTo>
                  <a:lnTo>
                    <a:pt x="466534" y="527113"/>
                  </a:lnTo>
                  <a:lnTo>
                    <a:pt x="460629" y="528638"/>
                  </a:lnTo>
                  <a:lnTo>
                    <a:pt x="459200" y="514826"/>
                  </a:lnTo>
                  <a:lnTo>
                    <a:pt x="445960" y="510445"/>
                  </a:lnTo>
                  <a:lnTo>
                    <a:pt x="449484" y="502539"/>
                  </a:lnTo>
                  <a:lnTo>
                    <a:pt x="436531" y="493205"/>
                  </a:lnTo>
                  <a:lnTo>
                    <a:pt x="436055" y="486823"/>
                  </a:lnTo>
                  <a:lnTo>
                    <a:pt x="416147" y="492919"/>
                  </a:lnTo>
                  <a:lnTo>
                    <a:pt x="417100" y="498634"/>
                  </a:lnTo>
                  <a:lnTo>
                    <a:pt x="404241" y="509492"/>
                  </a:lnTo>
                  <a:lnTo>
                    <a:pt x="406432" y="518541"/>
                  </a:lnTo>
                  <a:lnTo>
                    <a:pt x="410242" y="521018"/>
                  </a:lnTo>
                  <a:lnTo>
                    <a:pt x="407384" y="535019"/>
                  </a:lnTo>
                  <a:lnTo>
                    <a:pt x="399478" y="533781"/>
                  </a:lnTo>
                  <a:lnTo>
                    <a:pt x="395764" y="542163"/>
                  </a:lnTo>
                  <a:lnTo>
                    <a:pt x="367570" y="544259"/>
                  </a:lnTo>
                  <a:lnTo>
                    <a:pt x="359092" y="555022"/>
                  </a:lnTo>
                  <a:lnTo>
                    <a:pt x="341757" y="563594"/>
                  </a:lnTo>
                  <a:lnTo>
                    <a:pt x="324993" y="569786"/>
                  </a:lnTo>
                  <a:lnTo>
                    <a:pt x="306514" y="571881"/>
                  </a:lnTo>
                  <a:lnTo>
                    <a:pt x="312706" y="584645"/>
                  </a:lnTo>
                  <a:lnTo>
                    <a:pt x="309467" y="597503"/>
                  </a:lnTo>
                  <a:lnTo>
                    <a:pt x="294989" y="607219"/>
                  </a:lnTo>
                  <a:lnTo>
                    <a:pt x="291179" y="614458"/>
                  </a:lnTo>
                  <a:lnTo>
                    <a:pt x="280225" y="602837"/>
                  </a:lnTo>
                  <a:lnTo>
                    <a:pt x="265557" y="605980"/>
                  </a:lnTo>
                  <a:lnTo>
                    <a:pt x="239934" y="592360"/>
                  </a:lnTo>
                  <a:lnTo>
                    <a:pt x="229267" y="592264"/>
                  </a:lnTo>
                  <a:lnTo>
                    <a:pt x="219265" y="575596"/>
                  </a:lnTo>
                  <a:lnTo>
                    <a:pt x="200787" y="575691"/>
                  </a:lnTo>
                  <a:lnTo>
                    <a:pt x="193357" y="567309"/>
                  </a:lnTo>
                  <a:lnTo>
                    <a:pt x="176974" y="577787"/>
                  </a:lnTo>
                  <a:lnTo>
                    <a:pt x="173069" y="582835"/>
                  </a:lnTo>
                  <a:lnTo>
                    <a:pt x="172212" y="593884"/>
                  </a:lnTo>
                  <a:lnTo>
                    <a:pt x="152971" y="600837"/>
                  </a:lnTo>
                  <a:lnTo>
                    <a:pt x="149352" y="609124"/>
                  </a:lnTo>
                  <a:lnTo>
                    <a:pt x="139732" y="611696"/>
                  </a:lnTo>
                  <a:lnTo>
                    <a:pt x="135826" y="616839"/>
                  </a:lnTo>
                  <a:lnTo>
                    <a:pt x="111728" y="602266"/>
                  </a:lnTo>
                  <a:lnTo>
                    <a:pt x="111728" y="602266"/>
                  </a:lnTo>
                  <a:lnTo>
                    <a:pt x="113538" y="590074"/>
                  </a:lnTo>
                  <a:lnTo>
                    <a:pt x="133255" y="567500"/>
                  </a:lnTo>
                  <a:lnTo>
                    <a:pt x="129349" y="559308"/>
                  </a:lnTo>
                  <a:lnTo>
                    <a:pt x="122587" y="557879"/>
                  </a:lnTo>
                  <a:lnTo>
                    <a:pt x="128588" y="557022"/>
                  </a:lnTo>
                  <a:lnTo>
                    <a:pt x="136969" y="538448"/>
                  </a:lnTo>
                  <a:lnTo>
                    <a:pt x="145542" y="544830"/>
                  </a:lnTo>
                  <a:lnTo>
                    <a:pt x="146304" y="533781"/>
                  </a:lnTo>
                  <a:lnTo>
                    <a:pt x="126111" y="527685"/>
                  </a:lnTo>
                  <a:lnTo>
                    <a:pt x="124777" y="519017"/>
                  </a:lnTo>
                  <a:lnTo>
                    <a:pt x="112966" y="513302"/>
                  </a:lnTo>
                  <a:lnTo>
                    <a:pt x="115157" y="497777"/>
                  </a:lnTo>
                  <a:lnTo>
                    <a:pt x="99727" y="503396"/>
                  </a:lnTo>
                  <a:lnTo>
                    <a:pt x="98965" y="489966"/>
                  </a:lnTo>
                  <a:lnTo>
                    <a:pt x="87058" y="486918"/>
                  </a:lnTo>
                  <a:lnTo>
                    <a:pt x="85058" y="480060"/>
                  </a:lnTo>
                  <a:lnTo>
                    <a:pt x="86487" y="467392"/>
                  </a:lnTo>
                  <a:lnTo>
                    <a:pt x="92869" y="469678"/>
                  </a:lnTo>
                  <a:lnTo>
                    <a:pt x="100393" y="451295"/>
                  </a:lnTo>
                  <a:lnTo>
                    <a:pt x="98107" y="447008"/>
                  </a:lnTo>
                  <a:lnTo>
                    <a:pt x="104013" y="432816"/>
                  </a:lnTo>
                  <a:lnTo>
                    <a:pt x="102298" y="425101"/>
                  </a:lnTo>
                  <a:lnTo>
                    <a:pt x="110109" y="422053"/>
                  </a:lnTo>
                  <a:lnTo>
                    <a:pt x="112776" y="401003"/>
                  </a:lnTo>
                  <a:lnTo>
                    <a:pt x="129635" y="384429"/>
                  </a:lnTo>
                  <a:lnTo>
                    <a:pt x="127444" y="376428"/>
                  </a:lnTo>
                  <a:lnTo>
                    <a:pt x="116396" y="364141"/>
                  </a:lnTo>
                  <a:lnTo>
                    <a:pt x="115729" y="356330"/>
                  </a:lnTo>
                  <a:lnTo>
                    <a:pt x="106013" y="356616"/>
                  </a:lnTo>
                  <a:lnTo>
                    <a:pt x="102489" y="353568"/>
                  </a:lnTo>
                  <a:lnTo>
                    <a:pt x="103156" y="346996"/>
                  </a:lnTo>
                  <a:lnTo>
                    <a:pt x="96679" y="339185"/>
                  </a:lnTo>
                  <a:lnTo>
                    <a:pt x="88868" y="351663"/>
                  </a:lnTo>
                  <a:lnTo>
                    <a:pt x="63436" y="348615"/>
                  </a:lnTo>
                  <a:lnTo>
                    <a:pt x="55245" y="363284"/>
                  </a:lnTo>
                  <a:lnTo>
                    <a:pt x="49054" y="365665"/>
                  </a:lnTo>
                  <a:lnTo>
                    <a:pt x="25432" y="362998"/>
                  </a:lnTo>
                  <a:lnTo>
                    <a:pt x="17431" y="351282"/>
                  </a:lnTo>
                  <a:lnTo>
                    <a:pt x="20002" y="336613"/>
                  </a:lnTo>
                  <a:lnTo>
                    <a:pt x="15716" y="337280"/>
                  </a:lnTo>
                  <a:lnTo>
                    <a:pt x="12001" y="326803"/>
                  </a:lnTo>
                  <a:lnTo>
                    <a:pt x="14288" y="320612"/>
                  </a:lnTo>
                  <a:lnTo>
                    <a:pt x="20764" y="317849"/>
                  </a:lnTo>
                  <a:lnTo>
                    <a:pt x="20955" y="307181"/>
                  </a:lnTo>
                  <a:lnTo>
                    <a:pt x="11811" y="294132"/>
                  </a:lnTo>
                  <a:lnTo>
                    <a:pt x="1714" y="299942"/>
                  </a:lnTo>
                  <a:lnTo>
                    <a:pt x="0" y="291846"/>
                  </a:lnTo>
                  <a:lnTo>
                    <a:pt x="6953" y="291275"/>
                  </a:lnTo>
                  <a:lnTo>
                    <a:pt x="3238" y="285083"/>
                  </a:lnTo>
                  <a:lnTo>
                    <a:pt x="12382" y="282321"/>
                  </a:lnTo>
                  <a:lnTo>
                    <a:pt x="17716" y="272225"/>
                  </a:lnTo>
                  <a:lnTo>
                    <a:pt x="32290" y="259461"/>
                  </a:lnTo>
                  <a:lnTo>
                    <a:pt x="39909" y="241268"/>
                  </a:lnTo>
                  <a:lnTo>
                    <a:pt x="49721" y="242221"/>
                  </a:lnTo>
                  <a:lnTo>
                    <a:pt x="49530" y="249936"/>
                  </a:lnTo>
                  <a:lnTo>
                    <a:pt x="62389" y="256222"/>
                  </a:lnTo>
                  <a:lnTo>
                    <a:pt x="69628" y="264319"/>
                  </a:lnTo>
                  <a:lnTo>
                    <a:pt x="78581" y="260033"/>
                  </a:lnTo>
                  <a:lnTo>
                    <a:pt x="77343" y="255937"/>
                  </a:lnTo>
                  <a:lnTo>
                    <a:pt x="84201" y="251746"/>
                  </a:lnTo>
                  <a:lnTo>
                    <a:pt x="91154" y="237935"/>
                  </a:lnTo>
                  <a:lnTo>
                    <a:pt x="109538" y="246602"/>
                  </a:lnTo>
                  <a:lnTo>
                    <a:pt x="112204" y="255556"/>
                  </a:lnTo>
                  <a:lnTo>
                    <a:pt x="121920" y="259175"/>
                  </a:lnTo>
                  <a:lnTo>
                    <a:pt x="136398" y="254699"/>
                  </a:lnTo>
                  <a:lnTo>
                    <a:pt x="140875" y="258318"/>
                  </a:lnTo>
                  <a:lnTo>
                    <a:pt x="145923" y="253365"/>
                  </a:lnTo>
                  <a:lnTo>
                    <a:pt x="150400" y="255079"/>
                  </a:lnTo>
                  <a:lnTo>
                    <a:pt x="151924" y="261557"/>
                  </a:lnTo>
                  <a:lnTo>
                    <a:pt x="177070" y="244507"/>
                  </a:lnTo>
                  <a:lnTo>
                    <a:pt x="188500" y="246126"/>
                  </a:lnTo>
                  <a:lnTo>
                    <a:pt x="191262" y="250412"/>
                  </a:lnTo>
                  <a:lnTo>
                    <a:pt x="199453" y="231077"/>
                  </a:lnTo>
                  <a:lnTo>
                    <a:pt x="195643" y="227076"/>
                  </a:lnTo>
                  <a:lnTo>
                    <a:pt x="204978" y="216789"/>
                  </a:lnTo>
                  <a:lnTo>
                    <a:pt x="204597" y="205550"/>
                  </a:lnTo>
                  <a:lnTo>
                    <a:pt x="204597" y="205550"/>
                  </a:lnTo>
                  <a:lnTo>
                    <a:pt x="216122" y="197739"/>
                  </a:lnTo>
                  <a:lnTo>
                    <a:pt x="226504" y="196405"/>
                  </a:lnTo>
                  <a:lnTo>
                    <a:pt x="240030" y="204121"/>
                  </a:lnTo>
                  <a:lnTo>
                    <a:pt x="244411" y="212027"/>
                  </a:lnTo>
                  <a:lnTo>
                    <a:pt x="253651" y="209264"/>
                  </a:lnTo>
                  <a:lnTo>
                    <a:pt x="255937" y="205359"/>
                  </a:lnTo>
                  <a:lnTo>
                    <a:pt x="270129" y="204978"/>
                  </a:lnTo>
                  <a:lnTo>
                    <a:pt x="273748" y="200978"/>
                  </a:lnTo>
                  <a:lnTo>
                    <a:pt x="291179" y="199930"/>
                  </a:lnTo>
                  <a:lnTo>
                    <a:pt x="297751" y="195453"/>
                  </a:lnTo>
                  <a:lnTo>
                    <a:pt x="311848" y="198882"/>
                  </a:lnTo>
                  <a:lnTo>
                    <a:pt x="328803" y="189738"/>
                  </a:lnTo>
                  <a:lnTo>
                    <a:pt x="328898" y="182499"/>
                  </a:lnTo>
                  <a:lnTo>
                    <a:pt x="325088" y="178308"/>
                  </a:lnTo>
                  <a:lnTo>
                    <a:pt x="327088" y="169354"/>
                  </a:lnTo>
                  <a:lnTo>
                    <a:pt x="319564" y="163639"/>
                  </a:lnTo>
                  <a:lnTo>
                    <a:pt x="318230" y="152971"/>
                  </a:lnTo>
                  <a:lnTo>
                    <a:pt x="306419" y="143351"/>
                  </a:lnTo>
                  <a:lnTo>
                    <a:pt x="293465" y="146495"/>
                  </a:lnTo>
                  <a:lnTo>
                    <a:pt x="292036" y="151162"/>
                  </a:lnTo>
                  <a:lnTo>
                    <a:pt x="282797" y="146495"/>
                  </a:lnTo>
                  <a:lnTo>
                    <a:pt x="274510" y="148685"/>
                  </a:lnTo>
                  <a:lnTo>
                    <a:pt x="272129" y="143161"/>
                  </a:lnTo>
                  <a:lnTo>
                    <a:pt x="274891" y="132302"/>
                  </a:lnTo>
                  <a:lnTo>
                    <a:pt x="266605" y="124016"/>
                  </a:lnTo>
                  <a:lnTo>
                    <a:pt x="261747" y="120396"/>
                  </a:lnTo>
                  <a:lnTo>
                    <a:pt x="255556" y="129064"/>
                  </a:lnTo>
                  <a:lnTo>
                    <a:pt x="245173" y="122872"/>
                  </a:lnTo>
                  <a:lnTo>
                    <a:pt x="242888" y="99632"/>
                  </a:lnTo>
                  <a:lnTo>
                    <a:pt x="251555" y="85058"/>
                  </a:lnTo>
                  <a:lnTo>
                    <a:pt x="257080" y="82391"/>
                  </a:lnTo>
                  <a:lnTo>
                    <a:pt x="260318" y="85058"/>
                  </a:lnTo>
                  <a:lnTo>
                    <a:pt x="275653" y="84106"/>
                  </a:lnTo>
                  <a:lnTo>
                    <a:pt x="275272" y="76200"/>
                  </a:lnTo>
                  <a:lnTo>
                    <a:pt x="285178" y="63246"/>
                  </a:lnTo>
                  <a:lnTo>
                    <a:pt x="301847" y="80010"/>
                  </a:lnTo>
                  <a:lnTo>
                    <a:pt x="308038" y="78962"/>
                  </a:lnTo>
                  <a:lnTo>
                    <a:pt x="310991" y="86392"/>
                  </a:lnTo>
                  <a:lnTo>
                    <a:pt x="323183" y="92488"/>
                  </a:lnTo>
                  <a:lnTo>
                    <a:pt x="327088" y="98679"/>
                  </a:lnTo>
                  <a:lnTo>
                    <a:pt x="333661" y="100394"/>
                  </a:lnTo>
                  <a:lnTo>
                    <a:pt x="333851" y="94107"/>
                  </a:lnTo>
                  <a:close/>
                </a:path>
              </a:pathLst>
            </a:custGeom>
            <a:grpFill/>
            <a:ln w="3175" cap="flat">
              <a:solidFill>
                <a:schemeClr val="bg1">
                  <a:lumMod val="50000"/>
                </a:schemeClr>
              </a:solid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646E82DA-9367-5216-40C1-5BFD6C945D11}"/>
                </a:ext>
              </a:extLst>
            </p:cNvPr>
            <p:cNvSpPr/>
            <p:nvPr/>
          </p:nvSpPr>
          <p:spPr>
            <a:xfrm>
              <a:off x="7934515" y="6211442"/>
              <a:ext cx="291369" cy="253460"/>
            </a:xfrm>
            <a:custGeom>
              <a:avLst/>
              <a:gdLst>
                <a:gd name="connsiteX0" fmla="*/ 249746 w 291369"/>
                <a:gd name="connsiteY0" fmla="*/ 0 h 253460"/>
                <a:gd name="connsiteX1" fmla="*/ 253460 w 291369"/>
                <a:gd name="connsiteY1" fmla="*/ 11335 h 253460"/>
                <a:gd name="connsiteX2" fmla="*/ 260890 w 291369"/>
                <a:gd name="connsiteY2" fmla="*/ 18955 h 253460"/>
                <a:gd name="connsiteX3" fmla="*/ 279940 w 291369"/>
                <a:gd name="connsiteY3" fmla="*/ 19908 h 253460"/>
                <a:gd name="connsiteX4" fmla="*/ 291370 w 291369"/>
                <a:gd name="connsiteY4" fmla="*/ 65056 h 253460"/>
                <a:gd name="connsiteX5" fmla="*/ 285083 w 291369"/>
                <a:gd name="connsiteY5" fmla="*/ 66104 h 253460"/>
                <a:gd name="connsiteX6" fmla="*/ 270510 w 291369"/>
                <a:gd name="connsiteY6" fmla="*/ 81249 h 253460"/>
                <a:gd name="connsiteX7" fmla="*/ 265557 w 291369"/>
                <a:gd name="connsiteY7" fmla="*/ 71818 h 253460"/>
                <a:gd name="connsiteX8" fmla="*/ 273082 w 291369"/>
                <a:gd name="connsiteY8" fmla="*/ 69437 h 253460"/>
                <a:gd name="connsiteX9" fmla="*/ 262604 w 291369"/>
                <a:gd name="connsiteY9" fmla="*/ 69152 h 253460"/>
                <a:gd name="connsiteX10" fmla="*/ 267462 w 291369"/>
                <a:gd name="connsiteY10" fmla="*/ 78677 h 253460"/>
                <a:gd name="connsiteX11" fmla="*/ 258318 w 291369"/>
                <a:gd name="connsiteY11" fmla="*/ 93631 h 253460"/>
                <a:gd name="connsiteX12" fmla="*/ 248317 w 291369"/>
                <a:gd name="connsiteY12" fmla="*/ 98012 h 253460"/>
                <a:gd name="connsiteX13" fmla="*/ 248984 w 291369"/>
                <a:gd name="connsiteY13" fmla="*/ 106109 h 253460"/>
                <a:gd name="connsiteX14" fmla="*/ 243173 w 291369"/>
                <a:gd name="connsiteY14" fmla="*/ 109157 h 253460"/>
                <a:gd name="connsiteX15" fmla="*/ 237458 w 291369"/>
                <a:gd name="connsiteY15" fmla="*/ 127349 h 253460"/>
                <a:gd name="connsiteX16" fmla="*/ 233458 w 291369"/>
                <a:gd name="connsiteY16" fmla="*/ 127635 h 253460"/>
                <a:gd name="connsiteX17" fmla="*/ 236125 w 291369"/>
                <a:gd name="connsiteY17" fmla="*/ 130778 h 253460"/>
                <a:gd name="connsiteX18" fmla="*/ 235268 w 291369"/>
                <a:gd name="connsiteY18" fmla="*/ 141637 h 253460"/>
                <a:gd name="connsiteX19" fmla="*/ 231362 w 291369"/>
                <a:gd name="connsiteY19" fmla="*/ 142684 h 253460"/>
                <a:gd name="connsiteX20" fmla="*/ 228410 w 291369"/>
                <a:gd name="connsiteY20" fmla="*/ 154877 h 253460"/>
                <a:gd name="connsiteX21" fmla="*/ 230981 w 291369"/>
                <a:gd name="connsiteY21" fmla="*/ 173641 h 253460"/>
                <a:gd name="connsiteX22" fmla="*/ 222695 w 291369"/>
                <a:gd name="connsiteY22" fmla="*/ 176689 h 253460"/>
                <a:gd name="connsiteX23" fmla="*/ 216694 w 291369"/>
                <a:gd name="connsiteY23" fmla="*/ 190405 h 253460"/>
                <a:gd name="connsiteX24" fmla="*/ 200978 w 291369"/>
                <a:gd name="connsiteY24" fmla="*/ 189166 h 253460"/>
                <a:gd name="connsiteX25" fmla="*/ 190691 w 291369"/>
                <a:gd name="connsiteY25" fmla="*/ 195549 h 253460"/>
                <a:gd name="connsiteX26" fmla="*/ 178784 w 291369"/>
                <a:gd name="connsiteY26" fmla="*/ 207359 h 253460"/>
                <a:gd name="connsiteX27" fmla="*/ 172879 w 291369"/>
                <a:gd name="connsiteY27" fmla="*/ 225266 h 253460"/>
                <a:gd name="connsiteX28" fmla="*/ 166878 w 291369"/>
                <a:gd name="connsiteY28" fmla="*/ 226314 h 253460"/>
                <a:gd name="connsiteX29" fmla="*/ 158877 w 291369"/>
                <a:gd name="connsiteY29" fmla="*/ 220980 h 253460"/>
                <a:gd name="connsiteX30" fmla="*/ 145637 w 291369"/>
                <a:gd name="connsiteY30" fmla="*/ 226028 h 253460"/>
                <a:gd name="connsiteX31" fmla="*/ 143923 w 291369"/>
                <a:gd name="connsiteY31" fmla="*/ 223075 h 253460"/>
                <a:gd name="connsiteX32" fmla="*/ 138970 w 291369"/>
                <a:gd name="connsiteY32" fmla="*/ 223933 h 253460"/>
                <a:gd name="connsiteX33" fmla="*/ 133445 w 291369"/>
                <a:gd name="connsiteY33" fmla="*/ 235648 h 253460"/>
                <a:gd name="connsiteX34" fmla="*/ 136398 w 291369"/>
                <a:gd name="connsiteY34" fmla="*/ 242602 h 253460"/>
                <a:gd name="connsiteX35" fmla="*/ 134207 w 291369"/>
                <a:gd name="connsiteY35" fmla="*/ 246698 h 253460"/>
                <a:gd name="connsiteX36" fmla="*/ 130874 w 291369"/>
                <a:gd name="connsiteY36" fmla="*/ 248698 h 253460"/>
                <a:gd name="connsiteX37" fmla="*/ 129159 w 291369"/>
                <a:gd name="connsiteY37" fmla="*/ 243840 h 253460"/>
                <a:gd name="connsiteX38" fmla="*/ 122682 w 291369"/>
                <a:gd name="connsiteY38" fmla="*/ 244697 h 253460"/>
                <a:gd name="connsiteX39" fmla="*/ 115824 w 291369"/>
                <a:gd name="connsiteY39" fmla="*/ 253460 h 253460"/>
                <a:gd name="connsiteX40" fmla="*/ 115729 w 291369"/>
                <a:gd name="connsiteY40" fmla="*/ 247459 h 253460"/>
                <a:gd name="connsiteX41" fmla="*/ 108395 w 291369"/>
                <a:gd name="connsiteY41" fmla="*/ 245650 h 253460"/>
                <a:gd name="connsiteX42" fmla="*/ 104680 w 291369"/>
                <a:gd name="connsiteY42" fmla="*/ 249936 h 253460"/>
                <a:gd name="connsiteX43" fmla="*/ 106394 w 291369"/>
                <a:gd name="connsiteY43" fmla="*/ 242031 h 253460"/>
                <a:gd name="connsiteX44" fmla="*/ 101727 w 291369"/>
                <a:gd name="connsiteY44" fmla="*/ 237934 h 253460"/>
                <a:gd name="connsiteX45" fmla="*/ 84868 w 291369"/>
                <a:gd name="connsiteY45" fmla="*/ 234887 h 253460"/>
                <a:gd name="connsiteX46" fmla="*/ 67818 w 291369"/>
                <a:gd name="connsiteY46" fmla="*/ 237554 h 253460"/>
                <a:gd name="connsiteX47" fmla="*/ 59436 w 291369"/>
                <a:gd name="connsiteY47" fmla="*/ 227933 h 253460"/>
                <a:gd name="connsiteX48" fmla="*/ 45339 w 291369"/>
                <a:gd name="connsiteY48" fmla="*/ 228600 h 253460"/>
                <a:gd name="connsiteX49" fmla="*/ 41815 w 291369"/>
                <a:gd name="connsiteY49" fmla="*/ 222885 h 253460"/>
                <a:gd name="connsiteX50" fmla="*/ 9049 w 291369"/>
                <a:gd name="connsiteY50" fmla="*/ 209931 h 253460"/>
                <a:gd name="connsiteX51" fmla="*/ 10192 w 291369"/>
                <a:gd name="connsiteY51" fmla="*/ 181166 h 253460"/>
                <a:gd name="connsiteX52" fmla="*/ 1334 w 291369"/>
                <a:gd name="connsiteY52" fmla="*/ 167640 h 253460"/>
                <a:gd name="connsiteX53" fmla="*/ 5715 w 291369"/>
                <a:gd name="connsiteY53" fmla="*/ 155353 h 253460"/>
                <a:gd name="connsiteX54" fmla="*/ 0 w 291369"/>
                <a:gd name="connsiteY54" fmla="*/ 134588 h 253460"/>
                <a:gd name="connsiteX55" fmla="*/ 7906 w 291369"/>
                <a:gd name="connsiteY55" fmla="*/ 126111 h 253460"/>
                <a:gd name="connsiteX56" fmla="*/ 5906 w 291369"/>
                <a:gd name="connsiteY56" fmla="*/ 121348 h 253460"/>
                <a:gd name="connsiteX57" fmla="*/ 1715 w 291369"/>
                <a:gd name="connsiteY57" fmla="*/ 121158 h 253460"/>
                <a:gd name="connsiteX58" fmla="*/ 2667 w 291369"/>
                <a:gd name="connsiteY58" fmla="*/ 110395 h 253460"/>
                <a:gd name="connsiteX59" fmla="*/ 9144 w 291369"/>
                <a:gd name="connsiteY59" fmla="*/ 99727 h 253460"/>
                <a:gd name="connsiteX60" fmla="*/ 15335 w 291369"/>
                <a:gd name="connsiteY60" fmla="*/ 99917 h 253460"/>
                <a:gd name="connsiteX61" fmla="*/ 47530 w 291369"/>
                <a:gd name="connsiteY61" fmla="*/ 73438 h 253460"/>
                <a:gd name="connsiteX62" fmla="*/ 68390 w 291369"/>
                <a:gd name="connsiteY62" fmla="*/ 64580 h 253460"/>
                <a:gd name="connsiteX63" fmla="*/ 75438 w 291369"/>
                <a:gd name="connsiteY63" fmla="*/ 55340 h 253460"/>
                <a:gd name="connsiteX64" fmla="*/ 79820 w 291369"/>
                <a:gd name="connsiteY64" fmla="*/ 55055 h 253460"/>
                <a:gd name="connsiteX65" fmla="*/ 79343 w 291369"/>
                <a:gd name="connsiteY65" fmla="*/ 49149 h 253460"/>
                <a:gd name="connsiteX66" fmla="*/ 69247 w 291369"/>
                <a:gd name="connsiteY66" fmla="*/ 54388 h 253460"/>
                <a:gd name="connsiteX67" fmla="*/ 65913 w 291369"/>
                <a:gd name="connsiteY67" fmla="*/ 47530 h 253460"/>
                <a:gd name="connsiteX68" fmla="*/ 73057 w 291369"/>
                <a:gd name="connsiteY68" fmla="*/ 38862 h 253460"/>
                <a:gd name="connsiteX69" fmla="*/ 77343 w 291369"/>
                <a:gd name="connsiteY69" fmla="*/ 38195 h 253460"/>
                <a:gd name="connsiteX70" fmla="*/ 78010 w 291369"/>
                <a:gd name="connsiteY70" fmla="*/ 33147 h 253460"/>
                <a:gd name="connsiteX71" fmla="*/ 83439 w 291369"/>
                <a:gd name="connsiteY71" fmla="*/ 30956 h 253460"/>
                <a:gd name="connsiteX72" fmla="*/ 86296 w 291369"/>
                <a:gd name="connsiteY72" fmla="*/ 35623 h 253460"/>
                <a:gd name="connsiteX73" fmla="*/ 91726 w 291369"/>
                <a:gd name="connsiteY73" fmla="*/ 34100 h 253460"/>
                <a:gd name="connsiteX74" fmla="*/ 96774 w 291369"/>
                <a:gd name="connsiteY74" fmla="*/ 38862 h 253460"/>
                <a:gd name="connsiteX75" fmla="*/ 102013 w 291369"/>
                <a:gd name="connsiteY75" fmla="*/ 36862 h 253460"/>
                <a:gd name="connsiteX76" fmla="*/ 106394 w 291369"/>
                <a:gd name="connsiteY76" fmla="*/ 41148 h 253460"/>
                <a:gd name="connsiteX77" fmla="*/ 109252 w 291369"/>
                <a:gd name="connsiteY77" fmla="*/ 40100 h 253460"/>
                <a:gd name="connsiteX78" fmla="*/ 110966 w 291369"/>
                <a:gd name="connsiteY78" fmla="*/ 27241 h 253460"/>
                <a:gd name="connsiteX79" fmla="*/ 120301 w 291369"/>
                <a:gd name="connsiteY79" fmla="*/ 21146 h 253460"/>
                <a:gd name="connsiteX80" fmla="*/ 131159 w 291369"/>
                <a:gd name="connsiteY80" fmla="*/ 19908 h 253460"/>
                <a:gd name="connsiteX81" fmla="*/ 143066 w 291369"/>
                <a:gd name="connsiteY81" fmla="*/ 25146 h 253460"/>
                <a:gd name="connsiteX82" fmla="*/ 143542 w 291369"/>
                <a:gd name="connsiteY82" fmla="*/ 28956 h 253460"/>
                <a:gd name="connsiteX83" fmla="*/ 145256 w 291369"/>
                <a:gd name="connsiteY83" fmla="*/ 22765 h 253460"/>
                <a:gd name="connsiteX84" fmla="*/ 148781 w 291369"/>
                <a:gd name="connsiteY84" fmla="*/ 28004 h 253460"/>
                <a:gd name="connsiteX85" fmla="*/ 159734 w 291369"/>
                <a:gd name="connsiteY85" fmla="*/ 21527 h 253460"/>
                <a:gd name="connsiteX86" fmla="*/ 163735 w 291369"/>
                <a:gd name="connsiteY86" fmla="*/ 27241 h 253460"/>
                <a:gd name="connsiteX87" fmla="*/ 169259 w 291369"/>
                <a:gd name="connsiteY87" fmla="*/ 27051 h 253460"/>
                <a:gd name="connsiteX88" fmla="*/ 181832 w 291369"/>
                <a:gd name="connsiteY88" fmla="*/ 20669 h 253460"/>
                <a:gd name="connsiteX89" fmla="*/ 186023 w 291369"/>
                <a:gd name="connsiteY89" fmla="*/ 12764 h 253460"/>
                <a:gd name="connsiteX90" fmla="*/ 199930 w 291369"/>
                <a:gd name="connsiteY90" fmla="*/ 17431 h 253460"/>
                <a:gd name="connsiteX91" fmla="*/ 204502 w 291369"/>
                <a:gd name="connsiteY91" fmla="*/ 15430 h 253460"/>
                <a:gd name="connsiteX92" fmla="*/ 204597 w 291369"/>
                <a:gd name="connsiteY92" fmla="*/ 11525 h 253460"/>
                <a:gd name="connsiteX93" fmla="*/ 211646 w 291369"/>
                <a:gd name="connsiteY93" fmla="*/ 9906 h 253460"/>
                <a:gd name="connsiteX94" fmla="*/ 237649 w 291369"/>
                <a:gd name="connsiteY94" fmla="*/ 21050 h 253460"/>
                <a:gd name="connsiteX95" fmla="*/ 240506 w 291369"/>
                <a:gd name="connsiteY95" fmla="*/ 30575 h 253460"/>
                <a:gd name="connsiteX96" fmla="*/ 240125 w 291369"/>
                <a:gd name="connsiteY96" fmla="*/ 18098 h 253460"/>
                <a:gd name="connsiteX97" fmla="*/ 235077 w 291369"/>
                <a:gd name="connsiteY97" fmla="*/ 16383 h 253460"/>
                <a:gd name="connsiteX98" fmla="*/ 235649 w 291369"/>
                <a:gd name="connsiteY98" fmla="*/ 9144 h 253460"/>
                <a:gd name="connsiteX99" fmla="*/ 244316 w 291369"/>
                <a:gd name="connsiteY99" fmla="*/ 7430 h 253460"/>
                <a:gd name="connsiteX100" fmla="*/ 249746 w 291369"/>
                <a:gd name="connsiteY100" fmla="*/ 0 h 25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91369" h="253460">
                  <a:moveTo>
                    <a:pt x="249746" y="0"/>
                  </a:moveTo>
                  <a:lnTo>
                    <a:pt x="253460" y="11335"/>
                  </a:lnTo>
                  <a:lnTo>
                    <a:pt x="260890" y="18955"/>
                  </a:lnTo>
                  <a:lnTo>
                    <a:pt x="279940" y="19908"/>
                  </a:lnTo>
                  <a:lnTo>
                    <a:pt x="291370" y="65056"/>
                  </a:lnTo>
                  <a:lnTo>
                    <a:pt x="285083" y="66104"/>
                  </a:lnTo>
                  <a:lnTo>
                    <a:pt x="270510" y="81249"/>
                  </a:lnTo>
                  <a:lnTo>
                    <a:pt x="265557" y="71818"/>
                  </a:lnTo>
                  <a:lnTo>
                    <a:pt x="273082" y="69437"/>
                  </a:lnTo>
                  <a:lnTo>
                    <a:pt x="262604" y="69152"/>
                  </a:lnTo>
                  <a:lnTo>
                    <a:pt x="267462" y="78677"/>
                  </a:lnTo>
                  <a:lnTo>
                    <a:pt x="258318" y="93631"/>
                  </a:lnTo>
                  <a:lnTo>
                    <a:pt x="248317" y="98012"/>
                  </a:lnTo>
                  <a:lnTo>
                    <a:pt x="248984" y="106109"/>
                  </a:lnTo>
                  <a:lnTo>
                    <a:pt x="243173" y="109157"/>
                  </a:lnTo>
                  <a:lnTo>
                    <a:pt x="237458" y="127349"/>
                  </a:lnTo>
                  <a:lnTo>
                    <a:pt x="233458" y="127635"/>
                  </a:lnTo>
                  <a:lnTo>
                    <a:pt x="236125" y="130778"/>
                  </a:lnTo>
                  <a:lnTo>
                    <a:pt x="235268" y="141637"/>
                  </a:lnTo>
                  <a:lnTo>
                    <a:pt x="231362" y="142684"/>
                  </a:lnTo>
                  <a:lnTo>
                    <a:pt x="228410" y="154877"/>
                  </a:lnTo>
                  <a:lnTo>
                    <a:pt x="230981" y="173641"/>
                  </a:lnTo>
                  <a:lnTo>
                    <a:pt x="222695" y="176689"/>
                  </a:lnTo>
                  <a:lnTo>
                    <a:pt x="216694" y="190405"/>
                  </a:lnTo>
                  <a:lnTo>
                    <a:pt x="200978" y="189166"/>
                  </a:lnTo>
                  <a:lnTo>
                    <a:pt x="190691" y="195549"/>
                  </a:lnTo>
                  <a:lnTo>
                    <a:pt x="178784" y="207359"/>
                  </a:lnTo>
                  <a:lnTo>
                    <a:pt x="172879" y="225266"/>
                  </a:lnTo>
                  <a:lnTo>
                    <a:pt x="166878" y="226314"/>
                  </a:lnTo>
                  <a:lnTo>
                    <a:pt x="158877" y="220980"/>
                  </a:lnTo>
                  <a:lnTo>
                    <a:pt x="145637" y="226028"/>
                  </a:lnTo>
                  <a:lnTo>
                    <a:pt x="143923" y="223075"/>
                  </a:lnTo>
                  <a:lnTo>
                    <a:pt x="138970" y="223933"/>
                  </a:lnTo>
                  <a:lnTo>
                    <a:pt x="133445" y="235648"/>
                  </a:lnTo>
                  <a:lnTo>
                    <a:pt x="136398" y="242602"/>
                  </a:lnTo>
                  <a:lnTo>
                    <a:pt x="134207" y="246698"/>
                  </a:lnTo>
                  <a:lnTo>
                    <a:pt x="130874" y="248698"/>
                  </a:lnTo>
                  <a:lnTo>
                    <a:pt x="129159" y="243840"/>
                  </a:lnTo>
                  <a:lnTo>
                    <a:pt x="122682" y="244697"/>
                  </a:lnTo>
                  <a:lnTo>
                    <a:pt x="115824" y="253460"/>
                  </a:lnTo>
                  <a:lnTo>
                    <a:pt x="115729" y="247459"/>
                  </a:lnTo>
                  <a:lnTo>
                    <a:pt x="108395" y="245650"/>
                  </a:lnTo>
                  <a:lnTo>
                    <a:pt x="104680" y="249936"/>
                  </a:lnTo>
                  <a:lnTo>
                    <a:pt x="106394" y="242031"/>
                  </a:lnTo>
                  <a:lnTo>
                    <a:pt x="101727" y="237934"/>
                  </a:lnTo>
                  <a:lnTo>
                    <a:pt x="84868" y="234887"/>
                  </a:lnTo>
                  <a:lnTo>
                    <a:pt x="67818" y="237554"/>
                  </a:lnTo>
                  <a:lnTo>
                    <a:pt x="59436" y="227933"/>
                  </a:lnTo>
                  <a:lnTo>
                    <a:pt x="45339" y="228600"/>
                  </a:lnTo>
                  <a:lnTo>
                    <a:pt x="41815" y="222885"/>
                  </a:lnTo>
                  <a:lnTo>
                    <a:pt x="9049" y="209931"/>
                  </a:lnTo>
                  <a:lnTo>
                    <a:pt x="10192" y="181166"/>
                  </a:lnTo>
                  <a:lnTo>
                    <a:pt x="1334" y="167640"/>
                  </a:lnTo>
                  <a:lnTo>
                    <a:pt x="5715" y="155353"/>
                  </a:lnTo>
                  <a:lnTo>
                    <a:pt x="0" y="134588"/>
                  </a:lnTo>
                  <a:lnTo>
                    <a:pt x="7906" y="126111"/>
                  </a:lnTo>
                  <a:lnTo>
                    <a:pt x="5906" y="121348"/>
                  </a:lnTo>
                  <a:lnTo>
                    <a:pt x="1715" y="121158"/>
                  </a:lnTo>
                  <a:lnTo>
                    <a:pt x="2667" y="110395"/>
                  </a:lnTo>
                  <a:lnTo>
                    <a:pt x="9144" y="99727"/>
                  </a:lnTo>
                  <a:lnTo>
                    <a:pt x="15335" y="99917"/>
                  </a:lnTo>
                  <a:lnTo>
                    <a:pt x="47530" y="73438"/>
                  </a:lnTo>
                  <a:lnTo>
                    <a:pt x="68390" y="64580"/>
                  </a:lnTo>
                  <a:lnTo>
                    <a:pt x="75438" y="55340"/>
                  </a:lnTo>
                  <a:lnTo>
                    <a:pt x="79820" y="55055"/>
                  </a:lnTo>
                  <a:lnTo>
                    <a:pt x="79343" y="49149"/>
                  </a:lnTo>
                  <a:lnTo>
                    <a:pt x="69247" y="54388"/>
                  </a:lnTo>
                  <a:lnTo>
                    <a:pt x="65913" y="47530"/>
                  </a:lnTo>
                  <a:lnTo>
                    <a:pt x="73057" y="38862"/>
                  </a:lnTo>
                  <a:lnTo>
                    <a:pt x="77343" y="38195"/>
                  </a:lnTo>
                  <a:lnTo>
                    <a:pt x="78010" y="33147"/>
                  </a:lnTo>
                  <a:lnTo>
                    <a:pt x="83439" y="30956"/>
                  </a:lnTo>
                  <a:lnTo>
                    <a:pt x="86296" y="35623"/>
                  </a:lnTo>
                  <a:lnTo>
                    <a:pt x="91726" y="34100"/>
                  </a:lnTo>
                  <a:lnTo>
                    <a:pt x="96774" y="38862"/>
                  </a:lnTo>
                  <a:lnTo>
                    <a:pt x="102013" y="36862"/>
                  </a:lnTo>
                  <a:lnTo>
                    <a:pt x="106394" y="41148"/>
                  </a:lnTo>
                  <a:lnTo>
                    <a:pt x="109252" y="40100"/>
                  </a:lnTo>
                  <a:lnTo>
                    <a:pt x="110966" y="27241"/>
                  </a:lnTo>
                  <a:lnTo>
                    <a:pt x="120301" y="21146"/>
                  </a:lnTo>
                  <a:lnTo>
                    <a:pt x="131159" y="19908"/>
                  </a:lnTo>
                  <a:lnTo>
                    <a:pt x="143066" y="25146"/>
                  </a:lnTo>
                  <a:lnTo>
                    <a:pt x="143542" y="28956"/>
                  </a:lnTo>
                  <a:lnTo>
                    <a:pt x="145256" y="22765"/>
                  </a:lnTo>
                  <a:lnTo>
                    <a:pt x="148781" y="28004"/>
                  </a:lnTo>
                  <a:lnTo>
                    <a:pt x="159734" y="21527"/>
                  </a:lnTo>
                  <a:lnTo>
                    <a:pt x="163735" y="27241"/>
                  </a:lnTo>
                  <a:lnTo>
                    <a:pt x="169259" y="27051"/>
                  </a:lnTo>
                  <a:lnTo>
                    <a:pt x="181832" y="20669"/>
                  </a:lnTo>
                  <a:lnTo>
                    <a:pt x="186023" y="12764"/>
                  </a:lnTo>
                  <a:lnTo>
                    <a:pt x="199930" y="17431"/>
                  </a:lnTo>
                  <a:lnTo>
                    <a:pt x="204502" y="15430"/>
                  </a:lnTo>
                  <a:lnTo>
                    <a:pt x="204597" y="11525"/>
                  </a:lnTo>
                  <a:lnTo>
                    <a:pt x="211646" y="9906"/>
                  </a:lnTo>
                  <a:lnTo>
                    <a:pt x="237649" y="21050"/>
                  </a:lnTo>
                  <a:lnTo>
                    <a:pt x="240506" y="30575"/>
                  </a:lnTo>
                  <a:lnTo>
                    <a:pt x="240125" y="18098"/>
                  </a:lnTo>
                  <a:lnTo>
                    <a:pt x="235077" y="16383"/>
                  </a:lnTo>
                  <a:lnTo>
                    <a:pt x="235649" y="9144"/>
                  </a:lnTo>
                  <a:lnTo>
                    <a:pt x="244316" y="7430"/>
                  </a:lnTo>
                  <a:lnTo>
                    <a:pt x="249746" y="0"/>
                  </a:lnTo>
                  <a:close/>
                </a:path>
              </a:pathLst>
            </a:custGeom>
            <a:grpFill/>
            <a:ln w="3175" cap="flat">
              <a:solidFill>
                <a:schemeClr val="bg1">
                  <a:lumMod val="50000"/>
                </a:schemeClr>
              </a:solid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7377861A-5626-65E3-BCE6-0FEF5B74CCC6}"/>
                </a:ext>
              </a:extLst>
            </p:cNvPr>
            <p:cNvSpPr/>
            <p:nvPr/>
          </p:nvSpPr>
          <p:spPr>
            <a:xfrm>
              <a:off x="8517255" y="3025616"/>
              <a:ext cx="767619" cy="1019556"/>
            </a:xfrm>
            <a:custGeom>
              <a:avLst/>
              <a:gdLst>
                <a:gd name="connsiteX0" fmla="*/ 450056 w 767619"/>
                <a:gd name="connsiteY0" fmla="*/ 404051 h 1019556"/>
                <a:gd name="connsiteX1" fmla="*/ 452056 w 767619"/>
                <a:gd name="connsiteY1" fmla="*/ 405956 h 1019556"/>
                <a:gd name="connsiteX2" fmla="*/ 447960 w 767619"/>
                <a:gd name="connsiteY2" fmla="*/ 409289 h 1019556"/>
                <a:gd name="connsiteX3" fmla="*/ 448342 w 767619"/>
                <a:gd name="connsiteY3" fmla="*/ 420338 h 1019556"/>
                <a:gd name="connsiteX4" fmla="*/ 442531 w 767619"/>
                <a:gd name="connsiteY4" fmla="*/ 429197 h 1019556"/>
                <a:gd name="connsiteX5" fmla="*/ 445198 w 767619"/>
                <a:gd name="connsiteY5" fmla="*/ 436150 h 1019556"/>
                <a:gd name="connsiteX6" fmla="*/ 457485 w 767619"/>
                <a:gd name="connsiteY6" fmla="*/ 441008 h 1019556"/>
                <a:gd name="connsiteX7" fmla="*/ 445198 w 767619"/>
                <a:gd name="connsiteY7" fmla="*/ 444913 h 1019556"/>
                <a:gd name="connsiteX8" fmla="*/ 449961 w 767619"/>
                <a:gd name="connsiteY8" fmla="*/ 452723 h 1019556"/>
                <a:gd name="connsiteX9" fmla="*/ 446056 w 767619"/>
                <a:gd name="connsiteY9" fmla="*/ 458534 h 1019556"/>
                <a:gd name="connsiteX10" fmla="*/ 445008 w 767619"/>
                <a:gd name="connsiteY10" fmla="*/ 475202 h 1019556"/>
                <a:gd name="connsiteX11" fmla="*/ 430149 w 767619"/>
                <a:gd name="connsiteY11" fmla="*/ 471011 h 1019556"/>
                <a:gd name="connsiteX12" fmla="*/ 423481 w 767619"/>
                <a:gd name="connsiteY12" fmla="*/ 472821 h 1019556"/>
                <a:gd name="connsiteX13" fmla="*/ 420434 w 767619"/>
                <a:gd name="connsiteY13" fmla="*/ 462248 h 1019556"/>
                <a:gd name="connsiteX14" fmla="*/ 413956 w 767619"/>
                <a:gd name="connsiteY14" fmla="*/ 464439 h 1019556"/>
                <a:gd name="connsiteX15" fmla="*/ 413956 w 767619"/>
                <a:gd name="connsiteY15" fmla="*/ 464439 h 1019556"/>
                <a:gd name="connsiteX16" fmla="*/ 414623 w 767619"/>
                <a:gd name="connsiteY16" fmla="*/ 455295 h 1019556"/>
                <a:gd name="connsiteX17" fmla="*/ 420148 w 767619"/>
                <a:gd name="connsiteY17" fmla="*/ 450914 h 1019556"/>
                <a:gd name="connsiteX18" fmla="*/ 416433 w 767619"/>
                <a:gd name="connsiteY18" fmla="*/ 440341 h 1019556"/>
                <a:gd name="connsiteX19" fmla="*/ 400145 w 767619"/>
                <a:gd name="connsiteY19" fmla="*/ 432149 h 1019556"/>
                <a:gd name="connsiteX20" fmla="*/ 397383 w 767619"/>
                <a:gd name="connsiteY20" fmla="*/ 422243 h 1019556"/>
                <a:gd name="connsiteX21" fmla="*/ 399955 w 767619"/>
                <a:gd name="connsiteY21" fmla="*/ 412623 h 1019556"/>
                <a:gd name="connsiteX22" fmla="*/ 419767 w 767619"/>
                <a:gd name="connsiteY22" fmla="*/ 409575 h 1019556"/>
                <a:gd name="connsiteX23" fmla="*/ 426434 w 767619"/>
                <a:gd name="connsiteY23" fmla="*/ 412433 h 1019556"/>
                <a:gd name="connsiteX24" fmla="*/ 433483 w 767619"/>
                <a:gd name="connsiteY24" fmla="*/ 407289 h 1019556"/>
                <a:gd name="connsiteX25" fmla="*/ 450056 w 767619"/>
                <a:gd name="connsiteY25" fmla="*/ 404051 h 1019556"/>
                <a:gd name="connsiteX26" fmla="*/ 80963 w 767619"/>
                <a:gd name="connsiteY26" fmla="*/ 301181 h 1019556"/>
                <a:gd name="connsiteX27" fmla="*/ 69913 w 767619"/>
                <a:gd name="connsiteY27" fmla="*/ 287084 h 1019556"/>
                <a:gd name="connsiteX28" fmla="*/ 73628 w 767619"/>
                <a:gd name="connsiteY28" fmla="*/ 282226 h 1019556"/>
                <a:gd name="connsiteX29" fmla="*/ 61531 w 767619"/>
                <a:gd name="connsiteY29" fmla="*/ 262223 h 1019556"/>
                <a:gd name="connsiteX30" fmla="*/ 43053 w 767619"/>
                <a:gd name="connsiteY30" fmla="*/ 244031 h 1019556"/>
                <a:gd name="connsiteX31" fmla="*/ 50101 w 767619"/>
                <a:gd name="connsiteY31" fmla="*/ 241173 h 1019556"/>
                <a:gd name="connsiteX32" fmla="*/ 54483 w 767619"/>
                <a:gd name="connsiteY32" fmla="*/ 232505 h 1019556"/>
                <a:gd name="connsiteX33" fmla="*/ 62865 w 767619"/>
                <a:gd name="connsiteY33" fmla="*/ 230981 h 1019556"/>
                <a:gd name="connsiteX34" fmla="*/ 66675 w 767619"/>
                <a:gd name="connsiteY34" fmla="*/ 222695 h 1019556"/>
                <a:gd name="connsiteX35" fmla="*/ 55340 w 767619"/>
                <a:gd name="connsiteY35" fmla="*/ 214408 h 1019556"/>
                <a:gd name="connsiteX36" fmla="*/ 53435 w 767619"/>
                <a:gd name="connsiteY36" fmla="*/ 209645 h 1019556"/>
                <a:gd name="connsiteX37" fmla="*/ 57436 w 767619"/>
                <a:gd name="connsiteY37" fmla="*/ 198787 h 1019556"/>
                <a:gd name="connsiteX38" fmla="*/ 49530 w 767619"/>
                <a:gd name="connsiteY38" fmla="*/ 194501 h 1019556"/>
                <a:gd name="connsiteX39" fmla="*/ 49054 w 767619"/>
                <a:gd name="connsiteY39" fmla="*/ 189738 h 1019556"/>
                <a:gd name="connsiteX40" fmla="*/ 67818 w 767619"/>
                <a:gd name="connsiteY40" fmla="*/ 176594 h 1019556"/>
                <a:gd name="connsiteX41" fmla="*/ 94679 w 767619"/>
                <a:gd name="connsiteY41" fmla="*/ 178689 h 1019556"/>
                <a:gd name="connsiteX42" fmla="*/ 91440 w 767619"/>
                <a:gd name="connsiteY42" fmla="*/ 172117 h 1019556"/>
                <a:gd name="connsiteX43" fmla="*/ 93821 w 767619"/>
                <a:gd name="connsiteY43" fmla="*/ 166307 h 1019556"/>
                <a:gd name="connsiteX44" fmla="*/ 90106 w 767619"/>
                <a:gd name="connsiteY44" fmla="*/ 131826 h 1019556"/>
                <a:gd name="connsiteX45" fmla="*/ 105156 w 767619"/>
                <a:gd name="connsiteY45" fmla="*/ 112109 h 1019556"/>
                <a:gd name="connsiteX46" fmla="*/ 124396 w 767619"/>
                <a:gd name="connsiteY46" fmla="*/ 104966 h 1019556"/>
                <a:gd name="connsiteX47" fmla="*/ 122111 w 767619"/>
                <a:gd name="connsiteY47" fmla="*/ 91250 h 1019556"/>
                <a:gd name="connsiteX48" fmla="*/ 125730 w 767619"/>
                <a:gd name="connsiteY48" fmla="*/ 81915 h 1019556"/>
                <a:gd name="connsiteX49" fmla="*/ 133540 w 767619"/>
                <a:gd name="connsiteY49" fmla="*/ 77915 h 1019556"/>
                <a:gd name="connsiteX50" fmla="*/ 156020 w 767619"/>
                <a:gd name="connsiteY50" fmla="*/ 82582 h 1019556"/>
                <a:gd name="connsiteX51" fmla="*/ 159925 w 767619"/>
                <a:gd name="connsiteY51" fmla="*/ 73343 h 1019556"/>
                <a:gd name="connsiteX52" fmla="*/ 163735 w 767619"/>
                <a:gd name="connsiteY52" fmla="*/ 72866 h 1019556"/>
                <a:gd name="connsiteX53" fmla="*/ 169640 w 767619"/>
                <a:gd name="connsiteY53" fmla="*/ 79820 h 1019556"/>
                <a:gd name="connsiteX54" fmla="*/ 163830 w 767619"/>
                <a:gd name="connsiteY54" fmla="*/ 91535 h 1019556"/>
                <a:gd name="connsiteX55" fmla="*/ 173260 w 767619"/>
                <a:gd name="connsiteY55" fmla="*/ 100489 h 1019556"/>
                <a:gd name="connsiteX56" fmla="*/ 178784 w 767619"/>
                <a:gd name="connsiteY56" fmla="*/ 126873 h 1019556"/>
                <a:gd name="connsiteX57" fmla="*/ 170021 w 767619"/>
                <a:gd name="connsiteY57" fmla="*/ 131921 h 1019556"/>
                <a:gd name="connsiteX58" fmla="*/ 173450 w 767619"/>
                <a:gd name="connsiteY58" fmla="*/ 149447 h 1019556"/>
                <a:gd name="connsiteX59" fmla="*/ 168687 w 767619"/>
                <a:gd name="connsiteY59" fmla="*/ 165164 h 1019556"/>
                <a:gd name="connsiteX60" fmla="*/ 178594 w 767619"/>
                <a:gd name="connsiteY60" fmla="*/ 161639 h 1019556"/>
                <a:gd name="connsiteX61" fmla="*/ 192310 w 767619"/>
                <a:gd name="connsiteY61" fmla="*/ 163544 h 1019556"/>
                <a:gd name="connsiteX62" fmla="*/ 198882 w 767619"/>
                <a:gd name="connsiteY62" fmla="*/ 159163 h 1019556"/>
                <a:gd name="connsiteX63" fmla="*/ 214313 w 767619"/>
                <a:gd name="connsiteY63" fmla="*/ 167354 h 1019556"/>
                <a:gd name="connsiteX64" fmla="*/ 218789 w 767619"/>
                <a:gd name="connsiteY64" fmla="*/ 159734 h 1019556"/>
                <a:gd name="connsiteX65" fmla="*/ 221932 w 767619"/>
                <a:gd name="connsiteY65" fmla="*/ 164497 h 1019556"/>
                <a:gd name="connsiteX66" fmla="*/ 229171 w 767619"/>
                <a:gd name="connsiteY66" fmla="*/ 161354 h 1019556"/>
                <a:gd name="connsiteX67" fmla="*/ 222695 w 767619"/>
                <a:gd name="connsiteY67" fmla="*/ 152114 h 1019556"/>
                <a:gd name="connsiteX68" fmla="*/ 225361 w 767619"/>
                <a:gd name="connsiteY68" fmla="*/ 146304 h 1019556"/>
                <a:gd name="connsiteX69" fmla="*/ 236696 w 767619"/>
                <a:gd name="connsiteY69" fmla="*/ 143161 h 1019556"/>
                <a:gd name="connsiteX70" fmla="*/ 263080 w 767619"/>
                <a:gd name="connsiteY70" fmla="*/ 127635 h 1019556"/>
                <a:gd name="connsiteX71" fmla="*/ 267271 w 767619"/>
                <a:gd name="connsiteY71" fmla="*/ 121158 h 1019556"/>
                <a:gd name="connsiteX72" fmla="*/ 271939 w 767619"/>
                <a:gd name="connsiteY72" fmla="*/ 120968 h 1019556"/>
                <a:gd name="connsiteX73" fmla="*/ 273177 w 767619"/>
                <a:gd name="connsiteY73" fmla="*/ 116872 h 1019556"/>
                <a:gd name="connsiteX74" fmla="*/ 277177 w 767619"/>
                <a:gd name="connsiteY74" fmla="*/ 117348 h 1019556"/>
                <a:gd name="connsiteX75" fmla="*/ 284797 w 767619"/>
                <a:gd name="connsiteY75" fmla="*/ 109633 h 1019556"/>
                <a:gd name="connsiteX76" fmla="*/ 295846 w 767619"/>
                <a:gd name="connsiteY76" fmla="*/ 108776 h 1019556"/>
                <a:gd name="connsiteX77" fmla="*/ 305276 w 767619"/>
                <a:gd name="connsiteY77" fmla="*/ 128302 h 1019556"/>
                <a:gd name="connsiteX78" fmla="*/ 304705 w 767619"/>
                <a:gd name="connsiteY78" fmla="*/ 134684 h 1019556"/>
                <a:gd name="connsiteX79" fmla="*/ 311753 w 767619"/>
                <a:gd name="connsiteY79" fmla="*/ 136112 h 1019556"/>
                <a:gd name="connsiteX80" fmla="*/ 317945 w 767619"/>
                <a:gd name="connsiteY80" fmla="*/ 133731 h 1019556"/>
                <a:gd name="connsiteX81" fmla="*/ 318611 w 767619"/>
                <a:gd name="connsiteY81" fmla="*/ 123063 h 1019556"/>
                <a:gd name="connsiteX82" fmla="*/ 328993 w 767619"/>
                <a:gd name="connsiteY82" fmla="*/ 121349 h 1019556"/>
                <a:gd name="connsiteX83" fmla="*/ 331661 w 767619"/>
                <a:gd name="connsiteY83" fmla="*/ 110490 h 1019556"/>
                <a:gd name="connsiteX84" fmla="*/ 340900 w 767619"/>
                <a:gd name="connsiteY84" fmla="*/ 105156 h 1019556"/>
                <a:gd name="connsiteX85" fmla="*/ 344805 w 767619"/>
                <a:gd name="connsiteY85" fmla="*/ 98584 h 1019556"/>
                <a:gd name="connsiteX86" fmla="*/ 354616 w 767619"/>
                <a:gd name="connsiteY86" fmla="*/ 100489 h 1019556"/>
                <a:gd name="connsiteX87" fmla="*/ 353092 w 767619"/>
                <a:gd name="connsiteY87" fmla="*/ 108871 h 1019556"/>
                <a:gd name="connsiteX88" fmla="*/ 359950 w 767619"/>
                <a:gd name="connsiteY88" fmla="*/ 108204 h 1019556"/>
                <a:gd name="connsiteX89" fmla="*/ 365093 w 767619"/>
                <a:gd name="connsiteY89" fmla="*/ 102775 h 1019556"/>
                <a:gd name="connsiteX90" fmla="*/ 371951 w 767619"/>
                <a:gd name="connsiteY90" fmla="*/ 110966 h 1019556"/>
                <a:gd name="connsiteX91" fmla="*/ 385476 w 767619"/>
                <a:gd name="connsiteY91" fmla="*/ 107918 h 1019556"/>
                <a:gd name="connsiteX92" fmla="*/ 393287 w 767619"/>
                <a:gd name="connsiteY92" fmla="*/ 110014 h 1019556"/>
                <a:gd name="connsiteX93" fmla="*/ 395001 w 767619"/>
                <a:gd name="connsiteY93" fmla="*/ 102299 h 1019556"/>
                <a:gd name="connsiteX94" fmla="*/ 402527 w 767619"/>
                <a:gd name="connsiteY94" fmla="*/ 102775 h 1019556"/>
                <a:gd name="connsiteX95" fmla="*/ 411289 w 767619"/>
                <a:gd name="connsiteY95" fmla="*/ 96393 h 1019556"/>
                <a:gd name="connsiteX96" fmla="*/ 411861 w 767619"/>
                <a:gd name="connsiteY96" fmla="*/ 81534 h 1019556"/>
                <a:gd name="connsiteX97" fmla="*/ 399955 w 767619"/>
                <a:gd name="connsiteY97" fmla="*/ 67532 h 1019556"/>
                <a:gd name="connsiteX98" fmla="*/ 415480 w 767619"/>
                <a:gd name="connsiteY98" fmla="*/ 67532 h 1019556"/>
                <a:gd name="connsiteX99" fmla="*/ 413099 w 767619"/>
                <a:gd name="connsiteY99" fmla="*/ 46577 h 1019556"/>
                <a:gd name="connsiteX100" fmla="*/ 416337 w 767619"/>
                <a:gd name="connsiteY100" fmla="*/ 33623 h 1019556"/>
                <a:gd name="connsiteX101" fmla="*/ 436912 w 767619"/>
                <a:gd name="connsiteY101" fmla="*/ 21050 h 1019556"/>
                <a:gd name="connsiteX102" fmla="*/ 471106 w 767619"/>
                <a:gd name="connsiteY102" fmla="*/ 24479 h 1019556"/>
                <a:gd name="connsiteX103" fmla="*/ 481869 w 767619"/>
                <a:gd name="connsiteY103" fmla="*/ 13716 h 1019556"/>
                <a:gd name="connsiteX104" fmla="*/ 482822 w 767619"/>
                <a:gd name="connsiteY104" fmla="*/ 4382 h 1019556"/>
                <a:gd name="connsiteX105" fmla="*/ 490251 w 767619"/>
                <a:gd name="connsiteY105" fmla="*/ 4763 h 1019556"/>
                <a:gd name="connsiteX106" fmla="*/ 492061 w 767619"/>
                <a:gd name="connsiteY106" fmla="*/ 476 h 1019556"/>
                <a:gd name="connsiteX107" fmla="*/ 498729 w 767619"/>
                <a:gd name="connsiteY107" fmla="*/ 7715 h 1019556"/>
                <a:gd name="connsiteX108" fmla="*/ 522161 w 767619"/>
                <a:gd name="connsiteY108" fmla="*/ 0 h 1019556"/>
                <a:gd name="connsiteX109" fmla="*/ 522351 w 767619"/>
                <a:gd name="connsiteY109" fmla="*/ 5334 h 1019556"/>
                <a:gd name="connsiteX110" fmla="*/ 548450 w 767619"/>
                <a:gd name="connsiteY110" fmla="*/ 35433 h 1019556"/>
                <a:gd name="connsiteX111" fmla="*/ 547211 w 767619"/>
                <a:gd name="connsiteY111" fmla="*/ 43339 h 1019556"/>
                <a:gd name="connsiteX112" fmla="*/ 553307 w 767619"/>
                <a:gd name="connsiteY112" fmla="*/ 51245 h 1019556"/>
                <a:gd name="connsiteX113" fmla="*/ 542354 w 767619"/>
                <a:gd name="connsiteY113" fmla="*/ 60293 h 1019556"/>
                <a:gd name="connsiteX114" fmla="*/ 558832 w 767619"/>
                <a:gd name="connsiteY114" fmla="*/ 71723 h 1019556"/>
                <a:gd name="connsiteX115" fmla="*/ 557117 w 767619"/>
                <a:gd name="connsiteY115" fmla="*/ 81820 h 1019556"/>
                <a:gd name="connsiteX116" fmla="*/ 564737 w 767619"/>
                <a:gd name="connsiteY116" fmla="*/ 86392 h 1019556"/>
                <a:gd name="connsiteX117" fmla="*/ 560070 w 767619"/>
                <a:gd name="connsiteY117" fmla="*/ 93536 h 1019556"/>
                <a:gd name="connsiteX118" fmla="*/ 570166 w 767619"/>
                <a:gd name="connsiteY118" fmla="*/ 94202 h 1019556"/>
                <a:gd name="connsiteX119" fmla="*/ 571690 w 767619"/>
                <a:gd name="connsiteY119" fmla="*/ 86487 h 1019556"/>
                <a:gd name="connsiteX120" fmla="*/ 577596 w 767619"/>
                <a:gd name="connsiteY120" fmla="*/ 85725 h 1019556"/>
                <a:gd name="connsiteX121" fmla="*/ 580834 w 767619"/>
                <a:gd name="connsiteY121" fmla="*/ 93726 h 1019556"/>
                <a:gd name="connsiteX122" fmla="*/ 574738 w 767619"/>
                <a:gd name="connsiteY122" fmla="*/ 95917 h 1019556"/>
                <a:gd name="connsiteX123" fmla="*/ 583025 w 767619"/>
                <a:gd name="connsiteY123" fmla="*/ 102870 h 1019556"/>
                <a:gd name="connsiteX124" fmla="*/ 577691 w 767619"/>
                <a:gd name="connsiteY124" fmla="*/ 112395 h 1019556"/>
                <a:gd name="connsiteX125" fmla="*/ 586644 w 767619"/>
                <a:gd name="connsiteY125" fmla="*/ 123920 h 1019556"/>
                <a:gd name="connsiteX126" fmla="*/ 580072 w 767619"/>
                <a:gd name="connsiteY126" fmla="*/ 137351 h 1019556"/>
                <a:gd name="connsiteX127" fmla="*/ 575786 w 767619"/>
                <a:gd name="connsiteY127" fmla="*/ 136017 h 1019556"/>
                <a:gd name="connsiteX128" fmla="*/ 573786 w 767619"/>
                <a:gd name="connsiteY128" fmla="*/ 129921 h 1019556"/>
                <a:gd name="connsiteX129" fmla="*/ 566738 w 767619"/>
                <a:gd name="connsiteY129" fmla="*/ 129540 h 1019556"/>
                <a:gd name="connsiteX130" fmla="*/ 561689 w 767619"/>
                <a:gd name="connsiteY130" fmla="*/ 141161 h 1019556"/>
                <a:gd name="connsiteX131" fmla="*/ 565118 w 767619"/>
                <a:gd name="connsiteY131" fmla="*/ 151829 h 1019556"/>
                <a:gd name="connsiteX132" fmla="*/ 571690 w 767619"/>
                <a:gd name="connsiteY132" fmla="*/ 157258 h 1019556"/>
                <a:gd name="connsiteX133" fmla="*/ 572548 w 767619"/>
                <a:gd name="connsiteY133" fmla="*/ 165830 h 1019556"/>
                <a:gd name="connsiteX134" fmla="*/ 583502 w 767619"/>
                <a:gd name="connsiteY134" fmla="*/ 169450 h 1019556"/>
                <a:gd name="connsiteX135" fmla="*/ 583882 w 767619"/>
                <a:gd name="connsiteY135" fmla="*/ 178118 h 1019556"/>
                <a:gd name="connsiteX136" fmla="*/ 578358 w 767619"/>
                <a:gd name="connsiteY136" fmla="*/ 184023 h 1019556"/>
                <a:gd name="connsiteX137" fmla="*/ 587883 w 767619"/>
                <a:gd name="connsiteY137" fmla="*/ 191548 h 1019556"/>
                <a:gd name="connsiteX138" fmla="*/ 589883 w 767619"/>
                <a:gd name="connsiteY138" fmla="*/ 208502 h 1019556"/>
                <a:gd name="connsiteX139" fmla="*/ 593979 w 767619"/>
                <a:gd name="connsiteY139" fmla="*/ 210312 h 1019556"/>
                <a:gd name="connsiteX140" fmla="*/ 597694 w 767619"/>
                <a:gd name="connsiteY140" fmla="*/ 205931 h 1019556"/>
                <a:gd name="connsiteX141" fmla="*/ 609505 w 767619"/>
                <a:gd name="connsiteY141" fmla="*/ 203264 h 1019556"/>
                <a:gd name="connsiteX142" fmla="*/ 627412 w 767619"/>
                <a:gd name="connsiteY142" fmla="*/ 204026 h 1019556"/>
                <a:gd name="connsiteX143" fmla="*/ 636746 w 767619"/>
                <a:gd name="connsiteY143" fmla="*/ 208026 h 1019556"/>
                <a:gd name="connsiteX144" fmla="*/ 638556 w 767619"/>
                <a:gd name="connsiteY144" fmla="*/ 203645 h 1019556"/>
                <a:gd name="connsiteX145" fmla="*/ 647414 w 767619"/>
                <a:gd name="connsiteY145" fmla="*/ 200216 h 1019556"/>
                <a:gd name="connsiteX146" fmla="*/ 653034 w 767619"/>
                <a:gd name="connsiteY146" fmla="*/ 212027 h 1019556"/>
                <a:gd name="connsiteX147" fmla="*/ 660082 w 767619"/>
                <a:gd name="connsiteY147" fmla="*/ 209264 h 1019556"/>
                <a:gd name="connsiteX148" fmla="*/ 690277 w 767619"/>
                <a:gd name="connsiteY148" fmla="*/ 214979 h 1019556"/>
                <a:gd name="connsiteX149" fmla="*/ 694944 w 767619"/>
                <a:gd name="connsiteY149" fmla="*/ 209836 h 1019556"/>
                <a:gd name="connsiteX150" fmla="*/ 694944 w 767619"/>
                <a:gd name="connsiteY150" fmla="*/ 209836 h 1019556"/>
                <a:gd name="connsiteX151" fmla="*/ 694468 w 767619"/>
                <a:gd name="connsiteY151" fmla="*/ 219456 h 1019556"/>
                <a:gd name="connsiteX152" fmla="*/ 686085 w 767619"/>
                <a:gd name="connsiteY152" fmla="*/ 224885 h 1019556"/>
                <a:gd name="connsiteX153" fmla="*/ 688277 w 767619"/>
                <a:gd name="connsiteY153" fmla="*/ 230791 h 1019556"/>
                <a:gd name="connsiteX154" fmla="*/ 675894 w 767619"/>
                <a:gd name="connsiteY154" fmla="*/ 238982 h 1019556"/>
                <a:gd name="connsiteX155" fmla="*/ 674656 w 767619"/>
                <a:gd name="connsiteY155" fmla="*/ 246698 h 1019556"/>
                <a:gd name="connsiteX156" fmla="*/ 659320 w 767619"/>
                <a:gd name="connsiteY156" fmla="*/ 249650 h 1019556"/>
                <a:gd name="connsiteX157" fmla="*/ 658368 w 767619"/>
                <a:gd name="connsiteY157" fmla="*/ 255079 h 1019556"/>
                <a:gd name="connsiteX158" fmla="*/ 668464 w 767619"/>
                <a:gd name="connsiteY158" fmla="*/ 260128 h 1019556"/>
                <a:gd name="connsiteX159" fmla="*/ 664750 w 767619"/>
                <a:gd name="connsiteY159" fmla="*/ 266795 h 1019556"/>
                <a:gd name="connsiteX160" fmla="*/ 653415 w 767619"/>
                <a:gd name="connsiteY160" fmla="*/ 266414 h 1019556"/>
                <a:gd name="connsiteX161" fmla="*/ 647795 w 767619"/>
                <a:gd name="connsiteY161" fmla="*/ 291846 h 1019556"/>
                <a:gd name="connsiteX162" fmla="*/ 672369 w 767619"/>
                <a:gd name="connsiteY162" fmla="*/ 313087 h 1019556"/>
                <a:gd name="connsiteX163" fmla="*/ 687228 w 767619"/>
                <a:gd name="connsiteY163" fmla="*/ 308896 h 1019556"/>
                <a:gd name="connsiteX164" fmla="*/ 684086 w 767619"/>
                <a:gd name="connsiteY164" fmla="*/ 322802 h 1019556"/>
                <a:gd name="connsiteX165" fmla="*/ 693801 w 767619"/>
                <a:gd name="connsiteY165" fmla="*/ 322517 h 1019556"/>
                <a:gd name="connsiteX166" fmla="*/ 692562 w 767619"/>
                <a:gd name="connsiteY166" fmla="*/ 328041 h 1019556"/>
                <a:gd name="connsiteX167" fmla="*/ 699325 w 767619"/>
                <a:gd name="connsiteY167" fmla="*/ 333375 h 1019556"/>
                <a:gd name="connsiteX168" fmla="*/ 735044 w 767619"/>
                <a:gd name="connsiteY168" fmla="*/ 332804 h 1019556"/>
                <a:gd name="connsiteX169" fmla="*/ 732377 w 767619"/>
                <a:gd name="connsiteY169" fmla="*/ 337376 h 1019556"/>
                <a:gd name="connsiteX170" fmla="*/ 738854 w 767619"/>
                <a:gd name="connsiteY170" fmla="*/ 345948 h 1019556"/>
                <a:gd name="connsiteX171" fmla="*/ 737902 w 767619"/>
                <a:gd name="connsiteY171" fmla="*/ 363569 h 1019556"/>
                <a:gd name="connsiteX172" fmla="*/ 744188 w 767619"/>
                <a:gd name="connsiteY172" fmla="*/ 375190 h 1019556"/>
                <a:gd name="connsiteX173" fmla="*/ 741616 w 767619"/>
                <a:gd name="connsiteY173" fmla="*/ 380905 h 1019556"/>
                <a:gd name="connsiteX174" fmla="*/ 755999 w 767619"/>
                <a:gd name="connsiteY174" fmla="*/ 387572 h 1019556"/>
                <a:gd name="connsiteX175" fmla="*/ 759428 w 767619"/>
                <a:gd name="connsiteY175" fmla="*/ 410147 h 1019556"/>
                <a:gd name="connsiteX176" fmla="*/ 767619 w 767619"/>
                <a:gd name="connsiteY176" fmla="*/ 409670 h 1019556"/>
                <a:gd name="connsiteX177" fmla="*/ 767619 w 767619"/>
                <a:gd name="connsiteY177" fmla="*/ 418719 h 1019556"/>
                <a:gd name="connsiteX178" fmla="*/ 767619 w 767619"/>
                <a:gd name="connsiteY178" fmla="*/ 418719 h 1019556"/>
                <a:gd name="connsiteX179" fmla="*/ 760666 w 767619"/>
                <a:gd name="connsiteY179" fmla="*/ 424720 h 1019556"/>
                <a:gd name="connsiteX180" fmla="*/ 734759 w 767619"/>
                <a:gd name="connsiteY180" fmla="*/ 431864 h 1019556"/>
                <a:gd name="connsiteX181" fmla="*/ 730377 w 767619"/>
                <a:gd name="connsiteY181" fmla="*/ 435007 h 1019556"/>
                <a:gd name="connsiteX182" fmla="*/ 730472 w 767619"/>
                <a:gd name="connsiteY182" fmla="*/ 446723 h 1019556"/>
                <a:gd name="connsiteX183" fmla="*/ 722757 w 767619"/>
                <a:gd name="connsiteY183" fmla="*/ 446342 h 1019556"/>
                <a:gd name="connsiteX184" fmla="*/ 710089 w 767619"/>
                <a:gd name="connsiteY184" fmla="*/ 457010 h 1019556"/>
                <a:gd name="connsiteX185" fmla="*/ 697706 w 767619"/>
                <a:gd name="connsiteY185" fmla="*/ 491680 h 1019556"/>
                <a:gd name="connsiteX186" fmla="*/ 703612 w 767619"/>
                <a:gd name="connsiteY186" fmla="*/ 507302 h 1019556"/>
                <a:gd name="connsiteX187" fmla="*/ 698563 w 767619"/>
                <a:gd name="connsiteY187" fmla="*/ 515779 h 1019556"/>
                <a:gd name="connsiteX188" fmla="*/ 695039 w 767619"/>
                <a:gd name="connsiteY188" fmla="*/ 517303 h 1019556"/>
                <a:gd name="connsiteX189" fmla="*/ 692753 w 767619"/>
                <a:gd name="connsiteY189" fmla="*/ 515969 h 1019556"/>
                <a:gd name="connsiteX190" fmla="*/ 697230 w 767619"/>
                <a:gd name="connsiteY190" fmla="*/ 513207 h 1019556"/>
                <a:gd name="connsiteX191" fmla="*/ 690943 w 767619"/>
                <a:gd name="connsiteY191" fmla="*/ 514064 h 1019556"/>
                <a:gd name="connsiteX192" fmla="*/ 676751 w 767619"/>
                <a:gd name="connsiteY192" fmla="*/ 534067 h 1019556"/>
                <a:gd name="connsiteX193" fmla="*/ 666464 w 767619"/>
                <a:gd name="connsiteY193" fmla="*/ 542258 h 1019556"/>
                <a:gd name="connsiteX194" fmla="*/ 636079 w 767619"/>
                <a:gd name="connsiteY194" fmla="*/ 551402 h 1019556"/>
                <a:gd name="connsiteX195" fmla="*/ 619125 w 767619"/>
                <a:gd name="connsiteY195" fmla="*/ 546354 h 1019556"/>
                <a:gd name="connsiteX196" fmla="*/ 586550 w 767619"/>
                <a:gd name="connsiteY196" fmla="*/ 568738 h 1019556"/>
                <a:gd name="connsiteX197" fmla="*/ 573024 w 767619"/>
                <a:gd name="connsiteY197" fmla="*/ 563594 h 1019556"/>
                <a:gd name="connsiteX198" fmla="*/ 565880 w 767619"/>
                <a:gd name="connsiteY198" fmla="*/ 549402 h 1019556"/>
                <a:gd name="connsiteX199" fmla="*/ 554450 w 767619"/>
                <a:gd name="connsiteY199" fmla="*/ 538353 h 1019556"/>
                <a:gd name="connsiteX200" fmla="*/ 554450 w 767619"/>
                <a:gd name="connsiteY200" fmla="*/ 538353 h 1019556"/>
                <a:gd name="connsiteX201" fmla="*/ 547592 w 767619"/>
                <a:gd name="connsiteY201" fmla="*/ 516541 h 1019556"/>
                <a:gd name="connsiteX202" fmla="*/ 539305 w 767619"/>
                <a:gd name="connsiteY202" fmla="*/ 509873 h 1019556"/>
                <a:gd name="connsiteX203" fmla="*/ 530828 w 767619"/>
                <a:gd name="connsiteY203" fmla="*/ 511397 h 1019556"/>
                <a:gd name="connsiteX204" fmla="*/ 530637 w 767619"/>
                <a:gd name="connsiteY204" fmla="*/ 503111 h 1019556"/>
                <a:gd name="connsiteX205" fmla="*/ 538258 w 767619"/>
                <a:gd name="connsiteY205" fmla="*/ 483299 h 1019556"/>
                <a:gd name="connsiteX206" fmla="*/ 531304 w 767619"/>
                <a:gd name="connsiteY206" fmla="*/ 479870 h 1019556"/>
                <a:gd name="connsiteX207" fmla="*/ 518065 w 767619"/>
                <a:gd name="connsiteY207" fmla="*/ 479965 h 1019556"/>
                <a:gd name="connsiteX208" fmla="*/ 511683 w 767619"/>
                <a:gd name="connsiteY208" fmla="*/ 488918 h 1019556"/>
                <a:gd name="connsiteX209" fmla="*/ 509492 w 767619"/>
                <a:gd name="connsiteY209" fmla="*/ 482632 h 1019556"/>
                <a:gd name="connsiteX210" fmla="*/ 500825 w 767619"/>
                <a:gd name="connsiteY210" fmla="*/ 480536 h 1019556"/>
                <a:gd name="connsiteX211" fmla="*/ 506159 w 767619"/>
                <a:gd name="connsiteY211" fmla="*/ 469297 h 1019556"/>
                <a:gd name="connsiteX212" fmla="*/ 491966 w 767619"/>
                <a:gd name="connsiteY212" fmla="*/ 452628 h 1019556"/>
                <a:gd name="connsiteX213" fmla="*/ 493871 w 767619"/>
                <a:gd name="connsiteY213" fmla="*/ 447866 h 1019556"/>
                <a:gd name="connsiteX214" fmla="*/ 487680 w 767619"/>
                <a:gd name="connsiteY214" fmla="*/ 435007 h 1019556"/>
                <a:gd name="connsiteX215" fmla="*/ 491300 w 767619"/>
                <a:gd name="connsiteY215" fmla="*/ 419862 h 1019556"/>
                <a:gd name="connsiteX216" fmla="*/ 496728 w 767619"/>
                <a:gd name="connsiteY216" fmla="*/ 417862 h 1019556"/>
                <a:gd name="connsiteX217" fmla="*/ 503491 w 767619"/>
                <a:gd name="connsiteY217" fmla="*/ 421672 h 1019556"/>
                <a:gd name="connsiteX218" fmla="*/ 511493 w 767619"/>
                <a:gd name="connsiteY218" fmla="*/ 419100 h 1019556"/>
                <a:gd name="connsiteX219" fmla="*/ 518160 w 767619"/>
                <a:gd name="connsiteY219" fmla="*/ 423291 h 1019556"/>
                <a:gd name="connsiteX220" fmla="*/ 522446 w 767619"/>
                <a:gd name="connsiteY220" fmla="*/ 420243 h 1019556"/>
                <a:gd name="connsiteX221" fmla="*/ 521494 w 767619"/>
                <a:gd name="connsiteY221" fmla="*/ 415576 h 1019556"/>
                <a:gd name="connsiteX222" fmla="*/ 514826 w 767619"/>
                <a:gd name="connsiteY222" fmla="*/ 413957 h 1019556"/>
                <a:gd name="connsiteX223" fmla="*/ 515398 w 767619"/>
                <a:gd name="connsiteY223" fmla="*/ 405384 h 1019556"/>
                <a:gd name="connsiteX224" fmla="*/ 503015 w 767619"/>
                <a:gd name="connsiteY224" fmla="*/ 401574 h 1019556"/>
                <a:gd name="connsiteX225" fmla="*/ 503206 w 767619"/>
                <a:gd name="connsiteY225" fmla="*/ 396240 h 1019556"/>
                <a:gd name="connsiteX226" fmla="*/ 496252 w 767619"/>
                <a:gd name="connsiteY226" fmla="*/ 391573 h 1019556"/>
                <a:gd name="connsiteX227" fmla="*/ 491109 w 767619"/>
                <a:gd name="connsiteY227" fmla="*/ 381095 h 1019556"/>
                <a:gd name="connsiteX228" fmla="*/ 479488 w 767619"/>
                <a:gd name="connsiteY228" fmla="*/ 378524 h 1019556"/>
                <a:gd name="connsiteX229" fmla="*/ 471678 w 767619"/>
                <a:gd name="connsiteY229" fmla="*/ 381381 h 1019556"/>
                <a:gd name="connsiteX230" fmla="*/ 471678 w 767619"/>
                <a:gd name="connsiteY230" fmla="*/ 381381 h 1019556"/>
                <a:gd name="connsiteX231" fmla="*/ 467296 w 767619"/>
                <a:gd name="connsiteY231" fmla="*/ 380619 h 1019556"/>
                <a:gd name="connsiteX232" fmla="*/ 452056 w 767619"/>
                <a:gd name="connsiteY232" fmla="*/ 358045 h 1019556"/>
                <a:gd name="connsiteX233" fmla="*/ 453580 w 767619"/>
                <a:gd name="connsiteY233" fmla="*/ 348425 h 1019556"/>
                <a:gd name="connsiteX234" fmla="*/ 449389 w 767619"/>
                <a:gd name="connsiteY234" fmla="*/ 338804 h 1019556"/>
                <a:gd name="connsiteX235" fmla="*/ 455581 w 767619"/>
                <a:gd name="connsiteY235" fmla="*/ 336042 h 1019556"/>
                <a:gd name="connsiteX236" fmla="*/ 454247 w 767619"/>
                <a:gd name="connsiteY236" fmla="*/ 330994 h 1019556"/>
                <a:gd name="connsiteX237" fmla="*/ 461963 w 767619"/>
                <a:gd name="connsiteY237" fmla="*/ 326136 h 1019556"/>
                <a:gd name="connsiteX238" fmla="*/ 478536 w 767619"/>
                <a:gd name="connsiteY238" fmla="*/ 326041 h 1019556"/>
                <a:gd name="connsiteX239" fmla="*/ 476917 w 767619"/>
                <a:gd name="connsiteY239" fmla="*/ 317373 h 1019556"/>
                <a:gd name="connsiteX240" fmla="*/ 479012 w 767619"/>
                <a:gd name="connsiteY240" fmla="*/ 314325 h 1019556"/>
                <a:gd name="connsiteX241" fmla="*/ 485394 w 767619"/>
                <a:gd name="connsiteY241" fmla="*/ 316802 h 1019556"/>
                <a:gd name="connsiteX242" fmla="*/ 485489 w 767619"/>
                <a:gd name="connsiteY242" fmla="*/ 312325 h 1019556"/>
                <a:gd name="connsiteX243" fmla="*/ 474154 w 767619"/>
                <a:gd name="connsiteY243" fmla="*/ 310039 h 1019556"/>
                <a:gd name="connsiteX244" fmla="*/ 462629 w 767619"/>
                <a:gd name="connsiteY244" fmla="*/ 314135 h 1019556"/>
                <a:gd name="connsiteX245" fmla="*/ 442722 w 767619"/>
                <a:gd name="connsiteY245" fmla="*/ 306610 h 1019556"/>
                <a:gd name="connsiteX246" fmla="*/ 425101 w 767619"/>
                <a:gd name="connsiteY246" fmla="*/ 308039 h 1019556"/>
                <a:gd name="connsiteX247" fmla="*/ 407289 w 767619"/>
                <a:gd name="connsiteY247" fmla="*/ 285845 h 1019556"/>
                <a:gd name="connsiteX248" fmla="*/ 400717 w 767619"/>
                <a:gd name="connsiteY248" fmla="*/ 284321 h 1019556"/>
                <a:gd name="connsiteX249" fmla="*/ 391573 w 767619"/>
                <a:gd name="connsiteY249" fmla="*/ 275082 h 1019556"/>
                <a:gd name="connsiteX250" fmla="*/ 385667 w 767619"/>
                <a:gd name="connsiteY250" fmla="*/ 263081 h 1019556"/>
                <a:gd name="connsiteX251" fmla="*/ 388144 w 767619"/>
                <a:gd name="connsiteY251" fmla="*/ 254222 h 1019556"/>
                <a:gd name="connsiteX252" fmla="*/ 381952 w 767619"/>
                <a:gd name="connsiteY252" fmla="*/ 250127 h 1019556"/>
                <a:gd name="connsiteX253" fmla="*/ 377761 w 767619"/>
                <a:gd name="connsiteY253" fmla="*/ 252508 h 1019556"/>
                <a:gd name="connsiteX254" fmla="*/ 376142 w 767619"/>
                <a:gd name="connsiteY254" fmla="*/ 262890 h 1019556"/>
                <a:gd name="connsiteX255" fmla="*/ 358997 w 767619"/>
                <a:gd name="connsiteY255" fmla="*/ 263271 h 1019556"/>
                <a:gd name="connsiteX256" fmla="*/ 361379 w 767619"/>
                <a:gd name="connsiteY256" fmla="*/ 276225 h 1019556"/>
                <a:gd name="connsiteX257" fmla="*/ 352710 w 767619"/>
                <a:gd name="connsiteY257" fmla="*/ 274796 h 1019556"/>
                <a:gd name="connsiteX258" fmla="*/ 348996 w 767619"/>
                <a:gd name="connsiteY258" fmla="*/ 268986 h 1019556"/>
                <a:gd name="connsiteX259" fmla="*/ 345281 w 767619"/>
                <a:gd name="connsiteY259" fmla="*/ 270510 h 1019556"/>
                <a:gd name="connsiteX260" fmla="*/ 344805 w 767619"/>
                <a:gd name="connsiteY260" fmla="*/ 275177 h 1019556"/>
                <a:gd name="connsiteX261" fmla="*/ 360140 w 767619"/>
                <a:gd name="connsiteY261" fmla="*/ 292608 h 1019556"/>
                <a:gd name="connsiteX262" fmla="*/ 359569 w 767619"/>
                <a:gd name="connsiteY262" fmla="*/ 296132 h 1019556"/>
                <a:gd name="connsiteX263" fmla="*/ 354139 w 767619"/>
                <a:gd name="connsiteY263" fmla="*/ 293370 h 1019556"/>
                <a:gd name="connsiteX264" fmla="*/ 340137 w 767619"/>
                <a:gd name="connsiteY264" fmla="*/ 297942 h 1019556"/>
                <a:gd name="connsiteX265" fmla="*/ 333375 w 767619"/>
                <a:gd name="connsiteY265" fmla="*/ 292989 h 1019556"/>
                <a:gd name="connsiteX266" fmla="*/ 317087 w 767619"/>
                <a:gd name="connsiteY266" fmla="*/ 320231 h 1019556"/>
                <a:gd name="connsiteX267" fmla="*/ 302895 w 767619"/>
                <a:gd name="connsiteY267" fmla="*/ 325850 h 1019556"/>
                <a:gd name="connsiteX268" fmla="*/ 293846 w 767619"/>
                <a:gd name="connsiteY268" fmla="*/ 319945 h 1019556"/>
                <a:gd name="connsiteX269" fmla="*/ 275558 w 767619"/>
                <a:gd name="connsiteY269" fmla="*/ 331851 h 1019556"/>
                <a:gd name="connsiteX270" fmla="*/ 272796 w 767619"/>
                <a:gd name="connsiteY270" fmla="*/ 338042 h 1019556"/>
                <a:gd name="connsiteX271" fmla="*/ 277749 w 767619"/>
                <a:gd name="connsiteY271" fmla="*/ 339757 h 1019556"/>
                <a:gd name="connsiteX272" fmla="*/ 277273 w 767619"/>
                <a:gd name="connsiteY272" fmla="*/ 346996 h 1019556"/>
                <a:gd name="connsiteX273" fmla="*/ 289370 w 767619"/>
                <a:gd name="connsiteY273" fmla="*/ 360617 h 1019556"/>
                <a:gd name="connsiteX274" fmla="*/ 294132 w 767619"/>
                <a:gd name="connsiteY274" fmla="*/ 361188 h 1019556"/>
                <a:gd name="connsiteX275" fmla="*/ 300038 w 767619"/>
                <a:gd name="connsiteY275" fmla="*/ 375761 h 1019556"/>
                <a:gd name="connsiteX276" fmla="*/ 290417 w 767619"/>
                <a:gd name="connsiteY276" fmla="*/ 382334 h 1019556"/>
                <a:gd name="connsiteX277" fmla="*/ 285655 w 767619"/>
                <a:gd name="connsiteY277" fmla="*/ 394907 h 1019556"/>
                <a:gd name="connsiteX278" fmla="*/ 278606 w 767619"/>
                <a:gd name="connsiteY278" fmla="*/ 388811 h 1019556"/>
                <a:gd name="connsiteX279" fmla="*/ 274796 w 767619"/>
                <a:gd name="connsiteY279" fmla="*/ 395478 h 1019556"/>
                <a:gd name="connsiteX280" fmla="*/ 258127 w 767619"/>
                <a:gd name="connsiteY280" fmla="*/ 398240 h 1019556"/>
                <a:gd name="connsiteX281" fmla="*/ 238220 w 767619"/>
                <a:gd name="connsiteY281" fmla="*/ 412718 h 1019556"/>
                <a:gd name="connsiteX282" fmla="*/ 235268 w 767619"/>
                <a:gd name="connsiteY282" fmla="*/ 424244 h 1019556"/>
                <a:gd name="connsiteX283" fmla="*/ 246316 w 767619"/>
                <a:gd name="connsiteY283" fmla="*/ 430625 h 1019556"/>
                <a:gd name="connsiteX284" fmla="*/ 246888 w 767619"/>
                <a:gd name="connsiteY284" fmla="*/ 441389 h 1019556"/>
                <a:gd name="connsiteX285" fmla="*/ 252984 w 767619"/>
                <a:gd name="connsiteY285" fmla="*/ 445865 h 1019556"/>
                <a:gd name="connsiteX286" fmla="*/ 235458 w 767619"/>
                <a:gd name="connsiteY286" fmla="*/ 452152 h 1019556"/>
                <a:gd name="connsiteX287" fmla="*/ 243554 w 767619"/>
                <a:gd name="connsiteY287" fmla="*/ 457486 h 1019556"/>
                <a:gd name="connsiteX288" fmla="*/ 242506 w 767619"/>
                <a:gd name="connsiteY288" fmla="*/ 471011 h 1019556"/>
                <a:gd name="connsiteX289" fmla="*/ 252793 w 767619"/>
                <a:gd name="connsiteY289" fmla="*/ 479774 h 1019556"/>
                <a:gd name="connsiteX290" fmla="*/ 267271 w 767619"/>
                <a:gd name="connsiteY290" fmla="*/ 479393 h 1019556"/>
                <a:gd name="connsiteX291" fmla="*/ 275558 w 767619"/>
                <a:gd name="connsiteY291" fmla="*/ 493109 h 1019556"/>
                <a:gd name="connsiteX292" fmla="*/ 281940 w 767619"/>
                <a:gd name="connsiteY292" fmla="*/ 493109 h 1019556"/>
                <a:gd name="connsiteX293" fmla="*/ 285369 w 767619"/>
                <a:gd name="connsiteY293" fmla="*/ 487585 h 1019556"/>
                <a:gd name="connsiteX294" fmla="*/ 293751 w 767619"/>
                <a:gd name="connsiteY294" fmla="*/ 485013 h 1019556"/>
                <a:gd name="connsiteX295" fmla="*/ 295942 w 767619"/>
                <a:gd name="connsiteY295" fmla="*/ 479679 h 1019556"/>
                <a:gd name="connsiteX296" fmla="*/ 300514 w 767619"/>
                <a:gd name="connsiteY296" fmla="*/ 484537 h 1019556"/>
                <a:gd name="connsiteX297" fmla="*/ 303466 w 767619"/>
                <a:gd name="connsiteY297" fmla="*/ 480822 h 1019556"/>
                <a:gd name="connsiteX298" fmla="*/ 320516 w 767619"/>
                <a:gd name="connsiteY298" fmla="*/ 484918 h 1019556"/>
                <a:gd name="connsiteX299" fmla="*/ 327565 w 767619"/>
                <a:gd name="connsiteY299" fmla="*/ 482632 h 1019556"/>
                <a:gd name="connsiteX300" fmla="*/ 333565 w 767619"/>
                <a:gd name="connsiteY300" fmla="*/ 486346 h 1019556"/>
                <a:gd name="connsiteX301" fmla="*/ 335089 w 767619"/>
                <a:gd name="connsiteY301" fmla="*/ 494252 h 1019556"/>
                <a:gd name="connsiteX302" fmla="*/ 346234 w 767619"/>
                <a:gd name="connsiteY302" fmla="*/ 502444 h 1019556"/>
                <a:gd name="connsiteX303" fmla="*/ 359664 w 767619"/>
                <a:gd name="connsiteY303" fmla="*/ 503968 h 1019556"/>
                <a:gd name="connsiteX304" fmla="*/ 353568 w 767619"/>
                <a:gd name="connsiteY304" fmla="*/ 492824 h 1019556"/>
                <a:gd name="connsiteX305" fmla="*/ 363378 w 767619"/>
                <a:gd name="connsiteY305" fmla="*/ 488156 h 1019556"/>
                <a:gd name="connsiteX306" fmla="*/ 374142 w 767619"/>
                <a:gd name="connsiteY306" fmla="*/ 476345 h 1019556"/>
                <a:gd name="connsiteX307" fmla="*/ 377857 w 767619"/>
                <a:gd name="connsiteY307" fmla="*/ 474917 h 1019556"/>
                <a:gd name="connsiteX308" fmla="*/ 391001 w 767619"/>
                <a:gd name="connsiteY308" fmla="*/ 481394 h 1019556"/>
                <a:gd name="connsiteX309" fmla="*/ 389763 w 767619"/>
                <a:gd name="connsiteY309" fmla="*/ 476726 h 1019556"/>
                <a:gd name="connsiteX310" fmla="*/ 399383 w 767619"/>
                <a:gd name="connsiteY310" fmla="*/ 480346 h 1019556"/>
                <a:gd name="connsiteX311" fmla="*/ 401860 w 767619"/>
                <a:gd name="connsiteY311" fmla="*/ 477964 h 1019556"/>
                <a:gd name="connsiteX312" fmla="*/ 401860 w 767619"/>
                <a:gd name="connsiteY312" fmla="*/ 477964 h 1019556"/>
                <a:gd name="connsiteX313" fmla="*/ 401098 w 767619"/>
                <a:gd name="connsiteY313" fmla="*/ 487204 h 1019556"/>
                <a:gd name="connsiteX314" fmla="*/ 404241 w 767619"/>
                <a:gd name="connsiteY314" fmla="*/ 490728 h 1019556"/>
                <a:gd name="connsiteX315" fmla="*/ 401574 w 767619"/>
                <a:gd name="connsiteY315" fmla="*/ 501587 h 1019556"/>
                <a:gd name="connsiteX316" fmla="*/ 408718 w 767619"/>
                <a:gd name="connsiteY316" fmla="*/ 506349 h 1019556"/>
                <a:gd name="connsiteX317" fmla="*/ 405003 w 767619"/>
                <a:gd name="connsiteY317" fmla="*/ 519589 h 1019556"/>
                <a:gd name="connsiteX318" fmla="*/ 409099 w 767619"/>
                <a:gd name="connsiteY318" fmla="*/ 516731 h 1019556"/>
                <a:gd name="connsiteX319" fmla="*/ 412528 w 767619"/>
                <a:gd name="connsiteY319" fmla="*/ 521113 h 1019556"/>
                <a:gd name="connsiteX320" fmla="*/ 409099 w 767619"/>
                <a:gd name="connsiteY320" fmla="*/ 528161 h 1019556"/>
                <a:gd name="connsiteX321" fmla="*/ 412146 w 767619"/>
                <a:gd name="connsiteY321" fmla="*/ 536162 h 1019556"/>
                <a:gd name="connsiteX322" fmla="*/ 408432 w 767619"/>
                <a:gd name="connsiteY322" fmla="*/ 541306 h 1019556"/>
                <a:gd name="connsiteX323" fmla="*/ 409670 w 767619"/>
                <a:gd name="connsiteY323" fmla="*/ 546926 h 1019556"/>
                <a:gd name="connsiteX324" fmla="*/ 416147 w 767619"/>
                <a:gd name="connsiteY324" fmla="*/ 547783 h 1019556"/>
                <a:gd name="connsiteX325" fmla="*/ 417576 w 767619"/>
                <a:gd name="connsiteY325" fmla="*/ 551307 h 1019556"/>
                <a:gd name="connsiteX326" fmla="*/ 414147 w 767619"/>
                <a:gd name="connsiteY326" fmla="*/ 562451 h 1019556"/>
                <a:gd name="connsiteX327" fmla="*/ 396621 w 767619"/>
                <a:gd name="connsiteY327" fmla="*/ 568166 h 1019556"/>
                <a:gd name="connsiteX328" fmla="*/ 390715 w 767619"/>
                <a:gd name="connsiteY328" fmla="*/ 582739 h 1019556"/>
                <a:gd name="connsiteX329" fmla="*/ 396050 w 767619"/>
                <a:gd name="connsiteY329" fmla="*/ 612458 h 1019556"/>
                <a:gd name="connsiteX330" fmla="*/ 406336 w 767619"/>
                <a:gd name="connsiteY330" fmla="*/ 612458 h 1019556"/>
                <a:gd name="connsiteX331" fmla="*/ 415957 w 767619"/>
                <a:gd name="connsiteY331" fmla="*/ 620078 h 1019556"/>
                <a:gd name="connsiteX332" fmla="*/ 428339 w 767619"/>
                <a:gd name="connsiteY332" fmla="*/ 618363 h 1019556"/>
                <a:gd name="connsiteX333" fmla="*/ 438340 w 767619"/>
                <a:gd name="connsiteY333" fmla="*/ 636080 h 1019556"/>
                <a:gd name="connsiteX334" fmla="*/ 453294 w 767619"/>
                <a:gd name="connsiteY334" fmla="*/ 629793 h 1019556"/>
                <a:gd name="connsiteX335" fmla="*/ 456247 w 767619"/>
                <a:gd name="connsiteY335" fmla="*/ 632651 h 1019556"/>
                <a:gd name="connsiteX336" fmla="*/ 453771 w 767619"/>
                <a:gd name="connsiteY336" fmla="*/ 637222 h 1019556"/>
                <a:gd name="connsiteX337" fmla="*/ 456819 w 767619"/>
                <a:gd name="connsiteY337" fmla="*/ 638842 h 1019556"/>
                <a:gd name="connsiteX338" fmla="*/ 480250 w 767619"/>
                <a:gd name="connsiteY338" fmla="*/ 631508 h 1019556"/>
                <a:gd name="connsiteX339" fmla="*/ 491966 w 767619"/>
                <a:gd name="connsiteY339" fmla="*/ 632746 h 1019556"/>
                <a:gd name="connsiteX340" fmla="*/ 493966 w 767619"/>
                <a:gd name="connsiteY340" fmla="*/ 625602 h 1019556"/>
                <a:gd name="connsiteX341" fmla="*/ 493966 w 767619"/>
                <a:gd name="connsiteY341" fmla="*/ 625602 h 1019556"/>
                <a:gd name="connsiteX342" fmla="*/ 500919 w 767619"/>
                <a:gd name="connsiteY342" fmla="*/ 650367 h 1019556"/>
                <a:gd name="connsiteX343" fmla="*/ 510635 w 767619"/>
                <a:gd name="connsiteY343" fmla="*/ 667322 h 1019556"/>
                <a:gd name="connsiteX344" fmla="*/ 530161 w 767619"/>
                <a:gd name="connsiteY344" fmla="*/ 686181 h 1019556"/>
                <a:gd name="connsiteX345" fmla="*/ 530161 w 767619"/>
                <a:gd name="connsiteY345" fmla="*/ 686181 h 1019556"/>
                <a:gd name="connsiteX346" fmla="*/ 524256 w 767619"/>
                <a:gd name="connsiteY346" fmla="*/ 691801 h 1019556"/>
                <a:gd name="connsiteX347" fmla="*/ 521970 w 767619"/>
                <a:gd name="connsiteY347" fmla="*/ 701802 h 1019556"/>
                <a:gd name="connsiteX348" fmla="*/ 518446 w 767619"/>
                <a:gd name="connsiteY348" fmla="*/ 702278 h 1019556"/>
                <a:gd name="connsiteX349" fmla="*/ 510254 w 767619"/>
                <a:gd name="connsiteY349" fmla="*/ 714089 h 1019556"/>
                <a:gd name="connsiteX350" fmla="*/ 495109 w 767619"/>
                <a:gd name="connsiteY350" fmla="*/ 715518 h 1019556"/>
                <a:gd name="connsiteX351" fmla="*/ 477869 w 767619"/>
                <a:gd name="connsiteY351" fmla="*/ 748951 h 1019556"/>
                <a:gd name="connsiteX352" fmla="*/ 401193 w 767619"/>
                <a:gd name="connsiteY352" fmla="*/ 751618 h 1019556"/>
                <a:gd name="connsiteX353" fmla="*/ 395097 w 767619"/>
                <a:gd name="connsiteY353" fmla="*/ 763334 h 1019556"/>
                <a:gd name="connsiteX354" fmla="*/ 386715 w 767619"/>
                <a:gd name="connsiteY354" fmla="*/ 768477 h 1019556"/>
                <a:gd name="connsiteX355" fmla="*/ 378619 w 767619"/>
                <a:gd name="connsiteY355" fmla="*/ 782574 h 1019556"/>
                <a:gd name="connsiteX356" fmla="*/ 360045 w 767619"/>
                <a:gd name="connsiteY356" fmla="*/ 799814 h 1019556"/>
                <a:gd name="connsiteX357" fmla="*/ 357950 w 767619"/>
                <a:gd name="connsiteY357" fmla="*/ 806101 h 1019556"/>
                <a:gd name="connsiteX358" fmla="*/ 349186 w 767619"/>
                <a:gd name="connsiteY358" fmla="*/ 792480 h 1019556"/>
                <a:gd name="connsiteX359" fmla="*/ 344614 w 767619"/>
                <a:gd name="connsiteY359" fmla="*/ 790480 h 1019556"/>
                <a:gd name="connsiteX360" fmla="*/ 339661 w 767619"/>
                <a:gd name="connsiteY360" fmla="*/ 794956 h 1019556"/>
                <a:gd name="connsiteX361" fmla="*/ 338328 w 767619"/>
                <a:gd name="connsiteY361" fmla="*/ 799624 h 1019556"/>
                <a:gd name="connsiteX362" fmla="*/ 341471 w 767619"/>
                <a:gd name="connsiteY362" fmla="*/ 802100 h 1019556"/>
                <a:gd name="connsiteX363" fmla="*/ 338518 w 767619"/>
                <a:gd name="connsiteY363" fmla="*/ 807149 h 1019556"/>
                <a:gd name="connsiteX364" fmla="*/ 332804 w 767619"/>
                <a:gd name="connsiteY364" fmla="*/ 805910 h 1019556"/>
                <a:gd name="connsiteX365" fmla="*/ 332899 w 767619"/>
                <a:gd name="connsiteY365" fmla="*/ 812959 h 1019556"/>
                <a:gd name="connsiteX366" fmla="*/ 339280 w 767619"/>
                <a:gd name="connsiteY366" fmla="*/ 816864 h 1019556"/>
                <a:gd name="connsiteX367" fmla="*/ 334423 w 767619"/>
                <a:gd name="connsiteY367" fmla="*/ 822770 h 1019556"/>
                <a:gd name="connsiteX368" fmla="*/ 324707 w 767619"/>
                <a:gd name="connsiteY368" fmla="*/ 820007 h 1019556"/>
                <a:gd name="connsiteX369" fmla="*/ 303086 w 767619"/>
                <a:gd name="connsiteY369" fmla="*/ 826865 h 1019556"/>
                <a:gd name="connsiteX370" fmla="*/ 300704 w 767619"/>
                <a:gd name="connsiteY370" fmla="*/ 842486 h 1019556"/>
                <a:gd name="connsiteX371" fmla="*/ 293846 w 767619"/>
                <a:gd name="connsiteY371" fmla="*/ 847249 h 1019556"/>
                <a:gd name="connsiteX372" fmla="*/ 289179 w 767619"/>
                <a:gd name="connsiteY372" fmla="*/ 866204 h 1019556"/>
                <a:gd name="connsiteX373" fmla="*/ 278511 w 767619"/>
                <a:gd name="connsiteY373" fmla="*/ 878110 h 1019556"/>
                <a:gd name="connsiteX374" fmla="*/ 280035 w 767619"/>
                <a:gd name="connsiteY374" fmla="*/ 882682 h 1019556"/>
                <a:gd name="connsiteX375" fmla="*/ 269557 w 767619"/>
                <a:gd name="connsiteY375" fmla="*/ 895445 h 1019556"/>
                <a:gd name="connsiteX376" fmla="*/ 267271 w 767619"/>
                <a:gd name="connsiteY376" fmla="*/ 904685 h 1019556"/>
                <a:gd name="connsiteX377" fmla="*/ 243078 w 767619"/>
                <a:gd name="connsiteY377" fmla="*/ 912686 h 1019556"/>
                <a:gd name="connsiteX378" fmla="*/ 238792 w 767619"/>
                <a:gd name="connsiteY378" fmla="*/ 922401 h 1019556"/>
                <a:gd name="connsiteX379" fmla="*/ 225743 w 767619"/>
                <a:gd name="connsiteY379" fmla="*/ 934974 h 1019556"/>
                <a:gd name="connsiteX380" fmla="*/ 218789 w 767619"/>
                <a:gd name="connsiteY380" fmla="*/ 952691 h 1019556"/>
                <a:gd name="connsiteX381" fmla="*/ 220599 w 767619"/>
                <a:gd name="connsiteY381" fmla="*/ 964978 h 1019556"/>
                <a:gd name="connsiteX382" fmla="*/ 225457 w 767619"/>
                <a:gd name="connsiteY382" fmla="*/ 967073 h 1019556"/>
                <a:gd name="connsiteX383" fmla="*/ 228885 w 767619"/>
                <a:gd name="connsiteY383" fmla="*/ 975360 h 1019556"/>
                <a:gd name="connsiteX384" fmla="*/ 228029 w 767619"/>
                <a:gd name="connsiteY384" fmla="*/ 980122 h 1019556"/>
                <a:gd name="connsiteX385" fmla="*/ 235362 w 767619"/>
                <a:gd name="connsiteY385" fmla="*/ 978218 h 1019556"/>
                <a:gd name="connsiteX386" fmla="*/ 241173 w 767619"/>
                <a:gd name="connsiteY386" fmla="*/ 988028 h 1019556"/>
                <a:gd name="connsiteX387" fmla="*/ 242221 w 767619"/>
                <a:gd name="connsiteY387" fmla="*/ 1001173 h 1019556"/>
                <a:gd name="connsiteX388" fmla="*/ 242221 w 767619"/>
                <a:gd name="connsiteY388" fmla="*/ 1001173 h 1019556"/>
                <a:gd name="connsiteX389" fmla="*/ 224218 w 767619"/>
                <a:gd name="connsiteY389" fmla="*/ 1013460 h 1019556"/>
                <a:gd name="connsiteX390" fmla="*/ 214217 w 767619"/>
                <a:gd name="connsiteY390" fmla="*/ 998315 h 1019556"/>
                <a:gd name="connsiteX391" fmla="*/ 199834 w 767619"/>
                <a:gd name="connsiteY391" fmla="*/ 994981 h 1019556"/>
                <a:gd name="connsiteX392" fmla="*/ 197834 w 767619"/>
                <a:gd name="connsiteY392" fmla="*/ 1000887 h 1019556"/>
                <a:gd name="connsiteX393" fmla="*/ 191643 w 767619"/>
                <a:gd name="connsiteY393" fmla="*/ 1001173 h 1019556"/>
                <a:gd name="connsiteX394" fmla="*/ 186023 w 767619"/>
                <a:gd name="connsiteY394" fmla="*/ 1015651 h 1019556"/>
                <a:gd name="connsiteX395" fmla="*/ 175450 w 767619"/>
                <a:gd name="connsiteY395" fmla="*/ 1019556 h 1019556"/>
                <a:gd name="connsiteX396" fmla="*/ 172688 w 767619"/>
                <a:gd name="connsiteY396" fmla="*/ 1017461 h 1019556"/>
                <a:gd name="connsiteX397" fmla="*/ 174974 w 767619"/>
                <a:gd name="connsiteY397" fmla="*/ 1011841 h 1019556"/>
                <a:gd name="connsiteX398" fmla="*/ 172117 w 767619"/>
                <a:gd name="connsiteY398" fmla="*/ 1006126 h 1019556"/>
                <a:gd name="connsiteX399" fmla="*/ 158115 w 767619"/>
                <a:gd name="connsiteY399" fmla="*/ 1007555 h 1019556"/>
                <a:gd name="connsiteX400" fmla="*/ 154114 w 767619"/>
                <a:gd name="connsiteY400" fmla="*/ 1004792 h 1019556"/>
                <a:gd name="connsiteX401" fmla="*/ 136398 w 767619"/>
                <a:gd name="connsiteY401" fmla="*/ 1008602 h 1019556"/>
                <a:gd name="connsiteX402" fmla="*/ 113538 w 767619"/>
                <a:gd name="connsiteY402" fmla="*/ 993077 h 1019556"/>
                <a:gd name="connsiteX403" fmla="*/ 96012 w 767619"/>
                <a:gd name="connsiteY403" fmla="*/ 987266 h 1019556"/>
                <a:gd name="connsiteX404" fmla="*/ 87725 w 767619"/>
                <a:gd name="connsiteY404" fmla="*/ 988981 h 1019556"/>
                <a:gd name="connsiteX405" fmla="*/ 81058 w 767619"/>
                <a:gd name="connsiteY405" fmla="*/ 984980 h 1019556"/>
                <a:gd name="connsiteX406" fmla="*/ 72485 w 767619"/>
                <a:gd name="connsiteY406" fmla="*/ 985838 h 1019556"/>
                <a:gd name="connsiteX407" fmla="*/ 66484 w 767619"/>
                <a:gd name="connsiteY407" fmla="*/ 973836 h 1019556"/>
                <a:gd name="connsiteX408" fmla="*/ 61055 w 767619"/>
                <a:gd name="connsiteY408" fmla="*/ 973455 h 1019556"/>
                <a:gd name="connsiteX409" fmla="*/ 61722 w 767619"/>
                <a:gd name="connsiteY409" fmla="*/ 978980 h 1019556"/>
                <a:gd name="connsiteX410" fmla="*/ 58960 w 767619"/>
                <a:gd name="connsiteY410" fmla="*/ 973360 h 1019556"/>
                <a:gd name="connsiteX411" fmla="*/ 55245 w 767619"/>
                <a:gd name="connsiteY411" fmla="*/ 976503 h 1019556"/>
                <a:gd name="connsiteX412" fmla="*/ 46387 w 767619"/>
                <a:gd name="connsiteY412" fmla="*/ 973455 h 1019556"/>
                <a:gd name="connsiteX413" fmla="*/ 45529 w 767619"/>
                <a:gd name="connsiteY413" fmla="*/ 976979 h 1019556"/>
                <a:gd name="connsiteX414" fmla="*/ 34766 w 767619"/>
                <a:gd name="connsiteY414" fmla="*/ 970788 h 1019556"/>
                <a:gd name="connsiteX415" fmla="*/ 32004 w 767619"/>
                <a:gd name="connsiteY415" fmla="*/ 972884 h 1019556"/>
                <a:gd name="connsiteX416" fmla="*/ 32004 w 767619"/>
                <a:gd name="connsiteY416" fmla="*/ 972884 h 1019556"/>
                <a:gd name="connsiteX417" fmla="*/ 29337 w 767619"/>
                <a:gd name="connsiteY417" fmla="*/ 963454 h 1019556"/>
                <a:gd name="connsiteX418" fmla="*/ 15621 w 767619"/>
                <a:gd name="connsiteY418" fmla="*/ 958310 h 1019556"/>
                <a:gd name="connsiteX419" fmla="*/ 10858 w 767619"/>
                <a:gd name="connsiteY419" fmla="*/ 952595 h 1019556"/>
                <a:gd name="connsiteX420" fmla="*/ 14859 w 767619"/>
                <a:gd name="connsiteY420" fmla="*/ 942689 h 1019556"/>
                <a:gd name="connsiteX421" fmla="*/ 9049 w 767619"/>
                <a:gd name="connsiteY421" fmla="*/ 938022 h 1019556"/>
                <a:gd name="connsiteX422" fmla="*/ 9620 w 767619"/>
                <a:gd name="connsiteY422" fmla="*/ 933641 h 1019556"/>
                <a:gd name="connsiteX423" fmla="*/ 1714 w 767619"/>
                <a:gd name="connsiteY423" fmla="*/ 931069 h 1019556"/>
                <a:gd name="connsiteX424" fmla="*/ 5048 w 767619"/>
                <a:gd name="connsiteY424" fmla="*/ 921449 h 1019556"/>
                <a:gd name="connsiteX425" fmla="*/ 0 w 767619"/>
                <a:gd name="connsiteY425" fmla="*/ 921068 h 1019556"/>
                <a:gd name="connsiteX426" fmla="*/ 3048 w 767619"/>
                <a:gd name="connsiteY426" fmla="*/ 916591 h 1019556"/>
                <a:gd name="connsiteX427" fmla="*/ 8572 w 767619"/>
                <a:gd name="connsiteY427" fmla="*/ 917353 h 1019556"/>
                <a:gd name="connsiteX428" fmla="*/ 26003 w 767619"/>
                <a:gd name="connsiteY428" fmla="*/ 908685 h 1019556"/>
                <a:gd name="connsiteX429" fmla="*/ 27908 w 767619"/>
                <a:gd name="connsiteY429" fmla="*/ 894874 h 1019556"/>
                <a:gd name="connsiteX430" fmla="*/ 31909 w 767619"/>
                <a:gd name="connsiteY430" fmla="*/ 894302 h 1019556"/>
                <a:gd name="connsiteX431" fmla="*/ 34290 w 767619"/>
                <a:gd name="connsiteY431" fmla="*/ 899351 h 1019556"/>
                <a:gd name="connsiteX432" fmla="*/ 39243 w 767619"/>
                <a:gd name="connsiteY432" fmla="*/ 895922 h 1019556"/>
                <a:gd name="connsiteX433" fmla="*/ 35719 w 767619"/>
                <a:gd name="connsiteY433" fmla="*/ 883825 h 1019556"/>
                <a:gd name="connsiteX434" fmla="*/ 39719 w 767619"/>
                <a:gd name="connsiteY434" fmla="*/ 878014 h 1019556"/>
                <a:gd name="connsiteX435" fmla="*/ 36957 w 767619"/>
                <a:gd name="connsiteY435" fmla="*/ 874776 h 1019556"/>
                <a:gd name="connsiteX436" fmla="*/ 38957 w 767619"/>
                <a:gd name="connsiteY436" fmla="*/ 868299 h 1019556"/>
                <a:gd name="connsiteX437" fmla="*/ 35338 w 767619"/>
                <a:gd name="connsiteY437" fmla="*/ 865918 h 1019556"/>
                <a:gd name="connsiteX438" fmla="*/ 36481 w 767619"/>
                <a:gd name="connsiteY438" fmla="*/ 855536 h 1019556"/>
                <a:gd name="connsiteX439" fmla="*/ 44291 w 767619"/>
                <a:gd name="connsiteY439" fmla="*/ 852106 h 1019556"/>
                <a:gd name="connsiteX440" fmla="*/ 50863 w 767619"/>
                <a:gd name="connsiteY440" fmla="*/ 841343 h 1019556"/>
                <a:gd name="connsiteX441" fmla="*/ 52959 w 767619"/>
                <a:gd name="connsiteY441" fmla="*/ 829818 h 1019556"/>
                <a:gd name="connsiteX442" fmla="*/ 59626 w 767619"/>
                <a:gd name="connsiteY442" fmla="*/ 824770 h 1019556"/>
                <a:gd name="connsiteX443" fmla="*/ 61341 w 767619"/>
                <a:gd name="connsiteY443" fmla="*/ 816578 h 1019556"/>
                <a:gd name="connsiteX444" fmla="*/ 66199 w 767619"/>
                <a:gd name="connsiteY444" fmla="*/ 813340 h 1019556"/>
                <a:gd name="connsiteX445" fmla="*/ 68866 w 767619"/>
                <a:gd name="connsiteY445" fmla="*/ 802862 h 1019556"/>
                <a:gd name="connsiteX446" fmla="*/ 78677 w 767619"/>
                <a:gd name="connsiteY446" fmla="*/ 788289 h 1019556"/>
                <a:gd name="connsiteX447" fmla="*/ 81248 w 767619"/>
                <a:gd name="connsiteY447" fmla="*/ 775430 h 1019556"/>
                <a:gd name="connsiteX448" fmla="*/ 72580 w 767619"/>
                <a:gd name="connsiteY448" fmla="*/ 768477 h 1019556"/>
                <a:gd name="connsiteX449" fmla="*/ 63627 w 767619"/>
                <a:gd name="connsiteY449" fmla="*/ 770668 h 1019556"/>
                <a:gd name="connsiteX450" fmla="*/ 69818 w 767619"/>
                <a:gd name="connsiteY450" fmla="*/ 760762 h 1019556"/>
                <a:gd name="connsiteX451" fmla="*/ 61150 w 767619"/>
                <a:gd name="connsiteY451" fmla="*/ 753142 h 1019556"/>
                <a:gd name="connsiteX452" fmla="*/ 59150 w 767619"/>
                <a:gd name="connsiteY452" fmla="*/ 739521 h 1019556"/>
                <a:gd name="connsiteX453" fmla="*/ 49530 w 767619"/>
                <a:gd name="connsiteY453" fmla="*/ 725424 h 1019556"/>
                <a:gd name="connsiteX454" fmla="*/ 49816 w 767619"/>
                <a:gd name="connsiteY454" fmla="*/ 716280 h 1019556"/>
                <a:gd name="connsiteX455" fmla="*/ 42196 w 767619"/>
                <a:gd name="connsiteY455" fmla="*/ 708470 h 1019556"/>
                <a:gd name="connsiteX456" fmla="*/ 44386 w 767619"/>
                <a:gd name="connsiteY456" fmla="*/ 701802 h 1019556"/>
                <a:gd name="connsiteX457" fmla="*/ 32004 w 767619"/>
                <a:gd name="connsiteY457" fmla="*/ 699516 h 1019556"/>
                <a:gd name="connsiteX458" fmla="*/ 32575 w 767619"/>
                <a:gd name="connsiteY458" fmla="*/ 695992 h 1019556"/>
                <a:gd name="connsiteX459" fmla="*/ 21336 w 767619"/>
                <a:gd name="connsiteY459" fmla="*/ 690753 h 1019556"/>
                <a:gd name="connsiteX460" fmla="*/ 14097 w 767619"/>
                <a:gd name="connsiteY460" fmla="*/ 691134 h 1019556"/>
                <a:gd name="connsiteX461" fmla="*/ 9525 w 767619"/>
                <a:gd name="connsiteY461" fmla="*/ 684847 h 1019556"/>
                <a:gd name="connsiteX462" fmla="*/ 11049 w 767619"/>
                <a:gd name="connsiteY462" fmla="*/ 673703 h 1019556"/>
                <a:gd name="connsiteX463" fmla="*/ 7239 w 767619"/>
                <a:gd name="connsiteY463" fmla="*/ 667703 h 1019556"/>
                <a:gd name="connsiteX464" fmla="*/ 14288 w 767619"/>
                <a:gd name="connsiteY464" fmla="*/ 655034 h 1019556"/>
                <a:gd name="connsiteX465" fmla="*/ 11716 w 767619"/>
                <a:gd name="connsiteY465" fmla="*/ 640937 h 1019556"/>
                <a:gd name="connsiteX466" fmla="*/ 17050 w 767619"/>
                <a:gd name="connsiteY466" fmla="*/ 635699 h 1019556"/>
                <a:gd name="connsiteX467" fmla="*/ 17812 w 767619"/>
                <a:gd name="connsiteY467" fmla="*/ 627507 h 1019556"/>
                <a:gd name="connsiteX468" fmla="*/ 29432 w 767619"/>
                <a:gd name="connsiteY468" fmla="*/ 626078 h 1019556"/>
                <a:gd name="connsiteX469" fmla="*/ 29908 w 767619"/>
                <a:gd name="connsiteY469" fmla="*/ 617792 h 1019556"/>
                <a:gd name="connsiteX470" fmla="*/ 35909 w 767619"/>
                <a:gd name="connsiteY470" fmla="*/ 619030 h 1019556"/>
                <a:gd name="connsiteX471" fmla="*/ 40672 w 767619"/>
                <a:gd name="connsiteY471" fmla="*/ 609505 h 1019556"/>
                <a:gd name="connsiteX472" fmla="*/ 45053 w 767619"/>
                <a:gd name="connsiteY472" fmla="*/ 610267 h 1019556"/>
                <a:gd name="connsiteX473" fmla="*/ 46958 w 767619"/>
                <a:gd name="connsiteY473" fmla="*/ 599408 h 1019556"/>
                <a:gd name="connsiteX474" fmla="*/ 37338 w 767619"/>
                <a:gd name="connsiteY474" fmla="*/ 590741 h 1019556"/>
                <a:gd name="connsiteX475" fmla="*/ 36481 w 767619"/>
                <a:gd name="connsiteY475" fmla="*/ 577691 h 1019556"/>
                <a:gd name="connsiteX476" fmla="*/ 50863 w 767619"/>
                <a:gd name="connsiteY476" fmla="*/ 563118 h 1019556"/>
                <a:gd name="connsiteX477" fmla="*/ 55912 w 767619"/>
                <a:gd name="connsiteY477" fmla="*/ 563309 h 1019556"/>
                <a:gd name="connsiteX478" fmla="*/ 58198 w 767619"/>
                <a:gd name="connsiteY478" fmla="*/ 558546 h 1019556"/>
                <a:gd name="connsiteX479" fmla="*/ 63722 w 767619"/>
                <a:gd name="connsiteY479" fmla="*/ 558355 h 1019556"/>
                <a:gd name="connsiteX480" fmla="*/ 69532 w 767619"/>
                <a:gd name="connsiteY480" fmla="*/ 551879 h 1019556"/>
                <a:gd name="connsiteX481" fmla="*/ 77438 w 767619"/>
                <a:gd name="connsiteY481" fmla="*/ 565023 h 1019556"/>
                <a:gd name="connsiteX482" fmla="*/ 88106 w 767619"/>
                <a:gd name="connsiteY482" fmla="*/ 565309 h 1019556"/>
                <a:gd name="connsiteX483" fmla="*/ 98107 w 767619"/>
                <a:gd name="connsiteY483" fmla="*/ 554164 h 1019556"/>
                <a:gd name="connsiteX484" fmla="*/ 106585 w 767619"/>
                <a:gd name="connsiteY484" fmla="*/ 559499 h 1019556"/>
                <a:gd name="connsiteX485" fmla="*/ 110014 w 767619"/>
                <a:gd name="connsiteY485" fmla="*/ 547021 h 1019556"/>
                <a:gd name="connsiteX486" fmla="*/ 116586 w 767619"/>
                <a:gd name="connsiteY486" fmla="*/ 545687 h 1019556"/>
                <a:gd name="connsiteX487" fmla="*/ 119634 w 767619"/>
                <a:gd name="connsiteY487" fmla="*/ 540449 h 1019556"/>
                <a:gd name="connsiteX488" fmla="*/ 114205 w 767619"/>
                <a:gd name="connsiteY488" fmla="*/ 535781 h 1019556"/>
                <a:gd name="connsiteX489" fmla="*/ 114681 w 767619"/>
                <a:gd name="connsiteY489" fmla="*/ 527113 h 1019556"/>
                <a:gd name="connsiteX490" fmla="*/ 120777 w 767619"/>
                <a:gd name="connsiteY490" fmla="*/ 518731 h 1019556"/>
                <a:gd name="connsiteX491" fmla="*/ 121062 w 767619"/>
                <a:gd name="connsiteY491" fmla="*/ 510064 h 1019556"/>
                <a:gd name="connsiteX492" fmla="*/ 130778 w 767619"/>
                <a:gd name="connsiteY492" fmla="*/ 488347 h 1019556"/>
                <a:gd name="connsiteX493" fmla="*/ 124015 w 767619"/>
                <a:gd name="connsiteY493" fmla="*/ 479108 h 1019556"/>
                <a:gd name="connsiteX494" fmla="*/ 116300 w 767619"/>
                <a:gd name="connsiteY494" fmla="*/ 478155 h 1019556"/>
                <a:gd name="connsiteX495" fmla="*/ 113442 w 767619"/>
                <a:gd name="connsiteY495" fmla="*/ 472345 h 1019556"/>
                <a:gd name="connsiteX496" fmla="*/ 113729 w 767619"/>
                <a:gd name="connsiteY496" fmla="*/ 454533 h 1019556"/>
                <a:gd name="connsiteX497" fmla="*/ 117062 w 767619"/>
                <a:gd name="connsiteY497" fmla="*/ 450247 h 1019556"/>
                <a:gd name="connsiteX498" fmla="*/ 111633 w 767619"/>
                <a:gd name="connsiteY498" fmla="*/ 438531 h 1019556"/>
                <a:gd name="connsiteX499" fmla="*/ 90964 w 767619"/>
                <a:gd name="connsiteY499" fmla="*/ 438626 h 1019556"/>
                <a:gd name="connsiteX500" fmla="*/ 87916 w 767619"/>
                <a:gd name="connsiteY500" fmla="*/ 434721 h 1019556"/>
                <a:gd name="connsiteX501" fmla="*/ 71438 w 767619"/>
                <a:gd name="connsiteY501" fmla="*/ 430530 h 1019556"/>
                <a:gd name="connsiteX502" fmla="*/ 66961 w 767619"/>
                <a:gd name="connsiteY502" fmla="*/ 418814 h 1019556"/>
                <a:gd name="connsiteX503" fmla="*/ 53626 w 767619"/>
                <a:gd name="connsiteY503" fmla="*/ 416052 h 1019556"/>
                <a:gd name="connsiteX504" fmla="*/ 60865 w 767619"/>
                <a:gd name="connsiteY504" fmla="*/ 411099 h 1019556"/>
                <a:gd name="connsiteX505" fmla="*/ 63722 w 767619"/>
                <a:gd name="connsiteY505" fmla="*/ 397859 h 1019556"/>
                <a:gd name="connsiteX506" fmla="*/ 68485 w 767619"/>
                <a:gd name="connsiteY506" fmla="*/ 408718 h 1019556"/>
                <a:gd name="connsiteX507" fmla="*/ 73914 w 767619"/>
                <a:gd name="connsiteY507" fmla="*/ 406337 h 1019556"/>
                <a:gd name="connsiteX508" fmla="*/ 73819 w 767619"/>
                <a:gd name="connsiteY508" fmla="*/ 388715 h 1019556"/>
                <a:gd name="connsiteX509" fmla="*/ 79820 w 767619"/>
                <a:gd name="connsiteY509" fmla="*/ 390620 h 1019556"/>
                <a:gd name="connsiteX510" fmla="*/ 92487 w 767619"/>
                <a:gd name="connsiteY510" fmla="*/ 387191 h 1019556"/>
                <a:gd name="connsiteX511" fmla="*/ 95059 w 767619"/>
                <a:gd name="connsiteY511" fmla="*/ 380810 h 1019556"/>
                <a:gd name="connsiteX512" fmla="*/ 118586 w 767619"/>
                <a:gd name="connsiteY512" fmla="*/ 377190 h 1019556"/>
                <a:gd name="connsiteX513" fmla="*/ 128016 w 767619"/>
                <a:gd name="connsiteY513" fmla="*/ 365855 h 1019556"/>
                <a:gd name="connsiteX514" fmla="*/ 118015 w 767619"/>
                <a:gd name="connsiteY514" fmla="*/ 359283 h 1019556"/>
                <a:gd name="connsiteX515" fmla="*/ 111347 w 767619"/>
                <a:gd name="connsiteY515" fmla="*/ 362712 h 1019556"/>
                <a:gd name="connsiteX516" fmla="*/ 102108 w 767619"/>
                <a:gd name="connsiteY516" fmla="*/ 359759 h 1019556"/>
                <a:gd name="connsiteX517" fmla="*/ 96678 w 767619"/>
                <a:gd name="connsiteY517" fmla="*/ 341281 h 1019556"/>
                <a:gd name="connsiteX518" fmla="*/ 98298 w 767619"/>
                <a:gd name="connsiteY518" fmla="*/ 324898 h 1019556"/>
                <a:gd name="connsiteX519" fmla="*/ 88487 w 767619"/>
                <a:gd name="connsiteY519" fmla="*/ 319278 h 1019556"/>
                <a:gd name="connsiteX520" fmla="*/ 89059 w 767619"/>
                <a:gd name="connsiteY520" fmla="*/ 315182 h 1019556"/>
                <a:gd name="connsiteX521" fmla="*/ 80963 w 767619"/>
                <a:gd name="connsiteY521" fmla="*/ 301181 h 101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Lst>
              <a:rect l="l" t="t" r="r" b="b"/>
              <a:pathLst>
                <a:path w="767619" h="1019556">
                  <a:moveTo>
                    <a:pt x="450056" y="404051"/>
                  </a:moveTo>
                  <a:lnTo>
                    <a:pt x="452056" y="405956"/>
                  </a:lnTo>
                  <a:lnTo>
                    <a:pt x="447960" y="409289"/>
                  </a:lnTo>
                  <a:lnTo>
                    <a:pt x="448342" y="420338"/>
                  </a:lnTo>
                  <a:lnTo>
                    <a:pt x="442531" y="429197"/>
                  </a:lnTo>
                  <a:lnTo>
                    <a:pt x="445198" y="436150"/>
                  </a:lnTo>
                  <a:lnTo>
                    <a:pt x="457485" y="441008"/>
                  </a:lnTo>
                  <a:lnTo>
                    <a:pt x="445198" y="444913"/>
                  </a:lnTo>
                  <a:lnTo>
                    <a:pt x="449961" y="452723"/>
                  </a:lnTo>
                  <a:lnTo>
                    <a:pt x="446056" y="458534"/>
                  </a:lnTo>
                  <a:lnTo>
                    <a:pt x="445008" y="475202"/>
                  </a:lnTo>
                  <a:lnTo>
                    <a:pt x="430149" y="471011"/>
                  </a:lnTo>
                  <a:lnTo>
                    <a:pt x="423481" y="472821"/>
                  </a:lnTo>
                  <a:lnTo>
                    <a:pt x="420434" y="462248"/>
                  </a:lnTo>
                  <a:lnTo>
                    <a:pt x="413956" y="464439"/>
                  </a:lnTo>
                  <a:lnTo>
                    <a:pt x="413956" y="464439"/>
                  </a:lnTo>
                  <a:lnTo>
                    <a:pt x="414623" y="455295"/>
                  </a:lnTo>
                  <a:lnTo>
                    <a:pt x="420148" y="450914"/>
                  </a:lnTo>
                  <a:lnTo>
                    <a:pt x="416433" y="440341"/>
                  </a:lnTo>
                  <a:lnTo>
                    <a:pt x="400145" y="432149"/>
                  </a:lnTo>
                  <a:lnTo>
                    <a:pt x="397383" y="422243"/>
                  </a:lnTo>
                  <a:lnTo>
                    <a:pt x="399955" y="412623"/>
                  </a:lnTo>
                  <a:lnTo>
                    <a:pt x="419767" y="409575"/>
                  </a:lnTo>
                  <a:lnTo>
                    <a:pt x="426434" y="412433"/>
                  </a:lnTo>
                  <a:lnTo>
                    <a:pt x="433483" y="407289"/>
                  </a:lnTo>
                  <a:lnTo>
                    <a:pt x="450056" y="404051"/>
                  </a:lnTo>
                  <a:close/>
                  <a:moveTo>
                    <a:pt x="80963" y="301181"/>
                  </a:moveTo>
                  <a:lnTo>
                    <a:pt x="69913" y="287084"/>
                  </a:lnTo>
                  <a:lnTo>
                    <a:pt x="73628" y="282226"/>
                  </a:lnTo>
                  <a:lnTo>
                    <a:pt x="61531" y="262223"/>
                  </a:lnTo>
                  <a:lnTo>
                    <a:pt x="43053" y="244031"/>
                  </a:lnTo>
                  <a:lnTo>
                    <a:pt x="50101" y="241173"/>
                  </a:lnTo>
                  <a:lnTo>
                    <a:pt x="54483" y="232505"/>
                  </a:lnTo>
                  <a:lnTo>
                    <a:pt x="62865" y="230981"/>
                  </a:lnTo>
                  <a:lnTo>
                    <a:pt x="66675" y="222695"/>
                  </a:lnTo>
                  <a:lnTo>
                    <a:pt x="55340" y="214408"/>
                  </a:lnTo>
                  <a:lnTo>
                    <a:pt x="53435" y="209645"/>
                  </a:lnTo>
                  <a:lnTo>
                    <a:pt x="57436" y="198787"/>
                  </a:lnTo>
                  <a:lnTo>
                    <a:pt x="49530" y="194501"/>
                  </a:lnTo>
                  <a:lnTo>
                    <a:pt x="49054" y="189738"/>
                  </a:lnTo>
                  <a:lnTo>
                    <a:pt x="67818" y="176594"/>
                  </a:lnTo>
                  <a:lnTo>
                    <a:pt x="94679" y="178689"/>
                  </a:lnTo>
                  <a:lnTo>
                    <a:pt x="91440" y="172117"/>
                  </a:lnTo>
                  <a:lnTo>
                    <a:pt x="93821" y="166307"/>
                  </a:lnTo>
                  <a:lnTo>
                    <a:pt x="90106" y="131826"/>
                  </a:lnTo>
                  <a:lnTo>
                    <a:pt x="105156" y="112109"/>
                  </a:lnTo>
                  <a:lnTo>
                    <a:pt x="124396" y="104966"/>
                  </a:lnTo>
                  <a:lnTo>
                    <a:pt x="122111" y="91250"/>
                  </a:lnTo>
                  <a:lnTo>
                    <a:pt x="125730" y="81915"/>
                  </a:lnTo>
                  <a:lnTo>
                    <a:pt x="133540" y="77915"/>
                  </a:lnTo>
                  <a:lnTo>
                    <a:pt x="156020" y="82582"/>
                  </a:lnTo>
                  <a:lnTo>
                    <a:pt x="159925" y="73343"/>
                  </a:lnTo>
                  <a:lnTo>
                    <a:pt x="163735" y="72866"/>
                  </a:lnTo>
                  <a:lnTo>
                    <a:pt x="169640" y="79820"/>
                  </a:lnTo>
                  <a:lnTo>
                    <a:pt x="163830" y="91535"/>
                  </a:lnTo>
                  <a:lnTo>
                    <a:pt x="173260" y="100489"/>
                  </a:lnTo>
                  <a:lnTo>
                    <a:pt x="178784" y="126873"/>
                  </a:lnTo>
                  <a:lnTo>
                    <a:pt x="170021" y="131921"/>
                  </a:lnTo>
                  <a:lnTo>
                    <a:pt x="173450" y="149447"/>
                  </a:lnTo>
                  <a:lnTo>
                    <a:pt x="168687" y="165164"/>
                  </a:lnTo>
                  <a:lnTo>
                    <a:pt x="178594" y="161639"/>
                  </a:lnTo>
                  <a:lnTo>
                    <a:pt x="192310" y="163544"/>
                  </a:lnTo>
                  <a:lnTo>
                    <a:pt x="198882" y="159163"/>
                  </a:lnTo>
                  <a:lnTo>
                    <a:pt x="214313" y="167354"/>
                  </a:lnTo>
                  <a:lnTo>
                    <a:pt x="218789" y="159734"/>
                  </a:lnTo>
                  <a:lnTo>
                    <a:pt x="221932" y="164497"/>
                  </a:lnTo>
                  <a:lnTo>
                    <a:pt x="229171" y="161354"/>
                  </a:lnTo>
                  <a:lnTo>
                    <a:pt x="222695" y="152114"/>
                  </a:lnTo>
                  <a:lnTo>
                    <a:pt x="225361" y="146304"/>
                  </a:lnTo>
                  <a:lnTo>
                    <a:pt x="236696" y="143161"/>
                  </a:lnTo>
                  <a:lnTo>
                    <a:pt x="263080" y="127635"/>
                  </a:lnTo>
                  <a:lnTo>
                    <a:pt x="267271" y="121158"/>
                  </a:lnTo>
                  <a:lnTo>
                    <a:pt x="271939" y="120968"/>
                  </a:lnTo>
                  <a:lnTo>
                    <a:pt x="273177" y="116872"/>
                  </a:lnTo>
                  <a:lnTo>
                    <a:pt x="277177" y="117348"/>
                  </a:lnTo>
                  <a:lnTo>
                    <a:pt x="284797" y="109633"/>
                  </a:lnTo>
                  <a:lnTo>
                    <a:pt x="295846" y="108776"/>
                  </a:lnTo>
                  <a:lnTo>
                    <a:pt x="305276" y="128302"/>
                  </a:lnTo>
                  <a:lnTo>
                    <a:pt x="304705" y="134684"/>
                  </a:lnTo>
                  <a:lnTo>
                    <a:pt x="311753" y="136112"/>
                  </a:lnTo>
                  <a:lnTo>
                    <a:pt x="317945" y="133731"/>
                  </a:lnTo>
                  <a:lnTo>
                    <a:pt x="318611" y="123063"/>
                  </a:lnTo>
                  <a:lnTo>
                    <a:pt x="328993" y="121349"/>
                  </a:lnTo>
                  <a:lnTo>
                    <a:pt x="331661" y="110490"/>
                  </a:lnTo>
                  <a:lnTo>
                    <a:pt x="340900" y="105156"/>
                  </a:lnTo>
                  <a:lnTo>
                    <a:pt x="344805" y="98584"/>
                  </a:lnTo>
                  <a:lnTo>
                    <a:pt x="354616" y="100489"/>
                  </a:lnTo>
                  <a:lnTo>
                    <a:pt x="353092" y="108871"/>
                  </a:lnTo>
                  <a:lnTo>
                    <a:pt x="359950" y="108204"/>
                  </a:lnTo>
                  <a:lnTo>
                    <a:pt x="365093" y="102775"/>
                  </a:lnTo>
                  <a:lnTo>
                    <a:pt x="371951" y="110966"/>
                  </a:lnTo>
                  <a:lnTo>
                    <a:pt x="385476" y="107918"/>
                  </a:lnTo>
                  <a:lnTo>
                    <a:pt x="393287" y="110014"/>
                  </a:lnTo>
                  <a:lnTo>
                    <a:pt x="395001" y="102299"/>
                  </a:lnTo>
                  <a:lnTo>
                    <a:pt x="402527" y="102775"/>
                  </a:lnTo>
                  <a:lnTo>
                    <a:pt x="411289" y="96393"/>
                  </a:lnTo>
                  <a:lnTo>
                    <a:pt x="411861" y="81534"/>
                  </a:lnTo>
                  <a:lnTo>
                    <a:pt x="399955" y="67532"/>
                  </a:lnTo>
                  <a:lnTo>
                    <a:pt x="415480" y="67532"/>
                  </a:lnTo>
                  <a:lnTo>
                    <a:pt x="413099" y="46577"/>
                  </a:lnTo>
                  <a:lnTo>
                    <a:pt x="416337" y="33623"/>
                  </a:lnTo>
                  <a:lnTo>
                    <a:pt x="436912" y="21050"/>
                  </a:lnTo>
                  <a:lnTo>
                    <a:pt x="471106" y="24479"/>
                  </a:lnTo>
                  <a:lnTo>
                    <a:pt x="481869" y="13716"/>
                  </a:lnTo>
                  <a:lnTo>
                    <a:pt x="482822" y="4382"/>
                  </a:lnTo>
                  <a:lnTo>
                    <a:pt x="490251" y="4763"/>
                  </a:lnTo>
                  <a:lnTo>
                    <a:pt x="492061" y="476"/>
                  </a:lnTo>
                  <a:lnTo>
                    <a:pt x="498729" y="7715"/>
                  </a:lnTo>
                  <a:lnTo>
                    <a:pt x="522161" y="0"/>
                  </a:lnTo>
                  <a:lnTo>
                    <a:pt x="522351" y="5334"/>
                  </a:lnTo>
                  <a:lnTo>
                    <a:pt x="548450" y="35433"/>
                  </a:lnTo>
                  <a:lnTo>
                    <a:pt x="547211" y="43339"/>
                  </a:lnTo>
                  <a:lnTo>
                    <a:pt x="553307" y="51245"/>
                  </a:lnTo>
                  <a:lnTo>
                    <a:pt x="542354" y="60293"/>
                  </a:lnTo>
                  <a:lnTo>
                    <a:pt x="558832" y="71723"/>
                  </a:lnTo>
                  <a:lnTo>
                    <a:pt x="557117" y="81820"/>
                  </a:lnTo>
                  <a:lnTo>
                    <a:pt x="564737" y="86392"/>
                  </a:lnTo>
                  <a:lnTo>
                    <a:pt x="560070" y="93536"/>
                  </a:lnTo>
                  <a:lnTo>
                    <a:pt x="570166" y="94202"/>
                  </a:lnTo>
                  <a:lnTo>
                    <a:pt x="571690" y="86487"/>
                  </a:lnTo>
                  <a:lnTo>
                    <a:pt x="577596" y="85725"/>
                  </a:lnTo>
                  <a:lnTo>
                    <a:pt x="580834" y="93726"/>
                  </a:lnTo>
                  <a:lnTo>
                    <a:pt x="574738" y="95917"/>
                  </a:lnTo>
                  <a:lnTo>
                    <a:pt x="583025" y="102870"/>
                  </a:lnTo>
                  <a:lnTo>
                    <a:pt x="577691" y="112395"/>
                  </a:lnTo>
                  <a:lnTo>
                    <a:pt x="586644" y="123920"/>
                  </a:lnTo>
                  <a:lnTo>
                    <a:pt x="580072" y="137351"/>
                  </a:lnTo>
                  <a:lnTo>
                    <a:pt x="575786" y="136017"/>
                  </a:lnTo>
                  <a:lnTo>
                    <a:pt x="573786" y="129921"/>
                  </a:lnTo>
                  <a:lnTo>
                    <a:pt x="566738" y="129540"/>
                  </a:lnTo>
                  <a:lnTo>
                    <a:pt x="561689" y="141161"/>
                  </a:lnTo>
                  <a:lnTo>
                    <a:pt x="565118" y="151829"/>
                  </a:lnTo>
                  <a:lnTo>
                    <a:pt x="571690" y="157258"/>
                  </a:lnTo>
                  <a:lnTo>
                    <a:pt x="572548" y="165830"/>
                  </a:lnTo>
                  <a:lnTo>
                    <a:pt x="583502" y="169450"/>
                  </a:lnTo>
                  <a:lnTo>
                    <a:pt x="583882" y="178118"/>
                  </a:lnTo>
                  <a:lnTo>
                    <a:pt x="578358" y="184023"/>
                  </a:lnTo>
                  <a:lnTo>
                    <a:pt x="587883" y="191548"/>
                  </a:lnTo>
                  <a:lnTo>
                    <a:pt x="589883" y="208502"/>
                  </a:lnTo>
                  <a:lnTo>
                    <a:pt x="593979" y="210312"/>
                  </a:lnTo>
                  <a:lnTo>
                    <a:pt x="597694" y="205931"/>
                  </a:lnTo>
                  <a:lnTo>
                    <a:pt x="609505" y="203264"/>
                  </a:lnTo>
                  <a:lnTo>
                    <a:pt x="627412" y="204026"/>
                  </a:lnTo>
                  <a:lnTo>
                    <a:pt x="636746" y="208026"/>
                  </a:lnTo>
                  <a:lnTo>
                    <a:pt x="638556" y="203645"/>
                  </a:lnTo>
                  <a:lnTo>
                    <a:pt x="647414" y="200216"/>
                  </a:lnTo>
                  <a:lnTo>
                    <a:pt x="653034" y="212027"/>
                  </a:lnTo>
                  <a:lnTo>
                    <a:pt x="660082" y="209264"/>
                  </a:lnTo>
                  <a:lnTo>
                    <a:pt x="690277" y="214979"/>
                  </a:lnTo>
                  <a:lnTo>
                    <a:pt x="694944" y="209836"/>
                  </a:lnTo>
                  <a:lnTo>
                    <a:pt x="694944" y="209836"/>
                  </a:lnTo>
                  <a:lnTo>
                    <a:pt x="694468" y="219456"/>
                  </a:lnTo>
                  <a:lnTo>
                    <a:pt x="686085" y="224885"/>
                  </a:lnTo>
                  <a:lnTo>
                    <a:pt x="688277" y="230791"/>
                  </a:lnTo>
                  <a:lnTo>
                    <a:pt x="675894" y="238982"/>
                  </a:lnTo>
                  <a:lnTo>
                    <a:pt x="674656" y="246698"/>
                  </a:lnTo>
                  <a:lnTo>
                    <a:pt x="659320" y="249650"/>
                  </a:lnTo>
                  <a:lnTo>
                    <a:pt x="658368" y="255079"/>
                  </a:lnTo>
                  <a:lnTo>
                    <a:pt x="668464" y="260128"/>
                  </a:lnTo>
                  <a:lnTo>
                    <a:pt x="664750" y="266795"/>
                  </a:lnTo>
                  <a:lnTo>
                    <a:pt x="653415" y="266414"/>
                  </a:lnTo>
                  <a:lnTo>
                    <a:pt x="647795" y="291846"/>
                  </a:lnTo>
                  <a:lnTo>
                    <a:pt x="672369" y="313087"/>
                  </a:lnTo>
                  <a:lnTo>
                    <a:pt x="687228" y="308896"/>
                  </a:lnTo>
                  <a:lnTo>
                    <a:pt x="684086" y="322802"/>
                  </a:lnTo>
                  <a:lnTo>
                    <a:pt x="693801" y="322517"/>
                  </a:lnTo>
                  <a:lnTo>
                    <a:pt x="692562" y="328041"/>
                  </a:lnTo>
                  <a:lnTo>
                    <a:pt x="699325" y="333375"/>
                  </a:lnTo>
                  <a:lnTo>
                    <a:pt x="735044" y="332804"/>
                  </a:lnTo>
                  <a:lnTo>
                    <a:pt x="732377" y="337376"/>
                  </a:lnTo>
                  <a:lnTo>
                    <a:pt x="738854" y="345948"/>
                  </a:lnTo>
                  <a:lnTo>
                    <a:pt x="737902" y="363569"/>
                  </a:lnTo>
                  <a:lnTo>
                    <a:pt x="744188" y="375190"/>
                  </a:lnTo>
                  <a:lnTo>
                    <a:pt x="741616" y="380905"/>
                  </a:lnTo>
                  <a:lnTo>
                    <a:pt x="755999" y="387572"/>
                  </a:lnTo>
                  <a:lnTo>
                    <a:pt x="759428" y="410147"/>
                  </a:lnTo>
                  <a:lnTo>
                    <a:pt x="767619" y="409670"/>
                  </a:lnTo>
                  <a:lnTo>
                    <a:pt x="767619" y="418719"/>
                  </a:lnTo>
                  <a:lnTo>
                    <a:pt x="767619" y="418719"/>
                  </a:lnTo>
                  <a:lnTo>
                    <a:pt x="760666" y="424720"/>
                  </a:lnTo>
                  <a:lnTo>
                    <a:pt x="734759" y="431864"/>
                  </a:lnTo>
                  <a:lnTo>
                    <a:pt x="730377" y="435007"/>
                  </a:lnTo>
                  <a:lnTo>
                    <a:pt x="730472" y="446723"/>
                  </a:lnTo>
                  <a:lnTo>
                    <a:pt x="722757" y="446342"/>
                  </a:lnTo>
                  <a:lnTo>
                    <a:pt x="710089" y="457010"/>
                  </a:lnTo>
                  <a:lnTo>
                    <a:pt x="697706" y="491680"/>
                  </a:lnTo>
                  <a:lnTo>
                    <a:pt x="703612" y="507302"/>
                  </a:lnTo>
                  <a:lnTo>
                    <a:pt x="698563" y="515779"/>
                  </a:lnTo>
                  <a:lnTo>
                    <a:pt x="695039" y="517303"/>
                  </a:lnTo>
                  <a:lnTo>
                    <a:pt x="692753" y="515969"/>
                  </a:lnTo>
                  <a:lnTo>
                    <a:pt x="697230" y="513207"/>
                  </a:lnTo>
                  <a:lnTo>
                    <a:pt x="690943" y="514064"/>
                  </a:lnTo>
                  <a:lnTo>
                    <a:pt x="676751" y="534067"/>
                  </a:lnTo>
                  <a:lnTo>
                    <a:pt x="666464" y="542258"/>
                  </a:lnTo>
                  <a:lnTo>
                    <a:pt x="636079" y="551402"/>
                  </a:lnTo>
                  <a:lnTo>
                    <a:pt x="619125" y="546354"/>
                  </a:lnTo>
                  <a:lnTo>
                    <a:pt x="586550" y="568738"/>
                  </a:lnTo>
                  <a:lnTo>
                    <a:pt x="573024" y="563594"/>
                  </a:lnTo>
                  <a:lnTo>
                    <a:pt x="565880" y="549402"/>
                  </a:lnTo>
                  <a:lnTo>
                    <a:pt x="554450" y="538353"/>
                  </a:lnTo>
                  <a:lnTo>
                    <a:pt x="554450" y="538353"/>
                  </a:lnTo>
                  <a:lnTo>
                    <a:pt x="547592" y="516541"/>
                  </a:lnTo>
                  <a:lnTo>
                    <a:pt x="539305" y="509873"/>
                  </a:lnTo>
                  <a:lnTo>
                    <a:pt x="530828" y="511397"/>
                  </a:lnTo>
                  <a:lnTo>
                    <a:pt x="530637" y="503111"/>
                  </a:lnTo>
                  <a:lnTo>
                    <a:pt x="538258" y="483299"/>
                  </a:lnTo>
                  <a:lnTo>
                    <a:pt x="531304" y="479870"/>
                  </a:lnTo>
                  <a:lnTo>
                    <a:pt x="518065" y="479965"/>
                  </a:lnTo>
                  <a:lnTo>
                    <a:pt x="511683" y="488918"/>
                  </a:lnTo>
                  <a:lnTo>
                    <a:pt x="509492" y="482632"/>
                  </a:lnTo>
                  <a:lnTo>
                    <a:pt x="500825" y="480536"/>
                  </a:lnTo>
                  <a:lnTo>
                    <a:pt x="506159" y="469297"/>
                  </a:lnTo>
                  <a:lnTo>
                    <a:pt x="491966" y="452628"/>
                  </a:lnTo>
                  <a:lnTo>
                    <a:pt x="493871" y="447866"/>
                  </a:lnTo>
                  <a:lnTo>
                    <a:pt x="487680" y="435007"/>
                  </a:lnTo>
                  <a:lnTo>
                    <a:pt x="491300" y="419862"/>
                  </a:lnTo>
                  <a:lnTo>
                    <a:pt x="496728" y="417862"/>
                  </a:lnTo>
                  <a:lnTo>
                    <a:pt x="503491" y="421672"/>
                  </a:lnTo>
                  <a:lnTo>
                    <a:pt x="511493" y="419100"/>
                  </a:lnTo>
                  <a:lnTo>
                    <a:pt x="518160" y="423291"/>
                  </a:lnTo>
                  <a:lnTo>
                    <a:pt x="522446" y="420243"/>
                  </a:lnTo>
                  <a:lnTo>
                    <a:pt x="521494" y="415576"/>
                  </a:lnTo>
                  <a:lnTo>
                    <a:pt x="514826" y="413957"/>
                  </a:lnTo>
                  <a:lnTo>
                    <a:pt x="515398" y="405384"/>
                  </a:lnTo>
                  <a:lnTo>
                    <a:pt x="503015" y="401574"/>
                  </a:lnTo>
                  <a:lnTo>
                    <a:pt x="503206" y="396240"/>
                  </a:lnTo>
                  <a:lnTo>
                    <a:pt x="496252" y="391573"/>
                  </a:lnTo>
                  <a:lnTo>
                    <a:pt x="491109" y="381095"/>
                  </a:lnTo>
                  <a:lnTo>
                    <a:pt x="479488" y="378524"/>
                  </a:lnTo>
                  <a:lnTo>
                    <a:pt x="471678" y="381381"/>
                  </a:lnTo>
                  <a:lnTo>
                    <a:pt x="471678" y="381381"/>
                  </a:lnTo>
                  <a:lnTo>
                    <a:pt x="467296" y="380619"/>
                  </a:lnTo>
                  <a:lnTo>
                    <a:pt x="452056" y="358045"/>
                  </a:lnTo>
                  <a:lnTo>
                    <a:pt x="453580" y="348425"/>
                  </a:lnTo>
                  <a:lnTo>
                    <a:pt x="449389" y="338804"/>
                  </a:lnTo>
                  <a:lnTo>
                    <a:pt x="455581" y="336042"/>
                  </a:lnTo>
                  <a:lnTo>
                    <a:pt x="454247" y="330994"/>
                  </a:lnTo>
                  <a:lnTo>
                    <a:pt x="461963" y="326136"/>
                  </a:lnTo>
                  <a:lnTo>
                    <a:pt x="478536" y="326041"/>
                  </a:lnTo>
                  <a:lnTo>
                    <a:pt x="476917" y="317373"/>
                  </a:lnTo>
                  <a:lnTo>
                    <a:pt x="479012" y="314325"/>
                  </a:lnTo>
                  <a:lnTo>
                    <a:pt x="485394" y="316802"/>
                  </a:lnTo>
                  <a:lnTo>
                    <a:pt x="485489" y="312325"/>
                  </a:lnTo>
                  <a:lnTo>
                    <a:pt x="474154" y="310039"/>
                  </a:lnTo>
                  <a:lnTo>
                    <a:pt x="462629" y="314135"/>
                  </a:lnTo>
                  <a:lnTo>
                    <a:pt x="442722" y="306610"/>
                  </a:lnTo>
                  <a:lnTo>
                    <a:pt x="425101" y="308039"/>
                  </a:lnTo>
                  <a:lnTo>
                    <a:pt x="407289" y="285845"/>
                  </a:lnTo>
                  <a:lnTo>
                    <a:pt x="400717" y="284321"/>
                  </a:lnTo>
                  <a:lnTo>
                    <a:pt x="391573" y="275082"/>
                  </a:lnTo>
                  <a:lnTo>
                    <a:pt x="385667" y="263081"/>
                  </a:lnTo>
                  <a:lnTo>
                    <a:pt x="388144" y="254222"/>
                  </a:lnTo>
                  <a:lnTo>
                    <a:pt x="381952" y="250127"/>
                  </a:lnTo>
                  <a:lnTo>
                    <a:pt x="377761" y="252508"/>
                  </a:lnTo>
                  <a:lnTo>
                    <a:pt x="376142" y="262890"/>
                  </a:lnTo>
                  <a:lnTo>
                    <a:pt x="358997" y="263271"/>
                  </a:lnTo>
                  <a:lnTo>
                    <a:pt x="361379" y="276225"/>
                  </a:lnTo>
                  <a:lnTo>
                    <a:pt x="352710" y="274796"/>
                  </a:lnTo>
                  <a:lnTo>
                    <a:pt x="348996" y="268986"/>
                  </a:lnTo>
                  <a:lnTo>
                    <a:pt x="345281" y="270510"/>
                  </a:lnTo>
                  <a:lnTo>
                    <a:pt x="344805" y="275177"/>
                  </a:lnTo>
                  <a:lnTo>
                    <a:pt x="360140" y="292608"/>
                  </a:lnTo>
                  <a:lnTo>
                    <a:pt x="359569" y="296132"/>
                  </a:lnTo>
                  <a:lnTo>
                    <a:pt x="354139" y="293370"/>
                  </a:lnTo>
                  <a:lnTo>
                    <a:pt x="340137" y="297942"/>
                  </a:lnTo>
                  <a:lnTo>
                    <a:pt x="333375" y="292989"/>
                  </a:lnTo>
                  <a:lnTo>
                    <a:pt x="317087" y="320231"/>
                  </a:lnTo>
                  <a:lnTo>
                    <a:pt x="302895" y="325850"/>
                  </a:lnTo>
                  <a:lnTo>
                    <a:pt x="293846" y="319945"/>
                  </a:lnTo>
                  <a:lnTo>
                    <a:pt x="275558" y="331851"/>
                  </a:lnTo>
                  <a:lnTo>
                    <a:pt x="272796" y="338042"/>
                  </a:lnTo>
                  <a:lnTo>
                    <a:pt x="277749" y="339757"/>
                  </a:lnTo>
                  <a:lnTo>
                    <a:pt x="277273" y="346996"/>
                  </a:lnTo>
                  <a:lnTo>
                    <a:pt x="289370" y="360617"/>
                  </a:lnTo>
                  <a:lnTo>
                    <a:pt x="294132" y="361188"/>
                  </a:lnTo>
                  <a:lnTo>
                    <a:pt x="300038" y="375761"/>
                  </a:lnTo>
                  <a:lnTo>
                    <a:pt x="290417" y="382334"/>
                  </a:lnTo>
                  <a:lnTo>
                    <a:pt x="285655" y="394907"/>
                  </a:lnTo>
                  <a:lnTo>
                    <a:pt x="278606" y="388811"/>
                  </a:lnTo>
                  <a:lnTo>
                    <a:pt x="274796" y="395478"/>
                  </a:lnTo>
                  <a:lnTo>
                    <a:pt x="258127" y="398240"/>
                  </a:lnTo>
                  <a:lnTo>
                    <a:pt x="238220" y="412718"/>
                  </a:lnTo>
                  <a:lnTo>
                    <a:pt x="235268" y="424244"/>
                  </a:lnTo>
                  <a:lnTo>
                    <a:pt x="246316" y="430625"/>
                  </a:lnTo>
                  <a:lnTo>
                    <a:pt x="246888" y="441389"/>
                  </a:lnTo>
                  <a:lnTo>
                    <a:pt x="252984" y="445865"/>
                  </a:lnTo>
                  <a:lnTo>
                    <a:pt x="235458" y="452152"/>
                  </a:lnTo>
                  <a:lnTo>
                    <a:pt x="243554" y="457486"/>
                  </a:lnTo>
                  <a:lnTo>
                    <a:pt x="242506" y="471011"/>
                  </a:lnTo>
                  <a:lnTo>
                    <a:pt x="252793" y="479774"/>
                  </a:lnTo>
                  <a:lnTo>
                    <a:pt x="267271" y="479393"/>
                  </a:lnTo>
                  <a:lnTo>
                    <a:pt x="275558" y="493109"/>
                  </a:lnTo>
                  <a:lnTo>
                    <a:pt x="281940" y="493109"/>
                  </a:lnTo>
                  <a:lnTo>
                    <a:pt x="285369" y="487585"/>
                  </a:lnTo>
                  <a:lnTo>
                    <a:pt x="293751" y="485013"/>
                  </a:lnTo>
                  <a:lnTo>
                    <a:pt x="295942" y="479679"/>
                  </a:lnTo>
                  <a:lnTo>
                    <a:pt x="300514" y="484537"/>
                  </a:lnTo>
                  <a:lnTo>
                    <a:pt x="303466" y="480822"/>
                  </a:lnTo>
                  <a:lnTo>
                    <a:pt x="320516" y="484918"/>
                  </a:lnTo>
                  <a:lnTo>
                    <a:pt x="327565" y="482632"/>
                  </a:lnTo>
                  <a:lnTo>
                    <a:pt x="333565" y="486346"/>
                  </a:lnTo>
                  <a:lnTo>
                    <a:pt x="335089" y="494252"/>
                  </a:lnTo>
                  <a:lnTo>
                    <a:pt x="346234" y="502444"/>
                  </a:lnTo>
                  <a:lnTo>
                    <a:pt x="359664" y="503968"/>
                  </a:lnTo>
                  <a:lnTo>
                    <a:pt x="353568" y="492824"/>
                  </a:lnTo>
                  <a:lnTo>
                    <a:pt x="363378" y="488156"/>
                  </a:lnTo>
                  <a:lnTo>
                    <a:pt x="374142" y="476345"/>
                  </a:lnTo>
                  <a:lnTo>
                    <a:pt x="377857" y="474917"/>
                  </a:lnTo>
                  <a:lnTo>
                    <a:pt x="391001" y="481394"/>
                  </a:lnTo>
                  <a:lnTo>
                    <a:pt x="389763" y="476726"/>
                  </a:lnTo>
                  <a:lnTo>
                    <a:pt x="399383" y="480346"/>
                  </a:lnTo>
                  <a:lnTo>
                    <a:pt x="401860" y="477964"/>
                  </a:lnTo>
                  <a:lnTo>
                    <a:pt x="401860" y="477964"/>
                  </a:lnTo>
                  <a:lnTo>
                    <a:pt x="401098" y="487204"/>
                  </a:lnTo>
                  <a:lnTo>
                    <a:pt x="404241" y="490728"/>
                  </a:lnTo>
                  <a:lnTo>
                    <a:pt x="401574" y="501587"/>
                  </a:lnTo>
                  <a:lnTo>
                    <a:pt x="408718" y="506349"/>
                  </a:lnTo>
                  <a:lnTo>
                    <a:pt x="405003" y="519589"/>
                  </a:lnTo>
                  <a:lnTo>
                    <a:pt x="409099" y="516731"/>
                  </a:lnTo>
                  <a:lnTo>
                    <a:pt x="412528" y="521113"/>
                  </a:lnTo>
                  <a:lnTo>
                    <a:pt x="409099" y="528161"/>
                  </a:lnTo>
                  <a:lnTo>
                    <a:pt x="412146" y="536162"/>
                  </a:lnTo>
                  <a:lnTo>
                    <a:pt x="408432" y="541306"/>
                  </a:lnTo>
                  <a:lnTo>
                    <a:pt x="409670" y="546926"/>
                  </a:lnTo>
                  <a:lnTo>
                    <a:pt x="416147" y="547783"/>
                  </a:lnTo>
                  <a:lnTo>
                    <a:pt x="417576" y="551307"/>
                  </a:lnTo>
                  <a:lnTo>
                    <a:pt x="414147" y="562451"/>
                  </a:lnTo>
                  <a:lnTo>
                    <a:pt x="396621" y="568166"/>
                  </a:lnTo>
                  <a:lnTo>
                    <a:pt x="390715" y="582739"/>
                  </a:lnTo>
                  <a:lnTo>
                    <a:pt x="396050" y="612458"/>
                  </a:lnTo>
                  <a:lnTo>
                    <a:pt x="406336" y="612458"/>
                  </a:lnTo>
                  <a:lnTo>
                    <a:pt x="415957" y="620078"/>
                  </a:lnTo>
                  <a:lnTo>
                    <a:pt x="428339" y="618363"/>
                  </a:lnTo>
                  <a:lnTo>
                    <a:pt x="438340" y="636080"/>
                  </a:lnTo>
                  <a:lnTo>
                    <a:pt x="453294" y="629793"/>
                  </a:lnTo>
                  <a:lnTo>
                    <a:pt x="456247" y="632651"/>
                  </a:lnTo>
                  <a:lnTo>
                    <a:pt x="453771" y="637222"/>
                  </a:lnTo>
                  <a:lnTo>
                    <a:pt x="456819" y="638842"/>
                  </a:lnTo>
                  <a:lnTo>
                    <a:pt x="480250" y="631508"/>
                  </a:lnTo>
                  <a:lnTo>
                    <a:pt x="491966" y="632746"/>
                  </a:lnTo>
                  <a:lnTo>
                    <a:pt x="493966" y="625602"/>
                  </a:lnTo>
                  <a:lnTo>
                    <a:pt x="493966" y="625602"/>
                  </a:lnTo>
                  <a:lnTo>
                    <a:pt x="500919" y="650367"/>
                  </a:lnTo>
                  <a:lnTo>
                    <a:pt x="510635" y="667322"/>
                  </a:lnTo>
                  <a:lnTo>
                    <a:pt x="530161" y="686181"/>
                  </a:lnTo>
                  <a:lnTo>
                    <a:pt x="530161" y="686181"/>
                  </a:lnTo>
                  <a:lnTo>
                    <a:pt x="524256" y="691801"/>
                  </a:lnTo>
                  <a:lnTo>
                    <a:pt x="521970" y="701802"/>
                  </a:lnTo>
                  <a:lnTo>
                    <a:pt x="518446" y="702278"/>
                  </a:lnTo>
                  <a:lnTo>
                    <a:pt x="510254" y="714089"/>
                  </a:lnTo>
                  <a:lnTo>
                    <a:pt x="495109" y="715518"/>
                  </a:lnTo>
                  <a:lnTo>
                    <a:pt x="477869" y="748951"/>
                  </a:lnTo>
                  <a:lnTo>
                    <a:pt x="401193" y="751618"/>
                  </a:lnTo>
                  <a:lnTo>
                    <a:pt x="395097" y="763334"/>
                  </a:lnTo>
                  <a:lnTo>
                    <a:pt x="386715" y="768477"/>
                  </a:lnTo>
                  <a:lnTo>
                    <a:pt x="378619" y="782574"/>
                  </a:lnTo>
                  <a:lnTo>
                    <a:pt x="360045" y="799814"/>
                  </a:lnTo>
                  <a:lnTo>
                    <a:pt x="357950" y="806101"/>
                  </a:lnTo>
                  <a:lnTo>
                    <a:pt x="349186" y="792480"/>
                  </a:lnTo>
                  <a:lnTo>
                    <a:pt x="344614" y="790480"/>
                  </a:lnTo>
                  <a:lnTo>
                    <a:pt x="339661" y="794956"/>
                  </a:lnTo>
                  <a:lnTo>
                    <a:pt x="338328" y="799624"/>
                  </a:lnTo>
                  <a:lnTo>
                    <a:pt x="341471" y="802100"/>
                  </a:lnTo>
                  <a:lnTo>
                    <a:pt x="338518" y="807149"/>
                  </a:lnTo>
                  <a:lnTo>
                    <a:pt x="332804" y="805910"/>
                  </a:lnTo>
                  <a:lnTo>
                    <a:pt x="332899" y="812959"/>
                  </a:lnTo>
                  <a:lnTo>
                    <a:pt x="339280" y="816864"/>
                  </a:lnTo>
                  <a:lnTo>
                    <a:pt x="334423" y="822770"/>
                  </a:lnTo>
                  <a:lnTo>
                    <a:pt x="324707" y="820007"/>
                  </a:lnTo>
                  <a:lnTo>
                    <a:pt x="303086" y="826865"/>
                  </a:lnTo>
                  <a:lnTo>
                    <a:pt x="300704" y="842486"/>
                  </a:lnTo>
                  <a:lnTo>
                    <a:pt x="293846" y="847249"/>
                  </a:lnTo>
                  <a:lnTo>
                    <a:pt x="289179" y="866204"/>
                  </a:lnTo>
                  <a:lnTo>
                    <a:pt x="278511" y="878110"/>
                  </a:lnTo>
                  <a:lnTo>
                    <a:pt x="280035" y="882682"/>
                  </a:lnTo>
                  <a:lnTo>
                    <a:pt x="269557" y="895445"/>
                  </a:lnTo>
                  <a:lnTo>
                    <a:pt x="267271" y="904685"/>
                  </a:lnTo>
                  <a:lnTo>
                    <a:pt x="243078" y="912686"/>
                  </a:lnTo>
                  <a:lnTo>
                    <a:pt x="238792" y="922401"/>
                  </a:lnTo>
                  <a:lnTo>
                    <a:pt x="225743" y="934974"/>
                  </a:lnTo>
                  <a:lnTo>
                    <a:pt x="218789" y="952691"/>
                  </a:lnTo>
                  <a:lnTo>
                    <a:pt x="220599" y="964978"/>
                  </a:lnTo>
                  <a:lnTo>
                    <a:pt x="225457" y="967073"/>
                  </a:lnTo>
                  <a:lnTo>
                    <a:pt x="228885" y="975360"/>
                  </a:lnTo>
                  <a:lnTo>
                    <a:pt x="228029" y="980122"/>
                  </a:lnTo>
                  <a:lnTo>
                    <a:pt x="235362" y="978218"/>
                  </a:lnTo>
                  <a:lnTo>
                    <a:pt x="241173" y="988028"/>
                  </a:lnTo>
                  <a:lnTo>
                    <a:pt x="242221" y="1001173"/>
                  </a:lnTo>
                  <a:lnTo>
                    <a:pt x="242221" y="1001173"/>
                  </a:lnTo>
                  <a:lnTo>
                    <a:pt x="224218" y="1013460"/>
                  </a:lnTo>
                  <a:lnTo>
                    <a:pt x="214217" y="998315"/>
                  </a:lnTo>
                  <a:lnTo>
                    <a:pt x="199834" y="994981"/>
                  </a:lnTo>
                  <a:lnTo>
                    <a:pt x="197834" y="1000887"/>
                  </a:lnTo>
                  <a:lnTo>
                    <a:pt x="191643" y="1001173"/>
                  </a:lnTo>
                  <a:lnTo>
                    <a:pt x="186023" y="1015651"/>
                  </a:lnTo>
                  <a:lnTo>
                    <a:pt x="175450" y="1019556"/>
                  </a:lnTo>
                  <a:lnTo>
                    <a:pt x="172688" y="1017461"/>
                  </a:lnTo>
                  <a:lnTo>
                    <a:pt x="174974" y="1011841"/>
                  </a:lnTo>
                  <a:lnTo>
                    <a:pt x="172117" y="1006126"/>
                  </a:lnTo>
                  <a:lnTo>
                    <a:pt x="158115" y="1007555"/>
                  </a:lnTo>
                  <a:lnTo>
                    <a:pt x="154114" y="1004792"/>
                  </a:lnTo>
                  <a:lnTo>
                    <a:pt x="136398" y="1008602"/>
                  </a:lnTo>
                  <a:lnTo>
                    <a:pt x="113538" y="993077"/>
                  </a:lnTo>
                  <a:lnTo>
                    <a:pt x="96012" y="987266"/>
                  </a:lnTo>
                  <a:lnTo>
                    <a:pt x="87725" y="988981"/>
                  </a:lnTo>
                  <a:lnTo>
                    <a:pt x="81058" y="984980"/>
                  </a:lnTo>
                  <a:lnTo>
                    <a:pt x="72485" y="985838"/>
                  </a:lnTo>
                  <a:lnTo>
                    <a:pt x="66484" y="973836"/>
                  </a:lnTo>
                  <a:lnTo>
                    <a:pt x="61055" y="973455"/>
                  </a:lnTo>
                  <a:lnTo>
                    <a:pt x="61722" y="978980"/>
                  </a:lnTo>
                  <a:lnTo>
                    <a:pt x="58960" y="973360"/>
                  </a:lnTo>
                  <a:lnTo>
                    <a:pt x="55245" y="976503"/>
                  </a:lnTo>
                  <a:lnTo>
                    <a:pt x="46387" y="973455"/>
                  </a:lnTo>
                  <a:lnTo>
                    <a:pt x="45529" y="976979"/>
                  </a:lnTo>
                  <a:lnTo>
                    <a:pt x="34766" y="970788"/>
                  </a:lnTo>
                  <a:lnTo>
                    <a:pt x="32004" y="972884"/>
                  </a:lnTo>
                  <a:lnTo>
                    <a:pt x="32004" y="972884"/>
                  </a:lnTo>
                  <a:lnTo>
                    <a:pt x="29337" y="963454"/>
                  </a:lnTo>
                  <a:lnTo>
                    <a:pt x="15621" y="958310"/>
                  </a:lnTo>
                  <a:lnTo>
                    <a:pt x="10858" y="952595"/>
                  </a:lnTo>
                  <a:lnTo>
                    <a:pt x="14859" y="942689"/>
                  </a:lnTo>
                  <a:lnTo>
                    <a:pt x="9049" y="938022"/>
                  </a:lnTo>
                  <a:lnTo>
                    <a:pt x="9620" y="933641"/>
                  </a:lnTo>
                  <a:lnTo>
                    <a:pt x="1714" y="931069"/>
                  </a:lnTo>
                  <a:lnTo>
                    <a:pt x="5048" y="921449"/>
                  </a:lnTo>
                  <a:lnTo>
                    <a:pt x="0" y="921068"/>
                  </a:lnTo>
                  <a:lnTo>
                    <a:pt x="3048" y="916591"/>
                  </a:lnTo>
                  <a:lnTo>
                    <a:pt x="8572" y="917353"/>
                  </a:lnTo>
                  <a:lnTo>
                    <a:pt x="26003" y="908685"/>
                  </a:lnTo>
                  <a:lnTo>
                    <a:pt x="27908" y="894874"/>
                  </a:lnTo>
                  <a:lnTo>
                    <a:pt x="31909" y="894302"/>
                  </a:lnTo>
                  <a:lnTo>
                    <a:pt x="34290" y="899351"/>
                  </a:lnTo>
                  <a:lnTo>
                    <a:pt x="39243" y="895922"/>
                  </a:lnTo>
                  <a:lnTo>
                    <a:pt x="35719" y="883825"/>
                  </a:lnTo>
                  <a:lnTo>
                    <a:pt x="39719" y="878014"/>
                  </a:lnTo>
                  <a:lnTo>
                    <a:pt x="36957" y="874776"/>
                  </a:lnTo>
                  <a:lnTo>
                    <a:pt x="38957" y="868299"/>
                  </a:lnTo>
                  <a:lnTo>
                    <a:pt x="35338" y="865918"/>
                  </a:lnTo>
                  <a:lnTo>
                    <a:pt x="36481" y="855536"/>
                  </a:lnTo>
                  <a:lnTo>
                    <a:pt x="44291" y="852106"/>
                  </a:lnTo>
                  <a:lnTo>
                    <a:pt x="50863" y="841343"/>
                  </a:lnTo>
                  <a:lnTo>
                    <a:pt x="52959" y="829818"/>
                  </a:lnTo>
                  <a:lnTo>
                    <a:pt x="59626" y="824770"/>
                  </a:lnTo>
                  <a:lnTo>
                    <a:pt x="61341" y="816578"/>
                  </a:lnTo>
                  <a:lnTo>
                    <a:pt x="66199" y="813340"/>
                  </a:lnTo>
                  <a:lnTo>
                    <a:pt x="68866" y="802862"/>
                  </a:lnTo>
                  <a:lnTo>
                    <a:pt x="78677" y="788289"/>
                  </a:lnTo>
                  <a:lnTo>
                    <a:pt x="81248" y="775430"/>
                  </a:lnTo>
                  <a:lnTo>
                    <a:pt x="72580" y="768477"/>
                  </a:lnTo>
                  <a:lnTo>
                    <a:pt x="63627" y="770668"/>
                  </a:lnTo>
                  <a:lnTo>
                    <a:pt x="69818" y="760762"/>
                  </a:lnTo>
                  <a:lnTo>
                    <a:pt x="61150" y="753142"/>
                  </a:lnTo>
                  <a:lnTo>
                    <a:pt x="59150" y="739521"/>
                  </a:lnTo>
                  <a:lnTo>
                    <a:pt x="49530" y="725424"/>
                  </a:lnTo>
                  <a:lnTo>
                    <a:pt x="49816" y="716280"/>
                  </a:lnTo>
                  <a:lnTo>
                    <a:pt x="42196" y="708470"/>
                  </a:lnTo>
                  <a:lnTo>
                    <a:pt x="44386" y="701802"/>
                  </a:lnTo>
                  <a:lnTo>
                    <a:pt x="32004" y="699516"/>
                  </a:lnTo>
                  <a:lnTo>
                    <a:pt x="32575" y="695992"/>
                  </a:lnTo>
                  <a:lnTo>
                    <a:pt x="21336" y="690753"/>
                  </a:lnTo>
                  <a:lnTo>
                    <a:pt x="14097" y="691134"/>
                  </a:lnTo>
                  <a:lnTo>
                    <a:pt x="9525" y="684847"/>
                  </a:lnTo>
                  <a:lnTo>
                    <a:pt x="11049" y="673703"/>
                  </a:lnTo>
                  <a:lnTo>
                    <a:pt x="7239" y="667703"/>
                  </a:lnTo>
                  <a:lnTo>
                    <a:pt x="14288" y="655034"/>
                  </a:lnTo>
                  <a:lnTo>
                    <a:pt x="11716" y="640937"/>
                  </a:lnTo>
                  <a:lnTo>
                    <a:pt x="17050" y="635699"/>
                  </a:lnTo>
                  <a:lnTo>
                    <a:pt x="17812" y="627507"/>
                  </a:lnTo>
                  <a:lnTo>
                    <a:pt x="29432" y="626078"/>
                  </a:lnTo>
                  <a:lnTo>
                    <a:pt x="29908" y="617792"/>
                  </a:lnTo>
                  <a:lnTo>
                    <a:pt x="35909" y="619030"/>
                  </a:lnTo>
                  <a:lnTo>
                    <a:pt x="40672" y="609505"/>
                  </a:lnTo>
                  <a:lnTo>
                    <a:pt x="45053" y="610267"/>
                  </a:lnTo>
                  <a:lnTo>
                    <a:pt x="46958" y="599408"/>
                  </a:lnTo>
                  <a:lnTo>
                    <a:pt x="37338" y="590741"/>
                  </a:lnTo>
                  <a:lnTo>
                    <a:pt x="36481" y="577691"/>
                  </a:lnTo>
                  <a:lnTo>
                    <a:pt x="50863" y="563118"/>
                  </a:lnTo>
                  <a:lnTo>
                    <a:pt x="55912" y="563309"/>
                  </a:lnTo>
                  <a:lnTo>
                    <a:pt x="58198" y="558546"/>
                  </a:lnTo>
                  <a:lnTo>
                    <a:pt x="63722" y="558355"/>
                  </a:lnTo>
                  <a:lnTo>
                    <a:pt x="69532" y="551879"/>
                  </a:lnTo>
                  <a:lnTo>
                    <a:pt x="77438" y="565023"/>
                  </a:lnTo>
                  <a:lnTo>
                    <a:pt x="88106" y="565309"/>
                  </a:lnTo>
                  <a:lnTo>
                    <a:pt x="98107" y="554164"/>
                  </a:lnTo>
                  <a:lnTo>
                    <a:pt x="106585" y="559499"/>
                  </a:lnTo>
                  <a:lnTo>
                    <a:pt x="110014" y="547021"/>
                  </a:lnTo>
                  <a:lnTo>
                    <a:pt x="116586" y="545687"/>
                  </a:lnTo>
                  <a:lnTo>
                    <a:pt x="119634" y="540449"/>
                  </a:lnTo>
                  <a:lnTo>
                    <a:pt x="114205" y="535781"/>
                  </a:lnTo>
                  <a:lnTo>
                    <a:pt x="114681" y="527113"/>
                  </a:lnTo>
                  <a:lnTo>
                    <a:pt x="120777" y="518731"/>
                  </a:lnTo>
                  <a:lnTo>
                    <a:pt x="121062" y="510064"/>
                  </a:lnTo>
                  <a:lnTo>
                    <a:pt x="130778" y="488347"/>
                  </a:lnTo>
                  <a:lnTo>
                    <a:pt x="124015" y="479108"/>
                  </a:lnTo>
                  <a:lnTo>
                    <a:pt x="116300" y="478155"/>
                  </a:lnTo>
                  <a:lnTo>
                    <a:pt x="113442" y="472345"/>
                  </a:lnTo>
                  <a:lnTo>
                    <a:pt x="113729" y="454533"/>
                  </a:lnTo>
                  <a:lnTo>
                    <a:pt x="117062" y="450247"/>
                  </a:lnTo>
                  <a:lnTo>
                    <a:pt x="111633" y="438531"/>
                  </a:lnTo>
                  <a:lnTo>
                    <a:pt x="90964" y="438626"/>
                  </a:lnTo>
                  <a:lnTo>
                    <a:pt x="87916" y="434721"/>
                  </a:lnTo>
                  <a:lnTo>
                    <a:pt x="71438" y="430530"/>
                  </a:lnTo>
                  <a:lnTo>
                    <a:pt x="66961" y="418814"/>
                  </a:lnTo>
                  <a:lnTo>
                    <a:pt x="53626" y="416052"/>
                  </a:lnTo>
                  <a:lnTo>
                    <a:pt x="60865" y="411099"/>
                  </a:lnTo>
                  <a:lnTo>
                    <a:pt x="63722" y="397859"/>
                  </a:lnTo>
                  <a:lnTo>
                    <a:pt x="68485" y="408718"/>
                  </a:lnTo>
                  <a:lnTo>
                    <a:pt x="73914" y="406337"/>
                  </a:lnTo>
                  <a:lnTo>
                    <a:pt x="73819" y="388715"/>
                  </a:lnTo>
                  <a:lnTo>
                    <a:pt x="79820" y="390620"/>
                  </a:lnTo>
                  <a:lnTo>
                    <a:pt x="92487" y="387191"/>
                  </a:lnTo>
                  <a:lnTo>
                    <a:pt x="95059" y="380810"/>
                  </a:lnTo>
                  <a:lnTo>
                    <a:pt x="118586" y="377190"/>
                  </a:lnTo>
                  <a:lnTo>
                    <a:pt x="128016" y="365855"/>
                  </a:lnTo>
                  <a:lnTo>
                    <a:pt x="118015" y="359283"/>
                  </a:lnTo>
                  <a:lnTo>
                    <a:pt x="111347" y="362712"/>
                  </a:lnTo>
                  <a:lnTo>
                    <a:pt x="102108" y="359759"/>
                  </a:lnTo>
                  <a:lnTo>
                    <a:pt x="96678" y="341281"/>
                  </a:lnTo>
                  <a:lnTo>
                    <a:pt x="98298" y="324898"/>
                  </a:lnTo>
                  <a:lnTo>
                    <a:pt x="88487" y="319278"/>
                  </a:lnTo>
                  <a:lnTo>
                    <a:pt x="89059" y="315182"/>
                  </a:lnTo>
                  <a:lnTo>
                    <a:pt x="80963" y="301181"/>
                  </a:lnTo>
                  <a:close/>
                </a:path>
              </a:pathLst>
            </a:custGeom>
            <a:grpFill/>
            <a:ln w="3175" cap="flat">
              <a:solidFill>
                <a:schemeClr val="bg1">
                  <a:lumMod val="50000"/>
                </a:schemeClr>
              </a:solid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87920A9-D154-CA1D-1B3A-E95757943BF3}"/>
                </a:ext>
              </a:extLst>
            </p:cNvPr>
            <p:cNvSpPr/>
            <p:nvPr/>
          </p:nvSpPr>
          <p:spPr>
            <a:xfrm>
              <a:off x="8144636" y="3995737"/>
              <a:ext cx="756284" cy="720471"/>
            </a:xfrm>
            <a:custGeom>
              <a:avLst/>
              <a:gdLst>
                <a:gd name="connsiteX0" fmla="*/ 405003 w 756284"/>
                <a:gd name="connsiteY0" fmla="*/ 2096 h 720471"/>
                <a:gd name="connsiteX1" fmla="*/ 407766 w 756284"/>
                <a:gd name="connsiteY1" fmla="*/ 0 h 720471"/>
                <a:gd name="connsiteX2" fmla="*/ 418529 w 756284"/>
                <a:gd name="connsiteY2" fmla="*/ 6096 h 720471"/>
                <a:gd name="connsiteX3" fmla="*/ 419386 w 756284"/>
                <a:gd name="connsiteY3" fmla="*/ 2572 h 720471"/>
                <a:gd name="connsiteX4" fmla="*/ 428339 w 756284"/>
                <a:gd name="connsiteY4" fmla="*/ 5620 h 720471"/>
                <a:gd name="connsiteX5" fmla="*/ 432054 w 756284"/>
                <a:gd name="connsiteY5" fmla="*/ 2572 h 720471"/>
                <a:gd name="connsiteX6" fmla="*/ 434816 w 756284"/>
                <a:gd name="connsiteY6" fmla="*/ 8096 h 720471"/>
                <a:gd name="connsiteX7" fmla="*/ 434245 w 756284"/>
                <a:gd name="connsiteY7" fmla="*/ 2667 h 720471"/>
                <a:gd name="connsiteX8" fmla="*/ 439579 w 756284"/>
                <a:gd name="connsiteY8" fmla="*/ 3048 h 720471"/>
                <a:gd name="connsiteX9" fmla="*/ 445675 w 756284"/>
                <a:gd name="connsiteY9" fmla="*/ 15049 h 720471"/>
                <a:gd name="connsiteX10" fmla="*/ 454152 w 756284"/>
                <a:gd name="connsiteY10" fmla="*/ 14192 h 720471"/>
                <a:gd name="connsiteX11" fmla="*/ 460820 w 756284"/>
                <a:gd name="connsiteY11" fmla="*/ 18193 h 720471"/>
                <a:gd name="connsiteX12" fmla="*/ 469107 w 756284"/>
                <a:gd name="connsiteY12" fmla="*/ 16383 h 720471"/>
                <a:gd name="connsiteX13" fmla="*/ 486632 w 756284"/>
                <a:gd name="connsiteY13" fmla="*/ 22288 h 720471"/>
                <a:gd name="connsiteX14" fmla="*/ 509492 w 756284"/>
                <a:gd name="connsiteY14" fmla="*/ 37719 h 720471"/>
                <a:gd name="connsiteX15" fmla="*/ 527209 w 756284"/>
                <a:gd name="connsiteY15" fmla="*/ 33909 h 720471"/>
                <a:gd name="connsiteX16" fmla="*/ 531305 w 756284"/>
                <a:gd name="connsiteY16" fmla="*/ 36671 h 720471"/>
                <a:gd name="connsiteX17" fmla="*/ 545307 w 756284"/>
                <a:gd name="connsiteY17" fmla="*/ 35338 h 720471"/>
                <a:gd name="connsiteX18" fmla="*/ 548164 w 756284"/>
                <a:gd name="connsiteY18" fmla="*/ 40957 h 720471"/>
                <a:gd name="connsiteX19" fmla="*/ 545878 w 756284"/>
                <a:gd name="connsiteY19" fmla="*/ 46577 h 720471"/>
                <a:gd name="connsiteX20" fmla="*/ 548735 w 756284"/>
                <a:gd name="connsiteY20" fmla="*/ 48673 h 720471"/>
                <a:gd name="connsiteX21" fmla="*/ 559308 w 756284"/>
                <a:gd name="connsiteY21" fmla="*/ 44768 h 720471"/>
                <a:gd name="connsiteX22" fmla="*/ 564928 w 756284"/>
                <a:gd name="connsiteY22" fmla="*/ 30289 h 720471"/>
                <a:gd name="connsiteX23" fmla="*/ 571024 w 756284"/>
                <a:gd name="connsiteY23" fmla="*/ 30099 h 720471"/>
                <a:gd name="connsiteX24" fmla="*/ 573119 w 756284"/>
                <a:gd name="connsiteY24" fmla="*/ 24194 h 720471"/>
                <a:gd name="connsiteX25" fmla="*/ 587502 w 756284"/>
                <a:gd name="connsiteY25" fmla="*/ 27527 h 720471"/>
                <a:gd name="connsiteX26" fmla="*/ 597503 w 756284"/>
                <a:gd name="connsiteY26" fmla="*/ 42672 h 720471"/>
                <a:gd name="connsiteX27" fmla="*/ 615506 w 756284"/>
                <a:gd name="connsiteY27" fmla="*/ 30385 h 720471"/>
                <a:gd name="connsiteX28" fmla="*/ 615506 w 756284"/>
                <a:gd name="connsiteY28" fmla="*/ 30385 h 720471"/>
                <a:gd name="connsiteX29" fmla="*/ 611600 w 756284"/>
                <a:gd name="connsiteY29" fmla="*/ 53626 h 720471"/>
                <a:gd name="connsiteX30" fmla="*/ 600551 w 756284"/>
                <a:gd name="connsiteY30" fmla="*/ 60484 h 720471"/>
                <a:gd name="connsiteX31" fmla="*/ 601980 w 756284"/>
                <a:gd name="connsiteY31" fmla="*/ 68961 h 720471"/>
                <a:gd name="connsiteX32" fmla="*/ 597980 w 756284"/>
                <a:gd name="connsiteY32" fmla="*/ 82201 h 720471"/>
                <a:gd name="connsiteX33" fmla="*/ 601314 w 756284"/>
                <a:gd name="connsiteY33" fmla="*/ 87439 h 720471"/>
                <a:gd name="connsiteX34" fmla="*/ 616839 w 756284"/>
                <a:gd name="connsiteY34" fmla="*/ 73057 h 720471"/>
                <a:gd name="connsiteX35" fmla="*/ 616744 w 756284"/>
                <a:gd name="connsiteY35" fmla="*/ 67437 h 720471"/>
                <a:gd name="connsiteX36" fmla="*/ 619601 w 756284"/>
                <a:gd name="connsiteY36" fmla="*/ 71247 h 720471"/>
                <a:gd name="connsiteX37" fmla="*/ 623888 w 756284"/>
                <a:gd name="connsiteY37" fmla="*/ 70676 h 720471"/>
                <a:gd name="connsiteX38" fmla="*/ 655225 w 756284"/>
                <a:gd name="connsiteY38" fmla="*/ 54007 h 720471"/>
                <a:gd name="connsiteX39" fmla="*/ 678657 w 756284"/>
                <a:gd name="connsiteY39" fmla="*/ 47815 h 720471"/>
                <a:gd name="connsiteX40" fmla="*/ 685705 w 756284"/>
                <a:gd name="connsiteY40" fmla="*/ 40005 h 720471"/>
                <a:gd name="connsiteX41" fmla="*/ 690372 w 756284"/>
                <a:gd name="connsiteY41" fmla="*/ 39053 h 720471"/>
                <a:gd name="connsiteX42" fmla="*/ 691134 w 756284"/>
                <a:gd name="connsiteY42" fmla="*/ 43720 h 720471"/>
                <a:gd name="connsiteX43" fmla="*/ 682943 w 756284"/>
                <a:gd name="connsiteY43" fmla="*/ 60674 h 720471"/>
                <a:gd name="connsiteX44" fmla="*/ 669036 w 756284"/>
                <a:gd name="connsiteY44" fmla="*/ 60007 h 720471"/>
                <a:gd name="connsiteX45" fmla="*/ 661988 w 756284"/>
                <a:gd name="connsiteY45" fmla="*/ 70009 h 720471"/>
                <a:gd name="connsiteX46" fmla="*/ 663893 w 756284"/>
                <a:gd name="connsiteY46" fmla="*/ 75533 h 720471"/>
                <a:gd name="connsiteX47" fmla="*/ 651415 w 756284"/>
                <a:gd name="connsiteY47" fmla="*/ 75438 h 720471"/>
                <a:gd name="connsiteX48" fmla="*/ 647890 w 756284"/>
                <a:gd name="connsiteY48" fmla="*/ 80677 h 720471"/>
                <a:gd name="connsiteX49" fmla="*/ 644748 w 756284"/>
                <a:gd name="connsiteY49" fmla="*/ 78677 h 720471"/>
                <a:gd name="connsiteX50" fmla="*/ 643319 w 756284"/>
                <a:gd name="connsiteY50" fmla="*/ 86582 h 720471"/>
                <a:gd name="connsiteX51" fmla="*/ 636937 w 756284"/>
                <a:gd name="connsiteY51" fmla="*/ 94107 h 720471"/>
                <a:gd name="connsiteX52" fmla="*/ 617982 w 756284"/>
                <a:gd name="connsiteY52" fmla="*/ 95726 h 720471"/>
                <a:gd name="connsiteX53" fmla="*/ 602457 w 756284"/>
                <a:gd name="connsiteY53" fmla="*/ 120015 h 720471"/>
                <a:gd name="connsiteX54" fmla="*/ 597218 w 756284"/>
                <a:gd name="connsiteY54" fmla="*/ 117729 h 720471"/>
                <a:gd name="connsiteX55" fmla="*/ 600075 w 756284"/>
                <a:gd name="connsiteY55" fmla="*/ 131064 h 720471"/>
                <a:gd name="connsiteX56" fmla="*/ 590169 w 756284"/>
                <a:gd name="connsiteY56" fmla="*/ 134398 h 720471"/>
                <a:gd name="connsiteX57" fmla="*/ 584168 w 756284"/>
                <a:gd name="connsiteY57" fmla="*/ 141637 h 720471"/>
                <a:gd name="connsiteX58" fmla="*/ 578930 w 756284"/>
                <a:gd name="connsiteY58" fmla="*/ 137255 h 720471"/>
                <a:gd name="connsiteX59" fmla="*/ 560927 w 756284"/>
                <a:gd name="connsiteY59" fmla="*/ 147828 h 720471"/>
                <a:gd name="connsiteX60" fmla="*/ 559023 w 756284"/>
                <a:gd name="connsiteY60" fmla="*/ 158972 h 720471"/>
                <a:gd name="connsiteX61" fmla="*/ 549974 w 756284"/>
                <a:gd name="connsiteY61" fmla="*/ 172307 h 720471"/>
                <a:gd name="connsiteX62" fmla="*/ 539496 w 756284"/>
                <a:gd name="connsiteY62" fmla="*/ 177070 h 720471"/>
                <a:gd name="connsiteX63" fmla="*/ 539496 w 756284"/>
                <a:gd name="connsiteY63" fmla="*/ 188690 h 720471"/>
                <a:gd name="connsiteX64" fmla="*/ 534639 w 756284"/>
                <a:gd name="connsiteY64" fmla="*/ 199263 h 720471"/>
                <a:gd name="connsiteX65" fmla="*/ 536829 w 756284"/>
                <a:gd name="connsiteY65" fmla="*/ 203073 h 720471"/>
                <a:gd name="connsiteX66" fmla="*/ 542068 w 756284"/>
                <a:gd name="connsiteY66" fmla="*/ 199739 h 720471"/>
                <a:gd name="connsiteX67" fmla="*/ 548164 w 756284"/>
                <a:gd name="connsiteY67" fmla="*/ 206407 h 720471"/>
                <a:gd name="connsiteX68" fmla="*/ 571690 w 756284"/>
                <a:gd name="connsiteY68" fmla="*/ 201073 h 720471"/>
                <a:gd name="connsiteX69" fmla="*/ 576358 w 756284"/>
                <a:gd name="connsiteY69" fmla="*/ 206502 h 720471"/>
                <a:gd name="connsiteX70" fmla="*/ 583787 w 756284"/>
                <a:gd name="connsiteY70" fmla="*/ 207931 h 720471"/>
                <a:gd name="connsiteX71" fmla="*/ 581692 w 756284"/>
                <a:gd name="connsiteY71" fmla="*/ 214122 h 720471"/>
                <a:gd name="connsiteX72" fmla="*/ 588645 w 756284"/>
                <a:gd name="connsiteY72" fmla="*/ 215837 h 720471"/>
                <a:gd name="connsiteX73" fmla="*/ 587598 w 756284"/>
                <a:gd name="connsiteY73" fmla="*/ 223933 h 720471"/>
                <a:gd name="connsiteX74" fmla="*/ 593788 w 756284"/>
                <a:gd name="connsiteY74" fmla="*/ 221837 h 720471"/>
                <a:gd name="connsiteX75" fmla="*/ 609696 w 756284"/>
                <a:gd name="connsiteY75" fmla="*/ 232505 h 720471"/>
                <a:gd name="connsiteX76" fmla="*/ 611505 w 756284"/>
                <a:gd name="connsiteY76" fmla="*/ 250412 h 720471"/>
                <a:gd name="connsiteX77" fmla="*/ 622554 w 756284"/>
                <a:gd name="connsiteY77" fmla="*/ 264128 h 720471"/>
                <a:gd name="connsiteX78" fmla="*/ 639414 w 756284"/>
                <a:gd name="connsiteY78" fmla="*/ 266700 h 720471"/>
                <a:gd name="connsiteX79" fmla="*/ 642080 w 756284"/>
                <a:gd name="connsiteY79" fmla="*/ 260509 h 720471"/>
                <a:gd name="connsiteX80" fmla="*/ 657797 w 756284"/>
                <a:gd name="connsiteY80" fmla="*/ 266319 h 720471"/>
                <a:gd name="connsiteX81" fmla="*/ 675132 w 756284"/>
                <a:gd name="connsiteY81" fmla="*/ 262509 h 720471"/>
                <a:gd name="connsiteX82" fmla="*/ 678657 w 756284"/>
                <a:gd name="connsiteY82" fmla="*/ 257461 h 720471"/>
                <a:gd name="connsiteX83" fmla="*/ 682752 w 756284"/>
                <a:gd name="connsiteY83" fmla="*/ 261938 h 720471"/>
                <a:gd name="connsiteX84" fmla="*/ 690467 w 756284"/>
                <a:gd name="connsiteY84" fmla="*/ 260128 h 720471"/>
                <a:gd name="connsiteX85" fmla="*/ 694468 w 756284"/>
                <a:gd name="connsiteY85" fmla="*/ 266795 h 720471"/>
                <a:gd name="connsiteX86" fmla="*/ 701326 w 756284"/>
                <a:gd name="connsiteY86" fmla="*/ 264033 h 720471"/>
                <a:gd name="connsiteX87" fmla="*/ 701326 w 756284"/>
                <a:gd name="connsiteY87" fmla="*/ 264033 h 720471"/>
                <a:gd name="connsiteX88" fmla="*/ 702374 w 756284"/>
                <a:gd name="connsiteY88" fmla="*/ 273272 h 720471"/>
                <a:gd name="connsiteX89" fmla="*/ 697516 w 756284"/>
                <a:gd name="connsiteY89" fmla="*/ 280892 h 720471"/>
                <a:gd name="connsiteX90" fmla="*/ 703993 w 756284"/>
                <a:gd name="connsiteY90" fmla="*/ 292513 h 720471"/>
                <a:gd name="connsiteX91" fmla="*/ 721995 w 756284"/>
                <a:gd name="connsiteY91" fmla="*/ 302038 h 720471"/>
                <a:gd name="connsiteX92" fmla="*/ 722471 w 756284"/>
                <a:gd name="connsiteY92" fmla="*/ 308705 h 720471"/>
                <a:gd name="connsiteX93" fmla="*/ 731901 w 756284"/>
                <a:gd name="connsiteY93" fmla="*/ 305562 h 720471"/>
                <a:gd name="connsiteX94" fmla="*/ 733235 w 756284"/>
                <a:gd name="connsiteY94" fmla="*/ 308991 h 720471"/>
                <a:gd name="connsiteX95" fmla="*/ 738855 w 756284"/>
                <a:gd name="connsiteY95" fmla="*/ 304990 h 720471"/>
                <a:gd name="connsiteX96" fmla="*/ 747998 w 756284"/>
                <a:gd name="connsiteY96" fmla="*/ 307657 h 720471"/>
                <a:gd name="connsiteX97" fmla="*/ 743522 w 756284"/>
                <a:gd name="connsiteY97" fmla="*/ 314896 h 720471"/>
                <a:gd name="connsiteX98" fmla="*/ 746760 w 756284"/>
                <a:gd name="connsiteY98" fmla="*/ 322707 h 720471"/>
                <a:gd name="connsiteX99" fmla="*/ 741807 w 756284"/>
                <a:gd name="connsiteY99" fmla="*/ 331184 h 720471"/>
                <a:gd name="connsiteX100" fmla="*/ 756285 w 756284"/>
                <a:gd name="connsiteY100" fmla="*/ 351663 h 720471"/>
                <a:gd name="connsiteX101" fmla="*/ 755428 w 756284"/>
                <a:gd name="connsiteY101" fmla="*/ 363760 h 720471"/>
                <a:gd name="connsiteX102" fmla="*/ 746188 w 756284"/>
                <a:gd name="connsiteY102" fmla="*/ 361188 h 720471"/>
                <a:gd name="connsiteX103" fmla="*/ 741045 w 756284"/>
                <a:gd name="connsiteY103" fmla="*/ 366522 h 720471"/>
                <a:gd name="connsiteX104" fmla="*/ 731425 w 756284"/>
                <a:gd name="connsiteY104" fmla="*/ 369094 h 720471"/>
                <a:gd name="connsiteX105" fmla="*/ 730758 w 756284"/>
                <a:gd name="connsiteY105" fmla="*/ 376142 h 720471"/>
                <a:gd name="connsiteX106" fmla="*/ 697707 w 756284"/>
                <a:gd name="connsiteY106" fmla="*/ 390049 h 720471"/>
                <a:gd name="connsiteX107" fmla="*/ 687229 w 756284"/>
                <a:gd name="connsiteY107" fmla="*/ 379286 h 720471"/>
                <a:gd name="connsiteX108" fmla="*/ 683800 w 756284"/>
                <a:gd name="connsiteY108" fmla="*/ 372142 h 720471"/>
                <a:gd name="connsiteX109" fmla="*/ 685419 w 756284"/>
                <a:gd name="connsiteY109" fmla="*/ 367665 h 720471"/>
                <a:gd name="connsiteX110" fmla="*/ 676371 w 756284"/>
                <a:gd name="connsiteY110" fmla="*/ 361379 h 720471"/>
                <a:gd name="connsiteX111" fmla="*/ 678275 w 756284"/>
                <a:gd name="connsiteY111" fmla="*/ 352901 h 720471"/>
                <a:gd name="connsiteX112" fmla="*/ 674370 w 756284"/>
                <a:gd name="connsiteY112" fmla="*/ 347567 h 720471"/>
                <a:gd name="connsiteX113" fmla="*/ 664750 w 756284"/>
                <a:gd name="connsiteY113" fmla="*/ 343090 h 720471"/>
                <a:gd name="connsiteX114" fmla="*/ 660559 w 756284"/>
                <a:gd name="connsiteY114" fmla="*/ 347281 h 720471"/>
                <a:gd name="connsiteX115" fmla="*/ 655130 w 756284"/>
                <a:gd name="connsiteY115" fmla="*/ 337471 h 720471"/>
                <a:gd name="connsiteX116" fmla="*/ 636175 w 756284"/>
                <a:gd name="connsiteY116" fmla="*/ 338328 h 720471"/>
                <a:gd name="connsiteX117" fmla="*/ 630079 w 756284"/>
                <a:gd name="connsiteY117" fmla="*/ 343186 h 720471"/>
                <a:gd name="connsiteX118" fmla="*/ 623792 w 756284"/>
                <a:gd name="connsiteY118" fmla="*/ 365093 h 720471"/>
                <a:gd name="connsiteX119" fmla="*/ 633984 w 756284"/>
                <a:gd name="connsiteY119" fmla="*/ 366522 h 720471"/>
                <a:gd name="connsiteX120" fmla="*/ 632079 w 756284"/>
                <a:gd name="connsiteY120" fmla="*/ 379190 h 720471"/>
                <a:gd name="connsiteX121" fmla="*/ 626078 w 756284"/>
                <a:gd name="connsiteY121" fmla="*/ 380333 h 720471"/>
                <a:gd name="connsiteX122" fmla="*/ 634651 w 756284"/>
                <a:gd name="connsiteY122" fmla="*/ 407670 h 720471"/>
                <a:gd name="connsiteX123" fmla="*/ 624935 w 756284"/>
                <a:gd name="connsiteY123" fmla="*/ 411575 h 720471"/>
                <a:gd name="connsiteX124" fmla="*/ 607600 w 756284"/>
                <a:gd name="connsiteY124" fmla="*/ 411575 h 720471"/>
                <a:gd name="connsiteX125" fmla="*/ 605790 w 756284"/>
                <a:gd name="connsiteY125" fmla="*/ 419386 h 720471"/>
                <a:gd name="connsiteX126" fmla="*/ 602837 w 756284"/>
                <a:gd name="connsiteY126" fmla="*/ 417005 h 720471"/>
                <a:gd name="connsiteX127" fmla="*/ 599409 w 756284"/>
                <a:gd name="connsiteY127" fmla="*/ 419576 h 720471"/>
                <a:gd name="connsiteX128" fmla="*/ 595694 w 756284"/>
                <a:gd name="connsiteY128" fmla="*/ 437197 h 720471"/>
                <a:gd name="connsiteX129" fmla="*/ 601694 w 756284"/>
                <a:gd name="connsiteY129" fmla="*/ 444722 h 720471"/>
                <a:gd name="connsiteX130" fmla="*/ 592932 w 756284"/>
                <a:gd name="connsiteY130" fmla="*/ 472345 h 720471"/>
                <a:gd name="connsiteX131" fmla="*/ 580359 w 756284"/>
                <a:gd name="connsiteY131" fmla="*/ 474155 h 720471"/>
                <a:gd name="connsiteX132" fmla="*/ 575405 w 756284"/>
                <a:gd name="connsiteY132" fmla="*/ 479393 h 720471"/>
                <a:gd name="connsiteX133" fmla="*/ 561689 w 756284"/>
                <a:gd name="connsiteY133" fmla="*/ 479107 h 720471"/>
                <a:gd name="connsiteX134" fmla="*/ 550259 w 756284"/>
                <a:gd name="connsiteY134" fmla="*/ 468821 h 720471"/>
                <a:gd name="connsiteX135" fmla="*/ 546354 w 756284"/>
                <a:gd name="connsiteY135" fmla="*/ 473202 h 720471"/>
                <a:gd name="connsiteX136" fmla="*/ 545307 w 756284"/>
                <a:gd name="connsiteY136" fmla="*/ 479488 h 720471"/>
                <a:gd name="connsiteX137" fmla="*/ 549402 w 756284"/>
                <a:gd name="connsiteY137" fmla="*/ 488632 h 720471"/>
                <a:gd name="connsiteX138" fmla="*/ 543592 w 756284"/>
                <a:gd name="connsiteY138" fmla="*/ 493871 h 720471"/>
                <a:gd name="connsiteX139" fmla="*/ 550641 w 756284"/>
                <a:gd name="connsiteY139" fmla="*/ 500824 h 720471"/>
                <a:gd name="connsiteX140" fmla="*/ 559213 w 756284"/>
                <a:gd name="connsiteY140" fmla="*/ 500253 h 720471"/>
                <a:gd name="connsiteX141" fmla="*/ 561689 w 756284"/>
                <a:gd name="connsiteY141" fmla="*/ 504825 h 720471"/>
                <a:gd name="connsiteX142" fmla="*/ 574262 w 756284"/>
                <a:gd name="connsiteY142" fmla="*/ 505682 h 720471"/>
                <a:gd name="connsiteX143" fmla="*/ 581597 w 756284"/>
                <a:gd name="connsiteY143" fmla="*/ 512159 h 720471"/>
                <a:gd name="connsiteX144" fmla="*/ 581597 w 756284"/>
                <a:gd name="connsiteY144" fmla="*/ 550069 h 720471"/>
                <a:gd name="connsiteX145" fmla="*/ 594265 w 756284"/>
                <a:gd name="connsiteY145" fmla="*/ 550545 h 720471"/>
                <a:gd name="connsiteX146" fmla="*/ 594360 w 756284"/>
                <a:gd name="connsiteY146" fmla="*/ 555307 h 720471"/>
                <a:gd name="connsiteX147" fmla="*/ 606933 w 756284"/>
                <a:gd name="connsiteY147" fmla="*/ 552164 h 720471"/>
                <a:gd name="connsiteX148" fmla="*/ 625793 w 756284"/>
                <a:gd name="connsiteY148" fmla="*/ 574262 h 720471"/>
                <a:gd name="connsiteX149" fmla="*/ 624173 w 756284"/>
                <a:gd name="connsiteY149" fmla="*/ 576453 h 720471"/>
                <a:gd name="connsiteX150" fmla="*/ 629126 w 756284"/>
                <a:gd name="connsiteY150" fmla="*/ 572929 h 720471"/>
                <a:gd name="connsiteX151" fmla="*/ 637413 w 756284"/>
                <a:gd name="connsiteY151" fmla="*/ 575405 h 720471"/>
                <a:gd name="connsiteX152" fmla="*/ 641033 w 756284"/>
                <a:gd name="connsiteY152" fmla="*/ 563404 h 720471"/>
                <a:gd name="connsiteX153" fmla="*/ 648462 w 756284"/>
                <a:gd name="connsiteY153" fmla="*/ 566071 h 720471"/>
                <a:gd name="connsiteX154" fmla="*/ 649891 w 756284"/>
                <a:gd name="connsiteY154" fmla="*/ 562070 h 720471"/>
                <a:gd name="connsiteX155" fmla="*/ 651701 w 756284"/>
                <a:gd name="connsiteY155" fmla="*/ 567595 h 720471"/>
                <a:gd name="connsiteX156" fmla="*/ 665607 w 756284"/>
                <a:gd name="connsiteY156" fmla="*/ 551688 h 720471"/>
                <a:gd name="connsiteX157" fmla="*/ 669227 w 756284"/>
                <a:gd name="connsiteY157" fmla="*/ 552831 h 720471"/>
                <a:gd name="connsiteX158" fmla="*/ 659321 w 756284"/>
                <a:gd name="connsiteY158" fmla="*/ 561594 h 720471"/>
                <a:gd name="connsiteX159" fmla="*/ 663893 w 756284"/>
                <a:gd name="connsiteY159" fmla="*/ 564356 h 720471"/>
                <a:gd name="connsiteX160" fmla="*/ 667131 w 756284"/>
                <a:gd name="connsiteY160" fmla="*/ 602456 h 720471"/>
                <a:gd name="connsiteX161" fmla="*/ 670655 w 756284"/>
                <a:gd name="connsiteY161" fmla="*/ 610362 h 720471"/>
                <a:gd name="connsiteX162" fmla="*/ 668750 w 756284"/>
                <a:gd name="connsiteY162" fmla="*/ 645509 h 720471"/>
                <a:gd name="connsiteX163" fmla="*/ 665226 w 756284"/>
                <a:gd name="connsiteY163" fmla="*/ 651129 h 720471"/>
                <a:gd name="connsiteX164" fmla="*/ 667607 w 756284"/>
                <a:gd name="connsiteY164" fmla="*/ 662369 h 720471"/>
                <a:gd name="connsiteX165" fmla="*/ 655892 w 756284"/>
                <a:gd name="connsiteY165" fmla="*/ 667417 h 720471"/>
                <a:gd name="connsiteX166" fmla="*/ 650177 w 756284"/>
                <a:gd name="connsiteY166" fmla="*/ 663797 h 720471"/>
                <a:gd name="connsiteX167" fmla="*/ 645128 w 756284"/>
                <a:gd name="connsiteY167" fmla="*/ 667131 h 720471"/>
                <a:gd name="connsiteX168" fmla="*/ 639318 w 756284"/>
                <a:gd name="connsiteY168" fmla="*/ 664559 h 720471"/>
                <a:gd name="connsiteX169" fmla="*/ 617792 w 756284"/>
                <a:gd name="connsiteY169" fmla="*/ 679513 h 720471"/>
                <a:gd name="connsiteX170" fmla="*/ 616458 w 756284"/>
                <a:gd name="connsiteY170" fmla="*/ 688467 h 720471"/>
                <a:gd name="connsiteX171" fmla="*/ 603218 w 756284"/>
                <a:gd name="connsiteY171" fmla="*/ 703993 h 720471"/>
                <a:gd name="connsiteX172" fmla="*/ 602457 w 756284"/>
                <a:gd name="connsiteY172" fmla="*/ 717518 h 720471"/>
                <a:gd name="connsiteX173" fmla="*/ 602457 w 756284"/>
                <a:gd name="connsiteY173" fmla="*/ 717518 h 720471"/>
                <a:gd name="connsiteX174" fmla="*/ 595122 w 756284"/>
                <a:gd name="connsiteY174" fmla="*/ 720471 h 720471"/>
                <a:gd name="connsiteX175" fmla="*/ 584454 w 756284"/>
                <a:gd name="connsiteY175" fmla="*/ 714756 h 720471"/>
                <a:gd name="connsiteX176" fmla="*/ 586264 w 756284"/>
                <a:gd name="connsiteY176" fmla="*/ 696373 h 720471"/>
                <a:gd name="connsiteX177" fmla="*/ 576834 w 756284"/>
                <a:gd name="connsiteY177" fmla="*/ 689229 h 720471"/>
                <a:gd name="connsiteX178" fmla="*/ 572929 w 756284"/>
                <a:gd name="connsiteY178" fmla="*/ 690563 h 720471"/>
                <a:gd name="connsiteX179" fmla="*/ 570547 w 756284"/>
                <a:gd name="connsiteY179" fmla="*/ 701326 h 720471"/>
                <a:gd name="connsiteX180" fmla="*/ 560642 w 756284"/>
                <a:gd name="connsiteY180" fmla="*/ 700469 h 720471"/>
                <a:gd name="connsiteX181" fmla="*/ 558070 w 756284"/>
                <a:gd name="connsiteY181" fmla="*/ 708184 h 720471"/>
                <a:gd name="connsiteX182" fmla="*/ 554736 w 756284"/>
                <a:gd name="connsiteY182" fmla="*/ 704183 h 720471"/>
                <a:gd name="connsiteX183" fmla="*/ 538163 w 756284"/>
                <a:gd name="connsiteY183" fmla="*/ 709517 h 720471"/>
                <a:gd name="connsiteX184" fmla="*/ 532067 w 756284"/>
                <a:gd name="connsiteY184" fmla="*/ 705898 h 720471"/>
                <a:gd name="connsiteX185" fmla="*/ 530733 w 756284"/>
                <a:gd name="connsiteY185" fmla="*/ 700849 h 720471"/>
                <a:gd name="connsiteX186" fmla="*/ 521399 w 756284"/>
                <a:gd name="connsiteY186" fmla="*/ 699611 h 720471"/>
                <a:gd name="connsiteX187" fmla="*/ 513207 w 756284"/>
                <a:gd name="connsiteY187" fmla="*/ 691420 h 720471"/>
                <a:gd name="connsiteX188" fmla="*/ 504635 w 756284"/>
                <a:gd name="connsiteY188" fmla="*/ 695801 h 720471"/>
                <a:gd name="connsiteX189" fmla="*/ 506921 w 756284"/>
                <a:gd name="connsiteY189" fmla="*/ 666560 h 720471"/>
                <a:gd name="connsiteX190" fmla="*/ 501873 w 756284"/>
                <a:gd name="connsiteY190" fmla="*/ 670274 h 720471"/>
                <a:gd name="connsiteX191" fmla="*/ 499015 w 756284"/>
                <a:gd name="connsiteY191" fmla="*/ 666083 h 720471"/>
                <a:gd name="connsiteX192" fmla="*/ 498158 w 756284"/>
                <a:gd name="connsiteY192" fmla="*/ 670655 h 720471"/>
                <a:gd name="connsiteX193" fmla="*/ 492062 w 756284"/>
                <a:gd name="connsiteY193" fmla="*/ 671417 h 720471"/>
                <a:gd name="connsiteX194" fmla="*/ 473298 w 756284"/>
                <a:gd name="connsiteY194" fmla="*/ 668750 h 720471"/>
                <a:gd name="connsiteX195" fmla="*/ 466344 w 756284"/>
                <a:gd name="connsiteY195" fmla="*/ 657130 h 720471"/>
                <a:gd name="connsiteX196" fmla="*/ 458915 w 756284"/>
                <a:gd name="connsiteY196" fmla="*/ 654272 h 720471"/>
                <a:gd name="connsiteX197" fmla="*/ 453105 w 756284"/>
                <a:gd name="connsiteY197" fmla="*/ 656082 h 720471"/>
                <a:gd name="connsiteX198" fmla="*/ 448247 w 756284"/>
                <a:gd name="connsiteY198" fmla="*/ 663321 h 720471"/>
                <a:gd name="connsiteX199" fmla="*/ 434816 w 756284"/>
                <a:gd name="connsiteY199" fmla="*/ 667703 h 720471"/>
                <a:gd name="connsiteX200" fmla="*/ 431197 w 756284"/>
                <a:gd name="connsiteY200" fmla="*/ 661702 h 720471"/>
                <a:gd name="connsiteX201" fmla="*/ 431673 w 756284"/>
                <a:gd name="connsiteY201" fmla="*/ 653415 h 720471"/>
                <a:gd name="connsiteX202" fmla="*/ 427292 w 756284"/>
                <a:gd name="connsiteY202" fmla="*/ 650557 h 720471"/>
                <a:gd name="connsiteX203" fmla="*/ 424148 w 756284"/>
                <a:gd name="connsiteY203" fmla="*/ 654844 h 720471"/>
                <a:gd name="connsiteX204" fmla="*/ 419195 w 756284"/>
                <a:gd name="connsiteY204" fmla="*/ 655130 h 720471"/>
                <a:gd name="connsiteX205" fmla="*/ 414909 w 756284"/>
                <a:gd name="connsiteY205" fmla="*/ 637985 h 720471"/>
                <a:gd name="connsiteX206" fmla="*/ 408146 w 756284"/>
                <a:gd name="connsiteY206" fmla="*/ 634270 h 720471"/>
                <a:gd name="connsiteX207" fmla="*/ 412052 w 756284"/>
                <a:gd name="connsiteY207" fmla="*/ 627888 h 720471"/>
                <a:gd name="connsiteX208" fmla="*/ 405384 w 756284"/>
                <a:gd name="connsiteY208" fmla="*/ 615982 h 720471"/>
                <a:gd name="connsiteX209" fmla="*/ 409575 w 756284"/>
                <a:gd name="connsiteY209" fmla="*/ 615601 h 720471"/>
                <a:gd name="connsiteX210" fmla="*/ 411480 w 756284"/>
                <a:gd name="connsiteY210" fmla="*/ 605409 h 720471"/>
                <a:gd name="connsiteX211" fmla="*/ 406337 w 756284"/>
                <a:gd name="connsiteY211" fmla="*/ 598361 h 720471"/>
                <a:gd name="connsiteX212" fmla="*/ 410051 w 756284"/>
                <a:gd name="connsiteY212" fmla="*/ 582263 h 720471"/>
                <a:gd name="connsiteX213" fmla="*/ 406622 w 756284"/>
                <a:gd name="connsiteY213" fmla="*/ 582549 h 720471"/>
                <a:gd name="connsiteX214" fmla="*/ 405289 w 756284"/>
                <a:gd name="connsiteY214" fmla="*/ 574738 h 720471"/>
                <a:gd name="connsiteX215" fmla="*/ 397383 w 756284"/>
                <a:gd name="connsiteY215" fmla="*/ 574167 h 720471"/>
                <a:gd name="connsiteX216" fmla="*/ 392430 w 756284"/>
                <a:gd name="connsiteY216" fmla="*/ 582739 h 720471"/>
                <a:gd name="connsiteX217" fmla="*/ 388906 w 756284"/>
                <a:gd name="connsiteY217" fmla="*/ 581882 h 720471"/>
                <a:gd name="connsiteX218" fmla="*/ 390049 w 756284"/>
                <a:gd name="connsiteY218" fmla="*/ 583978 h 720471"/>
                <a:gd name="connsiteX219" fmla="*/ 368046 w 756284"/>
                <a:gd name="connsiteY219" fmla="*/ 594836 h 720471"/>
                <a:gd name="connsiteX220" fmla="*/ 359759 w 756284"/>
                <a:gd name="connsiteY220" fmla="*/ 591693 h 720471"/>
                <a:gd name="connsiteX221" fmla="*/ 355473 w 756284"/>
                <a:gd name="connsiteY221" fmla="*/ 587216 h 720471"/>
                <a:gd name="connsiteX222" fmla="*/ 357092 w 756284"/>
                <a:gd name="connsiteY222" fmla="*/ 584740 h 720471"/>
                <a:gd name="connsiteX223" fmla="*/ 342710 w 756284"/>
                <a:gd name="connsiteY223" fmla="*/ 572929 h 720471"/>
                <a:gd name="connsiteX224" fmla="*/ 336709 w 756284"/>
                <a:gd name="connsiteY224" fmla="*/ 574167 h 720471"/>
                <a:gd name="connsiteX225" fmla="*/ 334042 w 756284"/>
                <a:gd name="connsiteY225" fmla="*/ 579977 h 720471"/>
                <a:gd name="connsiteX226" fmla="*/ 320326 w 756284"/>
                <a:gd name="connsiteY226" fmla="*/ 573310 h 720471"/>
                <a:gd name="connsiteX227" fmla="*/ 316135 w 756284"/>
                <a:gd name="connsiteY227" fmla="*/ 575405 h 720471"/>
                <a:gd name="connsiteX228" fmla="*/ 315754 w 756284"/>
                <a:gd name="connsiteY228" fmla="*/ 580739 h 720471"/>
                <a:gd name="connsiteX229" fmla="*/ 306515 w 756284"/>
                <a:gd name="connsiteY229" fmla="*/ 578168 h 720471"/>
                <a:gd name="connsiteX230" fmla="*/ 302609 w 756284"/>
                <a:gd name="connsiteY230" fmla="*/ 580454 h 720471"/>
                <a:gd name="connsiteX231" fmla="*/ 301562 w 756284"/>
                <a:gd name="connsiteY231" fmla="*/ 577120 h 720471"/>
                <a:gd name="connsiteX232" fmla="*/ 288703 w 756284"/>
                <a:gd name="connsiteY232" fmla="*/ 584645 h 720471"/>
                <a:gd name="connsiteX233" fmla="*/ 262985 w 756284"/>
                <a:gd name="connsiteY233" fmla="*/ 576548 h 720471"/>
                <a:gd name="connsiteX234" fmla="*/ 250127 w 756284"/>
                <a:gd name="connsiteY234" fmla="*/ 583597 h 720471"/>
                <a:gd name="connsiteX235" fmla="*/ 240125 w 756284"/>
                <a:gd name="connsiteY235" fmla="*/ 581311 h 720471"/>
                <a:gd name="connsiteX236" fmla="*/ 235744 w 756284"/>
                <a:gd name="connsiteY236" fmla="*/ 587312 h 720471"/>
                <a:gd name="connsiteX237" fmla="*/ 224504 w 756284"/>
                <a:gd name="connsiteY237" fmla="*/ 578072 h 720471"/>
                <a:gd name="connsiteX238" fmla="*/ 214694 w 756284"/>
                <a:gd name="connsiteY238" fmla="*/ 578930 h 720471"/>
                <a:gd name="connsiteX239" fmla="*/ 203835 w 756284"/>
                <a:gd name="connsiteY239" fmla="*/ 566642 h 720471"/>
                <a:gd name="connsiteX240" fmla="*/ 197453 w 756284"/>
                <a:gd name="connsiteY240" fmla="*/ 568928 h 720471"/>
                <a:gd name="connsiteX241" fmla="*/ 191072 w 756284"/>
                <a:gd name="connsiteY241" fmla="*/ 560261 h 720471"/>
                <a:gd name="connsiteX242" fmla="*/ 183547 w 756284"/>
                <a:gd name="connsiteY242" fmla="*/ 562165 h 720471"/>
                <a:gd name="connsiteX243" fmla="*/ 163259 w 756284"/>
                <a:gd name="connsiteY243" fmla="*/ 547878 h 720471"/>
                <a:gd name="connsiteX244" fmla="*/ 154210 w 756284"/>
                <a:gd name="connsiteY244" fmla="*/ 547592 h 720471"/>
                <a:gd name="connsiteX245" fmla="*/ 153543 w 756284"/>
                <a:gd name="connsiteY245" fmla="*/ 543497 h 720471"/>
                <a:gd name="connsiteX246" fmla="*/ 145352 w 756284"/>
                <a:gd name="connsiteY246" fmla="*/ 549307 h 720471"/>
                <a:gd name="connsiteX247" fmla="*/ 137922 w 756284"/>
                <a:gd name="connsiteY247" fmla="*/ 537591 h 720471"/>
                <a:gd name="connsiteX248" fmla="*/ 127254 w 756284"/>
                <a:gd name="connsiteY248" fmla="*/ 529971 h 720471"/>
                <a:gd name="connsiteX249" fmla="*/ 132874 w 756284"/>
                <a:gd name="connsiteY249" fmla="*/ 523780 h 720471"/>
                <a:gd name="connsiteX250" fmla="*/ 126492 w 756284"/>
                <a:gd name="connsiteY250" fmla="*/ 525685 h 720471"/>
                <a:gd name="connsiteX251" fmla="*/ 122206 w 756284"/>
                <a:gd name="connsiteY251" fmla="*/ 515969 h 720471"/>
                <a:gd name="connsiteX252" fmla="*/ 111443 w 756284"/>
                <a:gd name="connsiteY252" fmla="*/ 511207 h 720471"/>
                <a:gd name="connsiteX253" fmla="*/ 110871 w 756284"/>
                <a:gd name="connsiteY253" fmla="*/ 505587 h 720471"/>
                <a:gd name="connsiteX254" fmla="*/ 106585 w 756284"/>
                <a:gd name="connsiteY254" fmla="*/ 507968 h 720471"/>
                <a:gd name="connsiteX255" fmla="*/ 105728 w 756284"/>
                <a:gd name="connsiteY255" fmla="*/ 500444 h 720471"/>
                <a:gd name="connsiteX256" fmla="*/ 109347 w 756284"/>
                <a:gd name="connsiteY256" fmla="*/ 495490 h 720471"/>
                <a:gd name="connsiteX257" fmla="*/ 105156 w 756284"/>
                <a:gd name="connsiteY257" fmla="*/ 485680 h 720471"/>
                <a:gd name="connsiteX258" fmla="*/ 94298 w 756284"/>
                <a:gd name="connsiteY258" fmla="*/ 485489 h 720471"/>
                <a:gd name="connsiteX259" fmla="*/ 99441 w 756284"/>
                <a:gd name="connsiteY259" fmla="*/ 479107 h 720471"/>
                <a:gd name="connsiteX260" fmla="*/ 87725 w 756284"/>
                <a:gd name="connsiteY260" fmla="*/ 465677 h 720471"/>
                <a:gd name="connsiteX261" fmla="*/ 81248 w 756284"/>
                <a:gd name="connsiteY261" fmla="*/ 469106 h 720471"/>
                <a:gd name="connsiteX262" fmla="*/ 83249 w 756284"/>
                <a:gd name="connsiteY262" fmla="*/ 463963 h 720471"/>
                <a:gd name="connsiteX263" fmla="*/ 74486 w 756284"/>
                <a:gd name="connsiteY263" fmla="*/ 454628 h 720471"/>
                <a:gd name="connsiteX264" fmla="*/ 74486 w 756284"/>
                <a:gd name="connsiteY264" fmla="*/ 454628 h 720471"/>
                <a:gd name="connsiteX265" fmla="*/ 76486 w 756284"/>
                <a:gd name="connsiteY265" fmla="*/ 445198 h 720471"/>
                <a:gd name="connsiteX266" fmla="*/ 80105 w 756284"/>
                <a:gd name="connsiteY266" fmla="*/ 442913 h 720471"/>
                <a:gd name="connsiteX267" fmla="*/ 76105 w 756284"/>
                <a:gd name="connsiteY267" fmla="*/ 429101 h 720471"/>
                <a:gd name="connsiteX268" fmla="*/ 79724 w 756284"/>
                <a:gd name="connsiteY268" fmla="*/ 424244 h 720471"/>
                <a:gd name="connsiteX269" fmla="*/ 77438 w 756284"/>
                <a:gd name="connsiteY269" fmla="*/ 409480 h 720471"/>
                <a:gd name="connsiteX270" fmla="*/ 56388 w 756284"/>
                <a:gd name="connsiteY270" fmla="*/ 395002 h 720471"/>
                <a:gd name="connsiteX271" fmla="*/ 49721 w 756284"/>
                <a:gd name="connsiteY271" fmla="*/ 376714 h 720471"/>
                <a:gd name="connsiteX272" fmla="*/ 29337 w 756284"/>
                <a:gd name="connsiteY272" fmla="*/ 368332 h 720471"/>
                <a:gd name="connsiteX273" fmla="*/ 27908 w 756284"/>
                <a:gd name="connsiteY273" fmla="*/ 362236 h 720471"/>
                <a:gd name="connsiteX274" fmla="*/ 37529 w 756284"/>
                <a:gd name="connsiteY274" fmla="*/ 354711 h 720471"/>
                <a:gd name="connsiteX275" fmla="*/ 30956 w 756284"/>
                <a:gd name="connsiteY275" fmla="*/ 343757 h 720471"/>
                <a:gd name="connsiteX276" fmla="*/ 26670 w 756284"/>
                <a:gd name="connsiteY276" fmla="*/ 343281 h 720471"/>
                <a:gd name="connsiteX277" fmla="*/ 26861 w 756284"/>
                <a:gd name="connsiteY277" fmla="*/ 333280 h 720471"/>
                <a:gd name="connsiteX278" fmla="*/ 33623 w 756284"/>
                <a:gd name="connsiteY278" fmla="*/ 323850 h 720471"/>
                <a:gd name="connsiteX279" fmla="*/ 9335 w 756284"/>
                <a:gd name="connsiteY279" fmla="*/ 312325 h 720471"/>
                <a:gd name="connsiteX280" fmla="*/ 7620 w 756284"/>
                <a:gd name="connsiteY280" fmla="*/ 306229 h 720471"/>
                <a:gd name="connsiteX281" fmla="*/ 16383 w 756284"/>
                <a:gd name="connsiteY281" fmla="*/ 299371 h 720471"/>
                <a:gd name="connsiteX282" fmla="*/ 14002 w 756284"/>
                <a:gd name="connsiteY282" fmla="*/ 287941 h 720471"/>
                <a:gd name="connsiteX283" fmla="*/ 7906 w 756284"/>
                <a:gd name="connsiteY283" fmla="*/ 288607 h 720471"/>
                <a:gd name="connsiteX284" fmla="*/ 0 w 756284"/>
                <a:gd name="connsiteY284" fmla="*/ 274320 h 720471"/>
                <a:gd name="connsiteX285" fmla="*/ 4763 w 756284"/>
                <a:gd name="connsiteY285" fmla="*/ 266319 h 720471"/>
                <a:gd name="connsiteX286" fmla="*/ 572 w 756284"/>
                <a:gd name="connsiteY286" fmla="*/ 264033 h 720471"/>
                <a:gd name="connsiteX287" fmla="*/ 2572 w 756284"/>
                <a:gd name="connsiteY287" fmla="*/ 260413 h 720471"/>
                <a:gd name="connsiteX288" fmla="*/ 2572 w 756284"/>
                <a:gd name="connsiteY288" fmla="*/ 260413 h 720471"/>
                <a:gd name="connsiteX289" fmla="*/ 38958 w 756284"/>
                <a:gd name="connsiteY289" fmla="*/ 261938 h 720471"/>
                <a:gd name="connsiteX290" fmla="*/ 47339 w 756284"/>
                <a:gd name="connsiteY290" fmla="*/ 252889 h 720471"/>
                <a:gd name="connsiteX291" fmla="*/ 64579 w 756284"/>
                <a:gd name="connsiteY291" fmla="*/ 252031 h 720471"/>
                <a:gd name="connsiteX292" fmla="*/ 67913 w 756284"/>
                <a:gd name="connsiteY292" fmla="*/ 241649 h 720471"/>
                <a:gd name="connsiteX293" fmla="*/ 72390 w 756284"/>
                <a:gd name="connsiteY293" fmla="*/ 245840 h 720471"/>
                <a:gd name="connsiteX294" fmla="*/ 88392 w 756284"/>
                <a:gd name="connsiteY294" fmla="*/ 238696 h 720471"/>
                <a:gd name="connsiteX295" fmla="*/ 95250 w 756284"/>
                <a:gd name="connsiteY295" fmla="*/ 230696 h 720471"/>
                <a:gd name="connsiteX296" fmla="*/ 103727 w 756284"/>
                <a:gd name="connsiteY296" fmla="*/ 233077 h 720471"/>
                <a:gd name="connsiteX297" fmla="*/ 117253 w 756284"/>
                <a:gd name="connsiteY297" fmla="*/ 227552 h 720471"/>
                <a:gd name="connsiteX298" fmla="*/ 122968 w 756284"/>
                <a:gd name="connsiteY298" fmla="*/ 229838 h 720471"/>
                <a:gd name="connsiteX299" fmla="*/ 145352 w 756284"/>
                <a:gd name="connsiteY299" fmla="*/ 224790 h 720471"/>
                <a:gd name="connsiteX300" fmla="*/ 157639 w 756284"/>
                <a:gd name="connsiteY300" fmla="*/ 210407 h 720471"/>
                <a:gd name="connsiteX301" fmla="*/ 157448 w 756284"/>
                <a:gd name="connsiteY301" fmla="*/ 204026 h 720471"/>
                <a:gd name="connsiteX302" fmla="*/ 173165 w 756284"/>
                <a:gd name="connsiteY302" fmla="*/ 198120 h 720471"/>
                <a:gd name="connsiteX303" fmla="*/ 176117 w 756284"/>
                <a:gd name="connsiteY303" fmla="*/ 192119 h 720471"/>
                <a:gd name="connsiteX304" fmla="*/ 191453 w 756284"/>
                <a:gd name="connsiteY304" fmla="*/ 190786 h 720471"/>
                <a:gd name="connsiteX305" fmla="*/ 198501 w 756284"/>
                <a:gd name="connsiteY305" fmla="*/ 192977 h 720471"/>
                <a:gd name="connsiteX306" fmla="*/ 200787 w 756284"/>
                <a:gd name="connsiteY306" fmla="*/ 197834 h 720471"/>
                <a:gd name="connsiteX307" fmla="*/ 204216 w 756284"/>
                <a:gd name="connsiteY307" fmla="*/ 193262 h 720471"/>
                <a:gd name="connsiteX308" fmla="*/ 204311 w 756284"/>
                <a:gd name="connsiteY308" fmla="*/ 161449 h 720471"/>
                <a:gd name="connsiteX309" fmla="*/ 221933 w 756284"/>
                <a:gd name="connsiteY309" fmla="*/ 165068 h 720471"/>
                <a:gd name="connsiteX310" fmla="*/ 222885 w 756284"/>
                <a:gd name="connsiteY310" fmla="*/ 168783 h 720471"/>
                <a:gd name="connsiteX311" fmla="*/ 231362 w 756284"/>
                <a:gd name="connsiteY311" fmla="*/ 165449 h 720471"/>
                <a:gd name="connsiteX312" fmla="*/ 231172 w 756284"/>
                <a:gd name="connsiteY312" fmla="*/ 170212 h 720471"/>
                <a:gd name="connsiteX313" fmla="*/ 236982 w 756284"/>
                <a:gd name="connsiteY313" fmla="*/ 170974 h 720471"/>
                <a:gd name="connsiteX314" fmla="*/ 244793 w 756284"/>
                <a:gd name="connsiteY314" fmla="*/ 166402 h 720471"/>
                <a:gd name="connsiteX315" fmla="*/ 251270 w 756284"/>
                <a:gd name="connsiteY315" fmla="*/ 169545 h 720471"/>
                <a:gd name="connsiteX316" fmla="*/ 271272 w 756284"/>
                <a:gd name="connsiteY316" fmla="*/ 170212 h 720471"/>
                <a:gd name="connsiteX317" fmla="*/ 275368 w 756284"/>
                <a:gd name="connsiteY317" fmla="*/ 163544 h 720471"/>
                <a:gd name="connsiteX318" fmla="*/ 278321 w 756284"/>
                <a:gd name="connsiteY318" fmla="*/ 169926 h 720471"/>
                <a:gd name="connsiteX319" fmla="*/ 287846 w 756284"/>
                <a:gd name="connsiteY319" fmla="*/ 172879 h 720471"/>
                <a:gd name="connsiteX320" fmla="*/ 294989 w 756284"/>
                <a:gd name="connsiteY320" fmla="*/ 165068 h 720471"/>
                <a:gd name="connsiteX321" fmla="*/ 308420 w 756284"/>
                <a:gd name="connsiteY321" fmla="*/ 166116 h 720471"/>
                <a:gd name="connsiteX322" fmla="*/ 310134 w 756284"/>
                <a:gd name="connsiteY322" fmla="*/ 160401 h 720471"/>
                <a:gd name="connsiteX323" fmla="*/ 317087 w 756284"/>
                <a:gd name="connsiteY323" fmla="*/ 158115 h 720471"/>
                <a:gd name="connsiteX324" fmla="*/ 316230 w 756284"/>
                <a:gd name="connsiteY324" fmla="*/ 151162 h 720471"/>
                <a:gd name="connsiteX325" fmla="*/ 320707 w 756284"/>
                <a:gd name="connsiteY325" fmla="*/ 149447 h 720471"/>
                <a:gd name="connsiteX326" fmla="*/ 331280 w 756284"/>
                <a:gd name="connsiteY326" fmla="*/ 153734 h 720471"/>
                <a:gd name="connsiteX327" fmla="*/ 342233 w 756284"/>
                <a:gd name="connsiteY327" fmla="*/ 137922 h 720471"/>
                <a:gd name="connsiteX328" fmla="*/ 353187 w 756284"/>
                <a:gd name="connsiteY328" fmla="*/ 140303 h 720471"/>
                <a:gd name="connsiteX329" fmla="*/ 353283 w 756284"/>
                <a:gd name="connsiteY329" fmla="*/ 132779 h 720471"/>
                <a:gd name="connsiteX330" fmla="*/ 359283 w 756284"/>
                <a:gd name="connsiteY330" fmla="*/ 133160 h 720471"/>
                <a:gd name="connsiteX331" fmla="*/ 364808 w 756284"/>
                <a:gd name="connsiteY331" fmla="*/ 127826 h 720471"/>
                <a:gd name="connsiteX332" fmla="*/ 376904 w 756284"/>
                <a:gd name="connsiteY332" fmla="*/ 124873 h 720471"/>
                <a:gd name="connsiteX333" fmla="*/ 383381 w 756284"/>
                <a:gd name="connsiteY333" fmla="*/ 107632 h 720471"/>
                <a:gd name="connsiteX334" fmla="*/ 392335 w 756284"/>
                <a:gd name="connsiteY334" fmla="*/ 109252 h 720471"/>
                <a:gd name="connsiteX335" fmla="*/ 386334 w 756284"/>
                <a:gd name="connsiteY335" fmla="*/ 82487 h 720471"/>
                <a:gd name="connsiteX336" fmla="*/ 396145 w 756284"/>
                <a:gd name="connsiteY336" fmla="*/ 79629 h 720471"/>
                <a:gd name="connsiteX337" fmla="*/ 393859 w 756284"/>
                <a:gd name="connsiteY337" fmla="*/ 57245 h 720471"/>
                <a:gd name="connsiteX338" fmla="*/ 399764 w 756284"/>
                <a:gd name="connsiteY338" fmla="*/ 57531 h 720471"/>
                <a:gd name="connsiteX339" fmla="*/ 401288 w 756284"/>
                <a:gd name="connsiteY339" fmla="*/ 52197 h 720471"/>
                <a:gd name="connsiteX340" fmla="*/ 396621 w 756284"/>
                <a:gd name="connsiteY340" fmla="*/ 50387 h 720471"/>
                <a:gd name="connsiteX341" fmla="*/ 399479 w 756284"/>
                <a:gd name="connsiteY341" fmla="*/ 46006 h 720471"/>
                <a:gd name="connsiteX342" fmla="*/ 395764 w 756284"/>
                <a:gd name="connsiteY342" fmla="*/ 37243 h 720471"/>
                <a:gd name="connsiteX343" fmla="*/ 402050 w 756284"/>
                <a:gd name="connsiteY343" fmla="*/ 35147 h 720471"/>
                <a:gd name="connsiteX344" fmla="*/ 396240 w 756284"/>
                <a:gd name="connsiteY344" fmla="*/ 30956 h 720471"/>
                <a:gd name="connsiteX345" fmla="*/ 401003 w 756284"/>
                <a:gd name="connsiteY345" fmla="*/ 28575 h 720471"/>
                <a:gd name="connsiteX346" fmla="*/ 397955 w 756284"/>
                <a:gd name="connsiteY346" fmla="*/ 25813 h 720471"/>
                <a:gd name="connsiteX347" fmla="*/ 401669 w 756284"/>
                <a:gd name="connsiteY347" fmla="*/ 24574 h 720471"/>
                <a:gd name="connsiteX348" fmla="*/ 399479 w 756284"/>
                <a:gd name="connsiteY348" fmla="*/ 22860 h 72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756284" h="720471">
                  <a:moveTo>
                    <a:pt x="405003" y="2096"/>
                  </a:moveTo>
                  <a:lnTo>
                    <a:pt x="407766" y="0"/>
                  </a:lnTo>
                  <a:lnTo>
                    <a:pt x="418529" y="6096"/>
                  </a:lnTo>
                  <a:lnTo>
                    <a:pt x="419386" y="2572"/>
                  </a:lnTo>
                  <a:lnTo>
                    <a:pt x="428339" y="5620"/>
                  </a:lnTo>
                  <a:lnTo>
                    <a:pt x="432054" y="2572"/>
                  </a:lnTo>
                  <a:lnTo>
                    <a:pt x="434816" y="8096"/>
                  </a:lnTo>
                  <a:lnTo>
                    <a:pt x="434245" y="2667"/>
                  </a:lnTo>
                  <a:lnTo>
                    <a:pt x="439579" y="3048"/>
                  </a:lnTo>
                  <a:lnTo>
                    <a:pt x="445675" y="15049"/>
                  </a:lnTo>
                  <a:lnTo>
                    <a:pt x="454152" y="14192"/>
                  </a:lnTo>
                  <a:lnTo>
                    <a:pt x="460820" y="18193"/>
                  </a:lnTo>
                  <a:lnTo>
                    <a:pt x="469107" y="16383"/>
                  </a:lnTo>
                  <a:lnTo>
                    <a:pt x="486632" y="22288"/>
                  </a:lnTo>
                  <a:lnTo>
                    <a:pt x="509492" y="37719"/>
                  </a:lnTo>
                  <a:lnTo>
                    <a:pt x="527209" y="33909"/>
                  </a:lnTo>
                  <a:lnTo>
                    <a:pt x="531305" y="36671"/>
                  </a:lnTo>
                  <a:lnTo>
                    <a:pt x="545307" y="35338"/>
                  </a:lnTo>
                  <a:lnTo>
                    <a:pt x="548164" y="40957"/>
                  </a:lnTo>
                  <a:lnTo>
                    <a:pt x="545878" y="46577"/>
                  </a:lnTo>
                  <a:lnTo>
                    <a:pt x="548735" y="48673"/>
                  </a:lnTo>
                  <a:lnTo>
                    <a:pt x="559308" y="44768"/>
                  </a:lnTo>
                  <a:lnTo>
                    <a:pt x="564928" y="30289"/>
                  </a:lnTo>
                  <a:lnTo>
                    <a:pt x="571024" y="30099"/>
                  </a:lnTo>
                  <a:lnTo>
                    <a:pt x="573119" y="24194"/>
                  </a:lnTo>
                  <a:lnTo>
                    <a:pt x="587502" y="27527"/>
                  </a:lnTo>
                  <a:lnTo>
                    <a:pt x="597503" y="42672"/>
                  </a:lnTo>
                  <a:lnTo>
                    <a:pt x="615506" y="30385"/>
                  </a:lnTo>
                  <a:lnTo>
                    <a:pt x="615506" y="30385"/>
                  </a:lnTo>
                  <a:lnTo>
                    <a:pt x="611600" y="53626"/>
                  </a:lnTo>
                  <a:lnTo>
                    <a:pt x="600551" y="60484"/>
                  </a:lnTo>
                  <a:lnTo>
                    <a:pt x="601980" y="68961"/>
                  </a:lnTo>
                  <a:lnTo>
                    <a:pt x="597980" y="82201"/>
                  </a:lnTo>
                  <a:lnTo>
                    <a:pt x="601314" y="87439"/>
                  </a:lnTo>
                  <a:lnTo>
                    <a:pt x="616839" y="73057"/>
                  </a:lnTo>
                  <a:lnTo>
                    <a:pt x="616744" y="67437"/>
                  </a:lnTo>
                  <a:lnTo>
                    <a:pt x="619601" y="71247"/>
                  </a:lnTo>
                  <a:lnTo>
                    <a:pt x="623888" y="70676"/>
                  </a:lnTo>
                  <a:lnTo>
                    <a:pt x="655225" y="54007"/>
                  </a:lnTo>
                  <a:lnTo>
                    <a:pt x="678657" y="47815"/>
                  </a:lnTo>
                  <a:lnTo>
                    <a:pt x="685705" y="40005"/>
                  </a:lnTo>
                  <a:lnTo>
                    <a:pt x="690372" y="39053"/>
                  </a:lnTo>
                  <a:lnTo>
                    <a:pt x="691134" y="43720"/>
                  </a:lnTo>
                  <a:lnTo>
                    <a:pt x="682943" y="60674"/>
                  </a:lnTo>
                  <a:lnTo>
                    <a:pt x="669036" y="60007"/>
                  </a:lnTo>
                  <a:lnTo>
                    <a:pt x="661988" y="70009"/>
                  </a:lnTo>
                  <a:lnTo>
                    <a:pt x="663893" y="75533"/>
                  </a:lnTo>
                  <a:lnTo>
                    <a:pt x="651415" y="75438"/>
                  </a:lnTo>
                  <a:lnTo>
                    <a:pt x="647890" y="80677"/>
                  </a:lnTo>
                  <a:lnTo>
                    <a:pt x="644748" y="78677"/>
                  </a:lnTo>
                  <a:lnTo>
                    <a:pt x="643319" y="86582"/>
                  </a:lnTo>
                  <a:lnTo>
                    <a:pt x="636937" y="94107"/>
                  </a:lnTo>
                  <a:lnTo>
                    <a:pt x="617982" y="95726"/>
                  </a:lnTo>
                  <a:lnTo>
                    <a:pt x="602457" y="120015"/>
                  </a:lnTo>
                  <a:lnTo>
                    <a:pt x="597218" y="117729"/>
                  </a:lnTo>
                  <a:lnTo>
                    <a:pt x="600075" y="131064"/>
                  </a:lnTo>
                  <a:lnTo>
                    <a:pt x="590169" y="134398"/>
                  </a:lnTo>
                  <a:lnTo>
                    <a:pt x="584168" y="141637"/>
                  </a:lnTo>
                  <a:lnTo>
                    <a:pt x="578930" y="137255"/>
                  </a:lnTo>
                  <a:lnTo>
                    <a:pt x="560927" y="147828"/>
                  </a:lnTo>
                  <a:lnTo>
                    <a:pt x="559023" y="158972"/>
                  </a:lnTo>
                  <a:lnTo>
                    <a:pt x="549974" y="172307"/>
                  </a:lnTo>
                  <a:lnTo>
                    <a:pt x="539496" y="177070"/>
                  </a:lnTo>
                  <a:lnTo>
                    <a:pt x="539496" y="188690"/>
                  </a:lnTo>
                  <a:lnTo>
                    <a:pt x="534639" y="199263"/>
                  </a:lnTo>
                  <a:lnTo>
                    <a:pt x="536829" y="203073"/>
                  </a:lnTo>
                  <a:lnTo>
                    <a:pt x="542068" y="199739"/>
                  </a:lnTo>
                  <a:lnTo>
                    <a:pt x="548164" y="206407"/>
                  </a:lnTo>
                  <a:lnTo>
                    <a:pt x="571690" y="201073"/>
                  </a:lnTo>
                  <a:lnTo>
                    <a:pt x="576358" y="206502"/>
                  </a:lnTo>
                  <a:lnTo>
                    <a:pt x="583787" y="207931"/>
                  </a:lnTo>
                  <a:lnTo>
                    <a:pt x="581692" y="214122"/>
                  </a:lnTo>
                  <a:lnTo>
                    <a:pt x="588645" y="215837"/>
                  </a:lnTo>
                  <a:lnTo>
                    <a:pt x="587598" y="223933"/>
                  </a:lnTo>
                  <a:lnTo>
                    <a:pt x="593788" y="221837"/>
                  </a:lnTo>
                  <a:lnTo>
                    <a:pt x="609696" y="232505"/>
                  </a:lnTo>
                  <a:lnTo>
                    <a:pt x="611505" y="250412"/>
                  </a:lnTo>
                  <a:lnTo>
                    <a:pt x="622554" y="264128"/>
                  </a:lnTo>
                  <a:lnTo>
                    <a:pt x="639414" y="266700"/>
                  </a:lnTo>
                  <a:lnTo>
                    <a:pt x="642080" y="260509"/>
                  </a:lnTo>
                  <a:lnTo>
                    <a:pt x="657797" y="266319"/>
                  </a:lnTo>
                  <a:lnTo>
                    <a:pt x="675132" y="262509"/>
                  </a:lnTo>
                  <a:lnTo>
                    <a:pt x="678657" y="257461"/>
                  </a:lnTo>
                  <a:lnTo>
                    <a:pt x="682752" y="261938"/>
                  </a:lnTo>
                  <a:lnTo>
                    <a:pt x="690467" y="260128"/>
                  </a:lnTo>
                  <a:lnTo>
                    <a:pt x="694468" y="266795"/>
                  </a:lnTo>
                  <a:lnTo>
                    <a:pt x="701326" y="264033"/>
                  </a:lnTo>
                  <a:lnTo>
                    <a:pt x="701326" y="264033"/>
                  </a:lnTo>
                  <a:lnTo>
                    <a:pt x="702374" y="273272"/>
                  </a:lnTo>
                  <a:lnTo>
                    <a:pt x="697516" y="280892"/>
                  </a:lnTo>
                  <a:lnTo>
                    <a:pt x="703993" y="292513"/>
                  </a:lnTo>
                  <a:lnTo>
                    <a:pt x="721995" y="302038"/>
                  </a:lnTo>
                  <a:lnTo>
                    <a:pt x="722471" y="308705"/>
                  </a:lnTo>
                  <a:lnTo>
                    <a:pt x="731901" y="305562"/>
                  </a:lnTo>
                  <a:lnTo>
                    <a:pt x="733235" y="308991"/>
                  </a:lnTo>
                  <a:lnTo>
                    <a:pt x="738855" y="304990"/>
                  </a:lnTo>
                  <a:lnTo>
                    <a:pt x="747998" y="307657"/>
                  </a:lnTo>
                  <a:lnTo>
                    <a:pt x="743522" y="314896"/>
                  </a:lnTo>
                  <a:lnTo>
                    <a:pt x="746760" y="322707"/>
                  </a:lnTo>
                  <a:lnTo>
                    <a:pt x="741807" y="331184"/>
                  </a:lnTo>
                  <a:lnTo>
                    <a:pt x="756285" y="351663"/>
                  </a:lnTo>
                  <a:lnTo>
                    <a:pt x="755428" y="363760"/>
                  </a:lnTo>
                  <a:lnTo>
                    <a:pt x="746188" y="361188"/>
                  </a:lnTo>
                  <a:lnTo>
                    <a:pt x="741045" y="366522"/>
                  </a:lnTo>
                  <a:lnTo>
                    <a:pt x="731425" y="369094"/>
                  </a:lnTo>
                  <a:lnTo>
                    <a:pt x="730758" y="376142"/>
                  </a:lnTo>
                  <a:lnTo>
                    <a:pt x="697707" y="390049"/>
                  </a:lnTo>
                  <a:lnTo>
                    <a:pt x="687229" y="379286"/>
                  </a:lnTo>
                  <a:lnTo>
                    <a:pt x="683800" y="372142"/>
                  </a:lnTo>
                  <a:lnTo>
                    <a:pt x="685419" y="367665"/>
                  </a:lnTo>
                  <a:lnTo>
                    <a:pt x="676371" y="361379"/>
                  </a:lnTo>
                  <a:lnTo>
                    <a:pt x="678275" y="352901"/>
                  </a:lnTo>
                  <a:lnTo>
                    <a:pt x="674370" y="347567"/>
                  </a:lnTo>
                  <a:lnTo>
                    <a:pt x="664750" y="343090"/>
                  </a:lnTo>
                  <a:lnTo>
                    <a:pt x="660559" y="347281"/>
                  </a:lnTo>
                  <a:lnTo>
                    <a:pt x="655130" y="337471"/>
                  </a:lnTo>
                  <a:lnTo>
                    <a:pt x="636175" y="338328"/>
                  </a:lnTo>
                  <a:lnTo>
                    <a:pt x="630079" y="343186"/>
                  </a:lnTo>
                  <a:lnTo>
                    <a:pt x="623792" y="365093"/>
                  </a:lnTo>
                  <a:lnTo>
                    <a:pt x="633984" y="366522"/>
                  </a:lnTo>
                  <a:lnTo>
                    <a:pt x="632079" y="379190"/>
                  </a:lnTo>
                  <a:lnTo>
                    <a:pt x="626078" y="380333"/>
                  </a:lnTo>
                  <a:lnTo>
                    <a:pt x="634651" y="407670"/>
                  </a:lnTo>
                  <a:lnTo>
                    <a:pt x="624935" y="411575"/>
                  </a:lnTo>
                  <a:lnTo>
                    <a:pt x="607600" y="411575"/>
                  </a:lnTo>
                  <a:lnTo>
                    <a:pt x="605790" y="419386"/>
                  </a:lnTo>
                  <a:lnTo>
                    <a:pt x="602837" y="417005"/>
                  </a:lnTo>
                  <a:lnTo>
                    <a:pt x="599409" y="419576"/>
                  </a:lnTo>
                  <a:lnTo>
                    <a:pt x="595694" y="437197"/>
                  </a:lnTo>
                  <a:lnTo>
                    <a:pt x="601694" y="444722"/>
                  </a:lnTo>
                  <a:lnTo>
                    <a:pt x="592932" y="472345"/>
                  </a:lnTo>
                  <a:lnTo>
                    <a:pt x="580359" y="474155"/>
                  </a:lnTo>
                  <a:lnTo>
                    <a:pt x="575405" y="479393"/>
                  </a:lnTo>
                  <a:lnTo>
                    <a:pt x="561689" y="479107"/>
                  </a:lnTo>
                  <a:lnTo>
                    <a:pt x="550259" y="468821"/>
                  </a:lnTo>
                  <a:lnTo>
                    <a:pt x="546354" y="473202"/>
                  </a:lnTo>
                  <a:lnTo>
                    <a:pt x="545307" y="479488"/>
                  </a:lnTo>
                  <a:lnTo>
                    <a:pt x="549402" y="488632"/>
                  </a:lnTo>
                  <a:lnTo>
                    <a:pt x="543592" y="493871"/>
                  </a:lnTo>
                  <a:lnTo>
                    <a:pt x="550641" y="500824"/>
                  </a:lnTo>
                  <a:lnTo>
                    <a:pt x="559213" y="500253"/>
                  </a:lnTo>
                  <a:lnTo>
                    <a:pt x="561689" y="504825"/>
                  </a:lnTo>
                  <a:lnTo>
                    <a:pt x="574262" y="505682"/>
                  </a:lnTo>
                  <a:lnTo>
                    <a:pt x="581597" y="512159"/>
                  </a:lnTo>
                  <a:lnTo>
                    <a:pt x="581597" y="550069"/>
                  </a:lnTo>
                  <a:lnTo>
                    <a:pt x="594265" y="550545"/>
                  </a:lnTo>
                  <a:lnTo>
                    <a:pt x="594360" y="555307"/>
                  </a:lnTo>
                  <a:lnTo>
                    <a:pt x="606933" y="552164"/>
                  </a:lnTo>
                  <a:lnTo>
                    <a:pt x="625793" y="574262"/>
                  </a:lnTo>
                  <a:lnTo>
                    <a:pt x="624173" y="576453"/>
                  </a:lnTo>
                  <a:lnTo>
                    <a:pt x="629126" y="572929"/>
                  </a:lnTo>
                  <a:lnTo>
                    <a:pt x="637413" y="575405"/>
                  </a:lnTo>
                  <a:lnTo>
                    <a:pt x="641033" y="563404"/>
                  </a:lnTo>
                  <a:lnTo>
                    <a:pt x="648462" y="566071"/>
                  </a:lnTo>
                  <a:lnTo>
                    <a:pt x="649891" y="562070"/>
                  </a:lnTo>
                  <a:lnTo>
                    <a:pt x="651701" y="567595"/>
                  </a:lnTo>
                  <a:lnTo>
                    <a:pt x="665607" y="551688"/>
                  </a:lnTo>
                  <a:lnTo>
                    <a:pt x="669227" y="552831"/>
                  </a:lnTo>
                  <a:lnTo>
                    <a:pt x="659321" y="561594"/>
                  </a:lnTo>
                  <a:lnTo>
                    <a:pt x="663893" y="564356"/>
                  </a:lnTo>
                  <a:lnTo>
                    <a:pt x="667131" y="602456"/>
                  </a:lnTo>
                  <a:lnTo>
                    <a:pt x="670655" y="610362"/>
                  </a:lnTo>
                  <a:lnTo>
                    <a:pt x="668750" y="645509"/>
                  </a:lnTo>
                  <a:lnTo>
                    <a:pt x="665226" y="651129"/>
                  </a:lnTo>
                  <a:lnTo>
                    <a:pt x="667607" y="662369"/>
                  </a:lnTo>
                  <a:lnTo>
                    <a:pt x="655892" y="667417"/>
                  </a:lnTo>
                  <a:lnTo>
                    <a:pt x="650177" y="663797"/>
                  </a:lnTo>
                  <a:lnTo>
                    <a:pt x="645128" y="667131"/>
                  </a:lnTo>
                  <a:lnTo>
                    <a:pt x="639318" y="664559"/>
                  </a:lnTo>
                  <a:lnTo>
                    <a:pt x="617792" y="679513"/>
                  </a:lnTo>
                  <a:lnTo>
                    <a:pt x="616458" y="688467"/>
                  </a:lnTo>
                  <a:lnTo>
                    <a:pt x="603218" y="703993"/>
                  </a:lnTo>
                  <a:lnTo>
                    <a:pt x="602457" y="717518"/>
                  </a:lnTo>
                  <a:lnTo>
                    <a:pt x="602457" y="717518"/>
                  </a:lnTo>
                  <a:lnTo>
                    <a:pt x="595122" y="720471"/>
                  </a:lnTo>
                  <a:lnTo>
                    <a:pt x="584454" y="714756"/>
                  </a:lnTo>
                  <a:lnTo>
                    <a:pt x="586264" y="696373"/>
                  </a:lnTo>
                  <a:lnTo>
                    <a:pt x="576834" y="689229"/>
                  </a:lnTo>
                  <a:lnTo>
                    <a:pt x="572929" y="690563"/>
                  </a:lnTo>
                  <a:lnTo>
                    <a:pt x="570547" y="701326"/>
                  </a:lnTo>
                  <a:lnTo>
                    <a:pt x="560642" y="700469"/>
                  </a:lnTo>
                  <a:lnTo>
                    <a:pt x="558070" y="708184"/>
                  </a:lnTo>
                  <a:lnTo>
                    <a:pt x="554736" y="704183"/>
                  </a:lnTo>
                  <a:lnTo>
                    <a:pt x="538163" y="709517"/>
                  </a:lnTo>
                  <a:lnTo>
                    <a:pt x="532067" y="705898"/>
                  </a:lnTo>
                  <a:lnTo>
                    <a:pt x="530733" y="700849"/>
                  </a:lnTo>
                  <a:lnTo>
                    <a:pt x="521399" y="699611"/>
                  </a:lnTo>
                  <a:lnTo>
                    <a:pt x="513207" y="691420"/>
                  </a:lnTo>
                  <a:lnTo>
                    <a:pt x="504635" y="695801"/>
                  </a:lnTo>
                  <a:lnTo>
                    <a:pt x="506921" y="666560"/>
                  </a:lnTo>
                  <a:lnTo>
                    <a:pt x="501873" y="670274"/>
                  </a:lnTo>
                  <a:lnTo>
                    <a:pt x="499015" y="666083"/>
                  </a:lnTo>
                  <a:lnTo>
                    <a:pt x="498158" y="670655"/>
                  </a:lnTo>
                  <a:lnTo>
                    <a:pt x="492062" y="671417"/>
                  </a:lnTo>
                  <a:lnTo>
                    <a:pt x="473298" y="668750"/>
                  </a:lnTo>
                  <a:lnTo>
                    <a:pt x="466344" y="657130"/>
                  </a:lnTo>
                  <a:lnTo>
                    <a:pt x="458915" y="654272"/>
                  </a:lnTo>
                  <a:lnTo>
                    <a:pt x="453105" y="656082"/>
                  </a:lnTo>
                  <a:lnTo>
                    <a:pt x="448247" y="663321"/>
                  </a:lnTo>
                  <a:lnTo>
                    <a:pt x="434816" y="667703"/>
                  </a:lnTo>
                  <a:lnTo>
                    <a:pt x="431197" y="661702"/>
                  </a:lnTo>
                  <a:lnTo>
                    <a:pt x="431673" y="653415"/>
                  </a:lnTo>
                  <a:lnTo>
                    <a:pt x="427292" y="650557"/>
                  </a:lnTo>
                  <a:lnTo>
                    <a:pt x="424148" y="654844"/>
                  </a:lnTo>
                  <a:lnTo>
                    <a:pt x="419195" y="655130"/>
                  </a:lnTo>
                  <a:lnTo>
                    <a:pt x="414909" y="637985"/>
                  </a:lnTo>
                  <a:lnTo>
                    <a:pt x="408146" y="634270"/>
                  </a:lnTo>
                  <a:lnTo>
                    <a:pt x="412052" y="627888"/>
                  </a:lnTo>
                  <a:lnTo>
                    <a:pt x="405384" y="615982"/>
                  </a:lnTo>
                  <a:lnTo>
                    <a:pt x="409575" y="615601"/>
                  </a:lnTo>
                  <a:lnTo>
                    <a:pt x="411480" y="605409"/>
                  </a:lnTo>
                  <a:lnTo>
                    <a:pt x="406337" y="598361"/>
                  </a:lnTo>
                  <a:lnTo>
                    <a:pt x="410051" y="582263"/>
                  </a:lnTo>
                  <a:lnTo>
                    <a:pt x="406622" y="582549"/>
                  </a:lnTo>
                  <a:lnTo>
                    <a:pt x="405289" y="574738"/>
                  </a:lnTo>
                  <a:lnTo>
                    <a:pt x="397383" y="574167"/>
                  </a:lnTo>
                  <a:lnTo>
                    <a:pt x="392430" y="582739"/>
                  </a:lnTo>
                  <a:lnTo>
                    <a:pt x="388906" y="581882"/>
                  </a:lnTo>
                  <a:lnTo>
                    <a:pt x="390049" y="583978"/>
                  </a:lnTo>
                  <a:lnTo>
                    <a:pt x="368046" y="594836"/>
                  </a:lnTo>
                  <a:lnTo>
                    <a:pt x="359759" y="591693"/>
                  </a:lnTo>
                  <a:lnTo>
                    <a:pt x="355473" y="587216"/>
                  </a:lnTo>
                  <a:lnTo>
                    <a:pt x="357092" y="584740"/>
                  </a:lnTo>
                  <a:lnTo>
                    <a:pt x="342710" y="572929"/>
                  </a:lnTo>
                  <a:lnTo>
                    <a:pt x="336709" y="574167"/>
                  </a:lnTo>
                  <a:lnTo>
                    <a:pt x="334042" y="579977"/>
                  </a:lnTo>
                  <a:lnTo>
                    <a:pt x="320326" y="573310"/>
                  </a:lnTo>
                  <a:lnTo>
                    <a:pt x="316135" y="575405"/>
                  </a:lnTo>
                  <a:lnTo>
                    <a:pt x="315754" y="580739"/>
                  </a:lnTo>
                  <a:lnTo>
                    <a:pt x="306515" y="578168"/>
                  </a:lnTo>
                  <a:lnTo>
                    <a:pt x="302609" y="580454"/>
                  </a:lnTo>
                  <a:lnTo>
                    <a:pt x="301562" y="577120"/>
                  </a:lnTo>
                  <a:lnTo>
                    <a:pt x="288703" y="584645"/>
                  </a:lnTo>
                  <a:lnTo>
                    <a:pt x="262985" y="576548"/>
                  </a:lnTo>
                  <a:lnTo>
                    <a:pt x="250127" y="583597"/>
                  </a:lnTo>
                  <a:lnTo>
                    <a:pt x="240125" y="581311"/>
                  </a:lnTo>
                  <a:lnTo>
                    <a:pt x="235744" y="587312"/>
                  </a:lnTo>
                  <a:lnTo>
                    <a:pt x="224504" y="578072"/>
                  </a:lnTo>
                  <a:lnTo>
                    <a:pt x="214694" y="578930"/>
                  </a:lnTo>
                  <a:lnTo>
                    <a:pt x="203835" y="566642"/>
                  </a:lnTo>
                  <a:lnTo>
                    <a:pt x="197453" y="568928"/>
                  </a:lnTo>
                  <a:lnTo>
                    <a:pt x="191072" y="560261"/>
                  </a:lnTo>
                  <a:lnTo>
                    <a:pt x="183547" y="562165"/>
                  </a:lnTo>
                  <a:lnTo>
                    <a:pt x="163259" y="547878"/>
                  </a:lnTo>
                  <a:lnTo>
                    <a:pt x="154210" y="547592"/>
                  </a:lnTo>
                  <a:lnTo>
                    <a:pt x="153543" y="543497"/>
                  </a:lnTo>
                  <a:lnTo>
                    <a:pt x="145352" y="549307"/>
                  </a:lnTo>
                  <a:lnTo>
                    <a:pt x="137922" y="537591"/>
                  </a:lnTo>
                  <a:lnTo>
                    <a:pt x="127254" y="529971"/>
                  </a:lnTo>
                  <a:lnTo>
                    <a:pt x="132874" y="523780"/>
                  </a:lnTo>
                  <a:lnTo>
                    <a:pt x="126492" y="525685"/>
                  </a:lnTo>
                  <a:lnTo>
                    <a:pt x="122206" y="515969"/>
                  </a:lnTo>
                  <a:lnTo>
                    <a:pt x="111443" y="511207"/>
                  </a:lnTo>
                  <a:lnTo>
                    <a:pt x="110871" y="505587"/>
                  </a:lnTo>
                  <a:lnTo>
                    <a:pt x="106585" y="507968"/>
                  </a:lnTo>
                  <a:lnTo>
                    <a:pt x="105728" y="500444"/>
                  </a:lnTo>
                  <a:lnTo>
                    <a:pt x="109347" y="495490"/>
                  </a:lnTo>
                  <a:lnTo>
                    <a:pt x="105156" y="485680"/>
                  </a:lnTo>
                  <a:lnTo>
                    <a:pt x="94298" y="485489"/>
                  </a:lnTo>
                  <a:lnTo>
                    <a:pt x="99441" y="479107"/>
                  </a:lnTo>
                  <a:lnTo>
                    <a:pt x="87725" y="465677"/>
                  </a:lnTo>
                  <a:lnTo>
                    <a:pt x="81248" y="469106"/>
                  </a:lnTo>
                  <a:lnTo>
                    <a:pt x="83249" y="463963"/>
                  </a:lnTo>
                  <a:lnTo>
                    <a:pt x="74486" y="454628"/>
                  </a:lnTo>
                  <a:lnTo>
                    <a:pt x="74486" y="454628"/>
                  </a:lnTo>
                  <a:lnTo>
                    <a:pt x="76486" y="445198"/>
                  </a:lnTo>
                  <a:lnTo>
                    <a:pt x="80105" y="442913"/>
                  </a:lnTo>
                  <a:lnTo>
                    <a:pt x="76105" y="429101"/>
                  </a:lnTo>
                  <a:lnTo>
                    <a:pt x="79724" y="424244"/>
                  </a:lnTo>
                  <a:lnTo>
                    <a:pt x="77438" y="409480"/>
                  </a:lnTo>
                  <a:lnTo>
                    <a:pt x="56388" y="395002"/>
                  </a:lnTo>
                  <a:lnTo>
                    <a:pt x="49721" y="376714"/>
                  </a:lnTo>
                  <a:lnTo>
                    <a:pt x="29337" y="368332"/>
                  </a:lnTo>
                  <a:lnTo>
                    <a:pt x="27908" y="362236"/>
                  </a:lnTo>
                  <a:lnTo>
                    <a:pt x="37529" y="354711"/>
                  </a:lnTo>
                  <a:lnTo>
                    <a:pt x="30956" y="343757"/>
                  </a:lnTo>
                  <a:lnTo>
                    <a:pt x="26670" y="343281"/>
                  </a:lnTo>
                  <a:lnTo>
                    <a:pt x="26861" y="333280"/>
                  </a:lnTo>
                  <a:lnTo>
                    <a:pt x="33623" y="323850"/>
                  </a:lnTo>
                  <a:lnTo>
                    <a:pt x="9335" y="312325"/>
                  </a:lnTo>
                  <a:lnTo>
                    <a:pt x="7620" y="306229"/>
                  </a:lnTo>
                  <a:lnTo>
                    <a:pt x="16383" y="299371"/>
                  </a:lnTo>
                  <a:lnTo>
                    <a:pt x="14002" y="287941"/>
                  </a:lnTo>
                  <a:lnTo>
                    <a:pt x="7906" y="288607"/>
                  </a:lnTo>
                  <a:lnTo>
                    <a:pt x="0" y="274320"/>
                  </a:lnTo>
                  <a:lnTo>
                    <a:pt x="4763" y="266319"/>
                  </a:lnTo>
                  <a:lnTo>
                    <a:pt x="572" y="264033"/>
                  </a:lnTo>
                  <a:lnTo>
                    <a:pt x="2572" y="260413"/>
                  </a:lnTo>
                  <a:lnTo>
                    <a:pt x="2572" y="260413"/>
                  </a:lnTo>
                  <a:lnTo>
                    <a:pt x="38958" y="261938"/>
                  </a:lnTo>
                  <a:lnTo>
                    <a:pt x="47339" y="252889"/>
                  </a:lnTo>
                  <a:lnTo>
                    <a:pt x="64579" y="252031"/>
                  </a:lnTo>
                  <a:lnTo>
                    <a:pt x="67913" y="241649"/>
                  </a:lnTo>
                  <a:lnTo>
                    <a:pt x="72390" y="245840"/>
                  </a:lnTo>
                  <a:lnTo>
                    <a:pt x="88392" y="238696"/>
                  </a:lnTo>
                  <a:lnTo>
                    <a:pt x="95250" y="230696"/>
                  </a:lnTo>
                  <a:lnTo>
                    <a:pt x="103727" y="233077"/>
                  </a:lnTo>
                  <a:lnTo>
                    <a:pt x="117253" y="227552"/>
                  </a:lnTo>
                  <a:lnTo>
                    <a:pt x="122968" y="229838"/>
                  </a:lnTo>
                  <a:lnTo>
                    <a:pt x="145352" y="224790"/>
                  </a:lnTo>
                  <a:lnTo>
                    <a:pt x="157639" y="210407"/>
                  </a:lnTo>
                  <a:lnTo>
                    <a:pt x="157448" y="204026"/>
                  </a:lnTo>
                  <a:lnTo>
                    <a:pt x="173165" y="198120"/>
                  </a:lnTo>
                  <a:lnTo>
                    <a:pt x="176117" y="192119"/>
                  </a:lnTo>
                  <a:lnTo>
                    <a:pt x="191453" y="190786"/>
                  </a:lnTo>
                  <a:lnTo>
                    <a:pt x="198501" y="192977"/>
                  </a:lnTo>
                  <a:lnTo>
                    <a:pt x="200787" y="197834"/>
                  </a:lnTo>
                  <a:lnTo>
                    <a:pt x="204216" y="193262"/>
                  </a:lnTo>
                  <a:lnTo>
                    <a:pt x="204311" y="161449"/>
                  </a:lnTo>
                  <a:lnTo>
                    <a:pt x="221933" y="165068"/>
                  </a:lnTo>
                  <a:lnTo>
                    <a:pt x="222885" y="168783"/>
                  </a:lnTo>
                  <a:lnTo>
                    <a:pt x="231362" y="165449"/>
                  </a:lnTo>
                  <a:lnTo>
                    <a:pt x="231172" y="170212"/>
                  </a:lnTo>
                  <a:lnTo>
                    <a:pt x="236982" y="170974"/>
                  </a:lnTo>
                  <a:lnTo>
                    <a:pt x="244793" y="166402"/>
                  </a:lnTo>
                  <a:lnTo>
                    <a:pt x="251270" y="169545"/>
                  </a:lnTo>
                  <a:lnTo>
                    <a:pt x="271272" y="170212"/>
                  </a:lnTo>
                  <a:lnTo>
                    <a:pt x="275368" y="163544"/>
                  </a:lnTo>
                  <a:lnTo>
                    <a:pt x="278321" y="169926"/>
                  </a:lnTo>
                  <a:lnTo>
                    <a:pt x="287846" y="172879"/>
                  </a:lnTo>
                  <a:lnTo>
                    <a:pt x="294989" y="165068"/>
                  </a:lnTo>
                  <a:lnTo>
                    <a:pt x="308420" y="166116"/>
                  </a:lnTo>
                  <a:lnTo>
                    <a:pt x="310134" y="160401"/>
                  </a:lnTo>
                  <a:lnTo>
                    <a:pt x="317087" y="158115"/>
                  </a:lnTo>
                  <a:lnTo>
                    <a:pt x="316230" y="151162"/>
                  </a:lnTo>
                  <a:lnTo>
                    <a:pt x="320707" y="149447"/>
                  </a:lnTo>
                  <a:lnTo>
                    <a:pt x="331280" y="153734"/>
                  </a:lnTo>
                  <a:lnTo>
                    <a:pt x="342233" y="137922"/>
                  </a:lnTo>
                  <a:lnTo>
                    <a:pt x="353187" y="140303"/>
                  </a:lnTo>
                  <a:lnTo>
                    <a:pt x="353283" y="132779"/>
                  </a:lnTo>
                  <a:lnTo>
                    <a:pt x="359283" y="133160"/>
                  </a:lnTo>
                  <a:lnTo>
                    <a:pt x="364808" y="127826"/>
                  </a:lnTo>
                  <a:lnTo>
                    <a:pt x="376904" y="124873"/>
                  </a:lnTo>
                  <a:lnTo>
                    <a:pt x="383381" y="107632"/>
                  </a:lnTo>
                  <a:lnTo>
                    <a:pt x="392335" y="109252"/>
                  </a:lnTo>
                  <a:lnTo>
                    <a:pt x="386334" y="82487"/>
                  </a:lnTo>
                  <a:lnTo>
                    <a:pt x="396145" y="79629"/>
                  </a:lnTo>
                  <a:lnTo>
                    <a:pt x="393859" y="57245"/>
                  </a:lnTo>
                  <a:lnTo>
                    <a:pt x="399764" y="57531"/>
                  </a:lnTo>
                  <a:lnTo>
                    <a:pt x="401288" y="52197"/>
                  </a:lnTo>
                  <a:lnTo>
                    <a:pt x="396621" y="50387"/>
                  </a:lnTo>
                  <a:lnTo>
                    <a:pt x="399479" y="46006"/>
                  </a:lnTo>
                  <a:lnTo>
                    <a:pt x="395764" y="37243"/>
                  </a:lnTo>
                  <a:lnTo>
                    <a:pt x="402050" y="35147"/>
                  </a:lnTo>
                  <a:lnTo>
                    <a:pt x="396240" y="30956"/>
                  </a:lnTo>
                  <a:lnTo>
                    <a:pt x="401003" y="28575"/>
                  </a:lnTo>
                  <a:lnTo>
                    <a:pt x="397955" y="25813"/>
                  </a:lnTo>
                  <a:lnTo>
                    <a:pt x="401669" y="24574"/>
                  </a:lnTo>
                  <a:lnTo>
                    <a:pt x="399479" y="22860"/>
                  </a:lnTo>
                  <a:close/>
                </a:path>
              </a:pathLst>
            </a:custGeom>
            <a:grpFill/>
            <a:ln w="3175" cap="flat">
              <a:solidFill>
                <a:schemeClr val="bg1">
                  <a:lumMod val="50000"/>
                </a:schemeClr>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28E41C5D-3F6A-0FE8-7C29-C2E1FC502CF3}"/>
                </a:ext>
              </a:extLst>
            </p:cNvPr>
            <p:cNvSpPr/>
            <p:nvPr/>
          </p:nvSpPr>
          <p:spPr>
            <a:xfrm>
              <a:off x="8563832" y="5903023"/>
              <a:ext cx="67532" cy="47625"/>
            </a:xfrm>
            <a:custGeom>
              <a:avLst/>
              <a:gdLst>
                <a:gd name="connsiteX0" fmla="*/ 47339 w 67532"/>
                <a:gd name="connsiteY0" fmla="*/ 36005 h 47625"/>
                <a:gd name="connsiteX1" fmla="*/ 50387 w 67532"/>
                <a:gd name="connsiteY1" fmla="*/ 46387 h 47625"/>
                <a:gd name="connsiteX2" fmla="*/ 45244 w 67532"/>
                <a:gd name="connsiteY2" fmla="*/ 43149 h 47625"/>
                <a:gd name="connsiteX3" fmla="*/ 44673 w 67532"/>
                <a:gd name="connsiteY3" fmla="*/ 47625 h 47625"/>
                <a:gd name="connsiteX4" fmla="*/ 41529 w 67532"/>
                <a:gd name="connsiteY4" fmla="*/ 41053 h 47625"/>
                <a:gd name="connsiteX5" fmla="*/ 39624 w 67532"/>
                <a:gd name="connsiteY5" fmla="*/ 42958 h 47625"/>
                <a:gd name="connsiteX6" fmla="*/ 32956 w 67532"/>
                <a:gd name="connsiteY6" fmla="*/ 37052 h 47625"/>
                <a:gd name="connsiteX7" fmla="*/ 47339 w 67532"/>
                <a:gd name="connsiteY7" fmla="*/ 36005 h 47625"/>
                <a:gd name="connsiteX8" fmla="*/ 24575 w 67532"/>
                <a:gd name="connsiteY8" fmla="*/ 27908 h 47625"/>
                <a:gd name="connsiteX9" fmla="*/ 19526 w 67532"/>
                <a:gd name="connsiteY9" fmla="*/ 44958 h 47625"/>
                <a:gd name="connsiteX10" fmla="*/ 15812 w 67532"/>
                <a:gd name="connsiteY10" fmla="*/ 41624 h 47625"/>
                <a:gd name="connsiteX11" fmla="*/ 8382 w 67532"/>
                <a:gd name="connsiteY11" fmla="*/ 46101 h 47625"/>
                <a:gd name="connsiteX12" fmla="*/ 0 w 67532"/>
                <a:gd name="connsiteY12" fmla="*/ 45911 h 47625"/>
                <a:gd name="connsiteX13" fmla="*/ 6668 w 67532"/>
                <a:gd name="connsiteY13" fmla="*/ 35052 h 47625"/>
                <a:gd name="connsiteX14" fmla="*/ 15907 w 67532"/>
                <a:gd name="connsiteY14" fmla="*/ 33814 h 47625"/>
                <a:gd name="connsiteX15" fmla="*/ 24575 w 67532"/>
                <a:gd name="connsiteY15" fmla="*/ 27908 h 47625"/>
                <a:gd name="connsiteX16" fmla="*/ 8858 w 67532"/>
                <a:gd name="connsiteY16" fmla="*/ 20955 h 47625"/>
                <a:gd name="connsiteX17" fmla="*/ 24098 w 67532"/>
                <a:gd name="connsiteY17" fmla="*/ 7334 h 47625"/>
                <a:gd name="connsiteX18" fmla="*/ 24098 w 67532"/>
                <a:gd name="connsiteY18" fmla="*/ 7334 h 47625"/>
                <a:gd name="connsiteX19" fmla="*/ 38481 w 67532"/>
                <a:gd name="connsiteY19" fmla="*/ 0 h 47625"/>
                <a:gd name="connsiteX20" fmla="*/ 46292 w 67532"/>
                <a:gd name="connsiteY20" fmla="*/ 2191 h 47625"/>
                <a:gd name="connsiteX21" fmla="*/ 46292 w 67532"/>
                <a:gd name="connsiteY21" fmla="*/ 2191 h 47625"/>
                <a:gd name="connsiteX22" fmla="*/ 44196 w 67532"/>
                <a:gd name="connsiteY22" fmla="*/ 4858 h 47625"/>
                <a:gd name="connsiteX23" fmla="*/ 50007 w 67532"/>
                <a:gd name="connsiteY23" fmla="*/ 1715 h 47625"/>
                <a:gd name="connsiteX24" fmla="*/ 52102 w 67532"/>
                <a:gd name="connsiteY24" fmla="*/ 7049 h 47625"/>
                <a:gd name="connsiteX25" fmla="*/ 56293 w 67532"/>
                <a:gd name="connsiteY25" fmla="*/ 4763 h 47625"/>
                <a:gd name="connsiteX26" fmla="*/ 59532 w 67532"/>
                <a:gd name="connsiteY26" fmla="*/ 7144 h 47625"/>
                <a:gd name="connsiteX27" fmla="*/ 48768 w 67532"/>
                <a:gd name="connsiteY27" fmla="*/ 14669 h 47625"/>
                <a:gd name="connsiteX28" fmla="*/ 46863 w 67532"/>
                <a:gd name="connsiteY28" fmla="*/ 11811 h 47625"/>
                <a:gd name="connsiteX29" fmla="*/ 40672 w 67532"/>
                <a:gd name="connsiteY29" fmla="*/ 15335 h 47625"/>
                <a:gd name="connsiteX30" fmla="*/ 51340 w 67532"/>
                <a:gd name="connsiteY30" fmla="*/ 18574 h 47625"/>
                <a:gd name="connsiteX31" fmla="*/ 57722 w 67532"/>
                <a:gd name="connsiteY31" fmla="*/ 10668 h 47625"/>
                <a:gd name="connsiteX32" fmla="*/ 60198 w 67532"/>
                <a:gd name="connsiteY32" fmla="*/ 15240 h 47625"/>
                <a:gd name="connsiteX33" fmla="*/ 67532 w 67532"/>
                <a:gd name="connsiteY33" fmla="*/ 16383 h 47625"/>
                <a:gd name="connsiteX34" fmla="*/ 63151 w 67532"/>
                <a:gd name="connsiteY34" fmla="*/ 27718 h 47625"/>
                <a:gd name="connsiteX35" fmla="*/ 53816 w 67532"/>
                <a:gd name="connsiteY35" fmla="*/ 21813 h 47625"/>
                <a:gd name="connsiteX36" fmla="*/ 49625 w 67532"/>
                <a:gd name="connsiteY36" fmla="*/ 26956 h 47625"/>
                <a:gd name="connsiteX37" fmla="*/ 56769 w 67532"/>
                <a:gd name="connsiteY37" fmla="*/ 33909 h 47625"/>
                <a:gd name="connsiteX38" fmla="*/ 55341 w 67532"/>
                <a:gd name="connsiteY38" fmla="*/ 39148 h 47625"/>
                <a:gd name="connsiteX39" fmla="*/ 43434 w 67532"/>
                <a:gd name="connsiteY39" fmla="*/ 31242 h 47625"/>
                <a:gd name="connsiteX40" fmla="*/ 41434 w 67532"/>
                <a:gd name="connsiteY40" fmla="*/ 34480 h 47625"/>
                <a:gd name="connsiteX41" fmla="*/ 31813 w 67532"/>
                <a:gd name="connsiteY41" fmla="*/ 24860 h 47625"/>
                <a:gd name="connsiteX42" fmla="*/ 9620 w 67532"/>
                <a:gd name="connsiteY42" fmla="*/ 25146 h 47625"/>
                <a:gd name="connsiteX43" fmla="*/ 8858 w 67532"/>
                <a:gd name="connsiteY43" fmla="*/ 20955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532" h="47625">
                  <a:moveTo>
                    <a:pt x="47339" y="36005"/>
                  </a:moveTo>
                  <a:lnTo>
                    <a:pt x="50387" y="46387"/>
                  </a:lnTo>
                  <a:lnTo>
                    <a:pt x="45244" y="43149"/>
                  </a:lnTo>
                  <a:lnTo>
                    <a:pt x="44673" y="47625"/>
                  </a:lnTo>
                  <a:lnTo>
                    <a:pt x="41529" y="41053"/>
                  </a:lnTo>
                  <a:lnTo>
                    <a:pt x="39624" y="42958"/>
                  </a:lnTo>
                  <a:lnTo>
                    <a:pt x="32956" y="37052"/>
                  </a:lnTo>
                  <a:lnTo>
                    <a:pt x="47339" y="36005"/>
                  </a:lnTo>
                  <a:close/>
                  <a:moveTo>
                    <a:pt x="24575" y="27908"/>
                  </a:moveTo>
                  <a:lnTo>
                    <a:pt x="19526" y="44958"/>
                  </a:lnTo>
                  <a:lnTo>
                    <a:pt x="15812" y="41624"/>
                  </a:lnTo>
                  <a:lnTo>
                    <a:pt x="8382" y="46101"/>
                  </a:lnTo>
                  <a:lnTo>
                    <a:pt x="0" y="45911"/>
                  </a:lnTo>
                  <a:lnTo>
                    <a:pt x="6668" y="35052"/>
                  </a:lnTo>
                  <a:lnTo>
                    <a:pt x="15907" y="33814"/>
                  </a:lnTo>
                  <a:lnTo>
                    <a:pt x="24575" y="27908"/>
                  </a:lnTo>
                  <a:close/>
                  <a:moveTo>
                    <a:pt x="8858" y="20955"/>
                  </a:moveTo>
                  <a:lnTo>
                    <a:pt x="24098" y="7334"/>
                  </a:lnTo>
                  <a:lnTo>
                    <a:pt x="24098" y="7334"/>
                  </a:lnTo>
                  <a:lnTo>
                    <a:pt x="38481" y="0"/>
                  </a:lnTo>
                  <a:lnTo>
                    <a:pt x="46292" y="2191"/>
                  </a:lnTo>
                  <a:lnTo>
                    <a:pt x="46292" y="2191"/>
                  </a:lnTo>
                  <a:lnTo>
                    <a:pt x="44196" y="4858"/>
                  </a:lnTo>
                  <a:lnTo>
                    <a:pt x="50007" y="1715"/>
                  </a:lnTo>
                  <a:lnTo>
                    <a:pt x="52102" y="7049"/>
                  </a:lnTo>
                  <a:lnTo>
                    <a:pt x="56293" y="4763"/>
                  </a:lnTo>
                  <a:lnTo>
                    <a:pt x="59532" y="7144"/>
                  </a:lnTo>
                  <a:lnTo>
                    <a:pt x="48768" y="14669"/>
                  </a:lnTo>
                  <a:lnTo>
                    <a:pt x="46863" y="11811"/>
                  </a:lnTo>
                  <a:lnTo>
                    <a:pt x="40672" y="15335"/>
                  </a:lnTo>
                  <a:lnTo>
                    <a:pt x="51340" y="18574"/>
                  </a:lnTo>
                  <a:lnTo>
                    <a:pt x="57722" y="10668"/>
                  </a:lnTo>
                  <a:lnTo>
                    <a:pt x="60198" y="15240"/>
                  </a:lnTo>
                  <a:lnTo>
                    <a:pt x="67532" y="16383"/>
                  </a:lnTo>
                  <a:lnTo>
                    <a:pt x="63151" y="27718"/>
                  </a:lnTo>
                  <a:lnTo>
                    <a:pt x="53816" y="21813"/>
                  </a:lnTo>
                  <a:lnTo>
                    <a:pt x="49625" y="26956"/>
                  </a:lnTo>
                  <a:lnTo>
                    <a:pt x="56769" y="33909"/>
                  </a:lnTo>
                  <a:lnTo>
                    <a:pt x="55341" y="39148"/>
                  </a:lnTo>
                  <a:lnTo>
                    <a:pt x="43434" y="31242"/>
                  </a:lnTo>
                  <a:lnTo>
                    <a:pt x="41434" y="34480"/>
                  </a:lnTo>
                  <a:lnTo>
                    <a:pt x="31813" y="24860"/>
                  </a:lnTo>
                  <a:lnTo>
                    <a:pt x="9620" y="25146"/>
                  </a:lnTo>
                  <a:lnTo>
                    <a:pt x="8858" y="20955"/>
                  </a:lnTo>
                  <a:close/>
                </a:path>
              </a:pathLst>
            </a:custGeom>
            <a:grpFill/>
            <a:ln w="3175" cap="flat">
              <a:solidFill>
                <a:schemeClr val="bg1">
                  <a:lumMod val="50000"/>
                </a:schemeClr>
              </a:solid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997F3483-2F98-0DC9-D4FA-7785EDCBDFA0}"/>
                </a:ext>
              </a:extLst>
            </p:cNvPr>
            <p:cNvSpPr/>
            <p:nvPr/>
          </p:nvSpPr>
          <p:spPr>
            <a:xfrm>
              <a:off x="9447561" y="1048226"/>
              <a:ext cx="1635347" cy="1846897"/>
            </a:xfrm>
            <a:custGeom>
              <a:avLst/>
              <a:gdLst>
                <a:gd name="connsiteX0" fmla="*/ 273558 w 1635347"/>
                <a:gd name="connsiteY0" fmla="*/ 10954 h 1846897"/>
                <a:gd name="connsiteX1" fmla="*/ 277749 w 1635347"/>
                <a:gd name="connsiteY1" fmla="*/ 11621 h 1846897"/>
                <a:gd name="connsiteX2" fmla="*/ 275749 w 1635347"/>
                <a:gd name="connsiteY2" fmla="*/ 5048 h 1846897"/>
                <a:gd name="connsiteX3" fmla="*/ 279559 w 1635347"/>
                <a:gd name="connsiteY3" fmla="*/ 1334 h 1846897"/>
                <a:gd name="connsiteX4" fmla="*/ 283464 w 1635347"/>
                <a:gd name="connsiteY4" fmla="*/ 4858 h 1846897"/>
                <a:gd name="connsiteX5" fmla="*/ 281654 w 1635347"/>
                <a:gd name="connsiteY5" fmla="*/ 13144 h 1846897"/>
                <a:gd name="connsiteX6" fmla="*/ 286226 w 1635347"/>
                <a:gd name="connsiteY6" fmla="*/ 10478 h 1846897"/>
                <a:gd name="connsiteX7" fmla="*/ 288322 w 1635347"/>
                <a:gd name="connsiteY7" fmla="*/ 2667 h 1846897"/>
                <a:gd name="connsiteX8" fmla="*/ 296704 w 1635347"/>
                <a:gd name="connsiteY8" fmla="*/ 7049 h 1846897"/>
                <a:gd name="connsiteX9" fmla="*/ 300133 w 1635347"/>
                <a:gd name="connsiteY9" fmla="*/ 14478 h 1846897"/>
                <a:gd name="connsiteX10" fmla="*/ 321659 w 1635347"/>
                <a:gd name="connsiteY10" fmla="*/ 15240 h 1846897"/>
                <a:gd name="connsiteX11" fmla="*/ 341090 w 1635347"/>
                <a:gd name="connsiteY11" fmla="*/ 33147 h 1846897"/>
                <a:gd name="connsiteX12" fmla="*/ 346424 w 1635347"/>
                <a:gd name="connsiteY12" fmla="*/ 34100 h 1846897"/>
                <a:gd name="connsiteX13" fmla="*/ 352711 w 1635347"/>
                <a:gd name="connsiteY13" fmla="*/ 43815 h 1846897"/>
                <a:gd name="connsiteX14" fmla="*/ 368427 w 1635347"/>
                <a:gd name="connsiteY14" fmla="*/ 39434 h 1846897"/>
                <a:gd name="connsiteX15" fmla="*/ 377380 w 1635347"/>
                <a:gd name="connsiteY15" fmla="*/ 48863 h 1846897"/>
                <a:gd name="connsiteX16" fmla="*/ 384048 w 1635347"/>
                <a:gd name="connsiteY16" fmla="*/ 63341 h 1846897"/>
                <a:gd name="connsiteX17" fmla="*/ 393287 w 1635347"/>
                <a:gd name="connsiteY17" fmla="*/ 70961 h 1846897"/>
                <a:gd name="connsiteX18" fmla="*/ 423672 w 1635347"/>
                <a:gd name="connsiteY18" fmla="*/ 74867 h 1846897"/>
                <a:gd name="connsiteX19" fmla="*/ 425768 w 1635347"/>
                <a:gd name="connsiteY19" fmla="*/ 82772 h 1846897"/>
                <a:gd name="connsiteX20" fmla="*/ 439102 w 1635347"/>
                <a:gd name="connsiteY20" fmla="*/ 86106 h 1846897"/>
                <a:gd name="connsiteX21" fmla="*/ 444246 w 1635347"/>
                <a:gd name="connsiteY21" fmla="*/ 93821 h 1846897"/>
                <a:gd name="connsiteX22" fmla="*/ 447199 w 1635347"/>
                <a:gd name="connsiteY22" fmla="*/ 91345 h 1846897"/>
                <a:gd name="connsiteX23" fmla="*/ 445961 w 1635347"/>
                <a:gd name="connsiteY23" fmla="*/ 80391 h 1846897"/>
                <a:gd name="connsiteX24" fmla="*/ 457105 w 1635347"/>
                <a:gd name="connsiteY24" fmla="*/ 74105 h 1846897"/>
                <a:gd name="connsiteX25" fmla="*/ 483394 w 1635347"/>
                <a:gd name="connsiteY25" fmla="*/ 74771 h 1846897"/>
                <a:gd name="connsiteX26" fmla="*/ 514921 w 1635347"/>
                <a:gd name="connsiteY26" fmla="*/ 92488 h 1846897"/>
                <a:gd name="connsiteX27" fmla="*/ 520446 w 1635347"/>
                <a:gd name="connsiteY27" fmla="*/ 103346 h 1846897"/>
                <a:gd name="connsiteX28" fmla="*/ 529018 w 1635347"/>
                <a:gd name="connsiteY28" fmla="*/ 96488 h 1846897"/>
                <a:gd name="connsiteX29" fmla="*/ 531495 w 1635347"/>
                <a:gd name="connsiteY29" fmla="*/ 97727 h 1846897"/>
                <a:gd name="connsiteX30" fmla="*/ 539782 w 1635347"/>
                <a:gd name="connsiteY30" fmla="*/ 111157 h 1846897"/>
                <a:gd name="connsiteX31" fmla="*/ 547878 w 1635347"/>
                <a:gd name="connsiteY31" fmla="*/ 115729 h 1846897"/>
                <a:gd name="connsiteX32" fmla="*/ 546164 w 1635347"/>
                <a:gd name="connsiteY32" fmla="*/ 125730 h 1846897"/>
                <a:gd name="connsiteX33" fmla="*/ 538353 w 1635347"/>
                <a:gd name="connsiteY33" fmla="*/ 130874 h 1846897"/>
                <a:gd name="connsiteX34" fmla="*/ 540163 w 1635347"/>
                <a:gd name="connsiteY34" fmla="*/ 141161 h 1846897"/>
                <a:gd name="connsiteX35" fmla="*/ 552450 w 1635347"/>
                <a:gd name="connsiteY35" fmla="*/ 133541 h 1846897"/>
                <a:gd name="connsiteX36" fmla="*/ 559403 w 1635347"/>
                <a:gd name="connsiteY36" fmla="*/ 133541 h 1846897"/>
                <a:gd name="connsiteX37" fmla="*/ 575691 w 1635347"/>
                <a:gd name="connsiteY37" fmla="*/ 160211 h 1846897"/>
                <a:gd name="connsiteX38" fmla="*/ 585502 w 1635347"/>
                <a:gd name="connsiteY38" fmla="*/ 153162 h 1846897"/>
                <a:gd name="connsiteX39" fmla="*/ 591884 w 1635347"/>
                <a:gd name="connsiteY39" fmla="*/ 157924 h 1846897"/>
                <a:gd name="connsiteX40" fmla="*/ 590931 w 1635347"/>
                <a:gd name="connsiteY40" fmla="*/ 162878 h 1846897"/>
                <a:gd name="connsiteX41" fmla="*/ 584645 w 1635347"/>
                <a:gd name="connsiteY41" fmla="*/ 164592 h 1846897"/>
                <a:gd name="connsiteX42" fmla="*/ 586264 w 1635347"/>
                <a:gd name="connsiteY42" fmla="*/ 177927 h 1846897"/>
                <a:gd name="connsiteX43" fmla="*/ 576072 w 1635347"/>
                <a:gd name="connsiteY43" fmla="*/ 180880 h 1846897"/>
                <a:gd name="connsiteX44" fmla="*/ 576453 w 1635347"/>
                <a:gd name="connsiteY44" fmla="*/ 190500 h 1846897"/>
                <a:gd name="connsiteX45" fmla="*/ 580263 w 1635347"/>
                <a:gd name="connsiteY45" fmla="*/ 195834 h 1846897"/>
                <a:gd name="connsiteX46" fmla="*/ 587978 w 1635347"/>
                <a:gd name="connsiteY46" fmla="*/ 192024 h 1846897"/>
                <a:gd name="connsiteX47" fmla="*/ 602932 w 1635347"/>
                <a:gd name="connsiteY47" fmla="*/ 204883 h 1846897"/>
                <a:gd name="connsiteX48" fmla="*/ 602361 w 1635347"/>
                <a:gd name="connsiteY48" fmla="*/ 218599 h 1846897"/>
                <a:gd name="connsiteX49" fmla="*/ 610743 w 1635347"/>
                <a:gd name="connsiteY49" fmla="*/ 217932 h 1846897"/>
                <a:gd name="connsiteX50" fmla="*/ 620935 w 1635347"/>
                <a:gd name="connsiteY50" fmla="*/ 232315 h 1846897"/>
                <a:gd name="connsiteX51" fmla="*/ 619125 w 1635347"/>
                <a:gd name="connsiteY51" fmla="*/ 249936 h 1846897"/>
                <a:gd name="connsiteX52" fmla="*/ 632460 w 1635347"/>
                <a:gd name="connsiteY52" fmla="*/ 254127 h 1846897"/>
                <a:gd name="connsiteX53" fmla="*/ 620554 w 1635347"/>
                <a:gd name="connsiteY53" fmla="*/ 260699 h 1846897"/>
                <a:gd name="connsiteX54" fmla="*/ 615505 w 1635347"/>
                <a:gd name="connsiteY54" fmla="*/ 269462 h 1846897"/>
                <a:gd name="connsiteX55" fmla="*/ 635698 w 1635347"/>
                <a:gd name="connsiteY55" fmla="*/ 276987 h 1846897"/>
                <a:gd name="connsiteX56" fmla="*/ 646557 w 1635347"/>
                <a:gd name="connsiteY56" fmla="*/ 286226 h 1846897"/>
                <a:gd name="connsiteX57" fmla="*/ 641699 w 1635347"/>
                <a:gd name="connsiteY57" fmla="*/ 303371 h 1846897"/>
                <a:gd name="connsiteX58" fmla="*/ 633127 w 1635347"/>
                <a:gd name="connsiteY58" fmla="*/ 305562 h 1846897"/>
                <a:gd name="connsiteX59" fmla="*/ 635222 w 1635347"/>
                <a:gd name="connsiteY59" fmla="*/ 320993 h 1846897"/>
                <a:gd name="connsiteX60" fmla="*/ 658273 w 1635347"/>
                <a:gd name="connsiteY60" fmla="*/ 357188 h 1846897"/>
                <a:gd name="connsiteX61" fmla="*/ 658654 w 1635347"/>
                <a:gd name="connsiteY61" fmla="*/ 362998 h 1846897"/>
                <a:gd name="connsiteX62" fmla="*/ 666655 w 1635347"/>
                <a:gd name="connsiteY62" fmla="*/ 365570 h 1846897"/>
                <a:gd name="connsiteX63" fmla="*/ 667988 w 1635347"/>
                <a:gd name="connsiteY63" fmla="*/ 381191 h 1846897"/>
                <a:gd name="connsiteX64" fmla="*/ 660940 w 1635347"/>
                <a:gd name="connsiteY64" fmla="*/ 388430 h 1846897"/>
                <a:gd name="connsiteX65" fmla="*/ 679799 w 1635347"/>
                <a:gd name="connsiteY65" fmla="*/ 401669 h 1846897"/>
                <a:gd name="connsiteX66" fmla="*/ 674656 w 1635347"/>
                <a:gd name="connsiteY66" fmla="*/ 420815 h 1846897"/>
                <a:gd name="connsiteX67" fmla="*/ 689800 w 1635347"/>
                <a:gd name="connsiteY67" fmla="*/ 428816 h 1846897"/>
                <a:gd name="connsiteX68" fmla="*/ 689706 w 1635347"/>
                <a:gd name="connsiteY68" fmla="*/ 437007 h 1846897"/>
                <a:gd name="connsiteX69" fmla="*/ 678085 w 1635347"/>
                <a:gd name="connsiteY69" fmla="*/ 441008 h 1846897"/>
                <a:gd name="connsiteX70" fmla="*/ 680847 w 1635347"/>
                <a:gd name="connsiteY70" fmla="*/ 453771 h 1846897"/>
                <a:gd name="connsiteX71" fmla="*/ 688277 w 1635347"/>
                <a:gd name="connsiteY71" fmla="*/ 456152 h 1846897"/>
                <a:gd name="connsiteX72" fmla="*/ 689706 w 1635347"/>
                <a:gd name="connsiteY72" fmla="*/ 452152 h 1846897"/>
                <a:gd name="connsiteX73" fmla="*/ 684657 w 1635347"/>
                <a:gd name="connsiteY73" fmla="*/ 443389 h 1846897"/>
                <a:gd name="connsiteX74" fmla="*/ 696849 w 1635347"/>
                <a:gd name="connsiteY74" fmla="*/ 441484 h 1846897"/>
                <a:gd name="connsiteX75" fmla="*/ 687991 w 1635347"/>
                <a:gd name="connsiteY75" fmla="*/ 463963 h 1846897"/>
                <a:gd name="connsiteX76" fmla="*/ 690372 w 1635347"/>
                <a:gd name="connsiteY76" fmla="*/ 490919 h 1846897"/>
                <a:gd name="connsiteX77" fmla="*/ 713423 w 1635347"/>
                <a:gd name="connsiteY77" fmla="*/ 515303 h 1846897"/>
                <a:gd name="connsiteX78" fmla="*/ 727996 w 1635347"/>
                <a:gd name="connsiteY78" fmla="*/ 545116 h 1846897"/>
                <a:gd name="connsiteX79" fmla="*/ 735425 w 1635347"/>
                <a:gd name="connsiteY79" fmla="*/ 550831 h 1846897"/>
                <a:gd name="connsiteX80" fmla="*/ 733616 w 1635347"/>
                <a:gd name="connsiteY80" fmla="*/ 562261 h 1846897"/>
                <a:gd name="connsiteX81" fmla="*/ 743236 w 1635347"/>
                <a:gd name="connsiteY81" fmla="*/ 581882 h 1846897"/>
                <a:gd name="connsiteX82" fmla="*/ 734568 w 1635347"/>
                <a:gd name="connsiteY82" fmla="*/ 601790 h 1846897"/>
                <a:gd name="connsiteX83" fmla="*/ 743045 w 1635347"/>
                <a:gd name="connsiteY83" fmla="*/ 611695 h 1846897"/>
                <a:gd name="connsiteX84" fmla="*/ 741045 w 1635347"/>
                <a:gd name="connsiteY84" fmla="*/ 631984 h 1846897"/>
                <a:gd name="connsiteX85" fmla="*/ 747903 w 1635347"/>
                <a:gd name="connsiteY85" fmla="*/ 638937 h 1846897"/>
                <a:gd name="connsiteX86" fmla="*/ 771430 w 1635347"/>
                <a:gd name="connsiteY86" fmla="*/ 649224 h 1846897"/>
                <a:gd name="connsiteX87" fmla="*/ 770668 w 1635347"/>
                <a:gd name="connsiteY87" fmla="*/ 662083 h 1846897"/>
                <a:gd name="connsiteX88" fmla="*/ 758476 w 1635347"/>
                <a:gd name="connsiteY88" fmla="*/ 688086 h 1846897"/>
                <a:gd name="connsiteX89" fmla="*/ 764667 w 1635347"/>
                <a:gd name="connsiteY89" fmla="*/ 705231 h 1846897"/>
                <a:gd name="connsiteX90" fmla="*/ 762858 w 1635347"/>
                <a:gd name="connsiteY90" fmla="*/ 725424 h 1846897"/>
                <a:gd name="connsiteX91" fmla="*/ 769525 w 1635347"/>
                <a:gd name="connsiteY91" fmla="*/ 731711 h 1846897"/>
                <a:gd name="connsiteX92" fmla="*/ 778193 w 1635347"/>
                <a:gd name="connsiteY92" fmla="*/ 732854 h 1846897"/>
                <a:gd name="connsiteX93" fmla="*/ 782384 w 1635347"/>
                <a:gd name="connsiteY93" fmla="*/ 752189 h 1846897"/>
                <a:gd name="connsiteX94" fmla="*/ 796576 w 1635347"/>
                <a:gd name="connsiteY94" fmla="*/ 767429 h 1846897"/>
                <a:gd name="connsiteX95" fmla="*/ 808863 w 1635347"/>
                <a:gd name="connsiteY95" fmla="*/ 770001 h 1846897"/>
                <a:gd name="connsiteX96" fmla="*/ 814483 w 1635347"/>
                <a:gd name="connsiteY96" fmla="*/ 763143 h 1846897"/>
                <a:gd name="connsiteX97" fmla="*/ 828199 w 1635347"/>
                <a:gd name="connsiteY97" fmla="*/ 776478 h 1846897"/>
                <a:gd name="connsiteX98" fmla="*/ 848106 w 1635347"/>
                <a:gd name="connsiteY98" fmla="*/ 780098 h 1846897"/>
                <a:gd name="connsiteX99" fmla="*/ 849916 w 1635347"/>
                <a:gd name="connsiteY99" fmla="*/ 784289 h 1846897"/>
                <a:gd name="connsiteX100" fmla="*/ 866299 w 1635347"/>
                <a:gd name="connsiteY100" fmla="*/ 768096 h 1846897"/>
                <a:gd name="connsiteX101" fmla="*/ 884777 w 1635347"/>
                <a:gd name="connsiteY101" fmla="*/ 765429 h 1846897"/>
                <a:gd name="connsiteX102" fmla="*/ 905542 w 1635347"/>
                <a:gd name="connsiteY102" fmla="*/ 772478 h 1846897"/>
                <a:gd name="connsiteX103" fmla="*/ 909638 w 1635347"/>
                <a:gd name="connsiteY103" fmla="*/ 767429 h 1846897"/>
                <a:gd name="connsiteX104" fmla="*/ 916305 w 1635347"/>
                <a:gd name="connsiteY104" fmla="*/ 772668 h 1846897"/>
                <a:gd name="connsiteX105" fmla="*/ 909161 w 1635347"/>
                <a:gd name="connsiteY105" fmla="*/ 784289 h 1846897"/>
                <a:gd name="connsiteX106" fmla="*/ 910590 w 1635347"/>
                <a:gd name="connsiteY106" fmla="*/ 788384 h 1846897"/>
                <a:gd name="connsiteX107" fmla="*/ 926306 w 1635347"/>
                <a:gd name="connsiteY107" fmla="*/ 787908 h 1846897"/>
                <a:gd name="connsiteX108" fmla="*/ 940118 w 1635347"/>
                <a:gd name="connsiteY108" fmla="*/ 793433 h 1846897"/>
                <a:gd name="connsiteX109" fmla="*/ 950881 w 1635347"/>
                <a:gd name="connsiteY109" fmla="*/ 811435 h 1846897"/>
                <a:gd name="connsiteX110" fmla="*/ 956500 w 1635347"/>
                <a:gd name="connsiteY110" fmla="*/ 811625 h 1846897"/>
                <a:gd name="connsiteX111" fmla="*/ 965454 w 1635347"/>
                <a:gd name="connsiteY111" fmla="*/ 802958 h 1846897"/>
                <a:gd name="connsiteX112" fmla="*/ 981647 w 1635347"/>
                <a:gd name="connsiteY112" fmla="*/ 811720 h 1846897"/>
                <a:gd name="connsiteX113" fmla="*/ 985075 w 1635347"/>
                <a:gd name="connsiteY113" fmla="*/ 808863 h 1846897"/>
                <a:gd name="connsiteX114" fmla="*/ 986885 w 1635347"/>
                <a:gd name="connsiteY114" fmla="*/ 796957 h 1846897"/>
                <a:gd name="connsiteX115" fmla="*/ 997363 w 1635347"/>
                <a:gd name="connsiteY115" fmla="*/ 796957 h 1846897"/>
                <a:gd name="connsiteX116" fmla="*/ 1003364 w 1635347"/>
                <a:gd name="connsiteY116" fmla="*/ 800576 h 1846897"/>
                <a:gd name="connsiteX117" fmla="*/ 1006888 w 1635347"/>
                <a:gd name="connsiteY117" fmla="*/ 822865 h 1846897"/>
                <a:gd name="connsiteX118" fmla="*/ 1010222 w 1635347"/>
                <a:gd name="connsiteY118" fmla="*/ 825627 h 1846897"/>
                <a:gd name="connsiteX119" fmla="*/ 1021080 w 1635347"/>
                <a:gd name="connsiteY119" fmla="*/ 822960 h 1846897"/>
                <a:gd name="connsiteX120" fmla="*/ 1026700 w 1635347"/>
                <a:gd name="connsiteY120" fmla="*/ 825246 h 1846897"/>
                <a:gd name="connsiteX121" fmla="*/ 1030224 w 1635347"/>
                <a:gd name="connsiteY121" fmla="*/ 830580 h 1846897"/>
                <a:gd name="connsiteX122" fmla="*/ 1030224 w 1635347"/>
                <a:gd name="connsiteY122" fmla="*/ 840010 h 1846897"/>
                <a:gd name="connsiteX123" fmla="*/ 1042321 w 1635347"/>
                <a:gd name="connsiteY123" fmla="*/ 845534 h 1846897"/>
                <a:gd name="connsiteX124" fmla="*/ 1042035 w 1635347"/>
                <a:gd name="connsiteY124" fmla="*/ 854297 h 1846897"/>
                <a:gd name="connsiteX125" fmla="*/ 1050512 w 1635347"/>
                <a:gd name="connsiteY125" fmla="*/ 858488 h 1846897"/>
                <a:gd name="connsiteX126" fmla="*/ 1051656 w 1635347"/>
                <a:gd name="connsiteY126" fmla="*/ 869347 h 1846897"/>
                <a:gd name="connsiteX127" fmla="*/ 1087851 w 1635347"/>
                <a:gd name="connsiteY127" fmla="*/ 900493 h 1846897"/>
                <a:gd name="connsiteX128" fmla="*/ 1112044 w 1635347"/>
                <a:gd name="connsiteY128" fmla="*/ 894207 h 1846897"/>
                <a:gd name="connsiteX129" fmla="*/ 1123093 w 1635347"/>
                <a:gd name="connsiteY129" fmla="*/ 903161 h 1846897"/>
                <a:gd name="connsiteX130" fmla="*/ 1141190 w 1635347"/>
                <a:gd name="connsiteY130" fmla="*/ 899732 h 1846897"/>
                <a:gd name="connsiteX131" fmla="*/ 1142333 w 1635347"/>
                <a:gd name="connsiteY131" fmla="*/ 903732 h 1846897"/>
                <a:gd name="connsiteX132" fmla="*/ 1133951 w 1635347"/>
                <a:gd name="connsiteY132" fmla="*/ 917829 h 1846897"/>
                <a:gd name="connsiteX133" fmla="*/ 1124141 w 1635347"/>
                <a:gd name="connsiteY133" fmla="*/ 946595 h 1846897"/>
                <a:gd name="connsiteX134" fmla="*/ 1133284 w 1635347"/>
                <a:gd name="connsiteY134" fmla="*/ 952881 h 1846897"/>
                <a:gd name="connsiteX135" fmla="*/ 1135666 w 1635347"/>
                <a:gd name="connsiteY135" fmla="*/ 969740 h 1846897"/>
                <a:gd name="connsiteX136" fmla="*/ 1147953 w 1635347"/>
                <a:gd name="connsiteY136" fmla="*/ 966216 h 1846897"/>
                <a:gd name="connsiteX137" fmla="*/ 1152049 w 1635347"/>
                <a:gd name="connsiteY137" fmla="*/ 968502 h 1846897"/>
                <a:gd name="connsiteX138" fmla="*/ 1149096 w 1635347"/>
                <a:gd name="connsiteY138" fmla="*/ 981361 h 1846897"/>
                <a:gd name="connsiteX139" fmla="*/ 1160336 w 1635347"/>
                <a:gd name="connsiteY139" fmla="*/ 1003364 h 1846897"/>
                <a:gd name="connsiteX140" fmla="*/ 1153383 w 1635347"/>
                <a:gd name="connsiteY140" fmla="*/ 1012889 h 1846897"/>
                <a:gd name="connsiteX141" fmla="*/ 1150715 w 1635347"/>
                <a:gd name="connsiteY141" fmla="*/ 1024414 h 1846897"/>
                <a:gd name="connsiteX142" fmla="*/ 1139381 w 1635347"/>
                <a:gd name="connsiteY142" fmla="*/ 1039082 h 1846897"/>
                <a:gd name="connsiteX143" fmla="*/ 1142619 w 1635347"/>
                <a:gd name="connsiteY143" fmla="*/ 1049560 h 1846897"/>
                <a:gd name="connsiteX144" fmla="*/ 1168718 w 1635347"/>
                <a:gd name="connsiteY144" fmla="*/ 1075944 h 1846897"/>
                <a:gd name="connsiteX145" fmla="*/ 1175575 w 1635347"/>
                <a:gd name="connsiteY145" fmla="*/ 1089851 h 1846897"/>
                <a:gd name="connsiteX146" fmla="*/ 1175861 w 1635347"/>
                <a:gd name="connsiteY146" fmla="*/ 1107377 h 1846897"/>
                <a:gd name="connsiteX147" fmla="*/ 1179195 w 1635347"/>
                <a:gd name="connsiteY147" fmla="*/ 1111187 h 1846897"/>
                <a:gd name="connsiteX148" fmla="*/ 1192911 w 1635347"/>
                <a:gd name="connsiteY148" fmla="*/ 1114330 h 1846897"/>
                <a:gd name="connsiteX149" fmla="*/ 1211866 w 1635347"/>
                <a:gd name="connsiteY149" fmla="*/ 1104995 h 1846897"/>
                <a:gd name="connsiteX150" fmla="*/ 1224725 w 1635347"/>
                <a:gd name="connsiteY150" fmla="*/ 1106710 h 1846897"/>
                <a:gd name="connsiteX151" fmla="*/ 1235012 w 1635347"/>
                <a:gd name="connsiteY151" fmla="*/ 1103567 h 1846897"/>
                <a:gd name="connsiteX152" fmla="*/ 1241679 w 1635347"/>
                <a:gd name="connsiteY152" fmla="*/ 1106043 h 1846897"/>
                <a:gd name="connsiteX153" fmla="*/ 1251109 w 1635347"/>
                <a:gd name="connsiteY153" fmla="*/ 1118045 h 1846897"/>
                <a:gd name="connsiteX154" fmla="*/ 1255681 w 1635347"/>
                <a:gd name="connsiteY154" fmla="*/ 1118140 h 1846897"/>
                <a:gd name="connsiteX155" fmla="*/ 1265301 w 1635347"/>
                <a:gd name="connsiteY155" fmla="*/ 1109663 h 1846897"/>
                <a:gd name="connsiteX156" fmla="*/ 1278160 w 1635347"/>
                <a:gd name="connsiteY156" fmla="*/ 1116425 h 1846897"/>
                <a:gd name="connsiteX157" fmla="*/ 1287971 w 1635347"/>
                <a:gd name="connsiteY157" fmla="*/ 1114520 h 1846897"/>
                <a:gd name="connsiteX158" fmla="*/ 1297686 w 1635347"/>
                <a:gd name="connsiteY158" fmla="*/ 1117378 h 1846897"/>
                <a:gd name="connsiteX159" fmla="*/ 1301687 w 1635347"/>
                <a:gd name="connsiteY159" fmla="*/ 1110044 h 1846897"/>
                <a:gd name="connsiteX160" fmla="*/ 1331214 w 1635347"/>
                <a:gd name="connsiteY160" fmla="*/ 1110044 h 1846897"/>
                <a:gd name="connsiteX161" fmla="*/ 1339977 w 1635347"/>
                <a:gd name="connsiteY161" fmla="*/ 1101757 h 1846897"/>
                <a:gd name="connsiteX162" fmla="*/ 1346931 w 1635347"/>
                <a:gd name="connsiteY162" fmla="*/ 1101376 h 1846897"/>
                <a:gd name="connsiteX163" fmla="*/ 1362456 w 1635347"/>
                <a:gd name="connsiteY163" fmla="*/ 1108996 h 1846897"/>
                <a:gd name="connsiteX164" fmla="*/ 1369409 w 1635347"/>
                <a:gd name="connsiteY164" fmla="*/ 1108234 h 1846897"/>
                <a:gd name="connsiteX165" fmla="*/ 1381887 w 1635347"/>
                <a:gd name="connsiteY165" fmla="*/ 1077944 h 1846897"/>
                <a:gd name="connsiteX166" fmla="*/ 1382363 w 1635347"/>
                <a:gd name="connsiteY166" fmla="*/ 1066895 h 1846897"/>
                <a:gd name="connsiteX167" fmla="*/ 1398651 w 1635347"/>
                <a:gd name="connsiteY167" fmla="*/ 1070420 h 1846897"/>
                <a:gd name="connsiteX168" fmla="*/ 1407223 w 1635347"/>
                <a:gd name="connsiteY168" fmla="*/ 1057370 h 1846897"/>
                <a:gd name="connsiteX169" fmla="*/ 1423035 w 1635347"/>
                <a:gd name="connsiteY169" fmla="*/ 1054132 h 1846897"/>
                <a:gd name="connsiteX170" fmla="*/ 1425893 w 1635347"/>
                <a:gd name="connsiteY170" fmla="*/ 1047179 h 1846897"/>
                <a:gd name="connsiteX171" fmla="*/ 1441418 w 1635347"/>
                <a:gd name="connsiteY171" fmla="*/ 1038416 h 1846897"/>
                <a:gd name="connsiteX172" fmla="*/ 1456849 w 1635347"/>
                <a:gd name="connsiteY172" fmla="*/ 1041464 h 1846897"/>
                <a:gd name="connsiteX173" fmla="*/ 1463802 w 1635347"/>
                <a:gd name="connsiteY173" fmla="*/ 1038320 h 1846897"/>
                <a:gd name="connsiteX174" fmla="*/ 1479709 w 1635347"/>
                <a:gd name="connsiteY174" fmla="*/ 1044988 h 1846897"/>
                <a:gd name="connsiteX175" fmla="*/ 1486376 w 1635347"/>
                <a:gd name="connsiteY175" fmla="*/ 1041654 h 1846897"/>
                <a:gd name="connsiteX176" fmla="*/ 1488853 w 1635347"/>
                <a:gd name="connsiteY176" fmla="*/ 1036320 h 1846897"/>
                <a:gd name="connsiteX177" fmla="*/ 1516094 w 1635347"/>
                <a:gd name="connsiteY177" fmla="*/ 1021652 h 1846897"/>
                <a:gd name="connsiteX178" fmla="*/ 1526857 w 1635347"/>
                <a:gd name="connsiteY178" fmla="*/ 1023842 h 1846897"/>
                <a:gd name="connsiteX179" fmla="*/ 1529906 w 1635347"/>
                <a:gd name="connsiteY179" fmla="*/ 1010317 h 1846897"/>
                <a:gd name="connsiteX180" fmla="*/ 1543812 w 1635347"/>
                <a:gd name="connsiteY180" fmla="*/ 1007174 h 1846897"/>
                <a:gd name="connsiteX181" fmla="*/ 1543717 w 1635347"/>
                <a:gd name="connsiteY181" fmla="*/ 1001459 h 1846897"/>
                <a:gd name="connsiteX182" fmla="*/ 1548384 w 1635347"/>
                <a:gd name="connsiteY182" fmla="*/ 997363 h 1846897"/>
                <a:gd name="connsiteX183" fmla="*/ 1589341 w 1635347"/>
                <a:gd name="connsiteY183" fmla="*/ 987933 h 1846897"/>
                <a:gd name="connsiteX184" fmla="*/ 1604010 w 1635347"/>
                <a:gd name="connsiteY184" fmla="*/ 994886 h 1846897"/>
                <a:gd name="connsiteX185" fmla="*/ 1611059 w 1635347"/>
                <a:gd name="connsiteY185" fmla="*/ 991457 h 1846897"/>
                <a:gd name="connsiteX186" fmla="*/ 1618298 w 1635347"/>
                <a:gd name="connsiteY186" fmla="*/ 1003459 h 1846897"/>
                <a:gd name="connsiteX187" fmla="*/ 1628108 w 1635347"/>
                <a:gd name="connsiteY187" fmla="*/ 1007745 h 1846897"/>
                <a:gd name="connsiteX188" fmla="*/ 1622965 w 1635347"/>
                <a:gd name="connsiteY188" fmla="*/ 1016222 h 1846897"/>
                <a:gd name="connsiteX189" fmla="*/ 1622393 w 1635347"/>
                <a:gd name="connsiteY189" fmla="*/ 1030795 h 1846897"/>
                <a:gd name="connsiteX190" fmla="*/ 1608677 w 1635347"/>
                <a:gd name="connsiteY190" fmla="*/ 1052989 h 1846897"/>
                <a:gd name="connsiteX191" fmla="*/ 1608773 w 1635347"/>
                <a:gd name="connsiteY191" fmla="*/ 1058513 h 1846897"/>
                <a:gd name="connsiteX192" fmla="*/ 1613345 w 1635347"/>
                <a:gd name="connsiteY192" fmla="*/ 1074039 h 1846897"/>
                <a:gd name="connsiteX193" fmla="*/ 1621536 w 1635347"/>
                <a:gd name="connsiteY193" fmla="*/ 1076420 h 1846897"/>
                <a:gd name="connsiteX194" fmla="*/ 1623727 w 1635347"/>
                <a:gd name="connsiteY194" fmla="*/ 1089089 h 1846897"/>
                <a:gd name="connsiteX195" fmla="*/ 1635347 w 1635347"/>
                <a:gd name="connsiteY195" fmla="*/ 1101471 h 1846897"/>
                <a:gd name="connsiteX196" fmla="*/ 1633157 w 1635347"/>
                <a:gd name="connsiteY196" fmla="*/ 1114806 h 1846897"/>
                <a:gd name="connsiteX197" fmla="*/ 1601819 w 1635347"/>
                <a:gd name="connsiteY197" fmla="*/ 1156526 h 1846897"/>
                <a:gd name="connsiteX198" fmla="*/ 1582674 w 1635347"/>
                <a:gd name="connsiteY198" fmla="*/ 1157859 h 1846897"/>
                <a:gd name="connsiteX199" fmla="*/ 1564291 w 1635347"/>
                <a:gd name="connsiteY199" fmla="*/ 1177862 h 1846897"/>
                <a:gd name="connsiteX200" fmla="*/ 1560386 w 1635347"/>
                <a:gd name="connsiteY200" fmla="*/ 1191482 h 1846897"/>
                <a:gd name="connsiteX201" fmla="*/ 1568387 w 1635347"/>
                <a:gd name="connsiteY201" fmla="*/ 1200341 h 1846897"/>
                <a:gd name="connsiteX202" fmla="*/ 1569148 w 1635347"/>
                <a:gd name="connsiteY202" fmla="*/ 1214057 h 1846897"/>
                <a:gd name="connsiteX203" fmla="*/ 1556195 w 1635347"/>
                <a:gd name="connsiteY203" fmla="*/ 1223963 h 1846897"/>
                <a:gd name="connsiteX204" fmla="*/ 1544955 w 1635347"/>
                <a:gd name="connsiteY204" fmla="*/ 1266158 h 1846897"/>
                <a:gd name="connsiteX205" fmla="*/ 1548384 w 1635347"/>
                <a:gd name="connsiteY205" fmla="*/ 1274636 h 1846897"/>
                <a:gd name="connsiteX206" fmla="*/ 1544193 w 1635347"/>
                <a:gd name="connsiteY206" fmla="*/ 1295591 h 1846897"/>
                <a:gd name="connsiteX207" fmla="*/ 1532001 w 1635347"/>
                <a:gd name="connsiteY207" fmla="*/ 1308259 h 1846897"/>
                <a:gd name="connsiteX208" fmla="*/ 1524381 w 1635347"/>
                <a:gd name="connsiteY208" fmla="*/ 1327594 h 1846897"/>
                <a:gd name="connsiteX209" fmla="*/ 1535526 w 1635347"/>
                <a:gd name="connsiteY209" fmla="*/ 1341120 h 1846897"/>
                <a:gd name="connsiteX210" fmla="*/ 1526572 w 1635347"/>
                <a:gd name="connsiteY210" fmla="*/ 1350169 h 1846897"/>
                <a:gd name="connsiteX211" fmla="*/ 1532858 w 1635347"/>
                <a:gd name="connsiteY211" fmla="*/ 1353407 h 1846897"/>
                <a:gd name="connsiteX212" fmla="*/ 1529429 w 1635347"/>
                <a:gd name="connsiteY212" fmla="*/ 1357313 h 1846897"/>
                <a:gd name="connsiteX213" fmla="*/ 1531620 w 1635347"/>
                <a:gd name="connsiteY213" fmla="*/ 1363313 h 1846897"/>
                <a:gd name="connsiteX214" fmla="*/ 1525619 w 1635347"/>
                <a:gd name="connsiteY214" fmla="*/ 1366933 h 1846897"/>
                <a:gd name="connsiteX215" fmla="*/ 1527429 w 1635347"/>
                <a:gd name="connsiteY215" fmla="*/ 1369790 h 1846897"/>
                <a:gd name="connsiteX216" fmla="*/ 1524286 w 1635347"/>
                <a:gd name="connsiteY216" fmla="*/ 1374458 h 1846897"/>
                <a:gd name="connsiteX217" fmla="*/ 1519904 w 1635347"/>
                <a:gd name="connsiteY217" fmla="*/ 1370457 h 1846897"/>
                <a:gd name="connsiteX218" fmla="*/ 1514856 w 1635347"/>
                <a:gd name="connsiteY218" fmla="*/ 1379220 h 1846897"/>
                <a:gd name="connsiteX219" fmla="*/ 1504950 w 1635347"/>
                <a:gd name="connsiteY219" fmla="*/ 1383887 h 1846897"/>
                <a:gd name="connsiteX220" fmla="*/ 1510475 w 1635347"/>
                <a:gd name="connsiteY220" fmla="*/ 1401128 h 1846897"/>
                <a:gd name="connsiteX221" fmla="*/ 1501902 w 1635347"/>
                <a:gd name="connsiteY221" fmla="*/ 1419987 h 1846897"/>
                <a:gd name="connsiteX222" fmla="*/ 1495234 w 1635347"/>
                <a:gd name="connsiteY222" fmla="*/ 1420082 h 1846897"/>
                <a:gd name="connsiteX223" fmla="*/ 1492282 w 1635347"/>
                <a:gd name="connsiteY223" fmla="*/ 1432465 h 1846897"/>
                <a:gd name="connsiteX224" fmla="*/ 1484852 w 1635347"/>
                <a:gd name="connsiteY224" fmla="*/ 1427893 h 1846897"/>
                <a:gd name="connsiteX225" fmla="*/ 1479899 w 1635347"/>
                <a:gd name="connsiteY225" fmla="*/ 1433608 h 1846897"/>
                <a:gd name="connsiteX226" fmla="*/ 1477709 w 1635347"/>
                <a:gd name="connsiteY226" fmla="*/ 1443990 h 1846897"/>
                <a:gd name="connsiteX227" fmla="*/ 1482185 w 1635347"/>
                <a:gd name="connsiteY227" fmla="*/ 1446848 h 1846897"/>
                <a:gd name="connsiteX228" fmla="*/ 1477994 w 1635347"/>
                <a:gd name="connsiteY228" fmla="*/ 1448086 h 1846897"/>
                <a:gd name="connsiteX229" fmla="*/ 1479899 w 1635347"/>
                <a:gd name="connsiteY229" fmla="*/ 1454277 h 1846897"/>
                <a:gd name="connsiteX230" fmla="*/ 1473232 w 1635347"/>
                <a:gd name="connsiteY230" fmla="*/ 1462088 h 1846897"/>
                <a:gd name="connsiteX231" fmla="*/ 1479518 w 1635347"/>
                <a:gd name="connsiteY231" fmla="*/ 1463802 h 1846897"/>
                <a:gd name="connsiteX232" fmla="*/ 1479423 w 1635347"/>
                <a:gd name="connsiteY232" fmla="*/ 1468755 h 1846897"/>
                <a:gd name="connsiteX233" fmla="*/ 1475613 w 1635347"/>
                <a:gd name="connsiteY233" fmla="*/ 1469708 h 1846897"/>
                <a:gd name="connsiteX234" fmla="*/ 1478280 w 1635347"/>
                <a:gd name="connsiteY234" fmla="*/ 1475899 h 1846897"/>
                <a:gd name="connsiteX235" fmla="*/ 1470850 w 1635347"/>
                <a:gd name="connsiteY235" fmla="*/ 1476851 h 1846897"/>
                <a:gd name="connsiteX236" fmla="*/ 1471899 w 1635347"/>
                <a:gd name="connsiteY236" fmla="*/ 1482852 h 1846897"/>
                <a:gd name="connsiteX237" fmla="*/ 1466850 w 1635347"/>
                <a:gd name="connsiteY237" fmla="*/ 1482852 h 1846897"/>
                <a:gd name="connsiteX238" fmla="*/ 1463326 w 1635347"/>
                <a:gd name="connsiteY238" fmla="*/ 1487043 h 1846897"/>
                <a:gd name="connsiteX239" fmla="*/ 1460373 w 1635347"/>
                <a:gd name="connsiteY239" fmla="*/ 1496378 h 1846897"/>
                <a:gd name="connsiteX240" fmla="*/ 1454182 w 1635347"/>
                <a:gd name="connsiteY240" fmla="*/ 1491520 h 1846897"/>
                <a:gd name="connsiteX241" fmla="*/ 1440847 w 1635347"/>
                <a:gd name="connsiteY241" fmla="*/ 1501140 h 1846897"/>
                <a:gd name="connsiteX242" fmla="*/ 1432370 w 1635347"/>
                <a:gd name="connsiteY242" fmla="*/ 1540288 h 1846897"/>
                <a:gd name="connsiteX243" fmla="*/ 1436275 w 1635347"/>
                <a:gd name="connsiteY243" fmla="*/ 1546098 h 1846897"/>
                <a:gd name="connsiteX244" fmla="*/ 1437894 w 1635347"/>
                <a:gd name="connsiteY244" fmla="*/ 1559814 h 1846897"/>
                <a:gd name="connsiteX245" fmla="*/ 1418844 w 1635347"/>
                <a:gd name="connsiteY245" fmla="*/ 1577054 h 1846897"/>
                <a:gd name="connsiteX246" fmla="*/ 1404271 w 1635347"/>
                <a:gd name="connsiteY246" fmla="*/ 1570958 h 1846897"/>
                <a:gd name="connsiteX247" fmla="*/ 1385602 w 1635347"/>
                <a:gd name="connsiteY247" fmla="*/ 1632871 h 1846897"/>
                <a:gd name="connsiteX248" fmla="*/ 1369219 w 1635347"/>
                <a:gd name="connsiteY248" fmla="*/ 1655636 h 1846897"/>
                <a:gd name="connsiteX249" fmla="*/ 1339787 w 1635347"/>
                <a:gd name="connsiteY249" fmla="*/ 1645444 h 1846897"/>
                <a:gd name="connsiteX250" fmla="*/ 1315212 w 1635347"/>
                <a:gd name="connsiteY250" fmla="*/ 1624298 h 1846897"/>
                <a:gd name="connsiteX251" fmla="*/ 1323880 w 1635347"/>
                <a:gd name="connsiteY251" fmla="*/ 1587722 h 1846897"/>
                <a:gd name="connsiteX252" fmla="*/ 1308831 w 1635347"/>
                <a:gd name="connsiteY252" fmla="*/ 1540383 h 1846897"/>
                <a:gd name="connsiteX253" fmla="*/ 1293590 w 1635347"/>
                <a:gd name="connsiteY253" fmla="*/ 1532858 h 1846897"/>
                <a:gd name="connsiteX254" fmla="*/ 1288637 w 1635347"/>
                <a:gd name="connsiteY254" fmla="*/ 1523238 h 1846897"/>
                <a:gd name="connsiteX255" fmla="*/ 1280922 w 1635347"/>
                <a:gd name="connsiteY255" fmla="*/ 1527905 h 1846897"/>
                <a:gd name="connsiteX256" fmla="*/ 1274826 w 1635347"/>
                <a:gd name="connsiteY256" fmla="*/ 1544384 h 1846897"/>
                <a:gd name="connsiteX257" fmla="*/ 1263015 w 1635347"/>
                <a:gd name="connsiteY257" fmla="*/ 1543526 h 1846897"/>
                <a:gd name="connsiteX258" fmla="*/ 1259205 w 1635347"/>
                <a:gd name="connsiteY258" fmla="*/ 1553909 h 1846897"/>
                <a:gd name="connsiteX259" fmla="*/ 1263682 w 1635347"/>
                <a:gd name="connsiteY259" fmla="*/ 1555909 h 1846897"/>
                <a:gd name="connsiteX260" fmla="*/ 1264063 w 1635347"/>
                <a:gd name="connsiteY260" fmla="*/ 1561052 h 1846897"/>
                <a:gd name="connsiteX261" fmla="*/ 1238822 w 1635347"/>
                <a:gd name="connsiteY261" fmla="*/ 1581531 h 1846897"/>
                <a:gd name="connsiteX262" fmla="*/ 1240536 w 1635347"/>
                <a:gd name="connsiteY262" fmla="*/ 1585913 h 1846897"/>
                <a:gd name="connsiteX263" fmla="*/ 1222820 w 1635347"/>
                <a:gd name="connsiteY263" fmla="*/ 1583531 h 1846897"/>
                <a:gd name="connsiteX264" fmla="*/ 1214724 w 1635347"/>
                <a:gd name="connsiteY264" fmla="*/ 1593247 h 1846897"/>
                <a:gd name="connsiteX265" fmla="*/ 1206056 w 1635347"/>
                <a:gd name="connsiteY265" fmla="*/ 1595152 h 1846897"/>
                <a:gd name="connsiteX266" fmla="*/ 1199102 w 1635347"/>
                <a:gd name="connsiteY266" fmla="*/ 1590961 h 1846897"/>
                <a:gd name="connsiteX267" fmla="*/ 1193482 w 1635347"/>
                <a:gd name="connsiteY267" fmla="*/ 1592294 h 1846897"/>
                <a:gd name="connsiteX268" fmla="*/ 1191483 w 1635347"/>
                <a:gd name="connsiteY268" fmla="*/ 1599057 h 1846897"/>
                <a:gd name="connsiteX269" fmla="*/ 1175861 w 1635347"/>
                <a:gd name="connsiteY269" fmla="*/ 1605153 h 1846897"/>
                <a:gd name="connsiteX270" fmla="*/ 1175481 w 1635347"/>
                <a:gd name="connsiteY270" fmla="*/ 1609535 h 1846897"/>
                <a:gd name="connsiteX271" fmla="*/ 1181386 w 1635347"/>
                <a:gd name="connsiteY271" fmla="*/ 1611535 h 1846897"/>
                <a:gd name="connsiteX272" fmla="*/ 1181386 w 1635347"/>
                <a:gd name="connsiteY272" fmla="*/ 1615916 h 1846897"/>
                <a:gd name="connsiteX273" fmla="*/ 1193768 w 1635347"/>
                <a:gd name="connsiteY273" fmla="*/ 1632585 h 1846897"/>
                <a:gd name="connsiteX274" fmla="*/ 1216628 w 1635347"/>
                <a:gd name="connsiteY274" fmla="*/ 1735265 h 1846897"/>
                <a:gd name="connsiteX275" fmla="*/ 1216723 w 1635347"/>
                <a:gd name="connsiteY275" fmla="*/ 1741170 h 1846897"/>
                <a:gd name="connsiteX276" fmla="*/ 1211485 w 1635347"/>
                <a:gd name="connsiteY276" fmla="*/ 1745456 h 1846897"/>
                <a:gd name="connsiteX277" fmla="*/ 1209675 w 1635347"/>
                <a:gd name="connsiteY277" fmla="*/ 1754315 h 1846897"/>
                <a:gd name="connsiteX278" fmla="*/ 1212532 w 1635347"/>
                <a:gd name="connsiteY278" fmla="*/ 1759648 h 1846897"/>
                <a:gd name="connsiteX279" fmla="*/ 1205865 w 1635347"/>
                <a:gd name="connsiteY279" fmla="*/ 1777937 h 1846897"/>
                <a:gd name="connsiteX280" fmla="*/ 1208913 w 1635347"/>
                <a:gd name="connsiteY280" fmla="*/ 1815275 h 1846897"/>
                <a:gd name="connsiteX281" fmla="*/ 1205008 w 1635347"/>
                <a:gd name="connsiteY281" fmla="*/ 1818989 h 1846897"/>
                <a:gd name="connsiteX282" fmla="*/ 1204627 w 1635347"/>
                <a:gd name="connsiteY282" fmla="*/ 1827371 h 1846897"/>
                <a:gd name="connsiteX283" fmla="*/ 1214628 w 1635347"/>
                <a:gd name="connsiteY283" fmla="*/ 1835087 h 1846897"/>
                <a:gd name="connsiteX284" fmla="*/ 1214628 w 1635347"/>
                <a:gd name="connsiteY284" fmla="*/ 1835087 h 1846897"/>
                <a:gd name="connsiteX285" fmla="*/ 1202341 w 1635347"/>
                <a:gd name="connsiteY285" fmla="*/ 1840421 h 1846897"/>
                <a:gd name="connsiteX286" fmla="*/ 1198626 w 1635347"/>
                <a:gd name="connsiteY286" fmla="*/ 1846898 h 1846897"/>
                <a:gd name="connsiteX287" fmla="*/ 1183767 w 1635347"/>
                <a:gd name="connsiteY287" fmla="*/ 1831181 h 1846897"/>
                <a:gd name="connsiteX288" fmla="*/ 1164907 w 1635347"/>
                <a:gd name="connsiteY288" fmla="*/ 1842230 h 1846897"/>
                <a:gd name="connsiteX289" fmla="*/ 1159002 w 1635347"/>
                <a:gd name="connsiteY289" fmla="*/ 1830896 h 1846897"/>
                <a:gd name="connsiteX290" fmla="*/ 1136047 w 1635347"/>
                <a:gd name="connsiteY290" fmla="*/ 1816608 h 1846897"/>
                <a:gd name="connsiteX291" fmla="*/ 1136523 w 1635347"/>
                <a:gd name="connsiteY291" fmla="*/ 1811655 h 1846897"/>
                <a:gd name="connsiteX292" fmla="*/ 1123093 w 1635347"/>
                <a:gd name="connsiteY292" fmla="*/ 1810417 h 1846897"/>
                <a:gd name="connsiteX293" fmla="*/ 1117664 w 1635347"/>
                <a:gd name="connsiteY293" fmla="*/ 1803368 h 1846897"/>
                <a:gd name="connsiteX294" fmla="*/ 1115854 w 1635347"/>
                <a:gd name="connsiteY294" fmla="*/ 1789843 h 1846897"/>
                <a:gd name="connsiteX295" fmla="*/ 1111853 w 1635347"/>
                <a:gd name="connsiteY295" fmla="*/ 1789176 h 1846897"/>
                <a:gd name="connsiteX296" fmla="*/ 1106043 w 1635347"/>
                <a:gd name="connsiteY296" fmla="*/ 1765078 h 1846897"/>
                <a:gd name="connsiteX297" fmla="*/ 1100709 w 1635347"/>
                <a:gd name="connsiteY297" fmla="*/ 1757267 h 1846897"/>
                <a:gd name="connsiteX298" fmla="*/ 1103757 w 1635347"/>
                <a:gd name="connsiteY298" fmla="*/ 1749933 h 1846897"/>
                <a:gd name="connsiteX299" fmla="*/ 1102328 w 1635347"/>
                <a:gd name="connsiteY299" fmla="*/ 1740884 h 1846897"/>
                <a:gd name="connsiteX300" fmla="*/ 1090899 w 1635347"/>
                <a:gd name="connsiteY300" fmla="*/ 1752314 h 1846897"/>
                <a:gd name="connsiteX301" fmla="*/ 1090327 w 1635347"/>
                <a:gd name="connsiteY301" fmla="*/ 1757553 h 1846897"/>
                <a:gd name="connsiteX302" fmla="*/ 1081183 w 1635347"/>
                <a:gd name="connsiteY302" fmla="*/ 1761077 h 1846897"/>
                <a:gd name="connsiteX303" fmla="*/ 1071753 w 1635347"/>
                <a:gd name="connsiteY303" fmla="*/ 1775174 h 1846897"/>
                <a:gd name="connsiteX304" fmla="*/ 1063562 w 1635347"/>
                <a:gd name="connsiteY304" fmla="*/ 1772603 h 1846897"/>
                <a:gd name="connsiteX305" fmla="*/ 1060799 w 1635347"/>
                <a:gd name="connsiteY305" fmla="*/ 1749362 h 1846897"/>
                <a:gd name="connsiteX306" fmla="*/ 1053560 w 1635347"/>
                <a:gd name="connsiteY306" fmla="*/ 1743647 h 1846897"/>
                <a:gd name="connsiteX307" fmla="*/ 1044035 w 1635347"/>
                <a:gd name="connsiteY307" fmla="*/ 1749552 h 1846897"/>
                <a:gd name="connsiteX308" fmla="*/ 1043368 w 1635347"/>
                <a:gd name="connsiteY308" fmla="*/ 1746980 h 1846897"/>
                <a:gd name="connsiteX309" fmla="*/ 1033749 w 1635347"/>
                <a:gd name="connsiteY309" fmla="*/ 1755267 h 1846897"/>
                <a:gd name="connsiteX310" fmla="*/ 1034510 w 1635347"/>
                <a:gd name="connsiteY310" fmla="*/ 1764792 h 1846897"/>
                <a:gd name="connsiteX311" fmla="*/ 1028795 w 1635347"/>
                <a:gd name="connsiteY311" fmla="*/ 1769078 h 1846897"/>
                <a:gd name="connsiteX312" fmla="*/ 999840 w 1635347"/>
                <a:gd name="connsiteY312" fmla="*/ 1769269 h 1846897"/>
                <a:gd name="connsiteX313" fmla="*/ 983075 w 1635347"/>
                <a:gd name="connsiteY313" fmla="*/ 1782318 h 1846897"/>
                <a:gd name="connsiteX314" fmla="*/ 970407 w 1635347"/>
                <a:gd name="connsiteY314" fmla="*/ 1779746 h 1846897"/>
                <a:gd name="connsiteX315" fmla="*/ 966216 w 1635347"/>
                <a:gd name="connsiteY315" fmla="*/ 1784604 h 1846897"/>
                <a:gd name="connsiteX316" fmla="*/ 965454 w 1635347"/>
                <a:gd name="connsiteY316" fmla="*/ 1800987 h 1846897"/>
                <a:gd name="connsiteX317" fmla="*/ 968407 w 1635347"/>
                <a:gd name="connsiteY317" fmla="*/ 1810036 h 1846897"/>
                <a:gd name="connsiteX318" fmla="*/ 964978 w 1635347"/>
                <a:gd name="connsiteY318" fmla="*/ 1819275 h 1846897"/>
                <a:gd name="connsiteX319" fmla="*/ 941070 w 1635347"/>
                <a:gd name="connsiteY319" fmla="*/ 1828419 h 1846897"/>
                <a:gd name="connsiteX320" fmla="*/ 934117 w 1635347"/>
                <a:gd name="connsiteY320" fmla="*/ 1823180 h 1846897"/>
                <a:gd name="connsiteX321" fmla="*/ 925544 w 1635347"/>
                <a:gd name="connsiteY321" fmla="*/ 1824419 h 1846897"/>
                <a:gd name="connsiteX322" fmla="*/ 920210 w 1635347"/>
                <a:gd name="connsiteY322" fmla="*/ 1817180 h 1846897"/>
                <a:gd name="connsiteX323" fmla="*/ 912971 w 1635347"/>
                <a:gd name="connsiteY323" fmla="*/ 1794224 h 1846897"/>
                <a:gd name="connsiteX324" fmla="*/ 907447 w 1635347"/>
                <a:gd name="connsiteY324" fmla="*/ 1792415 h 1846897"/>
                <a:gd name="connsiteX325" fmla="*/ 910971 w 1635347"/>
                <a:gd name="connsiteY325" fmla="*/ 1788890 h 1846897"/>
                <a:gd name="connsiteX326" fmla="*/ 902875 w 1635347"/>
                <a:gd name="connsiteY326" fmla="*/ 1767650 h 1846897"/>
                <a:gd name="connsiteX327" fmla="*/ 898207 w 1635347"/>
                <a:gd name="connsiteY327" fmla="*/ 1766792 h 1846897"/>
                <a:gd name="connsiteX328" fmla="*/ 882301 w 1635347"/>
                <a:gd name="connsiteY328" fmla="*/ 1728692 h 1846897"/>
                <a:gd name="connsiteX329" fmla="*/ 876015 w 1635347"/>
                <a:gd name="connsiteY329" fmla="*/ 1722406 h 1846897"/>
                <a:gd name="connsiteX330" fmla="*/ 876491 w 1635347"/>
                <a:gd name="connsiteY330" fmla="*/ 1686020 h 1846897"/>
                <a:gd name="connsiteX331" fmla="*/ 872014 w 1635347"/>
                <a:gd name="connsiteY331" fmla="*/ 1671257 h 1846897"/>
                <a:gd name="connsiteX332" fmla="*/ 864108 w 1635347"/>
                <a:gd name="connsiteY332" fmla="*/ 1663541 h 1846897"/>
                <a:gd name="connsiteX333" fmla="*/ 844772 w 1635347"/>
                <a:gd name="connsiteY333" fmla="*/ 1677543 h 1846897"/>
                <a:gd name="connsiteX334" fmla="*/ 839914 w 1635347"/>
                <a:gd name="connsiteY334" fmla="*/ 1691831 h 1846897"/>
                <a:gd name="connsiteX335" fmla="*/ 828294 w 1635347"/>
                <a:gd name="connsiteY335" fmla="*/ 1687259 h 1846897"/>
                <a:gd name="connsiteX336" fmla="*/ 826198 w 1635347"/>
                <a:gd name="connsiteY336" fmla="*/ 1690021 h 1846897"/>
                <a:gd name="connsiteX337" fmla="*/ 827246 w 1635347"/>
                <a:gd name="connsiteY337" fmla="*/ 1697546 h 1846897"/>
                <a:gd name="connsiteX338" fmla="*/ 831532 w 1635347"/>
                <a:gd name="connsiteY338" fmla="*/ 1701260 h 1846897"/>
                <a:gd name="connsiteX339" fmla="*/ 827246 w 1635347"/>
                <a:gd name="connsiteY339" fmla="*/ 1707261 h 1846897"/>
                <a:gd name="connsiteX340" fmla="*/ 831152 w 1635347"/>
                <a:gd name="connsiteY340" fmla="*/ 1708118 h 1846897"/>
                <a:gd name="connsiteX341" fmla="*/ 832199 w 1635347"/>
                <a:gd name="connsiteY341" fmla="*/ 1712309 h 1846897"/>
                <a:gd name="connsiteX342" fmla="*/ 829533 w 1635347"/>
                <a:gd name="connsiteY342" fmla="*/ 1718786 h 1846897"/>
                <a:gd name="connsiteX343" fmla="*/ 825437 w 1635347"/>
                <a:gd name="connsiteY343" fmla="*/ 1718024 h 1846897"/>
                <a:gd name="connsiteX344" fmla="*/ 831914 w 1635347"/>
                <a:gd name="connsiteY344" fmla="*/ 1726692 h 1846897"/>
                <a:gd name="connsiteX345" fmla="*/ 824675 w 1635347"/>
                <a:gd name="connsiteY345" fmla="*/ 1730883 h 1846897"/>
                <a:gd name="connsiteX346" fmla="*/ 821912 w 1635347"/>
                <a:gd name="connsiteY346" fmla="*/ 1728502 h 1846897"/>
                <a:gd name="connsiteX347" fmla="*/ 819912 w 1635347"/>
                <a:gd name="connsiteY347" fmla="*/ 1732598 h 1846897"/>
                <a:gd name="connsiteX348" fmla="*/ 808387 w 1635347"/>
                <a:gd name="connsiteY348" fmla="*/ 1737836 h 1846897"/>
                <a:gd name="connsiteX349" fmla="*/ 799052 w 1635347"/>
                <a:gd name="connsiteY349" fmla="*/ 1734407 h 1846897"/>
                <a:gd name="connsiteX350" fmla="*/ 793718 w 1635347"/>
                <a:gd name="connsiteY350" fmla="*/ 1736884 h 1846897"/>
                <a:gd name="connsiteX351" fmla="*/ 788098 w 1635347"/>
                <a:gd name="connsiteY351" fmla="*/ 1732312 h 1846897"/>
                <a:gd name="connsiteX352" fmla="*/ 785813 w 1635347"/>
                <a:gd name="connsiteY352" fmla="*/ 1715738 h 1846897"/>
                <a:gd name="connsiteX353" fmla="*/ 782288 w 1635347"/>
                <a:gd name="connsiteY353" fmla="*/ 1720787 h 1846897"/>
                <a:gd name="connsiteX354" fmla="*/ 771716 w 1635347"/>
                <a:gd name="connsiteY354" fmla="*/ 1714214 h 1846897"/>
                <a:gd name="connsiteX355" fmla="*/ 773525 w 1635347"/>
                <a:gd name="connsiteY355" fmla="*/ 1701737 h 1846897"/>
                <a:gd name="connsiteX356" fmla="*/ 757047 w 1635347"/>
                <a:gd name="connsiteY356" fmla="*/ 1681925 h 1846897"/>
                <a:gd name="connsiteX357" fmla="*/ 759809 w 1635347"/>
                <a:gd name="connsiteY357" fmla="*/ 1675448 h 1846897"/>
                <a:gd name="connsiteX358" fmla="*/ 754189 w 1635347"/>
                <a:gd name="connsiteY358" fmla="*/ 1663922 h 1846897"/>
                <a:gd name="connsiteX359" fmla="*/ 764286 w 1635347"/>
                <a:gd name="connsiteY359" fmla="*/ 1661351 h 1846897"/>
                <a:gd name="connsiteX360" fmla="*/ 764953 w 1635347"/>
                <a:gd name="connsiteY360" fmla="*/ 1653159 h 1846897"/>
                <a:gd name="connsiteX361" fmla="*/ 748475 w 1635347"/>
                <a:gd name="connsiteY361" fmla="*/ 1642967 h 1846897"/>
                <a:gd name="connsiteX362" fmla="*/ 743808 w 1635347"/>
                <a:gd name="connsiteY362" fmla="*/ 1645063 h 1846897"/>
                <a:gd name="connsiteX363" fmla="*/ 732854 w 1635347"/>
                <a:gd name="connsiteY363" fmla="*/ 1642205 h 1846897"/>
                <a:gd name="connsiteX364" fmla="*/ 730472 w 1635347"/>
                <a:gd name="connsiteY364" fmla="*/ 1648111 h 1846897"/>
                <a:gd name="connsiteX365" fmla="*/ 720376 w 1635347"/>
                <a:gd name="connsiteY365" fmla="*/ 1640681 h 1846897"/>
                <a:gd name="connsiteX366" fmla="*/ 718757 w 1635347"/>
                <a:gd name="connsiteY366" fmla="*/ 1644777 h 1846897"/>
                <a:gd name="connsiteX367" fmla="*/ 710755 w 1635347"/>
                <a:gd name="connsiteY367" fmla="*/ 1645444 h 1846897"/>
                <a:gd name="connsiteX368" fmla="*/ 705231 w 1635347"/>
                <a:gd name="connsiteY368" fmla="*/ 1653826 h 1846897"/>
                <a:gd name="connsiteX369" fmla="*/ 702850 w 1635347"/>
                <a:gd name="connsiteY369" fmla="*/ 1648873 h 1846897"/>
                <a:gd name="connsiteX370" fmla="*/ 704279 w 1635347"/>
                <a:gd name="connsiteY370" fmla="*/ 1630109 h 1846897"/>
                <a:gd name="connsiteX371" fmla="*/ 698278 w 1635347"/>
                <a:gd name="connsiteY371" fmla="*/ 1620298 h 1846897"/>
                <a:gd name="connsiteX372" fmla="*/ 697897 w 1635347"/>
                <a:gd name="connsiteY372" fmla="*/ 1610773 h 1846897"/>
                <a:gd name="connsiteX373" fmla="*/ 699516 w 1635347"/>
                <a:gd name="connsiteY373" fmla="*/ 1600867 h 1846897"/>
                <a:gd name="connsiteX374" fmla="*/ 708279 w 1635347"/>
                <a:gd name="connsiteY374" fmla="*/ 1594199 h 1846897"/>
                <a:gd name="connsiteX375" fmla="*/ 709613 w 1635347"/>
                <a:gd name="connsiteY375" fmla="*/ 1588770 h 1846897"/>
                <a:gd name="connsiteX376" fmla="*/ 695516 w 1635347"/>
                <a:gd name="connsiteY376" fmla="*/ 1568101 h 1846897"/>
                <a:gd name="connsiteX377" fmla="*/ 694563 w 1635347"/>
                <a:gd name="connsiteY377" fmla="*/ 1558100 h 1846897"/>
                <a:gd name="connsiteX378" fmla="*/ 674561 w 1635347"/>
                <a:gd name="connsiteY378" fmla="*/ 1557623 h 1846897"/>
                <a:gd name="connsiteX379" fmla="*/ 670941 w 1635347"/>
                <a:gd name="connsiteY379" fmla="*/ 1551242 h 1846897"/>
                <a:gd name="connsiteX380" fmla="*/ 661797 w 1635347"/>
                <a:gd name="connsiteY380" fmla="*/ 1549622 h 1846897"/>
                <a:gd name="connsiteX381" fmla="*/ 646557 w 1635347"/>
                <a:gd name="connsiteY381" fmla="*/ 1538478 h 1846897"/>
                <a:gd name="connsiteX382" fmla="*/ 642366 w 1635347"/>
                <a:gd name="connsiteY382" fmla="*/ 1541717 h 1846897"/>
                <a:gd name="connsiteX383" fmla="*/ 630650 w 1635347"/>
                <a:gd name="connsiteY383" fmla="*/ 1541526 h 1846897"/>
                <a:gd name="connsiteX384" fmla="*/ 621982 w 1635347"/>
                <a:gd name="connsiteY384" fmla="*/ 1549813 h 1846897"/>
                <a:gd name="connsiteX385" fmla="*/ 613886 w 1635347"/>
                <a:gd name="connsiteY385" fmla="*/ 1548956 h 1846897"/>
                <a:gd name="connsiteX386" fmla="*/ 613982 w 1635347"/>
                <a:gd name="connsiteY386" fmla="*/ 1553147 h 1846897"/>
                <a:gd name="connsiteX387" fmla="*/ 608171 w 1635347"/>
                <a:gd name="connsiteY387" fmla="*/ 1557052 h 1846897"/>
                <a:gd name="connsiteX388" fmla="*/ 601504 w 1635347"/>
                <a:gd name="connsiteY388" fmla="*/ 1555623 h 1846897"/>
                <a:gd name="connsiteX389" fmla="*/ 598837 w 1635347"/>
                <a:gd name="connsiteY389" fmla="*/ 1558290 h 1846897"/>
                <a:gd name="connsiteX390" fmla="*/ 585978 w 1635347"/>
                <a:gd name="connsiteY390" fmla="*/ 1552480 h 1846897"/>
                <a:gd name="connsiteX391" fmla="*/ 581311 w 1635347"/>
                <a:gd name="connsiteY391" fmla="*/ 1554671 h 1846897"/>
                <a:gd name="connsiteX392" fmla="*/ 578358 w 1635347"/>
                <a:gd name="connsiteY392" fmla="*/ 1551051 h 1846897"/>
                <a:gd name="connsiteX393" fmla="*/ 574834 w 1635347"/>
                <a:gd name="connsiteY393" fmla="*/ 1552099 h 1846897"/>
                <a:gd name="connsiteX394" fmla="*/ 573405 w 1635347"/>
                <a:gd name="connsiteY394" fmla="*/ 1547622 h 1846897"/>
                <a:gd name="connsiteX395" fmla="*/ 567690 w 1635347"/>
                <a:gd name="connsiteY395" fmla="*/ 1548003 h 1846897"/>
                <a:gd name="connsiteX396" fmla="*/ 560641 w 1635347"/>
                <a:gd name="connsiteY396" fmla="*/ 1540288 h 1846897"/>
                <a:gd name="connsiteX397" fmla="*/ 556832 w 1635347"/>
                <a:gd name="connsiteY397" fmla="*/ 1541240 h 1846897"/>
                <a:gd name="connsiteX398" fmla="*/ 555212 w 1635347"/>
                <a:gd name="connsiteY398" fmla="*/ 1534954 h 1846897"/>
                <a:gd name="connsiteX399" fmla="*/ 549212 w 1635347"/>
                <a:gd name="connsiteY399" fmla="*/ 1532382 h 1846897"/>
                <a:gd name="connsiteX400" fmla="*/ 546259 w 1635347"/>
                <a:gd name="connsiteY400" fmla="*/ 1524286 h 1846897"/>
                <a:gd name="connsiteX401" fmla="*/ 542925 w 1635347"/>
                <a:gd name="connsiteY401" fmla="*/ 1523524 h 1846897"/>
                <a:gd name="connsiteX402" fmla="*/ 544830 w 1635347"/>
                <a:gd name="connsiteY402" fmla="*/ 1507427 h 1846897"/>
                <a:gd name="connsiteX403" fmla="*/ 541973 w 1635347"/>
                <a:gd name="connsiteY403" fmla="*/ 1493996 h 1846897"/>
                <a:gd name="connsiteX404" fmla="*/ 531971 w 1635347"/>
                <a:gd name="connsiteY404" fmla="*/ 1493234 h 1846897"/>
                <a:gd name="connsiteX405" fmla="*/ 519017 w 1635347"/>
                <a:gd name="connsiteY405" fmla="*/ 1500664 h 1846897"/>
                <a:gd name="connsiteX406" fmla="*/ 512159 w 1635347"/>
                <a:gd name="connsiteY406" fmla="*/ 1498187 h 1846897"/>
                <a:gd name="connsiteX407" fmla="*/ 514350 w 1635347"/>
                <a:gd name="connsiteY407" fmla="*/ 1503331 h 1846897"/>
                <a:gd name="connsiteX408" fmla="*/ 501968 w 1635347"/>
                <a:gd name="connsiteY408" fmla="*/ 1513904 h 1846897"/>
                <a:gd name="connsiteX409" fmla="*/ 495015 w 1635347"/>
                <a:gd name="connsiteY409" fmla="*/ 1508379 h 1846897"/>
                <a:gd name="connsiteX410" fmla="*/ 493681 w 1635347"/>
                <a:gd name="connsiteY410" fmla="*/ 1513713 h 1846897"/>
                <a:gd name="connsiteX411" fmla="*/ 489395 w 1635347"/>
                <a:gd name="connsiteY411" fmla="*/ 1509236 h 1846897"/>
                <a:gd name="connsiteX412" fmla="*/ 474536 w 1635347"/>
                <a:gd name="connsiteY412" fmla="*/ 1511427 h 1846897"/>
                <a:gd name="connsiteX413" fmla="*/ 469487 w 1635347"/>
                <a:gd name="connsiteY413" fmla="*/ 1515618 h 1846897"/>
                <a:gd name="connsiteX414" fmla="*/ 463201 w 1635347"/>
                <a:gd name="connsiteY414" fmla="*/ 1506665 h 1846897"/>
                <a:gd name="connsiteX415" fmla="*/ 463487 w 1635347"/>
                <a:gd name="connsiteY415" fmla="*/ 1496282 h 1846897"/>
                <a:gd name="connsiteX416" fmla="*/ 452533 w 1635347"/>
                <a:gd name="connsiteY416" fmla="*/ 1496759 h 1846897"/>
                <a:gd name="connsiteX417" fmla="*/ 448342 w 1635347"/>
                <a:gd name="connsiteY417" fmla="*/ 1489234 h 1846897"/>
                <a:gd name="connsiteX418" fmla="*/ 443484 w 1635347"/>
                <a:gd name="connsiteY418" fmla="*/ 1498473 h 1846897"/>
                <a:gd name="connsiteX419" fmla="*/ 444341 w 1635347"/>
                <a:gd name="connsiteY419" fmla="*/ 1504664 h 1846897"/>
                <a:gd name="connsiteX420" fmla="*/ 440150 w 1635347"/>
                <a:gd name="connsiteY420" fmla="*/ 1506665 h 1846897"/>
                <a:gd name="connsiteX421" fmla="*/ 432625 w 1635347"/>
                <a:gd name="connsiteY421" fmla="*/ 1506569 h 1846897"/>
                <a:gd name="connsiteX422" fmla="*/ 430339 w 1635347"/>
                <a:gd name="connsiteY422" fmla="*/ 1501712 h 1846897"/>
                <a:gd name="connsiteX423" fmla="*/ 414433 w 1635347"/>
                <a:gd name="connsiteY423" fmla="*/ 1507141 h 1846897"/>
                <a:gd name="connsiteX424" fmla="*/ 408432 w 1635347"/>
                <a:gd name="connsiteY424" fmla="*/ 1503902 h 1846897"/>
                <a:gd name="connsiteX425" fmla="*/ 403765 w 1635347"/>
                <a:gd name="connsiteY425" fmla="*/ 1511141 h 1846897"/>
                <a:gd name="connsiteX426" fmla="*/ 394811 w 1635347"/>
                <a:gd name="connsiteY426" fmla="*/ 1502664 h 1846897"/>
                <a:gd name="connsiteX427" fmla="*/ 385667 w 1635347"/>
                <a:gd name="connsiteY427" fmla="*/ 1505903 h 1846897"/>
                <a:gd name="connsiteX428" fmla="*/ 380143 w 1635347"/>
                <a:gd name="connsiteY428" fmla="*/ 1496663 h 1846897"/>
                <a:gd name="connsiteX429" fmla="*/ 380524 w 1635347"/>
                <a:gd name="connsiteY429" fmla="*/ 1487900 h 1846897"/>
                <a:gd name="connsiteX430" fmla="*/ 370237 w 1635347"/>
                <a:gd name="connsiteY430" fmla="*/ 1486662 h 1846897"/>
                <a:gd name="connsiteX431" fmla="*/ 370332 w 1635347"/>
                <a:gd name="connsiteY431" fmla="*/ 1480471 h 1846897"/>
                <a:gd name="connsiteX432" fmla="*/ 365856 w 1635347"/>
                <a:gd name="connsiteY432" fmla="*/ 1479233 h 1846897"/>
                <a:gd name="connsiteX433" fmla="*/ 365284 w 1635347"/>
                <a:gd name="connsiteY433" fmla="*/ 1473232 h 1846897"/>
                <a:gd name="connsiteX434" fmla="*/ 356521 w 1635347"/>
                <a:gd name="connsiteY434" fmla="*/ 1475137 h 1846897"/>
                <a:gd name="connsiteX435" fmla="*/ 353949 w 1635347"/>
                <a:gd name="connsiteY435" fmla="*/ 1463040 h 1846897"/>
                <a:gd name="connsiteX436" fmla="*/ 344805 w 1635347"/>
                <a:gd name="connsiteY436" fmla="*/ 1458278 h 1846897"/>
                <a:gd name="connsiteX437" fmla="*/ 347377 w 1635347"/>
                <a:gd name="connsiteY437" fmla="*/ 1454277 h 1846897"/>
                <a:gd name="connsiteX438" fmla="*/ 339185 w 1635347"/>
                <a:gd name="connsiteY438" fmla="*/ 1451515 h 1846897"/>
                <a:gd name="connsiteX439" fmla="*/ 338709 w 1635347"/>
                <a:gd name="connsiteY439" fmla="*/ 1448086 h 1846897"/>
                <a:gd name="connsiteX440" fmla="*/ 345567 w 1635347"/>
                <a:gd name="connsiteY440" fmla="*/ 1444181 h 1846897"/>
                <a:gd name="connsiteX441" fmla="*/ 342424 w 1635347"/>
                <a:gd name="connsiteY441" fmla="*/ 1439037 h 1846897"/>
                <a:gd name="connsiteX442" fmla="*/ 346615 w 1635347"/>
                <a:gd name="connsiteY442" fmla="*/ 1434941 h 1846897"/>
                <a:gd name="connsiteX443" fmla="*/ 344519 w 1635347"/>
                <a:gd name="connsiteY443" fmla="*/ 1428655 h 1846897"/>
                <a:gd name="connsiteX444" fmla="*/ 337471 w 1635347"/>
                <a:gd name="connsiteY444" fmla="*/ 1425797 h 1846897"/>
                <a:gd name="connsiteX445" fmla="*/ 332899 w 1635347"/>
                <a:gd name="connsiteY445" fmla="*/ 1418939 h 1846897"/>
                <a:gd name="connsiteX446" fmla="*/ 339376 w 1635347"/>
                <a:gd name="connsiteY446" fmla="*/ 1412081 h 1846897"/>
                <a:gd name="connsiteX447" fmla="*/ 337375 w 1635347"/>
                <a:gd name="connsiteY447" fmla="*/ 1406747 h 1846897"/>
                <a:gd name="connsiteX448" fmla="*/ 343376 w 1635347"/>
                <a:gd name="connsiteY448" fmla="*/ 1405223 h 1846897"/>
                <a:gd name="connsiteX449" fmla="*/ 338233 w 1635347"/>
                <a:gd name="connsiteY449" fmla="*/ 1398556 h 1846897"/>
                <a:gd name="connsiteX450" fmla="*/ 338424 w 1635347"/>
                <a:gd name="connsiteY450" fmla="*/ 1382173 h 1846897"/>
                <a:gd name="connsiteX451" fmla="*/ 333946 w 1635347"/>
                <a:gd name="connsiteY451" fmla="*/ 1381030 h 1846897"/>
                <a:gd name="connsiteX452" fmla="*/ 333280 w 1635347"/>
                <a:gd name="connsiteY452" fmla="*/ 1359980 h 1846897"/>
                <a:gd name="connsiteX453" fmla="*/ 326803 w 1635347"/>
                <a:gd name="connsiteY453" fmla="*/ 1365218 h 1846897"/>
                <a:gd name="connsiteX454" fmla="*/ 326422 w 1635347"/>
                <a:gd name="connsiteY454" fmla="*/ 1357694 h 1846897"/>
                <a:gd name="connsiteX455" fmla="*/ 319754 w 1635347"/>
                <a:gd name="connsiteY455" fmla="*/ 1357503 h 1846897"/>
                <a:gd name="connsiteX456" fmla="*/ 311753 w 1635347"/>
                <a:gd name="connsiteY456" fmla="*/ 1363790 h 1846897"/>
                <a:gd name="connsiteX457" fmla="*/ 291465 w 1635347"/>
                <a:gd name="connsiteY457" fmla="*/ 1366457 h 1846897"/>
                <a:gd name="connsiteX458" fmla="*/ 286798 w 1635347"/>
                <a:gd name="connsiteY458" fmla="*/ 1369981 h 1846897"/>
                <a:gd name="connsiteX459" fmla="*/ 278987 w 1635347"/>
                <a:gd name="connsiteY459" fmla="*/ 1365314 h 1846897"/>
                <a:gd name="connsiteX460" fmla="*/ 262700 w 1635347"/>
                <a:gd name="connsiteY460" fmla="*/ 1371314 h 1846897"/>
                <a:gd name="connsiteX461" fmla="*/ 247365 w 1635347"/>
                <a:gd name="connsiteY461" fmla="*/ 1362456 h 1846897"/>
                <a:gd name="connsiteX462" fmla="*/ 239077 w 1635347"/>
                <a:gd name="connsiteY462" fmla="*/ 1366552 h 1846897"/>
                <a:gd name="connsiteX463" fmla="*/ 239077 w 1635347"/>
                <a:gd name="connsiteY463" fmla="*/ 1366552 h 1846897"/>
                <a:gd name="connsiteX464" fmla="*/ 219933 w 1635347"/>
                <a:gd name="connsiteY464" fmla="*/ 1336643 h 1846897"/>
                <a:gd name="connsiteX465" fmla="*/ 216503 w 1635347"/>
                <a:gd name="connsiteY465" fmla="*/ 1322642 h 1846897"/>
                <a:gd name="connsiteX466" fmla="*/ 218313 w 1635347"/>
                <a:gd name="connsiteY466" fmla="*/ 1310354 h 1846897"/>
                <a:gd name="connsiteX467" fmla="*/ 223838 w 1635347"/>
                <a:gd name="connsiteY467" fmla="*/ 1308640 h 1846897"/>
                <a:gd name="connsiteX468" fmla="*/ 224028 w 1635347"/>
                <a:gd name="connsiteY468" fmla="*/ 1302068 h 1846897"/>
                <a:gd name="connsiteX469" fmla="*/ 227933 w 1635347"/>
                <a:gd name="connsiteY469" fmla="*/ 1304735 h 1846897"/>
                <a:gd name="connsiteX470" fmla="*/ 239554 w 1635347"/>
                <a:gd name="connsiteY470" fmla="*/ 1303306 h 1846897"/>
                <a:gd name="connsiteX471" fmla="*/ 244697 w 1635347"/>
                <a:gd name="connsiteY471" fmla="*/ 1307211 h 1846897"/>
                <a:gd name="connsiteX472" fmla="*/ 250127 w 1635347"/>
                <a:gd name="connsiteY472" fmla="*/ 1303020 h 1846897"/>
                <a:gd name="connsiteX473" fmla="*/ 251174 w 1635347"/>
                <a:gd name="connsiteY473" fmla="*/ 1294829 h 1846897"/>
                <a:gd name="connsiteX474" fmla="*/ 289846 w 1635347"/>
                <a:gd name="connsiteY474" fmla="*/ 1289685 h 1846897"/>
                <a:gd name="connsiteX475" fmla="*/ 294227 w 1635347"/>
                <a:gd name="connsiteY475" fmla="*/ 1268540 h 1846897"/>
                <a:gd name="connsiteX476" fmla="*/ 287369 w 1635347"/>
                <a:gd name="connsiteY476" fmla="*/ 1266158 h 1846897"/>
                <a:gd name="connsiteX477" fmla="*/ 291941 w 1635347"/>
                <a:gd name="connsiteY477" fmla="*/ 1263301 h 1846897"/>
                <a:gd name="connsiteX478" fmla="*/ 290417 w 1635347"/>
                <a:gd name="connsiteY478" fmla="*/ 1255014 h 1846897"/>
                <a:gd name="connsiteX479" fmla="*/ 286988 w 1635347"/>
                <a:gd name="connsiteY479" fmla="*/ 1254347 h 1846897"/>
                <a:gd name="connsiteX480" fmla="*/ 285179 w 1635347"/>
                <a:gd name="connsiteY480" fmla="*/ 1266158 h 1846897"/>
                <a:gd name="connsiteX481" fmla="*/ 278321 w 1635347"/>
                <a:gd name="connsiteY481" fmla="*/ 1266254 h 1846897"/>
                <a:gd name="connsiteX482" fmla="*/ 275463 w 1635347"/>
                <a:gd name="connsiteY482" fmla="*/ 1261205 h 1846897"/>
                <a:gd name="connsiteX483" fmla="*/ 281654 w 1635347"/>
                <a:gd name="connsiteY483" fmla="*/ 1243108 h 1846897"/>
                <a:gd name="connsiteX484" fmla="*/ 267176 w 1635347"/>
                <a:gd name="connsiteY484" fmla="*/ 1244537 h 1846897"/>
                <a:gd name="connsiteX485" fmla="*/ 256127 w 1635347"/>
                <a:gd name="connsiteY485" fmla="*/ 1233869 h 1846897"/>
                <a:gd name="connsiteX486" fmla="*/ 255746 w 1635347"/>
                <a:gd name="connsiteY486" fmla="*/ 1241108 h 1846897"/>
                <a:gd name="connsiteX487" fmla="*/ 263747 w 1635347"/>
                <a:gd name="connsiteY487" fmla="*/ 1246537 h 1846897"/>
                <a:gd name="connsiteX488" fmla="*/ 261557 w 1635347"/>
                <a:gd name="connsiteY488" fmla="*/ 1258729 h 1846897"/>
                <a:gd name="connsiteX489" fmla="*/ 243745 w 1635347"/>
                <a:gd name="connsiteY489" fmla="*/ 1261491 h 1846897"/>
                <a:gd name="connsiteX490" fmla="*/ 237458 w 1635347"/>
                <a:gd name="connsiteY490" fmla="*/ 1280065 h 1846897"/>
                <a:gd name="connsiteX491" fmla="*/ 219361 w 1635347"/>
                <a:gd name="connsiteY491" fmla="*/ 1284542 h 1846897"/>
                <a:gd name="connsiteX492" fmla="*/ 217741 w 1635347"/>
                <a:gd name="connsiteY492" fmla="*/ 1277969 h 1846897"/>
                <a:gd name="connsiteX493" fmla="*/ 205168 w 1635347"/>
                <a:gd name="connsiteY493" fmla="*/ 1267301 h 1846897"/>
                <a:gd name="connsiteX494" fmla="*/ 204883 w 1635347"/>
                <a:gd name="connsiteY494" fmla="*/ 1242346 h 1846897"/>
                <a:gd name="connsiteX495" fmla="*/ 193739 w 1635347"/>
                <a:gd name="connsiteY495" fmla="*/ 1245680 h 1846897"/>
                <a:gd name="connsiteX496" fmla="*/ 190309 w 1635347"/>
                <a:gd name="connsiteY496" fmla="*/ 1239298 h 1846897"/>
                <a:gd name="connsiteX497" fmla="*/ 199454 w 1635347"/>
                <a:gd name="connsiteY497" fmla="*/ 1225677 h 1846897"/>
                <a:gd name="connsiteX498" fmla="*/ 170974 w 1635347"/>
                <a:gd name="connsiteY498" fmla="*/ 1213390 h 1846897"/>
                <a:gd name="connsiteX499" fmla="*/ 144875 w 1635347"/>
                <a:gd name="connsiteY499" fmla="*/ 1174242 h 1846897"/>
                <a:gd name="connsiteX500" fmla="*/ 157734 w 1635347"/>
                <a:gd name="connsiteY500" fmla="*/ 1163288 h 1846897"/>
                <a:gd name="connsiteX501" fmla="*/ 166497 w 1635347"/>
                <a:gd name="connsiteY501" fmla="*/ 1140524 h 1846897"/>
                <a:gd name="connsiteX502" fmla="*/ 189548 w 1635347"/>
                <a:gd name="connsiteY502" fmla="*/ 1126236 h 1846897"/>
                <a:gd name="connsiteX503" fmla="*/ 198787 w 1635347"/>
                <a:gd name="connsiteY503" fmla="*/ 1116425 h 1846897"/>
                <a:gd name="connsiteX504" fmla="*/ 239839 w 1635347"/>
                <a:gd name="connsiteY504" fmla="*/ 1093089 h 1846897"/>
                <a:gd name="connsiteX505" fmla="*/ 255461 w 1635347"/>
                <a:gd name="connsiteY505" fmla="*/ 1064133 h 1846897"/>
                <a:gd name="connsiteX506" fmla="*/ 287655 w 1635347"/>
                <a:gd name="connsiteY506" fmla="*/ 1049846 h 1846897"/>
                <a:gd name="connsiteX507" fmla="*/ 304895 w 1635347"/>
                <a:gd name="connsiteY507" fmla="*/ 1025843 h 1846897"/>
                <a:gd name="connsiteX508" fmla="*/ 338328 w 1635347"/>
                <a:gd name="connsiteY508" fmla="*/ 989743 h 1846897"/>
                <a:gd name="connsiteX509" fmla="*/ 370999 w 1635347"/>
                <a:gd name="connsiteY509" fmla="*/ 961835 h 1846897"/>
                <a:gd name="connsiteX510" fmla="*/ 376809 w 1635347"/>
                <a:gd name="connsiteY510" fmla="*/ 970312 h 1846897"/>
                <a:gd name="connsiteX511" fmla="*/ 374332 w 1635347"/>
                <a:gd name="connsiteY511" fmla="*/ 973931 h 1846897"/>
                <a:gd name="connsiteX512" fmla="*/ 378333 w 1635347"/>
                <a:gd name="connsiteY512" fmla="*/ 980694 h 1846897"/>
                <a:gd name="connsiteX513" fmla="*/ 375190 w 1635347"/>
                <a:gd name="connsiteY513" fmla="*/ 986504 h 1846897"/>
                <a:gd name="connsiteX514" fmla="*/ 378238 w 1635347"/>
                <a:gd name="connsiteY514" fmla="*/ 990219 h 1846897"/>
                <a:gd name="connsiteX515" fmla="*/ 375571 w 1635347"/>
                <a:gd name="connsiteY515" fmla="*/ 991838 h 1846897"/>
                <a:gd name="connsiteX516" fmla="*/ 381191 w 1635347"/>
                <a:gd name="connsiteY516" fmla="*/ 1000792 h 1846897"/>
                <a:gd name="connsiteX517" fmla="*/ 380809 w 1635347"/>
                <a:gd name="connsiteY517" fmla="*/ 1005935 h 1846897"/>
                <a:gd name="connsiteX518" fmla="*/ 389668 w 1635347"/>
                <a:gd name="connsiteY518" fmla="*/ 1013841 h 1846897"/>
                <a:gd name="connsiteX519" fmla="*/ 387953 w 1635347"/>
                <a:gd name="connsiteY519" fmla="*/ 1023366 h 1846897"/>
                <a:gd name="connsiteX520" fmla="*/ 395954 w 1635347"/>
                <a:gd name="connsiteY520" fmla="*/ 1027843 h 1846897"/>
                <a:gd name="connsiteX521" fmla="*/ 389287 w 1635347"/>
                <a:gd name="connsiteY521" fmla="*/ 1041845 h 1846897"/>
                <a:gd name="connsiteX522" fmla="*/ 399288 w 1635347"/>
                <a:gd name="connsiteY522" fmla="*/ 1035082 h 1846897"/>
                <a:gd name="connsiteX523" fmla="*/ 407861 w 1635347"/>
                <a:gd name="connsiteY523" fmla="*/ 1003745 h 1846897"/>
                <a:gd name="connsiteX524" fmla="*/ 400241 w 1635347"/>
                <a:gd name="connsiteY524" fmla="*/ 989933 h 1846897"/>
                <a:gd name="connsiteX525" fmla="*/ 401669 w 1635347"/>
                <a:gd name="connsiteY525" fmla="*/ 975932 h 1846897"/>
                <a:gd name="connsiteX526" fmla="*/ 404717 w 1635347"/>
                <a:gd name="connsiteY526" fmla="*/ 974122 h 1846897"/>
                <a:gd name="connsiteX527" fmla="*/ 403765 w 1635347"/>
                <a:gd name="connsiteY527" fmla="*/ 960977 h 1846897"/>
                <a:gd name="connsiteX528" fmla="*/ 400621 w 1635347"/>
                <a:gd name="connsiteY528" fmla="*/ 958501 h 1846897"/>
                <a:gd name="connsiteX529" fmla="*/ 403289 w 1635347"/>
                <a:gd name="connsiteY529" fmla="*/ 953834 h 1846897"/>
                <a:gd name="connsiteX530" fmla="*/ 406241 w 1635347"/>
                <a:gd name="connsiteY530" fmla="*/ 954595 h 1846897"/>
                <a:gd name="connsiteX531" fmla="*/ 410337 w 1635347"/>
                <a:gd name="connsiteY531" fmla="*/ 943451 h 1846897"/>
                <a:gd name="connsiteX532" fmla="*/ 411861 w 1635347"/>
                <a:gd name="connsiteY532" fmla="*/ 922496 h 1846897"/>
                <a:gd name="connsiteX533" fmla="*/ 416528 w 1635347"/>
                <a:gd name="connsiteY533" fmla="*/ 917829 h 1846897"/>
                <a:gd name="connsiteX534" fmla="*/ 416243 w 1635347"/>
                <a:gd name="connsiteY534" fmla="*/ 908780 h 1846897"/>
                <a:gd name="connsiteX535" fmla="*/ 422053 w 1635347"/>
                <a:gd name="connsiteY535" fmla="*/ 905447 h 1846897"/>
                <a:gd name="connsiteX536" fmla="*/ 422720 w 1635347"/>
                <a:gd name="connsiteY536" fmla="*/ 890968 h 1846897"/>
                <a:gd name="connsiteX537" fmla="*/ 427863 w 1635347"/>
                <a:gd name="connsiteY537" fmla="*/ 891064 h 1846897"/>
                <a:gd name="connsiteX538" fmla="*/ 431387 w 1635347"/>
                <a:gd name="connsiteY538" fmla="*/ 874776 h 1846897"/>
                <a:gd name="connsiteX539" fmla="*/ 436816 w 1635347"/>
                <a:gd name="connsiteY539" fmla="*/ 868394 h 1846897"/>
                <a:gd name="connsiteX540" fmla="*/ 434816 w 1635347"/>
                <a:gd name="connsiteY540" fmla="*/ 855821 h 1846897"/>
                <a:gd name="connsiteX541" fmla="*/ 445961 w 1635347"/>
                <a:gd name="connsiteY541" fmla="*/ 843439 h 1846897"/>
                <a:gd name="connsiteX542" fmla="*/ 456629 w 1635347"/>
                <a:gd name="connsiteY542" fmla="*/ 846963 h 1846897"/>
                <a:gd name="connsiteX543" fmla="*/ 462725 w 1635347"/>
                <a:gd name="connsiteY543" fmla="*/ 844201 h 1846897"/>
                <a:gd name="connsiteX544" fmla="*/ 462439 w 1635347"/>
                <a:gd name="connsiteY544" fmla="*/ 848106 h 1846897"/>
                <a:gd name="connsiteX545" fmla="*/ 472154 w 1635347"/>
                <a:gd name="connsiteY545" fmla="*/ 853440 h 1846897"/>
                <a:gd name="connsiteX546" fmla="*/ 481013 w 1635347"/>
                <a:gd name="connsiteY546" fmla="*/ 842296 h 1846897"/>
                <a:gd name="connsiteX547" fmla="*/ 484918 w 1635347"/>
                <a:gd name="connsiteY547" fmla="*/ 841915 h 1846897"/>
                <a:gd name="connsiteX548" fmla="*/ 484061 w 1635347"/>
                <a:gd name="connsiteY548" fmla="*/ 830009 h 1846897"/>
                <a:gd name="connsiteX549" fmla="*/ 486442 w 1635347"/>
                <a:gd name="connsiteY549" fmla="*/ 828961 h 1846897"/>
                <a:gd name="connsiteX550" fmla="*/ 483965 w 1635347"/>
                <a:gd name="connsiteY550" fmla="*/ 824865 h 1846897"/>
                <a:gd name="connsiteX551" fmla="*/ 489585 w 1635347"/>
                <a:gd name="connsiteY551" fmla="*/ 818769 h 1846897"/>
                <a:gd name="connsiteX552" fmla="*/ 490633 w 1635347"/>
                <a:gd name="connsiteY552" fmla="*/ 793337 h 1846897"/>
                <a:gd name="connsiteX553" fmla="*/ 483013 w 1635347"/>
                <a:gd name="connsiteY553" fmla="*/ 777907 h 1846897"/>
                <a:gd name="connsiteX554" fmla="*/ 486918 w 1635347"/>
                <a:gd name="connsiteY554" fmla="*/ 777812 h 1846897"/>
                <a:gd name="connsiteX555" fmla="*/ 486442 w 1635347"/>
                <a:gd name="connsiteY555" fmla="*/ 767429 h 1846897"/>
                <a:gd name="connsiteX556" fmla="*/ 483394 w 1635347"/>
                <a:gd name="connsiteY556" fmla="*/ 767525 h 1846897"/>
                <a:gd name="connsiteX557" fmla="*/ 479298 w 1635347"/>
                <a:gd name="connsiteY557" fmla="*/ 760190 h 1846897"/>
                <a:gd name="connsiteX558" fmla="*/ 475583 w 1635347"/>
                <a:gd name="connsiteY558" fmla="*/ 762476 h 1846897"/>
                <a:gd name="connsiteX559" fmla="*/ 473678 w 1635347"/>
                <a:gd name="connsiteY559" fmla="*/ 757618 h 1846897"/>
                <a:gd name="connsiteX560" fmla="*/ 477108 w 1635347"/>
                <a:gd name="connsiteY560" fmla="*/ 752094 h 1846897"/>
                <a:gd name="connsiteX561" fmla="*/ 481584 w 1635347"/>
                <a:gd name="connsiteY561" fmla="*/ 760476 h 1846897"/>
                <a:gd name="connsiteX562" fmla="*/ 484823 w 1635347"/>
                <a:gd name="connsiteY562" fmla="*/ 753428 h 1846897"/>
                <a:gd name="connsiteX563" fmla="*/ 485394 w 1635347"/>
                <a:gd name="connsiteY563" fmla="*/ 742664 h 1846897"/>
                <a:gd name="connsiteX564" fmla="*/ 482441 w 1635347"/>
                <a:gd name="connsiteY564" fmla="*/ 740378 h 1846897"/>
                <a:gd name="connsiteX565" fmla="*/ 485584 w 1635347"/>
                <a:gd name="connsiteY565" fmla="*/ 729043 h 1846897"/>
                <a:gd name="connsiteX566" fmla="*/ 479489 w 1635347"/>
                <a:gd name="connsiteY566" fmla="*/ 723138 h 1846897"/>
                <a:gd name="connsiteX567" fmla="*/ 485584 w 1635347"/>
                <a:gd name="connsiteY567" fmla="*/ 721995 h 1846897"/>
                <a:gd name="connsiteX568" fmla="*/ 487299 w 1635347"/>
                <a:gd name="connsiteY568" fmla="*/ 719709 h 1846897"/>
                <a:gd name="connsiteX569" fmla="*/ 484441 w 1635347"/>
                <a:gd name="connsiteY569" fmla="*/ 717137 h 1846897"/>
                <a:gd name="connsiteX570" fmla="*/ 487871 w 1635347"/>
                <a:gd name="connsiteY570" fmla="*/ 715613 h 1846897"/>
                <a:gd name="connsiteX571" fmla="*/ 485299 w 1635347"/>
                <a:gd name="connsiteY571" fmla="*/ 705422 h 1846897"/>
                <a:gd name="connsiteX572" fmla="*/ 479965 w 1635347"/>
                <a:gd name="connsiteY572" fmla="*/ 699516 h 1846897"/>
                <a:gd name="connsiteX573" fmla="*/ 486727 w 1635347"/>
                <a:gd name="connsiteY573" fmla="*/ 698945 h 1846897"/>
                <a:gd name="connsiteX574" fmla="*/ 487204 w 1635347"/>
                <a:gd name="connsiteY574" fmla="*/ 693420 h 1846897"/>
                <a:gd name="connsiteX575" fmla="*/ 493300 w 1635347"/>
                <a:gd name="connsiteY575" fmla="*/ 690848 h 1846897"/>
                <a:gd name="connsiteX576" fmla="*/ 493966 w 1635347"/>
                <a:gd name="connsiteY576" fmla="*/ 686086 h 1846897"/>
                <a:gd name="connsiteX577" fmla="*/ 488061 w 1635347"/>
                <a:gd name="connsiteY577" fmla="*/ 682371 h 1846897"/>
                <a:gd name="connsiteX578" fmla="*/ 498729 w 1635347"/>
                <a:gd name="connsiteY578" fmla="*/ 680752 h 1846897"/>
                <a:gd name="connsiteX579" fmla="*/ 491109 w 1635347"/>
                <a:gd name="connsiteY579" fmla="*/ 677228 h 1846897"/>
                <a:gd name="connsiteX580" fmla="*/ 491966 w 1635347"/>
                <a:gd name="connsiteY580" fmla="*/ 667988 h 1846897"/>
                <a:gd name="connsiteX581" fmla="*/ 495491 w 1635347"/>
                <a:gd name="connsiteY581" fmla="*/ 665131 h 1846897"/>
                <a:gd name="connsiteX582" fmla="*/ 497872 w 1635347"/>
                <a:gd name="connsiteY582" fmla="*/ 669798 h 1846897"/>
                <a:gd name="connsiteX583" fmla="*/ 498539 w 1635347"/>
                <a:gd name="connsiteY583" fmla="*/ 665702 h 1846897"/>
                <a:gd name="connsiteX584" fmla="*/ 503491 w 1635347"/>
                <a:gd name="connsiteY584" fmla="*/ 665607 h 1846897"/>
                <a:gd name="connsiteX585" fmla="*/ 498539 w 1635347"/>
                <a:gd name="connsiteY585" fmla="*/ 660654 h 1846897"/>
                <a:gd name="connsiteX586" fmla="*/ 505396 w 1635347"/>
                <a:gd name="connsiteY586" fmla="*/ 658844 h 1846897"/>
                <a:gd name="connsiteX587" fmla="*/ 504920 w 1635347"/>
                <a:gd name="connsiteY587" fmla="*/ 654558 h 1846897"/>
                <a:gd name="connsiteX588" fmla="*/ 510064 w 1635347"/>
                <a:gd name="connsiteY588" fmla="*/ 654463 h 1846897"/>
                <a:gd name="connsiteX589" fmla="*/ 510445 w 1635347"/>
                <a:gd name="connsiteY589" fmla="*/ 648748 h 1846897"/>
                <a:gd name="connsiteX590" fmla="*/ 514255 w 1635347"/>
                <a:gd name="connsiteY590" fmla="*/ 649034 h 1846897"/>
                <a:gd name="connsiteX591" fmla="*/ 511397 w 1635347"/>
                <a:gd name="connsiteY591" fmla="*/ 643414 h 1846897"/>
                <a:gd name="connsiteX592" fmla="*/ 514636 w 1635347"/>
                <a:gd name="connsiteY592" fmla="*/ 641509 h 1846897"/>
                <a:gd name="connsiteX593" fmla="*/ 513683 w 1635347"/>
                <a:gd name="connsiteY593" fmla="*/ 636651 h 1846897"/>
                <a:gd name="connsiteX594" fmla="*/ 521113 w 1635347"/>
                <a:gd name="connsiteY594" fmla="*/ 633508 h 1846897"/>
                <a:gd name="connsiteX595" fmla="*/ 520255 w 1635347"/>
                <a:gd name="connsiteY595" fmla="*/ 626745 h 1846897"/>
                <a:gd name="connsiteX596" fmla="*/ 524351 w 1635347"/>
                <a:gd name="connsiteY596" fmla="*/ 624554 h 1846897"/>
                <a:gd name="connsiteX597" fmla="*/ 520827 w 1635347"/>
                <a:gd name="connsiteY597" fmla="*/ 622745 h 1846897"/>
                <a:gd name="connsiteX598" fmla="*/ 522827 w 1635347"/>
                <a:gd name="connsiteY598" fmla="*/ 619792 h 1846897"/>
                <a:gd name="connsiteX599" fmla="*/ 519493 w 1635347"/>
                <a:gd name="connsiteY599" fmla="*/ 615315 h 1846897"/>
                <a:gd name="connsiteX600" fmla="*/ 522065 w 1635347"/>
                <a:gd name="connsiteY600" fmla="*/ 612648 h 1846897"/>
                <a:gd name="connsiteX601" fmla="*/ 527495 w 1635347"/>
                <a:gd name="connsiteY601" fmla="*/ 616553 h 1846897"/>
                <a:gd name="connsiteX602" fmla="*/ 525971 w 1635347"/>
                <a:gd name="connsiteY602" fmla="*/ 609029 h 1846897"/>
                <a:gd name="connsiteX603" fmla="*/ 529400 w 1635347"/>
                <a:gd name="connsiteY603" fmla="*/ 609981 h 1846897"/>
                <a:gd name="connsiteX604" fmla="*/ 530162 w 1635347"/>
                <a:gd name="connsiteY604" fmla="*/ 606552 h 1846897"/>
                <a:gd name="connsiteX605" fmla="*/ 534448 w 1635347"/>
                <a:gd name="connsiteY605" fmla="*/ 608552 h 1846897"/>
                <a:gd name="connsiteX606" fmla="*/ 537782 w 1635347"/>
                <a:gd name="connsiteY606" fmla="*/ 602456 h 1846897"/>
                <a:gd name="connsiteX607" fmla="*/ 543020 w 1635347"/>
                <a:gd name="connsiteY607" fmla="*/ 601028 h 1846897"/>
                <a:gd name="connsiteX608" fmla="*/ 539972 w 1635347"/>
                <a:gd name="connsiteY608" fmla="*/ 598551 h 1846897"/>
                <a:gd name="connsiteX609" fmla="*/ 547116 w 1635347"/>
                <a:gd name="connsiteY609" fmla="*/ 593503 h 1846897"/>
                <a:gd name="connsiteX610" fmla="*/ 548830 w 1635347"/>
                <a:gd name="connsiteY610" fmla="*/ 596932 h 1846897"/>
                <a:gd name="connsiteX611" fmla="*/ 550640 w 1635347"/>
                <a:gd name="connsiteY611" fmla="*/ 591598 h 1846897"/>
                <a:gd name="connsiteX612" fmla="*/ 557784 w 1635347"/>
                <a:gd name="connsiteY612" fmla="*/ 588740 h 1846897"/>
                <a:gd name="connsiteX613" fmla="*/ 553402 w 1635347"/>
                <a:gd name="connsiteY613" fmla="*/ 563975 h 1846897"/>
                <a:gd name="connsiteX614" fmla="*/ 557689 w 1635347"/>
                <a:gd name="connsiteY614" fmla="*/ 559403 h 1846897"/>
                <a:gd name="connsiteX615" fmla="*/ 551879 w 1635347"/>
                <a:gd name="connsiteY615" fmla="*/ 555308 h 1846897"/>
                <a:gd name="connsiteX616" fmla="*/ 554069 w 1635347"/>
                <a:gd name="connsiteY616" fmla="*/ 551879 h 1846897"/>
                <a:gd name="connsiteX617" fmla="*/ 549402 w 1635347"/>
                <a:gd name="connsiteY617" fmla="*/ 550259 h 1846897"/>
                <a:gd name="connsiteX618" fmla="*/ 553498 w 1635347"/>
                <a:gd name="connsiteY618" fmla="*/ 546068 h 1846897"/>
                <a:gd name="connsiteX619" fmla="*/ 560070 w 1635347"/>
                <a:gd name="connsiteY619" fmla="*/ 548735 h 1846897"/>
                <a:gd name="connsiteX620" fmla="*/ 558451 w 1635347"/>
                <a:gd name="connsiteY620" fmla="*/ 542639 h 1846897"/>
                <a:gd name="connsiteX621" fmla="*/ 562356 w 1635347"/>
                <a:gd name="connsiteY621" fmla="*/ 542735 h 1846897"/>
                <a:gd name="connsiteX622" fmla="*/ 569786 w 1635347"/>
                <a:gd name="connsiteY622" fmla="*/ 534257 h 1846897"/>
                <a:gd name="connsiteX623" fmla="*/ 566452 w 1635347"/>
                <a:gd name="connsiteY623" fmla="*/ 529495 h 1846897"/>
                <a:gd name="connsiteX624" fmla="*/ 573596 w 1635347"/>
                <a:gd name="connsiteY624" fmla="*/ 529876 h 1846897"/>
                <a:gd name="connsiteX625" fmla="*/ 574453 w 1635347"/>
                <a:gd name="connsiteY625" fmla="*/ 522065 h 1846897"/>
                <a:gd name="connsiteX626" fmla="*/ 578930 w 1635347"/>
                <a:gd name="connsiteY626" fmla="*/ 526828 h 1846897"/>
                <a:gd name="connsiteX627" fmla="*/ 578644 w 1635347"/>
                <a:gd name="connsiteY627" fmla="*/ 521113 h 1846897"/>
                <a:gd name="connsiteX628" fmla="*/ 582263 w 1635347"/>
                <a:gd name="connsiteY628" fmla="*/ 521589 h 1846897"/>
                <a:gd name="connsiteX629" fmla="*/ 581216 w 1635347"/>
                <a:gd name="connsiteY629" fmla="*/ 516922 h 1846897"/>
                <a:gd name="connsiteX630" fmla="*/ 584168 w 1635347"/>
                <a:gd name="connsiteY630" fmla="*/ 517398 h 1846897"/>
                <a:gd name="connsiteX631" fmla="*/ 588740 w 1635347"/>
                <a:gd name="connsiteY631" fmla="*/ 509111 h 1846897"/>
                <a:gd name="connsiteX632" fmla="*/ 582930 w 1635347"/>
                <a:gd name="connsiteY632" fmla="*/ 502158 h 1846897"/>
                <a:gd name="connsiteX633" fmla="*/ 583502 w 1635347"/>
                <a:gd name="connsiteY633" fmla="*/ 497015 h 1846897"/>
                <a:gd name="connsiteX634" fmla="*/ 586264 w 1635347"/>
                <a:gd name="connsiteY634" fmla="*/ 496729 h 1846897"/>
                <a:gd name="connsiteX635" fmla="*/ 576358 w 1635347"/>
                <a:gd name="connsiteY635" fmla="*/ 487204 h 1846897"/>
                <a:gd name="connsiteX636" fmla="*/ 578644 w 1635347"/>
                <a:gd name="connsiteY636" fmla="*/ 479679 h 1846897"/>
                <a:gd name="connsiteX637" fmla="*/ 571595 w 1635347"/>
                <a:gd name="connsiteY637" fmla="*/ 482060 h 1846897"/>
                <a:gd name="connsiteX638" fmla="*/ 571405 w 1635347"/>
                <a:gd name="connsiteY638" fmla="*/ 478155 h 1846897"/>
                <a:gd name="connsiteX639" fmla="*/ 562547 w 1635347"/>
                <a:gd name="connsiteY639" fmla="*/ 475393 h 1846897"/>
                <a:gd name="connsiteX640" fmla="*/ 564547 w 1635347"/>
                <a:gd name="connsiteY640" fmla="*/ 473488 h 1846897"/>
                <a:gd name="connsiteX641" fmla="*/ 561213 w 1635347"/>
                <a:gd name="connsiteY641" fmla="*/ 462725 h 1846897"/>
                <a:gd name="connsiteX642" fmla="*/ 548926 w 1635347"/>
                <a:gd name="connsiteY642" fmla="*/ 458819 h 1846897"/>
                <a:gd name="connsiteX643" fmla="*/ 550069 w 1635347"/>
                <a:gd name="connsiteY643" fmla="*/ 453295 h 1846897"/>
                <a:gd name="connsiteX644" fmla="*/ 542354 w 1635347"/>
                <a:gd name="connsiteY644" fmla="*/ 439484 h 1846897"/>
                <a:gd name="connsiteX645" fmla="*/ 500539 w 1635347"/>
                <a:gd name="connsiteY645" fmla="*/ 383191 h 1846897"/>
                <a:gd name="connsiteX646" fmla="*/ 496348 w 1635347"/>
                <a:gd name="connsiteY646" fmla="*/ 385953 h 1846897"/>
                <a:gd name="connsiteX647" fmla="*/ 492252 w 1635347"/>
                <a:gd name="connsiteY647" fmla="*/ 380619 h 1846897"/>
                <a:gd name="connsiteX648" fmla="*/ 474536 w 1635347"/>
                <a:gd name="connsiteY648" fmla="*/ 381286 h 1846897"/>
                <a:gd name="connsiteX649" fmla="*/ 472821 w 1635347"/>
                <a:gd name="connsiteY649" fmla="*/ 376047 h 1846897"/>
                <a:gd name="connsiteX650" fmla="*/ 467201 w 1635347"/>
                <a:gd name="connsiteY650" fmla="*/ 381953 h 1846897"/>
                <a:gd name="connsiteX651" fmla="*/ 465487 w 1635347"/>
                <a:gd name="connsiteY651" fmla="*/ 399669 h 1846897"/>
                <a:gd name="connsiteX652" fmla="*/ 449675 w 1635347"/>
                <a:gd name="connsiteY652" fmla="*/ 407480 h 1846897"/>
                <a:gd name="connsiteX653" fmla="*/ 451390 w 1635347"/>
                <a:gd name="connsiteY653" fmla="*/ 417195 h 1846897"/>
                <a:gd name="connsiteX654" fmla="*/ 443484 w 1635347"/>
                <a:gd name="connsiteY654" fmla="*/ 429578 h 1846897"/>
                <a:gd name="connsiteX655" fmla="*/ 430911 w 1635347"/>
                <a:gd name="connsiteY655" fmla="*/ 428244 h 1846897"/>
                <a:gd name="connsiteX656" fmla="*/ 425768 w 1635347"/>
                <a:gd name="connsiteY656" fmla="*/ 436721 h 1846897"/>
                <a:gd name="connsiteX657" fmla="*/ 414052 w 1635347"/>
                <a:gd name="connsiteY657" fmla="*/ 440436 h 1846897"/>
                <a:gd name="connsiteX658" fmla="*/ 407194 w 1635347"/>
                <a:gd name="connsiteY658" fmla="*/ 432054 h 1846897"/>
                <a:gd name="connsiteX659" fmla="*/ 397002 w 1635347"/>
                <a:gd name="connsiteY659" fmla="*/ 430149 h 1846897"/>
                <a:gd name="connsiteX660" fmla="*/ 390525 w 1635347"/>
                <a:gd name="connsiteY660" fmla="*/ 435293 h 1846897"/>
                <a:gd name="connsiteX661" fmla="*/ 386810 w 1635347"/>
                <a:gd name="connsiteY661" fmla="*/ 451009 h 1846897"/>
                <a:gd name="connsiteX662" fmla="*/ 379857 w 1635347"/>
                <a:gd name="connsiteY662" fmla="*/ 451009 h 1846897"/>
                <a:gd name="connsiteX663" fmla="*/ 378809 w 1635347"/>
                <a:gd name="connsiteY663" fmla="*/ 446913 h 1846897"/>
                <a:gd name="connsiteX664" fmla="*/ 370713 w 1635347"/>
                <a:gd name="connsiteY664" fmla="*/ 444055 h 1846897"/>
                <a:gd name="connsiteX665" fmla="*/ 364998 w 1635347"/>
                <a:gd name="connsiteY665" fmla="*/ 436055 h 1846897"/>
                <a:gd name="connsiteX666" fmla="*/ 349853 w 1635347"/>
                <a:gd name="connsiteY666" fmla="*/ 437388 h 1846897"/>
                <a:gd name="connsiteX667" fmla="*/ 346615 w 1635347"/>
                <a:gd name="connsiteY667" fmla="*/ 441674 h 1846897"/>
                <a:gd name="connsiteX668" fmla="*/ 337281 w 1635347"/>
                <a:gd name="connsiteY668" fmla="*/ 441198 h 1846897"/>
                <a:gd name="connsiteX669" fmla="*/ 329089 w 1635347"/>
                <a:gd name="connsiteY669" fmla="*/ 445484 h 1846897"/>
                <a:gd name="connsiteX670" fmla="*/ 318992 w 1635347"/>
                <a:gd name="connsiteY670" fmla="*/ 432626 h 1846897"/>
                <a:gd name="connsiteX671" fmla="*/ 313277 w 1635347"/>
                <a:gd name="connsiteY671" fmla="*/ 433864 h 1846897"/>
                <a:gd name="connsiteX672" fmla="*/ 304038 w 1635347"/>
                <a:gd name="connsiteY672" fmla="*/ 426530 h 1846897"/>
                <a:gd name="connsiteX673" fmla="*/ 297275 w 1635347"/>
                <a:gd name="connsiteY673" fmla="*/ 441865 h 1846897"/>
                <a:gd name="connsiteX674" fmla="*/ 284893 w 1635347"/>
                <a:gd name="connsiteY674" fmla="*/ 447770 h 1846897"/>
                <a:gd name="connsiteX675" fmla="*/ 274701 w 1635347"/>
                <a:gd name="connsiteY675" fmla="*/ 447580 h 1846897"/>
                <a:gd name="connsiteX676" fmla="*/ 271843 w 1635347"/>
                <a:gd name="connsiteY676" fmla="*/ 451009 h 1846897"/>
                <a:gd name="connsiteX677" fmla="*/ 258509 w 1635347"/>
                <a:gd name="connsiteY677" fmla="*/ 450914 h 1846897"/>
                <a:gd name="connsiteX678" fmla="*/ 252603 w 1635347"/>
                <a:gd name="connsiteY678" fmla="*/ 455009 h 1846897"/>
                <a:gd name="connsiteX679" fmla="*/ 225933 w 1635347"/>
                <a:gd name="connsiteY679" fmla="*/ 441579 h 1846897"/>
                <a:gd name="connsiteX680" fmla="*/ 217837 w 1635347"/>
                <a:gd name="connsiteY680" fmla="*/ 443103 h 1846897"/>
                <a:gd name="connsiteX681" fmla="*/ 213646 w 1635347"/>
                <a:gd name="connsiteY681" fmla="*/ 436721 h 1846897"/>
                <a:gd name="connsiteX682" fmla="*/ 213170 w 1635347"/>
                <a:gd name="connsiteY682" fmla="*/ 427482 h 1846897"/>
                <a:gd name="connsiteX683" fmla="*/ 206026 w 1635347"/>
                <a:gd name="connsiteY683" fmla="*/ 423196 h 1846897"/>
                <a:gd name="connsiteX684" fmla="*/ 205740 w 1635347"/>
                <a:gd name="connsiteY684" fmla="*/ 417671 h 1846897"/>
                <a:gd name="connsiteX685" fmla="*/ 200216 w 1635347"/>
                <a:gd name="connsiteY685" fmla="*/ 411385 h 1846897"/>
                <a:gd name="connsiteX686" fmla="*/ 203931 w 1635347"/>
                <a:gd name="connsiteY686" fmla="*/ 398907 h 1846897"/>
                <a:gd name="connsiteX687" fmla="*/ 197453 w 1635347"/>
                <a:gd name="connsiteY687" fmla="*/ 390716 h 1846897"/>
                <a:gd name="connsiteX688" fmla="*/ 200406 w 1635347"/>
                <a:gd name="connsiteY688" fmla="*/ 386525 h 1846897"/>
                <a:gd name="connsiteX689" fmla="*/ 187547 w 1635347"/>
                <a:gd name="connsiteY689" fmla="*/ 359950 h 1846897"/>
                <a:gd name="connsiteX690" fmla="*/ 190215 w 1635347"/>
                <a:gd name="connsiteY690" fmla="*/ 352997 h 1846897"/>
                <a:gd name="connsiteX691" fmla="*/ 182309 w 1635347"/>
                <a:gd name="connsiteY691" fmla="*/ 331565 h 1846897"/>
                <a:gd name="connsiteX692" fmla="*/ 184690 w 1635347"/>
                <a:gd name="connsiteY692" fmla="*/ 314230 h 1846897"/>
                <a:gd name="connsiteX693" fmla="*/ 178784 w 1635347"/>
                <a:gd name="connsiteY693" fmla="*/ 314039 h 1846897"/>
                <a:gd name="connsiteX694" fmla="*/ 175641 w 1635347"/>
                <a:gd name="connsiteY694" fmla="*/ 298609 h 1846897"/>
                <a:gd name="connsiteX695" fmla="*/ 172498 w 1635347"/>
                <a:gd name="connsiteY695" fmla="*/ 297085 h 1846897"/>
                <a:gd name="connsiteX696" fmla="*/ 173260 w 1635347"/>
                <a:gd name="connsiteY696" fmla="*/ 283464 h 1846897"/>
                <a:gd name="connsiteX697" fmla="*/ 186118 w 1635347"/>
                <a:gd name="connsiteY697" fmla="*/ 280130 h 1846897"/>
                <a:gd name="connsiteX698" fmla="*/ 190024 w 1635347"/>
                <a:gd name="connsiteY698" fmla="*/ 275273 h 1846897"/>
                <a:gd name="connsiteX699" fmla="*/ 192024 w 1635347"/>
                <a:gd name="connsiteY699" fmla="*/ 260699 h 1846897"/>
                <a:gd name="connsiteX700" fmla="*/ 189166 w 1635347"/>
                <a:gd name="connsiteY700" fmla="*/ 257937 h 1846897"/>
                <a:gd name="connsiteX701" fmla="*/ 182880 w 1635347"/>
                <a:gd name="connsiteY701" fmla="*/ 260033 h 1846897"/>
                <a:gd name="connsiteX702" fmla="*/ 179070 w 1635347"/>
                <a:gd name="connsiteY702" fmla="*/ 256032 h 1846897"/>
                <a:gd name="connsiteX703" fmla="*/ 167830 w 1635347"/>
                <a:gd name="connsiteY703" fmla="*/ 258032 h 1846897"/>
                <a:gd name="connsiteX704" fmla="*/ 154877 w 1635347"/>
                <a:gd name="connsiteY704" fmla="*/ 252222 h 1846897"/>
                <a:gd name="connsiteX705" fmla="*/ 155353 w 1635347"/>
                <a:gd name="connsiteY705" fmla="*/ 242030 h 1846897"/>
                <a:gd name="connsiteX706" fmla="*/ 151066 w 1635347"/>
                <a:gd name="connsiteY706" fmla="*/ 232982 h 1846897"/>
                <a:gd name="connsiteX707" fmla="*/ 146399 w 1635347"/>
                <a:gd name="connsiteY707" fmla="*/ 236220 h 1846897"/>
                <a:gd name="connsiteX708" fmla="*/ 138589 w 1635347"/>
                <a:gd name="connsiteY708" fmla="*/ 229267 h 1846897"/>
                <a:gd name="connsiteX709" fmla="*/ 134684 w 1635347"/>
                <a:gd name="connsiteY709" fmla="*/ 216980 h 1846897"/>
                <a:gd name="connsiteX710" fmla="*/ 122301 w 1635347"/>
                <a:gd name="connsiteY710" fmla="*/ 218123 h 1846897"/>
                <a:gd name="connsiteX711" fmla="*/ 117253 w 1635347"/>
                <a:gd name="connsiteY711" fmla="*/ 209169 h 1846897"/>
                <a:gd name="connsiteX712" fmla="*/ 106966 w 1635347"/>
                <a:gd name="connsiteY712" fmla="*/ 223933 h 1846897"/>
                <a:gd name="connsiteX713" fmla="*/ 108299 w 1635347"/>
                <a:gd name="connsiteY713" fmla="*/ 226505 h 1846897"/>
                <a:gd name="connsiteX714" fmla="*/ 102203 w 1635347"/>
                <a:gd name="connsiteY714" fmla="*/ 229267 h 1846897"/>
                <a:gd name="connsiteX715" fmla="*/ 101537 w 1635347"/>
                <a:gd name="connsiteY715" fmla="*/ 236220 h 1846897"/>
                <a:gd name="connsiteX716" fmla="*/ 91059 w 1635347"/>
                <a:gd name="connsiteY716" fmla="*/ 251746 h 1846897"/>
                <a:gd name="connsiteX717" fmla="*/ 86392 w 1635347"/>
                <a:gd name="connsiteY717" fmla="*/ 255080 h 1846897"/>
                <a:gd name="connsiteX718" fmla="*/ 77438 w 1635347"/>
                <a:gd name="connsiteY718" fmla="*/ 254603 h 1846897"/>
                <a:gd name="connsiteX719" fmla="*/ 62865 w 1635347"/>
                <a:gd name="connsiteY719" fmla="*/ 247841 h 1846897"/>
                <a:gd name="connsiteX720" fmla="*/ 54959 w 1635347"/>
                <a:gd name="connsiteY720" fmla="*/ 223361 h 1846897"/>
                <a:gd name="connsiteX721" fmla="*/ 39338 w 1635347"/>
                <a:gd name="connsiteY721" fmla="*/ 220599 h 1846897"/>
                <a:gd name="connsiteX722" fmla="*/ 25622 w 1635347"/>
                <a:gd name="connsiteY722" fmla="*/ 207359 h 1846897"/>
                <a:gd name="connsiteX723" fmla="*/ 20479 w 1635347"/>
                <a:gd name="connsiteY723" fmla="*/ 206407 h 1846897"/>
                <a:gd name="connsiteX724" fmla="*/ 15812 w 1635347"/>
                <a:gd name="connsiteY724" fmla="*/ 198120 h 1846897"/>
                <a:gd name="connsiteX725" fmla="*/ 3810 w 1635347"/>
                <a:gd name="connsiteY725" fmla="*/ 197168 h 1846897"/>
                <a:gd name="connsiteX726" fmla="*/ 0 w 1635347"/>
                <a:gd name="connsiteY726" fmla="*/ 193167 h 1846897"/>
                <a:gd name="connsiteX727" fmla="*/ 12478 w 1635347"/>
                <a:gd name="connsiteY727" fmla="*/ 179927 h 1846897"/>
                <a:gd name="connsiteX728" fmla="*/ 23241 w 1635347"/>
                <a:gd name="connsiteY728" fmla="*/ 174784 h 1846897"/>
                <a:gd name="connsiteX729" fmla="*/ 35147 w 1635347"/>
                <a:gd name="connsiteY729" fmla="*/ 157829 h 1846897"/>
                <a:gd name="connsiteX730" fmla="*/ 49339 w 1635347"/>
                <a:gd name="connsiteY730" fmla="*/ 145542 h 1846897"/>
                <a:gd name="connsiteX731" fmla="*/ 49911 w 1635347"/>
                <a:gd name="connsiteY731" fmla="*/ 134588 h 1846897"/>
                <a:gd name="connsiteX732" fmla="*/ 55816 w 1635347"/>
                <a:gd name="connsiteY732" fmla="*/ 130969 h 1846897"/>
                <a:gd name="connsiteX733" fmla="*/ 62579 w 1635347"/>
                <a:gd name="connsiteY733" fmla="*/ 114110 h 1846897"/>
                <a:gd name="connsiteX734" fmla="*/ 71533 w 1635347"/>
                <a:gd name="connsiteY734" fmla="*/ 108871 h 1846897"/>
                <a:gd name="connsiteX735" fmla="*/ 75152 w 1635347"/>
                <a:gd name="connsiteY735" fmla="*/ 99822 h 1846897"/>
                <a:gd name="connsiteX736" fmla="*/ 70009 w 1635347"/>
                <a:gd name="connsiteY736" fmla="*/ 94107 h 1846897"/>
                <a:gd name="connsiteX737" fmla="*/ 67246 w 1635347"/>
                <a:gd name="connsiteY737" fmla="*/ 83249 h 1846897"/>
                <a:gd name="connsiteX738" fmla="*/ 63913 w 1635347"/>
                <a:gd name="connsiteY738" fmla="*/ 83820 h 1846897"/>
                <a:gd name="connsiteX739" fmla="*/ 55531 w 1635347"/>
                <a:gd name="connsiteY739" fmla="*/ 76581 h 1846897"/>
                <a:gd name="connsiteX740" fmla="*/ 58293 w 1635347"/>
                <a:gd name="connsiteY740" fmla="*/ 73247 h 1846897"/>
                <a:gd name="connsiteX741" fmla="*/ 57245 w 1635347"/>
                <a:gd name="connsiteY741" fmla="*/ 63246 h 1846897"/>
                <a:gd name="connsiteX742" fmla="*/ 50197 w 1635347"/>
                <a:gd name="connsiteY742" fmla="*/ 60579 h 1846897"/>
                <a:gd name="connsiteX743" fmla="*/ 36671 w 1635347"/>
                <a:gd name="connsiteY743" fmla="*/ 46292 h 1846897"/>
                <a:gd name="connsiteX744" fmla="*/ 36671 w 1635347"/>
                <a:gd name="connsiteY744" fmla="*/ 46292 h 1846897"/>
                <a:gd name="connsiteX745" fmla="*/ 81153 w 1635347"/>
                <a:gd name="connsiteY745" fmla="*/ 27813 h 1846897"/>
                <a:gd name="connsiteX746" fmla="*/ 107347 w 1635347"/>
                <a:gd name="connsiteY746" fmla="*/ 28194 h 1846897"/>
                <a:gd name="connsiteX747" fmla="*/ 114776 w 1635347"/>
                <a:gd name="connsiteY747" fmla="*/ 18860 h 1846897"/>
                <a:gd name="connsiteX748" fmla="*/ 126968 w 1635347"/>
                <a:gd name="connsiteY748" fmla="*/ 19621 h 1846897"/>
                <a:gd name="connsiteX749" fmla="*/ 136303 w 1635347"/>
                <a:gd name="connsiteY749" fmla="*/ 12573 h 1846897"/>
                <a:gd name="connsiteX750" fmla="*/ 150114 w 1635347"/>
                <a:gd name="connsiteY750" fmla="*/ 24098 h 1846897"/>
                <a:gd name="connsiteX751" fmla="*/ 175450 w 1635347"/>
                <a:gd name="connsiteY751" fmla="*/ 19812 h 1846897"/>
                <a:gd name="connsiteX752" fmla="*/ 198501 w 1635347"/>
                <a:gd name="connsiteY752" fmla="*/ 21812 h 1846897"/>
                <a:gd name="connsiteX753" fmla="*/ 223075 w 1635347"/>
                <a:gd name="connsiteY753" fmla="*/ 10001 h 1846897"/>
                <a:gd name="connsiteX754" fmla="*/ 235077 w 1635347"/>
                <a:gd name="connsiteY754" fmla="*/ 11621 h 1846897"/>
                <a:gd name="connsiteX755" fmla="*/ 243078 w 1635347"/>
                <a:gd name="connsiteY755" fmla="*/ 1905 h 1846897"/>
                <a:gd name="connsiteX756" fmla="*/ 249460 w 1635347"/>
                <a:gd name="connsiteY756" fmla="*/ 0 h 1846897"/>
                <a:gd name="connsiteX757" fmla="*/ 271749 w 1635347"/>
                <a:gd name="connsiteY757" fmla="*/ 6191 h 1846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Lst>
              <a:rect l="l" t="t" r="r" b="b"/>
              <a:pathLst>
                <a:path w="1635347" h="1846897">
                  <a:moveTo>
                    <a:pt x="273558" y="10954"/>
                  </a:moveTo>
                  <a:lnTo>
                    <a:pt x="277749" y="11621"/>
                  </a:lnTo>
                  <a:lnTo>
                    <a:pt x="275749" y="5048"/>
                  </a:lnTo>
                  <a:lnTo>
                    <a:pt x="279559" y="1334"/>
                  </a:lnTo>
                  <a:lnTo>
                    <a:pt x="283464" y="4858"/>
                  </a:lnTo>
                  <a:lnTo>
                    <a:pt x="281654" y="13144"/>
                  </a:lnTo>
                  <a:lnTo>
                    <a:pt x="286226" y="10478"/>
                  </a:lnTo>
                  <a:lnTo>
                    <a:pt x="288322" y="2667"/>
                  </a:lnTo>
                  <a:lnTo>
                    <a:pt x="296704" y="7049"/>
                  </a:lnTo>
                  <a:lnTo>
                    <a:pt x="300133" y="14478"/>
                  </a:lnTo>
                  <a:lnTo>
                    <a:pt x="321659" y="15240"/>
                  </a:lnTo>
                  <a:lnTo>
                    <a:pt x="341090" y="33147"/>
                  </a:lnTo>
                  <a:lnTo>
                    <a:pt x="346424" y="34100"/>
                  </a:lnTo>
                  <a:lnTo>
                    <a:pt x="352711" y="43815"/>
                  </a:lnTo>
                  <a:lnTo>
                    <a:pt x="368427" y="39434"/>
                  </a:lnTo>
                  <a:lnTo>
                    <a:pt x="377380" y="48863"/>
                  </a:lnTo>
                  <a:lnTo>
                    <a:pt x="384048" y="63341"/>
                  </a:lnTo>
                  <a:lnTo>
                    <a:pt x="393287" y="70961"/>
                  </a:lnTo>
                  <a:lnTo>
                    <a:pt x="423672" y="74867"/>
                  </a:lnTo>
                  <a:lnTo>
                    <a:pt x="425768" y="82772"/>
                  </a:lnTo>
                  <a:lnTo>
                    <a:pt x="439102" y="86106"/>
                  </a:lnTo>
                  <a:lnTo>
                    <a:pt x="444246" y="93821"/>
                  </a:lnTo>
                  <a:lnTo>
                    <a:pt x="447199" y="91345"/>
                  </a:lnTo>
                  <a:lnTo>
                    <a:pt x="445961" y="80391"/>
                  </a:lnTo>
                  <a:lnTo>
                    <a:pt x="457105" y="74105"/>
                  </a:lnTo>
                  <a:lnTo>
                    <a:pt x="483394" y="74771"/>
                  </a:lnTo>
                  <a:lnTo>
                    <a:pt x="514921" y="92488"/>
                  </a:lnTo>
                  <a:lnTo>
                    <a:pt x="520446" y="103346"/>
                  </a:lnTo>
                  <a:lnTo>
                    <a:pt x="529018" y="96488"/>
                  </a:lnTo>
                  <a:lnTo>
                    <a:pt x="531495" y="97727"/>
                  </a:lnTo>
                  <a:lnTo>
                    <a:pt x="539782" y="111157"/>
                  </a:lnTo>
                  <a:lnTo>
                    <a:pt x="547878" y="115729"/>
                  </a:lnTo>
                  <a:lnTo>
                    <a:pt x="546164" y="125730"/>
                  </a:lnTo>
                  <a:lnTo>
                    <a:pt x="538353" y="130874"/>
                  </a:lnTo>
                  <a:lnTo>
                    <a:pt x="540163" y="141161"/>
                  </a:lnTo>
                  <a:lnTo>
                    <a:pt x="552450" y="133541"/>
                  </a:lnTo>
                  <a:lnTo>
                    <a:pt x="559403" y="133541"/>
                  </a:lnTo>
                  <a:lnTo>
                    <a:pt x="575691" y="160211"/>
                  </a:lnTo>
                  <a:lnTo>
                    <a:pt x="585502" y="153162"/>
                  </a:lnTo>
                  <a:lnTo>
                    <a:pt x="591884" y="157924"/>
                  </a:lnTo>
                  <a:lnTo>
                    <a:pt x="590931" y="162878"/>
                  </a:lnTo>
                  <a:lnTo>
                    <a:pt x="584645" y="164592"/>
                  </a:lnTo>
                  <a:lnTo>
                    <a:pt x="586264" y="177927"/>
                  </a:lnTo>
                  <a:lnTo>
                    <a:pt x="576072" y="180880"/>
                  </a:lnTo>
                  <a:lnTo>
                    <a:pt x="576453" y="190500"/>
                  </a:lnTo>
                  <a:lnTo>
                    <a:pt x="580263" y="195834"/>
                  </a:lnTo>
                  <a:lnTo>
                    <a:pt x="587978" y="192024"/>
                  </a:lnTo>
                  <a:lnTo>
                    <a:pt x="602932" y="204883"/>
                  </a:lnTo>
                  <a:lnTo>
                    <a:pt x="602361" y="218599"/>
                  </a:lnTo>
                  <a:lnTo>
                    <a:pt x="610743" y="217932"/>
                  </a:lnTo>
                  <a:lnTo>
                    <a:pt x="620935" y="232315"/>
                  </a:lnTo>
                  <a:lnTo>
                    <a:pt x="619125" y="249936"/>
                  </a:lnTo>
                  <a:lnTo>
                    <a:pt x="632460" y="254127"/>
                  </a:lnTo>
                  <a:lnTo>
                    <a:pt x="620554" y="260699"/>
                  </a:lnTo>
                  <a:lnTo>
                    <a:pt x="615505" y="269462"/>
                  </a:lnTo>
                  <a:lnTo>
                    <a:pt x="635698" y="276987"/>
                  </a:lnTo>
                  <a:lnTo>
                    <a:pt x="646557" y="286226"/>
                  </a:lnTo>
                  <a:lnTo>
                    <a:pt x="641699" y="303371"/>
                  </a:lnTo>
                  <a:lnTo>
                    <a:pt x="633127" y="305562"/>
                  </a:lnTo>
                  <a:lnTo>
                    <a:pt x="635222" y="320993"/>
                  </a:lnTo>
                  <a:lnTo>
                    <a:pt x="658273" y="357188"/>
                  </a:lnTo>
                  <a:lnTo>
                    <a:pt x="658654" y="362998"/>
                  </a:lnTo>
                  <a:lnTo>
                    <a:pt x="666655" y="365570"/>
                  </a:lnTo>
                  <a:lnTo>
                    <a:pt x="667988" y="381191"/>
                  </a:lnTo>
                  <a:lnTo>
                    <a:pt x="660940" y="388430"/>
                  </a:lnTo>
                  <a:lnTo>
                    <a:pt x="679799" y="401669"/>
                  </a:lnTo>
                  <a:lnTo>
                    <a:pt x="674656" y="420815"/>
                  </a:lnTo>
                  <a:lnTo>
                    <a:pt x="689800" y="428816"/>
                  </a:lnTo>
                  <a:lnTo>
                    <a:pt x="689706" y="437007"/>
                  </a:lnTo>
                  <a:lnTo>
                    <a:pt x="678085" y="441008"/>
                  </a:lnTo>
                  <a:lnTo>
                    <a:pt x="680847" y="453771"/>
                  </a:lnTo>
                  <a:lnTo>
                    <a:pt x="688277" y="456152"/>
                  </a:lnTo>
                  <a:lnTo>
                    <a:pt x="689706" y="452152"/>
                  </a:lnTo>
                  <a:lnTo>
                    <a:pt x="684657" y="443389"/>
                  </a:lnTo>
                  <a:lnTo>
                    <a:pt x="696849" y="441484"/>
                  </a:lnTo>
                  <a:lnTo>
                    <a:pt x="687991" y="463963"/>
                  </a:lnTo>
                  <a:lnTo>
                    <a:pt x="690372" y="490919"/>
                  </a:lnTo>
                  <a:lnTo>
                    <a:pt x="713423" y="515303"/>
                  </a:lnTo>
                  <a:lnTo>
                    <a:pt x="727996" y="545116"/>
                  </a:lnTo>
                  <a:lnTo>
                    <a:pt x="735425" y="550831"/>
                  </a:lnTo>
                  <a:lnTo>
                    <a:pt x="733616" y="562261"/>
                  </a:lnTo>
                  <a:lnTo>
                    <a:pt x="743236" y="581882"/>
                  </a:lnTo>
                  <a:lnTo>
                    <a:pt x="734568" y="601790"/>
                  </a:lnTo>
                  <a:lnTo>
                    <a:pt x="743045" y="611695"/>
                  </a:lnTo>
                  <a:lnTo>
                    <a:pt x="741045" y="631984"/>
                  </a:lnTo>
                  <a:lnTo>
                    <a:pt x="747903" y="638937"/>
                  </a:lnTo>
                  <a:lnTo>
                    <a:pt x="771430" y="649224"/>
                  </a:lnTo>
                  <a:lnTo>
                    <a:pt x="770668" y="662083"/>
                  </a:lnTo>
                  <a:lnTo>
                    <a:pt x="758476" y="688086"/>
                  </a:lnTo>
                  <a:lnTo>
                    <a:pt x="764667" y="705231"/>
                  </a:lnTo>
                  <a:lnTo>
                    <a:pt x="762858" y="725424"/>
                  </a:lnTo>
                  <a:lnTo>
                    <a:pt x="769525" y="731711"/>
                  </a:lnTo>
                  <a:lnTo>
                    <a:pt x="778193" y="732854"/>
                  </a:lnTo>
                  <a:lnTo>
                    <a:pt x="782384" y="752189"/>
                  </a:lnTo>
                  <a:lnTo>
                    <a:pt x="796576" y="767429"/>
                  </a:lnTo>
                  <a:lnTo>
                    <a:pt x="808863" y="770001"/>
                  </a:lnTo>
                  <a:lnTo>
                    <a:pt x="814483" y="763143"/>
                  </a:lnTo>
                  <a:lnTo>
                    <a:pt x="828199" y="776478"/>
                  </a:lnTo>
                  <a:lnTo>
                    <a:pt x="848106" y="780098"/>
                  </a:lnTo>
                  <a:lnTo>
                    <a:pt x="849916" y="784289"/>
                  </a:lnTo>
                  <a:lnTo>
                    <a:pt x="866299" y="768096"/>
                  </a:lnTo>
                  <a:lnTo>
                    <a:pt x="884777" y="765429"/>
                  </a:lnTo>
                  <a:lnTo>
                    <a:pt x="905542" y="772478"/>
                  </a:lnTo>
                  <a:lnTo>
                    <a:pt x="909638" y="767429"/>
                  </a:lnTo>
                  <a:lnTo>
                    <a:pt x="916305" y="772668"/>
                  </a:lnTo>
                  <a:lnTo>
                    <a:pt x="909161" y="784289"/>
                  </a:lnTo>
                  <a:lnTo>
                    <a:pt x="910590" y="788384"/>
                  </a:lnTo>
                  <a:lnTo>
                    <a:pt x="926306" y="787908"/>
                  </a:lnTo>
                  <a:lnTo>
                    <a:pt x="940118" y="793433"/>
                  </a:lnTo>
                  <a:lnTo>
                    <a:pt x="950881" y="811435"/>
                  </a:lnTo>
                  <a:lnTo>
                    <a:pt x="956500" y="811625"/>
                  </a:lnTo>
                  <a:lnTo>
                    <a:pt x="965454" y="802958"/>
                  </a:lnTo>
                  <a:lnTo>
                    <a:pt x="981647" y="811720"/>
                  </a:lnTo>
                  <a:lnTo>
                    <a:pt x="985075" y="808863"/>
                  </a:lnTo>
                  <a:lnTo>
                    <a:pt x="986885" y="796957"/>
                  </a:lnTo>
                  <a:lnTo>
                    <a:pt x="997363" y="796957"/>
                  </a:lnTo>
                  <a:lnTo>
                    <a:pt x="1003364" y="800576"/>
                  </a:lnTo>
                  <a:lnTo>
                    <a:pt x="1006888" y="822865"/>
                  </a:lnTo>
                  <a:lnTo>
                    <a:pt x="1010222" y="825627"/>
                  </a:lnTo>
                  <a:lnTo>
                    <a:pt x="1021080" y="822960"/>
                  </a:lnTo>
                  <a:lnTo>
                    <a:pt x="1026700" y="825246"/>
                  </a:lnTo>
                  <a:lnTo>
                    <a:pt x="1030224" y="830580"/>
                  </a:lnTo>
                  <a:lnTo>
                    <a:pt x="1030224" y="840010"/>
                  </a:lnTo>
                  <a:lnTo>
                    <a:pt x="1042321" y="845534"/>
                  </a:lnTo>
                  <a:lnTo>
                    <a:pt x="1042035" y="854297"/>
                  </a:lnTo>
                  <a:lnTo>
                    <a:pt x="1050512" y="858488"/>
                  </a:lnTo>
                  <a:lnTo>
                    <a:pt x="1051656" y="869347"/>
                  </a:lnTo>
                  <a:lnTo>
                    <a:pt x="1087851" y="900493"/>
                  </a:lnTo>
                  <a:lnTo>
                    <a:pt x="1112044" y="894207"/>
                  </a:lnTo>
                  <a:lnTo>
                    <a:pt x="1123093" y="903161"/>
                  </a:lnTo>
                  <a:lnTo>
                    <a:pt x="1141190" y="899732"/>
                  </a:lnTo>
                  <a:lnTo>
                    <a:pt x="1142333" y="903732"/>
                  </a:lnTo>
                  <a:lnTo>
                    <a:pt x="1133951" y="917829"/>
                  </a:lnTo>
                  <a:lnTo>
                    <a:pt x="1124141" y="946595"/>
                  </a:lnTo>
                  <a:lnTo>
                    <a:pt x="1133284" y="952881"/>
                  </a:lnTo>
                  <a:lnTo>
                    <a:pt x="1135666" y="969740"/>
                  </a:lnTo>
                  <a:lnTo>
                    <a:pt x="1147953" y="966216"/>
                  </a:lnTo>
                  <a:lnTo>
                    <a:pt x="1152049" y="968502"/>
                  </a:lnTo>
                  <a:lnTo>
                    <a:pt x="1149096" y="981361"/>
                  </a:lnTo>
                  <a:lnTo>
                    <a:pt x="1160336" y="1003364"/>
                  </a:lnTo>
                  <a:lnTo>
                    <a:pt x="1153383" y="1012889"/>
                  </a:lnTo>
                  <a:lnTo>
                    <a:pt x="1150715" y="1024414"/>
                  </a:lnTo>
                  <a:lnTo>
                    <a:pt x="1139381" y="1039082"/>
                  </a:lnTo>
                  <a:lnTo>
                    <a:pt x="1142619" y="1049560"/>
                  </a:lnTo>
                  <a:lnTo>
                    <a:pt x="1168718" y="1075944"/>
                  </a:lnTo>
                  <a:lnTo>
                    <a:pt x="1175575" y="1089851"/>
                  </a:lnTo>
                  <a:lnTo>
                    <a:pt x="1175861" y="1107377"/>
                  </a:lnTo>
                  <a:lnTo>
                    <a:pt x="1179195" y="1111187"/>
                  </a:lnTo>
                  <a:lnTo>
                    <a:pt x="1192911" y="1114330"/>
                  </a:lnTo>
                  <a:lnTo>
                    <a:pt x="1211866" y="1104995"/>
                  </a:lnTo>
                  <a:lnTo>
                    <a:pt x="1224725" y="1106710"/>
                  </a:lnTo>
                  <a:lnTo>
                    <a:pt x="1235012" y="1103567"/>
                  </a:lnTo>
                  <a:lnTo>
                    <a:pt x="1241679" y="1106043"/>
                  </a:lnTo>
                  <a:lnTo>
                    <a:pt x="1251109" y="1118045"/>
                  </a:lnTo>
                  <a:lnTo>
                    <a:pt x="1255681" y="1118140"/>
                  </a:lnTo>
                  <a:lnTo>
                    <a:pt x="1265301" y="1109663"/>
                  </a:lnTo>
                  <a:lnTo>
                    <a:pt x="1278160" y="1116425"/>
                  </a:lnTo>
                  <a:lnTo>
                    <a:pt x="1287971" y="1114520"/>
                  </a:lnTo>
                  <a:lnTo>
                    <a:pt x="1297686" y="1117378"/>
                  </a:lnTo>
                  <a:lnTo>
                    <a:pt x="1301687" y="1110044"/>
                  </a:lnTo>
                  <a:lnTo>
                    <a:pt x="1331214" y="1110044"/>
                  </a:lnTo>
                  <a:lnTo>
                    <a:pt x="1339977" y="1101757"/>
                  </a:lnTo>
                  <a:lnTo>
                    <a:pt x="1346931" y="1101376"/>
                  </a:lnTo>
                  <a:lnTo>
                    <a:pt x="1362456" y="1108996"/>
                  </a:lnTo>
                  <a:lnTo>
                    <a:pt x="1369409" y="1108234"/>
                  </a:lnTo>
                  <a:lnTo>
                    <a:pt x="1381887" y="1077944"/>
                  </a:lnTo>
                  <a:lnTo>
                    <a:pt x="1382363" y="1066895"/>
                  </a:lnTo>
                  <a:lnTo>
                    <a:pt x="1398651" y="1070420"/>
                  </a:lnTo>
                  <a:lnTo>
                    <a:pt x="1407223" y="1057370"/>
                  </a:lnTo>
                  <a:lnTo>
                    <a:pt x="1423035" y="1054132"/>
                  </a:lnTo>
                  <a:lnTo>
                    <a:pt x="1425893" y="1047179"/>
                  </a:lnTo>
                  <a:lnTo>
                    <a:pt x="1441418" y="1038416"/>
                  </a:lnTo>
                  <a:lnTo>
                    <a:pt x="1456849" y="1041464"/>
                  </a:lnTo>
                  <a:lnTo>
                    <a:pt x="1463802" y="1038320"/>
                  </a:lnTo>
                  <a:lnTo>
                    <a:pt x="1479709" y="1044988"/>
                  </a:lnTo>
                  <a:lnTo>
                    <a:pt x="1486376" y="1041654"/>
                  </a:lnTo>
                  <a:lnTo>
                    <a:pt x="1488853" y="1036320"/>
                  </a:lnTo>
                  <a:lnTo>
                    <a:pt x="1516094" y="1021652"/>
                  </a:lnTo>
                  <a:lnTo>
                    <a:pt x="1526857" y="1023842"/>
                  </a:lnTo>
                  <a:lnTo>
                    <a:pt x="1529906" y="1010317"/>
                  </a:lnTo>
                  <a:lnTo>
                    <a:pt x="1543812" y="1007174"/>
                  </a:lnTo>
                  <a:lnTo>
                    <a:pt x="1543717" y="1001459"/>
                  </a:lnTo>
                  <a:lnTo>
                    <a:pt x="1548384" y="997363"/>
                  </a:lnTo>
                  <a:lnTo>
                    <a:pt x="1589341" y="987933"/>
                  </a:lnTo>
                  <a:lnTo>
                    <a:pt x="1604010" y="994886"/>
                  </a:lnTo>
                  <a:lnTo>
                    <a:pt x="1611059" y="991457"/>
                  </a:lnTo>
                  <a:lnTo>
                    <a:pt x="1618298" y="1003459"/>
                  </a:lnTo>
                  <a:lnTo>
                    <a:pt x="1628108" y="1007745"/>
                  </a:lnTo>
                  <a:lnTo>
                    <a:pt x="1622965" y="1016222"/>
                  </a:lnTo>
                  <a:lnTo>
                    <a:pt x="1622393" y="1030795"/>
                  </a:lnTo>
                  <a:lnTo>
                    <a:pt x="1608677" y="1052989"/>
                  </a:lnTo>
                  <a:lnTo>
                    <a:pt x="1608773" y="1058513"/>
                  </a:lnTo>
                  <a:lnTo>
                    <a:pt x="1613345" y="1074039"/>
                  </a:lnTo>
                  <a:lnTo>
                    <a:pt x="1621536" y="1076420"/>
                  </a:lnTo>
                  <a:lnTo>
                    <a:pt x="1623727" y="1089089"/>
                  </a:lnTo>
                  <a:lnTo>
                    <a:pt x="1635347" y="1101471"/>
                  </a:lnTo>
                  <a:lnTo>
                    <a:pt x="1633157" y="1114806"/>
                  </a:lnTo>
                  <a:lnTo>
                    <a:pt x="1601819" y="1156526"/>
                  </a:lnTo>
                  <a:lnTo>
                    <a:pt x="1582674" y="1157859"/>
                  </a:lnTo>
                  <a:lnTo>
                    <a:pt x="1564291" y="1177862"/>
                  </a:lnTo>
                  <a:lnTo>
                    <a:pt x="1560386" y="1191482"/>
                  </a:lnTo>
                  <a:lnTo>
                    <a:pt x="1568387" y="1200341"/>
                  </a:lnTo>
                  <a:lnTo>
                    <a:pt x="1569148" y="1214057"/>
                  </a:lnTo>
                  <a:lnTo>
                    <a:pt x="1556195" y="1223963"/>
                  </a:lnTo>
                  <a:lnTo>
                    <a:pt x="1544955" y="1266158"/>
                  </a:lnTo>
                  <a:lnTo>
                    <a:pt x="1548384" y="1274636"/>
                  </a:lnTo>
                  <a:lnTo>
                    <a:pt x="1544193" y="1295591"/>
                  </a:lnTo>
                  <a:lnTo>
                    <a:pt x="1532001" y="1308259"/>
                  </a:lnTo>
                  <a:lnTo>
                    <a:pt x="1524381" y="1327594"/>
                  </a:lnTo>
                  <a:lnTo>
                    <a:pt x="1535526" y="1341120"/>
                  </a:lnTo>
                  <a:lnTo>
                    <a:pt x="1526572" y="1350169"/>
                  </a:lnTo>
                  <a:lnTo>
                    <a:pt x="1532858" y="1353407"/>
                  </a:lnTo>
                  <a:lnTo>
                    <a:pt x="1529429" y="1357313"/>
                  </a:lnTo>
                  <a:lnTo>
                    <a:pt x="1531620" y="1363313"/>
                  </a:lnTo>
                  <a:lnTo>
                    <a:pt x="1525619" y="1366933"/>
                  </a:lnTo>
                  <a:lnTo>
                    <a:pt x="1527429" y="1369790"/>
                  </a:lnTo>
                  <a:lnTo>
                    <a:pt x="1524286" y="1374458"/>
                  </a:lnTo>
                  <a:lnTo>
                    <a:pt x="1519904" y="1370457"/>
                  </a:lnTo>
                  <a:lnTo>
                    <a:pt x="1514856" y="1379220"/>
                  </a:lnTo>
                  <a:lnTo>
                    <a:pt x="1504950" y="1383887"/>
                  </a:lnTo>
                  <a:lnTo>
                    <a:pt x="1510475" y="1401128"/>
                  </a:lnTo>
                  <a:lnTo>
                    <a:pt x="1501902" y="1419987"/>
                  </a:lnTo>
                  <a:lnTo>
                    <a:pt x="1495234" y="1420082"/>
                  </a:lnTo>
                  <a:lnTo>
                    <a:pt x="1492282" y="1432465"/>
                  </a:lnTo>
                  <a:lnTo>
                    <a:pt x="1484852" y="1427893"/>
                  </a:lnTo>
                  <a:lnTo>
                    <a:pt x="1479899" y="1433608"/>
                  </a:lnTo>
                  <a:lnTo>
                    <a:pt x="1477709" y="1443990"/>
                  </a:lnTo>
                  <a:lnTo>
                    <a:pt x="1482185" y="1446848"/>
                  </a:lnTo>
                  <a:lnTo>
                    <a:pt x="1477994" y="1448086"/>
                  </a:lnTo>
                  <a:lnTo>
                    <a:pt x="1479899" y="1454277"/>
                  </a:lnTo>
                  <a:lnTo>
                    <a:pt x="1473232" y="1462088"/>
                  </a:lnTo>
                  <a:lnTo>
                    <a:pt x="1479518" y="1463802"/>
                  </a:lnTo>
                  <a:lnTo>
                    <a:pt x="1479423" y="1468755"/>
                  </a:lnTo>
                  <a:lnTo>
                    <a:pt x="1475613" y="1469708"/>
                  </a:lnTo>
                  <a:lnTo>
                    <a:pt x="1478280" y="1475899"/>
                  </a:lnTo>
                  <a:lnTo>
                    <a:pt x="1470850" y="1476851"/>
                  </a:lnTo>
                  <a:lnTo>
                    <a:pt x="1471899" y="1482852"/>
                  </a:lnTo>
                  <a:lnTo>
                    <a:pt x="1466850" y="1482852"/>
                  </a:lnTo>
                  <a:lnTo>
                    <a:pt x="1463326" y="1487043"/>
                  </a:lnTo>
                  <a:lnTo>
                    <a:pt x="1460373" y="1496378"/>
                  </a:lnTo>
                  <a:lnTo>
                    <a:pt x="1454182" y="1491520"/>
                  </a:lnTo>
                  <a:lnTo>
                    <a:pt x="1440847" y="1501140"/>
                  </a:lnTo>
                  <a:lnTo>
                    <a:pt x="1432370" y="1540288"/>
                  </a:lnTo>
                  <a:lnTo>
                    <a:pt x="1436275" y="1546098"/>
                  </a:lnTo>
                  <a:lnTo>
                    <a:pt x="1437894" y="1559814"/>
                  </a:lnTo>
                  <a:lnTo>
                    <a:pt x="1418844" y="1577054"/>
                  </a:lnTo>
                  <a:lnTo>
                    <a:pt x="1404271" y="1570958"/>
                  </a:lnTo>
                  <a:lnTo>
                    <a:pt x="1385602" y="1632871"/>
                  </a:lnTo>
                  <a:lnTo>
                    <a:pt x="1369219" y="1655636"/>
                  </a:lnTo>
                  <a:lnTo>
                    <a:pt x="1339787" y="1645444"/>
                  </a:lnTo>
                  <a:lnTo>
                    <a:pt x="1315212" y="1624298"/>
                  </a:lnTo>
                  <a:lnTo>
                    <a:pt x="1323880" y="1587722"/>
                  </a:lnTo>
                  <a:lnTo>
                    <a:pt x="1308831" y="1540383"/>
                  </a:lnTo>
                  <a:lnTo>
                    <a:pt x="1293590" y="1532858"/>
                  </a:lnTo>
                  <a:lnTo>
                    <a:pt x="1288637" y="1523238"/>
                  </a:lnTo>
                  <a:lnTo>
                    <a:pt x="1280922" y="1527905"/>
                  </a:lnTo>
                  <a:lnTo>
                    <a:pt x="1274826" y="1544384"/>
                  </a:lnTo>
                  <a:lnTo>
                    <a:pt x="1263015" y="1543526"/>
                  </a:lnTo>
                  <a:lnTo>
                    <a:pt x="1259205" y="1553909"/>
                  </a:lnTo>
                  <a:lnTo>
                    <a:pt x="1263682" y="1555909"/>
                  </a:lnTo>
                  <a:lnTo>
                    <a:pt x="1264063" y="1561052"/>
                  </a:lnTo>
                  <a:lnTo>
                    <a:pt x="1238822" y="1581531"/>
                  </a:lnTo>
                  <a:lnTo>
                    <a:pt x="1240536" y="1585913"/>
                  </a:lnTo>
                  <a:lnTo>
                    <a:pt x="1222820" y="1583531"/>
                  </a:lnTo>
                  <a:lnTo>
                    <a:pt x="1214724" y="1593247"/>
                  </a:lnTo>
                  <a:lnTo>
                    <a:pt x="1206056" y="1595152"/>
                  </a:lnTo>
                  <a:lnTo>
                    <a:pt x="1199102" y="1590961"/>
                  </a:lnTo>
                  <a:lnTo>
                    <a:pt x="1193482" y="1592294"/>
                  </a:lnTo>
                  <a:lnTo>
                    <a:pt x="1191483" y="1599057"/>
                  </a:lnTo>
                  <a:lnTo>
                    <a:pt x="1175861" y="1605153"/>
                  </a:lnTo>
                  <a:lnTo>
                    <a:pt x="1175481" y="1609535"/>
                  </a:lnTo>
                  <a:lnTo>
                    <a:pt x="1181386" y="1611535"/>
                  </a:lnTo>
                  <a:lnTo>
                    <a:pt x="1181386" y="1615916"/>
                  </a:lnTo>
                  <a:lnTo>
                    <a:pt x="1193768" y="1632585"/>
                  </a:lnTo>
                  <a:lnTo>
                    <a:pt x="1216628" y="1735265"/>
                  </a:lnTo>
                  <a:lnTo>
                    <a:pt x="1216723" y="1741170"/>
                  </a:lnTo>
                  <a:lnTo>
                    <a:pt x="1211485" y="1745456"/>
                  </a:lnTo>
                  <a:lnTo>
                    <a:pt x="1209675" y="1754315"/>
                  </a:lnTo>
                  <a:lnTo>
                    <a:pt x="1212532" y="1759648"/>
                  </a:lnTo>
                  <a:lnTo>
                    <a:pt x="1205865" y="1777937"/>
                  </a:lnTo>
                  <a:lnTo>
                    <a:pt x="1208913" y="1815275"/>
                  </a:lnTo>
                  <a:lnTo>
                    <a:pt x="1205008" y="1818989"/>
                  </a:lnTo>
                  <a:lnTo>
                    <a:pt x="1204627" y="1827371"/>
                  </a:lnTo>
                  <a:lnTo>
                    <a:pt x="1214628" y="1835087"/>
                  </a:lnTo>
                  <a:lnTo>
                    <a:pt x="1214628" y="1835087"/>
                  </a:lnTo>
                  <a:lnTo>
                    <a:pt x="1202341" y="1840421"/>
                  </a:lnTo>
                  <a:lnTo>
                    <a:pt x="1198626" y="1846898"/>
                  </a:lnTo>
                  <a:lnTo>
                    <a:pt x="1183767" y="1831181"/>
                  </a:lnTo>
                  <a:lnTo>
                    <a:pt x="1164907" y="1842230"/>
                  </a:lnTo>
                  <a:lnTo>
                    <a:pt x="1159002" y="1830896"/>
                  </a:lnTo>
                  <a:lnTo>
                    <a:pt x="1136047" y="1816608"/>
                  </a:lnTo>
                  <a:lnTo>
                    <a:pt x="1136523" y="1811655"/>
                  </a:lnTo>
                  <a:lnTo>
                    <a:pt x="1123093" y="1810417"/>
                  </a:lnTo>
                  <a:lnTo>
                    <a:pt x="1117664" y="1803368"/>
                  </a:lnTo>
                  <a:lnTo>
                    <a:pt x="1115854" y="1789843"/>
                  </a:lnTo>
                  <a:lnTo>
                    <a:pt x="1111853" y="1789176"/>
                  </a:lnTo>
                  <a:lnTo>
                    <a:pt x="1106043" y="1765078"/>
                  </a:lnTo>
                  <a:lnTo>
                    <a:pt x="1100709" y="1757267"/>
                  </a:lnTo>
                  <a:lnTo>
                    <a:pt x="1103757" y="1749933"/>
                  </a:lnTo>
                  <a:lnTo>
                    <a:pt x="1102328" y="1740884"/>
                  </a:lnTo>
                  <a:lnTo>
                    <a:pt x="1090899" y="1752314"/>
                  </a:lnTo>
                  <a:lnTo>
                    <a:pt x="1090327" y="1757553"/>
                  </a:lnTo>
                  <a:lnTo>
                    <a:pt x="1081183" y="1761077"/>
                  </a:lnTo>
                  <a:lnTo>
                    <a:pt x="1071753" y="1775174"/>
                  </a:lnTo>
                  <a:lnTo>
                    <a:pt x="1063562" y="1772603"/>
                  </a:lnTo>
                  <a:lnTo>
                    <a:pt x="1060799" y="1749362"/>
                  </a:lnTo>
                  <a:lnTo>
                    <a:pt x="1053560" y="1743647"/>
                  </a:lnTo>
                  <a:lnTo>
                    <a:pt x="1044035" y="1749552"/>
                  </a:lnTo>
                  <a:lnTo>
                    <a:pt x="1043368" y="1746980"/>
                  </a:lnTo>
                  <a:lnTo>
                    <a:pt x="1033749" y="1755267"/>
                  </a:lnTo>
                  <a:lnTo>
                    <a:pt x="1034510" y="1764792"/>
                  </a:lnTo>
                  <a:lnTo>
                    <a:pt x="1028795" y="1769078"/>
                  </a:lnTo>
                  <a:lnTo>
                    <a:pt x="999840" y="1769269"/>
                  </a:lnTo>
                  <a:lnTo>
                    <a:pt x="983075" y="1782318"/>
                  </a:lnTo>
                  <a:lnTo>
                    <a:pt x="970407" y="1779746"/>
                  </a:lnTo>
                  <a:lnTo>
                    <a:pt x="966216" y="1784604"/>
                  </a:lnTo>
                  <a:lnTo>
                    <a:pt x="965454" y="1800987"/>
                  </a:lnTo>
                  <a:lnTo>
                    <a:pt x="968407" y="1810036"/>
                  </a:lnTo>
                  <a:lnTo>
                    <a:pt x="964978" y="1819275"/>
                  </a:lnTo>
                  <a:lnTo>
                    <a:pt x="941070" y="1828419"/>
                  </a:lnTo>
                  <a:lnTo>
                    <a:pt x="934117" y="1823180"/>
                  </a:lnTo>
                  <a:lnTo>
                    <a:pt x="925544" y="1824419"/>
                  </a:lnTo>
                  <a:lnTo>
                    <a:pt x="920210" y="1817180"/>
                  </a:lnTo>
                  <a:lnTo>
                    <a:pt x="912971" y="1794224"/>
                  </a:lnTo>
                  <a:lnTo>
                    <a:pt x="907447" y="1792415"/>
                  </a:lnTo>
                  <a:lnTo>
                    <a:pt x="910971" y="1788890"/>
                  </a:lnTo>
                  <a:lnTo>
                    <a:pt x="902875" y="1767650"/>
                  </a:lnTo>
                  <a:lnTo>
                    <a:pt x="898207" y="1766792"/>
                  </a:lnTo>
                  <a:lnTo>
                    <a:pt x="882301" y="1728692"/>
                  </a:lnTo>
                  <a:lnTo>
                    <a:pt x="876015" y="1722406"/>
                  </a:lnTo>
                  <a:lnTo>
                    <a:pt x="876491" y="1686020"/>
                  </a:lnTo>
                  <a:lnTo>
                    <a:pt x="872014" y="1671257"/>
                  </a:lnTo>
                  <a:lnTo>
                    <a:pt x="864108" y="1663541"/>
                  </a:lnTo>
                  <a:lnTo>
                    <a:pt x="844772" y="1677543"/>
                  </a:lnTo>
                  <a:lnTo>
                    <a:pt x="839914" y="1691831"/>
                  </a:lnTo>
                  <a:lnTo>
                    <a:pt x="828294" y="1687259"/>
                  </a:lnTo>
                  <a:lnTo>
                    <a:pt x="826198" y="1690021"/>
                  </a:lnTo>
                  <a:lnTo>
                    <a:pt x="827246" y="1697546"/>
                  </a:lnTo>
                  <a:lnTo>
                    <a:pt x="831532" y="1701260"/>
                  </a:lnTo>
                  <a:lnTo>
                    <a:pt x="827246" y="1707261"/>
                  </a:lnTo>
                  <a:lnTo>
                    <a:pt x="831152" y="1708118"/>
                  </a:lnTo>
                  <a:lnTo>
                    <a:pt x="832199" y="1712309"/>
                  </a:lnTo>
                  <a:lnTo>
                    <a:pt x="829533" y="1718786"/>
                  </a:lnTo>
                  <a:lnTo>
                    <a:pt x="825437" y="1718024"/>
                  </a:lnTo>
                  <a:lnTo>
                    <a:pt x="831914" y="1726692"/>
                  </a:lnTo>
                  <a:lnTo>
                    <a:pt x="824675" y="1730883"/>
                  </a:lnTo>
                  <a:lnTo>
                    <a:pt x="821912" y="1728502"/>
                  </a:lnTo>
                  <a:lnTo>
                    <a:pt x="819912" y="1732598"/>
                  </a:lnTo>
                  <a:lnTo>
                    <a:pt x="808387" y="1737836"/>
                  </a:lnTo>
                  <a:lnTo>
                    <a:pt x="799052" y="1734407"/>
                  </a:lnTo>
                  <a:lnTo>
                    <a:pt x="793718" y="1736884"/>
                  </a:lnTo>
                  <a:lnTo>
                    <a:pt x="788098" y="1732312"/>
                  </a:lnTo>
                  <a:lnTo>
                    <a:pt x="785813" y="1715738"/>
                  </a:lnTo>
                  <a:lnTo>
                    <a:pt x="782288" y="1720787"/>
                  </a:lnTo>
                  <a:lnTo>
                    <a:pt x="771716" y="1714214"/>
                  </a:lnTo>
                  <a:lnTo>
                    <a:pt x="773525" y="1701737"/>
                  </a:lnTo>
                  <a:lnTo>
                    <a:pt x="757047" y="1681925"/>
                  </a:lnTo>
                  <a:lnTo>
                    <a:pt x="759809" y="1675448"/>
                  </a:lnTo>
                  <a:lnTo>
                    <a:pt x="754189" y="1663922"/>
                  </a:lnTo>
                  <a:lnTo>
                    <a:pt x="764286" y="1661351"/>
                  </a:lnTo>
                  <a:lnTo>
                    <a:pt x="764953" y="1653159"/>
                  </a:lnTo>
                  <a:lnTo>
                    <a:pt x="748475" y="1642967"/>
                  </a:lnTo>
                  <a:lnTo>
                    <a:pt x="743808" y="1645063"/>
                  </a:lnTo>
                  <a:lnTo>
                    <a:pt x="732854" y="1642205"/>
                  </a:lnTo>
                  <a:lnTo>
                    <a:pt x="730472" y="1648111"/>
                  </a:lnTo>
                  <a:lnTo>
                    <a:pt x="720376" y="1640681"/>
                  </a:lnTo>
                  <a:lnTo>
                    <a:pt x="718757" y="1644777"/>
                  </a:lnTo>
                  <a:lnTo>
                    <a:pt x="710755" y="1645444"/>
                  </a:lnTo>
                  <a:lnTo>
                    <a:pt x="705231" y="1653826"/>
                  </a:lnTo>
                  <a:lnTo>
                    <a:pt x="702850" y="1648873"/>
                  </a:lnTo>
                  <a:lnTo>
                    <a:pt x="704279" y="1630109"/>
                  </a:lnTo>
                  <a:lnTo>
                    <a:pt x="698278" y="1620298"/>
                  </a:lnTo>
                  <a:lnTo>
                    <a:pt x="697897" y="1610773"/>
                  </a:lnTo>
                  <a:lnTo>
                    <a:pt x="699516" y="1600867"/>
                  </a:lnTo>
                  <a:lnTo>
                    <a:pt x="708279" y="1594199"/>
                  </a:lnTo>
                  <a:lnTo>
                    <a:pt x="709613" y="1588770"/>
                  </a:lnTo>
                  <a:lnTo>
                    <a:pt x="695516" y="1568101"/>
                  </a:lnTo>
                  <a:lnTo>
                    <a:pt x="694563" y="1558100"/>
                  </a:lnTo>
                  <a:lnTo>
                    <a:pt x="674561" y="1557623"/>
                  </a:lnTo>
                  <a:lnTo>
                    <a:pt x="670941" y="1551242"/>
                  </a:lnTo>
                  <a:lnTo>
                    <a:pt x="661797" y="1549622"/>
                  </a:lnTo>
                  <a:lnTo>
                    <a:pt x="646557" y="1538478"/>
                  </a:lnTo>
                  <a:lnTo>
                    <a:pt x="642366" y="1541717"/>
                  </a:lnTo>
                  <a:lnTo>
                    <a:pt x="630650" y="1541526"/>
                  </a:lnTo>
                  <a:lnTo>
                    <a:pt x="621982" y="1549813"/>
                  </a:lnTo>
                  <a:lnTo>
                    <a:pt x="613886" y="1548956"/>
                  </a:lnTo>
                  <a:lnTo>
                    <a:pt x="613982" y="1553147"/>
                  </a:lnTo>
                  <a:lnTo>
                    <a:pt x="608171" y="1557052"/>
                  </a:lnTo>
                  <a:lnTo>
                    <a:pt x="601504" y="1555623"/>
                  </a:lnTo>
                  <a:lnTo>
                    <a:pt x="598837" y="1558290"/>
                  </a:lnTo>
                  <a:lnTo>
                    <a:pt x="585978" y="1552480"/>
                  </a:lnTo>
                  <a:lnTo>
                    <a:pt x="581311" y="1554671"/>
                  </a:lnTo>
                  <a:lnTo>
                    <a:pt x="578358" y="1551051"/>
                  </a:lnTo>
                  <a:lnTo>
                    <a:pt x="574834" y="1552099"/>
                  </a:lnTo>
                  <a:lnTo>
                    <a:pt x="573405" y="1547622"/>
                  </a:lnTo>
                  <a:lnTo>
                    <a:pt x="567690" y="1548003"/>
                  </a:lnTo>
                  <a:lnTo>
                    <a:pt x="560641" y="1540288"/>
                  </a:lnTo>
                  <a:lnTo>
                    <a:pt x="556832" y="1541240"/>
                  </a:lnTo>
                  <a:lnTo>
                    <a:pt x="555212" y="1534954"/>
                  </a:lnTo>
                  <a:lnTo>
                    <a:pt x="549212" y="1532382"/>
                  </a:lnTo>
                  <a:lnTo>
                    <a:pt x="546259" y="1524286"/>
                  </a:lnTo>
                  <a:lnTo>
                    <a:pt x="542925" y="1523524"/>
                  </a:lnTo>
                  <a:lnTo>
                    <a:pt x="544830" y="1507427"/>
                  </a:lnTo>
                  <a:lnTo>
                    <a:pt x="541973" y="1493996"/>
                  </a:lnTo>
                  <a:lnTo>
                    <a:pt x="531971" y="1493234"/>
                  </a:lnTo>
                  <a:lnTo>
                    <a:pt x="519017" y="1500664"/>
                  </a:lnTo>
                  <a:lnTo>
                    <a:pt x="512159" y="1498187"/>
                  </a:lnTo>
                  <a:lnTo>
                    <a:pt x="514350" y="1503331"/>
                  </a:lnTo>
                  <a:lnTo>
                    <a:pt x="501968" y="1513904"/>
                  </a:lnTo>
                  <a:lnTo>
                    <a:pt x="495015" y="1508379"/>
                  </a:lnTo>
                  <a:lnTo>
                    <a:pt x="493681" y="1513713"/>
                  </a:lnTo>
                  <a:lnTo>
                    <a:pt x="489395" y="1509236"/>
                  </a:lnTo>
                  <a:lnTo>
                    <a:pt x="474536" y="1511427"/>
                  </a:lnTo>
                  <a:lnTo>
                    <a:pt x="469487" y="1515618"/>
                  </a:lnTo>
                  <a:lnTo>
                    <a:pt x="463201" y="1506665"/>
                  </a:lnTo>
                  <a:lnTo>
                    <a:pt x="463487" y="1496282"/>
                  </a:lnTo>
                  <a:lnTo>
                    <a:pt x="452533" y="1496759"/>
                  </a:lnTo>
                  <a:lnTo>
                    <a:pt x="448342" y="1489234"/>
                  </a:lnTo>
                  <a:lnTo>
                    <a:pt x="443484" y="1498473"/>
                  </a:lnTo>
                  <a:lnTo>
                    <a:pt x="444341" y="1504664"/>
                  </a:lnTo>
                  <a:lnTo>
                    <a:pt x="440150" y="1506665"/>
                  </a:lnTo>
                  <a:lnTo>
                    <a:pt x="432625" y="1506569"/>
                  </a:lnTo>
                  <a:lnTo>
                    <a:pt x="430339" y="1501712"/>
                  </a:lnTo>
                  <a:lnTo>
                    <a:pt x="414433" y="1507141"/>
                  </a:lnTo>
                  <a:lnTo>
                    <a:pt x="408432" y="1503902"/>
                  </a:lnTo>
                  <a:lnTo>
                    <a:pt x="403765" y="1511141"/>
                  </a:lnTo>
                  <a:lnTo>
                    <a:pt x="394811" y="1502664"/>
                  </a:lnTo>
                  <a:lnTo>
                    <a:pt x="385667" y="1505903"/>
                  </a:lnTo>
                  <a:lnTo>
                    <a:pt x="380143" y="1496663"/>
                  </a:lnTo>
                  <a:lnTo>
                    <a:pt x="380524" y="1487900"/>
                  </a:lnTo>
                  <a:lnTo>
                    <a:pt x="370237" y="1486662"/>
                  </a:lnTo>
                  <a:lnTo>
                    <a:pt x="370332" y="1480471"/>
                  </a:lnTo>
                  <a:lnTo>
                    <a:pt x="365856" y="1479233"/>
                  </a:lnTo>
                  <a:lnTo>
                    <a:pt x="365284" y="1473232"/>
                  </a:lnTo>
                  <a:lnTo>
                    <a:pt x="356521" y="1475137"/>
                  </a:lnTo>
                  <a:lnTo>
                    <a:pt x="353949" y="1463040"/>
                  </a:lnTo>
                  <a:lnTo>
                    <a:pt x="344805" y="1458278"/>
                  </a:lnTo>
                  <a:lnTo>
                    <a:pt x="347377" y="1454277"/>
                  </a:lnTo>
                  <a:lnTo>
                    <a:pt x="339185" y="1451515"/>
                  </a:lnTo>
                  <a:lnTo>
                    <a:pt x="338709" y="1448086"/>
                  </a:lnTo>
                  <a:lnTo>
                    <a:pt x="345567" y="1444181"/>
                  </a:lnTo>
                  <a:lnTo>
                    <a:pt x="342424" y="1439037"/>
                  </a:lnTo>
                  <a:lnTo>
                    <a:pt x="346615" y="1434941"/>
                  </a:lnTo>
                  <a:lnTo>
                    <a:pt x="344519" y="1428655"/>
                  </a:lnTo>
                  <a:lnTo>
                    <a:pt x="337471" y="1425797"/>
                  </a:lnTo>
                  <a:lnTo>
                    <a:pt x="332899" y="1418939"/>
                  </a:lnTo>
                  <a:lnTo>
                    <a:pt x="339376" y="1412081"/>
                  </a:lnTo>
                  <a:lnTo>
                    <a:pt x="337375" y="1406747"/>
                  </a:lnTo>
                  <a:lnTo>
                    <a:pt x="343376" y="1405223"/>
                  </a:lnTo>
                  <a:lnTo>
                    <a:pt x="338233" y="1398556"/>
                  </a:lnTo>
                  <a:lnTo>
                    <a:pt x="338424" y="1382173"/>
                  </a:lnTo>
                  <a:lnTo>
                    <a:pt x="333946" y="1381030"/>
                  </a:lnTo>
                  <a:lnTo>
                    <a:pt x="333280" y="1359980"/>
                  </a:lnTo>
                  <a:lnTo>
                    <a:pt x="326803" y="1365218"/>
                  </a:lnTo>
                  <a:lnTo>
                    <a:pt x="326422" y="1357694"/>
                  </a:lnTo>
                  <a:lnTo>
                    <a:pt x="319754" y="1357503"/>
                  </a:lnTo>
                  <a:lnTo>
                    <a:pt x="311753" y="1363790"/>
                  </a:lnTo>
                  <a:lnTo>
                    <a:pt x="291465" y="1366457"/>
                  </a:lnTo>
                  <a:lnTo>
                    <a:pt x="286798" y="1369981"/>
                  </a:lnTo>
                  <a:lnTo>
                    <a:pt x="278987" y="1365314"/>
                  </a:lnTo>
                  <a:lnTo>
                    <a:pt x="262700" y="1371314"/>
                  </a:lnTo>
                  <a:lnTo>
                    <a:pt x="247365" y="1362456"/>
                  </a:lnTo>
                  <a:lnTo>
                    <a:pt x="239077" y="1366552"/>
                  </a:lnTo>
                  <a:lnTo>
                    <a:pt x="239077" y="1366552"/>
                  </a:lnTo>
                  <a:lnTo>
                    <a:pt x="219933" y="1336643"/>
                  </a:lnTo>
                  <a:lnTo>
                    <a:pt x="216503" y="1322642"/>
                  </a:lnTo>
                  <a:lnTo>
                    <a:pt x="218313" y="1310354"/>
                  </a:lnTo>
                  <a:lnTo>
                    <a:pt x="223838" y="1308640"/>
                  </a:lnTo>
                  <a:lnTo>
                    <a:pt x="224028" y="1302068"/>
                  </a:lnTo>
                  <a:lnTo>
                    <a:pt x="227933" y="1304735"/>
                  </a:lnTo>
                  <a:lnTo>
                    <a:pt x="239554" y="1303306"/>
                  </a:lnTo>
                  <a:lnTo>
                    <a:pt x="244697" y="1307211"/>
                  </a:lnTo>
                  <a:lnTo>
                    <a:pt x="250127" y="1303020"/>
                  </a:lnTo>
                  <a:lnTo>
                    <a:pt x="251174" y="1294829"/>
                  </a:lnTo>
                  <a:lnTo>
                    <a:pt x="289846" y="1289685"/>
                  </a:lnTo>
                  <a:lnTo>
                    <a:pt x="294227" y="1268540"/>
                  </a:lnTo>
                  <a:lnTo>
                    <a:pt x="287369" y="1266158"/>
                  </a:lnTo>
                  <a:lnTo>
                    <a:pt x="291941" y="1263301"/>
                  </a:lnTo>
                  <a:lnTo>
                    <a:pt x="290417" y="1255014"/>
                  </a:lnTo>
                  <a:lnTo>
                    <a:pt x="286988" y="1254347"/>
                  </a:lnTo>
                  <a:lnTo>
                    <a:pt x="285179" y="1266158"/>
                  </a:lnTo>
                  <a:lnTo>
                    <a:pt x="278321" y="1266254"/>
                  </a:lnTo>
                  <a:lnTo>
                    <a:pt x="275463" y="1261205"/>
                  </a:lnTo>
                  <a:lnTo>
                    <a:pt x="281654" y="1243108"/>
                  </a:lnTo>
                  <a:lnTo>
                    <a:pt x="267176" y="1244537"/>
                  </a:lnTo>
                  <a:lnTo>
                    <a:pt x="256127" y="1233869"/>
                  </a:lnTo>
                  <a:lnTo>
                    <a:pt x="255746" y="1241108"/>
                  </a:lnTo>
                  <a:lnTo>
                    <a:pt x="263747" y="1246537"/>
                  </a:lnTo>
                  <a:lnTo>
                    <a:pt x="261557" y="1258729"/>
                  </a:lnTo>
                  <a:lnTo>
                    <a:pt x="243745" y="1261491"/>
                  </a:lnTo>
                  <a:lnTo>
                    <a:pt x="237458" y="1280065"/>
                  </a:lnTo>
                  <a:lnTo>
                    <a:pt x="219361" y="1284542"/>
                  </a:lnTo>
                  <a:lnTo>
                    <a:pt x="217741" y="1277969"/>
                  </a:lnTo>
                  <a:lnTo>
                    <a:pt x="205168" y="1267301"/>
                  </a:lnTo>
                  <a:lnTo>
                    <a:pt x="204883" y="1242346"/>
                  </a:lnTo>
                  <a:lnTo>
                    <a:pt x="193739" y="1245680"/>
                  </a:lnTo>
                  <a:lnTo>
                    <a:pt x="190309" y="1239298"/>
                  </a:lnTo>
                  <a:lnTo>
                    <a:pt x="199454" y="1225677"/>
                  </a:lnTo>
                  <a:lnTo>
                    <a:pt x="170974" y="1213390"/>
                  </a:lnTo>
                  <a:lnTo>
                    <a:pt x="144875" y="1174242"/>
                  </a:lnTo>
                  <a:lnTo>
                    <a:pt x="157734" y="1163288"/>
                  </a:lnTo>
                  <a:lnTo>
                    <a:pt x="166497" y="1140524"/>
                  </a:lnTo>
                  <a:lnTo>
                    <a:pt x="189548" y="1126236"/>
                  </a:lnTo>
                  <a:lnTo>
                    <a:pt x="198787" y="1116425"/>
                  </a:lnTo>
                  <a:lnTo>
                    <a:pt x="239839" y="1093089"/>
                  </a:lnTo>
                  <a:lnTo>
                    <a:pt x="255461" y="1064133"/>
                  </a:lnTo>
                  <a:lnTo>
                    <a:pt x="287655" y="1049846"/>
                  </a:lnTo>
                  <a:lnTo>
                    <a:pt x="304895" y="1025843"/>
                  </a:lnTo>
                  <a:lnTo>
                    <a:pt x="338328" y="989743"/>
                  </a:lnTo>
                  <a:lnTo>
                    <a:pt x="370999" y="961835"/>
                  </a:lnTo>
                  <a:lnTo>
                    <a:pt x="376809" y="970312"/>
                  </a:lnTo>
                  <a:lnTo>
                    <a:pt x="374332" y="973931"/>
                  </a:lnTo>
                  <a:lnTo>
                    <a:pt x="378333" y="980694"/>
                  </a:lnTo>
                  <a:lnTo>
                    <a:pt x="375190" y="986504"/>
                  </a:lnTo>
                  <a:lnTo>
                    <a:pt x="378238" y="990219"/>
                  </a:lnTo>
                  <a:lnTo>
                    <a:pt x="375571" y="991838"/>
                  </a:lnTo>
                  <a:lnTo>
                    <a:pt x="381191" y="1000792"/>
                  </a:lnTo>
                  <a:lnTo>
                    <a:pt x="380809" y="1005935"/>
                  </a:lnTo>
                  <a:lnTo>
                    <a:pt x="389668" y="1013841"/>
                  </a:lnTo>
                  <a:lnTo>
                    <a:pt x="387953" y="1023366"/>
                  </a:lnTo>
                  <a:lnTo>
                    <a:pt x="395954" y="1027843"/>
                  </a:lnTo>
                  <a:lnTo>
                    <a:pt x="389287" y="1041845"/>
                  </a:lnTo>
                  <a:lnTo>
                    <a:pt x="399288" y="1035082"/>
                  </a:lnTo>
                  <a:lnTo>
                    <a:pt x="407861" y="1003745"/>
                  </a:lnTo>
                  <a:lnTo>
                    <a:pt x="400241" y="989933"/>
                  </a:lnTo>
                  <a:lnTo>
                    <a:pt x="401669" y="975932"/>
                  </a:lnTo>
                  <a:lnTo>
                    <a:pt x="404717" y="974122"/>
                  </a:lnTo>
                  <a:lnTo>
                    <a:pt x="403765" y="960977"/>
                  </a:lnTo>
                  <a:lnTo>
                    <a:pt x="400621" y="958501"/>
                  </a:lnTo>
                  <a:lnTo>
                    <a:pt x="403289" y="953834"/>
                  </a:lnTo>
                  <a:lnTo>
                    <a:pt x="406241" y="954595"/>
                  </a:lnTo>
                  <a:lnTo>
                    <a:pt x="410337" y="943451"/>
                  </a:lnTo>
                  <a:lnTo>
                    <a:pt x="411861" y="922496"/>
                  </a:lnTo>
                  <a:lnTo>
                    <a:pt x="416528" y="917829"/>
                  </a:lnTo>
                  <a:lnTo>
                    <a:pt x="416243" y="908780"/>
                  </a:lnTo>
                  <a:lnTo>
                    <a:pt x="422053" y="905447"/>
                  </a:lnTo>
                  <a:lnTo>
                    <a:pt x="422720" y="890968"/>
                  </a:lnTo>
                  <a:lnTo>
                    <a:pt x="427863" y="891064"/>
                  </a:lnTo>
                  <a:lnTo>
                    <a:pt x="431387" y="874776"/>
                  </a:lnTo>
                  <a:lnTo>
                    <a:pt x="436816" y="868394"/>
                  </a:lnTo>
                  <a:lnTo>
                    <a:pt x="434816" y="855821"/>
                  </a:lnTo>
                  <a:lnTo>
                    <a:pt x="445961" y="843439"/>
                  </a:lnTo>
                  <a:lnTo>
                    <a:pt x="456629" y="846963"/>
                  </a:lnTo>
                  <a:lnTo>
                    <a:pt x="462725" y="844201"/>
                  </a:lnTo>
                  <a:lnTo>
                    <a:pt x="462439" y="848106"/>
                  </a:lnTo>
                  <a:lnTo>
                    <a:pt x="472154" y="853440"/>
                  </a:lnTo>
                  <a:lnTo>
                    <a:pt x="481013" y="842296"/>
                  </a:lnTo>
                  <a:lnTo>
                    <a:pt x="484918" y="841915"/>
                  </a:lnTo>
                  <a:lnTo>
                    <a:pt x="484061" y="830009"/>
                  </a:lnTo>
                  <a:lnTo>
                    <a:pt x="486442" y="828961"/>
                  </a:lnTo>
                  <a:lnTo>
                    <a:pt x="483965" y="824865"/>
                  </a:lnTo>
                  <a:lnTo>
                    <a:pt x="489585" y="818769"/>
                  </a:lnTo>
                  <a:lnTo>
                    <a:pt x="490633" y="793337"/>
                  </a:lnTo>
                  <a:lnTo>
                    <a:pt x="483013" y="777907"/>
                  </a:lnTo>
                  <a:lnTo>
                    <a:pt x="486918" y="777812"/>
                  </a:lnTo>
                  <a:lnTo>
                    <a:pt x="486442" y="767429"/>
                  </a:lnTo>
                  <a:lnTo>
                    <a:pt x="483394" y="767525"/>
                  </a:lnTo>
                  <a:lnTo>
                    <a:pt x="479298" y="760190"/>
                  </a:lnTo>
                  <a:lnTo>
                    <a:pt x="475583" y="762476"/>
                  </a:lnTo>
                  <a:lnTo>
                    <a:pt x="473678" y="757618"/>
                  </a:lnTo>
                  <a:lnTo>
                    <a:pt x="477108" y="752094"/>
                  </a:lnTo>
                  <a:lnTo>
                    <a:pt x="481584" y="760476"/>
                  </a:lnTo>
                  <a:lnTo>
                    <a:pt x="484823" y="753428"/>
                  </a:lnTo>
                  <a:lnTo>
                    <a:pt x="485394" y="742664"/>
                  </a:lnTo>
                  <a:lnTo>
                    <a:pt x="482441" y="740378"/>
                  </a:lnTo>
                  <a:lnTo>
                    <a:pt x="485584" y="729043"/>
                  </a:lnTo>
                  <a:lnTo>
                    <a:pt x="479489" y="723138"/>
                  </a:lnTo>
                  <a:lnTo>
                    <a:pt x="485584" y="721995"/>
                  </a:lnTo>
                  <a:lnTo>
                    <a:pt x="487299" y="719709"/>
                  </a:lnTo>
                  <a:lnTo>
                    <a:pt x="484441" y="717137"/>
                  </a:lnTo>
                  <a:lnTo>
                    <a:pt x="487871" y="715613"/>
                  </a:lnTo>
                  <a:lnTo>
                    <a:pt x="485299" y="705422"/>
                  </a:lnTo>
                  <a:lnTo>
                    <a:pt x="479965" y="699516"/>
                  </a:lnTo>
                  <a:lnTo>
                    <a:pt x="486727" y="698945"/>
                  </a:lnTo>
                  <a:lnTo>
                    <a:pt x="487204" y="693420"/>
                  </a:lnTo>
                  <a:lnTo>
                    <a:pt x="493300" y="690848"/>
                  </a:lnTo>
                  <a:lnTo>
                    <a:pt x="493966" y="686086"/>
                  </a:lnTo>
                  <a:lnTo>
                    <a:pt x="488061" y="682371"/>
                  </a:lnTo>
                  <a:lnTo>
                    <a:pt x="498729" y="680752"/>
                  </a:lnTo>
                  <a:lnTo>
                    <a:pt x="491109" y="677228"/>
                  </a:lnTo>
                  <a:lnTo>
                    <a:pt x="491966" y="667988"/>
                  </a:lnTo>
                  <a:lnTo>
                    <a:pt x="495491" y="665131"/>
                  </a:lnTo>
                  <a:lnTo>
                    <a:pt x="497872" y="669798"/>
                  </a:lnTo>
                  <a:lnTo>
                    <a:pt x="498539" y="665702"/>
                  </a:lnTo>
                  <a:lnTo>
                    <a:pt x="503491" y="665607"/>
                  </a:lnTo>
                  <a:lnTo>
                    <a:pt x="498539" y="660654"/>
                  </a:lnTo>
                  <a:lnTo>
                    <a:pt x="505396" y="658844"/>
                  </a:lnTo>
                  <a:lnTo>
                    <a:pt x="504920" y="654558"/>
                  </a:lnTo>
                  <a:lnTo>
                    <a:pt x="510064" y="654463"/>
                  </a:lnTo>
                  <a:lnTo>
                    <a:pt x="510445" y="648748"/>
                  </a:lnTo>
                  <a:lnTo>
                    <a:pt x="514255" y="649034"/>
                  </a:lnTo>
                  <a:lnTo>
                    <a:pt x="511397" y="643414"/>
                  </a:lnTo>
                  <a:lnTo>
                    <a:pt x="514636" y="641509"/>
                  </a:lnTo>
                  <a:lnTo>
                    <a:pt x="513683" y="636651"/>
                  </a:lnTo>
                  <a:lnTo>
                    <a:pt x="521113" y="633508"/>
                  </a:lnTo>
                  <a:lnTo>
                    <a:pt x="520255" y="626745"/>
                  </a:lnTo>
                  <a:lnTo>
                    <a:pt x="524351" y="624554"/>
                  </a:lnTo>
                  <a:lnTo>
                    <a:pt x="520827" y="622745"/>
                  </a:lnTo>
                  <a:lnTo>
                    <a:pt x="522827" y="619792"/>
                  </a:lnTo>
                  <a:lnTo>
                    <a:pt x="519493" y="615315"/>
                  </a:lnTo>
                  <a:lnTo>
                    <a:pt x="522065" y="612648"/>
                  </a:lnTo>
                  <a:lnTo>
                    <a:pt x="527495" y="616553"/>
                  </a:lnTo>
                  <a:lnTo>
                    <a:pt x="525971" y="609029"/>
                  </a:lnTo>
                  <a:lnTo>
                    <a:pt x="529400" y="609981"/>
                  </a:lnTo>
                  <a:lnTo>
                    <a:pt x="530162" y="606552"/>
                  </a:lnTo>
                  <a:lnTo>
                    <a:pt x="534448" y="608552"/>
                  </a:lnTo>
                  <a:lnTo>
                    <a:pt x="537782" y="602456"/>
                  </a:lnTo>
                  <a:lnTo>
                    <a:pt x="543020" y="601028"/>
                  </a:lnTo>
                  <a:lnTo>
                    <a:pt x="539972" y="598551"/>
                  </a:lnTo>
                  <a:lnTo>
                    <a:pt x="547116" y="593503"/>
                  </a:lnTo>
                  <a:lnTo>
                    <a:pt x="548830" y="596932"/>
                  </a:lnTo>
                  <a:lnTo>
                    <a:pt x="550640" y="591598"/>
                  </a:lnTo>
                  <a:lnTo>
                    <a:pt x="557784" y="588740"/>
                  </a:lnTo>
                  <a:lnTo>
                    <a:pt x="553402" y="563975"/>
                  </a:lnTo>
                  <a:lnTo>
                    <a:pt x="557689" y="559403"/>
                  </a:lnTo>
                  <a:lnTo>
                    <a:pt x="551879" y="555308"/>
                  </a:lnTo>
                  <a:lnTo>
                    <a:pt x="554069" y="551879"/>
                  </a:lnTo>
                  <a:lnTo>
                    <a:pt x="549402" y="550259"/>
                  </a:lnTo>
                  <a:lnTo>
                    <a:pt x="553498" y="546068"/>
                  </a:lnTo>
                  <a:lnTo>
                    <a:pt x="560070" y="548735"/>
                  </a:lnTo>
                  <a:lnTo>
                    <a:pt x="558451" y="542639"/>
                  </a:lnTo>
                  <a:lnTo>
                    <a:pt x="562356" y="542735"/>
                  </a:lnTo>
                  <a:lnTo>
                    <a:pt x="569786" y="534257"/>
                  </a:lnTo>
                  <a:lnTo>
                    <a:pt x="566452" y="529495"/>
                  </a:lnTo>
                  <a:lnTo>
                    <a:pt x="573596" y="529876"/>
                  </a:lnTo>
                  <a:lnTo>
                    <a:pt x="574453" y="522065"/>
                  </a:lnTo>
                  <a:lnTo>
                    <a:pt x="578930" y="526828"/>
                  </a:lnTo>
                  <a:lnTo>
                    <a:pt x="578644" y="521113"/>
                  </a:lnTo>
                  <a:lnTo>
                    <a:pt x="582263" y="521589"/>
                  </a:lnTo>
                  <a:lnTo>
                    <a:pt x="581216" y="516922"/>
                  </a:lnTo>
                  <a:lnTo>
                    <a:pt x="584168" y="517398"/>
                  </a:lnTo>
                  <a:lnTo>
                    <a:pt x="588740" y="509111"/>
                  </a:lnTo>
                  <a:lnTo>
                    <a:pt x="582930" y="502158"/>
                  </a:lnTo>
                  <a:lnTo>
                    <a:pt x="583502" y="497015"/>
                  </a:lnTo>
                  <a:lnTo>
                    <a:pt x="586264" y="496729"/>
                  </a:lnTo>
                  <a:lnTo>
                    <a:pt x="576358" y="487204"/>
                  </a:lnTo>
                  <a:lnTo>
                    <a:pt x="578644" y="479679"/>
                  </a:lnTo>
                  <a:lnTo>
                    <a:pt x="571595" y="482060"/>
                  </a:lnTo>
                  <a:lnTo>
                    <a:pt x="571405" y="478155"/>
                  </a:lnTo>
                  <a:lnTo>
                    <a:pt x="562547" y="475393"/>
                  </a:lnTo>
                  <a:lnTo>
                    <a:pt x="564547" y="473488"/>
                  </a:lnTo>
                  <a:lnTo>
                    <a:pt x="561213" y="462725"/>
                  </a:lnTo>
                  <a:lnTo>
                    <a:pt x="548926" y="458819"/>
                  </a:lnTo>
                  <a:lnTo>
                    <a:pt x="550069" y="453295"/>
                  </a:lnTo>
                  <a:lnTo>
                    <a:pt x="542354" y="439484"/>
                  </a:lnTo>
                  <a:lnTo>
                    <a:pt x="500539" y="383191"/>
                  </a:lnTo>
                  <a:lnTo>
                    <a:pt x="496348" y="385953"/>
                  </a:lnTo>
                  <a:lnTo>
                    <a:pt x="492252" y="380619"/>
                  </a:lnTo>
                  <a:lnTo>
                    <a:pt x="474536" y="381286"/>
                  </a:lnTo>
                  <a:lnTo>
                    <a:pt x="472821" y="376047"/>
                  </a:lnTo>
                  <a:lnTo>
                    <a:pt x="467201" y="381953"/>
                  </a:lnTo>
                  <a:lnTo>
                    <a:pt x="465487" y="399669"/>
                  </a:lnTo>
                  <a:lnTo>
                    <a:pt x="449675" y="407480"/>
                  </a:lnTo>
                  <a:lnTo>
                    <a:pt x="451390" y="417195"/>
                  </a:lnTo>
                  <a:lnTo>
                    <a:pt x="443484" y="429578"/>
                  </a:lnTo>
                  <a:lnTo>
                    <a:pt x="430911" y="428244"/>
                  </a:lnTo>
                  <a:lnTo>
                    <a:pt x="425768" y="436721"/>
                  </a:lnTo>
                  <a:lnTo>
                    <a:pt x="414052" y="440436"/>
                  </a:lnTo>
                  <a:lnTo>
                    <a:pt x="407194" y="432054"/>
                  </a:lnTo>
                  <a:lnTo>
                    <a:pt x="397002" y="430149"/>
                  </a:lnTo>
                  <a:lnTo>
                    <a:pt x="390525" y="435293"/>
                  </a:lnTo>
                  <a:lnTo>
                    <a:pt x="386810" y="451009"/>
                  </a:lnTo>
                  <a:lnTo>
                    <a:pt x="379857" y="451009"/>
                  </a:lnTo>
                  <a:lnTo>
                    <a:pt x="378809" y="446913"/>
                  </a:lnTo>
                  <a:lnTo>
                    <a:pt x="370713" y="444055"/>
                  </a:lnTo>
                  <a:lnTo>
                    <a:pt x="364998" y="436055"/>
                  </a:lnTo>
                  <a:lnTo>
                    <a:pt x="349853" y="437388"/>
                  </a:lnTo>
                  <a:lnTo>
                    <a:pt x="346615" y="441674"/>
                  </a:lnTo>
                  <a:lnTo>
                    <a:pt x="337281" y="441198"/>
                  </a:lnTo>
                  <a:lnTo>
                    <a:pt x="329089" y="445484"/>
                  </a:lnTo>
                  <a:lnTo>
                    <a:pt x="318992" y="432626"/>
                  </a:lnTo>
                  <a:lnTo>
                    <a:pt x="313277" y="433864"/>
                  </a:lnTo>
                  <a:lnTo>
                    <a:pt x="304038" y="426530"/>
                  </a:lnTo>
                  <a:lnTo>
                    <a:pt x="297275" y="441865"/>
                  </a:lnTo>
                  <a:lnTo>
                    <a:pt x="284893" y="447770"/>
                  </a:lnTo>
                  <a:lnTo>
                    <a:pt x="274701" y="447580"/>
                  </a:lnTo>
                  <a:lnTo>
                    <a:pt x="271843" y="451009"/>
                  </a:lnTo>
                  <a:lnTo>
                    <a:pt x="258509" y="450914"/>
                  </a:lnTo>
                  <a:lnTo>
                    <a:pt x="252603" y="455009"/>
                  </a:lnTo>
                  <a:lnTo>
                    <a:pt x="225933" y="441579"/>
                  </a:lnTo>
                  <a:lnTo>
                    <a:pt x="217837" y="443103"/>
                  </a:lnTo>
                  <a:lnTo>
                    <a:pt x="213646" y="436721"/>
                  </a:lnTo>
                  <a:lnTo>
                    <a:pt x="213170" y="427482"/>
                  </a:lnTo>
                  <a:lnTo>
                    <a:pt x="206026" y="423196"/>
                  </a:lnTo>
                  <a:lnTo>
                    <a:pt x="205740" y="417671"/>
                  </a:lnTo>
                  <a:lnTo>
                    <a:pt x="200216" y="411385"/>
                  </a:lnTo>
                  <a:lnTo>
                    <a:pt x="203931" y="398907"/>
                  </a:lnTo>
                  <a:lnTo>
                    <a:pt x="197453" y="390716"/>
                  </a:lnTo>
                  <a:lnTo>
                    <a:pt x="200406" y="386525"/>
                  </a:lnTo>
                  <a:lnTo>
                    <a:pt x="187547" y="359950"/>
                  </a:lnTo>
                  <a:lnTo>
                    <a:pt x="190215" y="352997"/>
                  </a:lnTo>
                  <a:lnTo>
                    <a:pt x="182309" y="331565"/>
                  </a:lnTo>
                  <a:lnTo>
                    <a:pt x="184690" y="314230"/>
                  </a:lnTo>
                  <a:lnTo>
                    <a:pt x="178784" y="314039"/>
                  </a:lnTo>
                  <a:lnTo>
                    <a:pt x="175641" y="298609"/>
                  </a:lnTo>
                  <a:lnTo>
                    <a:pt x="172498" y="297085"/>
                  </a:lnTo>
                  <a:lnTo>
                    <a:pt x="173260" y="283464"/>
                  </a:lnTo>
                  <a:lnTo>
                    <a:pt x="186118" y="280130"/>
                  </a:lnTo>
                  <a:lnTo>
                    <a:pt x="190024" y="275273"/>
                  </a:lnTo>
                  <a:lnTo>
                    <a:pt x="192024" y="260699"/>
                  </a:lnTo>
                  <a:lnTo>
                    <a:pt x="189166" y="257937"/>
                  </a:lnTo>
                  <a:lnTo>
                    <a:pt x="182880" y="260033"/>
                  </a:lnTo>
                  <a:lnTo>
                    <a:pt x="179070" y="256032"/>
                  </a:lnTo>
                  <a:lnTo>
                    <a:pt x="167830" y="258032"/>
                  </a:lnTo>
                  <a:lnTo>
                    <a:pt x="154877" y="252222"/>
                  </a:lnTo>
                  <a:lnTo>
                    <a:pt x="155353" y="242030"/>
                  </a:lnTo>
                  <a:lnTo>
                    <a:pt x="151066" y="232982"/>
                  </a:lnTo>
                  <a:lnTo>
                    <a:pt x="146399" y="236220"/>
                  </a:lnTo>
                  <a:lnTo>
                    <a:pt x="138589" y="229267"/>
                  </a:lnTo>
                  <a:lnTo>
                    <a:pt x="134684" y="216980"/>
                  </a:lnTo>
                  <a:lnTo>
                    <a:pt x="122301" y="218123"/>
                  </a:lnTo>
                  <a:lnTo>
                    <a:pt x="117253" y="209169"/>
                  </a:lnTo>
                  <a:lnTo>
                    <a:pt x="106966" y="223933"/>
                  </a:lnTo>
                  <a:lnTo>
                    <a:pt x="108299" y="226505"/>
                  </a:lnTo>
                  <a:lnTo>
                    <a:pt x="102203" y="229267"/>
                  </a:lnTo>
                  <a:lnTo>
                    <a:pt x="101537" y="236220"/>
                  </a:lnTo>
                  <a:lnTo>
                    <a:pt x="91059" y="251746"/>
                  </a:lnTo>
                  <a:lnTo>
                    <a:pt x="86392" y="255080"/>
                  </a:lnTo>
                  <a:lnTo>
                    <a:pt x="77438" y="254603"/>
                  </a:lnTo>
                  <a:lnTo>
                    <a:pt x="62865" y="247841"/>
                  </a:lnTo>
                  <a:lnTo>
                    <a:pt x="54959" y="223361"/>
                  </a:lnTo>
                  <a:lnTo>
                    <a:pt x="39338" y="220599"/>
                  </a:lnTo>
                  <a:lnTo>
                    <a:pt x="25622" y="207359"/>
                  </a:lnTo>
                  <a:lnTo>
                    <a:pt x="20479" y="206407"/>
                  </a:lnTo>
                  <a:lnTo>
                    <a:pt x="15812" y="198120"/>
                  </a:lnTo>
                  <a:lnTo>
                    <a:pt x="3810" y="197168"/>
                  </a:lnTo>
                  <a:lnTo>
                    <a:pt x="0" y="193167"/>
                  </a:lnTo>
                  <a:lnTo>
                    <a:pt x="12478" y="179927"/>
                  </a:lnTo>
                  <a:lnTo>
                    <a:pt x="23241" y="174784"/>
                  </a:lnTo>
                  <a:lnTo>
                    <a:pt x="35147" y="157829"/>
                  </a:lnTo>
                  <a:lnTo>
                    <a:pt x="49339" y="145542"/>
                  </a:lnTo>
                  <a:lnTo>
                    <a:pt x="49911" y="134588"/>
                  </a:lnTo>
                  <a:lnTo>
                    <a:pt x="55816" y="130969"/>
                  </a:lnTo>
                  <a:lnTo>
                    <a:pt x="62579" y="114110"/>
                  </a:lnTo>
                  <a:lnTo>
                    <a:pt x="71533" y="108871"/>
                  </a:lnTo>
                  <a:lnTo>
                    <a:pt x="75152" y="99822"/>
                  </a:lnTo>
                  <a:lnTo>
                    <a:pt x="70009" y="94107"/>
                  </a:lnTo>
                  <a:lnTo>
                    <a:pt x="67246" y="83249"/>
                  </a:lnTo>
                  <a:lnTo>
                    <a:pt x="63913" y="83820"/>
                  </a:lnTo>
                  <a:lnTo>
                    <a:pt x="55531" y="76581"/>
                  </a:lnTo>
                  <a:lnTo>
                    <a:pt x="58293" y="73247"/>
                  </a:lnTo>
                  <a:lnTo>
                    <a:pt x="57245" y="63246"/>
                  </a:lnTo>
                  <a:lnTo>
                    <a:pt x="50197" y="60579"/>
                  </a:lnTo>
                  <a:lnTo>
                    <a:pt x="36671" y="46292"/>
                  </a:lnTo>
                  <a:lnTo>
                    <a:pt x="36671" y="46292"/>
                  </a:lnTo>
                  <a:lnTo>
                    <a:pt x="81153" y="27813"/>
                  </a:lnTo>
                  <a:lnTo>
                    <a:pt x="107347" y="28194"/>
                  </a:lnTo>
                  <a:lnTo>
                    <a:pt x="114776" y="18860"/>
                  </a:lnTo>
                  <a:lnTo>
                    <a:pt x="126968" y="19621"/>
                  </a:lnTo>
                  <a:lnTo>
                    <a:pt x="136303" y="12573"/>
                  </a:lnTo>
                  <a:lnTo>
                    <a:pt x="150114" y="24098"/>
                  </a:lnTo>
                  <a:lnTo>
                    <a:pt x="175450" y="19812"/>
                  </a:lnTo>
                  <a:lnTo>
                    <a:pt x="198501" y="21812"/>
                  </a:lnTo>
                  <a:lnTo>
                    <a:pt x="223075" y="10001"/>
                  </a:lnTo>
                  <a:lnTo>
                    <a:pt x="235077" y="11621"/>
                  </a:lnTo>
                  <a:lnTo>
                    <a:pt x="243078" y="1905"/>
                  </a:lnTo>
                  <a:lnTo>
                    <a:pt x="249460" y="0"/>
                  </a:lnTo>
                  <a:lnTo>
                    <a:pt x="271749" y="6191"/>
                  </a:lnTo>
                  <a:close/>
                </a:path>
              </a:pathLst>
            </a:custGeom>
            <a:grpFill/>
            <a:ln w="3175" cap="flat">
              <a:solidFill>
                <a:schemeClr val="bg1">
                  <a:lumMod val="50000"/>
                </a:schemeClr>
              </a:solid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FA46F25A-120E-535F-7FF0-E706C0EC7711}"/>
                </a:ext>
              </a:extLst>
            </p:cNvPr>
            <p:cNvSpPr/>
            <p:nvPr/>
          </p:nvSpPr>
          <p:spPr>
            <a:xfrm>
              <a:off x="7955946" y="4891277"/>
              <a:ext cx="657225" cy="740568"/>
            </a:xfrm>
            <a:custGeom>
              <a:avLst/>
              <a:gdLst>
                <a:gd name="connsiteX0" fmla="*/ 52673 w 657225"/>
                <a:gd name="connsiteY0" fmla="*/ 138494 h 740568"/>
                <a:gd name="connsiteX1" fmla="*/ 57721 w 657225"/>
                <a:gd name="connsiteY1" fmla="*/ 136684 h 740568"/>
                <a:gd name="connsiteX2" fmla="*/ 55721 w 657225"/>
                <a:gd name="connsiteY2" fmla="*/ 124111 h 740568"/>
                <a:gd name="connsiteX3" fmla="*/ 66866 w 657225"/>
                <a:gd name="connsiteY3" fmla="*/ 115157 h 740568"/>
                <a:gd name="connsiteX4" fmla="*/ 65627 w 657225"/>
                <a:gd name="connsiteY4" fmla="*/ 106299 h 740568"/>
                <a:gd name="connsiteX5" fmla="*/ 70961 w 657225"/>
                <a:gd name="connsiteY5" fmla="*/ 102013 h 740568"/>
                <a:gd name="connsiteX6" fmla="*/ 69342 w 657225"/>
                <a:gd name="connsiteY6" fmla="*/ 96488 h 740568"/>
                <a:gd name="connsiteX7" fmla="*/ 74771 w 657225"/>
                <a:gd name="connsiteY7" fmla="*/ 92869 h 740568"/>
                <a:gd name="connsiteX8" fmla="*/ 73914 w 657225"/>
                <a:gd name="connsiteY8" fmla="*/ 86868 h 740568"/>
                <a:gd name="connsiteX9" fmla="*/ 77629 w 657225"/>
                <a:gd name="connsiteY9" fmla="*/ 87821 h 740568"/>
                <a:gd name="connsiteX10" fmla="*/ 76676 w 657225"/>
                <a:gd name="connsiteY10" fmla="*/ 82106 h 740568"/>
                <a:gd name="connsiteX11" fmla="*/ 80486 w 657225"/>
                <a:gd name="connsiteY11" fmla="*/ 84296 h 740568"/>
                <a:gd name="connsiteX12" fmla="*/ 86963 w 657225"/>
                <a:gd name="connsiteY12" fmla="*/ 69913 h 740568"/>
                <a:gd name="connsiteX13" fmla="*/ 92393 w 657225"/>
                <a:gd name="connsiteY13" fmla="*/ 71438 h 740568"/>
                <a:gd name="connsiteX14" fmla="*/ 97441 w 657225"/>
                <a:gd name="connsiteY14" fmla="*/ 67818 h 740568"/>
                <a:gd name="connsiteX15" fmla="*/ 104013 w 657225"/>
                <a:gd name="connsiteY15" fmla="*/ 73057 h 740568"/>
                <a:gd name="connsiteX16" fmla="*/ 111062 w 657225"/>
                <a:gd name="connsiteY16" fmla="*/ 71438 h 740568"/>
                <a:gd name="connsiteX17" fmla="*/ 108490 w 657225"/>
                <a:gd name="connsiteY17" fmla="*/ 63246 h 740568"/>
                <a:gd name="connsiteX18" fmla="*/ 116396 w 657225"/>
                <a:gd name="connsiteY18" fmla="*/ 60198 h 740568"/>
                <a:gd name="connsiteX19" fmla="*/ 117729 w 657225"/>
                <a:gd name="connsiteY19" fmla="*/ 51149 h 740568"/>
                <a:gd name="connsiteX20" fmla="*/ 129064 w 657225"/>
                <a:gd name="connsiteY20" fmla="*/ 48482 h 740568"/>
                <a:gd name="connsiteX21" fmla="*/ 158401 w 657225"/>
                <a:gd name="connsiteY21" fmla="*/ 46482 h 740568"/>
                <a:gd name="connsiteX22" fmla="*/ 174308 w 657225"/>
                <a:gd name="connsiteY22" fmla="*/ 54388 h 740568"/>
                <a:gd name="connsiteX23" fmla="*/ 180499 w 657225"/>
                <a:gd name="connsiteY23" fmla="*/ 63722 h 740568"/>
                <a:gd name="connsiteX24" fmla="*/ 186214 w 657225"/>
                <a:gd name="connsiteY24" fmla="*/ 63341 h 740568"/>
                <a:gd name="connsiteX25" fmla="*/ 189071 w 657225"/>
                <a:gd name="connsiteY25" fmla="*/ 67913 h 740568"/>
                <a:gd name="connsiteX26" fmla="*/ 198025 w 657225"/>
                <a:gd name="connsiteY26" fmla="*/ 63627 h 740568"/>
                <a:gd name="connsiteX27" fmla="*/ 200501 w 657225"/>
                <a:gd name="connsiteY27" fmla="*/ 57436 h 740568"/>
                <a:gd name="connsiteX28" fmla="*/ 208788 w 657225"/>
                <a:gd name="connsiteY28" fmla="*/ 59341 h 740568"/>
                <a:gd name="connsiteX29" fmla="*/ 222028 w 657225"/>
                <a:gd name="connsiteY29" fmla="*/ 48578 h 740568"/>
                <a:gd name="connsiteX30" fmla="*/ 218694 w 657225"/>
                <a:gd name="connsiteY30" fmla="*/ 40481 h 740568"/>
                <a:gd name="connsiteX31" fmla="*/ 210693 w 657225"/>
                <a:gd name="connsiteY31" fmla="*/ 37243 h 740568"/>
                <a:gd name="connsiteX32" fmla="*/ 205740 w 657225"/>
                <a:gd name="connsiteY32" fmla="*/ 29528 h 740568"/>
                <a:gd name="connsiteX33" fmla="*/ 211550 w 657225"/>
                <a:gd name="connsiteY33" fmla="*/ 18955 h 740568"/>
                <a:gd name="connsiteX34" fmla="*/ 204788 w 657225"/>
                <a:gd name="connsiteY34" fmla="*/ 13430 h 740568"/>
                <a:gd name="connsiteX35" fmla="*/ 207836 w 657225"/>
                <a:gd name="connsiteY35" fmla="*/ 9525 h 740568"/>
                <a:gd name="connsiteX36" fmla="*/ 223266 w 657225"/>
                <a:gd name="connsiteY36" fmla="*/ 6668 h 740568"/>
                <a:gd name="connsiteX37" fmla="*/ 230315 w 657225"/>
                <a:gd name="connsiteY37" fmla="*/ 12287 h 740568"/>
                <a:gd name="connsiteX38" fmla="*/ 234506 w 657225"/>
                <a:gd name="connsiteY38" fmla="*/ 11335 h 740568"/>
                <a:gd name="connsiteX39" fmla="*/ 235649 w 657225"/>
                <a:gd name="connsiteY39" fmla="*/ 1143 h 740568"/>
                <a:gd name="connsiteX40" fmla="*/ 244221 w 657225"/>
                <a:gd name="connsiteY40" fmla="*/ 0 h 740568"/>
                <a:gd name="connsiteX41" fmla="*/ 256032 w 657225"/>
                <a:gd name="connsiteY41" fmla="*/ 1905 h 740568"/>
                <a:gd name="connsiteX42" fmla="*/ 256699 w 657225"/>
                <a:gd name="connsiteY42" fmla="*/ 8382 h 740568"/>
                <a:gd name="connsiteX43" fmla="*/ 295370 w 657225"/>
                <a:gd name="connsiteY43" fmla="*/ 11716 h 740568"/>
                <a:gd name="connsiteX44" fmla="*/ 307277 w 657225"/>
                <a:gd name="connsiteY44" fmla="*/ 25241 h 740568"/>
                <a:gd name="connsiteX45" fmla="*/ 310610 w 657225"/>
                <a:gd name="connsiteY45" fmla="*/ 23622 h 740568"/>
                <a:gd name="connsiteX46" fmla="*/ 312325 w 657225"/>
                <a:gd name="connsiteY46" fmla="*/ 28861 h 740568"/>
                <a:gd name="connsiteX47" fmla="*/ 328422 w 657225"/>
                <a:gd name="connsiteY47" fmla="*/ 27337 h 740568"/>
                <a:gd name="connsiteX48" fmla="*/ 331375 w 657225"/>
                <a:gd name="connsiteY48" fmla="*/ 32290 h 740568"/>
                <a:gd name="connsiteX49" fmla="*/ 344615 w 657225"/>
                <a:gd name="connsiteY49" fmla="*/ 32576 h 740568"/>
                <a:gd name="connsiteX50" fmla="*/ 354997 w 657225"/>
                <a:gd name="connsiteY50" fmla="*/ 28480 h 740568"/>
                <a:gd name="connsiteX51" fmla="*/ 380810 w 657225"/>
                <a:gd name="connsiteY51" fmla="*/ 39815 h 740568"/>
                <a:gd name="connsiteX52" fmla="*/ 382429 w 657225"/>
                <a:gd name="connsiteY52" fmla="*/ 46292 h 740568"/>
                <a:gd name="connsiteX53" fmla="*/ 392811 w 657225"/>
                <a:gd name="connsiteY53" fmla="*/ 52769 h 740568"/>
                <a:gd name="connsiteX54" fmla="*/ 393478 w 657225"/>
                <a:gd name="connsiteY54" fmla="*/ 48959 h 740568"/>
                <a:gd name="connsiteX55" fmla="*/ 393573 w 657225"/>
                <a:gd name="connsiteY55" fmla="*/ 61246 h 740568"/>
                <a:gd name="connsiteX56" fmla="*/ 406908 w 657225"/>
                <a:gd name="connsiteY56" fmla="*/ 64103 h 740568"/>
                <a:gd name="connsiteX57" fmla="*/ 409289 w 657225"/>
                <a:gd name="connsiteY57" fmla="*/ 68866 h 740568"/>
                <a:gd name="connsiteX58" fmla="*/ 415004 w 657225"/>
                <a:gd name="connsiteY58" fmla="*/ 64008 h 740568"/>
                <a:gd name="connsiteX59" fmla="*/ 413766 w 657225"/>
                <a:gd name="connsiteY59" fmla="*/ 69723 h 740568"/>
                <a:gd name="connsiteX60" fmla="*/ 422053 w 657225"/>
                <a:gd name="connsiteY60" fmla="*/ 74867 h 740568"/>
                <a:gd name="connsiteX61" fmla="*/ 420053 w 657225"/>
                <a:gd name="connsiteY61" fmla="*/ 86868 h 740568"/>
                <a:gd name="connsiteX62" fmla="*/ 424339 w 657225"/>
                <a:gd name="connsiteY62" fmla="*/ 80296 h 740568"/>
                <a:gd name="connsiteX63" fmla="*/ 429863 w 657225"/>
                <a:gd name="connsiteY63" fmla="*/ 81153 h 740568"/>
                <a:gd name="connsiteX64" fmla="*/ 433769 w 657225"/>
                <a:gd name="connsiteY64" fmla="*/ 77629 h 740568"/>
                <a:gd name="connsiteX65" fmla="*/ 439579 w 657225"/>
                <a:gd name="connsiteY65" fmla="*/ 67913 h 740568"/>
                <a:gd name="connsiteX66" fmla="*/ 450056 w 657225"/>
                <a:gd name="connsiteY66" fmla="*/ 72390 h 740568"/>
                <a:gd name="connsiteX67" fmla="*/ 454057 w 657225"/>
                <a:gd name="connsiteY67" fmla="*/ 69342 h 740568"/>
                <a:gd name="connsiteX68" fmla="*/ 467773 w 657225"/>
                <a:gd name="connsiteY68" fmla="*/ 73152 h 740568"/>
                <a:gd name="connsiteX69" fmla="*/ 492538 w 657225"/>
                <a:gd name="connsiteY69" fmla="*/ 45053 h 740568"/>
                <a:gd name="connsiteX70" fmla="*/ 498253 w 657225"/>
                <a:gd name="connsiteY70" fmla="*/ 60388 h 740568"/>
                <a:gd name="connsiteX71" fmla="*/ 509016 w 657225"/>
                <a:gd name="connsiteY71" fmla="*/ 48863 h 740568"/>
                <a:gd name="connsiteX72" fmla="*/ 507397 w 657225"/>
                <a:gd name="connsiteY72" fmla="*/ 58198 h 740568"/>
                <a:gd name="connsiteX73" fmla="*/ 495300 w 657225"/>
                <a:gd name="connsiteY73" fmla="*/ 67628 h 740568"/>
                <a:gd name="connsiteX74" fmla="*/ 498729 w 657225"/>
                <a:gd name="connsiteY74" fmla="*/ 89630 h 740568"/>
                <a:gd name="connsiteX75" fmla="*/ 510635 w 657225"/>
                <a:gd name="connsiteY75" fmla="*/ 85154 h 740568"/>
                <a:gd name="connsiteX76" fmla="*/ 515112 w 657225"/>
                <a:gd name="connsiteY76" fmla="*/ 95441 h 740568"/>
                <a:gd name="connsiteX77" fmla="*/ 516731 w 657225"/>
                <a:gd name="connsiteY77" fmla="*/ 91916 h 740568"/>
                <a:gd name="connsiteX78" fmla="*/ 521684 w 657225"/>
                <a:gd name="connsiteY78" fmla="*/ 94202 h 740568"/>
                <a:gd name="connsiteX79" fmla="*/ 551021 w 657225"/>
                <a:gd name="connsiteY79" fmla="*/ 58484 h 740568"/>
                <a:gd name="connsiteX80" fmla="*/ 574453 w 657225"/>
                <a:gd name="connsiteY80" fmla="*/ 38291 h 740568"/>
                <a:gd name="connsiteX81" fmla="*/ 571881 w 657225"/>
                <a:gd name="connsiteY81" fmla="*/ 61341 h 740568"/>
                <a:gd name="connsiteX82" fmla="*/ 585788 w 657225"/>
                <a:gd name="connsiteY82" fmla="*/ 61436 h 740568"/>
                <a:gd name="connsiteX83" fmla="*/ 586264 w 657225"/>
                <a:gd name="connsiteY83" fmla="*/ 67246 h 740568"/>
                <a:gd name="connsiteX84" fmla="*/ 590264 w 657225"/>
                <a:gd name="connsiteY84" fmla="*/ 68009 h 740568"/>
                <a:gd name="connsiteX85" fmla="*/ 594455 w 657225"/>
                <a:gd name="connsiteY85" fmla="*/ 75533 h 740568"/>
                <a:gd name="connsiteX86" fmla="*/ 581597 w 657225"/>
                <a:gd name="connsiteY86" fmla="*/ 83249 h 740568"/>
                <a:gd name="connsiteX87" fmla="*/ 588359 w 657225"/>
                <a:gd name="connsiteY87" fmla="*/ 84677 h 740568"/>
                <a:gd name="connsiteX88" fmla="*/ 596075 w 657225"/>
                <a:gd name="connsiteY88" fmla="*/ 93154 h 740568"/>
                <a:gd name="connsiteX89" fmla="*/ 593788 w 657225"/>
                <a:gd name="connsiteY89" fmla="*/ 100298 h 740568"/>
                <a:gd name="connsiteX90" fmla="*/ 585502 w 657225"/>
                <a:gd name="connsiteY90" fmla="*/ 102679 h 740568"/>
                <a:gd name="connsiteX91" fmla="*/ 578263 w 657225"/>
                <a:gd name="connsiteY91" fmla="*/ 118777 h 740568"/>
                <a:gd name="connsiteX92" fmla="*/ 589312 w 657225"/>
                <a:gd name="connsiteY92" fmla="*/ 122777 h 740568"/>
                <a:gd name="connsiteX93" fmla="*/ 584550 w 657225"/>
                <a:gd name="connsiteY93" fmla="*/ 132398 h 740568"/>
                <a:gd name="connsiteX94" fmla="*/ 588359 w 657225"/>
                <a:gd name="connsiteY94" fmla="*/ 142970 h 740568"/>
                <a:gd name="connsiteX95" fmla="*/ 593027 w 657225"/>
                <a:gd name="connsiteY95" fmla="*/ 140018 h 740568"/>
                <a:gd name="connsiteX96" fmla="*/ 594836 w 657225"/>
                <a:gd name="connsiteY96" fmla="*/ 146400 h 740568"/>
                <a:gd name="connsiteX97" fmla="*/ 604076 w 657225"/>
                <a:gd name="connsiteY97" fmla="*/ 140494 h 740568"/>
                <a:gd name="connsiteX98" fmla="*/ 607981 w 657225"/>
                <a:gd name="connsiteY98" fmla="*/ 146685 h 740568"/>
                <a:gd name="connsiteX99" fmla="*/ 611505 w 657225"/>
                <a:gd name="connsiteY99" fmla="*/ 145447 h 740568"/>
                <a:gd name="connsiteX100" fmla="*/ 611410 w 657225"/>
                <a:gd name="connsiteY100" fmla="*/ 149924 h 740568"/>
                <a:gd name="connsiteX101" fmla="*/ 619697 w 657225"/>
                <a:gd name="connsiteY101" fmla="*/ 148495 h 740568"/>
                <a:gd name="connsiteX102" fmla="*/ 619697 w 657225"/>
                <a:gd name="connsiteY102" fmla="*/ 148495 h 740568"/>
                <a:gd name="connsiteX103" fmla="*/ 621887 w 657225"/>
                <a:gd name="connsiteY103" fmla="*/ 162020 h 740568"/>
                <a:gd name="connsiteX104" fmla="*/ 626936 w 657225"/>
                <a:gd name="connsiteY104" fmla="*/ 161068 h 740568"/>
                <a:gd name="connsiteX105" fmla="*/ 629126 w 657225"/>
                <a:gd name="connsiteY105" fmla="*/ 168021 h 740568"/>
                <a:gd name="connsiteX106" fmla="*/ 633889 w 657225"/>
                <a:gd name="connsiteY106" fmla="*/ 169164 h 740568"/>
                <a:gd name="connsiteX107" fmla="*/ 634175 w 657225"/>
                <a:gd name="connsiteY107" fmla="*/ 176022 h 740568"/>
                <a:gd name="connsiteX108" fmla="*/ 644176 w 657225"/>
                <a:gd name="connsiteY108" fmla="*/ 178975 h 740568"/>
                <a:gd name="connsiteX109" fmla="*/ 641604 w 657225"/>
                <a:gd name="connsiteY109" fmla="*/ 208788 h 740568"/>
                <a:gd name="connsiteX110" fmla="*/ 636270 w 657225"/>
                <a:gd name="connsiteY110" fmla="*/ 216313 h 740568"/>
                <a:gd name="connsiteX111" fmla="*/ 651891 w 657225"/>
                <a:gd name="connsiteY111" fmla="*/ 225171 h 740568"/>
                <a:gd name="connsiteX112" fmla="*/ 647319 w 657225"/>
                <a:gd name="connsiteY112" fmla="*/ 231934 h 740568"/>
                <a:gd name="connsiteX113" fmla="*/ 657225 w 657225"/>
                <a:gd name="connsiteY113" fmla="*/ 237554 h 740568"/>
                <a:gd name="connsiteX114" fmla="*/ 656844 w 657225"/>
                <a:gd name="connsiteY114" fmla="*/ 246698 h 740568"/>
                <a:gd name="connsiteX115" fmla="*/ 637222 w 657225"/>
                <a:gd name="connsiteY115" fmla="*/ 266129 h 740568"/>
                <a:gd name="connsiteX116" fmla="*/ 625412 w 657225"/>
                <a:gd name="connsiteY116" fmla="*/ 267367 h 740568"/>
                <a:gd name="connsiteX117" fmla="*/ 630555 w 657225"/>
                <a:gd name="connsiteY117" fmla="*/ 284131 h 740568"/>
                <a:gd name="connsiteX118" fmla="*/ 621316 w 657225"/>
                <a:gd name="connsiteY118" fmla="*/ 285464 h 740568"/>
                <a:gd name="connsiteX119" fmla="*/ 616363 w 657225"/>
                <a:gd name="connsiteY119" fmla="*/ 291846 h 740568"/>
                <a:gd name="connsiteX120" fmla="*/ 609219 w 657225"/>
                <a:gd name="connsiteY120" fmla="*/ 289751 h 740568"/>
                <a:gd name="connsiteX121" fmla="*/ 607695 w 657225"/>
                <a:gd name="connsiteY121" fmla="*/ 293751 h 740568"/>
                <a:gd name="connsiteX122" fmla="*/ 597503 w 657225"/>
                <a:gd name="connsiteY122" fmla="*/ 298990 h 740568"/>
                <a:gd name="connsiteX123" fmla="*/ 593979 w 657225"/>
                <a:gd name="connsiteY123" fmla="*/ 306991 h 740568"/>
                <a:gd name="connsiteX124" fmla="*/ 597694 w 657225"/>
                <a:gd name="connsiteY124" fmla="*/ 318040 h 740568"/>
                <a:gd name="connsiteX125" fmla="*/ 579406 w 657225"/>
                <a:gd name="connsiteY125" fmla="*/ 340519 h 740568"/>
                <a:gd name="connsiteX126" fmla="*/ 575405 w 657225"/>
                <a:gd name="connsiteY126" fmla="*/ 353378 h 740568"/>
                <a:gd name="connsiteX127" fmla="*/ 581311 w 657225"/>
                <a:gd name="connsiteY127" fmla="*/ 357188 h 740568"/>
                <a:gd name="connsiteX128" fmla="*/ 577025 w 657225"/>
                <a:gd name="connsiteY128" fmla="*/ 362903 h 740568"/>
                <a:gd name="connsiteX129" fmla="*/ 581787 w 657225"/>
                <a:gd name="connsiteY129" fmla="*/ 370713 h 740568"/>
                <a:gd name="connsiteX130" fmla="*/ 578453 w 657225"/>
                <a:gd name="connsiteY130" fmla="*/ 374142 h 740568"/>
                <a:gd name="connsiteX131" fmla="*/ 580168 w 657225"/>
                <a:gd name="connsiteY131" fmla="*/ 379571 h 740568"/>
                <a:gd name="connsiteX132" fmla="*/ 590169 w 657225"/>
                <a:gd name="connsiteY132" fmla="*/ 381381 h 740568"/>
                <a:gd name="connsiteX133" fmla="*/ 611410 w 657225"/>
                <a:gd name="connsiteY133" fmla="*/ 374618 h 740568"/>
                <a:gd name="connsiteX134" fmla="*/ 608838 w 657225"/>
                <a:gd name="connsiteY134" fmla="*/ 385001 h 740568"/>
                <a:gd name="connsiteX135" fmla="*/ 610934 w 657225"/>
                <a:gd name="connsiteY135" fmla="*/ 387763 h 740568"/>
                <a:gd name="connsiteX136" fmla="*/ 598932 w 657225"/>
                <a:gd name="connsiteY136" fmla="*/ 412337 h 740568"/>
                <a:gd name="connsiteX137" fmla="*/ 603218 w 657225"/>
                <a:gd name="connsiteY137" fmla="*/ 413004 h 740568"/>
                <a:gd name="connsiteX138" fmla="*/ 604838 w 657225"/>
                <a:gd name="connsiteY138" fmla="*/ 421100 h 740568"/>
                <a:gd name="connsiteX139" fmla="*/ 617792 w 657225"/>
                <a:gd name="connsiteY139" fmla="*/ 432721 h 740568"/>
                <a:gd name="connsiteX140" fmla="*/ 607124 w 657225"/>
                <a:gd name="connsiteY140" fmla="*/ 452533 h 740568"/>
                <a:gd name="connsiteX141" fmla="*/ 610267 w 657225"/>
                <a:gd name="connsiteY141" fmla="*/ 472535 h 740568"/>
                <a:gd name="connsiteX142" fmla="*/ 615792 w 657225"/>
                <a:gd name="connsiteY142" fmla="*/ 477774 h 740568"/>
                <a:gd name="connsiteX143" fmla="*/ 641128 w 657225"/>
                <a:gd name="connsiteY143" fmla="*/ 481298 h 740568"/>
                <a:gd name="connsiteX144" fmla="*/ 636937 w 657225"/>
                <a:gd name="connsiteY144" fmla="*/ 505111 h 740568"/>
                <a:gd name="connsiteX145" fmla="*/ 630555 w 657225"/>
                <a:gd name="connsiteY145" fmla="*/ 509207 h 740568"/>
                <a:gd name="connsiteX146" fmla="*/ 630841 w 657225"/>
                <a:gd name="connsiteY146" fmla="*/ 518732 h 740568"/>
                <a:gd name="connsiteX147" fmla="*/ 619411 w 657225"/>
                <a:gd name="connsiteY147" fmla="*/ 537972 h 740568"/>
                <a:gd name="connsiteX148" fmla="*/ 623221 w 657225"/>
                <a:gd name="connsiteY148" fmla="*/ 539877 h 740568"/>
                <a:gd name="connsiteX149" fmla="*/ 631317 w 657225"/>
                <a:gd name="connsiteY149" fmla="*/ 534924 h 740568"/>
                <a:gd name="connsiteX150" fmla="*/ 636556 w 657225"/>
                <a:gd name="connsiteY150" fmla="*/ 538353 h 740568"/>
                <a:gd name="connsiteX151" fmla="*/ 647319 w 657225"/>
                <a:gd name="connsiteY151" fmla="*/ 532162 h 740568"/>
                <a:gd name="connsiteX152" fmla="*/ 651891 w 657225"/>
                <a:gd name="connsiteY152" fmla="*/ 533495 h 740568"/>
                <a:gd name="connsiteX153" fmla="*/ 654558 w 657225"/>
                <a:gd name="connsiteY153" fmla="*/ 539972 h 740568"/>
                <a:gd name="connsiteX154" fmla="*/ 639508 w 657225"/>
                <a:gd name="connsiteY154" fmla="*/ 546735 h 740568"/>
                <a:gd name="connsiteX155" fmla="*/ 638365 w 657225"/>
                <a:gd name="connsiteY155" fmla="*/ 551021 h 740568"/>
                <a:gd name="connsiteX156" fmla="*/ 631984 w 657225"/>
                <a:gd name="connsiteY156" fmla="*/ 550355 h 740568"/>
                <a:gd name="connsiteX157" fmla="*/ 627888 w 657225"/>
                <a:gd name="connsiteY157" fmla="*/ 558356 h 740568"/>
                <a:gd name="connsiteX158" fmla="*/ 630269 w 657225"/>
                <a:gd name="connsiteY158" fmla="*/ 570357 h 740568"/>
                <a:gd name="connsiteX159" fmla="*/ 616268 w 657225"/>
                <a:gd name="connsiteY159" fmla="*/ 597027 h 740568"/>
                <a:gd name="connsiteX160" fmla="*/ 625412 w 657225"/>
                <a:gd name="connsiteY160" fmla="*/ 618744 h 740568"/>
                <a:gd name="connsiteX161" fmla="*/ 619601 w 657225"/>
                <a:gd name="connsiteY161" fmla="*/ 629507 h 740568"/>
                <a:gd name="connsiteX162" fmla="*/ 622268 w 657225"/>
                <a:gd name="connsiteY162" fmla="*/ 632651 h 740568"/>
                <a:gd name="connsiteX163" fmla="*/ 622268 w 657225"/>
                <a:gd name="connsiteY163" fmla="*/ 632651 h 740568"/>
                <a:gd name="connsiteX164" fmla="*/ 613220 w 657225"/>
                <a:gd name="connsiteY164" fmla="*/ 635413 h 740568"/>
                <a:gd name="connsiteX165" fmla="*/ 605314 w 657225"/>
                <a:gd name="connsiteY165" fmla="*/ 649415 h 740568"/>
                <a:gd name="connsiteX166" fmla="*/ 598646 w 657225"/>
                <a:gd name="connsiteY166" fmla="*/ 649700 h 740568"/>
                <a:gd name="connsiteX167" fmla="*/ 597122 w 657225"/>
                <a:gd name="connsiteY167" fmla="*/ 645128 h 740568"/>
                <a:gd name="connsiteX168" fmla="*/ 597122 w 657225"/>
                <a:gd name="connsiteY168" fmla="*/ 645128 h 740568"/>
                <a:gd name="connsiteX169" fmla="*/ 575882 w 657225"/>
                <a:gd name="connsiteY169" fmla="*/ 651701 h 740568"/>
                <a:gd name="connsiteX170" fmla="*/ 575882 w 657225"/>
                <a:gd name="connsiteY170" fmla="*/ 651701 h 740568"/>
                <a:gd name="connsiteX171" fmla="*/ 575786 w 657225"/>
                <a:gd name="connsiteY171" fmla="*/ 647510 h 740568"/>
                <a:gd name="connsiteX172" fmla="*/ 571214 w 657225"/>
                <a:gd name="connsiteY172" fmla="*/ 644747 h 740568"/>
                <a:gd name="connsiteX173" fmla="*/ 559594 w 657225"/>
                <a:gd name="connsiteY173" fmla="*/ 645319 h 740568"/>
                <a:gd name="connsiteX174" fmla="*/ 550736 w 657225"/>
                <a:gd name="connsiteY174" fmla="*/ 640175 h 740568"/>
                <a:gd name="connsiteX175" fmla="*/ 549117 w 657225"/>
                <a:gd name="connsiteY175" fmla="*/ 635032 h 740568"/>
                <a:gd name="connsiteX176" fmla="*/ 543211 w 657225"/>
                <a:gd name="connsiteY176" fmla="*/ 633984 h 740568"/>
                <a:gd name="connsiteX177" fmla="*/ 541973 w 657225"/>
                <a:gd name="connsiteY177" fmla="*/ 624269 h 740568"/>
                <a:gd name="connsiteX178" fmla="*/ 540068 w 657225"/>
                <a:gd name="connsiteY178" fmla="*/ 627031 h 740568"/>
                <a:gd name="connsiteX179" fmla="*/ 534257 w 657225"/>
                <a:gd name="connsiteY179" fmla="*/ 624935 h 740568"/>
                <a:gd name="connsiteX180" fmla="*/ 525494 w 657225"/>
                <a:gd name="connsiteY180" fmla="*/ 628555 h 740568"/>
                <a:gd name="connsiteX181" fmla="*/ 521684 w 657225"/>
                <a:gd name="connsiteY181" fmla="*/ 638556 h 740568"/>
                <a:gd name="connsiteX182" fmla="*/ 518351 w 657225"/>
                <a:gd name="connsiteY182" fmla="*/ 637889 h 740568"/>
                <a:gd name="connsiteX183" fmla="*/ 508159 w 657225"/>
                <a:gd name="connsiteY183" fmla="*/ 647224 h 740568"/>
                <a:gd name="connsiteX184" fmla="*/ 499586 w 657225"/>
                <a:gd name="connsiteY184" fmla="*/ 648176 h 740568"/>
                <a:gd name="connsiteX185" fmla="*/ 497681 w 657225"/>
                <a:gd name="connsiteY185" fmla="*/ 652558 h 740568"/>
                <a:gd name="connsiteX186" fmla="*/ 489490 w 657225"/>
                <a:gd name="connsiteY186" fmla="*/ 648938 h 740568"/>
                <a:gd name="connsiteX187" fmla="*/ 490252 w 657225"/>
                <a:gd name="connsiteY187" fmla="*/ 660273 h 740568"/>
                <a:gd name="connsiteX188" fmla="*/ 503682 w 657225"/>
                <a:gd name="connsiteY188" fmla="*/ 659416 h 740568"/>
                <a:gd name="connsiteX189" fmla="*/ 510159 w 657225"/>
                <a:gd name="connsiteY189" fmla="*/ 667226 h 740568"/>
                <a:gd name="connsiteX190" fmla="*/ 502063 w 657225"/>
                <a:gd name="connsiteY190" fmla="*/ 672275 h 740568"/>
                <a:gd name="connsiteX191" fmla="*/ 507587 w 657225"/>
                <a:gd name="connsiteY191" fmla="*/ 681895 h 740568"/>
                <a:gd name="connsiteX192" fmla="*/ 503396 w 657225"/>
                <a:gd name="connsiteY192" fmla="*/ 689610 h 740568"/>
                <a:gd name="connsiteX193" fmla="*/ 507778 w 657225"/>
                <a:gd name="connsiteY193" fmla="*/ 695706 h 740568"/>
                <a:gd name="connsiteX194" fmla="*/ 506921 w 657225"/>
                <a:gd name="connsiteY194" fmla="*/ 702183 h 740568"/>
                <a:gd name="connsiteX195" fmla="*/ 489395 w 657225"/>
                <a:gd name="connsiteY195" fmla="*/ 706565 h 740568"/>
                <a:gd name="connsiteX196" fmla="*/ 479584 w 657225"/>
                <a:gd name="connsiteY196" fmla="*/ 706565 h 740568"/>
                <a:gd name="connsiteX197" fmla="*/ 479775 w 657225"/>
                <a:gd name="connsiteY197" fmla="*/ 700754 h 740568"/>
                <a:gd name="connsiteX198" fmla="*/ 475202 w 657225"/>
                <a:gd name="connsiteY198" fmla="*/ 697992 h 740568"/>
                <a:gd name="connsiteX199" fmla="*/ 474917 w 657225"/>
                <a:gd name="connsiteY199" fmla="*/ 692849 h 740568"/>
                <a:gd name="connsiteX200" fmla="*/ 470440 w 657225"/>
                <a:gd name="connsiteY200" fmla="*/ 691515 h 740568"/>
                <a:gd name="connsiteX201" fmla="*/ 472821 w 657225"/>
                <a:gd name="connsiteY201" fmla="*/ 684943 h 740568"/>
                <a:gd name="connsiteX202" fmla="*/ 464820 w 657225"/>
                <a:gd name="connsiteY202" fmla="*/ 675513 h 740568"/>
                <a:gd name="connsiteX203" fmla="*/ 450913 w 657225"/>
                <a:gd name="connsiteY203" fmla="*/ 676085 h 740568"/>
                <a:gd name="connsiteX204" fmla="*/ 441388 w 657225"/>
                <a:gd name="connsiteY204" fmla="*/ 673132 h 740568"/>
                <a:gd name="connsiteX205" fmla="*/ 439293 w 657225"/>
                <a:gd name="connsiteY205" fmla="*/ 668846 h 740568"/>
                <a:gd name="connsiteX206" fmla="*/ 433578 w 657225"/>
                <a:gd name="connsiteY206" fmla="*/ 674084 h 740568"/>
                <a:gd name="connsiteX207" fmla="*/ 429387 w 657225"/>
                <a:gd name="connsiteY207" fmla="*/ 667512 h 740568"/>
                <a:gd name="connsiteX208" fmla="*/ 417100 w 657225"/>
                <a:gd name="connsiteY208" fmla="*/ 671798 h 740568"/>
                <a:gd name="connsiteX209" fmla="*/ 410909 w 657225"/>
                <a:gd name="connsiteY209" fmla="*/ 666179 h 740568"/>
                <a:gd name="connsiteX210" fmla="*/ 403955 w 657225"/>
                <a:gd name="connsiteY210" fmla="*/ 690467 h 740568"/>
                <a:gd name="connsiteX211" fmla="*/ 399764 w 657225"/>
                <a:gd name="connsiteY211" fmla="*/ 695039 h 740568"/>
                <a:gd name="connsiteX212" fmla="*/ 406622 w 657225"/>
                <a:gd name="connsiteY212" fmla="*/ 704184 h 740568"/>
                <a:gd name="connsiteX213" fmla="*/ 404432 w 657225"/>
                <a:gd name="connsiteY213" fmla="*/ 714185 h 740568"/>
                <a:gd name="connsiteX214" fmla="*/ 398240 w 657225"/>
                <a:gd name="connsiteY214" fmla="*/ 715232 h 740568"/>
                <a:gd name="connsiteX215" fmla="*/ 388430 w 657225"/>
                <a:gd name="connsiteY215" fmla="*/ 727329 h 740568"/>
                <a:gd name="connsiteX216" fmla="*/ 388430 w 657225"/>
                <a:gd name="connsiteY216" fmla="*/ 727329 h 740568"/>
                <a:gd name="connsiteX217" fmla="*/ 381191 w 657225"/>
                <a:gd name="connsiteY217" fmla="*/ 723329 h 740568"/>
                <a:gd name="connsiteX218" fmla="*/ 370618 w 657225"/>
                <a:gd name="connsiteY218" fmla="*/ 724853 h 740568"/>
                <a:gd name="connsiteX219" fmla="*/ 350425 w 657225"/>
                <a:gd name="connsiteY219" fmla="*/ 721328 h 740568"/>
                <a:gd name="connsiteX220" fmla="*/ 342805 w 657225"/>
                <a:gd name="connsiteY220" fmla="*/ 728282 h 740568"/>
                <a:gd name="connsiteX221" fmla="*/ 342424 w 657225"/>
                <a:gd name="connsiteY221" fmla="*/ 734759 h 740568"/>
                <a:gd name="connsiteX222" fmla="*/ 336423 w 657225"/>
                <a:gd name="connsiteY222" fmla="*/ 733425 h 740568"/>
                <a:gd name="connsiteX223" fmla="*/ 333280 w 657225"/>
                <a:gd name="connsiteY223" fmla="*/ 740569 h 740568"/>
                <a:gd name="connsiteX224" fmla="*/ 318135 w 657225"/>
                <a:gd name="connsiteY224" fmla="*/ 736378 h 740568"/>
                <a:gd name="connsiteX225" fmla="*/ 323183 w 657225"/>
                <a:gd name="connsiteY225" fmla="*/ 719328 h 740568"/>
                <a:gd name="connsiteX226" fmla="*/ 319564 w 657225"/>
                <a:gd name="connsiteY226" fmla="*/ 711518 h 740568"/>
                <a:gd name="connsiteX227" fmla="*/ 322040 w 657225"/>
                <a:gd name="connsiteY227" fmla="*/ 701993 h 740568"/>
                <a:gd name="connsiteX228" fmla="*/ 317373 w 657225"/>
                <a:gd name="connsiteY228" fmla="*/ 696278 h 740568"/>
                <a:gd name="connsiteX229" fmla="*/ 321850 w 657225"/>
                <a:gd name="connsiteY229" fmla="*/ 690086 h 740568"/>
                <a:gd name="connsiteX230" fmla="*/ 315849 w 657225"/>
                <a:gd name="connsiteY230" fmla="*/ 687229 h 740568"/>
                <a:gd name="connsiteX231" fmla="*/ 318040 w 657225"/>
                <a:gd name="connsiteY231" fmla="*/ 679704 h 740568"/>
                <a:gd name="connsiteX232" fmla="*/ 313087 w 657225"/>
                <a:gd name="connsiteY232" fmla="*/ 675704 h 740568"/>
                <a:gd name="connsiteX233" fmla="*/ 306896 w 657225"/>
                <a:gd name="connsiteY233" fmla="*/ 680180 h 740568"/>
                <a:gd name="connsiteX234" fmla="*/ 297847 w 657225"/>
                <a:gd name="connsiteY234" fmla="*/ 673799 h 740568"/>
                <a:gd name="connsiteX235" fmla="*/ 287846 w 657225"/>
                <a:gd name="connsiteY235" fmla="*/ 684181 h 740568"/>
                <a:gd name="connsiteX236" fmla="*/ 277463 w 657225"/>
                <a:gd name="connsiteY236" fmla="*/ 688943 h 740568"/>
                <a:gd name="connsiteX237" fmla="*/ 277273 w 657225"/>
                <a:gd name="connsiteY237" fmla="*/ 700373 h 740568"/>
                <a:gd name="connsiteX238" fmla="*/ 271367 w 657225"/>
                <a:gd name="connsiteY238" fmla="*/ 702659 h 740568"/>
                <a:gd name="connsiteX239" fmla="*/ 265176 w 657225"/>
                <a:gd name="connsiteY239" fmla="*/ 703231 h 740568"/>
                <a:gd name="connsiteX240" fmla="*/ 260413 w 657225"/>
                <a:gd name="connsiteY240" fmla="*/ 692944 h 740568"/>
                <a:gd name="connsiteX241" fmla="*/ 259175 w 657225"/>
                <a:gd name="connsiteY241" fmla="*/ 686276 h 740568"/>
                <a:gd name="connsiteX242" fmla="*/ 265176 w 657225"/>
                <a:gd name="connsiteY242" fmla="*/ 671798 h 740568"/>
                <a:gd name="connsiteX243" fmla="*/ 278035 w 657225"/>
                <a:gd name="connsiteY243" fmla="*/ 664369 h 740568"/>
                <a:gd name="connsiteX244" fmla="*/ 277463 w 657225"/>
                <a:gd name="connsiteY244" fmla="*/ 655320 h 740568"/>
                <a:gd name="connsiteX245" fmla="*/ 301276 w 657225"/>
                <a:gd name="connsiteY245" fmla="*/ 634270 h 740568"/>
                <a:gd name="connsiteX246" fmla="*/ 306419 w 657225"/>
                <a:gd name="connsiteY246" fmla="*/ 612838 h 740568"/>
                <a:gd name="connsiteX247" fmla="*/ 302800 w 657225"/>
                <a:gd name="connsiteY247" fmla="*/ 608076 h 740568"/>
                <a:gd name="connsiteX248" fmla="*/ 302228 w 657225"/>
                <a:gd name="connsiteY248" fmla="*/ 598265 h 740568"/>
                <a:gd name="connsiteX249" fmla="*/ 318516 w 657225"/>
                <a:gd name="connsiteY249" fmla="*/ 590741 h 740568"/>
                <a:gd name="connsiteX250" fmla="*/ 316706 w 657225"/>
                <a:gd name="connsiteY250" fmla="*/ 582263 h 740568"/>
                <a:gd name="connsiteX251" fmla="*/ 324803 w 657225"/>
                <a:gd name="connsiteY251" fmla="*/ 578358 h 740568"/>
                <a:gd name="connsiteX252" fmla="*/ 305371 w 657225"/>
                <a:gd name="connsiteY252" fmla="*/ 573596 h 740568"/>
                <a:gd name="connsiteX253" fmla="*/ 299561 w 657225"/>
                <a:gd name="connsiteY253" fmla="*/ 579882 h 740568"/>
                <a:gd name="connsiteX254" fmla="*/ 292227 w 657225"/>
                <a:gd name="connsiteY254" fmla="*/ 574167 h 740568"/>
                <a:gd name="connsiteX255" fmla="*/ 290036 w 657225"/>
                <a:gd name="connsiteY255" fmla="*/ 559499 h 740568"/>
                <a:gd name="connsiteX256" fmla="*/ 297942 w 657225"/>
                <a:gd name="connsiteY256" fmla="*/ 542830 h 740568"/>
                <a:gd name="connsiteX257" fmla="*/ 300323 w 657225"/>
                <a:gd name="connsiteY257" fmla="*/ 526542 h 740568"/>
                <a:gd name="connsiteX258" fmla="*/ 297656 w 657225"/>
                <a:gd name="connsiteY258" fmla="*/ 524923 h 740568"/>
                <a:gd name="connsiteX259" fmla="*/ 290227 w 657225"/>
                <a:gd name="connsiteY259" fmla="*/ 524637 h 740568"/>
                <a:gd name="connsiteX260" fmla="*/ 285845 w 657225"/>
                <a:gd name="connsiteY260" fmla="*/ 519589 h 740568"/>
                <a:gd name="connsiteX261" fmla="*/ 265557 w 657225"/>
                <a:gd name="connsiteY261" fmla="*/ 517303 h 740568"/>
                <a:gd name="connsiteX262" fmla="*/ 262319 w 657225"/>
                <a:gd name="connsiteY262" fmla="*/ 508730 h 740568"/>
                <a:gd name="connsiteX263" fmla="*/ 258604 w 657225"/>
                <a:gd name="connsiteY263" fmla="*/ 511112 h 740568"/>
                <a:gd name="connsiteX264" fmla="*/ 256508 w 657225"/>
                <a:gd name="connsiteY264" fmla="*/ 525971 h 740568"/>
                <a:gd name="connsiteX265" fmla="*/ 253746 w 657225"/>
                <a:gd name="connsiteY265" fmla="*/ 523494 h 740568"/>
                <a:gd name="connsiteX266" fmla="*/ 237268 w 657225"/>
                <a:gd name="connsiteY266" fmla="*/ 526733 h 740568"/>
                <a:gd name="connsiteX267" fmla="*/ 233744 w 657225"/>
                <a:gd name="connsiteY267" fmla="*/ 524066 h 740568"/>
                <a:gd name="connsiteX268" fmla="*/ 234887 w 657225"/>
                <a:gd name="connsiteY268" fmla="*/ 518065 h 740568"/>
                <a:gd name="connsiteX269" fmla="*/ 231172 w 657225"/>
                <a:gd name="connsiteY269" fmla="*/ 521018 h 740568"/>
                <a:gd name="connsiteX270" fmla="*/ 219361 w 657225"/>
                <a:gd name="connsiteY270" fmla="*/ 515398 h 740568"/>
                <a:gd name="connsiteX271" fmla="*/ 214979 w 657225"/>
                <a:gd name="connsiteY271" fmla="*/ 524637 h 740568"/>
                <a:gd name="connsiteX272" fmla="*/ 210884 w 657225"/>
                <a:gd name="connsiteY272" fmla="*/ 524923 h 740568"/>
                <a:gd name="connsiteX273" fmla="*/ 206693 w 657225"/>
                <a:gd name="connsiteY273" fmla="*/ 536353 h 740568"/>
                <a:gd name="connsiteX274" fmla="*/ 202311 w 657225"/>
                <a:gd name="connsiteY274" fmla="*/ 536162 h 740568"/>
                <a:gd name="connsiteX275" fmla="*/ 190976 w 657225"/>
                <a:gd name="connsiteY275" fmla="*/ 547402 h 740568"/>
                <a:gd name="connsiteX276" fmla="*/ 184785 w 657225"/>
                <a:gd name="connsiteY276" fmla="*/ 563213 h 740568"/>
                <a:gd name="connsiteX277" fmla="*/ 176117 w 657225"/>
                <a:gd name="connsiteY277" fmla="*/ 564928 h 740568"/>
                <a:gd name="connsiteX278" fmla="*/ 175165 w 657225"/>
                <a:gd name="connsiteY278" fmla="*/ 556927 h 740568"/>
                <a:gd name="connsiteX279" fmla="*/ 169259 w 657225"/>
                <a:gd name="connsiteY279" fmla="*/ 550831 h 740568"/>
                <a:gd name="connsiteX280" fmla="*/ 164306 w 657225"/>
                <a:gd name="connsiteY280" fmla="*/ 557498 h 740568"/>
                <a:gd name="connsiteX281" fmla="*/ 153829 w 657225"/>
                <a:gd name="connsiteY281" fmla="*/ 554069 h 740568"/>
                <a:gd name="connsiteX282" fmla="*/ 156020 w 657225"/>
                <a:gd name="connsiteY282" fmla="*/ 537401 h 740568"/>
                <a:gd name="connsiteX283" fmla="*/ 148971 w 657225"/>
                <a:gd name="connsiteY283" fmla="*/ 538925 h 740568"/>
                <a:gd name="connsiteX284" fmla="*/ 141637 w 657225"/>
                <a:gd name="connsiteY284" fmla="*/ 533686 h 740568"/>
                <a:gd name="connsiteX285" fmla="*/ 134493 w 657225"/>
                <a:gd name="connsiteY285" fmla="*/ 540449 h 740568"/>
                <a:gd name="connsiteX286" fmla="*/ 129921 w 657225"/>
                <a:gd name="connsiteY286" fmla="*/ 555688 h 740568"/>
                <a:gd name="connsiteX287" fmla="*/ 123349 w 657225"/>
                <a:gd name="connsiteY287" fmla="*/ 554355 h 740568"/>
                <a:gd name="connsiteX288" fmla="*/ 120587 w 657225"/>
                <a:gd name="connsiteY288" fmla="*/ 557498 h 740568"/>
                <a:gd name="connsiteX289" fmla="*/ 124778 w 657225"/>
                <a:gd name="connsiteY289" fmla="*/ 570929 h 740568"/>
                <a:gd name="connsiteX290" fmla="*/ 120110 w 657225"/>
                <a:gd name="connsiteY290" fmla="*/ 577501 h 740568"/>
                <a:gd name="connsiteX291" fmla="*/ 115157 w 657225"/>
                <a:gd name="connsiteY291" fmla="*/ 574548 h 740568"/>
                <a:gd name="connsiteX292" fmla="*/ 104870 w 657225"/>
                <a:gd name="connsiteY292" fmla="*/ 575786 h 740568"/>
                <a:gd name="connsiteX293" fmla="*/ 112204 w 657225"/>
                <a:gd name="connsiteY293" fmla="*/ 561975 h 740568"/>
                <a:gd name="connsiteX294" fmla="*/ 103727 w 657225"/>
                <a:gd name="connsiteY294" fmla="*/ 557879 h 740568"/>
                <a:gd name="connsiteX295" fmla="*/ 102394 w 657225"/>
                <a:gd name="connsiteY295" fmla="*/ 553784 h 740568"/>
                <a:gd name="connsiteX296" fmla="*/ 88868 w 657225"/>
                <a:gd name="connsiteY296" fmla="*/ 560451 h 740568"/>
                <a:gd name="connsiteX297" fmla="*/ 83344 w 657225"/>
                <a:gd name="connsiteY297" fmla="*/ 555975 h 740568"/>
                <a:gd name="connsiteX298" fmla="*/ 83344 w 657225"/>
                <a:gd name="connsiteY298" fmla="*/ 555975 h 740568"/>
                <a:gd name="connsiteX299" fmla="*/ 81629 w 657225"/>
                <a:gd name="connsiteY299" fmla="*/ 549593 h 740568"/>
                <a:gd name="connsiteX300" fmla="*/ 86582 w 657225"/>
                <a:gd name="connsiteY300" fmla="*/ 543687 h 740568"/>
                <a:gd name="connsiteX301" fmla="*/ 79248 w 657225"/>
                <a:gd name="connsiteY301" fmla="*/ 534924 h 740568"/>
                <a:gd name="connsiteX302" fmla="*/ 81915 w 657225"/>
                <a:gd name="connsiteY302" fmla="*/ 533114 h 740568"/>
                <a:gd name="connsiteX303" fmla="*/ 78200 w 657225"/>
                <a:gd name="connsiteY303" fmla="*/ 528066 h 740568"/>
                <a:gd name="connsiteX304" fmla="*/ 82963 w 657225"/>
                <a:gd name="connsiteY304" fmla="*/ 520637 h 740568"/>
                <a:gd name="connsiteX305" fmla="*/ 79820 w 657225"/>
                <a:gd name="connsiteY305" fmla="*/ 518541 h 740568"/>
                <a:gd name="connsiteX306" fmla="*/ 79534 w 657225"/>
                <a:gd name="connsiteY306" fmla="*/ 521780 h 740568"/>
                <a:gd name="connsiteX307" fmla="*/ 66008 w 657225"/>
                <a:gd name="connsiteY307" fmla="*/ 526066 h 740568"/>
                <a:gd name="connsiteX308" fmla="*/ 58007 w 657225"/>
                <a:gd name="connsiteY308" fmla="*/ 516160 h 740568"/>
                <a:gd name="connsiteX309" fmla="*/ 64103 w 657225"/>
                <a:gd name="connsiteY309" fmla="*/ 503301 h 740568"/>
                <a:gd name="connsiteX310" fmla="*/ 71152 w 657225"/>
                <a:gd name="connsiteY310" fmla="*/ 499205 h 740568"/>
                <a:gd name="connsiteX311" fmla="*/ 68961 w 657225"/>
                <a:gd name="connsiteY311" fmla="*/ 496824 h 740568"/>
                <a:gd name="connsiteX312" fmla="*/ 74581 w 657225"/>
                <a:gd name="connsiteY312" fmla="*/ 488156 h 740568"/>
                <a:gd name="connsiteX313" fmla="*/ 68294 w 657225"/>
                <a:gd name="connsiteY313" fmla="*/ 472059 h 740568"/>
                <a:gd name="connsiteX314" fmla="*/ 62770 w 657225"/>
                <a:gd name="connsiteY314" fmla="*/ 472059 h 740568"/>
                <a:gd name="connsiteX315" fmla="*/ 59531 w 657225"/>
                <a:gd name="connsiteY315" fmla="*/ 466535 h 740568"/>
                <a:gd name="connsiteX316" fmla="*/ 68961 w 657225"/>
                <a:gd name="connsiteY316" fmla="*/ 467106 h 740568"/>
                <a:gd name="connsiteX317" fmla="*/ 78772 w 657225"/>
                <a:gd name="connsiteY317" fmla="*/ 458629 h 740568"/>
                <a:gd name="connsiteX318" fmla="*/ 87725 w 657225"/>
                <a:gd name="connsiteY318" fmla="*/ 458343 h 740568"/>
                <a:gd name="connsiteX319" fmla="*/ 85249 w 657225"/>
                <a:gd name="connsiteY319" fmla="*/ 450342 h 740568"/>
                <a:gd name="connsiteX320" fmla="*/ 87344 w 657225"/>
                <a:gd name="connsiteY320" fmla="*/ 443008 h 740568"/>
                <a:gd name="connsiteX321" fmla="*/ 83534 w 657225"/>
                <a:gd name="connsiteY321" fmla="*/ 439960 h 740568"/>
                <a:gd name="connsiteX322" fmla="*/ 78010 w 657225"/>
                <a:gd name="connsiteY322" fmla="*/ 442341 h 740568"/>
                <a:gd name="connsiteX323" fmla="*/ 92393 w 657225"/>
                <a:gd name="connsiteY323" fmla="*/ 433197 h 740568"/>
                <a:gd name="connsiteX324" fmla="*/ 87154 w 657225"/>
                <a:gd name="connsiteY324" fmla="*/ 416338 h 740568"/>
                <a:gd name="connsiteX325" fmla="*/ 80867 w 657225"/>
                <a:gd name="connsiteY325" fmla="*/ 417100 h 740568"/>
                <a:gd name="connsiteX326" fmla="*/ 82391 w 657225"/>
                <a:gd name="connsiteY326" fmla="*/ 408051 h 740568"/>
                <a:gd name="connsiteX327" fmla="*/ 78581 w 657225"/>
                <a:gd name="connsiteY327" fmla="*/ 410337 h 740568"/>
                <a:gd name="connsiteX328" fmla="*/ 72962 w 657225"/>
                <a:gd name="connsiteY328" fmla="*/ 404336 h 740568"/>
                <a:gd name="connsiteX329" fmla="*/ 58388 w 657225"/>
                <a:gd name="connsiteY329" fmla="*/ 409004 h 740568"/>
                <a:gd name="connsiteX330" fmla="*/ 55436 w 657225"/>
                <a:gd name="connsiteY330" fmla="*/ 405479 h 740568"/>
                <a:gd name="connsiteX331" fmla="*/ 45911 w 657225"/>
                <a:gd name="connsiteY331" fmla="*/ 416338 h 740568"/>
                <a:gd name="connsiteX332" fmla="*/ 38195 w 657225"/>
                <a:gd name="connsiteY332" fmla="*/ 416338 h 740568"/>
                <a:gd name="connsiteX333" fmla="*/ 39719 w 657225"/>
                <a:gd name="connsiteY333" fmla="*/ 409670 h 740568"/>
                <a:gd name="connsiteX334" fmla="*/ 28194 w 657225"/>
                <a:gd name="connsiteY334" fmla="*/ 413957 h 740568"/>
                <a:gd name="connsiteX335" fmla="*/ 19907 w 657225"/>
                <a:gd name="connsiteY335" fmla="*/ 419386 h 740568"/>
                <a:gd name="connsiteX336" fmla="*/ 18860 w 657225"/>
                <a:gd name="connsiteY336" fmla="*/ 423767 h 740568"/>
                <a:gd name="connsiteX337" fmla="*/ 10954 w 657225"/>
                <a:gd name="connsiteY337" fmla="*/ 426530 h 740568"/>
                <a:gd name="connsiteX338" fmla="*/ 0 w 657225"/>
                <a:gd name="connsiteY338" fmla="*/ 415385 h 740568"/>
                <a:gd name="connsiteX339" fmla="*/ 11144 w 657225"/>
                <a:gd name="connsiteY339" fmla="*/ 411480 h 740568"/>
                <a:gd name="connsiteX340" fmla="*/ 15812 w 657225"/>
                <a:gd name="connsiteY340" fmla="*/ 404146 h 740568"/>
                <a:gd name="connsiteX341" fmla="*/ 14097 w 657225"/>
                <a:gd name="connsiteY341" fmla="*/ 397478 h 740568"/>
                <a:gd name="connsiteX342" fmla="*/ 32957 w 657225"/>
                <a:gd name="connsiteY342" fmla="*/ 387287 h 740568"/>
                <a:gd name="connsiteX343" fmla="*/ 31433 w 657225"/>
                <a:gd name="connsiteY343" fmla="*/ 382048 h 740568"/>
                <a:gd name="connsiteX344" fmla="*/ 38767 w 657225"/>
                <a:gd name="connsiteY344" fmla="*/ 378333 h 740568"/>
                <a:gd name="connsiteX345" fmla="*/ 42291 w 657225"/>
                <a:gd name="connsiteY345" fmla="*/ 366713 h 740568"/>
                <a:gd name="connsiteX346" fmla="*/ 44387 w 657225"/>
                <a:gd name="connsiteY346" fmla="*/ 370237 h 740568"/>
                <a:gd name="connsiteX347" fmla="*/ 50578 w 657225"/>
                <a:gd name="connsiteY347" fmla="*/ 365665 h 740568"/>
                <a:gd name="connsiteX348" fmla="*/ 55150 w 657225"/>
                <a:gd name="connsiteY348" fmla="*/ 370046 h 740568"/>
                <a:gd name="connsiteX349" fmla="*/ 61722 w 657225"/>
                <a:gd name="connsiteY349" fmla="*/ 369284 h 740568"/>
                <a:gd name="connsiteX350" fmla="*/ 62484 w 657225"/>
                <a:gd name="connsiteY350" fmla="*/ 361664 h 740568"/>
                <a:gd name="connsiteX351" fmla="*/ 80772 w 657225"/>
                <a:gd name="connsiteY351" fmla="*/ 348710 h 740568"/>
                <a:gd name="connsiteX352" fmla="*/ 78200 w 657225"/>
                <a:gd name="connsiteY352" fmla="*/ 326612 h 740568"/>
                <a:gd name="connsiteX353" fmla="*/ 71533 w 657225"/>
                <a:gd name="connsiteY353" fmla="*/ 327375 h 740568"/>
                <a:gd name="connsiteX354" fmla="*/ 63627 w 657225"/>
                <a:gd name="connsiteY354" fmla="*/ 320993 h 740568"/>
                <a:gd name="connsiteX355" fmla="*/ 67246 w 657225"/>
                <a:gd name="connsiteY355" fmla="*/ 314135 h 740568"/>
                <a:gd name="connsiteX356" fmla="*/ 62198 w 657225"/>
                <a:gd name="connsiteY356" fmla="*/ 297656 h 740568"/>
                <a:gd name="connsiteX357" fmla="*/ 71152 w 657225"/>
                <a:gd name="connsiteY357" fmla="*/ 287465 h 740568"/>
                <a:gd name="connsiteX358" fmla="*/ 68009 w 657225"/>
                <a:gd name="connsiteY358" fmla="*/ 283464 h 740568"/>
                <a:gd name="connsiteX359" fmla="*/ 62770 w 657225"/>
                <a:gd name="connsiteY359" fmla="*/ 286226 h 740568"/>
                <a:gd name="connsiteX360" fmla="*/ 61817 w 657225"/>
                <a:gd name="connsiteY360" fmla="*/ 284036 h 740568"/>
                <a:gd name="connsiteX361" fmla="*/ 71819 w 657225"/>
                <a:gd name="connsiteY361" fmla="*/ 255175 h 740568"/>
                <a:gd name="connsiteX362" fmla="*/ 68199 w 657225"/>
                <a:gd name="connsiteY362" fmla="*/ 255937 h 740568"/>
                <a:gd name="connsiteX363" fmla="*/ 67532 w 657225"/>
                <a:gd name="connsiteY363" fmla="*/ 251651 h 740568"/>
                <a:gd name="connsiteX364" fmla="*/ 61722 w 657225"/>
                <a:gd name="connsiteY364" fmla="*/ 253937 h 740568"/>
                <a:gd name="connsiteX365" fmla="*/ 58579 w 657225"/>
                <a:gd name="connsiteY365" fmla="*/ 248603 h 740568"/>
                <a:gd name="connsiteX366" fmla="*/ 58769 w 657225"/>
                <a:gd name="connsiteY366" fmla="*/ 223457 h 740568"/>
                <a:gd name="connsiteX367" fmla="*/ 58769 w 657225"/>
                <a:gd name="connsiteY367" fmla="*/ 223457 h 740568"/>
                <a:gd name="connsiteX368" fmla="*/ 64294 w 657225"/>
                <a:gd name="connsiteY368" fmla="*/ 211169 h 740568"/>
                <a:gd name="connsiteX369" fmla="*/ 60770 w 657225"/>
                <a:gd name="connsiteY369" fmla="*/ 207550 h 740568"/>
                <a:gd name="connsiteX370" fmla="*/ 49911 w 657225"/>
                <a:gd name="connsiteY370" fmla="*/ 210026 h 740568"/>
                <a:gd name="connsiteX371" fmla="*/ 47911 w 657225"/>
                <a:gd name="connsiteY371" fmla="*/ 207169 h 740568"/>
                <a:gd name="connsiteX372" fmla="*/ 58198 w 657225"/>
                <a:gd name="connsiteY372" fmla="*/ 200978 h 740568"/>
                <a:gd name="connsiteX373" fmla="*/ 56293 w 657225"/>
                <a:gd name="connsiteY373" fmla="*/ 197453 h 740568"/>
                <a:gd name="connsiteX374" fmla="*/ 62389 w 657225"/>
                <a:gd name="connsiteY374" fmla="*/ 192119 h 740568"/>
                <a:gd name="connsiteX375" fmla="*/ 54864 w 657225"/>
                <a:gd name="connsiteY375" fmla="*/ 185738 h 740568"/>
                <a:gd name="connsiteX376" fmla="*/ 54197 w 657225"/>
                <a:gd name="connsiteY376" fmla="*/ 172212 h 740568"/>
                <a:gd name="connsiteX377" fmla="*/ 64294 w 657225"/>
                <a:gd name="connsiteY377" fmla="*/ 149162 h 740568"/>
                <a:gd name="connsiteX378" fmla="*/ 53340 w 657225"/>
                <a:gd name="connsiteY378" fmla="*/ 142780 h 740568"/>
                <a:gd name="connsiteX379" fmla="*/ 52673 w 657225"/>
                <a:gd name="connsiteY379" fmla="*/ 138494 h 740568"/>
                <a:gd name="connsiteX380" fmla="*/ 90678 w 657225"/>
                <a:gd name="connsiteY380" fmla="*/ 463868 h 740568"/>
                <a:gd name="connsiteX381" fmla="*/ 89821 w 657225"/>
                <a:gd name="connsiteY381" fmla="*/ 460058 h 740568"/>
                <a:gd name="connsiteX382" fmla="*/ 94869 w 657225"/>
                <a:gd name="connsiteY382" fmla="*/ 457676 h 740568"/>
                <a:gd name="connsiteX383" fmla="*/ 94488 w 657225"/>
                <a:gd name="connsiteY383" fmla="*/ 462534 h 740568"/>
                <a:gd name="connsiteX384" fmla="*/ 94488 w 657225"/>
                <a:gd name="connsiteY384" fmla="*/ 462534 h 740568"/>
                <a:gd name="connsiteX385" fmla="*/ 90678 w 657225"/>
                <a:gd name="connsiteY385" fmla="*/ 463868 h 740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Lst>
              <a:rect l="l" t="t" r="r" b="b"/>
              <a:pathLst>
                <a:path w="657225" h="740568">
                  <a:moveTo>
                    <a:pt x="52673" y="138494"/>
                  </a:moveTo>
                  <a:lnTo>
                    <a:pt x="57721" y="136684"/>
                  </a:lnTo>
                  <a:lnTo>
                    <a:pt x="55721" y="124111"/>
                  </a:lnTo>
                  <a:lnTo>
                    <a:pt x="66866" y="115157"/>
                  </a:lnTo>
                  <a:lnTo>
                    <a:pt x="65627" y="106299"/>
                  </a:lnTo>
                  <a:lnTo>
                    <a:pt x="70961" y="102013"/>
                  </a:lnTo>
                  <a:lnTo>
                    <a:pt x="69342" y="96488"/>
                  </a:lnTo>
                  <a:lnTo>
                    <a:pt x="74771" y="92869"/>
                  </a:lnTo>
                  <a:lnTo>
                    <a:pt x="73914" y="86868"/>
                  </a:lnTo>
                  <a:lnTo>
                    <a:pt x="77629" y="87821"/>
                  </a:lnTo>
                  <a:lnTo>
                    <a:pt x="76676" y="82106"/>
                  </a:lnTo>
                  <a:lnTo>
                    <a:pt x="80486" y="84296"/>
                  </a:lnTo>
                  <a:lnTo>
                    <a:pt x="86963" y="69913"/>
                  </a:lnTo>
                  <a:lnTo>
                    <a:pt x="92393" y="71438"/>
                  </a:lnTo>
                  <a:lnTo>
                    <a:pt x="97441" y="67818"/>
                  </a:lnTo>
                  <a:lnTo>
                    <a:pt x="104013" y="73057"/>
                  </a:lnTo>
                  <a:lnTo>
                    <a:pt x="111062" y="71438"/>
                  </a:lnTo>
                  <a:lnTo>
                    <a:pt x="108490" y="63246"/>
                  </a:lnTo>
                  <a:lnTo>
                    <a:pt x="116396" y="60198"/>
                  </a:lnTo>
                  <a:lnTo>
                    <a:pt x="117729" y="51149"/>
                  </a:lnTo>
                  <a:lnTo>
                    <a:pt x="129064" y="48482"/>
                  </a:lnTo>
                  <a:lnTo>
                    <a:pt x="158401" y="46482"/>
                  </a:lnTo>
                  <a:lnTo>
                    <a:pt x="174308" y="54388"/>
                  </a:lnTo>
                  <a:lnTo>
                    <a:pt x="180499" y="63722"/>
                  </a:lnTo>
                  <a:lnTo>
                    <a:pt x="186214" y="63341"/>
                  </a:lnTo>
                  <a:lnTo>
                    <a:pt x="189071" y="67913"/>
                  </a:lnTo>
                  <a:lnTo>
                    <a:pt x="198025" y="63627"/>
                  </a:lnTo>
                  <a:lnTo>
                    <a:pt x="200501" y="57436"/>
                  </a:lnTo>
                  <a:lnTo>
                    <a:pt x="208788" y="59341"/>
                  </a:lnTo>
                  <a:lnTo>
                    <a:pt x="222028" y="48578"/>
                  </a:lnTo>
                  <a:lnTo>
                    <a:pt x="218694" y="40481"/>
                  </a:lnTo>
                  <a:lnTo>
                    <a:pt x="210693" y="37243"/>
                  </a:lnTo>
                  <a:lnTo>
                    <a:pt x="205740" y="29528"/>
                  </a:lnTo>
                  <a:lnTo>
                    <a:pt x="211550" y="18955"/>
                  </a:lnTo>
                  <a:lnTo>
                    <a:pt x="204788" y="13430"/>
                  </a:lnTo>
                  <a:lnTo>
                    <a:pt x="207836" y="9525"/>
                  </a:lnTo>
                  <a:lnTo>
                    <a:pt x="223266" y="6668"/>
                  </a:lnTo>
                  <a:lnTo>
                    <a:pt x="230315" y="12287"/>
                  </a:lnTo>
                  <a:lnTo>
                    <a:pt x="234506" y="11335"/>
                  </a:lnTo>
                  <a:lnTo>
                    <a:pt x="235649" y="1143"/>
                  </a:lnTo>
                  <a:lnTo>
                    <a:pt x="244221" y="0"/>
                  </a:lnTo>
                  <a:lnTo>
                    <a:pt x="256032" y="1905"/>
                  </a:lnTo>
                  <a:lnTo>
                    <a:pt x="256699" y="8382"/>
                  </a:lnTo>
                  <a:lnTo>
                    <a:pt x="295370" y="11716"/>
                  </a:lnTo>
                  <a:lnTo>
                    <a:pt x="307277" y="25241"/>
                  </a:lnTo>
                  <a:lnTo>
                    <a:pt x="310610" y="23622"/>
                  </a:lnTo>
                  <a:lnTo>
                    <a:pt x="312325" y="28861"/>
                  </a:lnTo>
                  <a:lnTo>
                    <a:pt x="328422" y="27337"/>
                  </a:lnTo>
                  <a:lnTo>
                    <a:pt x="331375" y="32290"/>
                  </a:lnTo>
                  <a:lnTo>
                    <a:pt x="344615" y="32576"/>
                  </a:lnTo>
                  <a:lnTo>
                    <a:pt x="354997" y="28480"/>
                  </a:lnTo>
                  <a:lnTo>
                    <a:pt x="380810" y="39815"/>
                  </a:lnTo>
                  <a:lnTo>
                    <a:pt x="382429" y="46292"/>
                  </a:lnTo>
                  <a:lnTo>
                    <a:pt x="392811" y="52769"/>
                  </a:lnTo>
                  <a:lnTo>
                    <a:pt x="393478" y="48959"/>
                  </a:lnTo>
                  <a:lnTo>
                    <a:pt x="393573" y="61246"/>
                  </a:lnTo>
                  <a:lnTo>
                    <a:pt x="406908" y="64103"/>
                  </a:lnTo>
                  <a:lnTo>
                    <a:pt x="409289" y="68866"/>
                  </a:lnTo>
                  <a:lnTo>
                    <a:pt x="415004" y="64008"/>
                  </a:lnTo>
                  <a:lnTo>
                    <a:pt x="413766" y="69723"/>
                  </a:lnTo>
                  <a:lnTo>
                    <a:pt x="422053" y="74867"/>
                  </a:lnTo>
                  <a:lnTo>
                    <a:pt x="420053" y="86868"/>
                  </a:lnTo>
                  <a:lnTo>
                    <a:pt x="424339" y="80296"/>
                  </a:lnTo>
                  <a:lnTo>
                    <a:pt x="429863" y="81153"/>
                  </a:lnTo>
                  <a:lnTo>
                    <a:pt x="433769" y="77629"/>
                  </a:lnTo>
                  <a:lnTo>
                    <a:pt x="439579" y="67913"/>
                  </a:lnTo>
                  <a:lnTo>
                    <a:pt x="450056" y="72390"/>
                  </a:lnTo>
                  <a:lnTo>
                    <a:pt x="454057" y="69342"/>
                  </a:lnTo>
                  <a:lnTo>
                    <a:pt x="467773" y="73152"/>
                  </a:lnTo>
                  <a:lnTo>
                    <a:pt x="492538" y="45053"/>
                  </a:lnTo>
                  <a:lnTo>
                    <a:pt x="498253" y="60388"/>
                  </a:lnTo>
                  <a:lnTo>
                    <a:pt x="509016" y="48863"/>
                  </a:lnTo>
                  <a:lnTo>
                    <a:pt x="507397" y="58198"/>
                  </a:lnTo>
                  <a:lnTo>
                    <a:pt x="495300" y="67628"/>
                  </a:lnTo>
                  <a:lnTo>
                    <a:pt x="498729" y="89630"/>
                  </a:lnTo>
                  <a:lnTo>
                    <a:pt x="510635" y="85154"/>
                  </a:lnTo>
                  <a:lnTo>
                    <a:pt x="515112" y="95441"/>
                  </a:lnTo>
                  <a:lnTo>
                    <a:pt x="516731" y="91916"/>
                  </a:lnTo>
                  <a:lnTo>
                    <a:pt x="521684" y="94202"/>
                  </a:lnTo>
                  <a:lnTo>
                    <a:pt x="551021" y="58484"/>
                  </a:lnTo>
                  <a:lnTo>
                    <a:pt x="574453" y="38291"/>
                  </a:lnTo>
                  <a:lnTo>
                    <a:pt x="571881" y="61341"/>
                  </a:lnTo>
                  <a:lnTo>
                    <a:pt x="585788" y="61436"/>
                  </a:lnTo>
                  <a:lnTo>
                    <a:pt x="586264" y="67246"/>
                  </a:lnTo>
                  <a:lnTo>
                    <a:pt x="590264" y="68009"/>
                  </a:lnTo>
                  <a:lnTo>
                    <a:pt x="594455" y="75533"/>
                  </a:lnTo>
                  <a:lnTo>
                    <a:pt x="581597" y="83249"/>
                  </a:lnTo>
                  <a:lnTo>
                    <a:pt x="588359" y="84677"/>
                  </a:lnTo>
                  <a:lnTo>
                    <a:pt x="596075" y="93154"/>
                  </a:lnTo>
                  <a:lnTo>
                    <a:pt x="593788" y="100298"/>
                  </a:lnTo>
                  <a:lnTo>
                    <a:pt x="585502" y="102679"/>
                  </a:lnTo>
                  <a:lnTo>
                    <a:pt x="578263" y="118777"/>
                  </a:lnTo>
                  <a:lnTo>
                    <a:pt x="589312" y="122777"/>
                  </a:lnTo>
                  <a:lnTo>
                    <a:pt x="584550" y="132398"/>
                  </a:lnTo>
                  <a:lnTo>
                    <a:pt x="588359" y="142970"/>
                  </a:lnTo>
                  <a:lnTo>
                    <a:pt x="593027" y="140018"/>
                  </a:lnTo>
                  <a:lnTo>
                    <a:pt x="594836" y="146400"/>
                  </a:lnTo>
                  <a:lnTo>
                    <a:pt x="604076" y="140494"/>
                  </a:lnTo>
                  <a:lnTo>
                    <a:pt x="607981" y="146685"/>
                  </a:lnTo>
                  <a:lnTo>
                    <a:pt x="611505" y="145447"/>
                  </a:lnTo>
                  <a:lnTo>
                    <a:pt x="611410" y="149924"/>
                  </a:lnTo>
                  <a:lnTo>
                    <a:pt x="619697" y="148495"/>
                  </a:lnTo>
                  <a:lnTo>
                    <a:pt x="619697" y="148495"/>
                  </a:lnTo>
                  <a:lnTo>
                    <a:pt x="621887" y="162020"/>
                  </a:lnTo>
                  <a:lnTo>
                    <a:pt x="626936" y="161068"/>
                  </a:lnTo>
                  <a:lnTo>
                    <a:pt x="629126" y="168021"/>
                  </a:lnTo>
                  <a:lnTo>
                    <a:pt x="633889" y="169164"/>
                  </a:lnTo>
                  <a:lnTo>
                    <a:pt x="634175" y="176022"/>
                  </a:lnTo>
                  <a:lnTo>
                    <a:pt x="644176" y="178975"/>
                  </a:lnTo>
                  <a:lnTo>
                    <a:pt x="641604" y="208788"/>
                  </a:lnTo>
                  <a:lnTo>
                    <a:pt x="636270" y="216313"/>
                  </a:lnTo>
                  <a:lnTo>
                    <a:pt x="651891" y="225171"/>
                  </a:lnTo>
                  <a:lnTo>
                    <a:pt x="647319" y="231934"/>
                  </a:lnTo>
                  <a:lnTo>
                    <a:pt x="657225" y="237554"/>
                  </a:lnTo>
                  <a:lnTo>
                    <a:pt x="656844" y="246698"/>
                  </a:lnTo>
                  <a:lnTo>
                    <a:pt x="637222" y="266129"/>
                  </a:lnTo>
                  <a:lnTo>
                    <a:pt x="625412" y="267367"/>
                  </a:lnTo>
                  <a:lnTo>
                    <a:pt x="630555" y="284131"/>
                  </a:lnTo>
                  <a:lnTo>
                    <a:pt x="621316" y="285464"/>
                  </a:lnTo>
                  <a:lnTo>
                    <a:pt x="616363" y="291846"/>
                  </a:lnTo>
                  <a:lnTo>
                    <a:pt x="609219" y="289751"/>
                  </a:lnTo>
                  <a:lnTo>
                    <a:pt x="607695" y="293751"/>
                  </a:lnTo>
                  <a:lnTo>
                    <a:pt x="597503" y="298990"/>
                  </a:lnTo>
                  <a:lnTo>
                    <a:pt x="593979" y="306991"/>
                  </a:lnTo>
                  <a:lnTo>
                    <a:pt x="597694" y="318040"/>
                  </a:lnTo>
                  <a:lnTo>
                    <a:pt x="579406" y="340519"/>
                  </a:lnTo>
                  <a:lnTo>
                    <a:pt x="575405" y="353378"/>
                  </a:lnTo>
                  <a:lnTo>
                    <a:pt x="581311" y="357188"/>
                  </a:lnTo>
                  <a:lnTo>
                    <a:pt x="577025" y="362903"/>
                  </a:lnTo>
                  <a:lnTo>
                    <a:pt x="581787" y="370713"/>
                  </a:lnTo>
                  <a:lnTo>
                    <a:pt x="578453" y="374142"/>
                  </a:lnTo>
                  <a:lnTo>
                    <a:pt x="580168" y="379571"/>
                  </a:lnTo>
                  <a:lnTo>
                    <a:pt x="590169" y="381381"/>
                  </a:lnTo>
                  <a:lnTo>
                    <a:pt x="611410" y="374618"/>
                  </a:lnTo>
                  <a:lnTo>
                    <a:pt x="608838" y="385001"/>
                  </a:lnTo>
                  <a:lnTo>
                    <a:pt x="610934" y="387763"/>
                  </a:lnTo>
                  <a:lnTo>
                    <a:pt x="598932" y="412337"/>
                  </a:lnTo>
                  <a:lnTo>
                    <a:pt x="603218" y="413004"/>
                  </a:lnTo>
                  <a:lnTo>
                    <a:pt x="604838" y="421100"/>
                  </a:lnTo>
                  <a:lnTo>
                    <a:pt x="617792" y="432721"/>
                  </a:lnTo>
                  <a:lnTo>
                    <a:pt x="607124" y="452533"/>
                  </a:lnTo>
                  <a:lnTo>
                    <a:pt x="610267" y="472535"/>
                  </a:lnTo>
                  <a:lnTo>
                    <a:pt x="615792" y="477774"/>
                  </a:lnTo>
                  <a:lnTo>
                    <a:pt x="641128" y="481298"/>
                  </a:lnTo>
                  <a:lnTo>
                    <a:pt x="636937" y="505111"/>
                  </a:lnTo>
                  <a:lnTo>
                    <a:pt x="630555" y="509207"/>
                  </a:lnTo>
                  <a:lnTo>
                    <a:pt x="630841" y="518732"/>
                  </a:lnTo>
                  <a:lnTo>
                    <a:pt x="619411" y="537972"/>
                  </a:lnTo>
                  <a:lnTo>
                    <a:pt x="623221" y="539877"/>
                  </a:lnTo>
                  <a:lnTo>
                    <a:pt x="631317" y="534924"/>
                  </a:lnTo>
                  <a:lnTo>
                    <a:pt x="636556" y="538353"/>
                  </a:lnTo>
                  <a:lnTo>
                    <a:pt x="647319" y="532162"/>
                  </a:lnTo>
                  <a:lnTo>
                    <a:pt x="651891" y="533495"/>
                  </a:lnTo>
                  <a:lnTo>
                    <a:pt x="654558" y="539972"/>
                  </a:lnTo>
                  <a:lnTo>
                    <a:pt x="639508" y="546735"/>
                  </a:lnTo>
                  <a:lnTo>
                    <a:pt x="638365" y="551021"/>
                  </a:lnTo>
                  <a:lnTo>
                    <a:pt x="631984" y="550355"/>
                  </a:lnTo>
                  <a:lnTo>
                    <a:pt x="627888" y="558356"/>
                  </a:lnTo>
                  <a:lnTo>
                    <a:pt x="630269" y="570357"/>
                  </a:lnTo>
                  <a:lnTo>
                    <a:pt x="616268" y="597027"/>
                  </a:lnTo>
                  <a:lnTo>
                    <a:pt x="625412" y="618744"/>
                  </a:lnTo>
                  <a:lnTo>
                    <a:pt x="619601" y="629507"/>
                  </a:lnTo>
                  <a:lnTo>
                    <a:pt x="622268" y="632651"/>
                  </a:lnTo>
                  <a:lnTo>
                    <a:pt x="622268" y="632651"/>
                  </a:lnTo>
                  <a:lnTo>
                    <a:pt x="613220" y="635413"/>
                  </a:lnTo>
                  <a:lnTo>
                    <a:pt x="605314" y="649415"/>
                  </a:lnTo>
                  <a:lnTo>
                    <a:pt x="598646" y="649700"/>
                  </a:lnTo>
                  <a:lnTo>
                    <a:pt x="597122" y="645128"/>
                  </a:lnTo>
                  <a:lnTo>
                    <a:pt x="597122" y="645128"/>
                  </a:lnTo>
                  <a:lnTo>
                    <a:pt x="575882" y="651701"/>
                  </a:lnTo>
                  <a:lnTo>
                    <a:pt x="575882" y="651701"/>
                  </a:lnTo>
                  <a:lnTo>
                    <a:pt x="575786" y="647510"/>
                  </a:lnTo>
                  <a:lnTo>
                    <a:pt x="571214" y="644747"/>
                  </a:lnTo>
                  <a:lnTo>
                    <a:pt x="559594" y="645319"/>
                  </a:lnTo>
                  <a:lnTo>
                    <a:pt x="550736" y="640175"/>
                  </a:lnTo>
                  <a:lnTo>
                    <a:pt x="549117" y="635032"/>
                  </a:lnTo>
                  <a:lnTo>
                    <a:pt x="543211" y="633984"/>
                  </a:lnTo>
                  <a:lnTo>
                    <a:pt x="541973" y="624269"/>
                  </a:lnTo>
                  <a:lnTo>
                    <a:pt x="540068" y="627031"/>
                  </a:lnTo>
                  <a:lnTo>
                    <a:pt x="534257" y="624935"/>
                  </a:lnTo>
                  <a:lnTo>
                    <a:pt x="525494" y="628555"/>
                  </a:lnTo>
                  <a:lnTo>
                    <a:pt x="521684" y="638556"/>
                  </a:lnTo>
                  <a:lnTo>
                    <a:pt x="518351" y="637889"/>
                  </a:lnTo>
                  <a:lnTo>
                    <a:pt x="508159" y="647224"/>
                  </a:lnTo>
                  <a:lnTo>
                    <a:pt x="499586" y="648176"/>
                  </a:lnTo>
                  <a:lnTo>
                    <a:pt x="497681" y="652558"/>
                  </a:lnTo>
                  <a:lnTo>
                    <a:pt x="489490" y="648938"/>
                  </a:lnTo>
                  <a:lnTo>
                    <a:pt x="490252" y="660273"/>
                  </a:lnTo>
                  <a:lnTo>
                    <a:pt x="503682" y="659416"/>
                  </a:lnTo>
                  <a:lnTo>
                    <a:pt x="510159" y="667226"/>
                  </a:lnTo>
                  <a:lnTo>
                    <a:pt x="502063" y="672275"/>
                  </a:lnTo>
                  <a:lnTo>
                    <a:pt x="507587" y="681895"/>
                  </a:lnTo>
                  <a:lnTo>
                    <a:pt x="503396" y="689610"/>
                  </a:lnTo>
                  <a:lnTo>
                    <a:pt x="507778" y="695706"/>
                  </a:lnTo>
                  <a:lnTo>
                    <a:pt x="506921" y="702183"/>
                  </a:lnTo>
                  <a:lnTo>
                    <a:pt x="489395" y="706565"/>
                  </a:lnTo>
                  <a:lnTo>
                    <a:pt x="479584" y="706565"/>
                  </a:lnTo>
                  <a:lnTo>
                    <a:pt x="479775" y="700754"/>
                  </a:lnTo>
                  <a:lnTo>
                    <a:pt x="475202" y="697992"/>
                  </a:lnTo>
                  <a:lnTo>
                    <a:pt x="474917" y="692849"/>
                  </a:lnTo>
                  <a:lnTo>
                    <a:pt x="470440" y="691515"/>
                  </a:lnTo>
                  <a:lnTo>
                    <a:pt x="472821" y="684943"/>
                  </a:lnTo>
                  <a:lnTo>
                    <a:pt x="464820" y="675513"/>
                  </a:lnTo>
                  <a:lnTo>
                    <a:pt x="450913" y="676085"/>
                  </a:lnTo>
                  <a:lnTo>
                    <a:pt x="441388" y="673132"/>
                  </a:lnTo>
                  <a:lnTo>
                    <a:pt x="439293" y="668846"/>
                  </a:lnTo>
                  <a:lnTo>
                    <a:pt x="433578" y="674084"/>
                  </a:lnTo>
                  <a:lnTo>
                    <a:pt x="429387" y="667512"/>
                  </a:lnTo>
                  <a:lnTo>
                    <a:pt x="417100" y="671798"/>
                  </a:lnTo>
                  <a:lnTo>
                    <a:pt x="410909" y="666179"/>
                  </a:lnTo>
                  <a:lnTo>
                    <a:pt x="403955" y="690467"/>
                  </a:lnTo>
                  <a:lnTo>
                    <a:pt x="399764" y="695039"/>
                  </a:lnTo>
                  <a:lnTo>
                    <a:pt x="406622" y="704184"/>
                  </a:lnTo>
                  <a:lnTo>
                    <a:pt x="404432" y="714185"/>
                  </a:lnTo>
                  <a:lnTo>
                    <a:pt x="398240" y="715232"/>
                  </a:lnTo>
                  <a:lnTo>
                    <a:pt x="388430" y="727329"/>
                  </a:lnTo>
                  <a:lnTo>
                    <a:pt x="388430" y="727329"/>
                  </a:lnTo>
                  <a:lnTo>
                    <a:pt x="381191" y="723329"/>
                  </a:lnTo>
                  <a:lnTo>
                    <a:pt x="370618" y="724853"/>
                  </a:lnTo>
                  <a:lnTo>
                    <a:pt x="350425" y="721328"/>
                  </a:lnTo>
                  <a:lnTo>
                    <a:pt x="342805" y="728282"/>
                  </a:lnTo>
                  <a:lnTo>
                    <a:pt x="342424" y="734759"/>
                  </a:lnTo>
                  <a:lnTo>
                    <a:pt x="336423" y="733425"/>
                  </a:lnTo>
                  <a:lnTo>
                    <a:pt x="333280" y="740569"/>
                  </a:lnTo>
                  <a:lnTo>
                    <a:pt x="318135" y="736378"/>
                  </a:lnTo>
                  <a:lnTo>
                    <a:pt x="323183" y="719328"/>
                  </a:lnTo>
                  <a:lnTo>
                    <a:pt x="319564" y="711518"/>
                  </a:lnTo>
                  <a:lnTo>
                    <a:pt x="322040" y="701993"/>
                  </a:lnTo>
                  <a:lnTo>
                    <a:pt x="317373" y="696278"/>
                  </a:lnTo>
                  <a:lnTo>
                    <a:pt x="321850" y="690086"/>
                  </a:lnTo>
                  <a:lnTo>
                    <a:pt x="315849" y="687229"/>
                  </a:lnTo>
                  <a:lnTo>
                    <a:pt x="318040" y="679704"/>
                  </a:lnTo>
                  <a:lnTo>
                    <a:pt x="313087" y="675704"/>
                  </a:lnTo>
                  <a:lnTo>
                    <a:pt x="306896" y="680180"/>
                  </a:lnTo>
                  <a:lnTo>
                    <a:pt x="297847" y="673799"/>
                  </a:lnTo>
                  <a:lnTo>
                    <a:pt x="287846" y="684181"/>
                  </a:lnTo>
                  <a:lnTo>
                    <a:pt x="277463" y="688943"/>
                  </a:lnTo>
                  <a:lnTo>
                    <a:pt x="277273" y="700373"/>
                  </a:lnTo>
                  <a:lnTo>
                    <a:pt x="271367" y="702659"/>
                  </a:lnTo>
                  <a:lnTo>
                    <a:pt x="265176" y="703231"/>
                  </a:lnTo>
                  <a:lnTo>
                    <a:pt x="260413" y="692944"/>
                  </a:lnTo>
                  <a:lnTo>
                    <a:pt x="259175" y="686276"/>
                  </a:lnTo>
                  <a:lnTo>
                    <a:pt x="265176" y="671798"/>
                  </a:lnTo>
                  <a:lnTo>
                    <a:pt x="278035" y="664369"/>
                  </a:lnTo>
                  <a:lnTo>
                    <a:pt x="277463" y="655320"/>
                  </a:lnTo>
                  <a:lnTo>
                    <a:pt x="301276" y="634270"/>
                  </a:lnTo>
                  <a:lnTo>
                    <a:pt x="306419" y="612838"/>
                  </a:lnTo>
                  <a:lnTo>
                    <a:pt x="302800" y="608076"/>
                  </a:lnTo>
                  <a:lnTo>
                    <a:pt x="302228" y="598265"/>
                  </a:lnTo>
                  <a:lnTo>
                    <a:pt x="318516" y="590741"/>
                  </a:lnTo>
                  <a:lnTo>
                    <a:pt x="316706" y="582263"/>
                  </a:lnTo>
                  <a:lnTo>
                    <a:pt x="324803" y="578358"/>
                  </a:lnTo>
                  <a:lnTo>
                    <a:pt x="305371" y="573596"/>
                  </a:lnTo>
                  <a:lnTo>
                    <a:pt x="299561" y="579882"/>
                  </a:lnTo>
                  <a:lnTo>
                    <a:pt x="292227" y="574167"/>
                  </a:lnTo>
                  <a:lnTo>
                    <a:pt x="290036" y="559499"/>
                  </a:lnTo>
                  <a:lnTo>
                    <a:pt x="297942" y="542830"/>
                  </a:lnTo>
                  <a:lnTo>
                    <a:pt x="300323" y="526542"/>
                  </a:lnTo>
                  <a:lnTo>
                    <a:pt x="297656" y="524923"/>
                  </a:lnTo>
                  <a:lnTo>
                    <a:pt x="290227" y="524637"/>
                  </a:lnTo>
                  <a:lnTo>
                    <a:pt x="285845" y="519589"/>
                  </a:lnTo>
                  <a:lnTo>
                    <a:pt x="265557" y="517303"/>
                  </a:lnTo>
                  <a:lnTo>
                    <a:pt x="262319" y="508730"/>
                  </a:lnTo>
                  <a:lnTo>
                    <a:pt x="258604" y="511112"/>
                  </a:lnTo>
                  <a:lnTo>
                    <a:pt x="256508" y="525971"/>
                  </a:lnTo>
                  <a:lnTo>
                    <a:pt x="253746" y="523494"/>
                  </a:lnTo>
                  <a:lnTo>
                    <a:pt x="237268" y="526733"/>
                  </a:lnTo>
                  <a:lnTo>
                    <a:pt x="233744" y="524066"/>
                  </a:lnTo>
                  <a:lnTo>
                    <a:pt x="234887" y="518065"/>
                  </a:lnTo>
                  <a:lnTo>
                    <a:pt x="231172" y="521018"/>
                  </a:lnTo>
                  <a:lnTo>
                    <a:pt x="219361" y="515398"/>
                  </a:lnTo>
                  <a:lnTo>
                    <a:pt x="214979" y="524637"/>
                  </a:lnTo>
                  <a:lnTo>
                    <a:pt x="210884" y="524923"/>
                  </a:lnTo>
                  <a:lnTo>
                    <a:pt x="206693" y="536353"/>
                  </a:lnTo>
                  <a:lnTo>
                    <a:pt x="202311" y="536162"/>
                  </a:lnTo>
                  <a:lnTo>
                    <a:pt x="190976" y="547402"/>
                  </a:lnTo>
                  <a:lnTo>
                    <a:pt x="184785" y="563213"/>
                  </a:lnTo>
                  <a:lnTo>
                    <a:pt x="176117" y="564928"/>
                  </a:lnTo>
                  <a:lnTo>
                    <a:pt x="175165" y="556927"/>
                  </a:lnTo>
                  <a:lnTo>
                    <a:pt x="169259" y="550831"/>
                  </a:lnTo>
                  <a:lnTo>
                    <a:pt x="164306" y="557498"/>
                  </a:lnTo>
                  <a:lnTo>
                    <a:pt x="153829" y="554069"/>
                  </a:lnTo>
                  <a:lnTo>
                    <a:pt x="156020" y="537401"/>
                  </a:lnTo>
                  <a:lnTo>
                    <a:pt x="148971" y="538925"/>
                  </a:lnTo>
                  <a:lnTo>
                    <a:pt x="141637" y="533686"/>
                  </a:lnTo>
                  <a:lnTo>
                    <a:pt x="134493" y="540449"/>
                  </a:lnTo>
                  <a:lnTo>
                    <a:pt x="129921" y="555688"/>
                  </a:lnTo>
                  <a:lnTo>
                    <a:pt x="123349" y="554355"/>
                  </a:lnTo>
                  <a:lnTo>
                    <a:pt x="120587" y="557498"/>
                  </a:lnTo>
                  <a:lnTo>
                    <a:pt x="124778" y="570929"/>
                  </a:lnTo>
                  <a:lnTo>
                    <a:pt x="120110" y="577501"/>
                  </a:lnTo>
                  <a:lnTo>
                    <a:pt x="115157" y="574548"/>
                  </a:lnTo>
                  <a:lnTo>
                    <a:pt x="104870" y="575786"/>
                  </a:lnTo>
                  <a:lnTo>
                    <a:pt x="112204" y="561975"/>
                  </a:lnTo>
                  <a:lnTo>
                    <a:pt x="103727" y="557879"/>
                  </a:lnTo>
                  <a:lnTo>
                    <a:pt x="102394" y="553784"/>
                  </a:lnTo>
                  <a:lnTo>
                    <a:pt x="88868" y="560451"/>
                  </a:lnTo>
                  <a:lnTo>
                    <a:pt x="83344" y="555975"/>
                  </a:lnTo>
                  <a:lnTo>
                    <a:pt x="83344" y="555975"/>
                  </a:lnTo>
                  <a:lnTo>
                    <a:pt x="81629" y="549593"/>
                  </a:lnTo>
                  <a:lnTo>
                    <a:pt x="86582" y="543687"/>
                  </a:lnTo>
                  <a:lnTo>
                    <a:pt x="79248" y="534924"/>
                  </a:lnTo>
                  <a:lnTo>
                    <a:pt x="81915" y="533114"/>
                  </a:lnTo>
                  <a:lnTo>
                    <a:pt x="78200" y="528066"/>
                  </a:lnTo>
                  <a:lnTo>
                    <a:pt x="82963" y="520637"/>
                  </a:lnTo>
                  <a:lnTo>
                    <a:pt x="79820" y="518541"/>
                  </a:lnTo>
                  <a:lnTo>
                    <a:pt x="79534" y="521780"/>
                  </a:lnTo>
                  <a:lnTo>
                    <a:pt x="66008" y="526066"/>
                  </a:lnTo>
                  <a:lnTo>
                    <a:pt x="58007" y="516160"/>
                  </a:lnTo>
                  <a:lnTo>
                    <a:pt x="64103" y="503301"/>
                  </a:lnTo>
                  <a:lnTo>
                    <a:pt x="71152" y="499205"/>
                  </a:lnTo>
                  <a:lnTo>
                    <a:pt x="68961" y="496824"/>
                  </a:lnTo>
                  <a:lnTo>
                    <a:pt x="74581" y="488156"/>
                  </a:lnTo>
                  <a:lnTo>
                    <a:pt x="68294" y="472059"/>
                  </a:lnTo>
                  <a:lnTo>
                    <a:pt x="62770" y="472059"/>
                  </a:lnTo>
                  <a:lnTo>
                    <a:pt x="59531" y="466535"/>
                  </a:lnTo>
                  <a:lnTo>
                    <a:pt x="68961" y="467106"/>
                  </a:lnTo>
                  <a:lnTo>
                    <a:pt x="78772" y="458629"/>
                  </a:lnTo>
                  <a:lnTo>
                    <a:pt x="87725" y="458343"/>
                  </a:lnTo>
                  <a:lnTo>
                    <a:pt x="85249" y="450342"/>
                  </a:lnTo>
                  <a:lnTo>
                    <a:pt x="87344" y="443008"/>
                  </a:lnTo>
                  <a:lnTo>
                    <a:pt x="83534" y="439960"/>
                  </a:lnTo>
                  <a:lnTo>
                    <a:pt x="78010" y="442341"/>
                  </a:lnTo>
                  <a:lnTo>
                    <a:pt x="92393" y="433197"/>
                  </a:lnTo>
                  <a:lnTo>
                    <a:pt x="87154" y="416338"/>
                  </a:lnTo>
                  <a:lnTo>
                    <a:pt x="80867" y="417100"/>
                  </a:lnTo>
                  <a:lnTo>
                    <a:pt x="82391" y="408051"/>
                  </a:lnTo>
                  <a:lnTo>
                    <a:pt x="78581" y="410337"/>
                  </a:lnTo>
                  <a:lnTo>
                    <a:pt x="72962" y="404336"/>
                  </a:lnTo>
                  <a:lnTo>
                    <a:pt x="58388" y="409004"/>
                  </a:lnTo>
                  <a:lnTo>
                    <a:pt x="55436" y="405479"/>
                  </a:lnTo>
                  <a:lnTo>
                    <a:pt x="45911" y="416338"/>
                  </a:lnTo>
                  <a:lnTo>
                    <a:pt x="38195" y="416338"/>
                  </a:lnTo>
                  <a:lnTo>
                    <a:pt x="39719" y="409670"/>
                  </a:lnTo>
                  <a:lnTo>
                    <a:pt x="28194" y="413957"/>
                  </a:lnTo>
                  <a:lnTo>
                    <a:pt x="19907" y="419386"/>
                  </a:lnTo>
                  <a:lnTo>
                    <a:pt x="18860" y="423767"/>
                  </a:lnTo>
                  <a:lnTo>
                    <a:pt x="10954" y="426530"/>
                  </a:lnTo>
                  <a:lnTo>
                    <a:pt x="0" y="415385"/>
                  </a:lnTo>
                  <a:lnTo>
                    <a:pt x="11144" y="411480"/>
                  </a:lnTo>
                  <a:lnTo>
                    <a:pt x="15812" y="404146"/>
                  </a:lnTo>
                  <a:lnTo>
                    <a:pt x="14097" y="397478"/>
                  </a:lnTo>
                  <a:lnTo>
                    <a:pt x="32957" y="387287"/>
                  </a:lnTo>
                  <a:lnTo>
                    <a:pt x="31433" y="382048"/>
                  </a:lnTo>
                  <a:lnTo>
                    <a:pt x="38767" y="378333"/>
                  </a:lnTo>
                  <a:lnTo>
                    <a:pt x="42291" y="366713"/>
                  </a:lnTo>
                  <a:lnTo>
                    <a:pt x="44387" y="370237"/>
                  </a:lnTo>
                  <a:lnTo>
                    <a:pt x="50578" y="365665"/>
                  </a:lnTo>
                  <a:lnTo>
                    <a:pt x="55150" y="370046"/>
                  </a:lnTo>
                  <a:lnTo>
                    <a:pt x="61722" y="369284"/>
                  </a:lnTo>
                  <a:lnTo>
                    <a:pt x="62484" y="361664"/>
                  </a:lnTo>
                  <a:lnTo>
                    <a:pt x="80772" y="348710"/>
                  </a:lnTo>
                  <a:lnTo>
                    <a:pt x="78200" y="326612"/>
                  </a:lnTo>
                  <a:lnTo>
                    <a:pt x="71533" y="327375"/>
                  </a:lnTo>
                  <a:lnTo>
                    <a:pt x="63627" y="320993"/>
                  </a:lnTo>
                  <a:lnTo>
                    <a:pt x="67246" y="314135"/>
                  </a:lnTo>
                  <a:lnTo>
                    <a:pt x="62198" y="297656"/>
                  </a:lnTo>
                  <a:lnTo>
                    <a:pt x="71152" y="287465"/>
                  </a:lnTo>
                  <a:lnTo>
                    <a:pt x="68009" y="283464"/>
                  </a:lnTo>
                  <a:lnTo>
                    <a:pt x="62770" y="286226"/>
                  </a:lnTo>
                  <a:lnTo>
                    <a:pt x="61817" y="284036"/>
                  </a:lnTo>
                  <a:lnTo>
                    <a:pt x="71819" y="255175"/>
                  </a:lnTo>
                  <a:lnTo>
                    <a:pt x="68199" y="255937"/>
                  </a:lnTo>
                  <a:lnTo>
                    <a:pt x="67532" y="251651"/>
                  </a:lnTo>
                  <a:lnTo>
                    <a:pt x="61722" y="253937"/>
                  </a:lnTo>
                  <a:lnTo>
                    <a:pt x="58579" y="248603"/>
                  </a:lnTo>
                  <a:lnTo>
                    <a:pt x="58769" y="223457"/>
                  </a:lnTo>
                  <a:lnTo>
                    <a:pt x="58769" y="223457"/>
                  </a:lnTo>
                  <a:lnTo>
                    <a:pt x="64294" y="211169"/>
                  </a:lnTo>
                  <a:lnTo>
                    <a:pt x="60770" y="207550"/>
                  </a:lnTo>
                  <a:lnTo>
                    <a:pt x="49911" y="210026"/>
                  </a:lnTo>
                  <a:lnTo>
                    <a:pt x="47911" y="207169"/>
                  </a:lnTo>
                  <a:lnTo>
                    <a:pt x="58198" y="200978"/>
                  </a:lnTo>
                  <a:lnTo>
                    <a:pt x="56293" y="197453"/>
                  </a:lnTo>
                  <a:lnTo>
                    <a:pt x="62389" y="192119"/>
                  </a:lnTo>
                  <a:lnTo>
                    <a:pt x="54864" y="185738"/>
                  </a:lnTo>
                  <a:lnTo>
                    <a:pt x="54197" y="172212"/>
                  </a:lnTo>
                  <a:lnTo>
                    <a:pt x="64294" y="149162"/>
                  </a:lnTo>
                  <a:lnTo>
                    <a:pt x="53340" y="142780"/>
                  </a:lnTo>
                  <a:lnTo>
                    <a:pt x="52673" y="138494"/>
                  </a:lnTo>
                  <a:close/>
                  <a:moveTo>
                    <a:pt x="90678" y="463868"/>
                  </a:moveTo>
                  <a:lnTo>
                    <a:pt x="89821" y="460058"/>
                  </a:lnTo>
                  <a:lnTo>
                    <a:pt x="94869" y="457676"/>
                  </a:lnTo>
                  <a:lnTo>
                    <a:pt x="94488" y="462534"/>
                  </a:lnTo>
                  <a:lnTo>
                    <a:pt x="94488" y="462534"/>
                  </a:lnTo>
                  <a:lnTo>
                    <a:pt x="90678" y="463868"/>
                  </a:lnTo>
                  <a:close/>
                </a:path>
              </a:pathLst>
            </a:custGeom>
            <a:grpFill/>
            <a:ln w="3175" cap="flat">
              <a:solidFill>
                <a:schemeClr val="bg1">
                  <a:lumMod val="50000"/>
                </a:schemeClr>
              </a:solid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FBBEFD4F-90C0-5948-3578-8AD416159D14}"/>
                </a:ext>
              </a:extLst>
            </p:cNvPr>
            <p:cNvSpPr/>
            <p:nvPr/>
          </p:nvSpPr>
          <p:spPr>
            <a:xfrm>
              <a:off x="7906226" y="4447793"/>
              <a:ext cx="932973" cy="593598"/>
            </a:xfrm>
            <a:custGeom>
              <a:avLst/>
              <a:gdLst>
                <a:gd name="connsiteX0" fmla="*/ 144209 w 932973"/>
                <a:gd name="connsiteY0" fmla="*/ 219361 h 593598"/>
                <a:gd name="connsiteX1" fmla="*/ 145542 w 932973"/>
                <a:gd name="connsiteY1" fmla="*/ 211169 h 593598"/>
                <a:gd name="connsiteX2" fmla="*/ 151067 w 932973"/>
                <a:gd name="connsiteY2" fmla="*/ 208026 h 593598"/>
                <a:gd name="connsiteX3" fmla="*/ 144685 w 932973"/>
                <a:gd name="connsiteY3" fmla="*/ 195453 h 593598"/>
                <a:gd name="connsiteX4" fmla="*/ 150209 w 932973"/>
                <a:gd name="connsiteY4" fmla="*/ 189357 h 593598"/>
                <a:gd name="connsiteX5" fmla="*/ 144971 w 932973"/>
                <a:gd name="connsiteY5" fmla="*/ 177832 h 593598"/>
                <a:gd name="connsiteX6" fmla="*/ 149162 w 932973"/>
                <a:gd name="connsiteY6" fmla="*/ 166878 h 593598"/>
                <a:gd name="connsiteX7" fmla="*/ 145161 w 932973"/>
                <a:gd name="connsiteY7" fmla="*/ 160211 h 593598"/>
                <a:gd name="connsiteX8" fmla="*/ 146971 w 932973"/>
                <a:gd name="connsiteY8" fmla="*/ 152305 h 593598"/>
                <a:gd name="connsiteX9" fmla="*/ 140494 w 932973"/>
                <a:gd name="connsiteY9" fmla="*/ 149638 h 593598"/>
                <a:gd name="connsiteX10" fmla="*/ 133826 w 932973"/>
                <a:gd name="connsiteY10" fmla="*/ 138970 h 593598"/>
                <a:gd name="connsiteX11" fmla="*/ 137636 w 932973"/>
                <a:gd name="connsiteY11" fmla="*/ 120015 h 593598"/>
                <a:gd name="connsiteX12" fmla="*/ 143828 w 932973"/>
                <a:gd name="connsiteY12" fmla="*/ 109157 h 593598"/>
                <a:gd name="connsiteX13" fmla="*/ 150876 w 932973"/>
                <a:gd name="connsiteY13" fmla="*/ 104775 h 593598"/>
                <a:gd name="connsiteX14" fmla="*/ 148781 w 932973"/>
                <a:gd name="connsiteY14" fmla="*/ 97346 h 593598"/>
                <a:gd name="connsiteX15" fmla="*/ 160401 w 932973"/>
                <a:gd name="connsiteY15" fmla="*/ 95060 h 593598"/>
                <a:gd name="connsiteX16" fmla="*/ 172593 w 932973"/>
                <a:gd name="connsiteY16" fmla="*/ 99632 h 593598"/>
                <a:gd name="connsiteX17" fmla="*/ 183833 w 932973"/>
                <a:gd name="connsiteY17" fmla="*/ 97441 h 593598"/>
                <a:gd name="connsiteX18" fmla="*/ 196691 w 932973"/>
                <a:gd name="connsiteY18" fmla="*/ 103918 h 593598"/>
                <a:gd name="connsiteX19" fmla="*/ 204692 w 932973"/>
                <a:gd name="connsiteY19" fmla="*/ 99155 h 593598"/>
                <a:gd name="connsiteX20" fmla="*/ 205454 w 932973"/>
                <a:gd name="connsiteY20" fmla="*/ 94012 h 593598"/>
                <a:gd name="connsiteX21" fmla="*/ 214408 w 932973"/>
                <a:gd name="connsiteY21" fmla="*/ 97250 h 593598"/>
                <a:gd name="connsiteX22" fmla="*/ 219456 w 932973"/>
                <a:gd name="connsiteY22" fmla="*/ 91726 h 593598"/>
                <a:gd name="connsiteX23" fmla="*/ 213170 w 932973"/>
                <a:gd name="connsiteY23" fmla="*/ 83629 h 593598"/>
                <a:gd name="connsiteX24" fmla="*/ 211550 w 932973"/>
                <a:gd name="connsiteY24" fmla="*/ 66675 h 593598"/>
                <a:gd name="connsiteX25" fmla="*/ 197739 w 932973"/>
                <a:gd name="connsiteY25" fmla="*/ 57531 h 593598"/>
                <a:gd name="connsiteX26" fmla="*/ 178594 w 932973"/>
                <a:gd name="connsiteY26" fmla="*/ 51911 h 593598"/>
                <a:gd name="connsiteX27" fmla="*/ 170117 w 932973"/>
                <a:gd name="connsiteY27" fmla="*/ 56674 h 593598"/>
                <a:gd name="connsiteX28" fmla="*/ 166211 w 932973"/>
                <a:gd name="connsiteY28" fmla="*/ 52578 h 593598"/>
                <a:gd name="connsiteX29" fmla="*/ 169450 w 932973"/>
                <a:gd name="connsiteY29" fmla="*/ 29432 h 593598"/>
                <a:gd name="connsiteX30" fmla="*/ 157067 w 932973"/>
                <a:gd name="connsiteY30" fmla="*/ 22765 h 593598"/>
                <a:gd name="connsiteX31" fmla="*/ 143637 w 932973"/>
                <a:gd name="connsiteY31" fmla="*/ 23622 h 593598"/>
                <a:gd name="connsiteX32" fmla="*/ 127064 w 932973"/>
                <a:gd name="connsiteY32" fmla="*/ 17717 h 593598"/>
                <a:gd name="connsiteX33" fmla="*/ 135255 w 932973"/>
                <a:gd name="connsiteY33" fmla="*/ 6477 h 593598"/>
                <a:gd name="connsiteX34" fmla="*/ 146590 w 932973"/>
                <a:gd name="connsiteY34" fmla="*/ 6191 h 593598"/>
                <a:gd name="connsiteX35" fmla="*/ 150781 w 932973"/>
                <a:gd name="connsiteY35" fmla="*/ 0 h 593598"/>
                <a:gd name="connsiteX36" fmla="*/ 152781 w 932973"/>
                <a:gd name="connsiteY36" fmla="*/ 3810 h 593598"/>
                <a:gd name="connsiteX37" fmla="*/ 160592 w 932973"/>
                <a:gd name="connsiteY37" fmla="*/ 6096 h 593598"/>
                <a:gd name="connsiteX38" fmla="*/ 176784 w 932973"/>
                <a:gd name="connsiteY38" fmla="*/ 4001 h 593598"/>
                <a:gd name="connsiteX39" fmla="*/ 198311 w 932973"/>
                <a:gd name="connsiteY39" fmla="*/ 12002 h 593598"/>
                <a:gd name="connsiteX40" fmla="*/ 214408 w 932973"/>
                <a:gd name="connsiteY40" fmla="*/ 9525 h 593598"/>
                <a:gd name="connsiteX41" fmla="*/ 222600 w 932973"/>
                <a:gd name="connsiteY41" fmla="*/ 16669 h 593598"/>
                <a:gd name="connsiteX42" fmla="*/ 245840 w 932973"/>
                <a:gd name="connsiteY42" fmla="*/ 14859 h 593598"/>
                <a:gd name="connsiteX43" fmla="*/ 262414 w 932973"/>
                <a:gd name="connsiteY43" fmla="*/ 2953 h 593598"/>
                <a:gd name="connsiteX44" fmla="*/ 266986 w 932973"/>
                <a:gd name="connsiteY44" fmla="*/ 17336 h 593598"/>
                <a:gd name="connsiteX45" fmla="*/ 273749 w 932973"/>
                <a:gd name="connsiteY45" fmla="*/ 17336 h 593598"/>
                <a:gd name="connsiteX46" fmla="*/ 280130 w 932973"/>
                <a:gd name="connsiteY46" fmla="*/ 25718 h 593598"/>
                <a:gd name="connsiteX47" fmla="*/ 284321 w 932973"/>
                <a:gd name="connsiteY47" fmla="*/ 18383 h 593598"/>
                <a:gd name="connsiteX48" fmla="*/ 292989 w 932973"/>
                <a:gd name="connsiteY48" fmla="*/ 17907 h 593598"/>
                <a:gd name="connsiteX49" fmla="*/ 294704 w 932973"/>
                <a:gd name="connsiteY49" fmla="*/ 9811 h 593598"/>
                <a:gd name="connsiteX50" fmla="*/ 304514 w 932973"/>
                <a:gd name="connsiteY50" fmla="*/ 9906 h 593598"/>
                <a:gd name="connsiteX51" fmla="*/ 312896 w 932973"/>
                <a:gd name="connsiteY51" fmla="*/ 2572 h 593598"/>
                <a:gd name="connsiteX52" fmla="*/ 312896 w 932973"/>
                <a:gd name="connsiteY52" fmla="*/ 2572 h 593598"/>
                <a:gd name="connsiteX53" fmla="*/ 321659 w 932973"/>
                <a:gd name="connsiteY53" fmla="*/ 11906 h 593598"/>
                <a:gd name="connsiteX54" fmla="*/ 319659 w 932973"/>
                <a:gd name="connsiteY54" fmla="*/ 17050 h 593598"/>
                <a:gd name="connsiteX55" fmla="*/ 326136 w 932973"/>
                <a:gd name="connsiteY55" fmla="*/ 13621 h 593598"/>
                <a:gd name="connsiteX56" fmla="*/ 337852 w 932973"/>
                <a:gd name="connsiteY56" fmla="*/ 27051 h 593598"/>
                <a:gd name="connsiteX57" fmla="*/ 332708 w 932973"/>
                <a:gd name="connsiteY57" fmla="*/ 33433 h 593598"/>
                <a:gd name="connsiteX58" fmla="*/ 343567 w 932973"/>
                <a:gd name="connsiteY58" fmla="*/ 33623 h 593598"/>
                <a:gd name="connsiteX59" fmla="*/ 347758 w 932973"/>
                <a:gd name="connsiteY59" fmla="*/ 43434 h 593598"/>
                <a:gd name="connsiteX60" fmla="*/ 344138 w 932973"/>
                <a:gd name="connsiteY60" fmla="*/ 48387 h 593598"/>
                <a:gd name="connsiteX61" fmla="*/ 344996 w 932973"/>
                <a:gd name="connsiteY61" fmla="*/ 55912 h 593598"/>
                <a:gd name="connsiteX62" fmla="*/ 349282 w 932973"/>
                <a:gd name="connsiteY62" fmla="*/ 53530 h 593598"/>
                <a:gd name="connsiteX63" fmla="*/ 349853 w 932973"/>
                <a:gd name="connsiteY63" fmla="*/ 59150 h 593598"/>
                <a:gd name="connsiteX64" fmla="*/ 360617 w 932973"/>
                <a:gd name="connsiteY64" fmla="*/ 63913 h 593598"/>
                <a:gd name="connsiteX65" fmla="*/ 364903 w 932973"/>
                <a:gd name="connsiteY65" fmla="*/ 73628 h 593598"/>
                <a:gd name="connsiteX66" fmla="*/ 371285 w 932973"/>
                <a:gd name="connsiteY66" fmla="*/ 71723 h 593598"/>
                <a:gd name="connsiteX67" fmla="*/ 365665 w 932973"/>
                <a:gd name="connsiteY67" fmla="*/ 77915 h 593598"/>
                <a:gd name="connsiteX68" fmla="*/ 376333 w 932973"/>
                <a:gd name="connsiteY68" fmla="*/ 85535 h 593598"/>
                <a:gd name="connsiteX69" fmla="*/ 383762 w 932973"/>
                <a:gd name="connsiteY69" fmla="*/ 97250 h 593598"/>
                <a:gd name="connsiteX70" fmla="*/ 391954 w 932973"/>
                <a:gd name="connsiteY70" fmla="*/ 91440 h 593598"/>
                <a:gd name="connsiteX71" fmla="*/ 392621 w 932973"/>
                <a:gd name="connsiteY71" fmla="*/ 95536 h 593598"/>
                <a:gd name="connsiteX72" fmla="*/ 401669 w 932973"/>
                <a:gd name="connsiteY72" fmla="*/ 95821 h 593598"/>
                <a:gd name="connsiteX73" fmla="*/ 421958 w 932973"/>
                <a:gd name="connsiteY73" fmla="*/ 110109 h 593598"/>
                <a:gd name="connsiteX74" fmla="*/ 429483 w 932973"/>
                <a:gd name="connsiteY74" fmla="*/ 108204 h 593598"/>
                <a:gd name="connsiteX75" fmla="*/ 435864 w 932973"/>
                <a:gd name="connsiteY75" fmla="*/ 116872 h 593598"/>
                <a:gd name="connsiteX76" fmla="*/ 442246 w 932973"/>
                <a:gd name="connsiteY76" fmla="*/ 114586 h 593598"/>
                <a:gd name="connsiteX77" fmla="*/ 453104 w 932973"/>
                <a:gd name="connsiteY77" fmla="*/ 126873 h 593598"/>
                <a:gd name="connsiteX78" fmla="*/ 462915 w 932973"/>
                <a:gd name="connsiteY78" fmla="*/ 126016 h 593598"/>
                <a:gd name="connsiteX79" fmla="*/ 474155 w 932973"/>
                <a:gd name="connsiteY79" fmla="*/ 135255 h 593598"/>
                <a:gd name="connsiteX80" fmla="*/ 478536 w 932973"/>
                <a:gd name="connsiteY80" fmla="*/ 129254 h 593598"/>
                <a:gd name="connsiteX81" fmla="*/ 488537 w 932973"/>
                <a:gd name="connsiteY81" fmla="*/ 131540 h 593598"/>
                <a:gd name="connsiteX82" fmla="*/ 501396 w 932973"/>
                <a:gd name="connsiteY82" fmla="*/ 124492 h 593598"/>
                <a:gd name="connsiteX83" fmla="*/ 527114 w 932973"/>
                <a:gd name="connsiteY83" fmla="*/ 132588 h 593598"/>
                <a:gd name="connsiteX84" fmla="*/ 539972 w 932973"/>
                <a:gd name="connsiteY84" fmla="*/ 125063 h 593598"/>
                <a:gd name="connsiteX85" fmla="*/ 541020 w 932973"/>
                <a:gd name="connsiteY85" fmla="*/ 128397 h 593598"/>
                <a:gd name="connsiteX86" fmla="*/ 544925 w 932973"/>
                <a:gd name="connsiteY86" fmla="*/ 126111 h 593598"/>
                <a:gd name="connsiteX87" fmla="*/ 554165 w 932973"/>
                <a:gd name="connsiteY87" fmla="*/ 128683 h 593598"/>
                <a:gd name="connsiteX88" fmla="*/ 554546 w 932973"/>
                <a:gd name="connsiteY88" fmla="*/ 123349 h 593598"/>
                <a:gd name="connsiteX89" fmla="*/ 558737 w 932973"/>
                <a:gd name="connsiteY89" fmla="*/ 121253 h 593598"/>
                <a:gd name="connsiteX90" fmla="*/ 572453 w 932973"/>
                <a:gd name="connsiteY90" fmla="*/ 127921 h 593598"/>
                <a:gd name="connsiteX91" fmla="*/ 575120 w 932973"/>
                <a:gd name="connsiteY91" fmla="*/ 122111 h 593598"/>
                <a:gd name="connsiteX92" fmla="*/ 581120 w 932973"/>
                <a:gd name="connsiteY92" fmla="*/ 120872 h 593598"/>
                <a:gd name="connsiteX93" fmla="*/ 595503 w 932973"/>
                <a:gd name="connsiteY93" fmla="*/ 132683 h 593598"/>
                <a:gd name="connsiteX94" fmla="*/ 593884 w 932973"/>
                <a:gd name="connsiteY94" fmla="*/ 135160 h 593598"/>
                <a:gd name="connsiteX95" fmla="*/ 598170 w 932973"/>
                <a:gd name="connsiteY95" fmla="*/ 139637 h 593598"/>
                <a:gd name="connsiteX96" fmla="*/ 606457 w 932973"/>
                <a:gd name="connsiteY96" fmla="*/ 142780 h 593598"/>
                <a:gd name="connsiteX97" fmla="*/ 628460 w 932973"/>
                <a:gd name="connsiteY97" fmla="*/ 131921 h 593598"/>
                <a:gd name="connsiteX98" fmla="*/ 627317 w 932973"/>
                <a:gd name="connsiteY98" fmla="*/ 129826 h 593598"/>
                <a:gd name="connsiteX99" fmla="*/ 630841 w 932973"/>
                <a:gd name="connsiteY99" fmla="*/ 130683 h 593598"/>
                <a:gd name="connsiteX100" fmla="*/ 635794 w 932973"/>
                <a:gd name="connsiteY100" fmla="*/ 122111 h 593598"/>
                <a:gd name="connsiteX101" fmla="*/ 643700 w 932973"/>
                <a:gd name="connsiteY101" fmla="*/ 122682 h 593598"/>
                <a:gd name="connsiteX102" fmla="*/ 645033 w 932973"/>
                <a:gd name="connsiteY102" fmla="*/ 130493 h 593598"/>
                <a:gd name="connsiteX103" fmla="*/ 648462 w 932973"/>
                <a:gd name="connsiteY103" fmla="*/ 130207 h 593598"/>
                <a:gd name="connsiteX104" fmla="*/ 644747 w 932973"/>
                <a:gd name="connsiteY104" fmla="*/ 146304 h 593598"/>
                <a:gd name="connsiteX105" fmla="*/ 649891 w 932973"/>
                <a:gd name="connsiteY105" fmla="*/ 153353 h 593598"/>
                <a:gd name="connsiteX106" fmla="*/ 647986 w 932973"/>
                <a:gd name="connsiteY106" fmla="*/ 163544 h 593598"/>
                <a:gd name="connsiteX107" fmla="*/ 643795 w 932973"/>
                <a:gd name="connsiteY107" fmla="*/ 163925 h 593598"/>
                <a:gd name="connsiteX108" fmla="*/ 650462 w 932973"/>
                <a:gd name="connsiteY108" fmla="*/ 175832 h 593598"/>
                <a:gd name="connsiteX109" fmla="*/ 646557 w 932973"/>
                <a:gd name="connsiteY109" fmla="*/ 182213 h 593598"/>
                <a:gd name="connsiteX110" fmla="*/ 653320 w 932973"/>
                <a:gd name="connsiteY110" fmla="*/ 185928 h 593598"/>
                <a:gd name="connsiteX111" fmla="*/ 657606 w 932973"/>
                <a:gd name="connsiteY111" fmla="*/ 203073 h 593598"/>
                <a:gd name="connsiteX112" fmla="*/ 662559 w 932973"/>
                <a:gd name="connsiteY112" fmla="*/ 202787 h 593598"/>
                <a:gd name="connsiteX113" fmla="*/ 665702 w 932973"/>
                <a:gd name="connsiteY113" fmla="*/ 198501 h 593598"/>
                <a:gd name="connsiteX114" fmla="*/ 670084 w 932973"/>
                <a:gd name="connsiteY114" fmla="*/ 201359 h 593598"/>
                <a:gd name="connsiteX115" fmla="*/ 669608 w 932973"/>
                <a:gd name="connsiteY115" fmla="*/ 209645 h 593598"/>
                <a:gd name="connsiteX116" fmla="*/ 673227 w 932973"/>
                <a:gd name="connsiteY116" fmla="*/ 215646 h 593598"/>
                <a:gd name="connsiteX117" fmla="*/ 686658 w 932973"/>
                <a:gd name="connsiteY117" fmla="*/ 211265 h 593598"/>
                <a:gd name="connsiteX118" fmla="*/ 691515 w 932973"/>
                <a:gd name="connsiteY118" fmla="*/ 204026 h 593598"/>
                <a:gd name="connsiteX119" fmla="*/ 697325 w 932973"/>
                <a:gd name="connsiteY119" fmla="*/ 202216 h 593598"/>
                <a:gd name="connsiteX120" fmla="*/ 704755 w 932973"/>
                <a:gd name="connsiteY120" fmla="*/ 205073 h 593598"/>
                <a:gd name="connsiteX121" fmla="*/ 711708 w 932973"/>
                <a:gd name="connsiteY121" fmla="*/ 216694 h 593598"/>
                <a:gd name="connsiteX122" fmla="*/ 730472 w 932973"/>
                <a:gd name="connsiteY122" fmla="*/ 219361 h 593598"/>
                <a:gd name="connsiteX123" fmla="*/ 736568 w 932973"/>
                <a:gd name="connsiteY123" fmla="*/ 218599 h 593598"/>
                <a:gd name="connsiteX124" fmla="*/ 737425 w 932973"/>
                <a:gd name="connsiteY124" fmla="*/ 214027 h 593598"/>
                <a:gd name="connsiteX125" fmla="*/ 740283 w 932973"/>
                <a:gd name="connsiteY125" fmla="*/ 218218 h 593598"/>
                <a:gd name="connsiteX126" fmla="*/ 745331 w 932973"/>
                <a:gd name="connsiteY126" fmla="*/ 214503 h 593598"/>
                <a:gd name="connsiteX127" fmla="*/ 743045 w 932973"/>
                <a:gd name="connsiteY127" fmla="*/ 243745 h 593598"/>
                <a:gd name="connsiteX128" fmla="*/ 751618 w 932973"/>
                <a:gd name="connsiteY128" fmla="*/ 239363 h 593598"/>
                <a:gd name="connsiteX129" fmla="*/ 759809 w 932973"/>
                <a:gd name="connsiteY129" fmla="*/ 247555 h 593598"/>
                <a:gd name="connsiteX130" fmla="*/ 769144 w 932973"/>
                <a:gd name="connsiteY130" fmla="*/ 248793 h 593598"/>
                <a:gd name="connsiteX131" fmla="*/ 770477 w 932973"/>
                <a:gd name="connsiteY131" fmla="*/ 253841 h 593598"/>
                <a:gd name="connsiteX132" fmla="*/ 776574 w 932973"/>
                <a:gd name="connsiteY132" fmla="*/ 257461 h 593598"/>
                <a:gd name="connsiteX133" fmla="*/ 793147 w 932973"/>
                <a:gd name="connsiteY133" fmla="*/ 252127 h 593598"/>
                <a:gd name="connsiteX134" fmla="*/ 796480 w 932973"/>
                <a:gd name="connsiteY134" fmla="*/ 256127 h 593598"/>
                <a:gd name="connsiteX135" fmla="*/ 799052 w 932973"/>
                <a:gd name="connsiteY135" fmla="*/ 248412 h 593598"/>
                <a:gd name="connsiteX136" fmla="*/ 808958 w 932973"/>
                <a:gd name="connsiteY136" fmla="*/ 249269 h 593598"/>
                <a:gd name="connsiteX137" fmla="*/ 811339 w 932973"/>
                <a:gd name="connsiteY137" fmla="*/ 238506 h 593598"/>
                <a:gd name="connsiteX138" fmla="*/ 815245 w 932973"/>
                <a:gd name="connsiteY138" fmla="*/ 237172 h 593598"/>
                <a:gd name="connsiteX139" fmla="*/ 824675 w 932973"/>
                <a:gd name="connsiteY139" fmla="*/ 244316 h 593598"/>
                <a:gd name="connsiteX140" fmla="*/ 822865 w 932973"/>
                <a:gd name="connsiteY140" fmla="*/ 262700 h 593598"/>
                <a:gd name="connsiteX141" fmla="*/ 833533 w 932973"/>
                <a:gd name="connsiteY141" fmla="*/ 268415 h 593598"/>
                <a:gd name="connsiteX142" fmla="*/ 840867 w 932973"/>
                <a:gd name="connsiteY142" fmla="*/ 265462 h 593598"/>
                <a:gd name="connsiteX143" fmla="*/ 840867 w 932973"/>
                <a:gd name="connsiteY143" fmla="*/ 265462 h 593598"/>
                <a:gd name="connsiteX144" fmla="*/ 842963 w 932973"/>
                <a:gd name="connsiteY144" fmla="*/ 273558 h 593598"/>
                <a:gd name="connsiteX145" fmla="*/ 848583 w 932973"/>
                <a:gd name="connsiteY145" fmla="*/ 272891 h 593598"/>
                <a:gd name="connsiteX146" fmla="*/ 851821 w 932973"/>
                <a:gd name="connsiteY146" fmla="*/ 277749 h 593598"/>
                <a:gd name="connsiteX147" fmla="*/ 852202 w 932973"/>
                <a:gd name="connsiteY147" fmla="*/ 284036 h 593598"/>
                <a:gd name="connsiteX148" fmla="*/ 859822 w 932973"/>
                <a:gd name="connsiteY148" fmla="*/ 286417 h 593598"/>
                <a:gd name="connsiteX149" fmla="*/ 866013 w 932973"/>
                <a:gd name="connsiteY149" fmla="*/ 301371 h 593598"/>
                <a:gd name="connsiteX150" fmla="*/ 875252 w 932973"/>
                <a:gd name="connsiteY150" fmla="*/ 292418 h 593598"/>
                <a:gd name="connsiteX151" fmla="*/ 880682 w 932973"/>
                <a:gd name="connsiteY151" fmla="*/ 293751 h 593598"/>
                <a:gd name="connsiteX152" fmla="*/ 889064 w 932973"/>
                <a:gd name="connsiteY152" fmla="*/ 306134 h 593598"/>
                <a:gd name="connsiteX153" fmla="*/ 901542 w 932973"/>
                <a:gd name="connsiteY153" fmla="*/ 301371 h 593598"/>
                <a:gd name="connsiteX154" fmla="*/ 909542 w 932973"/>
                <a:gd name="connsiteY154" fmla="*/ 315754 h 593598"/>
                <a:gd name="connsiteX155" fmla="*/ 922211 w 932973"/>
                <a:gd name="connsiteY155" fmla="*/ 319754 h 593598"/>
                <a:gd name="connsiteX156" fmla="*/ 925639 w 932973"/>
                <a:gd name="connsiteY156" fmla="*/ 326898 h 593598"/>
                <a:gd name="connsiteX157" fmla="*/ 900779 w 932973"/>
                <a:gd name="connsiteY157" fmla="*/ 340614 h 593598"/>
                <a:gd name="connsiteX158" fmla="*/ 897731 w 932973"/>
                <a:gd name="connsiteY158" fmla="*/ 344996 h 593598"/>
                <a:gd name="connsiteX159" fmla="*/ 900779 w 932973"/>
                <a:gd name="connsiteY159" fmla="*/ 353282 h 593598"/>
                <a:gd name="connsiteX160" fmla="*/ 890302 w 932973"/>
                <a:gd name="connsiteY160" fmla="*/ 356140 h 593598"/>
                <a:gd name="connsiteX161" fmla="*/ 887825 w 932973"/>
                <a:gd name="connsiteY161" fmla="*/ 365951 h 593598"/>
                <a:gd name="connsiteX162" fmla="*/ 893350 w 932973"/>
                <a:gd name="connsiteY162" fmla="*/ 371380 h 593598"/>
                <a:gd name="connsiteX163" fmla="*/ 894112 w 932973"/>
                <a:gd name="connsiteY163" fmla="*/ 378238 h 593598"/>
                <a:gd name="connsiteX164" fmla="*/ 901160 w 932973"/>
                <a:gd name="connsiteY164" fmla="*/ 379190 h 593598"/>
                <a:gd name="connsiteX165" fmla="*/ 906399 w 932973"/>
                <a:gd name="connsiteY165" fmla="*/ 389001 h 593598"/>
                <a:gd name="connsiteX166" fmla="*/ 904113 w 932973"/>
                <a:gd name="connsiteY166" fmla="*/ 398050 h 593598"/>
                <a:gd name="connsiteX167" fmla="*/ 910019 w 932973"/>
                <a:gd name="connsiteY167" fmla="*/ 401955 h 593598"/>
                <a:gd name="connsiteX168" fmla="*/ 902780 w 932973"/>
                <a:gd name="connsiteY168" fmla="*/ 407861 h 593598"/>
                <a:gd name="connsiteX169" fmla="*/ 906685 w 932973"/>
                <a:gd name="connsiteY169" fmla="*/ 414433 h 593598"/>
                <a:gd name="connsiteX170" fmla="*/ 905256 w 932973"/>
                <a:gd name="connsiteY170" fmla="*/ 417862 h 593598"/>
                <a:gd name="connsiteX171" fmla="*/ 914495 w 932973"/>
                <a:gd name="connsiteY171" fmla="*/ 419862 h 593598"/>
                <a:gd name="connsiteX172" fmla="*/ 916114 w 932973"/>
                <a:gd name="connsiteY172" fmla="*/ 425577 h 593598"/>
                <a:gd name="connsiteX173" fmla="*/ 924592 w 932973"/>
                <a:gd name="connsiteY173" fmla="*/ 432530 h 593598"/>
                <a:gd name="connsiteX174" fmla="*/ 927735 w 932973"/>
                <a:gd name="connsiteY174" fmla="*/ 455867 h 593598"/>
                <a:gd name="connsiteX175" fmla="*/ 925639 w 932973"/>
                <a:gd name="connsiteY175" fmla="*/ 465963 h 593598"/>
                <a:gd name="connsiteX176" fmla="*/ 932688 w 932973"/>
                <a:gd name="connsiteY176" fmla="*/ 476250 h 593598"/>
                <a:gd name="connsiteX177" fmla="*/ 932974 w 932973"/>
                <a:gd name="connsiteY177" fmla="*/ 485394 h 593598"/>
                <a:gd name="connsiteX178" fmla="*/ 932974 w 932973"/>
                <a:gd name="connsiteY178" fmla="*/ 485394 h 593598"/>
                <a:gd name="connsiteX179" fmla="*/ 922497 w 932973"/>
                <a:gd name="connsiteY179" fmla="*/ 495681 h 593598"/>
                <a:gd name="connsiteX180" fmla="*/ 908114 w 932973"/>
                <a:gd name="connsiteY180" fmla="*/ 499205 h 593598"/>
                <a:gd name="connsiteX181" fmla="*/ 896017 w 932973"/>
                <a:gd name="connsiteY181" fmla="*/ 494633 h 593598"/>
                <a:gd name="connsiteX182" fmla="*/ 877919 w 932973"/>
                <a:gd name="connsiteY182" fmla="*/ 481108 h 593598"/>
                <a:gd name="connsiteX183" fmla="*/ 857822 w 932973"/>
                <a:gd name="connsiteY183" fmla="*/ 483013 h 593598"/>
                <a:gd name="connsiteX184" fmla="*/ 853726 w 932973"/>
                <a:gd name="connsiteY184" fmla="*/ 487585 h 593598"/>
                <a:gd name="connsiteX185" fmla="*/ 852964 w 932973"/>
                <a:gd name="connsiteY185" fmla="*/ 496824 h 593598"/>
                <a:gd name="connsiteX186" fmla="*/ 831056 w 932973"/>
                <a:gd name="connsiteY186" fmla="*/ 512731 h 593598"/>
                <a:gd name="connsiteX187" fmla="*/ 828390 w 932973"/>
                <a:gd name="connsiteY187" fmla="*/ 507778 h 593598"/>
                <a:gd name="connsiteX188" fmla="*/ 815054 w 932973"/>
                <a:gd name="connsiteY188" fmla="*/ 507968 h 593598"/>
                <a:gd name="connsiteX189" fmla="*/ 809530 w 932973"/>
                <a:gd name="connsiteY189" fmla="*/ 504825 h 593598"/>
                <a:gd name="connsiteX190" fmla="*/ 813531 w 932973"/>
                <a:gd name="connsiteY190" fmla="*/ 509397 h 593598"/>
                <a:gd name="connsiteX191" fmla="*/ 812482 w 932973"/>
                <a:gd name="connsiteY191" fmla="*/ 516255 h 593598"/>
                <a:gd name="connsiteX192" fmla="*/ 817150 w 932973"/>
                <a:gd name="connsiteY192" fmla="*/ 517112 h 593598"/>
                <a:gd name="connsiteX193" fmla="*/ 815340 w 932973"/>
                <a:gd name="connsiteY193" fmla="*/ 527780 h 593598"/>
                <a:gd name="connsiteX194" fmla="*/ 805339 w 932973"/>
                <a:gd name="connsiteY194" fmla="*/ 526161 h 593598"/>
                <a:gd name="connsiteX195" fmla="*/ 808006 w 932973"/>
                <a:gd name="connsiteY195" fmla="*/ 521303 h 593598"/>
                <a:gd name="connsiteX196" fmla="*/ 796480 w 932973"/>
                <a:gd name="connsiteY196" fmla="*/ 519779 h 593598"/>
                <a:gd name="connsiteX197" fmla="*/ 790194 w 932973"/>
                <a:gd name="connsiteY197" fmla="*/ 524256 h 593598"/>
                <a:gd name="connsiteX198" fmla="*/ 791147 w 932973"/>
                <a:gd name="connsiteY198" fmla="*/ 529400 h 593598"/>
                <a:gd name="connsiteX199" fmla="*/ 784574 w 932973"/>
                <a:gd name="connsiteY199" fmla="*/ 525590 h 593598"/>
                <a:gd name="connsiteX200" fmla="*/ 780574 w 932973"/>
                <a:gd name="connsiteY200" fmla="*/ 532447 h 593598"/>
                <a:gd name="connsiteX201" fmla="*/ 783717 w 932973"/>
                <a:gd name="connsiteY201" fmla="*/ 537210 h 593598"/>
                <a:gd name="connsiteX202" fmla="*/ 786575 w 932973"/>
                <a:gd name="connsiteY202" fmla="*/ 532162 h 593598"/>
                <a:gd name="connsiteX203" fmla="*/ 789527 w 932973"/>
                <a:gd name="connsiteY203" fmla="*/ 533972 h 593598"/>
                <a:gd name="connsiteX204" fmla="*/ 782669 w 932973"/>
                <a:gd name="connsiteY204" fmla="*/ 544449 h 593598"/>
                <a:gd name="connsiteX205" fmla="*/ 778859 w 932973"/>
                <a:gd name="connsiteY205" fmla="*/ 543116 h 593598"/>
                <a:gd name="connsiteX206" fmla="*/ 766667 w 932973"/>
                <a:gd name="connsiteY206" fmla="*/ 548545 h 593598"/>
                <a:gd name="connsiteX207" fmla="*/ 764191 w 932973"/>
                <a:gd name="connsiteY207" fmla="*/ 544354 h 593598"/>
                <a:gd name="connsiteX208" fmla="*/ 757047 w 932973"/>
                <a:gd name="connsiteY208" fmla="*/ 544068 h 593598"/>
                <a:gd name="connsiteX209" fmla="*/ 737616 w 932973"/>
                <a:gd name="connsiteY209" fmla="*/ 554069 h 593598"/>
                <a:gd name="connsiteX210" fmla="*/ 717995 w 932973"/>
                <a:gd name="connsiteY210" fmla="*/ 553879 h 593598"/>
                <a:gd name="connsiteX211" fmla="*/ 712756 w 932973"/>
                <a:gd name="connsiteY211" fmla="*/ 548640 h 593598"/>
                <a:gd name="connsiteX212" fmla="*/ 708184 w 932973"/>
                <a:gd name="connsiteY212" fmla="*/ 550069 h 593598"/>
                <a:gd name="connsiteX213" fmla="*/ 705898 w 932973"/>
                <a:gd name="connsiteY213" fmla="*/ 566071 h 593598"/>
                <a:gd name="connsiteX214" fmla="*/ 683990 w 932973"/>
                <a:gd name="connsiteY214" fmla="*/ 569786 h 593598"/>
                <a:gd name="connsiteX215" fmla="*/ 670655 w 932973"/>
                <a:gd name="connsiteY215" fmla="*/ 584930 h 593598"/>
                <a:gd name="connsiteX216" fmla="*/ 669417 w 932973"/>
                <a:gd name="connsiteY216" fmla="*/ 592169 h 593598"/>
                <a:gd name="connsiteX217" fmla="*/ 669417 w 932973"/>
                <a:gd name="connsiteY217" fmla="*/ 592169 h 593598"/>
                <a:gd name="connsiteX218" fmla="*/ 661130 w 932973"/>
                <a:gd name="connsiteY218" fmla="*/ 593598 h 593598"/>
                <a:gd name="connsiteX219" fmla="*/ 661321 w 932973"/>
                <a:gd name="connsiteY219" fmla="*/ 589121 h 593598"/>
                <a:gd name="connsiteX220" fmla="*/ 657797 w 932973"/>
                <a:gd name="connsiteY220" fmla="*/ 590360 h 593598"/>
                <a:gd name="connsiteX221" fmla="*/ 653892 w 932973"/>
                <a:gd name="connsiteY221" fmla="*/ 584168 h 593598"/>
                <a:gd name="connsiteX222" fmla="*/ 644652 w 932973"/>
                <a:gd name="connsiteY222" fmla="*/ 590169 h 593598"/>
                <a:gd name="connsiteX223" fmla="*/ 642842 w 932973"/>
                <a:gd name="connsiteY223" fmla="*/ 583787 h 593598"/>
                <a:gd name="connsiteX224" fmla="*/ 638270 w 932973"/>
                <a:gd name="connsiteY224" fmla="*/ 586740 h 593598"/>
                <a:gd name="connsiteX225" fmla="*/ 634365 w 932973"/>
                <a:gd name="connsiteY225" fmla="*/ 576167 h 593598"/>
                <a:gd name="connsiteX226" fmla="*/ 639223 w 932973"/>
                <a:gd name="connsiteY226" fmla="*/ 566547 h 593598"/>
                <a:gd name="connsiteX227" fmla="*/ 628174 w 932973"/>
                <a:gd name="connsiteY227" fmla="*/ 562547 h 593598"/>
                <a:gd name="connsiteX228" fmla="*/ 635413 w 932973"/>
                <a:gd name="connsiteY228" fmla="*/ 546449 h 593598"/>
                <a:gd name="connsiteX229" fmla="*/ 643604 w 932973"/>
                <a:gd name="connsiteY229" fmla="*/ 544068 h 593598"/>
                <a:gd name="connsiteX230" fmla="*/ 645986 w 932973"/>
                <a:gd name="connsiteY230" fmla="*/ 537020 h 593598"/>
                <a:gd name="connsiteX231" fmla="*/ 638270 w 932973"/>
                <a:gd name="connsiteY231" fmla="*/ 528447 h 593598"/>
                <a:gd name="connsiteX232" fmla="*/ 631508 w 932973"/>
                <a:gd name="connsiteY232" fmla="*/ 527018 h 593598"/>
                <a:gd name="connsiteX233" fmla="*/ 644367 w 932973"/>
                <a:gd name="connsiteY233" fmla="*/ 519303 h 593598"/>
                <a:gd name="connsiteX234" fmla="*/ 640175 w 932973"/>
                <a:gd name="connsiteY234" fmla="*/ 511778 h 593598"/>
                <a:gd name="connsiteX235" fmla="*/ 636175 w 932973"/>
                <a:gd name="connsiteY235" fmla="*/ 510921 h 593598"/>
                <a:gd name="connsiteX236" fmla="*/ 635699 w 932973"/>
                <a:gd name="connsiteY236" fmla="*/ 505111 h 593598"/>
                <a:gd name="connsiteX237" fmla="*/ 621697 w 932973"/>
                <a:gd name="connsiteY237" fmla="*/ 505016 h 593598"/>
                <a:gd name="connsiteX238" fmla="*/ 624269 w 932973"/>
                <a:gd name="connsiteY238" fmla="*/ 482060 h 593598"/>
                <a:gd name="connsiteX239" fmla="*/ 600837 w 932973"/>
                <a:gd name="connsiteY239" fmla="*/ 502158 h 593598"/>
                <a:gd name="connsiteX240" fmla="*/ 571500 w 932973"/>
                <a:gd name="connsiteY240" fmla="*/ 537877 h 593598"/>
                <a:gd name="connsiteX241" fmla="*/ 566547 w 932973"/>
                <a:gd name="connsiteY241" fmla="*/ 535591 h 593598"/>
                <a:gd name="connsiteX242" fmla="*/ 565023 w 932973"/>
                <a:gd name="connsiteY242" fmla="*/ 539210 h 593598"/>
                <a:gd name="connsiteX243" fmla="*/ 560451 w 932973"/>
                <a:gd name="connsiteY243" fmla="*/ 528828 h 593598"/>
                <a:gd name="connsiteX244" fmla="*/ 548640 w 932973"/>
                <a:gd name="connsiteY244" fmla="*/ 533305 h 593598"/>
                <a:gd name="connsiteX245" fmla="*/ 545211 w 932973"/>
                <a:gd name="connsiteY245" fmla="*/ 511302 h 593598"/>
                <a:gd name="connsiteX246" fmla="*/ 557308 w 932973"/>
                <a:gd name="connsiteY246" fmla="*/ 501872 h 593598"/>
                <a:gd name="connsiteX247" fmla="*/ 558832 w 932973"/>
                <a:gd name="connsiteY247" fmla="*/ 492538 h 593598"/>
                <a:gd name="connsiteX248" fmla="*/ 548069 w 932973"/>
                <a:gd name="connsiteY248" fmla="*/ 504063 h 593598"/>
                <a:gd name="connsiteX249" fmla="*/ 542354 w 932973"/>
                <a:gd name="connsiteY249" fmla="*/ 488728 h 593598"/>
                <a:gd name="connsiteX250" fmla="*/ 517493 w 932973"/>
                <a:gd name="connsiteY250" fmla="*/ 516827 h 593598"/>
                <a:gd name="connsiteX251" fmla="*/ 503777 w 932973"/>
                <a:gd name="connsiteY251" fmla="*/ 513017 h 593598"/>
                <a:gd name="connsiteX252" fmla="*/ 499777 w 932973"/>
                <a:gd name="connsiteY252" fmla="*/ 516065 h 593598"/>
                <a:gd name="connsiteX253" fmla="*/ 489300 w 932973"/>
                <a:gd name="connsiteY253" fmla="*/ 511588 h 593598"/>
                <a:gd name="connsiteX254" fmla="*/ 483394 w 932973"/>
                <a:gd name="connsiteY254" fmla="*/ 521208 h 593598"/>
                <a:gd name="connsiteX255" fmla="*/ 479489 w 932973"/>
                <a:gd name="connsiteY255" fmla="*/ 524732 h 593598"/>
                <a:gd name="connsiteX256" fmla="*/ 474059 w 932973"/>
                <a:gd name="connsiteY256" fmla="*/ 523875 h 593598"/>
                <a:gd name="connsiteX257" fmla="*/ 469678 w 932973"/>
                <a:gd name="connsiteY257" fmla="*/ 530447 h 593598"/>
                <a:gd name="connsiteX258" fmla="*/ 471678 w 932973"/>
                <a:gd name="connsiteY258" fmla="*/ 518446 h 593598"/>
                <a:gd name="connsiteX259" fmla="*/ 463487 w 932973"/>
                <a:gd name="connsiteY259" fmla="*/ 513302 h 593598"/>
                <a:gd name="connsiteX260" fmla="*/ 464630 w 932973"/>
                <a:gd name="connsiteY260" fmla="*/ 507492 h 593598"/>
                <a:gd name="connsiteX261" fmla="*/ 458915 w 932973"/>
                <a:gd name="connsiteY261" fmla="*/ 512350 h 593598"/>
                <a:gd name="connsiteX262" fmla="*/ 456629 w 932973"/>
                <a:gd name="connsiteY262" fmla="*/ 507683 h 593598"/>
                <a:gd name="connsiteX263" fmla="*/ 443294 w 932973"/>
                <a:gd name="connsiteY263" fmla="*/ 504825 h 593598"/>
                <a:gd name="connsiteX264" fmla="*/ 443103 w 932973"/>
                <a:gd name="connsiteY264" fmla="*/ 492538 h 593598"/>
                <a:gd name="connsiteX265" fmla="*/ 442436 w 932973"/>
                <a:gd name="connsiteY265" fmla="*/ 496348 h 593598"/>
                <a:gd name="connsiteX266" fmla="*/ 432054 w 932973"/>
                <a:gd name="connsiteY266" fmla="*/ 489871 h 593598"/>
                <a:gd name="connsiteX267" fmla="*/ 430435 w 932973"/>
                <a:gd name="connsiteY267" fmla="*/ 483394 h 593598"/>
                <a:gd name="connsiteX268" fmla="*/ 404717 w 932973"/>
                <a:gd name="connsiteY268" fmla="*/ 472059 h 593598"/>
                <a:gd name="connsiteX269" fmla="*/ 394240 w 932973"/>
                <a:gd name="connsiteY269" fmla="*/ 476155 h 593598"/>
                <a:gd name="connsiteX270" fmla="*/ 381000 w 932973"/>
                <a:gd name="connsiteY270" fmla="*/ 475869 h 593598"/>
                <a:gd name="connsiteX271" fmla="*/ 378143 w 932973"/>
                <a:gd name="connsiteY271" fmla="*/ 470916 h 593598"/>
                <a:gd name="connsiteX272" fmla="*/ 362045 w 932973"/>
                <a:gd name="connsiteY272" fmla="*/ 472440 h 593598"/>
                <a:gd name="connsiteX273" fmla="*/ 360331 w 932973"/>
                <a:gd name="connsiteY273" fmla="*/ 467106 h 593598"/>
                <a:gd name="connsiteX274" fmla="*/ 356997 w 932973"/>
                <a:gd name="connsiteY274" fmla="*/ 468725 h 593598"/>
                <a:gd name="connsiteX275" fmla="*/ 344996 w 932973"/>
                <a:gd name="connsiteY275" fmla="*/ 455200 h 593598"/>
                <a:gd name="connsiteX276" fmla="*/ 306324 w 932973"/>
                <a:gd name="connsiteY276" fmla="*/ 451866 h 593598"/>
                <a:gd name="connsiteX277" fmla="*/ 305753 w 932973"/>
                <a:gd name="connsiteY277" fmla="*/ 445389 h 593598"/>
                <a:gd name="connsiteX278" fmla="*/ 293942 w 932973"/>
                <a:gd name="connsiteY278" fmla="*/ 443484 h 593598"/>
                <a:gd name="connsiteX279" fmla="*/ 285274 w 932973"/>
                <a:gd name="connsiteY279" fmla="*/ 444627 h 593598"/>
                <a:gd name="connsiteX280" fmla="*/ 284226 w 932973"/>
                <a:gd name="connsiteY280" fmla="*/ 454819 h 593598"/>
                <a:gd name="connsiteX281" fmla="*/ 280035 w 932973"/>
                <a:gd name="connsiteY281" fmla="*/ 455771 h 593598"/>
                <a:gd name="connsiteX282" fmla="*/ 272987 w 932973"/>
                <a:gd name="connsiteY282" fmla="*/ 450056 h 593598"/>
                <a:gd name="connsiteX283" fmla="*/ 257556 w 932973"/>
                <a:gd name="connsiteY283" fmla="*/ 452914 h 593598"/>
                <a:gd name="connsiteX284" fmla="*/ 254508 w 932973"/>
                <a:gd name="connsiteY284" fmla="*/ 456914 h 593598"/>
                <a:gd name="connsiteX285" fmla="*/ 261271 w 932973"/>
                <a:gd name="connsiteY285" fmla="*/ 462439 h 593598"/>
                <a:gd name="connsiteX286" fmla="*/ 255556 w 932973"/>
                <a:gd name="connsiteY286" fmla="*/ 473012 h 593598"/>
                <a:gd name="connsiteX287" fmla="*/ 260414 w 932973"/>
                <a:gd name="connsiteY287" fmla="*/ 480632 h 593598"/>
                <a:gd name="connsiteX288" fmla="*/ 268510 w 932973"/>
                <a:gd name="connsiteY288" fmla="*/ 483870 h 593598"/>
                <a:gd name="connsiteX289" fmla="*/ 271844 w 932973"/>
                <a:gd name="connsiteY289" fmla="*/ 491966 h 593598"/>
                <a:gd name="connsiteX290" fmla="*/ 258604 w 932973"/>
                <a:gd name="connsiteY290" fmla="*/ 502825 h 593598"/>
                <a:gd name="connsiteX291" fmla="*/ 250317 w 932973"/>
                <a:gd name="connsiteY291" fmla="*/ 500920 h 593598"/>
                <a:gd name="connsiteX292" fmla="*/ 247745 w 932973"/>
                <a:gd name="connsiteY292" fmla="*/ 507111 h 593598"/>
                <a:gd name="connsiteX293" fmla="*/ 238887 w 932973"/>
                <a:gd name="connsiteY293" fmla="*/ 511302 h 593598"/>
                <a:gd name="connsiteX294" fmla="*/ 236029 w 932973"/>
                <a:gd name="connsiteY294" fmla="*/ 506730 h 593598"/>
                <a:gd name="connsiteX295" fmla="*/ 230315 w 932973"/>
                <a:gd name="connsiteY295" fmla="*/ 507206 h 593598"/>
                <a:gd name="connsiteX296" fmla="*/ 224219 w 932973"/>
                <a:gd name="connsiteY296" fmla="*/ 497777 h 593598"/>
                <a:gd name="connsiteX297" fmla="*/ 208217 w 932973"/>
                <a:gd name="connsiteY297" fmla="*/ 489966 h 593598"/>
                <a:gd name="connsiteX298" fmla="*/ 178975 w 932973"/>
                <a:gd name="connsiteY298" fmla="*/ 491966 h 593598"/>
                <a:gd name="connsiteX299" fmla="*/ 167640 w 932973"/>
                <a:gd name="connsiteY299" fmla="*/ 494633 h 593598"/>
                <a:gd name="connsiteX300" fmla="*/ 166307 w 932973"/>
                <a:gd name="connsiteY300" fmla="*/ 503682 h 593598"/>
                <a:gd name="connsiteX301" fmla="*/ 158401 w 932973"/>
                <a:gd name="connsiteY301" fmla="*/ 506730 h 593598"/>
                <a:gd name="connsiteX302" fmla="*/ 160877 w 932973"/>
                <a:gd name="connsiteY302" fmla="*/ 514921 h 593598"/>
                <a:gd name="connsiteX303" fmla="*/ 153924 w 932973"/>
                <a:gd name="connsiteY303" fmla="*/ 516541 h 593598"/>
                <a:gd name="connsiteX304" fmla="*/ 147352 w 932973"/>
                <a:gd name="connsiteY304" fmla="*/ 511302 h 593598"/>
                <a:gd name="connsiteX305" fmla="*/ 142208 w 932973"/>
                <a:gd name="connsiteY305" fmla="*/ 514921 h 593598"/>
                <a:gd name="connsiteX306" fmla="*/ 136875 w 932973"/>
                <a:gd name="connsiteY306" fmla="*/ 513397 h 593598"/>
                <a:gd name="connsiteX307" fmla="*/ 130302 w 932973"/>
                <a:gd name="connsiteY307" fmla="*/ 527780 h 593598"/>
                <a:gd name="connsiteX308" fmla="*/ 126492 w 932973"/>
                <a:gd name="connsiteY308" fmla="*/ 525590 h 593598"/>
                <a:gd name="connsiteX309" fmla="*/ 127445 w 932973"/>
                <a:gd name="connsiteY309" fmla="*/ 531400 h 593598"/>
                <a:gd name="connsiteX310" fmla="*/ 123730 w 932973"/>
                <a:gd name="connsiteY310" fmla="*/ 530352 h 593598"/>
                <a:gd name="connsiteX311" fmla="*/ 124587 w 932973"/>
                <a:gd name="connsiteY311" fmla="*/ 536448 h 593598"/>
                <a:gd name="connsiteX312" fmla="*/ 119158 w 932973"/>
                <a:gd name="connsiteY312" fmla="*/ 540068 h 593598"/>
                <a:gd name="connsiteX313" fmla="*/ 120682 w 932973"/>
                <a:gd name="connsiteY313" fmla="*/ 545592 h 593598"/>
                <a:gd name="connsiteX314" fmla="*/ 115348 w 932973"/>
                <a:gd name="connsiteY314" fmla="*/ 549878 h 593598"/>
                <a:gd name="connsiteX315" fmla="*/ 116586 w 932973"/>
                <a:gd name="connsiteY315" fmla="*/ 558737 h 593598"/>
                <a:gd name="connsiteX316" fmla="*/ 105346 w 932973"/>
                <a:gd name="connsiteY316" fmla="*/ 567690 h 593598"/>
                <a:gd name="connsiteX317" fmla="*/ 107347 w 932973"/>
                <a:gd name="connsiteY317" fmla="*/ 580263 h 593598"/>
                <a:gd name="connsiteX318" fmla="*/ 102394 w 932973"/>
                <a:gd name="connsiteY318" fmla="*/ 581978 h 593598"/>
                <a:gd name="connsiteX319" fmla="*/ 102394 w 932973"/>
                <a:gd name="connsiteY319" fmla="*/ 581978 h 593598"/>
                <a:gd name="connsiteX320" fmla="*/ 87821 w 932973"/>
                <a:gd name="connsiteY320" fmla="*/ 570929 h 593598"/>
                <a:gd name="connsiteX321" fmla="*/ 90583 w 932973"/>
                <a:gd name="connsiteY321" fmla="*/ 562261 h 593598"/>
                <a:gd name="connsiteX322" fmla="*/ 87344 w 932973"/>
                <a:gd name="connsiteY322" fmla="*/ 558260 h 593598"/>
                <a:gd name="connsiteX323" fmla="*/ 87440 w 932973"/>
                <a:gd name="connsiteY323" fmla="*/ 548830 h 593598"/>
                <a:gd name="connsiteX324" fmla="*/ 82677 w 932973"/>
                <a:gd name="connsiteY324" fmla="*/ 544544 h 593598"/>
                <a:gd name="connsiteX325" fmla="*/ 71342 w 932973"/>
                <a:gd name="connsiteY325" fmla="*/ 553403 h 593598"/>
                <a:gd name="connsiteX326" fmla="*/ 63913 w 932973"/>
                <a:gd name="connsiteY326" fmla="*/ 554165 h 593598"/>
                <a:gd name="connsiteX327" fmla="*/ 66770 w 932973"/>
                <a:gd name="connsiteY327" fmla="*/ 541306 h 593598"/>
                <a:gd name="connsiteX328" fmla="*/ 57912 w 932973"/>
                <a:gd name="connsiteY328" fmla="*/ 533876 h 593598"/>
                <a:gd name="connsiteX329" fmla="*/ 62675 w 932973"/>
                <a:gd name="connsiteY329" fmla="*/ 516827 h 593598"/>
                <a:gd name="connsiteX330" fmla="*/ 58579 w 932973"/>
                <a:gd name="connsiteY330" fmla="*/ 517017 h 593598"/>
                <a:gd name="connsiteX331" fmla="*/ 60198 w 932973"/>
                <a:gd name="connsiteY331" fmla="*/ 512731 h 593598"/>
                <a:gd name="connsiteX332" fmla="*/ 56198 w 932973"/>
                <a:gd name="connsiteY332" fmla="*/ 509302 h 593598"/>
                <a:gd name="connsiteX333" fmla="*/ 49149 w 932973"/>
                <a:gd name="connsiteY333" fmla="*/ 511588 h 593598"/>
                <a:gd name="connsiteX334" fmla="*/ 48768 w 932973"/>
                <a:gd name="connsiteY334" fmla="*/ 506254 h 593598"/>
                <a:gd name="connsiteX335" fmla="*/ 45244 w 932973"/>
                <a:gd name="connsiteY335" fmla="*/ 509778 h 593598"/>
                <a:gd name="connsiteX336" fmla="*/ 40672 w 932973"/>
                <a:gd name="connsiteY336" fmla="*/ 503587 h 593598"/>
                <a:gd name="connsiteX337" fmla="*/ 35719 w 932973"/>
                <a:gd name="connsiteY337" fmla="*/ 503492 h 593598"/>
                <a:gd name="connsiteX338" fmla="*/ 33147 w 932973"/>
                <a:gd name="connsiteY338" fmla="*/ 481394 h 593598"/>
                <a:gd name="connsiteX339" fmla="*/ 25241 w 932973"/>
                <a:gd name="connsiteY339" fmla="*/ 480727 h 593598"/>
                <a:gd name="connsiteX340" fmla="*/ 17812 w 932973"/>
                <a:gd name="connsiteY340" fmla="*/ 490442 h 593598"/>
                <a:gd name="connsiteX341" fmla="*/ 18764 w 932973"/>
                <a:gd name="connsiteY341" fmla="*/ 497396 h 593598"/>
                <a:gd name="connsiteX342" fmla="*/ 15145 w 932973"/>
                <a:gd name="connsiteY342" fmla="*/ 500920 h 593598"/>
                <a:gd name="connsiteX343" fmla="*/ 6668 w 932973"/>
                <a:gd name="connsiteY343" fmla="*/ 497586 h 593598"/>
                <a:gd name="connsiteX344" fmla="*/ 4572 w 932973"/>
                <a:gd name="connsiteY344" fmla="*/ 486728 h 593598"/>
                <a:gd name="connsiteX345" fmla="*/ 2000 w 932973"/>
                <a:gd name="connsiteY345" fmla="*/ 483775 h 593598"/>
                <a:gd name="connsiteX346" fmla="*/ 0 w 932973"/>
                <a:gd name="connsiteY346" fmla="*/ 486346 h 593598"/>
                <a:gd name="connsiteX347" fmla="*/ 858 w 932973"/>
                <a:gd name="connsiteY347" fmla="*/ 479679 h 593598"/>
                <a:gd name="connsiteX348" fmla="*/ 6382 w 932973"/>
                <a:gd name="connsiteY348" fmla="*/ 477107 h 593598"/>
                <a:gd name="connsiteX349" fmla="*/ 16669 w 932973"/>
                <a:gd name="connsiteY349" fmla="*/ 479108 h 593598"/>
                <a:gd name="connsiteX350" fmla="*/ 18764 w 932973"/>
                <a:gd name="connsiteY350" fmla="*/ 462439 h 593598"/>
                <a:gd name="connsiteX351" fmla="*/ 17526 w 932973"/>
                <a:gd name="connsiteY351" fmla="*/ 453009 h 593598"/>
                <a:gd name="connsiteX352" fmla="*/ 14478 w 932973"/>
                <a:gd name="connsiteY352" fmla="*/ 453771 h 593598"/>
                <a:gd name="connsiteX353" fmla="*/ 21717 w 932973"/>
                <a:gd name="connsiteY353" fmla="*/ 441293 h 593598"/>
                <a:gd name="connsiteX354" fmla="*/ 23051 w 932973"/>
                <a:gd name="connsiteY354" fmla="*/ 426720 h 593598"/>
                <a:gd name="connsiteX355" fmla="*/ 2286 w 932973"/>
                <a:gd name="connsiteY355" fmla="*/ 407099 h 593598"/>
                <a:gd name="connsiteX356" fmla="*/ 5144 w 932973"/>
                <a:gd name="connsiteY356" fmla="*/ 393383 h 593598"/>
                <a:gd name="connsiteX357" fmla="*/ 15716 w 932973"/>
                <a:gd name="connsiteY357" fmla="*/ 391192 h 593598"/>
                <a:gd name="connsiteX358" fmla="*/ 22955 w 932973"/>
                <a:gd name="connsiteY358" fmla="*/ 395192 h 593598"/>
                <a:gd name="connsiteX359" fmla="*/ 31814 w 932973"/>
                <a:gd name="connsiteY359" fmla="*/ 385953 h 593598"/>
                <a:gd name="connsiteX360" fmla="*/ 30194 w 932973"/>
                <a:gd name="connsiteY360" fmla="*/ 379952 h 593598"/>
                <a:gd name="connsiteX361" fmla="*/ 37148 w 932973"/>
                <a:gd name="connsiteY361" fmla="*/ 379476 h 593598"/>
                <a:gd name="connsiteX362" fmla="*/ 42196 w 932973"/>
                <a:gd name="connsiteY362" fmla="*/ 391763 h 593598"/>
                <a:gd name="connsiteX363" fmla="*/ 53150 w 932973"/>
                <a:gd name="connsiteY363" fmla="*/ 392144 h 593598"/>
                <a:gd name="connsiteX364" fmla="*/ 69533 w 932973"/>
                <a:gd name="connsiteY364" fmla="*/ 374809 h 593598"/>
                <a:gd name="connsiteX365" fmla="*/ 79153 w 932973"/>
                <a:gd name="connsiteY365" fmla="*/ 370046 h 593598"/>
                <a:gd name="connsiteX366" fmla="*/ 88392 w 932973"/>
                <a:gd name="connsiteY366" fmla="*/ 371094 h 593598"/>
                <a:gd name="connsiteX367" fmla="*/ 84868 w 932973"/>
                <a:gd name="connsiteY367" fmla="*/ 382619 h 593598"/>
                <a:gd name="connsiteX368" fmla="*/ 91059 w 932973"/>
                <a:gd name="connsiteY368" fmla="*/ 387001 h 593598"/>
                <a:gd name="connsiteX369" fmla="*/ 111062 w 932973"/>
                <a:gd name="connsiteY369" fmla="*/ 373094 h 593598"/>
                <a:gd name="connsiteX370" fmla="*/ 116396 w 932973"/>
                <a:gd name="connsiteY370" fmla="*/ 382715 h 593598"/>
                <a:gd name="connsiteX371" fmla="*/ 115919 w 932973"/>
                <a:gd name="connsiteY371" fmla="*/ 392525 h 593598"/>
                <a:gd name="connsiteX372" fmla="*/ 129350 w 932973"/>
                <a:gd name="connsiteY372" fmla="*/ 374713 h 593598"/>
                <a:gd name="connsiteX373" fmla="*/ 139256 w 932973"/>
                <a:gd name="connsiteY373" fmla="*/ 367379 h 593598"/>
                <a:gd name="connsiteX374" fmla="*/ 144113 w 932973"/>
                <a:gd name="connsiteY374" fmla="*/ 370046 h 593598"/>
                <a:gd name="connsiteX375" fmla="*/ 145161 w 932973"/>
                <a:gd name="connsiteY375" fmla="*/ 364046 h 593598"/>
                <a:gd name="connsiteX376" fmla="*/ 152210 w 932973"/>
                <a:gd name="connsiteY376" fmla="*/ 361474 h 593598"/>
                <a:gd name="connsiteX377" fmla="*/ 154210 w 932973"/>
                <a:gd name="connsiteY377" fmla="*/ 354711 h 593598"/>
                <a:gd name="connsiteX378" fmla="*/ 167926 w 932973"/>
                <a:gd name="connsiteY378" fmla="*/ 342805 h 593598"/>
                <a:gd name="connsiteX379" fmla="*/ 182404 w 932973"/>
                <a:gd name="connsiteY379" fmla="*/ 337376 h 593598"/>
                <a:gd name="connsiteX380" fmla="*/ 190786 w 932973"/>
                <a:gd name="connsiteY380" fmla="*/ 339852 h 593598"/>
                <a:gd name="connsiteX381" fmla="*/ 195167 w 932973"/>
                <a:gd name="connsiteY381" fmla="*/ 335947 h 593598"/>
                <a:gd name="connsiteX382" fmla="*/ 197263 w 932973"/>
                <a:gd name="connsiteY382" fmla="*/ 345281 h 593598"/>
                <a:gd name="connsiteX383" fmla="*/ 204311 w 932973"/>
                <a:gd name="connsiteY383" fmla="*/ 349568 h 593598"/>
                <a:gd name="connsiteX384" fmla="*/ 214979 w 932973"/>
                <a:gd name="connsiteY384" fmla="*/ 324041 h 593598"/>
                <a:gd name="connsiteX385" fmla="*/ 209645 w 932973"/>
                <a:gd name="connsiteY385" fmla="*/ 316897 h 593598"/>
                <a:gd name="connsiteX386" fmla="*/ 209169 w 932973"/>
                <a:gd name="connsiteY386" fmla="*/ 308420 h 593598"/>
                <a:gd name="connsiteX387" fmla="*/ 218123 w 932973"/>
                <a:gd name="connsiteY387" fmla="*/ 301180 h 593598"/>
                <a:gd name="connsiteX388" fmla="*/ 211836 w 932973"/>
                <a:gd name="connsiteY388" fmla="*/ 266795 h 593598"/>
                <a:gd name="connsiteX389" fmla="*/ 188309 w 932973"/>
                <a:gd name="connsiteY389" fmla="*/ 254794 h 593598"/>
                <a:gd name="connsiteX390" fmla="*/ 191929 w 932973"/>
                <a:gd name="connsiteY390" fmla="*/ 249555 h 593598"/>
                <a:gd name="connsiteX391" fmla="*/ 180404 w 932973"/>
                <a:gd name="connsiteY391" fmla="*/ 247841 h 593598"/>
                <a:gd name="connsiteX392" fmla="*/ 172688 w 932973"/>
                <a:gd name="connsiteY392" fmla="*/ 242411 h 593598"/>
                <a:gd name="connsiteX393" fmla="*/ 161925 w 932973"/>
                <a:gd name="connsiteY393" fmla="*/ 244316 h 593598"/>
                <a:gd name="connsiteX394" fmla="*/ 164878 w 932973"/>
                <a:gd name="connsiteY394" fmla="*/ 235934 h 593598"/>
                <a:gd name="connsiteX395" fmla="*/ 162496 w 932973"/>
                <a:gd name="connsiteY395" fmla="*/ 223838 h 593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Lst>
              <a:rect l="l" t="t" r="r" b="b"/>
              <a:pathLst>
                <a:path w="932973" h="593598">
                  <a:moveTo>
                    <a:pt x="144209" y="219361"/>
                  </a:moveTo>
                  <a:lnTo>
                    <a:pt x="145542" y="211169"/>
                  </a:lnTo>
                  <a:lnTo>
                    <a:pt x="151067" y="208026"/>
                  </a:lnTo>
                  <a:lnTo>
                    <a:pt x="144685" y="195453"/>
                  </a:lnTo>
                  <a:lnTo>
                    <a:pt x="150209" y="189357"/>
                  </a:lnTo>
                  <a:lnTo>
                    <a:pt x="144971" y="177832"/>
                  </a:lnTo>
                  <a:lnTo>
                    <a:pt x="149162" y="166878"/>
                  </a:lnTo>
                  <a:lnTo>
                    <a:pt x="145161" y="160211"/>
                  </a:lnTo>
                  <a:lnTo>
                    <a:pt x="146971" y="152305"/>
                  </a:lnTo>
                  <a:lnTo>
                    <a:pt x="140494" y="149638"/>
                  </a:lnTo>
                  <a:lnTo>
                    <a:pt x="133826" y="138970"/>
                  </a:lnTo>
                  <a:lnTo>
                    <a:pt x="137636" y="120015"/>
                  </a:lnTo>
                  <a:lnTo>
                    <a:pt x="143828" y="109157"/>
                  </a:lnTo>
                  <a:lnTo>
                    <a:pt x="150876" y="104775"/>
                  </a:lnTo>
                  <a:lnTo>
                    <a:pt x="148781" y="97346"/>
                  </a:lnTo>
                  <a:lnTo>
                    <a:pt x="160401" y="95060"/>
                  </a:lnTo>
                  <a:lnTo>
                    <a:pt x="172593" y="99632"/>
                  </a:lnTo>
                  <a:lnTo>
                    <a:pt x="183833" y="97441"/>
                  </a:lnTo>
                  <a:lnTo>
                    <a:pt x="196691" y="103918"/>
                  </a:lnTo>
                  <a:lnTo>
                    <a:pt x="204692" y="99155"/>
                  </a:lnTo>
                  <a:lnTo>
                    <a:pt x="205454" y="94012"/>
                  </a:lnTo>
                  <a:lnTo>
                    <a:pt x="214408" y="97250"/>
                  </a:lnTo>
                  <a:lnTo>
                    <a:pt x="219456" y="91726"/>
                  </a:lnTo>
                  <a:lnTo>
                    <a:pt x="213170" y="83629"/>
                  </a:lnTo>
                  <a:lnTo>
                    <a:pt x="211550" y="66675"/>
                  </a:lnTo>
                  <a:lnTo>
                    <a:pt x="197739" y="57531"/>
                  </a:lnTo>
                  <a:lnTo>
                    <a:pt x="178594" y="51911"/>
                  </a:lnTo>
                  <a:lnTo>
                    <a:pt x="170117" y="56674"/>
                  </a:lnTo>
                  <a:lnTo>
                    <a:pt x="166211" y="52578"/>
                  </a:lnTo>
                  <a:lnTo>
                    <a:pt x="169450" y="29432"/>
                  </a:lnTo>
                  <a:lnTo>
                    <a:pt x="157067" y="22765"/>
                  </a:lnTo>
                  <a:lnTo>
                    <a:pt x="143637" y="23622"/>
                  </a:lnTo>
                  <a:lnTo>
                    <a:pt x="127064" y="17717"/>
                  </a:lnTo>
                  <a:lnTo>
                    <a:pt x="135255" y="6477"/>
                  </a:lnTo>
                  <a:lnTo>
                    <a:pt x="146590" y="6191"/>
                  </a:lnTo>
                  <a:lnTo>
                    <a:pt x="150781" y="0"/>
                  </a:lnTo>
                  <a:lnTo>
                    <a:pt x="152781" y="3810"/>
                  </a:lnTo>
                  <a:lnTo>
                    <a:pt x="160592" y="6096"/>
                  </a:lnTo>
                  <a:lnTo>
                    <a:pt x="176784" y="4001"/>
                  </a:lnTo>
                  <a:lnTo>
                    <a:pt x="198311" y="12002"/>
                  </a:lnTo>
                  <a:lnTo>
                    <a:pt x="214408" y="9525"/>
                  </a:lnTo>
                  <a:lnTo>
                    <a:pt x="222600" y="16669"/>
                  </a:lnTo>
                  <a:lnTo>
                    <a:pt x="245840" y="14859"/>
                  </a:lnTo>
                  <a:lnTo>
                    <a:pt x="262414" y="2953"/>
                  </a:lnTo>
                  <a:lnTo>
                    <a:pt x="266986" y="17336"/>
                  </a:lnTo>
                  <a:lnTo>
                    <a:pt x="273749" y="17336"/>
                  </a:lnTo>
                  <a:lnTo>
                    <a:pt x="280130" y="25718"/>
                  </a:lnTo>
                  <a:lnTo>
                    <a:pt x="284321" y="18383"/>
                  </a:lnTo>
                  <a:lnTo>
                    <a:pt x="292989" y="17907"/>
                  </a:lnTo>
                  <a:lnTo>
                    <a:pt x="294704" y="9811"/>
                  </a:lnTo>
                  <a:lnTo>
                    <a:pt x="304514" y="9906"/>
                  </a:lnTo>
                  <a:lnTo>
                    <a:pt x="312896" y="2572"/>
                  </a:lnTo>
                  <a:lnTo>
                    <a:pt x="312896" y="2572"/>
                  </a:lnTo>
                  <a:lnTo>
                    <a:pt x="321659" y="11906"/>
                  </a:lnTo>
                  <a:lnTo>
                    <a:pt x="319659" y="17050"/>
                  </a:lnTo>
                  <a:lnTo>
                    <a:pt x="326136" y="13621"/>
                  </a:lnTo>
                  <a:lnTo>
                    <a:pt x="337852" y="27051"/>
                  </a:lnTo>
                  <a:lnTo>
                    <a:pt x="332708" y="33433"/>
                  </a:lnTo>
                  <a:lnTo>
                    <a:pt x="343567" y="33623"/>
                  </a:lnTo>
                  <a:lnTo>
                    <a:pt x="347758" y="43434"/>
                  </a:lnTo>
                  <a:lnTo>
                    <a:pt x="344138" y="48387"/>
                  </a:lnTo>
                  <a:lnTo>
                    <a:pt x="344996" y="55912"/>
                  </a:lnTo>
                  <a:lnTo>
                    <a:pt x="349282" y="53530"/>
                  </a:lnTo>
                  <a:lnTo>
                    <a:pt x="349853" y="59150"/>
                  </a:lnTo>
                  <a:lnTo>
                    <a:pt x="360617" y="63913"/>
                  </a:lnTo>
                  <a:lnTo>
                    <a:pt x="364903" y="73628"/>
                  </a:lnTo>
                  <a:lnTo>
                    <a:pt x="371285" y="71723"/>
                  </a:lnTo>
                  <a:lnTo>
                    <a:pt x="365665" y="77915"/>
                  </a:lnTo>
                  <a:lnTo>
                    <a:pt x="376333" y="85535"/>
                  </a:lnTo>
                  <a:lnTo>
                    <a:pt x="383762" y="97250"/>
                  </a:lnTo>
                  <a:lnTo>
                    <a:pt x="391954" y="91440"/>
                  </a:lnTo>
                  <a:lnTo>
                    <a:pt x="392621" y="95536"/>
                  </a:lnTo>
                  <a:lnTo>
                    <a:pt x="401669" y="95821"/>
                  </a:lnTo>
                  <a:lnTo>
                    <a:pt x="421958" y="110109"/>
                  </a:lnTo>
                  <a:lnTo>
                    <a:pt x="429483" y="108204"/>
                  </a:lnTo>
                  <a:lnTo>
                    <a:pt x="435864" y="116872"/>
                  </a:lnTo>
                  <a:lnTo>
                    <a:pt x="442246" y="114586"/>
                  </a:lnTo>
                  <a:lnTo>
                    <a:pt x="453104" y="126873"/>
                  </a:lnTo>
                  <a:lnTo>
                    <a:pt x="462915" y="126016"/>
                  </a:lnTo>
                  <a:lnTo>
                    <a:pt x="474155" y="135255"/>
                  </a:lnTo>
                  <a:lnTo>
                    <a:pt x="478536" y="129254"/>
                  </a:lnTo>
                  <a:lnTo>
                    <a:pt x="488537" y="131540"/>
                  </a:lnTo>
                  <a:lnTo>
                    <a:pt x="501396" y="124492"/>
                  </a:lnTo>
                  <a:lnTo>
                    <a:pt x="527114" y="132588"/>
                  </a:lnTo>
                  <a:lnTo>
                    <a:pt x="539972" y="125063"/>
                  </a:lnTo>
                  <a:lnTo>
                    <a:pt x="541020" y="128397"/>
                  </a:lnTo>
                  <a:lnTo>
                    <a:pt x="544925" y="126111"/>
                  </a:lnTo>
                  <a:lnTo>
                    <a:pt x="554165" y="128683"/>
                  </a:lnTo>
                  <a:lnTo>
                    <a:pt x="554546" y="123349"/>
                  </a:lnTo>
                  <a:lnTo>
                    <a:pt x="558737" y="121253"/>
                  </a:lnTo>
                  <a:lnTo>
                    <a:pt x="572453" y="127921"/>
                  </a:lnTo>
                  <a:lnTo>
                    <a:pt x="575120" y="122111"/>
                  </a:lnTo>
                  <a:lnTo>
                    <a:pt x="581120" y="120872"/>
                  </a:lnTo>
                  <a:lnTo>
                    <a:pt x="595503" y="132683"/>
                  </a:lnTo>
                  <a:lnTo>
                    <a:pt x="593884" y="135160"/>
                  </a:lnTo>
                  <a:lnTo>
                    <a:pt x="598170" y="139637"/>
                  </a:lnTo>
                  <a:lnTo>
                    <a:pt x="606457" y="142780"/>
                  </a:lnTo>
                  <a:lnTo>
                    <a:pt x="628460" y="131921"/>
                  </a:lnTo>
                  <a:lnTo>
                    <a:pt x="627317" y="129826"/>
                  </a:lnTo>
                  <a:lnTo>
                    <a:pt x="630841" y="130683"/>
                  </a:lnTo>
                  <a:lnTo>
                    <a:pt x="635794" y="122111"/>
                  </a:lnTo>
                  <a:lnTo>
                    <a:pt x="643700" y="122682"/>
                  </a:lnTo>
                  <a:lnTo>
                    <a:pt x="645033" y="130493"/>
                  </a:lnTo>
                  <a:lnTo>
                    <a:pt x="648462" y="130207"/>
                  </a:lnTo>
                  <a:lnTo>
                    <a:pt x="644747" y="146304"/>
                  </a:lnTo>
                  <a:lnTo>
                    <a:pt x="649891" y="153353"/>
                  </a:lnTo>
                  <a:lnTo>
                    <a:pt x="647986" y="163544"/>
                  </a:lnTo>
                  <a:lnTo>
                    <a:pt x="643795" y="163925"/>
                  </a:lnTo>
                  <a:lnTo>
                    <a:pt x="650462" y="175832"/>
                  </a:lnTo>
                  <a:lnTo>
                    <a:pt x="646557" y="182213"/>
                  </a:lnTo>
                  <a:lnTo>
                    <a:pt x="653320" y="185928"/>
                  </a:lnTo>
                  <a:lnTo>
                    <a:pt x="657606" y="203073"/>
                  </a:lnTo>
                  <a:lnTo>
                    <a:pt x="662559" y="202787"/>
                  </a:lnTo>
                  <a:lnTo>
                    <a:pt x="665702" y="198501"/>
                  </a:lnTo>
                  <a:lnTo>
                    <a:pt x="670084" y="201359"/>
                  </a:lnTo>
                  <a:lnTo>
                    <a:pt x="669608" y="209645"/>
                  </a:lnTo>
                  <a:lnTo>
                    <a:pt x="673227" y="215646"/>
                  </a:lnTo>
                  <a:lnTo>
                    <a:pt x="686658" y="211265"/>
                  </a:lnTo>
                  <a:lnTo>
                    <a:pt x="691515" y="204026"/>
                  </a:lnTo>
                  <a:lnTo>
                    <a:pt x="697325" y="202216"/>
                  </a:lnTo>
                  <a:lnTo>
                    <a:pt x="704755" y="205073"/>
                  </a:lnTo>
                  <a:lnTo>
                    <a:pt x="711708" y="216694"/>
                  </a:lnTo>
                  <a:lnTo>
                    <a:pt x="730472" y="219361"/>
                  </a:lnTo>
                  <a:lnTo>
                    <a:pt x="736568" y="218599"/>
                  </a:lnTo>
                  <a:lnTo>
                    <a:pt x="737425" y="214027"/>
                  </a:lnTo>
                  <a:lnTo>
                    <a:pt x="740283" y="218218"/>
                  </a:lnTo>
                  <a:lnTo>
                    <a:pt x="745331" y="214503"/>
                  </a:lnTo>
                  <a:lnTo>
                    <a:pt x="743045" y="243745"/>
                  </a:lnTo>
                  <a:lnTo>
                    <a:pt x="751618" y="239363"/>
                  </a:lnTo>
                  <a:lnTo>
                    <a:pt x="759809" y="247555"/>
                  </a:lnTo>
                  <a:lnTo>
                    <a:pt x="769144" y="248793"/>
                  </a:lnTo>
                  <a:lnTo>
                    <a:pt x="770477" y="253841"/>
                  </a:lnTo>
                  <a:lnTo>
                    <a:pt x="776574" y="257461"/>
                  </a:lnTo>
                  <a:lnTo>
                    <a:pt x="793147" y="252127"/>
                  </a:lnTo>
                  <a:lnTo>
                    <a:pt x="796480" y="256127"/>
                  </a:lnTo>
                  <a:lnTo>
                    <a:pt x="799052" y="248412"/>
                  </a:lnTo>
                  <a:lnTo>
                    <a:pt x="808958" y="249269"/>
                  </a:lnTo>
                  <a:lnTo>
                    <a:pt x="811339" y="238506"/>
                  </a:lnTo>
                  <a:lnTo>
                    <a:pt x="815245" y="237172"/>
                  </a:lnTo>
                  <a:lnTo>
                    <a:pt x="824675" y="244316"/>
                  </a:lnTo>
                  <a:lnTo>
                    <a:pt x="822865" y="262700"/>
                  </a:lnTo>
                  <a:lnTo>
                    <a:pt x="833533" y="268415"/>
                  </a:lnTo>
                  <a:lnTo>
                    <a:pt x="840867" y="265462"/>
                  </a:lnTo>
                  <a:lnTo>
                    <a:pt x="840867" y="265462"/>
                  </a:lnTo>
                  <a:lnTo>
                    <a:pt x="842963" y="273558"/>
                  </a:lnTo>
                  <a:lnTo>
                    <a:pt x="848583" y="272891"/>
                  </a:lnTo>
                  <a:lnTo>
                    <a:pt x="851821" y="277749"/>
                  </a:lnTo>
                  <a:lnTo>
                    <a:pt x="852202" y="284036"/>
                  </a:lnTo>
                  <a:lnTo>
                    <a:pt x="859822" y="286417"/>
                  </a:lnTo>
                  <a:lnTo>
                    <a:pt x="866013" y="301371"/>
                  </a:lnTo>
                  <a:lnTo>
                    <a:pt x="875252" y="292418"/>
                  </a:lnTo>
                  <a:lnTo>
                    <a:pt x="880682" y="293751"/>
                  </a:lnTo>
                  <a:lnTo>
                    <a:pt x="889064" y="306134"/>
                  </a:lnTo>
                  <a:lnTo>
                    <a:pt x="901542" y="301371"/>
                  </a:lnTo>
                  <a:lnTo>
                    <a:pt x="909542" y="315754"/>
                  </a:lnTo>
                  <a:lnTo>
                    <a:pt x="922211" y="319754"/>
                  </a:lnTo>
                  <a:lnTo>
                    <a:pt x="925639" y="326898"/>
                  </a:lnTo>
                  <a:lnTo>
                    <a:pt x="900779" y="340614"/>
                  </a:lnTo>
                  <a:lnTo>
                    <a:pt x="897731" y="344996"/>
                  </a:lnTo>
                  <a:lnTo>
                    <a:pt x="900779" y="353282"/>
                  </a:lnTo>
                  <a:lnTo>
                    <a:pt x="890302" y="356140"/>
                  </a:lnTo>
                  <a:lnTo>
                    <a:pt x="887825" y="365951"/>
                  </a:lnTo>
                  <a:lnTo>
                    <a:pt x="893350" y="371380"/>
                  </a:lnTo>
                  <a:lnTo>
                    <a:pt x="894112" y="378238"/>
                  </a:lnTo>
                  <a:lnTo>
                    <a:pt x="901160" y="379190"/>
                  </a:lnTo>
                  <a:lnTo>
                    <a:pt x="906399" y="389001"/>
                  </a:lnTo>
                  <a:lnTo>
                    <a:pt x="904113" y="398050"/>
                  </a:lnTo>
                  <a:lnTo>
                    <a:pt x="910019" y="401955"/>
                  </a:lnTo>
                  <a:lnTo>
                    <a:pt x="902780" y="407861"/>
                  </a:lnTo>
                  <a:lnTo>
                    <a:pt x="906685" y="414433"/>
                  </a:lnTo>
                  <a:lnTo>
                    <a:pt x="905256" y="417862"/>
                  </a:lnTo>
                  <a:lnTo>
                    <a:pt x="914495" y="419862"/>
                  </a:lnTo>
                  <a:lnTo>
                    <a:pt x="916114" y="425577"/>
                  </a:lnTo>
                  <a:lnTo>
                    <a:pt x="924592" y="432530"/>
                  </a:lnTo>
                  <a:lnTo>
                    <a:pt x="927735" y="455867"/>
                  </a:lnTo>
                  <a:lnTo>
                    <a:pt x="925639" y="465963"/>
                  </a:lnTo>
                  <a:lnTo>
                    <a:pt x="932688" y="476250"/>
                  </a:lnTo>
                  <a:lnTo>
                    <a:pt x="932974" y="485394"/>
                  </a:lnTo>
                  <a:lnTo>
                    <a:pt x="932974" y="485394"/>
                  </a:lnTo>
                  <a:lnTo>
                    <a:pt x="922497" y="495681"/>
                  </a:lnTo>
                  <a:lnTo>
                    <a:pt x="908114" y="499205"/>
                  </a:lnTo>
                  <a:lnTo>
                    <a:pt x="896017" y="494633"/>
                  </a:lnTo>
                  <a:lnTo>
                    <a:pt x="877919" y="481108"/>
                  </a:lnTo>
                  <a:lnTo>
                    <a:pt x="857822" y="483013"/>
                  </a:lnTo>
                  <a:lnTo>
                    <a:pt x="853726" y="487585"/>
                  </a:lnTo>
                  <a:lnTo>
                    <a:pt x="852964" y="496824"/>
                  </a:lnTo>
                  <a:lnTo>
                    <a:pt x="831056" y="512731"/>
                  </a:lnTo>
                  <a:lnTo>
                    <a:pt x="828390" y="507778"/>
                  </a:lnTo>
                  <a:lnTo>
                    <a:pt x="815054" y="507968"/>
                  </a:lnTo>
                  <a:lnTo>
                    <a:pt x="809530" y="504825"/>
                  </a:lnTo>
                  <a:lnTo>
                    <a:pt x="813531" y="509397"/>
                  </a:lnTo>
                  <a:lnTo>
                    <a:pt x="812482" y="516255"/>
                  </a:lnTo>
                  <a:lnTo>
                    <a:pt x="817150" y="517112"/>
                  </a:lnTo>
                  <a:lnTo>
                    <a:pt x="815340" y="527780"/>
                  </a:lnTo>
                  <a:lnTo>
                    <a:pt x="805339" y="526161"/>
                  </a:lnTo>
                  <a:lnTo>
                    <a:pt x="808006" y="521303"/>
                  </a:lnTo>
                  <a:lnTo>
                    <a:pt x="796480" y="519779"/>
                  </a:lnTo>
                  <a:lnTo>
                    <a:pt x="790194" y="524256"/>
                  </a:lnTo>
                  <a:lnTo>
                    <a:pt x="791147" y="529400"/>
                  </a:lnTo>
                  <a:lnTo>
                    <a:pt x="784574" y="525590"/>
                  </a:lnTo>
                  <a:lnTo>
                    <a:pt x="780574" y="532447"/>
                  </a:lnTo>
                  <a:lnTo>
                    <a:pt x="783717" y="537210"/>
                  </a:lnTo>
                  <a:lnTo>
                    <a:pt x="786575" y="532162"/>
                  </a:lnTo>
                  <a:lnTo>
                    <a:pt x="789527" y="533972"/>
                  </a:lnTo>
                  <a:lnTo>
                    <a:pt x="782669" y="544449"/>
                  </a:lnTo>
                  <a:lnTo>
                    <a:pt x="778859" y="543116"/>
                  </a:lnTo>
                  <a:lnTo>
                    <a:pt x="766667" y="548545"/>
                  </a:lnTo>
                  <a:lnTo>
                    <a:pt x="764191" y="544354"/>
                  </a:lnTo>
                  <a:lnTo>
                    <a:pt x="757047" y="544068"/>
                  </a:lnTo>
                  <a:lnTo>
                    <a:pt x="737616" y="554069"/>
                  </a:lnTo>
                  <a:lnTo>
                    <a:pt x="717995" y="553879"/>
                  </a:lnTo>
                  <a:lnTo>
                    <a:pt x="712756" y="548640"/>
                  </a:lnTo>
                  <a:lnTo>
                    <a:pt x="708184" y="550069"/>
                  </a:lnTo>
                  <a:lnTo>
                    <a:pt x="705898" y="566071"/>
                  </a:lnTo>
                  <a:lnTo>
                    <a:pt x="683990" y="569786"/>
                  </a:lnTo>
                  <a:lnTo>
                    <a:pt x="670655" y="584930"/>
                  </a:lnTo>
                  <a:lnTo>
                    <a:pt x="669417" y="592169"/>
                  </a:lnTo>
                  <a:lnTo>
                    <a:pt x="669417" y="592169"/>
                  </a:lnTo>
                  <a:lnTo>
                    <a:pt x="661130" y="593598"/>
                  </a:lnTo>
                  <a:lnTo>
                    <a:pt x="661321" y="589121"/>
                  </a:lnTo>
                  <a:lnTo>
                    <a:pt x="657797" y="590360"/>
                  </a:lnTo>
                  <a:lnTo>
                    <a:pt x="653892" y="584168"/>
                  </a:lnTo>
                  <a:lnTo>
                    <a:pt x="644652" y="590169"/>
                  </a:lnTo>
                  <a:lnTo>
                    <a:pt x="642842" y="583787"/>
                  </a:lnTo>
                  <a:lnTo>
                    <a:pt x="638270" y="586740"/>
                  </a:lnTo>
                  <a:lnTo>
                    <a:pt x="634365" y="576167"/>
                  </a:lnTo>
                  <a:lnTo>
                    <a:pt x="639223" y="566547"/>
                  </a:lnTo>
                  <a:lnTo>
                    <a:pt x="628174" y="562547"/>
                  </a:lnTo>
                  <a:lnTo>
                    <a:pt x="635413" y="546449"/>
                  </a:lnTo>
                  <a:lnTo>
                    <a:pt x="643604" y="544068"/>
                  </a:lnTo>
                  <a:lnTo>
                    <a:pt x="645986" y="537020"/>
                  </a:lnTo>
                  <a:lnTo>
                    <a:pt x="638270" y="528447"/>
                  </a:lnTo>
                  <a:lnTo>
                    <a:pt x="631508" y="527018"/>
                  </a:lnTo>
                  <a:lnTo>
                    <a:pt x="644367" y="519303"/>
                  </a:lnTo>
                  <a:lnTo>
                    <a:pt x="640175" y="511778"/>
                  </a:lnTo>
                  <a:lnTo>
                    <a:pt x="636175" y="510921"/>
                  </a:lnTo>
                  <a:lnTo>
                    <a:pt x="635699" y="505111"/>
                  </a:lnTo>
                  <a:lnTo>
                    <a:pt x="621697" y="505016"/>
                  </a:lnTo>
                  <a:lnTo>
                    <a:pt x="624269" y="482060"/>
                  </a:lnTo>
                  <a:lnTo>
                    <a:pt x="600837" y="502158"/>
                  </a:lnTo>
                  <a:lnTo>
                    <a:pt x="571500" y="537877"/>
                  </a:lnTo>
                  <a:lnTo>
                    <a:pt x="566547" y="535591"/>
                  </a:lnTo>
                  <a:lnTo>
                    <a:pt x="565023" y="539210"/>
                  </a:lnTo>
                  <a:lnTo>
                    <a:pt x="560451" y="528828"/>
                  </a:lnTo>
                  <a:lnTo>
                    <a:pt x="548640" y="533305"/>
                  </a:lnTo>
                  <a:lnTo>
                    <a:pt x="545211" y="511302"/>
                  </a:lnTo>
                  <a:lnTo>
                    <a:pt x="557308" y="501872"/>
                  </a:lnTo>
                  <a:lnTo>
                    <a:pt x="558832" y="492538"/>
                  </a:lnTo>
                  <a:lnTo>
                    <a:pt x="548069" y="504063"/>
                  </a:lnTo>
                  <a:lnTo>
                    <a:pt x="542354" y="488728"/>
                  </a:lnTo>
                  <a:lnTo>
                    <a:pt x="517493" y="516827"/>
                  </a:lnTo>
                  <a:lnTo>
                    <a:pt x="503777" y="513017"/>
                  </a:lnTo>
                  <a:lnTo>
                    <a:pt x="499777" y="516065"/>
                  </a:lnTo>
                  <a:lnTo>
                    <a:pt x="489300" y="511588"/>
                  </a:lnTo>
                  <a:lnTo>
                    <a:pt x="483394" y="521208"/>
                  </a:lnTo>
                  <a:lnTo>
                    <a:pt x="479489" y="524732"/>
                  </a:lnTo>
                  <a:lnTo>
                    <a:pt x="474059" y="523875"/>
                  </a:lnTo>
                  <a:lnTo>
                    <a:pt x="469678" y="530447"/>
                  </a:lnTo>
                  <a:lnTo>
                    <a:pt x="471678" y="518446"/>
                  </a:lnTo>
                  <a:lnTo>
                    <a:pt x="463487" y="513302"/>
                  </a:lnTo>
                  <a:lnTo>
                    <a:pt x="464630" y="507492"/>
                  </a:lnTo>
                  <a:lnTo>
                    <a:pt x="458915" y="512350"/>
                  </a:lnTo>
                  <a:lnTo>
                    <a:pt x="456629" y="507683"/>
                  </a:lnTo>
                  <a:lnTo>
                    <a:pt x="443294" y="504825"/>
                  </a:lnTo>
                  <a:lnTo>
                    <a:pt x="443103" y="492538"/>
                  </a:lnTo>
                  <a:lnTo>
                    <a:pt x="442436" y="496348"/>
                  </a:lnTo>
                  <a:lnTo>
                    <a:pt x="432054" y="489871"/>
                  </a:lnTo>
                  <a:lnTo>
                    <a:pt x="430435" y="483394"/>
                  </a:lnTo>
                  <a:lnTo>
                    <a:pt x="404717" y="472059"/>
                  </a:lnTo>
                  <a:lnTo>
                    <a:pt x="394240" y="476155"/>
                  </a:lnTo>
                  <a:lnTo>
                    <a:pt x="381000" y="475869"/>
                  </a:lnTo>
                  <a:lnTo>
                    <a:pt x="378143" y="470916"/>
                  </a:lnTo>
                  <a:lnTo>
                    <a:pt x="362045" y="472440"/>
                  </a:lnTo>
                  <a:lnTo>
                    <a:pt x="360331" y="467106"/>
                  </a:lnTo>
                  <a:lnTo>
                    <a:pt x="356997" y="468725"/>
                  </a:lnTo>
                  <a:lnTo>
                    <a:pt x="344996" y="455200"/>
                  </a:lnTo>
                  <a:lnTo>
                    <a:pt x="306324" y="451866"/>
                  </a:lnTo>
                  <a:lnTo>
                    <a:pt x="305753" y="445389"/>
                  </a:lnTo>
                  <a:lnTo>
                    <a:pt x="293942" y="443484"/>
                  </a:lnTo>
                  <a:lnTo>
                    <a:pt x="285274" y="444627"/>
                  </a:lnTo>
                  <a:lnTo>
                    <a:pt x="284226" y="454819"/>
                  </a:lnTo>
                  <a:lnTo>
                    <a:pt x="280035" y="455771"/>
                  </a:lnTo>
                  <a:lnTo>
                    <a:pt x="272987" y="450056"/>
                  </a:lnTo>
                  <a:lnTo>
                    <a:pt x="257556" y="452914"/>
                  </a:lnTo>
                  <a:lnTo>
                    <a:pt x="254508" y="456914"/>
                  </a:lnTo>
                  <a:lnTo>
                    <a:pt x="261271" y="462439"/>
                  </a:lnTo>
                  <a:lnTo>
                    <a:pt x="255556" y="473012"/>
                  </a:lnTo>
                  <a:lnTo>
                    <a:pt x="260414" y="480632"/>
                  </a:lnTo>
                  <a:lnTo>
                    <a:pt x="268510" y="483870"/>
                  </a:lnTo>
                  <a:lnTo>
                    <a:pt x="271844" y="491966"/>
                  </a:lnTo>
                  <a:lnTo>
                    <a:pt x="258604" y="502825"/>
                  </a:lnTo>
                  <a:lnTo>
                    <a:pt x="250317" y="500920"/>
                  </a:lnTo>
                  <a:lnTo>
                    <a:pt x="247745" y="507111"/>
                  </a:lnTo>
                  <a:lnTo>
                    <a:pt x="238887" y="511302"/>
                  </a:lnTo>
                  <a:lnTo>
                    <a:pt x="236029" y="506730"/>
                  </a:lnTo>
                  <a:lnTo>
                    <a:pt x="230315" y="507206"/>
                  </a:lnTo>
                  <a:lnTo>
                    <a:pt x="224219" y="497777"/>
                  </a:lnTo>
                  <a:lnTo>
                    <a:pt x="208217" y="489966"/>
                  </a:lnTo>
                  <a:lnTo>
                    <a:pt x="178975" y="491966"/>
                  </a:lnTo>
                  <a:lnTo>
                    <a:pt x="167640" y="494633"/>
                  </a:lnTo>
                  <a:lnTo>
                    <a:pt x="166307" y="503682"/>
                  </a:lnTo>
                  <a:lnTo>
                    <a:pt x="158401" y="506730"/>
                  </a:lnTo>
                  <a:lnTo>
                    <a:pt x="160877" y="514921"/>
                  </a:lnTo>
                  <a:lnTo>
                    <a:pt x="153924" y="516541"/>
                  </a:lnTo>
                  <a:lnTo>
                    <a:pt x="147352" y="511302"/>
                  </a:lnTo>
                  <a:lnTo>
                    <a:pt x="142208" y="514921"/>
                  </a:lnTo>
                  <a:lnTo>
                    <a:pt x="136875" y="513397"/>
                  </a:lnTo>
                  <a:lnTo>
                    <a:pt x="130302" y="527780"/>
                  </a:lnTo>
                  <a:lnTo>
                    <a:pt x="126492" y="525590"/>
                  </a:lnTo>
                  <a:lnTo>
                    <a:pt x="127445" y="531400"/>
                  </a:lnTo>
                  <a:lnTo>
                    <a:pt x="123730" y="530352"/>
                  </a:lnTo>
                  <a:lnTo>
                    <a:pt x="124587" y="536448"/>
                  </a:lnTo>
                  <a:lnTo>
                    <a:pt x="119158" y="540068"/>
                  </a:lnTo>
                  <a:lnTo>
                    <a:pt x="120682" y="545592"/>
                  </a:lnTo>
                  <a:lnTo>
                    <a:pt x="115348" y="549878"/>
                  </a:lnTo>
                  <a:lnTo>
                    <a:pt x="116586" y="558737"/>
                  </a:lnTo>
                  <a:lnTo>
                    <a:pt x="105346" y="567690"/>
                  </a:lnTo>
                  <a:lnTo>
                    <a:pt x="107347" y="580263"/>
                  </a:lnTo>
                  <a:lnTo>
                    <a:pt x="102394" y="581978"/>
                  </a:lnTo>
                  <a:lnTo>
                    <a:pt x="102394" y="581978"/>
                  </a:lnTo>
                  <a:lnTo>
                    <a:pt x="87821" y="570929"/>
                  </a:lnTo>
                  <a:lnTo>
                    <a:pt x="90583" y="562261"/>
                  </a:lnTo>
                  <a:lnTo>
                    <a:pt x="87344" y="558260"/>
                  </a:lnTo>
                  <a:lnTo>
                    <a:pt x="87440" y="548830"/>
                  </a:lnTo>
                  <a:lnTo>
                    <a:pt x="82677" y="544544"/>
                  </a:lnTo>
                  <a:lnTo>
                    <a:pt x="71342" y="553403"/>
                  </a:lnTo>
                  <a:lnTo>
                    <a:pt x="63913" y="554165"/>
                  </a:lnTo>
                  <a:lnTo>
                    <a:pt x="66770" y="541306"/>
                  </a:lnTo>
                  <a:lnTo>
                    <a:pt x="57912" y="533876"/>
                  </a:lnTo>
                  <a:lnTo>
                    <a:pt x="62675" y="516827"/>
                  </a:lnTo>
                  <a:lnTo>
                    <a:pt x="58579" y="517017"/>
                  </a:lnTo>
                  <a:lnTo>
                    <a:pt x="60198" y="512731"/>
                  </a:lnTo>
                  <a:lnTo>
                    <a:pt x="56198" y="509302"/>
                  </a:lnTo>
                  <a:lnTo>
                    <a:pt x="49149" y="511588"/>
                  </a:lnTo>
                  <a:lnTo>
                    <a:pt x="48768" y="506254"/>
                  </a:lnTo>
                  <a:lnTo>
                    <a:pt x="45244" y="509778"/>
                  </a:lnTo>
                  <a:lnTo>
                    <a:pt x="40672" y="503587"/>
                  </a:lnTo>
                  <a:lnTo>
                    <a:pt x="35719" y="503492"/>
                  </a:lnTo>
                  <a:lnTo>
                    <a:pt x="33147" y="481394"/>
                  </a:lnTo>
                  <a:lnTo>
                    <a:pt x="25241" y="480727"/>
                  </a:lnTo>
                  <a:lnTo>
                    <a:pt x="17812" y="490442"/>
                  </a:lnTo>
                  <a:lnTo>
                    <a:pt x="18764" y="497396"/>
                  </a:lnTo>
                  <a:lnTo>
                    <a:pt x="15145" y="500920"/>
                  </a:lnTo>
                  <a:lnTo>
                    <a:pt x="6668" y="497586"/>
                  </a:lnTo>
                  <a:lnTo>
                    <a:pt x="4572" y="486728"/>
                  </a:lnTo>
                  <a:lnTo>
                    <a:pt x="2000" y="483775"/>
                  </a:lnTo>
                  <a:lnTo>
                    <a:pt x="0" y="486346"/>
                  </a:lnTo>
                  <a:lnTo>
                    <a:pt x="858" y="479679"/>
                  </a:lnTo>
                  <a:lnTo>
                    <a:pt x="6382" y="477107"/>
                  </a:lnTo>
                  <a:lnTo>
                    <a:pt x="16669" y="479108"/>
                  </a:lnTo>
                  <a:lnTo>
                    <a:pt x="18764" y="462439"/>
                  </a:lnTo>
                  <a:lnTo>
                    <a:pt x="17526" y="453009"/>
                  </a:lnTo>
                  <a:lnTo>
                    <a:pt x="14478" y="453771"/>
                  </a:lnTo>
                  <a:lnTo>
                    <a:pt x="21717" y="441293"/>
                  </a:lnTo>
                  <a:lnTo>
                    <a:pt x="23051" y="426720"/>
                  </a:lnTo>
                  <a:lnTo>
                    <a:pt x="2286" y="407099"/>
                  </a:lnTo>
                  <a:lnTo>
                    <a:pt x="5144" y="393383"/>
                  </a:lnTo>
                  <a:lnTo>
                    <a:pt x="15716" y="391192"/>
                  </a:lnTo>
                  <a:lnTo>
                    <a:pt x="22955" y="395192"/>
                  </a:lnTo>
                  <a:lnTo>
                    <a:pt x="31814" y="385953"/>
                  </a:lnTo>
                  <a:lnTo>
                    <a:pt x="30194" y="379952"/>
                  </a:lnTo>
                  <a:lnTo>
                    <a:pt x="37148" y="379476"/>
                  </a:lnTo>
                  <a:lnTo>
                    <a:pt x="42196" y="391763"/>
                  </a:lnTo>
                  <a:lnTo>
                    <a:pt x="53150" y="392144"/>
                  </a:lnTo>
                  <a:lnTo>
                    <a:pt x="69533" y="374809"/>
                  </a:lnTo>
                  <a:lnTo>
                    <a:pt x="79153" y="370046"/>
                  </a:lnTo>
                  <a:lnTo>
                    <a:pt x="88392" y="371094"/>
                  </a:lnTo>
                  <a:lnTo>
                    <a:pt x="84868" y="382619"/>
                  </a:lnTo>
                  <a:lnTo>
                    <a:pt x="91059" y="387001"/>
                  </a:lnTo>
                  <a:lnTo>
                    <a:pt x="111062" y="373094"/>
                  </a:lnTo>
                  <a:lnTo>
                    <a:pt x="116396" y="382715"/>
                  </a:lnTo>
                  <a:lnTo>
                    <a:pt x="115919" y="392525"/>
                  </a:lnTo>
                  <a:lnTo>
                    <a:pt x="129350" y="374713"/>
                  </a:lnTo>
                  <a:lnTo>
                    <a:pt x="139256" y="367379"/>
                  </a:lnTo>
                  <a:lnTo>
                    <a:pt x="144113" y="370046"/>
                  </a:lnTo>
                  <a:lnTo>
                    <a:pt x="145161" y="364046"/>
                  </a:lnTo>
                  <a:lnTo>
                    <a:pt x="152210" y="361474"/>
                  </a:lnTo>
                  <a:lnTo>
                    <a:pt x="154210" y="354711"/>
                  </a:lnTo>
                  <a:lnTo>
                    <a:pt x="167926" y="342805"/>
                  </a:lnTo>
                  <a:lnTo>
                    <a:pt x="182404" y="337376"/>
                  </a:lnTo>
                  <a:lnTo>
                    <a:pt x="190786" y="339852"/>
                  </a:lnTo>
                  <a:lnTo>
                    <a:pt x="195167" y="335947"/>
                  </a:lnTo>
                  <a:lnTo>
                    <a:pt x="197263" y="345281"/>
                  </a:lnTo>
                  <a:lnTo>
                    <a:pt x="204311" y="349568"/>
                  </a:lnTo>
                  <a:lnTo>
                    <a:pt x="214979" y="324041"/>
                  </a:lnTo>
                  <a:lnTo>
                    <a:pt x="209645" y="316897"/>
                  </a:lnTo>
                  <a:lnTo>
                    <a:pt x="209169" y="308420"/>
                  </a:lnTo>
                  <a:lnTo>
                    <a:pt x="218123" y="301180"/>
                  </a:lnTo>
                  <a:lnTo>
                    <a:pt x="211836" y="266795"/>
                  </a:lnTo>
                  <a:lnTo>
                    <a:pt x="188309" y="254794"/>
                  </a:lnTo>
                  <a:lnTo>
                    <a:pt x="191929" y="249555"/>
                  </a:lnTo>
                  <a:lnTo>
                    <a:pt x="180404" y="247841"/>
                  </a:lnTo>
                  <a:lnTo>
                    <a:pt x="172688" y="242411"/>
                  </a:lnTo>
                  <a:lnTo>
                    <a:pt x="161925" y="244316"/>
                  </a:lnTo>
                  <a:lnTo>
                    <a:pt x="164878" y="235934"/>
                  </a:lnTo>
                  <a:lnTo>
                    <a:pt x="162496" y="223838"/>
                  </a:lnTo>
                  <a:close/>
                </a:path>
              </a:pathLst>
            </a:custGeom>
            <a:grpFill/>
            <a:ln w="3175" cap="flat">
              <a:solidFill>
                <a:schemeClr val="bg1">
                  <a:lumMod val="50000"/>
                </a:schemeClr>
              </a:solid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25D8A6BB-790E-3FFC-5382-CFD458E4AC7D}"/>
                </a:ext>
              </a:extLst>
            </p:cNvPr>
            <p:cNvSpPr/>
            <p:nvPr/>
          </p:nvSpPr>
          <p:spPr>
            <a:xfrm>
              <a:off x="9500616" y="2405729"/>
              <a:ext cx="1165098" cy="900398"/>
            </a:xfrm>
            <a:custGeom>
              <a:avLst/>
              <a:gdLst>
                <a:gd name="connsiteX0" fmla="*/ 186023 w 1165098"/>
                <a:gd name="connsiteY0" fmla="*/ 9049 h 900398"/>
                <a:gd name="connsiteX1" fmla="*/ 194310 w 1165098"/>
                <a:gd name="connsiteY1" fmla="*/ 4953 h 900398"/>
                <a:gd name="connsiteX2" fmla="*/ 209645 w 1165098"/>
                <a:gd name="connsiteY2" fmla="*/ 13811 h 900398"/>
                <a:gd name="connsiteX3" fmla="*/ 225933 w 1165098"/>
                <a:gd name="connsiteY3" fmla="*/ 7810 h 900398"/>
                <a:gd name="connsiteX4" fmla="*/ 233743 w 1165098"/>
                <a:gd name="connsiteY4" fmla="*/ 12478 h 900398"/>
                <a:gd name="connsiteX5" fmla="*/ 238410 w 1165098"/>
                <a:gd name="connsiteY5" fmla="*/ 8953 h 900398"/>
                <a:gd name="connsiteX6" fmla="*/ 258699 w 1165098"/>
                <a:gd name="connsiteY6" fmla="*/ 6286 h 900398"/>
                <a:gd name="connsiteX7" fmla="*/ 266700 w 1165098"/>
                <a:gd name="connsiteY7" fmla="*/ 0 h 900398"/>
                <a:gd name="connsiteX8" fmla="*/ 273368 w 1165098"/>
                <a:gd name="connsiteY8" fmla="*/ 190 h 900398"/>
                <a:gd name="connsiteX9" fmla="*/ 273748 w 1165098"/>
                <a:gd name="connsiteY9" fmla="*/ 7715 h 900398"/>
                <a:gd name="connsiteX10" fmla="*/ 280225 w 1165098"/>
                <a:gd name="connsiteY10" fmla="*/ 2476 h 900398"/>
                <a:gd name="connsiteX11" fmla="*/ 280892 w 1165098"/>
                <a:gd name="connsiteY11" fmla="*/ 23527 h 900398"/>
                <a:gd name="connsiteX12" fmla="*/ 285369 w 1165098"/>
                <a:gd name="connsiteY12" fmla="*/ 24670 h 900398"/>
                <a:gd name="connsiteX13" fmla="*/ 285179 w 1165098"/>
                <a:gd name="connsiteY13" fmla="*/ 41053 h 900398"/>
                <a:gd name="connsiteX14" fmla="*/ 290322 w 1165098"/>
                <a:gd name="connsiteY14" fmla="*/ 47720 h 900398"/>
                <a:gd name="connsiteX15" fmla="*/ 284321 w 1165098"/>
                <a:gd name="connsiteY15" fmla="*/ 49244 h 900398"/>
                <a:gd name="connsiteX16" fmla="*/ 286321 w 1165098"/>
                <a:gd name="connsiteY16" fmla="*/ 54578 h 900398"/>
                <a:gd name="connsiteX17" fmla="*/ 279845 w 1165098"/>
                <a:gd name="connsiteY17" fmla="*/ 61436 h 900398"/>
                <a:gd name="connsiteX18" fmla="*/ 284416 w 1165098"/>
                <a:gd name="connsiteY18" fmla="*/ 68294 h 900398"/>
                <a:gd name="connsiteX19" fmla="*/ 291465 w 1165098"/>
                <a:gd name="connsiteY19" fmla="*/ 71152 h 900398"/>
                <a:gd name="connsiteX20" fmla="*/ 293561 w 1165098"/>
                <a:gd name="connsiteY20" fmla="*/ 77438 h 900398"/>
                <a:gd name="connsiteX21" fmla="*/ 289370 w 1165098"/>
                <a:gd name="connsiteY21" fmla="*/ 81534 h 900398"/>
                <a:gd name="connsiteX22" fmla="*/ 292513 w 1165098"/>
                <a:gd name="connsiteY22" fmla="*/ 86677 h 900398"/>
                <a:gd name="connsiteX23" fmla="*/ 285655 w 1165098"/>
                <a:gd name="connsiteY23" fmla="*/ 90583 h 900398"/>
                <a:gd name="connsiteX24" fmla="*/ 286131 w 1165098"/>
                <a:gd name="connsiteY24" fmla="*/ 94012 h 900398"/>
                <a:gd name="connsiteX25" fmla="*/ 294323 w 1165098"/>
                <a:gd name="connsiteY25" fmla="*/ 96774 h 900398"/>
                <a:gd name="connsiteX26" fmla="*/ 291751 w 1165098"/>
                <a:gd name="connsiteY26" fmla="*/ 100774 h 900398"/>
                <a:gd name="connsiteX27" fmla="*/ 300895 w 1165098"/>
                <a:gd name="connsiteY27" fmla="*/ 105537 h 900398"/>
                <a:gd name="connsiteX28" fmla="*/ 303466 w 1165098"/>
                <a:gd name="connsiteY28" fmla="*/ 117634 h 900398"/>
                <a:gd name="connsiteX29" fmla="*/ 312229 w 1165098"/>
                <a:gd name="connsiteY29" fmla="*/ 115729 h 900398"/>
                <a:gd name="connsiteX30" fmla="*/ 312801 w 1165098"/>
                <a:gd name="connsiteY30" fmla="*/ 121729 h 900398"/>
                <a:gd name="connsiteX31" fmla="*/ 317278 w 1165098"/>
                <a:gd name="connsiteY31" fmla="*/ 122968 h 900398"/>
                <a:gd name="connsiteX32" fmla="*/ 317182 w 1165098"/>
                <a:gd name="connsiteY32" fmla="*/ 129159 h 900398"/>
                <a:gd name="connsiteX33" fmla="*/ 327470 w 1165098"/>
                <a:gd name="connsiteY33" fmla="*/ 130397 h 900398"/>
                <a:gd name="connsiteX34" fmla="*/ 327089 w 1165098"/>
                <a:gd name="connsiteY34" fmla="*/ 139160 h 900398"/>
                <a:gd name="connsiteX35" fmla="*/ 332613 w 1165098"/>
                <a:gd name="connsiteY35" fmla="*/ 148399 h 900398"/>
                <a:gd name="connsiteX36" fmla="*/ 341757 w 1165098"/>
                <a:gd name="connsiteY36" fmla="*/ 145161 h 900398"/>
                <a:gd name="connsiteX37" fmla="*/ 350711 w 1165098"/>
                <a:gd name="connsiteY37" fmla="*/ 153638 h 900398"/>
                <a:gd name="connsiteX38" fmla="*/ 355378 w 1165098"/>
                <a:gd name="connsiteY38" fmla="*/ 146399 h 900398"/>
                <a:gd name="connsiteX39" fmla="*/ 361379 w 1165098"/>
                <a:gd name="connsiteY39" fmla="*/ 149638 h 900398"/>
                <a:gd name="connsiteX40" fmla="*/ 377285 w 1165098"/>
                <a:gd name="connsiteY40" fmla="*/ 144209 h 900398"/>
                <a:gd name="connsiteX41" fmla="*/ 379571 w 1165098"/>
                <a:gd name="connsiteY41" fmla="*/ 149066 h 900398"/>
                <a:gd name="connsiteX42" fmla="*/ 387096 w 1165098"/>
                <a:gd name="connsiteY42" fmla="*/ 149161 h 900398"/>
                <a:gd name="connsiteX43" fmla="*/ 391287 w 1165098"/>
                <a:gd name="connsiteY43" fmla="*/ 147161 h 900398"/>
                <a:gd name="connsiteX44" fmla="*/ 390430 w 1165098"/>
                <a:gd name="connsiteY44" fmla="*/ 140970 h 900398"/>
                <a:gd name="connsiteX45" fmla="*/ 395288 w 1165098"/>
                <a:gd name="connsiteY45" fmla="*/ 131731 h 900398"/>
                <a:gd name="connsiteX46" fmla="*/ 399479 w 1165098"/>
                <a:gd name="connsiteY46" fmla="*/ 139255 h 900398"/>
                <a:gd name="connsiteX47" fmla="*/ 410433 w 1165098"/>
                <a:gd name="connsiteY47" fmla="*/ 138779 h 900398"/>
                <a:gd name="connsiteX48" fmla="*/ 410146 w 1165098"/>
                <a:gd name="connsiteY48" fmla="*/ 149161 h 900398"/>
                <a:gd name="connsiteX49" fmla="*/ 416433 w 1165098"/>
                <a:gd name="connsiteY49" fmla="*/ 158115 h 900398"/>
                <a:gd name="connsiteX50" fmla="*/ 421481 w 1165098"/>
                <a:gd name="connsiteY50" fmla="*/ 153924 h 900398"/>
                <a:gd name="connsiteX51" fmla="*/ 436340 w 1165098"/>
                <a:gd name="connsiteY51" fmla="*/ 151733 h 900398"/>
                <a:gd name="connsiteX52" fmla="*/ 440627 w 1165098"/>
                <a:gd name="connsiteY52" fmla="*/ 156210 h 900398"/>
                <a:gd name="connsiteX53" fmla="*/ 441960 w 1165098"/>
                <a:gd name="connsiteY53" fmla="*/ 150876 h 900398"/>
                <a:gd name="connsiteX54" fmla="*/ 448913 w 1165098"/>
                <a:gd name="connsiteY54" fmla="*/ 156400 h 900398"/>
                <a:gd name="connsiteX55" fmla="*/ 461296 w 1165098"/>
                <a:gd name="connsiteY55" fmla="*/ 145828 h 900398"/>
                <a:gd name="connsiteX56" fmla="*/ 459105 w 1165098"/>
                <a:gd name="connsiteY56" fmla="*/ 140684 h 900398"/>
                <a:gd name="connsiteX57" fmla="*/ 465963 w 1165098"/>
                <a:gd name="connsiteY57" fmla="*/ 143161 h 900398"/>
                <a:gd name="connsiteX58" fmla="*/ 478917 w 1165098"/>
                <a:gd name="connsiteY58" fmla="*/ 135731 h 900398"/>
                <a:gd name="connsiteX59" fmla="*/ 488918 w 1165098"/>
                <a:gd name="connsiteY59" fmla="*/ 136493 h 900398"/>
                <a:gd name="connsiteX60" fmla="*/ 491776 w 1165098"/>
                <a:gd name="connsiteY60" fmla="*/ 149923 h 900398"/>
                <a:gd name="connsiteX61" fmla="*/ 489871 w 1165098"/>
                <a:gd name="connsiteY61" fmla="*/ 166021 h 900398"/>
                <a:gd name="connsiteX62" fmla="*/ 493204 w 1165098"/>
                <a:gd name="connsiteY62" fmla="*/ 166783 h 900398"/>
                <a:gd name="connsiteX63" fmla="*/ 496158 w 1165098"/>
                <a:gd name="connsiteY63" fmla="*/ 174879 h 900398"/>
                <a:gd name="connsiteX64" fmla="*/ 502158 w 1165098"/>
                <a:gd name="connsiteY64" fmla="*/ 177451 h 900398"/>
                <a:gd name="connsiteX65" fmla="*/ 503777 w 1165098"/>
                <a:gd name="connsiteY65" fmla="*/ 183737 h 900398"/>
                <a:gd name="connsiteX66" fmla="*/ 507587 w 1165098"/>
                <a:gd name="connsiteY66" fmla="*/ 182785 h 900398"/>
                <a:gd name="connsiteX67" fmla="*/ 514635 w 1165098"/>
                <a:gd name="connsiteY67" fmla="*/ 190500 h 900398"/>
                <a:gd name="connsiteX68" fmla="*/ 520351 w 1165098"/>
                <a:gd name="connsiteY68" fmla="*/ 190119 h 900398"/>
                <a:gd name="connsiteX69" fmla="*/ 521779 w 1165098"/>
                <a:gd name="connsiteY69" fmla="*/ 194596 h 900398"/>
                <a:gd name="connsiteX70" fmla="*/ 525304 w 1165098"/>
                <a:gd name="connsiteY70" fmla="*/ 193548 h 900398"/>
                <a:gd name="connsiteX71" fmla="*/ 528257 w 1165098"/>
                <a:gd name="connsiteY71" fmla="*/ 197167 h 900398"/>
                <a:gd name="connsiteX72" fmla="*/ 532924 w 1165098"/>
                <a:gd name="connsiteY72" fmla="*/ 194977 h 900398"/>
                <a:gd name="connsiteX73" fmla="*/ 545782 w 1165098"/>
                <a:gd name="connsiteY73" fmla="*/ 200787 h 900398"/>
                <a:gd name="connsiteX74" fmla="*/ 548450 w 1165098"/>
                <a:gd name="connsiteY74" fmla="*/ 198120 h 900398"/>
                <a:gd name="connsiteX75" fmla="*/ 555117 w 1165098"/>
                <a:gd name="connsiteY75" fmla="*/ 199549 h 900398"/>
                <a:gd name="connsiteX76" fmla="*/ 560927 w 1165098"/>
                <a:gd name="connsiteY76" fmla="*/ 195643 h 900398"/>
                <a:gd name="connsiteX77" fmla="*/ 560832 w 1165098"/>
                <a:gd name="connsiteY77" fmla="*/ 191452 h 900398"/>
                <a:gd name="connsiteX78" fmla="*/ 568928 w 1165098"/>
                <a:gd name="connsiteY78" fmla="*/ 192310 h 900398"/>
                <a:gd name="connsiteX79" fmla="*/ 577596 w 1165098"/>
                <a:gd name="connsiteY79" fmla="*/ 184023 h 900398"/>
                <a:gd name="connsiteX80" fmla="*/ 589312 w 1165098"/>
                <a:gd name="connsiteY80" fmla="*/ 184213 h 900398"/>
                <a:gd name="connsiteX81" fmla="*/ 593503 w 1165098"/>
                <a:gd name="connsiteY81" fmla="*/ 180975 h 900398"/>
                <a:gd name="connsiteX82" fmla="*/ 608743 w 1165098"/>
                <a:gd name="connsiteY82" fmla="*/ 192119 h 900398"/>
                <a:gd name="connsiteX83" fmla="*/ 617887 w 1165098"/>
                <a:gd name="connsiteY83" fmla="*/ 193738 h 900398"/>
                <a:gd name="connsiteX84" fmla="*/ 621506 w 1165098"/>
                <a:gd name="connsiteY84" fmla="*/ 200120 h 900398"/>
                <a:gd name="connsiteX85" fmla="*/ 641509 w 1165098"/>
                <a:gd name="connsiteY85" fmla="*/ 200596 h 900398"/>
                <a:gd name="connsiteX86" fmla="*/ 642461 w 1165098"/>
                <a:gd name="connsiteY86" fmla="*/ 210598 h 900398"/>
                <a:gd name="connsiteX87" fmla="*/ 656558 w 1165098"/>
                <a:gd name="connsiteY87" fmla="*/ 231267 h 900398"/>
                <a:gd name="connsiteX88" fmla="*/ 655225 w 1165098"/>
                <a:gd name="connsiteY88" fmla="*/ 236696 h 900398"/>
                <a:gd name="connsiteX89" fmla="*/ 646462 w 1165098"/>
                <a:gd name="connsiteY89" fmla="*/ 243364 h 900398"/>
                <a:gd name="connsiteX90" fmla="*/ 644843 w 1165098"/>
                <a:gd name="connsiteY90" fmla="*/ 253270 h 900398"/>
                <a:gd name="connsiteX91" fmla="*/ 645223 w 1165098"/>
                <a:gd name="connsiteY91" fmla="*/ 262795 h 900398"/>
                <a:gd name="connsiteX92" fmla="*/ 651224 w 1165098"/>
                <a:gd name="connsiteY92" fmla="*/ 272605 h 900398"/>
                <a:gd name="connsiteX93" fmla="*/ 649795 w 1165098"/>
                <a:gd name="connsiteY93" fmla="*/ 291370 h 900398"/>
                <a:gd name="connsiteX94" fmla="*/ 652177 w 1165098"/>
                <a:gd name="connsiteY94" fmla="*/ 296323 h 900398"/>
                <a:gd name="connsiteX95" fmla="*/ 657701 w 1165098"/>
                <a:gd name="connsiteY95" fmla="*/ 287941 h 900398"/>
                <a:gd name="connsiteX96" fmla="*/ 665702 w 1165098"/>
                <a:gd name="connsiteY96" fmla="*/ 287274 h 900398"/>
                <a:gd name="connsiteX97" fmla="*/ 667322 w 1165098"/>
                <a:gd name="connsiteY97" fmla="*/ 283178 h 900398"/>
                <a:gd name="connsiteX98" fmla="*/ 677418 w 1165098"/>
                <a:gd name="connsiteY98" fmla="*/ 290608 h 900398"/>
                <a:gd name="connsiteX99" fmla="*/ 679799 w 1165098"/>
                <a:gd name="connsiteY99" fmla="*/ 284702 h 900398"/>
                <a:gd name="connsiteX100" fmla="*/ 690753 w 1165098"/>
                <a:gd name="connsiteY100" fmla="*/ 287560 h 900398"/>
                <a:gd name="connsiteX101" fmla="*/ 695420 w 1165098"/>
                <a:gd name="connsiteY101" fmla="*/ 285464 h 900398"/>
                <a:gd name="connsiteX102" fmla="*/ 711898 w 1165098"/>
                <a:gd name="connsiteY102" fmla="*/ 295656 h 900398"/>
                <a:gd name="connsiteX103" fmla="*/ 711232 w 1165098"/>
                <a:gd name="connsiteY103" fmla="*/ 303847 h 900398"/>
                <a:gd name="connsiteX104" fmla="*/ 701135 w 1165098"/>
                <a:gd name="connsiteY104" fmla="*/ 306419 h 900398"/>
                <a:gd name="connsiteX105" fmla="*/ 706755 w 1165098"/>
                <a:gd name="connsiteY105" fmla="*/ 317944 h 900398"/>
                <a:gd name="connsiteX106" fmla="*/ 703993 w 1165098"/>
                <a:gd name="connsiteY106" fmla="*/ 324421 h 900398"/>
                <a:gd name="connsiteX107" fmla="*/ 720471 w 1165098"/>
                <a:gd name="connsiteY107" fmla="*/ 344234 h 900398"/>
                <a:gd name="connsiteX108" fmla="*/ 718661 w 1165098"/>
                <a:gd name="connsiteY108" fmla="*/ 356711 h 900398"/>
                <a:gd name="connsiteX109" fmla="*/ 729234 w 1165098"/>
                <a:gd name="connsiteY109" fmla="*/ 363284 h 900398"/>
                <a:gd name="connsiteX110" fmla="*/ 732758 w 1165098"/>
                <a:gd name="connsiteY110" fmla="*/ 358235 h 900398"/>
                <a:gd name="connsiteX111" fmla="*/ 735044 w 1165098"/>
                <a:gd name="connsiteY111" fmla="*/ 374809 h 900398"/>
                <a:gd name="connsiteX112" fmla="*/ 740664 w 1165098"/>
                <a:gd name="connsiteY112" fmla="*/ 379381 h 900398"/>
                <a:gd name="connsiteX113" fmla="*/ 745998 w 1165098"/>
                <a:gd name="connsiteY113" fmla="*/ 376904 h 900398"/>
                <a:gd name="connsiteX114" fmla="*/ 755332 w 1165098"/>
                <a:gd name="connsiteY114" fmla="*/ 380333 h 900398"/>
                <a:gd name="connsiteX115" fmla="*/ 766858 w 1165098"/>
                <a:gd name="connsiteY115" fmla="*/ 375094 h 900398"/>
                <a:gd name="connsiteX116" fmla="*/ 768858 w 1165098"/>
                <a:gd name="connsiteY116" fmla="*/ 370999 h 900398"/>
                <a:gd name="connsiteX117" fmla="*/ 771620 w 1165098"/>
                <a:gd name="connsiteY117" fmla="*/ 373380 h 900398"/>
                <a:gd name="connsiteX118" fmla="*/ 778859 w 1165098"/>
                <a:gd name="connsiteY118" fmla="*/ 369189 h 900398"/>
                <a:gd name="connsiteX119" fmla="*/ 772383 w 1165098"/>
                <a:gd name="connsiteY119" fmla="*/ 360521 h 900398"/>
                <a:gd name="connsiteX120" fmla="*/ 776478 w 1165098"/>
                <a:gd name="connsiteY120" fmla="*/ 361283 h 900398"/>
                <a:gd name="connsiteX121" fmla="*/ 779145 w 1165098"/>
                <a:gd name="connsiteY121" fmla="*/ 354806 h 900398"/>
                <a:gd name="connsiteX122" fmla="*/ 778097 w 1165098"/>
                <a:gd name="connsiteY122" fmla="*/ 350615 h 900398"/>
                <a:gd name="connsiteX123" fmla="*/ 774192 w 1165098"/>
                <a:gd name="connsiteY123" fmla="*/ 349758 h 900398"/>
                <a:gd name="connsiteX124" fmla="*/ 778478 w 1165098"/>
                <a:gd name="connsiteY124" fmla="*/ 343757 h 900398"/>
                <a:gd name="connsiteX125" fmla="*/ 774192 w 1165098"/>
                <a:gd name="connsiteY125" fmla="*/ 340042 h 900398"/>
                <a:gd name="connsiteX126" fmla="*/ 773144 w 1165098"/>
                <a:gd name="connsiteY126" fmla="*/ 332518 h 900398"/>
                <a:gd name="connsiteX127" fmla="*/ 775240 w 1165098"/>
                <a:gd name="connsiteY127" fmla="*/ 329755 h 900398"/>
                <a:gd name="connsiteX128" fmla="*/ 786860 w 1165098"/>
                <a:gd name="connsiteY128" fmla="*/ 334327 h 900398"/>
                <a:gd name="connsiteX129" fmla="*/ 791718 w 1165098"/>
                <a:gd name="connsiteY129" fmla="*/ 320040 h 900398"/>
                <a:gd name="connsiteX130" fmla="*/ 811054 w 1165098"/>
                <a:gd name="connsiteY130" fmla="*/ 306038 h 900398"/>
                <a:gd name="connsiteX131" fmla="*/ 818959 w 1165098"/>
                <a:gd name="connsiteY131" fmla="*/ 313753 h 900398"/>
                <a:gd name="connsiteX132" fmla="*/ 823436 w 1165098"/>
                <a:gd name="connsiteY132" fmla="*/ 328517 h 900398"/>
                <a:gd name="connsiteX133" fmla="*/ 822960 w 1165098"/>
                <a:gd name="connsiteY133" fmla="*/ 364903 h 900398"/>
                <a:gd name="connsiteX134" fmla="*/ 829247 w 1165098"/>
                <a:gd name="connsiteY134" fmla="*/ 371189 h 900398"/>
                <a:gd name="connsiteX135" fmla="*/ 845153 w 1165098"/>
                <a:gd name="connsiteY135" fmla="*/ 409289 h 900398"/>
                <a:gd name="connsiteX136" fmla="*/ 849820 w 1165098"/>
                <a:gd name="connsiteY136" fmla="*/ 410146 h 900398"/>
                <a:gd name="connsiteX137" fmla="*/ 857917 w 1165098"/>
                <a:gd name="connsiteY137" fmla="*/ 431387 h 900398"/>
                <a:gd name="connsiteX138" fmla="*/ 854393 w 1165098"/>
                <a:gd name="connsiteY138" fmla="*/ 434911 h 900398"/>
                <a:gd name="connsiteX139" fmla="*/ 859917 w 1165098"/>
                <a:gd name="connsiteY139" fmla="*/ 436721 h 900398"/>
                <a:gd name="connsiteX140" fmla="*/ 867156 w 1165098"/>
                <a:gd name="connsiteY140" fmla="*/ 459676 h 900398"/>
                <a:gd name="connsiteX141" fmla="*/ 872490 w 1165098"/>
                <a:gd name="connsiteY141" fmla="*/ 466915 h 900398"/>
                <a:gd name="connsiteX142" fmla="*/ 881063 w 1165098"/>
                <a:gd name="connsiteY142" fmla="*/ 465677 h 900398"/>
                <a:gd name="connsiteX143" fmla="*/ 888016 w 1165098"/>
                <a:gd name="connsiteY143" fmla="*/ 470916 h 900398"/>
                <a:gd name="connsiteX144" fmla="*/ 911923 w 1165098"/>
                <a:gd name="connsiteY144" fmla="*/ 461772 h 900398"/>
                <a:gd name="connsiteX145" fmla="*/ 915352 w 1165098"/>
                <a:gd name="connsiteY145" fmla="*/ 452533 h 900398"/>
                <a:gd name="connsiteX146" fmla="*/ 912400 w 1165098"/>
                <a:gd name="connsiteY146" fmla="*/ 443484 h 900398"/>
                <a:gd name="connsiteX147" fmla="*/ 913162 w 1165098"/>
                <a:gd name="connsiteY147" fmla="*/ 427101 h 900398"/>
                <a:gd name="connsiteX148" fmla="*/ 917353 w 1165098"/>
                <a:gd name="connsiteY148" fmla="*/ 422243 h 900398"/>
                <a:gd name="connsiteX149" fmla="*/ 930021 w 1165098"/>
                <a:gd name="connsiteY149" fmla="*/ 424815 h 900398"/>
                <a:gd name="connsiteX150" fmla="*/ 946785 w 1165098"/>
                <a:gd name="connsiteY150" fmla="*/ 411766 h 900398"/>
                <a:gd name="connsiteX151" fmla="*/ 975741 w 1165098"/>
                <a:gd name="connsiteY151" fmla="*/ 411575 h 900398"/>
                <a:gd name="connsiteX152" fmla="*/ 981456 w 1165098"/>
                <a:gd name="connsiteY152" fmla="*/ 407289 h 900398"/>
                <a:gd name="connsiteX153" fmla="*/ 980694 w 1165098"/>
                <a:gd name="connsiteY153" fmla="*/ 397764 h 900398"/>
                <a:gd name="connsiteX154" fmla="*/ 990314 w 1165098"/>
                <a:gd name="connsiteY154" fmla="*/ 389477 h 900398"/>
                <a:gd name="connsiteX155" fmla="*/ 990981 w 1165098"/>
                <a:gd name="connsiteY155" fmla="*/ 392049 h 900398"/>
                <a:gd name="connsiteX156" fmla="*/ 1000506 w 1165098"/>
                <a:gd name="connsiteY156" fmla="*/ 386143 h 900398"/>
                <a:gd name="connsiteX157" fmla="*/ 1007745 w 1165098"/>
                <a:gd name="connsiteY157" fmla="*/ 391859 h 900398"/>
                <a:gd name="connsiteX158" fmla="*/ 1010508 w 1165098"/>
                <a:gd name="connsiteY158" fmla="*/ 415099 h 900398"/>
                <a:gd name="connsiteX159" fmla="*/ 1018699 w 1165098"/>
                <a:gd name="connsiteY159" fmla="*/ 417671 h 900398"/>
                <a:gd name="connsiteX160" fmla="*/ 1028129 w 1165098"/>
                <a:gd name="connsiteY160" fmla="*/ 403574 h 900398"/>
                <a:gd name="connsiteX161" fmla="*/ 1037273 w 1165098"/>
                <a:gd name="connsiteY161" fmla="*/ 400050 h 900398"/>
                <a:gd name="connsiteX162" fmla="*/ 1037844 w 1165098"/>
                <a:gd name="connsiteY162" fmla="*/ 394811 h 900398"/>
                <a:gd name="connsiteX163" fmla="*/ 1049274 w 1165098"/>
                <a:gd name="connsiteY163" fmla="*/ 383381 h 900398"/>
                <a:gd name="connsiteX164" fmla="*/ 1050703 w 1165098"/>
                <a:gd name="connsiteY164" fmla="*/ 392430 h 900398"/>
                <a:gd name="connsiteX165" fmla="*/ 1047655 w 1165098"/>
                <a:gd name="connsiteY165" fmla="*/ 399764 h 900398"/>
                <a:gd name="connsiteX166" fmla="*/ 1052989 w 1165098"/>
                <a:gd name="connsiteY166" fmla="*/ 407575 h 900398"/>
                <a:gd name="connsiteX167" fmla="*/ 1058799 w 1165098"/>
                <a:gd name="connsiteY167" fmla="*/ 431673 h 900398"/>
                <a:gd name="connsiteX168" fmla="*/ 1062800 w 1165098"/>
                <a:gd name="connsiteY168" fmla="*/ 432340 h 900398"/>
                <a:gd name="connsiteX169" fmla="*/ 1064609 w 1165098"/>
                <a:gd name="connsiteY169" fmla="*/ 445865 h 900398"/>
                <a:gd name="connsiteX170" fmla="*/ 1070039 w 1165098"/>
                <a:gd name="connsiteY170" fmla="*/ 452914 h 900398"/>
                <a:gd name="connsiteX171" fmla="*/ 1083469 w 1165098"/>
                <a:gd name="connsiteY171" fmla="*/ 454152 h 900398"/>
                <a:gd name="connsiteX172" fmla="*/ 1082993 w 1165098"/>
                <a:gd name="connsiteY172" fmla="*/ 459105 h 900398"/>
                <a:gd name="connsiteX173" fmla="*/ 1105948 w 1165098"/>
                <a:gd name="connsiteY173" fmla="*/ 473392 h 900398"/>
                <a:gd name="connsiteX174" fmla="*/ 1111853 w 1165098"/>
                <a:gd name="connsiteY174" fmla="*/ 484727 h 900398"/>
                <a:gd name="connsiteX175" fmla="*/ 1130713 w 1165098"/>
                <a:gd name="connsiteY175" fmla="*/ 473678 h 900398"/>
                <a:gd name="connsiteX176" fmla="*/ 1145572 w 1165098"/>
                <a:gd name="connsiteY176" fmla="*/ 489394 h 900398"/>
                <a:gd name="connsiteX177" fmla="*/ 1149286 w 1165098"/>
                <a:gd name="connsiteY177" fmla="*/ 482917 h 900398"/>
                <a:gd name="connsiteX178" fmla="*/ 1161574 w 1165098"/>
                <a:gd name="connsiteY178" fmla="*/ 477584 h 900398"/>
                <a:gd name="connsiteX179" fmla="*/ 1161574 w 1165098"/>
                <a:gd name="connsiteY179" fmla="*/ 477584 h 900398"/>
                <a:gd name="connsiteX180" fmla="*/ 1164527 w 1165098"/>
                <a:gd name="connsiteY180" fmla="*/ 479298 h 900398"/>
                <a:gd name="connsiteX181" fmla="*/ 1165098 w 1165098"/>
                <a:gd name="connsiteY181" fmla="*/ 491871 h 900398"/>
                <a:gd name="connsiteX182" fmla="*/ 1160336 w 1165098"/>
                <a:gd name="connsiteY182" fmla="*/ 496634 h 900398"/>
                <a:gd name="connsiteX183" fmla="*/ 1159478 w 1165098"/>
                <a:gd name="connsiteY183" fmla="*/ 509016 h 900398"/>
                <a:gd name="connsiteX184" fmla="*/ 1151287 w 1165098"/>
                <a:gd name="connsiteY184" fmla="*/ 522256 h 900398"/>
                <a:gd name="connsiteX185" fmla="*/ 1152620 w 1165098"/>
                <a:gd name="connsiteY185" fmla="*/ 534067 h 900398"/>
                <a:gd name="connsiteX186" fmla="*/ 1139952 w 1165098"/>
                <a:gd name="connsiteY186" fmla="*/ 553117 h 900398"/>
                <a:gd name="connsiteX187" fmla="*/ 1143572 w 1165098"/>
                <a:gd name="connsiteY187" fmla="*/ 567785 h 900398"/>
                <a:gd name="connsiteX188" fmla="*/ 1139857 w 1165098"/>
                <a:gd name="connsiteY188" fmla="*/ 571024 h 900398"/>
                <a:gd name="connsiteX189" fmla="*/ 1129570 w 1165098"/>
                <a:gd name="connsiteY189" fmla="*/ 570071 h 900398"/>
                <a:gd name="connsiteX190" fmla="*/ 1130427 w 1165098"/>
                <a:gd name="connsiteY190" fmla="*/ 579977 h 900398"/>
                <a:gd name="connsiteX191" fmla="*/ 1106805 w 1165098"/>
                <a:gd name="connsiteY191" fmla="*/ 577405 h 900398"/>
                <a:gd name="connsiteX192" fmla="*/ 1100804 w 1165098"/>
                <a:gd name="connsiteY192" fmla="*/ 584359 h 900398"/>
                <a:gd name="connsiteX193" fmla="*/ 1096994 w 1165098"/>
                <a:gd name="connsiteY193" fmla="*/ 582359 h 900398"/>
                <a:gd name="connsiteX194" fmla="*/ 1093756 w 1165098"/>
                <a:gd name="connsiteY194" fmla="*/ 585026 h 900398"/>
                <a:gd name="connsiteX195" fmla="*/ 1090327 w 1165098"/>
                <a:gd name="connsiteY195" fmla="*/ 581977 h 900398"/>
                <a:gd name="connsiteX196" fmla="*/ 1066609 w 1165098"/>
                <a:gd name="connsiteY196" fmla="*/ 592645 h 900398"/>
                <a:gd name="connsiteX197" fmla="*/ 1056704 w 1165098"/>
                <a:gd name="connsiteY197" fmla="*/ 601885 h 900398"/>
                <a:gd name="connsiteX198" fmla="*/ 1063276 w 1165098"/>
                <a:gd name="connsiteY198" fmla="*/ 608838 h 900398"/>
                <a:gd name="connsiteX199" fmla="*/ 1071848 w 1165098"/>
                <a:gd name="connsiteY199" fmla="*/ 605885 h 900398"/>
                <a:gd name="connsiteX200" fmla="*/ 1082993 w 1165098"/>
                <a:gd name="connsiteY200" fmla="*/ 618077 h 900398"/>
                <a:gd name="connsiteX201" fmla="*/ 1082326 w 1165098"/>
                <a:gd name="connsiteY201" fmla="*/ 630841 h 900398"/>
                <a:gd name="connsiteX202" fmla="*/ 1077373 w 1165098"/>
                <a:gd name="connsiteY202" fmla="*/ 629031 h 900398"/>
                <a:gd name="connsiteX203" fmla="*/ 1075563 w 1165098"/>
                <a:gd name="connsiteY203" fmla="*/ 632365 h 900398"/>
                <a:gd name="connsiteX204" fmla="*/ 1081945 w 1165098"/>
                <a:gd name="connsiteY204" fmla="*/ 650462 h 900398"/>
                <a:gd name="connsiteX205" fmla="*/ 1076134 w 1165098"/>
                <a:gd name="connsiteY205" fmla="*/ 648938 h 900398"/>
                <a:gd name="connsiteX206" fmla="*/ 1070134 w 1165098"/>
                <a:gd name="connsiteY206" fmla="*/ 620363 h 900398"/>
                <a:gd name="connsiteX207" fmla="*/ 1065086 w 1165098"/>
                <a:gd name="connsiteY207" fmla="*/ 619601 h 900398"/>
                <a:gd name="connsiteX208" fmla="*/ 1065086 w 1165098"/>
                <a:gd name="connsiteY208" fmla="*/ 628936 h 900398"/>
                <a:gd name="connsiteX209" fmla="*/ 1060514 w 1165098"/>
                <a:gd name="connsiteY209" fmla="*/ 630650 h 900398"/>
                <a:gd name="connsiteX210" fmla="*/ 1057942 w 1165098"/>
                <a:gd name="connsiteY210" fmla="*/ 626650 h 900398"/>
                <a:gd name="connsiteX211" fmla="*/ 1060132 w 1165098"/>
                <a:gd name="connsiteY211" fmla="*/ 621601 h 900398"/>
                <a:gd name="connsiteX212" fmla="*/ 1054036 w 1165098"/>
                <a:gd name="connsiteY212" fmla="*/ 621792 h 900398"/>
                <a:gd name="connsiteX213" fmla="*/ 1037844 w 1165098"/>
                <a:gd name="connsiteY213" fmla="*/ 603694 h 900398"/>
                <a:gd name="connsiteX214" fmla="*/ 1036034 w 1165098"/>
                <a:gd name="connsiteY214" fmla="*/ 591502 h 900398"/>
                <a:gd name="connsiteX215" fmla="*/ 1039177 w 1165098"/>
                <a:gd name="connsiteY215" fmla="*/ 573500 h 900398"/>
                <a:gd name="connsiteX216" fmla="*/ 1020985 w 1165098"/>
                <a:gd name="connsiteY216" fmla="*/ 571786 h 900398"/>
                <a:gd name="connsiteX217" fmla="*/ 1019747 w 1165098"/>
                <a:gd name="connsiteY217" fmla="*/ 569785 h 900398"/>
                <a:gd name="connsiteX218" fmla="*/ 1024509 w 1165098"/>
                <a:gd name="connsiteY218" fmla="*/ 567499 h 900398"/>
                <a:gd name="connsiteX219" fmla="*/ 1021937 w 1165098"/>
                <a:gd name="connsiteY219" fmla="*/ 563785 h 900398"/>
                <a:gd name="connsiteX220" fmla="*/ 1025557 w 1165098"/>
                <a:gd name="connsiteY220" fmla="*/ 561499 h 900398"/>
                <a:gd name="connsiteX221" fmla="*/ 1020699 w 1165098"/>
                <a:gd name="connsiteY221" fmla="*/ 558641 h 900398"/>
                <a:gd name="connsiteX222" fmla="*/ 1009459 w 1165098"/>
                <a:gd name="connsiteY222" fmla="*/ 562070 h 900398"/>
                <a:gd name="connsiteX223" fmla="*/ 1002887 w 1165098"/>
                <a:gd name="connsiteY223" fmla="*/ 560356 h 900398"/>
                <a:gd name="connsiteX224" fmla="*/ 1001935 w 1165098"/>
                <a:gd name="connsiteY224" fmla="*/ 555688 h 900398"/>
                <a:gd name="connsiteX225" fmla="*/ 995553 w 1165098"/>
                <a:gd name="connsiteY225" fmla="*/ 556069 h 900398"/>
                <a:gd name="connsiteX226" fmla="*/ 990029 w 1165098"/>
                <a:gd name="connsiteY226" fmla="*/ 562451 h 900398"/>
                <a:gd name="connsiteX227" fmla="*/ 991552 w 1165098"/>
                <a:gd name="connsiteY227" fmla="*/ 569595 h 900398"/>
                <a:gd name="connsiteX228" fmla="*/ 988504 w 1165098"/>
                <a:gd name="connsiteY228" fmla="*/ 571024 h 900398"/>
                <a:gd name="connsiteX229" fmla="*/ 979456 w 1165098"/>
                <a:gd name="connsiteY229" fmla="*/ 602647 h 900398"/>
                <a:gd name="connsiteX230" fmla="*/ 980599 w 1165098"/>
                <a:gd name="connsiteY230" fmla="*/ 609981 h 900398"/>
                <a:gd name="connsiteX231" fmla="*/ 977551 w 1165098"/>
                <a:gd name="connsiteY231" fmla="*/ 614267 h 900398"/>
                <a:gd name="connsiteX232" fmla="*/ 980980 w 1165098"/>
                <a:gd name="connsiteY232" fmla="*/ 621220 h 900398"/>
                <a:gd name="connsiteX233" fmla="*/ 977170 w 1165098"/>
                <a:gd name="connsiteY233" fmla="*/ 626364 h 900398"/>
                <a:gd name="connsiteX234" fmla="*/ 976789 w 1165098"/>
                <a:gd name="connsiteY234" fmla="*/ 643890 h 900398"/>
                <a:gd name="connsiteX235" fmla="*/ 973550 w 1165098"/>
                <a:gd name="connsiteY235" fmla="*/ 649986 h 900398"/>
                <a:gd name="connsiteX236" fmla="*/ 965168 w 1165098"/>
                <a:gd name="connsiteY236" fmla="*/ 649795 h 900398"/>
                <a:gd name="connsiteX237" fmla="*/ 962216 w 1165098"/>
                <a:gd name="connsiteY237" fmla="*/ 644271 h 900398"/>
                <a:gd name="connsiteX238" fmla="*/ 958977 w 1165098"/>
                <a:gd name="connsiteY238" fmla="*/ 646366 h 900398"/>
                <a:gd name="connsiteX239" fmla="*/ 959548 w 1165098"/>
                <a:gd name="connsiteY239" fmla="*/ 652081 h 900398"/>
                <a:gd name="connsiteX240" fmla="*/ 951929 w 1165098"/>
                <a:gd name="connsiteY240" fmla="*/ 659320 h 900398"/>
                <a:gd name="connsiteX241" fmla="*/ 941261 w 1165098"/>
                <a:gd name="connsiteY241" fmla="*/ 647700 h 900398"/>
                <a:gd name="connsiteX242" fmla="*/ 935641 w 1165098"/>
                <a:gd name="connsiteY242" fmla="*/ 646557 h 900398"/>
                <a:gd name="connsiteX243" fmla="*/ 931164 w 1165098"/>
                <a:gd name="connsiteY243" fmla="*/ 649891 h 900398"/>
                <a:gd name="connsiteX244" fmla="*/ 928783 w 1165098"/>
                <a:gd name="connsiteY244" fmla="*/ 646557 h 900398"/>
                <a:gd name="connsiteX245" fmla="*/ 925449 w 1165098"/>
                <a:gd name="connsiteY245" fmla="*/ 656653 h 900398"/>
                <a:gd name="connsiteX246" fmla="*/ 915924 w 1165098"/>
                <a:gd name="connsiteY246" fmla="*/ 658559 h 900398"/>
                <a:gd name="connsiteX247" fmla="*/ 917924 w 1165098"/>
                <a:gd name="connsiteY247" fmla="*/ 667036 h 900398"/>
                <a:gd name="connsiteX248" fmla="*/ 909638 w 1165098"/>
                <a:gd name="connsiteY248" fmla="*/ 678275 h 900398"/>
                <a:gd name="connsiteX249" fmla="*/ 913543 w 1165098"/>
                <a:gd name="connsiteY249" fmla="*/ 686752 h 900398"/>
                <a:gd name="connsiteX250" fmla="*/ 882205 w 1165098"/>
                <a:gd name="connsiteY250" fmla="*/ 706850 h 900398"/>
                <a:gd name="connsiteX251" fmla="*/ 880967 w 1165098"/>
                <a:gd name="connsiteY251" fmla="*/ 716280 h 900398"/>
                <a:gd name="connsiteX252" fmla="*/ 856774 w 1165098"/>
                <a:gd name="connsiteY252" fmla="*/ 712184 h 900398"/>
                <a:gd name="connsiteX253" fmla="*/ 850392 w 1165098"/>
                <a:gd name="connsiteY253" fmla="*/ 717328 h 900398"/>
                <a:gd name="connsiteX254" fmla="*/ 842963 w 1165098"/>
                <a:gd name="connsiteY254" fmla="*/ 713422 h 900398"/>
                <a:gd name="connsiteX255" fmla="*/ 836200 w 1165098"/>
                <a:gd name="connsiteY255" fmla="*/ 719423 h 900398"/>
                <a:gd name="connsiteX256" fmla="*/ 829818 w 1165098"/>
                <a:gd name="connsiteY256" fmla="*/ 719709 h 900398"/>
                <a:gd name="connsiteX257" fmla="*/ 804863 w 1165098"/>
                <a:gd name="connsiteY257" fmla="*/ 713137 h 900398"/>
                <a:gd name="connsiteX258" fmla="*/ 775621 w 1165098"/>
                <a:gd name="connsiteY258" fmla="*/ 722566 h 900398"/>
                <a:gd name="connsiteX259" fmla="*/ 777621 w 1165098"/>
                <a:gd name="connsiteY259" fmla="*/ 748951 h 900398"/>
                <a:gd name="connsiteX260" fmla="*/ 784574 w 1165098"/>
                <a:gd name="connsiteY260" fmla="*/ 763524 h 900398"/>
                <a:gd name="connsiteX261" fmla="*/ 803053 w 1165098"/>
                <a:gd name="connsiteY261" fmla="*/ 778002 h 900398"/>
                <a:gd name="connsiteX262" fmla="*/ 804291 w 1165098"/>
                <a:gd name="connsiteY262" fmla="*/ 783050 h 900398"/>
                <a:gd name="connsiteX263" fmla="*/ 801624 w 1165098"/>
                <a:gd name="connsiteY263" fmla="*/ 794290 h 900398"/>
                <a:gd name="connsiteX264" fmla="*/ 784384 w 1165098"/>
                <a:gd name="connsiteY264" fmla="*/ 818959 h 900398"/>
                <a:gd name="connsiteX265" fmla="*/ 779621 w 1165098"/>
                <a:gd name="connsiteY265" fmla="*/ 821341 h 900398"/>
                <a:gd name="connsiteX266" fmla="*/ 768572 w 1165098"/>
                <a:gd name="connsiteY266" fmla="*/ 812197 h 900398"/>
                <a:gd name="connsiteX267" fmla="*/ 758380 w 1165098"/>
                <a:gd name="connsiteY267" fmla="*/ 809149 h 900398"/>
                <a:gd name="connsiteX268" fmla="*/ 751237 w 1165098"/>
                <a:gd name="connsiteY268" fmla="*/ 811149 h 900398"/>
                <a:gd name="connsiteX269" fmla="*/ 750761 w 1165098"/>
                <a:gd name="connsiteY269" fmla="*/ 814673 h 900398"/>
                <a:gd name="connsiteX270" fmla="*/ 738664 w 1165098"/>
                <a:gd name="connsiteY270" fmla="*/ 811530 h 900398"/>
                <a:gd name="connsiteX271" fmla="*/ 724852 w 1165098"/>
                <a:gd name="connsiteY271" fmla="*/ 811435 h 900398"/>
                <a:gd name="connsiteX272" fmla="*/ 723614 w 1165098"/>
                <a:gd name="connsiteY272" fmla="*/ 814197 h 900398"/>
                <a:gd name="connsiteX273" fmla="*/ 713232 w 1165098"/>
                <a:gd name="connsiteY273" fmla="*/ 808958 h 900398"/>
                <a:gd name="connsiteX274" fmla="*/ 711136 w 1165098"/>
                <a:gd name="connsiteY274" fmla="*/ 803624 h 900398"/>
                <a:gd name="connsiteX275" fmla="*/ 696087 w 1165098"/>
                <a:gd name="connsiteY275" fmla="*/ 806577 h 900398"/>
                <a:gd name="connsiteX276" fmla="*/ 693801 w 1165098"/>
                <a:gd name="connsiteY276" fmla="*/ 802386 h 900398"/>
                <a:gd name="connsiteX277" fmla="*/ 689324 w 1165098"/>
                <a:gd name="connsiteY277" fmla="*/ 805434 h 900398"/>
                <a:gd name="connsiteX278" fmla="*/ 677323 w 1165098"/>
                <a:gd name="connsiteY278" fmla="*/ 802767 h 900398"/>
                <a:gd name="connsiteX279" fmla="*/ 680466 w 1165098"/>
                <a:gd name="connsiteY279" fmla="*/ 800100 h 900398"/>
                <a:gd name="connsiteX280" fmla="*/ 678942 w 1165098"/>
                <a:gd name="connsiteY280" fmla="*/ 797528 h 900398"/>
                <a:gd name="connsiteX281" fmla="*/ 675418 w 1165098"/>
                <a:gd name="connsiteY281" fmla="*/ 799147 h 900398"/>
                <a:gd name="connsiteX282" fmla="*/ 671417 w 1165098"/>
                <a:gd name="connsiteY282" fmla="*/ 794385 h 900398"/>
                <a:gd name="connsiteX283" fmla="*/ 659035 w 1165098"/>
                <a:gd name="connsiteY283" fmla="*/ 793432 h 900398"/>
                <a:gd name="connsiteX284" fmla="*/ 668084 w 1165098"/>
                <a:gd name="connsiteY284" fmla="*/ 784479 h 900398"/>
                <a:gd name="connsiteX285" fmla="*/ 661416 w 1165098"/>
                <a:gd name="connsiteY285" fmla="*/ 783336 h 900398"/>
                <a:gd name="connsiteX286" fmla="*/ 651129 w 1165098"/>
                <a:gd name="connsiteY286" fmla="*/ 771715 h 900398"/>
                <a:gd name="connsiteX287" fmla="*/ 655796 w 1165098"/>
                <a:gd name="connsiteY287" fmla="*/ 767239 h 900398"/>
                <a:gd name="connsiteX288" fmla="*/ 652843 w 1165098"/>
                <a:gd name="connsiteY288" fmla="*/ 761333 h 900398"/>
                <a:gd name="connsiteX289" fmla="*/ 638175 w 1165098"/>
                <a:gd name="connsiteY289" fmla="*/ 755523 h 900398"/>
                <a:gd name="connsiteX290" fmla="*/ 640461 w 1165098"/>
                <a:gd name="connsiteY290" fmla="*/ 752570 h 900398"/>
                <a:gd name="connsiteX291" fmla="*/ 637984 w 1165098"/>
                <a:gd name="connsiteY291" fmla="*/ 749903 h 900398"/>
                <a:gd name="connsiteX292" fmla="*/ 632555 w 1165098"/>
                <a:gd name="connsiteY292" fmla="*/ 752570 h 900398"/>
                <a:gd name="connsiteX293" fmla="*/ 627602 w 1165098"/>
                <a:gd name="connsiteY293" fmla="*/ 763048 h 900398"/>
                <a:gd name="connsiteX294" fmla="*/ 623316 w 1165098"/>
                <a:gd name="connsiteY294" fmla="*/ 760476 h 900398"/>
                <a:gd name="connsiteX295" fmla="*/ 621030 w 1165098"/>
                <a:gd name="connsiteY295" fmla="*/ 768477 h 900398"/>
                <a:gd name="connsiteX296" fmla="*/ 614363 w 1165098"/>
                <a:gd name="connsiteY296" fmla="*/ 760666 h 900398"/>
                <a:gd name="connsiteX297" fmla="*/ 608076 w 1165098"/>
                <a:gd name="connsiteY297" fmla="*/ 759809 h 900398"/>
                <a:gd name="connsiteX298" fmla="*/ 614172 w 1165098"/>
                <a:gd name="connsiteY298" fmla="*/ 766191 h 900398"/>
                <a:gd name="connsiteX299" fmla="*/ 608838 w 1165098"/>
                <a:gd name="connsiteY299" fmla="*/ 773239 h 900398"/>
                <a:gd name="connsiteX300" fmla="*/ 599884 w 1165098"/>
                <a:gd name="connsiteY300" fmla="*/ 772954 h 900398"/>
                <a:gd name="connsiteX301" fmla="*/ 593884 w 1165098"/>
                <a:gd name="connsiteY301" fmla="*/ 781812 h 900398"/>
                <a:gd name="connsiteX302" fmla="*/ 597027 w 1165098"/>
                <a:gd name="connsiteY302" fmla="*/ 790956 h 900398"/>
                <a:gd name="connsiteX303" fmla="*/ 587217 w 1165098"/>
                <a:gd name="connsiteY303" fmla="*/ 810482 h 900398"/>
                <a:gd name="connsiteX304" fmla="*/ 589407 w 1165098"/>
                <a:gd name="connsiteY304" fmla="*/ 822960 h 900398"/>
                <a:gd name="connsiteX305" fmla="*/ 585978 w 1165098"/>
                <a:gd name="connsiteY305" fmla="*/ 820293 h 900398"/>
                <a:gd name="connsiteX306" fmla="*/ 580358 w 1165098"/>
                <a:gd name="connsiteY306" fmla="*/ 822769 h 900398"/>
                <a:gd name="connsiteX307" fmla="*/ 569976 w 1165098"/>
                <a:gd name="connsiteY307" fmla="*/ 834295 h 900398"/>
                <a:gd name="connsiteX308" fmla="*/ 569214 w 1165098"/>
                <a:gd name="connsiteY308" fmla="*/ 840676 h 900398"/>
                <a:gd name="connsiteX309" fmla="*/ 563594 w 1165098"/>
                <a:gd name="connsiteY309" fmla="*/ 843629 h 900398"/>
                <a:gd name="connsiteX310" fmla="*/ 561118 w 1165098"/>
                <a:gd name="connsiteY310" fmla="*/ 853821 h 900398"/>
                <a:gd name="connsiteX311" fmla="*/ 545782 w 1165098"/>
                <a:gd name="connsiteY311" fmla="*/ 865822 h 900398"/>
                <a:gd name="connsiteX312" fmla="*/ 539972 w 1165098"/>
                <a:gd name="connsiteY312" fmla="*/ 866775 h 900398"/>
                <a:gd name="connsiteX313" fmla="*/ 542449 w 1165098"/>
                <a:gd name="connsiteY313" fmla="*/ 871252 h 900398"/>
                <a:gd name="connsiteX314" fmla="*/ 534448 w 1165098"/>
                <a:gd name="connsiteY314" fmla="*/ 880396 h 900398"/>
                <a:gd name="connsiteX315" fmla="*/ 535114 w 1165098"/>
                <a:gd name="connsiteY315" fmla="*/ 884587 h 900398"/>
                <a:gd name="connsiteX316" fmla="*/ 530067 w 1165098"/>
                <a:gd name="connsiteY316" fmla="*/ 890968 h 900398"/>
                <a:gd name="connsiteX317" fmla="*/ 524160 w 1165098"/>
                <a:gd name="connsiteY317" fmla="*/ 892207 h 900398"/>
                <a:gd name="connsiteX318" fmla="*/ 529209 w 1165098"/>
                <a:gd name="connsiteY318" fmla="*/ 895159 h 900398"/>
                <a:gd name="connsiteX319" fmla="*/ 519017 w 1165098"/>
                <a:gd name="connsiteY319" fmla="*/ 899255 h 900398"/>
                <a:gd name="connsiteX320" fmla="*/ 516350 w 1165098"/>
                <a:gd name="connsiteY320" fmla="*/ 893350 h 900398"/>
                <a:gd name="connsiteX321" fmla="*/ 516350 w 1165098"/>
                <a:gd name="connsiteY321" fmla="*/ 893350 h 900398"/>
                <a:gd name="connsiteX322" fmla="*/ 503777 w 1165098"/>
                <a:gd name="connsiteY322" fmla="*/ 900208 h 900398"/>
                <a:gd name="connsiteX323" fmla="*/ 500253 w 1165098"/>
                <a:gd name="connsiteY323" fmla="*/ 894397 h 900398"/>
                <a:gd name="connsiteX324" fmla="*/ 491109 w 1165098"/>
                <a:gd name="connsiteY324" fmla="*/ 900398 h 900398"/>
                <a:gd name="connsiteX325" fmla="*/ 484823 w 1165098"/>
                <a:gd name="connsiteY325" fmla="*/ 893159 h 900398"/>
                <a:gd name="connsiteX326" fmla="*/ 474345 w 1165098"/>
                <a:gd name="connsiteY326" fmla="*/ 895064 h 900398"/>
                <a:gd name="connsiteX327" fmla="*/ 486537 w 1165098"/>
                <a:gd name="connsiteY327" fmla="*/ 883444 h 900398"/>
                <a:gd name="connsiteX328" fmla="*/ 487013 w 1165098"/>
                <a:gd name="connsiteY328" fmla="*/ 876205 h 900398"/>
                <a:gd name="connsiteX329" fmla="*/ 493776 w 1165098"/>
                <a:gd name="connsiteY329" fmla="*/ 867727 h 900398"/>
                <a:gd name="connsiteX330" fmla="*/ 490442 w 1165098"/>
                <a:gd name="connsiteY330" fmla="*/ 862774 h 900398"/>
                <a:gd name="connsiteX331" fmla="*/ 500920 w 1165098"/>
                <a:gd name="connsiteY331" fmla="*/ 852011 h 900398"/>
                <a:gd name="connsiteX332" fmla="*/ 494157 w 1165098"/>
                <a:gd name="connsiteY332" fmla="*/ 849820 h 900398"/>
                <a:gd name="connsiteX333" fmla="*/ 495967 w 1165098"/>
                <a:gd name="connsiteY333" fmla="*/ 841343 h 900398"/>
                <a:gd name="connsiteX334" fmla="*/ 482727 w 1165098"/>
                <a:gd name="connsiteY334" fmla="*/ 836390 h 900398"/>
                <a:gd name="connsiteX335" fmla="*/ 482060 w 1165098"/>
                <a:gd name="connsiteY335" fmla="*/ 825246 h 900398"/>
                <a:gd name="connsiteX336" fmla="*/ 468725 w 1165098"/>
                <a:gd name="connsiteY336" fmla="*/ 811244 h 900398"/>
                <a:gd name="connsiteX337" fmla="*/ 469392 w 1165098"/>
                <a:gd name="connsiteY337" fmla="*/ 803243 h 900398"/>
                <a:gd name="connsiteX338" fmla="*/ 459010 w 1165098"/>
                <a:gd name="connsiteY338" fmla="*/ 783431 h 900398"/>
                <a:gd name="connsiteX339" fmla="*/ 459867 w 1165098"/>
                <a:gd name="connsiteY339" fmla="*/ 772192 h 900398"/>
                <a:gd name="connsiteX340" fmla="*/ 444151 w 1165098"/>
                <a:gd name="connsiteY340" fmla="*/ 769810 h 900398"/>
                <a:gd name="connsiteX341" fmla="*/ 446627 w 1165098"/>
                <a:gd name="connsiteY341" fmla="*/ 757809 h 900398"/>
                <a:gd name="connsiteX342" fmla="*/ 440341 w 1165098"/>
                <a:gd name="connsiteY342" fmla="*/ 744855 h 900398"/>
                <a:gd name="connsiteX343" fmla="*/ 441389 w 1165098"/>
                <a:gd name="connsiteY343" fmla="*/ 735044 h 900398"/>
                <a:gd name="connsiteX344" fmla="*/ 446151 w 1165098"/>
                <a:gd name="connsiteY344" fmla="*/ 730663 h 900398"/>
                <a:gd name="connsiteX345" fmla="*/ 440817 w 1165098"/>
                <a:gd name="connsiteY345" fmla="*/ 724472 h 900398"/>
                <a:gd name="connsiteX346" fmla="*/ 448627 w 1165098"/>
                <a:gd name="connsiteY346" fmla="*/ 718852 h 900398"/>
                <a:gd name="connsiteX347" fmla="*/ 454819 w 1165098"/>
                <a:gd name="connsiteY347" fmla="*/ 710279 h 900398"/>
                <a:gd name="connsiteX348" fmla="*/ 454628 w 1165098"/>
                <a:gd name="connsiteY348" fmla="*/ 703897 h 900398"/>
                <a:gd name="connsiteX349" fmla="*/ 459295 w 1165098"/>
                <a:gd name="connsiteY349" fmla="*/ 703231 h 900398"/>
                <a:gd name="connsiteX350" fmla="*/ 463868 w 1165098"/>
                <a:gd name="connsiteY350" fmla="*/ 696659 h 900398"/>
                <a:gd name="connsiteX351" fmla="*/ 449675 w 1165098"/>
                <a:gd name="connsiteY351" fmla="*/ 690753 h 900398"/>
                <a:gd name="connsiteX352" fmla="*/ 442626 w 1165098"/>
                <a:gd name="connsiteY352" fmla="*/ 696659 h 900398"/>
                <a:gd name="connsiteX353" fmla="*/ 437769 w 1165098"/>
                <a:gd name="connsiteY353" fmla="*/ 676275 h 900398"/>
                <a:gd name="connsiteX354" fmla="*/ 440436 w 1165098"/>
                <a:gd name="connsiteY354" fmla="*/ 673322 h 900398"/>
                <a:gd name="connsiteX355" fmla="*/ 436626 w 1165098"/>
                <a:gd name="connsiteY355" fmla="*/ 668560 h 900398"/>
                <a:gd name="connsiteX356" fmla="*/ 426053 w 1165098"/>
                <a:gd name="connsiteY356" fmla="*/ 668941 h 900398"/>
                <a:gd name="connsiteX357" fmla="*/ 427101 w 1165098"/>
                <a:gd name="connsiteY357" fmla="*/ 650938 h 900398"/>
                <a:gd name="connsiteX358" fmla="*/ 414433 w 1165098"/>
                <a:gd name="connsiteY358" fmla="*/ 637508 h 900398"/>
                <a:gd name="connsiteX359" fmla="*/ 416909 w 1165098"/>
                <a:gd name="connsiteY359" fmla="*/ 620173 h 900398"/>
                <a:gd name="connsiteX360" fmla="*/ 407861 w 1165098"/>
                <a:gd name="connsiteY360" fmla="*/ 619125 h 900398"/>
                <a:gd name="connsiteX361" fmla="*/ 406622 w 1165098"/>
                <a:gd name="connsiteY361" fmla="*/ 612267 h 900398"/>
                <a:gd name="connsiteX362" fmla="*/ 402527 w 1165098"/>
                <a:gd name="connsiteY362" fmla="*/ 609505 h 900398"/>
                <a:gd name="connsiteX363" fmla="*/ 402241 w 1165098"/>
                <a:gd name="connsiteY363" fmla="*/ 590169 h 900398"/>
                <a:gd name="connsiteX364" fmla="*/ 395954 w 1165098"/>
                <a:gd name="connsiteY364" fmla="*/ 586930 h 900398"/>
                <a:gd name="connsiteX365" fmla="*/ 392239 w 1165098"/>
                <a:gd name="connsiteY365" fmla="*/ 591788 h 900398"/>
                <a:gd name="connsiteX366" fmla="*/ 389001 w 1165098"/>
                <a:gd name="connsiteY366" fmla="*/ 589216 h 900398"/>
                <a:gd name="connsiteX367" fmla="*/ 389668 w 1165098"/>
                <a:gd name="connsiteY367" fmla="*/ 560070 h 900398"/>
                <a:gd name="connsiteX368" fmla="*/ 385763 w 1165098"/>
                <a:gd name="connsiteY368" fmla="*/ 553212 h 900398"/>
                <a:gd name="connsiteX369" fmla="*/ 392144 w 1165098"/>
                <a:gd name="connsiteY369" fmla="*/ 544163 h 900398"/>
                <a:gd name="connsiteX370" fmla="*/ 392049 w 1165098"/>
                <a:gd name="connsiteY370" fmla="*/ 535495 h 900398"/>
                <a:gd name="connsiteX371" fmla="*/ 380048 w 1165098"/>
                <a:gd name="connsiteY371" fmla="*/ 538258 h 900398"/>
                <a:gd name="connsiteX372" fmla="*/ 368427 w 1165098"/>
                <a:gd name="connsiteY372" fmla="*/ 547211 h 900398"/>
                <a:gd name="connsiteX373" fmla="*/ 363284 w 1165098"/>
                <a:gd name="connsiteY373" fmla="*/ 561880 h 900398"/>
                <a:gd name="connsiteX374" fmla="*/ 347948 w 1165098"/>
                <a:gd name="connsiteY374" fmla="*/ 578453 h 900398"/>
                <a:gd name="connsiteX375" fmla="*/ 341852 w 1165098"/>
                <a:gd name="connsiteY375" fmla="*/ 579977 h 900398"/>
                <a:gd name="connsiteX376" fmla="*/ 340328 w 1165098"/>
                <a:gd name="connsiteY376" fmla="*/ 585883 h 900398"/>
                <a:gd name="connsiteX377" fmla="*/ 338423 w 1165098"/>
                <a:gd name="connsiteY377" fmla="*/ 579120 h 900398"/>
                <a:gd name="connsiteX378" fmla="*/ 328708 w 1165098"/>
                <a:gd name="connsiteY378" fmla="*/ 574262 h 900398"/>
                <a:gd name="connsiteX379" fmla="*/ 337471 w 1165098"/>
                <a:gd name="connsiteY379" fmla="*/ 566261 h 900398"/>
                <a:gd name="connsiteX380" fmla="*/ 336709 w 1165098"/>
                <a:gd name="connsiteY380" fmla="*/ 562547 h 900398"/>
                <a:gd name="connsiteX381" fmla="*/ 329851 w 1165098"/>
                <a:gd name="connsiteY381" fmla="*/ 561689 h 900398"/>
                <a:gd name="connsiteX382" fmla="*/ 325755 w 1165098"/>
                <a:gd name="connsiteY382" fmla="*/ 557308 h 900398"/>
                <a:gd name="connsiteX383" fmla="*/ 335185 w 1165098"/>
                <a:gd name="connsiteY383" fmla="*/ 543782 h 900398"/>
                <a:gd name="connsiteX384" fmla="*/ 320040 w 1165098"/>
                <a:gd name="connsiteY384" fmla="*/ 530352 h 900398"/>
                <a:gd name="connsiteX385" fmla="*/ 318611 w 1165098"/>
                <a:gd name="connsiteY385" fmla="*/ 520446 h 900398"/>
                <a:gd name="connsiteX386" fmla="*/ 311372 w 1165098"/>
                <a:gd name="connsiteY386" fmla="*/ 515017 h 900398"/>
                <a:gd name="connsiteX387" fmla="*/ 299561 w 1165098"/>
                <a:gd name="connsiteY387" fmla="*/ 515874 h 900398"/>
                <a:gd name="connsiteX388" fmla="*/ 295466 w 1165098"/>
                <a:gd name="connsiteY388" fmla="*/ 508540 h 900398"/>
                <a:gd name="connsiteX389" fmla="*/ 287655 w 1165098"/>
                <a:gd name="connsiteY389" fmla="*/ 509778 h 900398"/>
                <a:gd name="connsiteX390" fmla="*/ 273368 w 1165098"/>
                <a:gd name="connsiteY390" fmla="*/ 496062 h 900398"/>
                <a:gd name="connsiteX391" fmla="*/ 267367 w 1165098"/>
                <a:gd name="connsiteY391" fmla="*/ 488156 h 900398"/>
                <a:gd name="connsiteX392" fmla="*/ 268414 w 1165098"/>
                <a:gd name="connsiteY392" fmla="*/ 481679 h 900398"/>
                <a:gd name="connsiteX393" fmla="*/ 260509 w 1165098"/>
                <a:gd name="connsiteY393" fmla="*/ 475678 h 900398"/>
                <a:gd name="connsiteX394" fmla="*/ 250698 w 1165098"/>
                <a:gd name="connsiteY394" fmla="*/ 487299 h 900398"/>
                <a:gd name="connsiteX395" fmla="*/ 249079 w 1165098"/>
                <a:gd name="connsiteY395" fmla="*/ 494347 h 900398"/>
                <a:gd name="connsiteX396" fmla="*/ 249079 w 1165098"/>
                <a:gd name="connsiteY396" fmla="*/ 494347 h 900398"/>
                <a:gd name="connsiteX397" fmla="*/ 249364 w 1165098"/>
                <a:gd name="connsiteY397" fmla="*/ 495395 h 900398"/>
                <a:gd name="connsiteX398" fmla="*/ 249364 w 1165098"/>
                <a:gd name="connsiteY398" fmla="*/ 495395 h 900398"/>
                <a:gd name="connsiteX399" fmla="*/ 236125 w 1165098"/>
                <a:gd name="connsiteY399" fmla="*/ 495490 h 900398"/>
                <a:gd name="connsiteX400" fmla="*/ 223075 w 1165098"/>
                <a:gd name="connsiteY400" fmla="*/ 479298 h 900398"/>
                <a:gd name="connsiteX401" fmla="*/ 217265 w 1165098"/>
                <a:gd name="connsiteY401" fmla="*/ 487109 h 900398"/>
                <a:gd name="connsiteX402" fmla="*/ 203645 w 1165098"/>
                <a:gd name="connsiteY402" fmla="*/ 474821 h 900398"/>
                <a:gd name="connsiteX403" fmla="*/ 204216 w 1165098"/>
                <a:gd name="connsiteY403" fmla="*/ 464725 h 900398"/>
                <a:gd name="connsiteX404" fmla="*/ 216789 w 1165098"/>
                <a:gd name="connsiteY404" fmla="*/ 466439 h 900398"/>
                <a:gd name="connsiteX405" fmla="*/ 218980 w 1165098"/>
                <a:gd name="connsiteY405" fmla="*/ 463201 h 900398"/>
                <a:gd name="connsiteX406" fmla="*/ 214884 w 1165098"/>
                <a:gd name="connsiteY406" fmla="*/ 457581 h 900398"/>
                <a:gd name="connsiteX407" fmla="*/ 226028 w 1165098"/>
                <a:gd name="connsiteY407" fmla="*/ 458629 h 900398"/>
                <a:gd name="connsiteX408" fmla="*/ 229934 w 1165098"/>
                <a:gd name="connsiteY408" fmla="*/ 453676 h 900398"/>
                <a:gd name="connsiteX409" fmla="*/ 225457 w 1165098"/>
                <a:gd name="connsiteY409" fmla="*/ 436435 h 900398"/>
                <a:gd name="connsiteX410" fmla="*/ 220885 w 1165098"/>
                <a:gd name="connsiteY410" fmla="*/ 432244 h 900398"/>
                <a:gd name="connsiteX411" fmla="*/ 222314 w 1165098"/>
                <a:gd name="connsiteY411" fmla="*/ 414814 h 900398"/>
                <a:gd name="connsiteX412" fmla="*/ 204216 w 1165098"/>
                <a:gd name="connsiteY412" fmla="*/ 379762 h 900398"/>
                <a:gd name="connsiteX413" fmla="*/ 211169 w 1165098"/>
                <a:gd name="connsiteY413" fmla="*/ 364712 h 900398"/>
                <a:gd name="connsiteX414" fmla="*/ 201263 w 1165098"/>
                <a:gd name="connsiteY414" fmla="*/ 359855 h 900398"/>
                <a:gd name="connsiteX415" fmla="*/ 190691 w 1165098"/>
                <a:gd name="connsiteY415" fmla="*/ 336423 h 900398"/>
                <a:gd name="connsiteX416" fmla="*/ 180975 w 1165098"/>
                <a:gd name="connsiteY416" fmla="*/ 330327 h 900398"/>
                <a:gd name="connsiteX417" fmla="*/ 181927 w 1165098"/>
                <a:gd name="connsiteY417" fmla="*/ 304514 h 900398"/>
                <a:gd name="connsiteX418" fmla="*/ 167545 w 1165098"/>
                <a:gd name="connsiteY418" fmla="*/ 307276 h 900398"/>
                <a:gd name="connsiteX419" fmla="*/ 149447 w 1165098"/>
                <a:gd name="connsiteY419" fmla="*/ 324040 h 900398"/>
                <a:gd name="connsiteX420" fmla="*/ 136493 w 1165098"/>
                <a:gd name="connsiteY420" fmla="*/ 328708 h 900398"/>
                <a:gd name="connsiteX421" fmla="*/ 126016 w 1165098"/>
                <a:gd name="connsiteY421" fmla="*/ 338995 h 900398"/>
                <a:gd name="connsiteX422" fmla="*/ 102775 w 1165098"/>
                <a:gd name="connsiteY422" fmla="*/ 352044 h 900398"/>
                <a:gd name="connsiteX423" fmla="*/ 86963 w 1165098"/>
                <a:gd name="connsiteY423" fmla="*/ 352330 h 900398"/>
                <a:gd name="connsiteX424" fmla="*/ 76676 w 1165098"/>
                <a:gd name="connsiteY424" fmla="*/ 347472 h 900398"/>
                <a:gd name="connsiteX425" fmla="*/ 80200 w 1165098"/>
                <a:gd name="connsiteY425" fmla="*/ 334327 h 900398"/>
                <a:gd name="connsiteX426" fmla="*/ 79915 w 1165098"/>
                <a:gd name="connsiteY426" fmla="*/ 313182 h 900398"/>
                <a:gd name="connsiteX427" fmla="*/ 72676 w 1165098"/>
                <a:gd name="connsiteY427" fmla="*/ 312706 h 900398"/>
                <a:gd name="connsiteX428" fmla="*/ 69723 w 1165098"/>
                <a:gd name="connsiteY428" fmla="*/ 300228 h 900398"/>
                <a:gd name="connsiteX429" fmla="*/ 58769 w 1165098"/>
                <a:gd name="connsiteY429" fmla="*/ 294513 h 900398"/>
                <a:gd name="connsiteX430" fmla="*/ 56388 w 1165098"/>
                <a:gd name="connsiteY430" fmla="*/ 284321 h 900398"/>
                <a:gd name="connsiteX431" fmla="*/ 59722 w 1165098"/>
                <a:gd name="connsiteY431" fmla="*/ 269653 h 900398"/>
                <a:gd name="connsiteX432" fmla="*/ 54578 w 1165098"/>
                <a:gd name="connsiteY432" fmla="*/ 266033 h 900398"/>
                <a:gd name="connsiteX433" fmla="*/ 56674 w 1165098"/>
                <a:gd name="connsiteY433" fmla="*/ 263461 h 900398"/>
                <a:gd name="connsiteX434" fmla="*/ 62293 w 1165098"/>
                <a:gd name="connsiteY434" fmla="*/ 265271 h 900398"/>
                <a:gd name="connsiteX435" fmla="*/ 64675 w 1165098"/>
                <a:gd name="connsiteY435" fmla="*/ 261080 h 900398"/>
                <a:gd name="connsiteX436" fmla="*/ 56864 w 1165098"/>
                <a:gd name="connsiteY436" fmla="*/ 259937 h 900398"/>
                <a:gd name="connsiteX437" fmla="*/ 48483 w 1165098"/>
                <a:gd name="connsiteY437" fmla="*/ 240506 h 900398"/>
                <a:gd name="connsiteX438" fmla="*/ 54864 w 1165098"/>
                <a:gd name="connsiteY438" fmla="*/ 237649 h 900398"/>
                <a:gd name="connsiteX439" fmla="*/ 58769 w 1165098"/>
                <a:gd name="connsiteY439" fmla="*/ 196977 h 900398"/>
                <a:gd name="connsiteX440" fmla="*/ 73057 w 1165098"/>
                <a:gd name="connsiteY440" fmla="*/ 185166 h 900398"/>
                <a:gd name="connsiteX441" fmla="*/ 73247 w 1165098"/>
                <a:gd name="connsiteY441" fmla="*/ 177832 h 900398"/>
                <a:gd name="connsiteX442" fmla="*/ 62008 w 1165098"/>
                <a:gd name="connsiteY442" fmla="*/ 171926 h 900398"/>
                <a:gd name="connsiteX443" fmla="*/ 64008 w 1165098"/>
                <a:gd name="connsiteY443" fmla="*/ 148685 h 900398"/>
                <a:gd name="connsiteX444" fmla="*/ 47530 w 1165098"/>
                <a:gd name="connsiteY444" fmla="*/ 140398 h 900398"/>
                <a:gd name="connsiteX445" fmla="*/ 40862 w 1165098"/>
                <a:gd name="connsiteY445" fmla="*/ 127444 h 900398"/>
                <a:gd name="connsiteX446" fmla="*/ 44768 w 1165098"/>
                <a:gd name="connsiteY446" fmla="*/ 113919 h 900398"/>
                <a:gd name="connsiteX447" fmla="*/ 41053 w 1165098"/>
                <a:gd name="connsiteY447" fmla="*/ 104584 h 900398"/>
                <a:gd name="connsiteX448" fmla="*/ 26765 w 1165098"/>
                <a:gd name="connsiteY448" fmla="*/ 100679 h 900398"/>
                <a:gd name="connsiteX449" fmla="*/ 19526 w 1165098"/>
                <a:gd name="connsiteY449" fmla="*/ 105918 h 900398"/>
                <a:gd name="connsiteX450" fmla="*/ 11716 w 1165098"/>
                <a:gd name="connsiteY450" fmla="*/ 106013 h 900398"/>
                <a:gd name="connsiteX451" fmla="*/ 0 w 1165098"/>
                <a:gd name="connsiteY451" fmla="*/ 94107 h 900398"/>
                <a:gd name="connsiteX452" fmla="*/ 14288 w 1165098"/>
                <a:gd name="connsiteY452" fmla="*/ 87725 h 900398"/>
                <a:gd name="connsiteX453" fmla="*/ 23432 w 1165098"/>
                <a:gd name="connsiteY453" fmla="*/ 64675 h 900398"/>
                <a:gd name="connsiteX454" fmla="*/ 17812 w 1165098"/>
                <a:gd name="connsiteY454" fmla="*/ 52578 h 900398"/>
                <a:gd name="connsiteX455" fmla="*/ 25622 w 1165098"/>
                <a:gd name="connsiteY455" fmla="*/ 47815 h 900398"/>
                <a:gd name="connsiteX456" fmla="*/ 39529 w 1165098"/>
                <a:gd name="connsiteY456" fmla="*/ 55531 h 900398"/>
                <a:gd name="connsiteX457" fmla="*/ 44101 w 1165098"/>
                <a:gd name="connsiteY457" fmla="*/ 53530 h 900398"/>
                <a:gd name="connsiteX458" fmla="*/ 55816 w 1165098"/>
                <a:gd name="connsiteY458" fmla="*/ 72580 h 900398"/>
                <a:gd name="connsiteX459" fmla="*/ 63436 w 1165098"/>
                <a:gd name="connsiteY459" fmla="*/ 75247 h 900398"/>
                <a:gd name="connsiteX460" fmla="*/ 74771 w 1165098"/>
                <a:gd name="connsiteY460" fmla="*/ 85725 h 900398"/>
                <a:gd name="connsiteX461" fmla="*/ 80486 w 1165098"/>
                <a:gd name="connsiteY461" fmla="*/ 82296 h 900398"/>
                <a:gd name="connsiteX462" fmla="*/ 83534 w 1165098"/>
                <a:gd name="connsiteY462" fmla="*/ 75247 h 900398"/>
                <a:gd name="connsiteX463" fmla="*/ 88487 w 1165098"/>
                <a:gd name="connsiteY463" fmla="*/ 74295 h 900398"/>
                <a:gd name="connsiteX464" fmla="*/ 89345 w 1165098"/>
                <a:gd name="connsiteY464" fmla="*/ 67342 h 900398"/>
                <a:gd name="connsiteX465" fmla="*/ 95059 w 1165098"/>
                <a:gd name="connsiteY465" fmla="*/ 67246 h 900398"/>
                <a:gd name="connsiteX466" fmla="*/ 102584 w 1165098"/>
                <a:gd name="connsiteY466" fmla="*/ 74390 h 900398"/>
                <a:gd name="connsiteX467" fmla="*/ 109823 w 1165098"/>
                <a:gd name="connsiteY467" fmla="*/ 90773 h 900398"/>
                <a:gd name="connsiteX468" fmla="*/ 126873 w 1165098"/>
                <a:gd name="connsiteY468" fmla="*/ 99536 h 900398"/>
                <a:gd name="connsiteX469" fmla="*/ 130683 w 1165098"/>
                <a:gd name="connsiteY469" fmla="*/ 105251 h 900398"/>
                <a:gd name="connsiteX470" fmla="*/ 141446 w 1165098"/>
                <a:gd name="connsiteY470" fmla="*/ 90106 h 900398"/>
                <a:gd name="connsiteX471" fmla="*/ 143827 w 1165098"/>
                <a:gd name="connsiteY471" fmla="*/ 73819 h 900398"/>
                <a:gd name="connsiteX472" fmla="*/ 138970 w 1165098"/>
                <a:gd name="connsiteY472" fmla="*/ 40100 h 900398"/>
                <a:gd name="connsiteX473" fmla="*/ 170116 w 1165098"/>
                <a:gd name="connsiteY473" fmla="*/ 34957 h 900398"/>
                <a:gd name="connsiteX474" fmla="*/ 172974 w 1165098"/>
                <a:gd name="connsiteY474" fmla="*/ 29527 h 900398"/>
                <a:gd name="connsiteX475" fmla="*/ 178594 w 1165098"/>
                <a:gd name="connsiteY475" fmla="*/ 28670 h 900398"/>
                <a:gd name="connsiteX476" fmla="*/ 177165 w 1165098"/>
                <a:gd name="connsiteY476" fmla="*/ 22098 h 900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Lst>
              <a:rect l="l" t="t" r="r" b="b"/>
              <a:pathLst>
                <a:path w="1165098" h="900398">
                  <a:moveTo>
                    <a:pt x="186023" y="9049"/>
                  </a:moveTo>
                  <a:lnTo>
                    <a:pt x="194310" y="4953"/>
                  </a:lnTo>
                  <a:lnTo>
                    <a:pt x="209645" y="13811"/>
                  </a:lnTo>
                  <a:lnTo>
                    <a:pt x="225933" y="7810"/>
                  </a:lnTo>
                  <a:lnTo>
                    <a:pt x="233743" y="12478"/>
                  </a:lnTo>
                  <a:lnTo>
                    <a:pt x="238410" y="8953"/>
                  </a:lnTo>
                  <a:lnTo>
                    <a:pt x="258699" y="6286"/>
                  </a:lnTo>
                  <a:lnTo>
                    <a:pt x="266700" y="0"/>
                  </a:lnTo>
                  <a:lnTo>
                    <a:pt x="273368" y="190"/>
                  </a:lnTo>
                  <a:lnTo>
                    <a:pt x="273748" y="7715"/>
                  </a:lnTo>
                  <a:lnTo>
                    <a:pt x="280225" y="2476"/>
                  </a:lnTo>
                  <a:lnTo>
                    <a:pt x="280892" y="23527"/>
                  </a:lnTo>
                  <a:lnTo>
                    <a:pt x="285369" y="24670"/>
                  </a:lnTo>
                  <a:lnTo>
                    <a:pt x="285179" y="41053"/>
                  </a:lnTo>
                  <a:lnTo>
                    <a:pt x="290322" y="47720"/>
                  </a:lnTo>
                  <a:lnTo>
                    <a:pt x="284321" y="49244"/>
                  </a:lnTo>
                  <a:lnTo>
                    <a:pt x="286321" y="54578"/>
                  </a:lnTo>
                  <a:lnTo>
                    <a:pt x="279845" y="61436"/>
                  </a:lnTo>
                  <a:lnTo>
                    <a:pt x="284416" y="68294"/>
                  </a:lnTo>
                  <a:lnTo>
                    <a:pt x="291465" y="71152"/>
                  </a:lnTo>
                  <a:lnTo>
                    <a:pt x="293561" y="77438"/>
                  </a:lnTo>
                  <a:lnTo>
                    <a:pt x="289370" y="81534"/>
                  </a:lnTo>
                  <a:lnTo>
                    <a:pt x="292513" y="86677"/>
                  </a:lnTo>
                  <a:lnTo>
                    <a:pt x="285655" y="90583"/>
                  </a:lnTo>
                  <a:lnTo>
                    <a:pt x="286131" y="94012"/>
                  </a:lnTo>
                  <a:lnTo>
                    <a:pt x="294323" y="96774"/>
                  </a:lnTo>
                  <a:lnTo>
                    <a:pt x="291751" y="100774"/>
                  </a:lnTo>
                  <a:lnTo>
                    <a:pt x="300895" y="105537"/>
                  </a:lnTo>
                  <a:lnTo>
                    <a:pt x="303466" y="117634"/>
                  </a:lnTo>
                  <a:lnTo>
                    <a:pt x="312229" y="115729"/>
                  </a:lnTo>
                  <a:lnTo>
                    <a:pt x="312801" y="121729"/>
                  </a:lnTo>
                  <a:lnTo>
                    <a:pt x="317278" y="122968"/>
                  </a:lnTo>
                  <a:lnTo>
                    <a:pt x="317182" y="129159"/>
                  </a:lnTo>
                  <a:lnTo>
                    <a:pt x="327470" y="130397"/>
                  </a:lnTo>
                  <a:lnTo>
                    <a:pt x="327089" y="139160"/>
                  </a:lnTo>
                  <a:lnTo>
                    <a:pt x="332613" y="148399"/>
                  </a:lnTo>
                  <a:lnTo>
                    <a:pt x="341757" y="145161"/>
                  </a:lnTo>
                  <a:lnTo>
                    <a:pt x="350711" y="153638"/>
                  </a:lnTo>
                  <a:lnTo>
                    <a:pt x="355378" y="146399"/>
                  </a:lnTo>
                  <a:lnTo>
                    <a:pt x="361379" y="149638"/>
                  </a:lnTo>
                  <a:lnTo>
                    <a:pt x="377285" y="144209"/>
                  </a:lnTo>
                  <a:lnTo>
                    <a:pt x="379571" y="149066"/>
                  </a:lnTo>
                  <a:lnTo>
                    <a:pt x="387096" y="149161"/>
                  </a:lnTo>
                  <a:lnTo>
                    <a:pt x="391287" y="147161"/>
                  </a:lnTo>
                  <a:lnTo>
                    <a:pt x="390430" y="140970"/>
                  </a:lnTo>
                  <a:lnTo>
                    <a:pt x="395288" y="131731"/>
                  </a:lnTo>
                  <a:lnTo>
                    <a:pt x="399479" y="139255"/>
                  </a:lnTo>
                  <a:lnTo>
                    <a:pt x="410433" y="138779"/>
                  </a:lnTo>
                  <a:lnTo>
                    <a:pt x="410146" y="149161"/>
                  </a:lnTo>
                  <a:lnTo>
                    <a:pt x="416433" y="158115"/>
                  </a:lnTo>
                  <a:lnTo>
                    <a:pt x="421481" y="153924"/>
                  </a:lnTo>
                  <a:lnTo>
                    <a:pt x="436340" y="151733"/>
                  </a:lnTo>
                  <a:lnTo>
                    <a:pt x="440627" y="156210"/>
                  </a:lnTo>
                  <a:lnTo>
                    <a:pt x="441960" y="150876"/>
                  </a:lnTo>
                  <a:lnTo>
                    <a:pt x="448913" y="156400"/>
                  </a:lnTo>
                  <a:lnTo>
                    <a:pt x="461296" y="145828"/>
                  </a:lnTo>
                  <a:lnTo>
                    <a:pt x="459105" y="140684"/>
                  </a:lnTo>
                  <a:lnTo>
                    <a:pt x="465963" y="143161"/>
                  </a:lnTo>
                  <a:lnTo>
                    <a:pt x="478917" y="135731"/>
                  </a:lnTo>
                  <a:lnTo>
                    <a:pt x="488918" y="136493"/>
                  </a:lnTo>
                  <a:lnTo>
                    <a:pt x="491776" y="149923"/>
                  </a:lnTo>
                  <a:lnTo>
                    <a:pt x="489871" y="166021"/>
                  </a:lnTo>
                  <a:lnTo>
                    <a:pt x="493204" y="166783"/>
                  </a:lnTo>
                  <a:lnTo>
                    <a:pt x="496158" y="174879"/>
                  </a:lnTo>
                  <a:lnTo>
                    <a:pt x="502158" y="177451"/>
                  </a:lnTo>
                  <a:lnTo>
                    <a:pt x="503777" y="183737"/>
                  </a:lnTo>
                  <a:lnTo>
                    <a:pt x="507587" y="182785"/>
                  </a:lnTo>
                  <a:lnTo>
                    <a:pt x="514635" y="190500"/>
                  </a:lnTo>
                  <a:lnTo>
                    <a:pt x="520351" y="190119"/>
                  </a:lnTo>
                  <a:lnTo>
                    <a:pt x="521779" y="194596"/>
                  </a:lnTo>
                  <a:lnTo>
                    <a:pt x="525304" y="193548"/>
                  </a:lnTo>
                  <a:lnTo>
                    <a:pt x="528257" y="197167"/>
                  </a:lnTo>
                  <a:lnTo>
                    <a:pt x="532924" y="194977"/>
                  </a:lnTo>
                  <a:lnTo>
                    <a:pt x="545782" y="200787"/>
                  </a:lnTo>
                  <a:lnTo>
                    <a:pt x="548450" y="198120"/>
                  </a:lnTo>
                  <a:lnTo>
                    <a:pt x="555117" y="199549"/>
                  </a:lnTo>
                  <a:lnTo>
                    <a:pt x="560927" y="195643"/>
                  </a:lnTo>
                  <a:lnTo>
                    <a:pt x="560832" y="191452"/>
                  </a:lnTo>
                  <a:lnTo>
                    <a:pt x="568928" y="192310"/>
                  </a:lnTo>
                  <a:lnTo>
                    <a:pt x="577596" y="184023"/>
                  </a:lnTo>
                  <a:lnTo>
                    <a:pt x="589312" y="184213"/>
                  </a:lnTo>
                  <a:lnTo>
                    <a:pt x="593503" y="180975"/>
                  </a:lnTo>
                  <a:lnTo>
                    <a:pt x="608743" y="192119"/>
                  </a:lnTo>
                  <a:lnTo>
                    <a:pt x="617887" y="193738"/>
                  </a:lnTo>
                  <a:lnTo>
                    <a:pt x="621506" y="200120"/>
                  </a:lnTo>
                  <a:lnTo>
                    <a:pt x="641509" y="200596"/>
                  </a:lnTo>
                  <a:lnTo>
                    <a:pt x="642461" y="210598"/>
                  </a:lnTo>
                  <a:lnTo>
                    <a:pt x="656558" y="231267"/>
                  </a:lnTo>
                  <a:lnTo>
                    <a:pt x="655225" y="236696"/>
                  </a:lnTo>
                  <a:lnTo>
                    <a:pt x="646462" y="243364"/>
                  </a:lnTo>
                  <a:lnTo>
                    <a:pt x="644843" y="253270"/>
                  </a:lnTo>
                  <a:lnTo>
                    <a:pt x="645223" y="262795"/>
                  </a:lnTo>
                  <a:lnTo>
                    <a:pt x="651224" y="272605"/>
                  </a:lnTo>
                  <a:lnTo>
                    <a:pt x="649795" y="291370"/>
                  </a:lnTo>
                  <a:lnTo>
                    <a:pt x="652177" y="296323"/>
                  </a:lnTo>
                  <a:lnTo>
                    <a:pt x="657701" y="287941"/>
                  </a:lnTo>
                  <a:lnTo>
                    <a:pt x="665702" y="287274"/>
                  </a:lnTo>
                  <a:lnTo>
                    <a:pt x="667322" y="283178"/>
                  </a:lnTo>
                  <a:lnTo>
                    <a:pt x="677418" y="290608"/>
                  </a:lnTo>
                  <a:lnTo>
                    <a:pt x="679799" y="284702"/>
                  </a:lnTo>
                  <a:lnTo>
                    <a:pt x="690753" y="287560"/>
                  </a:lnTo>
                  <a:lnTo>
                    <a:pt x="695420" y="285464"/>
                  </a:lnTo>
                  <a:lnTo>
                    <a:pt x="711898" y="295656"/>
                  </a:lnTo>
                  <a:lnTo>
                    <a:pt x="711232" y="303847"/>
                  </a:lnTo>
                  <a:lnTo>
                    <a:pt x="701135" y="306419"/>
                  </a:lnTo>
                  <a:lnTo>
                    <a:pt x="706755" y="317944"/>
                  </a:lnTo>
                  <a:lnTo>
                    <a:pt x="703993" y="324421"/>
                  </a:lnTo>
                  <a:lnTo>
                    <a:pt x="720471" y="344234"/>
                  </a:lnTo>
                  <a:lnTo>
                    <a:pt x="718661" y="356711"/>
                  </a:lnTo>
                  <a:lnTo>
                    <a:pt x="729234" y="363284"/>
                  </a:lnTo>
                  <a:lnTo>
                    <a:pt x="732758" y="358235"/>
                  </a:lnTo>
                  <a:lnTo>
                    <a:pt x="735044" y="374809"/>
                  </a:lnTo>
                  <a:lnTo>
                    <a:pt x="740664" y="379381"/>
                  </a:lnTo>
                  <a:lnTo>
                    <a:pt x="745998" y="376904"/>
                  </a:lnTo>
                  <a:lnTo>
                    <a:pt x="755332" y="380333"/>
                  </a:lnTo>
                  <a:lnTo>
                    <a:pt x="766858" y="375094"/>
                  </a:lnTo>
                  <a:lnTo>
                    <a:pt x="768858" y="370999"/>
                  </a:lnTo>
                  <a:lnTo>
                    <a:pt x="771620" y="373380"/>
                  </a:lnTo>
                  <a:lnTo>
                    <a:pt x="778859" y="369189"/>
                  </a:lnTo>
                  <a:lnTo>
                    <a:pt x="772383" y="360521"/>
                  </a:lnTo>
                  <a:lnTo>
                    <a:pt x="776478" y="361283"/>
                  </a:lnTo>
                  <a:lnTo>
                    <a:pt x="779145" y="354806"/>
                  </a:lnTo>
                  <a:lnTo>
                    <a:pt x="778097" y="350615"/>
                  </a:lnTo>
                  <a:lnTo>
                    <a:pt x="774192" y="349758"/>
                  </a:lnTo>
                  <a:lnTo>
                    <a:pt x="778478" y="343757"/>
                  </a:lnTo>
                  <a:lnTo>
                    <a:pt x="774192" y="340042"/>
                  </a:lnTo>
                  <a:lnTo>
                    <a:pt x="773144" y="332518"/>
                  </a:lnTo>
                  <a:lnTo>
                    <a:pt x="775240" y="329755"/>
                  </a:lnTo>
                  <a:lnTo>
                    <a:pt x="786860" y="334327"/>
                  </a:lnTo>
                  <a:lnTo>
                    <a:pt x="791718" y="320040"/>
                  </a:lnTo>
                  <a:lnTo>
                    <a:pt x="811054" y="306038"/>
                  </a:lnTo>
                  <a:lnTo>
                    <a:pt x="818959" y="313753"/>
                  </a:lnTo>
                  <a:lnTo>
                    <a:pt x="823436" y="328517"/>
                  </a:lnTo>
                  <a:lnTo>
                    <a:pt x="822960" y="364903"/>
                  </a:lnTo>
                  <a:lnTo>
                    <a:pt x="829247" y="371189"/>
                  </a:lnTo>
                  <a:lnTo>
                    <a:pt x="845153" y="409289"/>
                  </a:lnTo>
                  <a:lnTo>
                    <a:pt x="849820" y="410146"/>
                  </a:lnTo>
                  <a:lnTo>
                    <a:pt x="857917" y="431387"/>
                  </a:lnTo>
                  <a:lnTo>
                    <a:pt x="854393" y="434911"/>
                  </a:lnTo>
                  <a:lnTo>
                    <a:pt x="859917" y="436721"/>
                  </a:lnTo>
                  <a:lnTo>
                    <a:pt x="867156" y="459676"/>
                  </a:lnTo>
                  <a:lnTo>
                    <a:pt x="872490" y="466915"/>
                  </a:lnTo>
                  <a:lnTo>
                    <a:pt x="881063" y="465677"/>
                  </a:lnTo>
                  <a:lnTo>
                    <a:pt x="888016" y="470916"/>
                  </a:lnTo>
                  <a:lnTo>
                    <a:pt x="911923" y="461772"/>
                  </a:lnTo>
                  <a:lnTo>
                    <a:pt x="915352" y="452533"/>
                  </a:lnTo>
                  <a:lnTo>
                    <a:pt x="912400" y="443484"/>
                  </a:lnTo>
                  <a:lnTo>
                    <a:pt x="913162" y="427101"/>
                  </a:lnTo>
                  <a:lnTo>
                    <a:pt x="917353" y="422243"/>
                  </a:lnTo>
                  <a:lnTo>
                    <a:pt x="930021" y="424815"/>
                  </a:lnTo>
                  <a:lnTo>
                    <a:pt x="946785" y="411766"/>
                  </a:lnTo>
                  <a:lnTo>
                    <a:pt x="975741" y="411575"/>
                  </a:lnTo>
                  <a:lnTo>
                    <a:pt x="981456" y="407289"/>
                  </a:lnTo>
                  <a:lnTo>
                    <a:pt x="980694" y="397764"/>
                  </a:lnTo>
                  <a:lnTo>
                    <a:pt x="990314" y="389477"/>
                  </a:lnTo>
                  <a:lnTo>
                    <a:pt x="990981" y="392049"/>
                  </a:lnTo>
                  <a:lnTo>
                    <a:pt x="1000506" y="386143"/>
                  </a:lnTo>
                  <a:lnTo>
                    <a:pt x="1007745" y="391859"/>
                  </a:lnTo>
                  <a:lnTo>
                    <a:pt x="1010508" y="415099"/>
                  </a:lnTo>
                  <a:lnTo>
                    <a:pt x="1018699" y="417671"/>
                  </a:lnTo>
                  <a:lnTo>
                    <a:pt x="1028129" y="403574"/>
                  </a:lnTo>
                  <a:lnTo>
                    <a:pt x="1037273" y="400050"/>
                  </a:lnTo>
                  <a:lnTo>
                    <a:pt x="1037844" y="394811"/>
                  </a:lnTo>
                  <a:lnTo>
                    <a:pt x="1049274" y="383381"/>
                  </a:lnTo>
                  <a:lnTo>
                    <a:pt x="1050703" y="392430"/>
                  </a:lnTo>
                  <a:lnTo>
                    <a:pt x="1047655" y="399764"/>
                  </a:lnTo>
                  <a:lnTo>
                    <a:pt x="1052989" y="407575"/>
                  </a:lnTo>
                  <a:lnTo>
                    <a:pt x="1058799" y="431673"/>
                  </a:lnTo>
                  <a:lnTo>
                    <a:pt x="1062800" y="432340"/>
                  </a:lnTo>
                  <a:lnTo>
                    <a:pt x="1064609" y="445865"/>
                  </a:lnTo>
                  <a:lnTo>
                    <a:pt x="1070039" y="452914"/>
                  </a:lnTo>
                  <a:lnTo>
                    <a:pt x="1083469" y="454152"/>
                  </a:lnTo>
                  <a:lnTo>
                    <a:pt x="1082993" y="459105"/>
                  </a:lnTo>
                  <a:lnTo>
                    <a:pt x="1105948" y="473392"/>
                  </a:lnTo>
                  <a:lnTo>
                    <a:pt x="1111853" y="484727"/>
                  </a:lnTo>
                  <a:lnTo>
                    <a:pt x="1130713" y="473678"/>
                  </a:lnTo>
                  <a:lnTo>
                    <a:pt x="1145572" y="489394"/>
                  </a:lnTo>
                  <a:lnTo>
                    <a:pt x="1149286" y="482917"/>
                  </a:lnTo>
                  <a:lnTo>
                    <a:pt x="1161574" y="477584"/>
                  </a:lnTo>
                  <a:lnTo>
                    <a:pt x="1161574" y="477584"/>
                  </a:lnTo>
                  <a:lnTo>
                    <a:pt x="1164527" y="479298"/>
                  </a:lnTo>
                  <a:lnTo>
                    <a:pt x="1165098" y="491871"/>
                  </a:lnTo>
                  <a:lnTo>
                    <a:pt x="1160336" y="496634"/>
                  </a:lnTo>
                  <a:lnTo>
                    <a:pt x="1159478" y="509016"/>
                  </a:lnTo>
                  <a:lnTo>
                    <a:pt x="1151287" y="522256"/>
                  </a:lnTo>
                  <a:lnTo>
                    <a:pt x="1152620" y="534067"/>
                  </a:lnTo>
                  <a:lnTo>
                    <a:pt x="1139952" y="553117"/>
                  </a:lnTo>
                  <a:lnTo>
                    <a:pt x="1143572" y="567785"/>
                  </a:lnTo>
                  <a:lnTo>
                    <a:pt x="1139857" y="571024"/>
                  </a:lnTo>
                  <a:lnTo>
                    <a:pt x="1129570" y="570071"/>
                  </a:lnTo>
                  <a:lnTo>
                    <a:pt x="1130427" y="579977"/>
                  </a:lnTo>
                  <a:lnTo>
                    <a:pt x="1106805" y="577405"/>
                  </a:lnTo>
                  <a:lnTo>
                    <a:pt x="1100804" y="584359"/>
                  </a:lnTo>
                  <a:lnTo>
                    <a:pt x="1096994" y="582359"/>
                  </a:lnTo>
                  <a:lnTo>
                    <a:pt x="1093756" y="585026"/>
                  </a:lnTo>
                  <a:lnTo>
                    <a:pt x="1090327" y="581977"/>
                  </a:lnTo>
                  <a:lnTo>
                    <a:pt x="1066609" y="592645"/>
                  </a:lnTo>
                  <a:lnTo>
                    <a:pt x="1056704" y="601885"/>
                  </a:lnTo>
                  <a:lnTo>
                    <a:pt x="1063276" y="608838"/>
                  </a:lnTo>
                  <a:lnTo>
                    <a:pt x="1071848" y="605885"/>
                  </a:lnTo>
                  <a:lnTo>
                    <a:pt x="1082993" y="618077"/>
                  </a:lnTo>
                  <a:lnTo>
                    <a:pt x="1082326" y="630841"/>
                  </a:lnTo>
                  <a:lnTo>
                    <a:pt x="1077373" y="629031"/>
                  </a:lnTo>
                  <a:lnTo>
                    <a:pt x="1075563" y="632365"/>
                  </a:lnTo>
                  <a:lnTo>
                    <a:pt x="1081945" y="650462"/>
                  </a:lnTo>
                  <a:lnTo>
                    <a:pt x="1076134" y="648938"/>
                  </a:lnTo>
                  <a:lnTo>
                    <a:pt x="1070134" y="620363"/>
                  </a:lnTo>
                  <a:lnTo>
                    <a:pt x="1065086" y="619601"/>
                  </a:lnTo>
                  <a:lnTo>
                    <a:pt x="1065086" y="628936"/>
                  </a:lnTo>
                  <a:lnTo>
                    <a:pt x="1060514" y="630650"/>
                  </a:lnTo>
                  <a:lnTo>
                    <a:pt x="1057942" y="626650"/>
                  </a:lnTo>
                  <a:lnTo>
                    <a:pt x="1060132" y="621601"/>
                  </a:lnTo>
                  <a:lnTo>
                    <a:pt x="1054036" y="621792"/>
                  </a:lnTo>
                  <a:lnTo>
                    <a:pt x="1037844" y="603694"/>
                  </a:lnTo>
                  <a:lnTo>
                    <a:pt x="1036034" y="591502"/>
                  </a:lnTo>
                  <a:lnTo>
                    <a:pt x="1039177" y="573500"/>
                  </a:lnTo>
                  <a:lnTo>
                    <a:pt x="1020985" y="571786"/>
                  </a:lnTo>
                  <a:lnTo>
                    <a:pt x="1019747" y="569785"/>
                  </a:lnTo>
                  <a:lnTo>
                    <a:pt x="1024509" y="567499"/>
                  </a:lnTo>
                  <a:lnTo>
                    <a:pt x="1021937" y="563785"/>
                  </a:lnTo>
                  <a:lnTo>
                    <a:pt x="1025557" y="561499"/>
                  </a:lnTo>
                  <a:lnTo>
                    <a:pt x="1020699" y="558641"/>
                  </a:lnTo>
                  <a:lnTo>
                    <a:pt x="1009459" y="562070"/>
                  </a:lnTo>
                  <a:lnTo>
                    <a:pt x="1002887" y="560356"/>
                  </a:lnTo>
                  <a:lnTo>
                    <a:pt x="1001935" y="555688"/>
                  </a:lnTo>
                  <a:lnTo>
                    <a:pt x="995553" y="556069"/>
                  </a:lnTo>
                  <a:lnTo>
                    <a:pt x="990029" y="562451"/>
                  </a:lnTo>
                  <a:lnTo>
                    <a:pt x="991552" y="569595"/>
                  </a:lnTo>
                  <a:lnTo>
                    <a:pt x="988504" y="571024"/>
                  </a:lnTo>
                  <a:lnTo>
                    <a:pt x="979456" y="602647"/>
                  </a:lnTo>
                  <a:lnTo>
                    <a:pt x="980599" y="609981"/>
                  </a:lnTo>
                  <a:lnTo>
                    <a:pt x="977551" y="614267"/>
                  </a:lnTo>
                  <a:lnTo>
                    <a:pt x="980980" y="621220"/>
                  </a:lnTo>
                  <a:lnTo>
                    <a:pt x="977170" y="626364"/>
                  </a:lnTo>
                  <a:lnTo>
                    <a:pt x="976789" y="643890"/>
                  </a:lnTo>
                  <a:lnTo>
                    <a:pt x="973550" y="649986"/>
                  </a:lnTo>
                  <a:lnTo>
                    <a:pt x="965168" y="649795"/>
                  </a:lnTo>
                  <a:lnTo>
                    <a:pt x="962216" y="644271"/>
                  </a:lnTo>
                  <a:lnTo>
                    <a:pt x="958977" y="646366"/>
                  </a:lnTo>
                  <a:lnTo>
                    <a:pt x="959548" y="652081"/>
                  </a:lnTo>
                  <a:lnTo>
                    <a:pt x="951929" y="659320"/>
                  </a:lnTo>
                  <a:lnTo>
                    <a:pt x="941261" y="647700"/>
                  </a:lnTo>
                  <a:lnTo>
                    <a:pt x="935641" y="646557"/>
                  </a:lnTo>
                  <a:lnTo>
                    <a:pt x="931164" y="649891"/>
                  </a:lnTo>
                  <a:lnTo>
                    <a:pt x="928783" y="646557"/>
                  </a:lnTo>
                  <a:lnTo>
                    <a:pt x="925449" y="656653"/>
                  </a:lnTo>
                  <a:lnTo>
                    <a:pt x="915924" y="658559"/>
                  </a:lnTo>
                  <a:lnTo>
                    <a:pt x="917924" y="667036"/>
                  </a:lnTo>
                  <a:lnTo>
                    <a:pt x="909638" y="678275"/>
                  </a:lnTo>
                  <a:lnTo>
                    <a:pt x="913543" y="686752"/>
                  </a:lnTo>
                  <a:lnTo>
                    <a:pt x="882205" y="706850"/>
                  </a:lnTo>
                  <a:lnTo>
                    <a:pt x="880967" y="716280"/>
                  </a:lnTo>
                  <a:lnTo>
                    <a:pt x="856774" y="712184"/>
                  </a:lnTo>
                  <a:lnTo>
                    <a:pt x="850392" y="717328"/>
                  </a:lnTo>
                  <a:lnTo>
                    <a:pt x="842963" y="713422"/>
                  </a:lnTo>
                  <a:lnTo>
                    <a:pt x="836200" y="719423"/>
                  </a:lnTo>
                  <a:lnTo>
                    <a:pt x="829818" y="719709"/>
                  </a:lnTo>
                  <a:lnTo>
                    <a:pt x="804863" y="713137"/>
                  </a:lnTo>
                  <a:lnTo>
                    <a:pt x="775621" y="722566"/>
                  </a:lnTo>
                  <a:lnTo>
                    <a:pt x="777621" y="748951"/>
                  </a:lnTo>
                  <a:lnTo>
                    <a:pt x="784574" y="763524"/>
                  </a:lnTo>
                  <a:lnTo>
                    <a:pt x="803053" y="778002"/>
                  </a:lnTo>
                  <a:lnTo>
                    <a:pt x="804291" y="783050"/>
                  </a:lnTo>
                  <a:lnTo>
                    <a:pt x="801624" y="794290"/>
                  </a:lnTo>
                  <a:lnTo>
                    <a:pt x="784384" y="818959"/>
                  </a:lnTo>
                  <a:lnTo>
                    <a:pt x="779621" y="821341"/>
                  </a:lnTo>
                  <a:lnTo>
                    <a:pt x="768572" y="812197"/>
                  </a:lnTo>
                  <a:lnTo>
                    <a:pt x="758380" y="809149"/>
                  </a:lnTo>
                  <a:lnTo>
                    <a:pt x="751237" y="811149"/>
                  </a:lnTo>
                  <a:lnTo>
                    <a:pt x="750761" y="814673"/>
                  </a:lnTo>
                  <a:lnTo>
                    <a:pt x="738664" y="811530"/>
                  </a:lnTo>
                  <a:lnTo>
                    <a:pt x="724852" y="811435"/>
                  </a:lnTo>
                  <a:lnTo>
                    <a:pt x="723614" y="814197"/>
                  </a:lnTo>
                  <a:lnTo>
                    <a:pt x="713232" y="808958"/>
                  </a:lnTo>
                  <a:lnTo>
                    <a:pt x="711136" y="803624"/>
                  </a:lnTo>
                  <a:lnTo>
                    <a:pt x="696087" y="806577"/>
                  </a:lnTo>
                  <a:lnTo>
                    <a:pt x="693801" y="802386"/>
                  </a:lnTo>
                  <a:lnTo>
                    <a:pt x="689324" y="805434"/>
                  </a:lnTo>
                  <a:lnTo>
                    <a:pt x="677323" y="802767"/>
                  </a:lnTo>
                  <a:lnTo>
                    <a:pt x="680466" y="800100"/>
                  </a:lnTo>
                  <a:lnTo>
                    <a:pt x="678942" y="797528"/>
                  </a:lnTo>
                  <a:lnTo>
                    <a:pt x="675418" y="799147"/>
                  </a:lnTo>
                  <a:lnTo>
                    <a:pt x="671417" y="794385"/>
                  </a:lnTo>
                  <a:lnTo>
                    <a:pt x="659035" y="793432"/>
                  </a:lnTo>
                  <a:lnTo>
                    <a:pt x="668084" y="784479"/>
                  </a:lnTo>
                  <a:lnTo>
                    <a:pt x="661416" y="783336"/>
                  </a:lnTo>
                  <a:lnTo>
                    <a:pt x="651129" y="771715"/>
                  </a:lnTo>
                  <a:lnTo>
                    <a:pt x="655796" y="767239"/>
                  </a:lnTo>
                  <a:lnTo>
                    <a:pt x="652843" y="761333"/>
                  </a:lnTo>
                  <a:lnTo>
                    <a:pt x="638175" y="755523"/>
                  </a:lnTo>
                  <a:lnTo>
                    <a:pt x="640461" y="752570"/>
                  </a:lnTo>
                  <a:lnTo>
                    <a:pt x="637984" y="749903"/>
                  </a:lnTo>
                  <a:lnTo>
                    <a:pt x="632555" y="752570"/>
                  </a:lnTo>
                  <a:lnTo>
                    <a:pt x="627602" y="763048"/>
                  </a:lnTo>
                  <a:lnTo>
                    <a:pt x="623316" y="760476"/>
                  </a:lnTo>
                  <a:lnTo>
                    <a:pt x="621030" y="768477"/>
                  </a:lnTo>
                  <a:lnTo>
                    <a:pt x="614363" y="760666"/>
                  </a:lnTo>
                  <a:lnTo>
                    <a:pt x="608076" y="759809"/>
                  </a:lnTo>
                  <a:lnTo>
                    <a:pt x="614172" y="766191"/>
                  </a:lnTo>
                  <a:lnTo>
                    <a:pt x="608838" y="773239"/>
                  </a:lnTo>
                  <a:lnTo>
                    <a:pt x="599884" y="772954"/>
                  </a:lnTo>
                  <a:lnTo>
                    <a:pt x="593884" y="781812"/>
                  </a:lnTo>
                  <a:lnTo>
                    <a:pt x="597027" y="790956"/>
                  </a:lnTo>
                  <a:lnTo>
                    <a:pt x="587217" y="810482"/>
                  </a:lnTo>
                  <a:lnTo>
                    <a:pt x="589407" y="822960"/>
                  </a:lnTo>
                  <a:lnTo>
                    <a:pt x="585978" y="820293"/>
                  </a:lnTo>
                  <a:lnTo>
                    <a:pt x="580358" y="822769"/>
                  </a:lnTo>
                  <a:lnTo>
                    <a:pt x="569976" y="834295"/>
                  </a:lnTo>
                  <a:lnTo>
                    <a:pt x="569214" y="840676"/>
                  </a:lnTo>
                  <a:lnTo>
                    <a:pt x="563594" y="843629"/>
                  </a:lnTo>
                  <a:lnTo>
                    <a:pt x="561118" y="853821"/>
                  </a:lnTo>
                  <a:lnTo>
                    <a:pt x="545782" y="865822"/>
                  </a:lnTo>
                  <a:lnTo>
                    <a:pt x="539972" y="866775"/>
                  </a:lnTo>
                  <a:lnTo>
                    <a:pt x="542449" y="871252"/>
                  </a:lnTo>
                  <a:lnTo>
                    <a:pt x="534448" y="880396"/>
                  </a:lnTo>
                  <a:lnTo>
                    <a:pt x="535114" y="884587"/>
                  </a:lnTo>
                  <a:lnTo>
                    <a:pt x="530067" y="890968"/>
                  </a:lnTo>
                  <a:lnTo>
                    <a:pt x="524160" y="892207"/>
                  </a:lnTo>
                  <a:lnTo>
                    <a:pt x="529209" y="895159"/>
                  </a:lnTo>
                  <a:lnTo>
                    <a:pt x="519017" y="899255"/>
                  </a:lnTo>
                  <a:lnTo>
                    <a:pt x="516350" y="893350"/>
                  </a:lnTo>
                  <a:lnTo>
                    <a:pt x="516350" y="893350"/>
                  </a:lnTo>
                  <a:lnTo>
                    <a:pt x="503777" y="900208"/>
                  </a:lnTo>
                  <a:lnTo>
                    <a:pt x="500253" y="894397"/>
                  </a:lnTo>
                  <a:lnTo>
                    <a:pt x="491109" y="900398"/>
                  </a:lnTo>
                  <a:lnTo>
                    <a:pt x="484823" y="893159"/>
                  </a:lnTo>
                  <a:lnTo>
                    <a:pt x="474345" y="895064"/>
                  </a:lnTo>
                  <a:lnTo>
                    <a:pt x="486537" y="883444"/>
                  </a:lnTo>
                  <a:lnTo>
                    <a:pt x="487013" y="876205"/>
                  </a:lnTo>
                  <a:lnTo>
                    <a:pt x="493776" y="867727"/>
                  </a:lnTo>
                  <a:lnTo>
                    <a:pt x="490442" y="862774"/>
                  </a:lnTo>
                  <a:lnTo>
                    <a:pt x="500920" y="852011"/>
                  </a:lnTo>
                  <a:lnTo>
                    <a:pt x="494157" y="849820"/>
                  </a:lnTo>
                  <a:lnTo>
                    <a:pt x="495967" y="841343"/>
                  </a:lnTo>
                  <a:lnTo>
                    <a:pt x="482727" y="836390"/>
                  </a:lnTo>
                  <a:lnTo>
                    <a:pt x="482060" y="825246"/>
                  </a:lnTo>
                  <a:lnTo>
                    <a:pt x="468725" y="811244"/>
                  </a:lnTo>
                  <a:lnTo>
                    <a:pt x="469392" y="803243"/>
                  </a:lnTo>
                  <a:lnTo>
                    <a:pt x="459010" y="783431"/>
                  </a:lnTo>
                  <a:lnTo>
                    <a:pt x="459867" y="772192"/>
                  </a:lnTo>
                  <a:lnTo>
                    <a:pt x="444151" y="769810"/>
                  </a:lnTo>
                  <a:lnTo>
                    <a:pt x="446627" y="757809"/>
                  </a:lnTo>
                  <a:lnTo>
                    <a:pt x="440341" y="744855"/>
                  </a:lnTo>
                  <a:lnTo>
                    <a:pt x="441389" y="735044"/>
                  </a:lnTo>
                  <a:lnTo>
                    <a:pt x="446151" y="730663"/>
                  </a:lnTo>
                  <a:lnTo>
                    <a:pt x="440817" y="724472"/>
                  </a:lnTo>
                  <a:lnTo>
                    <a:pt x="448627" y="718852"/>
                  </a:lnTo>
                  <a:lnTo>
                    <a:pt x="454819" y="710279"/>
                  </a:lnTo>
                  <a:lnTo>
                    <a:pt x="454628" y="703897"/>
                  </a:lnTo>
                  <a:lnTo>
                    <a:pt x="459295" y="703231"/>
                  </a:lnTo>
                  <a:lnTo>
                    <a:pt x="463868" y="696659"/>
                  </a:lnTo>
                  <a:lnTo>
                    <a:pt x="449675" y="690753"/>
                  </a:lnTo>
                  <a:lnTo>
                    <a:pt x="442626" y="696659"/>
                  </a:lnTo>
                  <a:lnTo>
                    <a:pt x="437769" y="676275"/>
                  </a:lnTo>
                  <a:lnTo>
                    <a:pt x="440436" y="673322"/>
                  </a:lnTo>
                  <a:lnTo>
                    <a:pt x="436626" y="668560"/>
                  </a:lnTo>
                  <a:lnTo>
                    <a:pt x="426053" y="668941"/>
                  </a:lnTo>
                  <a:lnTo>
                    <a:pt x="427101" y="650938"/>
                  </a:lnTo>
                  <a:lnTo>
                    <a:pt x="414433" y="637508"/>
                  </a:lnTo>
                  <a:lnTo>
                    <a:pt x="416909" y="620173"/>
                  </a:lnTo>
                  <a:lnTo>
                    <a:pt x="407861" y="619125"/>
                  </a:lnTo>
                  <a:lnTo>
                    <a:pt x="406622" y="612267"/>
                  </a:lnTo>
                  <a:lnTo>
                    <a:pt x="402527" y="609505"/>
                  </a:lnTo>
                  <a:lnTo>
                    <a:pt x="402241" y="590169"/>
                  </a:lnTo>
                  <a:lnTo>
                    <a:pt x="395954" y="586930"/>
                  </a:lnTo>
                  <a:lnTo>
                    <a:pt x="392239" y="591788"/>
                  </a:lnTo>
                  <a:lnTo>
                    <a:pt x="389001" y="589216"/>
                  </a:lnTo>
                  <a:lnTo>
                    <a:pt x="389668" y="560070"/>
                  </a:lnTo>
                  <a:lnTo>
                    <a:pt x="385763" y="553212"/>
                  </a:lnTo>
                  <a:lnTo>
                    <a:pt x="392144" y="544163"/>
                  </a:lnTo>
                  <a:lnTo>
                    <a:pt x="392049" y="535495"/>
                  </a:lnTo>
                  <a:lnTo>
                    <a:pt x="380048" y="538258"/>
                  </a:lnTo>
                  <a:lnTo>
                    <a:pt x="368427" y="547211"/>
                  </a:lnTo>
                  <a:lnTo>
                    <a:pt x="363284" y="561880"/>
                  </a:lnTo>
                  <a:lnTo>
                    <a:pt x="347948" y="578453"/>
                  </a:lnTo>
                  <a:lnTo>
                    <a:pt x="341852" y="579977"/>
                  </a:lnTo>
                  <a:lnTo>
                    <a:pt x="340328" y="585883"/>
                  </a:lnTo>
                  <a:lnTo>
                    <a:pt x="338423" y="579120"/>
                  </a:lnTo>
                  <a:lnTo>
                    <a:pt x="328708" y="574262"/>
                  </a:lnTo>
                  <a:lnTo>
                    <a:pt x="337471" y="566261"/>
                  </a:lnTo>
                  <a:lnTo>
                    <a:pt x="336709" y="562547"/>
                  </a:lnTo>
                  <a:lnTo>
                    <a:pt x="329851" y="561689"/>
                  </a:lnTo>
                  <a:lnTo>
                    <a:pt x="325755" y="557308"/>
                  </a:lnTo>
                  <a:lnTo>
                    <a:pt x="335185" y="543782"/>
                  </a:lnTo>
                  <a:lnTo>
                    <a:pt x="320040" y="530352"/>
                  </a:lnTo>
                  <a:lnTo>
                    <a:pt x="318611" y="520446"/>
                  </a:lnTo>
                  <a:lnTo>
                    <a:pt x="311372" y="515017"/>
                  </a:lnTo>
                  <a:lnTo>
                    <a:pt x="299561" y="515874"/>
                  </a:lnTo>
                  <a:lnTo>
                    <a:pt x="295466" y="508540"/>
                  </a:lnTo>
                  <a:lnTo>
                    <a:pt x="287655" y="509778"/>
                  </a:lnTo>
                  <a:lnTo>
                    <a:pt x="273368" y="496062"/>
                  </a:lnTo>
                  <a:lnTo>
                    <a:pt x="267367" y="488156"/>
                  </a:lnTo>
                  <a:lnTo>
                    <a:pt x="268414" y="481679"/>
                  </a:lnTo>
                  <a:lnTo>
                    <a:pt x="260509" y="475678"/>
                  </a:lnTo>
                  <a:lnTo>
                    <a:pt x="250698" y="487299"/>
                  </a:lnTo>
                  <a:lnTo>
                    <a:pt x="249079" y="494347"/>
                  </a:lnTo>
                  <a:lnTo>
                    <a:pt x="249079" y="494347"/>
                  </a:lnTo>
                  <a:lnTo>
                    <a:pt x="249364" y="495395"/>
                  </a:lnTo>
                  <a:lnTo>
                    <a:pt x="249364" y="495395"/>
                  </a:lnTo>
                  <a:lnTo>
                    <a:pt x="236125" y="495490"/>
                  </a:lnTo>
                  <a:lnTo>
                    <a:pt x="223075" y="479298"/>
                  </a:lnTo>
                  <a:lnTo>
                    <a:pt x="217265" y="487109"/>
                  </a:lnTo>
                  <a:lnTo>
                    <a:pt x="203645" y="474821"/>
                  </a:lnTo>
                  <a:lnTo>
                    <a:pt x="204216" y="464725"/>
                  </a:lnTo>
                  <a:lnTo>
                    <a:pt x="216789" y="466439"/>
                  </a:lnTo>
                  <a:lnTo>
                    <a:pt x="218980" y="463201"/>
                  </a:lnTo>
                  <a:lnTo>
                    <a:pt x="214884" y="457581"/>
                  </a:lnTo>
                  <a:lnTo>
                    <a:pt x="226028" y="458629"/>
                  </a:lnTo>
                  <a:lnTo>
                    <a:pt x="229934" y="453676"/>
                  </a:lnTo>
                  <a:lnTo>
                    <a:pt x="225457" y="436435"/>
                  </a:lnTo>
                  <a:lnTo>
                    <a:pt x="220885" y="432244"/>
                  </a:lnTo>
                  <a:lnTo>
                    <a:pt x="222314" y="414814"/>
                  </a:lnTo>
                  <a:lnTo>
                    <a:pt x="204216" y="379762"/>
                  </a:lnTo>
                  <a:lnTo>
                    <a:pt x="211169" y="364712"/>
                  </a:lnTo>
                  <a:lnTo>
                    <a:pt x="201263" y="359855"/>
                  </a:lnTo>
                  <a:lnTo>
                    <a:pt x="190691" y="336423"/>
                  </a:lnTo>
                  <a:lnTo>
                    <a:pt x="180975" y="330327"/>
                  </a:lnTo>
                  <a:lnTo>
                    <a:pt x="181927" y="304514"/>
                  </a:lnTo>
                  <a:lnTo>
                    <a:pt x="167545" y="307276"/>
                  </a:lnTo>
                  <a:lnTo>
                    <a:pt x="149447" y="324040"/>
                  </a:lnTo>
                  <a:lnTo>
                    <a:pt x="136493" y="328708"/>
                  </a:lnTo>
                  <a:lnTo>
                    <a:pt x="126016" y="338995"/>
                  </a:lnTo>
                  <a:lnTo>
                    <a:pt x="102775" y="352044"/>
                  </a:lnTo>
                  <a:lnTo>
                    <a:pt x="86963" y="352330"/>
                  </a:lnTo>
                  <a:lnTo>
                    <a:pt x="76676" y="347472"/>
                  </a:lnTo>
                  <a:lnTo>
                    <a:pt x="80200" y="334327"/>
                  </a:lnTo>
                  <a:lnTo>
                    <a:pt x="79915" y="313182"/>
                  </a:lnTo>
                  <a:lnTo>
                    <a:pt x="72676" y="312706"/>
                  </a:lnTo>
                  <a:lnTo>
                    <a:pt x="69723" y="300228"/>
                  </a:lnTo>
                  <a:lnTo>
                    <a:pt x="58769" y="294513"/>
                  </a:lnTo>
                  <a:lnTo>
                    <a:pt x="56388" y="284321"/>
                  </a:lnTo>
                  <a:lnTo>
                    <a:pt x="59722" y="269653"/>
                  </a:lnTo>
                  <a:lnTo>
                    <a:pt x="54578" y="266033"/>
                  </a:lnTo>
                  <a:lnTo>
                    <a:pt x="56674" y="263461"/>
                  </a:lnTo>
                  <a:lnTo>
                    <a:pt x="62293" y="265271"/>
                  </a:lnTo>
                  <a:lnTo>
                    <a:pt x="64675" y="261080"/>
                  </a:lnTo>
                  <a:lnTo>
                    <a:pt x="56864" y="259937"/>
                  </a:lnTo>
                  <a:lnTo>
                    <a:pt x="48483" y="240506"/>
                  </a:lnTo>
                  <a:lnTo>
                    <a:pt x="54864" y="237649"/>
                  </a:lnTo>
                  <a:lnTo>
                    <a:pt x="58769" y="196977"/>
                  </a:lnTo>
                  <a:lnTo>
                    <a:pt x="73057" y="185166"/>
                  </a:lnTo>
                  <a:lnTo>
                    <a:pt x="73247" y="177832"/>
                  </a:lnTo>
                  <a:lnTo>
                    <a:pt x="62008" y="171926"/>
                  </a:lnTo>
                  <a:lnTo>
                    <a:pt x="64008" y="148685"/>
                  </a:lnTo>
                  <a:lnTo>
                    <a:pt x="47530" y="140398"/>
                  </a:lnTo>
                  <a:lnTo>
                    <a:pt x="40862" y="127444"/>
                  </a:lnTo>
                  <a:lnTo>
                    <a:pt x="44768" y="113919"/>
                  </a:lnTo>
                  <a:lnTo>
                    <a:pt x="41053" y="104584"/>
                  </a:lnTo>
                  <a:lnTo>
                    <a:pt x="26765" y="100679"/>
                  </a:lnTo>
                  <a:lnTo>
                    <a:pt x="19526" y="105918"/>
                  </a:lnTo>
                  <a:lnTo>
                    <a:pt x="11716" y="106013"/>
                  </a:lnTo>
                  <a:lnTo>
                    <a:pt x="0" y="94107"/>
                  </a:lnTo>
                  <a:lnTo>
                    <a:pt x="14288" y="87725"/>
                  </a:lnTo>
                  <a:lnTo>
                    <a:pt x="23432" y="64675"/>
                  </a:lnTo>
                  <a:lnTo>
                    <a:pt x="17812" y="52578"/>
                  </a:lnTo>
                  <a:lnTo>
                    <a:pt x="25622" y="47815"/>
                  </a:lnTo>
                  <a:lnTo>
                    <a:pt x="39529" y="55531"/>
                  </a:lnTo>
                  <a:lnTo>
                    <a:pt x="44101" y="53530"/>
                  </a:lnTo>
                  <a:lnTo>
                    <a:pt x="55816" y="72580"/>
                  </a:lnTo>
                  <a:lnTo>
                    <a:pt x="63436" y="75247"/>
                  </a:lnTo>
                  <a:lnTo>
                    <a:pt x="74771" y="85725"/>
                  </a:lnTo>
                  <a:lnTo>
                    <a:pt x="80486" y="82296"/>
                  </a:lnTo>
                  <a:lnTo>
                    <a:pt x="83534" y="75247"/>
                  </a:lnTo>
                  <a:lnTo>
                    <a:pt x="88487" y="74295"/>
                  </a:lnTo>
                  <a:lnTo>
                    <a:pt x="89345" y="67342"/>
                  </a:lnTo>
                  <a:lnTo>
                    <a:pt x="95059" y="67246"/>
                  </a:lnTo>
                  <a:lnTo>
                    <a:pt x="102584" y="74390"/>
                  </a:lnTo>
                  <a:lnTo>
                    <a:pt x="109823" y="90773"/>
                  </a:lnTo>
                  <a:lnTo>
                    <a:pt x="126873" y="99536"/>
                  </a:lnTo>
                  <a:lnTo>
                    <a:pt x="130683" y="105251"/>
                  </a:lnTo>
                  <a:lnTo>
                    <a:pt x="141446" y="90106"/>
                  </a:lnTo>
                  <a:lnTo>
                    <a:pt x="143827" y="73819"/>
                  </a:lnTo>
                  <a:lnTo>
                    <a:pt x="138970" y="40100"/>
                  </a:lnTo>
                  <a:lnTo>
                    <a:pt x="170116" y="34957"/>
                  </a:lnTo>
                  <a:lnTo>
                    <a:pt x="172974" y="29527"/>
                  </a:lnTo>
                  <a:lnTo>
                    <a:pt x="178594" y="28670"/>
                  </a:lnTo>
                  <a:lnTo>
                    <a:pt x="177165" y="22098"/>
                  </a:lnTo>
                  <a:close/>
                </a:path>
              </a:pathLst>
            </a:custGeom>
            <a:grpFill/>
            <a:ln w="3175" cap="flat">
              <a:solidFill>
                <a:schemeClr val="bg1">
                  <a:lumMod val="50000"/>
                </a:schemeClr>
              </a:solid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2CD40EF5-8E10-84C0-9A03-0587A3337E56}"/>
                </a:ext>
              </a:extLst>
            </p:cNvPr>
            <p:cNvSpPr/>
            <p:nvPr/>
          </p:nvSpPr>
          <p:spPr>
            <a:xfrm>
              <a:off x="8867108" y="4180332"/>
              <a:ext cx="669988" cy="622649"/>
            </a:xfrm>
            <a:custGeom>
              <a:avLst/>
              <a:gdLst>
                <a:gd name="connsiteX0" fmla="*/ 858 w 669988"/>
                <a:gd name="connsiteY0" fmla="*/ 70580 h 622649"/>
                <a:gd name="connsiteX1" fmla="*/ 3143 w 669988"/>
                <a:gd name="connsiteY1" fmla="*/ 60960 h 622649"/>
                <a:gd name="connsiteX2" fmla="*/ 0 w 669988"/>
                <a:gd name="connsiteY2" fmla="*/ 55245 h 622649"/>
                <a:gd name="connsiteX3" fmla="*/ 4382 w 669988"/>
                <a:gd name="connsiteY3" fmla="*/ 53721 h 622649"/>
                <a:gd name="connsiteX4" fmla="*/ 5715 w 669988"/>
                <a:gd name="connsiteY4" fmla="*/ 38671 h 622649"/>
                <a:gd name="connsiteX5" fmla="*/ 9811 w 669988"/>
                <a:gd name="connsiteY5" fmla="*/ 32671 h 622649"/>
                <a:gd name="connsiteX6" fmla="*/ 30861 w 669988"/>
                <a:gd name="connsiteY6" fmla="*/ 27241 h 622649"/>
                <a:gd name="connsiteX7" fmla="*/ 48483 w 669988"/>
                <a:gd name="connsiteY7" fmla="*/ 30194 h 622649"/>
                <a:gd name="connsiteX8" fmla="*/ 50292 w 669988"/>
                <a:gd name="connsiteY8" fmla="*/ 26384 h 622649"/>
                <a:gd name="connsiteX9" fmla="*/ 73247 w 669988"/>
                <a:gd name="connsiteY9" fmla="*/ 37243 h 622649"/>
                <a:gd name="connsiteX10" fmla="*/ 74676 w 669988"/>
                <a:gd name="connsiteY10" fmla="*/ 44863 h 622649"/>
                <a:gd name="connsiteX11" fmla="*/ 82582 w 669988"/>
                <a:gd name="connsiteY11" fmla="*/ 51530 h 622649"/>
                <a:gd name="connsiteX12" fmla="*/ 86583 w 669988"/>
                <a:gd name="connsiteY12" fmla="*/ 60865 h 622649"/>
                <a:gd name="connsiteX13" fmla="*/ 84011 w 669988"/>
                <a:gd name="connsiteY13" fmla="*/ 68485 h 622649"/>
                <a:gd name="connsiteX14" fmla="*/ 91630 w 669988"/>
                <a:gd name="connsiteY14" fmla="*/ 70866 h 622649"/>
                <a:gd name="connsiteX15" fmla="*/ 94107 w 669988"/>
                <a:gd name="connsiteY15" fmla="*/ 86868 h 622649"/>
                <a:gd name="connsiteX16" fmla="*/ 101251 w 669988"/>
                <a:gd name="connsiteY16" fmla="*/ 97155 h 622649"/>
                <a:gd name="connsiteX17" fmla="*/ 106775 w 669988"/>
                <a:gd name="connsiteY17" fmla="*/ 96583 h 622649"/>
                <a:gd name="connsiteX18" fmla="*/ 108395 w 669988"/>
                <a:gd name="connsiteY18" fmla="*/ 85820 h 622649"/>
                <a:gd name="connsiteX19" fmla="*/ 119253 w 669988"/>
                <a:gd name="connsiteY19" fmla="*/ 77438 h 622649"/>
                <a:gd name="connsiteX20" fmla="*/ 124683 w 669988"/>
                <a:gd name="connsiteY20" fmla="*/ 79915 h 622649"/>
                <a:gd name="connsiteX21" fmla="*/ 132302 w 669988"/>
                <a:gd name="connsiteY21" fmla="*/ 92202 h 622649"/>
                <a:gd name="connsiteX22" fmla="*/ 143828 w 669988"/>
                <a:gd name="connsiteY22" fmla="*/ 96012 h 622649"/>
                <a:gd name="connsiteX23" fmla="*/ 155162 w 669988"/>
                <a:gd name="connsiteY23" fmla="*/ 90869 h 622649"/>
                <a:gd name="connsiteX24" fmla="*/ 158591 w 669988"/>
                <a:gd name="connsiteY24" fmla="*/ 84772 h 622649"/>
                <a:gd name="connsiteX25" fmla="*/ 172593 w 669988"/>
                <a:gd name="connsiteY25" fmla="*/ 88011 h 622649"/>
                <a:gd name="connsiteX26" fmla="*/ 173641 w 669988"/>
                <a:gd name="connsiteY26" fmla="*/ 69247 h 622649"/>
                <a:gd name="connsiteX27" fmla="*/ 184690 w 669988"/>
                <a:gd name="connsiteY27" fmla="*/ 69628 h 622649"/>
                <a:gd name="connsiteX28" fmla="*/ 185357 w 669988"/>
                <a:gd name="connsiteY28" fmla="*/ 65818 h 622649"/>
                <a:gd name="connsiteX29" fmla="*/ 190786 w 669988"/>
                <a:gd name="connsiteY29" fmla="*/ 65246 h 622649"/>
                <a:gd name="connsiteX30" fmla="*/ 208312 w 669988"/>
                <a:gd name="connsiteY30" fmla="*/ 69247 h 622649"/>
                <a:gd name="connsiteX31" fmla="*/ 210217 w 669988"/>
                <a:gd name="connsiteY31" fmla="*/ 74676 h 622649"/>
                <a:gd name="connsiteX32" fmla="*/ 206216 w 669988"/>
                <a:gd name="connsiteY32" fmla="*/ 82582 h 622649"/>
                <a:gd name="connsiteX33" fmla="*/ 217456 w 669988"/>
                <a:gd name="connsiteY33" fmla="*/ 83915 h 622649"/>
                <a:gd name="connsiteX34" fmla="*/ 213074 w 669988"/>
                <a:gd name="connsiteY34" fmla="*/ 93250 h 622649"/>
                <a:gd name="connsiteX35" fmla="*/ 218123 w 669988"/>
                <a:gd name="connsiteY35" fmla="*/ 98107 h 622649"/>
                <a:gd name="connsiteX36" fmla="*/ 216789 w 669988"/>
                <a:gd name="connsiteY36" fmla="*/ 106775 h 622649"/>
                <a:gd name="connsiteX37" fmla="*/ 221075 w 669988"/>
                <a:gd name="connsiteY37" fmla="*/ 107728 h 622649"/>
                <a:gd name="connsiteX38" fmla="*/ 245269 w 669988"/>
                <a:gd name="connsiteY38" fmla="*/ 100298 h 622649"/>
                <a:gd name="connsiteX39" fmla="*/ 249555 w 669988"/>
                <a:gd name="connsiteY39" fmla="*/ 87535 h 622649"/>
                <a:gd name="connsiteX40" fmla="*/ 248126 w 669988"/>
                <a:gd name="connsiteY40" fmla="*/ 75343 h 622649"/>
                <a:gd name="connsiteX41" fmla="*/ 252889 w 669988"/>
                <a:gd name="connsiteY41" fmla="*/ 71533 h 622649"/>
                <a:gd name="connsiteX42" fmla="*/ 252603 w 669988"/>
                <a:gd name="connsiteY42" fmla="*/ 65437 h 622649"/>
                <a:gd name="connsiteX43" fmla="*/ 259652 w 669988"/>
                <a:gd name="connsiteY43" fmla="*/ 59722 h 622649"/>
                <a:gd name="connsiteX44" fmla="*/ 268224 w 669988"/>
                <a:gd name="connsiteY44" fmla="*/ 59436 h 622649"/>
                <a:gd name="connsiteX45" fmla="*/ 279368 w 669988"/>
                <a:gd name="connsiteY45" fmla="*/ 64389 h 622649"/>
                <a:gd name="connsiteX46" fmla="*/ 289560 w 669988"/>
                <a:gd name="connsiteY46" fmla="*/ 57912 h 622649"/>
                <a:gd name="connsiteX47" fmla="*/ 283273 w 669988"/>
                <a:gd name="connsiteY47" fmla="*/ 52769 h 622649"/>
                <a:gd name="connsiteX48" fmla="*/ 285083 w 669988"/>
                <a:gd name="connsiteY48" fmla="*/ 48196 h 622649"/>
                <a:gd name="connsiteX49" fmla="*/ 289560 w 669988"/>
                <a:gd name="connsiteY49" fmla="*/ 48006 h 622649"/>
                <a:gd name="connsiteX50" fmla="*/ 288417 w 669988"/>
                <a:gd name="connsiteY50" fmla="*/ 40481 h 622649"/>
                <a:gd name="connsiteX51" fmla="*/ 291846 w 669988"/>
                <a:gd name="connsiteY51" fmla="*/ 40386 h 622649"/>
                <a:gd name="connsiteX52" fmla="*/ 300228 w 669988"/>
                <a:gd name="connsiteY52" fmla="*/ 25337 h 622649"/>
                <a:gd name="connsiteX53" fmla="*/ 299942 w 669988"/>
                <a:gd name="connsiteY53" fmla="*/ 13335 h 622649"/>
                <a:gd name="connsiteX54" fmla="*/ 306896 w 669988"/>
                <a:gd name="connsiteY54" fmla="*/ 8763 h 622649"/>
                <a:gd name="connsiteX55" fmla="*/ 310134 w 669988"/>
                <a:gd name="connsiteY55" fmla="*/ 11811 h 622649"/>
                <a:gd name="connsiteX56" fmla="*/ 330137 w 669988"/>
                <a:gd name="connsiteY56" fmla="*/ 9811 h 622649"/>
                <a:gd name="connsiteX57" fmla="*/ 334137 w 669988"/>
                <a:gd name="connsiteY57" fmla="*/ 3238 h 622649"/>
                <a:gd name="connsiteX58" fmla="*/ 340328 w 669988"/>
                <a:gd name="connsiteY58" fmla="*/ 953 h 622649"/>
                <a:gd name="connsiteX59" fmla="*/ 348043 w 669988"/>
                <a:gd name="connsiteY59" fmla="*/ 0 h 622649"/>
                <a:gd name="connsiteX60" fmla="*/ 352711 w 669988"/>
                <a:gd name="connsiteY60" fmla="*/ 4191 h 622649"/>
                <a:gd name="connsiteX61" fmla="*/ 352711 w 669988"/>
                <a:gd name="connsiteY61" fmla="*/ 4191 h 622649"/>
                <a:gd name="connsiteX62" fmla="*/ 344234 w 669988"/>
                <a:gd name="connsiteY62" fmla="*/ 10001 h 622649"/>
                <a:gd name="connsiteX63" fmla="*/ 337947 w 669988"/>
                <a:gd name="connsiteY63" fmla="*/ 39243 h 622649"/>
                <a:gd name="connsiteX64" fmla="*/ 345567 w 669988"/>
                <a:gd name="connsiteY64" fmla="*/ 49625 h 622649"/>
                <a:gd name="connsiteX65" fmla="*/ 354139 w 669988"/>
                <a:gd name="connsiteY65" fmla="*/ 55721 h 622649"/>
                <a:gd name="connsiteX66" fmla="*/ 359188 w 669988"/>
                <a:gd name="connsiteY66" fmla="*/ 52388 h 622649"/>
                <a:gd name="connsiteX67" fmla="*/ 374904 w 669988"/>
                <a:gd name="connsiteY67" fmla="*/ 58293 h 622649"/>
                <a:gd name="connsiteX68" fmla="*/ 375666 w 669988"/>
                <a:gd name="connsiteY68" fmla="*/ 61531 h 622649"/>
                <a:gd name="connsiteX69" fmla="*/ 371094 w 669988"/>
                <a:gd name="connsiteY69" fmla="*/ 65722 h 622649"/>
                <a:gd name="connsiteX70" fmla="*/ 394431 w 669988"/>
                <a:gd name="connsiteY70" fmla="*/ 82391 h 622649"/>
                <a:gd name="connsiteX71" fmla="*/ 395383 w 669988"/>
                <a:gd name="connsiteY71" fmla="*/ 87916 h 622649"/>
                <a:gd name="connsiteX72" fmla="*/ 403479 w 669988"/>
                <a:gd name="connsiteY72" fmla="*/ 87344 h 622649"/>
                <a:gd name="connsiteX73" fmla="*/ 412147 w 669988"/>
                <a:gd name="connsiteY73" fmla="*/ 92202 h 622649"/>
                <a:gd name="connsiteX74" fmla="*/ 411956 w 669988"/>
                <a:gd name="connsiteY74" fmla="*/ 95917 h 622649"/>
                <a:gd name="connsiteX75" fmla="*/ 439293 w 669988"/>
                <a:gd name="connsiteY75" fmla="*/ 102108 h 622649"/>
                <a:gd name="connsiteX76" fmla="*/ 471202 w 669988"/>
                <a:gd name="connsiteY76" fmla="*/ 120777 h 622649"/>
                <a:gd name="connsiteX77" fmla="*/ 478727 w 669988"/>
                <a:gd name="connsiteY77" fmla="*/ 150114 h 622649"/>
                <a:gd name="connsiteX78" fmla="*/ 520351 w 669988"/>
                <a:gd name="connsiteY78" fmla="*/ 242221 h 622649"/>
                <a:gd name="connsiteX79" fmla="*/ 512731 w 669988"/>
                <a:gd name="connsiteY79" fmla="*/ 240125 h 622649"/>
                <a:gd name="connsiteX80" fmla="*/ 513112 w 669988"/>
                <a:gd name="connsiteY80" fmla="*/ 249364 h 622649"/>
                <a:gd name="connsiteX81" fmla="*/ 517493 w 669988"/>
                <a:gd name="connsiteY81" fmla="*/ 251650 h 622649"/>
                <a:gd name="connsiteX82" fmla="*/ 517970 w 669988"/>
                <a:gd name="connsiteY82" fmla="*/ 259175 h 622649"/>
                <a:gd name="connsiteX83" fmla="*/ 523970 w 669988"/>
                <a:gd name="connsiteY83" fmla="*/ 255746 h 622649"/>
                <a:gd name="connsiteX84" fmla="*/ 523875 w 669988"/>
                <a:gd name="connsiteY84" fmla="*/ 267653 h 622649"/>
                <a:gd name="connsiteX85" fmla="*/ 527304 w 669988"/>
                <a:gd name="connsiteY85" fmla="*/ 267367 h 622649"/>
                <a:gd name="connsiteX86" fmla="*/ 526256 w 669988"/>
                <a:gd name="connsiteY86" fmla="*/ 272987 h 622649"/>
                <a:gd name="connsiteX87" fmla="*/ 528828 w 669988"/>
                <a:gd name="connsiteY87" fmla="*/ 276796 h 622649"/>
                <a:gd name="connsiteX88" fmla="*/ 531019 w 669988"/>
                <a:gd name="connsiteY88" fmla="*/ 273558 h 622649"/>
                <a:gd name="connsiteX89" fmla="*/ 536257 w 669988"/>
                <a:gd name="connsiteY89" fmla="*/ 283940 h 622649"/>
                <a:gd name="connsiteX90" fmla="*/ 540068 w 669988"/>
                <a:gd name="connsiteY90" fmla="*/ 298418 h 622649"/>
                <a:gd name="connsiteX91" fmla="*/ 536543 w 669988"/>
                <a:gd name="connsiteY91" fmla="*/ 301371 h 622649"/>
                <a:gd name="connsiteX92" fmla="*/ 545211 w 669988"/>
                <a:gd name="connsiteY92" fmla="*/ 304705 h 622649"/>
                <a:gd name="connsiteX93" fmla="*/ 547974 w 669988"/>
                <a:gd name="connsiteY93" fmla="*/ 324803 h 622649"/>
                <a:gd name="connsiteX94" fmla="*/ 541020 w 669988"/>
                <a:gd name="connsiteY94" fmla="*/ 340614 h 622649"/>
                <a:gd name="connsiteX95" fmla="*/ 546735 w 669988"/>
                <a:gd name="connsiteY95" fmla="*/ 361855 h 622649"/>
                <a:gd name="connsiteX96" fmla="*/ 558737 w 669988"/>
                <a:gd name="connsiteY96" fmla="*/ 367474 h 622649"/>
                <a:gd name="connsiteX97" fmla="*/ 557593 w 669988"/>
                <a:gd name="connsiteY97" fmla="*/ 373761 h 622649"/>
                <a:gd name="connsiteX98" fmla="*/ 567214 w 669988"/>
                <a:gd name="connsiteY98" fmla="*/ 375095 h 622649"/>
                <a:gd name="connsiteX99" fmla="*/ 603123 w 669988"/>
                <a:gd name="connsiteY99" fmla="*/ 392811 h 622649"/>
                <a:gd name="connsiteX100" fmla="*/ 608743 w 669988"/>
                <a:gd name="connsiteY100" fmla="*/ 413671 h 622649"/>
                <a:gd name="connsiteX101" fmla="*/ 603599 w 669988"/>
                <a:gd name="connsiteY101" fmla="*/ 420243 h 622649"/>
                <a:gd name="connsiteX102" fmla="*/ 610553 w 669988"/>
                <a:gd name="connsiteY102" fmla="*/ 426530 h 622649"/>
                <a:gd name="connsiteX103" fmla="*/ 610458 w 669988"/>
                <a:gd name="connsiteY103" fmla="*/ 431959 h 622649"/>
                <a:gd name="connsiteX104" fmla="*/ 645890 w 669988"/>
                <a:gd name="connsiteY104" fmla="*/ 445103 h 622649"/>
                <a:gd name="connsiteX105" fmla="*/ 660559 w 669988"/>
                <a:gd name="connsiteY105" fmla="*/ 461486 h 622649"/>
                <a:gd name="connsiteX106" fmla="*/ 669989 w 669988"/>
                <a:gd name="connsiteY106" fmla="*/ 485965 h 622649"/>
                <a:gd name="connsiteX107" fmla="*/ 663035 w 669988"/>
                <a:gd name="connsiteY107" fmla="*/ 493966 h 622649"/>
                <a:gd name="connsiteX108" fmla="*/ 633984 w 669988"/>
                <a:gd name="connsiteY108" fmla="*/ 486632 h 622649"/>
                <a:gd name="connsiteX109" fmla="*/ 594741 w 669988"/>
                <a:gd name="connsiteY109" fmla="*/ 465677 h 622649"/>
                <a:gd name="connsiteX110" fmla="*/ 569976 w 669988"/>
                <a:gd name="connsiteY110" fmla="*/ 479584 h 622649"/>
                <a:gd name="connsiteX111" fmla="*/ 568452 w 669988"/>
                <a:gd name="connsiteY111" fmla="*/ 488823 h 622649"/>
                <a:gd name="connsiteX112" fmla="*/ 588836 w 669988"/>
                <a:gd name="connsiteY112" fmla="*/ 505682 h 622649"/>
                <a:gd name="connsiteX113" fmla="*/ 597503 w 669988"/>
                <a:gd name="connsiteY113" fmla="*/ 519208 h 622649"/>
                <a:gd name="connsiteX114" fmla="*/ 597503 w 669988"/>
                <a:gd name="connsiteY114" fmla="*/ 519208 h 622649"/>
                <a:gd name="connsiteX115" fmla="*/ 576549 w 669988"/>
                <a:gd name="connsiteY115" fmla="*/ 528256 h 622649"/>
                <a:gd name="connsiteX116" fmla="*/ 576263 w 669988"/>
                <a:gd name="connsiteY116" fmla="*/ 535305 h 622649"/>
                <a:gd name="connsiteX117" fmla="*/ 570929 w 669988"/>
                <a:gd name="connsiteY117" fmla="*/ 537305 h 622649"/>
                <a:gd name="connsiteX118" fmla="*/ 575691 w 669988"/>
                <a:gd name="connsiteY118" fmla="*/ 550545 h 622649"/>
                <a:gd name="connsiteX119" fmla="*/ 567785 w 669988"/>
                <a:gd name="connsiteY119" fmla="*/ 550069 h 622649"/>
                <a:gd name="connsiteX120" fmla="*/ 565404 w 669988"/>
                <a:gd name="connsiteY120" fmla="*/ 552926 h 622649"/>
                <a:gd name="connsiteX121" fmla="*/ 567024 w 669988"/>
                <a:gd name="connsiteY121" fmla="*/ 567499 h 622649"/>
                <a:gd name="connsiteX122" fmla="*/ 563975 w 669988"/>
                <a:gd name="connsiteY122" fmla="*/ 570547 h 622649"/>
                <a:gd name="connsiteX123" fmla="*/ 543497 w 669988"/>
                <a:gd name="connsiteY123" fmla="*/ 571690 h 622649"/>
                <a:gd name="connsiteX124" fmla="*/ 541306 w 669988"/>
                <a:gd name="connsiteY124" fmla="*/ 574834 h 622649"/>
                <a:gd name="connsiteX125" fmla="*/ 545782 w 669988"/>
                <a:gd name="connsiteY125" fmla="*/ 578167 h 622649"/>
                <a:gd name="connsiteX126" fmla="*/ 545687 w 669988"/>
                <a:gd name="connsiteY126" fmla="*/ 588455 h 622649"/>
                <a:gd name="connsiteX127" fmla="*/ 545687 w 669988"/>
                <a:gd name="connsiteY127" fmla="*/ 588455 h 622649"/>
                <a:gd name="connsiteX128" fmla="*/ 538925 w 669988"/>
                <a:gd name="connsiteY128" fmla="*/ 592360 h 622649"/>
                <a:gd name="connsiteX129" fmla="*/ 536734 w 669988"/>
                <a:gd name="connsiteY129" fmla="*/ 589026 h 622649"/>
                <a:gd name="connsiteX130" fmla="*/ 526923 w 669988"/>
                <a:gd name="connsiteY130" fmla="*/ 594931 h 622649"/>
                <a:gd name="connsiteX131" fmla="*/ 522351 w 669988"/>
                <a:gd name="connsiteY131" fmla="*/ 593884 h 622649"/>
                <a:gd name="connsiteX132" fmla="*/ 520160 w 669988"/>
                <a:gd name="connsiteY132" fmla="*/ 596551 h 622649"/>
                <a:gd name="connsiteX133" fmla="*/ 522827 w 669988"/>
                <a:gd name="connsiteY133" fmla="*/ 603980 h 622649"/>
                <a:gd name="connsiteX134" fmla="*/ 515874 w 669988"/>
                <a:gd name="connsiteY134" fmla="*/ 609981 h 622649"/>
                <a:gd name="connsiteX135" fmla="*/ 507968 w 669988"/>
                <a:gd name="connsiteY135" fmla="*/ 609790 h 622649"/>
                <a:gd name="connsiteX136" fmla="*/ 499015 w 669988"/>
                <a:gd name="connsiteY136" fmla="*/ 622649 h 622649"/>
                <a:gd name="connsiteX137" fmla="*/ 492443 w 669988"/>
                <a:gd name="connsiteY137" fmla="*/ 615410 h 622649"/>
                <a:gd name="connsiteX138" fmla="*/ 489681 w 669988"/>
                <a:gd name="connsiteY138" fmla="*/ 600551 h 622649"/>
                <a:gd name="connsiteX139" fmla="*/ 489681 w 669988"/>
                <a:gd name="connsiteY139" fmla="*/ 600551 h 622649"/>
                <a:gd name="connsiteX140" fmla="*/ 487775 w 669988"/>
                <a:gd name="connsiteY140" fmla="*/ 604266 h 622649"/>
                <a:gd name="connsiteX141" fmla="*/ 487775 w 669988"/>
                <a:gd name="connsiteY141" fmla="*/ 604266 h 622649"/>
                <a:gd name="connsiteX142" fmla="*/ 481203 w 669988"/>
                <a:gd name="connsiteY142" fmla="*/ 605504 h 622649"/>
                <a:gd name="connsiteX143" fmla="*/ 482251 w 669988"/>
                <a:gd name="connsiteY143" fmla="*/ 596360 h 622649"/>
                <a:gd name="connsiteX144" fmla="*/ 470916 w 669988"/>
                <a:gd name="connsiteY144" fmla="*/ 599789 h 622649"/>
                <a:gd name="connsiteX145" fmla="*/ 456152 w 669988"/>
                <a:gd name="connsiteY145" fmla="*/ 598932 h 622649"/>
                <a:gd name="connsiteX146" fmla="*/ 437007 w 669988"/>
                <a:gd name="connsiteY146" fmla="*/ 586359 h 622649"/>
                <a:gd name="connsiteX147" fmla="*/ 427006 w 669988"/>
                <a:gd name="connsiteY147" fmla="*/ 565595 h 622649"/>
                <a:gd name="connsiteX148" fmla="*/ 413195 w 669988"/>
                <a:gd name="connsiteY148" fmla="*/ 567119 h 622649"/>
                <a:gd name="connsiteX149" fmla="*/ 411385 w 669988"/>
                <a:gd name="connsiteY149" fmla="*/ 564547 h 622649"/>
                <a:gd name="connsiteX150" fmla="*/ 397859 w 669988"/>
                <a:gd name="connsiteY150" fmla="*/ 566738 h 622649"/>
                <a:gd name="connsiteX151" fmla="*/ 393573 w 669988"/>
                <a:gd name="connsiteY151" fmla="*/ 570643 h 622649"/>
                <a:gd name="connsiteX152" fmla="*/ 393573 w 669988"/>
                <a:gd name="connsiteY152" fmla="*/ 570643 h 622649"/>
                <a:gd name="connsiteX153" fmla="*/ 363855 w 669988"/>
                <a:gd name="connsiteY153" fmla="*/ 564737 h 622649"/>
                <a:gd name="connsiteX154" fmla="*/ 365570 w 669988"/>
                <a:gd name="connsiteY154" fmla="*/ 561689 h 622649"/>
                <a:gd name="connsiteX155" fmla="*/ 360616 w 669988"/>
                <a:gd name="connsiteY155" fmla="*/ 560641 h 622649"/>
                <a:gd name="connsiteX156" fmla="*/ 363188 w 669988"/>
                <a:gd name="connsiteY156" fmla="*/ 552640 h 622649"/>
                <a:gd name="connsiteX157" fmla="*/ 359759 w 669988"/>
                <a:gd name="connsiteY157" fmla="*/ 547878 h 622649"/>
                <a:gd name="connsiteX158" fmla="*/ 358045 w 669988"/>
                <a:gd name="connsiteY158" fmla="*/ 553117 h 622649"/>
                <a:gd name="connsiteX159" fmla="*/ 350520 w 669988"/>
                <a:gd name="connsiteY159" fmla="*/ 554546 h 622649"/>
                <a:gd name="connsiteX160" fmla="*/ 340805 w 669988"/>
                <a:gd name="connsiteY160" fmla="*/ 551783 h 622649"/>
                <a:gd name="connsiteX161" fmla="*/ 338424 w 669988"/>
                <a:gd name="connsiteY161" fmla="*/ 547402 h 622649"/>
                <a:gd name="connsiteX162" fmla="*/ 327565 w 669988"/>
                <a:gd name="connsiteY162" fmla="*/ 557117 h 622649"/>
                <a:gd name="connsiteX163" fmla="*/ 291370 w 669988"/>
                <a:gd name="connsiteY163" fmla="*/ 557594 h 622649"/>
                <a:gd name="connsiteX164" fmla="*/ 287941 w 669988"/>
                <a:gd name="connsiteY164" fmla="*/ 551021 h 622649"/>
                <a:gd name="connsiteX165" fmla="*/ 281083 w 669988"/>
                <a:gd name="connsiteY165" fmla="*/ 547497 h 622649"/>
                <a:gd name="connsiteX166" fmla="*/ 286417 w 669988"/>
                <a:gd name="connsiteY166" fmla="*/ 538734 h 622649"/>
                <a:gd name="connsiteX167" fmla="*/ 294227 w 669988"/>
                <a:gd name="connsiteY167" fmla="*/ 537877 h 622649"/>
                <a:gd name="connsiteX168" fmla="*/ 301371 w 669988"/>
                <a:gd name="connsiteY168" fmla="*/ 529971 h 622649"/>
                <a:gd name="connsiteX169" fmla="*/ 303466 w 669988"/>
                <a:gd name="connsiteY169" fmla="*/ 516636 h 622649"/>
                <a:gd name="connsiteX170" fmla="*/ 300609 w 669988"/>
                <a:gd name="connsiteY170" fmla="*/ 502539 h 622649"/>
                <a:gd name="connsiteX171" fmla="*/ 292894 w 669988"/>
                <a:gd name="connsiteY171" fmla="*/ 502253 h 622649"/>
                <a:gd name="connsiteX172" fmla="*/ 289750 w 669988"/>
                <a:gd name="connsiteY172" fmla="*/ 493966 h 622649"/>
                <a:gd name="connsiteX173" fmla="*/ 284036 w 669988"/>
                <a:gd name="connsiteY173" fmla="*/ 500824 h 622649"/>
                <a:gd name="connsiteX174" fmla="*/ 275844 w 669988"/>
                <a:gd name="connsiteY174" fmla="*/ 499491 h 622649"/>
                <a:gd name="connsiteX175" fmla="*/ 274415 w 669988"/>
                <a:gd name="connsiteY175" fmla="*/ 494729 h 622649"/>
                <a:gd name="connsiteX176" fmla="*/ 279845 w 669988"/>
                <a:gd name="connsiteY176" fmla="*/ 490538 h 622649"/>
                <a:gd name="connsiteX177" fmla="*/ 278035 w 669988"/>
                <a:gd name="connsiteY177" fmla="*/ 487299 h 622649"/>
                <a:gd name="connsiteX178" fmla="*/ 272225 w 669988"/>
                <a:gd name="connsiteY178" fmla="*/ 482441 h 622649"/>
                <a:gd name="connsiteX179" fmla="*/ 260318 w 669988"/>
                <a:gd name="connsiteY179" fmla="*/ 485489 h 622649"/>
                <a:gd name="connsiteX180" fmla="*/ 255080 w 669988"/>
                <a:gd name="connsiteY180" fmla="*/ 477774 h 622649"/>
                <a:gd name="connsiteX181" fmla="*/ 257556 w 669988"/>
                <a:gd name="connsiteY181" fmla="*/ 471297 h 622649"/>
                <a:gd name="connsiteX182" fmla="*/ 252793 w 669988"/>
                <a:gd name="connsiteY182" fmla="*/ 470440 h 622649"/>
                <a:gd name="connsiteX183" fmla="*/ 240982 w 669988"/>
                <a:gd name="connsiteY183" fmla="*/ 458533 h 622649"/>
                <a:gd name="connsiteX184" fmla="*/ 243840 w 669988"/>
                <a:gd name="connsiteY184" fmla="*/ 437864 h 622649"/>
                <a:gd name="connsiteX185" fmla="*/ 256508 w 669988"/>
                <a:gd name="connsiteY185" fmla="*/ 431863 h 622649"/>
                <a:gd name="connsiteX186" fmla="*/ 257461 w 669988"/>
                <a:gd name="connsiteY186" fmla="*/ 421862 h 622649"/>
                <a:gd name="connsiteX187" fmla="*/ 276130 w 669988"/>
                <a:gd name="connsiteY187" fmla="*/ 418433 h 622649"/>
                <a:gd name="connsiteX188" fmla="*/ 275273 w 669988"/>
                <a:gd name="connsiteY188" fmla="*/ 407003 h 622649"/>
                <a:gd name="connsiteX189" fmla="*/ 281274 w 669988"/>
                <a:gd name="connsiteY189" fmla="*/ 401288 h 622649"/>
                <a:gd name="connsiteX190" fmla="*/ 278130 w 669988"/>
                <a:gd name="connsiteY190" fmla="*/ 394430 h 622649"/>
                <a:gd name="connsiteX191" fmla="*/ 279273 w 669988"/>
                <a:gd name="connsiteY191" fmla="*/ 382048 h 622649"/>
                <a:gd name="connsiteX192" fmla="*/ 268224 w 669988"/>
                <a:gd name="connsiteY192" fmla="*/ 381571 h 622649"/>
                <a:gd name="connsiteX193" fmla="*/ 270320 w 669988"/>
                <a:gd name="connsiteY193" fmla="*/ 376333 h 622649"/>
                <a:gd name="connsiteX194" fmla="*/ 264319 w 669988"/>
                <a:gd name="connsiteY194" fmla="*/ 369951 h 622649"/>
                <a:gd name="connsiteX195" fmla="*/ 265272 w 669988"/>
                <a:gd name="connsiteY195" fmla="*/ 366046 h 622649"/>
                <a:gd name="connsiteX196" fmla="*/ 282702 w 669988"/>
                <a:gd name="connsiteY196" fmla="*/ 362903 h 622649"/>
                <a:gd name="connsiteX197" fmla="*/ 291179 w 669988"/>
                <a:gd name="connsiteY197" fmla="*/ 366617 h 622649"/>
                <a:gd name="connsiteX198" fmla="*/ 295084 w 669988"/>
                <a:gd name="connsiteY198" fmla="*/ 363474 h 622649"/>
                <a:gd name="connsiteX199" fmla="*/ 297371 w 669988"/>
                <a:gd name="connsiteY199" fmla="*/ 368713 h 622649"/>
                <a:gd name="connsiteX200" fmla="*/ 305181 w 669988"/>
                <a:gd name="connsiteY200" fmla="*/ 365665 h 622649"/>
                <a:gd name="connsiteX201" fmla="*/ 303562 w 669988"/>
                <a:gd name="connsiteY201" fmla="*/ 370427 h 622649"/>
                <a:gd name="connsiteX202" fmla="*/ 308991 w 669988"/>
                <a:gd name="connsiteY202" fmla="*/ 370332 h 622649"/>
                <a:gd name="connsiteX203" fmla="*/ 314420 w 669988"/>
                <a:gd name="connsiteY203" fmla="*/ 377571 h 622649"/>
                <a:gd name="connsiteX204" fmla="*/ 320897 w 669988"/>
                <a:gd name="connsiteY204" fmla="*/ 376333 h 622649"/>
                <a:gd name="connsiteX205" fmla="*/ 327089 w 669988"/>
                <a:gd name="connsiteY205" fmla="*/ 385286 h 622649"/>
                <a:gd name="connsiteX206" fmla="*/ 334613 w 669988"/>
                <a:gd name="connsiteY206" fmla="*/ 379571 h 622649"/>
                <a:gd name="connsiteX207" fmla="*/ 338518 w 669988"/>
                <a:gd name="connsiteY207" fmla="*/ 364522 h 622649"/>
                <a:gd name="connsiteX208" fmla="*/ 342709 w 669988"/>
                <a:gd name="connsiteY208" fmla="*/ 368046 h 622649"/>
                <a:gd name="connsiteX209" fmla="*/ 344614 w 669988"/>
                <a:gd name="connsiteY209" fmla="*/ 363188 h 622649"/>
                <a:gd name="connsiteX210" fmla="*/ 339947 w 669988"/>
                <a:gd name="connsiteY210" fmla="*/ 353854 h 622649"/>
                <a:gd name="connsiteX211" fmla="*/ 342043 w 669988"/>
                <a:gd name="connsiteY211" fmla="*/ 346520 h 622649"/>
                <a:gd name="connsiteX212" fmla="*/ 338900 w 669988"/>
                <a:gd name="connsiteY212" fmla="*/ 331375 h 622649"/>
                <a:gd name="connsiteX213" fmla="*/ 329660 w 669988"/>
                <a:gd name="connsiteY213" fmla="*/ 332137 h 622649"/>
                <a:gd name="connsiteX214" fmla="*/ 322136 w 669988"/>
                <a:gd name="connsiteY214" fmla="*/ 320040 h 622649"/>
                <a:gd name="connsiteX215" fmla="*/ 318992 w 669988"/>
                <a:gd name="connsiteY215" fmla="*/ 320707 h 622649"/>
                <a:gd name="connsiteX216" fmla="*/ 318992 w 669988"/>
                <a:gd name="connsiteY216" fmla="*/ 312991 h 622649"/>
                <a:gd name="connsiteX217" fmla="*/ 308896 w 669988"/>
                <a:gd name="connsiteY217" fmla="*/ 316039 h 622649"/>
                <a:gd name="connsiteX218" fmla="*/ 299085 w 669988"/>
                <a:gd name="connsiteY218" fmla="*/ 313182 h 622649"/>
                <a:gd name="connsiteX219" fmla="*/ 297561 w 669988"/>
                <a:gd name="connsiteY219" fmla="*/ 318516 h 622649"/>
                <a:gd name="connsiteX220" fmla="*/ 293751 w 669988"/>
                <a:gd name="connsiteY220" fmla="*/ 318992 h 622649"/>
                <a:gd name="connsiteX221" fmla="*/ 293941 w 669988"/>
                <a:gd name="connsiteY221" fmla="*/ 327565 h 622649"/>
                <a:gd name="connsiteX222" fmla="*/ 285750 w 669988"/>
                <a:gd name="connsiteY222" fmla="*/ 328613 h 622649"/>
                <a:gd name="connsiteX223" fmla="*/ 286988 w 669988"/>
                <a:gd name="connsiteY223" fmla="*/ 343948 h 622649"/>
                <a:gd name="connsiteX224" fmla="*/ 282130 w 669988"/>
                <a:gd name="connsiteY224" fmla="*/ 347186 h 622649"/>
                <a:gd name="connsiteX225" fmla="*/ 273272 w 669988"/>
                <a:gd name="connsiteY225" fmla="*/ 343471 h 622649"/>
                <a:gd name="connsiteX226" fmla="*/ 267081 w 669988"/>
                <a:gd name="connsiteY226" fmla="*/ 346710 h 622649"/>
                <a:gd name="connsiteX227" fmla="*/ 250698 w 669988"/>
                <a:gd name="connsiteY227" fmla="*/ 344329 h 622649"/>
                <a:gd name="connsiteX228" fmla="*/ 240887 w 669988"/>
                <a:gd name="connsiteY228" fmla="*/ 347091 h 622649"/>
                <a:gd name="connsiteX229" fmla="*/ 240506 w 669988"/>
                <a:gd name="connsiteY229" fmla="*/ 339852 h 622649"/>
                <a:gd name="connsiteX230" fmla="*/ 232506 w 669988"/>
                <a:gd name="connsiteY230" fmla="*/ 338804 h 622649"/>
                <a:gd name="connsiteX231" fmla="*/ 230791 w 669988"/>
                <a:gd name="connsiteY231" fmla="*/ 327374 h 622649"/>
                <a:gd name="connsiteX232" fmla="*/ 226028 w 669988"/>
                <a:gd name="connsiteY232" fmla="*/ 328994 h 622649"/>
                <a:gd name="connsiteX233" fmla="*/ 224504 w 669988"/>
                <a:gd name="connsiteY233" fmla="*/ 317945 h 622649"/>
                <a:gd name="connsiteX234" fmla="*/ 234125 w 669988"/>
                <a:gd name="connsiteY234" fmla="*/ 312896 h 622649"/>
                <a:gd name="connsiteX235" fmla="*/ 225743 w 669988"/>
                <a:gd name="connsiteY235" fmla="*/ 308229 h 622649"/>
                <a:gd name="connsiteX236" fmla="*/ 221266 w 669988"/>
                <a:gd name="connsiteY236" fmla="*/ 278702 h 622649"/>
                <a:gd name="connsiteX237" fmla="*/ 217265 w 669988"/>
                <a:gd name="connsiteY237" fmla="*/ 276415 h 622649"/>
                <a:gd name="connsiteX238" fmla="*/ 214789 w 669988"/>
                <a:gd name="connsiteY238" fmla="*/ 282607 h 622649"/>
                <a:gd name="connsiteX239" fmla="*/ 201168 w 669988"/>
                <a:gd name="connsiteY239" fmla="*/ 287369 h 622649"/>
                <a:gd name="connsiteX240" fmla="*/ 194882 w 669988"/>
                <a:gd name="connsiteY240" fmla="*/ 281845 h 622649"/>
                <a:gd name="connsiteX241" fmla="*/ 194215 w 669988"/>
                <a:gd name="connsiteY241" fmla="*/ 275272 h 622649"/>
                <a:gd name="connsiteX242" fmla="*/ 188881 w 669988"/>
                <a:gd name="connsiteY242" fmla="*/ 275177 h 622649"/>
                <a:gd name="connsiteX243" fmla="*/ 194691 w 669988"/>
                <a:gd name="connsiteY243" fmla="*/ 262699 h 622649"/>
                <a:gd name="connsiteX244" fmla="*/ 192405 w 669988"/>
                <a:gd name="connsiteY244" fmla="*/ 257651 h 622649"/>
                <a:gd name="connsiteX245" fmla="*/ 199454 w 669988"/>
                <a:gd name="connsiteY245" fmla="*/ 253841 h 622649"/>
                <a:gd name="connsiteX246" fmla="*/ 201263 w 669988"/>
                <a:gd name="connsiteY246" fmla="*/ 239363 h 622649"/>
                <a:gd name="connsiteX247" fmla="*/ 203359 w 669988"/>
                <a:gd name="connsiteY247" fmla="*/ 236696 h 622649"/>
                <a:gd name="connsiteX248" fmla="*/ 210121 w 669988"/>
                <a:gd name="connsiteY248" fmla="*/ 239173 h 622649"/>
                <a:gd name="connsiteX249" fmla="*/ 210026 w 669988"/>
                <a:gd name="connsiteY249" fmla="*/ 219170 h 622649"/>
                <a:gd name="connsiteX250" fmla="*/ 215932 w 669988"/>
                <a:gd name="connsiteY250" fmla="*/ 212693 h 622649"/>
                <a:gd name="connsiteX251" fmla="*/ 214789 w 669988"/>
                <a:gd name="connsiteY251" fmla="*/ 203645 h 622649"/>
                <a:gd name="connsiteX252" fmla="*/ 218694 w 669988"/>
                <a:gd name="connsiteY252" fmla="*/ 201168 h 622649"/>
                <a:gd name="connsiteX253" fmla="*/ 209836 w 669988"/>
                <a:gd name="connsiteY253" fmla="*/ 197929 h 622649"/>
                <a:gd name="connsiteX254" fmla="*/ 192214 w 669988"/>
                <a:gd name="connsiteY254" fmla="*/ 198025 h 622649"/>
                <a:gd name="connsiteX255" fmla="*/ 189166 w 669988"/>
                <a:gd name="connsiteY255" fmla="*/ 202787 h 622649"/>
                <a:gd name="connsiteX256" fmla="*/ 164116 w 669988"/>
                <a:gd name="connsiteY256" fmla="*/ 203168 h 622649"/>
                <a:gd name="connsiteX257" fmla="*/ 167354 w 669988"/>
                <a:gd name="connsiteY257" fmla="*/ 180404 h 622649"/>
                <a:gd name="connsiteX258" fmla="*/ 160782 w 669988"/>
                <a:gd name="connsiteY258" fmla="*/ 180118 h 622649"/>
                <a:gd name="connsiteX259" fmla="*/ 156591 w 669988"/>
                <a:gd name="connsiteY259" fmla="*/ 164782 h 622649"/>
                <a:gd name="connsiteX260" fmla="*/ 151162 w 669988"/>
                <a:gd name="connsiteY260" fmla="*/ 159829 h 622649"/>
                <a:gd name="connsiteX261" fmla="*/ 145447 w 669988"/>
                <a:gd name="connsiteY261" fmla="*/ 166306 h 622649"/>
                <a:gd name="connsiteX262" fmla="*/ 137541 w 669988"/>
                <a:gd name="connsiteY262" fmla="*/ 154877 h 622649"/>
                <a:gd name="connsiteX263" fmla="*/ 126111 w 669988"/>
                <a:gd name="connsiteY263" fmla="*/ 160115 h 622649"/>
                <a:gd name="connsiteX264" fmla="*/ 118586 w 669988"/>
                <a:gd name="connsiteY264" fmla="*/ 150876 h 622649"/>
                <a:gd name="connsiteX265" fmla="*/ 113252 w 669988"/>
                <a:gd name="connsiteY265" fmla="*/ 154114 h 622649"/>
                <a:gd name="connsiteX266" fmla="*/ 99250 w 669988"/>
                <a:gd name="connsiteY266" fmla="*/ 153924 h 622649"/>
                <a:gd name="connsiteX267" fmla="*/ 91916 w 669988"/>
                <a:gd name="connsiteY267" fmla="*/ 149733 h 622649"/>
                <a:gd name="connsiteX268" fmla="*/ 91440 w 669988"/>
                <a:gd name="connsiteY268" fmla="*/ 145732 h 622649"/>
                <a:gd name="connsiteX269" fmla="*/ 79153 w 669988"/>
                <a:gd name="connsiteY269" fmla="*/ 138398 h 622649"/>
                <a:gd name="connsiteX270" fmla="*/ 82772 w 669988"/>
                <a:gd name="connsiteY270" fmla="*/ 129159 h 622649"/>
                <a:gd name="connsiteX271" fmla="*/ 72676 w 669988"/>
                <a:gd name="connsiteY271" fmla="*/ 123254 h 622649"/>
                <a:gd name="connsiteX272" fmla="*/ 71628 w 669988"/>
                <a:gd name="connsiteY272" fmla="*/ 107061 h 622649"/>
                <a:gd name="connsiteX273" fmla="*/ 65341 w 669988"/>
                <a:gd name="connsiteY273" fmla="*/ 104775 h 622649"/>
                <a:gd name="connsiteX274" fmla="*/ 55626 w 669988"/>
                <a:gd name="connsiteY274" fmla="*/ 107632 h 622649"/>
                <a:gd name="connsiteX275" fmla="*/ 47625 w 669988"/>
                <a:gd name="connsiteY275" fmla="*/ 96964 h 622649"/>
                <a:gd name="connsiteX276" fmla="*/ 24955 w 669988"/>
                <a:gd name="connsiteY276" fmla="*/ 92964 h 622649"/>
                <a:gd name="connsiteX277" fmla="*/ 27241 w 669988"/>
                <a:gd name="connsiteY277" fmla="*/ 90011 h 622649"/>
                <a:gd name="connsiteX278" fmla="*/ 15526 w 669988"/>
                <a:gd name="connsiteY278" fmla="*/ 81534 h 622649"/>
                <a:gd name="connsiteX279" fmla="*/ 7620 w 669988"/>
                <a:gd name="connsiteY279" fmla="*/ 69247 h 622649"/>
                <a:gd name="connsiteX280" fmla="*/ 858 w 669988"/>
                <a:gd name="connsiteY280" fmla="*/ 70580 h 622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669988" h="622649">
                  <a:moveTo>
                    <a:pt x="858" y="70580"/>
                  </a:moveTo>
                  <a:lnTo>
                    <a:pt x="3143" y="60960"/>
                  </a:lnTo>
                  <a:lnTo>
                    <a:pt x="0" y="55245"/>
                  </a:lnTo>
                  <a:lnTo>
                    <a:pt x="4382" y="53721"/>
                  </a:lnTo>
                  <a:lnTo>
                    <a:pt x="5715" y="38671"/>
                  </a:lnTo>
                  <a:lnTo>
                    <a:pt x="9811" y="32671"/>
                  </a:lnTo>
                  <a:lnTo>
                    <a:pt x="30861" y="27241"/>
                  </a:lnTo>
                  <a:lnTo>
                    <a:pt x="48483" y="30194"/>
                  </a:lnTo>
                  <a:lnTo>
                    <a:pt x="50292" y="26384"/>
                  </a:lnTo>
                  <a:lnTo>
                    <a:pt x="73247" y="37243"/>
                  </a:lnTo>
                  <a:lnTo>
                    <a:pt x="74676" y="44863"/>
                  </a:lnTo>
                  <a:lnTo>
                    <a:pt x="82582" y="51530"/>
                  </a:lnTo>
                  <a:lnTo>
                    <a:pt x="86583" y="60865"/>
                  </a:lnTo>
                  <a:lnTo>
                    <a:pt x="84011" y="68485"/>
                  </a:lnTo>
                  <a:lnTo>
                    <a:pt x="91630" y="70866"/>
                  </a:lnTo>
                  <a:lnTo>
                    <a:pt x="94107" y="86868"/>
                  </a:lnTo>
                  <a:lnTo>
                    <a:pt x="101251" y="97155"/>
                  </a:lnTo>
                  <a:lnTo>
                    <a:pt x="106775" y="96583"/>
                  </a:lnTo>
                  <a:lnTo>
                    <a:pt x="108395" y="85820"/>
                  </a:lnTo>
                  <a:lnTo>
                    <a:pt x="119253" y="77438"/>
                  </a:lnTo>
                  <a:lnTo>
                    <a:pt x="124683" y="79915"/>
                  </a:lnTo>
                  <a:lnTo>
                    <a:pt x="132302" y="92202"/>
                  </a:lnTo>
                  <a:lnTo>
                    <a:pt x="143828" y="96012"/>
                  </a:lnTo>
                  <a:lnTo>
                    <a:pt x="155162" y="90869"/>
                  </a:lnTo>
                  <a:lnTo>
                    <a:pt x="158591" y="84772"/>
                  </a:lnTo>
                  <a:lnTo>
                    <a:pt x="172593" y="88011"/>
                  </a:lnTo>
                  <a:lnTo>
                    <a:pt x="173641" y="69247"/>
                  </a:lnTo>
                  <a:lnTo>
                    <a:pt x="184690" y="69628"/>
                  </a:lnTo>
                  <a:lnTo>
                    <a:pt x="185357" y="65818"/>
                  </a:lnTo>
                  <a:lnTo>
                    <a:pt x="190786" y="65246"/>
                  </a:lnTo>
                  <a:lnTo>
                    <a:pt x="208312" y="69247"/>
                  </a:lnTo>
                  <a:lnTo>
                    <a:pt x="210217" y="74676"/>
                  </a:lnTo>
                  <a:lnTo>
                    <a:pt x="206216" y="82582"/>
                  </a:lnTo>
                  <a:lnTo>
                    <a:pt x="217456" y="83915"/>
                  </a:lnTo>
                  <a:lnTo>
                    <a:pt x="213074" y="93250"/>
                  </a:lnTo>
                  <a:lnTo>
                    <a:pt x="218123" y="98107"/>
                  </a:lnTo>
                  <a:lnTo>
                    <a:pt x="216789" y="106775"/>
                  </a:lnTo>
                  <a:lnTo>
                    <a:pt x="221075" y="107728"/>
                  </a:lnTo>
                  <a:lnTo>
                    <a:pt x="245269" y="100298"/>
                  </a:lnTo>
                  <a:lnTo>
                    <a:pt x="249555" y="87535"/>
                  </a:lnTo>
                  <a:lnTo>
                    <a:pt x="248126" y="75343"/>
                  </a:lnTo>
                  <a:lnTo>
                    <a:pt x="252889" y="71533"/>
                  </a:lnTo>
                  <a:lnTo>
                    <a:pt x="252603" y="65437"/>
                  </a:lnTo>
                  <a:lnTo>
                    <a:pt x="259652" y="59722"/>
                  </a:lnTo>
                  <a:lnTo>
                    <a:pt x="268224" y="59436"/>
                  </a:lnTo>
                  <a:lnTo>
                    <a:pt x="279368" y="64389"/>
                  </a:lnTo>
                  <a:lnTo>
                    <a:pt x="289560" y="57912"/>
                  </a:lnTo>
                  <a:lnTo>
                    <a:pt x="283273" y="52769"/>
                  </a:lnTo>
                  <a:lnTo>
                    <a:pt x="285083" y="48196"/>
                  </a:lnTo>
                  <a:lnTo>
                    <a:pt x="289560" y="48006"/>
                  </a:lnTo>
                  <a:lnTo>
                    <a:pt x="288417" y="40481"/>
                  </a:lnTo>
                  <a:lnTo>
                    <a:pt x="291846" y="40386"/>
                  </a:lnTo>
                  <a:lnTo>
                    <a:pt x="300228" y="25337"/>
                  </a:lnTo>
                  <a:lnTo>
                    <a:pt x="299942" y="13335"/>
                  </a:lnTo>
                  <a:lnTo>
                    <a:pt x="306896" y="8763"/>
                  </a:lnTo>
                  <a:lnTo>
                    <a:pt x="310134" y="11811"/>
                  </a:lnTo>
                  <a:lnTo>
                    <a:pt x="330137" y="9811"/>
                  </a:lnTo>
                  <a:lnTo>
                    <a:pt x="334137" y="3238"/>
                  </a:lnTo>
                  <a:lnTo>
                    <a:pt x="340328" y="953"/>
                  </a:lnTo>
                  <a:lnTo>
                    <a:pt x="348043" y="0"/>
                  </a:lnTo>
                  <a:lnTo>
                    <a:pt x="352711" y="4191"/>
                  </a:lnTo>
                  <a:lnTo>
                    <a:pt x="352711" y="4191"/>
                  </a:lnTo>
                  <a:lnTo>
                    <a:pt x="344234" y="10001"/>
                  </a:lnTo>
                  <a:lnTo>
                    <a:pt x="337947" y="39243"/>
                  </a:lnTo>
                  <a:lnTo>
                    <a:pt x="345567" y="49625"/>
                  </a:lnTo>
                  <a:lnTo>
                    <a:pt x="354139" y="55721"/>
                  </a:lnTo>
                  <a:lnTo>
                    <a:pt x="359188" y="52388"/>
                  </a:lnTo>
                  <a:lnTo>
                    <a:pt x="374904" y="58293"/>
                  </a:lnTo>
                  <a:lnTo>
                    <a:pt x="375666" y="61531"/>
                  </a:lnTo>
                  <a:lnTo>
                    <a:pt x="371094" y="65722"/>
                  </a:lnTo>
                  <a:lnTo>
                    <a:pt x="394431" y="82391"/>
                  </a:lnTo>
                  <a:lnTo>
                    <a:pt x="395383" y="87916"/>
                  </a:lnTo>
                  <a:lnTo>
                    <a:pt x="403479" y="87344"/>
                  </a:lnTo>
                  <a:lnTo>
                    <a:pt x="412147" y="92202"/>
                  </a:lnTo>
                  <a:lnTo>
                    <a:pt x="411956" y="95917"/>
                  </a:lnTo>
                  <a:lnTo>
                    <a:pt x="439293" y="102108"/>
                  </a:lnTo>
                  <a:lnTo>
                    <a:pt x="471202" y="120777"/>
                  </a:lnTo>
                  <a:lnTo>
                    <a:pt x="478727" y="150114"/>
                  </a:lnTo>
                  <a:lnTo>
                    <a:pt x="520351" y="242221"/>
                  </a:lnTo>
                  <a:lnTo>
                    <a:pt x="512731" y="240125"/>
                  </a:lnTo>
                  <a:lnTo>
                    <a:pt x="513112" y="249364"/>
                  </a:lnTo>
                  <a:lnTo>
                    <a:pt x="517493" y="251650"/>
                  </a:lnTo>
                  <a:lnTo>
                    <a:pt x="517970" y="259175"/>
                  </a:lnTo>
                  <a:lnTo>
                    <a:pt x="523970" y="255746"/>
                  </a:lnTo>
                  <a:lnTo>
                    <a:pt x="523875" y="267653"/>
                  </a:lnTo>
                  <a:lnTo>
                    <a:pt x="527304" y="267367"/>
                  </a:lnTo>
                  <a:lnTo>
                    <a:pt x="526256" y="272987"/>
                  </a:lnTo>
                  <a:lnTo>
                    <a:pt x="528828" y="276796"/>
                  </a:lnTo>
                  <a:lnTo>
                    <a:pt x="531019" y="273558"/>
                  </a:lnTo>
                  <a:lnTo>
                    <a:pt x="536257" y="283940"/>
                  </a:lnTo>
                  <a:lnTo>
                    <a:pt x="540068" y="298418"/>
                  </a:lnTo>
                  <a:lnTo>
                    <a:pt x="536543" y="301371"/>
                  </a:lnTo>
                  <a:lnTo>
                    <a:pt x="545211" y="304705"/>
                  </a:lnTo>
                  <a:lnTo>
                    <a:pt x="547974" y="324803"/>
                  </a:lnTo>
                  <a:lnTo>
                    <a:pt x="541020" y="340614"/>
                  </a:lnTo>
                  <a:lnTo>
                    <a:pt x="546735" y="361855"/>
                  </a:lnTo>
                  <a:lnTo>
                    <a:pt x="558737" y="367474"/>
                  </a:lnTo>
                  <a:lnTo>
                    <a:pt x="557593" y="373761"/>
                  </a:lnTo>
                  <a:lnTo>
                    <a:pt x="567214" y="375095"/>
                  </a:lnTo>
                  <a:lnTo>
                    <a:pt x="603123" y="392811"/>
                  </a:lnTo>
                  <a:lnTo>
                    <a:pt x="608743" y="413671"/>
                  </a:lnTo>
                  <a:lnTo>
                    <a:pt x="603599" y="420243"/>
                  </a:lnTo>
                  <a:lnTo>
                    <a:pt x="610553" y="426530"/>
                  </a:lnTo>
                  <a:lnTo>
                    <a:pt x="610458" y="431959"/>
                  </a:lnTo>
                  <a:lnTo>
                    <a:pt x="645890" y="445103"/>
                  </a:lnTo>
                  <a:lnTo>
                    <a:pt x="660559" y="461486"/>
                  </a:lnTo>
                  <a:lnTo>
                    <a:pt x="669989" y="485965"/>
                  </a:lnTo>
                  <a:lnTo>
                    <a:pt x="663035" y="493966"/>
                  </a:lnTo>
                  <a:lnTo>
                    <a:pt x="633984" y="486632"/>
                  </a:lnTo>
                  <a:lnTo>
                    <a:pt x="594741" y="465677"/>
                  </a:lnTo>
                  <a:lnTo>
                    <a:pt x="569976" y="479584"/>
                  </a:lnTo>
                  <a:lnTo>
                    <a:pt x="568452" y="488823"/>
                  </a:lnTo>
                  <a:lnTo>
                    <a:pt x="588836" y="505682"/>
                  </a:lnTo>
                  <a:lnTo>
                    <a:pt x="597503" y="519208"/>
                  </a:lnTo>
                  <a:lnTo>
                    <a:pt x="597503" y="519208"/>
                  </a:lnTo>
                  <a:lnTo>
                    <a:pt x="576549" y="528256"/>
                  </a:lnTo>
                  <a:lnTo>
                    <a:pt x="576263" y="535305"/>
                  </a:lnTo>
                  <a:lnTo>
                    <a:pt x="570929" y="537305"/>
                  </a:lnTo>
                  <a:lnTo>
                    <a:pt x="575691" y="550545"/>
                  </a:lnTo>
                  <a:lnTo>
                    <a:pt x="567785" y="550069"/>
                  </a:lnTo>
                  <a:lnTo>
                    <a:pt x="565404" y="552926"/>
                  </a:lnTo>
                  <a:lnTo>
                    <a:pt x="567024" y="567499"/>
                  </a:lnTo>
                  <a:lnTo>
                    <a:pt x="563975" y="570547"/>
                  </a:lnTo>
                  <a:lnTo>
                    <a:pt x="543497" y="571690"/>
                  </a:lnTo>
                  <a:lnTo>
                    <a:pt x="541306" y="574834"/>
                  </a:lnTo>
                  <a:lnTo>
                    <a:pt x="545782" y="578167"/>
                  </a:lnTo>
                  <a:lnTo>
                    <a:pt x="545687" y="588455"/>
                  </a:lnTo>
                  <a:lnTo>
                    <a:pt x="545687" y="588455"/>
                  </a:lnTo>
                  <a:lnTo>
                    <a:pt x="538925" y="592360"/>
                  </a:lnTo>
                  <a:lnTo>
                    <a:pt x="536734" y="589026"/>
                  </a:lnTo>
                  <a:lnTo>
                    <a:pt x="526923" y="594931"/>
                  </a:lnTo>
                  <a:lnTo>
                    <a:pt x="522351" y="593884"/>
                  </a:lnTo>
                  <a:lnTo>
                    <a:pt x="520160" y="596551"/>
                  </a:lnTo>
                  <a:lnTo>
                    <a:pt x="522827" y="603980"/>
                  </a:lnTo>
                  <a:lnTo>
                    <a:pt x="515874" y="609981"/>
                  </a:lnTo>
                  <a:lnTo>
                    <a:pt x="507968" y="609790"/>
                  </a:lnTo>
                  <a:lnTo>
                    <a:pt x="499015" y="622649"/>
                  </a:lnTo>
                  <a:lnTo>
                    <a:pt x="492443" y="615410"/>
                  </a:lnTo>
                  <a:lnTo>
                    <a:pt x="489681" y="600551"/>
                  </a:lnTo>
                  <a:lnTo>
                    <a:pt x="489681" y="600551"/>
                  </a:lnTo>
                  <a:lnTo>
                    <a:pt x="487775" y="604266"/>
                  </a:lnTo>
                  <a:lnTo>
                    <a:pt x="487775" y="604266"/>
                  </a:lnTo>
                  <a:lnTo>
                    <a:pt x="481203" y="605504"/>
                  </a:lnTo>
                  <a:lnTo>
                    <a:pt x="482251" y="596360"/>
                  </a:lnTo>
                  <a:lnTo>
                    <a:pt x="470916" y="599789"/>
                  </a:lnTo>
                  <a:lnTo>
                    <a:pt x="456152" y="598932"/>
                  </a:lnTo>
                  <a:lnTo>
                    <a:pt x="437007" y="586359"/>
                  </a:lnTo>
                  <a:lnTo>
                    <a:pt x="427006" y="565595"/>
                  </a:lnTo>
                  <a:lnTo>
                    <a:pt x="413195" y="567119"/>
                  </a:lnTo>
                  <a:lnTo>
                    <a:pt x="411385" y="564547"/>
                  </a:lnTo>
                  <a:lnTo>
                    <a:pt x="397859" y="566738"/>
                  </a:lnTo>
                  <a:lnTo>
                    <a:pt x="393573" y="570643"/>
                  </a:lnTo>
                  <a:lnTo>
                    <a:pt x="393573" y="570643"/>
                  </a:lnTo>
                  <a:lnTo>
                    <a:pt x="363855" y="564737"/>
                  </a:lnTo>
                  <a:lnTo>
                    <a:pt x="365570" y="561689"/>
                  </a:lnTo>
                  <a:lnTo>
                    <a:pt x="360616" y="560641"/>
                  </a:lnTo>
                  <a:lnTo>
                    <a:pt x="363188" y="552640"/>
                  </a:lnTo>
                  <a:lnTo>
                    <a:pt x="359759" y="547878"/>
                  </a:lnTo>
                  <a:lnTo>
                    <a:pt x="358045" y="553117"/>
                  </a:lnTo>
                  <a:lnTo>
                    <a:pt x="350520" y="554546"/>
                  </a:lnTo>
                  <a:lnTo>
                    <a:pt x="340805" y="551783"/>
                  </a:lnTo>
                  <a:lnTo>
                    <a:pt x="338424" y="547402"/>
                  </a:lnTo>
                  <a:lnTo>
                    <a:pt x="327565" y="557117"/>
                  </a:lnTo>
                  <a:lnTo>
                    <a:pt x="291370" y="557594"/>
                  </a:lnTo>
                  <a:lnTo>
                    <a:pt x="287941" y="551021"/>
                  </a:lnTo>
                  <a:lnTo>
                    <a:pt x="281083" y="547497"/>
                  </a:lnTo>
                  <a:lnTo>
                    <a:pt x="286417" y="538734"/>
                  </a:lnTo>
                  <a:lnTo>
                    <a:pt x="294227" y="537877"/>
                  </a:lnTo>
                  <a:lnTo>
                    <a:pt x="301371" y="529971"/>
                  </a:lnTo>
                  <a:lnTo>
                    <a:pt x="303466" y="516636"/>
                  </a:lnTo>
                  <a:lnTo>
                    <a:pt x="300609" y="502539"/>
                  </a:lnTo>
                  <a:lnTo>
                    <a:pt x="292894" y="502253"/>
                  </a:lnTo>
                  <a:lnTo>
                    <a:pt x="289750" y="493966"/>
                  </a:lnTo>
                  <a:lnTo>
                    <a:pt x="284036" y="500824"/>
                  </a:lnTo>
                  <a:lnTo>
                    <a:pt x="275844" y="499491"/>
                  </a:lnTo>
                  <a:lnTo>
                    <a:pt x="274415" y="494729"/>
                  </a:lnTo>
                  <a:lnTo>
                    <a:pt x="279845" y="490538"/>
                  </a:lnTo>
                  <a:lnTo>
                    <a:pt x="278035" y="487299"/>
                  </a:lnTo>
                  <a:lnTo>
                    <a:pt x="272225" y="482441"/>
                  </a:lnTo>
                  <a:lnTo>
                    <a:pt x="260318" y="485489"/>
                  </a:lnTo>
                  <a:lnTo>
                    <a:pt x="255080" y="477774"/>
                  </a:lnTo>
                  <a:lnTo>
                    <a:pt x="257556" y="471297"/>
                  </a:lnTo>
                  <a:lnTo>
                    <a:pt x="252793" y="470440"/>
                  </a:lnTo>
                  <a:lnTo>
                    <a:pt x="240982" y="458533"/>
                  </a:lnTo>
                  <a:lnTo>
                    <a:pt x="243840" y="437864"/>
                  </a:lnTo>
                  <a:lnTo>
                    <a:pt x="256508" y="431863"/>
                  </a:lnTo>
                  <a:lnTo>
                    <a:pt x="257461" y="421862"/>
                  </a:lnTo>
                  <a:lnTo>
                    <a:pt x="276130" y="418433"/>
                  </a:lnTo>
                  <a:lnTo>
                    <a:pt x="275273" y="407003"/>
                  </a:lnTo>
                  <a:lnTo>
                    <a:pt x="281274" y="401288"/>
                  </a:lnTo>
                  <a:lnTo>
                    <a:pt x="278130" y="394430"/>
                  </a:lnTo>
                  <a:lnTo>
                    <a:pt x="279273" y="382048"/>
                  </a:lnTo>
                  <a:lnTo>
                    <a:pt x="268224" y="381571"/>
                  </a:lnTo>
                  <a:lnTo>
                    <a:pt x="270320" y="376333"/>
                  </a:lnTo>
                  <a:lnTo>
                    <a:pt x="264319" y="369951"/>
                  </a:lnTo>
                  <a:lnTo>
                    <a:pt x="265272" y="366046"/>
                  </a:lnTo>
                  <a:lnTo>
                    <a:pt x="282702" y="362903"/>
                  </a:lnTo>
                  <a:lnTo>
                    <a:pt x="291179" y="366617"/>
                  </a:lnTo>
                  <a:lnTo>
                    <a:pt x="295084" y="363474"/>
                  </a:lnTo>
                  <a:lnTo>
                    <a:pt x="297371" y="368713"/>
                  </a:lnTo>
                  <a:lnTo>
                    <a:pt x="305181" y="365665"/>
                  </a:lnTo>
                  <a:lnTo>
                    <a:pt x="303562" y="370427"/>
                  </a:lnTo>
                  <a:lnTo>
                    <a:pt x="308991" y="370332"/>
                  </a:lnTo>
                  <a:lnTo>
                    <a:pt x="314420" y="377571"/>
                  </a:lnTo>
                  <a:lnTo>
                    <a:pt x="320897" y="376333"/>
                  </a:lnTo>
                  <a:lnTo>
                    <a:pt x="327089" y="385286"/>
                  </a:lnTo>
                  <a:lnTo>
                    <a:pt x="334613" y="379571"/>
                  </a:lnTo>
                  <a:lnTo>
                    <a:pt x="338518" y="364522"/>
                  </a:lnTo>
                  <a:lnTo>
                    <a:pt x="342709" y="368046"/>
                  </a:lnTo>
                  <a:lnTo>
                    <a:pt x="344614" y="363188"/>
                  </a:lnTo>
                  <a:lnTo>
                    <a:pt x="339947" y="353854"/>
                  </a:lnTo>
                  <a:lnTo>
                    <a:pt x="342043" y="346520"/>
                  </a:lnTo>
                  <a:lnTo>
                    <a:pt x="338900" y="331375"/>
                  </a:lnTo>
                  <a:lnTo>
                    <a:pt x="329660" y="332137"/>
                  </a:lnTo>
                  <a:lnTo>
                    <a:pt x="322136" y="320040"/>
                  </a:lnTo>
                  <a:lnTo>
                    <a:pt x="318992" y="320707"/>
                  </a:lnTo>
                  <a:lnTo>
                    <a:pt x="318992" y="312991"/>
                  </a:lnTo>
                  <a:lnTo>
                    <a:pt x="308896" y="316039"/>
                  </a:lnTo>
                  <a:lnTo>
                    <a:pt x="299085" y="313182"/>
                  </a:lnTo>
                  <a:lnTo>
                    <a:pt x="297561" y="318516"/>
                  </a:lnTo>
                  <a:lnTo>
                    <a:pt x="293751" y="318992"/>
                  </a:lnTo>
                  <a:lnTo>
                    <a:pt x="293941" y="327565"/>
                  </a:lnTo>
                  <a:lnTo>
                    <a:pt x="285750" y="328613"/>
                  </a:lnTo>
                  <a:lnTo>
                    <a:pt x="286988" y="343948"/>
                  </a:lnTo>
                  <a:lnTo>
                    <a:pt x="282130" y="347186"/>
                  </a:lnTo>
                  <a:lnTo>
                    <a:pt x="273272" y="343471"/>
                  </a:lnTo>
                  <a:lnTo>
                    <a:pt x="267081" y="346710"/>
                  </a:lnTo>
                  <a:lnTo>
                    <a:pt x="250698" y="344329"/>
                  </a:lnTo>
                  <a:lnTo>
                    <a:pt x="240887" y="347091"/>
                  </a:lnTo>
                  <a:lnTo>
                    <a:pt x="240506" y="339852"/>
                  </a:lnTo>
                  <a:lnTo>
                    <a:pt x="232506" y="338804"/>
                  </a:lnTo>
                  <a:lnTo>
                    <a:pt x="230791" y="327374"/>
                  </a:lnTo>
                  <a:lnTo>
                    <a:pt x="226028" y="328994"/>
                  </a:lnTo>
                  <a:lnTo>
                    <a:pt x="224504" y="317945"/>
                  </a:lnTo>
                  <a:lnTo>
                    <a:pt x="234125" y="312896"/>
                  </a:lnTo>
                  <a:lnTo>
                    <a:pt x="225743" y="308229"/>
                  </a:lnTo>
                  <a:lnTo>
                    <a:pt x="221266" y="278702"/>
                  </a:lnTo>
                  <a:lnTo>
                    <a:pt x="217265" y="276415"/>
                  </a:lnTo>
                  <a:lnTo>
                    <a:pt x="214789" y="282607"/>
                  </a:lnTo>
                  <a:lnTo>
                    <a:pt x="201168" y="287369"/>
                  </a:lnTo>
                  <a:lnTo>
                    <a:pt x="194882" y="281845"/>
                  </a:lnTo>
                  <a:lnTo>
                    <a:pt x="194215" y="275272"/>
                  </a:lnTo>
                  <a:lnTo>
                    <a:pt x="188881" y="275177"/>
                  </a:lnTo>
                  <a:lnTo>
                    <a:pt x="194691" y="262699"/>
                  </a:lnTo>
                  <a:lnTo>
                    <a:pt x="192405" y="257651"/>
                  </a:lnTo>
                  <a:lnTo>
                    <a:pt x="199454" y="253841"/>
                  </a:lnTo>
                  <a:lnTo>
                    <a:pt x="201263" y="239363"/>
                  </a:lnTo>
                  <a:lnTo>
                    <a:pt x="203359" y="236696"/>
                  </a:lnTo>
                  <a:lnTo>
                    <a:pt x="210121" y="239173"/>
                  </a:lnTo>
                  <a:lnTo>
                    <a:pt x="210026" y="219170"/>
                  </a:lnTo>
                  <a:lnTo>
                    <a:pt x="215932" y="212693"/>
                  </a:lnTo>
                  <a:lnTo>
                    <a:pt x="214789" y="203645"/>
                  </a:lnTo>
                  <a:lnTo>
                    <a:pt x="218694" y="201168"/>
                  </a:lnTo>
                  <a:lnTo>
                    <a:pt x="209836" y="197929"/>
                  </a:lnTo>
                  <a:lnTo>
                    <a:pt x="192214" y="198025"/>
                  </a:lnTo>
                  <a:lnTo>
                    <a:pt x="189166" y="202787"/>
                  </a:lnTo>
                  <a:lnTo>
                    <a:pt x="164116" y="203168"/>
                  </a:lnTo>
                  <a:lnTo>
                    <a:pt x="167354" y="180404"/>
                  </a:lnTo>
                  <a:lnTo>
                    <a:pt x="160782" y="180118"/>
                  </a:lnTo>
                  <a:lnTo>
                    <a:pt x="156591" y="164782"/>
                  </a:lnTo>
                  <a:lnTo>
                    <a:pt x="151162" y="159829"/>
                  </a:lnTo>
                  <a:lnTo>
                    <a:pt x="145447" y="166306"/>
                  </a:lnTo>
                  <a:lnTo>
                    <a:pt x="137541" y="154877"/>
                  </a:lnTo>
                  <a:lnTo>
                    <a:pt x="126111" y="160115"/>
                  </a:lnTo>
                  <a:lnTo>
                    <a:pt x="118586" y="150876"/>
                  </a:lnTo>
                  <a:lnTo>
                    <a:pt x="113252" y="154114"/>
                  </a:lnTo>
                  <a:lnTo>
                    <a:pt x="99250" y="153924"/>
                  </a:lnTo>
                  <a:lnTo>
                    <a:pt x="91916" y="149733"/>
                  </a:lnTo>
                  <a:lnTo>
                    <a:pt x="91440" y="145732"/>
                  </a:lnTo>
                  <a:lnTo>
                    <a:pt x="79153" y="138398"/>
                  </a:lnTo>
                  <a:lnTo>
                    <a:pt x="82772" y="129159"/>
                  </a:lnTo>
                  <a:lnTo>
                    <a:pt x="72676" y="123254"/>
                  </a:lnTo>
                  <a:lnTo>
                    <a:pt x="71628" y="107061"/>
                  </a:lnTo>
                  <a:lnTo>
                    <a:pt x="65341" y="104775"/>
                  </a:lnTo>
                  <a:lnTo>
                    <a:pt x="55626" y="107632"/>
                  </a:lnTo>
                  <a:lnTo>
                    <a:pt x="47625" y="96964"/>
                  </a:lnTo>
                  <a:lnTo>
                    <a:pt x="24955" y="92964"/>
                  </a:lnTo>
                  <a:lnTo>
                    <a:pt x="27241" y="90011"/>
                  </a:lnTo>
                  <a:lnTo>
                    <a:pt x="15526" y="81534"/>
                  </a:lnTo>
                  <a:lnTo>
                    <a:pt x="7620" y="69247"/>
                  </a:lnTo>
                  <a:lnTo>
                    <a:pt x="858" y="70580"/>
                  </a:lnTo>
                  <a:close/>
                </a:path>
              </a:pathLst>
            </a:custGeom>
            <a:grpFill/>
            <a:ln w="3175" cap="flat">
              <a:solidFill>
                <a:schemeClr val="bg1">
                  <a:lumMod val="50000"/>
                </a:schemeClr>
              </a:solid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3D30E93D-9C09-EF3B-DE56-4F82B9C6144A}"/>
                </a:ext>
              </a:extLst>
            </p:cNvPr>
            <p:cNvSpPr/>
            <p:nvPr/>
          </p:nvSpPr>
          <p:spPr>
            <a:xfrm>
              <a:off x="8531447" y="4898421"/>
              <a:ext cx="590740" cy="753427"/>
            </a:xfrm>
            <a:custGeom>
              <a:avLst/>
              <a:gdLst>
                <a:gd name="connsiteX0" fmla="*/ 307753 w 590740"/>
                <a:gd name="connsiteY0" fmla="*/ 34766 h 753427"/>
                <a:gd name="connsiteX1" fmla="*/ 316135 w 590740"/>
                <a:gd name="connsiteY1" fmla="*/ 33528 h 753427"/>
                <a:gd name="connsiteX2" fmla="*/ 322993 w 590740"/>
                <a:gd name="connsiteY2" fmla="*/ 40291 h 753427"/>
                <a:gd name="connsiteX3" fmla="*/ 348139 w 590740"/>
                <a:gd name="connsiteY3" fmla="*/ 24289 h 753427"/>
                <a:gd name="connsiteX4" fmla="*/ 356235 w 590740"/>
                <a:gd name="connsiteY4" fmla="*/ 24384 h 753427"/>
                <a:gd name="connsiteX5" fmla="*/ 362617 w 590740"/>
                <a:gd name="connsiteY5" fmla="*/ 2762 h 753427"/>
                <a:gd name="connsiteX6" fmla="*/ 371856 w 590740"/>
                <a:gd name="connsiteY6" fmla="*/ 0 h 753427"/>
                <a:gd name="connsiteX7" fmla="*/ 385858 w 590740"/>
                <a:gd name="connsiteY7" fmla="*/ 5334 h 753427"/>
                <a:gd name="connsiteX8" fmla="*/ 387572 w 590740"/>
                <a:gd name="connsiteY8" fmla="*/ 9620 h 753427"/>
                <a:gd name="connsiteX9" fmla="*/ 391001 w 590740"/>
                <a:gd name="connsiteY9" fmla="*/ 8954 h 753427"/>
                <a:gd name="connsiteX10" fmla="*/ 391383 w 590740"/>
                <a:gd name="connsiteY10" fmla="*/ 14192 h 753427"/>
                <a:gd name="connsiteX11" fmla="*/ 396050 w 590740"/>
                <a:gd name="connsiteY11" fmla="*/ 12954 h 753427"/>
                <a:gd name="connsiteX12" fmla="*/ 399859 w 590740"/>
                <a:gd name="connsiteY12" fmla="*/ 17145 h 753427"/>
                <a:gd name="connsiteX13" fmla="*/ 389287 w 590740"/>
                <a:gd name="connsiteY13" fmla="*/ 36195 h 753427"/>
                <a:gd name="connsiteX14" fmla="*/ 382048 w 590740"/>
                <a:gd name="connsiteY14" fmla="*/ 38195 h 753427"/>
                <a:gd name="connsiteX15" fmla="*/ 370237 w 590740"/>
                <a:gd name="connsiteY15" fmla="*/ 52388 h 753427"/>
                <a:gd name="connsiteX16" fmla="*/ 373570 w 590740"/>
                <a:gd name="connsiteY16" fmla="*/ 54959 h 753427"/>
                <a:gd name="connsiteX17" fmla="*/ 370046 w 590740"/>
                <a:gd name="connsiteY17" fmla="*/ 60293 h 753427"/>
                <a:gd name="connsiteX18" fmla="*/ 378333 w 590740"/>
                <a:gd name="connsiteY18" fmla="*/ 70199 h 753427"/>
                <a:gd name="connsiteX19" fmla="*/ 383095 w 590740"/>
                <a:gd name="connsiteY19" fmla="*/ 65532 h 753427"/>
                <a:gd name="connsiteX20" fmla="*/ 387286 w 590740"/>
                <a:gd name="connsiteY20" fmla="*/ 70009 h 753427"/>
                <a:gd name="connsiteX21" fmla="*/ 392716 w 590740"/>
                <a:gd name="connsiteY21" fmla="*/ 69437 h 753427"/>
                <a:gd name="connsiteX22" fmla="*/ 411385 w 590740"/>
                <a:gd name="connsiteY22" fmla="*/ 53912 h 753427"/>
                <a:gd name="connsiteX23" fmla="*/ 425386 w 590740"/>
                <a:gd name="connsiteY23" fmla="*/ 50006 h 753427"/>
                <a:gd name="connsiteX24" fmla="*/ 428149 w 590740"/>
                <a:gd name="connsiteY24" fmla="*/ 40481 h 753427"/>
                <a:gd name="connsiteX25" fmla="*/ 420624 w 590740"/>
                <a:gd name="connsiteY25" fmla="*/ 33433 h 753427"/>
                <a:gd name="connsiteX26" fmla="*/ 427482 w 590740"/>
                <a:gd name="connsiteY26" fmla="*/ 29051 h 753427"/>
                <a:gd name="connsiteX27" fmla="*/ 428054 w 590740"/>
                <a:gd name="connsiteY27" fmla="*/ 23527 h 753427"/>
                <a:gd name="connsiteX28" fmla="*/ 437388 w 590740"/>
                <a:gd name="connsiteY28" fmla="*/ 20288 h 753427"/>
                <a:gd name="connsiteX29" fmla="*/ 442341 w 590740"/>
                <a:gd name="connsiteY29" fmla="*/ 22860 h 753427"/>
                <a:gd name="connsiteX30" fmla="*/ 442913 w 590740"/>
                <a:gd name="connsiteY30" fmla="*/ 33528 h 753427"/>
                <a:gd name="connsiteX31" fmla="*/ 447008 w 590740"/>
                <a:gd name="connsiteY31" fmla="*/ 34766 h 753427"/>
                <a:gd name="connsiteX32" fmla="*/ 452342 w 590740"/>
                <a:gd name="connsiteY32" fmla="*/ 30956 h 753427"/>
                <a:gd name="connsiteX33" fmla="*/ 455009 w 590740"/>
                <a:gd name="connsiteY33" fmla="*/ 36100 h 753427"/>
                <a:gd name="connsiteX34" fmla="*/ 462439 w 590740"/>
                <a:gd name="connsiteY34" fmla="*/ 31147 h 753427"/>
                <a:gd name="connsiteX35" fmla="*/ 461105 w 590740"/>
                <a:gd name="connsiteY35" fmla="*/ 38576 h 753427"/>
                <a:gd name="connsiteX36" fmla="*/ 466630 w 590740"/>
                <a:gd name="connsiteY36" fmla="*/ 44863 h 753427"/>
                <a:gd name="connsiteX37" fmla="*/ 466439 w 590740"/>
                <a:gd name="connsiteY37" fmla="*/ 53340 h 753427"/>
                <a:gd name="connsiteX38" fmla="*/ 475679 w 590740"/>
                <a:gd name="connsiteY38" fmla="*/ 58007 h 753427"/>
                <a:gd name="connsiteX39" fmla="*/ 473678 w 590740"/>
                <a:gd name="connsiteY39" fmla="*/ 62008 h 753427"/>
                <a:gd name="connsiteX40" fmla="*/ 476917 w 590740"/>
                <a:gd name="connsiteY40" fmla="*/ 65818 h 753427"/>
                <a:gd name="connsiteX41" fmla="*/ 482822 w 590740"/>
                <a:gd name="connsiteY41" fmla="*/ 67532 h 753427"/>
                <a:gd name="connsiteX42" fmla="*/ 490918 w 590740"/>
                <a:gd name="connsiteY42" fmla="*/ 63532 h 753427"/>
                <a:gd name="connsiteX43" fmla="*/ 497014 w 590740"/>
                <a:gd name="connsiteY43" fmla="*/ 72485 h 753427"/>
                <a:gd name="connsiteX44" fmla="*/ 509588 w 590740"/>
                <a:gd name="connsiteY44" fmla="*/ 68961 h 753427"/>
                <a:gd name="connsiteX45" fmla="*/ 524256 w 590740"/>
                <a:gd name="connsiteY45" fmla="*/ 72390 h 753427"/>
                <a:gd name="connsiteX46" fmla="*/ 533876 w 590740"/>
                <a:gd name="connsiteY46" fmla="*/ 68580 h 753427"/>
                <a:gd name="connsiteX47" fmla="*/ 548735 w 590740"/>
                <a:gd name="connsiteY47" fmla="*/ 78391 h 753427"/>
                <a:gd name="connsiteX48" fmla="*/ 548068 w 590740"/>
                <a:gd name="connsiteY48" fmla="*/ 89821 h 753427"/>
                <a:gd name="connsiteX49" fmla="*/ 555689 w 590740"/>
                <a:gd name="connsiteY49" fmla="*/ 93917 h 753427"/>
                <a:gd name="connsiteX50" fmla="*/ 555689 w 590740"/>
                <a:gd name="connsiteY50" fmla="*/ 93917 h 753427"/>
                <a:gd name="connsiteX51" fmla="*/ 557784 w 590740"/>
                <a:gd name="connsiteY51" fmla="*/ 99536 h 753427"/>
                <a:gd name="connsiteX52" fmla="*/ 552831 w 590740"/>
                <a:gd name="connsiteY52" fmla="*/ 107156 h 753427"/>
                <a:gd name="connsiteX53" fmla="*/ 541687 w 590740"/>
                <a:gd name="connsiteY53" fmla="*/ 107918 h 753427"/>
                <a:gd name="connsiteX54" fmla="*/ 541782 w 590740"/>
                <a:gd name="connsiteY54" fmla="*/ 116777 h 753427"/>
                <a:gd name="connsiteX55" fmla="*/ 536257 w 590740"/>
                <a:gd name="connsiteY55" fmla="*/ 123635 h 753427"/>
                <a:gd name="connsiteX56" fmla="*/ 537686 w 590740"/>
                <a:gd name="connsiteY56" fmla="*/ 134684 h 753427"/>
                <a:gd name="connsiteX57" fmla="*/ 544449 w 590740"/>
                <a:gd name="connsiteY57" fmla="*/ 149066 h 753427"/>
                <a:gd name="connsiteX58" fmla="*/ 554641 w 590740"/>
                <a:gd name="connsiteY58" fmla="*/ 150590 h 753427"/>
                <a:gd name="connsiteX59" fmla="*/ 558832 w 590740"/>
                <a:gd name="connsiteY59" fmla="*/ 155829 h 753427"/>
                <a:gd name="connsiteX60" fmla="*/ 556165 w 590740"/>
                <a:gd name="connsiteY60" fmla="*/ 160211 h 753427"/>
                <a:gd name="connsiteX61" fmla="*/ 563880 w 590740"/>
                <a:gd name="connsiteY61" fmla="*/ 158496 h 753427"/>
                <a:gd name="connsiteX62" fmla="*/ 568547 w 590740"/>
                <a:gd name="connsiteY62" fmla="*/ 170593 h 753427"/>
                <a:gd name="connsiteX63" fmla="*/ 578453 w 590740"/>
                <a:gd name="connsiteY63" fmla="*/ 177165 h 753427"/>
                <a:gd name="connsiteX64" fmla="*/ 584835 w 590740"/>
                <a:gd name="connsiteY64" fmla="*/ 192691 h 753427"/>
                <a:gd name="connsiteX65" fmla="*/ 583025 w 590740"/>
                <a:gd name="connsiteY65" fmla="*/ 216884 h 753427"/>
                <a:gd name="connsiteX66" fmla="*/ 589121 w 590740"/>
                <a:gd name="connsiteY66" fmla="*/ 220028 h 753427"/>
                <a:gd name="connsiteX67" fmla="*/ 585692 w 590740"/>
                <a:gd name="connsiteY67" fmla="*/ 228886 h 753427"/>
                <a:gd name="connsiteX68" fmla="*/ 590741 w 590740"/>
                <a:gd name="connsiteY68" fmla="*/ 238792 h 753427"/>
                <a:gd name="connsiteX69" fmla="*/ 583882 w 590740"/>
                <a:gd name="connsiteY69" fmla="*/ 244697 h 753427"/>
                <a:gd name="connsiteX70" fmla="*/ 583882 w 590740"/>
                <a:gd name="connsiteY70" fmla="*/ 244697 h 753427"/>
                <a:gd name="connsiteX71" fmla="*/ 570738 w 590740"/>
                <a:gd name="connsiteY71" fmla="*/ 253460 h 753427"/>
                <a:gd name="connsiteX72" fmla="*/ 577310 w 590740"/>
                <a:gd name="connsiteY72" fmla="*/ 258509 h 753427"/>
                <a:gd name="connsiteX73" fmla="*/ 573977 w 590740"/>
                <a:gd name="connsiteY73" fmla="*/ 270796 h 753427"/>
                <a:gd name="connsiteX74" fmla="*/ 547402 w 590740"/>
                <a:gd name="connsiteY74" fmla="*/ 276416 h 753427"/>
                <a:gd name="connsiteX75" fmla="*/ 543592 w 590740"/>
                <a:gd name="connsiteY75" fmla="*/ 288893 h 753427"/>
                <a:gd name="connsiteX76" fmla="*/ 535781 w 590740"/>
                <a:gd name="connsiteY76" fmla="*/ 285560 h 753427"/>
                <a:gd name="connsiteX77" fmla="*/ 515017 w 590740"/>
                <a:gd name="connsiteY77" fmla="*/ 291179 h 753427"/>
                <a:gd name="connsiteX78" fmla="*/ 506825 w 590740"/>
                <a:gd name="connsiteY78" fmla="*/ 298037 h 753427"/>
                <a:gd name="connsiteX79" fmla="*/ 506063 w 590740"/>
                <a:gd name="connsiteY79" fmla="*/ 304800 h 753427"/>
                <a:gd name="connsiteX80" fmla="*/ 500063 w 590740"/>
                <a:gd name="connsiteY80" fmla="*/ 310610 h 753427"/>
                <a:gd name="connsiteX81" fmla="*/ 484537 w 590740"/>
                <a:gd name="connsiteY81" fmla="*/ 301466 h 753427"/>
                <a:gd name="connsiteX82" fmla="*/ 481870 w 590740"/>
                <a:gd name="connsiteY82" fmla="*/ 292799 h 753427"/>
                <a:gd name="connsiteX83" fmla="*/ 474821 w 590740"/>
                <a:gd name="connsiteY83" fmla="*/ 285464 h 753427"/>
                <a:gd name="connsiteX84" fmla="*/ 470345 w 590740"/>
                <a:gd name="connsiteY84" fmla="*/ 291941 h 753427"/>
                <a:gd name="connsiteX85" fmla="*/ 465773 w 590740"/>
                <a:gd name="connsiteY85" fmla="*/ 292322 h 753427"/>
                <a:gd name="connsiteX86" fmla="*/ 453104 w 590740"/>
                <a:gd name="connsiteY86" fmla="*/ 303276 h 753427"/>
                <a:gd name="connsiteX87" fmla="*/ 451009 w 590740"/>
                <a:gd name="connsiteY87" fmla="*/ 297466 h 753427"/>
                <a:gd name="connsiteX88" fmla="*/ 446341 w 590740"/>
                <a:gd name="connsiteY88" fmla="*/ 301371 h 753427"/>
                <a:gd name="connsiteX89" fmla="*/ 447960 w 590740"/>
                <a:gd name="connsiteY89" fmla="*/ 314325 h 753427"/>
                <a:gd name="connsiteX90" fmla="*/ 436340 w 590740"/>
                <a:gd name="connsiteY90" fmla="*/ 322898 h 753427"/>
                <a:gd name="connsiteX91" fmla="*/ 436340 w 590740"/>
                <a:gd name="connsiteY91" fmla="*/ 326612 h 753427"/>
                <a:gd name="connsiteX92" fmla="*/ 424720 w 590740"/>
                <a:gd name="connsiteY92" fmla="*/ 326803 h 753427"/>
                <a:gd name="connsiteX93" fmla="*/ 423863 w 590740"/>
                <a:gd name="connsiteY93" fmla="*/ 334423 h 753427"/>
                <a:gd name="connsiteX94" fmla="*/ 418814 w 590740"/>
                <a:gd name="connsiteY94" fmla="*/ 328422 h 753427"/>
                <a:gd name="connsiteX95" fmla="*/ 413957 w 590740"/>
                <a:gd name="connsiteY95" fmla="*/ 331280 h 753427"/>
                <a:gd name="connsiteX96" fmla="*/ 414338 w 590740"/>
                <a:gd name="connsiteY96" fmla="*/ 343186 h 753427"/>
                <a:gd name="connsiteX97" fmla="*/ 418624 w 590740"/>
                <a:gd name="connsiteY97" fmla="*/ 345377 h 753427"/>
                <a:gd name="connsiteX98" fmla="*/ 421481 w 590740"/>
                <a:gd name="connsiteY98" fmla="*/ 342710 h 753427"/>
                <a:gd name="connsiteX99" fmla="*/ 425386 w 590740"/>
                <a:gd name="connsiteY99" fmla="*/ 352425 h 753427"/>
                <a:gd name="connsiteX100" fmla="*/ 427673 w 590740"/>
                <a:gd name="connsiteY100" fmla="*/ 363284 h 753427"/>
                <a:gd name="connsiteX101" fmla="*/ 424339 w 590740"/>
                <a:gd name="connsiteY101" fmla="*/ 366522 h 753427"/>
                <a:gd name="connsiteX102" fmla="*/ 424339 w 590740"/>
                <a:gd name="connsiteY102" fmla="*/ 374142 h 753427"/>
                <a:gd name="connsiteX103" fmla="*/ 431959 w 590740"/>
                <a:gd name="connsiteY103" fmla="*/ 378619 h 753427"/>
                <a:gd name="connsiteX104" fmla="*/ 432054 w 590740"/>
                <a:gd name="connsiteY104" fmla="*/ 382048 h 753427"/>
                <a:gd name="connsiteX105" fmla="*/ 419576 w 590740"/>
                <a:gd name="connsiteY105" fmla="*/ 395764 h 753427"/>
                <a:gd name="connsiteX106" fmla="*/ 417576 w 590740"/>
                <a:gd name="connsiteY106" fmla="*/ 405765 h 753427"/>
                <a:gd name="connsiteX107" fmla="*/ 404717 w 590740"/>
                <a:gd name="connsiteY107" fmla="*/ 415957 h 753427"/>
                <a:gd name="connsiteX108" fmla="*/ 400335 w 590740"/>
                <a:gd name="connsiteY108" fmla="*/ 414338 h 753427"/>
                <a:gd name="connsiteX109" fmla="*/ 375190 w 590740"/>
                <a:gd name="connsiteY109" fmla="*/ 420719 h 753427"/>
                <a:gd name="connsiteX110" fmla="*/ 357568 w 590740"/>
                <a:gd name="connsiteY110" fmla="*/ 440436 h 753427"/>
                <a:gd name="connsiteX111" fmla="*/ 358807 w 590740"/>
                <a:gd name="connsiteY111" fmla="*/ 450247 h 753427"/>
                <a:gd name="connsiteX112" fmla="*/ 353187 w 590740"/>
                <a:gd name="connsiteY112" fmla="*/ 458057 h 753427"/>
                <a:gd name="connsiteX113" fmla="*/ 360045 w 590740"/>
                <a:gd name="connsiteY113" fmla="*/ 466916 h 753427"/>
                <a:gd name="connsiteX114" fmla="*/ 356521 w 590740"/>
                <a:gd name="connsiteY114" fmla="*/ 477298 h 753427"/>
                <a:gd name="connsiteX115" fmla="*/ 368236 w 590740"/>
                <a:gd name="connsiteY115" fmla="*/ 490252 h 753427"/>
                <a:gd name="connsiteX116" fmla="*/ 363855 w 590740"/>
                <a:gd name="connsiteY116" fmla="*/ 502539 h 753427"/>
                <a:gd name="connsiteX117" fmla="*/ 353854 w 590740"/>
                <a:gd name="connsiteY117" fmla="*/ 499205 h 753427"/>
                <a:gd name="connsiteX118" fmla="*/ 339566 w 590740"/>
                <a:gd name="connsiteY118" fmla="*/ 516922 h 753427"/>
                <a:gd name="connsiteX119" fmla="*/ 339185 w 590740"/>
                <a:gd name="connsiteY119" fmla="*/ 528447 h 753427"/>
                <a:gd name="connsiteX120" fmla="*/ 347758 w 590740"/>
                <a:gd name="connsiteY120" fmla="*/ 529304 h 753427"/>
                <a:gd name="connsiteX121" fmla="*/ 350234 w 590740"/>
                <a:gd name="connsiteY121" fmla="*/ 537972 h 753427"/>
                <a:gd name="connsiteX122" fmla="*/ 338518 w 590740"/>
                <a:gd name="connsiteY122" fmla="*/ 547402 h 753427"/>
                <a:gd name="connsiteX123" fmla="*/ 335566 w 590740"/>
                <a:gd name="connsiteY123" fmla="*/ 557403 h 753427"/>
                <a:gd name="connsiteX124" fmla="*/ 307277 w 590740"/>
                <a:gd name="connsiteY124" fmla="*/ 571595 h 753427"/>
                <a:gd name="connsiteX125" fmla="*/ 313087 w 590740"/>
                <a:gd name="connsiteY125" fmla="*/ 582740 h 753427"/>
                <a:gd name="connsiteX126" fmla="*/ 312229 w 590740"/>
                <a:gd name="connsiteY126" fmla="*/ 585883 h 753427"/>
                <a:gd name="connsiteX127" fmla="*/ 306800 w 590740"/>
                <a:gd name="connsiteY127" fmla="*/ 584740 h 753427"/>
                <a:gd name="connsiteX128" fmla="*/ 304324 w 590740"/>
                <a:gd name="connsiteY128" fmla="*/ 591884 h 753427"/>
                <a:gd name="connsiteX129" fmla="*/ 298228 w 590740"/>
                <a:gd name="connsiteY129" fmla="*/ 594360 h 753427"/>
                <a:gd name="connsiteX130" fmla="*/ 298704 w 590740"/>
                <a:gd name="connsiteY130" fmla="*/ 610172 h 753427"/>
                <a:gd name="connsiteX131" fmla="*/ 290608 w 590740"/>
                <a:gd name="connsiteY131" fmla="*/ 624364 h 753427"/>
                <a:gd name="connsiteX132" fmla="*/ 293941 w 590740"/>
                <a:gd name="connsiteY132" fmla="*/ 627126 h 753427"/>
                <a:gd name="connsiteX133" fmla="*/ 290703 w 590740"/>
                <a:gd name="connsiteY133" fmla="*/ 635318 h 753427"/>
                <a:gd name="connsiteX134" fmla="*/ 292989 w 590740"/>
                <a:gd name="connsiteY134" fmla="*/ 642747 h 753427"/>
                <a:gd name="connsiteX135" fmla="*/ 282893 w 590740"/>
                <a:gd name="connsiteY135" fmla="*/ 653987 h 753427"/>
                <a:gd name="connsiteX136" fmla="*/ 274225 w 590740"/>
                <a:gd name="connsiteY136" fmla="*/ 657606 h 753427"/>
                <a:gd name="connsiteX137" fmla="*/ 276416 w 590740"/>
                <a:gd name="connsiteY137" fmla="*/ 670179 h 753427"/>
                <a:gd name="connsiteX138" fmla="*/ 283273 w 590740"/>
                <a:gd name="connsiteY138" fmla="*/ 678561 h 753427"/>
                <a:gd name="connsiteX139" fmla="*/ 276320 w 590740"/>
                <a:gd name="connsiteY139" fmla="*/ 682847 h 753427"/>
                <a:gd name="connsiteX140" fmla="*/ 280035 w 590740"/>
                <a:gd name="connsiteY140" fmla="*/ 687515 h 753427"/>
                <a:gd name="connsiteX141" fmla="*/ 275939 w 590740"/>
                <a:gd name="connsiteY141" fmla="*/ 689325 h 753427"/>
                <a:gd name="connsiteX142" fmla="*/ 277368 w 590740"/>
                <a:gd name="connsiteY142" fmla="*/ 694277 h 753427"/>
                <a:gd name="connsiteX143" fmla="*/ 277368 w 590740"/>
                <a:gd name="connsiteY143" fmla="*/ 694277 h 753427"/>
                <a:gd name="connsiteX144" fmla="*/ 279559 w 590740"/>
                <a:gd name="connsiteY144" fmla="*/ 701897 h 753427"/>
                <a:gd name="connsiteX145" fmla="*/ 269462 w 590740"/>
                <a:gd name="connsiteY145" fmla="*/ 698659 h 753427"/>
                <a:gd name="connsiteX146" fmla="*/ 262223 w 590740"/>
                <a:gd name="connsiteY146" fmla="*/ 719233 h 753427"/>
                <a:gd name="connsiteX147" fmla="*/ 267748 w 590740"/>
                <a:gd name="connsiteY147" fmla="*/ 726853 h 753427"/>
                <a:gd name="connsiteX148" fmla="*/ 263461 w 590740"/>
                <a:gd name="connsiteY148" fmla="*/ 729901 h 753427"/>
                <a:gd name="connsiteX149" fmla="*/ 271843 w 590740"/>
                <a:gd name="connsiteY149" fmla="*/ 743045 h 753427"/>
                <a:gd name="connsiteX150" fmla="*/ 257651 w 590740"/>
                <a:gd name="connsiteY150" fmla="*/ 746379 h 753427"/>
                <a:gd name="connsiteX151" fmla="*/ 252413 w 590740"/>
                <a:gd name="connsiteY151" fmla="*/ 738664 h 753427"/>
                <a:gd name="connsiteX152" fmla="*/ 240030 w 590740"/>
                <a:gd name="connsiteY152" fmla="*/ 735616 h 753427"/>
                <a:gd name="connsiteX153" fmla="*/ 228791 w 590740"/>
                <a:gd name="connsiteY153" fmla="*/ 717518 h 753427"/>
                <a:gd name="connsiteX154" fmla="*/ 221266 w 590740"/>
                <a:gd name="connsiteY154" fmla="*/ 714661 h 753427"/>
                <a:gd name="connsiteX155" fmla="*/ 215646 w 590740"/>
                <a:gd name="connsiteY155" fmla="*/ 715518 h 753427"/>
                <a:gd name="connsiteX156" fmla="*/ 214313 w 590740"/>
                <a:gd name="connsiteY156" fmla="*/ 720090 h 753427"/>
                <a:gd name="connsiteX157" fmla="*/ 205359 w 590740"/>
                <a:gd name="connsiteY157" fmla="*/ 718185 h 753427"/>
                <a:gd name="connsiteX158" fmla="*/ 184785 w 590740"/>
                <a:gd name="connsiteY158" fmla="*/ 730187 h 753427"/>
                <a:gd name="connsiteX159" fmla="*/ 179451 w 590740"/>
                <a:gd name="connsiteY159" fmla="*/ 724567 h 753427"/>
                <a:gd name="connsiteX160" fmla="*/ 164497 w 590740"/>
                <a:gd name="connsiteY160" fmla="*/ 731901 h 753427"/>
                <a:gd name="connsiteX161" fmla="*/ 160401 w 590740"/>
                <a:gd name="connsiteY161" fmla="*/ 730187 h 753427"/>
                <a:gd name="connsiteX162" fmla="*/ 155543 w 590740"/>
                <a:gd name="connsiteY162" fmla="*/ 743712 h 753427"/>
                <a:gd name="connsiteX163" fmla="*/ 140589 w 590740"/>
                <a:gd name="connsiteY163" fmla="*/ 736759 h 753427"/>
                <a:gd name="connsiteX164" fmla="*/ 136207 w 590740"/>
                <a:gd name="connsiteY164" fmla="*/ 747713 h 753427"/>
                <a:gd name="connsiteX165" fmla="*/ 130111 w 590740"/>
                <a:gd name="connsiteY165" fmla="*/ 741426 h 753427"/>
                <a:gd name="connsiteX166" fmla="*/ 122111 w 590740"/>
                <a:gd name="connsiteY166" fmla="*/ 747046 h 753427"/>
                <a:gd name="connsiteX167" fmla="*/ 114871 w 590740"/>
                <a:gd name="connsiteY167" fmla="*/ 744569 h 753427"/>
                <a:gd name="connsiteX168" fmla="*/ 102679 w 590740"/>
                <a:gd name="connsiteY168" fmla="*/ 753428 h 753427"/>
                <a:gd name="connsiteX169" fmla="*/ 93821 w 590740"/>
                <a:gd name="connsiteY169" fmla="*/ 740093 h 753427"/>
                <a:gd name="connsiteX170" fmla="*/ 87916 w 590740"/>
                <a:gd name="connsiteY170" fmla="*/ 742093 h 753427"/>
                <a:gd name="connsiteX171" fmla="*/ 84487 w 590740"/>
                <a:gd name="connsiteY171" fmla="*/ 734759 h 753427"/>
                <a:gd name="connsiteX172" fmla="*/ 71818 w 590740"/>
                <a:gd name="connsiteY172" fmla="*/ 728853 h 753427"/>
                <a:gd name="connsiteX173" fmla="*/ 90678 w 590740"/>
                <a:gd name="connsiteY173" fmla="*/ 719042 h 753427"/>
                <a:gd name="connsiteX174" fmla="*/ 90964 w 590740"/>
                <a:gd name="connsiteY174" fmla="*/ 711232 h 753427"/>
                <a:gd name="connsiteX175" fmla="*/ 98965 w 590740"/>
                <a:gd name="connsiteY175" fmla="*/ 701897 h 753427"/>
                <a:gd name="connsiteX176" fmla="*/ 98393 w 590740"/>
                <a:gd name="connsiteY176" fmla="*/ 692087 h 753427"/>
                <a:gd name="connsiteX177" fmla="*/ 115062 w 590740"/>
                <a:gd name="connsiteY177" fmla="*/ 682752 h 753427"/>
                <a:gd name="connsiteX178" fmla="*/ 118491 w 590740"/>
                <a:gd name="connsiteY178" fmla="*/ 674465 h 753427"/>
                <a:gd name="connsiteX179" fmla="*/ 128873 w 590740"/>
                <a:gd name="connsiteY179" fmla="*/ 675513 h 753427"/>
                <a:gd name="connsiteX180" fmla="*/ 132016 w 590740"/>
                <a:gd name="connsiteY180" fmla="*/ 671036 h 753427"/>
                <a:gd name="connsiteX181" fmla="*/ 138779 w 590740"/>
                <a:gd name="connsiteY181" fmla="*/ 669893 h 753427"/>
                <a:gd name="connsiteX182" fmla="*/ 137255 w 590740"/>
                <a:gd name="connsiteY182" fmla="*/ 664464 h 753427"/>
                <a:gd name="connsiteX183" fmla="*/ 132874 w 590740"/>
                <a:gd name="connsiteY183" fmla="*/ 662940 h 753427"/>
                <a:gd name="connsiteX184" fmla="*/ 140113 w 590740"/>
                <a:gd name="connsiteY184" fmla="*/ 653701 h 753427"/>
                <a:gd name="connsiteX185" fmla="*/ 139541 w 590740"/>
                <a:gd name="connsiteY185" fmla="*/ 648748 h 753427"/>
                <a:gd name="connsiteX186" fmla="*/ 135350 w 590740"/>
                <a:gd name="connsiteY186" fmla="*/ 643509 h 753427"/>
                <a:gd name="connsiteX187" fmla="*/ 126873 w 590740"/>
                <a:gd name="connsiteY187" fmla="*/ 642271 h 753427"/>
                <a:gd name="connsiteX188" fmla="*/ 115158 w 590740"/>
                <a:gd name="connsiteY188" fmla="*/ 630365 h 753427"/>
                <a:gd name="connsiteX189" fmla="*/ 110585 w 590740"/>
                <a:gd name="connsiteY189" fmla="*/ 635413 h 753427"/>
                <a:gd name="connsiteX190" fmla="*/ 103537 w 590740"/>
                <a:gd name="connsiteY190" fmla="*/ 635127 h 753427"/>
                <a:gd name="connsiteX191" fmla="*/ 97345 w 590740"/>
                <a:gd name="connsiteY191" fmla="*/ 643795 h 753427"/>
                <a:gd name="connsiteX192" fmla="*/ 87439 w 590740"/>
                <a:gd name="connsiteY192" fmla="*/ 641700 h 753427"/>
                <a:gd name="connsiteX193" fmla="*/ 88011 w 590740"/>
                <a:gd name="connsiteY193" fmla="*/ 645890 h 753427"/>
                <a:gd name="connsiteX194" fmla="*/ 79057 w 590740"/>
                <a:gd name="connsiteY194" fmla="*/ 647319 h 753427"/>
                <a:gd name="connsiteX195" fmla="*/ 65627 w 590740"/>
                <a:gd name="connsiteY195" fmla="*/ 644462 h 753427"/>
                <a:gd name="connsiteX196" fmla="*/ 54864 w 590740"/>
                <a:gd name="connsiteY196" fmla="*/ 652082 h 753427"/>
                <a:gd name="connsiteX197" fmla="*/ 52864 w 590740"/>
                <a:gd name="connsiteY197" fmla="*/ 648081 h 753427"/>
                <a:gd name="connsiteX198" fmla="*/ 55531 w 590740"/>
                <a:gd name="connsiteY198" fmla="*/ 637699 h 753427"/>
                <a:gd name="connsiteX199" fmla="*/ 49054 w 590740"/>
                <a:gd name="connsiteY199" fmla="*/ 632841 h 753427"/>
                <a:gd name="connsiteX200" fmla="*/ 50387 w 590740"/>
                <a:gd name="connsiteY200" fmla="*/ 628174 h 753427"/>
                <a:gd name="connsiteX201" fmla="*/ 46482 w 590740"/>
                <a:gd name="connsiteY201" fmla="*/ 625221 h 753427"/>
                <a:gd name="connsiteX202" fmla="*/ 46482 w 590740"/>
                <a:gd name="connsiteY202" fmla="*/ 625221 h 753427"/>
                <a:gd name="connsiteX203" fmla="*/ 43910 w 590740"/>
                <a:gd name="connsiteY203" fmla="*/ 622173 h 753427"/>
                <a:gd name="connsiteX204" fmla="*/ 49721 w 590740"/>
                <a:gd name="connsiteY204" fmla="*/ 611410 h 753427"/>
                <a:gd name="connsiteX205" fmla="*/ 40577 w 590740"/>
                <a:gd name="connsiteY205" fmla="*/ 589693 h 753427"/>
                <a:gd name="connsiteX206" fmla="*/ 54483 w 590740"/>
                <a:gd name="connsiteY206" fmla="*/ 563023 h 753427"/>
                <a:gd name="connsiteX207" fmla="*/ 52197 w 590740"/>
                <a:gd name="connsiteY207" fmla="*/ 550926 h 753427"/>
                <a:gd name="connsiteX208" fmla="*/ 56197 w 590740"/>
                <a:gd name="connsiteY208" fmla="*/ 543020 h 753427"/>
                <a:gd name="connsiteX209" fmla="*/ 62675 w 590740"/>
                <a:gd name="connsiteY209" fmla="*/ 543592 h 753427"/>
                <a:gd name="connsiteX210" fmla="*/ 63722 w 590740"/>
                <a:gd name="connsiteY210" fmla="*/ 539306 h 753427"/>
                <a:gd name="connsiteX211" fmla="*/ 78867 w 590740"/>
                <a:gd name="connsiteY211" fmla="*/ 532638 h 753427"/>
                <a:gd name="connsiteX212" fmla="*/ 76200 w 590740"/>
                <a:gd name="connsiteY212" fmla="*/ 526161 h 753427"/>
                <a:gd name="connsiteX213" fmla="*/ 71628 w 590740"/>
                <a:gd name="connsiteY213" fmla="*/ 524828 h 753427"/>
                <a:gd name="connsiteX214" fmla="*/ 60865 w 590740"/>
                <a:gd name="connsiteY214" fmla="*/ 531019 h 753427"/>
                <a:gd name="connsiteX215" fmla="*/ 55626 w 590740"/>
                <a:gd name="connsiteY215" fmla="*/ 527685 h 753427"/>
                <a:gd name="connsiteX216" fmla="*/ 47625 w 590740"/>
                <a:gd name="connsiteY216" fmla="*/ 532543 h 753427"/>
                <a:gd name="connsiteX217" fmla="*/ 43720 w 590740"/>
                <a:gd name="connsiteY217" fmla="*/ 530638 h 753427"/>
                <a:gd name="connsiteX218" fmla="*/ 55150 w 590740"/>
                <a:gd name="connsiteY218" fmla="*/ 511397 h 753427"/>
                <a:gd name="connsiteX219" fmla="*/ 54864 w 590740"/>
                <a:gd name="connsiteY219" fmla="*/ 501872 h 753427"/>
                <a:gd name="connsiteX220" fmla="*/ 61246 w 590740"/>
                <a:gd name="connsiteY220" fmla="*/ 497777 h 753427"/>
                <a:gd name="connsiteX221" fmla="*/ 65532 w 590740"/>
                <a:gd name="connsiteY221" fmla="*/ 473964 h 753427"/>
                <a:gd name="connsiteX222" fmla="*/ 40196 w 590740"/>
                <a:gd name="connsiteY222" fmla="*/ 470535 h 753427"/>
                <a:gd name="connsiteX223" fmla="*/ 34671 w 590740"/>
                <a:gd name="connsiteY223" fmla="*/ 465296 h 753427"/>
                <a:gd name="connsiteX224" fmla="*/ 31528 w 590740"/>
                <a:gd name="connsiteY224" fmla="*/ 445199 h 753427"/>
                <a:gd name="connsiteX225" fmla="*/ 42196 w 590740"/>
                <a:gd name="connsiteY225" fmla="*/ 425482 h 753427"/>
                <a:gd name="connsiteX226" fmla="*/ 29242 w 590740"/>
                <a:gd name="connsiteY226" fmla="*/ 413861 h 753427"/>
                <a:gd name="connsiteX227" fmla="*/ 27622 w 590740"/>
                <a:gd name="connsiteY227" fmla="*/ 405765 h 753427"/>
                <a:gd name="connsiteX228" fmla="*/ 23336 w 590740"/>
                <a:gd name="connsiteY228" fmla="*/ 405194 h 753427"/>
                <a:gd name="connsiteX229" fmla="*/ 35338 w 590740"/>
                <a:gd name="connsiteY229" fmla="*/ 380619 h 753427"/>
                <a:gd name="connsiteX230" fmla="*/ 33242 w 590740"/>
                <a:gd name="connsiteY230" fmla="*/ 377857 h 753427"/>
                <a:gd name="connsiteX231" fmla="*/ 35909 w 590740"/>
                <a:gd name="connsiteY231" fmla="*/ 367475 h 753427"/>
                <a:gd name="connsiteX232" fmla="*/ 14573 w 590740"/>
                <a:gd name="connsiteY232" fmla="*/ 374237 h 753427"/>
                <a:gd name="connsiteX233" fmla="*/ 4667 w 590740"/>
                <a:gd name="connsiteY233" fmla="*/ 372428 h 753427"/>
                <a:gd name="connsiteX234" fmla="*/ 2953 w 590740"/>
                <a:gd name="connsiteY234" fmla="*/ 366998 h 753427"/>
                <a:gd name="connsiteX235" fmla="*/ 6382 w 590740"/>
                <a:gd name="connsiteY235" fmla="*/ 363760 h 753427"/>
                <a:gd name="connsiteX236" fmla="*/ 1619 w 590740"/>
                <a:gd name="connsiteY236" fmla="*/ 355950 h 753427"/>
                <a:gd name="connsiteX237" fmla="*/ 5905 w 590740"/>
                <a:gd name="connsiteY237" fmla="*/ 350234 h 753427"/>
                <a:gd name="connsiteX238" fmla="*/ 0 w 590740"/>
                <a:gd name="connsiteY238" fmla="*/ 346425 h 753427"/>
                <a:gd name="connsiteX239" fmla="*/ 4000 w 590740"/>
                <a:gd name="connsiteY239" fmla="*/ 333566 h 753427"/>
                <a:gd name="connsiteX240" fmla="*/ 22288 w 590740"/>
                <a:gd name="connsiteY240" fmla="*/ 311182 h 753427"/>
                <a:gd name="connsiteX241" fmla="*/ 18574 w 590740"/>
                <a:gd name="connsiteY241" fmla="*/ 300133 h 753427"/>
                <a:gd name="connsiteX242" fmla="*/ 22098 w 590740"/>
                <a:gd name="connsiteY242" fmla="*/ 292132 h 753427"/>
                <a:gd name="connsiteX243" fmla="*/ 32195 w 590740"/>
                <a:gd name="connsiteY243" fmla="*/ 286798 h 753427"/>
                <a:gd name="connsiteX244" fmla="*/ 33719 w 590740"/>
                <a:gd name="connsiteY244" fmla="*/ 282797 h 753427"/>
                <a:gd name="connsiteX245" fmla="*/ 40862 w 590740"/>
                <a:gd name="connsiteY245" fmla="*/ 284893 h 753427"/>
                <a:gd name="connsiteX246" fmla="*/ 45815 w 590740"/>
                <a:gd name="connsiteY246" fmla="*/ 278511 h 753427"/>
                <a:gd name="connsiteX247" fmla="*/ 55054 w 590740"/>
                <a:gd name="connsiteY247" fmla="*/ 277178 h 753427"/>
                <a:gd name="connsiteX248" fmla="*/ 49911 w 590740"/>
                <a:gd name="connsiteY248" fmla="*/ 260318 h 753427"/>
                <a:gd name="connsiteX249" fmla="*/ 61722 w 590740"/>
                <a:gd name="connsiteY249" fmla="*/ 259175 h 753427"/>
                <a:gd name="connsiteX250" fmla="*/ 81343 w 590740"/>
                <a:gd name="connsiteY250" fmla="*/ 239649 h 753427"/>
                <a:gd name="connsiteX251" fmla="*/ 81725 w 590740"/>
                <a:gd name="connsiteY251" fmla="*/ 230600 h 753427"/>
                <a:gd name="connsiteX252" fmla="*/ 71914 w 590740"/>
                <a:gd name="connsiteY252" fmla="*/ 224981 h 753427"/>
                <a:gd name="connsiteX253" fmla="*/ 76485 w 590740"/>
                <a:gd name="connsiteY253" fmla="*/ 218218 h 753427"/>
                <a:gd name="connsiteX254" fmla="*/ 60770 w 590740"/>
                <a:gd name="connsiteY254" fmla="*/ 209264 h 753427"/>
                <a:gd name="connsiteX255" fmla="*/ 66199 w 590740"/>
                <a:gd name="connsiteY255" fmla="*/ 201740 h 753427"/>
                <a:gd name="connsiteX256" fmla="*/ 68770 w 590740"/>
                <a:gd name="connsiteY256" fmla="*/ 172021 h 753427"/>
                <a:gd name="connsiteX257" fmla="*/ 58769 w 590740"/>
                <a:gd name="connsiteY257" fmla="*/ 169069 h 753427"/>
                <a:gd name="connsiteX258" fmla="*/ 58483 w 590740"/>
                <a:gd name="connsiteY258" fmla="*/ 162116 h 753427"/>
                <a:gd name="connsiteX259" fmla="*/ 53626 w 590740"/>
                <a:gd name="connsiteY259" fmla="*/ 161068 h 753427"/>
                <a:gd name="connsiteX260" fmla="*/ 51435 w 590740"/>
                <a:gd name="connsiteY260" fmla="*/ 154115 h 753427"/>
                <a:gd name="connsiteX261" fmla="*/ 46387 w 590740"/>
                <a:gd name="connsiteY261" fmla="*/ 155067 h 753427"/>
                <a:gd name="connsiteX262" fmla="*/ 44196 w 590740"/>
                <a:gd name="connsiteY262" fmla="*/ 141542 h 753427"/>
                <a:gd name="connsiteX263" fmla="*/ 44196 w 590740"/>
                <a:gd name="connsiteY263" fmla="*/ 141542 h 753427"/>
                <a:gd name="connsiteX264" fmla="*/ 45434 w 590740"/>
                <a:gd name="connsiteY264" fmla="*/ 134303 h 753427"/>
                <a:gd name="connsiteX265" fmla="*/ 58769 w 590740"/>
                <a:gd name="connsiteY265" fmla="*/ 119158 h 753427"/>
                <a:gd name="connsiteX266" fmla="*/ 80676 w 590740"/>
                <a:gd name="connsiteY266" fmla="*/ 115443 h 753427"/>
                <a:gd name="connsiteX267" fmla="*/ 82963 w 590740"/>
                <a:gd name="connsiteY267" fmla="*/ 99441 h 753427"/>
                <a:gd name="connsiteX268" fmla="*/ 87535 w 590740"/>
                <a:gd name="connsiteY268" fmla="*/ 98012 h 753427"/>
                <a:gd name="connsiteX269" fmla="*/ 92773 w 590740"/>
                <a:gd name="connsiteY269" fmla="*/ 103251 h 753427"/>
                <a:gd name="connsiteX270" fmla="*/ 112395 w 590740"/>
                <a:gd name="connsiteY270" fmla="*/ 103442 h 753427"/>
                <a:gd name="connsiteX271" fmla="*/ 131826 w 590740"/>
                <a:gd name="connsiteY271" fmla="*/ 93440 h 753427"/>
                <a:gd name="connsiteX272" fmla="*/ 138970 w 590740"/>
                <a:gd name="connsiteY272" fmla="*/ 93726 h 753427"/>
                <a:gd name="connsiteX273" fmla="*/ 141446 w 590740"/>
                <a:gd name="connsiteY273" fmla="*/ 97917 h 753427"/>
                <a:gd name="connsiteX274" fmla="*/ 153638 w 590740"/>
                <a:gd name="connsiteY274" fmla="*/ 92488 h 753427"/>
                <a:gd name="connsiteX275" fmla="*/ 157448 w 590740"/>
                <a:gd name="connsiteY275" fmla="*/ 93821 h 753427"/>
                <a:gd name="connsiteX276" fmla="*/ 164306 w 590740"/>
                <a:gd name="connsiteY276" fmla="*/ 83344 h 753427"/>
                <a:gd name="connsiteX277" fmla="*/ 161354 w 590740"/>
                <a:gd name="connsiteY277" fmla="*/ 81534 h 753427"/>
                <a:gd name="connsiteX278" fmla="*/ 158496 w 590740"/>
                <a:gd name="connsiteY278" fmla="*/ 86582 h 753427"/>
                <a:gd name="connsiteX279" fmla="*/ 155353 w 590740"/>
                <a:gd name="connsiteY279" fmla="*/ 81820 h 753427"/>
                <a:gd name="connsiteX280" fmla="*/ 159353 w 590740"/>
                <a:gd name="connsiteY280" fmla="*/ 74962 h 753427"/>
                <a:gd name="connsiteX281" fmla="*/ 165925 w 590740"/>
                <a:gd name="connsiteY281" fmla="*/ 78772 h 753427"/>
                <a:gd name="connsiteX282" fmla="*/ 164973 w 590740"/>
                <a:gd name="connsiteY282" fmla="*/ 73628 h 753427"/>
                <a:gd name="connsiteX283" fmla="*/ 171259 w 590740"/>
                <a:gd name="connsiteY283" fmla="*/ 69152 h 753427"/>
                <a:gd name="connsiteX284" fmla="*/ 182785 w 590740"/>
                <a:gd name="connsiteY284" fmla="*/ 70676 h 753427"/>
                <a:gd name="connsiteX285" fmla="*/ 180118 w 590740"/>
                <a:gd name="connsiteY285" fmla="*/ 75533 h 753427"/>
                <a:gd name="connsiteX286" fmla="*/ 190119 w 590740"/>
                <a:gd name="connsiteY286" fmla="*/ 77153 h 753427"/>
                <a:gd name="connsiteX287" fmla="*/ 191929 w 590740"/>
                <a:gd name="connsiteY287" fmla="*/ 66485 h 753427"/>
                <a:gd name="connsiteX288" fmla="*/ 187261 w 590740"/>
                <a:gd name="connsiteY288" fmla="*/ 65627 h 753427"/>
                <a:gd name="connsiteX289" fmla="*/ 188309 w 590740"/>
                <a:gd name="connsiteY289" fmla="*/ 58769 h 753427"/>
                <a:gd name="connsiteX290" fmla="*/ 184309 w 590740"/>
                <a:gd name="connsiteY290" fmla="*/ 54197 h 753427"/>
                <a:gd name="connsiteX291" fmla="*/ 189833 w 590740"/>
                <a:gd name="connsiteY291" fmla="*/ 57341 h 753427"/>
                <a:gd name="connsiteX292" fmla="*/ 203168 w 590740"/>
                <a:gd name="connsiteY292" fmla="*/ 57150 h 753427"/>
                <a:gd name="connsiteX293" fmla="*/ 205835 w 590740"/>
                <a:gd name="connsiteY293" fmla="*/ 62103 h 753427"/>
                <a:gd name="connsiteX294" fmla="*/ 227743 w 590740"/>
                <a:gd name="connsiteY294" fmla="*/ 46196 h 753427"/>
                <a:gd name="connsiteX295" fmla="*/ 228505 w 590740"/>
                <a:gd name="connsiteY295" fmla="*/ 36957 h 753427"/>
                <a:gd name="connsiteX296" fmla="*/ 232600 w 590740"/>
                <a:gd name="connsiteY296" fmla="*/ 32385 h 753427"/>
                <a:gd name="connsiteX297" fmla="*/ 252698 w 590740"/>
                <a:gd name="connsiteY297" fmla="*/ 30480 h 753427"/>
                <a:gd name="connsiteX298" fmla="*/ 270796 w 590740"/>
                <a:gd name="connsiteY298" fmla="*/ 44006 h 753427"/>
                <a:gd name="connsiteX299" fmla="*/ 282893 w 590740"/>
                <a:gd name="connsiteY299" fmla="*/ 48578 h 753427"/>
                <a:gd name="connsiteX300" fmla="*/ 297275 w 590740"/>
                <a:gd name="connsiteY300" fmla="*/ 45053 h 753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Lst>
              <a:rect l="l" t="t" r="r" b="b"/>
              <a:pathLst>
                <a:path w="590740" h="753427">
                  <a:moveTo>
                    <a:pt x="307753" y="34766"/>
                  </a:moveTo>
                  <a:lnTo>
                    <a:pt x="316135" y="33528"/>
                  </a:lnTo>
                  <a:lnTo>
                    <a:pt x="322993" y="40291"/>
                  </a:lnTo>
                  <a:lnTo>
                    <a:pt x="348139" y="24289"/>
                  </a:lnTo>
                  <a:lnTo>
                    <a:pt x="356235" y="24384"/>
                  </a:lnTo>
                  <a:lnTo>
                    <a:pt x="362617" y="2762"/>
                  </a:lnTo>
                  <a:lnTo>
                    <a:pt x="371856" y="0"/>
                  </a:lnTo>
                  <a:lnTo>
                    <a:pt x="385858" y="5334"/>
                  </a:lnTo>
                  <a:lnTo>
                    <a:pt x="387572" y="9620"/>
                  </a:lnTo>
                  <a:lnTo>
                    <a:pt x="391001" y="8954"/>
                  </a:lnTo>
                  <a:lnTo>
                    <a:pt x="391383" y="14192"/>
                  </a:lnTo>
                  <a:lnTo>
                    <a:pt x="396050" y="12954"/>
                  </a:lnTo>
                  <a:lnTo>
                    <a:pt x="399859" y="17145"/>
                  </a:lnTo>
                  <a:lnTo>
                    <a:pt x="389287" y="36195"/>
                  </a:lnTo>
                  <a:lnTo>
                    <a:pt x="382048" y="38195"/>
                  </a:lnTo>
                  <a:lnTo>
                    <a:pt x="370237" y="52388"/>
                  </a:lnTo>
                  <a:lnTo>
                    <a:pt x="373570" y="54959"/>
                  </a:lnTo>
                  <a:lnTo>
                    <a:pt x="370046" y="60293"/>
                  </a:lnTo>
                  <a:lnTo>
                    <a:pt x="378333" y="70199"/>
                  </a:lnTo>
                  <a:lnTo>
                    <a:pt x="383095" y="65532"/>
                  </a:lnTo>
                  <a:lnTo>
                    <a:pt x="387286" y="70009"/>
                  </a:lnTo>
                  <a:lnTo>
                    <a:pt x="392716" y="69437"/>
                  </a:lnTo>
                  <a:lnTo>
                    <a:pt x="411385" y="53912"/>
                  </a:lnTo>
                  <a:lnTo>
                    <a:pt x="425386" y="50006"/>
                  </a:lnTo>
                  <a:lnTo>
                    <a:pt x="428149" y="40481"/>
                  </a:lnTo>
                  <a:lnTo>
                    <a:pt x="420624" y="33433"/>
                  </a:lnTo>
                  <a:lnTo>
                    <a:pt x="427482" y="29051"/>
                  </a:lnTo>
                  <a:lnTo>
                    <a:pt x="428054" y="23527"/>
                  </a:lnTo>
                  <a:lnTo>
                    <a:pt x="437388" y="20288"/>
                  </a:lnTo>
                  <a:lnTo>
                    <a:pt x="442341" y="22860"/>
                  </a:lnTo>
                  <a:lnTo>
                    <a:pt x="442913" y="33528"/>
                  </a:lnTo>
                  <a:lnTo>
                    <a:pt x="447008" y="34766"/>
                  </a:lnTo>
                  <a:lnTo>
                    <a:pt x="452342" y="30956"/>
                  </a:lnTo>
                  <a:lnTo>
                    <a:pt x="455009" y="36100"/>
                  </a:lnTo>
                  <a:lnTo>
                    <a:pt x="462439" y="31147"/>
                  </a:lnTo>
                  <a:lnTo>
                    <a:pt x="461105" y="38576"/>
                  </a:lnTo>
                  <a:lnTo>
                    <a:pt x="466630" y="44863"/>
                  </a:lnTo>
                  <a:lnTo>
                    <a:pt x="466439" y="53340"/>
                  </a:lnTo>
                  <a:lnTo>
                    <a:pt x="475679" y="58007"/>
                  </a:lnTo>
                  <a:lnTo>
                    <a:pt x="473678" y="62008"/>
                  </a:lnTo>
                  <a:lnTo>
                    <a:pt x="476917" y="65818"/>
                  </a:lnTo>
                  <a:lnTo>
                    <a:pt x="482822" y="67532"/>
                  </a:lnTo>
                  <a:lnTo>
                    <a:pt x="490918" y="63532"/>
                  </a:lnTo>
                  <a:lnTo>
                    <a:pt x="497014" y="72485"/>
                  </a:lnTo>
                  <a:lnTo>
                    <a:pt x="509588" y="68961"/>
                  </a:lnTo>
                  <a:lnTo>
                    <a:pt x="524256" y="72390"/>
                  </a:lnTo>
                  <a:lnTo>
                    <a:pt x="533876" y="68580"/>
                  </a:lnTo>
                  <a:lnTo>
                    <a:pt x="548735" y="78391"/>
                  </a:lnTo>
                  <a:lnTo>
                    <a:pt x="548068" y="89821"/>
                  </a:lnTo>
                  <a:lnTo>
                    <a:pt x="555689" y="93917"/>
                  </a:lnTo>
                  <a:lnTo>
                    <a:pt x="555689" y="93917"/>
                  </a:lnTo>
                  <a:lnTo>
                    <a:pt x="557784" y="99536"/>
                  </a:lnTo>
                  <a:lnTo>
                    <a:pt x="552831" y="107156"/>
                  </a:lnTo>
                  <a:lnTo>
                    <a:pt x="541687" y="107918"/>
                  </a:lnTo>
                  <a:lnTo>
                    <a:pt x="541782" y="116777"/>
                  </a:lnTo>
                  <a:lnTo>
                    <a:pt x="536257" y="123635"/>
                  </a:lnTo>
                  <a:lnTo>
                    <a:pt x="537686" y="134684"/>
                  </a:lnTo>
                  <a:lnTo>
                    <a:pt x="544449" y="149066"/>
                  </a:lnTo>
                  <a:lnTo>
                    <a:pt x="554641" y="150590"/>
                  </a:lnTo>
                  <a:lnTo>
                    <a:pt x="558832" y="155829"/>
                  </a:lnTo>
                  <a:lnTo>
                    <a:pt x="556165" y="160211"/>
                  </a:lnTo>
                  <a:lnTo>
                    <a:pt x="563880" y="158496"/>
                  </a:lnTo>
                  <a:lnTo>
                    <a:pt x="568547" y="170593"/>
                  </a:lnTo>
                  <a:lnTo>
                    <a:pt x="578453" y="177165"/>
                  </a:lnTo>
                  <a:lnTo>
                    <a:pt x="584835" y="192691"/>
                  </a:lnTo>
                  <a:lnTo>
                    <a:pt x="583025" y="216884"/>
                  </a:lnTo>
                  <a:lnTo>
                    <a:pt x="589121" y="220028"/>
                  </a:lnTo>
                  <a:lnTo>
                    <a:pt x="585692" y="228886"/>
                  </a:lnTo>
                  <a:lnTo>
                    <a:pt x="590741" y="238792"/>
                  </a:lnTo>
                  <a:lnTo>
                    <a:pt x="583882" y="244697"/>
                  </a:lnTo>
                  <a:lnTo>
                    <a:pt x="583882" y="244697"/>
                  </a:lnTo>
                  <a:lnTo>
                    <a:pt x="570738" y="253460"/>
                  </a:lnTo>
                  <a:lnTo>
                    <a:pt x="577310" y="258509"/>
                  </a:lnTo>
                  <a:lnTo>
                    <a:pt x="573977" y="270796"/>
                  </a:lnTo>
                  <a:lnTo>
                    <a:pt x="547402" y="276416"/>
                  </a:lnTo>
                  <a:lnTo>
                    <a:pt x="543592" y="288893"/>
                  </a:lnTo>
                  <a:lnTo>
                    <a:pt x="535781" y="285560"/>
                  </a:lnTo>
                  <a:lnTo>
                    <a:pt x="515017" y="291179"/>
                  </a:lnTo>
                  <a:lnTo>
                    <a:pt x="506825" y="298037"/>
                  </a:lnTo>
                  <a:lnTo>
                    <a:pt x="506063" y="304800"/>
                  </a:lnTo>
                  <a:lnTo>
                    <a:pt x="500063" y="310610"/>
                  </a:lnTo>
                  <a:lnTo>
                    <a:pt x="484537" y="301466"/>
                  </a:lnTo>
                  <a:lnTo>
                    <a:pt x="481870" y="292799"/>
                  </a:lnTo>
                  <a:lnTo>
                    <a:pt x="474821" y="285464"/>
                  </a:lnTo>
                  <a:lnTo>
                    <a:pt x="470345" y="291941"/>
                  </a:lnTo>
                  <a:lnTo>
                    <a:pt x="465773" y="292322"/>
                  </a:lnTo>
                  <a:lnTo>
                    <a:pt x="453104" y="303276"/>
                  </a:lnTo>
                  <a:lnTo>
                    <a:pt x="451009" y="297466"/>
                  </a:lnTo>
                  <a:lnTo>
                    <a:pt x="446341" y="301371"/>
                  </a:lnTo>
                  <a:lnTo>
                    <a:pt x="447960" y="314325"/>
                  </a:lnTo>
                  <a:lnTo>
                    <a:pt x="436340" y="322898"/>
                  </a:lnTo>
                  <a:lnTo>
                    <a:pt x="436340" y="326612"/>
                  </a:lnTo>
                  <a:lnTo>
                    <a:pt x="424720" y="326803"/>
                  </a:lnTo>
                  <a:lnTo>
                    <a:pt x="423863" y="334423"/>
                  </a:lnTo>
                  <a:lnTo>
                    <a:pt x="418814" y="328422"/>
                  </a:lnTo>
                  <a:lnTo>
                    <a:pt x="413957" y="331280"/>
                  </a:lnTo>
                  <a:lnTo>
                    <a:pt x="414338" y="343186"/>
                  </a:lnTo>
                  <a:lnTo>
                    <a:pt x="418624" y="345377"/>
                  </a:lnTo>
                  <a:lnTo>
                    <a:pt x="421481" y="342710"/>
                  </a:lnTo>
                  <a:lnTo>
                    <a:pt x="425386" y="352425"/>
                  </a:lnTo>
                  <a:lnTo>
                    <a:pt x="427673" y="363284"/>
                  </a:lnTo>
                  <a:lnTo>
                    <a:pt x="424339" y="366522"/>
                  </a:lnTo>
                  <a:lnTo>
                    <a:pt x="424339" y="374142"/>
                  </a:lnTo>
                  <a:lnTo>
                    <a:pt x="431959" y="378619"/>
                  </a:lnTo>
                  <a:lnTo>
                    <a:pt x="432054" y="382048"/>
                  </a:lnTo>
                  <a:lnTo>
                    <a:pt x="419576" y="395764"/>
                  </a:lnTo>
                  <a:lnTo>
                    <a:pt x="417576" y="405765"/>
                  </a:lnTo>
                  <a:lnTo>
                    <a:pt x="404717" y="415957"/>
                  </a:lnTo>
                  <a:lnTo>
                    <a:pt x="400335" y="414338"/>
                  </a:lnTo>
                  <a:lnTo>
                    <a:pt x="375190" y="420719"/>
                  </a:lnTo>
                  <a:lnTo>
                    <a:pt x="357568" y="440436"/>
                  </a:lnTo>
                  <a:lnTo>
                    <a:pt x="358807" y="450247"/>
                  </a:lnTo>
                  <a:lnTo>
                    <a:pt x="353187" y="458057"/>
                  </a:lnTo>
                  <a:lnTo>
                    <a:pt x="360045" y="466916"/>
                  </a:lnTo>
                  <a:lnTo>
                    <a:pt x="356521" y="477298"/>
                  </a:lnTo>
                  <a:lnTo>
                    <a:pt x="368236" y="490252"/>
                  </a:lnTo>
                  <a:lnTo>
                    <a:pt x="363855" y="502539"/>
                  </a:lnTo>
                  <a:lnTo>
                    <a:pt x="353854" y="499205"/>
                  </a:lnTo>
                  <a:lnTo>
                    <a:pt x="339566" y="516922"/>
                  </a:lnTo>
                  <a:lnTo>
                    <a:pt x="339185" y="528447"/>
                  </a:lnTo>
                  <a:lnTo>
                    <a:pt x="347758" y="529304"/>
                  </a:lnTo>
                  <a:lnTo>
                    <a:pt x="350234" y="537972"/>
                  </a:lnTo>
                  <a:lnTo>
                    <a:pt x="338518" y="547402"/>
                  </a:lnTo>
                  <a:lnTo>
                    <a:pt x="335566" y="557403"/>
                  </a:lnTo>
                  <a:lnTo>
                    <a:pt x="307277" y="571595"/>
                  </a:lnTo>
                  <a:lnTo>
                    <a:pt x="313087" y="582740"/>
                  </a:lnTo>
                  <a:lnTo>
                    <a:pt x="312229" y="585883"/>
                  </a:lnTo>
                  <a:lnTo>
                    <a:pt x="306800" y="584740"/>
                  </a:lnTo>
                  <a:lnTo>
                    <a:pt x="304324" y="591884"/>
                  </a:lnTo>
                  <a:lnTo>
                    <a:pt x="298228" y="594360"/>
                  </a:lnTo>
                  <a:lnTo>
                    <a:pt x="298704" y="610172"/>
                  </a:lnTo>
                  <a:lnTo>
                    <a:pt x="290608" y="624364"/>
                  </a:lnTo>
                  <a:lnTo>
                    <a:pt x="293941" y="627126"/>
                  </a:lnTo>
                  <a:lnTo>
                    <a:pt x="290703" y="635318"/>
                  </a:lnTo>
                  <a:lnTo>
                    <a:pt x="292989" y="642747"/>
                  </a:lnTo>
                  <a:lnTo>
                    <a:pt x="282893" y="653987"/>
                  </a:lnTo>
                  <a:lnTo>
                    <a:pt x="274225" y="657606"/>
                  </a:lnTo>
                  <a:lnTo>
                    <a:pt x="276416" y="670179"/>
                  </a:lnTo>
                  <a:lnTo>
                    <a:pt x="283273" y="678561"/>
                  </a:lnTo>
                  <a:lnTo>
                    <a:pt x="276320" y="682847"/>
                  </a:lnTo>
                  <a:lnTo>
                    <a:pt x="280035" y="687515"/>
                  </a:lnTo>
                  <a:lnTo>
                    <a:pt x="275939" y="689325"/>
                  </a:lnTo>
                  <a:lnTo>
                    <a:pt x="277368" y="694277"/>
                  </a:lnTo>
                  <a:lnTo>
                    <a:pt x="277368" y="694277"/>
                  </a:lnTo>
                  <a:lnTo>
                    <a:pt x="279559" y="701897"/>
                  </a:lnTo>
                  <a:lnTo>
                    <a:pt x="269462" y="698659"/>
                  </a:lnTo>
                  <a:lnTo>
                    <a:pt x="262223" y="719233"/>
                  </a:lnTo>
                  <a:lnTo>
                    <a:pt x="267748" y="726853"/>
                  </a:lnTo>
                  <a:lnTo>
                    <a:pt x="263461" y="729901"/>
                  </a:lnTo>
                  <a:lnTo>
                    <a:pt x="271843" y="743045"/>
                  </a:lnTo>
                  <a:lnTo>
                    <a:pt x="257651" y="746379"/>
                  </a:lnTo>
                  <a:lnTo>
                    <a:pt x="252413" y="738664"/>
                  </a:lnTo>
                  <a:lnTo>
                    <a:pt x="240030" y="735616"/>
                  </a:lnTo>
                  <a:lnTo>
                    <a:pt x="228791" y="717518"/>
                  </a:lnTo>
                  <a:lnTo>
                    <a:pt x="221266" y="714661"/>
                  </a:lnTo>
                  <a:lnTo>
                    <a:pt x="215646" y="715518"/>
                  </a:lnTo>
                  <a:lnTo>
                    <a:pt x="214313" y="720090"/>
                  </a:lnTo>
                  <a:lnTo>
                    <a:pt x="205359" y="718185"/>
                  </a:lnTo>
                  <a:lnTo>
                    <a:pt x="184785" y="730187"/>
                  </a:lnTo>
                  <a:lnTo>
                    <a:pt x="179451" y="724567"/>
                  </a:lnTo>
                  <a:lnTo>
                    <a:pt x="164497" y="731901"/>
                  </a:lnTo>
                  <a:lnTo>
                    <a:pt x="160401" y="730187"/>
                  </a:lnTo>
                  <a:lnTo>
                    <a:pt x="155543" y="743712"/>
                  </a:lnTo>
                  <a:lnTo>
                    <a:pt x="140589" y="736759"/>
                  </a:lnTo>
                  <a:lnTo>
                    <a:pt x="136207" y="747713"/>
                  </a:lnTo>
                  <a:lnTo>
                    <a:pt x="130111" y="741426"/>
                  </a:lnTo>
                  <a:lnTo>
                    <a:pt x="122111" y="747046"/>
                  </a:lnTo>
                  <a:lnTo>
                    <a:pt x="114871" y="744569"/>
                  </a:lnTo>
                  <a:lnTo>
                    <a:pt x="102679" y="753428"/>
                  </a:lnTo>
                  <a:lnTo>
                    <a:pt x="93821" y="740093"/>
                  </a:lnTo>
                  <a:lnTo>
                    <a:pt x="87916" y="742093"/>
                  </a:lnTo>
                  <a:lnTo>
                    <a:pt x="84487" y="734759"/>
                  </a:lnTo>
                  <a:lnTo>
                    <a:pt x="71818" y="728853"/>
                  </a:lnTo>
                  <a:lnTo>
                    <a:pt x="90678" y="719042"/>
                  </a:lnTo>
                  <a:lnTo>
                    <a:pt x="90964" y="711232"/>
                  </a:lnTo>
                  <a:lnTo>
                    <a:pt x="98965" y="701897"/>
                  </a:lnTo>
                  <a:lnTo>
                    <a:pt x="98393" y="692087"/>
                  </a:lnTo>
                  <a:lnTo>
                    <a:pt x="115062" y="682752"/>
                  </a:lnTo>
                  <a:lnTo>
                    <a:pt x="118491" y="674465"/>
                  </a:lnTo>
                  <a:lnTo>
                    <a:pt x="128873" y="675513"/>
                  </a:lnTo>
                  <a:lnTo>
                    <a:pt x="132016" y="671036"/>
                  </a:lnTo>
                  <a:lnTo>
                    <a:pt x="138779" y="669893"/>
                  </a:lnTo>
                  <a:lnTo>
                    <a:pt x="137255" y="664464"/>
                  </a:lnTo>
                  <a:lnTo>
                    <a:pt x="132874" y="662940"/>
                  </a:lnTo>
                  <a:lnTo>
                    <a:pt x="140113" y="653701"/>
                  </a:lnTo>
                  <a:lnTo>
                    <a:pt x="139541" y="648748"/>
                  </a:lnTo>
                  <a:lnTo>
                    <a:pt x="135350" y="643509"/>
                  </a:lnTo>
                  <a:lnTo>
                    <a:pt x="126873" y="642271"/>
                  </a:lnTo>
                  <a:lnTo>
                    <a:pt x="115158" y="630365"/>
                  </a:lnTo>
                  <a:lnTo>
                    <a:pt x="110585" y="635413"/>
                  </a:lnTo>
                  <a:lnTo>
                    <a:pt x="103537" y="635127"/>
                  </a:lnTo>
                  <a:lnTo>
                    <a:pt x="97345" y="643795"/>
                  </a:lnTo>
                  <a:lnTo>
                    <a:pt x="87439" y="641700"/>
                  </a:lnTo>
                  <a:lnTo>
                    <a:pt x="88011" y="645890"/>
                  </a:lnTo>
                  <a:lnTo>
                    <a:pt x="79057" y="647319"/>
                  </a:lnTo>
                  <a:lnTo>
                    <a:pt x="65627" y="644462"/>
                  </a:lnTo>
                  <a:lnTo>
                    <a:pt x="54864" y="652082"/>
                  </a:lnTo>
                  <a:lnTo>
                    <a:pt x="52864" y="648081"/>
                  </a:lnTo>
                  <a:lnTo>
                    <a:pt x="55531" y="637699"/>
                  </a:lnTo>
                  <a:lnTo>
                    <a:pt x="49054" y="632841"/>
                  </a:lnTo>
                  <a:lnTo>
                    <a:pt x="50387" y="628174"/>
                  </a:lnTo>
                  <a:lnTo>
                    <a:pt x="46482" y="625221"/>
                  </a:lnTo>
                  <a:lnTo>
                    <a:pt x="46482" y="625221"/>
                  </a:lnTo>
                  <a:lnTo>
                    <a:pt x="43910" y="622173"/>
                  </a:lnTo>
                  <a:lnTo>
                    <a:pt x="49721" y="611410"/>
                  </a:lnTo>
                  <a:lnTo>
                    <a:pt x="40577" y="589693"/>
                  </a:lnTo>
                  <a:lnTo>
                    <a:pt x="54483" y="563023"/>
                  </a:lnTo>
                  <a:lnTo>
                    <a:pt x="52197" y="550926"/>
                  </a:lnTo>
                  <a:lnTo>
                    <a:pt x="56197" y="543020"/>
                  </a:lnTo>
                  <a:lnTo>
                    <a:pt x="62675" y="543592"/>
                  </a:lnTo>
                  <a:lnTo>
                    <a:pt x="63722" y="539306"/>
                  </a:lnTo>
                  <a:lnTo>
                    <a:pt x="78867" y="532638"/>
                  </a:lnTo>
                  <a:lnTo>
                    <a:pt x="76200" y="526161"/>
                  </a:lnTo>
                  <a:lnTo>
                    <a:pt x="71628" y="524828"/>
                  </a:lnTo>
                  <a:lnTo>
                    <a:pt x="60865" y="531019"/>
                  </a:lnTo>
                  <a:lnTo>
                    <a:pt x="55626" y="527685"/>
                  </a:lnTo>
                  <a:lnTo>
                    <a:pt x="47625" y="532543"/>
                  </a:lnTo>
                  <a:lnTo>
                    <a:pt x="43720" y="530638"/>
                  </a:lnTo>
                  <a:lnTo>
                    <a:pt x="55150" y="511397"/>
                  </a:lnTo>
                  <a:lnTo>
                    <a:pt x="54864" y="501872"/>
                  </a:lnTo>
                  <a:lnTo>
                    <a:pt x="61246" y="497777"/>
                  </a:lnTo>
                  <a:lnTo>
                    <a:pt x="65532" y="473964"/>
                  </a:lnTo>
                  <a:lnTo>
                    <a:pt x="40196" y="470535"/>
                  </a:lnTo>
                  <a:lnTo>
                    <a:pt x="34671" y="465296"/>
                  </a:lnTo>
                  <a:lnTo>
                    <a:pt x="31528" y="445199"/>
                  </a:lnTo>
                  <a:lnTo>
                    <a:pt x="42196" y="425482"/>
                  </a:lnTo>
                  <a:lnTo>
                    <a:pt x="29242" y="413861"/>
                  </a:lnTo>
                  <a:lnTo>
                    <a:pt x="27622" y="405765"/>
                  </a:lnTo>
                  <a:lnTo>
                    <a:pt x="23336" y="405194"/>
                  </a:lnTo>
                  <a:lnTo>
                    <a:pt x="35338" y="380619"/>
                  </a:lnTo>
                  <a:lnTo>
                    <a:pt x="33242" y="377857"/>
                  </a:lnTo>
                  <a:lnTo>
                    <a:pt x="35909" y="367475"/>
                  </a:lnTo>
                  <a:lnTo>
                    <a:pt x="14573" y="374237"/>
                  </a:lnTo>
                  <a:lnTo>
                    <a:pt x="4667" y="372428"/>
                  </a:lnTo>
                  <a:lnTo>
                    <a:pt x="2953" y="366998"/>
                  </a:lnTo>
                  <a:lnTo>
                    <a:pt x="6382" y="363760"/>
                  </a:lnTo>
                  <a:lnTo>
                    <a:pt x="1619" y="355950"/>
                  </a:lnTo>
                  <a:lnTo>
                    <a:pt x="5905" y="350234"/>
                  </a:lnTo>
                  <a:lnTo>
                    <a:pt x="0" y="346425"/>
                  </a:lnTo>
                  <a:lnTo>
                    <a:pt x="4000" y="333566"/>
                  </a:lnTo>
                  <a:lnTo>
                    <a:pt x="22288" y="311182"/>
                  </a:lnTo>
                  <a:lnTo>
                    <a:pt x="18574" y="300133"/>
                  </a:lnTo>
                  <a:lnTo>
                    <a:pt x="22098" y="292132"/>
                  </a:lnTo>
                  <a:lnTo>
                    <a:pt x="32195" y="286798"/>
                  </a:lnTo>
                  <a:lnTo>
                    <a:pt x="33719" y="282797"/>
                  </a:lnTo>
                  <a:lnTo>
                    <a:pt x="40862" y="284893"/>
                  </a:lnTo>
                  <a:lnTo>
                    <a:pt x="45815" y="278511"/>
                  </a:lnTo>
                  <a:lnTo>
                    <a:pt x="55054" y="277178"/>
                  </a:lnTo>
                  <a:lnTo>
                    <a:pt x="49911" y="260318"/>
                  </a:lnTo>
                  <a:lnTo>
                    <a:pt x="61722" y="259175"/>
                  </a:lnTo>
                  <a:lnTo>
                    <a:pt x="81343" y="239649"/>
                  </a:lnTo>
                  <a:lnTo>
                    <a:pt x="81725" y="230600"/>
                  </a:lnTo>
                  <a:lnTo>
                    <a:pt x="71914" y="224981"/>
                  </a:lnTo>
                  <a:lnTo>
                    <a:pt x="76485" y="218218"/>
                  </a:lnTo>
                  <a:lnTo>
                    <a:pt x="60770" y="209264"/>
                  </a:lnTo>
                  <a:lnTo>
                    <a:pt x="66199" y="201740"/>
                  </a:lnTo>
                  <a:lnTo>
                    <a:pt x="68770" y="172021"/>
                  </a:lnTo>
                  <a:lnTo>
                    <a:pt x="58769" y="169069"/>
                  </a:lnTo>
                  <a:lnTo>
                    <a:pt x="58483" y="162116"/>
                  </a:lnTo>
                  <a:lnTo>
                    <a:pt x="53626" y="161068"/>
                  </a:lnTo>
                  <a:lnTo>
                    <a:pt x="51435" y="154115"/>
                  </a:lnTo>
                  <a:lnTo>
                    <a:pt x="46387" y="155067"/>
                  </a:lnTo>
                  <a:lnTo>
                    <a:pt x="44196" y="141542"/>
                  </a:lnTo>
                  <a:lnTo>
                    <a:pt x="44196" y="141542"/>
                  </a:lnTo>
                  <a:lnTo>
                    <a:pt x="45434" y="134303"/>
                  </a:lnTo>
                  <a:lnTo>
                    <a:pt x="58769" y="119158"/>
                  </a:lnTo>
                  <a:lnTo>
                    <a:pt x="80676" y="115443"/>
                  </a:lnTo>
                  <a:lnTo>
                    <a:pt x="82963" y="99441"/>
                  </a:lnTo>
                  <a:lnTo>
                    <a:pt x="87535" y="98012"/>
                  </a:lnTo>
                  <a:lnTo>
                    <a:pt x="92773" y="103251"/>
                  </a:lnTo>
                  <a:lnTo>
                    <a:pt x="112395" y="103442"/>
                  </a:lnTo>
                  <a:lnTo>
                    <a:pt x="131826" y="93440"/>
                  </a:lnTo>
                  <a:lnTo>
                    <a:pt x="138970" y="93726"/>
                  </a:lnTo>
                  <a:lnTo>
                    <a:pt x="141446" y="97917"/>
                  </a:lnTo>
                  <a:lnTo>
                    <a:pt x="153638" y="92488"/>
                  </a:lnTo>
                  <a:lnTo>
                    <a:pt x="157448" y="93821"/>
                  </a:lnTo>
                  <a:lnTo>
                    <a:pt x="164306" y="83344"/>
                  </a:lnTo>
                  <a:lnTo>
                    <a:pt x="161354" y="81534"/>
                  </a:lnTo>
                  <a:lnTo>
                    <a:pt x="158496" y="86582"/>
                  </a:lnTo>
                  <a:lnTo>
                    <a:pt x="155353" y="81820"/>
                  </a:lnTo>
                  <a:lnTo>
                    <a:pt x="159353" y="74962"/>
                  </a:lnTo>
                  <a:lnTo>
                    <a:pt x="165925" y="78772"/>
                  </a:lnTo>
                  <a:lnTo>
                    <a:pt x="164973" y="73628"/>
                  </a:lnTo>
                  <a:lnTo>
                    <a:pt x="171259" y="69152"/>
                  </a:lnTo>
                  <a:lnTo>
                    <a:pt x="182785" y="70676"/>
                  </a:lnTo>
                  <a:lnTo>
                    <a:pt x="180118" y="75533"/>
                  </a:lnTo>
                  <a:lnTo>
                    <a:pt x="190119" y="77153"/>
                  </a:lnTo>
                  <a:lnTo>
                    <a:pt x="191929" y="66485"/>
                  </a:lnTo>
                  <a:lnTo>
                    <a:pt x="187261" y="65627"/>
                  </a:lnTo>
                  <a:lnTo>
                    <a:pt x="188309" y="58769"/>
                  </a:lnTo>
                  <a:lnTo>
                    <a:pt x="184309" y="54197"/>
                  </a:lnTo>
                  <a:lnTo>
                    <a:pt x="189833" y="57341"/>
                  </a:lnTo>
                  <a:lnTo>
                    <a:pt x="203168" y="57150"/>
                  </a:lnTo>
                  <a:lnTo>
                    <a:pt x="205835" y="62103"/>
                  </a:lnTo>
                  <a:lnTo>
                    <a:pt x="227743" y="46196"/>
                  </a:lnTo>
                  <a:lnTo>
                    <a:pt x="228505" y="36957"/>
                  </a:lnTo>
                  <a:lnTo>
                    <a:pt x="232600" y="32385"/>
                  </a:lnTo>
                  <a:lnTo>
                    <a:pt x="252698" y="30480"/>
                  </a:lnTo>
                  <a:lnTo>
                    <a:pt x="270796" y="44006"/>
                  </a:lnTo>
                  <a:lnTo>
                    <a:pt x="282893" y="48578"/>
                  </a:lnTo>
                  <a:lnTo>
                    <a:pt x="297275" y="45053"/>
                  </a:lnTo>
                  <a:close/>
                </a:path>
              </a:pathLst>
            </a:custGeom>
            <a:grpFill/>
            <a:ln w="3175" cap="flat">
              <a:solidFill>
                <a:schemeClr val="bg1">
                  <a:lumMod val="50000"/>
                </a:schemeClr>
              </a:solid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2508EC17-3534-C160-F9BC-574999C18486}"/>
                </a:ext>
              </a:extLst>
            </p:cNvPr>
            <p:cNvSpPr/>
            <p:nvPr/>
          </p:nvSpPr>
          <p:spPr>
            <a:xfrm>
              <a:off x="9165431" y="2881693"/>
              <a:ext cx="851344" cy="759237"/>
            </a:xfrm>
            <a:custGeom>
              <a:avLst/>
              <a:gdLst>
                <a:gd name="connsiteX0" fmla="*/ 347091 w 851344"/>
                <a:gd name="connsiteY0" fmla="*/ 644462 h 759237"/>
                <a:gd name="connsiteX1" fmla="*/ 343186 w 851344"/>
                <a:gd name="connsiteY1" fmla="*/ 644081 h 759237"/>
                <a:gd name="connsiteX2" fmla="*/ 342995 w 851344"/>
                <a:gd name="connsiteY2" fmla="*/ 651701 h 759237"/>
                <a:gd name="connsiteX3" fmla="*/ 331280 w 851344"/>
                <a:gd name="connsiteY3" fmla="*/ 649319 h 759237"/>
                <a:gd name="connsiteX4" fmla="*/ 324136 w 851344"/>
                <a:gd name="connsiteY4" fmla="*/ 657034 h 759237"/>
                <a:gd name="connsiteX5" fmla="*/ 316516 w 851344"/>
                <a:gd name="connsiteY5" fmla="*/ 648748 h 759237"/>
                <a:gd name="connsiteX6" fmla="*/ 317754 w 851344"/>
                <a:gd name="connsiteY6" fmla="*/ 642747 h 759237"/>
                <a:gd name="connsiteX7" fmla="*/ 312896 w 851344"/>
                <a:gd name="connsiteY7" fmla="*/ 637127 h 759237"/>
                <a:gd name="connsiteX8" fmla="*/ 304895 w 851344"/>
                <a:gd name="connsiteY8" fmla="*/ 633889 h 759237"/>
                <a:gd name="connsiteX9" fmla="*/ 296037 w 851344"/>
                <a:gd name="connsiteY9" fmla="*/ 640461 h 759237"/>
                <a:gd name="connsiteX10" fmla="*/ 294037 w 851344"/>
                <a:gd name="connsiteY10" fmla="*/ 636651 h 759237"/>
                <a:gd name="connsiteX11" fmla="*/ 286608 w 851344"/>
                <a:gd name="connsiteY11" fmla="*/ 636556 h 759237"/>
                <a:gd name="connsiteX12" fmla="*/ 295751 w 851344"/>
                <a:gd name="connsiteY12" fmla="*/ 623030 h 759237"/>
                <a:gd name="connsiteX13" fmla="*/ 309658 w 851344"/>
                <a:gd name="connsiteY13" fmla="*/ 622268 h 759237"/>
                <a:gd name="connsiteX14" fmla="*/ 314992 w 851344"/>
                <a:gd name="connsiteY14" fmla="*/ 618363 h 759237"/>
                <a:gd name="connsiteX15" fmla="*/ 325279 w 851344"/>
                <a:gd name="connsiteY15" fmla="*/ 623792 h 759237"/>
                <a:gd name="connsiteX16" fmla="*/ 322516 w 851344"/>
                <a:gd name="connsiteY16" fmla="*/ 607505 h 759237"/>
                <a:gd name="connsiteX17" fmla="*/ 319754 w 851344"/>
                <a:gd name="connsiteY17" fmla="*/ 610076 h 759237"/>
                <a:gd name="connsiteX18" fmla="*/ 314516 w 851344"/>
                <a:gd name="connsiteY18" fmla="*/ 601218 h 759237"/>
                <a:gd name="connsiteX19" fmla="*/ 319088 w 851344"/>
                <a:gd name="connsiteY19" fmla="*/ 595884 h 759237"/>
                <a:gd name="connsiteX20" fmla="*/ 316706 w 851344"/>
                <a:gd name="connsiteY20" fmla="*/ 590931 h 759237"/>
                <a:gd name="connsiteX21" fmla="*/ 324326 w 851344"/>
                <a:gd name="connsiteY21" fmla="*/ 581882 h 759237"/>
                <a:gd name="connsiteX22" fmla="*/ 332899 w 851344"/>
                <a:gd name="connsiteY22" fmla="*/ 582073 h 759237"/>
                <a:gd name="connsiteX23" fmla="*/ 343567 w 851344"/>
                <a:gd name="connsiteY23" fmla="*/ 572167 h 759237"/>
                <a:gd name="connsiteX24" fmla="*/ 352425 w 851344"/>
                <a:gd name="connsiteY24" fmla="*/ 574643 h 759237"/>
                <a:gd name="connsiteX25" fmla="*/ 355282 w 851344"/>
                <a:gd name="connsiteY25" fmla="*/ 567881 h 759237"/>
                <a:gd name="connsiteX26" fmla="*/ 367379 w 851344"/>
                <a:gd name="connsiteY26" fmla="*/ 561023 h 759237"/>
                <a:gd name="connsiteX27" fmla="*/ 366808 w 851344"/>
                <a:gd name="connsiteY27" fmla="*/ 558260 h 759237"/>
                <a:gd name="connsiteX28" fmla="*/ 359093 w 851344"/>
                <a:gd name="connsiteY28" fmla="*/ 556832 h 759237"/>
                <a:gd name="connsiteX29" fmla="*/ 366046 w 851344"/>
                <a:gd name="connsiteY29" fmla="*/ 555117 h 759237"/>
                <a:gd name="connsiteX30" fmla="*/ 371189 w 851344"/>
                <a:gd name="connsiteY30" fmla="*/ 546164 h 759237"/>
                <a:gd name="connsiteX31" fmla="*/ 380143 w 851344"/>
                <a:gd name="connsiteY31" fmla="*/ 540830 h 759237"/>
                <a:gd name="connsiteX32" fmla="*/ 380048 w 851344"/>
                <a:gd name="connsiteY32" fmla="*/ 532733 h 759237"/>
                <a:gd name="connsiteX33" fmla="*/ 391668 w 851344"/>
                <a:gd name="connsiteY33" fmla="*/ 524542 h 759237"/>
                <a:gd name="connsiteX34" fmla="*/ 393573 w 851344"/>
                <a:gd name="connsiteY34" fmla="*/ 517970 h 759237"/>
                <a:gd name="connsiteX35" fmla="*/ 390049 w 851344"/>
                <a:gd name="connsiteY35" fmla="*/ 515398 h 759237"/>
                <a:gd name="connsiteX36" fmla="*/ 403003 w 851344"/>
                <a:gd name="connsiteY36" fmla="*/ 504825 h 759237"/>
                <a:gd name="connsiteX37" fmla="*/ 403955 w 851344"/>
                <a:gd name="connsiteY37" fmla="*/ 495681 h 759237"/>
                <a:gd name="connsiteX38" fmla="*/ 419958 w 851344"/>
                <a:gd name="connsiteY38" fmla="*/ 486347 h 759237"/>
                <a:gd name="connsiteX39" fmla="*/ 419005 w 851344"/>
                <a:gd name="connsiteY39" fmla="*/ 478536 h 759237"/>
                <a:gd name="connsiteX40" fmla="*/ 412623 w 851344"/>
                <a:gd name="connsiteY40" fmla="*/ 478917 h 759237"/>
                <a:gd name="connsiteX41" fmla="*/ 397859 w 851344"/>
                <a:gd name="connsiteY41" fmla="*/ 466249 h 759237"/>
                <a:gd name="connsiteX42" fmla="*/ 399002 w 851344"/>
                <a:gd name="connsiteY42" fmla="*/ 453866 h 759237"/>
                <a:gd name="connsiteX43" fmla="*/ 373761 w 851344"/>
                <a:gd name="connsiteY43" fmla="*/ 438150 h 759237"/>
                <a:gd name="connsiteX44" fmla="*/ 370046 w 851344"/>
                <a:gd name="connsiteY44" fmla="*/ 429768 h 759237"/>
                <a:gd name="connsiteX45" fmla="*/ 369189 w 851344"/>
                <a:gd name="connsiteY45" fmla="*/ 432435 h 759237"/>
                <a:gd name="connsiteX46" fmla="*/ 362712 w 851344"/>
                <a:gd name="connsiteY46" fmla="*/ 431197 h 759237"/>
                <a:gd name="connsiteX47" fmla="*/ 356997 w 851344"/>
                <a:gd name="connsiteY47" fmla="*/ 409385 h 759237"/>
                <a:gd name="connsiteX48" fmla="*/ 347853 w 851344"/>
                <a:gd name="connsiteY48" fmla="*/ 427863 h 759237"/>
                <a:gd name="connsiteX49" fmla="*/ 326803 w 851344"/>
                <a:gd name="connsiteY49" fmla="*/ 428530 h 759237"/>
                <a:gd name="connsiteX50" fmla="*/ 318516 w 851344"/>
                <a:gd name="connsiteY50" fmla="*/ 421386 h 759237"/>
                <a:gd name="connsiteX51" fmla="*/ 280988 w 851344"/>
                <a:gd name="connsiteY51" fmla="*/ 415290 h 759237"/>
                <a:gd name="connsiteX52" fmla="*/ 268795 w 851344"/>
                <a:gd name="connsiteY52" fmla="*/ 424720 h 759237"/>
                <a:gd name="connsiteX53" fmla="*/ 268319 w 851344"/>
                <a:gd name="connsiteY53" fmla="*/ 431102 h 759237"/>
                <a:gd name="connsiteX54" fmla="*/ 261271 w 851344"/>
                <a:gd name="connsiteY54" fmla="*/ 430530 h 759237"/>
                <a:gd name="connsiteX55" fmla="*/ 257270 w 851344"/>
                <a:gd name="connsiteY55" fmla="*/ 425768 h 759237"/>
                <a:gd name="connsiteX56" fmla="*/ 253175 w 851344"/>
                <a:gd name="connsiteY56" fmla="*/ 434816 h 759237"/>
                <a:gd name="connsiteX57" fmla="*/ 257556 w 851344"/>
                <a:gd name="connsiteY57" fmla="*/ 437198 h 759237"/>
                <a:gd name="connsiteX58" fmla="*/ 251746 w 851344"/>
                <a:gd name="connsiteY58" fmla="*/ 438912 h 759237"/>
                <a:gd name="connsiteX59" fmla="*/ 250507 w 851344"/>
                <a:gd name="connsiteY59" fmla="*/ 444913 h 759237"/>
                <a:gd name="connsiteX60" fmla="*/ 260223 w 851344"/>
                <a:gd name="connsiteY60" fmla="*/ 447580 h 759237"/>
                <a:gd name="connsiteX61" fmla="*/ 238887 w 851344"/>
                <a:gd name="connsiteY61" fmla="*/ 454343 h 759237"/>
                <a:gd name="connsiteX62" fmla="*/ 234696 w 851344"/>
                <a:gd name="connsiteY62" fmla="*/ 466820 h 759237"/>
                <a:gd name="connsiteX63" fmla="*/ 219075 w 851344"/>
                <a:gd name="connsiteY63" fmla="*/ 477298 h 759237"/>
                <a:gd name="connsiteX64" fmla="*/ 218980 w 851344"/>
                <a:gd name="connsiteY64" fmla="*/ 485394 h 759237"/>
                <a:gd name="connsiteX65" fmla="*/ 209645 w 851344"/>
                <a:gd name="connsiteY65" fmla="*/ 489680 h 759237"/>
                <a:gd name="connsiteX66" fmla="*/ 211550 w 851344"/>
                <a:gd name="connsiteY66" fmla="*/ 493490 h 759237"/>
                <a:gd name="connsiteX67" fmla="*/ 207836 w 851344"/>
                <a:gd name="connsiteY67" fmla="*/ 499301 h 759237"/>
                <a:gd name="connsiteX68" fmla="*/ 210408 w 851344"/>
                <a:gd name="connsiteY68" fmla="*/ 503968 h 759237"/>
                <a:gd name="connsiteX69" fmla="*/ 199263 w 851344"/>
                <a:gd name="connsiteY69" fmla="*/ 509969 h 759237"/>
                <a:gd name="connsiteX70" fmla="*/ 199644 w 851344"/>
                <a:gd name="connsiteY70" fmla="*/ 521113 h 759237"/>
                <a:gd name="connsiteX71" fmla="*/ 192881 w 851344"/>
                <a:gd name="connsiteY71" fmla="*/ 530066 h 759237"/>
                <a:gd name="connsiteX72" fmla="*/ 175546 w 851344"/>
                <a:gd name="connsiteY72" fmla="*/ 532257 h 759237"/>
                <a:gd name="connsiteX73" fmla="*/ 157734 w 851344"/>
                <a:gd name="connsiteY73" fmla="*/ 543592 h 759237"/>
                <a:gd name="connsiteX74" fmla="*/ 132112 w 851344"/>
                <a:gd name="connsiteY74" fmla="*/ 552545 h 759237"/>
                <a:gd name="connsiteX75" fmla="*/ 128588 w 851344"/>
                <a:gd name="connsiteY75" fmla="*/ 559975 h 759237"/>
                <a:gd name="connsiteX76" fmla="*/ 119825 w 851344"/>
                <a:gd name="connsiteY76" fmla="*/ 562356 h 759237"/>
                <a:gd name="connsiteX77" fmla="*/ 119825 w 851344"/>
                <a:gd name="connsiteY77" fmla="*/ 562356 h 759237"/>
                <a:gd name="connsiteX78" fmla="*/ 119825 w 851344"/>
                <a:gd name="connsiteY78" fmla="*/ 553307 h 759237"/>
                <a:gd name="connsiteX79" fmla="*/ 111633 w 851344"/>
                <a:gd name="connsiteY79" fmla="*/ 553784 h 759237"/>
                <a:gd name="connsiteX80" fmla="*/ 108204 w 851344"/>
                <a:gd name="connsiteY80" fmla="*/ 531209 h 759237"/>
                <a:gd name="connsiteX81" fmla="*/ 93821 w 851344"/>
                <a:gd name="connsiteY81" fmla="*/ 524542 h 759237"/>
                <a:gd name="connsiteX82" fmla="*/ 96393 w 851344"/>
                <a:gd name="connsiteY82" fmla="*/ 518827 h 759237"/>
                <a:gd name="connsiteX83" fmla="*/ 90107 w 851344"/>
                <a:gd name="connsiteY83" fmla="*/ 507206 h 759237"/>
                <a:gd name="connsiteX84" fmla="*/ 91059 w 851344"/>
                <a:gd name="connsiteY84" fmla="*/ 489585 h 759237"/>
                <a:gd name="connsiteX85" fmla="*/ 84582 w 851344"/>
                <a:gd name="connsiteY85" fmla="*/ 481013 h 759237"/>
                <a:gd name="connsiteX86" fmla="*/ 87249 w 851344"/>
                <a:gd name="connsiteY86" fmla="*/ 476441 h 759237"/>
                <a:gd name="connsiteX87" fmla="*/ 51530 w 851344"/>
                <a:gd name="connsiteY87" fmla="*/ 477012 h 759237"/>
                <a:gd name="connsiteX88" fmla="*/ 44768 w 851344"/>
                <a:gd name="connsiteY88" fmla="*/ 471678 h 759237"/>
                <a:gd name="connsiteX89" fmla="*/ 46006 w 851344"/>
                <a:gd name="connsiteY89" fmla="*/ 466154 h 759237"/>
                <a:gd name="connsiteX90" fmla="*/ 36290 w 851344"/>
                <a:gd name="connsiteY90" fmla="*/ 466439 h 759237"/>
                <a:gd name="connsiteX91" fmla="*/ 39434 w 851344"/>
                <a:gd name="connsiteY91" fmla="*/ 452533 h 759237"/>
                <a:gd name="connsiteX92" fmla="*/ 24575 w 851344"/>
                <a:gd name="connsiteY92" fmla="*/ 456724 h 759237"/>
                <a:gd name="connsiteX93" fmla="*/ 0 w 851344"/>
                <a:gd name="connsiteY93" fmla="*/ 435483 h 759237"/>
                <a:gd name="connsiteX94" fmla="*/ 5620 w 851344"/>
                <a:gd name="connsiteY94" fmla="*/ 410051 h 759237"/>
                <a:gd name="connsiteX95" fmla="*/ 16955 w 851344"/>
                <a:gd name="connsiteY95" fmla="*/ 410432 h 759237"/>
                <a:gd name="connsiteX96" fmla="*/ 20669 w 851344"/>
                <a:gd name="connsiteY96" fmla="*/ 403765 h 759237"/>
                <a:gd name="connsiteX97" fmla="*/ 10573 w 851344"/>
                <a:gd name="connsiteY97" fmla="*/ 398717 h 759237"/>
                <a:gd name="connsiteX98" fmla="*/ 11525 w 851344"/>
                <a:gd name="connsiteY98" fmla="*/ 393287 h 759237"/>
                <a:gd name="connsiteX99" fmla="*/ 26861 w 851344"/>
                <a:gd name="connsiteY99" fmla="*/ 390335 h 759237"/>
                <a:gd name="connsiteX100" fmla="*/ 28099 w 851344"/>
                <a:gd name="connsiteY100" fmla="*/ 382619 h 759237"/>
                <a:gd name="connsiteX101" fmla="*/ 40481 w 851344"/>
                <a:gd name="connsiteY101" fmla="*/ 374428 h 759237"/>
                <a:gd name="connsiteX102" fmla="*/ 38291 w 851344"/>
                <a:gd name="connsiteY102" fmla="*/ 368522 h 759237"/>
                <a:gd name="connsiteX103" fmla="*/ 46673 w 851344"/>
                <a:gd name="connsiteY103" fmla="*/ 363093 h 759237"/>
                <a:gd name="connsiteX104" fmla="*/ 47149 w 851344"/>
                <a:gd name="connsiteY104" fmla="*/ 353473 h 759237"/>
                <a:gd name="connsiteX105" fmla="*/ 47149 w 851344"/>
                <a:gd name="connsiteY105" fmla="*/ 353473 h 759237"/>
                <a:gd name="connsiteX106" fmla="*/ 55626 w 851344"/>
                <a:gd name="connsiteY106" fmla="*/ 347948 h 759237"/>
                <a:gd name="connsiteX107" fmla="*/ 57531 w 851344"/>
                <a:gd name="connsiteY107" fmla="*/ 351092 h 759237"/>
                <a:gd name="connsiteX108" fmla="*/ 58008 w 851344"/>
                <a:gd name="connsiteY108" fmla="*/ 342233 h 759237"/>
                <a:gd name="connsiteX109" fmla="*/ 54959 w 851344"/>
                <a:gd name="connsiteY109" fmla="*/ 339471 h 759237"/>
                <a:gd name="connsiteX110" fmla="*/ 61436 w 851344"/>
                <a:gd name="connsiteY110" fmla="*/ 337280 h 759237"/>
                <a:gd name="connsiteX111" fmla="*/ 66770 w 851344"/>
                <a:gd name="connsiteY111" fmla="*/ 327946 h 759237"/>
                <a:gd name="connsiteX112" fmla="*/ 61532 w 851344"/>
                <a:gd name="connsiteY112" fmla="*/ 316040 h 759237"/>
                <a:gd name="connsiteX113" fmla="*/ 67818 w 851344"/>
                <a:gd name="connsiteY113" fmla="*/ 310325 h 759237"/>
                <a:gd name="connsiteX114" fmla="*/ 60865 w 851344"/>
                <a:gd name="connsiteY114" fmla="*/ 307181 h 759237"/>
                <a:gd name="connsiteX115" fmla="*/ 54388 w 851344"/>
                <a:gd name="connsiteY115" fmla="*/ 291370 h 759237"/>
                <a:gd name="connsiteX116" fmla="*/ 56483 w 851344"/>
                <a:gd name="connsiteY116" fmla="*/ 285655 h 759237"/>
                <a:gd name="connsiteX117" fmla="*/ 52959 w 851344"/>
                <a:gd name="connsiteY117" fmla="*/ 278130 h 759237"/>
                <a:gd name="connsiteX118" fmla="*/ 57721 w 851344"/>
                <a:gd name="connsiteY118" fmla="*/ 266033 h 759237"/>
                <a:gd name="connsiteX119" fmla="*/ 57912 w 851344"/>
                <a:gd name="connsiteY119" fmla="*/ 253937 h 759237"/>
                <a:gd name="connsiteX120" fmla="*/ 57912 w 851344"/>
                <a:gd name="connsiteY120" fmla="*/ 253937 h 759237"/>
                <a:gd name="connsiteX121" fmla="*/ 56864 w 851344"/>
                <a:gd name="connsiteY121" fmla="*/ 248984 h 759237"/>
                <a:gd name="connsiteX122" fmla="*/ 61341 w 851344"/>
                <a:gd name="connsiteY122" fmla="*/ 244031 h 759237"/>
                <a:gd name="connsiteX123" fmla="*/ 61341 w 851344"/>
                <a:gd name="connsiteY123" fmla="*/ 244031 h 759237"/>
                <a:gd name="connsiteX124" fmla="*/ 64008 w 851344"/>
                <a:gd name="connsiteY124" fmla="*/ 228981 h 759237"/>
                <a:gd name="connsiteX125" fmla="*/ 55531 w 851344"/>
                <a:gd name="connsiteY125" fmla="*/ 223171 h 759237"/>
                <a:gd name="connsiteX126" fmla="*/ 47054 w 851344"/>
                <a:gd name="connsiteY126" fmla="*/ 208979 h 759237"/>
                <a:gd name="connsiteX127" fmla="*/ 52388 w 851344"/>
                <a:gd name="connsiteY127" fmla="*/ 200120 h 759237"/>
                <a:gd name="connsiteX128" fmla="*/ 73723 w 851344"/>
                <a:gd name="connsiteY128" fmla="*/ 189738 h 759237"/>
                <a:gd name="connsiteX129" fmla="*/ 78581 w 851344"/>
                <a:gd name="connsiteY129" fmla="*/ 180880 h 759237"/>
                <a:gd name="connsiteX130" fmla="*/ 83630 w 851344"/>
                <a:gd name="connsiteY130" fmla="*/ 185928 h 759237"/>
                <a:gd name="connsiteX131" fmla="*/ 83915 w 851344"/>
                <a:gd name="connsiteY131" fmla="*/ 194786 h 759237"/>
                <a:gd name="connsiteX132" fmla="*/ 91250 w 851344"/>
                <a:gd name="connsiteY132" fmla="*/ 202216 h 759237"/>
                <a:gd name="connsiteX133" fmla="*/ 108585 w 851344"/>
                <a:gd name="connsiteY133" fmla="*/ 210217 h 759237"/>
                <a:gd name="connsiteX134" fmla="*/ 120205 w 851344"/>
                <a:gd name="connsiteY134" fmla="*/ 209074 h 759237"/>
                <a:gd name="connsiteX135" fmla="*/ 119634 w 851344"/>
                <a:gd name="connsiteY135" fmla="*/ 227171 h 759237"/>
                <a:gd name="connsiteX136" fmla="*/ 143446 w 851344"/>
                <a:gd name="connsiteY136" fmla="*/ 273558 h 759237"/>
                <a:gd name="connsiteX137" fmla="*/ 142018 w 851344"/>
                <a:gd name="connsiteY137" fmla="*/ 288608 h 759237"/>
                <a:gd name="connsiteX138" fmla="*/ 150209 w 851344"/>
                <a:gd name="connsiteY138" fmla="*/ 292608 h 759237"/>
                <a:gd name="connsiteX139" fmla="*/ 155353 w 851344"/>
                <a:gd name="connsiteY139" fmla="*/ 287560 h 759237"/>
                <a:gd name="connsiteX140" fmla="*/ 153924 w 851344"/>
                <a:gd name="connsiteY140" fmla="*/ 280416 h 759237"/>
                <a:gd name="connsiteX141" fmla="*/ 173545 w 851344"/>
                <a:gd name="connsiteY141" fmla="*/ 252413 h 759237"/>
                <a:gd name="connsiteX142" fmla="*/ 183070 w 851344"/>
                <a:gd name="connsiteY142" fmla="*/ 245364 h 759237"/>
                <a:gd name="connsiteX143" fmla="*/ 189357 w 851344"/>
                <a:gd name="connsiteY143" fmla="*/ 246698 h 759237"/>
                <a:gd name="connsiteX144" fmla="*/ 195834 w 851344"/>
                <a:gd name="connsiteY144" fmla="*/ 240221 h 759237"/>
                <a:gd name="connsiteX145" fmla="*/ 194882 w 851344"/>
                <a:gd name="connsiteY145" fmla="*/ 226790 h 759237"/>
                <a:gd name="connsiteX146" fmla="*/ 209074 w 851344"/>
                <a:gd name="connsiteY146" fmla="*/ 216789 h 759237"/>
                <a:gd name="connsiteX147" fmla="*/ 213932 w 851344"/>
                <a:gd name="connsiteY147" fmla="*/ 218789 h 759237"/>
                <a:gd name="connsiteX148" fmla="*/ 227552 w 851344"/>
                <a:gd name="connsiteY148" fmla="*/ 208121 h 759237"/>
                <a:gd name="connsiteX149" fmla="*/ 237554 w 851344"/>
                <a:gd name="connsiteY149" fmla="*/ 206978 h 759237"/>
                <a:gd name="connsiteX150" fmla="*/ 245173 w 851344"/>
                <a:gd name="connsiteY150" fmla="*/ 200597 h 759237"/>
                <a:gd name="connsiteX151" fmla="*/ 263843 w 851344"/>
                <a:gd name="connsiteY151" fmla="*/ 203073 h 759237"/>
                <a:gd name="connsiteX152" fmla="*/ 291751 w 851344"/>
                <a:gd name="connsiteY152" fmla="*/ 182785 h 759237"/>
                <a:gd name="connsiteX153" fmla="*/ 298895 w 851344"/>
                <a:gd name="connsiteY153" fmla="*/ 169926 h 759237"/>
                <a:gd name="connsiteX154" fmla="*/ 316992 w 851344"/>
                <a:gd name="connsiteY154" fmla="*/ 163354 h 759237"/>
                <a:gd name="connsiteX155" fmla="*/ 319088 w 851344"/>
                <a:gd name="connsiteY155" fmla="*/ 165735 h 759237"/>
                <a:gd name="connsiteX156" fmla="*/ 319088 w 851344"/>
                <a:gd name="connsiteY156" fmla="*/ 165735 h 759237"/>
                <a:gd name="connsiteX157" fmla="*/ 322898 w 851344"/>
                <a:gd name="connsiteY157" fmla="*/ 163544 h 759237"/>
                <a:gd name="connsiteX158" fmla="*/ 322898 w 851344"/>
                <a:gd name="connsiteY158" fmla="*/ 163544 h 759237"/>
                <a:gd name="connsiteX159" fmla="*/ 330232 w 851344"/>
                <a:gd name="connsiteY159" fmla="*/ 160020 h 759237"/>
                <a:gd name="connsiteX160" fmla="*/ 338518 w 851344"/>
                <a:gd name="connsiteY160" fmla="*/ 172879 h 759237"/>
                <a:gd name="connsiteX161" fmla="*/ 345091 w 851344"/>
                <a:gd name="connsiteY161" fmla="*/ 170974 h 759237"/>
                <a:gd name="connsiteX162" fmla="*/ 358711 w 851344"/>
                <a:gd name="connsiteY162" fmla="*/ 157639 h 759237"/>
                <a:gd name="connsiteX163" fmla="*/ 362617 w 851344"/>
                <a:gd name="connsiteY163" fmla="*/ 158020 h 759237"/>
                <a:gd name="connsiteX164" fmla="*/ 368713 w 851344"/>
                <a:gd name="connsiteY164" fmla="*/ 148304 h 759237"/>
                <a:gd name="connsiteX165" fmla="*/ 367284 w 851344"/>
                <a:gd name="connsiteY165" fmla="*/ 141351 h 759237"/>
                <a:gd name="connsiteX166" fmla="*/ 371570 w 851344"/>
                <a:gd name="connsiteY166" fmla="*/ 132493 h 759237"/>
                <a:gd name="connsiteX167" fmla="*/ 386049 w 851344"/>
                <a:gd name="connsiteY167" fmla="*/ 126397 h 759237"/>
                <a:gd name="connsiteX168" fmla="*/ 399002 w 851344"/>
                <a:gd name="connsiteY168" fmla="*/ 132398 h 759237"/>
                <a:gd name="connsiteX169" fmla="*/ 403098 w 851344"/>
                <a:gd name="connsiteY169" fmla="*/ 131445 h 759237"/>
                <a:gd name="connsiteX170" fmla="*/ 403670 w 851344"/>
                <a:gd name="connsiteY170" fmla="*/ 125921 h 759237"/>
                <a:gd name="connsiteX171" fmla="*/ 419767 w 851344"/>
                <a:gd name="connsiteY171" fmla="*/ 134493 h 759237"/>
                <a:gd name="connsiteX172" fmla="*/ 425768 w 851344"/>
                <a:gd name="connsiteY172" fmla="*/ 133636 h 759237"/>
                <a:gd name="connsiteX173" fmla="*/ 433768 w 851344"/>
                <a:gd name="connsiteY173" fmla="*/ 119920 h 759237"/>
                <a:gd name="connsiteX174" fmla="*/ 423100 w 851344"/>
                <a:gd name="connsiteY174" fmla="*/ 117634 h 759237"/>
                <a:gd name="connsiteX175" fmla="*/ 420434 w 851344"/>
                <a:gd name="connsiteY175" fmla="*/ 109823 h 759237"/>
                <a:gd name="connsiteX176" fmla="*/ 424339 w 851344"/>
                <a:gd name="connsiteY176" fmla="*/ 106204 h 759237"/>
                <a:gd name="connsiteX177" fmla="*/ 445389 w 851344"/>
                <a:gd name="connsiteY177" fmla="*/ 109442 h 759237"/>
                <a:gd name="connsiteX178" fmla="*/ 454343 w 851344"/>
                <a:gd name="connsiteY178" fmla="*/ 118110 h 759237"/>
                <a:gd name="connsiteX179" fmla="*/ 466439 w 851344"/>
                <a:gd name="connsiteY179" fmla="*/ 116491 h 759237"/>
                <a:gd name="connsiteX180" fmla="*/ 479393 w 851344"/>
                <a:gd name="connsiteY180" fmla="*/ 126302 h 759237"/>
                <a:gd name="connsiteX181" fmla="*/ 483298 w 851344"/>
                <a:gd name="connsiteY181" fmla="*/ 125635 h 759237"/>
                <a:gd name="connsiteX182" fmla="*/ 485870 w 851344"/>
                <a:gd name="connsiteY182" fmla="*/ 119348 h 759237"/>
                <a:gd name="connsiteX183" fmla="*/ 507682 w 851344"/>
                <a:gd name="connsiteY183" fmla="*/ 118110 h 759237"/>
                <a:gd name="connsiteX184" fmla="*/ 513016 w 851344"/>
                <a:gd name="connsiteY184" fmla="*/ 112681 h 759237"/>
                <a:gd name="connsiteX185" fmla="*/ 528161 w 851344"/>
                <a:gd name="connsiteY185" fmla="*/ 108966 h 759237"/>
                <a:gd name="connsiteX186" fmla="*/ 521208 w 851344"/>
                <a:gd name="connsiteY186" fmla="*/ 104680 h 759237"/>
                <a:gd name="connsiteX187" fmla="*/ 521684 w 851344"/>
                <a:gd name="connsiteY187" fmla="*/ 92869 h 759237"/>
                <a:gd name="connsiteX188" fmla="*/ 529590 w 851344"/>
                <a:gd name="connsiteY188" fmla="*/ 82677 h 759237"/>
                <a:gd name="connsiteX189" fmla="*/ 557689 w 851344"/>
                <a:gd name="connsiteY189" fmla="*/ 74581 h 759237"/>
                <a:gd name="connsiteX190" fmla="*/ 569881 w 851344"/>
                <a:gd name="connsiteY190" fmla="*/ 81344 h 759237"/>
                <a:gd name="connsiteX191" fmla="*/ 580454 w 851344"/>
                <a:gd name="connsiteY191" fmla="*/ 49625 h 759237"/>
                <a:gd name="connsiteX192" fmla="*/ 578168 w 851344"/>
                <a:gd name="connsiteY192" fmla="*/ 46958 h 759237"/>
                <a:gd name="connsiteX193" fmla="*/ 581787 w 851344"/>
                <a:gd name="connsiteY193" fmla="*/ 40577 h 759237"/>
                <a:gd name="connsiteX194" fmla="*/ 579025 w 851344"/>
                <a:gd name="connsiteY194" fmla="*/ 38767 h 759237"/>
                <a:gd name="connsiteX195" fmla="*/ 584645 w 851344"/>
                <a:gd name="connsiteY195" fmla="*/ 35338 h 759237"/>
                <a:gd name="connsiteX196" fmla="*/ 582263 w 851344"/>
                <a:gd name="connsiteY196" fmla="*/ 34385 h 759237"/>
                <a:gd name="connsiteX197" fmla="*/ 585883 w 851344"/>
                <a:gd name="connsiteY197" fmla="*/ 29147 h 759237"/>
                <a:gd name="connsiteX198" fmla="*/ 584454 w 851344"/>
                <a:gd name="connsiteY198" fmla="*/ 20288 h 759237"/>
                <a:gd name="connsiteX199" fmla="*/ 584454 w 851344"/>
                <a:gd name="connsiteY199" fmla="*/ 20288 h 759237"/>
                <a:gd name="connsiteX200" fmla="*/ 584168 w 851344"/>
                <a:gd name="connsiteY200" fmla="*/ 18764 h 759237"/>
                <a:gd name="connsiteX201" fmla="*/ 584168 w 851344"/>
                <a:gd name="connsiteY201" fmla="*/ 18764 h 759237"/>
                <a:gd name="connsiteX202" fmla="*/ 585788 w 851344"/>
                <a:gd name="connsiteY202" fmla="*/ 11621 h 759237"/>
                <a:gd name="connsiteX203" fmla="*/ 595599 w 851344"/>
                <a:gd name="connsiteY203" fmla="*/ 0 h 759237"/>
                <a:gd name="connsiteX204" fmla="*/ 603599 w 851344"/>
                <a:gd name="connsiteY204" fmla="*/ 6001 h 759237"/>
                <a:gd name="connsiteX205" fmla="*/ 602456 w 851344"/>
                <a:gd name="connsiteY205" fmla="*/ 12573 h 759237"/>
                <a:gd name="connsiteX206" fmla="*/ 608457 w 851344"/>
                <a:gd name="connsiteY206" fmla="*/ 20383 h 759237"/>
                <a:gd name="connsiteX207" fmla="*/ 622745 w 851344"/>
                <a:gd name="connsiteY207" fmla="*/ 34195 h 759237"/>
                <a:gd name="connsiteX208" fmla="*/ 630555 w 851344"/>
                <a:gd name="connsiteY208" fmla="*/ 32957 h 759237"/>
                <a:gd name="connsiteX209" fmla="*/ 634651 w 851344"/>
                <a:gd name="connsiteY209" fmla="*/ 40196 h 759237"/>
                <a:gd name="connsiteX210" fmla="*/ 646462 w 851344"/>
                <a:gd name="connsiteY210" fmla="*/ 39338 h 759237"/>
                <a:gd name="connsiteX211" fmla="*/ 653796 w 851344"/>
                <a:gd name="connsiteY211" fmla="*/ 44768 h 759237"/>
                <a:gd name="connsiteX212" fmla="*/ 655130 w 851344"/>
                <a:gd name="connsiteY212" fmla="*/ 54674 h 759237"/>
                <a:gd name="connsiteX213" fmla="*/ 670274 w 851344"/>
                <a:gd name="connsiteY213" fmla="*/ 68199 h 759237"/>
                <a:gd name="connsiteX214" fmla="*/ 660749 w 851344"/>
                <a:gd name="connsiteY214" fmla="*/ 81629 h 759237"/>
                <a:gd name="connsiteX215" fmla="*/ 664940 w 851344"/>
                <a:gd name="connsiteY215" fmla="*/ 86011 h 759237"/>
                <a:gd name="connsiteX216" fmla="*/ 671799 w 851344"/>
                <a:gd name="connsiteY216" fmla="*/ 86868 h 759237"/>
                <a:gd name="connsiteX217" fmla="*/ 672560 w 851344"/>
                <a:gd name="connsiteY217" fmla="*/ 90583 h 759237"/>
                <a:gd name="connsiteX218" fmla="*/ 663797 w 851344"/>
                <a:gd name="connsiteY218" fmla="*/ 98584 h 759237"/>
                <a:gd name="connsiteX219" fmla="*/ 673513 w 851344"/>
                <a:gd name="connsiteY219" fmla="*/ 103537 h 759237"/>
                <a:gd name="connsiteX220" fmla="*/ 675418 w 851344"/>
                <a:gd name="connsiteY220" fmla="*/ 110300 h 759237"/>
                <a:gd name="connsiteX221" fmla="*/ 676942 w 851344"/>
                <a:gd name="connsiteY221" fmla="*/ 104394 h 759237"/>
                <a:gd name="connsiteX222" fmla="*/ 683038 w 851344"/>
                <a:gd name="connsiteY222" fmla="*/ 102775 h 759237"/>
                <a:gd name="connsiteX223" fmla="*/ 698373 w 851344"/>
                <a:gd name="connsiteY223" fmla="*/ 86297 h 759237"/>
                <a:gd name="connsiteX224" fmla="*/ 703516 w 851344"/>
                <a:gd name="connsiteY224" fmla="*/ 71533 h 759237"/>
                <a:gd name="connsiteX225" fmla="*/ 715042 w 851344"/>
                <a:gd name="connsiteY225" fmla="*/ 62579 h 759237"/>
                <a:gd name="connsiteX226" fmla="*/ 727043 w 851344"/>
                <a:gd name="connsiteY226" fmla="*/ 59817 h 759237"/>
                <a:gd name="connsiteX227" fmla="*/ 727139 w 851344"/>
                <a:gd name="connsiteY227" fmla="*/ 68485 h 759237"/>
                <a:gd name="connsiteX228" fmla="*/ 720757 w 851344"/>
                <a:gd name="connsiteY228" fmla="*/ 77629 h 759237"/>
                <a:gd name="connsiteX229" fmla="*/ 724662 w 851344"/>
                <a:gd name="connsiteY229" fmla="*/ 84487 h 759237"/>
                <a:gd name="connsiteX230" fmla="*/ 723900 w 851344"/>
                <a:gd name="connsiteY230" fmla="*/ 113633 h 759237"/>
                <a:gd name="connsiteX231" fmla="*/ 727139 w 851344"/>
                <a:gd name="connsiteY231" fmla="*/ 116205 h 759237"/>
                <a:gd name="connsiteX232" fmla="*/ 730853 w 851344"/>
                <a:gd name="connsiteY232" fmla="*/ 111347 h 759237"/>
                <a:gd name="connsiteX233" fmla="*/ 737140 w 851344"/>
                <a:gd name="connsiteY233" fmla="*/ 114491 h 759237"/>
                <a:gd name="connsiteX234" fmla="*/ 737425 w 851344"/>
                <a:gd name="connsiteY234" fmla="*/ 133826 h 759237"/>
                <a:gd name="connsiteX235" fmla="*/ 741521 w 851344"/>
                <a:gd name="connsiteY235" fmla="*/ 136589 h 759237"/>
                <a:gd name="connsiteX236" fmla="*/ 742759 w 851344"/>
                <a:gd name="connsiteY236" fmla="*/ 143447 h 759237"/>
                <a:gd name="connsiteX237" fmla="*/ 751904 w 851344"/>
                <a:gd name="connsiteY237" fmla="*/ 144494 h 759237"/>
                <a:gd name="connsiteX238" fmla="*/ 749332 w 851344"/>
                <a:gd name="connsiteY238" fmla="*/ 161830 h 759237"/>
                <a:gd name="connsiteX239" fmla="*/ 762000 w 851344"/>
                <a:gd name="connsiteY239" fmla="*/ 175260 h 759237"/>
                <a:gd name="connsiteX240" fmla="*/ 761048 w 851344"/>
                <a:gd name="connsiteY240" fmla="*/ 193167 h 759237"/>
                <a:gd name="connsiteX241" fmla="*/ 771525 w 851344"/>
                <a:gd name="connsiteY241" fmla="*/ 192786 h 759237"/>
                <a:gd name="connsiteX242" fmla="*/ 775335 w 851344"/>
                <a:gd name="connsiteY242" fmla="*/ 197549 h 759237"/>
                <a:gd name="connsiteX243" fmla="*/ 772763 w 851344"/>
                <a:gd name="connsiteY243" fmla="*/ 200501 h 759237"/>
                <a:gd name="connsiteX244" fmla="*/ 777526 w 851344"/>
                <a:gd name="connsiteY244" fmla="*/ 220885 h 759237"/>
                <a:gd name="connsiteX245" fmla="*/ 784574 w 851344"/>
                <a:gd name="connsiteY245" fmla="*/ 214979 h 759237"/>
                <a:gd name="connsiteX246" fmla="*/ 798766 w 851344"/>
                <a:gd name="connsiteY246" fmla="*/ 220885 h 759237"/>
                <a:gd name="connsiteX247" fmla="*/ 794195 w 851344"/>
                <a:gd name="connsiteY247" fmla="*/ 227457 h 759237"/>
                <a:gd name="connsiteX248" fmla="*/ 789623 w 851344"/>
                <a:gd name="connsiteY248" fmla="*/ 228219 h 759237"/>
                <a:gd name="connsiteX249" fmla="*/ 789718 w 851344"/>
                <a:gd name="connsiteY249" fmla="*/ 234601 h 759237"/>
                <a:gd name="connsiteX250" fmla="*/ 783622 w 851344"/>
                <a:gd name="connsiteY250" fmla="*/ 243173 h 759237"/>
                <a:gd name="connsiteX251" fmla="*/ 775716 w 851344"/>
                <a:gd name="connsiteY251" fmla="*/ 248793 h 759237"/>
                <a:gd name="connsiteX252" fmla="*/ 781050 w 851344"/>
                <a:gd name="connsiteY252" fmla="*/ 254984 h 759237"/>
                <a:gd name="connsiteX253" fmla="*/ 776288 w 851344"/>
                <a:gd name="connsiteY253" fmla="*/ 259366 h 759237"/>
                <a:gd name="connsiteX254" fmla="*/ 775240 w 851344"/>
                <a:gd name="connsiteY254" fmla="*/ 269272 h 759237"/>
                <a:gd name="connsiteX255" fmla="*/ 781622 w 851344"/>
                <a:gd name="connsiteY255" fmla="*/ 282131 h 759237"/>
                <a:gd name="connsiteX256" fmla="*/ 779145 w 851344"/>
                <a:gd name="connsiteY256" fmla="*/ 294227 h 759237"/>
                <a:gd name="connsiteX257" fmla="*/ 794861 w 851344"/>
                <a:gd name="connsiteY257" fmla="*/ 296609 h 759237"/>
                <a:gd name="connsiteX258" fmla="*/ 794004 w 851344"/>
                <a:gd name="connsiteY258" fmla="*/ 307848 h 759237"/>
                <a:gd name="connsiteX259" fmla="*/ 804482 w 851344"/>
                <a:gd name="connsiteY259" fmla="*/ 327565 h 759237"/>
                <a:gd name="connsiteX260" fmla="*/ 803720 w 851344"/>
                <a:gd name="connsiteY260" fmla="*/ 335566 h 759237"/>
                <a:gd name="connsiteX261" fmla="*/ 817055 w 851344"/>
                <a:gd name="connsiteY261" fmla="*/ 349568 h 759237"/>
                <a:gd name="connsiteX262" fmla="*/ 817721 w 851344"/>
                <a:gd name="connsiteY262" fmla="*/ 360712 h 759237"/>
                <a:gd name="connsiteX263" fmla="*/ 830961 w 851344"/>
                <a:gd name="connsiteY263" fmla="*/ 365665 h 759237"/>
                <a:gd name="connsiteX264" fmla="*/ 829151 w 851344"/>
                <a:gd name="connsiteY264" fmla="*/ 374047 h 759237"/>
                <a:gd name="connsiteX265" fmla="*/ 836009 w 851344"/>
                <a:gd name="connsiteY265" fmla="*/ 376238 h 759237"/>
                <a:gd name="connsiteX266" fmla="*/ 825532 w 851344"/>
                <a:gd name="connsiteY266" fmla="*/ 387096 h 759237"/>
                <a:gd name="connsiteX267" fmla="*/ 828866 w 851344"/>
                <a:gd name="connsiteY267" fmla="*/ 392049 h 759237"/>
                <a:gd name="connsiteX268" fmla="*/ 822103 w 851344"/>
                <a:gd name="connsiteY268" fmla="*/ 400526 h 759237"/>
                <a:gd name="connsiteX269" fmla="*/ 821627 w 851344"/>
                <a:gd name="connsiteY269" fmla="*/ 407861 h 759237"/>
                <a:gd name="connsiteX270" fmla="*/ 809434 w 851344"/>
                <a:gd name="connsiteY270" fmla="*/ 419481 h 759237"/>
                <a:gd name="connsiteX271" fmla="*/ 819912 w 851344"/>
                <a:gd name="connsiteY271" fmla="*/ 417481 h 759237"/>
                <a:gd name="connsiteX272" fmla="*/ 826103 w 851344"/>
                <a:gd name="connsiteY272" fmla="*/ 424815 h 759237"/>
                <a:gd name="connsiteX273" fmla="*/ 835247 w 851344"/>
                <a:gd name="connsiteY273" fmla="*/ 418814 h 759237"/>
                <a:gd name="connsiteX274" fmla="*/ 838772 w 851344"/>
                <a:gd name="connsiteY274" fmla="*/ 424625 h 759237"/>
                <a:gd name="connsiteX275" fmla="*/ 851345 w 851344"/>
                <a:gd name="connsiteY275" fmla="*/ 417767 h 759237"/>
                <a:gd name="connsiteX276" fmla="*/ 851345 w 851344"/>
                <a:gd name="connsiteY276" fmla="*/ 417767 h 759237"/>
                <a:gd name="connsiteX277" fmla="*/ 838391 w 851344"/>
                <a:gd name="connsiteY277" fmla="*/ 425577 h 759237"/>
                <a:gd name="connsiteX278" fmla="*/ 834390 w 851344"/>
                <a:gd name="connsiteY278" fmla="*/ 421577 h 759237"/>
                <a:gd name="connsiteX279" fmla="*/ 826675 w 851344"/>
                <a:gd name="connsiteY279" fmla="*/ 426053 h 759237"/>
                <a:gd name="connsiteX280" fmla="*/ 818293 w 851344"/>
                <a:gd name="connsiteY280" fmla="*/ 433769 h 759237"/>
                <a:gd name="connsiteX281" fmla="*/ 823913 w 851344"/>
                <a:gd name="connsiteY281" fmla="*/ 441103 h 759237"/>
                <a:gd name="connsiteX282" fmla="*/ 808482 w 851344"/>
                <a:gd name="connsiteY282" fmla="*/ 440912 h 759237"/>
                <a:gd name="connsiteX283" fmla="*/ 806101 w 851344"/>
                <a:gd name="connsiteY283" fmla="*/ 447770 h 759237"/>
                <a:gd name="connsiteX284" fmla="*/ 797338 w 851344"/>
                <a:gd name="connsiteY284" fmla="*/ 449390 h 759237"/>
                <a:gd name="connsiteX285" fmla="*/ 795814 w 851344"/>
                <a:gd name="connsiteY285" fmla="*/ 456152 h 759237"/>
                <a:gd name="connsiteX286" fmla="*/ 791147 w 851344"/>
                <a:gd name="connsiteY286" fmla="*/ 456533 h 759237"/>
                <a:gd name="connsiteX287" fmla="*/ 791909 w 851344"/>
                <a:gd name="connsiteY287" fmla="*/ 462534 h 759237"/>
                <a:gd name="connsiteX288" fmla="*/ 774002 w 851344"/>
                <a:gd name="connsiteY288" fmla="*/ 458819 h 759237"/>
                <a:gd name="connsiteX289" fmla="*/ 769811 w 851344"/>
                <a:gd name="connsiteY289" fmla="*/ 465773 h 759237"/>
                <a:gd name="connsiteX290" fmla="*/ 761905 w 851344"/>
                <a:gd name="connsiteY290" fmla="*/ 466154 h 759237"/>
                <a:gd name="connsiteX291" fmla="*/ 742759 w 851344"/>
                <a:gd name="connsiteY291" fmla="*/ 477584 h 759237"/>
                <a:gd name="connsiteX292" fmla="*/ 740855 w 851344"/>
                <a:gd name="connsiteY292" fmla="*/ 482632 h 759237"/>
                <a:gd name="connsiteX293" fmla="*/ 746665 w 851344"/>
                <a:gd name="connsiteY293" fmla="*/ 485585 h 759237"/>
                <a:gd name="connsiteX294" fmla="*/ 745236 w 851344"/>
                <a:gd name="connsiteY294" fmla="*/ 489585 h 759237"/>
                <a:gd name="connsiteX295" fmla="*/ 731711 w 851344"/>
                <a:gd name="connsiteY295" fmla="*/ 490728 h 759237"/>
                <a:gd name="connsiteX296" fmla="*/ 728758 w 851344"/>
                <a:gd name="connsiteY296" fmla="*/ 486251 h 759237"/>
                <a:gd name="connsiteX297" fmla="*/ 721328 w 851344"/>
                <a:gd name="connsiteY297" fmla="*/ 496824 h 759237"/>
                <a:gd name="connsiteX298" fmla="*/ 710089 w 851344"/>
                <a:gd name="connsiteY298" fmla="*/ 503206 h 759237"/>
                <a:gd name="connsiteX299" fmla="*/ 708946 w 851344"/>
                <a:gd name="connsiteY299" fmla="*/ 511016 h 759237"/>
                <a:gd name="connsiteX300" fmla="*/ 693515 w 851344"/>
                <a:gd name="connsiteY300" fmla="*/ 518351 h 759237"/>
                <a:gd name="connsiteX301" fmla="*/ 667131 w 851344"/>
                <a:gd name="connsiteY301" fmla="*/ 542068 h 759237"/>
                <a:gd name="connsiteX302" fmla="*/ 660273 w 851344"/>
                <a:gd name="connsiteY302" fmla="*/ 551498 h 759237"/>
                <a:gd name="connsiteX303" fmla="*/ 664559 w 851344"/>
                <a:gd name="connsiteY303" fmla="*/ 561404 h 759237"/>
                <a:gd name="connsiteX304" fmla="*/ 655606 w 851344"/>
                <a:gd name="connsiteY304" fmla="*/ 567309 h 759237"/>
                <a:gd name="connsiteX305" fmla="*/ 654653 w 851344"/>
                <a:gd name="connsiteY305" fmla="*/ 571976 h 759237"/>
                <a:gd name="connsiteX306" fmla="*/ 647129 w 851344"/>
                <a:gd name="connsiteY306" fmla="*/ 574739 h 759237"/>
                <a:gd name="connsiteX307" fmla="*/ 639509 w 851344"/>
                <a:gd name="connsiteY307" fmla="*/ 590360 h 759237"/>
                <a:gd name="connsiteX308" fmla="*/ 631507 w 851344"/>
                <a:gd name="connsiteY308" fmla="*/ 588264 h 759237"/>
                <a:gd name="connsiteX309" fmla="*/ 620649 w 851344"/>
                <a:gd name="connsiteY309" fmla="*/ 592741 h 759237"/>
                <a:gd name="connsiteX310" fmla="*/ 616268 w 851344"/>
                <a:gd name="connsiteY310" fmla="*/ 586931 h 759237"/>
                <a:gd name="connsiteX311" fmla="*/ 605790 w 851344"/>
                <a:gd name="connsiteY311" fmla="*/ 588359 h 759237"/>
                <a:gd name="connsiteX312" fmla="*/ 605028 w 851344"/>
                <a:gd name="connsiteY312" fmla="*/ 583883 h 759237"/>
                <a:gd name="connsiteX313" fmla="*/ 586835 w 851344"/>
                <a:gd name="connsiteY313" fmla="*/ 588264 h 759237"/>
                <a:gd name="connsiteX314" fmla="*/ 573214 w 851344"/>
                <a:gd name="connsiteY314" fmla="*/ 585502 h 759237"/>
                <a:gd name="connsiteX315" fmla="*/ 566357 w 851344"/>
                <a:gd name="connsiteY315" fmla="*/ 592741 h 759237"/>
                <a:gd name="connsiteX316" fmla="*/ 557689 w 851344"/>
                <a:gd name="connsiteY316" fmla="*/ 593884 h 759237"/>
                <a:gd name="connsiteX317" fmla="*/ 555022 w 851344"/>
                <a:gd name="connsiteY317" fmla="*/ 600647 h 759237"/>
                <a:gd name="connsiteX318" fmla="*/ 549783 w 851344"/>
                <a:gd name="connsiteY318" fmla="*/ 603409 h 759237"/>
                <a:gd name="connsiteX319" fmla="*/ 549117 w 851344"/>
                <a:gd name="connsiteY319" fmla="*/ 590455 h 759237"/>
                <a:gd name="connsiteX320" fmla="*/ 536829 w 851344"/>
                <a:gd name="connsiteY320" fmla="*/ 593217 h 759237"/>
                <a:gd name="connsiteX321" fmla="*/ 533686 w 851344"/>
                <a:gd name="connsiteY321" fmla="*/ 590360 h 759237"/>
                <a:gd name="connsiteX322" fmla="*/ 532352 w 851344"/>
                <a:gd name="connsiteY322" fmla="*/ 599694 h 759237"/>
                <a:gd name="connsiteX323" fmla="*/ 528542 w 851344"/>
                <a:gd name="connsiteY323" fmla="*/ 601885 h 759237"/>
                <a:gd name="connsiteX324" fmla="*/ 533591 w 851344"/>
                <a:gd name="connsiteY324" fmla="*/ 609219 h 759237"/>
                <a:gd name="connsiteX325" fmla="*/ 526637 w 851344"/>
                <a:gd name="connsiteY325" fmla="*/ 608076 h 759237"/>
                <a:gd name="connsiteX326" fmla="*/ 516541 w 851344"/>
                <a:gd name="connsiteY326" fmla="*/ 613315 h 759237"/>
                <a:gd name="connsiteX327" fmla="*/ 501110 w 851344"/>
                <a:gd name="connsiteY327" fmla="*/ 611029 h 759237"/>
                <a:gd name="connsiteX328" fmla="*/ 495967 w 851344"/>
                <a:gd name="connsiteY328" fmla="*/ 619220 h 759237"/>
                <a:gd name="connsiteX329" fmla="*/ 477012 w 851344"/>
                <a:gd name="connsiteY329" fmla="*/ 625221 h 759237"/>
                <a:gd name="connsiteX330" fmla="*/ 470535 w 851344"/>
                <a:gd name="connsiteY330" fmla="*/ 622649 h 759237"/>
                <a:gd name="connsiteX331" fmla="*/ 473678 w 851344"/>
                <a:gd name="connsiteY331" fmla="*/ 628174 h 759237"/>
                <a:gd name="connsiteX332" fmla="*/ 461963 w 851344"/>
                <a:gd name="connsiteY332" fmla="*/ 635794 h 759237"/>
                <a:gd name="connsiteX333" fmla="*/ 459105 w 851344"/>
                <a:gd name="connsiteY333" fmla="*/ 630079 h 759237"/>
                <a:gd name="connsiteX334" fmla="*/ 455866 w 851344"/>
                <a:gd name="connsiteY334" fmla="*/ 639604 h 759237"/>
                <a:gd name="connsiteX335" fmla="*/ 448913 w 851344"/>
                <a:gd name="connsiteY335" fmla="*/ 644747 h 759237"/>
                <a:gd name="connsiteX336" fmla="*/ 442626 w 851344"/>
                <a:gd name="connsiteY336" fmla="*/ 643128 h 759237"/>
                <a:gd name="connsiteX337" fmla="*/ 435673 w 851344"/>
                <a:gd name="connsiteY337" fmla="*/ 647700 h 759237"/>
                <a:gd name="connsiteX338" fmla="*/ 431387 w 851344"/>
                <a:gd name="connsiteY338" fmla="*/ 644176 h 759237"/>
                <a:gd name="connsiteX339" fmla="*/ 426720 w 851344"/>
                <a:gd name="connsiteY339" fmla="*/ 647224 h 759237"/>
                <a:gd name="connsiteX340" fmla="*/ 420243 w 851344"/>
                <a:gd name="connsiteY340" fmla="*/ 657892 h 759237"/>
                <a:gd name="connsiteX341" fmla="*/ 409480 w 851344"/>
                <a:gd name="connsiteY341" fmla="*/ 664274 h 759237"/>
                <a:gd name="connsiteX342" fmla="*/ 411956 w 851344"/>
                <a:gd name="connsiteY342" fmla="*/ 667036 h 759237"/>
                <a:gd name="connsiteX343" fmla="*/ 409099 w 851344"/>
                <a:gd name="connsiteY343" fmla="*/ 673037 h 759237"/>
                <a:gd name="connsiteX344" fmla="*/ 393859 w 851344"/>
                <a:gd name="connsiteY344" fmla="*/ 682657 h 759237"/>
                <a:gd name="connsiteX345" fmla="*/ 393287 w 851344"/>
                <a:gd name="connsiteY345" fmla="*/ 687610 h 759237"/>
                <a:gd name="connsiteX346" fmla="*/ 397097 w 851344"/>
                <a:gd name="connsiteY346" fmla="*/ 692753 h 759237"/>
                <a:gd name="connsiteX347" fmla="*/ 389954 w 851344"/>
                <a:gd name="connsiteY347" fmla="*/ 699040 h 759237"/>
                <a:gd name="connsiteX348" fmla="*/ 383857 w 851344"/>
                <a:gd name="connsiteY348" fmla="*/ 696944 h 759237"/>
                <a:gd name="connsiteX349" fmla="*/ 387953 w 851344"/>
                <a:gd name="connsiteY349" fmla="*/ 706946 h 759237"/>
                <a:gd name="connsiteX350" fmla="*/ 380238 w 851344"/>
                <a:gd name="connsiteY350" fmla="*/ 704755 h 759237"/>
                <a:gd name="connsiteX351" fmla="*/ 375571 w 851344"/>
                <a:gd name="connsiteY351" fmla="*/ 711708 h 759237"/>
                <a:gd name="connsiteX352" fmla="*/ 368618 w 851344"/>
                <a:gd name="connsiteY352" fmla="*/ 704659 h 759237"/>
                <a:gd name="connsiteX353" fmla="*/ 359093 w 851344"/>
                <a:gd name="connsiteY353" fmla="*/ 709803 h 759237"/>
                <a:gd name="connsiteX354" fmla="*/ 360616 w 851344"/>
                <a:gd name="connsiteY354" fmla="*/ 713994 h 759237"/>
                <a:gd name="connsiteX355" fmla="*/ 367951 w 851344"/>
                <a:gd name="connsiteY355" fmla="*/ 716851 h 759237"/>
                <a:gd name="connsiteX356" fmla="*/ 364807 w 851344"/>
                <a:gd name="connsiteY356" fmla="*/ 723995 h 759237"/>
                <a:gd name="connsiteX357" fmla="*/ 359188 w 851344"/>
                <a:gd name="connsiteY357" fmla="*/ 722852 h 759237"/>
                <a:gd name="connsiteX358" fmla="*/ 351758 w 851344"/>
                <a:gd name="connsiteY358" fmla="*/ 710851 h 759237"/>
                <a:gd name="connsiteX359" fmla="*/ 346424 w 851344"/>
                <a:gd name="connsiteY359" fmla="*/ 711232 h 759237"/>
                <a:gd name="connsiteX360" fmla="*/ 350234 w 851344"/>
                <a:gd name="connsiteY360" fmla="*/ 714280 h 759237"/>
                <a:gd name="connsiteX361" fmla="*/ 347567 w 851344"/>
                <a:gd name="connsiteY361" fmla="*/ 716471 h 759237"/>
                <a:gd name="connsiteX362" fmla="*/ 340519 w 851344"/>
                <a:gd name="connsiteY362" fmla="*/ 712375 h 759237"/>
                <a:gd name="connsiteX363" fmla="*/ 337375 w 851344"/>
                <a:gd name="connsiteY363" fmla="*/ 715709 h 759237"/>
                <a:gd name="connsiteX364" fmla="*/ 339566 w 851344"/>
                <a:gd name="connsiteY364" fmla="*/ 720185 h 759237"/>
                <a:gd name="connsiteX365" fmla="*/ 329851 w 851344"/>
                <a:gd name="connsiteY365" fmla="*/ 724853 h 759237"/>
                <a:gd name="connsiteX366" fmla="*/ 345948 w 851344"/>
                <a:gd name="connsiteY366" fmla="*/ 731234 h 759237"/>
                <a:gd name="connsiteX367" fmla="*/ 343567 w 851344"/>
                <a:gd name="connsiteY367" fmla="*/ 737140 h 759237"/>
                <a:gd name="connsiteX368" fmla="*/ 330232 w 851344"/>
                <a:gd name="connsiteY368" fmla="*/ 735044 h 759237"/>
                <a:gd name="connsiteX369" fmla="*/ 316516 w 851344"/>
                <a:gd name="connsiteY369" fmla="*/ 744474 h 759237"/>
                <a:gd name="connsiteX370" fmla="*/ 302419 w 851344"/>
                <a:gd name="connsiteY370" fmla="*/ 743426 h 759237"/>
                <a:gd name="connsiteX371" fmla="*/ 291179 w 851344"/>
                <a:gd name="connsiteY371" fmla="*/ 748760 h 759237"/>
                <a:gd name="connsiteX372" fmla="*/ 287179 w 851344"/>
                <a:gd name="connsiteY372" fmla="*/ 746665 h 759237"/>
                <a:gd name="connsiteX373" fmla="*/ 283464 w 851344"/>
                <a:gd name="connsiteY373" fmla="*/ 759238 h 759237"/>
                <a:gd name="connsiteX374" fmla="*/ 275654 w 851344"/>
                <a:gd name="connsiteY374" fmla="*/ 758666 h 759237"/>
                <a:gd name="connsiteX375" fmla="*/ 272891 w 851344"/>
                <a:gd name="connsiteY375" fmla="*/ 750570 h 759237"/>
                <a:gd name="connsiteX376" fmla="*/ 277177 w 851344"/>
                <a:gd name="connsiteY376" fmla="*/ 747998 h 759237"/>
                <a:gd name="connsiteX377" fmla="*/ 272510 w 851344"/>
                <a:gd name="connsiteY377" fmla="*/ 739426 h 759237"/>
                <a:gd name="connsiteX378" fmla="*/ 276320 w 851344"/>
                <a:gd name="connsiteY378" fmla="*/ 735425 h 759237"/>
                <a:gd name="connsiteX379" fmla="*/ 278987 w 851344"/>
                <a:gd name="connsiteY379" fmla="*/ 737997 h 759237"/>
                <a:gd name="connsiteX380" fmla="*/ 280511 w 851344"/>
                <a:gd name="connsiteY380" fmla="*/ 733901 h 759237"/>
                <a:gd name="connsiteX381" fmla="*/ 276034 w 851344"/>
                <a:gd name="connsiteY381" fmla="*/ 731139 h 759237"/>
                <a:gd name="connsiteX382" fmla="*/ 270415 w 851344"/>
                <a:gd name="connsiteY382" fmla="*/ 732663 h 759237"/>
                <a:gd name="connsiteX383" fmla="*/ 271463 w 851344"/>
                <a:gd name="connsiteY383" fmla="*/ 727043 h 759237"/>
                <a:gd name="connsiteX384" fmla="*/ 277083 w 851344"/>
                <a:gd name="connsiteY384" fmla="*/ 723329 h 759237"/>
                <a:gd name="connsiteX385" fmla="*/ 286417 w 851344"/>
                <a:gd name="connsiteY385" fmla="*/ 727043 h 759237"/>
                <a:gd name="connsiteX386" fmla="*/ 292894 w 851344"/>
                <a:gd name="connsiteY386" fmla="*/ 721233 h 759237"/>
                <a:gd name="connsiteX387" fmla="*/ 300800 w 851344"/>
                <a:gd name="connsiteY387" fmla="*/ 720376 h 759237"/>
                <a:gd name="connsiteX388" fmla="*/ 298704 w 851344"/>
                <a:gd name="connsiteY388" fmla="*/ 714661 h 759237"/>
                <a:gd name="connsiteX389" fmla="*/ 304419 w 851344"/>
                <a:gd name="connsiteY389" fmla="*/ 707326 h 759237"/>
                <a:gd name="connsiteX390" fmla="*/ 312706 w 851344"/>
                <a:gd name="connsiteY390" fmla="*/ 714375 h 759237"/>
                <a:gd name="connsiteX391" fmla="*/ 339376 w 851344"/>
                <a:gd name="connsiteY391" fmla="*/ 704279 h 759237"/>
                <a:gd name="connsiteX392" fmla="*/ 342424 w 851344"/>
                <a:gd name="connsiteY392" fmla="*/ 696087 h 759237"/>
                <a:gd name="connsiteX393" fmla="*/ 336232 w 851344"/>
                <a:gd name="connsiteY393" fmla="*/ 688086 h 759237"/>
                <a:gd name="connsiteX394" fmla="*/ 332041 w 851344"/>
                <a:gd name="connsiteY394" fmla="*/ 689801 h 759237"/>
                <a:gd name="connsiteX395" fmla="*/ 329946 w 851344"/>
                <a:gd name="connsiteY395" fmla="*/ 686276 h 759237"/>
                <a:gd name="connsiteX396" fmla="*/ 339947 w 851344"/>
                <a:gd name="connsiteY396" fmla="*/ 681418 h 759237"/>
                <a:gd name="connsiteX397" fmla="*/ 336042 w 851344"/>
                <a:gd name="connsiteY397" fmla="*/ 681514 h 759237"/>
                <a:gd name="connsiteX398" fmla="*/ 338328 w 851344"/>
                <a:gd name="connsiteY398" fmla="*/ 678085 h 759237"/>
                <a:gd name="connsiteX399" fmla="*/ 333851 w 851344"/>
                <a:gd name="connsiteY399" fmla="*/ 678942 h 759237"/>
                <a:gd name="connsiteX400" fmla="*/ 330898 w 851344"/>
                <a:gd name="connsiteY400" fmla="*/ 674465 h 759237"/>
                <a:gd name="connsiteX401" fmla="*/ 347282 w 851344"/>
                <a:gd name="connsiteY401" fmla="*/ 674180 h 759237"/>
                <a:gd name="connsiteX402" fmla="*/ 350996 w 851344"/>
                <a:gd name="connsiteY402" fmla="*/ 668750 h 759237"/>
                <a:gd name="connsiteX403" fmla="*/ 349758 w 851344"/>
                <a:gd name="connsiteY403" fmla="*/ 662083 h 759237"/>
                <a:gd name="connsiteX404" fmla="*/ 363855 w 851344"/>
                <a:gd name="connsiteY404" fmla="*/ 661607 h 759237"/>
                <a:gd name="connsiteX405" fmla="*/ 374047 w 851344"/>
                <a:gd name="connsiteY405" fmla="*/ 654844 h 759237"/>
                <a:gd name="connsiteX406" fmla="*/ 373952 w 851344"/>
                <a:gd name="connsiteY406" fmla="*/ 649224 h 759237"/>
                <a:gd name="connsiteX407" fmla="*/ 370808 w 851344"/>
                <a:gd name="connsiteY407" fmla="*/ 648272 h 759237"/>
                <a:gd name="connsiteX408" fmla="*/ 365665 w 851344"/>
                <a:gd name="connsiteY408" fmla="*/ 649986 h 759237"/>
                <a:gd name="connsiteX409" fmla="*/ 367855 w 851344"/>
                <a:gd name="connsiteY409" fmla="*/ 654463 h 759237"/>
                <a:gd name="connsiteX410" fmla="*/ 351187 w 851344"/>
                <a:gd name="connsiteY410" fmla="*/ 656749 h 759237"/>
                <a:gd name="connsiteX411" fmla="*/ 346900 w 851344"/>
                <a:gd name="connsiteY411" fmla="*/ 653701 h 759237"/>
                <a:gd name="connsiteX412" fmla="*/ 347091 w 851344"/>
                <a:gd name="connsiteY412" fmla="*/ 644462 h 759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Lst>
              <a:rect l="l" t="t" r="r" b="b"/>
              <a:pathLst>
                <a:path w="851344" h="759237">
                  <a:moveTo>
                    <a:pt x="347091" y="644462"/>
                  </a:moveTo>
                  <a:lnTo>
                    <a:pt x="343186" y="644081"/>
                  </a:lnTo>
                  <a:lnTo>
                    <a:pt x="342995" y="651701"/>
                  </a:lnTo>
                  <a:lnTo>
                    <a:pt x="331280" y="649319"/>
                  </a:lnTo>
                  <a:lnTo>
                    <a:pt x="324136" y="657034"/>
                  </a:lnTo>
                  <a:lnTo>
                    <a:pt x="316516" y="648748"/>
                  </a:lnTo>
                  <a:lnTo>
                    <a:pt x="317754" y="642747"/>
                  </a:lnTo>
                  <a:lnTo>
                    <a:pt x="312896" y="637127"/>
                  </a:lnTo>
                  <a:lnTo>
                    <a:pt x="304895" y="633889"/>
                  </a:lnTo>
                  <a:lnTo>
                    <a:pt x="296037" y="640461"/>
                  </a:lnTo>
                  <a:lnTo>
                    <a:pt x="294037" y="636651"/>
                  </a:lnTo>
                  <a:lnTo>
                    <a:pt x="286608" y="636556"/>
                  </a:lnTo>
                  <a:lnTo>
                    <a:pt x="295751" y="623030"/>
                  </a:lnTo>
                  <a:lnTo>
                    <a:pt x="309658" y="622268"/>
                  </a:lnTo>
                  <a:lnTo>
                    <a:pt x="314992" y="618363"/>
                  </a:lnTo>
                  <a:lnTo>
                    <a:pt x="325279" y="623792"/>
                  </a:lnTo>
                  <a:lnTo>
                    <a:pt x="322516" y="607505"/>
                  </a:lnTo>
                  <a:lnTo>
                    <a:pt x="319754" y="610076"/>
                  </a:lnTo>
                  <a:lnTo>
                    <a:pt x="314516" y="601218"/>
                  </a:lnTo>
                  <a:lnTo>
                    <a:pt x="319088" y="595884"/>
                  </a:lnTo>
                  <a:lnTo>
                    <a:pt x="316706" y="590931"/>
                  </a:lnTo>
                  <a:lnTo>
                    <a:pt x="324326" y="581882"/>
                  </a:lnTo>
                  <a:lnTo>
                    <a:pt x="332899" y="582073"/>
                  </a:lnTo>
                  <a:lnTo>
                    <a:pt x="343567" y="572167"/>
                  </a:lnTo>
                  <a:lnTo>
                    <a:pt x="352425" y="574643"/>
                  </a:lnTo>
                  <a:lnTo>
                    <a:pt x="355282" y="567881"/>
                  </a:lnTo>
                  <a:lnTo>
                    <a:pt x="367379" y="561023"/>
                  </a:lnTo>
                  <a:lnTo>
                    <a:pt x="366808" y="558260"/>
                  </a:lnTo>
                  <a:lnTo>
                    <a:pt x="359093" y="556832"/>
                  </a:lnTo>
                  <a:lnTo>
                    <a:pt x="366046" y="555117"/>
                  </a:lnTo>
                  <a:lnTo>
                    <a:pt x="371189" y="546164"/>
                  </a:lnTo>
                  <a:lnTo>
                    <a:pt x="380143" y="540830"/>
                  </a:lnTo>
                  <a:lnTo>
                    <a:pt x="380048" y="532733"/>
                  </a:lnTo>
                  <a:lnTo>
                    <a:pt x="391668" y="524542"/>
                  </a:lnTo>
                  <a:lnTo>
                    <a:pt x="393573" y="517970"/>
                  </a:lnTo>
                  <a:lnTo>
                    <a:pt x="390049" y="515398"/>
                  </a:lnTo>
                  <a:lnTo>
                    <a:pt x="403003" y="504825"/>
                  </a:lnTo>
                  <a:lnTo>
                    <a:pt x="403955" y="495681"/>
                  </a:lnTo>
                  <a:lnTo>
                    <a:pt x="419958" y="486347"/>
                  </a:lnTo>
                  <a:lnTo>
                    <a:pt x="419005" y="478536"/>
                  </a:lnTo>
                  <a:lnTo>
                    <a:pt x="412623" y="478917"/>
                  </a:lnTo>
                  <a:lnTo>
                    <a:pt x="397859" y="466249"/>
                  </a:lnTo>
                  <a:lnTo>
                    <a:pt x="399002" y="453866"/>
                  </a:lnTo>
                  <a:lnTo>
                    <a:pt x="373761" y="438150"/>
                  </a:lnTo>
                  <a:lnTo>
                    <a:pt x="370046" y="429768"/>
                  </a:lnTo>
                  <a:lnTo>
                    <a:pt x="369189" y="432435"/>
                  </a:lnTo>
                  <a:lnTo>
                    <a:pt x="362712" y="431197"/>
                  </a:lnTo>
                  <a:lnTo>
                    <a:pt x="356997" y="409385"/>
                  </a:lnTo>
                  <a:lnTo>
                    <a:pt x="347853" y="427863"/>
                  </a:lnTo>
                  <a:lnTo>
                    <a:pt x="326803" y="428530"/>
                  </a:lnTo>
                  <a:lnTo>
                    <a:pt x="318516" y="421386"/>
                  </a:lnTo>
                  <a:lnTo>
                    <a:pt x="280988" y="415290"/>
                  </a:lnTo>
                  <a:lnTo>
                    <a:pt x="268795" y="424720"/>
                  </a:lnTo>
                  <a:lnTo>
                    <a:pt x="268319" y="431102"/>
                  </a:lnTo>
                  <a:lnTo>
                    <a:pt x="261271" y="430530"/>
                  </a:lnTo>
                  <a:lnTo>
                    <a:pt x="257270" y="425768"/>
                  </a:lnTo>
                  <a:lnTo>
                    <a:pt x="253175" y="434816"/>
                  </a:lnTo>
                  <a:lnTo>
                    <a:pt x="257556" y="437198"/>
                  </a:lnTo>
                  <a:lnTo>
                    <a:pt x="251746" y="438912"/>
                  </a:lnTo>
                  <a:lnTo>
                    <a:pt x="250507" y="444913"/>
                  </a:lnTo>
                  <a:lnTo>
                    <a:pt x="260223" y="447580"/>
                  </a:lnTo>
                  <a:lnTo>
                    <a:pt x="238887" y="454343"/>
                  </a:lnTo>
                  <a:lnTo>
                    <a:pt x="234696" y="466820"/>
                  </a:lnTo>
                  <a:lnTo>
                    <a:pt x="219075" y="477298"/>
                  </a:lnTo>
                  <a:lnTo>
                    <a:pt x="218980" y="485394"/>
                  </a:lnTo>
                  <a:lnTo>
                    <a:pt x="209645" y="489680"/>
                  </a:lnTo>
                  <a:lnTo>
                    <a:pt x="211550" y="493490"/>
                  </a:lnTo>
                  <a:lnTo>
                    <a:pt x="207836" y="499301"/>
                  </a:lnTo>
                  <a:lnTo>
                    <a:pt x="210408" y="503968"/>
                  </a:lnTo>
                  <a:lnTo>
                    <a:pt x="199263" y="509969"/>
                  </a:lnTo>
                  <a:lnTo>
                    <a:pt x="199644" y="521113"/>
                  </a:lnTo>
                  <a:lnTo>
                    <a:pt x="192881" y="530066"/>
                  </a:lnTo>
                  <a:lnTo>
                    <a:pt x="175546" y="532257"/>
                  </a:lnTo>
                  <a:lnTo>
                    <a:pt x="157734" y="543592"/>
                  </a:lnTo>
                  <a:lnTo>
                    <a:pt x="132112" y="552545"/>
                  </a:lnTo>
                  <a:lnTo>
                    <a:pt x="128588" y="559975"/>
                  </a:lnTo>
                  <a:lnTo>
                    <a:pt x="119825" y="562356"/>
                  </a:lnTo>
                  <a:lnTo>
                    <a:pt x="119825" y="562356"/>
                  </a:lnTo>
                  <a:lnTo>
                    <a:pt x="119825" y="553307"/>
                  </a:lnTo>
                  <a:lnTo>
                    <a:pt x="111633" y="553784"/>
                  </a:lnTo>
                  <a:lnTo>
                    <a:pt x="108204" y="531209"/>
                  </a:lnTo>
                  <a:lnTo>
                    <a:pt x="93821" y="524542"/>
                  </a:lnTo>
                  <a:lnTo>
                    <a:pt x="96393" y="518827"/>
                  </a:lnTo>
                  <a:lnTo>
                    <a:pt x="90107" y="507206"/>
                  </a:lnTo>
                  <a:lnTo>
                    <a:pt x="91059" y="489585"/>
                  </a:lnTo>
                  <a:lnTo>
                    <a:pt x="84582" y="481013"/>
                  </a:lnTo>
                  <a:lnTo>
                    <a:pt x="87249" y="476441"/>
                  </a:lnTo>
                  <a:lnTo>
                    <a:pt x="51530" y="477012"/>
                  </a:lnTo>
                  <a:lnTo>
                    <a:pt x="44768" y="471678"/>
                  </a:lnTo>
                  <a:lnTo>
                    <a:pt x="46006" y="466154"/>
                  </a:lnTo>
                  <a:lnTo>
                    <a:pt x="36290" y="466439"/>
                  </a:lnTo>
                  <a:lnTo>
                    <a:pt x="39434" y="452533"/>
                  </a:lnTo>
                  <a:lnTo>
                    <a:pt x="24575" y="456724"/>
                  </a:lnTo>
                  <a:lnTo>
                    <a:pt x="0" y="435483"/>
                  </a:lnTo>
                  <a:lnTo>
                    <a:pt x="5620" y="410051"/>
                  </a:lnTo>
                  <a:lnTo>
                    <a:pt x="16955" y="410432"/>
                  </a:lnTo>
                  <a:lnTo>
                    <a:pt x="20669" y="403765"/>
                  </a:lnTo>
                  <a:lnTo>
                    <a:pt x="10573" y="398717"/>
                  </a:lnTo>
                  <a:lnTo>
                    <a:pt x="11525" y="393287"/>
                  </a:lnTo>
                  <a:lnTo>
                    <a:pt x="26861" y="390335"/>
                  </a:lnTo>
                  <a:lnTo>
                    <a:pt x="28099" y="382619"/>
                  </a:lnTo>
                  <a:lnTo>
                    <a:pt x="40481" y="374428"/>
                  </a:lnTo>
                  <a:lnTo>
                    <a:pt x="38291" y="368522"/>
                  </a:lnTo>
                  <a:lnTo>
                    <a:pt x="46673" y="363093"/>
                  </a:lnTo>
                  <a:lnTo>
                    <a:pt x="47149" y="353473"/>
                  </a:lnTo>
                  <a:lnTo>
                    <a:pt x="47149" y="353473"/>
                  </a:lnTo>
                  <a:lnTo>
                    <a:pt x="55626" y="347948"/>
                  </a:lnTo>
                  <a:lnTo>
                    <a:pt x="57531" y="351092"/>
                  </a:lnTo>
                  <a:lnTo>
                    <a:pt x="58008" y="342233"/>
                  </a:lnTo>
                  <a:lnTo>
                    <a:pt x="54959" y="339471"/>
                  </a:lnTo>
                  <a:lnTo>
                    <a:pt x="61436" y="337280"/>
                  </a:lnTo>
                  <a:lnTo>
                    <a:pt x="66770" y="327946"/>
                  </a:lnTo>
                  <a:lnTo>
                    <a:pt x="61532" y="316040"/>
                  </a:lnTo>
                  <a:lnTo>
                    <a:pt x="67818" y="310325"/>
                  </a:lnTo>
                  <a:lnTo>
                    <a:pt x="60865" y="307181"/>
                  </a:lnTo>
                  <a:lnTo>
                    <a:pt x="54388" y="291370"/>
                  </a:lnTo>
                  <a:lnTo>
                    <a:pt x="56483" y="285655"/>
                  </a:lnTo>
                  <a:lnTo>
                    <a:pt x="52959" y="278130"/>
                  </a:lnTo>
                  <a:lnTo>
                    <a:pt x="57721" y="266033"/>
                  </a:lnTo>
                  <a:lnTo>
                    <a:pt x="57912" y="253937"/>
                  </a:lnTo>
                  <a:lnTo>
                    <a:pt x="57912" y="253937"/>
                  </a:lnTo>
                  <a:lnTo>
                    <a:pt x="56864" y="248984"/>
                  </a:lnTo>
                  <a:lnTo>
                    <a:pt x="61341" y="244031"/>
                  </a:lnTo>
                  <a:lnTo>
                    <a:pt x="61341" y="244031"/>
                  </a:lnTo>
                  <a:lnTo>
                    <a:pt x="64008" y="228981"/>
                  </a:lnTo>
                  <a:lnTo>
                    <a:pt x="55531" y="223171"/>
                  </a:lnTo>
                  <a:lnTo>
                    <a:pt x="47054" y="208979"/>
                  </a:lnTo>
                  <a:lnTo>
                    <a:pt x="52388" y="200120"/>
                  </a:lnTo>
                  <a:lnTo>
                    <a:pt x="73723" y="189738"/>
                  </a:lnTo>
                  <a:lnTo>
                    <a:pt x="78581" y="180880"/>
                  </a:lnTo>
                  <a:lnTo>
                    <a:pt x="83630" y="185928"/>
                  </a:lnTo>
                  <a:lnTo>
                    <a:pt x="83915" y="194786"/>
                  </a:lnTo>
                  <a:lnTo>
                    <a:pt x="91250" y="202216"/>
                  </a:lnTo>
                  <a:lnTo>
                    <a:pt x="108585" y="210217"/>
                  </a:lnTo>
                  <a:lnTo>
                    <a:pt x="120205" y="209074"/>
                  </a:lnTo>
                  <a:lnTo>
                    <a:pt x="119634" y="227171"/>
                  </a:lnTo>
                  <a:lnTo>
                    <a:pt x="143446" y="273558"/>
                  </a:lnTo>
                  <a:lnTo>
                    <a:pt x="142018" y="288608"/>
                  </a:lnTo>
                  <a:lnTo>
                    <a:pt x="150209" y="292608"/>
                  </a:lnTo>
                  <a:lnTo>
                    <a:pt x="155353" y="287560"/>
                  </a:lnTo>
                  <a:lnTo>
                    <a:pt x="153924" y="280416"/>
                  </a:lnTo>
                  <a:lnTo>
                    <a:pt x="173545" y="252413"/>
                  </a:lnTo>
                  <a:lnTo>
                    <a:pt x="183070" y="245364"/>
                  </a:lnTo>
                  <a:lnTo>
                    <a:pt x="189357" y="246698"/>
                  </a:lnTo>
                  <a:lnTo>
                    <a:pt x="195834" y="240221"/>
                  </a:lnTo>
                  <a:lnTo>
                    <a:pt x="194882" y="226790"/>
                  </a:lnTo>
                  <a:lnTo>
                    <a:pt x="209074" y="216789"/>
                  </a:lnTo>
                  <a:lnTo>
                    <a:pt x="213932" y="218789"/>
                  </a:lnTo>
                  <a:lnTo>
                    <a:pt x="227552" y="208121"/>
                  </a:lnTo>
                  <a:lnTo>
                    <a:pt x="237554" y="206978"/>
                  </a:lnTo>
                  <a:lnTo>
                    <a:pt x="245173" y="200597"/>
                  </a:lnTo>
                  <a:lnTo>
                    <a:pt x="263843" y="203073"/>
                  </a:lnTo>
                  <a:lnTo>
                    <a:pt x="291751" y="182785"/>
                  </a:lnTo>
                  <a:lnTo>
                    <a:pt x="298895" y="169926"/>
                  </a:lnTo>
                  <a:lnTo>
                    <a:pt x="316992" y="163354"/>
                  </a:lnTo>
                  <a:lnTo>
                    <a:pt x="319088" y="165735"/>
                  </a:lnTo>
                  <a:lnTo>
                    <a:pt x="319088" y="165735"/>
                  </a:lnTo>
                  <a:lnTo>
                    <a:pt x="322898" y="163544"/>
                  </a:lnTo>
                  <a:lnTo>
                    <a:pt x="322898" y="163544"/>
                  </a:lnTo>
                  <a:lnTo>
                    <a:pt x="330232" y="160020"/>
                  </a:lnTo>
                  <a:lnTo>
                    <a:pt x="338518" y="172879"/>
                  </a:lnTo>
                  <a:lnTo>
                    <a:pt x="345091" y="170974"/>
                  </a:lnTo>
                  <a:lnTo>
                    <a:pt x="358711" y="157639"/>
                  </a:lnTo>
                  <a:lnTo>
                    <a:pt x="362617" y="158020"/>
                  </a:lnTo>
                  <a:lnTo>
                    <a:pt x="368713" y="148304"/>
                  </a:lnTo>
                  <a:lnTo>
                    <a:pt x="367284" y="141351"/>
                  </a:lnTo>
                  <a:lnTo>
                    <a:pt x="371570" y="132493"/>
                  </a:lnTo>
                  <a:lnTo>
                    <a:pt x="386049" y="126397"/>
                  </a:lnTo>
                  <a:lnTo>
                    <a:pt x="399002" y="132398"/>
                  </a:lnTo>
                  <a:lnTo>
                    <a:pt x="403098" y="131445"/>
                  </a:lnTo>
                  <a:lnTo>
                    <a:pt x="403670" y="125921"/>
                  </a:lnTo>
                  <a:lnTo>
                    <a:pt x="419767" y="134493"/>
                  </a:lnTo>
                  <a:lnTo>
                    <a:pt x="425768" y="133636"/>
                  </a:lnTo>
                  <a:lnTo>
                    <a:pt x="433768" y="119920"/>
                  </a:lnTo>
                  <a:lnTo>
                    <a:pt x="423100" y="117634"/>
                  </a:lnTo>
                  <a:lnTo>
                    <a:pt x="420434" y="109823"/>
                  </a:lnTo>
                  <a:lnTo>
                    <a:pt x="424339" y="106204"/>
                  </a:lnTo>
                  <a:lnTo>
                    <a:pt x="445389" y="109442"/>
                  </a:lnTo>
                  <a:lnTo>
                    <a:pt x="454343" y="118110"/>
                  </a:lnTo>
                  <a:lnTo>
                    <a:pt x="466439" y="116491"/>
                  </a:lnTo>
                  <a:lnTo>
                    <a:pt x="479393" y="126302"/>
                  </a:lnTo>
                  <a:lnTo>
                    <a:pt x="483298" y="125635"/>
                  </a:lnTo>
                  <a:lnTo>
                    <a:pt x="485870" y="119348"/>
                  </a:lnTo>
                  <a:lnTo>
                    <a:pt x="507682" y="118110"/>
                  </a:lnTo>
                  <a:lnTo>
                    <a:pt x="513016" y="112681"/>
                  </a:lnTo>
                  <a:lnTo>
                    <a:pt x="528161" y="108966"/>
                  </a:lnTo>
                  <a:lnTo>
                    <a:pt x="521208" y="104680"/>
                  </a:lnTo>
                  <a:lnTo>
                    <a:pt x="521684" y="92869"/>
                  </a:lnTo>
                  <a:lnTo>
                    <a:pt x="529590" y="82677"/>
                  </a:lnTo>
                  <a:lnTo>
                    <a:pt x="557689" y="74581"/>
                  </a:lnTo>
                  <a:lnTo>
                    <a:pt x="569881" y="81344"/>
                  </a:lnTo>
                  <a:lnTo>
                    <a:pt x="580454" y="49625"/>
                  </a:lnTo>
                  <a:lnTo>
                    <a:pt x="578168" y="46958"/>
                  </a:lnTo>
                  <a:lnTo>
                    <a:pt x="581787" y="40577"/>
                  </a:lnTo>
                  <a:lnTo>
                    <a:pt x="579025" y="38767"/>
                  </a:lnTo>
                  <a:lnTo>
                    <a:pt x="584645" y="35338"/>
                  </a:lnTo>
                  <a:lnTo>
                    <a:pt x="582263" y="34385"/>
                  </a:lnTo>
                  <a:lnTo>
                    <a:pt x="585883" y="29147"/>
                  </a:lnTo>
                  <a:lnTo>
                    <a:pt x="584454" y="20288"/>
                  </a:lnTo>
                  <a:lnTo>
                    <a:pt x="584454" y="20288"/>
                  </a:lnTo>
                  <a:lnTo>
                    <a:pt x="584168" y="18764"/>
                  </a:lnTo>
                  <a:lnTo>
                    <a:pt x="584168" y="18764"/>
                  </a:lnTo>
                  <a:lnTo>
                    <a:pt x="585788" y="11621"/>
                  </a:lnTo>
                  <a:lnTo>
                    <a:pt x="595599" y="0"/>
                  </a:lnTo>
                  <a:lnTo>
                    <a:pt x="603599" y="6001"/>
                  </a:lnTo>
                  <a:lnTo>
                    <a:pt x="602456" y="12573"/>
                  </a:lnTo>
                  <a:lnTo>
                    <a:pt x="608457" y="20383"/>
                  </a:lnTo>
                  <a:lnTo>
                    <a:pt x="622745" y="34195"/>
                  </a:lnTo>
                  <a:lnTo>
                    <a:pt x="630555" y="32957"/>
                  </a:lnTo>
                  <a:lnTo>
                    <a:pt x="634651" y="40196"/>
                  </a:lnTo>
                  <a:lnTo>
                    <a:pt x="646462" y="39338"/>
                  </a:lnTo>
                  <a:lnTo>
                    <a:pt x="653796" y="44768"/>
                  </a:lnTo>
                  <a:lnTo>
                    <a:pt x="655130" y="54674"/>
                  </a:lnTo>
                  <a:lnTo>
                    <a:pt x="670274" y="68199"/>
                  </a:lnTo>
                  <a:lnTo>
                    <a:pt x="660749" y="81629"/>
                  </a:lnTo>
                  <a:lnTo>
                    <a:pt x="664940" y="86011"/>
                  </a:lnTo>
                  <a:lnTo>
                    <a:pt x="671799" y="86868"/>
                  </a:lnTo>
                  <a:lnTo>
                    <a:pt x="672560" y="90583"/>
                  </a:lnTo>
                  <a:lnTo>
                    <a:pt x="663797" y="98584"/>
                  </a:lnTo>
                  <a:lnTo>
                    <a:pt x="673513" y="103537"/>
                  </a:lnTo>
                  <a:lnTo>
                    <a:pt x="675418" y="110300"/>
                  </a:lnTo>
                  <a:lnTo>
                    <a:pt x="676942" y="104394"/>
                  </a:lnTo>
                  <a:lnTo>
                    <a:pt x="683038" y="102775"/>
                  </a:lnTo>
                  <a:lnTo>
                    <a:pt x="698373" y="86297"/>
                  </a:lnTo>
                  <a:lnTo>
                    <a:pt x="703516" y="71533"/>
                  </a:lnTo>
                  <a:lnTo>
                    <a:pt x="715042" y="62579"/>
                  </a:lnTo>
                  <a:lnTo>
                    <a:pt x="727043" y="59817"/>
                  </a:lnTo>
                  <a:lnTo>
                    <a:pt x="727139" y="68485"/>
                  </a:lnTo>
                  <a:lnTo>
                    <a:pt x="720757" y="77629"/>
                  </a:lnTo>
                  <a:lnTo>
                    <a:pt x="724662" y="84487"/>
                  </a:lnTo>
                  <a:lnTo>
                    <a:pt x="723900" y="113633"/>
                  </a:lnTo>
                  <a:lnTo>
                    <a:pt x="727139" y="116205"/>
                  </a:lnTo>
                  <a:lnTo>
                    <a:pt x="730853" y="111347"/>
                  </a:lnTo>
                  <a:lnTo>
                    <a:pt x="737140" y="114491"/>
                  </a:lnTo>
                  <a:lnTo>
                    <a:pt x="737425" y="133826"/>
                  </a:lnTo>
                  <a:lnTo>
                    <a:pt x="741521" y="136589"/>
                  </a:lnTo>
                  <a:lnTo>
                    <a:pt x="742759" y="143447"/>
                  </a:lnTo>
                  <a:lnTo>
                    <a:pt x="751904" y="144494"/>
                  </a:lnTo>
                  <a:lnTo>
                    <a:pt x="749332" y="161830"/>
                  </a:lnTo>
                  <a:lnTo>
                    <a:pt x="762000" y="175260"/>
                  </a:lnTo>
                  <a:lnTo>
                    <a:pt x="761048" y="193167"/>
                  </a:lnTo>
                  <a:lnTo>
                    <a:pt x="771525" y="192786"/>
                  </a:lnTo>
                  <a:lnTo>
                    <a:pt x="775335" y="197549"/>
                  </a:lnTo>
                  <a:lnTo>
                    <a:pt x="772763" y="200501"/>
                  </a:lnTo>
                  <a:lnTo>
                    <a:pt x="777526" y="220885"/>
                  </a:lnTo>
                  <a:lnTo>
                    <a:pt x="784574" y="214979"/>
                  </a:lnTo>
                  <a:lnTo>
                    <a:pt x="798766" y="220885"/>
                  </a:lnTo>
                  <a:lnTo>
                    <a:pt x="794195" y="227457"/>
                  </a:lnTo>
                  <a:lnTo>
                    <a:pt x="789623" y="228219"/>
                  </a:lnTo>
                  <a:lnTo>
                    <a:pt x="789718" y="234601"/>
                  </a:lnTo>
                  <a:lnTo>
                    <a:pt x="783622" y="243173"/>
                  </a:lnTo>
                  <a:lnTo>
                    <a:pt x="775716" y="248793"/>
                  </a:lnTo>
                  <a:lnTo>
                    <a:pt x="781050" y="254984"/>
                  </a:lnTo>
                  <a:lnTo>
                    <a:pt x="776288" y="259366"/>
                  </a:lnTo>
                  <a:lnTo>
                    <a:pt x="775240" y="269272"/>
                  </a:lnTo>
                  <a:lnTo>
                    <a:pt x="781622" y="282131"/>
                  </a:lnTo>
                  <a:lnTo>
                    <a:pt x="779145" y="294227"/>
                  </a:lnTo>
                  <a:lnTo>
                    <a:pt x="794861" y="296609"/>
                  </a:lnTo>
                  <a:lnTo>
                    <a:pt x="794004" y="307848"/>
                  </a:lnTo>
                  <a:lnTo>
                    <a:pt x="804482" y="327565"/>
                  </a:lnTo>
                  <a:lnTo>
                    <a:pt x="803720" y="335566"/>
                  </a:lnTo>
                  <a:lnTo>
                    <a:pt x="817055" y="349568"/>
                  </a:lnTo>
                  <a:lnTo>
                    <a:pt x="817721" y="360712"/>
                  </a:lnTo>
                  <a:lnTo>
                    <a:pt x="830961" y="365665"/>
                  </a:lnTo>
                  <a:lnTo>
                    <a:pt x="829151" y="374047"/>
                  </a:lnTo>
                  <a:lnTo>
                    <a:pt x="836009" y="376238"/>
                  </a:lnTo>
                  <a:lnTo>
                    <a:pt x="825532" y="387096"/>
                  </a:lnTo>
                  <a:lnTo>
                    <a:pt x="828866" y="392049"/>
                  </a:lnTo>
                  <a:lnTo>
                    <a:pt x="822103" y="400526"/>
                  </a:lnTo>
                  <a:lnTo>
                    <a:pt x="821627" y="407861"/>
                  </a:lnTo>
                  <a:lnTo>
                    <a:pt x="809434" y="419481"/>
                  </a:lnTo>
                  <a:lnTo>
                    <a:pt x="819912" y="417481"/>
                  </a:lnTo>
                  <a:lnTo>
                    <a:pt x="826103" y="424815"/>
                  </a:lnTo>
                  <a:lnTo>
                    <a:pt x="835247" y="418814"/>
                  </a:lnTo>
                  <a:lnTo>
                    <a:pt x="838772" y="424625"/>
                  </a:lnTo>
                  <a:lnTo>
                    <a:pt x="851345" y="417767"/>
                  </a:lnTo>
                  <a:lnTo>
                    <a:pt x="851345" y="417767"/>
                  </a:lnTo>
                  <a:lnTo>
                    <a:pt x="838391" y="425577"/>
                  </a:lnTo>
                  <a:lnTo>
                    <a:pt x="834390" y="421577"/>
                  </a:lnTo>
                  <a:lnTo>
                    <a:pt x="826675" y="426053"/>
                  </a:lnTo>
                  <a:lnTo>
                    <a:pt x="818293" y="433769"/>
                  </a:lnTo>
                  <a:lnTo>
                    <a:pt x="823913" y="441103"/>
                  </a:lnTo>
                  <a:lnTo>
                    <a:pt x="808482" y="440912"/>
                  </a:lnTo>
                  <a:lnTo>
                    <a:pt x="806101" y="447770"/>
                  </a:lnTo>
                  <a:lnTo>
                    <a:pt x="797338" y="449390"/>
                  </a:lnTo>
                  <a:lnTo>
                    <a:pt x="795814" y="456152"/>
                  </a:lnTo>
                  <a:lnTo>
                    <a:pt x="791147" y="456533"/>
                  </a:lnTo>
                  <a:lnTo>
                    <a:pt x="791909" y="462534"/>
                  </a:lnTo>
                  <a:lnTo>
                    <a:pt x="774002" y="458819"/>
                  </a:lnTo>
                  <a:lnTo>
                    <a:pt x="769811" y="465773"/>
                  </a:lnTo>
                  <a:lnTo>
                    <a:pt x="761905" y="466154"/>
                  </a:lnTo>
                  <a:lnTo>
                    <a:pt x="742759" y="477584"/>
                  </a:lnTo>
                  <a:lnTo>
                    <a:pt x="740855" y="482632"/>
                  </a:lnTo>
                  <a:lnTo>
                    <a:pt x="746665" y="485585"/>
                  </a:lnTo>
                  <a:lnTo>
                    <a:pt x="745236" y="489585"/>
                  </a:lnTo>
                  <a:lnTo>
                    <a:pt x="731711" y="490728"/>
                  </a:lnTo>
                  <a:lnTo>
                    <a:pt x="728758" y="486251"/>
                  </a:lnTo>
                  <a:lnTo>
                    <a:pt x="721328" y="496824"/>
                  </a:lnTo>
                  <a:lnTo>
                    <a:pt x="710089" y="503206"/>
                  </a:lnTo>
                  <a:lnTo>
                    <a:pt x="708946" y="511016"/>
                  </a:lnTo>
                  <a:lnTo>
                    <a:pt x="693515" y="518351"/>
                  </a:lnTo>
                  <a:lnTo>
                    <a:pt x="667131" y="542068"/>
                  </a:lnTo>
                  <a:lnTo>
                    <a:pt x="660273" y="551498"/>
                  </a:lnTo>
                  <a:lnTo>
                    <a:pt x="664559" y="561404"/>
                  </a:lnTo>
                  <a:lnTo>
                    <a:pt x="655606" y="567309"/>
                  </a:lnTo>
                  <a:lnTo>
                    <a:pt x="654653" y="571976"/>
                  </a:lnTo>
                  <a:lnTo>
                    <a:pt x="647129" y="574739"/>
                  </a:lnTo>
                  <a:lnTo>
                    <a:pt x="639509" y="590360"/>
                  </a:lnTo>
                  <a:lnTo>
                    <a:pt x="631507" y="588264"/>
                  </a:lnTo>
                  <a:lnTo>
                    <a:pt x="620649" y="592741"/>
                  </a:lnTo>
                  <a:lnTo>
                    <a:pt x="616268" y="586931"/>
                  </a:lnTo>
                  <a:lnTo>
                    <a:pt x="605790" y="588359"/>
                  </a:lnTo>
                  <a:lnTo>
                    <a:pt x="605028" y="583883"/>
                  </a:lnTo>
                  <a:lnTo>
                    <a:pt x="586835" y="588264"/>
                  </a:lnTo>
                  <a:lnTo>
                    <a:pt x="573214" y="585502"/>
                  </a:lnTo>
                  <a:lnTo>
                    <a:pt x="566357" y="592741"/>
                  </a:lnTo>
                  <a:lnTo>
                    <a:pt x="557689" y="593884"/>
                  </a:lnTo>
                  <a:lnTo>
                    <a:pt x="555022" y="600647"/>
                  </a:lnTo>
                  <a:lnTo>
                    <a:pt x="549783" y="603409"/>
                  </a:lnTo>
                  <a:lnTo>
                    <a:pt x="549117" y="590455"/>
                  </a:lnTo>
                  <a:lnTo>
                    <a:pt x="536829" y="593217"/>
                  </a:lnTo>
                  <a:lnTo>
                    <a:pt x="533686" y="590360"/>
                  </a:lnTo>
                  <a:lnTo>
                    <a:pt x="532352" y="599694"/>
                  </a:lnTo>
                  <a:lnTo>
                    <a:pt x="528542" y="601885"/>
                  </a:lnTo>
                  <a:lnTo>
                    <a:pt x="533591" y="609219"/>
                  </a:lnTo>
                  <a:lnTo>
                    <a:pt x="526637" y="608076"/>
                  </a:lnTo>
                  <a:lnTo>
                    <a:pt x="516541" y="613315"/>
                  </a:lnTo>
                  <a:lnTo>
                    <a:pt x="501110" y="611029"/>
                  </a:lnTo>
                  <a:lnTo>
                    <a:pt x="495967" y="619220"/>
                  </a:lnTo>
                  <a:lnTo>
                    <a:pt x="477012" y="625221"/>
                  </a:lnTo>
                  <a:lnTo>
                    <a:pt x="470535" y="622649"/>
                  </a:lnTo>
                  <a:lnTo>
                    <a:pt x="473678" y="628174"/>
                  </a:lnTo>
                  <a:lnTo>
                    <a:pt x="461963" y="635794"/>
                  </a:lnTo>
                  <a:lnTo>
                    <a:pt x="459105" y="630079"/>
                  </a:lnTo>
                  <a:lnTo>
                    <a:pt x="455866" y="639604"/>
                  </a:lnTo>
                  <a:lnTo>
                    <a:pt x="448913" y="644747"/>
                  </a:lnTo>
                  <a:lnTo>
                    <a:pt x="442626" y="643128"/>
                  </a:lnTo>
                  <a:lnTo>
                    <a:pt x="435673" y="647700"/>
                  </a:lnTo>
                  <a:lnTo>
                    <a:pt x="431387" y="644176"/>
                  </a:lnTo>
                  <a:lnTo>
                    <a:pt x="426720" y="647224"/>
                  </a:lnTo>
                  <a:lnTo>
                    <a:pt x="420243" y="657892"/>
                  </a:lnTo>
                  <a:lnTo>
                    <a:pt x="409480" y="664274"/>
                  </a:lnTo>
                  <a:lnTo>
                    <a:pt x="411956" y="667036"/>
                  </a:lnTo>
                  <a:lnTo>
                    <a:pt x="409099" y="673037"/>
                  </a:lnTo>
                  <a:lnTo>
                    <a:pt x="393859" y="682657"/>
                  </a:lnTo>
                  <a:lnTo>
                    <a:pt x="393287" y="687610"/>
                  </a:lnTo>
                  <a:lnTo>
                    <a:pt x="397097" y="692753"/>
                  </a:lnTo>
                  <a:lnTo>
                    <a:pt x="389954" y="699040"/>
                  </a:lnTo>
                  <a:lnTo>
                    <a:pt x="383857" y="696944"/>
                  </a:lnTo>
                  <a:lnTo>
                    <a:pt x="387953" y="706946"/>
                  </a:lnTo>
                  <a:lnTo>
                    <a:pt x="380238" y="704755"/>
                  </a:lnTo>
                  <a:lnTo>
                    <a:pt x="375571" y="711708"/>
                  </a:lnTo>
                  <a:lnTo>
                    <a:pt x="368618" y="704659"/>
                  </a:lnTo>
                  <a:lnTo>
                    <a:pt x="359093" y="709803"/>
                  </a:lnTo>
                  <a:lnTo>
                    <a:pt x="360616" y="713994"/>
                  </a:lnTo>
                  <a:lnTo>
                    <a:pt x="367951" y="716851"/>
                  </a:lnTo>
                  <a:lnTo>
                    <a:pt x="364807" y="723995"/>
                  </a:lnTo>
                  <a:lnTo>
                    <a:pt x="359188" y="722852"/>
                  </a:lnTo>
                  <a:lnTo>
                    <a:pt x="351758" y="710851"/>
                  </a:lnTo>
                  <a:lnTo>
                    <a:pt x="346424" y="711232"/>
                  </a:lnTo>
                  <a:lnTo>
                    <a:pt x="350234" y="714280"/>
                  </a:lnTo>
                  <a:lnTo>
                    <a:pt x="347567" y="716471"/>
                  </a:lnTo>
                  <a:lnTo>
                    <a:pt x="340519" y="712375"/>
                  </a:lnTo>
                  <a:lnTo>
                    <a:pt x="337375" y="715709"/>
                  </a:lnTo>
                  <a:lnTo>
                    <a:pt x="339566" y="720185"/>
                  </a:lnTo>
                  <a:lnTo>
                    <a:pt x="329851" y="724853"/>
                  </a:lnTo>
                  <a:lnTo>
                    <a:pt x="345948" y="731234"/>
                  </a:lnTo>
                  <a:lnTo>
                    <a:pt x="343567" y="737140"/>
                  </a:lnTo>
                  <a:lnTo>
                    <a:pt x="330232" y="735044"/>
                  </a:lnTo>
                  <a:lnTo>
                    <a:pt x="316516" y="744474"/>
                  </a:lnTo>
                  <a:lnTo>
                    <a:pt x="302419" y="743426"/>
                  </a:lnTo>
                  <a:lnTo>
                    <a:pt x="291179" y="748760"/>
                  </a:lnTo>
                  <a:lnTo>
                    <a:pt x="287179" y="746665"/>
                  </a:lnTo>
                  <a:lnTo>
                    <a:pt x="283464" y="759238"/>
                  </a:lnTo>
                  <a:lnTo>
                    <a:pt x="275654" y="758666"/>
                  </a:lnTo>
                  <a:lnTo>
                    <a:pt x="272891" y="750570"/>
                  </a:lnTo>
                  <a:lnTo>
                    <a:pt x="277177" y="747998"/>
                  </a:lnTo>
                  <a:lnTo>
                    <a:pt x="272510" y="739426"/>
                  </a:lnTo>
                  <a:lnTo>
                    <a:pt x="276320" y="735425"/>
                  </a:lnTo>
                  <a:lnTo>
                    <a:pt x="278987" y="737997"/>
                  </a:lnTo>
                  <a:lnTo>
                    <a:pt x="280511" y="733901"/>
                  </a:lnTo>
                  <a:lnTo>
                    <a:pt x="276034" y="731139"/>
                  </a:lnTo>
                  <a:lnTo>
                    <a:pt x="270415" y="732663"/>
                  </a:lnTo>
                  <a:lnTo>
                    <a:pt x="271463" y="727043"/>
                  </a:lnTo>
                  <a:lnTo>
                    <a:pt x="277083" y="723329"/>
                  </a:lnTo>
                  <a:lnTo>
                    <a:pt x="286417" y="727043"/>
                  </a:lnTo>
                  <a:lnTo>
                    <a:pt x="292894" y="721233"/>
                  </a:lnTo>
                  <a:lnTo>
                    <a:pt x="300800" y="720376"/>
                  </a:lnTo>
                  <a:lnTo>
                    <a:pt x="298704" y="714661"/>
                  </a:lnTo>
                  <a:lnTo>
                    <a:pt x="304419" y="707326"/>
                  </a:lnTo>
                  <a:lnTo>
                    <a:pt x="312706" y="714375"/>
                  </a:lnTo>
                  <a:lnTo>
                    <a:pt x="339376" y="704279"/>
                  </a:lnTo>
                  <a:lnTo>
                    <a:pt x="342424" y="696087"/>
                  </a:lnTo>
                  <a:lnTo>
                    <a:pt x="336232" y="688086"/>
                  </a:lnTo>
                  <a:lnTo>
                    <a:pt x="332041" y="689801"/>
                  </a:lnTo>
                  <a:lnTo>
                    <a:pt x="329946" y="686276"/>
                  </a:lnTo>
                  <a:lnTo>
                    <a:pt x="339947" y="681418"/>
                  </a:lnTo>
                  <a:lnTo>
                    <a:pt x="336042" y="681514"/>
                  </a:lnTo>
                  <a:lnTo>
                    <a:pt x="338328" y="678085"/>
                  </a:lnTo>
                  <a:lnTo>
                    <a:pt x="333851" y="678942"/>
                  </a:lnTo>
                  <a:lnTo>
                    <a:pt x="330898" y="674465"/>
                  </a:lnTo>
                  <a:lnTo>
                    <a:pt x="347282" y="674180"/>
                  </a:lnTo>
                  <a:lnTo>
                    <a:pt x="350996" y="668750"/>
                  </a:lnTo>
                  <a:lnTo>
                    <a:pt x="349758" y="662083"/>
                  </a:lnTo>
                  <a:lnTo>
                    <a:pt x="363855" y="661607"/>
                  </a:lnTo>
                  <a:lnTo>
                    <a:pt x="374047" y="654844"/>
                  </a:lnTo>
                  <a:lnTo>
                    <a:pt x="373952" y="649224"/>
                  </a:lnTo>
                  <a:lnTo>
                    <a:pt x="370808" y="648272"/>
                  </a:lnTo>
                  <a:lnTo>
                    <a:pt x="365665" y="649986"/>
                  </a:lnTo>
                  <a:lnTo>
                    <a:pt x="367855" y="654463"/>
                  </a:lnTo>
                  <a:lnTo>
                    <a:pt x="351187" y="656749"/>
                  </a:lnTo>
                  <a:lnTo>
                    <a:pt x="346900" y="653701"/>
                  </a:lnTo>
                  <a:lnTo>
                    <a:pt x="347091" y="644462"/>
                  </a:lnTo>
                  <a:close/>
                </a:path>
              </a:pathLst>
            </a:custGeom>
            <a:grpFill/>
            <a:ln w="3175" cap="flat">
              <a:solidFill>
                <a:schemeClr val="bg1">
                  <a:lumMod val="50000"/>
                </a:schemeClr>
              </a:solid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8BD7B8E0-4952-1FB4-D8E8-D816426C2EB2}"/>
                </a:ext>
              </a:extLst>
            </p:cNvPr>
            <p:cNvSpPr/>
            <p:nvPr/>
          </p:nvSpPr>
          <p:spPr>
            <a:xfrm>
              <a:off x="8526494" y="5948838"/>
              <a:ext cx="7048" cy="12859"/>
            </a:xfrm>
            <a:custGeom>
              <a:avLst/>
              <a:gdLst>
                <a:gd name="connsiteX0" fmla="*/ 3715 w 7048"/>
                <a:gd name="connsiteY0" fmla="*/ 5525 h 12859"/>
                <a:gd name="connsiteX1" fmla="*/ 7048 w 7048"/>
                <a:gd name="connsiteY1" fmla="*/ 10383 h 12859"/>
                <a:gd name="connsiteX2" fmla="*/ 2953 w 7048"/>
                <a:gd name="connsiteY2" fmla="*/ 12859 h 12859"/>
                <a:gd name="connsiteX3" fmla="*/ 1143 w 7048"/>
                <a:gd name="connsiteY3" fmla="*/ 6287 h 12859"/>
                <a:gd name="connsiteX4" fmla="*/ 3715 w 7048"/>
                <a:gd name="connsiteY4" fmla="*/ 5525 h 12859"/>
                <a:gd name="connsiteX5" fmla="*/ 3524 w 7048"/>
                <a:gd name="connsiteY5" fmla="*/ 0 h 12859"/>
                <a:gd name="connsiteX6" fmla="*/ 4858 w 7048"/>
                <a:gd name="connsiteY6" fmla="*/ 3143 h 12859"/>
                <a:gd name="connsiteX7" fmla="*/ 0 w 7048"/>
                <a:gd name="connsiteY7" fmla="*/ 3810 h 12859"/>
                <a:gd name="connsiteX8" fmla="*/ 3524 w 7048"/>
                <a:gd name="connsiteY8" fmla="*/ 0 h 12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48" h="12859">
                  <a:moveTo>
                    <a:pt x="3715" y="5525"/>
                  </a:moveTo>
                  <a:lnTo>
                    <a:pt x="7048" y="10383"/>
                  </a:lnTo>
                  <a:lnTo>
                    <a:pt x="2953" y="12859"/>
                  </a:lnTo>
                  <a:lnTo>
                    <a:pt x="1143" y="6287"/>
                  </a:lnTo>
                  <a:lnTo>
                    <a:pt x="3715" y="5525"/>
                  </a:lnTo>
                  <a:close/>
                  <a:moveTo>
                    <a:pt x="3524" y="0"/>
                  </a:moveTo>
                  <a:lnTo>
                    <a:pt x="4858" y="3143"/>
                  </a:lnTo>
                  <a:lnTo>
                    <a:pt x="0" y="3810"/>
                  </a:lnTo>
                  <a:lnTo>
                    <a:pt x="3524" y="0"/>
                  </a:lnTo>
                  <a:close/>
                </a:path>
              </a:pathLst>
            </a:custGeom>
            <a:grpFill/>
            <a:ln w="3175" cap="flat">
              <a:solidFill>
                <a:schemeClr val="bg1">
                  <a:lumMod val="50000"/>
                </a:schemeClr>
              </a:solid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B1CB315-7E6E-5ADB-1DEC-589D26053216}"/>
                </a:ext>
              </a:extLst>
            </p:cNvPr>
            <p:cNvSpPr/>
            <p:nvPr/>
          </p:nvSpPr>
          <p:spPr>
            <a:xfrm>
              <a:off x="6558819" y="1094517"/>
              <a:ext cx="3477482" cy="2745485"/>
            </a:xfrm>
            <a:custGeom>
              <a:avLst/>
              <a:gdLst>
                <a:gd name="connsiteX0" fmla="*/ 2925413 w 3477482"/>
                <a:gd name="connsiteY0" fmla="*/ 0 h 2745485"/>
                <a:gd name="connsiteX1" fmla="*/ 2938844 w 3477482"/>
                <a:gd name="connsiteY1" fmla="*/ 14288 h 2745485"/>
                <a:gd name="connsiteX2" fmla="*/ 2945892 w 3477482"/>
                <a:gd name="connsiteY2" fmla="*/ 16955 h 2745485"/>
                <a:gd name="connsiteX3" fmla="*/ 2946940 w 3477482"/>
                <a:gd name="connsiteY3" fmla="*/ 26956 h 2745485"/>
                <a:gd name="connsiteX4" fmla="*/ 2944273 w 3477482"/>
                <a:gd name="connsiteY4" fmla="*/ 30290 h 2745485"/>
                <a:gd name="connsiteX5" fmla="*/ 2952655 w 3477482"/>
                <a:gd name="connsiteY5" fmla="*/ 37624 h 2745485"/>
                <a:gd name="connsiteX6" fmla="*/ 2955989 w 3477482"/>
                <a:gd name="connsiteY6" fmla="*/ 36957 h 2745485"/>
                <a:gd name="connsiteX7" fmla="*/ 2958751 w 3477482"/>
                <a:gd name="connsiteY7" fmla="*/ 47816 h 2745485"/>
                <a:gd name="connsiteX8" fmla="*/ 2963895 w 3477482"/>
                <a:gd name="connsiteY8" fmla="*/ 53531 h 2745485"/>
                <a:gd name="connsiteX9" fmla="*/ 2960275 w 3477482"/>
                <a:gd name="connsiteY9" fmla="*/ 62579 h 2745485"/>
                <a:gd name="connsiteX10" fmla="*/ 2951321 w 3477482"/>
                <a:gd name="connsiteY10" fmla="*/ 67818 h 2745485"/>
                <a:gd name="connsiteX11" fmla="*/ 2944558 w 3477482"/>
                <a:gd name="connsiteY11" fmla="*/ 84677 h 2745485"/>
                <a:gd name="connsiteX12" fmla="*/ 2938748 w 3477482"/>
                <a:gd name="connsiteY12" fmla="*/ 88297 h 2745485"/>
                <a:gd name="connsiteX13" fmla="*/ 2938177 w 3477482"/>
                <a:gd name="connsiteY13" fmla="*/ 99251 h 2745485"/>
                <a:gd name="connsiteX14" fmla="*/ 2923985 w 3477482"/>
                <a:gd name="connsiteY14" fmla="*/ 111538 h 2745485"/>
                <a:gd name="connsiteX15" fmla="*/ 2912078 w 3477482"/>
                <a:gd name="connsiteY15" fmla="*/ 128492 h 2745485"/>
                <a:gd name="connsiteX16" fmla="*/ 2901315 w 3477482"/>
                <a:gd name="connsiteY16" fmla="*/ 133636 h 2745485"/>
                <a:gd name="connsiteX17" fmla="*/ 2888837 w 3477482"/>
                <a:gd name="connsiteY17" fmla="*/ 146876 h 2745485"/>
                <a:gd name="connsiteX18" fmla="*/ 2892648 w 3477482"/>
                <a:gd name="connsiteY18" fmla="*/ 150876 h 2745485"/>
                <a:gd name="connsiteX19" fmla="*/ 2904554 w 3477482"/>
                <a:gd name="connsiteY19" fmla="*/ 151829 h 2745485"/>
                <a:gd name="connsiteX20" fmla="*/ 2909221 w 3477482"/>
                <a:gd name="connsiteY20" fmla="*/ 160115 h 2745485"/>
                <a:gd name="connsiteX21" fmla="*/ 2914364 w 3477482"/>
                <a:gd name="connsiteY21" fmla="*/ 160973 h 2745485"/>
                <a:gd name="connsiteX22" fmla="*/ 2928176 w 3477482"/>
                <a:gd name="connsiteY22" fmla="*/ 174212 h 2745485"/>
                <a:gd name="connsiteX23" fmla="*/ 2943702 w 3477482"/>
                <a:gd name="connsiteY23" fmla="*/ 176975 h 2745485"/>
                <a:gd name="connsiteX24" fmla="*/ 2951607 w 3477482"/>
                <a:gd name="connsiteY24" fmla="*/ 201454 h 2745485"/>
                <a:gd name="connsiteX25" fmla="*/ 2966180 w 3477482"/>
                <a:gd name="connsiteY25" fmla="*/ 208217 h 2745485"/>
                <a:gd name="connsiteX26" fmla="*/ 2975039 w 3477482"/>
                <a:gd name="connsiteY26" fmla="*/ 208598 h 2745485"/>
                <a:gd name="connsiteX27" fmla="*/ 2979706 w 3477482"/>
                <a:gd name="connsiteY27" fmla="*/ 205264 h 2745485"/>
                <a:gd name="connsiteX28" fmla="*/ 2990279 w 3477482"/>
                <a:gd name="connsiteY28" fmla="*/ 189738 h 2745485"/>
                <a:gd name="connsiteX29" fmla="*/ 2990850 w 3477482"/>
                <a:gd name="connsiteY29" fmla="*/ 182785 h 2745485"/>
                <a:gd name="connsiteX30" fmla="*/ 2996946 w 3477482"/>
                <a:gd name="connsiteY30" fmla="*/ 180023 h 2745485"/>
                <a:gd name="connsiteX31" fmla="*/ 2995708 w 3477482"/>
                <a:gd name="connsiteY31" fmla="*/ 177451 h 2745485"/>
                <a:gd name="connsiteX32" fmla="*/ 3005995 w 3477482"/>
                <a:gd name="connsiteY32" fmla="*/ 162687 h 2745485"/>
                <a:gd name="connsiteX33" fmla="*/ 3011043 w 3477482"/>
                <a:gd name="connsiteY33" fmla="*/ 171641 h 2745485"/>
                <a:gd name="connsiteX34" fmla="*/ 3023426 w 3477482"/>
                <a:gd name="connsiteY34" fmla="*/ 170498 h 2745485"/>
                <a:gd name="connsiteX35" fmla="*/ 3027426 w 3477482"/>
                <a:gd name="connsiteY35" fmla="*/ 182785 h 2745485"/>
                <a:gd name="connsiteX36" fmla="*/ 3035141 w 3477482"/>
                <a:gd name="connsiteY36" fmla="*/ 189738 h 2745485"/>
                <a:gd name="connsiteX37" fmla="*/ 3039904 w 3477482"/>
                <a:gd name="connsiteY37" fmla="*/ 186500 h 2745485"/>
                <a:gd name="connsiteX38" fmla="*/ 3044095 w 3477482"/>
                <a:gd name="connsiteY38" fmla="*/ 195548 h 2745485"/>
                <a:gd name="connsiteX39" fmla="*/ 3043619 w 3477482"/>
                <a:gd name="connsiteY39" fmla="*/ 205740 h 2745485"/>
                <a:gd name="connsiteX40" fmla="*/ 3056668 w 3477482"/>
                <a:gd name="connsiteY40" fmla="*/ 211550 h 2745485"/>
                <a:gd name="connsiteX41" fmla="*/ 3067812 w 3477482"/>
                <a:gd name="connsiteY41" fmla="*/ 209550 h 2745485"/>
                <a:gd name="connsiteX42" fmla="*/ 3071622 w 3477482"/>
                <a:gd name="connsiteY42" fmla="*/ 213551 h 2745485"/>
                <a:gd name="connsiteX43" fmla="*/ 3077908 w 3477482"/>
                <a:gd name="connsiteY43" fmla="*/ 211455 h 2745485"/>
                <a:gd name="connsiteX44" fmla="*/ 3080861 w 3477482"/>
                <a:gd name="connsiteY44" fmla="*/ 214217 h 2745485"/>
                <a:gd name="connsiteX45" fmla="*/ 3078766 w 3477482"/>
                <a:gd name="connsiteY45" fmla="*/ 228791 h 2745485"/>
                <a:gd name="connsiteX46" fmla="*/ 3074860 w 3477482"/>
                <a:gd name="connsiteY46" fmla="*/ 233648 h 2745485"/>
                <a:gd name="connsiteX47" fmla="*/ 3062002 w 3477482"/>
                <a:gd name="connsiteY47" fmla="*/ 236982 h 2745485"/>
                <a:gd name="connsiteX48" fmla="*/ 3061240 w 3477482"/>
                <a:gd name="connsiteY48" fmla="*/ 250603 h 2745485"/>
                <a:gd name="connsiteX49" fmla="*/ 3064383 w 3477482"/>
                <a:gd name="connsiteY49" fmla="*/ 252127 h 2745485"/>
                <a:gd name="connsiteX50" fmla="*/ 3067622 w 3477482"/>
                <a:gd name="connsiteY50" fmla="*/ 267557 h 2745485"/>
                <a:gd name="connsiteX51" fmla="*/ 3073527 w 3477482"/>
                <a:gd name="connsiteY51" fmla="*/ 267843 h 2745485"/>
                <a:gd name="connsiteX52" fmla="*/ 3071146 w 3477482"/>
                <a:gd name="connsiteY52" fmla="*/ 285083 h 2745485"/>
                <a:gd name="connsiteX53" fmla="*/ 3079051 w 3477482"/>
                <a:gd name="connsiteY53" fmla="*/ 306610 h 2745485"/>
                <a:gd name="connsiteX54" fmla="*/ 3076385 w 3477482"/>
                <a:gd name="connsiteY54" fmla="*/ 313563 h 2745485"/>
                <a:gd name="connsiteX55" fmla="*/ 3089243 w 3477482"/>
                <a:gd name="connsiteY55" fmla="*/ 340043 h 2745485"/>
                <a:gd name="connsiteX56" fmla="*/ 3086291 w 3477482"/>
                <a:gd name="connsiteY56" fmla="*/ 344234 h 2745485"/>
                <a:gd name="connsiteX57" fmla="*/ 3092673 w 3477482"/>
                <a:gd name="connsiteY57" fmla="*/ 352425 h 2745485"/>
                <a:gd name="connsiteX58" fmla="*/ 3088958 w 3477482"/>
                <a:gd name="connsiteY58" fmla="*/ 364903 h 2745485"/>
                <a:gd name="connsiteX59" fmla="*/ 3094482 w 3477482"/>
                <a:gd name="connsiteY59" fmla="*/ 371094 h 2745485"/>
                <a:gd name="connsiteX60" fmla="*/ 3094768 w 3477482"/>
                <a:gd name="connsiteY60" fmla="*/ 376619 h 2745485"/>
                <a:gd name="connsiteX61" fmla="*/ 3101912 w 3477482"/>
                <a:gd name="connsiteY61" fmla="*/ 380905 h 2745485"/>
                <a:gd name="connsiteX62" fmla="*/ 3102388 w 3477482"/>
                <a:gd name="connsiteY62" fmla="*/ 390239 h 2745485"/>
                <a:gd name="connsiteX63" fmla="*/ 3106579 w 3477482"/>
                <a:gd name="connsiteY63" fmla="*/ 396621 h 2745485"/>
                <a:gd name="connsiteX64" fmla="*/ 3114770 w 3477482"/>
                <a:gd name="connsiteY64" fmla="*/ 395097 h 2745485"/>
                <a:gd name="connsiteX65" fmla="*/ 3141345 w 3477482"/>
                <a:gd name="connsiteY65" fmla="*/ 408527 h 2745485"/>
                <a:gd name="connsiteX66" fmla="*/ 3147251 w 3477482"/>
                <a:gd name="connsiteY66" fmla="*/ 404432 h 2745485"/>
                <a:gd name="connsiteX67" fmla="*/ 3160585 w 3477482"/>
                <a:gd name="connsiteY67" fmla="*/ 404527 h 2745485"/>
                <a:gd name="connsiteX68" fmla="*/ 3163443 w 3477482"/>
                <a:gd name="connsiteY68" fmla="*/ 401193 h 2745485"/>
                <a:gd name="connsiteX69" fmla="*/ 3173635 w 3477482"/>
                <a:gd name="connsiteY69" fmla="*/ 401288 h 2745485"/>
                <a:gd name="connsiteX70" fmla="*/ 3186113 w 3477482"/>
                <a:gd name="connsiteY70" fmla="*/ 395478 h 2745485"/>
                <a:gd name="connsiteX71" fmla="*/ 3192875 w 3477482"/>
                <a:gd name="connsiteY71" fmla="*/ 380143 h 2745485"/>
                <a:gd name="connsiteX72" fmla="*/ 3202020 w 3477482"/>
                <a:gd name="connsiteY72" fmla="*/ 387477 h 2745485"/>
                <a:gd name="connsiteX73" fmla="*/ 3207830 w 3477482"/>
                <a:gd name="connsiteY73" fmla="*/ 386239 h 2745485"/>
                <a:gd name="connsiteX74" fmla="*/ 3217926 w 3477482"/>
                <a:gd name="connsiteY74" fmla="*/ 399098 h 2745485"/>
                <a:gd name="connsiteX75" fmla="*/ 3226117 w 3477482"/>
                <a:gd name="connsiteY75" fmla="*/ 394907 h 2745485"/>
                <a:gd name="connsiteX76" fmla="*/ 3235357 w 3477482"/>
                <a:gd name="connsiteY76" fmla="*/ 395288 h 2745485"/>
                <a:gd name="connsiteX77" fmla="*/ 3238691 w 3477482"/>
                <a:gd name="connsiteY77" fmla="*/ 391097 h 2745485"/>
                <a:gd name="connsiteX78" fmla="*/ 3253836 w 3477482"/>
                <a:gd name="connsiteY78" fmla="*/ 389668 h 2745485"/>
                <a:gd name="connsiteX79" fmla="*/ 3259455 w 3477482"/>
                <a:gd name="connsiteY79" fmla="*/ 397669 h 2745485"/>
                <a:gd name="connsiteX80" fmla="*/ 3267647 w 3477482"/>
                <a:gd name="connsiteY80" fmla="*/ 400526 h 2745485"/>
                <a:gd name="connsiteX81" fmla="*/ 3268695 w 3477482"/>
                <a:gd name="connsiteY81" fmla="*/ 404717 h 2745485"/>
                <a:gd name="connsiteX82" fmla="*/ 3275743 w 3477482"/>
                <a:gd name="connsiteY82" fmla="*/ 404717 h 2745485"/>
                <a:gd name="connsiteX83" fmla="*/ 3279458 w 3477482"/>
                <a:gd name="connsiteY83" fmla="*/ 389001 h 2745485"/>
                <a:gd name="connsiteX84" fmla="*/ 3285839 w 3477482"/>
                <a:gd name="connsiteY84" fmla="*/ 383858 h 2745485"/>
                <a:gd name="connsiteX85" fmla="*/ 3296127 w 3477482"/>
                <a:gd name="connsiteY85" fmla="*/ 385763 h 2745485"/>
                <a:gd name="connsiteX86" fmla="*/ 3302984 w 3477482"/>
                <a:gd name="connsiteY86" fmla="*/ 394145 h 2745485"/>
                <a:gd name="connsiteX87" fmla="*/ 3314700 w 3477482"/>
                <a:gd name="connsiteY87" fmla="*/ 390430 h 2745485"/>
                <a:gd name="connsiteX88" fmla="*/ 3319844 w 3477482"/>
                <a:gd name="connsiteY88" fmla="*/ 382048 h 2745485"/>
                <a:gd name="connsiteX89" fmla="*/ 3332417 w 3477482"/>
                <a:gd name="connsiteY89" fmla="*/ 383381 h 2745485"/>
                <a:gd name="connsiteX90" fmla="*/ 3340323 w 3477482"/>
                <a:gd name="connsiteY90" fmla="*/ 370999 h 2745485"/>
                <a:gd name="connsiteX91" fmla="*/ 3338608 w 3477482"/>
                <a:gd name="connsiteY91" fmla="*/ 361283 h 2745485"/>
                <a:gd name="connsiteX92" fmla="*/ 3354324 w 3477482"/>
                <a:gd name="connsiteY92" fmla="*/ 353473 h 2745485"/>
                <a:gd name="connsiteX93" fmla="*/ 3356039 w 3477482"/>
                <a:gd name="connsiteY93" fmla="*/ 335756 h 2745485"/>
                <a:gd name="connsiteX94" fmla="*/ 3361659 w 3477482"/>
                <a:gd name="connsiteY94" fmla="*/ 329851 h 2745485"/>
                <a:gd name="connsiteX95" fmla="*/ 3363373 w 3477482"/>
                <a:gd name="connsiteY95" fmla="*/ 334994 h 2745485"/>
                <a:gd name="connsiteX96" fmla="*/ 3381089 w 3477482"/>
                <a:gd name="connsiteY96" fmla="*/ 334328 h 2745485"/>
                <a:gd name="connsiteX97" fmla="*/ 3385090 w 3477482"/>
                <a:gd name="connsiteY97" fmla="*/ 339662 h 2745485"/>
                <a:gd name="connsiteX98" fmla="*/ 3389376 w 3477482"/>
                <a:gd name="connsiteY98" fmla="*/ 336995 h 2745485"/>
                <a:gd name="connsiteX99" fmla="*/ 3431191 w 3477482"/>
                <a:gd name="connsiteY99" fmla="*/ 393192 h 2745485"/>
                <a:gd name="connsiteX100" fmla="*/ 3438811 w 3477482"/>
                <a:gd name="connsiteY100" fmla="*/ 407003 h 2745485"/>
                <a:gd name="connsiteX101" fmla="*/ 3437668 w 3477482"/>
                <a:gd name="connsiteY101" fmla="*/ 412528 h 2745485"/>
                <a:gd name="connsiteX102" fmla="*/ 3449955 w 3477482"/>
                <a:gd name="connsiteY102" fmla="*/ 416433 h 2745485"/>
                <a:gd name="connsiteX103" fmla="*/ 3453384 w 3477482"/>
                <a:gd name="connsiteY103" fmla="*/ 427196 h 2745485"/>
                <a:gd name="connsiteX104" fmla="*/ 3451384 w 3477482"/>
                <a:gd name="connsiteY104" fmla="*/ 429101 h 2745485"/>
                <a:gd name="connsiteX105" fmla="*/ 3460242 w 3477482"/>
                <a:gd name="connsiteY105" fmla="*/ 431864 h 2745485"/>
                <a:gd name="connsiteX106" fmla="*/ 3460337 w 3477482"/>
                <a:gd name="connsiteY106" fmla="*/ 435769 h 2745485"/>
                <a:gd name="connsiteX107" fmla="*/ 3467386 w 3477482"/>
                <a:gd name="connsiteY107" fmla="*/ 433388 h 2745485"/>
                <a:gd name="connsiteX108" fmla="*/ 3465100 w 3477482"/>
                <a:gd name="connsiteY108" fmla="*/ 440817 h 2745485"/>
                <a:gd name="connsiteX109" fmla="*/ 3475006 w 3477482"/>
                <a:gd name="connsiteY109" fmla="*/ 450437 h 2745485"/>
                <a:gd name="connsiteX110" fmla="*/ 3472244 w 3477482"/>
                <a:gd name="connsiteY110" fmla="*/ 450628 h 2745485"/>
                <a:gd name="connsiteX111" fmla="*/ 3471672 w 3477482"/>
                <a:gd name="connsiteY111" fmla="*/ 455867 h 2745485"/>
                <a:gd name="connsiteX112" fmla="*/ 3477482 w 3477482"/>
                <a:gd name="connsiteY112" fmla="*/ 462820 h 2745485"/>
                <a:gd name="connsiteX113" fmla="*/ 3472911 w 3477482"/>
                <a:gd name="connsiteY113" fmla="*/ 471107 h 2745485"/>
                <a:gd name="connsiteX114" fmla="*/ 3469958 w 3477482"/>
                <a:gd name="connsiteY114" fmla="*/ 470630 h 2745485"/>
                <a:gd name="connsiteX115" fmla="*/ 3470910 w 3477482"/>
                <a:gd name="connsiteY115" fmla="*/ 475393 h 2745485"/>
                <a:gd name="connsiteX116" fmla="*/ 3467291 w 3477482"/>
                <a:gd name="connsiteY116" fmla="*/ 474821 h 2745485"/>
                <a:gd name="connsiteX117" fmla="*/ 3467577 w 3477482"/>
                <a:gd name="connsiteY117" fmla="*/ 480536 h 2745485"/>
                <a:gd name="connsiteX118" fmla="*/ 3463099 w 3477482"/>
                <a:gd name="connsiteY118" fmla="*/ 475774 h 2745485"/>
                <a:gd name="connsiteX119" fmla="*/ 3462243 w 3477482"/>
                <a:gd name="connsiteY119" fmla="*/ 483584 h 2745485"/>
                <a:gd name="connsiteX120" fmla="*/ 3455099 w 3477482"/>
                <a:gd name="connsiteY120" fmla="*/ 483203 h 2745485"/>
                <a:gd name="connsiteX121" fmla="*/ 3458432 w 3477482"/>
                <a:gd name="connsiteY121" fmla="*/ 488061 h 2745485"/>
                <a:gd name="connsiteX122" fmla="*/ 3450908 w 3477482"/>
                <a:gd name="connsiteY122" fmla="*/ 496538 h 2745485"/>
                <a:gd name="connsiteX123" fmla="*/ 3447098 w 3477482"/>
                <a:gd name="connsiteY123" fmla="*/ 496443 h 2745485"/>
                <a:gd name="connsiteX124" fmla="*/ 3448622 w 3477482"/>
                <a:gd name="connsiteY124" fmla="*/ 502539 h 2745485"/>
                <a:gd name="connsiteX125" fmla="*/ 3442144 w 3477482"/>
                <a:gd name="connsiteY125" fmla="*/ 499967 h 2745485"/>
                <a:gd name="connsiteX126" fmla="*/ 3437954 w 3477482"/>
                <a:gd name="connsiteY126" fmla="*/ 504063 h 2745485"/>
                <a:gd name="connsiteX127" fmla="*/ 3442716 w 3477482"/>
                <a:gd name="connsiteY127" fmla="*/ 505682 h 2745485"/>
                <a:gd name="connsiteX128" fmla="*/ 3440430 w 3477482"/>
                <a:gd name="connsiteY128" fmla="*/ 509111 h 2745485"/>
                <a:gd name="connsiteX129" fmla="*/ 3446241 w 3477482"/>
                <a:gd name="connsiteY129" fmla="*/ 513207 h 2745485"/>
                <a:gd name="connsiteX130" fmla="*/ 3441954 w 3477482"/>
                <a:gd name="connsiteY130" fmla="*/ 517779 h 2745485"/>
                <a:gd name="connsiteX131" fmla="*/ 3446431 w 3477482"/>
                <a:gd name="connsiteY131" fmla="*/ 542544 h 2745485"/>
                <a:gd name="connsiteX132" fmla="*/ 3439287 w 3477482"/>
                <a:gd name="connsiteY132" fmla="*/ 545402 h 2745485"/>
                <a:gd name="connsiteX133" fmla="*/ 3437477 w 3477482"/>
                <a:gd name="connsiteY133" fmla="*/ 550640 h 2745485"/>
                <a:gd name="connsiteX134" fmla="*/ 3435763 w 3477482"/>
                <a:gd name="connsiteY134" fmla="*/ 547211 h 2745485"/>
                <a:gd name="connsiteX135" fmla="*/ 3428619 w 3477482"/>
                <a:gd name="connsiteY135" fmla="*/ 552260 h 2745485"/>
                <a:gd name="connsiteX136" fmla="*/ 3431667 w 3477482"/>
                <a:gd name="connsiteY136" fmla="*/ 554736 h 2745485"/>
                <a:gd name="connsiteX137" fmla="*/ 3426428 w 3477482"/>
                <a:gd name="connsiteY137" fmla="*/ 556165 h 2745485"/>
                <a:gd name="connsiteX138" fmla="*/ 3423000 w 3477482"/>
                <a:gd name="connsiteY138" fmla="*/ 562166 h 2745485"/>
                <a:gd name="connsiteX139" fmla="*/ 3418713 w 3477482"/>
                <a:gd name="connsiteY139" fmla="*/ 560165 h 2745485"/>
                <a:gd name="connsiteX140" fmla="*/ 3417951 w 3477482"/>
                <a:gd name="connsiteY140" fmla="*/ 563689 h 2745485"/>
                <a:gd name="connsiteX141" fmla="*/ 3414618 w 3477482"/>
                <a:gd name="connsiteY141" fmla="*/ 562737 h 2745485"/>
                <a:gd name="connsiteX142" fmla="*/ 3416046 w 3477482"/>
                <a:gd name="connsiteY142" fmla="*/ 570167 h 2745485"/>
                <a:gd name="connsiteX143" fmla="*/ 3410617 w 3477482"/>
                <a:gd name="connsiteY143" fmla="*/ 566261 h 2745485"/>
                <a:gd name="connsiteX144" fmla="*/ 3408045 w 3477482"/>
                <a:gd name="connsiteY144" fmla="*/ 568928 h 2745485"/>
                <a:gd name="connsiteX145" fmla="*/ 3411379 w 3477482"/>
                <a:gd name="connsiteY145" fmla="*/ 573405 h 2745485"/>
                <a:gd name="connsiteX146" fmla="*/ 3409379 w 3477482"/>
                <a:gd name="connsiteY146" fmla="*/ 576358 h 2745485"/>
                <a:gd name="connsiteX147" fmla="*/ 3412903 w 3477482"/>
                <a:gd name="connsiteY147" fmla="*/ 578168 h 2745485"/>
                <a:gd name="connsiteX148" fmla="*/ 3408807 w 3477482"/>
                <a:gd name="connsiteY148" fmla="*/ 580454 h 2745485"/>
                <a:gd name="connsiteX149" fmla="*/ 3409664 w 3477482"/>
                <a:gd name="connsiteY149" fmla="*/ 587121 h 2745485"/>
                <a:gd name="connsiteX150" fmla="*/ 3402235 w 3477482"/>
                <a:gd name="connsiteY150" fmla="*/ 590264 h 2745485"/>
                <a:gd name="connsiteX151" fmla="*/ 3403187 w 3477482"/>
                <a:gd name="connsiteY151" fmla="*/ 595122 h 2745485"/>
                <a:gd name="connsiteX152" fmla="*/ 3399949 w 3477482"/>
                <a:gd name="connsiteY152" fmla="*/ 597027 h 2745485"/>
                <a:gd name="connsiteX153" fmla="*/ 3402807 w 3477482"/>
                <a:gd name="connsiteY153" fmla="*/ 602552 h 2745485"/>
                <a:gd name="connsiteX154" fmla="*/ 3398996 w 3477482"/>
                <a:gd name="connsiteY154" fmla="*/ 602266 h 2745485"/>
                <a:gd name="connsiteX155" fmla="*/ 3398616 w 3477482"/>
                <a:gd name="connsiteY155" fmla="*/ 607981 h 2745485"/>
                <a:gd name="connsiteX156" fmla="*/ 3393567 w 3477482"/>
                <a:gd name="connsiteY156" fmla="*/ 608076 h 2745485"/>
                <a:gd name="connsiteX157" fmla="*/ 3393948 w 3477482"/>
                <a:gd name="connsiteY157" fmla="*/ 612362 h 2745485"/>
                <a:gd name="connsiteX158" fmla="*/ 3387090 w 3477482"/>
                <a:gd name="connsiteY158" fmla="*/ 614172 h 2745485"/>
                <a:gd name="connsiteX159" fmla="*/ 3392138 w 3477482"/>
                <a:gd name="connsiteY159" fmla="*/ 619125 h 2745485"/>
                <a:gd name="connsiteX160" fmla="*/ 3387186 w 3477482"/>
                <a:gd name="connsiteY160" fmla="*/ 619220 h 2745485"/>
                <a:gd name="connsiteX161" fmla="*/ 3386519 w 3477482"/>
                <a:gd name="connsiteY161" fmla="*/ 623221 h 2745485"/>
                <a:gd name="connsiteX162" fmla="*/ 3384137 w 3477482"/>
                <a:gd name="connsiteY162" fmla="*/ 618554 h 2745485"/>
                <a:gd name="connsiteX163" fmla="*/ 3380613 w 3477482"/>
                <a:gd name="connsiteY163" fmla="*/ 621411 h 2745485"/>
                <a:gd name="connsiteX164" fmla="*/ 3379756 w 3477482"/>
                <a:gd name="connsiteY164" fmla="*/ 630650 h 2745485"/>
                <a:gd name="connsiteX165" fmla="*/ 3387376 w 3477482"/>
                <a:gd name="connsiteY165" fmla="*/ 634270 h 2745485"/>
                <a:gd name="connsiteX166" fmla="*/ 3376708 w 3477482"/>
                <a:gd name="connsiteY166" fmla="*/ 635794 h 2745485"/>
                <a:gd name="connsiteX167" fmla="*/ 3382613 w 3477482"/>
                <a:gd name="connsiteY167" fmla="*/ 639509 h 2745485"/>
                <a:gd name="connsiteX168" fmla="*/ 3381852 w 3477482"/>
                <a:gd name="connsiteY168" fmla="*/ 644271 h 2745485"/>
                <a:gd name="connsiteX169" fmla="*/ 3375755 w 3477482"/>
                <a:gd name="connsiteY169" fmla="*/ 646843 h 2745485"/>
                <a:gd name="connsiteX170" fmla="*/ 3375279 w 3477482"/>
                <a:gd name="connsiteY170" fmla="*/ 652463 h 2745485"/>
                <a:gd name="connsiteX171" fmla="*/ 3368516 w 3477482"/>
                <a:gd name="connsiteY171" fmla="*/ 653034 h 2745485"/>
                <a:gd name="connsiteX172" fmla="*/ 3373850 w 3477482"/>
                <a:gd name="connsiteY172" fmla="*/ 659035 h 2745485"/>
                <a:gd name="connsiteX173" fmla="*/ 3376422 w 3477482"/>
                <a:gd name="connsiteY173" fmla="*/ 669131 h 2745485"/>
                <a:gd name="connsiteX174" fmla="*/ 3372993 w 3477482"/>
                <a:gd name="connsiteY174" fmla="*/ 670751 h 2745485"/>
                <a:gd name="connsiteX175" fmla="*/ 3375946 w 3477482"/>
                <a:gd name="connsiteY175" fmla="*/ 673322 h 2745485"/>
                <a:gd name="connsiteX176" fmla="*/ 3374232 w 3477482"/>
                <a:gd name="connsiteY176" fmla="*/ 675608 h 2745485"/>
                <a:gd name="connsiteX177" fmla="*/ 3368136 w 3477482"/>
                <a:gd name="connsiteY177" fmla="*/ 676751 h 2745485"/>
                <a:gd name="connsiteX178" fmla="*/ 3374232 w 3477482"/>
                <a:gd name="connsiteY178" fmla="*/ 682562 h 2745485"/>
                <a:gd name="connsiteX179" fmla="*/ 3371088 w 3477482"/>
                <a:gd name="connsiteY179" fmla="*/ 693992 h 2745485"/>
                <a:gd name="connsiteX180" fmla="*/ 3374041 w 3477482"/>
                <a:gd name="connsiteY180" fmla="*/ 696278 h 2745485"/>
                <a:gd name="connsiteX181" fmla="*/ 3373470 w 3477482"/>
                <a:gd name="connsiteY181" fmla="*/ 706946 h 2745485"/>
                <a:gd name="connsiteX182" fmla="*/ 3370231 w 3477482"/>
                <a:gd name="connsiteY182" fmla="*/ 713994 h 2745485"/>
                <a:gd name="connsiteX183" fmla="*/ 3365754 w 3477482"/>
                <a:gd name="connsiteY183" fmla="*/ 705612 h 2745485"/>
                <a:gd name="connsiteX184" fmla="*/ 3362325 w 3477482"/>
                <a:gd name="connsiteY184" fmla="*/ 711137 h 2745485"/>
                <a:gd name="connsiteX185" fmla="*/ 3364230 w 3477482"/>
                <a:gd name="connsiteY185" fmla="*/ 715994 h 2745485"/>
                <a:gd name="connsiteX186" fmla="*/ 3367849 w 3477482"/>
                <a:gd name="connsiteY186" fmla="*/ 713708 h 2745485"/>
                <a:gd name="connsiteX187" fmla="*/ 3371945 w 3477482"/>
                <a:gd name="connsiteY187" fmla="*/ 721043 h 2745485"/>
                <a:gd name="connsiteX188" fmla="*/ 3374993 w 3477482"/>
                <a:gd name="connsiteY188" fmla="*/ 720947 h 2745485"/>
                <a:gd name="connsiteX189" fmla="*/ 3375469 w 3477482"/>
                <a:gd name="connsiteY189" fmla="*/ 731234 h 2745485"/>
                <a:gd name="connsiteX190" fmla="*/ 3371564 w 3477482"/>
                <a:gd name="connsiteY190" fmla="*/ 731425 h 2745485"/>
                <a:gd name="connsiteX191" fmla="*/ 3379184 w 3477482"/>
                <a:gd name="connsiteY191" fmla="*/ 746760 h 2745485"/>
                <a:gd name="connsiteX192" fmla="*/ 3378232 w 3477482"/>
                <a:gd name="connsiteY192" fmla="*/ 772192 h 2745485"/>
                <a:gd name="connsiteX193" fmla="*/ 3372612 w 3477482"/>
                <a:gd name="connsiteY193" fmla="*/ 778383 h 2745485"/>
                <a:gd name="connsiteX194" fmla="*/ 3375089 w 3477482"/>
                <a:gd name="connsiteY194" fmla="*/ 782384 h 2745485"/>
                <a:gd name="connsiteX195" fmla="*/ 3372707 w 3477482"/>
                <a:gd name="connsiteY195" fmla="*/ 783431 h 2745485"/>
                <a:gd name="connsiteX196" fmla="*/ 3373565 w 3477482"/>
                <a:gd name="connsiteY196" fmla="*/ 795338 h 2745485"/>
                <a:gd name="connsiteX197" fmla="*/ 3369659 w 3477482"/>
                <a:gd name="connsiteY197" fmla="*/ 795623 h 2745485"/>
                <a:gd name="connsiteX198" fmla="*/ 3360801 w 3477482"/>
                <a:gd name="connsiteY198" fmla="*/ 806768 h 2745485"/>
                <a:gd name="connsiteX199" fmla="*/ 3351085 w 3477482"/>
                <a:gd name="connsiteY199" fmla="*/ 801434 h 2745485"/>
                <a:gd name="connsiteX200" fmla="*/ 3351371 w 3477482"/>
                <a:gd name="connsiteY200" fmla="*/ 797433 h 2745485"/>
                <a:gd name="connsiteX201" fmla="*/ 3345275 w 3477482"/>
                <a:gd name="connsiteY201" fmla="*/ 800195 h 2745485"/>
                <a:gd name="connsiteX202" fmla="*/ 3334607 w 3477482"/>
                <a:gd name="connsiteY202" fmla="*/ 796671 h 2745485"/>
                <a:gd name="connsiteX203" fmla="*/ 3323559 w 3477482"/>
                <a:gd name="connsiteY203" fmla="*/ 809149 h 2745485"/>
                <a:gd name="connsiteX204" fmla="*/ 3325558 w 3477482"/>
                <a:gd name="connsiteY204" fmla="*/ 821627 h 2745485"/>
                <a:gd name="connsiteX205" fmla="*/ 3320129 w 3477482"/>
                <a:gd name="connsiteY205" fmla="*/ 828008 h 2745485"/>
                <a:gd name="connsiteX206" fmla="*/ 3316700 w 3477482"/>
                <a:gd name="connsiteY206" fmla="*/ 844296 h 2745485"/>
                <a:gd name="connsiteX207" fmla="*/ 3311557 w 3477482"/>
                <a:gd name="connsiteY207" fmla="*/ 844106 h 2745485"/>
                <a:gd name="connsiteX208" fmla="*/ 3310890 w 3477482"/>
                <a:gd name="connsiteY208" fmla="*/ 858584 h 2745485"/>
                <a:gd name="connsiteX209" fmla="*/ 3305080 w 3477482"/>
                <a:gd name="connsiteY209" fmla="*/ 861917 h 2745485"/>
                <a:gd name="connsiteX210" fmla="*/ 3305366 w 3477482"/>
                <a:gd name="connsiteY210" fmla="*/ 870966 h 2745485"/>
                <a:gd name="connsiteX211" fmla="*/ 3300698 w 3477482"/>
                <a:gd name="connsiteY211" fmla="*/ 875633 h 2745485"/>
                <a:gd name="connsiteX212" fmla="*/ 3299079 w 3477482"/>
                <a:gd name="connsiteY212" fmla="*/ 896588 h 2745485"/>
                <a:gd name="connsiteX213" fmla="*/ 3295079 w 3477482"/>
                <a:gd name="connsiteY213" fmla="*/ 907733 h 2745485"/>
                <a:gd name="connsiteX214" fmla="*/ 3292126 w 3477482"/>
                <a:gd name="connsiteY214" fmla="*/ 907066 h 2745485"/>
                <a:gd name="connsiteX215" fmla="*/ 3289364 w 3477482"/>
                <a:gd name="connsiteY215" fmla="*/ 911733 h 2745485"/>
                <a:gd name="connsiteX216" fmla="*/ 3292507 w 3477482"/>
                <a:gd name="connsiteY216" fmla="*/ 914210 h 2745485"/>
                <a:gd name="connsiteX217" fmla="*/ 3293555 w 3477482"/>
                <a:gd name="connsiteY217" fmla="*/ 927354 h 2745485"/>
                <a:gd name="connsiteX218" fmla="*/ 3290411 w 3477482"/>
                <a:gd name="connsiteY218" fmla="*/ 929259 h 2745485"/>
                <a:gd name="connsiteX219" fmla="*/ 3288983 w 3477482"/>
                <a:gd name="connsiteY219" fmla="*/ 943166 h 2745485"/>
                <a:gd name="connsiteX220" fmla="*/ 3296603 w 3477482"/>
                <a:gd name="connsiteY220" fmla="*/ 956977 h 2745485"/>
                <a:gd name="connsiteX221" fmla="*/ 3288125 w 3477482"/>
                <a:gd name="connsiteY221" fmla="*/ 988314 h 2745485"/>
                <a:gd name="connsiteX222" fmla="*/ 3278029 w 3477482"/>
                <a:gd name="connsiteY222" fmla="*/ 995077 h 2745485"/>
                <a:gd name="connsiteX223" fmla="*/ 3284696 w 3477482"/>
                <a:gd name="connsiteY223" fmla="*/ 981075 h 2745485"/>
                <a:gd name="connsiteX224" fmla="*/ 3276695 w 3477482"/>
                <a:gd name="connsiteY224" fmla="*/ 976598 h 2745485"/>
                <a:gd name="connsiteX225" fmla="*/ 3278410 w 3477482"/>
                <a:gd name="connsiteY225" fmla="*/ 967073 h 2745485"/>
                <a:gd name="connsiteX226" fmla="*/ 3269457 w 3477482"/>
                <a:gd name="connsiteY226" fmla="*/ 959168 h 2745485"/>
                <a:gd name="connsiteX227" fmla="*/ 3269837 w 3477482"/>
                <a:gd name="connsiteY227" fmla="*/ 954024 h 2745485"/>
                <a:gd name="connsiteX228" fmla="*/ 3264217 w 3477482"/>
                <a:gd name="connsiteY228" fmla="*/ 945071 h 2745485"/>
                <a:gd name="connsiteX229" fmla="*/ 3266885 w 3477482"/>
                <a:gd name="connsiteY229" fmla="*/ 943451 h 2745485"/>
                <a:gd name="connsiteX230" fmla="*/ 3263837 w 3477482"/>
                <a:gd name="connsiteY230" fmla="*/ 939737 h 2745485"/>
                <a:gd name="connsiteX231" fmla="*/ 3266980 w 3477482"/>
                <a:gd name="connsiteY231" fmla="*/ 933926 h 2745485"/>
                <a:gd name="connsiteX232" fmla="*/ 3262979 w 3477482"/>
                <a:gd name="connsiteY232" fmla="*/ 927164 h 2745485"/>
                <a:gd name="connsiteX233" fmla="*/ 3265456 w 3477482"/>
                <a:gd name="connsiteY233" fmla="*/ 923449 h 2745485"/>
                <a:gd name="connsiteX234" fmla="*/ 3259646 w 3477482"/>
                <a:gd name="connsiteY234" fmla="*/ 915067 h 2745485"/>
                <a:gd name="connsiteX235" fmla="*/ 3226975 w 3477482"/>
                <a:gd name="connsiteY235" fmla="*/ 942880 h 2745485"/>
                <a:gd name="connsiteX236" fmla="*/ 3193542 w 3477482"/>
                <a:gd name="connsiteY236" fmla="*/ 979075 h 2745485"/>
                <a:gd name="connsiteX237" fmla="*/ 3176302 w 3477482"/>
                <a:gd name="connsiteY237" fmla="*/ 1003078 h 2745485"/>
                <a:gd name="connsiteX238" fmla="*/ 3144107 w 3477482"/>
                <a:gd name="connsiteY238" fmla="*/ 1017270 h 2745485"/>
                <a:gd name="connsiteX239" fmla="*/ 3128582 w 3477482"/>
                <a:gd name="connsiteY239" fmla="*/ 1046321 h 2745485"/>
                <a:gd name="connsiteX240" fmla="*/ 3087529 w 3477482"/>
                <a:gd name="connsiteY240" fmla="*/ 1069658 h 2745485"/>
                <a:gd name="connsiteX241" fmla="*/ 3078195 w 3477482"/>
                <a:gd name="connsiteY241" fmla="*/ 1079468 h 2745485"/>
                <a:gd name="connsiteX242" fmla="*/ 3055144 w 3477482"/>
                <a:gd name="connsiteY242" fmla="*/ 1093756 h 2745485"/>
                <a:gd name="connsiteX243" fmla="*/ 3046381 w 3477482"/>
                <a:gd name="connsiteY243" fmla="*/ 1116521 h 2745485"/>
                <a:gd name="connsiteX244" fmla="*/ 3033522 w 3477482"/>
                <a:gd name="connsiteY244" fmla="*/ 1127474 h 2745485"/>
                <a:gd name="connsiteX245" fmla="*/ 3059621 w 3477482"/>
                <a:gd name="connsiteY245" fmla="*/ 1166622 h 2745485"/>
                <a:gd name="connsiteX246" fmla="*/ 3088196 w 3477482"/>
                <a:gd name="connsiteY246" fmla="*/ 1178909 h 2745485"/>
                <a:gd name="connsiteX247" fmla="*/ 3079051 w 3477482"/>
                <a:gd name="connsiteY247" fmla="*/ 1192530 h 2745485"/>
                <a:gd name="connsiteX248" fmla="*/ 3082386 w 3477482"/>
                <a:gd name="connsiteY248" fmla="*/ 1198912 h 2745485"/>
                <a:gd name="connsiteX249" fmla="*/ 3093530 w 3477482"/>
                <a:gd name="connsiteY249" fmla="*/ 1195673 h 2745485"/>
                <a:gd name="connsiteX250" fmla="*/ 3093816 w 3477482"/>
                <a:gd name="connsiteY250" fmla="*/ 1220629 h 2745485"/>
                <a:gd name="connsiteX251" fmla="*/ 3106388 w 3477482"/>
                <a:gd name="connsiteY251" fmla="*/ 1231297 h 2745485"/>
                <a:gd name="connsiteX252" fmla="*/ 3108008 w 3477482"/>
                <a:gd name="connsiteY252" fmla="*/ 1237869 h 2745485"/>
                <a:gd name="connsiteX253" fmla="*/ 3126010 w 3477482"/>
                <a:gd name="connsiteY253" fmla="*/ 1233392 h 2745485"/>
                <a:gd name="connsiteX254" fmla="*/ 3132392 w 3477482"/>
                <a:gd name="connsiteY254" fmla="*/ 1214819 h 2745485"/>
                <a:gd name="connsiteX255" fmla="*/ 3150203 w 3477482"/>
                <a:gd name="connsiteY255" fmla="*/ 1212056 h 2745485"/>
                <a:gd name="connsiteX256" fmla="*/ 3152394 w 3477482"/>
                <a:gd name="connsiteY256" fmla="*/ 1199960 h 2745485"/>
                <a:gd name="connsiteX257" fmla="*/ 3144393 w 3477482"/>
                <a:gd name="connsiteY257" fmla="*/ 1194530 h 2745485"/>
                <a:gd name="connsiteX258" fmla="*/ 3144774 w 3477482"/>
                <a:gd name="connsiteY258" fmla="*/ 1187291 h 2745485"/>
                <a:gd name="connsiteX259" fmla="*/ 3155823 w 3477482"/>
                <a:gd name="connsiteY259" fmla="*/ 1197959 h 2745485"/>
                <a:gd name="connsiteX260" fmla="*/ 3170301 w 3477482"/>
                <a:gd name="connsiteY260" fmla="*/ 1196531 h 2745485"/>
                <a:gd name="connsiteX261" fmla="*/ 3164110 w 3477482"/>
                <a:gd name="connsiteY261" fmla="*/ 1214628 h 2745485"/>
                <a:gd name="connsiteX262" fmla="*/ 3166968 w 3477482"/>
                <a:gd name="connsiteY262" fmla="*/ 1219676 h 2745485"/>
                <a:gd name="connsiteX263" fmla="*/ 3173825 w 3477482"/>
                <a:gd name="connsiteY263" fmla="*/ 1219581 h 2745485"/>
                <a:gd name="connsiteX264" fmla="*/ 3175635 w 3477482"/>
                <a:gd name="connsiteY264" fmla="*/ 1207770 h 2745485"/>
                <a:gd name="connsiteX265" fmla="*/ 3179064 w 3477482"/>
                <a:gd name="connsiteY265" fmla="*/ 1208437 h 2745485"/>
                <a:gd name="connsiteX266" fmla="*/ 3180588 w 3477482"/>
                <a:gd name="connsiteY266" fmla="*/ 1216724 h 2745485"/>
                <a:gd name="connsiteX267" fmla="*/ 3176016 w 3477482"/>
                <a:gd name="connsiteY267" fmla="*/ 1219486 h 2745485"/>
                <a:gd name="connsiteX268" fmla="*/ 3182874 w 3477482"/>
                <a:gd name="connsiteY268" fmla="*/ 1221962 h 2745485"/>
                <a:gd name="connsiteX269" fmla="*/ 3178492 w 3477482"/>
                <a:gd name="connsiteY269" fmla="*/ 1243013 h 2745485"/>
                <a:gd name="connsiteX270" fmla="*/ 3139726 w 3477482"/>
                <a:gd name="connsiteY270" fmla="*/ 1248156 h 2745485"/>
                <a:gd name="connsiteX271" fmla="*/ 3138678 w 3477482"/>
                <a:gd name="connsiteY271" fmla="*/ 1256443 h 2745485"/>
                <a:gd name="connsiteX272" fmla="*/ 3133249 w 3477482"/>
                <a:gd name="connsiteY272" fmla="*/ 1260634 h 2745485"/>
                <a:gd name="connsiteX273" fmla="*/ 3128105 w 3477482"/>
                <a:gd name="connsiteY273" fmla="*/ 1256729 h 2745485"/>
                <a:gd name="connsiteX274" fmla="*/ 3116485 w 3477482"/>
                <a:gd name="connsiteY274" fmla="*/ 1258157 h 2745485"/>
                <a:gd name="connsiteX275" fmla="*/ 3112580 w 3477482"/>
                <a:gd name="connsiteY275" fmla="*/ 1255586 h 2745485"/>
                <a:gd name="connsiteX276" fmla="*/ 3112389 w 3477482"/>
                <a:gd name="connsiteY276" fmla="*/ 1262063 h 2745485"/>
                <a:gd name="connsiteX277" fmla="*/ 3106865 w 3477482"/>
                <a:gd name="connsiteY277" fmla="*/ 1263872 h 2745485"/>
                <a:gd name="connsiteX278" fmla="*/ 3105150 w 3477482"/>
                <a:gd name="connsiteY278" fmla="*/ 1276160 h 2745485"/>
                <a:gd name="connsiteX279" fmla="*/ 3108579 w 3477482"/>
                <a:gd name="connsiteY279" fmla="*/ 1290161 h 2745485"/>
                <a:gd name="connsiteX280" fmla="*/ 3127725 w 3477482"/>
                <a:gd name="connsiteY280" fmla="*/ 1320070 h 2745485"/>
                <a:gd name="connsiteX281" fmla="*/ 3127725 w 3477482"/>
                <a:gd name="connsiteY281" fmla="*/ 1320070 h 2745485"/>
                <a:gd name="connsiteX282" fmla="*/ 3118866 w 3477482"/>
                <a:gd name="connsiteY282" fmla="*/ 1333119 h 2745485"/>
                <a:gd name="connsiteX283" fmla="*/ 3120199 w 3477482"/>
                <a:gd name="connsiteY283" fmla="*/ 1339691 h 2745485"/>
                <a:gd name="connsiteX284" fmla="*/ 3114580 w 3477482"/>
                <a:gd name="connsiteY284" fmla="*/ 1340453 h 2745485"/>
                <a:gd name="connsiteX285" fmla="*/ 3111723 w 3477482"/>
                <a:gd name="connsiteY285" fmla="*/ 1345883 h 2745485"/>
                <a:gd name="connsiteX286" fmla="*/ 3080671 w 3477482"/>
                <a:gd name="connsiteY286" fmla="*/ 1351026 h 2745485"/>
                <a:gd name="connsiteX287" fmla="*/ 3085434 w 3477482"/>
                <a:gd name="connsiteY287" fmla="*/ 1384745 h 2745485"/>
                <a:gd name="connsiteX288" fmla="*/ 3083052 w 3477482"/>
                <a:gd name="connsiteY288" fmla="*/ 1401032 h 2745485"/>
                <a:gd name="connsiteX289" fmla="*/ 3072289 w 3477482"/>
                <a:gd name="connsiteY289" fmla="*/ 1416177 h 2745485"/>
                <a:gd name="connsiteX290" fmla="*/ 3068479 w 3477482"/>
                <a:gd name="connsiteY290" fmla="*/ 1410367 h 2745485"/>
                <a:gd name="connsiteX291" fmla="*/ 3051429 w 3477482"/>
                <a:gd name="connsiteY291" fmla="*/ 1401604 h 2745485"/>
                <a:gd name="connsiteX292" fmla="*/ 3044286 w 3477482"/>
                <a:gd name="connsiteY292" fmla="*/ 1385221 h 2745485"/>
                <a:gd name="connsiteX293" fmla="*/ 3036666 w 3477482"/>
                <a:gd name="connsiteY293" fmla="*/ 1378172 h 2745485"/>
                <a:gd name="connsiteX294" fmla="*/ 3030950 w 3477482"/>
                <a:gd name="connsiteY294" fmla="*/ 1378172 h 2745485"/>
                <a:gd name="connsiteX295" fmla="*/ 3030093 w 3477482"/>
                <a:gd name="connsiteY295" fmla="*/ 1385126 h 2745485"/>
                <a:gd name="connsiteX296" fmla="*/ 3025140 w 3477482"/>
                <a:gd name="connsiteY296" fmla="*/ 1386078 h 2745485"/>
                <a:gd name="connsiteX297" fmla="*/ 3022092 w 3477482"/>
                <a:gd name="connsiteY297" fmla="*/ 1393127 h 2745485"/>
                <a:gd name="connsiteX298" fmla="*/ 3016282 w 3477482"/>
                <a:gd name="connsiteY298" fmla="*/ 1396556 h 2745485"/>
                <a:gd name="connsiteX299" fmla="*/ 3005043 w 3477482"/>
                <a:gd name="connsiteY299" fmla="*/ 1386078 h 2745485"/>
                <a:gd name="connsiteX300" fmla="*/ 2997327 w 3477482"/>
                <a:gd name="connsiteY300" fmla="*/ 1383506 h 2745485"/>
                <a:gd name="connsiteX301" fmla="*/ 2985611 w 3477482"/>
                <a:gd name="connsiteY301" fmla="*/ 1364456 h 2745485"/>
                <a:gd name="connsiteX302" fmla="*/ 2981039 w 3477482"/>
                <a:gd name="connsiteY302" fmla="*/ 1366457 h 2745485"/>
                <a:gd name="connsiteX303" fmla="*/ 2967133 w 3477482"/>
                <a:gd name="connsiteY303" fmla="*/ 1358741 h 2745485"/>
                <a:gd name="connsiteX304" fmla="*/ 2959323 w 3477482"/>
                <a:gd name="connsiteY304" fmla="*/ 1363599 h 2745485"/>
                <a:gd name="connsiteX305" fmla="*/ 2964942 w 3477482"/>
                <a:gd name="connsiteY305" fmla="*/ 1375696 h 2745485"/>
                <a:gd name="connsiteX306" fmla="*/ 2955798 w 3477482"/>
                <a:gd name="connsiteY306" fmla="*/ 1398746 h 2745485"/>
                <a:gd name="connsiteX307" fmla="*/ 2941510 w 3477482"/>
                <a:gd name="connsiteY307" fmla="*/ 1405128 h 2745485"/>
                <a:gd name="connsiteX308" fmla="*/ 2953227 w 3477482"/>
                <a:gd name="connsiteY308" fmla="*/ 1417130 h 2745485"/>
                <a:gd name="connsiteX309" fmla="*/ 2960942 w 3477482"/>
                <a:gd name="connsiteY309" fmla="*/ 1416939 h 2745485"/>
                <a:gd name="connsiteX310" fmla="*/ 2968181 w 3477482"/>
                <a:gd name="connsiteY310" fmla="*/ 1411700 h 2745485"/>
                <a:gd name="connsiteX311" fmla="*/ 2982468 w 3477482"/>
                <a:gd name="connsiteY311" fmla="*/ 1415606 h 2745485"/>
                <a:gd name="connsiteX312" fmla="*/ 2986183 w 3477482"/>
                <a:gd name="connsiteY312" fmla="*/ 1424940 h 2745485"/>
                <a:gd name="connsiteX313" fmla="*/ 2982278 w 3477482"/>
                <a:gd name="connsiteY313" fmla="*/ 1438465 h 2745485"/>
                <a:gd name="connsiteX314" fmla="*/ 2988945 w 3477482"/>
                <a:gd name="connsiteY314" fmla="*/ 1451420 h 2745485"/>
                <a:gd name="connsiteX315" fmla="*/ 3005423 w 3477482"/>
                <a:gd name="connsiteY315" fmla="*/ 1459706 h 2745485"/>
                <a:gd name="connsiteX316" fmla="*/ 3003423 w 3477482"/>
                <a:gd name="connsiteY316" fmla="*/ 1482947 h 2745485"/>
                <a:gd name="connsiteX317" fmla="*/ 3014663 w 3477482"/>
                <a:gd name="connsiteY317" fmla="*/ 1488853 h 2745485"/>
                <a:gd name="connsiteX318" fmla="*/ 3014472 w 3477482"/>
                <a:gd name="connsiteY318" fmla="*/ 1496187 h 2745485"/>
                <a:gd name="connsiteX319" fmla="*/ 3000185 w 3477482"/>
                <a:gd name="connsiteY319" fmla="*/ 1507998 h 2745485"/>
                <a:gd name="connsiteX320" fmla="*/ 2996279 w 3477482"/>
                <a:gd name="connsiteY320" fmla="*/ 1548670 h 2745485"/>
                <a:gd name="connsiteX321" fmla="*/ 2989802 w 3477482"/>
                <a:gd name="connsiteY321" fmla="*/ 1551623 h 2745485"/>
                <a:gd name="connsiteX322" fmla="*/ 2998184 w 3477482"/>
                <a:gd name="connsiteY322" fmla="*/ 1570958 h 2745485"/>
                <a:gd name="connsiteX323" fmla="*/ 3005995 w 3477482"/>
                <a:gd name="connsiteY323" fmla="*/ 1572197 h 2745485"/>
                <a:gd name="connsiteX324" fmla="*/ 3003614 w 3477482"/>
                <a:gd name="connsiteY324" fmla="*/ 1576292 h 2745485"/>
                <a:gd name="connsiteX325" fmla="*/ 2998089 w 3477482"/>
                <a:gd name="connsiteY325" fmla="*/ 1574578 h 2745485"/>
                <a:gd name="connsiteX326" fmla="*/ 2995898 w 3477482"/>
                <a:gd name="connsiteY326" fmla="*/ 1577150 h 2745485"/>
                <a:gd name="connsiteX327" fmla="*/ 3001042 w 3477482"/>
                <a:gd name="connsiteY327" fmla="*/ 1580769 h 2745485"/>
                <a:gd name="connsiteX328" fmla="*/ 2997708 w 3477482"/>
                <a:gd name="connsiteY328" fmla="*/ 1595533 h 2745485"/>
                <a:gd name="connsiteX329" fmla="*/ 3000089 w 3477482"/>
                <a:gd name="connsiteY329" fmla="*/ 1605629 h 2745485"/>
                <a:gd name="connsiteX330" fmla="*/ 3011043 w 3477482"/>
                <a:gd name="connsiteY330" fmla="*/ 1611344 h 2745485"/>
                <a:gd name="connsiteX331" fmla="*/ 3013996 w 3477482"/>
                <a:gd name="connsiteY331" fmla="*/ 1623822 h 2745485"/>
                <a:gd name="connsiteX332" fmla="*/ 3021235 w 3477482"/>
                <a:gd name="connsiteY332" fmla="*/ 1624298 h 2745485"/>
                <a:gd name="connsiteX333" fmla="*/ 3021521 w 3477482"/>
                <a:gd name="connsiteY333" fmla="*/ 1645444 h 2745485"/>
                <a:gd name="connsiteX334" fmla="*/ 3017996 w 3477482"/>
                <a:gd name="connsiteY334" fmla="*/ 1658493 h 2745485"/>
                <a:gd name="connsiteX335" fmla="*/ 3028284 w 3477482"/>
                <a:gd name="connsiteY335" fmla="*/ 1663446 h 2745485"/>
                <a:gd name="connsiteX336" fmla="*/ 3044095 w 3477482"/>
                <a:gd name="connsiteY336" fmla="*/ 1663160 h 2745485"/>
                <a:gd name="connsiteX337" fmla="*/ 3067336 w 3477482"/>
                <a:gd name="connsiteY337" fmla="*/ 1650111 h 2745485"/>
                <a:gd name="connsiteX338" fmla="*/ 3077813 w 3477482"/>
                <a:gd name="connsiteY338" fmla="*/ 1639824 h 2745485"/>
                <a:gd name="connsiteX339" fmla="*/ 3090768 w 3477482"/>
                <a:gd name="connsiteY339" fmla="*/ 1635157 h 2745485"/>
                <a:gd name="connsiteX340" fmla="*/ 3108865 w 3477482"/>
                <a:gd name="connsiteY340" fmla="*/ 1618298 h 2745485"/>
                <a:gd name="connsiteX341" fmla="*/ 3123248 w 3477482"/>
                <a:gd name="connsiteY341" fmla="*/ 1615535 h 2745485"/>
                <a:gd name="connsiteX342" fmla="*/ 3122200 w 3477482"/>
                <a:gd name="connsiteY342" fmla="*/ 1641443 h 2745485"/>
                <a:gd name="connsiteX343" fmla="*/ 3131916 w 3477482"/>
                <a:gd name="connsiteY343" fmla="*/ 1647444 h 2745485"/>
                <a:gd name="connsiteX344" fmla="*/ 3142584 w 3477482"/>
                <a:gd name="connsiteY344" fmla="*/ 1670876 h 2745485"/>
                <a:gd name="connsiteX345" fmla="*/ 3152489 w 3477482"/>
                <a:gd name="connsiteY345" fmla="*/ 1675733 h 2745485"/>
                <a:gd name="connsiteX346" fmla="*/ 3145536 w 3477482"/>
                <a:gd name="connsiteY346" fmla="*/ 1690783 h 2745485"/>
                <a:gd name="connsiteX347" fmla="*/ 3163633 w 3477482"/>
                <a:gd name="connsiteY347" fmla="*/ 1725835 h 2745485"/>
                <a:gd name="connsiteX348" fmla="*/ 3162205 w 3477482"/>
                <a:gd name="connsiteY348" fmla="*/ 1743265 h 2745485"/>
                <a:gd name="connsiteX349" fmla="*/ 3166872 w 3477482"/>
                <a:gd name="connsiteY349" fmla="*/ 1747457 h 2745485"/>
                <a:gd name="connsiteX350" fmla="*/ 3171254 w 3477482"/>
                <a:gd name="connsiteY350" fmla="*/ 1764697 h 2745485"/>
                <a:gd name="connsiteX351" fmla="*/ 3167348 w 3477482"/>
                <a:gd name="connsiteY351" fmla="*/ 1769650 h 2745485"/>
                <a:gd name="connsiteX352" fmla="*/ 3156204 w 3477482"/>
                <a:gd name="connsiteY352" fmla="*/ 1768602 h 2745485"/>
                <a:gd name="connsiteX353" fmla="*/ 3160300 w 3477482"/>
                <a:gd name="connsiteY353" fmla="*/ 1774317 h 2745485"/>
                <a:gd name="connsiteX354" fmla="*/ 3158109 w 3477482"/>
                <a:gd name="connsiteY354" fmla="*/ 1777460 h 2745485"/>
                <a:gd name="connsiteX355" fmla="*/ 3145536 w 3477482"/>
                <a:gd name="connsiteY355" fmla="*/ 1775746 h 2745485"/>
                <a:gd name="connsiteX356" fmla="*/ 3144965 w 3477482"/>
                <a:gd name="connsiteY356" fmla="*/ 1785842 h 2745485"/>
                <a:gd name="connsiteX357" fmla="*/ 3158681 w 3477482"/>
                <a:gd name="connsiteY357" fmla="*/ 1798130 h 2745485"/>
                <a:gd name="connsiteX358" fmla="*/ 3164396 w 3477482"/>
                <a:gd name="connsiteY358" fmla="*/ 1790319 h 2745485"/>
                <a:gd name="connsiteX359" fmla="*/ 3177445 w 3477482"/>
                <a:gd name="connsiteY359" fmla="*/ 1806512 h 2745485"/>
                <a:gd name="connsiteX360" fmla="*/ 3190685 w 3477482"/>
                <a:gd name="connsiteY360" fmla="*/ 1806512 h 2745485"/>
                <a:gd name="connsiteX361" fmla="*/ 3190685 w 3477482"/>
                <a:gd name="connsiteY361" fmla="*/ 1806512 h 2745485"/>
                <a:gd name="connsiteX362" fmla="*/ 3190780 w 3477482"/>
                <a:gd name="connsiteY362" fmla="*/ 1806988 h 2745485"/>
                <a:gd name="connsiteX363" fmla="*/ 3190780 w 3477482"/>
                <a:gd name="connsiteY363" fmla="*/ 1806988 h 2745485"/>
                <a:gd name="connsiteX364" fmla="*/ 3192208 w 3477482"/>
                <a:gd name="connsiteY364" fmla="*/ 1815846 h 2745485"/>
                <a:gd name="connsiteX365" fmla="*/ 3188589 w 3477482"/>
                <a:gd name="connsiteY365" fmla="*/ 1821085 h 2745485"/>
                <a:gd name="connsiteX366" fmla="*/ 3190970 w 3477482"/>
                <a:gd name="connsiteY366" fmla="*/ 1822037 h 2745485"/>
                <a:gd name="connsiteX367" fmla="*/ 3185351 w 3477482"/>
                <a:gd name="connsiteY367" fmla="*/ 1825466 h 2745485"/>
                <a:gd name="connsiteX368" fmla="*/ 3188113 w 3477482"/>
                <a:gd name="connsiteY368" fmla="*/ 1827276 h 2745485"/>
                <a:gd name="connsiteX369" fmla="*/ 3184493 w 3477482"/>
                <a:gd name="connsiteY369" fmla="*/ 1833658 h 2745485"/>
                <a:gd name="connsiteX370" fmla="*/ 3186779 w 3477482"/>
                <a:gd name="connsiteY370" fmla="*/ 1836325 h 2745485"/>
                <a:gd name="connsiteX371" fmla="*/ 3176207 w 3477482"/>
                <a:gd name="connsiteY371" fmla="*/ 1868043 h 2745485"/>
                <a:gd name="connsiteX372" fmla="*/ 3164015 w 3477482"/>
                <a:gd name="connsiteY372" fmla="*/ 1861280 h 2745485"/>
                <a:gd name="connsiteX373" fmla="*/ 3135916 w 3477482"/>
                <a:gd name="connsiteY373" fmla="*/ 1869377 h 2745485"/>
                <a:gd name="connsiteX374" fmla="*/ 3128010 w 3477482"/>
                <a:gd name="connsiteY374" fmla="*/ 1879568 h 2745485"/>
                <a:gd name="connsiteX375" fmla="*/ 3127534 w 3477482"/>
                <a:gd name="connsiteY375" fmla="*/ 1891379 h 2745485"/>
                <a:gd name="connsiteX376" fmla="*/ 3134487 w 3477482"/>
                <a:gd name="connsiteY376" fmla="*/ 1895665 h 2745485"/>
                <a:gd name="connsiteX377" fmla="*/ 3119343 w 3477482"/>
                <a:gd name="connsiteY377" fmla="*/ 1899380 h 2745485"/>
                <a:gd name="connsiteX378" fmla="*/ 3114009 w 3477482"/>
                <a:gd name="connsiteY378" fmla="*/ 1904810 h 2745485"/>
                <a:gd name="connsiteX379" fmla="*/ 3092196 w 3477482"/>
                <a:gd name="connsiteY379" fmla="*/ 1906048 h 2745485"/>
                <a:gd name="connsiteX380" fmla="*/ 3089625 w 3477482"/>
                <a:gd name="connsiteY380" fmla="*/ 1912334 h 2745485"/>
                <a:gd name="connsiteX381" fmla="*/ 3085719 w 3477482"/>
                <a:gd name="connsiteY381" fmla="*/ 1913001 h 2745485"/>
                <a:gd name="connsiteX382" fmla="*/ 3072765 w 3477482"/>
                <a:gd name="connsiteY382" fmla="*/ 1903190 h 2745485"/>
                <a:gd name="connsiteX383" fmla="*/ 3060668 w 3477482"/>
                <a:gd name="connsiteY383" fmla="*/ 1904810 h 2745485"/>
                <a:gd name="connsiteX384" fmla="*/ 3051715 w 3477482"/>
                <a:gd name="connsiteY384" fmla="*/ 1896142 h 2745485"/>
                <a:gd name="connsiteX385" fmla="*/ 3030665 w 3477482"/>
                <a:gd name="connsiteY385" fmla="*/ 1892903 h 2745485"/>
                <a:gd name="connsiteX386" fmla="*/ 3026759 w 3477482"/>
                <a:gd name="connsiteY386" fmla="*/ 1896523 h 2745485"/>
                <a:gd name="connsiteX387" fmla="*/ 3029427 w 3477482"/>
                <a:gd name="connsiteY387" fmla="*/ 1904333 h 2745485"/>
                <a:gd name="connsiteX388" fmla="*/ 3040095 w 3477482"/>
                <a:gd name="connsiteY388" fmla="*/ 1906619 h 2745485"/>
                <a:gd name="connsiteX389" fmla="*/ 3032093 w 3477482"/>
                <a:gd name="connsiteY389" fmla="*/ 1920335 h 2745485"/>
                <a:gd name="connsiteX390" fmla="*/ 3026092 w 3477482"/>
                <a:gd name="connsiteY390" fmla="*/ 1921193 h 2745485"/>
                <a:gd name="connsiteX391" fmla="*/ 3009995 w 3477482"/>
                <a:gd name="connsiteY391" fmla="*/ 1912620 h 2745485"/>
                <a:gd name="connsiteX392" fmla="*/ 3009424 w 3477482"/>
                <a:gd name="connsiteY392" fmla="*/ 1918145 h 2745485"/>
                <a:gd name="connsiteX393" fmla="*/ 3005328 w 3477482"/>
                <a:gd name="connsiteY393" fmla="*/ 1919097 h 2745485"/>
                <a:gd name="connsiteX394" fmla="*/ 2992374 w 3477482"/>
                <a:gd name="connsiteY394" fmla="*/ 1913096 h 2745485"/>
                <a:gd name="connsiteX395" fmla="*/ 2977896 w 3477482"/>
                <a:gd name="connsiteY395" fmla="*/ 1919192 h 2745485"/>
                <a:gd name="connsiteX396" fmla="*/ 2973610 w 3477482"/>
                <a:gd name="connsiteY396" fmla="*/ 1928051 h 2745485"/>
                <a:gd name="connsiteX397" fmla="*/ 2975039 w 3477482"/>
                <a:gd name="connsiteY397" fmla="*/ 1935004 h 2745485"/>
                <a:gd name="connsiteX398" fmla="*/ 2968942 w 3477482"/>
                <a:gd name="connsiteY398" fmla="*/ 1944719 h 2745485"/>
                <a:gd name="connsiteX399" fmla="*/ 2965037 w 3477482"/>
                <a:gd name="connsiteY399" fmla="*/ 1944338 h 2745485"/>
                <a:gd name="connsiteX400" fmla="*/ 2951417 w 3477482"/>
                <a:gd name="connsiteY400" fmla="*/ 1957673 h 2745485"/>
                <a:gd name="connsiteX401" fmla="*/ 2944845 w 3477482"/>
                <a:gd name="connsiteY401" fmla="*/ 1959578 h 2745485"/>
                <a:gd name="connsiteX402" fmla="*/ 2936558 w 3477482"/>
                <a:gd name="connsiteY402" fmla="*/ 1946720 h 2745485"/>
                <a:gd name="connsiteX403" fmla="*/ 2929223 w 3477482"/>
                <a:gd name="connsiteY403" fmla="*/ 1950244 h 2745485"/>
                <a:gd name="connsiteX404" fmla="*/ 2929223 w 3477482"/>
                <a:gd name="connsiteY404" fmla="*/ 1950244 h 2745485"/>
                <a:gd name="connsiteX405" fmla="*/ 2925413 w 3477482"/>
                <a:gd name="connsiteY405" fmla="*/ 1952435 h 2745485"/>
                <a:gd name="connsiteX406" fmla="*/ 2925413 w 3477482"/>
                <a:gd name="connsiteY406" fmla="*/ 1952435 h 2745485"/>
                <a:gd name="connsiteX407" fmla="*/ 2923318 w 3477482"/>
                <a:gd name="connsiteY407" fmla="*/ 1950053 h 2745485"/>
                <a:gd name="connsiteX408" fmla="*/ 2905220 w 3477482"/>
                <a:gd name="connsiteY408" fmla="*/ 1956626 h 2745485"/>
                <a:gd name="connsiteX409" fmla="*/ 2898076 w 3477482"/>
                <a:gd name="connsiteY409" fmla="*/ 1969484 h 2745485"/>
                <a:gd name="connsiteX410" fmla="*/ 2870168 w 3477482"/>
                <a:gd name="connsiteY410" fmla="*/ 1989773 h 2745485"/>
                <a:gd name="connsiteX411" fmla="*/ 2851500 w 3477482"/>
                <a:gd name="connsiteY411" fmla="*/ 1987296 h 2745485"/>
                <a:gd name="connsiteX412" fmla="*/ 2843879 w 3477482"/>
                <a:gd name="connsiteY412" fmla="*/ 1993678 h 2745485"/>
                <a:gd name="connsiteX413" fmla="*/ 2833878 w 3477482"/>
                <a:gd name="connsiteY413" fmla="*/ 1994821 h 2745485"/>
                <a:gd name="connsiteX414" fmla="*/ 2820257 w 3477482"/>
                <a:gd name="connsiteY414" fmla="*/ 2005489 h 2745485"/>
                <a:gd name="connsiteX415" fmla="*/ 2815399 w 3477482"/>
                <a:gd name="connsiteY415" fmla="*/ 2003489 h 2745485"/>
                <a:gd name="connsiteX416" fmla="*/ 2801207 w 3477482"/>
                <a:gd name="connsiteY416" fmla="*/ 2013490 h 2745485"/>
                <a:gd name="connsiteX417" fmla="*/ 2802160 w 3477482"/>
                <a:gd name="connsiteY417" fmla="*/ 2026920 h 2745485"/>
                <a:gd name="connsiteX418" fmla="*/ 2795683 w 3477482"/>
                <a:gd name="connsiteY418" fmla="*/ 2033397 h 2745485"/>
                <a:gd name="connsiteX419" fmla="*/ 2789396 w 3477482"/>
                <a:gd name="connsiteY419" fmla="*/ 2032064 h 2745485"/>
                <a:gd name="connsiteX420" fmla="*/ 2779871 w 3477482"/>
                <a:gd name="connsiteY420" fmla="*/ 2039112 h 2745485"/>
                <a:gd name="connsiteX421" fmla="*/ 2760250 w 3477482"/>
                <a:gd name="connsiteY421" fmla="*/ 2067115 h 2745485"/>
                <a:gd name="connsiteX422" fmla="*/ 2761679 w 3477482"/>
                <a:gd name="connsiteY422" fmla="*/ 2074259 h 2745485"/>
                <a:gd name="connsiteX423" fmla="*/ 2756535 w 3477482"/>
                <a:gd name="connsiteY423" fmla="*/ 2079308 h 2745485"/>
                <a:gd name="connsiteX424" fmla="*/ 2748344 w 3477482"/>
                <a:gd name="connsiteY424" fmla="*/ 2075307 h 2745485"/>
                <a:gd name="connsiteX425" fmla="*/ 2749773 w 3477482"/>
                <a:gd name="connsiteY425" fmla="*/ 2060258 h 2745485"/>
                <a:gd name="connsiteX426" fmla="*/ 2725960 w 3477482"/>
                <a:gd name="connsiteY426" fmla="*/ 2013871 h 2745485"/>
                <a:gd name="connsiteX427" fmla="*/ 2726532 w 3477482"/>
                <a:gd name="connsiteY427" fmla="*/ 1995773 h 2745485"/>
                <a:gd name="connsiteX428" fmla="*/ 2714911 w 3477482"/>
                <a:gd name="connsiteY428" fmla="*/ 1996916 h 2745485"/>
                <a:gd name="connsiteX429" fmla="*/ 2697575 w 3477482"/>
                <a:gd name="connsiteY429" fmla="*/ 1988915 h 2745485"/>
                <a:gd name="connsiteX430" fmla="*/ 2690241 w 3477482"/>
                <a:gd name="connsiteY430" fmla="*/ 1981486 h 2745485"/>
                <a:gd name="connsiteX431" fmla="*/ 2689955 w 3477482"/>
                <a:gd name="connsiteY431" fmla="*/ 1972628 h 2745485"/>
                <a:gd name="connsiteX432" fmla="*/ 2684907 w 3477482"/>
                <a:gd name="connsiteY432" fmla="*/ 1967579 h 2745485"/>
                <a:gd name="connsiteX433" fmla="*/ 2680050 w 3477482"/>
                <a:gd name="connsiteY433" fmla="*/ 1976438 h 2745485"/>
                <a:gd name="connsiteX434" fmla="*/ 2658713 w 3477482"/>
                <a:gd name="connsiteY434" fmla="*/ 1986820 h 2745485"/>
                <a:gd name="connsiteX435" fmla="*/ 2653379 w 3477482"/>
                <a:gd name="connsiteY435" fmla="*/ 1995678 h 2745485"/>
                <a:gd name="connsiteX436" fmla="*/ 2661857 w 3477482"/>
                <a:gd name="connsiteY436" fmla="*/ 2009870 h 2745485"/>
                <a:gd name="connsiteX437" fmla="*/ 2670334 w 3477482"/>
                <a:gd name="connsiteY437" fmla="*/ 2015681 h 2745485"/>
                <a:gd name="connsiteX438" fmla="*/ 2667667 w 3477482"/>
                <a:gd name="connsiteY438" fmla="*/ 2030730 h 2745485"/>
                <a:gd name="connsiteX439" fmla="*/ 2667667 w 3477482"/>
                <a:gd name="connsiteY439" fmla="*/ 2030730 h 2745485"/>
                <a:gd name="connsiteX440" fmla="*/ 2663190 w 3477482"/>
                <a:gd name="connsiteY440" fmla="*/ 2035683 h 2745485"/>
                <a:gd name="connsiteX441" fmla="*/ 2664238 w 3477482"/>
                <a:gd name="connsiteY441" fmla="*/ 2040636 h 2745485"/>
                <a:gd name="connsiteX442" fmla="*/ 2664238 w 3477482"/>
                <a:gd name="connsiteY442" fmla="*/ 2040636 h 2745485"/>
                <a:gd name="connsiteX443" fmla="*/ 2664048 w 3477482"/>
                <a:gd name="connsiteY443" fmla="*/ 2052733 h 2745485"/>
                <a:gd name="connsiteX444" fmla="*/ 2659285 w 3477482"/>
                <a:gd name="connsiteY444" fmla="*/ 2064830 h 2745485"/>
                <a:gd name="connsiteX445" fmla="*/ 2662809 w 3477482"/>
                <a:gd name="connsiteY445" fmla="*/ 2072354 h 2745485"/>
                <a:gd name="connsiteX446" fmla="*/ 2660714 w 3477482"/>
                <a:gd name="connsiteY446" fmla="*/ 2078069 h 2745485"/>
                <a:gd name="connsiteX447" fmla="*/ 2667191 w 3477482"/>
                <a:gd name="connsiteY447" fmla="*/ 2093881 h 2745485"/>
                <a:gd name="connsiteX448" fmla="*/ 2674144 w 3477482"/>
                <a:gd name="connsiteY448" fmla="*/ 2097024 h 2745485"/>
                <a:gd name="connsiteX449" fmla="*/ 2667857 w 3477482"/>
                <a:gd name="connsiteY449" fmla="*/ 2102739 h 2745485"/>
                <a:gd name="connsiteX450" fmla="*/ 2673096 w 3477482"/>
                <a:gd name="connsiteY450" fmla="*/ 2114645 h 2745485"/>
                <a:gd name="connsiteX451" fmla="*/ 2667762 w 3477482"/>
                <a:gd name="connsiteY451" fmla="*/ 2123980 h 2745485"/>
                <a:gd name="connsiteX452" fmla="*/ 2661285 w 3477482"/>
                <a:gd name="connsiteY452" fmla="*/ 2126171 h 2745485"/>
                <a:gd name="connsiteX453" fmla="*/ 2664333 w 3477482"/>
                <a:gd name="connsiteY453" fmla="*/ 2128933 h 2745485"/>
                <a:gd name="connsiteX454" fmla="*/ 2663857 w 3477482"/>
                <a:gd name="connsiteY454" fmla="*/ 2137791 h 2745485"/>
                <a:gd name="connsiteX455" fmla="*/ 2661952 w 3477482"/>
                <a:gd name="connsiteY455" fmla="*/ 2134648 h 2745485"/>
                <a:gd name="connsiteX456" fmla="*/ 2653474 w 3477482"/>
                <a:gd name="connsiteY456" fmla="*/ 2140172 h 2745485"/>
                <a:gd name="connsiteX457" fmla="*/ 2653474 w 3477482"/>
                <a:gd name="connsiteY457" fmla="*/ 2140172 h 2745485"/>
                <a:gd name="connsiteX458" fmla="*/ 2648807 w 3477482"/>
                <a:gd name="connsiteY458" fmla="*/ 2145316 h 2745485"/>
                <a:gd name="connsiteX459" fmla="*/ 2618613 w 3477482"/>
                <a:gd name="connsiteY459" fmla="*/ 2139601 h 2745485"/>
                <a:gd name="connsiteX460" fmla="*/ 2611565 w 3477482"/>
                <a:gd name="connsiteY460" fmla="*/ 2142363 h 2745485"/>
                <a:gd name="connsiteX461" fmla="*/ 2605945 w 3477482"/>
                <a:gd name="connsiteY461" fmla="*/ 2130552 h 2745485"/>
                <a:gd name="connsiteX462" fmla="*/ 2597087 w 3477482"/>
                <a:gd name="connsiteY462" fmla="*/ 2133981 h 2745485"/>
                <a:gd name="connsiteX463" fmla="*/ 2595277 w 3477482"/>
                <a:gd name="connsiteY463" fmla="*/ 2138363 h 2745485"/>
                <a:gd name="connsiteX464" fmla="*/ 2585943 w 3477482"/>
                <a:gd name="connsiteY464" fmla="*/ 2134362 h 2745485"/>
                <a:gd name="connsiteX465" fmla="*/ 2568036 w 3477482"/>
                <a:gd name="connsiteY465" fmla="*/ 2133600 h 2745485"/>
                <a:gd name="connsiteX466" fmla="*/ 2556225 w 3477482"/>
                <a:gd name="connsiteY466" fmla="*/ 2136267 h 2745485"/>
                <a:gd name="connsiteX467" fmla="*/ 2552510 w 3477482"/>
                <a:gd name="connsiteY467" fmla="*/ 2140649 h 2745485"/>
                <a:gd name="connsiteX468" fmla="*/ 2548414 w 3477482"/>
                <a:gd name="connsiteY468" fmla="*/ 2138839 h 2745485"/>
                <a:gd name="connsiteX469" fmla="*/ 2546414 w 3477482"/>
                <a:gd name="connsiteY469" fmla="*/ 2121884 h 2745485"/>
                <a:gd name="connsiteX470" fmla="*/ 2536889 w 3477482"/>
                <a:gd name="connsiteY470" fmla="*/ 2114360 h 2745485"/>
                <a:gd name="connsiteX471" fmla="*/ 2542413 w 3477482"/>
                <a:gd name="connsiteY471" fmla="*/ 2108454 h 2745485"/>
                <a:gd name="connsiteX472" fmla="*/ 2542032 w 3477482"/>
                <a:gd name="connsiteY472" fmla="*/ 2099786 h 2745485"/>
                <a:gd name="connsiteX473" fmla="*/ 2531078 w 3477482"/>
                <a:gd name="connsiteY473" fmla="*/ 2096167 h 2745485"/>
                <a:gd name="connsiteX474" fmla="*/ 2530221 w 3477482"/>
                <a:gd name="connsiteY474" fmla="*/ 2087594 h 2745485"/>
                <a:gd name="connsiteX475" fmla="*/ 2523649 w 3477482"/>
                <a:gd name="connsiteY475" fmla="*/ 2082165 h 2745485"/>
                <a:gd name="connsiteX476" fmla="*/ 2520220 w 3477482"/>
                <a:gd name="connsiteY476" fmla="*/ 2071497 h 2745485"/>
                <a:gd name="connsiteX477" fmla="*/ 2525268 w 3477482"/>
                <a:gd name="connsiteY477" fmla="*/ 2059877 h 2745485"/>
                <a:gd name="connsiteX478" fmla="*/ 2532317 w 3477482"/>
                <a:gd name="connsiteY478" fmla="*/ 2060258 h 2745485"/>
                <a:gd name="connsiteX479" fmla="*/ 2534317 w 3477482"/>
                <a:gd name="connsiteY479" fmla="*/ 2066354 h 2745485"/>
                <a:gd name="connsiteX480" fmla="*/ 2538603 w 3477482"/>
                <a:gd name="connsiteY480" fmla="*/ 2067687 h 2745485"/>
                <a:gd name="connsiteX481" fmla="*/ 2545175 w 3477482"/>
                <a:gd name="connsiteY481" fmla="*/ 2054257 h 2745485"/>
                <a:gd name="connsiteX482" fmla="*/ 2536222 w 3477482"/>
                <a:gd name="connsiteY482" fmla="*/ 2042732 h 2745485"/>
                <a:gd name="connsiteX483" fmla="*/ 2541556 w 3477482"/>
                <a:gd name="connsiteY483" fmla="*/ 2033207 h 2745485"/>
                <a:gd name="connsiteX484" fmla="*/ 2533269 w 3477482"/>
                <a:gd name="connsiteY484" fmla="*/ 2026253 h 2745485"/>
                <a:gd name="connsiteX485" fmla="*/ 2539365 w 3477482"/>
                <a:gd name="connsiteY485" fmla="*/ 2024063 h 2745485"/>
                <a:gd name="connsiteX486" fmla="*/ 2536126 w 3477482"/>
                <a:gd name="connsiteY486" fmla="*/ 2016062 h 2745485"/>
                <a:gd name="connsiteX487" fmla="*/ 2530221 w 3477482"/>
                <a:gd name="connsiteY487" fmla="*/ 2016824 h 2745485"/>
                <a:gd name="connsiteX488" fmla="*/ 2528697 w 3477482"/>
                <a:gd name="connsiteY488" fmla="*/ 2024539 h 2745485"/>
                <a:gd name="connsiteX489" fmla="*/ 2518601 w 3477482"/>
                <a:gd name="connsiteY489" fmla="*/ 2023872 h 2745485"/>
                <a:gd name="connsiteX490" fmla="*/ 2523268 w 3477482"/>
                <a:gd name="connsiteY490" fmla="*/ 2016728 h 2745485"/>
                <a:gd name="connsiteX491" fmla="*/ 2515648 w 3477482"/>
                <a:gd name="connsiteY491" fmla="*/ 2012156 h 2745485"/>
                <a:gd name="connsiteX492" fmla="*/ 2517362 w 3477482"/>
                <a:gd name="connsiteY492" fmla="*/ 2002060 h 2745485"/>
                <a:gd name="connsiteX493" fmla="*/ 2500884 w 3477482"/>
                <a:gd name="connsiteY493" fmla="*/ 1990630 h 2745485"/>
                <a:gd name="connsiteX494" fmla="*/ 2511838 w 3477482"/>
                <a:gd name="connsiteY494" fmla="*/ 1981581 h 2745485"/>
                <a:gd name="connsiteX495" fmla="*/ 2505742 w 3477482"/>
                <a:gd name="connsiteY495" fmla="*/ 1973675 h 2745485"/>
                <a:gd name="connsiteX496" fmla="*/ 2506980 w 3477482"/>
                <a:gd name="connsiteY496" fmla="*/ 1965770 h 2745485"/>
                <a:gd name="connsiteX497" fmla="*/ 2480882 w 3477482"/>
                <a:gd name="connsiteY497" fmla="*/ 1935671 h 2745485"/>
                <a:gd name="connsiteX498" fmla="*/ 2480691 w 3477482"/>
                <a:gd name="connsiteY498" fmla="*/ 1930337 h 2745485"/>
                <a:gd name="connsiteX499" fmla="*/ 2457260 w 3477482"/>
                <a:gd name="connsiteY499" fmla="*/ 1938052 h 2745485"/>
                <a:gd name="connsiteX500" fmla="*/ 2450592 w 3477482"/>
                <a:gd name="connsiteY500" fmla="*/ 1930813 h 2745485"/>
                <a:gd name="connsiteX501" fmla="*/ 2448782 w 3477482"/>
                <a:gd name="connsiteY501" fmla="*/ 1935099 h 2745485"/>
                <a:gd name="connsiteX502" fmla="*/ 2441353 w 3477482"/>
                <a:gd name="connsiteY502" fmla="*/ 1934718 h 2745485"/>
                <a:gd name="connsiteX503" fmla="*/ 2440400 w 3477482"/>
                <a:gd name="connsiteY503" fmla="*/ 1944053 h 2745485"/>
                <a:gd name="connsiteX504" fmla="*/ 2429637 w 3477482"/>
                <a:gd name="connsiteY504" fmla="*/ 1954816 h 2745485"/>
                <a:gd name="connsiteX505" fmla="*/ 2395443 w 3477482"/>
                <a:gd name="connsiteY505" fmla="*/ 1951387 h 2745485"/>
                <a:gd name="connsiteX506" fmla="*/ 2374868 w 3477482"/>
                <a:gd name="connsiteY506" fmla="*/ 1963960 h 2745485"/>
                <a:gd name="connsiteX507" fmla="*/ 2371630 w 3477482"/>
                <a:gd name="connsiteY507" fmla="*/ 1976914 h 2745485"/>
                <a:gd name="connsiteX508" fmla="*/ 2374011 w 3477482"/>
                <a:gd name="connsiteY508" fmla="*/ 1997869 h 2745485"/>
                <a:gd name="connsiteX509" fmla="*/ 2358486 w 3477482"/>
                <a:gd name="connsiteY509" fmla="*/ 1997869 h 2745485"/>
                <a:gd name="connsiteX510" fmla="*/ 2370392 w 3477482"/>
                <a:gd name="connsiteY510" fmla="*/ 2011871 h 2745485"/>
                <a:gd name="connsiteX511" fmla="*/ 2369820 w 3477482"/>
                <a:gd name="connsiteY511" fmla="*/ 2026730 h 2745485"/>
                <a:gd name="connsiteX512" fmla="*/ 2361057 w 3477482"/>
                <a:gd name="connsiteY512" fmla="*/ 2033111 h 2745485"/>
                <a:gd name="connsiteX513" fmla="*/ 2353532 w 3477482"/>
                <a:gd name="connsiteY513" fmla="*/ 2032635 h 2745485"/>
                <a:gd name="connsiteX514" fmla="*/ 2351818 w 3477482"/>
                <a:gd name="connsiteY514" fmla="*/ 2040350 h 2745485"/>
                <a:gd name="connsiteX515" fmla="*/ 2344007 w 3477482"/>
                <a:gd name="connsiteY515" fmla="*/ 2038255 h 2745485"/>
                <a:gd name="connsiteX516" fmla="*/ 2330482 w 3477482"/>
                <a:gd name="connsiteY516" fmla="*/ 2041303 h 2745485"/>
                <a:gd name="connsiteX517" fmla="*/ 2323624 w 3477482"/>
                <a:gd name="connsiteY517" fmla="*/ 2033111 h 2745485"/>
                <a:gd name="connsiteX518" fmla="*/ 2318480 w 3477482"/>
                <a:gd name="connsiteY518" fmla="*/ 2038540 h 2745485"/>
                <a:gd name="connsiteX519" fmla="*/ 2311623 w 3477482"/>
                <a:gd name="connsiteY519" fmla="*/ 2039207 h 2745485"/>
                <a:gd name="connsiteX520" fmla="*/ 2313146 w 3477482"/>
                <a:gd name="connsiteY520" fmla="*/ 2030825 h 2745485"/>
                <a:gd name="connsiteX521" fmla="*/ 2303335 w 3477482"/>
                <a:gd name="connsiteY521" fmla="*/ 2028920 h 2745485"/>
                <a:gd name="connsiteX522" fmla="*/ 2299430 w 3477482"/>
                <a:gd name="connsiteY522" fmla="*/ 2035493 h 2745485"/>
                <a:gd name="connsiteX523" fmla="*/ 2290191 w 3477482"/>
                <a:gd name="connsiteY523" fmla="*/ 2040827 h 2745485"/>
                <a:gd name="connsiteX524" fmla="*/ 2287524 w 3477482"/>
                <a:gd name="connsiteY524" fmla="*/ 2051685 h 2745485"/>
                <a:gd name="connsiteX525" fmla="*/ 2277142 w 3477482"/>
                <a:gd name="connsiteY525" fmla="*/ 2053400 h 2745485"/>
                <a:gd name="connsiteX526" fmla="*/ 2276475 w 3477482"/>
                <a:gd name="connsiteY526" fmla="*/ 2064068 h 2745485"/>
                <a:gd name="connsiteX527" fmla="*/ 2270284 w 3477482"/>
                <a:gd name="connsiteY527" fmla="*/ 2066449 h 2745485"/>
                <a:gd name="connsiteX528" fmla="*/ 2263236 w 3477482"/>
                <a:gd name="connsiteY528" fmla="*/ 2065020 h 2745485"/>
                <a:gd name="connsiteX529" fmla="*/ 2263807 w 3477482"/>
                <a:gd name="connsiteY529" fmla="*/ 2058638 h 2745485"/>
                <a:gd name="connsiteX530" fmla="*/ 2254377 w 3477482"/>
                <a:gd name="connsiteY530" fmla="*/ 2039112 h 2745485"/>
                <a:gd name="connsiteX531" fmla="*/ 2243328 w 3477482"/>
                <a:gd name="connsiteY531" fmla="*/ 2039969 h 2745485"/>
                <a:gd name="connsiteX532" fmla="*/ 2235708 w 3477482"/>
                <a:gd name="connsiteY532" fmla="*/ 2047685 h 2745485"/>
                <a:gd name="connsiteX533" fmla="*/ 2231708 w 3477482"/>
                <a:gd name="connsiteY533" fmla="*/ 2047208 h 2745485"/>
                <a:gd name="connsiteX534" fmla="*/ 2230470 w 3477482"/>
                <a:gd name="connsiteY534" fmla="*/ 2051304 h 2745485"/>
                <a:gd name="connsiteX535" fmla="*/ 2225802 w 3477482"/>
                <a:gd name="connsiteY535" fmla="*/ 2051495 h 2745485"/>
                <a:gd name="connsiteX536" fmla="*/ 2221611 w 3477482"/>
                <a:gd name="connsiteY536" fmla="*/ 2057972 h 2745485"/>
                <a:gd name="connsiteX537" fmla="*/ 2195227 w 3477482"/>
                <a:gd name="connsiteY537" fmla="*/ 2073497 h 2745485"/>
                <a:gd name="connsiteX538" fmla="*/ 2183892 w 3477482"/>
                <a:gd name="connsiteY538" fmla="*/ 2076640 h 2745485"/>
                <a:gd name="connsiteX539" fmla="*/ 2181225 w 3477482"/>
                <a:gd name="connsiteY539" fmla="*/ 2082451 h 2745485"/>
                <a:gd name="connsiteX540" fmla="*/ 2187702 w 3477482"/>
                <a:gd name="connsiteY540" fmla="*/ 2091690 h 2745485"/>
                <a:gd name="connsiteX541" fmla="*/ 2180463 w 3477482"/>
                <a:gd name="connsiteY541" fmla="*/ 2094833 h 2745485"/>
                <a:gd name="connsiteX542" fmla="*/ 2177320 w 3477482"/>
                <a:gd name="connsiteY542" fmla="*/ 2090071 h 2745485"/>
                <a:gd name="connsiteX543" fmla="*/ 2172843 w 3477482"/>
                <a:gd name="connsiteY543" fmla="*/ 2097691 h 2745485"/>
                <a:gd name="connsiteX544" fmla="*/ 2157413 w 3477482"/>
                <a:gd name="connsiteY544" fmla="*/ 2089499 h 2745485"/>
                <a:gd name="connsiteX545" fmla="*/ 2150841 w 3477482"/>
                <a:gd name="connsiteY545" fmla="*/ 2093881 h 2745485"/>
                <a:gd name="connsiteX546" fmla="*/ 2137125 w 3477482"/>
                <a:gd name="connsiteY546" fmla="*/ 2091976 h 2745485"/>
                <a:gd name="connsiteX547" fmla="*/ 2127218 w 3477482"/>
                <a:gd name="connsiteY547" fmla="*/ 2095500 h 2745485"/>
                <a:gd name="connsiteX548" fmla="*/ 2131981 w 3477482"/>
                <a:gd name="connsiteY548" fmla="*/ 2079784 h 2745485"/>
                <a:gd name="connsiteX549" fmla="*/ 2128552 w 3477482"/>
                <a:gd name="connsiteY549" fmla="*/ 2062258 h 2745485"/>
                <a:gd name="connsiteX550" fmla="*/ 2137315 w 3477482"/>
                <a:gd name="connsiteY550" fmla="*/ 2057210 h 2745485"/>
                <a:gd name="connsiteX551" fmla="*/ 2131791 w 3477482"/>
                <a:gd name="connsiteY551" fmla="*/ 2030825 h 2745485"/>
                <a:gd name="connsiteX552" fmla="*/ 2122360 w 3477482"/>
                <a:gd name="connsiteY552" fmla="*/ 2021872 h 2745485"/>
                <a:gd name="connsiteX553" fmla="*/ 2128171 w 3477482"/>
                <a:gd name="connsiteY553" fmla="*/ 2010156 h 2745485"/>
                <a:gd name="connsiteX554" fmla="*/ 2122266 w 3477482"/>
                <a:gd name="connsiteY554" fmla="*/ 2003203 h 2745485"/>
                <a:gd name="connsiteX555" fmla="*/ 2118455 w 3477482"/>
                <a:gd name="connsiteY555" fmla="*/ 2003679 h 2745485"/>
                <a:gd name="connsiteX556" fmla="*/ 2114550 w 3477482"/>
                <a:gd name="connsiteY556" fmla="*/ 2012918 h 2745485"/>
                <a:gd name="connsiteX557" fmla="*/ 2092071 w 3477482"/>
                <a:gd name="connsiteY557" fmla="*/ 2008251 h 2745485"/>
                <a:gd name="connsiteX558" fmla="*/ 2084260 w 3477482"/>
                <a:gd name="connsiteY558" fmla="*/ 2012252 h 2745485"/>
                <a:gd name="connsiteX559" fmla="*/ 2080641 w 3477482"/>
                <a:gd name="connsiteY559" fmla="*/ 2021586 h 2745485"/>
                <a:gd name="connsiteX560" fmla="*/ 2082927 w 3477482"/>
                <a:gd name="connsiteY560" fmla="*/ 2035302 h 2745485"/>
                <a:gd name="connsiteX561" fmla="*/ 2063687 w 3477482"/>
                <a:gd name="connsiteY561" fmla="*/ 2042446 h 2745485"/>
                <a:gd name="connsiteX562" fmla="*/ 2048637 w 3477482"/>
                <a:gd name="connsiteY562" fmla="*/ 2062163 h 2745485"/>
                <a:gd name="connsiteX563" fmla="*/ 2052352 w 3477482"/>
                <a:gd name="connsiteY563" fmla="*/ 2096643 h 2745485"/>
                <a:gd name="connsiteX564" fmla="*/ 2049971 w 3477482"/>
                <a:gd name="connsiteY564" fmla="*/ 2102453 h 2745485"/>
                <a:gd name="connsiteX565" fmla="*/ 2053209 w 3477482"/>
                <a:gd name="connsiteY565" fmla="*/ 2109026 h 2745485"/>
                <a:gd name="connsiteX566" fmla="*/ 2026348 w 3477482"/>
                <a:gd name="connsiteY566" fmla="*/ 2106930 h 2745485"/>
                <a:gd name="connsiteX567" fmla="*/ 2007584 w 3477482"/>
                <a:gd name="connsiteY567" fmla="*/ 2120075 h 2745485"/>
                <a:gd name="connsiteX568" fmla="*/ 2008061 w 3477482"/>
                <a:gd name="connsiteY568" fmla="*/ 2124837 h 2745485"/>
                <a:gd name="connsiteX569" fmla="*/ 2015966 w 3477482"/>
                <a:gd name="connsiteY569" fmla="*/ 2129123 h 2745485"/>
                <a:gd name="connsiteX570" fmla="*/ 2011966 w 3477482"/>
                <a:gd name="connsiteY570" fmla="*/ 2139982 h 2745485"/>
                <a:gd name="connsiteX571" fmla="*/ 2013871 w 3477482"/>
                <a:gd name="connsiteY571" fmla="*/ 2144744 h 2745485"/>
                <a:gd name="connsiteX572" fmla="*/ 2025206 w 3477482"/>
                <a:gd name="connsiteY572" fmla="*/ 2153031 h 2745485"/>
                <a:gd name="connsiteX573" fmla="*/ 2021396 w 3477482"/>
                <a:gd name="connsiteY573" fmla="*/ 2161318 h 2745485"/>
                <a:gd name="connsiteX574" fmla="*/ 2013014 w 3477482"/>
                <a:gd name="connsiteY574" fmla="*/ 2162842 h 2745485"/>
                <a:gd name="connsiteX575" fmla="*/ 2008632 w 3477482"/>
                <a:gd name="connsiteY575" fmla="*/ 2171510 h 2745485"/>
                <a:gd name="connsiteX576" fmla="*/ 2001584 w 3477482"/>
                <a:gd name="connsiteY576" fmla="*/ 2174367 h 2745485"/>
                <a:gd name="connsiteX577" fmla="*/ 2020062 w 3477482"/>
                <a:gd name="connsiteY577" fmla="*/ 2192560 h 2745485"/>
                <a:gd name="connsiteX578" fmla="*/ 2032159 w 3477482"/>
                <a:gd name="connsiteY578" fmla="*/ 2212562 h 2745485"/>
                <a:gd name="connsiteX579" fmla="*/ 2028444 w 3477482"/>
                <a:gd name="connsiteY579" fmla="*/ 2217420 h 2745485"/>
                <a:gd name="connsiteX580" fmla="*/ 2039493 w 3477482"/>
                <a:gd name="connsiteY580" fmla="*/ 2231517 h 2745485"/>
                <a:gd name="connsiteX581" fmla="*/ 2039493 w 3477482"/>
                <a:gd name="connsiteY581" fmla="*/ 2231517 h 2745485"/>
                <a:gd name="connsiteX582" fmla="*/ 2039493 w 3477482"/>
                <a:gd name="connsiteY582" fmla="*/ 2231517 h 2745485"/>
                <a:gd name="connsiteX583" fmla="*/ 2039493 w 3477482"/>
                <a:gd name="connsiteY583" fmla="*/ 2231517 h 2745485"/>
                <a:gd name="connsiteX584" fmla="*/ 2031302 w 3477482"/>
                <a:gd name="connsiteY584" fmla="*/ 2234946 h 2745485"/>
                <a:gd name="connsiteX585" fmla="*/ 2028254 w 3477482"/>
                <a:gd name="connsiteY585" fmla="*/ 2251805 h 2745485"/>
                <a:gd name="connsiteX586" fmla="*/ 2033111 w 3477482"/>
                <a:gd name="connsiteY586" fmla="*/ 2258663 h 2745485"/>
                <a:gd name="connsiteX587" fmla="*/ 2030730 w 3477482"/>
                <a:gd name="connsiteY587" fmla="*/ 2264474 h 2745485"/>
                <a:gd name="connsiteX588" fmla="*/ 2018633 w 3477482"/>
                <a:gd name="connsiteY588" fmla="*/ 2265902 h 2745485"/>
                <a:gd name="connsiteX589" fmla="*/ 2006918 w 3477482"/>
                <a:gd name="connsiteY589" fmla="*/ 2275808 h 2745485"/>
                <a:gd name="connsiteX590" fmla="*/ 1998631 w 3477482"/>
                <a:gd name="connsiteY590" fmla="*/ 2266093 h 2745485"/>
                <a:gd name="connsiteX591" fmla="*/ 1995488 w 3477482"/>
                <a:gd name="connsiteY591" fmla="*/ 2272570 h 2745485"/>
                <a:gd name="connsiteX592" fmla="*/ 1984820 w 3477482"/>
                <a:gd name="connsiteY592" fmla="*/ 2277809 h 2745485"/>
                <a:gd name="connsiteX593" fmla="*/ 1970342 w 3477482"/>
                <a:gd name="connsiteY593" fmla="*/ 2292763 h 2745485"/>
                <a:gd name="connsiteX594" fmla="*/ 1941100 w 3477482"/>
                <a:gd name="connsiteY594" fmla="*/ 2297049 h 2745485"/>
                <a:gd name="connsiteX595" fmla="*/ 1933194 w 3477482"/>
                <a:gd name="connsiteY595" fmla="*/ 2282571 h 2745485"/>
                <a:gd name="connsiteX596" fmla="*/ 1901762 w 3477482"/>
                <a:gd name="connsiteY596" fmla="*/ 2291334 h 2745485"/>
                <a:gd name="connsiteX597" fmla="*/ 1890141 w 3477482"/>
                <a:gd name="connsiteY597" fmla="*/ 2296192 h 2745485"/>
                <a:gd name="connsiteX598" fmla="*/ 1884807 w 3477482"/>
                <a:gd name="connsiteY598" fmla="*/ 2314956 h 2745485"/>
                <a:gd name="connsiteX599" fmla="*/ 1872996 w 3477482"/>
                <a:gd name="connsiteY599" fmla="*/ 2321147 h 2745485"/>
                <a:gd name="connsiteX600" fmla="*/ 1838230 w 3477482"/>
                <a:gd name="connsiteY600" fmla="*/ 2300573 h 2745485"/>
                <a:gd name="connsiteX601" fmla="*/ 1819847 w 3477482"/>
                <a:gd name="connsiteY601" fmla="*/ 2307812 h 2745485"/>
                <a:gd name="connsiteX602" fmla="*/ 1780318 w 3477482"/>
                <a:gd name="connsiteY602" fmla="*/ 2377726 h 2745485"/>
                <a:gd name="connsiteX603" fmla="*/ 1774889 w 3477482"/>
                <a:gd name="connsiteY603" fmla="*/ 2407444 h 2745485"/>
                <a:gd name="connsiteX604" fmla="*/ 1754505 w 3477482"/>
                <a:gd name="connsiteY604" fmla="*/ 2411254 h 2745485"/>
                <a:gd name="connsiteX605" fmla="*/ 1741361 w 3477482"/>
                <a:gd name="connsiteY605" fmla="*/ 2404015 h 2745485"/>
                <a:gd name="connsiteX606" fmla="*/ 1722882 w 3477482"/>
                <a:gd name="connsiteY606" fmla="*/ 2400491 h 2745485"/>
                <a:gd name="connsiteX607" fmla="*/ 1715548 w 3477482"/>
                <a:gd name="connsiteY607" fmla="*/ 2402681 h 2745485"/>
                <a:gd name="connsiteX608" fmla="*/ 1717643 w 3477482"/>
                <a:gd name="connsiteY608" fmla="*/ 2407730 h 2745485"/>
                <a:gd name="connsiteX609" fmla="*/ 1713643 w 3477482"/>
                <a:gd name="connsiteY609" fmla="*/ 2407063 h 2745485"/>
                <a:gd name="connsiteX610" fmla="*/ 1714500 w 3477482"/>
                <a:gd name="connsiteY610" fmla="*/ 2422779 h 2745485"/>
                <a:gd name="connsiteX611" fmla="*/ 1706785 w 3477482"/>
                <a:gd name="connsiteY611" fmla="*/ 2428208 h 2745485"/>
                <a:gd name="connsiteX612" fmla="*/ 1704880 w 3477482"/>
                <a:gd name="connsiteY612" fmla="*/ 2436305 h 2745485"/>
                <a:gd name="connsiteX613" fmla="*/ 1682210 w 3477482"/>
                <a:gd name="connsiteY613" fmla="*/ 2437924 h 2745485"/>
                <a:gd name="connsiteX614" fmla="*/ 1677353 w 3477482"/>
                <a:gd name="connsiteY614" fmla="*/ 2441924 h 2745485"/>
                <a:gd name="connsiteX615" fmla="*/ 1679067 w 3477482"/>
                <a:gd name="connsiteY615" fmla="*/ 2445734 h 2745485"/>
                <a:gd name="connsiteX616" fmla="*/ 1679067 w 3477482"/>
                <a:gd name="connsiteY616" fmla="*/ 2445734 h 2745485"/>
                <a:gd name="connsiteX617" fmla="*/ 1674019 w 3477482"/>
                <a:gd name="connsiteY617" fmla="*/ 2446401 h 2745485"/>
                <a:gd name="connsiteX618" fmla="*/ 1669542 w 3477482"/>
                <a:gd name="connsiteY618" fmla="*/ 2437543 h 2745485"/>
                <a:gd name="connsiteX619" fmla="*/ 1680305 w 3477482"/>
                <a:gd name="connsiteY619" fmla="*/ 2417921 h 2745485"/>
                <a:gd name="connsiteX620" fmla="*/ 1678019 w 3477482"/>
                <a:gd name="connsiteY620" fmla="*/ 2412397 h 2745485"/>
                <a:gd name="connsiteX621" fmla="*/ 1673543 w 3477482"/>
                <a:gd name="connsiteY621" fmla="*/ 2416588 h 2745485"/>
                <a:gd name="connsiteX622" fmla="*/ 1665732 w 3477482"/>
                <a:gd name="connsiteY622" fmla="*/ 2414969 h 2745485"/>
                <a:gd name="connsiteX623" fmla="*/ 1647444 w 3477482"/>
                <a:gd name="connsiteY623" fmla="*/ 2425732 h 2745485"/>
                <a:gd name="connsiteX624" fmla="*/ 1630680 w 3477482"/>
                <a:gd name="connsiteY624" fmla="*/ 2448401 h 2745485"/>
                <a:gd name="connsiteX625" fmla="*/ 1628489 w 3477482"/>
                <a:gd name="connsiteY625" fmla="*/ 2458403 h 2745485"/>
                <a:gd name="connsiteX626" fmla="*/ 1616583 w 3477482"/>
                <a:gd name="connsiteY626" fmla="*/ 2464117 h 2745485"/>
                <a:gd name="connsiteX627" fmla="*/ 1604677 w 3477482"/>
                <a:gd name="connsiteY627" fmla="*/ 2443258 h 2745485"/>
                <a:gd name="connsiteX628" fmla="*/ 1592389 w 3477482"/>
                <a:gd name="connsiteY628" fmla="*/ 2446687 h 2745485"/>
                <a:gd name="connsiteX629" fmla="*/ 1593342 w 3477482"/>
                <a:gd name="connsiteY629" fmla="*/ 2450592 h 2745485"/>
                <a:gd name="connsiteX630" fmla="*/ 1588865 w 3477482"/>
                <a:gd name="connsiteY630" fmla="*/ 2454212 h 2745485"/>
                <a:gd name="connsiteX631" fmla="*/ 1571339 w 3477482"/>
                <a:gd name="connsiteY631" fmla="*/ 2434114 h 2745485"/>
                <a:gd name="connsiteX632" fmla="*/ 1559814 w 3477482"/>
                <a:gd name="connsiteY632" fmla="*/ 2431256 h 2745485"/>
                <a:gd name="connsiteX633" fmla="*/ 1556385 w 3477482"/>
                <a:gd name="connsiteY633" fmla="*/ 2435066 h 2745485"/>
                <a:gd name="connsiteX634" fmla="*/ 1557719 w 3477482"/>
                <a:gd name="connsiteY634" fmla="*/ 2440400 h 2745485"/>
                <a:gd name="connsiteX635" fmla="*/ 1568006 w 3477482"/>
                <a:gd name="connsiteY635" fmla="*/ 2458784 h 2745485"/>
                <a:gd name="connsiteX636" fmla="*/ 1536859 w 3477482"/>
                <a:gd name="connsiteY636" fmla="*/ 2473738 h 2745485"/>
                <a:gd name="connsiteX637" fmla="*/ 1525905 w 3477482"/>
                <a:gd name="connsiteY637" fmla="*/ 2488025 h 2745485"/>
                <a:gd name="connsiteX638" fmla="*/ 1507998 w 3477482"/>
                <a:gd name="connsiteY638" fmla="*/ 2492597 h 2745485"/>
                <a:gd name="connsiteX639" fmla="*/ 1503236 w 3477482"/>
                <a:gd name="connsiteY639" fmla="*/ 2513267 h 2745485"/>
                <a:gd name="connsiteX640" fmla="*/ 1493139 w 3477482"/>
                <a:gd name="connsiteY640" fmla="*/ 2522792 h 2745485"/>
                <a:gd name="connsiteX641" fmla="*/ 1490377 w 3477482"/>
                <a:gd name="connsiteY641" fmla="*/ 2531555 h 2745485"/>
                <a:gd name="connsiteX642" fmla="*/ 1483614 w 3477482"/>
                <a:gd name="connsiteY642" fmla="*/ 2528792 h 2745485"/>
                <a:gd name="connsiteX643" fmla="*/ 1472851 w 3477482"/>
                <a:gd name="connsiteY643" fmla="*/ 2532983 h 2745485"/>
                <a:gd name="connsiteX644" fmla="*/ 1469708 w 3477482"/>
                <a:gd name="connsiteY644" fmla="*/ 2546890 h 2745485"/>
                <a:gd name="connsiteX645" fmla="*/ 1461230 w 3477482"/>
                <a:gd name="connsiteY645" fmla="*/ 2547938 h 2745485"/>
                <a:gd name="connsiteX646" fmla="*/ 1463231 w 3477482"/>
                <a:gd name="connsiteY646" fmla="*/ 2561368 h 2745485"/>
                <a:gd name="connsiteX647" fmla="*/ 1454372 w 3477482"/>
                <a:gd name="connsiteY647" fmla="*/ 2560225 h 2745485"/>
                <a:gd name="connsiteX648" fmla="*/ 1447990 w 3477482"/>
                <a:gd name="connsiteY648" fmla="*/ 2568035 h 2745485"/>
                <a:gd name="connsiteX649" fmla="*/ 1440752 w 3477482"/>
                <a:gd name="connsiteY649" fmla="*/ 2570512 h 2745485"/>
                <a:gd name="connsiteX650" fmla="*/ 1437704 w 3477482"/>
                <a:gd name="connsiteY650" fmla="*/ 2582513 h 2745485"/>
                <a:gd name="connsiteX651" fmla="*/ 1427988 w 3477482"/>
                <a:gd name="connsiteY651" fmla="*/ 2587942 h 2745485"/>
                <a:gd name="connsiteX652" fmla="*/ 1418558 w 3477482"/>
                <a:gd name="connsiteY652" fmla="*/ 2604325 h 2745485"/>
                <a:gd name="connsiteX653" fmla="*/ 1413701 w 3477482"/>
                <a:gd name="connsiteY653" fmla="*/ 2628329 h 2745485"/>
                <a:gd name="connsiteX654" fmla="*/ 1428464 w 3477482"/>
                <a:gd name="connsiteY654" fmla="*/ 2642807 h 2745485"/>
                <a:gd name="connsiteX655" fmla="*/ 1428464 w 3477482"/>
                <a:gd name="connsiteY655" fmla="*/ 2650998 h 2745485"/>
                <a:gd name="connsiteX656" fmla="*/ 1414748 w 3477482"/>
                <a:gd name="connsiteY656" fmla="*/ 2667953 h 2745485"/>
                <a:gd name="connsiteX657" fmla="*/ 1403223 w 3477482"/>
                <a:gd name="connsiteY657" fmla="*/ 2653475 h 2745485"/>
                <a:gd name="connsiteX658" fmla="*/ 1396937 w 3477482"/>
                <a:gd name="connsiteY658" fmla="*/ 2652998 h 2745485"/>
                <a:gd name="connsiteX659" fmla="*/ 1400842 w 3477482"/>
                <a:gd name="connsiteY659" fmla="*/ 2657951 h 2745485"/>
                <a:gd name="connsiteX660" fmla="*/ 1395413 w 3477482"/>
                <a:gd name="connsiteY660" fmla="*/ 2664524 h 2745485"/>
                <a:gd name="connsiteX661" fmla="*/ 1395603 w 3477482"/>
                <a:gd name="connsiteY661" fmla="*/ 2703862 h 2745485"/>
                <a:gd name="connsiteX662" fmla="*/ 1387602 w 3477482"/>
                <a:gd name="connsiteY662" fmla="*/ 2703005 h 2745485"/>
                <a:gd name="connsiteX663" fmla="*/ 1384364 w 3477482"/>
                <a:gd name="connsiteY663" fmla="*/ 2707577 h 2745485"/>
                <a:gd name="connsiteX664" fmla="*/ 1370457 w 3477482"/>
                <a:gd name="connsiteY664" fmla="*/ 2708910 h 2745485"/>
                <a:gd name="connsiteX665" fmla="*/ 1370648 w 3477482"/>
                <a:gd name="connsiteY665" fmla="*/ 2703671 h 2745485"/>
                <a:gd name="connsiteX666" fmla="*/ 1364933 w 3477482"/>
                <a:gd name="connsiteY666" fmla="*/ 2702909 h 2745485"/>
                <a:gd name="connsiteX667" fmla="*/ 1345787 w 3477482"/>
                <a:gd name="connsiteY667" fmla="*/ 2705576 h 2745485"/>
                <a:gd name="connsiteX668" fmla="*/ 1339882 w 3477482"/>
                <a:gd name="connsiteY668" fmla="*/ 2711387 h 2745485"/>
                <a:gd name="connsiteX669" fmla="*/ 1332262 w 3477482"/>
                <a:gd name="connsiteY669" fmla="*/ 2706434 h 2745485"/>
                <a:gd name="connsiteX670" fmla="*/ 1318355 w 3477482"/>
                <a:gd name="connsiteY670" fmla="*/ 2713863 h 2745485"/>
                <a:gd name="connsiteX671" fmla="*/ 1303592 w 3477482"/>
                <a:gd name="connsiteY671" fmla="*/ 2706529 h 2745485"/>
                <a:gd name="connsiteX672" fmla="*/ 1297781 w 3477482"/>
                <a:gd name="connsiteY672" fmla="*/ 2687479 h 2745485"/>
                <a:gd name="connsiteX673" fmla="*/ 1272064 w 3477482"/>
                <a:gd name="connsiteY673" fmla="*/ 2681192 h 2745485"/>
                <a:gd name="connsiteX674" fmla="*/ 1263872 w 3477482"/>
                <a:gd name="connsiteY674" fmla="*/ 2673287 h 2745485"/>
                <a:gd name="connsiteX675" fmla="*/ 1259967 w 3477482"/>
                <a:gd name="connsiteY675" fmla="*/ 2675001 h 2745485"/>
                <a:gd name="connsiteX676" fmla="*/ 1259967 w 3477482"/>
                <a:gd name="connsiteY676" fmla="*/ 2675001 h 2745485"/>
                <a:gd name="connsiteX677" fmla="*/ 1244441 w 3477482"/>
                <a:gd name="connsiteY677" fmla="*/ 2671572 h 2745485"/>
                <a:gd name="connsiteX678" fmla="*/ 1230725 w 3477482"/>
                <a:gd name="connsiteY678" fmla="*/ 2663762 h 2745485"/>
                <a:gd name="connsiteX679" fmla="*/ 1233106 w 3477482"/>
                <a:gd name="connsiteY679" fmla="*/ 2656427 h 2745485"/>
                <a:gd name="connsiteX680" fmla="*/ 1221105 w 3477482"/>
                <a:gd name="connsiteY680" fmla="*/ 2642140 h 2745485"/>
                <a:gd name="connsiteX681" fmla="*/ 1212628 w 3477482"/>
                <a:gd name="connsiteY681" fmla="*/ 2640997 h 2745485"/>
                <a:gd name="connsiteX682" fmla="*/ 1201674 w 3477482"/>
                <a:gd name="connsiteY682" fmla="*/ 2631948 h 2745485"/>
                <a:gd name="connsiteX683" fmla="*/ 1182053 w 3477482"/>
                <a:gd name="connsiteY683" fmla="*/ 2637473 h 2745485"/>
                <a:gd name="connsiteX684" fmla="*/ 1158716 w 3477482"/>
                <a:gd name="connsiteY684" fmla="*/ 2631948 h 2745485"/>
                <a:gd name="connsiteX685" fmla="*/ 1128331 w 3477482"/>
                <a:gd name="connsiteY685" fmla="*/ 2615946 h 2745485"/>
                <a:gd name="connsiteX686" fmla="*/ 1120331 w 3477482"/>
                <a:gd name="connsiteY686" fmla="*/ 2607564 h 2745485"/>
                <a:gd name="connsiteX687" fmla="*/ 1121188 w 3477482"/>
                <a:gd name="connsiteY687" fmla="*/ 2601754 h 2745485"/>
                <a:gd name="connsiteX688" fmla="*/ 1135285 w 3477482"/>
                <a:gd name="connsiteY688" fmla="*/ 2589086 h 2745485"/>
                <a:gd name="connsiteX689" fmla="*/ 1141857 w 3477482"/>
                <a:gd name="connsiteY689" fmla="*/ 2573655 h 2745485"/>
                <a:gd name="connsiteX690" fmla="*/ 1145191 w 3477482"/>
                <a:gd name="connsiteY690" fmla="*/ 2545366 h 2745485"/>
                <a:gd name="connsiteX691" fmla="*/ 1150144 w 3477482"/>
                <a:gd name="connsiteY691" fmla="*/ 2543747 h 2745485"/>
                <a:gd name="connsiteX692" fmla="*/ 1158335 w 3477482"/>
                <a:gd name="connsiteY692" fmla="*/ 2529745 h 2745485"/>
                <a:gd name="connsiteX693" fmla="*/ 1176719 w 3477482"/>
                <a:gd name="connsiteY693" fmla="*/ 2510504 h 2745485"/>
                <a:gd name="connsiteX694" fmla="*/ 1177862 w 3477482"/>
                <a:gd name="connsiteY694" fmla="*/ 2504885 h 2745485"/>
                <a:gd name="connsiteX695" fmla="*/ 1176242 w 3477482"/>
                <a:gd name="connsiteY695" fmla="*/ 2493550 h 2745485"/>
                <a:gd name="connsiteX696" fmla="*/ 1162717 w 3477482"/>
                <a:gd name="connsiteY696" fmla="*/ 2488597 h 2745485"/>
                <a:gd name="connsiteX697" fmla="*/ 1163955 w 3477482"/>
                <a:gd name="connsiteY697" fmla="*/ 2481453 h 2745485"/>
                <a:gd name="connsiteX698" fmla="*/ 1156049 w 3477482"/>
                <a:gd name="connsiteY698" fmla="*/ 2466594 h 2745485"/>
                <a:gd name="connsiteX699" fmla="*/ 1155573 w 3477482"/>
                <a:gd name="connsiteY699" fmla="*/ 2446496 h 2745485"/>
                <a:gd name="connsiteX700" fmla="*/ 1151477 w 3477482"/>
                <a:gd name="connsiteY700" fmla="*/ 2444020 h 2745485"/>
                <a:gd name="connsiteX701" fmla="*/ 1133285 w 3477482"/>
                <a:gd name="connsiteY701" fmla="*/ 2446401 h 2745485"/>
                <a:gd name="connsiteX702" fmla="*/ 1119378 w 3477482"/>
                <a:gd name="connsiteY702" fmla="*/ 2457926 h 2745485"/>
                <a:gd name="connsiteX703" fmla="*/ 1095375 w 3477482"/>
                <a:gd name="connsiteY703" fmla="*/ 2460974 h 2745485"/>
                <a:gd name="connsiteX704" fmla="*/ 1095089 w 3477482"/>
                <a:gd name="connsiteY704" fmla="*/ 2480405 h 2745485"/>
                <a:gd name="connsiteX705" fmla="*/ 1090994 w 3477482"/>
                <a:gd name="connsiteY705" fmla="*/ 2482691 h 2745485"/>
                <a:gd name="connsiteX706" fmla="*/ 1081278 w 3477482"/>
                <a:gd name="connsiteY706" fmla="*/ 2477834 h 2745485"/>
                <a:gd name="connsiteX707" fmla="*/ 1078325 w 3477482"/>
                <a:gd name="connsiteY707" fmla="*/ 2479358 h 2745485"/>
                <a:gd name="connsiteX708" fmla="*/ 1072325 w 3477482"/>
                <a:gd name="connsiteY708" fmla="*/ 2489930 h 2745485"/>
                <a:gd name="connsiteX709" fmla="*/ 1070324 w 3477482"/>
                <a:gd name="connsiteY709" fmla="*/ 2505932 h 2745485"/>
                <a:gd name="connsiteX710" fmla="*/ 1056989 w 3477482"/>
                <a:gd name="connsiteY710" fmla="*/ 2517553 h 2745485"/>
                <a:gd name="connsiteX711" fmla="*/ 1059371 w 3477482"/>
                <a:gd name="connsiteY711" fmla="*/ 2524316 h 2745485"/>
                <a:gd name="connsiteX712" fmla="*/ 1049560 w 3477482"/>
                <a:gd name="connsiteY712" fmla="*/ 2536889 h 2745485"/>
                <a:gd name="connsiteX713" fmla="*/ 1042797 w 3477482"/>
                <a:gd name="connsiteY713" fmla="*/ 2559558 h 2745485"/>
                <a:gd name="connsiteX714" fmla="*/ 1045273 w 3477482"/>
                <a:gd name="connsiteY714" fmla="*/ 2565083 h 2745485"/>
                <a:gd name="connsiteX715" fmla="*/ 1039844 w 3477482"/>
                <a:gd name="connsiteY715" fmla="*/ 2592705 h 2745485"/>
                <a:gd name="connsiteX716" fmla="*/ 1044226 w 3477482"/>
                <a:gd name="connsiteY716" fmla="*/ 2614898 h 2745485"/>
                <a:gd name="connsiteX717" fmla="*/ 1034605 w 3477482"/>
                <a:gd name="connsiteY717" fmla="*/ 2625090 h 2745485"/>
                <a:gd name="connsiteX718" fmla="*/ 1032796 w 3477482"/>
                <a:gd name="connsiteY718" fmla="*/ 2635472 h 2745485"/>
                <a:gd name="connsiteX719" fmla="*/ 1041463 w 3477482"/>
                <a:gd name="connsiteY719" fmla="*/ 2655284 h 2745485"/>
                <a:gd name="connsiteX720" fmla="*/ 1036511 w 3477482"/>
                <a:gd name="connsiteY720" fmla="*/ 2665571 h 2745485"/>
                <a:gd name="connsiteX721" fmla="*/ 1037368 w 3477482"/>
                <a:gd name="connsiteY721" fmla="*/ 2676335 h 2745485"/>
                <a:gd name="connsiteX722" fmla="*/ 1031938 w 3477482"/>
                <a:gd name="connsiteY722" fmla="*/ 2686336 h 2745485"/>
                <a:gd name="connsiteX723" fmla="*/ 1017461 w 3477482"/>
                <a:gd name="connsiteY723" fmla="*/ 2689574 h 2745485"/>
                <a:gd name="connsiteX724" fmla="*/ 1012508 w 3477482"/>
                <a:gd name="connsiteY724" fmla="*/ 2701576 h 2745485"/>
                <a:gd name="connsiteX725" fmla="*/ 988505 w 3477482"/>
                <a:gd name="connsiteY725" fmla="*/ 2699957 h 2745485"/>
                <a:gd name="connsiteX726" fmla="*/ 967169 w 3477482"/>
                <a:gd name="connsiteY726" fmla="*/ 2704910 h 2745485"/>
                <a:gd name="connsiteX727" fmla="*/ 953738 w 3477482"/>
                <a:gd name="connsiteY727" fmla="*/ 2711482 h 2745485"/>
                <a:gd name="connsiteX728" fmla="*/ 939070 w 3477482"/>
                <a:gd name="connsiteY728" fmla="*/ 2724912 h 2745485"/>
                <a:gd name="connsiteX729" fmla="*/ 917067 w 3477482"/>
                <a:gd name="connsiteY729" fmla="*/ 2725769 h 2745485"/>
                <a:gd name="connsiteX730" fmla="*/ 906209 w 3477482"/>
                <a:gd name="connsiteY730" fmla="*/ 2730722 h 2745485"/>
                <a:gd name="connsiteX731" fmla="*/ 889730 w 3477482"/>
                <a:gd name="connsiteY731" fmla="*/ 2725769 h 2745485"/>
                <a:gd name="connsiteX732" fmla="*/ 869823 w 3477482"/>
                <a:gd name="connsiteY732" fmla="*/ 2729294 h 2745485"/>
                <a:gd name="connsiteX733" fmla="*/ 868109 w 3477482"/>
                <a:gd name="connsiteY733" fmla="*/ 2736628 h 2745485"/>
                <a:gd name="connsiteX734" fmla="*/ 854107 w 3477482"/>
                <a:gd name="connsiteY734" fmla="*/ 2742438 h 2745485"/>
                <a:gd name="connsiteX735" fmla="*/ 854107 w 3477482"/>
                <a:gd name="connsiteY735" fmla="*/ 2742438 h 2745485"/>
                <a:gd name="connsiteX736" fmla="*/ 841915 w 3477482"/>
                <a:gd name="connsiteY736" fmla="*/ 2745486 h 2745485"/>
                <a:gd name="connsiteX737" fmla="*/ 807434 w 3477482"/>
                <a:gd name="connsiteY737" fmla="*/ 2717768 h 2745485"/>
                <a:gd name="connsiteX738" fmla="*/ 780669 w 3477482"/>
                <a:gd name="connsiteY738" fmla="*/ 2688336 h 2745485"/>
                <a:gd name="connsiteX739" fmla="*/ 749522 w 3477482"/>
                <a:gd name="connsiteY739" fmla="*/ 2679002 h 2745485"/>
                <a:gd name="connsiteX740" fmla="*/ 743712 w 3477482"/>
                <a:gd name="connsiteY740" fmla="*/ 2642045 h 2745485"/>
                <a:gd name="connsiteX741" fmla="*/ 765620 w 3477482"/>
                <a:gd name="connsiteY741" fmla="*/ 2632234 h 2745485"/>
                <a:gd name="connsiteX742" fmla="*/ 758380 w 3477482"/>
                <a:gd name="connsiteY742" fmla="*/ 2606040 h 2745485"/>
                <a:gd name="connsiteX743" fmla="*/ 749713 w 3477482"/>
                <a:gd name="connsiteY743" fmla="*/ 2593753 h 2745485"/>
                <a:gd name="connsiteX744" fmla="*/ 805529 w 3477482"/>
                <a:gd name="connsiteY744" fmla="*/ 2557367 h 2745485"/>
                <a:gd name="connsiteX745" fmla="*/ 824294 w 3477482"/>
                <a:gd name="connsiteY745" fmla="*/ 2519553 h 2745485"/>
                <a:gd name="connsiteX746" fmla="*/ 841438 w 3477482"/>
                <a:gd name="connsiteY746" fmla="*/ 2511838 h 2745485"/>
                <a:gd name="connsiteX747" fmla="*/ 845248 w 3477482"/>
                <a:gd name="connsiteY747" fmla="*/ 2488502 h 2745485"/>
                <a:gd name="connsiteX748" fmla="*/ 826770 w 3477482"/>
                <a:gd name="connsiteY748" fmla="*/ 2456879 h 2745485"/>
                <a:gd name="connsiteX749" fmla="*/ 831437 w 3477482"/>
                <a:gd name="connsiteY749" fmla="*/ 2438210 h 2745485"/>
                <a:gd name="connsiteX750" fmla="*/ 813435 w 3477482"/>
                <a:gd name="connsiteY750" fmla="*/ 2430971 h 2745485"/>
                <a:gd name="connsiteX751" fmla="*/ 800957 w 3477482"/>
                <a:gd name="connsiteY751" fmla="*/ 2431923 h 2745485"/>
                <a:gd name="connsiteX752" fmla="*/ 743617 w 3477482"/>
                <a:gd name="connsiteY752" fmla="*/ 2449449 h 2745485"/>
                <a:gd name="connsiteX753" fmla="*/ 730758 w 3477482"/>
                <a:gd name="connsiteY753" fmla="*/ 2464594 h 2745485"/>
                <a:gd name="connsiteX754" fmla="*/ 715042 w 3477482"/>
                <a:gd name="connsiteY754" fmla="*/ 2471642 h 2745485"/>
                <a:gd name="connsiteX755" fmla="*/ 700373 w 3477482"/>
                <a:gd name="connsiteY755" fmla="*/ 2487263 h 2745485"/>
                <a:gd name="connsiteX756" fmla="*/ 652939 w 3477482"/>
                <a:gd name="connsiteY756" fmla="*/ 2474976 h 2745485"/>
                <a:gd name="connsiteX757" fmla="*/ 634651 w 3477482"/>
                <a:gd name="connsiteY757" fmla="*/ 2463737 h 2745485"/>
                <a:gd name="connsiteX758" fmla="*/ 603980 w 3477482"/>
                <a:gd name="connsiteY758" fmla="*/ 2476691 h 2745485"/>
                <a:gd name="connsiteX759" fmla="*/ 557594 w 3477482"/>
                <a:gd name="connsiteY759" fmla="*/ 2487263 h 2745485"/>
                <a:gd name="connsiteX760" fmla="*/ 589502 w 3477482"/>
                <a:gd name="connsiteY760" fmla="*/ 2518886 h 2745485"/>
                <a:gd name="connsiteX761" fmla="*/ 563404 w 3477482"/>
                <a:gd name="connsiteY761" fmla="*/ 2545366 h 2745485"/>
                <a:gd name="connsiteX762" fmla="*/ 562165 w 3477482"/>
                <a:gd name="connsiteY762" fmla="*/ 2552224 h 2745485"/>
                <a:gd name="connsiteX763" fmla="*/ 552926 w 3477482"/>
                <a:gd name="connsiteY763" fmla="*/ 2554510 h 2745485"/>
                <a:gd name="connsiteX764" fmla="*/ 549307 w 3477482"/>
                <a:gd name="connsiteY764" fmla="*/ 2550414 h 2745485"/>
                <a:gd name="connsiteX765" fmla="*/ 540734 w 3477482"/>
                <a:gd name="connsiteY765" fmla="*/ 2550224 h 2745485"/>
                <a:gd name="connsiteX766" fmla="*/ 533590 w 3477482"/>
                <a:gd name="connsiteY766" fmla="*/ 2554891 h 2745485"/>
                <a:gd name="connsiteX767" fmla="*/ 523208 w 3477482"/>
                <a:gd name="connsiteY767" fmla="*/ 2545175 h 2745485"/>
                <a:gd name="connsiteX768" fmla="*/ 498824 w 3477482"/>
                <a:gd name="connsiteY768" fmla="*/ 2536412 h 2745485"/>
                <a:gd name="connsiteX769" fmla="*/ 499301 w 3477482"/>
                <a:gd name="connsiteY769" fmla="*/ 2526221 h 2745485"/>
                <a:gd name="connsiteX770" fmla="*/ 488633 w 3477482"/>
                <a:gd name="connsiteY770" fmla="*/ 2522601 h 2745485"/>
                <a:gd name="connsiteX771" fmla="*/ 485585 w 3477482"/>
                <a:gd name="connsiteY771" fmla="*/ 2512314 h 2745485"/>
                <a:gd name="connsiteX772" fmla="*/ 480536 w 3477482"/>
                <a:gd name="connsiteY772" fmla="*/ 2509933 h 2745485"/>
                <a:gd name="connsiteX773" fmla="*/ 485775 w 3477482"/>
                <a:gd name="connsiteY773" fmla="*/ 2499265 h 2745485"/>
                <a:gd name="connsiteX774" fmla="*/ 461201 w 3477482"/>
                <a:gd name="connsiteY774" fmla="*/ 2509552 h 2745485"/>
                <a:gd name="connsiteX775" fmla="*/ 452056 w 3477482"/>
                <a:gd name="connsiteY775" fmla="*/ 2495741 h 2745485"/>
                <a:gd name="connsiteX776" fmla="*/ 441579 w 3477482"/>
                <a:gd name="connsiteY776" fmla="*/ 2501170 h 2745485"/>
                <a:gd name="connsiteX777" fmla="*/ 439769 w 3477482"/>
                <a:gd name="connsiteY777" fmla="*/ 2491454 h 2745485"/>
                <a:gd name="connsiteX778" fmla="*/ 442722 w 3477482"/>
                <a:gd name="connsiteY778" fmla="*/ 2484692 h 2745485"/>
                <a:gd name="connsiteX779" fmla="*/ 438721 w 3477482"/>
                <a:gd name="connsiteY779" fmla="*/ 2470214 h 2745485"/>
                <a:gd name="connsiteX780" fmla="*/ 441008 w 3477482"/>
                <a:gd name="connsiteY780" fmla="*/ 2441543 h 2745485"/>
                <a:gd name="connsiteX781" fmla="*/ 399097 w 3477482"/>
                <a:gd name="connsiteY781" fmla="*/ 2441353 h 2745485"/>
                <a:gd name="connsiteX782" fmla="*/ 399288 w 3477482"/>
                <a:gd name="connsiteY782" fmla="*/ 2428685 h 2745485"/>
                <a:gd name="connsiteX783" fmla="*/ 377476 w 3477482"/>
                <a:gd name="connsiteY783" fmla="*/ 2422684 h 2745485"/>
                <a:gd name="connsiteX784" fmla="*/ 375285 w 3477482"/>
                <a:gd name="connsiteY784" fmla="*/ 2405634 h 2745485"/>
                <a:gd name="connsiteX785" fmla="*/ 369094 w 3477482"/>
                <a:gd name="connsiteY785" fmla="*/ 2396395 h 2745485"/>
                <a:gd name="connsiteX786" fmla="*/ 340519 w 3477482"/>
                <a:gd name="connsiteY786" fmla="*/ 2388203 h 2745485"/>
                <a:gd name="connsiteX787" fmla="*/ 310610 w 3477482"/>
                <a:gd name="connsiteY787" fmla="*/ 2365439 h 2745485"/>
                <a:gd name="connsiteX788" fmla="*/ 273082 w 3477482"/>
                <a:gd name="connsiteY788" fmla="*/ 2366963 h 2745485"/>
                <a:gd name="connsiteX789" fmla="*/ 293084 w 3477482"/>
                <a:gd name="connsiteY789" fmla="*/ 2337530 h 2745485"/>
                <a:gd name="connsiteX790" fmla="*/ 327660 w 3477482"/>
                <a:gd name="connsiteY790" fmla="*/ 2314289 h 2745485"/>
                <a:gd name="connsiteX791" fmla="*/ 341281 w 3477482"/>
                <a:gd name="connsiteY791" fmla="*/ 2285238 h 2745485"/>
                <a:gd name="connsiteX792" fmla="*/ 367760 w 3477482"/>
                <a:gd name="connsiteY792" fmla="*/ 2253139 h 2745485"/>
                <a:gd name="connsiteX793" fmla="*/ 366141 w 3477482"/>
                <a:gd name="connsiteY793" fmla="*/ 2233994 h 2745485"/>
                <a:gd name="connsiteX794" fmla="*/ 350139 w 3477482"/>
                <a:gd name="connsiteY794" fmla="*/ 2208467 h 2745485"/>
                <a:gd name="connsiteX795" fmla="*/ 340709 w 3477482"/>
                <a:gd name="connsiteY795" fmla="*/ 2204752 h 2745485"/>
                <a:gd name="connsiteX796" fmla="*/ 300038 w 3477482"/>
                <a:gd name="connsiteY796" fmla="*/ 2200561 h 2745485"/>
                <a:gd name="connsiteX797" fmla="*/ 286893 w 3477482"/>
                <a:gd name="connsiteY797" fmla="*/ 2213896 h 2745485"/>
                <a:gd name="connsiteX798" fmla="*/ 240030 w 3477482"/>
                <a:gd name="connsiteY798" fmla="*/ 2211324 h 2745485"/>
                <a:gd name="connsiteX799" fmla="*/ 202692 w 3477482"/>
                <a:gd name="connsiteY799" fmla="*/ 2229041 h 2745485"/>
                <a:gd name="connsiteX800" fmla="*/ 176117 w 3477482"/>
                <a:gd name="connsiteY800" fmla="*/ 2262378 h 2745485"/>
                <a:gd name="connsiteX801" fmla="*/ 128969 w 3477482"/>
                <a:gd name="connsiteY801" fmla="*/ 2265045 h 2745485"/>
                <a:gd name="connsiteX802" fmla="*/ 142589 w 3477482"/>
                <a:gd name="connsiteY802" fmla="*/ 2215801 h 2745485"/>
                <a:gd name="connsiteX803" fmla="*/ 140589 w 3477482"/>
                <a:gd name="connsiteY803" fmla="*/ 2208562 h 2745485"/>
                <a:gd name="connsiteX804" fmla="*/ 138208 w 3477482"/>
                <a:gd name="connsiteY804" fmla="*/ 2203514 h 2745485"/>
                <a:gd name="connsiteX805" fmla="*/ 125825 w 3477482"/>
                <a:gd name="connsiteY805" fmla="*/ 2197799 h 2745485"/>
                <a:gd name="connsiteX806" fmla="*/ 98584 w 3477482"/>
                <a:gd name="connsiteY806" fmla="*/ 2173129 h 2745485"/>
                <a:gd name="connsiteX807" fmla="*/ 94869 w 3477482"/>
                <a:gd name="connsiteY807" fmla="*/ 2174653 h 2745485"/>
                <a:gd name="connsiteX808" fmla="*/ 51435 w 3477482"/>
                <a:gd name="connsiteY808" fmla="*/ 2116836 h 2745485"/>
                <a:gd name="connsiteX809" fmla="*/ 52483 w 3477482"/>
                <a:gd name="connsiteY809" fmla="*/ 2111312 h 2745485"/>
                <a:gd name="connsiteX810" fmla="*/ 78867 w 3477482"/>
                <a:gd name="connsiteY810" fmla="*/ 2084737 h 2745485"/>
                <a:gd name="connsiteX811" fmla="*/ 0 w 3477482"/>
                <a:gd name="connsiteY811" fmla="*/ 1904524 h 2745485"/>
                <a:gd name="connsiteX812" fmla="*/ 0 w 3477482"/>
                <a:gd name="connsiteY812" fmla="*/ 1904524 h 2745485"/>
                <a:gd name="connsiteX813" fmla="*/ 100489 w 3477482"/>
                <a:gd name="connsiteY813" fmla="*/ 1918907 h 2745485"/>
                <a:gd name="connsiteX814" fmla="*/ 127921 w 3477482"/>
                <a:gd name="connsiteY814" fmla="*/ 1926336 h 2745485"/>
                <a:gd name="connsiteX815" fmla="*/ 278130 w 3477482"/>
                <a:gd name="connsiteY815" fmla="*/ 1937385 h 2745485"/>
                <a:gd name="connsiteX816" fmla="*/ 338138 w 3477482"/>
                <a:gd name="connsiteY816" fmla="*/ 1924717 h 2745485"/>
                <a:gd name="connsiteX817" fmla="*/ 372713 w 3477482"/>
                <a:gd name="connsiteY817" fmla="*/ 1927479 h 2745485"/>
                <a:gd name="connsiteX818" fmla="*/ 377952 w 3477482"/>
                <a:gd name="connsiteY818" fmla="*/ 1918907 h 2745485"/>
                <a:gd name="connsiteX819" fmla="*/ 448342 w 3477482"/>
                <a:gd name="connsiteY819" fmla="*/ 1925098 h 2745485"/>
                <a:gd name="connsiteX820" fmla="*/ 557308 w 3477482"/>
                <a:gd name="connsiteY820" fmla="*/ 1953006 h 2745485"/>
                <a:gd name="connsiteX821" fmla="*/ 586930 w 3477482"/>
                <a:gd name="connsiteY821" fmla="*/ 1994345 h 2745485"/>
                <a:gd name="connsiteX822" fmla="*/ 629222 w 3477482"/>
                <a:gd name="connsiteY822" fmla="*/ 2007013 h 2745485"/>
                <a:gd name="connsiteX823" fmla="*/ 668274 w 3477482"/>
                <a:gd name="connsiteY823" fmla="*/ 2008061 h 2745485"/>
                <a:gd name="connsiteX824" fmla="*/ 696754 w 3477482"/>
                <a:gd name="connsiteY824" fmla="*/ 2025491 h 2745485"/>
                <a:gd name="connsiteX825" fmla="*/ 738378 w 3477482"/>
                <a:gd name="connsiteY825" fmla="*/ 2044637 h 2745485"/>
                <a:gd name="connsiteX826" fmla="*/ 803434 w 3477482"/>
                <a:gd name="connsiteY826" fmla="*/ 2060639 h 2745485"/>
                <a:gd name="connsiteX827" fmla="*/ 822960 w 3477482"/>
                <a:gd name="connsiteY827" fmla="*/ 2060162 h 2745485"/>
                <a:gd name="connsiteX828" fmla="*/ 885444 w 3477482"/>
                <a:gd name="connsiteY828" fmla="*/ 2048447 h 2745485"/>
                <a:gd name="connsiteX829" fmla="*/ 884301 w 3477482"/>
                <a:gd name="connsiteY829" fmla="*/ 2083975 h 2745485"/>
                <a:gd name="connsiteX830" fmla="*/ 933736 w 3477482"/>
                <a:gd name="connsiteY830" fmla="*/ 2086737 h 2745485"/>
                <a:gd name="connsiteX831" fmla="*/ 944499 w 3477482"/>
                <a:gd name="connsiteY831" fmla="*/ 2099215 h 2745485"/>
                <a:gd name="connsiteX832" fmla="*/ 972312 w 3477482"/>
                <a:gd name="connsiteY832" fmla="*/ 2071783 h 2745485"/>
                <a:gd name="connsiteX833" fmla="*/ 977170 w 3477482"/>
                <a:gd name="connsiteY833" fmla="*/ 2072450 h 2745485"/>
                <a:gd name="connsiteX834" fmla="*/ 1036892 w 3477482"/>
                <a:gd name="connsiteY834" fmla="*/ 2036540 h 2745485"/>
                <a:gd name="connsiteX835" fmla="*/ 1143000 w 3477482"/>
                <a:gd name="connsiteY835" fmla="*/ 1987772 h 2745485"/>
                <a:gd name="connsiteX836" fmla="*/ 1213104 w 3477482"/>
                <a:gd name="connsiteY836" fmla="*/ 1971961 h 2745485"/>
                <a:gd name="connsiteX837" fmla="*/ 1216533 w 3477482"/>
                <a:gd name="connsiteY837" fmla="*/ 1963769 h 2745485"/>
                <a:gd name="connsiteX838" fmla="*/ 1235583 w 3477482"/>
                <a:gd name="connsiteY838" fmla="*/ 1954911 h 2745485"/>
                <a:gd name="connsiteX839" fmla="*/ 1243679 w 3477482"/>
                <a:gd name="connsiteY839" fmla="*/ 1954244 h 2745485"/>
                <a:gd name="connsiteX840" fmla="*/ 1247775 w 3477482"/>
                <a:gd name="connsiteY840" fmla="*/ 1960626 h 2745485"/>
                <a:gd name="connsiteX841" fmla="*/ 1290923 w 3477482"/>
                <a:gd name="connsiteY841" fmla="*/ 1963007 h 2745485"/>
                <a:gd name="connsiteX842" fmla="*/ 1330166 w 3477482"/>
                <a:gd name="connsiteY842" fmla="*/ 1954911 h 2745485"/>
                <a:gd name="connsiteX843" fmla="*/ 1336643 w 3477482"/>
                <a:gd name="connsiteY843" fmla="*/ 1958531 h 2745485"/>
                <a:gd name="connsiteX844" fmla="*/ 1364742 w 3477482"/>
                <a:gd name="connsiteY844" fmla="*/ 1955959 h 2745485"/>
                <a:gd name="connsiteX845" fmla="*/ 1395698 w 3477482"/>
                <a:gd name="connsiteY845" fmla="*/ 1963388 h 2745485"/>
                <a:gd name="connsiteX846" fmla="*/ 1399223 w 3477482"/>
                <a:gd name="connsiteY846" fmla="*/ 1967008 h 2745485"/>
                <a:gd name="connsiteX847" fmla="*/ 1418082 w 3477482"/>
                <a:gd name="connsiteY847" fmla="*/ 1955768 h 2745485"/>
                <a:gd name="connsiteX848" fmla="*/ 1454563 w 3477482"/>
                <a:gd name="connsiteY848" fmla="*/ 1961293 h 2745485"/>
                <a:gd name="connsiteX849" fmla="*/ 1487805 w 3477482"/>
                <a:gd name="connsiteY849" fmla="*/ 1953387 h 2745485"/>
                <a:gd name="connsiteX850" fmla="*/ 1522381 w 3477482"/>
                <a:gd name="connsiteY850" fmla="*/ 1928432 h 2745485"/>
                <a:gd name="connsiteX851" fmla="*/ 1560767 w 3477482"/>
                <a:gd name="connsiteY851" fmla="*/ 1926336 h 2745485"/>
                <a:gd name="connsiteX852" fmla="*/ 1582484 w 3477482"/>
                <a:gd name="connsiteY852" fmla="*/ 1911953 h 2745485"/>
                <a:gd name="connsiteX853" fmla="*/ 1596390 w 3477482"/>
                <a:gd name="connsiteY853" fmla="*/ 1900333 h 2745485"/>
                <a:gd name="connsiteX854" fmla="*/ 1596771 w 3477482"/>
                <a:gd name="connsiteY854" fmla="*/ 1890332 h 2745485"/>
                <a:gd name="connsiteX855" fmla="*/ 1617155 w 3477482"/>
                <a:gd name="connsiteY855" fmla="*/ 1878616 h 2745485"/>
                <a:gd name="connsiteX856" fmla="*/ 1626965 w 3477482"/>
                <a:gd name="connsiteY856" fmla="*/ 1857756 h 2745485"/>
                <a:gd name="connsiteX857" fmla="*/ 1668304 w 3477482"/>
                <a:gd name="connsiteY857" fmla="*/ 1810607 h 2745485"/>
                <a:gd name="connsiteX858" fmla="*/ 1713738 w 3477482"/>
                <a:gd name="connsiteY858" fmla="*/ 1789557 h 2745485"/>
                <a:gd name="connsiteX859" fmla="*/ 1731740 w 3477482"/>
                <a:gd name="connsiteY859" fmla="*/ 1786414 h 2745485"/>
                <a:gd name="connsiteX860" fmla="*/ 1754124 w 3477482"/>
                <a:gd name="connsiteY860" fmla="*/ 1752410 h 2745485"/>
                <a:gd name="connsiteX861" fmla="*/ 1777460 w 3477482"/>
                <a:gd name="connsiteY861" fmla="*/ 1746504 h 2745485"/>
                <a:gd name="connsiteX862" fmla="*/ 1783556 w 3477482"/>
                <a:gd name="connsiteY862" fmla="*/ 1739932 h 2745485"/>
                <a:gd name="connsiteX863" fmla="*/ 1783271 w 3477482"/>
                <a:gd name="connsiteY863" fmla="*/ 1731740 h 2745485"/>
                <a:gd name="connsiteX864" fmla="*/ 1765268 w 3477482"/>
                <a:gd name="connsiteY864" fmla="*/ 1703165 h 2745485"/>
                <a:gd name="connsiteX865" fmla="*/ 1743265 w 3477482"/>
                <a:gd name="connsiteY865" fmla="*/ 1696022 h 2745485"/>
                <a:gd name="connsiteX866" fmla="*/ 1738598 w 3477482"/>
                <a:gd name="connsiteY866" fmla="*/ 1691164 h 2745485"/>
                <a:gd name="connsiteX867" fmla="*/ 1709166 w 3477482"/>
                <a:gd name="connsiteY867" fmla="*/ 1643634 h 2745485"/>
                <a:gd name="connsiteX868" fmla="*/ 1710214 w 3477482"/>
                <a:gd name="connsiteY868" fmla="*/ 1631728 h 2745485"/>
                <a:gd name="connsiteX869" fmla="*/ 1724787 w 3477482"/>
                <a:gd name="connsiteY869" fmla="*/ 1603058 h 2745485"/>
                <a:gd name="connsiteX870" fmla="*/ 1729931 w 3477482"/>
                <a:gd name="connsiteY870" fmla="*/ 1580388 h 2745485"/>
                <a:gd name="connsiteX871" fmla="*/ 1751648 w 3477482"/>
                <a:gd name="connsiteY871" fmla="*/ 1539907 h 2745485"/>
                <a:gd name="connsiteX872" fmla="*/ 1769459 w 3477482"/>
                <a:gd name="connsiteY872" fmla="*/ 1520762 h 2745485"/>
                <a:gd name="connsiteX873" fmla="*/ 1780032 w 3477482"/>
                <a:gd name="connsiteY873" fmla="*/ 1518190 h 2745485"/>
                <a:gd name="connsiteX874" fmla="*/ 1832896 w 3477482"/>
                <a:gd name="connsiteY874" fmla="*/ 1523048 h 2745485"/>
                <a:gd name="connsiteX875" fmla="*/ 1841373 w 3477482"/>
                <a:gd name="connsiteY875" fmla="*/ 1527715 h 2745485"/>
                <a:gd name="connsiteX876" fmla="*/ 1851374 w 3477482"/>
                <a:gd name="connsiteY876" fmla="*/ 1541240 h 2745485"/>
                <a:gd name="connsiteX877" fmla="*/ 1872234 w 3477482"/>
                <a:gd name="connsiteY877" fmla="*/ 1554766 h 2745485"/>
                <a:gd name="connsiteX878" fmla="*/ 1891284 w 3477482"/>
                <a:gd name="connsiteY878" fmla="*/ 1556385 h 2745485"/>
                <a:gd name="connsiteX879" fmla="*/ 1917859 w 3477482"/>
                <a:gd name="connsiteY879" fmla="*/ 1567434 h 2745485"/>
                <a:gd name="connsiteX880" fmla="*/ 1958912 w 3477482"/>
                <a:gd name="connsiteY880" fmla="*/ 1568768 h 2745485"/>
                <a:gd name="connsiteX881" fmla="*/ 1978438 w 3477482"/>
                <a:gd name="connsiteY881" fmla="*/ 1576864 h 2745485"/>
                <a:gd name="connsiteX882" fmla="*/ 1998631 w 3477482"/>
                <a:gd name="connsiteY882" fmla="*/ 1559338 h 2745485"/>
                <a:gd name="connsiteX883" fmla="*/ 2029587 w 3477482"/>
                <a:gd name="connsiteY883" fmla="*/ 1541717 h 2745485"/>
                <a:gd name="connsiteX884" fmla="*/ 2069401 w 3477482"/>
                <a:gd name="connsiteY884" fmla="*/ 1505522 h 2745485"/>
                <a:gd name="connsiteX885" fmla="*/ 2082641 w 3477482"/>
                <a:gd name="connsiteY885" fmla="*/ 1484948 h 2745485"/>
                <a:gd name="connsiteX886" fmla="*/ 2085499 w 3477482"/>
                <a:gd name="connsiteY886" fmla="*/ 1469898 h 2745485"/>
                <a:gd name="connsiteX887" fmla="*/ 2101215 w 3477482"/>
                <a:gd name="connsiteY887" fmla="*/ 1460183 h 2745485"/>
                <a:gd name="connsiteX888" fmla="*/ 2114264 w 3477482"/>
                <a:gd name="connsiteY888" fmla="*/ 1456373 h 2745485"/>
                <a:gd name="connsiteX889" fmla="*/ 2144078 w 3477482"/>
                <a:gd name="connsiteY889" fmla="*/ 1465136 h 2745485"/>
                <a:gd name="connsiteX890" fmla="*/ 2144078 w 3477482"/>
                <a:gd name="connsiteY890" fmla="*/ 1471422 h 2745485"/>
                <a:gd name="connsiteX891" fmla="*/ 2166938 w 3477482"/>
                <a:gd name="connsiteY891" fmla="*/ 1467326 h 2745485"/>
                <a:gd name="connsiteX892" fmla="*/ 2184940 w 3477482"/>
                <a:gd name="connsiteY892" fmla="*/ 1468374 h 2745485"/>
                <a:gd name="connsiteX893" fmla="*/ 2213896 w 3477482"/>
                <a:gd name="connsiteY893" fmla="*/ 1460183 h 2745485"/>
                <a:gd name="connsiteX894" fmla="*/ 2230946 w 3477482"/>
                <a:gd name="connsiteY894" fmla="*/ 1458944 h 2745485"/>
                <a:gd name="connsiteX895" fmla="*/ 2236280 w 3477482"/>
                <a:gd name="connsiteY895" fmla="*/ 1447895 h 2745485"/>
                <a:gd name="connsiteX896" fmla="*/ 2256663 w 3477482"/>
                <a:gd name="connsiteY896" fmla="*/ 1429226 h 2745485"/>
                <a:gd name="connsiteX897" fmla="*/ 2272379 w 3477482"/>
                <a:gd name="connsiteY897" fmla="*/ 1418273 h 2745485"/>
                <a:gd name="connsiteX898" fmla="*/ 2284667 w 3477482"/>
                <a:gd name="connsiteY898" fmla="*/ 1417796 h 2745485"/>
                <a:gd name="connsiteX899" fmla="*/ 2291429 w 3477482"/>
                <a:gd name="connsiteY899" fmla="*/ 1413415 h 2745485"/>
                <a:gd name="connsiteX900" fmla="*/ 2297430 w 3477482"/>
                <a:gd name="connsiteY900" fmla="*/ 1403604 h 2745485"/>
                <a:gd name="connsiteX901" fmla="*/ 2298764 w 3477482"/>
                <a:gd name="connsiteY901" fmla="*/ 1392079 h 2745485"/>
                <a:gd name="connsiteX902" fmla="*/ 2295239 w 3477482"/>
                <a:gd name="connsiteY902" fmla="*/ 1382744 h 2745485"/>
                <a:gd name="connsiteX903" fmla="*/ 2296097 w 3477482"/>
                <a:gd name="connsiteY903" fmla="*/ 1371029 h 2745485"/>
                <a:gd name="connsiteX904" fmla="*/ 2309813 w 3477482"/>
                <a:gd name="connsiteY904" fmla="*/ 1345502 h 2745485"/>
                <a:gd name="connsiteX905" fmla="*/ 2331339 w 3477482"/>
                <a:gd name="connsiteY905" fmla="*/ 1321689 h 2745485"/>
                <a:gd name="connsiteX906" fmla="*/ 2334958 w 3477482"/>
                <a:gd name="connsiteY906" fmla="*/ 1312736 h 2745485"/>
                <a:gd name="connsiteX907" fmla="*/ 2356580 w 3477482"/>
                <a:gd name="connsiteY907" fmla="*/ 1307783 h 2745485"/>
                <a:gd name="connsiteX908" fmla="*/ 2368296 w 3477482"/>
                <a:gd name="connsiteY908" fmla="*/ 1296448 h 2745485"/>
                <a:gd name="connsiteX909" fmla="*/ 2382774 w 3477482"/>
                <a:gd name="connsiteY909" fmla="*/ 1302258 h 2745485"/>
                <a:gd name="connsiteX910" fmla="*/ 2428970 w 3477482"/>
                <a:gd name="connsiteY910" fmla="*/ 1302068 h 2745485"/>
                <a:gd name="connsiteX911" fmla="*/ 2430113 w 3477482"/>
                <a:gd name="connsiteY911" fmla="*/ 1287399 h 2745485"/>
                <a:gd name="connsiteX912" fmla="*/ 2437734 w 3477482"/>
                <a:gd name="connsiteY912" fmla="*/ 1272635 h 2745485"/>
                <a:gd name="connsiteX913" fmla="*/ 2437829 w 3477482"/>
                <a:gd name="connsiteY913" fmla="*/ 1261872 h 2745485"/>
                <a:gd name="connsiteX914" fmla="*/ 2457260 w 3477482"/>
                <a:gd name="connsiteY914" fmla="*/ 1260824 h 2745485"/>
                <a:gd name="connsiteX915" fmla="*/ 2466023 w 3477482"/>
                <a:gd name="connsiteY915" fmla="*/ 1273302 h 2745485"/>
                <a:gd name="connsiteX916" fmla="*/ 2483358 w 3477482"/>
                <a:gd name="connsiteY916" fmla="*/ 1272445 h 2745485"/>
                <a:gd name="connsiteX917" fmla="*/ 2490883 w 3477482"/>
                <a:gd name="connsiteY917" fmla="*/ 1262253 h 2745485"/>
                <a:gd name="connsiteX918" fmla="*/ 2510314 w 3477482"/>
                <a:gd name="connsiteY918" fmla="*/ 1253014 h 2745485"/>
                <a:gd name="connsiteX919" fmla="*/ 2526221 w 3477482"/>
                <a:gd name="connsiteY919" fmla="*/ 1237202 h 2745485"/>
                <a:gd name="connsiteX920" fmla="*/ 2536412 w 3477482"/>
                <a:gd name="connsiteY920" fmla="*/ 1234345 h 2745485"/>
                <a:gd name="connsiteX921" fmla="*/ 2537841 w 3477482"/>
                <a:gd name="connsiteY921" fmla="*/ 1225487 h 2745485"/>
                <a:gd name="connsiteX922" fmla="*/ 2559653 w 3477482"/>
                <a:gd name="connsiteY922" fmla="*/ 1226820 h 2745485"/>
                <a:gd name="connsiteX923" fmla="*/ 2567178 w 3477482"/>
                <a:gd name="connsiteY923" fmla="*/ 1221867 h 2745485"/>
                <a:gd name="connsiteX924" fmla="*/ 2576989 w 3477482"/>
                <a:gd name="connsiteY924" fmla="*/ 1229773 h 2745485"/>
                <a:gd name="connsiteX925" fmla="*/ 2582513 w 3477482"/>
                <a:gd name="connsiteY925" fmla="*/ 1228820 h 2745485"/>
                <a:gd name="connsiteX926" fmla="*/ 2586038 w 3477482"/>
                <a:gd name="connsiteY926" fmla="*/ 1222534 h 2745485"/>
                <a:gd name="connsiteX927" fmla="*/ 2601754 w 3477482"/>
                <a:gd name="connsiteY927" fmla="*/ 1226534 h 2745485"/>
                <a:gd name="connsiteX928" fmla="*/ 2622994 w 3477482"/>
                <a:gd name="connsiteY928" fmla="*/ 1220057 h 2745485"/>
                <a:gd name="connsiteX929" fmla="*/ 2622328 w 3477482"/>
                <a:gd name="connsiteY929" fmla="*/ 1225963 h 2745485"/>
                <a:gd name="connsiteX930" fmla="*/ 2636901 w 3477482"/>
                <a:gd name="connsiteY930" fmla="*/ 1226725 h 2745485"/>
                <a:gd name="connsiteX931" fmla="*/ 2636234 w 3477482"/>
                <a:gd name="connsiteY931" fmla="*/ 1233297 h 2745485"/>
                <a:gd name="connsiteX932" fmla="*/ 2640807 w 3477482"/>
                <a:gd name="connsiteY932" fmla="*/ 1237202 h 2745485"/>
                <a:gd name="connsiteX933" fmla="*/ 2651093 w 3477482"/>
                <a:gd name="connsiteY933" fmla="*/ 1234821 h 2745485"/>
                <a:gd name="connsiteX934" fmla="*/ 2674144 w 3477482"/>
                <a:gd name="connsiteY934" fmla="*/ 1252442 h 2745485"/>
                <a:gd name="connsiteX935" fmla="*/ 2680716 w 3477482"/>
                <a:gd name="connsiteY935" fmla="*/ 1265206 h 2745485"/>
                <a:gd name="connsiteX936" fmla="*/ 2674334 w 3477482"/>
                <a:gd name="connsiteY936" fmla="*/ 1269397 h 2745485"/>
                <a:gd name="connsiteX937" fmla="*/ 2672334 w 3477482"/>
                <a:gd name="connsiteY937" fmla="*/ 1280065 h 2745485"/>
                <a:gd name="connsiteX938" fmla="*/ 2687193 w 3477482"/>
                <a:gd name="connsiteY938" fmla="*/ 1289780 h 2745485"/>
                <a:gd name="connsiteX939" fmla="*/ 2686907 w 3477482"/>
                <a:gd name="connsiteY939" fmla="*/ 1282541 h 2745485"/>
                <a:gd name="connsiteX940" fmla="*/ 2693956 w 3477482"/>
                <a:gd name="connsiteY940" fmla="*/ 1276922 h 2745485"/>
                <a:gd name="connsiteX941" fmla="*/ 2697385 w 3477482"/>
                <a:gd name="connsiteY941" fmla="*/ 1266920 h 2745485"/>
                <a:gd name="connsiteX942" fmla="*/ 2718626 w 3477482"/>
                <a:gd name="connsiteY942" fmla="*/ 1254443 h 2745485"/>
                <a:gd name="connsiteX943" fmla="*/ 2726341 w 3477482"/>
                <a:gd name="connsiteY943" fmla="*/ 1239869 h 2745485"/>
                <a:gd name="connsiteX944" fmla="*/ 2736723 w 3477482"/>
                <a:gd name="connsiteY944" fmla="*/ 1231773 h 2745485"/>
                <a:gd name="connsiteX945" fmla="*/ 2722245 w 3477482"/>
                <a:gd name="connsiteY945" fmla="*/ 1201769 h 2745485"/>
                <a:gd name="connsiteX946" fmla="*/ 2723769 w 3477482"/>
                <a:gd name="connsiteY946" fmla="*/ 1190530 h 2745485"/>
                <a:gd name="connsiteX947" fmla="*/ 2720626 w 3477482"/>
                <a:gd name="connsiteY947" fmla="*/ 1182053 h 2745485"/>
                <a:gd name="connsiteX948" fmla="*/ 2726150 w 3477482"/>
                <a:gd name="connsiteY948" fmla="*/ 1182624 h 2745485"/>
                <a:gd name="connsiteX949" fmla="*/ 2726817 w 3477482"/>
                <a:gd name="connsiteY949" fmla="*/ 1166717 h 2745485"/>
                <a:gd name="connsiteX950" fmla="*/ 2720912 w 3477482"/>
                <a:gd name="connsiteY950" fmla="*/ 1166241 h 2745485"/>
                <a:gd name="connsiteX951" fmla="*/ 2709958 w 3477482"/>
                <a:gd name="connsiteY951" fmla="*/ 1154240 h 2745485"/>
                <a:gd name="connsiteX952" fmla="*/ 2717387 w 3477482"/>
                <a:gd name="connsiteY952" fmla="*/ 1149763 h 2745485"/>
                <a:gd name="connsiteX953" fmla="*/ 2723388 w 3477482"/>
                <a:gd name="connsiteY953" fmla="*/ 1161002 h 2745485"/>
                <a:gd name="connsiteX954" fmla="*/ 2730437 w 3477482"/>
                <a:gd name="connsiteY954" fmla="*/ 1159764 h 2745485"/>
                <a:gd name="connsiteX955" fmla="*/ 2725674 w 3477482"/>
                <a:gd name="connsiteY955" fmla="*/ 1143095 h 2745485"/>
                <a:gd name="connsiteX956" fmla="*/ 2711767 w 3477482"/>
                <a:gd name="connsiteY956" fmla="*/ 1131570 h 2745485"/>
                <a:gd name="connsiteX957" fmla="*/ 2703100 w 3477482"/>
                <a:gd name="connsiteY957" fmla="*/ 1132523 h 2745485"/>
                <a:gd name="connsiteX958" fmla="*/ 2692908 w 3477482"/>
                <a:gd name="connsiteY958" fmla="*/ 1126903 h 2745485"/>
                <a:gd name="connsiteX959" fmla="*/ 2682716 w 3477482"/>
                <a:gd name="connsiteY959" fmla="*/ 1128903 h 2745485"/>
                <a:gd name="connsiteX960" fmla="*/ 2664333 w 3477482"/>
                <a:gd name="connsiteY960" fmla="*/ 1111853 h 2745485"/>
                <a:gd name="connsiteX961" fmla="*/ 2666524 w 3477482"/>
                <a:gd name="connsiteY961" fmla="*/ 1105567 h 2745485"/>
                <a:gd name="connsiteX962" fmla="*/ 2663666 w 3477482"/>
                <a:gd name="connsiteY962" fmla="*/ 1091660 h 2745485"/>
                <a:gd name="connsiteX963" fmla="*/ 2650617 w 3477482"/>
                <a:gd name="connsiteY963" fmla="*/ 1096423 h 2745485"/>
                <a:gd name="connsiteX964" fmla="*/ 2643854 w 3477482"/>
                <a:gd name="connsiteY964" fmla="*/ 1092803 h 2745485"/>
                <a:gd name="connsiteX965" fmla="*/ 2640521 w 3477482"/>
                <a:gd name="connsiteY965" fmla="*/ 1063657 h 2745485"/>
                <a:gd name="connsiteX966" fmla="*/ 2598610 w 3477482"/>
                <a:gd name="connsiteY966" fmla="*/ 1045178 h 2745485"/>
                <a:gd name="connsiteX967" fmla="*/ 2562892 w 3477482"/>
                <a:gd name="connsiteY967" fmla="*/ 1010507 h 2745485"/>
                <a:gd name="connsiteX968" fmla="*/ 2535746 w 3477482"/>
                <a:gd name="connsiteY968" fmla="*/ 1010222 h 2745485"/>
                <a:gd name="connsiteX969" fmla="*/ 2528221 w 3477482"/>
                <a:gd name="connsiteY969" fmla="*/ 1004888 h 2745485"/>
                <a:gd name="connsiteX970" fmla="*/ 2518505 w 3477482"/>
                <a:gd name="connsiteY970" fmla="*/ 1007078 h 2745485"/>
                <a:gd name="connsiteX971" fmla="*/ 2519744 w 3477482"/>
                <a:gd name="connsiteY971" fmla="*/ 1003745 h 2745485"/>
                <a:gd name="connsiteX972" fmla="*/ 2486311 w 3477482"/>
                <a:gd name="connsiteY972" fmla="*/ 1005935 h 2745485"/>
                <a:gd name="connsiteX973" fmla="*/ 2476405 w 3477482"/>
                <a:gd name="connsiteY973" fmla="*/ 1012222 h 2745485"/>
                <a:gd name="connsiteX974" fmla="*/ 2451926 w 3477482"/>
                <a:gd name="connsiteY974" fmla="*/ 1048226 h 2745485"/>
                <a:gd name="connsiteX975" fmla="*/ 2441543 w 3477482"/>
                <a:gd name="connsiteY975" fmla="*/ 1055084 h 2745485"/>
                <a:gd name="connsiteX976" fmla="*/ 2430018 w 3477482"/>
                <a:gd name="connsiteY976" fmla="*/ 1075087 h 2745485"/>
                <a:gd name="connsiteX977" fmla="*/ 2398014 w 3477482"/>
                <a:gd name="connsiteY977" fmla="*/ 1044416 h 2745485"/>
                <a:gd name="connsiteX978" fmla="*/ 2361438 w 3477482"/>
                <a:gd name="connsiteY978" fmla="*/ 1028319 h 2745485"/>
                <a:gd name="connsiteX979" fmla="*/ 2341912 w 3477482"/>
                <a:gd name="connsiteY979" fmla="*/ 1030034 h 2745485"/>
                <a:gd name="connsiteX980" fmla="*/ 2324195 w 3477482"/>
                <a:gd name="connsiteY980" fmla="*/ 1038606 h 2745485"/>
                <a:gd name="connsiteX981" fmla="*/ 2295430 w 3477482"/>
                <a:gd name="connsiteY981" fmla="*/ 1032510 h 2745485"/>
                <a:gd name="connsiteX982" fmla="*/ 2290096 w 3477482"/>
                <a:gd name="connsiteY982" fmla="*/ 1034415 h 2745485"/>
                <a:gd name="connsiteX983" fmla="*/ 2281143 w 3477482"/>
                <a:gd name="connsiteY983" fmla="*/ 1039844 h 2745485"/>
                <a:gd name="connsiteX984" fmla="*/ 2256759 w 3477482"/>
                <a:gd name="connsiteY984" fmla="*/ 1068419 h 2745485"/>
                <a:gd name="connsiteX985" fmla="*/ 2213515 w 3477482"/>
                <a:gd name="connsiteY985" fmla="*/ 1021937 h 2745485"/>
                <a:gd name="connsiteX986" fmla="*/ 2201513 w 3477482"/>
                <a:gd name="connsiteY986" fmla="*/ 1016032 h 2745485"/>
                <a:gd name="connsiteX987" fmla="*/ 2199037 w 3477482"/>
                <a:gd name="connsiteY987" fmla="*/ 1011269 h 2745485"/>
                <a:gd name="connsiteX988" fmla="*/ 2210277 w 3477482"/>
                <a:gd name="connsiteY988" fmla="*/ 1010412 h 2745485"/>
                <a:gd name="connsiteX989" fmla="*/ 2205514 w 3477482"/>
                <a:gd name="connsiteY989" fmla="*/ 978027 h 2745485"/>
                <a:gd name="connsiteX990" fmla="*/ 2243519 w 3477482"/>
                <a:gd name="connsiteY990" fmla="*/ 961739 h 2745485"/>
                <a:gd name="connsiteX991" fmla="*/ 2243233 w 3477482"/>
                <a:gd name="connsiteY991" fmla="*/ 915257 h 2745485"/>
                <a:gd name="connsiteX992" fmla="*/ 2278095 w 3477482"/>
                <a:gd name="connsiteY992" fmla="*/ 867823 h 2745485"/>
                <a:gd name="connsiteX993" fmla="*/ 2271427 w 3477482"/>
                <a:gd name="connsiteY993" fmla="*/ 851249 h 2745485"/>
                <a:gd name="connsiteX994" fmla="*/ 2348961 w 3477482"/>
                <a:gd name="connsiteY994" fmla="*/ 675037 h 2745485"/>
                <a:gd name="connsiteX995" fmla="*/ 2378774 w 3477482"/>
                <a:gd name="connsiteY995" fmla="*/ 697135 h 2745485"/>
                <a:gd name="connsiteX996" fmla="*/ 2418017 w 3477482"/>
                <a:gd name="connsiteY996" fmla="*/ 713708 h 2745485"/>
                <a:gd name="connsiteX997" fmla="*/ 2442591 w 3477482"/>
                <a:gd name="connsiteY997" fmla="*/ 714280 h 2745485"/>
                <a:gd name="connsiteX998" fmla="*/ 2487835 w 3477482"/>
                <a:gd name="connsiteY998" fmla="*/ 737045 h 2745485"/>
                <a:gd name="connsiteX999" fmla="*/ 2490121 w 3477482"/>
                <a:gd name="connsiteY999" fmla="*/ 730949 h 2745485"/>
                <a:gd name="connsiteX1000" fmla="*/ 2507551 w 3477482"/>
                <a:gd name="connsiteY1000" fmla="*/ 717042 h 2745485"/>
                <a:gd name="connsiteX1001" fmla="*/ 2513362 w 3477482"/>
                <a:gd name="connsiteY1001" fmla="*/ 717233 h 2745485"/>
                <a:gd name="connsiteX1002" fmla="*/ 2512600 w 3477482"/>
                <a:gd name="connsiteY1002" fmla="*/ 714185 h 2745485"/>
                <a:gd name="connsiteX1003" fmla="*/ 2518791 w 3477482"/>
                <a:gd name="connsiteY1003" fmla="*/ 708184 h 2745485"/>
                <a:gd name="connsiteX1004" fmla="*/ 2524506 w 3477482"/>
                <a:gd name="connsiteY1004" fmla="*/ 708279 h 2745485"/>
                <a:gd name="connsiteX1005" fmla="*/ 2534031 w 3477482"/>
                <a:gd name="connsiteY1005" fmla="*/ 694944 h 2745485"/>
                <a:gd name="connsiteX1006" fmla="*/ 2550985 w 3477482"/>
                <a:gd name="connsiteY1006" fmla="*/ 686943 h 2745485"/>
                <a:gd name="connsiteX1007" fmla="*/ 2551843 w 3477482"/>
                <a:gd name="connsiteY1007" fmla="*/ 677989 h 2745485"/>
                <a:gd name="connsiteX1008" fmla="*/ 2555462 w 3477482"/>
                <a:gd name="connsiteY1008" fmla="*/ 679704 h 2745485"/>
                <a:gd name="connsiteX1009" fmla="*/ 2561844 w 3477482"/>
                <a:gd name="connsiteY1009" fmla="*/ 675799 h 2745485"/>
                <a:gd name="connsiteX1010" fmla="*/ 2573083 w 3477482"/>
                <a:gd name="connsiteY1010" fmla="*/ 659035 h 2745485"/>
                <a:gd name="connsiteX1011" fmla="*/ 2617660 w 3477482"/>
                <a:gd name="connsiteY1011" fmla="*/ 648557 h 2745485"/>
                <a:gd name="connsiteX1012" fmla="*/ 2624423 w 3477482"/>
                <a:gd name="connsiteY1012" fmla="*/ 650748 h 2745485"/>
                <a:gd name="connsiteX1013" fmla="*/ 2634615 w 3477482"/>
                <a:gd name="connsiteY1013" fmla="*/ 648176 h 2745485"/>
                <a:gd name="connsiteX1014" fmla="*/ 2639854 w 3477482"/>
                <a:gd name="connsiteY1014" fmla="*/ 642652 h 2745485"/>
                <a:gd name="connsiteX1015" fmla="*/ 2649474 w 3477482"/>
                <a:gd name="connsiteY1015" fmla="*/ 642842 h 2745485"/>
                <a:gd name="connsiteX1016" fmla="*/ 2662047 w 3477482"/>
                <a:gd name="connsiteY1016" fmla="*/ 627126 h 2745485"/>
                <a:gd name="connsiteX1017" fmla="*/ 2669476 w 3477482"/>
                <a:gd name="connsiteY1017" fmla="*/ 612362 h 2745485"/>
                <a:gd name="connsiteX1018" fmla="*/ 2669000 w 3477482"/>
                <a:gd name="connsiteY1018" fmla="*/ 602266 h 2745485"/>
                <a:gd name="connsiteX1019" fmla="*/ 2663762 w 3477482"/>
                <a:gd name="connsiteY1019" fmla="*/ 593217 h 2745485"/>
                <a:gd name="connsiteX1020" fmla="*/ 2669953 w 3477482"/>
                <a:gd name="connsiteY1020" fmla="*/ 585788 h 2745485"/>
                <a:gd name="connsiteX1021" fmla="*/ 2666905 w 3477482"/>
                <a:gd name="connsiteY1021" fmla="*/ 579977 h 2745485"/>
                <a:gd name="connsiteX1022" fmla="*/ 2647093 w 3477482"/>
                <a:gd name="connsiteY1022" fmla="*/ 580358 h 2745485"/>
                <a:gd name="connsiteX1023" fmla="*/ 2644807 w 3477482"/>
                <a:gd name="connsiteY1023" fmla="*/ 574739 h 2745485"/>
                <a:gd name="connsiteX1024" fmla="*/ 2639663 w 3477482"/>
                <a:gd name="connsiteY1024" fmla="*/ 573024 h 2745485"/>
                <a:gd name="connsiteX1025" fmla="*/ 2644712 w 3477482"/>
                <a:gd name="connsiteY1025" fmla="*/ 566833 h 2745485"/>
                <a:gd name="connsiteX1026" fmla="*/ 2650236 w 3477482"/>
                <a:gd name="connsiteY1026" fmla="*/ 568357 h 2745485"/>
                <a:gd name="connsiteX1027" fmla="*/ 2656046 w 3477482"/>
                <a:gd name="connsiteY1027" fmla="*/ 554927 h 2745485"/>
                <a:gd name="connsiteX1028" fmla="*/ 2653474 w 3477482"/>
                <a:gd name="connsiteY1028" fmla="*/ 550831 h 2745485"/>
                <a:gd name="connsiteX1029" fmla="*/ 2656904 w 3477482"/>
                <a:gd name="connsiteY1029" fmla="*/ 548164 h 2745485"/>
                <a:gd name="connsiteX1030" fmla="*/ 2658808 w 3477482"/>
                <a:gd name="connsiteY1030" fmla="*/ 531686 h 2745485"/>
                <a:gd name="connsiteX1031" fmla="*/ 2667191 w 3477482"/>
                <a:gd name="connsiteY1031" fmla="*/ 526447 h 2745485"/>
                <a:gd name="connsiteX1032" fmla="*/ 2670525 w 3477482"/>
                <a:gd name="connsiteY1032" fmla="*/ 517017 h 2745485"/>
                <a:gd name="connsiteX1033" fmla="*/ 2677287 w 3477482"/>
                <a:gd name="connsiteY1033" fmla="*/ 514636 h 2745485"/>
                <a:gd name="connsiteX1034" fmla="*/ 2683574 w 3477482"/>
                <a:gd name="connsiteY1034" fmla="*/ 505873 h 2745485"/>
                <a:gd name="connsiteX1035" fmla="*/ 2687670 w 3477482"/>
                <a:gd name="connsiteY1035" fmla="*/ 474155 h 2745485"/>
                <a:gd name="connsiteX1036" fmla="*/ 2699861 w 3477482"/>
                <a:gd name="connsiteY1036" fmla="*/ 455390 h 2745485"/>
                <a:gd name="connsiteX1037" fmla="*/ 2708434 w 3477482"/>
                <a:gd name="connsiteY1037" fmla="*/ 452723 h 2745485"/>
                <a:gd name="connsiteX1038" fmla="*/ 2710911 w 3477482"/>
                <a:gd name="connsiteY1038" fmla="*/ 443008 h 2745485"/>
                <a:gd name="connsiteX1039" fmla="*/ 2715482 w 3477482"/>
                <a:gd name="connsiteY1039" fmla="*/ 439103 h 2745485"/>
                <a:gd name="connsiteX1040" fmla="*/ 2718721 w 3477482"/>
                <a:gd name="connsiteY1040" fmla="*/ 425196 h 2745485"/>
                <a:gd name="connsiteX1041" fmla="*/ 2717197 w 3477482"/>
                <a:gd name="connsiteY1041" fmla="*/ 414623 h 2745485"/>
                <a:gd name="connsiteX1042" fmla="*/ 2723198 w 3477482"/>
                <a:gd name="connsiteY1042" fmla="*/ 414242 h 2745485"/>
                <a:gd name="connsiteX1043" fmla="*/ 2720531 w 3477482"/>
                <a:gd name="connsiteY1043" fmla="*/ 409766 h 2745485"/>
                <a:gd name="connsiteX1044" fmla="*/ 2722817 w 3477482"/>
                <a:gd name="connsiteY1044" fmla="*/ 402241 h 2745485"/>
                <a:gd name="connsiteX1045" fmla="*/ 2730246 w 3477482"/>
                <a:gd name="connsiteY1045" fmla="*/ 399383 h 2745485"/>
                <a:gd name="connsiteX1046" fmla="*/ 2731675 w 3477482"/>
                <a:gd name="connsiteY1046" fmla="*/ 390906 h 2745485"/>
                <a:gd name="connsiteX1047" fmla="*/ 2737485 w 3477482"/>
                <a:gd name="connsiteY1047" fmla="*/ 388334 h 2745485"/>
                <a:gd name="connsiteX1048" fmla="*/ 2734247 w 3477482"/>
                <a:gd name="connsiteY1048" fmla="*/ 382524 h 2745485"/>
                <a:gd name="connsiteX1049" fmla="*/ 2740724 w 3477482"/>
                <a:gd name="connsiteY1049" fmla="*/ 378524 h 2745485"/>
                <a:gd name="connsiteX1050" fmla="*/ 2744724 w 3477482"/>
                <a:gd name="connsiteY1050" fmla="*/ 369475 h 2745485"/>
                <a:gd name="connsiteX1051" fmla="*/ 2742724 w 3477482"/>
                <a:gd name="connsiteY1051" fmla="*/ 362141 h 2745485"/>
                <a:gd name="connsiteX1052" fmla="*/ 2751392 w 3477482"/>
                <a:gd name="connsiteY1052" fmla="*/ 350234 h 2745485"/>
                <a:gd name="connsiteX1053" fmla="*/ 2750630 w 3477482"/>
                <a:gd name="connsiteY1053" fmla="*/ 341757 h 2745485"/>
                <a:gd name="connsiteX1054" fmla="*/ 2757869 w 3477482"/>
                <a:gd name="connsiteY1054" fmla="*/ 331756 h 2745485"/>
                <a:gd name="connsiteX1055" fmla="*/ 2757297 w 3477482"/>
                <a:gd name="connsiteY1055" fmla="*/ 326136 h 2745485"/>
                <a:gd name="connsiteX1056" fmla="*/ 2767203 w 3477482"/>
                <a:gd name="connsiteY1056" fmla="*/ 325279 h 2745485"/>
                <a:gd name="connsiteX1057" fmla="*/ 2784539 w 3477482"/>
                <a:gd name="connsiteY1057" fmla="*/ 305276 h 2745485"/>
                <a:gd name="connsiteX1058" fmla="*/ 2800827 w 3477482"/>
                <a:gd name="connsiteY1058" fmla="*/ 293846 h 2745485"/>
                <a:gd name="connsiteX1059" fmla="*/ 2803208 w 3477482"/>
                <a:gd name="connsiteY1059" fmla="*/ 286226 h 2745485"/>
                <a:gd name="connsiteX1060" fmla="*/ 2810923 w 3477482"/>
                <a:gd name="connsiteY1060" fmla="*/ 286988 h 2745485"/>
                <a:gd name="connsiteX1061" fmla="*/ 2813209 w 3477482"/>
                <a:gd name="connsiteY1061" fmla="*/ 280607 h 2745485"/>
                <a:gd name="connsiteX1062" fmla="*/ 2823972 w 3477482"/>
                <a:gd name="connsiteY1062" fmla="*/ 277463 h 2745485"/>
                <a:gd name="connsiteX1063" fmla="*/ 2831401 w 3477482"/>
                <a:gd name="connsiteY1063" fmla="*/ 263843 h 2745485"/>
                <a:gd name="connsiteX1064" fmla="*/ 2827973 w 3477482"/>
                <a:gd name="connsiteY1064" fmla="*/ 254984 h 2745485"/>
                <a:gd name="connsiteX1065" fmla="*/ 2835307 w 3477482"/>
                <a:gd name="connsiteY1065" fmla="*/ 248126 h 2745485"/>
                <a:gd name="connsiteX1066" fmla="*/ 2839783 w 3477482"/>
                <a:gd name="connsiteY1066" fmla="*/ 232505 h 2745485"/>
                <a:gd name="connsiteX1067" fmla="*/ 2834736 w 3477482"/>
                <a:gd name="connsiteY1067" fmla="*/ 222980 h 2745485"/>
                <a:gd name="connsiteX1068" fmla="*/ 2836831 w 3477482"/>
                <a:gd name="connsiteY1068" fmla="*/ 214598 h 2745485"/>
                <a:gd name="connsiteX1069" fmla="*/ 2831116 w 3477482"/>
                <a:gd name="connsiteY1069" fmla="*/ 212979 h 2745485"/>
                <a:gd name="connsiteX1070" fmla="*/ 2820829 w 3477482"/>
                <a:gd name="connsiteY1070" fmla="*/ 202216 h 2745485"/>
                <a:gd name="connsiteX1071" fmla="*/ 2819591 w 3477482"/>
                <a:gd name="connsiteY1071" fmla="*/ 196025 h 2745485"/>
                <a:gd name="connsiteX1072" fmla="*/ 2823686 w 3477482"/>
                <a:gd name="connsiteY1072" fmla="*/ 192024 h 2745485"/>
                <a:gd name="connsiteX1073" fmla="*/ 2829592 w 3477482"/>
                <a:gd name="connsiteY1073" fmla="*/ 168783 h 2745485"/>
                <a:gd name="connsiteX1074" fmla="*/ 2828068 w 3477482"/>
                <a:gd name="connsiteY1074" fmla="*/ 163068 h 2745485"/>
                <a:gd name="connsiteX1075" fmla="*/ 2832926 w 3477482"/>
                <a:gd name="connsiteY1075" fmla="*/ 156877 h 2745485"/>
                <a:gd name="connsiteX1076" fmla="*/ 2828163 w 3477482"/>
                <a:gd name="connsiteY1076" fmla="*/ 156972 h 2745485"/>
                <a:gd name="connsiteX1077" fmla="*/ 2800541 w 3477482"/>
                <a:gd name="connsiteY1077" fmla="*/ 137446 h 2745485"/>
                <a:gd name="connsiteX1078" fmla="*/ 2790825 w 3477482"/>
                <a:gd name="connsiteY1078" fmla="*/ 142589 h 2745485"/>
                <a:gd name="connsiteX1079" fmla="*/ 2778633 w 3477482"/>
                <a:gd name="connsiteY1079" fmla="*/ 141732 h 2745485"/>
                <a:gd name="connsiteX1080" fmla="*/ 2768061 w 3477482"/>
                <a:gd name="connsiteY1080" fmla="*/ 150209 h 2745485"/>
                <a:gd name="connsiteX1081" fmla="*/ 2753487 w 3477482"/>
                <a:gd name="connsiteY1081" fmla="*/ 148781 h 2745485"/>
                <a:gd name="connsiteX1082" fmla="*/ 2749011 w 3477482"/>
                <a:gd name="connsiteY1082" fmla="*/ 139351 h 2745485"/>
                <a:gd name="connsiteX1083" fmla="*/ 2752820 w 3477482"/>
                <a:gd name="connsiteY1083" fmla="*/ 124873 h 2745485"/>
                <a:gd name="connsiteX1084" fmla="*/ 2749391 w 3477482"/>
                <a:gd name="connsiteY1084" fmla="*/ 111538 h 2745485"/>
                <a:gd name="connsiteX1085" fmla="*/ 2761869 w 3477482"/>
                <a:gd name="connsiteY1085" fmla="*/ 103632 h 2745485"/>
                <a:gd name="connsiteX1086" fmla="*/ 2766060 w 3477482"/>
                <a:gd name="connsiteY1086" fmla="*/ 104680 h 2745485"/>
                <a:gd name="connsiteX1087" fmla="*/ 2779871 w 3477482"/>
                <a:gd name="connsiteY1087" fmla="*/ 92774 h 2745485"/>
                <a:gd name="connsiteX1088" fmla="*/ 2780729 w 3477482"/>
                <a:gd name="connsiteY1088" fmla="*/ 87154 h 2745485"/>
                <a:gd name="connsiteX1089" fmla="*/ 2785586 w 3477482"/>
                <a:gd name="connsiteY1089" fmla="*/ 86201 h 2745485"/>
                <a:gd name="connsiteX1090" fmla="*/ 2787015 w 3477482"/>
                <a:gd name="connsiteY1090" fmla="*/ 79058 h 2745485"/>
                <a:gd name="connsiteX1091" fmla="*/ 2793587 w 3477482"/>
                <a:gd name="connsiteY1091" fmla="*/ 75343 h 2745485"/>
                <a:gd name="connsiteX1092" fmla="*/ 2809780 w 3477482"/>
                <a:gd name="connsiteY1092" fmla="*/ 51721 h 2745485"/>
                <a:gd name="connsiteX1093" fmla="*/ 2820543 w 3477482"/>
                <a:gd name="connsiteY1093" fmla="*/ 46101 h 2745485"/>
                <a:gd name="connsiteX1094" fmla="*/ 2827973 w 3477482"/>
                <a:gd name="connsiteY1094" fmla="*/ 31242 h 2745485"/>
                <a:gd name="connsiteX1095" fmla="*/ 2845403 w 3477482"/>
                <a:gd name="connsiteY1095" fmla="*/ 17907 h 2745485"/>
                <a:gd name="connsiteX1096" fmla="*/ 2843784 w 3477482"/>
                <a:gd name="connsiteY1096" fmla="*/ 14288 h 2745485"/>
                <a:gd name="connsiteX1097" fmla="*/ 2846451 w 3477482"/>
                <a:gd name="connsiteY1097" fmla="*/ 11144 h 2745485"/>
                <a:gd name="connsiteX1098" fmla="*/ 2871311 w 3477482"/>
                <a:gd name="connsiteY1098" fmla="*/ 8668 h 2745485"/>
                <a:gd name="connsiteX1099" fmla="*/ 2874931 w 3477482"/>
                <a:gd name="connsiteY1099" fmla="*/ 5620 h 2745485"/>
                <a:gd name="connsiteX1100" fmla="*/ 2881218 w 3477482"/>
                <a:gd name="connsiteY1100" fmla="*/ 11335 h 2745485"/>
                <a:gd name="connsiteX1101" fmla="*/ 2892838 w 3477482"/>
                <a:gd name="connsiteY1101" fmla="*/ 9716 h 2745485"/>
                <a:gd name="connsiteX1102" fmla="*/ 2904839 w 3477482"/>
                <a:gd name="connsiteY1102" fmla="*/ 1524 h 2745485"/>
                <a:gd name="connsiteX1103" fmla="*/ 2925413 w 3477482"/>
                <a:gd name="connsiteY1103" fmla="*/ 0 h 274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Lst>
              <a:rect l="l" t="t" r="r" b="b"/>
              <a:pathLst>
                <a:path w="3477482" h="2745485">
                  <a:moveTo>
                    <a:pt x="2925413" y="0"/>
                  </a:moveTo>
                  <a:lnTo>
                    <a:pt x="2938844" y="14288"/>
                  </a:lnTo>
                  <a:lnTo>
                    <a:pt x="2945892" y="16955"/>
                  </a:lnTo>
                  <a:lnTo>
                    <a:pt x="2946940" y="26956"/>
                  </a:lnTo>
                  <a:lnTo>
                    <a:pt x="2944273" y="30290"/>
                  </a:lnTo>
                  <a:lnTo>
                    <a:pt x="2952655" y="37624"/>
                  </a:lnTo>
                  <a:lnTo>
                    <a:pt x="2955989" y="36957"/>
                  </a:lnTo>
                  <a:lnTo>
                    <a:pt x="2958751" y="47816"/>
                  </a:lnTo>
                  <a:lnTo>
                    <a:pt x="2963895" y="53531"/>
                  </a:lnTo>
                  <a:lnTo>
                    <a:pt x="2960275" y="62579"/>
                  </a:lnTo>
                  <a:lnTo>
                    <a:pt x="2951321" y="67818"/>
                  </a:lnTo>
                  <a:lnTo>
                    <a:pt x="2944558" y="84677"/>
                  </a:lnTo>
                  <a:lnTo>
                    <a:pt x="2938748" y="88297"/>
                  </a:lnTo>
                  <a:lnTo>
                    <a:pt x="2938177" y="99251"/>
                  </a:lnTo>
                  <a:lnTo>
                    <a:pt x="2923985" y="111538"/>
                  </a:lnTo>
                  <a:lnTo>
                    <a:pt x="2912078" y="128492"/>
                  </a:lnTo>
                  <a:lnTo>
                    <a:pt x="2901315" y="133636"/>
                  </a:lnTo>
                  <a:lnTo>
                    <a:pt x="2888837" y="146876"/>
                  </a:lnTo>
                  <a:lnTo>
                    <a:pt x="2892648" y="150876"/>
                  </a:lnTo>
                  <a:lnTo>
                    <a:pt x="2904554" y="151829"/>
                  </a:lnTo>
                  <a:lnTo>
                    <a:pt x="2909221" y="160115"/>
                  </a:lnTo>
                  <a:lnTo>
                    <a:pt x="2914364" y="160973"/>
                  </a:lnTo>
                  <a:lnTo>
                    <a:pt x="2928176" y="174212"/>
                  </a:lnTo>
                  <a:lnTo>
                    <a:pt x="2943702" y="176975"/>
                  </a:lnTo>
                  <a:lnTo>
                    <a:pt x="2951607" y="201454"/>
                  </a:lnTo>
                  <a:lnTo>
                    <a:pt x="2966180" y="208217"/>
                  </a:lnTo>
                  <a:lnTo>
                    <a:pt x="2975039" y="208598"/>
                  </a:lnTo>
                  <a:lnTo>
                    <a:pt x="2979706" y="205264"/>
                  </a:lnTo>
                  <a:lnTo>
                    <a:pt x="2990279" y="189738"/>
                  </a:lnTo>
                  <a:lnTo>
                    <a:pt x="2990850" y="182785"/>
                  </a:lnTo>
                  <a:lnTo>
                    <a:pt x="2996946" y="180023"/>
                  </a:lnTo>
                  <a:lnTo>
                    <a:pt x="2995708" y="177451"/>
                  </a:lnTo>
                  <a:lnTo>
                    <a:pt x="3005995" y="162687"/>
                  </a:lnTo>
                  <a:lnTo>
                    <a:pt x="3011043" y="171641"/>
                  </a:lnTo>
                  <a:lnTo>
                    <a:pt x="3023426" y="170498"/>
                  </a:lnTo>
                  <a:lnTo>
                    <a:pt x="3027426" y="182785"/>
                  </a:lnTo>
                  <a:lnTo>
                    <a:pt x="3035141" y="189738"/>
                  </a:lnTo>
                  <a:lnTo>
                    <a:pt x="3039904" y="186500"/>
                  </a:lnTo>
                  <a:lnTo>
                    <a:pt x="3044095" y="195548"/>
                  </a:lnTo>
                  <a:lnTo>
                    <a:pt x="3043619" y="205740"/>
                  </a:lnTo>
                  <a:lnTo>
                    <a:pt x="3056668" y="211550"/>
                  </a:lnTo>
                  <a:lnTo>
                    <a:pt x="3067812" y="209550"/>
                  </a:lnTo>
                  <a:lnTo>
                    <a:pt x="3071622" y="213551"/>
                  </a:lnTo>
                  <a:lnTo>
                    <a:pt x="3077908" y="211455"/>
                  </a:lnTo>
                  <a:lnTo>
                    <a:pt x="3080861" y="214217"/>
                  </a:lnTo>
                  <a:lnTo>
                    <a:pt x="3078766" y="228791"/>
                  </a:lnTo>
                  <a:lnTo>
                    <a:pt x="3074860" y="233648"/>
                  </a:lnTo>
                  <a:lnTo>
                    <a:pt x="3062002" y="236982"/>
                  </a:lnTo>
                  <a:lnTo>
                    <a:pt x="3061240" y="250603"/>
                  </a:lnTo>
                  <a:lnTo>
                    <a:pt x="3064383" y="252127"/>
                  </a:lnTo>
                  <a:lnTo>
                    <a:pt x="3067622" y="267557"/>
                  </a:lnTo>
                  <a:lnTo>
                    <a:pt x="3073527" y="267843"/>
                  </a:lnTo>
                  <a:lnTo>
                    <a:pt x="3071146" y="285083"/>
                  </a:lnTo>
                  <a:lnTo>
                    <a:pt x="3079051" y="306610"/>
                  </a:lnTo>
                  <a:lnTo>
                    <a:pt x="3076385" y="313563"/>
                  </a:lnTo>
                  <a:lnTo>
                    <a:pt x="3089243" y="340043"/>
                  </a:lnTo>
                  <a:lnTo>
                    <a:pt x="3086291" y="344234"/>
                  </a:lnTo>
                  <a:lnTo>
                    <a:pt x="3092673" y="352425"/>
                  </a:lnTo>
                  <a:lnTo>
                    <a:pt x="3088958" y="364903"/>
                  </a:lnTo>
                  <a:lnTo>
                    <a:pt x="3094482" y="371094"/>
                  </a:lnTo>
                  <a:lnTo>
                    <a:pt x="3094768" y="376619"/>
                  </a:lnTo>
                  <a:lnTo>
                    <a:pt x="3101912" y="380905"/>
                  </a:lnTo>
                  <a:lnTo>
                    <a:pt x="3102388" y="390239"/>
                  </a:lnTo>
                  <a:lnTo>
                    <a:pt x="3106579" y="396621"/>
                  </a:lnTo>
                  <a:lnTo>
                    <a:pt x="3114770" y="395097"/>
                  </a:lnTo>
                  <a:lnTo>
                    <a:pt x="3141345" y="408527"/>
                  </a:lnTo>
                  <a:lnTo>
                    <a:pt x="3147251" y="404432"/>
                  </a:lnTo>
                  <a:lnTo>
                    <a:pt x="3160585" y="404527"/>
                  </a:lnTo>
                  <a:lnTo>
                    <a:pt x="3163443" y="401193"/>
                  </a:lnTo>
                  <a:lnTo>
                    <a:pt x="3173635" y="401288"/>
                  </a:lnTo>
                  <a:lnTo>
                    <a:pt x="3186113" y="395478"/>
                  </a:lnTo>
                  <a:lnTo>
                    <a:pt x="3192875" y="380143"/>
                  </a:lnTo>
                  <a:lnTo>
                    <a:pt x="3202020" y="387477"/>
                  </a:lnTo>
                  <a:lnTo>
                    <a:pt x="3207830" y="386239"/>
                  </a:lnTo>
                  <a:lnTo>
                    <a:pt x="3217926" y="399098"/>
                  </a:lnTo>
                  <a:lnTo>
                    <a:pt x="3226117" y="394907"/>
                  </a:lnTo>
                  <a:lnTo>
                    <a:pt x="3235357" y="395288"/>
                  </a:lnTo>
                  <a:lnTo>
                    <a:pt x="3238691" y="391097"/>
                  </a:lnTo>
                  <a:lnTo>
                    <a:pt x="3253836" y="389668"/>
                  </a:lnTo>
                  <a:lnTo>
                    <a:pt x="3259455" y="397669"/>
                  </a:lnTo>
                  <a:lnTo>
                    <a:pt x="3267647" y="400526"/>
                  </a:lnTo>
                  <a:lnTo>
                    <a:pt x="3268695" y="404717"/>
                  </a:lnTo>
                  <a:lnTo>
                    <a:pt x="3275743" y="404717"/>
                  </a:lnTo>
                  <a:lnTo>
                    <a:pt x="3279458" y="389001"/>
                  </a:lnTo>
                  <a:lnTo>
                    <a:pt x="3285839" y="383858"/>
                  </a:lnTo>
                  <a:lnTo>
                    <a:pt x="3296127" y="385763"/>
                  </a:lnTo>
                  <a:lnTo>
                    <a:pt x="3302984" y="394145"/>
                  </a:lnTo>
                  <a:lnTo>
                    <a:pt x="3314700" y="390430"/>
                  </a:lnTo>
                  <a:lnTo>
                    <a:pt x="3319844" y="382048"/>
                  </a:lnTo>
                  <a:lnTo>
                    <a:pt x="3332417" y="383381"/>
                  </a:lnTo>
                  <a:lnTo>
                    <a:pt x="3340323" y="370999"/>
                  </a:lnTo>
                  <a:lnTo>
                    <a:pt x="3338608" y="361283"/>
                  </a:lnTo>
                  <a:lnTo>
                    <a:pt x="3354324" y="353473"/>
                  </a:lnTo>
                  <a:lnTo>
                    <a:pt x="3356039" y="335756"/>
                  </a:lnTo>
                  <a:lnTo>
                    <a:pt x="3361659" y="329851"/>
                  </a:lnTo>
                  <a:lnTo>
                    <a:pt x="3363373" y="334994"/>
                  </a:lnTo>
                  <a:lnTo>
                    <a:pt x="3381089" y="334328"/>
                  </a:lnTo>
                  <a:lnTo>
                    <a:pt x="3385090" y="339662"/>
                  </a:lnTo>
                  <a:lnTo>
                    <a:pt x="3389376" y="336995"/>
                  </a:lnTo>
                  <a:lnTo>
                    <a:pt x="3431191" y="393192"/>
                  </a:lnTo>
                  <a:lnTo>
                    <a:pt x="3438811" y="407003"/>
                  </a:lnTo>
                  <a:lnTo>
                    <a:pt x="3437668" y="412528"/>
                  </a:lnTo>
                  <a:lnTo>
                    <a:pt x="3449955" y="416433"/>
                  </a:lnTo>
                  <a:lnTo>
                    <a:pt x="3453384" y="427196"/>
                  </a:lnTo>
                  <a:lnTo>
                    <a:pt x="3451384" y="429101"/>
                  </a:lnTo>
                  <a:lnTo>
                    <a:pt x="3460242" y="431864"/>
                  </a:lnTo>
                  <a:lnTo>
                    <a:pt x="3460337" y="435769"/>
                  </a:lnTo>
                  <a:lnTo>
                    <a:pt x="3467386" y="433388"/>
                  </a:lnTo>
                  <a:lnTo>
                    <a:pt x="3465100" y="440817"/>
                  </a:lnTo>
                  <a:lnTo>
                    <a:pt x="3475006" y="450437"/>
                  </a:lnTo>
                  <a:lnTo>
                    <a:pt x="3472244" y="450628"/>
                  </a:lnTo>
                  <a:lnTo>
                    <a:pt x="3471672" y="455867"/>
                  </a:lnTo>
                  <a:lnTo>
                    <a:pt x="3477482" y="462820"/>
                  </a:lnTo>
                  <a:lnTo>
                    <a:pt x="3472911" y="471107"/>
                  </a:lnTo>
                  <a:lnTo>
                    <a:pt x="3469958" y="470630"/>
                  </a:lnTo>
                  <a:lnTo>
                    <a:pt x="3470910" y="475393"/>
                  </a:lnTo>
                  <a:lnTo>
                    <a:pt x="3467291" y="474821"/>
                  </a:lnTo>
                  <a:lnTo>
                    <a:pt x="3467577" y="480536"/>
                  </a:lnTo>
                  <a:lnTo>
                    <a:pt x="3463099" y="475774"/>
                  </a:lnTo>
                  <a:lnTo>
                    <a:pt x="3462243" y="483584"/>
                  </a:lnTo>
                  <a:lnTo>
                    <a:pt x="3455099" y="483203"/>
                  </a:lnTo>
                  <a:lnTo>
                    <a:pt x="3458432" y="488061"/>
                  </a:lnTo>
                  <a:lnTo>
                    <a:pt x="3450908" y="496538"/>
                  </a:lnTo>
                  <a:lnTo>
                    <a:pt x="3447098" y="496443"/>
                  </a:lnTo>
                  <a:lnTo>
                    <a:pt x="3448622" y="502539"/>
                  </a:lnTo>
                  <a:lnTo>
                    <a:pt x="3442144" y="499967"/>
                  </a:lnTo>
                  <a:lnTo>
                    <a:pt x="3437954" y="504063"/>
                  </a:lnTo>
                  <a:lnTo>
                    <a:pt x="3442716" y="505682"/>
                  </a:lnTo>
                  <a:lnTo>
                    <a:pt x="3440430" y="509111"/>
                  </a:lnTo>
                  <a:lnTo>
                    <a:pt x="3446241" y="513207"/>
                  </a:lnTo>
                  <a:lnTo>
                    <a:pt x="3441954" y="517779"/>
                  </a:lnTo>
                  <a:lnTo>
                    <a:pt x="3446431" y="542544"/>
                  </a:lnTo>
                  <a:lnTo>
                    <a:pt x="3439287" y="545402"/>
                  </a:lnTo>
                  <a:lnTo>
                    <a:pt x="3437477" y="550640"/>
                  </a:lnTo>
                  <a:lnTo>
                    <a:pt x="3435763" y="547211"/>
                  </a:lnTo>
                  <a:lnTo>
                    <a:pt x="3428619" y="552260"/>
                  </a:lnTo>
                  <a:lnTo>
                    <a:pt x="3431667" y="554736"/>
                  </a:lnTo>
                  <a:lnTo>
                    <a:pt x="3426428" y="556165"/>
                  </a:lnTo>
                  <a:lnTo>
                    <a:pt x="3423000" y="562166"/>
                  </a:lnTo>
                  <a:lnTo>
                    <a:pt x="3418713" y="560165"/>
                  </a:lnTo>
                  <a:lnTo>
                    <a:pt x="3417951" y="563689"/>
                  </a:lnTo>
                  <a:lnTo>
                    <a:pt x="3414618" y="562737"/>
                  </a:lnTo>
                  <a:lnTo>
                    <a:pt x="3416046" y="570167"/>
                  </a:lnTo>
                  <a:lnTo>
                    <a:pt x="3410617" y="566261"/>
                  </a:lnTo>
                  <a:lnTo>
                    <a:pt x="3408045" y="568928"/>
                  </a:lnTo>
                  <a:lnTo>
                    <a:pt x="3411379" y="573405"/>
                  </a:lnTo>
                  <a:lnTo>
                    <a:pt x="3409379" y="576358"/>
                  </a:lnTo>
                  <a:lnTo>
                    <a:pt x="3412903" y="578168"/>
                  </a:lnTo>
                  <a:lnTo>
                    <a:pt x="3408807" y="580454"/>
                  </a:lnTo>
                  <a:lnTo>
                    <a:pt x="3409664" y="587121"/>
                  </a:lnTo>
                  <a:lnTo>
                    <a:pt x="3402235" y="590264"/>
                  </a:lnTo>
                  <a:lnTo>
                    <a:pt x="3403187" y="595122"/>
                  </a:lnTo>
                  <a:lnTo>
                    <a:pt x="3399949" y="597027"/>
                  </a:lnTo>
                  <a:lnTo>
                    <a:pt x="3402807" y="602552"/>
                  </a:lnTo>
                  <a:lnTo>
                    <a:pt x="3398996" y="602266"/>
                  </a:lnTo>
                  <a:lnTo>
                    <a:pt x="3398616" y="607981"/>
                  </a:lnTo>
                  <a:lnTo>
                    <a:pt x="3393567" y="608076"/>
                  </a:lnTo>
                  <a:lnTo>
                    <a:pt x="3393948" y="612362"/>
                  </a:lnTo>
                  <a:lnTo>
                    <a:pt x="3387090" y="614172"/>
                  </a:lnTo>
                  <a:lnTo>
                    <a:pt x="3392138" y="619125"/>
                  </a:lnTo>
                  <a:lnTo>
                    <a:pt x="3387186" y="619220"/>
                  </a:lnTo>
                  <a:lnTo>
                    <a:pt x="3386519" y="623221"/>
                  </a:lnTo>
                  <a:lnTo>
                    <a:pt x="3384137" y="618554"/>
                  </a:lnTo>
                  <a:lnTo>
                    <a:pt x="3380613" y="621411"/>
                  </a:lnTo>
                  <a:lnTo>
                    <a:pt x="3379756" y="630650"/>
                  </a:lnTo>
                  <a:lnTo>
                    <a:pt x="3387376" y="634270"/>
                  </a:lnTo>
                  <a:lnTo>
                    <a:pt x="3376708" y="635794"/>
                  </a:lnTo>
                  <a:lnTo>
                    <a:pt x="3382613" y="639509"/>
                  </a:lnTo>
                  <a:lnTo>
                    <a:pt x="3381852" y="644271"/>
                  </a:lnTo>
                  <a:lnTo>
                    <a:pt x="3375755" y="646843"/>
                  </a:lnTo>
                  <a:lnTo>
                    <a:pt x="3375279" y="652463"/>
                  </a:lnTo>
                  <a:lnTo>
                    <a:pt x="3368516" y="653034"/>
                  </a:lnTo>
                  <a:lnTo>
                    <a:pt x="3373850" y="659035"/>
                  </a:lnTo>
                  <a:lnTo>
                    <a:pt x="3376422" y="669131"/>
                  </a:lnTo>
                  <a:lnTo>
                    <a:pt x="3372993" y="670751"/>
                  </a:lnTo>
                  <a:lnTo>
                    <a:pt x="3375946" y="673322"/>
                  </a:lnTo>
                  <a:lnTo>
                    <a:pt x="3374232" y="675608"/>
                  </a:lnTo>
                  <a:lnTo>
                    <a:pt x="3368136" y="676751"/>
                  </a:lnTo>
                  <a:lnTo>
                    <a:pt x="3374232" y="682562"/>
                  </a:lnTo>
                  <a:lnTo>
                    <a:pt x="3371088" y="693992"/>
                  </a:lnTo>
                  <a:lnTo>
                    <a:pt x="3374041" y="696278"/>
                  </a:lnTo>
                  <a:lnTo>
                    <a:pt x="3373470" y="706946"/>
                  </a:lnTo>
                  <a:lnTo>
                    <a:pt x="3370231" y="713994"/>
                  </a:lnTo>
                  <a:lnTo>
                    <a:pt x="3365754" y="705612"/>
                  </a:lnTo>
                  <a:lnTo>
                    <a:pt x="3362325" y="711137"/>
                  </a:lnTo>
                  <a:lnTo>
                    <a:pt x="3364230" y="715994"/>
                  </a:lnTo>
                  <a:lnTo>
                    <a:pt x="3367849" y="713708"/>
                  </a:lnTo>
                  <a:lnTo>
                    <a:pt x="3371945" y="721043"/>
                  </a:lnTo>
                  <a:lnTo>
                    <a:pt x="3374993" y="720947"/>
                  </a:lnTo>
                  <a:lnTo>
                    <a:pt x="3375469" y="731234"/>
                  </a:lnTo>
                  <a:lnTo>
                    <a:pt x="3371564" y="731425"/>
                  </a:lnTo>
                  <a:lnTo>
                    <a:pt x="3379184" y="746760"/>
                  </a:lnTo>
                  <a:lnTo>
                    <a:pt x="3378232" y="772192"/>
                  </a:lnTo>
                  <a:lnTo>
                    <a:pt x="3372612" y="778383"/>
                  </a:lnTo>
                  <a:lnTo>
                    <a:pt x="3375089" y="782384"/>
                  </a:lnTo>
                  <a:lnTo>
                    <a:pt x="3372707" y="783431"/>
                  </a:lnTo>
                  <a:lnTo>
                    <a:pt x="3373565" y="795338"/>
                  </a:lnTo>
                  <a:lnTo>
                    <a:pt x="3369659" y="795623"/>
                  </a:lnTo>
                  <a:lnTo>
                    <a:pt x="3360801" y="806768"/>
                  </a:lnTo>
                  <a:lnTo>
                    <a:pt x="3351085" y="801434"/>
                  </a:lnTo>
                  <a:lnTo>
                    <a:pt x="3351371" y="797433"/>
                  </a:lnTo>
                  <a:lnTo>
                    <a:pt x="3345275" y="800195"/>
                  </a:lnTo>
                  <a:lnTo>
                    <a:pt x="3334607" y="796671"/>
                  </a:lnTo>
                  <a:lnTo>
                    <a:pt x="3323559" y="809149"/>
                  </a:lnTo>
                  <a:lnTo>
                    <a:pt x="3325558" y="821627"/>
                  </a:lnTo>
                  <a:lnTo>
                    <a:pt x="3320129" y="828008"/>
                  </a:lnTo>
                  <a:lnTo>
                    <a:pt x="3316700" y="844296"/>
                  </a:lnTo>
                  <a:lnTo>
                    <a:pt x="3311557" y="844106"/>
                  </a:lnTo>
                  <a:lnTo>
                    <a:pt x="3310890" y="858584"/>
                  </a:lnTo>
                  <a:lnTo>
                    <a:pt x="3305080" y="861917"/>
                  </a:lnTo>
                  <a:lnTo>
                    <a:pt x="3305366" y="870966"/>
                  </a:lnTo>
                  <a:lnTo>
                    <a:pt x="3300698" y="875633"/>
                  </a:lnTo>
                  <a:lnTo>
                    <a:pt x="3299079" y="896588"/>
                  </a:lnTo>
                  <a:lnTo>
                    <a:pt x="3295079" y="907733"/>
                  </a:lnTo>
                  <a:lnTo>
                    <a:pt x="3292126" y="907066"/>
                  </a:lnTo>
                  <a:lnTo>
                    <a:pt x="3289364" y="911733"/>
                  </a:lnTo>
                  <a:lnTo>
                    <a:pt x="3292507" y="914210"/>
                  </a:lnTo>
                  <a:lnTo>
                    <a:pt x="3293555" y="927354"/>
                  </a:lnTo>
                  <a:lnTo>
                    <a:pt x="3290411" y="929259"/>
                  </a:lnTo>
                  <a:lnTo>
                    <a:pt x="3288983" y="943166"/>
                  </a:lnTo>
                  <a:lnTo>
                    <a:pt x="3296603" y="956977"/>
                  </a:lnTo>
                  <a:lnTo>
                    <a:pt x="3288125" y="988314"/>
                  </a:lnTo>
                  <a:lnTo>
                    <a:pt x="3278029" y="995077"/>
                  </a:lnTo>
                  <a:lnTo>
                    <a:pt x="3284696" y="981075"/>
                  </a:lnTo>
                  <a:lnTo>
                    <a:pt x="3276695" y="976598"/>
                  </a:lnTo>
                  <a:lnTo>
                    <a:pt x="3278410" y="967073"/>
                  </a:lnTo>
                  <a:lnTo>
                    <a:pt x="3269457" y="959168"/>
                  </a:lnTo>
                  <a:lnTo>
                    <a:pt x="3269837" y="954024"/>
                  </a:lnTo>
                  <a:lnTo>
                    <a:pt x="3264217" y="945071"/>
                  </a:lnTo>
                  <a:lnTo>
                    <a:pt x="3266885" y="943451"/>
                  </a:lnTo>
                  <a:lnTo>
                    <a:pt x="3263837" y="939737"/>
                  </a:lnTo>
                  <a:lnTo>
                    <a:pt x="3266980" y="933926"/>
                  </a:lnTo>
                  <a:lnTo>
                    <a:pt x="3262979" y="927164"/>
                  </a:lnTo>
                  <a:lnTo>
                    <a:pt x="3265456" y="923449"/>
                  </a:lnTo>
                  <a:lnTo>
                    <a:pt x="3259646" y="915067"/>
                  </a:lnTo>
                  <a:lnTo>
                    <a:pt x="3226975" y="942880"/>
                  </a:lnTo>
                  <a:lnTo>
                    <a:pt x="3193542" y="979075"/>
                  </a:lnTo>
                  <a:lnTo>
                    <a:pt x="3176302" y="1003078"/>
                  </a:lnTo>
                  <a:lnTo>
                    <a:pt x="3144107" y="1017270"/>
                  </a:lnTo>
                  <a:lnTo>
                    <a:pt x="3128582" y="1046321"/>
                  </a:lnTo>
                  <a:lnTo>
                    <a:pt x="3087529" y="1069658"/>
                  </a:lnTo>
                  <a:lnTo>
                    <a:pt x="3078195" y="1079468"/>
                  </a:lnTo>
                  <a:lnTo>
                    <a:pt x="3055144" y="1093756"/>
                  </a:lnTo>
                  <a:lnTo>
                    <a:pt x="3046381" y="1116521"/>
                  </a:lnTo>
                  <a:lnTo>
                    <a:pt x="3033522" y="1127474"/>
                  </a:lnTo>
                  <a:lnTo>
                    <a:pt x="3059621" y="1166622"/>
                  </a:lnTo>
                  <a:lnTo>
                    <a:pt x="3088196" y="1178909"/>
                  </a:lnTo>
                  <a:lnTo>
                    <a:pt x="3079051" y="1192530"/>
                  </a:lnTo>
                  <a:lnTo>
                    <a:pt x="3082386" y="1198912"/>
                  </a:lnTo>
                  <a:lnTo>
                    <a:pt x="3093530" y="1195673"/>
                  </a:lnTo>
                  <a:lnTo>
                    <a:pt x="3093816" y="1220629"/>
                  </a:lnTo>
                  <a:lnTo>
                    <a:pt x="3106388" y="1231297"/>
                  </a:lnTo>
                  <a:lnTo>
                    <a:pt x="3108008" y="1237869"/>
                  </a:lnTo>
                  <a:lnTo>
                    <a:pt x="3126010" y="1233392"/>
                  </a:lnTo>
                  <a:lnTo>
                    <a:pt x="3132392" y="1214819"/>
                  </a:lnTo>
                  <a:lnTo>
                    <a:pt x="3150203" y="1212056"/>
                  </a:lnTo>
                  <a:lnTo>
                    <a:pt x="3152394" y="1199960"/>
                  </a:lnTo>
                  <a:lnTo>
                    <a:pt x="3144393" y="1194530"/>
                  </a:lnTo>
                  <a:lnTo>
                    <a:pt x="3144774" y="1187291"/>
                  </a:lnTo>
                  <a:lnTo>
                    <a:pt x="3155823" y="1197959"/>
                  </a:lnTo>
                  <a:lnTo>
                    <a:pt x="3170301" y="1196531"/>
                  </a:lnTo>
                  <a:lnTo>
                    <a:pt x="3164110" y="1214628"/>
                  </a:lnTo>
                  <a:lnTo>
                    <a:pt x="3166968" y="1219676"/>
                  </a:lnTo>
                  <a:lnTo>
                    <a:pt x="3173825" y="1219581"/>
                  </a:lnTo>
                  <a:lnTo>
                    <a:pt x="3175635" y="1207770"/>
                  </a:lnTo>
                  <a:lnTo>
                    <a:pt x="3179064" y="1208437"/>
                  </a:lnTo>
                  <a:lnTo>
                    <a:pt x="3180588" y="1216724"/>
                  </a:lnTo>
                  <a:lnTo>
                    <a:pt x="3176016" y="1219486"/>
                  </a:lnTo>
                  <a:lnTo>
                    <a:pt x="3182874" y="1221962"/>
                  </a:lnTo>
                  <a:lnTo>
                    <a:pt x="3178492" y="1243013"/>
                  </a:lnTo>
                  <a:lnTo>
                    <a:pt x="3139726" y="1248156"/>
                  </a:lnTo>
                  <a:lnTo>
                    <a:pt x="3138678" y="1256443"/>
                  </a:lnTo>
                  <a:lnTo>
                    <a:pt x="3133249" y="1260634"/>
                  </a:lnTo>
                  <a:lnTo>
                    <a:pt x="3128105" y="1256729"/>
                  </a:lnTo>
                  <a:lnTo>
                    <a:pt x="3116485" y="1258157"/>
                  </a:lnTo>
                  <a:lnTo>
                    <a:pt x="3112580" y="1255586"/>
                  </a:lnTo>
                  <a:lnTo>
                    <a:pt x="3112389" y="1262063"/>
                  </a:lnTo>
                  <a:lnTo>
                    <a:pt x="3106865" y="1263872"/>
                  </a:lnTo>
                  <a:lnTo>
                    <a:pt x="3105150" y="1276160"/>
                  </a:lnTo>
                  <a:lnTo>
                    <a:pt x="3108579" y="1290161"/>
                  </a:lnTo>
                  <a:lnTo>
                    <a:pt x="3127725" y="1320070"/>
                  </a:lnTo>
                  <a:lnTo>
                    <a:pt x="3127725" y="1320070"/>
                  </a:lnTo>
                  <a:lnTo>
                    <a:pt x="3118866" y="1333119"/>
                  </a:lnTo>
                  <a:lnTo>
                    <a:pt x="3120199" y="1339691"/>
                  </a:lnTo>
                  <a:lnTo>
                    <a:pt x="3114580" y="1340453"/>
                  </a:lnTo>
                  <a:lnTo>
                    <a:pt x="3111723" y="1345883"/>
                  </a:lnTo>
                  <a:lnTo>
                    <a:pt x="3080671" y="1351026"/>
                  </a:lnTo>
                  <a:lnTo>
                    <a:pt x="3085434" y="1384745"/>
                  </a:lnTo>
                  <a:lnTo>
                    <a:pt x="3083052" y="1401032"/>
                  </a:lnTo>
                  <a:lnTo>
                    <a:pt x="3072289" y="1416177"/>
                  </a:lnTo>
                  <a:lnTo>
                    <a:pt x="3068479" y="1410367"/>
                  </a:lnTo>
                  <a:lnTo>
                    <a:pt x="3051429" y="1401604"/>
                  </a:lnTo>
                  <a:lnTo>
                    <a:pt x="3044286" y="1385221"/>
                  </a:lnTo>
                  <a:lnTo>
                    <a:pt x="3036666" y="1378172"/>
                  </a:lnTo>
                  <a:lnTo>
                    <a:pt x="3030950" y="1378172"/>
                  </a:lnTo>
                  <a:lnTo>
                    <a:pt x="3030093" y="1385126"/>
                  </a:lnTo>
                  <a:lnTo>
                    <a:pt x="3025140" y="1386078"/>
                  </a:lnTo>
                  <a:lnTo>
                    <a:pt x="3022092" y="1393127"/>
                  </a:lnTo>
                  <a:lnTo>
                    <a:pt x="3016282" y="1396556"/>
                  </a:lnTo>
                  <a:lnTo>
                    <a:pt x="3005043" y="1386078"/>
                  </a:lnTo>
                  <a:lnTo>
                    <a:pt x="2997327" y="1383506"/>
                  </a:lnTo>
                  <a:lnTo>
                    <a:pt x="2985611" y="1364456"/>
                  </a:lnTo>
                  <a:lnTo>
                    <a:pt x="2981039" y="1366457"/>
                  </a:lnTo>
                  <a:lnTo>
                    <a:pt x="2967133" y="1358741"/>
                  </a:lnTo>
                  <a:lnTo>
                    <a:pt x="2959323" y="1363599"/>
                  </a:lnTo>
                  <a:lnTo>
                    <a:pt x="2964942" y="1375696"/>
                  </a:lnTo>
                  <a:lnTo>
                    <a:pt x="2955798" y="1398746"/>
                  </a:lnTo>
                  <a:lnTo>
                    <a:pt x="2941510" y="1405128"/>
                  </a:lnTo>
                  <a:lnTo>
                    <a:pt x="2953227" y="1417130"/>
                  </a:lnTo>
                  <a:lnTo>
                    <a:pt x="2960942" y="1416939"/>
                  </a:lnTo>
                  <a:lnTo>
                    <a:pt x="2968181" y="1411700"/>
                  </a:lnTo>
                  <a:lnTo>
                    <a:pt x="2982468" y="1415606"/>
                  </a:lnTo>
                  <a:lnTo>
                    <a:pt x="2986183" y="1424940"/>
                  </a:lnTo>
                  <a:lnTo>
                    <a:pt x="2982278" y="1438465"/>
                  </a:lnTo>
                  <a:lnTo>
                    <a:pt x="2988945" y="1451420"/>
                  </a:lnTo>
                  <a:lnTo>
                    <a:pt x="3005423" y="1459706"/>
                  </a:lnTo>
                  <a:lnTo>
                    <a:pt x="3003423" y="1482947"/>
                  </a:lnTo>
                  <a:lnTo>
                    <a:pt x="3014663" y="1488853"/>
                  </a:lnTo>
                  <a:lnTo>
                    <a:pt x="3014472" y="1496187"/>
                  </a:lnTo>
                  <a:lnTo>
                    <a:pt x="3000185" y="1507998"/>
                  </a:lnTo>
                  <a:lnTo>
                    <a:pt x="2996279" y="1548670"/>
                  </a:lnTo>
                  <a:lnTo>
                    <a:pt x="2989802" y="1551623"/>
                  </a:lnTo>
                  <a:lnTo>
                    <a:pt x="2998184" y="1570958"/>
                  </a:lnTo>
                  <a:lnTo>
                    <a:pt x="3005995" y="1572197"/>
                  </a:lnTo>
                  <a:lnTo>
                    <a:pt x="3003614" y="1576292"/>
                  </a:lnTo>
                  <a:lnTo>
                    <a:pt x="2998089" y="1574578"/>
                  </a:lnTo>
                  <a:lnTo>
                    <a:pt x="2995898" y="1577150"/>
                  </a:lnTo>
                  <a:lnTo>
                    <a:pt x="3001042" y="1580769"/>
                  </a:lnTo>
                  <a:lnTo>
                    <a:pt x="2997708" y="1595533"/>
                  </a:lnTo>
                  <a:lnTo>
                    <a:pt x="3000089" y="1605629"/>
                  </a:lnTo>
                  <a:lnTo>
                    <a:pt x="3011043" y="1611344"/>
                  </a:lnTo>
                  <a:lnTo>
                    <a:pt x="3013996" y="1623822"/>
                  </a:lnTo>
                  <a:lnTo>
                    <a:pt x="3021235" y="1624298"/>
                  </a:lnTo>
                  <a:lnTo>
                    <a:pt x="3021521" y="1645444"/>
                  </a:lnTo>
                  <a:lnTo>
                    <a:pt x="3017996" y="1658493"/>
                  </a:lnTo>
                  <a:lnTo>
                    <a:pt x="3028284" y="1663446"/>
                  </a:lnTo>
                  <a:lnTo>
                    <a:pt x="3044095" y="1663160"/>
                  </a:lnTo>
                  <a:lnTo>
                    <a:pt x="3067336" y="1650111"/>
                  </a:lnTo>
                  <a:lnTo>
                    <a:pt x="3077813" y="1639824"/>
                  </a:lnTo>
                  <a:lnTo>
                    <a:pt x="3090768" y="1635157"/>
                  </a:lnTo>
                  <a:lnTo>
                    <a:pt x="3108865" y="1618298"/>
                  </a:lnTo>
                  <a:lnTo>
                    <a:pt x="3123248" y="1615535"/>
                  </a:lnTo>
                  <a:lnTo>
                    <a:pt x="3122200" y="1641443"/>
                  </a:lnTo>
                  <a:lnTo>
                    <a:pt x="3131916" y="1647444"/>
                  </a:lnTo>
                  <a:lnTo>
                    <a:pt x="3142584" y="1670876"/>
                  </a:lnTo>
                  <a:lnTo>
                    <a:pt x="3152489" y="1675733"/>
                  </a:lnTo>
                  <a:lnTo>
                    <a:pt x="3145536" y="1690783"/>
                  </a:lnTo>
                  <a:lnTo>
                    <a:pt x="3163633" y="1725835"/>
                  </a:lnTo>
                  <a:lnTo>
                    <a:pt x="3162205" y="1743265"/>
                  </a:lnTo>
                  <a:lnTo>
                    <a:pt x="3166872" y="1747457"/>
                  </a:lnTo>
                  <a:lnTo>
                    <a:pt x="3171254" y="1764697"/>
                  </a:lnTo>
                  <a:lnTo>
                    <a:pt x="3167348" y="1769650"/>
                  </a:lnTo>
                  <a:lnTo>
                    <a:pt x="3156204" y="1768602"/>
                  </a:lnTo>
                  <a:lnTo>
                    <a:pt x="3160300" y="1774317"/>
                  </a:lnTo>
                  <a:lnTo>
                    <a:pt x="3158109" y="1777460"/>
                  </a:lnTo>
                  <a:lnTo>
                    <a:pt x="3145536" y="1775746"/>
                  </a:lnTo>
                  <a:lnTo>
                    <a:pt x="3144965" y="1785842"/>
                  </a:lnTo>
                  <a:lnTo>
                    <a:pt x="3158681" y="1798130"/>
                  </a:lnTo>
                  <a:lnTo>
                    <a:pt x="3164396" y="1790319"/>
                  </a:lnTo>
                  <a:lnTo>
                    <a:pt x="3177445" y="1806512"/>
                  </a:lnTo>
                  <a:lnTo>
                    <a:pt x="3190685" y="1806512"/>
                  </a:lnTo>
                  <a:lnTo>
                    <a:pt x="3190685" y="1806512"/>
                  </a:lnTo>
                  <a:lnTo>
                    <a:pt x="3190780" y="1806988"/>
                  </a:lnTo>
                  <a:lnTo>
                    <a:pt x="3190780" y="1806988"/>
                  </a:lnTo>
                  <a:lnTo>
                    <a:pt x="3192208" y="1815846"/>
                  </a:lnTo>
                  <a:lnTo>
                    <a:pt x="3188589" y="1821085"/>
                  </a:lnTo>
                  <a:lnTo>
                    <a:pt x="3190970" y="1822037"/>
                  </a:lnTo>
                  <a:lnTo>
                    <a:pt x="3185351" y="1825466"/>
                  </a:lnTo>
                  <a:lnTo>
                    <a:pt x="3188113" y="1827276"/>
                  </a:lnTo>
                  <a:lnTo>
                    <a:pt x="3184493" y="1833658"/>
                  </a:lnTo>
                  <a:lnTo>
                    <a:pt x="3186779" y="1836325"/>
                  </a:lnTo>
                  <a:lnTo>
                    <a:pt x="3176207" y="1868043"/>
                  </a:lnTo>
                  <a:lnTo>
                    <a:pt x="3164015" y="1861280"/>
                  </a:lnTo>
                  <a:lnTo>
                    <a:pt x="3135916" y="1869377"/>
                  </a:lnTo>
                  <a:lnTo>
                    <a:pt x="3128010" y="1879568"/>
                  </a:lnTo>
                  <a:lnTo>
                    <a:pt x="3127534" y="1891379"/>
                  </a:lnTo>
                  <a:lnTo>
                    <a:pt x="3134487" y="1895665"/>
                  </a:lnTo>
                  <a:lnTo>
                    <a:pt x="3119343" y="1899380"/>
                  </a:lnTo>
                  <a:lnTo>
                    <a:pt x="3114009" y="1904810"/>
                  </a:lnTo>
                  <a:lnTo>
                    <a:pt x="3092196" y="1906048"/>
                  </a:lnTo>
                  <a:lnTo>
                    <a:pt x="3089625" y="1912334"/>
                  </a:lnTo>
                  <a:lnTo>
                    <a:pt x="3085719" y="1913001"/>
                  </a:lnTo>
                  <a:lnTo>
                    <a:pt x="3072765" y="1903190"/>
                  </a:lnTo>
                  <a:lnTo>
                    <a:pt x="3060668" y="1904810"/>
                  </a:lnTo>
                  <a:lnTo>
                    <a:pt x="3051715" y="1896142"/>
                  </a:lnTo>
                  <a:lnTo>
                    <a:pt x="3030665" y="1892903"/>
                  </a:lnTo>
                  <a:lnTo>
                    <a:pt x="3026759" y="1896523"/>
                  </a:lnTo>
                  <a:lnTo>
                    <a:pt x="3029427" y="1904333"/>
                  </a:lnTo>
                  <a:lnTo>
                    <a:pt x="3040095" y="1906619"/>
                  </a:lnTo>
                  <a:lnTo>
                    <a:pt x="3032093" y="1920335"/>
                  </a:lnTo>
                  <a:lnTo>
                    <a:pt x="3026092" y="1921193"/>
                  </a:lnTo>
                  <a:lnTo>
                    <a:pt x="3009995" y="1912620"/>
                  </a:lnTo>
                  <a:lnTo>
                    <a:pt x="3009424" y="1918145"/>
                  </a:lnTo>
                  <a:lnTo>
                    <a:pt x="3005328" y="1919097"/>
                  </a:lnTo>
                  <a:lnTo>
                    <a:pt x="2992374" y="1913096"/>
                  </a:lnTo>
                  <a:lnTo>
                    <a:pt x="2977896" y="1919192"/>
                  </a:lnTo>
                  <a:lnTo>
                    <a:pt x="2973610" y="1928051"/>
                  </a:lnTo>
                  <a:lnTo>
                    <a:pt x="2975039" y="1935004"/>
                  </a:lnTo>
                  <a:lnTo>
                    <a:pt x="2968942" y="1944719"/>
                  </a:lnTo>
                  <a:lnTo>
                    <a:pt x="2965037" y="1944338"/>
                  </a:lnTo>
                  <a:lnTo>
                    <a:pt x="2951417" y="1957673"/>
                  </a:lnTo>
                  <a:lnTo>
                    <a:pt x="2944845" y="1959578"/>
                  </a:lnTo>
                  <a:lnTo>
                    <a:pt x="2936558" y="1946720"/>
                  </a:lnTo>
                  <a:lnTo>
                    <a:pt x="2929223" y="1950244"/>
                  </a:lnTo>
                  <a:lnTo>
                    <a:pt x="2929223" y="1950244"/>
                  </a:lnTo>
                  <a:lnTo>
                    <a:pt x="2925413" y="1952435"/>
                  </a:lnTo>
                  <a:lnTo>
                    <a:pt x="2925413" y="1952435"/>
                  </a:lnTo>
                  <a:lnTo>
                    <a:pt x="2923318" y="1950053"/>
                  </a:lnTo>
                  <a:lnTo>
                    <a:pt x="2905220" y="1956626"/>
                  </a:lnTo>
                  <a:lnTo>
                    <a:pt x="2898076" y="1969484"/>
                  </a:lnTo>
                  <a:lnTo>
                    <a:pt x="2870168" y="1989773"/>
                  </a:lnTo>
                  <a:lnTo>
                    <a:pt x="2851500" y="1987296"/>
                  </a:lnTo>
                  <a:lnTo>
                    <a:pt x="2843879" y="1993678"/>
                  </a:lnTo>
                  <a:lnTo>
                    <a:pt x="2833878" y="1994821"/>
                  </a:lnTo>
                  <a:lnTo>
                    <a:pt x="2820257" y="2005489"/>
                  </a:lnTo>
                  <a:lnTo>
                    <a:pt x="2815399" y="2003489"/>
                  </a:lnTo>
                  <a:lnTo>
                    <a:pt x="2801207" y="2013490"/>
                  </a:lnTo>
                  <a:lnTo>
                    <a:pt x="2802160" y="2026920"/>
                  </a:lnTo>
                  <a:lnTo>
                    <a:pt x="2795683" y="2033397"/>
                  </a:lnTo>
                  <a:lnTo>
                    <a:pt x="2789396" y="2032064"/>
                  </a:lnTo>
                  <a:lnTo>
                    <a:pt x="2779871" y="2039112"/>
                  </a:lnTo>
                  <a:lnTo>
                    <a:pt x="2760250" y="2067115"/>
                  </a:lnTo>
                  <a:lnTo>
                    <a:pt x="2761679" y="2074259"/>
                  </a:lnTo>
                  <a:lnTo>
                    <a:pt x="2756535" y="2079308"/>
                  </a:lnTo>
                  <a:lnTo>
                    <a:pt x="2748344" y="2075307"/>
                  </a:lnTo>
                  <a:lnTo>
                    <a:pt x="2749773" y="2060258"/>
                  </a:lnTo>
                  <a:lnTo>
                    <a:pt x="2725960" y="2013871"/>
                  </a:lnTo>
                  <a:lnTo>
                    <a:pt x="2726532" y="1995773"/>
                  </a:lnTo>
                  <a:lnTo>
                    <a:pt x="2714911" y="1996916"/>
                  </a:lnTo>
                  <a:lnTo>
                    <a:pt x="2697575" y="1988915"/>
                  </a:lnTo>
                  <a:lnTo>
                    <a:pt x="2690241" y="1981486"/>
                  </a:lnTo>
                  <a:lnTo>
                    <a:pt x="2689955" y="1972628"/>
                  </a:lnTo>
                  <a:lnTo>
                    <a:pt x="2684907" y="1967579"/>
                  </a:lnTo>
                  <a:lnTo>
                    <a:pt x="2680050" y="1976438"/>
                  </a:lnTo>
                  <a:lnTo>
                    <a:pt x="2658713" y="1986820"/>
                  </a:lnTo>
                  <a:lnTo>
                    <a:pt x="2653379" y="1995678"/>
                  </a:lnTo>
                  <a:lnTo>
                    <a:pt x="2661857" y="2009870"/>
                  </a:lnTo>
                  <a:lnTo>
                    <a:pt x="2670334" y="2015681"/>
                  </a:lnTo>
                  <a:lnTo>
                    <a:pt x="2667667" y="2030730"/>
                  </a:lnTo>
                  <a:lnTo>
                    <a:pt x="2667667" y="2030730"/>
                  </a:lnTo>
                  <a:lnTo>
                    <a:pt x="2663190" y="2035683"/>
                  </a:lnTo>
                  <a:lnTo>
                    <a:pt x="2664238" y="2040636"/>
                  </a:lnTo>
                  <a:lnTo>
                    <a:pt x="2664238" y="2040636"/>
                  </a:lnTo>
                  <a:lnTo>
                    <a:pt x="2664048" y="2052733"/>
                  </a:lnTo>
                  <a:lnTo>
                    <a:pt x="2659285" y="2064830"/>
                  </a:lnTo>
                  <a:lnTo>
                    <a:pt x="2662809" y="2072354"/>
                  </a:lnTo>
                  <a:lnTo>
                    <a:pt x="2660714" y="2078069"/>
                  </a:lnTo>
                  <a:lnTo>
                    <a:pt x="2667191" y="2093881"/>
                  </a:lnTo>
                  <a:lnTo>
                    <a:pt x="2674144" y="2097024"/>
                  </a:lnTo>
                  <a:lnTo>
                    <a:pt x="2667857" y="2102739"/>
                  </a:lnTo>
                  <a:lnTo>
                    <a:pt x="2673096" y="2114645"/>
                  </a:lnTo>
                  <a:lnTo>
                    <a:pt x="2667762" y="2123980"/>
                  </a:lnTo>
                  <a:lnTo>
                    <a:pt x="2661285" y="2126171"/>
                  </a:lnTo>
                  <a:lnTo>
                    <a:pt x="2664333" y="2128933"/>
                  </a:lnTo>
                  <a:lnTo>
                    <a:pt x="2663857" y="2137791"/>
                  </a:lnTo>
                  <a:lnTo>
                    <a:pt x="2661952" y="2134648"/>
                  </a:lnTo>
                  <a:lnTo>
                    <a:pt x="2653474" y="2140172"/>
                  </a:lnTo>
                  <a:lnTo>
                    <a:pt x="2653474" y="2140172"/>
                  </a:lnTo>
                  <a:lnTo>
                    <a:pt x="2648807" y="2145316"/>
                  </a:lnTo>
                  <a:lnTo>
                    <a:pt x="2618613" y="2139601"/>
                  </a:lnTo>
                  <a:lnTo>
                    <a:pt x="2611565" y="2142363"/>
                  </a:lnTo>
                  <a:lnTo>
                    <a:pt x="2605945" y="2130552"/>
                  </a:lnTo>
                  <a:lnTo>
                    <a:pt x="2597087" y="2133981"/>
                  </a:lnTo>
                  <a:lnTo>
                    <a:pt x="2595277" y="2138363"/>
                  </a:lnTo>
                  <a:lnTo>
                    <a:pt x="2585943" y="2134362"/>
                  </a:lnTo>
                  <a:lnTo>
                    <a:pt x="2568036" y="2133600"/>
                  </a:lnTo>
                  <a:lnTo>
                    <a:pt x="2556225" y="2136267"/>
                  </a:lnTo>
                  <a:lnTo>
                    <a:pt x="2552510" y="2140649"/>
                  </a:lnTo>
                  <a:lnTo>
                    <a:pt x="2548414" y="2138839"/>
                  </a:lnTo>
                  <a:lnTo>
                    <a:pt x="2546414" y="2121884"/>
                  </a:lnTo>
                  <a:lnTo>
                    <a:pt x="2536889" y="2114360"/>
                  </a:lnTo>
                  <a:lnTo>
                    <a:pt x="2542413" y="2108454"/>
                  </a:lnTo>
                  <a:lnTo>
                    <a:pt x="2542032" y="2099786"/>
                  </a:lnTo>
                  <a:lnTo>
                    <a:pt x="2531078" y="2096167"/>
                  </a:lnTo>
                  <a:lnTo>
                    <a:pt x="2530221" y="2087594"/>
                  </a:lnTo>
                  <a:lnTo>
                    <a:pt x="2523649" y="2082165"/>
                  </a:lnTo>
                  <a:lnTo>
                    <a:pt x="2520220" y="2071497"/>
                  </a:lnTo>
                  <a:lnTo>
                    <a:pt x="2525268" y="2059877"/>
                  </a:lnTo>
                  <a:lnTo>
                    <a:pt x="2532317" y="2060258"/>
                  </a:lnTo>
                  <a:lnTo>
                    <a:pt x="2534317" y="2066354"/>
                  </a:lnTo>
                  <a:lnTo>
                    <a:pt x="2538603" y="2067687"/>
                  </a:lnTo>
                  <a:lnTo>
                    <a:pt x="2545175" y="2054257"/>
                  </a:lnTo>
                  <a:lnTo>
                    <a:pt x="2536222" y="2042732"/>
                  </a:lnTo>
                  <a:lnTo>
                    <a:pt x="2541556" y="2033207"/>
                  </a:lnTo>
                  <a:lnTo>
                    <a:pt x="2533269" y="2026253"/>
                  </a:lnTo>
                  <a:lnTo>
                    <a:pt x="2539365" y="2024063"/>
                  </a:lnTo>
                  <a:lnTo>
                    <a:pt x="2536126" y="2016062"/>
                  </a:lnTo>
                  <a:lnTo>
                    <a:pt x="2530221" y="2016824"/>
                  </a:lnTo>
                  <a:lnTo>
                    <a:pt x="2528697" y="2024539"/>
                  </a:lnTo>
                  <a:lnTo>
                    <a:pt x="2518601" y="2023872"/>
                  </a:lnTo>
                  <a:lnTo>
                    <a:pt x="2523268" y="2016728"/>
                  </a:lnTo>
                  <a:lnTo>
                    <a:pt x="2515648" y="2012156"/>
                  </a:lnTo>
                  <a:lnTo>
                    <a:pt x="2517362" y="2002060"/>
                  </a:lnTo>
                  <a:lnTo>
                    <a:pt x="2500884" y="1990630"/>
                  </a:lnTo>
                  <a:lnTo>
                    <a:pt x="2511838" y="1981581"/>
                  </a:lnTo>
                  <a:lnTo>
                    <a:pt x="2505742" y="1973675"/>
                  </a:lnTo>
                  <a:lnTo>
                    <a:pt x="2506980" y="1965770"/>
                  </a:lnTo>
                  <a:lnTo>
                    <a:pt x="2480882" y="1935671"/>
                  </a:lnTo>
                  <a:lnTo>
                    <a:pt x="2480691" y="1930337"/>
                  </a:lnTo>
                  <a:lnTo>
                    <a:pt x="2457260" y="1938052"/>
                  </a:lnTo>
                  <a:lnTo>
                    <a:pt x="2450592" y="1930813"/>
                  </a:lnTo>
                  <a:lnTo>
                    <a:pt x="2448782" y="1935099"/>
                  </a:lnTo>
                  <a:lnTo>
                    <a:pt x="2441353" y="1934718"/>
                  </a:lnTo>
                  <a:lnTo>
                    <a:pt x="2440400" y="1944053"/>
                  </a:lnTo>
                  <a:lnTo>
                    <a:pt x="2429637" y="1954816"/>
                  </a:lnTo>
                  <a:lnTo>
                    <a:pt x="2395443" y="1951387"/>
                  </a:lnTo>
                  <a:lnTo>
                    <a:pt x="2374868" y="1963960"/>
                  </a:lnTo>
                  <a:lnTo>
                    <a:pt x="2371630" y="1976914"/>
                  </a:lnTo>
                  <a:lnTo>
                    <a:pt x="2374011" y="1997869"/>
                  </a:lnTo>
                  <a:lnTo>
                    <a:pt x="2358486" y="1997869"/>
                  </a:lnTo>
                  <a:lnTo>
                    <a:pt x="2370392" y="2011871"/>
                  </a:lnTo>
                  <a:lnTo>
                    <a:pt x="2369820" y="2026730"/>
                  </a:lnTo>
                  <a:lnTo>
                    <a:pt x="2361057" y="2033111"/>
                  </a:lnTo>
                  <a:lnTo>
                    <a:pt x="2353532" y="2032635"/>
                  </a:lnTo>
                  <a:lnTo>
                    <a:pt x="2351818" y="2040350"/>
                  </a:lnTo>
                  <a:lnTo>
                    <a:pt x="2344007" y="2038255"/>
                  </a:lnTo>
                  <a:lnTo>
                    <a:pt x="2330482" y="2041303"/>
                  </a:lnTo>
                  <a:lnTo>
                    <a:pt x="2323624" y="2033111"/>
                  </a:lnTo>
                  <a:lnTo>
                    <a:pt x="2318480" y="2038540"/>
                  </a:lnTo>
                  <a:lnTo>
                    <a:pt x="2311623" y="2039207"/>
                  </a:lnTo>
                  <a:lnTo>
                    <a:pt x="2313146" y="2030825"/>
                  </a:lnTo>
                  <a:lnTo>
                    <a:pt x="2303335" y="2028920"/>
                  </a:lnTo>
                  <a:lnTo>
                    <a:pt x="2299430" y="2035493"/>
                  </a:lnTo>
                  <a:lnTo>
                    <a:pt x="2290191" y="2040827"/>
                  </a:lnTo>
                  <a:lnTo>
                    <a:pt x="2287524" y="2051685"/>
                  </a:lnTo>
                  <a:lnTo>
                    <a:pt x="2277142" y="2053400"/>
                  </a:lnTo>
                  <a:lnTo>
                    <a:pt x="2276475" y="2064068"/>
                  </a:lnTo>
                  <a:lnTo>
                    <a:pt x="2270284" y="2066449"/>
                  </a:lnTo>
                  <a:lnTo>
                    <a:pt x="2263236" y="2065020"/>
                  </a:lnTo>
                  <a:lnTo>
                    <a:pt x="2263807" y="2058638"/>
                  </a:lnTo>
                  <a:lnTo>
                    <a:pt x="2254377" y="2039112"/>
                  </a:lnTo>
                  <a:lnTo>
                    <a:pt x="2243328" y="2039969"/>
                  </a:lnTo>
                  <a:lnTo>
                    <a:pt x="2235708" y="2047685"/>
                  </a:lnTo>
                  <a:lnTo>
                    <a:pt x="2231708" y="2047208"/>
                  </a:lnTo>
                  <a:lnTo>
                    <a:pt x="2230470" y="2051304"/>
                  </a:lnTo>
                  <a:lnTo>
                    <a:pt x="2225802" y="2051495"/>
                  </a:lnTo>
                  <a:lnTo>
                    <a:pt x="2221611" y="2057972"/>
                  </a:lnTo>
                  <a:lnTo>
                    <a:pt x="2195227" y="2073497"/>
                  </a:lnTo>
                  <a:lnTo>
                    <a:pt x="2183892" y="2076640"/>
                  </a:lnTo>
                  <a:lnTo>
                    <a:pt x="2181225" y="2082451"/>
                  </a:lnTo>
                  <a:lnTo>
                    <a:pt x="2187702" y="2091690"/>
                  </a:lnTo>
                  <a:lnTo>
                    <a:pt x="2180463" y="2094833"/>
                  </a:lnTo>
                  <a:lnTo>
                    <a:pt x="2177320" y="2090071"/>
                  </a:lnTo>
                  <a:lnTo>
                    <a:pt x="2172843" y="2097691"/>
                  </a:lnTo>
                  <a:lnTo>
                    <a:pt x="2157413" y="2089499"/>
                  </a:lnTo>
                  <a:lnTo>
                    <a:pt x="2150841" y="2093881"/>
                  </a:lnTo>
                  <a:lnTo>
                    <a:pt x="2137125" y="2091976"/>
                  </a:lnTo>
                  <a:lnTo>
                    <a:pt x="2127218" y="2095500"/>
                  </a:lnTo>
                  <a:lnTo>
                    <a:pt x="2131981" y="2079784"/>
                  </a:lnTo>
                  <a:lnTo>
                    <a:pt x="2128552" y="2062258"/>
                  </a:lnTo>
                  <a:lnTo>
                    <a:pt x="2137315" y="2057210"/>
                  </a:lnTo>
                  <a:lnTo>
                    <a:pt x="2131791" y="2030825"/>
                  </a:lnTo>
                  <a:lnTo>
                    <a:pt x="2122360" y="2021872"/>
                  </a:lnTo>
                  <a:lnTo>
                    <a:pt x="2128171" y="2010156"/>
                  </a:lnTo>
                  <a:lnTo>
                    <a:pt x="2122266" y="2003203"/>
                  </a:lnTo>
                  <a:lnTo>
                    <a:pt x="2118455" y="2003679"/>
                  </a:lnTo>
                  <a:lnTo>
                    <a:pt x="2114550" y="2012918"/>
                  </a:lnTo>
                  <a:lnTo>
                    <a:pt x="2092071" y="2008251"/>
                  </a:lnTo>
                  <a:lnTo>
                    <a:pt x="2084260" y="2012252"/>
                  </a:lnTo>
                  <a:lnTo>
                    <a:pt x="2080641" y="2021586"/>
                  </a:lnTo>
                  <a:lnTo>
                    <a:pt x="2082927" y="2035302"/>
                  </a:lnTo>
                  <a:lnTo>
                    <a:pt x="2063687" y="2042446"/>
                  </a:lnTo>
                  <a:lnTo>
                    <a:pt x="2048637" y="2062163"/>
                  </a:lnTo>
                  <a:lnTo>
                    <a:pt x="2052352" y="2096643"/>
                  </a:lnTo>
                  <a:lnTo>
                    <a:pt x="2049971" y="2102453"/>
                  </a:lnTo>
                  <a:lnTo>
                    <a:pt x="2053209" y="2109026"/>
                  </a:lnTo>
                  <a:lnTo>
                    <a:pt x="2026348" y="2106930"/>
                  </a:lnTo>
                  <a:lnTo>
                    <a:pt x="2007584" y="2120075"/>
                  </a:lnTo>
                  <a:lnTo>
                    <a:pt x="2008061" y="2124837"/>
                  </a:lnTo>
                  <a:lnTo>
                    <a:pt x="2015966" y="2129123"/>
                  </a:lnTo>
                  <a:lnTo>
                    <a:pt x="2011966" y="2139982"/>
                  </a:lnTo>
                  <a:lnTo>
                    <a:pt x="2013871" y="2144744"/>
                  </a:lnTo>
                  <a:lnTo>
                    <a:pt x="2025206" y="2153031"/>
                  </a:lnTo>
                  <a:lnTo>
                    <a:pt x="2021396" y="2161318"/>
                  </a:lnTo>
                  <a:lnTo>
                    <a:pt x="2013014" y="2162842"/>
                  </a:lnTo>
                  <a:lnTo>
                    <a:pt x="2008632" y="2171510"/>
                  </a:lnTo>
                  <a:lnTo>
                    <a:pt x="2001584" y="2174367"/>
                  </a:lnTo>
                  <a:lnTo>
                    <a:pt x="2020062" y="2192560"/>
                  </a:lnTo>
                  <a:lnTo>
                    <a:pt x="2032159" y="2212562"/>
                  </a:lnTo>
                  <a:lnTo>
                    <a:pt x="2028444" y="2217420"/>
                  </a:lnTo>
                  <a:lnTo>
                    <a:pt x="2039493" y="2231517"/>
                  </a:lnTo>
                  <a:lnTo>
                    <a:pt x="2039493" y="2231517"/>
                  </a:lnTo>
                  <a:lnTo>
                    <a:pt x="2039493" y="2231517"/>
                  </a:lnTo>
                  <a:lnTo>
                    <a:pt x="2039493" y="2231517"/>
                  </a:lnTo>
                  <a:lnTo>
                    <a:pt x="2031302" y="2234946"/>
                  </a:lnTo>
                  <a:lnTo>
                    <a:pt x="2028254" y="2251805"/>
                  </a:lnTo>
                  <a:lnTo>
                    <a:pt x="2033111" y="2258663"/>
                  </a:lnTo>
                  <a:lnTo>
                    <a:pt x="2030730" y="2264474"/>
                  </a:lnTo>
                  <a:lnTo>
                    <a:pt x="2018633" y="2265902"/>
                  </a:lnTo>
                  <a:lnTo>
                    <a:pt x="2006918" y="2275808"/>
                  </a:lnTo>
                  <a:lnTo>
                    <a:pt x="1998631" y="2266093"/>
                  </a:lnTo>
                  <a:lnTo>
                    <a:pt x="1995488" y="2272570"/>
                  </a:lnTo>
                  <a:lnTo>
                    <a:pt x="1984820" y="2277809"/>
                  </a:lnTo>
                  <a:lnTo>
                    <a:pt x="1970342" y="2292763"/>
                  </a:lnTo>
                  <a:lnTo>
                    <a:pt x="1941100" y="2297049"/>
                  </a:lnTo>
                  <a:lnTo>
                    <a:pt x="1933194" y="2282571"/>
                  </a:lnTo>
                  <a:lnTo>
                    <a:pt x="1901762" y="2291334"/>
                  </a:lnTo>
                  <a:lnTo>
                    <a:pt x="1890141" y="2296192"/>
                  </a:lnTo>
                  <a:lnTo>
                    <a:pt x="1884807" y="2314956"/>
                  </a:lnTo>
                  <a:lnTo>
                    <a:pt x="1872996" y="2321147"/>
                  </a:lnTo>
                  <a:lnTo>
                    <a:pt x="1838230" y="2300573"/>
                  </a:lnTo>
                  <a:lnTo>
                    <a:pt x="1819847" y="2307812"/>
                  </a:lnTo>
                  <a:lnTo>
                    <a:pt x="1780318" y="2377726"/>
                  </a:lnTo>
                  <a:lnTo>
                    <a:pt x="1774889" y="2407444"/>
                  </a:lnTo>
                  <a:lnTo>
                    <a:pt x="1754505" y="2411254"/>
                  </a:lnTo>
                  <a:lnTo>
                    <a:pt x="1741361" y="2404015"/>
                  </a:lnTo>
                  <a:lnTo>
                    <a:pt x="1722882" y="2400491"/>
                  </a:lnTo>
                  <a:lnTo>
                    <a:pt x="1715548" y="2402681"/>
                  </a:lnTo>
                  <a:lnTo>
                    <a:pt x="1717643" y="2407730"/>
                  </a:lnTo>
                  <a:lnTo>
                    <a:pt x="1713643" y="2407063"/>
                  </a:lnTo>
                  <a:lnTo>
                    <a:pt x="1714500" y="2422779"/>
                  </a:lnTo>
                  <a:lnTo>
                    <a:pt x="1706785" y="2428208"/>
                  </a:lnTo>
                  <a:lnTo>
                    <a:pt x="1704880" y="2436305"/>
                  </a:lnTo>
                  <a:lnTo>
                    <a:pt x="1682210" y="2437924"/>
                  </a:lnTo>
                  <a:lnTo>
                    <a:pt x="1677353" y="2441924"/>
                  </a:lnTo>
                  <a:lnTo>
                    <a:pt x="1679067" y="2445734"/>
                  </a:lnTo>
                  <a:lnTo>
                    <a:pt x="1679067" y="2445734"/>
                  </a:lnTo>
                  <a:lnTo>
                    <a:pt x="1674019" y="2446401"/>
                  </a:lnTo>
                  <a:lnTo>
                    <a:pt x="1669542" y="2437543"/>
                  </a:lnTo>
                  <a:lnTo>
                    <a:pt x="1680305" y="2417921"/>
                  </a:lnTo>
                  <a:lnTo>
                    <a:pt x="1678019" y="2412397"/>
                  </a:lnTo>
                  <a:lnTo>
                    <a:pt x="1673543" y="2416588"/>
                  </a:lnTo>
                  <a:lnTo>
                    <a:pt x="1665732" y="2414969"/>
                  </a:lnTo>
                  <a:lnTo>
                    <a:pt x="1647444" y="2425732"/>
                  </a:lnTo>
                  <a:lnTo>
                    <a:pt x="1630680" y="2448401"/>
                  </a:lnTo>
                  <a:lnTo>
                    <a:pt x="1628489" y="2458403"/>
                  </a:lnTo>
                  <a:lnTo>
                    <a:pt x="1616583" y="2464117"/>
                  </a:lnTo>
                  <a:lnTo>
                    <a:pt x="1604677" y="2443258"/>
                  </a:lnTo>
                  <a:lnTo>
                    <a:pt x="1592389" y="2446687"/>
                  </a:lnTo>
                  <a:lnTo>
                    <a:pt x="1593342" y="2450592"/>
                  </a:lnTo>
                  <a:lnTo>
                    <a:pt x="1588865" y="2454212"/>
                  </a:lnTo>
                  <a:lnTo>
                    <a:pt x="1571339" y="2434114"/>
                  </a:lnTo>
                  <a:lnTo>
                    <a:pt x="1559814" y="2431256"/>
                  </a:lnTo>
                  <a:lnTo>
                    <a:pt x="1556385" y="2435066"/>
                  </a:lnTo>
                  <a:lnTo>
                    <a:pt x="1557719" y="2440400"/>
                  </a:lnTo>
                  <a:lnTo>
                    <a:pt x="1568006" y="2458784"/>
                  </a:lnTo>
                  <a:lnTo>
                    <a:pt x="1536859" y="2473738"/>
                  </a:lnTo>
                  <a:lnTo>
                    <a:pt x="1525905" y="2488025"/>
                  </a:lnTo>
                  <a:lnTo>
                    <a:pt x="1507998" y="2492597"/>
                  </a:lnTo>
                  <a:lnTo>
                    <a:pt x="1503236" y="2513267"/>
                  </a:lnTo>
                  <a:lnTo>
                    <a:pt x="1493139" y="2522792"/>
                  </a:lnTo>
                  <a:lnTo>
                    <a:pt x="1490377" y="2531555"/>
                  </a:lnTo>
                  <a:lnTo>
                    <a:pt x="1483614" y="2528792"/>
                  </a:lnTo>
                  <a:lnTo>
                    <a:pt x="1472851" y="2532983"/>
                  </a:lnTo>
                  <a:lnTo>
                    <a:pt x="1469708" y="2546890"/>
                  </a:lnTo>
                  <a:lnTo>
                    <a:pt x="1461230" y="2547938"/>
                  </a:lnTo>
                  <a:lnTo>
                    <a:pt x="1463231" y="2561368"/>
                  </a:lnTo>
                  <a:lnTo>
                    <a:pt x="1454372" y="2560225"/>
                  </a:lnTo>
                  <a:lnTo>
                    <a:pt x="1447990" y="2568035"/>
                  </a:lnTo>
                  <a:lnTo>
                    <a:pt x="1440752" y="2570512"/>
                  </a:lnTo>
                  <a:lnTo>
                    <a:pt x="1437704" y="2582513"/>
                  </a:lnTo>
                  <a:lnTo>
                    <a:pt x="1427988" y="2587942"/>
                  </a:lnTo>
                  <a:lnTo>
                    <a:pt x="1418558" y="2604325"/>
                  </a:lnTo>
                  <a:lnTo>
                    <a:pt x="1413701" y="2628329"/>
                  </a:lnTo>
                  <a:lnTo>
                    <a:pt x="1428464" y="2642807"/>
                  </a:lnTo>
                  <a:lnTo>
                    <a:pt x="1428464" y="2650998"/>
                  </a:lnTo>
                  <a:lnTo>
                    <a:pt x="1414748" y="2667953"/>
                  </a:lnTo>
                  <a:lnTo>
                    <a:pt x="1403223" y="2653475"/>
                  </a:lnTo>
                  <a:lnTo>
                    <a:pt x="1396937" y="2652998"/>
                  </a:lnTo>
                  <a:lnTo>
                    <a:pt x="1400842" y="2657951"/>
                  </a:lnTo>
                  <a:lnTo>
                    <a:pt x="1395413" y="2664524"/>
                  </a:lnTo>
                  <a:lnTo>
                    <a:pt x="1395603" y="2703862"/>
                  </a:lnTo>
                  <a:lnTo>
                    <a:pt x="1387602" y="2703005"/>
                  </a:lnTo>
                  <a:lnTo>
                    <a:pt x="1384364" y="2707577"/>
                  </a:lnTo>
                  <a:lnTo>
                    <a:pt x="1370457" y="2708910"/>
                  </a:lnTo>
                  <a:lnTo>
                    <a:pt x="1370648" y="2703671"/>
                  </a:lnTo>
                  <a:lnTo>
                    <a:pt x="1364933" y="2702909"/>
                  </a:lnTo>
                  <a:lnTo>
                    <a:pt x="1345787" y="2705576"/>
                  </a:lnTo>
                  <a:lnTo>
                    <a:pt x="1339882" y="2711387"/>
                  </a:lnTo>
                  <a:lnTo>
                    <a:pt x="1332262" y="2706434"/>
                  </a:lnTo>
                  <a:lnTo>
                    <a:pt x="1318355" y="2713863"/>
                  </a:lnTo>
                  <a:lnTo>
                    <a:pt x="1303592" y="2706529"/>
                  </a:lnTo>
                  <a:lnTo>
                    <a:pt x="1297781" y="2687479"/>
                  </a:lnTo>
                  <a:lnTo>
                    <a:pt x="1272064" y="2681192"/>
                  </a:lnTo>
                  <a:lnTo>
                    <a:pt x="1263872" y="2673287"/>
                  </a:lnTo>
                  <a:lnTo>
                    <a:pt x="1259967" y="2675001"/>
                  </a:lnTo>
                  <a:lnTo>
                    <a:pt x="1259967" y="2675001"/>
                  </a:lnTo>
                  <a:lnTo>
                    <a:pt x="1244441" y="2671572"/>
                  </a:lnTo>
                  <a:lnTo>
                    <a:pt x="1230725" y="2663762"/>
                  </a:lnTo>
                  <a:lnTo>
                    <a:pt x="1233106" y="2656427"/>
                  </a:lnTo>
                  <a:lnTo>
                    <a:pt x="1221105" y="2642140"/>
                  </a:lnTo>
                  <a:lnTo>
                    <a:pt x="1212628" y="2640997"/>
                  </a:lnTo>
                  <a:lnTo>
                    <a:pt x="1201674" y="2631948"/>
                  </a:lnTo>
                  <a:lnTo>
                    <a:pt x="1182053" y="2637473"/>
                  </a:lnTo>
                  <a:lnTo>
                    <a:pt x="1158716" y="2631948"/>
                  </a:lnTo>
                  <a:lnTo>
                    <a:pt x="1128331" y="2615946"/>
                  </a:lnTo>
                  <a:lnTo>
                    <a:pt x="1120331" y="2607564"/>
                  </a:lnTo>
                  <a:lnTo>
                    <a:pt x="1121188" y="2601754"/>
                  </a:lnTo>
                  <a:lnTo>
                    <a:pt x="1135285" y="2589086"/>
                  </a:lnTo>
                  <a:lnTo>
                    <a:pt x="1141857" y="2573655"/>
                  </a:lnTo>
                  <a:lnTo>
                    <a:pt x="1145191" y="2545366"/>
                  </a:lnTo>
                  <a:lnTo>
                    <a:pt x="1150144" y="2543747"/>
                  </a:lnTo>
                  <a:lnTo>
                    <a:pt x="1158335" y="2529745"/>
                  </a:lnTo>
                  <a:lnTo>
                    <a:pt x="1176719" y="2510504"/>
                  </a:lnTo>
                  <a:lnTo>
                    <a:pt x="1177862" y="2504885"/>
                  </a:lnTo>
                  <a:lnTo>
                    <a:pt x="1176242" y="2493550"/>
                  </a:lnTo>
                  <a:lnTo>
                    <a:pt x="1162717" y="2488597"/>
                  </a:lnTo>
                  <a:lnTo>
                    <a:pt x="1163955" y="2481453"/>
                  </a:lnTo>
                  <a:lnTo>
                    <a:pt x="1156049" y="2466594"/>
                  </a:lnTo>
                  <a:lnTo>
                    <a:pt x="1155573" y="2446496"/>
                  </a:lnTo>
                  <a:lnTo>
                    <a:pt x="1151477" y="2444020"/>
                  </a:lnTo>
                  <a:lnTo>
                    <a:pt x="1133285" y="2446401"/>
                  </a:lnTo>
                  <a:lnTo>
                    <a:pt x="1119378" y="2457926"/>
                  </a:lnTo>
                  <a:lnTo>
                    <a:pt x="1095375" y="2460974"/>
                  </a:lnTo>
                  <a:lnTo>
                    <a:pt x="1095089" y="2480405"/>
                  </a:lnTo>
                  <a:lnTo>
                    <a:pt x="1090994" y="2482691"/>
                  </a:lnTo>
                  <a:lnTo>
                    <a:pt x="1081278" y="2477834"/>
                  </a:lnTo>
                  <a:lnTo>
                    <a:pt x="1078325" y="2479358"/>
                  </a:lnTo>
                  <a:lnTo>
                    <a:pt x="1072325" y="2489930"/>
                  </a:lnTo>
                  <a:lnTo>
                    <a:pt x="1070324" y="2505932"/>
                  </a:lnTo>
                  <a:lnTo>
                    <a:pt x="1056989" y="2517553"/>
                  </a:lnTo>
                  <a:lnTo>
                    <a:pt x="1059371" y="2524316"/>
                  </a:lnTo>
                  <a:lnTo>
                    <a:pt x="1049560" y="2536889"/>
                  </a:lnTo>
                  <a:lnTo>
                    <a:pt x="1042797" y="2559558"/>
                  </a:lnTo>
                  <a:lnTo>
                    <a:pt x="1045273" y="2565083"/>
                  </a:lnTo>
                  <a:lnTo>
                    <a:pt x="1039844" y="2592705"/>
                  </a:lnTo>
                  <a:lnTo>
                    <a:pt x="1044226" y="2614898"/>
                  </a:lnTo>
                  <a:lnTo>
                    <a:pt x="1034605" y="2625090"/>
                  </a:lnTo>
                  <a:lnTo>
                    <a:pt x="1032796" y="2635472"/>
                  </a:lnTo>
                  <a:lnTo>
                    <a:pt x="1041463" y="2655284"/>
                  </a:lnTo>
                  <a:lnTo>
                    <a:pt x="1036511" y="2665571"/>
                  </a:lnTo>
                  <a:lnTo>
                    <a:pt x="1037368" y="2676335"/>
                  </a:lnTo>
                  <a:lnTo>
                    <a:pt x="1031938" y="2686336"/>
                  </a:lnTo>
                  <a:lnTo>
                    <a:pt x="1017461" y="2689574"/>
                  </a:lnTo>
                  <a:lnTo>
                    <a:pt x="1012508" y="2701576"/>
                  </a:lnTo>
                  <a:lnTo>
                    <a:pt x="988505" y="2699957"/>
                  </a:lnTo>
                  <a:lnTo>
                    <a:pt x="967169" y="2704910"/>
                  </a:lnTo>
                  <a:lnTo>
                    <a:pt x="953738" y="2711482"/>
                  </a:lnTo>
                  <a:lnTo>
                    <a:pt x="939070" y="2724912"/>
                  </a:lnTo>
                  <a:lnTo>
                    <a:pt x="917067" y="2725769"/>
                  </a:lnTo>
                  <a:lnTo>
                    <a:pt x="906209" y="2730722"/>
                  </a:lnTo>
                  <a:lnTo>
                    <a:pt x="889730" y="2725769"/>
                  </a:lnTo>
                  <a:lnTo>
                    <a:pt x="869823" y="2729294"/>
                  </a:lnTo>
                  <a:lnTo>
                    <a:pt x="868109" y="2736628"/>
                  </a:lnTo>
                  <a:lnTo>
                    <a:pt x="854107" y="2742438"/>
                  </a:lnTo>
                  <a:lnTo>
                    <a:pt x="854107" y="2742438"/>
                  </a:lnTo>
                  <a:lnTo>
                    <a:pt x="841915" y="2745486"/>
                  </a:lnTo>
                  <a:lnTo>
                    <a:pt x="807434" y="2717768"/>
                  </a:lnTo>
                  <a:lnTo>
                    <a:pt x="780669" y="2688336"/>
                  </a:lnTo>
                  <a:lnTo>
                    <a:pt x="749522" y="2679002"/>
                  </a:lnTo>
                  <a:lnTo>
                    <a:pt x="743712" y="2642045"/>
                  </a:lnTo>
                  <a:lnTo>
                    <a:pt x="765620" y="2632234"/>
                  </a:lnTo>
                  <a:lnTo>
                    <a:pt x="758380" y="2606040"/>
                  </a:lnTo>
                  <a:lnTo>
                    <a:pt x="749713" y="2593753"/>
                  </a:lnTo>
                  <a:lnTo>
                    <a:pt x="805529" y="2557367"/>
                  </a:lnTo>
                  <a:lnTo>
                    <a:pt x="824294" y="2519553"/>
                  </a:lnTo>
                  <a:lnTo>
                    <a:pt x="841438" y="2511838"/>
                  </a:lnTo>
                  <a:lnTo>
                    <a:pt x="845248" y="2488502"/>
                  </a:lnTo>
                  <a:lnTo>
                    <a:pt x="826770" y="2456879"/>
                  </a:lnTo>
                  <a:lnTo>
                    <a:pt x="831437" y="2438210"/>
                  </a:lnTo>
                  <a:lnTo>
                    <a:pt x="813435" y="2430971"/>
                  </a:lnTo>
                  <a:lnTo>
                    <a:pt x="800957" y="2431923"/>
                  </a:lnTo>
                  <a:lnTo>
                    <a:pt x="743617" y="2449449"/>
                  </a:lnTo>
                  <a:lnTo>
                    <a:pt x="730758" y="2464594"/>
                  </a:lnTo>
                  <a:lnTo>
                    <a:pt x="715042" y="2471642"/>
                  </a:lnTo>
                  <a:lnTo>
                    <a:pt x="700373" y="2487263"/>
                  </a:lnTo>
                  <a:lnTo>
                    <a:pt x="652939" y="2474976"/>
                  </a:lnTo>
                  <a:lnTo>
                    <a:pt x="634651" y="2463737"/>
                  </a:lnTo>
                  <a:lnTo>
                    <a:pt x="603980" y="2476691"/>
                  </a:lnTo>
                  <a:lnTo>
                    <a:pt x="557594" y="2487263"/>
                  </a:lnTo>
                  <a:lnTo>
                    <a:pt x="589502" y="2518886"/>
                  </a:lnTo>
                  <a:lnTo>
                    <a:pt x="563404" y="2545366"/>
                  </a:lnTo>
                  <a:lnTo>
                    <a:pt x="562165" y="2552224"/>
                  </a:lnTo>
                  <a:lnTo>
                    <a:pt x="552926" y="2554510"/>
                  </a:lnTo>
                  <a:lnTo>
                    <a:pt x="549307" y="2550414"/>
                  </a:lnTo>
                  <a:lnTo>
                    <a:pt x="540734" y="2550224"/>
                  </a:lnTo>
                  <a:lnTo>
                    <a:pt x="533590" y="2554891"/>
                  </a:lnTo>
                  <a:lnTo>
                    <a:pt x="523208" y="2545175"/>
                  </a:lnTo>
                  <a:lnTo>
                    <a:pt x="498824" y="2536412"/>
                  </a:lnTo>
                  <a:lnTo>
                    <a:pt x="499301" y="2526221"/>
                  </a:lnTo>
                  <a:lnTo>
                    <a:pt x="488633" y="2522601"/>
                  </a:lnTo>
                  <a:lnTo>
                    <a:pt x="485585" y="2512314"/>
                  </a:lnTo>
                  <a:lnTo>
                    <a:pt x="480536" y="2509933"/>
                  </a:lnTo>
                  <a:lnTo>
                    <a:pt x="485775" y="2499265"/>
                  </a:lnTo>
                  <a:lnTo>
                    <a:pt x="461201" y="2509552"/>
                  </a:lnTo>
                  <a:lnTo>
                    <a:pt x="452056" y="2495741"/>
                  </a:lnTo>
                  <a:lnTo>
                    <a:pt x="441579" y="2501170"/>
                  </a:lnTo>
                  <a:lnTo>
                    <a:pt x="439769" y="2491454"/>
                  </a:lnTo>
                  <a:lnTo>
                    <a:pt x="442722" y="2484692"/>
                  </a:lnTo>
                  <a:lnTo>
                    <a:pt x="438721" y="2470214"/>
                  </a:lnTo>
                  <a:lnTo>
                    <a:pt x="441008" y="2441543"/>
                  </a:lnTo>
                  <a:lnTo>
                    <a:pt x="399097" y="2441353"/>
                  </a:lnTo>
                  <a:lnTo>
                    <a:pt x="399288" y="2428685"/>
                  </a:lnTo>
                  <a:lnTo>
                    <a:pt x="377476" y="2422684"/>
                  </a:lnTo>
                  <a:lnTo>
                    <a:pt x="375285" y="2405634"/>
                  </a:lnTo>
                  <a:lnTo>
                    <a:pt x="369094" y="2396395"/>
                  </a:lnTo>
                  <a:lnTo>
                    <a:pt x="340519" y="2388203"/>
                  </a:lnTo>
                  <a:lnTo>
                    <a:pt x="310610" y="2365439"/>
                  </a:lnTo>
                  <a:lnTo>
                    <a:pt x="273082" y="2366963"/>
                  </a:lnTo>
                  <a:lnTo>
                    <a:pt x="293084" y="2337530"/>
                  </a:lnTo>
                  <a:lnTo>
                    <a:pt x="327660" y="2314289"/>
                  </a:lnTo>
                  <a:lnTo>
                    <a:pt x="341281" y="2285238"/>
                  </a:lnTo>
                  <a:lnTo>
                    <a:pt x="367760" y="2253139"/>
                  </a:lnTo>
                  <a:lnTo>
                    <a:pt x="366141" y="2233994"/>
                  </a:lnTo>
                  <a:lnTo>
                    <a:pt x="350139" y="2208467"/>
                  </a:lnTo>
                  <a:lnTo>
                    <a:pt x="340709" y="2204752"/>
                  </a:lnTo>
                  <a:lnTo>
                    <a:pt x="300038" y="2200561"/>
                  </a:lnTo>
                  <a:lnTo>
                    <a:pt x="286893" y="2213896"/>
                  </a:lnTo>
                  <a:lnTo>
                    <a:pt x="240030" y="2211324"/>
                  </a:lnTo>
                  <a:lnTo>
                    <a:pt x="202692" y="2229041"/>
                  </a:lnTo>
                  <a:lnTo>
                    <a:pt x="176117" y="2262378"/>
                  </a:lnTo>
                  <a:lnTo>
                    <a:pt x="128969" y="2265045"/>
                  </a:lnTo>
                  <a:lnTo>
                    <a:pt x="142589" y="2215801"/>
                  </a:lnTo>
                  <a:lnTo>
                    <a:pt x="140589" y="2208562"/>
                  </a:lnTo>
                  <a:lnTo>
                    <a:pt x="138208" y="2203514"/>
                  </a:lnTo>
                  <a:lnTo>
                    <a:pt x="125825" y="2197799"/>
                  </a:lnTo>
                  <a:lnTo>
                    <a:pt x="98584" y="2173129"/>
                  </a:lnTo>
                  <a:lnTo>
                    <a:pt x="94869" y="2174653"/>
                  </a:lnTo>
                  <a:lnTo>
                    <a:pt x="51435" y="2116836"/>
                  </a:lnTo>
                  <a:lnTo>
                    <a:pt x="52483" y="2111312"/>
                  </a:lnTo>
                  <a:lnTo>
                    <a:pt x="78867" y="2084737"/>
                  </a:lnTo>
                  <a:lnTo>
                    <a:pt x="0" y="1904524"/>
                  </a:lnTo>
                  <a:lnTo>
                    <a:pt x="0" y="1904524"/>
                  </a:lnTo>
                  <a:lnTo>
                    <a:pt x="100489" y="1918907"/>
                  </a:lnTo>
                  <a:lnTo>
                    <a:pt x="127921" y="1926336"/>
                  </a:lnTo>
                  <a:lnTo>
                    <a:pt x="278130" y="1937385"/>
                  </a:lnTo>
                  <a:lnTo>
                    <a:pt x="338138" y="1924717"/>
                  </a:lnTo>
                  <a:lnTo>
                    <a:pt x="372713" y="1927479"/>
                  </a:lnTo>
                  <a:lnTo>
                    <a:pt x="377952" y="1918907"/>
                  </a:lnTo>
                  <a:lnTo>
                    <a:pt x="448342" y="1925098"/>
                  </a:lnTo>
                  <a:lnTo>
                    <a:pt x="557308" y="1953006"/>
                  </a:lnTo>
                  <a:lnTo>
                    <a:pt x="586930" y="1994345"/>
                  </a:lnTo>
                  <a:lnTo>
                    <a:pt x="629222" y="2007013"/>
                  </a:lnTo>
                  <a:lnTo>
                    <a:pt x="668274" y="2008061"/>
                  </a:lnTo>
                  <a:lnTo>
                    <a:pt x="696754" y="2025491"/>
                  </a:lnTo>
                  <a:lnTo>
                    <a:pt x="738378" y="2044637"/>
                  </a:lnTo>
                  <a:lnTo>
                    <a:pt x="803434" y="2060639"/>
                  </a:lnTo>
                  <a:lnTo>
                    <a:pt x="822960" y="2060162"/>
                  </a:lnTo>
                  <a:lnTo>
                    <a:pt x="885444" y="2048447"/>
                  </a:lnTo>
                  <a:lnTo>
                    <a:pt x="884301" y="2083975"/>
                  </a:lnTo>
                  <a:lnTo>
                    <a:pt x="933736" y="2086737"/>
                  </a:lnTo>
                  <a:lnTo>
                    <a:pt x="944499" y="2099215"/>
                  </a:lnTo>
                  <a:lnTo>
                    <a:pt x="972312" y="2071783"/>
                  </a:lnTo>
                  <a:lnTo>
                    <a:pt x="977170" y="2072450"/>
                  </a:lnTo>
                  <a:lnTo>
                    <a:pt x="1036892" y="2036540"/>
                  </a:lnTo>
                  <a:lnTo>
                    <a:pt x="1143000" y="1987772"/>
                  </a:lnTo>
                  <a:lnTo>
                    <a:pt x="1213104" y="1971961"/>
                  </a:lnTo>
                  <a:lnTo>
                    <a:pt x="1216533" y="1963769"/>
                  </a:lnTo>
                  <a:lnTo>
                    <a:pt x="1235583" y="1954911"/>
                  </a:lnTo>
                  <a:lnTo>
                    <a:pt x="1243679" y="1954244"/>
                  </a:lnTo>
                  <a:lnTo>
                    <a:pt x="1247775" y="1960626"/>
                  </a:lnTo>
                  <a:lnTo>
                    <a:pt x="1290923" y="1963007"/>
                  </a:lnTo>
                  <a:lnTo>
                    <a:pt x="1330166" y="1954911"/>
                  </a:lnTo>
                  <a:lnTo>
                    <a:pt x="1336643" y="1958531"/>
                  </a:lnTo>
                  <a:lnTo>
                    <a:pt x="1364742" y="1955959"/>
                  </a:lnTo>
                  <a:lnTo>
                    <a:pt x="1395698" y="1963388"/>
                  </a:lnTo>
                  <a:lnTo>
                    <a:pt x="1399223" y="1967008"/>
                  </a:lnTo>
                  <a:lnTo>
                    <a:pt x="1418082" y="1955768"/>
                  </a:lnTo>
                  <a:lnTo>
                    <a:pt x="1454563" y="1961293"/>
                  </a:lnTo>
                  <a:lnTo>
                    <a:pt x="1487805" y="1953387"/>
                  </a:lnTo>
                  <a:lnTo>
                    <a:pt x="1522381" y="1928432"/>
                  </a:lnTo>
                  <a:lnTo>
                    <a:pt x="1560767" y="1926336"/>
                  </a:lnTo>
                  <a:lnTo>
                    <a:pt x="1582484" y="1911953"/>
                  </a:lnTo>
                  <a:lnTo>
                    <a:pt x="1596390" y="1900333"/>
                  </a:lnTo>
                  <a:lnTo>
                    <a:pt x="1596771" y="1890332"/>
                  </a:lnTo>
                  <a:lnTo>
                    <a:pt x="1617155" y="1878616"/>
                  </a:lnTo>
                  <a:lnTo>
                    <a:pt x="1626965" y="1857756"/>
                  </a:lnTo>
                  <a:lnTo>
                    <a:pt x="1668304" y="1810607"/>
                  </a:lnTo>
                  <a:lnTo>
                    <a:pt x="1713738" y="1789557"/>
                  </a:lnTo>
                  <a:lnTo>
                    <a:pt x="1731740" y="1786414"/>
                  </a:lnTo>
                  <a:lnTo>
                    <a:pt x="1754124" y="1752410"/>
                  </a:lnTo>
                  <a:lnTo>
                    <a:pt x="1777460" y="1746504"/>
                  </a:lnTo>
                  <a:lnTo>
                    <a:pt x="1783556" y="1739932"/>
                  </a:lnTo>
                  <a:lnTo>
                    <a:pt x="1783271" y="1731740"/>
                  </a:lnTo>
                  <a:lnTo>
                    <a:pt x="1765268" y="1703165"/>
                  </a:lnTo>
                  <a:lnTo>
                    <a:pt x="1743265" y="1696022"/>
                  </a:lnTo>
                  <a:lnTo>
                    <a:pt x="1738598" y="1691164"/>
                  </a:lnTo>
                  <a:lnTo>
                    <a:pt x="1709166" y="1643634"/>
                  </a:lnTo>
                  <a:lnTo>
                    <a:pt x="1710214" y="1631728"/>
                  </a:lnTo>
                  <a:lnTo>
                    <a:pt x="1724787" y="1603058"/>
                  </a:lnTo>
                  <a:lnTo>
                    <a:pt x="1729931" y="1580388"/>
                  </a:lnTo>
                  <a:lnTo>
                    <a:pt x="1751648" y="1539907"/>
                  </a:lnTo>
                  <a:lnTo>
                    <a:pt x="1769459" y="1520762"/>
                  </a:lnTo>
                  <a:lnTo>
                    <a:pt x="1780032" y="1518190"/>
                  </a:lnTo>
                  <a:lnTo>
                    <a:pt x="1832896" y="1523048"/>
                  </a:lnTo>
                  <a:lnTo>
                    <a:pt x="1841373" y="1527715"/>
                  </a:lnTo>
                  <a:lnTo>
                    <a:pt x="1851374" y="1541240"/>
                  </a:lnTo>
                  <a:lnTo>
                    <a:pt x="1872234" y="1554766"/>
                  </a:lnTo>
                  <a:lnTo>
                    <a:pt x="1891284" y="1556385"/>
                  </a:lnTo>
                  <a:lnTo>
                    <a:pt x="1917859" y="1567434"/>
                  </a:lnTo>
                  <a:lnTo>
                    <a:pt x="1958912" y="1568768"/>
                  </a:lnTo>
                  <a:lnTo>
                    <a:pt x="1978438" y="1576864"/>
                  </a:lnTo>
                  <a:lnTo>
                    <a:pt x="1998631" y="1559338"/>
                  </a:lnTo>
                  <a:lnTo>
                    <a:pt x="2029587" y="1541717"/>
                  </a:lnTo>
                  <a:lnTo>
                    <a:pt x="2069401" y="1505522"/>
                  </a:lnTo>
                  <a:lnTo>
                    <a:pt x="2082641" y="1484948"/>
                  </a:lnTo>
                  <a:lnTo>
                    <a:pt x="2085499" y="1469898"/>
                  </a:lnTo>
                  <a:lnTo>
                    <a:pt x="2101215" y="1460183"/>
                  </a:lnTo>
                  <a:lnTo>
                    <a:pt x="2114264" y="1456373"/>
                  </a:lnTo>
                  <a:lnTo>
                    <a:pt x="2144078" y="1465136"/>
                  </a:lnTo>
                  <a:lnTo>
                    <a:pt x="2144078" y="1471422"/>
                  </a:lnTo>
                  <a:lnTo>
                    <a:pt x="2166938" y="1467326"/>
                  </a:lnTo>
                  <a:lnTo>
                    <a:pt x="2184940" y="1468374"/>
                  </a:lnTo>
                  <a:lnTo>
                    <a:pt x="2213896" y="1460183"/>
                  </a:lnTo>
                  <a:lnTo>
                    <a:pt x="2230946" y="1458944"/>
                  </a:lnTo>
                  <a:lnTo>
                    <a:pt x="2236280" y="1447895"/>
                  </a:lnTo>
                  <a:lnTo>
                    <a:pt x="2256663" y="1429226"/>
                  </a:lnTo>
                  <a:lnTo>
                    <a:pt x="2272379" y="1418273"/>
                  </a:lnTo>
                  <a:lnTo>
                    <a:pt x="2284667" y="1417796"/>
                  </a:lnTo>
                  <a:lnTo>
                    <a:pt x="2291429" y="1413415"/>
                  </a:lnTo>
                  <a:lnTo>
                    <a:pt x="2297430" y="1403604"/>
                  </a:lnTo>
                  <a:lnTo>
                    <a:pt x="2298764" y="1392079"/>
                  </a:lnTo>
                  <a:lnTo>
                    <a:pt x="2295239" y="1382744"/>
                  </a:lnTo>
                  <a:lnTo>
                    <a:pt x="2296097" y="1371029"/>
                  </a:lnTo>
                  <a:lnTo>
                    <a:pt x="2309813" y="1345502"/>
                  </a:lnTo>
                  <a:lnTo>
                    <a:pt x="2331339" y="1321689"/>
                  </a:lnTo>
                  <a:lnTo>
                    <a:pt x="2334958" y="1312736"/>
                  </a:lnTo>
                  <a:lnTo>
                    <a:pt x="2356580" y="1307783"/>
                  </a:lnTo>
                  <a:lnTo>
                    <a:pt x="2368296" y="1296448"/>
                  </a:lnTo>
                  <a:lnTo>
                    <a:pt x="2382774" y="1302258"/>
                  </a:lnTo>
                  <a:lnTo>
                    <a:pt x="2428970" y="1302068"/>
                  </a:lnTo>
                  <a:lnTo>
                    <a:pt x="2430113" y="1287399"/>
                  </a:lnTo>
                  <a:lnTo>
                    <a:pt x="2437734" y="1272635"/>
                  </a:lnTo>
                  <a:lnTo>
                    <a:pt x="2437829" y="1261872"/>
                  </a:lnTo>
                  <a:lnTo>
                    <a:pt x="2457260" y="1260824"/>
                  </a:lnTo>
                  <a:lnTo>
                    <a:pt x="2466023" y="1273302"/>
                  </a:lnTo>
                  <a:lnTo>
                    <a:pt x="2483358" y="1272445"/>
                  </a:lnTo>
                  <a:lnTo>
                    <a:pt x="2490883" y="1262253"/>
                  </a:lnTo>
                  <a:lnTo>
                    <a:pt x="2510314" y="1253014"/>
                  </a:lnTo>
                  <a:lnTo>
                    <a:pt x="2526221" y="1237202"/>
                  </a:lnTo>
                  <a:lnTo>
                    <a:pt x="2536412" y="1234345"/>
                  </a:lnTo>
                  <a:lnTo>
                    <a:pt x="2537841" y="1225487"/>
                  </a:lnTo>
                  <a:lnTo>
                    <a:pt x="2559653" y="1226820"/>
                  </a:lnTo>
                  <a:lnTo>
                    <a:pt x="2567178" y="1221867"/>
                  </a:lnTo>
                  <a:lnTo>
                    <a:pt x="2576989" y="1229773"/>
                  </a:lnTo>
                  <a:lnTo>
                    <a:pt x="2582513" y="1228820"/>
                  </a:lnTo>
                  <a:lnTo>
                    <a:pt x="2586038" y="1222534"/>
                  </a:lnTo>
                  <a:lnTo>
                    <a:pt x="2601754" y="1226534"/>
                  </a:lnTo>
                  <a:lnTo>
                    <a:pt x="2622994" y="1220057"/>
                  </a:lnTo>
                  <a:lnTo>
                    <a:pt x="2622328" y="1225963"/>
                  </a:lnTo>
                  <a:lnTo>
                    <a:pt x="2636901" y="1226725"/>
                  </a:lnTo>
                  <a:lnTo>
                    <a:pt x="2636234" y="1233297"/>
                  </a:lnTo>
                  <a:lnTo>
                    <a:pt x="2640807" y="1237202"/>
                  </a:lnTo>
                  <a:lnTo>
                    <a:pt x="2651093" y="1234821"/>
                  </a:lnTo>
                  <a:lnTo>
                    <a:pt x="2674144" y="1252442"/>
                  </a:lnTo>
                  <a:lnTo>
                    <a:pt x="2680716" y="1265206"/>
                  </a:lnTo>
                  <a:lnTo>
                    <a:pt x="2674334" y="1269397"/>
                  </a:lnTo>
                  <a:lnTo>
                    <a:pt x="2672334" y="1280065"/>
                  </a:lnTo>
                  <a:lnTo>
                    <a:pt x="2687193" y="1289780"/>
                  </a:lnTo>
                  <a:lnTo>
                    <a:pt x="2686907" y="1282541"/>
                  </a:lnTo>
                  <a:lnTo>
                    <a:pt x="2693956" y="1276922"/>
                  </a:lnTo>
                  <a:lnTo>
                    <a:pt x="2697385" y="1266920"/>
                  </a:lnTo>
                  <a:lnTo>
                    <a:pt x="2718626" y="1254443"/>
                  </a:lnTo>
                  <a:lnTo>
                    <a:pt x="2726341" y="1239869"/>
                  </a:lnTo>
                  <a:lnTo>
                    <a:pt x="2736723" y="1231773"/>
                  </a:lnTo>
                  <a:lnTo>
                    <a:pt x="2722245" y="1201769"/>
                  </a:lnTo>
                  <a:lnTo>
                    <a:pt x="2723769" y="1190530"/>
                  </a:lnTo>
                  <a:lnTo>
                    <a:pt x="2720626" y="1182053"/>
                  </a:lnTo>
                  <a:lnTo>
                    <a:pt x="2726150" y="1182624"/>
                  </a:lnTo>
                  <a:lnTo>
                    <a:pt x="2726817" y="1166717"/>
                  </a:lnTo>
                  <a:lnTo>
                    <a:pt x="2720912" y="1166241"/>
                  </a:lnTo>
                  <a:lnTo>
                    <a:pt x="2709958" y="1154240"/>
                  </a:lnTo>
                  <a:lnTo>
                    <a:pt x="2717387" y="1149763"/>
                  </a:lnTo>
                  <a:lnTo>
                    <a:pt x="2723388" y="1161002"/>
                  </a:lnTo>
                  <a:lnTo>
                    <a:pt x="2730437" y="1159764"/>
                  </a:lnTo>
                  <a:lnTo>
                    <a:pt x="2725674" y="1143095"/>
                  </a:lnTo>
                  <a:lnTo>
                    <a:pt x="2711767" y="1131570"/>
                  </a:lnTo>
                  <a:lnTo>
                    <a:pt x="2703100" y="1132523"/>
                  </a:lnTo>
                  <a:lnTo>
                    <a:pt x="2692908" y="1126903"/>
                  </a:lnTo>
                  <a:lnTo>
                    <a:pt x="2682716" y="1128903"/>
                  </a:lnTo>
                  <a:lnTo>
                    <a:pt x="2664333" y="1111853"/>
                  </a:lnTo>
                  <a:lnTo>
                    <a:pt x="2666524" y="1105567"/>
                  </a:lnTo>
                  <a:lnTo>
                    <a:pt x="2663666" y="1091660"/>
                  </a:lnTo>
                  <a:lnTo>
                    <a:pt x="2650617" y="1096423"/>
                  </a:lnTo>
                  <a:lnTo>
                    <a:pt x="2643854" y="1092803"/>
                  </a:lnTo>
                  <a:lnTo>
                    <a:pt x="2640521" y="1063657"/>
                  </a:lnTo>
                  <a:lnTo>
                    <a:pt x="2598610" y="1045178"/>
                  </a:lnTo>
                  <a:lnTo>
                    <a:pt x="2562892" y="1010507"/>
                  </a:lnTo>
                  <a:lnTo>
                    <a:pt x="2535746" y="1010222"/>
                  </a:lnTo>
                  <a:lnTo>
                    <a:pt x="2528221" y="1004888"/>
                  </a:lnTo>
                  <a:lnTo>
                    <a:pt x="2518505" y="1007078"/>
                  </a:lnTo>
                  <a:lnTo>
                    <a:pt x="2519744" y="1003745"/>
                  </a:lnTo>
                  <a:lnTo>
                    <a:pt x="2486311" y="1005935"/>
                  </a:lnTo>
                  <a:lnTo>
                    <a:pt x="2476405" y="1012222"/>
                  </a:lnTo>
                  <a:lnTo>
                    <a:pt x="2451926" y="1048226"/>
                  </a:lnTo>
                  <a:lnTo>
                    <a:pt x="2441543" y="1055084"/>
                  </a:lnTo>
                  <a:lnTo>
                    <a:pt x="2430018" y="1075087"/>
                  </a:lnTo>
                  <a:lnTo>
                    <a:pt x="2398014" y="1044416"/>
                  </a:lnTo>
                  <a:lnTo>
                    <a:pt x="2361438" y="1028319"/>
                  </a:lnTo>
                  <a:lnTo>
                    <a:pt x="2341912" y="1030034"/>
                  </a:lnTo>
                  <a:lnTo>
                    <a:pt x="2324195" y="1038606"/>
                  </a:lnTo>
                  <a:lnTo>
                    <a:pt x="2295430" y="1032510"/>
                  </a:lnTo>
                  <a:lnTo>
                    <a:pt x="2290096" y="1034415"/>
                  </a:lnTo>
                  <a:lnTo>
                    <a:pt x="2281143" y="1039844"/>
                  </a:lnTo>
                  <a:lnTo>
                    <a:pt x="2256759" y="1068419"/>
                  </a:lnTo>
                  <a:lnTo>
                    <a:pt x="2213515" y="1021937"/>
                  </a:lnTo>
                  <a:lnTo>
                    <a:pt x="2201513" y="1016032"/>
                  </a:lnTo>
                  <a:lnTo>
                    <a:pt x="2199037" y="1011269"/>
                  </a:lnTo>
                  <a:lnTo>
                    <a:pt x="2210277" y="1010412"/>
                  </a:lnTo>
                  <a:lnTo>
                    <a:pt x="2205514" y="978027"/>
                  </a:lnTo>
                  <a:lnTo>
                    <a:pt x="2243519" y="961739"/>
                  </a:lnTo>
                  <a:lnTo>
                    <a:pt x="2243233" y="915257"/>
                  </a:lnTo>
                  <a:lnTo>
                    <a:pt x="2278095" y="867823"/>
                  </a:lnTo>
                  <a:lnTo>
                    <a:pt x="2271427" y="851249"/>
                  </a:lnTo>
                  <a:lnTo>
                    <a:pt x="2348961" y="675037"/>
                  </a:lnTo>
                  <a:lnTo>
                    <a:pt x="2378774" y="697135"/>
                  </a:lnTo>
                  <a:lnTo>
                    <a:pt x="2418017" y="713708"/>
                  </a:lnTo>
                  <a:lnTo>
                    <a:pt x="2442591" y="714280"/>
                  </a:lnTo>
                  <a:lnTo>
                    <a:pt x="2487835" y="737045"/>
                  </a:lnTo>
                  <a:lnTo>
                    <a:pt x="2490121" y="730949"/>
                  </a:lnTo>
                  <a:lnTo>
                    <a:pt x="2507551" y="717042"/>
                  </a:lnTo>
                  <a:lnTo>
                    <a:pt x="2513362" y="717233"/>
                  </a:lnTo>
                  <a:lnTo>
                    <a:pt x="2512600" y="714185"/>
                  </a:lnTo>
                  <a:lnTo>
                    <a:pt x="2518791" y="708184"/>
                  </a:lnTo>
                  <a:lnTo>
                    <a:pt x="2524506" y="708279"/>
                  </a:lnTo>
                  <a:lnTo>
                    <a:pt x="2534031" y="694944"/>
                  </a:lnTo>
                  <a:lnTo>
                    <a:pt x="2550985" y="686943"/>
                  </a:lnTo>
                  <a:lnTo>
                    <a:pt x="2551843" y="677989"/>
                  </a:lnTo>
                  <a:lnTo>
                    <a:pt x="2555462" y="679704"/>
                  </a:lnTo>
                  <a:lnTo>
                    <a:pt x="2561844" y="675799"/>
                  </a:lnTo>
                  <a:lnTo>
                    <a:pt x="2573083" y="659035"/>
                  </a:lnTo>
                  <a:lnTo>
                    <a:pt x="2617660" y="648557"/>
                  </a:lnTo>
                  <a:lnTo>
                    <a:pt x="2624423" y="650748"/>
                  </a:lnTo>
                  <a:lnTo>
                    <a:pt x="2634615" y="648176"/>
                  </a:lnTo>
                  <a:lnTo>
                    <a:pt x="2639854" y="642652"/>
                  </a:lnTo>
                  <a:lnTo>
                    <a:pt x="2649474" y="642842"/>
                  </a:lnTo>
                  <a:lnTo>
                    <a:pt x="2662047" y="627126"/>
                  </a:lnTo>
                  <a:lnTo>
                    <a:pt x="2669476" y="612362"/>
                  </a:lnTo>
                  <a:lnTo>
                    <a:pt x="2669000" y="602266"/>
                  </a:lnTo>
                  <a:lnTo>
                    <a:pt x="2663762" y="593217"/>
                  </a:lnTo>
                  <a:lnTo>
                    <a:pt x="2669953" y="585788"/>
                  </a:lnTo>
                  <a:lnTo>
                    <a:pt x="2666905" y="579977"/>
                  </a:lnTo>
                  <a:lnTo>
                    <a:pt x="2647093" y="580358"/>
                  </a:lnTo>
                  <a:lnTo>
                    <a:pt x="2644807" y="574739"/>
                  </a:lnTo>
                  <a:lnTo>
                    <a:pt x="2639663" y="573024"/>
                  </a:lnTo>
                  <a:lnTo>
                    <a:pt x="2644712" y="566833"/>
                  </a:lnTo>
                  <a:lnTo>
                    <a:pt x="2650236" y="568357"/>
                  </a:lnTo>
                  <a:lnTo>
                    <a:pt x="2656046" y="554927"/>
                  </a:lnTo>
                  <a:lnTo>
                    <a:pt x="2653474" y="550831"/>
                  </a:lnTo>
                  <a:lnTo>
                    <a:pt x="2656904" y="548164"/>
                  </a:lnTo>
                  <a:lnTo>
                    <a:pt x="2658808" y="531686"/>
                  </a:lnTo>
                  <a:lnTo>
                    <a:pt x="2667191" y="526447"/>
                  </a:lnTo>
                  <a:lnTo>
                    <a:pt x="2670525" y="517017"/>
                  </a:lnTo>
                  <a:lnTo>
                    <a:pt x="2677287" y="514636"/>
                  </a:lnTo>
                  <a:lnTo>
                    <a:pt x="2683574" y="505873"/>
                  </a:lnTo>
                  <a:lnTo>
                    <a:pt x="2687670" y="474155"/>
                  </a:lnTo>
                  <a:lnTo>
                    <a:pt x="2699861" y="455390"/>
                  </a:lnTo>
                  <a:lnTo>
                    <a:pt x="2708434" y="452723"/>
                  </a:lnTo>
                  <a:lnTo>
                    <a:pt x="2710911" y="443008"/>
                  </a:lnTo>
                  <a:lnTo>
                    <a:pt x="2715482" y="439103"/>
                  </a:lnTo>
                  <a:lnTo>
                    <a:pt x="2718721" y="425196"/>
                  </a:lnTo>
                  <a:lnTo>
                    <a:pt x="2717197" y="414623"/>
                  </a:lnTo>
                  <a:lnTo>
                    <a:pt x="2723198" y="414242"/>
                  </a:lnTo>
                  <a:lnTo>
                    <a:pt x="2720531" y="409766"/>
                  </a:lnTo>
                  <a:lnTo>
                    <a:pt x="2722817" y="402241"/>
                  </a:lnTo>
                  <a:lnTo>
                    <a:pt x="2730246" y="399383"/>
                  </a:lnTo>
                  <a:lnTo>
                    <a:pt x="2731675" y="390906"/>
                  </a:lnTo>
                  <a:lnTo>
                    <a:pt x="2737485" y="388334"/>
                  </a:lnTo>
                  <a:lnTo>
                    <a:pt x="2734247" y="382524"/>
                  </a:lnTo>
                  <a:lnTo>
                    <a:pt x="2740724" y="378524"/>
                  </a:lnTo>
                  <a:lnTo>
                    <a:pt x="2744724" y="369475"/>
                  </a:lnTo>
                  <a:lnTo>
                    <a:pt x="2742724" y="362141"/>
                  </a:lnTo>
                  <a:lnTo>
                    <a:pt x="2751392" y="350234"/>
                  </a:lnTo>
                  <a:lnTo>
                    <a:pt x="2750630" y="341757"/>
                  </a:lnTo>
                  <a:lnTo>
                    <a:pt x="2757869" y="331756"/>
                  </a:lnTo>
                  <a:lnTo>
                    <a:pt x="2757297" y="326136"/>
                  </a:lnTo>
                  <a:lnTo>
                    <a:pt x="2767203" y="325279"/>
                  </a:lnTo>
                  <a:lnTo>
                    <a:pt x="2784539" y="305276"/>
                  </a:lnTo>
                  <a:lnTo>
                    <a:pt x="2800827" y="293846"/>
                  </a:lnTo>
                  <a:lnTo>
                    <a:pt x="2803208" y="286226"/>
                  </a:lnTo>
                  <a:lnTo>
                    <a:pt x="2810923" y="286988"/>
                  </a:lnTo>
                  <a:lnTo>
                    <a:pt x="2813209" y="280607"/>
                  </a:lnTo>
                  <a:lnTo>
                    <a:pt x="2823972" y="277463"/>
                  </a:lnTo>
                  <a:lnTo>
                    <a:pt x="2831401" y="263843"/>
                  </a:lnTo>
                  <a:lnTo>
                    <a:pt x="2827973" y="254984"/>
                  </a:lnTo>
                  <a:lnTo>
                    <a:pt x="2835307" y="248126"/>
                  </a:lnTo>
                  <a:lnTo>
                    <a:pt x="2839783" y="232505"/>
                  </a:lnTo>
                  <a:lnTo>
                    <a:pt x="2834736" y="222980"/>
                  </a:lnTo>
                  <a:lnTo>
                    <a:pt x="2836831" y="214598"/>
                  </a:lnTo>
                  <a:lnTo>
                    <a:pt x="2831116" y="212979"/>
                  </a:lnTo>
                  <a:lnTo>
                    <a:pt x="2820829" y="202216"/>
                  </a:lnTo>
                  <a:lnTo>
                    <a:pt x="2819591" y="196025"/>
                  </a:lnTo>
                  <a:lnTo>
                    <a:pt x="2823686" y="192024"/>
                  </a:lnTo>
                  <a:lnTo>
                    <a:pt x="2829592" y="168783"/>
                  </a:lnTo>
                  <a:lnTo>
                    <a:pt x="2828068" y="163068"/>
                  </a:lnTo>
                  <a:lnTo>
                    <a:pt x="2832926" y="156877"/>
                  </a:lnTo>
                  <a:lnTo>
                    <a:pt x="2828163" y="156972"/>
                  </a:lnTo>
                  <a:lnTo>
                    <a:pt x="2800541" y="137446"/>
                  </a:lnTo>
                  <a:lnTo>
                    <a:pt x="2790825" y="142589"/>
                  </a:lnTo>
                  <a:lnTo>
                    <a:pt x="2778633" y="141732"/>
                  </a:lnTo>
                  <a:lnTo>
                    <a:pt x="2768061" y="150209"/>
                  </a:lnTo>
                  <a:lnTo>
                    <a:pt x="2753487" y="148781"/>
                  </a:lnTo>
                  <a:lnTo>
                    <a:pt x="2749011" y="139351"/>
                  </a:lnTo>
                  <a:lnTo>
                    <a:pt x="2752820" y="124873"/>
                  </a:lnTo>
                  <a:lnTo>
                    <a:pt x="2749391" y="111538"/>
                  </a:lnTo>
                  <a:lnTo>
                    <a:pt x="2761869" y="103632"/>
                  </a:lnTo>
                  <a:lnTo>
                    <a:pt x="2766060" y="104680"/>
                  </a:lnTo>
                  <a:lnTo>
                    <a:pt x="2779871" y="92774"/>
                  </a:lnTo>
                  <a:lnTo>
                    <a:pt x="2780729" y="87154"/>
                  </a:lnTo>
                  <a:lnTo>
                    <a:pt x="2785586" y="86201"/>
                  </a:lnTo>
                  <a:lnTo>
                    <a:pt x="2787015" y="79058"/>
                  </a:lnTo>
                  <a:lnTo>
                    <a:pt x="2793587" y="75343"/>
                  </a:lnTo>
                  <a:lnTo>
                    <a:pt x="2809780" y="51721"/>
                  </a:lnTo>
                  <a:lnTo>
                    <a:pt x="2820543" y="46101"/>
                  </a:lnTo>
                  <a:lnTo>
                    <a:pt x="2827973" y="31242"/>
                  </a:lnTo>
                  <a:lnTo>
                    <a:pt x="2845403" y="17907"/>
                  </a:lnTo>
                  <a:lnTo>
                    <a:pt x="2843784" y="14288"/>
                  </a:lnTo>
                  <a:lnTo>
                    <a:pt x="2846451" y="11144"/>
                  </a:lnTo>
                  <a:lnTo>
                    <a:pt x="2871311" y="8668"/>
                  </a:lnTo>
                  <a:lnTo>
                    <a:pt x="2874931" y="5620"/>
                  </a:lnTo>
                  <a:lnTo>
                    <a:pt x="2881218" y="11335"/>
                  </a:lnTo>
                  <a:lnTo>
                    <a:pt x="2892838" y="9716"/>
                  </a:lnTo>
                  <a:lnTo>
                    <a:pt x="2904839" y="1524"/>
                  </a:lnTo>
                  <a:lnTo>
                    <a:pt x="2925413" y="0"/>
                  </a:lnTo>
                  <a:close/>
                </a:path>
              </a:pathLst>
            </a:custGeom>
            <a:solidFill>
              <a:srgbClr val="95C9CB"/>
            </a:solidFill>
            <a:ln w="3175" cap="flat">
              <a:solidFill>
                <a:schemeClr val="bg1">
                  <a:lumMod val="50000"/>
                </a:schemeClr>
              </a:solid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15720EAE-8DF8-04D0-627B-37B64F981585}"/>
                </a:ext>
              </a:extLst>
            </p:cNvPr>
            <p:cNvSpPr/>
            <p:nvPr/>
          </p:nvSpPr>
          <p:spPr>
            <a:xfrm>
              <a:off x="7412831" y="3539013"/>
              <a:ext cx="405955" cy="624935"/>
            </a:xfrm>
            <a:custGeom>
              <a:avLst/>
              <a:gdLst>
                <a:gd name="connsiteX0" fmla="*/ 0 w 405955"/>
                <a:gd name="connsiteY0" fmla="*/ 298704 h 624935"/>
                <a:gd name="connsiteX1" fmla="*/ 14002 w 405955"/>
                <a:gd name="connsiteY1" fmla="*/ 292894 h 624935"/>
                <a:gd name="connsiteX2" fmla="*/ 15716 w 405955"/>
                <a:gd name="connsiteY2" fmla="*/ 285560 h 624935"/>
                <a:gd name="connsiteX3" fmla="*/ 35623 w 405955"/>
                <a:gd name="connsiteY3" fmla="*/ 282035 h 624935"/>
                <a:gd name="connsiteX4" fmla="*/ 52197 w 405955"/>
                <a:gd name="connsiteY4" fmla="*/ 286988 h 624935"/>
                <a:gd name="connsiteX5" fmla="*/ 63055 w 405955"/>
                <a:gd name="connsiteY5" fmla="*/ 282035 h 624935"/>
                <a:gd name="connsiteX6" fmla="*/ 85058 w 405955"/>
                <a:gd name="connsiteY6" fmla="*/ 281178 h 624935"/>
                <a:gd name="connsiteX7" fmla="*/ 99727 w 405955"/>
                <a:gd name="connsiteY7" fmla="*/ 267748 h 624935"/>
                <a:gd name="connsiteX8" fmla="*/ 113062 w 405955"/>
                <a:gd name="connsiteY8" fmla="*/ 261176 h 624935"/>
                <a:gd name="connsiteX9" fmla="*/ 134398 w 405955"/>
                <a:gd name="connsiteY9" fmla="*/ 256223 h 624935"/>
                <a:gd name="connsiteX10" fmla="*/ 158401 w 405955"/>
                <a:gd name="connsiteY10" fmla="*/ 257746 h 624935"/>
                <a:gd name="connsiteX11" fmla="*/ 163354 w 405955"/>
                <a:gd name="connsiteY11" fmla="*/ 245840 h 624935"/>
                <a:gd name="connsiteX12" fmla="*/ 177832 w 405955"/>
                <a:gd name="connsiteY12" fmla="*/ 242602 h 624935"/>
                <a:gd name="connsiteX13" fmla="*/ 183356 w 405955"/>
                <a:gd name="connsiteY13" fmla="*/ 232601 h 624935"/>
                <a:gd name="connsiteX14" fmla="*/ 182499 w 405955"/>
                <a:gd name="connsiteY14" fmla="*/ 221837 h 624935"/>
                <a:gd name="connsiteX15" fmla="*/ 187452 w 405955"/>
                <a:gd name="connsiteY15" fmla="*/ 211550 h 624935"/>
                <a:gd name="connsiteX16" fmla="*/ 178689 w 405955"/>
                <a:gd name="connsiteY16" fmla="*/ 191738 h 624935"/>
                <a:gd name="connsiteX17" fmla="*/ 180594 w 405955"/>
                <a:gd name="connsiteY17" fmla="*/ 181261 h 624935"/>
                <a:gd name="connsiteX18" fmla="*/ 190214 w 405955"/>
                <a:gd name="connsiteY18" fmla="*/ 171164 h 624935"/>
                <a:gd name="connsiteX19" fmla="*/ 185833 w 405955"/>
                <a:gd name="connsiteY19" fmla="*/ 148876 h 624935"/>
                <a:gd name="connsiteX20" fmla="*/ 191167 w 405955"/>
                <a:gd name="connsiteY20" fmla="*/ 121253 h 624935"/>
                <a:gd name="connsiteX21" fmla="*/ 188690 w 405955"/>
                <a:gd name="connsiteY21" fmla="*/ 115634 h 624935"/>
                <a:gd name="connsiteX22" fmla="*/ 195453 w 405955"/>
                <a:gd name="connsiteY22" fmla="*/ 92964 h 624935"/>
                <a:gd name="connsiteX23" fmla="*/ 205264 w 405955"/>
                <a:gd name="connsiteY23" fmla="*/ 80391 h 624935"/>
                <a:gd name="connsiteX24" fmla="*/ 202882 w 405955"/>
                <a:gd name="connsiteY24" fmla="*/ 73628 h 624935"/>
                <a:gd name="connsiteX25" fmla="*/ 216218 w 405955"/>
                <a:gd name="connsiteY25" fmla="*/ 62008 h 624935"/>
                <a:gd name="connsiteX26" fmla="*/ 218218 w 405955"/>
                <a:gd name="connsiteY26" fmla="*/ 46006 h 624935"/>
                <a:gd name="connsiteX27" fmla="*/ 224219 w 405955"/>
                <a:gd name="connsiteY27" fmla="*/ 35433 h 624935"/>
                <a:gd name="connsiteX28" fmla="*/ 227171 w 405955"/>
                <a:gd name="connsiteY28" fmla="*/ 33814 h 624935"/>
                <a:gd name="connsiteX29" fmla="*/ 236887 w 405955"/>
                <a:gd name="connsiteY29" fmla="*/ 38767 h 624935"/>
                <a:gd name="connsiteX30" fmla="*/ 240887 w 405955"/>
                <a:gd name="connsiteY30" fmla="*/ 36481 h 624935"/>
                <a:gd name="connsiteX31" fmla="*/ 241173 w 405955"/>
                <a:gd name="connsiteY31" fmla="*/ 16954 h 624935"/>
                <a:gd name="connsiteX32" fmla="*/ 265176 w 405955"/>
                <a:gd name="connsiteY32" fmla="*/ 14002 h 624935"/>
                <a:gd name="connsiteX33" fmla="*/ 279178 w 405955"/>
                <a:gd name="connsiteY33" fmla="*/ 2477 h 624935"/>
                <a:gd name="connsiteX34" fmla="*/ 297371 w 405955"/>
                <a:gd name="connsiteY34" fmla="*/ 0 h 624935"/>
                <a:gd name="connsiteX35" fmla="*/ 301466 w 405955"/>
                <a:gd name="connsiteY35" fmla="*/ 2572 h 624935"/>
                <a:gd name="connsiteX36" fmla="*/ 301943 w 405955"/>
                <a:gd name="connsiteY36" fmla="*/ 22574 h 624935"/>
                <a:gd name="connsiteX37" fmla="*/ 309848 w 405955"/>
                <a:gd name="connsiteY37" fmla="*/ 37433 h 624935"/>
                <a:gd name="connsiteX38" fmla="*/ 308515 w 405955"/>
                <a:gd name="connsiteY38" fmla="*/ 44672 h 624935"/>
                <a:gd name="connsiteX39" fmla="*/ 322040 w 405955"/>
                <a:gd name="connsiteY39" fmla="*/ 49625 h 624935"/>
                <a:gd name="connsiteX40" fmla="*/ 323755 w 405955"/>
                <a:gd name="connsiteY40" fmla="*/ 60960 h 624935"/>
                <a:gd name="connsiteX41" fmla="*/ 322612 w 405955"/>
                <a:gd name="connsiteY41" fmla="*/ 66580 h 624935"/>
                <a:gd name="connsiteX42" fmla="*/ 304229 w 405955"/>
                <a:gd name="connsiteY42" fmla="*/ 85820 h 624935"/>
                <a:gd name="connsiteX43" fmla="*/ 296037 w 405955"/>
                <a:gd name="connsiteY43" fmla="*/ 99822 h 624935"/>
                <a:gd name="connsiteX44" fmla="*/ 291084 w 405955"/>
                <a:gd name="connsiteY44" fmla="*/ 101441 h 624935"/>
                <a:gd name="connsiteX45" fmla="*/ 287750 w 405955"/>
                <a:gd name="connsiteY45" fmla="*/ 129731 h 624935"/>
                <a:gd name="connsiteX46" fmla="*/ 281273 w 405955"/>
                <a:gd name="connsiteY46" fmla="*/ 145161 h 624935"/>
                <a:gd name="connsiteX47" fmla="*/ 267176 w 405955"/>
                <a:gd name="connsiteY47" fmla="*/ 157829 h 624935"/>
                <a:gd name="connsiteX48" fmla="*/ 266224 w 405955"/>
                <a:gd name="connsiteY48" fmla="*/ 163640 h 624935"/>
                <a:gd name="connsiteX49" fmla="*/ 274225 w 405955"/>
                <a:gd name="connsiteY49" fmla="*/ 172021 h 624935"/>
                <a:gd name="connsiteX50" fmla="*/ 304610 w 405955"/>
                <a:gd name="connsiteY50" fmla="*/ 188024 h 624935"/>
                <a:gd name="connsiteX51" fmla="*/ 328041 w 405955"/>
                <a:gd name="connsiteY51" fmla="*/ 193643 h 624935"/>
                <a:gd name="connsiteX52" fmla="*/ 347663 w 405955"/>
                <a:gd name="connsiteY52" fmla="*/ 188119 h 624935"/>
                <a:gd name="connsiteX53" fmla="*/ 358616 w 405955"/>
                <a:gd name="connsiteY53" fmla="*/ 197168 h 624935"/>
                <a:gd name="connsiteX54" fmla="*/ 367094 w 405955"/>
                <a:gd name="connsiteY54" fmla="*/ 198311 h 624935"/>
                <a:gd name="connsiteX55" fmla="*/ 379095 w 405955"/>
                <a:gd name="connsiteY55" fmla="*/ 212598 h 624935"/>
                <a:gd name="connsiteX56" fmla="*/ 376714 w 405955"/>
                <a:gd name="connsiteY56" fmla="*/ 219933 h 624935"/>
                <a:gd name="connsiteX57" fmla="*/ 390430 w 405955"/>
                <a:gd name="connsiteY57" fmla="*/ 227743 h 624935"/>
                <a:gd name="connsiteX58" fmla="*/ 405955 w 405955"/>
                <a:gd name="connsiteY58" fmla="*/ 231172 h 624935"/>
                <a:gd name="connsiteX59" fmla="*/ 405955 w 405955"/>
                <a:gd name="connsiteY59" fmla="*/ 231172 h 624935"/>
                <a:gd name="connsiteX60" fmla="*/ 402717 w 405955"/>
                <a:gd name="connsiteY60" fmla="*/ 245269 h 624935"/>
                <a:gd name="connsiteX61" fmla="*/ 387001 w 405955"/>
                <a:gd name="connsiteY61" fmla="*/ 247745 h 624935"/>
                <a:gd name="connsiteX62" fmla="*/ 384143 w 405955"/>
                <a:gd name="connsiteY62" fmla="*/ 258033 h 624935"/>
                <a:gd name="connsiteX63" fmla="*/ 372713 w 405955"/>
                <a:gd name="connsiteY63" fmla="*/ 259271 h 624935"/>
                <a:gd name="connsiteX64" fmla="*/ 372904 w 405955"/>
                <a:gd name="connsiteY64" fmla="*/ 265176 h 624935"/>
                <a:gd name="connsiteX65" fmla="*/ 363664 w 405955"/>
                <a:gd name="connsiteY65" fmla="*/ 271082 h 624935"/>
                <a:gd name="connsiteX66" fmla="*/ 370904 w 405955"/>
                <a:gd name="connsiteY66" fmla="*/ 279559 h 624935"/>
                <a:gd name="connsiteX67" fmla="*/ 361188 w 405955"/>
                <a:gd name="connsiteY67" fmla="*/ 290703 h 624935"/>
                <a:gd name="connsiteX68" fmla="*/ 358235 w 405955"/>
                <a:gd name="connsiteY68" fmla="*/ 308134 h 624935"/>
                <a:gd name="connsiteX69" fmla="*/ 359664 w 405955"/>
                <a:gd name="connsiteY69" fmla="*/ 322802 h 624935"/>
                <a:gd name="connsiteX70" fmla="*/ 363664 w 405955"/>
                <a:gd name="connsiteY70" fmla="*/ 327755 h 624935"/>
                <a:gd name="connsiteX71" fmla="*/ 360331 w 405955"/>
                <a:gd name="connsiteY71" fmla="*/ 329089 h 624935"/>
                <a:gd name="connsiteX72" fmla="*/ 367189 w 405955"/>
                <a:gd name="connsiteY72" fmla="*/ 337852 h 624935"/>
                <a:gd name="connsiteX73" fmla="*/ 363664 w 405955"/>
                <a:gd name="connsiteY73" fmla="*/ 347663 h 624935"/>
                <a:gd name="connsiteX74" fmla="*/ 359950 w 405955"/>
                <a:gd name="connsiteY74" fmla="*/ 343567 h 624935"/>
                <a:gd name="connsiteX75" fmla="*/ 360140 w 405955"/>
                <a:gd name="connsiteY75" fmla="*/ 350806 h 624935"/>
                <a:gd name="connsiteX76" fmla="*/ 360140 w 405955"/>
                <a:gd name="connsiteY76" fmla="*/ 350806 h 624935"/>
                <a:gd name="connsiteX77" fmla="*/ 346805 w 405955"/>
                <a:gd name="connsiteY77" fmla="*/ 340805 h 624935"/>
                <a:gd name="connsiteX78" fmla="*/ 338614 w 405955"/>
                <a:gd name="connsiteY78" fmla="*/ 344424 h 624935"/>
                <a:gd name="connsiteX79" fmla="*/ 330803 w 405955"/>
                <a:gd name="connsiteY79" fmla="*/ 342900 h 624935"/>
                <a:gd name="connsiteX80" fmla="*/ 328994 w 405955"/>
                <a:gd name="connsiteY80" fmla="*/ 346520 h 624935"/>
                <a:gd name="connsiteX81" fmla="*/ 314706 w 405955"/>
                <a:gd name="connsiteY81" fmla="*/ 340900 h 624935"/>
                <a:gd name="connsiteX82" fmla="*/ 314039 w 405955"/>
                <a:gd name="connsiteY82" fmla="*/ 347567 h 624935"/>
                <a:gd name="connsiteX83" fmla="*/ 301180 w 405955"/>
                <a:gd name="connsiteY83" fmla="*/ 339757 h 624935"/>
                <a:gd name="connsiteX84" fmla="*/ 297275 w 405955"/>
                <a:gd name="connsiteY84" fmla="*/ 349568 h 624935"/>
                <a:gd name="connsiteX85" fmla="*/ 293561 w 405955"/>
                <a:gd name="connsiteY85" fmla="*/ 345091 h 624935"/>
                <a:gd name="connsiteX86" fmla="*/ 279940 w 405955"/>
                <a:gd name="connsiteY86" fmla="*/ 342995 h 624935"/>
                <a:gd name="connsiteX87" fmla="*/ 284607 w 405955"/>
                <a:gd name="connsiteY87" fmla="*/ 354806 h 624935"/>
                <a:gd name="connsiteX88" fmla="*/ 283369 w 405955"/>
                <a:gd name="connsiteY88" fmla="*/ 368903 h 624935"/>
                <a:gd name="connsiteX89" fmla="*/ 278987 w 405955"/>
                <a:gd name="connsiteY89" fmla="*/ 367951 h 624935"/>
                <a:gd name="connsiteX90" fmla="*/ 276415 w 405955"/>
                <a:gd name="connsiteY90" fmla="*/ 371951 h 624935"/>
                <a:gd name="connsiteX91" fmla="*/ 271367 w 405955"/>
                <a:gd name="connsiteY91" fmla="*/ 366332 h 624935"/>
                <a:gd name="connsiteX92" fmla="*/ 278416 w 405955"/>
                <a:gd name="connsiteY92" fmla="*/ 378809 h 624935"/>
                <a:gd name="connsiteX93" fmla="*/ 284036 w 405955"/>
                <a:gd name="connsiteY93" fmla="*/ 380048 h 624935"/>
                <a:gd name="connsiteX94" fmla="*/ 281464 w 405955"/>
                <a:gd name="connsiteY94" fmla="*/ 384239 h 624935"/>
                <a:gd name="connsiteX95" fmla="*/ 285750 w 405955"/>
                <a:gd name="connsiteY95" fmla="*/ 390430 h 624935"/>
                <a:gd name="connsiteX96" fmla="*/ 282130 w 405955"/>
                <a:gd name="connsiteY96" fmla="*/ 400812 h 624935"/>
                <a:gd name="connsiteX97" fmla="*/ 284512 w 405955"/>
                <a:gd name="connsiteY97" fmla="*/ 404908 h 624935"/>
                <a:gd name="connsiteX98" fmla="*/ 276796 w 405955"/>
                <a:gd name="connsiteY98" fmla="*/ 400621 h 624935"/>
                <a:gd name="connsiteX99" fmla="*/ 269272 w 405955"/>
                <a:gd name="connsiteY99" fmla="*/ 403860 h 624935"/>
                <a:gd name="connsiteX100" fmla="*/ 264319 w 405955"/>
                <a:gd name="connsiteY100" fmla="*/ 418243 h 624935"/>
                <a:gd name="connsiteX101" fmla="*/ 259271 w 405955"/>
                <a:gd name="connsiteY101" fmla="*/ 420243 h 624935"/>
                <a:gd name="connsiteX102" fmla="*/ 260890 w 405955"/>
                <a:gd name="connsiteY102" fmla="*/ 428720 h 624935"/>
                <a:gd name="connsiteX103" fmla="*/ 249746 w 405955"/>
                <a:gd name="connsiteY103" fmla="*/ 427577 h 624935"/>
                <a:gd name="connsiteX104" fmla="*/ 268796 w 405955"/>
                <a:gd name="connsiteY104" fmla="*/ 441293 h 624935"/>
                <a:gd name="connsiteX105" fmla="*/ 264890 w 405955"/>
                <a:gd name="connsiteY105" fmla="*/ 450628 h 624935"/>
                <a:gd name="connsiteX106" fmla="*/ 268891 w 405955"/>
                <a:gd name="connsiteY106" fmla="*/ 455009 h 624935"/>
                <a:gd name="connsiteX107" fmla="*/ 268129 w 405955"/>
                <a:gd name="connsiteY107" fmla="*/ 468535 h 624935"/>
                <a:gd name="connsiteX108" fmla="*/ 263462 w 405955"/>
                <a:gd name="connsiteY108" fmla="*/ 466535 h 624935"/>
                <a:gd name="connsiteX109" fmla="*/ 266033 w 405955"/>
                <a:gd name="connsiteY109" fmla="*/ 472250 h 624935"/>
                <a:gd name="connsiteX110" fmla="*/ 272701 w 405955"/>
                <a:gd name="connsiteY110" fmla="*/ 474155 h 624935"/>
                <a:gd name="connsiteX111" fmla="*/ 275082 w 405955"/>
                <a:gd name="connsiteY111" fmla="*/ 468821 h 624935"/>
                <a:gd name="connsiteX112" fmla="*/ 281559 w 405955"/>
                <a:gd name="connsiteY112" fmla="*/ 472916 h 624935"/>
                <a:gd name="connsiteX113" fmla="*/ 288417 w 405955"/>
                <a:gd name="connsiteY113" fmla="*/ 472345 h 624935"/>
                <a:gd name="connsiteX114" fmla="*/ 298418 w 405955"/>
                <a:gd name="connsiteY114" fmla="*/ 479965 h 624935"/>
                <a:gd name="connsiteX115" fmla="*/ 306324 w 405955"/>
                <a:gd name="connsiteY115" fmla="*/ 478060 h 624935"/>
                <a:gd name="connsiteX116" fmla="*/ 316706 w 405955"/>
                <a:gd name="connsiteY116" fmla="*/ 494443 h 624935"/>
                <a:gd name="connsiteX117" fmla="*/ 320612 w 405955"/>
                <a:gd name="connsiteY117" fmla="*/ 492538 h 624935"/>
                <a:gd name="connsiteX118" fmla="*/ 320707 w 405955"/>
                <a:gd name="connsiteY118" fmla="*/ 513969 h 624935"/>
                <a:gd name="connsiteX119" fmla="*/ 314515 w 405955"/>
                <a:gd name="connsiteY119" fmla="*/ 519684 h 624935"/>
                <a:gd name="connsiteX120" fmla="*/ 319659 w 405955"/>
                <a:gd name="connsiteY120" fmla="*/ 522256 h 624935"/>
                <a:gd name="connsiteX121" fmla="*/ 309086 w 405955"/>
                <a:gd name="connsiteY121" fmla="*/ 528638 h 624935"/>
                <a:gd name="connsiteX122" fmla="*/ 318326 w 405955"/>
                <a:gd name="connsiteY122" fmla="*/ 540734 h 624935"/>
                <a:gd name="connsiteX123" fmla="*/ 314896 w 405955"/>
                <a:gd name="connsiteY123" fmla="*/ 540449 h 624935"/>
                <a:gd name="connsiteX124" fmla="*/ 316325 w 405955"/>
                <a:gd name="connsiteY124" fmla="*/ 546068 h 624935"/>
                <a:gd name="connsiteX125" fmla="*/ 312325 w 405955"/>
                <a:gd name="connsiteY125" fmla="*/ 545116 h 624935"/>
                <a:gd name="connsiteX126" fmla="*/ 311563 w 405955"/>
                <a:gd name="connsiteY126" fmla="*/ 550259 h 624935"/>
                <a:gd name="connsiteX127" fmla="*/ 307277 w 405955"/>
                <a:gd name="connsiteY127" fmla="*/ 549593 h 624935"/>
                <a:gd name="connsiteX128" fmla="*/ 304990 w 405955"/>
                <a:gd name="connsiteY128" fmla="*/ 554546 h 624935"/>
                <a:gd name="connsiteX129" fmla="*/ 297847 w 405955"/>
                <a:gd name="connsiteY129" fmla="*/ 552641 h 624935"/>
                <a:gd name="connsiteX130" fmla="*/ 295846 w 405955"/>
                <a:gd name="connsiteY130" fmla="*/ 559213 h 624935"/>
                <a:gd name="connsiteX131" fmla="*/ 289274 w 405955"/>
                <a:gd name="connsiteY131" fmla="*/ 553403 h 624935"/>
                <a:gd name="connsiteX132" fmla="*/ 284321 w 405955"/>
                <a:gd name="connsiteY132" fmla="*/ 555403 h 624935"/>
                <a:gd name="connsiteX133" fmla="*/ 272224 w 405955"/>
                <a:gd name="connsiteY133" fmla="*/ 550069 h 624935"/>
                <a:gd name="connsiteX134" fmla="*/ 260032 w 405955"/>
                <a:gd name="connsiteY134" fmla="*/ 557498 h 624935"/>
                <a:gd name="connsiteX135" fmla="*/ 264700 w 405955"/>
                <a:gd name="connsiteY135" fmla="*/ 573691 h 624935"/>
                <a:gd name="connsiteX136" fmla="*/ 260509 w 405955"/>
                <a:gd name="connsiteY136" fmla="*/ 582168 h 624935"/>
                <a:gd name="connsiteX137" fmla="*/ 265081 w 405955"/>
                <a:gd name="connsiteY137" fmla="*/ 589217 h 624935"/>
                <a:gd name="connsiteX138" fmla="*/ 263843 w 405955"/>
                <a:gd name="connsiteY138" fmla="*/ 592646 h 624935"/>
                <a:gd name="connsiteX139" fmla="*/ 268034 w 405955"/>
                <a:gd name="connsiteY139" fmla="*/ 594075 h 624935"/>
                <a:gd name="connsiteX140" fmla="*/ 267176 w 405955"/>
                <a:gd name="connsiteY140" fmla="*/ 606838 h 624935"/>
                <a:gd name="connsiteX141" fmla="*/ 250698 w 405955"/>
                <a:gd name="connsiteY141" fmla="*/ 624935 h 624935"/>
                <a:gd name="connsiteX142" fmla="*/ 237172 w 405955"/>
                <a:gd name="connsiteY142" fmla="*/ 609695 h 624935"/>
                <a:gd name="connsiteX143" fmla="*/ 235458 w 405955"/>
                <a:gd name="connsiteY143" fmla="*/ 599313 h 624935"/>
                <a:gd name="connsiteX144" fmla="*/ 230219 w 405955"/>
                <a:gd name="connsiteY144" fmla="*/ 599409 h 624935"/>
                <a:gd name="connsiteX145" fmla="*/ 228219 w 405955"/>
                <a:gd name="connsiteY145" fmla="*/ 595408 h 624935"/>
                <a:gd name="connsiteX146" fmla="*/ 220313 w 405955"/>
                <a:gd name="connsiteY146" fmla="*/ 606552 h 624935"/>
                <a:gd name="connsiteX147" fmla="*/ 213931 w 405955"/>
                <a:gd name="connsiteY147" fmla="*/ 596456 h 624935"/>
                <a:gd name="connsiteX148" fmla="*/ 216694 w 405955"/>
                <a:gd name="connsiteY148" fmla="*/ 591884 h 624935"/>
                <a:gd name="connsiteX149" fmla="*/ 195358 w 405955"/>
                <a:gd name="connsiteY149" fmla="*/ 598742 h 624935"/>
                <a:gd name="connsiteX150" fmla="*/ 195263 w 405955"/>
                <a:gd name="connsiteY150" fmla="*/ 591312 h 624935"/>
                <a:gd name="connsiteX151" fmla="*/ 213741 w 405955"/>
                <a:gd name="connsiteY151" fmla="*/ 587502 h 624935"/>
                <a:gd name="connsiteX152" fmla="*/ 213074 w 405955"/>
                <a:gd name="connsiteY152" fmla="*/ 592550 h 624935"/>
                <a:gd name="connsiteX153" fmla="*/ 217646 w 405955"/>
                <a:gd name="connsiteY153" fmla="*/ 585692 h 624935"/>
                <a:gd name="connsiteX154" fmla="*/ 209264 w 405955"/>
                <a:gd name="connsiteY154" fmla="*/ 586359 h 624935"/>
                <a:gd name="connsiteX155" fmla="*/ 209455 w 405955"/>
                <a:gd name="connsiteY155" fmla="*/ 582168 h 624935"/>
                <a:gd name="connsiteX156" fmla="*/ 194120 w 405955"/>
                <a:gd name="connsiteY156" fmla="*/ 578358 h 624935"/>
                <a:gd name="connsiteX157" fmla="*/ 188023 w 405955"/>
                <a:gd name="connsiteY157" fmla="*/ 587121 h 624935"/>
                <a:gd name="connsiteX158" fmla="*/ 185166 w 405955"/>
                <a:gd name="connsiteY158" fmla="*/ 575405 h 624935"/>
                <a:gd name="connsiteX159" fmla="*/ 182118 w 405955"/>
                <a:gd name="connsiteY159" fmla="*/ 575786 h 624935"/>
                <a:gd name="connsiteX160" fmla="*/ 170021 w 405955"/>
                <a:gd name="connsiteY160" fmla="*/ 558260 h 624935"/>
                <a:gd name="connsiteX161" fmla="*/ 171926 w 405955"/>
                <a:gd name="connsiteY161" fmla="*/ 554069 h 624935"/>
                <a:gd name="connsiteX162" fmla="*/ 176879 w 405955"/>
                <a:gd name="connsiteY162" fmla="*/ 555689 h 624935"/>
                <a:gd name="connsiteX163" fmla="*/ 176879 w 405955"/>
                <a:gd name="connsiteY163" fmla="*/ 551593 h 624935"/>
                <a:gd name="connsiteX164" fmla="*/ 164211 w 405955"/>
                <a:gd name="connsiteY164" fmla="*/ 550164 h 624935"/>
                <a:gd name="connsiteX165" fmla="*/ 154591 w 405955"/>
                <a:gd name="connsiteY165" fmla="*/ 558356 h 624935"/>
                <a:gd name="connsiteX166" fmla="*/ 153162 w 405955"/>
                <a:gd name="connsiteY166" fmla="*/ 552736 h 624935"/>
                <a:gd name="connsiteX167" fmla="*/ 145637 w 405955"/>
                <a:gd name="connsiteY167" fmla="*/ 552926 h 624935"/>
                <a:gd name="connsiteX168" fmla="*/ 141161 w 405955"/>
                <a:gd name="connsiteY168" fmla="*/ 548735 h 624935"/>
                <a:gd name="connsiteX169" fmla="*/ 137351 w 405955"/>
                <a:gd name="connsiteY169" fmla="*/ 538829 h 624935"/>
                <a:gd name="connsiteX170" fmla="*/ 131254 w 405955"/>
                <a:gd name="connsiteY170" fmla="*/ 541211 h 624935"/>
                <a:gd name="connsiteX171" fmla="*/ 134017 w 405955"/>
                <a:gd name="connsiteY171" fmla="*/ 533495 h 624935"/>
                <a:gd name="connsiteX172" fmla="*/ 126492 w 405955"/>
                <a:gd name="connsiteY172" fmla="*/ 528257 h 624935"/>
                <a:gd name="connsiteX173" fmla="*/ 125825 w 405955"/>
                <a:gd name="connsiteY173" fmla="*/ 509873 h 624935"/>
                <a:gd name="connsiteX174" fmla="*/ 137636 w 405955"/>
                <a:gd name="connsiteY174" fmla="*/ 497396 h 624935"/>
                <a:gd name="connsiteX175" fmla="*/ 145542 w 405955"/>
                <a:gd name="connsiteY175" fmla="*/ 497110 h 624935"/>
                <a:gd name="connsiteX176" fmla="*/ 147542 w 405955"/>
                <a:gd name="connsiteY176" fmla="*/ 490347 h 624935"/>
                <a:gd name="connsiteX177" fmla="*/ 142018 w 405955"/>
                <a:gd name="connsiteY177" fmla="*/ 476917 h 624935"/>
                <a:gd name="connsiteX178" fmla="*/ 143542 w 405955"/>
                <a:gd name="connsiteY178" fmla="*/ 468630 h 624935"/>
                <a:gd name="connsiteX179" fmla="*/ 135160 w 405955"/>
                <a:gd name="connsiteY179" fmla="*/ 458534 h 624935"/>
                <a:gd name="connsiteX180" fmla="*/ 128492 w 405955"/>
                <a:gd name="connsiteY180" fmla="*/ 436817 h 624935"/>
                <a:gd name="connsiteX181" fmla="*/ 116205 w 405955"/>
                <a:gd name="connsiteY181" fmla="*/ 431673 h 624935"/>
                <a:gd name="connsiteX182" fmla="*/ 118586 w 405955"/>
                <a:gd name="connsiteY182" fmla="*/ 426911 h 624935"/>
                <a:gd name="connsiteX183" fmla="*/ 110966 w 405955"/>
                <a:gd name="connsiteY183" fmla="*/ 405956 h 624935"/>
                <a:gd name="connsiteX184" fmla="*/ 122396 w 405955"/>
                <a:gd name="connsiteY184" fmla="*/ 400241 h 624935"/>
                <a:gd name="connsiteX185" fmla="*/ 126587 w 405955"/>
                <a:gd name="connsiteY185" fmla="*/ 394335 h 624935"/>
                <a:gd name="connsiteX186" fmla="*/ 119634 w 405955"/>
                <a:gd name="connsiteY186" fmla="*/ 382429 h 624935"/>
                <a:gd name="connsiteX187" fmla="*/ 113824 w 405955"/>
                <a:gd name="connsiteY187" fmla="*/ 378333 h 624935"/>
                <a:gd name="connsiteX188" fmla="*/ 109347 w 405955"/>
                <a:gd name="connsiteY188" fmla="*/ 379857 h 624935"/>
                <a:gd name="connsiteX189" fmla="*/ 107061 w 405955"/>
                <a:gd name="connsiteY189" fmla="*/ 364998 h 624935"/>
                <a:gd name="connsiteX190" fmla="*/ 83439 w 405955"/>
                <a:gd name="connsiteY190" fmla="*/ 356235 h 624935"/>
                <a:gd name="connsiteX191" fmla="*/ 76010 w 405955"/>
                <a:gd name="connsiteY191" fmla="*/ 348234 h 624935"/>
                <a:gd name="connsiteX192" fmla="*/ 68580 w 405955"/>
                <a:gd name="connsiteY192" fmla="*/ 330232 h 624935"/>
                <a:gd name="connsiteX193" fmla="*/ 60960 w 405955"/>
                <a:gd name="connsiteY193" fmla="*/ 325755 h 624935"/>
                <a:gd name="connsiteX194" fmla="*/ 51721 w 405955"/>
                <a:gd name="connsiteY194" fmla="*/ 333280 h 624935"/>
                <a:gd name="connsiteX195" fmla="*/ 47435 w 405955"/>
                <a:gd name="connsiteY195" fmla="*/ 334042 h 624935"/>
                <a:gd name="connsiteX196" fmla="*/ 41815 w 405955"/>
                <a:gd name="connsiteY196" fmla="*/ 329184 h 624935"/>
                <a:gd name="connsiteX197" fmla="*/ 37910 w 405955"/>
                <a:gd name="connsiteY197" fmla="*/ 322040 h 624935"/>
                <a:gd name="connsiteX198" fmla="*/ 51816 w 405955"/>
                <a:gd name="connsiteY198" fmla="*/ 312325 h 624935"/>
                <a:gd name="connsiteX199" fmla="*/ 47339 w 405955"/>
                <a:gd name="connsiteY199" fmla="*/ 308420 h 624935"/>
                <a:gd name="connsiteX200" fmla="*/ 54959 w 405955"/>
                <a:gd name="connsiteY200" fmla="*/ 299752 h 624935"/>
                <a:gd name="connsiteX201" fmla="*/ 46387 w 405955"/>
                <a:gd name="connsiteY201" fmla="*/ 301752 h 624935"/>
                <a:gd name="connsiteX202" fmla="*/ 23527 w 405955"/>
                <a:gd name="connsiteY202" fmla="*/ 296704 h 624935"/>
                <a:gd name="connsiteX203" fmla="*/ 16669 w 405955"/>
                <a:gd name="connsiteY203" fmla="*/ 301752 h 62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405955" h="624935">
                  <a:moveTo>
                    <a:pt x="0" y="298704"/>
                  </a:moveTo>
                  <a:lnTo>
                    <a:pt x="14002" y="292894"/>
                  </a:lnTo>
                  <a:lnTo>
                    <a:pt x="15716" y="285560"/>
                  </a:lnTo>
                  <a:lnTo>
                    <a:pt x="35623" y="282035"/>
                  </a:lnTo>
                  <a:lnTo>
                    <a:pt x="52197" y="286988"/>
                  </a:lnTo>
                  <a:lnTo>
                    <a:pt x="63055" y="282035"/>
                  </a:lnTo>
                  <a:lnTo>
                    <a:pt x="85058" y="281178"/>
                  </a:lnTo>
                  <a:lnTo>
                    <a:pt x="99727" y="267748"/>
                  </a:lnTo>
                  <a:lnTo>
                    <a:pt x="113062" y="261176"/>
                  </a:lnTo>
                  <a:lnTo>
                    <a:pt x="134398" y="256223"/>
                  </a:lnTo>
                  <a:lnTo>
                    <a:pt x="158401" y="257746"/>
                  </a:lnTo>
                  <a:lnTo>
                    <a:pt x="163354" y="245840"/>
                  </a:lnTo>
                  <a:lnTo>
                    <a:pt x="177832" y="242602"/>
                  </a:lnTo>
                  <a:lnTo>
                    <a:pt x="183356" y="232601"/>
                  </a:lnTo>
                  <a:lnTo>
                    <a:pt x="182499" y="221837"/>
                  </a:lnTo>
                  <a:lnTo>
                    <a:pt x="187452" y="211550"/>
                  </a:lnTo>
                  <a:lnTo>
                    <a:pt x="178689" y="191738"/>
                  </a:lnTo>
                  <a:lnTo>
                    <a:pt x="180594" y="181261"/>
                  </a:lnTo>
                  <a:lnTo>
                    <a:pt x="190214" y="171164"/>
                  </a:lnTo>
                  <a:lnTo>
                    <a:pt x="185833" y="148876"/>
                  </a:lnTo>
                  <a:lnTo>
                    <a:pt x="191167" y="121253"/>
                  </a:lnTo>
                  <a:lnTo>
                    <a:pt x="188690" y="115634"/>
                  </a:lnTo>
                  <a:lnTo>
                    <a:pt x="195453" y="92964"/>
                  </a:lnTo>
                  <a:lnTo>
                    <a:pt x="205264" y="80391"/>
                  </a:lnTo>
                  <a:lnTo>
                    <a:pt x="202882" y="73628"/>
                  </a:lnTo>
                  <a:lnTo>
                    <a:pt x="216218" y="62008"/>
                  </a:lnTo>
                  <a:lnTo>
                    <a:pt x="218218" y="46006"/>
                  </a:lnTo>
                  <a:lnTo>
                    <a:pt x="224219" y="35433"/>
                  </a:lnTo>
                  <a:lnTo>
                    <a:pt x="227171" y="33814"/>
                  </a:lnTo>
                  <a:lnTo>
                    <a:pt x="236887" y="38767"/>
                  </a:lnTo>
                  <a:lnTo>
                    <a:pt x="240887" y="36481"/>
                  </a:lnTo>
                  <a:lnTo>
                    <a:pt x="241173" y="16954"/>
                  </a:lnTo>
                  <a:lnTo>
                    <a:pt x="265176" y="14002"/>
                  </a:lnTo>
                  <a:lnTo>
                    <a:pt x="279178" y="2477"/>
                  </a:lnTo>
                  <a:lnTo>
                    <a:pt x="297371" y="0"/>
                  </a:lnTo>
                  <a:lnTo>
                    <a:pt x="301466" y="2572"/>
                  </a:lnTo>
                  <a:lnTo>
                    <a:pt x="301943" y="22574"/>
                  </a:lnTo>
                  <a:lnTo>
                    <a:pt x="309848" y="37433"/>
                  </a:lnTo>
                  <a:lnTo>
                    <a:pt x="308515" y="44672"/>
                  </a:lnTo>
                  <a:lnTo>
                    <a:pt x="322040" y="49625"/>
                  </a:lnTo>
                  <a:lnTo>
                    <a:pt x="323755" y="60960"/>
                  </a:lnTo>
                  <a:lnTo>
                    <a:pt x="322612" y="66580"/>
                  </a:lnTo>
                  <a:lnTo>
                    <a:pt x="304229" y="85820"/>
                  </a:lnTo>
                  <a:lnTo>
                    <a:pt x="296037" y="99822"/>
                  </a:lnTo>
                  <a:lnTo>
                    <a:pt x="291084" y="101441"/>
                  </a:lnTo>
                  <a:lnTo>
                    <a:pt x="287750" y="129731"/>
                  </a:lnTo>
                  <a:lnTo>
                    <a:pt x="281273" y="145161"/>
                  </a:lnTo>
                  <a:lnTo>
                    <a:pt x="267176" y="157829"/>
                  </a:lnTo>
                  <a:lnTo>
                    <a:pt x="266224" y="163640"/>
                  </a:lnTo>
                  <a:lnTo>
                    <a:pt x="274225" y="172021"/>
                  </a:lnTo>
                  <a:lnTo>
                    <a:pt x="304610" y="188024"/>
                  </a:lnTo>
                  <a:lnTo>
                    <a:pt x="328041" y="193643"/>
                  </a:lnTo>
                  <a:lnTo>
                    <a:pt x="347663" y="188119"/>
                  </a:lnTo>
                  <a:lnTo>
                    <a:pt x="358616" y="197168"/>
                  </a:lnTo>
                  <a:lnTo>
                    <a:pt x="367094" y="198311"/>
                  </a:lnTo>
                  <a:lnTo>
                    <a:pt x="379095" y="212598"/>
                  </a:lnTo>
                  <a:lnTo>
                    <a:pt x="376714" y="219933"/>
                  </a:lnTo>
                  <a:lnTo>
                    <a:pt x="390430" y="227743"/>
                  </a:lnTo>
                  <a:lnTo>
                    <a:pt x="405955" y="231172"/>
                  </a:lnTo>
                  <a:lnTo>
                    <a:pt x="405955" y="231172"/>
                  </a:lnTo>
                  <a:lnTo>
                    <a:pt x="402717" y="245269"/>
                  </a:lnTo>
                  <a:lnTo>
                    <a:pt x="387001" y="247745"/>
                  </a:lnTo>
                  <a:lnTo>
                    <a:pt x="384143" y="258033"/>
                  </a:lnTo>
                  <a:lnTo>
                    <a:pt x="372713" y="259271"/>
                  </a:lnTo>
                  <a:lnTo>
                    <a:pt x="372904" y="265176"/>
                  </a:lnTo>
                  <a:lnTo>
                    <a:pt x="363664" y="271082"/>
                  </a:lnTo>
                  <a:lnTo>
                    <a:pt x="370904" y="279559"/>
                  </a:lnTo>
                  <a:lnTo>
                    <a:pt x="361188" y="290703"/>
                  </a:lnTo>
                  <a:lnTo>
                    <a:pt x="358235" y="308134"/>
                  </a:lnTo>
                  <a:lnTo>
                    <a:pt x="359664" y="322802"/>
                  </a:lnTo>
                  <a:lnTo>
                    <a:pt x="363664" y="327755"/>
                  </a:lnTo>
                  <a:lnTo>
                    <a:pt x="360331" y="329089"/>
                  </a:lnTo>
                  <a:lnTo>
                    <a:pt x="367189" y="337852"/>
                  </a:lnTo>
                  <a:lnTo>
                    <a:pt x="363664" y="347663"/>
                  </a:lnTo>
                  <a:lnTo>
                    <a:pt x="359950" y="343567"/>
                  </a:lnTo>
                  <a:lnTo>
                    <a:pt x="360140" y="350806"/>
                  </a:lnTo>
                  <a:lnTo>
                    <a:pt x="360140" y="350806"/>
                  </a:lnTo>
                  <a:lnTo>
                    <a:pt x="346805" y="340805"/>
                  </a:lnTo>
                  <a:lnTo>
                    <a:pt x="338614" y="344424"/>
                  </a:lnTo>
                  <a:lnTo>
                    <a:pt x="330803" y="342900"/>
                  </a:lnTo>
                  <a:lnTo>
                    <a:pt x="328994" y="346520"/>
                  </a:lnTo>
                  <a:lnTo>
                    <a:pt x="314706" y="340900"/>
                  </a:lnTo>
                  <a:lnTo>
                    <a:pt x="314039" y="347567"/>
                  </a:lnTo>
                  <a:lnTo>
                    <a:pt x="301180" y="339757"/>
                  </a:lnTo>
                  <a:lnTo>
                    <a:pt x="297275" y="349568"/>
                  </a:lnTo>
                  <a:lnTo>
                    <a:pt x="293561" y="345091"/>
                  </a:lnTo>
                  <a:lnTo>
                    <a:pt x="279940" y="342995"/>
                  </a:lnTo>
                  <a:lnTo>
                    <a:pt x="284607" y="354806"/>
                  </a:lnTo>
                  <a:lnTo>
                    <a:pt x="283369" y="368903"/>
                  </a:lnTo>
                  <a:lnTo>
                    <a:pt x="278987" y="367951"/>
                  </a:lnTo>
                  <a:lnTo>
                    <a:pt x="276415" y="371951"/>
                  </a:lnTo>
                  <a:lnTo>
                    <a:pt x="271367" y="366332"/>
                  </a:lnTo>
                  <a:lnTo>
                    <a:pt x="278416" y="378809"/>
                  </a:lnTo>
                  <a:lnTo>
                    <a:pt x="284036" y="380048"/>
                  </a:lnTo>
                  <a:lnTo>
                    <a:pt x="281464" y="384239"/>
                  </a:lnTo>
                  <a:lnTo>
                    <a:pt x="285750" y="390430"/>
                  </a:lnTo>
                  <a:lnTo>
                    <a:pt x="282130" y="400812"/>
                  </a:lnTo>
                  <a:lnTo>
                    <a:pt x="284512" y="404908"/>
                  </a:lnTo>
                  <a:lnTo>
                    <a:pt x="276796" y="400621"/>
                  </a:lnTo>
                  <a:lnTo>
                    <a:pt x="269272" y="403860"/>
                  </a:lnTo>
                  <a:lnTo>
                    <a:pt x="264319" y="418243"/>
                  </a:lnTo>
                  <a:lnTo>
                    <a:pt x="259271" y="420243"/>
                  </a:lnTo>
                  <a:lnTo>
                    <a:pt x="260890" y="428720"/>
                  </a:lnTo>
                  <a:lnTo>
                    <a:pt x="249746" y="427577"/>
                  </a:lnTo>
                  <a:lnTo>
                    <a:pt x="268796" y="441293"/>
                  </a:lnTo>
                  <a:lnTo>
                    <a:pt x="264890" y="450628"/>
                  </a:lnTo>
                  <a:lnTo>
                    <a:pt x="268891" y="455009"/>
                  </a:lnTo>
                  <a:lnTo>
                    <a:pt x="268129" y="468535"/>
                  </a:lnTo>
                  <a:lnTo>
                    <a:pt x="263462" y="466535"/>
                  </a:lnTo>
                  <a:lnTo>
                    <a:pt x="266033" y="472250"/>
                  </a:lnTo>
                  <a:lnTo>
                    <a:pt x="272701" y="474155"/>
                  </a:lnTo>
                  <a:lnTo>
                    <a:pt x="275082" y="468821"/>
                  </a:lnTo>
                  <a:lnTo>
                    <a:pt x="281559" y="472916"/>
                  </a:lnTo>
                  <a:lnTo>
                    <a:pt x="288417" y="472345"/>
                  </a:lnTo>
                  <a:lnTo>
                    <a:pt x="298418" y="479965"/>
                  </a:lnTo>
                  <a:lnTo>
                    <a:pt x="306324" y="478060"/>
                  </a:lnTo>
                  <a:lnTo>
                    <a:pt x="316706" y="494443"/>
                  </a:lnTo>
                  <a:lnTo>
                    <a:pt x="320612" y="492538"/>
                  </a:lnTo>
                  <a:lnTo>
                    <a:pt x="320707" y="513969"/>
                  </a:lnTo>
                  <a:lnTo>
                    <a:pt x="314515" y="519684"/>
                  </a:lnTo>
                  <a:lnTo>
                    <a:pt x="319659" y="522256"/>
                  </a:lnTo>
                  <a:lnTo>
                    <a:pt x="309086" y="528638"/>
                  </a:lnTo>
                  <a:lnTo>
                    <a:pt x="318326" y="540734"/>
                  </a:lnTo>
                  <a:lnTo>
                    <a:pt x="314896" y="540449"/>
                  </a:lnTo>
                  <a:lnTo>
                    <a:pt x="316325" y="546068"/>
                  </a:lnTo>
                  <a:lnTo>
                    <a:pt x="312325" y="545116"/>
                  </a:lnTo>
                  <a:lnTo>
                    <a:pt x="311563" y="550259"/>
                  </a:lnTo>
                  <a:lnTo>
                    <a:pt x="307277" y="549593"/>
                  </a:lnTo>
                  <a:lnTo>
                    <a:pt x="304990" y="554546"/>
                  </a:lnTo>
                  <a:lnTo>
                    <a:pt x="297847" y="552641"/>
                  </a:lnTo>
                  <a:lnTo>
                    <a:pt x="295846" y="559213"/>
                  </a:lnTo>
                  <a:lnTo>
                    <a:pt x="289274" y="553403"/>
                  </a:lnTo>
                  <a:lnTo>
                    <a:pt x="284321" y="555403"/>
                  </a:lnTo>
                  <a:lnTo>
                    <a:pt x="272224" y="550069"/>
                  </a:lnTo>
                  <a:lnTo>
                    <a:pt x="260032" y="557498"/>
                  </a:lnTo>
                  <a:lnTo>
                    <a:pt x="264700" y="573691"/>
                  </a:lnTo>
                  <a:lnTo>
                    <a:pt x="260509" y="582168"/>
                  </a:lnTo>
                  <a:lnTo>
                    <a:pt x="265081" y="589217"/>
                  </a:lnTo>
                  <a:lnTo>
                    <a:pt x="263843" y="592646"/>
                  </a:lnTo>
                  <a:lnTo>
                    <a:pt x="268034" y="594075"/>
                  </a:lnTo>
                  <a:lnTo>
                    <a:pt x="267176" y="606838"/>
                  </a:lnTo>
                  <a:lnTo>
                    <a:pt x="250698" y="624935"/>
                  </a:lnTo>
                  <a:lnTo>
                    <a:pt x="237172" y="609695"/>
                  </a:lnTo>
                  <a:lnTo>
                    <a:pt x="235458" y="599313"/>
                  </a:lnTo>
                  <a:lnTo>
                    <a:pt x="230219" y="599409"/>
                  </a:lnTo>
                  <a:lnTo>
                    <a:pt x="228219" y="595408"/>
                  </a:lnTo>
                  <a:lnTo>
                    <a:pt x="220313" y="606552"/>
                  </a:lnTo>
                  <a:lnTo>
                    <a:pt x="213931" y="596456"/>
                  </a:lnTo>
                  <a:lnTo>
                    <a:pt x="216694" y="591884"/>
                  </a:lnTo>
                  <a:lnTo>
                    <a:pt x="195358" y="598742"/>
                  </a:lnTo>
                  <a:lnTo>
                    <a:pt x="195263" y="591312"/>
                  </a:lnTo>
                  <a:lnTo>
                    <a:pt x="213741" y="587502"/>
                  </a:lnTo>
                  <a:lnTo>
                    <a:pt x="213074" y="592550"/>
                  </a:lnTo>
                  <a:lnTo>
                    <a:pt x="217646" y="585692"/>
                  </a:lnTo>
                  <a:lnTo>
                    <a:pt x="209264" y="586359"/>
                  </a:lnTo>
                  <a:lnTo>
                    <a:pt x="209455" y="582168"/>
                  </a:lnTo>
                  <a:lnTo>
                    <a:pt x="194120" y="578358"/>
                  </a:lnTo>
                  <a:lnTo>
                    <a:pt x="188023" y="587121"/>
                  </a:lnTo>
                  <a:lnTo>
                    <a:pt x="185166" y="575405"/>
                  </a:lnTo>
                  <a:lnTo>
                    <a:pt x="182118" y="575786"/>
                  </a:lnTo>
                  <a:lnTo>
                    <a:pt x="170021" y="558260"/>
                  </a:lnTo>
                  <a:lnTo>
                    <a:pt x="171926" y="554069"/>
                  </a:lnTo>
                  <a:lnTo>
                    <a:pt x="176879" y="555689"/>
                  </a:lnTo>
                  <a:lnTo>
                    <a:pt x="176879" y="551593"/>
                  </a:lnTo>
                  <a:lnTo>
                    <a:pt x="164211" y="550164"/>
                  </a:lnTo>
                  <a:lnTo>
                    <a:pt x="154591" y="558356"/>
                  </a:lnTo>
                  <a:lnTo>
                    <a:pt x="153162" y="552736"/>
                  </a:lnTo>
                  <a:lnTo>
                    <a:pt x="145637" y="552926"/>
                  </a:lnTo>
                  <a:lnTo>
                    <a:pt x="141161" y="548735"/>
                  </a:lnTo>
                  <a:lnTo>
                    <a:pt x="137351" y="538829"/>
                  </a:lnTo>
                  <a:lnTo>
                    <a:pt x="131254" y="541211"/>
                  </a:lnTo>
                  <a:lnTo>
                    <a:pt x="134017" y="533495"/>
                  </a:lnTo>
                  <a:lnTo>
                    <a:pt x="126492" y="528257"/>
                  </a:lnTo>
                  <a:lnTo>
                    <a:pt x="125825" y="509873"/>
                  </a:lnTo>
                  <a:lnTo>
                    <a:pt x="137636" y="497396"/>
                  </a:lnTo>
                  <a:lnTo>
                    <a:pt x="145542" y="497110"/>
                  </a:lnTo>
                  <a:lnTo>
                    <a:pt x="147542" y="490347"/>
                  </a:lnTo>
                  <a:lnTo>
                    <a:pt x="142018" y="476917"/>
                  </a:lnTo>
                  <a:lnTo>
                    <a:pt x="143542" y="468630"/>
                  </a:lnTo>
                  <a:lnTo>
                    <a:pt x="135160" y="458534"/>
                  </a:lnTo>
                  <a:lnTo>
                    <a:pt x="128492" y="436817"/>
                  </a:lnTo>
                  <a:lnTo>
                    <a:pt x="116205" y="431673"/>
                  </a:lnTo>
                  <a:lnTo>
                    <a:pt x="118586" y="426911"/>
                  </a:lnTo>
                  <a:lnTo>
                    <a:pt x="110966" y="405956"/>
                  </a:lnTo>
                  <a:lnTo>
                    <a:pt x="122396" y="400241"/>
                  </a:lnTo>
                  <a:lnTo>
                    <a:pt x="126587" y="394335"/>
                  </a:lnTo>
                  <a:lnTo>
                    <a:pt x="119634" y="382429"/>
                  </a:lnTo>
                  <a:lnTo>
                    <a:pt x="113824" y="378333"/>
                  </a:lnTo>
                  <a:lnTo>
                    <a:pt x="109347" y="379857"/>
                  </a:lnTo>
                  <a:lnTo>
                    <a:pt x="107061" y="364998"/>
                  </a:lnTo>
                  <a:lnTo>
                    <a:pt x="83439" y="356235"/>
                  </a:lnTo>
                  <a:lnTo>
                    <a:pt x="76010" y="348234"/>
                  </a:lnTo>
                  <a:lnTo>
                    <a:pt x="68580" y="330232"/>
                  </a:lnTo>
                  <a:lnTo>
                    <a:pt x="60960" y="325755"/>
                  </a:lnTo>
                  <a:lnTo>
                    <a:pt x="51721" y="333280"/>
                  </a:lnTo>
                  <a:lnTo>
                    <a:pt x="47435" y="334042"/>
                  </a:lnTo>
                  <a:lnTo>
                    <a:pt x="41815" y="329184"/>
                  </a:lnTo>
                  <a:lnTo>
                    <a:pt x="37910" y="322040"/>
                  </a:lnTo>
                  <a:lnTo>
                    <a:pt x="51816" y="312325"/>
                  </a:lnTo>
                  <a:lnTo>
                    <a:pt x="47339" y="308420"/>
                  </a:lnTo>
                  <a:lnTo>
                    <a:pt x="54959" y="299752"/>
                  </a:lnTo>
                  <a:lnTo>
                    <a:pt x="46387" y="301752"/>
                  </a:lnTo>
                  <a:lnTo>
                    <a:pt x="23527" y="296704"/>
                  </a:lnTo>
                  <a:lnTo>
                    <a:pt x="16669" y="301752"/>
                  </a:lnTo>
                  <a:close/>
                </a:path>
              </a:pathLst>
            </a:custGeom>
            <a:grpFill/>
            <a:ln w="3175" cap="flat">
              <a:solidFill>
                <a:schemeClr val="bg1">
                  <a:lumMod val="50000"/>
                </a:schemeClr>
              </a:solid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ED5EFB89-D04E-2569-2A8D-4DC09A331121}"/>
                </a:ext>
              </a:extLst>
            </p:cNvPr>
            <p:cNvSpPr/>
            <p:nvPr/>
          </p:nvSpPr>
          <p:spPr>
            <a:xfrm>
              <a:off x="5622226" y="3545490"/>
              <a:ext cx="1644014" cy="1148524"/>
            </a:xfrm>
            <a:custGeom>
              <a:avLst/>
              <a:gdLst>
                <a:gd name="connsiteX0" fmla="*/ 427196 w 1644014"/>
                <a:gd name="connsiteY0" fmla="*/ 26003 h 1148524"/>
                <a:gd name="connsiteX1" fmla="*/ 430149 w 1644014"/>
                <a:gd name="connsiteY1" fmla="*/ 29718 h 1148524"/>
                <a:gd name="connsiteX2" fmla="*/ 438055 w 1644014"/>
                <a:gd name="connsiteY2" fmla="*/ 29146 h 1148524"/>
                <a:gd name="connsiteX3" fmla="*/ 446818 w 1644014"/>
                <a:gd name="connsiteY3" fmla="*/ 24193 h 1148524"/>
                <a:gd name="connsiteX4" fmla="*/ 450914 w 1644014"/>
                <a:gd name="connsiteY4" fmla="*/ 27241 h 1148524"/>
                <a:gd name="connsiteX5" fmla="*/ 469392 w 1644014"/>
                <a:gd name="connsiteY5" fmla="*/ 19431 h 1148524"/>
                <a:gd name="connsiteX6" fmla="*/ 485870 w 1644014"/>
                <a:gd name="connsiteY6" fmla="*/ 18097 h 1148524"/>
                <a:gd name="connsiteX7" fmla="*/ 492633 w 1644014"/>
                <a:gd name="connsiteY7" fmla="*/ 7715 h 1148524"/>
                <a:gd name="connsiteX8" fmla="*/ 517589 w 1644014"/>
                <a:gd name="connsiteY8" fmla="*/ 13049 h 1148524"/>
                <a:gd name="connsiteX9" fmla="*/ 533876 w 1644014"/>
                <a:gd name="connsiteY9" fmla="*/ 8668 h 1148524"/>
                <a:gd name="connsiteX10" fmla="*/ 538925 w 1644014"/>
                <a:gd name="connsiteY10" fmla="*/ 12668 h 1148524"/>
                <a:gd name="connsiteX11" fmla="*/ 553879 w 1644014"/>
                <a:gd name="connsiteY11" fmla="*/ 11430 h 1148524"/>
                <a:gd name="connsiteX12" fmla="*/ 568833 w 1644014"/>
                <a:gd name="connsiteY12" fmla="*/ 8668 h 1148524"/>
                <a:gd name="connsiteX13" fmla="*/ 571119 w 1644014"/>
                <a:gd name="connsiteY13" fmla="*/ 3524 h 1148524"/>
                <a:gd name="connsiteX14" fmla="*/ 583978 w 1644014"/>
                <a:gd name="connsiteY14" fmla="*/ 0 h 1148524"/>
                <a:gd name="connsiteX15" fmla="*/ 587216 w 1644014"/>
                <a:gd name="connsiteY15" fmla="*/ 5048 h 1148524"/>
                <a:gd name="connsiteX16" fmla="*/ 629317 w 1644014"/>
                <a:gd name="connsiteY16" fmla="*/ 4953 h 1148524"/>
                <a:gd name="connsiteX17" fmla="*/ 641699 w 1644014"/>
                <a:gd name="connsiteY17" fmla="*/ 15526 h 1148524"/>
                <a:gd name="connsiteX18" fmla="*/ 662083 w 1644014"/>
                <a:gd name="connsiteY18" fmla="*/ 18479 h 1148524"/>
                <a:gd name="connsiteX19" fmla="*/ 664559 w 1644014"/>
                <a:gd name="connsiteY19" fmla="*/ 15145 h 1148524"/>
                <a:gd name="connsiteX20" fmla="*/ 692753 w 1644014"/>
                <a:gd name="connsiteY20" fmla="*/ 25241 h 1148524"/>
                <a:gd name="connsiteX21" fmla="*/ 708946 w 1644014"/>
                <a:gd name="connsiteY21" fmla="*/ 21146 h 1148524"/>
                <a:gd name="connsiteX22" fmla="*/ 724091 w 1644014"/>
                <a:gd name="connsiteY22" fmla="*/ 41529 h 1148524"/>
                <a:gd name="connsiteX23" fmla="*/ 734473 w 1644014"/>
                <a:gd name="connsiteY23" fmla="*/ 49435 h 1148524"/>
                <a:gd name="connsiteX24" fmla="*/ 742474 w 1644014"/>
                <a:gd name="connsiteY24" fmla="*/ 50482 h 1148524"/>
                <a:gd name="connsiteX25" fmla="*/ 744474 w 1644014"/>
                <a:gd name="connsiteY25" fmla="*/ 57436 h 1148524"/>
                <a:gd name="connsiteX26" fmla="*/ 756666 w 1644014"/>
                <a:gd name="connsiteY26" fmla="*/ 70866 h 1148524"/>
                <a:gd name="connsiteX27" fmla="*/ 765429 w 1644014"/>
                <a:gd name="connsiteY27" fmla="*/ 75057 h 1148524"/>
                <a:gd name="connsiteX28" fmla="*/ 766858 w 1644014"/>
                <a:gd name="connsiteY28" fmla="*/ 71628 h 1148524"/>
                <a:gd name="connsiteX29" fmla="*/ 782098 w 1644014"/>
                <a:gd name="connsiteY29" fmla="*/ 88011 h 1148524"/>
                <a:gd name="connsiteX30" fmla="*/ 799433 w 1644014"/>
                <a:gd name="connsiteY30" fmla="*/ 92202 h 1148524"/>
                <a:gd name="connsiteX31" fmla="*/ 800481 w 1644014"/>
                <a:gd name="connsiteY31" fmla="*/ 101727 h 1148524"/>
                <a:gd name="connsiteX32" fmla="*/ 805529 w 1644014"/>
                <a:gd name="connsiteY32" fmla="*/ 106775 h 1148524"/>
                <a:gd name="connsiteX33" fmla="*/ 811054 w 1644014"/>
                <a:gd name="connsiteY33" fmla="*/ 102965 h 1148524"/>
                <a:gd name="connsiteX34" fmla="*/ 821531 w 1644014"/>
                <a:gd name="connsiteY34" fmla="*/ 111157 h 1148524"/>
                <a:gd name="connsiteX35" fmla="*/ 832580 w 1644014"/>
                <a:gd name="connsiteY35" fmla="*/ 108299 h 1148524"/>
                <a:gd name="connsiteX36" fmla="*/ 857250 w 1644014"/>
                <a:gd name="connsiteY36" fmla="*/ 124015 h 1148524"/>
                <a:gd name="connsiteX37" fmla="*/ 856107 w 1644014"/>
                <a:gd name="connsiteY37" fmla="*/ 133921 h 1148524"/>
                <a:gd name="connsiteX38" fmla="*/ 859631 w 1644014"/>
                <a:gd name="connsiteY38" fmla="*/ 137446 h 1148524"/>
                <a:gd name="connsiteX39" fmla="*/ 869537 w 1644014"/>
                <a:gd name="connsiteY39" fmla="*/ 141637 h 1148524"/>
                <a:gd name="connsiteX40" fmla="*/ 878491 w 1644014"/>
                <a:gd name="connsiteY40" fmla="*/ 140875 h 1148524"/>
                <a:gd name="connsiteX41" fmla="*/ 891635 w 1644014"/>
                <a:gd name="connsiteY41" fmla="*/ 151162 h 1148524"/>
                <a:gd name="connsiteX42" fmla="*/ 909733 w 1644014"/>
                <a:gd name="connsiteY42" fmla="*/ 154019 h 1148524"/>
                <a:gd name="connsiteX43" fmla="*/ 913638 w 1644014"/>
                <a:gd name="connsiteY43" fmla="*/ 115443 h 1148524"/>
                <a:gd name="connsiteX44" fmla="*/ 907256 w 1644014"/>
                <a:gd name="connsiteY44" fmla="*/ 110680 h 1148524"/>
                <a:gd name="connsiteX45" fmla="*/ 906971 w 1644014"/>
                <a:gd name="connsiteY45" fmla="*/ 102203 h 1148524"/>
                <a:gd name="connsiteX46" fmla="*/ 913067 w 1644014"/>
                <a:gd name="connsiteY46" fmla="*/ 97917 h 1148524"/>
                <a:gd name="connsiteX47" fmla="*/ 910781 w 1644014"/>
                <a:gd name="connsiteY47" fmla="*/ 80105 h 1148524"/>
                <a:gd name="connsiteX48" fmla="*/ 913638 w 1644014"/>
                <a:gd name="connsiteY48" fmla="*/ 75533 h 1148524"/>
                <a:gd name="connsiteX49" fmla="*/ 909447 w 1644014"/>
                <a:gd name="connsiteY49" fmla="*/ 71056 h 1148524"/>
                <a:gd name="connsiteX50" fmla="*/ 913733 w 1644014"/>
                <a:gd name="connsiteY50" fmla="*/ 63341 h 1148524"/>
                <a:gd name="connsiteX51" fmla="*/ 914305 w 1644014"/>
                <a:gd name="connsiteY51" fmla="*/ 44101 h 1148524"/>
                <a:gd name="connsiteX52" fmla="*/ 907828 w 1644014"/>
                <a:gd name="connsiteY52" fmla="*/ 36195 h 1148524"/>
                <a:gd name="connsiteX53" fmla="*/ 917639 w 1644014"/>
                <a:gd name="connsiteY53" fmla="*/ 21146 h 1148524"/>
                <a:gd name="connsiteX54" fmla="*/ 956215 w 1644014"/>
                <a:gd name="connsiteY54" fmla="*/ 26765 h 1148524"/>
                <a:gd name="connsiteX55" fmla="*/ 974693 w 1644014"/>
                <a:gd name="connsiteY55" fmla="*/ 40481 h 1148524"/>
                <a:gd name="connsiteX56" fmla="*/ 996220 w 1644014"/>
                <a:gd name="connsiteY56" fmla="*/ 50959 h 1148524"/>
                <a:gd name="connsiteX57" fmla="*/ 998887 w 1644014"/>
                <a:gd name="connsiteY57" fmla="*/ 58198 h 1148524"/>
                <a:gd name="connsiteX58" fmla="*/ 1036701 w 1644014"/>
                <a:gd name="connsiteY58" fmla="*/ 74390 h 1148524"/>
                <a:gd name="connsiteX59" fmla="*/ 1045464 w 1644014"/>
                <a:gd name="connsiteY59" fmla="*/ 83915 h 1148524"/>
                <a:gd name="connsiteX60" fmla="*/ 1067372 w 1644014"/>
                <a:gd name="connsiteY60" fmla="*/ 59531 h 1148524"/>
                <a:gd name="connsiteX61" fmla="*/ 1069753 w 1644014"/>
                <a:gd name="connsiteY61" fmla="*/ 46863 h 1148524"/>
                <a:gd name="connsiteX62" fmla="*/ 1080992 w 1644014"/>
                <a:gd name="connsiteY62" fmla="*/ 48006 h 1148524"/>
                <a:gd name="connsiteX63" fmla="*/ 1089851 w 1644014"/>
                <a:gd name="connsiteY63" fmla="*/ 59817 h 1148524"/>
                <a:gd name="connsiteX64" fmla="*/ 1100518 w 1644014"/>
                <a:gd name="connsiteY64" fmla="*/ 59626 h 1148524"/>
                <a:gd name="connsiteX65" fmla="*/ 1104900 w 1644014"/>
                <a:gd name="connsiteY65" fmla="*/ 62770 h 1148524"/>
                <a:gd name="connsiteX66" fmla="*/ 1126427 w 1644014"/>
                <a:gd name="connsiteY66" fmla="*/ 39529 h 1148524"/>
                <a:gd name="connsiteX67" fmla="*/ 1133380 w 1644014"/>
                <a:gd name="connsiteY67" fmla="*/ 39529 h 1148524"/>
                <a:gd name="connsiteX68" fmla="*/ 1154621 w 1644014"/>
                <a:gd name="connsiteY68" fmla="*/ 58674 h 1148524"/>
                <a:gd name="connsiteX69" fmla="*/ 1157859 w 1644014"/>
                <a:gd name="connsiteY69" fmla="*/ 55150 h 1148524"/>
                <a:gd name="connsiteX70" fmla="*/ 1168051 w 1644014"/>
                <a:gd name="connsiteY70" fmla="*/ 60007 h 1148524"/>
                <a:gd name="connsiteX71" fmla="*/ 1163384 w 1644014"/>
                <a:gd name="connsiteY71" fmla="*/ 68389 h 1148524"/>
                <a:gd name="connsiteX72" fmla="*/ 1198626 w 1644014"/>
                <a:gd name="connsiteY72" fmla="*/ 95917 h 1148524"/>
                <a:gd name="connsiteX73" fmla="*/ 1209008 w 1644014"/>
                <a:gd name="connsiteY73" fmla="*/ 113252 h 1148524"/>
                <a:gd name="connsiteX74" fmla="*/ 1216152 w 1644014"/>
                <a:gd name="connsiteY74" fmla="*/ 112014 h 1148524"/>
                <a:gd name="connsiteX75" fmla="*/ 1219105 w 1644014"/>
                <a:gd name="connsiteY75" fmla="*/ 122206 h 1148524"/>
                <a:gd name="connsiteX76" fmla="*/ 1236821 w 1644014"/>
                <a:gd name="connsiteY76" fmla="*/ 139065 h 1148524"/>
                <a:gd name="connsiteX77" fmla="*/ 1285494 w 1644014"/>
                <a:gd name="connsiteY77" fmla="*/ 162877 h 1148524"/>
                <a:gd name="connsiteX78" fmla="*/ 1296448 w 1644014"/>
                <a:gd name="connsiteY78" fmla="*/ 172593 h 1148524"/>
                <a:gd name="connsiteX79" fmla="*/ 1294924 w 1644014"/>
                <a:gd name="connsiteY79" fmla="*/ 155543 h 1148524"/>
                <a:gd name="connsiteX80" fmla="*/ 1290447 w 1644014"/>
                <a:gd name="connsiteY80" fmla="*/ 153733 h 1148524"/>
                <a:gd name="connsiteX81" fmla="*/ 1285399 w 1644014"/>
                <a:gd name="connsiteY81" fmla="*/ 143161 h 1148524"/>
                <a:gd name="connsiteX82" fmla="*/ 1289685 w 1644014"/>
                <a:gd name="connsiteY82" fmla="*/ 138970 h 1148524"/>
                <a:gd name="connsiteX83" fmla="*/ 1289018 w 1644014"/>
                <a:gd name="connsiteY83" fmla="*/ 130683 h 1148524"/>
                <a:gd name="connsiteX84" fmla="*/ 1301782 w 1644014"/>
                <a:gd name="connsiteY84" fmla="*/ 136017 h 1148524"/>
                <a:gd name="connsiteX85" fmla="*/ 1306735 w 1644014"/>
                <a:gd name="connsiteY85" fmla="*/ 148971 h 1148524"/>
                <a:gd name="connsiteX86" fmla="*/ 1311878 w 1644014"/>
                <a:gd name="connsiteY86" fmla="*/ 147161 h 1148524"/>
                <a:gd name="connsiteX87" fmla="*/ 1315498 w 1644014"/>
                <a:gd name="connsiteY87" fmla="*/ 156972 h 1148524"/>
                <a:gd name="connsiteX88" fmla="*/ 1327404 w 1644014"/>
                <a:gd name="connsiteY88" fmla="*/ 160210 h 1148524"/>
                <a:gd name="connsiteX89" fmla="*/ 1330166 w 1644014"/>
                <a:gd name="connsiteY89" fmla="*/ 164878 h 1148524"/>
                <a:gd name="connsiteX90" fmla="*/ 1334452 w 1644014"/>
                <a:gd name="connsiteY90" fmla="*/ 162211 h 1148524"/>
                <a:gd name="connsiteX91" fmla="*/ 1347026 w 1644014"/>
                <a:gd name="connsiteY91" fmla="*/ 168021 h 1148524"/>
                <a:gd name="connsiteX92" fmla="*/ 1351502 w 1644014"/>
                <a:gd name="connsiteY92" fmla="*/ 189929 h 1148524"/>
                <a:gd name="connsiteX93" fmla="*/ 1374458 w 1644014"/>
                <a:gd name="connsiteY93" fmla="*/ 198120 h 1148524"/>
                <a:gd name="connsiteX94" fmla="*/ 1385507 w 1644014"/>
                <a:gd name="connsiteY94" fmla="*/ 207073 h 1148524"/>
                <a:gd name="connsiteX95" fmla="*/ 1390079 w 1644014"/>
                <a:gd name="connsiteY95" fmla="*/ 204597 h 1148524"/>
                <a:gd name="connsiteX96" fmla="*/ 1407605 w 1644014"/>
                <a:gd name="connsiteY96" fmla="*/ 214122 h 1148524"/>
                <a:gd name="connsiteX97" fmla="*/ 1419606 w 1644014"/>
                <a:gd name="connsiteY97" fmla="*/ 228029 h 1148524"/>
                <a:gd name="connsiteX98" fmla="*/ 1437608 w 1644014"/>
                <a:gd name="connsiteY98" fmla="*/ 236315 h 1148524"/>
                <a:gd name="connsiteX99" fmla="*/ 1473137 w 1644014"/>
                <a:gd name="connsiteY99" fmla="*/ 265462 h 1148524"/>
                <a:gd name="connsiteX100" fmla="*/ 1482281 w 1644014"/>
                <a:gd name="connsiteY100" fmla="*/ 267652 h 1148524"/>
                <a:gd name="connsiteX101" fmla="*/ 1486852 w 1644014"/>
                <a:gd name="connsiteY101" fmla="*/ 277177 h 1148524"/>
                <a:gd name="connsiteX102" fmla="*/ 1496473 w 1644014"/>
                <a:gd name="connsiteY102" fmla="*/ 279463 h 1148524"/>
                <a:gd name="connsiteX103" fmla="*/ 1500188 w 1644014"/>
                <a:gd name="connsiteY103" fmla="*/ 255365 h 1148524"/>
                <a:gd name="connsiteX104" fmla="*/ 1513427 w 1644014"/>
                <a:gd name="connsiteY104" fmla="*/ 240792 h 1148524"/>
                <a:gd name="connsiteX105" fmla="*/ 1515904 w 1644014"/>
                <a:gd name="connsiteY105" fmla="*/ 264509 h 1148524"/>
                <a:gd name="connsiteX106" fmla="*/ 1525429 w 1644014"/>
                <a:gd name="connsiteY106" fmla="*/ 270224 h 1148524"/>
                <a:gd name="connsiteX107" fmla="*/ 1517809 w 1644014"/>
                <a:gd name="connsiteY107" fmla="*/ 285274 h 1148524"/>
                <a:gd name="connsiteX108" fmla="*/ 1529239 w 1644014"/>
                <a:gd name="connsiteY108" fmla="*/ 287464 h 1148524"/>
                <a:gd name="connsiteX109" fmla="*/ 1540288 w 1644014"/>
                <a:gd name="connsiteY109" fmla="*/ 295465 h 1148524"/>
                <a:gd name="connsiteX110" fmla="*/ 1541335 w 1644014"/>
                <a:gd name="connsiteY110" fmla="*/ 292989 h 1148524"/>
                <a:gd name="connsiteX111" fmla="*/ 1558004 w 1644014"/>
                <a:gd name="connsiteY111" fmla="*/ 306896 h 1148524"/>
                <a:gd name="connsiteX112" fmla="*/ 1559624 w 1644014"/>
                <a:gd name="connsiteY112" fmla="*/ 314420 h 1148524"/>
                <a:gd name="connsiteX113" fmla="*/ 1567910 w 1644014"/>
                <a:gd name="connsiteY113" fmla="*/ 313087 h 1148524"/>
                <a:gd name="connsiteX114" fmla="*/ 1574102 w 1644014"/>
                <a:gd name="connsiteY114" fmla="*/ 323183 h 1148524"/>
                <a:gd name="connsiteX115" fmla="*/ 1587341 w 1644014"/>
                <a:gd name="connsiteY115" fmla="*/ 331660 h 1148524"/>
                <a:gd name="connsiteX116" fmla="*/ 1574959 w 1644014"/>
                <a:gd name="connsiteY116" fmla="*/ 343376 h 1148524"/>
                <a:gd name="connsiteX117" fmla="*/ 1575816 w 1644014"/>
                <a:gd name="connsiteY117" fmla="*/ 352425 h 1148524"/>
                <a:gd name="connsiteX118" fmla="*/ 1571054 w 1644014"/>
                <a:gd name="connsiteY118" fmla="*/ 360426 h 1148524"/>
                <a:gd name="connsiteX119" fmla="*/ 1582389 w 1644014"/>
                <a:gd name="connsiteY119" fmla="*/ 368046 h 1148524"/>
                <a:gd name="connsiteX120" fmla="*/ 1584103 w 1644014"/>
                <a:gd name="connsiteY120" fmla="*/ 373571 h 1148524"/>
                <a:gd name="connsiteX121" fmla="*/ 1591914 w 1644014"/>
                <a:gd name="connsiteY121" fmla="*/ 377285 h 1148524"/>
                <a:gd name="connsiteX122" fmla="*/ 1603439 w 1644014"/>
                <a:gd name="connsiteY122" fmla="*/ 391668 h 1148524"/>
                <a:gd name="connsiteX123" fmla="*/ 1588580 w 1644014"/>
                <a:gd name="connsiteY123" fmla="*/ 397097 h 1148524"/>
                <a:gd name="connsiteX124" fmla="*/ 1588008 w 1644014"/>
                <a:gd name="connsiteY124" fmla="*/ 400812 h 1148524"/>
                <a:gd name="connsiteX125" fmla="*/ 1592485 w 1644014"/>
                <a:gd name="connsiteY125" fmla="*/ 409575 h 1148524"/>
                <a:gd name="connsiteX126" fmla="*/ 1602867 w 1644014"/>
                <a:gd name="connsiteY126" fmla="*/ 414242 h 1148524"/>
                <a:gd name="connsiteX127" fmla="*/ 1616583 w 1644014"/>
                <a:gd name="connsiteY127" fmla="*/ 454819 h 1148524"/>
                <a:gd name="connsiteX128" fmla="*/ 1639348 w 1644014"/>
                <a:gd name="connsiteY128" fmla="*/ 467677 h 1148524"/>
                <a:gd name="connsiteX129" fmla="*/ 1644015 w 1644014"/>
                <a:gd name="connsiteY129" fmla="*/ 474631 h 1148524"/>
                <a:gd name="connsiteX130" fmla="*/ 1635538 w 1644014"/>
                <a:gd name="connsiteY130" fmla="*/ 476155 h 1148524"/>
                <a:gd name="connsiteX131" fmla="*/ 1628585 w 1644014"/>
                <a:gd name="connsiteY131" fmla="*/ 489871 h 1148524"/>
                <a:gd name="connsiteX132" fmla="*/ 1622203 w 1644014"/>
                <a:gd name="connsiteY132" fmla="*/ 492728 h 1148524"/>
                <a:gd name="connsiteX133" fmla="*/ 1632680 w 1644014"/>
                <a:gd name="connsiteY133" fmla="*/ 499777 h 1148524"/>
                <a:gd name="connsiteX134" fmla="*/ 1629156 w 1644014"/>
                <a:gd name="connsiteY134" fmla="*/ 514064 h 1148524"/>
                <a:gd name="connsiteX135" fmla="*/ 1630490 w 1644014"/>
                <a:gd name="connsiteY135" fmla="*/ 529971 h 1148524"/>
                <a:gd name="connsiteX136" fmla="*/ 1610582 w 1644014"/>
                <a:gd name="connsiteY136" fmla="*/ 526161 h 1148524"/>
                <a:gd name="connsiteX137" fmla="*/ 1599152 w 1644014"/>
                <a:gd name="connsiteY137" fmla="*/ 535019 h 1148524"/>
                <a:gd name="connsiteX138" fmla="*/ 1599533 w 1644014"/>
                <a:gd name="connsiteY138" fmla="*/ 544830 h 1148524"/>
                <a:gd name="connsiteX139" fmla="*/ 1607439 w 1644014"/>
                <a:gd name="connsiteY139" fmla="*/ 561975 h 1148524"/>
                <a:gd name="connsiteX140" fmla="*/ 1603058 w 1644014"/>
                <a:gd name="connsiteY140" fmla="*/ 575500 h 1148524"/>
                <a:gd name="connsiteX141" fmla="*/ 1586198 w 1644014"/>
                <a:gd name="connsiteY141" fmla="*/ 573691 h 1148524"/>
                <a:gd name="connsiteX142" fmla="*/ 1580769 w 1644014"/>
                <a:gd name="connsiteY142" fmla="*/ 569976 h 1148524"/>
                <a:gd name="connsiteX143" fmla="*/ 1567815 w 1644014"/>
                <a:gd name="connsiteY143" fmla="*/ 589788 h 1148524"/>
                <a:gd name="connsiteX144" fmla="*/ 1552004 w 1644014"/>
                <a:gd name="connsiteY144" fmla="*/ 589788 h 1148524"/>
                <a:gd name="connsiteX145" fmla="*/ 1550289 w 1644014"/>
                <a:gd name="connsiteY145" fmla="*/ 597027 h 1148524"/>
                <a:gd name="connsiteX146" fmla="*/ 1553814 w 1644014"/>
                <a:gd name="connsiteY146" fmla="*/ 603218 h 1148524"/>
                <a:gd name="connsiteX147" fmla="*/ 1549622 w 1644014"/>
                <a:gd name="connsiteY147" fmla="*/ 607885 h 1148524"/>
                <a:gd name="connsiteX148" fmla="*/ 1558100 w 1644014"/>
                <a:gd name="connsiteY148" fmla="*/ 611505 h 1148524"/>
                <a:gd name="connsiteX149" fmla="*/ 1558290 w 1644014"/>
                <a:gd name="connsiteY149" fmla="*/ 616172 h 1148524"/>
                <a:gd name="connsiteX150" fmla="*/ 1562576 w 1644014"/>
                <a:gd name="connsiteY150" fmla="*/ 618077 h 1148524"/>
                <a:gd name="connsiteX151" fmla="*/ 1563339 w 1644014"/>
                <a:gd name="connsiteY151" fmla="*/ 627602 h 1148524"/>
                <a:gd name="connsiteX152" fmla="*/ 1556861 w 1644014"/>
                <a:gd name="connsiteY152" fmla="*/ 629222 h 1148524"/>
                <a:gd name="connsiteX153" fmla="*/ 1549908 w 1644014"/>
                <a:gd name="connsiteY153" fmla="*/ 644366 h 1148524"/>
                <a:gd name="connsiteX154" fmla="*/ 1542669 w 1644014"/>
                <a:gd name="connsiteY154" fmla="*/ 644366 h 1148524"/>
                <a:gd name="connsiteX155" fmla="*/ 1531810 w 1644014"/>
                <a:gd name="connsiteY155" fmla="*/ 650557 h 1148524"/>
                <a:gd name="connsiteX156" fmla="*/ 1523048 w 1644014"/>
                <a:gd name="connsiteY156" fmla="*/ 660749 h 1148524"/>
                <a:gd name="connsiteX157" fmla="*/ 1514475 w 1644014"/>
                <a:gd name="connsiteY157" fmla="*/ 662178 h 1148524"/>
                <a:gd name="connsiteX158" fmla="*/ 1514666 w 1644014"/>
                <a:gd name="connsiteY158" fmla="*/ 668083 h 1148524"/>
                <a:gd name="connsiteX159" fmla="*/ 1506284 w 1644014"/>
                <a:gd name="connsiteY159" fmla="*/ 670465 h 1148524"/>
                <a:gd name="connsiteX160" fmla="*/ 1505998 w 1644014"/>
                <a:gd name="connsiteY160" fmla="*/ 690467 h 1148524"/>
                <a:gd name="connsiteX161" fmla="*/ 1497330 w 1644014"/>
                <a:gd name="connsiteY161" fmla="*/ 685800 h 1148524"/>
                <a:gd name="connsiteX162" fmla="*/ 1494663 w 1644014"/>
                <a:gd name="connsiteY162" fmla="*/ 691515 h 1148524"/>
                <a:gd name="connsiteX163" fmla="*/ 1482471 w 1644014"/>
                <a:gd name="connsiteY163" fmla="*/ 696182 h 1148524"/>
                <a:gd name="connsiteX164" fmla="*/ 1495425 w 1644014"/>
                <a:gd name="connsiteY164" fmla="*/ 707422 h 1148524"/>
                <a:gd name="connsiteX165" fmla="*/ 1505712 w 1644014"/>
                <a:gd name="connsiteY165" fmla="*/ 700373 h 1148524"/>
                <a:gd name="connsiteX166" fmla="*/ 1507712 w 1644014"/>
                <a:gd name="connsiteY166" fmla="*/ 712375 h 1148524"/>
                <a:gd name="connsiteX167" fmla="*/ 1516380 w 1644014"/>
                <a:gd name="connsiteY167" fmla="*/ 719518 h 1148524"/>
                <a:gd name="connsiteX168" fmla="*/ 1525524 w 1644014"/>
                <a:gd name="connsiteY168" fmla="*/ 719518 h 1148524"/>
                <a:gd name="connsiteX169" fmla="*/ 1534668 w 1644014"/>
                <a:gd name="connsiteY169" fmla="*/ 724472 h 1148524"/>
                <a:gd name="connsiteX170" fmla="*/ 1535716 w 1644014"/>
                <a:gd name="connsiteY170" fmla="*/ 731425 h 1148524"/>
                <a:gd name="connsiteX171" fmla="*/ 1546574 w 1644014"/>
                <a:gd name="connsiteY171" fmla="*/ 746379 h 1148524"/>
                <a:gd name="connsiteX172" fmla="*/ 1538192 w 1644014"/>
                <a:gd name="connsiteY172" fmla="*/ 746379 h 1148524"/>
                <a:gd name="connsiteX173" fmla="*/ 1533811 w 1644014"/>
                <a:gd name="connsiteY173" fmla="*/ 759238 h 1148524"/>
                <a:gd name="connsiteX174" fmla="*/ 1524000 w 1644014"/>
                <a:gd name="connsiteY174" fmla="*/ 756761 h 1148524"/>
                <a:gd name="connsiteX175" fmla="*/ 1522571 w 1644014"/>
                <a:gd name="connsiteY175" fmla="*/ 764953 h 1148524"/>
                <a:gd name="connsiteX176" fmla="*/ 1517809 w 1644014"/>
                <a:gd name="connsiteY176" fmla="*/ 765429 h 1148524"/>
                <a:gd name="connsiteX177" fmla="*/ 1515523 w 1644014"/>
                <a:gd name="connsiteY177" fmla="*/ 774478 h 1148524"/>
                <a:gd name="connsiteX178" fmla="*/ 1511046 w 1644014"/>
                <a:gd name="connsiteY178" fmla="*/ 775144 h 1148524"/>
                <a:gd name="connsiteX179" fmla="*/ 1510189 w 1644014"/>
                <a:gd name="connsiteY179" fmla="*/ 782764 h 1148524"/>
                <a:gd name="connsiteX180" fmla="*/ 1498283 w 1644014"/>
                <a:gd name="connsiteY180" fmla="*/ 776383 h 1148524"/>
                <a:gd name="connsiteX181" fmla="*/ 1496949 w 1644014"/>
                <a:gd name="connsiteY181" fmla="*/ 780002 h 1148524"/>
                <a:gd name="connsiteX182" fmla="*/ 1488567 w 1644014"/>
                <a:gd name="connsiteY182" fmla="*/ 780383 h 1148524"/>
                <a:gd name="connsiteX183" fmla="*/ 1484757 w 1644014"/>
                <a:gd name="connsiteY183" fmla="*/ 787146 h 1148524"/>
                <a:gd name="connsiteX184" fmla="*/ 1480280 w 1644014"/>
                <a:gd name="connsiteY184" fmla="*/ 780955 h 1148524"/>
                <a:gd name="connsiteX185" fmla="*/ 1474280 w 1644014"/>
                <a:gd name="connsiteY185" fmla="*/ 780764 h 1148524"/>
                <a:gd name="connsiteX186" fmla="*/ 1474946 w 1644014"/>
                <a:gd name="connsiteY186" fmla="*/ 776764 h 1148524"/>
                <a:gd name="connsiteX187" fmla="*/ 1470279 w 1644014"/>
                <a:gd name="connsiteY187" fmla="*/ 771715 h 1148524"/>
                <a:gd name="connsiteX188" fmla="*/ 1434560 w 1644014"/>
                <a:gd name="connsiteY188" fmla="*/ 762381 h 1148524"/>
                <a:gd name="connsiteX189" fmla="*/ 1434751 w 1644014"/>
                <a:gd name="connsiteY189" fmla="*/ 759047 h 1148524"/>
                <a:gd name="connsiteX190" fmla="*/ 1427131 w 1644014"/>
                <a:gd name="connsiteY190" fmla="*/ 754951 h 1148524"/>
                <a:gd name="connsiteX191" fmla="*/ 1402271 w 1644014"/>
                <a:gd name="connsiteY191" fmla="*/ 751141 h 1148524"/>
                <a:gd name="connsiteX192" fmla="*/ 1394174 w 1644014"/>
                <a:gd name="connsiteY192" fmla="*/ 743807 h 1148524"/>
                <a:gd name="connsiteX193" fmla="*/ 1383602 w 1644014"/>
                <a:gd name="connsiteY193" fmla="*/ 743331 h 1148524"/>
                <a:gd name="connsiteX194" fmla="*/ 1380554 w 1644014"/>
                <a:gd name="connsiteY194" fmla="*/ 749427 h 1148524"/>
                <a:gd name="connsiteX195" fmla="*/ 1374172 w 1644014"/>
                <a:gd name="connsiteY195" fmla="*/ 752094 h 1148524"/>
                <a:gd name="connsiteX196" fmla="*/ 1367885 w 1644014"/>
                <a:gd name="connsiteY196" fmla="*/ 772287 h 1148524"/>
                <a:gd name="connsiteX197" fmla="*/ 1373886 w 1644014"/>
                <a:gd name="connsiteY197" fmla="*/ 777049 h 1148524"/>
                <a:gd name="connsiteX198" fmla="*/ 1394555 w 1644014"/>
                <a:gd name="connsiteY198" fmla="*/ 812292 h 1148524"/>
                <a:gd name="connsiteX199" fmla="*/ 1403414 w 1644014"/>
                <a:gd name="connsiteY199" fmla="*/ 818959 h 1148524"/>
                <a:gd name="connsiteX200" fmla="*/ 1414463 w 1644014"/>
                <a:gd name="connsiteY200" fmla="*/ 821246 h 1148524"/>
                <a:gd name="connsiteX201" fmla="*/ 1419606 w 1644014"/>
                <a:gd name="connsiteY201" fmla="*/ 828675 h 1148524"/>
                <a:gd name="connsiteX202" fmla="*/ 1416272 w 1644014"/>
                <a:gd name="connsiteY202" fmla="*/ 847630 h 1148524"/>
                <a:gd name="connsiteX203" fmla="*/ 1424940 w 1644014"/>
                <a:gd name="connsiteY203" fmla="*/ 844201 h 1148524"/>
                <a:gd name="connsiteX204" fmla="*/ 1443704 w 1644014"/>
                <a:gd name="connsiteY204" fmla="*/ 848963 h 1148524"/>
                <a:gd name="connsiteX205" fmla="*/ 1447800 w 1644014"/>
                <a:gd name="connsiteY205" fmla="*/ 842486 h 1148524"/>
                <a:gd name="connsiteX206" fmla="*/ 1456468 w 1644014"/>
                <a:gd name="connsiteY206" fmla="*/ 841153 h 1148524"/>
                <a:gd name="connsiteX207" fmla="*/ 1466945 w 1644014"/>
                <a:gd name="connsiteY207" fmla="*/ 845534 h 1148524"/>
                <a:gd name="connsiteX208" fmla="*/ 1471803 w 1644014"/>
                <a:gd name="connsiteY208" fmla="*/ 870204 h 1148524"/>
                <a:gd name="connsiteX209" fmla="*/ 1484376 w 1644014"/>
                <a:gd name="connsiteY209" fmla="*/ 870013 h 1148524"/>
                <a:gd name="connsiteX210" fmla="*/ 1489139 w 1644014"/>
                <a:gd name="connsiteY210" fmla="*/ 863441 h 1148524"/>
                <a:gd name="connsiteX211" fmla="*/ 1489139 w 1644014"/>
                <a:gd name="connsiteY211" fmla="*/ 863441 h 1148524"/>
                <a:gd name="connsiteX212" fmla="*/ 1489234 w 1644014"/>
                <a:gd name="connsiteY212" fmla="*/ 876586 h 1148524"/>
                <a:gd name="connsiteX213" fmla="*/ 1481614 w 1644014"/>
                <a:gd name="connsiteY213" fmla="*/ 877729 h 1148524"/>
                <a:gd name="connsiteX214" fmla="*/ 1475042 w 1644014"/>
                <a:gd name="connsiteY214" fmla="*/ 890302 h 1148524"/>
                <a:gd name="connsiteX215" fmla="*/ 1474280 w 1644014"/>
                <a:gd name="connsiteY215" fmla="*/ 895731 h 1148524"/>
                <a:gd name="connsiteX216" fmla="*/ 1484376 w 1644014"/>
                <a:gd name="connsiteY216" fmla="*/ 902208 h 1148524"/>
                <a:gd name="connsiteX217" fmla="*/ 1473899 w 1644014"/>
                <a:gd name="connsiteY217" fmla="*/ 925639 h 1148524"/>
                <a:gd name="connsiteX218" fmla="*/ 1452848 w 1644014"/>
                <a:gd name="connsiteY218" fmla="*/ 909256 h 1148524"/>
                <a:gd name="connsiteX219" fmla="*/ 1443704 w 1644014"/>
                <a:gd name="connsiteY219" fmla="*/ 909923 h 1148524"/>
                <a:gd name="connsiteX220" fmla="*/ 1442657 w 1644014"/>
                <a:gd name="connsiteY220" fmla="*/ 920115 h 1148524"/>
                <a:gd name="connsiteX221" fmla="*/ 1436465 w 1644014"/>
                <a:gd name="connsiteY221" fmla="*/ 911257 h 1148524"/>
                <a:gd name="connsiteX222" fmla="*/ 1414748 w 1644014"/>
                <a:gd name="connsiteY222" fmla="*/ 920020 h 1148524"/>
                <a:gd name="connsiteX223" fmla="*/ 1415796 w 1644014"/>
                <a:gd name="connsiteY223" fmla="*/ 926973 h 1148524"/>
                <a:gd name="connsiteX224" fmla="*/ 1409986 w 1644014"/>
                <a:gd name="connsiteY224" fmla="*/ 936498 h 1148524"/>
                <a:gd name="connsiteX225" fmla="*/ 1410462 w 1644014"/>
                <a:gd name="connsiteY225" fmla="*/ 954500 h 1148524"/>
                <a:gd name="connsiteX226" fmla="*/ 1418368 w 1644014"/>
                <a:gd name="connsiteY226" fmla="*/ 957643 h 1148524"/>
                <a:gd name="connsiteX227" fmla="*/ 1424273 w 1644014"/>
                <a:gd name="connsiteY227" fmla="*/ 966502 h 1148524"/>
                <a:gd name="connsiteX228" fmla="*/ 1423607 w 1644014"/>
                <a:gd name="connsiteY228" fmla="*/ 979075 h 1148524"/>
                <a:gd name="connsiteX229" fmla="*/ 1419416 w 1644014"/>
                <a:gd name="connsiteY229" fmla="*/ 986123 h 1148524"/>
                <a:gd name="connsiteX230" fmla="*/ 1410081 w 1644014"/>
                <a:gd name="connsiteY230" fmla="*/ 993838 h 1148524"/>
                <a:gd name="connsiteX231" fmla="*/ 1409605 w 1644014"/>
                <a:gd name="connsiteY231" fmla="*/ 988600 h 1148524"/>
                <a:gd name="connsiteX232" fmla="*/ 1403890 w 1644014"/>
                <a:gd name="connsiteY232" fmla="*/ 987362 h 1148524"/>
                <a:gd name="connsiteX233" fmla="*/ 1387602 w 1644014"/>
                <a:gd name="connsiteY233" fmla="*/ 998315 h 1148524"/>
                <a:gd name="connsiteX234" fmla="*/ 1357503 w 1644014"/>
                <a:gd name="connsiteY234" fmla="*/ 987457 h 1148524"/>
                <a:gd name="connsiteX235" fmla="*/ 1361885 w 1644014"/>
                <a:gd name="connsiteY235" fmla="*/ 997172 h 1148524"/>
                <a:gd name="connsiteX236" fmla="*/ 1355217 w 1644014"/>
                <a:gd name="connsiteY236" fmla="*/ 995839 h 1148524"/>
                <a:gd name="connsiteX237" fmla="*/ 1355789 w 1644014"/>
                <a:gd name="connsiteY237" fmla="*/ 1009840 h 1148524"/>
                <a:gd name="connsiteX238" fmla="*/ 1351217 w 1644014"/>
                <a:gd name="connsiteY238" fmla="*/ 1012031 h 1148524"/>
                <a:gd name="connsiteX239" fmla="*/ 1347597 w 1644014"/>
                <a:gd name="connsiteY239" fmla="*/ 1021461 h 1148524"/>
                <a:gd name="connsiteX240" fmla="*/ 1337691 w 1644014"/>
                <a:gd name="connsiteY240" fmla="*/ 1025938 h 1148524"/>
                <a:gd name="connsiteX241" fmla="*/ 1329595 w 1644014"/>
                <a:gd name="connsiteY241" fmla="*/ 1016698 h 1148524"/>
                <a:gd name="connsiteX242" fmla="*/ 1336739 w 1644014"/>
                <a:gd name="connsiteY242" fmla="*/ 1007459 h 1148524"/>
                <a:gd name="connsiteX243" fmla="*/ 1344359 w 1644014"/>
                <a:gd name="connsiteY243" fmla="*/ 1004030 h 1148524"/>
                <a:gd name="connsiteX244" fmla="*/ 1339787 w 1644014"/>
                <a:gd name="connsiteY244" fmla="*/ 1001649 h 1148524"/>
                <a:gd name="connsiteX245" fmla="*/ 1331976 w 1644014"/>
                <a:gd name="connsiteY245" fmla="*/ 985456 h 1148524"/>
                <a:gd name="connsiteX246" fmla="*/ 1323880 w 1644014"/>
                <a:gd name="connsiteY246" fmla="*/ 976598 h 1148524"/>
                <a:gd name="connsiteX247" fmla="*/ 1316450 w 1644014"/>
                <a:gd name="connsiteY247" fmla="*/ 981361 h 1148524"/>
                <a:gd name="connsiteX248" fmla="*/ 1307021 w 1644014"/>
                <a:gd name="connsiteY248" fmla="*/ 978503 h 1148524"/>
                <a:gd name="connsiteX249" fmla="*/ 1301210 w 1644014"/>
                <a:gd name="connsiteY249" fmla="*/ 998030 h 1148524"/>
                <a:gd name="connsiteX250" fmla="*/ 1289876 w 1644014"/>
                <a:gd name="connsiteY250" fmla="*/ 993362 h 1148524"/>
                <a:gd name="connsiteX251" fmla="*/ 1286161 w 1644014"/>
                <a:gd name="connsiteY251" fmla="*/ 988695 h 1148524"/>
                <a:gd name="connsiteX252" fmla="*/ 1291876 w 1644014"/>
                <a:gd name="connsiteY252" fmla="*/ 980218 h 1148524"/>
                <a:gd name="connsiteX253" fmla="*/ 1288733 w 1644014"/>
                <a:gd name="connsiteY253" fmla="*/ 962120 h 1148524"/>
                <a:gd name="connsiteX254" fmla="*/ 1278827 w 1644014"/>
                <a:gd name="connsiteY254" fmla="*/ 956405 h 1148524"/>
                <a:gd name="connsiteX255" fmla="*/ 1278827 w 1644014"/>
                <a:gd name="connsiteY255" fmla="*/ 949833 h 1148524"/>
                <a:gd name="connsiteX256" fmla="*/ 1271302 w 1644014"/>
                <a:gd name="connsiteY256" fmla="*/ 949833 h 1148524"/>
                <a:gd name="connsiteX257" fmla="*/ 1262825 w 1644014"/>
                <a:gd name="connsiteY257" fmla="*/ 933640 h 1148524"/>
                <a:gd name="connsiteX258" fmla="*/ 1259015 w 1644014"/>
                <a:gd name="connsiteY258" fmla="*/ 950405 h 1148524"/>
                <a:gd name="connsiteX259" fmla="*/ 1247394 w 1644014"/>
                <a:gd name="connsiteY259" fmla="*/ 949642 h 1148524"/>
                <a:gd name="connsiteX260" fmla="*/ 1250252 w 1644014"/>
                <a:gd name="connsiteY260" fmla="*/ 959930 h 1148524"/>
                <a:gd name="connsiteX261" fmla="*/ 1244537 w 1644014"/>
                <a:gd name="connsiteY261" fmla="*/ 981932 h 1148524"/>
                <a:gd name="connsiteX262" fmla="*/ 1240346 w 1644014"/>
                <a:gd name="connsiteY262" fmla="*/ 975931 h 1148524"/>
                <a:gd name="connsiteX263" fmla="*/ 1233392 w 1644014"/>
                <a:gd name="connsiteY263" fmla="*/ 971836 h 1148524"/>
                <a:gd name="connsiteX264" fmla="*/ 1229201 w 1644014"/>
                <a:gd name="connsiteY264" fmla="*/ 973360 h 1148524"/>
                <a:gd name="connsiteX265" fmla="*/ 1223582 w 1644014"/>
                <a:gd name="connsiteY265" fmla="*/ 966121 h 1148524"/>
                <a:gd name="connsiteX266" fmla="*/ 1198626 w 1644014"/>
                <a:gd name="connsiteY266" fmla="*/ 954596 h 1148524"/>
                <a:gd name="connsiteX267" fmla="*/ 1193006 w 1644014"/>
                <a:gd name="connsiteY267" fmla="*/ 958787 h 1148524"/>
                <a:gd name="connsiteX268" fmla="*/ 1187863 w 1644014"/>
                <a:gd name="connsiteY268" fmla="*/ 957929 h 1148524"/>
                <a:gd name="connsiteX269" fmla="*/ 1177957 w 1644014"/>
                <a:gd name="connsiteY269" fmla="*/ 936498 h 1148524"/>
                <a:gd name="connsiteX270" fmla="*/ 1154811 w 1644014"/>
                <a:gd name="connsiteY270" fmla="*/ 929068 h 1148524"/>
                <a:gd name="connsiteX271" fmla="*/ 1137476 w 1644014"/>
                <a:gd name="connsiteY271" fmla="*/ 919258 h 1148524"/>
                <a:gd name="connsiteX272" fmla="*/ 1131856 w 1644014"/>
                <a:gd name="connsiteY272" fmla="*/ 909733 h 1148524"/>
                <a:gd name="connsiteX273" fmla="*/ 1132427 w 1644014"/>
                <a:gd name="connsiteY273" fmla="*/ 904208 h 1148524"/>
                <a:gd name="connsiteX274" fmla="*/ 1126712 w 1644014"/>
                <a:gd name="connsiteY274" fmla="*/ 901160 h 1148524"/>
                <a:gd name="connsiteX275" fmla="*/ 1129189 w 1644014"/>
                <a:gd name="connsiteY275" fmla="*/ 889921 h 1148524"/>
                <a:gd name="connsiteX276" fmla="*/ 1123379 w 1644014"/>
                <a:gd name="connsiteY276" fmla="*/ 882301 h 1148524"/>
                <a:gd name="connsiteX277" fmla="*/ 1124141 w 1644014"/>
                <a:gd name="connsiteY277" fmla="*/ 872871 h 1148524"/>
                <a:gd name="connsiteX278" fmla="*/ 1113568 w 1644014"/>
                <a:gd name="connsiteY278" fmla="*/ 864013 h 1148524"/>
                <a:gd name="connsiteX279" fmla="*/ 1113758 w 1644014"/>
                <a:gd name="connsiteY279" fmla="*/ 856679 h 1148524"/>
                <a:gd name="connsiteX280" fmla="*/ 1109663 w 1644014"/>
                <a:gd name="connsiteY280" fmla="*/ 852678 h 1148524"/>
                <a:gd name="connsiteX281" fmla="*/ 1114711 w 1644014"/>
                <a:gd name="connsiteY281" fmla="*/ 848487 h 1148524"/>
                <a:gd name="connsiteX282" fmla="*/ 1090993 w 1644014"/>
                <a:gd name="connsiteY282" fmla="*/ 819817 h 1148524"/>
                <a:gd name="connsiteX283" fmla="*/ 1084421 w 1644014"/>
                <a:gd name="connsiteY283" fmla="*/ 816864 h 1148524"/>
                <a:gd name="connsiteX284" fmla="*/ 1066324 w 1644014"/>
                <a:gd name="connsiteY284" fmla="*/ 820769 h 1148524"/>
                <a:gd name="connsiteX285" fmla="*/ 1066419 w 1644014"/>
                <a:gd name="connsiteY285" fmla="*/ 811054 h 1148524"/>
                <a:gd name="connsiteX286" fmla="*/ 1037749 w 1644014"/>
                <a:gd name="connsiteY286" fmla="*/ 805339 h 1148524"/>
                <a:gd name="connsiteX287" fmla="*/ 1028319 w 1644014"/>
                <a:gd name="connsiteY287" fmla="*/ 807530 h 1148524"/>
                <a:gd name="connsiteX288" fmla="*/ 1024985 w 1644014"/>
                <a:gd name="connsiteY288" fmla="*/ 812863 h 1148524"/>
                <a:gd name="connsiteX289" fmla="*/ 1013555 w 1644014"/>
                <a:gd name="connsiteY289" fmla="*/ 818579 h 1148524"/>
                <a:gd name="connsiteX290" fmla="*/ 1007364 w 1644014"/>
                <a:gd name="connsiteY290" fmla="*/ 817816 h 1148524"/>
                <a:gd name="connsiteX291" fmla="*/ 1004126 w 1644014"/>
                <a:gd name="connsiteY291" fmla="*/ 813625 h 1148524"/>
                <a:gd name="connsiteX292" fmla="*/ 1008507 w 1644014"/>
                <a:gd name="connsiteY292" fmla="*/ 808196 h 1148524"/>
                <a:gd name="connsiteX293" fmla="*/ 1008507 w 1644014"/>
                <a:gd name="connsiteY293" fmla="*/ 801814 h 1148524"/>
                <a:gd name="connsiteX294" fmla="*/ 994601 w 1644014"/>
                <a:gd name="connsiteY294" fmla="*/ 796004 h 1148524"/>
                <a:gd name="connsiteX295" fmla="*/ 990886 w 1644014"/>
                <a:gd name="connsiteY295" fmla="*/ 809625 h 1148524"/>
                <a:gd name="connsiteX296" fmla="*/ 986695 w 1644014"/>
                <a:gd name="connsiteY296" fmla="*/ 807910 h 1148524"/>
                <a:gd name="connsiteX297" fmla="*/ 961358 w 1644014"/>
                <a:gd name="connsiteY297" fmla="*/ 813816 h 1148524"/>
                <a:gd name="connsiteX298" fmla="*/ 962216 w 1644014"/>
                <a:gd name="connsiteY298" fmla="*/ 819531 h 1148524"/>
                <a:gd name="connsiteX299" fmla="*/ 959168 w 1644014"/>
                <a:gd name="connsiteY299" fmla="*/ 822103 h 1148524"/>
                <a:gd name="connsiteX300" fmla="*/ 966216 w 1644014"/>
                <a:gd name="connsiteY300" fmla="*/ 843248 h 1148524"/>
                <a:gd name="connsiteX301" fmla="*/ 963359 w 1644014"/>
                <a:gd name="connsiteY301" fmla="*/ 852678 h 1148524"/>
                <a:gd name="connsiteX302" fmla="*/ 968216 w 1644014"/>
                <a:gd name="connsiteY302" fmla="*/ 857345 h 1148524"/>
                <a:gd name="connsiteX303" fmla="*/ 977075 w 1644014"/>
                <a:gd name="connsiteY303" fmla="*/ 858393 h 1148524"/>
                <a:gd name="connsiteX304" fmla="*/ 976408 w 1644014"/>
                <a:gd name="connsiteY304" fmla="*/ 867156 h 1148524"/>
                <a:gd name="connsiteX305" fmla="*/ 981742 w 1644014"/>
                <a:gd name="connsiteY305" fmla="*/ 875062 h 1148524"/>
                <a:gd name="connsiteX306" fmla="*/ 1007174 w 1644014"/>
                <a:gd name="connsiteY306" fmla="*/ 881824 h 1148524"/>
                <a:gd name="connsiteX307" fmla="*/ 995839 w 1644014"/>
                <a:gd name="connsiteY307" fmla="*/ 892112 h 1148524"/>
                <a:gd name="connsiteX308" fmla="*/ 989838 w 1644014"/>
                <a:gd name="connsiteY308" fmla="*/ 892683 h 1148524"/>
                <a:gd name="connsiteX309" fmla="*/ 986695 w 1644014"/>
                <a:gd name="connsiteY309" fmla="*/ 905065 h 1148524"/>
                <a:gd name="connsiteX310" fmla="*/ 973169 w 1644014"/>
                <a:gd name="connsiteY310" fmla="*/ 917924 h 1148524"/>
                <a:gd name="connsiteX311" fmla="*/ 973455 w 1644014"/>
                <a:gd name="connsiteY311" fmla="*/ 925925 h 1148524"/>
                <a:gd name="connsiteX312" fmla="*/ 980027 w 1644014"/>
                <a:gd name="connsiteY312" fmla="*/ 935450 h 1148524"/>
                <a:gd name="connsiteX313" fmla="*/ 974884 w 1644014"/>
                <a:gd name="connsiteY313" fmla="*/ 938213 h 1148524"/>
                <a:gd name="connsiteX314" fmla="*/ 976884 w 1644014"/>
                <a:gd name="connsiteY314" fmla="*/ 942880 h 1148524"/>
                <a:gd name="connsiteX315" fmla="*/ 961168 w 1644014"/>
                <a:gd name="connsiteY315" fmla="*/ 947071 h 1148524"/>
                <a:gd name="connsiteX316" fmla="*/ 957453 w 1644014"/>
                <a:gd name="connsiteY316" fmla="*/ 954596 h 1148524"/>
                <a:gd name="connsiteX317" fmla="*/ 965930 w 1644014"/>
                <a:gd name="connsiteY317" fmla="*/ 984123 h 1148524"/>
                <a:gd name="connsiteX318" fmla="*/ 1002411 w 1644014"/>
                <a:gd name="connsiteY318" fmla="*/ 1008983 h 1148524"/>
                <a:gd name="connsiteX319" fmla="*/ 1002411 w 1644014"/>
                <a:gd name="connsiteY319" fmla="*/ 1008983 h 1148524"/>
                <a:gd name="connsiteX320" fmla="*/ 994791 w 1644014"/>
                <a:gd name="connsiteY320" fmla="*/ 1012793 h 1148524"/>
                <a:gd name="connsiteX321" fmla="*/ 995458 w 1644014"/>
                <a:gd name="connsiteY321" fmla="*/ 1016413 h 1148524"/>
                <a:gd name="connsiteX322" fmla="*/ 958977 w 1644014"/>
                <a:gd name="connsiteY322" fmla="*/ 1009174 h 1148524"/>
                <a:gd name="connsiteX323" fmla="*/ 960787 w 1644014"/>
                <a:gd name="connsiteY323" fmla="*/ 1012984 h 1148524"/>
                <a:gd name="connsiteX324" fmla="*/ 955262 w 1644014"/>
                <a:gd name="connsiteY324" fmla="*/ 1020794 h 1148524"/>
                <a:gd name="connsiteX325" fmla="*/ 961168 w 1644014"/>
                <a:gd name="connsiteY325" fmla="*/ 1024033 h 1148524"/>
                <a:gd name="connsiteX326" fmla="*/ 964406 w 1644014"/>
                <a:gd name="connsiteY326" fmla="*/ 1034415 h 1148524"/>
                <a:gd name="connsiteX327" fmla="*/ 957643 w 1644014"/>
                <a:gd name="connsiteY327" fmla="*/ 1035844 h 1148524"/>
                <a:gd name="connsiteX328" fmla="*/ 964692 w 1644014"/>
                <a:gd name="connsiteY328" fmla="*/ 1040130 h 1148524"/>
                <a:gd name="connsiteX329" fmla="*/ 958977 w 1644014"/>
                <a:gd name="connsiteY329" fmla="*/ 1044512 h 1148524"/>
                <a:gd name="connsiteX330" fmla="*/ 953643 w 1644014"/>
                <a:gd name="connsiteY330" fmla="*/ 1040701 h 1148524"/>
                <a:gd name="connsiteX331" fmla="*/ 949071 w 1644014"/>
                <a:gd name="connsiteY331" fmla="*/ 1043464 h 1148524"/>
                <a:gd name="connsiteX332" fmla="*/ 946118 w 1644014"/>
                <a:gd name="connsiteY332" fmla="*/ 1057751 h 1148524"/>
                <a:gd name="connsiteX333" fmla="*/ 951452 w 1644014"/>
                <a:gd name="connsiteY333" fmla="*/ 1072134 h 1148524"/>
                <a:gd name="connsiteX334" fmla="*/ 944594 w 1644014"/>
                <a:gd name="connsiteY334" fmla="*/ 1072134 h 1148524"/>
                <a:gd name="connsiteX335" fmla="*/ 940689 w 1644014"/>
                <a:gd name="connsiteY335" fmla="*/ 1068229 h 1148524"/>
                <a:gd name="connsiteX336" fmla="*/ 942594 w 1644014"/>
                <a:gd name="connsiteY336" fmla="*/ 1075468 h 1148524"/>
                <a:gd name="connsiteX337" fmla="*/ 934498 w 1644014"/>
                <a:gd name="connsiteY337" fmla="*/ 1079373 h 1148524"/>
                <a:gd name="connsiteX338" fmla="*/ 909066 w 1644014"/>
                <a:gd name="connsiteY338" fmla="*/ 1074420 h 1148524"/>
                <a:gd name="connsiteX339" fmla="*/ 906590 w 1644014"/>
                <a:gd name="connsiteY339" fmla="*/ 1077849 h 1148524"/>
                <a:gd name="connsiteX340" fmla="*/ 910018 w 1644014"/>
                <a:gd name="connsiteY340" fmla="*/ 1084040 h 1148524"/>
                <a:gd name="connsiteX341" fmla="*/ 907351 w 1644014"/>
                <a:gd name="connsiteY341" fmla="*/ 1085469 h 1148524"/>
                <a:gd name="connsiteX342" fmla="*/ 902208 w 1644014"/>
                <a:gd name="connsiteY342" fmla="*/ 1081183 h 1148524"/>
                <a:gd name="connsiteX343" fmla="*/ 897160 w 1644014"/>
                <a:gd name="connsiteY343" fmla="*/ 1086707 h 1148524"/>
                <a:gd name="connsiteX344" fmla="*/ 892112 w 1644014"/>
                <a:gd name="connsiteY344" fmla="*/ 1081468 h 1148524"/>
                <a:gd name="connsiteX345" fmla="*/ 881348 w 1644014"/>
                <a:gd name="connsiteY345" fmla="*/ 1079944 h 1148524"/>
                <a:gd name="connsiteX346" fmla="*/ 884396 w 1644014"/>
                <a:gd name="connsiteY346" fmla="*/ 1091660 h 1148524"/>
                <a:gd name="connsiteX347" fmla="*/ 891540 w 1644014"/>
                <a:gd name="connsiteY347" fmla="*/ 1098899 h 1148524"/>
                <a:gd name="connsiteX348" fmla="*/ 885634 w 1644014"/>
                <a:gd name="connsiteY348" fmla="*/ 1104805 h 1148524"/>
                <a:gd name="connsiteX349" fmla="*/ 895159 w 1644014"/>
                <a:gd name="connsiteY349" fmla="*/ 1122521 h 1148524"/>
                <a:gd name="connsiteX350" fmla="*/ 891350 w 1644014"/>
                <a:gd name="connsiteY350" fmla="*/ 1130332 h 1148524"/>
                <a:gd name="connsiteX351" fmla="*/ 882777 w 1644014"/>
                <a:gd name="connsiteY351" fmla="*/ 1129474 h 1148524"/>
                <a:gd name="connsiteX352" fmla="*/ 876109 w 1644014"/>
                <a:gd name="connsiteY352" fmla="*/ 1122140 h 1148524"/>
                <a:gd name="connsiteX353" fmla="*/ 872490 w 1644014"/>
                <a:gd name="connsiteY353" fmla="*/ 1125188 h 1148524"/>
                <a:gd name="connsiteX354" fmla="*/ 867251 w 1644014"/>
                <a:gd name="connsiteY354" fmla="*/ 1121092 h 1148524"/>
                <a:gd name="connsiteX355" fmla="*/ 860108 w 1644014"/>
                <a:gd name="connsiteY355" fmla="*/ 1122807 h 1148524"/>
                <a:gd name="connsiteX356" fmla="*/ 847534 w 1644014"/>
                <a:gd name="connsiteY356" fmla="*/ 1113758 h 1148524"/>
                <a:gd name="connsiteX357" fmla="*/ 832485 w 1644014"/>
                <a:gd name="connsiteY357" fmla="*/ 1092137 h 1148524"/>
                <a:gd name="connsiteX358" fmla="*/ 816959 w 1644014"/>
                <a:gd name="connsiteY358" fmla="*/ 1098709 h 1148524"/>
                <a:gd name="connsiteX359" fmla="*/ 818864 w 1644014"/>
                <a:gd name="connsiteY359" fmla="*/ 1104709 h 1148524"/>
                <a:gd name="connsiteX360" fmla="*/ 812387 w 1644014"/>
                <a:gd name="connsiteY360" fmla="*/ 1104614 h 1148524"/>
                <a:gd name="connsiteX361" fmla="*/ 810482 w 1644014"/>
                <a:gd name="connsiteY361" fmla="*/ 1110710 h 1148524"/>
                <a:gd name="connsiteX362" fmla="*/ 820960 w 1644014"/>
                <a:gd name="connsiteY362" fmla="*/ 1118997 h 1148524"/>
                <a:gd name="connsiteX363" fmla="*/ 824675 w 1644014"/>
                <a:gd name="connsiteY363" fmla="*/ 1128331 h 1148524"/>
                <a:gd name="connsiteX364" fmla="*/ 820388 w 1644014"/>
                <a:gd name="connsiteY364" fmla="*/ 1139571 h 1148524"/>
                <a:gd name="connsiteX365" fmla="*/ 825151 w 1644014"/>
                <a:gd name="connsiteY365" fmla="*/ 1141952 h 1148524"/>
                <a:gd name="connsiteX366" fmla="*/ 823817 w 1644014"/>
                <a:gd name="connsiteY366" fmla="*/ 1146715 h 1148524"/>
                <a:gd name="connsiteX367" fmla="*/ 818102 w 1644014"/>
                <a:gd name="connsiteY367" fmla="*/ 1148524 h 1148524"/>
                <a:gd name="connsiteX368" fmla="*/ 811625 w 1644014"/>
                <a:gd name="connsiteY368" fmla="*/ 1127665 h 1148524"/>
                <a:gd name="connsiteX369" fmla="*/ 806387 w 1644014"/>
                <a:gd name="connsiteY369" fmla="*/ 1124331 h 1148524"/>
                <a:gd name="connsiteX370" fmla="*/ 778478 w 1644014"/>
                <a:gd name="connsiteY370" fmla="*/ 1123188 h 1148524"/>
                <a:gd name="connsiteX371" fmla="*/ 772287 w 1644014"/>
                <a:gd name="connsiteY371" fmla="*/ 1129093 h 1148524"/>
                <a:gd name="connsiteX372" fmla="*/ 764381 w 1644014"/>
                <a:gd name="connsiteY372" fmla="*/ 1117473 h 1148524"/>
                <a:gd name="connsiteX373" fmla="*/ 749427 w 1644014"/>
                <a:gd name="connsiteY373" fmla="*/ 1114425 h 1148524"/>
                <a:gd name="connsiteX374" fmla="*/ 742379 w 1644014"/>
                <a:gd name="connsiteY374" fmla="*/ 1119473 h 1148524"/>
                <a:gd name="connsiteX375" fmla="*/ 736568 w 1644014"/>
                <a:gd name="connsiteY375" fmla="*/ 1119092 h 1148524"/>
                <a:gd name="connsiteX376" fmla="*/ 729234 w 1644014"/>
                <a:gd name="connsiteY376" fmla="*/ 1111567 h 1148524"/>
                <a:gd name="connsiteX377" fmla="*/ 718566 w 1644014"/>
                <a:gd name="connsiteY377" fmla="*/ 1089089 h 1148524"/>
                <a:gd name="connsiteX378" fmla="*/ 720852 w 1644014"/>
                <a:gd name="connsiteY378" fmla="*/ 1084040 h 1148524"/>
                <a:gd name="connsiteX379" fmla="*/ 727043 w 1644014"/>
                <a:gd name="connsiteY379" fmla="*/ 1082516 h 1148524"/>
                <a:gd name="connsiteX380" fmla="*/ 723519 w 1644014"/>
                <a:gd name="connsiteY380" fmla="*/ 1077849 h 1148524"/>
                <a:gd name="connsiteX381" fmla="*/ 728186 w 1644014"/>
                <a:gd name="connsiteY381" fmla="*/ 1073944 h 1148524"/>
                <a:gd name="connsiteX382" fmla="*/ 725996 w 1644014"/>
                <a:gd name="connsiteY382" fmla="*/ 1061466 h 1148524"/>
                <a:gd name="connsiteX383" fmla="*/ 721900 w 1644014"/>
                <a:gd name="connsiteY383" fmla="*/ 1057656 h 1148524"/>
                <a:gd name="connsiteX384" fmla="*/ 716661 w 1644014"/>
                <a:gd name="connsiteY384" fmla="*/ 1059180 h 1148524"/>
                <a:gd name="connsiteX385" fmla="*/ 710851 w 1644014"/>
                <a:gd name="connsiteY385" fmla="*/ 1047940 h 1148524"/>
                <a:gd name="connsiteX386" fmla="*/ 683609 w 1644014"/>
                <a:gd name="connsiteY386" fmla="*/ 1048607 h 1148524"/>
                <a:gd name="connsiteX387" fmla="*/ 675894 w 1644014"/>
                <a:gd name="connsiteY387" fmla="*/ 1039463 h 1148524"/>
                <a:gd name="connsiteX388" fmla="*/ 662273 w 1644014"/>
                <a:gd name="connsiteY388" fmla="*/ 1034129 h 1148524"/>
                <a:gd name="connsiteX389" fmla="*/ 661130 w 1644014"/>
                <a:gd name="connsiteY389" fmla="*/ 1030605 h 1148524"/>
                <a:gd name="connsiteX390" fmla="*/ 665702 w 1644014"/>
                <a:gd name="connsiteY390" fmla="*/ 1028986 h 1148524"/>
                <a:gd name="connsiteX391" fmla="*/ 661321 w 1644014"/>
                <a:gd name="connsiteY391" fmla="*/ 1018604 h 1148524"/>
                <a:gd name="connsiteX392" fmla="*/ 651605 w 1644014"/>
                <a:gd name="connsiteY392" fmla="*/ 1015460 h 1148524"/>
                <a:gd name="connsiteX393" fmla="*/ 644652 w 1644014"/>
                <a:gd name="connsiteY393" fmla="*/ 1008602 h 1148524"/>
                <a:gd name="connsiteX394" fmla="*/ 647700 w 1644014"/>
                <a:gd name="connsiteY394" fmla="*/ 1006126 h 1148524"/>
                <a:gd name="connsiteX395" fmla="*/ 627698 w 1644014"/>
                <a:gd name="connsiteY395" fmla="*/ 988600 h 1148524"/>
                <a:gd name="connsiteX396" fmla="*/ 618363 w 1644014"/>
                <a:gd name="connsiteY396" fmla="*/ 998696 h 1148524"/>
                <a:gd name="connsiteX397" fmla="*/ 609029 w 1644014"/>
                <a:gd name="connsiteY397" fmla="*/ 998506 h 1148524"/>
                <a:gd name="connsiteX398" fmla="*/ 607600 w 1644014"/>
                <a:gd name="connsiteY398" fmla="*/ 1003459 h 1148524"/>
                <a:gd name="connsiteX399" fmla="*/ 600551 w 1644014"/>
                <a:gd name="connsiteY399" fmla="*/ 998791 h 1148524"/>
                <a:gd name="connsiteX400" fmla="*/ 597122 w 1644014"/>
                <a:gd name="connsiteY400" fmla="*/ 1009936 h 1148524"/>
                <a:gd name="connsiteX401" fmla="*/ 577882 w 1644014"/>
                <a:gd name="connsiteY401" fmla="*/ 1010602 h 1148524"/>
                <a:gd name="connsiteX402" fmla="*/ 575120 w 1644014"/>
                <a:gd name="connsiteY402" fmla="*/ 1018699 h 1148524"/>
                <a:gd name="connsiteX403" fmla="*/ 569785 w 1644014"/>
                <a:gd name="connsiteY403" fmla="*/ 1022318 h 1148524"/>
                <a:gd name="connsiteX404" fmla="*/ 560165 w 1644014"/>
                <a:gd name="connsiteY404" fmla="*/ 1017175 h 1148524"/>
                <a:gd name="connsiteX405" fmla="*/ 554736 w 1644014"/>
                <a:gd name="connsiteY405" fmla="*/ 1020604 h 1148524"/>
                <a:gd name="connsiteX406" fmla="*/ 548926 w 1644014"/>
                <a:gd name="connsiteY406" fmla="*/ 1014793 h 1148524"/>
                <a:gd name="connsiteX407" fmla="*/ 543782 w 1644014"/>
                <a:gd name="connsiteY407" fmla="*/ 1018222 h 1148524"/>
                <a:gd name="connsiteX408" fmla="*/ 536543 w 1644014"/>
                <a:gd name="connsiteY408" fmla="*/ 1016794 h 1148524"/>
                <a:gd name="connsiteX409" fmla="*/ 530924 w 1644014"/>
                <a:gd name="connsiteY409" fmla="*/ 1005459 h 1148524"/>
                <a:gd name="connsiteX410" fmla="*/ 519970 w 1644014"/>
                <a:gd name="connsiteY410" fmla="*/ 1001744 h 1148524"/>
                <a:gd name="connsiteX411" fmla="*/ 511874 w 1644014"/>
                <a:gd name="connsiteY411" fmla="*/ 1002601 h 1148524"/>
                <a:gd name="connsiteX412" fmla="*/ 506635 w 1644014"/>
                <a:gd name="connsiteY412" fmla="*/ 1010031 h 1148524"/>
                <a:gd name="connsiteX413" fmla="*/ 495681 w 1644014"/>
                <a:gd name="connsiteY413" fmla="*/ 1016317 h 1148524"/>
                <a:gd name="connsiteX414" fmla="*/ 490442 w 1644014"/>
                <a:gd name="connsiteY414" fmla="*/ 1012031 h 1148524"/>
                <a:gd name="connsiteX415" fmla="*/ 488537 w 1644014"/>
                <a:gd name="connsiteY415" fmla="*/ 1004888 h 1148524"/>
                <a:gd name="connsiteX416" fmla="*/ 478822 w 1644014"/>
                <a:gd name="connsiteY416" fmla="*/ 1009079 h 1148524"/>
                <a:gd name="connsiteX417" fmla="*/ 462820 w 1644014"/>
                <a:gd name="connsiteY417" fmla="*/ 990029 h 1148524"/>
                <a:gd name="connsiteX418" fmla="*/ 453866 w 1644014"/>
                <a:gd name="connsiteY418" fmla="*/ 989552 h 1148524"/>
                <a:gd name="connsiteX419" fmla="*/ 440627 w 1644014"/>
                <a:gd name="connsiteY419" fmla="*/ 994600 h 1148524"/>
                <a:gd name="connsiteX420" fmla="*/ 434626 w 1644014"/>
                <a:gd name="connsiteY420" fmla="*/ 978313 h 1148524"/>
                <a:gd name="connsiteX421" fmla="*/ 417576 w 1644014"/>
                <a:gd name="connsiteY421" fmla="*/ 984790 h 1148524"/>
                <a:gd name="connsiteX422" fmla="*/ 396050 w 1644014"/>
                <a:gd name="connsiteY422" fmla="*/ 975169 h 1148524"/>
                <a:gd name="connsiteX423" fmla="*/ 390430 w 1644014"/>
                <a:gd name="connsiteY423" fmla="*/ 981456 h 1148524"/>
                <a:gd name="connsiteX424" fmla="*/ 367665 w 1644014"/>
                <a:gd name="connsiteY424" fmla="*/ 975265 h 1148524"/>
                <a:gd name="connsiteX425" fmla="*/ 356045 w 1644014"/>
                <a:gd name="connsiteY425" fmla="*/ 975360 h 1148524"/>
                <a:gd name="connsiteX426" fmla="*/ 344615 w 1644014"/>
                <a:gd name="connsiteY426" fmla="*/ 981647 h 1148524"/>
                <a:gd name="connsiteX427" fmla="*/ 337280 w 1644014"/>
                <a:gd name="connsiteY427" fmla="*/ 977360 h 1148524"/>
                <a:gd name="connsiteX428" fmla="*/ 336709 w 1644014"/>
                <a:gd name="connsiteY428" fmla="*/ 969931 h 1148524"/>
                <a:gd name="connsiteX429" fmla="*/ 340424 w 1644014"/>
                <a:gd name="connsiteY429" fmla="*/ 964978 h 1148524"/>
                <a:gd name="connsiteX430" fmla="*/ 329946 w 1644014"/>
                <a:gd name="connsiteY430" fmla="*/ 958215 h 1148524"/>
                <a:gd name="connsiteX431" fmla="*/ 308800 w 1644014"/>
                <a:gd name="connsiteY431" fmla="*/ 967645 h 1148524"/>
                <a:gd name="connsiteX432" fmla="*/ 300228 w 1644014"/>
                <a:gd name="connsiteY432" fmla="*/ 955262 h 1148524"/>
                <a:gd name="connsiteX433" fmla="*/ 295751 w 1644014"/>
                <a:gd name="connsiteY433" fmla="*/ 955453 h 1148524"/>
                <a:gd name="connsiteX434" fmla="*/ 293942 w 1644014"/>
                <a:gd name="connsiteY434" fmla="*/ 949547 h 1148524"/>
                <a:gd name="connsiteX435" fmla="*/ 287846 w 1644014"/>
                <a:gd name="connsiteY435" fmla="*/ 949833 h 1148524"/>
                <a:gd name="connsiteX436" fmla="*/ 274606 w 1644014"/>
                <a:gd name="connsiteY436" fmla="*/ 942784 h 1148524"/>
                <a:gd name="connsiteX437" fmla="*/ 259937 w 1644014"/>
                <a:gd name="connsiteY437" fmla="*/ 934307 h 1148524"/>
                <a:gd name="connsiteX438" fmla="*/ 256699 w 1644014"/>
                <a:gd name="connsiteY438" fmla="*/ 927449 h 1148524"/>
                <a:gd name="connsiteX439" fmla="*/ 249650 w 1644014"/>
                <a:gd name="connsiteY439" fmla="*/ 925354 h 1148524"/>
                <a:gd name="connsiteX440" fmla="*/ 237173 w 1644014"/>
                <a:gd name="connsiteY440" fmla="*/ 906018 h 1148524"/>
                <a:gd name="connsiteX441" fmla="*/ 237173 w 1644014"/>
                <a:gd name="connsiteY441" fmla="*/ 902208 h 1148524"/>
                <a:gd name="connsiteX442" fmla="*/ 242316 w 1644014"/>
                <a:gd name="connsiteY442" fmla="*/ 900589 h 1148524"/>
                <a:gd name="connsiteX443" fmla="*/ 238982 w 1644014"/>
                <a:gd name="connsiteY443" fmla="*/ 896112 h 1148524"/>
                <a:gd name="connsiteX444" fmla="*/ 219170 w 1644014"/>
                <a:gd name="connsiteY444" fmla="*/ 895255 h 1148524"/>
                <a:gd name="connsiteX445" fmla="*/ 214789 w 1644014"/>
                <a:gd name="connsiteY445" fmla="*/ 898303 h 1148524"/>
                <a:gd name="connsiteX446" fmla="*/ 212408 w 1644014"/>
                <a:gd name="connsiteY446" fmla="*/ 907447 h 1148524"/>
                <a:gd name="connsiteX447" fmla="*/ 193643 w 1644014"/>
                <a:gd name="connsiteY447" fmla="*/ 910018 h 1148524"/>
                <a:gd name="connsiteX448" fmla="*/ 190310 w 1644014"/>
                <a:gd name="connsiteY448" fmla="*/ 907351 h 1148524"/>
                <a:gd name="connsiteX449" fmla="*/ 172784 w 1644014"/>
                <a:gd name="connsiteY449" fmla="*/ 926021 h 1148524"/>
                <a:gd name="connsiteX450" fmla="*/ 156210 w 1644014"/>
                <a:gd name="connsiteY450" fmla="*/ 921734 h 1148524"/>
                <a:gd name="connsiteX451" fmla="*/ 131064 w 1644014"/>
                <a:gd name="connsiteY451" fmla="*/ 904018 h 1148524"/>
                <a:gd name="connsiteX452" fmla="*/ 116777 w 1644014"/>
                <a:gd name="connsiteY452" fmla="*/ 902970 h 1148524"/>
                <a:gd name="connsiteX453" fmla="*/ 100775 w 1644014"/>
                <a:gd name="connsiteY453" fmla="*/ 883825 h 1148524"/>
                <a:gd name="connsiteX454" fmla="*/ 99727 w 1644014"/>
                <a:gd name="connsiteY454" fmla="*/ 869632 h 1148524"/>
                <a:gd name="connsiteX455" fmla="*/ 91726 w 1644014"/>
                <a:gd name="connsiteY455" fmla="*/ 861822 h 1148524"/>
                <a:gd name="connsiteX456" fmla="*/ 70485 w 1644014"/>
                <a:gd name="connsiteY456" fmla="*/ 851249 h 1148524"/>
                <a:gd name="connsiteX457" fmla="*/ 72962 w 1644014"/>
                <a:gd name="connsiteY457" fmla="*/ 842296 h 1148524"/>
                <a:gd name="connsiteX458" fmla="*/ 68961 w 1644014"/>
                <a:gd name="connsiteY458" fmla="*/ 837152 h 1148524"/>
                <a:gd name="connsiteX459" fmla="*/ 61627 w 1644014"/>
                <a:gd name="connsiteY459" fmla="*/ 836009 h 1148524"/>
                <a:gd name="connsiteX460" fmla="*/ 63341 w 1644014"/>
                <a:gd name="connsiteY460" fmla="*/ 826580 h 1148524"/>
                <a:gd name="connsiteX461" fmla="*/ 52769 w 1644014"/>
                <a:gd name="connsiteY461" fmla="*/ 816864 h 1148524"/>
                <a:gd name="connsiteX462" fmla="*/ 46863 w 1644014"/>
                <a:gd name="connsiteY462" fmla="*/ 816959 h 1148524"/>
                <a:gd name="connsiteX463" fmla="*/ 34481 w 1644014"/>
                <a:gd name="connsiteY463" fmla="*/ 803529 h 1148524"/>
                <a:gd name="connsiteX464" fmla="*/ 29147 w 1644014"/>
                <a:gd name="connsiteY464" fmla="*/ 790575 h 1148524"/>
                <a:gd name="connsiteX465" fmla="*/ 35052 w 1644014"/>
                <a:gd name="connsiteY465" fmla="*/ 779907 h 1148524"/>
                <a:gd name="connsiteX466" fmla="*/ 42386 w 1644014"/>
                <a:gd name="connsiteY466" fmla="*/ 779526 h 1148524"/>
                <a:gd name="connsiteX467" fmla="*/ 49340 w 1644014"/>
                <a:gd name="connsiteY467" fmla="*/ 774001 h 1148524"/>
                <a:gd name="connsiteX468" fmla="*/ 51245 w 1644014"/>
                <a:gd name="connsiteY468" fmla="*/ 755047 h 1148524"/>
                <a:gd name="connsiteX469" fmla="*/ 56388 w 1644014"/>
                <a:gd name="connsiteY469" fmla="*/ 749522 h 1148524"/>
                <a:gd name="connsiteX470" fmla="*/ 48006 w 1644014"/>
                <a:gd name="connsiteY470" fmla="*/ 739997 h 1148524"/>
                <a:gd name="connsiteX471" fmla="*/ 50768 w 1644014"/>
                <a:gd name="connsiteY471" fmla="*/ 733044 h 1148524"/>
                <a:gd name="connsiteX472" fmla="*/ 49435 w 1644014"/>
                <a:gd name="connsiteY472" fmla="*/ 719138 h 1148524"/>
                <a:gd name="connsiteX473" fmla="*/ 45149 w 1644014"/>
                <a:gd name="connsiteY473" fmla="*/ 712565 h 1148524"/>
                <a:gd name="connsiteX474" fmla="*/ 47530 w 1644014"/>
                <a:gd name="connsiteY474" fmla="*/ 707231 h 1148524"/>
                <a:gd name="connsiteX475" fmla="*/ 40767 w 1644014"/>
                <a:gd name="connsiteY475" fmla="*/ 704183 h 1148524"/>
                <a:gd name="connsiteX476" fmla="*/ 39243 w 1644014"/>
                <a:gd name="connsiteY476" fmla="*/ 693039 h 1148524"/>
                <a:gd name="connsiteX477" fmla="*/ 48101 w 1644014"/>
                <a:gd name="connsiteY477" fmla="*/ 689515 h 1148524"/>
                <a:gd name="connsiteX478" fmla="*/ 55912 w 1644014"/>
                <a:gd name="connsiteY478" fmla="*/ 679418 h 1148524"/>
                <a:gd name="connsiteX479" fmla="*/ 49054 w 1644014"/>
                <a:gd name="connsiteY479" fmla="*/ 671322 h 1148524"/>
                <a:gd name="connsiteX480" fmla="*/ 48006 w 1644014"/>
                <a:gd name="connsiteY480" fmla="*/ 664750 h 1148524"/>
                <a:gd name="connsiteX481" fmla="*/ 36576 w 1644014"/>
                <a:gd name="connsiteY481" fmla="*/ 664940 h 1148524"/>
                <a:gd name="connsiteX482" fmla="*/ 28099 w 1644014"/>
                <a:gd name="connsiteY482" fmla="*/ 669988 h 1148524"/>
                <a:gd name="connsiteX483" fmla="*/ 22289 w 1644014"/>
                <a:gd name="connsiteY483" fmla="*/ 667798 h 1148524"/>
                <a:gd name="connsiteX484" fmla="*/ 19526 w 1644014"/>
                <a:gd name="connsiteY484" fmla="*/ 662654 h 1148524"/>
                <a:gd name="connsiteX485" fmla="*/ 22479 w 1644014"/>
                <a:gd name="connsiteY485" fmla="*/ 636175 h 1148524"/>
                <a:gd name="connsiteX486" fmla="*/ 14097 w 1644014"/>
                <a:gd name="connsiteY486" fmla="*/ 633031 h 1148524"/>
                <a:gd name="connsiteX487" fmla="*/ 6096 w 1644014"/>
                <a:gd name="connsiteY487" fmla="*/ 619030 h 1148524"/>
                <a:gd name="connsiteX488" fmla="*/ 15335 w 1644014"/>
                <a:gd name="connsiteY488" fmla="*/ 611410 h 1148524"/>
                <a:gd name="connsiteX489" fmla="*/ 11621 w 1644014"/>
                <a:gd name="connsiteY489" fmla="*/ 610552 h 1148524"/>
                <a:gd name="connsiteX490" fmla="*/ 11525 w 1644014"/>
                <a:gd name="connsiteY490" fmla="*/ 599313 h 1148524"/>
                <a:gd name="connsiteX491" fmla="*/ 34481 w 1644014"/>
                <a:gd name="connsiteY491" fmla="*/ 591122 h 1148524"/>
                <a:gd name="connsiteX492" fmla="*/ 43339 w 1644014"/>
                <a:gd name="connsiteY492" fmla="*/ 582549 h 1148524"/>
                <a:gd name="connsiteX493" fmla="*/ 36671 w 1644014"/>
                <a:gd name="connsiteY493" fmla="*/ 577977 h 1148524"/>
                <a:gd name="connsiteX494" fmla="*/ 35909 w 1644014"/>
                <a:gd name="connsiteY494" fmla="*/ 572643 h 1148524"/>
                <a:gd name="connsiteX495" fmla="*/ 37243 w 1644014"/>
                <a:gd name="connsiteY495" fmla="*/ 568166 h 1148524"/>
                <a:gd name="connsiteX496" fmla="*/ 43339 w 1644014"/>
                <a:gd name="connsiteY496" fmla="*/ 565975 h 1148524"/>
                <a:gd name="connsiteX497" fmla="*/ 38672 w 1644014"/>
                <a:gd name="connsiteY497" fmla="*/ 556831 h 1148524"/>
                <a:gd name="connsiteX498" fmla="*/ 47530 w 1644014"/>
                <a:gd name="connsiteY498" fmla="*/ 527494 h 1148524"/>
                <a:gd name="connsiteX499" fmla="*/ 15335 w 1644014"/>
                <a:gd name="connsiteY499" fmla="*/ 525208 h 1148524"/>
                <a:gd name="connsiteX500" fmla="*/ 17812 w 1644014"/>
                <a:gd name="connsiteY500" fmla="*/ 523684 h 1148524"/>
                <a:gd name="connsiteX501" fmla="*/ 2286 w 1644014"/>
                <a:gd name="connsiteY501" fmla="*/ 517112 h 1148524"/>
                <a:gd name="connsiteX502" fmla="*/ 3048 w 1644014"/>
                <a:gd name="connsiteY502" fmla="*/ 507587 h 1148524"/>
                <a:gd name="connsiteX503" fmla="*/ 0 w 1644014"/>
                <a:gd name="connsiteY503" fmla="*/ 505777 h 1148524"/>
                <a:gd name="connsiteX504" fmla="*/ 3048 w 1644014"/>
                <a:gd name="connsiteY504" fmla="*/ 499491 h 1148524"/>
                <a:gd name="connsiteX505" fmla="*/ 12097 w 1644014"/>
                <a:gd name="connsiteY505" fmla="*/ 501777 h 1148524"/>
                <a:gd name="connsiteX506" fmla="*/ 25337 w 1644014"/>
                <a:gd name="connsiteY506" fmla="*/ 494252 h 1148524"/>
                <a:gd name="connsiteX507" fmla="*/ 39719 w 1644014"/>
                <a:gd name="connsiteY507" fmla="*/ 493205 h 1148524"/>
                <a:gd name="connsiteX508" fmla="*/ 39719 w 1644014"/>
                <a:gd name="connsiteY508" fmla="*/ 493205 h 1148524"/>
                <a:gd name="connsiteX509" fmla="*/ 66104 w 1644014"/>
                <a:gd name="connsiteY509" fmla="*/ 494252 h 1148524"/>
                <a:gd name="connsiteX510" fmla="*/ 64675 w 1644014"/>
                <a:gd name="connsiteY510" fmla="*/ 487108 h 1148524"/>
                <a:gd name="connsiteX511" fmla="*/ 72485 w 1644014"/>
                <a:gd name="connsiteY511" fmla="*/ 478536 h 1148524"/>
                <a:gd name="connsiteX512" fmla="*/ 73057 w 1644014"/>
                <a:gd name="connsiteY512" fmla="*/ 464344 h 1148524"/>
                <a:gd name="connsiteX513" fmla="*/ 88297 w 1644014"/>
                <a:gd name="connsiteY513" fmla="*/ 469392 h 1148524"/>
                <a:gd name="connsiteX514" fmla="*/ 87440 w 1644014"/>
                <a:gd name="connsiteY514" fmla="*/ 474440 h 1148524"/>
                <a:gd name="connsiteX515" fmla="*/ 100108 w 1644014"/>
                <a:gd name="connsiteY515" fmla="*/ 481298 h 1148524"/>
                <a:gd name="connsiteX516" fmla="*/ 125540 w 1644014"/>
                <a:gd name="connsiteY516" fmla="*/ 486061 h 1148524"/>
                <a:gd name="connsiteX517" fmla="*/ 134588 w 1644014"/>
                <a:gd name="connsiteY517" fmla="*/ 483013 h 1148524"/>
                <a:gd name="connsiteX518" fmla="*/ 154019 w 1644014"/>
                <a:gd name="connsiteY518" fmla="*/ 486346 h 1148524"/>
                <a:gd name="connsiteX519" fmla="*/ 165354 w 1644014"/>
                <a:gd name="connsiteY519" fmla="*/ 492633 h 1148524"/>
                <a:gd name="connsiteX520" fmla="*/ 173546 w 1644014"/>
                <a:gd name="connsiteY520" fmla="*/ 502634 h 1148524"/>
                <a:gd name="connsiteX521" fmla="*/ 184023 w 1644014"/>
                <a:gd name="connsiteY521" fmla="*/ 499872 h 1148524"/>
                <a:gd name="connsiteX522" fmla="*/ 189262 w 1644014"/>
                <a:gd name="connsiteY522" fmla="*/ 489966 h 1148524"/>
                <a:gd name="connsiteX523" fmla="*/ 204311 w 1644014"/>
                <a:gd name="connsiteY523" fmla="*/ 491776 h 1148524"/>
                <a:gd name="connsiteX524" fmla="*/ 203645 w 1644014"/>
                <a:gd name="connsiteY524" fmla="*/ 473869 h 1148524"/>
                <a:gd name="connsiteX525" fmla="*/ 197263 w 1644014"/>
                <a:gd name="connsiteY525" fmla="*/ 467201 h 1148524"/>
                <a:gd name="connsiteX526" fmla="*/ 201073 w 1644014"/>
                <a:gd name="connsiteY526" fmla="*/ 461200 h 1148524"/>
                <a:gd name="connsiteX527" fmla="*/ 195072 w 1644014"/>
                <a:gd name="connsiteY527" fmla="*/ 456629 h 1148524"/>
                <a:gd name="connsiteX528" fmla="*/ 198596 w 1644014"/>
                <a:gd name="connsiteY528" fmla="*/ 441865 h 1148524"/>
                <a:gd name="connsiteX529" fmla="*/ 195263 w 1644014"/>
                <a:gd name="connsiteY529" fmla="*/ 439007 h 1148524"/>
                <a:gd name="connsiteX530" fmla="*/ 195739 w 1644014"/>
                <a:gd name="connsiteY530" fmla="*/ 425958 h 1148524"/>
                <a:gd name="connsiteX531" fmla="*/ 159925 w 1644014"/>
                <a:gd name="connsiteY531" fmla="*/ 417862 h 1148524"/>
                <a:gd name="connsiteX532" fmla="*/ 156877 w 1644014"/>
                <a:gd name="connsiteY532" fmla="*/ 403765 h 1148524"/>
                <a:gd name="connsiteX533" fmla="*/ 162020 w 1644014"/>
                <a:gd name="connsiteY533" fmla="*/ 397383 h 1148524"/>
                <a:gd name="connsiteX534" fmla="*/ 158020 w 1644014"/>
                <a:gd name="connsiteY534" fmla="*/ 387763 h 1148524"/>
                <a:gd name="connsiteX535" fmla="*/ 159449 w 1644014"/>
                <a:gd name="connsiteY535" fmla="*/ 382714 h 1148524"/>
                <a:gd name="connsiteX536" fmla="*/ 174022 w 1644014"/>
                <a:gd name="connsiteY536" fmla="*/ 368808 h 1148524"/>
                <a:gd name="connsiteX537" fmla="*/ 193739 w 1644014"/>
                <a:gd name="connsiteY537" fmla="*/ 367855 h 1148524"/>
                <a:gd name="connsiteX538" fmla="*/ 198311 w 1644014"/>
                <a:gd name="connsiteY538" fmla="*/ 361093 h 1148524"/>
                <a:gd name="connsiteX539" fmla="*/ 205359 w 1644014"/>
                <a:gd name="connsiteY539" fmla="*/ 360807 h 1148524"/>
                <a:gd name="connsiteX540" fmla="*/ 213074 w 1644014"/>
                <a:gd name="connsiteY540" fmla="*/ 352520 h 1148524"/>
                <a:gd name="connsiteX541" fmla="*/ 229648 w 1644014"/>
                <a:gd name="connsiteY541" fmla="*/ 352234 h 1148524"/>
                <a:gd name="connsiteX542" fmla="*/ 225743 w 1644014"/>
                <a:gd name="connsiteY542" fmla="*/ 333756 h 1148524"/>
                <a:gd name="connsiteX543" fmla="*/ 214694 w 1644014"/>
                <a:gd name="connsiteY543" fmla="*/ 324707 h 1148524"/>
                <a:gd name="connsiteX544" fmla="*/ 214217 w 1644014"/>
                <a:gd name="connsiteY544" fmla="*/ 315087 h 1148524"/>
                <a:gd name="connsiteX545" fmla="*/ 207931 w 1644014"/>
                <a:gd name="connsiteY545" fmla="*/ 305371 h 1148524"/>
                <a:gd name="connsiteX546" fmla="*/ 202692 w 1644014"/>
                <a:gd name="connsiteY546" fmla="*/ 285940 h 1148524"/>
                <a:gd name="connsiteX547" fmla="*/ 192691 w 1644014"/>
                <a:gd name="connsiteY547" fmla="*/ 282035 h 1148524"/>
                <a:gd name="connsiteX548" fmla="*/ 184880 w 1644014"/>
                <a:gd name="connsiteY548" fmla="*/ 284416 h 1148524"/>
                <a:gd name="connsiteX549" fmla="*/ 175450 w 1644014"/>
                <a:gd name="connsiteY549" fmla="*/ 275749 h 1148524"/>
                <a:gd name="connsiteX550" fmla="*/ 177260 w 1644014"/>
                <a:gd name="connsiteY550" fmla="*/ 269367 h 1148524"/>
                <a:gd name="connsiteX551" fmla="*/ 168021 w 1644014"/>
                <a:gd name="connsiteY551" fmla="*/ 260985 h 1148524"/>
                <a:gd name="connsiteX552" fmla="*/ 151638 w 1644014"/>
                <a:gd name="connsiteY552" fmla="*/ 250507 h 1148524"/>
                <a:gd name="connsiteX553" fmla="*/ 134588 w 1644014"/>
                <a:gd name="connsiteY553" fmla="*/ 246412 h 1148524"/>
                <a:gd name="connsiteX554" fmla="*/ 130969 w 1644014"/>
                <a:gd name="connsiteY554" fmla="*/ 240316 h 1148524"/>
                <a:gd name="connsiteX555" fmla="*/ 123063 w 1644014"/>
                <a:gd name="connsiteY555" fmla="*/ 239077 h 1148524"/>
                <a:gd name="connsiteX556" fmla="*/ 125730 w 1644014"/>
                <a:gd name="connsiteY556" fmla="*/ 234887 h 1148524"/>
                <a:gd name="connsiteX557" fmla="*/ 120682 w 1644014"/>
                <a:gd name="connsiteY557" fmla="*/ 222980 h 1148524"/>
                <a:gd name="connsiteX558" fmla="*/ 130016 w 1644014"/>
                <a:gd name="connsiteY558" fmla="*/ 212407 h 1148524"/>
                <a:gd name="connsiteX559" fmla="*/ 113157 w 1644014"/>
                <a:gd name="connsiteY559" fmla="*/ 187642 h 1148524"/>
                <a:gd name="connsiteX560" fmla="*/ 101346 w 1644014"/>
                <a:gd name="connsiteY560" fmla="*/ 159925 h 1148524"/>
                <a:gd name="connsiteX561" fmla="*/ 90202 w 1644014"/>
                <a:gd name="connsiteY561" fmla="*/ 146685 h 1148524"/>
                <a:gd name="connsiteX562" fmla="*/ 90107 w 1644014"/>
                <a:gd name="connsiteY562" fmla="*/ 139541 h 1148524"/>
                <a:gd name="connsiteX563" fmla="*/ 122587 w 1644014"/>
                <a:gd name="connsiteY563" fmla="*/ 129921 h 1148524"/>
                <a:gd name="connsiteX564" fmla="*/ 128111 w 1644014"/>
                <a:gd name="connsiteY564" fmla="*/ 125158 h 1148524"/>
                <a:gd name="connsiteX565" fmla="*/ 126873 w 1644014"/>
                <a:gd name="connsiteY565" fmla="*/ 120682 h 1148524"/>
                <a:gd name="connsiteX566" fmla="*/ 144780 w 1644014"/>
                <a:gd name="connsiteY566" fmla="*/ 113919 h 1148524"/>
                <a:gd name="connsiteX567" fmla="*/ 148781 w 1644014"/>
                <a:gd name="connsiteY567" fmla="*/ 107823 h 1148524"/>
                <a:gd name="connsiteX568" fmla="*/ 146685 w 1644014"/>
                <a:gd name="connsiteY568" fmla="*/ 102679 h 1148524"/>
                <a:gd name="connsiteX569" fmla="*/ 164211 w 1644014"/>
                <a:gd name="connsiteY569" fmla="*/ 104204 h 1148524"/>
                <a:gd name="connsiteX570" fmla="*/ 206216 w 1644014"/>
                <a:gd name="connsiteY570" fmla="*/ 96583 h 1148524"/>
                <a:gd name="connsiteX571" fmla="*/ 228029 w 1644014"/>
                <a:gd name="connsiteY571" fmla="*/ 90488 h 1148524"/>
                <a:gd name="connsiteX572" fmla="*/ 244888 w 1644014"/>
                <a:gd name="connsiteY572" fmla="*/ 80867 h 1148524"/>
                <a:gd name="connsiteX573" fmla="*/ 275558 w 1644014"/>
                <a:gd name="connsiteY573" fmla="*/ 72295 h 1148524"/>
                <a:gd name="connsiteX574" fmla="*/ 296323 w 1644014"/>
                <a:gd name="connsiteY574" fmla="*/ 70485 h 1148524"/>
                <a:gd name="connsiteX575" fmla="*/ 319659 w 1644014"/>
                <a:gd name="connsiteY575" fmla="*/ 58769 h 1148524"/>
                <a:gd name="connsiteX576" fmla="*/ 359188 w 1644014"/>
                <a:gd name="connsiteY576" fmla="*/ 51721 h 1148524"/>
                <a:gd name="connsiteX577" fmla="*/ 361474 w 1644014"/>
                <a:gd name="connsiteY577" fmla="*/ 46101 h 1148524"/>
                <a:gd name="connsiteX578" fmla="*/ 367570 w 1644014"/>
                <a:gd name="connsiteY578" fmla="*/ 45339 h 1148524"/>
                <a:gd name="connsiteX579" fmla="*/ 372904 w 1644014"/>
                <a:gd name="connsiteY579" fmla="*/ 35528 h 1148524"/>
                <a:gd name="connsiteX580" fmla="*/ 416624 w 1644014"/>
                <a:gd name="connsiteY580" fmla="*/ 30671 h 114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Lst>
              <a:rect l="l" t="t" r="r" b="b"/>
              <a:pathLst>
                <a:path w="1644014" h="1148524">
                  <a:moveTo>
                    <a:pt x="427196" y="26003"/>
                  </a:moveTo>
                  <a:lnTo>
                    <a:pt x="430149" y="29718"/>
                  </a:lnTo>
                  <a:lnTo>
                    <a:pt x="438055" y="29146"/>
                  </a:lnTo>
                  <a:lnTo>
                    <a:pt x="446818" y="24193"/>
                  </a:lnTo>
                  <a:lnTo>
                    <a:pt x="450914" y="27241"/>
                  </a:lnTo>
                  <a:lnTo>
                    <a:pt x="469392" y="19431"/>
                  </a:lnTo>
                  <a:lnTo>
                    <a:pt x="485870" y="18097"/>
                  </a:lnTo>
                  <a:lnTo>
                    <a:pt x="492633" y="7715"/>
                  </a:lnTo>
                  <a:lnTo>
                    <a:pt x="517589" y="13049"/>
                  </a:lnTo>
                  <a:lnTo>
                    <a:pt x="533876" y="8668"/>
                  </a:lnTo>
                  <a:lnTo>
                    <a:pt x="538925" y="12668"/>
                  </a:lnTo>
                  <a:lnTo>
                    <a:pt x="553879" y="11430"/>
                  </a:lnTo>
                  <a:lnTo>
                    <a:pt x="568833" y="8668"/>
                  </a:lnTo>
                  <a:lnTo>
                    <a:pt x="571119" y="3524"/>
                  </a:lnTo>
                  <a:lnTo>
                    <a:pt x="583978" y="0"/>
                  </a:lnTo>
                  <a:lnTo>
                    <a:pt x="587216" y="5048"/>
                  </a:lnTo>
                  <a:lnTo>
                    <a:pt x="629317" y="4953"/>
                  </a:lnTo>
                  <a:lnTo>
                    <a:pt x="641699" y="15526"/>
                  </a:lnTo>
                  <a:lnTo>
                    <a:pt x="662083" y="18479"/>
                  </a:lnTo>
                  <a:lnTo>
                    <a:pt x="664559" y="15145"/>
                  </a:lnTo>
                  <a:lnTo>
                    <a:pt x="692753" y="25241"/>
                  </a:lnTo>
                  <a:lnTo>
                    <a:pt x="708946" y="21146"/>
                  </a:lnTo>
                  <a:lnTo>
                    <a:pt x="724091" y="41529"/>
                  </a:lnTo>
                  <a:lnTo>
                    <a:pt x="734473" y="49435"/>
                  </a:lnTo>
                  <a:lnTo>
                    <a:pt x="742474" y="50482"/>
                  </a:lnTo>
                  <a:lnTo>
                    <a:pt x="744474" y="57436"/>
                  </a:lnTo>
                  <a:lnTo>
                    <a:pt x="756666" y="70866"/>
                  </a:lnTo>
                  <a:lnTo>
                    <a:pt x="765429" y="75057"/>
                  </a:lnTo>
                  <a:lnTo>
                    <a:pt x="766858" y="71628"/>
                  </a:lnTo>
                  <a:lnTo>
                    <a:pt x="782098" y="88011"/>
                  </a:lnTo>
                  <a:lnTo>
                    <a:pt x="799433" y="92202"/>
                  </a:lnTo>
                  <a:lnTo>
                    <a:pt x="800481" y="101727"/>
                  </a:lnTo>
                  <a:lnTo>
                    <a:pt x="805529" y="106775"/>
                  </a:lnTo>
                  <a:lnTo>
                    <a:pt x="811054" y="102965"/>
                  </a:lnTo>
                  <a:lnTo>
                    <a:pt x="821531" y="111157"/>
                  </a:lnTo>
                  <a:lnTo>
                    <a:pt x="832580" y="108299"/>
                  </a:lnTo>
                  <a:lnTo>
                    <a:pt x="857250" y="124015"/>
                  </a:lnTo>
                  <a:lnTo>
                    <a:pt x="856107" y="133921"/>
                  </a:lnTo>
                  <a:lnTo>
                    <a:pt x="859631" y="137446"/>
                  </a:lnTo>
                  <a:lnTo>
                    <a:pt x="869537" y="141637"/>
                  </a:lnTo>
                  <a:lnTo>
                    <a:pt x="878491" y="140875"/>
                  </a:lnTo>
                  <a:lnTo>
                    <a:pt x="891635" y="151162"/>
                  </a:lnTo>
                  <a:lnTo>
                    <a:pt x="909733" y="154019"/>
                  </a:lnTo>
                  <a:lnTo>
                    <a:pt x="913638" y="115443"/>
                  </a:lnTo>
                  <a:lnTo>
                    <a:pt x="907256" y="110680"/>
                  </a:lnTo>
                  <a:lnTo>
                    <a:pt x="906971" y="102203"/>
                  </a:lnTo>
                  <a:lnTo>
                    <a:pt x="913067" y="97917"/>
                  </a:lnTo>
                  <a:lnTo>
                    <a:pt x="910781" y="80105"/>
                  </a:lnTo>
                  <a:lnTo>
                    <a:pt x="913638" y="75533"/>
                  </a:lnTo>
                  <a:lnTo>
                    <a:pt x="909447" y="71056"/>
                  </a:lnTo>
                  <a:lnTo>
                    <a:pt x="913733" y="63341"/>
                  </a:lnTo>
                  <a:lnTo>
                    <a:pt x="914305" y="44101"/>
                  </a:lnTo>
                  <a:lnTo>
                    <a:pt x="907828" y="36195"/>
                  </a:lnTo>
                  <a:lnTo>
                    <a:pt x="917639" y="21146"/>
                  </a:lnTo>
                  <a:lnTo>
                    <a:pt x="956215" y="26765"/>
                  </a:lnTo>
                  <a:lnTo>
                    <a:pt x="974693" y="40481"/>
                  </a:lnTo>
                  <a:lnTo>
                    <a:pt x="996220" y="50959"/>
                  </a:lnTo>
                  <a:lnTo>
                    <a:pt x="998887" y="58198"/>
                  </a:lnTo>
                  <a:lnTo>
                    <a:pt x="1036701" y="74390"/>
                  </a:lnTo>
                  <a:lnTo>
                    <a:pt x="1045464" y="83915"/>
                  </a:lnTo>
                  <a:lnTo>
                    <a:pt x="1067372" y="59531"/>
                  </a:lnTo>
                  <a:lnTo>
                    <a:pt x="1069753" y="46863"/>
                  </a:lnTo>
                  <a:lnTo>
                    <a:pt x="1080992" y="48006"/>
                  </a:lnTo>
                  <a:lnTo>
                    <a:pt x="1089851" y="59817"/>
                  </a:lnTo>
                  <a:lnTo>
                    <a:pt x="1100518" y="59626"/>
                  </a:lnTo>
                  <a:lnTo>
                    <a:pt x="1104900" y="62770"/>
                  </a:lnTo>
                  <a:lnTo>
                    <a:pt x="1126427" y="39529"/>
                  </a:lnTo>
                  <a:lnTo>
                    <a:pt x="1133380" y="39529"/>
                  </a:lnTo>
                  <a:lnTo>
                    <a:pt x="1154621" y="58674"/>
                  </a:lnTo>
                  <a:lnTo>
                    <a:pt x="1157859" y="55150"/>
                  </a:lnTo>
                  <a:lnTo>
                    <a:pt x="1168051" y="60007"/>
                  </a:lnTo>
                  <a:lnTo>
                    <a:pt x="1163384" y="68389"/>
                  </a:lnTo>
                  <a:lnTo>
                    <a:pt x="1198626" y="95917"/>
                  </a:lnTo>
                  <a:lnTo>
                    <a:pt x="1209008" y="113252"/>
                  </a:lnTo>
                  <a:lnTo>
                    <a:pt x="1216152" y="112014"/>
                  </a:lnTo>
                  <a:lnTo>
                    <a:pt x="1219105" y="122206"/>
                  </a:lnTo>
                  <a:lnTo>
                    <a:pt x="1236821" y="139065"/>
                  </a:lnTo>
                  <a:lnTo>
                    <a:pt x="1285494" y="162877"/>
                  </a:lnTo>
                  <a:lnTo>
                    <a:pt x="1296448" y="172593"/>
                  </a:lnTo>
                  <a:lnTo>
                    <a:pt x="1294924" y="155543"/>
                  </a:lnTo>
                  <a:lnTo>
                    <a:pt x="1290447" y="153733"/>
                  </a:lnTo>
                  <a:lnTo>
                    <a:pt x="1285399" y="143161"/>
                  </a:lnTo>
                  <a:lnTo>
                    <a:pt x="1289685" y="138970"/>
                  </a:lnTo>
                  <a:lnTo>
                    <a:pt x="1289018" y="130683"/>
                  </a:lnTo>
                  <a:lnTo>
                    <a:pt x="1301782" y="136017"/>
                  </a:lnTo>
                  <a:lnTo>
                    <a:pt x="1306735" y="148971"/>
                  </a:lnTo>
                  <a:lnTo>
                    <a:pt x="1311878" y="147161"/>
                  </a:lnTo>
                  <a:lnTo>
                    <a:pt x="1315498" y="156972"/>
                  </a:lnTo>
                  <a:lnTo>
                    <a:pt x="1327404" y="160210"/>
                  </a:lnTo>
                  <a:lnTo>
                    <a:pt x="1330166" y="164878"/>
                  </a:lnTo>
                  <a:lnTo>
                    <a:pt x="1334452" y="162211"/>
                  </a:lnTo>
                  <a:lnTo>
                    <a:pt x="1347026" y="168021"/>
                  </a:lnTo>
                  <a:lnTo>
                    <a:pt x="1351502" y="189929"/>
                  </a:lnTo>
                  <a:lnTo>
                    <a:pt x="1374458" y="198120"/>
                  </a:lnTo>
                  <a:lnTo>
                    <a:pt x="1385507" y="207073"/>
                  </a:lnTo>
                  <a:lnTo>
                    <a:pt x="1390079" y="204597"/>
                  </a:lnTo>
                  <a:lnTo>
                    <a:pt x="1407605" y="214122"/>
                  </a:lnTo>
                  <a:lnTo>
                    <a:pt x="1419606" y="228029"/>
                  </a:lnTo>
                  <a:lnTo>
                    <a:pt x="1437608" y="236315"/>
                  </a:lnTo>
                  <a:lnTo>
                    <a:pt x="1473137" y="265462"/>
                  </a:lnTo>
                  <a:lnTo>
                    <a:pt x="1482281" y="267652"/>
                  </a:lnTo>
                  <a:lnTo>
                    <a:pt x="1486852" y="277177"/>
                  </a:lnTo>
                  <a:lnTo>
                    <a:pt x="1496473" y="279463"/>
                  </a:lnTo>
                  <a:lnTo>
                    <a:pt x="1500188" y="255365"/>
                  </a:lnTo>
                  <a:lnTo>
                    <a:pt x="1513427" y="240792"/>
                  </a:lnTo>
                  <a:lnTo>
                    <a:pt x="1515904" y="264509"/>
                  </a:lnTo>
                  <a:lnTo>
                    <a:pt x="1525429" y="270224"/>
                  </a:lnTo>
                  <a:lnTo>
                    <a:pt x="1517809" y="285274"/>
                  </a:lnTo>
                  <a:lnTo>
                    <a:pt x="1529239" y="287464"/>
                  </a:lnTo>
                  <a:lnTo>
                    <a:pt x="1540288" y="295465"/>
                  </a:lnTo>
                  <a:lnTo>
                    <a:pt x="1541335" y="292989"/>
                  </a:lnTo>
                  <a:lnTo>
                    <a:pt x="1558004" y="306896"/>
                  </a:lnTo>
                  <a:lnTo>
                    <a:pt x="1559624" y="314420"/>
                  </a:lnTo>
                  <a:lnTo>
                    <a:pt x="1567910" y="313087"/>
                  </a:lnTo>
                  <a:lnTo>
                    <a:pt x="1574102" y="323183"/>
                  </a:lnTo>
                  <a:lnTo>
                    <a:pt x="1587341" y="331660"/>
                  </a:lnTo>
                  <a:lnTo>
                    <a:pt x="1574959" y="343376"/>
                  </a:lnTo>
                  <a:lnTo>
                    <a:pt x="1575816" y="352425"/>
                  </a:lnTo>
                  <a:lnTo>
                    <a:pt x="1571054" y="360426"/>
                  </a:lnTo>
                  <a:lnTo>
                    <a:pt x="1582389" y="368046"/>
                  </a:lnTo>
                  <a:lnTo>
                    <a:pt x="1584103" y="373571"/>
                  </a:lnTo>
                  <a:lnTo>
                    <a:pt x="1591914" y="377285"/>
                  </a:lnTo>
                  <a:lnTo>
                    <a:pt x="1603439" y="391668"/>
                  </a:lnTo>
                  <a:lnTo>
                    <a:pt x="1588580" y="397097"/>
                  </a:lnTo>
                  <a:lnTo>
                    <a:pt x="1588008" y="400812"/>
                  </a:lnTo>
                  <a:lnTo>
                    <a:pt x="1592485" y="409575"/>
                  </a:lnTo>
                  <a:lnTo>
                    <a:pt x="1602867" y="414242"/>
                  </a:lnTo>
                  <a:lnTo>
                    <a:pt x="1616583" y="454819"/>
                  </a:lnTo>
                  <a:lnTo>
                    <a:pt x="1639348" y="467677"/>
                  </a:lnTo>
                  <a:lnTo>
                    <a:pt x="1644015" y="474631"/>
                  </a:lnTo>
                  <a:lnTo>
                    <a:pt x="1635538" y="476155"/>
                  </a:lnTo>
                  <a:lnTo>
                    <a:pt x="1628585" y="489871"/>
                  </a:lnTo>
                  <a:lnTo>
                    <a:pt x="1622203" y="492728"/>
                  </a:lnTo>
                  <a:lnTo>
                    <a:pt x="1632680" y="499777"/>
                  </a:lnTo>
                  <a:lnTo>
                    <a:pt x="1629156" y="514064"/>
                  </a:lnTo>
                  <a:lnTo>
                    <a:pt x="1630490" y="529971"/>
                  </a:lnTo>
                  <a:lnTo>
                    <a:pt x="1610582" y="526161"/>
                  </a:lnTo>
                  <a:lnTo>
                    <a:pt x="1599152" y="535019"/>
                  </a:lnTo>
                  <a:lnTo>
                    <a:pt x="1599533" y="544830"/>
                  </a:lnTo>
                  <a:lnTo>
                    <a:pt x="1607439" y="561975"/>
                  </a:lnTo>
                  <a:lnTo>
                    <a:pt x="1603058" y="575500"/>
                  </a:lnTo>
                  <a:lnTo>
                    <a:pt x="1586198" y="573691"/>
                  </a:lnTo>
                  <a:lnTo>
                    <a:pt x="1580769" y="569976"/>
                  </a:lnTo>
                  <a:lnTo>
                    <a:pt x="1567815" y="589788"/>
                  </a:lnTo>
                  <a:lnTo>
                    <a:pt x="1552004" y="589788"/>
                  </a:lnTo>
                  <a:lnTo>
                    <a:pt x="1550289" y="597027"/>
                  </a:lnTo>
                  <a:lnTo>
                    <a:pt x="1553814" y="603218"/>
                  </a:lnTo>
                  <a:lnTo>
                    <a:pt x="1549622" y="607885"/>
                  </a:lnTo>
                  <a:lnTo>
                    <a:pt x="1558100" y="611505"/>
                  </a:lnTo>
                  <a:lnTo>
                    <a:pt x="1558290" y="616172"/>
                  </a:lnTo>
                  <a:lnTo>
                    <a:pt x="1562576" y="618077"/>
                  </a:lnTo>
                  <a:lnTo>
                    <a:pt x="1563339" y="627602"/>
                  </a:lnTo>
                  <a:lnTo>
                    <a:pt x="1556861" y="629222"/>
                  </a:lnTo>
                  <a:lnTo>
                    <a:pt x="1549908" y="644366"/>
                  </a:lnTo>
                  <a:lnTo>
                    <a:pt x="1542669" y="644366"/>
                  </a:lnTo>
                  <a:lnTo>
                    <a:pt x="1531810" y="650557"/>
                  </a:lnTo>
                  <a:lnTo>
                    <a:pt x="1523048" y="660749"/>
                  </a:lnTo>
                  <a:lnTo>
                    <a:pt x="1514475" y="662178"/>
                  </a:lnTo>
                  <a:lnTo>
                    <a:pt x="1514666" y="668083"/>
                  </a:lnTo>
                  <a:lnTo>
                    <a:pt x="1506284" y="670465"/>
                  </a:lnTo>
                  <a:lnTo>
                    <a:pt x="1505998" y="690467"/>
                  </a:lnTo>
                  <a:lnTo>
                    <a:pt x="1497330" y="685800"/>
                  </a:lnTo>
                  <a:lnTo>
                    <a:pt x="1494663" y="691515"/>
                  </a:lnTo>
                  <a:lnTo>
                    <a:pt x="1482471" y="696182"/>
                  </a:lnTo>
                  <a:lnTo>
                    <a:pt x="1495425" y="707422"/>
                  </a:lnTo>
                  <a:lnTo>
                    <a:pt x="1505712" y="700373"/>
                  </a:lnTo>
                  <a:lnTo>
                    <a:pt x="1507712" y="712375"/>
                  </a:lnTo>
                  <a:lnTo>
                    <a:pt x="1516380" y="719518"/>
                  </a:lnTo>
                  <a:lnTo>
                    <a:pt x="1525524" y="719518"/>
                  </a:lnTo>
                  <a:lnTo>
                    <a:pt x="1534668" y="724472"/>
                  </a:lnTo>
                  <a:lnTo>
                    <a:pt x="1535716" y="731425"/>
                  </a:lnTo>
                  <a:lnTo>
                    <a:pt x="1546574" y="746379"/>
                  </a:lnTo>
                  <a:lnTo>
                    <a:pt x="1538192" y="746379"/>
                  </a:lnTo>
                  <a:lnTo>
                    <a:pt x="1533811" y="759238"/>
                  </a:lnTo>
                  <a:lnTo>
                    <a:pt x="1524000" y="756761"/>
                  </a:lnTo>
                  <a:lnTo>
                    <a:pt x="1522571" y="764953"/>
                  </a:lnTo>
                  <a:lnTo>
                    <a:pt x="1517809" y="765429"/>
                  </a:lnTo>
                  <a:lnTo>
                    <a:pt x="1515523" y="774478"/>
                  </a:lnTo>
                  <a:lnTo>
                    <a:pt x="1511046" y="775144"/>
                  </a:lnTo>
                  <a:lnTo>
                    <a:pt x="1510189" y="782764"/>
                  </a:lnTo>
                  <a:lnTo>
                    <a:pt x="1498283" y="776383"/>
                  </a:lnTo>
                  <a:lnTo>
                    <a:pt x="1496949" y="780002"/>
                  </a:lnTo>
                  <a:lnTo>
                    <a:pt x="1488567" y="780383"/>
                  </a:lnTo>
                  <a:lnTo>
                    <a:pt x="1484757" y="787146"/>
                  </a:lnTo>
                  <a:lnTo>
                    <a:pt x="1480280" y="780955"/>
                  </a:lnTo>
                  <a:lnTo>
                    <a:pt x="1474280" y="780764"/>
                  </a:lnTo>
                  <a:lnTo>
                    <a:pt x="1474946" y="776764"/>
                  </a:lnTo>
                  <a:lnTo>
                    <a:pt x="1470279" y="771715"/>
                  </a:lnTo>
                  <a:lnTo>
                    <a:pt x="1434560" y="762381"/>
                  </a:lnTo>
                  <a:lnTo>
                    <a:pt x="1434751" y="759047"/>
                  </a:lnTo>
                  <a:lnTo>
                    <a:pt x="1427131" y="754951"/>
                  </a:lnTo>
                  <a:lnTo>
                    <a:pt x="1402271" y="751141"/>
                  </a:lnTo>
                  <a:lnTo>
                    <a:pt x="1394174" y="743807"/>
                  </a:lnTo>
                  <a:lnTo>
                    <a:pt x="1383602" y="743331"/>
                  </a:lnTo>
                  <a:lnTo>
                    <a:pt x="1380554" y="749427"/>
                  </a:lnTo>
                  <a:lnTo>
                    <a:pt x="1374172" y="752094"/>
                  </a:lnTo>
                  <a:lnTo>
                    <a:pt x="1367885" y="772287"/>
                  </a:lnTo>
                  <a:lnTo>
                    <a:pt x="1373886" y="777049"/>
                  </a:lnTo>
                  <a:lnTo>
                    <a:pt x="1394555" y="812292"/>
                  </a:lnTo>
                  <a:lnTo>
                    <a:pt x="1403414" y="818959"/>
                  </a:lnTo>
                  <a:lnTo>
                    <a:pt x="1414463" y="821246"/>
                  </a:lnTo>
                  <a:lnTo>
                    <a:pt x="1419606" y="828675"/>
                  </a:lnTo>
                  <a:lnTo>
                    <a:pt x="1416272" y="847630"/>
                  </a:lnTo>
                  <a:lnTo>
                    <a:pt x="1424940" y="844201"/>
                  </a:lnTo>
                  <a:lnTo>
                    <a:pt x="1443704" y="848963"/>
                  </a:lnTo>
                  <a:lnTo>
                    <a:pt x="1447800" y="842486"/>
                  </a:lnTo>
                  <a:lnTo>
                    <a:pt x="1456468" y="841153"/>
                  </a:lnTo>
                  <a:lnTo>
                    <a:pt x="1466945" y="845534"/>
                  </a:lnTo>
                  <a:lnTo>
                    <a:pt x="1471803" y="870204"/>
                  </a:lnTo>
                  <a:lnTo>
                    <a:pt x="1484376" y="870013"/>
                  </a:lnTo>
                  <a:lnTo>
                    <a:pt x="1489139" y="863441"/>
                  </a:lnTo>
                  <a:lnTo>
                    <a:pt x="1489139" y="863441"/>
                  </a:lnTo>
                  <a:lnTo>
                    <a:pt x="1489234" y="876586"/>
                  </a:lnTo>
                  <a:lnTo>
                    <a:pt x="1481614" y="877729"/>
                  </a:lnTo>
                  <a:lnTo>
                    <a:pt x="1475042" y="890302"/>
                  </a:lnTo>
                  <a:lnTo>
                    <a:pt x="1474280" y="895731"/>
                  </a:lnTo>
                  <a:lnTo>
                    <a:pt x="1484376" y="902208"/>
                  </a:lnTo>
                  <a:lnTo>
                    <a:pt x="1473899" y="925639"/>
                  </a:lnTo>
                  <a:lnTo>
                    <a:pt x="1452848" y="909256"/>
                  </a:lnTo>
                  <a:lnTo>
                    <a:pt x="1443704" y="909923"/>
                  </a:lnTo>
                  <a:lnTo>
                    <a:pt x="1442657" y="920115"/>
                  </a:lnTo>
                  <a:lnTo>
                    <a:pt x="1436465" y="911257"/>
                  </a:lnTo>
                  <a:lnTo>
                    <a:pt x="1414748" y="920020"/>
                  </a:lnTo>
                  <a:lnTo>
                    <a:pt x="1415796" y="926973"/>
                  </a:lnTo>
                  <a:lnTo>
                    <a:pt x="1409986" y="936498"/>
                  </a:lnTo>
                  <a:lnTo>
                    <a:pt x="1410462" y="954500"/>
                  </a:lnTo>
                  <a:lnTo>
                    <a:pt x="1418368" y="957643"/>
                  </a:lnTo>
                  <a:lnTo>
                    <a:pt x="1424273" y="966502"/>
                  </a:lnTo>
                  <a:lnTo>
                    <a:pt x="1423607" y="979075"/>
                  </a:lnTo>
                  <a:lnTo>
                    <a:pt x="1419416" y="986123"/>
                  </a:lnTo>
                  <a:lnTo>
                    <a:pt x="1410081" y="993838"/>
                  </a:lnTo>
                  <a:lnTo>
                    <a:pt x="1409605" y="988600"/>
                  </a:lnTo>
                  <a:lnTo>
                    <a:pt x="1403890" y="987362"/>
                  </a:lnTo>
                  <a:lnTo>
                    <a:pt x="1387602" y="998315"/>
                  </a:lnTo>
                  <a:lnTo>
                    <a:pt x="1357503" y="987457"/>
                  </a:lnTo>
                  <a:lnTo>
                    <a:pt x="1361885" y="997172"/>
                  </a:lnTo>
                  <a:lnTo>
                    <a:pt x="1355217" y="995839"/>
                  </a:lnTo>
                  <a:lnTo>
                    <a:pt x="1355789" y="1009840"/>
                  </a:lnTo>
                  <a:lnTo>
                    <a:pt x="1351217" y="1012031"/>
                  </a:lnTo>
                  <a:lnTo>
                    <a:pt x="1347597" y="1021461"/>
                  </a:lnTo>
                  <a:lnTo>
                    <a:pt x="1337691" y="1025938"/>
                  </a:lnTo>
                  <a:lnTo>
                    <a:pt x="1329595" y="1016698"/>
                  </a:lnTo>
                  <a:lnTo>
                    <a:pt x="1336739" y="1007459"/>
                  </a:lnTo>
                  <a:lnTo>
                    <a:pt x="1344359" y="1004030"/>
                  </a:lnTo>
                  <a:lnTo>
                    <a:pt x="1339787" y="1001649"/>
                  </a:lnTo>
                  <a:lnTo>
                    <a:pt x="1331976" y="985456"/>
                  </a:lnTo>
                  <a:lnTo>
                    <a:pt x="1323880" y="976598"/>
                  </a:lnTo>
                  <a:lnTo>
                    <a:pt x="1316450" y="981361"/>
                  </a:lnTo>
                  <a:lnTo>
                    <a:pt x="1307021" y="978503"/>
                  </a:lnTo>
                  <a:lnTo>
                    <a:pt x="1301210" y="998030"/>
                  </a:lnTo>
                  <a:lnTo>
                    <a:pt x="1289876" y="993362"/>
                  </a:lnTo>
                  <a:lnTo>
                    <a:pt x="1286161" y="988695"/>
                  </a:lnTo>
                  <a:lnTo>
                    <a:pt x="1291876" y="980218"/>
                  </a:lnTo>
                  <a:lnTo>
                    <a:pt x="1288733" y="962120"/>
                  </a:lnTo>
                  <a:lnTo>
                    <a:pt x="1278827" y="956405"/>
                  </a:lnTo>
                  <a:lnTo>
                    <a:pt x="1278827" y="949833"/>
                  </a:lnTo>
                  <a:lnTo>
                    <a:pt x="1271302" y="949833"/>
                  </a:lnTo>
                  <a:lnTo>
                    <a:pt x="1262825" y="933640"/>
                  </a:lnTo>
                  <a:lnTo>
                    <a:pt x="1259015" y="950405"/>
                  </a:lnTo>
                  <a:lnTo>
                    <a:pt x="1247394" y="949642"/>
                  </a:lnTo>
                  <a:lnTo>
                    <a:pt x="1250252" y="959930"/>
                  </a:lnTo>
                  <a:lnTo>
                    <a:pt x="1244537" y="981932"/>
                  </a:lnTo>
                  <a:lnTo>
                    <a:pt x="1240346" y="975931"/>
                  </a:lnTo>
                  <a:lnTo>
                    <a:pt x="1233392" y="971836"/>
                  </a:lnTo>
                  <a:lnTo>
                    <a:pt x="1229201" y="973360"/>
                  </a:lnTo>
                  <a:lnTo>
                    <a:pt x="1223582" y="966121"/>
                  </a:lnTo>
                  <a:lnTo>
                    <a:pt x="1198626" y="954596"/>
                  </a:lnTo>
                  <a:lnTo>
                    <a:pt x="1193006" y="958787"/>
                  </a:lnTo>
                  <a:lnTo>
                    <a:pt x="1187863" y="957929"/>
                  </a:lnTo>
                  <a:lnTo>
                    <a:pt x="1177957" y="936498"/>
                  </a:lnTo>
                  <a:lnTo>
                    <a:pt x="1154811" y="929068"/>
                  </a:lnTo>
                  <a:lnTo>
                    <a:pt x="1137476" y="919258"/>
                  </a:lnTo>
                  <a:lnTo>
                    <a:pt x="1131856" y="909733"/>
                  </a:lnTo>
                  <a:lnTo>
                    <a:pt x="1132427" y="904208"/>
                  </a:lnTo>
                  <a:lnTo>
                    <a:pt x="1126712" y="901160"/>
                  </a:lnTo>
                  <a:lnTo>
                    <a:pt x="1129189" y="889921"/>
                  </a:lnTo>
                  <a:lnTo>
                    <a:pt x="1123379" y="882301"/>
                  </a:lnTo>
                  <a:lnTo>
                    <a:pt x="1124141" y="872871"/>
                  </a:lnTo>
                  <a:lnTo>
                    <a:pt x="1113568" y="864013"/>
                  </a:lnTo>
                  <a:lnTo>
                    <a:pt x="1113758" y="856679"/>
                  </a:lnTo>
                  <a:lnTo>
                    <a:pt x="1109663" y="852678"/>
                  </a:lnTo>
                  <a:lnTo>
                    <a:pt x="1114711" y="848487"/>
                  </a:lnTo>
                  <a:lnTo>
                    <a:pt x="1090993" y="819817"/>
                  </a:lnTo>
                  <a:lnTo>
                    <a:pt x="1084421" y="816864"/>
                  </a:lnTo>
                  <a:lnTo>
                    <a:pt x="1066324" y="820769"/>
                  </a:lnTo>
                  <a:lnTo>
                    <a:pt x="1066419" y="811054"/>
                  </a:lnTo>
                  <a:lnTo>
                    <a:pt x="1037749" y="805339"/>
                  </a:lnTo>
                  <a:lnTo>
                    <a:pt x="1028319" y="807530"/>
                  </a:lnTo>
                  <a:lnTo>
                    <a:pt x="1024985" y="812863"/>
                  </a:lnTo>
                  <a:lnTo>
                    <a:pt x="1013555" y="818579"/>
                  </a:lnTo>
                  <a:lnTo>
                    <a:pt x="1007364" y="817816"/>
                  </a:lnTo>
                  <a:lnTo>
                    <a:pt x="1004126" y="813625"/>
                  </a:lnTo>
                  <a:lnTo>
                    <a:pt x="1008507" y="808196"/>
                  </a:lnTo>
                  <a:lnTo>
                    <a:pt x="1008507" y="801814"/>
                  </a:lnTo>
                  <a:lnTo>
                    <a:pt x="994601" y="796004"/>
                  </a:lnTo>
                  <a:lnTo>
                    <a:pt x="990886" y="809625"/>
                  </a:lnTo>
                  <a:lnTo>
                    <a:pt x="986695" y="807910"/>
                  </a:lnTo>
                  <a:lnTo>
                    <a:pt x="961358" y="813816"/>
                  </a:lnTo>
                  <a:lnTo>
                    <a:pt x="962216" y="819531"/>
                  </a:lnTo>
                  <a:lnTo>
                    <a:pt x="959168" y="822103"/>
                  </a:lnTo>
                  <a:lnTo>
                    <a:pt x="966216" y="843248"/>
                  </a:lnTo>
                  <a:lnTo>
                    <a:pt x="963359" y="852678"/>
                  </a:lnTo>
                  <a:lnTo>
                    <a:pt x="968216" y="857345"/>
                  </a:lnTo>
                  <a:lnTo>
                    <a:pt x="977075" y="858393"/>
                  </a:lnTo>
                  <a:lnTo>
                    <a:pt x="976408" y="867156"/>
                  </a:lnTo>
                  <a:lnTo>
                    <a:pt x="981742" y="875062"/>
                  </a:lnTo>
                  <a:lnTo>
                    <a:pt x="1007174" y="881824"/>
                  </a:lnTo>
                  <a:lnTo>
                    <a:pt x="995839" y="892112"/>
                  </a:lnTo>
                  <a:lnTo>
                    <a:pt x="989838" y="892683"/>
                  </a:lnTo>
                  <a:lnTo>
                    <a:pt x="986695" y="905065"/>
                  </a:lnTo>
                  <a:lnTo>
                    <a:pt x="973169" y="917924"/>
                  </a:lnTo>
                  <a:lnTo>
                    <a:pt x="973455" y="925925"/>
                  </a:lnTo>
                  <a:lnTo>
                    <a:pt x="980027" y="935450"/>
                  </a:lnTo>
                  <a:lnTo>
                    <a:pt x="974884" y="938213"/>
                  </a:lnTo>
                  <a:lnTo>
                    <a:pt x="976884" y="942880"/>
                  </a:lnTo>
                  <a:lnTo>
                    <a:pt x="961168" y="947071"/>
                  </a:lnTo>
                  <a:lnTo>
                    <a:pt x="957453" y="954596"/>
                  </a:lnTo>
                  <a:lnTo>
                    <a:pt x="965930" y="984123"/>
                  </a:lnTo>
                  <a:lnTo>
                    <a:pt x="1002411" y="1008983"/>
                  </a:lnTo>
                  <a:lnTo>
                    <a:pt x="1002411" y="1008983"/>
                  </a:lnTo>
                  <a:lnTo>
                    <a:pt x="994791" y="1012793"/>
                  </a:lnTo>
                  <a:lnTo>
                    <a:pt x="995458" y="1016413"/>
                  </a:lnTo>
                  <a:lnTo>
                    <a:pt x="958977" y="1009174"/>
                  </a:lnTo>
                  <a:lnTo>
                    <a:pt x="960787" y="1012984"/>
                  </a:lnTo>
                  <a:lnTo>
                    <a:pt x="955262" y="1020794"/>
                  </a:lnTo>
                  <a:lnTo>
                    <a:pt x="961168" y="1024033"/>
                  </a:lnTo>
                  <a:lnTo>
                    <a:pt x="964406" y="1034415"/>
                  </a:lnTo>
                  <a:lnTo>
                    <a:pt x="957643" y="1035844"/>
                  </a:lnTo>
                  <a:lnTo>
                    <a:pt x="964692" y="1040130"/>
                  </a:lnTo>
                  <a:lnTo>
                    <a:pt x="958977" y="1044512"/>
                  </a:lnTo>
                  <a:lnTo>
                    <a:pt x="953643" y="1040701"/>
                  </a:lnTo>
                  <a:lnTo>
                    <a:pt x="949071" y="1043464"/>
                  </a:lnTo>
                  <a:lnTo>
                    <a:pt x="946118" y="1057751"/>
                  </a:lnTo>
                  <a:lnTo>
                    <a:pt x="951452" y="1072134"/>
                  </a:lnTo>
                  <a:lnTo>
                    <a:pt x="944594" y="1072134"/>
                  </a:lnTo>
                  <a:lnTo>
                    <a:pt x="940689" y="1068229"/>
                  </a:lnTo>
                  <a:lnTo>
                    <a:pt x="942594" y="1075468"/>
                  </a:lnTo>
                  <a:lnTo>
                    <a:pt x="934498" y="1079373"/>
                  </a:lnTo>
                  <a:lnTo>
                    <a:pt x="909066" y="1074420"/>
                  </a:lnTo>
                  <a:lnTo>
                    <a:pt x="906590" y="1077849"/>
                  </a:lnTo>
                  <a:lnTo>
                    <a:pt x="910018" y="1084040"/>
                  </a:lnTo>
                  <a:lnTo>
                    <a:pt x="907351" y="1085469"/>
                  </a:lnTo>
                  <a:lnTo>
                    <a:pt x="902208" y="1081183"/>
                  </a:lnTo>
                  <a:lnTo>
                    <a:pt x="897160" y="1086707"/>
                  </a:lnTo>
                  <a:lnTo>
                    <a:pt x="892112" y="1081468"/>
                  </a:lnTo>
                  <a:lnTo>
                    <a:pt x="881348" y="1079944"/>
                  </a:lnTo>
                  <a:lnTo>
                    <a:pt x="884396" y="1091660"/>
                  </a:lnTo>
                  <a:lnTo>
                    <a:pt x="891540" y="1098899"/>
                  </a:lnTo>
                  <a:lnTo>
                    <a:pt x="885634" y="1104805"/>
                  </a:lnTo>
                  <a:lnTo>
                    <a:pt x="895159" y="1122521"/>
                  </a:lnTo>
                  <a:lnTo>
                    <a:pt x="891350" y="1130332"/>
                  </a:lnTo>
                  <a:lnTo>
                    <a:pt x="882777" y="1129474"/>
                  </a:lnTo>
                  <a:lnTo>
                    <a:pt x="876109" y="1122140"/>
                  </a:lnTo>
                  <a:lnTo>
                    <a:pt x="872490" y="1125188"/>
                  </a:lnTo>
                  <a:lnTo>
                    <a:pt x="867251" y="1121092"/>
                  </a:lnTo>
                  <a:lnTo>
                    <a:pt x="860108" y="1122807"/>
                  </a:lnTo>
                  <a:lnTo>
                    <a:pt x="847534" y="1113758"/>
                  </a:lnTo>
                  <a:lnTo>
                    <a:pt x="832485" y="1092137"/>
                  </a:lnTo>
                  <a:lnTo>
                    <a:pt x="816959" y="1098709"/>
                  </a:lnTo>
                  <a:lnTo>
                    <a:pt x="818864" y="1104709"/>
                  </a:lnTo>
                  <a:lnTo>
                    <a:pt x="812387" y="1104614"/>
                  </a:lnTo>
                  <a:lnTo>
                    <a:pt x="810482" y="1110710"/>
                  </a:lnTo>
                  <a:lnTo>
                    <a:pt x="820960" y="1118997"/>
                  </a:lnTo>
                  <a:lnTo>
                    <a:pt x="824675" y="1128331"/>
                  </a:lnTo>
                  <a:lnTo>
                    <a:pt x="820388" y="1139571"/>
                  </a:lnTo>
                  <a:lnTo>
                    <a:pt x="825151" y="1141952"/>
                  </a:lnTo>
                  <a:lnTo>
                    <a:pt x="823817" y="1146715"/>
                  </a:lnTo>
                  <a:lnTo>
                    <a:pt x="818102" y="1148524"/>
                  </a:lnTo>
                  <a:lnTo>
                    <a:pt x="811625" y="1127665"/>
                  </a:lnTo>
                  <a:lnTo>
                    <a:pt x="806387" y="1124331"/>
                  </a:lnTo>
                  <a:lnTo>
                    <a:pt x="778478" y="1123188"/>
                  </a:lnTo>
                  <a:lnTo>
                    <a:pt x="772287" y="1129093"/>
                  </a:lnTo>
                  <a:lnTo>
                    <a:pt x="764381" y="1117473"/>
                  </a:lnTo>
                  <a:lnTo>
                    <a:pt x="749427" y="1114425"/>
                  </a:lnTo>
                  <a:lnTo>
                    <a:pt x="742379" y="1119473"/>
                  </a:lnTo>
                  <a:lnTo>
                    <a:pt x="736568" y="1119092"/>
                  </a:lnTo>
                  <a:lnTo>
                    <a:pt x="729234" y="1111567"/>
                  </a:lnTo>
                  <a:lnTo>
                    <a:pt x="718566" y="1089089"/>
                  </a:lnTo>
                  <a:lnTo>
                    <a:pt x="720852" y="1084040"/>
                  </a:lnTo>
                  <a:lnTo>
                    <a:pt x="727043" y="1082516"/>
                  </a:lnTo>
                  <a:lnTo>
                    <a:pt x="723519" y="1077849"/>
                  </a:lnTo>
                  <a:lnTo>
                    <a:pt x="728186" y="1073944"/>
                  </a:lnTo>
                  <a:lnTo>
                    <a:pt x="725996" y="1061466"/>
                  </a:lnTo>
                  <a:lnTo>
                    <a:pt x="721900" y="1057656"/>
                  </a:lnTo>
                  <a:lnTo>
                    <a:pt x="716661" y="1059180"/>
                  </a:lnTo>
                  <a:lnTo>
                    <a:pt x="710851" y="1047940"/>
                  </a:lnTo>
                  <a:lnTo>
                    <a:pt x="683609" y="1048607"/>
                  </a:lnTo>
                  <a:lnTo>
                    <a:pt x="675894" y="1039463"/>
                  </a:lnTo>
                  <a:lnTo>
                    <a:pt x="662273" y="1034129"/>
                  </a:lnTo>
                  <a:lnTo>
                    <a:pt x="661130" y="1030605"/>
                  </a:lnTo>
                  <a:lnTo>
                    <a:pt x="665702" y="1028986"/>
                  </a:lnTo>
                  <a:lnTo>
                    <a:pt x="661321" y="1018604"/>
                  </a:lnTo>
                  <a:lnTo>
                    <a:pt x="651605" y="1015460"/>
                  </a:lnTo>
                  <a:lnTo>
                    <a:pt x="644652" y="1008602"/>
                  </a:lnTo>
                  <a:lnTo>
                    <a:pt x="647700" y="1006126"/>
                  </a:lnTo>
                  <a:lnTo>
                    <a:pt x="627698" y="988600"/>
                  </a:lnTo>
                  <a:lnTo>
                    <a:pt x="618363" y="998696"/>
                  </a:lnTo>
                  <a:lnTo>
                    <a:pt x="609029" y="998506"/>
                  </a:lnTo>
                  <a:lnTo>
                    <a:pt x="607600" y="1003459"/>
                  </a:lnTo>
                  <a:lnTo>
                    <a:pt x="600551" y="998791"/>
                  </a:lnTo>
                  <a:lnTo>
                    <a:pt x="597122" y="1009936"/>
                  </a:lnTo>
                  <a:lnTo>
                    <a:pt x="577882" y="1010602"/>
                  </a:lnTo>
                  <a:lnTo>
                    <a:pt x="575120" y="1018699"/>
                  </a:lnTo>
                  <a:lnTo>
                    <a:pt x="569785" y="1022318"/>
                  </a:lnTo>
                  <a:lnTo>
                    <a:pt x="560165" y="1017175"/>
                  </a:lnTo>
                  <a:lnTo>
                    <a:pt x="554736" y="1020604"/>
                  </a:lnTo>
                  <a:lnTo>
                    <a:pt x="548926" y="1014793"/>
                  </a:lnTo>
                  <a:lnTo>
                    <a:pt x="543782" y="1018222"/>
                  </a:lnTo>
                  <a:lnTo>
                    <a:pt x="536543" y="1016794"/>
                  </a:lnTo>
                  <a:lnTo>
                    <a:pt x="530924" y="1005459"/>
                  </a:lnTo>
                  <a:lnTo>
                    <a:pt x="519970" y="1001744"/>
                  </a:lnTo>
                  <a:lnTo>
                    <a:pt x="511874" y="1002601"/>
                  </a:lnTo>
                  <a:lnTo>
                    <a:pt x="506635" y="1010031"/>
                  </a:lnTo>
                  <a:lnTo>
                    <a:pt x="495681" y="1016317"/>
                  </a:lnTo>
                  <a:lnTo>
                    <a:pt x="490442" y="1012031"/>
                  </a:lnTo>
                  <a:lnTo>
                    <a:pt x="488537" y="1004888"/>
                  </a:lnTo>
                  <a:lnTo>
                    <a:pt x="478822" y="1009079"/>
                  </a:lnTo>
                  <a:lnTo>
                    <a:pt x="462820" y="990029"/>
                  </a:lnTo>
                  <a:lnTo>
                    <a:pt x="453866" y="989552"/>
                  </a:lnTo>
                  <a:lnTo>
                    <a:pt x="440627" y="994600"/>
                  </a:lnTo>
                  <a:lnTo>
                    <a:pt x="434626" y="978313"/>
                  </a:lnTo>
                  <a:lnTo>
                    <a:pt x="417576" y="984790"/>
                  </a:lnTo>
                  <a:lnTo>
                    <a:pt x="396050" y="975169"/>
                  </a:lnTo>
                  <a:lnTo>
                    <a:pt x="390430" y="981456"/>
                  </a:lnTo>
                  <a:lnTo>
                    <a:pt x="367665" y="975265"/>
                  </a:lnTo>
                  <a:lnTo>
                    <a:pt x="356045" y="975360"/>
                  </a:lnTo>
                  <a:lnTo>
                    <a:pt x="344615" y="981647"/>
                  </a:lnTo>
                  <a:lnTo>
                    <a:pt x="337280" y="977360"/>
                  </a:lnTo>
                  <a:lnTo>
                    <a:pt x="336709" y="969931"/>
                  </a:lnTo>
                  <a:lnTo>
                    <a:pt x="340424" y="964978"/>
                  </a:lnTo>
                  <a:lnTo>
                    <a:pt x="329946" y="958215"/>
                  </a:lnTo>
                  <a:lnTo>
                    <a:pt x="308800" y="967645"/>
                  </a:lnTo>
                  <a:lnTo>
                    <a:pt x="300228" y="955262"/>
                  </a:lnTo>
                  <a:lnTo>
                    <a:pt x="295751" y="955453"/>
                  </a:lnTo>
                  <a:lnTo>
                    <a:pt x="293942" y="949547"/>
                  </a:lnTo>
                  <a:lnTo>
                    <a:pt x="287846" y="949833"/>
                  </a:lnTo>
                  <a:lnTo>
                    <a:pt x="274606" y="942784"/>
                  </a:lnTo>
                  <a:lnTo>
                    <a:pt x="259937" y="934307"/>
                  </a:lnTo>
                  <a:lnTo>
                    <a:pt x="256699" y="927449"/>
                  </a:lnTo>
                  <a:lnTo>
                    <a:pt x="249650" y="925354"/>
                  </a:lnTo>
                  <a:lnTo>
                    <a:pt x="237173" y="906018"/>
                  </a:lnTo>
                  <a:lnTo>
                    <a:pt x="237173" y="902208"/>
                  </a:lnTo>
                  <a:lnTo>
                    <a:pt x="242316" y="900589"/>
                  </a:lnTo>
                  <a:lnTo>
                    <a:pt x="238982" y="896112"/>
                  </a:lnTo>
                  <a:lnTo>
                    <a:pt x="219170" y="895255"/>
                  </a:lnTo>
                  <a:lnTo>
                    <a:pt x="214789" y="898303"/>
                  </a:lnTo>
                  <a:lnTo>
                    <a:pt x="212408" y="907447"/>
                  </a:lnTo>
                  <a:lnTo>
                    <a:pt x="193643" y="910018"/>
                  </a:lnTo>
                  <a:lnTo>
                    <a:pt x="190310" y="907351"/>
                  </a:lnTo>
                  <a:lnTo>
                    <a:pt x="172784" y="926021"/>
                  </a:lnTo>
                  <a:lnTo>
                    <a:pt x="156210" y="921734"/>
                  </a:lnTo>
                  <a:lnTo>
                    <a:pt x="131064" y="904018"/>
                  </a:lnTo>
                  <a:lnTo>
                    <a:pt x="116777" y="902970"/>
                  </a:lnTo>
                  <a:lnTo>
                    <a:pt x="100775" y="883825"/>
                  </a:lnTo>
                  <a:lnTo>
                    <a:pt x="99727" y="869632"/>
                  </a:lnTo>
                  <a:lnTo>
                    <a:pt x="91726" y="861822"/>
                  </a:lnTo>
                  <a:lnTo>
                    <a:pt x="70485" y="851249"/>
                  </a:lnTo>
                  <a:lnTo>
                    <a:pt x="72962" y="842296"/>
                  </a:lnTo>
                  <a:lnTo>
                    <a:pt x="68961" y="837152"/>
                  </a:lnTo>
                  <a:lnTo>
                    <a:pt x="61627" y="836009"/>
                  </a:lnTo>
                  <a:lnTo>
                    <a:pt x="63341" y="826580"/>
                  </a:lnTo>
                  <a:lnTo>
                    <a:pt x="52769" y="816864"/>
                  </a:lnTo>
                  <a:lnTo>
                    <a:pt x="46863" y="816959"/>
                  </a:lnTo>
                  <a:lnTo>
                    <a:pt x="34481" y="803529"/>
                  </a:lnTo>
                  <a:lnTo>
                    <a:pt x="29147" y="790575"/>
                  </a:lnTo>
                  <a:lnTo>
                    <a:pt x="35052" y="779907"/>
                  </a:lnTo>
                  <a:lnTo>
                    <a:pt x="42386" y="779526"/>
                  </a:lnTo>
                  <a:lnTo>
                    <a:pt x="49340" y="774001"/>
                  </a:lnTo>
                  <a:lnTo>
                    <a:pt x="51245" y="755047"/>
                  </a:lnTo>
                  <a:lnTo>
                    <a:pt x="56388" y="749522"/>
                  </a:lnTo>
                  <a:lnTo>
                    <a:pt x="48006" y="739997"/>
                  </a:lnTo>
                  <a:lnTo>
                    <a:pt x="50768" y="733044"/>
                  </a:lnTo>
                  <a:lnTo>
                    <a:pt x="49435" y="719138"/>
                  </a:lnTo>
                  <a:lnTo>
                    <a:pt x="45149" y="712565"/>
                  </a:lnTo>
                  <a:lnTo>
                    <a:pt x="47530" y="707231"/>
                  </a:lnTo>
                  <a:lnTo>
                    <a:pt x="40767" y="704183"/>
                  </a:lnTo>
                  <a:lnTo>
                    <a:pt x="39243" y="693039"/>
                  </a:lnTo>
                  <a:lnTo>
                    <a:pt x="48101" y="689515"/>
                  </a:lnTo>
                  <a:lnTo>
                    <a:pt x="55912" y="679418"/>
                  </a:lnTo>
                  <a:lnTo>
                    <a:pt x="49054" y="671322"/>
                  </a:lnTo>
                  <a:lnTo>
                    <a:pt x="48006" y="664750"/>
                  </a:lnTo>
                  <a:lnTo>
                    <a:pt x="36576" y="664940"/>
                  </a:lnTo>
                  <a:lnTo>
                    <a:pt x="28099" y="669988"/>
                  </a:lnTo>
                  <a:lnTo>
                    <a:pt x="22289" y="667798"/>
                  </a:lnTo>
                  <a:lnTo>
                    <a:pt x="19526" y="662654"/>
                  </a:lnTo>
                  <a:lnTo>
                    <a:pt x="22479" y="636175"/>
                  </a:lnTo>
                  <a:lnTo>
                    <a:pt x="14097" y="633031"/>
                  </a:lnTo>
                  <a:lnTo>
                    <a:pt x="6096" y="619030"/>
                  </a:lnTo>
                  <a:lnTo>
                    <a:pt x="15335" y="611410"/>
                  </a:lnTo>
                  <a:lnTo>
                    <a:pt x="11621" y="610552"/>
                  </a:lnTo>
                  <a:lnTo>
                    <a:pt x="11525" y="599313"/>
                  </a:lnTo>
                  <a:lnTo>
                    <a:pt x="34481" y="591122"/>
                  </a:lnTo>
                  <a:lnTo>
                    <a:pt x="43339" y="582549"/>
                  </a:lnTo>
                  <a:lnTo>
                    <a:pt x="36671" y="577977"/>
                  </a:lnTo>
                  <a:lnTo>
                    <a:pt x="35909" y="572643"/>
                  </a:lnTo>
                  <a:lnTo>
                    <a:pt x="37243" y="568166"/>
                  </a:lnTo>
                  <a:lnTo>
                    <a:pt x="43339" y="565975"/>
                  </a:lnTo>
                  <a:lnTo>
                    <a:pt x="38672" y="556831"/>
                  </a:lnTo>
                  <a:lnTo>
                    <a:pt x="47530" y="527494"/>
                  </a:lnTo>
                  <a:lnTo>
                    <a:pt x="15335" y="525208"/>
                  </a:lnTo>
                  <a:lnTo>
                    <a:pt x="17812" y="523684"/>
                  </a:lnTo>
                  <a:lnTo>
                    <a:pt x="2286" y="517112"/>
                  </a:lnTo>
                  <a:lnTo>
                    <a:pt x="3048" y="507587"/>
                  </a:lnTo>
                  <a:lnTo>
                    <a:pt x="0" y="505777"/>
                  </a:lnTo>
                  <a:lnTo>
                    <a:pt x="3048" y="499491"/>
                  </a:lnTo>
                  <a:lnTo>
                    <a:pt x="12097" y="501777"/>
                  </a:lnTo>
                  <a:lnTo>
                    <a:pt x="25337" y="494252"/>
                  </a:lnTo>
                  <a:lnTo>
                    <a:pt x="39719" y="493205"/>
                  </a:lnTo>
                  <a:lnTo>
                    <a:pt x="39719" y="493205"/>
                  </a:lnTo>
                  <a:lnTo>
                    <a:pt x="66104" y="494252"/>
                  </a:lnTo>
                  <a:lnTo>
                    <a:pt x="64675" y="487108"/>
                  </a:lnTo>
                  <a:lnTo>
                    <a:pt x="72485" y="478536"/>
                  </a:lnTo>
                  <a:lnTo>
                    <a:pt x="73057" y="464344"/>
                  </a:lnTo>
                  <a:lnTo>
                    <a:pt x="88297" y="469392"/>
                  </a:lnTo>
                  <a:lnTo>
                    <a:pt x="87440" y="474440"/>
                  </a:lnTo>
                  <a:lnTo>
                    <a:pt x="100108" y="481298"/>
                  </a:lnTo>
                  <a:lnTo>
                    <a:pt x="125540" y="486061"/>
                  </a:lnTo>
                  <a:lnTo>
                    <a:pt x="134588" y="483013"/>
                  </a:lnTo>
                  <a:lnTo>
                    <a:pt x="154019" y="486346"/>
                  </a:lnTo>
                  <a:lnTo>
                    <a:pt x="165354" y="492633"/>
                  </a:lnTo>
                  <a:lnTo>
                    <a:pt x="173546" y="502634"/>
                  </a:lnTo>
                  <a:lnTo>
                    <a:pt x="184023" y="499872"/>
                  </a:lnTo>
                  <a:lnTo>
                    <a:pt x="189262" y="489966"/>
                  </a:lnTo>
                  <a:lnTo>
                    <a:pt x="204311" y="491776"/>
                  </a:lnTo>
                  <a:lnTo>
                    <a:pt x="203645" y="473869"/>
                  </a:lnTo>
                  <a:lnTo>
                    <a:pt x="197263" y="467201"/>
                  </a:lnTo>
                  <a:lnTo>
                    <a:pt x="201073" y="461200"/>
                  </a:lnTo>
                  <a:lnTo>
                    <a:pt x="195072" y="456629"/>
                  </a:lnTo>
                  <a:lnTo>
                    <a:pt x="198596" y="441865"/>
                  </a:lnTo>
                  <a:lnTo>
                    <a:pt x="195263" y="439007"/>
                  </a:lnTo>
                  <a:lnTo>
                    <a:pt x="195739" y="425958"/>
                  </a:lnTo>
                  <a:lnTo>
                    <a:pt x="159925" y="417862"/>
                  </a:lnTo>
                  <a:lnTo>
                    <a:pt x="156877" y="403765"/>
                  </a:lnTo>
                  <a:lnTo>
                    <a:pt x="162020" y="397383"/>
                  </a:lnTo>
                  <a:lnTo>
                    <a:pt x="158020" y="387763"/>
                  </a:lnTo>
                  <a:lnTo>
                    <a:pt x="159449" y="382714"/>
                  </a:lnTo>
                  <a:lnTo>
                    <a:pt x="174022" y="368808"/>
                  </a:lnTo>
                  <a:lnTo>
                    <a:pt x="193739" y="367855"/>
                  </a:lnTo>
                  <a:lnTo>
                    <a:pt x="198311" y="361093"/>
                  </a:lnTo>
                  <a:lnTo>
                    <a:pt x="205359" y="360807"/>
                  </a:lnTo>
                  <a:lnTo>
                    <a:pt x="213074" y="352520"/>
                  </a:lnTo>
                  <a:lnTo>
                    <a:pt x="229648" y="352234"/>
                  </a:lnTo>
                  <a:lnTo>
                    <a:pt x="225743" y="333756"/>
                  </a:lnTo>
                  <a:lnTo>
                    <a:pt x="214694" y="324707"/>
                  </a:lnTo>
                  <a:lnTo>
                    <a:pt x="214217" y="315087"/>
                  </a:lnTo>
                  <a:lnTo>
                    <a:pt x="207931" y="305371"/>
                  </a:lnTo>
                  <a:lnTo>
                    <a:pt x="202692" y="285940"/>
                  </a:lnTo>
                  <a:lnTo>
                    <a:pt x="192691" y="282035"/>
                  </a:lnTo>
                  <a:lnTo>
                    <a:pt x="184880" y="284416"/>
                  </a:lnTo>
                  <a:lnTo>
                    <a:pt x="175450" y="275749"/>
                  </a:lnTo>
                  <a:lnTo>
                    <a:pt x="177260" y="269367"/>
                  </a:lnTo>
                  <a:lnTo>
                    <a:pt x="168021" y="260985"/>
                  </a:lnTo>
                  <a:lnTo>
                    <a:pt x="151638" y="250507"/>
                  </a:lnTo>
                  <a:lnTo>
                    <a:pt x="134588" y="246412"/>
                  </a:lnTo>
                  <a:lnTo>
                    <a:pt x="130969" y="240316"/>
                  </a:lnTo>
                  <a:lnTo>
                    <a:pt x="123063" y="239077"/>
                  </a:lnTo>
                  <a:lnTo>
                    <a:pt x="125730" y="234887"/>
                  </a:lnTo>
                  <a:lnTo>
                    <a:pt x="120682" y="222980"/>
                  </a:lnTo>
                  <a:lnTo>
                    <a:pt x="130016" y="212407"/>
                  </a:lnTo>
                  <a:lnTo>
                    <a:pt x="113157" y="187642"/>
                  </a:lnTo>
                  <a:lnTo>
                    <a:pt x="101346" y="159925"/>
                  </a:lnTo>
                  <a:lnTo>
                    <a:pt x="90202" y="146685"/>
                  </a:lnTo>
                  <a:lnTo>
                    <a:pt x="90107" y="139541"/>
                  </a:lnTo>
                  <a:lnTo>
                    <a:pt x="122587" y="129921"/>
                  </a:lnTo>
                  <a:lnTo>
                    <a:pt x="128111" y="125158"/>
                  </a:lnTo>
                  <a:lnTo>
                    <a:pt x="126873" y="120682"/>
                  </a:lnTo>
                  <a:lnTo>
                    <a:pt x="144780" y="113919"/>
                  </a:lnTo>
                  <a:lnTo>
                    <a:pt x="148781" y="107823"/>
                  </a:lnTo>
                  <a:lnTo>
                    <a:pt x="146685" y="102679"/>
                  </a:lnTo>
                  <a:lnTo>
                    <a:pt x="164211" y="104204"/>
                  </a:lnTo>
                  <a:lnTo>
                    <a:pt x="206216" y="96583"/>
                  </a:lnTo>
                  <a:lnTo>
                    <a:pt x="228029" y="90488"/>
                  </a:lnTo>
                  <a:lnTo>
                    <a:pt x="244888" y="80867"/>
                  </a:lnTo>
                  <a:lnTo>
                    <a:pt x="275558" y="72295"/>
                  </a:lnTo>
                  <a:lnTo>
                    <a:pt x="296323" y="70485"/>
                  </a:lnTo>
                  <a:lnTo>
                    <a:pt x="319659" y="58769"/>
                  </a:lnTo>
                  <a:lnTo>
                    <a:pt x="359188" y="51721"/>
                  </a:lnTo>
                  <a:lnTo>
                    <a:pt x="361474" y="46101"/>
                  </a:lnTo>
                  <a:lnTo>
                    <a:pt x="367570" y="45339"/>
                  </a:lnTo>
                  <a:lnTo>
                    <a:pt x="372904" y="35528"/>
                  </a:lnTo>
                  <a:lnTo>
                    <a:pt x="416624" y="30671"/>
                  </a:lnTo>
                  <a:close/>
                </a:path>
              </a:pathLst>
            </a:custGeom>
            <a:grpFill/>
            <a:ln w="3175" cap="flat">
              <a:solidFill>
                <a:schemeClr val="bg1">
                  <a:lumMod val="50000"/>
                </a:schemeClr>
              </a:solid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04709C4F-19B7-E2CF-0C71-61DC98BE2AC7}"/>
                </a:ext>
              </a:extLst>
            </p:cNvPr>
            <p:cNvSpPr/>
            <p:nvPr/>
          </p:nvSpPr>
          <p:spPr>
            <a:xfrm>
              <a:off x="7559230" y="3507771"/>
              <a:ext cx="692276" cy="1161383"/>
            </a:xfrm>
            <a:custGeom>
              <a:avLst/>
              <a:gdLst>
                <a:gd name="connsiteX0" fmla="*/ 259556 w 692276"/>
                <a:gd name="connsiteY0" fmla="*/ 262414 h 1161383"/>
                <a:gd name="connsiteX1" fmla="*/ 263462 w 692276"/>
                <a:gd name="connsiteY1" fmla="*/ 260700 h 1161383"/>
                <a:gd name="connsiteX2" fmla="*/ 271653 w 692276"/>
                <a:gd name="connsiteY2" fmla="*/ 268700 h 1161383"/>
                <a:gd name="connsiteX3" fmla="*/ 297371 w 692276"/>
                <a:gd name="connsiteY3" fmla="*/ 274987 h 1161383"/>
                <a:gd name="connsiteX4" fmla="*/ 303181 w 692276"/>
                <a:gd name="connsiteY4" fmla="*/ 294037 h 1161383"/>
                <a:gd name="connsiteX5" fmla="*/ 317945 w 692276"/>
                <a:gd name="connsiteY5" fmla="*/ 301371 h 1161383"/>
                <a:gd name="connsiteX6" fmla="*/ 331851 w 692276"/>
                <a:gd name="connsiteY6" fmla="*/ 293942 h 1161383"/>
                <a:gd name="connsiteX7" fmla="*/ 339471 w 692276"/>
                <a:gd name="connsiteY7" fmla="*/ 298895 h 1161383"/>
                <a:gd name="connsiteX8" fmla="*/ 345281 w 692276"/>
                <a:gd name="connsiteY8" fmla="*/ 293084 h 1161383"/>
                <a:gd name="connsiteX9" fmla="*/ 364522 w 692276"/>
                <a:gd name="connsiteY9" fmla="*/ 290322 h 1161383"/>
                <a:gd name="connsiteX10" fmla="*/ 370237 w 692276"/>
                <a:gd name="connsiteY10" fmla="*/ 291084 h 1161383"/>
                <a:gd name="connsiteX11" fmla="*/ 370046 w 692276"/>
                <a:gd name="connsiteY11" fmla="*/ 296323 h 1161383"/>
                <a:gd name="connsiteX12" fmla="*/ 383953 w 692276"/>
                <a:gd name="connsiteY12" fmla="*/ 295085 h 1161383"/>
                <a:gd name="connsiteX13" fmla="*/ 387191 w 692276"/>
                <a:gd name="connsiteY13" fmla="*/ 290417 h 1161383"/>
                <a:gd name="connsiteX14" fmla="*/ 395192 w 692276"/>
                <a:gd name="connsiteY14" fmla="*/ 291275 h 1161383"/>
                <a:gd name="connsiteX15" fmla="*/ 395002 w 692276"/>
                <a:gd name="connsiteY15" fmla="*/ 252032 h 1161383"/>
                <a:gd name="connsiteX16" fmla="*/ 400431 w 692276"/>
                <a:gd name="connsiteY16" fmla="*/ 245459 h 1161383"/>
                <a:gd name="connsiteX17" fmla="*/ 396526 w 692276"/>
                <a:gd name="connsiteY17" fmla="*/ 240411 h 1161383"/>
                <a:gd name="connsiteX18" fmla="*/ 402812 w 692276"/>
                <a:gd name="connsiteY18" fmla="*/ 240887 h 1161383"/>
                <a:gd name="connsiteX19" fmla="*/ 414338 w 692276"/>
                <a:gd name="connsiteY19" fmla="*/ 255270 h 1161383"/>
                <a:gd name="connsiteX20" fmla="*/ 428054 w 692276"/>
                <a:gd name="connsiteY20" fmla="*/ 238411 h 1161383"/>
                <a:gd name="connsiteX21" fmla="*/ 428054 w 692276"/>
                <a:gd name="connsiteY21" fmla="*/ 230219 h 1161383"/>
                <a:gd name="connsiteX22" fmla="*/ 413385 w 692276"/>
                <a:gd name="connsiteY22" fmla="*/ 215741 h 1161383"/>
                <a:gd name="connsiteX23" fmla="*/ 418147 w 692276"/>
                <a:gd name="connsiteY23" fmla="*/ 191738 h 1161383"/>
                <a:gd name="connsiteX24" fmla="*/ 427672 w 692276"/>
                <a:gd name="connsiteY24" fmla="*/ 175355 h 1161383"/>
                <a:gd name="connsiteX25" fmla="*/ 437293 w 692276"/>
                <a:gd name="connsiteY25" fmla="*/ 169926 h 1161383"/>
                <a:gd name="connsiteX26" fmla="*/ 440341 w 692276"/>
                <a:gd name="connsiteY26" fmla="*/ 158020 h 1161383"/>
                <a:gd name="connsiteX27" fmla="*/ 447675 w 692276"/>
                <a:gd name="connsiteY27" fmla="*/ 155543 h 1161383"/>
                <a:gd name="connsiteX28" fmla="*/ 454057 w 692276"/>
                <a:gd name="connsiteY28" fmla="*/ 147733 h 1161383"/>
                <a:gd name="connsiteX29" fmla="*/ 462915 w 692276"/>
                <a:gd name="connsiteY29" fmla="*/ 148876 h 1161383"/>
                <a:gd name="connsiteX30" fmla="*/ 460915 w 692276"/>
                <a:gd name="connsiteY30" fmla="*/ 135446 h 1161383"/>
                <a:gd name="connsiteX31" fmla="*/ 469297 w 692276"/>
                <a:gd name="connsiteY31" fmla="*/ 134398 h 1161383"/>
                <a:gd name="connsiteX32" fmla="*/ 472535 w 692276"/>
                <a:gd name="connsiteY32" fmla="*/ 120396 h 1161383"/>
                <a:gd name="connsiteX33" fmla="*/ 483203 w 692276"/>
                <a:gd name="connsiteY33" fmla="*/ 116300 h 1161383"/>
                <a:gd name="connsiteX34" fmla="*/ 490061 w 692276"/>
                <a:gd name="connsiteY34" fmla="*/ 119063 h 1161383"/>
                <a:gd name="connsiteX35" fmla="*/ 492823 w 692276"/>
                <a:gd name="connsiteY35" fmla="*/ 110300 h 1161383"/>
                <a:gd name="connsiteX36" fmla="*/ 502920 w 692276"/>
                <a:gd name="connsiteY36" fmla="*/ 100775 h 1161383"/>
                <a:gd name="connsiteX37" fmla="*/ 507683 w 692276"/>
                <a:gd name="connsiteY37" fmla="*/ 80010 h 1161383"/>
                <a:gd name="connsiteX38" fmla="*/ 525589 w 692276"/>
                <a:gd name="connsiteY38" fmla="*/ 75533 h 1161383"/>
                <a:gd name="connsiteX39" fmla="*/ 536543 w 692276"/>
                <a:gd name="connsiteY39" fmla="*/ 61246 h 1161383"/>
                <a:gd name="connsiteX40" fmla="*/ 567595 w 692276"/>
                <a:gd name="connsiteY40" fmla="*/ 46292 h 1161383"/>
                <a:gd name="connsiteX41" fmla="*/ 557308 w 692276"/>
                <a:gd name="connsiteY41" fmla="*/ 28004 h 1161383"/>
                <a:gd name="connsiteX42" fmla="*/ 555974 w 692276"/>
                <a:gd name="connsiteY42" fmla="*/ 22670 h 1161383"/>
                <a:gd name="connsiteX43" fmla="*/ 559403 w 692276"/>
                <a:gd name="connsiteY43" fmla="*/ 18764 h 1161383"/>
                <a:gd name="connsiteX44" fmla="*/ 570929 w 692276"/>
                <a:gd name="connsiteY44" fmla="*/ 21622 h 1161383"/>
                <a:gd name="connsiteX45" fmla="*/ 588455 w 692276"/>
                <a:gd name="connsiteY45" fmla="*/ 41815 h 1161383"/>
                <a:gd name="connsiteX46" fmla="*/ 592931 w 692276"/>
                <a:gd name="connsiteY46" fmla="*/ 38195 h 1161383"/>
                <a:gd name="connsiteX47" fmla="*/ 591979 w 692276"/>
                <a:gd name="connsiteY47" fmla="*/ 34290 h 1161383"/>
                <a:gd name="connsiteX48" fmla="*/ 604361 w 692276"/>
                <a:gd name="connsiteY48" fmla="*/ 30861 h 1161383"/>
                <a:gd name="connsiteX49" fmla="*/ 616268 w 692276"/>
                <a:gd name="connsiteY49" fmla="*/ 51721 h 1161383"/>
                <a:gd name="connsiteX50" fmla="*/ 628174 w 692276"/>
                <a:gd name="connsiteY50" fmla="*/ 46006 h 1161383"/>
                <a:gd name="connsiteX51" fmla="*/ 630364 w 692276"/>
                <a:gd name="connsiteY51" fmla="*/ 36100 h 1161383"/>
                <a:gd name="connsiteX52" fmla="*/ 647129 w 692276"/>
                <a:gd name="connsiteY52" fmla="*/ 13335 h 1161383"/>
                <a:gd name="connsiteX53" fmla="*/ 665417 w 692276"/>
                <a:gd name="connsiteY53" fmla="*/ 2572 h 1161383"/>
                <a:gd name="connsiteX54" fmla="*/ 673227 w 692276"/>
                <a:gd name="connsiteY54" fmla="*/ 4191 h 1161383"/>
                <a:gd name="connsiteX55" fmla="*/ 677704 w 692276"/>
                <a:gd name="connsiteY55" fmla="*/ 0 h 1161383"/>
                <a:gd name="connsiteX56" fmla="*/ 679895 w 692276"/>
                <a:gd name="connsiteY56" fmla="*/ 5525 h 1161383"/>
                <a:gd name="connsiteX57" fmla="*/ 669227 w 692276"/>
                <a:gd name="connsiteY57" fmla="*/ 25146 h 1161383"/>
                <a:gd name="connsiteX58" fmla="*/ 673608 w 692276"/>
                <a:gd name="connsiteY58" fmla="*/ 34004 h 1161383"/>
                <a:gd name="connsiteX59" fmla="*/ 678656 w 692276"/>
                <a:gd name="connsiteY59" fmla="*/ 33338 h 1161383"/>
                <a:gd name="connsiteX60" fmla="*/ 678656 w 692276"/>
                <a:gd name="connsiteY60" fmla="*/ 33338 h 1161383"/>
                <a:gd name="connsiteX61" fmla="*/ 680561 w 692276"/>
                <a:gd name="connsiteY61" fmla="*/ 37338 h 1161383"/>
                <a:gd name="connsiteX62" fmla="*/ 684371 w 692276"/>
                <a:gd name="connsiteY62" fmla="*/ 35528 h 1161383"/>
                <a:gd name="connsiteX63" fmla="*/ 684657 w 692276"/>
                <a:gd name="connsiteY63" fmla="*/ 41815 h 1161383"/>
                <a:gd name="connsiteX64" fmla="*/ 692277 w 692276"/>
                <a:gd name="connsiteY64" fmla="*/ 43815 h 1161383"/>
                <a:gd name="connsiteX65" fmla="*/ 687229 w 692276"/>
                <a:gd name="connsiteY65" fmla="*/ 47530 h 1161383"/>
                <a:gd name="connsiteX66" fmla="*/ 682847 w 692276"/>
                <a:gd name="connsiteY66" fmla="*/ 71057 h 1161383"/>
                <a:gd name="connsiteX67" fmla="*/ 677037 w 692276"/>
                <a:gd name="connsiteY67" fmla="*/ 82106 h 1161383"/>
                <a:gd name="connsiteX68" fmla="*/ 662750 w 692276"/>
                <a:gd name="connsiteY68" fmla="*/ 88963 h 1161383"/>
                <a:gd name="connsiteX69" fmla="*/ 659511 w 692276"/>
                <a:gd name="connsiteY69" fmla="*/ 93917 h 1161383"/>
                <a:gd name="connsiteX70" fmla="*/ 664178 w 692276"/>
                <a:gd name="connsiteY70" fmla="*/ 108871 h 1161383"/>
                <a:gd name="connsiteX71" fmla="*/ 648462 w 692276"/>
                <a:gd name="connsiteY71" fmla="*/ 143923 h 1161383"/>
                <a:gd name="connsiteX72" fmla="*/ 652558 w 692276"/>
                <a:gd name="connsiteY72" fmla="*/ 154591 h 1161383"/>
                <a:gd name="connsiteX73" fmla="*/ 650843 w 692276"/>
                <a:gd name="connsiteY73" fmla="*/ 163735 h 1161383"/>
                <a:gd name="connsiteX74" fmla="*/ 647224 w 692276"/>
                <a:gd name="connsiteY74" fmla="*/ 164497 h 1161383"/>
                <a:gd name="connsiteX75" fmla="*/ 647319 w 692276"/>
                <a:gd name="connsiteY75" fmla="*/ 172784 h 1161383"/>
                <a:gd name="connsiteX76" fmla="*/ 643985 w 692276"/>
                <a:gd name="connsiteY76" fmla="*/ 176213 h 1161383"/>
                <a:gd name="connsiteX77" fmla="*/ 636270 w 692276"/>
                <a:gd name="connsiteY77" fmla="*/ 174879 h 1161383"/>
                <a:gd name="connsiteX78" fmla="*/ 630936 w 692276"/>
                <a:gd name="connsiteY78" fmla="*/ 187833 h 1161383"/>
                <a:gd name="connsiteX79" fmla="*/ 621125 w 692276"/>
                <a:gd name="connsiteY79" fmla="*/ 196977 h 1161383"/>
                <a:gd name="connsiteX80" fmla="*/ 611886 w 692276"/>
                <a:gd name="connsiteY80" fmla="*/ 197263 h 1161383"/>
                <a:gd name="connsiteX81" fmla="*/ 609600 w 692276"/>
                <a:gd name="connsiteY81" fmla="*/ 209836 h 1161383"/>
                <a:gd name="connsiteX82" fmla="*/ 604456 w 692276"/>
                <a:gd name="connsiteY82" fmla="*/ 211360 h 1161383"/>
                <a:gd name="connsiteX83" fmla="*/ 602647 w 692276"/>
                <a:gd name="connsiteY83" fmla="*/ 215932 h 1161383"/>
                <a:gd name="connsiteX84" fmla="*/ 603980 w 692276"/>
                <a:gd name="connsiteY84" fmla="*/ 249269 h 1161383"/>
                <a:gd name="connsiteX85" fmla="*/ 613505 w 692276"/>
                <a:gd name="connsiteY85" fmla="*/ 256223 h 1161383"/>
                <a:gd name="connsiteX86" fmla="*/ 622363 w 692276"/>
                <a:gd name="connsiteY86" fmla="*/ 274606 h 1161383"/>
                <a:gd name="connsiteX87" fmla="*/ 632079 w 692276"/>
                <a:gd name="connsiteY87" fmla="*/ 280511 h 1161383"/>
                <a:gd name="connsiteX88" fmla="*/ 626269 w 692276"/>
                <a:gd name="connsiteY88" fmla="*/ 287369 h 1161383"/>
                <a:gd name="connsiteX89" fmla="*/ 637699 w 692276"/>
                <a:gd name="connsiteY89" fmla="*/ 296037 h 1161383"/>
                <a:gd name="connsiteX90" fmla="*/ 633222 w 692276"/>
                <a:gd name="connsiteY90" fmla="*/ 298323 h 1161383"/>
                <a:gd name="connsiteX91" fmla="*/ 636746 w 692276"/>
                <a:gd name="connsiteY91" fmla="*/ 311372 h 1161383"/>
                <a:gd name="connsiteX92" fmla="*/ 631698 w 692276"/>
                <a:gd name="connsiteY92" fmla="*/ 325374 h 1161383"/>
                <a:gd name="connsiteX93" fmla="*/ 618935 w 692276"/>
                <a:gd name="connsiteY93" fmla="*/ 329756 h 1161383"/>
                <a:gd name="connsiteX94" fmla="*/ 618172 w 692276"/>
                <a:gd name="connsiteY94" fmla="*/ 338995 h 1161383"/>
                <a:gd name="connsiteX95" fmla="*/ 626555 w 692276"/>
                <a:gd name="connsiteY95" fmla="*/ 342805 h 1161383"/>
                <a:gd name="connsiteX96" fmla="*/ 623126 w 692276"/>
                <a:gd name="connsiteY96" fmla="*/ 347377 h 1161383"/>
                <a:gd name="connsiteX97" fmla="*/ 624745 w 692276"/>
                <a:gd name="connsiteY97" fmla="*/ 352330 h 1161383"/>
                <a:gd name="connsiteX98" fmla="*/ 621221 w 692276"/>
                <a:gd name="connsiteY98" fmla="*/ 352711 h 1161383"/>
                <a:gd name="connsiteX99" fmla="*/ 605409 w 692276"/>
                <a:gd name="connsiteY99" fmla="*/ 379000 h 1161383"/>
                <a:gd name="connsiteX100" fmla="*/ 591693 w 692276"/>
                <a:gd name="connsiteY100" fmla="*/ 389287 h 1161383"/>
                <a:gd name="connsiteX101" fmla="*/ 596170 w 692276"/>
                <a:gd name="connsiteY101" fmla="*/ 393287 h 1161383"/>
                <a:gd name="connsiteX102" fmla="*/ 586645 w 692276"/>
                <a:gd name="connsiteY102" fmla="*/ 392049 h 1161383"/>
                <a:gd name="connsiteX103" fmla="*/ 593408 w 692276"/>
                <a:gd name="connsiteY103" fmla="*/ 399764 h 1161383"/>
                <a:gd name="connsiteX104" fmla="*/ 591312 w 692276"/>
                <a:gd name="connsiteY104" fmla="*/ 410432 h 1161383"/>
                <a:gd name="connsiteX105" fmla="*/ 587502 w 692276"/>
                <a:gd name="connsiteY105" fmla="*/ 413290 h 1161383"/>
                <a:gd name="connsiteX106" fmla="*/ 592741 w 692276"/>
                <a:gd name="connsiteY106" fmla="*/ 415481 h 1161383"/>
                <a:gd name="connsiteX107" fmla="*/ 592836 w 692276"/>
                <a:gd name="connsiteY107" fmla="*/ 424244 h 1161383"/>
                <a:gd name="connsiteX108" fmla="*/ 587883 w 692276"/>
                <a:gd name="connsiteY108" fmla="*/ 428816 h 1161383"/>
                <a:gd name="connsiteX109" fmla="*/ 593598 w 692276"/>
                <a:gd name="connsiteY109" fmla="*/ 429959 h 1161383"/>
                <a:gd name="connsiteX110" fmla="*/ 592646 w 692276"/>
                <a:gd name="connsiteY110" fmla="*/ 435769 h 1161383"/>
                <a:gd name="connsiteX111" fmla="*/ 596360 w 692276"/>
                <a:gd name="connsiteY111" fmla="*/ 434816 h 1161383"/>
                <a:gd name="connsiteX112" fmla="*/ 594360 w 692276"/>
                <a:gd name="connsiteY112" fmla="*/ 441675 h 1161383"/>
                <a:gd name="connsiteX113" fmla="*/ 589979 w 692276"/>
                <a:gd name="connsiteY113" fmla="*/ 439674 h 1161383"/>
                <a:gd name="connsiteX114" fmla="*/ 588931 w 692276"/>
                <a:gd name="connsiteY114" fmla="*/ 442436 h 1161383"/>
                <a:gd name="connsiteX115" fmla="*/ 602361 w 692276"/>
                <a:gd name="connsiteY115" fmla="*/ 457105 h 1161383"/>
                <a:gd name="connsiteX116" fmla="*/ 595694 w 692276"/>
                <a:gd name="connsiteY116" fmla="*/ 519017 h 1161383"/>
                <a:gd name="connsiteX117" fmla="*/ 615410 w 692276"/>
                <a:gd name="connsiteY117" fmla="*/ 598075 h 1161383"/>
                <a:gd name="connsiteX118" fmla="*/ 608076 w 692276"/>
                <a:gd name="connsiteY118" fmla="*/ 612267 h 1161383"/>
                <a:gd name="connsiteX119" fmla="*/ 604361 w 692276"/>
                <a:gd name="connsiteY119" fmla="*/ 631222 h 1161383"/>
                <a:gd name="connsiteX120" fmla="*/ 590550 w 692276"/>
                <a:gd name="connsiteY120" fmla="*/ 649986 h 1161383"/>
                <a:gd name="connsiteX121" fmla="*/ 585502 w 692276"/>
                <a:gd name="connsiteY121" fmla="*/ 675323 h 1161383"/>
                <a:gd name="connsiteX122" fmla="*/ 574738 w 692276"/>
                <a:gd name="connsiteY122" fmla="*/ 695230 h 1161383"/>
                <a:gd name="connsiteX123" fmla="*/ 575881 w 692276"/>
                <a:gd name="connsiteY123" fmla="*/ 722281 h 1161383"/>
                <a:gd name="connsiteX124" fmla="*/ 571405 w 692276"/>
                <a:gd name="connsiteY124" fmla="*/ 735330 h 1161383"/>
                <a:gd name="connsiteX125" fmla="*/ 577405 w 692276"/>
                <a:gd name="connsiteY125" fmla="*/ 746475 h 1161383"/>
                <a:gd name="connsiteX126" fmla="*/ 587978 w 692276"/>
                <a:gd name="connsiteY126" fmla="*/ 748379 h 1161383"/>
                <a:gd name="connsiteX127" fmla="*/ 587978 w 692276"/>
                <a:gd name="connsiteY127" fmla="*/ 748379 h 1161383"/>
                <a:gd name="connsiteX128" fmla="*/ 585978 w 692276"/>
                <a:gd name="connsiteY128" fmla="*/ 751999 h 1161383"/>
                <a:gd name="connsiteX129" fmla="*/ 590169 w 692276"/>
                <a:gd name="connsiteY129" fmla="*/ 754285 h 1161383"/>
                <a:gd name="connsiteX130" fmla="*/ 585406 w 692276"/>
                <a:gd name="connsiteY130" fmla="*/ 762286 h 1161383"/>
                <a:gd name="connsiteX131" fmla="*/ 593312 w 692276"/>
                <a:gd name="connsiteY131" fmla="*/ 776573 h 1161383"/>
                <a:gd name="connsiteX132" fmla="*/ 599408 w 692276"/>
                <a:gd name="connsiteY132" fmla="*/ 775907 h 1161383"/>
                <a:gd name="connsiteX133" fmla="*/ 601789 w 692276"/>
                <a:gd name="connsiteY133" fmla="*/ 787337 h 1161383"/>
                <a:gd name="connsiteX134" fmla="*/ 593027 w 692276"/>
                <a:gd name="connsiteY134" fmla="*/ 794195 h 1161383"/>
                <a:gd name="connsiteX135" fmla="*/ 594741 w 692276"/>
                <a:gd name="connsiteY135" fmla="*/ 800291 h 1161383"/>
                <a:gd name="connsiteX136" fmla="*/ 619030 w 692276"/>
                <a:gd name="connsiteY136" fmla="*/ 811816 h 1161383"/>
                <a:gd name="connsiteX137" fmla="*/ 612267 w 692276"/>
                <a:gd name="connsiteY137" fmla="*/ 821246 h 1161383"/>
                <a:gd name="connsiteX138" fmla="*/ 612077 w 692276"/>
                <a:gd name="connsiteY138" fmla="*/ 831247 h 1161383"/>
                <a:gd name="connsiteX139" fmla="*/ 616363 w 692276"/>
                <a:gd name="connsiteY139" fmla="*/ 831723 h 1161383"/>
                <a:gd name="connsiteX140" fmla="*/ 622935 w 692276"/>
                <a:gd name="connsiteY140" fmla="*/ 842677 h 1161383"/>
                <a:gd name="connsiteX141" fmla="*/ 613315 w 692276"/>
                <a:gd name="connsiteY141" fmla="*/ 850202 h 1161383"/>
                <a:gd name="connsiteX142" fmla="*/ 614744 w 692276"/>
                <a:gd name="connsiteY142" fmla="*/ 856298 h 1161383"/>
                <a:gd name="connsiteX143" fmla="*/ 635127 w 692276"/>
                <a:gd name="connsiteY143" fmla="*/ 864680 h 1161383"/>
                <a:gd name="connsiteX144" fmla="*/ 641795 w 692276"/>
                <a:gd name="connsiteY144" fmla="*/ 882968 h 1161383"/>
                <a:gd name="connsiteX145" fmla="*/ 662845 w 692276"/>
                <a:gd name="connsiteY145" fmla="*/ 897446 h 1161383"/>
                <a:gd name="connsiteX146" fmla="*/ 665131 w 692276"/>
                <a:gd name="connsiteY146" fmla="*/ 912209 h 1161383"/>
                <a:gd name="connsiteX147" fmla="*/ 661511 w 692276"/>
                <a:gd name="connsiteY147" fmla="*/ 917067 h 1161383"/>
                <a:gd name="connsiteX148" fmla="*/ 665512 w 692276"/>
                <a:gd name="connsiteY148" fmla="*/ 930878 h 1161383"/>
                <a:gd name="connsiteX149" fmla="*/ 661892 w 692276"/>
                <a:gd name="connsiteY149" fmla="*/ 933164 h 1161383"/>
                <a:gd name="connsiteX150" fmla="*/ 659892 w 692276"/>
                <a:gd name="connsiteY150" fmla="*/ 942594 h 1161383"/>
                <a:gd name="connsiteX151" fmla="*/ 659892 w 692276"/>
                <a:gd name="connsiteY151" fmla="*/ 942594 h 1161383"/>
                <a:gd name="connsiteX152" fmla="*/ 651510 w 692276"/>
                <a:gd name="connsiteY152" fmla="*/ 949928 h 1161383"/>
                <a:gd name="connsiteX153" fmla="*/ 641699 w 692276"/>
                <a:gd name="connsiteY153" fmla="*/ 949833 h 1161383"/>
                <a:gd name="connsiteX154" fmla="*/ 639985 w 692276"/>
                <a:gd name="connsiteY154" fmla="*/ 957929 h 1161383"/>
                <a:gd name="connsiteX155" fmla="*/ 631317 w 692276"/>
                <a:gd name="connsiteY155" fmla="*/ 958406 h 1161383"/>
                <a:gd name="connsiteX156" fmla="*/ 627126 w 692276"/>
                <a:gd name="connsiteY156" fmla="*/ 965740 h 1161383"/>
                <a:gd name="connsiteX157" fmla="*/ 620744 w 692276"/>
                <a:gd name="connsiteY157" fmla="*/ 957358 h 1161383"/>
                <a:gd name="connsiteX158" fmla="*/ 613981 w 692276"/>
                <a:gd name="connsiteY158" fmla="*/ 957358 h 1161383"/>
                <a:gd name="connsiteX159" fmla="*/ 609410 w 692276"/>
                <a:gd name="connsiteY159" fmla="*/ 942975 h 1161383"/>
                <a:gd name="connsiteX160" fmla="*/ 592836 w 692276"/>
                <a:gd name="connsiteY160" fmla="*/ 954881 h 1161383"/>
                <a:gd name="connsiteX161" fmla="*/ 569595 w 692276"/>
                <a:gd name="connsiteY161" fmla="*/ 956691 h 1161383"/>
                <a:gd name="connsiteX162" fmla="*/ 561404 w 692276"/>
                <a:gd name="connsiteY162" fmla="*/ 949547 h 1161383"/>
                <a:gd name="connsiteX163" fmla="*/ 545306 w 692276"/>
                <a:gd name="connsiteY163" fmla="*/ 952024 h 1161383"/>
                <a:gd name="connsiteX164" fmla="*/ 523780 w 692276"/>
                <a:gd name="connsiteY164" fmla="*/ 944023 h 1161383"/>
                <a:gd name="connsiteX165" fmla="*/ 507587 w 692276"/>
                <a:gd name="connsiteY165" fmla="*/ 946118 h 1161383"/>
                <a:gd name="connsiteX166" fmla="*/ 499777 w 692276"/>
                <a:gd name="connsiteY166" fmla="*/ 943832 h 1161383"/>
                <a:gd name="connsiteX167" fmla="*/ 497777 w 692276"/>
                <a:gd name="connsiteY167" fmla="*/ 940022 h 1161383"/>
                <a:gd name="connsiteX168" fmla="*/ 493586 w 692276"/>
                <a:gd name="connsiteY168" fmla="*/ 946213 h 1161383"/>
                <a:gd name="connsiteX169" fmla="*/ 482251 w 692276"/>
                <a:gd name="connsiteY169" fmla="*/ 946500 h 1161383"/>
                <a:gd name="connsiteX170" fmla="*/ 474059 w 692276"/>
                <a:gd name="connsiteY170" fmla="*/ 957739 h 1161383"/>
                <a:gd name="connsiteX171" fmla="*/ 490633 w 692276"/>
                <a:gd name="connsiteY171" fmla="*/ 963644 h 1161383"/>
                <a:gd name="connsiteX172" fmla="*/ 504063 w 692276"/>
                <a:gd name="connsiteY172" fmla="*/ 962787 h 1161383"/>
                <a:gd name="connsiteX173" fmla="*/ 516446 w 692276"/>
                <a:gd name="connsiteY173" fmla="*/ 969455 h 1161383"/>
                <a:gd name="connsiteX174" fmla="*/ 513207 w 692276"/>
                <a:gd name="connsiteY174" fmla="*/ 992600 h 1161383"/>
                <a:gd name="connsiteX175" fmla="*/ 517112 w 692276"/>
                <a:gd name="connsiteY175" fmla="*/ 996696 h 1161383"/>
                <a:gd name="connsiteX176" fmla="*/ 525589 w 692276"/>
                <a:gd name="connsiteY176" fmla="*/ 991934 h 1161383"/>
                <a:gd name="connsiteX177" fmla="*/ 544735 w 692276"/>
                <a:gd name="connsiteY177" fmla="*/ 997553 h 1161383"/>
                <a:gd name="connsiteX178" fmla="*/ 558546 w 692276"/>
                <a:gd name="connsiteY178" fmla="*/ 1006697 h 1161383"/>
                <a:gd name="connsiteX179" fmla="*/ 560165 w 692276"/>
                <a:gd name="connsiteY179" fmla="*/ 1023652 h 1161383"/>
                <a:gd name="connsiteX180" fmla="*/ 566452 w 692276"/>
                <a:gd name="connsiteY180" fmla="*/ 1031748 h 1161383"/>
                <a:gd name="connsiteX181" fmla="*/ 561404 w 692276"/>
                <a:gd name="connsiteY181" fmla="*/ 1037273 h 1161383"/>
                <a:gd name="connsiteX182" fmla="*/ 552450 w 692276"/>
                <a:gd name="connsiteY182" fmla="*/ 1034034 h 1161383"/>
                <a:gd name="connsiteX183" fmla="*/ 551688 w 692276"/>
                <a:gd name="connsiteY183" fmla="*/ 1039178 h 1161383"/>
                <a:gd name="connsiteX184" fmla="*/ 543687 w 692276"/>
                <a:gd name="connsiteY184" fmla="*/ 1043940 h 1161383"/>
                <a:gd name="connsiteX185" fmla="*/ 530828 w 692276"/>
                <a:gd name="connsiteY185" fmla="*/ 1037463 h 1161383"/>
                <a:gd name="connsiteX186" fmla="*/ 519589 w 692276"/>
                <a:gd name="connsiteY186" fmla="*/ 1039654 h 1161383"/>
                <a:gd name="connsiteX187" fmla="*/ 507397 w 692276"/>
                <a:gd name="connsiteY187" fmla="*/ 1035082 h 1161383"/>
                <a:gd name="connsiteX188" fmla="*/ 495776 w 692276"/>
                <a:gd name="connsiteY188" fmla="*/ 1037368 h 1161383"/>
                <a:gd name="connsiteX189" fmla="*/ 497872 w 692276"/>
                <a:gd name="connsiteY189" fmla="*/ 1044797 h 1161383"/>
                <a:gd name="connsiteX190" fmla="*/ 490823 w 692276"/>
                <a:gd name="connsiteY190" fmla="*/ 1049179 h 1161383"/>
                <a:gd name="connsiteX191" fmla="*/ 484632 w 692276"/>
                <a:gd name="connsiteY191" fmla="*/ 1060037 h 1161383"/>
                <a:gd name="connsiteX192" fmla="*/ 480822 w 692276"/>
                <a:gd name="connsiteY192" fmla="*/ 1078992 h 1161383"/>
                <a:gd name="connsiteX193" fmla="*/ 487489 w 692276"/>
                <a:gd name="connsiteY193" fmla="*/ 1089660 h 1161383"/>
                <a:gd name="connsiteX194" fmla="*/ 493967 w 692276"/>
                <a:gd name="connsiteY194" fmla="*/ 1092327 h 1161383"/>
                <a:gd name="connsiteX195" fmla="*/ 492157 w 692276"/>
                <a:gd name="connsiteY195" fmla="*/ 1100233 h 1161383"/>
                <a:gd name="connsiteX196" fmla="*/ 496157 w 692276"/>
                <a:gd name="connsiteY196" fmla="*/ 1106901 h 1161383"/>
                <a:gd name="connsiteX197" fmla="*/ 491966 w 692276"/>
                <a:gd name="connsiteY197" fmla="*/ 1117854 h 1161383"/>
                <a:gd name="connsiteX198" fmla="*/ 497205 w 692276"/>
                <a:gd name="connsiteY198" fmla="*/ 1129379 h 1161383"/>
                <a:gd name="connsiteX199" fmla="*/ 491680 w 692276"/>
                <a:gd name="connsiteY199" fmla="*/ 1135476 h 1161383"/>
                <a:gd name="connsiteX200" fmla="*/ 498062 w 692276"/>
                <a:gd name="connsiteY200" fmla="*/ 1148048 h 1161383"/>
                <a:gd name="connsiteX201" fmla="*/ 492538 w 692276"/>
                <a:gd name="connsiteY201" fmla="*/ 1151192 h 1161383"/>
                <a:gd name="connsiteX202" fmla="*/ 491204 w 692276"/>
                <a:gd name="connsiteY202" fmla="*/ 1159383 h 1161383"/>
                <a:gd name="connsiteX203" fmla="*/ 491204 w 692276"/>
                <a:gd name="connsiteY203" fmla="*/ 1159383 h 1161383"/>
                <a:gd name="connsiteX204" fmla="*/ 456057 w 692276"/>
                <a:gd name="connsiteY204" fmla="*/ 1161384 h 1161383"/>
                <a:gd name="connsiteX205" fmla="*/ 452628 w 692276"/>
                <a:gd name="connsiteY205" fmla="*/ 1153954 h 1161383"/>
                <a:gd name="connsiteX206" fmla="*/ 454438 w 692276"/>
                <a:gd name="connsiteY206" fmla="*/ 1149382 h 1161383"/>
                <a:gd name="connsiteX207" fmla="*/ 445008 w 692276"/>
                <a:gd name="connsiteY207" fmla="*/ 1146239 h 1161383"/>
                <a:gd name="connsiteX208" fmla="*/ 443770 w 692276"/>
                <a:gd name="connsiteY208" fmla="*/ 1140809 h 1161383"/>
                <a:gd name="connsiteX209" fmla="*/ 425482 w 692276"/>
                <a:gd name="connsiteY209" fmla="*/ 1126427 h 1161383"/>
                <a:gd name="connsiteX210" fmla="*/ 407861 w 692276"/>
                <a:gd name="connsiteY210" fmla="*/ 1122236 h 1161383"/>
                <a:gd name="connsiteX211" fmla="*/ 392049 w 692276"/>
                <a:gd name="connsiteY211" fmla="*/ 1111853 h 1161383"/>
                <a:gd name="connsiteX212" fmla="*/ 390620 w 692276"/>
                <a:gd name="connsiteY212" fmla="*/ 1106234 h 1161383"/>
                <a:gd name="connsiteX213" fmla="*/ 381381 w 692276"/>
                <a:gd name="connsiteY213" fmla="*/ 1105948 h 1161383"/>
                <a:gd name="connsiteX214" fmla="*/ 363379 w 692276"/>
                <a:gd name="connsiteY214" fmla="*/ 1091756 h 1161383"/>
                <a:gd name="connsiteX215" fmla="*/ 363379 w 692276"/>
                <a:gd name="connsiteY215" fmla="*/ 1091756 h 1161383"/>
                <a:gd name="connsiteX216" fmla="*/ 358807 w 692276"/>
                <a:gd name="connsiteY216" fmla="*/ 1083278 h 1161383"/>
                <a:gd name="connsiteX217" fmla="*/ 343186 w 692276"/>
                <a:gd name="connsiteY217" fmla="*/ 1084421 h 1161383"/>
                <a:gd name="connsiteX218" fmla="*/ 340328 w 692276"/>
                <a:gd name="connsiteY218" fmla="*/ 1087660 h 1161383"/>
                <a:gd name="connsiteX219" fmla="*/ 329660 w 692276"/>
                <a:gd name="connsiteY219" fmla="*/ 1082326 h 1161383"/>
                <a:gd name="connsiteX220" fmla="*/ 323660 w 692276"/>
                <a:gd name="connsiteY220" fmla="*/ 1089470 h 1161383"/>
                <a:gd name="connsiteX221" fmla="*/ 320040 w 692276"/>
                <a:gd name="connsiteY221" fmla="*/ 1087279 h 1161383"/>
                <a:gd name="connsiteX222" fmla="*/ 317087 w 692276"/>
                <a:gd name="connsiteY222" fmla="*/ 1090327 h 1161383"/>
                <a:gd name="connsiteX223" fmla="*/ 310134 w 692276"/>
                <a:gd name="connsiteY223" fmla="*/ 1087755 h 1161383"/>
                <a:gd name="connsiteX224" fmla="*/ 304038 w 692276"/>
                <a:gd name="connsiteY224" fmla="*/ 1090327 h 1161383"/>
                <a:gd name="connsiteX225" fmla="*/ 303181 w 692276"/>
                <a:gd name="connsiteY225" fmla="*/ 1096613 h 1161383"/>
                <a:gd name="connsiteX226" fmla="*/ 298228 w 692276"/>
                <a:gd name="connsiteY226" fmla="*/ 1100709 h 1161383"/>
                <a:gd name="connsiteX227" fmla="*/ 289560 w 692276"/>
                <a:gd name="connsiteY227" fmla="*/ 1092708 h 1161383"/>
                <a:gd name="connsiteX228" fmla="*/ 282988 w 692276"/>
                <a:gd name="connsiteY228" fmla="*/ 1092232 h 1161383"/>
                <a:gd name="connsiteX229" fmla="*/ 272034 w 692276"/>
                <a:gd name="connsiteY229" fmla="*/ 1075468 h 1161383"/>
                <a:gd name="connsiteX230" fmla="*/ 266224 w 692276"/>
                <a:gd name="connsiteY230" fmla="*/ 1075373 h 1161383"/>
                <a:gd name="connsiteX231" fmla="*/ 259842 w 692276"/>
                <a:gd name="connsiteY231" fmla="*/ 1064705 h 1161383"/>
                <a:gd name="connsiteX232" fmla="*/ 252603 w 692276"/>
                <a:gd name="connsiteY232" fmla="*/ 1063181 h 1161383"/>
                <a:gd name="connsiteX233" fmla="*/ 243745 w 692276"/>
                <a:gd name="connsiteY233" fmla="*/ 1067276 h 1161383"/>
                <a:gd name="connsiteX234" fmla="*/ 239459 w 692276"/>
                <a:gd name="connsiteY234" fmla="*/ 1061276 h 1161383"/>
                <a:gd name="connsiteX235" fmla="*/ 235268 w 692276"/>
                <a:gd name="connsiteY235" fmla="*/ 1062228 h 1161383"/>
                <a:gd name="connsiteX236" fmla="*/ 232220 w 692276"/>
                <a:gd name="connsiteY236" fmla="*/ 1045940 h 1161383"/>
                <a:gd name="connsiteX237" fmla="*/ 226028 w 692276"/>
                <a:gd name="connsiteY237" fmla="*/ 1045083 h 1161383"/>
                <a:gd name="connsiteX238" fmla="*/ 216884 w 692276"/>
                <a:gd name="connsiteY238" fmla="*/ 1053179 h 1161383"/>
                <a:gd name="connsiteX239" fmla="*/ 213170 w 692276"/>
                <a:gd name="connsiteY239" fmla="*/ 1063847 h 1161383"/>
                <a:gd name="connsiteX240" fmla="*/ 208312 w 692276"/>
                <a:gd name="connsiteY240" fmla="*/ 1062514 h 1161383"/>
                <a:gd name="connsiteX241" fmla="*/ 190786 w 692276"/>
                <a:gd name="connsiteY241" fmla="*/ 1046417 h 1161383"/>
                <a:gd name="connsiteX242" fmla="*/ 192500 w 692276"/>
                <a:gd name="connsiteY242" fmla="*/ 1029367 h 1161383"/>
                <a:gd name="connsiteX243" fmla="*/ 187928 w 692276"/>
                <a:gd name="connsiteY243" fmla="*/ 1025367 h 1161383"/>
                <a:gd name="connsiteX244" fmla="*/ 188119 w 692276"/>
                <a:gd name="connsiteY244" fmla="*/ 1020985 h 1161383"/>
                <a:gd name="connsiteX245" fmla="*/ 182880 w 692276"/>
                <a:gd name="connsiteY245" fmla="*/ 1019080 h 1161383"/>
                <a:gd name="connsiteX246" fmla="*/ 171260 w 692276"/>
                <a:gd name="connsiteY246" fmla="*/ 1022413 h 1161383"/>
                <a:gd name="connsiteX247" fmla="*/ 163449 w 692276"/>
                <a:gd name="connsiteY247" fmla="*/ 1019366 h 1161383"/>
                <a:gd name="connsiteX248" fmla="*/ 154400 w 692276"/>
                <a:gd name="connsiteY248" fmla="*/ 1024128 h 1161383"/>
                <a:gd name="connsiteX249" fmla="*/ 154114 w 692276"/>
                <a:gd name="connsiteY249" fmla="*/ 1017746 h 1161383"/>
                <a:gd name="connsiteX250" fmla="*/ 149543 w 692276"/>
                <a:gd name="connsiteY250" fmla="*/ 1017651 h 1161383"/>
                <a:gd name="connsiteX251" fmla="*/ 133826 w 692276"/>
                <a:gd name="connsiteY251" fmla="*/ 1027748 h 1161383"/>
                <a:gd name="connsiteX252" fmla="*/ 115253 w 692276"/>
                <a:gd name="connsiteY252" fmla="*/ 1028986 h 1161383"/>
                <a:gd name="connsiteX253" fmla="*/ 110490 w 692276"/>
                <a:gd name="connsiteY253" fmla="*/ 1034415 h 1161383"/>
                <a:gd name="connsiteX254" fmla="*/ 101918 w 692276"/>
                <a:gd name="connsiteY254" fmla="*/ 1027081 h 1161383"/>
                <a:gd name="connsiteX255" fmla="*/ 93250 w 692276"/>
                <a:gd name="connsiteY255" fmla="*/ 1027081 h 1161383"/>
                <a:gd name="connsiteX256" fmla="*/ 74104 w 692276"/>
                <a:gd name="connsiteY256" fmla="*/ 1018699 h 1161383"/>
                <a:gd name="connsiteX257" fmla="*/ 68009 w 692276"/>
                <a:gd name="connsiteY257" fmla="*/ 1012603 h 1161383"/>
                <a:gd name="connsiteX258" fmla="*/ 71819 w 692276"/>
                <a:gd name="connsiteY258" fmla="*/ 1006031 h 1161383"/>
                <a:gd name="connsiteX259" fmla="*/ 65818 w 692276"/>
                <a:gd name="connsiteY259" fmla="*/ 998506 h 1161383"/>
                <a:gd name="connsiteX260" fmla="*/ 61436 w 692276"/>
                <a:gd name="connsiteY260" fmla="*/ 1003935 h 1161383"/>
                <a:gd name="connsiteX261" fmla="*/ 55817 w 692276"/>
                <a:gd name="connsiteY261" fmla="*/ 1001459 h 1161383"/>
                <a:gd name="connsiteX262" fmla="*/ 39434 w 692276"/>
                <a:gd name="connsiteY262" fmla="*/ 1005173 h 1161383"/>
                <a:gd name="connsiteX263" fmla="*/ 35433 w 692276"/>
                <a:gd name="connsiteY263" fmla="*/ 1015270 h 1161383"/>
                <a:gd name="connsiteX264" fmla="*/ 30575 w 692276"/>
                <a:gd name="connsiteY264" fmla="*/ 1012603 h 1161383"/>
                <a:gd name="connsiteX265" fmla="*/ 11716 w 692276"/>
                <a:gd name="connsiteY265" fmla="*/ 1022509 h 1161383"/>
                <a:gd name="connsiteX266" fmla="*/ 7144 w 692276"/>
                <a:gd name="connsiteY266" fmla="*/ 1017365 h 1161383"/>
                <a:gd name="connsiteX267" fmla="*/ 0 w 692276"/>
                <a:gd name="connsiteY267" fmla="*/ 992505 h 1161383"/>
                <a:gd name="connsiteX268" fmla="*/ 0 w 692276"/>
                <a:gd name="connsiteY268" fmla="*/ 992505 h 1161383"/>
                <a:gd name="connsiteX269" fmla="*/ 16764 w 692276"/>
                <a:gd name="connsiteY269" fmla="*/ 996601 h 1161383"/>
                <a:gd name="connsiteX270" fmla="*/ 39529 w 692276"/>
                <a:gd name="connsiteY270" fmla="*/ 986409 h 1161383"/>
                <a:gd name="connsiteX271" fmla="*/ 43720 w 692276"/>
                <a:gd name="connsiteY271" fmla="*/ 988124 h 1161383"/>
                <a:gd name="connsiteX272" fmla="*/ 50387 w 692276"/>
                <a:gd name="connsiteY272" fmla="*/ 980313 h 1161383"/>
                <a:gd name="connsiteX273" fmla="*/ 52102 w 692276"/>
                <a:gd name="connsiteY273" fmla="*/ 959072 h 1161383"/>
                <a:gd name="connsiteX274" fmla="*/ 47911 w 692276"/>
                <a:gd name="connsiteY274" fmla="*/ 958501 h 1161383"/>
                <a:gd name="connsiteX275" fmla="*/ 52292 w 692276"/>
                <a:gd name="connsiteY275" fmla="*/ 951929 h 1161383"/>
                <a:gd name="connsiteX276" fmla="*/ 55817 w 692276"/>
                <a:gd name="connsiteY276" fmla="*/ 958596 h 1161383"/>
                <a:gd name="connsiteX277" fmla="*/ 56102 w 692276"/>
                <a:gd name="connsiteY277" fmla="*/ 950214 h 1161383"/>
                <a:gd name="connsiteX278" fmla="*/ 50387 w 692276"/>
                <a:gd name="connsiteY278" fmla="*/ 945452 h 1161383"/>
                <a:gd name="connsiteX279" fmla="*/ 35719 w 692276"/>
                <a:gd name="connsiteY279" fmla="*/ 942309 h 1161383"/>
                <a:gd name="connsiteX280" fmla="*/ 25241 w 692276"/>
                <a:gd name="connsiteY280" fmla="*/ 924973 h 1161383"/>
                <a:gd name="connsiteX281" fmla="*/ 39529 w 692276"/>
                <a:gd name="connsiteY281" fmla="*/ 925068 h 1161383"/>
                <a:gd name="connsiteX282" fmla="*/ 41529 w 692276"/>
                <a:gd name="connsiteY282" fmla="*/ 908780 h 1161383"/>
                <a:gd name="connsiteX283" fmla="*/ 55436 w 692276"/>
                <a:gd name="connsiteY283" fmla="*/ 892302 h 1161383"/>
                <a:gd name="connsiteX284" fmla="*/ 72771 w 692276"/>
                <a:gd name="connsiteY284" fmla="*/ 892207 h 1161383"/>
                <a:gd name="connsiteX285" fmla="*/ 73343 w 692276"/>
                <a:gd name="connsiteY285" fmla="*/ 898017 h 1161383"/>
                <a:gd name="connsiteX286" fmla="*/ 82772 w 692276"/>
                <a:gd name="connsiteY286" fmla="*/ 901160 h 1161383"/>
                <a:gd name="connsiteX287" fmla="*/ 94964 w 692276"/>
                <a:gd name="connsiteY287" fmla="*/ 893350 h 1161383"/>
                <a:gd name="connsiteX288" fmla="*/ 102584 w 692276"/>
                <a:gd name="connsiteY288" fmla="*/ 895350 h 1161383"/>
                <a:gd name="connsiteX289" fmla="*/ 112204 w 692276"/>
                <a:gd name="connsiteY289" fmla="*/ 890778 h 1161383"/>
                <a:gd name="connsiteX290" fmla="*/ 115253 w 692276"/>
                <a:gd name="connsiteY290" fmla="*/ 903161 h 1161383"/>
                <a:gd name="connsiteX291" fmla="*/ 120872 w 692276"/>
                <a:gd name="connsiteY291" fmla="*/ 903827 h 1161383"/>
                <a:gd name="connsiteX292" fmla="*/ 123349 w 692276"/>
                <a:gd name="connsiteY292" fmla="*/ 907923 h 1161383"/>
                <a:gd name="connsiteX293" fmla="*/ 131064 w 692276"/>
                <a:gd name="connsiteY293" fmla="*/ 896017 h 1161383"/>
                <a:gd name="connsiteX294" fmla="*/ 125254 w 692276"/>
                <a:gd name="connsiteY294" fmla="*/ 880396 h 1161383"/>
                <a:gd name="connsiteX295" fmla="*/ 118301 w 692276"/>
                <a:gd name="connsiteY295" fmla="*/ 878110 h 1161383"/>
                <a:gd name="connsiteX296" fmla="*/ 118777 w 692276"/>
                <a:gd name="connsiteY296" fmla="*/ 868966 h 1161383"/>
                <a:gd name="connsiteX297" fmla="*/ 115634 w 692276"/>
                <a:gd name="connsiteY297" fmla="*/ 865727 h 1161383"/>
                <a:gd name="connsiteX298" fmla="*/ 119634 w 692276"/>
                <a:gd name="connsiteY298" fmla="*/ 858012 h 1161383"/>
                <a:gd name="connsiteX299" fmla="*/ 116777 w 692276"/>
                <a:gd name="connsiteY299" fmla="*/ 854488 h 1161383"/>
                <a:gd name="connsiteX300" fmla="*/ 111538 w 692276"/>
                <a:gd name="connsiteY300" fmla="*/ 855059 h 1161383"/>
                <a:gd name="connsiteX301" fmla="*/ 110776 w 692276"/>
                <a:gd name="connsiteY301" fmla="*/ 851154 h 1161383"/>
                <a:gd name="connsiteX302" fmla="*/ 117538 w 692276"/>
                <a:gd name="connsiteY302" fmla="*/ 839629 h 1161383"/>
                <a:gd name="connsiteX303" fmla="*/ 120682 w 692276"/>
                <a:gd name="connsiteY303" fmla="*/ 820674 h 1161383"/>
                <a:gd name="connsiteX304" fmla="*/ 131636 w 692276"/>
                <a:gd name="connsiteY304" fmla="*/ 815435 h 1161383"/>
                <a:gd name="connsiteX305" fmla="*/ 126587 w 692276"/>
                <a:gd name="connsiteY305" fmla="*/ 800672 h 1161383"/>
                <a:gd name="connsiteX306" fmla="*/ 120682 w 692276"/>
                <a:gd name="connsiteY306" fmla="*/ 801624 h 1161383"/>
                <a:gd name="connsiteX307" fmla="*/ 120015 w 692276"/>
                <a:gd name="connsiteY307" fmla="*/ 798957 h 1161383"/>
                <a:gd name="connsiteX308" fmla="*/ 123635 w 692276"/>
                <a:gd name="connsiteY308" fmla="*/ 793528 h 1161383"/>
                <a:gd name="connsiteX309" fmla="*/ 129730 w 692276"/>
                <a:gd name="connsiteY309" fmla="*/ 795147 h 1161383"/>
                <a:gd name="connsiteX310" fmla="*/ 131636 w 692276"/>
                <a:gd name="connsiteY310" fmla="*/ 799338 h 1161383"/>
                <a:gd name="connsiteX311" fmla="*/ 141256 w 692276"/>
                <a:gd name="connsiteY311" fmla="*/ 800005 h 1161383"/>
                <a:gd name="connsiteX312" fmla="*/ 146685 w 692276"/>
                <a:gd name="connsiteY312" fmla="*/ 781812 h 1161383"/>
                <a:gd name="connsiteX313" fmla="*/ 137922 w 692276"/>
                <a:gd name="connsiteY313" fmla="*/ 779050 h 1161383"/>
                <a:gd name="connsiteX314" fmla="*/ 129064 w 692276"/>
                <a:gd name="connsiteY314" fmla="*/ 764953 h 1161383"/>
                <a:gd name="connsiteX315" fmla="*/ 125635 w 692276"/>
                <a:gd name="connsiteY315" fmla="*/ 765810 h 1161383"/>
                <a:gd name="connsiteX316" fmla="*/ 116396 w 692276"/>
                <a:gd name="connsiteY316" fmla="*/ 759047 h 1161383"/>
                <a:gd name="connsiteX317" fmla="*/ 108395 w 692276"/>
                <a:gd name="connsiteY317" fmla="*/ 762000 h 1161383"/>
                <a:gd name="connsiteX318" fmla="*/ 101537 w 692276"/>
                <a:gd name="connsiteY318" fmla="*/ 760381 h 1161383"/>
                <a:gd name="connsiteX319" fmla="*/ 98012 w 692276"/>
                <a:gd name="connsiteY319" fmla="*/ 751809 h 1161383"/>
                <a:gd name="connsiteX320" fmla="*/ 110966 w 692276"/>
                <a:gd name="connsiteY320" fmla="*/ 742284 h 1161383"/>
                <a:gd name="connsiteX321" fmla="*/ 115634 w 692276"/>
                <a:gd name="connsiteY321" fmla="*/ 743141 h 1161383"/>
                <a:gd name="connsiteX322" fmla="*/ 114110 w 692276"/>
                <a:gd name="connsiteY322" fmla="*/ 735044 h 1161383"/>
                <a:gd name="connsiteX323" fmla="*/ 121158 w 692276"/>
                <a:gd name="connsiteY323" fmla="*/ 727520 h 1161383"/>
                <a:gd name="connsiteX324" fmla="*/ 126778 w 692276"/>
                <a:gd name="connsiteY324" fmla="*/ 726758 h 1161383"/>
                <a:gd name="connsiteX325" fmla="*/ 124682 w 692276"/>
                <a:gd name="connsiteY325" fmla="*/ 722281 h 1161383"/>
                <a:gd name="connsiteX326" fmla="*/ 128873 w 692276"/>
                <a:gd name="connsiteY326" fmla="*/ 717518 h 1161383"/>
                <a:gd name="connsiteX327" fmla="*/ 119634 w 692276"/>
                <a:gd name="connsiteY327" fmla="*/ 699135 h 1161383"/>
                <a:gd name="connsiteX328" fmla="*/ 119253 w 692276"/>
                <a:gd name="connsiteY328" fmla="*/ 690182 h 1161383"/>
                <a:gd name="connsiteX329" fmla="*/ 126492 w 692276"/>
                <a:gd name="connsiteY329" fmla="*/ 677799 h 1161383"/>
                <a:gd name="connsiteX330" fmla="*/ 171069 w 692276"/>
                <a:gd name="connsiteY330" fmla="*/ 676751 h 1161383"/>
                <a:gd name="connsiteX331" fmla="*/ 182880 w 692276"/>
                <a:gd name="connsiteY331" fmla="*/ 685610 h 1161383"/>
                <a:gd name="connsiteX332" fmla="*/ 191262 w 692276"/>
                <a:gd name="connsiteY332" fmla="*/ 687515 h 1161383"/>
                <a:gd name="connsiteX333" fmla="*/ 191834 w 692276"/>
                <a:gd name="connsiteY333" fmla="*/ 694944 h 1161383"/>
                <a:gd name="connsiteX334" fmla="*/ 201263 w 692276"/>
                <a:gd name="connsiteY334" fmla="*/ 699707 h 1161383"/>
                <a:gd name="connsiteX335" fmla="*/ 204788 w 692276"/>
                <a:gd name="connsiteY335" fmla="*/ 707803 h 1161383"/>
                <a:gd name="connsiteX336" fmla="*/ 213455 w 692276"/>
                <a:gd name="connsiteY336" fmla="*/ 704850 h 1161383"/>
                <a:gd name="connsiteX337" fmla="*/ 216122 w 692276"/>
                <a:gd name="connsiteY337" fmla="*/ 699897 h 1161383"/>
                <a:gd name="connsiteX338" fmla="*/ 244602 w 692276"/>
                <a:gd name="connsiteY338" fmla="*/ 703517 h 1161383"/>
                <a:gd name="connsiteX339" fmla="*/ 249460 w 692276"/>
                <a:gd name="connsiteY339" fmla="*/ 694754 h 1161383"/>
                <a:gd name="connsiteX340" fmla="*/ 255842 w 692276"/>
                <a:gd name="connsiteY340" fmla="*/ 695992 h 1161383"/>
                <a:gd name="connsiteX341" fmla="*/ 257651 w 692276"/>
                <a:gd name="connsiteY341" fmla="*/ 701135 h 1161383"/>
                <a:gd name="connsiteX342" fmla="*/ 277654 w 692276"/>
                <a:gd name="connsiteY342" fmla="*/ 696944 h 1161383"/>
                <a:gd name="connsiteX343" fmla="*/ 283845 w 692276"/>
                <a:gd name="connsiteY343" fmla="*/ 690944 h 1161383"/>
                <a:gd name="connsiteX344" fmla="*/ 270986 w 692276"/>
                <a:gd name="connsiteY344" fmla="*/ 677418 h 1161383"/>
                <a:gd name="connsiteX345" fmla="*/ 259175 w 692276"/>
                <a:gd name="connsiteY345" fmla="*/ 654844 h 1161383"/>
                <a:gd name="connsiteX346" fmla="*/ 266795 w 692276"/>
                <a:gd name="connsiteY346" fmla="*/ 653701 h 1161383"/>
                <a:gd name="connsiteX347" fmla="*/ 268700 w 692276"/>
                <a:gd name="connsiteY347" fmla="*/ 645986 h 1161383"/>
                <a:gd name="connsiteX348" fmla="*/ 275272 w 692276"/>
                <a:gd name="connsiteY348" fmla="*/ 646271 h 1161383"/>
                <a:gd name="connsiteX349" fmla="*/ 285083 w 692276"/>
                <a:gd name="connsiteY349" fmla="*/ 652558 h 1161383"/>
                <a:gd name="connsiteX350" fmla="*/ 296037 w 692276"/>
                <a:gd name="connsiteY350" fmla="*/ 651605 h 1161383"/>
                <a:gd name="connsiteX351" fmla="*/ 296323 w 692276"/>
                <a:gd name="connsiteY351" fmla="*/ 655130 h 1161383"/>
                <a:gd name="connsiteX352" fmla="*/ 322231 w 692276"/>
                <a:gd name="connsiteY352" fmla="*/ 645224 h 1161383"/>
                <a:gd name="connsiteX353" fmla="*/ 328517 w 692276"/>
                <a:gd name="connsiteY353" fmla="*/ 647510 h 1161383"/>
                <a:gd name="connsiteX354" fmla="*/ 329851 w 692276"/>
                <a:gd name="connsiteY354" fmla="*/ 651796 h 1161383"/>
                <a:gd name="connsiteX355" fmla="*/ 342614 w 692276"/>
                <a:gd name="connsiteY355" fmla="*/ 645414 h 1161383"/>
                <a:gd name="connsiteX356" fmla="*/ 345758 w 692276"/>
                <a:gd name="connsiteY356" fmla="*/ 648367 h 1161383"/>
                <a:gd name="connsiteX357" fmla="*/ 360045 w 692276"/>
                <a:gd name="connsiteY357" fmla="*/ 648843 h 1161383"/>
                <a:gd name="connsiteX358" fmla="*/ 371761 w 692276"/>
                <a:gd name="connsiteY358" fmla="*/ 644938 h 1161383"/>
                <a:gd name="connsiteX359" fmla="*/ 374237 w 692276"/>
                <a:gd name="connsiteY359" fmla="*/ 640461 h 1161383"/>
                <a:gd name="connsiteX360" fmla="*/ 375856 w 692276"/>
                <a:gd name="connsiteY360" fmla="*/ 609600 h 1161383"/>
                <a:gd name="connsiteX361" fmla="*/ 364236 w 692276"/>
                <a:gd name="connsiteY361" fmla="*/ 595789 h 1161383"/>
                <a:gd name="connsiteX362" fmla="*/ 364427 w 692276"/>
                <a:gd name="connsiteY362" fmla="*/ 569500 h 1161383"/>
                <a:gd name="connsiteX363" fmla="*/ 361283 w 692276"/>
                <a:gd name="connsiteY363" fmla="*/ 560451 h 1161383"/>
                <a:gd name="connsiteX364" fmla="*/ 370808 w 692276"/>
                <a:gd name="connsiteY364" fmla="*/ 551212 h 1161383"/>
                <a:gd name="connsiteX365" fmla="*/ 379476 w 692276"/>
                <a:gd name="connsiteY365" fmla="*/ 551117 h 1161383"/>
                <a:gd name="connsiteX366" fmla="*/ 383762 w 692276"/>
                <a:gd name="connsiteY366" fmla="*/ 540353 h 1161383"/>
                <a:gd name="connsiteX367" fmla="*/ 386620 w 692276"/>
                <a:gd name="connsiteY367" fmla="*/ 523018 h 1161383"/>
                <a:gd name="connsiteX368" fmla="*/ 379095 w 692276"/>
                <a:gd name="connsiteY368" fmla="*/ 504635 h 1161383"/>
                <a:gd name="connsiteX369" fmla="*/ 384143 w 692276"/>
                <a:gd name="connsiteY369" fmla="*/ 500158 h 1161383"/>
                <a:gd name="connsiteX370" fmla="*/ 386810 w 692276"/>
                <a:gd name="connsiteY370" fmla="*/ 488633 h 1161383"/>
                <a:gd name="connsiteX371" fmla="*/ 362903 w 692276"/>
                <a:gd name="connsiteY371" fmla="*/ 472821 h 1161383"/>
                <a:gd name="connsiteX372" fmla="*/ 352901 w 692276"/>
                <a:gd name="connsiteY372" fmla="*/ 478727 h 1161383"/>
                <a:gd name="connsiteX373" fmla="*/ 342805 w 692276"/>
                <a:gd name="connsiteY373" fmla="*/ 460820 h 1161383"/>
                <a:gd name="connsiteX374" fmla="*/ 337185 w 692276"/>
                <a:gd name="connsiteY374" fmla="*/ 462534 h 1161383"/>
                <a:gd name="connsiteX375" fmla="*/ 326993 w 692276"/>
                <a:gd name="connsiteY375" fmla="*/ 458534 h 1161383"/>
                <a:gd name="connsiteX376" fmla="*/ 327184 w 692276"/>
                <a:gd name="connsiteY376" fmla="*/ 449390 h 1161383"/>
                <a:gd name="connsiteX377" fmla="*/ 319183 w 692276"/>
                <a:gd name="connsiteY377" fmla="*/ 460153 h 1161383"/>
                <a:gd name="connsiteX378" fmla="*/ 311944 w 692276"/>
                <a:gd name="connsiteY378" fmla="*/ 453962 h 1161383"/>
                <a:gd name="connsiteX379" fmla="*/ 305848 w 692276"/>
                <a:gd name="connsiteY379" fmla="*/ 454628 h 1161383"/>
                <a:gd name="connsiteX380" fmla="*/ 300419 w 692276"/>
                <a:gd name="connsiteY380" fmla="*/ 448628 h 1161383"/>
                <a:gd name="connsiteX381" fmla="*/ 303752 w 692276"/>
                <a:gd name="connsiteY381" fmla="*/ 446151 h 1161383"/>
                <a:gd name="connsiteX382" fmla="*/ 302705 w 692276"/>
                <a:gd name="connsiteY382" fmla="*/ 442246 h 1161383"/>
                <a:gd name="connsiteX383" fmla="*/ 295085 w 692276"/>
                <a:gd name="connsiteY383" fmla="*/ 445865 h 1161383"/>
                <a:gd name="connsiteX384" fmla="*/ 288893 w 692276"/>
                <a:gd name="connsiteY384" fmla="*/ 430340 h 1161383"/>
                <a:gd name="connsiteX385" fmla="*/ 266129 w 692276"/>
                <a:gd name="connsiteY385" fmla="*/ 423863 h 1161383"/>
                <a:gd name="connsiteX386" fmla="*/ 262604 w 692276"/>
                <a:gd name="connsiteY386" fmla="*/ 419576 h 1161383"/>
                <a:gd name="connsiteX387" fmla="*/ 259175 w 692276"/>
                <a:gd name="connsiteY387" fmla="*/ 421958 h 1161383"/>
                <a:gd name="connsiteX388" fmla="*/ 245745 w 692276"/>
                <a:gd name="connsiteY388" fmla="*/ 420243 h 1161383"/>
                <a:gd name="connsiteX389" fmla="*/ 238982 w 692276"/>
                <a:gd name="connsiteY389" fmla="*/ 408527 h 1161383"/>
                <a:gd name="connsiteX390" fmla="*/ 217742 w 692276"/>
                <a:gd name="connsiteY390" fmla="*/ 407003 h 1161383"/>
                <a:gd name="connsiteX391" fmla="*/ 213741 w 692276"/>
                <a:gd name="connsiteY391" fmla="*/ 382048 h 1161383"/>
                <a:gd name="connsiteX392" fmla="*/ 213741 w 692276"/>
                <a:gd name="connsiteY392" fmla="*/ 382048 h 1161383"/>
                <a:gd name="connsiteX393" fmla="*/ 213551 w 692276"/>
                <a:gd name="connsiteY393" fmla="*/ 374809 h 1161383"/>
                <a:gd name="connsiteX394" fmla="*/ 217265 w 692276"/>
                <a:gd name="connsiteY394" fmla="*/ 378905 h 1161383"/>
                <a:gd name="connsiteX395" fmla="*/ 220789 w 692276"/>
                <a:gd name="connsiteY395" fmla="*/ 369094 h 1161383"/>
                <a:gd name="connsiteX396" fmla="*/ 213931 w 692276"/>
                <a:gd name="connsiteY396" fmla="*/ 360331 h 1161383"/>
                <a:gd name="connsiteX397" fmla="*/ 217265 w 692276"/>
                <a:gd name="connsiteY397" fmla="*/ 358997 h 1161383"/>
                <a:gd name="connsiteX398" fmla="*/ 213265 w 692276"/>
                <a:gd name="connsiteY398" fmla="*/ 354044 h 1161383"/>
                <a:gd name="connsiteX399" fmla="*/ 211836 w 692276"/>
                <a:gd name="connsiteY399" fmla="*/ 339376 h 1161383"/>
                <a:gd name="connsiteX400" fmla="*/ 214789 w 692276"/>
                <a:gd name="connsiteY400" fmla="*/ 321945 h 1161383"/>
                <a:gd name="connsiteX401" fmla="*/ 224504 w 692276"/>
                <a:gd name="connsiteY401" fmla="*/ 310801 h 1161383"/>
                <a:gd name="connsiteX402" fmla="*/ 217265 w 692276"/>
                <a:gd name="connsiteY402" fmla="*/ 302324 h 1161383"/>
                <a:gd name="connsiteX403" fmla="*/ 226504 w 692276"/>
                <a:gd name="connsiteY403" fmla="*/ 296418 h 1161383"/>
                <a:gd name="connsiteX404" fmla="*/ 226314 w 692276"/>
                <a:gd name="connsiteY404" fmla="*/ 290513 h 1161383"/>
                <a:gd name="connsiteX405" fmla="*/ 237744 w 692276"/>
                <a:gd name="connsiteY405" fmla="*/ 289275 h 1161383"/>
                <a:gd name="connsiteX406" fmla="*/ 240602 w 692276"/>
                <a:gd name="connsiteY406" fmla="*/ 278987 h 1161383"/>
                <a:gd name="connsiteX407" fmla="*/ 256318 w 692276"/>
                <a:gd name="connsiteY407" fmla="*/ 276511 h 11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Lst>
              <a:rect l="l" t="t" r="r" b="b"/>
              <a:pathLst>
                <a:path w="692276" h="1161383">
                  <a:moveTo>
                    <a:pt x="259556" y="262414"/>
                  </a:moveTo>
                  <a:lnTo>
                    <a:pt x="263462" y="260700"/>
                  </a:lnTo>
                  <a:lnTo>
                    <a:pt x="271653" y="268700"/>
                  </a:lnTo>
                  <a:lnTo>
                    <a:pt x="297371" y="274987"/>
                  </a:lnTo>
                  <a:lnTo>
                    <a:pt x="303181" y="294037"/>
                  </a:lnTo>
                  <a:lnTo>
                    <a:pt x="317945" y="301371"/>
                  </a:lnTo>
                  <a:lnTo>
                    <a:pt x="331851" y="293942"/>
                  </a:lnTo>
                  <a:lnTo>
                    <a:pt x="339471" y="298895"/>
                  </a:lnTo>
                  <a:lnTo>
                    <a:pt x="345281" y="293084"/>
                  </a:lnTo>
                  <a:lnTo>
                    <a:pt x="364522" y="290322"/>
                  </a:lnTo>
                  <a:lnTo>
                    <a:pt x="370237" y="291084"/>
                  </a:lnTo>
                  <a:lnTo>
                    <a:pt x="370046" y="296323"/>
                  </a:lnTo>
                  <a:lnTo>
                    <a:pt x="383953" y="295085"/>
                  </a:lnTo>
                  <a:lnTo>
                    <a:pt x="387191" y="290417"/>
                  </a:lnTo>
                  <a:lnTo>
                    <a:pt x="395192" y="291275"/>
                  </a:lnTo>
                  <a:lnTo>
                    <a:pt x="395002" y="252032"/>
                  </a:lnTo>
                  <a:lnTo>
                    <a:pt x="400431" y="245459"/>
                  </a:lnTo>
                  <a:lnTo>
                    <a:pt x="396526" y="240411"/>
                  </a:lnTo>
                  <a:lnTo>
                    <a:pt x="402812" y="240887"/>
                  </a:lnTo>
                  <a:lnTo>
                    <a:pt x="414338" y="255270"/>
                  </a:lnTo>
                  <a:lnTo>
                    <a:pt x="428054" y="238411"/>
                  </a:lnTo>
                  <a:lnTo>
                    <a:pt x="428054" y="230219"/>
                  </a:lnTo>
                  <a:lnTo>
                    <a:pt x="413385" y="215741"/>
                  </a:lnTo>
                  <a:lnTo>
                    <a:pt x="418147" y="191738"/>
                  </a:lnTo>
                  <a:lnTo>
                    <a:pt x="427672" y="175355"/>
                  </a:lnTo>
                  <a:lnTo>
                    <a:pt x="437293" y="169926"/>
                  </a:lnTo>
                  <a:lnTo>
                    <a:pt x="440341" y="158020"/>
                  </a:lnTo>
                  <a:lnTo>
                    <a:pt x="447675" y="155543"/>
                  </a:lnTo>
                  <a:lnTo>
                    <a:pt x="454057" y="147733"/>
                  </a:lnTo>
                  <a:lnTo>
                    <a:pt x="462915" y="148876"/>
                  </a:lnTo>
                  <a:lnTo>
                    <a:pt x="460915" y="135446"/>
                  </a:lnTo>
                  <a:lnTo>
                    <a:pt x="469297" y="134398"/>
                  </a:lnTo>
                  <a:lnTo>
                    <a:pt x="472535" y="120396"/>
                  </a:lnTo>
                  <a:lnTo>
                    <a:pt x="483203" y="116300"/>
                  </a:lnTo>
                  <a:lnTo>
                    <a:pt x="490061" y="119063"/>
                  </a:lnTo>
                  <a:lnTo>
                    <a:pt x="492823" y="110300"/>
                  </a:lnTo>
                  <a:lnTo>
                    <a:pt x="502920" y="100775"/>
                  </a:lnTo>
                  <a:lnTo>
                    <a:pt x="507683" y="80010"/>
                  </a:lnTo>
                  <a:lnTo>
                    <a:pt x="525589" y="75533"/>
                  </a:lnTo>
                  <a:lnTo>
                    <a:pt x="536543" y="61246"/>
                  </a:lnTo>
                  <a:lnTo>
                    <a:pt x="567595" y="46292"/>
                  </a:lnTo>
                  <a:lnTo>
                    <a:pt x="557308" y="28004"/>
                  </a:lnTo>
                  <a:lnTo>
                    <a:pt x="555974" y="22670"/>
                  </a:lnTo>
                  <a:lnTo>
                    <a:pt x="559403" y="18764"/>
                  </a:lnTo>
                  <a:lnTo>
                    <a:pt x="570929" y="21622"/>
                  </a:lnTo>
                  <a:lnTo>
                    <a:pt x="588455" y="41815"/>
                  </a:lnTo>
                  <a:lnTo>
                    <a:pt x="592931" y="38195"/>
                  </a:lnTo>
                  <a:lnTo>
                    <a:pt x="591979" y="34290"/>
                  </a:lnTo>
                  <a:lnTo>
                    <a:pt x="604361" y="30861"/>
                  </a:lnTo>
                  <a:lnTo>
                    <a:pt x="616268" y="51721"/>
                  </a:lnTo>
                  <a:lnTo>
                    <a:pt x="628174" y="46006"/>
                  </a:lnTo>
                  <a:lnTo>
                    <a:pt x="630364" y="36100"/>
                  </a:lnTo>
                  <a:lnTo>
                    <a:pt x="647129" y="13335"/>
                  </a:lnTo>
                  <a:lnTo>
                    <a:pt x="665417" y="2572"/>
                  </a:lnTo>
                  <a:lnTo>
                    <a:pt x="673227" y="4191"/>
                  </a:lnTo>
                  <a:lnTo>
                    <a:pt x="677704" y="0"/>
                  </a:lnTo>
                  <a:lnTo>
                    <a:pt x="679895" y="5525"/>
                  </a:lnTo>
                  <a:lnTo>
                    <a:pt x="669227" y="25146"/>
                  </a:lnTo>
                  <a:lnTo>
                    <a:pt x="673608" y="34004"/>
                  </a:lnTo>
                  <a:lnTo>
                    <a:pt x="678656" y="33338"/>
                  </a:lnTo>
                  <a:lnTo>
                    <a:pt x="678656" y="33338"/>
                  </a:lnTo>
                  <a:lnTo>
                    <a:pt x="680561" y="37338"/>
                  </a:lnTo>
                  <a:lnTo>
                    <a:pt x="684371" y="35528"/>
                  </a:lnTo>
                  <a:lnTo>
                    <a:pt x="684657" y="41815"/>
                  </a:lnTo>
                  <a:lnTo>
                    <a:pt x="692277" y="43815"/>
                  </a:lnTo>
                  <a:lnTo>
                    <a:pt x="687229" y="47530"/>
                  </a:lnTo>
                  <a:lnTo>
                    <a:pt x="682847" y="71057"/>
                  </a:lnTo>
                  <a:lnTo>
                    <a:pt x="677037" y="82106"/>
                  </a:lnTo>
                  <a:lnTo>
                    <a:pt x="662750" y="88963"/>
                  </a:lnTo>
                  <a:lnTo>
                    <a:pt x="659511" y="93917"/>
                  </a:lnTo>
                  <a:lnTo>
                    <a:pt x="664178" y="108871"/>
                  </a:lnTo>
                  <a:lnTo>
                    <a:pt x="648462" y="143923"/>
                  </a:lnTo>
                  <a:lnTo>
                    <a:pt x="652558" y="154591"/>
                  </a:lnTo>
                  <a:lnTo>
                    <a:pt x="650843" y="163735"/>
                  </a:lnTo>
                  <a:lnTo>
                    <a:pt x="647224" y="164497"/>
                  </a:lnTo>
                  <a:lnTo>
                    <a:pt x="647319" y="172784"/>
                  </a:lnTo>
                  <a:lnTo>
                    <a:pt x="643985" y="176213"/>
                  </a:lnTo>
                  <a:lnTo>
                    <a:pt x="636270" y="174879"/>
                  </a:lnTo>
                  <a:lnTo>
                    <a:pt x="630936" y="187833"/>
                  </a:lnTo>
                  <a:lnTo>
                    <a:pt x="621125" y="196977"/>
                  </a:lnTo>
                  <a:lnTo>
                    <a:pt x="611886" y="197263"/>
                  </a:lnTo>
                  <a:lnTo>
                    <a:pt x="609600" y="209836"/>
                  </a:lnTo>
                  <a:lnTo>
                    <a:pt x="604456" y="211360"/>
                  </a:lnTo>
                  <a:lnTo>
                    <a:pt x="602647" y="215932"/>
                  </a:lnTo>
                  <a:lnTo>
                    <a:pt x="603980" y="249269"/>
                  </a:lnTo>
                  <a:lnTo>
                    <a:pt x="613505" y="256223"/>
                  </a:lnTo>
                  <a:lnTo>
                    <a:pt x="622363" y="274606"/>
                  </a:lnTo>
                  <a:lnTo>
                    <a:pt x="632079" y="280511"/>
                  </a:lnTo>
                  <a:lnTo>
                    <a:pt x="626269" y="287369"/>
                  </a:lnTo>
                  <a:lnTo>
                    <a:pt x="637699" y="296037"/>
                  </a:lnTo>
                  <a:lnTo>
                    <a:pt x="633222" y="298323"/>
                  </a:lnTo>
                  <a:lnTo>
                    <a:pt x="636746" y="311372"/>
                  </a:lnTo>
                  <a:lnTo>
                    <a:pt x="631698" y="325374"/>
                  </a:lnTo>
                  <a:lnTo>
                    <a:pt x="618935" y="329756"/>
                  </a:lnTo>
                  <a:lnTo>
                    <a:pt x="618172" y="338995"/>
                  </a:lnTo>
                  <a:lnTo>
                    <a:pt x="626555" y="342805"/>
                  </a:lnTo>
                  <a:lnTo>
                    <a:pt x="623126" y="347377"/>
                  </a:lnTo>
                  <a:lnTo>
                    <a:pt x="624745" y="352330"/>
                  </a:lnTo>
                  <a:lnTo>
                    <a:pt x="621221" y="352711"/>
                  </a:lnTo>
                  <a:lnTo>
                    <a:pt x="605409" y="379000"/>
                  </a:lnTo>
                  <a:lnTo>
                    <a:pt x="591693" y="389287"/>
                  </a:lnTo>
                  <a:lnTo>
                    <a:pt x="596170" y="393287"/>
                  </a:lnTo>
                  <a:lnTo>
                    <a:pt x="586645" y="392049"/>
                  </a:lnTo>
                  <a:lnTo>
                    <a:pt x="593408" y="399764"/>
                  </a:lnTo>
                  <a:lnTo>
                    <a:pt x="591312" y="410432"/>
                  </a:lnTo>
                  <a:lnTo>
                    <a:pt x="587502" y="413290"/>
                  </a:lnTo>
                  <a:lnTo>
                    <a:pt x="592741" y="415481"/>
                  </a:lnTo>
                  <a:lnTo>
                    <a:pt x="592836" y="424244"/>
                  </a:lnTo>
                  <a:lnTo>
                    <a:pt x="587883" y="428816"/>
                  </a:lnTo>
                  <a:lnTo>
                    <a:pt x="593598" y="429959"/>
                  </a:lnTo>
                  <a:lnTo>
                    <a:pt x="592646" y="435769"/>
                  </a:lnTo>
                  <a:lnTo>
                    <a:pt x="596360" y="434816"/>
                  </a:lnTo>
                  <a:lnTo>
                    <a:pt x="594360" y="441675"/>
                  </a:lnTo>
                  <a:lnTo>
                    <a:pt x="589979" y="439674"/>
                  </a:lnTo>
                  <a:lnTo>
                    <a:pt x="588931" y="442436"/>
                  </a:lnTo>
                  <a:lnTo>
                    <a:pt x="602361" y="457105"/>
                  </a:lnTo>
                  <a:lnTo>
                    <a:pt x="595694" y="519017"/>
                  </a:lnTo>
                  <a:lnTo>
                    <a:pt x="615410" y="598075"/>
                  </a:lnTo>
                  <a:lnTo>
                    <a:pt x="608076" y="612267"/>
                  </a:lnTo>
                  <a:lnTo>
                    <a:pt x="604361" y="631222"/>
                  </a:lnTo>
                  <a:lnTo>
                    <a:pt x="590550" y="649986"/>
                  </a:lnTo>
                  <a:lnTo>
                    <a:pt x="585502" y="675323"/>
                  </a:lnTo>
                  <a:lnTo>
                    <a:pt x="574738" y="695230"/>
                  </a:lnTo>
                  <a:lnTo>
                    <a:pt x="575881" y="722281"/>
                  </a:lnTo>
                  <a:lnTo>
                    <a:pt x="571405" y="735330"/>
                  </a:lnTo>
                  <a:lnTo>
                    <a:pt x="577405" y="746475"/>
                  </a:lnTo>
                  <a:lnTo>
                    <a:pt x="587978" y="748379"/>
                  </a:lnTo>
                  <a:lnTo>
                    <a:pt x="587978" y="748379"/>
                  </a:lnTo>
                  <a:lnTo>
                    <a:pt x="585978" y="751999"/>
                  </a:lnTo>
                  <a:lnTo>
                    <a:pt x="590169" y="754285"/>
                  </a:lnTo>
                  <a:lnTo>
                    <a:pt x="585406" y="762286"/>
                  </a:lnTo>
                  <a:lnTo>
                    <a:pt x="593312" y="776573"/>
                  </a:lnTo>
                  <a:lnTo>
                    <a:pt x="599408" y="775907"/>
                  </a:lnTo>
                  <a:lnTo>
                    <a:pt x="601789" y="787337"/>
                  </a:lnTo>
                  <a:lnTo>
                    <a:pt x="593027" y="794195"/>
                  </a:lnTo>
                  <a:lnTo>
                    <a:pt x="594741" y="800291"/>
                  </a:lnTo>
                  <a:lnTo>
                    <a:pt x="619030" y="811816"/>
                  </a:lnTo>
                  <a:lnTo>
                    <a:pt x="612267" y="821246"/>
                  </a:lnTo>
                  <a:lnTo>
                    <a:pt x="612077" y="831247"/>
                  </a:lnTo>
                  <a:lnTo>
                    <a:pt x="616363" y="831723"/>
                  </a:lnTo>
                  <a:lnTo>
                    <a:pt x="622935" y="842677"/>
                  </a:lnTo>
                  <a:lnTo>
                    <a:pt x="613315" y="850202"/>
                  </a:lnTo>
                  <a:lnTo>
                    <a:pt x="614744" y="856298"/>
                  </a:lnTo>
                  <a:lnTo>
                    <a:pt x="635127" y="864680"/>
                  </a:lnTo>
                  <a:lnTo>
                    <a:pt x="641795" y="882968"/>
                  </a:lnTo>
                  <a:lnTo>
                    <a:pt x="662845" y="897446"/>
                  </a:lnTo>
                  <a:lnTo>
                    <a:pt x="665131" y="912209"/>
                  </a:lnTo>
                  <a:lnTo>
                    <a:pt x="661511" y="917067"/>
                  </a:lnTo>
                  <a:lnTo>
                    <a:pt x="665512" y="930878"/>
                  </a:lnTo>
                  <a:lnTo>
                    <a:pt x="661892" y="933164"/>
                  </a:lnTo>
                  <a:lnTo>
                    <a:pt x="659892" y="942594"/>
                  </a:lnTo>
                  <a:lnTo>
                    <a:pt x="659892" y="942594"/>
                  </a:lnTo>
                  <a:lnTo>
                    <a:pt x="651510" y="949928"/>
                  </a:lnTo>
                  <a:lnTo>
                    <a:pt x="641699" y="949833"/>
                  </a:lnTo>
                  <a:lnTo>
                    <a:pt x="639985" y="957929"/>
                  </a:lnTo>
                  <a:lnTo>
                    <a:pt x="631317" y="958406"/>
                  </a:lnTo>
                  <a:lnTo>
                    <a:pt x="627126" y="965740"/>
                  </a:lnTo>
                  <a:lnTo>
                    <a:pt x="620744" y="957358"/>
                  </a:lnTo>
                  <a:lnTo>
                    <a:pt x="613981" y="957358"/>
                  </a:lnTo>
                  <a:lnTo>
                    <a:pt x="609410" y="942975"/>
                  </a:lnTo>
                  <a:lnTo>
                    <a:pt x="592836" y="954881"/>
                  </a:lnTo>
                  <a:lnTo>
                    <a:pt x="569595" y="956691"/>
                  </a:lnTo>
                  <a:lnTo>
                    <a:pt x="561404" y="949547"/>
                  </a:lnTo>
                  <a:lnTo>
                    <a:pt x="545306" y="952024"/>
                  </a:lnTo>
                  <a:lnTo>
                    <a:pt x="523780" y="944023"/>
                  </a:lnTo>
                  <a:lnTo>
                    <a:pt x="507587" y="946118"/>
                  </a:lnTo>
                  <a:lnTo>
                    <a:pt x="499777" y="943832"/>
                  </a:lnTo>
                  <a:lnTo>
                    <a:pt x="497777" y="940022"/>
                  </a:lnTo>
                  <a:lnTo>
                    <a:pt x="493586" y="946213"/>
                  </a:lnTo>
                  <a:lnTo>
                    <a:pt x="482251" y="946500"/>
                  </a:lnTo>
                  <a:lnTo>
                    <a:pt x="474059" y="957739"/>
                  </a:lnTo>
                  <a:lnTo>
                    <a:pt x="490633" y="963644"/>
                  </a:lnTo>
                  <a:lnTo>
                    <a:pt x="504063" y="962787"/>
                  </a:lnTo>
                  <a:lnTo>
                    <a:pt x="516446" y="969455"/>
                  </a:lnTo>
                  <a:lnTo>
                    <a:pt x="513207" y="992600"/>
                  </a:lnTo>
                  <a:lnTo>
                    <a:pt x="517112" y="996696"/>
                  </a:lnTo>
                  <a:lnTo>
                    <a:pt x="525589" y="991934"/>
                  </a:lnTo>
                  <a:lnTo>
                    <a:pt x="544735" y="997553"/>
                  </a:lnTo>
                  <a:lnTo>
                    <a:pt x="558546" y="1006697"/>
                  </a:lnTo>
                  <a:lnTo>
                    <a:pt x="560165" y="1023652"/>
                  </a:lnTo>
                  <a:lnTo>
                    <a:pt x="566452" y="1031748"/>
                  </a:lnTo>
                  <a:lnTo>
                    <a:pt x="561404" y="1037273"/>
                  </a:lnTo>
                  <a:lnTo>
                    <a:pt x="552450" y="1034034"/>
                  </a:lnTo>
                  <a:lnTo>
                    <a:pt x="551688" y="1039178"/>
                  </a:lnTo>
                  <a:lnTo>
                    <a:pt x="543687" y="1043940"/>
                  </a:lnTo>
                  <a:lnTo>
                    <a:pt x="530828" y="1037463"/>
                  </a:lnTo>
                  <a:lnTo>
                    <a:pt x="519589" y="1039654"/>
                  </a:lnTo>
                  <a:lnTo>
                    <a:pt x="507397" y="1035082"/>
                  </a:lnTo>
                  <a:lnTo>
                    <a:pt x="495776" y="1037368"/>
                  </a:lnTo>
                  <a:lnTo>
                    <a:pt x="497872" y="1044797"/>
                  </a:lnTo>
                  <a:lnTo>
                    <a:pt x="490823" y="1049179"/>
                  </a:lnTo>
                  <a:lnTo>
                    <a:pt x="484632" y="1060037"/>
                  </a:lnTo>
                  <a:lnTo>
                    <a:pt x="480822" y="1078992"/>
                  </a:lnTo>
                  <a:lnTo>
                    <a:pt x="487489" y="1089660"/>
                  </a:lnTo>
                  <a:lnTo>
                    <a:pt x="493967" y="1092327"/>
                  </a:lnTo>
                  <a:lnTo>
                    <a:pt x="492157" y="1100233"/>
                  </a:lnTo>
                  <a:lnTo>
                    <a:pt x="496157" y="1106901"/>
                  </a:lnTo>
                  <a:lnTo>
                    <a:pt x="491966" y="1117854"/>
                  </a:lnTo>
                  <a:lnTo>
                    <a:pt x="497205" y="1129379"/>
                  </a:lnTo>
                  <a:lnTo>
                    <a:pt x="491680" y="1135476"/>
                  </a:lnTo>
                  <a:lnTo>
                    <a:pt x="498062" y="1148048"/>
                  </a:lnTo>
                  <a:lnTo>
                    <a:pt x="492538" y="1151192"/>
                  </a:lnTo>
                  <a:lnTo>
                    <a:pt x="491204" y="1159383"/>
                  </a:lnTo>
                  <a:lnTo>
                    <a:pt x="491204" y="1159383"/>
                  </a:lnTo>
                  <a:lnTo>
                    <a:pt x="456057" y="1161384"/>
                  </a:lnTo>
                  <a:lnTo>
                    <a:pt x="452628" y="1153954"/>
                  </a:lnTo>
                  <a:lnTo>
                    <a:pt x="454438" y="1149382"/>
                  </a:lnTo>
                  <a:lnTo>
                    <a:pt x="445008" y="1146239"/>
                  </a:lnTo>
                  <a:lnTo>
                    <a:pt x="443770" y="1140809"/>
                  </a:lnTo>
                  <a:lnTo>
                    <a:pt x="425482" y="1126427"/>
                  </a:lnTo>
                  <a:lnTo>
                    <a:pt x="407861" y="1122236"/>
                  </a:lnTo>
                  <a:lnTo>
                    <a:pt x="392049" y="1111853"/>
                  </a:lnTo>
                  <a:lnTo>
                    <a:pt x="390620" y="1106234"/>
                  </a:lnTo>
                  <a:lnTo>
                    <a:pt x="381381" y="1105948"/>
                  </a:lnTo>
                  <a:lnTo>
                    <a:pt x="363379" y="1091756"/>
                  </a:lnTo>
                  <a:lnTo>
                    <a:pt x="363379" y="1091756"/>
                  </a:lnTo>
                  <a:lnTo>
                    <a:pt x="358807" y="1083278"/>
                  </a:lnTo>
                  <a:lnTo>
                    <a:pt x="343186" y="1084421"/>
                  </a:lnTo>
                  <a:lnTo>
                    <a:pt x="340328" y="1087660"/>
                  </a:lnTo>
                  <a:lnTo>
                    <a:pt x="329660" y="1082326"/>
                  </a:lnTo>
                  <a:lnTo>
                    <a:pt x="323660" y="1089470"/>
                  </a:lnTo>
                  <a:lnTo>
                    <a:pt x="320040" y="1087279"/>
                  </a:lnTo>
                  <a:lnTo>
                    <a:pt x="317087" y="1090327"/>
                  </a:lnTo>
                  <a:lnTo>
                    <a:pt x="310134" y="1087755"/>
                  </a:lnTo>
                  <a:lnTo>
                    <a:pt x="304038" y="1090327"/>
                  </a:lnTo>
                  <a:lnTo>
                    <a:pt x="303181" y="1096613"/>
                  </a:lnTo>
                  <a:lnTo>
                    <a:pt x="298228" y="1100709"/>
                  </a:lnTo>
                  <a:lnTo>
                    <a:pt x="289560" y="1092708"/>
                  </a:lnTo>
                  <a:lnTo>
                    <a:pt x="282988" y="1092232"/>
                  </a:lnTo>
                  <a:lnTo>
                    <a:pt x="272034" y="1075468"/>
                  </a:lnTo>
                  <a:lnTo>
                    <a:pt x="266224" y="1075373"/>
                  </a:lnTo>
                  <a:lnTo>
                    <a:pt x="259842" y="1064705"/>
                  </a:lnTo>
                  <a:lnTo>
                    <a:pt x="252603" y="1063181"/>
                  </a:lnTo>
                  <a:lnTo>
                    <a:pt x="243745" y="1067276"/>
                  </a:lnTo>
                  <a:lnTo>
                    <a:pt x="239459" y="1061276"/>
                  </a:lnTo>
                  <a:lnTo>
                    <a:pt x="235268" y="1062228"/>
                  </a:lnTo>
                  <a:lnTo>
                    <a:pt x="232220" y="1045940"/>
                  </a:lnTo>
                  <a:lnTo>
                    <a:pt x="226028" y="1045083"/>
                  </a:lnTo>
                  <a:lnTo>
                    <a:pt x="216884" y="1053179"/>
                  </a:lnTo>
                  <a:lnTo>
                    <a:pt x="213170" y="1063847"/>
                  </a:lnTo>
                  <a:lnTo>
                    <a:pt x="208312" y="1062514"/>
                  </a:lnTo>
                  <a:lnTo>
                    <a:pt x="190786" y="1046417"/>
                  </a:lnTo>
                  <a:lnTo>
                    <a:pt x="192500" y="1029367"/>
                  </a:lnTo>
                  <a:lnTo>
                    <a:pt x="187928" y="1025367"/>
                  </a:lnTo>
                  <a:lnTo>
                    <a:pt x="188119" y="1020985"/>
                  </a:lnTo>
                  <a:lnTo>
                    <a:pt x="182880" y="1019080"/>
                  </a:lnTo>
                  <a:lnTo>
                    <a:pt x="171260" y="1022413"/>
                  </a:lnTo>
                  <a:lnTo>
                    <a:pt x="163449" y="1019366"/>
                  </a:lnTo>
                  <a:lnTo>
                    <a:pt x="154400" y="1024128"/>
                  </a:lnTo>
                  <a:lnTo>
                    <a:pt x="154114" y="1017746"/>
                  </a:lnTo>
                  <a:lnTo>
                    <a:pt x="149543" y="1017651"/>
                  </a:lnTo>
                  <a:lnTo>
                    <a:pt x="133826" y="1027748"/>
                  </a:lnTo>
                  <a:lnTo>
                    <a:pt x="115253" y="1028986"/>
                  </a:lnTo>
                  <a:lnTo>
                    <a:pt x="110490" y="1034415"/>
                  </a:lnTo>
                  <a:lnTo>
                    <a:pt x="101918" y="1027081"/>
                  </a:lnTo>
                  <a:lnTo>
                    <a:pt x="93250" y="1027081"/>
                  </a:lnTo>
                  <a:lnTo>
                    <a:pt x="74104" y="1018699"/>
                  </a:lnTo>
                  <a:lnTo>
                    <a:pt x="68009" y="1012603"/>
                  </a:lnTo>
                  <a:lnTo>
                    <a:pt x="71819" y="1006031"/>
                  </a:lnTo>
                  <a:lnTo>
                    <a:pt x="65818" y="998506"/>
                  </a:lnTo>
                  <a:lnTo>
                    <a:pt x="61436" y="1003935"/>
                  </a:lnTo>
                  <a:lnTo>
                    <a:pt x="55817" y="1001459"/>
                  </a:lnTo>
                  <a:lnTo>
                    <a:pt x="39434" y="1005173"/>
                  </a:lnTo>
                  <a:lnTo>
                    <a:pt x="35433" y="1015270"/>
                  </a:lnTo>
                  <a:lnTo>
                    <a:pt x="30575" y="1012603"/>
                  </a:lnTo>
                  <a:lnTo>
                    <a:pt x="11716" y="1022509"/>
                  </a:lnTo>
                  <a:lnTo>
                    <a:pt x="7144" y="1017365"/>
                  </a:lnTo>
                  <a:lnTo>
                    <a:pt x="0" y="992505"/>
                  </a:lnTo>
                  <a:lnTo>
                    <a:pt x="0" y="992505"/>
                  </a:lnTo>
                  <a:lnTo>
                    <a:pt x="16764" y="996601"/>
                  </a:lnTo>
                  <a:lnTo>
                    <a:pt x="39529" y="986409"/>
                  </a:lnTo>
                  <a:lnTo>
                    <a:pt x="43720" y="988124"/>
                  </a:lnTo>
                  <a:lnTo>
                    <a:pt x="50387" y="980313"/>
                  </a:lnTo>
                  <a:lnTo>
                    <a:pt x="52102" y="959072"/>
                  </a:lnTo>
                  <a:lnTo>
                    <a:pt x="47911" y="958501"/>
                  </a:lnTo>
                  <a:lnTo>
                    <a:pt x="52292" y="951929"/>
                  </a:lnTo>
                  <a:lnTo>
                    <a:pt x="55817" y="958596"/>
                  </a:lnTo>
                  <a:lnTo>
                    <a:pt x="56102" y="950214"/>
                  </a:lnTo>
                  <a:lnTo>
                    <a:pt x="50387" y="945452"/>
                  </a:lnTo>
                  <a:lnTo>
                    <a:pt x="35719" y="942309"/>
                  </a:lnTo>
                  <a:lnTo>
                    <a:pt x="25241" y="924973"/>
                  </a:lnTo>
                  <a:lnTo>
                    <a:pt x="39529" y="925068"/>
                  </a:lnTo>
                  <a:lnTo>
                    <a:pt x="41529" y="908780"/>
                  </a:lnTo>
                  <a:lnTo>
                    <a:pt x="55436" y="892302"/>
                  </a:lnTo>
                  <a:lnTo>
                    <a:pt x="72771" y="892207"/>
                  </a:lnTo>
                  <a:lnTo>
                    <a:pt x="73343" y="898017"/>
                  </a:lnTo>
                  <a:lnTo>
                    <a:pt x="82772" y="901160"/>
                  </a:lnTo>
                  <a:lnTo>
                    <a:pt x="94964" y="893350"/>
                  </a:lnTo>
                  <a:lnTo>
                    <a:pt x="102584" y="895350"/>
                  </a:lnTo>
                  <a:lnTo>
                    <a:pt x="112204" y="890778"/>
                  </a:lnTo>
                  <a:lnTo>
                    <a:pt x="115253" y="903161"/>
                  </a:lnTo>
                  <a:lnTo>
                    <a:pt x="120872" y="903827"/>
                  </a:lnTo>
                  <a:lnTo>
                    <a:pt x="123349" y="907923"/>
                  </a:lnTo>
                  <a:lnTo>
                    <a:pt x="131064" y="896017"/>
                  </a:lnTo>
                  <a:lnTo>
                    <a:pt x="125254" y="880396"/>
                  </a:lnTo>
                  <a:lnTo>
                    <a:pt x="118301" y="878110"/>
                  </a:lnTo>
                  <a:lnTo>
                    <a:pt x="118777" y="868966"/>
                  </a:lnTo>
                  <a:lnTo>
                    <a:pt x="115634" y="865727"/>
                  </a:lnTo>
                  <a:lnTo>
                    <a:pt x="119634" y="858012"/>
                  </a:lnTo>
                  <a:lnTo>
                    <a:pt x="116777" y="854488"/>
                  </a:lnTo>
                  <a:lnTo>
                    <a:pt x="111538" y="855059"/>
                  </a:lnTo>
                  <a:lnTo>
                    <a:pt x="110776" y="851154"/>
                  </a:lnTo>
                  <a:lnTo>
                    <a:pt x="117538" y="839629"/>
                  </a:lnTo>
                  <a:lnTo>
                    <a:pt x="120682" y="820674"/>
                  </a:lnTo>
                  <a:lnTo>
                    <a:pt x="131636" y="815435"/>
                  </a:lnTo>
                  <a:lnTo>
                    <a:pt x="126587" y="800672"/>
                  </a:lnTo>
                  <a:lnTo>
                    <a:pt x="120682" y="801624"/>
                  </a:lnTo>
                  <a:lnTo>
                    <a:pt x="120015" y="798957"/>
                  </a:lnTo>
                  <a:lnTo>
                    <a:pt x="123635" y="793528"/>
                  </a:lnTo>
                  <a:lnTo>
                    <a:pt x="129730" y="795147"/>
                  </a:lnTo>
                  <a:lnTo>
                    <a:pt x="131636" y="799338"/>
                  </a:lnTo>
                  <a:lnTo>
                    <a:pt x="141256" y="800005"/>
                  </a:lnTo>
                  <a:lnTo>
                    <a:pt x="146685" y="781812"/>
                  </a:lnTo>
                  <a:lnTo>
                    <a:pt x="137922" y="779050"/>
                  </a:lnTo>
                  <a:lnTo>
                    <a:pt x="129064" y="764953"/>
                  </a:lnTo>
                  <a:lnTo>
                    <a:pt x="125635" y="765810"/>
                  </a:lnTo>
                  <a:lnTo>
                    <a:pt x="116396" y="759047"/>
                  </a:lnTo>
                  <a:lnTo>
                    <a:pt x="108395" y="762000"/>
                  </a:lnTo>
                  <a:lnTo>
                    <a:pt x="101537" y="760381"/>
                  </a:lnTo>
                  <a:lnTo>
                    <a:pt x="98012" y="751809"/>
                  </a:lnTo>
                  <a:lnTo>
                    <a:pt x="110966" y="742284"/>
                  </a:lnTo>
                  <a:lnTo>
                    <a:pt x="115634" y="743141"/>
                  </a:lnTo>
                  <a:lnTo>
                    <a:pt x="114110" y="735044"/>
                  </a:lnTo>
                  <a:lnTo>
                    <a:pt x="121158" y="727520"/>
                  </a:lnTo>
                  <a:lnTo>
                    <a:pt x="126778" y="726758"/>
                  </a:lnTo>
                  <a:lnTo>
                    <a:pt x="124682" y="722281"/>
                  </a:lnTo>
                  <a:lnTo>
                    <a:pt x="128873" y="717518"/>
                  </a:lnTo>
                  <a:lnTo>
                    <a:pt x="119634" y="699135"/>
                  </a:lnTo>
                  <a:lnTo>
                    <a:pt x="119253" y="690182"/>
                  </a:lnTo>
                  <a:lnTo>
                    <a:pt x="126492" y="677799"/>
                  </a:lnTo>
                  <a:lnTo>
                    <a:pt x="171069" y="676751"/>
                  </a:lnTo>
                  <a:lnTo>
                    <a:pt x="182880" y="685610"/>
                  </a:lnTo>
                  <a:lnTo>
                    <a:pt x="191262" y="687515"/>
                  </a:lnTo>
                  <a:lnTo>
                    <a:pt x="191834" y="694944"/>
                  </a:lnTo>
                  <a:lnTo>
                    <a:pt x="201263" y="699707"/>
                  </a:lnTo>
                  <a:lnTo>
                    <a:pt x="204788" y="707803"/>
                  </a:lnTo>
                  <a:lnTo>
                    <a:pt x="213455" y="704850"/>
                  </a:lnTo>
                  <a:lnTo>
                    <a:pt x="216122" y="699897"/>
                  </a:lnTo>
                  <a:lnTo>
                    <a:pt x="244602" y="703517"/>
                  </a:lnTo>
                  <a:lnTo>
                    <a:pt x="249460" y="694754"/>
                  </a:lnTo>
                  <a:lnTo>
                    <a:pt x="255842" y="695992"/>
                  </a:lnTo>
                  <a:lnTo>
                    <a:pt x="257651" y="701135"/>
                  </a:lnTo>
                  <a:lnTo>
                    <a:pt x="277654" y="696944"/>
                  </a:lnTo>
                  <a:lnTo>
                    <a:pt x="283845" y="690944"/>
                  </a:lnTo>
                  <a:lnTo>
                    <a:pt x="270986" y="677418"/>
                  </a:lnTo>
                  <a:lnTo>
                    <a:pt x="259175" y="654844"/>
                  </a:lnTo>
                  <a:lnTo>
                    <a:pt x="266795" y="653701"/>
                  </a:lnTo>
                  <a:lnTo>
                    <a:pt x="268700" y="645986"/>
                  </a:lnTo>
                  <a:lnTo>
                    <a:pt x="275272" y="646271"/>
                  </a:lnTo>
                  <a:lnTo>
                    <a:pt x="285083" y="652558"/>
                  </a:lnTo>
                  <a:lnTo>
                    <a:pt x="296037" y="651605"/>
                  </a:lnTo>
                  <a:lnTo>
                    <a:pt x="296323" y="655130"/>
                  </a:lnTo>
                  <a:lnTo>
                    <a:pt x="322231" y="645224"/>
                  </a:lnTo>
                  <a:lnTo>
                    <a:pt x="328517" y="647510"/>
                  </a:lnTo>
                  <a:lnTo>
                    <a:pt x="329851" y="651796"/>
                  </a:lnTo>
                  <a:lnTo>
                    <a:pt x="342614" y="645414"/>
                  </a:lnTo>
                  <a:lnTo>
                    <a:pt x="345758" y="648367"/>
                  </a:lnTo>
                  <a:lnTo>
                    <a:pt x="360045" y="648843"/>
                  </a:lnTo>
                  <a:lnTo>
                    <a:pt x="371761" y="644938"/>
                  </a:lnTo>
                  <a:lnTo>
                    <a:pt x="374237" y="640461"/>
                  </a:lnTo>
                  <a:lnTo>
                    <a:pt x="375856" y="609600"/>
                  </a:lnTo>
                  <a:lnTo>
                    <a:pt x="364236" y="595789"/>
                  </a:lnTo>
                  <a:lnTo>
                    <a:pt x="364427" y="569500"/>
                  </a:lnTo>
                  <a:lnTo>
                    <a:pt x="361283" y="560451"/>
                  </a:lnTo>
                  <a:lnTo>
                    <a:pt x="370808" y="551212"/>
                  </a:lnTo>
                  <a:lnTo>
                    <a:pt x="379476" y="551117"/>
                  </a:lnTo>
                  <a:lnTo>
                    <a:pt x="383762" y="540353"/>
                  </a:lnTo>
                  <a:lnTo>
                    <a:pt x="386620" y="523018"/>
                  </a:lnTo>
                  <a:lnTo>
                    <a:pt x="379095" y="504635"/>
                  </a:lnTo>
                  <a:lnTo>
                    <a:pt x="384143" y="500158"/>
                  </a:lnTo>
                  <a:lnTo>
                    <a:pt x="386810" y="488633"/>
                  </a:lnTo>
                  <a:lnTo>
                    <a:pt x="362903" y="472821"/>
                  </a:lnTo>
                  <a:lnTo>
                    <a:pt x="352901" y="478727"/>
                  </a:lnTo>
                  <a:lnTo>
                    <a:pt x="342805" y="460820"/>
                  </a:lnTo>
                  <a:lnTo>
                    <a:pt x="337185" y="462534"/>
                  </a:lnTo>
                  <a:lnTo>
                    <a:pt x="326993" y="458534"/>
                  </a:lnTo>
                  <a:lnTo>
                    <a:pt x="327184" y="449390"/>
                  </a:lnTo>
                  <a:lnTo>
                    <a:pt x="319183" y="460153"/>
                  </a:lnTo>
                  <a:lnTo>
                    <a:pt x="311944" y="453962"/>
                  </a:lnTo>
                  <a:lnTo>
                    <a:pt x="305848" y="454628"/>
                  </a:lnTo>
                  <a:lnTo>
                    <a:pt x="300419" y="448628"/>
                  </a:lnTo>
                  <a:lnTo>
                    <a:pt x="303752" y="446151"/>
                  </a:lnTo>
                  <a:lnTo>
                    <a:pt x="302705" y="442246"/>
                  </a:lnTo>
                  <a:lnTo>
                    <a:pt x="295085" y="445865"/>
                  </a:lnTo>
                  <a:lnTo>
                    <a:pt x="288893" y="430340"/>
                  </a:lnTo>
                  <a:lnTo>
                    <a:pt x="266129" y="423863"/>
                  </a:lnTo>
                  <a:lnTo>
                    <a:pt x="262604" y="419576"/>
                  </a:lnTo>
                  <a:lnTo>
                    <a:pt x="259175" y="421958"/>
                  </a:lnTo>
                  <a:lnTo>
                    <a:pt x="245745" y="420243"/>
                  </a:lnTo>
                  <a:lnTo>
                    <a:pt x="238982" y="408527"/>
                  </a:lnTo>
                  <a:lnTo>
                    <a:pt x="217742" y="407003"/>
                  </a:lnTo>
                  <a:lnTo>
                    <a:pt x="213741" y="382048"/>
                  </a:lnTo>
                  <a:lnTo>
                    <a:pt x="213741" y="382048"/>
                  </a:lnTo>
                  <a:lnTo>
                    <a:pt x="213551" y="374809"/>
                  </a:lnTo>
                  <a:lnTo>
                    <a:pt x="217265" y="378905"/>
                  </a:lnTo>
                  <a:lnTo>
                    <a:pt x="220789" y="369094"/>
                  </a:lnTo>
                  <a:lnTo>
                    <a:pt x="213931" y="360331"/>
                  </a:lnTo>
                  <a:lnTo>
                    <a:pt x="217265" y="358997"/>
                  </a:lnTo>
                  <a:lnTo>
                    <a:pt x="213265" y="354044"/>
                  </a:lnTo>
                  <a:lnTo>
                    <a:pt x="211836" y="339376"/>
                  </a:lnTo>
                  <a:lnTo>
                    <a:pt x="214789" y="321945"/>
                  </a:lnTo>
                  <a:lnTo>
                    <a:pt x="224504" y="310801"/>
                  </a:lnTo>
                  <a:lnTo>
                    <a:pt x="217265" y="302324"/>
                  </a:lnTo>
                  <a:lnTo>
                    <a:pt x="226504" y="296418"/>
                  </a:lnTo>
                  <a:lnTo>
                    <a:pt x="226314" y="290513"/>
                  </a:lnTo>
                  <a:lnTo>
                    <a:pt x="237744" y="289275"/>
                  </a:lnTo>
                  <a:lnTo>
                    <a:pt x="240602" y="278987"/>
                  </a:lnTo>
                  <a:lnTo>
                    <a:pt x="256318" y="276511"/>
                  </a:lnTo>
                  <a:close/>
                </a:path>
              </a:pathLst>
            </a:custGeom>
            <a:grpFill/>
            <a:ln w="3175" cap="flat">
              <a:solidFill>
                <a:schemeClr val="bg1">
                  <a:lumMod val="50000"/>
                </a:schemeClr>
              </a:solid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B93BFF46-DD63-4790-F042-584B2DCC3B99}"/>
                </a:ext>
              </a:extLst>
            </p:cNvPr>
            <p:cNvSpPr/>
            <p:nvPr/>
          </p:nvSpPr>
          <p:spPr>
            <a:xfrm>
              <a:off x="6579679" y="4297965"/>
              <a:ext cx="1345310" cy="1147286"/>
            </a:xfrm>
            <a:custGeom>
              <a:avLst/>
              <a:gdLst>
                <a:gd name="connsiteX0" fmla="*/ 531686 w 1345310"/>
                <a:gd name="connsiteY0" fmla="*/ 110966 h 1147286"/>
                <a:gd name="connsiteX1" fmla="*/ 535496 w 1345310"/>
                <a:gd name="connsiteY1" fmla="*/ 108394 h 1147286"/>
                <a:gd name="connsiteX2" fmla="*/ 534734 w 1345310"/>
                <a:gd name="connsiteY2" fmla="*/ 100489 h 1147286"/>
                <a:gd name="connsiteX3" fmla="*/ 539210 w 1345310"/>
                <a:gd name="connsiteY3" fmla="*/ 101441 h 1147286"/>
                <a:gd name="connsiteX4" fmla="*/ 547497 w 1345310"/>
                <a:gd name="connsiteY4" fmla="*/ 111442 h 1147286"/>
                <a:gd name="connsiteX5" fmla="*/ 546926 w 1345310"/>
                <a:gd name="connsiteY5" fmla="*/ 119824 h 1147286"/>
                <a:gd name="connsiteX6" fmla="*/ 551497 w 1345310"/>
                <a:gd name="connsiteY6" fmla="*/ 125730 h 1147286"/>
                <a:gd name="connsiteX7" fmla="*/ 544639 w 1345310"/>
                <a:gd name="connsiteY7" fmla="*/ 134969 h 1147286"/>
                <a:gd name="connsiteX8" fmla="*/ 543115 w 1345310"/>
                <a:gd name="connsiteY8" fmla="*/ 144494 h 1147286"/>
                <a:gd name="connsiteX9" fmla="*/ 531114 w 1345310"/>
                <a:gd name="connsiteY9" fmla="*/ 152781 h 1147286"/>
                <a:gd name="connsiteX10" fmla="*/ 539115 w 1345310"/>
                <a:gd name="connsiteY10" fmla="*/ 160782 h 1147286"/>
                <a:gd name="connsiteX11" fmla="*/ 537591 w 1345310"/>
                <a:gd name="connsiteY11" fmla="*/ 171831 h 1147286"/>
                <a:gd name="connsiteX12" fmla="*/ 543592 w 1345310"/>
                <a:gd name="connsiteY12" fmla="*/ 173736 h 1147286"/>
                <a:gd name="connsiteX13" fmla="*/ 556451 w 1345310"/>
                <a:gd name="connsiteY13" fmla="*/ 160877 h 1147286"/>
                <a:gd name="connsiteX14" fmla="*/ 567023 w 1345310"/>
                <a:gd name="connsiteY14" fmla="*/ 161639 h 1147286"/>
                <a:gd name="connsiteX15" fmla="*/ 571500 w 1345310"/>
                <a:gd name="connsiteY15" fmla="*/ 151066 h 1147286"/>
                <a:gd name="connsiteX16" fmla="*/ 582835 w 1345310"/>
                <a:gd name="connsiteY16" fmla="*/ 157734 h 1147286"/>
                <a:gd name="connsiteX17" fmla="*/ 584930 w 1345310"/>
                <a:gd name="connsiteY17" fmla="*/ 145161 h 1147286"/>
                <a:gd name="connsiteX18" fmla="*/ 580358 w 1345310"/>
                <a:gd name="connsiteY18" fmla="*/ 141446 h 1147286"/>
                <a:gd name="connsiteX19" fmla="*/ 590264 w 1345310"/>
                <a:gd name="connsiteY19" fmla="*/ 129445 h 1147286"/>
                <a:gd name="connsiteX20" fmla="*/ 601599 w 1345310"/>
                <a:gd name="connsiteY20" fmla="*/ 133255 h 1147286"/>
                <a:gd name="connsiteX21" fmla="*/ 613981 w 1345310"/>
                <a:gd name="connsiteY21" fmla="*/ 124587 h 1147286"/>
                <a:gd name="connsiteX22" fmla="*/ 613791 w 1345310"/>
                <a:gd name="connsiteY22" fmla="*/ 121825 h 1147286"/>
                <a:gd name="connsiteX23" fmla="*/ 616268 w 1345310"/>
                <a:gd name="connsiteY23" fmla="*/ 123063 h 1147286"/>
                <a:gd name="connsiteX24" fmla="*/ 612362 w 1345310"/>
                <a:gd name="connsiteY24" fmla="*/ 106680 h 1147286"/>
                <a:gd name="connsiteX25" fmla="*/ 599218 w 1345310"/>
                <a:gd name="connsiteY25" fmla="*/ 100584 h 1147286"/>
                <a:gd name="connsiteX26" fmla="*/ 596646 w 1345310"/>
                <a:gd name="connsiteY26" fmla="*/ 93154 h 1147286"/>
                <a:gd name="connsiteX27" fmla="*/ 599694 w 1345310"/>
                <a:gd name="connsiteY27" fmla="*/ 84106 h 1147286"/>
                <a:gd name="connsiteX28" fmla="*/ 594074 w 1345310"/>
                <a:gd name="connsiteY28" fmla="*/ 87058 h 1147286"/>
                <a:gd name="connsiteX29" fmla="*/ 597027 w 1345310"/>
                <a:gd name="connsiteY29" fmla="*/ 80010 h 1147286"/>
                <a:gd name="connsiteX30" fmla="*/ 587216 w 1345310"/>
                <a:gd name="connsiteY30" fmla="*/ 75914 h 1147286"/>
                <a:gd name="connsiteX31" fmla="*/ 589407 w 1345310"/>
                <a:gd name="connsiteY31" fmla="*/ 67056 h 1147286"/>
                <a:gd name="connsiteX32" fmla="*/ 581120 w 1345310"/>
                <a:gd name="connsiteY32" fmla="*/ 52768 h 1147286"/>
                <a:gd name="connsiteX33" fmla="*/ 587788 w 1345310"/>
                <a:gd name="connsiteY33" fmla="*/ 51721 h 1147286"/>
                <a:gd name="connsiteX34" fmla="*/ 591217 w 1345310"/>
                <a:gd name="connsiteY34" fmla="*/ 47149 h 1147286"/>
                <a:gd name="connsiteX35" fmla="*/ 605314 w 1345310"/>
                <a:gd name="connsiteY35" fmla="*/ 49721 h 1147286"/>
                <a:gd name="connsiteX36" fmla="*/ 610172 w 1345310"/>
                <a:gd name="connsiteY36" fmla="*/ 32766 h 1147286"/>
                <a:gd name="connsiteX37" fmla="*/ 637889 w 1345310"/>
                <a:gd name="connsiteY37" fmla="*/ 33814 h 1147286"/>
                <a:gd name="connsiteX38" fmla="*/ 631888 w 1345310"/>
                <a:gd name="connsiteY38" fmla="*/ 22384 h 1147286"/>
                <a:gd name="connsiteX39" fmla="*/ 642176 w 1345310"/>
                <a:gd name="connsiteY39" fmla="*/ 16669 h 1147286"/>
                <a:gd name="connsiteX40" fmla="*/ 646843 w 1345310"/>
                <a:gd name="connsiteY40" fmla="*/ 7239 h 1147286"/>
                <a:gd name="connsiteX41" fmla="*/ 653605 w 1345310"/>
                <a:gd name="connsiteY41" fmla="*/ 4000 h 1147286"/>
                <a:gd name="connsiteX42" fmla="*/ 660368 w 1345310"/>
                <a:gd name="connsiteY42" fmla="*/ 6191 h 1147286"/>
                <a:gd name="connsiteX43" fmla="*/ 666083 w 1345310"/>
                <a:gd name="connsiteY43" fmla="*/ 0 h 1147286"/>
                <a:gd name="connsiteX44" fmla="*/ 672941 w 1345310"/>
                <a:gd name="connsiteY44" fmla="*/ 3334 h 1147286"/>
                <a:gd name="connsiteX45" fmla="*/ 676847 w 1345310"/>
                <a:gd name="connsiteY45" fmla="*/ 17335 h 1147286"/>
                <a:gd name="connsiteX46" fmla="*/ 692087 w 1345310"/>
                <a:gd name="connsiteY46" fmla="*/ 20098 h 1147286"/>
                <a:gd name="connsiteX47" fmla="*/ 694277 w 1345310"/>
                <a:gd name="connsiteY47" fmla="*/ 28765 h 1147286"/>
                <a:gd name="connsiteX48" fmla="*/ 699421 w 1345310"/>
                <a:gd name="connsiteY48" fmla="*/ 32290 h 1147286"/>
                <a:gd name="connsiteX49" fmla="*/ 693992 w 1345310"/>
                <a:gd name="connsiteY49" fmla="*/ 37243 h 1147286"/>
                <a:gd name="connsiteX50" fmla="*/ 697611 w 1345310"/>
                <a:gd name="connsiteY50" fmla="*/ 44958 h 1147286"/>
                <a:gd name="connsiteX51" fmla="*/ 693230 w 1345310"/>
                <a:gd name="connsiteY51" fmla="*/ 51149 h 1147286"/>
                <a:gd name="connsiteX52" fmla="*/ 700754 w 1345310"/>
                <a:gd name="connsiteY52" fmla="*/ 60007 h 1147286"/>
                <a:gd name="connsiteX53" fmla="*/ 697325 w 1345310"/>
                <a:gd name="connsiteY53" fmla="*/ 73057 h 1147286"/>
                <a:gd name="connsiteX54" fmla="*/ 721043 w 1345310"/>
                <a:gd name="connsiteY54" fmla="*/ 82677 h 1147286"/>
                <a:gd name="connsiteX55" fmla="*/ 730948 w 1345310"/>
                <a:gd name="connsiteY55" fmla="*/ 81629 h 1147286"/>
                <a:gd name="connsiteX56" fmla="*/ 734854 w 1345310"/>
                <a:gd name="connsiteY56" fmla="*/ 74200 h 1147286"/>
                <a:gd name="connsiteX57" fmla="*/ 739902 w 1345310"/>
                <a:gd name="connsiteY57" fmla="*/ 73057 h 1147286"/>
                <a:gd name="connsiteX58" fmla="*/ 742855 w 1345310"/>
                <a:gd name="connsiteY58" fmla="*/ 77533 h 1147286"/>
                <a:gd name="connsiteX59" fmla="*/ 737140 w 1345310"/>
                <a:gd name="connsiteY59" fmla="*/ 84201 h 1147286"/>
                <a:gd name="connsiteX60" fmla="*/ 739426 w 1345310"/>
                <a:gd name="connsiteY60" fmla="*/ 91726 h 1147286"/>
                <a:gd name="connsiteX61" fmla="*/ 744093 w 1345310"/>
                <a:gd name="connsiteY61" fmla="*/ 93059 h 1147286"/>
                <a:gd name="connsiteX62" fmla="*/ 749808 w 1345310"/>
                <a:gd name="connsiteY62" fmla="*/ 87058 h 1147286"/>
                <a:gd name="connsiteX63" fmla="*/ 771430 w 1345310"/>
                <a:gd name="connsiteY63" fmla="*/ 94869 h 1147286"/>
                <a:gd name="connsiteX64" fmla="*/ 804863 w 1345310"/>
                <a:gd name="connsiteY64" fmla="*/ 90868 h 1147286"/>
                <a:gd name="connsiteX65" fmla="*/ 819722 w 1345310"/>
                <a:gd name="connsiteY65" fmla="*/ 102013 h 1147286"/>
                <a:gd name="connsiteX66" fmla="*/ 818007 w 1345310"/>
                <a:gd name="connsiteY66" fmla="*/ 111919 h 1147286"/>
                <a:gd name="connsiteX67" fmla="*/ 825722 w 1345310"/>
                <a:gd name="connsiteY67" fmla="*/ 131826 h 1147286"/>
                <a:gd name="connsiteX68" fmla="*/ 831437 w 1345310"/>
                <a:gd name="connsiteY68" fmla="*/ 133159 h 1147286"/>
                <a:gd name="connsiteX69" fmla="*/ 834866 w 1345310"/>
                <a:gd name="connsiteY69" fmla="*/ 141637 h 1147286"/>
                <a:gd name="connsiteX70" fmla="*/ 844296 w 1345310"/>
                <a:gd name="connsiteY70" fmla="*/ 139922 h 1147286"/>
                <a:gd name="connsiteX71" fmla="*/ 851059 w 1345310"/>
                <a:gd name="connsiteY71" fmla="*/ 143542 h 1147286"/>
                <a:gd name="connsiteX72" fmla="*/ 847630 w 1345310"/>
                <a:gd name="connsiteY72" fmla="*/ 148685 h 1147286"/>
                <a:gd name="connsiteX73" fmla="*/ 836105 w 1345310"/>
                <a:gd name="connsiteY73" fmla="*/ 146209 h 1147286"/>
                <a:gd name="connsiteX74" fmla="*/ 844772 w 1345310"/>
                <a:gd name="connsiteY74" fmla="*/ 173641 h 1147286"/>
                <a:gd name="connsiteX75" fmla="*/ 839724 w 1345310"/>
                <a:gd name="connsiteY75" fmla="*/ 183261 h 1147286"/>
                <a:gd name="connsiteX76" fmla="*/ 850678 w 1345310"/>
                <a:gd name="connsiteY76" fmla="*/ 187166 h 1147286"/>
                <a:gd name="connsiteX77" fmla="*/ 845439 w 1345310"/>
                <a:gd name="connsiteY77" fmla="*/ 190119 h 1147286"/>
                <a:gd name="connsiteX78" fmla="*/ 843439 w 1345310"/>
                <a:gd name="connsiteY78" fmla="*/ 197358 h 1147286"/>
                <a:gd name="connsiteX79" fmla="*/ 833914 w 1345310"/>
                <a:gd name="connsiteY79" fmla="*/ 197834 h 1147286"/>
                <a:gd name="connsiteX80" fmla="*/ 832390 w 1345310"/>
                <a:gd name="connsiteY80" fmla="*/ 205645 h 1147286"/>
                <a:gd name="connsiteX81" fmla="*/ 835723 w 1345310"/>
                <a:gd name="connsiteY81" fmla="*/ 213550 h 1147286"/>
                <a:gd name="connsiteX82" fmla="*/ 842201 w 1345310"/>
                <a:gd name="connsiteY82" fmla="*/ 214979 h 1147286"/>
                <a:gd name="connsiteX83" fmla="*/ 854107 w 1345310"/>
                <a:gd name="connsiteY83" fmla="*/ 225171 h 1147286"/>
                <a:gd name="connsiteX84" fmla="*/ 867918 w 1345310"/>
                <a:gd name="connsiteY84" fmla="*/ 227838 h 1147286"/>
                <a:gd name="connsiteX85" fmla="*/ 875824 w 1345310"/>
                <a:gd name="connsiteY85" fmla="*/ 237363 h 1147286"/>
                <a:gd name="connsiteX86" fmla="*/ 883158 w 1345310"/>
                <a:gd name="connsiteY86" fmla="*/ 235744 h 1147286"/>
                <a:gd name="connsiteX87" fmla="*/ 888016 w 1345310"/>
                <a:gd name="connsiteY87" fmla="*/ 240982 h 1147286"/>
                <a:gd name="connsiteX88" fmla="*/ 899351 w 1345310"/>
                <a:gd name="connsiteY88" fmla="*/ 237649 h 1147286"/>
                <a:gd name="connsiteX89" fmla="*/ 905828 w 1345310"/>
                <a:gd name="connsiteY89" fmla="*/ 246697 h 1147286"/>
                <a:gd name="connsiteX90" fmla="*/ 924687 w 1345310"/>
                <a:gd name="connsiteY90" fmla="*/ 239839 h 1147286"/>
                <a:gd name="connsiteX91" fmla="*/ 933640 w 1345310"/>
                <a:gd name="connsiteY91" fmla="*/ 247364 h 1147286"/>
                <a:gd name="connsiteX92" fmla="*/ 943261 w 1345310"/>
                <a:gd name="connsiteY92" fmla="*/ 243745 h 1147286"/>
                <a:gd name="connsiteX93" fmla="*/ 946880 w 1345310"/>
                <a:gd name="connsiteY93" fmla="*/ 237172 h 1147286"/>
                <a:gd name="connsiteX94" fmla="*/ 954119 w 1345310"/>
                <a:gd name="connsiteY94" fmla="*/ 238887 h 1147286"/>
                <a:gd name="connsiteX95" fmla="*/ 974503 w 1345310"/>
                <a:gd name="connsiteY95" fmla="*/ 226695 h 1147286"/>
                <a:gd name="connsiteX96" fmla="*/ 965359 w 1345310"/>
                <a:gd name="connsiteY96" fmla="*/ 207359 h 1147286"/>
                <a:gd name="connsiteX97" fmla="*/ 972407 w 1345310"/>
                <a:gd name="connsiteY97" fmla="*/ 199739 h 1147286"/>
                <a:gd name="connsiteX98" fmla="*/ 979551 w 1345310"/>
                <a:gd name="connsiteY98" fmla="*/ 202311 h 1147286"/>
                <a:gd name="connsiteX99" fmla="*/ 979551 w 1345310"/>
                <a:gd name="connsiteY99" fmla="*/ 202311 h 1147286"/>
                <a:gd name="connsiteX100" fmla="*/ 986695 w 1345310"/>
                <a:gd name="connsiteY100" fmla="*/ 227171 h 1147286"/>
                <a:gd name="connsiteX101" fmla="*/ 991267 w 1345310"/>
                <a:gd name="connsiteY101" fmla="*/ 232315 h 1147286"/>
                <a:gd name="connsiteX102" fmla="*/ 1010126 w 1345310"/>
                <a:gd name="connsiteY102" fmla="*/ 222409 h 1147286"/>
                <a:gd name="connsiteX103" fmla="*/ 1014984 w 1345310"/>
                <a:gd name="connsiteY103" fmla="*/ 225076 h 1147286"/>
                <a:gd name="connsiteX104" fmla="*/ 1018985 w 1345310"/>
                <a:gd name="connsiteY104" fmla="*/ 214979 h 1147286"/>
                <a:gd name="connsiteX105" fmla="*/ 1035368 w 1345310"/>
                <a:gd name="connsiteY105" fmla="*/ 211264 h 1147286"/>
                <a:gd name="connsiteX106" fmla="*/ 1040987 w 1345310"/>
                <a:gd name="connsiteY106" fmla="*/ 213741 h 1147286"/>
                <a:gd name="connsiteX107" fmla="*/ 1045369 w 1345310"/>
                <a:gd name="connsiteY107" fmla="*/ 208312 h 1147286"/>
                <a:gd name="connsiteX108" fmla="*/ 1051370 w 1345310"/>
                <a:gd name="connsiteY108" fmla="*/ 215837 h 1147286"/>
                <a:gd name="connsiteX109" fmla="*/ 1047560 w 1345310"/>
                <a:gd name="connsiteY109" fmla="*/ 222409 h 1147286"/>
                <a:gd name="connsiteX110" fmla="*/ 1053656 w 1345310"/>
                <a:gd name="connsiteY110" fmla="*/ 228505 h 1147286"/>
                <a:gd name="connsiteX111" fmla="*/ 1072801 w 1345310"/>
                <a:gd name="connsiteY111" fmla="*/ 236887 h 1147286"/>
                <a:gd name="connsiteX112" fmla="*/ 1081469 w 1345310"/>
                <a:gd name="connsiteY112" fmla="*/ 236887 h 1147286"/>
                <a:gd name="connsiteX113" fmla="*/ 1090041 w 1345310"/>
                <a:gd name="connsiteY113" fmla="*/ 244221 h 1147286"/>
                <a:gd name="connsiteX114" fmla="*/ 1094804 w 1345310"/>
                <a:gd name="connsiteY114" fmla="*/ 238792 h 1147286"/>
                <a:gd name="connsiteX115" fmla="*/ 1113377 w 1345310"/>
                <a:gd name="connsiteY115" fmla="*/ 237554 h 1147286"/>
                <a:gd name="connsiteX116" fmla="*/ 1129094 w 1345310"/>
                <a:gd name="connsiteY116" fmla="*/ 227457 h 1147286"/>
                <a:gd name="connsiteX117" fmla="*/ 1133665 w 1345310"/>
                <a:gd name="connsiteY117" fmla="*/ 227552 h 1147286"/>
                <a:gd name="connsiteX118" fmla="*/ 1133951 w 1345310"/>
                <a:gd name="connsiteY118" fmla="*/ 233934 h 1147286"/>
                <a:gd name="connsiteX119" fmla="*/ 1143000 w 1345310"/>
                <a:gd name="connsiteY119" fmla="*/ 229171 h 1147286"/>
                <a:gd name="connsiteX120" fmla="*/ 1150811 w 1345310"/>
                <a:gd name="connsiteY120" fmla="*/ 232219 h 1147286"/>
                <a:gd name="connsiteX121" fmla="*/ 1162431 w 1345310"/>
                <a:gd name="connsiteY121" fmla="*/ 228886 h 1147286"/>
                <a:gd name="connsiteX122" fmla="*/ 1167670 w 1345310"/>
                <a:gd name="connsiteY122" fmla="*/ 230791 h 1147286"/>
                <a:gd name="connsiteX123" fmla="*/ 1167479 w 1345310"/>
                <a:gd name="connsiteY123" fmla="*/ 235172 h 1147286"/>
                <a:gd name="connsiteX124" fmla="*/ 1172051 w 1345310"/>
                <a:gd name="connsiteY124" fmla="*/ 239173 h 1147286"/>
                <a:gd name="connsiteX125" fmla="*/ 1170337 w 1345310"/>
                <a:gd name="connsiteY125" fmla="*/ 256222 h 1147286"/>
                <a:gd name="connsiteX126" fmla="*/ 1187863 w 1345310"/>
                <a:gd name="connsiteY126" fmla="*/ 272320 h 1147286"/>
                <a:gd name="connsiteX127" fmla="*/ 1192721 w 1345310"/>
                <a:gd name="connsiteY127" fmla="*/ 273653 h 1147286"/>
                <a:gd name="connsiteX128" fmla="*/ 1196435 w 1345310"/>
                <a:gd name="connsiteY128" fmla="*/ 262985 h 1147286"/>
                <a:gd name="connsiteX129" fmla="*/ 1205579 w 1345310"/>
                <a:gd name="connsiteY129" fmla="*/ 254889 h 1147286"/>
                <a:gd name="connsiteX130" fmla="*/ 1211771 w 1345310"/>
                <a:gd name="connsiteY130" fmla="*/ 255746 h 1147286"/>
                <a:gd name="connsiteX131" fmla="*/ 1214819 w 1345310"/>
                <a:gd name="connsiteY131" fmla="*/ 272034 h 1147286"/>
                <a:gd name="connsiteX132" fmla="*/ 1219010 w 1345310"/>
                <a:gd name="connsiteY132" fmla="*/ 271081 h 1147286"/>
                <a:gd name="connsiteX133" fmla="*/ 1223296 w 1345310"/>
                <a:gd name="connsiteY133" fmla="*/ 277082 h 1147286"/>
                <a:gd name="connsiteX134" fmla="*/ 1232154 w 1345310"/>
                <a:gd name="connsiteY134" fmla="*/ 272987 h 1147286"/>
                <a:gd name="connsiteX135" fmla="*/ 1239393 w 1345310"/>
                <a:gd name="connsiteY135" fmla="*/ 274510 h 1147286"/>
                <a:gd name="connsiteX136" fmla="*/ 1245775 w 1345310"/>
                <a:gd name="connsiteY136" fmla="*/ 285179 h 1147286"/>
                <a:gd name="connsiteX137" fmla="*/ 1251585 w 1345310"/>
                <a:gd name="connsiteY137" fmla="*/ 285274 h 1147286"/>
                <a:gd name="connsiteX138" fmla="*/ 1262539 w 1345310"/>
                <a:gd name="connsiteY138" fmla="*/ 302038 h 1147286"/>
                <a:gd name="connsiteX139" fmla="*/ 1269111 w 1345310"/>
                <a:gd name="connsiteY139" fmla="*/ 302514 h 1147286"/>
                <a:gd name="connsiteX140" fmla="*/ 1277779 w 1345310"/>
                <a:gd name="connsiteY140" fmla="*/ 310515 h 1147286"/>
                <a:gd name="connsiteX141" fmla="*/ 1282732 w 1345310"/>
                <a:gd name="connsiteY141" fmla="*/ 306419 h 1147286"/>
                <a:gd name="connsiteX142" fmla="*/ 1283589 w 1345310"/>
                <a:gd name="connsiteY142" fmla="*/ 300133 h 1147286"/>
                <a:gd name="connsiteX143" fmla="*/ 1289685 w 1345310"/>
                <a:gd name="connsiteY143" fmla="*/ 297561 h 1147286"/>
                <a:gd name="connsiteX144" fmla="*/ 1296638 w 1345310"/>
                <a:gd name="connsiteY144" fmla="*/ 300133 h 1147286"/>
                <a:gd name="connsiteX145" fmla="*/ 1299591 w 1345310"/>
                <a:gd name="connsiteY145" fmla="*/ 297085 h 1147286"/>
                <a:gd name="connsiteX146" fmla="*/ 1303211 w 1345310"/>
                <a:gd name="connsiteY146" fmla="*/ 299275 h 1147286"/>
                <a:gd name="connsiteX147" fmla="*/ 1309211 w 1345310"/>
                <a:gd name="connsiteY147" fmla="*/ 292132 h 1147286"/>
                <a:gd name="connsiteX148" fmla="*/ 1319879 w 1345310"/>
                <a:gd name="connsiteY148" fmla="*/ 297466 h 1147286"/>
                <a:gd name="connsiteX149" fmla="*/ 1322737 w 1345310"/>
                <a:gd name="connsiteY149" fmla="*/ 294227 h 1147286"/>
                <a:gd name="connsiteX150" fmla="*/ 1338358 w 1345310"/>
                <a:gd name="connsiteY150" fmla="*/ 293084 h 1147286"/>
                <a:gd name="connsiteX151" fmla="*/ 1342930 w 1345310"/>
                <a:gd name="connsiteY151" fmla="*/ 301562 h 1147286"/>
                <a:gd name="connsiteX152" fmla="*/ 1342930 w 1345310"/>
                <a:gd name="connsiteY152" fmla="*/ 301562 h 1147286"/>
                <a:gd name="connsiteX153" fmla="*/ 1339024 w 1345310"/>
                <a:gd name="connsiteY153" fmla="*/ 304705 h 1147286"/>
                <a:gd name="connsiteX154" fmla="*/ 1329785 w 1345310"/>
                <a:gd name="connsiteY154" fmla="*/ 302514 h 1147286"/>
                <a:gd name="connsiteX155" fmla="*/ 1325975 w 1345310"/>
                <a:gd name="connsiteY155" fmla="*/ 304895 h 1147286"/>
                <a:gd name="connsiteX156" fmla="*/ 1325594 w 1345310"/>
                <a:gd name="connsiteY156" fmla="*/ 309848 h 1147286"/>
                <a:gd name="connsiteX157" fmla="*/ 1330452 w 1345310"/>
                <a:gd name="connsiteY157" fmla="*/ 311658 h 1147286"/>
                <a:gd name="connsiteX158" fmla="*/ 1334453 w 1345310"/>
                <a:gd name="connsiteY158" fmla="*/ 321564 h 1147286"/>
                <a:gd name="connsiteX159" fmla="*/ 1322165 w 1345310"/>
                <a:gd name="connsiteY159" fmla="*/ 320516 h 1147286"/>
                <a:gd name="connsiteX160" fmla="*/ 1323594 w 1345310"/>
                <a:gd name="connsiteY160" fmla="*/ 324421 h 1147286"/>
                <a:gd name="connsiteX161" fmla="*/ 1320546 w 1345310"/>
                <a:gd name="connsiteY161" fmla="*/ 328136 h 1147286"/>
                <a:gd name="connsiteX162" fmla="*/ 1324547 w 1345310"/>
                <a:gd name="connsiteY162" fmla="*/ 332994 h 1147286"/>
                <a:gd name="connsiteX163" fmla="*/ 1316736 w 1345310"/>
                <a:gd name="connsiteY163" fmla="*/ 331851 h 1147286"/>
                <a:gd name="connsiteX164" fmla="*/ 1312450 w 1345310"/>
                <a:gd name="connsiteY164" fmla="*/ 335661 h 1147286"/>
                <a:gd name="connsiteX165" fmla="*/ 1322927 w 1345310"/>
                <a:gd name="connsiteY165" fmla="*/ 350710 h 1147286"/>
                <a:gd name="connsiteX166" fmla="*/ 1335881 w 1345310"/>
                <a:gd name="connsiteY166" fmla="*/ 357854 h 1147286"/>
                <a:gd name="connsiteX167" fmla="*/ 1335119 w 1345310"/>
                <a:gd name="connsiteY167" fmla="*/ 361474 h 1147286"/>
                <a:gd name="connsiteX168" fmla="*/ 1340453 w 1345310"/>
                <a:gd name="connsiteY168" fmla="*/ 360997 h 1147286"/>
                <a:gd name="connsiteX169" fmla="*/ 1344454 w 1345310"/>
                <a:gd name="connsiteY169" fmla="*/ 364998 h 1147286"/>
                <a:gd name="connsiteX170" fmla="*/ 1342073 w 1345310"/>
                <a:gd name="connsiteY170" fmla="*/ 368998 h 1147286"/>
                <a:gd name="connsiteX171" fmla="*/ 1345311 w 1345310"/>
                <a:gd name="connsiteY171" fmla="*/ 377095 h 1147286"/>
                <a:gd name="connsiteX172" fmla="*/ 1338167 w 1345310"/>
                <a:gd name="connsiteY172" fmla="*/ 381286 h 1147286"/>
                <a:gd name="connsiteX173" fmla="*/ 1338453 w 1345310"/>
                <a:gd name="connsiteY173" fmla="*/ 384429 h 1147286"/>
                <a:gd name="connsiteX174" fmla="*/ 1332548 w 1345310"/>
                <a:gd name="connsiteY174" fmla="*/ 383000 h 1147286"/>
                <a:gd name="connsiteX175" fmla="*/ 1320165 w 1345310"/>
                <a:gd name="connsiteY175" fmla="*/ 400240 h 1147286"/>
                <a:gd name="connsiteX176" fmla="*/ 1304163 w 1345310"/>
                <a:gd name="connsiteY176" fmla="*/ 402336 h 1147286"/>
                <a:gd name="connsiteX177" fmla="*/ 1307878 w 1345310"/>
                <a:gd name="connsiteY177" fmla="*/ 406717 h 1147286"/>
                <a:gd name="connsiteX178" fmla="*/ 1306068 w 1345310"/>
                <a:gd name="connsiteY178" fmla="*/ 414528 h 1147286"/>
                <a:gd name="connsiteX179" fmla="*/ 1299401 w 1345310"/>
                <a:gd name="connsiteY179" fmla="*/ 419195 h 1147286"/>
                <a:gd name="connsiteX180" fmla="*/ 1302544 w 1345310"/>
                <a:gd name="connsiteY180" fmla="*/ 425196 h 1147286"/>
                <a:gd name="connsiteX181" fmla="*/ 1283875 w 1345310"/>
                <a:gd name="connsiteY181" fmla="*/ 436912 h 1147286"/>
                <a:gd name="connsiteX182" fmla="*/ 1283780 w 1345310"/>
                <a:gd name="connsiteY182" fmla="*/ 440912 h 1147286"/>
                <a:gd name="connsiteX183" fmla="*/ 1291209 w 1345310"/>
                <a:gd name="connsiteY183" fmla="*/ 442341 h 1147286"/>
                <a:gd name="connsiteX184" fmla="*/ 1282065 w 1345310"/>
                <a:gd name="connsiteY184" fmla="*/ 456343 h 1147286"/>
                <a:gd name="connsiteX185" fmla="*/ 1287399 w 1345310"/>
                <a:gd name="connsiteY185" fmla="*/ 464534 h 1147286"/>
                <a:gd name="connsiteX186" fmla="*/ 1273969 w 1345310"/>
                <a:gd name="connsiteY186" fmla="*/ 474440 h 1147286"/>
                <a:gd name="connsiteX187" fmla="*/ 1273016 w 1345310"/>
                <a:gd name="connsiteY187" fmla="*/ 482346 h 1147286"/>
                <a:gd name="connsiteX188" fmla="*/ 1278350 w 1345310"/>
                <a:gd name="connsiteY188" fmla="*/ 484918 h 1147286"/>
                <a:gd name="connsiteX189" fmla="*/ 1265301 w 1345310"/>
                <a:gd name="connsiteY189" fmla="*/ 498729 h 1147286"/>
                <a:gd name="connsiteX190" fmla="*/ 1252347 w 1345310"/>
                <a:gd name="connsiteY190" fmla="*/ 497776 h 1147286"/>
                <a:gd name="connsiteX191" fmla="*/ 1246823 w 1345310"/>
                <a:gd name="connsiteY191" fmla="*/ 487871 h 1147286"/>
                <a:gd name="connsiteX192" fmla="*/ 1237107 w 1345310"/>
                <a:gd name="connsiteY192" fmla="*/ 497967 h 1147286"/>
                <a:gd name="connsiteX193" fmla="*/ 1230439 w 1345310"/>
                <a:gd name="connsiteY193" fmla="*/ 492538 h 1147286"/>
                <a:gd name="connsiteX194" fmla="*/ 1221772 w 1345310"/>
                <a:gd name="connsiteY194" fmla="*/ 494157 h 1147286"/>
                <a:gd name="connsiteX195" fmla="*/ 1211199 w 1345310"/>
                <a:gd name="connsiteY195" fmla="*/ 507682 h 1147286"/>
                <a:gd name="connsiteX196" fmla="*/ 1221581 w 1345310"/>
                <a:gd name="connsiteY196" fmla="*/ 522256 h 1147286"/>
                <a:gd name="connsiteX197" fmla="*/ 1206437 w 1345310"/>
                <a:gd name="connsiteY197" fmla="*/ 542163 h 1147286"/>
                <a:gd name="connsiteX198" fmla="*/ 1203579 w 1345310"/>
                <a:gd name="connsiteY198" fmla="*/ 554069 h 1147286"/>
                <a:gd name="connsiteX199" fmla="*/ 1193959 w 1345310"/>
                <a:gd name="connsiteY199" fmla="*/ 565309 h 1147286"/>
                <a:gd name="connsiteX200" fmla="*/ 1188053 w 1345310"/>
                <a:gd name="connsiteY200" fmla="*/ 579501 h 1147286"/>
                <a:gd name="connsiteX201" fmla="*/ 1168908 w 1345310"/>
                <a:gd name="connsiteY201" fmla="*/ 602742 h 1147286"/>
                <a:gd name="connsiteX202" fmla="*/ 1162622 w 1345310"/>
                <a:gd name="connsiteY202" fmla="*/ 605790 h 1147286"/>
                <a:gd name="connsiteX203" fmla="*/ 1157097 w 1345310"/>
                <a:gd name="connsiteY203" fmla="*/ 599313 h 1147286"/>
                <a:gd name="connsiteX204" fmla="*/ 1151192 w 1345310"/>
                <a:gd name="connsiteY204" fmla="*/ 606171 h 1147286"/>
                <a:gd name="connsiteX205" fmla="*/ 1130046 w 1345310"/>
                <a:gd name="connsiteY205" fmla="*/ 606838 h 1147286"/>
                <a:gd name="connsiteX206" fmla="*/ 1114139 w 1345310"/>
                <a:gd name="connsiteY206" fmla="*/ 580072 h 1147286"/>
                <a:gd name="connsiteX207" fmla="*/ 1117092 w 1345310"/>
                <a:gd name="connsiteY207" fmla="*/ 573596 h 1147286"/>
                <a:gd name="connsiteX208" fmla="*/ 1107757 w 1345310"/>
                <a:gd name="connsiteY208" fmla="*/ 568547 h 1147286"/>
                <a:gd name="connsiteX209" fmla="*/ 1093661 w 1345310"/>
                <a:gd name="connsiteY209" fmla="*/ 569976 h 1147286"/>
                <a:gd name="connsiteX210" fmla="*/ 1091565 w 1345310"/>
                <a:gd name="connsiteY210" fmla="*/ 576358 h 1147286"/>
                <a:gd name="connsiteX211" fmla="*/ 1076325 w 1345310"/>
                <a:gd name="connsiteY211" fmla="*/ 578263 h 1147286"/>
                <a:gd name="connsiteX212" fmla="*/ 1075087 w 1345310"/>
                <a:gd name="connsiteY212" fmla="*/ 582739 h 1147286"/>
                <a:gd name="connsiteX213" fmla="*/ 1068705 w 1345310"/>
                <a:gd name="connsiteY213" fmla="*/ 585121 h 1147286"/>
                <a:gd name="connsiteX214" fmla="*/ 1057085 w 1345310"/>
                <a:gd name="connsiteY214" fmla="*/ 566738 h 1147286"/>
                <a:gd name="connsiteX215" fmla="*/ 1026890 w 1345310"/>
                <a:gd name="connsiteY215" fmla="*/ 554164 h 1147286"/>
                <a:gd name="connsiteX216" fmla="*/ 1021366 w 1345310"/>
                <a:gd name="connsiteY216" fmla="*/ 556546 h 1147286"/>
                <a:gd name="connsiteX217" fmla="*/ 1019175 w 1345310"/>
                <a:gd name="connsiteY217" fmla="*/ 550831 h 1147286"/>
                <a:gd name="connsiteX218" fmla="*/ 1008793 w 1345310"/>
                <a:gd name="connsiteY218" fmla="*/ 561022 h 1147286"/>
                <a:gd name="connsiteX219" fmla="*/ 1005554 w 1345310"/>
                <a:gd name="connsiteY219" fmla="*/ 568833 h 1147286"/>
                <a:gd name="connsiteX220" fmla="*/ 1007269 w 1345310"/>
                <a:gd name="connsiteY220" fmla="*/ 575405 h 1147286"/>
                <a:gd name="connsiteX221" fmla="*/ 994315 w 1345310"/>
                <a:gd name="connsiteY221" fmla="*/ 572738 h 1147286"/>
                <a:gd name="connsiteX222" fmla="*/ 998506 w 1345310"/>
                <a:gd name="connsiteY222" fmla="*/ 581977 h 1147286"/>
                <a:gd name="connsiteX223" fmla="*/ 984313 w 1345310"/>
                <a:gd name="connsiteY223" fmla="*/ 586930 h 1147286"/>
                <a:gd name="connsiteX224" fmla="*/ 1002697 w 1345310"/>
                <a:gd name="connsiteY224" fmla="*/ 605123 h 1147286"/>
                <a:gd name="connsiteX225" fmla="*/ 1008983 w 1345310"/>
                <a:gd name="connsiteY225" fmla="*/ 607123 h 1147286"/>
                <a:gd name="connsiteX226" fmla="*/ 1005269 w 1345310"/>
                <a:gd name="connsiteY226" fmla="*/ 621030 h 1147286"/>
                <a:gd name="connsiteX227" fmla="*/ 1007173 w 1345310"/>
                <a:gd name="connsiteY227" fmla="*/ 630841 h 1147286"/>
                <a:gd name="connsiteX228" fmla="*/ 992981 w 1345310"/>
                <a:gd name="connsiteY228" fmla="*/ 633793 h 1147286"/>
                <a:gd name="connsiteX229" fmla="*/ 987647 w 1345310"/>
                <a:gd name="connsiteY229" fmla="*/ 647795 h 1147286"/>
                <a:gd name="connsiteX230" fmla="*/ 982313 w 1345310"/>
                <a:gd name="connsiteY230" fmla="*/ 651796 h 1147286"/>
                <a:gd name="connsiteX231" fmla="*/ 977455 w 1345310"/>
                <a:gd name="connsiteY231" fmla="*/ 649700 h 1147286"/>
                <a:gd name="connsiteX232" fmla="*/ 976408 w 1345310"/>
                <a:gd name="connsiteY232" fmla="*/ 655606 h 1147286"/>
                <a:gd name="connsiteX233" fmla="*/ 969550 w 1345310"/>
                <a:gd name="connsiteY233" fmla="*/ 654844 h 1147286"/>
                <a:gd name="connsiteX234" fmla="*/ 960596 w 1345310"/>
                <a:gd name="connsiteY234" fmla="*/ 667322 h 1147286"/>
                <a:gd name="connsiteX235" fmla="*/ 957358 w 1345310"/>
                <a:gd name="connsiteY235" fmla="*/ 665416 h 1147286"/>
                <a:gd name="connsiteX236" fmla="*/ 954596 w 1345310"/>
                <a:gd name="connsiteY236" fmla="*/ 674370 h 1147286"/>
                <a:gd name="connsiteX237" fmla="*/ 958405 w 1345310"/>
                <a:gd name="connsiteY237" fmla="*/ 687419 h 1147286"/>
                <a:gd name="connsiteX238" fmla="*/ 965930 w 1345310"/>
                <a:gd name="connsiteY238" fmla="*/ 686752 h 1147286"/>
                <a:gd name="connsiteX239" fmla="*/ 965454 w 1345310"/>
                <a:gd name="connsiteY239" fmla="*/ 690277 h 1147286"/>
                <a:gd name="connsiteX240" fmla="*/ 971836 w 1345310"/>
                <a:gd name="connsiteY240" fmla="*/ 692848 h 1147286"/>
                <a:gd name="connsiteX241" fmla="*/ 969836 w 1345310"/>
                <a:gd name="connsiteY241" fmla="*/ 701230 h 1147286"/>
                <a:gd name="connsiteX242" fmla="*/ 970883 w 1345310"/>
                <a:gd name="connsiteY242" fmla="*/ 704850 h 1147286"/>
                <a:gd name="connsiteX243" fmla="*/ 975265 w 1345310"/>
                <a:gd name="connsiteY243" fmla="*/ 704564 h 1147286"/>
                <a:gd name="connsiteX244" fmla="*/ 974503 w 1345310"/>
                <a:gd name="connsiteY244" fmla="*/ 708660 h 1147286"/>
                <a:gd name="connsiteX245" fmla="*/ 996220 w 1345310"/>
                <a:gd name="connsiteY245" fmla="*/ 710946 h 1147286"/>
                <a:gd name="connsiteX246" fmla="*/ 998220 w 1345310"/>
                <a:gd name="connsiteY246" fmla="*/ 713899 h 1147286"/>
                <a:gd name="connsiteX247" fmla="*/ 1003173 w 1345310"/>
                <a:gd name="connsiteY247" fmla="*/ 708946 h 1147286"/>
                <a:gd name="connsiteX248" fmla="*/ 1008697 w 1345310"/>
                <a:gd name="connsiteY248" fmla="*/ 730377 h 1147286"/>
                <a:gd name="connsiteX249" fmla="*/ 1006221 w 1345310"/>
                <a:gd name="connsiteY249" fmla="*/ 734377 h 1147286"/>
                <a:gd name="connsiteX250" fmla="*/ 1011174 w 1345310"/>
                <a:gd name="connsiteY250" fmla="*/ 738854 h 1147286"/>
                <a:gd name="connsiteX251" fmla="*/ 1009460 w 1345310"/>
                <a:gd name="connsiteY251" fmla="*/ 742188 h 1147286"/>
                <a:gd name="connsiteX252" fmla="*/ 1016222 w 1345310"/>
                <a:gd name="connsiteY252" fmla="*/ 756666 h 1147286"/>
                <a:gd name="connsiteX253" fmla="*/ 1025747 w 1345310"/>
                <a:gd name="connsiteY253" fmla="*/ 758095 h 1147286"/>
                <a:gd name="connsiteX254" fmla="*/ 1028224 w 1345310"/>
                <a:gd name="connsiteY254" fmla="*/ 761905 h 1147286"/>
                <a:gd name="connsiteX255" fmla="*/ 1038225 w 1345310"/>
                <a:gd name="connsiteY255" fmla="*/ 750951 h 1147286"/>
                <a:gd name="connsiteX256" fmla="*/ 1045464 w 1345310"/>
                <a:gd name="connsiteY256" fmla="*/ 755237 h 1147286"/>
                <a:gd name="connsiteX257" fmla="*/ 1045750 w 1345310"/>
                <a:gd name="connsiteY257" fmla="*/ 761047 h 1147286"/>
                <a:gd name="connsiteX258" fmla="*/ 1066038 w 1345310"/>
                <a:gd name="connsiteY258" fmla="*/ 762762 h 1147286"/>
                <a:gd name="connsiteX259" fmla="*/ 1071086 w 1345310"/>
                <a:gd name="connsiteY259" fmla="*/ 769334 h 1147286"/>
                <a:gd name="connsiteX260" fmla="*/ 1070324 w 1345310"/>
                <a:gd name="connsiteY260" fmla="*/ 776954 h 1147286"/>
                <a:gd name="connsiteX261" fmla="*/ 1076706 w 1345310"/>
                <a:gd name="connsiteY261" fmla="*/ 797052 h 1147286"/>
                <a:gd name="connsiteX262" fmla="*/ 1080516 w 1345310"/>
                <a:gd name="connsiteY262" fmla="*/ 798100 h 1147286"/>
                <a:gd name="connsiteX263" fmla="*/ 1079945 w 1345310"/>
                <a:gd name="connsiteY263" fmla="*/ 809054 h 1147286"/>
                <a:gd name="connsiteX264" fmla="*/ 1085279 w 1345310"/>
                <a:gd name="connsiteY264" fmla="*/ 812768 h 1147286"/>
                <a:gd name="connsiteX265" fmla="*/ 1085279 w 1345310"/>
                <a:gd name="connsiteY265" fmla="*/ 812768 h 1147286"/>
                <a:gd name="connsiteX266" fmla="*/ 1085183 w 1345310"/>
                <a:gd name="connsiteY266" fmla="*/ 819340 h 1147286"/>
                <a:gd name="connsiteX267" fmla="*/ 1078516 w 1345310"/>
                <a:gd name="connsiteY267" fmla="*/ 817626 h 1147286"/>
                <a:gd name="connsiteX268" fmla="*/ 1074611 w 1345310"/>
                <a:gd name="connsiteY268" fmla="*/ 811435 h 1147286"/>
                <a:gd name="connsiteX269" fmla="*/ 1062419 w 1345310"/>
                <a:gd name="connsiteY269" fmla="*/ 805339 h 1147286"/>
                <a:gd name="connsiteX270" fmla="*/ 1059561 w 1345310"/>
                <a:gd name="connsiteY270" fmla="*/ 797909 h 1147286"/>
                <a:gd name="connsiteX271" fmla="*/ 1053274 w 1345310"/>
                <a:gd name="connsiteY271" fmla="*/ 798862 h 1147286"/>
                <a:gd name="connsiteX272" fmla="*/ 1036606 w 1345310"/>
                <a:gd name="connsiteY272" fmla="*/ 782098 h 1147286"/>
                <a:gd name="connsiteX273" fmla="*/ 1026700 w 1345310"/>
                <a:gd name="connsiteY273" fmla="*/ 795052 h 1147286"/>
                <a:gd name="connsiteX274" fmla="*/ 1027081 w 1345310"/>
                <a:gd name="connsiteY274" fmla="*/ 802957 h 1147286"/>
                <a:gd name="connsiteX275" fmla="*/ 1011746 w 1345310"/>
                <a:gd name="connsiteY275" fmla="*/ 803910 h 1147286"/>
                <a:gd name="connsiteX276" fmla="*/ 1008507 w 1345310"/>
                <a:gd name="connsiteY276" fmla="*/ 801243 h 1147286"/>
                <a:gd name="connsiteX277" fmla="*/ 1002982 w 1345310"/>
                <a:gd name="connsiteY277" fmla="*/ 803910 h 1147286"/>
                <a:gd name="connsiteX278" fmla="*/ 994315 w 1345310"/>
                <a:gd name="connsiteY278" fmla="*/ 818579 h 1147286"/>
                <a:gd name="connsiteX279" fmla="*/ 996601 w 1345310"/>
                <a:gd name="connsiteY279" fmla="*/ 841819 h 1147286"/>
                <a:gd name="connsiteX280" fmla="*/ 1007078 w 1345310"/>
                <a:gd name="connsiteY280" fmla="*/ 847915 h 1147286"/>
                <a:gd name="connsiteX281" fmla="*/ 1013174 w 1345310"/>
                <a:gd name="connsiteY281" fmla="*/ 839248 h 1147286"/>
                <a:gd name="connsiteX282" fmla="*/ 1018032 w 1345310"/>
                <a:gd name="connsiteY282" fmla="*/ 842867 h 1147286"/>
                <a:gd name="connsiteX283" fmla="*/ 1026319 w 1345310"/>
                <a:gd name="connsiteY283" fmla="*/ 851154 h 1147286"/>
                <a:gd name="connsiteX284" fmla="*/ 1023556 w 1345310"/>
                <a:gd name="connsiteY284" fmla="*/ 862013 h 1147286"/>
                <a:gd name="connsiteX285" fmla="*/ 1025843 w 1345310"/>
                <a:gd name="connsiteY285" fmla="*/ 867537 h 1147286"/>
                <a:gd name="connsiteX286" fmla="*/ 1034224 w 1345310"/>
                <a:gd name="connsiteY286" fmla="*/ 865346 h 1147286"/>
                <a:gd name="connsiteX287" fmla="*/ 1043464 w 1345310"/>
                <a:gd name="connsiteY287" fmla="*/ 870013 h 1147286"/>
                <a:gd name="connsiteX288" fmla="*/ 1044893 w 1345310"/>
                <a:gd name="connsiteY288" fmla="*/ 865346 h 1147286"/>
                <a:gd name="connsiteX289" fmla="*/ 1057847 w 1345310"/>
                <a:gd name="connsiteY289" fmla="*/ 862108 h 1147286"/>
                <a:gd name="connsiteX290" fmla="*/ 1069657 w 1345310"/>
                <a:gd name="connsiteY290" fmla="*/ 871728 h 1147286"/>
                <a:gd name="connsiteX291" fmla="*/ 1070896 w 1345310"/>
                <a:gd name="connsiteY291" fmla="*/ 882396 h 1147286"/>
                <a:gd name="connsiteX292" fmla="*/ 1078516 w 1345310"/>
                <a:gd name="connsiteY292" fmla="*/ 888111 h 1147286"/>
                <a:gd name="connsiteX293" fmla="*/ 1076515 w 1345310"/>
                <a:gd name="connsiteY293" fmla="*/ 896969 h 1147286"/>
                <a:gd name="connsiteX294" fmla="*/ 1080326 w 1345310"/>
                <a:gd name="connsiteY294" fmla="*/ 901255 h 1147286"/>
                <a:gd name="connsiteX295" fmla="*/ 1080230 w 1345310"/>
                <a:gd name="connsiteY295" fmla="*/ 908494 h 1147286"/>
                <a:gd name="connsiteX296" fmla="*/ 1063276 w 1345310"/>
                <a:gd name="connsiteY296" fmla="*/ 917638 h 1147286"/>
                <a:gd name="connsiteX297" fmla="*/ 1049179 w 1345310"/>
                <a:gd name="connsiteY297" fmla="*/ 914209 h 1147286"/>
                <a:gd name="connsiteX298" fmla="*/ 1042606 w 1345310"/>
                <a:gd name="connsiteY298" fmla="*/ 918591 h 1147286"/>
                <a:gd name="connsiteX299" fmla="*/ 1025176 w 1345310"/>
                <a:gd name="connsiteY299" fmla="*/ 919639 h 1147286"/>
                <a:gd name="connsiteX300" fmla="*/ 1021556 w 1345310"/>
                <a:gd name="connsiteY300" fmla="*/ 923639 h 1147286"/>
                <a:gd name="connsiteX301" fmla="*/ 1007364 w 1345310"/>
                <a:gd name="connsiteY301" fmla="*/ 924020 h 1147286"/>
                <a:gd name="connsiteX302" fmla="*/ 1005078 w 1345310"/>
                <a:gd name="connsiteY302" fmla="*/ 927925 h 1147286"/>
                <a:gd name="connsiteX303" fmla="*/ 995934 w 1345310"/>
                <a:gd name="connsiteY303" fmla="*/ 930783 h 1147286"/>
                <a:gd name="connsiteX304" fmla="*/ 991553 w 1345310"/>
                <a:gd name="connsiteY304" fmla="*/ 922877 h 1147286"/>
                <a:gd name="connsiteX305" fmla="*/ 978027 w 1345310"/>
                <a:gd name="connsiteY305" fmla="*/ 915067 h 1147286"/>
                <a:gd name="connsiteX306" fmla="*/ 967645 w 1345310"/>
                <a:gd name="connsiteY306" fmla="*/ 916496 h 1147286"/>
                <a:gd name="connsiteX307" fmla="*/ 956120 w 1345310"/>
                <a:gd name="connsiteY307" fmla="*/ 924211 h 1147286"/>
                <a:gd name="connsiteX308" fmla="*/ 956120 w 1345310"/>
                <a:gd name="connsiteY308" fmla="*/ 924211 h 1147286"/>
                <a:gd name="connsiteX309" fmla="*/ 953643 w 1345310"/>
                <a:gd name="connsiteY309" fmla="*/ 913733 h 1147286"/>
                <a:gd name="connsiteX310" fmla="*/ 957167 w 1345310"/>
                <a:gd name="connsiteY310" fmla="*/ 909638 h 1147286"/>
                <a:gd name="connsiteX311" fmla="*/ 950214 w 1345310"/>
                <a:gd name="connsiteY311" fmla="*/ 908018 h 1147286"/>
                <a:gd name="connsiteX312" fmla="*/ 948023 w 1345310"/>
                <a:gd name="connsiteY312" fmla="*/ 900017 h 1147286"/>
                <a:gd name="connsiteX313" fmla="*/ 953548 w 1345310"/>
                <a:gd name="connsiteY313" fmla="*/ 894112 h 1147286"/>
                <a:gd name="connsiteX314" fmla="*/ 951833 w 1345310"/>
                <a:gd name="connsiteY314" fmla="*/ 884872 h 1147286"/>
                <a:gd name="connsiteX315" fmla="*/ 943261 w 1345310"/>
                <a:gd name="connsiteY315" fmla="*/ 885825 h 1147286"/>
                <a:gd name="connsiteX316" fmla="*/ 941832 w 1345310"/>
                <a:gd name="connsiteY316" fmla="*/ 876014 h 1147286"/>
                <a:gd name="connsiteX317" fmla="*/ 925354 w 1345310"/>
                <a:gd name="connsiteY317" fmla="*/ 871442 h 1147286"/>
                <a:gd name="connsiteX318" fmla="*/ 916781 w 1345310"/>
                <a:gd name="connsiteY318" fmla="*/ 876300 h 1147286"/>
                <a:gd name="connsiteX319" fmla="*/ 904970 w 1345310"/>
                <a:gd name="connsiteY319" fmla="*/ 896779 h 1147286"/>
                <a:gd name="connsiteX320" fmla="*/ 886968 w 1345310"/>
                <a:gd name="connsiteY320" fmla="*/ 898398 h 1147286"/>
                <a:gd name="connsiteX321" fmla="*/ 869252 w 1345310"/>
                <a:gd name="connsiteY321" fmla="*/ 905637 h 1147286"/>
                <a:gd name="connsiteX322" fmla="*/ 860107 w 1345310"/>
                <a:gd name="connsiteY322" fmla="*/ 900303 h 1147286"/>
                <a:gd name="connsiteX323" fmla="*/ 836200 w 1345310"/>
                <a:gd name="connsiteY323" fmla="*/ 878300 h 1147286"/>
                <a:gd name="connsiteX324" fmla="*/ 845915 w 1345310"/>
                <a:gd name="connsiteY324" fmla="*/ 876490 h 1147286"/>
                <a:gd name="connsiteX325" fmla="*/ 846487 w 1345310"/>
                <a:gd name="connsiteY325" fmla="*/ 871252 h 1147286"/>
                <a:gd name="connsiteX326" fmla="*/ 852392 w 1345310"/>
                <a:gd name="connsiteY326" fmla="*/ 868394 h 1147286"/>
                <a:gd name="connsiteX327" fmla="*/ 854393 w 1345310"/>
                <a:gd name="connsiteY327" fmla="*/ 860298 h 1147286"/>
                <a:gd name="connsiteX328" fmla="*/ 849344 w 1345310"/>
                <a:gd name="connsiteY328" fmla="*/ 861250 h 1147286"/>
                <a:gd name="connsiteX329" fmla="*/ 847344 w 1345310"/>
                <a:gd name="connsiteY329" fmla="*/ 858012 h 1147286"/>
                <a:gd name="connsiteX330" fmla="*/ 854488 w 1345310"/>
                <a:gd name="connsiteY330" fmla="*/ 850773 h 1147286"/>
                <a:gd name="connsiteX331" fmla="*/ 852964 w 1345310"/>
                <a:gd name="connsiteY331" fmla="*/ 847630 h 1147286"/>
                <a:gd name="connsiteX332" fmla="*/ 847154 w 1345310"/>
                <a:gd name="connsiteY332" fmla="*/ 847725 h 1147286"/>
                <a:gd name="connsiteX333" fmla="*/ 844201 w 1345310"/>
                <a:gd name="connsiteY333" fmla="*/ 839152 h 1147286"/>
                <a:gd name="connsiteX334" fmla="*/ 835152 w 1345310"/>
                <a:gd name="connsiteY334" fmla="*/ 840867 h 1147286"/>
                <a:gd name="connsiteX335" fmla="*/ 830104 w 1345310"/>
                <a:gd name="connsiteY335" fmla="*/ 830961 h 1147286"/>
                <a:gd name="connsiteX336" fmla="*/ 829151 w 1345310"/>
                <a:gd name="connsiteY336" fmla="*/ 812578 h 1147286"/>
                <a:gd name="connsiteX337" fmla="*/ 842010 w 1345310"/>
                <a:gd name="connsiteY337" fmla="*/ 808482 h 1147286"/>
                <a:gd name="connsiteX338" fmla="*/ 849916 w 1345310"/>
                <a:gd name="connsiteY338" fmla="*/ 798957 h 1147286"/>
                <a:gd name="connsiteX339" fmla="*/ 842963 w 1345310"/>
                <a:gd name="connsiteY339" fmla="*/ 796671 h 1147286"/>
                <a:gd name="connsiteX340" fmla="*/ 836200 w 1345310"/>
                <a:gd name="connsiteY340" fmla="*/ 800005 h 1147286"/>
                <a:gd name="connsiteX341" fmla="*/ 828961 w 1345310"/>
                <a:gd name="connsiteY341" fmla="*/ 793718 h 1147286"/>
                <a:gd name="connsiteX342" fmla="*/ 827437 w 1345310"/>
                <a:gd name="connsiteY342" fmla="*/ 796957 h 1147286"/>
                <a:gd name="connsiteX343" fmla="*/ 815149 w 1345310"/>
                <a:gd name="connsiteY343" fmla="*/ 797719 h 1147286"/>
                <a:gd name="connsiteX344" fmla="*/ 811149 w 1345310"/>
                <a:gd name="connsiteY344" fmla="*/ 801910 h 1147286"/>
                <a:gd name="connsiteX345" fmla="*/ 804958 w 1345310"/>
                <a:gd name="connsiteY345" fmla="*/ 799147 h 1147286"/>
                <a:gd name="connsiteX346" fmla="*/ 793528 w 1345310"/>
                <a:gd name="connsiteY346" fmla="*/ 802481 h 1147286"/>
                <a:gd name="connsiteX347" fmla="*/ 784955 w 1345310"/>
                <a:gd name="connsiteY347" fmla="*/ 799814 h 1147286"/>
                <a:gd name="connsiteX348" fmla="*/ 783146 w 1345310"/>
                <a:gd name="connsiteY348" fmla="*/ 793051 h 1147286"/>
                <a:gd name="connsiteX349" fmla="*/ 780669 w 1345310"/>
                <a:gd name="connsiteY349" fmla="*/ 793813 h 1147286"/>
                <a:gd name="connsiteX350" fmla="*/ 779526 w 1345310"/>
                <a:gd name="connsiteY350" fmla="*/ 804386 h 1147286"/>
                <a:gd name="connsiteX351" fmla="*/ 773430 w 1345310"/>
                <a:gd name="connsiteY351" fmla="*/ 813625 h 1147286"/>
                <a:gd name="connsiteX352" fmla="*/ 781717 w 1345310"/>
                <a:gd name="connsiteY352" fmla="*/ 831056 h 1147286"/>
                <a:gd name="connsiteX353" fmla="*/ 783241 w 1345310"/>
                <a:gd name="connsiteY353" fmla="*/ 843248 h 1147286"/>
                <a:gd name="connsiteX354" fmla="*/ 764477 w 1345310"/>
                <a:gd name="connsiteY354" fmla="*/ 856869 h 1147286"/>
                <a:gd name="connsiteX355" fmla="*/ 755332 w 1345310"/>
                <a:gd name="connsiteY355" fmla="*/ 849058 h 1147286"/>
                <a:gd name="connsiteX356" fmla="*/ 733139 w 1345310"/>
                <a:gd name="connsiteY356" fmla="*/ 867442 h 1147286"/>
                <a:gd name="connsiteX357" fmla="*/ 732282 w 1345310"/>
                <a:gd name="connsiteY357" fmla="*/ 880967 h 1147286"/>
                <a:gd name="connsiteX358" fmla="*/ 737902 w 1345310"/>
                <a:gd name="connsiteY358" fmla="*/ 880586 h 1147286"/>
                <a:gd name="connsiteX359" fmla="*/ 739997 w 1345310"/>
                <a:gd name="connsiteY359" fmla="*/ 888778 h 1147286"/>
                <a:gd name="connsiteX360" fmla="*/ 746665 w 1345310"/>
                <a:gd name="connsiteY360" fmla="*/ 887825 h 1147286"/>
                <a:gd name="connsiteX361" fmla="*/ 739902 w 1345310"/>
                <a:gd name="connsiteY361" fmla="*/ 895731 h 1147286"/>
                <a:gd name="connsiteX362" fmla="*/ 738378 w 1345310"/>
                <a:gd name="connsiteY362" fmla="*/ 909828 h 1147286"/>
                <a:gd name="connsiteX363" fmla="*/ 712280 w 1345310"/>
                <a:gd name="connsiteY363" fmla="*/ 934593 h 1147286"/>
                <a:gd name="connsiteX364" fmla="*/ 713804 w 1345310"/>
                <a:gd name="connsiteY364" fmla="*/ 942880 h 1147286"/>
                <a:gd name="connsiteX365" fmla="*/ 706088 w 1345310"/>
                <a:gd name="connsiteY365" fmla="*/ 942594 h 1147286"/>
                <a:gd name="connsiteX366" fmla="*/ 695706 w 1345310"/>
                <a:gd name="connsiteY366" fmla="*/ 962597 h 1147286"/>
                <a:gd name="connsiteX367" fmla="*/ 685419 w 1345310"/>
                <a:gd name="connsiteY367" fmla="*/ 964121 h 1147286"/>
                <a:gd name="connsiteX368" fmla="*/ 677513 w 1345310"/>
                <a:gd name="connsiteY368" fmla="*/ 969550 h 1147286"/>
                <a:gd name="connsiteX369" fmla="*/ 672084 w 1345310"/>
                <a:gd name="connsiteY369" fmla="*/ 963454 h 1147286"/>
                <a:gd name="connsiteX370" fmla="*/ 665036 w 1345310"/>
                <a:gd name="connsiteY370" fmla="*/ 979075 h 1147286"/>
                <a:gd name="connsiteX371" fmla="*/ 668084 w 1345310"/>
                <a:gd name="connsiteY371" fmla="*/ 1003078 h 1147286"/>
                <a:gd name="connsiteX372" fmla="*/ 663321 w 1345310"/>
                <a:gd name="connsiteY372" fmla="*/ 1015555 h 1147286"/>
                <a:gd name="connsiteX373" fmla="*/ 666560 w 1345310"/>
                <a:gd name="connsiteY373" fmla="*/ 1031176 h 1147286"/>
                <a:gd name="connsiteX374" fmla="*/ 676751 w 1345310"/>
                <a:gd name="connsiteY374" fmla="*/ 1046797 h 1147286"/>
                <a:gd name="connsiteX375" fmla="*/ 681895 w 1345310"/>
                <a:gd name="connsiteY375" fmla="*/ 1064990 h 1147286"/>
                <a:gd name="connsiteX376" fmla="*/ 681228 w 1345310"/>
                <a:gd name="connsiteY376" fmla="*/ 1074706 h 1147286"/>
                <a:gd name="connsiteX377" fmla="*/ 685990 w 1345310"/>
                <a:gd name="connsiteY377" fmla="*/ 1081754 h 1147286"/>
                <a:gd name="connsiteX378" fmla="*/ 681895 w 1345310"/>
                <a:gd name="connsiteY378" fmla="*/ 1088422 h 1147286"/>
                <a:gd name="connsiteX379" fmla="*/ 678180 w 1345310"/>
                <a:gd name="connsiteY379" fmla="*/ 1088707 h 1147286"/>
                <a:gd name="connsiteX380" fmla="*/ 677037 w 1345310"/>
                <a:gd name="connsiteY380" fmla="*/ 1106519 h 1147286"/>
                <a:gd name="connsiteX381" fmla="*/ 666369 w 1345310"/>
                <a:gd name="connsiteY381" fmla="*/ 1107757 h 1147286"/>
                <a:gd name="connsiteX382" fmla="*/ 663988 w 1345310"/>
                <a:gd name="connsiteY382" fmla="*/ 1104709 h 1147286"/>
                <a:gd name="connsiteX383" fmla="*/ 660368 w 1345310"/>
                <a:gd name="connsiteY383" fmla="*/ 1110139 h 1147286"/>
                <a:gd name="connsiteX384" fmla="*/ 648272 w 1345310"/>
                <a:gd name="connsiteY384" fmla="*/ 1116425 h 1147286"/>
                <a:gd name="connsiteX385" fmla="*/ 644557 w 1345310"/>
                <a:gd name="connsiteY385" fmla="*/ 1124140 h 1147286"/>
                <a:gd name="connsiteX386" fmla="*/ 639128 w 1345310"/>
                <a:gd name="connsiteY386" fmla="*/ 1125474 h 1147286"/>
                <a:gd name="connsiteX387" fmla="*/ 630936 w 1345310"/>
                <a:gd name="connsiteY387" fmla="*/ 1119854 h 1147286"/>
                <a:gd name="connsiteX388" fmla="*/ 634270 w 1345310"/>
                <a:gd name="connsiteY388" fmla="*/ 1108329 h 1147286"/>
                <a:gd name="connsiteX389" fmla="*/ 625316 w 1345310"/>
                <a:gd name="connsiteY389" fmla="*/ 1104614 h 1147286"/>
                <a:gd name="connsiteX390" fmla="*/ 622554 w 1345310"/>
                <a:gd name="connsiteY390" fmla="*/ 1108519 h 1147286"/>
                <a:gd name="connsiteX391" fmla="*/ 604933 w 1345310"/>
                <a:gd name="connsiteY391" fmla="*/ 1114044 h 1147286"/>
                <a:gd name="connsiteX392" fmla="*/ 598170 w 1345310"/>
                <a:gd name="connsiteY392" fmla="*/ 1121759 h 1147286"/>
                <a:gd name="connsiteX393" fmla="*/ 589121 w 1345310"/>
                <a:gd name="connsiteY393" fmla="*/ 1123950 h 1147286"/>
                <a:gd name="connsiteX394" fmla="*/ 570357 w 1345310"/>
                <a:gd name="connsiteY394" fmla="*/ 1144048 h 1147286"/>
                <a:gd name="connsiteX395" fmla="*/ 560546 w 1345310"/>
                <a:gd name="connsiteY395" fmla="*/ 1140238 h 1147286"/>
                <a:gd name="connsiteX396" fmla="*/ 553307 w 1345310"/>
                <a:gd name="connsiteY396" fmla="*/ 1141857 h 1147286"/>
                <a:gd name="connsiteX397" fmla="*/ 549688 w 1345310"/>
                <a:gd name="connsiteY397" fmla="*/ 1138523 h 1147286"/>
                <a:gd name="connsiteX398" fmla="*/ 539115 w 1345310"/>
                <a:gd name="connsiteY398" fmla="*/ 1147286 h 1147286"/>
                <a:gd name="connsiteX399" fmla="*/ 534638 w 1345310"/>
                <a:gd name="connsiteY399" fmla="*/ 1131951 h 1147286"/>
                <a:gd name="connsiteX400" fmla="*/ 527495 w 1345310"/>
                <a:gd name="connsiteY400" fmla="*/ 1124522 h 1147286"/>
                <a:gd name="connsiteX401" fmla="*/ 521398 w 1345310"/>
                <a:gd name="connsiteY401" fmla="*/ 1120997 h 1147286"/>
                <a:gd name="connsiteX402" fmla="*/ 512826 w 1345310"/>
                <a:gd name="connsiteY402" fmla="*/ 1125379 h 1147286"/>
                <a:gd name="connsiteX403" fmla="*/ 509397 w 1345310"/>
                <a:gd name="connsiteY403" fmla="*/ 1115663 h 1147286"/>
                <a:gd name="connsiteX404" fmla="*/ 512350 w 1345310"/>
                <a:gd name="connsiteY404" fmla="*/ 1111472 h 1147286"/>
                <a:gd name="connsiteX405" fmla="*/ 517493 w 1345310"/>
                <a:gd name="connsiteY405" fmla="*/ 1112139 h 1147286"/>
                <a:gd name="connsiteX406" fmla="*/ 514921 w 1345310"/>
                <a:gd name="connsiteY406" fmla="*/ 1100233 h 1147286"/>
                <a:gd name="connsiteX407" fmla="*/ 486061 w 1345310"/>
                <a:gd name="connsiteY407" fmla="*/ 1078992 h 1147286"/>
                <a:gd name="connsiteX408" fmla="*/ 486061 w 1345310"/>
                <a:gd name="connsiteY408" fmla="*/ 1073563 h 1147286"/>
                <a:gd name="connsiteX409" fmla="*/ 494443 w 1345310"/>
                <a:gd name="connsiteY409" fmla="*/ 1072229 h 1147286"/>
                <a:gd name="connsiteX410" fmla="*/ 496919 w 1345310"/>
                <a:gd name="connsiteY410" fmla="*/ 1063181 h 1147286"/>
                <a:gd name="connsiteX411" fmla="*/ 493205 w 1345310"/>
                <a:gd name="connsiteY411" fmla="*/ 1058989 h 1147286"/>
                <a:gd name="connsiteX412" fmla="*/ 500444 w 1345310"/>
                <a:gd name="connsiteY412" fmla="*/ 1051084 h 1147286"/>
                <a:gd name="connsiteX413" fmla="*/ 492919 w 1345310"/>
                <a:gd name="connsiteY413" fmla="*/ 1048607 h 1147286"/>
                <a:gd name="connsiteX414" fmla="*/ 493967 w 1345310"/>
                <a:gd name="connsiteY414" fmla="*/ 1055180 h 1147286"/>
                <a:gd name="connsiteX415" fmla="*/ 485775 w 1345310"/>
                <a:gd name="connsiteY415" fmla="*/ 1056704 h 1147286"/>
                <a:gd name="connsiteX416" fmla="*/ 482060 w 1345310"/>
                <a:gd name="connsiteY416" fmla="*/ 1049941 h 1147286"/>
                <a:gd name="connsiteX417" fmla="*/ 486728 w 1345310"/>
                <a:gd name="connsiteY417" fmla="*/ 1041082 h 1147286"/>
                <a:gd name="connsiteX418" fmla="*/ 482632 w 1345310"/>
                <a:gd name="connsiteY418" fmla="*/ 1034987 h 1147286"/>
                <a:gd name="connsiteX419" fmla="*/ 471011 w 1345310"/>
                <a:gd name="connsiteY419" fmla="*/ 1032415 h 1147286"/>
                <a:gd name="connsiteX420" fmla="*/ 470630 w 1345310"/>
                <a:gd name="connsiteY420" fmla="*/ 1026033 h 1147286"/>
                <a:gd name="connsiteX421" fmla="*/ 455771 w 1345310"/>
                <a:gd name="connsiteY421" fmla="*/ 1016127 h 1147286"/>
                <a:gd name="connsiteX422" fmla="*/ 458534 w 1345310"/>
                <a:gd name="connsiteY422" fmla="*/ 992124 h 1147286"/>
                <a:gd name="connsiteX423" fmla="*/ 446627 w 1345310"/>
                <a:gd name="connsiteY423" fmla="*/ 993362 h 1147286"/>
                <a:gd name="connsiteX424" fmla="*/ 444151 w 1345310"/>
                <a:gd name="connsiteY424" fmla="*/ 989838 h 1147286"/>
                <a:gd name="connsiteX425" fmla="*/ 445389 w 1345310"/>
                <a:gd name="connsiteY425" fmla="*/ 980789 h 1147286"/>
                <a:gd name="connsiteX426" fmla="*/ 439769 w 1345310"/>
                <a:gd name="connsiteY426" fmla="*/ 977170 h 1147286"/>
                <a:gd name="connsiteX427" fmla="*/ 441103 w 1345310"/>
                <a:gd name="connsiteY427" fmla="*/ 974026 h 1147286"/>
                <a:gd name="connsiteX428" fmla="*/ 430911 w 1345310"/>
                <a:gd name="connsiteY428" fmla="*/ 956024 h 1147286"/>
                <a:gd name="connsiteX429" fmla="*/ 426815 w 1345310"/>
                <a:gd name="connsiteY429" fmla="*/ 958310 h 1147286"/>
                <a:gd name="connsiteX430" fmla="*/ 424244 w 1345310"/>
                <a:gd name="connsiteY430" fmla="*/ 955834 h 1147286"/>
                <a:gd name="connsiteX431" fmla="*/ 423958 w 1345310"/>
                <a:gd name="connsiteY431" fmla="*/ 937450 h 1147286"/>
                <a:gd name="connsiteX432" fmla="*/ 417957 w 1345310"/>
                <a:gd name="connsiteY432" fmla="*/ 936212 h 1147286"/>
                <a:gd name="connsiteX433" fmla="*/ 419481 w 1345310"/>
                <a:gd name="connsiteY433" fmla="*/ 928116 h 1147286"/>
                <a:gd name="connsiteX434" fmla="*/ 412909 w 1345310"/>
                <a:gd name="connsiteY434" fmla="*/ 927354 h 1147286"/>
                <a:gd name="connsiteX435" fmla="*/ 410813 w 1345310"/>
                <a:gd name="connsiteY435" fmla="*/ 918305 h 1147286"/>
                <a:gd name="connsiteX436" fmla="*/ 403765 w 1345310"/>
                <a:gd name="connsiteY436" fmla="*/ 911162 h 1147286"/>
                <a:gd name="connsiteX437" fmla="*/ 404908 w 1345310"/>
                <a:gd name="connsiteY437" fmla="*/ 903446 h 1147286"/>
                <a:gd name="connsiteX438" fmla="*/ 401098 w 1345310"/>
                <a:gd name="connsiteY438" fmla="*/ 896302 h 1147286"/>
                <a:gd name="connsiteX439" fmla="*/ 395002 w 1345310"/>
                <a:gd name="connsiteY439" fmla="*/ 896017 h 1147286"/>
                <a:gd name="connsiteX440" fmla="*/ 384143 w 1345310"/>
                <a:gd name="connsiteY440" fmla="*/ 909923 h 1147286"/>
                <a:gd name="connsiteX441" fmla="*/ 370046 w 1345310"/>
                <a:gd name="connsiteY441" fmla="*/ 902303 h 1147286"/>
                <a:gd name="connsiteX442" fmla="*/ 363664 w 1345310"/>
                <a:gd name="connsiteY442" fmla="*/ 917448 h 1147286"/>
                <a:gd name="connsiteX443" fmla="*/ 357378 w 1345310"/>
                <a:gd name="connsiteY443" fmla="*/ 922496 h 1147286"/>
                <a:gd name="connsiteX444" fmla="*/ 352901 w 1345310"/>
                <a:gd name="connsiteY444" fmla="*/ 909638 h 1147286"/>
                <a:gd name="connsiteX445" fmla="*/ 355187 w 1345310"/>
                <a:gd name="connsiteY445" fmla="*/ 903065 h 1147286"/>
                <a:gd name="connsiteX446" fmla="*/ 338899 w 1345310"/>
                <a:gd name="connsiteY446" fmla="*/ 897541 h 1147286"/>
                <a:gd name="connsiteX447" fmla="*/ 340614 w 1345310"/>
                <a:gd name="connsiteY447" fmla="*/ 890873 h 1147286"/>
                <a:gd name="connsiteX448" fmla="*/ 327851 w 1345310"/>
                <a:gd name="connsiteY448" fmla="*/ 879157 h 1147286"/>
                <a:gd name="connsiteX449" fmla="*/ 320993 w 1345310"/>
                <a:gd name="connsiteY449" fmla="*/ 864298 h 1147286"/>
                <a:gd name="connsiteX450" fmla="*/ 322421 w 1345310"/>
                <a:gd name="connsiteY450" fmla="*/ 859726 h 1147286"/>
                <a:gd name="connsiteX451" fmla="*/ 338899 w 1345310"/>
                <a:gd name="connsiteY451" fmla="*/ 854488 h 1147286"/>
                <a:gd name="connsiteX452" fmla="*/ 341567 w 1345310"/>
                <a:gd name="connsiteY452" fmla="*/ 849630 h 1147286"/>
                <a:gd name="connsiteX453" fmla="*/ 336232 w 1345310"/>
                <a:gd name="connsiteY453" fmla="*/ 845058 h 1147286"/>
                <a:gd name="connsiteX454" fmla="*/ 339471 w 1345310"/>
                <a:gd name="connsiteY454" fmla="*/ 840581 h 1147286"/>
                <a:gd name="connsiteX455" fmla="*/ 325279 w 1345310"/>
                <a:gd name="connsiteY455" fmla="*/ 833723 h 1147286"/>
                <a:gd name="connsiteX456" fmla="*/ 326993 w 1345310"/>
                <a:gd name="connsiteY456" fmla="*/ 825437 h 1147286"/>
                <a:gd name="connsiteX457" fmla="*/ 317182 w 1345310"/>
                <a:gd name="connsiteY457" fmla="*/ 819722 h 1147286"/>
                <a:gd name="connsiteX458" fmla="*/ 311277 w 1345310"/>
                <a:gd name="connsiteY458" fmla="*/ 805053 h 1147286"/>
                <a:gd name="connsiteX459" fmla="*/ 304610 w 1345310"/>
                <a:gd name="connsiteY459" fmla="*/ 802100 h 1147286"/>
                <a:gd name="connsiteX460" fmla="*/ 298037 w 1345310"/>
                <a:gd name="connsiteY460" fmla="*/ 806291 h 1147286"/>
                <a:gd name="connsiteX461" fmla="*/ 297942 w 1345310"/>
                <a:gd name="connsiteY461" fmla="*/ 794004 h 1147286"/>
                <a:gd name="connsiteX462" fmla="*/ 286988 w 1345310"/>
                <a:gd name="connsiteY462" fmla="*/ 787241 h 1147286"/>
                <a:gd name="connsiteX463" fmla="*/ 284131 w 1345310"/>
                <a:gd name="connsiteY463" fmla="*/ 769810 h 1147286"/>
                <a:gd name="connsiteX464" fmla="*/ 272701 w 1345310"/>
                <a:gd name="connsiteY464" fmla="*/ 774192 h 1147286"/>
                <a:gd name="connsiteX465" fmla="*/ 270605 w 1345310"/>
                <a:gd name="connsiteY465" fmla="*/ 785050 h 1147286"/>
                <a:gd name="connsiteX466" fmla="*/ 262604 w 1345310"/>
                <a:gd name="connsiteY466" fmla="*/ 791242 h 1147286"/>
                <a:gd name="connsiteX467" fmla="*/ 260318 w 1345310"/>
                <a:gd name="connsiteY467" fmla="*/ 805243 h 1147286"/>
                <a:gd name="connsiteX468" fmla="*/ 243459 w 1345310"/>
                <a:gd name="connsiteY468" fmla="*/ 811911 h 1147286"/>
                <a:gd name="connsiteX469" fmla="*/ 244412 w 1345310"/>
                <a:gd name="connsiteY469" fmla="*/ 832580 h 1147286"/>
                <a:gd name="connsiteX470" fmla="*/ 247269 w 1345310"/>
                <a:gd name="connsiteY470" fmla="*/ 836295 h 1147286"/>
                <a:gd name="connsiteX471" fmla="*/ 245554 w 1345310"/>
                <a:gd name="connsiteY471" fmla="*/ 842677 h 1147286"/>
                <a:gd name="connsiteX472" fmla="*/ 248507 w 1345310"/>
                <a:gd name="connsiteY472" fmla="*/ 847439 h 1147286"/>
                <a:gd name="connsiteX473" fmla="*/ 244793 w 1345310"/>
                <a:gd name="connsiteY473" fmla="*/ 853630 h 1147286"/>
                <a:gd name="connsiteX474" fmla="*/ 245554 w 1345310"/>
                <a:gd name="connsiteY474" fmla="*/ 863155 h 1147286"/>
                <a:gd name="connsiteX475" fmla="*/ 235363 w 1345310"/>
                <a:gd name="connsiteY475" fmla="*/ 855155 h 1147286"/>
                <a:gd name="connsiteX476" fmla="*/ 231934 w 1345310"/>
                <a:gd name="connsiteY476" fmla="*/ 843915 h 1147286"/>
                <a:gd name="connsiteX477" fmla="*/ 227552 w 1345310"/>
                <a:gd name="connsiteY477" fmla="*/ 842581 h 1147286"/>
                <a:gd name="connsiteX478" fmla="*/ 218694 w 1345310"/>
                <a:gd name="connsiteY478" fmla="*/ 828389 h 1147286"/>
                <a:gd name="connsiteX479" fmla="*/ 219646 w 1345310"/>
                <a:gd name="connsiteY479" fmla="*/ 804672 h 1147286"/>
                <a:gd name="connsiteX480" fmla="*/ 210788 w 1345310"/>
                <a:gd name="connsiteY480" fmla="*/ 774668 h 1147286"/>
                <a:gd name="connsiteX481" fmla="*/ 213646 w 1345310"/>
                <a:gd name="connsiteY481" fmla="*/ 756190 h 1147286"/>
                <a:gd name="connsiteX482" fmla="*/ 211360 w 1345310"/>
                <a:gd name="connsiteY482" fmla="*/ 714184 h 1147286"/>
                <a:gd name="connsiteX483" fmla="*/ 211360 w 1345310"/>
                <a:gd name="connsiteY483" fmla="*/ 714184 h 1147286"/>
                <a:gd name="connsiteX484" fmla="*/ 205645 w 1345310"/>
                <a:gd name="connsiteY484" fmla="*/ 701612 h 1147286"/>
                <a:gd name="connsiteX485" fmla="*/ 204121 w 1345310"/>
                <a:gd name="connsiteY485" fmla="*/ 671703 h 1147286"/>
                <a:gd name="connsiteX486" fmla="*/ 197072 w 1345310"/>
                <a:gd name="connsiteY486" fmla="*/ 656177 h 1147286"/>
                <a:gd name="connsiteX487" fmla="*/ 200215 w 1345310"/>
                <a:gd name="connsiteY487" fmla="*/ 632555 h 1147286"/>
                <a:gd name="connsiteX488" fmla="*/ 206407 w 1345310"/>
                <a:gd name="connsiteY488" fmla="*/ 620554 h 1147286"/>
                <a:gd name="connsiteX489" fmla="*/ 202978 w 1345310"/>
                <a:gd name="connsiteY489" fmla="*/ 599599 h 1147286"/>
                <a:gd name="connsiteX490" fmla="*/ 196024 w 1345310"/>
                <a:gd name="connsiteY490" fmla="*/ 589026 h 1147286"/>
                <a:gd name="connsiteX491" fmla="*/ 194786 w 1345310"/>
                <a:gd name="connsiteY491" fmla="*/ 556927 h 1147286"/>
                <a:gd name="connsiteX492" fmla="*/ 186214 w 1345310"/>
                <a:gd name="connsiteY492" fmla="*/ 515112 h 1147286"/>
                <a:gd name="connsiteX493" fmla="*/ 192977 w 1345310"/>
                <a:gd name="connsiteY493" fmla="*/ 509778 h 1147286"/>
                <a:gd name="connsiteX494" fmla="*/ 193167 w 1345310"/>
                <a:gd name="connsiteY494" fmla="*/ 505111 h 1147286"/>
                <a:gd name="connsiteX495" fmla="*/ 171450 w 1345310"/>
                <a:gd name="connsiteY495" fmla="*/ 486727 h 1147286"/>
                <a:gd name="connsiteX496" fmla="*/ 173641 w 1345310"/>
                <a:gd name="connsiteY496" fmla="*/ 470630 h 1147286"/>
                <a:gd name="connsiteX497" fmla="*/ 166306 w 1345310"/>
                <a:gd name="connsiteY497" fmla="*/ 465582 h 1147286"/>
                <a:gd name="connsiteX498" fmla="*/ 158401 w 1345310"/>
                <a:gd name="connsiteY498" fmla="*/ 450151 h 1147286"/>
                <a:gd name="connsiteX499" fmla="*/ 149923 w 1345310"/>
                <a:gd name="connsiteY499" fmla="*/ 445103 h 1147286"/>
                <a:gd name="connsiteX500" fmla="*/ 153829 w 1345310"/>
                <a:gd name="connsiteY500" fmla="*/ 424434 h 1147286"/>
                <a:gd name="connsiteX501" fmla="*/ 160306 w 1345310"/>
                <a:gd name="connsiteY501" fmla="*/ 424720 h 1147286"/>
                <a:gd name="connsiteX502" fmla="*/ 171355 w 1345310"/>
                <a:gd name="connsiteY502" fmla="*/ 436340 h 1147286"/>
                <a:gd name="connsiteX503" fmla="*/ 183737 w 1345310"/>
                <a:gd name="connsiteY503" fmla="*/ 418814 h 1147286"/>
                <a:gd name="connsiteX504" fmla="*/ 152210 w 1345310"/>
                <a:gd name="connsiteY504" fmla="*/ 388906 h 1147286"/>
                <a:gd name="connsiteX505" fmla="*/ 144780 w 1345310"/>
                <a:gd name="connsiteY505" fmla="*/ 380238 h 1147286"/>
                <a:gd name="connsiteX506" fmla="*/ 142875 w 1345310"/>
                <a:gd name="connsiteY506" fmla="*/ 370808 h 1147286"/>
                <a:gd name="connsiteX507" fmla="*/ 127349 w 1345310"/>
                <a:gd name="connsiteY507" fmla="*/ 354997 h 1147286"/>
                <a:gd name="connsiteX508" fmla="*/ 125349 w 1345310"/>
                <a:gd name="connsiteY508" fmla="*/ 344710 h 1147286"/>
                <a:gd name="connsiteX509" fmla="*/ 128969 w 1345310"/>
                <a:gd name="connsiteY509" fmla="*/ 340900 h 1147286"/>
                <a:gd name="connsiteX510" fmla="*/ 129445 w 1345310"/>
                <a:gd name="connsiteY510" fmla="*/ 329660 h 1147286"/>
                <a:gd name="connsiteX511" fmla="*/ 114967 w 1345310"/>
                <a:gd name="connsiteY511" fmla="*/ 315277 h 1147286"/>
                <a:gd name="connsiteX512" fmla="*/ 104585 w 1345310"/>
                <a:gd name="connsiteY512" fmla="*/ 298609 h 1147286"/>
                <a:gd name="connsiteX513" fmla="*/ 100965 w 1345310"/>
                <a:gd name="connsiteY513" fmla="*/ 280225 h 1147286"/>
                <a:gd name="connsiteX514" fmla="*/ 86868 w 1345310"/>
                <a:gd name="connsiteY514" fmla="*/ 274510 h 1147286"/>
                <a:gd name="connsiteX515" fmla="*/ 73723 w 1345310"/>
                <a:gd name="connsiteY515" fmla="*/ 264319 h 1147286"/>
                <a:gd name="connsiteX516" fmla="*/ 44958 w 1345310"/>
                <a:gd name="connsiteY516" fmla="*/ 256508 h 1147286"/>
                <a:gd name="connsiteX517" fmla="*/ 44958 w 1345310"/>
                <a:gd name="connsiteY517" fmla="*/ 256508 h 1147286"/>
                <a:gd name="connsiteX518" fmla="*/ 8477 w 1345310"/>
                <a:gd name="connsiteY518" fmla="*/ 231648 h 1147286"/>
                <a:gd name="connsiteX519" fmla="*/ 0 w 1345310"/>
                <a:gd name="connsiteY519" fmla="*/ 202121 h 1147286"/>
                <a:gd name="connsiteX520" fmla="*/ 3715 w 1345310"/>
                <a:gd name="connsiteY520" fmla="*/ 194596 h 1147286"/>
                <a:gd name="connsiteX521" fmla="*/ 19431 w 1345310"/>
                <a:gd name="connsiteY521" fmla="*/ 190405 h 1147286"/>
                <a:gd name="connsiteX522" fmla="*/ 17431 w 1345310"/>
                <a:gd name="connsiteY522" fmla="*/ 185738 h 1147286"/>
                <a:gd name="connsiteX523" fmla="*/ 22574 w 1345310"/>
                <a:gd name="connsiteY523" fmla="*/ 182975 h 1147286"/>
                <a:gd name="connsiteX524" fmla="*/ 16002 w 1345310"/>
                <a:gd name="connsiteY524" fmla="*/ 173450 h 1147286"/>
                <a:gd name="connsiteX525" fmla="*/ 15716 w 1345310"/>
                <a:gd name="connsiteY525" fmla="*/ 165449 h 1147286"/>
                <a:gd name="connsiteX526" fmla="*/ 29242 w 1345310"/>
                <a:gd name="connsiteY526" fmla="*/ 152590 h 1147286"/>
                <a:gd name="connsiteX527" fmla="*/ 32385 w 1345310"/>
                <a:gd name="connsiteY527" fmla="*/ 140208 h 1147286"/>
                <a:gd name="connsiteX528" fmla="*/ 38386 w 1345310"/>
                <a:gd name="connsiteY528" fmla="*/ 139637 h 1147286"/>
                <a:gd name="connsiteX529" fmla="*/ 49721 w 1345310"/>
                <a:gd name="connsiteY529" fmla="*/ 129349 h 1147286"/>
                <a:gd name="connsiteX530" fmla="*/ 24289 w 1345310"/>
                <a:gd name="connsiteY530" fmla="*/ 122587 h 1147286"/>
                <a:gd name="connsiteX531" fmla="*/ 18955 w 1345310"/>
                <a:gd name="connsiteY531" fmla="*/ 114681 h 1147286"/>
                <a:gd name="connsiteX532" fmla="*/ 19621 w 1345310"/>
                <a:gd name="connsiteY532" fmla="*/ 105918 h 1147286"/>
                <a:gd name="connsiteX533" fmla="*/ 10763 w 1345310"/>
                <a:gd name="connsiteY533" fmla="*/ 104870 h 1147286"/>
                <a:gd name="connsiteX534" fmla="*/ 5905 w 1345310"/>
                <a:gd name="connsiteY534" fmla="*/ 100203 h 1147286"/>
                <a:gd name="connsiteX535" fmla="*/ 8763 w 1345310"/>
                <a:gd name="connsiteY535" fmla="*/ 90773 h 1147286"/>
                <a:gd name="connsiteX536" fmla="*/ 1714 w 1345310"/>
                <a:gd name="connsiteY536" fmla="*/ 69628 h 1147286"/>
                <a:gd name="connsiteX537" fmla="*/ 4763 w 1345310"/>
                <a:gd name="connsiteY537" fmla="*/ 67056 h 1147286"/>
                <a:gd name="connsiteX538" fmla="*/ 3905 w 1345310"/>
                <a:gd name="connsiteY538" fmla="*/ 61341 h 1147286"/>
                <a:gd name="connsiteX539" fmla="*/ 29242 w 1345310"/>
                <a:gd name="connsiteY539" fmla="*/ 55435 h 1147286"/>
                <a:gd name="connsiteX540" fmla="*/ 33433 w 1345310"/>
                <a:gd name="connsiteY540" fmla="*/ 57150 h 1147286"/>
                <a:gd name="connsiteX541" fmla="*/ 37147 w 1345310"/>
                <a:gd name="connsiteY541" fmla="*/ 43529 h 1147286"/>
                <a:gd name="connsiteX542" fmla="*/ 51054 w 1345310"/>
                <a:gd name="connsiteY542" fmla="*/ 49339 h 1147286"/>
                <a:gd name="connsiteX543" fmla="*/ 51054 w 1345310"/>
                <a:gd name="connsiteY543" fmla="*/ 55721 h 1147286"/>
                <a:gd name="connsiteX544" fmla="*/ 46672 w 1345310"/>
                <a:gd name="connsiteY544" fmla="*/ 61150 h 1147286"/>
                <a:gd name="connsiteX545" fmla="*/ 49911 w 1345310"/>
                <a:gd name="connsiteY545" fmla="*/ 65341 h 1147286"/>
                <a:gd name="connsiteX546" fmla="*/ 56102 w 1345310"/>
                <a:gd name="connsiteY546" fmla="*/ 66104 h 1147286"/>
                <a:gd name="connsiteX547" fmla="*/ 67532 w 1345310"/>
                <a:gd name="connsiteY547" fmla="*/ 60388 h 1147286"/>
                <a:gd name="connsiteX548" fmla="*/ 70866 w 1345310"/>
                <a:gd name="connsiteY548" fmla="*/ 55054 h 1147286"/>
                <a:gd name="connsiteX549" fmla="*/ 80296 w 1345310"/>
                <a:gd name="connsiteY549" fmla="*/ 52864 h 1147286"/>
                <a:gd name="connsiteX550" fmla="*/ 108966 w 1345310"/>
                <a:gd name="connsiteY550" fmla="*/ 58579 h 1147286"/>
                <a:gd name="connsiteX551" fmla="*/ 108871 w 1345310"/>
                <a:gd name="connsiteY551" fmla="*/ 68294 h 1147286"/>
                <a:gd name="connsiteX552" fmla="*/ 126968 w 1345310"/>
                <a:gd name="connsiteY552" fmla="*/ 64389 h 1147286"/>
                <a:gd name="connsiteX553" fmla="*/ 133540 w 1345310"/>
                <a:gd name="connsiteY553" fmla="*/ 67342 h 1147286"/>
                <a:gd name="connsiteX554" fmla="*/ 157258 w 1345310"/>
                <a:gd name="connsiteY554" fmla="*/ 96012 h 1147286"/>
                <a:gd name="connsiteX555" fmla="*/ 152210 w 1345310"/>
                <a:gd name="connsiteY555" fmla="*/ 100203 h 1147286"/>
                <a:gd name="connsiteX556" fmla="*/ 156305 w 1345310"/>
                <a:gd name="connsiteY556" fmla="*/ 104204 h 1147286"/>
                <a:gd name="connsiteX557" fmla="*/ 156115 w 1345310"/>
                <a:gd name="connsiteY557" fmla="*/ 111538 h 1147286"/>
                <a:gd name="connsiteX558" fmla="*/ 166688 w 1345310"/>
                <a:gd name="connsiteY558" fmla="*/ 120396 h 1147286"/>
                <a:gd name="connsiteX559" fmla="*/ 165926 w 1345310"/>
                <a:gd name="connsiteY559" fmla="*/ 129826 h 1147286"/>
                <a:gd name="connsiteX560" fmla="*/ 171736 w 1345310"/>
                <a:gd name="connsiteY560" fmla="*/ 137446 h 1147286"/>
                <a:gd name="connsiteX561" fmla="*/ 169259 w 1345310"/>
                <a:gd name="connsiteY561" fmla="*/ 148685 h 1147286"/>
                <a:gd name="connsiteX562" fmla="*/ 174974 w 1345310"/>
                <a:gd name="connsiteY562" fmla="*/ 151733 h 1147286"/>
                <a:gd name="connsiteX563" fmla="*/ 174403 w 1345310"/>
                <a:gd name="connsiteY563" fmla="*/ 157258 h 1147286"/>
                <a:gd name="connsiteX564" fmla="*/ 180022 w 1345310"/>
                <a:gd name="connsiteY564" fmla="*/ 166783 h 1147286"/>
                <a:gd name="connsiteX565" fmla="*/ 197358 w 1345310"/>
                <a:gd name="connsiteY565" fmla="*/ 176593 h 1147286"/>
                <a:gd name="connsiteX566" fmla="*/ 220504 w 1345310"/>
                <a:gd name="connsiteY566" fmla="*/ 184023 h 1147286"/>
                <a:gd name="connsiteX567" fmla="*/ 230410 w 1345310"/>
                <a:gd name="connsiteY567" fmla="*/ 205454 h 1147286"/>
                <a:gd name="connsiteX568" fmla="*/ 235553 w 1345310"/>
                <a:gd name="connsiteY568" fmla="*/ 206312 h 1147286"/>
                <a:gd name="connsiteX569" fmla="*/ 241173 w 1345310"/>
                <a:gd name="connsiteY569" fmla="*/ 202121 h 1147286"/>
                <a:gd name="connsiteX570" fmla="*/ 266129 w 1345310"/>
                <a:gd name="connsiteY570" fmla="*/ 213646 h 1147286"/>
                <a:gd name="connsiteX571" fmla="*/ 271748 w 1345310"/>
                <a:gd name="connsiteY571" fmla="*/ 220885 h 1147286"/>
                <a:gd name="connsiteX572" fmla="*/ 275939 w 1345310"/>
                <a:gd name="connsiteY572" fmla="*/ 219361 h 1147286"/>
                <a:gd name="connsiteX573" fmla="*/ 282893 w 1345310"/>
                <a:gd name="connsiteY573" fmla="*/ 223456 h 1147286"/>
                <a:gd name="connsiteX574" fmla="*/ 287084 w 1345310"/>
                <a:gd name="connsiteY574" fmla="*/ 229457 h 1147286"/>
                <a:gd name="connsiteX575" fmla="*/ 292798 w 1345310"/>
                <a:gd name="connsiteY575" fmla="*/ 207454 h 1147286"/>
                <a:gd name="connsiteX576" fmla="*/ 289941 w 1345310"/>
                <a:gd name="connsiteY576" fmla="*/ 197167 h 1147286"/>
                <a:gd name="connsiteX577" fmla="*/ 301562 w 1345310"/>
                <a:gd name="connsiteY577" fmla="*/ 197929 h 1147286"/>
                <a:gd name="connsiteX578" fmla="*/ 305371 w 1345310"/>
                <a:gd name="connsiteY578" fmla="*/ 181165 h 1147286"/>
                <a:gd name="connsiteX579" fmla="*/ 313849 w 1345310"/>
                <a:gd name="connsiteY579" fmla="*/ 197358 h 1147286"/>
                <a:gd name="connsiteX580" fmla="*/ 321373 w 1345310"/>
                <a:gd name="connsiteY580" fmla="*/ 197358 h 1147286"/>
                <a:gd name="connsiteX581" fmla="*/ 321373 w 1345310"/>
                <a:gd name="connsiteY581" fmla="*/ 203930 h 1147286"/>
                <a:gd name="connsiteX582" fmla="*/ 331280 w 1345310"/>
                <a:gd name="connsiteY582" fmla="*/ 209645 h 1147286"/>
                <a:gd name="connsiteX583" fmla="*/ 334423 w 1345310"/>
                <a:gd name="connsiteY583" fmla="*/ 227743 h 1147286"/>
                <a:gd name="connsiteX584" fmla="*/ 328708 w 1345310"/>
                <a:gd name="connsiteY584" fmla="*/ 236220 h 1147286"/>
                <a:gd name="connsiteX585" fmla="*/ 332422 w 1345310"/>
                <a:gd name="connsiteY585" fmla="*/ 240887 h 1147286"/>
                <a:gd name="connsiteX586" fmla="*/ 343757 w 1345310"/>
                <a:gd name="connsiteY586" fmla="*/ 245554 h 1147286"/>
                <a:gd name="connsiteX587" fmla="*/ 349568 w 1345310"/>
                <a:gd name="connsiteY587" fmla="*/ 226028 h 1147286"/>
                <a:gd name="connsiteX588" fmla="*/ 358997 w 1345310"/>
                <a:gd name="connsiteY588" fmla="*/ 228886 h 1147286"/>
                <a:gd name="connsiteX589" fmla="*/ 366427 w 1345310"/>
                <a:gd name="connsiteY589" fmla="*/ 224123 h 1147286"/>
                <a:gd name="connsiteX590" fmla="*/ 374523 w 1345310"/>
                <a:gd name="connsiteY590" fmla="*/ 232981 h 1147286"/>
                <a:gd name="connsiteX591" fmla="*/ 382334 w 1345310"/>
                <a:gd name="connsiteY591" fmla="*/ 249174 h 1147286"/>
                <a:gd name="connsiteX592" fmla="*/ 386905 w 1345310"/>
                <a:gd name="connsiteY592" fmla="*/ 251555 h 1147286"/>
                <a:gd name="connsiteX593" fmla="*/ 379286 w 1345310"/>
                <a:gd name="connsiteY593" fmla="*/ 254984 h 1147286"/>
                <a:gd name="connsiteX594" fmla="*/ 372142 w 1345310"/>
                <a:gd name="connsiteY594" fmla="*/ 264223 h 1147286"/>
                <a:gd name="connsiteX595" fmla="*/ 380238 w 1345310"/>
                <a:gd name="connsiteY595" fmla="*/ 273463 h 1147286"/>
                <a:gd name="connsiteX596" fmla="*/ 390144 w 1345310"/>
                <a:gd name="connsiteY596" fmla="*/ 268986 h 1147286"/>
                <a:gd name="connsiteX597" fmla="*/ 393763 w 1345310"/>
                <a:gd name="connsiteY597" fmla="*/ 259556 h 1147286"/>
                <a:gd name="connsiteX598" fmla="*/ 398336 w 1345310"/>
                <a:gd name="connsiteY598" fmla="*/ 257365 h 1147286"/>
                <a:gd name="connsiteX599" fmla="*/ 397764 w 1345310"/>
                <a:gd name="connsiteY599" fmla="*/ 243364 h 1147286"/>
                <a:gd name="connsiteX600" fmla="*/ 404431 w 1345310"/>
                <a:gd name="connsiteY600" fmla="*/ 244697 h 1147286"/>
                <a:gd name="connsiteX601" fmla="*/ 400050 w 1345310"/>
                <a:gd name="connsiteY601" fmla="*/ 234982 h 1147286"/>
                <a:gd name="connsiteX602" fmla="*/ 430149 w 1345310"/>
                <a:gd name="connsiteY602" fmla="*/ 245840 h 1147286"/>
                <a:gd name="connsiteX603" fmla="*/ 446437 w 1345310"/>
                <a:gd name="connsiteY603" fmla="*/ 234887 h 1147286"/>
                <a:gd name="connsiteX604" fmla="*/ 452152 w 1345310"/>
                <a:gd name="connsiteY604" fmla="*/ 236125 h 1147286"/>
                <a:gd name="connsiteX605" fmla="*/ 452628 w 1345310"/>
                <a:gd name="connsiteY605" fmla="*/ 241363 h 1147286"/>
                <a:gd name="connsiteX606" fmla="*/ 461963 w 1345310"/>
                <a:gd name="connsiteY606" fmla="*/ 233648 h 1147286"/>
                <a:gd name="connsiteX607" fmla="*/ 466154 w 1345310"/>
                <a:gd name="connsiteY607" fmla="*/ 226600 h 1147286"/>
                <a:gd name="connsiteX608" fmla="*/ 466820 w 1345310"/>
                <a:gd name="connsiteY608" fmla="*/ 214027 h 1147286"/>
                <a:gd name="connsiteX609" fmla="*/ 460915 w 1345310"/>
                <a:gd name="connsiteY609" fmla="*/ 205168 h 1147286"/>
                <a:gd name="connsiteX610" fmla="*/ 453009 w 1345310"/>
                <a:gd name="connsiteY610" fmla="*/ 202025 h 1147286"/>
                <a:gd name="connsiteX611" fmla="*/ 452533 w 1345310"/>
                <a:gd name="connsiteY611" fmla="*/ 184023 h 1147286"/>
                <a:gd name="connsiteX612" fmla="*/ 458343 w 1345310"/>
                <a:gd name="connsiteY612" fmla="*/ 174498 h 1147286"/>
                <a:gd name="connsiteX613" fmla="*/ 457295 w 1345310"/>
                <a:gd name="connsiteY613" fmla="*/ 167545 h 1147286"/>
                <a:gd name="connsiteX614" fmla="*/ 479012 w 1345310"/>
                <a:gd name="connsiteY614" fmla="*/ 158782 h 1147286"/>
                <a:gd name="connsiteX615" fmla="*/ 485204 w 1345310"/>
                <a:gd name="connsiteY615" fmla="*/ 167640 h 1147286"/>
                <a:gd name="connsiteX616" fmla="*/ 486251 w 1345310"/>
                <a:gd name="connsiteY616" fmla="*/ 157448 h 1147286"/>
                <a:gd name="connsiteX617" fmla="*/ 495395 w 1345310"/>
                <a:gd name="connsiteY617" fmla="*/ 156781 h 1147286"/>
                <a:gd name="connsiteX618" fmla="*/ 516446 w 1345310"/>
                <a:gd name="connsiteY618" fmla="*/ 173164 h 1147286"/>
                <a:gd name="connsiteX619" fmla="*/ 526923 w 1345310"/>
                <a:gd name="connsiteY619" fmla="*/ 149733 h 1147286"/>
                <a:gd name="connsiteX620" fmla="*/ 516827 w 1345310"/>
                <a:gd name="connsiteY620" fmla="*/ 143256 h 1147286"/>
                <a:gd name="connsiteX621" fmla="*/ 517588 w 1345310"/>
                <a:gd name="connsiteY621" fmla="*/ 137827 h 1147286"/>
                <a:gd name="connsiteX622" fmla="*/ 524161 w 1345310"/>
                <a:gd name="connsiteY622" fmla="*/ 125254 h 1147286"/>
                <a:gd name="connsiteX623" fmla="*/ 531781 w 1345310"/>
                <a:gd name="connsiteY623" fmla="*/ 124111 h 1147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Lst>
              <a:rect l="l" t="t" r="r" b="b"/>
              <a:pathLst>
                <a:path w="1345310" h="1147286">
                  <a:moveTo>
                    <a:pt x="531686" y="110966"/>
                  </a:moveTo>
                  <a:lnTo>
                    <a:pt x="535496" y="108394"/>
                  </a:lnTo>
                  <a:lnTo>
                    <a:pt x="534734" y="100489"/>
                  </a:lnTo>
                  <a:lnTo>
                    <a:pt x="539210" y="101441"/>
                  </a:lnTo>
                  <a:lnTo>
                    <a:pt x="547497" y="111442"/>
                  </a:lnTo>
                  <a:lnTo>
                    <a:pt x="546926" y="119824"/>
                  </a:lnTo>
                  <a:lnTo>
                    <a:pt x="551497" y="125730"/>
                  </a:lnTo>
                  <a:lnTo>
                    <a:pt x="544639" y="134969"/>
                  </a:lnTo>
                  <a:lnTo>
                    <a:pt x="543115" y="144494"/>
                  </a:lnTo>
                  <a:lnTo>
                    <a:pt x="531114" y="152781"/>
                  </a:lnTo>
                  <a:lnTo>
                    <a:pt x="539115" y="160782"/>
                  </a:lnTo>
                  <a:lnTo>
                    <a:pt x="537591" y="171831"/>
                  </a:lnTo>
                  <a:lnTo>
                    <a:pt x="543592" y="173736"/>
                  </a:lnTo>
                  <a:lnTo>
                    <a:pt x="556451" y="160877"/>
                  </a:lnTo>
                  <a:lnTo>
                    <a:pt x="567023" y="161639"/>
                  </a:lnTo>
                  <a:lnTo>
                    <a:pt x="571500" y="151066"/>
                  </a:lnTo>
                  <a:lnTo>
                    <a:pt x="582835" y="157734"/>
                  </a:lnTo>
                  <a:lnTo>
                    <a:pt x="584930" y="145161"/>
                  </a:lnTo>
                  <a:lnTo>
                    <a:pt x="580358" y="141446"/>
                  </a:lnTo>
                  <a:lnTo>
                    <a:pt x="590264" y="129445"/>
                  </a:lnTo>
                  <a:lnTo>
                    <a:pt x="601599" y="133255"/>
                  </a:lnTo>
                  <a:lnTo>
                    <a:pt x="613981" y="124587"/>
                  </a:lnTo>
                  <a:lnTo>
                    <a:pt x="613791" y="121825"/>
                  </a:lnTo>
                  <a:lnTo>
                    <a:pt x="616268" y="123063"/>
                  </a:lnTo>
                  <a:lnTo>
                    <a:pt x="612362" y="106680"/>
                  </a:lnTo>
                  <a:lnTo>
                    <a:pt x="599218" y="100584"/>
                  </a:lnTo>
                  <a:lnTo>
                    <a:pt x="596646" y="93154"/>
                  </a:lnTo>
                  <a:lnTo>
                    <a:pt x="599694" y="84106"/>
                  </a:lnTo>
                  <a:lnTo>
                    <a:pt x="594074" y="87058"/>
                  </a:lnTo>
                  <a:lnTo>
                    <a:pt x="597027" y="80010"/>
                  </a:lnTo>
                  <a:lnTo>
                    <a:pt x="587216" y="75914"/>
                  </a:lnTo>
                  <a:lnTo>
                    <a:pt x="589407" y="67056"/>
                  </a:lnTo>
                  <a:lnTo>
                    <a:pt x="581120" y="52768"/>
                  </a:lnTo>
                  <a:lnTo>
                    <a:pt x="587788" y="51721"/>
                  </a:lnTo>
                  <a:lnTo>
                    <a:pt x="591217" y="47149"/>
                  </a:lnTo>
                  <a:lnTo>
                    <a:pt x="605314" y="49721"/>
                  </a:lnTo>
                  <a:lnTo>
                    <a:pt x="610172" y="32766"/>
                  </a:lnTo>
                  <a:lnTo>
                    <a:pt x="637889" y="33814"/>
                  </a:lnTo>
                  <a:lnTo>
                    <a:pt x="631888" y="22384"/>
                  </a:lnTo>
                  <a:lnTo>
                    <a:pt x="642176" y="16669"/>
                  </a:lnTo>
                  <a:lnTo>
                    <a:pt x="646843" y="7239"/>
                  </a:lnTo>
                  <a:lnTo>
                    <a:pt x="653605" y="4000"/>
                  </a:lnTo>
                  <a:lnTo>
                    <a:pt x="660368" y="6191"/>
                  </a:lnTo>
                  <a:lnTo>
                    <a:pt x="666083" y="0"/>
                  </a:lnTo>
                  <a:lnTo>
                    <a:pt x="672941" y="3334"/>
                  </a:lnTo>
                  <a:lnTo>
                    <a:pt x="676847" y="17335"/>
                  </a:lnTo>
                  <a:lnTo>
                    <a:pt x="692087" y="20098"/>
                  </a:lnTo>
                  <a:lnTo>
                    <a:pt x="694277" y="28765"/>
                  </a:lnTo>
                  <a:lnTo>
                    <a:pt x="699421" y="32290"/>
                  </a:lnTo>
                  <a:lnTo>
                    <a:pt x="693992" y="37243"/>
                  </a:lnTo>
                  <a:lnTo>
                    <a:pt x="697611" y="44958"/>
                  </a:lnTo>
                  <a:lnTo>
                    <a:pt x="693230" y="51149"/>
                  </a:lnTo>
                  <a:lnTo>
                    <a:pt x="700754" y="60007"/>
                  </a:lnTo>
                  <a:lnTo>
                    <a:pt x="697325" y="73057"/>
                  </a:lnTo>
                  <a:lnTo>
                    <a:pt x="721043" y="82677"/>
                  </a:lnTo>
                  <a:lnTo>
                    <a:pt x="730948" y="81629"/>
                  </a:lnTo>
                  <a:lnTo>
                    <a:pt x="734854" y="74200"/>
                  </a:lnTo>
                  <a:lnTo>
                    <a:pt x="739902" y="73057"/>
                  </a:lnTo>
                  <a:lnTo>
                    <a:pt x="742855" y="77533"/>
                  </a:lnTo>
                  <a:lnTo>
                    <a:pt x="737140" y="84201"/>
                  </a:lnTo>
                  <a:lnTo>
                    <a:pt x="739426" y="91726"/>
                  </a:lnTo>
                  <a:lnTo>
                    <a:pt x="744093" y="93059"/>
                  </a:lnTo>
                  <a:lnTo>
                    <a:pt x="749808" y="87058"/>
                  </a:lnTo>
                  <a:lnTo>
                    <a:pt x="771430" y="94869"/>
                  </a:lnTo>
                  <a:lnTo>
                    <a:pt x="804863" y="90868"/>
                  </a:lnTo>
                  <a:lnTo>
                    <a:pt x="819722" y="102013"/>
                  </a:lnTo>
                  <a:lnTo>
                    <a:pt x="818007" y="111919"/>
                  </a:lnTo>
                  <a:lnTo>
                    <a:pt x="825722" y="131826"/>
                  </a:lnTo>
                  <a:lnTo>
                    <a:pt x="831437" y="133159"/>
                  </a:lnTo>
                  <a:lnTo>
                    <a:pt x="834866" y="141637"/>
                  </a:lnTo>
                  <a:lnTo>
                    <a:pt x="844296" y="139922"/>
                  </a:lnTo>
                  <a:lnTo>
                    <a:pt x="851059" y="143542"/>
                  </a:lnTo>
                  <a:lnTo>
                    <a:pt x="847630" y="148685"/>
                  </a:lnTo>
                  <a:lnTo>
                    <a:pt x="836105" y="146209"/>
                  </a:lnTo>
                  <a:lnTo>
                    <a:pt x="844772" y="173641"/>
                  </a:lnTo>
                  <a:lnTo>
                    <a:pt x="839724" y="183261"/>
                  </a:lnTo>
                  <a:lnTo>
                    <a:pt x="850678" y="187166"/>
                  </a:lnTo>
                  <a:lnTo>
                    <a:pt x="845439" y="190119"/>
                  </a:lnTo>
                  <a:lnTo>
                    <a:pt x="843439" y="197358"/>
                  </a:lnTo>
                  <a:lnTo>
                    <a:pt x="833914" y="197834"/>
                  </a:lnTo>
                  <a:lnTo>
                    <a:pt x="832390" y="205645"/>
                  </a:lnTo>
                  <a:lnTo>
                    <a:pt x="835723" y="213550"/>
                  </a:lnTo>
                  <a:lnTo>
                    <a:pt x="842201" y="214979"/>
                  </a:lnTo>
                  <a:lnTo>
                    <a:pt x="854107" y="225171"/>
                  </a:lnTo>
                  <a:lnTo>
                    <a:pt x="867918" y="227838"/>
                  </a:lnTo>
                  <a:lnTo>
                    <a:pt x="875824" y="237363"/>
                  </a:lnTo>
                  <a:lnTo>
                    <a:pt x="883158" y="235744"/>
                  </a:lnTo>
                  <a:lnTo>
                    <a:pt x="888016" y="240982"/>
                  </a:lnTo>
                  <a:lnTo>
                    <a:pt x="899351" y="237649"/>
                  </a:lnTo>
                  <a:lnTo>
                    <a:pt x="905828" y="246697"/>
                  </a:lnTo>
                  <a:lnTo>
                    <a:pt x="924687" y="239839"/>
                  </a:lnTo>
                  <a:lnTo>
                    <a:pt x="933640" y="247364"/>
                  </a:lnTo>
                  <a:lnTo>
                    <a:pt x="943261" y="243745"/>
                  </a:lnTo>
                  <a:lnTo>
                    <a:pt x="946880" y="237172"/>
                  </a:lnTo>
                  <a:lnTo>
                    <a:pt x="954119" y="238887"/>
                  </a:lnTo>
                  <a:lnTo>
                    <a:pt x="974503" y="226695"/>
                  </a:lnTo>
                  <a:lnTo>
                    <a:pt x="965359" y="207359"/>
                  </a:lnTo>
                  <a:lnTo>
                    <a:pt x="972407" y="199739"/>
                  </a:lnTo>
                  <a:lnTo>
                    <a:pt x="979551" y="202311"/>
                  </a:lnTo>
                  <a:lnTo>
                    <a:pt x="979551" y="202311"/>
                  </a:lnTo>
                  <a:lnTo>
                    <a:pt x="986695" y="227171"/>
                  </a:lnTo>
                  <a:lnTo>
                    <a:pt x="991267" y="232315"/>
                  </a:lnTo>
                  <a:lnTo>
                    <a:pt x="1010126" y="222409"/>
                  </a:lnTo>
                  <a:lnTo>
                    <a:pt x="1014984" y="225076"/>
                  </a:lnTo>
                  <a:lnTo>
                    <a:pt x="1018985" y="214979"/>
                  </a:lnTo>
                  <a:lnTo>
                    <a:pt x="1035368" y="211264"/>
                  </a:lnTo>
                  <a:lnTo>
                    <a:pt x="1040987" y="213741"/>
                  </a:lnTo>
                  <a:lnTo>
                    <a:pt x="1045369" y="208312"/>
                  </a:lnTo>
                  <a:lnTo>
                    <a:pt x="1051370" y="215837"/>
                  </a:lnTo>
                  <a:lnTo>
                    <a:pt x="1047560" y="222409"/>
                  </a:lnTo>
                  <a:lnTo>
                    <a:pt x="1053656" y="228505"/>
                  </a:lnTo>
                  <a:lnTo>
                    <a:pt x="1072801" y="236887"/>
                  </a:lnTo>
                  <a:lnTo>
                    <a:pt x="1081469" y="236887"/>
                  </a:lnTo>
                  <a:lnTo>
                    <a:pt x="1090041" y="244221"/>
                  </a:lnTo>
                  <a:lnTo>
                    <a:pt x="1094804" y="238792"/>
                  </a:lnTo>
                  <a:lnTo>
                    <a:pt x="1113377" y="237554"/>
                  </a:lnTo>
                  <a:lnTo>
                    <a:pt x="1129094" y="227457"/>
                  </a:lnTo>
                  <a:lnTo>
                    <a:pt x="1133665" y="227552"/>
                  </a:lnTo>
                  <a:lnTo>
                    <a:pt x="1133951" y="233934"/>
                  </a:lnTo>
                  <a:lnTo>
                    <a:pt x="1143000" y="229171"/>
                  </a:lnTo>
                  <a:lnTo>
                    <a:pt x="1150811" y="232219"/>
                  </a:lnTo>
                  <a:lnTo>
                    <a:pt x="1162431" y="228886"/>
                  </a:lnTo>
                  <a:lnTo>
                    <a:pt x="1167670" y="230791"/>
                  </a:lnTo>
                  <a:lnTo>
                    <a:pt x="1167479" y="235172"/>
                  </a:lnTo>
                  <a:lnTo>
                    <a:pt x="1172051" y="239173"/>
                  </a:lnTo>
                  <a:lnTo>
                    <a:pt x="1170337" y="256222"/>
                  </a:lnTo>
                  <a:lnTo>
                    <a:pt x="1187863" y="272320"/>
                  </a:lnTo>
                  <a:lnTo>
                    <a:pt x="1192721" y="273653"/>
                  </a:lnTo>
                  <a:lnTo>
                    <a:pt x="1196435" y="262985"/>
                  </a:lnTo>
                  <a:lnTo>
                    <a:pt x="1205579" y="254889"/>
                  </a:lnTo>
                  <a:lnTo>
                    <a:pt x="1211771" y="255746"/>
                  </a:lnTo>
                  <a:lnTo>
                    <a:pt x="1214819" y="272034"/>
                  </a:lnTo>
                  <a:lnTo>
                    <a:pt x="1219010" y="271081"/>
                  </a:lnTo>
                  <a:lnTo>
                    <a:pt x="1223296" y="277082"/>
                  </a:lnTo>
                  <a:lnTo>
                    <a:pt x="1232154" y="272987"/>
                  </a:lnTo>
                  <a:lnTo>
                    <a:pt x="1239393" y="274510"/>
                  </a:lnTo>
                  <a:lnTo>
                    <a:pt x="1245775" y="285179"/>
                  </a:lnTo>
                  <a:lnTo>
                    <a:pt x="1251585" y="285274"/>
                  </a:lnTo>
                  <a:lnTo>
                    <a:pt x="1262539" y="302038"/>
                  </a:lnTo>
                  <a:lnTo>
                    <a:pt x="1269111" y="302514"/>
                  </a:lnTo>
                  <a:lnTo>
                    <a:pt x="1277779" y="310515"/>
                  </a:lnTo>
                  <a:lnTo>
                    <a:pt x="1282732" y="306419"/>
                  </a:lnTo>
                  <a:lnTo>
                    <a:pt x="1283589" y="300133"/>
                  </a:lnTo>
                  <a:lnTo>
                    <a:pt x="1289685" y="297561"/>
                  </a:lnTo>
                  <a:lnTo>
                    <a:pt x="1296638" y="300133"/>
                  </a:lnTo>
                  <a:lnTo>
                    <a:pt x="1299591" y="297085"/>
                  </a:lnTo>
                  <a:lnTo>
                    <a:pt x="1303211" y="299275"/>
                  </a:lnTo>
                  <a:lnTo>
                    <a:pt x="1309211" y="292132"/>
                  </a:lnTo>
                  <a:lnTo>
                    <a:pt x="1319879" y="297466"/>
                  </a:lnTo>
                  <a:lnTo>
                    <a:pt x="1322737" y="294227"/>
                  </a:lnTo>
                  <a:lnTo>
                    <a:pt x="1338358" y="293084"/>
                  </a:lnTo>
                  <a:lnTo>
                    <a:pt x="1342930" y="301562"/>
                  </a:lnTo>
                  <a:lnTo>
                    <a:pt x="1342930" y="301562"/>
                  </a:lnTo>
                  <a:lnTo>
                    <a:pt x="1339024" y="304705"/>
                  </a:lnTo>
                  <a:lnTo>
                    <a:pt x="1329785" y="302514"/>
                  </a:lnTo>
                  <a:lnTo>
                    <a:pt x="1325975" y="304895"/>
                  </a:lnTo>
                  <a:lnTo>
                    <a:pt x="1325594" y="309848"/>
                  </a:lnTo>
                  <a:lnTo>
                    <a:pt x="1330452" y="311658"/>
                  </a:lnTo>
                  <a:lnTo>
                    <a:pt x="1334453" y="321564"/>
                  </a:lnTo>
                  <a:lnTo>
                    <a:pt x="1322165" y="320516"/>
                  </a:lnTo>
                  <a:lnTo>
                    <a:pt x="1323594" y="324421"/>
                  </a:lnTo>
                  <a:lnTo>
                    <a:pt x="1320546" y="328136"/>
                  </a:lnTo>
                  <a:lnTo>
                    <a:pt x="1324547" y="332994"/>
                  </a:lnTo>
                  <a:lnTo>
                    <a:pt x="1316736" y="331851"/>
                  </a:lnTo>
                  <a:lnTo>
                    <a:pt x="1312450" y="335661"/>
                  </a:lnTo>
                  <a:lnTo>
                    <a:pt x="1322927" y="350710"/>
                  </a:lnTo>
                  <a:lnTo>
                    <a:pt x="1335881" y="357854"/>
                  </a:lnTo>
                  <a:lnTo>
                    <a:pt x="1335119" y="361474"/>
                  </a:lnTo>
                  <a:lnTo>
                    <a:pt x="1340453" y="360997"/>
                  </a:lnTo>
                  <a:lnTo>
                    <a:pt x="1344454" y="364998"/>
                  </a:lnTo>
                  <a:lnTo>
                    <a:pt x="1342073" y="368998"/>
                  </a:lnTo>
                  <a:lnTo>
                    <a:pt x="1345311" y="377095"/>
                  </a:lnTo>
                  <a:lnTo>
                    <a:pt x="1338167" y="381286"/>
                  </a:lnTo>
                  <a:lnTo>
                    <a:pt x="1338453" y="384429"/>
                  </a:lnTo>
                  <a:lnTo>
                    <a:pt x="1332548" y="383000"/>
                  </a:lnTo>
                  <a:lnTo>
                    <a:pt x="1320165" y="400240"/>
                  </a:lnTo>
                  <a:lnTo>
                    <a:pt x="1304163" y="402336"/>
                  </a:lnTo>
                  <a:lnTo>
                    <a:pt x="1307878" y="406717"/>
                  </a:lnTo>
                  <a:lnTo>
                    <a:pt x="1306068" y="414528"/>
                  </a:lnTo>
                  <a:lnTo>
                    <a:pt x="1299401" y="419195"/>
                  </a:lnTo>
                  <a:lnTo>
                    <a:pt x="1302544" y="425196"/>
                  </a:lnTo>
                  <a:lnTo>
                    <a:pt x="1283875" y="436912"/>
                  </a:lnTo>
                  <a:lnTo>
                    <a:pt x="1283780" y="440912"/>
                  </a:lnTo>
                  <a:lnTo>
                    <a:pt x="1291209" y="442341"/>
                  </a:lnTo>
                  <a:lnTo>
                    <a:pt x="1282065" y="456343"/>
                  </a:lnTo>
                  <a:lnTo>
                    <a:pt x="1287399" y="464534"/>
                  </a:lnTo>
                  <a:lnTo>
                    <a:pt x="1273969" y="474440"/>
                  </a:lnTo>
                  <a:lnTo>
                    <a:pt x="1273016" y="482346"/>
                  </a:lnTo>
                  <a:lnTo>
                    <a:pt x="1278350" y="484918"/>
                  </a:lnTo>
                  <a:lnTo>
                    <a:pt x="1265301" y="498729"/>
                  </a:lnTo>
                  <a:lnTo>
                    <a:pt x="1252347" y="497776"/>
                  </a:lnTo>
                  <a:lnTo>
                    <a:pt x="1246823" y="487871"/>
                  </a:lnTo>
                  <a:lnTo>
                    <a:pt x="1237107" y="497967"/>
                  </a:lnTo>
                  <a:lnTo>
                    <a:pt x="1230439" y="492538"/>
                  </a:lnTo>
                  <a:lnTo>
                    <a:pt x="1221772" y="494157"/>
                  </a:lnTo>
                  <a:lnTo>
                    <a:pt x="1211199" y="507682"/>
                  </a:lnTo>
                  <a:lnTo>
                    <a:pt x="1221581" y="522256"/>
                  </a:lnTo>
                  <a:lnTo>
                    <a:pt x="1206437" y="542163"/>
                  </a:lnTo>
                  <a:lnTo>
                    <a:pt x="1203579" y="554069"/>
                  </a:lnTo>
                  <a:lnTo>
                    <a:pt x="1193959" y="565309"/>
                  </a:lnTo>
                  <a:lnTo>
                    <a:pt x="1188053" y="579501"/>
                  </a:lnTo>
                  <a:lnTo>
                    <a:pt x="1168908" y="602742"/>
                  </a:lnTo>
                  <a:lnTo>
                    <a:pt x="1162622" y="605790"/>
                  </a:lnTo>
                  <a:lnTo>
                    <a:pt x="1157097" y="599313"/>
                  </a:lnTo>
                  <a:lnTo>
                    <a:pt x="1151192" y="606171"/>
                  </a:lnTo>
                  <a:lnTo>
                    <a:pt x="1130046" y="606838"/>
                  </a:lnTo>
                  <a:lnTo>
                    <a:pt x="1114139" y="580072"/>
                  </a:lnTo>
                  <a:lnTo>
                    <a:pt x="1117092" y="573596"/>
                  </a:lnTo>
                  <a:lnTo>
                    <a:pt x="1107757" y="568547"/>
                  </a:lnTo>
                  <a:lnTo>
                    <a:pt x="1093661" y="569976"/>
                  </a:lnTo>
                  <a:lnTo>
                    <a:pt x="1091565" y="576358"/>
                  </a:lnTo>
                  <a:lnTo>
                    <a:pt x="1076325" y="578263"/>
                  </a:lnTo>
                  <a:lnTo>
                    <a:pt x="1075087" y="582739"/>
                  </a:lnTo>
                  <a:lnTo>
                    <a:pt x="1068705" y="585121"/>
                  </a:lnTo>
                  <a:lnTo>
                    <a:pt x="1057085" y="566738"/>
                  </a:lnTo>
                  <a:lnTo>
                    <a:pt x="1026890" y="554164"/>
                  </a:lnTo>
                  <a:lnTo>
                    <a:pt x="1021366" y="556546"/>
                  </a:lnTo>
                  <a:lnTo>
                    <a:pt x="1019175" y="550831"/>
                  </a:lnTo>
                  <a:lnTo>
                    <a:pt x="1008793" y="561022"/>
                  </a:lnTo>
                  <a:lnTo>
                    <a:pt x="1005554" y="568833"/>
                  </a:lnTo>
                  <a:lnTo>
                    <a:pt x="1007269" y="575405"/>
                  </a:lnTo>
                  <a:lnTo>
                    <a:pt x="994315" y="572738"/>
                  </a:lnTo>
                  <a:lnTo>
                    <a:pt x="998506" y="581977"/>
                  </a:lnTo>
                  <a:lnTo>
                    <a:pt x="984313" y="586930"/>
                  </a:lnTo>
                  <a:lnTo>
                    <a:pt x="1002697" y="605123"/>
                  </a:lnTo>
                  <a:lnTo>
                    <a:pt x="1008983" y="607123"/>
                  </a:lnTo>
                  <a:lnTo>
                    <a:pt x="1005269" y="621030"/>
                  </a:lnTo>
                  <a:lnTo>
                    <a:pt x="1007173" y="630841"/>
                  </a:lnTo>
                  <a:lnTo>
                    <a:pt x="992981" y="633793"/>
                  </a:lnTo>
                  <a:lnTo>
                    <a:pt x="987647" y="647795"/>
                  </a:lnTo>
                  <a:lnTo>
                    <a:pt x="982313" y="651796"/>
                  </a:lnTo>
                  <a:lnTo>
                    <a:pt x="977455" y="649700"/>
                  </a:lnTo>
                  <a:lnTo>
                    <a:pt x="976408" y="655606"/>
                  </a:lnTo>
                  <a:lnTo>
                    <a:pt x="969550" y="654844"/>
                  </a:lnTo>
                  <a:lnTo>
                    <a:pt x="960596" y="667322"/>
                  </a:lnTo>
                  <a:lnTo>
                    <a:pt x="957358" y="665416"/>
                  </a:lnTo>
                  <a:lnTo>
                    <a:pt x="954596" y="674370"/>
                  </a:lnTo>
                  <a:lnTo>
                    <a:pt x="958405" y="687419"/>
                  </a:lnTo>
                  <a:lnTo>
                    <a:pt x="965930" y="686752"/>
                  </a:lnTo>
                  <a:lnTo>
                    <a:pt x="965454" y="690277"/>
                  </a:lnTo>
                  <a:lnTo>
                    <a:pt x="971836" y="692848"/>
                  </a:lnTo>
                  <a:lnTo>
                    <a:pt x="969836" y="701230"/>
                  </a:lnTo>
                  <a:lnTo>
                    <a:pt x="970883" y="704850"/>
                  </a:lnTo>
                  <a:lnTo>
                    <a:pt x="975265" y="704564"/>
                  </a:lnTo>
                  <a:lnTo>
                    <a:pt x="974503" y="708660"/>
                  </a:lnTo>
                  <a:lnTo>
                    <a:pt x="996220" y="710946"/>
                  </a:lnTo>
                  <a:lnTo>
                    <a:pt x="998220" y="713899"/>
                  </a:lnTo>
                  <a:lnTo>
                    <a:pt x="1003173" y="708946"/>
                  </a:lnTo>
                  <a:lnTo>
                    <a:pt x="1008697" y="730377"/>
                  </a:lnTo>
                  <a:lnTo>
                    <a:pt x="1006221" y="734377"/>
                  </a:lnTo>
                  <a:lnTo>
                    <a:pt x="1011174" y="738854"/>
                  </a:lnTo>
                  <a:lnTo>
                    <a:pt x="1009460" y="742188"/>
                  </a:lnTo>
                  <a:lnTo>
                    <a:pt x="1016222" y="756666"/>
                  </a:lnTo>
                  <a:lnTo>
                    <a:pt x="1025747" y="758095"/>
                  </a:lnTo>
                  <a:lnTo>
                    <a:pt x="1028224" y="761905"/>
                  </a:lnTo>
                  <a:lnTo>
                    <a:pt x="1038225" y="750951"/>
                  </a:lnTo>
                  <a:lnTo>
                    <a:pt x="1045464" y="755237"/>
                  </a:lnTo>
                  <a:lnTo>
                    <a:pt x="1045750" y="761047"/>
                  </a:lnTo>
                  <a:lnTo>
                    <a:pt x="1066038" y="762762"/>
                  </a:lnTo>
                  <a:lnTo>
                    <a:pt x="1071086" y="769334"/>
                  </a:lnTo>
                  <a:lnTo>
                    <a:pt x="1070324" y="776954"/>
                  </a:lnTo>
                  <a:lnTo>
                    <a:pt x="1076706" y="797052"/>
                  </a:lnTo>
                  <a:lnTo>
                    <a:pt x="1080516" y="798100"/>
                  </a:lnTo>
                  <a:lnTo>
                    <a:pt x="1079945" y="809054"/>
                  </a:lnTo>
                  <a:lnTo>
                    <a:pt x="1085279" y="812768"/>
                  </a:lnTo>
                  <a:lnTo>
                    <a:pt x="1085279" y="812768"/>
                  </a:lnTo>
                  <a:lnTo>
                    <a:pt x="1085183" y="819340"/>
                  </a:lnTo>
                  <a:lnTo>
                    <a:pt x="1078516" y="817626"/>
                  </a:lnTo>
                  <a:lnTo>
                    <a:pt x="1074611" y="811435"/>
                  </a:lnTo>
                  <a:lnTo>
                    <a:pt x="1062419" y="805339"/>
                  </a:lnTo>
                  <a:lnTo>
                    <a:pt x="1059561" y="797909"/>
                  </a:lnTo>
                  <a:lnTo>
                    <a:pt x="1053274" y="798862"/>
                  </a:lnTo>
                  <a:lnTo>
                    <a:pt x="1036606" y="782098"/>
                  </a:lnTo>
                  <a:lnTo>
                    <a:pt x="1026700" y="795052"/>
                  </a:lnTo>
                  <a:lnTo>
                    <a:pt x="1027081" y="802957"/>
                  </a:lnTo>
                  <a:lnTo>
                    <a:pt x="1011746" y="803910"/>
                  </a:lnTo>
                  <a:lnTo>
                    <a:pt x="1008507" y="801243"/>
                  </a:lnTo>
                  <a:lnTo>
                    <a:pt x="1002982" y="803910"/>
                  </a:lnTo>
                  <a:lnTo>
                    <a:pt x="994315" y="818579"/>
                  </a:lnTo>
                  <a:lnTo>
                    <a:pt x="996601" y="841819"/>
                  </a:lnTo>
                  <a:lnTo>
                    <a:pt x="1007078" y="847915"/>
                  </a:lnTo>
                  <a:lnTo>
                    <a:pt x="1013174" y="839248"/>
                  </a:lnTo>
                  <a:lnTo>
                    <a:pt x="1018032" y="842867"/>
                  </a:lnTo>
                  <a:lnTo>
                    <a:pt x="1026319" y="851154"/>
                  </a:lnTo>
                  <a:lnTo>
                    <a:pt x="1023556" y="862013"/>
                  </a:lnTo>
                  <a:lnTo>
                    <a:pt x="1025843" y="867537"/>
                  </a:lnTo>
                  <a:lnTo>
                    <a:pt x="1034224" y="865346"/>
                  </a:lnTo>
                  <a:lnTo>
                    <a:pt x="1043464" y="870013"/>
                  </a:lnTo>
                  <a:lnTo>
                    <a:pt x="1044893" y="865346"/>
                  </a:lnTo>
                  <a:lnTo>
                    <a:pt x="1057847" y="862108"/>
                  </a:lnTo>
                  <a:lnTo>
                    <a:pt x="1069657" y="871728"/>
                  </a:lnTo>
                  <a:lnTo>
                    <a:pt x="1070896" y="882396"/>
                  </a:lnTo>
                  <a:lnTo>
                    <a:pt x="1078516" y="888111"/>
                  </a:lnTo>
                  <a:lnTo>
                    <a:pt x="1076515" y="896969"/>
                  </a:lnTo>
                  <a:lnTo>
                    <a:pt x="1080326" y="901255"/>
                  </a:lnTo>
                  <a:lnTo>
                    <a:pt x="1080230" y="908494"/>
                  </a:lnTo>
                  <a:lnTo>
                    <a:pt x="1063276" y="917638"/>
                  </a:lnTo>
                  <a:lnTo>
                    <a:pt x="1049179" y="914209"/>
                  </a:lnTo>
                  <a:lnTo>
                    <a:pt x="1042606" y="918591"/>
                  </a:lnTo>
                  <a:lnTo>
                    <a:pt x="1025176" y="919639"/>
                  </a:lnTo>
                  <a:lnTo>
                    <a:pt x="1021556" y="923639"/>
                  </a:lnTo>
                  <a:lnTo>
                    <a:pt x="1007364" y="924020"/>
                  </a:lnTo>
                  <a:lnTo>
                    <a:pt x="1005078" y="927925"/>
                  </a:lnTo>
                  <a:lnTo>
                    <a:pt x="995934" y="930783"/>
                  </a:lnTo>
                  <a:lnTo>
                    <a:pt x="991553" y="922877"/>
                  </a:lnTo>
                  <a:lnTo>
                    <a:pt x="978027" y="915067"/>
                  </a:lnTo>
                  <a:lnTo>
                    <a:pt x="967645" y="916496"/>
                  </a:lnTo>
                  <a:lnTo>
                    <a:pt x="956120" y="924211"/>
                  </a:lnTo>
                  <a:lnTo>
                    <a:pt x="956120" y="924211"/>
                  </a:lnTo>
                  <a:lnTo>
                    <a:pt x="953643" y="913733"/>
                  </a:lnTo>
                  <a:lnTo>
                    <a:pt x="957167" y="909638"/>
                  </a:lnTo>
                  <a:lnTo>
                    <a:pt x="950214" y="908018"/>
                  </a:lnTo>
                  <a:lnTo>
                    <a:pt x="948023" y="900017"/>
                  </a:lnTo>
                  <a:lnTo>
                    <a:pt x="953548" y="894112"/>
                  </a:lnTo>
                  <a:lnTo>
                    <a:pt x="951833" y="884872"/>
                  </a:lnTo>
                  <a:lnTo>
                    <a:pt x="943261" y="885825"/>
                  </a:lnTo>
                  <a:lnTo>
                    <a:pt x="941832" y="876014"/>
                  </a:lnTo>
                  <a:lnTo>
                    <a:pt x="925354" y="871442"/>
                  </a:lnTo>
                  <a:lnTo>
                    <a:pt x="916781" y="876300"/>
                  </a:lnTo>
                  <a:lnTo>
                    <a:pt x="904970" y="896779"/>
                  </a:lnTo>
                  <a:lnTo>
                    <a:pt x="886968" y="898398"/>
                  </a:lnTo>
                  <a:lnTo>
                    <a:pt x="869252" y="905637"/>
                  </a:lnTo>
                  <a:lnTo>
                    <a:pt x="860107" y="900303"/>
                  </a:lnTo>
                  <a:lnTo>
                    <a:pt x="836200" y="878300"/>
                  </a:lnTo>
                  <a:lnTo>
                    <a:pt x="845915" y="876490"/>
                  </a:lnTo>
                  <a:lnTo>
                    <a:pt x="846487" y="871252"/>
                  </a:lnTo>
                  <a:lnTo>
                    <a:pt x="852392" y="868394"/>
                  </a:lnTo>
                  <a:lnTo>
                    <a:pt x="854393" y="860298"/>
                  </a:lnTo>
                  <a:lnTo>
                    <a:pt x="849344" y="861250"/>
                  </a:lnTo>
                  <a:lnTo>
                    <a:pt x="847344" y="858012"/>
                  </a:lnTo>
                  <a:lnTo>
                    <a:pt x="854488" y="850773"/>
                  </a:lnTo>
                  <a:lnTo>
                    <a:pt x="852964" y="847630"/>
                  </a:lnTo>
                  <a:lnTo>
                    <a:pt x="847154" y="847725"/>
                  </a:lnTo>
                  <a:lnTo>
                    <a:pt x="844201" y="839152"/>
                  </a:lnTo>
                  <a:lnTo>
                    <a:pt x="835152" y="840867"/>
                  </a:lnTo>
                  <a:lnTo>
                    <a:pt x="830104" y="830961"/>
                  </a:lnTo>
                  <a:lnTo>
                    <a:pt x="829151" y="812578"/>
                  </a:lnTo>
                  <a:lnTo>
                    <a:pt x="842010" y="808482"/>
                  </a:lnTo>
                  <a:lnTo>
                    <a:pt x="849916" y="798957"/>
                  </a:lnTo>
                  <a:lnTo>
                    <a:pt x="842963" y="796671"/>
                  </a:lnTo>
                  <a:lnTo>
                    <a:pt x="836200" y="800005"/>
                  </a:lnTo>
                  <a:lnTo>
                    <a:pt x="828961" y="793718"/>
                  </a:lnTo>
                  <a:lnTo>
                    <a:pt x="827437" y="796957"/>
                  </a:lnTo>
                  <a:lnTo>
                    <a:pt x="815149" y="797719"/>
                  </a:lnTo>
                  <a:lnTo>
                    <a:pt x="811149" y="801910"/>
                  </a:lnTo>
                  <a:lnTo>
                    <a:pt x="804958" y="799147"/>
                  </a:lnTo>
                  <a:lnTo>
                    <a:pt x="793528" y="802481"/>
                  </a:lnTo>
                  <a:lnTo>
                    <a:pt x="784955" y="799814"/>
                  </a:lnTo>
                  <a:lnTo>
                    <a:pt x="783146" y="793051"/>
                  </a:lnTo>
                  <a:lnTo>
                    <a:pt x="780669" y="793813"/>
                  </a:lnTo>
                  <a:lnTo>
                    <a:pt x="779526" y="804386"/>
                  </a:lnTo>
                  <a:lnTo>
                    <a:pt x="773430" y="813625"/>
                  </a:lnTo>
                  <a:lnTo>
                    <a:pt x="781717" y="831056"/>
                  </a:lnTo>
                  <a:lnTo>
                    <a:pt x="783241" y="843248"/>
                  </a:lnTo>
                  <a:lnTo>
                    <a:pt x="764477" y="856869"/>
                  </a:lnTo>
                  <a:lnTo>
                    <a:pt x="755332" y="849058"/>
                  </a:lnTo>
                  <a:lnTo>
                    <a:pt x="733139" y="867442"/>
                  </a:lnTo>
                  <a:lnTo>
                    <a:pt x="732282" y="880967"/>
                  </a:lnTo>
                  <a:lnTo>
                    <a:pt x="737902" y="880586"/>
                  </a:lnTo>
                  <a:lnTo>
                    <a:pt x="739997" y="888778"/>
                  </a:lnTo>
                  <a:lnTo>
                    <a:pt x="746665" y="887825"/>
                  </a:lnTo>
                  <a:lnTo>
                    <a:pt x="739902" y="895731"/>
                  </a:lnTo>
                  <a:lnTo>
                    <a:pt x="738378" y="909828"/>
                  </a:lnTo>
                  <a:lnTo>
                    <a:pt x="712280" y="934593"/>
                  </a:lnTo>
                  <a:lnTo>
                    <a:pt x="713804" y="942880"/>
                  </a:lnTo>
                  <a:lnTo>
                    <a:pt x="706088" y="942594"/>
                  </a:lnTo>
                  <a:lnTo>
                    <a:pt x="695706" y="962597"/>
                  </a:lnTo>
                  <a:lnTo>
                    <a:pt x="685419" y="964121"/>
                  </a:lnTo>
                  <a:lnTo>
                    <a:pt x="677513" y="969550"/>
                  </a:lnTo>
                  <a:lnTo>
                    <a:pt x="672084" y="963454"/>
                  </a:lnTo>
                  <a:lnTo>
                    <a:pt x="665036" y="979075"/>
                  </a:lnTo>
                  <a:lnTo>
                    <a:pt x="668084" y="1003078"/>
                  </a:lnTo>
                  <a:lnTo>
                    <a:pt x="663321" y="1015555"/>
                  </a:lnTo>
                  <a:lnTo>
                    <a:pt x="666560" y="1031176"/>
                  </a:lnTo>
                  <a:lnTo>
                    <a:pt x="676751" y="1046797"/>
                  </a:lnTo>
                  <a:lnTo>
                    <a:pt x="681895" y="1064990"/>
                  </a:lnTo>
                  <a:lnTo>
                    <a:pt x="681228" y="1074706"/>
                  </a:lnTo>
                  <a:lnTo>
                    <a:pt x="685990" y="1081754"/>
                  </a:lnTo>
                  <a:lnTo>
                    <a:pt x="681895" y="1088422"/>
                  </a:lnTo>
                  <a:lnTo>
                    <a:pt x="678180" y="1088707"/>
                  </a:lnTo>
                  <a:lnTo>
                    <a:pt x="677037" y="1106519"/>
                  </a:lnTo>
                  <a:lnTo>
                    <a:pt x="666369" y="1107757"/>
                  </a:lnTo>
                  <a:lnTo>
                    <a:pt x="663988" y="1104709"/>
                  </a:lnTo>
                  <a:lnTo>
                    <a:pt x="660368" y="1110139"/>
                  </a:lnTo>
                  <a:lnTo>
                    <a:pt x="648272" y="1116425"/>
                  </a:lnTo>
                  <a:lnTo>
                    <a:pt x="644557" y="1124140"/>
                  </a:lnTo>
                  <a:lnTo>
                    <a:pt x="639128" y="1125474"/>
                  </a:lnTo>
                  <a:lnTo>
                    <a:pt x="630936" y="1119854"/>
                  </a:lnTo>
                  <a:lnTo>
                    <a:pt x="634270" y="1108329"/>
                  </a:lnTo>
                  <a:lnTo>
                    <a:pt x="625316" y="1104614"/>
                  </a:lnTo>
                  <a:lnTo>
                    <a:pt x="622554" y="1108519"/>
                  </a:lnTo>
                  <a:lnTo>
                    <a:pt x="604933" y="1114044"/>
                  </a:lnTo>
                  <a:lnTo>
                    <a:pt x="598170" y="1121759"/>
                  </a:lnTo>
                  <a:lnTo>
                    <a:pt x="589121" y="1123950"/>
                  </a:lnTo>
                  <a:lnTo>
                    <a:pt x="570357" y="1144048"/>
                  </a:lnTo>
                  <a:lnTo>
                    <a:pt x="560546" y="1140238"/>
                  </a:lnTo>
                  <a:lnTo>
                    <a:pt x="553307" y="1141857"/>
                  </a:lnTo>
                  <a:lnTo>
                    <a:pt x="549688" y="1138523"/>
                  </a:lnTo>
                  <a:lnTo>
                    <a:pt x="539115" y="1147286"/>
                  </a:lnTo>
                  <a:lnTo>
                    <a:pt x="534638" y="1131951"/>
                  </a:lnTo>
                  <a:lnTo>
                    <a:pt x="527495" y="1124522"/>
                  </a:lnTo>
                  <a:lnTo>
                    <a:pt x="521398" y="1120997"/>
                  </a:lnTo>
                  <a:lnTo>
                    <a:pt x="512826" y="1125379"/>
                  </a:lnTo>
                  <a:lnTo>
                    <a:pt x="509397" y="1115663"/>
                  </a:lnTo>
                  <a:lnTo>
                    <a:pt x="512350" y="1111472"/>
                  </a:lnTo>
                  <a:lnTo>
                    <a:pt x="517493" y="1112139"/>
                  </a:lnTo>
                  <a:lnTo>
                    <a:pt x="514921" y="1100233"/>
                  </a:lnTo>
                  <a:lnTo>
                    <a:pt x="486061" y="1078992"/>
                  </a:lnTo>
                  <a:lnTo>
                    <a:pt x="486061" y="1073563"/>
                  </a:lnTo>
                  <a:lnTo>
                    <a:pt x="494443" y="1072229"/>
                  </a:lnTo>
                  <a:lnTo>
                    <a:pt x="496919" y="1063181"/>
                  </a:lnTo>
                  <a:lnTo>
                    <a:pt x="493205" y="1058989"/>
                  </a:lnTo>
                  <a:lnTo>
                    <a:pt x="500444" y="1051084"/>
                  </a:lnTo>
                  <a:lnTo>
                    <a:pt x="492919" y="1048607"/>
                  </a:lnTo>
                  <a:lnTo>
                    <a:pt x="493967" y="1055180"/>
                  </a:lnTo>
                  <a:lnTo>
                    <a:pt x="485775" y="1056704"/>
                  </a:lnTo>
                  <a:lnTo>
                    <a:pt x="482060" y="1049941"/>
                  </a:lnTo>
                  <a:lnTo>
                    <a:pt x="486728" y="1041082"/>
                  </a:lnTo>
                  <a:lnTo>
                    <a:pt x="482632" y="1034987"/>
                  </a:lnTo>
                  <a:lnTo>
                    <a:pt x="471011" y="1032415"/>
                  </a:lnTo>
                  <a:lnTo>
                    <a:pt x="470630" y="1026033"/>
                  </a:lnTo>
                  <a:lnTo>
                    <a:pt x="455771" y="1016127"/>
                  </a:lnTo>
                  <a:lnTo>
                    <a:pt x="458534" y="992124"/>
                  </a:lnTo>
                  <a:lnTo>
                    <a:pt x="446627" y="993362"/>
                  </a:lnTo>
                  <a:lnTo>
                    <a:pt x="444151" y="989838"/>
                  </a:lnTo>
                  <a:lnTo>
                    <a:pt x="445389" y="980789"/>
                  </a:lnTo>
                  <a:lnTo>
                    <a:pt x="439769" y="977170"/>
                  </a:lnTo>
                  <a:lnTo>
                    <a:pt x="441103" y="974026"/>
                  </a:lnTo>
                  <a:lnTo>
                    <a:pt x="430911" y="956024"/>
                  </a:lnTo>
                  <a:lnTo>
                    <a:pt x="426815" y="958310"/>
                  </a:lnTo>
                  <a:lnTo>
                    <a:pt x="424244" y="955834"/>
                  </a:lnTo>
                  <a:lnTo>
                    <a:pt x="423958" y="937450"/>
                  </a:lnTo>
                  <a:lnTo>
                    <a:pt x="417957" y="936212"/>
                  </a:lnTo>
                  <a:lnTo>
                    <a:pt x="419481" y="928116"/>
                  </a:lnTo>
                  <a:lnTo>
                    <a:pt x="412909" y="927354"/>
                  </a:lnTo>
                  <a:lnTo>
                    <a:pt x="410813" y="918305"/>
                  </a:lnTo>
                  <a:lnTo>
                    <a:pt x="403765" y="911162"/>
                  </a:lnTo>
                  <a:lnTo>
                    <a:pt x="404908" y="903446"/>
                  </a:lnTo>
                  <a:lnTo>
                    <a:pt x="401098" y="896302"/>
                  </a:lnTo>
                  <a:lnTo>
                    <a:pt x="395002" y="896017"/>
                  </a:lnTo>
                  <a:lnTo>
                    <a:pt x="384143" y="909923"/>
                  </a:lnTo>
                  <a:lnTo>
                    <a:pt x="370046" y="902303"/>
                  </a:lnTo>
                  <a:lnTo>
                    <a:pt x="363664" y="917448"/>
                  </a:lnTo>
                  <a:lnTo>
                    <a:pt x="357378" y="922496"/>
                  </a:lnTo>
                  <a:lnTo>
                    <a:pt x="352901" y="909638"/>
                  </a:lnTo>
                  <a:lnTo>
                    <a:pt x="355187" y="903065"/>
                  </a:lnTo>
                  <a:lnTo>
                    <a:pt x="338899" y="897541"/>
                  </a:lnTo>
                  <a:lnTo>
                    <a:pt x="340614" y="890873"/>
                  </a:lnTo>
                  <a:lnTo>
                    <a:pt x="327851" y="879157"/>
                  </a:lnTo>
                  <a:lnTo>
                    <a:pt x="320993" y="864298"/>
                  </a:lnTo>
                  <a:lnTo>
                    <a:pt x="322421" y="859726"/>
                  </a:lnTo>
                  <a:lnTo>
                    <a:pt x="338899" y="854488"/>
                  </a:lnTo>
                  <a:lnTo>
                    <a:pt x="341567" y="849630"/>
                  </a:lnTo>
                  <a:lnTo>
                    <a:pt x="336232" y="845058"/>
                  </a:lnTo>
                  <a:lnTo>
                    <a:pt x="339471" y="840581"/>
                  </a:lnTo>
                  <a:lnTo>
                    <a:pt x="325279" y="833723"/>
                  </a:lnTo>
                  <a:lnTo>
                    <a:pt x="326993" y="825437"/>
                  </a:lnTo>
                  <a:lnTo>
                    <a:pt x="317182" y="819722"/>
                  </a:lnTo>
                  <a:lnTo>
                    <a:pt x="311277" y="805053"/>
                  </a:lnTo>
                  <a:lnTo>
                    <a:pt x="304610" y="802100"/>
                  </a:lnTo>
                  <a:lnTo>
                    <a:pt x="298037" y="806291"/>
                  </a:lnTo>
                  <a:lnTo>
                    <a:pt x="297942" y="794004"/>
                  </a:lnTo>
                  <a:lnTo>
                    <a:pt x="286988" y="787241"/>
                  </a:lnTo>
                  <a:lnTo>
                    <a:pt x="284131" y="769810"/>
                  </a:lnTo>
                  <a:lnTo>
                    <a:pt x="272701" y="774192"/>
                  </a:lnTo>
                  <a:lnTo>
                    <a:pt x="270605" y="785050"/>
                  </a:lnTo>
                  <a:lnTo>
                    <a:pt x="262604" y="791242"/>
                  </a:lnTo>
                  <a:lnTo>
                    <a:pt x="260318" y="805243"/>
                  </a:lnTo>
                  <a:lnTo>
                    <a:pt x="243459" y="811911"/>
                  </a:lnTo>
                  <a:lnTo>
                    <a:pt x="244412" y="832580"/>
                  </a:lnTo>
                  <a:lnTo>
                    <a:pt x="247269" y="836295"/>
                  </a:lnTo>
                  <a:lnTo>
                    <a:pt x="245554" y="842677"/>
                  </a:lnTo>
                  <a:lnTo>
                    <a:pt x="248507" y="847439"/>
                  </a:lnTo>
                  <a:lnTo>
                    <a:pt x="244793" y="853630"/>
                  </a:lnTo>
                  <a:lnTo>
                    <a:pt x="245554" y="863155"/>
                  </a:lnTo>
                  <a:lnTo>
                    <a:pt x="235363" y="855155"/>
                  </a:lnTo>
                  <a:lnTo>
                    <a:pt x="231934" y="843915"/>
                  </a:lnTo>
                  <a:lnTo>
                    <a:pt x="227552" y="842581"/>
                  </a:lnTo>
                  <a:lnTo>
                    <a:pt x="218694" y="828389"/>
                  </a:lnTo>
                  <a:lnTo>
                    <a:pt x="219646" y="804672"/>
                  </a:lnTo>
                  <a:lnTo>
                    <a:pt x="210788" y="774668"/>
                  </a:lnTo>
                  <a:lnTo>
                    <a:pt x="213646" y="756190"/>
                  </a:lnTo>
                  <a:lnTo>
                    <a:pt x="211360" y="714184"/>
                  </a:lnTo>
                  <a:lnTo>
                    <a:pt x="211360" y="714184"/>
                  </a:lnTo>
                  <a:lnTo>
                    <a:pt x="205645" y="701612"/>
                  </a:lnTo>
                  <a:lnTo>
                    <a:pt x="204121" y="671703"/>
                  </a:lnTo>
                  <a:lnTo>
                    <a:pt x="197072" y="656177"/>
                  </a:lnTo>
                  <a:lnTo>
                    <a:pt x="200215" y="632555"/>
                  </a:lnTo>
                  <a:lnTo>
                    <a:pt x="206407" y="620554"/>
                  </a:lnTo>
                  <a:lnTo>
                    <a:pt x="202978" y="599599"/>
                  </a:lnTo>
                  <a:lnTo>
                    <a:pt x="196024" y="589026"/>
                  </a:lnTo>
                  <a:lnTo>
                    <a:pt x="194786" y="556927"/>
                  </a:lnTo>
                  <a:lnTo>
                    <a:pt x="186214" y="515112"/>
                  </a:lnTo>
                  <a:lnTo>
                    <a:pt x="192977" y="509778"/>
                  </a:lnTo>
                  <a:lnTo>
                    <a:pt x="193167" y="505111"/>
                  </a:lnTo>
                  <a:lnTo>
                    <a:pt x="171450" y="486727"/>
                  </a:lnTo>
                  <a:lnTo>
                    <a:pt x="173641" y="470630"/>
                  </a:lnTo>
                  <a:lnTo>
                    <a:pt x="166306" y="465582"/>
                  </a:lnTo>
                  <a:lnTo>
                    <a:pt x="158401" y="450151"/>
                  </a:lnTo>
                  <a:lnTo>
                    <a:pt x="149923" y="445103"/>
                  </a:lnTo>
                  <a:lnTo>
                    <a:pt x="153829" y="424434"/>
                  </a:lnTo>
                  <a:lnTo>
                    <a:pt x="160306" y="424720"/>
                  </a:lnTo>
                  <a:lnTo>
                    <a:pt x="171355" y="436340"/>
                  </a:lnTo>
                  <a:lnTo>
                    <a:pt x="183737" y="418814"/>
                  </a:lnTo>
                  <a:lnTo>
                    <a:pt x="152210" y="388906"/>
                  </a:lnTo>
                  <a:lnTo>
                    <a:pt x="144780" y="380238"/>
                  </a:lnTo>
                  <a:lnTo>
                    <a:pt x="142875" y="370808"/>
                  </a:lnTo>
                  <a:lnTo>
                    <a:pt x="127349" y="354997"/>
                  </a:lnTo>
                  <a:lnTo>
                    <a:pt x="125349" y="344710"/>
                  </a:lnTo>
                  <a:lnTo>
                    <a:pt x="128969" y="340900"/>
                  </a:lnTo>
                  <a:lnTo>
                    <a:pt x="129445" y="329660"/>
                  </a:lnTo>
                  <a:lnTo>
                    <a:pt x="114967" y="315277"/>
                  </a:lnTo>
                  <a:lnTo>
                    <a:pt x="104585" y="298609"/>
                  </a:lnTo>
                  <a:lnTo>
                    <a:pt x="100965" y="280225"/>
                  </a:lnTo>
                  <a:lnTo>
                    <a:pt x="86868" y="274510"/>
                  </a:lnTo>
                  <a:lnTo>
                    <a:pt x="73723" y="264319"/>
                  </a:lnTo>
                  <a:lnTo>
                    <a:pt x="44958" y="256508"/>
                  </a:lnTo>
                  <a:lnTo>
                    <a:pt x="44958" y="256508"/>
                  </a:lnTo>
                  <a:lnTo>
                    <a:pt x="8477" y="231648"/>
                  </a:lnTo>
                  <a:lnTo>
                    <a:pt x="0" y="202121"/>
                  </a:lnTo>
                  <a:lnTo>
                    <a:pt x="3715" y="194596"/>
                  </a:lnTo>
                  <a:lnTo>
                    <a:pt x="19431" y="190405"/>
                  </a:lnTo>
                  <a:lnTo>
                    <a:pt x="17431" y="185738"/>
                  </a:lnTo>
                  <a:lnTo>
                    <a:pt x="22574" y="182975"/>
                  </a:lnTo>
                  <a:lnTo>
                    <a:pt x="16002" y="173450"/>
                  </a:lnTo>
                  <a:lnTo>
                    <a:pt x="15716" y="165449"/>
                  </a:lnTo>
                  <a:lnTo>
                    <a:pt x="29242" y="152590"/>
                  </a:lnTo>
                  <a:lnTo>
                    <a:pt x="32385" y="140208"/>
                  </a:lnTo>
                  <a:lnTo>
                    <a:pt x="38386" y="139637"/>
                  </a:lnTo>
                  <a:lnTo>
                    <a:pt x="49721" y="129349"/>
                  </a:lnTo>
                  <a:lnTo>
                    <a:pt x="24289" y="122587"/>
                  </a:lnTo>
                  <a:lnTo>
                    <a:pt x="18955" y="114681"/>
                  </a:lnTo>
                  <a:lnTo>
                    <a:pt x="19621" y="105918"/>
                  </a:lnTo>
                  <a:lnTo>
                    <a:pt x="10763" y="104870"/>
                  </a:lnTo>
                  <a:lnTo>
                    <a:pt x="5905" y="100203"/>
                  </a:lnTo>
                  <a:lnTo>
                    <a:pt x="8763" y="90773"/>
                  </a:lnTo>
                  <a:lnTo>
                    <a:pt x="1714" y="69628"/>
                  </a:lnTo>
                  <a:lnTo>
                    <a:pt x="4763" y="67056"/>
                  </a:lnTo>
                  <a:lnTo>
                    <a:pt x="3905" y="61341"/>
                  </a:lnTo>
                  <a:lnTo>
                    <a:pt x="29242" y="55435"/>
                  </a:lnTo>
                  <a:lnTo>
                    <a:pt x="33433" y="57150"/>
                  </a:lnTo>
                  <a:lnTo>
                    <a:pt x="37147" y="43529"/>
                  </a:lnTo>
                  <a:lnTo>
                    <a:pt x="51054" y="49339"/>
                  </a:lnTo>
                  <a:lnTo>
                    <a:pt x="51054" y="55721"/>
                  </a:lnTo>
                  <a:lnTo>
                    <a:pt x="46672" y="61150"/>
                  </a:lnTo>
                  <a:lnTo>
                    <a:pt x="49911" y="65341"/>
                  </a:lnTo>
                  <a:lnTo>
                    <a:pt x="56102" y="66104"/>
                  </a:lnTo>
                  <a:lnTo>
                    <a:pt x="67532" y="60388"/>
                  </a:lnTo>
                  <a:lnTo>
                    <a:pt x="70866" y="55054"/>
                  </a:lnTo>
                  <a:lnTo>
                    <a:pt x="80296" y="52864"/>
                  </a:lnTo>
                  <a:lnTo>
                    <a:pt x="108966" y="58579"/>
                  </a:lnTo>
                  <a:lnTo>
                    <a:pt x="108871" y="68294"/>
                  </a:lnTo>
                  <a:lnTo>
                    <a:pt x="126968" y="64389"/>
                  </a:lnTo>
                  <a:lnTo>
                    <a:pt x="133540" y="67342"/>
                  </a:lnTo>
                  <a:lnTo>
                    <a:pt x="157258" y="96012"/>
                  </a:lnTo>
                  <a:lnTo>
                    <a:pt x="152210" y="100203"/>
                  </a:lnTo>
                  <a:lnTo>
                    <a:pt x="156305" y="104204"/>
                  </a:lnTo>
                  <a:lnTo>
                    <a:pt x="156115" y="111538"/>
                  </a:lnTo>
                  <a:lnTo>
                    <a:pt x="166688" y="120396"/>
                  </a:lnTo>
                  <a:lnTo>
                    <a:pt x="165926" y="129826"/>
                  </a:lnTo>
                  <a:lnTo>
                    <a:pt x="171736" y="137446"/>
                  </a:lnTo>
                  <a:lnTo>
                    <a:pt x="169259" y="148685"/>
                  </a:lnTo>
                  <a:lnTo>
                    <a:pt x="174974" y="151733"/>
                  </a:lnTo>
                  <a:lnTo>
                    <a:pt x="174403" y="157258"/>
                  </a:lnTo>
                  <a:lnTo>
                    <a:pt x="180022" y="166783"/>
                  </a:lnTo>
                  <a:lnTo>
                    <a:pt x="197358" y="176593"/>
                  </a:lnTo>
                  <a:lnTo>
                    <a:pt x="220504" y="184023"/>
                  </a:lnTo>
                  <a:lnTo>
                    <a:pt x="230410" y="205454"/>
                  </a:lnTo>
                  <a:lnTo>
                    <a:pt x="235553" y="206312"/>
                  </a:lnTo>
                  <a:lnTo>
                    <a:pt x="241173" y="202121"/>
                  </a:lnTo>
                  <a:lnTo>
                    <a:pt x="266129" y="213646"/>
                  </a:lnTo>
                  <a:lnTo>
                    <a:pt x="271748" y="220885"/>
                  </a:lnTo>
                  <a:lnTo>
                    <a:pt x="275939" y="219361"/>
                  </a:lnTo>
                  <a:lnTo>
                    <a:pt x="282893" y="223456"/>
                  </a:lnTo>
                  <a:lnTo>
                    <a:pt x="287084" y="229457"/>
                  </a:lnTo>
                  <a:lnTo>
                    <a:pt x="292798" y="207454"/>
                  </a:lnTo>
                  <a:lnTo>
                    <a:pt x="289941" y="197167"/>
                  </a:lnTo>
                  <a:lnTo>
                    <a:pt x="301562" y="197929"/>
                  </a:lnTo>
                  <a:lnTo>
                    <a:pt x="305371" y="181165"/>
                  </a:lnTo>
                  <a:lnTo>
                    <a:pt x="313849" y="197358"/>
                  </a:lnTo>
                  <a:lnTo>
                    <a:pt x="321373" y="197358"/>
                  </a:lnTo>
                  <a:lnTo>
                    <a:pt x="321373" y="203930"/>
                  </a:lnTo>
                  <a:lnTo>
                    <a:pt x="331280" y="209645"/>
                  </a:lnTo>
                  <a:lnTo>
                    <a:pt x="334423" y="227743"/>
                  </a:lnTo>
                  <a:lnTo>
                    <a:pt x="328708" y="236220"/>
                  </a:lnTo>
                  <a:lnTo>
                    <a:pt x="332422" y="240887"/>
                  </a:lnTo>
                  <a:lnTo>
                    <a:pt x="343757" y="245554"/>
                  </a:lnTo>
                  <a:lnTo>
                    <a:pt x="349568" y="226028"/>
                  </a:lnTo>
                  <a:lnTo>
                    <a:pt x="358997" y="228886"/>
                  </a:lnTo>
                  <a:lnTo>
                    <a:pt x="366427" y="224123"/>
                  </a:lnTo>
                  <a:lnTo>
                    <a:pt x="374523" y="232981"/>
                  </a:lnTo>
                  <a:lnTo>
                    <a:pt x="382334" y="249174"/>
                  </a:lnTo>
                  <a:lnTo>
                    <a:pt x="386905" y="251555"/>
                  </a:lnTo>
                  <a:lnTo>
                    <a:pt x="379286" y="254984"/>
                  </a:lnTo>
                  <a:lnTo>
                    <a:pt x="372142" y="264223"/>
                  </a:lnTo>
                  <a:lnTo>
                    <a:pt x="380238" y="273463"/>
                  </a:lnTo>
                  <a:lnTo>
                    <a:pt x="390144" y="268986"/>
                  </a:lnTo>
                  <a:lnTo>
                    <a:pt x="393763" y="259556"/>
                  </a:lnTo>
                  <a:lnTo>
                    <a:pt x="398336" y="257365"/>
                  </a:lnTo>
                  <a:lnTo>
                    <a:pt x="397764" y="243364"/>
                  </a:lnTo>
                  <a:lnTo>
                    <a:pt x="404431" y="244697"/>
                  </a:lnTo>
                  <a:lnTo>
                    <a:pt x="400050" y="234982"/>
                  </a:lnTo>
                  <a:lnTo>
                    <a:pt x="430149" y="245840"/>
                  </a:lnTo>
                  <a:lnTo>
                    <a:pt x="446437" y="234887"/>
                  </a:lnTo>
                  <a:lnTo>
                    <a:pt x="452152" y="236125"/>
                  </a:lnTo>
                  <a:lnTo>
                    <a:pt x="452628" y="241363"/>
                  </a:lnTo>
                  <a:lnTo>
                    <a:pt x="461963" y="233648"/>
                  </a:lnTo>
                  <a:lnTo>
                    <a:pt x="466154" y="226600"/>
                  </a:lnTo>
                  <a:lnTo>
                    <a:pt x="466820" y="214027"/>
                  </a:lnTo>
                  <a:lnTo>
                    <a:pt x="460915" y="205168"/>
                  </a:lnTo>
                  <a:lnTo>
                    <a:pt x="453009" y="202025"/>
                  </a:lnTo>
                  <a:lnTo>
                    <a:pt x="452533" y="184023"/>
                  </a:lnTo>
                  <a:lnTo>
                    <a:pt x="458343" y="174498"/>
                  </a:lnTo>
                  <a:lnTo>
                    <a:pt x="457295" y="167545"/>
                  </a:lnTo>
                  <a:lnTo>
                    <a:pt x="479012" y="158782"/>
                  </a:lnTo>
                  <a:lnTo>
                    <a:pt x="485204" y="167640"/>
                  </a:lnTo>
                  <a:lnTo>
                    <a:pt x="486251" y="157448"/>
                  </a:lnTo>
                  <a:lnTo>
                    <a:pt x="495395" y="156781"/>
                  </a:lnTo>
                  <a:lnTo>
                    <a:pt x="516446" y="173164"/>
                  </a:lnTo>
                  <a:lnTo>
                    <a:pt x="526923" y="149733"/>
                  </a:lnTo>
                  <a:lnTo>
                    <a:pt x="516827" y="143256"/>
                  </a:lnTo>
                  <a:lnTo>
                    <a:pt x="517588" y="137827"/>
                  </a:lnTo>
                  <a:lnTo>
                    <a:pt x="524161" y="125254"/>
                  </a:lnTo>
                  <a:lnTo>
                    <a:pt x="531781" y="124111"/>
                  </a:lnTo>
                  <a:close/>
                </a:path>
              </a:pathLst>
            </a:custGeom>
            <a:grpFill/>
            <a:ln w="3175" cap="flat">
              <a:solidFill>
                <a:schemeClr val="bg1">
                  <a:lumMod val="50000"/>
                </a:schemeClr>
              </a:solid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2B9CC96A-2E1D-7760-B17D-2583417DEB73}"/>
                </a:ext>
              </a:extLst>
            </p:cNvPr>
            <p:cNvSpPr/>
            <p:nvPr/>
          </p:nvSpPr>
          <p:spPr>
            <a:xfrm>
              <a:off x="8679560" y="3711130"/>
              <a:ext cx="951166" cy="577024"/>
            </a:xfrm>
            <a:custGeom>
              <a:avLst/>
              <a:gdLst>
                <a:gd name="connsiteX0" fmla="*/ 369189 w 951166"/>
                <a:gd name="connsiteY0" fmla="*/ 1048 h 577024"/>
                <a:gd name="connsiteX1" fmla="*/ 389191 w 951166"/>
                <a:gd name="connsiteY1" fmla="*/ 12478 h 577024"/>
                <a:gd name="connsiteX2" fmla="*/ 390811 w 951166"/>
                <a:gd name="connsiteY2" fmla="*/ 19812 h 577024"/>
                <a:gd name="connsiteX3" fmla="*/ 399574 w 951166"/>
                <a:gd name="connsiteY3" fmla="*/ 18002 h 577024"/>
                <a:gd name="connsiteX4" fmla="*/ 441865 w 951166"/>
                <a:gd name="connsiteY4" fmla="*/ 22955 h 577024"/>
                <a:gd name="connsiteX5" fmla="*/ 448342 w 951166"/>
                <a:gd name="connsiteY5" fmla="*/ 30004 h 577024"/>
                <a:gd name="connsiteX6" fmla="*/ 451485 w 951166"/>
                <a:gd name="connsiteY6" fmla="*/ 30004 h 577024"/>
                <a:gd name="connsiteX7" fmla="*/ 458534 w 951166"/>
                <a:gd name="connsiteY7" fmla="*/ 18955 h 577024"/>
                <a:gd name="connsiteX8" fmla="*/ 474155 w 951166"/>
                <a:gd name="connsiteY8" fmla="*/ 21050 h 577024"/>
                <a:gd name="connsiteX9" fmla="*/ 486442 w 951166"/>
                <a:gd name="connsiteY9" fmla="*/ 18002 h 577024"/>
                <a:gd name="connsiteX10" fmla="*/ 498920 w 951166"/>
                <a:gd name="connsiteY10" fmla="*/ 25241 h 577024"/>
                <a:gd name="connsiteX11" fmla="*/ 505016 w 951166"/>
                <a:gd name="connsiteY11" fmla="*/ 46292 h 577024"/>
                <a:gd name="connsiteX12" fmla="*/ 515874 w 951166"/>
                <a:gd name="connsiteY12" fmla="*/ 53245 h 577024"/>
                <a:gd name="connsiteX13" fmla="*/ 515493 w 951166"/>
                <a:gd name="connsiteY13" fmla="*/ 64579 h 577024"/>
                <a:gd name="connsiteX14" fmla="*/ 527399 w 951166"/>
                <a:gd name="connsiteY14" fmla="*/ 70961 h 577024"/>
                <a:gd name="connsiteX15" fmla="*/ 525685 w 951166"/>
                <a:gd name="connsiteY15" fmla="*/ 75247 h 577024"/>
                <a:gd name="connsiteX16" fmla="*/ 536924 w 951166"/>
                <a:gd name="connsiteY16" fmla="*/ 67913 h 577024"/>
                <a:gd name="connsiteX17" fmla="*/ 537782 w 951166"/>
                <a:gd name="connsiteY17" fmla="*/ 72009 h 577024"/>
                <a:gd name="connsiteX18" fmla="*/ 529876 w 951166"/>
                <a:gd name="connsiteY18" fmla="*/ 75438 h 577024"/>
                <a:gd name="connsiteX19" fmla="*/ 542068 w 951166"/>
                <a:gd name="connsiteY19" fmla="*/ 93631 h 577024"/>
                <a:gd name="connsiteX20" fmla="*/ 539782 w 951166"/>
                <a:gd name="connsiteY20" fmla="*/ 95821 h 577024"/>
                <a:gd name="connsiteX21" fmla="*/ 529400 w 951166"/>
                <a:gd name="connsiteY21" fmla="*/ 88583 h 577024"/>
                <a:gd name="connsiteX22" fmla="*/ 519970 w 951166"/>
                <a:gd name="connsiteY22" fmla="*/ 88583 h 577024"/>
                <a:gd name="connsiteX23" fmla="*/ 518922 w 951166"/>
                <a:gd name="connsiteY23" fmla="*/ 85154 h 577024"/>
                <a:gd name="connsiteX24" fmla="*/ 511207 w 951166"/>
                <a:gd name="connsiteY24" fmla="*/ 87059 h 577024"/>
                <a:gd name="connsiteX25" fmla="*/ 502063 w 951166"/>
                <a:gd name="connsiteY25" fmla="*/ 96774 h 577024"/>
                <a:gd name="connsiteX26" fmla="*/ 496443 w 951166"/>
                <a:gd name="connsiteY26" fmla="*/ 111252 h 577024"/>
                <a:gd name="connsiteX27" fmla="*/ 496824 w 951166"/>
                <a:gd name="connsiteY27" fmla="*/ 139732 h 577024"/>
                <a:gd name="connsiteX28" fmla="*/ 501205 w 951166"/>
                <a:gd name="connsiteY28" fmla="*/ 148590 h 577024"/>
                <a:gd name="connsiteX29" fmla="*/ 519303 w 951166"/>
                <a:gd name="connsiteY29" fmla="*/ 160592 h 577024"/>
                <a:gd name="connsiteX30" fmla="*/ 522065 w 951166"/>
                <a:gd name="connsiteY30" fmla="*/ 171831 h 577024"/>
                <a:gd name="connsiteX31" fmla="*/ 522827 w 951166"/>
                <a:gd name="connsiteY31" fmla="*/ 166878 h 577024"/>
                <a:gd name="connsiteX32" fmla="*/ 526352 w 951166"/>
                <a:gd name="connsiteY32" fmla="*/ 167545 h 577024"/>
                <a:gd name="connsiteX33" fmla="*/ 528542 w 951166"/>
                <a:gd name="connsiteY33" fmla="*/ 173260 h 577024"/>
                <a:gd name="connsiteX34" fmla="*/ 535686 w 951166"/>
                <a:gd name="connsiteY34" fmla="*/ 171926 h 577024"/>
                <a:gd name="connsiteX35" fmla="*/ 534353 w 951166"/>
                <a:gd name="connsiteY35" fmla="*/ 182404 h 577024"/>
                <a:gd name="connsiteX36" fmla="*/ 541687 w 951166"/>
                <a:gd name="connsiteY36" fmla="*/ 182975 h 577024"/>
                <a:gd name="connsiteX37" fmla="*/ 556641 w 951166"/>
                <a:gd name="connsiteY37" fmla="*/ 177355 h 577024"/>
                <a:gd name="connsiteX38" fmla="*/ 556927 w 951166"/>
                <a:gd name="connsiteY38" fmla="*/ 173927 h 577024"/>
                <a:gd name="connsiteX39" fmla="*/ 562166 w 951166"/>
                <a:gd name="connsiteY39" fmla="*/ 176689 h 577024"/>
                <a:gd name="connsiteX40" fmla="*/ 568928 w 951166"/>
                <a:gd name="connsiteY40" fmla="*/ 172593 h 577024"/>
                <a:gd name="connsiteX41" fmla="*/ 571500 w 951166"/>
                <a:gd name="connsiteY41" fmla="*/ 173641 h 577024"/>
                <a:gd name="connsiteX42" fmla="*/ 570643 w 951166"/>
                <a:gd name="connsiteY42" fmla="*/ 182975 h 577024"/>
                <a:gd name="connsiteX43" fmla="*/ 573881 w 951166"/>
                <a:gd name="connsiteY43" fmla="*/ 183642 h 577024"/>
                <a:gd name="connsiteX44" fmla="*/ 575786 w 951166"/>
                <a:gd name="connsiteY44" fmla="*/ 174974 h 577024"/>
                <a:gd name="connsiteX45" fmla="*/ 595313 w 951166"/>
                <a:gd name="connsiteY45" fmla="*/ 172879 h 577024"/>
                <a:gd name="connsiteX46" fmla="*/ 599884 w 951166"/>
                <a:gd name="connsiteY46" fmla="*/ 164306 h 577024"/>
                <a:gd name="connsiteX47" fmla="*/ 612743 w 951166"/>
                <a:gd name="connsiteY47" fmla="*/ 153734 h 577024"/>
                <a:gd name="connsiteX48" fmla="*/ 613982 w 951166"/>
                <a:gd name="connsiteY48" fmla="*/ 146018 h 577024"/>
                <a:gd name="connsiteX49" fmla="*/ 606076 w 951166"/>
                <a:gd name="connsiteY49" fmla="*/ 135446 h 577024"/>
                <a:gd name="connsiteX50" fmla="*/ 635698 w 951166"/>
                <a:gd name="connsiteY50" fmla="*/ 124587 h 577024"/>
                <a:gd name="connsiteX51" fmla="*/ 660845 w 951166"/>
                <a:gd name="connsiteY51" fmla="*/ 103727 h 577024"/>
                <a:gd name="connsiteX52" fmla="*/ 664083 w 951166"/>
                <a:gd name="connsiteY52" fmla="*/ 92107 h 577024"/>
                <a:gd name="connsiteX53" fmla="*/ 651986 w 951166"/>
                <a:gd name="connsiteY53" fmla="*/ 87630 h 577024"/>
                <a:gd name="connsiteX54" fmla="*/ 668941 w 951166"/>
                <a:gd name="connsiteY54" fmla="*/ 86678 h 577024"/>
                <a:gd name="connsiteX55" fmla="*/ 678942 w 951166"/>
                <a:gd name="connsiteY55" fmla="*/ 79058 h 577024"/>
                <a:gd name="connsiteX56" fmla="*/ 695897 w 951166"/>
                <a:gd name="connsiteY56" fmla="*/ 76771 h 577024"/>
                <a:gd name="connsiteX57" fmla="*/ 714661 w 951166"/>
                <a:gd name="connsiteY57" fmla="*/ 65722 h 577024"/>
                <a:gd name="connsiteX58" fmla="*/ 723805 w 951166"/>
                <a:gd name="connsiteY58" fmla="*/ 69056 h 577024"/>
                <a:gd name="connsiteX59" fmla="*/ 730948 w 951166"/>
                <a:gd name="connsiteY59" fmla="*/ 65722 h 577024"/>
                <a:gd name="connsiteX60" fmla="*/ 739140 w 951166"/>
                <a:gd name="connsiteY60" fmla="*/ 68675 h 577024"/>
                <a:gd name="connsiteX61" fmla="*/ 737711 w 951166"/>
                <a:gd name="connsiteY61" fmla="*/ 74009 h 577024"/>
                <a:gd name="connsiteX62" fmla="*/ 746284 w 951166"/>
                <a:gd name="connsiteY62" fmla="*/ 78391 h 577024"/>
                <a:gd name="connsiteX63" fmla="*/ 746474 w 951166"/>
                <a:gd name="connsiteY63" fmla="*/ 83058 h 577024"/>
                <a:gd name="connsiteX64" fmla="*/ 762476 w 951166"/>
                <a:gd name="connsiteY64" fmla="*/ 83915 h 577024"/>
                <a:gd name="connsiteX65" fmla="*/ 760857 w 951166"/>
                <a:gd name="connsiteY65" fmla="*/ 90773 h 577024"/>
                <a:gd name="connsiteX66" fmla="*/ 764477 w 951166"/>
                <a:gd name="connsiteY66" fmla="*/ 94297 h 577024"/>
                <a:gd name="connsiteX67" fmla="*/ 761809 w 951166"/>
                <a:gd name="connsiteY67" fmla="*/ 99155 h 577024"/>
                <a:gd name="connsiteX68" fmla="*/ 766953 w 951166"/>
                <a:gd name="connsiteY68" fmla="*/ 103537 h 577024"/>
                <a:gd name="connsiteX69" fmla="*/ 786289 w 951166"/>
                <a:gd name="connsiteY69" fmla="*/ 103442 h 577024"/>
                <a:gd name="connsiteX70" fmla="*/ 790384 w 951166"/>
                <a:gd name="connsiteY70" fmla="*/ 99822 h 577024"/>
                <a:gd name="connsiteX71" fmla="*/ 787242 w 951166"/>
                <a:gd name="connsiteY71" fmla="*/ 96298 h 577024"/>
                <a:gd name="connsiteX72" fmla="*/ 797719 w 951166"/>
                <a:gd name="connsiteY72" fmla="*/ 100965 h 577024"/>
                <a:gd name="connsiteX73" fmla="*/ 790861 w 951166"/>
                <a:gd name="connsiteY73" fmla="*/ 101346 h 577024"/>
                <a:gd name="connsiteX74" fmla="*/ 790480 w 951166"/>
                <a:gd name="connsiteY74" fmla="*/ 104680 h 577024"/>
                <a:gd name="connsiteX75" fmla="*/ 800291 w 951166"/>
                <a:gd name="connsiteY75" fmla="*/ 113157 h 577024"/>
                <a:gd name="connsiteX76" fmla="*/ 800576 w 951166"/>
                <a:gd name="connsiteY76" fmla="*/ 118681 h 577024"/>
                <a:gd name="connsiteX77" fmla="*/ 814864 w 951166"/>
                <a:gd name="connsiteY77" fmla="*/ 126302 h 577024"/>
                <a:gd name="connsiteX78" fmla="*/ 826198 w 951166"/>
                <a:gd name="connsiteY78" fmla="*/ 126683 h 577024"/>
                <a:gd name="connsiteX79" fmla="*/ 827247 w 951166"/>
                <a:gd name="connsiteY79" fmla="*/ 122492 h 577024"/>
                <a:gd name="connsiteX80" fmla="*/ 834771 w 951166"/>
                <a:gd name="connsiteY80" fmla="*/ 123349 h 577024"/>
                <a:gd name="connsiteX81" fmla="*/ 838676 w 951166"/>
                <a:gd name="connsiteY81" fmla="*/ 128683 h 577024"/>
                <a:gd name="connsiteX82" fmla="*/ 837629 w 951166"/>
                <a:gd name="connsiteY82" fmla="*/ 123063 h 577024"/>
                <a:gd name="connsiteX83" fmla="*/ 859060 w 951166"/>
                <a:gd name="connsiteY83" fmla="*/ 120396 h 577024"/>
                <a:gd name="connsiteX84" fmla="*/ 861060 w 951166"/>
                <a:gd name="connsiteY84" fmla="*/ 123444 h 577024"/>
                <a:gd name="connsiteX85" fmla="*/ 857536 w 951166"/>
                <a:gd name="connsiteY85" fmla="*/ 123825 h 577024"/>
                <a:gd name="connsiteX86" fmla="*/ 858584 w 951166"/>
                <a:gd name="connsiteY86" fmla="*/ 128111 h 577024"/>
                <a:gd name="connsiteX87" fmla="*/ 864680 w 951166"/>
                <a:gd name="connsiteY87" fmla="*/ 128492 h 577024"/>
                <a:gd name="connsiteX88" fmla="*/ 861727 w 951166"/>
                <a:gd name="connsiteY88" fmla="*/ 118586 h 577024"/>
                <a:gd name="connsiteX89" fmla="*/ 875157 w 951166"/>
                <a:gd name="connsiteY89" fmla="*/ 110680 h 577024"/>
                <a:gd name="connsiteX90" fmla="*/ 874872 w 951166"/>
                <a:gd name="connsiteY90" fmla="*/ 107728 h 577024"/>
                <a:gd name="connsiteX91" fmla="*/ 877824 w 951166"/>
                <a:gd name="connsiteY91" fmla="*/ 110014 h 577024"/>
                <a:gd name="connsiteX92" fmla="*/ 883730 w 951166"/>
                <a:gd name="connsiteY92" fmla="*/ 107823 h 577024"/>
                <a:gd name="connsiteX93" fmla="*/ 885444 w 951166"/>
                <a:gd name="connsiteY93" fmla="*/ 113157 h 577024"/>
                <a:gd name="connsiteX94" fmla="*/ 880872 w 951166"/>
                <a:gd name="connsiteY94" fmla="*/ 115157 h 577024"/>
                <a:gd name="connsiteX95" fmla="*/ 886587 w 951166"/>
                <a:gd name="connsiteY95" fmla="*/ 127063 h 577024"/>
                <a:gd name="connsiteX96" fmla="*/ 895541 w 951166"/>
                <a:gd name="connsiteY96" fmla="*/ 121920 h 577024"/>
                <a:gd name="connsiteX97" fmla="*/ 905542 w 951166"/>
                <a:gd name="connsiteY97" fmla="*/ 130016 h 577024"/>
                <a:gd name="connsiteX98" fmla="*/ 924211 w 951166"/>
                <a:gd name="connsiteY98" fmla="*/ 126683 h 577024"/>
                <a:gd name="connsiteX99" fmla="*/ 921830 w 951166"/>
                <a:gd name="connsiteY99" fmla="*/ 133445 h 577024"/>
                <a:gd name="connsiteX100" fmla="*/ 926782 w 951166"/>
                <a:gd name="connsiteY100" fmla="*/ 135541 h 577024"/>
                <a:gd name="connsiteX101" fmla="*/ 929640 w 951166"/>
                <a:gd name="connsiteY101" fmla="*/ 134112 h 577024"/>
                <a:gd name="connsiteX102" fmla="*/ 926211 w 951166"/>
                <a:gd name="connsiteY102" fmla="*/ 130588 h 577024"/>
                <a:gd name="connsiteX103" fmla="*/ 934403 w 951166"/>
                <a:gd name="connsiteY103" fmla="*/ 131540 h 577024"/>
                <a:gd name="connsiteX104" fmla="*/ 941927 w 951166"/>
                <a:gd name="connsiteY104" fmla="*/ 127635 h 577024"/>
                <a:gd name="connsiteX105" fmla="*/ 951166 w 951166"/>
                <a:gd name="connsiteY105" fmla="*/ 131826 h 577024"/>
                <a:gd name="connsiteX106" fmla="*/ 932879 w 951166"/>
                <a:gd name="connsiteY106" fmla="*/ 138875 h 577024"/>
                <a:gd name="connsiteX107" fmla="*/ 937070 w 951166"/>
                <a:gd name="connsiteY107" fmla="*/ 141922 h 577024"/>
                <a:gd name="connsiteX108" fmla="*/ 935927 w 951166"/>
                <a:gd name="connsiteY108" fmla="*/ 144685 h 577024"/>
                <a:gd name="connsiteX109" fmla="*/ 932022 w 951166"/>
                <a:gd name="connsiteY109" fmla="*/ 141161 h 577024"/>
                <a:gd name="connsiteX110" fmla="*/ 934593 w 951166"/>
                <a:gd name="connsiteY110" fmla="*/ 145828 h 577024"/>
                <a:gd name="connsiteX111" fmla="*/ 932022 w 951166"/>
                <a:gd name="connsiteY111" fmla="*/ 149638 h 577024"/>
                <a:gd name="connsiteX112" fmla="*/ 941165 w 951166"/>
                <a:gd name="connsiteY112" fmla="*/ 162401 h 577024"/>
                <a:gd name="connsiteX113" fmla="*/ 933450 w 951166"/>
                <a:gd name="connsiteY113" fmla="*/ 164116 h 577024"/>
                <a:gd name="connsiteX114" fmla="*/ 935355 w 951166"/>
                <a:gd name="connsiteY114" fmla="*/ 169450 h 577024"/>
                <a:gd name="connsiteX115" fmla="*/ 925163 w 951166"/>
                <a:gd name="connsiteY115" fmla="*/ 168116 h 577024"/>
                <a:gd name="connsiteX116" fmla="*/ 920972 w 951166"/>
                <a:gd name="connsiteY116" fmla="*/ 180499 h 577024"/>
                <a:gd name="connsiteX117" fmla="*/ 915067 w 951166"/>
                <a:gd name="connsiteY117" fmla="*/ 186880 h 577024"/>
                <a:gd name="connsiteX118" fmla="*/ 915448 w 951166"/>
                <a:gd name="connsiteY118" fmla="*/ 191071 h 577024"/>
                <a:gd name="connsiteX119" fmla="*/ 922591 w 951166"/>
                <a:gd name="connsiteY119" fmla="*/ 186309 h 577024"/>
                <a:gd name="connsiteX120" fmla="*/ 930593 w 951166"/>
                <a:gd name="connsiteY120" fmla="*/ 187833 h 577024"/>
                <a:gd name="connsiteX121" fmla="*/ 928688 w 951166"/>
                <a:gd name="connsiteY121" fmla="*/ 199168 h 577024"/>
                <a:gd name="connsiteX122" fmla="*/ 931259 w 951166"/>
                <a:gd name="connsiteY122" fmla="*/ 203835 h 577024"/>
                <a:gd name="connsiteX123" fmla="*/ 928116 w 951166"/>
                <a:gd name="connsiteY123" fmla="*/ 207454 h 577024"/>
                <a:gd name="connsiteX124" fmla="*/ 924687 w 951166"/>
                <a:gd name="connsiteY124" fmla="*/ 207454 h 577024"/>
                <a:gd name="connsiteX125" fmla="*/ 926688 w 951166"/>
                <a:gd name="connsiteY125" fmla="*/ 201644 h 577024"/>
                <a:gd name="connsiteX126" fmla="*/ 917829 w 951166"/>
                <a:gd name="connsiteY126" fmla="*/ 202692 h 577024"/>
                <a:gd name="connsiteX127" fmla="*/ 916972 w 951166"/>
                <a:gd name="connsiteY127" fmla="*/ 211931 h 577024"/>
                <a:gd name="connsiteX128" fmla="*/ 911638 w 951166"/>
                <a:gd name="connsiteY128" fmla="*/ 211550 h 577024"/>
                <a:gd name="connsiteX129" fmla="*/ 909542 w 951166"/>
                <a:gd name="connsiteY129" fmla="*/ 215646 h 577024"/>
                <a:gd name="connsiteX130" fmla="*/ 887063 w 951166"/>
                <a:gd name="connsiteY130" fmla="*/ 215455 h 577024"/>
                <a:gd name="connsiteX131" fmla="*/ 890302 w 951166"/>
                <a:gd name="connsiteY131" fmla="*/ 206026 h 577024"/>
                <a:gd name="connsiteX132" fmla="*/ 884968 w 951166"/>
                <a:gd name="connsiteY132" fmla="*/ 203930 h 577024"/>
                <a:gd name="connsiteX133" fmla="*/ 883253 w 951166"/>
                <a:gd name="connsiteY133" fmla="*/ 199263 h 577024"/>
                <a:gd name="connsiteX134" fmla="*/ 877729 w 951166"/>
                <a:gd name="connsiteY134" fmla="*/ 198787 h 577024"/>
                <a:gd name="connsiteX135" fmla="*/ 870775 w 951166"/>
                <a:gd name="connsiteY135" fmla="*/ 206121 h 577024"/>
                <a:gd name="connsiteX136" fmla="*/ 867347 w 951166"/>
                <a:gd name="connsiteY136" fmla="*/ 196596 h 577024"/>
                <a:gd name="connsiteX137" fmla="*/ 862013 w 951166"/>
                <a:gd name="connsiteY137" fmla="*/ 197548 h 577024"/>
                <a:gd name="connsiteX138" fmla="*/ 837438 w 951166"/>
                <a:gd name="connsiteY138" fmla="*/ 209074 h 577024"/>
                <a:gd name="connsiteX139" fmla="*/ 836105 w 951166"/>
                <a:gd name="connsiteY139" fmla="*/ 214694 h 577024"/>
                <a:gd name="connsiteX140" fmla="*/ 821913 w 951166"/>
                <a:gd name="connsiteY140" fmla="*/ 219837 h 577024"/>
                <a:gd name="connsiteX141" fmla="*/ 823150 w 951166"/>
                <a:gd name="connsiteY141" fmla="*/ 231267 h 577024"/>
                <a:gd name="connsiteX142" fmla="*/ 817626 w 951166"/>
                <a:gd name="connsiteY142" fmla="*/ 230029 h 577024"/>
                <a:gd name="connsiteX143" fmla="*/ 817912 w 951166"/>
                <a:gd name="connsiteY143" fmla="*/ 225552 h 577024"/>
                <a:gd name="connsiteX144" fmla="*/ 813245 w 951166"/>
                <a:gd name="connsiteY144" fmla="*/ 224600 h 577024"/>
                <a:gd name="connsiteX145" fmla="*/ 808197 w 951166"/>
                <a:gd name="connsiteY145" fmla="*/ 228791 h 577024"/>
                <a:gd name="connsiteX146" fmla="*/ 803529 w 951166"/>
                <a:gd name="connsiteY146" fmla="*/ 225552 h 577024"/>
                <a:gd name="connsiteX147" fmla="*/ 817816 w 951166"/>
                <a:gd name="connsiteY147" fmla="*/ 215360 h 577024"/>
                <a:gd name="connsiteX148" fmla="*/ 804672 w 951166"/>
                <a:gd name="connsiteY148" fmla="*/ 220218 h 577024"/>
                <a:gd name="connsiteX149" fmla="*/ 805529 w 951166"/>
                <a:gd name="connsiteY149" fmla="*/ 215455 h 577024"/>
                <a:gd name="connsiteX150" fmla="*/ 802100 w 951166"/>
                <a:gd name="connsiteY150" fmla="*/ 217837 h 577024"/>
                <a:gd name="connsiteX151" fmla="*/ 800195 w 951166"/>
                <a:gd name="connsiteY151" fmla="*/ 227838 h 577024"/>
                <a:gd name="connsiteX152" fmla="*/ 795242 w 951166"/>
                <a:gd name="connsiteY152" fmla="*/ 227076 h 577024"/>
                <a:gd name="connsiteX153" fmla="*/ 789147 w 951166"/>
                <a:gd name="connsiteY153" fmla="*/ 233744 h 577024"/>
                <a:gd name="connsiteX154" fmla="*/ 766000 w 951166"/>
                <a:gd name="connsiteY154" fmla="*/ 239839 h 577024"/>
                <a:gd name="connsiteX155" fmla="*/ 747713 w 951166"/>
                <a:gd name="connsiteY155" fmla="*/ 253937 h 577024"/>
                <a:gd name="connsiteX156" fmla="*/ 744474 w 951166"/>
                <a:gd name="connsiteY156" fmla="*/ 250888 h 577024"/>
                <a:gd name="connsiteX157" fmla="*/ 737045 w 951166"/>
                <a:gd name="connsiteY157" fmla="*/ 252984 h 577024"/>
                <a:gd name="connsiteX158" fmla="*/ 733140 w 951166"/>
                <a:gd name="connsiteY158" fmla="*/ 244221 h 577024"/>
                <a:gd name="connsiteX159" fmla="*/ 728282 w 951166"/>
                <a:gd name="connsiteY159" fmla="*/ 244126 h 577024"/>
                <a:gd name="connsiteX160" fmla="*/ 722566 w 951166"/>
                <a:gd name="connsiteY160" fmla="*/ 250508 h 577024"/>
                <a:gd name="connsiteX161" fmla="*/ 730663 w 951166"/>
                <a:gd name="connsiteY161" fmla="*/ 251174 h 577024"/>
                <a:gd name="connsiteX162" fmla="*/ 732568 w 951166"/>
                <a:gd name="connsiteY162" fmla="*/ 257080 h 577024"/>
                <a:gd name="connsiteX163" fmla="*/ 740473 w 951166"/>
                <a:gd name="connsiteY163" fmla="*/ 257080 h 577024"/>
                <a:gd name="connsiteX164" fmla="*/ 742379 w 951166"/>
                <a:gd name="connsiteY164" fmla="*/ 260413 h 577024"/>
                <a:gd name="connsiteX165" fmla="*/ 738569 w 951166"/>
                <a:gd name="connsiteY165" fmla="*/ 267843 h 577024"/>
                <a:gd name="connsiteX166" fmla="*/ 740855 w 951166"/>
                <a:gd name="connsiteY166" fmla="*/ 269748 h 577024"/>
                <a:gd name="connsiteX167" fmla="*/ 734663 w 951166"/>
                <a:gd name="connsiteY167" fmla="*/ 273558 h 577024"/>
                <a:gd name="connsiteX168" fmla="*/ 731901 w 951166"/>
                <a:gd name="connsiteY168" fmla="*/ 284893 h 577024"/>
                <a:gd name="connsiteX169" fmla="*/ 727424 w 951166"/>
                <a:gd name="connsiteY169" fmla="*/ 283655 h 577024"/>
                <a:gd name="connsiteX170" fmla="*/ 728758 w 951166"/>
                <a:gd name="connsiteY170" fmla="*/ 278702 h 577024"/>
                <a:gd name="connsiteX171" fmla="*/ 723138 w 951166"/>
                <a:gd name="connsiteY171" fmla="*/ 270605 h 577024"/>
                <a:gd name="connsiteX172" fmla="*/ 714470 w 951166"/>
                <a:gd name="connsiteY172" fmla="*/ 272034 h 577024"/>
                <a:gd name="connsiteX173" fmla="*/ 707803 w 951166"/>
                <a:gd name="connsiteY173" fmla="*/ 281464 h 577024"/>
                <a:gd name="connsiteX174" fmla="*/ 707613 w 951166"/>
                <a:gd name="connsiteY174" fmla="*/ 286036 h 577024"/>
                <a:gd name="connsiteX175" fmla="*/ 712947 w 951166"/>
                <a:gd name="connsiteY175" fmla="*/ 291084 h 577024"/>
                <a:gd name="connsiteX176" fmla="*/ 704279 w 951166"/>
                <a:gd name="connsiteY176" fmla="*/ 289941 h 577024"/>
                <a:gd name="connsiteX177" fmla="*/ 702469 w 951166"/>
                <a:gd name="connsiteY177" fmla="*/ 297752 h 577024"/>
                <a:gd name="connsiteX178" fmla="*/ 707136 w 951166"/>
                <a:gd name="connsiteY178" fmla="*/ 299466 h 577024"/>
                <a:gd name="connsiteX179" fmla="*/ 707422 w 951166"/>
                <a:gd name="connsiteY179" fmla="*/ 314801 h 577024"/>
                <a:gd name="connsiteX180" fmla="*/ 710946 w 951166"/>
                <a:gd name="connsiteY180" fmla="*/ 320802 h 577024"/>
                <a:gd name="connsiteX181" fmla="*/ 698659 w 951166"/>
                <a:gd name="connsiteY181" fmla="*/ 322040 h 577024"/>
                <a:gd name="connsiteX182" fmla="*/ 695706 w 951166"/>
                <a:gd name="connsiteY182" fmla="*/ 325755 h 577024"/>
                <a:gd name="connsiteX183" fmla="*/ 690944 w 951166"/>
                <a:gd name="connsiteY183" fmla="*/ 323374 h 577024"/>
                <a:gd name="connsiteX184" fmla="*/ 676084 w 951166"/>
                <a:gd name="connsiteY184" fmla="*/ 332327 h 577024"/>
                <a:gd name="connsiteX185" fmla="*/ 665798 w 951166"/>
                <a:gd name="connsiteY185" fmla="*/ 334328 h 577024"/>
                <a:gd name="connsiteX186" fmla="*/ 659606 w 951166"/>
                <a:gd name="connsiteY186" fmla="*/ 331756 h 577024"/>
                <a:gd name="connsiteX187" fmla="*/ 669131 w 951166"/>
                <a:gd name="connsiteY187" fmla="*/ 315373 h 577024"/>
                <a:gd name="connsiteX188" fmla="*/ 668655 w 951166"/>
                <a:gd name="connsiteY188" fmla="*/ 310420 h 577024"/>
                <a:gd name="connsiteX189" fmla="*/ 664083 w 951166"/>
                <a:gd name="connsiteY189" fmla="*/ 305467 h 577024"/>
                <a:gd name="connsiteX190" fmla="*/ 659130 w 951166"/>
                <a:gd name="connsiteY190" fmla="*/ 307562 h 577024"/>
                <a:gd name="connsiteX191" fmla="*/ 662274 w 951166"/>
                <a:gd name="connsiteY191" fmla="*/ 312611 h 577024"/>
                <a:gd name="connsiteX192" fmla="*/ 645700 w 951166"/>
                <a:gd name="connsiteY192" fmla="*/ 310325 h 577024"/>
                <a:gd name="connsiteX193" fmla="*/ 638556 w 951166"/>
                <a:gd name="connsiteY193" fmla="*/ 317659 h 577024"/>
                <a:gd name="connsiteX194" fmla="*/ 637890 w 951166"/>
                <a:gd name="connsiteY194" fmla="*/ 325660 h 577024"/>
                <a:gd name="connsiteX195" fmla="*/ 646272 w 951166"/>
                <a:gd name="connsiteY195" fmla="*/ 331375 h 577024"/>
                <a:gd name="connsiteX196" fmla="*/ 645700 w 951166"/>
                <a:gd name="connsiteY196" fmla="*/ 336137 h 577024"/>
                <a:gd name="connsiteX197" fmla="*/ 653225 w 951166"/>
                <a:gd name="connsiteY197" fmla="*/ 331661 h 577024"/>
                <a:gd name="connsiteX198" fmla="*/ 651320 w 951166"/>
                <a:gd name="connsiteY198" fmla="*/ 337376 h 577024"/>
                <a:gd name="connsiteX199" fmla="*/ 645795 w 951166"/>
                <a:gd name="connsiteY199" fmla="*/ 340138 h 577024"/>
                <a:gd name="connsiteX200" fmla="*/ 646748 w 951166"/>
                <a:gd name="connsiteY200" fmla="*/ 344329 h 577024"/>
                <a:gd name="connsiteX201" fmla="*/ 653320 w 951166"/>
                <a:gd name="connsiteY201" fmla="*/ 340043 h 577024"/>
                <a:gd name="connsiteX202" fmla="*/ 653225 w 951166"/>
                <a:gd name="connsiteY202" fmla="*/ 345567 h 577024"/>
                <a:gd name="connsiteX203" fmla="*/ 660082 w 951166"/>
                <a:gd name="connsiteY203" fmla="*/ 338233 h 577024"/>
                <a:gd name="connsiteX204" fmla="*/ 661035 w 951166"/>
                <a:gd name="connsiteY204" fmla="*/ 345186 h 577024"/>
                <a:gd name="connsiteX205" fmla="*/ 654272 w 951166"/>
                <a:gd name="connsiteY205" fmla="*/ 347091 h 577024"/>
                <a:gd name="connsiteX206" fmla="*/ 646366 w 951166"/>
                <a:gd name="connsiteY206" fmla="*/ 356711 h 577024"/>
                <a:gd name="connsiteX207" fmla="*/ 650272 w 951166"/>
                <a:gd name="connsiteY207" fmla="*/ 347948 h 577024"/>
                <a:gd name="connsiteX208" fmla="*/ 631317 w 951166"/>
                <a:gd name="connsiteY208" fmla="*/ 358521 h 577024"/>
                <a:gd name="connsiteX209" fmla="*/ 626840 w 951166"/>
                <a:gd name="connsiteY209" fmla="*/ 381571 h 577024"/>
                <a:gd name="connsiteX210" fmla="*/ 615220 w 951166"/>
                <a:gd name="connsiteY210" fmla="*/ 375666 h 577024"/>
                <a:gd name="connsiteX211" fmla="*/ 614267 w 951166"/>
                <a:gd name="connsiteY211" fmla="*/ 379476 h 577024"/>
                <a:gd name="connsiteX212" fmla="*/ 618840 w 951166"/>
                <a:gd name="connsiteY212" fmla="*/ 382524 h 577024"/>
                <a:gd name="connsiteX213" fmla="*/ 613124 w 951166"/>
                <a:gd name="connsiteY213" fmla="*/ 388144 h 577024"/>
                <a:gd name="connsiteX214" fmla="*/ 615029 w 951166"/>
                <a:gd name="connsiteY214" fmla="*/ 394049 h 577024"/>
                <a:gd name="connsiteX215" fmla="*/ 610076 w 951166"/>
                <a:gd name="connsiteY215" fmla="*/ 397573 h 577024"/>
                <a:gd name="connsiteX216" fmla="*/ 604552 w 951166"/>
                <a:gd name="connsiteY216" fmla="*/ 396526 h 577024"/>
                <a:gd name="connsiteX217" fmla="*/ 607790 w 951166"/>
                <a:gd name="connsiteY217" fmla="*/ 390811 h 577024"/>
                <a:gd name="connsiteX218" fmla="*/ 603885 w 951166"/>
                <a:gd name="connsiteY218" fmla="*/ 389287 h 577024"/>
                <a:gd name="connsiteX219" fmla="*/ 596646 w 951166"/>
                <a:gd name="connsiteY219" fmla="*/ 402050 h 577024"/>
                <a:gd name="connsiteX220" fmla="*/ 593407 w 951166"/>
                <a:gd name="connsiteY220" fmla="*/ 390811 h 577024"/>
                <a:gd name="connsiteX221" fmla="*/ 592360 w 951166"/>
                <a:gd name="connsiteY221" fmla="*/ 395859 h 577024"/>
                <a:gd name="connsiteX222" fmla="*/ 586264 w 951166"/>
                <a:gd name="connsiteY222" fmla="*/ 400336 h 577024"/>
                <a:gd name="connsiteX223" fmla="*/ 580454 w 951166"/>
                <a:gd name="connsiteY223" fmla="*/ 399764 h 577024"/>
                <a:gd name="connsiteX224" fmla="*/ 581883 w 951166"/>
                <a:gd name="connsiteY224" fmla="*/ 404431 h 577024"/>
                <a:gd name="connsiteX225" fmla="*/ 572358 w 951166"/>
                <a:gd name="connsiteY225" fmla="*/ 429292 h 577024"/>
                <a:gd name="connsiteX226" fmla="*/ 553308 w 951166"/>
                <a:gd name="connsiteY226" fmla="*/ 449294 h 577024"/>
                <a:gd name="connsiteX227" fmla="*/ 548926 w 951166"/>
                <a:gd name="connsiteY227" fmla="*/ 473107 h 577024"/>
                <a:gd name="connsiteX228" fmla="*/ 540353 w 951166"/>
                <a:gd name="connsiteY228" fmla="*/ 473488 h 577024"/>
                <a:gd name="connsiteX229" fmla="*/ 540353 w 951166"/>
                <a:gd name="connsiteY229" fmla="*/ 473488 h 577024"/>
                <a:gd name="connsiteX230" fmla="*/ 535686 w 951166"/>
                <a:gd name="connsiteY230" fmla="*/ 469297 h 577024"/>
                <a:gd name="connsiteX231" fmla="*/ 527971 w 951166"/>
                <a:gd name="connsiteY231" fmla="*/ 470249 h 577024"/>
                <a:gd name="connsiteX232" fmla="*/ 521780 w 951166"/>
                <a:gd name="connsiteY232" fmla="*/ 472535 h 577024"/>
                <a:gd name="connsiteX233" fmla="*/ 517779 w 951166"/>
                <a:gd name="connsiteY233" fmla="*/ 479108 h 577024"/>
                <a:gd name="connsiteX234" fmla="*/ 497777 w 951166"/>
                <a:gd name="connsiteY234" fmla="*/ 481108 h 577024"/>
                <a:gd name="connsiteX235" fmla="*/ 494538 w 951166"/>
                <a:gd name="connsiteY235" fmla="*/ 478060 h 577024"/>
                <a:gd name="connsiteX236" fmla="*/ 487585 w 951166"/>
                <a:gd name="connsiteY236" fmla="*/ 482632 h 577024"/>
                <a:gd name="connsiteX237" fmla="*/ 487871 w 951166"/>
                <a:gd name="connsiteY237" fmla="*/ 494633 h 577024"/>
                <a:gd name="connsiteX238" fmla="*/ 479489 w 951166"/>
                <a:gd name="connsiteY238" fmla="*/ 509683 h 577024"/>
                <a:gd name="connsiteX239" fmla="*/ 476059 w 951166"/>
                <a:gd name="connsiteY239" fmla="*/ 509778 h 577024"/>
                <a:gd name="connsiteX240" fmla="*/ 477203 w 951166"/>
                <a:gd name="connsiteY240" fmla="*/ 517303 h 577024"/>
                <a:gd name="connsiteX241" fmla="*/ 472726 w 951166"/>
                <a:gd name="connsiteY241" fmla="*/ 517493 h 577024"/>
                <a:gd name="connsiteX242" fmla="*/ 470916 w 951166"/>
                <a:gd name="connsiteY242" fmla="*/ 522065 h 577024"/>
                <a:gd name="connsiteX243" fmla="*/ 477203 w 951166"/>
                <a:gd name="connsiteY243" fmla="*/ 527209 h 577024"/>
                <a:gd name="connsiteX244" fmla="*/ 467011 w 951166"/>
                <a:gd name="connsiteY244" fmla="*/ 533686 h 577024"/>
                <a:gd name="connsiteX245" fmla="*/ 455866 w 951166"/>
                <a:gd name="connsiteY245" fmla="*/ 528733 h 577024"/>
                <a:gd name="connsiteX246" fmla="*/ 447294 w 951166"/>
                <a:gd name="connsiteY246" fmla="*/ 529019 h 577024"/>
                <a:gd name="connsiteX247" fmla="*/ 440246 w 951166"/>
                <a:gd name="connsiteY247" fmla="*/ 534734 h 577024"/>
                <a:gd name="connsiteX248" fmla="*/ 440531 w 951166"/>
                <a:gd name="connsiteY248" fmla="*/ 540830 h 577024"/>
                <a:gd name="connsiteX249" fmla="*/ 435769 w 951166"/>
                <a:gd name="connsiteY249" fmla="*/ 544639 h 577024"/>
                <a:gd name="connsiteX250" fmla="*/ 437198 w 951166"/>
                <a:gd name="connsiteY250" fmla="*/ 556831 h 577024"/>
                <a:gd name="connsiteX251" fmla="*/ 432911 w 951166"/>
                <a:gd name="connsiteY251" fmla="*/ 569595 h 577024"/>
                <a:gd name="connsiteX252" fmla="*/ 408718 w 951166"/>
                <a:gd name="connsiteY252" fmla="*/ 577025 h 577024"/>
                <a:gd name="connsiteX253" fmla="*/ 404432 w 951166"/>
                <a:gd name="connsiteY253" fmla="*/ 576072 h 577024"/>
                <a:gd name="connsiteX254" fmla="*/ 405765 w 951166"/>
                <a:gd name="connsiteY254" fmla="*/ 567404 h 577024"/>
                <a:gd name="connsiteX255" fmla="*/ 400717 w 951166"/>
                <a:gd name="connsiteY255" fmla="*/ 562547 h 577024"/>
                <a:gd name="connsiteX256" fmla="*/ 405099 w 951166"/>
                <a:gd name="connsiteY256" fmla="*/ 553212 h 577024"/>
                <a:gd name="connsiteX257" fmla="*/ 393859 w 951166"/>
                <a:gd name="connsiteY257" fmla="*/ 551879 h 577024"/>
                <a:gd name="connsiteX258" fmla="*/ 397859 w 951166"/>
                <a:gd name="connsiteY258" fmla="*/ 543973 h 577024"/>
                <a:gd name="connsiteX259" fmla="*/ 395954 w 951166"/>
                <a:gd name="connsiteY259" fmla="*/ 538544 h 577024"/>
                <a:gd name="connsiteX260" fmla="*/ 378428 w 951166"/>
                <a:gd name="connsiteY260" fmla="*/ 534543 h 577024"/>
                <a:gd name="connsiteX261" fmla="*/ 372999 w 951166"/>
                <a:gd name="connsiteY261" fmla="*/ 535114 h 577024"/>
                <a:gd name="connsiteX262" fmla="*/ 372333 w 951166"/>
                <a:gd name="connsiteY262" fmla="*/ 538925 h 577024"/>
                <a:gd name="connsiteX263" fmla="*/ 361283 w 951166"/>
                <a:gd name="connsiteY263" fmla="*/ 538544 h 577024"/>
                <a:gd name="connsiteX264" fmla="*/ 360236 w 951166"/>
                <a:gd name="connsiteY264" fmla="*/ 557308 h 577024"/>
                <a:gd name="connsiteX265" fmla="*/ 346234 w 951166"/>
                <a:gd name="connsiteY265" fmla="*/ 554069 h 577024"/>
                <a:gd name="connsiteX266" fmla="*/ 342805 w 951166"/>
                <a:gd name="connsiteY266" fmla="*/ 560165 h 577024"/>
                <a:gd name="connsiteX267" fmla="*/ 331470 w 951166"/>
                <a:gd name="connsiteY267" fmla="*/ 565309 h 577024"/>
                <a:gd name="connsiteX268" fmla="*/ 319945 w 951166"/>
                <a:gd name="connsiteY268" fmla="*/ 561499 h 577024"/>
                <a:gd name="connsiteX269" fmla="*/ 312325 w 951166"/>
                <a:gd name="connsiteY269" fmla="*/ 549212 h 577024"/>
                <a:gd name="connsiteX270" fmla="*/ 306896 w 951166"/>
                <a:gd name="connsiteY270" fmla="*/ 546735 h 577024"/>
                <a:gd name="connsiteX271" fmla="*/ 296037 w 951166"/>
                <a:gd name="connsiteY271" fmla="*/ 555117 h 577024"/>
                <a:gd name="connsiteX272" fmla="*/ 294418 w 951166"/>
                <a:gd name="connsiteY272" fmla="*/ 565880 h 577024"/>
                <a:gd name="connsiteX273" fmla="*/ 288893 w 951166"/>
                <a:gd name="connsiteY273" fmla="*/ 566452 h 577024"/>
                <a:gd name="connsiteX274" fmla="*/ 281750 w 951166"/>
                <a:gd name="connsiteY274" fmla="*/ 556165 h 577024"/>
                <a:gd name="connsiteX275" fmla="*/ 279273 w 951166"/>
                <a:gd name="connsiteY275" fmla="*/ 540163 h 577024"/>
                <a:gd name="connsiteX276" fmla="*/ 271653 w 951166"/>
                <a:gd name="connsiteY276" fmla="*/ 537781 h 577024"/>
                <a:gd name="connsiteX277" fmla="*/ 274225 w 951166"/>
                <a:gd name="connsiteY277" fmla="*/ 530162 h 577024"/>
                <a:gd name="connsiteX278" fmla="*/ 270224 w 951166"/>
                <a:gd name="connsiteY278" fmla="*/ 520827 h 577024"/>
                <a:gd name="connsiteX279" fmla="*/ 262319 w 951166"/>
                <a:gd name="connsiteY279" fmla="*/ 514160 h 577024"/>
                <a:gd name="connsiteX280" fmla="*/ 260890 w 951166"/>
                <a:gd name="connsiteY280" fmla="*/ 506539 h 577024"/>
                <a:gd name="connsiteX281" fmla="*/ 237934 w 951166"/>
                <a:gd name="connsiteY281" fmla="*/ 495681 h 577024"/>
                <a:gd name="connsiteX282" fmla="*/ 236125 w 951166"/>
                <a:gd name="connsiteY282" fmla="*/ 499491 h 577024"/>
                <a:gd name="connsiteX283" fmla="*/ 218504 w 951166"/>
                <a:gd name="connsiteY283" fmla="*/ 496538 h 577024"/>
                <a:gd name="connsiteX284" fmla="*/ 197453 w 951166"/>
                <a:gd name="connsiteY284" fmla="*/ 501968 h 577024"/>
                <a:gd name="connsiteX285" fmla="*/ 193357 w 951166"/>
                <a:gd name="connsiteY285" fmla="*/ 507968 h 577024"/>
                <a:gd name="connsiteX286" fmla="*/ 192024 w 951166"/>
                <a:gd name="connsiteY286" fmla="*/ 523018 h 577024"/>
                <a:gd name="connsiteX287" fmla="*/ 187643 w 951166"/>
                <a:gd name="connsiteY287" fmla="*/ 524542 h 577024"/>
                <a:gd name="connsiteX288" fmla="*/ 190786 w 951166"/>
                <a:gd name="connsiteY288" fmla="*/ 530257 h 577024"/>
                <a:gd name="connsiteX289" fmla="*/ 188500 w 951166"/>
                <a:gd name="connsiteY289" fmla="*/ 539877 h 577024"/>
                <a:gd name="connsiteX290" fmla="*/ 188500 w 951166"/>
                <a:gd name="connsiteY290" fmla="*/ 539877 h 577024"/>
                <a:gd name="connsiteX291" fmla="*/ 188500 w 951166"/>
                <a:gd name="connsiteY291" fmla="*/ 539877 h 577024"/>
                <a:gd name="connsiteX292" fmla="*/ 188500 w 951166"/>
                <a:gd name="connsiteY292" fmla="*/ 539877 h 577024"/>
                <a:gd name="connsiteX293" fmla="*/ 181737 w 951166"/>
                <a:gd name="connsiteY293" fmla="*/ 545497 h 577024"/>
                <a:gd name="connsiteX294" fmla="*/ 177260 w 951166"/>
                <a:gd name="connsiteY294" fmla="*/ 544544 h 577024"/>
                <a:gd name="connsiteX295" fmla="*/ 172117 w 951166"/>
                <a:gd name="connsiteY295" fmla="*/ 552641 h 577024"/>
                <a:gd name="connsiteX296" fmla="*/ 166497 w 951166"/>
                <a:gd name="connsiteY296" fmla="*/ 548735 h 577024"/>
                <a:gd name="connsiteX297" fmla="*/ 166497 w 951166"/>
                <a:gd name="connsiteY297" fmla="*/ 548735 h 577024"/>
                <a:gd name="connsiteX298" fmla="*/ 159639 w 951166"/>
                <a:gd name="connsiteY298" fmla="*/ 551497 h 577024"/>
                <a:gd name="connsiteX299" fmla="*/ 155639 w 951166"/>
                <a:gd name="connsiteY299" fmla="*/ 544830 h 577024"/>
                <a:gd name="connsiteX300" fmla="*/ 148019 w 951166"/>
                <a:gd name="connsiteY300" fmla="*/ 546640 h 577024"/>
                <a:gd name="connsiteX301" fmla="*/ 143923 w 951166"/>
                <a:gd name="connsiteY301" fmla="*/ 542163 h 577024"/>
                <a:gd name="connsiteX302" fmla="*/ 140303 w 951166"/>
                <a:gd name="connsiteY302" fmla="*/ 547211 h 577024"/>
                <a:gd name="connsiteX303" fmla="*/ 123063 w 951166"/>
                <a:gd name="connsiteY303" fmla="*/ 551021 h 577024"/>
                <a:gd name="connsiteX304" fmla="*/ 107347 w 951166"/>
                <a:gd name="connsiteY304" fmla="*/ 545306 h 577024"/>
                <a:gd name="connsiteX305" fmla="*/ 104680 w 951166"/>
                <a:gd name="connsiteY305" fmla="*/ 551497 h 577024"/>
                <a:gd name="connsiteX306" fmla="*/ 87821 w 951166"/>
                <a:gd name="connsiteY306" fmla="*/ 548926 h 577024"/>
                <a:gd name="connsiteX307" fmla="*/ 76771 w 951166"/>
                <a:gd name="connsiteY307" fmla="*/ 535210 h 577024"/>
                <a:gd name="connsiteX308" fmla="*/ 74962 w 951166"/>
                <a:gd name="connsiteY308" fmla="*/ 517303 h 577024"/>
                <a:gd name="connsiteX309" fmla="*/ 59055 w 951166"/>
                <a:gd name="connsiteY309" fmla="*/ 506635 h 577024"/>
                <a:gd name="connsiteX310" fmla="*/ 52864 w 951166"/>
                <a:gd name="connsiteY310" fmla="*/ 508730 h 577024"/>
                <a:gd name="connsiteX311" fmla="*/ 53816 w 951166"/>
                <a:gd name="connsiteY311" fmla="*/ 500634 h 577024"/>
                <a:gd name="connsiteX312" fmla="*/ 46863 w 951166"/>
                <a:gd name="connsiteY312" fmla="*/ 498920 h 577024"/>
                <a:gd name="connsiteX313" fmla="*/ 48959 w 951166"/>
                <a:gd name="connsiteY313" fmla="*/ 492728 h 577024"/>
                <a:gd name="connsiteX314" fmla="*/ 41529 w 951166"/>
                <a:gd name="connsiteY314" fmla="*/ 491300 h 577024"/>
                <a:gd name="connsiteX315" fmla="*/ 36862 w 951166"/>
                <a:gd name="connsiteY315" fmla="*/ 485870 h 577024"/>
                <a:gd name="connsiteX316" fmla="*/ 13431 w 951166"/>
                <a:gd name="connsiteY316" fmla="*/ 491109 h 577024"/>
                <a:gd name="connsiteX317" fmla="*/ 7334 w 951166"/>
                <a:gd name="connsiteY317" fmla="*/ 484442 h 577024"/>
                <a:gd name="connsiteX318" fmla="*/ 2191 w 951166"/>
                <a:gd name="connsiteY318" fmla="*/ 487775 h 577024"/>
                <a:gd name="connsiteX319" fmla="*/ 0 w 951166"/>
                <a:gd name="connsiteY319" fmla="*/ 483965 h 577024"/>
                <a:gd name="connsiteX320" fmla="*/ 4858 w 951166"/>
                <a:gd name="connsiteY320" fmla="*/ 473393 h 577024"/>
                <a:gd name="connsiteX321" fmla="*/ 4763 w 951166"/>
                <a:gd name="connsiteY321" fmla="*/ 461772 h 577024"/>
                <a:gd name="connsiteX322" fmla="*/ 15240 w 951166"/>
                <a:gd name="connsiteY322" fmla="*/ 457010 h 577024"/>
                <a:gd name="connsiteX323" fmla="*/ 24289 w 951166"/>
                <a:gd name="connsiteY323" fmla="*/ 443579 h 577024"/>
                <a:gd name="connsiteX324" fmla="*/ 26194 w 951166"/>
                <a:gd name="connsiteY324" fmla="*/ 432435 h 577024"/>
                <a:gd name="connsiteX325" fmla="*/ 44196 w 951166"/>
                <a:gd name="connsiteY325" fmla="*/ 421862 h 577024"/>
                <a:gd name="connsiteX326" fmla="*/ 49435 w 951166"/>
                <a:gd name="connsiteY326" fmla="*/ 426244 h 577024"/>
                <a:gd name="connsiteX327" fmla="*/ 55436 w 951166"/>
                <a:gd name="connsiteY327" fmla="*/ 419005 h 577024"/>
                <a:gd name="connsiteX328" fmla="*/ 65341 w 951166"/>
                <a:gd name="connsiteY328" fmla="*/ 415671 h 577024"/>
                <a:gd name="connsiteX329" fmla="*/ 62484 w 951166"/>
                <a:gd name="connsiteY329" fmla="*/ 402336 h 577024"/>
                <a:gd name="connsiteX330" fmla="*/ 67723 w 951166"/>
                <a:gd name="connsiteY330" fmla="*/ 404527 h 577024"/>
                <a:gd name="connsiteX331" fmla="*/ 83248 w 951166"/>
                <a:gd name="connsiteY331" fmla="*/ 380238 h 577024"/>
                <a:gd name="connsiteX332" fmla="*/ 102203 w 951166"/>
                <a:gd name="connsiteY332" fmla="*/ 378619 h 577024"/>
                <a:gd name="connsiteX333" fmla="*/ 108585 w 951166"/>
                <a:gd name="connsiteY333" fmla="*/ 371094 h 577024"/>
                <a:gd name="connsiteX334" fmla="*/ 110014 w 951166"/>
                <a:gd name="connsiteY334" fmla="*/ 363188 h 577024"/>
                <a:gd name="connsiteX335" fmla="*/ 113157 w 951166"/>
                <a:gd name="connsiteY335" fmla="*/ 365188 h 577024"/>
                <a:gd name="connsiteX336" fmla="*/ 116681 w 951166"/>
                <a:gd name="connsiteY336" fmla="*/ 359950 h 577024"/>
                <a:gd name="connsiteX337" fmla="*/ 129159 w 951166"/>
                <a:gd name="connsiteY337" fmla="*/ 360045 h 577024"/>
                <a:gd name="connsiteX338" fmla="*/ 127254 w 951166"/>
                <a:gd name="connsiteY338" fmla="*/ 354521 h 577024"/>
                <a:gd name="connsiteX339" fmla="*/ 134303 w 951166"/>
                <a:gd name="connsiteY339" fmla="*/ 344519 h 577024"/>
                <a:gd name="connsiteX340" fmla="*/ 148209 w 951166"/>
                <a:gd name="connsiteY340" fmla="*/ 345186 h 577024"/>
                <a:gd name="connsiteX341" fmla="*/ 156400 w 951166"/>
                <a:gd name="connsiteY341" fmla="*/ 328231 h 577024"/>
                <a:gd name="connsiteX342" fmla="*/ 155543 w 951166"/>
                <a:gd name="connsiteY342" fmla="*/ 323564 h 577024"/>
                <a:gd name="connsiteX343" fmla="*/ 150876 w 951166"/>
                <a:gd name="connsiteY343" fmla="*/ 324517 h 577024"/>
                <a:gd name="connsiteX344" fmla="*/ 143828 w 951166"/>
                <a:gd name="connsiteY344" fmla="*/ 332327 h 577024"/>
                <a:gd name="connsiteX345" fmla="*/ 120396 w 951166"/>
                <a:gd name="connsiteY345" fmla="*/ 338519 h 577024"/>
                <a:gd name="connsiteX346" fmla="*/ 89059 w 951166"/>
                <a:gd name="connsiteY346" fmla="*/ 355187 h 577024"/>
                <a:gd name="connsiteX347" fmla="*/ 84773 w 951166"/>
                <a:gd name="connsiteY347" fmla="*/ 355759 h 577024"/>
                <a:gd name="connsiteX348" fmla="*/ 81915 w 951166"/>
                <a:gd name="connsiteY348" fmla="*/ 352044 h 577024"/>
                <a:gd name="connsiteX349" fmla="*/ 82010 w 951166"/>
                <a:gd name="connsiteY349" fmla="*/ 357664 h 577024"/>
                <a:gd name="connsiteX350" fmla="*/ 66580 w 951166"/>
                <a:gd name="connsiteY350" fmla="*/ 372046 h 577024"/>
                <a:gd name="connsiteX351" fmla="*/ 63246 w 951166"/>
                <a:gd name="connsiteY351" fmla="*/ 366808 h 577024"/>
                <a:gd name="connsiteX352" fmla="*/ 67246 w 951166"/>
                <a:gd name="connsiteY352" fmla="*/ 353568 h 577024"/>
                <a:gd name="connsiteX353" fmla="*/ 65723 w 951166"/>
                <a:gd name="connsiteY353" fmla="*/ 345091 h 577024"/>
                <a:gd name="connsiteX354" fmla="*/ 76771 w 951166"/>
                <a:gd name="connsiteY354" fmla="*/ 338138 h 577024"/>
                <a:gd name="connsiteX355" fmla="*/ 80677 w 951166"/>
                <a:gd name="connsiteY355" fmla="*/ 314992 h 577024"/>
                <a:gd name="connsiteX356" fmla="*/ 80677 w 951166"/>
                <a:gd name="connsiteY356" fmla="*/ 314992 h 577024"/>
                <a:gd name="connsiteX357" fmla="*/ 79629 w 951166"/>
                <a:gd name="connsiteY357" fmla="*/ 301847 h 577024"/>
                <a:gd name="connsiteX358" fmla="*/ 73819 w 951166"/>
                <a:gd name="connsiteY358" fmla="*/ 292037 h 577024"/>
                <a:gd name="connsiteX359" fmla="*/ 66484 w 951166"/>
                <a:gd name="connsiteY359" fmla="*/ 293942 h 577024"/>
                <a:gd name="connsiteX360" fmla="*/ 67342 w 951166"/>
                <a:gd name="connsiteY360" fmla="*/ 289179 h 577024"/>
                <a:gd name="connsiteX361" fmla="*/ 63913 w 951166"/>
                <a:gd name="connsiteY361" fmla="*/ 280892 h 577024"/>
                <a:gd name="connsiteX362" fmla="*/ 59055 w 951166"/>
                <a:gd name="connsiteY362" fmla="*/ 278797 h 577024"/>
                <a:gd name="connsiteX363" fmla="*/ 57245 w 951166"/>
                <a:gd name="connsiteY363" fmla="*/ 266510 h 577024"/>
                <a:gd name="connsiteX364" fmla="*/ 64198 w 951166"/>
                <a:gd name="connsiteY364" fmla="*/ 248793 h 577024"/>
                <a:gd name="connsiteX365" fmla="*/ 77248 w 951166"/>
                <a:gd name="connsiteY365" fmla="*/ 236220 h 577024"/>
                <a:gd name="connsiteX366" fmla="*/ 81534 w 951166"/>
                <a:gd name="connsiteY366" fmla="*/ 226504 h 577024"/>
                <a:gd name="connsiteX367" fmla="*/ 105728 w 951166"/>
                <a:gd name="connsiteY367" fmla="*/ 218504 h 577024"/>
                <a:gd name="connsiteX368" fmla="*/ 108014 w 951166"/>
                <a:gd name="connsiteY368" fmla="*/ 209264 h 577024"/>
                <a:gd name="connsiteX369" fmla="*/ 118491 w 951166"/>
                <a:gd name="connsiteY369" fmla="*/ 196501 h 577024"/>
                <a:gd name="connsiteX370" fmla="*/ 116967 w 951166"/>
                <a:gd name="connsiteY370" fmla="*/ 191929 h 577024"/>
                <a:gd name="connsiteX371" fmla="*/ 127635 w 951166"/>
                <a:gd name="connsiteY371" fmla="*/ 180022 h 577024"/>
                <a:gd name="connsiteX372" fmla="*/ 132302 w 951166"/>
                <a:gd name="connsiteY372" fmla="*/ 161068 h 577024"/>
                <a:gd name="connsiteX373" fmla="*/ 139160 w 951166"/>
                <a:gd name="connsiteY373" fmla="*/ 156305 h 577024"/>
                <a:gd name="connsiteX374" fmla="*/ 141541 w 951166"/>
                <a:gd name="connsiteY374" fmla="*/ 140684 h 577024"/>
                <a:gd name="connsiteX375" fmla="*/ 163163 w 951166"/>
                <a:gd name="connsiteY375" fmla="*/ 133826 h 577024"/>
                <a:gd name="connsiteX376" fmla="*/ 172879 w 951166"/>
                <a:gd name="connsiteY376" fmla="*/ 136588 h 577024"/>
                <a:gd name="connsiteX377" fmla="*/ 177737 w 951166"/>
                <a:gd name="connsiteY377" fmla="*/ 130683 h 577024"/>
                <a:gd name="connsiteX378" fmla="*/ 171355 w 951166"/>
                <a:gd name="connsiteY378" fmla="*/ 126778 h 577024"/>
                <a:gd name="connsiteX379" fmla="*/ 171259 w 951166"/>
                <a:gd name="connsiteY379" fmla="*/ 119729 h 577024"/>
                <a:gd name="connsiteX380" fmla="*/ 176975 w 951166"/>
                <a:gd name="connsiteY380" fmla="*/ 120968 h 577024"/>
                <a:gd name="connsiteX381" fmla="*/ 179927 w 951166"/>
                <a:gd name="connsiteY381" fmla="*/ 115919 h 577024"/>
                <a:gd name="connsiteX382" fmla="*/ 176784 w 951166"/>
                <a:gd name="connsiteY382" fmla="*/ 113443 h 577024"/>
                <a:gd name="connsiteX383" fmla="*/ 178118 w 951166"/>
                <a:gd name="connsiteY383" fmla="*/ 108776 h 577024"/>
                <a:gd name="connsiteX384" fmla="*/ 183071 w 951166"/>
                <a:gd name="connsiteY384" fmla="*/ 104299 h 577024"/>
                <a:gd name="connsiteX385" fmla="*/ 187643 w 951166"/>
                <a:gd name="connsiteY385" fmla="*/ 106299 h 577024"/>
                <a:gd name="connsiteX386" fmla="*/ 196405 w 951166"/>
                <a:gd name="connsiteY386" fmla="*/ 119920 h 577024"/>
                <a:gd name="connsiteX387" fmla="*/ 198501 w 951166"/>
                <a:gd name="connsiteY387" fmla="*/ 113633 h 577024"/>
                <a:gd name="connsiteX388" fmla="*/ 217075 w 951166"/>
                <a:gd name="connsiteY388" fmla="*/ 96393 h 577024"/>
                <a:gd name="connsiteX389" fmla="*/ 225171 w 951166"/>
                <a:gd name="connsiteY389" fmla="*/ 82296 h 577024"/>
                <a:gd name="connsiteX390" fmla="*/ 233553 w 951166"/>
                <a:gd name="connsiteY390" fmla="*/ 77153 h 577024"/>
                <a:gd name="connsiteX391" fmla="*/ 239649 w 951166"/>
                <a:gd name="connsiteY391" fmla="*/ 65437 h 577024"/>
                <a:gd name="connsiteX392" fmla="*/ 316325 w 951166"/>
                <a:gd name="connsiteY392" fmla="*/ 62770 h 577024"/>
                <a:gd name="connsiteX393" fmla="*/ 333566 w 951166"/>
                <a:gd name="connsiteY393" fmla="*/ 29337 h 577024"/>
                <a:gd name="connsiteX394" fmla="*/ 348710 w 951166"/>
                <a:gd name="connsiteY394" fmla="*/ 27908 h 577024"/>
                <a:gd name="connsiteX395" fmla="*/ 356902 w 951166"/>
                <a:gd name="connsiteY395" fmla="*/ 16097 h 577024"/>
                <a:gd name="connsiteX396" fmla="*/ 360426 w 951166"/>
                <a:gd name="connsiteY396" fmla="*/ 15621 h 577024"/>
                <a:gd name="connsiteX397" fmla="*/ 362712 w 951166"/>
                <a:gd name="connsiteY397" fmla="*/ 5620 h 577024"/>
                <a:gd name="connsiteX398" fmla="*/ 368618 w 951166"/>
                <a:gd name="connsiteY398" fmla="*/ 0 h 577024"/>
                <a:gd name="connsiteX399" fmla="*/ 368618 w 951166"/>
                <a:gd name="connsiteY399" fmla="*/ 0 h 577024"/>
                <a:gd name="connsiteX400" fmla="*/ 369189 w 951166"/>
                <a:gd name="connsiteY400" fmla="*/ 1048 h 577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Lst>
              <a:rect l="l" t="t" r="r" b="b"/>
              <a:pathLst>
                <a:path w="951166" h="577024">
                  <a:moveTo>
                    <a:pt x="369189" y="1048"/>
                  </a:moveTo>
                  <a:lnTo>
                    <a:pt x="389191" y="12478"/>
                  </a:lnTo>
                  <a:lnTo>
                    <a:pt x="390811" y="19812"/>
                  </a:lnTo>
                  <a:lnTo>
                    <a:pt x="399574" y="18002"/>
                  </a:lnTo>
                  <a:lnTo>
                    <a:pt x="441865" y="22955"/>
                  </a:lnTo>
                  <a:lnTo>
                    <a:pt x="448342" y="30004"/>
                  </a:lnTo>
                  <a:lnTo>
                    <a:pt x="451485" y="30004"/>
                  </a:lnTo>
                  <a:lnTo>
                    <a:pt x="458534" y="18955"/>
                  </a:lnTo>
                  <a:lnTo>
                    <a:pt x="474155" y="21050"/>
                  </a:lnTo>
                  <a:lnTo>
                    <a:pt x="486442" y="18002"/>
                  </a:lnTo>
                  <a:lnTo>
                    <a:pt x="498920" y="25241"/>
                  </a:lnTo>
                  <a:lnTo>
                    <a:pt x="505016" y="46292"/>
                  </a:lnTo>
                  <a:lnTo>
                    <a:pt x="515874" y="53245"/>
                  </a:lnTo>
                  <a:lnTo>
                    <a:pt x="515493" y="64579"/>
                  </a:lnTo>
                  <a:lnTo>
                    <a:pt x="527399" y="70961"/>
                  </a:lnTo>
                  <a:lnTo>
                    <a:pt x="525685" y="75247"/>
                  </a:lnTo>
                  <a:lnTo>
                    <a:pt x="536924" y="67913"/>
                  </a:lnTo>
                  <a:lnTo>
                    <a:pt x="537782" y="72009"/>
                  </a:lnTo>
                  <a:lnTo>
                    <a:pt x="529876" y="75438"/>
                  </a:lnTo>
                  <a:lnTo>
                    <a:pt x="542068" y="93631"/>
                  </a:lnTo>
                  <a:lnTo>
                    <a:pt x="539782" y="95821"/>
                  </a:lnTo>
                  <a:lnTo>
                    <a:pt x="529400" y="88583"/>
                  </a:lnTo>
                  <a:lnTo>
                    <a:pt x="519970" y="88583"/>
                  </a:lnTo>
                  <a:lnTo>
                    <a:pt x="518922" y="85154"/>
                  </a:lnTo>
                  <a:lnTo>
                    <a:pt x="511207" y="87059"/>
                  </a:lnTo>
                  <a:lnTo>
                    <a:pt x="502063" y="96774"/>
                  </a:lnTo>
                  <a:lnTo>
                    <a:pt x="496443" y="111252"/>
                  </a:lnTo>
                  <a:lnTo>
                    <a:pt x="496824" y="139732"/>
                  </a:lnTo>
                  <a:lnTo>
                    <a:pt x="501205" y="148590"/>
                  </a:lnTo>
                  <a:lnTo>
                    <a:pt x="519303" y="160592"/>
                  </a:lnTo>
                  <a:lnTo>
                    <a:pt x="522065" y="171831"/>
                  </a:lnTo>
                  <a:lnTo>
                    <a:pt x="522827" y="166878"/>
                  </a:lnTo>
                  <a:lnTo>
                    <a:pt x="526352" y="167545"/>
                  </a:lnTo>
                  <a:lnTo>
                    <a:pt x="528542" y="173260"/>
                  </a:lnTo>
                  <a:lnTo>
                    <a:pt x="535686" y="171926"/>
                  </a:lnTo>
                  <a:lnTo>
                    <a:pt x="534353" y="182404"/>
                  </a:lnTo>
                  <a:lnTo>
                    <a:pt x="541687" y="182975"/>
                  </a:lnTo>
                  <a:lnTo>
                    <a:pt x="556641" y="177355"/>
                  </a:lnTo>
                  <a:lnTo>
                    <a:pt x="556927" y="173927"/>
                  </a:lnTo>
                  <a:lnTo>
                    <a:pt x="562166" y="176689"/>
                  </a:lnTo>
                  <a:lnTo>
                    <a:pt x="568928" y="172593"/>
                  </a:lnTo>
                  <a:lnTo>
                    <a:pt x="571500" y="173641"/>
                  </a:lnTo>
                  <a:lnTo>
                    <a:pt x="570643" y="182975"/>
                  </a:lnTo>
                  <a:lnTo>
                    <a:pt x="573881" y="183642"/>
                  </a:lnTo>
                  <a:lnTo>
                    <a:pt x="575786" y="174974"/>
                  </a:lnTo>
                  <a:lnTo>
                    <a:pt x="595313" y="172879"/>
                  </a:lnTo>
                  <a:lnTo>
                    <a:pt x="599884" y="164306"/>
                  </a:lnTo>
                  <a:lnTo>
                    <a:pt x="612743" y="153734"/>
                  </a:lnTo>
                  <a:lnTo>
                    <a:pt x="613982" y="146018"/>
                  </a:lnTo>
                  <a:lnTo>
                    <a:pt x="606076" y="135446"/>
                  </a:lnTo>
                  <a:lnTo>
                    <a:pt x="635698" y="124587"/>
                  </a:lnTo>
                  <a:lnTo>
                    <a:pt x="660845" y="103727"/>
                  </a:lnTo>
                  <a:lnTo>
                    <a:pt x="664083" y="92107"/>
                  </a:lnTo>
                  <a:lnTo>
                    <a:pt x="651986" y="87630"/>
                  </a:lnTo>
                  <a:lnTo>
                    <a:pt x="668941" y="86678"/>
                  </a:lnTo>
                  <a:lnTo>
                    <a:pt x="678942" y="79058"/>
                  </a:lnTo>
                  <a:lnTo>
                    <a:pt x="695897" y="76771"/>
                  </a:lnTo>
                  <a:lnTo>
                    <a:pt x="714661" y="65722"/>
                  </a:lnTo>
                  <a:lnTo>
                    <a:pt x="723805" y="69056"/>
                  </a:lnTo>
                  <a:lnTo>
                    <a:pt x="730948" y="65722"/>
                  </a:lnTo>
                  <a:lnTo>
                    <a:pt x="739140" y="68675"/>
                  </a:lnTo>
                  <a:lnTo>
                    <a:pt x="737711" y="74009"/>
                  </a:lnTo>
                  <a:lnTo>
                    <a:pt x="746284" y="78391"/>
                  </a:lnTo>
                  <a:lnTo>
                    <a:pt x="746474" y="83058"/>
                  </a:lnTo>
                  <a:lnTo>
                    <a:pt x="762476" y="83915"/>
                  </a:lnTo>
                  <a:lnTo>
                    <a:pt x="760857" y="90773"/>
                  </a:lnTo>
                  <a:lnTo>
                    <a:pt x="764477" y="94297"/>
                  </a:lnTo>
                  <a:lnTo>
                    <a:pt x="761809" y="99155"/>
                  </a:lnTo>
                  <a:lnTo>
                    <a:pt x="766953" y="103537"/>
                  </a:lnTo>
                  <a:lnTo>
                    <a:pt x="786289" y="103442"/>
                  </a:lnTo>
                  <a:lnTo>
                    <a:pt x="790384" y="99822"/>
                  </a:lnTo>
                  <a:lnTo>
                    <a:pt x="787242" y="96298"/>
                  </a:lnTo>
                  <a:lnTo>
                    <a:pt x="797719" y="100965"/>
                  </a:lnTo>
                  <a:lnTo>
                    <a:pt x="790861" y="101346"/>
                  </a:lnTo>
                  <a:lnTo>
                    <a:pt x="790480" y="104680"/>
                  </a:lnTo>
                  <a:lnTo>
                    <a:pt x="800291" y="113157"/>
                  </a:lnTo>
                  <a:lnTo>
                    <a:pt x="800576" y="118681"/>
                  </a:lnTo>
                  <a:lnTo>
                    <a:pt x="814864" y="126302"/>
                  </a:lnTo>
                  <a:lnTo>
                    <a:pt x="826198" y="126683"/>
                  </a:lnTo>
                  <a:lnTo>
                    <a:pt x="827247" y="122492"/>
                  </a:lnTo>
                  <a:lnTo>
                    <a:pt x="834771" y="123349"/>
                  </a:lnTo>
                  <a:lnTo>
                    <a:pt x="838676" y="128683"/>
                  </a:lnTo>
                  <a:lnTo>
                    <a:pt x="837629" y="123063"/>
                  </a:lnTo>
                  <a:lnTo>
                    <a:pt x="859060" y="120396"/>
                  </a:lnTo>
                  <a:lnTo>
                    <a:pt x="861060" y="123444"/>
                  </a:lnTo>
                  <a:lnTo>
                    <a:pt x="857536" y="123825"/>
                  </a:lnTo>
                  <a:lnTo>
                    <a:pt x="858584" y="128111"/>
                  </a:lnTo>
                  <a:lnTo>
                    <a:pt x="864680" y="128492"/>
                  </a:lnTo>
                  <a:lnTo>
                    <a:pt x="861727" y="118586"/>
                  </a:lnTo>
                  <a:lnTo>
                    <a:pt x="875157" y="110680"/>
                  </a:lnTo>
                  <a:lnTo>
                    <a:pt x="874872" y="107728"/>
                  </a:lnTo>
                  <a:lnTo>
                    <a:pt x="877824" y="110014"/>
                  </a:lnTo>
                  <a:lnTo>
                    <a:pt x="883730" y="107823"/>
                  </a:lnTo>
                  <a:lnTo>
                    <a:pt x="885444" y="113157"/>
                  </a:lnTo>
                  <a:lnTo>
                    <a:pt x="880872" y="115157"/>
                  </a:lnTo>
                  <a:lnTo>
                    <a:pt x="886587" y="127063"/>
                  </a:lnTo>
                  <a:lnTo>
                    <a:pt x="895541" y="121920"/>
                  </a:lnTo>
                  <a:lnTo>
                    <a:pt x="905542" y="130016"/>
                  </a:lnTo>
                  <a:lnTo>
                    <a:pt x="924211" y="126683"/>
                  </a:lnTo>
                  <a:lnTo>
                    <a:pt x="921830" y="133445"/>
                  </a:lnTo>
                  <a:lnTo>
                    <a:pt x="926782" y="135541"/>
                  </a:lnTo>
                  <a:lnTo>
                    <a:pt x="929640" y="134112"/>
                  </a:lnTo>
                  <a:lnTo>
                    <a:pt x="926211" y="130588"/>
                  </a:lnTo>
                  <a:lnTo>
                    <a:pt x="934403" y="131540"/>
                  </a:lnTo>
                  <a:lnTo>
                    <a:pt x="941927" y="127635"/>
                  </a:lnTo>
                  <a:lnTo>
                    <a:pt x="951166" y="131826"/>
                  </a:lnTo>
                  <a:lnTo>
                    <a:pt x="932879" y="138875"/>
                  </a:lnTo>
                  <a:lnTo>
                    <a:pt x="937070" y="141922"/>
                  </a:lnTo>
                  <a:lnTo>
                    <a:pt x="935927" y="144685"/>
                  </a:lnTo>
                  <a:lnTo>
                    <a:pt x="932022" y="141161"/>
                  </a:lnTo>
                  <a:lnTo>
                    <a:pt x="934593" y="145828"/>
                  </a:lnTo>
                  <a:lnTo>
                    <a:pt x="932022" y="149638"/>
                  </a:lnTo>
                  <a:lnTo>
                    <a:pt x="941165" y="162401"/>
                  </a:lnTo>
                  <a:lnTo>
                    <a:pt x="933450" y="164116"/>
                  </a:lnTo>
                  <a:lnTo>
                    <a:pt x="935355" y="169450"/>
                  </a:lnTo>
                  <a:lnTo>
                    <a:pt x="925163" y="168116"/>
                  </a:lnTo>
                  <a:lnTo>
                    <a:pt x="920972" y="180499"/>
                  </a:lnTo>
                  <a:lnTo>
                    <a:pt x="915067" y="186880"/>
                  </a:lnTo>
                  <a:lnTo>
                    <a:pt x="915448" y="191071"/>
                  </a:lnTo>
                  <a:lnTo>
                    <a:pt x="922591" y="186309"/>
                  </a:lnTo>
                  <a:lnTo>
                    <a:pt x="930593" y="187833"/>
                  </a:lnTo>
                  <a:lnTo>
                    <a:pt x="928688" y="199168"/>
                  </a:lnTo>
                  <a:lnTo>
                    <a:pt x="931259" y="203835"/>
                  </a:lnTo>
                  <a:lnTo>
                    <a:pt x="928116" y="207454"/>
                  </a:lnTo>
                  <a:lnTo>
                    <a:pt x="924687" y="207454"/>
                  </a:lnTo>
                  <a:lnTo>
                    <a:pt x="926688" y="201644"/>
                  </a:lnTo>
                  <a:lnTo>
                    <a:pt x="917829" y="202692"/>
                  </a:lnTo>
                  <a:lnTo>
                    <a:pt x="916972" y="211931"/>
                  </a:lnTo>
                  <a:lnTo>
                    <a:pt x="911638" y="211550"/>
                  </a:lnTo>
                  <a:lnTo>
                    <a:pt x="909542" y="215646"/>
                  </a:lnTo>
                  <a:lnTo>
                    <a:pt x="887063" y="215455"/>
                  </a:lnTo>
                  <a:lnTo>
                    <a:pt x="890302" y="206026"/>
                  </a:lnTo>
                  <a:lnTo>
                    <a:pt x="884968" y="203930"/>
                  </a:lnTo>
                  <a:lnTo>
                    <a:pt x="883253" y="199263"/>
                  </a:lnTo>
                  <a:lnTo>
                    <a:pt x="877729" y="198787"/>
                  </a:lnTo>
                  <a:lnTo>
                    <a:pt x="870775" y="206121"/>
                  </a:lnTo>
                  <a:lnTo>
                    <a:pt x="867347" y="196596"/>
                  </a:lnTo>
                  <a:lnTo>
                    <a:pt x="862013" y="197548"/>
                  </a:lnTo>
                  <a:lnTo>
                    <a:pt x="837438" y="209074"/>
                  </a:lnTo>
                  <a:lnTo>
                    <a:pt x="836105" y="214694"/>
                  </a:lnTo>
                  <a:lnTo>
                    <a:pt x="821913" y="219837"/>
                  </a:lnTo>
                  <a:lnTo>
                    <a:pt x="823150" y="231267"/>
                  </a:lnTo>
                  <a:lnTo>
                    <a:pt x="817626" y="230029"/>
                  </a:lnTo>
                  <a:lnTo>
                    <a:pt x="817912" y="225552"/>
                  </a:lnTo>
                  <a:lnTo>
                    <a:pt x="813245" y="224600"/>
                  </a:lnTo>
                  <a:lnTo>
                    <a:pt x="808197" y="228791"/>
                  </a:lnTo>
                  <a:lnTo>
                    <a:pt x="803529" y="225552"/>
                  </a:lnTo>
                  <a:lnTo>
                    <a:pt x="817816" y="215360"/>
                  </a:lnTo>
                  <a:lnTo>
                    <a:pt x="804672" y="220218"/>
                  </a:lnTo>
                  <a:lnTo>
                    <a:pt x="805529" y="215455"/>
                  </a:lnTo>
                  <a:lnTo>
                    <a:pt x="802100" y="217837"/>
                  </a:lnTo>
                  <a:lnTo>
                    <a:pt x="800195" y="227838"/>
                  </a:lnTo>
                  <a:lnTo>
                    <a:pt x="795242" y="227076"/>
                  </a:lnTo>
                  <a:lnTo>
                    <a:pt x="789147" y="233744"/>
                  </a:lnTo>
                  <a:lnTo>
                    <a:pt x="766000" y="239839"/>
                  </a:lnTo>
                  <a:lnTo>
                    <a:pt x="747713" y="253937"/>
                  </a:lnTo>
                  <a:lnTo>
                    <a:pt x="744474" y="250888"/>
                  </a:lnTo>
                  <a:lnTo>
                    <a:pt x="737045" y="252984"/>
                  </a:lnTo>
                  <a:lnTo>
                    <a:pt x="733140" y="244221"/>
                  </a:lnTo>
                  <a:lnTo>
                    <a:pt x="728282" y="244126"/>
                  </a:lnTo>
                  <a:lnTo>
                    <a:pt x="722566" y="250508"/>
                  </a:lnTo>
                  <a:lnTo>
                    <a:pt x="730663" y="251174"/>
                  </a:lnTo>
                  <a:lnTo>
                    <a:pt x="732568" y="257080"/>
                  </a:lnTo>
                  <a:lnTo>
                    <a:pt x="740473" y="257080"/>
                  </a:lnTo>
                  <a:lnTo>
                    <a:pt x="742379" y="260413"/>
                  </a:lnTo>
                  <a:lnTo>
                    <a:pt x="738569" y="267843"/>
                  </a:lnTo>
                  <a:lnTo>
                    <a:pt x="740855" y="269748"/>
                  </a:lnTo>
                  <a:lnTo>
                    <a:pt x="734663" y="273558"/>
                  </a:lnTo>
                  <a:lnTo>
                    <a:pt x="731901" y="284893"/>
                  </a:lnTo>
                  <a:lnTo>
                    <a:pt x="727424" y="283655"/>
                  </a:lnTo>
                  <a:lnTo>
                    <a:pt x="728758" y="278702"/>
                  </a:lnTo>
                  <a:lnTo>
                    <a:pt x="723138" y="270605"/>
                  </a:lnTo>
                  <a:lnTo>
                    <a:pt x="714470" y="272034"/>
                  </a:lnTo>
                  <a:lnTo>
                    <a:pt x="707803" y="281464"/>
                  </a:lnTo>
                  <a:lnTo>
                    <a:pt x="707613" y="286036"/>
                  </a:lnTo>
                  <a:lnTo>
                    <a:pt x="712947" y="291084"/>
                  </a:lnTo>
                  <a:lnTo>
                    <a:pt x="704279" y="289941"/>
                  </a:lnTo>
                  <a:lnTo>
                    <a:pt x="702469" y="297752"/>
                  </a:lnTo>
                  <a:lnTo>
                    <a:pt x="707136" y="299466"/>
                  </a:lnTo>
                  <a:lnTo>
                    <a:pt x="707422" y="314801"/>
                  </a:lnTo>
                  <a:lnTo>
                    <a:pt x="710946" y="320802"/>
                  </a:lnTo>
                  <a:lnTo>
                    <a:pt x="698659" y="322040"/>
                  </a:lnTo>
                  <a:lnTo>
                    <a:pt x="695706" y="325755"/>
                  </a:lnTo>
                  <a:lnTo>
                    <a:pt x="690944" y="323374"/>
                  </a:lnTo>
                  <a:lnTo>
                    <a:pt x="676084" y="332327"/>
                  </a:lnTo>
                  <a:lnTo>
                    <a:pt x="665798" y="334328"/>
                  </a:lnTo>
                  <a:lnTo>
                    <a:pt x="659606" y="331756"/>
                  </a:lnTo>
                  <a:lnTo>
                    <a:pt x="669131" y="315373"/>
                  </a:lnTo>
                  <a:lnTo>
                    <a:pt x="668655" y="310420"/>
                  </a:lnTo>
                  <a:lnTo>
                    <a:pt x="664083" y="305467"/>
                  </a:lnTo>
                  <a:lnTo>
                    <a:pt x="659130" y="307562"/>
                  </a:lnTo>
                  <a:lnTo>
                    <a:pt x="662274" y="312611"/>
                  </a:lnTo>
                  <a:lnTo>
                    <a:pt x="645700" y="310325"/>
                  </a:lnTo>
                  <a:lnTo>
                    <a:pt x="638556" y="317659"/>
                  </a:lnTo>
                  <a:lnTo>
                    <a:pt x="637890" y="325660"/>
                  </a:lnTo>
                  <a:lnTo>
                    <a:pt x="646272" y="331375"/>
                  </a:lnTo>
                  <a:lnTo>
                    <a:pt x="645700" y="336137"/>
                  </a:lnTo>
                  <a:lnTo>
                    <a:pt x="653225" y="331661"/>
                  </a:lnTo>
                  <a:lnTo>
                    <a:pt x="651320" y="337376"/>
                  </a:lnTo>
                  <a:lnTo>
                    <a:pt x="645795" y="340138"/>
                  </a:lnTo>
                  <a:lnTo>
                    <a:pt x="646748" y="344329"/>
                  </a:lnTo>
                  <a:lnTo>
                    <a:pt x="653320" y="340043"/>
                  </a:lnTo>
                  <a:lnTo>
                    <a:pt x="653225" y="345567"/>
                  </a:lnTo>
                  <a:lnTo>
                    <a:pt x="660082" y="338233"/>
                  </a:lnTo>
                  <a:lnTo>
                    <a:pt x="661035" y="345186"/>
                  </a:lnTo>
                  <a:lnTo>
                    <a:pt x="654272" y="347091"/>
                  </a:lnTo>
                  <a:lnTo>
                    <a:pt x="646366" y="356711"/>
                  </a:lnTo>
                  <a:lnTo>
                    <a:pt x="650272" y="347948"/>
                  </a:lnTo>
                  <a:lnTo>
                    <a:pt x="631317" y="358521"/>
                  </a:lnTo>
                  <a:lnTo>
                    <a:pt x="626840" y="381571"/>
                  </a:lnTo>
                  <a:lnTo>
                    <a:pt x="615220" y="375666"/>
                  </a:lnTo>
                  <a:lnTo>
                    <a:pt x="614267" y="379476"/>
                  </a:lnTo>
                  <a:lnTo>
                    <a:pt x="618840" y="382524"/>
                  </a:lnTo>
                  <a:lnTo>
                    <a:pt x="613124" y="388144"/>
                  </a:lnTo>
                  <a:lnTo>
                    <a:pt x="615029" y="394049"/>
                  </a:lnTo>
                  <a:lnTo>
                    <a:pt x="610076" y="397573"/>
                  </a:lnTo>
                  <a:lnTo>
                    <a:pt x="604552" y="396526"/>
                  </a:lnTo>
                  <a:lnTo>
                    <a:pt x="607790" y="390811"/>
                  </a:lnTo>
                  <a:lnTo>
                    <a:pt x="603885" y="389287"/>
                  </a:lnTo>
                  <a:lnTo>
                    <a:pt x="596646" y="402050"/>
                  </a:lnTo>
                  <a:lnTo>
                    <a:pt x="593407" y="390811"/>
                  </a:lnTo>
                  <a:lnTo>
                    <a:pt x="592360" y="395859"/>
                  </a:lnTo>
                  <a:lnTo>
                    <a:pt x="586264" y="400336"/>
                  </a:lnTo>
                  <a:lnTo>
                    <a:pt x="580454" y="399764"/>
                  </a:lnTo>
                  <a:lnTo>
                    <a:pt x="581883" y="404431"/>
                  </a:lnTo>
                  <a:lnTo>
                    <a:pt x="572358" y="429292"/>
                  </a:lnTo>
                  <a:lnTo>
                    <a:pt x="553308" y="449294"/>
                  </a:lnTo>
                  <a:lnTo>
                    <a:pt x="548926" y="473107"/>
                  </a:lnTo>
                  <a:lnTo>
                    <a:pt x="540353" y="473488"/>
                  </a:lnTo>
                  <a:lnTo>
                    <a:pt x="540353" y="473488"/>
                  </a:lnTo>
                  <a:lnTo>
                    <a:pt x="535686" y="469297"/>
                  </a:lnTo>
                  <a:lnTo>
                    <a:pt x="527971" y="470249"/>
                  </a:lnTo>
                  <a:lnTo>
                    <a:pt x="521780" y="472535"/>
                  </a:lnTo>
                  <a:lnTo>
                    <a:pt x="517779" y="479108"/>
                  </a:lnTo>
                  <a:lnTo>
                    <a:pt x="497777" y="481108"/>
                  </a:lnTo>
                  <a:lnTo>
                    <a:pt x="494538" y="478060"/>
                  </a:lnTo>
                  <a:lnTo>
                    <a:pt x="487585" y="482632"/>
                  </a:lnTo>
                  <a:lnTo>
                    <a:pt x="487871" y="494633"/>
                  </a:lnTo>
                  <a:lnTo>
                    <a:pt x="479489" y="509683"/>
                  </a:lnTo>
                  <a:lnTo>
                    <a:pt x="476059" y="509778"/>
                  </a:lnTo>
                  <a:lnTo>
                    <a:pt x="477203" y="517303"/>
                  </a:lnTo>
                  <a:lnTo>
                    <a:pt x="472726" y="517493"/>
                  </a:lnTo>
                  <a:lnTo>
                    <a:pt x="470916" y="522065"/>
                  </a:lnTo>
                  <a:lnTo>
                    <a:pt x="477203" y="527209"/>
                  </a:lnTo>
                  <a:lnTo>
                    <a:pt x="467011" y="533686"/>
                  </a:lnTo>
                  <a:lnTo>
                    <a:pt x="455866" y="528733"/>
                  </a:lnTo>
                  <a:lnTo>
                    <a:pt x="447294" y="529019"/>
                  </a:lnTo>
                  <a:lnTo>
                    <a:pt x="440246" y="534734"/>
                  </a:lnTo>
                  <a:lnTo>
                    <a:pt x="440531" y="540830"/>
                  </a:lnTo>
                  <a:lnTo>
                    <a:pt x="435769" y="544639"/>
                  </a:lnTo>
                  <a:lnTo>
                    <a:pt x="437198" y="556831"/>
                  </a:lnTo>
                  <a:lnTo>
                    <a:pt x="432911" y="569595"/>
                  </a:lnTo>
                  <a:lnTo>
                    <a:pt x="408718" y="577025"/>
                  </a:lnTo>
                  <a:lnTo>
                    <a:pt x="404432" y="576072"/>
                  </a:lnTo>
                  <a:lnTo>
                    <a:pt x="405765" y="567404"/>
                  </a:lnTo>
                  <a:lnTo>
                    <a:pt x="400717" y="562547"/>
                  </a:lnTo>
                  <a:lnTo>
                    <a:pt x="405099" y="553212"/>
                  </a:lnTo>
                  <a:lnTo>
                    <a:pt x="393859" y="551879"/>
                  </a:lnTo>
                  <a:lnTo>
                    <a:pt x="397859" y="543973"/>
                  </a:lnTo>
                  <a:lnTo>
                    <a:pt x="395954" y="538544"/>
                  </a:lnTo>
                  <a:lnTo>
                    <a:pt x="378428" y="534543"/>
                  </a:lnTo>
                  <a:lnTo>
                    <a:pt x="372999" y="535114"/>
                  </a:lnTo>
                  <a:lnTo>
                    <a:pt x="372333" y="538925"/>
                  </a:lnTo>
                  <a:lnTo>
                    <a:pt x="361283" y="538544"/>
                  </a:lnTo>
                  <a:lnTo>
                    <a:pt x="360236" y="557308"/>
                  </a:lnTo>
                  <a:lnTo>
                    <a:pt x="346234" y="554069"/>
                  </a:lnTo>
                  <a:lnTo>
                    <a:pt x="342805" y="560165"/>
                  </a:lnTo>
                  <a:lnTo>
                    <a:pt x="331470" y="565309"/>
                  </a:lnTo>
                  <a:lnTo>
                    <a:pt x="319945" y="561499"/>
                  </a:lnTo>
                  <a:lnTo>
                    <a:pt x="312325" y="549212"/>
                  </a:lnTo>
                  <a:lnTo>
                    <a:pt x="306896" y="546735"/>
                  </a:lnTo>
                  <a:lnTo>
                    <a:pt x="296037" y="555117"/>
                  </a:lnTo>
                  <a:lnTo>
                    <a:pt x="294418" y="565880"/>
                  </a:lnTo>
                  <a:lnTo>
                    <a:pt x="288893" y="566452"/>
                  </a:lnTo>
                  <a:lnTo>
                    <a:pt x="281750" y="556165"/>
                  </a:lnTo>
                  <a:lnTo>
                    <a:pt x="279273" y="540163"/>
                  </a:lnTo>
                  <a:lnTo>
                    <a:pt x="271653" y="537781"/>
                  </a:lnTo>
                  <a:lnTo>
                    <a:pt x="274225" y="530162"/>
                  </a:lnTo>
                  <a:lnTo>
                    <a:pt x="270224" y="520827"/>
                  </a:lnTo>
                  <a:lnTo>
                    <a:pt x="262319" y="514160"/>
                  </a:lnTo>
                  <a:lnTo>
                    <a:pt x="260890" y="506539"/>
                  </a:lnTo>
                  <a:lnTo>
                    <a:pt x="237934" y="495681"/>
                  </a:lnTo>
                  <a:lnTo>
                    <a:pt x="236125" y="499491"/>
                  </a:lnTo>
                  <a:lnTo>
                    <a:pt x="218504" y="496538"/>
                  </a:lnTo>
                  <a:lnTo>
                    <a:pt x="197453" y="501968"/>
                  </a:lnTo>
                  <a:lnTo>
                    <a:pt x="193357" y="507968"/>
                  </a:lnTo>
                  <a:lnTo>
                    <a:pt x="192024" y="523018"/>
                  </a:lnTo>
                  <a:lnTo>
                    <a:pt x="187643" y="524542"/>
                  </a:lnTo>
                  <a:lnTo>
                    <a:pt x="190786" y="530257"/>
                  </a:lnTo>
                  <a:lnTo>
                    <a:pt x="188500" y="539877"/>
                  </a:lnTo>
                  <a:lnTo>
                    <a:pt x="188500" y="539877"/>
                  </a:lnTo>
                  <a:lnTo>
                    <a:pt x="188500" y="539877"/>
                  </a:lnTo>
                  <a:lnTo>
                    <a:pt x="188500" y="539877"/>
                  </a:lnTo>
                  <a:lnTo>
                    <a:pt x="181737" y="545497"/>
                  </a:lnTo>
                  <a:lnTo>
                    <a:pt x="177260" y="544544"/>
                  </a:lnTo>
                  <a:lnTo>
                    <a:pt x="172117" y="552641"/>
                  </a:lnTo>
                  <a:lnTo>
                    <a:pt x="166497" y="548735"/>
                  </a:lnTo>
                  <a:lnTo>
                    <a:pt x="166497" y="548735"/>
                  </a:lnTo>
                  <a:lnTo>
                    <a:pt x="159639" y="551497"/>
                  </a:lnTo>
                  <a:lnTo>
                    <a:pt x="155639" y="544830"/>
                  </a:lnTo>
                  <a:lnTo>
                    <a:pt x="148019" y="546640"/>
                  </a:lnTo>
                  <a:lnTo>
                    <a:pt x="143923" y="542163"/>
                  </a:lnTo>
                  <a:lnTo>
                    <a:pt x="140303" y="547211"/>
                  </a:lnTo>
                  <a:lnTo>
                    <a:pt x="123063" y="551021"/>
                  </a:lnTo>
                  <a:lnTo>
                    <a:pt x="107347" y="545306"/>
                  </a:lnTo>
                  <a:lnTo>
                    <a:pt x="104680" y="551497"/>
                  </a:lnTo>
                  <a:lnTo>
                    <a:pt x="87821" y="548926"/>
                  </a:lnTo>
                  <a:lnTo>
                    <a:pt x="76771" y="535210"/>
                  </a:lnTo>
                  <a:lnTo>
                    <a:pt x="74962" y="517303"/>
                  </a:lnTo>
                  <a:lnTo>
                    <a:pt x="59055" y="506635"/>
                  </a:lnTo>
                  <a:lnTo>
                    <a:pt x="52864" y="508730"/>
                  </a:lnTo>
                  <a:lnTo>
                    <a:pt x="53816" y="500634"/>
                  </a:lnTo>
                  <a:lnTo>
                    <a:pt x="46863" y="498920"/>
                  </a:lnTo>
                  <a:lnTo>
                    <a:pt x="48959" y="492728"/>
                  </a:lnTo>
                  <a:lnTo>
                    <a:pt x="41529" y="491300"/>
                  </a:lnTo>
                  <a:lnTo>
                    <a:pt x="36862" y="485870"/>
                  </a:lnTo>
                  <a:lnTo>
                    <a:pt x="13431" y="491109"/>
                  </a:lnTo>
                  <a:lnTo>
                    <a:pt x="7334" y="484442"/>
                  </a:lnTo>
                  <a:lnTo>
                    <a:pt x="2191" y="487775"/>
                  </a:lnTo>
                  <a:lnTo>
                    <a:pt x="0" y="483965"/>
                  </a:lnTo>
                  <a:lnTo>
                    <a:pt x="4858" y="473393"/>
                  </a:lnTo>
                  <a:lnTo>
                    <a:pt x="4763" y="461772"/>
                  </a:lnTo>
                  <a:lnTo>
                    <a:pt x="15240" y="457010"/>
                  </a:lnTo>
                  <a:lnTo>
                    <a:pt x="24289" y="443579"/>
                  </a:lnTo>
                  <a:lnTo>
                    <a:pt x="26194" y="432435"/>
                  </a:lnTo>
                  <a:lnTo>
                    <a:pt x="44196" y="421862"/>
                  </a:lnTo>
                  <a:lnTo>
                    <a:pt x="49435" y="426244"/>
                  </a:lnTo>
                  <a:lnTo>
                    <a:pt x="55436" y="419005"/>
                  </a:lnTo>
                  <a:lnTo>
                    <a:pt x="65341" y="415671"/>
                  </a:lnTo>
                  <a:lnTo>
                    <a:pt x="62484" y="402336"/>
                  </a:lnTo>
                  <a:lnTo>
                    <a:pt x="67723" y="404527"/>
                  </a:lnTo>
                  <a:lnTo>
                    <a:pt x="83248" y="380238"/>
                  </a:lnTo>
                  <a:lnTo>
                    <a:pt x="102203" y="378619"/>
                  </a:lnTo>
                  <a:lnTo>
                    <a:pt x="108585" y="371094"/>
                  </a:lnTo>
                  <a:lnTo>
                    <a:pt x="110014" y="363188"/>
                  </a:lnTo>
                  <a:lnTo>
                    <a:pt x="113157" y="365188"/>
                  </a:lnTo>
                  <a:lnTo>
                    <a:pt x="116681" y="359950"/>
                  </a:lnTo>
                  <a:lnTo>
                    <a:pt x="129159" y="360045"/>
                  </a:lnTo>
                  <a:lnTo>
                    <a:pt x="127254" y="354521"/>
                  </a:lnTo>
                  <a:lnTo>
                    <a:pt x="134303" y="344519"/>
                  </a:lnTo>
                  <a:lnTo>
                    <a:pt x="148209" y="345186"/>
                  </a:lnTo>
                  <a:lnTo>
                    <a:pt x="156400" y="328231"/>
                  </a:lnTo>
                  <a:lnTo>
                    <a:pt x="155543" y="323564"/>
                  </a:lnTo>
                  <a:lnTo>
                    <a:pt x="150876" y="324517"/>
                  </a:lnTo>
                  <a:lnTo>
                    <a:pt x="143828" y="332327"/>
                  </a:lnTo>
                  <a:lnTo>
                    <a:pt x="120396" y="338519"/>
                  </a:lnTo>
                  <a:lnTo>
                    <a:pt x="89059" y="355187"/>
                  </a:lnTo>
                  <a:lnTo>
                    <a:pt x="84773" y="355759"/>
                  </a:lnTo>
                  <a:lnTo>
                    <a:pt x="81915" y="352044"/>
                  </a:lnTo>
                  <a:lnTo>
                    <a:pt x="82010" y="357664"/>
                  </a:lnTo>
                  <a:lnTo>
                    <a:pt x="66580" y="372046"/>
                  </a:lnTo>
                  <a:lnTo>
                    <a:pt x="63246" y="366808"/>
                  </a:lnTo>
                  <a:lnTo>
                    <a:pt x="67246" y="353568"/>
                  </a:lnTo>
                  <a:lnTo>
                    <a:pt x="65723" y="345091"/>
                  </a:lnTo>
                  <a:lnTo>
                    <a:pt x="76771" y="338138"/>
                  </a:lnTo>
                  <a:lnTo>
                    <a:pt x="80677" y="314992"/>
                  </a:lnTo>
                  <a:lnTo>
                    <a:pt x="80677" y="314992"/>
                  </a:lnTo>
                  <a:lnTo>
                    <a:pt x="79629" y="301847"/>
                  </a:lnTo>
                  <a:lnTo>
                    <a:pt x="73819" y="292037"/>
                  </a:lnTo>
                  <a:lnTo>
                    <a:pt x="66484" y="293942"/>
                  </a:lnTo>
                  <a:lnTo>
                    <a:pt x="67342" y="289179"/>
                  </a:lnTo>
                  <a:lnTo>
                    <a:pt x="63913" y="280892"/>
                  </a:lnTo>
                  <a:lnTo>
                    <a:pt x="59055" y="278797"/>
                  </a:lnTo>
                  <a:lnTo>
                    <a:pt x="57245" y="266510"/>
                  </a:lnTo>
                  <a:lnTo>
                    <a:pt x="64198" y="248793"/>
                  </a:lnTo>
                  <a:lnTo>
                    <a:pt x="77248" y="236220"/>
                  </a:lnTo>
                  <a:lnTo>
                    <a:pt x="81534" y="226504"/>
                  </a:lnTo>
                  <a:lnTo>
                    <a:pt x="105728" y="218504"/>
                  </a:lnTo>
                  <a:lnTo>
                    <a:pt x="108014" y="209264"/>
                  </a:lnTo>
                  <a:lnTo>
                    <a:pt x="118491" y="196501"/>
                  </a:lnTo>
                  <a:lnTo>
                    <a:pt x="116967" y="191929"/>
                  </a:lnTo>
                  <a:lnTo>
                    <a:pt x="127635" y="180022"/>
                  </a:lnTo>
                  <a:lnTo>
                    <a:pt x="132302" y="161068"/>
                  </a:lnTo>
                  <a:lnTo>
                    <a:pt x="139160" y="156305"/>
                  </a:lnTo>
                  <a:lnTo>
                    <a:pt x="141541" y="140684"/>
                  </a:lnTo>
                  <a:lnTo>
                    <a:pt x="163163" y="133826"/>
                  </a:lnTo>
                  <a:lnTo>
                    <a:pt x="172879" y="136588"/>
                  </a:lnTo>
                  <a:lnTo>
                    <a:pt x="177737" y="130683"/>
                  </a:lnTo>
                  <a:lnTo>
                    <a:pt x="171355" y="126778"/>
                  </a:lnTo>
                  <a:lnTo>
                    <a:pt x="171259" y="119729"/>
                  </a:lnTo>
                  <a:lnTo>
                    <a:pt x="176975" y="120968"/>
                  </a:lnTo>
                  <a:lnTo>
                    <a:pt x="179927" y="115919"/>
                  </a:lnTo>
                  <a:lnTo>
                    <a:pt x="176784" y="113443"/>
                  </a:lnTo>
                  <a:lnTo>
                    <a:pt x="178118" y="108776"/>
                  </a:lnTo>
                  <a:lnTo>
                    <a:pt x="183071" y="104299"/>
                  </a:lnTo>
                  <a:lnTo>
                    <a:pt x="187643" y="106299"/>
                  </a:lnTo>
                  <a:lnTo>
                    <a:pt x="196405" y="119920"/>
                  </a:lnTo>
                  <a:lnTo>
                    <a:pt x="198501" y="113633"/>
                  </a:lnTo>
                  <a:lnTo>
                    <a:pt x="217075" y="96393"/>
                  </a:lnTo>
                  <a:lnTo>
                    <a:pt x="225171" y="82296"/>
                  </a:lnTo>
                  <a:lnTo>
                    <a:pt x="233553" y="77153"/>
                  </a:lnTo>
                  <a:lnTo>
                    <a:pt x="239649" y="65437"/>
                  </a:lnTo>
                  <a:lnTo>
                    <a:pt x="316325" y="62770"/>
                  </a:lnTo>
                  <a:lnTo>
                    <a:pt x="333566" y="29337"/>
                  </a:lnTo>
                  <a:lnTo>
                    <a:pt x="348710" y="27908"/>
                  </a:lnTo>
                  <a:lnTo>
                    <a:pt x="356902" y="16097"/>
                  </a:lnTo>
                  <a:lnTo>
                    <a:pt x="360426" y="15621"/>
                  </a:lnTo>
                  <a:lnTo>
                    <a:pt x="362712" y="5620"/>
                  </a:lnTo>
                  <a:lnTo>
                    <a:pt x="368618" y="0"/>
                  </a:lnTo>
                  <a:lnTo>
                    <a:pt x="368618" y="0"/>
                  </a:lnTo>
                  <a:lnTo>
                    <a:pt x="369189" y="1048"/>
                  </a:lnTo>
                  <a:close/>
                </a:path>
              </a:pathLst>
            </a:custGeom>
            <a:grpFill/>
            <a:ln w="3175" cap="flat">
              <a:solidFill>
                <a:schemeClr val="bg1">
                  <a:lumMod val="50000"/>
                </a:schemeClr>
              </a:solid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3FE4EA7C-8E38-B11A-BF16-7C50FDAAECBE}"/>
                </a:ext>
              </a:extLst>
            </p:cNvPr>
            <p:cNvSpPr/>
            <p:nvPr/>
          </p:nvSpPr>
          <p:spPr>
            <a:xfrm>
              <a:off x="9408318" y="4648009"/>
              <a:ext cx="201072" cy="165258"/>
            </a:xfrm>
            <a:custGeom>
              <a:avLst/>
              <a:gdLst>
                <a:gd name="connsiteX0" fmla="*/ 191358 w 201072"/>
                <a:gd name="connsiteY0" fmla="*/ 155543 h 165258"/>
                <a:gd name="connsiteX1" fmla="*/ 193643 w 201072"/>
                <a:gd name="connsiteY1" fmla="*/ 161449 h 165258"/>
                <a:gd name="connsiteX2" fmla="*/ 200596 w 201072"/>
                <a:gd name="connsiteY2" fmla="*/ 160115 h 165258"/>
                <a:gd name="connsiteX3" fmla="*/ 201073 w 201072"/>
                <a:gd name="connsiteY3" fmla="*/ 163830 h 165258"/>
                <a:gd name="connsiteX4" fmla="*/ 188405 w 201072"/>
                <a:gd name="connsiteY4" fmla="*/ 164021 h 165258"/>
                <a:gd name="connsiteX5" fmla="*/ 191358 w 201072"/>
                <a:gd name="connsiteY5" fmla="*/ 155543 h 165258"/>
                <a:gd name="connsiteX6" fmla="*/ 113252 w 201072"/>
                <a:gd name="connsiteY6" fmla="*/ 68389 h 165258"/>
                <a:gd name="connsiteX7" fmla="*/ 122682 w 201072"/>
                <a:gd name="connsiteY7" fmla="*/ 71818 h 165258"/>
                <a:gd name="connsiteX8" fmla="*/ 120968 w 201072"/>
                <a:gd name="connsiteY8" fmla="*/ 80200 h 165258"/>
                <a:gd name="connsiteX9" fmla="*/ 113919 w 201072"/>
                <a:gd name="connsiteY9" fmla="*/ 76676 h 165258"/>
                <a:gd name="connsiteX10" fmla="*/ 113252 w 201072"/>
                <a:gd name="connsiteY10" fmla="*/ 68389 h 165258"/>
                <a:gd name="connsiteX11" fmla="*/ 78867 w 201072"/>
                <a:gd name="connsiteY11" fmla="*/ 52483 h 165258"/>
                <a:gd name="connsiteX12" fmla="*/ 109157 w 201072"/>
                <a:gd name="connsiteY12" fmla="*/ 67723 h 165258"/>
                <a:gd name="connsiteX13" fmla="*/ 111633 w 201072"/>
                <a:gd name="connsiteY13" fmla="*/ 76962 h 165258"/>
                <a:gd name="connsiteX14" fmla="*/ 76867 w 201072"/>
                <a:gd name="connsiteY14" fmla="*/ 54007 h 165258"/>
                <a:gd name="connsiteX15" fmla="*/ 78867 w 201072"/>
                <a:gd name="connsiteY15" fmla="*/ 52483 h 165258"/>
                <a:gd name="connsiteX16" fmla="*/ 56864 w 201072"/>
                <a:gd name="connsiteY16" fmla="*/ 51911 h 165258"/>
                <a:gd name="connsiteX17" fmla="*/ 67151 w 201072"/>
                <a:gd name="connsiteY17" fmla="*/ 54673 h 165258"/>
                <a:gd name="connsiteX18" fmla="*/ 79153 w 201072"/>
                <a:gd name="connsiteY18" fmla="*/ 67532 h 165258"/>
                <a:gd name="connsiteX19" fmla="*/ 89059 w 201072"/>
                <a:gd name="connsiteY19" fmla="*/ 70580 h 165258"/>
                <a:gd name="connsiteX20" fmla="*/ 106775 w 201072"/>
                <a:gd name="connsiteY20" fmla="*/ 85439 h 165258"/>
                <a:gd name="connsiteX21" fmla="*/ 120872 w 201072"/>
                <a:gd name="connsiteY21" fmla="*/ 106013 h 165258"/>
                <a:gd name="connsiteX22" fmla="*/ 129064 w 201072"/>
                <a:gd name="connsiteY22" fmla="*/ 131445 h 165258"/>
                <a:gd name="connsiteX23" fmla="*/ 127445 w 201072"/>
                <a:gd name="connsiteY23" fmla="*/ 141541 h 165258"/>
                <a:gd name="connsiteX24" fmla="*/ 124206 w 201072"/>
                <a:gd name="connsiteY24" fmla="*/ 143161 h 165258"/>
                <a:gd name="connsiteX25" fmla="*/ 115062 w 201072"/>
                <a:gd name="connsiteY25" fmla="*/ 141637 h 165258"/>
                <a:gd name="connsiteX26" fmla="*/ 80772 w 201072"/>
                <a:gd name="connsiteY26" fmla="*/ 146685 h 165258"/>
                <a:gd name="connsiteX27" fmla="*/ 56769 w 201072"/>
                <a:gd name="connsiteY27" fmla="*/ 164211 h 165258"/>
                <a:gd name="connsiteX28" fmla="*/ 48863 w 201072"/>
                <a:gd name="connsiteY28" fmla="*/ 165259 h 165258"/>
                <a:gd name="connsiteX29" fmla="*/ 48863 w 201072"/>
                <a:gd name="connsiteY29" fmla="*/ 165259 h 165258"/>
                <a:gd name="connsiteX30" fmla="*/ 47816 w 201072"/>
                <a:gd name="connsiteY30" fmla="*/ 157543 h 165258"/>
                <a:gd name="connsiteX31" fmla="*/ 42386 w 201072"/>
                <a:gd name="connsiteY31" fmla="*/ 152209 h 165258"/>
                <a:gd name="connsiteX32" fmla="*/ 32195 w 201072"/>
                <a:gd name="connsiteY32" fmla="*/ 152305 h 165258"/>
                <a:gd name="connsiteX33" fmla="*/ 29051 w 201072"/>
                <a:gd name="connsiteY33" fmla="*/ 142970 h 165258"/>
                <a:gd name="connsiteX34" fmla="*/ 15145 w 201072"/>
                <a:gd name="connsiteY34" fmla="*/ 146304 h 165258"/>
                <a:gd name="connsiteX35" fmla="*/ 18383 w 201072"/>
                <a:gd name="connsiteY35" fmla="*/ 139732 h 165258"/>
                <a:gd name="connsiteX36" fmla="*/ 14764 w 201072"/>
                <a:gd name="connsiteY36" fmla="*/ 136207 h 165258"/>
                <a:gd name="connsiteX37" fmla="*/ 16383 w 201072"/>
                <a:gd name="connsiteY37" fmla="*/ 121920 h 165258"/>
                <a:gd name="connsiteX38" fmla="*/ 11906 w 201072"/>
                <a:gd name="connsiteY38" fmla="*/ 118491 h 165258"/>
                <a:gd name="connsiteX39" fmla="*/ 4382 w 201072"/>
                <a:gd name="connsiteY39" fmla="*/ 120491 h 165258"/>
                <a:gd name="connsiteX40" fmla="*/ 4382 w 201072"/>
                <a:gd name="connsiteY40" fmla="*/ 120491 h 165258"/>
                <a:gd name="connsiteX41" fmla="*/ 4476 w 201072"/>
                <a:gd name="connsiteY41" fmla="*/ 110204 h 165258"/>
                <a:gd name="connsiteX42" fmla="*/ 0 w 201072"/>
                <a:gd name="connsiteY42" fmla="*/ 106871 h 165258"/>
                <a:gd name="connsiteX43" fmla="*/ 2191 w 201072"/>
                <a:gd name="connsiteY43" fmla="*/ 103727 h 165258"/>
                <a:gd name="connsiteX44" fmla="*/ 22670 w 201072"/>
                <a:gd name="connsiteY44" fmla="*/ 102584 h 165258"/>
                <a:gd name="connsiteX45" fmla="*/ 25718 w 201072"/>
                <a:gd name="connsiteY45" fmla="*/ 99536 h 165258"/>
                <a:gd name="connsiteX46" fmla="*/ 24099 w 201072"/>
                <a:gd name="connsiteY46" fmla="*/ 84963 h 165258"/>
                <a:gd name="connsiteX47" fmla="*/ 26480 w 201072"/>
                <a:gd name="connsiteY47" fmla="*/ 82105 h 165258"/>
                <a:gd name="connsiteX48" fmla="*/ 34385 w 201072"/>
                <a:gd name="connsiteY48" fmla="*/ 82582 h 165258"/>
                <a:gd name="connsiteX49" fmla="*/ 29623 w 201072"/>
                <a:gd name="connsiteY49" fmla="*/ 69342 h 165258"/>
                <a:gd name="connsiteX50" fmla="*/ 34957 w 201072"/>
                <a:gd name="connsiteY50" fmla="*/ 67342 h 165258"/>
                <a:gd name="connsiteX51" fmla="*/ 35243 w 201072"/>
                <a:gd name="connsiteY51" fmla="*/ 60293 h 165258"/>
                <a:gd name="connsiteX52" fmla="*/ 56198 w 201072"/>
                <a:gd name="connsiteY52" fmla="*/ 51244 h 165258"/>
                <a:gd name="connsiteX53" fmla="*/ 56198 w 201072"/>
                <a:gd name="connsiteY53" fmla="*/ 51244 h 165258"/>
                <a:gd name="connsiteX54" fmla="*/ 56864 w 201072"/>
                <a:gd name="connsiteY54" fmla="*/ 51911 h 165258"/>
                <a:gd name="connsiteX55" fmla="*/ 52674 w 201072"/>
                <a:gd name="connsiteY55" fmla="*/ 0 h 165258"/>
                <a:gd name="connsiteX56" fmla="*/ 97727 w 201072"/>
                <a:gd name="connsiteY56" fmla="*/ 31147 h 165258"/>
                <a:gd name="connsiteX57" fmla="*/ 125159 w 201072"/>
                <a:gd name="connsiteY57" fmla="*/ 39338 h 165258"/>
                <a:gd name="connsiteX58" fmla="*/ 133541 w 201072"/>
                <a:gd name="connsiteY58" fmla="*/ 46101 h 165258"/>
                <a:gd name="connsiteX59" fmla="*/ 132969 w 201072"/>
                <a:gd name="connsiteY59" fmla="*/ 53530 h 165258"/>
                <a:gd name="connsiteX60" fmla="*/ 126492 w 201072"/>
                <a:gd name="connsiteY60" fmla="*/ 59150 h 165258"/>
                <a:gd name="connsiteX61" fmla="*/ 116872 w 201072"/>
                <a:gd name="connsiteY61" fmla="*/ 60484 h 165258"/>
                <a:gd name="connsiteX62" fmla="*/ 62579 w 201072"/>
                <a:gd name="connsiteY62" fmla="*/ 34766 h 165258"/>
                <a:gd name="connsiteX63" fmla="*/ 36386 w 201072"/>
                <a:gd name="connsiteY63" fmla="*/ 11335 h 165258"/>
                <a:gd name="connsiteX64" fmla="*/ 52674 w 201072"/>
                <a:gd name="connsiteY64" fmla="*/ 0 h 165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01072" h="165258">
                  <a:moveTo>
                    <a:pt x="191358" y="155543"/>
                  </a:moveTo>
                  <a:lnTo>
                    <a:pt x="193643" y="161449"/>
                  </a:lnTo>
                  <a:lnTo>
                    <a:pt x="200596" y="160115"/>
                  </a:lnTo>
                  <a:lnTo>
                    <a:pt x="201073" y="163830"/>
                  </a:lnTo>
                  <a:lnTo>
                    <a:pt x="188405" y="164021"/>
                  </a:lnTo>
                  <a:lnTo>
                    <a:pt x="191358" y="155543"/>
                  </a:lnTo>
                  <a:close/>
                  <a:moveTo>
                    <a:pt x="113252" y="68389"/>
                  </a:moveTo>
                  <a:lnTo>
                    <a:pt x="122682" y="71818"/>
                  </a:lnTo>
                  <a:lnTo>
                    <a:pt x="120968" y="80200"/>
                  </a:lnTo>
                  <a:lnTo>
                    <a:pt x="113919" y="76676"/>
                  </a:lnTo>
                  <a:lnTo>
                    <a:pt x="113252" y="68389"/>
                  </a:lnTo>
                  <a:close/>
                  <a:moveTo>
                    <a:pt x="78867" y="52483"/>
                  </a:moveTo>
                  <a:lnTo>
                    <a:pt x="109157" y="67723"/>
                  </a:lnTo>
                  <a:lnTo>
                    <a:pt x="111633" y="76962"/>
                  </a:lnTo>
                  <a:lnTo>
                    <a:pt x="76867" y="54007"/>
                  </a:lnTo>
                  <a:lnTo>
                    <a:pt x="78867" y="52483"/>
                  </a:lnTo>
                  <a:close/>
                  <a:moveTo>
                    <a:pt x="56864" y="51911"/>
                  </a:moveTo>
                  <a:lnTo>
                    <a:pt x="67151" y="54673"/>
                  </a:lnTo>
                  <a:lnTo>
                    <a:pt x="79153" y="67532"/>
                  </a:lnTo>
                  <a:lnTo>
                    <a:pt x="89059" y="70580"/>
                  </a:lnTo>
                  <a:lnTo>
                    <a:pt x="106775" y="85439"/>
                  </a:lnTo>
                  <a:lnTo>
                    <a:pt x="120872" y="106013"/>
                  </a:lnTo>
                  <a:lnTo>
                    <a:pt x="129064" y="131445"/>
                  </a:lnTo>
                  <a:lnTo>
                    <a:pt x="127445" y="141541"/>
                  </a:lnTo>
                  <a:lnTo>
                    <a:pt x="124206" y="143161"/>
                  </a:lnTo>
                  <a:lnTo>
                    <a:pt x="115062" y="141637"/>
                  </a:lnTo>
                  <a:lnTo>
                    <a:pt x="80772" y="146685"/>
                  </a:lnTo>
                  <a:lnTo>
                    <a:pt x="56769" y="164211"/>
                  </a:lnTo>
                  <a:lnTo>
                    <a:pt x="48863" y="165259"/>
                  </a:lnTo>
                  <a:lnTo>
                    <a:pt x="48863" y="165259"/>
                  </a:lnTo>
                  <a:lnTo>
                    <a:pt x="47816" y="157543"/>
                  </a:lnTo>
                  <a:lnTo>
                    <a:pt x="42386" y="152209"/>
                  </a:lnTo>
                  <a:lnTo>
                    <a:pt x="32195" y="152305"/>
                  </a:lnTo>
                  <a:lnTo>
                    <a:pt x="29051" y="142970"/>
                  </a:lnTo>
                  <a:lnTo>
                    <a:pt x="15145" y="146304"/>
                  </a:lnTo>
                  <a:lnTo>
                    <a:pt x="18383" y="139732"/>
                  </a:lnTo>
                  <a:lnTo>
                    <a:pt x="14764" y="136207"/>
                  </a:lnTo>
                  <a:lnTo>
                    <a:pt x="16383" y="121920"/>
                  </a:lnTo>
                  <a:lnTo>
                    <a:pt x="11906" y="118491"/>
                  </a:lnTo>
                  <a:lnTo>
                    <a:pt x="4382" y="120491"/>
                  </a:lnTo>
                  <a:lnTo>
                    <a:pt x="4382" y="120491"/>
                  </a:lnTo>
                  <a:lnTo>
                    <a:pt x="4476" y="110204"/>
                  </a:lnTo>
                  <a:lnTo>
                    <a:pt x="0" y="106871"/>
                  </a:lnTo>
                  <a:lnTo>
                    <a:pt x="2191" y="103727"/>
                  </a:lnTo>
                  <a:lnTo>
                    <a:pt x="22670" y="102584"/>
                  </a:lnTo>
                  <a:lnTo>
                    <a:pt x="25718" y="99536"/>
                  </a:lnTo>
                  <a:lnTo>
                    <a:pt x="24099" y="84963"/>
                  </a:lnTo>
                  <a:lnTo>
                    <a:pt x="26480" y="82105"/>
                  </a:lnTo>
                  <a:lnTo>
                    <a:pt x="34385" y="82582"/>
                  </a:lnTo>
                  <a:lnTo>
                    <a:pt x="29623" y="69342"/>
                  </a:lnTo>
                  <a:lnTo>
                    <a:pt x="34957" y="67342"/>
                  </a:lnTo>
                  <a:lnTo>
                    <a:pt x="35243" y="60293"/>
                  </a:lnTo>
                  <a:lnTo>
                    <a:pt x="56198" y="51244"/>
                  </a:lnTo>
                  <a:lnTo>
                    <a:pt x="56198" y="51244"/>
                  </a:lnTo>
                  <a:lnTo>
                    <a:pt x="56864" y="51911"/>
                  </a:lnTo>
                  <a:close/>
                  <a:moveTo>
                    <a:pt x="52674" y="0"/>
                  </a:moveTo>
                  <a:lnTo>
                    <a:pt x="97727" y="31147"/>
                  </a:lnTo>
                  <a:lnTo>
                    <a:pt x="125159" y="39338"/>
                  </a:lnTo>
                  <a:lnTo>
                    <a:pt x="133541" y="46101"/>
                  </a:lnTo>
                  <a:lnTo>
                    <a:pt x="132969" y="53530"/>
                  </a:lnTo>
                  <a:lnTo>
                    <a:pt x="126492" y="59150"/>
                  </a:lnTo>
                  <a:lnTo>
                    <a:pt x="116872" y="60484"/>
                  </a:lnTo>
                  <a:lnTo>
                    <a:pt x="62579" y="34766"/>
                  </a:lnTo>
                  <a:lnTo>
                    <a:pt x="36386" y="11335"/>
                  </a:lnTo>
                  <a:lnTo>
                    <a:pt x="52674" y="0"/>
                  </a:lnTo>
                  <a:close/>
                </a:path>
              </a:pathLst>
            </a:custGeom>
            <a:grpFill/>
            <a:ln w="3175" cap="flat">
              <a:solidFill>
                <a:schemeClr val="bg1">
                  <a:lumMod val="50000"/>
                </a:schemeClr>
              </a:solid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84A08168-8802-F07C-CF0F-0953B2E53F17}"/>
                </a:ext>
              </a:extLst>
            </p:cNvPr>
            <p:cNvSpPr/>
            <p:nvPr/>
          </p:nvSpPr>
          <p:spPr>
            <a:xfrm>
              <a:off x="8130635" y="3326796"/>
              <a:ext cx="517874" cy="930878"/>
            </a:xfrm>
            <a:custGeom>
              <a:avLst/>
              <a:gdLst>
                <a:gd name="connsiteX0" fmla="*/ 467583 w 517874"/>
                <a:gd name="connsiteY0" fmla="*/ 0 h 930878"/>
                <a:gd name="connsiteX1" fmla="*/ 476345 w 517874"/>
                <a:gd name="connsiteY1" fmla="*/ 13430 h 930878"/>
                <a:gd name="connsiteX2" fmla="*/ 475679 w 517874"/>
                <a:gd name="connsiteY2" fmla="*/ 17526 h 930878"/>
                <a:gd name="connsiteX3" fmla="*/ 485490 w 517874"/>
                <a:gd name="connsiteY3" fmla="*/ 23146 h 930878"/>
                <a:gd name="connsiteX4" fmla="*/ 483870 w 517874"/>
                <a:gd name="connsiteY4" fmla="*/ 39529 h 930878"/>
                <a:gd name="connsiteX5" fmla="*/ 489299 w 517874"/>
                <a:gd name="connsiteY5" fmla="*/ 58007 h 930878"/>
                <a:gd name="connsiteX6" fmla="*/ 498539 w 517874"/>
                <a:gd name="connsiteY6" fmla="*/ 60960 h 930878"/>
                <a:gd name="connsiteX7" fmla="*/ 505206 w 517874"/>
                <a:gd name="connsiteY7" fmla="*/ 57531 h 930878"/>
                <a:gd name="connsiteX8" fmla="*/ 515208 w 517874"/>
                <a:gd name="connsiteY8" fmla="*/ 64008 h 930878"/>
                <a:gd name="connsiteX9" fmla="*/ 505778 w 517874"/>
                <a:gd name="connsiteY9" fmla="*/ 75343 h 930878"/>
                <a:gd name="connsiteX10" fmla="*/ 482155 w 517874"/>
                <a:gd name="connsiteY10" fmla="*/ 78962 h 930878"/>
                <a:gd name="connsiteX11" fmla="*/ 479584 w 517874"/>
                <a:gd name="connsiteY11" fmla="*/ 85344 h 930878"/>
                <a:gd name="connsiteX12" fmla="*/ 466916 w 517874"/>
                <a:gd name="connsiteY12" fmla="*/ 88773 h 930878"/>
                <a:gd name="connsiteX13" fmla="*/ 460915 w 517874"/>
                <a:gd name="connsiteY13" fmla="*/ 86868 h 930878"/>
                <a:gd name="connsiteX14" fmla="*/ 461010 w 517874"/>
                <a:gd name="connsiteY14" fmla="*/ 104489 h 930878"/>
                <a:gd name="connsiteX15" fmla="*/ 455581 w 517874"/>
                <a:gd name="connsiteY15" fmla="*/ 106871 h 930878"/>
                <a:gd name="connsiteX16" fmla="*/ 450818 w 517874"/>
                <a:gd name="connsiteY16" fmla="*/ 95917 h 930878"/>
                <a:gd name="connsiteX17" fmla="*/ 447866 w 517874"/>
                <a:gd name="connsiteY17" fmla="*/ 109156 h 930878"/>
                <a:gd name="connsiteX18" fmla="*/ 440722 w 517874"/>
                <a:gd name="connsiteY18" fmla="*/ 114109 h 930878"/>
                <a:gd name="connsiteX19" fmla="*/ 454057 w 517874"/>
                <a:gd name="connsiteY19" fmla="*/ 116872 h 930878"/>
                <a:gd name="connsiteX20" fmla="*/ 458534 w 517874"/>
                <a:gd name="connsiteY20" fmla="*/ 128588 h 930878"/>
                <a:gd name="connsiteX21" fmla="*/ 475012 w 517874"/>
                <a:gd name="connsiteY21" fmla="*/ 132779 h 930878"/>
                <a:gd name="connsiteX22" fmla="*/ 477964 w 517874"/>
                <a:gd name="connsiteY22" fmla="*/ 136684 h 930878"/>
                <a:gd name="connsiteX23" fmla="*/ 498729 w 517874"/>
                <a:gd name="connsiteY23" fmla="*/ 136588 h 930878"/>
                <a:gd name="connsiteX24" fmla="*/ 504158 w 517874"/>
                <a:gd name="connsiteY24" fmla="*/ 148209 h 930878"/>
                <a:gd name="connsiteX25" fmla="*/ 500825 w 517874"/>
                <a:gd name="connsiteY25" fmla="*/ 152495 h 930878"/>
                <a:gd name="connsiteX26" fmla="*/ 500539 w 517874"/>
                <a:gd name="connsiteY26" fmla="*/ 170307 h 930878"/>
                <a:gd name="connsiteX27" fmla="*/ 503491 w 517874"/>
                <a:gd name="connsiteY27" fmla="*/ 176212 h 930878"/>
                <a:gd name="connsiteX28" fmla="*/ 511112 w 517874"/>
                <a:gd name="connsiteY28" fmla="*/ 177165 h 930878"/>
                <a:gd name="connsiteX29" fmla="*/ 517874 w 517874"/>
                <a:gd name="connsiteY29" fmla="*/ 186404 h 930878"/>
                <a:gd name="connsiteX30" fmla="*/ 508159 w 517874"/>
                <a:gd name="connsiteY30" fmla="*/ 208121 h 930878"/>
                <a:gd name="connsiteX31" fmla="*/ 507873 w 517874"/>
                <a:gd name="connsiteY31" fmla="*/ 216789 h 930878"/>
                <a:gd name="connsiteX32" fmla="*/ 501777 w 517874"/>
                <a:gd name="connsiteY32" fmla="*/ 225266 h 930878"/>
                <a:gd name="connsiteX33" fmla="*/ 501301 w 517874"/>
                <a:gd name="connsiteY33" fmla="*/ 233934 h 930878"/>
                <a:gd name="connsiteX34" fmla="*/ 506730 w 517874"/>
                <a:gd name="connsiteY34" fmla="*/ 238601 h 930878"/>
                <a:gd name="connsiteX35" fmla="*/ 503682 w 517874"/>
                <a:gd name="connsiteY35" fmla="*/ 243840 h 930878"/>
                <a:gd name="connsiteX36" fmla="*/ 497110 w 517874"/>
                <a:gd name="connsiteY36" fmla="*/ 245269 h 930878"/>
                <a:gd name="connsiteX37" fmla="*/ 493681 w 517874"/>
                <a:gd name="connsiteY37" fmla="*/ 257746 h 930878"/>
                <a:gd name="connsiteX38" fmla="*/ 485204 w 517874"/>
                <a:gd name="connsiteY38" fmla="*/ 252317 h 930878"/>
                <a:gd name="connsiteX39" fmla="*/ 475202 w 517874"/>
                <a:gd name="connsiteY39" fmla="*/ 263557 h 930878"/>
                <a:gd name="connsiteX40" fmla="*/ 464534 w 517874"/>
                <a:gd name="connsiteY40" fmla="*/ 263271 h 930878"/>
                <a:gd name="connsiteX41" fmla="*/ 456629 w 517874"/>
                <a:gd name="connsiteY41" fmla="*/ 250126 h 930878"/>
                <a:gd name="connsiteX42" fmla="*/ 450818 w 517874"/>
                <a:gd name="connsiteY42" fmla="*/ 256603 h 930878"/>
                <a:gd name="connsiteX43" fmla="*/ 445294 w 517874"/>
                <a:gd name="connsiteY43" fmla="*/ 256699 h 930878"/>
                <a:gd name="connsiteX44" fmla="*/ 443103 w 517874"/>
                <a:gd name="connsiteY44" fmla="*/ 261461 h 930878"/>
                <a:gd name="connsiteX45" fmla="*/ 437960 w 517874"/>
                <a:gd name="connsiteY45" fmla="*/ 261271 h 930878"/>
                <a:gd name="connsiteX46" fmla="*/ 423577 w 517874"/>
                <a:gd name="connsiteY46" fmla="*/ 275844 h 930878"/>
                <a:gd name="connsiteX47" fmla="*/ 424529 w 517874"/>
                <a:gd name="connsiteY47" fmla="*/ 288893 h 930878"/>
                <a:gd name="connsiteX48" fmla="*/ 434054 w 517874"/>
                <a:gd name="connsiteY48" fmla="*/ 297561 h 930878"/>
                <a:gd name="connsiteX49" fmla="*/ 432150 w 517874"/>
                <a:gd name="connsiteY49" fmla="*/ 308419 h 930878"/>
                <a:gd name="connsiteX50" fmla="*/ 427673 w 517874"/>
                <a:gd name="connsiteY50" fmla="*/ 307753 h 930878"/>
                <a:gd name="connsiteX51" fmla="*/ 422910 w 517874"/>
                <a:gd name="connsiteY51" fmla="*/ 317183 h 930878"/>
                <a:gd name="connsiteX52" fmla="*/ 416909 w 517874"/>
                <a:gd name="connsiteY52" fmla="*/ 316040 h 930878"/>
                <a:gd name="connsiteX53" fmla="*/ 416528 w 517874"/>
                <a:gd name="connsiteY53" fmla="*/ 324326 h 930878"/>
                <a:gd name="connsiteX54" fmla="*/ 404813 w 517874"/>
                <a:gd name="connsiteY54" fmla="*/ 325660 h 930878"/>
                <a:gd name="connsiteX55" fmla="*/ 404051 w 517874"/>
                <a:gd name="connsiteY55" fmla="*/ 333851 h 930878"/>
                <a:gd name="connsiteX56" fmla="*/ 398717 w 517874"/>
                <a:gd name="connsiteY56" fmla="*/ 339185 h 930878"/>
                <a:gd name="connsiteX57" fmla="*/ 401288 w 517874"/>
                <a:gd name="connsiteY57" fmla="*/ 353282 h 930878"/>
                <a:gd name="connsiteX58" fmla="*/ 394335 w 517874"/>
                <a:gd name="connsiteY58" fmla="*/ 365950 h 930878"/>
                <a:gd name="connsiteX59" fmla="*/ 398145 w 517874"/>
                <a:gd name="connsiteY59" fmla="*/ 372046 h 930878"/>
                <a:gd name="connsiteX60" fmla="*/ 396621 w 517874"/>
                <a:gd name="connsiteY60" fmla="*/ 383191 h 930878"/>
                <a:gd name="connsiteX61" fmla="*/ 401193 w 517874"/>
                <a:gd name="connsiteY61" fmla="*/ 389477 h 930878"/>
                <a:gd name="connsiteX62" fmla="*/ 408527 w 517874"/>
                <a:gd name="connsiteY62" fmla="*/ 389096 h 930878"/>
                <a:gd name="connsiteX63" fmla="*/ 419672 w 517874"/>
                <a:gd name="connsiteY63" fmla="*/ 394335 h 930878"/>
                <a:gd name="connsiteX64" fmla="*/ 419100 w 517874"/>
                <a:gd name="connsiteY64" fmla="*/ 397859 h 930878"/>
                <a:gd name="connsiteX65" fmla="*/ 431483 w 517874"/>
                <a:gd name="connsiteY65" fmla="*/ 400241 h 930878"/>
                <a:gd name="connsiteX66" fmla="*/ 429292 w 517874"/>
                <a:gd name="connsiteY66" fmla="*/ 406908 h 930878"/>
                <a:gd name="connsiteX67" fmla="*/ 436912 w 517874"/>
                <a:gd name="connsiteY67" fmla="*/ 414718 h 930878"/>
                <a:gd name="connsiteX68" fmla="*/ 436626 w 517874"/>
                <a:gd name="connsiteY68" fmla="*/ 423767 h 930878"/>
                <a:gd name="connsiteX69" fmla="*/ 446246 w 517874"/>
                <a:gd name="connsiteY69" fmla="*/ 437864 h 930878"/>
                <a:gd name="connsiteX70" fmla="*/ 448342 w 517874"/>
                <a:gd name="connsiteY70" fmla="*/ 451485 h 930878"/>
                <a:gd name="connsiteX71" fmla="*/ 456914 w 517874"/>
                <a:gd name="connsiteY71" fmla="*/ 459010 h 930878"/>
                <a:gd name="connsiteX72" fmla="*/ 450723 w 517874"/>
                <a:gd name="connsiteY72" fmla="*/ 468916 h 930878"/>
                <a:gd name="connsiteX73" fmla="*/ 459677 w 517874"/>
                <a:gd name="connsiteY73" fmla="*/ 466725 h 930878"/>
                <a:gd name="connsiteX74" fmla="*/ 468249 w 517874"/>
                <a:gd name="connsiteY74" fmla="*/ 473678 h 930878"/>
                <a:gd name="connsiteX75" fmla="*/ 465677 w 517874"/>
                <a:gd name="connsiteY75" fmla="*/ 486537 h 930878"/>
                <a:gd name="connsiteX76" fmla="*/ 455867 w 517874"/>
                <a:gd name="connsiteY76" fmla="*/ 501110 h 930878"/>
                <a:gd name="connsiteX77" fmla="*/ 453200 w 517874"/>
                <a:gd name="connsiteY77" fmla="*/ 511588 h 930878"/>
                <a:gd name="connsiteX78" fmla="*/ 448342 w 517874"/>
                <a:gd name="connsiteY78" fmla="*/ 514826 h 930878"/>
                <a:gd name="connsiteX79" fmla="*/ 446627 w 517874"/>
                <a:gd name="connsiteY79" fmla="*/ 523018 h 930878"/>
                <a:gd name="connsiteX80" fmla="*/ 439960 w 517874"/>
                <a:gd name="connsiteY80" fmla="*/ 527971 h 930878"/>
                <a:gd name="connsiteX81" fmla="*/ 437864 w 517874"/>
                <a:gd name="connsiteY81" fmla="*/ 539496 h 930878"/>
                <a:gd name="connsiteX82" fmla="*/ 431197 w 517874"/>
                <a:gd name="connsiteY82" fmla="*/ 550259 h 930878"/>
                <a:gd name="connsiteX83" fmla="*/ 423482 w 517874"/>
                <a:gd name="connsiteY83" fmla="*/ 553784 h 930878"/>
                <a:gd name="connsiteX84" fmla="*/ 422339 w 517874"/>
                <a:gd name="connsiteY84" fmla="*/ 564070 h 930878"/>
                <a:gd name="connsiteX85" fmla="*/ 425958 w 517874"/>
                <a:gd name="connsiteY85" fmla="*/ 566452 h 930878"/>
                <a:gd name="connsiteX86" fmla="*/ 423958 w 517874"/>
                <a:gd name="connsiteY86" fmla="*/ 572929 h 930878"/>
                <a:gd name="connsiteX87" fmla="*/ 426816 w 517874"/>
                <a:gd name="connsiteY87" fmla="*/ 576167 h 930878"/>
                <a:gd name="connsiteX88" fmla="*/ 422815 w 517874"/>
                <a:gd name="connsiteY88" fmla="*/ 582073 h 930878"/>
                <a:gd name="connsiteX89" fmla="*/ 426339 w 517874"/>
                <a:gd name="connsiteY89" fmla="*/ 594169 h 930878"/>
                <a:gd name="connsiteX90" fmla="*/ 421386 w 517874"/>
                <a:gd name="connsiteY90" fmla="*/ 597599 h 930878"/>
                <a:gd name="connsiteX91" fmla="*/ 419005 w 517874"/>
                <a:gd name="connsiteY91" fmla="*/ 592550 h 930878"/>
                <a:gd name="connsiteX92" fmla="*/ 415004 w 517874"/>
                <a:gd name="connsiteY92" fmla="*/ 593122 h 930878"/>
                <a:gd name="connsiteX93" fmla="*/ 413100 w 517874"/>
                <a:gd name="connsiteY93" fmla="*/ 606838 h 930878"/>
                <a:gd name="connsiteX94" fmla="*/ 395669 w 517874"/>
                <a:gd name="connsiteY94" fmla="*/ 615506 h 930878"/>
                <a:gd name="connsiteX95" fmla="*/ 390049 w 517874"/>
                <a:gd name="connsiteY95" fmla="*/ 614743 h 930878"/>
                <a:gd name="connsiteX96" fmla="*/ 387096 w 517874"/>
                <a:gd name="connsiteY96" fmla="*/ 619220 h 930878"/>
                <a:gd name="connsiteX97" fmla="*/ 392144 w 517874"/>
                <a:gd name="connsiteY97" fmla="*/ 619601 h 930878"/>
                <a:gd name="connsiteX98" fmla="*/ 388716 w 517874"/>
                <a:gd name="connsiteY98" fmla="*/ 629221 h 930878"/>
                <a:gd name="connsiteX99" fmla="*/ 396621 w 517874"/>
                <a:gd name="connsiteY99" fmla="*/ 631793 h 930878"/>
                <a:gd name="connsiteX100" fmla="*/ 396050 w 517874"/>
                <a:gd name="connsiteY100" fmla="*/ 636175 h 930878"/>
                <a:gd name="connsiteX101" fmla="*/ 401860 w 517874"/>
                <a:gd name="connsiteY101" fmla="*/ 640842 h 930878"/>
                <a:gd name="connsiteX102" fmla="*/ 397859 w 517874"/>
                <a:gd name="connsiteY102" fmla="*/ 650748 h 930878"/>
                <a:gd name="connsiteX103" fmla="*/ 402622 w 517874"/>
                <a:gd name="connsiteY103" fmla="*/ 656463 h 930878"/>
                <a:gd name="connsiteX104" fmla="*/ 416338 w 517874"/>
                <a:gd name="connsiteY104" fmla="*/ 661607 h 930878"/>
                <a:gd name="connsiteX105" fmla="*/ 419005 w 517874"/>
                <a:gd name="connsiteY105" fmla="*/ 671036 h 930878"/>
                <a:gd name="connsiteX106" fmla="*/ 419005 w 517874"/>
                <a:gd name="connsiteY106" fmla="*/ 671036 h 930878"/>
                <a:gd name="connsiteX107" fmla="*/ 413480 w 517874"/>
                <a:gd name="connsiteY107" fmla="*/ 691801 h 930878"/>
                <a:gd name="connsiteX108" fmla="*/ 415671 w 517874"/>
                <a:gd name="connsiteY108" fmla="*/ 693515 h 930878"/>
                <a:gd name="connsiteX109" fmla="*/ 411956 w 517874"/>
                <a:gd name="connsiteY109" fmla="*/ 694753 h 930878"/>
                <a:gd name="connsiteX110" fmla="*/ 415004 w 517874"/>
                <a:gd name="connsiteY110" fmla="*/ 697516 h 930878"/>
                <a:gd name="connsiteX111" fmla="*/ 410242 w 517874"/>
                <a:gd name="connsiteY111" fmla="*/ 699897 h 930878"/>
                <a:gd name="connsiteX112" fmla="*/ 416052 w 517874"/>
                <a:gd name="connsiteY112" fmla="*/ 704088 h 930878"/>
                <a:gd name="connsiteX113" fmla="*/ 409766 w 517874"/>
                <a:gd name="connsiteY113" fmla="*/ 706184 h 930878"/>
                <a:gd name="connsiteX114" fmla="*/ 413480 w 517874"/>
                <a:gd name="connsiteY114" fmla="*/ 714946 h 930878"/>
                <a:gd name="connsiteX115" fmla="*/ 410623 w 517874"/>
                <a:gd name="connsiteY115" fmla="*/ 719328 h 930878"/>
                <a:gd name="connsiteX116" fmla="*/ 415290 w 517874"/>
                <a:gd name="connsiteY116" fmla="*/ 721138 h 930878"/>
                <a:gd name="connsiteX117" fmla="*/ 413766 w 517874"/>
                <a:gd name="connsiteY117" fmla="*/ 726472 h 930878"/>
                <a:gd name="connsiteX118" fmla="*/ 407861 w 517874"/>
                <a:gd name="connsiteY118" fmla="*/ 726186 h 930878"/>
                <a:gd name="connsiteX119" fmla="*/ 410147 w 517874"/>
                <a:gd name="connsiteY119" fmla="*/ 748570 h 930878"/>
                <a:gd name="connsiteX120" fmla="*/ 400336 w 517874"/>
                <a:gd name="connsiteY120" fmla="*/ 751427 h 930878"/>
                <a:gd name="connsiteX121" fmla="*/ 406337 w 517874"/>
                <a:gd name="connsiteY121" fmla="*/ 778193 h 930878"/>
                <a:gd name="connsiteX122" fmla="*/ 397383 w 517874"/>
                <a:gd name="connsiteY122" fmla="*/ 776573 h 930878"/>
                <a:gd name="connsiteX123" fmla="*/ 390906 w 517874"/>
                <a:gd name="connsiteY123" fmla="*/ 793813 h 930878"/>
                <a:gd name="connsiteX124" fmla="*/ 378809 w 517874"/>
                <a:gd name="connsiteY124" fmla="*/ 796766 h 930878"/>
                <a:gd name="connsiteX125" fmla="*/ 373285 w 517874"/>
                <a:gd name="connsiteY125" fmla="*/ 802100 h 930878"/>
                <a:gd name="connsiteX126" fmla="*/ 367284 w 517874"/>
                <a:gd name="connsiteY126" fmla="*/ 801719 h 930878"/>
                <a:gd name="connsiteX127" fmla="*/ 367189 w 517874"/>
                <a:gd name="connsiteY127" fmla="*/ 809244 h 930878"/>
                <a:gd name="connsiteX128" fmla="*/ 356235 w 517874"/>
                <a:gd name="connsiteY128" fmla="*/ 806863 h 930878"/>
                <a:gd name="connsiteX129" fmla="*/ 345281 w 517874"/>
                <a:gd name="connsiteY129" fmla="*/ 822674 h 930878"/>
                <a:gd name="connsiteX130" fmla="*/ 334709 w 517874"/>
                <a:gd name="connsiteY130" fmla="*/ 818388 h 930878"/>
                <a:gd name="connsiteX131" fmla="*/ 330232 w 517874"/>
                <a:gd name="connsiteY131" fmla="*/ 820102 h 930878"/>
                <a:gd name="connsiteX132" fmla="*/ 331089 w 517874"/>
                <a:gd name="connsiteY132" fmla="*/ 827056 h 930878"/>
                <a:gd name="connsiteX133" fmla="*/ 324136 w 517874"/>
                <a:gd name="connsiteY133" fmla="*/ 829342 h 930878"/>
                <a:gd name="connsiteX134" fmla="*/ 322421 w 517874"/>
                <a:gd name="connsiteY134" fmla="*/ 835057 h 930878"/>
                <a:gd name="connsiteX135" fmla="*/ 308991 w 517874"/>
                <a:gd name="connsiteY135" fmla="*/ 834009 h 930878"/>
                <a:gd name="connsiteX136" fmla="*/ 301847 w 517874"/>
                <a:gd name="connsiteY136" fmla="*/ 841819 h 930878"/>
                <a:gd name="connsiteX137" fmla="*/ 292322 w 517874"/>
                <a:gd name="connsiteY137" fmla="*/ 838867 h 930878"/>
                <a:gd name="connsiteX138" fmla="*/ 289370 w 517874"/>
                <a:gd name="connsiteY138" fmla="*/ 832485 h 930878"/>
                <a:gd name="connsiteX139" fmla="*/ 285274 w 517874"/>
                <a:gd name="connsiteY139" fmla="*/ 839152 h 930878"/>
                <a:gd name="connsiteX140" fmla="*/ 265271 w 517874"/>
                <a:gd name="connsiteY140" fmla="*/ 838486 h 930878"/>
                <a:gd name="connsiteX141" fmla="*/ 258794 w 517874"/>
                <a:gd name="connsiteY141" fmla="*/ 835343 h 930878"/>
                <a:gd name="connsiteX142" fmla="*/ 250984 w 517874"/>
                <a:gd name="connsiteY142" fmla="*/ 839915 h 930878"/>
                <a:gd name="connsiteX143" fmla="*/ 245174 w 517874"/>
                <a:gd name="connsiteY143" fmla="*/ 839152 h 930878"/>
                <a:gd name="connsiteX144" fmla="*/ 245364 w 517874"/>
                <a:gd name="connsiteY144" fmla="*/ 834390 h 930878"/>
                <a:gd name="connsiteX145" fmla="*/ 236887 w 517874"/>
                <a:gd name="connsiteY145" fmla="*/ 837724 h 930878"/>
                <a:gd name="connsiteX146" fmla="*/ 235934 w 517874"/>
                <a:gd name="connsiteY146" fmla="*/ 834009 h 930878"/>
                <a:gd name="connsiteX147" fmla="*/ 218313 w 517874"/>
                <a:gd name="connsiteY147" fmla="*/ 830390 h 930878"/>
                <a:gd name="connsiteX148" fmla="*/ 218218 w 517874"/>
                <a:gd name="connsiteY148" fmla="*/ 862203 h 930878"/>
                <a:gd name="connsiteX149" fmla="*/ 214789 w 517874"/>
                <a:gd name="connsiteY149" fmla="*/ 866775 h 930878"/>
                <a:gd name="connsiteX150" fmla="*/ 212503 w 517874"/>
                <a:gd name="connsiteY150" fmla="*/ 861917 h 930878"/>
                <a:gd name="connsiteX151" fmla="*/ 205454 w 517874"/>
                <a:gd name="connsiteY151" fmla="*/ 859726 h 930878"/>
                <a:gd name="connsiteX152" fmla="*/ 190119 w 517874"/>
                <a:gd name="connsiteY152" fmla="*/ 861060 h 930878"/>
                <a:gd name="connsiteX153" fmla="*/ 187166 w 517874"/>
                <a:gd name="connsiteY153" fmla="*/ 867061 h 930878"/>
                <a:gd name="connsiteX154" fmla="*/ 171450 w 517874"/>
                <a:gd name="connsiteY154" fmla="*/ 872966 h 930878"/>
                <a:gd name="connsiteX155" fmla="*/ 171641 w 517874"/>
                <a:gd name="connsiteY155" fmla="*/ 879348 h 930878"/>
                <a:gd name="connsiteX156" fmla="*/ 159353 w 517874"/>
                <a:gd name="connsiteY156" fmla="*/ 893731 h 930878"/>
                <a:gd name="connsiteX157" fmla="*/ 136970 w 517874"/>
                <a:gd name="connsiteY157" fmla="*/ 898779 h 930878"/>
                <a:gd name="connsiteX158" fmla="*/ 131255 w 517874"/>
                <a:gd name="connsiteY158" fmla="*/ 896493 h 930878"/>
                <a:gd name="connsiteX159" fmla="*/ 117729 w 517874"/>
                <a:gd name="connsiteY159" fmla="*/ 902018 h 930878"/>
                <a:gd name="connsiteX160" fmla="*/ 109252 w 517874"/>
                <a:gd name="connsiteY160" fmla="*/ 899636 h 930878"/>
                <a:gd name="connsiteX161" fmla="*/ 102394 w 517874"/>
                <a:gd name="connsiteY161" fmla="*/ 907637 h 930878"/>
                <a:gd name="connsiteX162" fmla="*/ 86392 w 517874"/>
                <a:gd name="connsiteY162" fmla="*/ 914781 h 930878"/>
                <a:gd name="connsiteX163" fmla="*/ 81915 w 517874"/>
                <a:gd name="connsiteY163" fmla="*/ 910590 h 930878"/>
                <a:gd name="connsiteX164" fmla="*/ 78581 w 517874"/>
                <a:gd name="connsiteY164" fmla="*/ 920972 h 930878"/>
                <a:gd name="connsiteX165" fmla="*/ 61341 w 517874"/>
                <a:gd name="connsiteY165" fmla="*/ 921829 h 930878"/>
                <a:gd name="connsiteX166" fmla="*/ 52959 w 517874"/>
                <a:gd name="connsiteY166" fmla="*/ 930878 h 930878"/>
                <a:gd name="connsiteX167" fmla="*/ 16574 w 517874"/>
                <a:gd name="connsiteY167" fmla="*/ 929354 h 930878"/>
                <a:gd name="connsiteX168" fmla="*/ 16574 w 517874"/>
                <a:gd name="connsiteY168" fmla="*/ 929354 h 930878"/>
                <a:gd name="connsiteX169" fmla="*/ 6001 w 517874"/>
                <a:gd name="connsiteY169" fmla="*/ 927449 h 930878"/>
                <a:gd name="connsiteX170" fmla="*/ 0 w 517874"/>
                <a:gd name="connsiteY170" fmla="*/ 916305 h 930878"/>
                <a:gd name="connsiteX171" fmla="*/ 4477 w 517874"/>
                <a:gd name="connsiteY171" fmla="*/ 903256 h 930878"/>
                <a:gd name="connsiteX172" fmla="*/ 3334 w 517874"/>
                <a:gd name="connsiteY172" fmla="*/ 876205 h 930878"/>
                <a:gd name="connsiteX173" fmla="*/ 14097 w 517874"/>
                <a:gd name="connsiteY173" fmla="*/ 856298 h 930878"/>
                <a:gd name="connsiteX174" fmla="*/ 19145 w 517874"/>
                <a:gd name="connsiteY174" fmla="*/ 830961 h 930878"/>
                <a:gd name="connsiteX175" fmla="*/ 32957 w 517874"/>
                <a:gd name="connsiteY175" fmla="*/ 812197 h 930878"/>
                <a:gd name="connsiteX176" fmla="*/ 36671 w 517874"/>
                <a:gd name="connsiteY176" fmla="*/ 793242 h 930878"/>
                <a:gd name="connsiteX177" fmla="*/ 44006 w 517874"/>
                <a:gd name="connsiteY177" fmla="*/ 779050 h 930878"/>
                <a:gd name="connsiteX178" fmla="*/ 24289 w 517874"/>
                <a:gd name="connsiteY178" fmla="*/ 699992 h 930878"/>
                <a:gd name="connsiteX179" fmla="*/ 30956 w 517874"/>
                <a:gd name="connsiteY179" fmla="*/ 638080 h 930878"/>
                <a:gd name="connsiteX180" fmla="*/ 17526 w 517874"/>
                <a:gd name="connsiteY180" fmla="*/ 623411 h 930878"/>
                <a:gd name="connsiteX181" fmla="*/ 18574 w 517874"/>
                <a:gd name="connsiteY181" fmla="*/ 620649 h 930878"/>
                <a:gd name="connsiteX182" fmla="*/ 22955 w 517874"/>
                <a:gd name="connsiteY182" fmla="*/ 622649 h 930878"/>
                <a:gd name="connsiteX183" fmla="*/ 24956 w 517874"/>
                <a:gd name="connsiteY183" fmla="*/ 615791 h 930878"/>
                <a:gd name="connsiteX184" fmla="*/ 21241 w 517874"/>
                <a:gd name="connsiteY184" fmla="*/ 616744 h 930878"/>
                <a:gd name="connsiteX185" fmla="*/ 22193 w 517874"/>
                <a:gd name="connsiteY185" fmla="*/ 610934 h 930878"/>
                <a:gd name="connsiteX186" fmla="*/ 16478 w 517874"/>
                <a:gd name="connsiteY186" fmla="*/ 609791 h 930878"/>
                <a:gd name="connsiteX187" fmla="*/ 21431 w 517874"/>
                <a:gd name="connsiteY187" fmla="*/ 605218 h 930878"/>
                <a:gd name="connsiteX188" fmla="*/ 21336 w 517874"/>
                <a:gd name="connsiteY188" fmla="*/ 596456 h 930878"/>
                <a:gd name="connsiteX189" fmla="*/ 16097 w 517874"/>
                <a:gd name="connsiteY189" fmla="*/ 594265 h 930878"/>
                <a:gd name="connsiteX190" fmla="*/ 19908 w 517874"/>
                <a:gd name="connsiteY190" fmla="*/ 591407 h 930878"/>
                <a:gd name="connsiteX191" fmla="*/ 22003 w 517874"/>
                <a:gd name="connsiteY191" fmla="*/ 580739 h 930878"/>
                <a:gd name="connsiteX192" fmla="*/ 15240 w 517874"/>
                <a:gd name="connsiteY192" fmla="*/ 573024 h 930878"/>
                <a:gd name="connsiteX193" fmla="*/ 24765 w 517874"/>
                <a:gd name="connsiteY193" fmla="*/ 574262 h 930878"/>
                <a:gd name="connsiteX194" fmla="*/ 20288 w 517874"/>
                <a:gd name="connsiteY194" fmla="*/ 570262 h 930878"/>
                <a:gd name="connsiteX195" fmla="*/ 34004 w 517874"/>
                <a:gd name="connsiteY195" fmla="*/ 559975 h 930878"/>
                <a:gd name="connsiteX196" fmla="*/ 49816 w 517874"/>
                <a:gd name="connsiteY196" fmla="*/ 533686 h 930878"/>
                <a:gd name="connsiteX197" fmla="*/ 53340 w 517874"/>
                <a:gd name="connsiteY197" fmla="*/ 533305 h 930878"/>
                <a:gd name="connsiteX198" fmla="*/ 51721 w 517874"/>
                <a:gd name="connsiteY198" fmla="*/ 528352 h 930878"/>
                <a:gd name="connsiteX199" fmla="*/ 55150 w 517874"/>
                <a:gd name="connsiteY199" fmla="*/ 523780 h 930878"/>
                <a:gd name="connsiteX200" fmla="*/ 46768 w 517874"/>
                <a:gd name="connsiteY200" fmla="*/ 519970 h 930878"/>
                <a:gd name="connsiteX201" fmla="*/ 47530 w 517874"/>
                <a:gd name="connsiteY201" fmla="*/ 510731 h 930878"/>
                <a:gd name="connsiteX202" fmla="*/ 60293 w 517874"/>
                <a:gd name="connsiteY202" fmla="*/ 506349 h 930878"/>
                <a:gd name="connsiteX203" fmla="*/ 65342 w 517874"/>
                <a:gd name="connsiteY203" fmla="*/ 492347 h 930878"/>
                <a:gd name="connsiteX204" fmla="*/ 61817 w 517874"/>
                <a:gd name="connsiteY204" fmla="*/ 479298 h 930878"/>
                <a:gd name="connsiteX205" fmla="*/ 66294 w 517874"/>
                <a:gd name="connsiteY205" fmla="*/ 477012 h 930878"/>
                <a:gd name="connsiteX206" fmla="*/ 54864 w 517874"/>
                <a:gd name="connsiteY206" fmla="*/ 468344 h 930878"/>
                <a:gd name="connsiteX207" fmla="*/ 60674 w 517874"/>
                <a:gd name="connsiteY207" fmla="*/ 461486 h 930878"/>
                <a:gd name="connsiteX208" fmla="*/ 50959 w 517874"/>
                <a:gd name="connsiteY208" fmla="*/ 455581 h 930878"/>
                <a:gd name="connsiteX209" fmla="*/ 42101 w 517874"/>
                <a:gd name="connsiteY209" fmla="*/ 437198 h 930878"/>
                <a:gd name="connsiteX210" fmla="*/ 32576 w 517874"/>
                <a:gd name="connsiteY210" fmla="*/ 430244 h 930878"/>
                <a:gd name="connsiteX211" fmla="*/ 31242 w 517874"/>
                <a:gd name="connsiteY211" fmla="*/ 396907 h 930878"/>
                <a:gd name="connsiteX212" fmla="*/ 33052 w 517874"/>
                <a:gd name="connsiteY212" fmla="*/ 392335 h 930878"/>
                <a:gd name="connsiteX213" fmla="*/ 38195 w 517874"/>
                <a:gd name="connsiteY213" fmla="*/ 390811 h 930878"/>
                <a:gd name="connsiteX214" fmla="*/ 40481 w 517874"/>
                <a:gd name="connsiteY214" fmla="*/ 378238 h 930878"/>
                <a:gd name="connsiteX215" fmla="*/ 49721 w 517874"/>
                <a:gd name="connsiteY215" fmla="*/ 377952 h 930878"/>
                <a:gd name="connsiteX216" fmla="*/ 59531 w 517874"/>
                <a:gd name="connsiteY216" fmla="*/ 368808 h 930878"/>
                <a:gd name="connsiteX217" fmla="*/ 64866 w 517874"/>
                <a:gd name="connsiteY217" fmla="*/ 355854 h 930878"/>
                <a:gd name="connsiteX218" fmla="*/ 72581 w 517874"/>
                <a:gd name="connsiteY218" fmla="*/ 357187 h 930878"/>
                <a:gd name="connsiteX219" fmla="*/ 75914 w 517874"/>
                <a:gd name="connsiteY219" fmla="*/ 353759 h 930878"/>
                <a:gd name="connsiteX220" fmla="*/ 75819 w 517874"/>
                <a:gd name="connsiteY220" fmla="*/ 345472 h 930878"/>
                <a:gd name="connsiteX221" fmla="*/ 79439 w 517874"/>
                <a:gd name="connsiteY221" fmla="*/ 344710 h 930878"/>
                <a:gd name="connsiteX222" fmla="*/ 81153 w 517874"/>
                <a:gd name="connsiteY222" fmla="*/ 335566 h 930878"/>
                <a:gd name="connsiteX223" fmla="*/ 77058 w 517874"/>
                <a:gd name="connsiteY223" fmla="*/ 324898 h 930878"/>
                <a:gd name="connsiteX224" fmla="*/ 92774 w 517874"/>
                <a:gd name="connsiteY224" fmla="*/ 289846 h 930878"/>
                <a:gd name="connsiteX225" fmla="*/ 88106 w 517874"/>
                <a:gd name="connsiteY225" fmla="*/ 274892 h 930878"/>
                <a:gd name="connsiteX226" fmla="*/ 91345 w 517874"/>
                <a:gd name="connsiteY226" fmla="*/ 269938 h 930878"/>
                <a:gd name="connsiteX227" fmla="*/ 105633 w 517874"/>
                <a:gd name="connsiteY227" fmla="*/ 263081 h 930878"/>
                <a:gd name="connsiteX228" fmla="*/ 111443 w 517874"/>
                <a:gd name="connsiteY228" fmla="*/ 252032 h 930878"/>
                <a:gd name="connsiteX229" fmla="*/ 115824 w 517874"/>
                <a:gd name="connsiteY229" fmla="*/ 228505 h 930878"/>
                <a:gd name="connsiteX230" fmla="*/ 120872 w 517874"/>
                <a:gd name="connsiteY230" fmla="*/ 224790 h 930878"/>
                <a:gd name="connsiteX231" fmla="*/ 113252 w 517874"/>
                <a:gd name="connsiteY231" fmla="*/ 222790 h 930878"/>
                <a:gd name="connsiteX232" fmla="*/ 112967 w 517874"/>
                <a:gd name="connsiteY232" fmla="*/ 216503 h 930878"/>
                <a:gd name="connsiteX233" fmla="*/ 109157 w 517874"/>
                <a:gd name="connsiteY233" fmla="*/ 218313 h 930878"/>
                <a:gd name="connsiteX234" fmla="*/ 107252 w 517874"/>
                <a:gd name="connsiteY234" fmla="*/ 214312 h 930878"/>
                <a:gd name="connsiteX235" fmla="*/ 107252 w 517874"/>
                <a:gd name="connsiteY235" fmla="*/ 214312 h 930878"/>
                <a:gd name="connsiteX236" fmla="*/ 105537 w 517874"/>
                <a:gd name="connsiteY236" fmla="*/ 210502 h 930878"/>
                <a:gd name="connsiteX237" fmla="*/ 110395 w 517874"/>
                <a:gd name="connsiteY237" fmla="*/ 206407 h 930878"/>
                <a:gd name="connsiteX238" fmla="*/ 133064 w 517874"/>
                <a:gd name="connsiteY238" fmla="*/ 204787 h 930878"/>
                <a:gd name="connsiteX239" fmla="*/ 134969 w 517874"/>
                <a:gd name="connsiteY239" fmla="*/ 196691 h 930878"/>
                <a:gd name="connsiteX240" fmla="*/ 142685 w 517874"/>
                <a:gd name="connsiteY240" fmla="*/ 191262 h 930878"/>
                <a:gd name="connsiteX241" fmla="*/ 141732 w 517874"/>
                <a:gd name="connsiteY241" fmla="*/ 175546 h 930878"/>
                <a:gd name="connsiteX242" fmla="*/ 145828 w 517874"/>
                <a:gd name="connsiteY242" fmla="*/ 176212 h 930878"/>
                <a:gd name="connsiteX243" fmla="*/ 143733 w 517874"/>
                <a:gd name="connsiteY243" fmla="*/ 171259 h 930878"/>
                <a:gd name="connsiteX244" fmla="*/ 151067 w 517874"/>
                <a:gd name="connsiteY244" fmla="*/ 169069 h 930878"/>
                <a:gd name="connsiteX245" fmla="*/ 169545 w 517874"/>
                <a:gd name="connsiteY245" fmla="*/ 172593 h 930878"/>
                <a:gd name="connsiteX246" fmla="*/ 182690 w 517874"/>
                <a:gd name="connsiteY246" fmla="*/ 179737 h 930878"/>
                <a:gd name="connsiteX247" fmla="*/ 203073 w 517874"/>
                <a:gd name="connsiteY247" fmla="*/ 176022 h 930878"/>
                <a:gd name="connsiteX248" fmla="*/ 208407 w 517874"/>
                <a:gd name="connsiteY248" fmla="*/ 146304 h 930878"/>
                <a:gd name="connsiteX249" fmla="*/ 247936 w 517874"/>
                <a:gd name="connsiteY249" fmla="*/ 76390 h 930878"/>
                <a:gd name="connsiteX250" fmla="*/ 266319 w 517874"/>
                <a:gd name="connsiteY250" fmla="*/ 69056 h 930878"/>
                <a:gd name="connsiteX251" fmla="*/ 301085 w 517874"/>
                <a:gd name="connsiteY251" fmla="*/ 89630 h 930878"/>
                <a:gd name="connsiteX252" fmla="*/ 312896 w 517874"/>
                <a:gd name="connsiteY252" fmla="*/ 83534 h 930878"/>
                <a:gd name="connsiteX253" fmla="*/ 318135 w 517874"/>
                <a:gd name="connsiteY253" fmla="*/ 64770 h 930878"/>
                <a:gd name="connsiteX254" fmla="*/ 329851 w 517874"/>
                <a:gd name="connsiteY254" fmla="*/ 59912 h 930878"/>
                <a:gd name="connsiteX255" fmla="*/ 361283 w 517874"/>
                <a:gd name="connsiteY255" fmla="*/ 51054 h 930878"/>
                <a:gd name="connsiteX256" fmla="*/ 369189 w 517874"/>
                <a:gd name="connsiteY256" fmla="*/ 65532 h 930878"/>
                <a:gd name="connsiteX257" fmla="*/ 398431 w 517874"/>
                <a:gd name="connsiteY257" fmla="*/ 61246 h 930878"/>
                <a:gd name="connsiteX258" fmla="*/ 412909 w 517874"/>
                <a:gd name="connsiteY258" fmla="*/ 46292 h 930878"/>
                <a:gd name="connsiteX259" fmla="*/ 423577 w 517874"/>
                <a:gd name="connsiteY259" fmla="*/ 41053 h 930878"/>
                <a:gd name="connsiteX260" fmla="*/ 426720 w 517874"/>
                <a:gd name="connsiteY260" fmla="*/ 34576 h 930878"/>
                <a:gd name="connsiteX261" fmla="*/ 435007 w 517874"/>
                <a:gd name="connsiteY261" fmla="*/ 44291 h 930878"/>
                <a:gd name="connsiteX262" fmla="*/ 446723 w 517874"/>
                <a:gd name="connsiteY262" fmla="*/ 34385 h 930878"/>
                <a:gd name="connsiteX263" fmla="*/ 458819 w 517874"/>
                <a:gd name="connsiteY263" fmla="*/ 32956 h 930878"/>
                <a:gd name="connsiteX264" fmla="*/ 461296 w 517874"/>
                <a:gd name="connsiteY264" fmla="*/ 27146 h 930878"/>
                <a:gd name="connsiteX265" fmla="*/ 456438 w 517874"/>
                <a:gd name="connsiteY265" fmla="*/ 20288 h 930878"/>
                <a:gd name="connsiteX266" fmla="*/ 459486 w 517874"/>
                <a:gd name="connsiteY266" fmla="*/ 3429 h 930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517874" h="930878">
                  <a:moveTo>
                    <a:pt x="467583" y="0"/>
                  </a:moveTo>
                  <a:lnTo>
                    <a:pt x="476345" y="13430"/>
                  </a:lnTo>
                  <a:lnTo>
                    <a:pt x="475679" y="17526"/>
                  </a:lnTo>
                  <a:lnTo>
                    <a:pt x="485490" y="23146"/>
                  </a:lnTo>
                  <a:lnTo>
                    <a:pt x="483870" y="39529"/>
                  </a:lnTo>
                  <a:lnTo>
                    <a:pt x="489299" y="58007"/>
                  </a:lnTo>
                  <a:lnTo>
                    <a:pt x="498539" y="60960"/>
                  </a:lnTo>
                  <a:lnTo>
                    <a:pt x="505206" y="57531"/>
                  </a:lnTo>
                  <a:lnTo>
                    <a:pt x="515208" y="64008"/>
                  </a:lnTo>
                  <a:lnTo>
                    <a:pt x="505778" y="75343"/>
                  </a:lnTo>
                  <a:lnTo>
                    <a:pt x="482155" y="78962"/>
                  </a:lnTo>
                  <a:lnTo>
                    <a:pt x="479584" y="85344"/>
                  </a:lnTo>
                  <a:lnTo>
                    <a:pt x="466916" y="88773"/>
                  </a:lnTo>
                  <a:lnTo>
                    <a:pt x="460915" y="86868"/>
                  </a:lnTo>
                  <a:lnTo>
                    <a:pt x="461010" y="104489"/>
                  </a:lnTo>
                  <a:lnTo>
                    <a:pt x="455581" y="106871"/>
                  </a:lnTo>
                  <a:lnTo>
                    <a:pt x="450818" y="95917"/>
                  </a:lnTo>
                  <a:lnTo>
                    <a:pt x="447866" y="109156"/>
                  </a:lnTo>
                  <a:lnTo>
                    <a:pt x="440722" y="114109"/>
                  </a:lnTo>
                  <a:lnTo>
                    <a:pt x="454057" y="116872"/>
                  </a:lnTo>
                  <a:lnTo>
                    <a:pt x="458534" y="128588"/>
                  </a:lnTo>
                  <a:lnTo>
                    <a:pt x="475012" y="132779"/>
                  </a:lnTo>
                  <a:lnTo>
                    <a:pt x="477964" y="136684"/>
                  </a:lnTo>
                  <a:lnTo>
                    <a:pt x="498729" y="136588"/>
                  </a:lnTo>
                  <a:lnTo>
                    <a:pt x="504158" y="148209"/>
                  </a:lnTo>
                  <a:lnTo>
                    <a:pt x="500825" y="152495"/>
                  </a:lnTo>
                  <a:lnTo>
                    <a:pt x="500539" y="170307"/>
                  </a:lnTo>
                  <a:lnTo>
                    <a:pt x="503491" y="176212"/>
                  </a:lnTo>
                  <a:lnTo>
                    <a:pt x="511112" y="177165"/>
                  </a:lnTo>
                  <a:lnTo>
                    <a:pt x="517874" y="186404"/>
                  </a:lnTo>
                  <a:lnTo>
                    <a:pt x="508159" y="208121"/>
                  </a:lnTo>
                  <a:lnTo>
                    <a:pt x="507873" y="216789"/>
                  </a:lnTo>
                  <a:lnTo>
                    <a:pt x="501777" y="225266"/>
                  </a:lnTo>
                  <a:lnTo>
                    <a:pt x="501301" y="233934"/>
                  </a:lnTo>
                  <a:lnTo>
                    <a:pt x="506730" y="238601"/>
                  </a:lnTo>
                  <a:lnTo>
                    <a:pt x="503682" y="243840"/>
                  </a:lnTo>
                  <a:lnTo>
                    <a:pt x="497110" y="245269"/>
                  </a:lnTo>
                  <a:lnTo>
                    <a:pt x="493681" y="257746"/>
                  </a:lnTo>
                  <a:lnTo>
                    <a:pt x="485204" y="252317"/>
                  </a:lnTo>
                  <a:lnTo>
                    <a:pt x="475202" y="263557"/>
                  </a:lnTo>
                  <a:lnTo>
                    <a:pt x="464534" y="263271"/>
                  </a:lnTo>
                  <a:lnTo>
                    <a:pt x="456629" y="250126"/>
                  </a:lnTo>
                  <a:lnTo>
                    <a:pt x="450818" y="256603"/>
                  </a:lnTo>
                  <a:lnTo>
                    <a:pt x="445294" y="256699"/>
                  </a:lnTo>
                  <a:lnTo>
                    <a:pt x="443103" y="261461"/>
                  </a:lnTo>
                  <a:lnTo>
                    <a:pt x="437960" y="261271"/>
                  </a:lnTo>
                  <a:lnTo>
                    <a:pt x="423577" y="275844"/>
                  </a:lnTo>
                  <a:lnTo>
                    <a:pt x="424529" y="288893"/>
                  </a:lnTo>
                  <a:lnTo>
                    <a:pt x="434054" y="297561"/>
                  </a:lnTo>
                  <a:lnTo>
                    <a:pt x="432150" y="308419"/>
                  </a:lnTo>
                  <a:lnTo>
                    <a:pt x="427673" y="307753"/>
                  </a:lnTo>
                  <a:lnTo>
                    <a:pt x="422910" y="317183"/>
                  </a:lnTo>
                  <a:lnTo>
                    <a:pt x="416909" y="316040"/>
                  </a:lnTo>
                  <a:lnTo>
                    <a:pt x="416528" y="324326"/>
                  </a:lnTo>
                  <a:lnTo>
                    <a:pt x="404813" y="325660"/>
                  </a:lnTo>
                  <a:lnTo>
                    <a:pt x="404051" y="333851"/>
                  </a:lnTo>
                  <a:lnTo>
                    <a:pt x="398717" y="339185"/>
                  </a:lnTo>
                  <a:lnTo>
                    <a:pt x="401288" y="353282"/>
                  </a:lnTo>
                  <a:lnTo>
                    <a:pt x="394335" y="365950"/>
                  </a:lnTo>
                  <a:lnTo>
                    <a:pt x="398145" y="372046"/>
                  </a:lnTo>
                  <a:lnTo>
                    <a:pt x="396621" y="383191"/>
                  </a:lnTo>
                  <a:lnTo>
                    <a:pt x="401193" y="389477"/>
                  </a:lnTo>
                  <a:lnTo>
                    <a:pt x="408527" y="389096"/>
                  </a:lnTo>
                  <a:lnTo>
                    <a:pt x="419672" y="394335"/>
                  </a:lnTo>
                  <a:lnTo>
                    <a:pt x="419100" y="397859"/>
                  </a:lnTo>
                  <a:lnTo>
                    <a:pt x="431483" y="400241"/>
                  </a:lnTo>
                  <a:lnTo>
                    <a:pt x="429292" y="406908"/>
                  </a:lnTo>
                  <a:lnTo>
                    <a:pt x="436912" y="414718"/>
                  </a:lnTo>
                  <a:lnTo>
                    <a:pt x="436626" y="423767"/>
                  </a:lnTo>
                  <a:lnTo>
                    <a:pt x="446246" y="437864"/>
                  </a:lnTo>
                  <a:lnTo>
                    <a:pt x="448342" y="451485"/>
                  </a:lnTo>
                  <a:lnTo>
                    <a:pt x="456914" y="459010"/>
                  </a:lnTo>
                  <a:lnTo>
                    <a:pt x="450723" y="468916"/>
                  </a:lnTo>
                  <a:lnTo>
                    <a:pt x="459677" y="466725"/>
                  </a:lnTo>
                  <a:lnTo>
                    <a:pt x="468249" y="473678"/>
                  </a:lnTo>
                  <a:lnTo>
                    <a:pt x="465677" y="486537"/>
                  </a:lnTo>
                  <a:lnTo>
                    <a:pt x="455867" y="501110"/>
                  </a:lnTo>
                  <a:lnTo>
                    <a:pt x="453200" y="511588"/>
                  </a:lnTo>
                  <a:lnTo>
                    <a:pt x="448342" y="514826"/>
                  </a:lnTo>
                  <a:lnTo>
                    <a:pt x="446627" y="523018"/>
                  </a:lnTo>
                  <a:lnTo>
                    <a:pt x="439960" y="527971"/>
                  </a:lnTo>
                  <a:lnTo>
                    <a:pt x="437864" y="539496"/>
                  </a:lnTo>
                  <a:lnTo>
                    <a:pt x="431197" y="550259"/>
                  </a:lnTo>
                  <a:lnTo>
                    <a:pt x="423482" y="553784"/>
                  </a:lnTo>
                  <a:lnTo>
                    <a:pt x="422339" y="564070"/>
                  </a:lnTo>
                  <a:lnTo>
                    <a:pt x="425958" y="566452"/>
                  </a:lnTo>
                  <a:lnTo>
                    <a:pt x="423958" y="572929"/>
                  </a:lnTo>
                  <a:lnTo>
                    <a:pt x="426816" y="576167"/>
                  </a:lnTo>
                  <a:lnTo>
                    <a:pt x="422815" y="582073"/>
                  </a:lnTo>
                  <a:lnTo>
                    <a:pt x="426339" y="594169"/>
                  </a:lnTo>
                  <a:lnTo>
                    <a:pt x="421386" y="597599"/>
                  </a:lnTo>
                  <a:lnTo>
                    <a:pt x="419005" y="592550"/>
                  </a:lnTo>
                  <a:lnTo>
                    <a:pt x="415004" y="593122"/>
                  </a:lnTo>
                  <a:lnTo>
                    <a:pt x="413100" y="606838"/>
                  </a:lnTo>
                  <a:lnTo>
                    <a:pt x="395669" y="615506"/>
                  </a:lnTo>
                  <a:lnTo>
                    <a:pt x="390049" y="614743"/>
                  </a:lnTo>
                  <a:lnTo>
                    <a:pt x="387096" y="619220"/>
                  </a:lnTo>
                  <a:lnTo>
                    <a:pt x="392144" y="619601"/>
                  </a:lnTo>
                  <a:lnTo>
                    <a:pt x="388716" y="629221"/>
                  </a:lnTo>
                  <a:lnTo>
                    <a:pt x="396621" y="631793"/>
                  </a:lnTo>
                  <a:lnTo>
                    <a:pt x="396050" y="636175"/>
                  </a:lnTo>
                  <a:lnTo>
                    <a:pt x="401860" y="640842"/>
                  </a:lnTo>
                  <a:lnTo>
                    <a:pt x="397859" y="650748"/>
                  </a:lnTo>
                  <a:lnTo>
                    <a:pt x="402622" y="656463"/>
                  </a:lnTo>
                  <a:lnTo>
                    <a:pt x="416338" y="661607"/>
                  </a:lnTo>
                  <a:lnTo>
                    <a:pt x="419005" y="671036"/>
                  </a:lnTo>
                  <a:lnTo>
                    <a:pt x="419005" y="671036"/>
                  </a:lnTo>
                  <a:lnTo>
                    <a:pt x="413480" y="691801"/>
                  </a:lnTo>
                  <a:lnTo>
                    <a:pt x="415671" y="693515"/>
                  </a:lnTo>
                  <a:lnTo>
                    <a:pt x="411956" y="694753"/>
                  </a:lnTo>
                  <a:lnTo>
                    <a:pt x="415004" y="697516"/>
                  </a:lnTo>
                  <a:lnTo>
                    <a:pt x="410242" y="699897"/>
                  </a:lnTo>
                  <a:lnTo>
                    <a:pt x="416052" y="704088"/>
                  </a:lnTo>
                  <a:lnTo>
                    <a:pt x="409766" y="706184"/>
                  </a:lnTo>
                  <a:lnTo>
                    <a:pt x="413480" y="714946"/>
                  </a:lnTo>
                  <a:lnTo>
                    <a:pt x="410623" y="719328"/>
                  </a:lnTo>
                  <a:lnTo>
                    <a:pt x="415290" y="721138"/>
                  </a:lnTo>
                  <a:lnTo>
                    <a:pt x="413766" y="726472"/>
                  </a:lnTo>
                  <a:lnTo>
                    <a:pt x="407861" y="726186"/>
                  </a:lnTo>
                  <a:lnTo>
                    <a:pt x="410147" y="748570"/>
                  </a:lnTo>
                  <a:lnTo>
                    <a:pt x="400336" y="751427"/>
                  </a:lnTo>
                  <a:lnTo>
                    <a:pt x="406337" y="778193"/>
                  </a:lnTo>
                  <a:lnTo>
                    <a:pt x="397383" y="776573"/>
                  </a:lnTo>
                  <a:lnTo>
                    <a:pt x="390906" y="793813"/>
                  </a:lnTo>
                  <a:lnTo>
                    <a:pt x="378809" y="796766"/>
                  </a:lnTo>
                  <a:lnTo>
                    <a:pt x="373285" y="802100"/>
                  </a:lnTo>
                  <a:lnTo>
                    <a:pt x="367284" y="801719"/>
                  </a:lnTo>
                  <a:lnTo>
                    <a:pt x="367189" y="809244"/>
                  </a:lnTo>
                  <a:lnTo>
                    <a:pt x="356235" y="806863"/>
                  </a:lnTo>
                  <a:lnTo>
                    <a:pt x="345281" y="822674"/>
                  </a:lnTo>
                  <a:lnTo>
                    <a:pt x="334709" y="818388"/>
                  </a:lnTo>
                  <a:lnTo>
                    <a:pt x="330232" y="820102"/>
                  </a:lnTo>
                  <a:lnTo>
                    <a:pt x="331089" y="827056"/>
                  </a:lnTo>
                  <a:lnTo>
                    <a:pt x="324136" y="829342"/>
                  </a:lnTo>
                  <a:lnTo>
                    <a:pt x="322421" y="835057"/>
                  </a:lnTo>
                  <a:lnTo>
                    <a:pt x="308991" y="834009"/>
                  </a:lnTo>
                  <a:lnTo>
                    <a:pt x="301847" y="841819"/>
                  </a:lnTo>
                  <a:lnTo>
                    <a:pt x="292322" y="838867"/>
                  </a:lnTo>
                  <a:lnTo>
                    <a:pt x="289370" y="832485"/>
                  </a:lnTo>
                  <a:lnTo>
                    <a:pt x="285274" y="839152"/>
                  </a:lnTo>
                  <a:lnTo>
                    <a:pt x="265271" y="838486"/>
                  </a:lnTo>
                  <a:lnTo>
                    <a:pt x="258794" y="835343"/>
                  </a:lnTo>
                  <a:lnTo>
                    <a:pt x="250984" y="839915"/>
                  </a:lnTo>
                  <a:lnTo>
                    <a:pt x="245174" y="839152"/>
                  </a:lnTo>
                  <a:lnTo>
                    <a:pt x="245364" y="834390"/>
                  </a:lnTo>
                  <a:lnTo>
                    <a:pt x="236887" y="837724"/>
                  </a:lnTo>
                  <a:lnTo>
                    <a:pt x="235934" y="834009"/>
                  </a:lnTo>
                  <a:lnTo>
                    <a:pt x="218313" y="830390"/>
                  </a:lnTo>
                  <a:lnTo>
                    <a:pt x="218218" y="862203"/>
                  </a:lnTo>
                  <a:lnTo>
                    <a:pt x="214789" y="866775"/>
                  </a:lnTo>
                  <a:lnTo>
                    <a:pt x="212503" y="861917"/>
                  </a:lnTo>
                  <a:lnTo>
                    <a:pt x="205454" y="859726"/>
                  </a:lnTo>
                  <a:lnTo>
                    <a:pt x="190119" y="861060"/>
                  </a:lnTo>
                  <a:lnTo>
                    <a:pt x="187166" y="867061"/>
                  </a:lnTo>
                  <a:lnTo>
                    <a:pt x="171450" y="872966"/>
                  </a:lnTo>
                  <a:lnTo>
                    <a:pt x="171641" y="879348"/>
                  </a:lnTo>
                  <a:lnTo>
                    <a:pt x="159353" y="893731"/>
                  </a:lnTo>
                  <a:lnTo>
                    <a:pt x="136970" y="898779"/>
                  </a:lnTo>
                  <a:lnTo>
                    <a:pt x="131255" y="896493"/>
                  </a:lnTo>
                  <a:lnTo>
                    <a:pt x="117729" y="902018"/>
                  </a:lnTo>
                  <a:lnTo>
                    <a:pt x="109252" y="899636"/>
                  </a:lnTo>
                  <a:lnTo>
                    <a:pt x="102394" y="907637"/>
                  </a:lnTo>
                  <a:lnTo>
                    <a:pt x="86392" y="914781"/>
                  </a:lnTo>
                  <a:lnTo>
                    <a:pt x="81915" y="910590"/>
                  </a:lnTo>
                  <a:lnTo>
                    <a:pt x="78581" y="920972"/>
                  </a:lnTo>
                  <a:lnTo>
                    <a:pt x="61341" y="921829"/>
                  </a:lnTo>
                  <a:lnTo>
                    <a:pt x="52959" y="930878"/>
                  </a:lnTo>
                  <a:lnTo>
                    <a:pt x="16574" y="929354"/>
                  </a:lnTo>
                  <a:lnTo>
                    <a:pt x="16574" y="929354"/>
                  </a:lnTo>
                  <a:lnTo>
                    <a:pt x="6001" y="927449"/>
                  </a:lnTo>
                  <a:lnTo>
                    <a:pt x="0" y="916305"/>
                  </a:lnTo>
                  <a:lnTo>
                    <a:pt x="4477" y="903256"/>
                  </a:lnTo>
                  <a:lnTo>
                    <a:pt x="3334" y="876205"/>
                  </a:lnTo>
                  <a:lnTo>
                    <a:pt x="14097" y="856298"/>
                  </a:lnTo>
                  <a:lnTo>
                    <a:pt x="19145" y="830961"/>
                  </a:lnTo>
                  <a:lnTo>
                    <a:pt x="32957" y="812197"/>
                  </a:lnTo>
                  <a:lnTo>
                    <a:pt x="36671" y="793242"/>
                  </a:lnTo>
                  <a:lnTo>
                    <a:pt x="44006" y="779050"/>
                  </a:lnTo>
                  <a:lnTo>
                    <a:pt x="24289" y="699992"/>
                  </a:lnTo>
                  <a:lnTo>
                    <a:pt x="30956" y="638080"/>
                  </a:lnTo>
                  <a:lnTo>
                    <a:pt x="17526" y="623411"/>
                  </a:lnTo>
                  <a:lnTo>
                    <a:pt x="18574" y="620649"/>
                  </a:lnTo>
                  <a:lnTo>
                    <a:pt x="22955" y="622649"/>
                  </a:lnTo>
                  <a:lnTo>
                    <a:pt x="24956" y="615791"/>
                  </a:lnTo>
                  <a:lnTo>
                    <a:pt x="21241" y="616744"/>
                  </a:lnTo>
                  <a:lnTo>
                    <a:pt x="22193" y="610934"/>
                  </a:lnTo>
                  <a:lnTo>
                    <a:pt x="16478" y="609791"/>
                  </a:lnTo>
                  <a:lnTo>
                    <a:pt x="21431" y="605218"/>
                  </a:lnTo>
                  <a:lnTo>
                    <a:pt x="21336" y="596456"/>
                  </a:lnTo>
                  <a:lnTo>
                    <a:pt x="16097" y="594265"/>
                  </a:lnTo>
                  <a:lnTo>
                    <a:pt x="19908" y="591407"/>
                  </a:lnTo>
                  <a:lnTo>
                    <a:pt x="22003" y="580739"/>
                  </a:lnTo>
                  <a:lnTo>
                    <a:pt x="15240" y="573024"/>
                  </a:lnTo>
                  <a:lnTo>
                    <a:pt x="24765" y="574262"/>
                  </a:lnTo>
                  <a:lnTo>
                    <a:pt x="20288" y="570262"/>
                  </a:lnTo>
                  <a:lnTo>
                    <a:pt x="34004" y="559975"/>
                  </a:lnTo>
                  <a:lnTo>
                    <a:pt x="49816" y="533686"/>
                  </a:lnTo>
                  <a:lnTo>
                    <a:pt x="53340" y="533305"/>
                  </a:lnTo>
                  <a:lnTo>
                    <a:pt x="51721" y="528352"/>
                  </a:lnTo>
                  <a:lnTo>
                    <a:pt x="55150" y="523780"/>
                  </a:lnTo>
                  <a:lnTo>
                    <a:pt x="46768" y="519970"/>
                  </a:lnTo>
                  <a:lnTo>
                    <a:pt x="47530" y="510731"/>
                  </a:lnTo>
                  <a:lnTo>
                    <a:pt x="60293" y="506349"/>
                  </a:lnTo>
                  <a:lnTo>
                    <a:pt x="65342" y="492347"/>
                  </a:lnTo>
                  <a:lnTo>
                    <a:pt x="61817" y="479298"/>
                  </a:lnTo>
                  <a:lnTo>
                    <a:pt x="66294" y="477012"/>
                  </a:lnTo>
                  <a:lnTo>
                    <a:pt x="54864" y="468344"/>
                  </a:lnTo>
                  <a:lnTo>
                    <a:pt x="60674" y="461486"/>
                  </a:lnTo>
                  <a:lnTo>
                    <a:pt x="50959" y="455581"/>
                  </a:lnTo>
                  <a:lnTo>
                    <a:pt x="42101" y="437198"/>
                  </a:lnTo>
                  <a:lnTo>
                    <a:pt x="32576" y="430244"/>
                  </a:lnTo>
                  <a:lnTo>
                    <a:pt x="31242" y="396907"/>
                  </a:lnTo>
                  <a:lnTo>
                    <a:pt x="33052" y="392335"/>
                  </a:lnTo>
                  <a:lnTo>
                    <a:pt x="38195" y="390811"/>
                  </a:lnTo>
                  <a:lnTo>
                    <a:pt x="40481" y="378238"/>
                  </a:lnTo>
                  <a:lnTo>
                    <a:pt x="49721" y="377952"/>
                  </a:lnTo>
                  <a:lnTo>
                    <a:pt x="59531" y="368808"/>
                  </a:lnTo>
                  <a:lnTo>
                    <a:pt x="64866" y="355854"/>
                  </a:lnTo>
                  <a:lnTo>
                    <a:pt x="72581" y="357187"/>
                  </a:lnTo>
                  <a:lnTo>
                    <a:pt x="75914" y="353759"/>
                  </a:lnTo>
                  <a:lnTo>
                    <a:pt x="75819" y="345472"/>
                  </a:lnTo>
                  <a:lnTo>
                    <a:pt x="79439" y="344710"/>
                  </a:lnTo>
                  <a:lnTo>
                    <a:pt x="81153" y="335566"/>
                  </a:lnTo>
                  <a:lnTo>
                    <a:pt x="77058" y="324898"/>
                  </a:lnTo>
                  <a:lnTo>
                    <a:pt x="92774" y="289846"/>
                  </a:lnTo>
                  <a:lnTo>
                    <a:pt x="88106" y="274892"/>
                  </a:lnTo>
                  <a:lnTo>
                    <a:pt x="91345" y="269938"/>
                  </a:lnTo>
                  <a:lnTo>
                    <a:pt x="105633" y="263081"/>
                  </a:lnTo>
                  <a:lnTo>
                    <a:pt x="111443" y="252032"/>
                  </a:lnTo>
                  <a:lnTo>
                    <a:pt x="115824" y="228505"/>
                  </a:lnTo>
                  <a:lnTo>
                    <a:pt x="120872" y="224790"/>
                  </a:lnTo>
                  <a:lnTo>
                    <a:pt x="113252" y="222790"/>
                  </a:lnTo>
                  <a:lnTo>
                    <a:pt x="112967" y="216503"/>
                  </a:lnTo>
                  <a:lnTo>
                    <a:pt x="109157" y="218313"/>
                  </a:lnTo>
                  <a:lnTo>
                    <a:pt x="107252" y="214312"/>
                  </a:lnTo>
                  <a:lnTo>
                    <a:pt x="107252" y="214312"/>
                  </a:lnTo>
                  <a:lnTo>
                    <a:pt x="105537" y="210502"/>
                  </a:lnTo>
                  <a:lnTo>
                    <a:pt x="110395" y="206407"/>
                  </a:lnTo>
                  <a:lnTo>
                    <a:pt x="133064" y="204787"/>
                  </a:lnTo>
                  <a:lnTo>
                    <a:pt x="134969" y="196691"/>
                  </a:lnTo>
                  <a:lnTo>
                    <a:pt x="142685" y="191262"/>
                  </a:lnTo>
                  <a:lnTo>
                    <a:pt x="141732" y="175546"/>
                  </a:lnTo>
                  <a:lnTo>
                    <a:pt x="145828" y="176212"/>
                  </a:lnTo>
                  <a:lnTo>
                    <a:pt x="143733" y="171259"/>
                  </a:lnTo>
                  <a:lnTo>
                    <a:pt x="151067" y="169069"/>
                  </a:lnTo>
                  <a:lnTo>
                    <a:pt x="169545" y="172593"/>
                  </a:lnTo>
                  <a:lnTo>
                    <a:pt x="182690" y="179737"/>
                  </a:lnTo>
                  <a:lnTo>
                    <a:pt x="203073" y="176022"/>
                  </a:lnTo>
                  <a:lnTo>
                    <a:pt x="208407" y="146304"/>
                  </a:lnTo>
                  <a:lnTo>
                    <a:pt x="247936" y="76390"/>
                  </a:lnTo>
                  <a:lnTo>
                    <a:pt x="266319" y="69056"/>
                  </a:lnTo>
                  <a:lnTo>
                    <a:pt x="301085" y="89630"/>
                  </a:lnTo>
                  <a:lnTo>
                    <a:pt x="312896" y="83534"/>
                  </a:lnTo>
                  <a:lnTo>
                    <a:pt x="318135" y="64770"/>
                  </a:lnTo>
                  <a:lnTo>
                    <a:pt x="329851" y="59912"/>
                  </a:lnTo>
                  <a:lnTo>
                    <a:pt x="361283" y="51054"/>
                  </a:lnTo>
                  <a:lnTo>
                    <a:pt x="369189" y="65532"/>
                  </a:lnTo>
                  <a:lnTo>
                    <a:pt x="398431" y="61246"/>
                  </a:lnTo>
                  <a:lnTo>
                    <a:pt x="412909" y="46292"/>
                  </a:lnTo>
                  <a:lnTo>
                    <a:pt x="423577" y="41053"/>
                  </a:lnTo>
                  <a:lnTo>
                    <a:pt x="426720" y="34576"/>
                  </a:lnTo>
                  <a:lnTo>
                    <a:pt x="435007" y="44291"/>
                  </a:lnTo>
                  <a:lnTo>
                    <a:pt x="446723" y="34385"/>
                  </a:lnTo>
                  <a:lnTo>
                    <a:pt x="458819" y="32956"/>
                  </a:lnTo>
                  <a:lnTo>
                    <a:pt x="461296" y="27146"/>
                  </a:lnTo>
                  <a:lnTo>
                    <a:pt x="456438" y="20288"/>
                  </a:lnTo>
                  <a:lnTo>
                    <a:pt x="459486" y="3429"/>
                  </a:lnTo>
                  <a:close/>
                </a:path>
              </a:pathLst>
            </a:custGeom>
            <a:grpFill/>
            <a:ln w="3175" cap="flat">
              <a:solidFill>
                <a:schemeClr val="bg1">
                  <a:lumMod val="50000"/>
                </a:schemeClr>
              </a:solid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5D702E25-8818-107A-3168-2B9D22FC844B}"/>
                </a:ext>
              </a:extLst>
            </p:cNvPr>
            <p:cNvSpPr/>
            <p:nvPr/>
          </p:nvSpPr>
          <p:spPr>
            <a:xfrm>
              <a:off x="8908637" y="3404234"/>
              <a:ext cx="163734" cy="259937"/>
            </a:xfrm>
            <a:custGeom>
              <a:avLst/>
              <a:gdLst>
                <a:gd name="connsiteX0" fmla="*/ 80963 w 163734"/>
                <a:gd name="connsiteY0" fmla="*/ 2762 h 259937"/>
                <a:gd name="connsiteX1" fmla="*/ 88868 w 163734"/>
                <a:gd name="connsiteY1" fmla="*/ 0 h 259937"/>
                <a:gd name="connsiteX2" fmla="*/ 100489 w 163734"/>
                <a:gd name="connsiteY2" fmla="*/ 2572 h 259937"/>
                <a:gd name="connsiteX3" fmla="*/ 105633 w 163734"/>
                <a:gd name="connsiteY3" fmla="*/ 12954 h 259937"/>
                <a:gd name="connsiteX4" fmla="*/ 112586 w 163734"/>
                <a:gd name="connsiteY4" fmla="*/ 17717 h 259937"/>
                <a:gd name="connsiteX5" fmla="*/ 112395 w 163734"/>
                <a:gd name="connsiteY5" fmla="*/ 22955 h 259937"/>
                <a:gd name="connsiteX6" fmla="*/ 124778 w 163734"/>
                <a:gd name="connsiteY6" fmla="*/ 26765 h 259937"/>
                <a:gd name="connsiteX7" fmla="*/ 124206 w 163734"/>
                <a:gd name="connsiteY7" fmla="*/ 35338 h 259937"/>
                <a:gd name="connsiteX8" fmla="*/ 130874 w 163734"/>
                <a:gd name="connsiteY8" fmla="*/ 36957 h 259937"/>
                <a:gd name="connsiteX9" fmla="*/ 131826 w 163734"/>
                <a:gd name="connsiteY9" fmla="*/ 41624 h 259937"/>
                <a:gd name="connsiteX10" fmla="*/ 127540 w 163734"/>
                <a:gd name="connsiteY10" fmla="*/ 44672 h 259937"/>
                <a:gd name="connsiteX11" fmla="*/ 120872 w 163734"/>
                <a:gd name="connsiteY11" fmla="*/ 40481 h 259937"/>
                <a:gd name="connsiteX12" fmla="*/ 112872 w 163734"/>
                <a:gd name="connsiteY12" fmla="*/ 42958 h 259937"/>
                <a:gd name="connsiteX13" fmla="*/ 106109 w 163734"/>
                <a:gd name="connsiteY13" fmla="*/ 39148 h 259937"/>
                <a:gd name="connsiteX14" fmla="*/ 100679 w 163734"/>
                <a:gd name="connsiteY14" fmla="*/ 41148 h 259937"/>
                <a:gd name="connsiteX15" fmla="*/ 97060 w 163734"/>
                <a:gd name="connsiteY15" fmla="*/ 56293 h 259937"/>
                <a:gd name="connsiteX16" fmla="*/ 103251 w 163734"/>
                <a:gd name="connsiteY16" fmla="*/ 69152 h 259937"/>
                <a:gd name="connsiteX17" fmla="*/ 101346 w 163734"/>
                <a:gd name="connsiteY17" fmla="*/ 73914 h 259937"/>
                <a:gd name="connsiteX18" fmla="*/ 115538 w 163734"/>
                <a:gd name="connsiteY18" fmla="*/ 90488 h 259937"/>
                <a:gd name="connsiteX19" fmla="*/ 110109 w 163734"/>
                <a:gd name="connsiteY19" fmla="*/ 101727 h 259937"/>
                <a:gd name="connsiteX20" fmla="*/ 118777 w 163734"/>
                <a:gd name="connsiteY20" fmla="*/ 103822 h 259937"/>
                <a:gd name="connsiteX21" fmla="*/ 120968 w 163734"/>
                <a:gd name="connsiteY21" fmla="*/ 110109 h 259937"/>
                <a:gd name="connsiteX22" fmla="*/ 127349 w 163734"/>
                <a:gd name="connsiteY22" fmla="*/ 101155 h 259937"/>
                <a:gd name="connsiteX23" fmla="*/ 140684 w 163734"/>
                <a:gd name="connsiteY23" fmla="*/ 101060 h 259937"/>
                <a:gd name="connsiteX24" fmla="*/ 147543 w 163734"/>
                <a:gd name="connsiteY24" fmla="*/ 104489 h 259937"/>
                <a:gd name="connsiteX25" fmla="*/ 139922 w 163734"/>
                <a:gd name="connsiteY25" fmla="*/ 124301 h 259937"/>
                <a:gd name="connsiteX26" fmla="*/ 140113 w 163734"/>
                <a:gd name="connsiteY26" fmla="*/ 132683 h 259937"/>
                <a:gd name="connsiteX27" fmla="*/ 148590 w 163734"/>
                <a:gd name="connsiteY27" fmla="*/ 131064 h 259937"/>
                <a:gd name="connsiteX28" fmla="*/ 156877 w 163734"/>
                <a:gd name="connsiteY28" fmla="*/ 137731 h 259937"/>
                <a:gd name="connsiteX29" fmla="*/ 163735 w 163734"/>
                <a:gd name="connsiteY29" fmla="*/ 159544 h 259937"/>
                <a:gd name="connsiteX30" fmla="*/ 163735 w 163734"/>
                <a:gd name="connsiteY30" fmla="*/ 159544 h 259937"/>
                <a:gd name="connsiteX31" fmla="*/ 145542 w 163734"/>
                <a:gd name="connsiteY31" fmla="*/ 161639 h 259937"/>
                <a:gd name="connsiteX32" fmla="*/ 135541 w 163734"/>
                <a:gd name="connsiteY32" fmla="*/ 166497 h 259937"/>
                <a:gd name="connsiteX33" fmla="*/ 123349 w 163734"/>
                <a:gd name="connsiteY33" fmla="*/ 179356 h 259937"/>
                <a:gd name="connsiteX34" fmla="*/ 130302 w 163734"/>
                <a:gd name="connsiteY34" fmla="*/ 197263 h 259937"/>
                <a:gd name="connsiteX35" fmla="*/ 121539 w 163734"/>
                <a:gd name="connsiteY35" fmla="*/ 198596 h 259937"/>
                <a:gd name="connsiteX36" fmla="*/ 111347 w 163734"/>
                <a:gd name="connsiteY36" fmla="*/ 214694 h 259937"/>
                <a:gd name="connsiteX37" fmla="*/ 104108 w 163734"/>
                <a:gd name="connsiteY37" fmla="*/ 231648 h 259937"/>
                <a:gd name="connsiteX38" fmla="*/ 103251 w 163734"/>
                <a:gd name="connsiteY38" fmla="*/ 246697 h 259937"/>
                <a:gd name="connsiteX39" fmla="*/ 103251 w 163734"/>
                <a:gd name="connsiteY39" fmla="*/ 246697 h 259937"/>
                <a:gd name="connsiteX40" fmla="*/ 101155 w 163734"/>
                <a:gd name="connsiteY40" fmla="*/ 253841 h 259937"/>
                <a:gd name="connsiteX41" fmla="*/ 89440 w 163734"/>
                <a:gd name="connsiteY41" fmla="*/ 252603 h 259937"/>
                <a:gd name="connsiteX42" fmla="*/ 66104 w 163734"/>
                <a:gd name="connsiteY42" fmla="*/ 259937 h 259937"/>
                <a:gd name="connsiteX43" fmla="*/ 63055 w 163734"/>
                <a:gd name="connsiteY43" fmla="*/ 258318 h 259937"/>
                <a:gd name="connsiteX44" fmla="*/ 65532 w 163734"/>
                <a:gd name="connsiteY44" fmla="*/ 253841 h 259937"/>
                <a:gd name="connsiteX45" fmla="*/ 62579 w 163734"/>
                <a:gd name="connsiteY45" fmla="*/ 250984 h 259937"/>
                <a:gd name="connsiteX46" fmla="*/ 47625 w 163734"/>
                <a:gd name="connsiteY46" fmla="*/ 257270 h 259937"/>
                <a:gd name="connsiteX47" fmla="*/ 37624 w 163734"/>
                <a:gd name="connsiteY47" fmla="*/ 239554 h 259937"/>
                <a:gd name="connsiteX48" fmla="*/ 25241 w 163734"/>
                <a:gd name="connsiteY48" fmla="*/ 241268 h 259937"/>
                <a:gd name="connsiteX49" fmla="*/ 15621 w 163734"/>
                <a:gd name="connsiteY49" fmla="*/ 233648 h 259937"/>
                <a:gd name="connsiteX50" fmla="*/ 5334 w 163734"/>
                <a:gd name="connsiteY50" fmla="*/ 233744 h 259937"/>
                <a:gd name="connsiteX51" fmla="*/ 0 w 163734"/>
                <a:gd name="connsiteY51" fmla="*/ 204026 h 259937"/>
                <a:gd name="connsiteX52" fmla="*/ 5905 w 163734"/>
                <a:gd name="connsiteY52" fmla="*/ 189452 h 259937"/>
                <a:gd name="connsiteX53" fmla="*/ 23432 w 163734"/>
                <a:gd name="connsiteY53" fmla="*/ 183833 h 259937"/>
                <a:gd name="connsiteX54" fmla="*/ 26956 w 163734"/>
                <a:gd name="connsiteY54" fmla="*/ 172593 h 259937"/>
                <a:gd name="connsiteX55" fmla="*/ 25432 w 163734"/>
                <a:gd name="connsiteY55" fmla="*/ 169069 h 259937"/>
                <a:gd name="connsiteX56" fmla="*/ 18955 w 163734"/>
                <a:gd name="connsiteY56" fmla="*/ 168307 h 259937"/>
                <a:gd name="connsiteX57" fmla="*/ 17717 w 163734"/>
                <a:gd name="connsiteY57" fmla="*/ 162687 h 259937"/>
                <a:gd name="connsiteX58" fmla="*/ 21527 w 163734"/>
                <a:gd name="connsiteY58" fmla="*/ 157448 h 259937"/>
                <a:gd name="connsiteX59" fmla="*/ 18383 w 163734"/>
                <a:gd name="connsiteY59" fmla="*/ 149447 h 259937"/>
                <a:gd name="connsiteX60" fmla="*/ 21813 w 163734"/>
                <a:gd name="connsiteY60" fmla="*/ 142399 h 259937"/>
                <a:gd name="connsiteX61" fmla="*/ 18383 w 163734"/>
                <a:gd name="connsiteY61" fmla="*/ 138017 h 259937"/>
                <a:gd name="connsiteX62" fmla="*/ 14288 w 163734"/>
                <a:gd name="connsiteY62" fmla="*/ 140875 h 259937"/>
                <a:gd name="connsiteX63" fmla="*/ 18002 w 163734"/>
                <a:gd name="connsiteY63" fmla="*/ 127635 h 259937"/>
                <a:gd name="connsiteX64" fmla="*/ 10859 w 163734"/>
                <a:gd name="connsiteY64" fmla="*/ 122872 h 259937"/>
                <a:gd name="connsiteX65" fmla="*/ 13526 w 163734"/>
                <a:gd name="connsiteY65" fmla="*/ 112014 h 259937"/>
                <a:gd name="connsiteX66" fmla="*/ 10383 w 163734"/>
                <a:gd name="connsiteY66" fmla="*/ 108490 h 259937"/>
                <a:gd name="connsiteX67" fmla="*/ 11145 w 163734"/>
                <a:gd name="connsiteY67" fmla="*/ 99251 h 259937"/>
                <a:gd name="connsiteX68" fmla="*/ 11145 w 163734"/>
                <a:gd name="connsiteY68" fmla="*/ 99251 h 259937"/>
                <a:gd name="connsiteX69" fmla="*/ 16955 w 163734"/>
                <a:gd name="connsiteY69" fmla="*/ 91059 h 259937"/>
                <a:gd name="connsiteX70" fmla="*/ 23146 w 163734"/>
                <a:gd name="connsiteY70" fmla="*/ 88678 h 259937"/>
                <a:gd name="connsiteX71" fmla="*/ 22574 w 163734"/>
                <a:gd name="connsiteY71" fmla="*/ 85820 h 259937"/>
                <a:gd name="connsiteX72" fmla="*/ 22574 w 163734"/>
                <a:gd name="connsiteY72" fmla="*/ 85820 h 259937"/>
                <a:gd name="connsiteX73" fmla="*/ 29052 w 163734"/>
                <a:gd name="connsiteY73" fmla="*/ 83629 h 259937"/>
                <a:gd name="connsiteX74" fmla="*/ 32099 w 163734"/>
                <a:gd name="connsiteY74" fmla="*/ 94202 h 259937"/>
                <a:gd name="connsiteX75" fmla="*/ 38767 w 163734"/>
                <a:gd name="connsiteY75" fmla="*/ 92393 h 259937"/>
                <a:gd name="connsiteX76" fmla="*/ 53626 w 163734"/>
                <a:gd name="connsiteY76" fmla="*/ 96584 h 259937"/>
                <a:gd name="connsiteX77" fmla="*/ 54674 w 163734"/>
                <a:gd name="connsiteY77" fmla="*/ 79915 h 259937"/>
                <a:gd name="connsiteX78" fmla="*/ 58579 w 163734"/>
                <a:gd name="connsiteY78" fmla="*/ 74104 h 259937"/>
                <a:gd name="connsiteX79" fmla="*/ 53816 w 163734"/>
                <a:gd name="connsiteY79" fmla="*/ 66294 h 259937"/>
                <a:gd name="connsiteX80" fmla="*/ 66104 w 163734"/>
                <a:gd name="connsiteY80" fmla="*/ 62389 h 259937"/>
                <a:gd name="connsiteX81" fmla="*/ 53816 w 163734"/>
                <a:gd name="connsiteY81" fmla="*/ 57531 h 259937"/>
                <a:gd name="connsiteX82" fmla="*/ 51149 w 163734"/>
                <a:gd name="connsiteY82" fmla="*/ 50578 h 259937"/>
                <a:gd name="connsiteX83" fmla="*/ 56960 w 163734"/>
                <a:gd name="connsiteY83" fmla="*/ 41720 h 259937"/>
                <a:gd name="connsiteX84" fmla="*/ 56579 w 163734"/>
                <a:gd name="connsiteY84" fmla="*/ 30671 h 259937"/>
                <a:gd name="connsiteX85" fmla="*/ 60674 w 163734"/>
                <a:gd name="connsiteY85" fmla="*/ 27337 h 259937"/>
                <a:gd name="connsiteX86" fmla="*/ 58674 w 163734"/>
                <a:gd name="connsiteY86" fmla="*/ 25432 h 259937"/>
                <a:gd name="connsiteX87" fmla="*/ 58674 w 163734"/>
                <a:gd name="connsiteY87" fmla="*/ 25432 h 259937"/>
                <a:gd name="connsiteX88" fmla="*/ 80963 w 163734"/>
                <a:gd name="connsiteY88" fmla="*/ 11621 h 259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63734" h="259937">
                  <a:moveTo>
                    <a:pt x="80963" y="2762"/>
                  </a:moveTo>
                  <a:lnTo>
                    <a:pt x="88868" y="0"/>
                  </a:lnTo>
                  <a:lnTo>
                    <a:pt x="100489" y="2572"/>
                  </a:lnTo>
                  <a:lnTo>
                    <a:pt x="105633" y="12954"/>
                  </a:lnTo>
                  <a:lnTo>
                    <a:pt x="112586" y="17717"/>
                  </a:lnTo>
                  <a:lnTo>
                    <a:pt x="112395" y="22955"/>
                  </a:lnTo>
                  <a:lnTo>
                    <a:pt x="124778" y="26765"/>
                  </a:lnTo>
                  <a:lnTo>
                    <a:pt x="124206" y="35338"/>
                  </a:lnTo>
                  <a:lnTo>
                    <a:pt x="130874" y="36957"/>
                  </a:lnTo>
                  <a:lnTo>
                    <a:pt x="131826" y="41624"/>
                  </a:lnTo>
                  <a:lnTo>
                    <a:pt x="127540" y="44672"/>
                  </a:lnTo>
                  <a:lnTo>
                    <a:pt x="120872" y="40481"/>
                  </a:lnTo>
                  <a:lnTo>
                    <a:pt x="112872" y="42958"/>
                  </a:lnTo>
                  <a:lnTo>
                    <a:pt x="106109" y="39148"/>
                  </a:lnTo>
                  <a:lnTo>
                    <a:pt x="100679" y="41148"/>
                  </a:lnTo>
                  <a:lnTo>
                    <a:pt x="97060" y="56293"/>
                  </a:lnTo>
                  <a:lnTo>
                    <a:pt x="103251" y="69152"/>
                  </a:lnTo>
                  <a:lnTo>
                    <a:pt x="101346" y="73914"/>
                  </a:lnTo>
                  <a:lnTo>
                    <a:pt x="115538" y="90488"/>
                  </a:lnTo>
                  <a:lnTo>
                    <a:pt x="110109" y="101727"/>
                  </a:lnTo>
                  <a:lnTo>
                    <a:pt x="118777" y="103822"/>
                  </a:lnTo>
                  <a:lnTo>
                    <a:pt x="120968" y="110109"/>
                  </a:lnTo>
                  <a:lnTo>
                    <a:pt x="127349" y="101155"/>
                  </a:lnTo>
                  <a:lnTo>
                    <a:pt x="140684" y="101060"/>
                  </a:lnTo>
                  <a:lnTo>
                    <a:pt x="147543" y="104489"/>
                  </a:lnTo>
                  <a:lnTo>
                    <a:pt x="139922" y="124301"/>
                  </a:lnTo>
                  <a:lnTo>
                    <a:pt x="140113" y="132683"/>
                  </a:lnTo>
                  <a:lnTo>
                    <a:pt x="148590" y="131064"/>
                  </a:lnTo>
                  <a:lnTo>
                    <a:pt x="156877" y="137731"/>
                  </a:lnTo>
                  <a:lnTo>
                    <a:pt x="163735" y="159544"/>
                  </a:lnTo>
                  <a:lnTo>
                    <a:pt x="163735" y="159544"/>
                  </a:lnTo>
                  <a:lnTo>
                    <a:pt x="145542" y="161639"/>
                  </a:lnTo>
                  <a:lnTo>
                    <a:pt x="135541" y="166497"/>
                  </a:lnTo>
                  <a:lnTo>
                    <a:pt x="123349" y="179356"/>
                  </a:lnTo>
                  <a:lnTo>
                    <a:pt x="130302" y="197263"/>
                  </a:lnTo>
                  <a:lnTo>
                    <a:pt x="121539" y="198596"/>
                  </a:lnTo>
                  <a:lnTo>
                    <a:pt x="111347" y="214694"/>
                  </a:lnTo>
                  <a:lnTo>
                    <a:pt x="104108" y="231648"/>
                  </a:lnTo>
                  <a:lnTo>
                    <a:pt x="103251" y="246697"/>
                  </a:lnTo>
                  <a:lnTo>
                    <a:pt x="103251" y="246697"/>
                  </a:lnTo>
                  <a:lnTo>
                    <a:pt x="101155" y="253841"/>
                  </a:lnTo>
                  <a:lnTo>
                    <a:pt x="89440" y="252603"/>
                  </a:lnTo>
                  <a:lnTo>
                    <a:pt x="66104" y="259937"/>
                  </a:lnTo>
                  <a:lnTo>
                    <a:pt x="63055" y="258318"/>
                  </a:lnTo>
                  <a:lnTo>
                    <a:pt x="65532" y="253841"/>
                  </a:lnTo>
                  <a:lnTo>
                    <a:pt x="62579" y="250984"/>
                  </a:lnTo>
                  <a:lnTo>
                    <a:pt x="47625" y="257270"/>
                  </a:lnTo>
                  <a:lnTo>
                    <a:pt x="37624" y="239554"/>
                  </a:lnTo>
                  <a:lnTo>
                    <a:pt x="25241" y="241268"/>
                  </a:lnTo>
                  <a:lnTo>
                    <a:pt x="15621" y="233648"/>
                  </a:lnTo>
                  <a:lnTo>
                    <a:pt x="5334" y="233744"/>
                  </a:lnTo>
                  <a:lnTo>
                    <a:pt x="0" y="204026"/>
                  </a:lnTo>
                  <a:lnTo>
                    <a:pt x="5905" y="189452"/>
                  </a:lnTo>
                  <a:lnTo>
                    <a:pt x="23432" y="183833"/>
                  </a:lnTo>
                  <a:lnTo>
                    <a:pt x="26956" y="172593"/>
                  </a:lnTo>
                  <a:lnTo>
                    <a:pt x="25432" y="169069"/>
                  </a:lnTo>
                  <a:lnTo>
                    <a:pt x="18955" y="168307"/>
                  </a:lnTo>
                  <a:lnTo>
                    <a:pt x="17717" y="162687"/>
                  </a:lnTo>
                  <a:lnTo>
                    <a:pt x="21527" y="157448"/>
                  </a:lnTo>
                  <a:lnTo>
                    <a:pt x="18383" y="149447"/>
                  </a:lnTo>
                  <a:lnTo>
                    <a:pt x="21813" y="142399"/>
                  </a:lnTo>
                  <a:lnTo>
                    <a:pt x="18383" y="138017"/>
                  </a:lnTo>
                  <a:lnTo>
                    <a:pt x="14288" y="140875"/>
                  </a:lnTo>
                  <a:lnTo>
                    <a:pt x="18002" y="127635"/>
                  </a:lnTo>
                  <a:lnTo>
                    <a:pt x="10859" y="122872"/>
                  </a:lnTo>
                  <a:lnTo>
                    <a:pt x="13526" y="112014"/>
                  </a:lnTo>
                  <a:lnTo>
                    <a:pt x="10383" y="108490"/>
                  </a:lnTo>
                  <a:lnTo>
                    <a:pt x="11145" y="99251"/>
                  </a:lnTo>
                  <a:lnTo>
                    <a:pt x="11145" y="99251"/>
                  </a:lnTo>
                  <a:lnTo>
                    <a:pt x="16955" y="91059"/>
                  </a:lnTo>
                  <a:lnTo>
                    <a:pt x="23146" y="88678"/>
                  </a:lnTo>
                  <a:lnTo>
                    <a:pt x="22574" y="85820"/>
                  </a:lnTo>
                  <a:lnTo>
                    <a:pt x="22574" y="85820"/>
                  </a:lnTo>
                  <a:lnTo>
                    <a:pt x="29052" y="83629"/>
                  </a:lnTo>
                  <a:lnTo>
                    <a:pt x="32099" y="94202"/>
                  </a:lnTo>
                  <a:lnTo>
                    <a:pt x="38767" y="92393"/>
                  </a:lnTo>
                  <a:lnTo>
                    <a:pt x="53626" y="96584"/>
                  </a:lnTo>
                  <a:lnTo>
                    <a:pt x="54674" y="79915"/>
                  </a:lnTo>
                  <a:lnTo>
                    <a:pt x="58579" y="74104"/>
                  </a:lnTo>
                  <a:lnTo>
                    <a:pt x="53816" y="66294"/>
                  </a:lnTo>
                  <a:lnTo>
                    <a:pt x="66104" y="62389"/>
                  </a:lnTo>
                  <a:lnTo>
                    <a:pt x="53816" y="57531"/>
                  </a:lnTo>
                  <a:lnTo>
                    <a:pt x="51149" y="50578"/>
                  </a:lnTo>
                  <a:lnTo>
                    <a:pt x="56960" y="41720"/>
                  </a:lnTo>
                  <a:lnTo>
                    <a:pt x="56579" y="30671"/>
                  </a:lnTo>
                  <a:lnTo>
                    <a:pt x="60674" y="27337"/>
                  </a:lnTo>
                  <a:lnTo>
                    <a:pt x="58674" y="25432"/>
                  </a:lnTo>
                  <a:lnTo>
                    <a:pt x="58674" y="25432"/>
                  </a:lnTo>
                  <a:lnTo>
                    <a:pt x="80963" y="11621"/>
                  </a:lnTo>
                  <a:close/>
                </a:path>
              </a:pathLst>
            </a:custGeom>
            <a:grpFill/>
            <a:ln w="3175" cap="flat">
              <a:solidFill>
                <a:schemeClr val="bg1">
                  <a:lumMod val="50000"/>
                </a:schemeClr>
              </a:solid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EC0EF7AA-C2AD-C024-FE91-AB15439E8F18}"/>
                </a:ext>
              </a:extLst>
            </p:cNvPr>
            <p:cNvSpPr/>
            <p:nvPr/>
          </p:nvSpPr>
          <p:spPr>
            <a:xfrm>
              <a:off x="9097517" y="5545550"/>
              <a:ext cx="448913" cy="443484"/>
            </a:xfrm>
            <a:custGeom>
              <a:avLst/>
              <a:gdLst>
                <a:gd name="connsiteX0" fmla="*/ 396335 w 448913"/>
                <a:gd name="connsiteY0" fmla="*/ 419005 h 443484"/>
                <a:gd name="connsiteX1" fmla="*/ 398907 w 448913"/>
                <a:gd name="connsiteY1" fmla="*/ 430054 h 443484"/>
                <a:gd name="connsiteX2" fmla="*/ 392621 w 448913"/>
                <a:gd name="connsiteY2" fmla="*/ 427196 h 443484"/>
                <a:gd name="connsiteX3" fmla="*/ 387953 w 448913"/>
                <a:gd name="connsiteY3" fmla="*/ 419767 h 443484"/>
                <a:gd name="connsiteX4" fmla="*/ 396335 w 448913"/>
                <a:gd name="connsiteY4" fmla="*/ 419005 h 443484"/>
                <a:gd name="connsiteX5" fmla="*/ 165545 w 448913"/>
                <a:gd name="connsiteY5" fmla="*/ 221171 h 443484"/>
                <a:gd name="connsiteX6" fmla="*/ 170879 w 448913"/>
                <a:gd name="connsiteY6" fmla="*/ 228600 h 443484"/>
                <a:gd name="connsiteX7" fmla="*/ 164878 w 448913"/>
                <a:gd name="connsiteY7" fmla="*/ 227552 h 443484"/>
                <a:gd name="connsiteX8" fmla="*/ 155924 w 448913"/>
                <a:gd name="connsiteY8" fmla="*/ 234601 h 443484"/>
                <a:gd name="connsiteX9" fmla="*/ 152115 w 448913"/>
                <a:gd name="connsiteY9" fmla="*/ 230696 h 443484"/>
                <a:gd name="connsiteX10" fmla="*/ 154591 w 448913"/>
                <a:gd name="connsiteY10" fmla="*/ 224504 h 443484"/>
                <a:gd name="connsiteX11" fmla="*/ 165545 w 448913"/>
                <a:gd name="connsiteY11" fmla="*/ 221171 h 443484"/>
                <a:gd name="connsiteX12" fmla="*/ 157353 w 448913"/>
                <a:gd name="connsiteY12" fmla="*/ 212312 h 443484"/>
                <a:gd name="connsiteX13" fmla="*/ 160591 w 448913"/>
                <a:gd name="connsiteY13" fmla="*/ 217742 h 443484"/>
                <a:gd name="connsiteX14" fmla="*/ 157829 w 448913"/>
                <a:gd name="connsiteY14" fmla="*/ 219646 h 443484"/>
                <a:gd name="connsiteX15" fmla="*/ 155924 w 448913"/>
                <a:gd name="connsiteY15" fmla="*/ 214408 h 443484"/>
                <a:gd name="connsiteX16" fmla="*/ 149543 w 448913"/>
                <a:gd name="connsiteY16" fmla="*/ 218789 h 443484"/>
                <a:gd name="connsiteX17" fmla="*/ 149352 w 448913"/>
                <a:gd name="connsiteY17" fmla="*/ 227171 h 443484"/>
                <a:gd name="connsiteX18" fmla="*/ 143446 w 448913"/>
                <a:gd name="connsiteY18" fmla="*/ 227743 h 443484"/>
                <a:gd name="connsiteX19" fmla="*/ 148971 w 448913"/>
                <a:gd name="connsiteY19" fmla="*/ 215360 h 443484"/>
                <a:gd name="connsiteX20" fmla="*/ 157353 w 448913"/>
                <a:gd name="connsiteY20" fmla="*/ 212312 h 443484"/>
                <a:gd name="connsiteX21" fmla="*/ 18193 w 448913"/>
                <a:gd name="connsiteY21" fmla="*/ 101155 h 443484"/>
                <a:gd name="connsiteX22" fmla="*/ 22765 w 448913"/>
                <a:gd name="connsiteY22" fmla="*/ 107442 h 443484"/>
                <a:gd name="connsiteX23" fmla="*/ 22289 w 448913"/>
                <a:gd name="connsiteY23" fmla="*/ 114395 h 443484"/>
                <a:gd name="connsiteX24" fmla="*/ 13049 w 448913"/>
                <a:gd name="connsiteY24" fmla="*/ 113062 h 443484"/>
                <a:gd name="connsiteX25" fmla="*/ 6572 w 448913"/>
                <a:gd name="connsiteY25" fmla="*/ 119253 h 443484"/>
                <a:gd name="connsiteX26" fmla="*/ 2286 w 448913"/>
                <a:gd name="connsiteY26" fmla="*/ 118205 h 443484"/>
                <a:gd name="connsiteX27" fmla="*/ 0 w 448913"/>
                <a:gd name="connsiteY27" fmla="*/ 115729 h 443484"/>
                <a:gd name="connsiteX28" fmla="*/ 2857 w 448913"/>
                <a:gd name="connsiteY28" fmla="*/ 114300 h 443484"/>
                <a:gd name="connsiteX29" fmla="*/ 1905 w 448913"/>
                <a:gd name="connsiteY29" fmla="*/ 107156 h 443484"/>
                <a:gd name="connsiteX30" fmla="*/ 12382 w 448913"/>
                <a:gd name="connsiteY30" fmla="*/ 109347 h 443484"/>
                <a:gd name="connsiteX31" fmla="*/ 13907 w 448913"/>
                <a:gd name="connsiteY31" fmla="*/ 103061 h 443484"/>
                <a:gd name="connsiteX32" fmla="*/ 18193 w 448913"/>
                <a:gd name="connsiteY32" fmla="*/ 101155 h 443484"/>
                <a:gd name="connsiteX33" fmla="*/ 236220 w 448913"/>
                <a:gd name="connsiteY33" fmla="*/ 332899 h 443484"/>
                <a:gd name="connsiteX34" fmla="*/ 227076 w 448913"/>
                <a:gd name="connsiteY34" fmla="*/ 304610 h 443484"/>
                <a:gd name="connsiteX35" fmla="*/ 211264 w 448913"/>
                <a:gd name="connsiteY35" fmla="*/ 290703 h 443484"/>
                <a:gd name="connsiteX36" fmla="*/ 217646 w 448913"/>
                <a:gd name="connsiteY36" fmla="*/ 283750 h 443484"/>
                <a:gd name="connsiteX37" fmla="*/ 215837 w 448913"/>
                <a:gd name="connsiteY37" fmla="*/ 276701 h 443484"/>
                <a:gd name="connsiteX38" fmla="*/ 220885 w 448913"/>
                <a:gd name="connsiteY38" fmla="*/ 267367 h 443484"/>
                <a:gd name="connsiteX39" fmla="*/ 219361 w 448913"/>
                <a:gd name="connsiteY39" fmla="*/ 262223 h 443484"/>
                <a:gd name="connsiteX40" fmla="*/ 223361 w 448913"/>
                <a:gd name="connsiteY40" fmla="*/ 250603 h 443484"/>
                <a:gd name="connsiteX41" fmla="*/ 226886 w 448913"/>
                <a:gd name="connsiteY41" fmla="*/ 249936 h 443484"/>
                <a:gd name="connsiteX42" fmla="*/ 226123 w 448913"/>
                <a:gd name="connsiteY42" fmla="*/ 236601 h 443484"/>
                <a:gd name="connsiteX43" fmla="*/ 221742 w 448913"/>
                <a:gd name="connsiteY43" fmla="*/ 235268 h 443484"/>
                <a:gd name="connsiteX44" fmla="*/ 225647 w 448913"/>
                <a:gd name="connsiteY44" fmla="*/ 231553 h 443484"/>
                <a:gd name="connsiteX45" fmla="*/ 224600 w 448913"/>
                <a:gd name="connsiteY45" fmla="*/ 217075 h 443484"/>
                <a:gd name="connsiteX46" fmla="*/ 228981 w 448913"/>
                <a:gd name="connsiteY46" fmla="*/ 209264 h 443484"/>
                <a:gd name="connsiteX47" fmla="*/ 229076 w 448913"/>
                <a:gd name="connsiteY47" fmla="*/ 195644 h 443484"/>
                <a:gd name="connsiteX48" fmla="*/ 240411 w 448913"/>
                <a:gd name="connsiteY48" fmla="*/ 192310 h 443484"/>
                <a:gd name="connsiteX49" fmla="*/ 237744 w 448913"/>
                <a:gd name="connsiteY49" fmla="*/ 188309 h 443484"/>
                <a:gd name="connsiteX50" fmla="*/ 241935 w 448913"/>
                <a:gd name="connsiteY50" fmla="*/ 186500 h 443484"/>
                <a:gd name="connsiteX51" fmla="*/ 247174 w 448913"/>
                <a:gd name="connsiteY51" fmla="*/ 171545 h 443484"/>
                <a:gd name="connsiteX52" fmla="*/ 258127 w 448913"/>
                <a:gd name="connsiteY52" fmla="*/ 159068 h 443484"/>
                <a:gd name="connsiteX53" fmla="*/ 253175 w 448913"/>
                <a:gd name="connsiteY53" fmla="*/ 157448 h 443484"/>
                <a:gd name="connsiteX54" fmla="*/ 265652 w 448913"/>
                <a:gd name="connsiteY54" fmla="*/ 144399 h 443484"/>
                <a:gd name="connsiteX55" fmla="*/ 266129 w 448913"/>
                <a:gd name="connsiteY55" fmla="*/ 136398 h 443484"/>
                <a:gd name="connsiteX56" fmla="*/ 270606 w 448913"/>
                <a:gd name="connsiteY56" fmla="*/ 129730 h 443484"/>
                <a:gd name="connsiteX57" fmla="*/ 273177 w 448913"/>
                <a:gd name="connsiteY57" fmla="*/ 130683 h 443484"/>
                <a:gd name="connsiteX58" fmla="*/ 293751 w 448913"/>
                <a:gd name="connsiteY58" fmla="*/ 91535 h 443484"/>
                <a:gd name="connsiteX59" fmla="*/ 316230 w 448913"/>
                <a:gd name="connsiteY59" fmla="*/ 71819 h 443484"/>
                <a:gd name="connsiteX60" fmla="*/ 318040 w 448913"/>
                <a:gd name="connsiteY60" fmla="*/ 58769 h 443484"/>
                <a:gd name="connsiteX61" fmla="*/ 333851 w 448913"/>
                <a:gd name="connsiteY61" fmla="*/ 33623 h 443484"/>
                <a:gd name="connsiteX62" fmla="*/ 353473 w 448913"/>
                <a:gd name="connsiteY62" fmla="*/ 24098 h 443484"/>
                <a:gd name="connsiteX63" fmla="*/ 374714 w 448913"/>
                <a:gd name="connsiteY63" fmla="*/ 19145 h 443484"/>
                <a:gd name="connsiteX64" fmla="*/ 382143 w 448913"/>
                <a:gd name="connsiteY64" fmla="*/ 5620 h 443484"/>
                <a:gd name="connsiteX65" fmla="*/ 399859 w 448913"/>
                <a:gd name="connsiteY65" fmla="*/ 0 h 443484"/>
                <a:gd name="connsiteX66" fmla="*/ 415100 w 448913"/>
                <a:gd name="connsiteY66" fmla="*/ 16764 h 443484"/>
                <a:gd name="connsiteX67" fmla="*/ 438817 w 448913"/>
                <a:gd name="connsiteY67" fmla="*/ 23527 h 443484"/>
                <a:gd name="connsiteX68" fmla="*/ 440912 w 448913"/>
                <a:gd name="connsiteY68" fmla="*/ 35338 h 443484"/>
                <a:gd name="connsiteX69" fmla="*/ 448913 w 448913"/>
                <a:gd name="connsiteY69" fmla="*/ 37243 h 443484"/>
                <a:gd name="connsiteX70" fmla="*/ 439484 w 448913"/>
                <a:gd name="connsiteY70" fmla="*/ 42577 h 443484"/>
                <a:gd name="connsiteX71" fmla="*/ 427387 w 448913"/>
                <a:gd name="connsiteY71" fmla="*/ 59531 h 443484"/>
                <a:gd name="connsiteX72" fmla="*/ 426244 w 448913"/>
                <a:gd name="connsiteY72" fmla="*/ 69628 h 443484"/>
                <a:gd name="connsiteX73" fmla="*/ 429006 w 448913"/>
                <a:gd name="connsiteY73" fmla="*/ 83725 h 443484"/>
                <a:gd name="connsiteX74" fmla="*/ 434435 w 448913"/>
                <a:gd name="connsiteY74" fmla="*/ 90869 h 443484"/>
                <a:gd name="connsiteX75" fmla="*/ 433388 w 448913"/>
                <a:gd name="connsiteY75" fmla="*/ 100108 h 443484"/>
                <a:gd name="connsiteX76" fmla="*/ 429292 w 448913"/>
                <a:gd name="connsiteY76" fmla="*/ 101822 h 443484"/>
                <a:gd name="connsiteX77" fmla="*/ 429959 w 448913"/>
                <a:gd name="connsiteY77" fmla="*/ 107347 h 443484"/>
                <a:gd name="connsiteX78" fmla="*/ 424053 w 448913"/>
                <a:gd name="connsiteY78" fmla="*/ 113538 h 443484"/>
                <a:gd name="connsiteX79" fmla="*/ 420814 w 448913"/>
                <a:gd name="connsiteY79" fmla="*/ 129921 h 443484"/>
                <a:gd name="connsiteX80" fmla="*/ 408623 w 448913"/>
                <a:gd name="connsiteY80" fmla="*/ 143351 h 443484"/>
                <a:gd name="connsiteX81" fmla="*/ 407575 w 448913"/>
                <a:gd name="connsiteY81" fmla="*/ 152781 h 443484"/>
                <a:gd name="connsiteX82" fmla="*/ 402146 w 448913"/>
                <a:gd name="connsiteY82" fmla="*/ 159163 h 443484"/>
                <a:gd name="connsiteX83" fmla="*/ 405765 w 448913"/>
                <a:gd name="connsiteY83" fmla="*/ 169450 h 443484"/>
                <a:gd name="connsiteX84" fmla="*/ 401002 w 448913"/>
                <a:gd name="connsiteY84" fmla="*/ 175355 h 443484"/>
                <a:gd name="connsiteX85" fmla="*/ 388525 w 448913"/>
                <a:gd name="connsiteY85" fmla="*/ 233077 h 443484"/>
                <a:gd name="connsiteX86" fmla="*/ 390144 w 448913"/>
                <a:gd name="connsiteY86" fmla="*/ 238125 h 443484"/>
                <a:gd name="connsiteX87" fmla="*/ 375666 w 448913"/>
                <a:gd name="connsiteY87" fmla="*/ 274225 h 443484"/>
                <a:gd name="connsiteX88" fmla="*/ 376428 w 448913"/>
                <a:gd name="connsiteY88" fmla="*/ 286036 h 443484"/>
                <a:gd name="connsiteX89" fmla="*/ 370999 w 448913"/>
                <a:gd name="connsiteY89" fmla="*/ 289465 h 443484"/>
                <a:gd name="connsiteX90" fmla="*/ 357759 w 448913"/>
                <a:gd name="connsiteY90" fmla="*/ 316230 h 443484"/>
                <a:gd name="connsiteX91" fmla="*/ 350711 w 448913"/>
                <a:gd name="connsiteY91" fmla="*/ 320612 h 443484"/>
                <a:gd name="connsiteX92" fmla="*/ 352044 w 448913"/>
                <a:gd name="connsiteY92" fmla="*/ 327470 h 443484"/>
                <a:gd name="connsiteX93" fmla="*/ 348805 w 448913"/>
                <a:gd name="connsiteY93" fmla="*/ 332518 h 443484"/>
                <a:gd name="connsiteX94" fmla="*/ 331756 w 448913"/>
                <a:gd name="connsiteY94" fmla="*/ 344329 h 443484"/>
                <a:gd name="connsiteX95" fmla="*/ 315183 w 448913"/>
                <a:gd name="connsiteY95" fmla="*/ 387573 h 443484"/>
                <a:gd name="connsiteX96" fmla="*/ 315944 w 448913"/>
                <a:gd name="connsiteY96" fmla="*/ 425958 h 443484"/>
                <a:gd name="connsiteX97" fmla="*/ 309086 w 448913"/>
                <a:gd name="connsiteY97" fmla="*/ 431863 h 443484"/>
                <a:gd name="connsiteX98" fmla="*/ 311753 w 448913"/>
                <a:gd name="connsiteY98" fmla="*/ 443484 h 443484"/>
                <a:gd name="connsiteX99" fmla="*/ 299657 w 448913"/>
                <a:gd name="connsiteY99" fmla="*/ 435674 h 443484"/>
                <a:gd name="connsiteX100" fmla="*/ 296609 w 448913"/>
                <a:gd name="connsiteY100" fmla="*/ 440912 h 443484"/>
                <a:gd name="connsiteX101" fmla="*/ 293275 w 448913"/>
                <a:gd name="connsiteY101" fmla="*/ 439007 h 443484"/>
                <a:gd name="connsiteX102" fmla="*/ 290132 w 448913"/>
                <a:gd name="connsiteY102" fmla="*/ 426816 h 443484"/>
                <a:gd name="connsiteX103" fmla="*/ 293751 w 448913"/>
                <a:gd name="connsiteY103" fmla="*/ 416814 h 443484"/>
                <a:gd name="connsiteX104" fmla="*/ 284893 w 448913"/>
                <a:gd name="connsiteY104" fmla="*/ 391192 h 443484"/>
                <a:gd name="connsiteX105" fmla="*/ 278321 w 448913"/>
                <a:gd name="connsiteY105" fmla="*/ 382619 h 443484"/>
                <a:gd name="connsiteX106" fmla="*/ 250603 w 448913"/>
                <a:gd name="connsiteY106" fmla="*/ 364903 h 443484"/>
                <a:gd name="connsiteX107" fmla="*/ 237554 w 448913"/>
                <a:gd name="connsiteY107" fmla="*/ 346234 h 443484"/>
                <a:gd name="connsiteX108" fmla="*/ 236220 w 448913"/>
                <a:gd name="connsiteY108" fmla="*/ 332899 h 443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448913" h="443484">
                  <a:moveTo>
                    <a:pt x="396335" y="419005"/>
                  </a:moveTo>
                  <a:lnTo>
                    <a:pt x="398907" y="430054"/>
                  </a:lnTo>
                  <a:lnTo>
                    <a:pt x="392621" y="427196"/>
                  </a:lnTo>
                  <a:lnTo>
                    <a:pt x="387953" y="419767"/>
                  </a:lnTo>
                  <a:lnTo>
                    <a:pt x="396335" y="419005"/>
                  </a:lnTo>
                  <a:close/>
                  <a:moveTo>
                    <a:pt x="165545" y="221171"/>
                  </a:moveTo>
                  <a:lnTo>
                    <a:pt x="170879" y="228600"/>
                  </a:lnTo>
                  <a:lnTo>
                    <a:pt x="164878" y="227552"/>
                  </a:lnTo>
                  <a:lnTo>
                    <a:pt x="155924" y="234601"/>
                  </a:lnTo>
                  <a:lnTo>
                    <a:pt x="152115" y="230696"/>
                  </a:lnTo>
                  <a:lnTo>
                    <a:pt x="154591" y="224504"/>
                  </a:lnTo>
                  <a:lnTo>
                    <a:pt x="165545" y="221171"/>
                  </a:lnTo>
                  <a:close/>
                  <a:moveTo>
                    <a:pt x="157353" y="212312"/>
                  </a:moveTo>
                  <a:lnTo>
                    <a:pt x="160591" y="217742"/>
                  </a:lnTo>
                  <a:lnTo>
                    <a:pt x="157829" y="219646"/>
                  </a:lnTo>
                  <a:lnTo>
                    <a:pt x="155924" y="214408"/>
                  </a:lnTo>
                  <a:lnTo>
                    <a:pt x="149543" y="218789"/>
                  </a:lnTo>
                  <a:lnTo>
                    <a:pt x="149352" y="227171"/>
                  </a:lnTo>
                  <a:lnTo>
                    <a:pt x="143446" y="227743"/>
                  </a:lnTo>
                  <a:lnTo>
                    <a:pt x="148971" y="215360"/>
                  </a:lnTo>
                  <a:lnTo>
                    <a:pt x="157353" y="212312"/>
                  </a:lnTo>
                  <a:close/>
                  <a:moveTo>
                    <a:pt x="18193" y="101155"/>
                  </a:moveTo>
                  <a:lnTo>
                    <a:pt x="22765" y="107442"/>
                  </a:lnTo>
                  <a:lnTo>
                    <a:pt x="22289" y="114395"/>
                  </a:lnTo>
                  <a:lnTo>
                    <a:pt x="13049" y="113062"/>
                  </a:lnTo>
                  <a:lnTo>
                    <a:pt x="6572" y="119253"/>
                  </a:lnTo>
                  <a:lnTo>
                    <a:pt x="2286" y="118205"/>
                  </a:lnTo>
                  <a:lnTo>
                    <a:pt x="0" y="115729"/>
                  </a:lnTo>
                  <a:lnTo>
                    <a:pt x="2857" y="114300"/>
                  </a:lnTo>
                  <a:lnTo>
                    <a:pt x="1905" y="107156"/>
                  </a:lnTo>
                  <a:lnTo>
                    <a:pt x="12382" y="109347"/>
                  </a:lnTo>
                  <a:lnTo>
                    <a:pt x="13907" y="103061"/>
                  </a:lnTo>
                  <a:lnTo>
                    <a:pt x="18193" y="101155"/>
                  </a:lnTo>
                  <a:close/>
                  <a:moveTo>
                    <a:pt x="236220" y="332899"/>
                  </a:moveTo>
                  <a:lnTo>
                    <a:pt x="227076" y="304610"/>
                  </a:lnTo>
                  <a:lnTo>
                    <a:pt x="211264" y="290703"/>
                  </a:lnTo>
                  <a:lnTo>
                    <a:pt x="217646" y="283750"/>
                  </a:lnTo>
                  <a:lnTo>
                    <a:pt x="215837" y="276701"/>
                  </a:lnTo>
                  <a:lnTo>
                    <a:pt x="220885" y="267367"/>
                  </a:lnTo>
                  <a:lnTo>
                    <a:pt x="219361" y="262223"/>
                  </a:lnTo>
                  <a:lnTo>
                    <a:pt x="223361" y="250603"/>
                  </a:lnTo>
                  <a:lnTo>
                    <a:pt x="226886" y="249936"/>
                  </a:lnTo>
                  <a:lnTo>
                    <a:pt x="226123" y="236601"/>
                  </a:lnTo>
                  <a:lnTo>
                    <a:pt x="221742" y="235268"/>
                  </a:lnTo>
                  <a:lnTo>
                    <a:pt x="225647" y="231553"/>
                  </a:lnTo>
                  <a:lnTo>
                    <a:pt x="224600" y="217075"/>
                  </a:lnTo>
                  <a:lnTo>
                    <a:pt x="228981" y="209264"/>
                  </a:lnTo>
                  <a:lnTo>
                    <a:pt x="229076" y="195644"/>
                  </a:lnTo>
                  <a:lnTo>
                    <a:pt x="240411" y="192310"/>
                  </a:lnTo>
                  <a:lnTo>
                    <a:pt x="237744" y="188309"/>
                  </a:lnTo>
                  <a:lnTo>
                    <a:pt x="241935" y="186500"/>
                  </a:lnTo>
                  <a:lnTo>
                    <a:pt x="247174" y="171545"/>
                  </a:lnTo>
                  <a:lnTo>
                    <a:pt x="258127" y="159068"/>
                  </a:lnTo>
                  <a:lnTo>
                    <a:pt x="253175" y="157448"/>
                  </a:lnTo>
                  <a:lnTo>
                    <a:pt x="265652" y="144399"/>
                  </a:lnTo>
                  <a:lnTo>
                    <a:pt x="266129" y="136398"/>
                  </a:lnTo>
                  <a:lnTo>
                    <a:pt x="270606" y="129730"/>
                  </a:lnTo>
                  <a:lnTo>
                    <a:pt x="273177" y="130683"/>
                  </a:lnTo>
                  <a:lnTo>
                    <a:pt x="293751" y="91535"/>
                  </a:lnTo>
                  <a:lnTo>
                    <a:pt x="316230" y="71819"/>
                  </a:lnTo>
                  <a:lnTo>
                    <a:pt x="318040" y="58769"/>
                  </a:lnTo>
                  <a:lnTo>
                    <a:pt x="333851" y="33623"/>
                  </a:lnTo>
                  <a:lnTo>
                    <a:pt x="353473" y="24098"/>
                  </a:lnTo>
                  <a:lnTo>
                    <a:pt x="374714" y="19145"/>
                  </a:lnTo>
                  <a:lnTo>
                    <a:pt x="382143" y="5620"/>
                  </a:lnTo>
                  <a:lnTo>
                    <a:pt x="399859" y="0"/>
                  </a:lnTo>
                  <a:lnTo>
                    <a:pt x="415100" y="16764"/>
                  </a:lnTo>
                  <a:lnTo>
                    <a:pt x="438817" y="23527"/>
                  </a:lnTo>
                  <a:lnTo>
                    <a:pt x="440912" y="35338"/>
                  </a:lnTo>
                  <a:lnTo>
                    <a:pt x="448913" y="37243"/>
                  </a:lnTo>
                  <a:lnTo>
                    <a:pt x="439484" y="42577"/>
                  </a:lnTo>
                  <a:lnTo>
                    <a:pt x="427387" y="59531"/>
                  </a:lnTo>
                  <a:lnTo>
                    <a:pt x="426244" y="69628"/>
                  </a:lnTo>
                  <a:lnTo>
                    <a:pt x="429006" y="83725"/>
                  </a:lnTo>
                  <a:lnTo>
                    <a:pt x="434435" y="90869"/>
                  </a:lnTo>
                  <a:lnTo>
                    <a:pt x="433388" y="100108"/>
                  </a:lnTo>
                  <a:lnTo>
                    <a:pt x="429292" y="101822"/>
                  </a:lnTo>
                  <a:lnTo>
                    <a:pt x="429959" y="107347"/>
                  </a:lnTo>
                  <a:lnTo>
                    <a:pt x="424053" y="113538"/>
                  </a:lnTo>
                  <a:lnTo>
                    <a:pt x="420814" y="129921"/>
                  </a:lnTo>
                  <a:lnTo>
                    <a:pt x="408623" y="143351"/>
                  </a:lnTo>
                  <a:lnTo>
                    <a:pt x="407575" y="152781"/>
                  </a:lnTo>
                  <a:lnTo>
                    <a:pt x="402146" y="159163"/>
                  </a:lnTo>
                  <a:lnTo>
                    <a:pt x="405765" y="169450"/>
                  </a:lnTo>
                  <a:lnTo>
                    <a:pt x="401002" y="175355"/>
                  </a:lnTo>
                  <a:lnTo>
                    <a:pt x="388525" y="233077"/>
                  </a:lnTo>
                  <a:lnTo>
                    <a:pt x="390144" y="238125"/>
                  </a:lnTo>
                  <a:lnTo>
                    <a:pt x="375666" y="274225"/>
                  </a:lnTo>
                  <a:lnTo>
                    <a:pt x="376428" y="286036"/>
                  </a:lnTo>
                  <a:lnTo>
                    <a:pt x="370999" y="289465"/>
                  </a:lnTo>
                  <a:lnTo>
                    <a:pt x="357759" y="316230"/>
                  </a:lnTo>
                  <a:lnTo>
                    <a:pt x="350711" y="320612"/>
                  </a:lnTo>
                  <a:lnTo>
                    <a:pt x="352044" y="327470"/>
                  </a:lnTo>
                  <a:lnTo>
                    <a:pt x="348805" y="332518"/>
                  </a:lnTo>
                  <a:lnTo>
                    <a:pt x="331756" y="344329"/>
                  </a:lnTo>
                  <a:lnTo>
                    <a:pt x="315183" y="387573"/>
                  </a:lnTo>
                  <a:lnTo>
                    <a:pt x="315944" y="425958"/>
                  </a:lnTo>
                  <a:lnTo>
                    <a:pt x="309086" y="431863"/>
                  </a:lnTo>
                  <a:lnTo>
                    <a:pt x="311753" y="443484"/>
                  </a:lnTo>
                  <a:lnTo>
                    <a:pt x="299657" y="435674"/>
                  </a:lnTo>
                  <a:lnTo>
                    <a:pt x="296609" y="440912"/>
                  </a:lnTo>
                  <a:lnTo>
                    <a:pt x="293275" y="439007"/>
                  </a:lnTo>
                  <a:lnTo>
                    <a:pt x="290132" y="426816"/>
                  </a:lnTo>
                  <a:lnTo>
                    <a:pt x="293751" y="416814"/>
                  </a:lnTo>
                  <a:lnTo>
                    <a:pt x="284893" y="391192"/>
                  </a:lnTo>
                  <a:lnTo>
                    <a:pt x="278321" y="382619"/>
                  </a:lnTo>
                  <a:lnTo>
                    <a:pt x="250603" y="364903"/>
                  </a:lnTo>
                  <a:lnTo>
                    <a:pt x="237554" y="346234"/>
                  </a:lnTo>
                  <a:lnTo>
                    <a:pt x="236220" y="332899"/>
                  </a:lnTo>
                  <a:close/>
                </a:path>
              </a:pathLst>
            </a:custGeom>
            <a:grpFill/>
            <a:ln w="3175" cap="flat">
              <a:solidFill>
                <a:schemeClr val="bg1">
                  <a:lumMod val="50000"/>
                </a:schemeClr>
              </a:solid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FDCAACE0-21C8-0F42-C100-68B5B13E157E}"/>
                </a:ext>
              </a:extLst>
            </p:cNvPr>
            <p:cNvSpPr/>
            <p:nvPr/>
          </p:nvSpPr>
          <p:spPr>
            <a:xfrm>
              <a:off x="3715321" y="1892427"/>
              <a:ext cx="2745009" cy="2402681"/>
            </a:xfrm>
            <a:custGeom>
              <a:avLst/>
              <a:gdLst>
                <a:gd name="connsiteX0" fmla="*/ 1718024 w 2745009"/>
                <a:gd name="connsiteY0" fmla="*/ 0 h 2402681"/>
                <a:gd name="connsiteX1" fmla="*/ 1722120 w 2745009"/>
                <a:gd name="connsiteY1" fmla="*/ 10382 h 2402681"/>
                <a:gd name="connsiteX2" fmla="*/ 1718024 w 2745009"/>
                <a:gd name="connsiteY2" fmla="*/ 23241 h 2402681"/>
                <a:gd name="connsiteX3" fmla="*/ 1727930 w 2745009"/>
                <a:gd name="connsiteY3" fmla="*/ 34576 h 2402681"/>
                <a:gd name="connsiteX4" fmla="*/ 1723168 w 2745009"/>
                <a:gd name="connsiteY4" fmla="*/ 40291 h 2402681"/>
                <a:gd name="connsiteX5" fmla="*/ 1710119 w 2745009"/>
                <a:gd name="connsiteY5" fmla="*/ 43625 h 2402681"/>
                <a:gd name="connsiteX6" fmla="*/ 1708118 w 2745009"/>
                <a:gd name="connsiteY6" fmla="*/ 53150 h 2402681"/>
                <a:gd name="connsiteX7" fmla="*/ 1716786 w 2745009"/>
                <a:gd name="connsiteY7" fmla="*/ 59436 h 2402681"/>
                <a:gd name="connsiteX8" fmla="*/ 1714595 w 2745009"/>
                <a:gd name="connsiteY8" fmla="*/ 66199 h 2402681"/>
                <a:gd name="connsiteX9" fmla="*/ 1729169 w 2745009"/>
                <a:gd name="connsiteY9" fmla="*/ 75438 h 2402681"/>
                <a:gd name="connsiteX10" fmla="*/ 1738217 w 2745009"/>
                <a:gd name="connsiteY10" fmla="*/ 75438 h 2402681"/>
                <a:gd name="connsiteX11" fmla="*/ 1748409 w 2745009"/>
                <a:gd name="connsiteY11" fmla="*/ 85439 h 2402681"/>
                <a:gd name="connsiteX12" fmla="*/ 1739932 w 2745009"/>
                <a:gd name="connsiteY12" fmla="*/ 94964 h 2402681"/>
                <a:gd name="connsiteX13" fmla="*/ 1734503 w 2745009"/>
                <a:gd name="connsiteY13" fmla="*/ 114300 h 2402681"/>
                <a:gd name="connsiteX14" fmla="*/ 1735646 w 2745009"/>
                <a:gd name="connsiteY14" fmla="*/ 121348 h 2402681"/>
                <a:gd name="connsiteX15" fmla="*/ 1738217 w 2745009"/>
                <a:gd name="connsiteY15" fmla="*/ 110204 h 2402681"/>
                <a:gd name="connsiteX16" fmla="*/ 1778794 w 2745009"/>
                <a:gd name="connsiteY16" fmla="*/ 126968 h 2402681"/>
                <a:gd name="connsiteX17" fmla="*/ 1787843 w 2745009"/>
                <a:gd name="connsiteY17" fmla="*/ 142589 h 2402681"/>
                <a:gd name="connsiteX18" fmla="*/ 1800416 w 2745009"/>
                <a:gd name="connsiteY18" fmla="*/ 138684 h 2402681"/>
                <a:gd name="connsiteX19" fmla="*/ 1800797 w 2745009"/>
                <a:gd name="connsiteY19" fmla="*/ 143923 h 2402681"/>
                <a:gd name="connsiteX20" fmla="*/ 1811369 w 2745009"/>
                <a:gd name="connsiteY20" fmla="*/ 153067 h 2402681"/>
                <a:gd name="connsiteX21" fmla="*/ 1807464 w 2745009"/>
                <a:gd name="connsiteY21" fmla="*/ 162592 h 2402681"/>
                <a:gd name="connsiteX22" fmla="*/ 1808988 w 2745009"/>
                <a:gd name="connsiteY22" fmla="*/ 171736 h 2402681"/>
                <a:gd name="connsiteX23" fmla="*/ 1830419 w 2745009"/>
                <a:gd name="connsiteY23" fmla="*/ 188595 h 2402681"/>
                <a:gd name="connsiteX24" fmla="*/ 1838325 w 2745009"/>
                <a:gd name="connsiteY24" fmla="*/ 192405 h 2402681"/>
                <a:gd name="connsiteX25" fmla="*/ 1846421 w 2745009"/>
                <a:gd name="connsiteY25" fmla="*/ 191643 h 2402681"/>
                <a:gd name="connsiteX26" fmla="*/ 1856899 w 2745009"/>
                <a:gd name="connsiteY26" fmla="*/ 198787 h 2402681"/>
                <a:gd name="connsiteX27" fmla="*/ 1863185 w 2745009"/>
                <a:gd name="connsiteY27" fmla="*/ 207836 h 2402681"/>
                <a:gd name="connsiteX28" fmla="*/ 1861280 w 2745009"/>
                <a:gd name="connsiteY28" fmla="*/ 219837 h 2402681"/>
                <a:gd name="connsiteX29" fmla="*/ 1863566 w 2745009"/>
                <a:gd name="connsiteY29" fmla="*/ 222599 h 2402681"/>
                <a:gd name="connsiteX30" fmla="*/ 1883474 w 2745009"/>
                <a:gd name="connsiteY30" fmla="*/ 221742 h 2402681"/>
                <a:gd name="connsiteX31" fmla="*/ 1893570 w 2745009"/>
                <a:gd name="connsiteY31" fmla="*/ 209455 h 2402681"/>
                <a:gd name="connsiteX32" fmla="*/ 1902619 w 2745009"/>
                <a:gd name="connsiteY32" fmla="*/ 208693 h 2402681"/>
                <a:gd name="connsiteX33" fmla="*/ 1903000 w 2745009"/>
                <a:gd name="connsiteY33" fmla="*/ 205359 h 2402681"/>
                <a:gd name="connsiteX34" fmla="*/ 1926717 w 2745009"/>
                <a:gd name="connsiteY34" fmla="*/ 204406 h 2402681"/>
                <a:gd name="connsiteX35" fmla="*/ 1930813 w 2745009"/>
                <a:gd name="connsiteY35" fmla="*/ 208598 h 2402681"/>
                <a:gd name="connsiteX36" fmla="*/ 1928146 w 2745009"/>
                <a:gd name="connsiteY36" fmla="*/ 213169 h 2402681"/>
                <a:gd name="connsiteX37" fmla="*/ 1932908 w 2745009"/>
                <a:gd name="connsiteY37" fmla="*/ 222885 h 2402681"/>
                <a:gd name="connsiteX38" fmla="*/ 1945862 w 2745009"/>
                <a:gd name="connsiteY38" fmla="*/ 232505 h 2402681"/>
                <a:gd name="connsiteX39" fmla="*/ 1954435 w 2745009"/>
                <a:gd name="connsiteY39" fmla="*/ 245745 h 2402681"/>
                <a:gd name="connsiteX40" fmla="*/ 1965960 w 2745009"/>
                <a:gd name="connsiteY40" fmla="*/ 243554 h 2402681"/>
                <a:gd name="connsiteX41" fmla="*/ 1972247 w 2745009"/>
                <a:gd name="connsiteY41" fmla="*/ 245936 h 2402681"/>
                <a:gd name="connsiteX42" fmla="*/ 1974628 w 2745009"/>
                <a:gd name="connsiteY42" fmla="*/ 233839 h 2402681"/>
                <a:gd name="connsiteX43" fmla="*/ 1987201 w 2745009"/>
                <a:gd name="connsiteY43" fmla="*/ 237839 h 2402681"/>
                <a:gd name="connsiteX44" fmla="*/ 1988534 w 2745009"/>
                <a:gd name="connsiteY44" fmla="*/ 254984 h 2402681"/>
                <a:gd name="connsiteX45" fmla="*/ 1996250 w 2745009"/>
                <a:gd name="connsiteY45" fmla="*/ 262795 h 2402681"/>
                <a:gd name="connsiteX46" fmla="*/ 2019586 w 2745009"/>
                <a:gd name="connsiteY46" fmla="*/ 274415 h 2402681"/>
                <a:gd name="connsiteX47" fmla="*/ 2018538 w 2745009"/>
                <a:gd name="connsiteY47" fmla="*/ 281845 h 2402681"/>
                <a:gd name="connsiteX48" fmla="*/ 2033969 w 2745009"/>
                <a:gd name="connsiteY48" fmla="*/ 304705 h 2402681"/>
                <a:gd name="connsiteX49" fmla="*/ 2034064 w 2745009"/>
                <a:gd name="connsiteY49" fmla="*/ 316421 h 2402681"/>
                <a:gd name="connsiteX50" fmla="*/ 2038064 w 2745009"/>
                <a:gd name="connsiteY50" fmla="*/ 323564 h 2402681"/>
                <a:gd name="connsiteX51" fmla="*/ 2036350 w 2745009"/>
                <a:gd name="connsiteY51" fmla="*/ 335090 h 2402681"/>
                <a:gd name="connsiteX52" fmla="*/ 2041303 w 2745009"/>
                <a:gd name="connsiteY52" fmla="*/ 347663 h 2402681"/>
                <a:gd name="connsiteX53" fmla="*/ 2067306 w 2745009"/>
                <a:gd name="connsiteY53" fmla="*/ 390525 h 2402681"/>
                <a:gd name="connsiteX54" fmla="*/ 2082451 w 2745009"/>
                <a:gd name="connsiteY54" fmla="*/ 393668 h 2402681"/>
                <a:gd name="connsiteX55" fmla="*/ 2088928 w 2745009"/>
                <a:gd name="connsiteY55" fmla="*/ 399002 h 2402681"/>
                <a:gd name="connsiteX56" fmla="*/ 2095024 w 2745009"/>
                <a:gd name="connsiteY56" fmla="*/ 413576 h 2402681"/>
                <a:gd name="connsiteX57" fmla="*/ 2094452 w 2745009"/>
                <a:gd name="connsiteY57" fmla="*/ 423101 h 2402681"/>
                <a:gd name="connsiteX58" fmla="*/ 2106835 w 2745009"/>
                <a:gd name="connsiteY58" fmla="*/ 443103 h 2402681"/>
                <a:gd name="connsiteX59" fmla="*/ 2102644 w 2745009"/>
                <a:gd name="connsiteY59" fmla="*/ 462153 h 2402681"/>
                <a:gd name="connsiteX60" fmla="*/ 2108645 w 2745009"/>
                <a:gd name="connsiteY60" fmla="*/ 467201 h 2402681"/>
                <a:gd name="connsiteX61" fmla="*/ 2096738 w 2745009"/>
                <a:gd name="connsiteY61" fmla="*/ 501110 h 2402681"/>
                <a:gd name="connsiteX62" fmla="*/ 2088642 w 2745009"/>
                <a:gd name="connsiteY62" fmla="*/ 512255 h 2402681"/>
                <a:gd name="connsiteX63" fmla="*/ 2093119 w 2745009"/>
                <a:gd name="connsiteY63" fmla="*/ 523494 h 2402681"/>
                <a:gd name="connsiteX64" fmla="*/ 2091690 w 2745009"/>
                <a:gd name="connsiteY64" fmla="*/ 530447 h 2402681"/>
                <a:gd name="connsiteX65" fmla="*/ 2101882 w 2745009"/>
                <a:gd name="connsiteY65" fmla="*/ 545497 h 2402681"/>
                <a:gd name="connsiteX66" fmla="*/ 2101977 w 2745009"/>
                <a:gd name="connsiteY66" fmla="*/ 561118 h 2402681"/>
                <a:gd name="connsiteX67" fmla="*/ 2082927 w 2745009"/>
                <a:gd name="connsiteY67" fmla="*/ 582454 h 2402681"/>
                <a:gd name="connsiteX68" fmla="*/ 2063687 w 2745009"/>
                <a:gd name="connsiteY68" fmla="*/ 615124 h 2402681"/>
                <a:gd name="connsiteX69" fmla="*/ 2058829 w 2745009"/>
                <a:gd name="connsiteY69" fmla="*/ 648176 h 2402681"/>
                <a:gd name="connsiteX70" fmla="*/ 2074736 w 2745009"/>
                <a:gd name="connsiteY70" fmla="*/ 671703 h 2402681"/>
                <a:gd name="connsiteX71" fmla="*/ 2076831 w 2745009"/>
                <a:gd name="connsiteY71" fmla="*/ 687515 h 2402681"/>
                <a:gd name="connsiteX72" fmla="*/ 2082260 w 2745009"/>
                <a:gd name="connsiteY72" fmla="*/ 686562 h 2402681"/>
                <a:gd name="connsiteX73" fmla="*/ 2086737 w 2745009"/>
                <a:gd name="connsiteY73" fmla="*/ 691610 h 2402681"/>
                <a:gd name="connsiteX74" fmla="*/ 2084737 w 2745009"/>
                <a:gd name="connsiteY74" fmla="*/ 703612 h 2402681"/>
                <a:gd name="connsiteX75" fmla="*/ 2115217 w 2745009"/>
                <a:gd name="connsiteY75" fmla="*/ 701897 h 2402681"/>
                <a:gd name="connsiteX76" fmla="*/ 2128361 w 2745009"/>
                <a:gd name="connsiteY76" fmla="*/ 712946 h 2402681"/>
                <a:gd name="connsiteX77" fmla="*/ 2144363 w 2745009"/>
                <a:gd name="connsiteY77" fmla="*/ 718471 h 2402681"/>
                <a:gd name="connsiteX78" fmla="*/ 2154746 w 2745009"/>
                <a:gd name="connsiteY78" fmla="*/ 711708 h 2402681"/>
                <a:gd name="connsiteX79" fmla="*/ 2162651 w 2745009"/>
                <a:gd name="connsiteY79" fmla="*/ 721900 h 2402681"/>
                <a:gd name="connsiteX80" fmla="*/ 2170652 w 2745009"/>
                <a:gd name="connsiteY80" fmla="*/ 725805 h 2402681"/>
                <a:gd name="connsiteX81" fmla="*/ 2221611 w 2745009"/>
                <a:gd name="connsiteY81" fmla="*/ 724472 h 2402681"/>
                <a:gd name="connsiteX82" fmla="*/ 2240375 w 2745009"/>
                <a:gd name="connsiteY82" fmla="*/ 731044 h 2402681"/>
                <a:gd name="connsiteX83" fmla="*/ 2264855 w 2745009"/>
                <a:gd name="connsiteY83" fmla="*/ 727996 h 2402681"/>
                <a:gd name="connsiteX84" fmla="*/ 2281619 w 2745009"/>
                <a:gd name="connsiteY84" fmla="*/ 734568 h 2402681"/>
                <a:gd name="connsiteX85" fmla="*/ 2348389 w 2745009"/>
                <a:gd name="connsiteY85" fmla="*/ 733139 h 2402681"/>
                <a:gd name="connsiteX86" fmla="*/ 2401157 w 2745009"/>
                <a:gd name="connsiteY86" fmla="*/ 742093 h 2402681"/>
                <a:gd name="connsiteX87" fmla="*/ 2426399 w 2745009"/>
                <a:gd name="connsiteY87" fmla="*/ 754666 h 2402681"/>
                <a:gd name="connsiteX88" fmla="*/ 2431542 w 2745009"/>
                <a:gd name="connsiteY88" fmla="*/ 762190 h 2402681"/>
                <a:gd name="connsiteX89" fmla="*/ 2484120 w 2745009"/>
                <a:gd name="connsiteY89" fmla="*/ 793337 h 2402681"/>
                <a:gd name="connsiteX90" fmla="*/ 2497741 w 2745009"/>
                <a:gd name="connsiteY90" fmla="*/ 806101 h 2402681"/>
                <a:gd name="connsiteX91" fmla="*/ 2499551 w 2745009"/>
                <a:gd name="connsiteY91" fmla="*/ 816102 h 2402681"/>
                <a:gd name="connsiteX92" fmla="*/ 2512314 w 2745009"/>
                <a:gd name="connsiteY92" fmla="*/ 819245 h 2402681"/>
                <a:gd name="connsiteX93" fmla="*/ 2529745 w 2745009"/>
                <a:gd name="connsiteY93" fmla="*/ 829342 h 2402681"/>
                <a:gd name="connsiteX94" fmla="*/ 2544128 w 2745009"/>
                <a:gd name="connsiteY94" fmla="*/ 846201 h 2402681"/>
                <a:gd name="connsiteX95" fmla="*/ 2572417 w 2745009"/>
                <a:gd name="connsiteY95" fmla="*/ 856107 h 2402681"/>
                <a:gd name="connsiteX96" fmla="*/ 2579561 w 2745009"/>
                <a:gd name="connsiteY96" fmla="*/ 861822 h 2402681"/>
                <a:gd name="connsiteX97" fmla="*/ 2631757 w 2745009"/>
                <a:gd name="connsiteY97" fmla="*/ 856012 h 2402681"/>
                <a:gd name="connsiteX98" fmla="*/ 2632234 w 2745009"/>
                <a:gd name="connsiteY98" fmla="*/ 860774 h 2402681"/>
                <a:gd name="connsiteX99" fmla="*/ 2625376 w 2745009"/>
                <a:gd name="connsiteY99" fmla="*/ 869347 h 2402681"/>
                <a:gd name="connsiteX100" fmla="*/ 2622232 w 2745009"/>
                <a:gd name="connsiteY100" fmla="*/ 896874 h 2402681"/>
                <a:gd name="connsiteX101" fmla="*/ 2625852 w 2745009"/>
                <a:gd name="connsiteY101" fmla="*/ 900874 h 2402681"/>
                <a:gd name="connsiteX102" fmla="*/ 2646998 w 2745009"/>
                <a:gd name="connsiteY102" fmla="*/ 906304 h 2402681"/>
                <a:gd name="connsiteX103" fmla="*/ 2660428 w 2745009"/>
                <a:gd name="connsiteY103" fmla="*/ 940308 h 2402681"/>
                <a:gd name="connsiteX104" fmla="*/ 2663762 w 2745009"/>
                <a:gd name="connsiteY104" fmla="*/ 957644 h 2402681"/>
                <a:gd name="connsiteX105" fmla="*/ 2686812 w 2745009"/>
                <a:gd name="connsiteY105" fmla="*/ 1003554 h 2402681"/>
                <a:gd name="connsiteX106" fmla="*/ 2688336 w 2745009"/>
                <a:gd name="connsiteY106" fmla="*/ 1026033 h 2402681"/>
                <a:gd name="connsiteX107" fmla="*/ 2709958 w 2745009"/>
                <a:gd name="connsiteY107" fmla="*/ 1049179 h 2402681"/>
                <a:gd name="connsiteX108" fmla="*/ 2719673 w 2745009"/>
                <a:gd name="connsiteY108" fmla="*/ 1068038 h 2402681"/>
                <a:gd name="connsiteX109" fmla="*/ 2740152 w 2745009"/>
                <a:gd name="connsiteY109" fmla="*/ 1088993 h 2402681"/>
                <a:gd name="connsiteX110" fmla="*/ 2745010 w 2745009"/>
                <a:gd name="connsiteY110" fmla="*/ 1116044 h 2402681"/>
                <a:gd name="connsiteX111" fmla="*/ 2745010 w 2745009"/>
                <a:gd name="connsiteY111" fmla="*/ 1116044 h 2402681"/>
                <a:gd name="connsiteX112" fmla="*/ 2712720 w 2745009"/>
                <a:gd name="connsiteY112" fmla="*/ 1135190 h 2402681"/>
                <a:gd name="connsiteX113" fmla="*/ 2704148 w 2745009"/>
                <a:gd name="connsiteY113" fmla="*/ 1214437 h 2402681"/>
                <a:gd name="connsiteX114" fmla="*/ 2707672 w 2745009"/>
                <a:gd name="connsiteY114" fmla="*/ 1230821 h 2402681"/>
                <a:gd name="connsiteX115" fmla="*/ 2699861 w 2745009"/>
                <a:gd name="connsiteY115" fmla="*/ 1249394 h 2402681"/>
                <a:gd name="connsiteX116" fmla="*/ 2684240 w 2745009"/>
                <a:gd name="connsiteY116" fmla="*/ 1258062 h 2402681"/>
                <a:gd name="connsiteX117" fmla="*/ 2663381 w 2745009"/>
                <a:gd name="connsiteY117" fmla="*/ 1261015 h 2402681"/>
                <a:gd name="connsiteX118" fmla="*/ 2645664 w 2745009"/>
                <a:gd name="connsiteY118" fmla="*/ 1255871 h 2402681"/>
                <a:gd name="connsiteX119" fmla="*/ 2590514 w 2745009"/>
                <a:gd name="connsiteY119" fmla="*/ 1267968 h 2402681"/>
                <a:gd name="connsiteX120" fmla="*/ 2542223 w 2745009"/>
                <a:gd name="connsiteY120" fmla="*/ 1293209 h 2402681"/>
                <a:gd name="connsiteX121" fmla="*/ 2510600 w 2745009"/>
                <a:gd name="connsiteY121" fmla="*/ 1330071 h 2402681"/>
                <a:gd name="connsiteX122" fmla="*/ 2460689 w 2745009"/>
                <a:gd name="connsiteY122" fmla="*/ 1378268 h 2402681"/>
                <a:gd name="connsiteX123" fmla="*/ 2437162 w 2745009"/>
                <a:gd name="connsiteY123" fmla="*/ 1412081 h 2402681"/>
                <a:gd name="connsiteX124" fmla="*/ 2416969 w 2745009"/>
                <a:gd name="connsiteY124" fmla="*/ 1453706 h 2402681"/>
                <a:gd name="connsiteX125" fmla="*/ 2382584 w 2745009"/>
                <a:gd name="connsiteY125" fmla="*/ 1475994 h 2402681"/>
                <a:gd name="connsiteX126" fmla="*/ 2329625 w 2745009"/>
                <a:gd name="connsiteY126" fmla="*/ 1471898 h 2402681"/>
                <a:gd name="connsiteX127" fmla="*/ 2330196 w 2745009"/>
                <a:gd name="connsiteY127" fmla="*/ 1533906 h 2402681"/>
                <a:gd name="connsiteX128" fmla="*/ 2311622 w 2745009"/>
                <a:gd name="connsiteY128" fmla="*/ 1568958 h 2402681"/>
                <a:gd name="connsiteX129" fmla="*/ 2324957 w 2745009"/>
                <a:gd name="connsiteY129" fmla="*/ 1620584 h 2402681"/>
                <a:gd name="connsiteX130" fmla="*/ 2333244 w 2745009"/>
                <a:gd name="connsiteY130" fmla="*/ 1634966 h 2402681"/>
                <a:gd name="connsiteX131" fmla="*/ 2333911 w 2745009"/>
                <a:gd name="connsiteY131" fmla="*/ 1654778 h 2402681"/>
                <a:gd name="connsiteX132" fmla="*/ 2331149 w 2745009"/>
                <a:gd name="connsiteY132" fmla="*/ 1660208 h 2402681"/>
                <a:gd name="connsiteX133" fmla="*/ 2334101 w 2745009"/>
                <a:gd name="connsiteY133" fmla="*/ 1679067 h 2402681"/>
                <a:gd name="connsiteX134" fmla="*/ 2334101 w 2745009"/>
                <a:gd name="connsiteY134" fmla="*/ 1679067 h 2402681"/>
                <a:gd name="connsiteX135" fmla="*/ 2323529 w 2745009"/>
                <a:gd name="connsiteY135" fmla="*/ 1683734 h 2402681"/>
                <a:gd name="connsiteX136" fmla="*/ 2279809 w 2745009"/>
                <a:gd name="connsiteY136" fmla="*/ 1688592 h 2402681"/>
                <a:gd name="connsiteX137" fmla="*/ 2274475 w 2745009"/>
                <a:gd name="connsiteY137" fmla="*/ 1698403 h 2402681"/>
                <a:gd name="connsiteX138" fmla="*/ 2268379 w 2745009"/>
                <a:gd name="connsiteY138" fmla="*/ 1699165 h 2402681"/>
                <a:gd name="connsiteX139" fmla="*/ 2266093 w 2745009"/>
                <a:gd name="connsiteY139" fmla="*/ 1704785 h 2402681"/>
                <a:gd name="connsiteX140" fmla="*/ 2226564 w 2745009"/>
                <a:gd name="connsiteY140" fmla="*/ 1711833 h 2402681"/>
                <a:gd name="connsiteX141" fmla="*/ 2203228 w 2745009"/>
                <a:gd name="connsiteY141" fmla="*/ 1723549 h 2402681"/>
                <a:gd name="connsiteX142" fmla="*/ 2182463 w 2745009"/>
                <a:gd name="connsiteY142" fmla="*/ 1725359 h 2402681"/>
                <a:gd name="connsiteX143" fmla="*/ 2151793 w 2745009"/>
                <a:gd name="connsiteY143" fmla="*/ 1733931 h 2402681"/>
                <a:gd name="connsiteX144" fmla="*/ 2134934 w 2745009"/>
                <a:gd name="connsiteY144" fmla="*/ 1743551 h 2402681"/>
                <a:gd name="connsiteX145" fmla="*/ 2113121 w 2745009"/>
                <a:gd name="connsiteY145" fmla="*/ 1749647 h 2402681"/>
                <a:gd name="connsiteX146" fmla="*/ 2071116 w 2745009"/>
                <a:gd name="connsiteY146" fmla="*/ 1757267 h 2402681"/>
                <a:gd name="connsiteX147" fmla="*/ 2053590 w 2745009"/>
                <a:gd name="connsiteY147" fmla="*/ 1755743 h 2402681"/>
                <a:gd name="connsiteX148" fmla="*/ 2055686 w 2745009"/>
                <a:gd name="connsiteY148" fmla="*/ 1760887 h 2402681"/>
                <a:gd name="connsiteX149" fmla="*/ 2051685 w 2745009"/>
                <a:gd name="connsiteY149" fmla="*/ 1766983 h 2402681"/>
                <a:gd name="connsiteX150" fmla="*/ 2033778 w 2745009"/>
                <a:gd name="connsiteY150" fmla="*/ 1773746 h 2402681"/>
                <a:gd name="connsiteX151" fmla="*/ 2035016 w 2745009"/>
                <a:gd name="connsiteY151" fmla="*/ 1778222 h 2402681"/>
                <a:gd name="connsiteX152" fmla="*/ 2029492 w 2745009"/>
                <a:gd name="connsiteY152" fmla="*/ 1782985 h 2402681"/>
                <a:gd name="connsiteX153" fmla="*/ 1997012 w 2745009"/>
                <a:gd name="connsiteY153" fmla="*/ 1792605 h 2402681"/>
                <a:gd name="connsiteX154" fmla="*/ 1997107 w 2745009"/>
                <a:gd name="connsiteY154" fmla="*/ 1799749 h 2402681"/>
                <a:gd name="connsiteX155" fmla="*/ 2008251 w 2745009"/>
                <a:gd name="connsiteY155" fmla="*/ 1812988 h 2402681"/>
                <a:gd name="connsiteX156" fmla="*/ 2020062 w 2745009"/>
                <a:gd name="connsiteY156" fmla="*/ 1840706 h 2402681"/>
                <a:gd name="connsiteX157" fmla="*/ 2036921 w 2745009"/>
                <a:gd name="connsiteY157" fmla="*/ 1865471 h 2402681"/>
                <a:gd name="connsiteX158" fmla="*/ 2027587 w 2745009"/>
                <a:gd name="connsiteY158" fmla="*/ 1876044 h 2402681"/>
                <a:gd name="connsiteX159" fmla="*/ 2032635 w 2745009"/>
                <a:gd name="connsiteY159" fmla="*/ 1887950 h 2402681"/>
                <a:gd name="connsiteX160" fmla="*/ 2029968 w 2745009"/>
                <a:gd name="connsiteY160" fmla="*/ 1892141 h 2402681"/>
                <a:gd name="connsiteX161" fmla="*/ 2037874 w 2745009"/>
                <a:gd name="connsiteY161" fmla="*/ 1893379 h 2402681"/>
                <a:gd name="connsiteX162" fmla="*/ 2041493 w 2745009"/>
                <a:gd name="connsiteY162" fmla="*/ 1899476 h 2402681"/>
                <a:gd name="connsiteX163" fmla="*/ 2058543 w 2745009"/>
                <a:gd name="connsiteY163" fmla="*/ 1903571 h 2402681"/>
                <a:gd name="connsiteX164" fmla="*/ 2074926 w 2745009"/>
                <a:gd name="connsiteY164" fmla="*/ 1914049 h 2402681"/>
                <a:gd name="connsiteX165" fmla="*/ 2084165 w 2745009"/>
                <a:gd name="connsiteY165" fmla="*/ 1922431 h 2402681"/>
                <a:gd name="connsiteX166" fmla="*/ 2082355 w 2745009"/>
                <a:gd name="connsiteY166" fmla="*/ 1928812 h 2402681"/>
                <a:gd name="connsiteX167" fmla="*/ 2091785 w 2745009"/>
                <a:gd name="connsiteY167" fmla="*/ 1937480 h 2402681"/>
                <a:gd name="connsiteX168" fmla="*/ 2099596 w 2745009"/>
                <a:gd name="connsiteY168" fmla="*/ 1935099 h 2402681"/>
                <a:gd name="connsiteX169" fmla="*/ 2109597 w 2745009"/>
                <a:gd name="connsiteY169" fmla="*/ 1939004 h 2402681"/>
                <a:gd name="connsiteX170" fmla="*/ 2114836 w 2745009"/>
                <a:gd name="connsiteY170" fmla="*/ 1958435 h 2402681"/>
                <a:gd name="connsiteX171" fmla="*/ 2121122 w 2745009"/>
                <a:gd name="connsiteY171" fmla="*/ 1968151 h 2402681"/>
                <a:gd name="connsiteX172" fmla="*/ 2121599 w 2745009"/>
                <a:gd name="connsiteY172" fmla="*/ 1977771 h 2402681"/>
                <a:gd name="connsiteX173" fmla="*/ 2132648 w 2745009"/>
                <a:gd name="connsiteY173" fmla="*/ 1986820 h 2402681"/>
                <a:gd name="connsiteX174" fmla="*/ 2136553 w 2745009"/>
                <a:gd name="connsiteY174" fmla="*/ 2005298 h 2402681"/>
                <a:gd name="connsiteX175" fmla="*/ 2119979 w 2745009"/>
                <a:gd name="connsiteY175" fmla="*/ 2005584 h 2402681"/>
                <a:gd name="connsiteX176" fmla="*/ 2112264 w 2745009"/>
                <a:gd name="connsiteY176" fmla="*/ 2013871 h 2402681"/>
                <a:gd name="connsiteX177" fmla="*/ 2105216 w 2745009"/>
                <a:gd name="connsiteY177" fmla="*/ 2014157 h 2402681"/>
                <a:gd name="connsiteX178" fmla="*/ 2100644 w 2745009"/>
                <a:gd name="connsiteY178" fmla="*/ 2020919 h 2402681"/>
                <a:gd name="connsiteX179" fmla="*/ 2080927 w 2745009"/>
                <a:gd name="connsiteY179" fmla="*/ 2021872 h 2402681"/>
                <a:gd name="connsiteX180" fmla="*/ 2066354 w 2745009"/>
                <a:gd name="connsiteY180" fmla="*/ 2035778 h 2402681"/>
                <a:gd name="connsiteX181" fmla="*/ 2064925 w 2745009"/>
                <a:gd name="connsiteY181" fmla="*/ 2040827 h 2402681"/>
                <a:gd name="connsiteX182" fmla="*/ 2068925 w 2745009"/>
                <a:gd name="connsiteY182" fmla="*/ 2050447 h 2402681"/>
                <a:gd name="connsiteX183" fmla="*/ 2063782 w 2745009"/>
                <a:gd name="connsiteY183" fmla="*/ 2056829 h 2402681"/>
                <a:gd name="connsiteX184" fmla="*/ 2066830 w 2745009"/>
                <a:gd name="connsiteY184" fmla="*/ 2070926 h 2402681"/>
                <a:gd name="connsiteX185" fmla="*/ 2102644 w 2745009"/>
                <a:gd name="connsiteY185" fmla="*/ 2079022 h 2402681"/>
                <a:gd name="connsiteX186" fmla="*/ 2102168 w 2745009"/>
                <a:gd name="connsiteY186" fmla="*/ 2092071 h 2402681"/>
                <a:gd name="connsiteX187" fmla="*/ 2105501 w 2745009"/>
                <a:gd name="connsiteY187" fmla="*/ 2094929 h 2402681"/>
                <a:gd name="connsiteX188" fmla="*/ 2101977 w 2745009"/>
                <a:gd name="connsiteY188" fmla="*/ 2109692 h 2402681"/>
                <a:gd name="connsiteX189" fmla="*/ 2107978 w 2745009"/>
                <a:gd name="connsiteY189" fmla="*/ 2114264 h 2402681"/>
                <a:gd name="connsiteX190" fmla="*/ 2104168 w 2745009"/>
                <a:gd name="connsiteY190" fmla="*/ 2120265 h 2402681"/>
                <a:gd name="connsiteX191" fmla="*/ 2110550 w 2745009"/>
                <a:gd name="connsiteY191" fmla="*/ 2126933 h 2402681"/>
                <a:gd name="connsiteX192" fmla="*/ 2111216 w 2745009"/>
                <a:gd name="connsiteY192" fmla="*/ 2144839 h 2402681"/>
                <a:gd name="connsiteX193" fmla="*/ 2096167 w 2745009"/>
                <a:gd name="connsiteY193" fmla="*/ 2143030 h 2402681"/>
                <a:gd name="connsiteX194" fmla="*/ 2090928 w 2745009"/>
                <a:gd name="connsiteY194" fmla="*/ 2152936 h 2402681"/>
                <a:gd name="connsiteX195" fmla="*/ 2080451 w 2745009"/>
                <a:gd name="connsiteY195" fmla="*/ 2155698 h 2402681"/>
                <a:gd name="connsiteX196" fmla="*/ 2072259 w 2745009"/>
                <a:gd name="connsiteY196" fmla="*/ 2145697 h 2402681"/>
                <a:gd name="connsiteX197" fmla="*/ 2060924 w 2745009"/>
                <a:gd name="connsiteY197" fmla="*/ 2139410 h 2402681"/>
                <a:gd name="connsiteX198" fmla="*/ 2041493 w 2745009"/>
                <a:gd name="connsiteY198" fmla="*/ 2136077 h 2402681"/>
                <a:gd name="connsiteX199" fmla="*/ 2032445 w 2745009"/>
                <a:gd name="connsiteY199" fmla="*/ 2139125 h 2402681"/>
                <a:gd name="connsiteX200" fmla="*/ 2007013 w 2745009"/>
                <a:gd name="connsiteY200" fmla="*/ 2134362 h 2402681"/>
                <a:gd name="connsiteX201" fmla="*/ 1994345 w 2745009"/>
                <a:gd name="connsiteY201" fmla="*/ 2127504 h 2402681"/>
                <a:gd name="connsiteX202" fmla="*/ 1995202 w 2745009"/>
                <a:gd name="connsiteY202" fmla="*/ 2122456 h 2402681"/>
                <a:gd name="connsiteX203" fmla="*/ 1979962 w 2745009"/>
                <a:gd name="connsiteY203" fmla="*/ 2117408 h 2402681"/>
                <a:gd name="connsiteX204" fmla="*/ 1979390 w 2745009"/>
                <a:gd name="connsiteY204" fmla="*/ 2131600 h 2402681"/>
                <a:gd name="connsiteX205" fmla="*/ 1971580 w 2745009"/>
                <a:gd name="connsiteY205" fmla="*/ 2140172 h 2402681"/>
                <a:gd name="connsiteX206" fmla="*/ 1973009 w 2745009"/>
                <a:gd name="connsiteY206" fmla="*/ 2147316 h 2402681"/>
                <a:gd name="connsiteX207" fmla="*/ 1946624 w 2745009"/>
                <a:gd name="connsiteY207" fmla="*/ 2146268 h 2402681"/>
                <a:gd name="connsiteX208" fmla="*/ 1946624 w 2745009"/>
                <a:gd name="connsiteY208" fmla="*/ 2146268 h 2402681"/>
                <a:gd name="connsiteX209" fmla="*/ 1917287 w 2745009"/>
                <a:gd name="connsiteY209" fmla="*/ 2136362 h 2402681"/>
                <a:gd name="connsiteX210" fmla="*/ 1886807 w 2745009"/>
                <a:gd name="connsiteY210" fmla="*/ 2115026 h 2402681"/>
                <a:gd name="connsiteX211" fmla="*/ 1880426 w 2745009"/>
                <a:gd name="connsiteY211" fmla="*/ 2121503 h 2402681"/>
                <a:gd name="connsiteX212" fmla="*/ 1874044 w 2745009"/>
                <a:gd name="connsiteY212" fmla="*/ 2121218 h 2402681"/>
                <a:gd name="connsiteX213" fmla="*/ 1862995 w 2745009"/>
                <a:gd name="connsiteY213" fmla="*/ 2111978 h 2402681"/>
                <a:gd name="connsiteX214" fmla="*/ 1854041 w 2745009"/>
                <a:gd name="connsiteY214" fmla="*/ 2111407 h 2402681"/>
                <a:gd name="connsiteX215" fmla="*/ 1849374 w 2745009"/>
                <a:gd name="connsiteY215" fmla="*/ 2104644 h 2402681"/>
                <a:gd name="connsiteX216" fmla="*/ 1838897 w 2745009"/>
                <a:gd name="connsiteY216" fmla="*/ 2106263 h 2402681"/>
                <a:gd name="connsiteX217" fmla="*/ 1830419 w 2745009"/>
                <a:gd name="connsiteY217" fmla="*/ 2114074 h 2402681"/>
                <a:gd name="connsiteX218" fmla="*/ 1820990 w 2745009"/>
                <a:gd name="connsiteY218" fmla="*/ 2104072 h 2402681"/>
                <a:gd name="connsiteX219" fmla="*/ 1812989 w 2745009"/>
                <a:gd name="connsiteY219" fmla="*/ 2100929 h 2402681"/>
                <a:gd name="connsiteX220" fmla="*/ 1808798 w 2745009"/>
                <a:gd name="connsiteY220" fmla="*/ 2091309 h 2402681"/>
                <a:gd name="connsiteX221" fmla="*/ 1797939 w 2745009"/>
                <a:gd name="connsiteY221" fmla="*/ 2092547 h 2402681"/>
                <a:gd name="connsiteX222" fmla="*/ 1794510 w 2745009"/>
                <a:gd name="connsiteY222" fmla="*/ 2087118 h 2402681"/>
                <a:gd name="connsiteX223" fmla="*/ 1783461 w 2745009"/>
                <a:gd name="connsiteY223" fmla="*/ 2087023 h 2402681"/>
                <a:gd name="connsiteX224" fmla="*/ 1777270 w 2745009"/>
                <a:gd name="connsiteY224" fmla="*/ 2090737 h 2402681"/>
                <a:gd name="connsiteX225" fmla="*/ 1767935 w 2745009"/>
                <a:gd name="connsiteY225" fmla="*/ 2088928 h 2402681"/>
                <a:gd name="connsiteX226" fmla="*/ 1754124 w 2745009"/>
                <a:gd name="connsiteY226" fmla="*/ 2095405 h 2402681"/>
                <a:gd name="connsiteX227" fmla="*/ 1735836 w 2745009"/>
                <a:gd name="connsiteY227" fmla="*/ 2093786 h 2402681"/>
                <a:gd name="connsiteX228" fmla="*/ 1724978 w 2745009"/>
                <a:gd name="connsiteY228" fmla="*/ 2103787 h 2402681"/>
                <a:gd name="connsiteX229" fmla="*/ 1705642 w 2745009"/>
                <a:gd name="connsiteY229" fmla="*/ 2101596 h 2402681"/>
                <a:gd name="connsiteX230" fmla="*/ 1686211 w 2745009"/>
                <a:gd name="connsiteY230" fmla="*/ 2107978 h 2402681"/>
                <a:gd name="connsiteX231" fmla="*/ 1674305 w 2745009"/>
                <a:gd name="connsiteY231" fmla="*/ 2105025 h 2402681"/>
                <a:gd name="connsiteX232" fmla="*/ 1672685 w 2745009"/>
                <a:gd name="connsiteY232" fmla="*/ 2097119 h 2402681"/>
                <a:gd name="connsiteX233" fmla="*/ 1663160 w 2745009"/>
                <a:gd name="connsiteY233" fmla="*/ 2096929 h 2402681"/>
                <a:gd name="connsiteX234" fmla="*/ 1654397 w 2745009"/>
                <a:gd name="connsiteY234" fmla="*/ 2104739 h 2402681"/>
                <a:gd name="connsiteX235" fmla="*/ 1640872 w 2745009"/>
                <a:gd name="connsiteY235" fmla="*/ 2106930 h 2402681"/>
                <a:gd name="connsiteX236" fmla="*/ 1635538 w 2745009"/>
                <a:gd name="connsiteY236" fmla="*/ 2114645 h 2402681"/>
                <a:gd name="connsiteX237" fmla="*/ 1617059 w 2745009"/>
                <a:gd name="connsiteY237" fmla="*/ 2112931 h 2402681"/>
                <a:gd name="connsiteX238" fmla="*/ 1605629 w 2745009"/>
                <a:gd name="connsiteY238" fmla="*/ 2119217 h 2402681"/>
                <a:gd name="connsiteX239" fmla="*/ 1601438 w 2745009"/>
                <a:gd name="connsiteY239" fmla="*/ 2113121 h 2402681"/>
                <a:gd name="connsiteX240" fmla="*/ 1588484 w 2745009"/>
                <a:gd name="connsiteY240" fmla="*/ 2115026 h 2402681"/>
                <a:gd name="connsiteX241" fmla="*/ 1578483 w 2745009"/>
                <a:gd name="connsiteY241" fmla="*/ 2123694 h 2402681"/>
                <a:gd name="connsiteX242" fmla="*/ 1561338 w 2745009"/>
                <a:gd name="connsiteY242" fmla="*/ 2125028 h 2402681"/>
                <a:gd name="connsiteX243" fmla="*/ 1558385 w 2745009"/>
                <a:gd name="connsiteY243" fmla="*/ 2128742 h 2402681"/>
                <a:gd name="connsiteX244" fmla="*/ 1552004 w 2745009"/>
                <a:gd name="connsiteY244" fmla="*/ 2125980 h 2402681"/>
                <a:gd name="connsiteX245" fmla="*/ 1544479 w 2745009"/>
                <a:gd name="connsiteY245" fmla="*/ 2128076 h 2402681"/>
                <a:gd name="connsiteX246" fmla="*/ 1540288 w 2745009"/>
                <a:gd name="connsiteY246" fmla="*/ 2133791 h 2402681"/>
                <a:gd name="connsiteX247" fmla="*/ 1527620 w 2745009"/>
                <a:gd name="connsiteY247" fmla="*/ 2135124 h 2402681"/>
                <a:gd name="connsiteX248" fmla="*/ 1521047 w 2745009"/>
                <a:gd name="connsiteY248" fmla="*/ 2139696 h 2402681"/>
                <a:gd name="connsiteX249" fmla="*/ 1518857 w 2745009"/>
                <a:gd name="connsiteY249" fmla="*/ 2153984 h 2402681"/>
                <a:gd name="connsiteX250" fmla="*/ 1513142 w 2745009"/>
                <a:gd name="connsiteY250" fmla="*/ 2158841 h 2402681"/>
                <a:gd name="connsiteX251" fmla="*/ 1512475 w 2745009"/>
                <a:gd name="connsiteY251" fmla="*/ 2167700 h 2402681"/>
                <a:gd name="connsiteX252" fmla="*/ 1503807 w 2745009"/>
                <a:gd name="connsiteY252" fmla="*/ 2181606 h 2402681"/>
                <a:gd name="connsiteX253" fmla="*/ 1491901 w 2745009"/>
                <a:gd name="connsiteY253" fmla="*/ 2190750 h 2402681"/>
                <a:gd name="connsiteX254" fmla="*/ 1474375 w 2745009"/>
                <a:gd name="connsiteY254" fmla="*/ 2191131 h 2402681"/>
                <a:gd name="connsiteX255" fmla="*/ 1461040 w 2745009"/>
                <a:gd name="connsiteY255" fmla="*/ 2195608 h 2402681"/>
                <a:gd name="connsiteX256" fmla="*/ 1448943 w 2745009"/>
                <a:gd name="connsiteY256" fmla="*/ 2211038 h 2402681"/>
                <a:gd name="connsiteX257" fmla="*/ 1440275 w 2745009"/>
                <a:gd name="connsiteY257" fmla="*/ 2209229 h 2402681"/>
                <a:gd name="connsiteX258" fmla="*/ 1440275 w 2745009"/>
                <a:gd name="connsiteY258" fmla="*/ 2201513 h 2402681"/>
                <a:gd name="connsiteX259" fmla="*/ 1423511 w 2745009"/>
                <a:gd name="connsiteY259" fmla="*/ 2199132 h 2402681"/>
                <a:gd name="connsiteX260" fmla="*/ 1409224 w 2745009"/>
                <a:gd name="connsiteY260" fmla="*/ 2191322 h 2402681"/>
                <a:gd name="connsiteX261" fmla="*/ 1402842 w 2745009"/>
                <a:gd name="connsiteY261" fmla="*/ 2191417 h 2402681"/>
                <a:gd name="connsiteX262" fmla="*/ 1403128 w 2745009"/>
                <a:gd name="connsiteY262" fmla="*/ 2194274 h 2402681"/>
                <a:gd name="connsiteX263" fmla="*/ 1395317 w 2745009"/>
                <a:gd name="connsiteY263" fmla="*/ 2196560 h 2402681"/>
                <a:gd name="connsiteX264" fmla="*/ 1381030 w 2745009"/>
                <a:gd name="connsiteY264" fmla="*/ 2196275 h 2402681"/>
                <a:gd name="connsiteX265" fmla="*/ 1361027 w 2745009"/>
                <a:gd name="connsiteY265" fmla="*/ 2206847 h 2402681"/>
                <a:gd name="connsiteX266" fmla="*/ 1357503 w 2745009"/>
                <a:gd name="connsiteY266" fmla="*/ 2211991 h 2402681"/>
                <a:gd name="connsiteX267" fmla="*/ 1311116 w 2745009"/>
                <a:gd name="connsiteY267" fmla="*/ 2225516 h 2402681"/>
                <a:gd name="connsiteX268" fmla="*/ 1313879 w 2745009"/>
                <a:gd name="connsiteY268" fmla="*/ 2230469 h 2402681"/>
                <a:gd name="connsiteX269" fmla="*/ 1310926 w 2745009"/>
                <a:gd name="connsiteY269" fmla="*/ 2235803 h 2402681"/>
                <a:gd name="connsiteX270" fmla="*/ 1278255 w 2745009"/>
                <a:gd name="connsiteY270" fmla="*/ 2253425 h 2402681"/>
                <a:gd name="connsiteX271" fmla="*/ 1268063 w 2745009"/>
                <a:gd name="connsiteY271" fmla="*/ 2252567 h 2402681"/>
                <a:gd name="connsiteX272" fmla="*/ 1263587 w 2745009"/>
                <a:gd name="connsiteY272" fmla="*/ 2245709 h 2402681"/>
                <a:gd name="connsiteX273" fmla="*/ 1255681 w 2745009"/>
                <a:gd name="connsiteY273" fmla="*/ 2244090 h 2402681"/>
                <a:gd name="connsiteX274" fmla="*/ 1246156 w 2745009"/>
                <a:gd name="connsiteY274" fmla="*/ 2246090 h 2402681"/>
                <a:gd name="connsiteX275" fmla="*/ 1241012 w 2745009"/>
                <a:gd name="connsiteY275" fmla="*/ 2252948 h 2402681"/>
                <a:gd name="connsiteX276" fmla="*/ 1218533 w 2745009"/>
                <a:gd name="connsiteY276" fmla="*/ 2252758 h 2402681"/>
                <a:gd name="connsiteX277" fmla="*/ 1211009 w 2745009"/>
                <a:gd name="connsiteY277" fmla="*/ 2256663 h 2402681"/>
                <a:gd name="connsiteX278" fmla="*/ 1201293 w 2745009"/>
                <a:gd name="connsiteY278" fmla="*/ 2255806 h 2402681"/>
                <a:gd name="connsiteX279" fmla="*/ 1195959 w 2745009"/>
                <a:gd name="connsiteY279" fmla="*/ 2248091 h 2402681"/>
                <a:gd name="connsiteX280" fmla="*/ 1183862 w 2745009"/>
                <a:gd name="connsiteY280" fmla="*/ 2249996 h 2402681"/>
                <a:gd name="connsiteX281" fmla="*/ 1165289 w 2745009"/>
                <a:gd name="connsiteY281" fmla="*/ 2244376 h 2402681"/>
                <a:gd name="connsiteX282" fmla="*/ 1159288 w 2745009"/>
                <a:gd name="connsiteY282" fmla="*/ 2248472 h 2402681"/>
                <a:gd name="connsiteX283" fmla="*/ 1151382 w 2745009"/>
                <a:gd name="connsiteY283" fmla="*/ 2247519 h 2402681"/>
                <a:gd name="connsiteX284" fmla="*/ 1144238 w 2745009"/>
                <a:gd name="connsiteY284" fmla="*/ 2238089 h 2402681"/>
                <a:gd name="connsiteX285" fmla="*/ 1135952 w 2745009"/>
                <a:gd name="connsiteY285" fmla="*/ 2234851 h 2402681"/>
                <a:gd name="connsiteX286" fmla="*/ 1131380 w 2745009"/>
                <a:gd name="connsiteY286" fmla="*/ 2207324 h 2402681"/>
                <a:gd name="connsiteX287" fmla="*/ 1111568 w 2745009"/>
                <a:gd name="connsiteY287" fmla="*/ 2204847 h 2402681"/>
                <a:gd name="connsiteX288" fmla="*/ 1103757 w 2745009"/>
                <a:gd name="connsiteY288" fmla="*/ 2212277 h 2402681"/>
                <a:gd name="connsiteX289" fmla="*/ 1091470 w 2745009"/>
                <a:gd name="connsiteY289" fmla="*/ 2204180 h 2402681"/>
                <a:gd name="connsiteX290" fmla="*/ 1070801 w 2745009"/>
                <a:gd name="connsiteY290" fmla="*/ 2200370 h 2402681"/>
                <a:gd name="connsiteX291" fmla="*/ 1065752 w 2745009"/>
                <a:gd name="connsiteY291" fmla="*/ 2201989 h 2402681"/>
                <a:gd name="connsiteX292" fmla="*/ 1062990 w 2745009"/>
                <a:gd name="connsiteY292" fmla="*/ 2209610 h 2402681"/>
                <a:gd name="connsiteX293" fmla="*/ 1056227 w 2745009"/>
                <a:gd name="connsiteY293" fmla="*/ 2210276 h 2402681"/>
                <a:gd name="connsiteX294" fmla="*/ 1057942 w 2745009"/>
                <a:gd name="connsiteY294" fmla="*/ 2216182 h 2402681"/>
                <a:gd name="connsiteX295" fmla="*/ 1054227 w 2745009"/>
                <a:gd name="connsiteY295" fmla="*/ 2224659 h 2402681"/>
                <a:gd name="connsiteX296" fmla="*/ 1021556 w 2745009"/>
                <a:gd name="connsiteY296" fmla="*/ 2240089 h 2402681"/>
                <a:gd name="connsiteX297" fmla="*/ 1021842 w 2745009"/>
                <a:gd name="connsiteY297" fmla="*/ 2252758 h 2402681"/>
                <a:gd name="connsiteX298" fmla="*/ 1017651 w 2745009"/>
                <a:gd name="connsiteY298" fmla="*/ 2257901 h 2402681"/>
                <a:gd name="connsiteX299" fmla="*/ 1007078 w 2745009"/>
                <a:gd name="connsiteY299" fmla="*/ 2259044 h 2402681"/>
                <a:gd name="connsiteX300" fmla="*/ 1008888 w 2745009"/>
                <a:gd name="connsiteY300" fmla="*/ 2262854 h 2402681"/>
                <a:gd name="connsiteX301" fmla="*/ 999363 w 2745009"/>
                <a:gd name="connsiteY301" fmla="*/ 2267807 h 2402681"/>
                <a:gd name="connsiteX302" fmla="*/ 984028 w 2745009"/>
                <a:gd name="connsiteY302" fmla="*/ 2267426 h 2402681"/>
                <a:gd name="connsiteX303" fmla="*/ 976598 w 2745009"/>
                <a:gd name="connsiteY303" fmla="*/ 2271617 h 2402681"/>
                <a:gd name="connsiteX304" fmla="*/ 962311 w 2745009"/>
                <a:gd name="connsiteY304" fmla="*/ 2270189 h 2402681"/>
                <a:gd name="connsiteX305" fmla="*/ 948214 w 2745009"/>
                <a:gd name="connsiteY305" fmla="*/ 2253425 h 2402681"/>
                <a:gd name="connsiteX306" fmla="*/ 942023 w 2745009"/>
                <a:gd name="connsiteY306" fmla="*/ 2256472 h 2402681"/>
                <a:gd name="connsiteX307" fmla="*/ 934212 w 2745009"/>
                <a:gd name="connsiteY307" fmla="*/ 2253710 h 2402681"/>
                <a:gd name="connsiteX308" fmla="*/ 921829 w 2745009"/>
                <a:gd name="connsiteY308" fmla="*/ 2259139 h 2402681"/>
                <a:gd name="connsiteX309" fmla="*/ 918496 w 2745009"/>
                <a:gd name="connsiteY309" fmla="*/ 2252377 h 2402681"/>
                <a:gd name="connsiteX310" fmla="*/ 912495 w 2745009"/>
                <a:gd name="connsiteY310" fmla="*/ 2252377 h 2402681"/>
                <a:gd name="connsiteX311" fmla="*/ 907352 w 2745009"/>
                <a:gd name="connsiteY311" fmla="*/ 2246186 h 2402681"/>
                <a:gd name="connsiteX312" fmla="*/ 899255 w 2745009"/>
                <a:gd name="connsiteY312" fmla="*/ 2250091 h 2402681"/>
                <a:gd name="connsiteX313" fmla="*/ 901827 w 2745009"/>
                <a:gd name="connsiteY313" fmla="*/ 2255425 h 2402681"/>
                <a:gd name="connsiteX314" fmla="*/ 898589 w 2745009"/>
                <a:gd name="connsiteY314" fmla="*/ 2260664 h 2402681"/>
                <a:gd name="connsiteX315" fmla="*/ 876776 w 2745009"/>
                <a:gd name="connsiteY315" fmla="*/ 2255234 h 2402681"/>
                <a:gd name="connsiteX316" fmla="*/ 861727 w 2745009"/>
                <a:gd name="connsiteY316" fmla="*/ 2256758 h 2402681"/>
                <a:gd name="connsiteX317" fmla="*/ 858107 w 2745009"/>
                <a:gd name="connsiteY317" fmla="*/ 2256187 h 2402681"/>
                <a:gd name="connsiteX318" fmla="*/ 854107 w 2745009"/>
                <a:gd name="connsiteY318" fmla="*/ 2248091 h 2402681"/>
                <a:gd name="connsiteX319" fmla="*/ 847344 w 2745009"/>
                <a:gd name="connsiteY319" fmla="*/ 2245805 h 2402681"/>
                <a:gd name="connsiteX320" fmla="*/ 842581 w 2745009"/>
                <a:gd name="connsiteY320" fmla="*/ 2247995 h 2402681"/>
                <a:gd name="connsiteX321" fmla="*/ 839819 w 2745009"/>
                <a:gd name="connsiteY321" fmla="*/ 2240089 h 2402681"/>
                <a:gd name="connsiteX322" fmla="*/ 831247 w 2745009"/>
                <a:gd name="connsiteY322" fmla="*/ 2238470 h 2402681"/>
                <a:gd name="connsiteX323" fmla="*/ 818674 w 2745009"/>
                <a:gd name="connsiteY323" fmla="*/ 2250377 h 2402681"/>
                <a:gd name="connsiteX324" fmla="*/ 810673 w 2745009"/>
                <a:gd name="connsiteY324" fmla="*/ 2253139 h 2402681"/>
                <a:gd name="connsiteX325" fmla="*/ 807911 w 2745009"/>
                <a:gd name="connsiteY325" fmla="*/ 2261807 h 2402681"/>
                <a:gd name="connsiteX326" fmla="*/ 810863 w 2745009"/>
                <a:gd name="connsiteY326" fmla="*/ 2267045 h 2402681"/>
                <a:gd name="connsiteX327" fmla="*/ 807720 w 2745009"/>
                <a:gd name="connsiteY327" fmla="*/ 2272284 h 2402681"/>
                <a:gd name="connsiteX328" fmla="*/ 802577 w 2745009"/>
                <a:gd name="connsiteY328" fmla="*/ 2275522 h 2402681"/>
                <a:gd name="connsiteX329" fmla="*/ 793242 w 2745009"/>
                <a:gd name="connsiteY329" fmla="*/ 2291525 h 2402681"/>
                <a:gd name="connsiteX330" fmla="*/ 781431 w 2745009"/>
                <a:gd name="connsiteY330" fmla="*/ 2297239 h 2402681"/>
                <a:gd name="connsiteX331" fmla="*/ 774383 w 2745009"/>
                <a:gd name="connsiteY331" fmla="*/ 2326196 h 2402681"/>
                <a:gd name="connsiteX332" fmla="*/ 761524 w 2745009"/>
                <a:gd name="connsiteY332" fmla="*/ 2327720 h 2402681"/>
                <a:gd name="connsiteX333" fmla="*/ 759333 w 2745009"/>
                <a:gd name="connsiteY333" fmla="*/ 2342579 h 2402681"/>
                <a:gd name="connsiteX334" fmla="*/ 765620 w 2745009"/>
                <a:gd name="connsiteY334" fmla="*/ 2349722 h 2402681"/>
                <a:gd name="connsiteX335" fmla="*/ 758666 w 2745009"/>
                <a:gd name="connsiteY335" fmla="*/ 2354676 h 2402681"/>
                <a:gd name="connsiteX336" fmla="*/ 761524 w 2745009"/>
                <a:gd name="connsiteY336" fmla="*/ 2360105 h 2402681"/>
                <a:gd name="connsiteX337" fmla="*/ 756285 w 2745009"/>
                <a:gd name="connsiteY337" fmla="*/ 2370296 h 2402681"/>
                <a:gd name="connsiteX338" fmla="*/ 758381 w 2745009"/>
                <a:gd name="connsiteY338" fmla="*/ 2374583 h 2402681"/>
                <a:gd name="connsiteX339" fmla="*/ 751237 w 2745009"/>
                <a:gd name="connsiteY339" fmla="*/ 2381726 h 2402681"/>
                <a:gd name="connsiteX340" fmla="*/ 740188 w 2745009"/>
                <a:gd name="connsiteY340" fmla="*/ 2381536 h 2402681"/>
                <a:gd name="connsiteX341" fmla="*/ 732568 w 2745009"/>
                <a:gd name="connsiteY341" fmla="*/ 2386394 h 2402681"/>
                <a:gd name="connsiteX342" fmla="*/ 720376 w 2745009"/>
                <a:gd name="connsiteY342" fmla="*/ 2382107 h 2402681"/>
                <a:gd name="connsiteX343" fmla="*/ 716661 w 2745009"/>
                <a:gd name="connsiteY343" fmla="*/ 2386298 h 2402681"/>
                <a:gd name="connsiteX344" fmla="*/ 689705 w 2745009"/>
                <a:gd name="connsiteY344" fmla="*/ 2387441 h 2402681"/>
                <a:gd name="connsiteX345" fmla="*/ 682371 w 2745009"/>
                <a:gd name="connsiteY345" fmla="*/ 2391156 h 2402681"/>
                <a:gd name="connsiteX346" fmla="*/ 673227 w 2745009"/>
                <a:gd name="connsiteY346" fmla="*/ 2387060 h 2402681"/>
                <a:gd name="connsiteX347" fmla="*/ 664369 w 2745009"/>
                <a:gd name="connsiteY347" fmla="*/ 2391251 h 2402681"/>
                <a:gd name="connsiteX348" fmla="*/ 659511 w 2745009"/>
                <a:gd name="connsiteY348" fmla="*/ 2402681 h 2402681"/>
                <a:gd name="connsiteX349" fmla="*/ 649796 w 2745009"/>
                <a:gd name="connsiteY349" fmla="*/ 2395157 h 2402681"/>
                <a:gd name="connsiteX350" fmla="*/ 646271 w 2745009"/>
                <a:gd name="connsiteY350" fmla="*/ 2397538 h 2402681"/>
                <a:gd name="connsiteX351" fmla="*/ 646271 w 2745009"/>
                <a:gd name="connsiteY351" fmla="*/ 2397538 h 2402681"/>
                <a:gd name="connsiteX352" fmla="*/ 633984 w 2745009"/>
                <a:gd name="connsiteY352" fmla="*/ 2391442 h 2402681"/>
                <a:gd name="connsiteX353" fmla="*/ 603218 w 2745009"/>
                <a:gd name="connsiteY353" fmla="*/ 2362676 h 2402681"/>
                <a:gd name="connsiteX354" fmla="*/ 584930 w 2745009"/>
                <a:gd name="connsiteY354" fmla="*/ 2363629 h 2402681"/>
                <a:gd name="connsiteX355" fmla="*/ 582644 w 2745009"/>
                <a:gd name="connsiteY355" fmla="*/ 2357342 h 2402681"/>
                <a:gd name="connsiteX356" fmla="*/ 568833 w 2745009"/>
                <a:gd name="connsiteY356" fmla="*/ 2354580 h 2402681"/>
                <a:gd name="connsiteX357" fmla="*/ 562547 w 2745009"/>
                <a:gd name="connsiteY357" fmla="*/ 2347341 h 2402681"/>
                <a:gd name="connsiteX358" fmla="*/ 556832 w 2745009"/>
                <a:gd name="connsiteY358" fmla="*/ 2323338 h 2402681"/>
                <a:gd name="connsiteX359" fmla="*/ 544640 w 2745009"/>
                <a:gd name="connsiteY359" fmla="*/ 2293906 h 2402681"/>
                <a:gd name="connsiteX360" fmla="*/ 549593 w 2745009"/>
                <a:gd name="connsiteY360" fmla="*/ 2286191 h 2402681"/>
                <a:gd name="connsiteX361" fmla="*/ 539782 w 2745009"/>
                <a:gd name="connsiteY361" fmla="*/ 2276380 h 2402681"/>
                <a:gd name="connsiteX362" fmla="*/ 533686 w 2745009"/>
                <a:gd name="connsiteY362" fmla="*/ 2254949 h 2402681"/>
                <a:gd name="connsiteX363" fmla="*/ 534257 w 2745009"/>
                <a:gd name="connsiteY363" fmla="*/ 2248281 h 2402681"/>
                <a:gd name="connsiteX364" fmla="*/ 546354 w 2745009"/>
                <a:gd name="connsiteY364" fmla="*/ 2239232 h 2402681"/>
                <a:gd name="connsiteX365" fmla="*/ 547211 w 2745009"/>
                <a:gd name="connsiteY365" fmla="*/ 2234946 h 2402681"/>
                <a:gd name="connsiteX366" fmla="*/ 530066 w 2745009"/>
                <a:gd name="connsiteY366" fmla="*/ 2235613 h 2402681"/>
                <a:gd name="connsiteX367" fmla="*/ 523018 w 2745009"/>
                <a:gd name="connsiteY367" fmla="*/ 2243328 h 2402681"/>
                <a:gd name="connsiteX368" fmla="*/ 512445 w 2745009"/>
                <a:gd name="connsiteY368" fmla="*/ 2229993 h 2402681"/>
                <a:gd name="connsiteX369" fmla="*/ 498062 w 2745009"/>
                <a:gd name="connsiteY369" fmla="*/ 2235518 h 2402681"/>
                <a:gd name="connsiteX370" fmla="*/ 478822 w 2745009"/>
                <a:gd name="connsiteY370" fmla="*/ 2233232 h 2402681"/>
                <a:gd name="connsiteX371" fmla="*/ 462629 w 2745009"/>
                <a:gd name="connsiteY371" fmla="*/ 2237327 h 2402681"/>
                <a:gd name="connsiteX372" fmla="*/ 451866 w 2745009"/>
                <a:gd name="connsiteY372" fmla="*/ 2228183 h 2402681"/>
                <a:gd name="connsiteX373" fmla="*/ 436721 w 2745009"/>
                <a:gd name="connsiteY373" fmla="*/ 2228469 h 2402681"/>
                <a:gd name="connsiteX374" fmla="*/ 421100 w 2745009"/>
                <a:gd name="connsiteY374" fmla="*/ 2217992 h 2402681"/>
                <a:gd name="connsiteX375" fmla="*/ 408718 w 2745009"/>
                <a:gd name="connsiteY375" fmla="*/ 2216944 h 2402681"/>
                <a:gd name="connsiteX376" fmla="*/ 396526 w 2745009"/>
                <a:gd name="connsiteY376" fmla="*/ 2207419 h 2402681"/>
                <a:gd name="connsiteX377" fmla="*/ 384524 w 2745009"/>
                <a:gd name="connsiteY377" fmla="*/ 2207038 h 2402681"/>
                <a:gd name="connsiteX378" fmla="*/ 374142 w 2745009"/>
                <a:gd name="connsiteY378" fmla="*/ 2194655 h 2402681"/>
                <a:gd name="connsiteX379" fmla="*/ 365665 w 2745009"/>
                <a:gd name="connsiteY379" fmla="*/ 2190655 h 2402681"/>
                <a:gd name="connsiteX380" fmla="*/ 362236 w 2745009"/>
                <a:gd name="connsiteY380" fmla="*/ 2171033 h 2402681"/>
                <a:gd name="connsiteX381" fmla="*/ 341281 w 2745009"/>
                <a:gd name="connsiteY381" fmla="*/ 2177891 h 2402681"/>
                <a:gd name="connsiteX382" fmla="*/ 335947 w 2745009"/>
                <a:gd name="connsiteY382" fmla="*/ 2183511 h 2402681"/>
                <a:gd name="connsiteX383" fmla="*/ 320612 w 2745009"/>
                <a:gd name="connsiteY383" fmla="*/ 2180939 h 2402681"/>
                <a:gd name="connsiteX384" fmla="*/ 314992 w 2745009"/>
                <a:gd name="connsiteY384" fmla="*/ 2183511 h 2402681"/>
                <a:gd name="connsiteX385" fmla="*/ 313468 w 2745009"/>
                <a:gd name="connsiteY385" fmla="*/ 2169509 h 2402681"/>
                <a:gd name="connsiteX386" fmla="*/ 304991 w 2745009"/>
                <a:gd name="connsiteY386" fmla="*/ 2156746 h 2402681"/>
                <a:gd name="connsiteX387" fmla="*/ 294132 w 2745009"/>
                <a:gd name="connsiteY387" fmla="*/ 2156174 h 2402681"/>
                <a:gd name="connsiteX388" fmla="*/ 287465 w 2745009"/>
                <a:gd name="connsiteY388" fmla="*/ 2148554 h 2402681"/>
                <a:gd name="connsiteX389" fmla="*/ 286322 w 2745009"/>
                <a:gd name="connsiteY389" fmla="*/ 2139029 h 2402681"/>
                <a:gd name="connsiteX390" fmla="*/ 296228 w 2745009"/>
                <a:gd name="connsiteY390" fmla="*/ 2134172 h 2402681"/>
                <a:gd name="connsiteX391" fmla="*/ 294704 w 2745009"/>
                <a:gd name="connsiteY391" fmla="*/ 2126076 h 2402681"/>
                <a:gd name="connsiteX392" fmla="*/ 300609 w 2745009"/>
                <a:gd name="connsiteY392" fmla="*/ 2125123 h 2402681"/>
                <a:gd name="connsiteX393" fmla="*/ 292513 w 2745009"/>
                <a:gd name="connsiteY393" fmla="*/ 2115312 h 2402681"/>
                <a:gd name="connsiteX394" fmla="*/ 292322 w 2745009"/>
                <a:gd name="connsiteY394" fmla="*/ 2107121 h 2402681"/>
                <a:gd name="connsiteX395" fmla="*/ 297275 w 2745009"/>
                <a:gd name="connsiteY395" fmla="*/ 2099786 h 2402681"/>
                <a:gd name="connsiteX396" fmla="*/ 294989 w 2745009"/>
                <a:gd name="connsiteY396" fmla="*/ 2091500 h 2402681"/>
                <a:gd name="connsiteX397" fmla="*/ 285845 w 2745009"/>
                <a:gd name="connsiteY397" fmla="*/ 2077212 h 2402681"/>
                <a:gd name="connsiteX398" fmla="*/ 284131 w 2745009"/>
                <a:gd name="connsiteY398" fmla="*/ 2066544 h 2402681"/>
                <a:gd name="connsiteX399" fmla="*/ 276130 w 2745009"/>
                <a:gd name="connsiteY399" fmla="*/ 2058353 h 2402681"/>
                <a:gd name="connsiteX400" fmla="*/ 252127 w 2745009"/>
                <a:gd name="connsiteY400" fmla="*/ 2044446 h 2402681"/>
                <a:gd name="connsiteX401" fmla="*/ 239363 w 2745009"/>
                <a:gd name="connsiteY401" fmla="*/ 2044732 h 2402681"/>
                <a:gd name="connsiteX402" fmla="*/ 237458 w 2745009"/>
                <a:gd name="connsiteY402" fmla="*/ 2051304 h 2402681"/>
                <a:gd name="connsiteX403" fmla="*/ 228314 w 2745009"/>
                <a:gd name="connsiteY403" fmla="*/ 2051495 h 2402681"/>
                <a:gd name="connsiteX404" fmla="*/ 220409 w 2745009"/>
                <a:gd name="connsiteY404" fmla="*/ 2023205 h 2402681"/>
                <a:gd name="connsiteX405" fmla="*/ 221933 w 2745009"/>
                <a:gd name="connsiteY405" fmla="*/ 2018347 h 2402681"/>
                <a:gd name="connsiteX406" fmla="*/ 202121 w 2745009"/>
                <a:gd name="connsiteY406" fmla="*/ 2016157 h 2402681"/>
                <a:gd name="connsiteX407" fmla="*/ 191262 w 2745009"/>
                <a:gd name="connsiteY407" fmla="*/ 2006822 h 2402681"/>
                <a:gd name="connsiteX408" fmla="*/ 176594 w 2745009"/>
                <a:gd name="connsiteY408" fmla="*/ 2008061 h 2402681"/>
                <a:gd name="connsiteX409" fmla="*/ 164211 w 2745009"/>
                <a:gd name="connsiteY409" fmla="*/ 2019586 h 2402681"/>
                <a:gd name="connsiteX410" fmla="*/ 155639 w 2745009"/>
                <a:gd name="connsiteY410" fmla="*/ 2011585 h 2402681"/>
                <a:gd name="connsiteX411" fmla="*/ 153353 w 2745009"/>
                <a:gd name="connsiteY411" fmla="*/ 2000441 h 2402681"/>
                <a:gd name="connsiteX412" fmla="*/ 142494 w 2745009"/>
                <a:gd name="connsiteY412" fmla="*/ 2006441 h 2402681"/>
                <a:gd name="connsiteX413" fmla="*/ 135446 w 2745009"/>
                <a:gd name="connsiteY413" fmla="*/ 1995487 h 2402681"/>
                <a:gd name="connsiteX414" fmla="*/ 130778 w 2745009"/>
                <a:gd name="connsiteY414" fmla="*/ 1995678 h 2402681"/>
                <a:gd name="connsiteX415" fmla="*/ 121730 w 2745009"/>
                <a:gd name="connsiteY415" fmla="*/ 2004632 h 2402681"/>
                <a:gd name="connsiteX416" fmla="*/ 105347 w 2745009"/>
                <a:gd name="connsiteY416" fmla="*/ 1992344 h 2402681"/>
                <a:gd name="connsiteX417" fmla="*/ 112014 w 2745009"/>
                <a:gd name="connsiteY417" fmla="*/ 1984343 h 2402681"/>
                <a:gd name="connsiteX418" fmla="*/ 109728 w 2745009"/>
                <a:gd name="connsiteY418" fmla="*/ 1980343 h 2402681"/>
                <a:gd name="connsiteX419" fmla="*/ 112109 w 2745009"/>
                <a:gd name="connsiteY419" fmla="*/ 1973389 h 2402681"/>
                <a:gd name="connsiteX420" fmla="*/ 132779 w 2745009"/>
                <a:gd name="connsiteY420" fmla="*/ 1974723 h 2402681"/>
                <a:gd name="connsiteX421" fmla="*/ 142589 w 2745009"/>
                <a:gd name="connsiteY421" fmla="*/ 1968341 h 2402681"/>
                <a:gd name="connsiteX422" fmla="*/ 150209 w 2745009"/>
                <a:gd name="connsiteY422" fmla="*/ 1977676 h 2402681"/>
                <a:gd name="connsiteX423" fmla="*/ 160401 w 2745009"/>
                <a:gd name="connsiteY423" fmla="*/ 1976533 h 2402681"/>
                <a:gd name="connsiteX424" fmla="*/ 165735 w 2745009"/>
                <a:gd name="connsiteY424" fmla="*/ 1966246 h 2402681"/>
                <a:gd name="connsiteX425" fmla="*/ 187547 w 2745009"/>
                <a:gd name="connsiteY425" fmla="*/ 1961579 h 2402681"/>
                <a:gd name="connsiteX426" fmla="*/ 185738 w 2745009"/>
                <a:gd name="connsiteY426" fmla="*/ 1953292 h 2402681"/>
                <a:gd name="connsiteX427" fmla="*/ 190024 w 2745009"/>
                <a:gd name="connsiteY427" fmla="*/ 1944910 h 2402681"/>
                <a:gd name="connsiteX428" fmla="*/ 180213 w 2745009"/>
                <a:gd name="connsiteY428" fmla="*/ 1930337 h 2402681"/>
                <a:gd name="connsiteX429" fmla="*/ 175070 w 2745009"/>
                <a:gd name="connsiteY429" fmla="*/ 1926908 h 2402681"/>
                <a:gd name="connsiteX430" fmla="*/ 173546 w 2745009"/>
                <a:gd name="connsiteY430" fmla="*/ 1931765 h 2402681"/>
                <a:gd name="connsiteX431" fmla="*/ 164878 w 2745009"/>
                <a:gd name="connsiteY431" fmla="*/ 1925955 h 2402681"/>
                <a:gd name="connsiteX432" fmla="*/ 161163 w 2745009"/>
                <a:gd name="connsiteY432" fmla="*/ 1910620 h 2402681"/>
                <a:gd name="connsiteX433" fmla="*/ 173165 w 2745009"/>
                <a:gd name="connsiteY433" fmla="*/ 1894046 h 2402681"/>
                <a:gd name="connsiteX434" fmla="*/ 162497 w 2745009"/>
                <a:gd name="connsiteY434" fmla="*/ 1883569 h 2402681"/>
                <a:gd name="connsiteX435" fmla="*/ 165164 w 2745009"/>
                <a:gd name="connsiteY435" fmla="*/ 1876806 h 2402681"/>
                <a:gd name="connsiteX436" fmla="*/ 163259 w 2745009"/>
                <a:gd name="connsiteY436" fmla="*/ 1857280 h 2402681"/>
                <a:gd name="connsiteX437" fmla="*/ 156782 w 2745009"/>
                <a:gd name="connsiteY437" fmla="*/ 1854041 h 2402681"/>
                <a:gd name="connsiteX438" fmla="*/ 147828 w 2745009"/>
                <a:gd name="connsiteY438" fmla="*/ 1830419 h 2402681"/>
                <a:gd name="connsiteX439" fmla="*/ 149733 w 2745009"/>
                <a:gd name="connsiteY439" fmla="*/ 1824323 h 2402681"/>
                <a:gd name="connsiteX440" fmla="*/ 146971 w 2745009"/>
                <a:gd name="connsiteY440" fmla="*/ 1806130 h 2402681"/>
                <a:gd name="connsiteX441" fmla="*/ 157067 w 2745009"/>
                <a:gd name="connsiteY441" fmla="*/ 1799463 h 2402681"/>
                <a:gd name="connsiteX442" fmla="*/ 156972 w 2745009"/>
                <a:gd name="connsiteY442" fmla="*/ 1781746 h 2402681"/>
                <a:gd name="connsiteX443" fmla="*/ 151924 w 2745009"/>
                <a:gd name="connsiteY443" fmla="*/ 1784795 h 2402681"/>
                <a:gd name="connsiteX444" fmla="*/ 147161 w 2745009"/>
                <a:gd name="connsiteY444" fmla="*/ 1778413 h 2402681"/>
                <a:gd name="connsiteX445" fmla="*/ 139732 w 2745009"/>
                <a:gd name="connsiteY445" fmla="*/ 1778984 h 2402681"/>
                <a:gd name="connsiteX446" fmla="*/ 129159 w 2745009"/>
                <a:gd name="connsiteY446" fmla="*/ 1769650 h 2402681"/>
                <a:gd name="connsiteX447" fmla="*/ 97250 w 2745009"/>
                <a:gd name="connsiteY447" fmla="*/ 1758601 h 2402681"/>
                <a:gd name="connsiteX448" fmla="*/ 68199 w 2745009"/>
                <a:gd name="connsiteY448" fmla="*/ 1757077 h 2402681"/>
                <a:gd name="connsiteX449" fmla="*/ 61627 w 2745009"/>
                <a:gd name="connsiteY449" fmla="*/ 1777651 h 2402681"/>
                <a:gd name="connsiteX450" fmla="*/ 44101 w 2745009"/>
                <a:gd name="connsiteY450" fmla="*/ 1776889 h 2402681"/>
                <a:gd name="connsiteX451" fmla="*/ 40196 w 2745009"/>
                <a:gd name="connsiteY451" fmla="*/ 1771174 h 2402681"/>
                <a:gd name="connsiteX452" fmla="*/ 26861 w 2745009"/>
                <a:gd name="connsiteY452" fmla="*/ 1765173 h 2402681"/>
                <a:gd name="connsiteX453" fmla="*/ 29432 w 2745009"/>
                <a:gd name="connsiteY453" fmla="*/ 1759649 h 2402681"/>
                <a:gd name="connsiteX454" fmla="*/ 24003 w 2745009"/>
                <a:gd name="connsiteY454" fmla="*/ 1748409 h 2402681"/>
                <a:gd name="connsiteX455" fmla="*/ 21622 w 2745009"/>
                <a:gd name="connsiteY455" fmla="*/ 1731074 h 2402681"/>
                <a:gd name="connsiteX456" fmla="*/ 17336 w 2745009"/>
                <a:gd name="connsiteY456" fmla="*/ 1726025 h 2402681"/>
                <a:gd name="connsiteX457" fmla="*/ 22765 w 2745009"/>
                <a:gd name="connsiteY457" fmla="*/ 1715834 h 2402681"/>
                <a:gd name="connsiteX458" fmla="*/ 33433 w 2745009"/>
                <a:gd name="connsiteY458" fmla="*/ 1714500 h 2402681"/>
                <a:gd name="connsiteX459" fmla="*/ 34576 w 2745009"/>
                <a:gd name="connsiteY459" fmla="*/ 1709071 h 2402681"/>
                <a:gd name="connsiteX460" fmla="*/ 31528 w 2745009"/>
                <a:gd name="connsiteY460" fmla="*/ 1700403 h 2402681"/>
                <a:gd name="connsiteX461" fmla="*/ 22479 w 2745009"/>
                <a:gd name="connsiteY461" fmla="*/ 1700879 h 2402681"/>
                <a:gd name="connsiteX462" fmla="*/ 14954 w 2745009"/>
                <a:gd name="connsiteY462" fmla="*/ 1679543 h 2402681"/>
                <a:gd name="connsiteX463" fmla="*/ 7049 w 2745009"/>
                <a:gd name="connsiteY463" fmla="*/ 1668780 h 2402681"/>
                <a:gd name="connsiteX464" fmla="*/ 857 w 2745009"/>
                <a:gd name="connsiteY464" fmla="*/ 1668399 h 2402681"/>
                <a:gd name="connsiteX465" fmla="*/ 0 w 2745009"/>
                <a:gd name="connsiteY465" fmla="*/ 1665446 h 2402681"/>
                <a:gd name="connsiteX466" fmla="*/ 13240 w 2745009"/>
                <a:gd name="connsiteY466" fmla="*/ 1649825 h 2402681"/>
                <a:gd name="connsiteX467" fmla="*/ 12097 w 2745009"/>
                <a:gd name="connsiteY467" fmla="*/ 1633537 h 2402681"/>
                <a:gd name="connsiteX468" fmla="*/ 34290 w 2745009"/>
                <a:gd name="connsiteY468" fmla="*/ 1633728 h 2402681"/>
                <a:gd name="connsiteX469" fmla="*/ 45720 w 2745009"/>
                <a:gd name="connsiteY469" fmla="*/ 1613535 h 2402681"/>
                <a:gd name="connsiteX470" fmla="*/ 42386 w 2745009"/>
                <a:gd name="connsiteY470" fmla="*/ 1592866 h 2402681"/>
                <a:gd name="connsiteX471" fmla="*/ 32957 w 2745009"/>
                <a:gd name="connsiteY471" fmla="*/ 1585912 h 2402681"/>
                <a:gd name="connsiteX472" fmla="*/ 36576 w 2745009"/>
                <a:gd name="connsiteY472" fmla="*/ 1575435 h 2402681"/>
                <a:gd name="connsiteX473" fmla="*/ 43434 w 2745009"/>
                <a:gd name="connsiteY473" fmla="*/ 1570291 h 2402681"/>
                <a:gd name="connsiteX474" fmla="*/ 42672 w 2745009"/>
                <a:gd name="connsiteY474" fmla="*/ 1563243 h 2402681"/>
                <a:gd name="connsiteX475" fmla="*/ 50959 w 2745009"/>
                <a:gd name="connsiteY475" fmla="*/ 1550194 h 2402681"/>
                <a:gd name="connsiteX476" fmla="*/ 46577 w 2745009"/>
                <a:gd name="connsiteY476" fmla="*/ 1546574 h 2402681"/>
                <a:gd name="connsiteX477" fmla="*/ 57912 w 2745009"/>
                <a:gd name="connsiteY477" fmla="*/ 1536287 h 2402681"/>
                <a:gd name="connsiteX478" fmla="*/ 66485 w 2745009"/>
                <a:gd name="connsiteY478" fmla="*/ 1537907 h 2402681"/>
                <a:gd name="connsiteX479" fmla="*/ 68104 w 2745009"/>
                <a:gd name="connsiteY479" fmla="*/ 1534192 h 2402681"/>
                <a:gd name="connsiteX480" fmla="*/ 80772 w 2745009"/>
                <a:gd name="connsiteY480" fmla="*/ 1530763 h 2402681"/>
                <a:gd name="connsiteX481" fmla="*/ 94202 w 2745009"/>
                <a:gd name="connsiteY481" fmla="*/ 1537049 h 2402681"/>
                <a:gd name="connsiteX482" fmla="*/ 116205 w 2745009"/>
                <a:gd name="connsiteY482" fmla="*/ 1518190 h 2402681"/>
                <a:gd name="connsiteX483" fmla="*/ 123730 w 2745009"/>
                <a:gd name="connsiteY483" fmla="*/ 1507141 h 2402681"/>
                <a:gd name="connsiteX484" fmla="*/ 135636 w 2745009"/>
                <a:gd name="connsiteY484" fmla="*/ 1508474 h 2402681"/>
                <a:gd name="connsiteX485" fmla="*/ 137922 w 2745009"/>
                <a:gd name="connsiteY485" fmla="*/ 1495901 h 2402681"/>
                <a:gd name="connsiteX486" fmla="*/ 149733 w 2745009"/>
                <a:gd name="connsiteY486" fmla="*/ 1495139 h 2402681"/>
                <a:gd name="connsiteX487" fmla="*/ 156496 w 2745009"/>
                <a:gd name="connsiteY487" fmla="*/ 1500378 h 2402681"/>
                <a:gd name="connsiteX488" fmla="*/ 161449 w 2745009"/>
                <a:gd name="connsiteY488" fmla="*/ 1497235 h 2402681"/>
                <a:gd name="connsiteX489" fmla="*/ 148209 w 2745009"/>
                <a:gd name="connsiteY489" fmla="*/ 1480090 h 2402681"/>
                <a:gd name="connsiteX490" fmla="*/ 152114 w 2745009"/>
                <a:gd name="connsiteY490" fmla="*/ 1476947 h 2402681"/>
                <a:gd name="connsiteX491" fmla="*/ 152876 w 2745009"/>
                <a:gd name="connsiteY491" fmla="*/ 1467707 h 2402681"/>
                <a:gd name="connsiteX492" fmla="*/ 172117 w 2745009"/>
                <a:gd name="connsiteY492" fmla="*/ 1479423 h 2402681"/>
                <a:gd name="connsiteX493" fmla="*/ 199930 w 2745009"/>
                <a:gd name="connsiteY493" fmla="*/ 1480852 h 2402681"/>
                <a:gd name="connsiteX494" fmla="*/ 223933 w 2745009"/>
                <a:gd name="connsiteY494" fmla="*/ 1462278 h 2402681"/>
                <a:gd name="connsiteX495" fmla="*/ 228981 w 2745009"/>
                <a:gd name="connsiteY495" fmla="*/ 1454468 h 2402681"/>
                <a:gd name="connsiteX496" fmla="*/ 244983 w 2745009"/>
                <a:gd name="connsiteY496" fmla="*/ 1446562 h 2402681"/>
                <a:gd name="connsiteX497" fmla="*/ 250698 w 2745009"/>
                <a:gd name="connsiteY497" fmla="*/ 1470565 h 2402681"/>
                <a:gd name="connsiteX498" fmla="*/ 260414 w 2745009"/>
                <a:gd name="connsiteY498" fmla="*/ 1475041 h 2402681"/>
                <a:gd name="connsiteX499" fmla="*/ 259652 w 2745009"/>
                <a:gd name="connsiteY499" fmla="*/ 1481519 h 2402681"/>
                <a:gd name="connsiteX500" fmla="*/ 250984 w 2745009"/>
                <a:gd name="connsiteY500" fmla="*/ 1489996 h 2402681"/>
                <a:gd name="connsiteX501" fmla="*/ 256604 w 2745009"/>
                <a:gd name="connsiteY501" fmla="*/ 1497521 h 2402681"/>
                <a:gd name="connsiteX502" fmla="*/ 257842 w 2745009"/>
                <a:gd name="connsiteY502" fmla="*/ 1506665 h 2402681"/>
                <a:gd name="connsiteX503" fmla="*/ 267367 w 2745009"/>
                <a:gd name="connsiteY503" fmla="*/ 1503236 h 2402681"/>
                <a:gd name="connsiteX504" fmla="*/ 272891 w 2745009"/>
                <a:gd name="connsiteY504" fmla="*/ 1496854 h 2402681"/>
                <a:gd name="connsiteX505" fmla="*/ 274415 w 2745009"/>
                <a:gd name="connsiteY505" fmla="*/ 1501426 h 2402681"/>
                <a:gd name="connsiteX506" fmla="*/ 284131 w 2745009"/>
                <a:gd name="connsiteY506" fmla="*/ 1505331 h 2402681"/>
                <a:gd name="connsiteX507" fmla="*/ 289941 w 2745009"/>
                <a:gd name="connsiteY507" fmla="*/ 1491044 h 2402681"/>
                <a:gd name="connsiteX508" fmla="*/ 304895 w 2745009"/>
                <a:gd name="connsiteY508" fmla="*/ 1486186 h 2402681"/>
                <a:gd name="connsiteX509" fmla="*/ 316516 w 2745009"/>
                <a:gd name="connsiteY509" fmla="*/ 1490091 h 2402681"/>
                <a:gd name="connsiteX510" fmla="*/ 329184 w 2745009"/>
                <a:gd name="connsiteY510" fmla="*/ 1477709 h 2402681"/>
                <a:gd name="connsiteX511" fmla="*/ 333851 w 2745009"/>
                <a:gd name="connsiteY511" fmla="*/ 1493711 h 2402681"/>
                <a:gd name="connsiteX512" fmla="*/ 348425 w 2745009"/>
                <a:gd name="connsiteY512" fmla="*/ 1486091 h 2402681"/>
                <a:gd name="connsiteX513" fmla="*/ 356711 w 2745009"/>
                <a:gd name="connsiteY513" fmla="*/ 1477518 h 2402681"/>
                <a:gd name="connsiteX514" fmla="*/ 358712 w 2745009"/>
                <a:gd name="connsiteY514" fmla="*/ 1466088 h 2402681"/>
                <a:gd name="connsiteX515" fmla="*/ 371761 w 2745009"/>
                <a:gd name="connsiteY515" fmla="*/ 1451039 h 2402681"/>
                <a:gd name="connsiteX516" fmla="*/ 370237 w 2745009"/>
                <a:gd name="connsiteY516" fmla="*/ 1430941 h 2402681"/>
                <a:gd name="connsiteX517" fmla="*/ 388715 w 2745009"/>
                <a:gd name="connsiteY517" fmla="*/ 1416082 h 2402681"/>
                <a:gd name="connsiteX518" fmla="*/ 388525 w 2745009"/>
                <a:gd name="connsiteY518" fmla="*/ 1398746 h 2402681"/>
                <a:gd name="connsiteX519" fmla="*/ 397955 w 2745009"/>
                <a:gd name="connsiteY519" fmla="*/ 1389126 h 2402681"/>
                <a:gd name="connsiteX520" fmla="*/ 419957 w 2745009"/>
                <a:gd name="connsiteY520" fmla="*/ 1383030 h 2402681"/>
                <a:gd name="connsiteX521" fmla="*/ 432721 w 2745009"/>
                <a:gd name="connsiteY521" fmla="*/ 1389888 h 2402681"/>
                <a:gd name="connsiteX522" fmla="*/ 441960 w 2745009"/>
                <a:gd name="connsiteY522" fmla="*/ 1388078 h 2402681"/>
                <a:gd name="connsiteX523" fmla="*/ 447294 w 2745009"/>
                <a:gd name="connsiteY523" fmla="*/ 1391317 h 2402681"/>
                <a:gd name="connsiteX524" fmla="*/ 457581 w 2745009"/>
                <a:gd name="connsiteY524" fmla="*/ 1387316 h 2402681"/>
                <a:gd name="connsiteX525" fmla="*/ 480441 w 2745009"/>
                <a:gd name="connsiteY525" fmla="*/ 1393603 h 2402681"/>
                <a:gd name="connsiteX526" fmla="*/ 489585 w 2745009"/>
                <a:gd name="connsiteY526" fmla="*/ 1390460 h 2402681"/>
                <a:gd name="connsiteX527" fmla="*/ 494157 w 2745009"/>
                <a:gd name="connsiteY527" fmla="*/ 1392746 h 2402681"/>
                <a:gd name="connsiteX528" fmla="*/ 519875 w 2745009"/>
                <a:gd name="connsiteY528" fmla="*/ 1380839 h 2402681"/>
                <a:gd name="connsiteX529" fmla="*/ 532638 w 2745009"/>
                <a:gd name="connsiteY529" fmla="*/ 1380173 h 2402681"/>
                <a:gd name="connsiteX530" fmla="*/ 541782 w 2745009"/>
                <a:gd name="connsiteY530" fmla="*/ 1387316 h 2402681"/>
                <a:gd name="connsiteX531" fmla="*/ 548831 w 2745009"/>
                <a:gd name="connsiteY531" fmla="*/ 1381411 h 2402681"/>
                <a:gd name="connsiteX532" fmla="*/ 557498 w 2745009"/>
                <a:gd name="connsiteY532" fmla="*/ 1379887 h 2402681"/>
                <a:gd name="connsiteX533" fmla="*/ 567404 w 2745009"/>
                <a:gd name="connsiteY533" fmla="*/ 1358551 h 2402681"/>
                <a:gd name="connsiteX534" fmla="*/ 581025 w 2745009"/>
                <a:gd name="connsiteY534" fmla="*/ 1349312 h 2402681"/>
                <a:gd name="connsiteX535" fmla="*/ 583883 w 2745009"/>
                <a:gd name="connsiteY535" fmla="*/ 1342263 h 2402681"/>
                <a:gd name="connsiteX536" fmla="*/ 580454 w 2745009"/>
                <a:gd name="connsiteY536" fmla="*/ 1335881 h 2402681"/>
                <a:gd name="connsiteX537" fmla="*/ 581882 w 2745009"/>
                <a:gd name="connsiteY537" fmla="*/ 1327118 h 2402681"/>
                <a:gd name="connsiteX538" fmla="*/ 591979 w 2745009"/>
                <a:gd name="connsiteY538" fmla="*/ 1325404 h 2402681"/>
                <a:gd name="connsiteX539" fmla="*/ 604076 w 2745009"/>
                <a:gd name="connsiteY539" fmla="*/ 1317689 h 2402681"/>
                <a:gd name="connsiteX540" fmla="*/ 611696 w 2745009"/>
                <a:gd name="connsiteY540" fmla="*/ 1317593 h 2402681"/>
                <a:gd name="connsiteX541" fmla="*/ 619887 w 2745009"/>
                <a:gd name="connsiteY541" fmla="*/ 1304639 h 2402681"/>
                <a:gd name="connsiteX542" fmla="*/ 635318 w 2745009"/>
                <a:gd name="connsiteY542" fmla="*/ 1300639 h 2402681"/>
                <a:gd name="connsiteX543" fmla="*/ 647414 w 2745009"/>
                <a:gd name="connsiteY543" fmla="*/ 1289399 h 2402681"/>
                <a:gd name="connsiteX544" fmla="*/ 656273 w 2745009"/>
                <a:gd name="connsiteY544" fmla="*/ 1287494 h 2402681"/>
                <a:gd name="connsiteX545" fmla="*/ 672751 w 2745009"/>
                <a:gd name="connsiteY545" fmla="*/ 1276160 h 2402681"/>
                <a:gd name="connsiteX546" fmla="*/ 681228 w 2745009"/>
                <a:gd name="connsiteY546" fmla="*/ 1275207 h 2402681"/>
                <a:gd name="connsiteX547" fmla="*/ 686753 w 2745009"/>
                <a:gd name="connsiteY547" fmla="*/ 1267206 h 2402681"/>
                <a:gd name="connsiteX548" fmla="*/ 698659 w 2745009"/>
                <a:gd name="connsiteY548" fmla="*/ 1264253 h 2402681"/>
                <a:gd name="connsiteX549" fmla="*/ 704564 w 2745009"/>
                <a:gd name="connsiteY549" fmla="*/ 1257967 h 2402681"/>
                <a:gd name="connsiteX550" fmla="*/ 712470 w 2745009"/>
                <a:gd name="connsiteY550" fmla="*/ 1257586 h 2402681"/>
                <a:gd name="connsiteX551" fmla="*/ 714470 w 2745009"/>
                <a:gd name="connsiteY551" fmla="*/ 1261110 h 2402681"/>
                <a:gd name="connsiteX552" fmla="*/ 710470 w 2745009"/>
                <a:gd name="connsiteY552" fmla="*/ 1265587 h 2402681"/>
                <a:gd name="connsiteX553" fmla="*/ 713327 w 2745009"/>
                <a:gd name="connsiteY553" fmla="*/ 1267778 h 2402681"/>
                <a:gd name="connsiteX554" fmla="*/ 735711 w 2745009"/>
                <a:gd name="connsiteY554" fmla="*/ 1266254 h 2402681"/>
                <a:gd name="connsiteX555" fmla="*/ 746760 w 2745009"/>
                <a:gd name="connsiteY555" fmla="*/ 1254633 h 2402681"/>
                <a:gd name="connsiteX556" fmla="*/ 756666 w 2745009"/>
                <a:gd name="connsiteY556" fmla="*/ 1229582 h 2402681"/>
                <a:gd name="connsiteX557" fmla="*/ 761143 w 2745009"/>
                <a:gd name="connsiteY557" fmla="*/ 1226249 h 2402681"/>
                <a:gd name="connsiteX558" fmla="*/ 779145 w 2745009"/>
                <a:gd name="connsiteY558" fmla="*/ 1224058 h 2402681"/>
                <a:gd name="connsiteX559" fmla="*/ 790575 w 2745009"/>
                <a:gd name="connsiteY559" fmla="*/ 1226820 h 2402681"/>
                <a:gd name="connsiteX560" fmla="*/ 809339 w 2745009"/>
                <a:gd name="connsiteY560" fmla="*/ 1222724 h 2402681"/>
                <a:gd name="connsiteX561" fmla="*/ 805434 w 2745009"/>
                <a:gd name="connsiteY561" fmla="*/ 1217295 h 2402681"/>
                <a:gd name="connsiteX562" fmla="*/ 807911 w 2745009"/>
                <a:gd name="connsiteY562" fmla="*/ 1210723 h 2402681"/>
                <a:gd name="connsiteX563" fmla="*/ 804958 w 2745009"/>
                <a:gd name="connsiteY563" fmla="*/ 1196721 h 2402681"/>
                <a:gd name="connsiteX564" fmla="*/ 808863 w 2745009"/>
                <a:gd name="connsiteY564" fmla="*/ 1194435 h 2402681"/>
                <a:gd name="connsiteX565" fmla="*/ 810006 w 2745009"/>
                <a:gd name="connsiteY565" fmla="*/ 1188434 h 2402681"/>
                <a:gd name="connsiteX566" fmla="*/ 800481 w 2745009"/>
                <a:gd name="connsiteY566" fmla="*/ 1163098 h 2402681"/>
                <a:gd name="connsiteX567" fmla="*/ 801434 w 2745009"/>
                <a:gd name="connsiteY567" fmla="*/ 1154049 h 2402681"/>
                <a:gd name="connsiteX568" fmla="*/ 808768 w 2745009"/>
                <a:gd name="connsiteY568" fmla="*/ 1148810 h 2402681"/>
                <a:gd name="connsiteX569" fmla="*/ 798386 w 2745009"/>
                <a:gd name="connsiteY569" fmla="*/ 1140047 h 2402681"/>
                <a:gd name="connsiteX570" fmla="*/ 796004 w 2745009"/>
                <a:gd name="connsiteY570" fmla="*/ 1125379 h 2402681"/>
                <a:gd name="connsiteX571" fmla="*/ 801719 w 2745009"/>
                <a:gd name="connsiteY571" fmla="*/ 1118045 h 2402681"/>
                <a:gd name="connsiteX572" fmla="*/ 806482 w 2745009"/>
                <a:gd name="connsiteY572" fmla="*/ 1097852 h 2402681"/>
                <a:gd name="connsiteX573" fmla="*/ 823246 w 2745009"/>
                <a:gd name="connsiteY573" fmla="*/ 1098042 h 2402681"/>
                <a:gd name="connsiteX574" fmla="*/ 846487 w 2745009"/>
                <a:gd name="connsiteY574" fmla="*/ 1086803 h 2402681"/>
                <a:gd name="connsiteX575" fmla="*/ 843820 w 2745009"/>
                <a:gd name="connsiteY575" fmla="*/ 1082231 h 2402681"/>
                <a:gd name="connsiteX576" fmla="*/ 833438 w 2745009"/>
                <a:gd name="connsiteY576" fmla="*/ 1079468 h 2402681"/>
                <a:gd name="connsiteX577" fmla="*/ 824008 w 2745009"/>
                <a:gd name="connsiteY577" fmla="*/ 1072039 h 2402681"/>
                <a:gd name="connsiteX578" fmla="*/ 822865 w 2745009"/>
                <a:gd name="connsiteY578" fmla="*/ 1062037 h 2402681"/>
                <a:gd name="connsiteX579" fmla="*/ 835819 w 2745009"/>
                <a:gd name="connsiteY579" fmla="*/ 1057180 h 2402681"/>
                <a:gd name="connsiteX580" fmla="*/ 846773 w 2745009"/>
                <a:gd name="connsiteY580" fmla="*/ 1048131 h 2402681"/>
                <a:gd name="connsiteX581" fmla="*/ 868871 w 2745009"/>
                <a:gd name="connsiteY581" fmla="*/ 1045274 h 2402681"/>
                <a:gd name="connsiteX582" fmla="*/ 871633 w 2745009"/>
                <a:gd name="connsiteY582" fmla="*/ 1040225 h 2402681"/>
                <a:gd name="connsiteX583" fmla="*/ 866680 w 2745009"/>
                <a:gd name="connsiteY583" fmla="*/ 1021556 h 2402681"/>
                <a:gd name="connsiteX584" fmla="*/ 856583 w 2745009"/>
                <a:gd name="connsiteY584" fmla="*/ 1021270 h 2402681"/>
                <a:gd name="connsiteX585" fmla="*/ 854869 w 2745009"/>
                <a:gd name="connsiteY585" fmla="*/ 1018318 h 2402681"/>
                <a:gd name="connsiteX586" fmla="*/ 865156 w 2745009"/>
                <a:gd name="connsiteY586" fmla="*/ 994220 h 2402681"/>
                <a:gd name="connsiteX587" fmla="*/ 837914 w 2745009"/>
                <a:gd name="connsiteY587" fmla="*/ 932021 h 2402681"/>
                <a:gd name="connsiteX588" fmla="*/ 824960 w 2745009"/>
                <a:gd name="connsiteY588" fmla="*/ 879348 h 2402681"/>
                <a:gd name="connsiteX589" fmla="*/ 816674 w 2745009"/>
                <a:gd name="connsiteY589" fmla="*/ 823817 h 2402681"/>
                <a:gd name="connsiteX590" fmla="*/ 824008 w 2745009"/>
                <a:gd name="connsiteY590" fmla="*/ 802291 h 2402681"/>
                <a:gd name="connsiteX591" fmla="*/ 818864 w 2745009"/>
                <a:gd name="connsiteY591" fmla="*/ 794385 h 2402681"/>
                <a:gd name="connsiteX592" fmla="*/ 834009 w 2745009"/>
                <a:gd name="connsiteY592" fmla="*/ 785908 h 2402681"/>
                <a:gd name="connsiteX593" fmla="*/ 833438 w 2745009"/>
                <a:gd name="connsiteY593" fmla="*/ 781431 h 2402681"/>
                <a:gd name="connsiteX594" fmla="*/ 819245 w 2745009"/>
                <a:gd name="connsiteY594" fmla="*/ 772287 h 2402681"/>
                <a:gd name="connsiteX595" fmla="*/ 816388 w 2745009"/>
                <a:gd name="connsiteY595" fmla="*/ 766667 h 2402681"/>
                <a:gd name="connsiteX596" fmla="*/ 810197 w 2745009"/>
                <a:gd name="connsiteY596" fmla="*/ 767620 h 2402681"/>
                <a:gd name="connsiteX597" fmla="*/ 809054 w 2745009"/>
                <a:gd name="connsiteY597" fmla="*/ 763334 h 2402681"/>
                <a:gd name="connsiteX598" fmla="*/ 779050 w 2745009"/>
                <a:gd name="connsiteY598" fmla="*/ 769906 h 2402681"/>
                <a:gd name="connsiteX599" fmla="*/ 774097 w 2745009"/>
                <a:gd name="connsiteY599" fmla="*/ 767239 h 2402681"/>
                <a:gd name="connsiteX600" fmla="*/ 770573 w 2745009"/>
                <a:gd name="connsiteY600" fmla="*/ 756761 h 2402681"/>
                <a:gd name="connsiteX601" fmla="*/ 763429 w 2745009"/>
                <a:gd name="connsiteY601" fmla="*/ 753618 h 2402681"/>
                <a:gd name="connsiteX602" fmla="*/ 757523 w 2745009"/>
                <a:gd name="connsiteY602" fmla="*/ 755999 h 2402681"/>
                <a:gd name="connsiteX603" fmla="*/ 756761 w 2745009"/>
                <a:gd name="connsiteY603" fmla="*/ 753237 h 2402681"/>
                <a:gd name="connsiteX604" fmla="*/ 781717 w 2745009"/>
                <a:gd name="connsiteY604" fmla="*/ 733901 h 2402681"/>
                <a:gd name="connsiteX605" fmla="*/ 785336 w 2745009"/>
                <a:gd name="connsiteY605" fmla="*/ 734473 h 2402681"/>
                <a:gd name="connsiteX606" fmla="*/ 785241 w 2745009"/>
                <a:gd name="connsiteY606" fmla="*/ 727805 h 2402681"/>
                <a:gd name="connsiteX607" fmla="*/ 801624 w 2745009"/>
                <a:gd name="connsiteY607" fmla="*/ 730949 h 2402681"/>
                <a:gd name="connsiteX608" fmla="*/ 812387 w 2745009"/>
                <a:gd name="connsiteY608" fmla="*/ 724853 h 2402681"/>
                <a:gd name="connsiteX609" fmla="*/ 821246 w 2745009"/>
                <a:gd name="connsiteY609" fmla="*/ 728662 h 2402681"/>
                <a:gd name="connsiteX610" fmla="*/ 831914 w 2745009"/>
                <a:gd name="connsiteY610" fmla="*/ 716185 h 2402681"/>
                <a:gd name="connsiteX611" fmla="*/ 848297 w 2745009"/>
                <a:gd name="connsiteY611" fmla="*/ 717518 h 2402681"/>
                <a:gd name="connsiteX612" fmla="*/ 859155 w 2745009"/>
                <a:gd name="connsiteY612" fmla="*/ 712946 h 2402681"/>
                <a:gd name="connsiteX613" fmla="*/ 863060 w 2745009"/>
                <a:gd name="connsiteY613" fmla="*/ 706660 h 2402681"/>
                <a:gd name="connsiteX614" fmla="*/ 882587 w 2745009"/>
                <a:gd name="connsiteY614" fmla="*/ 714089 h 2402681"/>
                <a:gd name="connsiteX615" fmla="*/ 889921 w 2745009"/>
                <a:gd name="connsiteY615" fmla="*/ 707803 h 2402681"/>
                <a:gd name="connsiteX616" fmla="*/ 904780 w 2745009"/>
                <a:gd name="connsiteY616" fmla="*/ 706565 h 2402681"/>
                <a:gd name="connsiteX617" fmla="*/ 908399 w 2745009"/>
                <a:gd name="connsiteY617" fmla="*/ 698945 h 2402681"/>
                <a:gd name="connsiteX618" fmla="*/ 915543 w 2745009"/>
                <a:gd name="connsiteY618" fmla="*/ 700373 h 2402681"/>
                <a:gd name="connsiteX619" fmla="*/ 917258 w 2745009"/>
                <a:gd name="connsiteY619" fmla="*/ 697135 h 2402681"/>
                <a:gd name="connsiteX620" fmla="*/ 934688 w 2745009"/>
                <a:gd name="connsiteY620" fmla="*/ 690753 h 2402681"/>
                <a:gd name="connsiteX621" fmla="*/ 939737 w 2745009"/>
                <a:gd name="connsiteY621" fmla="*/ 692753 h 2402681"/>
                <a:gd name="connsiteX622" fmla="*/ 945547 w 2745009"/>
                <a:gd name="connsiteY622" fmla="*/ 687229 h 2402681"/>
                <a:gd name="connsiteX623" fmla="*/ 948119 w 2745009"/>
                <a:gd name="connsiteY623" fmla="*/ 690372 h 2402681"/>
                <a:gd name="connsiteX624" fmla="*/ 954119 w 2745009"/>
                <a:gd name="connsiteY624" fmla="*/ 689420 h 2402681"/>
                <a:gd name="connsiteX625" fmla="*/ 971074 w 2745009"/>
                <a:gd name="connsiteY625" fmla="*/ 675989 h 2402681"/>
                <a:gd name="connsiteX626" fmla="*/ 978694 w 2745009"/>
                <a:gd name="connsiteY626" fmla="*/ 673799 h 2402681"/>
                <a:gd name="connsiteX627" fmla="*/ 990600 w 2745009"/>
                <a:gd name="connsiteY627" fmla="*/ 683990 h 2402681"/>
                <a:gd name="connsiteX628" fmla="*/ 994220 w 2745009"/>
                <a:gd name="connsiteY628" fmla="*/ 701421 h 2402681"/>
                <a:gd name="connsiteX629" fmla="*/ 1003745 w 2745009"/>
                <a:gd name="connsiteY629" fmla="*/ 700659 h 2402681"/>
                <a:gd name="connsiteX630" fmla="*/ 1010603 w 2745009"/>
                <a:gd name="connsiteY630" fmla="*/ 709612 h 2402681"/>
                <a:gd name="connsiteX631" fmla="*/ 1046512 w 2745009"/>
                <a:gd name="connsiteY631" fmla="*/ 696087 h 2402681"/>
                <a:gd name="connsiteX632" fmla="*/ 1052989 w 2745009"/>
                <a:gd name="connsiteY632" fmla="*/ 697706 h 2402681"/>
                <a:gd name="connsiteX633" fmla="*/ 1074611 w 2745009"/>
                <a:gd name="connsiteY633" fmla="*/ 715709 h 2402681"/>
                <a:gd name="connsiteX634" fmla="*/ 1087374 w 2745009"/>
                <a:gd name="connsiteY634" fmla="*/ 696849 h 2402681"/>
                <a:gd name="connsiteX635" fmla="*/ 1092041 w 2745009"/>
                <a:gd name="connsiteY635" fmla="*/ 675037 h 2402681"/>
                <a:gd name="connsiteX636" fmla="*/ 1088708 w 2745009"/>
                <a:gd name="connsiteY636" fmla="*/ 662749 h 2402681"/>
                <a:gd name="connsiteX637" fmla="*/ 1066229 w 2745009"/>
                <a:gd name="connsiteY637" fmla="*/ 655891 h 2402681"/>
                <a:gd name="connsiteX638" fmla="*/ 1051179 w 2745009"/>
                <a:gd name="connsiteY638" fmla="*/ 645509 h 2402681"/>
                <a:gd name="connsiteX639" fmla="*/ 1048798 w 2745009"/>
                <a:gd name="connsiteY639" fmla="*/ 638937 h 2402681"/>
                <a:gd name="connsiteX640" fmla="*/ 1053179 w 2745009"/>
                <a:gd name="connsiteY640" fmla="*/ 621602 h 2402681"/>
                <a:gd name="connsiteX641" fmla="*/ 1076801 w 2745009"/>
                <a:gd name="connsiteY641" fmla="*/ 567976 h 2402681"/>
                <a:gd name="connsiteX642" fmla="*/ 1079754 w 2745009"/>
                <a:gd name="connsiteY642" fmla="*/ 533210 h 2402681"/>
                <a:gd name="connsiteX643" fmla="*/ 1104995 w 2745009"/>
                <a:gd name="connsiteY643" fmla="*/ 475202 h 2402681"/>
                <a:gd name="connsiteX644" fmla="*/ 1113282 w 2745009"/>
                <a:gd name="connsiteY644" fmla="*/ 434721 h 2402681"/>
                <a:gd name="connsiteX645" fmla="*/ 1123188 w 2745009"/>
                <a:gd name="connsiteY645" fmla="*/ 412432 h 2402681"/>
                <a:gd name="connsiteX646" fmla="*/ 1128808 w 2745009"/>
                <a:gd name="connsiteY646" fmla="*/ 388525 h 2402681"/>
                <a:gd name="connsiteX647" fmla="*/ 1135666 w 2745009"/>
                <a:gd name="connsiteY647" fmla="*/ 380905 h 2402681"/>
                <a:gd name="connsiteX648" fmla="*/ 1140143 w 2745009"/>
                <a:gd name="connsiteY648" fmla="*/ 353378 h 2402681"/>
                <a:gd name="connsiteX649" fmla="*/ 1157478 w 2745009"/>
                <a:gd name="connsiteY649" fmla="*/ 351282 h 2402681"/>
                <a:gd name="connsiteX650" fmla="*/ 1165860 w 2745009"/>
                <a:gd name="connsiteY650" fmla="*/ 359378 h 2402681"/>
                <a:gd name="connsiteX651" fmla="*/ 1178719 w 2745009"/>
                <a:gd name="connsiteY651" fmla="*/ 360140 h 2402681"/>
                <a:gd name="connsiteX652" fmla="*/ 1185672 w 2745009"/>
                <a:gd name="connsiteY652" fmla="*/ 369189 h 2402681"/>
                <a:gd name="connsiteX653" fmla="*/ 1191578 w 2745009"/>
                <a:gd name="connsiteY653" fmla="*/ 367475 h 2402681"/>
                <a:gd name="connsiteX654" fmla="*/ 1206341 w 2745009"/>
                <a:gd name="connsiteY654" fmla="*/ 380524 h 2402681"/>
                <a:gd name="connsiteX655" fmla="*/ 1253966 w 2745009"/>
                <a:gd name="connsiteY655" fmla="*/ 391573 h 2402681"/>
                <a:gd name="connsiteX656" fmla="*/ 1261396 w 2745009"/>
                <a:gd name="connsiteY656" fmla="*/ 396811 h 2402681"/>
                <a:gd name="connsiteX657" fmla="*/ 1282637 w 2745009"/>
                <a:gd name="connsiteY657" fmla="*/ 390811 h 2402681"/>
                <a:gd name="connsiteX658" fmla="*/ 1308449 w 2745009"/>
                <a:gd name="connsiteY658" fmla="*/ 388906 h 2402681"/>
                <a:gd name="connsiteX659" fmla="*/ 1317784 w 2745009"/>
                <a:gd name="connsiteY659" fmla="*/ 394621 h 2402681"/>
                <a:gd name="connsiteX660" fmla="*/ 1339405 w 2745009"/>
                <a:gd name="connsiteY660" fmla="*/ 389953 h 2402681"/>
                <a:gd name="connsiteX661" fmla="*/ 1351407 w 2745009"/>
                <a:gd name="connsiteY661" fmla="*/ 406908 h 2402681"/>
                <a:gd name="connsiteX662" fmla="*/ 1340453 w 2745009"/>
                <a:gd name="connsiteY662" fmla="*/ 418910 h 2402681"/>
                <a:gd name="connsiteX663" fmla="*/ 1353788 w 2745009"/>
                <a:gd name="connsiteY663" fmla="*/ 421195 h 2402681"/>
                <a:gd name="connsiteX664" fmla="*/ 1372648 w 2745009"/>
                <a:gd name="connsiteY664" fmla="*/ 413290 h 2402681"/>
                <a:gd name="connsiteX665" fmla="*/ 1374267 w 2745009"/>
                <a:gd name="connsiteY665" fmla="*/ 405765 h 2402681"/>
                <a:gd name="connsiteX666" fmla="*/ 1385602 w 2745009"/>
                <a:gd name="connsiteY666" fmla="*/ 402527 h 2402681"/>
                <a:gd name="connsiteX667" fmla="*/ 1400080 w 2745009"/>
                <a:gd name="connsiteY667" fmla="*/ 389573 h 2402681"/>
                <a:gd name="connsiteX668" fmla="*/ 1403985 w 2745009"/>
                <a:gd name="connsiteY668" fmla="*/ 381286 h 2402681"/>
                <a:gd name="connsiteX669" fmla="*/ 1440942 w 2745009"/>
                <a:gd name="connsiteY669" fmla="*/ 380333 h 2402681"/>
                <a:gd name="connsiteX670" fmla="*/ 1446562 w 2745009"/>
                <a:gd name="connsiteY670" fmla="*/ 357188 h 2402681"/>
                <a:gd name="connsiteX671" fmla="*/ 1461040 w 2745009"/>
                <a:gd name="connsiteY671" fmla="*/ 350044 h 2402681"/>
                <a:gd name="connsiteX672" fmla="*/ 1462278 w 2745009"/>
                <a:gd name="connsiteY672" fmla="*/ 324421 h 2402681"/>
                <a:gd name="connsiteX673" fmla="*/ 1449800 w 2745009"/>
                <a:gd name="connsiteY673" fmla="*/ 298894 h 2402681"/>
                <a:gd name="connsiteX674" fmla="*/ 1451896 w 2745009"/>
                <a:gd name="connsiteY674" fmla="*/ 283273 h 2402681"/>
                <a:gd name="connsiteX675" fmla="*/ 1442371 w 2745009"/>
                <a:gd name="connsiteY675" fmla="*/ 224028 h 2402681"/>
                <a:gd name="connsiteX676" fmla="*/ 1450848 w 2745009"/>
                <a:gd name="connsiteY676" fmla="*/ 198215 h 2402681"/>
                <a:gd name="connsiteX677" fmla="*/ 1450658 w 2745009"/>
                <a:gd name="connsiteY677" fmla="*/ 184975 h 2402681"/>
                <a:gd name="connsiteX678" fmla="*/ 1465707 w 2745009"/>
                <a:gd name="connsiteY678" fmla="*/ 146399 h 2402681"/>
                <a:gd name="connsiteX679" fmla="*/ 1479518 w 2745009"/>
                <a:gd name="connsiteY679" fmla="*/ 136112 h 2402681"/>
                <a:gd name="connsiteX680" fmla="*/ 1499330 w 2745009"/>
                <a:gd name="connsiteY680" fmla="*/ 132207 h 2402681"/>
                <a:gd name="connsiteX681" fmla="*/ 1523333 w 2745009"/>
                <a:gd name="connsiteY681" fmla="*/ 134684 h 2402681"/>
                <a:gd name="connsiteX682" fmla="*/ 1535811 w 2745009"/>
                <a:gd name="connsiteY682" fmla="*/ 122873 h 2402681"/>
                <a:gd name="connsiteX683" fmla="*/ 1544384 w 2745009"/>
                <a:gd name="connsiteY683" fmla="*/ 121253 h 2402681"/>
                <a:gd name="connsiteX684" fmla="*/ 1549718 w 2745009"/>
                <a:gd name="connsiteY684" fmla="*/ 124015 h 2402681"/>
                <a:gd name="connsiteX685" fmla="*/ 1568387 w 2745009"/>
                <a:gd name="connsiteY685" fmla="*/ 115252 h 2402681"/>
                <a:gd name="connsiteX686" fmla="*/ 1573816 w 2745009"/>
                <a:gd name="connsiteY686" fmla="*/ 100394 h 2402681"/>
                <a:gd name="connsiteX687" fmla="*/ 1580007 w 2745009"/>
                <a:gd name="connsiteY687" fmla="*/ 97822 h 2402681"/>
                <a:gd name="connsiteX688" fmla="*/ 1589342 w 2745009"/>
                <a:gd name="connsiteY688" fmla="*/ 84011 h 2402681"/>
                <a:gd name="connsiteX689" fmla="*/ 1587437 w 2745009"/>
                <a:gd name="connsiteY689" fmla="*/ 72009 h 2402681"/>
                <a:gd name="connsiteX690" fmla="*/ 1595247 w 2745009"/>
                <a:gd name="connsiteY690" fmla="*/ 60769 h 2402681"/>
                <a:gd name="connsiteX691" fmla="*/ 1585817 w 2745009"/>
                <a:gd name="connsiteY691" fmla="*/ 47625 h 2402681"/>
                <a:gd name="connsiteX692" fmla="*/ 1584579 w 2745009"/>
                <a:gd name="connsiteY692" fmla="*/ 33719 h 2402681"/>
                <a:gd name="connsiteX693" fmla="*/ 1597343 w 2745009"/>
                <a:gd name="connsiteY693" fmla="*/ 22765 h 2402681"/>
                <a:gd name="connsiteX694" fmla="*/ 1601629 w 2745009"/>
                <a:gd name="connsiteY694" fmla="*/ 11430 h 2402681"/>
                <a:gd name="connsiteX695" fmla="*/ 1614107 w 2745009"/>
                <a:gd name="connsiteY695" fmla="*/ 13621 h 2402681"/>
                <a:gd name="connsiteX696" fmla="*/ 1634109 w 2745009"/>
                <a:gd name="connsiteY696" fmla="*/ 4381 h 2402681"/>
                <a:gd name="connsiteX697" fmla="*/ 1644587 w 2745009"/>
                <a:gd name="connsiteY697" fmla="*/ 11049 h 2402681"/>
                <a:gd name="connsiteX698" fmla="*/ 1668209 w 2745009"/>
                <a:gd name="connsiteY698" fmla="*/ 16764 h 2402681"/>
                <a:gd name="connsiteX699" fmla="*/ 1678781 w 2745009"/>
                <a:gd name="connsiteY699" fmla="*/ 12668 h 2402681"/>
                <a:gd name="connsiteX700" fmla="*/ 1679543 w 2745009"/>
                <a:gd name="connsiteY700" fmla="*/ 6096 h 2402681"/>
                <a:gd name="connsiteX701" fmla="*/ 1686401 w 2745009"/>
                <a:gd name="connsiteY701" fmla="*/ 8763 h 2402681"/>
                <a:gd name="connsiteX702" fmla="*/ 1702403 w 2745009"/>
                <a:gd name="connsiteY702" fmla="*/ 952 h 240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Lst>
              <a:rect l="l" t="t" r="r" b="b"/>
              <a:pathLst>
                <a:path w="2745009" h="2402681">
                  <a:moveTo>
                    <a:pt x="1718024" y="0"/>
                  </a:moveTo>
                  <a:lnTo>
                    <a:pt x="1722120" y="10382"/>
                  </a:lnTo>
                  <a:lnTo>
                    <a:pt x="1718024" y="23241"/>
                  </a:lnTo>
                  <a:lnTo>
                    <a:pt x="1727930" y="34576"/>
                  </a:lnTo>
                  <a:lnTo>
                    <a:pt x="1723168" y="40291"/>
                  </a:lnTo>
                  <a:lnTo>
                    <a:pt x="1710119" y="43625"/>
                  </a:lnTo>
                  <a:lnTo>
                    <a:pt x="1708118" y="53150"/>
                  </a:lnTo>
                  <a:lnTo>
                    <a:pt x="1716786" y="59436"/>
                  </a:lnTo>
                  <a:lnTo>
                    <a:pt x="1714595" y="66199"/>
                  </a:lnTo>
                  <a:lnTo>
                    <a:pt x="1729169" y="75438"/>
                  </a:lnTo>
                  <a:lnTo>
                    <a:pt x="1738217" y="75438"/>
                  </a:lnTo>
                  <a:lnTo>
                    <a:pt x="1748409" y="85439"/>
                  </a:lnTo>
                  <a:lnTo>
                    <a:pt x="1739932" y="94964"/>
                  </a:lnTo>
                  <a:lnTo>
                    <a:pt x="1734503" y="114300"/>
                  </a:lnTo>
                  <a:lnTo>
                    <a:pt x="1735646" y="121348"/>
                  </a:lnTo>
                  <a:lnTo>
                    <a:pt x="1738217" y="110204"/>
                  </a:lnTo>
                  <a:lnTo>
                    <a:pt x="1778794" y="126968"/>
                  </a:lnTo>
                  <a:lnTo>
                    <a:pt x="1787843" y="142589"/>
                  </a:lnTo>
                  <a:lnTo>
                    <a:pt x="1800416" y="138684"/>
                  </a:lnTo>
                  <a:lnTo>
                    <a:pt x="1800797" y="143923"/>
                  </a:lnTo>
                  <a:lnTo>
                    <a:pt x="1811369" y="153067"/>
                  </a:lnTo>
                  <a:lnTo>
                    <a:pt x="1807464" y="162592"/>
                  </a:lnTo>
                  <a:lnTo>
                    <a:pt x="1808988" y="171736"/>
                  </a:lnTo>
                  <a:lnTo>
                    <a:pt x="1830419" y="188595"/>
                  </a:lnTo>
                  <a:lnTo>
                    <a:pt x="1838325" y="192405"/>
                  </a:lnTo>
                  <a:lnTo>
                    <a:pt x="1846421" y="191643"/>
                  </a:lnTo>
                  <a:lnTo>
                    <a:pt x="1856899" y="198787"/>
                  </a:lnTo>
                  <a:lnTo>
                    <a:pt x="1863185" y="207836"/>
                  </a:lnTo>
                  <a:lnTo>
                    <a:pt x="1861280" y="219837"/>
                  </a:lnTo>
                  <a:lnTo>
                    <a:pt x="1863566" y="222599"/>
                  </a:lnTo>
                  <a:lnTo>
                    <a:pt x="1883474" y="221742"/>
                  </a:lnTo>
                  <a:lnTo>
                    <a:pt x="1893570" y="209455"/>
                  </a:lnTo>
                  <a:lnTo>
                    <a:pt x="1902619" y="208693"/>
                  </a:lnTo>
                  <a:lnTo>
                    <a:pt x="1903000" y="205359"/>
                  </a:lnTo>
                  <a:lnTo>
                    <a:pt x="1926717" y="204406"/>
                  </a:lnTo>
                  <a:lnTo>
                    <a:pt x="1930813" y="208598"/>
                  </a:lnTo>
                  <a:lnTo>
                    <a:pt x="1928146" y="213169"/>
                  </a:lnTo>
                  <a:lnTo>
                    <a:pt x="1932908" y="222885"/>
                  </a:lnTo>
                  <a:lnTo>
                    <a:pt x="1945862" y="232505"/>
                  </a:lnTo>
                  <a:lnTo>
                    <a:pt x="1954435" y="245745"/>
                  </a:lnTo>
                  <a:lnTo>
                    <a:pt x="1965960" y="243554"/>
                  </a:lnTo>
                  <a:lnTo>
                    <a:pt x="1972247" y="245936"/>
                  </a:lnTo>
                  <a:lnTo>
                    <a:pt x="1974628" y="233839"/>
                  </a:lnTo>
                  <a:lnTo>
                    <a:pt x="1987201" y="237839"/>
                  </a:lnTo>
                  <a:lnTo>
                    <a:pt x="1988534" y="254984"/>
                  </a:lnTo>
                  <a:lnTo>
                    <a:pt x="1996250" y="262795"/>
                  </a:lnTo>
                  <a:lnTo>
                    <a:pt x="2019586" y="274415"/>
                  </a:lnTo>
                  <a:lnTo>
                    <a:pt x="2018538" y="281845"/>
                  </a:lnTo>
                  <a:lnTo>
                    <a:pt x="2033969" y="304705"/>
                  </a:lnTo>
                  <a:lnTo>
                    <a:pt x="2034064" y="316421"/>
                  </a:lnTo>
                  <a:lnTo>
                    <a:pt x="2038064" y="323564"/>
                  </a:lnTo>
                  <a:lnTo>
                    <a:pt x="2036350" y="335090"/>
                  </a:lnTo>
                  <a:lnTo>
                    <a:pt x="2041303" y="347663"/>
                  </a:lnTo>
                  <a:lnTo>
                    <a:pt x="2067306" y="390525"/>
                  </a:lnTo>
                  <a:lnTo>
                    <a:pt x="2082451" y="393668"/>
                  </a:lnTo>
                  <a:lnTo>
                    <a:pt x="2088928" y="399002"/>
                  </a:lnTo>
                  <a:lnTo>
                    <a:pt x="2095024" y="413576"/>
                  </a:lnTo>
                  <a:lnTo>
                    <a:pt x="2094452" y="423101"/>
                  </a:lnTo>
                  <a:lnTo>
                    <a:pt x="2106835" y="443103"/>
                  </a:lnTo>
                  <a:lnTo>
                    <a:pt x="2102644" y="462153"/>
                  </a:lnTo>
                  <a:lnTo>
                    <a:pt x="2108645" y="467201"/>
                  </a:lnTo>
                  <a:lnTo>
                    <a:pt x="2096738" y="501110"/>
                  </a:lnTo>
                  <a:lnTo>
                    <a:pt x="2088642" y="512255"/>
                  </a:lnTo>
                  <a:lnTo>
                    <a:pt x="2093119" y="523494"/>
                  </a:lnTo>
                  <a:lnTo>
                    <a:pt x="2091690" y="530447"/>
                  </a:lnTo>
                  <a:lnTo>
                    <a:pt x="2101882" y="545497"/>
                  </a:lnTo>
                  <a:lnTo>
                    <a:pt x="2101977" y="561118"/>
                  </a:lnTo>
                  <a:lnTo>
                    <a:pt x="2082927" y="582454"/>
                  </a:lnTo>
                  <a:lnTo>
                    <a:pt x="2063687" y="615124"/>
                  </a:lnTo>
                  <a:lnTo>
                    <a:pt x="2058829" y="648176"/>
                  </a:lnTo>
                  <a:lnTo>
                    <a:pt x="2074736" y="671703"/>
                  </a:lnTo>
                  <a:lnTo>
                    <a:pt x="2076831" y="687515"/>
                  </a:lnTo>
                  <a:lnTo>
                    <a:pt x="2082260" y="686562"/>
                  </a:lnTo>
                  <a:lnTo>
                    <a:pt x="2086737" y="691610"/>
                  </a:lnTo>
                  <a:lnTo>
                    <a:pt x="2084737" y="703612"/>
                  </a:lnTo>
                  <a:lnTo>
                    <a:pt x="2115217" y="701897"/>
                  </a:lnTo>
                  <a:lnTo>
                    <a:pt x="2128361" y="712946"/>
                  </a:lnTo>
                  <a:lnTo>
                    <a:pt x="2144363" y="718471"/>
                  </a:lnTo>
                  <a:lnTo>
                    <a:pt x="2154746" y="711708"/>
                  </a:lnTo>
                  <a:lnTo>
                    <a:pt x="2162651" y="721900"/>
                  </a:lnTo>
                  <a:lnTo>
                    <a:pt x="2170652" y="725805"/>
                  </a:lnTo>
                  <a:lnTo>
                    <a:pt x="2221611" y="724472"/>
                  </a:lnTo>
                  <a:lnTo>
                    <a:pt x="2240375" y="731044"/>
                  </a:lnTo>
                  <a:lnTo>
                    <a:pt x="2264855" y="727996"/>
                  </a:lnTo>
                  <a:lnTo>
                    <a:pt x="2281619" y="734568"/>
                  </a:lnTo>
                  <a:lnTo>
                    <a:pt x="2348389" y="733139"/>
                  </a:lnTo>
                  <a:lnTo>
                    <a:pt x="2401157" y="742093"/>
                  </a:lnTo>
                  <a:lnTo>
                    <a:pt x="2426399" y="754666"/>
                  </a:lnTo>
                  <a:lnTo>
                    <a:pt x="2431542" y="762190"/>
                  </a:lnTo>
                  <a:lnTo>
                    <a:pt x="2484120" y="793337"/>
                  </a:lnTo>
                  <a:lnTo>
                    <a:pt x="2497741" y="806101"/>
                  </a:lnTo>
                  <a:lnTo>
                    <a:pt x="2499551" y="816102"/>
                  </a:lnTo>
                  <a:lnTo>
                    <a:pt x="2512314" y="819245"/>
                  </a:lnTo>
                  <a:lnTo>
                    <a:pt x="2529745" y="829342"/>
                  </a:lnTo>
                  <a:lnTo>
                    <a:pt x="2544128" y="846201"/>
                  </a:lnTo>
                  <a:lnTo>
                    <a:pt x="2572417" y="856107"/>
                  </a:lnTo>
                  <a:lnTo>
                    <a:pt x="2579561" y="861822"/>
                  </a:lnTo>
                  <a:lnTo>
                    <a:pt x="2631757" y="856012"/>
                  </a:lnTo>
                  <a:lnTo>
                    <a:pt x="2632234" y="860774"/>
                  </a:lnTo>
                  <a:lnTo>
                    <a:pt x="2625376" y="869347"/>
                  </a:lnTo>
                  <a:lnTo>
                    <a:pt x="2622232" y="896874"/>
                  </a:lnTo>
                  <a:lnTo>
                    <a:pt x="2625852" y="900874"/>
                  </a:lnTo>
                  <a:lnTo>
                    <a:pt x="2646998" y="906304"/>
                  </a:lnTo>
                  <a:lnTo>
                    <a:pt x="2660428" y="940308"/>
                  </a:lnTo>
                  <a:lnTo>
                    <a:pt x="2663762" y="957644"/>
                  </a:lnTo>
                  <a:lnTo>
                    <a:pt x="2686812" y="1003554"/>
                  </a:lnTo>
                  <a:lnTo>
                    <a:pt x="2688336" y="1026033"/>
                  </a:lnTo>
                  <a:lnTo>
                    <a:pt x="2709958" y="1049179"/>
                  </a:lnTo>
                  <a:lnTo>
                    <a:pt x="2719673" y="1068038"/>
                  </a:lnTo>
                  <a:lnTo>
                    <a:pt x="2740152" y="1088993"/>
                  </a:lnTo>
                  <a:lnTo>
                    <a:pt x="2745010" y="1116044"/>
                  </a:lnTo>
                  <a:lnTo>
                    <a:pt x="2745010" y="1116044"/>
                  </a:lnTo>
                  <a:lnTo>
                    <a:pt x="2712720" y="1135190"/>
                  </a:lnTo>
                  <a:lnTo>
                    <a:pt x="2704148" y="1214437"/>
                  </a:lnTo>
                  <a:lnTo>
                    <a:pt x="2707672" y="1230821"/>
                  </a:lnTo>
                  <a:lnTo>
                    <a:pt x="2699861" y="1249394"/>
                  </a:lnTo>
                  <a:lnTo>
                    <a:pt x="2684240" y="1258062"/>
                  </a:lnTo>
                  <a:lnTo>
                    <a:pt x="2663381" y="1261015"/>
                  </a:lnTo>
                  <a:lnTo>
                    <a:pt x="2645664" y="1255871"/>
                  </a:lnTo>
                  <a:lnTo>
                    <a:pt x="2590514" y="1267968"/>
                  </a:lnTo>
                  <a:lnTo>
                    <a:pt x="2542223" y="1293209"/>
                  </a:lnTo>
                  <a:lnTo>
                    <a:pt x="2510600" y="1330071"/>
                  </a:lnTo>
                  <a:lnTo>
                    <a:pt x="2460689" y="1378268"/>
                  </a:lnTo>
                  <a:lnTo>
                    <a:pt x="2437162" y="1412081"/>
                  </a:lnTo>
                  <a:lnTo>
                    <a:pt x="2416969" y="1453706"/>
                  </a:lnTo>
                  <a:lnTo>
                    <a:pt x="2382584" y="1475994"/>
                  </a:lnTo>
                  <a:lnTo>
                    <a:pt x="2329625" y="1471898"/>
                  </a:lnTo>
                  <a:lnTo>
                    <a:pt x="2330196" y="1533906"/>
                  </a:lnTo>
                  <a:lnTo>
                    <a:pt x="2311622" y="1568958"/>
                  </a:lnTo>
                  <a:lnTo>
                    <a:pt x="2324957" y="1620584"/>
                  </a:lnTo>
                  <a:lnTo>
                    <a:pt x="2333244" y="1634966"/>
                  </a:lnTo>
                  <a:lnTo>
                    <a:pt x="2333911" y="1654778"/>
                  </a:lnTo>
                  <a:lnTo>
                    <a:pt x="2331149" y="1660208"/>
                  </a:lnTo>
                  <a:lnTo>
                    <a:pt x="2334101" y="1679067"/>
                  </a:lnTo>
                  <a:lnTo>
                    <a:pt x="2334101" y="1679067"/>
                  </a:lnTo>
                  <a:lnTo>
                    <a:pt x="2323529" y="1683734"/>
                  </a:lnTo>
                  <a:lnTo>
                    <a:pt x="2279809" y="1688592"/>
                  </a:lnTo>
                  <a:lnTo>
                    <a:pt x="2274475" y="1698403"/>
                  </a:lnTo>
                  <a:lnTo>
                    <a:pt x="2268379" y="1699165"/>
                  </a:lnTo>
                  <a:lnTo>
                    <a:pt x="2266093" y="1704785"/>
                  </a:lnTo>
                  <a:lnTo>
                    <a:pt x="2226564" y="1711833"/>
                  </a:lnTo>
                  <a:lnTo>
                    <a:pt x="2203228" y="1723549"/>
                  </a:lnTo>
                  <a:lnTo>
                    <a:pt x="2182463" y="1725359"/>
                  </a:lnTo>
                  <a:lnTo>
                    <a:pt x="2151793" y="1733931"/>
                  </a:lnTo>
                  <a:lnTo>
                    <a:pt x="2134934" y="1743551"/>
                  </a:lnTo>
                  <a:lnTo>
                    <a:pt x="2113121" y="1749647"/>
                  </a:lnTo>
                  <a:lnTo>
                    <a:pt x="2071116" y="1757267"/>
                  </a:lnTo>
                  <a:lnTo>
                    <a:pt x="2053590" y="1755743"/>
                  </a:lnTo>
                  <a:lnTo>
                    <a:pt x="2055686" y="1760887"/>
                  </a:lnTo>
                  <a:lnTo>
                    <a:pt x="2051685" y="1766983"/>
                  </a:lnTo>
                  <a:lnTo>
                    <a:pt x="2033778" y="1773746"/>
                  </a:lnTo>
                  <a:lnTo>
                    <a:pt x="2035016" y="1778222"/>
                  </a:lnTo>
                  <a:lnTo>
                    <a:pt x="2029492" y="1782985"/>
                  </a:lnTo>
                  <a:lnTo>
                    <a:pt x="1997012" y="1792605"/>
                  </a:lnTo>
                  <a:lnTo>
                    <a:pt x="1997107" y="1799749"/>
                  </a:lnTo>
                  <a:lnTo>
                    <a:pt x="2008251" y="1812988"/>
                  </a:lnTo>
                  <a:lnTo>
                    <a:pt x="2020062" y="1840706"/>
                  </a:lnTo>
                  <a:lnTo>
                    <a:pt x="2036921" y="1865471"/>
                  </a:lnTo>
                  <a:lnTo>
                    <a:pt x="2027587" y="1876044"/>
                  </a:lnTo>
                  <a:lnTo>
                    <a:pt x="2032635" y="1887950"/>
                  </a:lnTo>
                  <a:lnTo>
                    <a:pt x="2029968" y="1892141"/>
                  </a:lnTo>
                  <a:lnTo>
                    <a:pt x="2037874" y="1893379"/>
                  </a:lnTo>
                  <a:lnTo>
                    <a:pt x="2041493" y="1899476"/>
                  </a:lnTo>
                  <a:lnTo>
                    <a:pt x="2058543" y="1903571"/>
                  </a:lnTo>
                  <a:lnTo>
                    <a:pt x="2074926" y="1914049"/>
                  </a:lnTo>
                  <a:lnTo>
                    <a:pt x="2084165" y="1922431"/>
                  </a:lnTo>
                  <a:lnTo>
                    <a:pt x="2082355" y="1928812"/>
                  </a:lnTo>
                  <a:lnTo>
                    <a:pt x="2091785" y="1937480"/>
                  </a:lnTo>
                  <a:lnTo>
                    <a:pt x="2099596" y="1935099"/>
                  </a:lnTo>
                  <a:lnTo>
                    <a:pt x="2109597" y="1939004"/>
                  </a:lnTo>
                  <a:lnTo>
                    <a:pt x="2114836" y="1958435"/>
                  </a:lnTo>
                  <a:lnTo>
                    <a:pt x="2121122" y="1968151"/>
                  </a:lnTo>
                  <a:lnTo>
                    <a:pt x="2121599" y="1977771"/>
                  </a:lnTo>
                  <a:lnTo>
                    <a:pt x="2132648" y="1986820"/>
                  </a:lnTo>
                  <a:lnTo>
                    <a:pt x="2136553" y="2005298"/>
                  </a:lnTo>
                  <a:lnTo>
                    <a:pt x="2119979" y="2005584"/>
                  </a:lnTo>
                  <a:lnTo>
                    <a:pt x="2112264" y="2013871"/>
                  </a:lnTo>
                  <a:lnTo>
                    <a:pt x="2105216" y="2014157"/>
                  </a:lnTo>
                  <a:lnTo>
                    <a:pt x="2100644" y="2020919"/>
                  </a:lnTo>
                  <a:lnTo>
                    <a:pt x="2080927" y="2021872"/>
                  </a:lnTo>
                  <a:lnTo>
                    <a:pt x="2066354" y="2035778"/>
                  </a:lnTo>
                  <a:lnTo>
                    <a:pt x="2064925" y="2040827"/>
                  </a:lnTo>
                  <a:lnTo>
                    <a:pt x="2068925" y="2050447"/>
                  </a:lnTo>
                  <a:lnTo>
                    <a:pt x="2063782" y="2056829"/>
                  </a:lnTo>
                  <a:lnTo>
                    <a:pt x="2066830" y="2070926"/>
                  </a:lnTo>
                  <a:lnTo>
                    <a:pt x="2102644" y="2079022"/>
                  </a:lnTo>
                  <a:lnTo>
                    <a:pt x="2102168" y="2092071"/>
                  </a:lnTo>
                  <a:lnTo>
                    <a:pt x="2105501" y="2094929"/>
                  </a:lnTo>
                  <a:lnTo>
                    <a:pt x="2101977" y="2109692"/>
                  </a:lnTo>
                  <a:lnTo>
                    <a:pt x="2107978" y="2114264"/>
                  </a:lnTo>
                  <a:lnTo>
                    <a:pt x="2104168" y="2120265"/>
                  </a:lnTo>
                  <a:lnTo>
                    <a:pt x="2110550" y="2126933"/>
                  </a:lnTo>
                  <a:lnTo>
                    <a:pt x="2111216" y="2144839"/>
                  </a:lnTo>
                  <a:lnTo>
                    <a:pt x="2096167" y="2143030"/>
                  </a:lnTo>
                  <a:lnTo>
                    <a:pt x="2090928" y="2152936"/>
                  </a:lnTo>
                  <a:lnTo>
                    <a:pt x="2080451" y="2155698"/>
                  </a:lnTo>
                  <a:lnTo>
                    <a:pt x="2072259" y="2145697"/>
                  </a:lnTo>
                  <a:lnTo>
                    <a:pt x="2060924" y="2139410"/>
                  </a:lnTo>
                  <a:lnTo>
                    <a:pt x="2041493" y="2136077"/>
                  </a:lnTo>
                  <a:lnTo>
                    <a:pt x="2032445" y="2139125"/>
                  </a:lnTo>
                  <a:lnTo>
                    <a:pt x="2007013" y="2134362"/>
                  </a:lnTo>
                  <a:lnTo>
                    <a:pt x="1994345" y="2127504"/>
                  </a:lnTo>
                  <a:lnTo>
                    <a:pt x="1995202" y="2122456"/>
                  </a:lnTo>
                  <a:lnTo>
                    <a:pt x="1979962" y="2117408"/>
                  </a:lnTo>
                  <a:lnTo>
                    <a:pt x="1979390" y="2131600"/>
                  </a:lnTo>
                  <a:lnTo>
                    <a:pt x="1971580" y="2140172"/>
                  </a:lnTo>
                  <a:lnTo>
                    <a:pt x="1973009" y="2147316"/>
                  </a:lnTo>
                  <a:lnTo>
                    <a:pt x="1946624" y="2146268"/>
                  </a:lnTo>
                  <a:lnTo>
                    <a:pt x="1946624" y="2146268"/>
                  </a:lnTo>
                  <a:lnTo>
                    <a:pt x="1917287" y="2136362"/>
                  </a:lnTo>
                  <a:lnTo>
                    <a:pt x="1886807" y="2115026"/>
                  </a:lnTo>
                  <a:lnTo>
                    <a:pt x="1880426" y="2121503"/>
                  </a:lnTo>
                  <a:lnTo>
                    <a:pt x="1874044" y="2121218"/>
                  </a:lnTo>
                  <a:lnTo>
                    <a:pt x="1862995" y="2111978"/>
                  </a:lnTo>
                  <a:lnTo>
                    <a:pt x="1854041" y="2111407"/>
                  </a:lnTo>
                  <a:lnTo>
                    <a:pt x="1849374" y="2104644"/>
                  </a:lnTo>
                  <a:lnTo>
                    <a:pt x="1838897" y="2106263"/>
                  </a:lnTo>
                  <a:lnTo>
                    <a:pt x="1830419" y="2114074"/>
                  </a:lnTo>
                  <a:lnTo>
                    <a:pt x="1820990" y="2104072"/>
                  </a:lnTo>
                  <a:lnTo>
                    <a:pt x="1812989" y="2100929"/>
                  </a:lnTo>
                  <a:lnTo>
                    <a:pt x="1808798" y="2091309"/>
                  </a:lnTo>
                  <a:lnTo>
                    <a:pt x="1797939" y="2092547"/>
                  </a:lnTo>
                  <a:lnTo>
                    <a:pt x="1794510" y="2087118"/>
                  </a:lnTo>
                  <a:lnTo>
                    <a:pt x="1783461" y="2087023"/>
                  </a:lnTo>
                  <a:lnTo>
                    <a:pt x="1777270" y="2090737"/>
                  </a:lnTo>
                  <a:lnTo>
                    <a:pt x="1767935" y="2088928"/>
                  </a:lnTo>
                  <a:lnTo>
                    <a:pt x="1754124" y="2095405"/>
                  </a:lnTo>
                  <a:lnTo>
                    <a:pt x="1735836" y="2093786"/>
                  </a:lnTo>
                  <a:lnTo>
                    <a:pt x="1724978" y="2103787"/>
                  </a:lnTo>
                  <a:lnTo>
                    <a:pt x="1705642" y="2101596"/>
                  </a:lnTo>
                  <a:lnTo>
                    <a:pt x="1686211" y="2107978"/>
                  </a:lnTo>
                  <a:lnTo>
                    <a:pt x="1674305" y="2105025"/>
                  </a:lnTo>
                  <a:lnTo>
                    <a:pt x="1672685" y="2097119"/>
                  </a:lnTo>
                  <a:lnTo>
                    <a:pt x="1663160" y="2096929"/>
                  </a:lnTo>
                  <a:lnTo>
                    <a:pt x="1654397" y="2104739"/>
                  </a:lnTo>
                  <a:lnTo>
                    <a:pt x="1640872" y="2106930"/>
                  </a:lnTo>
                  <a:lnTo>
                    <a:pt x="1635538" y="2114645"/>
                  </a:lnTo>
                  <a:lnTo>
                    <a:pt x="1617059" y="2112931"/>
                  </a:lnTo>
                  <a:lnTo>
                    <a:pt x="1605629" y="2119217"/>
                  </a:lnTo>
                  <a:lnTo>
                    <a:pt x="1601438" y="2113121"/>
                  </a:lnTo>
                  <a:lnTo>
                    <a:pt x="1588484" y="2115026"/>
                  </a:lnTo>
                  <a:lnTo>
                    <a:pt x="1578483" y="2123694"/>
                  </a:lnTo>
                  <a:lnTo>
                    <a:pt x="1561338" y="2125028"/>
                  </a:lnTo>
                  <a:lnTo>
                    <a:pt x="1558385" y="2128742"/>
                  </a:lnTo>
                  <a:lnTo>
                    <a:pt x="1552004" y="2125980"/>
                  </a:lnTo>
                  <a:lnTo>
                    <a:pt x="1544479" y="2128076"/>
                  </a:lnTo>
                  <a:lnTo>
                    <a:pt x="1540288" y="2133791"/>
                  </a:lnTo>
                  <a:lnTo>
                    <a:pt x="1527620" y="2135124"/>
                  </a:lnTo>
                  <a:lnTo>
                    <a:pt x="1521047" y="2139696"/>
                  </a:lnTo>
                  <a:lnTo>
                    <a:pt x="1518857" y="2153984"/>
                  </a:lnTo>
                  <a:lnTo>
                    <a:pt x="1513142" y="2158841"/>
                  </a:lnTo>
                  <a:lnTo>
                    <a:pt x="1512475" y="2167700"/>
                  </a:lnTo>
                  <a:lnTo>
                    <a:pt x="1503807" y="2181606"/>
                  </a:lnTo>
                  <a:lnTo>
                    <a:pt x="1491901" y="2190750"/>
                  </a:lnTo>
                  <a:lnTo>
                    <a:pt x="1474375" y="2191131"/>
                  </a:lnTo>
                  <a:lnTo>
                    <a:pt x="1461040" y="2195608"/>
                  </a:lnTo>
                  <a:lnTo>
                    <a:pt x="1448943" y="2211038"/>
                  </a:lnTo>
                  <a:lnTo>
                    <a:pt x="1440275" y="2209229"/>
                  </a:lnTo>
                  <a:lnTo>
                    <a:pt x="1440275" y="2201513"/>
                  </a:lnTo>
                  <a:lnTo>
                    <a:pt x="1423511" y="2199132"/>
                  </a:lnTo>
                  <a:lnTo>
                    <a:pt x="1409224" y="2191322"/>
                  </a:lnTo>
                  <a:lnTo>
                    <a:pt x="1402842" y="2191417"/>
                  </a:lnTo>
                  <a:lnTo>
                    <a:pt x="1403128" y="2194274"/>
                  </a:lnTo>
                  <a:lnTo>
                    <a:pt x="1395317" y="2196560"/>
                  </a:lnTo>
                  <a:lnTo>
                    <a:pt x="1381030" y="2196275"/>
                  </a:lnTo>
                  <a:lnTo>
                    <a:pt x="1361027" y="2206847"/>
                  </a:lnTo>
                  <a:lnTo>
                    <a:pt x="1357503" y="2211991"/>
                  </a:lnTo>
                  <a:lnTo>
                    <a:pt x="1311116" y="2225516"/>
                  </a:lnTo>
                  <a:lnTo>
                    <a:pt x="1313879" y="2230469"/>
                  </a:lnTo>
                  <a:lnTo>
                    <a:pt x="1310926" y="2235803"/>
                  </a:lnTo>
                  <a:lnTo>
                    <a:pt x="1278255" y="2253425"/>
                  </a:lnTo>
                  <a:lnTo>
                    <a:pt x="1268063" y="2252567"/>
                  </a:lnTo>
                  <a:lnTo>
                    <a:pt x="1263587" y="2245709"/>
                  </a:lnTo>
                  <a:lnTo>
                    <a:pt x="1255681" y="2244090"/>
                  </a:lnTo>
                  <a:lnTo>
                    <a:pt x="1246156" y="2246090"/>
                  </a:lnTo>
                  <a:lnTo>
                    <a:pt x="1241012" y="2252948"/>
                  </a:lnTo>
                  <a:lnTo>
                    <a:pt x="1218533" y="2252758"/>
                  </a:lnTo>
                  <a:lnTo>
                    <a:pt x="1211009" y="2256663"/>
                  </a:lnTo>
                  <a:lnTo>
                    <a:pt x="1201293" y="2255806"/>
                  </a:lnTo>
                  <a:lnTo>
                    <a:pt x="1195959" y="2248091"/>
                  </a:lnTo>
                  <a:lnTo>
                    <a:pt x="1183862" y="2249996"/>
                  </a:lnTo>
                  <a:lnTo>
                    <a:pt x="1165289" y="2244376"/>
                  </a:lnTo>
                  <a:lnTo>
                    <a:pt x="1159288" y="2248472"/>
                  </a:lnTo>
                  <a:lnTo>
                    <a:pt x="1151382" y="2247519"/>
                  </a:lnTo>
                  <a:lnTo>
                    <a:pt x="1144238" y="2238089"/>
                  </a:lnTo>
                  <a:lnTo>
                    <a:pt x="1135952" y="2234851"/>
                  </a:lnTo>
                  <a:lnTo>
                    <a:pt x="1131380" y="2207324"/>
                  </a:lnTo>
                  <a:lnTo>
                    <a:pt x="1111568" y="2204847"/>
                  </a:lnTo>
                  <a:lnTo>
                    <a:pt x="1103757" y="2212277"/>
                  </a:lnTo>
                  <a:lnTo>
                    <a:pt x="1091470" y="2204180"/>
                  </a:lnTo>
                  <a:lnTo>
                    <a:pt x="1070801" y="2200370"/>
                  </a:lnTo>
                  <a:lnTo>
                    <a:pt x="1065752" y="2201989"/>
                  </a:lnTo>
                  <a:lnTo>
                    <a:pt x="1062990" y="2209610"/>
                  </a:lnTo>
                  <a:lnTo>
                    <a:pt x="1056227" y="2210276"/>
                  </a:lnTo>
                  <a:lnTo>
                    <a:pt x="1057942" y="2216182"/>
                  </a:lnTo>
                  <a:lnTo>
                    <a:pt x="1054227" y="2224659"/>
                  </a:lnTo>
                  <a:lnTo>
                    <a:pt x="1021556" y="2240089"/>
                  </a:lnTo>
                  <a:lnTo>
                    <a:pt x="1021842" y="2252758"/>
                  </a:lnTo>
                  <a:lnTo>
                    <a:pt x="1017651" y="2257901"/>
                  </a:lnTo>
                  <a:lnTo>
                    <a:pt x="1007078" y="2259044"/>
                  </a:lnTo>
                  <a:lnTo>
                    <a:pt x="1008888" y="2262854"/>
                  </a:lnTo>
                  <a:lnTo>
                    <a:pt x="999363" y="2267807"/>
                  </a:lnTo>
                  <a:lnTo>
                    <a:pt x="984028" y="2267426"/>
                  </a:lnTo>
                  <a:lnTo>
                    <a:pt x="976598" y="2271617"/>
                  </a:lnTo>
                  <a:lnTo>
                    <a:pt x="962311" y="2270189"/>
                  </a:lnTo>
                  <a:lnTo>
                    <a:pt x="948214" y="2253425"/>
                  </a:lnTo>
                  <a:lnTo>
                    <a:pt x="942023" y="2256472"/>
                  </a:lnTo>
                  <a:lnTo>
                    <a:pt x="934212" y="2253710"/>
                  </a:lnTo>
                  <a:lnTo>
                    <a:pt x="921829" y="2259139"/>
                  </a:lnTo>
                  <a:lnTo>
                    <a:pt x="918496" y="2252377"/>
                  </a:lnTo>
                  <a:lnTo>
                    <a:pt x="912495" y="2252377"/>
                  </a:lnTo>
                  <a:lnTo>
                    <a:pt x="907352" y="2246186"/>
                  </a:lnTo>
                  <a:lnTo>
                    <a:pt x="899255" y="2250091"/>
                  </a:lnTo>
                  <a:lnTo>
                    <a:pt x="901827" y="2255425"/>
                  </a:lnTo>
                  <a:lnTo>
                    <a:pt x="898589" y="2260664"/>
                  </a:lnTo>
                  <a:lnTo>
                    <a:pt x="876776" y="2255234"/>
                  </a:lnTo>
                  <a:lnTo>
                    <a:pt x="861727" y="2256758"/>
                  </a:lnTo>
                  <a:lnTo>
                    <a:pt x="858107" y="2256187"/>
                  </a:lnTo>
                  <a:lnTo>
                    <a:pt x="854107" y="2248091"/>
                  </a:lnTo>
                  <a:lnTo>
                    <a:pt x="847344" y="2245805"/>
                  </a:lnTo>
                  <a:lnTo>
                    <a:pt x="842581" y="2247995"/>
                  </a:lnTo>
                  <a:lnTo>
                    <a:pt x="839819" y="2240089"/>
                  </a:lnTo>
                  <a:lnTo>
                    <a:pt x="831247" y="2238470"/>
                  </a:lnTo>
                  <a:lnTo>
                    <a:pt x="818674" y="2250377"/>
                  </a:lnTo>
                  <a:lnTo>
                    <a:pt x="810673" y="2253139"/>
                  </a:lnTo>
                  <a:lnTo>
                    <a:pt x="807911" y="2261807"/>
                  </a:lnTo>
                  <a:lnTo>
                    <a:pt x="810863" y="2267045"/>
                  </a:lnTo>
                  <a:lnTo>
                    <a:pt x="807720" y="2272284"/>
                  </a:lnTo>
                  <a:lnTo>
                    <a:pt x="802577" y="2275522"/>
                  </a:lnTo>
                  <a:lnTo>
                    <a:pt x="793242" y="2291525"/>
                  </a:lnTo>
                  <a:lnTo>
                    <a:pt x="781431" y="2297239"/>
                  </a:lnTo>
                  <a:lnTo>
                    <a:pt x="774383" y="2326196"/>
                  </a:lnTo>
                  <a:lnTo>
                    <a:pt x="761524" y="2327720"/>
                  </a:lnTo>
                  <a:lnTo>
                    <a:pt x="759333" y="2342579"/>
                  </a:lnTo>
                  <a:lnTo>
                    <a:pt x="765620" y="2349722"/>
                  </a:lnTo>
                  <a:lnTo>
                    <a:pt x="758666" y="2354676"/>
                  </a:lnTo>
                  <a:lnTo>
                    <a:pt x="761524" y="2360105"/>
                  </a:lnTo>
                  <a:lnTo>
                    <a:pt x="756285" y="2370296"/>
                  </a:lnTo>
                  <a:lnTo>
                    <a:pt x="758381" y="2374583"/>
                  </a:lnTo>
                  <a:lnTo>
                    <a:pt x="751237" y="2381726"/>
                  </a:lnTo>
                  <a:lnTo>
                    <a:pt x="740188" y="2381536"/>
                  </a:lnTo>
                  <a:lnTo>
                    <a:pt x="732568" y="2386394"/>
                  </a:lnTo>
                  <a:lnTo>
                    <a:pt x="720376" y="2382107"/>
                  </a:lnTo>
                  <a:lnTo>
                    <a:pt x="716661" y="2386298"/>
                  </a:lnTo>
                  <a:lnTo>
                    <a:pt x="689705" y="2387441"/>
                  </a:lnTo>
                  <a:lnTo>
                    <a:pt x="682371" y="2391156"/>
                  </a:lnTo>
                  <a:lnTo>
                    <a:pt x="673227" y="2387060"/>
                  </a:lnTo>
                  <a:lnTo>
                    <a:pt x="664369" y="2391251"/>
                  </a:lnTo>
                  <a:lnTo>
                    <a:pt x="659511" y="2402681"/>
                  </a:lnTo>
                  <a:lnTo>
                    <a:pt x="649796" y="2395157"/>
                  </a:lnTo>
                  <a:lnTo>
                    <a:pt x="646271" y="2397538"/>
                  </a:lnTo>
                  <a:lnTo>
                    <a:pt x="646271" y="2397538"/>
                  </a:lnTo>
                  <a:lnTo>
                    <a:pt x="633984" y="2391442"/>
                  </a:lnTo>
                  <a:lnTo>
                    <a:pt x="603218" y="2362676"/>
                  </a:lnTo>
                  <a:lnTo>
                    <a:pt x="584930" y="2363629"/>
                  </a:lnTo>
                  <a:lnTo>
                    <a:pt x="582644" y="2357342"/>
                  </a:lnTo>
                  <a:lnTo>
                    <a:pt x="568833" y="2354580"/>
                  </a:lnTo>
                  <a:lnTo>
                    <a:pt x="562547" y="2347341"/>
                  </a:lnTo>
                  <a:lnTo>
                    <a:pt x="556832" y="2323338"/>
                  </a:lnTo>
                  <a:lnTo>
                    <a:pt x="544640" y="2293906"/>
                  </a:lnTo>
                  <a:lnTo>
                    <a:pt x="549593" y="2286191"/>
                  </a:lnTo>
                  <a:lnTo>
                    <a:pt x="539782" y="2276380"/>
                  </a:lnTo>
                  <a:lnTo>
                    <a:pt x="533686" y="2254949"/>
                  </a:lnTo>
                  <a:lnTo>
                    <a:pt x="534257" y="2248281"/>
                  </a:lnTo>
                  <a:lnTo>
                    <a:pt x="546354" y="2239232"/>
                  </a:lnTo>
                  <a:lnTo>
                    <a:pt x="547211" y="2234946"/>
                  </a:lnTo>
                  <a:lnTo>
                    <a:pt x="530066" y="2235613"/>
                  </a:lnTo>
                  <a:lnTo>
                    <a:pt x="523018" y="2243328"/>
                  </a:lnTo>
                  <a:lnTo>
                    <a:pt x="512445" y="2229993"/>
                  </a:lnTo>
                  <a:lnTo>
                    <a:pt x="498062" y="2235518"/>
                  </a:lnTo>
                  <a:lnTo>
                    <a:pt x="478822" y="2233232"/>
                  </a:lnTo>
                  <a:lnTo>
                    <a:pt x="462629" y="2237327"/>
                  </a:lnTo>
                  <a:lnTo>
                    <a:pt x="451866" y="2228183"/>
                  </a:lnTo>
                  <a:lnTo>
                    <a:pt x="436721" y="2228469"/>
                  </a:lnTo>
                  <a:lnTo>
                    <a:pt x="421100" y="2217992"/>
                  </a:lnTo>
                  <a:lnTo>
                    <a:pt x="408718" y="2216944"/>
                  </a:lnTo>
                  <a:lnTo>
                    <a:pt x="396526" y="2207419"/>
                  </a:lnTo>
                  <a:lnTo>
                    <a:pt x="384524" y="2207038"/>
                  </a:lnTo>
                  <a:lnTo>
                    <a:pt x="374142" y="2194655"/>
                  </a:lnTo>
                  <a:lnTo>
                    <a:pt x="365665" y="2190655"/>
                  </a:lnTo>
                  <a:lnTo>
                    <a:pt x="362236" y="2171033"/>
                  </a:lnTo>
                  <a:lnTo>
                    <a:pt x="341281" y="2177891"/>
                  </a:lnTo>
                  <a:lnTo>
                    <a:pt x="335947" y="2183511"/>
                  </a:lnTo>
                  <a:lnTo>
                    <a:pt x="320612" y="2180939"/>
                  </a:lnTo>
                  <a:lnTo>
                    <a:pt x="314992" y="2183511"/>
                  </a:lnTo>
                  <a:lnTo>
                    <a:pt x="313468" y="2169509"/>
                  </a:lnTo>
                  <a:lnTo>
                    <a:pt x="304991" y="2156746"/>
                  </a:lnTo>
                  <a:lnTo>
                    <a:pt x="294132" y="2156174"/>
                  </a:lnTo>
                  <a:lnTo>
                    <a:pt x="287465" y="2148554"/>
                  </a:lnTo>
                  <a:lnTo>
                    <a:pt x="286322" y="2139029"/>
                  </a:lnTo>
                  <a:lnTo>
                    <a:pt x="296228" y="2134172"/>
                  </a:lnTo>
                  <a:lnTo>
                    <a:pt x="294704" y="2126076"/>
                  </a:lnTo>
                  <a:lnTo>
                    <a:pt x="300609" y="2125123"/>
                  </a:lnTo>
                  <a:lnTo>
                    <a:pt x="292513" y="2115312"/>
                  </a:lnTo>
                  <a:lnTo>
                    <a:pt x="292322" y="2107121"/>
                  </a:lnTo>
                  <a:lnTo>
                    <a:pt x="297275" y="2099786"/>
                  </a:lnTo>
                  <a:lnTo>
                    <a:pt x="294989" y="2091500"/>
                  </a:lnTo>
                  <a:lnTo>
                    <a:pt x="285845" y="2077212"/>
                  </a:lnTo>
                  <a:lnTo>
                    <a:pt x="284131" y="2066544"/>
                  </a:lnTo>
                  <a:lnTo>
                    <a:pt x="276130" y="2058353"/>
                  </a:lnTo>
                  <a:lnTo>
                    <a:pt x="252127" y="2044446"/>
                  </a:lnTo>
                  <a:lnTo>
                    <a:pt x="239363" y="2044732"/>
                  </a:lnTo>
                  <a:lnTo>
                    <a:pt x="237458" y="2051304"/>
                  </a:lnTo>
                  <a:lnTo>
                    <a:pt x="228314" y="2051495"/>
                  </a:lnTo>
                  <a:lnTo>
                    <a:pt x="220409" y="2023205"/>
                  </a:lnTo>
                  <a:lnTo>
                    <a:pt x="221933" y="2018347"/>
                  </a:lnTo>
                  <a:lnTo>
                    <a:pt x="202121" y="2016157"/>
                  </a:lnTo>
                  <a:lnTo>
                    <a:pt x="191262" y="2006822"/>
                  </a:lnTo>
                  <a:lnTo>
                    <a:pt x="176594" y="2008061"/>
                  </a:lnTo>
                  <a:lnTo>
                    <a:pt x="164211" y="2019586"/>
                  </a:lnTo>
                  <a:lnTo>
                    <a:pt x="155639" y="2011585"/>
                  </a:lnTo>
                  <a:lnTo>
                    <a:pt x="153353" y="2000441"/>
                  </a:lnTo>
                  <a:lnTo>
                    <a:pt x="142494" y="2006441"/>
                  </a:lnTo>
                  <a:lnTo>
                    <a:pt x="135446" y="1995487"/>
                  </a:lnTo>
                  <a:lnTo>
                    <a:pt x="130778" y="1995678"/>
                  </a:lnTo>
                  <a:lnTo>
                    <a:pt x="121730" y="2004632"/>
                  </a:lnTo>
                  <a:lnTo>
                    <a:pt x="105347" y="1992344"/>
                  </a:lnTo>
                  <a:lnTo>
                    <a:pt x="112014" y="1984343"/>
                  </a:lnTo>
                  <a:lnTo>
                    <a:pt x="109728" y="1980343"/>
                  </a:lnTo>
                  <a:lnTo>
                    <a:pt x="112109" y="1973389"/>
                  </a:lnTo>
                  <a:lnTo>
                    <a:pt x="132779" y="1974723"/>
                  </a:lnTo>
                  <a:lnTo>
                    <a:pt x="142589" y="1968341"/>
                  </a:lnTo>
                  <a:lnTo>
                    <a:pt x="150209" y="1977676"/>
                  </a:lnTo>
                  <a:lnTo>
                    <a:pt x="160401" y="1976533"/>
                  </a:lnTo>
                  <a:lnTo>
                    <a:pt x="165735" y="1966246"/>
                  </a:lnTo>
                  <a:lnTo>
                    <a:pt x="187547" y="1961579"/>
                  </a:lnTo>
                  <a:lnTo>
                    <a:pt x="185738" y="1953292"/>
                  </a:lnTo>
                  <a:lnTo>
                    <a:pt x="190024" y="1944910"/>
                  </a:lnTo>
                  <a:lnTo>
                    <a:pt x="180213" y="1930337"/>
                  </a:lnTo>
                  <a:lnTo>
                    <a:pt x="175070" y="1926908"/>
                  </a:lnTo>
                  <a:lnTo>
                    <a:pt x="173546" y="1931765"/>
                  </a:lnTo>
                  <a:lnTo>
                    <a:pt x="164878" y="1925955"/>
                  </a:lnTo>
                  <a:lnTo>
                    <a:pt x="161163" y="1910620"/>
                  </a:lnTo>
                  <a:lnTo>
                    <a:pt x="173165" y="1894046"/>
                  </a:lnTo>
                  <a:lnTo>
                    <a:pt x="162497" y="1883569"/>
                  </a:lnTo>
                  <a:lnTo>
                    <a:pt x="165164" y="1876806"/>
                  </a:lnTo>
                  <a:lnTo>
                    <a:pt x="163259" y="1857280"/>
                  </a:lnTo>
                  <a:lnTo>
                    <a:pt x="156782" y="1854041"/>
                  </a:lnTo>
                  <a:lnTo>
                    <a:pt x="147828" y="1830419"/>
                  </a:lnTo>
                  <a:lnTo>
                    <a:pt x="149733" y="1824323"/>
                  </a:lnTo>
                  <a:lnTo>
                    <a:pt x="146971" y="1806130"/>
                  </a:lnTo>
                  <a:lnTo>
                    <a:pt x="157067" y="1799463"/>
                  </a:lnTo>
                  <a:lnTo>
                    <a:pt x="156972" y="1781746"/>
                  </a:lnTo>
                  <a:lnTo>
                    <a:pt x="151924" y="1784795"/>
                  </a:lnTo>
                  <a:lnTo>
                    <a:pt x="147161" y="1778413"/>
                  </a:lnTo>
                  <a:lnTo>
                    <a:pt x="139732" y="1778984"/>
                  </a:lnTo>
                  <a:lnTo>
                    <a:pt x="129159" y="1769650"/>
                  </a:lnTo>
                  <a:lnTo>
                    <a:pt x="97250" y="1758601"/>
                  </a:lnTo>
                  <a:lnTo>
                    <a:pt x="68199" y="1757077"/>
                  </a:lnTo>
                  <a:lnTo>
                    <a:pt x="61627" y="1777651"/>
                  </a:lnTo>
                  <a:lnTo>
                    <a:pt x="44101" y="1776889"/>
                  </a:lnTo>
                  <a:lnTo>
                    <a:pt x="40196" y="1771174"/>
                  </a:lnTo>
                  <a:lnTo>
                    <a:pt x="26861" y="1765173"/>
                  </a:lnTo>
                  <a:lnTo>
                    <a:pt x="29432" y="1759649"/>
                  </a:lnTo>
                  <a:lnTo>
                    <a:pt x="24003" y="1748409"/>
                  </a:lnTo>
                  <a:lnTo>
                    <a:pt x="21622" y="1731074"/>
                  </a:lnTo>
                  <a:lnTo>
                    <a:pt x="17336" y="1726025"/>
                  </a:lnTo>
                  <a:lnTo>
                    <a:pt x="22765" y="1715834"/>
                  </a:lnTo>
                  <a:lnTo>
                    <a:pt x="33433" y="1714500"/>
                  </a:lnTo>
                  <a:lnTo>
                    <a:pt x="34576" y="1709071"/>
                  </a:lnTo>
                  <a:lnTo>
                    <a:pt x="31528" y="1700403"/>
                  </a:lnTo>
                  <a:lnTo>
                    <a:pt x="22479" y="1700879"/>
                  </a:lnTo>
                  <a:lnTo>
                    <a:pt x="14954" y="1679543"/>
                  </a:lnTo>
                  <a:lnTo>
                    <a:pt x="7049" y="1668780"/>
                  </a:lnTo>
                  <a:lnTo>
                    <a:pt x="857" y="1668399"/>
                  </a:lnTo>
                  <a:lnTo>
                    <a:pt x="0" y="1665446"/>
                  </a:lnTo>
                  <a:lnTo>
                    <a:pt x="13240" y="1649825"/>
                  </a:lnTo>
                  <a:lnTo>
                    <a:pt x="12097" y="1633537"/>
                  </a:lnTo>
                  <a:lnTo>
                    <a:pt x="34290" y="1633728"/>
                  </a:lnTo>
                  <a:lnTo>
                    <a:pt x="45720" y="1613535"/>
                  </a:lnTo>
                  <a:lnTo>
                    <a:pt x="42386" y="1592866"/>
                  </a:lnTo>
                  <a:lnTo>
                    <a:pt x="32957" y="1585912"/>
                  </a:lnTo>
                  <a:lnTo>
                    <a:pt x="36576" y="1575435"/>
                  </a:lnTo>
                  <a:lnTo>
                    <a:pt x="43434" y="1570291"/>
                  </a:lnTo>
                  <a:lnTo>
                    <a:pt x="42672" y="1563243"/>
                  </a:lnTo>
                  <a:lnTo>
                    <a:pt x="50959" y="1550194"/>
                  </a:lnTo>
                  <a:lnTo>
                    <a:pt x="46577" y="1546574"/>
                  </a:lnTo>
                  <a:lnTo>
                    <a:pt x="57912" y="1536287"/>
                  </a:lnTo>
                  <a:lnTo>
                    <a:pt x="66485" y="1537907"/>
                  </a:lnTo>
                  <a:lnTo>
                    <a:pt x="68104" y="1534192"/>
                  </a:lnTo>
                  <a:lnTo>
                    <a:pt x="80772" y="1530763"/>
                  </a:lnTo>
                  <a:lnTo>
                    <a:pt x="94202" y="1537049"/>
                  </a:lnTo>
                  <a:lnTo>
                    <a:pt x="116205" y="1518190"/>
                  </a:lnTo>
                  <a:lnTo>
                    <a:pt x="123730" y="1507141"/>
                  </a:lnTo>
                  <a:lnTo>
                    <a:pt x="135636" y="1508474"/>
                  </a:lnTo>
                  <a:lnTo>
                    <a:pt x="137922" y="1495901"/>
                  </a:lnTo>
                  <a:lnTo>
                    <a:pt x="149733" y="1495139"/>
                  </a:lnTo>
                  <a:lnTo>
                    <a:pt x="156496" y="1500378"/>
                  </a:lnTo>
                  <a:lnTo>
                    <a:pt x="161449" y="1497235"/>
                  </a:lnTo>
                  <a:lnTo>
                    <a:pt x="148209" y="1480090"/>
                  </a:lnTo>
                  <a:lnTo>
                    <a:pt x="152114" y="1476947"/>
                  </a:lnTo>
                  <a:lnTo>
                    <a:pt x="152876" y="1467707"/>
                  </a:lnTo>
                  <a:lnTo>
                    <a:pt x="172117" y="1479423"/>
                  </a:lnTo>
                  <a:lnTo>
                    <a:pt x="199930" y="1480852"/>
                  </a:lnTo>
                  <a:lnTo>
                    <a:pt x="223933" y="1462278"/>
                  </a:lnTo>
                  <a:lnTo>
                    <a:pt x="228981" y="1454468"/>
                  </a:lnTo>
                  <a:lnTo>
                    <a:pt x="244983" y="1446562"/>
                  </a:lnTo>
                  <a:lnTo>
                    <a:pt x="250698" y="1470565"/>
                  </a:lnTo>
                  <a:lnTo>
                    <a:pt x="260414" y="1475041"/>
                  </a:lnTo>
                  <a:lnTo>
                    <a:pt x="259652" y="1481519"/>
                  </a:lnTo>
                  <a:lnTo>
                    <a:pt x="250984" y="1489996"/>
                  </a:lnTo>
                  <a:lnTo>
                    <a:pt x="256604" y="1497521"/>
                  </a:lnTo>
                  <a:lnTo>
                    <a:pt x="257842" y="1506665"/>
                  </a:lnTo>
                  <a:lnTo>
                    <a:pt x="267367" y="1503236"/>
                  </a:lnTo>
                  <a:lnTo>
                    <a:pt x="272891" y="1496854"/>
                  </a:lnTo>
                  <a:lnTo>
                    <a:pt x="274415" y="1501426"/>
                  </a:lnTo>
                  <a:lnTo>
                    <a:pt x="284131" y="1505331"/>
                  </a:lnTo>
                  <a:lnTo>
                    <a:pt x="289941" y="1491044"/>
                  </a:lnTo>
                  <a:lnTo>
                    <a:pt x="304895" y="1486186"/>
                  </a:lnTo>
                  <a:lnTo>
                    <a:pt x="316516" y="1490091"/>
                  </a:lnTo>
                  <a:lnTo>
                    <a:pt x="329184" y="1477709"/>
                  </a:lnTo>
                  <a:lnTo>
                    <a:pt x="333851" y="1493711"/>
                  </a:lnTo>
                  <a:lnTo>
                    <a:pt x="348425" y="1486091"/>
                  </a:lnTo>
                  <a:lnTo>
                    <a:pt x="356711" y="1477518"/>
                  </a:lnTo>
                  <a:lnTo>
                    <a:pt x="358712" y="1466088"/>
                  </a:lnTo>
                  <a:lnTo>
                    <a:pt x="371761" y="1451039"/>
                  </a:lnTo>
                  <a:lnTo>
                    <a:pt x="370237" y="1430941"/>
                  </a:lnTo>
                  <a:lnTo>
                    <a:pt x="388715" y="1416082"/>
                  </a:lnTo>
                  <a:lnTo>
                    <a:pt x="388525" y="1398746"/>
                  </a:lnTo>
                  <a:lnTo>
                    <a:pt x="397955" y="1389126"/>
                  </a:lnTo>
                  <a:lnTo>
                    <a:pt x="419957" y="1383030"/>
                  </a:lnTo>
                  <a:lnTo>
                    <a:pt x="432721" y="1389888"/>
                  </a:lnTo>
                  <a:lnTo>
                    <a:pt x="441960" y="1388078"/>
                  </a:lnTo>
                  <a:lnTo>
                    <a:pt x="447294" y="1391317"/>
                  </a:lnTo>
                  <a:lnTo>
                    <a:pt x="457581" y="1387316"/>
                  </a:lnTo>
                  <a:lnTo>
                    <a:pt x="480441" y="1393603"/>
                  </a:lnTo>
                  <a:lnTo>
                    <a:pt x="489585" y="1390460"/>
                  </a:lnTo>
                  <a:lnTo>
                    <a:pt x="494157" y="1392746"/>
                  </a:lnTo>
                  <a:lnTo>
                    <a:pt x="519875" y="1380839"/>
                  </a:lnTo>
                  <a:lnTo>
                    <a:pt x="532638" y="1380173"/>
                  </a:lnTo>
                  <a:lnTo>
                    <a:pt x="541782" y="1387316"/>
                  </a:lnTo>
                  <a:lnTo>
                    <a:pt x="548831" y="1381411"/>
                  </a:lnTo>
                  <a:lnTo>
                    <a:pt x="557498" y="1379887"/>
                  </a:lnTo>
                  <a:lnTo>
                    <a:pt x="567404" y="1358551"/>
                  </a:lnTo>
                  <a:lnTo>
                    <a:pt x="581025" y="1349312"/>
                  </a:lnTo>
                  <a:lnTo>
                    <a:pt x="583883" y="1342263"/>
                  </a:lnTo>
                  <a:lnTo>
                    <a:pt x="580454" y="1335881"/>
                  </a:lnTo>
                  <a:lnTo>
                    <a:pt x="581882" y="1327118"/>
                  </a:lnTo>
                  <a:lnTo>
                    <a:pt x="591979" y="1325404"/>
                  </a:lnTo>
                  <a:lnTo>
                    <a:pt x="604076" y="1317689"/>
                  </a:lnTo>
                  <a:lnTo>
                    <a:pt x="611696" y="1317593"/>
                  </a:lnTo>
                  <a:lnTo>
                    <a:pt x="619887" y="1304639"/>
                  </a:lnTo>
                  <a:lnTo>
                    <a:pt x="635318" y="1300639"/>
                  </a:lnTo>
                  <a:lnTo>
                    <a:pt x="647414" y="1289399"/>
                  </a:lnTo>
                  <a:lnTo>
                    <a:pt x="656273" y="1287494"/>
                  </a:lnTo>
                  <a:lnTo>
                    <a:pt x="672751" y="1276160"/>
                  </a:lnTo>
                  <a:lnTo>
                    <a:pt x="681228" y="1275207"/>
                  </a:lnTo>
                  <a:lnTo>
                    <a:pt x="686753" y="1267206"/>
                  </a:lnTo>
                  <a:lnTo>
                    <a:pt x="698659" y="1264253"/>
                  </a:lnTo>
                  <a:lnTo>
                    <a:pt x="704564" y="1257967"/>
                  </a:lnTo>
                  <a:lnTo>
                    <a:pt x="712470" y="1257586"/>
                  </a:lnTo>
                  <a:lnTo>
                    <a:pt x="714470" y="1261110"/>
                  </a:lnTo>
                  <a:lnTo>
                    <a:pt x="710470" y="1265587"/>
                  </a:lnTo>
                  <a:lnTo>
                    <a:pt x="713327" y="1267778"/>
                  </a:lnTo>
                  <a:lnTo>
                    <a:pt x="735711" y="1266254"/>
                  </a:lnTo>
                  <a:lnTo>
                    <a:pt x="746760" y="1254633"/>
                  </a:lnTo>
                  <a:lnTo>
                    <a:pt x="756666" y="1229582"/>
                  </a:lnTo>
                  <a:lnTo>
                    <a:pt x="761143" y="1226249"/>
                  </a:lnTo>
                  <a:lnTo>
                    <a:pt x="779145" y="1224058"/>
                  </a:lnTo>
                  <a:lnTo>
                    <a:pt x="790575" y="1226820"/>
                  </a:lnTo>
                  <a:lnTo>
                    <a:pt x="809339" y="1222724"/>
                  </a:lnTo>
                  <a:lnTo>
                    <a:pt x="805434" y="1217295"/>
                  </a:lnTo>
                  <a:lnTo>
                    <a:pt x="807911" y="1210723"/>
                  </a:lnTo>
                  <a:lnTo>
                    <a:pt x="804958" y="1196721"/>
                  </a:lnTo>
                  <a:lnTo>
                    <a:pt x="808863" y="1194435"/>
                  </a:lnTo>
                  <a:lnTo>
                    <a:pt x="810006" y="1188434"/>
                  </a:lnTo>
                  <a:lnTo>
                    <a:pt x="800481" y="1163098"/>
                  </a:lnTo>
                  <a:lnTo>
                    <a:pt x="801434" y="1154049"/>
                  </a:lnTo>
                  <a:lnTo>
                    <a:pt x="808768" y="1148810"/>
                  </a:lnTo>
                  <a:lnTo>
                    <a:pt x="798386" y="1140047"/>
                  </a:lnTo>
                  <a:lnTo>
                    <a:pt x="796004" y="1125379"/>
                  </a:lnTo>
                  <a:lnTo>
                    <a:pt x="801719" y="1118045"/>
                  </a:lnTo>
                  <a:lnTo>
                    <a:pt x="806482" y="1097852"/>
                  </a:lnTo>
                  <a:lnTo>
                    <a:pt x="823246" y="1098042"/>
                  </a:lnTo>
                  <a:lnTo>
                    <a:pt x="846487" y="1086803"/>
                  </a:lnTo>
                  <a:lnTo>
                    <a:pt x="843820" y="1082231"/>
                  </a:lnTo>
                  <a:lnTo>
                    <a:pt x="833438" y="1079468"/>
                  </a:lnTo>
                  <a:lnTo>
                    <a:pt x="824008" y="1072039"/>
                  </a:lnTo>
                  <a:lnTo>
                    <a:pt x="822865" y="1062037"/>
                  </a:lnTo>
                  <a:lnTo>
                    <a:pt x="835819" y="1057180"/>
                  </a:lnTo>
                  <a:lnTo>
                    <a:pt x="846773" y="1048131"/>
                  </a:lnTo>
                  <a:lnTo>
                    <a:pt x="868871" y="1045274"/>
                  </a:lnTo>
                  <a:lnTo>
                    <a:pt x="871633" y="1040225"/>
                  </a:lnTo>
                  <a:lnTo>
                    <a:pt x="866680" y="1021556"/>
                  </a:lnTo>
                  <a:lnTo>
                    <a:pt x="856583" y="1021270"/>
                  </a:lnTo>
                  <a:lnTo>
                    <a:pt x="854869" y="1018318"/>
                  </a:lnTo>
                  <a:lnTo>
                    <a:pt x="865156" y="994220"/>
                  </a:lnTo>
                  <a:lnTo>
                    <a:pt x="837914" y="932021"/>
                  </a:lnTo>
                  <a:lnTo>
                    <a:pt x="824960" y="879348"/>
                  </a:lnTo>
                  <a:lnTo>
                    <a:pt x="816674" y="823817"/>
                  </a:lnTo>
                  <a:lnTo>
                    <a:pt x="824008" y="802291"/>
                  </a:lnTo>
                  <a:lnTo>
                    <a:pt x="818864" y="794385"/>
                  </a:lnTo>
                  <a:lnTo>
                    <a:pt x="834009" y="785908"/>
                  </a:lnTo>
                  <a:lnTo>
                    <a:pt x="833438" y="781431"/>
                  </a:lnTo>
                  <a:lnTo>
                    <a:pt x="819245" y="772287"/>
                  </a:lnTo>
                  <a:lnTo>
                    <a:pt x="816388" y="766667"/>
                  </a:lnTo>
                  <a:lnTo>
                    <a:pt x="810197" y="767620"/>
                  </a:lnTo>
                  <a:lnTo>
                    <a:pt x="809054" y="763334"/>
                  </a:lnTo>
                  <a:lnTo>
                    <a:pt x="779050" y="769906"/>
                  </a:lnTo>
                  <a:lnTo>
                    <a:pt x="774097" y="767239"/>
                  </a:lnTo>
                  <a:lnTo>
                    <a:pt x="770573" y="756761"/>
                  </a:lnTo>
                  <a:lnTo>
                    <a:pt x="763429" y="753618"/>
                  </a:lnTo>
                  <a:lnTo>
                    <a:pt x="757523" y="755999"/>
                  </a:lnTo>
                  <a:lnTo>
                    <a:pt x="756761" y="753237"/>
                  </a:lnTo>
                  <a:lnTo>
                    <a:pt x="781717" y="733901"/>
                  </a:lnTo>
                  <a:lnTo>
                    <a:pt x="785336" y="734473"/>
                  </a:lnTo>
                  <a:lnTo>
                    <a:pt x="785241" y="727805"/>
                  </a:lnTo>
                  <a:lnTo>
                    <a:pt x="801624" y="730949"/>
                  </a:lnTo>
                  <a:lnTo>
                    <a:pt x="812387" y="724853"/>
                  </a:lnTo>
                  <a:lnTo>
                    <a:pt x="821246" y="728662"/>
                  </a:lnTo>
                  <a:lnTo>
                    <a:pt x="831914" y="716185"/>
                  </a:lnTo>
                  <a:lnTo>
                    <a:pt x="848297" y="717518"/>
                  </a:lnTo>
                  <a:lnTo>
                    <a:pt x="859155" y="712946"/>
                  </a:lnTo>
                  <a:lnTo>
                    <a:pt x="863060" y="706660"/>
                  </a:lnTo>
                  <a:lnTo>
                    <a:pt x="882587" y="714089"/>
                  </a:lnTo>
                  <a:lnTo>
                    <a:pt x="889921" y="707803"/>
                  </a:lnTo>
                  <a:lnTo>
                    <a:pt x="904780" y="706565"/>
                  </a:lnTo>
                  <a:lnTo>
                    <a:pt x="908399" y="698945"/>
                  </a:lnTo>
                  <a:lnTo>
                    <a:pt x="915543" y="700373"/>
                  </a:lnTo>
                  <a:lnTo>
                    <a:pt x="917258" y="697135"/>
                  </a:lnTo>
                  <a:lnTo>
                    <a:pt x="934688" y="690753"/>
                  </a:lnTo>
                  <a:lnTo>
                    <a:pt x="939737" y="692753"/>
                  </a:lnTo>
                  <a:lnTo>
                    <a:pt x="945547" y="687229"/>
                  </a:lnTo>
                  <a:lnTo>
                    <a:pt x="948119" y="690372"/>
                  </a:lnTo>
                  <a:lnTo>
                    <a:pt x="954119" y="689420"/>
                  </a:lnTo>
                  <a:lnTo>
                    <a:pt x="971074" y="675989"/>
                  </a:lnTo>
                  <a:lnTo>
                    <a:pt x="978694" y="673799"/>
                  </a:lnTo>
                  <a:lnTo>
                    <a:pt x="990600" y="683990"/>
                  </a:lnTo>
                  <a:lnTo>
                    <a:pt x="994220" y="701421"/>
                  </a:lnTo>
                  <a:lnTo>
                    <a:pt x="1003745" y="700659"/>
                  </a:lnTo>
                  <a:lnTo>
                    <a:pt x="1010603" y="709612"/>
                  </a:lnTo>
                  <a:lnTo>
                    <a:pt x="1046512" y="696087"/>
                  </a:lnTo>
                  <a:lnTo>
                    <a:pt x="1052989" y="697706"/>
                  </a:lnTo>
                  <a:lnTo>
                    <a:pt x="1074611" y="715709"/>
                  </a:lnTo>
                  <a:lnTo>
                    <a:pt x="1087374" y="696849"/>
                  </a:lnTo>
                  <a:lnTo>
                    <a:pt x="1092041" y="675037"/>
                  </a:lnTo>
                  <a:lnTo>
                    <a:pt x="1088708" y="662749"/>
                  </a:lnTo>
                  <a:lnTo>
                    <a:pt x="1066229" y="655891"/>
                  </a:lnTo>
                  <a:lnTo>
                    <a:pt x="1051179" y="645509"/>
                  </a:lnTo>
                  <a:lnTo>
                    <a:pt x="1048798" y="638937"/>
                  </a:lnTo>
                  <a:lnTo>
                    <a:pt x="1053179" y="621602"/>
                  </a:lnTo>
                  <a:lnTo>
                    <a:pt x="1076801" y="567976"/>
                  </a:lnTo>
                  <a:lnTo>
                    <a:pt x="1079754" y="533210"/>
                  </a:lnTo>
                  <a:lnTo>
                    <a:pt x="1104995" y="475202"/>
                  </a:lnTo>
                  <a:lnTo>
                    <a:pt x="1113282" y="434721"/>
                  </a:lnTo>
                  <a:lnTo>
                    <a:pt x="1123188" y="412432"/>
                  </a:lnTo>
                  <a:lnTo>
                    <a:pt x="1128808" y="388525"/>
                  </a:lnTo>
                  <a:lnTo>
                    <a:pt x="1135666" y="380905"/>
                  </a:lnTo>
                  <a:lnTo>
                    <a:pt x="1140143" y="353378"/>
                  </a:lnTo>
                  <a:lnTo>
                    <a:pt x="1157478" y="351282"/>
                  </a:lnTo>
                  <a:lnTo>
                    <a:pt x="1165860" y="359378"/>
                  </a:lnTo>
                  <a:lnTo>
                    <a:pt x="1178719" y="360140"/>
                  </a:lnTo>
                  <a:lnTo>
                    <a:pt x="1185672" y="369189"/>
                  </a:lnTo>
                  <a:lnTo>
                    <a:pt x="1191578" y="367475"/>
                  </a:lnTo>
                  <a:lnTo>
                    <a:pt x="1206341" y="380524"/>
                  </a:lnTo>
                  <a:lnTo>
                    <a:pt x="1253966" y="391573"/>
                  </a:lnTo>
                  <a:lnTo>
                    <a:pt x="1261396" y="396811"/>
                  </a:lnTo>
                  <a:lnTo>
                    <a:pt x="1282637" y="390811"/>
                  </a:lnTo>
                  <a:lnTo>
                    <a:pt x="1308449" y="388906"/>
                  </a:lnTo>
                  <a:lnTo>
                    <a:pt x="1317784" y="394621"/>
                  </a:lnTo>
                  <a:lnTo>
                    <a:pt x="1339405" y="389953"/>
                  </a:lnTo>
                  <a:lnTo>
                    <a:pt x="1351407" y="406908"/>
                  </a:lnTo>
                  <a:lnTo>
                    <a:pt x="1340453" y="418910"/>
                  </a:lnTo>
                  <a:lnTo>
                    <a:pt x="1353788" y="421195"/>
                  </a:lnTo>
                  <a:lnTo>
                    <a:pt x="1372648" y="413290"/>
                  </a:lnTo>
                  <a:lnTo>
                    <a:pt x="1374267" y="405765"/>
                  </a:lnTo>
                  <a:lnTo>
                    <a:pt x="1385602" y="402527"/>
                  </a:lnTo>
                  <a:lnTo>
                    <a:pt x="1400080" y="389573"/>
                  </a:lnTo>
                  <a:lnTo>
                    <a:pt x="1403985" y="381286"/>
                  </a:lnTo>
                  <a:lnTo>
                    <a:pt x="1440942" y="380333"/>
                  </a:lnTo>
                  <a:lnTo>
                    <a:pt x="1446562" y="357188"/>
                  </a:lnTo>
                  <a:lnTo>
                    <a:pt x="1461040" y="350044"/>
                  </a:lnTo>
                  <a:lnTo>
                    <a:pt x="1462278" y="324421"/>
                  </a:lnTo>
                  <a:lnTo>
                    <a:pt x="1449800" y="298894"/>
                  </a:lnTo>
                  <a:lnTo>
                    <a:pt x="1451896" y="283273"/>
                  </a:lnTo>
                  <a:lnTo>
                    <a:pt x="1442371" y="224028"/>
                  </a:lnTo>
                  <a:lnTo>
                    <a:pt x="1450848" y="198215"/>
                  </a:lnTo>
                  <a:lnTo>
                    <a:pt x="1450658" y="184975"/>
                  </a:lnTo>
                  <a:lnTo>
                    <a:pt x="1465707" y="146399"/>
                  </a:lnTo>
                  <a:lnTo>
                    <a:pt x="1479518" y="136112"/>
                  </a:lnTo>
                  <a:lnTo>
                    <a:pt x="1499330" y="132207"/>
                  </a:lnTo>
                  <a:lnTo>
                    <a:pt x="1523333" y="134684"/>
                  </a:lnTo>
                  <a:lnTo>
                    <a:pt x="1535811" y="122873"/>
                  </a:lnTo>
                  <a:lnTo>
                    <a:pt x="1544384" y="121253"/>
                  </a:lnTo>
                  <a:lnTo>
                    <a:pt x="1549718" y="124015"/>
                  </a:lnTo>
                  <a:lnTo>
                    <a:pt x="1568387" y="115252"/>
                  </a:lnTo>
                  <a:lnTo>
                    <a:pt x="1573816" y="100394"/>
                  </a:lnTo>
                  <a:lnTo>
                    <a:pt x="1580007" y="97822"/>
                  </a:lnTo>
                  <a:lnTo>
                    <a:pt x="1589342" y="84011"/>
                  </a:lnTo>
                  <a:lnTo>
                    <a:pt x="1587437" y="72009"/>
                  </a:lnTo>
                  <a:lnTo>
                    <a:pt x="1595247" y="60769"/>
                  </a:lnTo>
                  <a:lnTo>
                    <a:pt x="1585817" y="47625"/>
                  </a:lnTo>
                  <a:lnTo>
                    <a:pt x="1584579" y="33719"/>
                  </a:lnTo>
                  <a:lnTo>
                    <a:pt x="1597343" y="22765"/>
                  </a:lnTo>
                  <a:lnTo>
                    <a:pt x="1601629" y="11430"/>
                  </a:lnTo>
                  <a:lnTo>
                    <a:pt x="1614107" y="13621"/>
                  </a:lnTo>
                  <a:lnTo>
                    <a:pt x="1634109" y="4381"/>
                  </a:lnTo>
                  <a:lnTo>
                    <a:pt x="1644587" y="11049"/>
                  </a:lnTo>
                  <a:lnTo>
                    <a:pt x="1668209" y="16764"/>
                  </a:lnTo>
                  <a:lnTo>
                    <a:pt x="1678781" y="12668"/>
                  </a:lnTo>
                  <a:lnTo>
                    <a:pt x="1679543" y="6096"/>
                  </a:lnTo>
                  <a:lnTo>
                    <a:pt x="1686401" y="8763"/>
                  </a:lnTo>
                  <a:lnTo>
                    <a:pt x="1702403" y="952"/>
                  </a:lnTo>
                  <a:close/>
                </a:path>
              </a:pathLst>
            </a:custGeom>
            <a:solidFill>
              <a:srgbClr val="557F8D"/>
            </a:solidFill>
            <a:ln w="3175" cap="flat">
              <a:solidFill>
                <a:schemeClr val="bg1">
                  <a:lumMod val="50000"/>
                </a:schemeClr>
              </a:solid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4AA5F45-8E89-7DB1-F337-B9E526EAA9E2}"/>
                </a:ext>
              </a:extLst>
            </p:cNvPr>
            <p:cNvSpPr/>
            <p:nvPr/>
          </p:nvSpPr>
          <p:spPr>
            <a:xfrm>
              <a:off x="4298727" y="3979449"/>
              <a:ext cx="2492311" cy="1301210"/>
            </a:xfrm>
            <a:custGeom>
              <a:avLst/>
              <a:gdLst>
                <a:gd name="connsiteX0" fmla="*/ 62865 w 2492311"/>
                <a:gd name="connsiteY0" fmla="*/ 310515 h 1301210"/>
                <a:gd name="connsiteX1" fmla="*/ 66389 w 2492311"/>
                <a:gd name="connsiteY1" fmla="*/ 308134 h 1301210"/>
                <a:gd name="connsiteX2" fmla="*/ 76105 w 2492311"/>
                <a:gd name="connsiteY2" fmla="*/ 315658 h 1301210"/>
                <a:gd name="connsiteX3" fmla="*/ 80962 w 2492311"/>
                <a:gd name="connsiteY3" fmla="*/ 304229 h 1301210"/>
                <a:gd name="connsiteX4" fmla="*/ 89821 w 2492311"/>
                <a:gd name="connsiteY4" fmla="*/ 300038 h 1301210"/>
                <a:gd name="connsiteX5" fmla="*/ 98965 w 2492311"/>
                <a:gd name="connsiteY5" fmla="*/ 304133 h 1301210"/>
                <a:gd name="connsiteX6" fmla="*/ 106299 w 2492311"/>
                <a:gd name="connsiteY6" fmla="*/ 300418 h 1301210"/>
                <a:gd name="connsiteX7" fmla="*/ 133255 w 2492311"/>
                <a:gd name="connsiteY7" fmla="*/ 299275 h 1301210"/>
                <a:gd name="connsiteX8" fmla="*/ 136970 w 2492311"/>
                <a:gd name="connsiteY8" fmla="*/ 295084 h 1301210"/>
                <a:gd name="connsiteX9" fmla="*/ 149162 w 2492311"/>
                <a:gd name="connsiteY9" fmla="*/ 299371 h 1301210"/>
                <a:gd name="connsiteX10" fmla="*/ 156781 w 2492311"/>
                <a:gd name="connsiteY10" fmla="*/ 294513 h 1301210"/>
                <a:gd name="connsiteX11" fmla="*/ 167830 w 2492311"/>
                <a:gd name="connsiteY11" fmla="*/ 294704 h 1301210"/>
                <a:gd name="connsiteX12" fmla="*/ 174974 w 2492311"/>
                <a:gd name="connsiteY12" fmla="*/ 287560 h 1301210"/>
                <a:gd name="connsiteX13" fmla="*/ 172879 w 2492311"/>
                <a:gd name="connsiteY13" fmla="*/ 283273 h 1301210"/>
                <a:gd name="connsiteX14" fmla="*/ 178118 w 2492311"/>
                <a:gd name="connsiteY14" fmla="*/ 273082 h 1301210"/>
                <a:gd name="connsiteX15" fmla="*/ 175260 w 2492311"/>
                <a:gd name="connsiteY15" fmla="*/ 267653 h 1301210"/>
                <a:gd name="connsiteX16" fmla="*/ 182213 w 2492311"/>
                <a:gd name="connsiteY16" fmla="*/ 262699 h 1301210"/>
                <a:gd name="connsiteX17" fmla="*/ 175927 w 2492311"/>
                <a:gd name="connsiteY17" fmla="*/ 255556 h 1301210"/>
                <a:gd name="connsiteX18" fmla="*/ 178118 w 2492311"/>
                <a:gd name="connsiteY18" fmla="*/ 240697 h 1301210"/>
                <a:gd name="connsiteX19" fmla="*/ 190976 w 2492311"/>
                <a:gd name="connsiteY19" fmla="*/ 239173 h 1301210"/>
                <a:gd name="connsiteX20" fmla="*/ 198025 w 2492311"/>
                <a:gd name="connsiteY20" fmla="*/ 210217 h 1301210"/>
                <a:gd name="connsiteX21" fmla="*/ 209836 w 2492311"/>
                <a:gd name="connsiteY21" fmla="*/ 204502 h 1301210"/>
                <a:gd name="connsiteX22" fmla="*/ 219170 w 2492311"/>
                <a:gd name="connsiteY22" fmla="*/ 188500 h 1301210"/>
                <a:gd name="connsiteX23" fmla="*/ 224314 w 2492311"/>
                <a:gd name="connsiteY23" fmla="*/ 185261 h 1301210"/>
                <a:gd name="connsiteX24" fmla="*/ 227457 w 2492311"/>
                <a:gd name="connsiteY24" fmla="*/ 180022 h 1301210"/>
                <a:gd name="connsiteX25" fmla="*/ 224504 w 2492311"/>
                <a:gd name="connsiteY25" fmla="*/ 174784 h 1301210"/>
                <a:gd name="connsiteX26" fmla="*/ 227266 w 2492311"/>
                <a:gd name="connsiteY26" fmla="*/ 166116 h 1301210"/>
                <a:gd name="connsiteX27" fmla="*/ 235268 w 2492311"/>
                <a:gd name="connsiteY27" fmla="*/ 163354 h 1301210"/>
                <a:gd name="connsiteX28" fmla="*/ 247841 w 2492311"/>
                <a:gd name="connsiteY28" fmla="*/ 151447 h 1301210"/>
                <a:gd name="connsiteX29" fmla="*/ 256413 w 2492311"/>
                <a:gd name="connsiteY29" fmla="*/ 153067 h 1301210"/>
                <a:gd name="connsiteX30" fmla="*/ 259175 w 2492311"/>
                <a:gd name="connsiteY30" fmla="*/ 160972 h 1301210"/>
                <a:gd name="connsiteX31" fmla="*/ 263938 w 2492311"/>
                <a:gd name="connsiteY31" fmla="*/ 158782 h 1301210"/>
                <a:gd name="connsiteX32" fmla="*/ 270701 w 2492311"/>
                <a:gd name="connsiteY32" fmla="*/ 161068 h 1301210"/>
                <a:gd name="connsiteX33" fmla="*/ 274701 w 2492311"/>
                <a:gd name="connsiteY33" fmla="*/ 169164 h 1301210"/>
                <a:gd name="connsiteX34" fmla="*/ 278320 w 2492311"/>
                <a:gd name="connsiteY34" fmla="*/ 169735 h 1301210"/>
                <a:gd name="connsiteX35" fmla="*/ 293370 w 2492311"/>
                <a:gd name="connsiteY35" fmla="*/ 168212 h 1301210"/>
                <a:gd name="connsiteX36" fmla="*/ 315182 w 2492311"/>
                <a:gd name="connsiteY36" fmla="*/ 173641 h 1301210"/>
                <a:gd name="connsiteX37" fmla="*/ 318421 w 2492311"/>
                <a:gd name="connsiteY37" fmla="*/ 168402 h 1301210"/>
                <a:gd name="connsiteX38" fmla="*/ 315849 w 2492311"/>
                <a:gd name="connsiteY38" fmla="*/ 163068 h 1301210"/>
                <a:gd name="connsiteX39" fmla="*/ 323945 w 2492311"/>
                <a:gd name="connsiteY39" fmla="*/ 159163 h 1301210"/>
                <a:gd name="connsiteX40" fmla="*/ 329089 w 2492311"/>
                <a:gd name="connsiteY40" fmla="*/ 165354 h 1301210"/>
                <a:gd name="connsiteX41" fmla="*/ 335089 w 2492311"/>
                <a:gd name="connsiteY41" fmla="*/ 165354 h 1301210"/>
                <a:gd name="connsiteX42" fmla="*/ 338423 w 2492311"/>
                <a:gd name="connsiteY42" fmla="*/ 172117 h 1301210"/>
                <a:gd name="connsiteX43" fmla="*/ 350806 w 2492311"/>
                <a:gd name="connsiteY43" fmla="*/ 166688 h 1301210"/>
                <a:gd name="connsiteX44" fmla="*/ 358616 w 2492311"/>
                <a:gd name="connsiteY44" fmla="*/ 169450 h 1301210"/>
                <a:gd name="connsiteX45" fmla="*/ 364808 w 2492311"/>
                <a:gd name="connsiteY45" fmla="*/ 166402 h 1301210"/>
                <a:gd name="connsiteX46" fmla="*/ 378904 w 2492311"/>
                <a:gd name="connsiteY46" fmla="*/ 183166 h 1301210"/>
                <a:gd name="connsiteX47" fmla="*/ 393192 w 2492311"/>
                <a:gd name="connsiteY47" fmla="*/ 184595 h 1301210"/>
                <a:gd name="connsiteX48" fmla="*/ 400622 w 2492311"/>
                <a:gd name="connsiteY48" fmla="*/ 180404 h 1301210"/>
                <a:gd name="connsiteX49" fmla="*/ 415957 w 2492311"/>
                <a:gd name="connsiteY49" fmla="*/ 180784 h 1301210"/>
                <a:gd name="connsiteX50" fmla="*/ 425482 w 2492311"/>
                <a:gd name="connsiteY50" fmla="*/ 175831 h 1301210"/>
                <a:gd name="connsiteX51" fmla="*/ 423672 w 2492311"/>
                <a:gd name="connsiteY51" fmla="*/ 172021 h 1301210"/>
                <a:gd name="connsiteX52" fmla="*/ 434245 w 2492311"/>
                <a:gd name="connsiteY52" fmla="*/ 170879 h 1301210"/>
                <a:gd name="connsiteX53" fmla="*/ 438436 w 2492311"/>
                <a:gd name="connsiteY53" fmla="*/ 165735 h 1301210"/>
                <a:gd name="connsiteX54" fmla="*/ 438150 w 2492311"/>
                <a:gd name="connsiteY54" fmla="*/ 153067 h 1301210"/>
                <a:gd name="connsiteX55" fmla="*/ 470821 w 2492311"/>
                <a:gd name="connsiteY55" fmla="*/ 137636 h 1301210"/>
                <a:gd name="connsiteX56" fmla="*/ 474535 w 2492311"/>
                <a:gd name="connsiteY56" fmla="*/ 129159 h 1301210"/>
                <a:gd name="connsiteX57" fmla="*/ 472821 w 2492311"/>
                <a:gd name="connsiteY57" fmla="*/ 123254 h 1301210"/>
                <a:gd name="connsiteX58" fmla="*/ 479584 w 2492311"/>
                <a:gd name="connsiteY58" fmla="*/ 122587 h 1301210"/>
                <a:gd name="connsiteX59" fmla="*/ 482346 w 2492311"/>
                <a:gd name="connsiteY59" fmla="*/ 114967 h 1301210"/>
                <a:gd name="connsiteX60" fmla="*/ 487394 w 2492311"/>
                <a:gd name="connsiteY60" fmla="*/ 113347 h 1301210"/>
                <a:gd name="connsiteX61" fmla="*/ 508064 w 2492311"/>
                <a:gd name="connsiteY61" fmla="*/ 117157 h 1301210"/>
                <a:gd name="connsiteX62" fmla="*/ 520351 w 2492311"/>
                <a:gd name="connsiteY62" fmla="*/ 125254 h 1301210"/>
                <a:gd name="connsiteX63" fmla="*/ 528161 w 2492311"/>
                <a:gd name="connsiteY63" fmla="*/ 117824 h 1301210"/>
                <a:gd name="connsiteX64" fmla="*/ 547973 w 2492311"/>
                <a:gd name="connsiteY64" fmla="*/ 120301 h 1301210"/>
                <a:gd name="connsiteX65" fmla="*/ 552545 w 2492311"/>
                <a:gd name="connsiteY65" fmla="*/ 147828 h 1301210"/>
                <a:gd name="connsiteX66" fmla="*/ 560832 w 2492311"/>
                <a:gd name="connsiteY66" fmla="*/ 151066 h 1301210"/>
                <a:gd name="connsiteX67" fmla="*/ 567976 w 2492311"/>
                <a:gd name="connsiteY67" fmla="*/ 160496 h 1301210"/>
                <a:gd name="connsiteX68" fmla="*/ 575881 w 2492311"/>
                <a:gd name="connsiteY68" fmla="*/ 161449 h 1301210"/>
                <a:gd name="connsiteX69" fmla="*/ 581882 w 2492311"/>
                <a:gd name="connsiteY69" fmla="*/ 157353 h 1301210"/>
                <a:gd name="connsiteX70" fmla="*/ 600456 w 2492311"/>
                <a:gd name="connsiteY70" fmla="*/ 162973 h 1301210"/>
                <a:gd name="connsiteX71" fmla="*/ 612553 w 2492311"/>
                <a:gd name="connsiteY71" fmla="*/ 161068 h 1301210"/>
                <a:gd name="connsiteX72" fmla="*/ 617887 w 2492311"/>
                <a:gd name="connsiteY72" fmla="*/ 168783 h 1301210"/>
                <a:gd name="connsiteX73" fmla="*/ 627602 w 2492311"/>
                <a:gd name="connsiteY73" fmla="*/ 169640 h 1301210"/>
                <a:gd name="connsiteX74" fmla="*/ 635127 w 2492311"/>
                <a:gd name="connsiteY74" fmla="*/ 165735 h 1301210"/>
                <a:gd name="connsiteX75" fmla="*/ 657606 w 2492311"/>
                <a:gd name="connsiteY75" fmla="*/ 165925 h 1301210"/>
                <a:gd name="connsiteX76" fmla="*/ 662750 w 2492311"/>
                <a:gd name="connsiteY76" fmla="*/ 159067 h 1301210"/>
                <a:gd name="connsiteX77" fmla="*/ 672275 w 2492311"/>
                <a:gd name="connsiteY77" fmla="*/ 157067 h 1301210"/>
                <a:gd name="connsiteX78" fmla="*/ 680180 w 2492311"/>
                <a:gd name="connsiteY78" fmla="*/ 158687 h 1301210"/>
                <a:gd name="connsiteX79" fmla="*/ 684657 w 2492311"/>
                <a:gd name="connsiteY79" fmla="*/ 165545 h 1301210"/>
                <a:gd name="connsiteX80" fmla="*/ 694849 w 2492311"/>
                <a:gd name="connsiteY80" fmla="*/ 166402 h 1301210"/>
                <a:gd name="connsiteX81" fmla="*/ 727520 w 2492311"/>
                <a:gd name="connsiteY81" fmla="*/ 148780 h 1301210"/>
                <a:gd name="connsiteX82" fmla="*/ 730472 w 2492311"/>
                <a:gd name="connsiteY82" fmla="*/ 143446 h 1301210"/>
                <a:gd name="connsiteX83" fmla="*/ 727710 w 2492311"/>
                <a:gd name="connsiteY83" fmla="*/ 138493 h 1301210"/>
                <a:gd name="connsiteX84" fmla="*/ 774097 w 2492311"/>
                <a:gd name="connsiteY84" fmla="*/ 124968 h 1301210"/>
                <a:gd name="connsiteX85" fmla="*/ 777621 w 2492311"/>
                <a:gd name="connsiteY85" fmla="*/ 119824 h 1301210"/>
                <a:gd name="connsiteX86" fmla="*/ 797624 w 2492311"/>
                <a:gd name="connsiteY86" fmla="*/ 109252 h 1301210"/>
                <a:gd name="connsiteX87" fmla="*/ 811911 w 2492311"/>
                <a:gd name="connsiteY87" fmla="*/ 109538 h 1301210"/>
                <a:gd name="connsiteX88" fmla="*/ 819721 w 2492311"/>
                <a:gd name="connsiteY88" fmla="*/ 107251 h 1301210"/>
                <a:gd name="connsiteX89" fmla="*/ 819436 w 2492311"/>
                <a:gd name="connsiteY89" fmla="*/ 104394 h 1301210"/>
                <a:gd name="connsiteX90" fmla="*/ 825817 w 2492311"/>
                <a:gd name="connsiteY90" fmla="*/ 104299 h 1301210"/>
                <a:gd name="connsiteX91" fmla="*/ 840105 w 2492311"/>
                <a:gd name="connsiteY91" fmla="*/ 112109 h 1301210"/>
                <a:gd name="connsiteX92" fmla="*/ 856869 w 2492311"/>
                <a:gd name="connsiteY92" fmla="*/ 114490 h 1301210"/>
                <a:gd name="connsiteX93" fmla="*/ 856869 w 2492311"/>
                <a:gd name="connsiteY93" fmla="*/ 122206 h 1301210"/>
                <a:gd name="connsiteX94" fmla="*/ 865537 w 2492311"/>
                <a:gd name="connsiteY94" fmla="*/ 124015 h 1301210"/>
                <a:gd name="connsiteX95" fmla="*/ 877633 w 2492311"/>
                <a:gd name="connsiteY95" fmla="*/ 108585 h 1301210"/>
                <a:gd name="connsiteX96" fmla="*/ 890969 w 2492311"/>
                <a:gd name="connsiteY96" fmla="*/ 104108 h 1301210"/>
                <a:gd name="connsiteX97" fmla="*/ 908495 w 2492311"/>
                <a:gd name="connsiteY97" fmla="*/ 103727 h 1301210"/>
                <a:gd name="connsiteX98" fmla="*/ 920401 w 2492311"/>
                <a:gd name="connsiteY98" fmla="*/ 94583 h 1301210"/>
                <a:gd name="connsiteX99" fmla="*/ 929069 w 2492311"/>
                <a:gd name="connsiteY99" fmla="*/ 80677 h 1301210"/>
                <a:gd name="connsiteX100" fmla="*/ 929735 w 2492311"/>
                <a:gd name="connsiteY100" fmla="*/ 71818 h 1301210"/>
                <a:gd name="connsiteX101" fmla="*/ 935450 w 2492311"/>
                <a:gd name="connsiteY101" fmla="*/ 66961 h 1301210"/>
                <a:gd name="connsiteX102" fmla="*/ 937641 w 2492311"/>
                <a:gd name="connsiteY102" fmla="*/ 52673 h 1301210"/>
                <a:gd name="connsiteX103" fmla="*/ 944213 w 2492311"/>
                <a:gd name="connsiteY103" fmla="*/ 48101 h 1301210"/>
                <a:gd name="connsiteX104" fmla="*/ 956882 w 2492311"/>
                <a:gd name="connsiteY104" fmla="*/ 46768 h 1301210"/>
                <a:gd name="connsiteX105" fmla="*/ 961073 w 2492311"/>
                <a:gd name="connsiteY105" fmla="*/ 41053 h 1301210"/>
                <a:gd name="connsiteX106" fmla="*/ 968597 w 2492311"/>
                <a:gd name="connsiteY106" fmla="*/ 38957 h 1301210"/>
                <a:gd name="connsiteX107" fmla="*/ 974979 w 2492311"/>
                <a:gd name="connsiteY107" fmla="*/ 41720 h 1301210"/>
                <a:gd name="connsiteX108" fmla="*/ 977932 w 2492311"/>
                <a:gd name="connsiteY108" fmla="*/ 38005 h 1301210"/>
                <a:gd name="connsiteX109" fmla="*/ 995077 w 2492311"/>
                <a:gd name="connsiteY109" fmla="*/ 36671 h 1301210"/>
                <a:gd name="connsiteX110" fmla="*/ 1005078 w 2492311"/>
                <a:gd name="connsiteY110" fmla="*/ 28004 h 1301210"/>
                <a:gd name="connsiteX111" fmla="*/ 1018032 w 2492311"/>
                <a:gd name="connsiteY111" fmla="*/ 26098 h 1301210"/>
                <a:gd name="connsiteX112" fmla="*/ 1022223 w 2492311"/>
                <a:gd name="connsiteY112" fmla="*/ 32195 h 1301210"/>
                <a:gd name="connsiteX113" fmla="*/ 1033653 w 2492311"/>
                <a:gd name="connsiteY113" fmla="*/ 25908 h 1301210"/>
                <a:gd name="connsiteX114" fmla="*/ 1052132 w 2492311"/>
                <a:gd name="connsiteY114" fmla="*/ 27622 h 1301210"/>
                <a:gd name="connsiteX115" fmla="*/ 1057466 w 2492311"/>
                <a:gd name="connsiteY115" fmla="*/ 19907 h 1301210"/>
                <a:gd name="connsiteX116" fmla="*/ 1070991 w 2492311"/>
                <a:gd name="connsiteY116" fmla="*/ 17716 h 1301210"/>
                <a:gd name="connsiteX117" fmla="*/ 1079754 w 2492311"/>
                <a:gd name="connsiteY117" fmla="*/ 9906 h 1301210"/>
                <a:gd name="connsiteX118" fmla="*/ 1089279 w 2492311"/>
                <a:gd name="connsiteY118" fmla="*/ 10096 h 1301210"/>
                <a:gd name="connsiteX119" fmla="*/ 1090898 w 2492311"/>
                <a:gd name="connsiteY119" fmla="*/ 18002 h 1301210"/>
                <a:gd name="connsiteX120" fmla="*/ 1102805 w 2492311"/>
                <a:gd name="connsiteY120" fmla="*/ 20955 h 1301210"/>
                <a:gd name="connsiteX121" fmla="*/ 1122236 w 2492311"/>
                <a:gd name="connsiteY121" fmla="*/ 14573 h 1301210"/>
                <a:gd name="connsiteX122" fmla="*/ 1141571 w 2492311"/>
                <a:gd name="connsiteY122" fmla="*/ 16764 h 1301210"/>
                <a:gd name="connsiteX123" fmla="*/ 1152430 w 2492311"/>
                <a:gd name="connsiteY123" fmla="*/ 6763 h 1301210"/>
                <a:gd name="connsiteX124" fmla="*/ 1170718 w 2492311"/>
                <a:gd name="connsiteY124" fmla="*/ 8382 h 1301210"/>
                <a:gd name="connsiteX125" fmla="*/ 1184529 w 2492311"/>
                <a:gd name="connsiteY125" fmla="*/ 1905 h 1301210"/>
                <a:gd name="connsiteX126" fmla="*/ 1193863 w 2492311"/>
                <a:gd name="connsiteY126" fmla="*/ 3715 h 1301210"/>
                <a:gd name="connsiteX127" fmla="*/ 1200055 w 2492311"/>
                <a:gd name="connsiteY127" fmla="*/ 0 h 1301210"/>
                <a:gd name="connsiteX128" fmla="*/ 1211104 w 2492311"/>
                <a:gd name="connsiteY128" fmla="*/ 95 h 1301210"/>
                <a:gd name="connsiteX129" fmla="*/ 1214533 w 2492311"/>
                <a:gd name="connsiteY129" fmla="*/ 5524 h 1301210"/>
                <a:gd name="connsiteX130" fmla="*/ 1225391 w 2492311"/>
                <a:gd name="connsiteY130" fmla="*/ 4286 h 1301210"/>
                <a:gd name="connsiteX131" fmla="*/ 1229582 w 2492311"/>
                <a:gd name="connsiteY131" fmla="*/ 13906 h 1301210"/>
                <a:gd name="connsiteX132" fmla="*/ 1237583 w 2492311"/>
                <a:gd name="connsiteY132" fmla="*/ 17050 h 1301210"/>
                <a:gd name="connsiteX133" fmla="*/ 1247013 w 2492311"/>
                <a:gd name="connsiteY133" fmla="*/ 27051 h 1301210"/>
                <a:gd name="connsiteX134" fmla="*/ 1255490 w 2492311"/>
                <a:gd name="connsiteY134" fmla="*/ 19240 h 1301210"/>
                <a:gd name="connsiteX135" fmla="*/ 1265968 w 2492311"/>
                <a:gd name="connsiteY135" fmla="*/ 17621 h 1301210"/>
                <a:gd name="connsiteX136" fmla="*/ 1270635 w 2492311"/>
                <a:gd name="connsiteY136" fmla="*/ 24384 h 1301210"/>
                <a:gd name="connsiteX137" fmla="*/ 1279588 w 2492311"/>
                <a:gd name="connsiteY137" fmla="*/ 24955 h 1301210"/>
                <a:gd name="connsiteX138" fmla="*/ 1290638 w 2492311"/>
                <a:gd name="connsiteY138" fmla="*/ 34195 h 1301210"/>
                <a:gd name="connsiteX139" fmla="*/ 1297019 w 2492311"/>
                <a:gd name="connsiteY139" fmla="*/ 34480 h 1301210"/>
                <a:gd name="connsiteX140" fmla="*/ 1303401 w 2492311"/>
                <a:gd name="connsiteY140" fmla="*/ 28004 h 1301210"/>
                <a:gd name="connsiteX141" fmla="*/ 1333881 w 2492311"/>
                <a:gd name="connsiteY141" fmla="*/ 49339 h 1301210"/>
                <a:gd name="connsiteX142" fmla="*/ 1363218 w 2492311"/>
                <a:gd name="connsiteY142" fmla="*/ 59246 h 1301210"/>
                <a:gd name="connsiteX143" fmla="*/ 1363218 w 2492311"/>
                <a:gd name="connsiteY143" fmla="*/ 59246 h 1301210"/>
                <a:gd name="connsiteX144" fmla="*/ 1348835 w 2492311"/>
                <a:gd name="connsiteY144" fmla="*/ 60293 h 1301210"/>
                <a:gd name="connsiteX145" fmla="*/ 1335596 w 2492311"/>
                <a:gd name="connsiteY145" fmla="*/ 67818 h 1301210"/>
                <a:gd name="connsiteX146" fmla="*/ 1326547 w 2492311"/>
                <a:gd name="connsiteY146" fmla="*/ 65532 h 1301210"/>
                <a:gd name="connsiteX147" fmla="*/ 1323499 w 2492311"/>
                <a:gd name="connsiteY147" fmla="*/ 71818 h 1301210"/>
                <a:gd name="connsiteX148" fmla="*/ 1326547 w 2492311"/>
                <a:gd name="connsiteY148" fmla="*/ 73628 h 1301210"/>
                <a:gd name="connsiteX149" fmla="*/ 1325785 w 2492311"/>
                <a:gd name="connsiteY149" fmla="*/ 83153 h 1301210"/>
                <a:gd name="connsiteX150" fmla="*/ 1341311 w 2492311"/>
                <a:gd name="connsiteY150" fmla="*/ 89725 h 1301210"/>
                <a:gd name="connsiteX151" fmla="*/ 1338834 w 2492311"/>
                <a:gd name="connsiteY151" fmla="*/ 91249 h 1301210"/>
                <a:gd name="connsiteX152" fmla="*/ 1371029 w 2492311"/>
                <a:gd name="connsiteY152" fmla="*/ 93535 h 1301210"/>
                <a:gd name="connsiteX153" fmla="*/ 1362170 w 2492311"/>
                <a:gd name="connsiteY153" fmla="*/ 122872 h 1301210"/>
                <a:gd name="connsiteX154" fmla="*/ 1366838 w 2492311"/>
                <a:gd name="connsiteY154" fmla="*/ 132016 h 1301210"/>
                <a:gd name="connsiteX155" fmla="*/ 1360742 w 2492311"/>
                <a:gd name="connsiteY155" fmla="*/ 134207 h 1301210"/>
                <a:gd name="connsiteX156" fmla="*/ 1359408 w 2492311"/>
                <a:gd name="connsiteY156" fmla="*/ 138684 h 1301210"/>
                <a:gd name="connsiteX157" fmla="*/ 1360170 w 2492311"/>
                <a:gd name="connsiteY157" fmla="*/ 144018 h 1301210"/>
                <a:gd name="connsiteX158" fmla="*/ 1366838 w 2492311"/>
                <a:gd name="connsiteY158" fmla="*/ 148590 h 1301210"/>
                <a:gd name="connsiteX159" fmla="*/ 1357979 w 2492311"/>
                <a:gd name="connsiteY159" fmla="*/ 157163 h 1301210"/>
                <a:gd name="connsiteX160" fmla="*/ 1335024 w 2492311"/>
                <a:gd name="connsiteY160" fmla="*/ 165354 h 1301210"/>
                <a:gd name="connsiteX161" fmla="*/ 1335119 w 2492311"/>
                <a:gd name="connsiteY161" fmla="*/ 176593 h 1301210"/>
                <a:gd name="connsiteX162" fmla="*/ 1338834 w 2492311"/>
                <a:gd name="connsiteY162" fmla="*/ 177451 h 1301210"/>
                <a:gd name="connsiteX163" fmla="*/ 1329595 w 2492311"/>
                <a:gd name="connsiteY163" fmla="*/ 185071 h 1301210"/>
                <a:gd name="connsiteX164" fmla="*/ 1337596 w 2492311"/>
                <a:gd name="connsiteY164" fmla="*/ 199072 h 1301210"/>
                <a:gd name="connsiteX165" fmla="*/ 1345978 w 2492311"/>
                <a:gd name="connsiteY165" fmla="*/ 202216 h 1301210"/>
                <a:gd name="connsiteX166" fmla="*/ 1343025 w 2492311"/>
                <a:gd name="connsiteY166" fmla="*/ 228695 h 1301210"/>
                <a:gd name="connsiteX167" fmla="*/ 1345787 w 2492311"/>
                <a:gd name="connsiteY167" fmla="*/ 233839 h 1301210"/>
                <a:gd name="connsiteX168" fmla="*/ 1351598 w 2492311"/>
                <a:gd name="connsiteY168" fmla="*/ 236029 h 1301210"/>
                <a:gd name="connsiteX169" fmla="*/ 1360075 w 2492311"/>
                <a:gd name="connsiteY169" fmla="*/ 230981 h 1301210"/>
                <a:gd name="connsiteX170" fmla="*/ 1371505 w 2492311"/>
                <a:gd name="connsiteY170" fmla="*/ 230791 h 1301210"/>
                <a:gd name="connsiteX171" fmla="*/ 1372553 w 2492311"/>
                <a:gd name="connsiteY171" fmla="*/ 237363 h 1301210"/>
                <a:gd name="connsiteX172" fmla="*/ 1379411 w 2492311"/>
                <a:gd name="connsiteY172" fmla="*/ 245459 h 1301210"/>
                <a:gd name="connsiteX173" fmla="*/ 1371600 w 2492311"/>
                <a:gd name="connsiteY173" fmla="*/ 255556 h 1301210"/>
                <a:gd name="connsiteX174" fmla="*/ 1362742 w 2492311"/>
                <a:gd name="connsiteY174" fmla="*/ 259080 h 1301210"/>
                <a:gd name="connsiteX175" fmla="*/ 1364266 w 2492311"/>
                <a:gd name="connsiteY175" fmla="*/ 270224 h 1301210"/>
                <a:gd name="connsiteX176" fmla="*/ 1371029 w 2492311"/>
                <a:gd name="connsiteY176" fmla="*/ 273272 h 1301210"/>
                <a:gd name="connsiteX177" fmla="*/ 1368647 w 2492311"/>
                <a:gd name="connsiteY177" fmla="*/ 278606 h 1301210"/>
                <a:gd name="connsiteX178" fmla="*/ 1372934 w 2492311"/>
                <a:gd name="connsiteY178" fmla="*/ 285179 h 1301210"/>
                <a:gd name="connsiteX179" fmla="*/ 1374267 w 2492311"/>
                <a:gd name="connsiteY179" fmla="*/ 299085 h 1301210"/>
                <a:gd name="connsiteX180" fmla="*/ 1371505 w 2492311"/>
                <a:gd name="connsiteY180" fmla="*/ 306038 h 1301210"/>
                <a:gd name="connsiteX181" fmla="*/ 1379887 w 2492311"/>
                <a:gd name="connsiteY181" fmla="*/ 315563 h 1301210"/>
                <a:gd name="connsiteX182" fmla="*/ 1374743 w 2492311"/>
                <a:gd name="connsiteY182" fmla="*/ 321088 h 1301210"/>
                <a:gd name="connsiteX183" fmla="*/ 1372838 w 2492311"/>
                <a:gd name="connsiteY183" fmla="*/ 340042 h 1301210"/>
                <a:gd name="connsiteX184" fmla="*/ 1365885 w 2492311"/>
                <a:gd name="connsiteY184" fmla="*/ 345567 h 1301210"/>
                <a:gd name="connsiteX185" fmla="*/ 1358551 w 2492311"/>
                <a:gd name="connsiteY185" fmla="*/ 345948 h 1301210"/>
                <a:gd name="connsiteX186" fmla="*/ 1352645 w 2492311"/>
                <a:gd name="connsiteY186" fmla="*/ 356616 h 1301210"/>
                <a:gd name="connsiteX187" fmla="*/ 1357979 w 2492311"/>
                <a:gd name="connsiteY187" fmla="*/ 369570 h 1301210"/>
                <a:gd name="connsiteX188" fmla="*/ 1370362 w 2492311"/>
                <a:gd name="connsiteY188" fmla="*/ 383000 h 1301210"/>
                <a:gd name="connsiteX189" fmla="*/ 1376267 w 2492311"/>
                <a:gd name="connsiteY189" fmla="*/ 382905 h 1301210"/>
                <a:gd name="connsiteX190" fmla="*/ 1386840 w 2492311"/>
                <a:gd name="connsiteY190" fmla="*/ 392621 h 1301210"/>
                <a:gd name="connsiteX191" fmla="*/ 1385126 w 2492311"/>
                <a:gd name="connsiteY191" fmla="*/ 402050 h 1301210"/>
                <a:gd name="connsiteX192" fmla="*/ 1392460 w 2492311"/>
                <a:gd name="connsiteY192" fmla="*/ 403193 h 1301210"/>
                <a:gd name="connsiteX193" fmla="*/ 1396460 w 2492311"/>
                <a:gd name="connsiteY193" fmla="*/ 408337 h 1301210"/>
                <a:gd name="connsiteX194" fmla="*/ 1393984 w 2492311"/>
                <a:gd name="connsiteY194" fmla="*/ 417290 h 1301210"/>
                <a:gd name="connsiteX195" fmla="*/ 1415225 w 2492311"/>
                <a:gd name="connsiteY195" fmla="*/ 427863 h 1301210"/>
                <a:gd name="connsiteX196" fmla="*/ 1423226 w 2492311"/>
                <a:gd name="connsiteY196" fmla="*/ 435673 h 1301210"/>
                <a:gd name="connsiteX197" fmla="*/ 1424273 w 2492311"/>
                <a:gd name="connsiteY197" fmla="*/ 449866 h 1301210"/>
                <a:gd name="connsiteX198" fmla="*/ 1440275 w 2492311"/>
                <a:gd name="connsiteY198" fmla="*/ 469011 h 1301210"/>
                <a:gd name="connsiteX199" fmla="*/ 1454563 w 2492311"/>
                <a:gd name="connsiteY199" fmla="*/ 470059 h 1301210"/>
                <a:gd name="connsiteX200" fmla="*/ 1479709 w 2492311"/>
                <a:gd name="connsiteY200" fmla="*/ 487775 h 1301210"/>
                <a:gd name="connsiteX201" fmla="*/ 1496282 w 2492311"/>
                <a:gd name="connsiteY201" fmla="*/ 492062 h 1301210"/>
                <a:gd name="connsiteX202" fmla="*/ 1513808 w 2492311"/>
                <a:gd name="connsiteY202" fmla="*/ 473392 h 1301210"/>
                <a:gd name="connsiteX203" fmla="*/ 1517142 w 2492311"/>
                <a:gd name="connsiteY203" fmla="*/ 476059 h 1301210"/>
                <a:gd name="connsiteX204" fmla="*/ 1535906 w 2492311"/>
                <a:gd name="connsiteY204" fmla="*/ 473488 h 1301210"/>
                <a:gd name="connsiteX205" fmla="*/ 1538288 w 2492311"/>
                <a:gd name="connsiteY205" fmla="*/ 464344 h 1301210"/>
                <a:gd name="connsiteX206" fmla="*/ 1542669 w 2492311"/>
                <a:gd name="connsiteY206" fmla="*/ 461296 h 1301210"/>
                <a:gd name="connsiteX207" fmla="*/ 1562481 w 2492311"/>
                <a:gd name="connsiteY207" fmla="*/ 462153 h 1301210"/>
                <a:gd name="connsiteX208" fmla="*/ 1565815 w 2492311"/>
                <a:gd name="connsiteY208" fmla="*/ 466630 h 1301210"/>
                <a:gd name="connsiteX209" fmla="*/ 1560671 w 2492311"/>
                <a:gd name="connsiteY209" fmla="*/ 468249 h 1301210"/>
                <a:gd name="connsiteX210" fmla="*/ 1560671 w 2492311"/>
                <a:gd name="connsiteY210" fmla="*/ 472059 h 1301210"/>
                <a:gd name="connsiteX211" fmla="*/ 1573149 w 2492311"/>
                <a:gd name="connsiteY211" fmla="*/ 491395 h 1301210"/>
                <a:gd name="connsiteX212" fmla="*/ 1580198 w 2492311"/>
                <a:gd name="connsiteY212" fmla="*/ 493490 h 1301210"/>
                <a:gd name="connsiteX213" fmla="*/ 1583436 w 2492311"/>
                <a:gd name="connsiteY213" fmla="*/ 500348 h 1301210"/>
                <a:gd name="connsiteX214" fmla="*/ 1598105 w 2492311"/>
                <a:gd name="connsiteY214" fmla="*/ 508825 h 1301210"/>
                <a:gd name="connsiteX215" fmla="*/ 1611344 w 2492311"/>
                <a:gd name="connsiteY215" fmla="*/ 515874 h 1301210"/>
                <a:gd name="connsiteX216" fmla="*/ 1617440 w 2492311"/>
                <a:gd name="connsiteY216" fmla="*/ 515588 h 1301210"/>
                <a:gd name="connsiteX217" fmla="*/ 1619250 w 2492311"/>
                <a:gd name="connsiteY217" fmla="*/ 521494 h 1301210"/>
                <a:gd name="connsiteX218" fmla="*/ 1623727 w 2492311"/>
                <a:gd name="connsiteY218" fmla="*/ 521303 h 1301210"/>
                <a:gd name="connsiteX219" fmla="*/ 1632299 w 2492311"/>
                <a:gd name="connsiteY219" fmla="*/ 533686 h 1301210"/>
                <a:gd name="connsiteX220" fmla="*/ 1653445 w 2492311"/>
                <a:gd name="connsiteY220" fmla="*/ 524256 h 1301210"/>
                <a:gd name="connsiteX221" fmla="*/ 1663922 w 2492311"/>
                <a:gd name="connsiteY221" fmla="*/ 531019 h 1301210"/>
                <a:gd name="connsiteX222" fmla="*/ 1660208 w 2492311"/>
                <a:gd name="connsiteY222" fmla="*/ 535972 h 1301210"/>
                <a:gd name="connsiteX223" fmla="*/ 1660779 w 2492311"/>
                <a:gd name="connsiteY223" fmla="*/ 543401 h 1301210"/>
                <a:gd name="connsiteX224" fmla="*/ 1668113 w 2492311"/>
                <a:gd name="connsiteY224" fmla="*/ 547688 h 1301210"/>
                <a:gd name="connsiteX225" fmla="*/ 1679543 w 2492311"/>
                <a:gd name="connsiteY225" fmla="*/ 541401 h 1301210"/>
                <a:gd name="connsiteX226" fmla="*/ 1691164 w 2492311"/>
                <a:gd name="connsiteY226" fmla="*/ 541306 h 1301210"/>
                <a:gd name="connsiteX227" fmla="*/ 1713929 w 2492311"/>
                <a:gd name="connsiteY227" fmla="*/ 547497 h 1301210"/>
                <a:gd name="connsiteX228" fmla="*/ 1719548 w 2492311"/>
                <a:gd name="connsiteY228" fmla="*/ 541210 h 1301210"/>
                <a:gd name="connsiteX229" fmla="*/ 1741075 w 2492311"/>
                <a:gd name="connsiteY229" fmla="*/ 550831 h 1301210"/>
                <a:gd name="connsiteX230" fmla="*/ 1758125 w 2492311"/>
                <a:gd name="connsiteY230" fmla="*/ 544354 h 1301210"/>
                <a:gd name="connsiteX231" fmla="*/ 1764125 w 2492311"/>
                <a:gd name="connsiteY231" fmla="*/ 560641 h 1301210"/>
                <a:gd name="connsiteX232" fmla="*/ 1777365 w 2492311"/>
                <a:gd name="connsiteY232" fmla="*/ 555593 h 1301210"/>
                <a:gd name="connsiteX233" fmla="*/ 1786319 w 2492311"/>
                <a:gd name="connsiteY233" fmla="*/ 556070 h 1301210"/>
                <a:gd name="connsiteX234" fmla="*/ 1802321 w 2492311"/>
                <a:gd name="connsiteY234" fmla="*/ 575120 h 1301210"/>
                <a:gd name="connsiteX235" fmla="*/ 1812036 w 2492311"/>
                <a:gd name="connsiteY235" fmla="*/ 570929 h 1301210"/>
                <a:gd name="connsiteX236" fmla="*/ 1813941 w 2492311"/>
                <a:gd name="connsiteY236" fmla="*/ 578072 h 1301210"/>
                <a:gd name="connsiteX237" fmla="*/ 1819180 w 2492311"/>
                <a:gd name="connsiteY237" fmla="*/ 582358 h 1301210"/>
                <a:gd name="connsiteX238" fmla="*/ 1830134 w 2492311"/>
                <a:gd name="connsiteY238" fmla="*/ 576072 h 1301210"/>
                <a:gd name="connsiteX239" fmla="*/ 1835372 w 2492311"/>
                <a:gd name="connsiteY239" fmla="*/ 568642 h 1301210"/>
                <a:gd name="connsiteX240" fmla="*/ 1843469 w 2492311"/>
                <a:gd name="connsiteY240" fmla="*/ 567785 h 1301210"/>
                <a:gd name="connsiteX241" fmla="*/ 1854422 w 2492311"/>
                <a:gd name="connsiteY241" fmla="*/ 571500 h 1301210"/>
                <a:gd name="connsiteX242" fmla="*/ 1860042 w 2492311"/>
                <a:gd name="connsiteY242" fmla="*/ 582835 h 1301210"/>
                <a:gd name="connsiteX243" fmla="*/ 1867281 w 2492311"/>
                <a:gd name="connsiteY243" fmla="*/ 584263 h 1301210"/>
                <a:gd name="connsiteX244" fmla="*/ 1872425 w 2492311"/>
                <a:gd name="connsiteY244" fmla="*/ 580834 h 1301210"/>
                <a:gd name="connsiteX245" fmla="*/ 1878235 w 2492311"/>
                <a:gd name="connsiteY245" fmla="*/ 586645 h 1301210"/>
                <a:gd name="connsiteX246" fmla="*/ 1883664 w 2492311"/>
                <a:gd name="connsiteY246" fmla="*/ 583216 h 1301210"/>
                <a:gd name="connsiteX247" fmla="*/ 1893284 w 2492311"/>
                <a:gd name="connsiteY247" fmla="*/ 588359 h 1301210"/>
                <a:gd name="connsiteX248" fmla="*/ 1898618 w 2492311"/>
                <a:gd name="connsiteY248" fmla="*/ 584740 h 1301210"/>
                <a:gd name="connsiteX249" fmla="*/ 1901380 w 2492311"/>
                <a:gd name="connsiteY249" fmla="*/ 576643 h 1301210"/>
                <a:gd name="connsiteX250" fmla="*/ 1920621 w 2492311"/>
                <a:gd name="connsiteY250" fmla="*/ 575977 h 1301210"/>
                <a:gd name="connsiteX251" fmla="*/ 1924050 w 2492311"/>
                <a:gd name="connsiteY251" fmla="*/ 564832 h 1301210"/>
                <a:gd name="connsiteX252" fmla="*/ 1931098 w 2492311"/>
                <a:gd name="connsiteY252" fmla="*/ 569500 h 1301210"/>
                <a:gd name="connsiteX253" fmla="*/ 1932527 w 2492311"/>
                <a:gd name="connsiteY253" fmla="*/ 564547 h 1301210"/>
                <a:gd name="connsiteX254" fmla="*/ 1941862 w 2492311"/>
                <a:gd name="connsiteY254" fmla="*/ 564737 h 1301210"/>
                <a:gd name="connsiteX255" fmla="*/ 1951196 w 2492311"/>
                <a:gd name="connsiteY255" fmla="*/ 554641 h 1301210"/>
                <a:gd name="connsiteX256" fmla="*/ 1971199 w 2492311"/>
                <a:gd name="connsiteY256" fmla="*/ 572167 h 1301210"/>
                <a:gd name="connsiteX257" fmla="*/ 1968151 w 2492311"/>
                <a:gd name="connsiteY257" fmla="*/ 574643 h 1301210"/>
                <a:gd name="connsiteX258" fmla="*/ 1975104 w 2492311"/>
                <a:gd name="connsiteY258" fmla="*/ 581501 h 1301210"/>
                <a:gd name="connsiteX259" fmla="*/ 1984820 w 2492311"/>
                <a:gd name="connsiteY259" fmla="*/ 584645 h 1301210"/>
                <a:gd name="connsiteX260" fmla="*/ 1989201 w 2492311"/>
                <a:gd name="connsiteY260" fmla="*/ 595027 h 1301210"/>
                <a:gd name="connsiteX261" fmla="*/ 1984629 w 2492311"/>
                <a:gd name="connsiteY261" fmla="*/ 596646 h 1301210"/>
                <a:gd name="connsiteX262" fmla="*/ 1985772 w 2492311"/>
                <a:gd name="connsiteY262" fmla="*/ 600170 h 1301210"/>
                <a:gd name="connsiteX263" fmla="*/ 1999393 w 2492311"/>
                <a:gd name="connsiteY263" fmla="*/ 605504 h 1301210"/>
                <a:gd name="connsiteX264" fmla="*/ 2007108 w 2492311"/>
                <a:gd name="connsiteY264" fmla="*/ 614648 h 1301210"/>
                <a:gd name="connsiteX265" fmla="*/ 2034350 w 2492311"/>
                <a:gd name="connsiteY265" fmla="*/ 613981 h 1301210"/>
                <a:gd name="connsiteX266" fmla="*/ 2040160 w 2492311"/>
                <a:gd name="connsiteY266" fmla="*/ 625221 h 1301210"/>
                <a:gd name="connsiteX267" fmla="*/ 2045398 w 2492311"/>
                <a:gd name="connsiteY267" fmla="*/ 623697 h 1301210"/>
                <a:gd name="connsiteX268" fmla="*/ 2049494 w 2492311"/>
                <a:gd name="connsiteY268" fmla="*/ 627507 h 1301210"/>
                <a:gd name="connsiteX269" fmla="*/ 2051685 w 2492311"/>
                <a:gd name="connsiteY269" fmla="*/ 639985 h 1301210"/>
                <a:gd name="connsiteX270" fmla="*/ 2047018 w 2492311"/>
                <a:gd name="connsiteY270" fmla="*/ 643890 h 1301210"/>
                <a:gd name="connsiteX271" fmla="*/ 2050542 w 2492311"/>
                <a:gd name="connsiteY271" fmla="*/ 648557 h 1301210"/>
                <a:gd name="connsiteX272" fmla="*/ 2044351 w 2492311"/>
                <a:gd name="connsiteY272" fmla="*/ 650081 h 1301210"/>
                <a:gd name="connsiteX273" fmla="*/ 2042065 w 2492311"/>
                <a:gd name="connsiteY273" fmla="*/ 655130 h 1301210"/>
                <a:gd name="connsiteX274" fmla="*/ 2052733 w 2492311"/>
                <a:gd name="connsiteY274" fmla="*/ 677608 h 1301210"/>
                <a:gd name="connsiteX275" fmla="*/ 2060067 w 2492311"/>
                <a:gd name="connsiteY275" fmla="*/ 685133 h 1301210"/>
                <a:gd name="connsiteX276" fmla="*/ 2065877 w 2492311"/>
                <a:gd name="connsiteY276" fmla="*/ 685514 h 1301210"/>
                <a:gd name="connsiteX277" fmla="*/ 2072926 w 2492311"/>
                <a:gd name="connsiteY277" fmla="*/ 680466 h 1301210"/>
                <a:gd name="connsiteX278" fmla="*/ 2087880 w 2492311"/>
                <a:gd name="connsiteY278" fmla="*/ 683514 h 1301210"/>
                <a:gd name="connsiteX279" fmla="*/ 2095786 w 2492311"/>
                <a:gd name="connsiteY279" fmla="*/ 695134 h 1301210"/>
                <a:gd name="connsiteX280" fmla="*/ 2101977 w 2492311"/>
                <a:gd name="connsiteY280" fmla="*/ 689229 h 1301210"/>
                <a:gd name="connsiteX281" fmla="*/ 2129885 w 2492311"/>
                <a:gd name="connsiteY281" fmla="*/ 690372 h 1301210"/>
                <a:gd name="connsiteX282" fmla="*/ 2135124 w 2492311"/>
                <a:gd name="connsiteY282" fmla="*/ 693706 h 1301210"/>
                <a:gd name="connsiteX283" fmla="*/ 2141601 w 2492311"/>
                <a:gd name="connsiteY283" fmla="*/ 714565 h 1301210"/>
                <a:gd name="connsiteX284" fmla="*/ 2147316 w 2492311"/>
                <a:gd name="connsiteY284" fmla="*/ 712756 h 1301210"/>
                <a:gd name="connsiteX285" fmla="*/ 2148650 w 2492311"/>
                <a:gd name="connsiteY285" fmla="*/ 707993 h 1301210"/>
                <a:gd name="connsiteX286" fmla="*/ 2143887 w 2492311"/>
                <a:gd name="connsiteY286" fmla="*/ 705612 h 1301210"/>
                <a:gd name="connsiteX287" fmla="*/ 2148173 w 2492311"/>
                <a:gd name="connsiteY287" fmla="*/ 694372 h 1301210"/>
                <a:gd name="connsiteX288" fmla="*/ 2144459 w 2492311"/>
                <a:gd name="connsiteY288" fmla="*/ 685038 h 1301210"/>
                <a:gd name="connsiteX289" fmla="*/ 2133981 w 2492311"/>
                <a:gd name="connsiteY289" fmla="*/ 676751 h 1301210"/>
                <a:gd name="connsiteX290" fmla="*/ 2135886 w 2492311"/>
                <a:gd name="connsiteY290" fmla="*/ 670655 h 1301210"/>
                <a:gd name="connsiteX291" fmla="*/ 2142363 w 2492311"/>
                <a:gd name="connsiteY291" fmla="*/ 670750 h 1301210"/>
                <a:gd name="connsiteX292" fmla="*/ 2140458 w 2492311"/>
                <a:gd name="connsiteY292" fmla="*/ 664750 h 1301210"/>
                <a:gd name="connsiteX293" fmla="*/ 2155984 w 2492311"/>
                <a:gd name="connsiteY293" fmla="*/ 658178 h 1301210"/>
                <a:gd name="connsiteX294" fmla="*/ 2171033 w 2492311"/>
                <a:gd name="connsiteY294" fmla="*/ 679799 h 1301210"/>
                <a:gd name="connsiteX295" fmla="*/ 2183606 w 2492311"/>
                <a:gd name="connsiteY295" fmla="*/ 688848 h 1301210"/>
                <a:gd name="connsiteX296" fmla="*/ 2190750 w 2492311"/>
                <a:gd name="connsiteY296" fmla="*/ 687133 h 1301210"/>
                <a:gd name="connsiteX297" fmla="*/ 2195989 w 2492311"/>
                <a:gd name="connsiteY297" fmla="*/ 691229 h 1301210"/>
                <a:gd name="connsiteX298" fmla="*/ 2199608 w 2492311"/>
                <a:gd name="connsiteY298" fmla="*/ 688181 h 1301210"/>
                <a:gd name="connsiteX299" fmla="*/ 2206276 w 2492311"/>
                <a:gd name="connsiteY299" fmla="*/ 695515 h 1301210"/>
                <a:gd name="connsiteX300" fmla="*/ 2214848 w 2492311"/>
                <a:gd name="connsiteY300" fmla="*/ 696373 h 1301210"/>
                <a:gd name="connsiteX301" fmla="*/ 2218658 w 2492311"/>
                <a:gd name="connsiteY301" fmla="*/ 688562 h 1301210"/>
                <a:gd name="connsiteX302" fmla="*/ 2209133 w 2492311"/>
                <a:gd name="connsiteY302" fmla="*/ 670846 h 1301210"/>
                <a:gd name="connsiteX303" fmla="*/ 2215039 w 2492311"/>
                <a:gd name="connsiteY303" fmla="*/ 664940 h 1301210"/>
                <a:gd name="connsiteX304" fmla="*/ 2207895 w 2492311"/>
                <a:gd name="connsiteY304" fmla="*/ 657701 h 1301210"/>
                <a:gd name="connsiteX305" fmla="*/ 2204847 w 2492311"/>
                <a:gd name="connsiteY305" fmla="*/ 645985 h 1301210"/>
                <a:gd name="connsiteX306" fmla="*/ 2215610 w 2492311"/>
                <a:gd name="connsiteY306" fmla="*/ 647509 h 1301210"/>
                <a:gd name="connsiteX307" fmla="*/ 2220659 w 2492311"/>
                <a:gd name="connsiteY307" fmla="*/ 652748 h 1301210"/>
                <a:gd name="connsiteX308" fmla="*/ 2225707 w 2492311"/>
                <a:gd name="connsiteY308" fmla="*/ 647224 h 1301210"/>
                <a:gd name="connsiteX309" fmla="*/ 2230850 w 2492311"/>
                <a:gd name="connsiteY309" fmla="*/ 651510 h 1301210"/>
                <a:gd name="connsiteX310" fmla="*/ 2233517 w 2492311"/>
                <a:gd name="connsiteY310" fmla="*/ 650081 h 1301210"/>
                <a:gd name="connsiteX311" fmla="*/ 2230088 w 2492311"/>
                <a:gd name="connsiteY311" fmla="*/ 643890 h 1301210"/>
                <a:gd name="connsiteX312" fmla="*/ 2232565 w 2492311"/>
                <a:gd name="connsiteY312" fmla="*/ 640461 h 1301210"/>
                <a:gd name="connsiteX313" fmla="*/ 2257997 w 2492311"/>
                <a:gd name="connsiteY313" fmla="*/ 645414 h 1301210"/>
                <a:gd name="connsiteX314" fmla="*/ 2266093 w 2492311"/>
                <a:gd name="connsiteY314" fmla="*/ 641509 h 1301210"/>
                <a:gd name="connsiteX315" fmla="*/ 2264188 w 2492311"/>
                <a:gd name="connsiteY315" fmla="*/ 634270 h 1301210"/>
                <a:gd name="connsiteX316" fmla="*/ 2268093 w 2492311"/>
                <a:gd name="connsiteY316" fmla="*/ 638175 h 1301210"/>
                <a:gd name="connsiteX317" fmla="*/ 2274951 w 2492311"/>
                <a:gd name="connsiteY317" fmla="*/ 638175 h 1301210"/>
                <a:gd name="connsiteX318" fmla="*/ 2269617 w 2492311"/>
                <a:gd name="connsiteY318" fmla="*/ 623792 h 1301210"/>
                <a:gd name="connsiteX319" fmla="*/ 2272570 w 2492311"/>
                <a:gd name="connsiteY319" fmla="*/ 609505 h 1301210"/>
                <a:gd name="connsiteX320" fmla="*/ 2277142 w 2492311"/>
                <a:gd name="connsiteY320" fmla="*/ 606742 h 1301210"/>
                <a:gd name="connsiteX321" fmla="*/ 2282476 w 2492311"/>
                <a:gd name="connsiteY321" fmla="*/ 610553 h 1301210"/>
                <a:gd name="connsiteX322" fmla="*/ 2288191 w 2492311"/>
                <a:gd name="connsiteY322" fmla="*/ 606171 h 1301210"/>
                <a:gd name="connsiteX323" fmla="*/ 2281142 w 2492311"/>
                <a:gd name="connsiteY323" fmla="*/ 601885 h 1301210"/>
                <a:gd name="connsiteX324" fmla="*/ 2287905 w 2492311"/>
                <a:gd name="connsiteY324" fmla="*/ 600456 h 1301210"/>
                <a:gd name="connsiteX325" fmla="*/ 2284667 w 2492311"/>
                <a:gd name="connsiteY325" fmla="*/ 590074 h 1301210"/>
                <a:gd name="connsiteX326" fmla="*/ 2278761 w 2492311"/>
                <a:gd name="connsiteY326" fmla="*/ 586835 h 1301210"/>
                <a:gd name="connsiteX327" fmla="*/ 2284286 w 2492311"/>
                <a:gd name="connsiteY327" fmla="*/ 579025 h 1301210"/>
                <a:gd name="connsiteX328" fmla="*/ 2282476 w 2492311"/>
                <a:gd name="connsiteY328" fmla="*/ 575215 h 1301210"/>
                <a:gd name="connsiteX329" fmla="*/ 2318957 w 2492311"/>
                <a:gd name="connsiteY329" fmla="*/ 582454 h 1301210"/>
                <a:gd name="connsiteX330" fmla="*/ 2318290 w 2492311"/>
                <a:gd name="connsiteY330" fmla="*/ 578834 h 1301210"/>
                <a:gd name="connsiteX331" fmla="*/ 2325910 w 2492311"/>
                <a:gd name="connsiteY331" fmla="*/ 575024 h 1301210"/>
                <a:gd name="connsiteX332" fmla="*/ 2325910 w 2492311"/>
                <a:gd name="connsiteY332" fmla="*/ 575024 h 1301210"/>
                <a:gd name="connsiteX333" fmla="*/ 2354675 w 2492311"/>
                <a:gd name="connsiteY333" fmla="*/ 582835 h 1301210"/>
                <a:gd name="connsiteX334" fmla="*/ 2367820 w 2492311"/>
                <a:gd name="connsiteY334" fmla="*/ 593026 h 1301210"/>
                <a:gd name="connsiteX335" fmla="*/ 2381917 w 2492311"/>
                <a:gd name="connsiteY335" fmla="*/ 598741 h 1301210"/>
                <a:gd name="connsiteX336" fmla="*/ 2385536 w 2492311"/>
                <a:gd name="connsiteY336" fmla="*/ 617125 h 1301210"/>
                <a:gd name="connsiteX337" fmla="*/ 2395919 w 2492311"/>
                <a:gd name="connsiteY337" fmla="*/ 633793 h 1301210"/>
                <a:gd name="connsiteX338" fmla="*/ 2410397 w 2492311"/>
                <a:gd name="connsiteY338" fmla="*/ 648176 h 1301210"/>
                <a:gd name="connsiteX339" fmla="*/ 2409920 w 2492311"/>
                <a:gd name="connsiteY339" fmla="*/ 659416 h 1301210"/>
                <a:gd name="connsiteX340" fmla="*/ 2406301 w 2492311"/>
                <a:gd name="connsiteY340" fmla="*/ 663226 h 1301210"/>
                <a:gd name="connsiteX341" fmla="*/ 2408301 w 2492311"/>
                <a:gd name="connsiteY341" fmla="*/ 673513 h 1301210"/>
                <a:gd name="connsiteX342" fmla="*/ 2423827 w 2492311"/>
                <a:gd name="connsiteY342" fmla="*/ 689324 h 1301210"/>
                <a:gd name="connsiteX343" fmla="*/ 2425732 w 2492311"/>
                <a:gd name="connsiteY343" fmla="*/ 698754 h 1301210"/>
                <a:gd name="connsiteX344" fmla="*/ 2433161 w 2492311"/>
                <a:gd name="connsiteY344" fmla="*/ 707422 h 1301210"/>
                <a:gd name="connsiteX345" fmla="*/ 2464689 w 2492311"/>
                <a:gd name="connsiteY345" fmla="*/ 737330 h 1301210"/>
                <a:gd name="connsiteX346" fmla="*/ 2452307 w 2492311"/>
                <a:gd name="connsiteY346" fmla="*/ 754856 h 1301210"/>
                <a:gd name="connsiteX347" fmla="*/ 2441257 w 2492311"/>
                <a:gd name="connsiteY347" fmla="*/ 743236 h 1301210"/>
                <a:gd name="connsiteX348" fmla="*/ 2434781 w 2492311"/>
                <a:gd name="connsiteY348" fmla="*/ 742950 h 1301210"/>
                <a:gd name="connsiteX349" fmla="*/ 2430875 w 2492311"/>
                <a:gd name="connsiteY349" fmla="*/ 763619 h 1301210"/>
                <a:gd name="connsiteX350" fmla="*/ 2439353 w 2492311"/>
                <a:gd name="connsiteY350" fmla="*/ 768667 h 1301210"/>
                <a:gd name="connsiteX351" fmla="*/ 2447258 w 2492311"/>
                <a:gd name="connsiteY351" fmla="*/ 784098 h 1301210"/>
                <a:gd name="connsiteX352" fmla="*/ 2454593 w 2492311"/>
                <a:gd name="connsiteY352" fmla="*/ 789146 h 1301210"/>
                <a:gd name="connsiteX353" fmla="*/ 2452402 w 2492311"/>
                <a:gd name="connsiteY353" fmla="*/ 805243 h 1301210"/>
                <a:gd name="connsiteX354" fmla="*/ 2474119 w 2492311"/>
                <a:gd name="connsiteY354" fmla="*/ 823627 h 1301210"/>
                <a:gd name="connsiteX355" fmla="*/ 2473928 w 2492311"/>
                <a:gd name="connsiteY355" fmla="*/ 828294 h 1301210"/>
                <a:gd name="connsiteX356" fmla="*/ 2467165 w 2492311"/>
                <a:gd name="connsiteY356" fmla="*/ 833628 h 1301210"/>
                <a:gd name="connsiteX357" fmla="*/ 2475738 w 2492311"/>
                <a:gd name="connsiteY357" fmla="*/ 875443 h 1301210"/>
                <a:gd name="connsiteX358" fmla="*/ 2476976 w 2492311"/>
                <a:gd name="connsiteY358" fmla="*/ 907542 h 1301210"/>
                <a:gd name="connsiteX359" fmla="*/ 2483930 w 2492311"/>
                <a:gd name="connsiteY359" fmla="*/ 918115 h 1301210"/>
                <a:gd name="connsiteX360" fmla="*/ 2487359 w 2492311"/>
                <a:gd name="connsiteY360" fmla="*/ 939070 h 1301210"/>
                <a:gd name="connsiteX361" fmla="*/ 2481167 w 2492311"/>
                <a:gd name="connsiteY361" fmla="*/ 951071 h 1301210"/>
                <a:gd name="connsiteX362" fmla="*/ 2478024 w 2492311"/>
                <a:gd name="connsiteY362" fmla="*/ 974693 h 1301210"/>
                <a:gd name="connsiteX363" fmla="*/ 2485073 w 2492311"/>
                <a:gd name="connsiteY363" fmla="*/ 990219 h 1301210"/>
                <a:gd name="connsiteX364" fmla="*/ 2486597 w 2492311"/>
                <a:gd name="connsiteY364" fmla="*/ 1020128 h 1301210"/>
                <a:gd name="connsiteX365" fmla="*/ 2492312 w 2492311"/>
                <a:gd name="connsiteY365" fmla="*/ 1032700 h 1301210"/>
                <a:gd name="connsiteX366" fmla="*/ 2492312 w 2492311"/>
                <a:gd name="connsiteY366" fmla="*/ 1032700 h 1301210"/>
                <a:gd name="connsiteX367" fmla="*/ 2481358 w 2492311"/>
                <a:gd name="connsiteY367" fmla="*/ 1040606 h 1301210"/>
                <a:gd name="connsiteX368" fmla="*/ 2476690 w 2492311"/>
                <a:gd name="connsiteY368" fmla="*/ 1038892 h 1301210"/>
                <a:gd name="connsiteX369" fmla="*/ 2474309 w 2492311"/>
                <a:gd name="connsiteY369" fmla="*/ 1041463 h 1301210"/>
                <a:gd name="connsiteX370" fmla="*/ 2481072 w 2492311"/>
                <a:gd name="connsiteY370" fmla="*/ 1059561 h 1301210"/>
                <a:gd name="connsiteX371" fmla="*/ 2469261 w 2492311"/>
                <a:gd name="connsiteY371" fmla="*/ 1070134 h 1301210"/>
                <a:gd name="connsiteX372" fmla="*/ 2468594 w 2492311"/>
                <a:gd name="connsiteY372" fmla="*/ 1080040 h 1301210"/>
                <a:gd name="connsiteX373" fmla="*/ 2475452 w 2492311"/>
                <a:gd name="connsiteY373" fmla="*/ 1084516 h 1301210"/>
                <a:gd name="connsiteX374" fmla="*/ 2474119 w 2492311"/>
                <a:gd name="connsiteY374" fmla="*/ 1090422 h 1301210"/>
                <a:gd name="connsiteX375" fmla="*/ 2467261 w 2492311"/>
                <a:gd name="connsiteY375" fmla="*/ 1093946 h 1301210"/>
                <a:gd name="connsiteX376" fmla="*/ 2459641 w 2492311"/>
                <a:gd name="connsiteY376" fmla="*/ 1092994 h 1301210"/>
                <a:gd name="connsiteX377" fmla="*/ 2452116 w 2492311"/>
                <a:gd name="connsiteY377" fmla="*/ 1066705 h 1301210"/>
                <a:gd name="connsiteX378" fmla="*/ 2443353 w 2492311"/>
                <a:gd name="connsiteY378" fmla="*/ 1071372 h 1301210"/>
                <a:gd name="connsiteX379" fmla="*/ 2434400 w 2492311"/>
                <a:gd name="connsiteY379" fmla="*/ 1070515 h 1301210"/>
                <a:gd name="connsiteX380" fmla="*/ 2441257 w 2492311"/>
                <a:gd name="connsiteY380" fmla="*/ 1103185 h 1301210"/>
                <a:gd name="connsiteX381" fmla="*/ 2429732 w 2492311"/>
                <a:gd name="connsiteY381" fmla="*/ 1111853 h 1301210"/>
                <a:gd name="connsiteX382" fmla="*/ 2433257 w 2492311"/>
                <a:gd name="connsiteY382" fmla="*/ 1134713 h 1301210"/>
                <a:gd name="connsiteX383" fmla="*/ 2440496 w 2492311"/>
                <a:gd name="connsiteY383" fmla="*/ 1138904 h 1301210"/>
                <a:gd name="connsiteX384" fmla="*/ 2449068 w 2492311"/>
                <a:gd name="connsiteY384" fmla="*/ 1157383 h 1301210"/>
                <a:gd name="connsiteX385" fmla="*/ 2444306 w 2492311"/>
                <a:gd name="connsiteY385" fmla="*/ 1161859 h 1301210"/>
                <a:gd name="connsiteX386" fmla="*/ 2443544 w 2492311"/>
                <a:gd name="connsiteY386" fmla="*/ 1172051 h 1301210"/>
                <a:gd name="connsiteX387" fmla="*/ 2433542 w 2492311"/>
                <a:gd name="connsiteY387" fmla="*/ 1181290 h 1301210"/>
                <a:gd name="connsiteX388" fmla="*/ 2424494 w 2492311"/>
                <a:gd name="connsiteY388" fmla="*/ 1178719 h 1301210"/>
                <a:gd name="connsiteX389" fmla="*/ 2407063 w 2492311"/>
                <a:gd name="connsiteY389" fmla="*/ 1188910 h 1301210"/>
                <a:gd name="connsiteX390" fmla="*/ 2401634 w 2492311"/>
                <a:gd name="connsiteY390" fmla="*/ 1163574 h 1301210"/>
                <a:gd name="connsiteX391" fmla="*/ 2392680 w 2492311"/>
                <a:gd name="connsiteY391" fmla="*/ 1149667 h 1301210"/>
                <a:gd name="connsiteX392" fmla="*/ 2382869 w 2492311"/>
                <a:gd name="connsiteY392" fmla="*/ 1155097 h 1301210"/>
                <a:gd name="connsiteX393" fmla="*/ 2390394 w 2492311"/>
                <a:gd name="connsiteY393" fmla="*/ 1170051 h 1301210"/>
                <a:gd name="connsiteX394" fmla="*/ 2378488 w 2492311"/>
                <a:gd name="connsiteY394" fmla="*/ 1175195 h 1301210"/>
                <a:gd name="connsiteX395" fmla="*/ 2379536 w 2492311"/>
                <a:gd name="connsiteY395" fmla="*/ 1180148 h 1301210"/>
                <a:gd name="connsiteX396" fmla="*/ 2374964 w 2492311"/>
                <a:gd name="connsiteY396" fmla="*/ 1183386 h 1301210"/>
                <a:gd name="connsiteX397" fmla="*/ 2374964 w 2492311"/>
                <a:gd name="connsiteY397" fmla="*/ 1183386 h 1301210"/>
                <a:gd name="connsiteX398" fmla="*/ 2366582 w 2492311"/>
                <a:gd name="connsiteY398" fmla="*/ 1175099 h 1301210"/>
                <a:gd name="connsiteX399" fmla="*/ 2360200 w 2492311"/>
                <a:gd name="connsiteY399" fmla="*/ 1175766 h 1301210"/>
                <a:gd name="connsiteX400" fmla="*/ 2360962 w 2492311"/>
                <a:gd name="connsiteY400" fmla="*/ 1167479 h 1301210"/>
                <a:gd name="connsiteX401" fmla="*/ 2346103 w 2492311"/>
                <a:gd name="connsiteY401" fmla="*/ 1152430 h 1301210"/>
                <a:gd name="connsiteX402" fmla="*/ 2334387 w 2492311"/>
                <a:gd name="connsiteY402" fmla="*/ 1157859 h 1301210"/>
                <a:gd name="connsiteX403" fmla="*/ 2323624 w 2492311"/>
                <a:gd name="connsiteY403" fmla="*/ 1133761 h 1301210"/>
                <a:gd name="connsiteX404" fmla="*/ 2314480 w 2492311"/>
                <a:gd name="connsiteY404" fmla="*/ 1139476 h 1301210"/>
                <a:gd name="connsiteX405" fmla="*/ 2307527 w 2492311"/>
                <a:gd name="connsiteY405" fmla="*/ 1129570 h 1301210"/>
                <a:gd name="connsiteX406" fmla="*/ 2295811 w 2492311"/>
                <a:gd name="connsiteY406" fmla="*/ 1151763 h 1301210"/>
                <a:gd name="connsiteX407" fmla="*/ 2294954 w 2492311"/>
                <a:gd name="connsiteY407" fmla="*/ 1166241 h 1301210"/>
                <a:gd name="connsiteX408" fmla="*/ 2288953 w 2492311"/>
                <a:gd name="connsiteY408" fmla="*/ 1163479 h 1301210"/>
                <a:gd name="connsiteX409" fmla="*/ 2286762 w 2492311"/>
                <a:gd name="connsiteY409" fmla="*/ 1169765 h 1301210"/>
                <a:gd name="connsiteX410" fmla="*/ 2281047 w 2492311"/>
                <a:gd name="connsiteY410" fmla="*/ 1171765 h 1301210"/>
                <a:gd name="connsiteX411" fmla="*/ 2265045 w 2492311"/>
                <a:gd name="connsiteY411" fmla="*/ 1162622 h 1301210"/>
                <a:gd name="connsiteX412" fmla="*/ 2258949 w 2492311"/>
                <a:gd name="connsiteY412" fmla="*/ 1162812 h 1301210"/>
                <a:gd name="connsiteX413" fmla="*/ 2249138 w 2492311"/>
                <a:gd name="connsiteY413" fmla="*/ 1153192 h 1301210"/>
                <a:gd name="connsiteX414" fmla="*/ 2237613 w 2492311"/>
                <a:gd name="connsiteY414" fmla="*/ 1160431 h 1301210"/>
                <a:gd name="connsiteX415" fmla="*/ 2229136 w 2492311"/>
                <a:gd name="connsiteY415" fmla="*/ 1156525 h 1301210"/>
                <a:gd name="connsiteX416" fmla="*/ 2225897 w 2492311"/>
                <a:gd name="connsiteY416" fmla="*/ 1151001 h 1301210"/>
                <a:gd name="connsiteX417" fmla="*/ 2211896 w 2492311"/>
                <a:gd name="connsiteY417" fmla="*/ 1153097 h 1301210"/>
                <a:gd name="connsiteX418" fmla="*/ 2208086 w 2492311"/>
                <a:gd name="connsiteY418" fmla="*/ 1146048 h 1301210"/>
                <a:gd name="connsiteX419" fmla="*/ 2197703 w 2492311"/>
                <a:gd name="connsiteY419" fmla="*/ 1140047 h 1301210"/>
                <a:gd name="connsiteX420" fmla="*/ 2187416 w 2492311"/>
                <a:gd name="connsiteY420" fmla="*/ 1140428 h 1301210"/>
                <a:gd name="connsiteX421" fmla="*/ 2179130 w 2492311"/>
                <a:gd name="connsiteY421" fmla="*/ 1146524 h 1301210"/>
                <a:gd name="connsiteX422" fmla="*/ 2172843 w 2492311"/>
                <a:gd name="connsiteY422" fmla="*/ 1146429 h 1301210"/>
                <a:gd name="connsiteX423" fmla="*/ 2165795 w 2492311"/>
                <a:gd name="connsiteY423" fmla="*/ 1156621 h 1301210"/>
                <a:gd name="connsiteX424" fmla="*/ 2162365 w 2492311"/>
                <a:gd name="connsiteY424" fmla="*/ 1149858 h 1301210"/>
                <a:gd name="connsiteX425" fmla="*/ 2149888 w 2492311"/>
                <a:gd name="connsiteY425" fmla="*/ 1147667 h 1301210"/>
                <a:gd name="connsiteX426" fmla="*/ 2162556 w 2492311"/>
                <a:gd name="connsiteY426" fmla="*/ 1137190 h 1301210"/>
                <a:gd name="connsiteX427" fmla="*/ 2156841 w 2492311"/>
                <a:gd name="connsiteY427" fmla="*/ 1130808 h 1301210"/>
                <a:gd name="connsiteX428" fmla="*/ 2166652 w 2492311"/>
                <a:gd name="connsiteY428" fmla="*/ 1126712 h 1301210"/>
                <a:gd name="connsiteX429" fmla="*/ 2165985 w 2492311"/>
                <a:gd name="connsiteY429" fmla="*/ 1122521 h 1301210"/>
                <a:gd name="connsiteX430" fmla="*/ 2169223 w 2492311"/>
                <a:gd name="connsiteY430" fmla="*/ 1123569 h 1301210"/>
                <a:gd name="connsiteX431" fmla="*/ 2177129 w 2492311"/>
                <a:gd name="connsiteY431" fmla="*/ 1116616 h 1301210"/>
                <a:gd name="connsiteX432" fmla="*/ 2174557 w 2492311"/>
                <a:gd name="connsiteY432" fmla="*/ 1109758 h 1301210"/>
                <a:gd name="connsiteX433" fmla="*/ 2188178 w 2492311"/>
                <a:gd name="connsiteY433" fmla="*/ 1105186 h 1301210"/>
                <a:gd name="connsiteX434" fmla="*/ 2191798 w 2492311"/>
                <a:gd name="connsiteY434" fmla="*/ 1097375 h 1301210"/>
                <a:gd name="connsiteX435" fmla="*/ 2182368 w 2492311"/>
                <a:gd name="connsiteY435" fmla="*/ 1082992 h 1301210"/>
                <a:gd name="connsiteX436" fmla="*/ 2180177 w 2492311"/>
                <a:gd name="connsiteY436" fmla="*/ 1071086 h 1301210"/>
                <a:gd name="connsiteX437" fmla="*/ 2176367 w 2492311"/>
                <a:gd name="connsiteY437" fmla="*/ 1071848 h 1301210"/>
                <a:gd name="connsiteX438" fmla="*/ 2175129 w 2492311"/>
                <a:gd name="connsiteY438" fmla="*/ 1067943 h 1301210"/>
                <a:gd name="connsiteX439" fmla="*/ 2180939 w 2492311"/>
                <a:gd name="connsiteY439" fmla="*/ 1056323 h 1301210"/>
                <a:gd name="connsiteX440" fmla="*/ 2170176 w 2492311"/>
                <a:gd name="connsiteY440" fmla="*/ 1062038 h 1301210"/>
                <a:gd name="connsiteX441" fmla="*/ 2159413 w 2492311"/>
                <a:gd name="connsiteY441" fmla="*/ 1062704 h 1301210"/>
                <a:gd name="connsiteX442" fmla="*/ 2147602 w 2492311"/>
                <a:gd name="connsiteY442" fmla="*/ 1074991 h 1301210"/>
                <a:gd name="connsiteX443" fmla="*/ 2137696 w 2492311"/>
                <a:gd name="connsiteY443" fmla="*/ 1080040 h 1301210"/>
                <a:gd name="connsiteX444" fmla="*/ 2135219 w 2492311"/>
                <a:gd name="connsiteY444" fmla="*/ 1075658 h 1301210"/>
                <a:gd name="connsiteX445" fmla="*/ 2139982 w 2492311"/>
                <a:gd name="connsiteY445" fmla="*/ 1068800 h 1301210"/>
                <a:gd name="connsiteX446" fmla="*/ 2131505 w 2492311"/>
                <a:gd name="connsiteY446" fmla="*/ 1056513 h 1301210"/>
                <a:gd name="connsiteX447" fmla="*/ 2139982 w 2492311"/>
                <a:gd name="connsiteY447" fmla="*/ 1054132 h 1301210"/>
                <a:gd name="connsiteX448" fmla="*/ 2149031 w 2492311"/>
                <a:gd name="connsiteY448" fmla="*/ 1045178 h 1301210"/>
                <a:gd name="connsiteX449" fmla="*/ 2159413 w 2492311"/>
                <a:gd name="connsiteY449" fmla="*/ 1043749 h 1301210"/>
                <a:gd name="connsiteX450" fmla="*/ 2164937 w 2492311"/>
                <a:gd name="connsiteY450" fmla="*/ 1031938 h 1301210"/>
                <a:gd name="connsiteX451" fmla="*/ 2161413 w 2492311"/>
                <a:gd name="connsiteY451" fmla="*/ 1027938 h 1301210"/>
                <a:gd name="connsiteX452" fmla="*/ 2152936 w 2492311"/>
                <a:gd name="connsiteY452" fmla="*/ 1034796 h 1301210"/>
                <a:gd name="connsiteX453" fmla="*/ 2147030 w 2492311"/>
                <a:gd name="connsiteY453" fmla="*/ 1034891 h 1301210"/>
                <a:gd name="connsiteX454" fmla="*/ 2139696 w 2492311"/>
                <a:gd name="connsiteY454" fmla="*/ 1024699 h 1301210"/>
                <a:gd name="connsiteX455" fmla="*/ 2138744 w 2492311"/>
                <a:gd name="connsiteY455" fmla="*/ 1017175 h 1301210"/>
                <a:gd name="connsiteX456" fmla="*/ 2127409 w 2492311"/>
                <a:gd name="connsiteY456" fmla="*/ 1003554 h 1301210"/>
                <a:gd name="connsiteX457" fmla="*/ 2112550 w 2492311"/>
                <a:gd name="connsiteY457" fmla="*/ 1014603 h 1301210"/>
                <a:gd name="connsiteX458" fmla="*/ 2103311 w 2492311"/>
                <a:gd name="connsiteY458" fmla="*/ 1013460 h 1301210"/>
                <a:gd name="connsiteX459" fmla="*/ 2093214 w 2492311"/>
                <a:gd name="connsiteY459" fmla="*/ 1020985 h 1301210"/>
                <a:gd name="connsiteX460" fmla="*/ 2090928 w 2492311"/>
                <a:gd name="connsiteY460" fmla="*/ 1018222 h 1301210"/>
                <a:gd name="connsiteX461" fmla="*/ 2074164 w 2492311"/>
                <a:gd name="connsiteY461" fmla="*/ 1032891 h 1301210"/>
                <a:gd name="connsiteX462" fmla="*/ 2069402 w 2492311"/>
                <a:gd name="connsiteY462" fmla="*/ 1031272 h 1301210"/>
                <a:gd name="connsiteX463" fmla="*/ 2067878 w 2492311"/>
                <a:gd name="connsiteY463" fmla="*/ 1037272 h 1301210"/>
                <a:gd name="connsiteX464" fmla="*/ 2062067 w 2492311"/>
                <a:gd name="connsiteY464" fmla="*/ 1037844 h 1301210"/>
                <a:gd name="connsiteX465" fmla="*/ 2063115 w 2492311"/>
                <a:gd name="connsiteY465" fmla="*/ 1049464 h 1301210"/>
                <a:gd name="connsiteX466" fmla="*/ 2057114 w 2492311"/>
                <a:gd name="connsiteY466" fmla="*/ 1047940 h 1301210"/>
                <a:gd name="connsiteX467" fmla="*/ 2055781 w 2492311"/>
                <a:gd name="connsiteY467" fmla="*/ 1056704 h 1301210"/>
                <a:gd name="connsiteX468" fmla="*/ 2051209 w 2492311"/>
                <a:gd name="connsiteY468" fmla="*/ 1062228 h 1301210"/>
                <a:gd name="connsiteX469" fmla="*/ 2029397 w 2492311"/>
                <a:gd name="connsiteY469" fmla="*/ 1059275 h 1301210"/>
                <a:gd name="connsiteX470" fmla="*/ 2027492 w 2492311"/>
                <a:gd name="connsiteY470" fmla="*/ 1052131 h 1301210"/>
                <a:gd name="connsiteX471" fmla="*/ 2011966 w 2492311"/>
                <a:gd name="connsiteY471" fmla="*/ 1051179 h 1301210"/>
                <a:gd name="connsiteX472" fmla="*/ 1997012 w 2492311"/>
                <a:gd name="connsiteY472" fmla="*/ 1043464 h 1301210"/>
                <a:gd name="connsiteX473" fmla="*/ 2000060 w 2492311"/>
                <a:gd name="connsiteY473" fmla="*/ 1049274 h 1301210"/>
                <a:gd name="connsiteX474" fmla="*/ 1981867 w 2492311"/>
                <a:gd name="connsiteY474" fmla="*/ 1041845 h 1301210"/>
                <a:gd name="connsiteX475" fmla="*/ 1973009 w 2492311"/>
                <a:gd name="connsiteY475" fmla="*/ 1044607 h 1301210"/>
                <a:gd name="connsiteX476" fmla="*/ 1970532 w 2492311"/>
                <a:gd name="connsiteY476" fmla="*/ 1034129 h 1301210"/>
                <a:gd name="connsiteX477" fmla="*/ 1952625 w 2492311"/>
                <a:gd name="connsiteY477" fmla="*/ 1019365 h 1301210"/>
                <a:gd name="connsiteX478" fmla="*/ 1944148 w 2492311"/>
                <a:gd name="connsiteY478" fmla="*/ 1035748 h 1301210"/>
                <a:gd name="connsiteX479" fmla="*/ 1928908 w 2492311"/>
                <a:gd name="connsiteY479" fmla="*/ 1036034 h 1301210"/>
                <a:gd name="connsiteX480" fmla="*/ 1919954 w 2492311"/>
                <a:gd name="connsiteY480" fmla="*/ 1046226 h 1301210"/>
                <a:gd name="connsiteX481" fmla="*/ 1911572 w 2492311"/>
                <a:gd name="connsiteY481" fmla="*/ 1046797 h 1301210"/>
                <a:gd name="connsiteX482" fmla="*/ 1902809 w 2492311"/>
                <a:gd name="connsiteY482" fmla="*/ 1055656 h 1301210"/>
                <a:gd name="connsiteX483" fmla="*/ 1895665 w 2492311"/>
                <a:gd name="connsiteY483" fmla="*/ 1073372 h 1301210"/>
                <a:gd name="connsiteX484" fmla="*/ 1876330 w 2492311"/>
                <a:gd name="connsiteY484" fmla="*/ 1088803 h 1301210"/>
                <a:gd name="connsiteX485" fmla="*/ 1877187 w 2492311"/>
                <a:gd name="connsiteY485" fmla="*/ 1097851 h 1301210"/>
                <a:gd name="connsiteX486" fmla="*/ 1868043 w 2492311"/>
                <a:gd name="connsiteY486" fmla="*/ 1111948 h 1301210"/>
                <a:gd name="connsiteX487" fmla="*/ 1858232 w 2492311"/>
                <a:gd name="connsiteY487" fmla="*/ 1107091 h 1301210"/>
                <a:gd name="connsiteX488" fmla="*/ 1849946 w 2492311"/>
                <a:gd name="connsiteY488" fmla="*/ 1112425 h 1301210"/>
                <a:gd name="connsiteX489" fmla="*/ 1844707 w 2492311"/>
                <a:gd name="connsiteY489" fmla="*/ 1109567 h 1301210"/>
                <a:gd name="connsiteX490" fmla="*/ 1820894 w 2492311"/>
                <a:gd name="connsiteY490" fmla="*/ 1113758 h 1301210"/>
                <a:gd name="connsiteX491" fmla="*/ 1815751 w 2492311"/>
                <a:gd name="connsiteY491" fmla="*/ 1110329 h 1301210"/>
                <a:gd name="connsiteX492" fmla="*/ 1813655 w 2492311"/>
                <a:gd name="connsiteY492" fmla="*/ 1114425 h 1301210"/>
                <a:gd name="connsiteX493" fmla="*/ 1810226 w 2492311"/>
                <a:gd name="connsiteY493" fmla="*/ 1111377 h 1301210"/>
                <a:gd name="connsiteX494" fmla="*/ 1797177 w 2492311"/>
                <a:gd name="connsiteY494" fmla="*/ 1116330 h 1301210"/>
                <a:gd name="connsiteX495" fmla="*/ 1789843 w 2492311"/>
                <a:gd name="connsiteY495" fmla="*/ 1134713 h 1301210"/>
                <a:gd name="connsiteX496" fmla="*/ 1778603 w 2492311"/>
                <a:gd name="connsiteY496" fmla="*/ 1143572 h 1301210"/>
                <a:gd name="connsiteX497" fmla="*/ 1784509 w 2492311"/>
                <a:gd name="connsiteY497" fmla="*/ 1148906 h 1301210"/>
                <a:gd name="connsiteX498" fmla="*/ 1782985 w 2492311"/>
                <a:gd name="connsiteY498" fmla="*/ 1158049 h 1301210"/>
                <a:gd name="connsiteX499" fmla="*/ 1759458 w 2492311"/>
                <a:gd name="connsiteY499" fmla="*/ 1162240 h 1301210"/>
                <a:gd name="connsiteX500" fmla="*/ 1760696 w 2492311"/>
                <a:gd name="connsiteY500" fmla="*/ 1167670 h 1301210"/>
                <a:gd name="connsiteX501" fmla="*/ 1756696 w 2492311"/>
                <a:gd name="connsiteY501" fmla="*/ 1172051 h 1301210"/>
                <a:gd name="connsiteX502" fmla="*/ 1752314 w 2492311"/>
                <a:gd name="connsiteY502" fmla="*/ 1167860 h 1301210"/>
                <a:gd name="connsiteX503" fmla="*/ 1744028 w 2492311"/>
                <a:gd name="connsiteY503" fmla="*/ 1175575 h 1301210"/>
                <a:gd name="connsiteX504" fmla="*/ 1735741 w 2492311"/>
                <a:gd name="connsiteY504" fmla="*/ 1180052 h 1301210"/>
                <a:gd name="connsiteX505" fmla="*/ 1732502 w 2492311"/>
                <a:gd name="connsiteY505" fmla="*/ 1175956 h 1301210"/>
                <a:gd name="connsiteX506" fmla="*/ 1718977 w 2492311"/>
                <a:gd name="connsiteY506" fmla="*/ 1186339 h 1301210"/>
                <a:gd name="connsiteX507" fmla="*/ 1716024 w 2492311"/>
                <a:gd name="connsiteY507" fmla="*/ 1194911 h 1301210"/>
                <a:gd name="connsiteX508" fmla="*/ 1725263 w 2492311"/>
                <a:gd name="connsiteY508" fmla="*/ 1204817 h 1301210"/>
                <a:gd name="connsiteX509" fmla="*/ 1703737 w 2492311"/>
                <a:gd name="connsiteY509" fmla="*/ 1227582 h 1301210"/>
                <a:gd name="connsiteX510" fmla="*/ 1696593 w 2492311"/>
                <a:gd name="connsiteY510" fmla="*/ 1224820 h 1301210"/>
                <a:gd name="connsiteX511" fmla="*/ 1690973 w 2492311"/>
                <a:gd name="connsiteY511" fmla="*/ 1230058 h 1301210"/>
                <a:gd name="connsiteX512" fmla="*/ 1684115 w 2492311"/>
                <a:gd name="connsiteY512" fmla="*/ 1227677 h 1301210"/>
                <a:gd name="connsiteX513" fmla="*/ 1674305 w 2492311"/>
                <a:gd name="connsiteY513" fmla="*/ 1233392 h 1301210"/>
                <a:gd name="connsiteX514" fmla="*/ 1668018 w 2492311"/>
                <a:gd name="connsiteY514" fmla="*/ 1222629 h 1301210"/>
                <a:gd name="connsiteX515" fmla="*/ 1661541 w 2492311"/>
                <a:gd name="connsiteY515" fmla="*/ 1222534 h 1301210"/>
                <a:gd name="connsiteX516" fmla="*/ 1642967 w 2492311"/>
                <a:gd name="connsiteY516" fmla="*/ 1235964 h 1301210"/>
                <a:gd name="connsiteX517" fmla="*/ 1634300 w 2492311"/>
                <a:gd name="connsiteY517" fmla="*/ 1234535 h 1301210"/>
                <a:gd name="connsiteX518" fmla="*/ 1626489 w 2492311"/>
                <a:gd name="connsiteY518" fmla="*/ 1241965 h 1301210"/>
                <a:gd name="connsiteX519" fmla="*/ 1619441 w 2492311"/>
                <a:gd name="connsiteY519" fmla="*/ 1239012 h 1301210"/>
                <a:gd name="connsiteX520" fmla="*/ 1615059 w 2492311"/>
                <a:gd name="connsiteY520" fmla="*/ 1229106 h 1301210"/>
                <a:gd name="connsiteX521" fmla="*/ 1605725 w 2492311"/>
                <a:gd name="connsiteY521" fmla="*/ 1230058 h 1301210"/>
                <a:gd name="connsiteX522" fmla="*/ 1592675 w 2492311"/>
                <a:gd name="connsiteY522" fmla="*/ 1223105 h 1301210"/>
                <a:gd name="connsiteX523" fmla="*/ 1596866 w 2492311"/>
                <a:gd name="connsiteY523" fmla="*/ 1219200 h 1301210"/>
                <a:gd name="connsiteX524" fmla="*/ 1596485 w 2492311"/>
                <a:gd name="connsiteY524" fmla="*/ 1211485 h 1301210"/>
                <a:gd name="connsiteX525" fmla="*/ 1591437 w 2492311"/>
                <a:gd name="connsiteY525" fmla="*/ 1208151 h 1301210"/>
                <a:gd name="connsiteX526" fmla="*/ 1574197 w 2492311"/>
                <a:gd name="connsiteY526" fmla="*/ 1206437 h 1301210"/>
                <a:gd name="connsiteX527" fmla="*/ 1554480 w 2492311"/>
                <a:gd name="connsiteY527" fmla="*/ 1191197 h 1301210"/>
                <a:gd name="connsiteX528" fmla="*/ 1540288 w 2492311"/>
                <a:gd name="connsiteY528" fmla="*/ 1197388 h 1301210"/>
                <a:gd name="connsiteX529" fmla="*/ 1528191 w 2492311"/>
                <a:gd name="connsiteY529" fmla="*/ 1207580 h 1301210"/>
                <a:gd name="connsiteX530" fmla="*/ 1518571 w 2492311"/>
                <a:gd name="connsiteY530" fmla="*/ 1206913 h 1301210"/>
                <a:gd name="connsiteX531" fmla="*/ 1507808 w 2492311"/>
                <a:gd name="connsiteY531" fmla="*/ 1197578 h 1301210"/>
                <a:gd name="connsiteX532" fmla="*/ 1487615 w 2492311"/>
                <a:gd name="connsiteY532" fmla="*/ 1197007 h 1301210"/>
                <a:gd name="connsiteX533" fmla="*/ 1482947 w 2492311"/>
                <a:gd name="connsiteY533" fmla="*/ 1191006 h 1301210"/>
                <a:gd name="connsiteX534" fmla="*/ 1450562 w 2492311"/>
                <a:gd name="connsiteY534" fmla="*/ 1198340 h 1301210"/>
                <a:gd name="connsiteX535" fmla="*/ 1449800 w 2492311"/>
                <a:gd name="connsiteY535" fmla="*/ 1195102 h 1301210"/>
                <a:gd name="connsiteX536" fmla="*/ 1457992 w 2492311"/>
                <a:gd name="connsiteY536" fmla="*/ 1184053 h 1301210"/>
                <a:gd name="connsiteX537" fmla="*/ 1470088 w 2492311"/>
                <a:gd name="connsiteY537" fmla="*/ 1173956 h 1301210"/>
                <a:gd name="connsiteX538" fmla="*/ 1455515 w 2492311"/>
                <a:gd name="connsiteY538" fmla="*/ 1173004 h 1301210"/>
                <a:gd name="connsiteX539" fmla="*/ 1440847 w 2492311"/>
                <a:gd name="connsiteY539" fmla="*/ 1167384 h 1301210"/>
                <a:gd name="connsiteX540" fmla="*/ 1437799 w 2492311"/>
                <a:gd name="connsiteY540" fmla="*/ 1169194 h 1301210"/>
                <a:gd name="connsiteX541" fmla="*/ 1420749 w 2492311"/>
                <a:gd name="connsiteY541" fmla="*/ 1159859 h 1301210"/>
                <a:gd name="connsiteX542" fmla="*/ 1411986 w 2492311"/>
                <a:gd name="connsiteY542" fmla="*/ 1164907 h 1301210"/>
                <a:gd name="connsiteX543" fmla="*/ 1395603 w 2492311"/>
                <a:gd name="connsiteY543" fmla="*/ 1159288 h 1301210"/>
                <a:gd name="connsiteX544" fmla="*/ 1388745 w 2492311"/>
                <a:gd name="connsiteY544" fmla="*/ 1164146 h 1301210"/>
                <a:gd name="connsiteX545" fmla="*/ 1384078 w 2492311"/>
                <a:gd name="connsiteY545" fmla="*/ 1162240 h 1301210"/>
                <a:gd name="connsiteX546" fmla="*/ 1372172 w 2492311"/>
                <a:gd name="connsiteY546" fmla="*/ 1172718 h 1301210"/>
                <a:gd name="connsiteX547" fmla="*/ 1371600 w 2492311"/>
                <a:gd name="connsiteY547" fmla="*/ 1179576 h 1301210"/>
                <a:gd name="connsiteX548" fmla="*/ 1360932 w 2492311"/>
                <a:gd name="connsiteY548" fmla="*/ 1182910 h 1301210"/>
                <a:gd name="connsiteX549" fmla="*/ 1348550 w 2492311"/>
                <a:gd name="connsiteY549" fmla="*/ 1182053 h 1301210"/>
                <a:gd name="connsiteX550" fmla="*/ 1332071 w 2492311"/>
                <a:gd name="connsiteY550" fmla="*/ 1196245 h 1301210"/>
                <a:gd name="connsiteX551" fmla="*/ 1328166 w 2492311"/>
                <a:gd name="connsiteY551" fmla="*/ 1205960 h 1301210"/>
                <a:gd name="connsiteX552" fmla="*/ 1317784 w 2492311"/>
                <a:gd name="connsiteY552" fmla="*/ 1208341 h 1301210"/>
                <a:gd name="connsiteX553" fmla="*/ 1319117 w 2492311"/>
                <a:gd name="connsiteY553" fmla="*/ 1222153 h 1301210"/>
                <a:gd name="connsiteX554" fmla="*/ 1307306 w 2492311"/>
                <a:gd name="connsiteY554" fmla="*/ 1226439 h 1301210"/>
                <a:gd name="connsiteX555" fmla="*/ 1291019 w 2492311"/>
                <a:gd name="connsiteY555" fmla="*/ 1255014 h 1301210"/>
                <a:gd name="connsiteX556" fmla="*/ 1285208 w 2492311"/>
                <a:gd name="connsiteY556" fmla="*/ 1255681 h 1301210"/>
                <a:gd name="connsiteX557" fmla="*/ 1272445 w 2492311"/>
                <a:gd name="connsiteY557" fmla="*/ 1270730 h 1301210"/>
                <a:gd name="connsiteX558" fmla="*/ 1269587 w 2492311"/>
                <a:gd name="connsiteY558" fmla="*/ 1284732 h 1301210"/>
                <a:gd name="connsiteX559" fmla="*/ 1274921 w 2492311"/>
                <a:gd name="connsiteY559" fmla="*/ 1297305 h 1301210"/>
                <a:gd name="connsiteX560" fmla="*/ 1271969 w 2492311"/>
                <a:gd name="connsiteY560" fmla="*/ 1301210 h 1301210"/>
                <a:gd name="connsiteX561" fmla="*/ 1252538 w 2492311"/>
                <a:gd name="connsiteY561" fmla="*/ 1284160 h 1301210"/>
                <a:gd name="connsiteX562" fmla="*/ 1249109 w 2492311"/>
                <a:gd name="connsiteY562" fmla="*/ 1277017 h 1301210"/>
                <a:gd name="connsiteX563" fmla="*/ 1247204 w 2492311"/>
                <a:gd name="connsiteY563" fmla="*/ 1261967 h 1301210"/>
                <a:gd name="connsiteX564" fmla="*/ 1256729 w 2492311"/>
                <a:gd name="connsiteY564" fmla="*/ 1248251 h 1301210"/>
                <a:gd name="connsiteX565" fmla="*/ 1257681 w 2492311"/>
                <a:gd name="connsiteY565" fmla="*/ 1228249 h 1301210"/>
                <a:gd name="connsiteX566" fmla="*/ 1261396 w 2492311"/>
                <a:gd name="connsiteY566" fmla="*/ 1222439 h 1301210"/>
                <a:gd name="connsiteX567" fmla="*/ 1255490 w 2492311"/>
                <a:gd name="connsiteY567" fmla="*/ 1212628 h 1301210"/>
                <a:gd name="connsiteX568" fmla="*/ 1255109 w 2492311"/>
                <a:gd name="connsiteY568" fmla="*/ 1201769 h 1301210"/>
                <a:gd name="connsiteX569" fmla="*/ 1245203 w 2492311"/>
                <a:gd name="connsiteY569" fmla="*/ 1193387 h 1301210"/>
                <a:gd name="connsiteX570" fmla="*/ 1235107 w 2492311"/>
                <a:gd name="connsiteY570" fmla="*/ 1193292 h 1301210"/>
                <a:gd name="connsiteX571" fmla="*/ 1229582 w 2492311"/>
                <a:gd name="connsiteY571" fmla="*/ 1185577 h 1301210"/>
                <a:gd name="connsiteX572" fmla="*/ 1229011 w 2492311"/>
                <a:gd name="connsiteY572" fmla="*/ 1189291 h 1301210"/>
                <a:gd name="connsiteX573" fmla="*/ 1221581 w 2492311"/>
                <a:gd name="connsiteY573" fmla="*/ 1191863 h 1301210"/>
                <a:gd name="connsiteX574" fmla="*/ 1219581 w 2492311"/>
                <a:gd name="connsiteY574" fmla="*/ 1198150 h 1301210"/>
                <a:gd name="connsiteX575" fmla="*/ 1213771 w 2492311"/>
                <a:gd name="connsiteY575" fmla="*/ 1196816 h 1301210"/>
                <a:gd name="connsiteX576" fmla="*/ 1202246 w 2492311"/>
                <a:gd name="connsiteY576" fmla="*/ 1206151 h 1301210"/>
                <a:gd name="connsiteX577" fmla="*/ 1195483 w 2492311"/>
                <a:gd name="connsiteY577" fmla="*/ 1205008 h 1301210"/>
                <a:gd name="connsiteX578" fmla="*/ 1184148 w 2492311"/>
                <a:gd name="connsiteY578" fmla="*/ 1210342 h 1301210"/>
                <a:gd name="connsiteX579" fmla="*/ 1182434 w 2492311"/>
                <a:gd name="connsiteY579" fmla="*/ 1207770 h 1301210"/>
                <a:gd name="connsiteX580" fmla="*/ 1177576 w 2492311"/>
                <a:gd name="connsiteY580" fmla="*/ 1211008 h 1301210"/>
                <a:gd name="connsiteX581" fmla="*/ 1171004 w 2492311"/>
                <a:gd name="connsiteY581" fmla="*/ 1208437 h 1301210"/>
                <a:gd name="connsiteX582" fmla="*/ 1168527 w 2492311"/>
                <a:gd name="connsiteY582" fmla="*/ 1221391 h 1301210"/>
                <a:gd name="connsiteX583" fmla="*/ 1154811 w 2492311"/>
                <a:gd name="connsiteY583" fmla="*/ 1214723 h 1301210"/>
                <a:gd name="connsiteX584" fmla="*/ 1145000 w 2492311"/>
                <a:gd name="connsiteY584" fmla="*/ 1228249 h 1301210"/>
                <a:gd name="connsiteX585" fmla="*/ 1139666 w 2492311"/>
                <a:gd name="connsiteY585" fmla="*/ 1229582 h 1301210"/>
                <a:gd name="connsiteX586" fmla="*/ 1132618 w 2492311"/>
                <a:gd name="connsiteY586" fmla="*/ 1225487 h 1301210"/>
                <a:gd name="connsiteX587" fmla="*/ 1130237 w 2492311"/>
                <a:gd name="connsiteY587" fmla="*/ 1228820 h 1301210"/>
                <a:gd name="connsiteX588" fmla="*/ 1124903 w 2492311"/>
                <a:gd name="connsiteY588" fmla="*/ 1225963 h 1301210"/>
                <a:gd name="connsiteX589" fmla="*/ 1121855 w 2492311"/>
                <a:gd name="connsiteY589" fmla="*/ 1228534 h 1301210"/>
                <a:gd name="connsiteX590" fmla="*/ 1118235 w 2492311"/>
                <a:gd name="connsiteY590" fmla="*/ 1224534 h 1301210"/>
                <a:gd name="connsiteX591" fmla="*/ 1106615 w 2492311"/>
                <a:gd name="connsiteY591" fmla="*/ 1228820 h 1301210"/>
                <a:gd name="connsiteX592" fmla="*/ 1104329 w 2492311"/>
                <a:gd name="connsiteY592" fmla="*/ 1221296 h 1301210"/>
                <a:gd name="connsiteX593" fmla="*/ 1090327 w 2492311"/>
                <a:gd name="connsiteY593" fmla="*/ 1227487 h 1301210"/>
                <a:gd name="connsiteX594" fmla="*/ 1084898 w 2492311"/>
                <a:gd name="connsiteY594" fmla="*/ 1223486 h 1301210"/>
                <a:gd name="connsiteX595" fmla="*/ 1075849 w 2492311"/>
                <a:gd name="connsiteY595" fmla="*/ 1226534 h 1301210"/>
                <a:gd name="connsiteX596" fmla="*/ 1066991 w 2492311"/>
                <a:gd name="connsiteY596" fmla="*/ 1224724 h 1301210"/>
                <a:gd name="connsiteX597" fmla="*/ 1062609 w 2492311"/>
                <a:gd name="connsiteY597" fmla="*/ 1228154 h 1301210"/>
                <a:gd name="connsiteX598" fmla="*/ 1051084 w 2492311"/>
                <a:gd name="connsiteY598" fmla="*/ 1227201 h 1301210"/>
                <a:gd name="connsiteX599" fmla="*/ 1052417 w 2492311"/>
                <a:gd name="connsiteY599" fmla="*/ 1222153 h 1301210"/>
                <a:gd name="connsiteX600" fmla="*/ 1039844 w 2492311"/>
                <a:gd name="connsiteY600" fmla="*/ 1211675 h 1301210"/>
                <a:gd name="connsiteX601" fmla="*/ 1026795 w 2492311"/>
                <a:gd name="connsiteY601" fmla="*/ 1208913 h 1301210"/>
                <a:gd name="connsiteX602" fmla="*/ 1016699 w 2492311"/>
                <a:gd name="connsiteY602" fmla="*/ 1199579 h 1301210"/>
                <a:gd name="connsiteX603" fmla="*/ 1010221 w 2492311"/>
                <a:gd name="connsiteY603" fmla="*/ 1200817 h 1301210"/>
                <a:gd name="connsiteX604" fmla="*/ 998696 w 2492311"/>
                <a:gd name="connsiteY604" fmla="*/ 1188720 h 1301210"/>
                <a:gd name="connsiteX605" fmla="*/ 990600 w 2492311"/>
                <a:gd name="connsiteY605" fmla="*/ 1193101 h 1301210"/>
                <a:gd name="connsiteX606" fmla="*/ 984313 w 2492311"/>
                <a:gd name="connsiteY606" fmla="*/ 1192339 h 1301210"/>
                <a:gd name="connsiteX607" fmla="*/ 976027 w 2492311"/>
                <a:gd name="connsiteY607" fmla="*/ 1200055 h 1301210"/>
                <a:gd name="connsiteX608" fmla="*/ 974312 w 2492311"/>
                <a:gd name="connsiteY608" fmla="*/ 1205960 h 1301210"/>
                <a:gd name="connsiteX609" fmla="*/ 977265 w 2492311"/>
                <a:gd name="connsiteY609" fmla="*/ 1213866 h 1301210"/>
                <a:gd name="connsiteX610" fmla="*/ 971169 w 2492311"/>
                <a:gd name="connsiteY610" fmla="*/ 1212151 h 1301210"/>
                <a:gd name="connsiteX611" fmla="*/ 964597 w 2492311"/>
                <a:gd name="connsiteY611" fmla="*/ 1215581 h 1301210"/>
                <a:gd name="connsiteX612" fmla="*/ 965454 w 2492311"/>
                <a:gd name="connsiteY612" fmla="*/ 1207960 h 1301210"/>
                <a:gd name="connsiteX613" fmla="*/ 956786 w 2492311"/>
                <a:gd name="connsiteY613" fmla="*/ 1210913 h 1301210"/>
                <a:gd name="connsiteX614" fmla="*/ 952691 w 2492311"/>
                <a:gd name="connsiteY614" fmla="*/ 1206627 h 1301210"/>
                <a:gd name="connsiteX615" fmla="*/ 940117 w 2492311"/>
                <a:gd name="connsiteY615" fmla="*/ 1205008 h 1301210"/>
                <a:gd name="connsiteX616" fmla="*/ 937260 w 2492311"/>
                <a:gd name="connsiteY616" fmla="*/ 1192911 h 1301210"/>
                <a:gd name="connsiteX617" fmla="*/ 939641 w 2492311"/>
                <a:gd name="connsiteY617" fmla="*/ 1189863 h 1301210"/>
                <a:gd name="connsiteX618" fmla="*/ 934212 w 2492311"/>
                <a:gd name="connsiteY618" fmla="*/ 1180338 h 1301210"/>
                <a:gd name="connsiteX619" fmla="*/ 923354 w 2492311"/>
                <a:gd name="connsiteY619" fmla="*/ 1191292 h 1301210"/>
                <a:gd name="connsiteX620" fmla="*/ 923639 w 2492311"/>
                <a:gd name="connsiteY620" fmla="*/ 1201674 h 1301210"/>
                <a:gd name="connsiteX621" fmla="*/ 929354 w 2492311"/>
                <a:gd name="connsiteY621" fmla="*/ 1211675 h 1301210"/>
                <a:gd name="connsiteX622" fmla="*/ 921925 w 2492311"/>
                <a:gd name="connsiteY622" fmla="*/ 1215771 h 1301210"/>
                <a:gd name="connsiteX623" fmla="*/ 914591 w 2492311"/>
                <a:gd name="connsiteY623" fmla="*/ 1214342 h 1301210"/>
                <a:gd name="connsiteX624" fmla="*/ 908399 w 2492311"/>
                <a:gd name="connsiteY624" fmla="*/ 1211104 h 1301210"/>
                <a:gd name="connsiteX625" fmla="*/ 909733 w 2492311"/>
                <a:gd name="connsiteY625" fmla="*/ 1205674 h 1301210"/>
                <a:gd name="connsiteX626" fmla="*/ 901446 w 2492311"/>
                <a:gd name="connsiteY626" fmla="*/ 1187767 h 1301210"/>
                <a:gd name="connsiteX627" fmla="*/ 886396 w 2492311"/>
                <a:gd name="connsiteY627" fmla="*/ 1174814 h 1301210"/>
                <a:gd name="connsiteX628" fmla="*/ 881729 w 2492311"/>
                <a:gd name="connsiteY628" fmla="*/ 1176528 h 1301210"/>
                <a:gd name="connsiteX629" fmla="*/ 869537 w 2492311"/>
                <a:gd name="connsiteY629" fmla="*/ 1168908 h 1301210"/>
                <a:gd name="connsiteX630" fmla="*/ 861632 w 2492311"/>
                <a:gd name="connsiteY630" fmla="*/ 1160812 h 1301210"/>
                <a:gd name="connsiteX631" fmla="*/ 846963 w 2492311"/>
                <a:gd name="connsiteY631" fmla="*/ 1158621 h 1301210"/>
                <a:gd name="connsiteX632" fmla="*/ 839533 w 2492311"/>
                <a:gd name="connsiteY632" fmla="*/ 1164907 h 1301210"/>
                <a:gd name="connsiteX633" fmla="*/ 834962 w 2492311"/>
                <a:gd name="connsiteY633" fmla="*/ 1162526 h 1301210"/>
                <a:gd name="connsiteX634" fmla="*/ 824198 w 2492311"/>
                <a:gd name="connsiteY634" fmla="*/ 1165098 h 1301210"/>
                <a:gd name="connsiteX635" fmla="*/ 818388 w 2492311"/>
                <a:gd name="connsiteY635" fmla="*/ 1157097 h 1301210"/>
                <a:gd name="connsiteX636" fmla="*/ 807529 w 2492311"/>
                <a:gd name="connsiteY636" fmla="*/ 1158145 h 1301210"/>
                <a:gd name="connsiteX637" fmla="*/ 816959 w 2492311"/>
                <a:gd name="connsiteY637" fmla="*/ 1119283 h 1301210"/>
                <a:gd name="connsiteX638" fmla="*/ 809530 w 2492311"/>
                <a:gd name="connsiteY638" fmla="*/ 1111187 h 1301210"/>
                <a:gd name="connsiteX639" fmla="*/ 800291 w 2492311"/>
                <a:gd name="connsiteY639" fmla="*/ 1113473 h 1301210"/>
                <a:gd name="connsiteX640" fmla="*/ 793623 w 2492311"/>
                <a:gd name="connsiteY640" fmla="*/ 1121188 h 1301210"/>
                <a:gd name="connsiteX641" fmla="*/ 786289 w 2492311"/>
                <a:gd name="connsiteY641" fmla="*/ 1119854 h 1301210"/>
                <a:gd name="connsiteX642" fmla="*/ 776669 w 2492311"/>
                <a:gd name="connsiteY642" fmla="*/ 1126141 h 1301210"/>
                <a:gd name="connsiteX643" fmla="*/ 756475 w 2492311"/>
                <a:gd name="connsiteY643" fmla="*/ 1120045 h 1301210"/>
                <a:gd name="connsiteX644" fmla="*/ 758000 w 2492311"/>
                <a:gd name="connsiteY644" fmla="*/ 1114139 h 1301210"/>
                <a:gd name="connsiteX645" fmla="*/ 752570 w 2492311"/>
                <a:gd name="connsiteY645" fmla="*/ 1104519 h 1301210"/>
                <a:gd name="connsiteX646" fmla="*/ 723805 w 2492311"/>
                <a:gd name="connsiteY646" fmla="*/ 1103090 h 1301210"/>
                <a:gd name="connsiteX647" fmla="*/ 725805 w 2492311"/>
                <a:gd name="connsiteY647" fmla="*/ 1093089 h 1301210"/>
                <a:gd name="connsiteX648" fmla="*/ 721519 w 2492311"/>
                <a:gd name="connsiteY648" fmla="*/ 1087374 h 1301210"/>
                <a:gd name="connsiteX649" fmla="*/ 707993 w 2492311"/>
                <a:gd name="connsiteY649" fmla="*/ 1083183 h 1301210"/>
                <a:gd name="connsiteX650" fmla="*/ 704755 w 2492311"/>
                <a:gd name="connsiteY650" fmla="*/ 1078992 h 1301210"/>
                <a:gd name="connsiteX651" fmla="*/ 691610 w 2492311"/>
                <a:gd name="connsiteY651" fmla="*/ 1082897 h 1301210"/>
                <a:gd name="connsiteX652" fmla="*/ 693515 w 2492311"/>
                <a:gd name="connsiteY652" fmla="*/ 1068896 h 1301210"/>
                <a:gd name="connsiteX653" fmla="*/ 687610 w 2492311"/>
                <a:gd name="connsiteY653" fmla="*/ 1060323 h 1301210"/>
                <a:gd name="connsiteX654" fmla="*/ 697135 w 2492311"/>
                <a:gd name="connsiteY654" fmla="*/ 1038130 h 1301210"/>
                <a:gd name="connsiteX655" fmla="*/ 684943 w 2492311"/>
                <a:gd name="connsiteY655" fmla="*/ 1029272 h 1301210"/>
                <a:gd name="connsiteX656" fmla="*/ 676180 w 2492311"/>
                <a:gd name="connsiteY656" fmla="*/ 1029557 h 1301210"/>
                <a:gd name="connsiteX657" fmla="*/ 673608 w 2492311"/>
                <a:gd name="connsiteY657" fmla="*/ 1025176 h 1301210"/>
                <a:gd name="connsiteX658" fmla="*/ 663512 w 2492311"/>
                <a:gd name="connsiteY658" fmla="*/ 1024128 h 1301210"/>
                <a:gd name="connsiteX659" fmla="*/ 647605 w 2492311"/>
                <a:gd name="connsiteY659" fmla="*/ 1034605 h 1301210"/>
                <a:gd name="connsiteX660" fmla="*/ 638746 w 2492311"/>
                <a:gd name="connsiteY660" fmla="*/ 1033939 h 1301210"/>
                <a:gd name="connsiteX661" fmla="*/ 629126 w 2492311"/>
                <a:gd name="connsiteY661" fmla="*/ 1043845 h 1301210"/>
                <a:gd name="connsiteX662" fmla="*/ 617220 w 2492311"/>
                <a:gd name="connsiteY662" fmla="*/ 1038606 h 1301210"/>
                <a:gd name="connsiteX663" fmla="*/ 606266 w 2492311"/>
                <a:gd name="connsiteY663" fmla="*/ 1027557 h 1301210"/>
                <a:gd name="connsiteX664" fmla="*/ 600456 w 2492311"/>
                <a:gd name="connsiteY664" fmla="*/ 1012222 h 1301210"/>
                <a:gd name="connsiteX665" fmla="*/ 592455 w 2492311"/>
                <a:gd name="connsiteY665" fmla="*/ 1004602 h 1301210"/>
                <a:gd name="connsiteX666" fmla="*/ 592074 w 2492311"/>
                <a:gd name="connsiteY666" fmla="*/ 998410 h 1301210"/>
                <a:gd name="connsiteX667" fmla="*/ 583692 w 2492311"/>
                <a:gd name="connsiteY667" fmla="*/ 995553 h 1301210"/>
                <a:gd name="connsiteX668" fmla="*/ 581692 w 2492311"/>
                <a:gd name="connsiteY668" fmla="*/ 987076 h 1301210"/>
                <a:gd name="connsiteX669" fmla="*/ 543306 w 2492311"/>
                <a:gd name="connsiteY669" fmla="*/ 970693 h 1301210"/>
                <a:gd name="connsiteX670" fmla="*/ 534067 w 2492311"/>
                <a:gd name="connsiteY670" fmla="*/ 969645 h 1301210"/>
                <a:gd name="connsiteX671" fmla="*/ 522922 w 2492311"/>
                <a:gd name="connsiteY671" fmla="*/ 962501 h 1301210"/>
                <a:gd name="connsiteX672" fmla="*/ 517017 w 2492311"/>
                <a:gd name="connsiteY672" fmla="*/ 951738 h 1301210"/>
                <a:gd name="connsiteX673" fmla="*/ 492633 w 2492311"/>
                <a:gd name="connsiteY673" fmla="*/ 928497 h 1301210"/>
                <a:gd name="connsiteX674" fmla="*/ 456438 w 2492311"/>
                <a:gd name="connsiteY674" fmla="*/ 916781 h 1301210"/>
                <a:gd name="connsiteX675" fmla="*/ 457867 w 2492311"/>
                <a:gd name="connsiteY675" fmla="*/ 905161 h 1301210"/>
                <a:gd name="connsiteX676" fmla="*/ 451866 w 2492311"/>
                <a:gd name="connsiteY676" fmla="*/ 897636 h 1301210"/>
                <a:gd name="connsiteX677" fmla="*/ 450533 w 2492311"/>
                <a:gd name="connsiteY677" fmla="*/ 884015 h 1301210"/>
                <a:gd name="connsiteX678" fmla="*/ 433483 w 2492311"/>
                <a:gd name="connsiteY678" fmla="*/ 883063 h 1301210"/>
                <a:gd name="connsiteX679" fmla="*/ 388715 w 2492311"/>
                <a:gd name="connsiteY679" fmla="*/ 869442 h 1301210"/>
                <a:gd name="connsiteX680" fmla="*/ 382810 w 2492311"/>
                <a:gd name="connsiteY680" fmla="*/ 870395 h 1301210"/>
                <a:gd name="connsiteX681" fmla="*/ 381667 w 2492311"/>
                <a:gd name="connsiteY681" fmla="*/ 878110 h 1301210"/>
                <a:gd name="connsiteX682" fmla="*/ 370427 w 2492311"/>
                <a:gd name="connsiteY682" fmla="*/ 870966 h 1301210"/>
                <a:gd name="connsiteX683" fmla="*/ 361283 w 2492311"/>
                <a:gd name="connsiteY683" fmla="*/ 872204 h 1301210"/>
                <a:gd name="connsiteX684" fmla="*/ 358712 w 2492311"/>
                <a:gd name="connsiteY684" fmla="*/ 901351 h 1301210"/>
                <a:gd name="connsiteX685" fmla="*/ 353092 w 2492311"/>
                <a:gd name="connsiteY685" fmla="*/ 908495 h 1301210"/>
                <a:gd name="connsiteX686" fmla="*/ 344138 w 2492311"/>
                <a:gd name="connsiteY686" fmla="*/ 909542 h 1301210"/>
                <a:gd name="connsiteX687" fmla="*/ 343091 w 2492311"/>
                <a:gd name="connsiteY687" fmla="*/ 921544 h 1301210"/>
                <a:gd name="connsiteX688" fmla="*/ 336233 w 2492311"/>
                <a:gd name="connsiteY688" fmla="*/ 925449 h 1301210"/>
                <a:gd name="connsiteX689" fmla="*/ 323850 w 2492311"/>
                <a:gd name="connsiteY689" fmla="*/ 918591 h 1301210"/>
                <a:gd name="connsiteX690" fmla="*/ 324707 w 2492311"/>
                <a:gd name="connsiteY690" fmla="*/ 908685 h 1301210"/>
                <a:gd name="connsiteX691" fmla="*/ 318992 w 2492311"/>
                <a:gd name="connsiteY691" fmla="*/ 901255 h 1301210"/>
                <a:gd name="connsiteX692" fmla="*/ 315849 w 2492311"/>
                <a:gd name="connsiteY692" fmla="*/ 901541 h 1301210"/>
                <a:gd name="connsiteX693" fmla="*/ 313658 w 2492311"/>
                <a:gd name="connsiteY693" fmla="*/ 893159 h 1301210"/>
                <a:gd name="connsiteX694" fmla="*/ 289560 w 2492311"/>
                <a:gd name="connsiteY694" fmla="*/ 885254 h 1301210"/>
                <a:gd name="connsiteX695" fmla="*/ 280702 w 2492311"/>
                <a:gd name="connsiteY695" fmla="*/ 874395 h 1301210"/>
                <a:gd name="connsiteX696" fmla="*/ 262318 w 2492311"/>
                <a:gd name="connsiteY696" fmla="*/ 862013 h 1301210"/>
                <a:gd name="connsiteX697" fmla="*/ 255365 w 2492311"/>
                <a:gd name="connsiteY697" fmla="*/ 866584 h 1301210"/>
                <a:gd name="connsiteX698" fmla="*/ 240125 w 2492311"/>
                <a:gd name="connsiteY698" fmla="*/ 855916 h 1301210"/>
                <a:gd name="connsiteX699" fmla="*/ 217360 w 2492311"/>
                <a:gd name="connsiteY699" fmla="*/ 848773 h 1301210"/>
                <a:gd name="connsiteX700" fmla="*/ 213741 w 2492311"/>
                <a:gd name="connsiteY700" fmla="*/ 835914 h 1301210"/>
                <a:gd name="connsiteX701" fmla="*/ 220504 w 2492311"/>
                <a:gd name="connsiteY701" fmla="*/ 826770 h 1301210"/>
                <a:gd name="connsiteX702" fmla="*/ 211645 w 2492311"/>
                <a:gd name="connsiteY702" fmla="*/ 817055 h 1301210"/>
                <a:gd name="connsiteX703" fmla="*/ 204406 w 2492311"/>
                <a:gd name="connsiteY703" fmla="*/ 821341 h 1301210"/>
                <a:gd name="connsiteX704" fmla="*/ 197263 w 2492311"/>
                <a:gd name="connsiteY704" fmla="*/ 812292 h 1301210"/>
                <a:gd name="connsiteX705" fmla="*/ 181737 w 2492311"/>
                <a:gd name="connsiteY705" fmla="*/ 805624 h 1301210"/>
                <a:gd name="connsiteX706" fmla="*/ 174117 w 2492311"/>
                <a:gd name="connsiteY706" fmla="*/ 793337 h 1301210"/>
                <a:gd name="connsiteX707" fmla="*/ 160972 w 2492311"/>
                <a:gd name="connsiteY707" fmla="*/ 789622 h 1301210"/>
                <a:gd name="connsiteX708" fmla="*/ 140875 w 2492311"/>
                <a:gd name="connsiteY708" fmla="*/ 796957 h 1301210"/>
                <a:gd name="connsiteX709" fmla="*/ 135541 w 2492311"/>
                <a:gd name="connsiteY709" fmla="*/ 794195 h 1301210"/>
                <a:gd name="connsiteX710" fmla="*/ 131921 w 2492311"/>
                <a:gd name="connsiteY710" fmla="*/ 785050 h 1301210"/>
                <a:gd name="connsiteX711" fmla="*/ 121349 w 2492311"/>
                <a:gd name="connsiteY711" fmla="*/ 785336 h 1301210"/>
                <a:gd name="connsiteX712" fmla="*/ 117539 w 2492311"/>
                <a:gd name="connsiteY712" fmla="*/ 774001 h 1301210"/>
                <a:gd name="connsiteX713" fmla="*/ 107632 w 2492311"/>
                <a:gd name="connsiteY713" fmla="*/ 769715 h 1301210"/>
                <a:gd name="connsiteX714" fmla="*/ 104394 w 2492311"/>
                <a:gd name="connsiteY714" fmla="*/ 758285 h 1301210"/>
                <a:gd name="connsiteX715" fmla="*/ 99727 w 2492311"/>
                <a:gd name="connsiteY715" fmla="*/ 755047 h 1301210"/>
                <a:gd name="connsiteX716" fmla="*/ 101441 w 2492311"/>
                <a:gd name="connsiteY716" fmla="*/ 749046 h 1301210"/>
                <a:gd name="connsiteX717" fmla="*/ 87154 w 2492311"/>
                <a:gd name="connsiteY717" fmla="*/ 729139 h 1301210"/>
                <a:gd name="connsiteX718" fmla="*/ 77343 w 2492311"/>
                <a:gd name="connsiteY718" fmla="*/ 724662 h 1301210"/>
                <a:gd name="connsiteX719" fmla="*/ 70390 w 2492311"/>
                <a:gd name="connsiteY719" fmla="*/ 739902 h 1301210"/>
                <a:gd name="connsiteX720" fmla="*/ 62579 w 2492311"/>
                <a:gd name="connsiteY720" fmla="*/ 744093 h 1301210"/>
                <a:gd name="connsiteX721" fmla="*/ 61246 w 2492311"/>
                <a:gd name="connsiteY721" fmla="*/ 753904 h 1301210"/>
                <a:gd name="connsiteX722" fmla="*/ 57150 w 2492311"/>
                <a:gd name="connsiteY722" fmla="*/ 752665 h 1301210"/>
                <a:gd name="connsiteX723" fmla="*/ 51054 w 2492311"/>
                <a:gd name="connsiteY723" fmla="*/ 744379 h 1301210"/>
                <a:gd name="connsiteX724" fmla="*/ 51626 w 2492311"/>
                <a:gd name="connsiteY724" fmla="*/ 738378 h 1301210"/>
                <a:gd name="connsiteX725" fmla="*/ 44672 w 2492311"/>
                <a:gd name="connsiteY725" fmla="*/ 734378 h 1301210"/>
                <a:gd name="connsiteX726" fmla="*/ 46958 w 2492311"/>
                <a:gd name="connsiteY726" fmla="*/ 727138 h 1301210"/>
                <a:gd name="connsiteX727" fmla="*/ 41434 w 2492311"/>
                <a:gd name="connsiteY727" fmla="*/ 721805 h 1301210"/>
                <a:gd name="connsiteX728" fmla="*/ 37528 w 2492311"/>
                <a:gd name="connsiteY728" fmla="*/ 722662 h 1301210"/>
                <a:gd name="connsiteX729" fmla="*/ 36290 w 2492311"/>
                <a:gd name="connsiteY729" fmla="*/ 717899 h 1301210"/>
                <a:gd name="connsiteX730" fmla="*/ 51245 w 2492311"/>
                <a:gd name="connsiteY730" fmla="*/ 704279 h 1301210"/>
                <a:gd name="connsiteX731" fmla="*/ 45053 w 2492311"/>
                <a:gd name="connsiteY731" fmla="*/ 693801 h 1301210"/>
                <a:gd name="connsiteX732" fmla="*/ 39624 w 2492311"/>
                <a:gd name="connsiteY732" fmla="*/ 693515 h 1301210"/>
                <a:gd name="connsiteX733" fmla="*/ 38481 w 2492311"/>
                <a:gd name="connsiteY733" fmla="*/ 683419 h 1301210"/>
                <a:gd name="connsiteX734" fmla="*/ 34480 w 2492311"/>
                <a:gd name="connsiteY734" fmla="*/ 679228 h 1301210"/>
                <a:gd name="connsiteX735" fmla="*/ 44005 w 2492311"/>
                <a:gd name="connsiteY735" fmla="*/ 650081 h 1301210"/>
                <a:gd name="connsiteX736" fmla="*/ 39243 w 2492311"/>
                <a:gd name="connsiteY736" fmla="*/ 649033 h 1301210"/>
                <a:gd name="connsiteX737" fmla="*/ 29242 w 2492311"/>
                <a:gd name="connsiteY737" fmla="*/ 634937 h 1301210"/>
                <a:gd name="connsiteX738" fmla="*/ 23146 w 2492311"/>
                <a:gd name="connsiteY738" fmla="*/ 632841 h 1301210"/>
                <a:gd name="connsiteX739" fmla="*/ 20383 w 2492311"/>
                <a:gd name="connsiteY739" fmla="*/ 627697 h 1301210"/>
                <a:gd name="connsiteX740" fmla="*/ 22574 w 2492311"/>
                <a:gd name="connsiteY740" fmla="*/ 619125 h 1301210"/>
                <a:gd name="connsiteX741" fmla="*/ 16192 w 2492311"/>
                <a:gd name="connsiteY741" fmla="*/ 614743 h 1301210"/>
                <a:gd name="connsiteX742" fmla="*/ 4096 w 2492311"/>
                <a:gd name="connsiteY742" fmla="*/ 615220 h 1301210"/>
                <a:gd name="connsiteX743" fmla="*/ 7144 w 2492311"/>
                <a:gd name="connsiteY743" fmla="*/ 600265 h 1301210"/>
                <a:gd name="connsiteX744" fmla="*/ 13716 w 2492311"/>
                <a:gd name="connsiteY744" fmla="*/ 590836 h 1301210"/>
                <a:gd name="connsiteX745" fmla="*/ 4000 w 2492311"/>
                <a:gd name="connsiteY745" fmla="*/ 585406 h 1301210"/>
                <a:gd name="connsiteX746" fmla="*/ 5239 w 2492311"/>
                <a:gd name="connsiteY746" fmla="*/ 580644 h 1301210"/>
                <a:gd name="connsiteX747" fmla="*/ 0 w 2492311"/>
                <a:gd name="connsiteY747" fmla="*/ 575691 h 1301210"/>
                <a:gd name="connsiteX748" fmla="*/ 857 w 2492311"/>
                <a:gd name="connsiteY748" fmla="*/ 571309 h 1301210"/>
                <a:gd name="connsiteX749" fmla="*/ 16859 w 2492311"/>
                <a:gd name="connsiteY749" fmla="*/ 563308 h 1301210"/>
                <a:gd name="connsiteX750" fmla="*/ 26575 w 2492311"/>
                <a:gd name="connsiteY750" fmla="*/ 564071 h 1301210"/>
                <a:gd name="connsiteX751" fmla="*/ 30004 w 2492311"/>
                <a:gd name="connsiteY751" fmla="*/ 558070 h 1301210"/>
                <a:gd name="connsiteX752" fmla="*/ 41053 w 2492311"/>
                <a:gd name="connsiteY752" fmla="*/ 551402 h 1301210"/>
                <a:gd name="connsiteX753" fmla="*/ 45149 w 2492311"/>
                <a:gd name="connsiteY753" fmla="*/ 565309 h 1301210"/>
                <a:gd name="connsiteX754" fmla="*/ 45244 w 2492311"/>
                <a:gd name="connsiteY754" fmla="*/ 582739 h 1301210"/>
                <a:gd name="connsiteX755" fmla="*/ 68866 w 2492311"/>
                <a:gd name="connsiteY755" fmla="*/ 601599 h 1301210"/>
                <a:gd name="connsiteX756" fmla="*/ 77533 w 2492311"/>
                <a:gd name="connsiteY756" fmla="*/ 595789 h 1301210"/>
                <a:gd name="connsiteX757" fmla="*/ 84201 w 2492311"/>
                <a:gd name="connsiteY757" fmla="*/ 597503 h 1301210"/>
                <a:gd name="connsiteX758" fmla="*/ 86868 w 2492311"/>
                <a:gd name="connsiteY758" fmla="*/ 584359 h 1301210"/>
                <a:gd name="connsiteX759" fmla="*/ 96012 w 2492311"/>
                <a:gd name="connsiteY759" fmla="*/ 577691 h 1301210"/>
                <a:gd name="connsiteX760" fmla="*/ 102679 w 2492311"/>
                <a:gd name="connsiteY760" fmla="*/ 575977 h 1301210"/>
                <a:gd name="connsiteX761" fmla="*/ 109156 w 2492311"/>
                <a:gd name="connsiteY761" fmla="*/ 581120 h 1301210"/>
                <a:gd name="connsiteX762" fmla="*/ 125539 w 2492311"/>
                <a:gd name="connsiteY762" fmla="*/ 567023 h 1301210"/>
                <a:gd name="connsiteX763" fmla="*/ 137255 w 2492311"/>
                <a:gd name="connsiteY763" fmla="*/ 563975 h 1301210"/>
                <a:gd name="connsiteX764" fmla="*/ 139541 w 2492311"/>
                <a:gd name="connsiteY764" fmla="*/ 555022 h 1301210"/>
                <a:gd name="connsiteX765" fmla="*/ 135826 w 2492311"/>
                <a:gd name="connsiteY765" fmla="*/ 542258 h 1301210"/>
                <a:gd name="connsiteX766" fmla="*/ 128302 w 2492311"/>
                <a:gd name="connsiteY766" fmla="*/ 536162 h 1301210"/>
                <a:gd name="connsiteX767" fmla="*/ 125635 w 2492311"/>
                <a:gd name="connsiteY767" fmla="*/ 523875 h 1301210"/>
                <a:gd name="connsiteX768" fmla="*/ 114014 w 2492311"/>
                <a:gd name="connsiteY768" fmla="*/ 511016 h 1301210"/>
                <a:gd name="connsiteX769" fmla="*/ 120968 w 2492311"/>
                <a:gd name="connsiteY769" fmla="*/ 482537 h 1301210"/>
                <a:gd name="connsiteX770" fmla="*/ 93916 w 2492311"/>
                <a:gd name="connsiteY770" fmla="*/ 480727 h 1301210"/>
                <a:gd name="connsiteX771" fmla="*/ 80581 w 2492311"/>
                <a:gd name="connsiteY771" fmla="*/ 475393 h 1301210"/>
                <a:gd name="connsiteX772" fmla="*/ 79629 w 2492311"/>
                <a:gd name="connsiteY772" fmla="*/ 465677 h 1301210"/>
                <a:gd name="connsiteX773" fmla="*/ 50292 w 2492311"/>
                <a:gd name="connsiteY773" fmla="*/ 438817 h 1301210"/>
                <a:gd name="connsiteX774" fmla="*/ 36862 w 2492311"/>
                <a:gd name="connsiteY774" fmla="*/ 414147 h 1301210"/>
                <a:gd name="connsiteX775" fmla="*/ 45625 w 2492311"/>
                <a:gd name="connsiteY775" fmla="*/ 397478 h 1301210"/>
                <a:gd name="connsiteX776" fmla="*/ 36862 w 2492311"/>
                <a:gd name="connsiteY776" fmla="*/ 375571 h 1301210"/>
                <a:gd name="connsiteX777" fmla="*/ 37433 w 2492311"/>
                <a:gd name="connsiteY777" fmla="*/ 369475 h 1301210"/>
                <a:gd name="connsiteX778" fmla="*/ 44005 w 2492311"/>
                <a:gd name="connsiteY778" fmla="*/ 361569 h 1301210"/>
                <a:gd name="connsiteX779" fmla="*/ 36290 w 2492311"/>
                <a:gd name="connsiteY779" fmla="*/ 353949 h 1301210"/>
                <a:gd name="connsiteX780" fmla="*/ 58198 w 2492311"/>
                <a:gd name="connsiteY780" fmla="*/ 340328 h 1301210"/>
                <a:gd name="connsiteX781" fmla="*/ 68580 w 2492311"/>
                <a:gd name="connsiteY781" fmla="*/ 329279 h 1301210"/>
                <a:gd name="connsiteX782" fmla="*/ 70390 w 2492311"/>
                <a:gd name="connsiteY782" fmla="*/ 318325 h 1301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Lst>
              <a:rect l="l" t="t" r="r" b="b"/>
              <a:pathLst>
                <a:path w="2492311" h="1301210">
                  <a:moveTo>
                    <a:pt x="62865" y="310515"/>
                  </a:moveTo>
                  <a:lnTo>
                    <a:pt x="66389" y="308134"/>
                  </a:lnTo>
                  <a:lnTo>
                    <a:pt x="76105" y="315658"/>
                  </a:lnTo>
                  <a:lnTo>
                    <a:pt x="80962" y="304229"/>
                  </a:lnTo>
                  <a:lnTo>
                    <a:pt x="89821" y="300038"/>
                  </a:lnTo>
                  <a:lnTo>
                    <a:pt x="98965" y="304133"/>
                  </a:lnTo>
                  <a:lnTo>
                    <a:pt x="106299" y="300418"/>
                  </a:lnTo>
                  <a:lnTo>
                    <a:pt x="133255" y="299275"/>
                  </a:lnTo>
                  <a:lnTo>
                    <a:pt x="136970" y="295084"/>
                  </a:lnTo>
                  <a:lnTo>
                    <a:pt x="149162" y="299371"/>
                  </a:lnTo>
                  <a:lnTo>
                    <a:pt x="156781" y="294513"/>
                  </a:lnTo>
                  <a:lnTo>
                    <a:pt x="167830" y="294704"/>
                  </a:lnTo>
                  <a:lnTo>
                    <a:pt x="174974" y="287560"/>
                  </a:lnTo>
                  <a:lnTo>
                    <a:pt x="172879" y="283273"/>
                  </a:lnTo>
                  <a:lnTo>
                    <a:pt x="178118" y="273082"/>
                  </a:lnTo>
                  <a:lnTo>
                    <a:pt x="175260" y="267653"/>
                  </a:lnTo>
                  <a:lnTo>
                    <a:pt x="182213" y="262699"/>
                  </a:lnTo>
                  <a:lnTo>
                    <a:pt x="175927" y="255556"/>
                  </a:lnTo>
                  <a:lnTo>
                    <a:pt x="178118" y="240697"/>
                  </a:lnTo>
                  <a:lnTo>
                    <a:pt x="190976" y="239173"/>
                  </a:lnTo>
                  <a:lnTo>
                    <a:pt x="198025" y="210217"/>
                  </a:lnTo>
                  <a:lnTo>
                    <a:pt x="209836" y="204502"/>
                  </a:lnTo>
                  <a:lnTo>
                    <a:pt x="219170" y="188500"/>
                  </a:lnTo>
                  <a:lnTo>
                    <a:pt x="224314" y="185261"/>
                  </a:lnTo>
                  <a:lnTo>
                    <a:pt x="227457" y="180022"/>
                  </a:lnTo>
                  <a:lnTo>
                    <a:pt x="224504" y="174784"/>
                  </a:lnTo>
                  <a:lnTo>
                    <a:pt x="227266" y="166116"/>
                  </a:lnTo>
                  <a:lnTo>
                    <a:pt x="235268" y="163354"/>
                  </a:lnTo>
                  <a:lnTo>
                    <a:pt x="247841" y="151447"/>
                  </a:lnTo>
                  <a:lnTo>
                    <a:pt x="256413" y="153067"/>
                  </a:lnTo>
                  <a:lnTo>
                    <a:pt x="259175" y="160972"/>
                  </a:lnTo>
                  <a:lnTo>
                    <a:pt x="263938" y="158782"/>
                  </a:lnTo>
                  <a:lnTo>
                    <a:pt x="270701" y="161068"/>
                  </a:lnTo>
                  <a:lnTo>
                    <a:pt x="274701" y="169164"/>
                  </a:lnTo>
                  <a:lnTo>
                    <a:pt x="278320" y="169735"/>
                  </a:lnTo>
                  <a:lnTo>
                    <a:pt x="293370" y="168212"/>
                  </a:lnTo>
                  <a:lnTo>
                    <a:pt x="315182" y="173641"/>
                  </a:lnTo>
                  <a:lnTo>
                    <a:pt x="318421" y="168402"/>
                  </a:lnTo>
                  <a:lnTo>
                    <a:pt x="315849" y="163068"/>
                  </a:lnTo>
                  <a:lnTo>
                    <a:pt x="323945" y="159163"/>
                  </a:lnTo>
                  <a:lnTo>
                    <a:pt x="329089" y="165354"/>
                  </a:lnTo>
                  <a:lnTo>
                    <a:pt x="335089" y="165354"/>
                  </a:lnTo>
                  <a:lnTo>
                    <a:pt x="338423" y="172117"/>
                  </a:lnTo>
                  <a:lnTo>
                    <a:pt x="350806" y="166688"/>
                  </a:lnTo>
                  <a:lnTo>
                    <a:pt x="358616" y="169450"/>
                  </a:lnTo>
                  <a:lnTo>
                    <a:pt x="364808" y="166402"/>
                  </a:lnTo>
                  <a:lnTo>
                    <a:pt x="378904" y="183166"/>
                  </a:lnTo>
                  <a:lnTo>
                    <a:pt x="393192" y="184595"/>
                  </a:lnTo>
                  <a:lnTo>
                    <a:pt x="400622" y="180404"/>
                  </a:lnTo>
                  <a:lnTo>
                    <a:pt x="415957" y="180784"/>
                  </a:lnTo>
                  <a:lnTo>
                    <a:pt x="425482" y="175831"/>
                  </a:lnTo>
                  <a:lnTo>
                    <a:pt x="423672" y="172021"/>
                  </a:lnTo>
                  <a:lnTo>
                    <a:pt x="434245" y="170879"/>
                  </a:lnTo>
                  <a:lnTo>
                    <a:pt x="438436" y="165735"/>
                  </a:lnTo>
                  <a:lnTo>
                    <a:pt x="438150" y="153067"/>
                  </a:lnTo>
                  <a:lnTo>
                    <a:pt x="470821" y="137636"/>
                  </a:lnTo>
                  <a:lnTo>
                    <a:pt x="474535" y="129159"/>
                  </a:lnTo>
                  <a:lnTo>
                    <a:pt x="472821" y="123254"/>
                  </a:lnTo>
                  <a:lnTo>
                    <a:pt x="479584" y="122587"/>
                  </a:lnTo>
                  <a:lnTo>
                    <a:pt x="482346" y="114967"/>
                  </a:lnTo>
                  <a:lnTo>
                    <a:pt x="487394" y="113347"/>
                  </a:lnTo>
                  <a:lnTo>
                    <a:pt x="508064" y="117157"/>
                  </a:lnTo>
                  <a:lnTo>
                    <a:pt x="520351" y="125254"/>
                  </a:lnTo>
                  <a:lnTo>
                    <a:pt x="528161" y="117824"/>
                  </a:lnTo>
                  <a:lnTo>
                    <a:pt x="547973" y="120301"/>
                  </a:lnTo>
                  <a:lnTo>
                    <a:pt x="552545" y="147828"/>
                  </a:lnTo>
                  <a:lnTo>
                    <a:pt x="560832" y="151066"/>
                  </a:lnTo>
                  <a:lnTo>
                    <a:pt x="567976" y="160496"/>
                  </a:lnTo>
                  <a:lnTo>
                    <a:pt x="575881" y="161449"/>
                  </a:lnTo>
                  <a:lnTo>
                    <a:pt x="581882" y="157353"/>
                  </a:lnTo>
                  <a:lnTo>
                    <a:pt x="600456" y="162973"/>
                  </a:lnTo>
                  <a:lnTo>
                    <a:pt x="612553" y="161068"/>
                  </a:lnTo>
                  <a:lnTo>
                    <a:pt x="617887" y="168783"/>
                  </a:lnTo>
                  <a:lnTo>
                    <a:pt x="627602" y="169640"/>
                  </a:lnTo>
                  <a:lnTo>
                    <a:pt x="635127" y="165735"/>
                  </a:lnTo>
                  <a:lnTo>
                    <a:pt x="657606" y="165925"/>
                  </a:lnTo>
                  <a:lnTo>
                    <a:pt x="662750" y="159067"/>
                  </a:lnTo>
                  <a:lnTo>
                    <a:pt x="672275" y="157067"/>
                  </a:lnTo>
                  <a:lnTo>
                    <a:pt x="680180" y="158687"/>
                  </a:lnTo>
                  <a:lnTo>
                    <a:pt x="684657" y="165545"/>
                  </a:lnTo>
                  <a:lnTo>
                    <a:pt x="694849" y="166402"/>
                  </a:lnTo>
                  <a:lnTo>
                    <a:pt x="727520" y="148780"/>
                  </a:lnTo>
                  <a:lnTo>
                    <a:pt x="730472" y="143446"/>
                  </a:lnTo>
                  <a:lnTo>
                    <a:pt x="727710" y="138493"/>
                  </a:lnTo>
                  <a:lnTo>
                    <a:pt x="774097" y="124968"/>
                  </a:lnTo>
                  <a:lnTo>
                    <a:pt x="777621" y="119824"/>
                  </a:lnTo>
                  <a:lnTo>
                    <a:pt x="797624" y="109252"/>
                  </a:lnTo>
                  <a:lnTo>
                    <a:pt x="811911" y="109538"/>
                  </a:lnTo>
                  <a:lnTo>
                    <a:pt x="819721" y="107251"/>
                  </a:lnTo>
                  <a:lnTo>
                    <a:pt x="819436" y="104394"/>
                  </a:lnTo>
                  <a:lnTo>
                    <a:pt x="825817" y="104299"/>
                  </a:lnTo>
                  <a:lnTo>
                    <a:pt x="840105" y="112109"/>
                  </a:lnTo>
                  <a:lnTo>
                    <a:pt x="856869" y="114490"/>
                  </a:lnTo>
                  <a:lnTo>
                    <a:pt x="856869" y="122206"/>
                  </a:lnTo>
                  <a:lnTo>
                    <a:pt x="865537" y="124015"/>
                  </a:lnTo>
                  <a:lnTo>
                    <a:pt x="877633" y="108585"/>
                  </a:lnTo>
                  <a:lnTo>
                    <a:pt x="890969" y="104108"/>
                  </a:lnTo>
                  <a:lnTo>
                    <a:pt x="908495" y="103727"/>
                  </a:lnTo>
                  <a:lnTo>
                    <a:pt x="920401" y="94583"/>
                  </a:lnTo>
                  <a:lnTo>
                    <a:pt x="929069" y="80677"/>
                  </a:lnTo>
                  <a:lnTo>
                    <a:pt x="929735" y="71818"/>
                  </a:lnTo>
                  <a:lnTo>
                    <a:pt x="935450" y="66961"/>
                  </a:lnTo>
                  <a:lnTo>
                    <a:pt x="937641" y="52673"/>
                  </a:lnTo>
                  <a:lnTo>
                    <a:pt x="944213" y="48101"/>
                  </a:lnTo>
                  <a:lnTo>
                    <a:pt x="956882" y="46768"/>
                  </a:lnTo>
                  <a:lnTo>
                    <a:pt x="961073" y="41053"/>
                  </a:lnTo>
                  <a:lnTo>
                    <a:pt x="968597" y="38957"/>
                  </a:lnTo>
                  <a:lnTo>
                    <a:pt x="974979" y="41720"/>
                  </a:lnTo>
                  <a:lnTo>
                    <a:pt x="977932" y="38005"/>
                  </a:lnTo>
                  <a:lnTo>
                    <a:pt x="995077" y="36671"/>
                  </a:lnTo>
                  <a:lnTo>
                    <a:pt x="1005078" y="28004"/>
                  </a:lnTo>
                  <a:lnTo>
                    <a:pt x="1018032" y="26098"/>
                  </a:lnTo>
                  <a:lnTo>
                    <a:pt x="1022223" y="32195"/>
                  </a:lnTo>
                  <a:lnTo>
                    <a:pt x="1033653" y="25908"/>
                  </a:lnTo>
                  <a:lnTo>
                    <a:pt x="1052132" y="27622"/>
                  </a:lnTo>
                  <a:lnTo>
                    <a:pt x="1057466" y="19907"/>
                  </a:lnTo>
                  <a:lnTo>
                    <a:pt x="1070991" y="17716"/>
                  </a:lnTo>
                  <a:lnTo>
                    <a:pt x="1079754" y="9906"/>
                  </a:lnTo>
                  <a:lnTo>
                    <a:pt x="1089279" y="10096"/>
                  </a:lnTo>
                  <a:lnTo>
                    <a:pt x="1090898" y="18002"/>
                  </a:lnTo>
                  <a:lnTo>
                    <a:pt x="1102805" y="20955"/>
                  </a:lnTo>
                  <a:lnTo>
                    <a:pt x="1122236" y="14573"/>
                  </a:lnTo>
                  <a:lnTo>
                    <a:pt x="1141571" y="16764"/>
                  </a:lnTo>
                  <a:lnTo>
                    <a:pt x="1152430" y="6763"/>
                  </a:lnTo>
                  <a:lnTo>
                    <a:pt x="1170718" y="8382"/>
                  </a:lnTo>
                  <a:lnTo>
                    <a:pt x="1184529" y="1905"/>
                  </a:lnTo>
                  <a:lnTo>
                    <a:pt x="1193863" y="3715"/>
                  </a:lnTo>
                  <a:lnTo>
                    <a:pt x="1200055" y="0"/>
                  </a:lnTo>
                  <a:lnTo>
                    <a:pt x="1211104" y="95"/>
                  </a:lnTo>
                  <a:lnTo>
                    <a:pt x="1214533" y="5524"/>
                  </a:lnTo>
                  <a:lnTo>
                    <a:pt x="1225391" y="4286"/>
                  </a:lnTo>
                  <a:lnTo>
                    <a:pt x="1229582" y="13906"/>
                  </a:lnTo>
                  <a:lnTo>
                    <a:pt x="1237583" y="17050"/>
                  </a:lnTo>
                  <a:lnTo>
                    <a:pt x="1247013" y="27051"/>
                  </a:lnTo>
                  <a:lnTo>
                    <a:pt x="1255490" y="19240"/>
                  </a:lnTo>
                  <a:lnTo>
                    <a:pt x="1265968" y="17621"/>
                  </a:lnTo>
                  <a:lnTo>
                    <a:pt x="1270635" y="24384"/>
                  </a:lnTo>
                  <a:lnTo>
                    <a:pt x="1279588" y="24955"/>
                  </a:lnTo>
                  <a:lnTo>
                    <a:pt x="1290638" y="34195"/>
                  </a:lnTo>
                  <a:lnTo>
                    <a:pt x="1297019" y="34480"/>
                  </a:lnTo>
                  <a:lnTo>
                    <a:pt x="1303401" y="28004"/>
                  </a:lnTo>
                  <a:lnTo>
                    <a:pt x="1333881" y="49339"/>
                  </a:lnTo>
                  <a:lnTo>
                    <a:pt x="1363218" y="59246"/>
                  </a:lnTo>
                  <a:lnTo>
                    <a:pt x="1363218" y="59246"/>
                  </a:lnTo>
                  <a:lnTo>
                    <a:pt x="1348835" y="60293"/>
                  </a:lnTo>
                  <a:lnTo>
                    <a:pt x="1335596" y="67818"/>
                  </a:lnTo>
                  <a:lnTo>
                    <a:pt x="1326547" y="65532"/>
                  </a:lnTo>
                  <a:lnTo>
                    <a:pt x="1323499" y="71818"/>
                  </a:lnTo>
                  <a:lnTo>
                    <a:pt x="1326547" y="73628"/>
                  </a:lnTo>
                  <a:lnTo>
                    <a:pt x="1325785" y="83153"/>
                  </a:lnTo>
                  <a:lnTo>
                    <a:pt x="1341311" y="89725"/>
                  </a:lnTo>
                  <a:lnTo>
                    <a:pt x="1338834" y="91249"/>
                  </a:lnTo>
                  <a:lnTo>
                    <a:pt x="1371029" y="93535"/>
                  </a:lnTo>
                  <a:lnTo>
                    <a:pt x="1362170" y="122872"/>
                  </a:lnTo>
                  <a:lnTo>
                    <a:pt x="1366838" y="132016"/>
                  </a:lnTo>
                  <a:lnTo>
                    <a:pt x="1360742" y="134207"/>
                  </a:lnTo>
                  <a:lnTo>
                    <a:pt x="1359408" y="138684"/>
                  </a:lnTo>
                  <a:lnTo>
                    <a:pt x="1360170" y="144018"/>
                  </a:lnTo>
                  <a:lnTo>
                    <a:pt x="1366838" y="148590"/>
                  </a:lnTo>
                  <a:lnTo>
                    <a:pt x="1357979" y="157163"/>
                  </a:lnTo>
                  <a:lnTo>
                    <a:pt x="1335024" y="165354"/>
                  </a:lnTo>
                  <a:lnTo>
                    <a:pt x="1335119" y="176593"/>
                  </a:lnTo>
                  <a:lnTo>
                    <a:pt x="1338834" y="177451"/>
                  </a:lnTo>
                  <a:lnTo>
                    <a:pt x="1329595" y="185071"/>
                  </a:lnTo>
                  <a:lnTo>
                    <a:pt x="1337596" y="199072"/>
                  </a:lnTo>
                  <a:lnTo>
                    <a:pt x="1345978" y="202216"/>
                  </a:lnTo>
                  <a:lnTo>
                    <a:pt x="1343025" y="228695"/>
                  </a:lnTo>
                  <a:lnTo>
                    <a:pt x="1345787" y="233839"/>
                  </a:lnTo>
                  <a:lnTo>
                    <a:pt x="1351598" y="236029"/>
                  </a:lnTo>
                  <a:lnTo>
                    <a:pt x="1360075" y="230981"/>
                  </a:lnTo>
                  <a:lnTo>
                    <a:pt x="1371505" y="230791"/>
                  </a:lnTo>
                  <a:lnTo>
                    <a:pt x="1372553" y="237363"/>
                  </a:lnTo>
                  <a:lnTo>
                    <a:pt x="1379411" y="245459"/>
                  </a:lnTo>
                  <a:lnTo>
                    <a:pt x="1371600" y="255556"/>
                  </a:lnTo>
                  <a:lnTo>
                    <a:pt x="1362742" y="259080"/>
                  </a:lnTo>
                  <a:lnTo>
                    <a:pt x="1364266" y="270224"/>
                  </a:lnTo>
                  <a:lnTo>
                    <a:pt x="1371029" y="273272"/>
                  </a:lnTo>
                  <a:lnTo>
                    <a:pt x="1368647" y="278606"/>
                  </a:lnTo>
                  <a:lnTo>
                    <a:pt x="1372934" y="285179"/>
                  </a:lnTo>
                  <a:lnTo>
                    <a:pt x="1374267" y="299085"/>
                  </a:lnTo>
                  <a:lnTo>
                    <a:pt x="1371505" y="306038"/>
                  </a:lnTo>
                  <a:lnTo>
                    <a:pt x="1379887" y="315563"/>
                  </a:lnTo>
                  <a:lnTo>
                    <a:pt x="1374743" y="321088"/>
                  </a:lnTo>
                  <a:lnTo>
                    <a:pt x="1372838" y="340042"/>
                  </a:lnTo>
                  <a:lnTo>
                    <a:pt x="1365885" y="345567"/>
                  </a:lnTo>
                  <a:lnTo>
                    <a:pt x="1358551" y="345948"/>
                  </a:lnTo>
                  <a:lnTo>
                    <a:pt x="1352645" y="356616"/>
                  </a:lnTo>
                  <a:lnTo>
                    <a:pt x="1357979" y="369570"/>
                  </a:lnTo>
                  <a:lnTo>
                    <a:pt x="1370362" y="383000"/>
                  </a:lnTo>
                  <a:lnTo>
                    <a:pt x="1376267" y="382905"/>
                  </a:lnTo>
                  <a:lnTo>
                    <a:pt x="1386840" y="392621"/>
                  </a:lnTo>
                  <a:lnTo>
                    <a:pt x="1385126" y="402050"/>
                  </a:lnTo>
                  <a:lnTo>
                    <a:pt x="1392460" y="403193"/>
                  </a:lnTo>
                  <a:lnTo>
                    <a:pt x="1396460" y="408337"/>
                  </a:lnTo>
                  <a:lnTo>
                    <a:pt x="1393984" y="417290"/>
                  </a:lnTo>
                  <a:lnTo>
                    <a:pt x="1415225" y="427863"/>
                  </a:lnTo>
                  <a:lnTo>
                    <a:pt x="1423226" y="435673"/>
                  </a:lnTo>
                  <a:lnTo>
                    <a:pt x="1424273" y="449866"/>
                  </a:lnTo>
                  <a:lnTo>
                    <a:pt x="1440275" y="469011"/>
                  </a:lnTo>
                  <a:lnTo>
                    <a:pt x="1454563" y="470059"/>
                  </a:lnTo>
                  <a:lnTo>
                    <a:pt x="1479709" y="487775"/>
                  </a:lnTo>
                  <a:lnTo>
                    <a:pt x="1496282" y="492062"/>
                  </a:lnTo>
                  <a:lnTo>
                    <a:pt x="1513808" y="473392"/>
                  </a:lnTo>
                  <a:lnTo>
                    <a:pt x="1517142" y="476059"/>
                  </a:lnTo>
                  <a:lnTo>
                    <a:pt x="1535906" y="473488"/>
                  </a:lnTo>
                  <a:lnTo>
                    <a:pt x="1538288" y="464344"/>
                  </a:lnTo>
                  <a:lnTo>
                    <a:pt x="1542669" y="461296"/>
                  </a:lnTo>
                  <a:lnTo>
                    <a:pt x="1562481" y="462153"/>
                  </a:lnTo>
                  <a:lnTo>
                    <a:pt x="1565815" y="466630"/>
                  </a:lnTo>
                  <a:lnTo>
                    <a:pt x="1560671" y="468249"/>
                  </a:lnTo>
                  <a:lnTo>
                    <a:pt x="1560671" y="472059"/>
                  </a:lnTo>
                  <a:lnTo>
                    <a:pt x="1573149" y="491395"/>
                  </a:lnTo>
                  <a:lnTo>
                    <a:pt x="1580198" y="493490"/>
                  </a:lnTo>
                  <a:lnTo>
                    <a:pt x="1583436" y="500348"/>
                  </a:lnTo>
                  <a:lnTo>
                    <a:pt x="1598105" y="508825"/>
                  </a:lnTo>
                  <a:lnTo>
                    <a:pt x="1611344" y="515874"/>
                  </a:lnTo>
                  <a:lnTo>
                    <a:pt x="1617440" y="515588"/>
                  </a:lnTo>
                  <a:lnTo>
                    <a:pt x="1619250" y="521494"/>
                  </a:lnTo>
                  <a:lnTo>
                    <a:pt x="1623727" y="521303"/>
                  </a:lnTo>
                  <a:lnTo>
                    <a:pt x="1632299" y="533686"/>
                  </a:lnTo>
                  <a:lnTo>
                    <a:pt x="1653445" y="524256"/>
                  </a:lnTo>
                  <a:lnTo>
                    <a:pt x="1663922" y="531019"/>
                  </a:lnTo>
                  <a:lnTo>
                    <a:pt x="1660208" y="535972"/>
                  </a:lnTo>
                  <a:lnTo>
                    <a:pt x="1660779" y="543401"/>
                  </a:lnTo>
                  <a:lnTo>
                    <a:pt x="1668113" y="547688"/>
                  </a:lnTo>
                  <a:lnTo>
                    <a:pt x="1679543" y="541401"/>
                  </a:lnTo>
                  <a:lnTo>
                    <a:pt x="1691164" y="541306"/>
                  </a:lnTo>
                  <a:lnTo>
                    <a:pt x="1713929" y="547497"/>
                  </a:lnTo>
                  <a:lnTo>
                    <a:pt x="1719548" y="541210"/>
                  </a:lnTo>
                  <a:lnTo>
                    <a:pt x="1741075" y="550831"/>
                  </a:lnTo>
                  <a:lnTo>
                    <a:pt x="1758125" y="544354"/>
                  </a:lnTo>
                  <a:lnTo>
                    <a:pt x="1764125" y="560641"/>
                  </a:lnTo>
                  <a:lnTo>
                    <a:pt x="1777365" y="555593"/>
                  </a:lnTo>
                  <a:lnTo>
                    <a:pt x="1786319" y="556070"/>
                  </a:lnTo>
                  <a:lnTo>
                    <a:pt x="1802321" y="575120"/>
                  </a:lnTo>
                  <a:lnTo>
                    <a:pt x="1812036" y="570929"/>
                  </a:lnTo>
                  <a:lnTo>
                    <a:pt x="1813941" y="578072"/>
                  </a:lnTo>
                  <a:lnTo>
                    <a:pt x="1819180" y="582358"/>
                  </a:lnTo>
                  <a:lnTo>
                    <a:pt x="1830134" y="576072"/>
                  </a:lnTo>
                  <a:lnTo>
                    <a:pt x="1835372" y="568642"/>
                  </a:lnTo>
                  <a:lnTo>
                    <a:pt x="1843469" y="567785"/>
                  </a:lnTo>
                  <a:lnTo>
                    <a:pt x="1854422" y="571500"/>
                  </a:lnTo>
                  <a:lnTo>
                    <a:pt x="1860042" y="582835"/>
                  </a:lnTo>
                  <a:lnTo>
                    <a:pt x="1867281" y="584263"/>
                  </a:lnTo>
                  <a:lnTo>
                    <a:pt x="1872425" y="580834"/>
                  </a:lnTo>
                  <a:lnTo>
                    <a:pt x="1878235" y="586645"/>
                  </a:lnTo>
                  <a:lnTo>
                    <a:pt x="1883664" y="583216"/>
                  </a:lnTo>
                  <a:lnTo>
                    <a:pt x="1893284" y="588359"/>
                  </a:lnTo>
                  <a:lnTo>
                    <a:pt x="1898618" y="584740"/>
                  </a:lnTo>
                  <a:lnTo>
                    <a:pt x="1901380" y="576643"/>
                  </a:lnTo>
                  <a:lnTo>
                    <a:pt x="1920621" y="575977"/>
                  </a:lnTo>
                  <a:lnTo>
                    <a:pt x="1924050" y="564832"/>
                  </a:lnTo>
                  <a:lnTo>
                    <a:pt x="1931098" y="569500"/>
                  </a:lnTo>
                  <a:lnTo>
                    <a:pt x="1932527" y="564547"/>
                  </a:lnTo>
                  <a:lnTo>
                    <a:pt x="1941862" y="564737"/>
                  </a:lnTo>
                  <a:lnTo>
                    <a:pt x="1951196" y="554641"/>
                  </a:lnTo>
                  <a:lnTo>
                    <a:pt x="1971199" y="572167"/>
                  </a:lnTo>
                  <a:lnTo>
                    <a:pt x="1968151" y="574643"/>
                  </a:lnTo>
                  <a:lnTo>
                    <a:pt x="1975104" y="581501"/>
                  </a:lnTo>
                  <a:lnTo>
                    <a:pt x="1984820" y="584645"/>
                  </a:lnTo>
                  <a:lnTo>
                    <a:pt x="1989201" y="595027"/>
                  </a:lnTo>
                  <a:lnTo>
                    <a:pt x="1984629" y="596646"/>
                  </a:lnTo>
                  <a:lnTo>
                    <a:pt x="1985772" y="600170"/>
                  </a:lnTo>
                  <a:lnTo>
                    <a:pt x="1999393" y="605504"/>
                  </a:lnTo>
                  <a:lnTo>
                    <a:pt x="2007108" y="614648"/>
                  </a:lnTo>
                  <a:lnTo>
                    <a:pt x="2034350" y="613981"/>
                  </a:lnTo>
                  <a:lnTo>
                    <a:pt x="2040160" y="625221"/>
                  </a:lnTo>
                  <a:lnTo>
                    <a:pt x="2045398" y="623697"/>
                  </a:lnTo>
                  <a:lnTo>
                    <a:pt x="2049494" y="627507"/>
                  </a:lnTo>
                  <a:lnTo>
                    <a:pt x="2051685" y="639985"/>
                  </a:lnTo>
                  <a:lnTo>
                    <a:pt x="2047018" y="643890"/>
                  </a:lnTo>
                  <a:lnTo>
                    <a:pt x="2050542" y="648557"/>
                  </a:lnTo>
                  <a:lnTo>
                    <a:pt x="2044351" y="650081"/>
                  </a:lnTo>
                  <a:lnTo>
                    <a:pt x="2042065" y="655130"/>
                  </a:lnTo>
                  <a:lnTo>
                    <a:pt x="2052733" y="677608"/>
                  </a:lnTo>
                  <a:lnTo>
                    <a:pt x="2060067" y="685133"/>
                  </a:lnTo>
                  <a:lnTo>
                    <a:pt x="2065877" y="685514"/>
                  </a:lnTo>
                  <a:lnTo>
                    <a:pt x="2072926" y="680466"/>
                  </a:lnTo>
                  <a:lnTo>
                    <a:pt x="2087880" y="683514"/>
                  </a:lnTo>
                  <a:lnTo>
                    <a:pt x="2095786" y="695134"/>
                  </a:lnTo>
                  <a:lnTo>
                    <a:pt x="2101977" y="689229"/>
                  </a:lnTo>
                  <a:lnTo>
                    <a:pt x="2129885" y="690372"/>
                  </a:lnTo>
                  <a:lnTo>
                    <a:pt x="2135124" y="693706"/>
                  </a:lnTo>
                  <a:lnTo>
                    <a:pt x="2141601" y="714565"/>
                  </a:lnTo>
                  <a:lnTo>
                    <a:pt x="2147316" y="712756"/>
                  </a:lnTo>
                  <a:lnTo>
                    <a:pt x="2148650" y="707993"/>
                  </a:lnTo>
                  <a:lnTo>
                    <a:pt x="2143887" y="705612"/>
                  </a:lnTo>
                  <a:lnTo>
                    <a:pt x="2148173" y="694372"/>
                  </a:lnTo>
                  <a:lnTo>
                    <a:pt x="2144459" y="685038"/>
                  </a:lnTo>
                  <a:lnTo>
                    <a:pt x="2133981" y="676751"/>
                  </a:lnTo>
                  <a:lnTo>
                    <a:pt x="2135886" y="670655"/>
                  </a:lnTo>
                  <a:lnTo>
                    <a:pt x="2142363" y="670750"/>
                  </a:lnTo>
                  <a:lnTo>
                    <a:pt x="2140458" y="664750"/>
                  </a:lnTo>
                  <a:lnTo>
                    <a:pt x="2155984" y="658178"/>
                  </a:lnTo>
                  <a:lnTo>
                    <a:pt x="2171033" y="679799"/>
                  </a:lnTo>
                  <a:lnTo>
                    <a:pt x="2183606" y="688848"/>
                  </a:lnTo>
                  <a:lnTo>
                    <a:pt x="2190750" y="687133"/>
                  </a:lnTo>
                  <a:lnTo>
                    <a:pt x="2195989" y="691229"/>
                  </a:lnTo>
                  <a:lnTo>
                    <a:pt x="2199608" y="688181"/>
                  </a:lnTo>
                  <a:lnTo>
                    <a:pt x="2206276" y="695515"/>
                  </a:lnTo>
                  <a:lnTo>
                    <a:pt x="2214848" y="696373"/>
                  </a:lnTo>
                  <a:lnTo>
                    <a:pt x="2218658" y="688562"/>
                  </a:lnTo>
                  <a:lnTo>
                    <a:pt x="2209133" y="670846"/>
                  </a:lnTo>
                  <a:lnTo>
                    <a:pt x="2215039" y="664940"/>
                  </a:lnTo>
                  <a:lnTo>
                    <a:pt x="2207895" y="657701"/>
                  </a:lnTo>
                  <a:lnTo>
                    <a:pt x="2204847" y="645985"/>
                  </a:lnTo>
                  <a:lnTo>
                    <a:pt x="2215610" y="647509"/>
                  </a:lnTo>
                  <a:lnTo>
                    <a:pt x="2220659" y="652748"/>
                  </a:lnTo>
                  <a:lnTo>
                    <a:pt x="2225707" y="647224"/>
                  </a:lnTo>
                  <a:lnTo>
                    <a:pt x="2230850" y="651510"/>
                  </a:lnTo>
                  <a:lnTo>
                    <a:pt x="2233517" y="650081"/>
                  </a:lnTo>
                  <a:lnTo>
                    <a:pt x="2230088" y="643890"/>
                  </a:lnTo>
                  <a:lnTo>
                    <a:pt x="2232565" y="640461"/>
                  </a:lnTo>
                  <a:lnTo>
                    <a:pt x="2257997" y="645414"/>
                  </a:lnTo>
                  <a:lnTo>
                    <a:pt x="2266093" y="641509"/>
                  </a:lnTo>
                  <a:lnTo>
                    <a:pt x="2264188" y="634270"/>
                  </a:lnTo>
                  <a:lnTo>
                    <a:pt x="2268093" y="638175"/>
                  </a:lnTo>
                  <a:lnTo>
                    <a:pt x="2274951" y="638175"/>
                  </a:lnTo>
                  <a:lnTo>
                    <a:pt x="2269617" y="623792"/>
                  </a:lnTo>
                  <a:lnTo>
                    <a:pt x="2272570" y="609505"/>
                  </a:lnTo>
                  <a:lnTo>
                    <a:pt x="2277142" y="606742"/>
                  </a:lnTo>
                  <a:lnTo>
                    <a:pt x="2282476" y="610553"/>
                  </a:lnTo>
                  <a:lnTo>
                    <a:pt x="2288191" y="606171"/>
                  </a:lnTo>
                  <a:lnTo>
                    <a:pt x="2281142" y="601885"/>
                  </a:lnTo>
                  <a:lnTo>
                    <a:pt x="2287905" y="600456"/>
                  </a:lnTo>
                  <a:lnTo>
                    <a:pt x="2284667" y="590074"/>
                  </a:lnTo>
                  <a:lnTo>
                    <a:pt x="2278761" y="586835"/>
                  </a:lnTo>
                  <a:lnTo>
                    <a:pt x="2284286" y="579025"/>
                  </a:lnTo>
                  <a:lnTo>
                    <a:pt x="2282476" y="575215"/>
                  </a:lnTo>
                  <a:lnTo>
                    <a:pt x="2318957" y="582454"/>
                  </a:lnTo>
                  <a:lnTo>
                    <a:pt x="2318290" y="578834"/>
                  </a:lnTo>
                  <a:lnTo>
                    <a:pt x="2325910" y="575024"/>
                  </a:lnTo>
                  <a:lnTo>
                    <a:pt x="2325910" y="575024"/>
                  </a:lnTo>
                  <a:lnTo>
                    <a:pt x="2354675" y="582835"/>
                  </a:lnTo>
                  <a:lnTo>
                    <a:pt x="2367820" y="593026"/>
                  </a:lnTo>
                  <a:lnTo>
                    <a:pt x="2381917" y="598741"/>
                  </a:lnTo>
                  <a:lnTo>
                    <a:pt x="2385536" y="617125"/>
                  </a:lnTo>
                  <a:lnTo>
                    <a:pt x="2395919" y="633793"/>
                  </a:lnTo>
                  <a:lnTo>
                    <a:pt x="2410397" y="648176"/>
                  </a:lnTo>
                  <a:lnTo>
                    <a:pt x="2409920" y="659416"/>
                  </a:lnTo>
                  <a:lnTo>
                    <a:pt x="2406301" y="663226"/>
                  </a:lnTo>
                  <a:lnTo>
                    <a:pt x="2408301" y="673513"/>
                  </a:lnTo>
                  <a:lnTo>
                    <a:pt x="2423827" y="689324"/>
                  </a:lnTo>
                  <a:lnTo>
                    <a:pt x="2425732" y="698754"/>
                  </a:lnTo>
                  <a:lnTo>
                    <a:pt x="2433161" y="707422"/>
                  </a:lnTo>
                  <a:lnTo>
                    <a:pt x="2464689" y="737330"/>
                  </a:lnTo>
                  <a:lnTo>
                    <a:pt x="2452307" y="754856"/>
                  </a:lnTo>
                  <a:lnTo>
                    <a:pt x="2441257" y="743236"/>
                  </a:lnTo>
                  <a:lnTo>
                    <a:pt x="2434781" y="742950"/>
                  </a:lnTo>
                  <a:lnTo>
                    <a:pt x="2430875" y="763619"/>
                  </a:lnTo>
                  <a:lnTo>
                    <a:pt x="2439353" y="768667"/>
                  </a:lnTo>
                  <a:lnTo>
                    <a:pt x="2447258" y="784098"/>
                  </a:lnTo>
                  <a:lnTo>
                    <a:pt x="2454593" y="789146"/>
                  </a:lnTo>
                  <a:lnTo>
                    <a:pt x="2452402" y="805243"/>
                  </a:lnTo>
                  <a:lnTo>
                    <a:pt x="2474119" y="823627"/>
                  </a:lnTo>
                  <a:lnTo>
                    <a:pt x="2473928" y="828294"/>
                  </a:lnTo>
                  <a:lnTo>
                    <a:pt x="2467165" y="833628"/>
                  </a:lnTo>
                  <a:lnTo>
                    <a:pt x="2475738" y="875443"/>
                  </a:lnTo>
                  <a:lnTo>
                    <a:pt x="2476976" y="907542"/>
                  </a:lnTo>
                  <a:lnTo>
                    <a:pt x="2483930" y="918115"/>
                  </a:lnTo>
                  <a:lnTo>
                    <a:pt x="2487359" y="939070"/>
                  </a:lnTo>
                  <a:lnTo>
                    <a:pt x="2481167" y="951071"/>
                  </a:lnTo>
                  <a:lnTo>
                    <a:pt x="2478024" y="974693"/>
                  </a:lnTo>
                  <a:lnTo>
                    <a:pt x="2485073" y="990219"/>
                  </a:lnTo>
                  <a:lnTo>
                    <a:pt x="2486597" y="1020128"/>
                  </a:lnTo>
                  <a:lnTo>
                    <a:pt x="2492312" y="1032700"/>
                  </a:lnTo>
                  <a:lnTo>
                    <a:pt x="2492312" y="1032700"/>
                  </a:lnTo>
                  <a:lnTo>
                    <a:pt x="2481358" y="1040606"/>
                  </a:lnTo>
                  <a:lnTo>
                    <a:pt x="2476690" y="1038892"/>
                  </a:lnTo>
                  <a:lnTo>
                    <a:pt x="2474309" y="1041463"/>
                  </a:lnTo>
                  <a:lnTo>
                    <a:pt x="2481072" y="1059561"/>
                  </a:lnTo>
                  <a:lnTo>
                    <a:pt x="2469261" y="1070134"/>
                  </a:lnTo>
                  <a:lnTo>
                    <a:pt x="2468594" y="1080040"/>
                  </a:lnTo>
                  <a:lnTo>
                    <a:pt x="2475452" y="1084516"/>
                  </a:lnTo>
                  <a:lnTo>
                    <a:pt x="2474119" y="1090422"/>
                  </a:lnTo>
                  <a:lnTo>
                    <a:pt x="2467261" y="1093946"/>
                  </a:lnTo>
                  <a:lnTo>
                    <a:pt x="2459641" y="1092994"/>
                  </a:lnTo>
                  <a:lnTo>
                    <a:pt x="2452116" y="1066705"/>
                  </a:lnTo>
                  <a:lnTo>
                    <a:pt x="2443353" y="1071372"/>
                  </a:lnTo>
                  <a:lnTo>
                    <a:pt x="2434400" y="1070515"/>
                  </a:lnTo>
                  <a:lnTo>
                    <a:pt x="2441257" y="1103185"/>
                  </a:lnTo>
                  <a:lnTo>
                    <a:pt x="2429732" y="1111853"/>
                  </a:lnTo>
                  <a:lnTo>
                    <a:pt x="2433257" y="1134713"/>
                  </a:lnTo>
                  <a:lnTo>
                    <a:pt x="2440496" y="1138904"/>
                  </a:lnTo>
                  <a:lnTo>
                    <a:pt x="2449068" y="1157383"/>
                  </a:lnTo>
                  <a:lnTo>
                    <a:pt x="2444306" y="1161859"/>
                  </a:lnTo>
                  <a:lnTo>
                    <a:pt x="2443544" y="1172051"/>
                  </a:lnTo>
                  <a:lnTo>
                    <a:pt x="2433542" y="1181290"/>
                  </a:lnTo>
                  <a:lnTo>
                    <a:pt x="2424494" y="1178719"/>
                  </a:lnTo>
                  <a:lnTo>
                    <a:pt x="2407063" y="1188910"/>
                  </a:lnTo>
                  <a:lnTo>
                    <a:pt x="2401634" y="1163574"/>
                  </a:lnTo>
                  <a:lnTo>
                    <a:pt x="2392680" y="1149667"/>
                  </a:lnTo>
                  <a:lnTo>
                    <a:pt x="2382869" y="1155097"/>
                  </a:lnTo>
                  <a:lnTo>
                    <a:pt x="2390394" y="1170051"/>
                  </a:lnTo>
                  <a:lnTo>
                    <a:pt x="2378488" y="1175195"/>
                  </a:lnTo>
                  <a:lnTo>
                    <a:pt x="2379536" y="1180148"/>
                  </a:lnTo>
                  <a:lnTo>
                    <a:pt x="2374964" y="1183386"/>
                  </a:lnTo>
                  <a:lnTo>
                    <a:pt x="2374964" y="1183386"/>
                  </a:lnTo>
                  <a:lnTo>
                    <a:pt x="2366582" y="1175099"/>
                  </a:lnTo>
                  <a:lnTo>
                    <a:pt x="2360200" y="1175766"/>
                  </a:lnTo>
                  <a:lnTo>
                    <a:pt x="2360962" y="1167479"/>
                  </a:lnTo>
                  <a:lnTo>
                    <a:pt x="2346103" y="1152430"/>
                  </a:lnTo>
                  <a:lnTo>
                    <a:pt x="2334387" y="1157859"/>
                  </a:lnTo>
                  <a:lnTo>
                    <a:pt x="2323624" y="1133761"/>
                  </a:lnTo>
                  <a:lnTo>
                    <a:pt x="2314480" y="1139476"/>
                  </a:lnTo>
                  <a:lnTo>
                    <a:pt x="2307527" y="1129570"/>
                  </a:lnTo>
                  <a:lnTo>
                    <a:pt x="2295811" y="1151763"/>
                  </a:lnTo>
                  <a:lnTo>
                    <a:pt x="2294954" y="1166241"/>
                  </a:lnTo>
                  <a:lnTo>
                    <a:pt x="2288953" y="1163479"/>
                  </a:lnTo>
                  <a:lnTo>
                    <a:pt x="2286762" y="1169765"/>
                  </a:lnTo>
                  <a:lnTo>
                    <a:pt x="2281047" y="1171765"/>
                  </a:lnTo>
                  <a:lnTo>
                    <a:pt x="2265045" y="1162622"/>
                  </a:lnTo>
                  <a:lnTo>
                    <a:pt x="2258949" y="1162812"/>
                  </a:lnTo>
                  <a:lnTo>
                    <a:pt x="2249138" y="1153192"/>
                  </a:lnTo>
                  <a:lnTo>
                    <a:pt x="2237613" y="1160431"/>
                  </a:lnTo>
                  <a:lnTo>
                    <a:pt x="2229136" y="1156525"/>
                  </a:lnTo>
                  <a:lnTo>
                    <a:pt x="2225897" y="1151001"/>
                  </a:lnTo>
                  <a:lnTo>
                    <a:pt x="2211896" y="1153097"/>
                  </a:lnTo>
                  <a:lnTo>
                    <a:pt x="2208086" y="1146048"/>
                  </a:lnTo>
                  <a:lnTo>
                    <a:pt x="2197703" y="1140047"/>
                  </a:lnTo>
                  <a:lnTo>
                    <a:pt x="2187416" y="1140428"/>
                  </a:lnTo>
                  <a:lnTo>
                    <a:pt x="2179130" y="1146524"/>
                  </a:lnTo>
                  <a:lnTo>
                    <a:pt x="2172843" y="1146429"/>
                  </a:lnTo>
                  <a:lnTo>
                    <a:pt x="2165795" y="1156621"/>
                  </a:lnTo>
                  <a:lnTo>
                    <a:pt x="2162365" y="1149858"/>
                  </a:lnTo>
                  <a:lnTo>
                    <a:pt x="2149888" y="1147667"/>
                  </a:lnTo>
                  <a:lnTo>
                    <a:pt x="2162556" y="1137190"/>
                  </a:lnTo>
                  <a:lnTo>
                    <a:pt x="2156841" y="1130808"/>
                  </a:lnTo>
                  <a:lnTo>
                    <a:pt x="2166652" y="1126712"/>
                  </a:lnTo>
                  <a:lnTo>
                    <a:pt x="2165985" y="1122521"/>
                  </a:lnTo>
                  <a:lnTo>
                    <a:pt x="2169223" y="1123569"/>
                  </a:lnTo>
                  <a:lnTo>
                    <a:pt x="2177129" y="1116616"/>
                  </a:lnTo>
                  <a:lnTo>
                    <a:pt x="2174557" y="1109758"/>
                  </a:lnTo>
                  <a:lnTo>
                    <a:pt x="2188178" y="1105186"/>
                  </a:lnTo>
                  <a:lnTo>
                    <a:pt x="2191798" y="1097375"/>
                  </a:lnTo>
                  <a:lnTo>
                    <a:pt x="2182368" y="1082992"/>
                  </a:lnTo>
                  <a:lnTo>
                    <a:pt x="2180177" y="1071086"/>
                  </a:lnTo>
                  <a:lnTo>
                    <a:pt x="2176367" y="1071848"/>
                  </a:lnTo>
                  <a:lnTo>
                    <a:pt x="2175129" y="1067943"/>
                  </a:lnTo>
                  <a:lnTo>
                    <a:pt x="2180939" y="1056323"/>
                  </a:lnTo>
                  <a:lnTo>
                    <a:pt x="2170176" y="1062038"/>
                  </a:lnTo>
                  <a:lnTo>
                    <a:pt x="2159413" y="1062704"/>
                  </a:lnTo>
                  <a:lnTo>
                    <a:pt x="2147602" y="1074991"/>
                  </a:lnTo>
                  <a:lnTo>
                    <a:pt x="2137696" y="1080040"/>
                  </a:lnTo>
                  <a:lnTo>
                    <a:pt x="2135219" y="1075658"/>
                  </a:lnTo>
                  <a:lnTo>
                    <a:pt x="2139982" y="1068800"/>
                  </a:lnTo>
                  <a:lnTo>
                    <a:pt x="2131505" y="1056513"/>
                  </a:lnTo>
                  <a:lnTo>
                    <a:pt x="2139982" y="1054132"/>
                  </a:lnTo>
                  <a:lnTo>
                    <a:pt x="2149031" y="1045178"/>
                  </a:lnTo>
                  <a:lnTo>
                    <a:pt x="2159413" y="1043749"/>
                  </a:lnTo>
                  <a:lnTo>
                    <a:pt x="2164937" y="1031938"/>
                  </a:lnTo>
                  <a:lnTo>
                    <a:pt x="2161413" y="1027938"/>
                  </a:lnTo>
                  <a:lnTo>
                    <a:pt x="2152936" y="1034796"/>
                  </a:lnTo>
                  <a:lnTo>
                    <a:pt x="2147030" y="1034891"/>
                  </a:lnTo>
                  <a:lnTo>
                    <a:pt x="2139696" y="1024699"/>
                  </a:lnTo>
                  <a:lnTo>
                    <a:pt x="2138744" y="1017175"/>
                  </a:lnTo>
                  <a:lnTo>
                    <a:pt x="2127409" y="1003554"/>
                  </a:lnTo>
                  <a:lnTo>
                    <a:pt x="2112550" y="1014603"/>
                  </a:lnTo>
                  <a:lnTo>
                    <a:pt x="2103311" y="1013460"/>
                  </a:lnTo>
                  <a:lnTo>
                    <a:pt x="2093214" y="1020985"/>
                  </a:lnTo>
                  <a:lnTo>
                    <a:pt x="2090928" y="1018222"/>
                  </a:lnTo>
                  <a:lnTo>
                    <a:pt x="2074164" y="1032891"/>
                  </a:lnTo>
                  <a:lnTo>
                    <a:pt x="2069402" y="1031272"/>
                  </a:lnTo>
                  <a:lnTo>
                    <a:pt x="2067878" y="1037272"/>
                  </a:lnTo>
                  <a:lnTo>
                    <a:pt x="2062067" y="1037844"/>
                  </a:lnTo>
                  <a:lnTo>
                    <a:pt x="2063115" y="1049464"/>
                  </a:lnTo>
                  <a:lnTo>
                    <a:pt x="2057114" y="1047940"/>
                  </a:lnTo>
                  <a:lnTo>
                    <a:pt x="2055781" y="1056704"/>
                  </a:lnTo>
                  <a:lnTo>
                    <a:pt x="2051209" y="1062228"/>
                  </a:lnTo>
                  <a:lnTo>
                    <a:pt x="2029397" y="1059275"/>
                  </a:lnTo>
                  <a:lnTo>
                    <a:pt x="2027492" y="1052131"/>
                  </a:lnTo>
                  <a:lnTo>
                    <a:pt x="2011966" y="1051179"/>
                  </a:lnTo>
                  <a:lnTo>
                    <a:pt x="1997012" y="1043464"/>
                  </a:lnTo>
                  <a:lnTo>
                    <a:pt x="2000060" y="1049274"/>
                  </a:lnTo>
                  <a:lnTo>
                    <a:pt x="1981867" y="1041845"/>
                  </a:lnTo>
                  <a:lnTo>
                    <a:pt x="1973009" y="1044607"/>
                  </a:lnTo>
                  <a:lnTo>
                    <a:pt x="1970532" y="1034129"/>
                  </a:lnTo>
                  <a:lnTo>
                    <a:pt x="1952625" y="1019365"/>
                  </a:lnTo>
                  <a:lnTo>
                    <a:pt x="1944148" y="1035748"/>
                  </a:lnTo>
                  <a:lnTo>
                    <a:pt x="1928908" y="1036034"/>
                  </a:lnTo>
                  <a:lnTo>
                    <a:pt x="1919954" y="1046226"/>
                  </a:lnTo>
                  <a:lnTo>
                    <a:pt x="1911572" y="1046797"/>
                  </a:lnTo>
                  <a:lnTo>
                    <a:pt x="1902809" y="1055656"/>
                  </a:lnTo>
                  <a:lnTo>
                    <a:pt x="1895665" y="1073372"/>
                  </a:lnTo>
                  <a:lnTo>
                    <a:pt x="1876330" y="1088803"/>
                  </a:lnTo>
                  <a:lnTo>
                    <a:pt x="1877187" y="1097851"/>
                  </a:lnTo>
                  <a:lnTo>
                    <a:pt x="1868043" y="1111948"/>
                  </a:lnTo>
                  <a:lnTo>
                    <a:pt x="1858232" y="1107091"/>
                  </a:lnTo>
                  <a:lnTo>
                    <a:pt x="1849946" y="1112425"/>
                  </a:lnTo>
                  <a:lnTo>
                    <a:pt x="1844707" y="1109567"/>
                  </a:lnTo>
                  <a:lnTo>
                    <a:pt x="1820894" y="1113758"/>
                  </a:lnTo>
                  <a:lnTo>
                    <a:pt x="1815751" y="1110329"/>
                  </a:lnTo>
                  <a:lnTo>
                    <a:pt x="1813655" y="1114425"/>
                  </a:lnTo>
                  <a:lnTo>
                    <a:pt x="1810226" y="1111377"/>
                  </a:lnTo>
                  <a:lnTo>
                    <a:pt x="1797177" y="1116330"/>
                  </a:lnTo>
                  <a:lnTo>
                    <a:pt x="1789843" y="1134713"/>
                  </a:lnTo>
                  <a:lnTo>
                    <a:pt x="1778603" y="1143572"/>
                  </a:lnTo>
                  <a:lnTo>
                    <a:pt x="1784509" y="1148906"/>
                  </a:lnTo>
                  <a:lnTo>
                    <a:pt x="1782985" y="1158049"/>
                  </a:lnTo>
                  <a:lnTo>
                    <a:pt x="1759458" y="1162240"/>
                  </a:lnTo>
                  <a:lnTo>
                    <a:pt x="1760696" y="1167670"/>
                  </a:lnTo>
                  <a:lnTo>
                    <a:pt x="1756696" y="1172051"/>
                  </a:lnTo>
                  <a:lnTo>
                    <a:pt x="1752314" y="1167860"/>
                  </a:lnTo>
                  <a:lnTo>
                    <a:pt x="1744028" y="1175575"/>
                  </a:lnTo>
                  <a:lnTo>
                    <a:pt x="1735741" y="1180052"/>
                  </a:lnTo>
                  <a:lnTo>
                    <a:pt x="1732502" y="1175956"/>
                  </a:lnTo>
                  <a:lnTo>
                    <a:pt x="1718977" y="1186339"/>
                  </a:lnTo>
                  <a:lnTo>
                    <a:pt x="1716024" y="1194911"/>
                  </a:lnTo>
                  <a:lnTo>
                    <a:pt x="1725263" y="1204817"/>
                  </a:lnTo>
                  <a:lnTo>
                    <a:pt x="1703737" y="1227582"/>
                  </a:lnTo>
                  <a:lnTo>
                    <a:pt x="1696593" y="1224820"/>
                  </a:lnTo>
                  <a:lnTo>
                    <a:pt x="1690973" y="1230058"/>
                  </a:lnTo>
                  <a:lnTo>
                    <a:pt x="1684115" y="1227677"/>
                  </a:lnTo>
                  <a:lnTo>
                    <a:pt x="1674305" y="1233392"/>
                  </a:lnTo>
                  <a:lnTo>
                    <a:pt x="1668018" y="1222629"/>
                  </a:lnTo>
                  <a:lnTo>
                    <a:pt x="1661541" y="1222534"/>
                  </a:lnTo>
                  <a:lnTo>
                    <a:pt x="1642967" y="1235964"/>
                  </a:lnTo>
                  <a:lnTo>
                    <a:pt x="1634300" y="1234535"/>
                  </a:lnTo>
                  <a:lnTo>
                    <a:pt x="1626489" y="1241965"/>
                  </a:lnTo>
                  <a:lnTo>
                    <a:pt x="1619441" y="1239012"/>
                  </a:lnTo>
                  <a:lnTo>
                    <a:pt x="1615059" y="1229106"/>
                  </a:lnTo>
                  <a:lnTo>
                    <a:pt x="1605725" y="1230058"/>
                  </a:lnTo>
                  <a:lnTo>
                    <a:pt x="1592675" y="1223105"/>
                  </a:lnTo>
                  <a:lnTo>
                    <a:pt x="1596866" y="1219200"/>
                  </a:lnTo>
                  <a:lnTo>
                    <a:pt x="1596485" y="1211485"/>
                  </a:lnTo>
                  <a:lnTo>
                    <a:pt x="1591437" y="1208151"/>
                  </a:lnTo>
                  <a:lnTo>
                    <a:pt x="1574197" y="1206437"/>
                  </a:lnTo>
                  <a:lnTo>
                    <a:pt x="1554480" y="1191197"/>
                  </a:lnTo>
                  <a:lnTo>
                    <a:pt x="1540288" y="1197388"/>
                  </a:lnTo>
                  <a:lnTo>
                    <a:pt x="1528191" y="1207580"/>
                  </a:lnTo>
                  <a:lnTo>
                    <a:pt x="1518571" y="1206913"/>
                  </a:lnTo>
                  <a:lnTo>
                    <a:pt x="1507808" y="1197578"/>
                  </a:lnTo>
                  <a:lnTo>
                    <a:pt x="1487615" y="1197007"/>
                  </a:lnTo>
                  <a:lnTo>
                    <a:pt x="1482947" y="1191006"/>
                  </a:lnTo>
                  <a:lnTo>
                    <a:pt x="1450562" y="1198340"/>
                  </a:lnTo>
                  <a:lnTo>
                    <a:pt x="1449800" y="1195102"/>
                  </a:lnTo>
                  <a:lnTo>
                    <a:pt x="1457992" y="1184053"/>
                  </a:lnTo>
                  <a:lnTo>
                    <a:pt x="1470088" y="1173956"/>
                  </a:lnTo>
                  <a:lnTo>
                    <a:pt x="1455515" y="1173004"/>
                  </a:lnTo>
                  <a:lnTo>
                    <a:pt x="1440847" y="1167384"/>
                  </a:lnTo>
                  <a:lnTo>
                    <a:pt x="1437799" y="1169194"/>
                  </a:lnTo>
                  <a:lnTo>
                    <a:pt x="1420749" y="1159859"/>
                  </a:lnTo>
                  <a:lnTo>
                    <a:pt x="1411986" y="1164907"/>
                  </a:lnTo>
                  <a:lnTo>
                    <a:pt x="1395603" y="1159288"/>
                  </a:lnTo>
                  <a:lnTo>
                    <a:pt x="1388745" y="1164146"/>
                  </a:lnTo>
                  <a:lnTo>
                    <a:pt x="1384078" y="1162240"/>
                  </a:lnTo>
                  <a:lnTo>
                    <a:pt x="1372172" y="1172718"/>
                  </a:lnTo>
                  <a:lnTo>
                    <a:pt x="1371600" y="1179576"/>
                  </a:lnTo>
                  <a:lnTo>
                    <a:pt x="1360932" y="1182910"/>
                  </a:lnTo>
                  <a:lnTo>
                    <a:pt x="1348550" y="1182053"/>
                  </a:lnTo>
                  <a:lnTo>
                    <a:pt x="1332071" y="1196245"/>
                  </a:lnTo>
                  <a:lnTo>
                    <a:pt x="1328166" y="1205960"/>
                  </a:lnTo>
                  <a:lnTo>
                    <a:pt x="1317784" y="1208341"/>
                  </a:lnTo>
                  <a:lnTo>
                    <a:pt x="1319117" y="1222153"/>
                  </a:lnTo>
                  <a:lnTo>
                    <a:pt x="1307306" y="1226439"/>
                  </a:lnTo>
                  <a:lnTo>
                    <a:pt x="1291019" y="1255014"/>
                  </a:lnTo>
                  <a:lnTo>
                    <a:pt x="1285208" y="1255681"/>
                  </a:lnTo>
                  <a:lnTo>
                    <a:pt x="1272445" y="1270730"/>
                  </a:lnTo>
                  <a:lnTo>
                    <a:pt x="1269587" y="1284732"/>
                  </a:lnTo>
                  <a:lnTo>
                    <a:pt x="1274921" y="1297305"/>
                  </a:lnTo>
                  <a:lnTo>
                    <a:pt x="1271969" y="1301210"/>
                  </a:lnTo>
                  <a:lnTo>
                    <a:pt x="1252538" y="1284160"/>
                  </a:lnTo>
                  <a:lnTo>
                    <a:pt x="1249109" y="1277017"/>
                  </a:lnTo>
                  <a:lnTo>
                    <a:pt x="1247204" y="1261967"/>
                  </a:lnTo>
                  <a:lnTo>
                    <a:pt x="1256729" y="1248251"/>
                  </a:lnTo>
                  <a:lnTo>
                    <a:pt x="1257681" y="1228249"/>
                  </a:lnTo>
                  <a:lnTo>
                    <a:pt x="1261396" y="1222439"/>
                  </a:lnTo>
                  <a:lnTo>
                    <a:pt x="1255490" y="1212628"/>
                  </a:lnTo>
                  <a:lnTo>
                    <a:pt x="1255109" y="1201769"/>
                  </a:lnTo>
                  <a:lnTo>
                    <a:pt x="1245203" y="1193387"/>
                  </a:lnTo>
                  <a:lnTo>
                    <a:pt x="1235107" y="1193292"/>
                  </a:lnTo>
                  <a:lnTo>
                    <a:pt x="1229582" y="1185577"/>
                  </a:lnTo>
                  <a:lnTo>
                    <a:pt x="1229011" y="1189291"/>
                  </a:lnTo>
                  <a:lnTo>
                    <a:pt x="1221581" y="1191863"/>
                  </a:lnTo>
                  <a:lnTo>
                    <a:pt x="1219581" y="1198150"/>
                  </a:lnTo>
                  <a:lnTo>
                    <a:pt x="1213771" y="1196816"/>
                  </a:lnTo>
                  <a:lnTo>
                    <a:pt x="1202246" y="1206151"/>
                  </a:lnTo>
                  <a:lnTo>
                    <a:pt x="1195483" y="1205008"/>
                  </a:lnTo>
                  <a:lnTo>
                    <a:pt x="1184148" y="1210342"/>
                  </a:lnTo>
                  <a:lnTo>
                    <a:pt x="1182434" y="1207770"/>
                  </a:lnTo>
                  <a:lnTo>
                    <a:pt x="1177576" y="1211008"/>
                  </a:lnTo>
                  <a:lnTo>
                    <a:pt x="1171004" y="1208437"/>
                  </a:lnTo>
                  <a:lnTo>
                    <a:pt x="1168527" y="1221391"/>
                  </a:lnTo>
                  <a:lnTo>
                    <a:pt x="1154811" y="1214723"/>
                  </a:lnTo>
                  <a:lnTo>
                    <a:pt x="1145000" y="1228249"/>
                  </a:lnTo>
                  <a:lnTo>
                    <a:pt x="1139666" y="1229582"/>
                  </a:lnTo>
                  <a:lnTo>
                    <a:pt x="1132618" y="1225487"/>
                  </a:lnTo>
                  <a:lnTo>
                    <a:pt x="1130237" y="1228820"/>
                  </a:lnTo>
                  <a:lnTo>
                    <a:pt x="1124903" y="1225963"/>
                  </a:lnTo>
                  <a:lnTo>
                    <a:pt x="1121855" y="1228534"/>
                  </a:lnTo>
                  <a:lnTo>
                    <a:pt x="1118235" y="1224534"/>
                  </a:lnTo>
                  <a:lnTo>
                    <a:pt x="1106615" y="1228820"/>
                  </a:lnTo>
                  <a:lnTo>
                    <a:pt x="1104329" y="1221296"/>
                  </a:lnTo>
                  <a:lnTo>
                    <a:pt x="1090327" y="1227487"/>
                  </a:lnTo>
                  <a:lnTo>
                    <a:pt x="1084898" y="1223486"/>
                  </a:lnTo>
                  <a:lnTo>
                    <a:pt x="1075849" y="1226534"/>
                  </a:lnTo>
                  <a:lnTo>
                    <a:pt x="1066991" y="1224724"/>
                  </a:lnTo>
                  <a:lnTo>
                    <a:pt x="1062609" y="1228154"/>
                  </a:lnTo>
                  <a:lnTo>
                    <a:pt x="1051084" y="1227201"/>
                  </a:lnTo>
                  <a:lnTo>
                    <a:pt x="1052417" y="1222153"/>
                  </a:lnTo>
                  <a:lnTo>
                    <a:pt x="1039844" y="1211675"/>
                  </a:lnTo>
                  <a:lnTo>
                    <a:pt x="1026795" y="1208913"/>
                  </a:lnTo>
                  <a:lnTo>
                    <a:pt x="1016699" y="1199579"/>
                  </a:lnTo>
                  <a:lnTo>
                    <a:pt x="1010221" y="1200817"/>
                  </a:lnTo>
                  <a:lnTo>
                    <a:pt x="998696" y="1188720"/>
                  </a:lnTo>
                  <a:lnTo>
                    <a:pt x="990600" y="1193101"/>
                  </a:lnTo>
                  <a:lnTo>
                    <a:pt x="984313" y="1192339"/>
                  </a:lnTo>
                  <a:lnTo>
                    <a:pt x="976027" y="1200055"/>
                  </a:lnTo>
                  <a:lnTo>
                    <a:pt x="974312" y="1205960"/>
                  </a:lnTo>
                  <a:lnTo>
                    <a:pt x="977265" y="1213866"/>
                  </a:lnTo>
                  <a:lnTo>
                    <a:pt x="971169" y="1212151"/>
                  </a:lnTo>
                  <a:lnTo>
                    <a:pt x="964597" y="1215581"/>
                  </a:lnTo>
                  <a:lnTo>
                    <a:pt x="965454" y="1207960"/>
                  </a:lnTo>
                  <a:lnTo>
                    <a:pt x="956786" y="1210913"/>
                  </a:lnTo>
                  <a:lnTo>
                    <a:pt x="952691" y="1206627"/>
                  </a:lnTo>
                  <a:lnTo>
                    <a:pt x="940117" y="1205008"/>
                  </a:lnTo>
                  <a:lnTo>
                    <a:pt x="937260" y="1192911"/>
                  </a:lnTo>
                  <a:lnTo>
                    <a:pt x="939641" y="1189863"/>
                  </a:lnTo>
                  <a:lnTo>
                    <a:pt x="934212" y="1180338"/>
                  </a:lnTo>
                  <a:lnTo>
                    <a:pt x="923354" y="1191292"/>
                  </a:lnTo>
                  <a:lnTo>
                    <a:pt x="923639" y="1201674"/>
                  </a:lnTo>
                  <a:lnTo>
                    <a:pt x="929354" y="1211675"/>
                  </a:lnTo>
                  <a:lnTo>
                    <a:pt x="921925" y="1215771"/>
                  </a:lnTo>
                  <a:lnTo>
                    <a:pt x="914591" y="1214342"/>
                  </a:lnTo>
                  <a:lnTo>
                    <a:pt x="908399" y="1211104"/>
                  </a:lnTo>
                  <a:lnTo>
                    <a:pt x="909733" y="1205674"/>
                  </a:lnTo>
                  <a:lnTo>
                    <a:pt x="901446" y="1187767"/>
                  </a:lnTo>
                  <a:lnTo>
                    <a:pt x="886396" y="1174814"/>
                  </a:lnTo>
                  <a:lnTo>
                    <a:pt x="881729" y="1176528"/>
                  </a:lnTo>
                  <a:lnTo>
                    <a:pt x="869537" y="1168908"/>
                  </a:lnTo>
                  <a:lnTo>
                    <a:pt x="861632" y="1160812"/>
                  </a:lnTo>
                  <a:lnTo>
                    <a:pt x="846963" y="1158621"/>
                  </a:lnTo>
                  <a:lnTo>
                    <a:pt x="839533" y="1164907"/>
                  </a:lnTo>
                  <a:lnTo>
                    <a:pt x="834962" y="1162526"/>
                  </a:lnTo>
                  <a:lnTo>
                    <a:pt x="824198" y="1165098"/>
                  </a:lnTo>
                  <a:lnTo>
                    <a:pt x="818388" y="1157097"/>
                  </a:lnTo>
                  <a:lnTo>
                    <a:pt x="807529" y="1158145"/>
                  </a:lnTo>
                  <a:lnTo>
                    <a:pt x="816959" y="1119283"/>
                  </a:lnTo>
                  <a:lnTo>
                    <a:pt x="809530" y="1111187"/>
                  </a:lnTo>
                  <a:lnTo>
                    <a:pt x="800291" y="1113473"/>
                  </a:lnTo>
                  <a:lnTo>
                    <a:pt x="793623" y="1121188"/>
                  </a:lnTo>
                  <a:lnTo>
                    <a:pt x="786289" y="1119854"/>
                  </a:lnTo>
                  <a:lnTo>
                    <a:pt x="776669" y="1126141"/>
                  </a:lnTo>
                  <a:lnTo>
                    <a:pt x="756475" y="1120045"/>
                  </a:lnTo>
                  <a:lnTo>
                    <a:pt x="758000" y="1114139"/>
                  </a:lnTo>
                  <a:lnTo>
                    <a:pt x="752570" y="1104519"/>
                  </a:lnTo>
                  <a:lnTo>
                    <a:pt x="723805" y="1103090"/>
                  </a:lnTo>
                  <a:lnTo>
                    <a:pt x="725805" y="1093089"/>
                  </a:lnTo>
                  <a:lnTo>
                    <a:pt x="721519" y="1087374"/>
                  </a:lnTo>
                  <a:lnTo>
                    <a:pt x="707993" y="1083183"/>
                  </a:lnTo>
                  <a:lnTo>
                    <a:pt x="704755" y="1078992"/>
                  </a:lnTo>
                  <a:lnTo>
                    <a:pt x="691610" y="1082897"/>
                  </a:lnTo>
                  <a:lnTo>
                    <a:pt x="693515" y="1068896"/>
                  </a:lnTo>
                  <a:lnTo>
                    <a:pt x="687610" y="1060323"/>
                  </a:lnTo>
                  <a:lnTo>
                    <a:pt x="697135" y="1038130"/>
                  </a:lnTo>
                  <a:lnTo>
                    <a:pt x="684943" y="1029272"/>
                  </a:lnTo>
                  <a:lnTo>
                    <a:pt x="676180" y="1029557"/>
                  </a:lnTo>
                  <a:lnTo>
                    <a:pt x="673608" y="1025176"/>
                  </a:lnTo>
                  <a:lnTo>
                    <a:pt x="663512" y="1024128"/>
                  </a:lnTo>
                  <a:lnTo>
                    <a:pt x="647605" y="1034605"/>
                  </a:lnTo>
                  <a:lnTo>
                    <a:pt x="638746" y="1033939"/>
                  </a:lnTo>
                  <a:lnTo>
                    <a:pt x="629126" y="1043845"/>
                  </a:lnTo>
                  <a:lnTo>
                    <a:pt x="617220" y="1038606"/>
                  </a:lnTo>
                  <a:lnTo>
                    <a:pt x="606266" y="1027557"/>
                  </a:lnTo>
                  <a:lnTo>
                    <a:pt x="600456" y="1012222"/>
                  </a:lnTo>
                  <a:lnTo>
                    <a:pt x="592455" y="1004602"/>
                  </a:lnTo>
                  <a:lnTo>
                    <a:pt x="592074" y="998410"/>
                  </a:lnTo>
                  <a:lnTo>
                    <a:pt x="583692" y="995553"/>
                  </a:lnTo>
                  <a:lnTo>
                    <a:pt x="581692" y="987076"/>
                  </a:lnTo>
                  <a:lnTo>
                    <a:pt x="543306" y="970693"/>
                  </a:lnTo>
                  <a:lnTo>
                    <a:pt x="534067" y="969645"/>
                  </a:lnTo>
                  <a:lnTo>
                    <a:pt x="522922" y="962501"/>
                  </a:lnTo>
                  <a:lnTo>
                    <a:pt x="517017" y="951738"/>
                  </a:lnTo>
                  <a:lnTo>
                    <a:pt x="492633" y="928497"/>
                  </a:lnTo>
                  <a:lnTo>
                    <a:pt x="456438" y="916781"/>
                  </a:lnTo>
                  <a:lnTo>
                    <a:pt x="457867" y="905161"/>
                  </a:lnTo>
                  <a:lnTo>
                    <a:pt x="451866" y="897636"/>
                  </a:lnTo>
                  <a:lnTo>
                    <a:pt x="450533" y="884015"/>
                  </a:lnTo>
                  <a:lnTo>
                    <a:pt x="433483" y="883063"/>
                  </a:lnTo>
                  <a:lnTo>
                    <a:pt x="388715" y="869442"/>
                  </a:lnTo>
                  <a:lnTo>
                    <a:pt x="382810" y="870395"/>
                  </a:lnTo>
                  <a:lnTo>
                    <a:pt x="381667" y="878110"/>
                  </a:lnTo>
                  <a:lnTo>
                    <a:pt x="370427" y="870966"/>
                  </a:lnTo>
                  <a:lnTo>
                    <a:pt x="361283" y="872204"/>
                  </a:lnTo>
                  <a:lnTo>
                    <a:pt x="358712" y="901351"/>
                  </a:lnTo>
                  <a:lnTo>
                    <a:pt x="353092" y="908495"/>
                  </a:lnTo>
                  <a:lnTo>
                    <a:pt x="344138" y="909542"/>
                  </a:lnTo>
                  <a:lnTo>
                    <a:pt x="343091" y="921544"/>
                  </a:lnTo>
                  <a:lnTo>
                    <a:pt x="336233" y="925449"/>
                  </a:lnTo>
                  <a:lnTo>
                    <a:pt x="323850" y="918591"/>
                  </a:lnTo>
                  <a:lnTo>
                    <a:pt x="324707" y="908685"/>
                  </a:lnTo>
                  <a:lnTo>
                    <a:pt x="318992" y="901255"/>
                  </a:lnTo>
                  <a:lnTo>
                    <a:pt x="315849" y="901541"/>
                  </a:lnTo>
                  <a:lnTo>
                    <a:pt x="313658" y="893159"/>
                  </a:lnTo>
                  <a:lnTo>
                    <a:pt x="289560" y="885254"/>
                  </a:lnTo>
                  <a:lnTo>
                    <a:pt x="280702" y="874395"/>
                  </a:lnTo>
                  <a:lnTo>
                    <a:pt x="262318" y="862013"/>
                  </a:lnTo>
                  <a:lnTo>
                    <a:pt x="255365" y="866584"/>
                  </a:lnTo>
                  <a:lnTo>
                    <a:pt x="240125" y="855916"/>
                  </a:lnTo>
                  <a:lnTo>
                    <a:pt x="217360" y="848773"/>
                  </a:lnTo>
                  <a:lnTo>
                    <a:pt x="213741" y="835914"/>
                  </a:lnTo>
                  <a:lnTo>
                    <a:pt x="220504" y="826770"/>
                  </a:lnTo>
                  <a:lnTo>
                    <a:pt x="211645" y="817055"/>
                  </a:lnTo>
                  <a:lnTo>
                    <a:pt x="204406" y="821341"/>
                  </a:lnTo>
                  <a:lnTo>
                    <a:pt x="197263" y="812292"/>
                  </a:lnTo>
                  <a:lnTo>
                    <a:pt x="181737" y="805624"/>
                  </a:lnTo>
                  <a:lnTo>
                    <a:pt x="174117" y="793337"/>
                  </a:lnTo>
                  <a:lnTo>
                    <a:pt x="160972" y="789622"/>
                  </a:lnTo>
                  <a:lnTo>
                    <a:pt x="140875" y="796957"/>
                  </a:lnTo>
                  <a:lnTo>
                    <a:pt x="135541" y="794195"/>
                  </a:lnTo>
                  <a:lnTo>
                    <a:pt x="131921" y="785050"/>
                  </a:lnTo>
                  <a:lnTo>
                    <a:pt x="121349" y="785336"/>
                  </a:lnTo>
                  <a:lnTo>
                    <a:pt x="117539" y="774001"/>
                  </a:lnTo>
                  <a:lnTo>
                    <a:pt x="107632" y="769715"/>
                  </a:lnTo>
                  <a:lnTo>
                    <a:pt x="104394" y="758285"/>
                  </a:lnTo>
                  <a:lnTo>
                    <a:pt x="99727" y="755047"/>
                  </a:lnTo>
                  <a:lnTo>
                    <a:pt x="101441" y="749046"/>
                  </a:lnTo>
                  <a:lnTo>
                    <a:pt x="87154" y="729139"/>
                  </a:lnTo>
                  <a:lnTo>
                    <a:pt x="77343" y="724662"/>
                  </a:lnTo>
                  <a:lnTo>
                    <a:pt x="70390" y="739902"/>
                  </a:lnTo>
                  <a:lnTo>
                    <a:pt x="62579" y="744093"/>
                  </a:lnTo>
                  <a:lnTo>
                    <a:pt x="61246" y="753904"/>
                  </a:lnTo>
                  <a:lnTo>
                    <a:pt x="57150" y="752665"/>
                  </a:lnTo>
                  <a:lnTo>
                    <a:pt x="51054" y="744379"/>
                  </a:lnTo>
                  <a:lnTo>
                    <a:pt x="51626" y="738378"/>
                  </a:lnTo>
                  <a:lnTo>
                    <a:pt x="44672" y="734378"/>
                  </a:lnTo>
                  <a:lnTo>
                    <a:pt x="46958" y="727138"/>
                  </a:lnTo>
                  <a:lnTo>
                    <a:pt x="41434" y="721805"/>
                  </a:lnTo>
                  <a:lnTo>
                    <a:pt x="37528" y="722662"/>
                  </a:lnTo>
                  <a:lnTo>
                    <a:pt x="36290" y="717899"/>
                  </a:lnTo>
                  <a:lnTo>
                    <a:pt x="51245" y="704279"/>
                  </a:lnTo>
                  <a:lnTo>
                    <a:pt x="45053" y="693801"/>
                  </a:lnTo>
                  <a:lnTo>
                    <a:pt x="39624" y="693515"/>
                  </a:lnTo>
                  <a:lnTo>
                    <a:pt x="38481" y="683419"/>
                  </a:lnTo>
                  <a:lnTo>
                    <a:pt x="34480" y="679228"/>
                  </a:lnTo>
                  <a:lnTo>
                    <a:pt x="44005" y="650081"/>
                  </a:lnTo>
                  <a:lnTo>
                    <a:pt x="39243" y="649033"/>
                  </a:lnTo>
                  <a:lnTo>
                    <a:pt x="29242" y="634937"/>
                  </a:lnTo>
                  <a:lnTo>
                    <a:pt x="23146" y="632841"/>
                  </a:lnTo>
                  <a:lnTo>
                    <a:pt x="20383" y="627697"/>
                  </a:lnTo>
                  <a:lnTo>
                    <a:pt x="22574" y="619125"/>
                  </a:lnTo>
                  <a:lnTo>
                    <a:pt x="16192" y="614743"/>
                  </a:lnTo>
                  <a:lnTo>
                    <a:pt x="4096" y="615220"/>
                  </a:lnTo>
                  <a:lnTo>
                    <a:pt x="7144" y="600265"/>
                  </a:lnTo>
                  <a:lnTo>
                    <a:pt x="13716" y="590836"/>
                  </a:lnTo>
                  <a:lnTo>
                    <a:pt x="4000" y="585406"/>
                  </a:lnTo>
                  <a:lnTo>
                    <a:pt x="5239" y="580644"/>
                  </a:lnTo>
                  <a:lnTo>
                    <a:pt x="0" y="575691"/>
                  </a:lnTo>
                  <a:lnTo>
                    <a:pt x="857" y="571309"/>
                  </a:lnTo>
                  <a:lnTo>
                    <a:pt x="16859" y="563308"/>
                  </a:lnTo>
                  <a:lnTo>
                    <a:pt x="26575" y="564071"/>
                  </a:lnTo>
                  <a:lnTo>
                    <a:pt x="30004" y="558070"/>
                  </a:lnTo>
                  <a:lnTo>
                    <a:pt x="41053" y="551402"/>
                  </a:lnTo>
                  <a:lnTo>
                    <a:pt x="45149" y="565309"/>
                  </a:lnTo>
                  <a:lnTo>
                    <a:pt x="45244" y="582739"/>
                  </a:lnTo>
                  <a:lnTo>
                    <a:pt x="68866" y="601599"/>
                  </a:lnTo>
                  <a:lnTo>
                    <a:pt x="77533" y="595789"/>
                  </a:lnTo>
                  <a:lnTo>
                    <a:pt x="84201" y="597503"/>
                  </a:lnTo>
                  <a:lnTo>
                    <a:pt x="86868" y="584359"/>
                  </a:lnTo>
                  <a:lnTo>
                    <a:pt x="96012" y="577691"/>
                  </a:lnTo>
                  <a:lnTo>
                    <a:pt x="102679" y="575977"/>
                  </a:lnTo>
                  <a:lnTo>
                    <a:pt x="109156" y="581120"/>
                  </a:lnTo>
                  <a:lnTo>
                    <a:pt x="125539" y="567023"/>
                  </a:lnTo>
                  <a:lnTo>
                    <a:pt x="137255" y="563975"/>
                  </a:lnTo>
                  <a:lnTo>
                    <a:pt x="139541" y="555022"/>
                  </a:lnTo>
                  <a:lnTo>
                    <a:pt x="135826" y="542258"/>
                  </a:lnTo>
                  <a:lnTo>
                    <a:pt x="128302" y="536162"/>
                  </a:lnTo>
                  <a:lnTo>
                    <a:pt x="125635" y="523875"/>
                  </a:lnTo>
                  <a:lnTo>
                    <a:pt x="114014" y="511016"/>
                  </a:lnTo>
                  <a:lnTo>
                    <a:pt x="120968" y="482537"/>
                  </a:lnTo>
                  <a:lnTo>
                    <a:pt x="93916" y="480727"/>
                  </a:lnTo>
                  <a:lnTo>
                    <a:pt x="80581" y="475393"/>
                  </a:lnTo>
                  <a:lnTo>
                    <a:pt x="79629" y="465677"/>
                  </a:lnTo>
                  <a:lnTo>
                    <a:pt x="50292" y="438817"/>
                  </a:lnTo>
                  <a:lnTo>
                    <a:pt x="36862" y="414147"/>
                  </a:lnTo>
                  <a:lnTo>
                    <a:pt x="45625" y="397478"/>
                  </a:lnTo>
                  <a:lnTo>
                    <a:pt x="36862" y="375571"/>
                  </a:lnTo>
                  <a:lnTo>
                    <a:pt x="37433" y="369475"/>
                  </a:lnTo>
                  <a:lnTo>
                    <a:pt x="44005" y="361569"/>
                  </a:lnTo>
                  <a:lnTo>
                    <a:pt x="36290" y="353949"/>
                  </a:lnTo>
                  <a:lnTo>
                    <a:pt x="58198" y="340328"/>
                  </a:lnTo>
                  <a:lnTo>
                    <a:pt x="68580" y="329279"/>
                  </a:lnTo>
                  <a:lnTo>
                    <a:pt x="70390" y="318325"/>
                  </a:lnTo>
                  <a:close/>
                </a:path>
              </a:pathLst>
            </a:custGeom>
            <a:grpFill/>
            <a:ln w="3175" cap="flat">
              <a:solidFill>
                <a:schemeClr val="bg1">
                  <a:lumMod val="50000"/>
                </a:schemeClr>
              </a:solid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9B98AE67-E938-543D-9075-A38ECF00605B}"/>
                </a:ext>
              </a:extLst>
            </p:cNvPr>
            <p:cNvSpPr/>
            <p:nvPr/>
          </p:nvSpPr>
          <p:spPr>
            <a:xfrm>
              <a:off x="6601206" y="5012150"/>
              <a:ext cx="1042130" cy="1074324"/>
            </a:xfrm>
            <a:custGeom>
              <a:avLst/>
              <a:gdLst>
                <a:gd name="connsiteX0" fmla="*/ 189833 w 1042130"/>
                <a:gd name="connsiteY0" fmla="*/ 0 h 1074324"/>
                <a:gd name="connsiteX1" fmla="*/ 192119 w 1042130"/>
                <a:gd name="connsiteY1" fmla="*/ 42005 h 1074324"/>
                <a:gd name="connsiteX2" fmla="*/ 189262 w 1042130"/>
                <a:gd name="connsiteY2" fmla="*/ 60484 h 1074324"/>
                <a:gd name="connsiteX3" fmla="*/ 198120 w 1042130"/>
                <a:gd name="connsiteY3" fmla="*/ 90488 h 1074324"/>
                <a:gd name="connsiteX4" fmla="*/ 197167 w 1042130"/>
                <a:gd name="connsiteY4" fmla="*/ 114205 h 1074324"/>
                <a:gd name="connsiteX5" fmla="*/ 206026 w 1042130"/>
                <a:gd name="connsiteY5" fmla="*/ 128397 h 1074324"/>
                <a:gd name="connsiteX6" fmla="*/ 210407 w 1042130"/>
                <a:gd name="connsiteY6" fmla="*/ 129730 h 1074324"/>
                <a:gd name="connsiteX7" fmla="*/ 213836 w 1042130"/>
                <a:gd name="connsiteY7" fmla="*/ 140970 h 1074324"/>
                <a:gd name="connsiteX8" fmla="*/ 224028 w 1042130"/>
                <a:gd name="connsiteY8" fmla="*/ 148971 h 1074324"/>
                <a:gd name="connsiteX9" fmla="*/ 223266 w 1042130"/>
                <a:gd name="connsiteY9" fmla="*/ 139446 h 1074324"/>
                <a:gd name="connsiteX10" fmla="*/ 226981 w 1042130"/>
                <a:gd name="connsiteY10" fmla="*/ 133255 h 1074324"/>
                <a:gd name="connsiteX11" fmla="*/ 224028 w 1042130"/>
                <a:gd name="connsiteY11" fmla="*/ 128492 h 1074324"/>
                <a:gd name="connsiteX12" fmla="*/ 225742 w 1042130"/>
                <a:gd name="connsiteY12" fmla="*/ 122111 h 1074324"/>
                <a:gd name="connsiteX13" fmla="*/ 222885 w 1042130"/>
                <a:gd name="connsiteY13" fmla="*/ 118396 h 1074324"/>
                <a:gd name="connsiteX14" fmla="*/ 221932 w 1042130"/>
                <a:gd name="connsiteY14" fmla="*/ 97727 h 1074324"/>
                <a:gd name="connsiteX15" fmla="*/ 238792 w 1042130"/>
                <a:gd name="connsiteY15" fmla="*/ 91059 h 1074324"/>
                <a:gd name="connsiteX16" fmla="*/ 241078 w 1042130"/>
                <a:gd name="connsiteY16" fmla="*/ 77057 h 1074324"/>
                <a:gd name="connsiteX17" fmla="*/ 249079 w 1042130"/>
                <a:gd name="connsiteY17" fmla="*/ 70866 h 1074324"/>
                <a:gd name="connsiteX18" fmla="*/ 251174 w 1042130"/>
                <a:gd name="connsiteY18" fmla="*/ 60008 h 1074324"/>
                <a:gd name="connsiteX19" fmla="*/ 262604 w 1042130"/>
                <a:gd name="connsiteY19" fmla="*/ 55626 h 1074324"/>
                <a:gd name="connsiteX20" fmla="*/ 265462 w 1042130"/>
                <a:gd name="connsiteY20" fmla="*/ 73057 h 1074324"/>
                <a:gd name="connsiteX21" fmla="*/ 276415 w 1042130"/>
                <a:gd name="connsiteY21" fmla="*/ 79820 h 1074324"/>
                <a:gd name="connsiteX22" fmla="*/ 276511 w 1042130"/>
                <a:gd name="connsiteY22" fmla="*/ 92107 h 1074324"/>
                <a:gd name="connsiteX23" fmla="*/ 283083 w 1042130"/>
                <a:gd name="connsiteY23" fmla="*/ 87916 h 1074324"/>
                <a:gd name="connsiteX24" fmla="*/ 289750 w 1042130"/>
                <a:gd name="connsiteY24" fmla="*/ 90869 h 1074324"/>
                <a:gd name="connsiteX25" fmla="*/ 295656 w 1042130"/>
                <a:gd name="connsiteY25" fmla="*/ 105537 h 1074324"/>
                <a:gd name="connsiteX26" fmla="*/ 305467 w 1042130"/>
                <a:gd name="connsiteY26" fmla="*/ 111252 h 1074324"/>
                <a:gd name="connsiteX27" fmla="*/ 303752 w 1042130"/>
                <a:gd name="connsiteY27" fmla="*/ 119539 h 1074324"/>
                <a:gd name="connsiteX28" fmla="*/ 317945 w 1042130"/>
                <a:gd name="connsiteY28" fmla="*/ 126397 h 1074324"/>
                <a:gd name="connsiteX29" fmla="*/ 314706 w 1042130"/>
                <a:gd name="connsiteY29" fmla="*/ 130874 h 1074324"/>
                <a:gd name="connsiteX30" fmla="*/ 320040 w 1042130"/>
                <a:gd name="connsiteY30" fmla="*/ 135446 h 1074324"/>
                <a:gd name="connsiteX31" fmla="*/ 317373 w 1042130"/>
                <a:gd name="connsiteY31" fmla="*/ 140303 h 1074324"/>
                <a:gd name="connsiteX32" fmla="*/ 300895 w 1042130"/>
                <a:gd name="connsiteY32" fmla="*/ 145542 h 1074324"/>
                <a:gd name="connsiteX33" fmla="*/ 299466 w 1042130"/>
                <a:gd name="connsiteY33" fmla="*/ 150114 h 1074324"/>
                <a:gd name="connsiteX34" fmla="*/ 306324 w 1042130"/>
                <a:gd name="connsiteY34" fmla="*/ 164973 h 1074324"/>
                <a:gd name="connsiteX35" fmla="*/ 319088 w 1042130"/>
                <a:gd name="connsiteY35" fmla="*/ 176689 h 1074324"/>
                <a:gd name="connsiteX36" fmla="*/ 317373 w 1042130"/>
                <a:gd name="connsiteY36" fmla="*/ 183356 h 1074324"/>
                <a:gd name="connsiteX37" fmla="*/ 333661 w 1042130"/>
                <a:gd name="connsiteY37" fmla="*/ 188881 h 1074324"/>
                <a:gd name="connsiteX38" fmla="*/ 331375 w 1042130"/>
                <a:gd name="connsiteY38" fmla="*/ 195453 h 1074324"/>
                <a:gd name="connsiteX39" fmla="*/ 335851 w 1042130"/>
                <a:gd name="connsiteY39" fmla="*/ 208312 h 1074324"/>
                <a:gd name="connsiteX40" fmla="*/ 342138 w 1042130"/>
                <a:gd name="connsiteY40" fmla="*/ 203263 h 1074324"/>
                <a:gd name="connsiteX41" fmla="*/ 348520 w 1042130"/>
                <a:gd name="connsiteY41" fmla="*/ 188119 h 1074324"/>
                <a:gd name="connsiteX42" fmla="*/ 362617 w 1042130"/>
                <a:gd name="connsiteY42" fmla="*/ 195739 h 1074324"/>
                <a:gd name="connsiteX43" fmla="*/ 373475 w 1042130"/>
                <a:gd name="connsiteY43" fmla="*/ 181832 h 1074324"/>
                <a:gd name="connsiteX44" fmla="*/ 379571 w 1042130"/>
                <a:gd name="connsiteY44" fmla="*/ 182118 h 1074324"/>
                <a:gd name="connsiteX45" fmla="*/ 383381 w 1042130"/>
                <a:gd name="connsiteY45" fmla="*/ 189262 h 1074324"/>
                <a:gd name="connsiteX46" fmla="*/ 382238 w 1042130"/>
                <a:gd name="connsiteY46" fmla="*/ 196977 h 1074324"/>
                <a:gd name="connsiteX47" fmla="*/ 389287 w 1042130"/>
                <a:gd name="connsiteY47" fmla="*/ 204121 h 1074324"/>
                <a:gd name="connsiteX48" fmla="*/ 391382 w 1042130"/>
                <a:gd name="connsiteY48" fmla="*/ 213170 h 1074324"/>
                <a:gd name="connsiteX49" fmla="*/ 397955 w 1042130"/>
                <a:gd name="connsiteY49" fmla="*/ 213932 h 1074324"/>
                <a:gd name="connsiteX50" fmla="*/ 396430 w 1042130"/>
                <a:gd name="connsiteY50" fmla="*/ 222028 h 1074324"/>
                <a:gd name="connsiteX51" fmla="*/ 402431 w 1042130"/>
                <a:gd name="connsiteY51" fmla="*/ 223266 h 1074324"/>
                <a:gd name="connsiteX52" fmla="*/ 402717 w 1042130"/>
                <a:gd name="connsiteY52" fmla="*/ 241649 h 1074324"/>
                <a:gd name="connsiteX53" fmla="*/ 405289 w 1042130"/>
                <a:gd name="connsiteY53" fmla="*/ 244126 h 1074324"/>
                <a:gd name="connsiteX54" fmla="*/ 409384 w 1042130"/>
                <a:gd name="connsiteY54" fmla="*/ 241840 h 1074324"/>
                <a:gd name="connsiteX55" fmla="*/ 419576 w 1042130"/>
                <a:gd name="connsiteY55" fmla="*/ 259842 h 1074324"/>
                <a:gd name="connsiteX56" fmla="*/ 418243 w 1042130"/>
                <a:gd name="connsiteY56" fmla="*/ 262985 h 1074324"/>
                <a:gd name="connsiteX57" fmla="*/ 423863 w 1042130"/>
                <a:gd name="connsiteY57" fmla="*/ 266605 h 1074324"/>
                <a:gd name="connsiteX58" fmla="*/ 422624 w 1042130"/>
                <a:gd name="connsiteY58" fmla="*/ 275654 h 1074324"/>
                <a:gd name="connsiteX59" fmla="*/ 425101 w 1042130"/>
                <a:gd name="connsiteY59" fmla="*/ 279178 h 1074324"/>
                <a:gd name="connsiteX60" fmla="*/ 437007 w 1042130"/>
                <a:gd name="connsiteY60" fmla="*/ 277940 h 1074324"/>
                <a:gd name="connsiteX61" fmla="*/ 434245 w 1042130"/>
                <a:gd name="connsiteY61" fmla="*/ 301943 h 1074324"/>
                <a:gd name="connsiteX62" fmla="*/ 449104 w 1042130"/>
                <a:gd name="connsiteY62" fmla="*/ 311849 h 1074324"/>
                <a:gd name="connsiteX63" fmla="*/ 449485 w 1042130"/>
                <a:gd name="connsiteY63" fmla="*/ 318230 h 1074324"/>
                <a:gd name="connsiteX64" fmla="*/ 461105 w 1042130"/>
                <a:gd name="connsiteY64" fmla="*/ 320802 h 1074324"/>
                <a:gd name="connsiteX65" fmla="*/ 465201 w 1042130"/>
                <a:gd name="connsiteY65" fmla="*/ 326898 h 1074324"/>
                <a:gd name="connsiteX66" fmla="*/ 460534 w 1042130"/>
                <a:gd name="connsiteY66" fmla="*/ 335756 h 1074324"/>
                <a:gd name="connsiteX67" fmla="*/ 464248 w 1042130"/>
                <a:gd name="connsiteY67" fmla="*/ 342519 h 1074324"/>
                <a:gd name="connsiteX68" fmla="*/ 472440 w 1042130"/>
                <a:gd name="connsiteY68" fmla="*/ 340995 h 1074324"/>
                <a:gd name="connsiteX69" fmla="*/ 471392 w 1042130"/>
                <a:gd name="connsiteY69" fmla="*/ 334423 h 1074324"/>
                <a:gd name="connsiteX70" fmla="*/ 478917 w 1042130"/>
                <a:gd name="connsiteY70" fmla="*/ 336899 h 1074324"/>
                <a:gd name="connsiteX71" fmla="*/ 471678 w 1042130"/>
                <a:gd name="connsiteY71" fmla="*/ 344805 h 1074324"/>
                <a:gd name="connsiteX72" fmla="*/ 475393 w 1042130"/>
                <a:gd name="connsiteY72" fmla="*/ 348996 h 1074324"/>
                <a:gd name="connsiteX73" fmla="*/ 472916 w 1042130"/>
                <a:gd name="connsiteY73" fmla="*/ 358045 h 1074324"/>
                <a:gd name="connsiteX74" fmla="*/ 464534 w 1042130"/>
                <a:gd name="connsiteY74" fmla="*/ 359378 h 1074324"/>
                <a:gd name="connsiteX75" fmla="*/ 464534 w 1042130"/>
                <a:gd name="connsiteY75" fmla="*/ 364808 h 1074324"/>
                <a:gd name="connsiteX76" fmla="*/ 493395 w 1042130"/>
                <a:gd name="connsiteY76" fmla="*/ 386048 h 1074324"/>
                <a:gd name="connsiteX77" fmla="*/ 495967 w 1042130"/>
                <a:gd name="connsiteY77" fmla="*/ 397955 h 1074324"/>
                <a:gd name="connsiteX78" fmla="*/ 490823 w 1042130"/>
                <a:gd name="connsiteY78" fmla="*/ 397288 h 1074324"/>
                <a:gd name="connsiteX79" fmla="*/ 487871 w 1042130"/>
                <a:gd name="connsiteY79" fmla="*/ 401479 h 1074324"/>
                <a:gd name="connsiteX80" fmla="*/ 491299 w 1042130"/>
                <a:gd name="connsiteY80" fmla="*/ 411194 h 1074324"/>
                <a:gd name="connsiteX81" fmla="*/ 499872 w 1042130"/>
                <a:gd name="connsiteY81" fmla="*/ 406813 h 1074324"/>
                <a:gd name="connsiteX82" fmla="*/ 505968 w 1042130"/>
                <a:gd name="connsiteY82" fmla="*/ 410337 h 1074324"/>
                <a:gd name="connsiteX83" fmla="*/ 513112 w 1042130"/>
                <a:gd name="connsiteY83" fmla="*/ 417767 h 1074324"/>
                <a:gd name="connsiteX84" fmla="*/ 517588 w 1042130"/>
                <a:gd name="connsiteY84" fmla="*/ 433102 h 1074324"/>
                <a:gd name="connsiteX85" fmla="*/ 528161 w 1042130"/>
                <a:gd name="connsiteY85" fmla="*/ 424339 h 1074324"/>
                <a:gd name="connsiteX86" fmla="*/ 531781 w 1042130"/>
                <a:gd name="connsiteY86" fmla="*/ 427672 h 1074324"/>
                <a:gd name="connsiteX87" fmla="*/ 539020 w 1042130"/>
                <a:gd name="connsiteY87" fmla="*/ 426053 h 1074324"/>
                <a:gd name="connsiteX88" fmla="*/ 548830 w 1042130"/>
                <a:gd name="connsiteY88" fmla="*/ 429863 h 1074324"/>
                <a:gd name="connsiteX89" fmla="*/ 567595 w 1042130"/>
                <a:gd name="connsiteY89" fmla="*/ 409766 h 1074324"/>
                <a:gd name="connsiteX90" fmla="*/ 576643 w 1042130"/>
                <a:gd name="connsiteY90" fmla="*/ 407575 h 1074324"/>
                <a:gd name="connsiteX91" fmla="*/ 583406 w 1042130"/>
                <a:gd name="connsiteY91" fmla="*/ 399860 h 1074324"/>
                <a:gd name="connsiteX92" fmla="*/ 601028 w 1042130"/>
                <a:gd name="connsiteY92" fmla="*/ 394335 h 1074324"/>
                <a:gd name="connsiteX93" fmla="*/ 603790 w 1042130"/>
                <a:gd name="connsiteY93" fmla="*/ 390430 h 1074324"/>
                <a:gd name="connsiteX94" fmla="*/ 612743 w 1042130"/>
                <a:gd name="connsiteY94" fmla="*/ 394145 h 1074324"/>
                <a:gd name="connsiteX95" fmla="*/ 609409 w 1042130"/>
                <a:gd name="connsiteY95" fmla="*/ 405670 h 1074324"/>
                <a:gd name="connsiteX96" fmla="*/ 617601 w 1042130"/>
                <a:gd name="connsiteY96" fmla="*/ 411290 h 1074324"/>
                <a:gd name="connsiteX97" fmla="*/ 623030 w 1042130"/>
                <a:gd name="connsiteY97" fmla="*/ 409956 h 1074324"/>
                <a:gd name="connsiteX98" fmla="*/ 626745 w 1042130"/>
                <a:gd name="connsiteY98" fmla="*/ 402241 h 1074324"/>
                <a:gd name="connsiteX99" fmla="*/ 638842 w 1042130"/>
                <a:gd name="connsiteY99" fmla="*/ 395954 h 1074324"/>
                <a:gd name="connsiteX100" fmla="*/ 642461 w 1042130"/>
                <a:gd name="connsiteY100" fmla="*/ 390525 h 1074324"/>
                <a:gd name="connsiteX101" fmla="*/ 644842 w 1042130"/>
                <a:gd name="connsiteY101" fmla="*/ 393573 h 1074324"/>
                <a:gd name="connsiteX102" fmla="*/ 655510 w 1042130"/>
                <a:gd name="connsiteY102" fmla="*/ 392335 h 1074324"/>
                <a:gd name="connsiteX103" fmla="*/ 656654 w 1042130"/>
                <a:gd name="connsiteY103" fmla="*/ 374523 h 1074324"/>
                <a:gd name="connsiteX104" fmla="*/ 660368 w 1042130"/>
                <a:gd name="connsiteY104" fmla="*/ 374237 h 1074324"/>
                <a:gd name="connsiteX105" fmla="*/ 664464 w 1042130"/>
                <a:gd name="connsiteY105" fmla="*/ 367570 h 1074324"/>
                <a:gd name="connsiteX106" fmla="*/ 659701 w 1042130"/>
                <a:gd name="connsiteY106" fmla="*/ 360521 h 1074324"/>
                <a:gd name="connsiteX107" fmla="*/ 660368 w 1042130"/>
                <a:gd name="connsiteY107" fmla="*/ 350806 h 1074324"/>
                <a:gd name="connsiteX108" fmla="*/ 655225 w 1042130"/>
                <a:gd name="connsiteY108" fmla="*/ 332613 h 1074324"/>
                <a:gd name="connsiteX109" fmla="*/ 645033 w 1042130"/>
                <a:gd name="connsiteY109" fmla="*/ 316992 h 1074324"/>
                <a:gd name="connsiteX110" fmla="*/ 641795 w 1042130"/>
                <a:gd name="connsiteY110" fmla="*/ 301371 h 1074324"/>
                <a:gd name="connsiteX111" fmla="*/ 646557 w 1042130"/>
                <a:gd name="connsiteY111" fmla="*/ 288893 h 1074324"/>
                <a:gd name="connsiteX112" fmla="*/ 643509 w 1042130"/>
                <a:gd name="connsiteY112" fmla="*/ 264890 h 1074324"/>
                <a:gd name="connsiteX113" fmla="*/ 650557 w 1042130"/>
                <a:gd name="connsiteY113" fmla="*/ 249269 h 1074324"/>
                <a:gd name="connsiteX114" fmla="*/ 655987 w 1042130"/>
                <a:gd name="connsiteY114" fmla="*/ 255365 h 1074324"/>
                <a:gd name="connsiteX115" fmla="*/ 663892 w 1042130"/>
                <a:gd name="connsiteY115" fmla="*/ 249936 h 1074324"/>
                <a:gd name="connsiteX116" fmla="*/ 674180 w 1042130"/>
                <a:gd name="connsiteY116" fmla="*/ 248412 h 1074324"/>
                <a:gd name="connsiteX117" fmla="*/ 684562 w 1042130"/>
                <a:gd name="connsiteY117" fmla="*/ 228410 h 1074324"/>
                <a:gd name="connsiteX118" fmla="*/ 692277 w 1042130"/>
                <a:gd name="connsiteY118" fmla="*/ 228695 h 1074324"/>
                <a:gd name="connsiteX119" fmla="*/ 690753 w 1042130"/>
                <a:gd name="connsiteY119" fmla="*/ 220409 h 1074324"/>
                <a:gd name="connsiteX120" fmla="*/ 716851 w 1042130"/>
                <a:gd name="connsiteY120" fmla="*/ 195644 h 1074324"/>
                <a:gd name="connsiteX121" fmla="*/ 718375 w 1042130"/>
                <a:gd name="connsiteY121" fmla="*/ 181546 h 1074324"/>
                <a:gd name="connsiteX122" fmla="*/ 725138 w 1042130"/>
                <a:gd name="connsiteY122" fmla="*/ 173641 h 1074324"/>
                <a:gd name="connsiteX123" fmla="*/ 718471 w 1042130"/>
                <a:gd name="connsiteY123" fmla="*/ 174593 h 1074324"/>
                <a:gd name="connsiteX124" fmla="*/ 716375 w 1042130"/>
                <a:gd name="connsiteY124" fmla="*/ 166402 h 1074324"/>
                <a:gd name="connsiteX125" fmla="*/ 710755 w 1042130"/>
                <a:gd name="connsiteY125" fmla="*/ 166783 h 1074324"/>
                <a:gd name="connsiteX126" fmla="*/ 711613 w 1042130"/>
                <a:gd name="connsiteY126" fmla="*/ 153257 h 1074324"/>
                <a:gd name="connsiteX127" fmla="*/ 733806 w 1042130"/>
                <a:gd name="connsiteY127" fmla="*/ 134874 h 1074324"/>
                <a:gd name="connsiteX128" fmla="*/ 742950 w 1042130"/>
                <a:gd name="connsiteY128" fmla="*/ 142685 h 1074324"/>
                <a:gd name="connsiteX129" fmla="*/ 761714 w 1042130"/>
                <a:gd name="connsiteY129" fmla="*/ 129064 h 1074324"/>
                <a:gd name="connsiteX130" fmla="*/ 760190 w 1042130"/>
                <a:gd name="connsiteY130" fmla="*/ 116872 h 1074324"/>
                <a:gd name="connsiteX131" fmla="*/ 751904 w 1042130"/>
                <a:gd name="connsiteY131" fmla="*/ 99441 h 1074324"/>
                <a:gd name="connsiteX132" fmla="*/ 757999 w 1042130"/>
                <a:gd name="connsiteY132" fmla="*/ 90202 h 1074324"/>
                <a:gd name="connsiteX133" fmla="*/ 759142 w 1042130"/>
                <a:gd name="connsiteY133" fmla="*/ 79629 h 1074324"/>
                <a:gd name="connsiteX134" fmla="*/ 761619 w 1042130"/>
                <a:gd name="connsiteY134" fmla="*/ 78867 h 1074324"/>
                <a:gd name="connsiteX135" fmla="*/ 763429 w 1042130"/>
                <a:gd name="connsiteY135" fmla="*/ 85630 h 1074324"/>
                <a:gd name="connsiteX136" fmla="*/ 772001 w 1042130"/>
                <a:gd name="connsiteY136" fmla="*/ 88297 h 1074324"/>
                <a:gd name="connsiteX137" fmla="*/ 783431 w 1042130"/>
                <a:gd name="connsiteY137" fmla="*/ 84963 h 1074324"/>
                <a:gd name="connsiteX138" fmla="*/ 789622 w 1042130"/>
                <a:gd name="connsiteY138" fmla="*/ 87725 h 1074324"/>
                <a:gd name="connsiteX139" fmla="*/ 793623 w 1042130"/>
                <a:gd name="connsiteY139" fmla="*/ 83534 h 1074324"/>
                <a:gd name="connsiteX140" fmla="*/ 805910 w 1042130"/>
                <a:gd name="connsiteY140" fmla="*/ 82772 h 1074324"/>
                <a:gd name="connsiteX141" fmla="*/ 807434 w 1042130"/>
                <a:gd name="connsiteY141" fmla="*/ 79534 h 1074324"/>
                <a:gd name="connsiteX142" fmla="*/ 814673 w 1042130"/>
                <a:gd name="connsiteY142" fmla="*/ 85820 h 1074324"/>
                <a:gd name="connsiteX143" fmla="*/ 821436 w 1042130"/>
                <a:gd name="connsiteY143" fmla="*/ 82487 h 1074324"/>
                <a:gd name="connsiteX144" fmla="*/ 828389 w 1042130"/>
                <a:gd name="connsiteY144" fmla="*/ 84772 h 1074324"/>
                <a:gd name="connsiteX145" fmla="*/ 820483 w 1042130"/>
                <a:gd name="connsiteY145" fmla="*/ 94297 h 1074324"/>
                <a:gd name="connsiteX146" fmla="*/ 807625 w 1042130"/>
                <a:gd name="connsiteY146" fmla="*/ 98393 h 1074324"/>
                <a:gd name="connsiteX147" fmla="*/ 808577 w 1042130"/>
                <a:gd name="connsiteY147" fmla="*/ 116777 h 1074324"/>
                <a:gd name="connsiteX148" fmla="*/ 813625 w 1042130"/>
                <a:gd name="connsiteY148" fmla="*/ 126683 h 1074324"/>
                <a:gd name="connsiteX149" fmla="*/ 822674 w 1042130"/>
                <a:gd name="connsiteY149" fmla="*/ 124968 h 1074324"/>
                <a:gd name="connsiteX150" fmla="*/ 825627 w 1042130"/>
                <a:gd name="connsiteY150" fmla="*/ 133541 h 1074324"/>
                <a:gd name="connsiteX151" fmla="*/ 831437 w 1042130"/>
                <a:gd name="connsiteY151" fmla="*/ 133445 h 1074324"/>
                <a:gd name="connsiteX152" fmla="*/ 832961 w 1042130"/>
                <a:gd name="connsiteY152" fmla="*/ 136588 h 1074324"/>
                <a:gd name="connsiteX153" fmla="*/ 825817 w 1042130"/>
                <a:gd name="connsiteY153" fmla="*/ 143828 h 1074324"/>
                <a:gd name="connsiteX154" fmla="*/ 827818 w 1042130"/>
                <a:gd name="connsiteY154" fmla="*/ 147066 h 1074324"/>
                <a:gd name="connsiteX155" fmla="*/ 832866 w 1042130"/>
                <a:gd name="connsiteY155" fmla="*/ 146113 h 1074324"/>
                <a:gd name="connsiteX156" fmla="*/ 830866 w 1042130"/>
                <a:gd name="connsiteY156" fmla="*/ 154210 h 1074324"/>
                <a:gd name="connsiteX157" fmla="*/ 824960 w 1042130"/>
                <a:gd name="connsiteY157" fmla="*/ 157067 h 1074324"/>
                <a:gd name="connsiteX158" fmla="*/ 824389 w 1042130"/>
                <a:gd name="connsiteY158" fmla="*/ 162306 h 1074324"/>
                <a:gd name="connsiteX159" fmla="*/ 814673 w 1042130"/>
                <a:gd name="connsiteY159" fmla="*/ 164116 h 1074324"/>
                <a:gd name="connsiteX160" fmla="*/ 838581 w 1042130"/>
                <a:gd name="connsiteY160" fmla="*/ 186119 h 1074324"/>
                <a:gd name="connsiteX161" fmla="*/ 847725 w 1042130"/>
                <a:gd name="connsiteY161" fmla="*/ 191453 h 1074324"/>
                <a:gd name="connsiteX162" fmla="*/ 865441 w 1042130"/>
                <a:gd name="connsiteY162" fmla="*/ 184213 h 1074324"/>
                <a:gd name="connsiteX163" fmla="*/ 883444 w 1042130"/>
                <a:gd name="connsiteY163" fmla="*/ 182594 h 1074324"/>
                <a:gd name="connsiteX164" fmla="*/ 895255 w 1042130"/>
                <a:gd name="connsiteY164" fmla="*/ 162116 h 1074324"/>
                <a:gd name="connsiteX165" fmla="*/ 903827 w 1042130"/>
                <a:gd name="connsiteY165" fmla="*/ 157258 h 1074324"/>
                <a:gd name="connsiteX166" fmla="*/ 920305 w 1042130"/>
                <a:gd name="connsiteY166" fmla="*/ 161830 h 1074324"/>
                <a:gd name="connsiteX167" fmla="*/ 921734 w 1042130"/>
                <a:gd name="connsiteY167" fmla="*/ 171641 h 1074324"/>
                <a:gd name="connsiteX168" fmla="*/ 930307 w 1042130"/>
                <a:gd name="connsiteY168" fmla="*/ 170688 h 1074324"/>
                <a:gd name="connsiteX169" fmla="*/ 932021 w 1042130"/>
                <a:gd name="connsiteY169" fmla="*/ 179927 h 1074324"/>
                <a:gd name="connsiteX170" fmla="*/ 926497 w 1042130"/>
                <a:gd name="connsiteY170" fmla="*/ 185833 h 1074324"/>
                <a:gd name="connsiteX171" fmla="*/ 928688 w 1042130"/>
                <a:gd name="connsiteY171" fmla="*/ 193834 h 1074324"/>
                <a:gd name="connsiteX172" fmla="*/ 935641 w 1042130"/>
                <a:gd name="connsiteY172" fmla="*/ 195453 h 1074324"/>
                <a:gd name="connsiteX173" fmla="*/ 932116 w 1042130"/>
                <a:gd name="connsiteY173" fmla="*/ 199549 h 1074324"/>
                <a:gd name="connsiteX174" fmla="*/ 934593 w 1042130"/>
                <a:gd name="connsiteY174" fmla="*/ 210026 h 1074324"/>
                <a:gd name="connsiteX175" fmla="*/ 934593 w 1042130"/>
                <a:gd name="connsiteY175" fmla="*/ 210026 h 1074324"/>
                <a:gd name="connsiteX176" fmla="*/ 934974 w 1042130"/>
                <a:gd name="connsiteY176" fmla="*/ 221361 h 1074324"/>
                <a:gd name="connsiteX177" fmla="*/ 925639 w 1042130"/>
                <a:gd name="connsiteY177" fmla="*/ 231648 h 1074324"/>
                <a:gd name="connsiteX178" fmla="*/ 929449 w 1042130"/>
                <a:gd name="connsiteY178" fmla="*/ 235649 h 1074324"/>
                <a:gd name="connsiteX179" fmla="*/ 921258 w 1042130"/>
                <a:gd name="connsiteY179" fmla="*/ 254984 h 1074324"/>
                <a:gd name="connsiteX180" fmla="*/ 918591 w 1042130"/>
                <a:gd name="connsiteY180" fmla="*/ 250698 h 1074324"/>
                <a:gd name="connsiteX181" fmla="*/ 907161 w 1042130"/>
                <a:gd name="connsiteY181" fmla="*/ 249079 h 1074324"/>
                <a:gd name="connsiteX182" fmla="*/ 882015 w 1042130"/>
                <a:gd name="connsiteY182" fmla="*/ 266129 h 1074324"/>
                <a:gd name="connsiteX183" fmla="*/ 880491 w 1042130"/>
                <a:gd name="connsiteY183" fmla="*/ 259652 h 1074324"/>
                <a:gd name="connsiteX184" fmla="*/ 876014 w 1042130"/>
                <a:gd name="connsiteY184" fmla="*/ 257937 h 1074324"/>
                <a:gd name="connsiteX185" fmla="*/ 870966 w 1042130"/>
                <a:gd name="connsiteY185" fmla="*/ 262890 h 1074324"/>
                <a:gd name="connsiteX186" fmla="*/ 866489 w 1042130"/>
                <a:gd name="connsiteY186" fmla="*/ 259271 h 1074324"/>
                <a:gd name="connsiteX187" fmla="*/ 852011 w 1042130"/>
                <a:gd name="connsiteY187" fmla="*/ 263652 h 1074324"/>
                <a:gd name="connsiteX188" fmla="*/ 842200 w 1042130"/>
                <a:gd name="connsiteY188" fmla="*/ 260033 h 1074324"/>
                <a:gd name="connsiteX189" fmla="*/ 839533 w 1042130"/>
                <a:gd name="connsiteY189" fmla="*/ 251079 h 1074324"/>
                <a:gd name="connsiteX190" fmla="*/ 821150 w 1042130"/>
                <a:gd name="connsiteY190" fmla="*/ 242507 h 1074324"/>
                <a:gd name="connsiteX191" fmla="*/ 814197 w 1042130"/>
                <a:gd name="connsiteY191" fmla="*/ 256318 h 1074324"/>
                <a:gd name="connsiteX192" fmla="*/ 807339 w 1042130"/>
                <a:gd name="connsiteY192" fmla="*/ 260509 h 1074324"/>
                <a:gd name="connsiteX193" fmla="*/ 808577 w 1042130"/>
                <a:gd name="connsiteY193" fmla="*/ 264605 h 1074324"/>
                <a:gd name="connsiteX194" fmla="*/ 799624 w 1042130"/>
                <a:gd name="connsiteY194" fmla="*/ 268891 h 1074324"/>
                <a:gd name="connsiteX195" fmla="*/ 792385 w 1042130"/>
                <a:gd name="connsiteY195" fmla="*/ 260699 h 1074324"/>
                <a:gd name="connsiteX196" fmla="*/ 779526 w 1042130"/>
                <a:gd name="connsiteY196" fmla="*/ 254508 h 1074324"/>
                <a:gd name="connsiteX197" fmla="*/ 779716 w 1042130"/>
                <a:gd name="connsiteY197" fmla="*/ 246793 h 1074324"/>
                <a:gd name="connsiteX198" fmla="*/ 769810 w 1042130"/>
                <a:gd name="connsiteY198" fmla="*/ 245840 h 1074324"/>
                <a:gd name="connsiteX199" fmla="*/ 762190 w 1042130"/>
                <a:gd name="connsiteY199" fmla="*/ 264033 h 1074324"/>
                <a:gd name="connsiteX200" fmla="*/ 747617 w 1042130"/>
                <a:gd name="connsiteY200" fmla="*/ 276701 h 1074324"/>
                <a:gd name="connsiteX201" fmla="*/ 742283 w 1042130"/>
                <a:gd name="connsiteY201" fmla="*/ 286798 h 1074324"/>
                <a:gd name="connsiteX202" fmla="*/ 733234 w 1042130"/>
                <a:gd name="connsiteY202" fmla="*/ 289655 h 1074324"/>
                <a:gd name="connsiteX203" fmla="*/ 736854 w 1042130"/>
                <a:gd name="connsiteY203" fmla="*/ 295751 h 1074324"/>
                <a:gd name="connsiteX204" fmla="*/ 729901 w 1042130"/>
                <a:gd name="connsiteY204" fmla="*/ 296418 h 1074324"/>
                <a:gd name="connsiteX205" fmla="*/ 731710 w 1042130"/>
                <a:gd name="connsiteY205" fmla="*/ 304514 h 1074324"/>
                <a:gd name="connsiteX206" fmla="*/ 741712 w 1042130"/>
                <a:gd name="connsiteY206" fmla="*/ 298704 h 1074324"/>
                <a:gd name="connsiteX207" fmla="*/ 750951 w 1042130"/>
                <a:gd name="connsiteY207" fmla="*/ 311753 h 1074324"/>
                <a:gd name="connsiteX208" fmla="*/ 750665 w 1042130"/>
                <a:gd name="connsiteY208" fmla="*/ 322421 h 1074324"/>
                <a:gd name="connsiteX209" fmla="*/ 744188 w 1042130"/>
                <a:gd name="connsiteY209" fmla="*/ 325088 h 1074324"/>
                <a:gd name="connsiteX210" fmla="*/ 741902 w 1042130"/>
                <a:gd name="connsiteY210" fmla="*/ 331280 h 1074324"/>
                <a:gd name="connsiteX211" fmla="*/ 745617 w 1042130"/>
                <a:gd name="connsiteY211" fmla="*/ 341757 h 1074324"/>
                <a:gd name="connsiteX212" fmla="*/ 749903 w 1042130"/>
                <a:gd name="connsiteY212" fmla="*/ 341090 h 1074324"/>
                <a:gd name="connsiteX213" fmla="*/ 747331 w 1042130"/>
                <a:gd name="connsiteY213" fmla="*/ 355759 h 1074324"/>
                <a:gd name="connsiteX214" fmla="*/ 755332 w 1042130"/>
                <a:gd name="connsiteY214" fmla="*/ 367475 h 1074324"/>
                <a:gd name="connsiteX215" fmla="*/ 778955 w 1042130"/>
                <a:gd name="connsiteY215" fmla="*/ 370142 h 1074324"/>
                <a:gd name="connsiteX216" fmla="*/ 785241 w 1042130"/>
                <a:gd name="connsiteY216" fmla="*/ 367760 h 1074324"/>
                <a:gd name="connsiteX217" fmla="*/ 793432 w 1042130"/>
                <a:gd name="connsiteY217" fmla="*/ 353092 h 1074324"/>
                <a:gd name="connsiteX218" fmla="*/ 818769 w 1042130"/>
                <a:gd name="connsiteY218" fmla="*/ 356140 h 1074324"/>
                <a:gd name="connsiteX219" fmla="*/ 826770 w 1042130"/>
                <a:gd name="connsiteY219" fmla="*/ 344043 h 1074324"/>
                <a:gd name="connsiteX220" fmla="*/ 833247 w 1042130"/>
                <a:gd name="connsiteY220" fmla="*/ 351854 h 1074324"/>
                <a:gd name="connsiteX221" fmla="*/ 832580 w 1042130"/>
                <a:gd name="connsiteY221" fmla="*/ 358426 h 1074324"/>
                <a:gd name="connsiteX222" fmla="*/ 836105 w 1042130"/>
                <a:gd name="connsiteY222" fmla="*/ 361474 h 1074324"/>
                <a:gd name="connsiteX223" fmla="*/ 845820 w 1042130"/>
                <a:gd name="connsiteY223" fmla="*/ 361188 h 1074324"/>
                <a:gd name="connsiteX224" fmla="*/ 846487 w 1042130"/>
                <a:gd name="connsiteY224" fmla="*/ 368903 h 1074324"/>
                <a:gd name="connsiteX225" fmla="*/ 857536 w 1042130"/>
                <a:gd name="connsiteY225" fmla="*/ 381191 h 1074324"/>
                <a:gd name="connsiteX226" fmla="*/ 859631 w 1042130"/>
                <a:gd name="connsiteY226" fmla="*/ 389192 h 1074324"/>
                <a:gd name="connsiteX227" fmla="*/ 842867 w 1042130"/>
                <a:gd name="connsiteY227" fmla="*/ 405765 h 1074324"/>
                <a:gd name="connsiteX228" fmla="*/ 840200 w 1042130"/>
                <a:gd name="connsiteY228" fmla="*/ 426815 h 1074324"/>
                <a:gd name="connsiteX229" fmla="*/ 832390 w 1042130"/>
                <a:gd name="connsiteY229" fmla="*/ 429863 h 1074324"/>
                <a:gd name="connsiteX230" fmla="*/ 834009 w 1042130"/>
                <a:gd name="connsiteY230" fmla="*/ 437579 h 1074324"/>
                <a:gd name="connsiteX231" fmla="*/ 828104 w 1042130"/>
                <a:gd name="connsiteY231" fmla="*/ 451771 h 1074324"/>
                <a:gd name="connsiteX232" fmla="*/ 830389 w 1042130"/>
                <a:gd name="connsiteY232" fmla="*/ 456057 h 1074324"/>
                <a:gd name="connsiteX233" fmla="*/ 822960 w 1042130"/>
                <a:gd name="connsiteY233" fmla="*/ 474440 h 1074324"/>
                <a:gd name="connsiteX234" fmla="*/ 816578 w 1042130"/>
                <a:gd name="connsiteY234" fmla="*/ 472154 h 1074324"/>
                <a:gd name="connsiteX235" fmla="*/ 815149 w 1042130"/>
                <a:gd name="connsiteY235" fmla="*/ 484822 h 1074324"/>
                <a:gd name="connsiteX236" fmla="*/ 817150 w 1042130"/>
                <a:gd name="connsiteY236" fmla="*/ 491680 h 1074324"/>
                <a:gd name="connsiteX237" fmla="*/ 829151 w 1042130"/>
                <a:gd name="connsiteY237" fmla="*/ 494729 h 1074324"/>
                <a:gd name="connsiteX238" fmla="*/ 829913 w 1042130"/>
                <a:gd name="connsiteY238" fmla="*/ 508159 h 1074324"/>
                <a:gd name="connsiteX239" fmla="*/ 845344 w 1042130"/>
                <a:gd name="connsiteY239" fmla="*/ 502539 h 1074324"/>
                <a:gd name="connsiteX240" fmla="*/ 843153 w 1042130"/>
                <a:gd name="connsiteY240" fmla="*/ 518160 h 1074324"/>
                <a:gd name="connsiteX241" fmla="*/ 854964 w 1042130"/>
                <a:gd name="connsiteY241" fmla="*/ 523875 h 1074324"/>
                <a:gd name="connsiteX242" fmla="*/ 856297 w 1042130"/>
                <a:gd name="connsiteY242" fmla="*/ 532543 h 1074324"/>
                <a:gd name="connsiteX243" fmla="*/ 876490 w 1042130"/>
                <a:gd name="connsiteY243" fmla="*/ 538639 h 1074324"/>
                <a:gd name="connsiteX244" fmla="*/ 875729 w 1042130"/>
                <a:gd name="connsiteY244" fmla="*/ 549688 h 1074324"/>
                <a:gd name="connsiteX245" fmla="*/ 867156 w 1042130"/>
                <a:gd name="connsiteY245" fmla="*/ 543211 h 1074324"/>
                <a:gd name="connsiteX246" fmla="*/ 858774 w 1042130"/>
                <a:gd name="connsiteY246" fmla="*/ 561880 h 1074324"/>
                <a:gd name="connsiteX247" fmla="*/ 852773 w 1042130"/>
                <a:gd name="connsiteY247" fmla="*/ 562737 h 1074324"/>
                <a:gd name="connsiteX248" fmla="*/ 859536 w 1042130"/>
                <a:gd name="connsiteY248" fmla="*/ 564071 h 1074324"/>
                <a:gd name="connsiteX249" fmla="*/ 863441 w 1042130"/>
                <a:gd name="connsiteY249" fmla="*/ 572262 h 1074324"/>
                <a:gd name="connsiteX250" fmla="*/ 843629 w 1042130"/>
                <a:gd name="connsiteY250" fmla="*/ 594932 h 1074324"/>
                <a:gd name="connsiteX251" fmla="*/ 841820 w 1042130"/>
                <a:gd name="connsiteY251" fmla="*/ 607124 h 1074324"/>
                <a:gd name="connsiteX252" fmla="*/ 841820 w 1042130"/>
                <a:gd name="connsiteY252" fmla="*/ 607124 h 1074324"/>
                <a:gd name="connsiteX253" fmla="*/ 835914 w 1042130"/>
                <a:gd name="connsiteY253" fmla="*/ 617601 h 1074324"/>
                <a:gd name="connsiteX254" fmla="*/ 838772 w 1042130"/>
                <a:gd name="connsiteY254" fmla="*/ 627793 h 1074324"/>
                <a:gd name="connsiteX255" fmla="*/ 851725 w 1042130"/>
                <a:gd name="connsiteY255" fmla="*/ 649510 h 1074324"/>
                <a:gd name="connsiteX256" fmla="*/ 850963 w 1042130"/>
                <a:gd name="connsiteY256" fmla="*/ 653129 h 1074324"/>
                <a:gd name="connsiteX257" fmla="*/ 861441 w 1042130"/>
                <a:gd name="connsiteY257" fmla="*/ 660845 h 1074324"/>
                <a:gd name="connsiteX258" fmla="*/ 864584 w 1042130"/>
                <a:gd name="connsiteY258" fmla="*/ 658559 h 1074324"/>
                <a:gd name="connsiteX259" fmla="*/ 863917 w 1042130"/>
                <a:gd name="connsiteY259" fmla="*/ 644652 h 1074324"/>
                <a:gd name="connsiteX260" fmla="*/ 869347 w 1042130"/>
                <a:gd name="connsiteY260" fmla="*/ 642842 h 1074324"/>
                <a:gd name="connsiteX261" fmla="*/ 891349 w 1042130"/>
                <a:gd name="connsiteY261" fmla="*/ 649605 h 1074324"/>
                <a:gd name="connsiteX262" fmla="*/ 904018 w 1042130"/>
                <a:gd name="connsiteY262" fmla="*/ 645319 h 1074324"/>
                <a:gd name="connsiteX263" fmla="*/ 910304 w 1042130"/>
                <a:gd name="connsiteY263" fmla="*/ 647700 h 1074324"/>
                <a:gd name="connsiteX264" fmla="*/ 911542 w 1042130"/>
                <a:gd name="connsiteY264" fmla="*/ 654368 h 1074324"/>
                <a:gd name="connsiteX265" fmla="*/ 921734 w 1042130"/>
                <a:gd name="connsiteY265" fmla="*/ 659035 h 1074324"/>
                <a:gd name="connsiteX266" fmla="*/ 920020 w 1042130"/>
                <a:gd name="connsiteY266" fmla="*/ 666084 h 1074324"/>
                <a:gd name="connsiteX267" fmla="*/ 926211 w 1042130"/>
                <a:gd name="connsiteY267" fmla="*/ 678275 h 1074324"/>
                <a:gd name="connsiteX268" fmla="*/ 919924 w 1042130"/>
                <a:gd name="connsiteY268" fmla="*/ 684847 h 1074324"/>
                <a:gd name="connsiteX269" fmla="*/ 929449 w 1042130"/>
                <a:gd name="connsiteY269" fmla="*/ 693992 h 1074324"/>
                <a:gd name="connsiteX270" fmla="*/ 936784 w 1042130"/>
                <a:gd name="connsiteY270" fmla="*/ 687705 h 1074324"/>
                <a:gd name="connsiteX271" fmla="*/ 947738 w 1042130"/>
                <a:gd name="connsiteY271" fmla="*/ 698087 h 1074324"/>
                <a:gd name="connsiteX272" fmla="*/ 956500 w 1042130"/>
                <a:gd name="connsiteY272" fmla="*/ 700278 h 1074324"/>
                <a:gd name="connsiteX273" fmla="*/ 962311 w 1042130"/>
                <a:gd name="connsiteY273" fmla="*/ 686372 h 1074324"/>
                <a:gd name="connsiteX274" fmla="*/ 971169 w 1042130"/>
                <a:gd name="connsiteY274" fmla="*/ 684943 h 1074324"/>
                <a:gd name="connsiteX275" fmla="*/ 977932 w 1042130"/>
                <a:gd name="connsiteY275" fmla="*/ 697611 h 1074324"/>
                <a:gd name="connsiteX276" fmla="*/ 990981 w 1042130"/>
                <a:gd name="connsiteY276" fmla="*/ 693611 h 1074324"/>
                <a:gd name="connsiteX277" fmla="*/ 994886 w 1042130"/>
                <a:gd name="connsiteY277" fmla="*/ 695706 h 1074324"/>
                <a:gd name="connsiteX278" fmla="*/ 993362 w 1042130"/>
                <a:gd name="connsiteY278" fmla="*/ 698659 h 1074324"/>
                <a:gd name="connsiteX279" fmla="*/ 999268 w 1042130"/>
                <a:gd name="connsiteY279" fmla="*/ 699516 h 1074324"/>
                <a:gd name="connsiteX280" fmla="*/ 1001268 w 1042130"/>
                <a:gd name="connsiteY280" fmla="*/ 695420 h 1074324"/>
                <a:gd name="connsiteX281" fmla="*/ 1006316 w 1042130"/>
                <a:gd name="connsiteY281" fmla="*/ 696468 h 1074324"/>
                <a:gd name="connsiteX282" fmla="*/ 1008697 w 1042130"/>
                <a:gd name="connsiteY282" fmla="*/ 687134 h 1074324"/>
                <a:gd name="connsiteX283" fmla="*/ 1018604 w 1042130"/>
                <a:gd name="connsiteY283" fmla="*/ 686276 h 1074324"/>
                <a:gd name="connsiteX284" fmla="*/ 1030033 w 1042130"/>
                <a:gd name="connsiteY284" fmla="*/ 699421 h 1074324"/>
                <a:gd name="connsiteX285" fmla="*/ 1035939 w 1042130"/>
                <a:gd name="connsiteY285" fmla="*/ 715518 h 1074324"/>
                <a:gd name="connsiteX286" fmla="*/ 1042130 w 1042130"/>
                <a:gd name="connsiteY286" fmla="*/ 720090 h 1074324"/>
                <a:gd name="connsiteX287" fmla="*/ 1039178 w 1042130"/>
                <a:gd name="connsiteY287" fmla="*/ 721328 h 1074324"/>
                <a:gd name="connsiteX288" fmla="*/ 1041463 w 1042130"/>
                <a:gd name="connsiteY288" fmla="*/ 726186 h 1074324"/>
                <a:gd name="connsiteX289" fmla="*/ 1034796 w 1042130"/>
                <a:gd name="connsiteY289" fmla="*/ 729996 h 1074324"/>
                <a:gd name="connsiteX290" fmla="*/ 1037368 w 1042130"/>
                <a:gd name="connsiteY290" fmla="*/ 741236 h 1074324"/>
                <a:gd name="connsiteX291" fmla="*/ 1032796 w 1042130"/>
                <a:gd name="connsiteY291" fmla="*/ 755523 h 1074324"/>
                <a:gd name="connsiteX292" fmla="*/ 1035367 w 1042130"/>
                <a:gd name="connsiteY292" fmla="*/ 759524 h 1074324"/>
                <a:gd name="connsiteX293" fmla="*/ 1018318 w 1042130"/>
                <a:gd name="connsiteY293" fmla="*/ 775430 h 1074324"/>
                <a:gd name="connsiteX294" fmla="*/ 1016698 w 1042130"/>
                <a:gd name="connsiteY294" fmla="*/ 770001 h 1074324"/>
                <a:gd name="connsiteX295" fmla="*/ 1007459 w 1042130"/>
                <a:gd name="connsiteY295" fmla="*/ 768668 h 1074324"/>
                <a:gd name="connsiteX296" fmla="*/ 1004030 w 1042130"/>
                <a:gd name="connsiteY296" fmla="*/ 764762 h 1074324"/>
                <a:gd name="connsiteX297" fmla="*/ 997458 w 1042130"/>
                <a:gd name="connsiteY297" fmla="*/ 766572 h 1074324"/>
                <a:gd name="connsiteX298" fmla="*/ 995077 w 1042130"/>
                <a:gd name="connsiteY298" fmla="*/ 772859 h 1074324"/>
                <a:gd name="connsiteX299" fmla="*/ 989362 w 1042130"/>
                <a:gd name="connsiteY299" fmla="*/ 773906 h 1074324"/>
                <a:gd name="connsiteX300" fmla="*/ 982313 w 1042130"/>
                <a:gd name="connsiteY300" fmla="*/ 781431 h 1074324"/>
                <a:gd name="connsiteX301" fmla="*/ 976313 w 1042130"/>
                <a:gd name="connsiteY301" fmla="*/ 781812 h 1074324"/>
                <a:gd name="connsiteX302" fmla="*/ 981361 w 1042130"/>
                <a:gd name="connsiteY302" fmla="*/ 790861 h 1074324"/>
                <a:gd name="connsiteX303" fmla="*/ 976789 w 1042130"/>
                <a:gd name="connsiteY303" fmla="*/ 788099 h 1074324"/>
                <a:gd name="connsiteX304" fmla="*/ 969073 w 1042130"/>
                <a:gd name="connsiteY304" fmla="*/ 793147 h 1074324"/>
                <a:gd name="connsiteX305" fmla="*/ 961549 w 1042130"/>
                <a:gd name="connsiteY305" fmla="*/ 801910 h 1074324"/>
                <a:gd name="connsiteX306" fmla="*/ 963263 w 1042130"/>
                <a:gd name="connsiteY306" fmla="*/ 808959 h 1074324"/>
                <a:gd name="connsiteX307" fmla="*/ 963263 w 1042130"/>
                <a:gd name="connsiteY307" fmla="*/ 808959 h 1074324"/>
                <a:gd name="connsiteX308" fmla="*/ 958691 w 1042130"/>
                <a:gd name="connsiteY308" fmla="*/ 807911 h 1074324"/>
                <a:gd name="connsiteX309" fmla="*/ 951452 w 1042130"/>
                <a:gd name="connsiteY309" fmla="*/ 794957 h 1074324"/>
                <a:gd name="connsiteX310" fmla="*/ 947833 w 1042130"/>
                <a:gd name="connsiteY310" fmla="*/ 796576 h 1074324"/>
                <a:gd name="connsiteX311" fmla="*/ 943070 w 1042130"/>
                <a:gd name="connsiteY311" fmla="*/ 792575 h 1074324"/>
                <a:gd name="connsiteX312" fmla="*/ 937641 w 1042130"/>
                <a:gd name="connsiteY312" fmla="*/ 783050 h 1074324"/>
                <a:gd name="connsiteX313" fmla="*/ 928973 w 1042130"/>
                <a:gd name="connsiteY313" fmla="*/ 790099 h 1074324"/>
                <a:gd name="connsiteX314" fmla="*/ 925544 w 1042130"/>
                <a:gd name="connsiteY314" fmla="*/ 798862 h 1074324"/>
                <a:gd name="connsiteX315" fmla="*/ 919258 w 1042130"/>
                <a:gd name="connsiteY315" fmla="*/ 796576 h 1074324"/>
                <a:gd name="connsiteX316" fmla="*/ 912114 w 1042130"/>
                <a:gd name="connsiteY316" fmla="*/ 802005 h 1074324"/>
                <a:gd name="connsiteX317" fmla="*/ 908685 w 1042130"/>
                <a:gd name="connsiteY317" fmla="*/ 798957 h 1074324"/>
                <a:gd name="connsiteX318" fmla="*/ 898112 w 1042130"/>
                <a:gd name="connsiteY318" fmla="*/ 807530 h 1074324"/>
                <a:gd name="connsiteX319" fmla="*/ 893540 w 1042130"/>
                <a:gd name="connsiteY319" fmla="*/ 807434 h 1074324"/>
                <a:gd name="connsiteX320" fmla="*/ 892302 w 1042130"/>
                <a:gd name="connsiteY320" fmla="*/ 811625 h 1074324"/>
                <a:gd name="connsiteX321" fmla="*/ 885254 w 1042130"/>
                <a:gd name="connsiteY321" fmla="*/ 811244 h 1074324"/>
                <a:gd name="connsiteX322" fmla="*/ 883063 w 1042130"/>
                <a:gd name="connsiteY322" fmla="*/ 817721 h 1074324"/>
                <a:gd name="connsiteX323" fmla="*/ 873823 w 1042130"/>
                <a:gd name="connsiteY323" fmla="*/ 817340 h 1074324"/>
                <a:gd name="connsiteX324" fmla="*/ 881729 w 1042130"/>
                <a:gd name="connsiteY324" fmla="*/ 840962 h 1074324"/>
                <a:gd name="connsiteX325" fmla="*/ 865346 w 1042130"/>
                <a:gd name="connsiteY325" fmla="*/ 853535 h 1074324"/>
                <a:gd name="connsiteX326" fmla="*/ 866108 w 1042130"/>
                <a:gd name="connsiteY326" fmla="*/ 857060 h 1074324"/>
                <a:gd name="connsiteX327" fmla="*/ 850678 w 1042130"/>
                <a:gd name="connsiteY327" fmla="*/ 856393 h 1074324"/>
                <a:gd name="connsiteX328" fmla="*/ 847534 w 1042130"/>
                <a:gd name="connsiteY328" fmla="*/ 853250 h 1074324"/>
                <a:gd name="connsiteX329" fmla="*/ 821722 w 1042130"/>
                <a:gd name="connsiteY329" fmla="*/ 874109 h 1074324"/>
                <a:gd name="connsiteX330" fmla="*/ 810387 w 1042130"/>
                <a:gd name="connsiteY330" fmla="*/ 867823 h 1074324"/>
                <a:gd name="connsiteX331" fmla="*/ 811435 w 1042130"/>
                <a:gd name="connsiteY331" fmla="*/ 854964 h 1074324"/>
                <a:gd name="connsiteX332" fmla="*/ 791813 w 1042130"/>
                <a:gd name="connsiteY332" fmla="*/ 858584 h 1074324"/>
                <a:gd name="connsiteX333" fmla="*/ 782764 w 1042130"/>
                <a:gd name="connsiteY333" fmla="*/ 870013 h 1074324"/>
                <a:gd name="connsiteX334" fmla="*/ 775525 w 1042130"/>
                <a:gd name="connsiteY334" fmla="*/ 898112 h 1074324"/>
                <a:gd name="connsiteX335" fmla="*/ 756856 w 1042130"/>
                <a:gd name="connsiteY335" fmla="*/ 883920 h 1074324"/>
                <a:gd name="connsiteX336" fmla="*/ 737140 w 1042130"/>
                <a:gd name="connsiteY336" fmla="*/ 861632 h 1074324"/>
                <a:gd name="connsiteX337" fmla="*/ 732663 w 1042130"/>
                <a:gd name="connsiteY337" fmla="*/ 861536 h 1074324"/>
                <a:gd name="connsiteX338" fmla="*/ 725710 w 1042130"/>
                <a:gd name="connsiteY338" fmla="*/ 872966 h 1074324"/>
                <a:gd name="connsiteX339" fmla="*/ 727520 w 1042130"/>
                <a:gd name="connsiteY339" fmla="*/ 877919 h 1074324"/>
                <a:gd name="connsiteX340" fmla="*/ 721709 w 1042130"/>
                <a:gd name="connsiteY340" fmla="*/ 886968 h 1074324"/>
                <a:gd name="connsiteX341" fmla="*/ 709041 w 1042130"/>
                <a:gd name="connsiteY341" fmla="*/ 871157 h 1074324"/>
                <a:gd name="connsiteX342" fmla="*/ 710374 w 1042130"/>
                <a:gd name="connsiteY342" fmla="*/ 865156 h 1074324"/>
                <a:gd name="connsiteX343" fmla="*/ 696278 w 1042130"/>
                <a:gd name="connsiteY343" fmla="*/ 857822 h 1074324"/>
                <a:gd name="connsiteX344" fmla="*/ 691324 w 1042130"/>
                <a:gd name="connsiteY344" fmla="*/ 875824 h 1074324"/>
                <a:gd name="connsiteX345" fmla="*/ 679990 w 1042130"/>
                <a:gd name="connsiteY345" fmla="*/ 880396 h 1074324"/>
                <a:gd name="connsiteX346" fmla="*/ 676751 w 1042130"/>
                <a:gd name="connsiteY346" fmla="*/ 886968 h 1074324"/>
                <a:gd name="connsiteX347" fmla="*/ 679609 w 1042130"/>
                <a:gd name="connsiteY347" fmla="*/ 891540 h 1074324"/>
                <a:gd name="connsiteX348" fmla="*/ 667607 w 1042130"/>
                <a:gd name="connsiteY348" fmla="*/ 897636 h 1074324"/>
                <a:gd name="connsiteX349" fmla="*/ 666369 w 1042130"/>
                <a:gd name="connsiteY349" fmla="*/ 905732 h 1074324"/>
                <a:gd name="connsiteX350" fmla="*/ 649319 w 1042130"/>
                <a:gd name="connsiteY350" fmla="*/ 901065 h 1074324"/>
                <a:gd name="connsiteX351" fmla="*/ 641128 w 1042130"/>
                <a:gd name="connsiteY351" fmla="*/ 884587 h 1074324"/>
                <a:gd name="connsiteX352" fmla="*/ 632174 w 1042130"/>
                <a:gd name="connsiteY352" fmla="*/ 882587 h 1074324"/>
                <a:gd name="connsiteX353" fmla="*/ 621982 w 1042130"/>
                <a:gd name="connsiteY353" fmla="*/ 873443 h 1074324"/>
                <a:gd name="connsiteX354" fmla="*/ 616267 w 1042130"/>
                <a:gd name="connsiteY354" fmla="*/ 874300 h 1074324"/>
                <a:gd name="connsiteX355" fmla="*/ 610362 w 1042130"/>
                <a:gd name="connsiteY355" fmla="*/ 868775 h 1074324"/>
                <a:gd name="connsiteX356" fmla="*/ 605885 w 1042130"/>
                <a:gd name="connsiteY356" fmla="*/ 872490 h 1074324"/>
                <a:gd name="connsiteX357" fmla="*/ 597503 w 1042130"/>
                <a:gd name="connsiteY357" fmla="*/ 862679 h 1074324"/>
                <a:gd name="connsiteX358" fmla="*/ 592550 w 1042130"/>
                <a:gd name="connsiteY358" fmla="*/ 864965 h 1074324"/>
                <a:gd name="connsiteX359" fmla="*/ 589883 w 1042130"/>
                <a:gd name="connsiteY359" fmla="*/ 872776 h 1074324"/>
                <a:gd name="connsiteX360" fmla="*/ 583501 w 1042130"/>
                <a:gd name="connsiteY360" fmla="*/ 875252 h 1074324"/>
                <a:gd name="connsiteX361" fmla="*/ 585502 w 1042130"/>
                <a:gd name="connsiteY361" fmla="*/ 881920 h 1074324"/>
                <a:gd name="connsiteX362" fmla="*/ 570262 w 1042130"/>
                <a:gd name="connsiteY362" fmla="*/ 899160 h 1074324"/>
                <a:gd name="connsiteX363" fmla="*/ 568928 w 1042130"/>
                <a:gd name="connsiteY363" fmla="*/ 910114 h 1074324"/>
                <a:gd name="connsiteX364" fmla="*/ 559880 w 1042130"/>
                <a:gd name="connsiteY364" fmla="*/ 907447 h 1074324"/>
                <a:gd name="connsiteX365" fmla="*/ 554831 w 1042130"/>
                <a:gd name="connsiteY365" fmla="*/ 911828 h 1074324"/>
                <a:gd name="connsiteX366" fmla="*/ 551593 w 1042130"/>
                <a:gd name="connsiteY366" fmla="*/ 906875 h 1074324"/>
                <a:gd name="connsiteX367" fmla="*/ 540258 w 1042130"/>
                <a:gd name="connsiteY367" fmla="*/ 904589 h 1074324"/>
                <a:gd name="connsiteX368" fmla="*/ 527685 w 1042130"/>
                <a:gd name="connsiteY368" fmla="*/ 907447 h 1074324"/>
                <a:gd name="connsiteX369" fmla="*/ 523970 w 1042130"/>
                <a:gd name="connsiteY369" fmla="*/ 914400 h 1074324"/>
                <a:gd name="connsiteX370" fmla="*/ 512255 w 1042130"/>
                <a:gd name="connsiteY370" fmla="*/ 899446 h 1074324"/>
                <a:gd name="connsiteX371" fmla="*/ 499967 w 1042130"/>
                <a:gd name="connsiteY371" fmla="*/ 902684 h 1074324"/>
                <a:gd name="connsiteX372" fmla="*/ 496824 w 1042130"/>
                <a:gd name="connsiteY372" fmla="*/ 909828 h 1074324"/>
                <a:gd name="connsiteX373" fmla="*/ 498824 w 1042130"/>
                <a:gd name="connsiteY373" fmla="*/ 915448 h 1074324"/>
                <a:gd name="connsiteX374" fmla="*/ 493205 w 1042130"/>
                <a:gd name="connsiteY374" fmla="*/ 926592 h 1074324"/>
                <a:gd name="connsiteX375" fmla="*/ 485680 w 1042130"/>
                <a:gd name="connsiteY375" fmla="*/ 927354 h 1074324"/>
                <a:gd name="connsiteX376" fmla="*/ 482822 w 1042130"/>
                <a:gd name="connsiteY376" fmla="*/ 931545 h 1074324"/>
                <a:gd name="connsiteX377" fmla="*/ 489680 w 1042130"/>
                <a:gd name="connsiteY377" fmla="*/ 942975 h 1074324"/>
                <a:gd name="connsiteX378" fmla="*/ 486442 w 1042130"/>
                <a:gd name="connsiteY378" fmla="*/ 948976 h 1074324"/>
                <a:gd name="connsiteX379" fmla="*/ 493395 w 1042130"/>
                <a:gd name="connsiteY379" fmla="*/ 961930 h 1074324"/>
                <a:gd name="connsiteX380" fmla="*/ 492062 w 1042130"/>
                <a:gd name="connsiteY380" fmla="*/ 967549 h 1074324"/>
                <a:gd name="connsiteX381" fmla="*/ 498253 w 1042130"/>
                <a:gd name="connsiteY381" fmla="*/ 972122 h 1074324"/>
                <a:gd name="connsiteX382" fmla="*/ 501872 w 1042130"/>
                <a:gd name="connsiteY382" fmla="*/ 970788 h 1074324"/>
                <a:gd name="connsiteX383" fmla="*/ 502253 w 1042130"/>
                <a:gd name="connsiteY383" fmla="*/ 977360 h 1074324"/>
                <a:gd name="connsiteX384" fmla="*/ 511016 w 1042130"/>
                <a:gd name="connsiteY384" fmla="*/ 985266 h 1074324"/>
                <a:gd name="connsiteX385" fmla="*/ 507587 w 1042130"/>
                <a:gd name="connsiteY385" fmla="*/ 999268 h 1074324"/>
                <a:gd name="connsiteX386" fmla="*/ 516541 w 1042130"/>
                <a:gd name="connsiteY386" fmla="*/ 1014794 h 1074324"/>
                <a:gd name="connsiteX387" fmla="*/ 508730 w 1042130"/>
                <a:gd name="connsiteY387" fmla="*/ 1018127 h 1074324"/>
                <a:gd name="connsiteX388" fmla="*/ 510635 w 1042130"/>
                <a:gd name="connsiteY388" fmla="*/ 1026319 h 1074324"/>
                <a:gd name="connsiteX389" fmla="*/ 507111 w 1042130"/>
                <a:gd name="connsiteY389" fmla="*/ 1030224 h 1074324"/>
                <a:gd name="connsiteX390" fmla="*/ 506063 w 1042130"/>
                <a:gd name="connsiteY390" fmla="*/ 1051846 h 1074324"/>
                <a:gd name="connsiteX391" fmla="*/ 518922 w 1042130"/>
                <a:gd name="connsiteY391" fmla="*/ 1059847 h 1074324"/>
                <a:gd name="connsiteX392" fmla="*/ 518350 w 1042130"/>
                <a:gd name="connsiteY392" fmla="*/ 1064895 h 1074324"/>
                <a:gd name="connsiteX393" fmla="*/ 511207 w 1042130"/>
                <a:gd name="connsiteY393" fmla="*/ 1066134 h 1074324"/>
                <a:gd name="connsiteX394" fmla="*/ 511778 w 1042130"/>
                <a:gd name="connsiteY394" fmla="*/ 1074325 h 1074324"/>
                <a:gd name="connsiteX395" fmla="*/ 501967 w 1042130"/>
                <a:gd name="connsiteY395" fmla="*/ 1073087 h 1074324"/>
                <a:gd name="connsiteX396" fmla="*/ 498157 w 1042130"/>
                <a:gd name="connsiteY396" fmla="*/ 1066705 h 1074324"/>
                <a:gd name="connsiteX397" fmla="*/ 489871 w 1042130"/>
                <a:gd name="connsiteY397" fmla="*/ 1069658 h 1074324"/>
                <a:gd name="connsiteX398" fmla="*/ 490442 w 1042130"/>
                <a:gd name="connsiteY398" fmla="*/ 1062609 h 1074324"/>
                <a:gd name="connsiteX399" fmla="*/ 484822 w 1042130"/>
                <a:gd name="connsiteY399" fmla="*/ 1060323 h 1074324"/>
                <a:gd name="connsiteX400" fmla="*/ 464725 w 1042130"/>
                <a:gd name="connsiteY400" fmla="*/ 1063276 h 1074324"/>
                <a:gd name="connsiteX401" fmla="*/ 451295 w 1042130"/>
                <a:gd name="connsiteY401" fmla="*/ 1069276 h 1074324"/>
                <a:gd name="connsiteX402" fmla="*/ 444817 w 1042130"/>
                <a:gd name="connsiteY402" fmla="*/ 1052131 h 1074324"/>
                <a:gd name="connsiteX403" fmla="*/ 449294 w 1042130"/>
                <a:gd name="connsiteY403" fmla="*/ 1044226 h 1074324"/>
                <a:gd name="connsiteX404" fmla="*/ 440817 w 1042130"/>
                <a:gd name="connsiteY404" fmla="*/ 1039368 h 1074324"/>
                <a:gd name="connsiteX405" fmla="*/ 443293 w 1042130"/>
                <a:gd name="connsiteY405" fmla="*/ 1021080 h 1074324"/>
                <a:gd name="connsiteX406" fmla="*/ 435578 w 1042130"/>
                <a:gd name="connsiteY406" fmla="*/ 1019842 h 1074324"/>
                <a:gd name="connsiteX407" fmla="*/ 437579 w 1042130"/>
                <a:gd name="connsiteY407" fmla="*/ 1010222 h 1074324"/>
                <a:gd name="connsiteX408" fmla="*/ 431101 w 1042130"/>
                <a:gd name="connsiteY408" fmla="*/ 1007269 h 1074324"/>
                <a:gd name="connsiteX409" fmla="*/ 432245 w 1042130"/>
                <a:gd name="connsiteY409" fmla="*/ 992600 h 1074324"/>
                <a:gd name="connsiteX410" fmla="*/ 397097 w 1042130"/>
                <a:gd name="connsiteY410" fmla="*/ 1008888 h 1074324"/>
                <a:gd name="connsiteX411" fmla="*/ 393001 w 1042130"/>
                <a:gd name="connsiteY411" fmla="*/ 1017080 h 1074324"/>
                <a:gd name="connsiteX412" fmla="*/ 378333 w 1042130"/>
                <a:gd name="connsiteY412" fmla="*/ 1030224 h 1074324"/>
                <a:gd name="connsiteX413" fmla="*/ 366141 w 1042130"/>
                <a:gd name="connsiteY413" fmla="*/ 1034415 h 1074324"/>
                <a:gd name="connsiteX414" fmla="*/ 355854 w 1042130"/>
                <a:gd name="connsiteY414" fmla="*/ 1033463 h 1074324"/>
                <a:gd name="connsiteX415" fmla="*/ 349282 w 1042130"/>
                <a:gd name="connsiteY415" fmla="*/ 1024319 h 1074324"/>
                <a:gd name="connsiteX416" fmla="*/ 342519 w 1042130"/>
                <a:gd name="connsiteY416" fmla="*/ 1022795 h 1074324"/>
                <a:gd name="connsiteX417" fmla="*/ 333756 w 1042130"/>
                <a:gd name="connsiteY417" fmla="*/ 1030605 h 1074324"/>
                <a:gd name="connsiteX418" fmla="*/ 320516 w 1042130"/>
                <a:gd name="connsiteY418" fmla="*/ 1035463 h 1074324"/>
                <a:gd name="connsiteX419" fmla="*/ 312991 w 1042130"/>
                <a:gd name="connsiteY419" fmla="*/ 1027747 h 1074324"/>
                <a:gd name="connsiteX420" fmla="*/ 310324 w 1042130"/>
                <a:gd name="connsiteY420" fmla="*/ 1017746 h 1074324"/>
                <a:gd name="connsiteX421" fmla="*/ 317373 w 1042130"/>
                <a:gd name="connsiteY421" fmla="*/ 1007459 h 1074324"/>
                <a:gd name="connsiteX422" fmla="*/ 313372 w 1042130"/>
                <a:gd name="connsiteY422" fmla="*/ 1003078 h 1074324"/>
                <a:gd name="connsiteX423" fmla="*/ 298228 w 1042130"/>
                <a:gd name="connsiteY423" fmla="*/ 1002697 h 1074324"/>
                <a:gd name="connsiteX424" fmla="*/ 293941 w 1042130"/>
                <a:gd name="connsiteY424" fmla="*/ 997267 h 1074324"/>
                <a:gd name="connsiteX425" fmla="*/ 290322 w 1042130"/>
                <a:gd name="connsiteY425" fmla="*/ 986599 h 1074324"/>
                <a:gd name="connsiteX426" fmla="*/ 296608 w 1042130"/>
                <a:gd name="connsiteY426" fmla="*/ 966788 h 1074324"/>
                <a:gd name="connsiteX427" fmla="*/ 293084 w 1042130"/>
                <a:gd name="connsiteY427" fmla="*/ 956881 h 1074324"/>
                <a:gd name="connsiteX428" fmla="*/ 282416 w 1042130"/>
                <a:gd name="connsiteY428" fmla="*/ 955072 h 1074324"/>
                <a:gd name="connsiteX429" fmla="*/ 278511 w 1042130"/>
                <a:gd name="connsiteY429" fmla="*/ 960501 h 1074324"/>
                <a:gd name="connsiteX430" fmla="*/ 266224 w 1042130"/>
                <a:gd name="connsiteY430" fmla="*/ 953548 h 1074324"/>
                <a:gd name="connsiteX431" fmla="*/ 260890 w 1042130"/>
                <a:gd name="connsiteY431" fmla="*/ 958024 h 1074324"/>
                <a:gd name="connsiteX432" fmla="*/ 254794 w 1042130"/>
                <a:gd name="connsiteY432" fmla="*/ 950119 h 1074324"/>
                <a:gd name="connsiteX433" fmla="*/ 239935 w 1042130"/>
                <a:gd name="connsiteY433" fmla="*/ 950500 h 1074324"/>
                <a:gd name="connsiteX434" fmla="*/ 233648 w 1042130"/>
                <a:gd name="connsiteY434" fmla="*/ 945833 h 1074324"/>
                <a:gd name="connsiteX435" fmla="*/ 216979 w 1042130"/>
                <a:gd name="connsiteY435" fmla="*/ 950691 h 1074324"/>
                <a:gd name="connsiteX436" fmla="*/ 203454 w 1042130"/>
                <a:gd name="connsiteY436" fmla="*/ 948690 h 1074324"/>
                <a:gd name="connsiteX437" fmla="*/ 196310 w 1042130"/>
                <a:gd name="connsiteY437" fmla="*/ 942975 h 1074324"/>
                <a:gd name="connsiteX438" fmla="*/ 200692 w 1042130"/>
                <a:gd name="connsiteY438" fmla="*/ 941546 h 1074324"/>
                <a:gd name="connsiteX439" fmla="*/ 198025 w 1042130"/>
                <a:gd name="connsiteY439" fmla="*/ 939737 h 1074324"/>
                <a:gd name="connsiteX440" fmla="*/ 209550 w 1042130"/>
                <a:gd name="connsiteY440" fmla="*/ 918591 h 1074324"/>
                <a:gd name="connsiteX441" fmla="*/ 206597 w 1042130"/>
                <a:gd name="connsiteY441" fmla="*/ 913543 h 1074324"/>
                <a:gd name="connsiteX442" fmla="*/ 223171 w 1042130"/>
                <a:gd name="connsiteY442" fmla="*/ 899065 h 1074324"/>
                <a:gd name="connsiteX443" fmla="*/ 220123 w 1042130"/>
                <a:gd name="connsiteY443" fmla="*/ 895445 h 1074324"/>
                <a:gd name="connsiteX444" fmla="*/ 222790 w 1042130"/>
                <a:gd name="connsiteY444" fmla="*/ 887921 h 1074324"/>
                <a:gd name="connsiteX445" fmla="*/ 215455 w 1042130"/>
                <a:gd name="connsiteY445" fmla="*/ 866394 h 1074324"/>
                <a:gd name="connsiteX446" fmla="*/ 222028 w 1042130"/>
                <a:gd name="connsiteY446" fmla="*/ 864584 h 1074324"/>
                <a:gd name="connsiteX447" fmla="*/ 230219 w 1042130"/>
                <a:gd name="connsiteY447" fmla="*/ 853440 h 1074324"/>
                <a:gd name="connsiteX448" fmla="*/ 229933 w 1042130"/>
                <a:gd name="connsiteY448" fmla="*/ 840962 h 1074324"/>
                <a:gd name="connsiteX449" fmla="*/ 237554 w 1042130"/>
                <a:gd name="connsiteY449" fmla="*/ 846011 h 1074324"/>
                <a:gd name="connsiteX450" fmla="*/ 244126 w 1042130"/>
                <a:gd name="connsiteY450" fmla="*/ 842105 h 1074324"/>
                <a:gd name="connsiteX451" fmla="*/ 238696 w 1042130"/>
                <a:gd name="connsiteY451" fmla="*/ 833533 h 1074324"/>
                <a:gd name="connsiteX452" fmla="*/ 237839 w 1042130"/>
                <a:gd name="connsiteY452" fmla="*/ 823151 h 1074324"/>
                <a:gd name="connsiteX453" fmla="*/ 218122 w 1042130"/>
                <a:gd name="connsiteY453" fmla="*/ 816483 h 1074324"/>
                <a:gd name="connsiteX454" fmla="*/ 202406 w 1042130"/>
                <a:gd name="connsiteY454" fmla="*/ 822008 h 1074324"/>
                <a:gd name="connsiteX455" fmla="*/ 194500 w 1042130"/>
                <a:gd name="connsiteY455" fmla="*/ 819531 h 1074324"/>
                <a:gd name="connsiteX456" fmla="*/ 189547 w 1042130"/>
                <a:gd name="connsiteY456" fmla="*/ 821912 h 1074324"/>
                <a:gd name="connsiteX457" fmla="*/ 182308 w 1042130"/>
                <a:gd name="connsiteY457" fmla="*/ 816674 h 1074324"/>
                <a:gd name="connsiteX458" fmla="*/ 183166 w 1042130"/>
                <a:gd name="connsiteY458" fmla="*/ 811625 h 1074324"/>
                <a:gd name="connsiteX459" fmla="*/ 162401 w 1042130"/>
                <a:gd name="connsiteY459" fmla="*/ 809149 h 1074324"/>
                <a:gd name="connsiteX460" fmla="*/ 168973 w 1042130"/>
                <a:gd name="connsiteY460" fmla="*/ 795814 h 1074324"/>
                <a:gd name="connsiteX461" fmla="*/ 168021 w 1042130"/>
                <a:gd name="connsiteY461" fmla="*/ 791623 h 1074324"/>
                <a:gd name="connsiteX462" fmla="*/ 162496 w 1042130"/>
                <a:gd name="connsiteY462" fmla="*/ 790956 h 1074324"/>
                <a:gd name="connsiteX463" fmla="*/ 167068 w 1042130"/>
                <a:gd name="connsiteY463" fmla="*/ 787622 h 1074324"/>
                <a:gd name="connsiteX464" fmla="*/ 167068 w 1042130"/>
                <a:gd name="connsiteY464" fmla="*/ 778955 h 1074324"/>
                <a:gd name="connsiteX465" fmla="*/ 161639 w 1042130"/>
                <a:gd name="connsiteY465" fmla="*/ 770382 h 1074324"/>
                <a:gd name="connsiteX466" fmla="*/ 155734 w 1042130"/>
                <a:gd name="connsiteY466" fmla="*/ 772382 h 1074324"/>
                <a:gd name="connsiteX467" fmla="*/ 153162 w 1042130"/>
                <a:gd name="connsiteY467" fmla="*/ 763429 h 1074324"/>
                <a:gd name="connsiteX468" fmla="*/ 163258 w 1042130"/>
                <a:gd name="connsiteY468" fmla="*/ 753523 h 1074324"/>
                <a:gd name="connsiteX469" fmla="*/ 155067 w 1042130"/>
                <a:gd name="connsiteY469" fmla="*/ 742664 h 1074324"/>
                <a:gd name="connsiteX470" fmla="*/ 155162 w 1042130"/>
                <a:gd name="connsiteY470" fmla="*/ 734854 h 1074324"/>
                <a:gd name="connsiteX471" fmla="*/ 138017 w 1042130"/>
                <a:gd name="connsiteY471" fmla="*/ 728186 h 1074324"/>
                <a:gd name="connsiteX472" fmla="*/ 140970 w 1042130"/>
                <a:gd name="connsiteY472" fmla="*/ 725615 h 1074324"/>
                <a:gd name="connsiteX473" fmla="*/ 139065 w 1042130"/>
                <a:gd name="connsiteY473" fmla="*/ 715328 h 1074324"/>
                <a:gd name="connsiteX474" fmla="*/ 141351 w 1042130"/>
                <a:gd name="connsiteY474" fmla="*/ 711518 h 1074324"/>
                <a:gd name="connsiteX475" fmla="*/ 137636 w 1042130"/>
                <a:gd name="connsiteY475" fmla="*/ 708851 h 1074324"/>
                <a:gd name="connsiteX476" fmla="*/ 156972 w 1042130"/>
                <a:gd name="connsiteY476" fmla="*/ 696944 h 1074324"/>
                <a:gd name="connsiteX477" fmla="*/ 162782 w 1042130"/>
                <a:gd name="connsiteY477" fmla="*/ 689896 h 1074324"/>
                <a:gd name="connsiteX478" fmla="*/ 161925 w 1042130"/>
                <a:gd name="connsiteY478" fmla="*/ 683228 h 1074324"/>
                <a:gd name="connsiteX479" fmla="*/ 129159 w 1042130"/>
                <a:gd name="connsiteY479" fmla="*/ 691134 h 1074324"/>
                <a:gd name="connsiteX480" fmla="*/ 120396 w 1042130"/>
                <a:gd name="connsiteY480" fmla="*/ 686562 h 1074324"/>
                <a:gd name="connsiteX481" fmla="*/ 72580 w 1042130"/>
                <a:gd name="connsiteY481" fmla="*/ 690277 h 1074324"/>
                <a:gd name="connsiteX482" fmla="*/ 42100 w 1042130"/>
                <a:gd name="connsiteY482" fmla="*/ 702278 h 1074324"/>
                <a:gd name="connsiteX483" fmla="*/ 41910 w 1042130"/>
                <a:gd name="connsiteY483" fmla="*/ 705993 h 1074324"/>
                <a:gd name="connsiteX484" fmla="*/ 13716 w 1042130"/>
                <a:gd name="connsiteY484" fmla="*/ 723900 h 1074324"/>
                <a:gd name="connsiteX485" fmla="*/ 11144 w 1042130"/>
                <a:gd name="connsiteY485" fmla="*/ 717804 h 1074324"/>
                <a:gd name="connsiteX486" fmla="*/ 0 w 1042130"/>
                <a:gd name="connsiteY486" fmla="*/ 711708 h 1074324"/>
                <a:gd name="connsiteX487" fmla="*/ 6001 w 1042130"/>
                <a:gd name="connsiteY487" fmla="*/ 704469 h 1074324"/>
                <a:gd name="connsiteX488" fmla="*/ 11716 w 1042130"/>
                <a:gd name="connsiteY488" fmla="*/ 703612 h 1074324"/>
                <a:gd name="connsiteX489" fmla="*/ 26765 w 1042130"/>
                <a:gd name="connsiteY489" fmla="*/ 681323 h 1074324"/>
                <a:gd name="connsiteX490" fmla="*/ 23241 w 1042130"/>
                <a:gd name="connsiteY490" fmla="*/ 676847 h 1074324"/>
                <a:gd name="connsiteX491" fmla="*/ 27241 w 1042130"/>
                <a:gd name="connsiteY491" fmla="*/ 667036 h 1074324"/>
                <a:gd name="connsiteX492" fmla="*/ 16097 w 1042130"/>
                <a:gd name="connsiteY492" fmla="*/ 663321 h 1074324"/>
                <a:gd name="connsiteX493" fmla="*/ 15335 w 1042130"/>
                <a:gd name="connsiteY493" fmla="*/ 658749 h 1074324"/>
                <a:gd name="connsiteX494" fmla="*/ 21907 w 1042130"/>
                <a:gd name="connsiteY494" fmla="*/ 657035 h 1074324"/>
                <a:gd name="connsiteX495" fmla="*/ 17431 w 1042130"/>
                <a:gd name="connsiteY495" fmla="*/ 645128 h 1074324"/>
                <a:gd name="connsiteX496" fmla="*/ 190 w 1042130"/>
                <a:gd name="connsiteY496" fmla="*/ 646367 h 1074324"/>
                <a:gd name="connsiteX497" fmla="*/ 4477 w 1042130"/>
                <a:gd name="connsiteY497" fmla="*/ 621411 h 1074324"/>
                <a:gd name="connsiteX498" fmla="*/ 2286 w 1042130"/>
                <a:gd name="connsiteY498" fmla="*/ 606171 h 1074324"/>
                <a:gd name="connsiteX499" fmla="*/ 21241 w 1042130"/>
                <a:gd name="connsiteY499" fmla="*/ 593598 h 1074324"/>
                <a:gd name="connsiteX500" fmla="*/ 27337 w 1042130"/>
                <a:gd name="connsiteY500" fmla="*/ 595408 h 1074324"/>
                <a:gd name="connsiteX501" fmla="*/ 30385 w 1042130"/>
                <a:gd name="connsiteY501" fmla="*/ 592265 h 1074324"/>
                <a:gd name="connsiteX502" fmla="*/ 21907 w 1042130"/>
                <a:gd name="connsiteY502" fmla="*/ 574548 h 1074324"/>
                <a:gd name="connsiteX503" fmla="*/ 23622 w 1042130"/>
                <a:gd name="connsiteY503" fmla="*/ 562832 h 1074324"/>
                <a:gd name="connsiteX504" fmla="*/ 37243 w 1042130"/>
                <a:gd name="connsiteY504" fmla="*/ 536638 h 1074324"/>
                <a:gd name="connsiteX505" fmla="*/ 45148 w 1042130"/>
                <a:gd name="connsiteY505" fmla="*/ 543687 h 1074324"/>
                <a:gd name="connsiteX506" fmla="*/ 49816 w 1042130"/>
                <a:gd name="connsiteY506" fmla="*/ 542449 h 1074324"/>
                <a:gd name="connsiteX507" fmla="*/ 58293 w 1042130"/>
                <a:gd name="connsiteY507" fmla="*/ 531305 h 1074324"/>
                <a:gd name="connsiteX508" fmla="*/ 64484 w 1042130"/>
                <a:gd name="connsiteY508" fmla="*/ 530162 h 1074324"/>
                <a:gd name="connsiteX509" fmla="*/ 68866 w 1042130"/>
                <a:gd name="connsiteY509" fmla="*/ 520255 h 1074324"/>
                <a:gd name="connsiteX510" fmla="*/ 72676 w 1042130"/>
                <a:gd name="connsiteY510" fmla="*/ 520541 h 1074324"/>
                <a:gd name="connsiteX511" fmla="*/ 70961 w 1042130"/>
                <a:gd name="connsiteY511" fmla="*/ 504063 h 1074324"/>
                <a:gd name="connsiteX512" fmla="*/ 77629 w 1042130"/>
                <a:gd name="connsiteY512" fmla="*/ 498824 h 1074324"/>
                <a:gd name="connsiteX513" fmla="*/ 76390 w 1042130"/>
                <a:gd name="connsiteY513" fmla="*/ 489490 h 1074324"/>
                <a:gd name="connsiteX514" fmla="*/ 93535 w 1042130"/>
                <a:gd name="connsiteY514" fmla="*/ 499872 h 1074324"/>
                <a:gd name="connsiteX515" fmla="*/ 99346 w 1042130"/>
                <a:gd name="connsiteY515" fmla="*/ 497681 h 1074324"/>
                <a:gd name="connsiteX516" fmla="*/ 114014 w 1042130"/>
                <a:gd name="connsiteY516" fmla="*/ 464915 h 1074324"/>
                <a:gd name="connsiteX517" fmla="*/ 122396 w 1042130"/>
                <a:gd name="connsiteY517" fmla="*/ 459581 h 1074324"/>
                <a:gd name="connsiteX518" fmla="*/ 132683 w 1042130"/>
                <a:gd name="connsiteY518" fmla="*/ 465487 h 1074324"/>
                <a:gd name="connsiteX519" fmla="*/ 141160 w 1042130"/>
                <a:gd name="connsiteY519" fmla="*/ 457200 h 1074324"/>
                <a:gd name="connsiteX520" fmla="*/ 141732 w 1042130"/>
                <a:gd name="connsiteY520" fmla="*/ 452247 h 1074324"/>
                <a:gd name="connsiteX521" fmla="*/ 129445 w 1042130"/>
                <a:gd name="connsiteY521" fmla="*/ 440817 h 1074324"/>
                <a:gd name="connsiteX522" fmla="*/ 124873 w 1042130"/>
                <a:gd name="connsiteY522" fmla="*/ 423577 h 1074324"/>
                <a:gd name="connsiteX523" fmla="*/ 134017 w 1042130"/>
                <a:gd name="connsiteY523" fmla="*/ 419957 h 1074324"/>
                <a:gd name="connsiteX524" fmla="*/ 136207 w 1042130"/>
                <a:gd name="connsiteY524" fmla="*/ 427292 h 1074324"/>
                <a:gd name="connsiteX525" fmla="*/ 142304 w 1042130"/>
                <a:gd name="connsiteY525" fmla="*/ 421577 h 1074324"/>
                <a:gd name="connsiteX526" fmla="*/ 144304 w 1042130"/>
                <a:gd name="connsiteY526" fmla="*/ 414528 h 1074324"/>
                <a:gd name="connsiteX527" fmla="*/ 141065 w 1042130"/>
                <a:gd name="connsiteY527" fmla="*/ 407384 h 1074324"/>
                <a:gd name="connsiteX528" fmla="*/ 136874 w 1042130"/>
                <a:gd name="connsiteY528" fmla="*/ 406051 h 1074324"/>
                <a:gd name="connsiteX529" fmla="*/ 137350 w 1042130"/>
                <a:gd name="connsiteY529" fmla="*/ 397288 h 1074324"/>
                <a:gd name="connsiteX530" fmla="*/ 144685 w 1042130"/>
                <a:gd name="connsiteY530" fmla="*/ 388144 h 1074324"/>
                <a:gd name="connsiteX531" fmla="*/ 149923 w 1042130"/>
                <a:gd name="connsiteY531" fmla="*/ 356616 h 1074324"/>
                <a:gd name="connsiteX532" fmla="*/ 148304 w 1042130"/>
                <a:gd name="connsiteY532" fmla="*/ 331184 h 1074324"/>
                <a:gd name="connsiteX533" fmla="*/ 144875 w 1042130"/>
                <a:gd name="connsiteY533" fmla="*/ 324136 h 1074324"/>
                <a:gd name="connsiteX534" fmla="*/ 147161 w 1042130"/>
                <a:gd name="connsiteY534" fmla="*/ 317278 h 1074324"/>
                <a:gd name="connsiteX535" fmla="*/ 144208 w 1042130"/>
                <a:gd name="connsiteY535" fmla="*/ 304991 h 1074324"/>
                <a:gd name="connsiteX536" fmla="*/ 147923 w 1042130"/>
                <a:gd name="connsiteY536" fmla="*/ 298609 h 1074324"/>
                <a:gd name="connsiteX537" fmla="*/ 140303 w 1042130"/>
                <a:gd name="connsiteY537" fmla="*/ 290989 h 1074324"/>
                <a:gd name="connsiteX538" fmla="*/ 138589 w 1042130"/>
                <a:gd name="connsiteY538" fmla="*/ 276892 h 1074324"/>
                <a:gd name="connsiteX539" fmla="*/ 144018 w 1042130"/>
                <a:gd name="connsiteY539" fmla="*/ 262985 h 1074324"/>
                <a:gd name="connsiteX540" fmla="*/ 138493 w 1042130"/>
                <a:gd name="connsiteY540" fmla="*/ 242792 h 1074324"/>
                <a:gd name="connsiteX541" fmla="*/ 140589 w 1042130"/>
                <a:gd name="connsiteY541" fmla="*/ 229362 h 1074324"/>
                <a:gd name="connsiteX542" fmla="*/ 136112 w 1042130"/>
                <a:gd name="connsiteY542" fmla="*/ 222885 h 1074324"/>
                <a:gd name="connsiteX543" fmla="*/ 127825 w 1042130"/>
                <a:gd name="connsiteY543" fmla="*/ 224695 h 1074324"/>
                <a:gd name="connsiteX544" fmla="*/ 122872 w 1042130"/>
                <a:gd name="connsiteY544" fmla="*/ 216979 h 1074324"/>
                <a:gd name="connsiteX545" fmla="*/ 119539 w 1042130"/>
                <a:gd name="connsiteY545" fmla="*/ 220123 h 1074324"/>
                <a:gd name="connsiteX546" fmla="*/ 112204 w 1042130"/>
                <a:gd name="connsiteY546" fmla="*/ 212598 h 1074324"/>
                <a:gd name="connsiteX547" fmla="*/ 107442 w 1042130"/>
                <a:gd name="connsiteY547" fmla="*/ 212788 h 1074324"/>
                <a:gd name="connsiteX548" fmla="*/ 106299 w 1042130"/>
                <a:gd name="connsiteY548" fmla="*/ 227838 h 1074324"/>
                <a:gd name="connsiteX549" fmla="*/ 100774 w 1042130"/>
                <a:gd name="connsiteY549" fmla="*/ 234220 h 1074324"/>
                <a:gd name="connsiteX550" fmla="*/ 96012 w 1042130"/>
                <a:gd name="connsiteY550" fmla="*/ 234601 h 1074324"/>
                <a:gd name="connsiteX551" fmla="*/ 90868 w 1042130"/>
                <a:gd name="connsiteY551" fmla="*/ 218218 h 1074324"/>
                <a:gd name="connsiteX552" fmla="*/ 82582 w 1042130"/>
                <a:gd name="connsiteY552" fmla="*/ 206978 h 1074324"/>
                <a:gd name="connsiteX553" fmla="*/ 83534 w 1042130"/>
                <a:gd name="connsiteY553" fmla="*/ 194024 h 1074324"/>
                <a:gd name="connsiteX554" fmla="*/ 75819 w 1042130"/>
                <a:gd name="connsiteY554" fmla="*/ 189929 h 1074324"/>
                <a:gd name="connsiteX555" fmla="*/ 80867 w 1042130"/>
                <a:gd name="connsiteY555" fmla="*/ 182880 h 1074324"/>
                <a:gd name="connsiteX556" fmla="*/ 72580 w 1042130"/>
                <a:gd name="connsiteY556" fmla="*/ 174879 h 1074324"/>
                <a:gd name="connsiteX557" fmla="*/ 75247 w 1042130"/>
                <a:gd name="connsiteY557" fmla="*/ 158020 h 1074324"/>
                <a:gd name="connsiteX558" fmla="*/ 72485 w 1042130"/>
                <a:gd name="connsiteY558" fmla="*/ 150686 h 1074324"/>
                <a:gd name="connsiteX559" fmla="*/ 72485 w 1042130"/>
                <a:gd name="connsiteY559" fmla="*/ 150686 h 1074324"/>
                <a:gd name="connsiteX560" fmla="*/ 77057 w 1042130"/>
                <a:gd name="connsiteY560" fmla="*/ 147447 h 1074324"/>
                <a:gd name="connsiteX561" fmla="*/ 76009 w 1042130"/>
                <a:gd name="connsiteY561" fmla="*/ 142494 h 1074324"/>
                <a:gd name="connsiteX562" fmla="*/ 87916 w 1042130"/>
                <a:gd name="connsiteY562" fmla="*/ 137351 h 1074324"/>
                <a:gd name="connsiteX563" fmla="*/ 80391 w 1042130"/>
                <a:gd name="connsiteY563" fmla="*/ 122396 h 1074324"/>
                <a:gd name="connsiteX564" fmla="*/ 90202 w 1042130"/>
                <a:gd name="connsiteY564" fmla="*/ 116967 h 1074324"/>
                <a:gd name="connsiteX565" fmla="*/ 99155 w 1042130"/>
                <a:gd name="connsiteY565" fmla="*/ 130874 h 1074324"/>
                <a:gd name="connsiteX566" fmla="*/ 104584 w 1042130"/>
                <a:gd name="connsiteY566" fmla="*/ 156210 h 1074324"/>
                <a:gd name="connsiteX567" fmla="*/ 122015 w 1042130"/>
                <a:gd name="connsiteY567" fmla="*/ 146018 h 1074324"/>
                <a:gd name="connsiteX568" fmla="*/ 131064 w 1042130"/>
                <a:gd name="connsiteY568" fmla="*/ 148590 h 1074324"/>
                <a:gd name="connsiteX569" fmla="*/ 141065 w 1042130"/>
                <a:gd name="connsiteY569" fmla="*/ 139351 h 1074324"/>
                <a:gd name="connsiteX570" fmla="*/ 141827 w 1042130"/>
                <a:gd name="connsiteY570" fmla="*/ 129159 h 1074324"/>
                <a:gd name="connsiteX571" fmla="*/ 146590 w 1042130"/>
                <a:gd name="connsiteY571" fmla="*/ 124682 h 1074324"/>
                <a:gd name="connsiteX572" fmla="*/ 138017 w 1042130"/>
                <a:gd name="connsiteY572" fmla="*/ 106204 h 1074324"/>
                <a:gd name="connsiteX573" fmla="*/ 130778 w 1042130"/>
                <a:gd name="connsiteY573" fmla="*/ 102013 h 1074324"/>
                <a:gd name="connsiteX574" fmla="*/ 127254 w 1042130"/>
                <a:gd name="connsiteY574" fmla="*/ 79153 h 1074324"/>
                <a:gd name="connsiteX575" fmla="*/ 138779 w 1042130"/>
                <a:gd name="connsiteY575" fmla="*/ 70485 h 1074324"/>
                <a:gd name="connsiteX576" fmla="*/ 131921 w 1042130"/>
                <a:gd name="connsiteY576" fmla="*/ 37814 h 1074324"/>
                <a:gd name="connsiteX577" fmla="*/ 140875 w 1042130"/>
                <a:gd name="connsiteY577" fmla="*/ 38671 h 1074324"/>
                <a:gd name="connsiteX578" fmla="*/ 149638 w 1042130"/>
                <a:gd name="connsiteY578" fmla="*/ 34004 h 1074324"/>
                <a:gd name="connsiteX579" fmla="*/ 157163 w 1042130"/>
                <a:gd name="connsiteY579" fmla="*/ 60293 h 1074324"/>
                <a:gd name="connsiteX580" fmla="*/ 164782 w 1042130"/>
                <a:gd name="connsiteY580" fmla="*/ 61246 h 1074324"/>
                <a:gd name="connsiteX581" fmla="*/ 171640 w 1042130"/>
                <a:gd name="connsiteY581" fmla="*/ 57721 h 1074324"/>
                <a:gd name="connsiteX582" fmla="*/ 172974 w 1042130"/>
                <a:gd name="connsiteY582" fmla="*/ 51816 h 1074324"/>
                <a:gd name="connsiteX583" fmla="*/ 166116 w 1042130"/>
                <a:gd name="connsiteY583" fmla="*/ 47339 h 1074324"/>
                <a:gd name="connsiteX584" fmla="*/ 166783 w 1042130"/>
                <a:gd name="connsiteY584" fmla="*/ 37433 h 1074324"/>
                <a:gd name="connsiteX585" fmla="*/ 178594 w 1042130"/>
                <a:gd name="connsiteY585" fmla="*/ 26861 h 1074324"/>
                <a:gd name="connsiteX586" fmla="*/ 171831 w 1042130"/>
                <a:gd name="connsiteY586" fmla="*/ 8763 h 1074324"/>
                <a:gd name="connsiteX587" fmla="*/ 174212 w 1042130"/>
                <a:gd name="connsiteY587" fmla="*/ 6191 h 1074324"/>
                <a:gd name="connsiteX588" fmla="*/ 178879 w 1042130"/>
                <a:gd name="connsiteY588" fmla="*/ 7906 h 1074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Lst>
              <a:rect l="l" t="t" r="r" b="b"/>
              <a:pathLst>
                <a:path w="1042130" h="1074324">
                  <a:moveTo>
                    <a:pt x="189833" y="0"/>
                  </a:moveTo>
                  <a:lnTo>
                    <a:pt x="192119" y="42005"/>
                  </a:lnTo>
                  <a:lnTo>
                    <a:pt x="189262" y="60484"/>
                  </a:lnTo>
                  <a:lnTo>
                    <a:pt x="198120" y="90488"/>
                  </a:lnTo>
                  <a:lnTo>
                    <a:pt x="197167" y="114205"/>
                  </a:lnTo>
                  <a:lnTo>
                    <a:pt x="206026" y="128397"/>
                  </a:lnTo>
                  <a:lnTo>
                    <a:pt x="210407" y="129730"/>
                  </a:lnTo>
                  <a:lnTo>
                    <a:pt x="213836" y="140970"/>
                  </a:lnTo>
                  <a:lnTo>
                    <a:pt x="224028" y="148971"/>
                  </a:lnTo>
                  <a:lnTo>
                    <a:pt x="223266" y="139446"/>
                  </a:lnTo>
                  <a:lnTo>
                    <a:pt x="226981" y="133255"/>
                  </a:lnTo>
                  <a:lnTo>
                    <a:pt x="224028" y="128492"/>
                  </a:lnTo>
                  <a:lnTo>
                    <a:pt x="225742" y="122111"/>
                  </a:lnTo>
                  <a:lnTo>
                    <a:pt x="222885" y="118396"/>
                  </a:lnTo>
                  <a:lnTo>
                    <a:pt x="221932" y="97727"/>
                  </a:lnTo>
                  <a:lnTo>
                    <a:pt x="238792" y="91059"/>
                  </a:lnTo>
                  <a:lnTo>
                    <a:pt x="241078" y="77057"/>
                  </a:lnTo>
                  <a:lnTo>
                    <a:pt x="249079" y="70866"/>
                  </a:lnTo>
                  <a:lnTo>
                    <a:pt x="251174" y="60008"/>
                  </a:lnTo>
                  <a:lnTo>
                    <a:pt x="262604" y="55626"/>
                  </a:lnTo>
                  <a:lnTo>
                    <a:pt x="265462" y="73057"/>
                  </a:lnTo>
                  <a:lnTo>
                    <a:pt x="276415" y="79820"/>
                  </a:lnTo>
                  <a:lnTo>
                    <a:pt x="276511" y="92107"/>
                  </a:lnTo>
                  <a:lnTo>
                    <a:pt x="283083" y="87916"/>
                  </a:lnTo>
                  <a:lnTo>
                    <a:pt x="289750" y="90869"/>
                  </a:lnTo>
                  <a:lnTo>
                    <a:pt x="295656" y="105537"/>
                  </a:lnTo>
                  <a:lnTo>
                    <a:pt x="305467" y="111252"/>
                  </a:lnTo>
                  <a:lnTo>
                    <a:pt x="303752" y="119539"/>
                  </a:lnTo>
                  <a:lnTo>
                    <a:pt x="317945" y="126397"/>
                  </a:lnTo>
                  <a:lnTo>
                    <a:pt x="314706" y="130874"/>
                  </a:lnTo>
                  <a:lnTo>
                    <a:pt x="320040" y="135446"/>
                  </a:lnTo>
                  <a:lnTo>
                    <a:pt x="317373" y="140303"/>
                  </a:lnTo>
                  <a:lnTo>
                    <a:pt x="300895" y="145542"/>
                  </a:lnTo>
                  <a:lnTo>
                    <a:pt x="299466" y="150114"/>
                  </a:lnTo>
                  <a:lnTo>
                    <a:pt x="306324" y="164973"/>
                  </a:lnTo>
                  <a:lnTo>
                    <a:pt x="319088" y="176689"/>
                  </a:lnTo>
                  <a:lnTo>
                    <a:pt x="317373" y="183356"/>
                  </a:lnTo>
                  <a:lnTo>
                    <a:pt x="333661" y="188881"/>
                  </a:lnTo>
                  <a:lnTo>
                    <a:pt x="331375" y="195453"/>
                  </a:lnTo>
                  <a:lnTo>
                    <a:pt x="335851" y="208312"/>
                  </a:lnTo>
                  <a:lnTo>
                    <a:pt x="342138" y="203263"/>
                  </a:lnTo>
                  <a:lnTo>
                    <a:pt x="348520" y="188119"/>
                  </a:lnTo>
                  <a:lnTo>
                    <a:pt x="362617" y="195739"/>
                  </a:lnTo>
                  <a:lnTo>
                    <a:pt x="373475" y="181832"/>
                  </a:lnTo>
                  <a:lnTo>
                    <a:pt x="379571" y="182118"/>
                  </a:lnTo>
                  <a:lnTo>
                    <a:pt x="383381" y="189262"/>
                  </a:lnTo>
                  <a:lnTo>
                    <a:pt x="382238" y="196977"/>
                  </a:lnTo>
                  <a:lnTo>
                    <a:pt x="389287" y="204121"/>
                  </a:lnTo>
                  <a:lnTo>
                    <a:pt x="391382" y="213170"/>
                  </a:lnTo>
                  <a:lnTo>
                    <a:pt x="397955" y="213932"/>
                  </a:lnTo>
                  <a:lnTo>
                    <a:pt x="396430" y="222028"/>
                  </a:lnTo>
                  <a:lnTo>
                    <a:pt x="402431" y="223266"/>
                  </a:lnTo>
                  <a:lnTo>
                    <a:pt x="402717" y="241649"/>
                  </a:lnTo>
                  <a:lnTo>
                    <a:pt x="405289" y="244126"/>
                  </a:lnTo>
                  <a:lnTo>
                    <a:pt x="409384" y="241840"/>
                  </a:lnTo>
                  <a:lnTo>
                    <a:pt x="419576" y="259842"/>
                  </a:lnTo>
                  <a:lnTo>
                    <a:pt x="418243" y="262985"/>
                  </a:lnTo>
                  <a:lnTo>
                    <a:pt x="423863" y="266605"/>
                  </a:lnTo>
                  <a:lnTo>
                    <a:pt x="422624" y="275654"/>
                  </a:lnTo>
                  <a:lnTo>
                    <a:pt x="425101" y="279178"/>
                  </a:lnTo>
                  <a:lnTo>
                    <a:pt x="437007" y="277940"/>
                  </a:lnTo>
                  <a:lnTo>
                    <a:pt x="434245" y="301943"/>
                  </a:lnTo>
                  <a:lnTo>
                    <a:pt x="449104" y="311849"/>
                  </a:lnTo>
                  <a:lnTo>
                    <a:pt x="449485" y="318230"/>
                  </a:lnTo>
                  <a:lnTo>
                    <a:pt x="461105" y="320802"/>
                  </a:lnTo>
                  <a:lnTo>
                    <a:pt x="465201" y="326898"/>
                  </a:lnTo>
                  <a:lnTo>
                    <a:pt x="460534" y="335756"/>
                  </a:lnTo>
                  <a:lnTo>
                    <a:pt x="464248" y="342519"/>
                  </a:lnTo>
                  <a:lnTo>
                    <a:pt x="472440" y="340995"/>
                  </a:lnTo>
                  <a:lnTo>
                    <a:pt x="471392" y="334423"/>
                  </a:lnTo>
                  <a:lnTo>
                    <a:pt x="478917" y="336899"/>
                  </a:lnTo>
                  <a:lnTo>
                    <a:pt x="471678" y="344805"/>
                  </a:lnTo>
                  <a:lnTo>
                    <a:pt x="475393" y="348996"/>
                  </a:lnTo>
                  <a:lnTo>
                    <a:pt x="472916" y="358045"/>
                  </a:lnTo>
                  <a:lnTo>
                    <a:pt x="464534" y="359378"/>
                  </a:lnTo>
                  <a:lnTo>
                    <a:pt x="464534" y="364808"/>
                  </a:lnTo>
                  <a:lnTo>
                    <a:pt x="493395" y="386048"/>
                  </a:lnTo>
                  <a:lnTo>
                    <a:pt x="495967" y="397955"/>
                  </a:lnTo>
                  <a:lnTo>
                    <a:pt x="490823" y="397288"/>
                  </a:lnTo>
                  <a:lnTo>
                    <a:pt x="487871" y="401479"/>
                  </a:lnTo>
                  <a:lnTo>
                    <a:pt x="491299" y="411194"/>
                  </a:lnTo>
                  <a:lnTo>
                    <a:pt x="499872" y="406813"/>
                  </a:lnTo>
                  <a:lnTo>
                    <a:pt x="505968" y="410337"/>
                  </a:lnTo>
                  <a:lnTo>
                    <a:pt x="513112" y="417767"/>
                  </a:lnTo>
                  <a:lnTo>
                    <a:pt x="517588" y="433102"/>
                  </a:lnTo>
                  <a:lnTo>
                    <a:pt x="528161" y="424339"/>
                  </a:lnTo>
                  <a:lnTo>
                    <a:pt x="531781" y="427672"/>
                  </a:lnTo>
                  <a:lnTo>
                    <a:pt x="539020" y="426053"/>
                  </a:lnTo>
                  <a:lnTo>
                    <a:pt x="548830" y="429863"/>
                  </a:lnTo>
                  <a:lnTo>
                    <a:pt x="567595" y="409766"/>
                  </a:lnTo>
                  <a:lnTo>
                    <a:pt x="576643" y="407575"/>
                  </a:lnTo>
                  <a:lnTo>
                    <a:pt x="583406" y="399860"/>
                  </a:lnTo>
                  <a:lnTo>
                    <a:pt x="601028" y="394335"/>
                  </a:lnTo>
                  <a:lnTo>
                    <a:pt x="603790" y="390430"/>
                  </a:lnTo>
                  <a:lnTo>
                    <a:pt x="612743" y="394145"/>
                  </a:lnTo>
                  <a:lnTo>
                    <a:pt x="609409" y="405670"/>
                  </a:lnTo>
                  <a:lnTo>
                    <a:pt x="617601" y="411290"/>
                  </a:lnTo>
                  <a:lnTo>
                    <a:pt x="623030" y="409956"/>
                  </a:lnTo>
                  <a:lnTo>
                    <a:pt x="626745" y="402241"/>
                  </a:lnTo>
                  <a:lnTo>
                    <a:pt x="638842" y="395954"/>
                  </a:lnTo>
                  <a:lnTo>
                    <a:pt x="642461" y="390525"/>
                  </a:lnTo>
                  <a:lnTo>
                    <a:pt x="644842" y="393573"/>
                  </a:lnTo>
                  <a:lnTo>
                    <a:pt x="655510" y="392335"/>
                  </a:lnTo>
                  <a:lnTo>
                    <a:pt x="656654" y="374523"/>
                  </a:lnTo>
                  <a:lnTo>
                    <a:pt x="660368" y="374237"/>
                  </a:lnTo>
                  <a:lnTo>
                    <a:pt x="664464" y="367570"/>
                  </a:lnTo>
                  <a:lnTo>
                    <a:pt x="659701" y="360521"/>
                  </a:lnTo>
                  <a:lnTo>
                    <a:pt x="660368" y="350806"/>
                  </a:lnTo>
                  <a:lnTo>
                    <a:pt x="655225" y="332613"/>
                  </a:lnTo>
                  <a:lnTo>
                    <a:pt x="645033" y="316992"/>
                  </a:lnTo>
                  <a:lnTo>
                    <a:pt x="641795" y="301371"/>
                  </a:lnTo>
                  <a:lnTo>
                    <a:pt x="646557" y="288893"/>
                  </a:lnTo>
                  <a:lnTo>
                    <a:pt x="643509" y="264890"/>
                  </a:lnTo>
                  <a:lnTo>
                    <a:pt x="650557" y="249269"/>
                  </a:lnTo>
                  <a:lnTo>
                    <a:pt x="655987" y="255365"/>
                  </a:lnTo>
                  <a:lnTo>
                    <a:pt x="663892" y="249936"/>
                  </a:lnTo>
                  <a:lnTo>
                    <a:pt x="674180" y="248412"/>
                  </a:lnTo>
                  <a:lnTo>
                    <a:pt x="684562" y="228410"/>
                  </a:lnTo>
                  <a:lnTo>
                    <a:pt x="692277" y="228695"/>
                  </a:lnTo>
                  <a:lnTo>
                    <a:pt x="690753" y="220409"/>
                  </a:lnTo>
                  <a:lnTo>
                    <a:pt x="716851" y="195644"/>
                  </a:lnTo>
                  <a:lnTo>
                    <a:pt x="718375" y="181546"/>
                  </a:lnTo>
                  <a:lnTo>
                    <a:pt x="725138" y="173641"/>
                  </a:lnTo>
                  <a:lnTo>
                    <a:pt x="718471" y="174593"/>
                  </a:lnTo>
                  <a:lnTo>
                    <a:pt x="716375" y="166402"/>
                  </a:lnTo>
                  <a:lnTo>
                    <a:pt x="710755" y="166783"/>
                  </a:lnTo>
                  <a:lnTo>
                    <a:pt x="711613" y="153257"/>
                  </a:lnTo>
                  <a:lnTo>
                    <a:pt x="733806" y="134874"/>
                  </a:lnTo>
                  <a:lnTo>
                    <a:pt x="742950" y="142685"/>
                  </a:lnTo>
                  <a:lnTo>
                    <a:pt x="761714" y="129064"/>
                  </a:lnTo>
                  <a:lnTo>
                    <a:pt x="760190" y="116872"/>
                  </a:lnTo>
                  <a:lnTo>
                    <a:pt x="751904" y="99441"/>
                  </a:lnTo>
                  <a:lnTo>
                    <a:pt x="757999" y="90202"/>
                  </a:lnTo>
                  <a:lnTo>
                    <a:pt x="759142" y="79629"/>
                  </a:lnTo>
                  <a:lnTo>
                    <a:pt x="761619" y="78867"/>
                  </a:lnTo>
                  <a:lnTo>
                    <a:pt x="763429" y="85630"/>
                  </a:lnTo>
                  <a:lnTo>
                    <a:pt x="772001" y="88297"/>
                  </a:lnTo>
                  <a:lnTo>
                    <a:pt x="783431" y="84963"/>
                  </a:lnTo>
                  <a:lnTo>
                    <a:pt x="789622" y="87725"/>
                  </a:lnTo>
                  <a:lnTo>
                    <a:pt x="793623" y="83534"/>
                  </a:lnTo>
                  <a:lnTo>
                    <a:pt x="805910" y="82772"/>
                  </a:lnTo>
                  <a:lnTo>
                    <a:pt x="807434" y="79534"/>
                  </a:lnTo>
                  <a:lnTo>
                    <a:pt x="814673" y="85820"/>
                  </a:lnTo>
                  <a:lnTo>
                    <a:pt x="821436" y="82487"/>
                  </a:lnTo>
                  <a:lnTo>
                    <a:pt x="828389" y="84772"/>
                  </a:lnTo>
                  <a:lnTo>
                    <a:pt x="820483" y="94297"/>
                  </a:lnTo>
                  <a:lnTo>
                    <a:pt x="807625" y="98393"/>
                  </a:lnTo>
                  <a:lnTo>
                    <a:pt x="808577" y="116777"/>
                  </a:lnTo>
                  <a:lnTo>
                    <a:pt x="813625" y="126683"/>
                  </a:lnTo>
                  <a:lnTo>
                    <a:pt x="822674" y="124968"/>
                  </a:lnTo>
                  <a:lnTo>
                    <a:pt x="825627" y="133541"/>
                  </a:lnTo>
                  <a:lnTo>
                    <a:pt x="831437" y="133445"/>
                  </a:lnTo>
                  <a:lnTo>
                    <a:pt x="832961" y="136588"/>
                  </a:lnTo>
                  <a:lnTo>
                    <a:pt x="825817" y="143828"/>
                  </a:lnTo>
                  <a:lnTo>
                    <a:pt x="827818" y="147066"/>
                  </a:lnTo>
                  <a:lnTo>
                    <a:pt x="832866" y="146113"/>
                  </a:lnTo>
                  <a:lnTo>
                    <a:pt x="830866" y="154210"/>
                  </a:lnTo>
                  <a:lnTo>
                    <a:pt x="824960" y="157067"/>
                  </a:lnTo>
                  <a:lnTo>
                    <a:pt x="824389" y="162306"/>
                  </a:lnTo>
                  <a:lnTo>
                    <a:pt x="814673" y="164116"/>
                  </a:lnTo>
                  <a:lnTo>
                    <a:pt x="838581" y="186119"/>
                  </a:lnTo>
                  <a:lnTo>
                    <a:pt x="847725" y="191453"/>
                  </a:lnTo>
                  <a:lnTo>
                    <a:pt x="865441" y="184213"/>
                  </a:lnTo>
                  <a:lnTo>
                    <a:pt x="883444" y="182594"/>
                  </a:lnTo>
                  <a:lnTo>
                    <a:pt x="895255" y="162116"/>
                  </a:lnTo>
                  <a:lnTo>
                    <a:pt x="903827" y="157258"/>
                  </a:lnTo>
                  <a:lnTo>
                    <a:pt x="920305" y="161830"/>
                  </a:lnTo>
                  <a:lnTo>
                    <a:pt x="921734" y="171641"/>
                  </a:lnTo>
                  <a:lnTo>
                    <a:pt x="930307" y="170688"/>
                  </a:lnTo>
                  <a:lnTo>
                    <a:pt x="932021" y="179927"/>
                  </a:lnTo>
                  <a:lnTo>
                    <a:pt x="926497" y="185833"/>
                  </a:lnTo>
                  <a:lnTo>
                    <a:pt x="928688" y="193834"/>
                  </a:lnTo>
                  <a:lnTo>
                    <a:pt x="935641" y="195453"/>
                  </a:lnTo>
                  <a:lnTo>
                    <a:pt x="932116" y="199549"/>
                  </a:lnTo>
                  <a:lnTo>
                    <a:pt x="934593" y="210026"/>
                  </a:lnTo>
                  <a:lnTo>
                    <a:pt x="934593" y="210026"/>
                  </a:lnTo>
                  <a:lnTo>
                    <a:pt x="934974" y="221361"/>
                  </a:lnTo>
                  <a:lnTo>
                    <a:pt x="925639" y="231648"/>
                  </a:lnTo>
                  <a:lnTo>
                    <a:pt x="929449" y="235649"/>
                  </a:lnTo>
                  <a:lnTo>
                    <a:pt x="921258" y="254984"/>
                  </a:lnTo>
                  <a:lnTo>
                    <a:pt x="918591" y="250698"/>
                  </a:lnTo>
                  <a:lnTo>
                    <a:pt x="907161" y="249079"/>
                  </a:lnTo>
                  <a:lnTo>
                    <a:pt x="882015" y="266129"/>
                  </a:lnTo>
                  <a:lnTo>
                    <a:pt x="880491" y="259652"/>
                  </a:lnTo>
                  <a:lnTo>
                    <a:pt x="876014" y="257937"/>
                  </a:lnTo>
                  <a:lnTo>
                    <a:pt x="870966" y="262890"/>
                  </a:lnTo>
                  <a:lnTo>
                    <a:pt x="866489" y="259271"/>
                  </a:lnTo>
                  <a:lnTo>
                    <a:pt x="852011" y="263652"/>
                  </a:lnTo>
                  <a:lnTo>
                    <a:pt x="842200" y="260033"/>
                  </a:lnTo>
                  <a:lnTo>
                    <a:pt x="839533" y="251079"/>
                  </a:lnTo>
                  <a:lnTo>
                    <a:pt x="821150" y="242507"/>
                  </a:lnTo>
                  <a:lnTo>
                    <a:pt x="814197" y="256318"/>
                  </a:lnTo>
                  <a:lnTo>
                    <a:pt x="807339" y="260509"/>
                  </a:lnTo>
                  <a:lnTo>
                    <a:pt x="808577" y="264605"/>
                  </a:lnTo>
                  <a:lnTo>
                    <a:pt x="799624" y="268891"/>
                  </a:lnTo>
                  <a:lnTo>
                    <a:pt x="792385" y="260699"/>
                  </a:lnTo>
                  <a:lnTo>
                    <a:pt x="779526" y="254508"/>
                  </a:lnTo>
                  <a:lnTo>
                    <a:pt x="779716" y="246793"/>
                  </a:lnTo>
                  <a:lnTo>
                    <a:pt x="769810" y="245840"/>
                  </a:lnTo>
                  <a:lnTo>
                    <a:pt x="762190" y="264033"/>
                  </a:lnTo>
                  <a:lnTo>
                    <a:pt x="747617" y="276701"/>
                  </a:lnTo>
                  <a:lnTo>
                    <a:pt x="742283" y="286798"/>
                  </a:lnTo>
                  <a:lnTo>
                    <a:pt x="733234" y="289655"/>
                  </a:lnTo>
                  <a:lnTo>
                    <a:pt x="736854" y="295751"/>
                  </a:lnTo>
                  <a:lnTo>
                    <a:pt x="729901" y="296418"/>
                  </a:lnTo>
                  <a:lnTo>
                    <a:pt x="731710" y="304514"/>
                  </a:lnTo>
                  <a:lnTo>
                    <a:pt x="741712" y="298704"/>
                  </a:lnTo>
                  <a:lnTo>
                    <a:pt x="750951" y="311753"/>
                  </a:lnTo>
                  <a:lnTo>
                    <a:pt x="750665" y="322421"/>
                  </a:lnTo>
                  <a:lnTo>
                    <a:pt x="744188" y="325088"/>
                  </a:lnTo>
                  <a:lnTo>
                    <a:pt x="741902" y="331280"/>
                  </a:lnTo>
                  <a:lnTo>
                    <a:pt x="745617" y="341757"/>
                  </a:lnTo>
                  <a:lnTo>
                    <a:pt x="749903" y="341090"/>
                  </a:lnTo>
                  <a:lnTo>
                    <a:pt x="747331" y="355759"/>
                  </a:lnTo>
                  <a:lnTo>
                    <a:pt x="755332" y="367475"/>
                  </a:lnTo>
                  <a:lnTo>
                    <a:pt x="778955" y="370142"/>
                  </a:lnTo>
                  <a:lnTo>
                    <a:pt x="785241" y="367760"/>
                  </a:lnTo>
                  <a:lnTo>
                    <a:pt x="793432" y="353092"/>
                  </a:lnTo>
                  <a:lnTo>
                    <a:pt x="818769" y="356140"/>
                  </a:lnTo>
                  <a:lnTo>
                    <a:pt x="826770" y="344043"/>
                  </a:lnTo>
                  <a:lnTo>
                    <a:pt x="833247" y="351854"/>
                  </a:lnTo>
                  <a:lnTo>
                    <a:pt x="832580" y="358426"/>
                  </a:lnTo>
                  <a:lnTo>
                    <a:pt x="836105" y="361474"/>
                  </a:lnTo>
                  <a:lnTo>
                    <a:pt x="845820" y="361188"/>
                  </a:lnTo>
                  <a:lnTo>
                    <a:pt x="846487" y="368903"/>
                  </a:lnTo>
                  <a:lnTo>
                    <a:pt x="857536" y="381191"/>
                  </a:lnTo>
                  <a:lnTo>
                    <a:pt x="859631" y="389192"/>
                  </a:lnTo>
                  <a:lnTo>
                    <a:pt x="842867" y="405765"/>
                  </a:lnTo>
                  <a:lnTo>
                    <a:pt x="840200" y="426815"/>
                  </a:lnTo>
                  <a:lnTo>
                    <a:pt x="832390" y="429863"/>
                  </a:lnTo>
                  <a:lnTo>
                    <a:pt x="834009" y="437579"/>
                  </a:lnTo>
                  <a:lnTo>
                    <a:pt x="828104" y="451771"/>
                  </a:lnTo>
                  <a:lnTo>
                    <a:pt x="830389" y="456057"/>
                  </a:lnTo>
                  <a:lnTo>
                    <a:pt x="822960" y="474440"/>
                  </a:lnTo>
                  <a:lnTo>
                    <a:pt x="816578" y="472154"/>
                  </a:lnTo>
                  <a:lnTo>
                    <a:pt x="815149" y="484822"/>
                  </a:lnTo>
                  <a:lnTo>
                    <a:pt x="817150" y="491680"/>
                  </a:lnTo>
                  <a:lnTo>
                    <a:pt x="829151" y="494729"/>
                  </a:lnTo>
                  <a:lnTo>
                    <a:pt x="829913" y="508159"/>
                  </a:lnTo>
                  <a:lnTo>
                    <a:pt x="845344" y="502539"/>
                  </a:lnTo>
                  <a:lnTo>
                    <a:pt x="843153" y="518160"/>
                  </a:lnTo>
                  <a:lnTo>
                    <a:pt x="854964" y="523875"/>
                  </a:lnTo>
                  <a:lnTo>
                    <a:pt x="856297" y="532543"/>
                  </a:lnTo>
                  <a:lnTo>
                    <a:pt x="876490" y="538639"/>
                  </a:lnTo>
                  <a:lnTo>
                    <a:pt x="875729" y="549688"/>
                  </a:lnTo>
                  <a:lnTo>
                    <a:pt x="867156" y="543211"/>
                  </a:lnTo>
                  <a:lnTo>
                    <a:pt x="858774" y="561880"/>
                  </a:lnTo>
                  <a:lnTo>
                    <a:pt x="852773" y="562737"/>
                  </a:lnTo>
                  <a:lnTo>
                    <a:pt x="859536" y="564071"/>
                  </a:lnTo>
                  <a:lnTo>
                    <a:pt x="863441" y="572262"/>
                  </a:lnTo>
                  <a:lnTo>
                    <a:pt x="843629" y="594932"/>
                  </a:lnTo>
                  <a:lnTo>
                    <a:pt x="841820" y="607124"/>
                  </a:lnTo>
                  <a:lnTo>
                    <a:pt x="841820" y="607124"/>
                  </a:lnTo>
                  <a:lnTo>
                    <a:pt x="835914" y="617601"/>
                  </a:lnTo>
                  <a:lnTo>
                    <a:pt x="838772" y="627793"/>
                  </a:lnTo>
                  <a:lnTo>
                    <a:pt x="851725" y="649510"/>
                  </a:lnTo>
                  <a:lnTo>
                    <a:pt x="850963" y="653129"/>
                  </a:lnTo>
                  <a:lnTo>
                    <a:pt x="861441" y="660845"/>
                  </a:lnTo>
                  <a:lnTo>
                    <a:pt x="864584" y="658559"/>
                  </a:lnTo>
                  <a:lnTo>
                    <a:pt x="863917" y="644652"/>
                  </a:lnTo>
                  <a:lnTo>
                    <a:pt x="869347" y="642842"/>
                  </a:lnTo>
                  <a:lnTo>
                    <a:pt x="891349" y="649605"/>
                  </a:lnTo>
                  <a:lnTo>
                    <a:pt x="904018" y="645319"/>
                  </a:lnTo>
                  <a:lnTo>
                    <a:pt x="910304" y="647700"/>
                  </a:lnTo>
                  <a:lnTo>
                    <a:pt x="911542" y="654368"/>
                  </a:lnTo>
                  <a:lnTo>
                    <a:pt x="921734" y="659035"/>
                  </a:lnTo>
                  <a:lnTo>
                    <a:pt x="920020" y="666084"/>
                  </a:lnTo>
                  <a:lnTo>
                    <a:pt x="926211" y="678275"/>
                  </a:lnTo>
                  <a:lnTo>
                    <a:pt x="919924" y="684847"/>
                  </a:lnTo>
                  <a:lnTo>
                    <a:pt x="929449" y="693992"/>
                  </a:lnTo>
                  <a:lnTo>
                    <a:pt x="936784" y="687705"/>
                  </a:lnTo>
                  <a:lnTo>
                    <a:pt x="947738" y="698087"/>
                  </a:lnTo>
                  <a:lnTo>
                    <a:pt x="956500" y="700278"/>
                  </a:lnTo>
                  <a:lnTo>
                    <a:pt x="962311" y="686372"/>
                  </a:lnTo>
                  <a:lnTo>
                    <a:pt x="971169" y="684943"/>
                  </a:lnTo>
                  <a:lnTo>
                    <a:pt x="977932" y="697611"/>
                  </a:lnTo>
                  <a:lnTo>
                    <a:pt x="990981" y="693611"/>
                  </a:lnTo>
                  <a:lnTo>
                    <a:pt x="994886" y="695706"/>
                  </a:lnTo>
                  <a:lnTo>
                    <a:pt x="993362" y="698659"/>
                  </a:lnTo>
                  <a:lnTo>
                    <a:pt x="999268" y="699516"/>
                  </a:lnTo>
                  <a:lnTo>
                    <a:pt x="1001268" y="695420"/>
                  </a:lnTo>
                  <a:lnTo>
                    <a:pt x="1006316" y="696468"/>
                  </a:lnTo>
                  <a:lnTo>
                    <a:pt x="1008697" y="687134"/>
                  </a:lnTo>
                  <a:lnTo>
                    <a:pt x="1018604" y="686276"/>
                  </a:lnTo>
                  <a:lnTo>
                    <a:pt x="1030033" y="699421"/>
                  </a:lnTo>
                  <a:lnTo>
                    <a:pt x="1035939" y="715518"/>
                  </a:lnTo>
                  <a:lnTo>
                    <a:pt x="1042130" y="720090"/>
                  </a:lnTo>
                  <a:lnTo>
                    <a:pt x="1039178" y="721328"/>
                  </a:lnTo>
                  <a:lnTo>
                    <a:pt x="1041463" y="726186"/>
                  </a:lnTo>
                  <a:lnTo>
                    <a:pt x="1034796" y="729996"/>
                  </a:lnTo>
                  <a:lnTo>
                    <a:pt x="1037368" y="741236"/>
                  </a:lnTo>
                  <a:lnTo>
                    <a:pt x="1032796" y="755523"/>
                  </a:lnTo>
                  <a:lnTo>
                    <a:pt x="1035367" y="759524"/>
                  </a:lnTo>
                  <a:lnTo>
                    <a:pt x="1018318" y="775430"/>
                  </a:lnTo>
                  <a:lnTo>
                    <a:pt x="1016698" y="770001"/>
                  </a:lnTo>
                  <a:lnTo>
                    <a:pt x="1007459" y="768668"/>
                  </a:lnTo>
                  <a:lnTo>
                    <a:pt x="1004030" y="764762"/>
                  </a:lnTo>
                  <a:lnTo>
                    <a:pt x="997458" y="766572"/>
                  </a:lnTo>
                  <a:lnTo>
                    <a:pt x="995077" y="772859"/>
                  </a:lnTo>
                  <a:lnTo>
                    <a:pt x="989362" y="773906"/>
                  </a:lnTo>
                  <a:lnTo>
                    <a:pt x="982313" y="781431"/>
                  </a:lnTo>
                  <a:lnTo>
                    <a:pt x="976313" y="781812"/>
                  </a:lnTo>
                  <a:lnTo>
                    <a:pt x="981361" y="790861"/>
                  </a:lnTo>
                  <a:lnTo>
                    <a:pt x="976789" y="788099"/>
                  </a:lnTo>
                  <a:lnTo>
                    <a:pt x="969073" y="793147"/>
                  </a:lnTo>
                  <a:lnTo>
                    <a:pt x="961549" y="801910"/>
                  </a:lnTo>
                  <a:lnTo>
                    <a:pt x="963263" y="808959"/>
                  </a:lnTo>
                  <a:lnTo>
                    <a:pt x="963263" y="808959"/>
                  </a:lnTo>
                  <a:lnTo>
                    <a:pt x="958691" y="807911"/>
                  </a:lnTo>
                  <a:lnTo>
                    <a:pt x="951452" y="794957"/>
                  </a:lnTo>
                  <a:lnTo>
                    <a:pt x="947833" y="796576"/>
                  </a:lnTo>
                  <a:lnTo>
                    <a:pt x="943070" y="792575"/>
                  </a:lnTo>
                  <a:lnTo>
                    <a:pt x="937641" y="783050"/>
                  </a:lnTo>
                  <a:lnTo>
                    <a:pt x="928973" y="790099"/>
                  </a:lnTo>
                  <a:lnTo>
                    <a:pt x="925544" y="798862"/>
                  </a:lnTo>
                  <a:lnTo>
                    <a:pt x="919258" y="796576"/>
                  </a:lnTo>
                  <a:lnTo>
                    <a:pt x="912114" y="802005"/>
                  </a:lnTo>
                  <a:lnTo>
                    <a:pt x="908685" y="798957"/>
                  </a:lnTo>
                  <a:lnTo>
                    <a:pt x="898112" y="807530"/>
                  </a:lnTo>
                  <a:lnTo>
                    <a:pt x="893540" y="807434"/>
                  </a:lnTo>
                  <a:lnTo>
                    <a:pt x="892302" y="811625"/>
                  </a:lnTo>
                  <a:lnTo>
                    <a:pt x="885254" y="811244"/>
                  </a:lnTo>
                  <a:lnTo>
                    <a:pt x="883063" y="817721"/>
                  </a:lnTo>
                  <a:lnTo>
                    <a:pt x="873823" y="817340"/>
                  </a:lnTo>
                  <a:lnTo>
                    <a:pt x="881729" y="840962"/>
                  </a:lnTo>
                  <a:lnTo>
                    <a:pt x="865346" y="853535"/>
                  </a:lnTo>
                  <a:lnTo>
                    <a:pt x="866108" y="857060"/>
                  </a:lnTo>
                  <a:lnTo>
                    <a:pt x="850678" y="856393"/>
                  </a:lnTo>
                  <a:lnTo>
                    <a:pt x="847534" y="853250"/>
                  </a:lnTo>
                  <a:lnTo>
                    <a:pt x="821722" y="874109"/>
                  </a:lnTo>
                  <a:lnTo>
                    <a:pt x="810387" y="867823"/>
                  </a:lnTo>
                  <a:lnTo>
                    <a:pt x="811435" y="854964"/>
                  </a:lnTo>
                  <a:lnTo>
                    <a:pt x="791813" y="858584"/>
                  </a:lnTo>
                  <a:lnTo>
                    <a:pt x="782764" y="870013"/>
                  </a:lnTo>
                  <a:lnTo>
                    <a:pt x="775525" y="898112"/>
                  </a:lnTo>
                  <a:lnTo>
                    <a:pt x="756856" y="883920"/>
                  </a:lnTo>
                  <a:lnTo>
                    <a:pt x="737140" y="861632"/>
                  </a:lnTo>
                  <a:lnTo>
                    <a:pt x="732663" y="861536"/>
                  </a:lnTo>
                  <a:lnTo>
                    <a:pt x="725710" y="872966"/>
                  </a:lnTo>
                  <a:lnTo>
                    <a:pt x="727520" y="877919"/>
                  </a:lnTo>
                  <a:lnTo>
                    <a:pt x="721709" y="886968"/>
                  </a:lnTo>
                  <a:lnTo>
                    <a:pt x="709041" y="871157"/>
                  </a:lnTo>
                  <a:lnTo>
                    <a:pt x="710374" y="865156"/>
                  </a:lnTo>
                  <a:lnTo>
                    <a:pt x="696278" y="857822"/>
                  </a:lnTo>
                  <a:lnTo>
                    <a:pt x="691324" y="875824"/>
                  </a:lnTo>
                  <a:lnTo>
                    <a:pt x="679990" y="880396"/>
                  </a:lnTo>
                  <a:lnTo>
                    <a:pt x="676751" y="886968"/>
                  </a:lnTo>
                  <a:lnTo>
                    <a:pt x="679609" y="891540"/>
                  </a:lnTo>
                  <a:lnTo>
                    <a:pt x="667607" y="897636"/>
                  </a:lnTo>
                  <a:lnTo>
                    <a:pt x="666369" y="905732"/>
                  </a:lnTo>
                  <a:lnTo>
                    <a:pt x="649319" y="901065"/>
                  </a:lnTo>
                  <a:lnTo>
                    <a:pt x="641128" y="884587"/>
                  </a:lnTo>
                  <a:lnTo>
                    <a:pt x="632174" y="882587"/>
                  </a:lnTo>
                  <a:lnTo>
                    <a:pt x="621982" y="873443"/>
                  </a:lnTo>
                  <a:lnTo>
                    <a:pt x="616267" y="874300"/>
                  </a:lnTo>
                  <a:lnTo>
                    <a:pt x="610362" y="868775"/>
                  </a:lnTo>
                  <a:lnTo>
                    <a:pt x="605885" y="872490"/>
                  </a:lnTo>
                  <a:lnTo>
                    <a:pt x="597503" y="862679"/>
                  </a:lnTo>
                  <a:lnTo>
                    <a:pt x="592550" y="864965"/>
                  </a:lnTo>
                  <a:lnTo>
                    <a:pt x="589883" y="872776"/>
                  </a:lnTo>
                  <a:lnTo>
                    <a:pt x="583501" y="875252"/>
                  </a:lnTo>
                  <a:lnTo>
                    <a:pt x="585502" y="881920"/>
                  </a:lnTo>
                  <a:lnTo>
                    <a:pt x="570262" y="899160"/>
                  </a:lnTo>
                  <a:lnTo>
                    <a:pt x="568928" y="910114"/>
                  </a:lnTo>
                  <a:lnTo>
                    <a:pt x="559880" y="907447"/>
                  </a:lnTo>
                  <a:lnTo>
                    <a:pt x="554831" y="911828"/>
                  </a:lnTo>
                  <a:lnTo>
                    <a:pt x="551593" y="906875"/>
                  </a:lnTo>
                  <a:lnTo>
                    <a:pt x="540258" y="904589"/>
                  </a:lnTo>
                  <a:lnTo>
                    <a:pt x="527685" y="907447"/>
                  </a:lnTo>
                  <a:lnTo>
                    <a:pt x="523970" y="914400"/>
                  </a:lnTo>
                  <a:lnTo>
                    <a:pt x="512255" y="899446"/>
                  </a:lnTo>
                  <a:lnTo>
                    <a:pt x="499967" y="902684"/>
                  </a:lnTo>
                  <a:lnTo>
                    <a:pt x="496824" y="909828"/>
                  </a:lnTo>
                  <a:lnTo>
                    <a:pt x="498824" y="915448"/>
                  </a:lnTo>
                  <a:lnTo>
                    <a:pt x="493205" y="926592"/>
                  </a:lnTo>
                  <a:lnTo>
                    <a:pt x="485680" y="927354"/>
                  </a:lnTo>
                  <a:lnTo>
                    <a:pt x="482822" y="931545"/>
                  </a:lnTo>
                  <a:lnTo>
                    <a:pt x="489680" y="942975"/>
                  </a:lnTo>
                  <a:lnTo>
                    <a:pt x="486442" y="948976"/>
                  </a:lnTo>
                  <a:lnTo>
                    <a:pt x="493395" y="961930"/>
                  </a:lnTo>
                  <a:lnTo>
                    <a:pt x="492062" y="967549"/>
                  </a:lnTo>
                  <a:lnTo>
                    <a:pt x="498253" y="972122"/>
                  </a:lnTo>
                  <a:lnTo>
                    <a:pt x="501872" y="970788"/>
                  </a:lnTo>
                  <a:lnTo>
                    <a:pt x="502253" y="977360"/>
                  </a:lnTo>
                  <a:lnTo>
                    <a:pt x="511016" y="985266"/>
                  </a:lnTo>
                  <a:lnTo>
                    <a:pt x="507587" y="999268"/>
                  </a:lnTo>
                  <a:lnTo>
                    <a:pt x="516541" y="1014794"/>
                  </a:lnTo>
                  <a:lnTo>
                    <a:pt x="508730" y="1018127"/>
                  </a:lnTo>
                  <a:lnTo>
                    <a:pt x="510635" y="1026319"/>
                  </a:lnTo>
                  <a:lnTo>
                    <a:pt x="507111" y="1030224"/>
                  </a:lnTo>
                  <a:lnTo>
                    <a:pt x="506063" y="1051846"/>
                  </a:lnTo>
                  <a:lnTo>
                    <a:pt x="518922" y="1059847"/>
                  </a:lnTo>
                  <a:lnTo>
                    <a:pt x="518350" y="1064895"/>
                  </a:lnTo>
                  <a:lnTo>
                    <a:pt x="511207" y="1066134"/>
                  </a:lnTo>
                  <a:lnTo>
                    <a:pt x="511778" y="1074325"/>
                  </a:lnTo>
                  <a:lnTo>
                    <a:pt x="501967" y="1073087"/>
                  </a:lnTo>
                  <a:lnTo>
                    <a:pt x="498157" y="1066705"/>
                  </a:lnTo>
                  <a:lnTo>
                    <a:pt x="489871" y="1069658"/>
                  </a:lnTo>
                  <a:lnTo>
                    <a:pt x="490442" y="1062609"/>
                  </a:lnTo>
                  <a:lnTo>
                    <a:pt x="484822" y="1060323"/>
                  </a:lnTo>
                  <a:lnTo>
                    <a:pt x="464725" y="1063276"/>
                  </a:lnTo>
                  <a:lnTo>
                    <a:pt x="451295" y="1069276"/>
                  </a:lnTo>
                  <a:lnTo>
                    <a:pt x="444817" y="1052131"/>
                  </a:lnTo>
                  <a:lnTo>
                    <a:pt x="449294" y="1044226"/>
                  </a:lnTo>
                  <a:lnTo>
                    <a:pt x="440817" y="1039368"/>
                  </a:lnTo>
                  <a:lnTo>
                    <a:pt x="443293" y="1021080"/>
                  </a:lnTo>
                  <a:lnTo>
                    <a:pt x="435578" y="1019842"/>
                  </a:lnTo>
                  <a:lnTo>
                    <a:pt x="437579" y="1010222"/>
                  </a:lnTo>
                  <a:lnTo>
                    <a:pt x="431101" y="1007269"/>
                  </a:lnTo>
                  <a:lnTo>
                    <a:pt x="432245" y="992600"/>
                  </a:lnTo>
                  <a:lnTo>
                    <a:pt x="397097" y="1008888"/>
                  </a:lnTo>
                  <a:lnTo>
                    <a:pt x="393001" y="1017080"/>
                  </a:lnTo>
                  <a:lnTo>
                    <a:pt x="378333" y="1030224"/>
                  </a:lnTo>
                  <a:lnTo>
                    <a:pt x="366141" y="1034415"/>
                  </a:lnTo>
                  <a:lnTo>
                    <a:pt x="355854" y="1033463"/>
                  </a:lnTo>
                  <a:lnTo>
                    <a:pt x="349282" y="1024319"/>
                  </a:lnTo>
                  <a:lnTo>
                    <a:pt x="342519" y="1022795"/>
                  </a:lnTo>
                  <a:lnTo>
                    <a:pt x="333756" y="1030605"/>
                  </a:lnTo>
                  <a:lnTo>
                    <a:pt x="320516" y="1035463"/>
                  </a:lnTo>
                  <a:lnTo>
                    <a:pt x="312991" y="1027747"/>
                  </a:lnTo>
                  <a:lnTo>
                    <a:pt x="310324" y="1017746"/>
                  </a:lnTo>
                  <a:lnTo>
                    <a:pt x="317373" y="1007459"/>
                  </a:lnTo>
                  <a:lnTo>
                    <a:pt x="313372" y="1003078"/>
                  </a:lnTo>
                  <a:lnTo>
                    <a:pt x="298228" y="1002697"/>
                  </a:lnTo>
                  <a:lnTo>
                    <a:pt x="293941" y="997267"/>
                  </a:lnTo>
                  <a:lnTo>
                    <a:pt x="290322" y="986599"/>
                  </a:lnTo>
                  <a:lnTo>
                    <a:pt x="296608" y="966788"/>
                  </a:lnTo>
                  <a:lnTo>
                    <a:pt x="293084" y="956881"/>
                  </a:lnTo>
                  <a:lnTo>
                    <a:pt x="282416" y="955072"/>
                  </a:lnTo>
                  <a:lnTo>
                    <a:pt x="278511" y="960501"/>
                  </a:lnTo>
                  <a:lnTo>
                    <a:pt x="266224" y="953548"/>
                  </a:lnTo>
                  <a:lnTo>
                    <a:pt x="260890" y="958024"/>
                  </a:lnTo>
                  <a:lnTo>
                    <a:pt x="254794" y="950119"/>
                  </a:lnTo>
                  <a:lnTo>
                    <a:pt x="239935" y="950500"/>
                  </a:lnTo>
                  <a:lnTo>
                    <a:pt x="233648" y="945833"/>
                  </a:lnTo>
                  <a:lnTo>
                    <a:pt x="216979" y="950691"/>
                  </a:lnTo>
                  <a:lnTo>
                    <a:pt x="203454" y="948690"/>
                  </a:lnTo>
                  <a:lnTo>
                    <a:pt x="196310" y="942975"/>
                  </a:lnTo>
                  <a:lnTo>
                    <a:pt x="200692" y="941546"/>
                  </a:lnTo>
                  <a:lnTo>
                    <a:pt x="198025" y="939737"/>
                  </a:lnTo>
                  <a:lnTo>
                    <a:pt x="209550" y="918591"/>
                  </a:lnTo>
                  <a:lnTo>
                    <a:pt x="206597" y="913543"/>
                  </a:lnTo>
                  <a:lnTo>
                    <a:pt x="223171" y="899065"/>
                  </a:lnTo>
                  <a:lnTo>
                    <a:pt x="220123" y="895445"/>
                  </a:lnTo>
                  <a:lnTo>
                    <a:pt x="222790" y="887921"/>
                  </a:lnTo>
                  <a:lnTo>
                    <a:pt x="215455" y="866394"/>
                  </a:lnTo>
                  <a:lnTo>
                    <a:pt x="222028" y="864584"/>
                  </a:lnTo>
                  <a:lnTo>
                    <a:pt x="230219" y="853440"/>
                  </a:lnTo>
                  <a:lnTo>
                    <a:pt x="229933" y="840962"/>
                  </a:lnTo>
                  <a:lnTo>
                    <a:pt x="237554" y="846011"/>
                  </a:lnTo>
                  <a:lnTo>
                    <a:pt x="244126" y="842105"/>
                  </a:lnTo>
                  <a:lnTo>
                    <a:pt x="238696" y="833533"/>
                  </a:lnTo>
                  <a:lnTo>
                    <a:pt x="237839" y="823151"/>
                  </a:lnTo>
                  <a:lnTo>
                    <a:pt x="218122" y="816483"/>
                  </a:lnTo>
                  <a:lnTo>
                    <a:pt x="202406" y="822008"/>
                  </a:lnTo>
                  <a:lnTo>
                    <a:pt x="194500" y="819531"/>
                  </a:lnTo>
                  <a:lnTo>
                    <a:pt x="189547" y="821912"/>
                  </a:lnTo>
                  <a:lnTo>
                    <a:pt x="182308" y="816674"/>
                  </a:lnTo>
                  <a:lnTo>
                    <a:pt x="183166" y="811625"/>
                  </a:lnTo>
                  <a:lnTo>
                    <a:pt x="162401" y="809149"/>
                  </a:lnTo>
                  <a:lnTo>
                    <a:pt x="168973" y="795814"/>
                  </a:lnTo>
                  <a:lnTo>
                    <a:pt x="168021" y="791623"/>
                  </a:lnTo>
                  <a:lnTo>
                    <a:pt x="162496" y="790956"/>
                  </a:lnTo>
                  <a:lnTo>
                    <a:pt x="167068" y="787622"/>
                  </a:lnTo>
                  <a:lnTo>
                    <a:pt x="167068" y="778955"/>
                  </a:lnTo>
                  <a:lnTo>
                    <a:pt x="161639" y="770382"/>
                  </a:lnTo>
                  <a:lnTo>
                    <a:pt x="155734" y="772382"/>
                  </a:lnTo>
                  <a:lnTo>
                    <a:pt x="153162" y="763429"/>
                  </a:lnTo>
                  <a:lnTo>
                    <a:pt x="163258" y="753523"/>
                  </a:lnTo>
                  <a:lnTo>
                    <a:pt x="155067" y="742664"/>
                  </a:lnTo>
                  <a:lnTo>
                    <a:pt x="155162" y="734854"/>
                  </a:lnTo>
                  <a:lnTo>
                    <a:pt x="138017" y="728186"/>
                  </a:lnTo>
                  <a:lnTo>
                    <a:pt x="140970" y="725615"/>
                  </a:lnTo>
                  <a:lnTo>
                    <a:pt x="139065" y="715328"/>
                  </a:lnTo>
                  <a:lnTo>
                    <a:pt x="141351" y="711518"/>
                  </a:lnTo>
                  <a:lnTo>
                    <a:pt x="137636" y="708851"/>
                  </a:lnTo>
                  <a:lnTo>
                    <a:pt x="156972" y="696944"/>
                  </a:lnTo>
                  <a:lnTo>
                    <a:pt x="162782" y="689896"/>
                  </a:lnTo>
                  <a:lnTo>
                    <a:pt x="161925" y="683228"/>
                  </a:lnTo>
                  <a:lnTo>
                    <a:pt x="129159" y="691134"/>
                  </a:lnTo>
                  <a:lnTo>
                    <a:pt x="120396" y="686562"/>
                  </a:lnTo>
                  <a:lnTo>
                    <a:pt x="72580" y="690277"/>
                  </a:lnTo>
                  <a:lnTo>
                    <a:pt x="42100" y="702278"/>
                  </a:lnTo>
                  <a:lnTo>
                    <a:pt x="41910" y="705993"/>
                  </a:lnTo>
                  <a:lnTo>
                    <a:pt x="13716" y="723900"/>
                  </a:lnTo>
                  <a:lnTo>
                    <a:pt x="11144" y="717804"/>
                  </a:lnTo>
                  <a:lnTo>
                    <a:pt x="0" y="711708"/>
                  </a:lnTo>
                  <a:lnTo>
                    <a:pt x="6001" y="704469"/>
                  </a:lnTo>
                  <a:lnTo>
                    <a:pt x="11716" y="703612"/>
                  </a:lnTo>
                  <a:lnTo>
                    <a:pt x="26765" y="681323"/>
                  </a:lnTo>
                  <a:lnTo>
                    <a:pt x="23241" y="676847"/>
                  </a:lnTo>
                  <a:lnTo>
                    <a:pt x="27241" y="667036"/>
                  </a:lnTo>
                  <a:lnTo>
                    <a:pt x="16097" y="663321"/>
                  </a:lnTo>
                  <a:lnTo>
                    <a:pt x="15335" y="658749"/>
                  </a:lnTo>
                  <a:lnTo>
                    <a:pt x="21907" y="657035"/>
                  </a:lnTo>
                  <a:lnTo>
                    <a:pt x="17431" y="645128"/>
                  </a:lnTo>
                  <a:lnTo>
                    <a:pt x="190" y="646367"/>
                  </a:lnTo>
                  <a:lnTo>
                    <a:pt x="4477" y="621411"/>
                  </a:lnTo>
                  <a:lnTo>
                    <a:pt x="2286" y="606171"/>
                  </a:lnTo>
                  <a:lnTo>
                    <a:pt x="21241" y="593598"/>
                  </a:lnTo>
                  <a:lnTo>
                    <a:pt x="27337" y="595408"/>
                  </a:lnTo>
                  <a:lnTo>
                    <a:pt x="30385" y="592265"/>
                  </a:lnTo>
                  <a:lnTo>
                    <a:pt x="21907" y="574548"/>
                  </a:lnTo>
                  <a:lnTo>
                    <a:pt x="23622" y="562832"/>
                  </a:lnTo>
                  <a:lnTo>
                    <a:pt x="37243" y="536638"/>
                  </a:lnTo>
                  <a:lnTo>
                    <a:pt x="45148" y="543687"/>
                  </a:lnTo>
                  <a:lnTo>
                    <a:pt x="49816" y="542449"/>
                  </a:lnTo>
                  <a:lnTo>
                    <a:pt x="58293" y="531305"/>
                  </a:lnTo>
                  <a:lnTo>
                    <a:pt x="64484" y="530162"/>
                  </a:lnTo>
                  <a:lnTo>
                    <a:pt x="68866" y="520255"/>
                  </a:lnTo>
                  <a:lnTo>
                    <a:pt x="72676" y="520541"/>
                  </a:lnTo>
                  <a:lnTo>
                    <a:pt x="70961" y="504063"/>
                  </a:lnTo>
                  <a:lnTo>
                    <a:pt x="77629" y="498824"/>
                  </a:lnTo>
                  <a:lnTo>
                    <a:pt x="76390" y="489490"/>
                  </a:lnTo>
                  <a:lnTo>
                    <a:pt x="93535" y="499872"/>
                  </a:lnTo>
                  <a:lnTo>
                    <a:pt x="99346" y="497681"/>
                  </a:lnTo>
                  <a:lnTo>
                    <a:pt x="114014" y="464915"/>
                  </a:lnTo>
                  <a:lnTo>
                    <a:pt x="122396" y="459581"/>
                  </a:lnTo>
                  <a:lnTo>
                    <a:pt x="132683" y="465487"/>
                  </a:lnTo>
                  <a:lnTo>
                    <a:pt x="141160" y="457200"/>
                  </a:lnTo>
                  <a:lnTo>
                    <a:pt x="141732" y="452247"/>
                  </a:lnTo>
                  <a:lnTo>
                    <a:pt x="129445" y="440817"/>
                  </a:lnTo>
                  <a:lnTo>
                    <a:pt x="124873" y="423577"/>
                  </a:lnTo>
                  <a:lnTo>
                    <a:pt x="134017" y="419957"/>
                  </a:lnTo>
                  <a:lnTo>
                    <a:pt x="136207" y="427292"/>
                  </a:lnTo>
                  <a:lnTo>
                    <a:pt x="142304" y="421577"/>
                  </a:lnTo>
                  <a:lnTo>
                    <a:pt x="144304" y="414528"/>
                  </a:lnTo>
                  <a:lnTo>
                    <a:pt x="141065" y="407384"/>
                  </a:lnTo>
                  <a:lnTo>
                    <a:pt x="136874" y="406051"/>
                  </a:lnTo>
                  <a:lnTo>
                    <a:pt x="137350" y="397288"/>
                  </a:lnTo>
                  <a:lnTo>
                    <a:pt x="144685" y="388144"/>
                  </a:lnTo>
                  <a:lnTo>
                    <a:pt x="149923" y="356616"/>
                  </a:lnTo>
                  <a:lnTo>
                    <a:pt x="148304" y="331184"/>
                  </a:lnTo>
                  <a:lnTo>
                    <a:pt x="144875" y="324136"/>
                  </a:lnTo>
                  <a:lnTo>
                    <a:pt x="147161" y="317278"/>
                  </a:lnTo>
                  <a:lnTo>
                    <a:pt x="144208" y="304991"/>
                  </a:lnTo>
                  <a:lnTo>
                    <a:pt x="147923" y="298609"/>
                  </a:lnTo>
                  <a:lnTo>
                    <a:pt x="140303" y="290989"/>
                  </a:lnTo>
                  <a:lnTo>
                    <a:pt x="138589" y="276892"/>
                  </a:lnTo>
                  <a:lnTo>
                    <a:pt x="144018" y="262985"/>
                  </a:lnTo>
                  <a:lnTo>
                    <a:pt x="138493" y="242792"/>
                  </a:lnTo>
                  <a:lnTo>
                    <a:pt x="140589" y="229362"/>
                  </a:lnTo>
                  <a:lnTo>
                    <a:pt x="136112" y="222885"/>
                  </a:lnTo>
                  <a:lnTo>
                    <a:pt x="127825" y="224695"/>
                  </a:lnTo>
                  <a:lnTo>
                    <a:pt x="122872" y="216979"/>
                  </a:lnTo>
                  <a:lnTo>
                    <a:pt x="119539" y="220123"/>
                  </a:lnTo>
                  <a:lnTo>
                    <a:pt x="112204" y="212598"/>
                  </a:lnTo>
                  <a:lnTo>
                    <a:pt x="107442" y="212788"/>
                  </a:lnTo>
                  <a:lnTo>
                    <a:pt x="106299" y="227838"/>
                  </a:lnTo>
                  <a:lnTo>
                    <a:pt x="100774" y="234220"/>
                  </a:lnTo>
                  <a:lnTo>
                    <a:pt x="96012" y="234601"/>
                  </a:lnTo>
                  <a:lnTo>
                    <a:pt x="90868" y="218218"/>
                  </a:lnTo>
                  <a:lnTo>
                    <a:pt x="82582" y="206978"/>
                  </a:lnTo>
                  <a:lnTo>
                    <a:pt x="83534" y="194024"/>
                  </a:lnTo>
                  <a:lnTo>
                    <a:pt x="75819" y="189929"/>
                  </a:lnTo>
                  <a:lnTo>
                    <a:pt x="80867" y="182880"/>
                  </a:lnTo>
                  <a:lnTo>
                    <a:pt x="72580" y="174879"/>
                  </a:lnTo>
                  <a:lnTo>
                    <a:pt x="75247" y="158020"/>
                  </a:lnTo>
                  <a:lnTo>
                    <a:pt x="72485" y="150686"/>
                  </a:lnTo>
                  <a:lnTo>
                    <a:pt x="72485" y="150686"/>
                  </a:lnTo>
                  <a:lnTo>
                    <a:pt x="77057" y="147447"/>
                  </a:lnTo>
                  <a:lnTo>
                    <a:pt x="76009" y="142494"/>
                  </a:lnTo>
                  <a:lnTo>
                    <a:pt x="87916" y="137351"/>
                  </a:lnTo>
                  <a:lnTo>
                    <a:pt x="80391" y="122396"/>
                  </a:lnTo>
                  <a:lnTo>
                    <a:pt x="90202" y="116967"/>
                  </a:lnTo>
                  <a:lnTo>
                    <a:pt x="99155" y="130874"/>
                  </a:lnTo>
                  <a:lnTo>
                    <a:pt x="104584" y="156210"/>
                  </a:lnTo>
                  <a:lnTo>
                    <a:pt x="122015" y="146018"/>
                  </a:lnTo>
                  <a:lnTo>
                    <a:pt x="131064" y="148590"/>
                  </a:lnTo>
                  <a:lnTo>
                    <a:pt x="141065" y="139351"/>
                  </a:lnTo>
                  <a:lnTo>
                    <a:pt x="141827" y="129159"/>
                  </a:lnTo>
                  <a:lnTo>
                    <a:pt x="146590" y="124682"/>
                  </a:lnTo>
                  <a:lnTo>
                    <a:pt x="138017" y="106204"/>
                  </a:lnTo>
                  <a:lnTo>
                    <a:pt x="130778" y="102013"/>
                  </a:lnTo>
                  <a:lnTo>
                    <a:pt x="127254" y="79153"/>
                  </a:lnTo>
                  <a:lnTo>
                    <a:pt x="138779" y="70485"/>
                  </a:lnTo>
                  <a:lnTo>
                    <a:pt x="131921" y="37814"/>
                  </a:lnTo>
                  <a:lnTo>
                    <a:pt x="140875" y="38671"/>
                  </a:lnTo>
                  <a:lnTo>
                    <a:pt x="149638" y="34004"/>
                  </a:lnTo>
                  <a:lnTo>
                    <a:pt x="157163" y="60293"/>
                  </a:lnTo>
                  <a:lnTo>
                    <a:pt x="164782" y="61246"/>
                  </a:lnTo>
                  <a:lnTo>
                    <a:pt x="171640" y="57721"/>
                  </a:lnTo>
                  <a:lnTo>
                    <a:pt x="172974" y="51816"/>
                  </a:lnTo>
                  <a:lnTo>
                    <a:pt x="166116" y="47339"/>
                  </a:lnTo>
                  <a:lnTo>
                    <a:pt x="166783" y="37433"/>
                  </a:lnTo>
                  <a:lnTo>
                    <a:pt x="178594" y="26861"/>
                  </a:lnTo>
                  <a:lnTo>
                    <a:pt x="171831" y="8763"/>
                  </a:lnTo>
                  <a:lnTo>
                    <a:pt x="174212" y="6191"/>
                  </a:lnTo>
                  <a:lnTo>
                    <a:pt x="178879" y="7906"/>
                  </a:lnTo>
                  <a:close/>
                </a:path>
              </a:pathLst>
            </a:custGeom>
            <a:grpFill/>
            <a:ln w="3175" cap="flat">
              <a:solidFill>
                <a:schemeClr val="bg1">
                  <a:lumMod val="50000"/>
                </a:schemeClr>
              </a:solid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7F18EDAF-9314-883A-59B7-63EAF4950D09}"/>
                </a:ext>
              </a:extLst>
            </p:cNvPr>
            <p:cNvSpPr/>
            <p:nvPr/>
          </p:nvSpPr>
          <p:spPr>
            <a:xfrm>
              <a:off x="9067609" y="4744688"/>
              <a:ext cx="530447" cy="551402"/>
            </a:xfrm>
            <a:custGeom>
              <a:avLst/>
              <a:gdLst>
                <a:gd name="connsiteX0" fmla="*/ 461391 w 530447"/>
                <a:gd name="connsiteY0" fmla="*/ 168688 h 551402"/>
                <a:gd name="connsiteX1" fmla="*/ 458343 w 530447"/>
                <a:gd name="connsiteY1" fmla="*/ 165354 h 551402"/>
                <a:gd name="connsiteX2" fmla="*/ 458534 w 530447"/>
                <a:gd name="connsiteY2" fmla="*/ 157163 h 551402"/>
                <a:gd name="connsiteX3" fmla="*/ 463011 w 530447"/>
                <a:gd name="connsiteY3" fmla="*/ 152209 h 551402"/>
                <a:gd name="connsiteX4" fmla="*/ 468439 w 530447"/>
                <a:gd name="connsiteY4" fmla="*/ 157258 h 551402"/>
                <a:gd name="connsiteX5" fmla="*/ 469583 w 530447"/>
                <a:gd name="connsiteY5" fmla="*/ 164211 h 551402"/>
                <a:gd name="connsiteX6" fmla="*/ 461391 w 530447"/>
                <a:gd name="connsiteY6" fmla="*/ 168688 h 551402"/>
                <a:gd name="connsiteX7" fmla="*/ 481013 w 530447"/>
                <a:gd name="connsiteY7" fmla="*/ 165259 h 551402"/>
                <a:gd name="connsiteX8" fmla="*/ 485775 w 530447"/>
                <a:gd name="connsiteY8" fmla="*/ 162878 h 551402"/>
                <a:gd name="connsiteX9" fmla="*/ 497967 w 530447"/>
                <a:gd name="connsiteY9" fmla="*/ 165259 h 551402"/>
                <a:gd name="connsiteX10" fmla="*/ 512826 w 530447"/>
                <a:gd name="connsiteY10" fmla="*/ 174498 h 551402"/>
                <a:gd name="connsiteX11" fmla="*/ 518541 w 530447"/>
                <a:gd name="connsiteY11" fmla="*/ 161258 h 551402"/>
                <a:gd name="connsiteX12" fmla="*/ 490252 w 530447"/>
                <a:gd name="connsiteY12" fmla="*/ 142494 h 551402"/>
                <a:gd name="connsiteX13" fmla="*/ 475393 w 530447"/>
                <a:gd name="connsiteY13" fmla="*/ 143351 h 551402"/>
                <a:gd name="connsiteX14" fmla="*/ 471964 w 530447"/>
                <a:gd name="connsiteY14" fmla="*/ 138779 h 551402"/>
                <a:gd name="connsiteX15" fmla="*/ 470249 w 530447"/>
                <a:gd name="connsiteY15" fmla="*/ 142018 h 551402"/>
                <a:gd name="connsiteX16" fmla="*/ 475298 w 530447"/>
                <a:gd name="connsiteY16" fmla="*/ 149257 h 551402"/>
                <a:gd name="connsiteX17" fmla="*/ 475298 w 530447"/>
                <a:gd name="connsiteY17" fmla="*/ 156400 h 551402"/>
                <a:gd name="connsiteX18" fmla="*/ 481013 w 530447"/>
                <a:gd name="connsiteY18" fmla="*/ 165259 h 551402"/>
                <a:gd name="connsiteX19" fmla="*/ 530447 w 530447"/>
                <a:gd name="connsiteY19" fmla="*/ 106966 h 551402"/>
                <a:gd name="connsiteX20" fmla="*/ 529590 w 530447"/>
                <a:gd name="connsiteY20" fmla="*/ 102298 h 551402"/>
                <a:gd name="connsiteX21" fmla="*/ 522637 w 530447"/>
                <a:gd name="connsiteY21" fmla="*/ 97727 h 551402"/>
                <a:gd name="connsiteX22" fmla="*/ 511302 w 530447"/>
                <a:gd name="connsiteY22" fmla="*/ 98298 h 551402"/>
                <a:gd name="connsiteX23" fmla="*/ 511493 w 530447"/>
                <a:gd name="connsiteY23" fmla="*/ 105537 h 551402"/>
                <a:gd name="connsiteX24" fmla="*/ 530447 w 530447"/>
                <a:gd name="connsiteY24" fmla="*/ 106966 h 551402"/>
                <a:gd name="connsiteX25" fmla="*/ 526542 w 530447"/>
                <a:gd name="connsiteY25" fmla="*/ 132493 h 551402"/>
                <a:gd name="connsiteX26" fmla="*/ 527399 w 530447"/>
                <a:gd name="connsiteY26" fmla="*/ 127445 h 551402"/>
                <a:gd name="connsiteX27" fmla="*/ 518922 w 530447"/>
                <a:gd name="connsiteY27" fmla="*/ 127063 h 551402"/>
                <a:gd name="connsiteX28" fmla="*/ 510826 w 530447"/>
                <a:gd name="connsiteY28" fmla="*/ 131350 h 551402"/>
                <a:gd name="connsiteX29" fmla="*/ 523208 w 530447"/>
                <a:gd name="connsiteY29" fmla="*/ 129730 h 551402"/>
                <a:gd name="connsiteX30" fmla="*/ 526542 w 530447"/>
                <a:gd name="connsiteY30" fmla="*/ 132493 h 551402"/>
                <a:gd name="connsiteX31" fmla="*/ 505396 w 530447"/>
                <a:gd name="connsiteY31" fmla="*/ 131731 h 551402"/>
                <a:gd name="connsiteX32" fmla="*/ 504444 w 530447"/>
                <a:gd name="connsiteY32" fmla="*/ 117920 h 551402"/>
                <a:gd name="connsiteX33" fmla="*/ 499206 w 530447"/>
                <a:gd name="connsiteY33" fmla="*/ 116967 h 551402"/>
                <a:gd name="connsiteX34" fmla="*/ 489109 w 530447"/>
                <a:gd name="connsiteY34" fmla="*/ 123634 h 551402"/>
                <a:gd name="connsiteX35" fmla="*/ 483965 w 530447"/>
                <a:gd name="connsiteY35" fmla="*/ 122491 h 551402"/>
                <a:gd name="connsiteX36" fmla="*/ 494538 w 530447"/>
                <a:gd name="connsiteY36" fmla="*/ 129254 h 551402"/>
                <a:gd name="connsiteX37" fmla="*/ 505396 w 530447"/>
                <a:gd name="connsiteY37" fmla="*/ 131731 h 551402"/>
                <a:gd name="connsiteX38" fmla="*/ 492633 w 530447"/>
                <a:gd name="connsiteY38" fmla="*/ 192881 h 551402"/>
                <a:gd name="connsiteX39" fmla="*/ 486346 w 530447"/>
                <a:gd name="connsiteY39" fmla="*/ 194977 h 551402"/>
                <a:gd name="connsiteX40" fmla="*/ 483584 w 530447"/>
                <a:gd name="connsiteY40" fmla="*/ 203359 h 551402"/>
                <a:gd name="connsiteX41" fmla="*/ 490919 w 530447"/>
                <a:gd name="connsiteY41" fmla="*/ 202882 h 551402"/>
                <a:gd name="connsiteX42" fmla="*/ 494252 w 530447"/>
                <a:gd name="connsiteY42" fmla="*/ 210407 h 551402"/>
                <a:gd name="connsiteX43" fmla="*/ 499491 w 530447"/>
                <a:gd name="connsiteY43" fmla="*/ 212122 h 551402"/>
                <a:gd name="connsiteX44" fmla="*/ 502825 w 530447"/>
                <a:gd name="connsiteY44" fmla="*/ 206692 h 551402"/>
                <a:gd name="connsiteX45" fmla="*/ 493586 w 530447"/>
                <a:gd name="connsiteY45" fmla="*/ 198025 h 551402"/>
                <a:gd name="connsiteX46" fmla="*/ 492633 w 530447"/>
                <a:gd name="connsiteY46" fmla="*/ 192881 h 551402"/>
                <a:gd name="connsiteX47" fmla="*/ 517493 w 530447"/>
                <a:gd name="connsiteY47" fmla="*/ 172783 h 551402"/>
                <a:gd name="connsiteX48" fmla="*/ 526733 w 530447"/>
                <a:gd name="connsiteY48" fmla="*/ 187071 h 551402"/>
                <a:gd name="connsiteX49" fmla="*/ 528638 w 530447"/>
                <a:gd name="connsiteY49" fmla="*/ 171640 h 551402"/>
                <a:gd name="connsiteX50" fmla="*/ 519684 w 530447"/>
                <a:gd name="connsiteY50" fmla="*/ 169926 h 551402"/>
                <a:gd name="connsiteX51" fmla="*/ 517493 w 530447"/>
                <a:gd name="connsiteY51" fmla="*/ 172783 h 551402"/>
                <a:gd name="connsiteX52" fmla="*/ 504444 w 530447"/>
                <a:gd name="connsiteY52" fmla="*/ 187262 h 551402"/>
                <a:gd name="connsiteX53" fmla="*/ 515684 w 530447"/>
                <a:gd name="connsiteY53" fmla="*/ 196120 h 551402"/>
                <a:gd name="connsiteX54" fmla="*/ 513874 w 530447"/>
                <a:gd name="connsiteY54" fmla="*/ 186499 h 551402"/>
                <a:gd name="connsiteX55" fmla="*/ 504444 w 530447"/>
                <a:gd name="connsiteY55" fmla="*/ 187262 h 551402"/>
                <a:gd name="connsiteX56" fmla="*/ 389573 w 530447"/>
                <a:gd name="connsiteY56" fmla="*/ 412528 h 551402"/>
                <a:gd name="connsiteX57" fmla="*/ 386144 w 530447"/>
                <a:gd name="connsiteY57" fmla="*/ 408527 h 551402"/>
                <a:gd name="connsiteX58" fmla="*/ 382238 w 530447"/>
                <a:gd name="connsiteY58" fmla="*/ 414909 h 551402"/>
                <a:gd name="connsiteX59" fmla="*/ 373380 w 530447"/>
                <a:gd name="connsiteY59" fmla="*/ 419671 h 551402"/>
                <a:gd name="connsiteX60" fmla="*/ 376142 w 530447"/>
                <a:gd name="connsiteY60" fmla="*/ 433197 h 551402"/>
                <a:gd name="connsiteX61" fmla="*/ 392811 w 530447"/>
                <a:gd name="connsiteY61" fmla="*/ 426053 h 551402"/>
                <a:gd name="connsiteX62" fmla="*/ 388715 w 530447"/>
                <a:gd name="connsiteY62" fmla="*/ 418909 h 551402"/>
                <a:gd name="connsiteX63" fmla="*/ 389573 w 530447"/>
                <a:gd name="connsiteY63" fmla="*/ 412528 h 551402"/>
                <a:gd name="connsiteX64" fmla="*/ 474822 w 530447"/>
                <a:gd name="connsiteY64" fmla="*/ 264223 h 551402"/>
                <a:gd name="connsiteX65" fmla="*/ 477584 w 530447"/>
                <a:gd name="connsiteY65" fmla="*/ 263271 h 551402"/>
                <a:gd name="connsiteX66" fmla="*/ 477870 w 530447"/>
                <a:gd name="connsiteY66" fmla="*/ 265938 h 551402"/>
                <a:gd name="connsiteX67" fmla="*/ 470249 w 530447"/>
                <a:gd name="connsiteY67" fmla="*/ 275368 h 551402"/>
                <a:gd name="connsiteX68" fmla="*/ 455105 w 530447"/>
                <a:gd name="connsiteY68" fmla="*/ 280416 h 551402"/>
                <a:gd name="connsiteX69" fmla="*/ 451866 w 530447"/>
                <a:gd name="connsiteY69" fmla="*/ 275082 h 551402"/>
                <a:gd name="connsiteX70" fmla="*/ 456724 w 530447"/>
                <a:gd name="connsiteY70" fmla="*/ 255365 h 551402"/>
                <a:gd name="connsiteX71" fmla="*/ 454629 w 530447"/>
                <a:gd name="connsiteY71" fmla="*/ 250127 h 551402"/>
                <a:gd name="connsiteX72" fmla="*/ 450056 w 530447"/>
                <a:gd name="connsiteY72" fmla="*/ 253079 h 551402"/>
                <a:gd name="connsiteX73" fmla="*/ 452057 w 530447"/>
                <a:gd name="connsiteY73" fmla="*/ 265462 h 551402"/>
                <a:gd name="connsiteX74" fmla="*/ 449009 w 530447"/>
                <a:gd name="connsiteY74" fmla="*/ 276701 h 551402"/>
                <a:gd name="connsiteX75" fmla="*/ 439864 w 530447"/>
                <a:gd name="connsiteY75" fmla="*/ 278606 h 551402"/>
                <a:gd name="connsiteX76" fmla="*/ 432911 w 530447"/>
                <a:gd name="connsiteY76" fmla="*/ 276225 h 551402"/>
                <a:gd name="connsiteX77" fmla="*/ 429196 w 530447"/>
                <a:gd name="connsiteY77" fmla="*/ 267653 h 551402"/>
                <a:gd name="connsiteX78" fmla="*/ 427768 w 530447"/>
                <a:gd name="connsiteY78" fmla="*/ 269177 h 551402"/>
                <a:gd name="connsiteX79" fmla="*/ 422243 w 530447"/>
                <a:gd name="connsiteY79" fmla="*/ 271653 h 551402"/>
                <a:gd name="connsiteX80" fmla="*/ 420910 w 530447"/>
                <a:gd name="connsiteY80" fmla="*/ 276130 h 551402"/>
                <a:gd name="connsiteX81" fmla="*/ 430339 w 530447"/>
                <a:gd name="connsiteY81" fmla="*/ 282892 h 551402"/>
                <a:gd name="connsiteX82" fmla="*/ 413195 w 530447"/>
                <a:gd name="connsiteY82" fmla="*/ 280797 h 551402"/>
                <a:gd name="connsiteX83" fmla="*/ 412718 w 530447"/>
                <a:gd name="connsiteY83" fmla="*/ 287750 h 551402"/>
                <a:gd name="connsiteX84" fmla="*/ 435673 w 530447"/>
                <a:gd name="connsiteY84" fmla="*/ 287560 h 551402"/>
                <a:gd name="connsiteX85" fmla="*/ 434436 w 530447"/>
                <a:gd name="connsiteY85" fmla="*/ 294704 h 551402"/>
                <a:gd name="connsiteX86" fmla="*/ 443199 w 530447"/>
                <a:gd name="connsiteY86" fmla="*/ 300133 h 551402"/>
                <a:gd name="connsiteX87" fmla="*/ 437579 w 530447"/>
                <a:gd name="connsiteY87" fmla="*/ 304895 h 551402"/>
                <a:gd name="connsiteX88" fmla="*/ 445294 w 530447"/>
                <a:gd name="connsiteY88" fmla="*/ 308705 h 551402"/>
                <a:gd name="connsiteX89" fmla="*/ 434721 w 530447"/>
                <a:gd name="connsiteY89" fmla="*/ 314706 h 551402"/>
                <a:gd name="connsiteX90" fmla="*/ 424625 w 530447"/>
                <a:gd name="connsiteY90" fmla="*/ 308515 h 551402"/>
                <a:gd name="connsiteX91" fmla="*/ 419386 w 530447"/>
                <a:gd name="connsiteY91" fmla="*/ 309277 h 551402"/>
                <a:gd name="connsiteX92" fmla="*/ 424149 w 530447"/>
                <a:gd name="connsiteY92" fmla="*/ 315087 h 551402"/>
                <a:gd name="connsiteX93" fmla="*/ 435197 w 530447"/>
                <a:gd name="connsiteY93" fmla="*/ 318135 h 551402"/>
                <a:gd name="connsiteX94" fmla="*/ 434530 w 530447"/>
                <a:gd name="connsiteY94" fmla="*/ 322421 h 551402"/>
                <a:gd name="connsiteX95" fmla="*/ 439198 w 530447"/>
                <a:gd name="connsiteY95" fmla="*/ 325850 h 551402"/>
                <a:gd name="connsiteX96" fmla="*/ 436626 w 530447"/>
                <a:gd name="connsiteY96" fmla="*/ 329089 h 551402"/>
                <a:gd name="connsiteX97" fmla="*/ 439674 w 530447"/>
                <a:gd name="connsiteY97" fmla="*/ 331089 h 551402"/>
                <a:gd name="connsiteX98" fmla="*/ 435959 w 530447"/>
                <a:gd name="connsiteY98" fmla="*/ 331280 h 551402"/>
                <a:gd name="connsiteX99" fmla="*/ 432149 w 530447"/>
                <a:gd name="connsiteY99" fmla="*/ 342519 h 551402"/>
                <a:gd name="connsiteX100" fmla="*/ 412528 w 530447"/>
                <a:gd name="connsiteY100" fmla="*/ 345281 h 551402"/>
                <a:gd name="connsiteX101" fmla="*/ 419100 w 530447"/>
                <a:gd name="connsiteY101" fmla="*/ 347853 h 551402"/>
                <a:gd name="connsiteX102" fmla="*/ 424339 w 530447"/>
                <a:gd name="connsiteY102" fmla="*/ 365284 h 551402"/>
                <a:gd name="connsiteX103" fmla="*/ 429102 w 530447"/>
                <a:gd name="connsiteY103" fmla="*/ 367951 h 551402"/>
                <a:gd name="connsiteX104" fmla="*/ 429959 w 530447"/>
                <a:gd name="connsiteY104" fmla="*/ 364712 h 551402"/>
                <a:gd name="connsiteX105" fmla="*/ 432721 w 530447"/>
                <a:gd name="connsiteY105" fmla="*/ 365665 h 551402"/>
                <a:gd name="connsiteX106" fmla="*/ 426720 w 530447"/>
                <a:gd name="connsiteY106" fmla="*/ 378809 h 551402"/>
                <a:gd name="connsiteX107" fmla="*/ 432054 w 530447"/>
                <a:gd name="connsiteY107" fmla="*/ 391096 h 551402"/>
                <a:gd name="connsiteX108" fmla="*/ 430435 w 530447"/>
                <a:gd name="connsiteY108" fmla="*/ 394145 h 551402"/>
                <a:gd name="connsiteX109" fmla="*/ 438341 w 530447"/>
                <a:gd name="connsiteY109" fmla="*/ 390811 h 551402"/>
                <a:gd name="connsiteX110" fmla="*/ 434816 w 530447"/>
                <a:gd name="connsiteY110" fmla="*/ 399859 h 551402"/>
                <a:gd name="connsiteX111" fmla="*/ 428244 w 530447"/>
                <a:gd name="connsiteY111" fmla="*/ 404717 h 551402"/>
                <a:gd name="connsiteX112" fmla="*/ 428054 w 530447"/>
                <a:gd name="connsiteY112" fmla="*/ 396240 h 551402"/>
                <a:gd name="connsiteX113" fmla="*/ 413481 w 530447"/>
                <a:gd name="connsiteY113" fmla="*/ 393573 h 551402"/>
                <a:gd name="connsiteX114" fmla="*/ 411861 w 530447"/>
                <a:gd name="connsiteY114" fmla="*/ 398336 h 551402"/>
                <a:gd name="connsiteX115" fmla="*/ 407956 w 530447"/>
                <a:gd name="connsiteY115" fmla="*/ 397097 h 551402"/>
                <a:gd name="connsiteX116" fmla="*/ 410813 w 530447"/>
                <a:gd name="connsiteY116" fmla="*/ 402431 h 551402"/>
                <a:gd name="connsiteX117" fmla="*/ 401764 w 530447"/>
                <a:gd name="connsiteY117" fmla="*/ 407956 h 551402"/>
                <a:gd name="connsiteX118" fmla="*/ 405099 w 530447"/>
                <a:gd name="connsiteY118" fmla="*/ 413575 h 551402"/>
                <a:gd name="connsiteX119" fmla="*/ 398812 w 530447"/>
                <a:gd name="connsiteY119" fmla="*/ 419195 h 551402"/>
                <a:gd name="connsiteX120" fmla="*/ 391478 w 530447"/>
                <a:gd name="connsiteY120" fmla="*/ 411956 h 551402"/>
                <a:gd name="connsiteX121" fmla="*/ 390716 w 530447"/>
                <a:gd name="connsiteY121" fmla="*/ 405384 h 551402"/>
                <a:gd name="connsiteX122" fmla="*/ 385191 w 530447"/>
                <a:gd name="connsiteY122" fmla="*/ 402622 h 551402"/>
                <a:gd name="connsiteX123" fmla="*/ 380143 w 530447"/>
                <a:gd name="connsiteY123" fmla="*/ 385477 h 551402"/>
                <a:gd name="connsiteX124" fmla="*/ 372333 w 530447"/>
                <a:gd name="connsiteY124" fmla="*/ 400145 h 551402"/>
                <a:gd name="connsiteX125" fmla="*/ 373952 w 530447"/>
                <a:gd name="connsiteY125" fmla="*/ 405003 h 551402"/>
                <a:gd name="connsiteX126" fmla="*/ 369665 w 530447"/>
                <a:gd name="connsiteY126" fmla="*/ 415576 h 551402"/>
                <a:gd name="connsiteX127" fmla="*/ 360522 w 530447"/>
                <a:gd name="connsiteY127" fmla="*/ 419005 h 551402"/>
                <a:gd name="connsiteX128" fmla="*/ 353759 w 530447"/>
                <a:gd name="connsiteY128" fmla="*/ 440436 h 551402"/>
                <a:gd name="connsiteX129" fmla="*/ 334899 w 530447"/>
                <a:gd name="connsiteY129" fmla="*/ 439579 h 551402"/>
                <a:gd name="connsiteX130" fmla="*/ 323469 w 530447"/>
                <a:gd name="connsiteY130" fmla="*/ 433006 h 551402"/>
                <a:gd name="connsiteX131" fmla="*/ 326898 w 530447"/>
                <a:gd name="connsiteY131" fmla="*/ 440246 h 551402"/>
                <a:gd name="connsiteX132" fmla="*/ 342043 w 530447"/>
                <a:gd name="connsiteY132" fmla="*/ 447294 h 551402"/>
                <a:gd name="connsiteX133" fmla="*/ 341662 w 530447"/>
                <a:gd name="connsiteY133" fmla="*/ 456438 h 551402"/>
                <a:gd name="connsiteX134" fmla="*/ 318897 w 530447"/>
                <a:gd name="connsiteY134" fmla="*/ 480060 h 551402"/>
                <a:gd name="connsiteX135" fmla="*/ 316897 w 530447"/>
                <a:gd name="connsiteY135" fmla="*/ 490252 h 551402"/>
                <a:gd name="connsiteX136" fmla="*/ 310039 w 530447"/>
                <a:gd name="connsiteY136" fmla="*/ 493490 h 551402"/>
                <a:gd name="connsiteX137" fmla="*/ 313087 w 530447"/>
                <a:gd name="connsiteY137" fmla="*/ 505682 h 551402"/>
                <a:gd name="connsiteX138" fmla="*/ 320421 w 530447"/>
                <a:gd name="connsiteY138" fmla="*/ 508921 h 551402"/>
                <a:gd name="connsiteX139" fmla="*/ 314325 w 530447"/>
                <a:gd name="connsiteY139" fmla="*/ 515779 h 551402"/>
                <a:gd name="connsiteX140" fmla="*/ 315373 w 530447"/>
                <a:gd name="connsiteY140" fmla="*/ 524161 h 551402"/>
                <a:gd name="connsiteX141" fmla="*/ 303086 w 530447"/>
                <a:gd name="connsiteY141" fmla="*/ 518922 h 551402"/>
                <a:gd name="connsiteX142" fmla="*/ 305086 w 530447"/>
                <a:gd name="connsiteY142" fmla="*/ 522256 h 551402"/>
                <a:gd name="connsiteX143" fmla="*/ 298990 w 530447"/>
                <a:gd name="connsiteY143" fmla="*/ 528066 h 551402"/>
                <a:gd name="connsiteX144" fmla="*/ 304133 w 530447"/>
                <a:gd name="connsiteY144" fmla="*/ 530447 h 551402"/>
                <a:gd name="connsiteX145" fmla="*/ 303752 w 530447"/>
                <a:gd name="connsiteY145" fmla="*/ 535114 h 551402"/>
                <a:gd name="connsiteX146" fmla="*/ 299847 w 530447"/>
                <a:gd name="connsiteY146" fmla="*/ 536162 h 551402"/>
                <a:gd name="connsiteX147" fmla="*/ 302705 w 530447"/>
                <a:gd name="connsiteY147" fmla="*/ 540163 h 551402"/>
                <a:gd name="connsiteX148" fmla="*/ 299942 w 530447"/>
                <a:gd name="connsiteY148" fmla="*/ 547021 h 551402"/>
                <a:gd name="connsiteX149" fmla="*/ 294513 w 530447"/>
                <a:gd name="connsiteY149" fmla="*/ 551402 h 551402"/>
                <a:gd name="connsiteX150" fmla="*/ 291084 w 530447"/>
                <a:gd name="connsiteY150" fmla="*/ 543782 h 551402"/>
                <a:gd name="connsiteX151" fmla="*/ 289465 w 530447"/>
                <a:gd name="connsiteY151" fmla="*/ 549497 h 551402"/>
                <a:gd name="connsiteX152" fmla="*/ 285655 w 530447"/>
                <a:gd name="connsiteY152" fmla="*/ 540448 h 551402"/>
                <a:gd name="connsiteX153" fmla="*/ 288322 w 530447"/>
                <a:gd name="connsiteY153" fmla="*/ 538067 h 551402"/>
                <a:gd name="connsiteX154" fmla="*/ 279845 w 530447"/>
                <a:gd name="connsiteY154" fmla="*/ 526732 h 551402"/>
                <a:gd name="connsiteX155" fmla="*/ 279845 w 530447"/>
                <a:gd name="connsiteY155" fmla="*/ 526732 h 551402"/>
                <a:gd name="connsiteX156" fmla="*/ 279178 w 530447"/>
                <a:gd name="connsiteY156" fmla="*/ 520160 h 551402"/>
                <a:gd name="connsiteX157" fmla="*/ 270415 w 530447"/>
                <a:gd name="connsiteY157" fmla="*/ 520160 h 551402"/>
                <a:gd name="connsiteX158" fmla="*/ 270415 w 530447"/>
                <a:gd name="connsiteY158" fmla="*/ 520160 h 551402"/>
                <a:gd name="connsiteX159" fmla="*/ 266795 w 530447"/>
                <a:gd name="connsiteY159" fmla="*/ 514921 h 551402"/>
                <a:gd name="connsiteX160" fmla="*/ 253651 w 530447"/>
                <a:gd name="connsiteY160" fmla="*/ 516636 h 551402"/>
                <a:gd name="connsiteX161" fmla="*/ 241268 w 530447"/>
                <a:gd name="connsiteY161" fmla="*/ 527113 h 551402"/>
                <a:gd name="connsiteX162" fmla="*/ 237458 w 530447"/>
                <a:gd name="connsiteY162" fmla="*/ 521970 h 551402"/>
                <a:gd name="connsiteX163" fmla="*/ 237458 w 530447"/>
                <a:gd name="connsiteY163" fmla="*/ 521970 h 551402"/>
                <a:gd name="connsiteX164" fmla="*/ 229838 w 530447"/>
                <a:gd name="connsiteY164" fmla="*/ 527399 h 551402"/>
                <a:gd name="connsiteX165" fmla="*/ 229838 w 530447"/>
                <a:gd name="connsiteY165" fmla="*/ 527399 h 551402"/>
                <a:gd name="connsiteX166" fmla="*/ 229838 w 530447"/>
                <a:gd name="connsiteY166" fmla="*/ 530733 h 551402"/>
                <a:gd name="connsiteX167" fmla="*/ 221933 w 530447"/>
                <a:gd name="connsiteY167" fmla="*/ 532352 h 551402"/>
                <a:gd name="connsiteX168" fmla="*/ 219075 w 530447"/>
                <a:gd name="connsiteY168" fmla="*/ 529685 h 551402"/>
                <a:gd name="connsiteX169" fmla="*/ 217361 w 530447"/>
                <a:gd name="connsiteY169" fmla="*/ 532638 h 551402"/>
                <a:gd name="connsiteX170" fmla="*/ 217361 w 530447"/>
                <a:gd name="connsiteY170" fmla="*/ 532638 h 551402"/>
                <a:gd name="connsiteX171" fmla="*/ 209169 w 530447"/>
                <a:gd name="connsiteY171" fmla="*/ 531876 h 551402"/>
                <a:gd name="connsiteX172" fmla="*/ 209169 w 530447"/>
                <a:gd name="connsiteY172" fmla="*/ 531876 h 551402"/>
                <a:gd name="connsiteX173" fmla="*/ 210598 w 530447"/>
                <a:gd name="connsiteY173" fmla="*/ 528923 h 551402"/>
                <a:gd name="connsiteX174" fmla="*/ 210598 w 530447"/>
                <a:gd name="connsiteY174" fmla="*/ 528923 h 551402"/>
                <a:gd name="connsiteX175" fmla="*/ 199073 w 530447"/>
                <a:gd name="connsiteY175" fmla="*/ 514255 h 551402"/>
                <a:gd name="connsiteX176" fmla="*/ 201549 w 530447"/>
                <a:gd name="connsiteY176" fmla="*/ 504920 h 551402"/>
                <a:gd name="connsiteX177" fmla="*/ 201549 w 530447"/>
                <a:gd name="connsiteY177" fmla="*/ 504920 h 551402"/>
                <a:gd name="connsiteX178" fmla="*/ 192310 w 530447"/>
                <a:gd name="connsiteY178" fmla="*/ 493300 h 551402"/>
                <a:gd name="connsiteX179" fmla="*/ 193263 w 530447"/>
                <a:gd name="connsiteY179" fmla="*/ 482822 h 551402"/>
                <a:gd name="connsiteX180" fmla="*/ 183356 w 530447"/>
                <a:gd name="connsiteY180" fmla="*/ 482060 h 551402"/>
                <a:gd name="connsiteX181" fmla="*/ 181166 w 530447"/>
                <a:gd name="connsiteY181" fmla="*/ 486346 h 551402"/>
                <a:gd name="connsiteX182" fmla="*/ 175832 w 530447"/>
                <a:gd name="connsiteY182" fmla="*/ 484632 h 551402"/>
                <a:gd name="connsiteX183" fmla="*/ 170688 w 530447"/>
                <a:gd name="connsiteY183" fmla="*/ 504063 h 551402"/>
                <a:gd name="connsiteX184" fmla="*/ 161640 w 530447"/>
                <a:gd name="connsiteY184" fmla="*/ 501205 h 551402"/>
                <a:gd name="connsiteX185" fmla="*/ 145733 w 530447"/>
                <a:gd name="connsiteY185" fmla="*/ 516541 h 551402"/>
                <a:gd name="connsiteX186" fmla="*/ 132112 w 530447"/>
                <a:gd name="connsiteY186" fmla="*/ 514826 h 551402"/>
                <a:gd name="connsiteX187" fmla="*/ 131255 w 530447"/>
                <a:gd name="connsiteY187" fmla="*/ 508159 h 551402"/>
                <a:gd name="connsiteX188" fmla="*/ 123254 w 530447"/>
                <a:gd name="connsiteY188" fmla="*/ 509873 h 551402"/>
                <a:gd name="connsiteX189" fmla="*/ 117634 w 530447"/>
                <a:gd name="connsiteY189" fmla="*/ 506349 h 551402"/>
                <a:gd name="connsiteX190" fmla="*/ 111538 w 530447"/>
                <a:gd name="connsiteY190" fmla="*/ 511207 h 551402"/>
                <a:gd name="connsiteX191" fmla="*/ 111538 w 530447"/>
                <a:gd name="connsiteY191" fmla="*/ 511207 h 551402"/>
                <a:gd name="connsiteX192" fmla="*/ 106204 w 530447"/>
                <a:gd name="connsiteY192" fmla="*/ 511492 h 551402"/>
                <a:gd name="connsiteX193" fmla="*/ 102013 w 530447"/>
                <a:gd name="connsiteY193" fmla="*/ 503682 h 551402"/>
                <a:gd name="connsiteX194" fmla="*/ 102013 w 530447"/>
                <a:gd name="connsiteY194" fmla="*/ 503682 h 551402"/>
                <a:gd name="connsiteX195" fmla="*/ 99346 w 530447"/>
                <a:gd name="connsiteY195" fmla="*/ 502825 h 551402"/>
                <a:gd name="connsiteX196" fmla="*/ 105346 w 530447"/>
                <a:gd name="connsiteY196" fmla="*/ 495967 h 551402"/>
                <a:gd name="connsiteX197" fmla="*/ 100965 w 530447"/>
                <a:gd name="connsiteY197" fmla="*/ 480441 h 551402"/>
                <a:gd name="connsiteX198" fmla="*/ 103727 w 530447"/>
                <a:gd name="connsiteY198" fmla="*/ 476917 h 551402"/>
                <a:gd name="connsiteX199" fmla="*/ 94107 w 530447"/>
                <a:gd name="connsiteY199" fmla="*/ 450532 h 551402"/>
                <a:gd name="connsiteX200" fmla="*/ 83534 w 530447"/>
                <a:gd name="connsiteY200" fmla="*/ 441484 h 551402"/>
                <a:gd name="connsiteX201" fmla="*/ 82201 w 530447"/>
                <a:gd name="connsiteY201" fmla="*/ 430911 h 551402"/>
                <a:gd name="connsiteX202" fmla="*/ 91916 w 530447"/>
                <a:gd name="connsiteY202" fmla="*/ 421862 h 551402"/>
                <a:gd name="connsiteX203" fmla="*/ 92297 w 530447"/>
                <a:gd name="connsiteY203" fmla="*/ 415862 h 551402"/>
                <a:gd name="connsiteX204" fmla="*/ 88202 w 530447"/>
                <a:gd name="connsiteY204" fmla="*/ 413861 h 551402"/>
                <a:gd name="connsiteX205" fmla="*/ 92583 w 530447"/>
                <a:gd name="connsiteY205" fmla="*/ 405098 h 551402"/>
                <a:gd name="connsiteX206" fmla="*/ 87439 w 530447"/>
                <a:gd name="connsiteY206" fmla="*/ 404146 h 551402"/>
                <a:gd name="connsiteX207" fmla="*/ 81249 w 530447"/>
                <a:gd name="connsiteY207" fmla="*/ 396145 h 551402"/>
                <a:gd name="connsiteX208" fmla="*/ 69056 w 530447"/>
                <a:gd name="connsiteY208" fmla="*/ 403670 h 551402"/>
                <a:gd name="connsiteX209" fmla="*/ 65437 w 530447"/>
                <a:gd name="connsiteY209" fmla="*/ 398907 h 551402"/>
                <a:gd name="connsiteX210" fmla="*/ 56102 w 530447"/>
                <a:gd name="connsiteY210" fmla="*/ 400240 h 551402"/>
                <a:gd name="connsiteX211" fmla="*/ 54959 w 530447"/>
                <a:gd name="connsiteY211" fmla="*/ 405765 h 551402"/>
                <a:gd name="connsiteX212" fmla="*/ 47625 w 530447"/>
                <a:gd name="connsiteY212" fmla="*/ 398812 h 551402"/>
                <a:gd name="connsiteX213" fmla="*/ 47625 w 530447"/>
                <a:gd name="connsiteY213" fmla="*/ 398812 h 551402"/>
                <a:gd name="connsiteX214" fmla="*/ 54483 w 530447"/>
                <a:gd name="connsiteY214" fmla="*/ 392906 h 551402"/>
                <a:gd name="connsiteX215" fmla="*/ 49435 w 530447"/>
                <a:gd name="connsiteY215" fmla="*/ 382905 h 551402"/>
                <a:gd name="connsiteX216" fmla="*/ 52864 w 530447"/>
                <a:gd name="connsiteY216" fmla="*/ 374142 h 551402"/>
                <a:gd name="connsiteX217" fmla="*/ 46768 w 530447"/>
                <a:gd name="connsiteY217" fmla="*/ 370904 h 551402"/>
                <a:gd name="connsiteX218" fmla="*/ 48673 w 530447"/>
                <a:gd name="connsiteY218" fmla="*/ 346710 h 551402"/>
                <a:gd name="connsiteX219" fmla="*/ 42291 w 530447"/>
                <a:gd name="connsiteY219" fmla="*/ 331184 h 551402"/>
                <a:gd name="connsiteX220" fmla="*/ 32385 w 530447"/>
                <a:gd name="connsiteY220" fmla="*/ 324612 h 551402"/>
                <a:gd name="connsiteX221" fmla="*/ 27718 w 530447"/>
                <a:gd name="connsiteY221" fmla="*/ 312515 h 551402"/>
                <a:gd name="connsiteX222" fmla="*/ 20003 w 530447"/>
                <a:gd name="connsiteY222" fmla="*/ 314230 h 551402"/>
                <a:gd name="connsiteX223" fmla="*/ 22574 w 530447"/>
                <a:gd name="connsiteY223" fmla="*/ 309848 h 551402"/>
                <a:gd name="connsiteX224" fmla="*/ 18383 w 530447"/>
                <a:gd name="connsiteY224" fmla="*/ 304609 h 551402"/>
                <a:gd name="connsiteX225" fmla="*/ 8192 w 530447"/>
                <a:gd name="connsiteY225" fmla="*/ 303086 h 551402"/>
                <a:gd name="connsiteX226" fmla="*/ 1429 w 530447"/>
                <a:gd name="connsiteY226" fmla="*/ 288703 h 551402"/>
                <a:gd name="connsiteX227" fmla="*/ 0 w 530447"/>
                <a:gd name="connsiteY227" fmla="*/ 277654 h 551402"/>
                <a:gd name="connsiteX228" fmla="*/ 5525 w 530447"/>
                <a:gd name="connsiteY228" fmla="*/ 270796 h 551402"/>
                <a:gd name="connsiteX229" fmla="*/ 5429 w 530447"/>
                <a:gd name="connsiteY229" fmla="*/ 261842 h 551402"/>
                <a:gd name="connsiteX230" fmla="*/ 16573 w 530447"/>
                <a:gd name="connsiteY230" fmla="*/ 261080 h 551402"/>
                <a:gd name="connsiteX231" fmla="*/ 21527 w 530447"/>
                <a:gd name="connsiteY231" fmla="*/ 253460 h 551402"/>
                <a:gd name="connsiteX232" fmla="*/ 19431 w 530447"/>
                <a:gd name="connsiteY232" fmla="*/ 247840 h 551402"/>
                <a:gd name="connsiteX233" fmla="*/ 19431 w 530447"/>
                <a:gd name="connsiteY233" fmla="*/ 247840 h 551402"/>
                <a:gd name="connsiteX234" fmla="*/ 25527 w 530447"/>
                <a:gd name="connsiteY234" fmla="*/ 242411 h 551402"/>
                <a:gd name="connsiteX235" fmla="*/ 33052 w 530447"/>
                <a:gd name="connsiteY235" fmla="*/ 243745 h 551402"/>
                <a:gd name="connsiteX236" fmla="*/ 34100 w 530447"/>
                <a:gd name="connsiteY236" fmla="*/ 233934 h 551402"/>
                <a:gd name="connsiteX237" fmla="*/ 44387 w 530447"/>
                <a:gd name="connsiteY237" fmla="*/ 236220 h 551402"/>
                <a:gd name="connsiteX238" fmla="*/ 46577 w 530447"/>
                <a:gd name="connsiteY238" fmla="*/ 232029 h 551402"/>
                <a:gd name="connsiteX239" fmla="*/ 54483 w 530447"/>
                <a:gd name="connsiteY239" fmla="*/ 232029 h 551402"/>
                <a:gd name="connsiteX240" fmla="*/ 62389 w 530447"/>
                <a:gd name="connsiteY240" fmla="*/ 217741 h 551402"/>
                <a:gd name="connsiteX241" fmla="*/ 74390 w 530447"/>
                <a:gd name="connsiteY241" fmla="*/ 212693 h 551402"/>
                <a:gd name="connsiteX242" fmla="*/ 85154 w 530447"/>
                <a:gd name="connsiteY242" fmla="*/ 201168 h 551402"/>
                <a:gd name="connsiteX243" fmla="*/ 87059 w 530447"/>
                <a:gd name="connsiteY243" fmla="*/ 185928 h 551402"/>
                <a:gd name="connsiteX244" fmla="*/ 95631 w 530447"/>
                <a:gd name="connsiteY244" fmla="*/ 180594 h 551402"/>
                <a:gd name="connsiteX245" fmla="*/ 97250 w 530447"/>
                <a:gd name="connsiteY245" fmla="*/ 173069 h 551402"/>
                <a:gd name="connsiteX246" fmla="*/ 103727 w 530447"/>
                <a:gd name="connsiteY246" fmla="*/ 171450 h 551402"/>
                <a:gd name="connsiteX247" fmla="*/ 104490 w 530447"/>
                <a:gd name="connsiteY247" fmla="*/ 160972 h 551402"/>
                <a:gd name="connsiteX248" fmla="*/ 100584 w 530447"/>
                <a:gd name="connsiteY248" fmla="*/ 149733 h 551402"/>
                <a:gd name="connsiteX249" fmla="*/ 103727 w 530447"/>
                <a:gd name="connsiteY249" fmla="*/ 143161 h 551402"/>
                <a:gd name="connsiteX250" fmla="*/ 98298 w 530447"/>
                <a:gd name="connsiteY250" fmla="*/ 142208 h 551402"/>
                <a:gd name="connsiteX251" fmla="*/ 107252 w 530447"/>
                <a:gd name="connsiteY251" fmla="*/ 134969 h 551402"/>
                <a:gd name="connsiteX252" fmla="*/ 103537 w 530447"/>
                <a:gd name="connsiteY252" fmla="*/ 132207 h 551402"/>
                <a:gd name="connsiteX253" fmla="*/ 102298 w 530447"/>
                <a:gd name="connsiteY253" fmla="*/ 120301 h 551402"/>
                <a:gd name="connsiteX254" fmla="*/ 111062 w 530447"/>
                <a:gd name="connsiteY254" fmla="*/ 114205 h 551402"/>
                <a:gd name="connsiteX255" fmla="*/ 121825 w 530447"/>
                <a:gd name="connsiteY255" fmla="*/ 121634 h 551402"/>
                <a:gd name="connsiteX256" fmla="*/ 126968 w 530447"/>
                <a:gd name="connsiteY256" fmla="*/ 118967 h 551402"/>
                <a:gd name="connsiteX257" fmla="*/ 143828 w 530447"/>
                <a:gd name="connsiteY257" fmla="*/ 123730 h 551402"/>
                <a:gd name="connsiteX258" fmla="*/ 146590 w 530447"/>
                <a:gd name="connsiteY258" fmla="*/ 116681 h 551402"/>
                <a:gd name="connsiteX259" fmla="*/ 155543 w 530447"/>
                <a:gd name="connsiteY259" fmla="*/ 112490 h 551402"/>
                <a:gd name="connsiteX260" fmla="*/ 159830 w 530447"/>
                <a:gd name="connsiteY260" fmla="*/ 115443 h 551402"/>
                <a:gd name="connsiteX261" fmla="*/ 164402 w 530447"/>
                <a:gd name="connsiteY261" fmla="*/ 113157 h 551402"/>
                <a:gd name="connsiteX262" fmla="*/ 158305 w 530447"/>
                <a:gd name="connsiteY262" fmla="*/ 106394 h 551402"/>
                <a:gd name="connsiteX263" fmla="*/ 155543 w 530447"/>
                <a:gd name="connsiteY263" fmla="*/ 90583 h 551402"/>
                <a:gd name="connsiteX264" fmla="*/ 149162 w 530447"/>
                <a:gd name="connsiteY264" fmla="*/ 93154 h 551402"/>
                <a:gd name="connsiteX265" fmla="*/ 145447 w 530447"/>
                <a:gd name="connsiteY265" fmla="*/ 89725 h 551402"/>
                <a:gd name="connsiteX266" fmla="*/ 148400 w 530447"/>
                <a:gd name="connsiteY266" fmla="*/ 83820 h 551402"/>
                <a:gd name="connsiteX267" fmla="*/ 145352 w 530447"/>
                <a:gd name="connsiteY267" fmla="*/ 78867 h 551402"/>
                <a:gd name="connsiteX268" fmla="*/ 154114 w 530447"/>
                <a:gd name="connsiteY268" fmla="*/ 77914 h 551402"/>
                <a:gd name="connsiteX269" fmla="*/ 162496 w 530447"/>
                <a:gd name="connsiteY269" fmla="*/ 69056 h 551402"/>
                <a:gd name="connsiteX270" fmla="*/ 166021 w 530447"/>
                <a:gd name="connsiteY270" fmla="*/ 74581 h 551402"/>
                <a:gd name="connsiteX271" fmla="*/ 169545 w 530447"/>
                <a:gd name="connsiteY271" fmla="*/ 74009 h 551402"/>
                <a:gd name="connsiteX272" fmla="*/ 174974 w 530447"/>
                <a:gd name="connsiteY272" fmla="*/ 65627 h 551402"/>
                <a:gd name="connsiteX273" fmla="*/ 175070 w 530447"/>
                <a:gd name="connsiteY273" fmla="*/ 55912 h 551402"/>
                <a:gd name="connsiteX274" fmla="*/ 180023 w 530447"/>
                <a:gd name="connsiteY274" fmla="*/ 56197 h 551402"/>
                <a:gd name="connsiteX275" fmla="*/ 185357 w 530447"/>
                <a:gd name="connsiteY275" fmla="*/ 48101 h 551402"/>
                <a:gd name="connsiteX276" fmla="*/ 184023 w 530447"/>
                <a:gd name="connsiteY276" fmla="*/ 37243 h 551402"/>
                <a:gd name="connsiteX277" fmla="*/ 192214 w 530447"/>
                <a:gd name="connsiteY277" fmla="*/ 23241 h 551402"/>
                <a:gd name="connsiteX278" fmla="*/ 192881 w 530447"/>
                <a:gd name="connsiteY278" fmla="*/ 6096 h 551402"/>
                <a:gd name="connsiteX279" fmla="*/ 192881 w 530447"/>
                <a:gd name="connsiteY279" fmla="*/ 6096 h 551402"/>
                <a:gd name="connsiteX280" fmla="*/ 197168 w 530447"/>
                <a:gd name="connsiteY280" fmla="*/ 2191 h 551402"/>
                <a:gd name="connsiteX281" fmla="*/ 210693 w 530447"/>
                <a:gd name="connsiteY281" fmla="*/ 0 h 551402"/>
                <a:gd name="connsiteX282" fmla="*/ 212503 w 530447"/>
                <a:gd name="connsiteY282" fmla="*/ 2572 h 551402"/>
                <a:gd name="connsiteX283" fmla="*/ 226314 w 530447"/>
                <a:gd name="connsiteY283" fmla="*/ 1048 h 551402"/>
                <a:gd name="connsiteX284" fmla="*/ 236315 w 530447"/>
                <a:gd name="connsiteY284" fmla="*/ 21812 h 551402"/>
                <a:gd name="connsiteX285" fmla="*/ 255461 w 530447"/>
                <a:gd name="connsiteY285" fmla="*/ 34385 h 551402"/>
                <a:gd name="connsiteX286" fmla="*/ 270224 w 530447"/>
                <a:gd name="connsiteY286" fmla="*/ 35242 h 551402"/>
                <a:gd name="connsiteX287" fmla="*/ 281559 w 530447"/>
                <a:gd name="connsiteY287" fmla="*/ 31813 h 551402"/>
                <a:gd name="connsiteX288" fmla="*/ 280511 w 530447"/>
                <a:gd name="connsiteY288" fmla="*/ 40957 h 551402"/>
                <a:gd name="connsiteX289" fmla="*/ 287084 w 530447"/>
                <a:gd name="connsiteY289" fmla="*/ 39719 h 551402"/>
                <a:gd name="connsiteX290" fmla="*/ 287084 w 530447"/>
                <a:gd name="connsiteY290" fmla="*/ 39719 h 551402"/>
                <a:gd name="connsiteX291" fmla="*/ 288989 w 530447"/>
                <a:gd name="connsiteY291" fmla="*/ 36004 h 551402"/>
                <a:gd name="connsiteX292" fmla="*/ 288989 w 530447"/>
                <a:gd name="connsiteY292" fmla="*/ 36004 h 551402"/>
                <a:gd name="connsiteX293" fmla="*/ 291751 w 530447"/>
                <a:gd name="connsiteY293" fmla="*/ 50863 h 551402"/>
                <a:gd name="connsiteX294" fmla="*/ 298323 w 530447"/>
                <a:gd name="connsiteY294" fmla="*/ 58103 h 551402"/>
                <a:gd name="connsiteX295" fmla="*/ 307277 w 530447"/>
                <a:gd name="connsiteY295" fmla="*/ 45244 h 551402"/>
                <a:gd name="connsiteX296" fmla="*/ 315183 w 530447"/>
                <a:gd name="connsiteY296" fmla="*/ 45434 h 551402"/>
                <a:gd name="connsiteX297" fmla="*/ 322136 w 530447"/>
                <a:gd name="connsiteY297" fmla="*/ 39433 h 551402"/>
                <a:gd name="connsiteX298" fmla="*/ 319469 w 530447"/>
                <a:gd name="connsiteY298" fmla="*/ 32004 h 551402"/>
                <a:gd name="connsiteX299" fmla="*/ 321659 w 530447"/>
                <a:gd name="connsiteY299" fmla="*/ 29337 h 551402"/>
                <a:gd name="connsiteX300" fmla="*/ 326231 w 530447"/>
                <a:gd name="connsiteY300" fmla="*/ 30385 h 551402"/>
                <a:gd name="connsiteX301" fmla="*/ 336042 w 530447"/>
                <a:gd name="connsiteY301" fmla="*/ 24479 h 551402"/>
                <a:gd name="connsiteX302" fmla="*/ 338233 w 530447"/>
                <a:gd name="connsiteY302" fmla="*/ 27813 h 551402"/>
                <a:gd name="connsiteX303" fmla="*/ 344996 w 530447"/>
                <a:gd name="connsiteY303" fmla="*/ 23908 h 551402"/>
                <a:gd name="connsiteX304" fmla="*/ 344996 w 530447"/>
                <a:gd name="connsiteY304" fmla="*/ 23908 h 551402"/>
                <a:gd name="connsiteX305" fmla="*/ 352520 w 530447"/>
                <a:gd name="connsiteY305" fmla="*/ 21907 h 551402"/>
                <a:gd name="connsiteX306" fmla="*/ 356997 w 530447"/>
                <a:gd name="connsiteY306" fmla="*/ 25337 h 551402"/>
                <a:gd name="connsiteX307" fmla="*/ 355378 w 530447"/>
                <a:gd name="connsiteY307" fmla="*/ 39624 h 551402"/>
                <a:gd name="connsiteX308" fmla="*/ 358997 w 530447"/>
                <a:gd name="connsiteY308" fmla="*/ 43148 h 551402"/>
                <a:gd name="connsiteX309" fmla="*/ 355759 w 530447"/>
                <a:gd name="connsiteY309" fmla="*/ 49721 h 551402"/>
                <a:gd name="connsiteX310" fmla="*/ 369665 w 530447"/>
                <a:gd name="connsiteY310" fmla="*/ 46387 h 551402"/>
                <a:gd name="connsiteX311" fmla="*/ 372809 w 530447"/>
                <a:gd name="connsiteY311" fmla="*/ 55721 h 551402"/>
                <a:gd name="connsiteX312" fmla="*/ 383000 w 530447"/>
                <a:gd name="connsiteY312" fmla="*/ 55626 h 551402"/>
                <a:gd name="connsiteX313" fmla="*/ 388430 w 530447"/>
                <a:gd name="connsiteY313" fmla="*/ 60960 h 551402"/>
                <a:gd name="connsiteX314" fmla="*/ 389477 w 530447"/>
                <a:gd name="connsiteY314" fmla="*/ 68675 h 551402"/>
                <a:gd name="connsiteX315" fmla="*/ 389477 w 530447"/>
                <a:gd name="connsiteY315" fmla="*/ 68675 h 551402"/>
                <a:gd name="connsiteX316" fmla="*/ 377762 w 530447"/>
                <a:gd name="connsiteY316" fmla="*/ 74486 h 551402"/>
                <a:gd name="connsiteX317" fmla="*/ 373189 w 530447"/>
                <a:gd name="connsiteY317" fmla="*/ 80486 h 551402"/>
                <a:gd name="connsiteX318" fmla="*/ 356235 w 530447"/>
                <a:gd name="connsiteY318" fmla="*/ 86963 h 551402"/>
                <a:gd name="connsiteX319" fmla="*/ 349663 w 530447"/>
                <a:gd name="connsiteY319" fmla="*/ 97917 h 551402"/>
                <a:gd name="connsiteX320" fmla="*/ 352996 w 530447"/>
                <a:gd name="connsiteY320" fmla="*/ 103918 h 551402"/>
                <a:gd name="connsiteX321" fmla="*/ 346329 w 530447"/>
                <a:gd name="connsiteY321" fmla="*/ 107537 h 551402"/>
                <a:gd name="connsiteX322" fmla="*/ 346520 w 530447"/>
                <a:gd name="connsiteY322" fmla="*/ 112681 h 551402"/>
                <a:gd name="connsiteX323" fmla="*/ 328899 w 530447"/>
                <a:gd name="connsiteY323" fmla="*/ 119824 h 551402"/>
                <a:gd name="connsiteX324" fmla="*/ 324803 w 530447"/>
                <a:gd name="connsiteY324" fmla="*/ 111538 h 551402"/>
                <a:gd name="connsiteX325" fmla="*/ 314896 w 530447"/>
                <a:gd name="connsiteY325" fmla="*/ 108204 h 551402"/>
                <a:gd name="connsiteX326" fmla="*/ 320040 w 530447"/>
                <a:gd name="connsiteY326" fmla="*/ 127635 h 551402"/>
                <a:gd name="connsiteX327" fmla="*/ 325088 w 530447"/>
                <a:gd name="connsiteY327" fmla="*/ 132969 h 551402"/>
                <a:gd name="connsiteX328" fmla="*/ 334804 w 530447"/>
                <a:gd name="connsiteY328" fmla="*/ 132969 h 551402"/>
                <a:gd name="connsiteX329" fmla="*/ 341567 w 530447"/>
                <a:gd name="connsiteY329" fmla="*/ 142494 h 551402"/>
                <a:gd name="connsiteX330" fmla="*/ 378714 w 530447"/>
                <a:gd name="connsiteY330" fmla="*/ 118777 h 551402"/>
                <a:gd name="connsiteX331" fmla="*/ 397383 w 530447"/>
                <a:gd name="connsiteY331" fmla="*/ 118396 h 551402"/>
                <a:gd name="connsiteX332" fmla="*/ 409194 w 530447"/>
                <a:gd name="connsiteY332" fmla="*/ 124396 h 551402"/>
                <a:gd name="connsiteX333" fmla="*/ 418815 w 530447"/>
                <a:gd name="connsiteY333" fmla="*/ 135255 h 551402"/>
                <a:gd name="connsiteX334" fmla="*/ 439864 w 530447"/>
                <a:gd name="connsiteY334" fmla="*/ 166592 h 551402"/>
                <a:gd name="connsiteX335" fmla="*/ 453486 w 530447"/>
                <a:gd name="connsiteY335" fmla="*/ 168592 h 551402"/>
                <a:gd name="connsiteX336" fmla="*/ 468059 w 530447"/>
                <a:gd name="connsiteY336" fmla="*/ 175260 h 551402"/>
                <a:gd name="connsiteX337" fmla="*/ 469868 w 530447"/>
                <a:gd name="connsiteY337" fmla="*/ 179070 h 551402"/>
                <a:gd name="connsiteX338" fmla="*/ 493586 w 530447"/>
                <a:gd name="connsiteY338" fmla="*/ 177260 h 551402"/>
                <a:gd name="connsiteX339" fmla="*/ 494633 w 530447"/>
                <a:gd name="connsiteY339" fmla="*/ 180689 h 551402"/>
                <a:gd name="connsiteX340" fmla="*/ 476155 w 530447"/>
                <a:gd name="connsiteY340" fmla="*/ 189452 h 551402"/>
                <a:gd name="connsiteX341" fmla="*/ 466820 w 530447"/>
                <a:gd name="connsiteY341" fmla="*/ 198311 h 551402"/>
                <a:gd name="connsiteX342" fmla="*/ 461772 w 530447"/>
                <a:gd name="connsiteY342" fmla="*/ 197929 h 551402"/>
                <a:gd name="connsiteX343" fmla="*/ 460343 w 530447"/>
                <a:gd name="connsiteY343" fmla="*/ 206026 h 551402"/>
                <a:gd name="connsiteX344" fmla="*/ 451104 w 530447"/>
                <a:gd name="connsiteY344" fmla="*/ 212027 h 551402"/>
                <a:gd name="connsiteX345" fmla="*/ 441865 w 530447"/>
                <a:gd name="connsiteY345" fmla="*/ 224790 h 551402"/>
                <a:gd name="connsiteX346" fmla="*/ 426244 w 530447"/>
                <a:gd name="connsiteY346" fmla="*/ 226504 h 551402"/>
                <a:gd name="connsiteX347" fmla="*/ 420434 w 530447"/>
                <a:gd name="connsiteY347" fmla="*/ 230791 h 551402"/>
                <a:gd name="connsiteX348" fmla="*/ 419481 w 530447"/>
                <a:gd name="connsiteY348" fmla="*/ 226028 h 551402"/>
                <a:gd name="connsiteX349" fmla="*/ 416338 w 530447"/>
                <a:gd name="connsiteY349" fmla="*/ 226981 h 551402"/>
                <a:gd name="connsiteX350" fmla="*/ 408718 w 530447"/>
                <a:gd name="connsiteY350" fmla="*/ 236601 h 551402"/>
                <a:gd name="connsiteX351" fmla="*/ 411385 w 530447"/>
                <a:gd name="connsiteY351" fmla="*/ 244888 h 551402"/>
                <a:gd name="connsiteX352" fmla="*/ 419005 w 530447"/>
                <a:gd name="connsiteY352" fmla="*/ 234505 h 551402"/>
                <a:gd name="connsiteX353" fmla="*/ 420338 w 530447"/>
                <a:gd name="connsiteY353" fmla="*/ 239078 h 551402"/>
                <a:gd name="connsiteX354" fmla="*/ 416338 w 530447"/>
                <a:gd name="connsiteY354" fmla="*/ 248793 h 551402"/>
                <a:gd name="connsiteX355" fmla="*/ 425577 w 530447"/>
                <a:gd name="connsiteY355" fmla="*/ 236601 h 551402"/>
                <a:gd name="connsiteX356" fmla="*/ 444246 w 530447"/>
                <a:gd name="connsiteY356" fmla="*/ 227457 h 551402"/>
                <a:gd name="connsiteX357" fmla="*/ 453962 w 530447"/>
                <a:gd name="connsiteY357" fmla="*/ 236315 h 551402"/>
                <a:gd name="connsiteX358" fmla="*/ 457295 w 530447"/>
                <a:gd name="connsiteY358" fmla="*/ 226790 h 551402"/>
                <a:gd name="connsiteX359" fmla="*/ 447294 w 530447"/>
                <a:gd name="connsiteY359" fmla="*/ 227552 h 551402"/>
                <a:gd name="connsiteX360" fmla="*/ 446913 w 530447"/>
                <a:gd name="connsiteY360" fmla="*/ 225076 h 551402"/>
                <a:gd name="connsiteX361" fmla="*/ 452819 w 530447"/>
                <a:gd name="connsiteY361" fmla="*/ 218694 h 551402"/>
                <a:gd name="connsiteX362" fmla="*/ 467583 w 530447"/>
                <a:gd name="connsiteY362" fmla="*/ 213265 h 551402"/>
                <a:gd name="connsiteX363" fmla="*/ 477203 w 530447"/>
                <a:gd name="connsiteY363" fmla="*/ 219170 h 551402"/>
                <a:gd name="connsiteX364" fmla="*/ 468535 w 530447"/>
                <a:gd name="connsiteY364" fmla="*/ 227647 h 551402"/>
                <a:gd name="connsiteX365" fmla="*/ 475965 w 530447"/>
                <a:gd name="connsiteY365" fmla="*/ 238982 h 551402"/>
                <a:gd name="connsiteX366" fmla="*/ 468059 w 530447"/>
                <a:gd name="connsiteY366" fmla="*/ 244030 h 551402"/>
                <a:gd name="connsiteX367" fmla="*/ 470440 w 530447"/>
                <a:gd name="connsiteY367" fmla="*/ 247269 h 551402"/>
                <a:gd name="connsiteX368" fmla="*/ 467487 w 530447"/>
                <a:gd name="connsiteY368" fmla="*/ 254222 h 551402"/>
                <a:gd name="connsiteX369" fmla="*/ 472059 w 530447"/>
                <a:gd name="connsiteY369" fmla="*/ 255175 h 551402"/>
                <a:gd name="connsiteX370" fmla="*/ 467773 w 530447"/>
                <a:gd name="connsiteY370" fmla="*/ 256508 h 551402"/>
                <a:gd name="connsiteX371" fmla="*/ 466440 w 530447"/>
                <a:gd name="connsiteY371" fmla="*/ 260890 h 551402"/>
                <a:gd name="connsiteX372" fmla="*/ 474822 w 530447"/>
                <a:gd name="connsiteY372" fmla="*/ 264223 h 551402"/>
                <a:gd name="connsiteX373" fmla="*/ 462249 w 530447"/>
                <a:gd name="connsiteY373" fmla="*/ 282226 h 551402"/>
                <a:gd name="connsiteX374" fmla="*/ 451676 w 530447"/>
                <a:gd name="connsiteY374" fmla="*/ 282130 h 551402"/>
                <a:gd name="connsiteX375" fmla="*/ 451961 w 530447"/>
                <a:gd name="connsiteY375" fmla="*/ 286226 h 551402"/>
                <a:gd name="connsiteX376" fmla="*/ 458058 w 530447"/>
                <a:gd name="connsiteY376" fmla="*/ 288893 h 551402"/>
                <a:gd name="connsiteX377" fmla="*/ 466916 w 530447"/>
                <a:gd name="connsiteY377" fmla="*/ 286417 h 551402"/>
                <a:gd name="connsiteX378" fmla="*/ 469583 w 530447"/>
                <a:gd name="connsiteY378" fmla="*/ 294132 h 551402"/>
                <a:gd name="connsiteX379" fmla="*/ 472345 w 530447"/>
                <a:gd name="connsiteY379" fmla="*/ 293941 h 551402"/>
                <a:gd name="connsiteX380" fmla="*/ 476060 w 530447"/>
                <a:gd name="connsiteY380" fmla="*/ 289846 h 551402"/>
                <a:gd name="connsiteX381" fmla="*/ 471297 w 530447"/>
                <a:gd name="connsiteY381" fmla="*/ 276415 h 551402"/>
                <a:gd name="connsiteX382" fmla="*/ 462249 w 530447"/>
                <a:gd name="connsiteY382" fmla="*/ 282226 h 55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530447" h="551402">
                  <a:moveTo>
                    <a:pt x="461391" y="168688"/>
                  </a:moveTo>
                  <a:lnTo>
                    <a:pt x="458343" y="165354"/>
                  </a:lnTo>
                  <a:lnTo>
                    <a:pt x="458534" y="157163"/>
                  </a:lnTo>
                  <a:lnTo>
                    <a:pt x="463011" y="152209"/>
                  </a:lnTo>
                  <a:lnTo>
                    <a:pt x="468439" y="157258"/>
                  </a:lnTo>
                  <a:lnTo>
                    <a:pt x="469583" y="164211"/>
                  </a:lnTo>
                  <a:lnTo>
                    <a:pt x="461391" y="168688"/>
                  </a:lnTo>
                  <a:close/>
                  <a:moveTo>
                    <a:pt x="481013" y="165259"/>
                  </a:moveTo>
                  <a:lnTo>
                    <a:pt x="485775" y="162878"/>
                  </a:lnTo>
                  <a:lnTo>
                    <a:pt x="497967" y="165259"/>
                  </a:lnTo>
                  <a:lnTo>
                    <a:pt x="512826" y="174498"/>
                  </a:lnTo>
                  <a:lnTo>
                    <a:pt x="518541" y="161258"/>
                  </a:lnTo>
                  <a:lnTo>
                    <a:pt x="490252" y="142494"/>
                  </a:lnTo>
                  <a:lnTo>
                    <a:pt x="475393" y="143351"/>
                  </a:lnTo>
                  <a:lnTo>
                    <a:pt x="471964" y="138779"/>
                  </a:lnTo>
                  <a:lnTo>
                    <a:pt x="470249" y="142018"/>
                  </a:lnTo>
                  <a:lnTo>
                    <a:pt x="475298" y="149257"/>
                  </a:lnTo>
                  <a:lnTo>
                    <a:pt x="475298" y="156400"/>
                  </a:lnTo>
                  <a:lnTo>
                    <a:pt x="481013" y="165259"/>
                  </a:lnTo>
                  <a:close/>
                  <a:moveTo>
                    <a:pt x="530447" y="106966"/>
                  </a:moveTo>
                  <a:lnTo>
                    <a:pt x="529590" y="102298"/>
                  </a:lnTo>
                  <a:lnTo>
                    <a:pt x="522637" y="97727"/>
                  </a:lnTo>
                  <a:lnTo>
                    <a:pt x="511302" y="98298"/>
                  </a:lnTo>
                  <a:lnTo>
                    <a:pt x="511493" y="105537"/>
                  </a:lnTo>
                  <a:lnTo>
                    <a:pt x="530447" y="106966"/>
                  </a:lnTo>
                  <a:close/>
                  <a:moveTo>
                    <a:pt x="526542" y="132493"/>
                  </a:moveTo>
                  <a:lnTo>
                    <a:pt x="527399" y="127445"/>
                  </a:lnTo>
                  <a:lnTo>
                    <a:pt x="518922" y="127063"/>
                  </a:lnTo>
                  <a:lnTo>
                    <a:pt x="510826" y="131350"/>
                  </a:lnTo>
                  <a:lnTo>
                    <a:pt x="523208" y="129730"/>
                  </a:lnTo>
                  <a:lnTo>
                    <a:pt x="526542" y="132493"/>
                  </a:lnTo>
                  <a:close/>
                  <a:moveTo>
                    <a:pt x="505396" y="131731"/>
                  </a:moveTo>
                  <a:lnTo>
                    <a:pt x="504444" y="117920"/>
                  </a:lnTo>
                  <a:lnTo>
                    <a:pt x="499206" y="116967"/>
                  </a:lnTo>
                  <a:lnTo>
                    <a:pt x="489109" y="123634"/>
                  </a:lnTo>
                  <a:lnTo>
                    <a:pt x="483965" y="122491"/>
                  </a:lnTo>
                  <a:lnTo>
                    <a:pt x="494538" y="129254"/>
                  </a:lnTo>
                  <a:lnTo>
                    <a:pt x="505396" y="131731"/>
                  </a:lnTo>
                  <a:close/>
                  <a:moveTo>
                    <a:pt x="492633" y="192881"/>
                  </a:moveTo>
                  <a:lnTo>
                    <a:pt x="486346" y="194977"/>
                  </a:lnTo>
                  <a:lnTo>
                    <a:pt x="483584" y="203359"/>
                  </a:lnTo>
                  <a:lnTo>
                    <a:pt x="490919" y="202882"/>
                  </a:lnTo>
                  <a:lnTo>
                    <a:pt x="494252" y="210407"/>
                  </a:lnTo>
                  <a:lnTo>
                    <a:pt x="499491" y="212122"/>
                  </a:lnTo>
                  <a:lnTo>
                    <a:pt x="502825" y="206692"/>
                  </a:lnTo>
                  <a:lnTo>
                    <a:pt x="493586" y="198025"/>
                  </a:lnTo>
                  <a:lnTo>
                    <a:pt x="492633" y="192881"/>
                  </a:lnTo>
                  <a:close/>
                  <a:moveTo>
                    <a:pt x="517493" y="172783"/>
                  </a:moveTo>
                  <a:lnTo>
                    <a:pt x="526733" y="187071"/>
                  </a:lnTo>
                  <a:lnTo>
                    <a:pt x="528638" y="171640"/>
                  </a:lnTo>
                  <a:lnTo>
                    <a:pt x="519684" y="169926"/>
                  </a:lnTo>
                  <a:lnTo>
                    <a:pt x="517493" y="172783"/>
                  </a:lnTo>
                  <a:close/>
                  <a:moveTo>
                    <a:pt x="504444" y="187262"/>
                  </a:moveTo>
                  <a:lnTo>
                    <a:pt x="515684" y="196120"/>
                  </a:lnTo>
                  <a:lnTo>
                    <a:pt x="513874" y="186499"/>
                  </a:lnTo>
                  <a:lnTo>
                    <a:pt x="504444" y="187262"/>
                  </a:lnTo>
                  <a:close/>
                  <a:moveTo>
                    <a:pt x="389573" y="412528"/>
                  </a:moveTo>
                  <a:lnTo>
                    <a:pt x="386144" y="408527"/>
                  </a:lnTo>
                  <a:lnTo>
                    <a:pt x="382238" y="414909"/>
                  </a:lnTo>
                  <a:lnTo>
                    <a:pt x="373380" y="419671"/>
                  </a:lnTo>
                  <a:lnTo>
                    <a:pt x="376142" y="433197"/>
                  </a:lnTo>
                  <a:lnTo>
                    <a:pt x="392811" y="426053"/>
                  </a:lnTo>
                  <a:lnTo>
                    <a:pt x="388715" y="418909"/>
                  </a:lnTo>
                  <a:lnTo>
                    <a:pt x="389573" y="412528"/>
                  </a:lnTo>
                  <a:close/>
                  <a:moveTo>
                    <a:pt x="474822" y="264223"/>
                  </a:moveTo>
                  <a:lnTo>
                    <a:pt x="477584" y="263271"/>
                  </a:lnTo>
                  <a:lnTo>
                    <a:pt x="477870" y="265938"/>
                  </a:lnTo>
                  <a:lnTo>
                    <a:pt x="470249" y="275368"/>
                  </a:lnTo>
                  <a:lnTo>
                    <a:pt x="455105" y="280416"/>
                  </a:lnTo>
                  <a:lnTo>
                    <a:pt x="451866" y="275082"/>
                  </a:lnTo>
                  <a:lnTo>
                    <a:pt x="456724" y="255365"/>
                  </a:lnTo>
                  <a:lnTo>
                    <a:pt x="454629" y="250127"/>
                  </a:lnTo>
                  <a:lnTo>
                    <a:pt x="450056" y="253079"/>
                  </a:lnTo>
                  <a:lnTo>
                    <a:pt x="452057" y="265462"/>
                  </a:lnTo>
                  <a:lnTo>
                    <a:pt x="449009" y="276701"/>
                  </a:lnTo>
                  <a:lnTo>
                    <a:pt x="439864" y="278606"/>
                  </a:lnTo>
                  <a:lnTo>
                    <a:pt x="432911" y="276225"/>
                  </a:lnTo>
                  <a:lnTo>
                    <a:pt x="429196" y="267653"/>
                  </a:lnTo>
                  <a:lnTo>
                    <a:pt x="427768" y="269177"/>
                  </a:lnTo>
                  <a:lnTo>
                    <a:pt x="422243" y="271653"/>
                  </a:lnTo>
                  <a:lnTo>
                    <a:pt x="420910" y="276130"/>
                  </a:lnTo>
                  <a:lnTo>
                    <a:pt x="430339" y="282892"/>
                  </a:lnTo>
                  <a:lnTo>
                    <a:pt x="413195" y="280797"/>
                  </a:lnTo>
                  <a:lnTo>
                    <a:pt x="412718" y="287750"/>
                  </a:lnTo>
                  <a:lnTo>
                    <a:pt x="435673" y="287560"/>
                  </a:lnTo>
                  <a:lnTo>
                    <a:pt x="434436" y="294704"/>
                  </a:lnTo>
                  <a:lnTo>
                    <a:pt x="443199" y="300133"/>
                  </a:lnTo>
                  <a:lnTo>
                    <a:pt x="437579" y="304895"/>
                  </a:lnTo>
                  <a:lnTo>
                    <a:pt x="445294" y="308705"/>
                  </a:lnTo>
                  <a:lnTo>
                    <a:pt x="434721" y="314706"/>
                  </a:lnTo>
                  <a:lnTo>
                    <a:pt x="424625" y="308515"/>
                  </a:lnTo>
                  <a:lnTo>
                    <a:pt x="419386" y="309277"/>
                  </a:lnTo>
                  <a:lnTo>
                    <a:pt x="424149" y="315087"/>
                  </a:lnTo>
                  <a:lnTo>
                    <a:pt x="435197" y="318135"/>
                  </a:lnTo>
                  <a:lnTo>
                    <a:pt x="434530" y="322421"/>
                  </a:lnTo>
                  <a:lnTo>
                    <a:pt x="439198" y="325850"/>
                  </a:lnTo>
                  <a:lnTo>
                    <a:pt x="436626" y="329089"/>
                  </a:lnTo>
                  <a:lnTo>
                    <a:pt x="439674" y="331089"/>
                  </a:lnTo>
                  <a:lnTo>
                    <a:pt x="435959" y="331280"/>
                  </a:lnTo>
                  <a:lnTo>
                    <a:pt x="432149" y="342519"/>
                  </a:lnTo>
                  <a:lnTo>
                    <a:pt x="412528" y="345281"/>
                  </a:lnTo>
                  <a:lnTo>
                    <a:pt x="419100" y="347853"/>
                  </a:lnTo>
                  <a:lnTo>
                    <a:pt x="424339" y="365284"/>
                  </a:lnTo>
                  <a:lnTo>
                    <a:pt x="429102" y="367951"/>
                  </a:lnTo>
                  <a:lnTo>
                    <a:pt x="429959" y="364712"/>
                  </a:lnTo>
                  <a:lnTo>
                    <a:pt x="432721" y="365665"/>
                  </a:lnTo>
                  <a:lnTo>
                    <a:pt x="426720" y="378809"/>
                  </a:lnTo>
                  <a:lnTo>
                    <a:pt x="432054" y="391096"/>
                  </a:lnTo>
                  <a:lnTo>
                    <a:pt x="430435" y="394145"/>
                  </a:lnTo>
                  <a:lnTo>
                    <a:pt x="438341" y="390811"/>
                  </a:lnTo>
                  <a:lnTo>
                    <a:pt x="434816" y="399859"/>
                  </a:lnTo>
                  <a:lnTo>
                    <a:pt x="428244" y="404717"/>
                  </a:lnTo>
                  <a:lnTo>
                    <a:pt x="428054" y="396240"/>
                  </a:lnTo>
                  <a:lnTo>
                    <a:pt x="413481" y="393573"/>
                  </a:lnTo>
                  <a:lnTo>
                    <a:pt x="411861" y="398336"/>
                  </a:lnTo>
                  <a:lnTo>
                    <a:pt x="407956" y="397097"/>
                  </a:lnTo>
                  <a:lnTo>
                    <a:pt x="410813" y="402431"/>
                  </a:lnTo>
                  <a:lnTo>
                    <a:pt x="401764" y="407956"/>
                  </a:lnTo>
                  <a:lnTo>
                    <a:pt x="405099" y="413575"/>
                  </a:lnTo>
                  <a:lnTo>
                    <a:pt x="398812" y="419195"/>
                  </a:lnTo>
                  <a:lnTo>
                    <a:pt x="391478" y="411956"/>
                  </a:lnTo>
                  <a:lnTo>
                    <a:pt x="390716" y="405384"/>
                  </a:lnTo>
                  <a:lnTo>
                    <a:pt x="385191" y="402622"/>
                  </a:lnTo>
                  <a:lnTo>
                    <a:pt x="380143" y="385477"/>
                  </a:lnTo>
                  <a:lnTo>
                    <a:pt x="372333" y="400145"/>
                  </a:lnTo>
                  <a:lnTo>
                    <a:pt x="373952" y="405003"/>
                  </a:lnTo>
                  <a:lnTo>
                    <a:pt x="369665" y="415576"/>
                  </a:lnTo>
                  <a:lnTo>
                    <a:pt x="360522" y="419005"/>
                  </a:lnTo>
                  <a:lnTo>
                    <a:pt x="353759" y="440436"/>
                  </a:lnTo>
                  <a:lnTo>
                    <a:pt x="334899" y="439579"/>
                  </a:lnTo>
                  <a:lnTo>
                    <a:pt x="323469" y="433006"/>
                  </a:lnTo>
                  <a:lnTo>
                    <a:pt x="326898" y="440246"/>
                  </a:lnTo>
                  <a:lnTo>
                    <a:pt x="342043" y="447294"/>
                  </a:lnTo>
                  <a:lnTo>
                    <a:pt x="341662" y="456438"/>
                  </a:lnTo>
                  <a:lnTo>
                    <a:pt x="318897" y="480060"/>
                  </a:lnTo>
                  <a:lnTo>
                    <a:pt x="316897" y="490252"/>
                  </a:lnTo>
                  <a:lnTo>
                    <a:pt x="310039" y="493490"/>
                  </a:lnTo>
                  <a:lnTo>
                    <a:pt x="313087" y="505682"/>
                  </a:lnTo>
                  <a:lnTo>
                    <a:pt x="320421" y="508921"/>
                  </a:lnTo>
                  <a:lnTo>
                    <a:pt x="314325" y="515779"/>
                  </a:lnTo>
                  <a:lnTo>
                    <a:pt x="315373" y="524161"/>
                  </a:lnTo>
                  <a:lnTo>
                    <a:pt x="303086" y="518922"/>
                  </a:lnTo>
                  <a:lnTo>
                    <a:pt x="305086" y="522256"/>
                  </a:lnTo>
                  <a:lnTo>
                    <a:pt x="298990" y="528066"/>
                  </a:lnTo>
                  <a:lnTo>
                    <a:pt x="304133" y="530447"/>
                  </a:lnTo>
                  <a:lnTo>
                    <a:pt x="303752" y="535114"/>
                  </a:lnTo>
                  <a:lnTo>
                    <a:pt x="299847" y="536162"/>
                  </a:lnTo>
                  <a:lnTo>
                    <a:pt x="302705" y="540163"/>
                  </a:lnTo>
                  <a:lnTo>
                    <a:pt x="299942" y="547021"/>
                  </a:lnTo>
                  <a:lnTo>
                    <a:pt x="294513" y="551402"/>
                  </a:lnTo>
                  <a:lnTo>
                    <a:pt x="291084" y="543782"/>
                  </a:lnTo>
                  <a:lnTo>
                    <a:pt x="289465" y="549497"/>
                  </a:lnTo>
                  <a:lnTo>
                    <a:pt x="285655" y="540448"/>
                  </a:lnTo>
                  <a:lnTo>
                    <a:pt x="288322" y="538067"/>
                  </a:lnTo>
                  <a:lnTo>
                    <a:pt x="279845" y="526732"/>
                  </a:lnTo>
                  <a:lnTo>
                    <a:pt x="279845" y="526732"/>
                  </a:lnTo>
                  <a:lnTo>
                    <a:pt x="279178" y="520160"/>
                  </a:lnTo>
                  <a:lnTo>
                    <a:pt x="270415" y="520160"/>
                  </a:lnTo>
                  <a:lnTo>
                    <a:pt x="270415" y="520160"/>
                  </a:lnTo>
                  <a:lnTo>
                    <a:pt x="266795" y="514921"/>
                  </a:lnTo>
                  <a:lnTo>
                    <a:pt x="253651" y="516636"/>
                  </a:lnTo>
                  <a:lnTo>
                    <a:pt x="241268" y="527113"/>
                  </a:lnTo>
                  <a:lnTo>
                    <a:pt x="237458" y="521970"/>
                  </a:lnTo>
                  <a:lnTo>
                    <a:pt x="237458" y="521970"/>
                  </a:lnTo>
                  <a:lnTo>
                    <a:pt x="229838" y="527399"/>
                  </a:lnTo>
                  <a:lnTo>
                    <a:pt x="229838" y="527399"/>
                  </a:lnTo>
                  <a:lnTo>
                    <a:pt x="229838" y="530733"/>
                  </a:lnTo>
                  <a:lnTo>
                    <a:pt x="221933" y="532352"/>
                  </a:lnTo>
                  <a:lnTo>
                    <a:pt x="219075" y="529685"/>
                  </a:lnTo>
                  <a:lnTo>
                    <a:pt x="217361" y="532638"/>
                  </a:lnTo>
                  <a:lnTo>
                    <a:pt x="217361" y="532638"/>
                  </a:lnTo>
                  <a:lnTo>
                    <a:pt x="209169" y="531876"/>
                  </a:lnTo>
                  <a:lnTo>
                    <a:pt x="209169" y="531876"/>
                  </a:lnTo>
                  <a:lnTo>
                    <a:pt x="210598" y="528923"/>
                  </a:lnTo>
                  <a:lnTo>
                    <a:pt x="210598" y="528923"/>
                  </a:lnTo>
                  <a:lnTo>
                    <a:pt x="199073" y="514255"/>
                  </a:lnTo>
                  <a:lnTo>
                    <a:pt x="201549" y="504920"/>
                  </a:lnTo>
                  <a:lnTo>
                    <a:pt x="201549" y="504920"/>
                  </a:lnTo>
                  <a:lnTo>
                    <a:pt x="192310" y="493300"/>
                  </a:lnTo>
                  <a:lnTo>
                    <a:pt x="193263" y="482822"/>
                  </a:lnTo>
                  <a:lnTo>
                    <a:pt x="183356" y="482060"/>
                  </a:lnTo>
                  <a:lnTo>
                    <a:pt x="181166" y="486346"/>
                  </a:lnTo>
                  <a:lnTo>
                    <a:pt x="175832" y="484632"/>
                  </a:lnTo>
                  <a:lnTo>
                    <a:pt x="170688" y="504063"/>
                  </a:lnTo>
                  <a:lnTo>
                    <a:pt x="161640" y="501205"/>
                  </a:lnTo>
                  <a:lnTo>
                    <a:pt x="145733" y="516541"/>
                  </a:lnTo>
                  <a:lnTo>
                    <a:pt x="132112" y="514826"/>
                  </a:lnTo>
                  <a:lnTo>
                    <a:pt x="131255" y="508159"/>
                  </a:lnTo>
                  <a:lnTo>
                    <a:pt x="123254" y="509873"/>
                  </a:lnTo>
                  <a:lnTo>
                    <a:pt x="117634" y="506349"/>
                  </a:lnTo>
                  <a:lnTo>
                    <a:pt x="111538" y="511207"/>
                  </a:lnTo>
                  <a:lnTo>
                    <a:pt x="111538" y="511207"/>
                  </a:lnTo>
                  <a:lnTo>
                    <a:pt x="106204" y="511492"/>
                  </a:lnTo>
                  <a:lnTo>
                    <a:pt x="102013" y="503682"/>
                  </a:lnTo>
                  <a:lnTo>
                    <a:pt x="102013" y="503682"/>
                  </a:lnTo>
                  <a:lnTo>
                    <a:pt x="99346" y="502825"/>
                  </a:lnTo>
                  <a:lnTo>
                    <a:pt x="105346" y="495967"/>
                  </a:lnTo>
                  <a:lnTo>
                    <a:pt x="100965" y="480441"/>
                  </a:lnTo>
                  <a:lnTo>
                    <a:pt x="103727" y="476917"/>
                  </a:lnTo>
                  <a:lnTo>
                    <a:pt x="94107" y="450532"/>
                  </a:lnTo>
                  <a:lnTo>
                    <a:pt x="83534" y="441484"/>
                  </a:lnTo>
                  <a:lnTo>
                    <a:pt x="82201" y="430911"/>
                  </a:lnTo>
                  <a:lnTo>
                    <a:pt x="91916" y="421862"/>
                  </a:lnTo>
                  <a:lnTo>
                    <a:pt x="92297" y="415862"/>
                  </a:lnTo>
                  <a:lnTo>
                    <a:pt x="88202" y="413861"/>
                  </a:lnTo>
                  <a:lnTo>
                    <a:pt x="92583" y="405098"/>
                  </a:lnTo>
                  <a:lnTo>
                    <a:pt x="87439" y="404146"/>
                  </a:lnTo>
                  <a:lnTo>
                    <a:pt x="81249" y="396145"/>
                  </a:lnTo>
                  <a:lnTo>
                    <a:pt x="69056" y="403670"/>
                  </a:lnTo>
                  <a:lnTo>
                    <a:pt x="65437" y="398907"/>
                  </a:lnTo>
                  <a:lnTo>
                    <a:pt x="56102" y="400240"/>
                  </a:lnTo>
                  <a:lnTo>
                    <a:pt x="54959" y="405765"/>
                  </a:lnTo>
                  <a:lnTo>
                    <a:pt x="47625" y="398812"/>
                  </a:lnTo>
                  <a:lnTo>
                    <a:pt x="47625" y="398812"/>
                  </a:lnTo>
                  <a:lnTo>
                    <a:pt x="54483" y="392906"/>
                  </a:lnTo>
                  <a:lnTo>
                    <a:pt x="49435" y="382905"/>
                  </a:lnTo>
                  <a:lnTo>
                    <a:pt x="52864" y="374142"/>
                  </a:lnTo>
                  <a:lnTo>
                    <a:pt x="46768" y="370904"/>
                  </a:lnTo>
                  <a:lnTo>
                    <a:pt x="48673" y="346710"/>
                  </a:lnTo>
                  <a:lnTo>
                    <a:pt x="42291" y="331184"/>
                  </a:lnTo>
                  <a:lnTo>
                    <a:pt x="32385" y="324612"/>
                  </a:lnTo>
                  <a:lnTo>
                    <a:pt x="27718" y="312515"/>
                  </a:lnTo>
                  <a:lnTo>
                    <a:pt x="20003" y="314230"/>
                  </a:lnTo>
                  <a:lnTo>
                    <a:pt x="22574" y="309848"/>
                  </a:lnTo>
                  <a:lnTo>
                    <a:pt x="18383" y="304609"/>
                  </a:lnTo>
                  <a:lnTo>
                    <a:pt x="8192" y="303086"/>
                  </a:lnTo>
                  <a:lnTo>
                    <a:pt x="1429" y="288703"/>
                  </a:lnTo>
                  <a:lnTo>
                    <a:pt x="0" y="277654"/>
                  </a:lnTo>
                  <a:lnTo>
                    <a:pt x="5525" y="270796"/>
                  </a:lnTo>
                  <a:lnTo>
                    <a:pt x="5429" y="261842"/>
                  </a:lnTo>
                  <a:lnTo>
                    <a:pt x="16573" y="261080"/>
                  </a:lnTo>
                  <a:lnTo>
                    <a:pt x="21527" y="253460"/>
                  </a:lnTo>
                  <a:lnTo>
                    <a:pt x="19431" y="247840"/>
                  </a:lnTo>
                  <a:lnTo>
                    <a:pt x="19431" y="247840"/>
                  </a:lnTo>
                  <a:lnTo>
                    <a:pt x="25527" y="242411"/>
                  </a:lnTo>
                  <a:lnTo>
                    <a:pt x="33052" y="243745"/>
                  </a:lnTo>
                  <a:lnTo>
                    <a:pt x="34100" y="233934"/>
                  </a:lnTo>
                  <a:lnTo>
                    <a:pt x="44387" y="236220"/>
                  </a:lnTo>
                  <a:lnTo>
                    <a:pt x="46577" y="232029"/>
                  </a:lnTo>
                  <a:lnTo>
                    <a:pt x="54483" y="232029"/>
                  </a:lnTo>
                  <a:lnTo>
                    <a:pt x="62389" y="217741"/>
                  </a:lnTo>
                  <a:lnTo>
                    <a:pt x="74390" y="212693"/>
                  </a:lnTo>
                  <a:lnTo>
                    <a:pt x="85154" y="201168"/>
                  </a:lnTo>
                  <a:lnTo>
                    <a:pt x="87059" y="185928"/>
                  </a:lnTo>
                  <a:lnTo>
                    <a:pt x="95631" y="180594"/>
                  </a:lnTo>
                  <a:lnTo>
                    <a:pt x="97250" y="173069"/>
                  </a:lnTo>
                  <a:lnTo>
                    <a:pt x="103727" y="171450"/>
                  </a:lnTo>
                  <a:lnTo>
                    <a:pt x="104490" y="160972"/>
                  </a:lnTo>
                  <a:lnTo>
                    <a:pt x="100584" y="149733"/>
                  </a:lnTo>
                  <a:lnTo>
                    <a:pt x="103727" y="143161"/>
                  </a:lnTo>
                  <a:lnTo>
                    <a:pt x="98298" y="142208"/>
                  </a:lnTo>
                  <a:lnTo>
                    <a:pt x="107252" y="134969"/>
                  </a:lnTo>
                  <a:lnTo>
                    <a:pt x="103537" y="132207"/>
                  </a:lnTo>
                  <a:lnTo>
                    <a:pt x="102298" y="120301"/>
                  </a:lnTo>
                  <a:lnTo>
                    <a:pt x="111062" y="114205"/>
                  </a:lnTo>
                  <a:lnTo>
                    <a:pt x="121825" y="121634"/>
                  </a:lnTo>
                  <a:lnTo>
                    <a:pt x="126968" y="118967"/>
                  </a:lnTo>
                  <a:lnTo>
                    <a:pt x="143828" y="123730"/>
                  </a:lnTo>
                  <a:lnTo>
                    <a:pt x="146590" y="116681"/>
                  </a:lnTo>
                  <a:lnTo>
                    <a:pt x="155543" y="112490"/>
                  </a:lnTo>
                  <a:lnTo>
                    <a:pt x="159830" y="115443"/>
                  </a:lnTo>
                  <a:lnTo>
                    <a:pt x="164402" y="113157"/>
                  </a:lnTo>
                  <a:lnTo>
                    <a:pt x="158305" y="106394"/>
                  </a:lnTo>
                  <a:lnTo>
                    <a:pt x="155543" y="90583"/>
                  </a:lnTo>
                  <a:lnTo>
                    <a:pt x="149162" y="93154"/>
                  </a:lnTo>
                  <a:lnTo>
                    <a:pt x="145447" y="89725"/>
                  </a:lnTo>
                  <a:lnTo>
                    <a:pt x="148400" y="83820"/>
                  </a:lnTo>
                  <a:lnTo>
                    <a:pt x="145352" y="78867"/>
                  </a:lnTo>
                  <a:lnTo>
                    <a:pt x="154114" y="77914"/>
                  </a:lnTo>
                  <a:lnTo>
                    <a:pt x="162496" y="69056"/>
                  </a:lnTo>
                  <a:lnTo>
                    <a:pt x="166021" y="74581"/>
                  </a:lnTo>
                  <a:lnTo>
                    <a:pt x="169545" y="74009"/>
                  </a:lnTo>
                  <a:lnTo>
                    <a:pt x="174974" y="65627"/>
                  </a:lnTo>
                  <a:lnTo>
                    <a:pt x="175070" y="55912"/>
                  </a:lnTo>
                  <a:lnTo>
                    <a:pt x="180023" y="56197"/>
                  </a:lnTo>
                  <a:lnTo>
                    <a:pt x="185357" y="48101"/>
                  </a:lnTo>
                  <a:lnTo>
                    <a:pt x="184023" y="37243"/>
                  </a:lnTo>
                  <a:lnTo>
                    <a:pt x="192214" y="23241"/>
                  </a:lnTo>
                  <a:lnTo>
                    <a:pt x="192881" y="6096"/>
                  </a:lnTo>
                  <a:lnTo>
                    <a:pt x="192881" y="6096"/>
                  </a:lnTo>
                  <a:lnTo>
                    <a:pt x="197168" y="2191"/>
                  </a:lnTo>
                  <a:lnTo>
                    <a:pt x="210693" y="0"/>
                  </a:lnTo>
                  <a:lnTo>
                    <a:pt x="212503" y="2572"/>
                  </a:lnTo>
                  <a:lnTo>
                    <a:pt x="226314" y="1048"/>
                  </a:lnTo>
                  <a:lnTo>
                    <a:pt x="236315" y="21812"/>
                  </a:lnTo>
                  <a:lnTo>
                    <a:pt x="255461" y="34385"/>
                  </a:lnTo>
                  <a:lnTo>
                    <a:pt x="270224" y="35242"/>
                  </a:lnTo>
                  <a:lnTo>
                    <a:pt x="281559" y="31813"/>
                  </a:lnTo>
                  <a:lnTo>
                    <a:pt x="280511" y="40957"/>
                  </a:lnTo>
                  <a:lnTo>
                    <a:pt x="287084" y="39719"/>
                  </a:lnTo>
                  <a:lnTo>
                    <a:pt x="287084" y="39719"/>
                  </a:lnTo>
                  <a:lnTo>
                    <a:pt x="288989" y="36004"/>
                  </a:lnTo>
                  <a:lnTo>
                    <a:pt x="288989" y="36004"/>
                  </a:lnTo>
                  <a:lnTo>
                    <a:pt x="291751" y="50863"/>
                  </a:lnTo>
                  <a:lnTo>
                    <a:pt x="298323" y="58103"/>
                  </a:lnTo>
                  <a:lnTo>
                    <a:pt x="307277" y="45244"/>
                  </a:lnTo>
                  <a:lnTo>
                    <a:pt x="315183" y="45434"/>
                  </a:lnTo>
                  <a:lnTo>
                    <a:pt x="322136" y="39433"/>
                  </a:lnTo>
                  <a:lnTo>
                    <a:pt x="319469" y="32004"/>
                  </a:lnTo>
                  <a:lnTo>
                    <a:pt x="321659" y="29337"/>
                  </a:lnTo>
                  <a:lnTo>
                    <a:pt x="326231" y="30385"/>
                  </a:lnTo>
                  <a:lnTo>
                    <a:pt x="336042" y="24479"/>
                  </a:lnTo>
                  <a:lnTo>
                    <a:pt x="338233" y="27813"/>
                  </a:lnTo>
                  <a:lnTo>
                    <a:pt x="344996" y="23908"/>
                  </a:lnTo>
                  <a:lnTo>
                    <a:pt x="344996" y="23908"/>
                  </a:lnTo>
                  <a:lnTo>
                    <a:pt x="352520" y="21907"/>
                  </a:lnTo>
                  <a:lnTo>
                    <a:pt x="356997" y="25337"/>
                  </a:lnTo>
                  <a:lnTo>
                    <a:pt x="355378" y="39624"/>
                  </a:lnTo>
                  <a:lnTo>
                    <a:pt x="358997" y="43148"/>
                  </a:lnTo>
                  <a:lnTo>
                    <a:pt x="355759" y="49721"/>
                  </a:lnTo>
                  <a:lnTo>
                    <a:pt x="369665" y="46387"/>
                  </a:lnTo>
                  <a:lnTo>
                    <a:pt x="372809" y="55721"/>
                  </a:lnTo>
                  <a:lnTo>
                    <a:pt x="383000" y="55626"/>
                  </a:lnTo>
                  <a:lnTo>
                    <a:pt x="388430" y="60960"/>
                  </a:lnTo>
                  <a:lnTo>
                    <a:pt x="389477" y="68675"/>
                  </a:lnTo>
                  <a:lnTo>
                    <a:pt x="389477" y="68675"/>
                  </a:lnTo>
                  <a:lnTo>
                    <a:pt x="377762" y="74486"/>
                  </a:lnTo>
                  <a:lnTo>
                    <a:pt x="373189" y="80486"/>
                  </a:lnTo>
                  <a:lnTo>
                    <a:pt x="356235" y="86963"/>
                  </a:lnTo>
                  <a:lnTo>
                    <a:pt x="349663" y="97917"/>
                  </a:lnTo>
                  <a:lnTo>
                    <a:pt x="352996" y="103918"/>
                  </a:lnTo>
                  <a:lnTo>
                    <a:pt x="346329" y="107537"/>
                  </a:lnTo>
                  <a:lnTo>
                    <a:pt x="346520" y="112681"/>
                  </a:lnTo>
                  <a:lnTo>
                    <a:pt x="328899" y="119824"/>
                  </a:lnTo>
                  <a:lnTo>
                    <a:pt x="324803" y="111538"/>
                  </a:lnTo>
                  <a:lnTo>
                    <a:pt x="314896" y="108204"/>
                  </a:lnTo>
                  <a:lnTo>
                    <a:pt x="320040" y="127635"/>
                  </a:lnTo>
                  <a:lnTo>
                    <a:pt x="325088" y="132969"/>
                  </a:lnTo>
                  <a:lnTo>
                    <a:pt x="334804" y="132969"/>
                  </a:lnTo>
                  <a:lnTo>
                    <a:pt x="341567" y="142494"/>
                  </a:lnTo>
                  <a:lnTo>
                    <a:pt x="378714" y="118777"/>
                  </a:lnTo>
                  <a:lnTo>
                    <a:pt x="397383" y="118396"/>
                  </a:lnTo>
                  <a:lnTo>
                    <a:pt x="409194" y="124396"/>
                  </a:lnTo>
                  <a:lnTo>
                    <a:pt x="418815" y="135255"/>
                  </a:lnTo>
                  <a:lnTo>
                    <a:pt x="439864" y="166592"/>
                  </a:lnTo>
                  <a:lnTo>
                    <a:pt x="453486" y="168592"/>
                  </a:lnTo>
                  <a:lnTo>
                    <a:pt x="468059" y="175260"/>
                  </a:lnTo>
                  <a:lnTo>
                    <a:pt x="469868" y="179070"/>
                  </a:lnTo>
                  <a:lnTo>
                    <a:pt x="493586" y="177260"/>
                  </a:lnTo>
                  <a:lnTo>
                    <a:pt x="494633" y="180689"/>
                  </a:lnTo>
                  <a:lnTo>
                    <a:pt x="476155" y="189452"/>
                  </a:lnTo>
                  <a:lnTo>
                    <a:pt x="466820" y="198311"/>
                  </a:lnTo>
                  <a:lnTo>
                    <a:pt x="461772" y="197929"/>
                  </a:lnTo>
                  <a:lnTo>
                    <a:pt x="460343" y="206026"/>
                  </a:lnTo>
                  <a:lnTo>
                    <a:pt x="451104" y="212027"/>
                  </a:lnTo>
                  <a:lnTo>
                    <a:pt x="441865" y="224790"/>
                  </a:lnTo>
                  <a:lnTo>
                    <a:pt x="426244" y="226504"/>
                  </a:lnTo>
                  <a:lnTo>
                    <a:pt x="420434" y="230791"/>
                  </a:lnTo>
                  <a:lnTo>
                    <a:pt x="419481" y="226028"/>
                  </a:lnTo>
                  <a:lnTo>
                    <a:pt x="416338" y="226981"/>
                  </a:lnTo>
                  <a:lnTo>
                    <a:pt x="408718" y="236601"/>
                  </a:lnTo>
                  <a:lnTo>
                    <a:pt x="411385" y="244888"/>
                  </a:lnTo>
                  <a:lnTo>
                    <a:pt x="419005" y="234505"/>
                  </a:lnTo>
                  <a:lnTo>
                    <a:pt x="420338" y="239078"/>
                  </a:lnTo>
                  <a:lnTo>
                    <a:pt x="416338" y="248793"/>
                  </a:lnTo>
                  <a:lnTo>
                    <a:pt x="425577" y="236601"/>
                  </a:lnTo>
                  <a:lnTo>
                    <a:pt x="444246" y="227457"/>
                  </a:lnTo>
                  <a:lnTo>
                    <a:pt x="453962" y="236315"/>
                  </a:lnTo>
                  <a:lnTo>
                    <a:pt x="457295" y="226790"/>
                  </a:lnTo>
                  <a:lnTo>
                    <a:pt x="447294" y="227552"/>
                  </a:lnTo>
                  <a:lnTo>
                    <a:pt x="446913" y="225076"/>
                  </a:lnTo>
                  <a:lnTo>
                    <a:pt x="452819" y="218694"/>
                  </a:lnTo>
                  <a:lnTo>
                    <a:pt x="467583" y="213265"/>
                  </a:lnTo>
                  <a:lnTo>
                    <a:pt x="477203" y="219170"/>
                  </a:lnTo>
                  <a:lnTo>
                    <a:pt x="468535" y="227647"/>
                  </a:lnTo>
                  <a:lnTo>
                    <a:pt x="475965" y="238982"/>
                  </a:lnTo>
                  <a:lnTo>
                    <a:pt x="468059" y="244030"/>
                  </a:lnTo>
                  <a:lnTo>
                    <a:pt x="470440" y="247269"/>
                  </a:lnTo>
                  <a:lnTo>
                    <a:pt x="467487" y="254222"/>
                  </a:lnTo>
                  <a:lnTo>
                    <a:pt x="472059" y="255175"/>
                  </a:lnTo>
                  <a:lnTo>
                    <a:pt x="467773" y="256508"/>
                  </a:lnTo>
                  <a:lnTo>
                    <a:pt x="466440" y="260890"/>
                  </a:lnTo>
                  <a:lnTo>
                    <a:pt x="474822" y="264223"/>
                  </a:lnTo>
                  <a:close/>
                  <a:moveTo>
                    <a:pt x="462249" y="282226"/>
                  </a:moveTo>
                  <a:lnTo>
                    <a:pt x="451676" y="282130"/>
                  </a:lnTo>
                  <a:lnTo>
                    <a:pt x="451961" y="286226"/>
                  </a:lnTo>
                  <a:lnTo>
                    <a:pt x="458058" y="288893"/>
                  </a:lnTo>
                  <a:lnTo>
                    <a:pt x="466916" y="286417"/>
                  </a:lnTo>
                  <a:lnTo>
                    <a:pt x="469583" y="294132"/>
                  </a:lnTo>
                  <a:lnTo>
                    <a:pt x="472345" y="293941"/>
                  </a:lnTo>
                  <a:lnTo>
                    <a:pt x="476060" y="289846"/>
                  </a:lnTo>
                  <a:lnTo>
                    <a:pt x="471297" y="276415"/>
                  </a:lnTo>
                  <a:lnTo>
                    <a:pt x="462249" y="282226"/>
                  </a:lnTo>
                  <a:close/>
                </a:path>
              </a:pathLst>
            </a:custGeom>
            <a:grpFill/>
            <a:ln w="3175" cap="flat">
              <a:solidFill>
                <a:schemeClr val="bg1">
                  <a:lumMod val="50000"/>
                </a:schemeClr>
              </a:solidFill>
              <a:prstDash val="solid"/>
              <a:miter/>
            </a:ln>
          </p:spPr>
          <p:txBody>
            <a:bodyPr rtlCol="0" anchor="ctr"/>
            <a:lstStyle/>
            <a:p>
              <a:endParaRPr lang="en-US"/>
            </a:p>
          </p:txBody>
        </p:sp>
      </p:grpSp>
      <p:grpSp>
        <p:nvGrpSpPr>
          <p:cNvPr id="67" name="Group 66">
            <a:extLst>
              <a:ext uri="{FF2B5EF4-FFF2-40B4-BE49-F238E27FC236}">
                <a16:creationId xmlns:a16="http://schemas.microsoft.com/office/drawing/2014/main" id="{FAD80E61-0D2A-29B5-8F84-544424F103ED}"/>
              </a:ext>
            </a:extLst>
          </p:cNvPr>
          <p:cNvGrpSpPr>
            <a:grpSpLocks/>
          </p:cNvGrpSpPr>
          <p:nvPr/>
        </p:nvGrpSpPr>
        <p:grpSpPr>
          <a:xfrm>
            <a:off x="5046887" y="2198914"/>
            <a:ext cx="971603" cy="971603"/>
            <a:chOff x="8899041" y="1684213"/>
            <a:chExt cx="971603" cy="971603"/>
          </a:xfrm>
        </p:grpSpPr>
        <p:pic>
          <p:nvPicPr>
            <p:cNvPr id="68" name="Graphic 67">
              <a:extLst>
                <a:ext uri="{FF2B5EF4-FFF2-40B4-BE49-F238E27FC236}">
                  <a16:creationId xmlns:a16="http://schemas.microsoft.com/office/drawing/2014/main" id="{58CD51B3-3AF1-8CF9-F367-7ACDC6F4519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69" name="Oval 68">
              <a:extLst>
                <a:ext uri="{FF2B5EF4-FFF2-40B4-BE49-F238E27FC236}">
                  <a16:creationId xmlns:a16="http://schemas.microsoft.com/office/drawing/2014/main" id="{4383358C-C454-3085-1EE4-4EB039BA9845}"/>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70" name="TextBox 69">
              <a:extLst>
                <a:ext uri="{FF2B5EF4-FFF2-40B4-BE49-F238E27FC236}">
                  <a16:creationId xmlns:a16="http://schemas.microsoft.com/office/drawing/2014/main" id="{C4A2BEF3-E4E8-2399-746D-DEBE74B878B5}"/>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71" name="Group 70">
            <a:extLst>
              <a:ext uri="{FF2B5EF4-FFF2-40B4-BE49-F238E27FC236}">
                <a16:creationId xmlns:a16="http://schemas.microsoft.com/office/drawing/2014/main" id="{B6A3BBA1-7097-7CEC-6315-532402EF7FC2}"/>
              </a:ext>
            </a:extLst>
          </p:cNvPr>
          <p:cNvGrpSpPr>
            <a:grpSpLocks/>
          </p:cNvGrpSpPr>
          <p:nvPr/>
        </p:nvGrpSpPr>
        <p:grpSpPr>
          <a:xfrm>
            <a:off x="8790357" y="1351108"/>
            <a:ext cx="971603" cy="971603"/>
            <a:chOff x="8899041" y="1684213"/>
            <a:chExt cx="971603" cy="971603"/>
          </a:xfrm>
        </p:grpSpPr>
        <p:pic>
          <p:nvPicPr>
            <p:cNvPr id="72" name="Graphic 71">
              <a:extLst>
                <a:ext uri="{FF2B5EF4-FFF2-40B4-BE49-F238E27FC236}">
                  <a16:creationId xmlns:a16="http://schemas.microsoft.com/office/drawing/2014/main" id="{1CFE2BF0-7C4E-7E84-AAB7-45AB21C377A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73" name="Oval 72">
              <a:extLst>
                <a:ext uri="{FF2B5EF4-FFF2-40B4-BE49-F238E27FC236}">
                  <a16:creationId xmlns:a16="http://schemas.microsoft.com/office/drawing/2014/main" id="{264B432A-37BE-B357-DBF7-3A0192F52312}"/>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74" name="TextBox 73">
              <a:extLst>
                <a:ext uri="{FF2B5EF4-FFF2-40B4-BE49-F238E27FC236}">
                  <a16:creationId xmlns:a16="http://schemas.microsoft.com/office/drawing/2014/main" id="{C1AD2C8D-F3EE-6AD0-94CD-0D83CC6F9BB2}"/>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75" name="TextBox 74">
            <a:extLst>
              <a:ext uri="{FF2B5EF4-FFF2-40B4-BE49-F238E27FC236}">
                <a16:creationId xmlns:a16="http://schemas.microsoft.com/office/drawing/2014/main" id="{462B1E2E-99C8-330D-5C31-2E72CB6C2C4E}"/>
              </a:ext>
            </a:extLst>
          </p:cNvPr>
          <p:cNvSpPr txBox="1">
            <a:spLocks/>
          </p:cNvSpPr>
          <p:nvPr/>
        </p:nvSpPr>
        <p:spPr>
          <a:xfrm>
            <a:off x="1234811" y="2372097"/>
            <a:ext cx="2518711"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76" name="TextBox 75">
            <a:extLst>
              <a:ext uri="{FF2B5EF4-FFF2-40B4-BE49-F238E27FC236}">
                <a16:creationId xmlns:a16="http://schemas.microsoft.com/office/drawing/2014/main" id="{DA722235-C554-266E-27BA-405AAC583A80}"/>
              </a:ext>
            </a:extLst>
          </p:cNvPr>
          <p:cNvSpPr txBox="1">
            <a:spLocks/>
          </p:cNvSpPr>
          <p:nvPr/>
        </p:nvSpPr>
        <p:spPr>
          <a:xfrm>
            <a:off x="1234811" y="3683501"/>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2" name="TextBox 53">
            <a:extLst>
              <a:ext uri="{FF2B5EF4-FFF2-40B4-BE49-F238E27FC236}">
                <a16:creationId xmlns:a16="http://schemas.microsoft.com/office/drawing/2014/main" id="{A3FC9DBF-8227-F6B2-53E7-22E78EC586C7}"/>
              </a:ext>
            </a:extLst>
          </p:cNvPr>
          <p:cNvSpPr txBox="1">
            <a:spLocks/>
          </p:cNvSpPr>
          <p:nvPr/>
        </p:nvSpPr>
        <p:spPr>
          <a:xfrm>
            <a:off x="1170684" y="1617938"/>
            <a:ext cx="2518712"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85000"/>
                    <a:lumOff val="15000"/>
                  </a:prstClr>
                </a:solidFill>
                <a:effectLst/>
                <a:uLnTx/>
                <a:uFillTx/>
                <a:latin typeface="Lato Black" panose="020F0A02020204030203" pitchFamily="34" charset="0"/>
                <a:ea typeface="+mn-ea"/>
                <a:cs typeface="+mn-cs"/>
              </a:rPr>
              <a:t>Your Title</a:t>
            </a:r>
            <a:endParaRPr kumimoji="0" lang="id-ID" sz="2700" b="0" i="0" u="none" strike="noStrike" kern="1200" cap="none" spc="0" normalizeH="0" baseline="0" noProof="0" dirty="0">
              <a:ln>
                <a:noFill/>
              </a:ln>
              <a:solidFill>
                <a:prstClr val="black">
                  <a:lumMod val="85000"/>
                  <a:lumOff val="15000"/>
                </a:prstClr>
              </a:solidFill>
              <a:effectLst/>
              <a:uLnTx/>
              <a:uFillTx/>
              <a:latin typeface="Lato" panose="020F0502020204030203" pitchFamily="34" charset="0"/>
              <a:ea typeface="+mn-ea"/>
              <a:cs typeface="+mn-cs"/>
            </a:endParaRPr>
          </a:p>
        </p:txBody>
      </p:sp>
    </p:spTree>
    <p:extLst>
      <p:ext uri="{BB962C8B-B14F-4D97-AF65-F5344CB8AC3E}">
        <p14:creationId xmlns:p14="http://schemas.microsoft.com/office/powerpoint/2010/main" val="1813333717"/>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64" presetClass="path" presetSubtype="0" accel="9333" decel="90667" fill="hold" nodeType="withEffect">
                                      <p:stCondLst>
                                        <p:cond delay="0"/>
                                      </p:stCondLst>
                                      <p:childTnLst>
                                        <p:animMotion origin="layout" path="M 5E-6 0.13334 L 5E-6 -1.85185E-6 " pathEditMode="relative" rAng="0" ptsTypes="AA">
                                          <p:cBhvr>
                                            <p:cTn id="8" dur="750" fill="hold"/>
                                            <p:tgtEl>
                                              <p:spTgt spid="13"/>
                                            </p:tgtEl>
                                            <p:attrNameLst>
                                              <p:attrName>ppt_x</p:attrName>
                                              <p:attrName>ppt_y</p:attrName>
                                            </p:attrNameLst>
                                          </p:cBhvr>
                                          <p:rCtr x="0" y="-6667"/>
                                        </p:animMotion>
                                      </p:childTnLst>
                                    </p:cTn>
                                  </p:par>
                                  <p:par>
                                    <p:cTn id="9" presetID="42" presetClass="path" presetSubtype="0" accel="9333" decel="90667" fill="hold" nodeType="withEffect">
                                      <p:stCondLst>
                                        <p:cond delay="0"/>
                                      </p:stCondLst>
                                      <p:childTnLst>
                                        <p:animMotion origin="layout" path="M 5E-6 -1.85185E-6 L 5E-6 0.12778 " pathEditMode="relative" rAng="0" ptsTypes="AA">
                                          <p:cBhvr>
                                            <p:cTn id="10" dur="750" fill="hold"/>
                                            <p:tgtEl>
                                              <p:spTgt spid="6"/>
                                            </p:tgtEl>
                                            <p:attrNameLst>
                                              <p:attrName>ppt_x</p:attrName>
                                              <p:attrName>ppt_y</p:attrName>
                                            </p:attrNameLst>
                                          </p:cBhvr>
                                          <p:rCtr x="0" y="6389"/>
                                        </p:animMotion>
                                      </p:childTnLst>
                                    </p:cTn>
                                  </p:par>
                                </p:childTnLst>
                              </p:cTn>
                            </p:par>
                            <p:par>
                              <p:cTn id="11" fill="hold">
                                <p:stCondLst>
                                  <p:cond delay="750"/>
                                </p:stCondLst>
                                <p:childTnLst>
                                  <p:par>
                                    <p:cTn id="12" presetID="10" presetClass="entr" presetSubtype="0" fill="hold"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1000"/>
                                            <p:tgtEl>
                                              <p:spTgt spid="21"/>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1750"/>
                                </p:stCondLst>
                                <p:childTnLst>
                                  <p:par>
                                    <p:cTn id="19" presetID="2" presetClass="entr" presetSubtype="1" fill="hold" nodeType="afterEffect" p14:presetBounceEnd="50000">
                                      <p:stCondLst>
                                        <p:cond delay="0"/>
                                      </p:stCondLst>
                                      <p:childTnLst>
                                        <p:set>
                                          <p:cBhvr>
                                            <p:cTn id="20" dur="1" fill="hold">
                                              <p:stCondLst>
                                                <p:cond delay="0"/>
                                              </p:stCondLst>
                                            </p:cTn>
                                            <p:tgtEl>
                                              <p:spTgt spid="71"/>
                                            </p:tgtEl>
                                            <p:attrNameLst>
                                              <p:attrName>style.visibility</p:attrName>
                                            </p:attrNameLst>
                                          </p:cBhvr>
                                          <p:to>
                                            <p:strVal val="visible"/>
                                          </p:to>
                                        </p:set>
                                        <p:anim calcmode="lin" valueType="num" p14:bounceEnd="50000">
                                          <p:cBhvr additive="base">
                                            <p:cTn id="21" dur="1000" fill="hold"/>
                                            <p:tgtEl>
                                              <p:spTgt spid="71"/>
                                            </p:tgtEl>
                                            <p:attrNameLst>
                                              <p:attrName>ppt_x</p:attrName>
                                            </p:attrNameLst>
                                          </p:cBhvr>
                                          <p:tavLst>
                                            <p:tav tm="0">
                                              <p:val>
                                                <p:strVal val="#ppt_x"/>
                                              </p:val>
                                            </p:tav>
                                            <p:tav tm="100000">
                                              <p:val>
                                                <p:strVal val="#ppt_x"/>
                                              </p:val>
                                            </p:tav>
                                          </p:tavLst>
                                        </p:anim>
                                        <p:anim calcmode="lin" valueType="num" p14:bounceEnd="50000">
                                          <p:cBhvr additive="base">
                                            <p:cTn id="22" dur="1000" fill="hold"/>
                                            <p:tgtEl>
                                              <p:spTgt spid="71"/>
                                            </p:tgtEl>
                                            <p:attrNameLst>
                                              <p:attrName>ppt_y</p:attrName>
                                            </p:attrNameLst>
                                          </p:cBhvr>
                                          <p:tavLst>
                                            <p:tav tm="0">
                                              <p:val>
                                                <p:strVal val="0-#ppt_h/2"/>
                                              </p:val>
                                            </p:tav>
                                            <p:tav tm="100000">
                                              <p:val>
                                                <p:strVal val="#ppt_y"/>
                                              </p:val>
                                            </p:tav>
                                          </p:tavLst>
                                        </p:anim>
                                      </p:childTnLst>
                                    </p:cTn>
                                  </p:par>
                                  <p:par>
                                    <p:cTn id="23" presetID="10" presetClass="entr" presetSubtype="0" fill="hold" grpId="0" nodeType="withEffect">
                                      <p:stCondLst>
                                        <p:cond delay="0"/>
                                      </p:stCondLst>
                                      <p:childTnLst>
                                        <p:set>
                                          <p:cBhvr>
                                            <p:cTn id="24" dur="1" fill="hold">
                                              <p:stCondLst>
                                                <p:cond delay="0"/>
                                              </p:stCondLst>
                                            </p:cTn>
                                            <p:tgtEl>
                                              <p:spTgt spid="75"/>
                                            </p:tgtEl>
                                            <p:attrNameLst>
                                              <p:attrName>style.visibility</p:attrName>
                                            </p:attrNameLst>
                                          </p:cBhvr>
                                          <p:to>
                                            <p:strVal val="visible"/>
                                          </p:to>
                                        </p:set>
                                        <p:animEffect transition="in" filter="fade">
                                          <p:cBhvr>
                                            <p:cTn id="25" dur="500"/>
                                            <p:tgtEl>
                                              <p:spTgt spid="75"/>
                                            </p:tgtEl>
                                          </p:cBhvr>
                                        </p:animEffect>
                                      </p:childTnLst>
                                    </p:cTn>
                                  </p:par>
                                </p:childTnLst>
                              </p:cTn>
                            </p:par>
                            <p:par>
                              <p:cTn id="26" fill="hold">
                                <p:stCondLst>
                                  <p:cond delay="2750"/>
                                </p:stCondLst>
                                <p:childTnLst>
                                  <p:par>
                                    <p:cTn id="27" presetID="2" presetClass="entr" presetSubtype="1" fill="hold" nodeType="afterEffect" p14:presetBounceEnd="50000">
                                      <p:stCondLst>
                                        <p:cond delay="0"/>
                                      </p:stCondLst>
                                      <p:childTnLst>
                                        <p:set>
                                          <p:cBhvr>
                                            <p:cTn id="28" dur="1" fill="hold">
                                              <p:stCondLst>
                                                <p:cond delay="0"/>
                                              </p:stCondLst>
                                            </p:cTn>
                                            <p:tgtEl>
                                              <p:spTgt spid="67"/>
                                            </p:tgtEl>
                                            <p:attrNameLst>
                                              <p:attrName>style.visibility</p:attrName>
                                            </p:attrNameLst>
                                          </p:cBhvr>
                                          <p:to>
                                            <p:strVal val="visible"/>
                                          </p:to>
                                        </p:set>
                                        <p:anim calcmode="lin" valueType="num" p14:bounceEnd="50000">
                                          <p:cBhvr additive="base">
                                            <p:cTn id="29" dur="1000" fill="hold"/>
                                            <p:tgtEl>
                                              <p:spTgt spid="67"/>
                                            </p:tgtEl>
                                            <p:attrNameLst>
                                              <p:attrName>ppt_x</p:attrName>
                                            </p:attrNameLst>
                                          </p:cBhvr>
                                          <p:tavLst>
                                            <p:tav tm="0">
                                              <p:val>
                                                <p:strVal val="#ppt_x"/>
                                              </p:val>
                                            </p:tav>
                                            <p:tav tm="100000">
                                              <p:val>
                                                <p:strVal val="#ppt_x"/>
                                              </p:val>
                                            </p:tav>
                                          </p:tavLst>
                                        </p:anim>
                                        <p:anim calcmode="lin" valueType="num" p14:bounceEnd="50000">
                                          <p:cBhvr additive="base">
                                            <p:cTn id="30" dur="1000" fill="hold"/>
                                            <p:tgtEl>
                                              <p:spTgt spid="67"/>
                                            </p:tgtEl>
                                            <p:attrNameLst>
                                              <p:attrName>ppt_y</p:attrName>
                                            </p:attrNameLst>
                                          </p:cBhvr>
                                          <p:tavLst>
                                            <p:tav tm="0">
                                              <p:val>
                                                <p:strVal val="0-#ppt_h/2"/>
                                              </p:val>
                                            </p:tav>
                                            <p:tav tm="100000">
                                              <p:val>
                                                <p:strVal val="#ppt_y"/>
                                              </p:val>
                                            </p:tav>
                                          </p:tavLst>
                                        </p:anim>
                                      </p:childTnLst>
                                    </p:cTn>
                                  </p:par>
                                  <p:par>
                                    <p:cTn id="31" presetID="10" presetClass="entr" presetSubtype="0" fill="hold" grpId="0" nodeType="withEffect">
                                      <p:stCondLst>
                                        <p:cond delay="0"/>
                                      </p:stCondLst>
                                      <p:childTnLst>
                                        <p:set>
                                          <p:cBhvr>
                                            <p:cTn id="32" dur="1" fill="hold">
                                              <p:stCondLst>
                                                <p:cond delay="0"/>
                                              </p:stCondLst>
                                            </p:cTn>
                                            <p:tgtEl>
                                              <p:spTgt spid="76"/>
                                            </p:tgtEl>
                                            <p:attrNameLst>
                                              <p:attrName>style.visibility</p:attrName>
                                            </p:attrNameLst>
                                          </p:cBhvr>
                                          <p:to>
                                            <p:strVal val="visible"/>
                                          </p:to>
                                        </p:set>
                                        <p:animEffect transition="in" filter="fade">
                                          <p:cBhvr>
                                            <p:cTn id="33"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p:bldP spid="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64" presetClass="path" presetSubtype="0" accel="9333" decel="90667" fill="hold" nodeType="withEffect">
                                      <p:stCondLst>
                                        <p:cond delay="0"/>
                                      </p:stCondLst>
                                      <p:childTnLst>
                                        <p:animMotion origin="layout" path="M 5E-6 0.13334 L 5E-6 -1.85185E-6 " pathEditMode="relative" rAng="0" ptsTypes="AA">
                                          <p:cBhvr>
                                            <p:cTn id="8" dur="750" fill="hold"/>
                                            <p:tgtEl>
                                              <p:spTgt spid="13"/>
                                            </p:tgtEl>
                                            <p:attrNameLst>
                                              <p:attrName>ppt_x</p:attrName>
                                              <p:attrName>ppt_y</p:attrName>
                                            </p:attrNameLst>
                                          </p:cBhvr>
                                          <p:rCtr x="0" y="-6667"/>
                                        </p:animMotion>
                                      </p:childTnLst>
                                    </p:cTn>
                                  </p:par>
                                  <p:par>
                                    <p:cTn id="9" presetID="42" presetClass="path" presetSubtype="0" accel="9333" decel="90667" fill="hold" nodeType="withEffect">
                                      <p:stCondLst>
                                        <p:cond delay="0"/>
                                      </p:stCondLst>
                                      <p:childTnLst>
                                        <p:animMotion origin="layout" path="M 5E-6 -1.85185E-6 L 5E-6 0.12778 " pathEditMode="relative" rAng="0" ptsTypes="AA">
                                          <p:cBhvr>
                                            <p:cTn id="10" dur="750" fill="hold"/>
                                            <p:tgtEl>
                                              <p:spTgt spid="6"/>
                                            </p:tgtEl>
                                            <p:attrNameLst>
                                              <p:attrName>ppt_x</p:attrName>
                                              <p:attrName>ppt_y</p:attrName>
                                            </p:attrNameLst>
                                          </p:cBhvr>
                                          <p:rCtr x="0" y="6389"/>
                                        </p:animMotion>
                                      </p:childTnLst>
                                    </p:cTn>
                                  </p:par>
                                </p:childTnLst>
                              </p:cTn>
                            </p:par>
                            <p:par>
                              <p:cTn id="11" fill="hold">
                                <p:stCondLst>
                                  <p:cond delay="750"/>
                                </p:stCondLst>
                                <p:childTnLst>
                                  <p:par>
                                    <p:cTn id="12" presetID="10" presetClass="entr" presetSubtype="0" fill="hold"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1000"/>
                                            <p:tgtEl>
                                              <p:spTgt spid="21"/>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500"/>
                                            <p:tgtEl>
                                              <p:spTgt spid="2"/>
                                            </p:tgtEl>
                                          </p:cBhvr>
                                        </p:animEffect>
                                      </p:childTnLst>
                                    </p:cTn>
                                  </p:par>
                                </p:childTnLst>
                              </p:cTn>
                            </p:par>
                            <p:par>
                              <p:cTn id="18" fill="hold">
                                <p:stCondLst>
                                  <p:cond delay="1750"/>
                                </p:stCondLst>
                                <p:childTnLst>
                                  <p:par>
                                    <p:cTn id="19" presetID="2" presetClass="entr" presetSubtype="1" fill="hold" nodeType="afterEffect">
                                      <p:stCondLst>
                                        <p:cond delay="0"/>
                                      </p:stCondLst>
                                      <p:childTnLst>
                                        <p:set>
                                          <p:cBhvr>
                                            <p:cTn id="20" dur="1" fill="hold">
                                              <p:stCondLst>
                                                <p:cond delay="0"/>
                                              </p:stCondLst>
                                            </p:cTn>
                                            <p:tgtEl>
                                              <p:spTgt spid="71"/>
                                            </p:tgtEl>
                                            <p:attrNameLst>
                                              <p:attrName>style.visibility</p:attrName>
                                            </p:attrNameLst>
                                          </p:cBhvr>
                                          <p:to>
                                            <p:strVal val="visible"/>
                                          </p:to>
                                        </p:set>
                                        <p:anim calcmode="lin" valueType="num">
                                          <p:cBhvr additive="base">
                                            <p:cTn id="21" dur="1000" fill="hold"/>
                                            <p:tgtEl>
                                              <p:spTgt spid="71"/>
                                            </p:tgtEl>
                                            <p:attrNameLst>
                                              <p:attrName>ppt_x</p:attrName>
                                            </p:attrNameLst>
                                          </p:cBhvr>
                                          <p:tavLst>
                                            <p:tav tm="0">
                                              <p:val>
                                                <p:strVal val="#ppt_x"/>
                                              </p:val>
                                            </p:tav>
                                            <p:tav tm="100000">
                                              <p:val>
                                                <p:strVal val="#ppt_x"/>
                                              </p:val>
                                            </p:tav>
                                          </p:tavLst>
                                        </p:anim>
                                        <p:anim calcmode="lin" valueType="num">
                                          <p:cBhvr additive="base">
                                            <p:cTn id="22" dur="1000" fill="hold"/>
                                            <p:tgtEl>
                                              <p:spTgt spid="71"/>
                                            </p:tgtEl>
                                            <p:attrNameLst>
                                              <p:attrName>ppt_y</p:attrName>
                                            </p:attrNameLst>
                                          </p:cBhvr>
                                          <p:tavLst>
                                            <p:tav tm="0">
                                              <p:val>
                                                <p:strVal val="0-#ppt_h/2"/>
                                              </p:val>
                                            </p:tav>
                                            <p:tav tm="100000">
                                              <p:val>
                                                <p:strVal val="#ppt_y"/>
                                              </p:val>
                                            </p:tav>
                                          </p:tavLst>
                                        </p:anim>
                                      </p:childTnLst>
                                    </p:cTn>
                                  </p:par>
                                  <p:par>
                                    <p:cTn id="23" presetID="10" presetClass="entr" presetSubtype="0" fill="hold" grpId="0" nodeType="withEffect">
                                      <p:stCondLst>
                                        <p:cond delay="0"/>
                                      </p:stCondLst>
                                      <p:childTnLst>
                                        <p:set>
                                          <p:cBhvr>
                                            <p:cTn id="24" dur="1" fill="hold">
                                              <p:stCondLst>
                                                <p:cond delay="0"/>
                                              </p:stCondLst>
                                            </p:cTn>
                                            <p:tgtEl>
                                              <p:spTgt spid="75"/>
                                            </p:tgtEl>
                                            <p:attrNameLst>
                                              <p:attrName>style.visibility</p:attrName>
                                            </p:attrNameLst>
                                          </p:cBhvr>
                                          <p:to>
                                            <p:strVal val="visible"/>
                                          </p:to>
                                        </p:set>
                                        <p:animEffect transition="in" filter="fade">
                                          <p:cBhvr>
                                            <p:cTn id="25" dur="500"/>
                                            <p:tgtEl>
                                              <p:spTgt spid="75"/>
                                            </p:tgtEl>
                                          </p:cBhvr>
                                        </p:animEffect>
                                      </p:childTnLst>
                                    </p:cTn>
                                  </p:par>
                                </p:childTnLst>
                              </p:cTn>
                            </p:par>
                            <p:par>
                              <p:cTn id="26" fill="hold">
                                <p:stCondLst>
                                  <p:cond delay="2750"/>
                                </p:stCondLst>
                                <p:childTnLst>
                                  <p:par>
                                    <p:cTn id="27" presetID="2" presetClass="entr" presetSubtype="1" fill="hold" nodeType="afterEffect">
                                      <p:stCondLst>
                                        <p:cond delay="0"/>
                                      </p:stCondLst>
                                      <p:childTnLst>
                                        <p:set>
                                          <p:cBhvr>
                                            <p:cTn id="28" dur="1" fill="hold">
                                              <p:stCondLst>
                                                <p:cond delay="0"/>
                                              </p:stCondLst>
                                            </p:cTn>
                                            <p:tgtEl>
                                              <p:spTgt spid="67"/>
                                            </p:tgtEl>
                                            <p:attrNameLst>
                                              <p:attrName>style.visibility</p:attrName>
                                            </p:attrNameLst>
                                          </p:cBhvr>
                                          <p:to>
                                            <p:strVal val="visible"/>
                                          </p:to>
                                        </p:set>
                                        <p:anim calcmode="lin" valueType="num">
                                          <p:cBhvr additive="base">
                                            <p:cTn id="29" dur="1000" fill="hold"/>
                                            <p:tgtEl>
                                              <p:spTgt spid="67"/>
                                            </p:tgtEl>
                                            <p:attrNameLst>
                                              <p:attrName>ppt_x</p:attrName>
                                            </p:attrNameLst>
                                          </p:cBhvr>
                                          <p:tavLst>
                                            <p:tav tm="0">
                                              <p:val>
                                                <p:strVal val="#ppt_x"/>
                                              </p:val>
                                            </p:tav>
                                            <p:tav tm="100000">
                                              <p:val>
                                                <p:strVal val="#ppt_x"/>
                                              </p:val>
                                            </p:tav>
                                          </p:tavLst>
                                        </p:anim>
                                        <p:anim calcmode="lin" valueType="num">
                                          <p:cBhvr additive="base">
                                            <p:cTn id="30" dur="1000" fill="hold"/>
                                            <p:tgtEl>
                                              <p:spTgt spid="67"/>
                                            </p:tgtEl>
                                            <p:attrNameLst>
                                              <p:attrName>ppt_y</p:attrName>
                                            </p:attrNameLst>
                                          </p:cBhvr>
                                          <p:tavLst>
                                            <p:tav tm="0">
                                              <p:val>
                                                <p:strVal val="0-#ppt_h/2"/>
                                              </p:val>
                                            </p:tav>
                                            <p:tav tm="100000">
                                              <p:val>
                                                <p:strVal val="#ppt_y"/>
                                              </p:val>
                                            </p:tav>
                                          </p:tavLst>
                                        </p:anim>
                                      </p:childTnLst>
                                    </p:cTn>
                                  </p:par>
                                  <p:par>
                                    <p:cTn id="31" presetID="10" presetClass="entr" presetSubtype="0" fill="hold" grpId="0" nodeType="withEffect">
                                      <p:stCondLst>
                                        <p:cond delay="0"/>
                                      </p:stCondLst>
                                      <p:childTnLst>
                                        <p:set>
                                          <p:cBhvr>
                                            <p:cTn id="32" dur="1" fill="hold">
                                              <p:stCondLst>
                                                <p:cond delay="0"/>
                                              </p:stCondLst>
                                            </p:cTn>
                                            <p:tgtEl>
                                              <p:spTgt spid="76"/>
                                            </p:tgtEl>
                                            <p:attrNameLst>
                                              <p:attrName>style.visibility</p:attrName>
                                            </p:attrNameLst>
                                          </p:cBhvr>
                                          <p:to>
                                            <p:strVal val="visible"/>
                                          </p:to>
                                        </p:set>
                                        <p:animEffect transition="in" filter="fade">
                                          <p:cBhvr>
                                            <p:cTn id="33"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p:bldP spid="2" grpId="0"/>
        </p:bldLst>
      </p:timing>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49D0C1-AA42-7BBD-3AAB-271C3D74CE8C}"/>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4A8C605B-273F-F660-6F2B-3FFD6071501A}"/>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391C30B8-0819-72AB-DA10-09FD98A352AC}"/>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24EC3603-DD90-484B-512F-D0E2656F9879}"/>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3" name="Group 12">
            <a:extLst>
              <a:ext uri="{FF2B5EF4-FFF2-40B4-BE49-F238E27FC236}">
                <a16:creationId xmlns:a16="http://schemas.microsoft.com/office/drawing/2014/main" id="{D8EDD5C4-9E84-2D95-3ABC-AFAC023535C8}"/>
              </a:ext>
            </a:extLst>
          </p:cNvPr>
          <p:cNvGrpSpPr/>
          <p:nvPr/>
        </p:nvGrpSpPr>
        <p:grpSpPr>
          <a:xfrm>
            <a:off x="6007117" y="524825"/>
            <a:ext cx="2730500" cy="1117600"/>
            <a:chOff x="501650" y="2946400"/>
            <a:chExt cx="2730500" cy="1117600"/>
          </a:xfrm>
        </p:grpSpPr>
        <p:sp>
          <p:nvSpPr>
            <p:cNvPr id="15" name="Rectangle: Rounded Corners 14">
              <a:extLst>
                <a:ext uri="{FF2B5EF4-FFF2-40B4-BE49-F238E27FC236}">
                  <a16:creationId xmlns:a16="http://schemas.microsoft.com/office/drawing/2014/main" id="{D1F297CD-5A5F-2045-EAED-192DBE2999A8}"/>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FA07FF24-AC08-222A-FAF3-E158794C5402}"/>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China</a:t>
              </a:r>
            </a:p>
          </p:txBody>
        </p:sp>
      </p:grpSp>
      <p:grpSp>
        <p:nvGrpSpPr>
          <p:cNvPr id="2" name="Group 1">
            <a:extLst>
              <a:ext uri="{FF2B5EF4-FFF2-40B4-BE49-F238E27FC236}">
                <a16:creationId xmlns:a16="http://schemas.microsoft.com/office/drawing/2014/main" id="{A1330643-65EE-DAD1-E172-2D9350C7201D}"/>
              </a:ext>
            </a:extLst>
          </p:cNvPr>
          <p:cNvGrpSpPr/>
          <p:nvPr/>
        </p:nvGrpSpPr>
        <p:grpSpPr>
          <a:xfrm>
            <a:off x="8826517" y="524825"/>
            <a:ext cx="2730500" cy="1117600"/>
            <a:chOff x="501650" y="2946400"/>
            <a:chExt cx="2730500" cy="1117600"/>
          </a:xfrm>
        </p:grpSpPr>
        <p:sp>
          <p:nvSpPr>
            <p:cNvPr id="4" name="Rectangle: Rounded Corners 3">
              <a:extLst>
                <a:ext uri="{FF2B5EF4-FFF2-40B4-BE49-F238E27FC236}">
                  <a16:creationId xmlns:a16="http://schemas.microsoft.com/office/drawing/2014/main" id="{5ABB164B-F8AE-A0C2-79B3-4D0A882EB294}"/>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5" name="TextBox 4">
              <a:extLst>
                <a:ext uri="{FF2B5EF4-FFF2-40B4-BE49-F238E27FC236}">
                  <a16:creationId xmlns:a16="http://schemas.microsoft.com/office/drawing/2014/main" id="{6B259E34-01D2-06BF-2E3E-79BDC3C82D1E}"/>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Australia</a:t>
              </a:r>
            </a:p>
          </p:txBody>
        </p:sp>
      </p:grpSp>
      <p:sp>
        <p:nvSpPr>
          <p:cNvPr id="14" name="Rectangle top">
            <a:extLst>
              <a:ext uri="{FF2B5EF4-FFF2-40B4-BE49-F238E27FC236}">
                <a16:creationId xmlns:a16="http://schemas.microsoft.com/office/drawing/2014/main" id="{1C91A90C-8FCF-BDCA-386B-E0C8858A9737}"/>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6" name="Group 5">
            <a:extLst>
              <a:ext uri="{FF2B5EF4-FFF2-40B4-BE49-F238E27FC236}">
                <a16:creationId xmlns:a16="http://schemas.microsoft.com/office/drawing/2014/main" id="{F61BF037-27D9-2086-5214-95D7BA64D4C3}"/>
              </a:ext>
            </a:extLst>
          </p:cNvPr>
          <p:cNvGrpSpPr/>
          <p:nvPr/>
        </p:nvGrpSpPr>
        <p:grpSpPr>
          <a:xfrm>
            <a:off x="4898181" y="1339201"/>
            <a:ext cx="5627801" cy="5271489"/>
            <a:chOff x="3993377" y="1450280"/>
            <a:chExt cx="4209858" cy="3952398"/>
          </a:xfrm>
          <a:solidFill>
            <a:schemeClr val="tx1">
              <a:lumMod val="85000"/>
              <a:lumOff val="15000"/>
            </a:schemeClr>
          </a:solidFill>
        </p:grpSpPr>
        <p:sp>
          <p:nvSpPr>
            <p:cNvPr id="8" name="Freeform: Shape 7">
              <a:extLst>
                <a:ext uri="{FF2B5EF4-FFF2-40B4-BE49-F238E27FC236}">
                  <a16:creationId xmlns:a16="http://schemas.microsoft.com/office/drawing/2014/main" id="{52F08782-0C8C-829B-5CE4-C6DB0AB0F90F}"/>
                </a:ext>
              </a:extLst>
            </p:cNvPr>
            <p:cNvSpPr/>
            <p:nvPr/>
          </p:nvSpPr>
          <p:spPr>
            <a:xfrm>
              <a:off x="5657394" y="1542958"/>
              <a:ext cx="930592" cy="1629822"/>
            </a:xfrm>
            <a:custGeom>
              <a:avLst/>
              <a:gdLst>
                <a:gd name="connsiteX0" fmla="*/ 196120 w 930592"/>
                <a:gd name="connsiteY0" fmla="*/ 169926 h 1629822"/>
                <a:gd name="connsiteX1" fmla="*/ 196120 w 930592"/>
                <a:gd name="connsiteY1" fmla="*/ 166497 h 1629822"/>
                <a:gd name="connsiteX2" fmla="*/ 202025 w 930592"/>
                <a:gd name="connsiteY2" fmla="*/ 158972 h 1629822"/>
                <a:gd name="connsiteX3" fmla="*/ 187738 w 930592"/>
                <a:gd name="connsiteY3" fmla="*/ 149352 h 1629822"/>
                <a:gd name="connsiteX4" fmla="*/ 190976 w 930592"/>
                <a:gd name="connsiteY4" fmla="*/ 141827 h 1629822"/>
                <a:gd name="connsiteX5" fmla="*/ 194977 w 930592"/>
                <a:gd name="connsiteY5" fmla="*/ 139827 h 1629822"/>
                <a:gd name="connsiteX6" fmla="*/ 209550 w 930592"/>
                <a:gd name="connsiteY6" fmla="*/ 140303 h 1629822"/>
                <a:gd name="connsiteX7" fmla="*/ 210502 w 930592"/>
                <a:gd name="connsiteY7" fmla="*/ 136970 h 1629822"/>
                <a:gd name="connsiteX8" fmla="*/ 209455 w 930592"/>
                <a:gd name="connsiteY8" fmla="*/ 127921 h 1629822"/>
                <a:gd name="connsiteX9" fmla="*/ 206597 w 930592"/>
                <a:gd name="connsiteY9" fmla="*/ 122301 h 1629822"/>
                <a:gd name="connsiteX10" fmla="*/ 209264 w 930592"/>
                <a:gd name="connsiteY10" fmla="*/ 118396 h 1629822"/>
                <a:gd name="connsiteX11" fmla="*/ 218504 w 930592"/>
                <a:gd name="connsiteY11" fmla="*/ 118872 h 1629822"/>
                <a:gd name="connsiteX12" fmla="*/ 228790 w 930592"/>
                <a:gd name="connsiteY12" fmla="*/ 125539 h 1629822"/>
                <a:gd name="connsiteX13" fmla="*/ 242316 w 930592"/>
                <a:gd name="connsiteY13" fmla="*/ 126206 h 1629822"/>
                <a:gd name="connsiteX14" fmla="*/ 251841 w 930592"/>
                <a:gd name="connsiteY14" fmla="*/ 133064 h 1629822"/>
                <a:gd name="connsiteX15" fmla="*/ 257651 w 930592"/>
                <a:gd name="connsiteY15" fmla="*/ 133922 h 1629822"/>
                <a:gd name="connsiteX16" fmla="*/ 302990 w 930592"/>
                <a:gd name="connsiteY16" fmla="*/ 130874 h 1629822"/>
                <a:gd name="connsiteX17" fmla="*/ 316516 w 930592"/>
                <a:gd name="connsiteY17" fmla="*/ 135160 h 1629822"/>
                <a:gd name="connsiteX18" fmla="*/ 333184 w 930592"/>
                <a:gd name="connsiteY18" fmla="*/ 123730 h 1629822"/>
                <a:gd name="connsiteX19" fmla="*/ 347377 w 930592"/>
                <a:gd name="connsiteY19" fmla="*/ 124015 h 1629822"/>
                <a:gd name="connsiteX20" fmla="*/ 353187 w 930592"/>
                <a:gd name="connsiteY20" fmla="*/ 135065 h 1629822"/>
                <a:gd name="connsiteX21" fmla="*/ 349663 w 930592"/>
                <a:gd name="connsiteY21" fmla="*/ 142685 h 1629822"/>
                <a:gd name="connsiteX22" fmla="*/ 355283 w 930592"/>
                <a:gd name="connsiteY22" fmla="*/ 136970 h 1629822"/>
                <a:gd name="connsiteX23" fmla="*/ 356044 w 930592"/>
                <a:gd name="connsiteY23" fmla="*/ 134493 h 1629822"/>
                <a:gd name="connsiteX24" fmla="*/ 353949 w 930592"/>
                <a:gd name="connsiteY24" fmla="*/ 122206 h 1629822"/>
                <a:gd name="connsiteX25" fmla="*/ 355949 w 930592"/>
                <a:gd name="connsiteY25" fmla="*/ 118491 h 1629822"/>
                <a:gd name="connsiteX26" fmla="*/ 369760 w 930592"/>
                <a:gd name="connsiteY26" fmla="*/ 113538 h 1629822"/>
                <a:gd name="connsiteX27" fmla="*/ 380619 w 930592"/>
                <a:gd name="connsiteY27" fmla="*/ 117538 h 1629822"/>
                <a:gd name="connsiteX28" fmla="*/ 387477 w 930592"/>
                <a:gd name="connsiteY28" fmla="*/ 116967 h 1629822"/>
                <a:gd name="connsiteX29" fmla="*/ 383476 w 930592"/>
                <a:gd name="connsiteY29" fmla="*/ 116491 h 1629822"/>
                <a:gd name="connsiteX30" fmla="*/ 376142 w 930592"/>
                <a:gd name="connsiteY30" fmla="*/ 111062 h 1629822"/>
                <a:gd name="connsiteX31" fmla="*/ 374999 w 930592"/>
                <a:gd name="connsiteY31" fmla="*/ 106204 h 1629822"/>
                <a:gd name="connsiteX32" fmla="*/ 375761 w 930592"/>
                <a:gd name="connsiteY32" fmla="*/ 76010 h 1629822"/>
                <a:gd name="connsiteX33" fmla="*/ 381571 w 930592"/>
                <a:gd name="connsiteY33" fmla="*/ 66865 h 1629822"/>
                <a:gd name="connsiteX34" fmla="*/ 365950 w 930592"/>
                <a:gd name="connsiteY34" fmla="*/ 55245 h 1629822"/>
                <a:gd name="connsiteX35" fmla="*/ 360712 w 930592"/>
                <a:gd name="connsiteY35" fmla="*/ 47815 h 1629822"/>
                <a:gd name="connsiteX36" fmla="*/ 356425 w 930592"/>
                <a:gd name="connsiteY36" fmla="*/ 45148 h 1629822"/>
                <a:gd name="connsiteX37" fmla="*/ 348615 w 930592"/>
                <a:gd name="connsiteY37" fmla="*/ 43720 h 1629822"/>
                <a:gd name="connsiteX38" fmla="*/ 333851 w 930592"/>
                <a:gd name="connsiteY38" fmla="*/ 46196 h 1629822"/>
                <a:gd name="connsiteX39" fmla="*/ 321088 w 930592"/>
                <a:gd name="connsiteY39" fmla="*/ 53054 h 1629822"/>
                <a:gd name="connsiteX40" fmla="*/ 319088 w 930592"/>
                <a:gd name="connsiteY40" fmla="*/ 52864 h 1629822"/>
                <a:gd name="connsiteX41" fmla="*/ 309086 w 930592"/>
                <a:gd name="connsiteY41" fmla="*/ 42863 h 1629822"/>
                <a:gd name="connsiteX42" fmla="*/ 307086 w 930592"/>
                <a:gd name="connsiteY42" fmla="*/ 36004 h 1629822"/>
                <a:gd name="connsiteX43" fmla="*/ 296227 w 930592"/>
                <a:gd name="connsiteY43" fmla="*/ 30194 h 1629822"/>
                <a:gd name="connsiteX44" fmla="*/ 286512 w 930592"/>
                <a:gd name="connsiteY44" fmla="*/ 31052 h 1629822"/>
                <a:gd name="connsiteX45" fmla="*/ 285845 w 930592"/>
                <a:gd name="connsiteY45" fmla="*/ 29909 h 1629822"/>
                <a:gd name="connsiteX46" fmla="*/ 297180 w 930592"/>
                <a:gd name="connsiteY46" fmla="*/ 16383 h 1629822"/>
                <a:gd name="connsiteX47" fmla="*/ 308610 w 930592"/>
                <a:gd name="connsiteY47" fmla="*/ 11144 h 1629822"/>
                <a:gd name="connsiteX48" fmla="*/ 319564 w 930592"/>
                <a:gd name="connsiteY48" fmla="*/ 21908 h 1629822"/>
                <a:gd name="connsiteX49" fmla="*/ 327374 w 930592"/>
                <a:gd name="connsiteY49" fmla="*/ 40386 h 1629822"/>
                <a:gd name="connsiteX50" fmla="*/ 331375 w 930592"/>
                <a:gd name="connsiteY50" fmla="*/ 40767 h 1629822"/>
                <a:gd name="connsiteX51" fmla="*/ 334518 w 930592"/>
                <a:gd name="connsiteY51" fmla="*/ 35052 h 1629822"/>
                <a:gd name="connsiteX52" fmla="*/ 330041 w 930592"/>
                <a:gd name="connsiteY52" fmla="*/ 21146 h 1629822"/>
                <a:gd name="connsiteX53" fmla="*/ 325279 w 930592"/>
                <a:gd name="connsiteY53" fmla="*/ 12573 h 1629822"/>
                <a:gd name="connsiteX54" fmla="*/ 328898 w 930592"/>
                <a:gd name="connsiteY54" fmla="*/ 11716 h 1629822"/>
                <a:gd name="connsiteX55" fmla="*/ 338709 w 930592"/>
                <a:gd name="connsiteY55" fmla="*/ 15049 h 1629822"/>
                <a:gd name="connsiteX56" fmla="*/ 345376 w 930592"/>
                <a:gd name="connsiteY56" fmla="*/ 11525 h 1629822"/>
                <a:gd name="connsiteX57" fmla="*/ 362236 w 930592"/>
                <a:gd name="connsiteY57" fmla="*/ 25622 h 1629822"/>
                <a:gd name="connsiteX58" fmla="*/ 363284 w 930592"/>
                <a:gd name="connsiteY58" fmla="*/ 30194 h 1629822"/>
                <a:gd name="connsiteX59" fmla="*/ 379667 w 930592"/>
                <a:gd name="connsiteY59" fmla="*/ 51149 h 1629822"/>
                <a:gd name="connsiteX60" fmla="*/ 385286 w 930592"/>
                <a:gd name="connsiteY60" fmla="*/ 52388 h 1629822"/>
                <a:gd name="connsiteX61" fmla="*/ 390049 w 930592"/>
                <a:gd name="connsiteY61" fmla="*/ 48673 h 1629822"/>
                <a:gd name="connsiteX62" fmla="*/ 400621 w 930592"/>
                <a:gd name="connsiteY62" fmla="*/ 32861 h 1629822"/>
                <a:gd name="connsiteX63" fmla="*/ 405098 w 930592"/>
                <a:gd name="connsiteY63" fmla="*/ 33242 h 1629822"/>
                <a:gd name="connsiteX64" fmla="*/ 413194 w 930592"/>
                <a:gd name="connsiteY64" fmla="*/ 41910 h 1629822"/>
                <a:gd name="connsiteX65" fmla="*/ 428720 w 930592"/>
                <a:gd name="connsiteY65" fmla="*/ 70009 h 1629822"/>
                <a:gd name="connsiteX66" fmla="*/ 432530 w 930592"/>
                <a:gd name="connsiteY66" fmla="*/ 73057 h 1629822"/>
                <a:gd name="connsiteX67" fmla="*/ 439579 w 930592"/>
                <a:gd name="connsiteY67" fmla="*/ 75152 h 1629822"/>
                <a:gd name="connsiteX68" fmla="*/ 445389 w 930592"/>
                <a:gd name="connsiteY68" fmla="*/ 71247 h 1629822"/>
                <a:gd name="connsiteX69" fmla="*/ 450533 w 930592"/>
                <a:gd name="connsiteY69" fmla="*/ 71247 h 1629822"/>
                <a:gd name="connsiteX70" fmla="*/ 455771 w 930592"/>
                <a:gd name="connsiteY70" fmla="*/ 78867 h 1629822"/>
                <a:gd name="connsiteX71" fmla="*/ 470440 w 930592"/>
                <a:gd name="connsiteY71" fmla="*/ 85058 h 1629822"/>
                <a:gd name="connsiteX72" fmla="*/ 477488 w 930592"/>
                <a:gd name="connsiteY72" fmla="*/ 85249 h 1629822"/>
                <a:gd name="connsiteX73" fmla="*/ 482536 w 930592"/>
                <a:gd name="connsiteY73" fmla="*/ 83630 h 1629822"/>
                <a:gd name="connsiteX74" fmla="*/ 492538 w 930592"/>
                <a:gd name="connsiteY74" fmla="*/ 78200 h 1629822"/>
                <a:gd name="connsiteX75" fmla="*/ 496348 w 930592"/>
                <a:gd name="connsiteY75" fmla="*/ 73057 h 1629822"/>
                <a:gd name="connsiteX76" fmla="*/ 507587 w 930592"/>
                <a:gd name="connsiteY76" fmla="*/ 74962 h 1629822"/>
                <a:gd name="connsiteX77" fmla="*/ 508730 w 930592"/>
                <a:gd name="connsiteY77" fmla="*/ 78200 h 1629822"/>
                <a:gd name="connsiteX78" fmla="*/ 501586 w 930592"/>
                <a:gd name="connsiteY78" fmla="*/ 82296 h 1629822"/>
                <a:gd name="connsiteX79" fmla="*/ 499967 w 930592"/>
                <a:gd name="connsiteY79" fmla="*/ 84773 h 1629822"/>
                <a:gd name="connsiteX80" fmla="*/ 500443 w 930592"/>
                <a:gd name="connsiteY80" fmla="*/ 87344 h 1629822"/>
                <a:gd name="connsiteX81" fmla="*/ 503682 w 930592"/>
                <a:gd name="connsiteY81" fmla="*/ 90392 h 1629822"/>
                <a:gd name="connsiteX82" fmla="*/ 511111 w 930592"/>
                <a:gd name="connsiteY82" fmla="*/ 93536 h 1629822"/>
                <a:gd name="connsiteX83" fmla="*/ 516826 w 930592"/>
                <a:gd name="connsiteY83" fmla="*/ 90869 h 1629822"/>
                <a:gd name="connsiteX84" fmla="*/ 519875 w 930592"/>
                <a:gd name="connsiteY84" fmla="*/ 86868 h 1629822"/>
                <a:gd name="connsiteX85" fmla="*/ 522256 w 930592"/>
                <a:gd name="connsiteY85" fmla="*/ 86487 h 1629822"/>
                <a:gd name="connsiteX86" fmla="*/ 536258 w 930592"/>
                <a:gd name="connsiteY86" fmla="*/ 97155 h 1629822"/>
                <a:gd name="connsiteX87" fmla="*/ 535019 w 930592"/>
                <a:gd name="connsiteY87" fmla="*/ 99155 h 1629822"/>
                <a:gd name="connsiteX88" fmla="*/ 536448 w 930592"/>
                <a:gd name="connsiteY88" fmla="*/ 107633 h 1629822"/>
                <a:gd name="connsiteX89" fmla="*/ 538448 w 930592"/>
                <a:gd name="connsiteY89" fmla="*/ 109252 h 1629822"/>
                <a:gd name="connsiteX90" fmla="*/ 555308 w 930592"/>
                <a:gd name="connsiteY90" fmla="*/ 106775 h 1629822"/>
                <a:gd name="connsiteX91" fmla="*/ 560642 w 930592"/>
                <a:gd name="connsiteY91" fmla="*/ 108966 h 1629822"/>
                <a:gd name="connsiteX92" fmla="*/ 570452 w 930592"/>
                <a:gd name="connsiteY92" fmla="*/ 109823 h 1629822"/>
                <a:gd name="connsiteX93" fmla="*/ 579025 w 930592"/>
                <a:gd name="connsiteY93" fmla="*/ 108775 h 1629822"/>
                <a:gd name="connsiteX94" fmla="*/ 586645 w 930592"/>
                <a:gd name="connsiteY94" fmla="*/ 102965 h 1629822"/>
                <a:gd name="connsiteX95" fmla="*/ 596836 w 930592"/>
                <a:gd name="connsiteY95" fmla="*/ 102394 h 1629822"/>
                <a:gd name="connsiteX96" fmla="*/ 607123 w 930592"/>
                <a:gd name="connsiteY96" fmla="*/ 116681 h 1629822"/>
                <a:gd name="connsiteX97" fmla="*/ 620173 w 930592"/>
                <a:gd name="connsiteY97" fmla="*/ 123444 h 1629822"/>
                <a:gd name="connsiteX98" fmla="*/ 629126 w 930592"/>
                <a:gd name="connsiteY98" fmla="*/ 130874 h 1629822"/>
                <a:gd name="connsiteX99" fmla="*/ 640366 w 930592"/>
                <a:gd name="connsiteY99" fmla="*/ 131921 h 1629822"/>
                <a:gd name="connsiteX100" fmla="*/ 644366 w 930592"/>
                <a:gd name="connsiteY100" fmla="*/ 133731 h 1629822"/>
                <a:gd name="connsiteX101" fmla="*/ 643795 w 930592"/>
                <a:gd name="connsiteY101" fmla="*/ 131731 h 1629822"/>
                <a:gd name="connsiteX102" fmla="*/ 647986 w 930592"/>
                <a:gd name="connsiteY102" fmla="*/ 120872 h 1629822"/>
                <a:gd name="connsiteX103" fmla="*/ 654368 w 930592"/>
                <a:gd name="connsiteY103" fmla="*/ 114490 h 1629822"/>
                <a:gd name="connsiteX104" fmla="*/ 659701 w 930592"/>
                <a:gd name="connsiteY104" fmla="*/ 112205 h 1629822"/>
                <a:gd name="connsiteX105" fmla="*/ 665702 w 930592"/>
                <a:gd name="connsiteY105" fmla="*/ 114872 h 1629822"/>
                <a:gd name="connsiteX106" fmla="*/ 681038 w 930592"/>
                <a:gd name="connsiteY106" fmla="*/ 113062 h 1629822"/>
                <a:gd name="connsiteX107" fmla="*/ 688943 w 930592"/>
                <a:gd name="connsiteY107" fmla="*/ 106680 h 1629822"/>
                <a:gd name="connsiteX108" fmla="*/ 686562 w 930592"/>
                <a:gd name="connsiteY108" fmla="*/ 105347 h 1629822"/>
                <a:gd name="connsiteX109" fmla="*/ 680656 w 930592"/>
                <a:gd name="connsiteY109" fmla="*/ 108871 h 1629822"/>
                <a:gd name="connsiteX110" fmla="*/ 679609 w 930592"/>
                <a:gd name="connsiteY110" fmla="*/ 106299 h 1629822"/>
                <a:gd name="connsiteX111" fmla="*/ 681800 w 930592"/>
                <a:gd name="connsiteY111" fmla="*/ 98393 h 1629822"/>
                <a:gd name="connsiteX112" fmla="*/ 691325 w 930592"/>
                <a:gd name="connsiteY112" fmla="*/ 95822 h 1629822"/>
                <a:gd name="connsiteX113" fmla="*/ 698373 w 930592"/>
                <a:gd name="connsiteY113" fmla="*/ 96012 h 1629822"/>
                <a:gd name="connsiteX114" fmla="*/ 711518 w 930592"/>
                <a:gd name="connsiteY114" fmla="*/ 85535 h 1629822"/>
                <a:gd name="connsiteX115" fmla="*/ 711136 w 930592"/>
                <a:gd name="connsiteY115" fmla="*/ 78200 h 1629822"/>
                <a:gd name="connsiteX116" fmla="*/ 714947 w 930592"/>
                <a:gd name="connsiteY116" fmla="*/ 78296 h 1629822"/>
                <a:gd name="connsiteX117" fmla="*/ 718471 w 930592"/>
                <a:gd name="connsiteY117" fmla="*/ 82391 h 1629822"/>
                <a:gd name="connsiteX118" fmla="*/ 715327 w 930592"/>
                <a:gd name="connsiteY118" fmla="*/ 87439 h 1629822"/>
                <a:gd name="connsiteX119" fmla="*/ 697706 w 930592"/>
                <a:gd name="connsiteY119" fmla="*/ 102394 h 1629822"/>
                <a:gd name="connsiteX120" fmla="*/ 702088 w 930592"/>
                <a:gd name="connsiteY120" fmla="*/ 107537 h 1629822"/>
                <a:gd name="connsiteX121" fmla="*/ 690181 w 930592"/>
                <a:gd name="connsiteY121" fmla="*/ 119729 h 1629822"/>
                <a:gd name="connsiteX122" fmla="*/ 689705 w 930592"/>
                <a:gd name="connsiteY122" fmla="*/ 123063 h 1629822"/>
                <a:gd name="connsiteX123" fmla="*/ 691705 w 930592"/>
                <a:gd name="connsiteY123" fmla="*/ 128016 h 1629822"/>
                <a:gd name="connsiteX124" fmla="*/ 696563 w 930592"/>
                <a:gd name="connsiteY124" fmla="*/ 132588 h 1629822"/>
                <a:gd name="connsiteX125" fmla="*/ 701802 w 930592"/>
                <a:gd name="connsiteY125" fmla="*/ 130302 h 1629822"/>
                <a:gd name="connsiteX126" fmla="*/ 703326 w 930592"/>
                <a:gd name="connsiteY126" fmla="*/ 126016 h 1629822"/>
                <a:gd name="connsiteX127" fmla="*/ 711803 w 930592"/>
                <a:gd name="connsiteY127" fmla="*/ 119062 h 1629822"/>
                <a:gd name="connsiteX128" fmla="*/ 726186 w 930592"/>
                <a:gd name="connsiteY128" fmla="*/ 114872 h 1629822"/>
                <a:gd name="connsiteX129" fmla="*/ 717423 w 930592"/>
                <a:gd name="connsiteY129" fmla="*/ 125921 h 1629822"/>
                <a:gd name="connsiteX130" fmla="*/ 720947 w 930592"/>
                <a:gd name="connsiteY130" fmla="*/ 131255 h 1629822"/>
                <a:gd name="connsiteX131" fmla="*/ 728567 w 930592"/>
                <a:gd name="connsiteY131" fmla="*/ 127730 h 1629822"/>
                <a:gd name="connsiteX132" fmla="*/ 730377 w 930592"/>
                <a:gd name="connsiteY132" fmla="*/ 130874 h 1629822"/>
                <a:gd name="connsiteX133" fmla="*/ 722090 w 930592"/>
                <a:gd name="connsiteY133" fmla="*/ 142875 h 1629822"/>
                <a:gd name="connsiteX134" fmla="*/ 724948 w 930592"/>
                <a:gd name="connsiteY134" fmla="*/ 149924 h 1629822"/>
                <a:gd name="connsiteX135" fmla="*/ 727996 w 930592"/>
                <a:gd name="connsiteY135" fmla="*/ 152781 h 1629822"/>
                <a:gd name="connsiteX136" fmla="*/ 732282 w 930592"/>
                <a:gd name="connsiteY136" fmla="*/ 150019 h 1629822"/>
                <a:gd name="connsiteX137" fmla="*/ 740093 w 930592"/>
                <a:gd name="connsiteY137" fmla="*/ 149162 h 1629822"/>
                <a:gd name="connsiteX138" fmla="*/ 741521 w 930592"/>
                <a:gd name="connsiteY138" fmla="*/ 151638 h 1629822"/>
                <a:gd name="connsiteX139" fmla="*/ 748665 w 930592"/>
                <a:gd name="connsiteY139" fmla="*/ 150971 h 1629822"/>
                <a:gd name="connsiteX140" fmla="*/ 754189 w 930592"/>
                <a:gd name="connsiteY140" fmla="*/ 146685 h 1629822"/>
                <a:gd name="connsiteX141" fmla="*/ 761429 w 930592"/>
                <a:gd name="connsiteY141" fmla="*/ 128302 h 1629822"/>
                <a:gd name="connsiteX142" fmla="*/ 758666 w 930592"/>
                <a:gd name="connsiteY142" fmla="*/ 124682 h 1629822"/>
                <a:gd name="connsiteX143" fmla="*/ 748855 w 930592"/>
                <a:gd name="connsiteY143" fmla="*/ 125921 h 1629822"/>
                <a:gd name="connsiteX144" fmla="*/ 742569 w 930592"/>
                <a:gd name="connsiteY144" fmla="*/ 123253 h 1629822"/>
                <a:gd name="connsiteX145" fmla="*/ 742093 w 930592"/>
                <a:gd name="connsiteY145" fmla="*/ 120682 h 1629822"/>
                <a:gd name="connsiteX146" fmla="*/ 752856 w 930592"/>
                <a:gd name="connsiteY146" fmla="*/ 110014 h 1629822"/>
                <a:gd name="connsiteX147" fmla="*/ 770382 w 930592"/>
                <a:gd name="connsiteY147" fmla="*/ 98298 h 1629822"/>
                <a:gd name="connsiteX148" fmla="*/ 781907 w 930592"/>
                <a:gd name="connsiteY148" fmla="*/ 96202 h 1629822"/>
                <a:gd name="connsiteX149" fmla="*/ 779526 w 930592"/>
                <a:gd name="connsiteY149" fmla="*/ 104108 h 1629822"/>
                <a:gd name="connsiteX150" fmla="*/ 786003 w 930592"/>
                <a:gd name="connsiteY150" fmla="*/ 122301 h 1629822"/>
                <a:gd name="connsiteX151" fmla="*/ 793337 w 930592"/>
                <a:gd name="connsiteY151" fmla="*/ 132969 h 1629822"/>
                <a:gd name="connsiteX152" fmla="*/ 798004 w 930592"/>
                <a:gd name="connsiteY152" fmla="*/ 132874 h 1629822"/>
                <a:gd name="connsiteX153" fmla="*/ 802005 w 930592"/>
                <a:gd name="connsiteY153" fmla="*/ 130016 h 1629822"/>
                <a:gd name="connsiteX154" fmla="*/ 801719 w 930592"/>
                <a:gd name="connsiteY154" fmla="*/ 127730 h 1629822"/>
                <a:gd name="connsiteX155" fmla="*/ 794957 w 930592"/>
                <a:gd name="connsiteY155" fmla="*/ 125254 h 1629822"/>
                <a:gd name="connsiteX156" fmla="*/ 795528 w 930592"/>
                <a:gd name="connsiteY156" fmla="*/ 123253 h 1629822"/>
                <a:gd name="connsiteX157" fmla="*/ 803910 w 930592"/>
                <a:gd name="connsiteY157" fmla="*/ 121158 h 1629822"/>
                <a:gd name="connsiteX158" fmla="*/ 814387 w 930592"/>
                <a:gd name="connsiteY158" fmla="*/ 126492 h 1629822"/>
                <a:gd name="connsiteX159" fmla="*/ 824960 w 930592"/>
                <a:gd name="connsiteY159" fmla="*/ 140780 h 1629822"/>
                <a:gd name="connsiteX160" fmla="*/ 806958 w 930592"/>
                <a:gd name="connsiteY160" fmla="*/ 153353 h 1629822"/>
                <a:gd name="connsiteX161" fmla="*/ 800862 w 930592"/>
                <a:gd name="connsiteY161" fmla="*/ 160401 h 1629822"/>
                <a:gd name="connsiteX162" fmla="*/ 790384 w 930592"/>
                <a:gd name="connsiteY162" fmla="*/ 177260 h 1629822"/>
                <a:gd name="connsiteX163" fmla="*/ 788003 w 930592"/>
                <a:gd name="connsiteY163" fmla="*/ 190024 h 1629822"/>
                <a:gd name="connsiteX164" fmla="*/ 774954 w 930592"/>
                <a:gd name="connsiteY164" fmla="*/ 185166 h 1629822"/>
                <a:gd name="connsiteX165" fmla="*/ 773906 w 930592"/>
                <a:gd name="connsiteY165" fmla="*/ 192215 h 1629822"/>
                <a:gd name="connsiteX166" fmla="*/ 780288 w 930592"/>
                <a:gd name="connsiteY166" fmla="*/ 204025 h 1629822"/>
                <a:gd name="connsiteX167" fmla="*/ 780193 w 930592"/>
                <a:gd name="connsiteY167" fmla="*/ 214217 h 1629822"/>
                <a:gd name="connsiteX168" fmla="*/ 778478 w 930592"/>
                <a:gd name="connsiteY168" fmla="*/ 224218 h 1629822"/>
                <a:gd name="connsiteX169" fmla="*/ 771239 w 930592"/>
                <a:gd name="connsiteY169" fmla="*/ 235077 h 1629822"/>
                <a:gd name="connsiteX170" fmla="*/ 770287 w 930592"/>
                <a:gd name="connsiteY170" fmla="*/ 231743 h 1629822"/>
                <a:gd name="connsiteX171" fmla="*/ 761905 w 930592"/>
                <a:gd name="connsiteY171" fmla="*/ 234601 h 1629822"/>
                <a:gd name="connsiteX172" fmla="*/ 762286 w 930592"/>
                <a:gd name="connsiteY172" fmla="*/ 215837 h 1629822"/>
                <a:gd name="connsiteX173" fmla="*/ 760667 w 930592"/>
                <a:gd name="connsiteY173" fmla="*/ 214217 h 1629822"/>
                <a:gd name="connsiteX174" fmla="*/ 757428 w 930592"/>
                <a:gd name="connsiteY174" fmla="*/ 214979 h 1629822"/>
                <a:gd name="connsiteX175" fmla="*/ 753332 w 930592"/>
                <a:gd name="connsiteY175" fmla="*/ 226028 h 1629822"/>
                <a:gd name="connsiteX176" fmla="*/ 744474 w 930592"/>
                <a:gd name="connsiteY176" fmla="*/ 233743 h 1629822"/>
                <a:gd name="connsiteX177" fmla="*/ 740283 w 930592"/>
                <a:gd name="connsiteY177" fmla="*/ 234029 h 1629822"/>
                <a:gd name="connsiteX178" fmla="*/ 738854 w 930592"/>
                <a:gd name="connsiteY178" fmla="*/ 229934 h 1629822"/>
                <a:gd name="connsiteX179" fmla="*/ 733806 w 930592"/>
                <a:gd name="connsiteY179" fmla="*/ 227933 h 1629822"/>
                <a:gd name="connsiteX180" fmla="*/ 723043 w 930592"/>
                <a:gd name="connsiteY180" fmla="*/ 232124 h 1629822"/>
                <a:gd name="connsiteX181" fmla="*/ 716185 w 930592"/>
                <a:gd name="connsiteY181" fmla="*/ 237744 h 1629822"/>
                <a:gd name="connsiteX182" fmla="*/ 712470 w 930592"/>
                <a:gd name="connsiteY182" fmla="*/ 244126 h 1629822"/>
                <a:gd name="connsiteX183" fmla="*/ 712756 w 930592"/>
                <a:gd name="connsiteY183" fmla="*/ 247079 h 1629822"/>
                <a:gd name="connsiteX184" fmla="*/ 716947 w 930592"/>
                <a:gd name="connsiteY184" fmla="*/ 250317 h 1629822"/>
                <a:gd name="connsiteX185" fmla="*/ 714184 w 930592"/>
                <a:gd name="connsiteY185" fmla="*/ 256508 h 1629822"/>
                <a:gd name="connsiteX186" fmla="*/ 709613 w 930592"/>
                <a:gd name="connsiteY186" fmla="*/ 260318 h 1629822"/>
                <a:gd name="connsiteX187" fmla="*/ 707708 w 930592"/>
                <a:gd name="connsiteY187" fmla="*/ 272225 h 1629822"/>
                <a:gd name="connsiteX188" fmla="*/ 712184 w 930592"/>
                <a:gd name="connsiteY188" fmla="*/ 285464 h 1629822"/>
                <a:gd name="connsiteX189" fmla="*/ 716185 w 930592"/>
                <a:gd name="connsiteY189" fmla="*/ 287655 h 1629822"/>
                <a:gd name="connsiteX190" fmla="*/ 721900 w 930592"/>
                <a:gd name="connsiteY190" fmla="*/ 286226 h 1629822"/>
                <a:gd name="connsiteX191" fmla="*/ 726376 w 930592"/>
                <a:gd name="connsiteY191" fmla="*/ 281178 h 1629822"/>
                <a:gd name="connsiteX192" fmla="*/ 725805 w 930592"/>
                <a:gd name="connsiteY192" fmla="*/ 289084 h 1629822"/>
                <a:gd name="connsiteX193" fmla="*/ 722567 w 930592"/>
                <a:gd name="connsiteY193" fmla="*/ 300133 h 1629822"/>
                <a:gd name="connsiteX194" fmla="*/ 715994 w 930592"/>
                <a:gd name="connsiteY194" fmla="*/ 310229 h 1629822"/>
                <a:gd name="connsiteX195" fmla="*/ 713137 w 930592"/>
                <a:gd name="connsiteY195" fmla="*/ 329375 h 1629822"/>
                <a:gd name="connsiteX196" fmla="*/ 710279 w 930592"/>
                <a:gd name="connsiteY196" fmla="*/ 334899 h 1629822"/>
                <a:gd name="connsiteX197" fmla="*/ 698278 w 930592"/>
                <a:gd name="connsiteY197" fmla="*/ 342995 h 1629822"/>
                <a:gd name="connsiteX198" fmla="*/ 684657 w 930592"/>
                <a:gd name="connsiteY198" fmla="*/ 360617 h 1629822"/>
                <a:gd name="connsiteX199" fmla="*/ 676275 w 930592"/>
                <a:gd name="connsiteY199" fmla="*/ 375094 h 1629822"/>
                <a:gd name="connsiteX200" fmla="*/ 676084 w 930592"/>
                <a:gd name="connsiteY200" fmla="*/ 382810 h 1629822"/>
                <a:gd name="connsiteX201" fmla="*/ 663130 w 930592"/>
                <a:gd name="connsiteY201" fmla="*/ 391573 h 1629822"/>
                <a:gd name="connsiteX202" fmla="*/ 658939 w 930592"/>
                <a:gd name="connsiteY202" fmla="*/ 391478 h 1629822"/>
                <a:gd name="connsiteX203" fmla="*/ 665321 w 930592"/>
                <a:gd name="connsiteY203" fmla="*/ 409956 h 1629822"/>
                <a:gd name="connsiteX204" fmla="*/ 669703 w 930592"/>
                <a:gd name="connsiteY204" fmla="*/ 416528 h 1629822"/>
                <a:gd name="connsiteX205" fmla="*/ 676561 w 930592"/>
                <a:gd name="connsiteY205" fmla="*/ 422339 h 1629822"/>
                <a:gd name="connsiteX206" fmla="*/ 689801 w 930592"/>
                <a:gd name="connsiteY206" fmla="*/ 427101 h 1629822"/>
                <a:gd name="connsiteX207" fmla="*/ 708565 w 930592"/>
                <a:gd name="connsiteY207" fmla="*/ 439103 h 1629822"/>
                <a:gd name="connsiteX208" fmla="*/ 718185 w 930592"/>
                <a:gd name="connsiteY208" fmla="*/ 447866 h 1629822"/>
                <a:gd name="connsiteX209" fmla="*/ 745903 w 930592"/>
                <a:gd name="connsiteY209" fmla="*/ 462248 h 1629822"/>
                <a:gd name="connsiteX210" fmla="*/ 748855 w 930592"/>
                <a:gd name="connsiteY210" fmla="*/ 464820 h 1629822"/>
                <a:gd name="connsiteX211" fmla="*/ 751332 w 930592"/>
                <a:gd name="connsiteY211" fmla="*/ 477869 h 1629822"/>
                <a:gd name="connsiteX212" fmla="*/ 757047 w 930592"/>
                <a:gd name="connsiteY212" fmla="*/ 484537 h 1629822"/>
                <a:gd name="connsiteX213" fmla="*/ 782765 w 930592"/>
                <a:gd name="connsiteY213" fmla="*/ 496824 h 1629822"/>
                <a:gd name="connsiteX214" fmla="*/ 793337 w 930592"/>
                <a:gd name="connsiteY214" fmla="*/ 505587 h 1629822"/>
                <a:gd name="connsiteX215" fmla="*/ 802958 w 930592"/>
                <a:gd name="connsiteY215" fmla="*/ 516064 h 1629822"/>
                <a:gd name="connsiteX216" fmla="*/ 830294 w 930592"/>
                <a:gd name="connsiteY216" fmla="*/ 517208 h 1629822"/>
                <a:gd name="connsiteX217" fmla="*/ 841248 w 930592"/>
                <a:gd name="connsiteY217" fmla="*/ 522923 h 1629822"/>
                <a:gd name="connsiteX218" fmla="*/ 865251 w 930592"/>
                <a:gd name="connsiteY218" fmla="*/ 539972 h 1629822"/>
                <a:gd name="connsiteX219" fmla="*/ 877538 w 930592"/>
                <a:gd name="connsiteY219" fmla="*/ 545211 h 1629822"/>
                <a:gd name="connsiteX220" fmla="*/ 883253 w 930592"/>
                <a:gd name="connsiteY220" fmla="*/ 545021 h 1629822"/>
                <a:gd name="connsiteX221" fmla="*/ 893921 w 930592"/>
                <a:gd name="connsiteY221" fmla="*/ 548545 h 1629822"/>
                <a:gd name="connsiteX222" fmla="*/ 903351 w 930592"/>
                <a:gd name="connsiteY222" fmla="*/ 553212 h 1629822"/>
                <a:gd name="connsiteX223" fmla="*/ 915924 w 930592"/>
                <a:gd name="connsiteY223" fmla="*/ 573215 h 1629822"/>
                <a:gd name="connsiteX224" fmla="*/ 930593 w 930592"/>
                <a:gd name="connsiteY224" fmla="*/ 585692 h 1629822"/>
                <a:gd name="connsiteX225" fmla="*/ 930593 w 930592"/>
                <a:gd name="connsiteY225" fmla="*/ 585692 h 1629822"/>
                <a:gd name="connsiteX226" fmla="*/ 930593 w 930592"/>
                <a:gd name="connsiteY226" fmla="*/ 1629156 h 1629822"/>
                <a:gd name="connsiteX227" fmla="*/ 930593 w 930592"/>
                <a:gd name="connsiteY227" fmla="*/ 1629156 h 1629822"/>
                <a:gd name="connsiteX228" fmla="*/ 230886 w 930592"/>
                <a:gd name="connsiteY228" fmla="*/ 1629251 h 1629822"/>
                <a:gd name="connsiteX229" fmla="*/ 230886 w 930592"/>
                <a:gd name="connsiteY229" fmla="*/ 1629251 h 1629822"/>
                <a:gd name="connsiteX230" fmla="*/ 93059 w 930592"/>
                <a:gd name="connsiteY230" fmla="*/ 1629156 h 1629822"/>
                <a:gd name="connsiteX231" fmla="*/ 93059 w 930592"/>
                <a:gd name="connsiteY231" fmla="*/ 1629156 h 1629822"/>
                <a:gd name="connsiteX232" fmla="*/ 571 w 930592"/>
                <a:gd name="connsiteY232" fmla="*/ 1629823 h 1629822"/>
                <a:gd name="connsiteX233" fmla="*/ 571 w 930592"/>
                <a:gd name="connsiteY233" fmla="*/ 1629823 h 1629822"/>
                <a:gd name="connsiteX234" fmla="*/ 0 w 930592"/>
                <a:gd name="connsiteY234" fmla="*/ 662083 h 1629822"/>
                <a:gd name="connsiteX235" fmla="*/ 0 w 930592"/>
                <a:gd name="connsiteY235" fmla="*/ 662083 h 1629822"/>
                <a:gd name="connsiteX236" fmla="*/ 0 w 930592"/>
                <a:gd name="connsiteY236" fmla="*/ 462153 h 1629822"/>
                <a:gd name="connsiteX237" fmla="*/ 0 w 930592"/>
                <a:gd name="connsiteY237" fmla="*/ 462153 h 1629822"/>
                <a:gd name="connsiteX238" fmla="*/ 0 w 930592"/>
                <a:gd name="connsiteY238" fmla="*/ 405956 h 1629822"/>
                <a:gd name="connsiteX239" fmla="*/ 0 w 930592"/>
                <a:gd name="connsiteY239" fmla="*/ 405956 h 1629822"/>
                <a:gd name="connsiteX240" fmla="*/ 9239 w 930592"/>
                <a:gd name="connsiteY240" fmla="*/ 409004 h 1629822"/>
                <a:gd name="connsiteX241" fmla="*/ 19145 w 930592"/>
                <a:gd name="connsiteY241" fmla="*/ 417576 h 1629822"/>
                <a:gd name="connsiteX242" fmla="*/ 18002 w 930592"/>
                <a:gd name="connsiteY242" fmla="*/ 437007 h 1629822"/>
                <a:gd name="connsiteX243" fmla="*/ 19717 w 930592"/>
                <a:gd name="connsiteY243" fmla="*/ 439103 h 1629822"/>
                <a:gd name="connsiteX244" fmla="*/ 26479 w 930592"/>
                <a:gd name="connsiteY244" fmla="*/ 430721 h 1629822"/>
                <a:gd name="connsiteX245" fmla="*/ 22574 w 930592"/>
                <a:gd name="connsiteY245" fmla="*/ 404908 h 1629822"/>
                <a:gd name="connsiteX246" fmla="*/ 23717 w 930592"/>
                <a:gd name="connsiteY246" fmla="*/ 402527 h 1629822"/>
                <a:gd name="connsiteX247" fmla="*/ 34385 w 930592"/>
                <a:gd name="connsiteY247" fmla="*/ 405479 h 1629822"/>
                <a:gd name="connsiteX248" fmla="*/ 47720 w 930592"/>
                <a:gd name="connsiteY248" fmla="*/ 412242 h 1629822"/>
                <a:gd name="connsiteX249" fmla="*/ 69056 w 930592"/>
                <a:gd name="connsiteY249" fmla="*/ 436055 h 1629822"/>
                <a:gd name="connsiteX250" fmla="*/ 69913 w 930592"/>
                <a:gd name="connsiteY250" fmla="*/ 441198 h 1629822"/>
                <a:gd name="connsiteX251" fmla="*/ 75629 w 930592"/>
                <a:gd name="connsiteY251" fmla="*/ 439007 h 1629822"/>
                <a:gd name="connsiteX252" fmla="*/ 68580 w 930592"/>
                <a:gd name="connsiteY252" fmla="*/ 429768 h 1629822"/>
                <a:gd name="connsiteX253" fmla="*/ 64770 w 930592"/>
                <a:gd name="connsiteY253" fmla="*/ 421862 h 1629822"/>
                <a:gd name="connsiteX254" fmla="*/ 63436 w 930592"/>
                <a:gd name="connsiteY254" fmla="*/ 413957 h 1629822"/>
                <a:gd name="connsiteX255" fmla="*/ 65722 w 930592"/>
                <a:gd name="connsiteY255" fmla="*/ 409480 h 1629822"/>
                <a:gd name="connsiteX256" fmla="*/ 66865 w 930592"/>
                <a:gd name="connsiteY256" fmla="*/ 402336 h 1629822"/>
                <a:gd name="connsiteX257" fmla="*/ 82772 w 930592"/>
                <a:gd name="connsiteY257" fmla="*/ 405098 h 1629822"/>
                <a:gd name="connsiteX258" fmla="*/ 89344 w 930592"/>
                <a:gd name="connsiteY258" fmla="*/ 402908 h 1629822"/>
                <a:gd name="connsiteX259" fmla="*/ 97631 w 930592"/>
                <a:gd name="connsiteY259" fmla="*/ 394907 h 1629822"/>
                <a:gd name="connsiteX260" fmla="*/ 79153 w 930592"/>
                <a:gd name="connsiteY260" fmla="*/ 400717 h 1629822"/>
                <a:gd name="connsiteX261" fmla="*/ 69818 w 930592"/>
                <a:gd name="connsiteY261" fmla="*/ 394716 h 1629822"/>
                <a:gd name="connsiteX262" fmla="*/ 62389 w 930592"/>
                <a:gd name="connsiteY262" fmla="*/ 385001 h 1629822"/>
                <a:gd name="connsiteX263" fmla="*/ 60674 w 930592"/>
                <a:gd name="connsiteY263" fmla="*/ 380048 h 1629822"/>
                <a:gd name="connsiteX264" fmla="*/ 64484 w 930592"/>
                <a:gd name="connsiteY264" fmla="*/ 378143 h 1629822"/>
                <a:gd name="connsiteX265" fmla="*/ 72676 w 930592"/>
                <a:gd name="connsiteY265" fmla="*/ 377285 h 1629822"/>
                <a:gd name="connsiteX266" fmla="*/ 79438 w 930592"/>
                <a:gd name="connsiteY266" fmla="*/ 372523 h 1629822"/>
                <a:gd name="connsiteX267" fmla="*/ 79819 w 930592"/>
                <a:gd name="connsiteY267" fmla="*/ 370237 h 1629822"/>
                <a:gd name="connsiteX268" fmla="*/ 68199 w 930592"/>
                <a:gd name="connsiteY268" fmla="*/ 374142 h 1629822"/>
                <a:gd name="connsiteX269" fmla="*/ 55817 w 930592"/>
                <a:gd name="connsiteY269" fmla="*/ 371856 h 1629822"/>
                <a:gd name="connsiteX270" fmla="*/ 47054 w 930592"/>
                <a:gd name="connsiteY270" fmla="*/ 366808 h 1629822"/>
                <a:gd name="connsiteX271" fmla="*/ 37052 w 930592"/>
                <a:gd name="connsiteY271" fmla="*/ 357283 h 1629822"/>
                <a:gd name="connsiteX272" fmla="*/ 38290 w 930592"/>
                <a:gd name="connsiteY272" fmla="*/ 348806 h 1629822"/>
                <a:gd name="connsiteX273" fmla="*/ 44482 w 930592"/>
                <a:gd name="connsiteY273" fmla="*/ 336994 h 1629822"/>
                <a:gd name="connsiteX274" fmla="*/ 50863 w 930592"/>
                <a:gd name="connsiteY274" fmla="*/ 328517 h 1629822"/>
                <a:gd name="connsiteX275" fmla="*/ 75724 w 930592"/>
                <a:gd name="connsiteY275" fmla="*/ 312896 h 1629822"/>
                <a:gd name="connsiteX276" fmla="*/ 81343 w 930592"/>
                <a:gd name="connsiteY276" fmla="*/ 286417 h 1629822"/>
                <a:gd name="connsiteX277" fmla="*/ 80772 w 930592"/>
                <a:gd name="connsiteY277" fmla="*/ 281559 h 1629822"/>
                <a:gd name="connsiteX278" fmla="*/ 85630 w 930592"/>
                <a:gd name="connsiteY278" fmla="*/ 262414 h 1629822"/>
                <a:gd name="connsiteX279" fmla="*/ 92964 w 930592"/>
                <a:gd name="connsiteY279" fmla="*/ 254794 h 1629822"/>
                <a:gd name="connsiteX280" fmla="*/ 93917 w 930592"/>
                <a:gd name="connsiteY280" fmla="*/ 261461 h 1629822"/>
                <a:gd name="connsiteX281" fmla="*/ 97536 w 930592"/>
                <a:gd name="connsiteY281" fmla="*/ 263557 h 1629822"/>
                <a:gd name="connsiteX282" fmla="*/ 107537 w 930592"/>
                <a:gd name="connsiteY282" fmla="*/ 261747 h 1629822"/>
                <a:gd name="connsiteX283" fmla="*/ 120205 w 930592"/>
                <a:gd name="connsiteY283" fmla="*/ 253174 h 1629822"/>
                <a:gd name="connsiteX284" fmla="*/ 130588 w 930592"/>
                <a:gd name="connsiteY284" fmla="*/ 242221 h 1629822"/>
                <a:gd name="connsiteX285" fmla="*/ 129540 w 930592"/>
                <a:gd name="connsiteY285" fmla="*/ 238316 h 1629822"/>
                <a:gd name="connsiteX286" fmla="*/ 123063 w 930592"/>
                <a:gd name="connsiteY286" fmla="*/ 229457 h 1629822"/>
                <a:gd name="connsiteX287" fmla="*/ 119539 w 930592"/>
                <a:gd name="connsiteY287" fmla="*/ 226505 h 1629822"/>
                <a:gd name="connsiteX288" fmla="*/ 116014 w 930592"/>
                <a:gd name="connsiteY288" fmla="*/ 225743 h 1629822"/>
                <a:gd name="connsiteX289" fmla="*/ 115157 w 930592"/>
                <a:gd name="connsiteY289" fmla="*/ 223457 h 1629822"/>
                <a:gd name="connsiteX290" fmla="*/ 116110 w 930592"/>
                <a:gd name="connsiteY290" fmla="*/ 204787 h 1629822"/>
                <a:gd name="connsiteX291" fmla="*/ 117824 w 930592"/>
                <a:gd name="connsiteY291" fmla="*/ 200120 h 1629822"/>
                <a:gd name="connsiteX292" fmla="*/ 122110 w 930592"/>
                <a:gd name="connsiteY292" fmla="*/ 198215 h 1629822"/>
                <a:gd name="connsiteX293" fmla="*/ 123539 w 930592"/>
                <a:gd name="connsiteY293" fmla="*/ 200882 h 1629822"/>
                <a:gd name="connsiteX294" fmla="*/ 126587 w 930592"/>
                <a:gd name="connsiteY294" fmla="*/ 202311 h 1629822"/>
                <a:gd name="connsiteX295" fmla="*/ 130492 w 930592"/>
                <a:gd name="connsiteY295" fmla="*/ 201454 h 1629822"/>
                <a:gd name="connsiteX296" fmla="*/ 137160 w 930592"/>
                <a:gd name="connsiteY296" fmla="*/ 196691 h 1629822"/>
                <a:gd name="connsiteX297" fmla="*/ 139827 w 930592"/>
                <a:gd name="connsiteY297" fmla="*/ 190881 h 1629822"/>
                <a:gd name="connsiteX298" fmla="*/ 138875 w 930592"/>
                <a:gd name="connsiteY298" fmla="*/ 176879 h 1629822"/>
                <a:gd name="connsiteX299" fmla="*/ 139922 w 930592"/>
                <a:gd name="connsiteY299" fmla="*/ 173355 h 1629822"/>
                <a:gd name="connsiteX300" fmla="*/ 155924 w 930592"/>
                <a:gd name="connsiteY300" fmla="*/ 166211 h 1629822"/>
                <a:gd name="connsiteX301" fmla="*/ 165449 w 930592"/>
                <a:gd name="connsiteY301" fmla="*/ 177070 h 1629822"/>
                <a:gd name="connsiteX302" fmla="*/ 174593 w 930592"/>
                <a:gd name="connsiteY302" fmla="*/ 176403 h 1629822"/>
                <a:gd name="connsiteX303" fmla="*/ 165830 w 930592"/>
                <a:gd name="connsiteY303" fmla="*/ 173831 h 1629822"/>
                <a:gd name="connsiteX304" fmla="*/ 162877 w 930592"/>
                <a:gd name="connsiteY304" fmla="*/ 162687 h 1629822"/>
                <a:gd name="connsiteX305" fmla="*/ 165640 w 930592"/>
                <a:gd name="connsiteY305" fmla="*/ 155924 h 1629822"/>
                <a:gd name="connsiteX306" fmla="*/ 166402 w 930592"/>
                <a:gd name="connsiteY306" fmla="*/ 147542 h 1629822"/>
                <a:gd name="connsiteX307" fmla="*/ 163259 w 930592"/>
                <a:gd name="connsiteY307" fmla="*/ 145161 h 1629822"/>
                <a:gd name="connsiteX308" fmla="*/ 168307 w 930592"/>
                <a:gd name="connsiteY308" fmla="*/ 143066 h 1629822"/>
                <a:gd name="connsiteX309" fmla="*/ 182975 w 930592"/>
                <a:gd name="connsiteY309" fmla="*/ 147733 h 1629822"/>
                <a:gd name="connsiteX310" fmla="*/ 196120 w 930592"/>
                <a:gd name="connsiteY310" fmla="*/ 169926 h 1629822"/>
                <a:gd name="connsiteX311" fmla="*/ 202597 w 930592"/>
                <a:gd name="connsiteY311" fmla="*/ 96202 h 1629822"/>
                <a:gd name="connsiteX312" fmla="*/ 192500 w 930592"/>
                <a:gd name="connsiteY312" fmla="*/ 87821 h 1629822"/>
                <a:gd name="connsiteX313" fmla="*/ 173546 w 930592"/>
                <a:gd name="connsiteY313" fmla="*/ 80010 h 1629822"/>
                <a:gd name="connsiteX314" fmla="*/ 154496 w 930592"/>
                <a:gd name="connsiteY314" fmla="*/ 65056 h 1629822"/>
                <a:gd name="connsiteX315" fmla="*/ 146780 w 930592"/>
                <a:gd name="connsiteY315" fmla="*/ 44768 h 1629822"/>
                <a:gd name="connsiteX316" fmla="*/ 141256 w 930592"/>
                <a:gd name="connsiteY316" fmla="*/ 24289 h 1629822"/>
                <a:gd name="connsiteX317" fmla="*/ 142018 w 930592"/>
                <a:gd name="connsiteY317" fmla="*/ 16573 h 1629822"/>
                <a:gd name="connsiteX318" fmla="*/ 144209 w 930592"/>
                <a:gd name="connsiteY318" fmla="*/ 14859 h 1629822"/>
                <a:gd name="connsiteX319" fmla="*/ 158591 w 930592"/>
                <a:gd name="connsiteY319" fmla="*/ 27432 h 1629822"/>
                <a:gd name="connsiteX320" fmla="*/ 162877 w 930592"/>
                <a:gd name="connsiteY320" fmla="*/ 34385 h 1629822"/>
                <a:gd name="connsiteX321" fmla="*/ 176498 w 930592"/>
                <a:gd name="connsiteY321" fmla="*/ 38671 h 1629822"/>
                <a:gd name="connsiteX322" fmla="*/ 190976 w 930592"/>
                <a:gd name="connsiteY322" fmla="*/ 35243 h 1629822"/>
                <a:gd name="connsiteX323" fmla="*/ 196596 w 930592"/>
                <a:gd name="connsiteY323" fmla="*/ 30004 h 1629822"/>
                <a:gd name="connsiteX324" fmla="*/ 207454 w 930592"/>
                <a:gd name="connsiteY324" fmla="*/ 34671 h 1629822"/>
                <a:gd name="connsiteX325" fmla="*/ 219551 w 930592"/>
                <a:gd name="connsiteY325" fmla="*/ 25336 h 1629822"/>
                <a:gd name="connsiteX326" fmla="*/ 222694 w 930592"/>
                <a:gd name="connsiteY326" fmla="*/ 25051 h 1629822"/>
                <a:gd name="connsiteX327" fmla="*/ 224790 w 930592"/>
                <a:gd name="connsiteY327" fmla="*/ 32195 h 1629822"/>
                <a:gd name="connsiteX328" fmla="*/ 230124 w 930592"/>
                <a:gd name="connsiteY328" fmla="*/ 39815 h 1629822"/>
                <a:gd name="connsiteX329" fmla="*/ 230600 w 930592"/>
                <a:gd name="connsiteY329" fmla="*/ 37147 h 1629822"/>
                <a:gd name="connsiteX330" fmla="*/ 227076 w 930592"/>
                <a:gd name="connsiteY330" fmla="*/ 28289 h 1629822"/>
                <a:gd name="connsiteX331" fmla="*/ 228314 w 930592"/>
                <a:gd name="connsiteY331" fmla="*/ 23051 h 1629822"/>
                <a:gd name="connsiteX332" fmla="*/ 235172 w 930592"/>
                <a:gd name="connsiteY332" fmla="*/ 17621 h 1629822"/>
                <a:gd name="connsiteX333" fmla="*/ 250317 w 930592"/>
                <a:gd name="connsiteY333" fmla="*/ 23717 h 1629822"/>
                <a:gd name="connsiteX334" fmla="*/ 261747 w 930592"/>
                <a:gd name="connsiteY334" fmla="*/ 38767 h 1629822"/>
                <a:gd name="connsiteX335" fmla="*/ 262604 w 930592"/>
                <a:gd name="connsiteY335" fmla="*/ 46672 h 1629822"/>
                <a:gd name="connsiteX336" fmla="*/ 236220 w 930592"/>
                <a:gd name="connsiteY336" fmla="*/ 74390 h 1629822"/>
                <a:gd name="connsiteX337" fmla="*/ 232886 w 930592"/>
                <a:gd name="connsiteY337" fmla="*/ 74867 h 1629822"/>
                <a:gd name="connsiteX338" fmla="*/ 220123 w 930592"/>
                <a:gd name="connsiteY338" fmla="*/ 83058 h 1629822"/>
                <a:gd name="connsiteX339" fmla="*/ 202597 w 930592"/>
                <a:gd name="connsiteY339" fmla="*/ 96202 h 1629822"/>
                <a:gd name="connsiteX340" fmla="*/ 817817 w 930592"/>
                <a:gd name="connsiteY340" fmla="*/ 332518 h 1629822"/>
                <a:gd name="connsiteX341" fmla="*/ 819436 w 930592"/>
                <a:gd name="connsiteY341" fmla="*/ 329851 h 1629822"/>
                <a:gd name="connsiteX342" fmla="*/ 823912 w 930592"/>
                <a:gd name="connsiteY342" fmla="*/ 329565 h 1629822"/>
                <a:gd name="connsiteX343" fmla="*/ 821245 w 930592"/>
                <a:gd name="connsiteY343" fmla="*/ 342900 h 1629822"/>
                <a:gd name="connsiteX344" fmla="*/ 815816 w 930592"/>
                <a:gd name="connsiteY344" fmla="*/ 344996 h 1629822"/>
                <a:gd name="connsiteX345" fmla="*/ 801529 w 930592"/>
                <a:gd name="connsiteY345" fmla="*/ 341186 h 1629822"/>
                <a:gd name="connsiteX346" fmla="*/ 789242 w 930592"/>
                <a:gd name="connsiteY346" fmla="*/ 342995 h 1629822"/>
                <a:gd name="connsiteX347" fmla="*/ 762952 w 930592"/>
                <a:gd name="connsiteY347" fmla="*/ 336423 h 1629822"/>
                <a:gd name="connsiteX348" fmla="*/ 766572 w 930592"/>
                <a:gd name="connsiteY348" fmla="*/ 318230 h 1629822"/>
                <a:gd name="connsiteX349" fmla="*/ 765810 w 930592"/>
                <a:gd name="connsiteY349" fmla="*/ 310420 h 1629822"/>
                <a:gd name="connsiteX350" fmla="*/ 768191 w 930592"/>
                <a:gd name="connsiteY350" fmla="*/ 301562 h 1629822"/>
                <a:gd name="connsiteX351" fmla="*/ 771144 w 930592"/>
                <a:gd name="connsiteY351" fmla="*/ 296513 h 1629822"/>
                <a:gd name="connsiteX352" fmla="*/ 785146 w 930592"/>
                <a:gd name="connsiteY352" fmla="*/ 293846 h 1629822"/>
                <a:gd name="connsiteX353" fmla="*/ 788479 w 930592"/>
                <a:gd name="connsiteY353" fmla="*/ 291275 h 1629822"/>
                <a:gd name="connsiteX354" fmla="*/ 785527 w 930592"/>
                <a:gd name="connsiteY354" fmla="*/ 284607 h 1629822"/>
                <a:gd name="connsiteX355" fmla="*/ 794194 w 930592"/>
                <a:gd name="connsiteY355" fmla="*/ 277368 h 1629822"/>
                <a:gd name="connsiteX356" fmla="*/ 798671 w 930592"/>
                <a:gd name="connsiteY356" fmla="*/ 277654 h 1629822"/>
                <a:gd name="connsiteX357" fmla="*/ 797909 w 930592"/>
                <a:gd name="connsiteY357" fmla="*/ 282512 h 1629822"/>
                <a:gd name="connsiteX358" fmla="*/ 793909 w 930592"/>
                <a:gd name="connsiteY358" fmla="*/ 285274 h 1629822"/>
                <a:gd name="connsiteX359" fmla="*/ 797719 w 930592"/>
                <a:gd name="connsiteY359" fmla="*/ 296323 h 1629822"/>
                <a:gd name="connsiteX360" fmla="*/ 807529 w 930592"/>
                <a:gd name="connsiteY360" fmla="*/ 298037 h 1629822"/>
                <a:gd name="connsiteX361" fmla="*/ 810959 w 930592"/>
                <a:gd name="connsiteY361" fmla="*/ 294418 h 1629822"/>
                <a:gd name="connsiteX362" fmla="*/ 809911 w 930592"/>
                <a:gd name="connsiteY362" fmla="*/ 290798 h 1629822"/>
                <a:gd name="connsiteX363" fmla="*/ 811816 w 930592"/>
                <a:gd name="connsiteY363" fmla="*/ 288227 h 1629822"/>
                <a:gd name="connsiteX364" fmla="*/ 815245 w 930592"/>
                <a:gd name="connsiteY364" fmla="*/ 287274 h 1629822"/>
                <a:gd name="connsiteX365" fmla="*/ 818293 w 930592"/>
                <a:gd name="connsiteY365" fmla="*/ 289465 h 1629822"/>
                <a:gd name="connsiteX366" fmla="*/ 819055 w 930592"/>
                <a:gd name="connsiteY366" fmla="*/ 293370 h 1629822"/>
                <a:gd name="connsiteX367" fmla="*/ 808863 w 930592"/>
                <a:gd name="connsiteY367" fmla="*/ 303848 h 1629822"/>
                <a:gd name="connsiteX368" fmla="*/ 803434 w 930592"/>
                <a:gd name="connsiteY368" fmla="*/ 307372 h 1629822"/>
                <a:gd name="connsiteX369" fmla="*/ 797052 w 930592"/>
                <a:gd name="connsiteY369" fmla="*/ 321564 h 1629822"/>
                <a:gd name="connsiteX370" fmla="*/ 797243 w 930592"/>
                <a:gd name="connsiteY370" fmla="*/ 331375 h 1629822"/>
                <a:gd name="connsiteX371" fmla="*/ 800195 w 930592"/>
                <a:gd name="connsiteY371" fmla="*/ 333947 h 1629822"/>
                <a:gd name="connsiteX372" fmla="*/ 814007 w 930592"/>
                <a:gd name="connsiteY372" fmla="*/ 336042 h 1629822"/>
                <a:gd name="connsiteX373" fmla="*/ 817817 w 930592"/>
                <a:gd name="connsiteY373" fmla="*/ 332518 h 1629822"/>
                <a:gd name="connsiteX374" fmla="*/ 154400 w 930592"/>
                <a:gd name="connsiteY374" fmla="*/ 85630 h 1629822"/>
                <a:gd name="connsiteX375" fmla="*/ 137255 w 930592"/>
                <a:gd name="connsiteY375" fmla="*/ 79058 h 1629822"/>
                <a:gd name="connsiteX376" fmla="*/ 113347 w 930592"/>
                <a:gd name="connsiteY376" fmla="*/ 85153 h 1629822"/>
                <a:gd name="connsiteX377" fmla="*/ 107633 w 930592"/>
                <a:gd name="connsiteY377" fmla="*/ 84011 h 1629822"/>
                <a:gd name="connsiteX378" fmla="*/ 106013 w 930592"/>
                <a:gd name="connsiteY378" fmla="*/ 81439 h 1629822"/>
                <a:gd name="connsiteX379" fmla="*/ 105251 w 930592"/>
                <a:gd name="connsiteY379" fmla="*/ 78676 h 1629822"/>
                <a:gd name="connsiteX380" fmla="*/ 110966 w 930592"/>
                <a:gd name="connsiteY380" fmla="*/ 68294 h 1629822"/>
                <a:gd name="connsiteX381" fmla="*/ 115729 w 930592"/>
                <a:gd name="connsiteY381" fmla="*/ 71152 h 1629822"/>
                <a:gd name="connsiteX382" fmla="*/ 119634 w 930592"/>
                <a:gd name="connsiteY382" fmla="*/ 71342 h 1629822"/>
                <a:gd name="connsiteX383" fmla="*/ 123444 w 930592"/>
                <a:gd name="connsiteY383" fmla="*/ 67627 h 1629822"/>
                <a:gd name="connsiteX384" fmla="*/ 123158 w 930592"/>
                <a:gd name="connsiteY384" fmla="*/ 53054 h 1629822"/>
                <a:gd name="connsiteX385" fmla="*/ 121444 w 930592"/>
                <a:gd name="connsiteY385" fmla="*/ 48578 h 1629822"/>
                <a:gd name="connsiteX386" fmla="*/ 129921 w 930592"/>
                <a:gd name="connsiteY386" fmla="*/ 33814 h 1629822"/>
                <a:gd name="connsiteX387" fmla="*/ 139065 w 930592"/>
                <a:gd name="connsiteY387" fmla="*/ 31909 h 1629822"/>
                <a:gd name="connsiteX388" fmla="*/ 154305 w 930592"/>
                <a:gd name="connsiteY388" fmla="*/ 70009 h 1629822"/>
                <a:gd name="connsiteX389" fmla="*/ 161639 w 930592"/>
                <a:gd name="connsiteY389" fmla="*/ 71914 h 1629822"/>
                <a:gd name="connsiteX390" fmla="*/ 169354 w 930592"/>
                <a:gd name="connsiteY390" fmla="*/ 78867 h 1629822"/>
                <a:gd name="connsiteX391" fmla="*/ 166973 w 930592"/>
                <a:gd name="connsiteY391" fmla="*/ 84106 h 1629822"/>
                <a:gd name="connsiteX392" fmla="*/ 154400 w 930592"/>
                <a:gd name="connsiteY392" fmla="*/ 85630 h 1629822"/>
                <a:gd name="connsiteX393" fmla="*/ 775907 w 930592"/>
                <a:gd name="connsiteY393" fmla="*/ 45529 h 1629822"/>
                <a:gd name="connsiteX394" fmla="*/ 776287 w 930592"/>
                <a:gd name="connsiteY394" fmla="*/ 40672 h 1629822"/>
                <a:gd name="connsiteX395" fmla="*/ 790289 w 930592"/>
                <a:gd name="connsiteY395" fmla="*/ 20384 h 1629822"/>
                <a:gd name="connsiteX396" fmla="*/ 799148 w 930592"/>
                <a:gd name="connsiteY396" fmla="*/ 2477 h 1629822"/>
                <a:gd name="connsiteX397" fmla="*/ 803815 w 930592"/>
                <a:gd name="connsiteY397" fmla="*/ 0 h 1629822"/>
                <a:gd name="connsiteX398" fmla="*/ 798767 w 930592"/>
                <a:gd name="connsiteY398" fmla="*/ 19431 h 1629822"/>
                <a:gd name="connsiteX399" fmla="*/ 781907 w 930592"/>
                <a:gd name="connsiteY399" fmla="*/ 43053 h 1629822"/>
                <a:gd name="connsiteX400" fmla="*/ 779621 w 930592"/>
                <a:gd name="connsiteY400" fmla="*/ 45148 h 1629822"/>
                <a:gd name="connsiteX401" fmla="*/ 775907 w 930592"/>
                <a:gd name="connsiteY401" fmla="*/ 45529 h 1629822"/>
                <a:gd name="connsiteX402" fmla="*/ 371856 w 930592"/>
                <a:gd name="connsiteY402" fmla="*/ 33814 h 1629822"/>
                <a:gd name="connsiteX403" fmla="*/ 368808 w 930592"/>
                <a:gd name="connsiteY403" fmla="*/ 30575 h 1629822"/>
                <a:gd name="connsiteX404" fmla="*/ 365188 w 930592"/>
                <a:gd name="connsiteY404" fmla="*/ 20574 h 1629822"/>
                <a:gd name="connsiteX405" fmla="*/ 362140 w 930592"/>
                <a:gd name="connsiteY405" fmla="*/ 3143 h 1629822"/>
                <a:gd name="connsiteX406" fmla="*/ 370046 w 930592"/>
                <a:gd name="connsiteY406" fmla="*/ 95 h 1629822"/>
                <a:gd name="connsiteX407" fmla="*/ 374999 w 930592"/>
                <a:gd name="connsiteY407" fmla="*/ 16383 h 1629822"/>
                <a:gd name="connsiteX408" fmla="*/ 374809 w 930592"/>
                <a:gd name="connsiteY408" fmla="*/ 26670 h 1629822"/>
                <a:gd name="connsiteX409" fmla="*/ 371856 w 930592"/>
                <a:gd name="connsiteY409" fmla="*/ 33814 h 1629822"/>
                <a:gd name="connsiteX410" fmla="*/ 832866 w 930592"/>
                <a:gd name="connsiteY410" fmla="*/ 508064 h 1629822"/>
                <a:gd name="connsiteX411" fmla="*/ 826960 w 930592"/>
                <a:gd name="connsiteY411" fmla="*/ 503682 h 1629822"/>
                <a:gd name="connsiteX412" fmla="*/ 820484 w 930592"/>
                <a:gd name="connsiteY412" fmla="*/ 494062 h 1629822"/>
                <a:gd name="connsiteX413" fmla="*/ 822388 w 930592"/>
                <a:gd name="connsiteY413" fmla="*/ 488537 h 1629822"/>
                <a:gd name="connsiteX414" fmla="*/ 828294 w 930592"/>
                <a:gd name="connsiteY414" fmla="*/ 482727 h 1629822"/>
                <a:gd name="connsiteX415" fmla="*/ 832961 w 930592"/>
                <a:gd name="connsiteY415" fmla="*/ 488537 h 1629822"/>
                <a:gd name="connsiteX416" fmla="*/ 836867 w 930592"/>
                <a:gd name="connsiteY416" fmla="*/ 501206 h 1629822"/>
                <a:gd name="connsiteX417" fmla="*/ 834200 w 930592"/>
                <a:gd name="connsiteY417" fmla="*/ 507968 h 1629822"/>
                <a:gd name="connsiteX418" fmla="*/ 832866 w 930592"/>
                <a:gd name="connsiteY418" fmla="*/ 508064 h 1629822"/>
                <a:gd name="connsiteX419" fmla="*/ 744664 w 930592"/>
                <a:gd name="connsiteY419" fmla="*/ 298704 h 1629822"/>
                <a:gd name="connsiteX420" fmla="*/ 744950 w 930592"/>
                <a:gd name="connsiteY420" fmla="*/ 294894 h 1629822"/>
                <a:gd name="connsiteX421" fmla="*/ 741617 w 930592"/>
                <a:gd name="connsiteY421" fmla="*/ 289084 h 1629822"/>
                <a:gd name="connsiteX422" fmla="*/ 738950 w 930592"/>
                <a:gd name="connsiteY422" fmla="*/ 290893 h 1629822"/>
                <a:gd name="connsiteX423" fmla="*/ 740569 w 930592"/>
                <a:gd name="connsiteY423" fmla="*/ 295942 h 1629822"/>
                <a:gd name="connsiteX424" fmla="*/ 736187 w 930592"/>
                <a:gd name="connsiteY424" fmla="*/ 295942 h 1629822"/>
                <a:gd name="connsiteX425" fmla="*/ 734568 w 930592"/>
                <a:gd name="connsiteY425" fmla="*/ 293942 h 1629822"/>
                <a:gd name="connsiteX426" fmla="*/ 735521 w 930592"/>
                <a:gd name="connsiteY426" fmla="*/ 285083 h 1629822"/>
                <a:gd name="connsiteX427" fmla="*/ 744569 w 930592"/>
                <a:gd name="connsiteY427" fmla="*/ 277940 h 1629822"/>
                <a:gd name="connsiteX428" fmla="*/ 748951 w 930592"/>
                <a:gd name="connsiteY428" fmla="*/ 278702 h 1629822"/>
                <a:gd name="connsiteX429" fmla="*/ 753523 w 930592"/>
                <a:gd name="connsiteY429" fmla="*/ 284893 h 1629822"/>
                <a:gd name="connsiteX430" fmla="*/ 752094 w 930592"/>
                <a:gd name="connsiteY430" fmla="*/ 291656 h 1629822"/>
                <a:gd name="connsiteX431" fmla="*/ 748665 w 930592"/>
                <a:gd name="connsiteY431" fmla="*/ 297180 h 1629822"/>
                <a:gd name="connsiteX432" fmla="*/ 744664 w 930592"/>
                <a:gd name="connsiteY432" fmla="*/ 298704 h 1629822"/>
                <a:gd name="connsiteX433" fmla="*/ 742759 w 930592"/>
                <a:gd name="connsiteY433" fmla="*/ 70104 h 1629822"/>
                <a:gd name="connsiteX434" fmla="*/ 742759 w 930592"/>
                <a:gd name="connsiteY434" fmla="*/ 65246 h 1629822"/>
                <a:gd name="connsiteX435" fmla="*/ 752189 w 930592"/>
                <a:gd name="connsiteY435" fmla="*/ 57722 h 1629822"/>
                <a:gd name="connsiteX436" fmla="*/ 760000 w 930592"/>
                <a:gd name="connsiteY436" fmla="*/ 57340 h 1629822"/>
                <a:gd name="connsiteX437" fmla="*/ 773716 w 930592"/>
                <a:gd name="connsiteY437" fmla="*/ 46672 h 1629822"/>
                <a:gd name="connsiteX438" fmla="*/ 772763 w 930592"/>
                <a:gd name="connsiteY438" fmla="*/ 51911 h 1629822"/>
                <a:gd name="connsiteX439" fmla="*/ 762381 w 930592"/>
                <a:gd name="connsiteY439" fmla="*/ 59817 h 1629822"/>
                <a:gd name="connsiteX440" fmla="*/ 742759 w 930592"/>
                <a:gd name="connsiteY440" fmla="*/ 70104 h 1629822"/>
                <a:gd name="connsiteX441" fmla="*/ 778097 w 930592"/>
                <a:gd name="connsiteY441" fmla="*/ 488442 h 1629822"/>
                <a:gd name="connsiteX442" fmla="*/ 775430 w 930592"/>
                <a:gd name="connsiteY442" fmla="*/ 487109 h 1629822"/>
                <a:gd name="connsiteX443" fmla="*/ 777526 w 930592"/>
                <a:gd name="connsiteY443" fmla="*/ 478155 h 1629822"/>
                <a:gd name="connsiteX444" fmla="*/ 783431 w 930592"/>
                <a:gd name="connsiteY444" fmla="*/ 474155 h 1629822"/>
                <a:gd name="connsiteX445" fmla="*/ 786384 w 930592"/>
                <a:gd name="connsiteY445" fmla="*/ 475488 h 1629822"/>
                <a:gd name="connsiteX446" fmla="*/ 784574 w 930592"/>
                <a:gd name="connsiteY446" fmla="*/ 487204 h 1629822"/>
                <a:gd name="connsiteX447" fmla="*/ 778097 w 930592"/>
                <a:gd name="connsiteY447" fmla="*/ 488442 h 16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930592" h="1629822">
                  <a:moveTo>
                    <a:pt x="196120" y="169926"/>
                  </a:moveTo>
                  <a:lnTo>
                    <a:pt x="196120" y="166497"/>
                  </a:lnTo>
                  <a:lnTo>
                    <a:pt x="202025" y="158972"/>
                  </a:lnTo>
                  <a:lnTo>
                    <a:pt x="187738" y="149352"/>
                  </a:lnTo>
                  <a:lnTo>
                    <a:pt x="190976" y="141827"/>
                  </a:lnTo>
                  <a:lnTo>
                    <a:pt x="194977" y="139827"/>
                  </a:lnTo>
                  <a:lnTo>
                    <a:pt x="209550" y="140303"/>
                  </a:lnTo>
                  <a:lnTo>
                    <a:pt x="210502" y="136970"/>
                  </a:lnTo>
                  <a:lnTo>
                    <a:pt x="209455" y="127921"/>
                  </a:lnTo>
                  <a:lnTo>
                    <a:pt x="206597" y="122301"/>
                  </a:lnTo>
                  <a:lnTo>
                    <a:pt x="209264" y="118396"/>
                  </a:lnTo>
                  <a:lnTo>
                    <a:pt x="218504" y="118872"/>
                  </a:lnTo>
                  <a:lnTo>
                    <a:pt x="228790" y="125539"/>
                  </a:lnTo>
                  <a:lnTo>
                    <a:pt x="242316" y="126206"/>
                  </a:lnTo>
                  <a:lnTo>
                    <a:pt x="251841" y="133064"/>
                  </a:lnTo>
                  <a:lnTo>
                    <a:pt x="257651" y="133922"/>
                  </a:lnTo>
                  <a:lnTo>
                    <a:pt x="302990" y="130874"/>
                  </a:lnTo>
                  <a:lnTo>
                    <a:pt x="316516" y="135160"/>
                  </a:lnTo>
                  <a:lnTo>
                    <a:pt x="333184" y="123730"/>
                  </a:lnTo>
                  <a:lnTo>
                    <a:pt x="347377" y="124015"/>
                  </a:lnTo>
                  <a:lnTo>
                    <a:pt x="353187" y="135065"/>
                  </a:lnTo>
                  <a:lnTo>
                    <a:pt x="349663" y="142685"/>
                  </a:lnTo>
                  <a:lnTo>
                    <a:pt x="355283" y="136970"/>
                  </a:lnTo>
                  <a:lnTo>
                    <a:pt x="356044" y="134493"/>
                  </a:lnTo>
                  <a:lnTo>
                    <a:pt x="353949" y="122206"/>
                  </a:lnTo>
                  <a:lnTo>
                    <a:pt x="355949" y="118491"/>
                  </a:lnTo>
                  <a:lnTo>
                    <a:pt x="369760" y="113538"/>
                  </a:lnTo>
                  <a:lnTo>
                    <a:pt x="380619" y="117538"/>
                  </a:lnTo>
                  <a:lnTo>
                    <a:pt x="387477" y="116967"/>
                  </a:lnTo>
                  <a:lnTo>
                    <a:pt x="383476" y="116491"/>
                  </a:lnTo>
                  <a:lnTo>
                    <a:pt x="376142" y="111062"/>
                  </a:lnTo>
                  <a:lnTo>
                    <a:pt x="374999" y="106204"/>
                  </a:lnTo>
                  <a:lnTo>
                    <a:pt x="375761" y="76010"/>
                  </a:lnTo>
                  <a:lnTo>
                    <a:pt x="381571" y="66865"/>
                  </a:lnTo>
                  <a:lnTo>
                    <a:pt x="365950" y="55245"/>
                  </a:lnTo>
                  <a:lnTo>
                    <a:pt x="360712" y="47815"/>
                  </a:lnTo>
                  <a:lnTo>
                    <a:pt x="356425" y="45148"/>
                  </a:lnTo>
                  <a:lnTo>
                    <a:pt x="348615" y="43720"/>
                  </a:lnTo>
                  <a:lnTo>
                    <a:pt x="333851" y="46196"/>
                  </a:lnTo>
                  <a:lnTo>
                    <a:pt x="321088" y="53054"/>
                  </a:lnTo>
                  <a:lnTo>
                    <a:pt x="319088" y="52864"/>
                  </a:lnTo>
                  <a:lnTo>
                    <a:pt x="309086" y="42863"/>
                  </a:lnTo>
                  <a:lnTo>
                    <a:pt x="307086" y="36004"/>
                  </a:lnTo>
                  <a:lnTo>
                    <a:pt x="296227" y="30194"/>
                  </a:lnTo>
                  <a:lnTo>
                    <a:pt x="286512" y="31052"/>
                  </a:lnTo>
                  <a:lnTo>
                    <a:pt x="285845" y="29909"/>
                  </a:lnTo>
                  <a:lnTo>
                    <a:pt x="297180" y="16383"/>
                  </a:lnTo>
                  <a:lnTo>
                    <a:pt x="308610" y="11144"/>
                  </a:lnTo>
                  <a:lnTo>
                    <a:pt x="319564" y="21908"/>
                  </a:lnTo>
                  <a:lnTo>
                    <a:pt x="327374" y="40386"/>
                  </a:lnTo>
                  <a:lnTo>
                    <a:pt x="331375" y="40767"/>
                  </a:lnTo>
                  <a:lnTo>
                    <a:pt x="334518" y="35052"/>
                  </a:lnTo>
                  <a:lnTo>
                    <a:pt x="330041" y="21146"/>
                  </a:lnTo>
                  <a:lnTo>
                    <a:pt x="325279" y="12573"/>
                  </a:lnTo>
                  <a:lnTo>
                    <a:pt x="328898" y="11716"/>
                  </a:lnTo>
                  <a:lnTo>
                    <a:pt x="338709" y="15049"/>
                  </a:lnTo>
                  <a:lnTo>
                    <a:pt x="345376" y="11525"/>
                  </a:lnTo>
                  <a:lnTo>
                    <a:pt x="362236" y="25622"/>
                  </a:lnTo>
                  <a:lnTo>
                    <a:pt x="363284" y="30194"/>
                  </a:lnTo>
                  <a:lnTo>
                    <a:pt x="379667" y="51149"/>
                  </a:lnTo>
                  <a:lnTo>
                    <a:pt x="385286" y="52388"/>
                  </a:lnTo>
                  <a:lnTo>
                    <a:pt x="390049" y="48673"/>
                  </a:lnTo>
                  <a:lnTo>
                    <a:pt x="400621" y="32861"/>
                  </a:lnTo>
                  <a:lnTo>
                    <a:pt x="405098" y="33242"/>
                  </a:lnTo>
                  <a:lnTo>
                    <a:pt x="413194" y="41910"/>
                  </a:lnTo>
                  <a:lnTo>
                    <a:pt x="428720" y="70009"/>
                  </a:lnTo>
                  <a:lnTo>
                    <a:pt x="432530" y="73057"/>
                  </a:lnTo>
                  <a:lnTo>
                    <a:pt x="439579" y="75152"/>
                  </a:lnTo>
                  <a:lnTo>
                    <a:pt x="445389" y="71247"/>
                  </a:lnTo>
                  <a:lnTo>
                    <a:pt x="450533" y="71247"/>
                  </a:lnTo>
                  <a:lnTo>
                    <a:pt x="455771" y="78867"/>
                  </a:lnTo>
                  <a:lnTo>
                    <a:pt x="470440" y="85058"/>
                  </a:lnTo>
                  <a:lnTo>
                    <a:pt x="477488" y="85249"/>
                  </a:lnTo>
                  <a:lnTo>
                    <a:pt x="482536" y="83630"/>
                  </a:lnTo>
                  <a:lnTo>
                    <a:pt x="492538" y="78200"/>
                  </a:lnTo>
                  <a:lnTo>
                    <a:pt x="496348" y="73057"/>
                  </a:lnTo>
                  <a:lnTo>
                    <a:pt x="507587" y="74962"/>
                  </a:lnTo>
                  <a:lnTo>
                    <a:pt x="508730" y="78200"/>
                  </a:lnTo>
                  <a:lnTo>
                    <a:pt x="501586" y="82296"/>
                  </a:lnTo>
                  <a:lnTo>
                    <a:pt x="499967" y="84773"/>
                  </a:lnTo>
                  <a:lnTo>
                    <a:pt x="500443" y="87344"/>
                  </a:lnTo>
                  <a:lnTo>
                    <a:pt x="503682" y="90392"/>
                  </a:lnTo>
                  <a:lnTo>
                    <a:pt x="511111" y="93536"/>
                  </a:lnTo>
                  <a:lnTo>
                    <a:pt x="516826" y="90869"/>
                  </a:lnTo>
                  <a:lnTo>
                    <a:pt x="519875" y="86868"/>
                  </a:lnTo>
                  <a:lnTo>
                    <a:pt x="522256" y="86487"/>
                  </a:lnTo>
                  <a:lnTo>
                    <a:pt x="536258" y="97155"/>
                  </a:lnTo>
                  <a:lnTo>
                    <a:pt x="535019" y="99155"/>
                  </a:lnTo>
                  <a:lnTo>
                    <a:pt x="536448" y="107633"/>
                  </a:lnTo>
                  <a:lnTo>
                    <a:pt x="538448" y="109252"/>
                  </a:lnTo>
                  <a:lnTo>
                    <a:pt x="555308" y="106775"/>
                  </a:lnTo>
                  <a:lnTo>
                    <a:pt x="560642" y="108966"/>
                  </a:lnTo>
                  <a:lnTo>
                    <a:pt x="570452" y="109823"/>
                  </a:lnTo>
                  <a:lnTo>
                    <a:pt x="579025" y="108775"/>
                  </a:lnTo>
                  <a:lnTo>
                    <a:pt x="586645" y="102965"/>
                  </a:lnTo>
                  <a:lnTo>
                    <a:pt x="596836" y="102394"/>
                  </a:lnTo>
                  <a:lnTo>
                    <a:pt x="607123" y="116681"/>
                  </a:lnTo>
                  <a:lnTo>
                    <a:pt x="620173" y="123444"/>
                  </a:lnTo>
                  <a:lnTo>
                    <a:pt x="629126" y="130874"/>
                  </a:lnTo>
                  <a:lnTo>
                    <a:pt x="640366" y="131921"/>
                  </a:lnTo>
                  <a:lnTo>
                    <a:pt x="644366" y="133731"/>
                  </a:lnTo>
                  <a:lnTo>
                    <a:pt x="643795" y="131731"/>
                  </a:lnTo>
                  <a:lnTo>
                    <a:pt x="647986" y="120872"/>
                  </a:lnTo>
                  <a:lnTo>
                    <a:pt x="654368" y="114490"/>
                  </a:lnTo>
                  <a:lnTo>
                    <a:pt x="659701" y="112205"/>
                  </a:lnTo>
                  <a:lnTo>
                    <a:pt x="665702" y="114872"/>
                  </a:lnTo>
                  <a:lnTo>
                    <a:pt x="681038" y="113062"/>
                  </a:lnTo>
                  <a:lnTo>
                    <a:pt x="688943" y="106680"/>
                  </a:lnTo>
                  <a:lnTo>
                    <a:pt x="686562" y="105347"/>
                  </a:lnTo>
                  <a:lnTo>
                    <a:pt x="680656" y="108871"/>
                  </a:lnTo>
                  <a:lnTo>
                    <a:pt x="679609" y="106299"/>
                  </a:lnTo>
                  <a:lnTo>
                    <a:pt x="681800" y="98393"/>
                  </a:lnTo>
                  <a:lnTo>
                    <a:pt x="691325" y="95822"/>
                  </a:lnTo>
                  <a:lnTo>
                    <a:pt x="698373" y="96012"/>
                  </a:lnTo>
                  <a:lnTo>
                    <a:pt x="711518" y="85535"/>
                  </a:lnTo>
                  <a:lnTo>
                    <a:pt x="711136" y="78200"/>
                  </a:lnTo>
                  <a:lnTo>
                    <a:pt x="714947" y="78296"/>
                  </a:lnTo>
                  <a:lnTo>
                    <a:pt x="718471" y="82391"/>
                  </a:lnTo>
                  <a:lnTo>
                    <a:pt x="715327" y="87439"/>
                  </a:lnTo>
                  <a:lnTo>
                    <a:pt x="697706" y="102394"/>
                  </a:lnTo>
                  <a:lnTo>
                    <a:pt x="702088" y="107537"/>
                  </a:lnTo>
                  <a:lnTo>
                    <a:pt x="690181" y="119729"/>
                  </a:lnTo>
                  <a:lnTo>
                    <a:pt x="689705" y="123063"/>
                  </a:lnTo>
                  <a:lnTo>
                    <a:pt x="691705" y="128016"/>
                  </a:lnTo>
                  <a:lnTo>
                    <a:pt x="696563" y="132588"/>
                  </a:lnTo>
                  <a:lnTo>
                    <a:pt x="701802" y="130302"/>
                  </a:lnTo>
                  <a:lnTo>
                    <a:pt x="703326" y="126016"/>
                  </a:lnTo>
                  <a:lnTo>
                    <a:pt x="711803" y="119062"/>
                  </a:lnTo>
                  <a:lnTo>
                    <a:pt x="726186" y="114872"/>
                  </a:lnTo>
                  <a:lnTo>
                    <a:pt x="717423" y="125921"/>
                  </a:lnTo>
                  <a:lnTo>
                    <a:pt x="720947" y="131255"/>
                  </a:lnTo>
                  <a:lnTo>
                    <a:pt x="728567" y="127730"/>
                  </a:lnTo>
                  <a:lnTo>
                    <a:pt x="730377" y="130874"/>
                  </a:lnTo>
                  <a:lnTo>
                    <a:pt x="722090" y="142875"/>
                  </a:lnTo>
                  <a:lnTo>
                    <a:pt x="724948" y="149924"/>
                  </a:lnTo>
                  <a:lnTo>
                    <a:pt x="727996" y="152781"/>
                  </a:lnTo>
                  <a:lnTo>
                    <a:pt x="732282" y="150019"/>
                  </a:lnTo>
                  <a:lnTo>
                    <a:pt x="740093" y="149162"/>
                  </a:lnTo>
                  <a:lnTo>
                    <a:pt x="741521" y="151638"/>
                  </a:lnTo>
                  <a:lnTo>
                    <a:pt x="748665" y="150971"/>
                  </a:lnTo>
                  <a:lnTo>
                    <a:pt x="754189" y="146685"/>
                  </a:lnTo>
                  <a:lnTo>
                    <a:pt x="761429" y="128302"/>
                  </a:lnTo>
                  <a:lnTo>
                    <a:pt x="758666" y="124682"/>
                  </a:lnTo>
                  <a:lnTo>
                    <a:pt x="748855" y="125921"/>
                  </a:lnTo>
                  <a:lnTo>
                    <a:pt x="742569" y="123253"/>
                  </a:lnTo>
                  <a:lnTo>
                    <a:pt x="742093" y="120682"/>
                  </a:lnTo>
                  <a:lnTo>
                    <a:pt x="752856" y="110014"/>
                  </a:lnTo>
                  <a:lnTo>
                    <a:pt x="770382" y="98298"/>
                  </a:lnTo>
                  <a:lnTo>
                    <a:pt x="781907" y="96202"/>
                  </a:lnTo>
                  <a:lnTo>
                    <a:pt x="779526" y="104108"/>
                  </a:lnTo>
                  <a:lnTo>
                    <a:pt x="786003" y="122301"/>
                  </a:lnTo>
                  <a:lnTo>
                    <a:pt x="793337" y="132969"/>
                  </a:lnTo>
                  <a:lnTo>
                    <a:pt x="798004" y="132874"/>
                  </a:lnTo>
                  <a:lnTo>
                    <a:pt x="802005" y="130016"/>
                  </a:lnTo>
                  <a:lnTo>
                    <a:pt x="801719" y="127730"/>
                  </a:lnTo>
                  <a:lnTo>
                    <a:pt x="794957" y="125254"/>
                  </a:lnTo>
                  <a:lnTo>
                    <a:pt x="795528" y="123253"/>
                  </a:lnTo>
                  <a:lnTo>
                    <a:pt x="803910" y="121158"/>
                  </a:lnTo>
                  <a:lnTo>
                    <a:pt x="814387" y="126492"/>
                  </a:lnTo>
                  <a:lnTo>
                    <a:pt x="824960" y="140780"/>
                  </a:lnTo>
                  <a:lnTo>
                    <a:pt x="806958" y="153353"/>
                  </a:lnTo>
                  <a:lnTo>
                    <a:pt x="800862" y="160401"/>
                  </a:lnTo>
                  <a:lnTo>
                    <a:pt x="790384" y="177260"/>
                  </a:lnTo>
                  <a:lnTo>
                    <a:pt x="788003" y="190024"/>
                  </a:lnTo>
                  <a:lnTo>
                    <a:pt x="774954" y="185166"/>
                  </a:lnTo>
                  <a:lnTo>
                    <a:pt x="773906" y="192215"/>
                  </a:lnTo>
                  <a:lnTo>
                    <a:pt x="780288" y="204025"/>
                  </a:lnTo>
                  <a:lnTo>
                    <a:pt x="780193" y="214217"/>
                  </a:lnTo>
                  <a:lnTo>
                    <a:pt x="778478" y="224218"/>
                  </a:lnTo>
                  <a:lnTo>
                    <a:pt x="771239" y="235077"/>
                  </a:lnTo>
                  <a:lnTo>
                    <a:pt x="770287" y="231743"/>
                  </a:lnTo>
                  <a:lnTo>
                    <a:pt x="761905" y="234601"/>
                  </a:lnTo>
                  <a:lnTo>
                    <a:pt x="762286" y="215837"/>
                  </a:lnTo>
                  <a:lnTo>
                    <a:pt x="760667" y="214217"/>
                  </a:lnTo>
                  <a:lnTo>
                    <a:pt x="757428" y="214979"/>
                  </a:lnTo>
                  <a:lnTo>
                    <a:pt x="753332" y="226028"/>
                  </a:lnTo>
                  <a:lnTo>
                    <a:pt x="744474" y="233743"/>
                  </a:lnTo>
                  <a:lnTo>
                    <a:pt x="740283" y="234029"/>
                  </a:lnTo>
                  <a:lnTo>
                    <a:pt x="738854" y="229934"/>
                  </a:lnTo>
                  <a:lnTo>
                    <a:pt x="733806" y="227933"/>
                  </a:lnTo>
                  <a:lnTo>
                    <a:pt x="723043" y="232124"/>
                  </a:lnTo>
                  <a:lnTo>
                    <a:pt x="716185" y="237744"/>
                  </a:lnTo>
                  <a:lnTo>
                    <a:pt x="712470" y="244126"/>
                  </a:lnTo>
                  <a:lnTo>
                    <a:pt x="712756" y="247079"/>
                  </a:lnTo>
                  <a:lnTo>
                    <a:pt x="716947" y="250317"/>
                  </a:lnTo>
                  <a:lnTo>
                    <a:pt x="714184" y="256508"/>
                  </a:lnTo>
                  <a:lnTo>
                    <a:pt x="709613" y="260318"/>
                  </a:lnTo>
                  <a:lnTo>
                    <a:pt x="707708" y="272225"/>
                  </a:lnTo>
                  <a:lnTo>
                    <a:pt x="712184" y="285464"/>
                  </a:lnTo>
                  <a:lnTo>
                    <a:pt x="716185" y="287655"/>
                  </a:lnTo>
                  <a:lnTo>
                    <a:pt x="721900" y="286226"/>
                  </a:lnTo>
                  <a:lnTo>
                    <a:pt x="726376" y="281178"/>
                  </a:lnTo>
                  <a:lnTo>
                    <a:pt x="725805" y="289084"/>
                  </a:lnTo>
                  <a:lnTo>
                    <a:pt x="722567" y="300133"/>
                  </a:lnTo>
                  <a:lnTo>
                    <a:pt x="715994" y="310229"/>
                  </a:lnTo>
                  <a:lnTo>
                    <a:pt x="713137" y="329375"/>
                  </a:lnTo>
                  <a:lnTo>
                    <a:pt x="710279" y="334899"/>
                  </a:lnTo>
                  <a:lnTo>
                    <a:pt x="698278" y="342995"/>
                  </a:lnTo>
                  <a:lnTo>
                    <a:pt x="684657" y="360617"/>
                  </a:lnTo>
                  <a:lnTo>
                    <a:pt x="676275" y="375094"/>
                  </a:lnTo>
                  <a:lnTo>
                    <a:pt x="676084" y="382810"/>
                  </a:lnTo>
                  <a:lnTo>
                    <a:pt x="663130" y="391573"/>
                  </a:lnTo>
                  <a:lnTo>
                    <a:pt x="658939" y="391478"/>
                  </a:lnTo>
                  <a:lnTo>
                    <a:pt x="665321" y="409956"/>
                  </a:lnTo>
                  <a:lnTo>
                    <a:pt x="669703" y="416528"/>
                  </a:lnTo>
                  <a:lnTo>
                    <a:pt x="676561" y="422339"/>
                  </a:lnTo>
                  <a:lnTo>
                    <a:pt x="689801" y="427101"/>
                  </a:lnTo>
                  <a:lnTo>
                    <a:pt x="708565" y="439103"/>
                  </a:lnTo>
                  <a:lnTo>
                    <a:pt x="718185" y="447866"/>
                  </a:lnTo>
                  <a:lnTo>
                    <a:pt x="745903" y="462248"/>
                  </a:lnTo>
                  <a:lnTo>
                    <a:pt x="748855" y="464820"/>
                  </a:lnTo>
                  <a:lnTo>
                    <a:pt x="751332" y="477869"/>
                  </a:lnTo>
                  <a:lnTo>
                    <a:pt x="757047" y="484537"/>
                  </a:lnTo>
                  <a:lnTo>
                    <a:pt x="782765" y="496824"/>
                  </a:lnTo>
                  <a:lnTo>
                    <a:pt x="793337" y="505587"/>
                  </a:lnTo>
                  <a:lnTo>
                    <a:pt x="802958" y="516064"/>
                  </a:lnTo>
                  <a:lnTo>
                    <a:pt x="830294" y="517208"/>
                  </a:lnTo>
                  <a:lnTo>
                    <a:pt x="841248" y="522923"/>
                  </a:lnTo>
                  <a:lnTo>
                    <a:pt x="865251" y="539972"/>
                  </a:lnTo>
                  <a:lnTo>
                    <a:pt x="877538" y="545211"/>
                  </a:lnTo>
                  <a:lnTo>
                    <a:pt x="883253" y="545021"/>
                  </a:lnTo>
                  <a:lnTo>
                    <a:pt x="893921" y="548545"/>
                  </a:lnTo>
                  <a:lnTo>
                    <a:pt x="903351" y="553212"/>
                  </a:lnTo>
                  <a:lnTo>
                    <a:pt x="915924" y="573215"/>
                  </a:lnTo>
                  <a:lnTo>
                    <a:pt x="930593" y="585692"/>
                  </a:lnTo>
                  <a:lnTo>
                    <a:pt x="930593" y="585692"/>
                  </a:lnTo>
                  <a:lnTo>
                    <a:pt x="930593" y="1629156"/>
                  </a:lnTo>
                  <a:lnTo>
                    <a:pt x="930593" y="1629156"/>
                  </a:lnTo>
                  <a:lnTo>
                    <a:pt x="230886" y="1629251"/>
                  </a:lnTo>
                  <a:lnTo>
                    <a:pt x="230886" y="1629251"/>
                  </a:lnTo>
                  <a:lnTo>
                    <a:pt x="93059" y="1629156"/>
                  </a:lnTo>
                  <a:lnTo>
                    <a:pt x="93059" y="1629156"/>
                  </a:lnTo>
                  <a:lnTo>
                    <a:pt x="571" y="1629823"/>
                  </a:lnTo>
                  <a:lnTo>
                    <a:pt x="571" y="1629823"/>
                  </a:lnTo>
                  <a:lnTo>
                    <a:pt x="0" y="662083"/>
                  </a:lnTo>
                  <a:lnTo>
                    <a:pt x="0" y="662083"/>
                  </a:lnTo>
                  <a:lnTo>
                    <a:pt x="0" y="462153"/>
                  </a:lnTo>
                  <a:lnTo>
                    <a:pt x="0" y="462153"/>
                  </a:lnTo>
                  <a:lnTo>
                    <a:pt x="0" y="405956"/>
                  </a:lnTo>
                  <a:lnTo>
                    <a:pt x="0" y="405956"/>
                  </a:lnTo>
                  <a:lnTo>
                    <a:pt x="9239" y="409004"/>
                  </a:lnTo>
                  <a:lnTo>
                    <a:pt x="19145" y="417576"/>
                  </a:lnTo>
                  <a:lnTo>
                    <a:pt x="18002" y="437007"/>
                  </a:lnTo>
                  <a:lnTo>
                    <a:pt x="19717" y="439103"/>
                  </a:lnTo>
                  <a:lnTo>
                    <a:pt x="26479" y="430721"/>
                  </a:lnTo>
                  <a:lnTo>
                    <a:pt x="22574" y="404908"/>
                  </a:lnTo>
                  <a:lnTo>
                    <a:pt x="23717" y="402527"/>
                  </a:lnTo>
                  <a:lnTo>
                    <a:pt x="34385" y="405479"/>
                  </a:lnTo>
                  <a:lnTo>
                    <a:pt x="47720" y="412242"/>
                  </a:lnTo>
                  <a:lnTo>
                    <a:pt x="69056" y="436055"/>
                  </a:lnTo>
                  <a:lnTo>
                    <a:pt x="69913" y="441198"/>
                  </a:lnTo>
                  <a:lnTo>
                    <a:pt x="75629" y="439007"/>
                  </a:lnTo>
                  <a:lnTo>
                    <a:pt x="68580" y="429768"/>
                  </a:lnTo>
                  <a:lnTo>
                    <a:pt x="64770" y="421862"/>
                  </a:lnTo>
                  <a:lnTo>
                    <a:pt x="63436" y="413957"/>
                  </a:lnTo>
                  <a:lnTo>
                    <a:pt x="65722" y="409480"/>
                  </a:lnTo>
                  <a:lnTo>
                    <a:pt x="66865" y="402336"/>
                  </a:lnTo>
                  <a:lnTo>
                    <a:pt x="82772" y="405098"/>
                  </a:lnTo>
                  <a:lnTo>
                    <a:pt x="89344" y="402908"/>
                  </a:lnTo>
                  <a:lnTo>
                    <a:pt x="97631" y="394907"/>
                  </a:lnTo>
                  <a:lnTo>
                    <a:pt x="79153" y="400717"/>
                  </a:lnTo>
                  <a:lnTo>
                    <a:pt x="69818" y="394716"/>
                  </a:lnTo>
                  <a:lnTo>
                    <a:pt x="62389" y="385001"/>
                  </a:lnTo>
                  <a:lnTo>
                    <a:pt x="60674" y="380048"/>
                  </a:lnTo>
                  <a:lnTo>
                    <a:pt x="64484" y="378143"/>
                  </a:lnTo>
                  <a:lnTo>
                    <a:pt x="72676" y="377285"/>
                  </a:lnTo>
                  <a:lnTo>
                    <a:pt x="79438" y="372523"/>
                  </a:lnTo>
                  <a:lnTo>
                    <a:pt x="79819" y="370237"/>
                  </a:lnTo>
                  <a:lnTo>
                    <a:pt x="68199" y="374142"/>
                  </a:lnTo>
                  <a:lnTo>
                    <a:pt x="55817" y="371856"/>
                  </a:lnTo>
                  <a:lnTo>
                    <a:pt x="47054" y="366808"/>
                  </a:lnTo>
                  <a:lnTo>
                    <a:pt x="37052" y="357283"/>
                  </a:lnTo>
                  <a:lnTo>
                    <a:pt x="38290" y="348806"/>
                  </a:lnTo>
                  <a:lnTo>
                    <a:pt x="44482" y="336994"/>
                  </a:lnTo>
                  <a:lnTo>
                    <a:pt x="50863" y="328517"/>
                  </a:lnTo>
                  <a:lnTo>
                    <a:pt x="75724" y="312896"/>
                  </a:lnTo>
                  <a:lnTo>
                    <a:pt x="81343" y="286417"/>
                  </a:lnTo>
                  <a:lnTo>
                    <a:pt x="80772" y="281559"/>
                  </a:lnTo>
                  <a:lnTo>
                    <a:pt x="85630" y="262414"/>
                  </a:lnTo>
                  <a:lnTo>
                    <a:pt x="92964" y="254794"/>
                  </a:lnTo>
                  <a:lnTo>
                    <a:pt x="93917" y="261461"/>
                  </a:lnTo>
                  <a:lnTo>
                    <a:pt x="97536" y="263557"/>
                  </a:lnTo>
                  <a:lnTo>
                    <a:pt x="107537" y="261747"/>
                  </a:lnTo>
                  <a:lnTo>
                    <a:pt x="120205" y="253174"/>
                  </a:lnTo>
                  <a:lnTo>
                    <a:pt x="130588" y="242221"/>
                  </a:lnTo>
                  <a:lnTo>
                    <a:pt x="129540" y="238316"/>
                  </a:lnTo>
                  <a:lnTo>
                    <a:pt x="123063" y="229457"/>
                  </a:lnTo>
                  <a:lnTo>
                    <a:pt x="119539" y="226505"/>
                  </a:lnTo>
                  <a:lnTo>
                    <a:pt x="116014" y="225743"/>
                  </a:lnTo>
                  <a:lnTo>
                    <a:pt x="115157" y="223457"/>
                  </a:lnTo>
                  <a:lnTo>
                    <a:pt x="116110" y="204787"/>
                  </a:lnTo>
                  <a:lnTo>
                    <a:pt x="117824" y="200120"/>
                  </a:lnTo>
                  <a:lnTo>
                    <a:pt x="122110" y="198215"/>
                  </a:lnTo>
                  <a:lnTo>
                    <a:pt x="123539" y="200882"/>
                  </a:lnTo>
                  <a:lnTo>
                    <a:pt x="126587" y="202311"/>
                  </a:lnTo>
                  <a:lnTo>
                    <a:pt x="130492" y="201454"/>
                  </a:lnTo>
                  <a:lnTo>
                    <a:pt x="137160" y="196691"/>
                  </a:lnTo>
                  <a:lnTo>
                    <a:pt x="139827" y="190881"/>
                  </a:lnTo>
                  <a:lnTo>
                    <a:pt x="138875" y="176879"/>
                  </a:lnTo>
                  <a:lnTo>
                    <a:pt x="139922" y="173355"/>
                  </a:lnTo>
                  <a:lnTo>
                    <a:pt x="155924" y="166211"/>
                  </a:lnTo>
                  <a:lnTo>
                    <a:pt x="165449" y="177070"/>
                  </a:lnTo>
                  <a:lnTo>
                    <a:pt x="174593" y="176403"/>
                  </a:lnTo>
                  <a:lnTo>
                    <a:pt x="165830" y="173831"/>
                  </a:lnTo>
                  <a:lnTo>
                    <a:pt x="162877" y="162687"/>
                  </a:lnTo>
                  <a:lnTo>
                    <a:pt x="165640" y="155924"/>
                  </a:lnTo>
                  <a:lnTo>
                    <a:pt x="166402" y="147542"/>
                  </a:lnTo>
                  <a:lnTo>
                    <a:pt x="163259" y="145161"/>
                  </a:lnTo>
                  <a:lnTo>
                    <a:pt x="168307" y="143066"/>
                  </a:lnTo>
                  <a:lnTo>
                    <a:pt x="182975" y="147733"/>
                  </a:lnTo>
                  <a:lnTo>
                    <a:pt x="196120" y="169926"/>
                  </a:lnTo>
                  <a:close/>
                  <a:moveTo>
                    <a:pt x="202597" y="96202"/>
                  </a:moveTo>
                  <a:lnTo>
                    <a:pt x="192500" y="87821"/>
                  </a:lnTo>
                  <a:lnTo>
                    <a:pt x="173546" y="80010"/>
                  </a:lnTo>
                  <a:lnTo>
                    <a:pt x="154496" y="65056"/>
                  </a:lnTo>
                  <a:lnTo>
                    <a:pt x="146780" y="44768"/>
                  </a:lnTo>
                  <a:lnTo>
                    <a:pt x="141256" y="24289"/>
                  </a:lnTo>
                  <a:lnTo>
                    <a:pt x="142018" y="16573"/>
                  </a:lnTo>
                  <a:lnTo>
                    <a:pt x="144209" y="14859"/>
                  </a:lnTo>
                  <a:lnTo>
                    <a:pt x="158591" y="27432"/>
                  </a:lnTo>
                  <a:lnTo>
                    <a:pt x="162877" y="34385"/>
                  </a:lnTo>
                  <a:lnTo>
                    <a:pt x="176498" y="38671"/>
                  </a:lnTo>
                  <a:lnTo>
                    <a:pt x="190976" y="35243"/>
                  </a:lnTo>
                  <a:lnTo>
                    <a:pt x="196596" y="30004"/>
                  </a:lnTo>
                  <a:lnTo>
                    <a:pt x="207454" y="34671"/>
                  </a:lnTo>
                  <a:lnTo>
                    <a:pt x="219551" y="25336"/>
                  </a:lnTo>
                  <a:lnTo>
                    <a:pt x="222694" y="25051"/>
                  </a:lnTo>
                  <a:lnTo>
                    <a:pt x="224790" y="32195"/>
                  </a:lnTo>
                  <a:lnTo>
                    <a:pt x="230124" y="39815"/>
                  </a:lnTo>
                  <a:lnTo>
                    <a:pt x="230600" y="37147"/>
                  </a:lnTo>
                  <a:lnTo>
                    <a:pt x="227076" y="28289"/>
                  </a:lnTo>
                  <a:lnTo>
                    <a:pt x="228314" y="23051"/>
                  </a:lnTo>
                  <a:lnTo>
                    <a:pt x="235172" y="17621"/>
                  </a:lnTo>
                  <a:lnTo>
                    <a:pt x="250317" y="23717"/>
                  </a:lnTo>
                  <a:lnTo>
                    <a:pt x="261747" y="38767"/>
                  </a:lnTo>
                  <a:lnTo>
                    <a:pt x="262604" y="46672"/>
                  </a:lnTo>
                  <a:lnTo>
                    <a:pt x="236220" y="74390"/>
                  </a:lnTo>
                  <a:lnTo>
                    <a:pt x="232886" y="74867"/>
                  </a:lnTo>
                  <a:lnTo>
                    <a:pt x="220123" y="83058"/>
                  </a:lnTo>
                  <a:lnTo>
                    <a:pt x="202597" y="96202"/>
                  </a:lnTo>
                  <a:close/>
                  <a:moveTo>
                    <a:pt x="817817" y="332518"/>
                  </a:moveTo>
                  <a:lnTo>
                    <a:pt x="819436" y="329851"/>
                  </a:lnTo>
                  <a:lnTo>
                    <a:pt x="823912" y="329565"/>
                  </a:lnTo>
                  <a:lnTo>
                    <a:pt x="821245" y="342900"/>
                  </a:lnTo>
                  <a:lnTo>
                    <a:pt x="815816" y="344996"/>
                  </a:lnTo>
                  <a:lnTo>
                    <a:pt x="801529" y="341186"/>
                  </a:lnTo>
                  <a:lnTo>
                    <a:pt x="789242" y="342995"/>
                  </a:lnTo>
                  <a:lnTo>
                    <a:pt x="762952" y="336423"/>
                  </a:lnTo>
                  <a:lnTo>
                    <a:pt x="766572" y="318230"/>
                  </a:lnTo>
                  <a:lnTo>
                    <a:pt x="765810" y="310420"/>
                  </a:lnTo>
                  <a:lnTo>
                    <a:pt x="768191" y="301562"/>
                  </a:lnTo>
                  <a:lnTo>
                    <a:pt x="771144" y="296513"/>
                  </a:lnTo>
                  <a:lnTo>
                    <a:pt x="785146" y="293846"/>
                  </a:lnTo>
                  <a:lnTo>
                    <a:pt x="788479" y="291275"/>
                  </a:lnTo>
                  <a:lnTo>
                    <a:pt x="785527" y="284607"/>
                  </a:lnTo>
                  <a:lnTo>
                    <a:pt x="794194" y="277368"/>
                  </a:lnTo>
                  <a:lnTo>
                    <a:pt x="798671" y="277654"/>
                  </a:lnTo>
                  <a:lnTo>
                    <a:pt x="797909" y="282512"/>
                  </a:lnTo>
                  <a:lnTo>
                    <a:pt x="793909" y="285274"/>
                  </a:lnTo>
                  <a:lnTo>
                    <a:pt x="797719" y="296323"/>
                  </a:lnTo>
                  <a:lnTo>
                    <a:pt x="807529" y="298037"/>
                  </a:lnTo>
                  <a:lnTo>
                    <a:pt x="810959" y="294418"/>
                  </a:lnTo>
                  <a:lnTo>
                    <a:pt x="809911" y="290798"/>
                  </a:lnTo>
                  <a:lnTo>
                    <a:pt x="811816" y="288227"/>
                  </a:lnTo>
                  <a:lnTo>
                    <a:pt x="815245" y="287274"/>
                  </a:lnTo>
                  <a:lnTo>
                    <a:pt x="818293" y="289465"/>
                  </a:lnTo>
                  <a:lnTo>
                    <a:pt x="819055" y="293370"/>
                  </a:lnTo>
                  <a:lnTo>
                    <a:pt x="808863" y="303848"/>
                  </a:lnTo>
                  <a:lnTo>
                    <a:pt x="803434" y="307372"/>
                  </a:lnTo>
                  <a:lnTo>
                    <a:pt x="797052" y="321564"/>
                  </a:lnTo>
                  <a:lnTo>
                    <a:pt x="797243" y="331375"/>
                  </a:lnTo>
                  <a:lnTo>
                    <a:pt x="800195" y="333947"/>
                  </a:lnTo>
                  <a:lnTo>
                    <a:pt x="814007" y="336042"/>
                  </a:lnTo>
                  <a:lnTo>
                    <a:pt x="817817" y="332518"/>
                  </a:lnTo>
                  <a:close/>
                  <a:moveTo>
                    <a:pt x="154400" y="85630"/>
                  </a:moveTo>
                  <a:lnTo>
                    <a:pt x="137255" y="79058"/>
                  </a:lnTo>
                  <a:lnTo>
                    <a:pt x="113347" y="85153"/>
                  </a:lnTo>
                  <a:lnTo>
                    <a:pt x="107633" y="84011"/>
                  </a:lnTo>
                  <a:lnTo>
                    <a:pt x="106013" y="81439"/>
                  </a:lnTo>
                  <a:lnTo>
                    <a:pt x="105251" y="78676"/>
                  </a:lnTo>
                  <a:lnTo>
                    <a:pt x="110966" y="68294"/>
                  </a:lnTo>
                  <a:lnTo>
                    <a:pt x="115729" y="71152"/>
                  </a:lnTo>
                  <a:lnTo>
                    <a:pt x="119634" y="71342"/>
                  </a:lnTo>
                  <a:lnTo>
                    <a:pt x="123444" y="67627"/>
                  </a:lnTo>
                  <a:lnTo>
                    <a:pt x="123158" y="53054"/>
                  </a:lnTo>
                  <a:lnTo>
                    <a:pt x="121444" y="48578"/>
                  </a:lnTo>
                  <a:lnTo>
                    <a:pt x="129921" y="33814"/>
                  </a:lnTo>
                  <a:lnTo>
                    <a:pt x="139065" y="31909"/>
                  </a:lnTo>
                  <a:lnTo>
                    <a:pt x="154305" y="70009"/>
                  </a:lnTo>
                  <a:lnTo>
                    <a:pt x="161639" y="71914"/>
                  </a:lnTo>
                  <a:lnTo>
                    <a:pt x="169354" y="78867"/>
                  </a:lnTo>
                  <a:lnTo>
                    <a:pt x="166973" y="84106"/>
                  </a:lnTo>
                  <a:lnTo>
                    <a:pt x="154400" y="85630"/>
                  </a:lnTo>
                  <a:close/>
                  <a:moveTo>
                    <a:pt x="775907" y="45529"/>
                  </a:moveTo>
                  <a:lnTo>
                    <a:pt x="776287" y="40672"/>
                  </a:lnTo>
                  <a:lnTo>
                    <a:pt x="790289" y="20384"/>
                  </a:lnTo>
                  <a:lnTo>
                    <a:pt x="799148" y="2477"/>
                  </a:lnTo>
                  <a:lnTo>
                    <a:pt x="803815" y="0"/>
                  </a:lnTo>
                  <a:lnTo>
                    <a:pt x="798767" y="19431"/>
                  </a:lnTo>
                  <a:lnTo>
                    <a:pt x="781907" y="43053"/>
                  </a:lnTo>
                  <a:lnTo>
                    <a:pt x="779621" y="45148"/>
                  </a:lnTo>
                  <a:lnTo>
                    <a:pt x="775907" y="45529"/>
                  </a:lnTo>
                  <a:close/>
                  <a:moveTo>
                    <a:pt x="371856" y="33814"/>
                  </a:moveTo>
                  <a:lnTo>
                    <a:pt x="368808" y="30575"/>
                  </a:lnTo>
                  <a:lnTo>
                    <a:pt x="365188" y="20574"/>
                  </a:lnTo>
                  <a:lnTo>
                    <a:pt x="362140" y="3143"/>
                  </a:lnTo>
                  <a:lnTo>
                    <a:pt x="370046" y="95"/>
                  </a:lnTo>
                  <a:lnTo>
                    <a:pt x="374999" y="16383"/>
                  </a:lnTo>
                  <a:lnTo>
                    <a:pt x="374809" y="26670"/>
                  </a:lnTo>
                  <a:lnTo>
                    <a:pt x="371856" y="33814"/>
                  </a:lnTo>
                  <a:close/>
                  <a:moveTo>
                    <a:pt x="832866" y="508064"/>
                  </a:moveTo>
                  <a:lnTo>
                    <a:pt x="826960" y="503682"/>
                  </a:lnTo>
                  <a:lnTo>
                    <a:pt x="820484" y="494062"/>
                  </a:lnTo>
                  <a:lnTo>
                    <a:pt x="822388" y="488537"/>
                  </a:lnTo>
                  <a:lnTo>
                    <a:pt x="828294" y="482727"/>
                  </a:lnTo>
                  <a:lnTo>
                    <a:pt x="832961" y="488537"/>
                  </a:lnTo>
                  <a:lnTo>
                    <a:pt x="836867" y="501206"/>
                  </a:lnTo>
                  <a:lnTo>
                    <a:pt x="834200" y="507968"/>
                  </a:lnTo>
                  <a:lnTo>
                    <a:pt x="832866" y="508064"/>
                  </a:lnTo>
                  <a:close/>
                  <a:moveTo>
                    <a:pt x="744664" y="298704"/>
                  </a:moveTo>
                  <a:lnTo>
                    <a:pt x="744950" y="294894"/>
                  </a:lnTo>
                  <a:lnTo>
                    <a:pt x="741617" y="289084"/>
                  </a:lnTo>
                  <a:lnTo>
                    <a:pt x="738950" y="290893"/>
                  </a:lnTo>
                  <a:lnTo>
                    <a:pt x="740569" y="295942"/>
                  </a:lnTo>
                  <a:lnTo>
                    <a:pt x="736187" y="295942"/>
                  </a:lnTo>
                  <a:lnTo>
                    <a:pt x="734568" y="293942"/>
                  </a:lnTo>
                  <a:lnTo>
                    <a:pt x="735521" y="285083"/>
                  </a:lnTo>
                  <a:lnTo>
                    <a:pt x="744569" y="277940"/>
                  </a:lnTo>
                  <a:lnTo>
                    <a:pt x="748951" y="278702"/>
                  </a:lnTo>
                  <a:lnTo>
                    <a:pt x="753523" y="284893"/>
                  </a:lnTo>
                  <a:lnTo>
                    <a:pt x="752094" y="291656"/>
                  </a:lnTo>
                  <a:lnTo>
                    <a:pt x="748665" y="297180"/>
                  </a:lnTo>
                  <a:lnTo>
                    <a:pt x="744664" y="298704"/>
                  </a:lnTo>
                  <a:close/>
                  <a:moveTo>
                    <a:pt x="742759" y="70104"/>
                  </a:moveTo>
                  <a:lnTo>
                    <a:pt x="742759" y="65246"/>
                  </a:lnTo>
                  <a:lnTo>
                    <a:pt x="752189" y="57722"/>
                  </a:lnTo>
                  <a:lnTo>
                    <a:pt x="760000" y="57340"/>
                  </a:lnTo>
                  <a:lnTo>
                    <a:pt x="773716" y="46672"/>
                  </a:lnTo>
                  <a:lnTo>
                    <a:pt x="772763" y="51911"/>
                  </a:lnTo>
                  <a:lnTo>
                    <a:pt x="762381" y="59817"/>
                  </a:lnTo>
                  <a:lnTo>
                    <a:pt x="742759" y="70104"/>
                  </a:lnTo>
                  <a:close/>
                  <a:moveTo>
                    <a:pt x="778097" y="488442"/>
                  </a:moveTo>
                  <a:lnTo>
                    <a:pt x="775430" y="487109"/>
                  </a:lnTo>
                  <a:lnTo>
                    <a:pt x="777526" y="478155"/>
                  </a:lnTo>
                  <a:lnTo>
                    <a:pt x="783431" y="474155"/>
                  </a:lnTo>
                  <a:lnTo>
                    <a:pt x="786384" y="475488"/>
                  </a:lnTo>
                  <a:lnTo>
                    <a:pt x="784574" y="487204"/>
                  </a:lnTo>
                  <a:lnTo>
                    <a:pt x="778097" y="48844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2" name="Freeform: Shape 11">
              <a:extLst>
                <a:ext uri="{FF2B5EF4-FFF2-40B4-BE49-F238E27FC236}">
                  <a16:creationId xmlns:a16="http://schemas.microsoft.com/office/drawing/2014/main" id="{6D196CC6-A6F6-B8CF-48A9-8364DDD4A029}"/>
                </a:ext>
              </a:extLst>
            </p:cNvPr>
            <p:cNvSpPr/>
            <p:nvPr/>
          </p:nvSpPr>
          <p:spPr>
            <a:xfrm>
              <a:off x="3993377" y="1827089"/>
              <a:ext cx="1665255" cy="2438876"/>
            </a:xfrm>
            <a:custGeom>
              <a:avLst/>
              <a:gdLst>
                <a:gd name="connsiteX0" fmla="*/ 137827 w 1665255"/>
                <a:gd name="connsiteY0" fmla="*/ 1345216 h 2438876"/>
                <a:gd name="connsiteX1" fmla="*/ 139637 w 1665255"/>
                <a:gd name="connsiteY1" fmla="*/ 1341692 h 2438876"/>
                <a:gd name="connsiteX2" fmla="*/ 139732 w 1665255"/>
                <a:gd name="connsiteY2" fmla="*/ 1327690 h 2438876"/>
                <a:gd name="connsiteX3" fmla="*/ 116586 w 1665255"/>
                <a:gd name="connsiteY3" fmla="*/ 1303210 h 2438876"/>
                <a:gd name="connsiteX4" fmla="*/ 104299 w 1665255"/>
                <a:gd name="connsiteY4" fmla="*/ 1280160 h 2438876"/>
                <a:gd name="connsiteX5" fmla="*/ 93059 w 1665255"/>
                <a:gd name="connsiteY5" fmla="*/ 1251680 h 2438876"/>
                <a:gd name="connsiteX6" fmla="*/ 82106 w 1665255"/>
                <a:gd name="connsiteY6" fmla="*/ 1245013 h 2438876"/>
                <a:gd name="connsiteX7" fmla="*/ 72771 w 1665255"/>
                <a:gd name="connsiteY7" fmla="*/ 1218533 h 2438876"/>
                <a:gd name="connsiteX8" fmla="*/ 71914 w 1665255"/>
                <a:gd name="connsiteY8" fmla="*/ 1213485 h 2438876"/>
                <a:gd name="connsiteX9" fmla="*/ 73057 w 1665255"/>
                <a:gd name="connsiteY9" fmla="*/ 1203198 h 2438876"/>
                <a:gd name="connsiteX10" fmla="*/ 66675 w 1665255"/>
                <a:gd name="connsiteY10" fmla="*/ 1192625 h 2438876"/>
                <a:gd name="connsiteX11" fmla="*/ 53626 w 1665255"/>
                <a:gd name="connsiteY11" fmla="*/ 1177385 h 2438876"/>
                <a:gd name="connsiteX12" fmla="*/ 49911 w 1665255"/>
                <a:gd name="connsiteY12" fmla="*/ 1166527 h 2438876"/>
                <a:gd name="connsiteX13" fmla="*/ 49340 w 1665255"/>
                <a:gd name="connsiteY13" fmla="*/ 1144143 h 2438876"/>
                <a:gd name="connsiteX14" fmla="*/ 53531 w 1665255"/>
                <a:gd name="connsiteY14" fmla="*/ 1133285 h 2438876"/>
                <a:gd name="connsiteX15" fmla="*/ 55817 w 1665255"/>
                <a:gd name="connsiteY15" fmla="*/ 1119378 h 2438876"/>
                <a:gd name="connsiteX16" fmla="*/ 64675 w 1665255"/>
                <a:gd name="connsiteY16" fmla="*/ 1090803 h 2438876"/>
                <a:gd name="connsiteX17" fmla="*/ 71819 w 1665255"/>
                <a:gd name="connsiteY17" fmla="*/ 1076515 h 2438876"/>
                <a:gd name="connsiteX18" fmla="*/ 86487 w 1665255"/>
                <a:gd name="connsiteY18" fmla="*/ 1064990 h 2438876"/>
                <a:gd name="connsiteX19" fmla="*/ 89059 w 1665255"/>
                <a:gd name="connsiteY19" fmla="*/ 1055370 h 2438876"/>
                <a:gd name="connsiteX20" fmla="*/ 90488 w 1665255"/>
                <a:gd name="connsiteY20" fmla="*/ 1042511 h 2438876"/>
                <a:gd name="connsiteX21" fmla="*/ 88201 w 1665255"/>
                <a:gd name="connsiteY21" fmla="*/ 1027652 h 2438876"/>
                <a:gd name="connsiteX22" fmla="*/ 94202 w 1665255"/>
                <a:gd name="connsiteY22" fmla="*/ 1009364 h 2438876"/>
                <a:gd name="connsiteX23" fmla="*/ 93059 w 1665255"/>
                <a:gd name="connsiteY23" fmla="*/ 998506 h 2438876"/>
                <a:gd name="connsiteX24" fmla="*/ 87440 w 1665255"/>
                <a:gd name="connsiteY24" fmla="*/ 982980 h 2438876"/>
                <a:gd name="connsiteX25" fmla="*/ 78962 w 1665255"/>
                <a:gd name="connsiteY25" fmla="*/ 970979 h 2438876"/>
                <a:gd name="connsiteX26" fmla="*/ 77438 w 1665255"/>
                <a:gd name="connsiteY26" fmla="*/ 961930 h 2438876"/>
                <a:gd name="connsiteX27" fmla="*/ 92297 w 1665255"/>
                <a:gd name="connsiteY27" fmla="*/ 931831 h 2438876"/>
                <a:gd name="connsiteX28" fmla="*/ 106109 w 1665255"/>
                <a:gd name="connsiteY28" fmla="*/ 892111 h 2438876"/>
                <a:gd name="connsiteX29" fmla="*/ 116110 w 1665255"/>
                <a:gd name="connsiteY29" fmla="*/ 877252 h 2438876"/>
                <a:gd name="connsiteX30" fmla="*/ 122206 w 1665255"/>
                <a:gd name="connsiteY30" fmla="*/ 873823 h 2438876"/>
                <a:gd name="connsiteX31" fmla="*/ 129826 w 1665255"/>
                <a:gd name="connsiteY31" fmla="*/ 872490 h 2438876"/>
                <a:gd name="connsiteX32" fmla="*/ 131159 w 1665255"/>
                <a:gd name="connsiteY32" fmla="*/ 875157 h 2438876"/>
                <a:gd name="connsiteX33" fmla="*/ 126016 w 1665255"/>
                <a:gd name="connsiteY33" fmla="*/ 884872 h 2438876"/>
                <a:gd name="connsiteX34" fmla="*/ 120968 w 1665255"/>
                <a:gd name="connsiteY34" fmla="*/ 914114 h 2438876"/>
                <a:gd name="connsiteX35" fmla="*/ 127635 w 1665255"/>
                <a:gd name="connsiteY35" fmla="*/ 928211 h 2438876"/>
                <a:gd name="connsiteX36" fmla="*/ 124397 w 1665255"/>
                <a:gd name="connsiteY36" fmla="*/ 948785 h 2438876"/>
                <a:gd name="connsiteX37" fmla="*/ 128873 w 1665255"/>
                <a:gd name="connsiteY37" fmla="*/ 953357 h 2438876"/>
                <a:gd name="connsiteX38" fmla="*/ 151448 w 1665255"/>
                <a:gd name="connsiteY38" fmla="*/ 943832 h 2438876"/>
                <a:gd name="connsiteX39" fmla="*/ 154305 w 1665255"/>
                <a:gd name="connsiteY39" fmla="*/ 931926 h 2438876"/>
                <a:gd name="connsiteX40" fmla="*/ 160592 w 1665255"/>
                <a:gd name="connsiteY40" fmla="*/ 915829 h 2438876"/>
                <a:gd name="connsiteX41" fmla="*/ 177641 w 1665255"/>
                <a:gd name="connsiteY41" fmla="*/ 886206 h 2438876"/>
                <a:gd name="connsiteX42" fmla="*/ 180308 w 1665255"/>
                <a:gd name="connsiteY42" fmla="*/ 877062 h 2438876"/>
                <a:gd name="connsiteX43" fmla="*/ 210503 w 1665255"/>
                <a:gd name="connsiteY43" fmla="*/ 860298 h 2438876"/>
                <a:gd name="connsiteX44" fmla="*/ 221837 w 1665255"/>
                <a:gd name="connsiteY44" fmla="*/ 859441 h 2438876"/>
                <a:gd name="connsiteX45" fmla="*/ 241745 w 1665255"/>
                <a:gd name="connsiteY45" fmla="*/ 849535 h 2438876"/>
                <a:gd name="connsiteX46" fmla="*/ 263081 w 1665255"/>
                <a:gd name="connsiteY46" fmla="*/ 841343 h 2438876"/>
                <a:gd name="connsiteX47" fmla="*/ 280416 w 1665255"/>
                <a:gd name="connsiteY47" fmla="*/ 820864 h 2438876"/>
                <a:gd name="connsiteX48" fmla="*/ 286703 w 1665255"/>
                <a:gd name="connsiteY48" fmla="*/ 816007 h 2438876"/>
                <a:gd name="connsiteX49" fmla="*/ 299752 w 1665255"/>
                <a:gd name="connsiteY49" fmla="*/ 810387 h 2438876"/>
                <a:gd name="connsiteX50" fmla="*/ 312039 w 1665255"/>
                <a:gd name="connsiteY50" fmla="*/ 791909 h 2438876"/>
                <a:gd name="connsiteX51" fmla="*/ 336328 w 1665255"/>
                <a:gd name="connsiteY51" fmla="*/ 780574 h 2438876"/>
                <a:gd name="connsiteX52" fmla="*/ 338995 w 1665255"/>
                <a:gd name="connsiteY52" fmla="*/ 773525 h 2438876"/>
                <a:gd name="connsiteX53" fmla="*/ 345567 w 1665255"/>
                <a:gd name="connsiteY53" fmla="*/ 769906 h 2438876"/>
                <a:gd name="connsiteX54" fmla="*/ 351854 w 1665255"/>
                <a:gd name="connsiteY54" fmla="*/ 769144 h 2438876"/>
                <a:gd name="connsiteX55" fmla="*/ 368999 w 1665255"/>
                <a:gd name="connsiteY55" fmla="*/ 763048 h 2438876"/>
                <a:gd name="connsiteX56" fmla="*/ 382524 w 1665255"/>
                <a:gd name="connsiteY56" fmla="*/ 754666 h 2438876"/>
                <a:gd name="connsiteX57" fmla="*/ 393002 w 1665255"/>
                <a:gd name="connsiteY57" fmla="*/ 745807 h 2438876"/>
                <a:gd name="connsiteX58" fmla="*/ 401384 w 1665255"/>
                <a:gd name="connsiteY58" fmla="*/ 747617 h 2438876"/>
                <a:gd name="connsiteX59" fmla="*/ 405860 w 1665255"/>
                <a:gd name="connsiteY59" fmla="*/ 752094 h 2438876"/>
                <a:gd name="connsiteX60" fmla="*/ 410432 w 1665255"/>
                <a:gd name="connsiteY60" fmla="*/ 753332 h 2438876"/>
                <a:gd name="connsiteX61" fmla="*/ 430149 w 1665255"/>
                <a:gd name="connsiteY61" fmla="*/ 742759 h 2438876"/>
                <a:gd name="connsiteX62" fmla="*/ 440341 w 1665255"/>
                <a:gd name="connsiteY62" fmla="*/ 746284 h 2438876"/>
                <a:gd name="connsiteX63" fmla="*/ 443675 w 1665255"/>
                <a:gd name="connsiteY63" fmla="*/ 750094 h 2438876"/>
                <a:gd name="connsiteX64" fmla="*/ 450914 w 1665255"/>
                <a:gd name="connsiteY64" fmla="*/ 753332 h 2438876"/>
                <a:gd name="connsiteX65" fmla="*/ 458629 w 1665255"/>
                <a:gd name="connsiteY65" fmla="*/ 754761 h 2438876"/>
                <a:gd name="connsiteX66" fmla="*/ 465201 w 1665255"/>
                <a:gd name="connsiteY66" fmla="*/ 754666 h 2438876"/>
                <a:gd name="connsiteX67" fmla="*/ 494062 w 1665255"/>
                <a:gd name="connsiteY67" fmla="*/ 748760 h 2438876"/>
                <a:gd name="connsiteX68" fmla="*/ 511112 w 1665255"/>
                <a:gd name="connsiteY68" fmla="*/ 741331 h 2438876"/>
                <a:gd name="connsiteX69" fmla="*/ 533781 w 1665255"/>
                <a:gd name="connsiteY69" fmla="*/ 719518 h 2438876"/>
                <a:gd name="connsiteX70" fmla="*/ 545116 w 1665255"/>
                <a:gd name="connsiteY70" fmla="*/ 712756 h 2438876"/>
                <a:gd name="connsiteX71" fmla="*/ 546545 w 1665255"/>
                <a:gd name="connsiteY71" fmla="*/ 715518 h 2438876"/>
                <a:gd name="connsiteX72" fmla="*/ 550926 w 1665255"/>
                <a:gd name="connsiteY72" fmla="*/ 715613 h 2438876"/>
                <a:gd name="connsiteX73" fmla="*/ 583025 w 1665255"/>
                <a:gd name="connsiteY73" fmla="*/ 710279 h 2438876"/>
                <a:gd name="connsiteX74" fmla="*/ 594646 w 1665255"/>
                <a:gd name="connsiteY74" fmla="*/ 710946 h 2438876"/>
                <a:gd name="connsiteX75" fmla="*/ 609505 w 1665255"/>
                <a:gd name="connsiteY75" fmla="*/ 705993 h 2438876"/>
                <a:gd name="connsiteX76" fmla="*/ 624935 w 1665255"/>
                <a:gd name="connsiteY76" fmla="*/ 687514 h 2438876"/>
                <a:gd name="connsiteX77" fmla="*/ 627983 w 1665255"/>
                <a:gd name="connsiteY77" fmla="*/ 679228 h 2438876"/>
                <a:gd name="connsiteX78" fmla="*/ 638366 w 1665255"/>
                <a:gd name="connsiteY78" fmla="*/ 671322 h 2438876"/>
                <a:gd name="connsiteX79" fmla="*/ 649605 w 1665255"/>
                <a:gd name="connsiteY79" fmla="*/ 670274 h 2438876"/>
                <a:gd name="connsiteX80" fmla="*/ 674942 w 1665255"/>
                <a:gd name="connsiteY80" fmla="*/ 676561 h 2438876"/>
                <a:gd name="connsiteX81" fmla="*/ 690182 w 1665255"/>
                <a:gd name="connsiteY81" fmla="*/ 682466 h 2438876"/>
                <a:gd name="connsiteX82" fmla="*/ 711232 w 1665255"/>
                <a:gd name="connsiteY82" fmla="*/ 671608 h 2438876"/>
                <a:gd name="connsiteX83" fmla="*/ 758190 w 1665255"/>
                <a:gd name="connsiteY83" fmla="*/ 664750 h 2438876"/>
                <a:gd name="connsiteX84" fmla="*/ 768287 w 1665255"/>
                <a:gd name="connsiteY84" fmla="*/ 661416 h 2438876"/>
                <a:gd name="connsiteX85" fmla="*/ 824294 w 1665255"/>
                <a:gd name="connsiteY85" fmla="*/ 638080 h 2438876"/>
                <a:gd name="connsiteX86" fmla="*/ 839724 w 1665255"/>
                <a:gd name="connsiteY86" fmla="*/ 630079 h 2438876"/>
                <a:gd name="connsiteX87" fmla="*/ 865537 w 1665255"/>
                <a:gd name="connsiteY87" fmla="*/ 608552 h 2438876"/>
                <a:gd name="connsiteX88" fmla="*/ 887444 w 1665255"/>
                <a:gd name="connsiteY88" fmla="*/ 578930 h 2438876"/>
                <a:gd name="connsiteX89" fmla="*/ 903065 w 1665255"/>
                <a:gd name="connsiteY89" fmla="*/ 545306 h 2438876"/>
                <a:gd name="connsiteX90" fmla="*/ 917353 w 1665255"/>
                <a:gd name="connsiteY90" fmla="*/ 526066 h 2438876"/>
                <a:gd name="connsiteX91" fmla="*/ 916115 w 1665255"/>
                <a:gd name="connsiteY91" fmla="*/ 517303 h 2438876"/>
                <a:gd name="connsiteX92" fmla="*/ 919829 w 1665255"/>
                <a:gd name="connsiteY92" fmla="*/ 509111 h 2438876"/>
                <a:gd name="connsiteX93" fmla="*/ 922306 w 1665255"/>
                <a:gd name="connsiteY93" fmla="*/ 506730 h 2438876"/>
                <a:gd name="connsiteX94" fmla="*/ 929069 w 1665255"/>
                <a:gd name="connsiteY94" fmla="*/ 508349 h 2438876"/>
                <a:gd name="connsiteX95" fmla="*/ 934212 w 1665255"/>
                <a:gd name="connsiteY95" fmla="*/ 505587 h 2438876"/>
                <a:gd name="connsiteX96" fmla="*/ 941832 w 1665255"/>
                <a:gd name="connsiteY96" fmla="*/ 499491 h 2438876"/>
                <a:gd name="connsiteX97" fmla="*/ 947357 w 1665255"/>
                <a:gd name="connsiteY97" fmla="*/ 491395 h 2438876"/>
                <a:gd name="connsiteX98" fmla="*/ 953738 w 1665255"/>
                <a:gd name="connsiteY98" fmla="*/ 488252 h 2438876"/>
                <a:gd name="connsiteX99" fmla="*/ 975360 w 1665255"/>
                <a:gd name="connsiteY99" fmla="*/ 471202 h 2438876"/>
                <a:gd name="connsiteX100" fmla="*/ 978503 w 1665255"/>
                <a:gd name="connsiteY100" fmla="*/ 463582 h 2438876"/>
                <a:gd name="connsiteX101" fmla="*/ 977932 w 1665255"/>
                <a:gd name="connsiteY101" fmla="*/ 457676 h 2438876"/>
                <a:gd name="connsiteX102" fmla="*/ 974884 w 1665255"/>
                <a:gd name="connsiteY102" fmla="*/ 454819 h 2438876"/>
                <a:gd name="connsiteX103" fmla="*/ 966692 w 1665255"/>
                <a:gd name="connsiteY103" fmla="*/ 452533 h 2438876"/>
                <a:gd name="connsiteX104" fmla="*/ 962025 w 1665255"/>
                <a:gd name="connsiteY104" fmla="*/ 445580 h 2438876"/>
                <a:gd name="connsiteX105" fmla="*/ 960882 w 1665255"/>
                <a:gd name="connsiteY105" fmla="*/ 425196 h 2438876"/>
                <a:gd name="connsiteX106" fmla="*/ 954786 w 1665255"/>
                <a:gd name="connsiteY106" fmla="*/ 409385 h 2438876"/>
                <a:gd name="connsiteX107" fmla="*/ 955072 w 1665255"/>
                <a:gd name="connsiteY107" fmla="*/ 388334 h 2438876"/>
                <a:gd name="connsiteX108" fmla="*/ 958310 w 1665255"/>
                <a:gd name="connsiteY108" fmla="*/ 375475 h 2438876"/>
                <a:gd name="connsiteX109" fmla="*/ 966788 w 1665255"/>
                <a:gd name="connsiteY109" fmla="*/ 360902 h 2438876"/>
                <a:gd name="connsiteX110" fmla="*/ 979456 w 1665255"/>
                <a:gd name="connsiteY110" fmla="*/ 348901 h 2438876"/>
                <a:gd name="connsiteX111" fmla="*/ 986504 w 1665255"/>
                <a:gd name="connsiteY111" fmla="*/ 344424 h 2438876"/>
                <a:gd name="connsiteX112" fmla="*/ 999649 w 1665255"/>
                <a:gd name="connsiteY112" fmla="*/ 344329 h 2438876"/>
                <a:gd name="connsiteX113" fmla="*/ 994410 w 1665255"/>
                <a:gd name="connsiteY113" fmla="*/ 332613 h 2438876"/>
                <a:gd name="connsiteX114" fmla="*/ 998792 w 1665255"/>
                <a:gd name="connsiteY114" fmla="*/ 326708 h 2438876"/>
                <a:gd name="connsiteX115" fmla="*/ 1001649 w 1665255"/>
                <a:gd name="connsiteY115" fmla="*/ 325565 h 2438876"/>
                <a:gd name="connsiteX116" fmla="*/ 1003935 w 1665255"/>
                <a:gd name="connsiteY116" fmla="*/ 327755 h 2438876"/>
                <a:gd name="connsiteX117" fmla="*/ 1006412 w 1665255"/>
                <a:gd name="connsiteY117" fmla="*/ 327755 h 2438876"/>
                <a:gd name="connsiteX118" fmla="*/ 1018032 w 1665255"/>
                <a:gd name="connsiteY118" fmla="*/ 323755 h 2438876"/>
                <a:gd name="connsiteX119" fmla="*/ 1019080 w 1665255"/>
                <a:gd name="connsiteY119" fmla="*/ 320707 h 2438876"/>
                <a:gd name="connsiteX120" fmla="*/ 1016413 w 1665255"/>
                <a:gd name="connsiteY120" fmla="*/ 316802 h 2438876"/>
                <a:gd name="connsiteX121" fmla="*/ 1018889 w 1665255"/>
                <a:gd name="connsiteY121" fmla="*/ 306419 h 2438876"/>
                <a:gd name="connsiteX122" fmla="*/ 1021842 w 1665255"/>
                <a:gd name="connsiteY122" fmla="*/ 303086 h 2438876"/>
                <a:gd name="connsiteX123" fmla="*/ 1027271 w 1665255"/>
                <a:gd name="connsiteY123" fmla="*/ 301943 h 2438876"/>
                <a:gd name="connsiteX124" fmla="*/ 1032701 w 1665255"/>
                <a:gd name="connsiteY124" fmla="*/ 295942 h 2438876"/>
                <a:gd name="connsiteX125" fmla="*/ 1033272 w 1665255"/>
                <a:gd name="connsiteY125" fmla="*/ 290036 h 2438876"/>
                <a:gd name="connsiteX126" fmla="*/ 1035463 w 1665255"/>
                <a:gd name="connsiteY126" fmla="*/ 286512 h 2438876"/>
                <a:gd name="connsiteX127" fmla="*/ 1042797 w 1665255"/>
                <a:gd name="connsiteY127" fmla="*/ 283845 h 2438876"/>
                <a:gd name="connsiteX128" fmla="*/ 1049846 w 1665255"/>
                <a:gd name="connsiteY128" fmla="*/ 290894 h 2438876"/>
                <a:gd name="connsiteX129" fmla="*/ 1047655 w 1665255"/>
                <a:gd name="connsiteY129" fmla="*/ 293656 h 2438876"/>
                <a:gd name="connsiteX130" fmla="*/ 1042511 w 1665255"/>
                <a:gd name="connsiteY130" fmla="*/ 293084 h 2438876"/>
                <a:gd name="connsiteX131" fmla="*/ 1039082 w 1665255"/>
                <a:gd name="connsiteY131" fmla="*/ 304991 h 2438876"/>
                <a:gd name="connsiteX132" fmla="*/ 1045655 w 1665255"/>
                <a:gd name="connsiteY132" fmla="*/ 313944 h 2438876"/>
                <a:gd name="connsiteX133" fmla="*/ 1053560 w 1665255"/>
                <a:gd name="connsiteY133" fmla="*/ 318897 h 2438876"/>
                <a:gd name="connsiteX134" fmla="*/ 1055656 w 1665255"/>
                <a:gd name="connsiteY134" fmla="*/ 327089 h 2438876"/>
                <a:gd name="connsiteX135" fmla="*/ 1075468 w 1665255"/>
                <a:gd name="connsiteY135" fmla="*/ 364141 h 2438876"/>
                <a:gd name="connsiteX136" fmla="*/ 1100900 w 1665255"/>
                <a:gd name="connsiteY136" fmla="*/ 404813 h 2438876"/>
                <a:gd name="connsiteX137" fmla="*/ 1103186 w 1665255"/>
                <a:gd name="connsiteY137" fmla="*/ 413671 h 2438876"/>
                <a:gd name="connsiteX138" fmla="*/ 1105091 w 1665255"/>
                <a:gd name="connsiteY138" fmla="*/ 404241 h 2438876"/>
                <a:gd name="connsiteX139" fmla="*/ 1101566 w 1665255"/>
                <a:gd name="connsiteY139" fmla="*/ 397383 h 2438876"/>
                <a:gd name="connsiteX140" fmla="*/ 1101947 w 1665255"/>
                <a:gd name="connsiteY140" fmla="*/ 388906 h 2438876"/>
                <a:gd name="connsiteX141" fmla="*/ 1107662 w 1665255"/>
                <a:gd name="connsiteY141" fmla="*/ 371570 h 2438876"/>
                <a:gd name="connsiteX142" fmla="*/ 1102995 w 1665255"/>
                <a:gd name="connsiteY142" fmla="*/ 357283 h 2438876"/>
                <a:gd name="connsiteX143" fmla="*/ 1104900 w 1665255"/>
                <a:gd name="connsiteY143" fmla="*/ 349091 h 2438876"/>
                <a:gd name="connsiteX144" fmla="*/ 1111472 w 1665255"/>
                <a:gd name="connsiteY144" fmla="*/ 348901 h 2438876"/>
                <a:gd name="connsiteX145" fmla="*/ 1124617 w 1665255"/>
                <a:gd name="connsiteY145" fmla="*/ 364808 h 2438876"/>
                <a:gd name="connsiteX146" fmla="*/ 1132237 w 1665255"/>
                <a:gd name="connsiteY146" fmla="*/ 371666 h 2438876"/>
                <a:gd name="connsiteX147" fmla="*/ 1135952 w 1665255"/>
                <a:gd name="connsiteY147" fmla="*/ 373285 h 2438876"/>
                <a:gd name="connsiteX148" fmla="*/ 1138523 w 1665255"/>
                <a:gd name="connsiteY148" fmla="*/ 371856 h 2438876"/>
                <a:gd name="connsiteX149" fmla="*/ 1134523 w 1665255"/>
                <a:gd name="connsiteY149" fmla="*/ 369951 h 2438876"/>
                <a:gd name="connsiteX150" fmla="*/ 1129760 w 1665255"/>
                <a:gd name="connsiteY150" fmla="*/ 364046 h 2438876"/>
                <a:gd name="connsiteX151" fmla="*/ 1126046 w 1665255"/>
                <a:gd name="connsiteY151" fmla="*/ 349187 h 2438876"/>
                <a:gd name="connsiteX152" fmla="*/ 1135856 w 1665255"/>
                <a:gd name="connsiteY152" fmla="*/ 337947 h 2438876"/>
                <a:gd name="connsiteX153" fmla="*/ 1132427 w 1665255"/>
                <a:gd name="connsiteY153" fmla="*/ 336137 h 2438876"/>
                <a:gd name="connsiteX154" fmla="*/ 1124522 w 1665255"/>
                <a:gd name="connsiteY154" fmla="*/ 338519 h 2438876"/>
                <a:gd name="connsiteX155" fmla="*/ 1122902 w 1665255"/>
                <a:gd name="connsiteY155" fmla="*/ 337375 h 2438876"/>
                <a:gd name="connsiteX156" fmla="*/ 1117854 w 1665255"/>
                <a:gd name="connsiteY156" fmla="*/ 326612 h 2438876"/>
                <a:gd name="connsiteX157" fmla="*/ 1106519 w 1665255"/>
                <a:gd name="connsiteY157" fmla="*/ 314325 h 2438876"/>
                <a:gd name="connsiteX158" fmla="*/ 1107091 w 1665255"/>
                <a:gd name="connsiteY158" fmla="*/ 302609 h 2438876"/>
                <a:gd name="connsiteX159" fmla="*/ 1095470 w 1665255"/>
                <a:gd name="connsiteY159" fmla="*/ 302800 h 2438876"/>
                <a:gd name="connsiteX160" fmla="*/ 1087565 w 1665255"/>
                <a:gd name="connsiteY160" fmla="*/ 295656 h 2438876"/>
                <a:gd name="connsiteX161" fmla="*/ 1094613 w 1665255"/>
                <a:gd name="connsiteY161" fmla="*/ 295370 h 2438876"/>
                <a:gd name="connsiteX162" fmla="*/ 1109853 w 1665255"/>
                <a:gd name="connsiteY162" fmla="*/ 298799 h 2438876"/>
                <a:gd name="connsiteX163" fmla="*/ 1116902 w 1665255"/>
                <a:gd name="connsiteY163" fmla="*/ 288131 h 2438876"/>
                <a:gd name="connsiteX164" fmla="*/ 1117759 w 1665255"/>
                <a:gd name="connsiteY164" fmla="*/ 282607 h 2438876"/>
                <a:gd name="connsiteX165" fmla="*/ 1116711 w 1665255"/>
                <a:gd name="connsiteY165" fmla="*/ 278416 h 2438876"/>
                <a:gd name="connsiteX166" fmla="*/ 1105186 w 1665255"/>
                <a:gd name="connsiteY166" fmla="*/ 276130 h 2438876"/>
                <a:gd name="connsiteX167" fmla="*/ 1101471 w 1665255"/>
                <a:gd name="connsiteY167" fmla="*/ 272796 h 2438876"/>
                <a:gd name="connsiteX168" fmla="*/ 1101185 w 1665255"/>
                <a:gd name="connsiteY168" fmla="*/ 263366 h 2438876"/>
                <a:gd name="connsiteX169" fmla="*/ 1102614 w 1665255"/>
                <a:gd name="connsiteY169" fmla="*/ 260318 h 2438876"/>
                <a:gd name="connsiteX170" fmla="*/ 1118711 w 1665255"/>
                <a:gd name="connsiteY170" fmla="*/ 256794 h 2438876"/>
                <a:gd name="connsiteX171" fmla="*/ 1126998 w 1665255"/>
                <a:gd name="connsiteY171" fmla="*/ 263271 h 2438876"/>
                <a:gd name="connsiteX172" fmla="*/ 1124712 w 1665255"/>
                <a:gd name="connsiteY172" fmla="*/ 268319 h 2438876"/>
                <a:gd name="connsiteX173" fmla="*/ 1119378 w 1665255"/>
                <a:gd name="connsiteY173" fmla="*/ 269748 h 2438876"/>
                <a:gd name="connsiteX174" fmla="*/ 1130427 w 1665255"/>
                <a:gd name="connsiteY174" fmla="*/ 281369 h 2438876"/>
                <a:gd name="connsiteX175" fmla="*/ 1135856 w 1665255"/>
                <a:gd name="connsiteY175" fmla="*/ 282512 h 2438876"/>
                <a:gd name="connsiteX176" fmla="*/ 1136047 w 1665255"/>
                <a:gd name="connsiteY176" fmla="*/ 278321 h 2438876"/>
                <a:gd name="connsiteX177" fmla="*/ 1143476 w 1665255"/>
                <a:gd name="connsiteY177" fmla="*/ 268224 h 2438876"/>
                <a:gd name="connsiteX178" fmla="*/ 1156049 w 1665255"/>
                <a:gd name="connsiteY178" fmla="*/ 270034 h 2438876"/>
                <a:gd name="connsiteX179" fmla="*/ 1161574 w 1665255"/>
                <a:gd name="connsiteY179" fmla="*/ 272510 h 2438876"/>
                <a:gd name="connsiteX180" fmla="*/ 1164336 w 1665255"/>
                <a:gd name="connsiteY180" fmla="*/ 274320 h 2438876"/>
                <a:gd name="connsiteX181" fmla="*/ 1168051 w 1665255"/>
                <a:gd name="connsiteY181" fmla="*/ 283178 h 2438876"/>
                <a:gd name="connsiteX182" fmla="*/ 1170908 w 1665255"/>
                <a:gd name="connsiteY182" fmla="*/ 285179 h 2438876"/>
                <a:gd name="connsiteX183" fmla="*/ 1181576 w 1665255"/>
                <a:gd name="connsiteY183" fmla="*/ 285750 h 2438876"/>
                <a:gd name="connsiteX184" fmla="*/ 1186910 w 1665255"/>
                <a:gd name="connsiteY184" fmla="*/ 279654 h 2438876"/>
                <a:gd name="connsiteX185" fmla="*/ 1196340 w 1665255"/>
                <a:gd name="connsiteY185" fmla="*/ 284226 h 2438876"/>
                <a:gd name="connsiteX186" fmla="*/ 1207008 w 1665255"/>
                <a:gd name="connsiteY186" fmla="*/ 285274 h 2438876"/>
                <a:gd name="connsiteX187" fmla="*/ 1222534 w 1665255"/>
                <a:gd name="connsiteY187" fmla="*/ 283083 h 2438876"/>
                <a:gd name="connsiteX188" fmla="*/ 1233583 w 1665255"/>
                <a:gd name="connsiteY188" fmla="*/ 287941 h 2438876"/>
                <a:gd name="connsiteX189" fmla="*/ 1239488 w 1665255"/>
                <a:gd name="connsiteY189" fmla="*/ 285464 h 2438876"/>
                <a:gd name="connsiteX190" fmla="*/ 1231487 w 1665255"/>
                <a:gd name="connsiteY190" fmla="*/ 284702 h 2438876"/>
                <a:gd name="connsiteX191" fmla="*/ 1219295 w 1665255"/>
                <a:gd name="connsiteY191" fmla="*/ 278987 h 2438876"/>
                <a:gd name="connsiteX192" fmla="*/ 1210818 w 1665255"/>
                <a:gd name="connsiteY192" fmla="*/ 276987 h 2438876"/>
                <a:gd name="connsiteX193" fmla="*/ 1205389 w 1665255"/>
                <a:gd name="connsiteY193" fmla="*/ 276606 h 2438876"/>
                <a:gd name="connsiteX194" fmla="*/ 1196912 w 1665255"/>
                <a:gd name="connsiteY194" fmla="*/ 279083 h 2438876"/>
                <a:gd name="connsiteX195" fmla="*/ 1190530 w 1665255"/>
                <a:gd name="connsiteY195" fmla="*/ 279083 h 2438876"/>
                <a:gd name="connsiteX196" fmla="*/ 1188720 w 1665255"/>
                <a:gd name="connsiteY196" fmla="*/ 277178 h 2438876"/>
                <a:gd name="connsiteX197" fmla="*/ 1186148 w 1665255"/>
                <a:gd name="connsiteY197" fmla="*/ 265652 h 2438876"/>
                <a:gd name="connsiteX198" fmla="*/ 1191768 w 1665255"/>
                <a:gd name="connsiteY198" fmla="*/ 252889 h 2438876"/>
                <a:gd name="connsiteX199" fmla="*/ 1195959 w 1665255"/>
                <a:gd name="connsiteY199" fmla="*/ 251936 h 2438876"/>
                <a:gd name="connsiteX200" fmla="*/ 1200912 w 1665255"/>
                <a:gd name="connsiteY200" fmla="*/ 259461 h 2438876"/>
                <a:gd name="connsiteX201" fmla="*/ 1208627 w 1665255"/>
                <a:gd name="connsiteY201" fmla="*/ 254127 h 2438876"/>
                <a:gd name="connsiteX202" fmla="*/ 1207865 w 1665255"/>
                <a:gd name="connsiteY202" fmla="*/ 244316 h 2438876"/>
                <a:gd name="connsiteX203" fmla="*/ 1210913 w 1665255"/>
                <a:gd name="connsiteY203" fmla="*/ 233172 h 2438876"/>
                <a:gd name="connsiteX204" fmla="*/ 1222534 w 1665255"/>
                <a:gd name="connsiteY204" fmla="*/ 221456 h 2438876"/>
                <a:gd name="connsiteX205" fmla="*/ 1216724 w 1665255"/>
                <a:gd name="connsiteY205" fmla="*/ 219075 h 2438876"/>
                <a:gd name="connsiteX206" fmla="*/ 1211104 w 1665255"/>
                <a:gd name="connsiteY206" fmla="*/ 220694 h 2438876"/>
                <a:gd name="connsiteX207" fmla="*/ 1202722 w 1665255"/>
                <a:gd name="connsiteY207" fmla="*/ 234982 h 2438876"/>
                <a:gd name="connsiteX208" fmla="*/ 1197864 w 1665255"/>
                <a:gd name="connsiteY208" fmla="*/ 235077 h 2438876"/>
                <a:gd name="connsiteX209" fmla="*/ 1188815 w 1665255"/>
                <a:gd name="connsiteY209" fmla="*/ 227267 h 2438876"/>
                <a:gd name="connsiteX210" fmla="*/ 1185863 w 1665255"/>
                <a:gd name="connsiteY210" fmla="*/ 206312 h 2438876"/>
                <a:gd name="connsiteX211" fmla="*/ 1194721 w 1665255"/>
                <a:gd name="connsiteY211" fmla="*/ 186023 h 2438876"/>
                <a:gd name="connsiteX212" fmla="*/ 1197959 w 1665255"/>
                <a:gd name="connsiteY212" fmla="*/ 184595 h 2438876"/>
                <a:gd name="connsiteX213" fmla="*/ 1207580 w 1665255"/>
                <a:gd name="connsiteY213" fmla="*/ 190119 h 2438876"/>
                <a:gd name="connsiteX214" fmla="*/ 1215295 w 1665255"/>
                <a:gd name="connsiteY214" fmla="*/ 186119 h 2438876"/>
                <a:gd name="connsiteX215" fmla="*/ 1217105 w 1665255"/>
                <a:gd name="connsiteY215" fmla="*/ 183452 h 2438876"/>
                <a:gd name="connsiteX216" fmla="*/ 1215962 w 1665255"/>
                <a:gd name="connsiteY216" fmla="*/ 162973 h 2438876"/>
                <a:gd name="connsiteX217" fmla="*/ 1220343 w 1665255"/>
                <a:gd name="connsiteY217" fmla="*/ 161925 h 2438876"/>
                <a:gd name="connsiteX218" fmla="*/ 1241774 w 1665255"/>
                <a:gd name="connsiteY218" fmla="*/ 172879 h 2438876"/>
                <a:gd name="connsiteX219" fmla="*/ 1250156 w 1665255"/>
                <a:gd name="connsiteY219" fmla="*/ 180975 h 2438876"/>
                <a:gd name="connsiteX220" fmla="*/ 1269587 w 1665255"/>
                <a:gd name="connsiteY220" fmla="*/ 190405 h 2438876"/>
                <a:gd name="connsiteX221" fmla="*/ 1258729 w 1665255"/>
                <a:gd name="connsiteY221" fmla="*/ 180785 h 2438876"/>
                <a:gd name="connsiteX222" fmla="*/ 1258157 w 1665255"/>
                <a:gd name="connsiteY222" fmla="*/ 178403 h 2438876"/>
                <a:gd name="connsiteX223" fmla="*/ 1263110 w 1665255"/>
                <a:gd name="connsiteY223" fmla="*/ 169355 h 2438876"/>
                <a:gd name="connsiteX224" fmla="*/ 1260920 w 1665255"/>
                <a:gd name="connsiteY224" fmla="*/ 167069 h 2438876"/>
                <a:gd name="connsiteX225" fmla="*/ 1252061 w 1665255"/>
                <a:gd name="connsiteY225" fmla="*/ 166973 h 2438876"/>
                <a:gd name="connsiteX226" fmla="*/ 1241774 w 1665255"/>
                <a:gd name="connsiteY226" fmla="*/ 170783 h 2438876"/>
                <a:gd name="connsiteX227" fmla="*/ 1240631 w 1665255"/>
                <a:gd name="connsiteY227" fmla="*/ 164687 h 2438876"/>
                <a:gd name="connsiteX228" fmla="*/ 1244441 w 1665255"/>
                <a:gd name="connsiteY228" fmla="*/ 159353 h 2438876"/>
                <a:gd name="connsiteX229" fmla="*/ 1248442 w 1665255"/>
                <a:gd name="connsiteY229" fmla="*/ 157448 h 2438876"/>
                <a:gd name="connsiteX230" fmla="*/ 1251395 w 1665255"/>
                <a:gd name="connsiteY230" fmla="*/ 159353 h 2438876"/>
                <a:gd name="connsiteX231" fmla="*/ 1255490 w 1665255"/>
                <a:gd name="connsiteY231" fmla="*/ 152305 h 2438876"/>
                <a:gd name="connsiteX232" fmla="*/ 1252252 w 1665255"/>
                <a:gd name="connsiteY232" fmla="*/ 151448 h 2438876"/>
                <a:gd name="connsiteX233" fmla="*/ 1238726 w 1665255"/>
                <a:gd name="connsiteY233" fmla="*/ 160401 h 2438876"/>
                <a:gd name="connsiteX234" fmla="*/ 1235869 w 1665255"/>
                <a:gd name="connsiteY234" fmla="*/ 160306 h 2438876"/>
                <a:gd name="connsiteX235" fmla="*/ 1232821 w 1665255"/>
                <a:gd name="connsiteY235" fmla="*/ 152210 h 2438876"/>
                <a:gd name="connsiteX236" fmla="*/ 1236155 w 1665255"/>
                <a:gd name="connsiteY236" fmla="*/ 147923 h 2438876"/>
                <a:gd name="connsiteX237" fmla="*/ 1240631 w 1665255"/>
                <a:gd name="connsiteY237" fmla="*/ 145828 h 2438876"/>
                <a:gd name="connsiteX238" fmla="*/ 1246727 w 1665255"/>
                <a:gd name="connsiteY238" fmla="*/ 147638 h 2438876"/>
                <a:gd name="connsiteX239" fmla="*/ 1248918 w 1665255"/>
                <a:gd name="connsiteY239" fmla="*/ 146971 h 2438876"/>
                <a:gd name="connsiteX240" fmla="*/ 1254347 w 1665255"/>
                <a:gd name="connsiteY240" fmla="*/ 143161 h 2438876"/>
                <a:gd name="connsiteX241" fmla="*/ 1252823 w 1665255"/>
                <a:gd name="connsiteY241" fmla="*/ 139541 h 2438876"/>
                <a:gd name="connsiteX242" fmla="*/ 1259015 w 1665255"/>
                <a:gd name="connsiteY242" fmla="*/ 135160 h 2438876"/>
                <a:gd name="connsiteX243" fmla="*/ 1266158 w 1665255"/>
                <a:gd name="connsiteY243" fmla="*/ 151257 h 2438876"/>
                <a:gd name="connsiteX244" fmla="*/ 1267968 w 1665255"/>
                <a:gd name="connsiteY244" fmla="*/ 152400 h 2438876"/>
                <a:gd name="connsiteX245" fmla="*/ 1269016 w 1665255"/>
                <a:gd name="connsiteY245" fmla="*/ 147828 h 2438876"/>
                <a:gd name="connsiteX246" fmla="*/ 1267682 w 1665255"/>
                <a:gd name="connsiteY246" fmla="*/ 138684 h 2438876"/>
                <a:gd name="connsiteX247" fmla="*/ 1279874 w 1665255"/>
                <a:gd name="connsiteY247" fmla="*/ 145828 h 2438876"/>
                <a:gd name="connsiteX248" fmla="*/ 1280160 w 1665255"/>
                <a:gd name="connsiteY248" fmla="*/ 149638 h 2438876"/>
                <a:gd name="connsiteX249" fmla="*/ 1284256 w 1665255"/>
                <a:gd name="connsiteY249" fmla="*/ 151638 h 2438876"/>
                <a:gd name="connsiteX250" fmla="*/ 1293876 w 1665255"/>
                <a:gd name="connsiteY250" fmla="*/ 151162 h 2438876"/>
                <a:gd name="connsiteX251" fmla="*/ 1295972 w 1665255"/>
                <a:gd name="connsiteY251" fmla="*/ 149162 h 2438876"/>
                <a:gd name="connsiteX252" fmla="*/ 1294162 w 1665255"/>
                <a:gd name="connsiteY252" fmla="*/ 147638 h 2438876"/>
                <a:gd name="connsiteX253" fmla="*/ 1291019 w 1665255"/>
                <a:gd name="connsiteY253" fmla="*/ 147923 h 2438876"/>
                <a:gd name="connsiteX254" fmla="*/ 1288256 w 1665255"/>
                <a:gd name="connsiteY254" fmla="*/ 145447 h 2438876"/>
                <a:gd name="connsiteX255" fmla="*/ 1291304 w 1665255"/>
                <a:gd name="connsiteY255" fmla="*/ 142494 h 2438876"/>
                <a:gd name="connsiteX256" fmla="*/ 1280065 w 1665255"/>
                <a:gd name="connsiteY256" fmla="*/ 134493 h 2438876"/>
                <a:gd name="connsiteX257" fmla="*/ 1269873 w 1665255"/>
                <a:gd name="connsiteY257" fmla="*/ 129445 h 2438876"/>
                <a:gd name="connsiteX258" fmla="*/ 1273302 w 1665255"/>
                <a:gd name="connsiteY258" fmla="*/ 125444 h 2438876"/>
                <a:gd name="connsiteX259" fmla="*/ 1276064 w 1665255"/>
                <a:gd name="connsiteY259" fmla="*/ 124492 h 2438876"/>
                <a:gd name="connsiteX260" fmla="*/ 1265015 w 1665255"/>
                <a:gd name="connsiteY260" fmla="*/ 108109 h 2438876"/>
                <a:gd name="connsiteX261" fmla="*/ 1276160 w 1665255"/>
                <a:gd name="connsiteY261" fmla="*/ 92202 h 2438876"/>
                <a:gd name="connsiteX262" fmla="*/ 1285780 w 1665255"/>
                <a:gd name="connsiteY262" fmla="*/ 84201 h 2438876"/>
                <a:gd name="connsiteX263" fmla="*/ 1291209 w 1665255"/>
                <a:gd name="connsiteY263" fmla="*/ 86487 h 2438876"/>
                <a:gd name="connsiteX264" fmla="*/ 1311974 w 1665255"/>
                <a:gd name="connsiteY264" fmla="*/ 86963 h 2438876"/>
                <a:gd name="connsiteX265" fmla="*/ 1313021 w 1665255"/>
                <a:gd name="connsiteY265" fmla="*/ 74009 h 2438876"/>
                <a:gd name="connsiteX266" fmla="*/ 1311021 w 1665255"/>
                <a:gd name="connsiteY266" fmla="*/ 61531 h 2438876"/>
                <a:gd name="connsiteX267" fmla="*/ 1312355 w 1665255"/>
                <a:gd name="connsiteY267" fmla="*/ 54388 h 2438876"/>
                <a:gd name="connsiteX268" fmla="*/ 1315022 w 1665255"/>
                <a:gd name="connsiteY268" fmla="*/ 52388 h 2438876"/>
                <a:gd name="connsiteX269" fmla="*/ 1326452 w 1665255"/>
                <a:gd name="connsiteY269" fmla="*/ 57817 h 2438876"/>
                <a:gd name="connsiteX270" fmla="*/ 1317498 w 1665255"/>
                <a:gd name="connsiteY270" fmla="*/ 95726 h 2438876"/>
                <a:gd name="connsiteX271" fmla="*/ 1319403 w 1665255"/>
                <a:gd name="connsiteY271" fmla="*/ 93726 h 2438876"/>
                <a:gd name="connsiteX272" fmla="*/ 1325785 w 1665255"/>
                <a:gd name="connsiteY272" fmla="*/ 71723 h 2438876"/>
                <a:gd name="connsiteX273" fmla="*/ 1338263 w 1665255"/>
                <a:gd name="connsiteY273" fmla="*/ 78105 h 2438876"/>
                <a:gd name="connsiteX274" fmla="*/ 1336358 w 1665255"/>
                <a:gd name="connsiteY274" fmla="*/ 89535 h 2438876"/>
                <a:gd name="connsiteX275" fmla="*/ 1338358 w 1665255"/>
                <a:gd name="connsiteY275" fmla="*/ 93250 h 2438876"/>
                <a:gd name="connsiteX276" fmla="*/ 1344454 w 1665255"/>
                <a:gd name="connsiteY276" fmla="*/ 97060 h 2438876"/>
                <a:gd name="connsiteX277" fmla="*/ 1353598 w 1665255"/>
                <a:gd name="connsiteY277" fmla="*/ 86868 h 2438876"/>
                <a:gd name="connsiteX278" fmla="*/ 1358456 w 1665255"/>
                <a:gd name="connsiteY278" fmla="*/ 83439 h 2438876"/>
                <a:gd name="connsiteX279" fmla="*/ 1361408 w 1665255"/>
                <a:gd name="connsiteY279" fmla="*/ 65246 h 2438876"/>
                <a:gd name="connsiteX280" fmla="*/ 1369314 w 1665255"/>
                <a:gd name="connsiteY280" fmla="*/ 49149 h 2438876"/>
                <a:gd name="connsiteX281" fmla="*/ 1369695 w 1665255"/>
                <a:gd name="connsiteY281" fmla="*/ 42481 h 2438876"/>
                <a:gd name="connsiteX282" fmla="*/ 1362932 w 1665255"/>
                <a:gd name="connsiteY282" fmla="*/ 25146 h 2438876"/>
                <a:gd name="connsiteX283" fmla="*/ 1356360 w 1665255"/>
                <a:gd name="connsiteY283" fmla="*/ 20955 h 2438876"/>
                <a:gd name="connsiteX284" fmla="*/ 1361504 w 1665255"/>
                <a:gd name="connsiteY284" fmla="*/ 19812 h 2438876"/>
                <a:gd name="connsiteX285" fmla="*/ 1369790 w 1665255"/>
                <a:gd name="connsiteY285" fmla="*/ 21050 h 2438876"/>
                <a:gd name="connsiteX286" fmla="*/ 1376934 w 1665255"/>
                <a:gd name="connsiteY286" fmla="*/ 24670 h 2438876"/>
                <a:gd name="connsiteX287" fmla="*/ 1376077 w 1665255"/>
                <a:gd name="connsiteY287" fmla="*/ 32671 h 2438876"/>
                <a:gd name="connsiteX288" fmla="*/ 1370743 w 1665255"/>
                <a:gd name="connsiteY288" fmla="*/ 34957 h 2438876"/>
                <a:gd name="connsiteX289" fmla="*/ 1374267 w 1665255"/>
                <a:gd name="connsiteY289" fmla="*/ 46577 h 2438876"/>
                <a:gd name="connsiteX290" fmla="*/ 1378649 w 1665255"/>
                <a:gd name="connsiteY290" fmla="*/ 47816 h 2438876"/>
                <a:gd name="connsiteX291" fmla="*/ 1384173 w 1665255"/>
                <a:gd name="connsiteY291" fmla="*/ 53435 h 2438876"/>
                <a:gd name="connsiteX292" fmla="*/ 1386840 w 1665255"/>
                <a:gd name="connsiteY292" fmla="*/ 49244 h 2438876"/>
                <a:gd name="connsiteX293" fmla="*/ 1384935 w 1665255"/>
                <a:gd name="connsiteY293" fmla="*/ 43625 h 2438876"/>
                <a:gd name="connsiteX294" fmla="*/ 1389031 w 1665255"/>
                <a:gd name="connsiteY294" fmla="*/ 34100 h 2438876"/>
                <a:gd name="connsiteX295" fmla="*/ 1399127 w 1665255"/>
                <a:gd name="connsiteY295" fmla="*/ 26099 h 2438876"/>
                <a:gd name="connsiteX296" fmla="*/ 1406462 w 1665255"/>
                <a:gd name="connsiteY296" fmla="*/ 25051 h 2438876"/>
                <a:gd name="connsiteX297" fmla="*/ 1401604 w 1665255"/>
                <a:gd name="connsiteY297" fmla="*/ 36957 h 2438876"/>
                <a:gd name="connsiteX298" fmla="*/ 1413320 w 1665255"/>
                <a:gd name="connsiteY298" fmla="*/ 52102 h 2438876"/>
                <a:gd name="connsiteX299" fmla="*/ 1416653 w 1665255"/>
                <a:gd name="connsiteY299" fmla="*/ 53054 h 2438876"/>
                <a:gd name="connsiteX300" fmla="*/ 1427321 w 1665255"/>
                <a:gd name="connsiteY300" fmla="*/ 41815 h 2438876"/>
                <a:gd name="connsiteX301" fmla="*/ 1436180 w 1665255"/>
                <a:gd name="connsiteY301" fmla="*/ 25718 h 2438876"/>
                <a:gd name="connsiteX302" fmla="*/ 1431703 w 1665255"/>
                <a:gd name="connsiteY302" fmla="*/ 7049 h 2438876"/>
                <a:gd name="connsiteX303" fmla="*/ 1443323 w 1665255"/>
                <a:gd name="connsiteY303" fmla="*/ 2381 h 2438876"/>
                <a:gd name="connsiteX304" fmla="*/ 1453420 w 1665255"/>
                <a:gd name="connsiteY304" fmla="*/ 0 h 2438876"/>
                <a:gd name="connsiteX305" fmla="*/ 1459802 w 1665255"/>
                <a:gd name="connsiteY305" fmla="*/ 5144 h 2438876"/>
                <a:gd name="connsiteX306" fmla="*/ 1465707 w 1665255"/>
                <a:gd name="connsiteY306" fmla="*/ 12764 h 2438876"/>
                <a:gd name="connsiteX307" fmla="*/ 1463897 w 1665255"/>
                <a:gd name="connsiteY307" fmla="*/ 16764 h 2438876"/>
                <a:gd name="connsiteX308" fmla="*/ 1471232 w 1665255"/>
                <a:gd name="connsiteY308" fmla="*/ 25813 h 2438876"/>
                <a:gd name="connsiteX309" fmla="*/ 1473803 w 1665255"/>
                <a:gd name="connsiteY309" fmla="*/ 21717 h 2438876"/>
                <a:gd name="connsiteX310" fmla="*/ 1473899 w 1665255"/>
                <a:gd name="connsiteY310" fmla="*/ 18288 h 2438876"/>
                <a:gd name="connsiteX311" fmla="*/ 1482947 w 1665255"/>
                <a:gd name="connsiteY311" fmla="*/ 17907 h 2438876"/>
                <a:gd name="connsiteX312" fmla="*/ 1501902 w 1665255"/>
                <a:gd name="connsiteY312" fmla="*/ 24003 h 2438876"/>
                <a:gd name="connsiteX313" fmla="*/ 1511808 w 1665255"/>
                <a:gd name="connsiteY313" fmla="*/ 38005 h 2438876"/>
                <a:gd name="connsiteX314" fmla="*/ 1526000 w 1665255"/>
                <a:gd name="connsiteY314" fmla="*/ 47530 h 2438876"/>
                <a:gd name="connsiteX315" fmla="*/ 1556957 w 1665255"/>
                <a:gd name="connsiteY315" fmla="*/ 90583 h 2438876"/>
                <a:gd name="connsiteX316" fmla="*/ 1561433 w 1665255"/>
                <a:gd name="connsiteY316" fmla="*/ 88392 h 2438876"/>
                <a:gd name="connsiteX317" fmla="*/ 1578959 w 1665255"/>
                <a:gd name="connsiteY317" fmla="*/ 103442 h 2438876"/>
                <a:gd name="connsiteX318" fmla="*/ 1580864 w 1665255"/>
                <a:gd name="connsiteY318" fmla="*/ 113824 h 2438876"/>
                <a:gd name="connsiteX319" fmla="*/ 1575911 w 1665255"/>
                <a:gd name="connsiteY319" fmla="*/ 120968 h 2438876"/>
                <a:gd name="connsiteX320" fmla="*/ 1568577 w 1665255"/>
                <a:gd name="connsiteY320" fmla="*/ 145733 h 2438876"/>
                <a:gd name="connsiteX321" fmla="*/ 1569625 w 1665255"/>
                <a:gd name="connsiteY321" fmla="*/ 156972 h 2438876"/>
                <a:gd name="connsiteX322" fmla="*/ 1568958 w 1665255"/>
                <a:gd name="connsiteY322" fmla="*/ 177260 h 2438876"/>
                <a:gd name="connsiteX323" fmla="*/ 1563529 w 1665255"/>
                <a:gd name="connsiteY323" fmla="*/ 188119 h 2438876"/>
                <a:gd name="connsiteX324" fmla="*/ 1568482 w 1665255"/>
                <a:gd name="connsiteY324" fmla="*/ 185261 h 2438876"/>
                <a:gd name="connsiteX325" fmla="*/ 1571339 w 1665255"/>
                <a:gd name="connsiteY325" fmla="*/ 181261 h 2438876"/>
                <a:gd name="connsiteX326" fmla="*/ 1574959 w 1665255"/>
                <a:gd name="connsiteY326" fmla="*/ 157829 h 2438876"/>
                <a:gd name="connsiteX327" fmla="*/ 1580102 w 1665255"/>
                <a:gd name="connsiteY327" fmla="*/ 159925 h 2438876"/>
                <a:gd name="connsiteX328" fmla="*/ 1587913 w 1665255"/>
                <a:gd name="connsiteY328" fmla="*/ 167640 h 2438876"/>
                <a:gd name="connsiteX329" fmla="*/ 1590961 w 1665255"/>
                <a:gd name="connsiteY329" fmla="*/ 177737 h 2438876"/>
                <a:gd name="connsiteX330" fmla="*/ 1591437 w 1665255"/>
                <a:gd name="connsiteY330" fmla="*/ 167450 h 2438876"/>
                <a:gd name="connsiteX331" fmla="*/ 1584484 w 1665255"/>
                <a:gd name="connsiteY331" fmla="*/ 155353 h 2438876"/>
                <a:gd name="connsiteX332" fmla="*/ 1581150 w 1665255"/>
                <a:gd name="connsiteY332" fmla="*/ 142018 h 2438876"/>
                <a:gd name="connsiteX333" fmla="*/ 1592961 w 1665255"/>
                <a:gd name="connsiteY333" fmla="*/ 125825 h 2438876"/>
                <a:gd name="connsiteX334" fmla="*/ 1595057 w 1665255"/>
                <a:gd name="connsiteY334" fmla="*/ 126206 h 2438876"/>
                <a:gd name="connsiteX335" fmla="*/ 1597819 w 1665255"/>
                <a:gd name="connsiteY335" fmla="*/ 139827 h 2438876"/>
                <a:gd name="connsiteX336" fmla="*/ 1607630 w 1665255"/>
                <a:gd name="connsiteY336" fmla="*/ 140113 h 2438876"/>
                <a:gd name="connsiteX337" fmla="*/ 1608677 w 1665255"/>
                <a:gd name="connsiteY337" fmla="*/ 135255 h 2438876"/>
                <a:gd name="connsiteX338" fmla="*/ 1604582 w 1665255"/>
                <a:gd name="connsiteY338" fmla="*/ 127826 h 2438876"/>
                <a:gd name="connsiteX339" fmla="*/ 1601343 w 1665255"/>
                <a:gd name="connsiteY339" fmla="*/ 113824 h 2438876"/>
                <a:gd name="connsiteX340" fmla="*/ 1616678 w 1665255"/>
                <a:gd name="connsiteY340" fmla="*/ 109442 h 2438876"/>
                <a:gd name="connsiteX341" fmla="*/ 1664684 w 1665255"/>
                <a:gd name="connsiteY341" fmla="*/ 121444 h 2438876"/>
                <a:gd name="connsiteX342" fmla="*/ 1664684 w 1665255"/>
                <a:gd name="connsiteY342" fmla="*/ 121444 h 2438876"/>
                <a:gd name="connsiteX343" fmla="*/ 1664684 w 1665255"/>
                <a:gd name="connsiteY343" fmla="*/ 177641 h 2438876"/>
                <a:gd name="connsiteX344" fmla="*/ 1664684 w 1665255"/>
                <a:gd name="connsiteY344" fmla="*/ 177641 h 2438876"/>
                <a:gd name="connsiteX345" fmla="*/ 1664684 w 1665255"/>
                <a:gd name="connsiteY345" fmla="*/ 377571 h 2438876"/>
                <a:gd name="connsiteX346" fmla="*/ 1664684 w 1665255"/>
                <a:gd name="connsiteY346" fmla="*/ 377571 h 2438876"/>
                <a:gd name="connsiteX347" fmla="*/ 1665256 w 1665255"/>
                <a:gd name="connsiteY347" fmla="*/ 1345216 h 2438876"/>
                <a:gd name="connsiteX348" fmla="*/ 1665256 w 1665255"/>
                <a:gd name="connsiteY348" fmla="*/ 1345216 h 2438876"/>
                <a:gd name="connsiteX349" fmla="*/ 1664018 w 1665255"/>
                <a:gd name="connsiteY349" fmla="*/ 2014061 h 2438876"/>
                <a:gd name="connsiteX350" fmla="*/ 1664018 w 1665255"/>
                <a:gd name="connsiteY350" fmla="*/ 2014061 h 2438876"/>
                <a:gd name="connsiteX351" fmla="*/ 1642586 w 1665255"/>
                <a:gd name="connsiteY351" fmla="*/ 2023396 h 2438876"/>
                <a:gd name="connsiteX352" fmla="*/ 1617917 w 1665255"/>
                <a:gd name="connsiteY352" fmla="*/ 2037779 h 2438876"/>
                <a:gd name="connsiteX353" fmla="*/ 1579531 w 1665255"/>
                <a:gd name="connsiteY353" fmla="*/ 2055209 h 2438876"/>
                <a:gd name="connsiteX354" fmla="*/ 1561910 w 1665255"/>
                <a:gd name="connsiteY354" fmla="*/ 2062258 h 2438876"/>
                <a:gd name="connsiteX355" fmla="*/ 1533525 w 1665255"/>
                <a:gd name="connsiteY355" fmla="*/ 2067782 h 2438876"/>
                <a:gd name="connsiteX356" fmla="*/ 1491901 w 1665255"/>
                <a:gd name="connsiteY356" fmla="*/ 2083880 h 2438876"/>
                <a:gd name="connsiteX357" fmla="*/ 1470184 w 1665255"/>
                <a:gd name="connsiteY357" fmla="*/ 2087689 h 2438876"/>
                <a:gd name="connsiteX358" fmla="*/ 1424940 w 1665255"/>
                <a:gd name="connsiteY358" fmla="*/ 2089785 h 2438876"/>
                <a:gd name="connsiteX359" fmla="*/ 1395222 w 1665255"/>
                <a:gd name="connsiteY359" fmla="*/ 2086928 h 2438876"/>
                <a:gd name="connsiteX360" fmla="*/ 1372457 w 1665255"/>
                <a:gd name="connsiteY360" fmla="*/ 2080355 h 2438876"/>
                <a:gd name="connsiteX361" fmla="*/ 1361027 w 1665255"/>
                <a:gd name="connsiteY361" fmla="*/ 2085975 h 2438876"/>
                <a:gd name="connsiteX362" fmla="*/ 1351026 w 1665255"/>
                <a:gd name="connsiteY362" fmla="*/ 2083784 h 2438876"/>
                <a:gd name="connsiteX363" fmla="*/ 1333881 w 1665255"/>
                <a:gd name="connsiteY363" fmla="*/ 2093119 h 2438876"/>
                <a:gd name="connsiteX364" fmla="*/ 1303782 w 1665255"/>
                <a:gd name="connsiteY364" fmla="*/ 2117884 h 2438876"/>
                <a:gd name="connsiteX365" fmla="*/ 1296448 w 1665255"/>
                <a:gd name="connsiteY365" fmla="*/ 2121122 h 2438876"/>
                <a:gd name="connsiteX366" fmla="*/ 1281779 w 1665255"/>
                <a:gd name="connsiteY366" fmla="*/ 2124266 h 2438876"/>
                <a:gd name="connsiteX367" fmla="*/ 1250061 w 1665255"/>
                <a:gd name="connsiteY367" fmla="*/ 2141791 h 2438876"/>
                <a:gd name="connsiteX368" fmla="*/ 1238060 w 1665255"/>
                <a:gd name="connsiteY368" fmla="*/ 2152555 h 2438876"/>
                <a:gd name="connsiteX369" fmla="*/ 1224344 w 1665255"/>
                <a:gd name="connsiteY369" fmla="*/ 2160841 h 2438876"/>
                <a:gd name="connsiteX370" fmla="*/ 1188815 w 1665255"/>
                <a:gd name="connsiteY370" fmla="*/ 2166652 h 2438876"/>
                <a:gd name="connsiteX371" fmla="*/ 1176338 w 1665255"/>
                <a:gd name="connsiteY371" fmla="*/ 2171605 h 2438876"/>
                <a:gd name="connsiteX372" fmla="*/ 1166813 w 1665255"/>
                <a:gd name="connsiteY372" fmla="*/ 2179415 h 2438876"/>
                <a:gd name="connsiteX373" fmla="*/ 1158145 w 1665255"/>
                <a:gd name="connsiteY373" fmla="*/ 2190464 h 2438876"/>
                <a:gd name="connsiteX374" fmla="*/ 1147382 w 1665255"/>
                <a:gd name="connsiteY374" fmla="*/ 2221706 h 2438876"/>
                <a:gd name="connsiteX375" fmla="*/ 1142524 w 1665255"/>
                <a:gd name="connsiteY375" fmla="*/ 2242185 h 2438876"/>
                <a:gd name="connsiteX376" fmla="*/ 1132618 w 1665255"/>
                <a:gd name="connsiteY376" fmla="*/ 2249138 h 2438876"/>
                <a:gd name="connsiteX377" fmla="*/ 1123283 w 1665255"/>
                <a:gd name="connsiteY377" fmla="*/ 2258949 h 2438876"/>
                <a:gd name="connsiteX378" fmla="*/ 1119759 w 1665255"/>
                <a:gd name="connsiteY378" fmla="*/ 2265998 h 2438876"/>
                <a:gd name="connsiteX379" fmla="*/ 1119664 w 1665255"/>
                <a:gd name="connsiteY379" fmla="*/ 2269331 h 2438876"/>
                <a:gd name="connsiteX380" fmla="*/ 1115092 w 1665255"/>
                <a:gd name="connsiteY380" fmla="*/ 2274380 h 2438876"/>
                <a:gd name="connsiteX381" fmla="*/ 1099566 w 1665255"/>
                <a:gd name="connsiteY381" fmla="*/ 2284952 h 2438876"/>
                <a:gd name="connsiteX382" fmla="*/ 1081754 w 1665255"/>
                <a:gd name="connsiteY382" fmla="*/ 2283619 h 2438876"/>
                <a:gd name="connsiteX383" fmla="*/ 1079087 w 1665255"/>
                <a:gd name="connsiteY383" fmla="*/ 2284666 h 2438876"/>
                <a:gd name="connsiteX384" fmla="*/ 1072896 w 1665255"/>
                <a:gd name="connsiteY384" fmla="*/ 2293049 h 2438876"/>
                <a:gd name="connsiteX385" fmla="*/ 1068134 w 1665255"/>
                <a:gd name="connsiteY385" fmla="*/ 2296668 h 2438876"/>
                <a:gd name="connsiteX386" fmla="*/ 1061085 w 1665255"/>
                <a:gd name="connsiteY386" fmla="*/ 2298954 h 2438876"/>
                <a:gd name="connsiteX387" fmla="*/ 1054132 w 1665255"/>
                <a:gd name="connsiteY387" fmla="*/ 2282571 h 2438876"/>
                <a:gd name="connsiteX388" fmla="*/ 1045559 w 1665255"/>
                <a:gd name="connsiteY388" fmla="*/ 2278952 h 2438876"/>
                <a:gd name="connsiteX389" fmla="*/ 1027652 w 1665255"/>
                <a:gd name="connsiteY389" fmla="*/ 2285048 h 2438876"/>
                <a:gd name="connsiteX390" fmla="*/ 1015746 w 1665255"/>
                <a:gd name="connsiteY390" fmla="*/ 2283333 h 2438876"/>
                <a:gd name="connsiteX391" fmla="*/ 1001649 w 1665255"/>
                <a:gd name="connsiteY391" fmla="*/ 2283905 h 2438876"/>
                <a:gd name="connsiteX392" fmla="*/ 999744 w 1665255"/>
                <a:gd name="connsiteY392" fmla="*/ 2285810 h 2438876"/>
                <a:gd name="connsiteX393" fmla="*/ 984980 w 1665255"/>
                <a:gd name="connsiteY393" fmla="*/ 2287333 h 2438876"/>
                <a:gd name="connsiteX394" fmla="*/ 976789 w 1665255"/>
                <a:gd name="connsiteY394" fmla="*/ 2285714 h 2438876"/>
                <a:gd name="connsiteX395" fmla="*/ 970979 w 1665255"/>
                <a:gd name="connsiteY395" fmla="*/ 2288000 h 2438876"/>
                <a:gd name="connsiteX396" fmla="*/ 967264 w 1665255"/>
                <a:gd name="connsiteY396" fmla="*/ 2292287 h 2438876"/>
                <a:gd name="connsiteX397" fmla="*/ 966121 w 1665255"/>
                <a:gd name="connsiteY397" fmla="*/ 2298573 h 2438876"/>
                <a:gd name="connsiteX398" fmla="*/ 952405 w 1665255"/>
                <a:gd name="connsiteY398" fmla="*/ 2300002 h 2438876"/>
                <a:gd name="connsiteX399" fmla="*/ 948404 w 1665255"/>
                <a:gd name="connsiteY399" fmla="*/ 2298668 h 2438876"/>
                <a:gd name="connsiteX400" fmla="*/ 950595 w 1665255"/>
                <a:gd name="connsiteY400" fmla="*/ 2294001 h 2438876"/>
                <a:gd name="connsiteX401" fmla="*/ 947547 w 1665255"/>
                <a:gd name="connsiteY401" fmla="*/ 2283238 h 2438876"/>
                <a:gd name="connsiteX402" fmla="*/ 941546 w 1665255"/>
                <a:gd name="connsiteY402" fmla="*/ 2275523 h 2438876"/>
                <a:gd name="connsiteX403" fmla="*/ 939451 w 1665255"/>
                <a:gd name="connsiteY403" fmla="*/ 2274761 h 2438876"/>
                <a:gd name="connsiteX404" fmla="*/ 931450 w 1665255"/>
                <a:gd name="connsiteY404" fmla="*/ 2276189 h 2438876"/>
                <a:gd name="connsiteX405" fmla="*/ 925735 w 1665255"/>
                <a:gd name="connsiteY405" fmla="*/ 2281619 h 2438876"/>
                <a:gd name="connsiteX406" fmla="*/ 917353 w 1665255"/>
                <a:gd name="connsiteY406" fmla="*/ 2284000 h 2438876"/>
                <a:gd name="connsiteX407" fmla="*/ 890683 w 1665255"/>
                <a:gd name="connsiteY407" fmla="*/ 2274380 h 2438876"/>
                <a:gd name="connsiteX408" fmla="*/ 884301 w 1665255"/>
                <a:gd name="connsiteY408" fmla="*/ 2273903 h 2438876"/>
                <a:gd name="connsiteX409" fmla="*/ 871347 w 1665255"/>
                <a:gd name="connsiteY409" fmla="*/ 2273617 h 2438876"/>
                <a:gd name="connsiteX410" fmla="*/ 841915 w 1665255"/>
                <a:gd name="connsiteY410" fmla="*/ 2278761 h 2438876"/>
                <a:gd name="connsiteX411" fmla="*/ 822389 w 1665255"/>
                <a:gd name="connsiteY411" fmla="*/ 2278761 h 2438876"/>
                <a:gd name="connsiteX412" fmla="*/ 815054 w 1665255"/>
                <a:gd name="connsiteY412" fmla="*/ 2282666 h 2438876"/>
                <a:gd name="connsiteX413" fmla="*/ 789051 w 1665255"/>
                <a:gd name="connsiteY413" fmla="*/ 2286286 h 2438876"/>
                <a:gd name="connsiteX414" fmla="*/ 776288 w 1665255"/>
                <a:gd name="connsiteY414" fmla="*/ 2293334 h 2438876"/>
                <a:gd name="connsiteX415" fmla="*/ 759333 w 1665255"/>
                <a:gd name="connsiteY415" fmla="*/ 2289048 h 2438876"/>
                <a:gd name="connsiteX416" fmla="*/ 733711 w 1665255"/>
                <a:gd name="connsiteY416" fmla="*/ 2287715 h 2438876"/>
                <a:gd name="connsiteX417" fmla="*/ 713899 w 1665255"/>
                <a:gd name="connsiteY417" fmla="*/ 2293811 h 2438876"/>
                <a:gd name="connsiteX418" fmla="*/ 706279 w 1665255"/>
                <a:gd name="connsiteY418" fmla="*/ 2302192 h 2438876"/>
                <a:gd name="connsiteX419" fmla="*/ 693611 w 1665255"/>
                <a:gd name="connsiteY419" fmla="*/ 2308955 h 2438876"/>
                <a:gd name="connsiteX420" fmla="*/ 688181 w 1665255"/>
                <a:gd name="connsiteY420" fmla="*/ 2315147 h 2438876"/>
                <a:gd name="connsiteX421" fmla="*/ 679609 w 1665255"/>
                <a:gd name="connsiteY421" fmla="*/ 2330196 h 2438876"/>
                <a:gd name="connsiteX422" fmla="*/ 678180 w 1665255"/>
                <a:gd name="connsiteY422" fmla="*/ 2337816 h 2438876"/>
                <a:gd name="connsiteX423" fmla="*/ 663512 w 1665255"/>
                <a:gd name="connsiteY423" fmla="*/ 2352199 h 2438876"/>
                <a:gd name="connsiteX424" fmla="*/ 651415 w 1665255"/>
                <a:gd name="connsiteY424" fmla="*/ 2359342 h 2438876"/>
                <a:gd name="connsiteX425" fmla="*/ 637985 w 1665255"/>
                <a:gd name="connsiteY425" fmla="*/ 2354580 h 2438876"/>
                <a:gd name="connsiteX426" fmla="*/ 620649 w 1665255"/>
                <a:gd name="connsiteY426" fmla="*/ 2352961 h 2438876"/>
                <a:gd name="connsiteX427" fmla="*/ 602837 w 1665255"/>
                <a:gd name="connsiteY427" fmla="*/ 2365058 h 2438876"/>
                <a:gd name="connsiteX428" fmla="*/ 600742 w 1665255"/>
                <a:gd name="connsiteY428" fmla="*/ 2368201 h 2438876"/>
                <a:gd name="connsiteX429" fmla="*/ 604361 w 1665255"/>
                <a:gd name="connsiteY429" fmla="*/ 2372201 h 2438876"/>
                <a:gd name="connsiteX430" fmla="*/ 600742 w 1665255"/>
                <a:gd name="connsiteY430" fmla="*/ 2376297 h 2438876"/>
                <a:gd name="connsiteX431" fmla="*/ 592360 w 1665255"/>
                <a:gd name="connsiteY431" fmla="*/ 2381441 h 2438876"/>
                <a:gd name="connsiteX432" fmla="*/ 575691 w 1665255"/>
                <a:gd name="connsiteY432" fmla="*/ 2386870 h 2438876"/>
                <a:gd name="connsiteX433" fmla="*/ 569595 w 1665255"/>
                <a:gd name="connsiteY433" fmla="*/ 2393156 h 2438876"/>
                <a:gd name="connsiteX434" fmla="*/ 566452 w 1665255"/>
                <a:gd name="connsiteY434" fmla="*/ 2401443 h 2438876"/>
                <a:gd name="connsiteX435" fmla="*/ 555498 w 1665255"/>
                <a:gd name="connsiteY435" fmla="*/ 2409635 h 2438876"/>
                <a:gd name="connsiteX436" fmla="*/ 534829 w 1665255"/>
                <a:gd name="connsiteY436" fmla="*/ 2420683 h 2438876"/>
                <a:gd name="connsiteX437" fmla="*/ 509588 w 1665255"/>
                <a:gd name="connsiteY437" fmla="*/ 2425256 h 2438876"/>
                <a:gd name="connsiteX438" fmla="*/ 509207 w 1665255"/>
                <a:gd name="connsiteY438" fmla="*/ 2427827 h 2438876"/>
                <a:gd name="connsiteX439" fmla="*/ 511683 w 1665255"/>
                <a:gd name="connsiteY439" fmla="*/ 2430494 h 2438876"/>
                <a:gd name="connsiteX440" fmla="*/ 525971 w 1665255"/>
                <a:gd name="connsiteY440" fmla="*/ 2433638 h 2438876"/>
                <a:gd name="connsiteX441" fmla="*/ 519589 w 1665255"/>
                <a:gd name="connsiteY441" fmla="*/ 2437257 h 2438876"/>
                <a:gd name="connsiteX442" fmla="*/ 511778 w 1665255"/>
                <a:gd name="connsiteY442" fmla="*/ 2435828 h 2438876"/>
                <a:gd name="connsiteX443" fmla="*/ 504063 w 1665255"/>
                <a:gd name="connsiteY443" fmla="*/ 2429732 h 2438876"/>
                <a:gd name="connsiteX444" fmla="*/ 498158 w 1665255"/>
                <a:gd name="connsiteY444" fmla="*/ 2427541 h 2438876"/>
                <a:gd name="connsiteX445" fmla="*/ 491681 w 1665255"/>
                <a:gd name="connsiteY445" fmla="*/ 2427923 h 2438876"/>
                <a:gd name="connsiteX446" fmla="*/ 488442 w 1665255"/>
                <a:gd name="connsiteY446" fmla="*/ 2430208 h 2438876"/>
                <a:gd name="connsiteX447" fmla="*/ 486061 w 1665255"/>
                <a:gd name="connsiteY447" fmla="*/ 2438876 h 2438876"/>
                <a:gd name="connsiteX448" fmla="*/ 478155 w 1665255"/>
                <a:gd name="connsiteY448" fmla="*/ 2432590 h 2438876"/>
                <a:gd name="connsiteX449" fmla="*/ 457391 w 1665255"/>
                <a:gd name="connsiteY449" fmla="*/ 2423827 h 2438876"/>
                <a:gd name="connsiteX450" fmla="*/ 417862 w 1665255"/>
                <a:gd name="connsiteY450" fmla="*/ 2423636 h 2438876"/>
                <a:gd name="connsiteX451" fmla="*/ 412433 w 1665255"/>
                <a:gd name="connsiteY451" fmla="*/ 2428685 h 2438876"/>
                <a:gd name="connsiteX452" fmla="*/ 410051 w 1665255"/>
                <a:gd name="connsiteY452" fmla="*/ 2428780 h 2438876"/>
                <a:gd name="connsiteX453" fmla="*/ 394716 w 1665255"/>
                <a:gd name="connsiteY453" fmla="*/ 2423827 h 2438876"/>
                <a:gd name="connsiteX454" fmla="*/ 382048 w 1665255"/>
                <a:gd name="connsiteY454" fmla="*/ 2425827 h 2438876"/>
                <a:gd name="connsiteX455" fmla="*/ 367379 w 1665255"/>
                <a:gd name="connsiteY455" fmla="*/ 2421636 h 2438876"/>
                <a:gd name="connsiteX456" fmla="*/ 342233 w 1665255"/>
                <a:gd name="connsiteY456" fmla="*/ 2404872 h 2438876"/>
                <a:gd name="connsiteX457" fmla="*/ 317087 w 1665255"/>
                <a:gd name="connsiteY457" fmla="*/ 2399062 h 2438876"/>
                <a:gd name="connsiteX458" fmla="*/ 310896 w 1665255"/>
                <a:gd name="connsiteY458" fmla="*/ 2384489 h 2438876"/>
                <a:gd name="connsiteX459" fmla="*/ 300609 w 1665255"/>
                <a:gd name="connsiteY459" fmla="*/ 2372582 h 2438876"/>
                <a:gd name="connsiteX460" fmla="*/ 283464 w 1665255"/>
                <a:gd name="connsiteY460" fmla="*/ 2355056 h 2438876"/>
                <a:gd name="connsiteX461" fmla="*/ 267748 w 1665255"/>
                <a:gd name="connsiteY461" fmla="*/ 2344579 h 2438876"/>
                <a:gd name="connsiteX462" fmla="*/ 248984 w 1665255"/>
                <a:gd name="connsiteY462" fmla="*/ 2334768 h 2438876"/>
                <a:gd name="connsiteX463" fmla="*/ 241459 w 1665255"/>
                <a:gd name="connsiteY463" fmla="*/ 2333911 h 2438876"/>
                <a:gd name="connsiteX464" fmla="*/ 233934 w 1665255"/>
                <a:gd name="connsiteY464" fmla="*/ 2335721 h 2438876"/>
                <a:gd name="connsiteX465" fmla="*/ 229172 w 1665255"/>
                <a:gd name="connsiteY465" fmla="*/ 2341912 h 2438876"/>
                <a:gd name="connsiteX466" fmla="*/ 217456 w 1665255"/>
                <a:gd name="connsiteY466" fmla="*/ 2329434 h 2438876"/>
                <a:gd name="connsiteX467" fmla="*/ 217551 w 1665255"/>
                <a:gd name="connsiteY467" fmla="*/ 2318671 h 2438876"/>
                <a:gd name="connsiteX468" fmla="*/ 212122 w 1665255"/>
                <a:gd name="connsiteY468" fmla="*/ 2280190 h 2438876"/>
                <a:gd name="connsiteX469" fmla="*/ 211741 w 1665255"/>
                <a:gd name="connsiteY469" fmla="*/ 2258663 h 2438876"/>
                <a:gd name="connsiteX470" fmla="*/ 216218 w 1665255"/>
                <a:gd name="connsiteY470" fmla="*/ 2237899 h 2438876"/>
                <a:gd name="connsiteX471" fmla="*/ 220599 w 1665255"/>
                <a:gd name="connsiteY471" fmla="*/ 2239137 h 2438876"/>
                <a:gd name="connsiteX472" fmla="*/ 226981 w 1665255"/>
                <a:gd name="connsiteY472" fmla="*/ 2248662 h 2438876"/>
                <a:gd name="connsiteX473" fmla="*/ 239268 w 1665255"/>
                <a:gd name="connsiteY473" fmla="*/ 2253901 h 2438876"/>
                <a:gd name="connsiteX474" fmla="*/ 249079 w 1665255"/>
                <a:gd name="connsiteY474" fmla="*/ 2253044 h 2438876"/>
                <a:gd name="connsiteX475" fmla="*/ 257461 w 1665255"/>
                <a:gd name="connsiteY475" fmla="*/ 2249996 h 2438876"/>
                <a:gd name="connsiteX476" fmla="*/ 260890 w 1665255"/>
                <a:gd name="connsiteY476" fmla="*/ 2247995 h 2438876"/>
                <a:gd name="connsiteX477" fmla="*/ 290132 w 1665255"/>
                <a:gd name="connsiteY477" fmla="*/ 2205895 h 2438876"/>
                <a:gd name="connsiteX478" fmla="*/ 285655 w 1665255"/>
                <a:gd name="connsiteY478" fmla="*/ 2171224 h 2438876"/>
                <a:gd name="connsiteX479" fmla="*/ 277940 w 1665255"/>
                <a:gd name="connsiteY479" fmla="*/ 2133124 h 2438876"/>
                <a:gd name="connsiteX480" fmla="*/ 280321 w 1665255"/>
                <a:gd name="connsiteY480" fmla="*/ 2124837 h 2438876"/>
                <a:gd name="connsiteX481" fmla="*/ 288227 w 1665255"/>
                <a:gd name="connsiteY481" fmla="*/ 2115026 h 2438876"/>
                <a:gd name="connsiteX482" fmla="*/ 287846 w 1665255"/>
                <a:gd name="connsiteY482" fmla="*/ 2118932 h 2438876"/>
                <a:gd name="connsiteX483" fmla="*/ 281940 w 1665255"/>
                <a:gd name="connsiteY483" fmla="*/ 2125504 h 2438876"/>
                <a:gd name="connsiteX484" fmla="*/ 281750 w 1665255"/>
                <a:gd name="connsiteY484" fmla="*/ 2130457 h 2438876"/>
                <a:gd name="connsiteX485" fmla="*/ 285941 w 1665255"/>
                <a:gd name="connsiteY485" fmla="*/ 2142363 h 2438876"/>
                <a:gd name="connsiteX486" fmla="*/ 288798 w 1665255"/>
                <a:gd name="connsiteY486" fmla="*/ 2146649 h 2438876"/>
                <a:gd name="connsiteX487" fmla="*/ 290703 w 1665255"/>
                <a:gd name="connsiteY487" fmla="*/ 2145316 h 2438876"/>
                <a:gd name="connsiteX488" fmla="*/ 290513 w 1665255"/>
                <a:gd name="connsiteY488" fmla="*/ 2138648 h 2438876"/>
                <a:gd name="connsiteX489" fmla="*/ 295275 w 1665255"/>
                <a:gd name="connsiteY489" fmla="*/ 2121122 h 2438876"/>
                <a:gd name="connsiteX490" fmla="*/ 292227 w 1665255"/>
                <a:gd name="connsiteY490" fmla="*/ 2090452 h 2438876"/>
                <a:gd name="connsiteX491" fmla="*/ 294608 w 1665255"/>
                <a:gd name="connsiteY491" fmla="*/ 2074736 h 2438876"/>
                <a:gd name="connsiteX492" fmla="*/ 292799 w 1665255"/>
                <a:gd name="connsiteY492" fmla="*/ 2063020 h 2438876"/>
                <a:gd name="connsiteX493" fmla="*/ 293370 w 1665255"/>
                <a:gd name="connsiteY493" fmla="*/ 2038540 h 2438876"/>
                <a:gd name="connsiteX494" fmla="*/ 289465 w 1665255"/>
                <a:gd name="connsiteY494" fmla="*/ 2017109 h 2438876"/>
                <a:gd name="connsiteX495" fmla="*/ 286988 w 1665255"/>
                <a:gd name="connsiteY495" fmla="*/ 2010347 h 2438876"/>
                <a:gd name="connsiteX496" fmla="*/ 261747 w 1665255"/>
                <a:gd name="connsiteY496" fmla="*/ 1964341 h 2438876"/>
                <a:gd name="connsiteX497" fmla="*/ 254603 w 1665255"/>
                <a:gd name="connsiteY497" fmla="*/ 1943005 h 2438876"/>
                <a:gd name="connsiteX498" fmla="*/ 248603 w 1665255"/>
                <a:gd name="connsiteY498" fmla="*/ 1929098 h 2438876"/>
                <a:gd name="connsiteX499" fmla="*/ 233839 w 1665255"/>
                <a:gd name="connsiteY499" fmla="*/ 1903381 h 2438876"/>
                <a:gd name="connsiteX500" fmla="*/ 221361 w 1665255"/>
                <a:gd name="connsiteY500" fmla="*/ 1871472 h 2438876"/>
                <a:gd name="connsiteX501" fmla="*/ 222123 w 1665255"/>
                <a:gd name="connsiteY501" fmla="*/ 1868234 h 2438876"/>
                <a:gd name="connsiteX502" fmla="*/ 218885 w 1665255"/>
                <a:gd name="connsiteY502" fmla="*/ 1844040 h 2438876"/>
                <a:gd name="connsiteX503" fmla="*/ 212027 w 1665255"/>
                <a:gd name="connsiteY503" fmla="*/ 1820418 h 2438876"/>
                <a:gd name="connsiteX504" fmla="*/ 209931 w 1665255"/>
                <a:gd name="connsiteY504" fmla="*/ 1818608 h 2438876"/>
                <a:gd name="connsiteX505" fmla="*/ 210407 w 1665255"/>
                <a:gd name="connsiteY505" fmla="*/ 1772412 h 2438876"/>
                <a:gd name="connsiteX506" fmla="*/ 214122 w 1665255"/>
                <a:gd name="connsiteY506" fmla="*/ 1750790 h 2438876"/>
                <a:gd name="connsiteX507" fmla="*/ 208979 w 1665255"/>
                <a:gd name="connsiteY507" fmla="*/ 1732788 h 2438876"/>
                <a:gd name="connsiteX508" fmla="*/ 206312 w 1665255"/>
                <a:gd name="connsiteY508" fmla="*/ 1728502 h 2438876"/>
                <a:gd name="connsiteX509" fmla="*/ 204692 w 1665255"/>
                <a:gd name="connsiteY509" fmla="*/ 1717453 h 2438876"/>
                <a:gd name="connsiteX510" fmla="*/ 199263 w 1665255"/>
                <a:gd name="connsiteY510" fmla="*/ 1704594 h 2438876"/>
                <a:gd name="connsiteX511" fmla="*/ 176975 w 1665255"/>
                <a:gd name="connsiteY511" fmla="*/ 1678114 h 2438876"/>
                <a:gd name="connsiteX512" fmla="*/ 174117 w 1665255"/>
                <a:gd name="connsiteY512" fmla="*/ 1669447 h 2438876"/>
                <a:gd name="connsiteX513" fmla="*/ 173355 w 1665255"/>
                <a:gd name="connsiteY513" fmla="*/ 1650206 h 2438876"/>
                <a:gd name="connsiteX514" fmla="*/ 164973 w 1665255"/>
                <a:gd name="connsiteY514" fmla="*/ 1633252 h 2438876"/>
                <a:gd name="connsiteX515" fmla="*/ 144780 w 1665255"/>
                <a:gd name="connsiteY515" fmla="*/ 1603058 h 2438876"/>
                <a:gd name="connsiteX516" fmla="*/ 136970 w 1665255"/>
                <a:gd name="connsiteY516" fmla="*/ 1598295 h 2438876"/>
                <a:gd name="connsiteX517" fmla="*/ 128969 w 1665255"/>
                <a:gd name="connsiteY517" fmla="*/ 1586865 h 2438876"/>
                <a:gd name="connsiteX518" fmla="*/ 122777 w 1665255"/>
                <a:gd name="connsiteY518" fmla="*/ 1558957 h 2438876"/>
                <a:gd name="connsiteX519" fmla="*/ 124111 w 1665255"/>
                <a:gd name="connsiteY519" fmla="*/ 1550289 h 2438876"/>
                <a:gd name="connsiteX520" fmla="*/ 127540 w 1665255"/>
                <a:gd name="connsiteY520" fmla="*/ 1542193 h 2438876"/>
                <a:gd name="connsiteX521" fmla="*/ 125540 w 1665255"/>
                <a:gd name="connsiteY521" fmla="*/ 1530096 h 2438876"/>
                <a:gd name="connsiteX522" fmla="*/ 120491 w 1665255"/>
                <a:gd name="connsiteY522" fmla="*/ 1512475 h 2438876"/>
                <a:gd name="connsiteX523" fmla="*/ 106394 w 1665255"/>
                <a:gd name="connsiteY523" fmla="*/ 1483233 h 2438876"/>
                <a:gd name="connsiteX524" fmla="*/ 92107 w 1665255"/>
                <a:gd name="connsiteY524" fmla="*/ 1456468 h 2438876"/>
                <a:gd name="connsiteX525" fmla="*/ 70009 w 1665255"/>
                <a:gd name="connsiteY525" fmla="*/ 1424559 h 2438876"/>
                <a:gd name="connsiteX526" fmla="*/ 38481 w 1665255"/>
                <a:gd name="connsiteY526" fmla="*/ 1391031 h 2438876"/>
                <a:gd name="connsiteX527" fmla="*/ 32671 w 1665255"/>
                <a:gd name="connsiteY527" fmla="*/ 1372648 h 2438876"/>
                <a:gd name="connsiteX528" fmla="*/ 37433 w 1665255"/>
                <a:gd name="connsiteY528" fmla="*/ 1363123 h 2438876"/>
                <a:gd name="connsiteX529" fmla="*/ 36767 w 1665255"/>
                <a:gd name="connsiteY529" fmla="*/ 1352550 h 2438876"/>
                <a:gd name="connsiteX530" fmla="*/ 37148 w 1665255"/>
                <a:gd name="connsiteY530" fmla="*/ 1349788 h 2438876"/>
                <a:gd name="connsiteX531" fmla="*/ 39148 w 1665255"/>
                <a:gd name="connsiteY531" fmla="*/ 1348359 h 2438876"/>
                <a:gd name="connsiteX532" fmla="*/ 40862 w 1665255"/>
                <a:gd name="connsiteY532" fmla="*/ 1370648 h 2438876"/>
                <a:gd name="connsiteX533" fmla="*/ 44006 w 1665255"/>
                <a:gd name="connsiteY533" fmla="*/ 1377125 h 2438876"/>
                <a:gd name="connsiteX534" fmla="*/ 47244 w 1665255"/>
                <a:gd name="connsiteY534" fmla="*/ 1358836 h 2438876"/>
                <a:gd name="connsiteX535" fmla="*/ 62579 w 1665255"/>
                <a:gd name="connsiteY535" fmla="*/ 1377791 h 2438876"/>
                <a:gd name="connsiteX536" fmla="*/ 64675 w 1665255"/>
                <a:gd name="connsiteY536" fmla="*/ 1383983 h 2438876"/>
                <a:gd name="connsiteX537" fmla="*/ 65913 w 1665255"/>
                <a:gd name="connsiteY537" fmla="*/ 1403509 h 2438876"/>
                <a:gd name="connsiteX538" fmla="*/ 68294 w 1665255"/>
                <a:gd name="connsiteY538" fmla="*/ 1410557 h 2438876"/>
                <a:gd name="connsiteX539" fmla="*/ 75914 w 1665255"/>
                <a:gd name="connsiteY539" fmla="*/ 1420273 h 2438876"/>
                <a:gd name="connsiteX540" fmla="*/ 79153 w 1665255"/>
                <a:gd name="connsiteY540" fmla="*/ 1420939 h 2438876"/>
                <a:gd name="connsiteX541" fmla="*/ 79439 w 1665255"/>
                <a:gd name="connsiteY541" fmla="*/ 1417987 h 2438876"/>
                <a:gd name="connsiteX542" fmla="*/ 86106 w 1665255"/>
                <a:gd name="connsiteY542" fmla="*/ 1413415 h 2438876"/>
                <a:gd name="connsiteX543" fmla="*/ 90488 w 1665255"/>
                <a:gd name="connsiteY543" fmla="*/ 1414463 h 2438876"/>
                <a:gd name="connsiteX544" fmla="*/ 97917 w 1665255"/>
                <a:gd name="connsiteY544" fmla="*/ 1403414 h 2438876"/>
                <a:gd name="connsiteX545" fmla="*/ 98489 w 1665255"/>
                <a:gd name="connsiteY545" fmla="*/ 1383792 h 2438876"/>
                <a:gd name="connsiteX546" fmla="*/ 91059 w 1665255"/>
                <a:gd name="connsiteY546" fmla="*/ 1373886 h 2438876"/>
                <a:gd name="connsiteX547" fmla="*/ 76867 w 1665255"/>
                <a:gd name="connsiteY547" fmla="*/ 1364552 h 2438876"/>
                <a:gd name="connsiteX548" fmla="*/ 66389 w 1665255"/>
                <a:gd name="connsiteY548" fmla="*/ 1353693 h 2438876"/>
                <a:gd name="connsiteX549" fmla="*/ 60389 w 1665255"/>
                <a:gd name="connsiteY549" fmla="*/ 1328928 h 2438876"/>
                <a:gd name="connsiteX550" fmla="*/ 49911 w 1665255"/>
                <a:gd name="connsiteY550" fmla="*/ 1311973 h 2438876"/>
                <a:gd name="connsiteX551" fmla="*/ 51721 w 1665255"/>
                <a:gd name="connsiteY551" fmla="*/ 1302544 h 2438876"/>
                <a:gd name="connsiteX552" fmla="*/ 58007 w 1665255"/>
                <a:gd name="connsiteY552" fmla="*/ 1292543 h 2438876"/>
                <a:gd name="connsiteX553" fmla="*/ 60960 w 1665255"/>
                <a:gd name="connsiteY553" fmla="*/ 1294733 h 2438876"/>
                <a:gd name="connsiteX554" fmla="*/ 70580 w 1665255"/>
                <a:gd name="connsiteY554" fmla="*/ 1312069 h 2438876"/>
                <a:gd name="connsiteX555" fmla="*/ 81534 w 1665255"/>
                <a:gd name="connsiteY555" fmla="*/ 1321498 h 2438876"/>
                <a:gd name="connsiteX556" fmla="*/ 85344 w 1665255"/>
                <a:gd name="connsiteY556" fmla="*/ 1332262 h 2438876"/>
                <a:gd name="connsiteX557" fmla="*/ 82868 w 1665255"/>
                <a:gd name="connsiteY557" fmla="*/ 1345787 h 2438876"/>
                <a:gd name="connsiteX558" fmla="*/ 80010 w 1665255"/>
                <a:gd name="connsiteY558" fmla="*/ 1348931 h 2438876"/>
                <a:gd name="connsiteX559" fmla="*/ 80296 w 1665255"/>
                <a:gd name="connsiteY559" fmla="*/ 1358646 h 2438876"/>
                <a:gd name="connsiteX560" fmla="*/ 83344 w 1665255"/>
                <a:gd name="connsiteY560" fmla="*/ 1367504 h 2438876"/>
                <a:gd name="connsiteX561" fmla="*/ 88582 w 1665255"/>
                <a:gd name="connsiteY561" fmla="*/ 1367981 h 2438876"/>
                <a:gd name="connsiteX562" fmla="*/ 92107 w 1665255"/>
                <a:gd name="connsiteY562" fmla="*/ 1364171 h 2438876"/>
                <a:gd name="connsiteX563" fmla="*/ 100394 w 1665255"/>
                <a:gd name="connsiteY563" fmla="*/ 1348168 h 2438876"/>
                <a:gd name="connsiteX564" fmla="*/ 105823 w 1665255"/>
                <a:gd name="connsiteY564" fmla="*/ 1375029 h 2438876"/>
                <a:gd name="connsiteX565" fmla="*/ 108680 w 1665255"/>
                <a:gd name="connsiteY565" fmla="*/ 1382363 h 2438876"/>
                <a:gd name="connsiteX566" fmla="*/ 120110 w 1665255"/>
                <a:gd name="connsiteY566" fmla="*/ 1397698 h 2438876"/>
                <a:gd name="connsiteX567" fmla="*/ 133064 w 1665255"/>
                <a:gd name="connsiteY567" fmla="*/ 1387507 h 2438876"/>
                <a:gd name="connsiteX568" fmla="*/ 135827 w 1665255"/>
                <a:gd name="connsiteY568" fmla="*/ 1378268 h 2438876"/>
                <a:gd name="connsiteX569" fmla="*/ 132683 w 1665255"/>
                <a:gd name="connsiteY569" fmla="*/ 1373791 h 2438876"/>
                <a:gd name="connsiteX570" fmla="*/ 130683 w 1665255"/>
                <a:gd name="connsiteY570" fmla="*/ 1365694 h 2438876"/>
                <a:gd name="connsiteX571" fmla="*/ 134207 w 1665255"/>
                <a:gd name="connsiteY571" fmla="*/ 1343501 h 2438876"/>
                <a:gd name="connsiteX572" fmla="*/ 137827 w 1665255"/>
                <a:gd name="connsiteY572" fmla="*/ 1345216 h 2438876"/>
                <a:gd name="connsiteX573" fmla="*/ 30861 w 1665255"/>
                <a:gd name="connsiteY573" fmla="*/ 1361694 h 2438876"/>
                <a:gd name="connsiteX574" fmla="*/ 27813 w 1665255"/>
                <a:gd name="connsiteY574" fmla="*/ 1359218 h 2438876"/>
                <a:gd name="connsiteX575" fmla="*/ 12478 w 1665255"/>
                <a:gd name="connsiteY575" fmla="*/ 1335977 h 2438876"/>
                <a:gd name="connsiteX576" fmla="*/ 4762 w 1665255"/>
                <a:gd name="connsiteY576" fmla="*/ 1320451 h 2438876"/>
                <a:gd name="connsiteX577" fmla="*/ 0 w 1665255"/>
                <a:gd name="connsiteY577" fmla="*/ 1302544 h 2438876"/>
                <a:gd name="connsiteX578" fmla="*/ 667 w 1665255"/>
                <a:gd name="connsiteY578" fmla="*/ 1292543 h 2438876"/>
                <a:gd name="connsiteX579" fmla="*/ 4762 w 1665255"/>
                <a:gd name="connsiteY579" fmla="*/ 1286637 h 2438876"/>
                <a:gd name="connsiteX580" fmla="*/ 9906 w 1665255"/>
                <a:gd name="connsiteY580" fmla="*/ 1287875 h 2438876"/>
                <a:gd name="connsiteX581" fmla="*/ 7810 w 1665255"/>
                <a:gd name="connsiteY581" fmla="*/ 1292923 h 2438876"/>
                <a:gd name="connsiteX582" fmla="*/ 8191 w 1665255"/>
                <a:gd name="connsiteY582" fmla="*/ 1296067 h 2438876"/>
                <a:gd name="connsiteX583" fmla="*/ 20383 w 1665255"/>
                <a:gd name="connsiteY583" fmla="*/ 1330928 h 2438876"/>
                <a:gd name="connsiteX584" fmla="*/ 30861 w 1665255"/>
                <a:gd name="connsiteY584" fmla="*/ 1349978 h 2438876"/>
                <a:gd name="connsiteX585" fmla="*/ 32957 w 1665255"/>
                <a:gd name="connsiteY585" fmla="*/ 1357503 h 2438876"/>
                <a:gd name="connsiteX586" fmla="*/ 30861 w 1665255"/>
                <a:gd name="connsiteY586" fmla="*/ 1361694 h 2438876"/>
                <a:gd name="connsiteX587" fmla="*/ 1201007 w 1665255"/>
                <a:gd name="connsiteY587" fmla="*/ 182880 h 2438876"/>
                <a:gd name="connsiteX588" fmla="*/ 1200150 w 1665255"/>
                <a:gd name="connsiteY588" fmla="*/ 179927 h 2438876"/>
                <a:gd name="connsiteX589" fmla="*/ 1194626 w 1665255"/>
                <a:gd name="connsiteY589" fmla="*/ 174784 h 2438876"/>
                <a:gd name="connsiteX590" fmla="*/ 1195483 w 1665255"/>
                <a:gd name="connsiteY590" fmla="*/ 170021 h 2438876"/>
                <a:gd name="connsiteX591" fmla="*/ 1198055 w 1665255"/>
                <a:gd name="connsiteY591" fmla="*/ 165926 h 2438876"/>
                <a:gd name="connsiteX592" fmla="*/ 1204817 w 1665255"/>
                <a:gd name="connsiteY592" fmla="*/ 163163 h 2438876"/>
                <a:gd name="connsiteX593" fmla="*/ 1213771 w 1665255"/>
                <a:gd name="connsiteY593" fmla="*/ 178118 h 2438876"/>
                <a:gd name="connsiteX594" fmla="*/ 1201007 w 1665255"/>
                <a:gd name="connsiteY594" fmla="*/ 182880 h 2438876"/>
                <a:gd name="connsiteX595" fmla="*/ 254508 w 1665255"/>
                <a:gd name="connsiteY595" fmla="*/ 771144 h 2438876"/>
                <a:gd name="connsiteX596" fmla="*/ 250984 w 1665255"/>
                <a:gd name="connsiteY596" fmla="*/ 768191 h 2438876"/>
                <a:gd name="connsiteX597" fmla="*/ 248412 w 1665255"/>
                <a:gd name="connsiteY597" fmla="*/ 770668 h 2438876"/>
                <a:gd name="connsiteX598" fmla="*/ 247650 w 1665255"/>
                <a:gd name="connsiteY598" fmla="*/ 769811 h 2438876"/>
                <a:gd name="connsiteX599" fmla="*/ 247745 w 1665255"/>
                <a:gd name="connsiteY599" fmla="*/ 764000 h 2438876"/>
                <a:gd name="connsiteX600" fmla="*/ 258318 w 1665255"/>
                <a:gd name="connsiteY600" fmla="*/ 749713 h 2438876"/>
                <a:gd name="connsiteX601" fmla="*/ 261747 w 1665255"/>
                <a:gd name="connsiteY601" fmla="*/ 747617 h 2438876"/>
                <a:gd name="connsiteX602" fmla="*/ 262985 w 1665255"/>
                <a:gd name="connsiteY602" fmla="*/ 748284 h 2438876"/>
                <a:gd name="connsiteX603" fmla="*/ 264414 w 1665255"/>
                <a:gd name="connsiteY603" fmla="*/ 755809 h 2438876"/>
                <a:gd name="connsiteX604" fmla="*/ 263938 w 1665255"/>
                <a:gd name="connsiteY604" fmla="*/ 759143 h 2438876"/>
                <a:gd name="connsiteX605" fmla="*/ 257937 w 1665255"/>
                <a:gd name="connsiteY605" fmla="*/ 768477 h 2438876"/>
                <a:gd name="connsiteX606" fmla="*/ 254508 w 1665255"/>
                <a:gd name="connsiteY606" fmla="*/ 771144 h 2438876"/>
                <a:gd name="connsiteX607" fmla="*/ 1264730 w 1665255"/>
                <a:gd name="connsiteY607" fmla="*/ 98107 h 2438876"/>
                <a:gd name="connsiteX608" fmla="*/ 1259300 w 1665255"/>
                <a:gd name="connsiteY608" fmla="*/ 95155 h 2438876"/>
                <a:gd name="connsiteX609" fmla="*/ 1259967 w 1665255"/>
                <a:gd name="connsiteY609" fmla="*/ 87058 h 2438876"/>
                <a:gd name="connsiteX610" fmla="*/ 1262348 w 1665255"/>
                <a:gd name="connsiteY610" fmla="*/ 80963 h 2438876"/>
                <a:gd name="connsiteX611" fmla="*/ 1267206 w 1665255"/>
                <a:gd name="connsiteY611" fmla="*/ 75914 h 2438876"/>
                <a:gd name="connsiteX612" fmla="*/ 1271969 w 1665255"/>
                <a:gd name="connsiteY612" fmla="*/ 81248 h 2438876"/>
                <a:gd name="connsiteX613" fmla="*/ 1269587 w 1665255"/>
                <a:gd name="connsiteY613" fmla="*/ 92869 h 2438876"/>
                <a:gd name="connsiteX614" fmla="*/ 1265873 w 1665255"/>
                <a:gd name="connsiteY614" fmla="*/ 94679 h 2438876"/>
                <a:gd name="connsiteX615" fmla="*/ 1264730 w 1665255"/>
                <a:gd name="connsiteY615" fmla="*/ 98107 h 2438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Lst>
              <a:rect l="l" t="t" r="r" b="b"/>
              <a:pathLst>
                <a:path w="1665255" h="2438876">
                  <a:moveTo>
                    <a:pt x="137827" y="1345216"/>
                  </a:moveTo>
                  <a:lnTo>
                    <a:pt x="139637" y="1341692"/>
                  </a:lnTo>
                  <a:lnTo>
                    <a:pt x="139732" y="1327690"/>
                  </a:lnTo>
                  <a:lnTo>
                    <a:pt x="116586" y="1303210"/>
                  </a:lnTo>
                  <a:lnTo>
                    <a:pt x="104299" y="1280160"/>
                  </a:lnTo>
                  <a:lnTo>
                    <a:pt x="93059" y="1251680"/>
                  </a:lnTo>
                  <a:lnTo>
                    <a:pt x="82106" y="1245013"/>
                  </a:lnTo>
                  <a:lnTo>
                    <a:pt x="72771" y="1218533"/>
                  </a:lnTo>
                  <a:lnTo>
                    <a:pt x="71914" y="1213485"/>
                  </a:lnTo>
                  <a:lnTo>
                    <a:pt x="73057" y="1203198"/>
                  </a:lnTo>
                  <a:lnTo>
                    <a:pt x="66675" y="1192625"/>
                  </a:lnTo>
                  <a:lnTo>
                    <a:pt x="53626" y="1177385"/>
                  </a:lnTo>
                  <a:lnTo>
                    <a:pt x="49911" y="1166527"/>
                  </a:lnTo>
                  <a:lnTo>
                    <a:pt x="49340" y="1144143"/>
                  </a:lnTo>
                  <a:lnTo>
                    <a:pt x="53531" y="1133285"/>
                  </a:lnTo>
                  <a:lnTo>
                    <a:pt x="55817" y="1119378"/>
                  </a:lnTo>
                  <a:lnTo>
                    <a:pt x="64675" y="1090803"/>
                  </a:lnTo>
                  <a:lnTo>
                    <a:pt x="71819" y="1076515"/>
                  </a:lnTo>
                  <a:lnTo>
                    <a:pt x="86487" y="1064990"/>
                  </a:lnTo>
                  <a:lnTo>
                    <a:pt x="89059" y="1055370"/>
                  </a:lnTo>
                  <a:lnTo>
                    <a:pt x="90488" y="1042511"/>
                  </a:lnTo>
                  <a:lnTo>
                    <a:pt x="88201" y="1027652"/>
                  </a:lnTo>
                  <a:lnTo>
                    <a:pt x="94202" y="1009364"/>
                  </a:lnTo>
                  <a:lnTo>
                    <a:pt x="93059" y="998506"/>
                  </a:lnTo>
                  <a:lnTo>
                    <a:pt x="87440" y="982980"/>
                  </a:lnTo>
                  <a:lnTo>
                    <a:pt x="78962" y="970979"/>
                  </a:lnTo>
                  <a:lnTo>
                    <a:pt x="77438" y="961930"/>
                  </a:lnTo>
                  <a:lnTo>
                    <a:pt x="92297" y="931831"/>
                  </a:lnTo>
                  <a:lnTo>
                    <a:pt x="106109" y="892111"/>
                  </a:lnTo>
                  <a:lnTo>
                    <a:pt x="116110" y="877252"/>
                  </a:lnTo>
                  <a:lnTo>
                    <a:pt x="122206" y="873823"/>
                  </a:lnTo>
                  <a:lnTo>
                    <a:pt x="129826" y="872490"/>
                  </a:lnTo>
                  <a:lnTo>
                    <a:pt x="131159" y="875157"/>
                  </a:lnTo>
                  <a:lnTo>
                    <a:pt x="126016" y="884872"/>
                  </a:lnTo>
                  <a:lnTo>
                    <a:pt x="120968" y="914114"/>
                  </a:lnTo>
                  <a:lnTo>
                    <a:pt x="127635" y="928211"/>
                  </a:lnTo>
                  <a:lnTo>
                    <a:pt x="124397" y="948785"/>
                  </a:lnTo>
                  <a:lnTo>
                    <a:pt x="128873" y="953357"/>
                  </a:lnTo>
                  <a:lnTo>
                    <a:pt x="151448" y="943832"/>
                  </a:lnTo>
                  <a:lnTo>
                    <a:pt x="154305" y="931926"/>
                  </a:lnTo>
                  <a:lnTo>
                    <a:pt x="160592" y="915829"/>
                  </a:lnTo>
                  <a:lnTo>
                    <a:pt x="177641" y="886206"/>
                  </a:lnTo>
                  <a:lnTo>
                    <a:pt x="180308" y="877062"/>
                  </a:lnTo>
                  <a:lnTo>
                    <a:pt x="210503" y="860298"/>
                  </a:lnTo>
                  <a:lnTo>
                    <a:pt x="221837" y="859441"/>
                  </a:lnTo>
                  <a:lnTo>
                    <a:pt x="241745" y="849535"/>
                  </a:lnTo>
                  <a:lnTo>
                    <a:pt x="263081" y="841343"/>
                  </a:lnTo>
                  <a:lnTo>
                    <a:pt x="280416" y="820864"/>
                  </a:lnTo>
                  <a:lnTo>
                    <a:pt x="286703" y="816007"/>
                  </a:lnTo>
                  <a:lnTo>
                    <a:pt x="299752" y="810387"/>
                  </a:lnTo>
                  <a:lnTo>
                    <a:pt x="312039" y="791909"/>
                  </a:lnTo>
                  <a:lnTo>
                    <a:pt x="336328" y="780574"/>
                  </a:lnTo>
                  <a:lnTo>
                    <a:pt x="338995" y="773525"/>
                  </a:lnTo>
                  <a:lnTo>
                    <a:pt x="345567" y="769906"/>
                  </a:lnTo>
                  <a:lnTo>
                    <a:pt x="351854" y="769144"/>
                  </a:lnTo>
                  <a:lnTo>
                    <a:pt x="368999" y="763048"/>
                  </a:lnTo>
                  <a:lnTo>
                    <a:pt x="382524" y="754666"/>
                  </a:lnTo>
                  <a:lnTo>
                    <a:pt x="393002" y="745807"/>
                  </a:lnTo>
                  <a:lnTo>
                    <a:pt x="401384" y="747617"/>
                  </a:lnTo>
                  <a:lnTo>
                    <a:pt x="405860" y="752094"/>
                  </a:lnTo>
                  <a:lnTo>
                    <a:pt x="410432" y="753332"/>
                  </a:lnTo>
                  <a:lnTo>
                    <a:pt x="430149" y="742759"/>
                  </a:lnTo>
                  <a:lnTo>
                    <a:pt x="440341" y="746284"/>
                  </a:lnTo>
                  <a:lnTo>
                    <a:pt x="443675" y="750094"/>
                  </a:lnTo>
                  <a:lnTo>
                    <a:pt x="450914" y="753332"/>
                  </a:lnTo>
                  <a:lnTo>
                    <a:pt x="458629" y="754761"/>
                  </a:lnTo>
                  <a:lnTo>
                    <a:pt x="465201" y="754666"/>
                  </a:lnTo>
                  <a:lnTo>
                    <a:pt x="494062" y="748760"/>
                  </a:lnTo>
                  <a:lnTo>
                    <a:pt x="511112" y="741331"/>
                  </a:lnTo>
                  <a:lnTo>
                    <a:pt x="533781" y="719518"/>
                  </a:lnTo>
                  <a:lnTo>
                    <a:pt x="545116" y="712756"/>
                  </a:lnTo>
                  <a:lnTo>
                    <a:pt x="546545" y="715518"/>
                  </a:lnTo>
                  <a:lnTo>
                    <a:pt x="550926" y="715613"/>
                  </a:lnTo>
                  <a:lnTo>
                    <a:pt x="583025" y="710279"/>
                  </a:lnTo>
                  <a:lnTo>
                    <a:pt x="594646" y="710946"/>
                  </a:lnTo>
                  <a:lnTo>
                    <a:pt x="609505" y="705993"/>
                  </a:lnTo>
                  <a:lnTo>
                    <a:pt x="624935" y="687514"/>
                  </a:lnTo>
                  <a:lnTo>
                    <a:pt x="627983" y="679228"/>
                  </a:lnTo>
                  <a:lnTo>
                    <a:pt x="638366" y="671322"/>
                  </a:lnTo>
                  <a:lnTo>
                    <a:pt x="649605" y="670274"/>
                  </a:lnTo>
                  <a:lnTo>
                    <a:pt x="674942" y="676561"/>
                  </a:lnTo>
                  <a:lnTo>
                    <a:pt x="690182" y="682466"/>
                  </a:lnTo>
                  <a:lnTo>
                    <a:pt x="711232" y="671608"/>
                  </a:lnTo>
                  <a:lnTo>
                    <a:pt x="758190" y="664750"/>
                  </a:lnTo>
                  <a:lnTo>
                    <a:pt x="768287" y="661416"/>
                  </a:lnTo>
                  <a:lnTo>
                    <a:pt x="824294" y="638080"/>
                  </a:lnTo>
                  <a:lnTo>
                    <a:pt x="839724" y="630079"/>
                  </a:lnTo>
                  <a:lnTo>
                    <a:pt x="865537" y="608552"/>
                  </a:lnTo>
                  <a:lnTo>
                    <a:pt x="887444" y="578930"/>
                  </a:lnTo>
                  <a:lnTo>
                    <a:pt x="903065" y="545306"/>
                  </a:lnTo>
                  <a:lnTo>
                    <a:pt x="917353" y="526066"/>
                  </a:lnTo>
                  <a:lnTo>
                    <a:pt x="916115" y="517303"/>
                  </a:lnTo>
                  <a:lnTo>
                    <a:pt x="919829" y="509111"/>
                  </a:lnTo>
                  <a:lnTo>
                    <a:pt x="922306" y="506730"/>
                  </a:lnTo>
                  <a:lnTo>
                    <a:pt x="929069" y="508349"/>
                  </a:lnTo>
                  <a:lnTo>
                    <a:pt x="934212" y="505587"/>
                  </a:lnTo>
                  <a:lnTo>
                    <a:pt x="941832" y="499491"/>
                  </a:lnTo>
                  <a:lnTo>
                    <a:pt x="947357" y="491395"/>
                  </a:lnTo>
                  <a:lnTo>
                    <a:pt x="953738" y="488252"/>
                  </a:lnTo>
                  <a:lnTo>
                    <a:pt x="975360" y="471202"/>
                  </a:lnTo>
                  <a:lnTo>
                    <a:pt x="978503" y="463582"/>
                  </a:lnTo>
                  <a:lnTo>
                    <a:pt x="977932" y="457676"/>
                  </a:lnTo>
                  <a:lnTo>
                    <a:pt x="974884" y="454819"/>
                  </a:lnTo>
                  <a:lnTo>
                    <a:pt x="966692" y="452533"/>
                  </a:lnTo>
                  <a:lnTo>
                    <a:pt x="962025" y="445580"/>
                  </a:lnTo>
                  <a:lnTo>
                    <a:pt x="960882" y="425196"/>
                  </a:lnTo>
                  <a:lnTo>
                    <a:pt x="954786" y="409385"/>
                  </a:lnTo>
                  <a:lnTo>
                    <a:pt x="955072" y="388334"/>
                  </a:lnTo>
                  <a:lnTo>
                    <a:pt x="958310" y="375475"/>
                  </a:lnTo>
                  <a:lnTo>
                    <a:pt x="966788" y="360902"/>
                  </a:lnTo>
                  <a:lnTo>
                    <a:pt x="979456" y="348901"/>
                  </a:lnTo>
                  <a:lnTo>
                    <a:pt x="986504" y="344424"/>
                  </a:lnTo>
                  <a:lnTo>
                    <a:pt x="999649" y="344329"/>
                  </a:lnTo>
                  <a:lnTo>
                    <a:pt x="994410" y="332613"/>
                  </a:lnTo>
                  <a:lnTo>
                    <a:pt x="998792" y="326708"/>
                  </a:lnTo>
                  <a:lnTo>
                    <a:pt x="1001649" y="325565"/>
                  </a:lnTo>
                  <a:lnTo>
                    <a:pt x="1003935" y="327755"/>
                  </a:lnTo>
                  <a:lnTo>
                    <a:pt x="1006412" y="327755"/>
                  </a:lnTo>
                  <a:lnTo>
                    <a:pt x="1018032" y="323755"/>
                  </a:lnTo>
                  <a:lnTo>
                    <a:pt x="1019080" y="320707"/>
                  </a:lnTo>
                  <a:lnTo>
                    <a:pt x="1016413" y="316802"/>
                  </a:lnTo>
                  <a:lnTo>
                    <a:pt x="1018889" y="306419"/>
                  </a:lnTo>
                  <a:lnTo>
                    <a:pt x="1021842" y="303086"/>
                  </a:lnTo>
                  <a:lnTo>
                    <a:pt x="1027271" y="301943"/>
                  </a:lnTo>
                  <a:lnTo>
                    <a:pt x="1032701" y="295942"/>
                  </a:lnTo>
                  <a:lnTo>
                    <a:pt x="1033272" y="290036"/>
                  </a:lnTo>
                  <a:lnTo>
                    <a:pt x="1035463" y="286512"/>
                  </a:lnTo>
                  <a:lnTo>
                    <a:pt x="1042797" y="283845"/>
                  </a:lnTo>
                  <a:lnTo>
                    <a:pt x="1049846" y="290894"/>
                  </a:lnTo>
                  <a:lnTo>
                    <a:pt x="1047655" y="293656"/>
                  </a:lnTo>
                  <a:lnTo>
                    <a:pt x="1042511" y="293084"/>
                  </a:lnTo>
                  <a:lnTo>
                    <a:pt x="1039082" y="304991"/>
                  </a:lnTo>
                  <a:lnTo>
                    <a:pt x="1045655" y="313944"/>
                  </a:lnTo>
                  <a:lnTo>
                    <a:pt x="1053560" y="318897"/>
                  </a:lnTo>
                  <a:lnTo>
                    <a:pt x="1055656" y="327089"/>
                  </a:lnTo>
                  <a:lnTo>
                    <a:pt x="1075468" y="364141"/>
                  </a:lnTo>
                  <a:lnTo>
                    <a:pt x="1100900" y="404813"/>
                  </a:lnTo>
                  <a:lnTo>
                    <a:pt x="1103186" y="413671"/>
                  </a:lnTo>
                  <a:lnTo>
                    <a:pt x="1105091" y="404241"/>
                  </a:lnTo>
                  <a:lnTo>
                    <a:pt x="1101566" y="397383"/>
                  </a:lnTo>
                  <a:lnTo>
                    <a:pt x="1101947" y="388906"/>
                  </a:lnTo>
                  <a:lnTo>
                    <a:pt x="1107662" y="371570"/>
                  </a:lnTo>
                  <a:lnTo>
                    <a:pt x="1102995" y="357283"/>
                  </a:lnTo>
                  <a:lnTo>
                    <a:pt x="1104900" y="349091"/>
                  </a:lnTo>
                  <a:lnTo>
                    <a:pt x="1111472" y="348901"/>
                  </a:lnTo>
                  <a:lnTo>
                    <a:pt x="1124617" y="364808"/>
                  </a:lnTo>
                  <a:lnTo>
                    <a:pt x="1132237" y="371666"/>
                  </a:lnTo>
                  <a:lnTo>
                    <a:pt x="1135952" y="373285"/>
                  </a:lnTo>
                  <a:lnTo>
                    <a:pt x="1138523" y="371856"/>
                  </a:lnTo>
                  <a:lnTo>
                    <a:pt x="1134523" y="369951"/>
                  </a:lnTo>
                  <a:lnTo>
                    <a:pt x="1129760" y="364046"/>
                  </a:lnTo>
                  <a:lnTo>
                    <a:pt x="1126046" y="349187"/>
                  </a:lnTo>
                  <a:lnTo>
                    <a:pt x="1135856" y="337947"/>
                  </a:lnTo>
                  <a:lnTo>
                    <a:pt x="1132427" y="336137"/>
                  </a:lnTo>
                  <a:lnTo>
                    <a:pt x="1124522" y="338519"/>
                  </a:lnTo>
                  <a:lnTo>
                    <a:pt x="1122902" y="337375"/>
                  </a:lnTo>
                  <a:lnTo>
                    <a:pt x="1117854" y="326612"/>
                  </a:lnTo>
                  <a:lnTo>
                    <a:pt x="1106519" y="314325"/>
                  </a:lnTo>
                  <a:lnTo>
                    <a:pt x="1107091" y="302609"/>
                  </a:lnTo>
                  <a:lnTo>
                    <a:pt x="1095470" y="302800"/>
                  </a:lnTo>
                  <a:lnTo>
                    <a:pt x="1087565" y="295656"/>
                  </a:lnTo>
                  <a:lnTo>
                    <a:pt x="1094613" y="295370"/>
                  </a:lnTo>
                  <a:lnTo>
                    <a:pt x="1109853" y="298799"/>
                  </a:lnTo>
                  <a:lnTo>
                    <a:pt x="1116902" y="288131"/>
                  </a:lnTo>
                  <a:lnTo>
                    <a:pt x="1117759" y="282607"/>
                  </a:lnTo>
                  <a:lnTo>
                    <a:pt x="1116711" y="278416"/>
                  </a:lnTo>
                  <a:lnTo>
                    <a:pt x="1105186" y="276130"/>
                  </a:lnTo>
                  <a:lnTo>
                    <a:pt x="1101471" y="272796"/>
                  </a:lnTo>
                  <a:lnTo>
                    <a:pt x="1101185" y="263366"/>
                  </a:lnTo>
                  <a:lnTo>
                    <a:pt x="1102614" y="260318"/>
                  </a:lnTo>
                  <a:lnTo>
                    <a:pt x="1118711" y="256794"/>
                  </a:lnTo>
                  <a:lnTo>
                    <a:pt x="1126998" y="263271"/>
                  </a:lnTo>
                  <a:lnTo>
                    <a:pt x="1124712" y="268319"/>
                  </a:lnTo>
                  <a:lnTo>
                    <a:pt x="1119378" y="269748"/>
                  </a:lnTo>
                  <a:lnTo>
                    <a:pt x="1130427" y="281369"/>
                  </a:lnTo>
                  <a:lnTo>
                    <a:pt x="1135856" y="282512"/>
                  </a:lnTo>
                  <a:lnTo>
                    <a:pt x="1136047" y="278321"/>
                  </a:lnTo>
                  <a:lnTo>
                    <a:pt x="1143476" y="268224"/>
                  </a:lnTo>
                  <a:lnTo>
                    <a:pt x="1156049" y="270034"/>
                  </a:lnTo>
                  <a:lnTo>
                    <a:pt x="1161574" y="272510"/>
                  </a:lnTo>
                  <a:lnTo>
                    <a:pt x="1164336" y="274320"/>
                  </a:lnTo>
                  <a:lnTo>
                    <a:pt x="1168051" y="283178"/>
                  </a:lnTo>
                  <a:lnTo>
                    <a:pt x="1170908" y="285179"/>
                  </a:lnTo>
                  <a:lnTo>
                    <a:pt x="1181576" y="285750"/>
                  </a:lnTo>
                  <a:lnTo>
                    <a:pt x="1186910" y="279654"/>
                  </a:lnTo>
                  <a:lnTo>
                    <a:pt x="1196340" y="284226"/>
                  </a:lnTo>
                  <a:lnTo>
                    <a:pt x="1207008" y="285274"/>
                  </a:lnTo>
                  <a:lnTo>
                    <a:pt x="1222534" y="283083"/>
                  </a:lnTo>
                  <a:lnTo>
                    <a:pt x="1233583" y="287941"/>
                  </a:lnTo>
                  <a:lnTo>
                    <a:pt x="1239488" y="285464"/>
                  </a:lnTo>
                  <a:lnTo>
                    <a:pt x="1231487" y="284702"/>
                  </a:lnTo>
                  <a:lnTo>
                    <a:pt x="1219295" y="278987"/>
                  </a:lnTo>
                  <a:lnTo>
                    <a:pt x="1210818" y="276987"/>
                  </a:lnTo>
                  <a:lnTo>
                    <a:pt x="1205389" y="276606"/>
                  </a:lnTo>
                  <a:lnTo>
                    <a:pt x="1196912" y="279083"/>
                  </a:lnTo>
                  <a:lnTo>
                    <a:pt x="1190530" y="279083"/>
                  </a:lnTo>
                  <a:lnTo>
                    <a:pt x="1188720" y="277178"/>
                  </a:lnTo>
                  <a:lnTo>
                    <a:pt x="1186148" y="265652"/>
                  </a:lnTo>
                  <a:lnTo>
                    <a:pt x="1191768" y="252889"/>
                  </a:lnTo>
                  <a:lnTo>
                    <a:pt x="1195959" y="251936"/>
                  </a:lnTo>
                  <a:lnTo>
                    <a:pt x="1200912" y="259461"/>
                  </a:lnTo>
                  <a:lnTo>
                    <a:pt x="1208627" y="254127"/>
                  </a:lnTo>
                  <a:lnTo>
                    <a:pt x="1207865" y="244316"/>
                  </a:lnTo>
                  <a:lnTo>
                    <a:pt x="1210913" y="233172"/>
                  </a:lnTo>
                  <a:lnTo>
                    <a:pt x="1222534" y="221456"/>
                  </a:lnTo>
                  <a:lnTo>
                    <a:pt x="1216724" y="219075"/>
                  </a:lnTo>
                  <a:lnTo>
                    <a:pt x="1211104" y="220694"/>
                  </a:lnTo>
                  <a:lnTo>
                    <a:pt x="1202722" y="234982"/>
                  </a:lnTo>
                  <a:lnTo>
                    <a:pt x="1197864" y="235077"/>
                  </a:lnTo>
                  <a:lnTo>
                    <a:pt x="1188815" y="227267"/>
                  </a:lnTo>
                  <a:lnTo>
                    <a:pt x="1185863" y="206312"/>
                  </a:lnTo>
                  <a:lnTo>
                    <a:pt x="1194721" y="186023"/>
                  </a:lnTo>
                  <a:lnTo>
                    <a:pt x="1197959" y="184595"/>
                  </a:lnTo>
                  <a:lnTo>
                    <a:pt x="1207580" y="190119"/>
                  </a:lnTo>
                  <a:lnTo>
                    <a:pt x="1215295" y="186119"/>
                  </a:lnTo>
                  <a:lnTo>
                    <a:pt x="1217105" y="183452"/>
                  </a:lnTo>
                  <a:lnTo>
                    <a:pt x="1215962" y="162973"/>
                  </a:lnTo>
                  <a:lnTo>
                    <a:pt x="1220343" y="161925"/>
                  </a:lnTo>
                  <a:lnTo>
                    <a:pt x="1241774" y="172879"/>
                  </a:lnTo>
                  <a:lnTo>
                    <a:pt x="1250156" y="180975"/>
                  </a:lnTo>
                  <a:lnTo>
                    <a:pt x="1269587" y="190405"/>
                  </a:lnTo>
                  <a:lnTo>
                    <a:pt x="1258729" y="180785"/>
                  </a:lnTo>
                  <a:lnTo>
                    <a:pt x="1258157" y="178403"/>
                  </a:lnTo>
                  <a:lnTo>
                    <a:pt x="1263110" y="169355"/>
                  </a:lnTo>
                  <a:lnTo>
                    <a:pt x="1260920" y="167069"/>
                  </a:lnTo>
                  <a:lnTo>
                    <a:pt x="1252061" y="166973"/>
                  </a:lnTo>
                  <a:lnTo>
                    <a:pt x="1241774" y="170783"/>
                  </a:lnTo>
                  <a:lnTo>
                    <a:pt x="1240631" y="164687"/>
                  </a:lnTo>
                  <a:lnTo>
                    <a:pt x="1244441" y="159353"/>
                  </a:lnTo>
                  <a:lnTo>
                    <a:pt x="1248442" y="157448"/>
                  </a:lnTo>
                  <a:lnTo>
                    <a:pt x="1251395" y="159353"/>
                  </a:lnTo>
                  <a:lnTo>
                    <a:pt x="1255490" y="152305"/>
                  </a:lnTo>
                  <a:lnTo>
                    <a:pt x="1252252" y="151448"/>
                  </a:lnTo>
                  <a:lnTo>
                    <a:pt x="1238726" y="160401"/>
                  </a:lnTo>
                  <a:lnTo>
                    <a:pt x="1235869" y="160306"/>
                  </a:lnTo>
                  <a:lnTo>
                    <a:pt x="1232821" y="152210"/>
                  </a:lnTo>
                  <a:lnTo>
                    <a:pt x="1236155" y="147923"/>
                  </a:lnTo>
                  <a:lnTo>
                    <a:pt x="1240631" y="145828"/>
                  </a:lnTo>
                  <a:lnTo>
                    <a:pt x="1246727" y="147638"/>
                  </a:lnTo>
                  <a:lnTo>
                    <a:pt x="1248918" y="146971"/>
                  </a:lnTo>
                  <a:lnTo>
                    <a:pt x="1254347" y="143161"/>
                  </a:lnTo>
                  <a:lnTo>
                    <a:pt x="1252823" y="139541"/>
                  </a:lnTo>
                  <a:lnTo>
                    <a:pt x="1259015" y="135160"/>
                  </a:lnTo>
                  <a:lnTo>
                    <a:pt x="1266158" y="151257"/>
                  </a:lnTo>
                  <a:lnTo>
                    <a:pt x="1267968" y="152400"/>
                  </a:lnTo>
                  <a:lnTo>
                    <a:pt x="1269016" y="147828"/>
                  </a:lnTo>
                  <a:lnTo>
                    <a:pt x="1267682" y="138684"/>
                  </a:lnTo>
                  <a:lnTo>
                    <a:pt x="1279874" y="145828"/>
                  </a:lnTo>
                  <a:lnTo>
                    <a:pt x="1280160" y="149638"/>
                  </a:lnTo>
                  <a:lnTo>
                    <a:pt x="1284256" y="151638"/>
                  </a:lnTo>
                  <a:lnTo>
                    <a:pt x="1293876" y="151162"/>
                  </a:lnTo>
                  <a:lnTo>
                    <a:pt x="1295972" y="149162"/>
                  </a:lnTo>
                  <a:lnTo>
                    <a:pt x="1294162" y="147638"/>
                  </a:lnTo>
                  <a:lnTo>
                    <a:pt x="1291019" y="147923"/>
                  </a:lnTo>
                  <a:lnTo>
                    <a:pt x="1288256" y="145447"/>
                  </a:lnTo>
                  <a:lnTo>
                    <a:pt x="1291304" y="142494"/>
                  </a:lnTo>
                  <a:lnTo>
                    <a:pt x="1280065" y="134493"/>
                  </a:lnTo>
                  <a:lnTo>
                    <a:pt x="1269873" y="129445"/>
                  </a:lnTo>
                  <a:lnTo>
                    <a:pt x="1273302" y="125444"/>
                  </a:lnTo>
                  <a:lnTo>
                    <a:pt x="1276064" y="124492"/>
                  </a:lnTo>
                  <a:lnTo>
                    <a:pt x="1265015" y="108109"/>
                  </a:lnTo>
                  <a:lnTo>
                    <a:pt x="1276160" y="92202"/>
                  </a:lnTo>
                  <a:lnTo>
                    <a:pt x="1285780" y="84201"/>
                  </a:lnTo>
                  <a:lnTo>
                    <a:pt x="1291209" y="86487"/>
                  </a:lnTo>
                  <a:lnTo>
                    <a:pt x="1311974" y="86963"/>
                  </a:lnTo>
                  <a:lnTo>
                    <a:pt x="1313021" y="74009"/>
                  </a:lnTo>
                  <a:lnTo>
                    <a:pt x="1311021" y="61531"/>
                  </a:lnTo>
                  <a:lnTo>
                    <a:pt x="1312355" y="54388"/>
                  </a:lnTo>
                  <a:lnTo>
                    <a:pt x="1315022" y="52388"/>
                  </a:lnTo>
                  <a:lnTo>
                    <a:pt x="1326452" y="57817"/>
                  </a:lnTo>
                  <a:lnTo>
                    <a:pt x="1317498" y="95726"/>
                  </a:lnTo>
                  <a:lnTo>
                    <a:pt x="1319403" y="93726"/>
                  </a:lnTo>
                  <a:lnTo>
                    <a:pt x="1325785" y="71723"/>
                  </a:lnTo>
                  <a:lnTo>
                    <a:pt x="1338263" y="78105"/>
                  </a:lnTo>
                  <a:lnTo>
                    <a:pt x="1336358" y="89535"/>
                  </a:lnTo>
                  <a:lnTo>
                    <a:pt x="1338358" y="93250"/>
                  </a:lnTo>
                  <a:lnTo>
                    <a:pt x="1344454" y="97060"/>
                  </a:lnTo>
                  <a:lnTo>
                    <a:pt x="1353598" y="86868"/>
                  </a:lnTo>
                  <a:lnTo>
                    <a:pt x="1358456" y="83439"/>
                  </a:lnTo>
                  <a:lnTo>
                    <a:pt x="1361408" y="65246"/>
                  </a:lnTo>
                  <a:lnTo>
                    <a:pt x="1369314" y="49149"/>
                  </a:lnTo>
                  <a:lnTo>
                    <a:pt x="1369695" y="42481"/>
                  </a:lnTo>
                  <a:lnTo>
                    <a:pt x="1362932" y="25146"/>
                  </a:lnTo>
                  <a:lnTo>
                    <a:pt x="1356360" y="20955"/>
                  </a:lnTo>
                  <a:lnTo>
                    <a:pt x="1361504" y="19812"/>
                  </a:lnTo>
                  <a:lnTo>
                    <a:pt x="1369790" y="21050"/>
                  </a:lnTo>
                  <a:lnTo>
                    <a:pt x="1376934" y="24670"/>
                  </a:lnTo>
                  <a:lnTo>
                    <a:pt x="1376077" y="32671"/>
                  </a:lnTo>
                  <a:lnTo>
                    <a:pt x="1370743" y="34957"/>
                  </a:lnTo>
                  <a:lnTo>
                    <a:pt x="1374267" y="46577"/>
                  </a:lnTo>
                  <a:lnTo>
                    <a:pt x="1378649" y="47816"/>
                  </a:lnTo>
                  <a:lnTo>
                    <a:pt x="1384173" y="53435"/>
                  </a:lnTo>
                  <a:lnTo>
                    <a:pt x="1386840" y="49244"/>
                  </a:lnTo>
                  <a:lnTo>
                    <a:pt x="1384935" y="43625"/>
                  </a:lnTo>
                  <a:lnTo>
                    <a:pt x="1389031" y="34100"/>
                  </a:lnTo>
                  <a:lnTo>
                    <a:pt x="1399127" y="26099"/>
                  </a:lnTo>
                  <a:lnTo>
                    <a:pt x="1406462" y="25051"/>
                  </a:lnTo>
                  <a:lnTo>
                    <a:pt x="1401604" y="36957"/>
                  </a:lnTo>
                  <a:lnTo>
                    <a:pt x="1413320" y="52102"/>
                  </a:lnTo>
                  <a:lnTo>
                    <a:pt x="1416653" y="53054"/>
                  </a:lnTo>
                  <a:lnTo>
                    <a:pt x="1427321" y="41815"/>
                  </a:lnTo>
                  <a:lnTo>
                    <a:pt x="1436180" y="25718"/>
                  </a:lnTo>
                  <a:lnTo>
                    <a:pt x="1431703" y="7049"/>
                  </a:lnTo>
                  <a:lnTo>
                    <a:pt x="1443323" y="2381"/>
                  </a:lnTo>
                  <a:lnTo>
                    <a:pt x="1453420" y="0"/>
                  </a:lnTo>
                  <a:lnTo>
                    <a:pt x="1459802" y="5144"/>
                  </a:lnTo>
                  <a:lnTo>
                    <a:pt x="1465707" y="12764"/>
                  </a:lnTo>
                  <a:lnTo>
                    <a:pt x="1463897" y="16764"/>
                  </a:lnTo>
                  <a:lnTo>
                    <a:pt x="1471232" y="25813"/>
                  </a:lnTo>
                  <a:lnTo>
                    <a:pt x="1473803" y="21717"/>
                  </a:lnTo>
                  <a:lnTo>
                    <a:pt x="1473899" y="18288"/>
                  </a:lnTo>
                  <a:lnTo>
                    <a:pt x="1482947" y="17907"/>
                  </a:lnTo>
                  <a:lnTo>
                    <a:pt x="1501902" y="24003"/>
                  </a:lnTo>
                  <a:lnTo>
                    <a:pt x="1511808" y="38005"/>
                  </a:lnTo>
                  <a:lnTo>
                    <a:pt x="1526000" y="47530"/>
                  </a:lnTo>
                  <a:lnTo>
                    <a:pt x="1556957" y="90583"/>
                  </a:lnTo>
                  <a:lnTo>
                    <a:pt x="1561433" y="88392"/>
                  </a:lnTo>
                  <a:lnTo>
                    <a:pt x="1578959" y="103442"/>
                  </a:lnTo>
                  <a:lnTo>
                    <a:pt x="1580864" y="113824"/>
                  </a:lnTo>
                  <a:lnTo>
                    <a:pt x="1575911" y="120968"/>
                  </a:lnTo>
                  <a:lnTo>
                    <a:pt x="1568577" y="145733"/>
                  </a:lnTo>
                  <a:lnTo>
                    <a:pt x="1569625" y="156972"/>
                  </a:lnTo>
                  <a:lnTo>
                    <a:pt x="1568958" y="177260"/>
                  </a:lnTo>
                  <a:lnTo>
                    <a:pt x="1563529" y="188119"/>
                  </a:lnTo>
                  <a:lnTo>
                    <a:pt x="1568482" y="185261"/>
                  </a:lnTo>
                  <a:lnTo>
                    <a:pt x="1571339" y="181261"/>
                  </a:lnTo>
                  <a:lnTo>
                    <a:pt x="1574959" y="157829"/>
                  </a:lnTo>
                  <a:lnTo>
                    <a:pt x="1580102" y="159925"/>
                  </a:lnTo>
                  <a:lnTo>
                    <a:pt x="1587913" y="167640"/>
                  </a:lnTo>
                  <a:lnTo>
                    <a:pt x="1590961" y="177737"/>
                  </a:lnTo>
                  <a:lnTo>
                    <a:pt x="1591437" y="167450"/>
                  </a:lnTo>
                  <a:lnTo>
                    <a:pt x="1584484" y="155353"/>
                  </a:lnTo>
                  <a:lnTo>
                    <a:pt x="1581150" y="142018"/>
                  </a:lnTo>
                  <a:lnTo>
                    <a:pt x="1592961" y="125825"/>
                  </a:lnTo>
                  <a:lnTo>
                    <a:pt x="1595057" y="126206"/>
                  </a:lnTo>
                  <a:lnTo>
                    <a:pt x="1597819" y="139827"/>
                  </a:lnTo>
                  <a:lnTo>
                    <a:pt x="1607630" y="140113"/>
                  </a:lnTo>
                  <a:lnTo>
                    <a:pt x="1608677" y="135255"/>
                  </a:lnTo>
                  <a:lnTo>
                    <a:pt x="1604582" y="127826"/>
                  </a:lnTo>
                  <a:lnTo>
                    <a:pt x="1601343" y="113824"/>
                  </a:lnTo>
                  <a:lnTo>
                    <a:pt x="1616678" y="109442"/>
                  </a:lnTo>
                  <a:lnTo>
                    <a:pt x="1664684" y="121444"/>
                  </a:lnTo>
                  <a:lnTo>
                    <a:pt x="1664684" y="121444"/>
                  </a:lnTo>
                  <a:lnTo>
                    <a:pt x="1664684" y="177641"/>
                  </a:lnTo>
                  <a:lnTo>
                    <a:pt x="1664684" y="177641"/>
                  </a:lnTo>
                  <a:lnTo>
                    <a:pt x="1664684" y="377571"/>
                  </a:lnTo>
                  <a:lnTo>
                    <a:pt x="1664684" y="377571"/>
                  </a:lnTo>
                  <a:lnTo>
                    <a:pt x="1665256" y="1345216"/>
                  </a:lnTo>
                  <a:lnTo>
                    <a:pt x="1665256" y="1345216"/>
                  </a:lnTo>
                  <a:lnTo>
                    <a:pt x="1664018" y="2014061"/>
                  </a:lnTo>
                  <a:lnTo>
                    <a:pt x="1664018" y="2014061"/>
                  </a:lnTo>
                  <a:lnTo>
                    <a:pt x="1642586" y="2023396"/>
                  </a:lnTo>
                  <a:lnTo>
                    <a:pt x="1617917" y="2037779"/>
                  </a:lnTo>
                  <a:lnTo>
                    <a:pt x="1579531" y="2055209"/>
                  </a:lnTo>
                  <a:lnTo>
                    <a:pt x="1561910" y="2062258"/>
                  </a:lnTo>
                  <a:lnTo>
                    <a:pt x="1533525" y="2067782"/>
                  </a:lnTo>
                  <a:lnTo>
                    <a:pt x="1491901" y="2083880"/>
                  </a:lnTo>
                  <a:lnTo>
                    <a:pt x="1470184" y="2087689"/>
                  </a:lnTo>
                  <a:lnTo>
                    <a:pt x="1424940" y="2089785"/>
                  </a:lnTo>
                  <a:lnTo>
                    <a:pt x="1395222" y="2086928"/>
                  </a:lnTo>
                  <a:lnTo>
                    <a:pt x="1372457" y="2080355"/>
                  </a:lnTo>
                  <a:lnTo>
                    <a:pt x="1361027" y="2085975"/>
                  </a:lnTo>
                  <a:lnTo>
                    <a:pt x="1351026" y="2083784"/>
                  </a:lnTo>
                  <a:lnTo>
                    <a:pt x="1333881" y="2093119"/>
                  </a:lnTo>
                  <a:lnTo>
                    <a:pt x="1303782" y="2117884"/>
                  </a:lnTo>
                  <a:lnTo>
                    <a:pt x="1296448" y="2121122"/>
                  </a:lnTo>
                  <a:lnTo>
                    <a:pt x="1281779" y="2124266"/>
                  </a:lnTo>
                  <a:lnTo>
                    <a:pt x="1250061" y="2141791"/>
                  </a:lnTo>
                  <a:lnTo>
                    <a:pt x="1238060" y="2152555"/>
                  </a:lnTo>
                  <a:lnTo>
                    <a:pt x="1224344" y="2160841"/>
                  </a:lnTo>
                  <a:lnTo>
                    <a:pt x="1188815" y="2166652"/>
                  </a:lnTo>
                  <a:lnTo>
                    <a:pt x="1176338" y="2171605"/>
                  </a:lnTo>
                  <a:lnTo>
                    <a:pt x="1166813" y="2179415"/>
                  </a:lnTo>
                  <a:lnTo>
                    <a:pt x="1158145" y="2190464"/>
                  </a:lnTo>
                  <a:lnTo>
                    <a:pt x="1147382" y="2221706"/>
                  </a:lnTo>
                  <a:lnTo>
                    <a:pt x="1142524" y="2242185"/>
                  </a:lnTo>
                  <a:lnTo>
                    <a:pt x="1132618" y="2249138"/>
                  </a:lnTo>
                  <a:lnTo>
                    <a:pt x="1123283" y="2258949"/>
                  </a:lnTo>
                  <a:lnTo>
                    <a:pt x="1119759" y="2265998"/>
                  </a:lnTo>
                  <a:lnTo>
                    <a:pt x="1119664" y="2269331"/>
                  </a:lnTo>
                  <a:lnTo>
                    <a:pt x="1115092" y="2274380"/>
                  </a:lnTo>
                  <a:lnTo>
                    <a:pt x="1099566" y="2284952"/>
                  </a:lnTo>
                  <a:lnTo>
                    <a:pt x="1081754" y="2283619"/>
                  </a:lnTo>
                  <a:lnTo>
                    <a:pt x="1079087" y="2284666"/>
                  </a:lnTo>
                  <a:lnTo>
                    <a:pt x="1072896" y="2293049"/>
                  </a:lnTo>
                  <a:lnTo>
                    <a:pt x="1068134" y="2296668"/>
                  </a:lnTo>
                  <a:lnTo>
                    <a:pt x="1061085" y="2298954"/>
                  </a:lnTo>
                  <a:lnTo>
                    <a:pt x="1054132" y="2282571"/>
                  </a:lnTo>
                  <a:lnTo>
                    <a:pt x="1045559" y="2278952"/>
                  </a:lnTo>
                  <a:lnTo>
                    <a:pt x="1027652" y="2285048"/>
                  </a:lnTo>
                  <a:lnTo>
                    <a:pt x="1015746" y="2283333"/>
                  </a:lnTo>
                  <a:lnTo>
                    <a:pt x="1001649" y="2283905"/>
                  </a:lnTo>
                  <a:lnTo>
                    <a:pt x="999744" y="2285810"/>
                  </a:lnTo>
                  <a:lnTo>
                    <a:pt x="984980" y="2287333"/>
                  </a:lnTo>
                  <a:lnTo>
                    <a:pt x="976789" y="2285714"/>
                  </a:lnTo>
                  <a:lnTo>
                    <a:pt x="970979" y="2288000"/>
                  </a:lnTo>
                  <a:lnTo>
                    <a:pt x="967264" y="2292287"/>
                  </a:lnTo>
                  <a:lnTo>
                    <a:pt x="966121" y="2298573"/>
                  </a:lnTo>
                  <a:lnTo>
                    <a:pt x="952405" y="2300002"/>
                  </a:lnTo>
                  <a:lnTo>
                    <a:pt x="948404" y="2298668"/>
                  </a:lnTo>
                  <a:lnTo>
                    <a:pt x="950595" y="2294001"/>
                  </a:lnTo>
                  <a:lnTo>
                    <a:pt x="947547" y="2283238"/>
                  </a:lnTo>
                  <a:lnTo>
                    <a:pt x="941546" y="2275523"/>
                  </a:lnTo>
                  <a:lnTo>
                    <a:pt x="939451" y="2274761"/>
                  </a:lnTo>
                  <a:lnTo>
                    <a:pt x="931450" y="2276189"/>
                  </a:lnTo>
                  <a:lnTo>
                    <a:pt x="925735" y="2281619"/>
                  </a:lnTo>
                  <a:lnTo>
                    <a:pt x="917353" y="2284000"/>
                  </a:lnTo>
                  <a:lnTo>
                    <a:pt x="890683" y="2274380"/>
                  </a:lnTo>
                  <a:lnTo>
                    <a:pt x="884301" y="2273903"/>
                  </a:lnTo>
                  <a:lnTo>
                    <a:pt x="871347" y="2273617"/>
                  </a:lnTo>
                  <a:lnTo>
                    <a:pt x="841915" y="2278761"/>
                  </a:lnTo>
                  <a:lnTo>
                    <a:pt x="822389" y="2278761"/>
                  </a:lnTo>
                  <a:lnTo>
                    <a:pt x="815054" y="2282666"/>
                  </a:lnTo>
                  <a:lnTo>
                    <a:pt x="789051" y="2286286"/>
                  </a:lnTo>
                  <a:lnTo>
                    <a:pt x="776288" y="2293334"/>
                  </a:lnTo>
                  <a:lnTo>
                    <a:pt x="759333" y="2289048"/>
                  </a:lnTo>
                  <a:lnTo>
                    <a:pt x="733711" y="2287715"/>
                  </a:lnTo>
                  <a:lnTo>
                    <a:pt x="713899" y="2293811"/>
                  </a:lnTo>
                  <a:lnTo>
                    <a:pt x="706279" y="2302192"/>
                  </a:lnTo>
                  <a:lnTo>
                    <a:pt x="693611" y="2308955"/>
                  </a:lnTo>
                  <a:lnTo>
                    <a:pt x="688181" y="2315147"/>
                  </a:lnTo>
                  <a:lnTo>
                    <a:pt x="679609" y="2330196"/>
                  </a:lnTo>
                  <a:lnTo>
                    <a:pt x="678180" y="2337816"/>
                  </a:lnTo>
                  <a:lnTo>
                    <a:pt x="663512" y="2352199"/>
                  </a:lnTo>
                  <a:lnTo>
                    <a:pt x="651415" y="2359342"/>
                  </a:lnTo>
                  <a:lnTo>
                    <a:pt x="637985" y="2354580"/>
                  </a:lnTo>
                  <a:lnTo>
                    <a:pt x="620649" y="2352961"/>
                  </a:lnTo>
                  <a:lnTo>
                    <a:pt x="602837" y="2365058"/>
                  </a:lnTo>
                  <a:lnTo>
                    <a:pt x="600742" y="2368201"/>
                  </a:lnTo>
                  <a:lnTo>
                    <a:pt x="604361" y="2372201"/>
                  </a:lnTo>
                  <a:lnTo>
                    <a:pt x="600742" y="2376297"/>
                  </a:lnTo>
                  <a:lnTo>
                    <a:pt x="592360" y="2381441"/>
                  </a:lnTo>
                  <a:lnTo>
                    <a:pt x="575691" y="2386870"/>
                  </a:lnTo>
                  <a:lnTo>
                    <a:pt x="569595" y="2393156"/>
                  </a:lnTo>
                  <a:lnTo>
                    <a:pt x="566452" y="2401443"/>
                  </a:lnTo>
                  <a:lnTo>
                    <a:pt x="555498" y="2409635"/>
                  </a:lnTo>
                  <a:lnTo>
                    <a:pt x="534829" y="2420683"/>
                  </a:lnTo>
                  <a:lnTo>
                    <a:pt x="509588" y="2425256"/>
                  </a:lnTo>
                  <a:lnTo>
                    <a:pt x="509207" y="2427827"/>
                  </a:lnTo>
                  <a:lnTo>
                    <a:pt x="511683" y="2430494"/>
                  </a:lnTo>
                  <a:lnTo>
                    <a:pt x="525971" y="2433638"/>
                  </a:lnTo>
                  <a:lnTo>
                    <a:pt x="519589" y="2437257"/>
                  </a:lnTo>
                  <a:lnTo>
                    <a:pt x="511778" y="2435828"/>
                  </a:lnTo>
                  <a:lnTo>
                    <a:pt x="504063" y="2429732"/>
                  </a:lnTo>
                  <a:lnTo>
                    <a:pt x="498158" y="2427541"/>
                  </a:lnTo>
                  <a:lnTo>
                    <a:pt x="491681" y="2427923"/>
                  </a:lnTo>
                  <a:lnTo>
                    <a:pt x="488442" y="2430208"/>
                  </a:lnTo>
                  <a:lnTo>
                    <a:pt x="486061" y="2438876"/>
                  </a:lnTo>
                  <a:lnTo>
                    <a:pt x="478155" y="2432590"/>
                  </a:lnTo>
                  <a:lnTo>
                    <a:pt x="457391" y="2423827"/>
                  </a:lnTo>
                  <a:lnTo>
                    <a:pt x="417862" y="2423636"/>
                  </a:lnTo>
                  <a:lnTo>
                    <a:pt x="412433" y="2428685"/>
                  </a:lnTo>
                  <a:lnTo>
                    <a:pt x="410051" y="2428780"/>
                  </a:lnTo>
                  <a:lnTo>
                    <a:pt x="394716" y="2423827"/>
                  </a:lnTo>
                  <a:lnTo>
                    <a:pt x="382048" y="2425827"/>
                  </a:lnTo>
                  <a:lnTo>
                    <a:pt x="367379" y="2421636"/>
                  </a:lnTo>
                  <a:lnTo>
                    <a:pt x="342233" y="2404872"/>
                  </a:lnTo>
                  <a:lnTo>
                    <a:pt x="317087" y="2399062"/>
                  </a:lnTo>
                  <a:lnTo>
                    <a:pt x="310896" y="2384489"/>
                  </a:lnTo>
                  <a:lnTo>
                    <a:pt x="300609" y="2372582"/>
                  </a:lnTo>
                  <a:lnTo>
                    <a:pt x="283464" y="2355056"/>
                  </a:lnTo>
                  <a:lnTo>
                    <a:pt x="267748" y="2344579"/>
                  </a:lnTo>
                  <a:lnTo>
                    <a:pt x="248984" y="2334768"/>
                  </a:lnTo>
                  <a:lnTo>
                    <a:pt x="241459" y="2333911"/>
                  </a:lnTo>
                  <a:lnTo>
                    <a:pt x="233934" y="2335721"/>
                  </a:lnTo>
                  <a:lnTo>
                    <a:pt x="229172" y="2341912"/>
                  </a:lnTo>
                  <a:lnTo>
                    <a:pt x="217456" y="2329434"/>
                  </a:lnTo>
                  <a:lnTo>
                    <a:pt x="217551" y="2318671"/>
                  </a:lnTo>
                  <a:lnTo>
                    <a:pt x="212122" y="2280190"/>
                  </a:lnTo>
                  <a:lnTo>
                    <a:pt x="211741" y="2258663"/>
                  </a:lnTo>
                  <a:lnTo>
                    <a:pt x="216218" y="2237899"/>
                  </a:lnTo>
                  <a:lnTo>
                    <a:pt x="220599" y="2239137"/>
                  </a:lnTo>
                  <a:lnTo>
                    <a:pt x="226981" y="2248662"/>
                  </a:lnTo>
                  <a:lnTo>
                    <a:pt x="239268" y="2253901"/>
                  </a:lnTo>
                  <a:lnTo>
                    <a:pt x="249079" y="2253044"/>
                  </a:lnTo>
                  <a:lnTo>
                    <a:pt x="257461" y="2249996"/>
                  </a:lnTo>
                  <a:lnTo>
                    <a:pt x="260890" y="2247995"/>
                  </a:lnTo>
                  <a:lnTo>
                    <a:pt x="290132" y="2205895"/>
                  </a:lnTo>
                  <a:lnTo>
                    <a:pt x="285655" y="2171224"/>
                  </a:lnTo>
                  <a:lnTo>
                    <a:pt x="277940" y="2133124"/>
                  </a:lnTo>
                  <a:lnTo>
                    <a:pt x="280321" y="2124837"/>
                  </a:lnTo>
                  <a:lnTo>
                    <a:pt x="288227" y="2115026"/>
                  </a:lnTo>
                  <a:lnTo>
                    <a:pt x="287846" y="2118932"/>
                  </a:lnTo>
                  <a:lnTo>
                    <a:pt x="281940" y="2125504"/>
                  </a:lnTo>
                  <a:lnTo>
                    <a:pt x="281750" y="2130457"/>
                  </a:lnTo>
                  <a:lnTo>
                    <a:pt x="285941" y="2142363"/>
                  </a:lnTo>
                  <a:lnTo>
                    <a:pt x="288798" y="2146649"/>
                  </a:lnTo>
                  <a:lnTo>
                    <a:pt x="290703" y="2145316"/>
                  </a:lnTo>
                  <a:lnTo>
                    <a:pt x="290513" y="2138648"/>
                  </a:lnTo>
                  <a:lnTo>
                    <a:pt x="295275" y="2121122"/>
                  </a:lnTo>
                  <a:lnTo>
                    <a:pt x="292227" y="2090452"/>
                  </a:lnTo>
                  <a:lnTo>
                    <a:pt x="294608" y="2074736"/>
                  </a:lnTo>
                  <a:lnTo>
                    <a:pt x="292799" y="2063020"/>
                  </a:lnTo>
                  <a:lnTo>
                    <a:pt x="293370" y="2038540"/>
                  </a:lnTo>
                  <a:lnTo>
                    <a:pt x="289465" y="2017109"/>
                  </a:lnTo>
                  <a:lnTo>
                    <a:pt x="286988" y="2010347"/>
                  </a:lnTo>
                  <a:lnTo>
                    <a:pt x="261747" y="1964341"/>
                  </a:lnTo>
                  <a:lnTo>
                    <a:pt x="254603" y="1943005"/>
                  </a:lnTo>
                  <a:lnTo>
                    <a:pt x="248603" y="1929098"/>
                  </a:lnTo>
                  <a:lnTo>
                    <a:pt x="233839" y="1903381"/>
                  </a:lnTo>
                  <a:lnTo>
                    <a:pt x="221361" y="1871472"/>
                  </a:lnTo>
                  <a:lnTo>
                    <a:pt x="222123" y="1868234"/>
                  </a:lnTo>
                  <a:lnTo>
                    <a:pt x="218885" y="1844040"/>
                  </a:lnTo>
                  <a:lnTo>
                    <a:pt x="212027" y="1820418"/>
                  </a:lnTo>
                  <a:lnTo>
                    <a:pt x="209931" y="1818608"/>
                  </a:lnTo>
                  <a:lnTo>
                    <a:pt x="210407" y="1772412"/>
                  </a:lnTo>
                  <a:lnTo>
                    <a:pt x="214122" y="1750790"/>
                  </a:lnTo>
                  <a:lnTo>
                    <a:pt x="208979" y="1732788"/>
                  </a:lnTo>
                  <a:lnTo>
                    <a:pt x="206312" y="1728502"/>
                  </a:lnTo>
                  <a:lnTo>
                    <a:pt x="204692" y="1717453"/>
                  </a:lnTo>
                  <a:lnTo>
                    <a:pt x="199263" y="1704594"/>
                  </a:lnTo>
                  <a:lnTo>
                    <a:pt x="176975" y="1678114"/>
                  </a:lnTo>
                  <a:lnTo>
                    <a:pt x="174117" y="1669447"/>
                  </a:lnTo>
                  <a:lnTo>
                    <a:pt x="173355" y="1650206"/>
                  </a:lnTo>
                  <a:lnTo>
                    <a:pt x="164973" y="1633252"/>
                  </a:lnTo>
                  <a:lnTo>
                    <a:pt x="144780" y="1603058"/>
                  </a:lnTo>
                  <a:lnTo>
                    <a:pt x="136970" y="1598295"/>
                  </a:lnTo>
                  <a:lnTo>
                    <a:pt x="128969" y="1586865"/>
                  </a:lnTo>
                  <a:lnTo>
                    <a:pt x="122777" y="1558957"/>
                  </a:lnTo>
                  <a:lnTo>
                    <a:pt x="124111" y="1550289"/>
                  </a:lnTo>
                  <a:lnTo>
                    <a:pt x="127540" y="1542193"/>
                  </a:lnTo>
                  <a:lnTo>
                    <a:pt x="125540" y="1530096"/>
                  </a:lnTo>
                  <a:lnTo>
                    <a:pt x="120491" y="1512475"/>
                  </a:lnTo>
                  <a:lnTo>
                    <a:pt x="106394" y="1483233"/>
                  </a:lnTo>
                  <a:lnTo>
                    <a:pt x="92107" y="1456468"/>
                  </a:lnTo>
                  <a:lnTo>
                    <a:pt x="70009" y="1424559"/>
                  </a:lnTo>
                  <a:lnTo>
                    <a:pt x="38481" y="1391031"/>
                  </a:lnTo>
                  <a:lnTo>
                    <a:pt x="32671" y="1372648"/>
                  </a:lnTo>
                  <a:lnTo>
                    <a:pt x="37433" y="1363123"/>
                  </a:lnTo>
                  <a:lnTo>
                    <a:pt x="36767" y="1352550"/>
                  </a:lnTo>
                  <a:lnTo>
                    <a:pt x="37148" y="1349788"/>
                  </a:lnTo>
                  <a:lnTo>
                    <a:pt x="39148" y="1348359"/>
                  </a:lnTo>
                  <a:lnTo>
                    <a:pt x="40862" y="1370648"/>
                  </a:lnTo>
                  <a:lnTo>
                    <a:pt x="44006" y="1377125"/>
                  </a:lnTo>
                  <a:lnTo>
                    <a:pt x="47244" y="1358836"/>
                  </a:lnTo>
                  <a:lnTo>
                    <a:pt x="62579" y="1377791"/>
                  </a:lnTo>
                  <a:lnTo>
                    <a:pt x="64675" y="1383983"/>
                  </a:lnTo>
                  <a:lnTo>
                    <a:pt x="65913" y="1403509"/>
                  </a:lnTo>
                  <a:lnTo>
                    <a:pt x="68294" y="1410557"/>
                  </a:lnTo>
                  <a:lnTo>
                    <a:pt x="75914" y="1420273"/>
                  </a:lnTo>
                  <a:lnTo>
                    <a:pt x="79153" y="1420939"/>
                  </a:lnTo>
                  <a:lnTo>
                    <a:pt x="79439" y="1417987"/>
                  </a:lnTo>
                  <a:lnTo>
                    <a:pt x="86106" y="1413415"/>
                  </a:lnTo>
                  <a:lnTo>
                    <a:pt x="90488" y="1414463"/>
                  </a:lnTo>
                  <a:lnTo>
                    <a:pt x="97917" y="1403414"/>
                  </a:lnTo>
                  <a:lnTo>
                    <a:pt x="98489" y="1383792"/>
                  </a:lnTo>
                  <a:lnTo>
                    <a:pt x="91059" y="1373886"/>
                  </a:lnTo>
                  <a:lnTo>
                    <a:pt x="76867" y="1364552"/>
                  </a:lnTo>
                  <a:lnTo>
                    <a:pt x="66389" y="1353693"/>
                  </a:lnTo>
                  <a:lnTo>
                    <a:pt x="60389" y="1328928"/>
                  </a:lnTo>
                  <a:lnTo>
                    <a:pt x="49911" y="1311973"/>
                  </a:lnTo>
                  <a:lnTo>
                    <a:pt x="51721" y="1302544"/>
                  </a:lnTo>
                  <a:lnTo>
                    <a:pt x="58007" y="1292543"/>
                  </a:lnTo>
                  <a:lnTo>
                    <a:pt x="60960" y="1294733"/>
                  </a:lnTo>
                  <a:lnTo>
                    <a:pt x="70580" y="1312069"/>
                  </a:lnTo>
                  <a:lnTo>
                    <a:pt x="81534" y="1321498"/>
                  </a:lnTo>
                  <a:lnTo>
                    <a:pt x="85344" y="1332262"/>
                  </a:lnTo>
                  <a:lnTo>
                    <a:pt x="82868" y="1345787"/>
                  </a:lnTo>
                  <a:lnTo>
                    <a:pt x="80010" y="1348931"/>
                  </a:lnTo>
                  <a:lnTo>
                    <a:pt x="80296" y="1358646"/>
                  </a:lnTo>
                  <a:lnTo>
                    <a:pt x="83344" y="1367504"/>
                  </a:lnTo>
                  <a:lnTo>
                    <a:pt x="88582" y="1367981"/>
                  </a:lnTo>
                  <a:lnTo>
                    <a:pt x="92107" y="1364171"/>
                  </a:lnTo>
                  <a:lnTo>
                    <a:pt x="100394" y="1348168"/>
                  </a:lnTo>
                  <a:lnTo>
                    <a:pt x="105823" y="1375029"/>
                  </a:lnTo>
                  <a:lnTo>
                    <a:pt x="108680" y="1382363"/>
                  </a:lnTo>
                  <a:lnTo>
                    <a:pt x="120110" y="1397698"/>
                  </a:lnTo>
                  <a:lnTo>
                    <a:pt x="133064" y="1387507"/>
                  </a:lnTo>
                  <a:lnTo>
                    <a:pt x="135827" y="1378268"/>
                  </a:lnTo>
                  <a:lnTo>
                    <a:pt x="132683" y="1373791"/>
                  </a:lnTo>
                  <a:lnTo>
                    <a:pt x="130683" y="1365694"/>
                  </a:lnTo>
                  <a:lnTo>
                    <a:pt x="134207" y="1343501"/>
                  </a:lnTo>
                  <a:lnTo>
                    <a:pt x="137827" y="1345216"/>
                  </a:lnTo>
                  <a:close/>
                  <a:moveTo>
                    <a:pt x="30861" y="1361694"/>
                  </a:moveTo>
                  <a:lnTo>
                    <a:pt x="27813" y="1359218"/>
                  </a:lnTo>
                  <a:lnTo>
                    <a:pt x="12478" y="1335977"/>
                  </a:lnTo>
                  <a:lnTo>
                    <a:pt x="4762" y="1320451"/>
                  </a:lnTo>
                  <a:lnTo>
                    <a:pt x="0" y="1302544"/>
                  </a:lnTo>
                  <a:lnTo>
                    <a:pt x="667" y="1292543"/>
                  </a:lnTo>
                  <a:lnTo>
                    <a:pt x="4762" y="1286637"/>
                  </a:lnTo>
                  <a:lnTo>
                    <a:pt x="9906" y="1287875"/>
                  </a:lnTo>
                  <a:lnTo>
                    <a:pt x="7810" y="1292923"/>
                  </a:lnTo>
                  <a:lnTo>
                    <a:pt x="8191" y="1296067"/>
                  </a:lnTo>
                  <a:lnTo>
                    <a:pt x="20383" y="1330928"/>
                  </a:lnTo>
                  <a:lnTo>
                    <a:pt x="30861" y="1349978"/>
                  </a:lnTo>
                  <a:lnTo>
                    <a:pt x="32957" y="1357503"/>
                  </a:lnTo>
                  <a:lnTo>
                    <a:pt x="30861" y="1361694"/>
                  </a:lnTo>
                  <a:close/>
                  <a:moveTo>
                    <a:pt x="1201007" y="182880"/>
                  </a:moveTo>
                  <a:lnTo>
                    <a:pt x="1200150" y="179927"/>
                  </a:lnTo>
                  <a:lnTo>
                    <a:pt x="1194626" y="174784"/>
                  </a:lnTo>
                  <a:lnTo>
                    <a:pt x="1195483" y="170021"/>
                  </a:lnTo>
                  <a:lnTo>
                    <a:pt x="1198055" y="165926"/>
                  </a:lnTo>
                  <a:lnTo>
                    <a:pt x="1204817" y="163163"/>
                  </a:lnTo>
                  <a:lnTo>
                    <a:pt x="1213771" y="178118"/>
                  </a:lnTo>
                  <a:lnTo>
                    <a:pt x="1201007" y="182880"/>
                  </a:lnTo>
                  <a:close/>
                  <a:moveTo>
                    <a:pt x="254508" y="771144"/>
                  </a:moveTo>
                  <a:lnTo>
                    <a:pt x="250984" y="768191"/>
                  </a:lnTo>
                  <a:lnTo>
                    <a:pt x="248412" y="770668"/>
                  </a:lnTo>
                  <a:lnTo>
                    <a:pt x="247650" y="769811"/>
                  </a:lnTo>
                  <a:lnTo>
                    <a:pt x="247745" y="764000"/>
                  </a:lnTo>
                  <a:lnTo>
                    <a:pt x="258318" y="749713"/>
                  </a:lnTo>
                  <a:lnTo>
                    <a:pt x="261747" y="747617"/>
                  </a:lnTo>
                  <a:lnTo>
                    <a:pt x="262985" y="748284"/>
                  </a:lnTo>
                  <a:lnTo>
                    <a:pt x="264414" y="755809"/>
                  </a:lnTo>
                  <a:lnTo>
                    <a:pt x="263938" y="759143"/>
                  </a:lnTo>
                  <a:lnTo>
                    <a:pt x="257937" y="768477"/>
                  </a:lnTo>
                  <a:lnTo>
                    <a:pt x="254508" y="771144"/>
                  </a:lnTo>
                  <a:close/>
                  <a:moveTo>
                    <a:pt x="1264730" y="98107"/>
                  </a:moveTo>
                  <a:lnTo>
                    <a:pt x="1259300" y="95155"/>
                  </a:lnTo>
                  <a:lnTo>
                    <a:pt x="1259967" y="87058"/>
                  </a:lnTo>
                  <a:lnTo>
                    <a:pt x="1262348" y="80963"/>
                  </a:lnTo>
                  <a:lnTo>
                    <a:pt x="1267206" y="75914"/>
                  </a:lnTo>
                  <a:lnTo>
                    <a:pt x="1271969" y="81248"/>
                  </a:lnTo>
                  <a:lnTo>
                    <a:pt x="1269587" y="92869"/>
                  </a:lnTo>
                  <a:lnTo>
                    <a:pt x="1265873" y="94679"/>
                  </a:lnTo>
                  <a:lnTo>
                    <a:pt x="1264730" y="98107"/>
                  </a:lnTo>
                  <a:close/>
                </a:path>
              </a:pathLst>
            </a:custGeom>
            <a:solidFill>
              <a:srgbClr val="3E4B54"/>
            </a:solid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7" name="Freeform: Shape 16">
              <a:extLst>
                <a:ext uri="{FF2B5EF4-FFF2-40B4-BE49-F238E27FC236}">
                  <a16:creationId xmlns:a16="http://schemas.microsoft.com/office/drawing/2014/main" id="{8B6B39AC-BDEB-12A0-9559-38B1693B1A28}"/>
                </a:ext>
              </a:extLst>
            </p:cNvPr>
            <p:cNvSpPr/>
            <p:nvPr/>
          </p:nvSpPr>
          <p:spPr>
            <a:xfrm>
              <a:off x="7701364" y="4269108"/>
              <a:ext cx="65722" cy="96011"/>
            </a:xfrm>
            <a:custGeom>
              <a:avLst/>
              <a:gdLst>
                <a:gd name="connsiteX0" fmla="*/ 28480 w 65722"/>
                <a:gd name="connsiteY0" fmla="*/ 96012 h 96011"/>
                <a:gd name="connsiteX1" fmla="*/ 16478 w 65722"/>
                <a:gd name="connsiteY1" fmla="*/ 89916 h 96011"/>
                <a:gd name="connsiteX2" fmla="*/ 2762 w 65722"/>
                <a:gd name="connsiteY2" fmla="*/ 69437 h 96011"/>
                <a:gd name="connsiteX3" fmla="*/ 0 w 65722"/>
                <a:gd name="connsiteY3" fmla="*/ 61913 h 96011"/>
                <a:gd name="connsiteX4" fmla="*/ 191 w 65722"/>
                <a:gd name="connsiteY4" fmla="*/ 44387 h 96011"/>
                <a:gd name="connsiteX5" fmla="*/ 5144 w 65722"/>
                <a:gd name="connsiteY5" fmla="*/ 20003 h 96011"/>
                <a:gd name="connsiteX6" fmla="*/ 32290 w 65722"/>
                <a:gd name="connsiteY6" fmla="*/ 0 h 96011"/>
                <a:gd name="connsiteX7" fmla="*/ 44387 w 65722"/>
                <a:gd name="connsiteY7" fmla="*/ 6858 h 96011"/>
                <a:gd name="connsiteX8" fmla="*/ 49816 w 65722"/>
                <a:gd name="connsiteY8" fmla="*/ 13240 h 96011"/>
                <a:gd name="connsiteX9" fmla="*/ 59341 w 65722"/>
                <a:gd name="connsiteY9" fmla="*/ 16764 h 96011"/>
                <a:gd name="connsiteX10" fmla="*/ 65723 w 65722"/>
                <a:gd name="connsiteY10" fmla="*/ 20860 h 96011"/>
                <a:gd name="connsiteX11" fmla="*/ 61055 w 65722"/>
                <a:gd name="connsiteY11" fmla="*/ 25051 h 96011"/>
                <a:gd name="connsiteX12" fmla="*/ 51435 w 65722"/>
                <a:gd name="connsiteY12" fmla="*/ 23717 h 96011"/>
                <a:gd name="connsiteX13" fmla="*/ 43720 w 65722"/>
                <a:gd name="connsiteY13" fmla="*/ 27432 h 96011"/>
                <a:gd name="connsiteX14" fmla="*/ 38767 w 65722"/>
                <a:gd name="connsiteY14" fmla="*/ 34290 h 96011"/>
                <a:gd name="connsiteX15" fmla="*/ 32861 w 65722"/>
                <a:gd name="connsiteY15" fmla="*/ 58007 h 96011"/>
                <a:gd name="connsiteX16" fmla="*/ 35147 w 65722"/>
                <a:gd name="connsiteY16" fmla="*/ 84201 h 96011"/>
                <a:gd name="connsiteX17" fmla="*/ 34385 w 65722"/>
                <a:gd name="connsiteY17" fmla="*/ 87916 h 96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722" h="96011">
                  <a:moveTo>
                    <a:pt x="28480" y="96012"/>
                  </a:moveTo>
                  <a:lnTo>
                    <a:pt x="16478" y="89916"/>
                  </a:lnTo>
                  <a:lnTo>
                    <a:pt x="2762" y="69437"/>
                  </a:lnTo>
                  <a:lnTo>
                    <a:pt x="0" y="61913"/>
                  </a:lnTo>
                  <a:lnTo>
                    <a:pt x="191" y="44387"/>
                  </a:lnTo>
                  <a:lnTo>
                    <a:pt x="5144" y="20003"/>
                  </a:lnTo>
                  <a:lnTo>
                    <a:pt x="32290" y="0"/>
                  </a:lnTo>
                  <a:lnTo>
                    <a:pt x="44387" y="6858"/>
                  </a:lnTo>
                  <a:lnTo>
                    <a:pt x="49816" y="13240"/>
                  </a:lnTo>
                  <a:lnTo>
                    <a:pt x="59341" y="16764"/>
                  </a:lnTo>
                  <a:lnTo>
                    <a:pt x="65723" y="20860"/>
                  </a:lnTo>
                  <a:lnTo>
                    <a:pt x="61055" y="25051"/>
                  </a:lnTo>
                  <a:lnTo>
                    <a:pt x="51435" y="23717"/>
                  </a:lnTo>
                  <a:lnTo>
                    <a:pt x="43720" y="27432"/>
                  </a:lnTo>
                  <a:lnTo>
                    <a:pt x="38767" y="34290"/>
                  </a:lnTo>
                  <a:lnTo>
                    <a:pt x="32861" y="58007"/>
                  </a:lnTo>
                  <a:lnTo>
                    <a:pt x="35147" y="84201"/>
                  </a:lnTo>
                  <a:lnTo>
                    <a:pt x="34385" y="8791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1" name="Freeform: Shape 20">
              <a:extLst>
                <a:ext uri="{FF2B5EF4-FFF2-40B4-BE49-F238E27FC236}">
                  <a16:creationId xmlns:a16="http://schemas.microsoft.com/office/drawing/2014/main" id="{D005C59C-1502-B606-A099-43865D62FFE7}"/>
                </a:ext>
              </a:extLst>
            </p:cNvPr>
            <p:cNvSpPr/>
            <p:nvPr/>
          </p:nvSpPr>
          <p:spPr>
            <a:xfrm>
              <a:off x="6898025" y="3420431"/>
              <a:ext cx="1305210" cy="1149191"/>
            </a:xfrm>
            <a:custGeom>
              <a:avLst/>
              <a:gdLst>
                <a:gd name="connsiteX0" fmla="*/ 928497 w 1305210"/>
                <a:gd name="connsiteY0" fmla="*/ 1149191 h 1149191"/>
                <a:gd name="connsiteX1" fmla="*/ 745141 w 1305210"/>
                <a:gd name="connsiteY1" fmla="*/ 1056799 h 1149191"/>
                <a:gd name="connsiteX2" fmla="*/ 735806 w 1305210"/>
                <a:gd name="connsiteY2" fmla="*/ 1056037 h 1149191"/>
                <a:gd name="connsiteX3" fmla="*/ 744188 w 1305210"/>
                <a:gd name="connsiteY3" fmla="*/ 1041559 h 1149191"/>
                <a:gd name="connsiteX4" fmla="*/ 745236 w 1305210"/>
                <a:gd name="connsiteY4" fmla="*/ 1032320 h 1149191"/>
                <a:gd name="connsiteX5" fmla="*/ 735711 w 1305210"/>
                <a:gd name="connsiteY5" fmla="*/ 1012888 h 1149191"/>
                <a:gd name="connsiteX6" fmla="*/ 729139 w 1305210"/>
                <a:gd name="connsiteY6" fmla="*/ 1004506 h 1149191"/>
                <a:gd name="connsiteX7" fmla="*/ 723805 w 1305210"/>
                <a:gd name="connsiteY7" fmla="*/ 962406 h 1149191"/>
                <a:gd name="connsiteX8" fmla="*/ 712565 w 1305210"/>
                <a:gd name="connsiteY8" fmla="*/ 955262 h 1149191"/>
                <a:gd name="connsiteX9" fmla="*/ 695230 w 1305210"/>
                <a:gd name="connsiteY9" fmla="*/ 947833 h 1149191"/>
                <a:gd name="connsiteX10" fmla="*/ 686372 w 1305210"/>
                <a:gd name="connsiteY10" fmla="*/ 951262 h 1149191"/>
                <a:gd name="connsiteX11" fmla="*/ 671798 w 1305210"/>
                <a:gd name="connsiteY11" fmla="*/ 948499 h 1149191"/>
                <a:gd name="connsiteX12" fmla="*/ 662178 w 1305210"/>
                <a:gd name="connsiteY12" fmla="*/ 950119 h 1149191"/>
                <a:gd name="connsiteX13" fmla="*/ 652558 w 1305210"/>
                <a:gd name="connsiteY13" fmla="*/ 962120 h 1149191"/>
                <a:gd name="connsiteX14" fmla="*/ 643223 w 1305210"/>
                <a:gd name="connsiteY14" fmla="*/ 962978 h 1149191"/>
                <a:gd name="connsiteX15" fmla="*/ 625888 w 1305210"/>
                <a:gd name="connsiteY15" fmla="*/ 969073 h 1149191"/>
                <a:gd name="connsiteX16" fmla="*/ 611981 w 1305210"/>
                <a:gd name="connsiteY16" fmla="*/ 968121 h 1149191"/>
                <a:gd name="connsiteX17" fmla="*/ 588931 w 1305210"/>
                <a:gd name="connsiteY17" fmla="*/ 960882 h 1149191"/>
                <a:gd name="connsiteX18" fmla="*/ 579692 w 1305210"/>
                <a:gd name="connsiteY18" fmla="*/ 953643 h 1149191"/>
                <a:gd name="connsiteX19" fmla="*/ 569024 w 1305210"/>
                <a:gd name="connsiteY19" fmla="*/ 952024 h 1149191"/>
                <a:gd name="connsiteX20" fmla="*/ 562547 w 1305210"/>
                <a:gd name="connsiteY20" fmla="*/ 952881 h 1149191"/>
                <a:gd name="connsiteX21" fmla="*/ 558927 w 1305210"/>
                <a:gd name="connsiteY21" fmla="*/ 956691 h 1149191"/>
                <a:gd name="connsiteX22" fmla="*/ 548069 w 1305210"/>
                <a:gd name="connsiteY22" fmla="*/ 961358 h 1149191"/>
                <a:gd name="connsiteX23" fmla="*/ 526637 w 1305210"/>
                <a:gd name="connsiteY23" fmla="*/ 959453 h 1149191"/>
                <a:gd name="connsiteX24" fmla="*/ 497110 w 1305210"/>
                <a:gd name="connsiteY24" fmla="*/ 953833 h 1149191"/>
                <a:gd name="connsiteX25" fmla="*/ 489871 w 1305210"/>
                <a:gd name="connsiteY25" fmla="*/ 950786 h 1149191"/>
                <a:gd name="connsiteX26" fmla="*/ 477679 w 1305210"/>
                <a:gd name="connsiteY26" fmla="*/ 939070 h 1149191"/>
                <a:gd name="connsiteX27" fmla="*/ 470154 w 1305210"/>
                <a:gd name="connsiteY27" fmla="*/ 933164 h 1149191"/>
                <a:gd name="connsiteX28" fmla="*/ 467582 w 1305210"/>
                <a:gd name="connsiteY28" fmla="*/ 932879 h 1149191"/>
                <a:gd name="connsiteX29" fmla="*/ 459772 w 1305210"/>
                <a:gd name="connsiteY29" fmla="*/ 934593 h 1149191"/>
                <a:gd name="connsiteX30" fmla="*/ 450723 w 1305210"/>
                <a:gd name="connsiteY30" fmla="*/ 939546 h 1149191"/>
                <a:gd name="connsiteX31" fmla="*/ 441675 w 1305210"/>
                <a:gd name="connsiteY31" fmla="*/ 938689 h 1149191"/>
                <a:gd name="connsiteX32" fmla="*/ 438150 w 1305210"/>
                <a:gd name="connsiteY32" fmla="*/ 935831 h 1149191"/>
                <a:gd name="connsiteX33" fmla="*/ 425482 w 1305210"/>
                <a:gd name="connsiteY33" fmla="*/ 935831 h 1149191"/>
                <a:gd name="connsiteX34" fmla="*/ 412528 w 1305210"/>
                <a:gd name="connsiteY34" fmla="*/ 939165 h 1149191"/>
                <a:gd name="connsiteX35" fmla="*/ 410623 w 1305210"/>
                <a:gd name="connsiteY35" fmla="*/ 941451 h 1149191"/>
                <a:gd name="connsiteX36" fmla="*/ 407003 w 1305210"/>
                <a:gd name="connsiteY36" fmla="*/ 954596 h 1149191"/>
                <a:gd name="connsiteX37" fmla="*/ 408623 w 1305210"/>
                <a:gd name="connsiteY37" fmla="*/ 967549 h 1149191"/>
                <a:gd name="connsiteX38" fmla="*/ 390335 w 1305210"/>
                <a:gd name="connsiteY38" fmla="*/ 972693 h 1149191"/>
                <a:gd name="connsiteX39" fmla="*/ 386334 w 1305210"/>
                <a:gd name="connsiteY39" fmla="*/ 971645 h 1149191"/>
                <a:gd name="connsiteX40" fmla="*/ 373571 w 1305210"/>
                <a:gd name="connsiteY40" fmla="*/ 964216 h 1149191"/>
                <a:gd name="connsiteX41" fmla="*/ 351854 w 1305210"/>
                <a:gd name="connsiteY41" fmla="*/ 938784 h 1149191"/>
                <a:gd name="connsiteX42" fmla="*/ 346520 w 1305210"/>
                <a:gd name="connsiteY42" fmla="*/ 926592 h 1149191"/>
                <a:gd name="connsiteX43" fmla="*/ 344138 w 1305210"/>
                <a:gd name="connsiteY43" fmla="*/ 924115 h 1149191"/>
                <a:gd name="connsiteX44" fmla="*/ 338233 w 1305210"/>
                <a:gd name="connsiteY44" fmla="*/ 922211 h 1149191"/>
                <a:gd name="connsiteX45" fmla="*/ 327755 w 1305210"/>
                <a:gd name="connsiteY45" fmla="*/ 912876 h 1149191"/>
                <a:gd name="connsiteX46" fmla="*/ 319754 w 1305210"/>
                <a:gd name="connsiteY46" fmla="*/ 901827 h 1149191"/>
                <a:gd name="connsiteX47" fmla="*/ 302038 w 1305210"/>
                <a:gd name="connsiteY47" fmla="*/ 892397 h 1149191"/>
                <a:gd name="connsiteX48" fmla="*/ 286131 w 1305210"/>
                <a:gd name="connsiteY48" fmla="*/ 880300 h 1149191"/>
                <a:gd name="connsiteX49" fmla="*/ 278797 w 1305210"/>
                <a:gd name="connsiteY49" fmla="*/ 877633 h 1149191"/>
                <a:gd name="connsiteX50" fmla="*/ 274511 w 1305210"/>
                <a:gd name="connsiteY50" fmla="*/ 878586 h 1149191"/>
                <a:gd name="connsiteX51" fmla="*/ 268129 w 1305210"/>
                <a:gd name="connsiteY51" fmla="*/ 873823 h 1149191"/>
                <a:gd name="connsiteX52" fmla="*/ 266414 w 1305210"/>
                <a:gd name="connsiteY52" fmla="*/ 871156 h 1149191"/>
                <a:gd name="connsiteX53" fmla="*/ 268796 w 1305210"/>
                <a:gd name="connsiteY53" fmla="*/ 863918 h 1149191"/>
                <a:gd name="connsiteX54" fmla="*/ 264795 w 1305210"/>
                <a:gd name="connsiteY54" fmla="*/ 857726 h 1149191"/>
                <a:gd name="connsiteX55" fmla="*/ 256413 w 1305210"/>
                <a:gd name="connsiteY55" fmla="*/ 855631 h 1149191"/>
                <a:gd name="connsiteX56" fmla="*/ 248698 w 1305210"/>
                <a:gd name="connsiteY56" fmla="*/ 850868 h 1149191"/>
                <a:gd name="connsiteX57" fmla="*/ 243935 w 1305210"/>
                <a:gd name="connsiteY57" fmla="*/ 840391 h 1149191"/>
                <a:gd name="connsiteX58" fmla="*/ 241173 w 1305210"/>
                <a:gd name="connsiteY58" fmla="*/ 824674 h 1149191"/>
                <a:gd name="connsiteX59" fmla="*/ 243650 w 1305210"/>
                <a:gd name="connsiteY59" fmla="*/ 812197 h 1149191"/>
                <a:gd name="connsiteX60" fmla="*/ 243745 w 1305210"/>
                <a:gd name="connsiteY60" fmla="*/ 804291 h 1149191"/>
                <a:gd name="connsiteX61" fmla="*/ 242411 w 1305210"/>
                <a:gd name="connsiteY61" fmla="*/ 802291 h 1149191"/>
                <a:gd name="connsiteX62" fmla="*/ 220409 w 1305210"/>
                <a:gd name="connsiteY62" fmla="*/ 790289 h 1149191"/>
                <a:gd name="connsiteX63" fmla="*/ 204978 w 1305210"/>
                <a:gd name="connsiteY63" fmla="*/ 789241 h 1149191"/>
                <a:gd name="connsiteX64" fmla="*/ 192786 w 1305210"/>
                <a:gd name="connsiteY64" fmla="*/ 784288 h 1149191"/>
                <a:gd name="connsiteX65" fmla="*/ 191357 w 1305210"/>
                <a:gd name="connsiteY65" fmla="*/ 780860 h 1149191"/>
                <a:gd name="connsiteX66" fmla="*/ 184880 w 1305210"/>
                <a:gd name="connsiteY66" fmla="*/ 776573 h 1149191"/>
                <a:gd name="connsiteX67" fmla="*/ 178975 w 1305210"/>
                <a:gd name="connsiteY67" fmla="*/ 778573 h 1149191"/>
                <a:gd name="connsiteX68" fmla="*/ 177165 w 1305210"/>
                <a:gd name="connsiteY68" fmla="*/ 781145 h 1149191"/>
                <a:gd name="connsiteX69" fmla="*/ 173831 w 1305210"/>
                <a:gd name="connsiteY69" fmla="*/ 795909 h 1149191"/>
                <a:gd name="connsiteX70" fmla="*/ 169164 w 1305210"/>
                <a:gd name="connsiteY70" fmla="*/ 801814 h 1149191"/>
                <a:gd name="connsiteX71" fmla="*/ 160401 w 1305210"/>
                <a:gd name="connsiteY71" fmla="*/ 800100 h 1149191"/>
                <a:gd name="connsiteX72" fmla="*/ 156877 w 1305210"/>
                <a:gd name="connsiteY72" fmla="*/ 796004 h 1149191"/>
                <a:gd name="connsiteX73" fmla="*/ 157163 w 1305210"/>
                <a:gd name="connsiteY73" fmla="*/ 793528 h 1149191"/>
                <a:gd name="connsiteX74" fmla="*/ 151638 w 1305210"/>
                <a:gd name="connsiteY74" fmla="*/ 778764 h 1149191"/>
                <a:gd name="connsiteX75" fmla="*/ 142685 w 1305210"/>
                <a:gd name="connsiteY75" fmla="*/ 770477 h 1149191"/>
                <a:gd name="connsiteX76" fmla="*/ 142208 w 1305210"/>
                <a:gd name="connsiteY76" fmla="*/ 752570 h 1149191"/>
                <a:gd name="connsiteX77" fmla="*/ 127826 w 1305210"/>
                <a:gd name="connsiteY77" fmla="*/ 728377 h 1149191"/>
                <a:gd name="connsiteX78" fmla="*/ 119539 w 1305210"/>
                <a:gd name="connsiteY78" fmla="*/ 722662 h 1149191"/>
                <a:gd name="connsiteX79" fmla="*/ 107633 w 1305210"/>
                <a:gd name="connsiteY79" fmla="*/ 717232 h 1149191"/>
                <a:gd name="connsiteX80" fmla="*/ 91440 w 1305210"/>
                <a:gd name="connsiteY80" fmla="*/ 720566 h 1149191"/>
                <a:gd name="connsiteX81" fmla="*/ 76105 w 1305210"/>
                <a:gd name="connsiteY81" fmla="*/ 716566 h 1149191"/>
                <a:gd name="connsiteX82" fmla="*/ 66961 w 1305210"/>
                <a:gd name="connsiteY82" fmla="*/ 720090 h 1149191"/>
                <a:gd name="connsiteX83" fmla="*/ 61151 w 1305210"/>
                <a:gd name="connsiteY83" fmla="*/ 728091 h 1149191"/>
                <a:gd name="connsiteX84" fmla="*/ 56102 w 1305210"/>
                <a:gd name="connsiteY84" fmla="*/ 730758 h 1149191"/>
                <a:gd name="connsiteX85" fmla="*/ 54293 w 1305210"/>
                <a:gd name="connsiteY85" fmla="*/ 728281 h 1149191"/>
                <a:gd name="connsiteX86" fmla="*/ 42767 w 1305210"/>
                <a:gd name="connsiteY86" fmla="*/ 721233 h 1149191"/>
                <a:gd name="connsiteX87" fmla="*/ 25813 w 1305210"/>
                <a:gd name="connsiteY87" fmla="*/ 713327 h 1149191"/>
                <a:gd name="connsiteX88" fmla="*/ 8001 w 1305210"/>
                <a:gd name="connsiteY88" fmla="*/ 711994 h 1149191"/>
                <a:gd name="connsiteX89" fmla="*/ 4858 w 1305210"/>
                <a:gd name="connsiteY89" fmla="*/ 711137 h 1149191"/>
                <a:gd name="connsiteX90" fmla="*/ 0 w 1305210"/>
                <a:gd name="connsiteY90" fmla="*/ 706374 h 1149191"/>
                <a:gd name="connsiteX91" fmla="*/ 0 w 1305210"/>
                <a:gd name="connsiteY91" fmla="*/ 706374 h 1149191"/>
                <a:gd name="connsiteX92" fmla="*/ 476 w 1305210"/>
                <a:gd name="connsiteY92" fmla="*/ 99631 h 1149191"/>
                <a:gd name="connsiteX93" fmla="*/ 476 w 1305210"/>
                <a:gd name="connsiteY93" fmla="*/ 99631 h 1149191"/>
                <a:gd name="connsiteX94" fmla="*/ 12763 w 1305210"/>
                <a:gd name="connsiteY94" fmla="*/ 99536 h 1149191"/>
                <a:gd name="connsiteX95" fmla="*/ 12763 w 1305210"/>
                <a:gd name="connsiteY95" fmla="*/ 99536 h 1149191"/>
                <a:gd name="connsiteX96" fmla="*/ 220409 w 1305210"/>
                <a:gd name="connsiteY96" fmla="*/ 99631 h 1149191"/>
                <a:gd name="connsiteX97" fmla="*/ 220409 w 1305210"/>
                <a:gd name="connsiteY97" fmla="*/ 99631 h 1149191"/>
                <a:gd name="connsiteX98" fmla="*/ 381476 w 1305210"/>
                <a:gd name="connsiteY98" fmla="*/ 99631 h 1149191"/>
                <a:gd name="connsiteX99" fmla="*/ 381476 w 1305210"/>
                <a:gd name="connsiteY99" fmla="*/ 99631 h 1149191"/>
                <a:gd name="connsiteX100" fmla="*/ 512731 w 1305210"/>
                <a:gd name="connsiteY100" fmla="*/ 99631 h 1149191"/>
                <a:gd name="connsiteX101" fmla="*/ 512731 w 1305210"/>
                <a:gd name="connsiteY101" fmla="*/ 99631 h 1149191"/>
                <a:gd name="connsiteX102" fmla="*/ 822579 w 1305210"/>
                <a:gd name="connsiteY102" fmla="*/ 99631 h 1149191"/>
                <a:gd name="connsiteX103" fmla="*/ 830485 w 1305210"/>
                <a:gd name="connsiteY103" fmla="*/ 95726 h 1149191"/>
                <a:gd name="connsiteX104" fmla="*/ 842582 w 1305210"/>
                <a:gd name="connsiteY104" fmla="*/ 80581 h 1149191"/>
                <a:gd name="connsiteX105" fmla="*/ 875634 w 1305210"/>
                <a:gd name="connsiteY105" fmla="*/ 52483 h 1149191"/>
                <a:gd name="connsiteX106" fmla="*/ 887063 w 1305210"/>
                <a:gd name="connsiteY106" fmla="*/ 49339 h 1149191"/>
                <a:gd name="connsiteX107" fmla="*/ 889730 w 1305210"/>
                <a:gd name="connsiteY107" fmla="*/ 49816 h 1149191"/>
                <a:gd name="connsiteX108" fmla="*/ 891350 w 1305210"/>
                <a:gd name="connsiteY108" fmla="*/ 53245 h 1149191"/>
                <a:gd name="connsiteX109" fmla="*/ 900398 w 1305210"/>
                <a:gd name="connsiteY109" fmla="*/ 55912 h 1149191"/>
                <a:gd name="connsiteX110" fmla="*/ 932212 w 1305210"/>
                <a:gd name="connsiteY110" fmla="*/ 53150 h 1149191"/>
                <a:gd name="connsiteX111" fmla="*/ 947071 w 1305210"/>
                <a:gd name="connsiteY111" fmla="*/ 47434 h 1149191"/>
                <a:gd name="connsiteX112" fmla="*/ 961073 w 1305210"/>
                <a:gd name="connsiteY112" fmla="*/ 45720 h 1149191"/>
                <a:gd name="connsiteX113" fmla="*/ 963930 w 1305210"/>
                <a:gd name="connsiteY113" fmla="*/ 46387 h 1149191"/>
                <a:gd name="connsiteX114" fmla="*/ 971836 w 1305210"/>
                <a:gd name="connsiteY114" fmla="*/ 54578 h 1149191"/>
                <a:gd name="connsiteX115" fmla="*/ 978980 w 1305210"/>
                <a:gd name="connsiteY115" fmla="*/ 59436 h 1149191"/>
                <a:gd name="connsiteX116" fmla="*/ 996220 w 1305210"/>
                <a:gd name="connsiteY116" fmla="*/ 59912 h 1149191"/>
                <a:gd name="connsiteX117" fmla="*/ 1011841 w 1305210"/>
                <a:gd name="connsiteY117" fmla="*/ 56674 h 1149191"/>
                <a:gd name="connsiteX118" fmla="*/ 1037939 w 1305210"/>
                <a:gd name="connsiteY118" fmla="*/ 68580 h 1149191"/>
                <a:gd name="connsiteX119" fmla="*/ 1064324 w 1305210"/>
                <a:gd name="connsiteY119" fmla="*/ 91345 h 1149191"/>
                <a:gd name="connsiteX120" fmla="*/ 1065562 w 1305210"/>
                <a:gd name="connsiteY120" fmla="*/ 109252 h 1149191"/>
                <a:gd name="connsiteX121" fmla="*/ 1069753 w 1305210"/>
                <a:gd name="connsiteY121" fmla="*/ 118586 h 1149191"/>
                <a:gd name="connsiteX122" fmla="*/ 1072039 w 1305210"/>
                <a:gd name="connsiteY122" fmla="*/ 119634 h 1149191"/>
                <a:gd name="connsiteX123" fmla="*/ 1077087 w 1305210"/>
                <a:gd name="connsiteY123" fmla="*/ 118396 h 1149191"/>
                <a:gd name="connsiteX124" fmla="*/ 1082040 w 1305210"/>
                <a:gd name="connsiteY124" fmla="*/ 113157 h 1149191"/>
                <a:gd name="connsiteX125" fmla="*/ 1091375 w 1305210"/>
                <a:gd name="connsiteY125" fmla="*/ 94107 h 1149191"/>
                <a:gd name="connsiteX126" fmla="*/ 1109186 w 1305210"/>
                <a:gd name="connsiteY126" fmla="*/ 86201 h 1149191"/>
                <a:gd name="connsiteX127" fmla="*/ 1112996 w 1305210"/>
                <a:gd name="connsiteY127" fmla="*/ 93535 h 1149191"/>
                <a:gd name="connsiteX128" fmla="*/ 1119378 w 1305210"/>
                <a:gd name="connsiteY128" fmla="*/ 96583 h 1149191"/>
                <a:gd name="connsiteX129" fmla="*/ 1139190 w 1305210"/>
                <a:gd name="connsiteY129" fmla="*/ 87058 h 1149191"/>
                <a:gd name="connsiteX130" fmla="*/ 1142524 w 1305210"/>
                <a:gd name="connsiteY130" fmla="*/ 67913 h 1149191"/>
                <a:gd name="connsiteX131" fmla="*/ 1133189 w 1305210"/>
                <a:gd name="connsiteY131" fmla="*/ 46768 h 1149191"/>
                <a:gd name="connsiteX132" fmla="*/ 1143191 w 1305210"/>
                <a:gd name="connsiteY132" fmla="*/ 38862 h 1149191"/>
                <a:gd name="connsiteX133" fmla="*/ 1154811 w 1305210"/>
                <a:gd name="connsiteY133" fmla="*/ 33147 h 1149191"/>
                <a:gd name="connsiteX134" fmla="*/ 1175385 w 1305210"/>
                <a:gd name="connsiteY134" fmla="*/ 26384 h 1149191"/>
                <a:gd name="connsiteX135" fmla="*/ 1179576 w 1305210"/>
                <a:gd name="connsiteY135" fmla="*/ 23527 h 1149191"/>
                <a:gd name="connsiteX136" fmla="*/ 1181672 w 1305210"/>
                <a:gd name="connsiteY136" fmla="*/ 18193 h 1149191"/>
                <a:gd name="connsiteX137" fmla="*/ 1187577 w 1305210"/>
                <a:gd name="connsiteY137" fmla="*/ 13240 h 1149191"/>
                <a:gd name="connsiteX138" fmla="*/ 1192149 w 1305210"/>
                <a:gd name="connsiteY138" fmla="*/ 13906 h 1149191"/>
                <a:gd name="connsiteX139" fmla="*/ 1198912 w 1305210"/>
                <a:gd name="connsiteY139" fmla="*/ 20860 h 1149191"/>
                <a:gd name="connsiteX140" fmla="*/ 1215867 w 1305210"/>
                <a:gd name="connsiteY140" fmla="*/ 24575 h 1149191"/>
                <a:gd name="connsiteX141" fmla="*/ 1235202 w 1305210"/>
                <a:gd name="connsiteY141" fmla="*/ 22574 h 1149191"/>
                <a:gd name="connsiteX142" fmla="*/ 1252252 w 1305210"/>
                <a:gd name="connsiteY142" fmla="*/ 23717 h 1149191"/>
                <a:gd name="connsiteX143" fmla="*/ 1260158 w 1305210"/>
                <a:gd name="connsiteY143" fmla="*/ 13240 h 1149191"/>
                <a:gd name="connsiteX144" fmla="*/ 1273969 w 1305210"/>
                <a:gd name="connsiteY144" fmla="*/ 10668 h 1149191"/>
                <a:gd name="connsiteX145" fmla="*/ 1285304 w 1305210"/>
                <a:gd name="connsiteY145" fmla="*/ 6287 h 1149191"/>
                <a:gd name="connsiteX146" fmla="*/ 1293019 w 1305210"/>
                <a:gd name="connsiteY146" fmla="*/ 0 h 1149191"/>
                <a:gd name="connsiteX147" fmla="*/ 1293019 w 1305210"/>
                <a:gd name="connsiteY147" fmla="*/ 0 h 1149191"/>
                <a:gd name="connsiteX148" fmla="*/ 1300448 w 1305210"/>
                <a:gd name="connsiteY148" fmla="*/ 6763 h 1149191"/>
                <a:gd name="connsiteX149" fmla="*/ 1301877 w 1305210"/>
                <a:gd name="connsiteY149" fmla="*/ 14478 h 1149191"/>
                <a:gd name="connsiteX150" fmla="*/ 1298543 w 1305210"/>
                <a:gd name="connsiteY150" fmla="*/ 39910 h 1149191"/>
                <a:gd name="connsiteX151" fmla="*/ 1300448 w 1305210"/>
                <a:gd name="connsiteY151" fmla="*/ 53245 h 1149191"/>
                <a:gd name="connsiteX152" fmla="*/ 1305211 w 1305210"/>
                <a:gd name="connsiteY152" fmla="*/ 59722 h 1149191"/>
                <a:gd name="connsiteX153" fmla="*/ 1303306 w 1305210"/>
                <a:gd name="connsiteY153" fmla="*/ 83344 h 1149191"/>
                <a:gd name="connsiteX154" fmla="*/ 1287018 w 1305210"/>
                <a:gd name="connsiteY154" fmla="*/ 104680 h 1149191"/>
                <a:gd name="connsiteX155" fmla="*/ 1275588 w 1305210"/>
                <a:gd name="connsiteY155" fmla="*/ 138208 h 1149191"/>
                <a:gd name="connsiteX156" fmla="*/ 1278446 w 1305210"/>
                <a:gd name="connsiteY156" fmla="*/ 146494 h 1149191"/>
                <a:gd name="connsiteX157" fmla="*/ 1266920 w 1305210"/>
                <a:gd name="connsiteY157" fmla="*/ 212122 h 1149191"/>
                <a:gd name="connsiteX158" fmla="*/ 1261872 w 1305210"/>
                <a:gd name="connsiteY158" fmla="*/ 231362 h 1149191"/>
                <a:gd name="connsiteX159" fmla="*/ 1242632 w 1305210"/>
                <a:gd name="connsiteY159" fmla="*/ 285464 h 1149191"/>
                <a:gd name="connsiteX160" fmla="*/ 1241298 w 1305210"/>
                <a:gd name="connsiteY160" fmla="*/ 317373 h 1149191"/>
                <a:gd name="connsiteX161" fmla="*/ 1242918 w 1305210"/>
                <a:gd name="connsiteY161" fmla="*/ 323183 h 1149191"/>
                <a:gd name="connsiteX162" fmla="*/ 1246537 w 1305210"/>
                <a:gd name="connsiteY162" fmla="*/ 323659 h 1149191"/>
                <a:gd name="connsiteX163" fmla="*/ 1248347 w 1305210"/>
                <a:gd name="connsiteY163" fmla="*/ 330994 h 1149191"/>
                <a:gd name="connsiteX164" fmla="*/ 1237774 w 1305210"/>
                <a:gd name="connsiteY164" fmla="*/ 366427 h 1149191"/>
                <a:gd name="connsiteX165" fmla="*/ 1235774 w 1305210"/>
                <a:gd name="connsiteY165" fmla="*/ 380429 h 1149191"/>
                <a:gd name="connsiteX166" fmla="*/ 1224915 w 1305210"/>
                <a:gd name="connsiteY166" fmla="*/ 416338 h 1149191"/>
                <a:gd name="connsiteX167" fmla="*/ 1215771 w 1305210"/>
                <a:gd name="connsiteY167" fmla="*/ 435007 h 1149191"/>
                <a:gd name="connsiteX168" fmla="*/ 1194816 w 1305210"/>
                <a:gd name="connsiteY168" fmla="*/ 461486 h 1149191"/>
                <a:gd name="connsiteX169" fmla="*/ 1190054 w 1305210"/>
                <a:gd name="connsiteY169" fmla="*/ 473869 h 1149191"/>
                <a:gd name="connsiteX170" fmla="*/ 1193102 w 1305210"/>
                <a:gd name="connsiteY170" fmla="*/ 489966 h 1149191"/>
                <a:gd name="connsiteX171" fmla="*/ 1191863 w 1305210"/>
                <a:gd name="connsiteY171" fmla="*/ 507016 h 1149191"/>
                <a:gd name="connsiteX172" fmla="*/ 1173861 w 1305210"/>
                <a:gd name="connsiteY172" fmla="*/ 522256 h 1149191"/>
                <a:gd name="connsiteX173" fmla="*/ 1166146 w 1305210"/>
                <a:gd name="connsiteY173" fmla="*/ 531209 h 1149191"/>
                <a:gd name="connsiteX174" fmla="*/ 1150239 w 1305210"/>
                <a:gd name="connsiteY174" fmla="*/ 541115 h 1149191"/>
                <a:gd name="connsiteX175" fmla="*/ 1149382 w 1305210"/>
                <a:gd name="connsiteY175" fmla="*/ 546354 h 1149191"/>
                <a:gd name="connsiteX176" fmla="*/ 1151954 w 1305210"/>
                <a:gd name="connsiteY176" fmla="*/ 551879 h 1149191"/>
                <a:gd name="connsiteX177" fmla="*/ 1132142 w 1305210"/>
                <a:gd name="connsiteY177" fmla="*/ 558832 h 1149191"/>
                <a:gd name="connsiteX178" fmla="*/ 1117568 w 1305210"/>
                <a:gd name="connsiteY178" fmla="*/ 566356 h 1149191"/>
                <a:gd name="connsiteX179" fmla="*/ 1102805 w 1305210"/>
                <a:gd name="connsiteY179" fmla="*/ 588550 h 1149191"/>
                <a:gd name="connsiteX180" fmla="*/ 1092994 w 1305210"/>
                <a:gd name="connsiteY180" fmla="*/ 612838 h 1149191"/>
                <a:gd name="connsiteX181" fmla="*/ 1090708 w 1305210"/>
                <a:gd name="connsiteY181" fmla="*/ 614744 h 1149191"/>
                <a:gd name="connsiteX182" fmla="*/ 1085469 w 1305210"/>
                <a:gd name="connsiteY182" fmla="*/ 615124 h 1149191"/>
                <a:gd name="connsiteX183" fmla="*/ 1080611 w 1305210"/>
                <a:gd name="connsiteY183" fmla="*/ 619030 h 1149191"/>
                <a:gd name="connsiteX184" fmla="*/ 1079564 w 1305210"/>
                <a:gd name="connsiteY184" fmla="*/ 624649 h 1149191"/>
                <a:gd name="connsiteX185" fmla="*/ 1083945 w 1305210"/>
                <a:gd name="connsiteY185" fmla="*/ 628555 h 1149191"/>
                <a:gd name="connsiteX186" fmla="*/ 1080611 w 1305210"/>
                <a:gd name="connsiteY186" fmla="*/ 641795 h 1149191"/>
                <a:gd name="connsiteX187" fmla="*/ 1068801 w 1305210"/>
                <a:gd name="connsiteY187" fmla="*/ 657606 h 1149191"/>
                <a:gd name="connsiteX188" fmla="*/ 1064324 w 1305210"/>
                <a:gd name="connsiteY188" fmla="*/ 690944 h 1149191"/>
                <a:gd name="connsiteX189" fmla="*/ 1061847 w 1305210"/>
                <a:gd name="connsiteY189" fmla="*/ 699897 h 1149191"/>
                <a:gd name="connsiteX190" fmla="*/ 1058132 w 1305210"/>
                <a:gd name="connsiteY190" fmla="*/ 702755 h 1149191"/>
                <a:gd name="connsiteX191" fmla="*/ 1052132 w 1305210"/>
                <a:gd name="connsiteY191" fmla="*/ 702088 h 1149191"/>
                <a:gd name="connsiteX192" fmla="*/ 1044035 w 1305210"/>
                <a:gd name="connsiteY192" fmla="*/ 705326 h 1149191"/>
                <a:gd name="connsiteX193" fmla="*/ 1049751 w 1305210"/>
                <a:gd name="connsiteY193" fmla="*/ 706850 h 1149191"/>
                <a:gd name="connsiteX194" fmla="*/ 1053942 w 1305210"/>
                <a:gd name="connsiteY194" fmla="*/ 710755 h 1149191"/>
                <a:gd name="connsiteX195" fmla="*/ 1045559 w 1305210"/>
                <a:gd name="connsiteY195" fmla="*/ 724376 h 1149191"/>
                <a:gd name="connsiteX196" fmla="*/ 1036225 w 1305210"/>
                <a:gd name="connsiteY196" fmla="*/ 731330 h 1149191"/>
                <a:gd name="connsiteX197" fmla="*/ 1026986 w 1305210"/>
                <a:gd name="connsiteY197" fmla="*/ 744950 h 1149191"/>
                <a:gd name="connsiteX198" fmla="*/ 1017270 w 1305210"/>
                <a:gd name="connsiteY198" fmla="*/ 773239 h 1149191"/>
                <a:gd name="connsiteX199" fmla="*/ 1021461 w 1305210"/>
                <a:gd name="connsiteY199" fmla="*/ 778383 h 1149191"/>
                <a:gd name="connsiteX200" fmla="*/ 1016318 w 1305210"/>
                <a:gd name="connsiteY200" fmla="*/ 801814 h 1149191"/>
                <a:gd name="connsiteX201" fmla="*/ 1009650 w 1305210"/>
                <a:gd name="connsiteY201" fmla="*/ 806005 h 1149191"/>
                <a:gd name="connsiteX202" fmla="*/ 1007555 w 1305210"/>
                <a:gd name="connsiteY202" fmla="*/ 813245 h 1149191"/>
                <a:gd name="connsiteX203" fmla="*/ 1011174 w 1305210"/>
                <a:gd name="connsiteY203" fmla="*/ 823817 h 1149191"/>
                <a:gd name="connsiteX204" fmla="*/ 1018413 w 1305210"/>
                <a:gd name="connsiteY204" fmla="*/ 831342 h 1149191"/>
                <a:gd name="connsiteX205" fmla="*/ 1016794 w 1305210"/>
                <a:gd name="connsiteY205" fmla="*/ 839724 h 1149191"/>
                <a:gd name="connsiteX206" fmla="*/ 1014032 w 1305210"/>
                <a:gd name="connsiteY206" fmla="*/ 842105 h 1149191"/>
                <a:gd name="connsiteX207" fmla="*/ 1010603 w 1305210"/>
                <a:gd name="connsiteY207" fmla="*/ 838390 h 1149191"/>
                <a:gd name="connsiteX208" fmla="*/ 1011841 w 1305210"/>
                <a:gd name="connsiteY208" fmla="*/ 835819 h 1149191"/>
                <a:gd name="connsiteX209" fmla="*/ 1010412 w 1305210"/>
                <a:gd name="connsiteY209" fmla="*/ 830008 h 1149191"/>
                <a:gd name="connsiteX210" fmla="*/ 1007650 w 1305210"/>
                <a:gd name="connsiteY210" fmla="*/ 829723 h 1149191"/>
                <a:gd name="connsiteX211" fmla="*/ 1001078 w 1305210"/>
                <a:gd name="connsiteY211" fmla="*/ 833819 h 1149191"/>
                <a:gd name="connsiteX212" fmla="*/ 1000316 w 1305210"/>
                <a:gd name="connsiteY212" fmla="*/ 838010 h 1149191"/>
                <a:gd name="connsiteX213" fmla="*/ 1002983 w 1305210"/>
                <a:gd name="connsiteY213" fmla="*/ 844487 h 1149191"/>
                <a:gd name="connsiteX214" fmla="*/ 997172 w 1305210"/>
                <a:gd name="connsiteY214" fmla="*/ 850963 h 1149191"/>
                <a:gd name="connsiteX215" fmla="*/ 986123 w 1305210"/>
                <a:gd name="connsiteY215" fmla="*/ 857060 h 1149191"/>
                <a:gd name="connsiteX216" fmla="*/ 980504 w 1305210"/>
                <a:gd name="connsiteY216" fmla="*/ 867632 h 1149191"/>
                <a:gd name="connsiteX217" fmla="*/ 979932 w 1305210"/>
                <a:gd name="connsiteY217" fmla="*/ 872966 h 1149191"/>
                <a:gd name="connsiteX218" fmla="*/ 972312 w 1305210"/>
                <a:gd name="connsiteY218" fmla="*/ 895064 h 1149191"/>
                <a:gd name="connsiteX219" fmla="*/ 967073 w 1305210"/>
                <a:gd name="connsiteY219" fmla="*/ 903541 h 1149191"/>
                <a:gd name="connsiteX220" fmla="*/ 947071 w 1305210"/>
                <a:gd name="connsiteY220" fmla="*/ 947356 h 1149191"/>
                <a:gd name="connsiteX221" fmla="*/ 944499 w 1305210"/>
                <a:gd name="connsiteY221" fmla="*/ 969169 h 1149191"/>
                <a:gd name="connsiteX222" fmla="*/ 944309 w 1305210"/>
                <a:gd name="connsiteY222" fmla="*/ 996791 h 1149191"/>
                <a:gd name="connsiteX223" fmla="*/ 938308 w 1305210"/>
                <a:gd name="connsiteY223" fmla="*/ 1004602 h 1149191"/>
                <a:gd name="connsiteX224" fmla="*/ 932784 w 1305210"/>
                <a:gd name="connsiteY224" fmla="*/ 1035272 h 1149191"/>
                <a:gd name="connsiteX225" fmla="*/ 926878 w 1305210"/>
                <a:gd name="connsiteY225" fmla="*/ 1056704 h 1149191"/>
                <a:gd name="connsiteX226" fmla="*/ 920306 w 1305210"/>
                <a:gd name="connsiteY226" fmla="*/ 1073277 h 1149191"/>
                <a:gd name="connsiteX227" fmla="*/ 920782 w 1305210"/>
                <a:gd name="connsiteY227" fmla="*/ 1092041 h 1149191"/>
                <a:gd name="connsiteX228" fmla="*/ 931069 w 1305210"/>
                <a:gd name="connsiteY228" fmla="*/ 1103948 h 1149191"/>
                <a:gd name="connsiteX229" fmla="*/ 932402 w 1305210"/>
                <a:gd name="connsiteY229" fmla="*/ 1112901 h 1149191"/>
                <a:gd name="connsiteX230" fmla="*/ 932307 w 1305210"/>
                <a:gd name="connsiteY230" fmla="*/ 1117187 h 1149191"/>
                <a:gd name="connsiteX231" fmla="*/ 929259 w 1305210"/>
                <a:gd name="connsiteY231" fmla="*/ 1116235 h 1149191"/>
                <a:gd name="connsiteX232" fmla="*/ 924878 w 1305210"/>
                <a:gd name="connsiteY232" fmla="*/ 1119473 h 1149191"/>
                <a:gd name="connsiteX233" fmla="*/ 925068 w 1305210"/>
                <a:gd name="connsiteY233" fmla="*/ 1134523 h 1149191"/>
                <a:gd name="connsiteX234" fmla="*/ 928497 w 1305210"/>
                <a:gd name="connsiteY234" fmla="*/ 1149191 h 1149191"/>
                <a:gd name="connsiteX235" fmla="*/ 837724 w 1305210"/>
                <a:gd name="connsiteY235" fmla="*/ 936593 h 1149191"/>
                <a:gd name="connsiteX236" fmla="*/ 838486 w 1305210"/>
                <a:gd name="connsiteY236" fmla="*/ 932783 h 1149191"/>
                <a:gd name="connsiteX237" fmla="*/ 836200 w 1305210"/>
                <a:gd name="connsiteY237" fmla="*/ 906589 h 1149191"/>
                <a:gd name="connsiteX238" fmla="*/ 842105 w 1305210"/>
                <a:gd name="connsiteY238" fmla="*/ 882968 h 1149191"/>
                <a:gd name="connsiteX239" fmla="*/ 847059 w 1305210"/>
                <a:gd name="connsiteY239" fmla="*/ 876014 h 1149191"/>
                <a:gd name="connsiteX240" fmla="*/ 854869 w 1305210"/>
                <a:gd name="connsiteY240" fmla="*/ 872299 h 1149191"/>
                <a:gd name="connsiteX241" fmla="*/ 864489 w 1305210"/>
                <a:gd name="connsiteY241" fmla="*/ 873633 h 1149191"/>
                <a:gd name="connsiteX242" fmla="*/ 869061 w 1305210"/>
                <a:gd name="connsiteY242" fmla="*/ 869537 h 1149191"/>
                <a:gd name="connsiteX243" fmla="*/ 862679 w 1305210"/>
                <a:gd name="connsiteY243" fmla="*/ 865441 h 1149191"/>
                <a:gd name="connsiteX244" fmla="*/ 853154 w 1305210"/>
                <a:gd name="connsiteY244" fmla="*/ 862013 h 1149191"/>
                <a:gd name="connsiteX245" fmla="*/ 847725 w 1305210"/>
                <a:gd name="connsiteY245" fmla="*/ 855536 h 1149191"/>
                <a:gd name="connsiteX246" fmla="*/ 835628 w 1305210"/>
                <a:gd name="connsiteY246" fmla="*/ 848678 h 1149191"/>
                <a:gd name="connsiteX247" fmla="*/ 808482 w 1305210"/>
                <a:gd name="connsiteY247" fmla="*/ 868680 h 1149191"/>
                <a:gd name="connsiteX248" fmla="*/ 803529 w 1305210"/>
                <a:gd name="connsiteY248" fmla="*/ 893064 h 1149191"/>
                <a:gd name="connsiteX249" fmla="*/ 803338 w 1305210"/>
                <a:gd name="connsiteY249" fmla="*/ 910685 h 1149191"/>
                <a:gd name="connsiteX250" fmla="*/ 806101 w 1305210"/>
                <a:gd name="connsiteY250" fmla="*/ 918210 h 1149191"/>
                <a:gd name="connsiteX251" fmla="*/ 819912 w 1305210"/>
                <a:gd name="connsiteY251" fmla="*/ 938689 h 1149191"/>
                <a:gd name="connsiteX252" fmla="*/ 822388 w 1305210"/>
                <a:gd name="connsiteY252" fmla="*/ 940784 h 1149191"/>
                <a:gd name="connsiteX253" fmla="*/ 832771 w 1305210"/>
                <a:gd name="connsiteY253" fmla="*/ 944308 h 1149191"/>
                <a:gd name="connsiteX254" fmla="*/ 837724 w 1305210"/>
                <a:gd name="connsiteY254" fmla="*/ 936593 h 1149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305210" h="1149191">
                  <a:moveTo>
                    <a:pt x="928497" y="1149191"/>
                  </a:moveTo>
                  <a:lnTo>
                    <a:pt x="745141" y="1056799"/>
                  </a:lnTo>
                  <a:lnTo>
                    <a:pt x="735806" y="1056037"/>
                  </a:lnTo>
                  <a:lnTo>
                    <a:pt x="744188" y="1041559"/>
                  </a:lnTo>
                  <a:lnTo>
                    <a:pt x="745236" y="1032320"/>
                  </a:lnTo>
                  <a:lnTo>
                    <a:pt x="735711" y="1012888"/>
                  </a:lnTo>
                  <a:lnTo>
                    <a:pt x="729139" y="1004506"/>
                  </a:lnTo>
                  <a:lnTo>
                    <a:pt x="723805" y="962406"/>
                  </a:lnTo>
                  <a:lnTo>
                    <a:pt x="712565" y="955262"/>
                  </a:lnTo>
                  <a:lnTo>
                    <a:pt x="695230" y="947833"/>
                  </a:lnTo>
                  <a:lnTo>
                    <a:pt x="686372" y="951262"/>
                  </a:lnTo>
                  <a:lnTo>
                    <a:pt x="671798" y="948499"/>
                  </a:lnTo>
                  <a:lnTo>
                    <a:pt x="662178" y="950119"/>
                  </a:lnTo>
                  <a:lnTo>
                    <a:pt x="652558" y="962120"/>
                  </a:lnTo>
                  <a:lnTo>
                    <a:pt x="643223" y="962978"/>
                  </a:lnTo>
                  <a:lnTo>
                    <a:pt x="625888" y="969073"/>
                  </a:lnTo>
                  <a:lnTo>
                    <a:pt x="611981" y="968121"/>
                  </a:lnTo>
                  <a:lnTo>
                    <a:pt x="588931" y="960882"/>
                  </a:lnTo>
                  <a:lnTo>
                    <a:pt x="579692" y="953643"/>
                  </a:lnTo>
                  <a:lnTo>
                    <a:pt x="569024" y="952024"/>
                  </a:lnTo>
                  <a:lnTo>
                    <a:pt x="562547" y="952881"/>
                  </a:lnTo>
                  <a:lnTo>
                    <a:pt x="558927" y="956691"/>
                  </a:lnTo>
                  <a:lnTo>
                    <a:pt x="548069" y="961358"/>
                  </a:lnTo>
                  <a:lnTo>
                    <a:pt x="526637" y="959453"/>
                  </a:lnTo>
                  <a:lnTo>
                    <a:pt x="497110" y="953833"/>
                  </a:lnTo>
                  <a:lnTo>
                    <a:pt x="489871" y="950786"/>
                  </a:lnTo>
                  <a:lnTo>
                    <a:pt x="477679" y="939070"/>
                  </a:lnTo>
                  <a:lnTo>
                    <a:pt x="470154" y="933164"/>
                  </a:lnTo>
                  <a:lnTo>
                    <a:pt x="467582" y="932879"/>
                  </a:lnTo>
                  <a:lnTo>
                    <a:pt x="459772" y="934593"/>
                  </a:lnTo>
                  <a:lnTo>
                    <a:pt x="450723" y="939546"/>
                  </a:lnTo>
                  <a:lnTo>
                    <a:pt x="441675" y="938689"/>
                  </a:lnTo>
                  <a:lnTo>
                    <a:pt x="438150" y="935831"/>
                  </a:lnTo>
                  <a:lnTo>
                    <a:pt x="425482" y="935831"/>
                  </a:lnTo>
                  <a:lnTo>
                    <a:pt x="412528" y="939165"/>
                  </a:lnTo>
                  <a:lnTo>
                    <a:pt x="410623" y="941451"/>
                  </a:lnTo>
                  <a:lnTo>
                    <a:pt x="407003" y="954596"/>
                  </a:lnTo>
                  <a:lnTo>
                    <a:pt x="408623" y="967549"/>
                  </a:lnTo>
                  <a:lnTo>
                    <a:pt x="390335" y="972693"/>
                  </a:lnTo>
                  <a:lnTo>
                    <a:pt x="386334" y="971645"/>
                  </a:lnTo>
                  <a:lnTo>
                    <a:pt x="373571" y="964216"/>
                  </a:lnTo>
                  <a:lnTo>
                    <a:pt x="351854" y="938784"/>
                  </a:lnTo>
                  <a:lnTo>
                    <a:pt x="346520" y="926592"/>
                  </a:lnTo>
                  <a:lnTo>
                    <a:pt x="344138" y="924115"/>
                  </a:lnTo>
                  <a:lnTo>
                    <a:pt x="338233" y="922211"/>
                  </a:lnTo>
                  <a:lnTo>
                    <a:pt x="327755" y="912876"/>
                  </a:lnTo>
                  <a:lnTo>
                    <a:pt x="319754" y="901827"/>
                  </a:lnTo>
                  <a:lnTo>
                    <a:pt x="302038" y="892397"/>
                  </a:lnTo>
                  <a:lnTo>
                    <a:pt x="286131" y="880300"/>
                  </a:lnTo>
                  <a:lnTo>
                    <a:pt x="278797" y="877633"/>
                  </a:lnTo>
                  <a:lnTo>
                    <a:pt x="274511" y="878586"/>
                  </a:lnTo>
                  <a:lnTo>
                    <a:pt x="268129" y="873823"/>
                  </a:lnTo>
                  <a:lnTo>
                    <a:pt x="266414" y="871156"/>
                  </a:lnTo>
                  <a:lnTo>
                    <a:pt x="268796" y="863918"/>
                  </a:lnTo>
                  <a:lnTo>
                    <a:pt x="264795" y="857726"/>
                  </a:lnTo>
                  <a:lnTo>
                    <a:pt x="256413" y="855631"/>
                  </a:lnTo>
                  <a:lnTo>
                    <a:pt x="248698" y="850868"/>
                  </a:lnTo>
                  <a:lnTo>
                    <a:pt x="243935" y="840391"/>
                  </a:lnTo>
                  <a:lnTo>
                    <a:pt x="241173" y="824674"/>
                  </a:lnTo>
                  <a:lnTo>
                    <a:pt x="243650" y="812197"/>
                  </a:lnTo>
                  <a:lnTo>
                    <a:pt x="243745" y="804291"/>
                  </a:lnTo>
                  <a:lnTo>
                    <a:pt x="242411" y="802291"/>
                  </a:lnTo>
                  <a:lnTo>
                    <a:pt x="220409" y="790289"/>
                  </a:lnTo>
                  <a:lnTo>
                    <a:pt x="204978" y="789241"/>
                  </a:lnTo>
                  <a:lnTo>
                    <a:pt x="192786" y="784288"/>
                  </a:lnTo>
                  <a:lnTo>
                    <a:pt x="191357" y="780860"/>
                  </a:lnTo>
                  <a:lnTo>
                    <a:pt x="184880" y="776573"/>
                  </a:lnTo>
                  <a:lnTo>
                    <a:pt x="178975" y="778573"/>
                  </a:lnTo>
                  <a:lnTo>
                    <a:pt x="177165" y="781145"/>
                  </a:lnTo>
                  <a:lnTo>
                    <a:pt x="173831" y="795909"/>
                  </a:lnTo>
                  <a:lnTo>
                    <a:pt x="169164" y="801814"/>
                  </a:lnTo>
                  <a:lnTo>
                    <a:pt x="160401" y="800100"/>
                  </a:lnTo>
                  <a:lnTo>
                    <a:pt x="156877" y="796004"/>
                  </a:lnTo>
                  <a:lnTo>
                    <a:pt x="157163" y="793528"/>
                  </a:lnTo>
                  <a:lnTo>
                    <a:pt x="151638" y="778764"/>
                  </a:lnTo>
                  <a:lnTo>
                    <a:pt x="142685" y="770477"/>
                  </a:lnTo>
                  <a:lnTo>
                    <a:pt x="142208" y="752570"/>
                  </a:lnTo>
                  <a:lnTo>
                    <a:pt x="127826" y="728377"/>
                  </a:lnTo>
                  <a:lnTo>
                    <a:pt x="119539" y="722662"/>
                  </a:lnTo>
                  <a:lnTo>
                    <a:pt x="107633" y="717232"/>
                  </a:lnTo>
                  <a:lnTo>
                    <a:pt x="91440" y="720566"/>
                  </a:lnTo>
                  <a:lnTo>
                    <a:pt x="76105" y="716566"/>
                  </a:lnTo>
                  <a:lnTo>
                    <a:pt x="66961" y="720090"/>
                  </a:lnTo>
                  <a:lnTo>
                    <a:pt x="61151" y="728091"/>
                  </a:lnTo>
                  <a:lnTo>
                    <a:pt x="56102" y="730758"/>
                  </a:lnTo>
                  <a:lnTo>
                    <a:pt x="54293" y="728281"/>
                  </a:lnTo>
                  <a:lnTo>
                    <a:pt x="42767" y="721233"/>
                  </a:lnTo>
                  <a:lnTo>
                    <a:pt x="25813" y="713327"/>
                  </a:lnTo>
                  <a:lnTo>
                    <a:pt x="8001" y="711994"/>
                  </a:lnTo>
                  <a:lnTo>
                    <a:pt x="4858" y="711137"/>
                  </a:lnTo>
                  <a:lnTo>
                    <a:pt x="0" y="706374"/>
                  </a:lnTo>
                  <a:lnTo>
                    <a:pt x="0" y="706374"/>
                  </a:lnTo>
                  <a:lnTo>
                    <a:pt x="476" y="99631"/>
                  </a:lnTo>
                  <a:lnTo>
                    <a:pt x="476" y="99631"/>
                  </a:lnTo>
                  <a:lnTo>
                    <a:pt x="12763" y="99536"/>
                  </a:lnTo>
                  <a:lnTo>
                    <a:pt x="12763" y="99536"/>
                  </a:lnTo>
                  <a:lnTo>
                    <a:pt x="220409" y="99631"/>
                  </a:lnTo>
                  <a:lnTo>
                    <a:pt x="220409" y="99631"/>
                  </a:lnTo>
                  <a:lnTo>
                    <a:pt x="381476" y="99631"/>
                  </a:lnTo>
                  <a:lnTo>
                    <a:pt x="381476" y="99631"/>
                  </a:lnTo>
                  <a:lnTo>
                    <a:pt x="512731" y="99631"/>
                  </a:lnTo>
                  <a:lnTo>
                    <a:pt x="512731" y="99631"/>
                  </a:lnTo>
                  <a:lnTo>
                    <a:pt x="822579" y="99631"/>
                  </a:lnTo>
                  <a:lnTo>
                    <a:pt x="830485" y="95726"/>
                  </a:lnTo>
                  <a:lnTo>
                    <a:pt x="842582" y="80581"/>
                  </a:lnTo>
                  <a:lnTo>
                    <a:pt x="875634" y="52483"/>
                  </a:lnTo>
                  <a:lnTo>
                    <a:pt x="887063" y="49339"/>
                  </a:lnTo>
                  <a:lnTo>
                    <a:pt x="889730" y="49816"/>
                  </a:lnTo>
                  <a:lnTo>
                    <a:pt x="891350" y="53245"/>
                  </a:lnTo>
                  <a:lnTo>
                    <a:pt x="900398" y="55912"/>
                  </a:lnTo>
                  <a:lnTo>
                    <a:pt x="932212" y="53150"/>
                  </a:lnTo>
                  <a:lnTo>
                    <a:pt x="947071" y="47434"/>
                  </a:lnTo>
                  <a:lnTo>
                    <a:pt x="961073" y="45720"/>
                  </a:lnTo>
                  <a:lnTo>
                    <a:pt x="963930" y="46387"/>
                  </a:lnTo>
                  <a:lnTo>
                    <a:pt x="971836" y="54578"/>
                  </a:lnTo>
                  <a:lnTo>
                    <a:pt x="978980" y="59436"/>
                  </a:lnTo>
                  <a:lnTo>
                    <a:pt x="996220" y="59912"/>
                  </a:lnTo>
                  <a:lnTo>
                    <a:pt x="1011841" y="56674"/>
                  </a:lnTo>
                  <a:lnTo>
                    <a:pt x="1037939" y="68580"/>
                  </a:lnTo>
                  <a:lnTo>
                    <a:pt x="1064324" y="91345"/>
                  </a:lnTo>
                  <a:lnTo>
                    <a:pt x="1065562" y="109252"/>
                  </a:lnTo>
                  <a:lnTo>
                    <a:pt x="1069753" y="118586"/>
                  </a:lnTo>
                  <a:lnTo>
                    <a:pt x="1072039" y="119634"/>
                  </a:lnTo>
                  <a:lnTo>
                    <a:pt x="1077087" y="118396"/>
                  </a:lnTo>
                  <a:lnTo>
                    <a:pt x="1082040" y="113157"/>
                  </a:lnTo>
                  <a:lnTo>
                    <a:pt x="1091375" y="94107"/>
                  </a:lnTo>
                  <a:lnTo>
                    <a:pt x="1109186" y="86201"/>
                  </a:lnTo>
                  <a:lnTo>
                    <a:pt x="1112996" y="93535"/>
                  </a:lnTo>
                  <a:lnTo>
                    <a:pt x="1119378" y="96583"/>
                  </a:lnTo>
                  <a:lnTo>
                    <a:pt x="1139190" y="87058"/>
                  </a:lnTo>
                  <a:lnTo>
                    <a:pt x="1142524" y="67913"/>
                  </a:lnTo>
                  <a:lnTo>
                    <a:pt x="1133189" y="46768"/>
                  </a:lnTo>
                  <a:lnTo>
                    <a:pt x="1143191" y="38862"/>
                  </a:lnTo>
                  <a:lnTo>
                    <a:pt x="1154811" y="33147"/>
                  </a:lnTo>
                  <a:lnTo>
                    <a:pt x="1175385" y="26384"/>
                  </a:lnTo>
                  <a:lnTo>
                    <a:pt x="1179576" y="23527"/>
                  </a:lnTo>
                  <a:lnTo>
                    <a:pt x="1181672" y="18193"/>
                  </a:lnTo>
                  <a:lnTo>
                    <a:pt x="1187577" y="13240"/>
                  </a:lnTo>
                  <a:lnTo>
                    <a:pt x="1192149" y="13906"/>
                  </a:lnTo>
                  <a:lnTo>
                    <a:pt x="1198912" y="20860"/>
                  </a:lnTo>
                  <a:lnTo>
                    <a:pt x="1215867" y="24575"/>
                  </a:lnTo>
                  <a:lnTo>
                    <a:pt x="1235202" y="22574"/>
                  </a:lnTo>
                  <a:lnTo>
                    <a:pt x="1252252" y="23717"/>
                  </a:lnTo>
                  <a:lnTo>
                    <a:pt x="1260158" y="13240"/>
                  </a:lnTo>
                  <a:lnTo>
                    <a:pt x="1273969" y="10668"/>
                  </a:lnTo>
                  <a:lnTo>
                    <a:pt x="1285304" y="6287"/>
                  </a:lnTo>
                  <a:lnTo>
                    <a:pt x="1293019" y="0"/>
                  </a:lnTo>
                  <a:lnTo>
                    <a:pt x="1293019" y="0"/>
                  </a:lnTo>
                  <a:lnTo>
                    <a:pt x="1300448" y="6763"/>
                  </a:lnTo>
                  <a:lnTo>
                    <a:pt x="1301877" y="14478"/>
                  </a:lnTo>
                  <a:lnTo>
                    <a:pt x="1298543" y="39910"/>
                  </a:lnTo>
                  <a:lnTo>
                    <a:pt x="1300448" y="53245"/>
                  </a:lnTo>
                  <a:lnTo>
                    <a:pt x="1305211" y="59722"/>
                  </a:lnTo>
                  <a:lnTo>
                    <a:pt x="1303306" y="83344"/>
                  </a:lnTo>
                  <a:lnTo>
                    <a:pt x="1287018" y="104680"/>
                  </a:lnTo>
                  <a:lnTo>
                    <a:pt x="1275588" y="138208"/>
                  </a:lnTo>
                  <a:lnTo>
                    <a:pt x="1278446" y="146494"/>
                  </a:lnTo>
                  <a:lnTo>
                    <a:pt x="1266920" y="212122"/>
                  </a:lnTo>
                  <a:lnTo>
                    <a:pt x="1261872" y="231362"/>
                  </a:lnTo>
                  <a:lnTo>
                    <a:pt x="1242632" y="285464"/>
                  </a:lnTo>
                  <a:lnTo>
                    <a:pt x="1241298" y="317373"/>
                  </a:lnTo>
                  <a:lnTo>
                    <a:pt x="1242918" y="323183"/>
                  </a:lnTo>
                  <a:lnTo>
                    <a:pt x="1246537" y="323659"/>
                  </a:lnTo>
                  <a:lnTo>
                    <a:pt x="1248347" y="330994"/>
                  </a:lnTo>
                  <a:lnTo>
                    <a:pt x="1237774" y="366427"/>
                  </a:lnTo>
                  <a:lnTo>
                    <a:pt x="1235774" y="380429"/>
                  </a:lnTo>
                  <a:lnTo>
                    <a:pt x="1224915" y="416338"/>
                  </a:lnTo>
                  <a:lnTo>
                    <a:pt x="1215771" y="435007"/>
                  </a:lnTo>
                  <a:lnTo>
                    <a:pt x="1194816" y="461486"/>
                  </a:lnTo>
                  <a:lnTo>
                    <a:pt x="1190054" y="473869"/>
                  </a:lnTo>
                  <a:lnTo>
                    <a:pt x="1193102" y="489966"/>
                  </a:lnTo>
                  <a:lnTo>
                    <a:pt x="1191863" y="507016"/>
                  </a:lnTo>
                  <a:lnTo>
                    <a:pt x="1173861" y="522256"/>
                  </a:lnTo>
                  <a:lnTo>
                    <a:pt x="1166146" y="531209"/>
                  </a:lnTo>
                  <a:lnTo>
                    <a:pt x="1150239" y="541115"/>
                  </a:lnTo>
                  <a:lnTo>
                    <a:pt x="1149382" y="546354"/>
                  </a:lnTo>
                  <a:lnTo>
                    <a:pt x="1151954" y="551879"/>
                  </a:lnTo>
                  <a:lnTo>
                    <a:pt x="1132142" y="558832"/>
                  </a:lnTo>
                  <a:lnTo>
                    <a:pt x="1117568" y="566356"/>
                  </a:lnTo>
                  <a:lnTo>
                    <a:pt x="1102805" y="588550"/>
                  </a:lnTo>
                  <a:lnTo>
                    <a:pt x="1092994" y="612838"/>
                  </a:lnTo>
                  <a:lnTo>
                    <a:pt x="1090708" y="614744"/>
                  </a:lnTo>
                  <a:lnTo>
                    <a:pt x="1085469" y="615124"/>
                  </a:lnTo>
                  <a:lnTo>
                    <a:pt x="1080611" y="619030"/>
                  </a:lnTo>
                  <a:lnTo>
                    <a:pt x="1079564" y="624649"/>
                  </a:lnTo>
                  <a:lnTo>
                    <a:pt x="1083945" y="628555"/>
                  </a:lnTo>
                  <a:lnTo>
                    <a:pt x="1080611" y="641795"/>
                  </a:lnTo>
                  <a:lnTo>
                    <a:pt x="1068801" y="657606"/>
                  </a:lnTo>
                  <a:lnTo>
                    <a:pt x="1064324" y="690944"/>
                  </a:lnTo>
                  <a:lnTo>
                    <a:pt x="1061847" y="699897"/>
                  </a:lnTo>
                  <a:lnTo>
                    <a:pt x="1058132" y="702755"/>
                  </a:lnTo>
                  <a:lnTo>
                    <a:pt x="1052132" y="702088"/>
                  </a:lnTo>
                  <a:lnTo>
                    <a:pt x="1044035" y="705326"/>
                  </a:lnTo>
                  <a:lnTo>
                    <a:pt x="1049751" y="706850"/>
                  </a:lnTo>
                  <a:lnTo>
                    <a:pt x="1053942" y="710755"/>
                  </a:lnTo>
                  <a:lnTo>
                    <a:pt x="1045559" y="724376"/>
                  </a:lnTo>
                  <a:lnTo>
                    <a:pt x="1036225" y="731330"/>
                  </a:lnTo>
                  <a:lnTo>
                    <a:pt x="1026986" y="744950"/>
                  </a:lnTo>
                  <a:lnTo>
                    <a:pt x="1017270" y="773239"/>
                  </a:lnTo>
                  <a:lnTo>
                    <a:pt x="1021461" y="778383"/>
                  </a:lnTo>
                  <a:lnTo>
                    <a:pt x="1016318" y="801814"/>
                  </a:lnTo>
                  <a:lnTo>
                    <a:pt x="1009650" y="806005"/>
                  </a:lnTo>
                  <a:lnTo>
                    <a:pt x="1007555" y="813245"/>
                  </a:lnTo>
                  <a:lnTo>
                    <a:pt x="1011174" y="823817"/>
                  </a:lnTo>
                  <a:lnTo>
                    <a:pt x="1018413" y="831342"/>
                  </a:lnTo>
                  <a:lnTo>
                    <a:pt x="1016794" y="839724"/>
                  </a:lnTo>
                  <a:lnTo>
                    <a:pt x="1014032" y="842105"/>
                  </a:lnTo>
                  <a:lnTo>
                    <a:pt x="1010603" y="838390"/>
                  </a:lnTo>
                  <a:lnTo>
                    <a:pt x="1011841" y="835819"/>
                  </a:lnTo>
                  <a:lnTo>
                    <a:pt x="1010412" y="830008"/>
                  </a:lnTo>
                  <a:lnTo>
                    <a:pt x="1007650" y="829723"/>
                  </a:lnTo>
                  <a:lnTo>
                    <a:pt x="1001078" y="833819"/>
                  </a:lnTo>
                  <a:lnTo>
                    <a:pt x="1000316" y="838010"/>
                  </a:lnTo>
                  <a:lnTo>
                    <a:pt x="1002983" y="844487"/>
                  </a:lnTo>
                  <a:lnTo>
                    <a:pt x="997172" y="850963"/>
                  </a:lnTo>
                  <a:lnTo>
                    <a:pt x="986123" y="857060"/>
                  </a:lnTo>
                  <a:lnTo>
                    <a:pt x="980504" y="867632"/>
                  </a:lnTo>
                  <a:lnTo>
                    <a:pt x="979932" y="872966"/>
                  </a:lnTo>
                  <a:lnTo>
                    <a:pt x="972312" y="895064"/>
                  </a:lnTo>
                  <a:lnTo>
                    <a:pt x="967073" y="903541"/>
                  </a:lnTo>
                  <a:lnTo>
                    <a:pt x="947071" y="947356"/>
                  </a:lnTo>
                  <a:lnTo>
                    <a:pt x="944499" y="969169"/>
                  </a:lnTo>
                  <a:lnTo>
                    <a:pt x="944309" y="996791"/>
                  </a:lnTo>
                  <a:lnTo>
                    <a:pt x="938308" y="1004602"/>
                  </a:lnTo>
                  <a:lnTo>
                    <a:pt x="932784" y="1035272"/>
                  </a:lnTo>
                  <a:lnTo>
                    <a:pt x="926878" y="1056704"/>
                  </a:lnTo>
                  <a:lnTo>
                    <a:pt x="920306" y="1073277"/>
                  </a:lnTo>
                  <a:lnTo>
                    <a:pt x="920782" y="1092041"/>
                  </a:lnTo>
                  <a:lnTo>
                    <a:pt x="931069" y="1103948"/>
                  </a:lnTo>
                  <a:lnTo>
                    <a:pt x="932402" y="1112901"/>
                  </a:lnTo>
                  <a:lnTo>
                    <a:pt x="932307" y="1117187"/>
                  </a:lnTo>
                  <a:lnTo>
                    <a:pt x="929259" y="1116235"/>
                  </a:lnTo>
                  <a:lnTo>
                    <a:pt x="924878" y="1119473"/>
                  </a:lnTo>
                  <a:lnTo>
                    <a:pt x="925068" y="1134523"/>
                  </a:lnTo>
                  <a:lnTo>
                    <a:pt x="928497" y="1149191"/>
                  </a:lnTo>
                  <a:close/>
                  <a:moveTo>
                    <a:pt x="837724" y="936593"/>
                  </a:moveTo>
                  <a:lnTo>
                    <a:pt x="838486" y="932783"/>
                  </a:lnTo>
                  <a:lnTo>
                    <a:pt x="836200" y="906589"/>
                  </a:lnTo>
                  <a:lnTo>
                    <a:pt x="842105" y="882968"/>
                  </a:lnTo>
                  <a:lnTo>
                    <a:pt x="847059" y="876014"/>
                  </a:lnTo>
                  <a:lnTo>
                    <a:pt x="854869" y="872299"/>
                  </a:lnTo>
                  <a:lnTo>
                    <a:pt x="864489" y="873633"/>
                  </a:lnTo>
                  <a:lnTo>
                    <a:pt x="869061" y="869537"/>
                  </a:lnTo>
                  <a:lnTo>
                    <a:pt x="862679" y="865441"/>
                  </a:lnTo>
                  <a:lnTo>
                    <a:pt x="853154" y="862013"/>
                  </a:lnTo>
                  <a:lnTo>
                    <a:pt x="847725" y="855536"/>
                  </a:lnTo>
                  <a:lnTo>
                    <a:pt x="835628" y="848678"/>
                  </a:lnTo>
                  <a:lnTo>
                    <a:pt x="808482" y="868680"/>
                  </a:lnTo>
                  <a:lnTo>
                    <a:pt x="803529" y="893064"/>
                  </a:lnTo>
                  <a:lnTo>
                    <a:pt x="803338" y="910685"/>
                  </a:lnTo>
                  <a:lnTo>
                    <a:pt x="806101" y="918210"/>
                  </a:lnTo>
                  <a:lnTo>
                    <a:pt x="819912" y="938689"/>
                  </a:lnTo>
                  <a:lnTo>
                    <a:pt x="822388" y="940784"/>
                  </a:lnTo>
                  <a:lnTo>
                    <a:pt x="832771" y="944308"/>
                  </a:lnTo>
                  <a:lnTo>
                    <a:pt x="837724" y="93659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3" name="Freeform: Shape 22">
              <a:extLst>
                <a:ext uri="{FF2B5EF4-FFF2-40B4-BE49-F238E27FC236}">
                  <a16:creationId xmlns:a16="http://schemas.microsoft.com/office/drawing/2014/main" id="{20DDBB87-C231-156B-F27A-0FAC103734B3}"/>
                </a:ext>
              </a:extLst>
            </p:cNvPr>
            <p:cNvSpPr/>
            <p:nvPr/>
          </p:nvSpPr>
          <p:spPr>
            <a:xfrm>
              <a:off x="5657394" y="3172019"/>
              <a:ext cx="1241107" cy="1470755"/>
            </a:xfrm>
            <a:custGeom>
              <a:avLst/>
              <a:gdLst>
                <a:gd name="connsiteX0" fmla="*/ 755428 w 1241107"/>
                <a:gd name="connsiteY0" fmla="*/ 976598 h 1470755"/>
                <a:gd name="connsiteX1" fmla="*/ 745141 w 1241107"/>
                <a:gd name="connsiteY1" fmla="*/ 993172 h 1470755"/>
                <a:gd name="connsiteX2" fmla="*/ 736759 w 1241107"/>
                <a:gd name="connsiteY2" fmla="*/ 996886 h 1470755"/>
                <a:gd name="connsiteX3" fmla="*/ 727901 w 1241107"/>
                <a:gd name="connsiteY3" fmla="*/ 1012031 h 1470755"/>
                <a:gd name="connsiteX4" fmla="*/ 717233 w 1241107"/>
                <a:gd name="connsiteY4" fmla="*/ 1018699 h 1470755"/>
                <a:gd name="connsiteX5" fmla="*/ 710851 w 1241107"/>
                <a:gd name="connsiteY5" fmla="*/ 1031367 h 1470755"/>
                <a:gd name="connsiteX6" fmla="*/ 703517 w 1241107"/>
                <a:gd name="connsiteY6" fmla="*/ 1053560 h 1470755"/>
                <a:gd name="connsiteX7" fmla="*/ 706088 w 1241107"/>
                <a:gd name="connsiteY7" fmla="*/ 1054799 h 1470755"/>
                <a:gd name="connsiteX8" fmla="*/ 710660 w 1241107"/>
                <a:gd name="connsiteY8" fmla="*/ 1054227 h 1470755"/>
                <a:gd name="connsiteX9" fmla="*/ 724472 w 1241107"/>
                <a:gd name="connsiteY9" fmla="*/ 1044511 h 1470755"/>
                <a:gd name="connsiteX10" fmla="*/ 725900 w 1241107"/>
                <a:gd name="connsiteY10" fmla="*/ 1051084 h 1470755"/>
                <a:gd name="connsiteX11" fmla="*/ 724281 w 1241107"/>
                <a:gd name="connsiteY11" fmla="*/ 1075753 h 1470755"/>
                <a:gd name="connsiteX12" fmla="*/ 719328 w 1241107"/>
                <a:gd name="connsiteY12" fmla="*/ 1077849 h 1470755"/>
                <a:gd name="connsiteX13" fmla="*/ 716566 w 1241107"/>
                <a:gd name="connsiteY13" fmla="*/ 1072610 h 1470755"/>
                <a:gd name="connsiteX14" fmla="*/ 707898 w 1241107"/>
                <a:gd name="connsiteY14" fmla="*/ 1062990 h 1470755"/>
                <a:gd name="connsiteX15" fmla="*/ 701707 w 1241107"/>
                <a:gd name="connsiteY15" fmla="*/ 1059180 h 1470755"/>
                <a:gd name="connsiteX16" fmla="*/ 695230 w 1241107"/>
                <a:gd name="connsiteY16" fmla="*/ 1060133 h 1470755"/>
                <a:gd name="connsiteX17" fmla="*/ 690658 w 1241107"/>
                <a:gd name="connsiteY17" fmla="*/ 1070896 h 1470755"/>
                <a:gd name="connsiteX18" fmla="*/ 686943 w 1241107"/>
                <a:gd name="connsiteY18" fmla="*/ 1070801 h 1470755"/>
                <a:gd name="connsiteX19" fmla="*/ 683038 w 1241107"/>
                <a:gd name="connsiteY19" fmla="*/ 1063276 h 1470755"/>
                <a:gd name="connsiteX20" fmla="*/ 669417 w 1241107"/>
                <a:gd name="connsiteY20" fmla="*/ 1045464 h 1470755"/>
                <a:gd name="connsiteX21" fmla="*/ 654082 w 1241107"/>
                <a:gd name="connsiteY21" fmla="*/ 1029652 h 1470755"/>
                <a:gd name="connsiteX22" fmla="*/ 645985 w 1241107"/>
                <a:gd name="connsiteY22" fmla="*/ 1023176 h 1470755"/>
                <a:gd name="connsiteX23" fmla="*/ 642652 w 1241107"/>
                <a:gd name="connsiteY23" fmla="*/ 1022128 h 1470755"/>
                <a:gd name="connsiteX24" fmla="*/ 631984 w 1241107"/>
                <a:gd name="connsiteY24" fmla="*/ 1025843 h 1470755"/>
                <a:gd name="connsiteX25" fmla="*/ 636080 w 1241107"/>
                <a:gd name="connsiteY25" fmla="*/ 1014508 h 1470755"/>
                <a:gd name="connsiteX26" fmla="*/ 641985 w 1241107"/>
                <a:gd name="connsiteY26" fmla="*/ 1006031 h 1470755"/>
                <a:gd name="connsiteX27" fmla="*/ 642461 w 1241107"/>
                <a:gd name="connsiteY27" fmla="*/ 1013841 h 1470755"/>
                <a:gd name="connsiteX28" fmla="*/ 655987 w 1241107"/>
                <a:gd name="connsiteY28" fmla="*/ 1028319 h 1470755"/>
                <a:gd name="connsiteX29" fmla="*/ 661416 w 1241107"/>
                <a:gd name="connsiteY29" fmla="*/ 1032034 h 1470755"/>
                <a:gd name="connsiteX30" fmla="*/ 671703 w 1241107"/>
                <a:gd name="connsiteY30" fmla="*/ 1028700 h 1470755"/>
                <a:gd name="connsiteX31" fmla="*/ 661226 w 1241107"/>
                <a:gd name="connsiteY31" fmla="*/ 1024509 h 1470755"/>
                <a:gd name="connsiteX32" fmla="*/ 659892 w 1241107"/>
                <a:gd name="connsiteY32" fmla="*/ 1020604 h 1470755"/>
                <a:gd name="connsiteX33" fmla="*/ 659321 w 1241107"/>
                <a:gd name="connsiteY33" fmla="*/ 1017365 h 1470755"/>
                <a:gd name="connsiteX34" fmla="*/ 661035 w 1241107"/>
                <a:gd name="connsiteY34" fmla="*/ 1013555 h 1470755"/>
                <a:gd name="connsiteX35" fmla="*/ 656463 w 1241107"/>
                <a:gd name="connsiteY35" fmla="*/ 987838 h 1470755"/>
                <a:gd name="connsiteX36" fmla="*/ 648557 w 1241107"/>
                <a:gd name="connsiteY36" fmla="*/ 966787 h 1470755"/>
                <a:gd name="connsiteX37" fmla="*/ 647319 w 1241107"/>
                <a:gd name="connsiteY37" fmla="*/ 952691 h 1470755"/>
                <a:gd name="connsiteX38" fmla="*/ 640366 w 1241107"/>
                <a:gd name="connsiteY38" fmla="*/ 941927 h 1470755"/>
                <a:gd name="connsiteX39" fmla="*/ 623792 w 1241107"/>
                <a:gd name="connsiteY39" fmla="*/ 923258 h 1470755"/>
                <a:gd name="connsiteX40" fmla="*/ 603885 w 1241107"/>
                <a:gd name="connsiteY40" fmla="*/ 907066 h 1470755"/>
                <a:gd name="connsiteX41" fmla="*/ 606743 w 1241107"/>
                <a:gd name="connsiteY41" fmla="*/ 895159 h 1470755"/>
                <a:gd name="connsiteX42" fmla="*/ 605695 w 1241107"/>
                <a:gd name="connsiteY42" fmla="*/ 886587 h 1470755"/>
                <a:gd name="connsiteX43" fmla="*/ 600551 w 1241107"/>
                <a:gd name="connsiteY43" fmla="*/ 871918 h 1470755"/>
                <a:gd name="connsiteX44" fmla="*/ 590074 w 1241107"/>
                <a:gd name="connsiteY44" fmla="*/ 850297 h 1470755"/>
                <a:gd name="connsiteX45" fmla="*/ 578263 w 1241107"/>
                <a:gd name="connsiteY45" fmla="*/ 845725 h 1470755"/>
                <a:gd name="connsiteX46" fmla="*/ 559118 w 1241107"/>
                <a:gd name="connsiteY46" fmla="*/ 848773 h 1470755"/>
                <a:gd name="connsiteX47" fmla="*/ 550926 w 1241107"/>
                <a:gd name="connsiteY47" fmla="*/ 853440 h 1470755"/>
                <a:gd name="connsiteX48" fmla="*/ 544639 w 1241107"/>
                <a:gd name="connsiteY48" fmla="*/ 846392 h 1470755"/>
                <a:gd name="connsiteX49" fmla="*/ 544735 w 1241107"/>
                <a:gd name="connsiteY49" fmla="*/ 843248 h 1470755"/>
                <a:gd name="connsiteX50" fmla="*/ 537115 w 1241107"/>
                <a:gd name="connsiteY50" fmla="*/ 822960 h 1470755"/>
                <a:gd name="connsiteX51" fmla="*/ 524542 w 1241107"/>
                <a:gd name="connsiteY51" fmla="*/ 794385 h 1470755"/>
                <a:gd name="connsiteX52" fmla="*/ 532829 w 1241107"/>
                <a:gd name="connsiteY52" fmla="*/ 794957 h 1470755"/>
                <a:gd name="connsiteX53" fmla="*/ 536924 w 1241107"/>
                <a:gd name="connsiteY53" fmla="*/ 798767 h 1470755"/>
                <a:gd name="connsiteX54" fmla="*/ 538353 w 1241107"/>
                <a:gd name="connsiteY54" fmla="*/ 804958 h 1470755"/>
                <a:gd name="connsiteX55" fmla="*/ 545401 w 1241107"/>
                <a:gd name="connsiteY55" fmla="*/ 795337 h 1470755"/>
                <a:gd name="connsiteX56" fmla="*/ 547497 w 1241107"/>
                <a:gd name="connsiteY56" fmla="*/ 789051 h 1470755"/>
                <a:gd name="connsiteX57" fmla="*/ 545401 w 1241107"/>
                <a:gd name="connsiteY57" fmla="*/ 778193 h 1470755"/>
                <a:gd name="connsiteX58" fmla="*/ 538067 w 1241107"/>
                <a:gd name="connsiteY58" fmla="*/ 767810 h 1470755"/>
                <a:gd name="connsiteX59" fmla="*/ 531590 w 1241107"/>
                <a:gd name="connsiteY59" fmla="*/ 762191 h 1470755"/>
                <a:gd name="connsiteX60" fmla="*/ 528638 w 1241107"/>
                <a:gd name="connsiteY60" fmla="*/ 761714 h 1470755"/>
                <a:gd name="connsiteX61" fmla="*/ 512255 w 1241107"/>
                <a:gd name="connsiteY61" fmla="*/ 766858 h 1470755"/>
                <a:gd name="connsiteX62" fmla="*/ 505587 w 1241107"/>
                <a:gd name="connsiteY62" fmla="*/ 773240 h 1470755"/>
                <a:gd name="connsiteX63" fmla="*/ 501682 w 1241107"/>
                <a:gd name="connsiteY63" fmla="*/ 772477 h 1470755"/>
                <a:gd name="connsiteX64" fmla="*/ 501872 w 1241107"/>
                <a:gd name="connsiteY64" fmla="*/ 762572 h 1470755"/>
                <a:gd name="connsiteX65" fmla="*/ 504825 w 1241107"/>
                <a:gd name="connsiteY65" fmla="*/ 755809 h 1470755"/>
                <a:gd name="connsiteX66" fmla="*/ 510064 w 1241107"/>
                <a:gd name="connsiteY66" fmla="*/ 757904 h 1470755"/>
                <a:gd name="connsiteX67" fmla="*/ 511778 w 1241107"/>
                <a:gd name="connsiteY67" fmla="*/ 755047 h 1470755"/>
                <a:gd name="connsiteX68" fmla="*/ 498919 w 1241107"/>
                <a:gd name="connsiteY68" fmla="*/ 737140 h 1470755"/>
                <a:gd name="connsiteX69" fmla="*/ 488537 w 1241107"/>
                <a:gd name="connsiteY69" fmla="*/ 731044 h 1470755"/>
                <a:gd name="connsiteX70" fmla="*/ 482060 w 1241107"/>
                <a:gd name="connsiteY70" fmla="*/ 725234 h 1470755"/>
                <a:gd name="connsiteX71" fmla="*/ 483203 w 1241107"/>
                <a:gd name="connsiteY71" fmla="*/ 720757 h 1470755"/>
                <a:gd name="connsiteX72" fmla="*/ 476155 w 1241107"/>
                <a:gd name="connsiteY72" fmla="*/ 718566 h 1470755"/>
                <a:gd name="connsiteX73" fmla="*/ 473583 w 1241107"/>
                <a:gd name="connsiteY73" fmla="*/ 720661 h 1470755"/>
                <a:gd name="connsiteX74" fmla="*/ 472059 w 1241107"/>
                <a:gd name="connsiteY74" fmla="*/ 726853 h 1470755"/>
                <a:gd name="connsiteX75" fmla="*/ 463582 w 1241107"/>
                <a:gd name="connsiteY75" fmla="*/ 732187 h 1470755"/>
                <a:gd name="connsiteX76" fmla="*/ 430625 w 1241107"/>
                <a:gd name="connsiteY76" fmla="*/ 729901 h 1470755"/>
                <a:gd name="connsiteX77" fmla="*/ 427482 w 1241107"/>
                <a:gd name="connsiteY77" fmla="*/ 729139 h 1470755"/>
                <a:gd name="connsiteX78" fmla="*/ 420243 w 1241107"/>
                <a:gd name="connsiteY78" fmla="*/ 721328 h 1470755"/>
                <a:gd name="connsiteX79" fmla="*/ 410718 w 1241107"/>
                <a:gd name="connsiteY79" fmla="*/ 717899 h 1470755"/>
                <a:gd name="connsiteX80" fmla="*/ 396145 w 1241107"/>
                <a:gd name="connsiteY80" fmla="*/ 704088 h 1470755"/>
                <a:gd name="connsiteX81" fmla="*/ 391192 w 1241107"/>
                <a:gd name="connsiteY81" fmla="*/ 701421 h 1470755"/>
                <a:gd name="connsiteX82" fmla="*/ 370427 w 1241107"/>
                <a:gd name="connsiteY82" fmla="*/ 698945 h 1470755"/>
                <a:gd name="connsiteX83" fmla="*/ 360521 w 1241107"/>
                <a:gd name="connsiteY83" fmla="*/ 700945 h 1470755"/>
                <a:gd name="connsiteX84" fmla="*/ 352806 w 1241107"/>
                <a:gd name="connsiteY84" fmla="*/ 708088 h 1470755"/>
                <a:gd name="connsiteX85" fmla="*/ 343852 w 1241107"/>
                <a:gd name="connsiteY85" fmla="*/ 711232 h 1470755"/>
                <a:gd name="connsiteX86" fmla="*/ 337375 w 1241107"/>
                <a:gd name="connsiteY86" fmla="*/ 711708 h 1470755"/>
                <a:gd name="connsiteX87" fmla="*/ 330232 w 1241107"/>
                <a:gd name="connsiteY87" fmla="*/ 709898 h 1470755"/>
                <a:gd name="connsiteX88" fmla="*/ 312801 w 1241107"/>
                <a:gd name="connsiteY88" fmla="*/ 692277 h 1470755"/>
                <a:gd name="connsiteX89" fmla="*/ 286131 w 1241107"/>
                <a:gd name="connsiteY89" fmla="*/ 672941 h 1470755"/>
                <a:gd name="connsiteX90" fmla="*/ 244316 w 1241107"/>
                <a:gd name="connsiteY90" fmla="*/ 651320 h 1470755"/>
                <a:gd name="connsiteX91" fmla="*/ 221933 w 1241107"/>
                <a:gd name="connsiteY91" fmla="*/ 642938 h 1470755"/>
                <a:gd name="connsiteX92" fmla="*/ 218504 w 1241107"/>
                <a:gd name="connsiteY92" fmla="*/ 643318 h 1470755"/>
                <a:gd name="connsiteX93" fmla="*/ 207931 w 1241107"/>
                <a:gd name="connsiteY93" fmla="*/ 651891 h 1470755"/>
                <a:gd name="connsiteX94" fmla="*/ 190500 w 1241107"/>
                <a:gd name="connsiteY94" fmla="*/ 658654 h 1470755"/>
                <a:gd name="connsiteX95" fmla="*/ 185261 w 1241107"/>
                <a:gd name="connsiteY95" fmla="*/ 659321 h 1470755"/>
                <a:gd name="connsiteX96" fmla="*/ 130397 w 1241107"/>
                <a:gd name="connsiteY96" fmla="*/ 655225 h 1470755"/>
                <a:gd name="connsiteX97" fmla="*/ 118586 w 1241107"/>
                <a:gd name="connsiteY97" fmla="*/ 655606 h 1470755"/>
                <a:gd name="connsiteX98" fmla="*/ 96583 w 1241107"/>
                <a:gd name="connsiteY98" fmla="*/ 657320 h 1470755"/>
                <a:gd name="connsiteX99" fmla="*/ 86487 w 1241107"/>
                <a:gd name="connsiteY99" fmla="*/ 659892 h 1470755"/>
                <a:gd name="connsiteX100" fmla="*/ 23813 w 1241107"/>
                <a:gd name="connsiteY100" fmla="*/ 665226 h 1470755"/>
                <a:gd name="connsiteX101" fmla="*/ 0 w 1241107"/>
                <a:gd name="connsiteY101" fmla="*/ 669131 h 1470755"/>
                <a:gd name="connsiteX102" fmla="*/ 0 w 1241107"/>
                <a:gd name="connsiteY102" fmla="*/ 669131 h 1470755"/>
                <a:gd name="connsiteX103" fmla="*/ 571 w 1241107"/>
                <a:gd name="connsiteY103" fmla="*/ 667 h 1470755"/>
                <a:gd name="connsiteX104" fmla="*/ 571 w 1241107"/>
                <a:gd name="connsiteY104" fmla="*/ 667 h 1470755"/>
                <a:gd name="connsiteX105" fmla="*/ 93059 w 1241107"/>
                <a:gd name="connsiteY105" fmla="*/ 0 h 1470755"/>
                <a:gd name="connsiteX106" fmla="*/ 93059 w 1241107"/>
                <a:gd name="connsiteY106" fmla="*/ 0 h 1470755"/>
                <a:gd name="connsiteX107" fmla="*/ 230886 w 1241107"/>
                <a:gd name="connsiteY107" fmla="*/ 95 h 1470755"/>
                <a:gd name="connsiteX108" fmla="*/ 230886 w 1241107"/>
                <a:gd name="connsiteY108" fmla="*/ 95 h 1470755"/>
                <a:gd name="connsiteX109" fmla="*/ 930593 w 1241107"/>
                <a:gd name="connsiteY109" fmla="*/ 0 h 1470755"/>
                <a:gd name="connsiteX110" fmla="*/ 930593 w 1241107"/>
                <a:gd name="connsiteY110" fmla="*/ 0 h 1470755"/>
                <a:gd name="connsiteX111" fmla="*/ 1240822 w 1241107"/>
                <a:gd name="connsiteY111" fmla="*/ 0 h 1470755"/>
                <a:gd name="connsiteX112" fmla="*/ 1241108 w 1241107"/>
                <a:gd name="connsiteY112" fmla="*/ 348139 h 1470755"/>
                <a:gd name="connsiteX113" fmla="*/ 1241108 w 1241107"/>
                <a:gd name="connsiteY113" fmla="*/ 348139 h 1470755"/>
                <a:gd name="connsiteX114" fmla="*/ 1240631 w 1241107"/>
                <a:gd name="connsiteY114" fmla="*/ 954881 h 1470755"/>
                <a:gd name="connsiteX115" fmla="*/ 1240631 w 1241107"/>
                <a:gd name="connsiteY115" fmla="*/ 954881 h 1470755"/>
                <a:gd name="connsiteX116" fmla="*/ 1237964 w 1241107"/>
                <a:gd name="connsiteY116" fmla="*/ 951357 h 1470755"/>
                <a:gd name="connsiteX117" fmla="*/ 1237583 w 1241107"/>
                <a:gd name="connsiteY117" fmla="*/ 1469517 h 1470755"/>
                <a:gd name="connsiteX118" fmla="*/ 1237583 w 1241107"/>
                <a:gd name="connsiteY118" fmla="*/ 1469517 h 1470755"/>
                <a:gd name="connsiteX119" fmla="*/ 1225486 w 1241107"/>
                <a:gd name="connsiteY119" fmla="*/ 1468279 h 1470755"/>
                <a:gd name="connsiteX120" fmla="*/ 1217295 w 1241107"/>
                <a:gd name="connsiteY120" fmla="*/ 1470755 h 1470755"/>
                <a:gd name="connsiteX121" fmla="*/ 1209770 w 1241107"/>
                <a:gd name="connsiteY121" fmla="*/ 1470469 h 1470755"/>
                <a:gd name="connsiteX122" fmla="*/ 1192340 w 1241107"/>
                <a:gd name="connsiteY122" fmla="*/ 1461135 h 1470755"/>
                <a:gd name="connsiteX123" fmla="*/ 1174337 w 1241107"/>
                <a:gd name="connsiteY123" fmla="*/ 1443037 h 1470755"/>
                <a:gd name="connsiteX124" fmla="*/ 1162145 w 1241107"/>
                <a:gd name="connsiteY124" fmla="*/ 1418368 h 1470755"/>
                <a:gd name="connsiteX125" fmla="*/ 1150049 w 1241107"/>
                <a:gd name="connsiteY125" fmla="*/ 1399985 h 1470755"/>
                <a:gd name="connsiteX126" fmla="*/ 1142619 w 1241107"/>
                <a:gd name="connsiteY126" fmla="*/ 1394746 h 1470755"/>
                <a:gd name="connsiteX127" fmla="*/ 1136809 w 1241107"/>
                <a:gd name="connsiteY127" fmla="*/ 1395032 h 1470755"/>
                <a:gd name="connsiteX128" fmla="*/ 1118235 w 1241107"/>
                <a:gd name="connsiteY128" fmla="*/ 1370076 h 1470755"/>
                <a:gd name="connsiteX129" fmla="*/ 1111758 w 1241107"/>
                <a:gd name="connsiteY129" fmla="*/ 1357122 h 1470755"/>
                <a:gd name="connsiteX130" fmla="*/ 1114996 w 1241107"/>
                <a:gd name="connsiteY130" fmla="*/ 1350455 h 1470755"/>
                <a:gd name="connsiteX131" fmla="*/ 1114711 w 1241107"/>
                <a:gd name="connsiteY131" fmla="*/ 1345216 h 1470755"/>
                <a:gd name="connsiteX132" fmla="*/ 1109853 w 1241107"/>
                <a:gd name="connsiteY132" fmla="*/ 1333119 h 1470755"/>
                <a:gd name="connsiteX133" fmla="*/ 1111758 w 1241107"/>
                <a:gd name="connsiteY133" fmla="*/ 1321213 h 1470755"/>
                <a:gd name="connsiteX134" fmla="*/ 1119092 w 1241107"/>
                <a:gd name="connsiteY134" fmla="*/ 1315117 h 1470755"/>
                <a:gd name="connsiteX135" fmla="*/ 1123093 w 1241107"/>
                <a:gd name="connsiteY135" fmla="*/ 1304830 h 1470755"/>
                <a:gd name="connsiteX136" fmla="*/ 1122998 w 1241107"/>
                <a:gd name="connsiteY136" fmla="*/ 1287590 h 1470755"/>
                <a:gd name="connsiteX137" fmla="*/ 1119187 w 1241107"/>
                <a:gd name="connsiteY137" fmla="*/ 1273969 h 1470755"/>
                <a:gd name="connsiteX138" fmla="*/ 1101090 w 1241107"/>
                <a:gd name="connsiteY138" fmla="*/ 1229868 h 1470755"/>
                <a:gd name="connsiteX139" fmla="*/ 1072515 w 1241107"/>
                <a:gd name="connsiteY139" fmla="*/ 1191768 h 1470755"/>
                <a:gd name="connsiteX140" fmla="*/ 1053656 w 1241107"/>
                <a:gd name="connsiteY140" fmla="*/ 1171480 h 1470755"/>
                <a:gd name="connsiteX141" fmla="*/ 1042607 w 1241107"/>
                <a:gd name="connsiteY141" fmla="*/ 1162526 h 1470755"/>
                <a:gd name="connsiteX142" fmla="*/ 1047655 w 1241107"/>
                <a:gd name="connsiteY142" fmla="*/ 1164145 h 1470755"/>
                <a:gd name="connsiteX143" fmla="*/ 1075849 w 1241107"/>
                <a:gd name="connsiteY143" fmla="*/ 1188815 h 1470755"/>
                <a:gd name="connsiteX144" fmla="*/ 1094518 w 1241107"/>
                <a:gd name="connsiteY144" fmla="*/ 1214437 h 1470755"/>
                <a:gd name="connsiteX145" fmla="*/ 1102424 w 1241107"/>
                <a:gd name="connsiteY145" fmla="*/ 1230725 h 1470755"/>
                <a:gd name="connsiteX146" fmla="*/ 1101281 w 1241107"/>
                <a:gd name="connsiteY146" fmla="*/ 1221867 h 1470755"/>
                <a:gd name="connsiteX147" fmla="*/ 1096518 w 1241107"/>
                <a:gd name="connsiteY147" fmla="*/ 1208437 h 1470755"/>
                <a:gd name="connsiteX148" fmla="*/ 1092613 w 1241107"/>
                <a:gd name="connsiteY148" fmla="*/ 1202627 h 1470755"/>
                <a:gd name="connsiteX149" fmla="*/ 1080326 w 1241107"/>
                <a:gd name="connsiteY149" fmla="*/ 1188434 h 1470755"/>
                <a:gd name="connsiteX150" fmla="*/ 1044321 w 1241107"/>
                <a:gd name="connsiteY150" fmla="*/ 1153954 h 1470755"/>
                <a:gd name="connsiteX151" fmla="*/ 1044131 w 1241107"/>
                <a:gd name="connsiteY151" fmla="*/ 1142714 h 1470755"/>
                <a:gd name="connsiteX152" fmla="*/ 1050512 w 1241107"/>
                <a:gd name="connsiteY152" fmla="*/ 1140143 h 1470755"/>
                <a:gd name="connsiteX153" fmla="*/ 1058323 w 1241107"/>
                <a:gd name="connsiteY153" fmla="*/ 1146905 h 1470755"/>
                <a:gd name="connsiteX154" fmla="*/ 1057370 w 1241107"/>
                <a:gd name="connsiteY154" fmla="*/ 1162812 h 1470755"/>
                <a:gd name="connsiteX155" fmla="*/ 1058990 w 1241107"/>
                <a:gd name="connsiteY155" fmla="*/ 1165003 h 1470755"/>
                <a:gd name="connsiteX156" fmla="*/ 1068705 w 1241107"/>
                <a:gd name="connsiteY156" fmla="*/ 1163955 h 1470755"/>
                <a:gd name="connsiteX157" fmla="*/ 1071372 w 1241107"/>
                <a:gd name="connsiteY157" fmla="*/ 1152906 h 1470755"/>
                <a:gd name="connsiteX158" fmla="*/ 1072610 w 1241107"/>
                <a:gd name="connsiteY158" fmla="*/ 1136047 h 1470755"/>
                <a:gd name="connsiteX159" fmla="*/ 1070896 w 1241107"/>
                <a:gd name="connsiteY159" fmla="*/ 1123950 h 1470755"/>
                <a:gd name="connsiteX160" fmla="*/ 1056037 w 1241107"/>
                <a:gd name="connsiteY160" fmla="*/ 1116616 h 1470755"/>
                <a:gd name="connsiteX161" fmla="*/ 1048036 w 1241107"/>
                <a:gd name="connsiteY161" fmla="*/ 1124522 h 1470755"/>
                <a:gd name="connsiteX162" fmla="*/ 1042321 w 1241107"/>
                <a:gd name="connsiteY162" fmla="*/ 1126236 h 1470755"/>
                <a:gd name="connsiteX163" fmla="*/ 1036225 w 1241107"/>
                <a:gd name="connsiteY163" fmla="*/ 1125950 h 1470755"/>
                <a:gd name="connsiteX164" fmla="*/ 1030986 w 1241107"/>
                <a:gd name="connsiteY164" fmla="*/ 1128236 h 1470755"/>
                <a:gd name="connsiteX165" fmla="*/ 1028891 w 1241107"/>
                <a:gd name="connsiteY165" fmla="*/ 1133380 h 1470755"/>
                <a:gd name="connsiteX166" fmla="*/ 1029938 w 1241107"/>
                <a:gd name="connsiteY166" fmla="*/ 1136714 h 1470755"/>
                <a:gd name="connsiteX167" fmla="*/ 1035844 w 1241107"/>
                <a:gd name="connsiteY167" fmla="*/ 1138618 h 1470755"/>
                <a:gd name="connsiteX168" fmla="*/ 1037844 w 1241107"/>
                <a:gd name="connsiteY168" fmla="*/ 1141095 h 1470755"/>
                <a:gd name="connsiteX169" fmla="*/ 1033177 w 1241107"/>
                <a:gd name="connsiteY169" fmla="*/ 1147096 h 1470755"/>
                <a:gd name="connsiteX170" fmla="*/ 1005268 w 1241107"/>
                <a:gd name="connsiteY170" fmla="*/ 1144715 h 1470755"/>
                <a:gd name="connsiteX171" fmla="*/ 997934 w 1241107"/>
                <a:gd name="connsiteY171" fmla="*/ 1147762 h 1470755"/>
                <a:gd name="connsiteX172" fmla="*/ 991743 w 1241107"/>
                <a:gd name="connsiteY172" fmla="*/ 1155287 h 1470755"/>
                <a:gd name="connsiteX173" fmla="*/ 986123 w 1241107"/>
                <a:gd name="connsiteY173" fmla="*/ 1159193 h 1470755"/>
                <a:gd name="connsiteX174" fmla="*/ 948785 w 1241107"/>
                <a:gd name="connsiteY174" fmla="*/ 1161193 h 1470755"/>
                <a:gd name="connsiteX175" fmla="*/ 940308 w 1241107"/>
                <a:gd name="connsiteY175" fmla="*/ 1154811 h 1470755"/>
                <a:gd name="connsiteX176" fmla="*/ 946499 w 1241107"/>
                <a:gd name="connsiteY176" fmla="*/ 1143857 h 1470755"/>
                <a:gd name="connsiteX177" fmla="*/ 960215 w 1241107"/>
                <a:gd name="connsiteY177" fmla="*/ 1136999 h 1470755"/>
                <a:gd name="connsiteX178" fmla="*/ 976027 w 1241107"/>
                <a:gd name="connsiteY178" fmla="*/ 1119950 h 1470755"/>
                <a:gd name="connsiteX179" fmla="*/ 978979 w 1241107"/>
                <a:gd name="connsiteY179" fmla="*/ 1103281 h 1470755"/>
                <a:gd name="connsiteX180" fmla="*/ 977741 w 1241107"/>
                <a:gd name="connsiteY180" fmla="*/ 1098899 h 1470755"/>
                <a:gd name="connsiteX181" fmla="*/ 978789 w 1241107"/>
                <a:gd name="connsiteY181" fmla="*/ 1090898 h 1470755"/>
                <a:gd name="connsiteX182" fmla="*/ 983837 w 1241107"/>
                <a:gd name="connsiteY182" fmla="*/ 1079849 h 1470755"/>
                <a:gd name="connsiteX183" fmla="*/ 980408 w 1241107"/>
                <a:gd name="connsiteY183" fmla="*/ 1059466 h 1470755"/>
                <a:gd name="connsiteX184" fmla="*/ 982790 w 1241107"/>
                <a:gd name="connsiteY184" fmla="*/ 1048226 h 1470755"/>
                <a:gd name="connsiteX185" fmla="*/ 981932 w 1241107"/>
                <a:gd name="connsiteY185" fmla="*/ 1042702 h 1470755"/>
                <a:gd name="connsiteX186" fmla="*/ 975646 w 1241107"/>
                <a:gd name="connsiteY186" fmla="*/ 1031843 h 1470755"/>
                <a:gd name="connsiteX187" fmla="*/ 959072 w 1241107"/>
                <a:gd name="connsiteY187" fmla="*/ 1011555 h 1470755"/>
                <a:gd name="connsiteX188" fmla="*/ 953357 w 1241107"/>
                <a:gd name="connsiteY188" fmla="*/ 990981 h 1470755"/>
                <a:gd name="connsiteX189" fmla="*/ 940213 w 1241107"/>
                <a:gd name="connsiteY189" fmla="*/ 968597 h 1470755"/>
                <a:gd name="connsiteX190" fmla="*/ 937736 w 1241107"/>
                <a:gd name="connsiteY190" fmla="*/ 969169 h 1470755"/>
                <a:gd name="connsiteX191" fmla="*/ 931450 w 1241107"/>
                <a:gd name="connsiteY191" fmla="*/ 983837 h 1470755"/>
                <a:gd name="connsiteX192" fmla="*/ 934212 w 1241107"/>
                <a:gd name="connsiteY192" fmla="*/ 989362 h 1470755"/>
                <a:gd name="connsiteX193" fmla="*/ 932688 w 1241107"/>
                <a:gd name="connsiteY193" fmla="*/ 994601 h 1470755"/>
                <a:gd name="connsiteX194" fmla="*/ 922877 w 1241107"/>
                <a:gd name="connsiteY194" fmla="*/ 1004697 h 1470755"/>
                <a:gd name="connsiteX195" fmla="*/ 919258 w 1241107"/>
                <a:gd name="connsiteY195" fmla="*/ 1017175 h 1470755"/>
                <a:gd name="connsiteX196" fmla="*/ 917829 w 1241107"/>
                <a:gd name="connsiteY196" fmla="*/ 1040416 h 1470755"/>
                <a:gd name="connsiteX197" fmla="*/ 904780 w 1241107"/>
                <a:gd name="connsiteY197" fmla="*/ 1082897 h 1470755"/>
                <a:gd name="connsiteX198" fmla="*/ 904684 w 1241107"/>
                <a:gd name="connsiteY198" fmla="*/ 1093375 h 1470755"/>
                <a:gd name="connsiteX199" fmla="*/ 897065 w 1241107"/>
                <a:gd name="connsiteY199" fmla="*/ 1099566 h 1470755"/>
                <a:gd name="connsiteX200" fmla="*/ 882396 w 1241107"/>
                <a:gd name="connsiteY200" fmla="*/ 1092899 h 1470755"/>
                <a:gd name="connsiteX201" fmla="*/ 874871 w 1241107"/>
                <a:gd name="connsiteY201" fmla="*/ 1090993 h 1470755"/>
                <a:gd name="connsiteX202" fmla="*/ 870871 w 1241107"/>
                <a:gd name="connsiteY202" fmla="*/ 1091756 h 1470755"/>
                <a:gd name="connsiteX203" fmla="*/ 851440 w 1241107"/>
                <a:gd name="connsiteY203" fmla="*/ 1099090 h 1470755"/>
                <a:gd name="connsiteX204" fmla="*/ 847058 w 1241107"/>
                <a:gd name="connsiteY204" fmla="*/ 1106234 h 1470755"/>
                <a:gd name="connsiteX205" fmla="*/ 844582 w 1241107"/>
                <a:gd name="connsiteY205" fmla="*/ 1107853 h 1470755"/>
                <a:gd name="connsiteX206" fmla="*/ 830199 w 1241107"/>
                <a:gd name="connsiteY206" fmla="*/ 1105662 h 1470755"/>
                <a:gd name="connsiteX207" fmla="*/ 822198 w 1241107"/>
                <a:gd name="connsiteY207" fmla="*/ 1112710 h 1470755"/>
                <a:gd name="connsiteX208" fmla="*/ 816293 w 1241107"/>
                <a:gd name="connsiteY208" fmla="*/ 1114901 h 1470755"/>
                <a:gd name="connsiteX209" fmla="*/ 812959 w 1241107"/>
                <a:gd name="connsiteY209" fmla="*/ 1113282 h 1470755"/>
                <a:gd name="connsiteX210" fmla="*/ 810006 w 1241107"/>
                <a:gd name="connsiteY210" fmla="*/ 1108329 h 1470755"/>
                <a:gd name="connsiteX211" fmla="*/ 813816 w 1241107"/>
                <a:gd name="connsiteY211" fmla="*/ 1102138 h 1470755"/>
                <a:gd name="connsiteX212" fmla="*/ 820865 w 1241107"/>
                <a:gd name="connsiteY212" fmla="*/ 1095185 h 1470755"/>
                <a:gd name="connsiteX213" fmla="*/ 823341 w 1241107"/>
                <a:gd name="connsiteY213" fmla="*/ 1089184 h 1470755"/>
                <a:gd name="connsiteX214" fmla="*/ 825056 w 1241107"/>
                <a:gd name="connsiteY214" fmla="*/ 1071467 h 1470755"/>
                <a:gd name="connsiteX215" fmla="*/ 829913 w 1241107"/>
                <a:gd name="connsiteY215" fmla="*/ 1064324 h 1470755"/>
                <a:gd name="connsiteX216" fmla="*/ 838581 w 1241107"/>
                <a:gd name="connsiteY216" fmla="*/ 1067752 h 1470755"/>
                <a:gd name="connsiteX217" fmla="*/ 847439 w 1241107"/>
                <a:gd name="connsiteY217" fmla="*/ 1065371 h 1470755"/>
                <a:gd name="connsiteX218" fmla="*/ 856583 w 1241107"/>
                <a:gd name="connsiteY218" fmla="*/ 1064800 h 1470755"/>
                <a:gd name="connsiteX219" fmla="*/ 858393 w 1241107"/>
                <a:gd name="connsiteY219" fmla="*/ 1067657 h 1470755"/>
                <a:gd name="connsiteX220" fmla="*/ 867251 w 1241107"/>
                <a:gd name="connsiteY220" fmla="*/ 1071658 h 1470755"/>
                <a:gd name="connsiteX221" fmla="*/ 872395 w 1241107"/>
                <a:gd name="connsiteY221" fmla="*/ 1068895 h 1470755"/>
                <a:gd name="connsiteX222" fmla="*/ 874490 w 1241107"/>
                <a:gd name="connsiteY222" fmla="*/ 1063657 h 1470755"/>
                <a:gd name="connsiteX223" fmla="*/ 879062 w 1241107"/>
                <a:gd name="connsiteY223" fmla="*/ 1033748 h 1470755"/>
                <a:gd name="connsiteX224" fmla="*/ 877252 w 1241107"/>
                <a:gd name="connsiteY224" fmla="*/ 1010412 h 1470755"/>
                <a:gd name="connsiteX225" fmla="*/ 878491 w 1241107"/>
                <a:gd name="connsiteY225" fmla="*/ 987266 h 1470755"/>
                <a:gd name="connsiteX226" fmla="*/ 874204 w 1241107"/>
                <a:gd name="connsiteY226" fmla="*/ 971550 h 1470755"/>
                <a:gd name="connsiteX227" fmla="*/ 875728 w 1241107"/>
                <a:gd name="connsiteY227" fmla="*/ 969455 h 1470755"/>
                <a:gd name="connsiteX228" fmla="*/ 880777 w 1241107"/>
                <a:gd name="connsiteY228" fmla="*/ 969455 h 1470755"/>
                <a:gd name="connsiteX229" fmla="*/ 883825 w 1241107"/>
                <a:gd name="connsiteY229" fmla="*/ 963549 h 1470755"/>
                <a:gd name="connsiteX230" fmla="*/ 889063 w 1241107"/>
                <a:gd name="connsiteY230" fmla="*/ 946214 h 1470755"/>
                <a:gd name="connsiteX231" fmla="*/ 889921 w 1241107"/>
                <a:gd name="connsiteY231" fmla="*/ 937260 h 1470755"/>
                <a:gd name="connsiteX232" fmla="*/ 908018 w 1241107"/>
                <a:gd name="connsiteY232" fmla="*/ 914114 h 1470755"/>
                <a:gd name="connsiteX233" fmla="*/ 919639 w 1241107"/>
                <a:gd name="connsiteY233" fmla="*/ 902684 h 1470755"/>
                <a:gd name="connsiteX234" fmla="*/ 924020 w 1241107"/>
                <a:gd name="connsiteY234" fmla="*/ 901446 h 1470755"/>
                <a:gd name="connsiteX235" fmla="*/ 925735 w 1241107"/>
                <a:gd name="connsiteY235" fmla="*/ 896969 h 1470755"/>
                <a:gd name="connsiteX236" fmla="*/ 922401 w 1241107"/>
                <a:gd name="connsiteY236" fmla="*/ 882396 h 1470755"/>
                <a:gd name="connsiteX237" fmla="*/ 911924 w 1241107"/>
                <a:gd name="connsiteY237" fmla="*/ 862298 h 1470755"/>
                <a:gd name="connsiteX238" fmla="*/ 915067 w 1241107"/>
                <a:gd name="connsiteY238" fmla="*/ 852964 h 1470755"/>
                <a:gd name="connsiteX239" fmla="*/ 920972 w 1241107"/>
                <a:gd name="connsiteY239" fmla="*/ 848773 h 1470755"/>
                <a:gd name="connsiteX240" fmla="*/ 926497 w 1241107"/>
                <a:gd name="connsiteY240" fmla="*/ 846582 h 1470755"/>
                <a:gd name="connsiteX241" fmla="*/ 933164 w 1241107"/>
                <a:gd name="connsiteY241" fmla="*/ 846392 h 1470755"/>
                <a:gd name="connsiteX242" fmla="*/ 936022 w 1241107"/>
                <a:gd name="connsiteY242" fmla="*/ 844106 h 1470755"/>
                <a:gd name="connsiteX243" fmla="*/ 935260 w 1241107"/>
                <a:gd name="connsiteY243" fmla="*/ 837819 h 1470755"/>
                <a:gd name="connsiteX244" fmla="*/ 932117 w 1241107"/>
                <a:gd name="connsiteY244" fmla="*/ 831818 h 1470755"/>
                <a:gd name="connsiteX245" fmla="*/ 926497 w 1241107"/>
                <a:gd name="connsiteY245" fmla="*/ 829437 h 1470755"/>
                <a:gd name="connsiteX246" fmla="*/ 920496 w 1241107"/>
                <a:gd name="connsiteY246" fmla="*/ 802195 h 1470755"/>
                <a:gd name="connsiteX247" fmla="*/ 915067 w 1241107"/>
                <a:gd name="connsiteY247" fmla="*/ 790099 h 1470755"/>
                <a:gd name="connsiteX248" fmla="*/ 912209 w 1241107"/>
                <a:gd name="connsiteY248" fmla="*/ 775335 h 1470755"/>
                <a:gd name="connsiteX249" fmla="*/ 906685 w 1241107"/>
                <a:gd name="connsiteY249" fmla="*/ 771144 h 1470755"/>
                <a:gd name="connsiteX250" fmla="*/ 905827 w 1241107"/>
                <a:gd name="connsiteY250" fmla="*/ 791051 h 1470755"/>
                <a:gd name="connsiteX251" fmla="*/ 908209 w 1241107"/>
                <a:gd name="connsiteY251" fmla="*/ 792385 h 1470755"/>
                <a:gd name="connsiteX252" fmla="*/ 910590 w 1241107"/>
                <a:gd name="connsiteY252" fmla="*/ 796576 h 1470755"/>
                <a:gd name="connsiteX253" fmla="*/ 911257 w 1241107"/>
                <a:gd name="connsiteY253" fmla="*/ 809625 h 1470755"/>
                <a:gd name="connsiteX254" fmla="*/ 907828 w 1241107"/>
                <a:gd name="connsiteY254" fmla="*/ 827342 h 1470755"/>
                <a:gd name="connsiteX255" fmla="*/ 902399 w 1241107"/>
                <a:gd name="connsiteY255" fmla="*/ 827627 h 1470755"/>
                <a:gd name="connsiteX256" fmla="*/ 889254 w 1241107"/>
                <a:gd name="connsiteY256" fmla="*/ 831818 h 1470755"/>
                <a:gd name="connsiteX257" fmla="*/ 878205 w 1241107"/>
                <a:gd name="connsiteY257" fmla="*/ 843820 h 1470755"/>
                <a:gd name="connsiteX258" fmla="*/ 867537 w 1241107"/>
                <a:gd name="connsiteY258" fmla="*/ 865060 h 1470755"/>
                <a:gd name="connsiteX259" fmla="*/ 866966 w 1241107"/>
                <a:gd name="connsiteY259" fmla="*/ 875252 h 1470755"/>
                <a:gd name="connsiteX260" fmla="*/ 865060 w 1241107"/>
                <a:gd name="connsiteY260" fmla="*/ 880967 h 1470755"/>
                <a:gd name="connsiteX261" fmla="*/ 849440 w 1241107"/>
                <a:gd name="connsiteY261" fmla="*/ 910209 h 1470755"/>
                <a:gd name="connsiteX262" fmla="*/ 842391 w 1241107"/>
                <a:gd name="connsiteY262" fmla="*/ 916115 h 1470755"/>
                <a:gd name="connsiteX263" fmla="*/ 829818 w 1241107"/>
                <a:gd name="connsiteY263" fmla="*/ 916591 h 1470755"/>
                <a:gd name="connsiteX264" fmla="*/ 822484 w 1241107"/>
                <a:gd name="connsiteY264" fmla="*/ 912114 h 1470755"/>
                <a:gd name="connsiteX265" fmla="*/ 815721 w 1241107"/>
                <a:gd name="connsiteY265" fmla="*/ 922210 h 1470755"/>
                <a:gd name="connsiteX266" fmla="*/ 817626 w 1241107"/>
                <a:gd name="connsiteY266" fmla="*/ 923544 h 1470755"/>
                <a:gd name="connsiteX267" fmla="*/ 813626 w 1241107"/>
                <a:gd name="connsiteY267" fmla="*/ 927735 h 1470755"/>
                <a:gd name="connsiteX268" fmla="*/ 784288 w 1241107"/>
                <a:gd name="connsiteY268" fmla="*/ 943261 h 1470755"/>
                <a:gd name="connsiteX269" fmla="*/ 767048 w 1241107"/>
                <a:gd name="connsiteY269" fmla="*/ 956786 h 1470755"/>
                <a:gd name="connsiteX270" fmla="*/ 761143 w 1241107"/>
                <a:gd name="connsiteY270" fmla="*/ 962882 h 1470755"/>
                <a:gd name="connsiteX271" fmla="*/ 760571 w 1241107"/>
                <a:gd name="connsiteY271" fmla="*/ 966883 h 1470755"/>
                <a:gd name="connsiteX272" fmla="*/ 755428 w 1241107"/>
                <a:gd name="connsiteY272" fmla="*/ 976598 h 1470755"/>
                <a:gd name="connsiteX273" fmla="*/ 921449 w 1241107"/>
                <a:gd name="connsiteY273" fmla="*/ 1168813 h 1470755"/>
                <a:gd name="connsiteX274" fmla="*/ 937165 w 1241107"/>
                <a:gd name="connsiteY274" fmla="*/ 1173099 h 1470755"/>
                <a:gd name="connsiteX275" fmla="*/ 942213 w 1241107"/>
                <a:gd name="connsiteY275" fmla="*/ 1179957 h 1470755"/>
                <a:gd name="connsiteX276" fmla="*/ 942308 w 1241107"/>
                <a:gd name="connsiteY276" fmla="*/ 1186625 h 1470755"/>
                <a:gd name="connsiteX277" fmla="*/ 934784 w 1241107"/>
                <a:gd name="connsiteY277" fmla="*/ 1193387 h 1470755"/>
                <a:gd name="connsiteX278" fmla="*/ 922496 w 1241107"/>
                <a:gd name="connsiteY278" fmla="*/ 1187386 h 1470755"/>
                <a:gd name="connsiteX279" fmla="*/ 905923 w 1241107"/>
                <a:gd name="connsiteY279" fmla="*/ 1186148 h 1470755"/>
                <a:gd name="connsiteX280" fmla="*/ 891350 w 1241107"/>
                <a:gd name="connsiteY280" fmla="*/ 1193006 h 1470755"/>
                <a:gd name="connsiteX281" fmla="*/ 889444 w 1241107"/>
                <a:gd name="connsiteY281" fmla="*/ 1195673 h 1470755"/>
                <a:gd name="connsiteX282" fmla="*/ 890778 w 1241107"/>
                <a:gd name="connsiteY282" fmla="*/ 1204436 h 1470755"/>
                <a:gd name="connsiteX283" fmla="*/ 887825 w 1241107"/>
                <a:gd name="connsiteY283" fmla="*/ 1207389 h 1470755"/>
                <a:gd name="connsiteX284" fmla="*/ 874300 w 1241107"/>
                <a:gd name="connsiteY284" fmla="*/ 1214057 h 1470755"/>
                <a:gd name="connsiteX285" fmla="*/ 864203 w 1241107"/>
                <a:gd name="connsiteY285" fmla="*/ 1203769 h 1470755"/>
                <a:gd name="connsiteX286" fmla="*/ 850583 w 1241107"/>
                <a:gd name="connsiteY286" fmla="*/ 1201198 h 1470755"/>
                <a:gd name="connsiteX287" fmla="*/ 846773 w 1241107"/>
                <a:gd name="connsiteY287" fmla="*/ 1202436 h 1470755"/>
                <a:gd name="connsiteX288" fmla="*/ 845629 w 1241107"/>
                <a:gd name="connsiteY288" fmla="*/ 1207103 h 1470755"/>
                <a:gd name="connsiteX289" fmla="*/ 842677 w 1241107"/>
                <a:gd name="connsiteY289" fmla="*/ 1208818 h 1470755"/>
                <a:gd name="connsiteX290" fmla="*/ 830390 w 1241107"/>
                <a:gd name="connsiteY290" fmla="*/ 1207675 h 1470755"/>
                <a:gd name="connsiteX291" fmla="*/ 816769 w 1241107"/>
                <a:gd name="connsiteY291" fmla="*/ 1209770 h 1470755"/>
                <a:gd name="connsiteX292" fmla="*/ 797338 w 1241107"/>
                <a:gd name="connsiteY292" fmla="*/ 1210342 h 1470755"/>
                <a:gd name="connsiteX293" fmla="*/ 794004 w 1241107"/>
                <a:gd name="connsiteY293" fmla="*/ 1204817 h 1470755"/>
                <a:gd name="connsiteX294" fmla="*/ 779335 w 1241107"/>
                <a:gd name="connsiteY294" fmla="*/ 1192625 h 1470755"/>
                <a:gd name="connsiteX295" fmla="*/ 778859 w 1241107"/>
                <a:gd name="connsiteY295" fmla="*/ 1188149 h 1470755"/>
                <a:gd name="connsiteX296" fmla="*/ 783717 w 1241107"/>
                <a:gd name="connsiteY296" fmla="*/ 1173861 h 1470755"/>
                <a:gd name="connsiteX297" fmla="*/ 821626 w 1241107"/>
                <a:gd name="connsiteY297" fmla="*/ 1162622 h 1470755"/>
                <a:gd name="connsiteX298" fmla="*/ 829723 w 1241107"/>
                <a:gd name="connsiteY298" fmla="*/ 1162526 h 1470755"/>
                <a:gd name="connsiteX299" fmla="*/ 839438 w 1241107"/>
                <a:gd name="connsiteY299" fmla="*/ 1160240 h 1470755"/>
                <a:gd name="connsiteX300" fmla="*/ 859822 w 1241107"/>
                <a:gd name="connsiteY300" fmla="*/ 1151192 h 1470755"/>
                <a:gd name="connsiteX301" fmla="*/ 881443 w 1241107"/>
                <a:gd name="connsiteY301" fmla="*/ 1153001 h 1470755"/>
                <a:gd name="connsiteX302" fmla="*/ 887540 w 1241107"/>
                <a:gd name="connsiteY302" fmla="*/ 1158811 h 1470755"/>
                <a:gd name="connsiteX303" fmla="*/ 887444 w 1241107"/>
                <a:gd name="connsiteY303" fmla="*/ 1169099 h 1470755"/>
                <a:gd name="connsiteX304" fmla="*/ 888873 w 1241107"/>
                <a:gd name="connsiteY304" fmla="*/ 1171003 h 1470755"/>
                <a:gd name="connsiteX305" fmla="*/ 898779 w 1241107"/>
                <a:gd name="connsiteY305" fmla="*/ 1172337 h 1470755"/>
                <a:gd name="connsiteX306" fmla="*/ 908971 w 1241107"/>
                <a:gd name="connsiteY306" fmla="*/ 1178147 h 1470755"/>
                <a:gd name="connsiteX307" fmla="*/ 915067 w 1241107"/>
                <a:gd name="connsiteY307" fmla="*/ 1178624 h 1470755"/>
                <a:gd name="connsiteX308" fmla="*/ 921449 w 1241107"/>
                <a:gd name="connsiteY308" fmla="*/ 1168813 h 1470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Lst>
              <a:rect l="l" t="t" r="r" b="b"/>
              <a:pathLst>
                <a:path w="1241107" h="1470755">
                  <a:moveTo>
                    <a:pt x="755428" y="976598"/>
                  </a:moveTo>
                  <a:lnTo>
                    <a:pt x="745141" y="993172"/>
                  </a:lnTo>
                  <a:lnTo>
                    <a:pt x="736759" y="996886"/>
                  </a:lnTo>
                  <a:lnTo>
                    <a:pt x="727901" y="1012031"/>
                  </a:lnTo>
                  <a:lnTo>
                    <a:pt x="717233" y="1018699"/>
                  </a:lnTo>
                  <a:lnTo>
                    <a:pt x="710851" y="1031367"/>
                  </a:lnTo>
                  <a:lnTo>
                    <a:pt x="703517" y="1053560"/>
                  </a:lnTo>
                  <a:lnTo>
                    <a:pt x="706088" y="1054799"/>
                  </a:lnTo>
                  <a:lnTo>
                    <a:pt x="710660" y="1054227"/>
                  </a:lnTo>
                  <a:lnTo>
                    <a:pt x="724472" y="1044511"/>
                  </a:lnTo>
                  <a:lnTo>
                    <a:pt x="725900" y="1051084"/>
                  </a:lnTo>
                  <a:lnTo>
                    <a:pt x="724281" y="1075753"/>
                  </a:lnTo>
                  <a:lnTo>
                    <a:pt x="719328" y="1077849"/>
                  </a:lnTo>
                  <a:lnTo>
                    <a:pt x="716566" y="1072610"/>
                  </a:lnTo>
                  <a:lnTo>
                    <a:pt x="707898" y="1062990"/>
                  </a:lnTo>
                  <a:lnTo>
                    <a:pt x="701707" y="1059180"/>
                  </a:lnTo>
                  <a:lnTo>
                    <a:pt x="695230" y="1060133"/>
                  </a:lnTo>
                  <a:lnTo>
                    <a:pt x="690658" y="1070896"/>
                  </a:lnTo>
                  <a:lnTo>
                    <a:pt x="686943" y="1070801"/>
                  </a:lnTo>
                  <a:lnTo>
                    <a:pt x="683038" y="1063276"/>
                  </a:lnTo>
                  <a:lnTo>
                    <a:pt x="669417" y="1045464"/>
                  </a:lnTo>
                  <a:lnTo>
                    <a:pt x="654082" y="1029652"/>
                  </a:lnTo>
                  <a:lnTo>
                    <a:pt x="645985" y="1023176"/>
                  </a:lnTo>
                  <a:lnTo>
                    <a:pt x="642652" y="1022128"/>
                  </a:lnTo>
                  <a:lnTo>
                    <a:pt x="631984" y="1025843"/>
                  </a:lnTo>
                  <a:lnTo>
                    <a:pt x="636080" y="1014508"/>
                  </a:lnTo>
                  <a:lnTo>
                    <a:pt x="641985" y="1006031"/>
                  </a:lnTo>
                  <a:lnTo>
                    <a:pt x="642461" y="1013841"/>
                  </a:lnTo>
                  <a:lnTo>
                    <a:pt x="655987" y="1028319"/>
                  </a:lnTo>
                  <a:lnTo>
                    <a:pt x="661416" y="1032034"/>
                  </a:lnTo>
                  <a:lnTo>
                    <a:pt x="671703" y="1028700"/>
                  </a:lnTo>
                  <a:lnTo>
                    <a:pt x="661226" y="1024509"/>
                  </a:lnTo>
                  <a:lnTo>
                    <a:pt x="659892" y="1020604"/>
                  </a:lnTo>
                  <a:lnTo>
                    <a:pt x="659321" y="1017365"/>
                  </a:lnTo>
                  <a:lnTo>
                    <a:pt x="661035" y="1013555"/>
                  </a:lnTo>
                  <a:lnTo>
                    <a:pt x="656463" y="987838"/>
                  </a:lnTo>
                  <a:lnTo>
                    <a:pt x="648557" y="966787"/>
                  </a:lnTo>
                  <a:lnTo>
                    <a:pt x="647319" y="952691"/>
                  </a:lnTo>
                  <a:lnTo>
                    <a:pt x="640366" y="941927"/>
                  </a:lnTo>
                  <a:lnTo>
                    <a:pt x="623792" y="923258"/>
                  </a:lnTo>
                  <a:lnTo>
                    <a:pt x="603885" y="907066"/>
                  </a:lnTo>
                  <a:lnTo>
                    <a:pt x="606743" y="895159"/>
                  </a:lnTo>
                  <a:lnTo>
                    <a:pt x="605695" y="886587"/>
                  </a:lnTo>
                  <a:lnTo>
                    <a:pt x="600551" y="871918"/>
                  </a:lnTo>
                  <a:lnTo>
                    <a:pt x="590074" y="850297"/>
                  </a:lnTo>
                  <a:lnTo>
                    <a:pt x="578263" y="845725"/>
                  </a:lnTo>
                  <a:lnTo>
                    <a:pt x="559118" y="848773"/>
                  </a:lnTo>
                  <a:lnTo>
                    <a:pt x="550926" y="853440"/>
                  </a:lnTo>
                  <a:lnTo>
                    <a:pt x="544639" y="846392"/>
                  </a:lnTo>
                  <a:lnTo>
                    <a:pt x="544735" y="843248"/>
                  </a:lnTo>
                  <a:lnTo>
                    <a:pt x="537115" y="822960"/>
                  </a:lnTo>
                  <a:lnTo>
                    <a:pt x="524542" y="794385"/>
                  </a:lnTo>
                  <a:lnTo>
                    <a:pt x="532829" y="794957"/>
                  </a:lnTo>
                  <a:lnTo>
                    <a:pt x="536924" y="798767"/>
                  </a:lnTo>
                  <a:lnTo>
                    <a:pt x="538353" y="804958"/>
                  </a:lnTo>
                  <a:lnTo>
                    <a:pt x="545401" y="795337"/>
                  </a:lnTo>
                  <a:lnTo>
                    <a:pt x="547497" y="789051"/>
                  </a:lnTo>
                  <a:lnTo>
                    <a:pt x="545401" y="778193"/>
                  </a:lnTo>
                  <a:lnTo>
                    <a:pt x="538067" y="767810"/>
                  </a:lnTo>
                  <a:lnTo>
                    <a:pt x="531590" y="762191"/>
                  </a:lnTo>
                  <a:lnTo>
                    <a:pt x="528638" y="761714"/>
                  </a:lnTo>
                  <a:lnTo>
                    <a:pt x="512255" y="766858"/>
                  </a:lnTo>
                  <a:lnTo>
                    <a:pt x="505587" y="773240"/>
                  </a:lnTo>
                  <a:lnTo>
                    <a:pt x="501682" y="772477"/>
                  </a:lnTo>
                  <a:lnTo>
                    <a:pt x="501872" y="762572"/>
                  </a:lnTo>
                  <a:lnTo>
                    <a:pt x="504825" y="755809"/>
                  </a:lnTo>
                  <a:lnTo>
                    <a:pt x="510064" y="757904"/>
                  </a:lnTo>
                  <a:lnTo>
                    <a:pt x="511778" y="755047"/>
                  </a:lnTo>
                  <a:lnTo>
                    <a:pt x="498919" y="737140"/>
                  </a:lnTo>
                  <a:lnTo>
                    <a:pt x="488537" y="731044"/>
                  </a:lnTo>
                  <a:lnTo>
                    <a:pt x="482060" y="725234"/>
                  </a:lnTo>
                  <a:lnTo>
                    <a:pt x="483203" y="720757"/>
                  </a:lnTo>
                  <a:lnTo>
                    <a:pt x="476155" y="718566"/>
                  </a:lnTo>
                  <a:lnTo>
                    <a:pt x="473583" y="720661"/>
                  </a:lnTo>
                  <a:lnTo>
                    <a:pt x="472059" y="726853"/>
                  </a:lnTo>
                  <a:lnTo>
                    <a:pt x="463582" y="732187"/>
                  </a:lnTo>
                  <a:lnTo>
                    <a:pt x="430625" y="729901"/>
                  </a:lnTo>
                  <a:lnTo>
                    <a:pt x="427482" y="729139"/>
                  </a:lnTo>
                  <a:lnTo>
                    <a:pt x="420243" y="721328"/>
                  </a:lnTo>
                  <a:lnTo>
                    <a:pt x="410718" y="717899"/>
                  </a:lnTo>
                  <a:lnTo>
                    <a:pt x="396145" y="704088"/>
                  </a:lnTo>
                  <a:lnTo>
                    <a:pt x="391192" y="701421"/>
                  </a:lnTo>
                  <a:lnTo>
                    <a:pt x="370427" y="698945"/>
                  </a:lnTo>
                  <a:lnTo>
                    <a:pt x="360521" y="700945"/>
                  </a:lnTo>
                  <a:lnTo>
                    <a:pt x="352806" y="708088"/>
                  </a:lnTo>
                  <a:lnTo>
                    <a:pt x="343852" y="711232"/>
                  </a:lnTo>
                  <a:lnTo>
                    <a:pt x="337375" y="711708"/>
                  </a:lnTo>
                  <a:lnTo>
                    <a:pt x="330232" y="709898"/>
                  </a:lnTo>
                  <a:lnTo>
                    <a:pt x="312801" y="692277"/>
                  </a:lnTo>
                  <a:lnTo>
                    <a:pt x="286131" y="672941"/>
                  </a:lnTo>
                  <a:lnTo>
                    <a:pt x="244316" y="651320"/>
                  </a:lnTo>
                  <a:lnTo>
                    <a:pt x="221933" y="642938"/>
                  </a:lnTo>
                  <a:lnTo>
                    <a:pt x="218504" y="643318"/>
                  </a:lnTo>
                  <a:lnTo>
                    <a:pt x="207931" y="651891"/>
                  </a:lnTo>
                  <a:lnTo>
                    <a:pt x="190500" y="658654"/>
                  </a:lnTo>
                  <a:lnTo>
                    <a:pt x="185261" y="659321"/>
                  </a:lnTo>
                  <a:lnTo>
                    <a:pt x="130397" y="655225"/>
                  </a:lnTo>
                  <a:lnTo>
                    <a:pt x="118586" y="655606"/>
                  </a:lnTo>
                  <a:lnTo>
                    <a:pt x="96583" y="657320"/>
                  </a:lnTo>
                  <a:lnTo>
                    <a:pt x="86487" y="659892"/>
                  </a:lnTo>
                  <a:lnTo>
                    <a:pt x="23813" y="665226"/>
                  </a:lnTo>
                  <a:lnTo>
                    <a:pt x="0" y="669131"/>
                  </a:lnTo>
                  <a:lnTo>
                    <a:pt x="0" y="669131"/>
                  </a:lnTo>
                  <a:lnTo>
                    <a:pt x="571" y="667"/>
                  </a:lnTo>
                  <a:lnTo>
                    <a:pt x="571" y="667"/>
                  </a:lnTo>
                  <a:lnTo>
                    <a:pt x="93059" y="0"/>
                  </a:lnTo>
                  <a:lnTo>
                    <a:pt x="93059" y="0"/>
                  </a:lnTo>
                  <a:lnTo>
                    <a:pt x="230886" y="95"/>
                  </a:lnTo>
                  <a:lnTo>
                    <a:pt x="230886" y="95"/>
                  </a:lnTo>
                  <a:lnTo>
                    <a:pt x="930593" y="0"/>
                  </a:lnTo>
                  <a:lnTo>
                    <a:pt x="930593" y="0"/>
                  </a:lnTo>
                  <a:lnTo>
                    <a:pt x="1240822" y="0"/>
                  </a:lnTo>
                  <a:lnTo>
                    <a:pt x="1241108" y="348139"/>
                  </a:lnTo>
                  <a:lnTo>
                    <a:pt x="1241108" y="348139"/>
                  </a:lnTo>
                  <a:lnTo>
                    <a:pt x="1240631" y="954881"/>
                  </a:lnTo>
                  <a:lnTo>
                    <a:pt x="1240631" y="954881"/>
                  </a:lnTo>
                  <a:lnTo>
                    <a:pt x="1237964" y="951357"/>
                  </a:lnTo>
                  <a:lnTo>
                    <a:pt x="1237583" y="1469517"/>
                  </a:lnTo>
                  <a:lnTo>
                    <a:pt x="1237583" y="1469517"/>
                  </a:lnTo>
                  <a:lnTo>
                    <a:pt x="1225486" y="1468279"/>
                  </a:lnTo>
                  <a:lnTo>
                    <a:pt x="1217295" y="1470755"/>
                  </a:lnTo>
                  <a:lnTo>
                    <a:pt x="1209770" y="1470469"/>
                  </a:lnTo>
                  <a:lnTo>
                    <a:pt x="1192340" y="1461135"/>
                  </a:lnTo>
                  <a:lnTo>
                    <a:pt x="1174337" y="1443037"/>
                  </a:lnTo>
                  <a:lnTo>
                    <a:pt x="1162145" y="1418368"/>
                  </a:lnTo>
                  <a:lnTo>
                    <a:pt x="1150049" y="1399985"/>
                  </a:lnTo>
                  <a:lnTo>
                    <a:pt x="1142619" y="1394746"/>
                  </a:lnTo>
                  <a:lnTo>
                    <a:pt x="1136809" y="1395032"/>
                  </a:lnTo>
                  <a:lnTo>
                    <a:pt x="1118235" y="1370076"/>
                  </a:lnTo>
                  <a:lnTo>
                    <a:pt x="1111758" y="1357122"/>
                  </a:lnTo>
                  <a:lnTo>
                    <a:pt x="1114996" y="1350455"/>
                  </a:lnTo>
                  <a:lnTo>
                    <a:pt x="1114711" y="1345216"/>
                  </a:lnTo>
                  <a:lnTo>
                    <a:pt x="1109853" y="1333119"/>
                  </a:lnTo>
                  <a:lnTo>
                    <a:pt x="1111758" y="1321213"/>
                  </a:lnTo>
                  <a:lnTo>
                    <a:pt x="1119092" y="1315117"/>
                  </a:lnTo>
                  <a:lnTo>
                    <a:pt x="1123093" y="1304830"/>
                  </a:lnTo>
                  <a:lnTo>
                    <a:pt x="1122998" y="1287590"/>
                  </a:lnTo>
                  <a:lnTo>
                    <a:pt x="1119187" y="1273969"/>
                  </a:lnTo>
                  <a:lnTo>
                    <a:pt x="1101090" y="1229868"/>
                  </a:lnTo>
                  <a:lnTo>
                    <a:pt x="1072515" y="1191768"/>
                  </a:lnTo>
                  <a:lnTo>
                    <a:pt x="1053656" y="1171480"/>
                  </a:lnTo>
                  <a:lnTo>
                    <a:pt x="1042607" y="1162526"/>
                  </a:lnTo>
                  <a:lnTo>
                    <a:pt x="1047655" y="1164145"/>
                  </a:lnTo>
                  <a:lnTo>
                    <a:pt x="1075849" y="1188815"/>
                  </a:lnTo>
                  <a:lnTo>
                    <a:pt x="1094518" y="1214437"/>
                  </a:lnTo>
                  <a:lnTo>
                    <a:pt x="1102424" y="1230725"/>
                  </a:lnTo>
                  <a:lnTo>
                    <a:pt x="1101281" y="1221867"/>
                  </a:lnTo>
                  <a:lnTo>
                    <a:pt x="1096518" y="1208437"/>
                  </a:lnTo>
                  <a:lnTo>
                    <a:pt x="1092613" y="1202627"/>
                  </a:lnTo>
                  <a:lnTo>
                    <a:pt x="1080326" y="1188434"/>
                  </a:lnTo>
                  <a:lnTo>
                    <a:pt x="1044321" y="1153954"/>
                  </a:lnTo>
                  <a:lnTo>
                    <a:pt x="1044131" y="1142714"/>
                  </a:lnTo>
                  <a:lnTo>
                    <a:pt x="1050512" y="1140143"/>
                  </a:lnTo>
                  <a:lnTo>
                    <a:pt x="1058323" y="1146905"/>
                  </a:lnTo>
                  <a:lnTo>
                    <a:pt x="1057370" y="1162812"/>
                  </a:lnTo>
                  <a:lnTo>
                    <a:pt x="1058990" y="1165003"/>
                  </a:lnTo>
                  <a:lnTo>
                    <a:pt x="1068705" y="1163955"/>
                  </a:lnTo>
                  <a:lnTo>
                    <a:pt x="1071372" y="1152906"/>
                  </a:lnTo>
                  <a:lnTo>
                    <a:pt x="1072610" y="1136047"/>
                  </a:lnTo>
                  <a:lnTo>
                    <a:pt x="1070896" y="1123950"/>
                  </a:lnTo>
                  <a:lnTo>
                    <a:pt x="1056037" y="1116616"/>
                  </a:lnTo>
                  <a:lnTo>
                    <a:pt x="1048036" y="1124522"/>
                  </a:lnTo>
                  <a:lnTo>
                    <a:pt x="1042321" y="1126236"/>
                  </a:lnTo>
                  <a:lnTo>
                    <a:pt x="1036225" y="1125950"/>
                  </a:lnTo>
                  <a:lnTo>
                    <a:pt x="1030986" y="1128236"/>
                  </a:lnTo>
                  <a:lnTo>
                    <a:pt x="1028891" y="1133380"/>
                  </a:lnTo>
                  <a:lnTo>
                    <a:pt x="1029938" y="1136714"/>
                  </a:lnTo>
                  <a:lnTo>
                    <a:pt x="1035844" y="1138618"/>
                  </a:lnTo>
                  <a:lnTo>
                    <a:pt x="1037844" y="1141095"/>
                  </a:lnTo>
                  <a:lnTo>
                    <a:pt x="1033177" y="1147096"/>
                  </a:lnTo>
                  <a:lnTo>
                    <a:pt x="1005268" y="1144715"/>
                  </a:lnTo>
                  <a:lnTo>
                    <a:pt x="997934" y="1147762"/>
                  </a:lnTo>
                  <a:lnTo>
                    <a:pt x="991743" y="1155287"/>
                  </a:lnTo>
                  <a:lnTo>
                    <a:pt x="986123" y="1159193"/>
                  </a:lnTo>
                  <a:lnTo>
                    <a:pt x="948785" y="1161193"/>
                  </a:lnTo>
                  <a:lnTo>
                    <a:pt x="940308" y="1154811"/>
                  </a:lnTo>
                  <a:lnTo>
                    <a:pt x="946499" y="1143857"/>
                  </a:lnTo>
                  <a:lnTo>
                    <a:pt x="960215" y="1136999"/>
                  </a:lnTo>
                  <a:lnTo>
                    <a:pt x="976027" y="1119950"/>
                  </a:lnTo>
                  <a:lnTo>
                    <a:pt x="978979" y="1103281"/>
                  </a:lnTo>
                  <a:lnTo>
                    <a:pt x="977741" y="1098899"/>
                  </a:lnTo>
                  <a:lnTo>
                    <a:pt x="978789" y="1090898"/>
                  </a:lnTo>
                  <a:lnTo>
                    <a:pt x="983837" y="1079849"/>
                  </a:lnTo>
                  <a:lnTo>
                    <a:pt x="980408" y="1059466"/>
                  </a:lnTo>
                  <a:lnTo>
                    <a:pt x="982790" y="1048226"/>
                  </a:lnTo>
                  <a:lnTo>
                    <a:pt x="981932" y="1042702"/>
                  </a:lnTo>
                  <a:lnTo>
                    <a:pt x="975646" y="1031843"/>
                  </a:lnTo>
                  <a:lnTo>
                    <a:pt x="959072" y="1011555"/>
                  </a:lnTo>
                  <a:lnTo>
                    <a:pt x="953357" y="990981"/>
                  </a:lnTo>
                  <a:lnTo>
                    <a:pt x="940213" y="968597"/>
                  </a:lnTo>
                  <a:lnTo>
                    <a:pt x="937736" y="969169"/>
                  </a:lnTo>
                  <a:lnTo>
                    <a:pt x="931450" y="983837"/>
                  </a:lnTo>
                  <a:lnTo>
                    <a:pt x="934212" y="989362"/>
                  </a:lnTo>
                  <a:lnTo>
                    <a:pt x="932688" y="994601"/>
                  </a:lnTo>
                  <a:lnTo>
                    <a:pt x="922877" y="1004697"/>
                  </a:lnTo>
                  <a:lnTo>
                    <a:pt x="919258" y="1017175"/>
                  </a:lnTo>
                  <a:lnTo>
                    <a:pt x="917829" y="1040416"/>
                  </a:lnTo>
                  <a:lnTo>
                    <a:pt x="904780" y="1082897"/>
                  </a:lnTo>
                  <a:lnTo>
                    <a:pt x="904684" y="1093375"/>
                  </a:lnTo>
                  <a:lnTo>
                    <a:pt x="897065" y="1099566"/>
                  </a:lnTo>
                  <a:lnTo>
                    <a:pt x="882396" y="1092899"/>
                  </a:lnTo>
                  <a:lnTo>
                    <a:pt x="874871" y="1090993"/>
                  </a:lnTo>
                  <a:lnTo>
                    <a:pt x="870871" y="1091756"/>
                  </a:lnTo>
                  <a:lnTo>
                    <a:pt x="851440" y="1099090"/>
                  </a:lnTo>
                  <a:lnTo>
                    <a:pt x="847058" y="1106234"/>
                  </a:lnTo>
                  <a:lnTo>
                    <a:pt x="844582" y="1107853"/>
                  </a:lnTo>
                  <a:lnTo>
                    <a:pt x="830199" y="1105662"/>
                  </a:lnTo>
                  <a:lnTo>
                    <a:pt x="822198" y="1112710"/>
                  </a:lnTo>
                  <a:lnTo>
                    <a:pt x="816293" y="1114901"/>
                  </a:lnTo>
                  <a:lnTo>
                    <a:pt x="812959" y="1113282"/>
                  </a:lnTo>
                  <a:lnTo>
                    <a:pt x="810006" y="1108329"/>
                  </a:lnTo>
                  <a:lnTo>
                    <a:pt x="813816" y="1102138"/>
                  </a:lnTo>
                  <a:lnTo>
                    <a:pt x="820865" y="1095185"/>
                  </a:lnTo>
                  <a:lnTo>
                    <a:pt x="823341" y="1089184"/>
                  </a:lnTo>
                  <a:lnTo>
                    <a:pt x="825056" y="1071467"/>
                  </a:lnTo>
                  <a:lnTo>
                    <a:pt x="829913" y="1064324"/>
                  </a:lnTo>
                  <a:lnTo>
                    <a:pt x="838581" y="1067752"/>
                  </a:lnTo>
                  <a:lnTo>
                    <a:pt x="847439" y="1065371"/>
                  </a:lnTo>
                  <a:lnTo>
                    <a:pt x="856583" y="1064800"/>
                  </a:lnTo>
                  <a:lnTo>
                    <a:pt x="858393" y="1067657"/>
                  </a:lnTo>
                  <a:lnTo>
                    <a:pt x="867251" y="1071658"/>
                  </a:lnTo>
                  <a:lnTo>
                    <a:pt x="872395" y="1068895"/>
                  </a:lnTo>
                  <a:lnTo>
                    <a:pt x="874490" y="1063657"/>
                  </a:lnTo>
                  <a:lnTo>
                    <a:pt x="879062" y="1033748"/>
                  </a:lnTo>
                  <a:lnTo>
                    <a:pt x="877252" y="1010412"/>
                  </a:lnTo>
                  <a:lnTo>
                    <a:pt x="878491" y="987266"/>
                  </a:lnTo>
                  <a:lnTo>
                    <a:pt x="874204" y="971550"/>
                  </a:lnTo>
                  <a:lnTo>
                    <a:pt x="875728" y="969455"/>
                  </a:lnTo>
                  <a:lnTo>
                    <a:pt x="880777" y="969455"/>
                  </a:lnTo>
                  <a:lnTo>
                    <a:pt x="883825" y="963549"/>
                  </a:lnTo>
                  <a:lnTo>
                    <a:pt x="889063" y="946214"/>
                  </a:lnTo>
                  <a:lnTo>
                    <a:pt x="889921" y="937260"/>
                  </a:lnTo>
                  <a:lnTo>
                    <a:pt x="908018" y="914114"/>
                  </a:lnTo>
                  <a:lnTo>
                    <a:pt x="919639" y="902684"/>
                  </a:lnTo>
                  <a:lnTo>
                    <a:pt x="924020" y="901446"/>
                  </a:lnTo>
                  <a:lnTo>
                    <a:pt x="925735" y="896969"/>
                  </a:lnTo>
                  <a:lnTo>
                    <a:pt x="922401" y="882396"/>
                  </a:lnTo>
                  <a:lnTo>
                    <a:pt x="911924" y="862298"/>
                  </a:lnTo>
                  <a:lnTo>
                    <a:pt x="915067" y="852964"/>
                  </a:lnTo>
                  <a:lnTo>
                    <a:pt x="920972" y="848773"/>
                  </a:lnTo>
                  <a:lnTo>
                    <a:pt x="926497" y="846582"/>
                  </a:lnTo>
                  <a:lnTo>
                    <a:pt x="933164" y="846392"/>
                  </a:lnTo>
                  <a:lnTo>
                    <a:pt x="936022" y="844106"/>
                  </a:lnTo>
                  <a:lnTo>
                    <a:pt x="935260" y="837819"/>
                  </a:lnTo>
                  <a:lnTo>
                    <a:pt x="932117" y="831818"/>
                  </a:lnTo>
                  <a:lnTo>
                    <a:pt x="926497" y="829437"/>
                  </a:lnTo>
                  <a:lnTo>
                    <a:pt x="920496" y="802195"/>
                  </a:lnTo>
                  <a:lnTo>
                    <a:pt x="915067" y="790099"/>
                  </a:lnTo>
                  <a:lnTo>
                    <a:pt x="912209" y="775335"/>
                  </a:lnTo>
                  <a:lnTo>
                    <a:pt x="906685" y="771144"/>
                  </a:lnTo>
                  <a:lnTo>
                    <a:pt x="905827" y="791051"/>
                  </a:lnTo>
                  <a:lnTo>
                    <a:pt x="908209" y="792385"/>
                  </a:lnTo>
                  <a:lnTo>
                    <a:pt x="910590" y="796576"/>
                  </a:lnTo>
                  <a:lnTo>
                    <a:pt x="911257" y="809625"/>
                  </a:lnTo>
                  <a:lnTo>
                    <a:pt x="907828" y="827342"/>
                  </a:lnTo>
                  <a:lnTo>
                    <a:pt x="902399" y="827627"/>
                  </a:lnTo>
                  <a:lnTo>
                    <a:pt x="889254" y="831818"/>
                  </a:lnTo>
                  <a:lnTo>
                    <a:pt x="878205" y="843820"/>
                  </a:lnTo>
                  <a:lnTo>
                    <a:pt x="867537" y="865060"/>
                  </a:lnTo>
                  <a:lnTo>
                    <a:pt x="866966" y="875252"/>
                  </a:lnTo>
                  <a:lnTo>
                    <a:pt x="865060" y="880967"/>
                  </a:lnTo>
                  <a:lnTo>
                    <a:pt x="849440" y="910209"/>
                  </a:lnTo>
                  <a:lnTo>
                    <a:pt x="842391" y="916115"/>
                  </a:lnTo>
                  <a:lnTo>
                    <a:pt x="829818" y="916591"/>
                  </a:lnTo>
                  <a:lnTo>
                    <a:pt x="822484" y="912114"/>
                  </a:lnTo>
                  <a:lnTo>
                    <a:pt x="815721" y="922210"/>
                  </a:lnTo>
                  <a:lnTo>
                    <a:pt x="817626" y="923544"/>
                  </a:lnTo>
                  <a:lnTo>
                    <a:pt x="813626" y="927735"/>
                  </a:lnTo>
                  <a:lnTo>
                    <a:pt x="784288" y="943261"/>
                  </a:lnTo>
                  <a:lnTo>
                    <a:pt x="767048" y="956786"/>
                  </a:lnTo>
                  <a:lnTo>
                    <a:pt x="761143" y="962882"/>
                  </a:lnTo>
                  <a:lnTo>
                    <a:pt x="760571" y="966883"/>
                  </a:lnTo>
                  <a:lnTo>
                    <a:pt x="755428" y="976598"/>
                  </a:lnTo>
                  <a:close/>
                  <a:moveTo>
                    <a:pt x="921449" y="1168813"/>
                  </a:moveTo>
                  <a:lnTo>
                    <a:pt x="937165" y="1173099"/>
                  </a:lnTo>
                  <a:lnTo>
                    <a:pt x="942213" y="1179957"/>
                  </a:lnTo>
                  <a:lnTo>
                    <a:pt x="942308" y="1186625"/>
                  </a:lnTo>
                  <a:lnTo>
                    <a:pt x="934784" y="1193387"/>
                  </a:lnTo>
                  <a:lnTo>
                    <a:pt x="922496" y="1187386"/>
                  </a:lnTo>
                  <a:lnTo>
                    <a:pt x="905923" y="1186148"/>
                  </a:lnTo>
                  <a:lnTo>
                    <a:pt x="891350" y="1193006"/>
                  </a:lnTo>
                  <a:lnTo>
                    <a:pt x="889444" y="1195673"/>
                  </a:lnTo>
                  <a:lnTo>
                    <a:pt x="890778" y="1204436"/>
                  </a:lnTo>
                  <a:lnTo>
                    <a:pt x="887825" y="1207389"/>
                  </a:lnTo>
                  <a:lnTo>
                    <a:pt x="874300" y="1214057"/>
                  </a:lnTo>
                  <a:lnTo>
                    <a:pt x="864203" y="1203769"/>
                  </a:lnTo>
                  <a:lnTo>
                    <a:pt x="850583" y="1201198"/>
                  </a:lnTo>
                  <a:lnTo>
                    <a:pt x="846773" y="1202436"/>
                  </a:lnTo>
                  <a:lnTo>
                    <a:pt x="845629" y="1207103"/>
                  </a:lnTo>
                  <a:lnTo>
                    <a:pt x="842677" y="1208818"/>
                  </a:lnTo>
                  <a:lnTo>
                    <a:pt x="830390" y="1207675"/>
                  </a:lnTo>
                  <a:lnTo>
                    <a:pt x="816769" y="1209770"/>
                  </a:lnTo>
                  <a:lnTo>
                    <a:pt x="797338" y="1210342"/>
                  </a:lnTo>
                  <a:lnTo>
                    <a:pt x="794004" y="1204817"/>
                  </a:lnTo>
                  <a:lnTo>
                    <a:pt x="779335" y="1192625"/>
                  </a:lnTo>
                  <a:lnTo>
                    <a:pt x="778859" y="1188149"/>
                  </a:lnTo>
                  <a:lnTo>
                    <a:pt x="783717" y="1173861"/>
                  </a:lnTo>
                  <a:lnTo>
                    <a:pt x="821626" y="1162622"/>
                  </a:lnTo>
                  <a:lnTo>
                    <a:pt x="829723" y="1162526"/>
                  </a:lnTo>
                  <a:lnTo>
                    <a:pt x="839438" y="1160240"/>
                  </a:lnTo>
                  <a:lnTo>
                    <a:pt x="859822" y="1151192"/>
                  </a:lnTo>
                  <a:lnTo>
                    <a:pt x="881443" y="1153001"/>
                  </a:lnTo>
                  <a:lnTo>
                    <a:pt x="887540" y="1158811"/>
                  </a:lnTo>
                  <a:lnTo>
                    <a:pt x="887444" y="1169099"/>
                  </a:lnTo>
                  <a:lnTo>
                    <a:pt x="888873" y="1171003"/>
                  </a:lnTo>
                  <a:lnTo>
                    <a:pt x="898779" y="1172337"/>
                  </a:lnTo>
                  <a:lnTo>
                    <a:pt x="908971" y="1178147"/>
                  </a:lnTo>
                  <a:lnTo>
                    <a:pt x="915067" y="1178624"/>
                  </a:lnTo>
                  <a:lnTo>
                    <a:pt x="921449" y="116881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4" name="Freeform: Shape 23">
              <a:extLst>
                <a:ext uri="{FF2B5EF4-FFF2-40B4-BE49-F238E27FC236}">
                  <a16:creationId xmlns:a16="http://schemas.microsoft.com/office/drawing/2014/main" id="{70243EC5-52CD-6963-00DB-57B91942BDD0}"/>
                </a:ext>
              </a:extLst>
            </p:cNvPr>
            <p:cNvSpPr/>
            <p:nvPr/>
          </p:nvSpPr>
          <p:spPr>
            <a:xfrm>
              <a:off x="6894596" y="4123566"/>
              <a:ext cx="931544" cy="660463"/>
            </a:xfrm>
            <a:custGeom>
              <a:avLst/>
              <a:gdLst>
                <a:gd name="connsiteX0" fmla="*/ 890683 w 931544"/>
                <a:gd name="connsiteY0" fmla="*/ 475012 h 660463"/>
                <a:gd name="connsiteX1" fmla="*/ 878110 w 931544"/>
                <a:gd name="connsiteY1" fmla="*/ 481203 h 660463"/>
                <a:gd name="connsiteX2" fmla="*/ 862870 w 931544"/>
                <a:gd name="connsiteY2" fmla="*/ 482727 h 660463"/>
                <a:gd name="connsiteX3" fmla="*/ 812863 w 931544"/>
                <a:gd name="connsiteY3" fmla="*/ 483013 h 660463"/>
                <a:gd name="connsiteX4" fmla="*/ 795528 w 931544"/>
                <a:gd name="connsiteY4" fmla="*/ 485489 h 660463"/>
                <a:gd name="connsiteX5" fmla="*/ 778478 w 931544"/>
                <a:gd name="connsiteY5" fmla="*/ 484822 h 660463"/>
                <a:gd name="connsiteX6" fmla="*/ 759333 w 931544"/>
                <a:gd name="connsiteY6" fmla="*/ 486156 h 660463"/>
                <a:gd name="connsiteX7" fmla="*/ 723614 w 931544"/>
                <a:gd name="connsiteY7" fmla="*/ 496729 h 660463"/>
                <a:gd name="connsiteX8" fmla="*/ 702469 w 931544"/>
                <a:gd name="connsiteY8" fmla="*/ 507206 h 660463"/>
                <a:gd name="connsiteX9" fmla="*/ 679895 w 931544"/>
                <a:gd name="connsiteY9" fmla="*/ 524351 h 660463"/>
                <a:gd name="connsiteX10" fmla="*/ 662464 w 931544"/>
                <a:gd name="connsiteY10" fmla="*/ 540639 h 660463"/>
                <a:gd name="connsiteX11" fmla="*/ 645986 w 931544"/>
                <a:gd name="connsiteY11" fmla="*/ 557022 h 660463"/>
                <a:gd name="connsiteX12" fmla="*/ 620839 w 931544"/>
                <a:gd name="connsiteY12" fmla="*/ 586264 h 660463"/>
                <a:gd name="connsiteX13" fmla="*/ 610933 w 931544"/>
                <a:gd name="connsiteY13" fmla="*/ 595027 h 660463"/>
                <a:gd name="connsiteX14" fmla="*/ 587788 w 931544"/>
                <a:gd name="connsiteY14" fmla="*/ 597980 h 660463"/>
                <a:gd name="connsiteX15" fmla="*/ 565118 w 931544"/>
                <a:gd name="connsiteY15" fmla="*/ 603695 h 660463"/>
                <a:gd name="connsiteX16" fmla="*/ 557022 w 931544"/>
                <a:gd name="connsiteY16" fmla="*/ 601123 h 660463"/>
                <a:gd name="connsiteX17" fmla="*/ 547592 w 931544"/>
                <a:gd name="connsiteY17" fmla="*/ 601694 h 660463"/>
                <a:gd name="connsiteX18" fmla="*/ 543306 w 931544"/>
                <a:gd name="connsiteY18" fmla="*/ 603504 h 660463"/>
                <a:gd name="connsiteX19" fmla="*/ 539687 w 931544"/>
                <a:gd name="connsiteY19" fmla="*/ 608933 h 660463"/>
                <a:gd name="connsiteX20" fmla="*/ 551212 w 931544"/>
                <a:gd name="connsiteY20" fmla="*/ 629983 h 660463"/>
                <a:gd name="connsiteX21" fmla="*/ 563118 w 931544"/>
                <a:gd name="connsiteY21" fmla="*/ 621601 h 660463"/>
                <a:gd name="connsiteX22" fmla="*/ 565309 w 931544"/>
                <a:gd name="connsiteY22" fmla="*/ 613600 h 660463"/>
                <a:gd name="connsiteX23" fmla="*/ 569023 w 931544"/>
                <a:gd name="connsiteY23" fmla="*/ 615315 h 660463"/>
                <a:gd name="connsiteX24" fmla="*/ 570547 w 931544"/>
                <a:gd name="connsiteY24" fmla="*/ 651129 h 660463"/>
                <a:gd name="connsiteX25" fmla="*/ 564452 w 931544"/>
                <a:gd name="connsiteY25" fmla="*/ 658844 h 660463"/>
                <a:gd name="connsiteX26" fmla="*/ 561213 w 931544"/>
                <a:gd name="connsiteY26" fmla="*/ 660463 h 660463"/>
                <a:gd name="connsiteX27" fmla="*/ 556355 w 931544"/>
                <a:gd name="connsiteY27" fmla="*/ 658177 h 660463"/>
                <a:gd name="connsiteX28" fmla="*/ 553498 w 931544"/>
                <a:gd name="connsiteY28" fmla="*/ 653891 h 660463"/>
                <a:gd name="connsiteX29" fmla="*/ 545973 w 931544"/>
                <a:gd name="connsiteY29" fmla="*/ 634174 h 660463"/>
                <a:gd name="connsiteX30" fmla="*/ 535114 w 931544"/>
                <a:gd name="connsiteY30" fmla="*/ 620554 h 660463"/>
                <a:gd name="connsiteX31" fmla="*/ 527113 w 931544"/>
                <a:gd name="connsiteY31" fmla="*/ 617125 h 660463"/>
                <a:gd name="connsiteX32" fmla="*/ 522065 w 931544"/>
                <a:gd name="connsiteY32" fmla="*/ 618744 h 660463"/>
                <a:gd name="connsiteX33" fmla="*/ 520637 w 931544"/>
                <a:gd name="connsiteY33" fmla="*/ 622840 h 660463"/>
                <a:gd name="connsiteX34" fmla="*/ 510445 w 931544"/>
                <a:gd name="connsiteY34" fmla="*/ 621982 h 660463"/>
                <a:gd name="connsiteX35" fmla="*/ 502063 w 931544"/>
                <a:gd name="connsiteY35" fmla="*/ 605028 h 660463"/>
                <a:gd name="connsiteX36" fmla="*/ 504539 w 931544"/>
                <a:gd name="connsiteY36" fmla="*/ 601027 h 660463"/>
                <a:gd name="connsiteX37" fmla="*/ 501301 w 931544"/>
                <a:gd name="connsiteY37" fmla="*/ 594931 h 660463"/>
                <a:gd name="connsiteX38" fmla="*/ 492157 w 931544"/>
                <a:gd name="connsiteY38" fmla="*/ 593503 h 660463"/>
                <a:gd name="connsiteX39" fmla="*/ 485013 w 931544"/>
                <a:gd name="connsiteY39" fmla="*/ 598265 h 660463"/>
                <a:gd name="connsiteX40" fmla="*/ 479774 w 931544"/>
                <a:gd name="connsiteY40" fmla="*/ 599122 h 660463"/>
                <a:gd name="connsiteX41" fmla="*/ 475488 w 931544"/>
                <a:gd name="connsiteY41" fmla="*/ 596646 h 660463"/>
                <a:gd name="connsiteX42" fmla="*/ 459962 w 931544"/>
                <a:gd name="connsiteY42" fmla="*/ 580930 h 660463"/>
                <a:gd name="connsiteX43" fmla="*/ 461677 w 931544"/>
                <a:gd name="connsiteY43" fmla="*/ 568642 h 660463"/>
                <a:gd name="connsiteX44" fmla="*/ 470821 w 931544"/>
                <a:gd name="connsiteY44" fmla="*/ 564832 h 660463"/>
                <a:gd name="connsiteX45" fmla="*/ 474440 w 931544"/>
                <a:gd name="connsiteY45" fmla="*/ 558451 h 660463"/>
                <a:gd name="connsiteX46" fmla="*/ 467201 w 931544"/>
                <a:gd name="connsiteY46" fmla="*/ 541877 h 660463"/>
                <a:gd name="connsiteX47" fmla="*/ 462915 w 931544"/>
                <a:gd name="connsiteY47" fmla="*/ 539115 h 660463"/>
                <a:gd name="connsiteX48" fmla="*/ 443389 w 931544"/>
                <a:gd name="connsiteY48" fmla="*/ 540544 h 660463"/>
                <a:gd name="connsiteX49" fmla="*/ 439007 w 931544"/>
                <a:gd name="connsiteY49" fmla="*/ 555212 h 660463"/>
                <a:gd name="connsiteX50" fmla="*/ 420148 w 931544"/>
                <a:gd name="connsiteY50" fmla="*/ 574643 h 660463"/>
                <a:gd name="connsiteX51" fmla="*/ 411004 w 931544"/>
                <a:gd name="connsiteY51" fmla="*/ 576453 h 660463"/>
                <a:gd name="connsiteX52" fmla="*/ 406813 w 931544"/>
                <a:gd name="connsiteY52" fmla="*/ 575786 h 660463"/>
                <a:gd name="connsiteX53" fmla="*/ 392335 w 931544"/>
                <a:gd name="connsiteY53" fmla="*/ 558927 h 660463"/>
                <a:gd name="connsiteX54" fmla="*/ 404622 w 931544"/>
                <a:gd name="connsiteY54" fmla="*/ 558927 h 660463"/>
                <a:gd name="connsiteX55" fmla="*/ 415480 w 931544"/>
                <a:gd name="connsiteY55" fmla="*/ 554069 h 660463"/>
                <a:gd name="connsiteX56" fmla="*/ 430625 w 931544"/>
                <a:gd name="connsiteY56" fmla="*/ 527399 h 660463"/>
                <a:gd name="connsiteX57" fmla="*/ 427291 w 931544"/>
                <a:gd name="connsiteY57" fmla="*/ 515112 h 660463"/>
                <a:gd name="connsiteX58" fmla="*/ 414528 w 931544"/>
                <a:gd name="connsiteY58" fmla="*/ 495395 h 660463"/>
                <a:gd name="connsiteX59" fmla="*/ 408527 w 931544"/>
                <a:gd name="connsiteY59" fmla="*/ 492347 h 660463"/>
                <a:gd name="connsiteX60" fmla="*/ 398907 w 931544"/>
                <a:gd name="connsiteY60" fmla="*/ 496729 h 660463"/>
                <a:gd name="connsiteX61" fmla="*/ 385096 w 931544"/>
                <a:gd name="connsiteY61" fmla="*/ 509968 h 660463"/>
                <a:gd name="connsiteX62" fmla="*/ 368141 w 931544"/>
                <a:gd name="connsiteY62" fmla="*/ 522637 h 660463"/>
                <a:gd name="connsiteX63" fmla="*/ 353568 w 931544"/>
                <a:gd name="connsiteY63" fmla="*/ 524161 h 660463"/>
                <a:gd name="connsiteX64" fmla="*/ 351758 w 931544"/>
                <a:gd name="connsiteY64" fmla="*/ 525971 h 660463"/>
                <a:gd name="connsiteX65" fmla="*/ 352330 w 931544"/>
                <a:gd name="connsiteY65" fmla="*/ 530733 h 660463"/>
                <a:gd name="connsiteX66" fmla="*/ 366617 w 931544"/>
                <a:gd name="connsiteY66" fmla="*/ 533209 h 660463"/>
                <a:gd name="connsiteX67" fmla="*/ 374618 w 931544"/>
                <a:gd name="connsiteY67" fmla="*/ 530447 h 660463"/>
                <a:gd name="connsiteX68" fmla="*/ 379381 w 931544"/>
                <a:gd name="connsiteY68" fmla="*/ 526923 h 660463"/>
                <a:gd name="connsiteX69" fmla="*/ 386524 w 931544"/>
                <a:gd name="connsiteY69" fmla="*/ 528923 h 660463"/>
                <a:gd name="connsiteX70" fmla="*/ 388048 w 931544"/>
                <a:gd name="connsiteY70" fmla="*/ 532733 h 660463"/>
                <a:gd name="connsiteX71" fmla="*/ 386905 w 931544"/>
                <a:gd name="connsiteY71" fmla="*/ 538543 h 660463"/>
                <a:gd name="connsiteX72" fmla="*/ 381571 w 931544"/>
                <a:gd name="connsiteY72" fmla="*/ 546735 h 660463"/>
                <a:gd name="connsiteX73" fmla="*/ 379000 w 931544"/>
                <a:gd name="connsiteY73" fmla="*/ 548640 h 660463"/>
                <a:gd name="connsiteX74" fmla="*/ 370141 w 931544"/>
                <a:gd name="connsiteY74" fmla="*/ 546545 h 660463"/>
                <a:gd name="connsiteX75" fmla="*/ 354235 w 931544"/>
                <a:gd name="connsiteY75" fmla="*/ 549973 h 660463"/>
                <a:gd name="connsiteX76" fmla="*/ 350901 w 931544"/>
                <a:gd name="connsiteY76" fmla="*/ 551974 h 660463"/>
                <a:gd name="connsiteX77" fmla="*/ 319754 w 931544"/>
                <a:gd name="connsiteY77" fmla="*/ 573024 h 660463"/>
                <a:gd name="connsiteX78" fmla="*/ 297085 w 931544"/>
                <a:gd name="connsiteY78" fmla="*/ 600932 h 660463"/>
                <a:gd name="connsiteX79" fmla="*/ 285655 w 931544"/>
                <a:gd name="connsiteY79" fmla="*/ 604075 h 660463"/>
                <a:gd name="connsiteX80" fmla="*/ 281845 w 931544"/>
                <a:gd name="connsiteY80" fmla="*/ 606742 h 660463"/>
                <a:gd name="connsiteX81" fmla="*/ 279559 w 931544"/>
                <a:gd name="connsiteY81" fmla="*/ 612553 h 660463"/>
                <a:gd name="connsiteX82" fmla="*/ 266129 w 931544"/>
                <a:gd name="connsiteY82" fmla="*/ 622459 h 660463"/>
                <a:gd name="connsiteX83" fmla="*/ 262223 w 931544"/>
                <a:gd name="connsiteY83" fmla="*/ 621411 h 660463"/>
                <a:gd name="connsiteX84" fmla="*/ 255841 w 931544"/>
                <a:gd name="connsiteY84" fmla="*/ 613886 h 660463"/>
                <a:gd name="connsiteX85" fmla="*/ 250031 w 931544"/>
                <a:gd name="connsiteY85" fmla="*/ 610457 h 660463"/>
                <a:gd name="connsiteX86" fmla="*/ 228600 w 931544"/>
                <a:gd name="connsiteY86" fmla="*/ 603599 h 660463"/>
                <a:gd name="connsiteX87" fmla="*/ 223742 w 931544"/>
                <a:gd name="connsiteY87" fmla="*/ 598646 h 660463"/>
                <a:gd name="connsiteX88" fmla="*/ 214979 w 931544"/>
                <a:gd name="connsiteY88" fmla="*/ 593217 h 660463"/>
                <a:gd name="connsiteX89" fmla="*/ 207073 w 931544"/>
                <a:gd name="connsiteY89" fmla="*/ 592169 h 660463"/>
                <a:gd name="connsiteX90" fmla="*/ 189643 w 931544"/>
                <a:gd name="connsiteY90" fmla="*/ 585121 h 660463"/>
                <a:gd name="connsiteX91" fmla="*/ 161925 w 931544"/>
                <a:gd name="connsiteY91" fmla="*/ 563689 h 660463"/>
                <a:gd name="connsiteX92" fmla="*/ 145828 w 931544"/>
                <a:gd name="connsiteY92" fmla="*/ 557308 h 660463"/>
                <a:gd name="connsiteX93" fmla="*/ 134398 w 931544"/>
                <a:gd name="connsiteY93" fmla="*/ 560070 h 660463"/>
                <a:gd name="connsiteX94" fmla="*/ 132493 w 931544"/>
                <a:gd name="connsiteY94" fmla="*/ 562261 h 660463"/>
                <a:gd name="connsiteX95" fmla="*/ 123158 w 931544"/>
                <a:gd name="connsiteY95" fmla="*/ 562070 h 660463"/>
                <a:gd name="connsiteX96" fmla="*/ 113062 w 931544"/>
                <a:gd name="connsiteY96" fmla="*/ 556260 h 660463"/>
                <a:gd name="connsiteX97" fmla="*/ 102965 w 931544"/>
                <a:gd name="connsiteY97" fmla="*/ 547878 h 660463"/>
                <a:gd name="connsiteX98" fmla="*/ 88106 w 931544"/>
                <a:gd name="connsiteY98" fmla="*/ 544639 h 660463"/>
                <a:gd name="connsiteX99" fmla="*/ 80867 w 931544"/>
                <a:gd name="connsiteY99" fmla="*/ 544544 h 660463"/>
                <a:gd name="connsiteX100" fmla="*/ 73438 w 931544"/>
                <a:gd name="connsiteY100" fmla="*/ 546640 h 660463"/>
                <a:gd name="connsiteX101" fmla="*/ 67342 w 931544"/>
                <a:gd name="connsiteY101" fmla="*/ 551783 h 660463"/>
                <a:gd name="connsiteX102" fmla="*/ 67342 w 931544"/>
                <a:gd name="connsiteY102" fmla="*/ 555879 h 660463"/>
                <a:gd name="connsiteX103" fmla="*/ 70485 w 931544"/>
                <a:gd name="connsiteY103" fmla="*/ 562070 h 660463"/>
                <a:gd name="connsiteX104" fmla="*/ 62294 w 931544"/>
                <a:gd name="connsiteY104" fmla="*/ 564356 h 660463"/>
                <a:gd name="connsiteX105" fmla="*/ 50197 w 931544"/>
                <a:gd name="connsiteY105" fmla="*/ 558451 h 660463"/>
                <a:gd name="connsiteX106" fmla="*/ 41243 w 931544"/>
                <a:gd name="connsiteY106" fmla="*/ 547592 h 660463"/>
                <a:gd name="connsiteX107" fmla="*/ 23241 w 931544"/>
                <a:gd name="connsiteY107" fmla="*/ 530733 h 660463"/>
                <a:gd name="connsiteX108" fmla="*/ 14002 w 931544"/>
                <a:gd name="connsiteY108" fmla="*/ 524637 h 660463"/>
                <a:gd name="connsiteX109" fmla="*/ 0 w 931544"/>
                <a:gd name="connsiteY109" fmla="*/ 518160 h 660463"/>
                <a:gd name="connsiteX110" fmla="*/ 0 w 931544"/>
                <a:gd name="connsiteY110" fmla="*/ 518160 h 660463"/>
                <a:gd name="connsiteX111" fmla="*/ 381 w 931544"/>
                <a:gd name="connsiteY111" fmla="*/ 0 h 660463"/>
                <a:gd name="connsiteX112" fmla="*/ 3048 w 931544"/>
                <a:gd name="connsiteY112" fmla="*/ 3524 h 660463"/>
                <a:gd name="connsiteX113" fmla="*/ 3048 w 931544"/>
                <a:gd name="connsiteY113" fmla="*/ 3524 h 660463"/>
                <a:gd name="connsiteX114" fmla="*/ 7906 w 931544"/>
                <a:gd name="connsiteY114" fmla="*/ 8287 h 660463"/>
                <a:gd name="connsiteX115" fmla="*/ 11049 w 931544"/>
                <a:gd name="connsiteY115" fmla="*/ 9144 h 660463"/>
                <a:gd name="connsiteX116" fmla="*/ 28861 w 931544"/>
                <a:gd name="connsiteY116" fmla="*/ 10477 h 660463"/>
                <a:gd name="connsiteX117" fmla="*/ 45815 w 931544"/>
                <a:gd name="connsiteY117" fmla="*/ 18383 h 660463"/>
                <a:gd name="connsiteX118" fmla="*/ 57340 w 931544"/>
                <a:gd name="connsiteY118" fmla="*/ 25432 h 660463"/>
                <a:gd name="connsiteX119" fmla="*/ 59150 w 931544"/>
                <a:gd name="connsiteY119" fmla="*/ 27908 h 660463"/>
                <a:gd name="connsiteX120" fmla="*/ 64198 w 931544"/>
                <a:gd name="connsiteY120" fmla="*/ 25241 h 660463"/>
                <a:gd name="connsiteX121" fmla="*/ 70009 w 931544"/>
                <a:gd name="connsiteY121" fmla="*/ 17240 h 660463"/>
                <a:gd name="connsiteX122" fmla="*/ 79153 w 931544"/>
                <a:gd name="connsiteY122" fmla="*/ 13716 h 660463"/>
                <a:gd name="connsiteX123" fmla="*/ 94488 w 931544"/>
                <a:gd name="connsiteY123" fmla="*/ 17716 h 660463"/>
                <a:gd name="connsiteX124" fmla="*/ 110680 w 931544"/>
                <a:gd name="connsiteY124" fmla="*/ 14383 h 660463"/>
                <a:gd name="connsiteX125" fmla="*/ 122587 w 931544"/>
                <a:gd name="connsiteY125" fmla="*/ 19812 h 660463"/>
                <a:gd name="connsiteX126" fmla="*/ 130873 w 931544"/>
                <a:gd name="connsiteY126" fmla="*/ 25527 h 660463"/>
                <a:gd name="connsiteX127" fmla="*/ 145256 w 931544"/>
                <a:gd name="connsiteY127" fmla="*/ 49721 h 660463"/>
                <a:gd name="connsiteX128" fmla="*/ 145732 w 931544"/>
                <a:gd name="connsiteY128" fmla="*/ 67627 h 660463"/>
                <a:gd name="connsiteX129" fmla="*/ 154686 w 931544"/>
                <a:gd name="connsiteY129" fmla="*/ 75914 h 660463"/>
                <a:gd name="connsiteX130" fmla="*/ 160211 w 931544"/>
                <a:gd name="connsiteY130" fmla="*/ 90678 h 660463"/>
                <a:gd name="connsiteX131" fmla="*/ 159925 w 931544"/>
                <a:gd name="connsiteY131" fmla="*/ 93154 h 660463"/>
                <a:gd name="connsiteX132" fmla="*/ 163449 w 931544"/>
                <a:gd name="connsiteY132" fmla="*/ 97250 h 660463"/>
                <a:gd name="connsiteX133" fmla="*/ 172212 w 931544"/>
                <a:gd name="connsiteY133" fmla="*/ 98965 h 660463"/>
                <a:gd name="connsiteX134" fmla="*/ 176879 w 931544"/>
                <a:gd name="connsiteY134" fmla="*/ 93059 h 660463"/>
                <a:gd name="connsiteX135" fmla="*/ 180213 w 931544"/>
                <a:gd name="connsiteY135" fmla="*/ 78296 h 660463"/>
                <a:gd name="connsiteX136" fmla="*/ 182023 w 931544"/>
                <a:gd name="connsiteY136" fmla="*/ 75724 h 660463"/>
                <a:gd name="connsiteX137" fmla="*/ 187928 w 931544"/>
                <a:gd name="connsiteY137" fmla="*/ 73723 h 660463"/>
                <a:gd name="connsiteX138" fmla="*/ 194405 w 931544"/>
                <a:gd name="connsiteY138" fmla="*/ 78010 h 660463"/>
                <a:gd name="connsiteX139" fmla="*/ 195834 w 931544"/>
                <a:gd name="connsiteY139" fmla="*/ 81439 h 660463"/>
                <a:gd name="connsiteX140" fmla="*/ 208026 w 931544"/>
                <a:gd name="connsiteY140" fmla="*/ 86392 h 660463"/>
                <a:gd name="connsiteX141" fmla="*/ 223456 w 931544"/>
                <a:gd name="connsiteY141" fmla="*/ 87439 h 660463"/>
                <a:gd name="connsiteX142" fmla="*/ 245459 w 931544"/>
                <a:gd name="connsiteY142" fmla="*/ 99441 h 660463"/>
                <a:gd name="connsiteX143" fmla="*/ 246793 w 931544"/>
                <a:gd name="connsiteY143" fmla="*/ 101441 h 660463"/>
                <a:gd name="connsiteX144" fmla="*/ 246697 w 931544"/>
                <a:gd name="connsiteY144" fmla="*/ 109347 h 660463"/>
                <a:gd name="connsiteX145" fmla="*/ 244221 w 931544"/>
                <a:gd name="connsiteY145" fmla="*/ 121825 h 660463"/>
                <a:gd name="connsiteX146" fmla="*/ 246983 w 931544"/>
                <a:gd name="connsiteY146" fmla="*/ 137541 h 660463"/>
                <a:gd name="connsiteX147" fmla="*/ 251746 w 931544"/>
                <a:gd name="connsiteY147" fmla="*/ 148018 h 660463"/>
                <a:gd name="connsiteX148" fmla="*/ 259461 w 931544"/>
                <a:gd name="connsiteY148" fmla="*/ 152781 h 660463"/>
                <a:gd name="connsiteX149" fmla="*/ 267843 w 931544"/>
                <a:gd name="connsiteY149" fmla="*/ 154876 h 660463"/>
                <a:gd name="connsiteX150" fmla="*/ 271844 w 931544"/>
                <a:gd name="connsiteY150" fmla="*/ 161068 h 660463"/>
                <a:gd name="connsiteX151" fmla="*/ 269462 w 931544"/>
                <a:gd name="connsiteY151" fmla="*/ 168307 h 660463"/>
                <a:gd name="connsiteX152" fmla="*/ 271177 w 931544"/>
                <a:gd name="connsiteY152" fmla="*/ 170974 h 660463"/>
                <a:gd name="connsiteX153" fmla="*/ 277558 w 931544"/>
                <a:gd name="connsiteY153" fmla="*/ 175736 h 660463"/>
                <a:gd name="connsiteX154" fmla="*/ 281845 w 931544"/>
                <a:gd name="connsiteY154" fmla="*/ 174784 h 660463"/>
                <a:gd name="connsiteX155" fmla="*/ 289179 w 931544"/>
                <a:gd name="connsiteY155" fmla="*/ 177451 h 660463"/>
                <a:gd name="connsiteX156" fmla="*/ 305086 w 931544"/>
                <a:gd name="connsiteY156" fmla="*/ 189547 h 660463"/>
                <a:gd name="connsiteX157" fmla="*/ 322802 w 931544"/>
                <a:gd name="connsiteY157" fmla="*/ 198977 h 660463"/>
                <a:gd name="connsiteX158" fmla="*/ 330803 w 931544"/>
                <a:gd name="connsiteY158" fmla="*/ 210026 h 660463"/>
                <a:gd name="connsiteX159" fmla="*/ 341281 w 931544"/>
                <a:gd name="connsiteY159" fmla="*/ 219361 h 660463"/>
                <a:gd name="connsiteX160" fmla="*/ 347186 w 931544"/>
                <a:gd name="connsiteY160" fmla="*/ 221266 h 660463"/>
                <a:gd name="connsiteX161" fmla="*/ 349567 w 931544"/>
                <a:gd name="connsiteY161" fmla="*/ 223742 h 660463"/>
                <a:gd name="connsiteX162" fmla="*/ 354902 w 931544"/>
                <a:gd name="connsiteY162" fmla="*/ 235934 h 660463"/>
                <a:gd name="connsiteX163" fmla="*/ 376619 w 931544"/>
                <a:gd name="connsiteY163" fmla="*/ 261366 h 660463"/>
                <a:gd name="connsiteX164" fmla="*/ 389382 w 931544"/>
                <a:gd name="connsiteY164" fmla="*/ 268796 h 660463"/>
                <a:gd name="connsiteX165" fmla="*/ 393382 w 931544"/>
                <a:gd name="connsiteY165" fmla="*/ 269843 h 660463"/>
                <a:gd name="connsiteX166" fmla="*/ 411671 w 931544"/>
                <a:gd name="connsiteY166" fmla="*/ 264700 h 660463"/>
                <a:gd name="connsiteX167" fmla="*/ 410051 w 931544"/>
                <a:gd name="connsiteY167" fmla="*/ 251746 h 660463"/>
                <a:gd name="connsiteX168" fmla="*/ 413671 w 931544"/>
                <a:gd name="connsiteY168" fmla="*/ 238601 h 660463"/>
                <a:gd name="connsiteX169" fmla="*/ 415576 w 931544"/>
                <a:gd name="connsiteY169" fmla="*/ 236315 h 660463"/>
                <a:gd name="connsiteX170" fmla="*/ 428530 w 931544"/>
                <a:gd name="connsiteY170" fmla="*/ 232981 h 660463"/>
                <a:gd name="connsiteX171" fmla="*/ 441198 w 931544"/>
                <a:gd name="connsiteY171" fmla="*/ 232981 h 660463"/>
                <a:gd name="connsiteX172" fmla="*/ 444722 w 931544"/>
                <a:gd name="connsiteY172" fmla="*/ 235839 h 660463"/>
                <a:gd name="connsiteX173" fmla="*/ 453771 w 931544"/>
                <a:gd name="connsiteY173" fmla="*/ 236696 h 660463"/>
                <a:gd name="connsiteX174" fmla="*/ 462820 w 931544"/>
                <a:gd name="connsiteY174" fmla="*/ 231743 h 660463"/>
                <a:gd name="connsiteX175" fmla="*/ 470630 w 931544"/>
                <a:gd name="connsiteY175" fmla="*/ 230029 h 660463"/>
                <a:gd name="connsiteX176" fmla="*/ 473202 w 931544"/>
                <a:gd name="connsiteY176" fmla="*/ 230314 h 660463"/>
                <a:gd name="connsiteX177" fmla="*/ 480727 w 931544"/>
                <a:gd name="connsiteY177" fmla="*/ 236220 h 660463"/>
                <a:gd name="connsiteX178" fmla="*/ 492919 w 931544"/>
                <a:gd name="connsiteY178" fmla="*/ 247936 h 660463"/>
                <a:gd name="connsiteX179" fmla="*/ 500158 w 931544"/>
                <a:gd name="connsiteY179" fmla="*/ 250984 h 660463"/>
                <a:gd name="connsiteX180" fmla="*/ 529685 w 931544"/>
                <a:gd name="connsiteY180" fmla="*/ 256604 h 660463"/>
                <a:gd name="connsiteX181" fmla="*/ 551116 w 931544"/>
                <a:gd name="connsiteY181" fmla="*/ 258508 h 660463"/>
                <a:gd name="connsiteX182" fmla="*/ 561975 w 931544"/>
                <a:gd name="connsiteY182" fmla="*/ 253841 h 660463"/>
                <a:gd name="connsiteX183" fmla="*/ 565595 w 931544"/>
                <a:gd name="connsiteY183" fmla="*/ 250031 h 660463"/>
                <a:gd name="connsiteX184" fmla="*/ 572072 w 931544"/>
                <a:gd name="connsiteY184" fmla="*/ 249174 h 660463"/>
                <a:gd name="connsiteX185" fmla="*/ 582739 w 931544"/>
                <a:gd name="connsiteY185" fmla="*/ 250793 h 660463"/>
                <a:gd name="connsiteX186" fmla="*/ 591979 w 931544"/>
                <a:gd name="connsiteY186" fmla="*/ 258032 h 660463"/>
                <a:gd name="connsiteX187" fmla="*/ 615029 w 931544"/>
                <a:gd name="connsiteY187" fmla="*/ 265271 h 660463"/>
                <a:gd name="connsiteX188" fmla="*/ 628936 w 931544"/>
                <a:gd name="connsiteY188" fmla="*/ 266224 h 660463"/>
                <a:gd name="connsiteX189" fmla="*/ 646271 w 931544"/>
                <a:gd name="connsiteY189" fmla="*/ 260128 h 660463"/>
                <a:gd name="connsiteX190" fmla="*/ 655606 w 931544"/>
                <a:gd name="connsiteY190" fmla="*/ 259271 h 660463"/>
                <a:gd name="connsiteX191" fmla="*/ 665226 w 931544"/>
                <a:gd name="connsiteY191" fmla="*/ 247269 h 660463"/>
                <a:gd name="connsiteX192" fmla="*/ 674846 w 931544"/>
                <a:gd name="connsiteY192" fmla="*/ 245650 h 660463"/>
                <a:gd name="connsiteX193" fmla="*/ 689420 w 931544"/>
                <a:gd name="connsiteY193" fmla="*/ 248412 h 660463"/>
                <a:gd name="connsiteX194" fmla="*/ 698278 w 931544"/>
                <a:gd name="connsiteY194" fmla="*/ 244983 h 660463"/>
                <a:gd name="connsiteX195" fmla="*/ 715613 w 931544"/>
                <a:gd name="connsiteY195" fmla="*/ 252413 h 660463"/>
                <a:gd name="connsiteX196" fmla="*/ 726853 w 931544"/>
                <a:gd name="connsiteY196" fmla="*/ 259556 h 660463"/>
                <a:gd name="connsiteX197" fmla="*/ 732187 w 931544"/>
                <a:gd name="connsiteY197" fmla="*/ 301657 h 660463"/>
                <a:gd name="connsiteX198" fmla="*/ 738759 w 931544"/>
                <a:gd name="connsiteY198" fmla="*/ 310039 h 660463"/>
                <a:gd name="connsiteX199" fmla="*/ 748284 w 931544"/>
                <a:gd name="connsiteY199" fmla="*/ 329470 h 660463"/>
                <a:gd name="connsiteX200" fmla="*/ 747236 w 931544"/>
                <a:gd name="connsiteY200" fmla="*/ 338709 h 660463"/>
                <a:gd name="connsiteX201" fmla="*/ 738854 w 931544"/>
                <a:gd name="connsiteY201" fmla="*/ 353187 h 660463"/>
                <a:gd name="connsiteX202" fmla="*/ 748189 w 931544"/>
                <a:gd name="connsiteY202" fmla="*/ 353949 h 660463"/>
                <a:gd name="connsiteX203" fmla="*/ 931545 w 931544"/>
                <a:gd name="connsiteY203" fmla="*/ 446341 h 660463"/>
                <a:gd name="connsiteX204" fmla="*/ 931545 w 931544"/>
                <a:gd name="connsiteY204" fmla="*/ 446341 h 660463"/>
                <a:gd name="connsiteX205" fmla="*/ 923449 w 931544"/>
                <a:gd name="connsiteY205" fmla="*/ 451485 h 660463"/>
                <a:gd name="connsiteX206" fmla="*/ 911638 w 931544"/>
                <a:gd name="connsiteY206" fmla="*/ 452533 h 660463"/>
                <a:gd name="connsiteX207" fmla="*/ 900017 w 931544"/>
                <a:gd name="connsiteY207" fmla="*/ 470249 h 660463"/>
                <a:gd name="connsiteX208" fmla="*/ 890683 w 931544"/>
                <a:gd name="connsiteY208" fmla="*/ 475012 h 660463"/>
                <a:gd name="connsiteX209" fmla="*/ 454057 w 931544"/>
                <a:gd name="connsiteY209" fmla="*/ 565975 h 660463"/>
                <a:gd name="connsiteX210" fmla="*/ 446627 w 931544"/>
                <a:gd name="connsiteY210" fmla="*/ 563118 h 660463"/>
                <a:gd name="connsiteX211" fmla="*/ 445294 w 931544"/>
                <a:gd name="connsiteY211" fmla="*/ 557117 h 660463"/>
                <a:gd name="connsiteX212" fmla="*/ 447865 w 931544"/>
                <a:gd name="connsiteY212" fmla="*/ 548640 h 660463"/>
                <a:gd name="connsiteX213" fmla="*/ 464439 w 931544"/>
                <a:gd name="connsiteY213" fmla="*/ 552069 h 660463"/>
                <a:gd name="connsiteX214" fmla="*/ 468630 w 931544"/>
                <a:gd name="connsiteY214" fmla="*/ 557022 h 660463"/>
                <a:gd name="connsiteX215" fmla="*/ 467487 w 931544"/>
                <a:gd name="connsiteY215" fmla="*/ 558927 h 660463"/>
                <a:gd name="connsiteX216" fmla="*/ 460820 w 931544"/>
                <a:gd name="connsiteY216" fmla="*/ 559022 h 660463"/>
                <a:gd name="connsiteX217" fmla="*/ 454057 w 931544"/>
                <a:gd name="connsiteY217" fmla="*/ 565975 h 660463"/>
                <a:gd name="connsiteX218" fmla="*/ 453866 w 931544"/>
                <a:gd name="connsiteY218" fmla="*/ 584263 h 660463"/>
                <a:gd name="connsiteX219" fmla="*/ 450342 w 931544"/>
                <a:gd name="connsiteY219" fmla="*/ 579977 h 660463"/>
                <a:gd name="connsiteX220" fmla="*/ 445294 w 931544"/>
                <a:gd name="connsiteY220" fmla="*/ 577787 h 660463"/>
                <a:gd name="connsiteX221" fmla="*/ 429292 w 931544"/>
                <a:gd name="connsiteY221" fmla="*/ 579120 h 660463"/>
                <a:gd name="connsiteX222" fmla="*/ 429578 w 931544"/>
                <a:gd name="connsiteY222" fmla="*/ 577691 h 660463"/>
                <a:gd name="connsiteX223" fmla="*/ 436816 w 931544"/>
                <a:gd name="connsiteY223" fmla="*/ 570643 h 660463"/>
                <a:gd name="connsiteX224" fmla="*/ 446437 w 931544"/>
                <a:gd name="connsiteY224" fmla="*/ 568738 h 660463"/>
                <a:gd name="connsiteX225" fmla="*/ 449199 w 931544"/>
                <a:gd name="connsiteY225" fmla="*/ 570547 h 660463"/>
                <a:gd name="connsiteX226" fmla="*/ 454723 w 931544"/>
                <a:gd name="connsiteY226" fmla="*/ 583787 h 660463"/>
                <a:gd name="connsiteX227" fmla="*/ 453866 w 931544"/>
                <a:gd name="connsiteY227" fmla="*/ 584263 h 66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931544" h="660463">
                  <a:moveTo>
                    <a:pt x="890683" y="475012"/>
                  </a:moveTo>
                  <a:lnTo>
                    <a:pt x="878110" y="481203"/>
                  </a:lnTo>
                  <a:lnTo>
                    <a:pt x="862870" y="482727"/>
                  </a:lnTo>
                  <a:lnTo>
                    <a:pt x="812863" y="483013"/>
                  </a:lnTo>
                  <a:lnTo>
                    <a:pt x="795528" y="485489"/>
                  </a:lnTo>
                  <a:lnTo>
                    <a:pt x="778478" y="484822"/>
                  </a:lnTo>
                  <a:lnTo>
                    <a:pt x="759333" y="486156"/>
                  </a:lnTo>
                  <a:lnTo>
                    <a:pt x="723614" y="496729"/>
                  </a:lnTo>
                  <a:lnTo>
                    <a:pt x="702469" y="507206"/>
                  </a:lnTo>
                  <a:lnTo>
                    <a:pt x="679895" y="524351"/>
                  </a:lnTo>
                  <a:lnTo>
                    <a:pt x="662464" y="540639"/>
                  </a:lnTo>
                  <a:lnTo>
                    <a:pt x="645986" y="557022"/>
                  </a:lnTo>
                  <a:lnTo>
                    <a:pt x="620839" y="586264"/>
                  </a:lnTo>
                  <a:lnTo>
                    <a:pt x="610933" y="595027"/>
                  </a:lnTo>
                  <a:lnTo>
                    <a:pt x="587788" y="597980"/>
                  </a:lnTo>
                  <a:lnTo>
                    <a:pt x="565118" y="603695"/>
                  </a:lnTo>
                  <a:lnTo>
                    <a:pt x="557022" y="601123"/>
                  </a:lnTo>
                  <a:lnTo>
                    <a:pt x="547592" y="601694"/>
                  </a:lnTo>
                  <a:lnTo>
                    <a:pt x="543306" y="603504"/>
                  </a:lnTo>
                  <a:lnTo>
                    <a:pt x="539687" y="608933"/>
                  </a:lnTo>
                  <a:lnTo>
                    <a:pt x="551212" y="629983"/>
                  </a:lnTo>
                  <a:lnTo>
                    <a:pt x="563118" y="621601"/>
                  </a:lnTo>
                  <a:lnTo>
                    <a:pt x="565309" y="613600"/>
                  </a:lnTo>
                  <a:lnTo>
                    <a:pt x="569023" y="615315"/>
                  </a:lnTo>
                  <a:lnTo>
                    <a:pt x="570547" y="651129"/>
                  </a:lnTo>
                  <a:lnTo>
                    <a:pt x="564452" y="658844"/>
                  </a:lnTo>
                  <a:lnTo>
                    <a:pt x="561213" y="660463"/>
                  </a:lnTo>
                  <a:lnTo>
                    <a:pt x="556355" y="658177"/>
                  </a:lnTo>
                  <a:lnTo>
                    <a:pt x="553498" y="653891"/>
                  </a:lnTo>
                  <a:lnTo>
                    <a:pt x="545973" y="634174"/>
                  </a:lnTo>
                  <a:lnTo>
                    <a:pt x="535114" y="620554"/>
                  </a:lnTo>
                  <a:lnTo>
                    <a:pt x="527113" y="617125"/>
                  </a:lnTo>
                  <a:lnTo>
                    <a:pt x="522065" y="618744"/>
                  </a:lnTo>
                  <a:lnTo>
                    <a:pt x="520637" y="622840"/>
                  </a:lnTo>
                  <a:lnTo>
                    <a:pt x="510445" y="621982"/>
                  </a:lnTo>
                  <a:lnTo>
                    <a:pt x="502063" y="605028"/>
                  </a:lnTo>
                  <a:lnTo>
                    <a:pt x="504539" y="601027"/>
                  </a:lnTo>
                  <a:lnTo>
                    <a:pt x="501301" y="594931"/>
                  </a:lnTo>
                  <a:lnTo>
                    <a:pt x="492157" y="593503"/>
                  </a:lnTo>
                  <a:lnTo>
                    <a:pt x="485013" y="598265"/>
                  </a:lnTo>
                  <a:lnTo>
                    <a:pt x="479774" y="599122"/>
                  </a:lnTo>
                  <a:lnTo>
                    <a:pt x="475488" y="596646"/>
                  </a:lnTo>
                  <a:lnTo>
                    <a:pt x="459962" y="580930"/>
                  </a:lnTo>
                  <a:lnTo>
                    <a:pt x="461677" y="568642"/>
                  </a:lnTo>
                  <a:lnTo>
                    <a:pt x="470821" y="564832"/>
                  </a:lnTo>
                  <a:lnTo>
                    <a:pt x="474440" y="558451"/>
                  </a:lnTo>
                  <a:lnTo>
                    <a:pt x="467201" y="541877"/>
                  </a:lnTo>
                  <a:lnTo>
                    <a:pt x="462915" y="539115"/>
                  </a:lnTo>
                  <a:lnTo>
                    <a:pt x="443389" y="540544"/>
                  </a:lnTo>
                  <a:lnTo>
                    <a:pt x="439007" y="555212"/>
                  </a:lnTo>
                  <a:lnTo>
                    <a:pt x="420148" y="574643"/>
                  </a:lnTo>
                  <a:lnTo>
                    <a:pt x="411004" y="576453"/>
                  </a:lnTo>
                  <a:lnTo>
                    <a:pt x="406813" y="575786"/>
                  </a:lnTo>
                  <a:lnTo>
                    <a:pt x="392335" y="558927"/>
                  </a:lnTo>
                  <a:lnTo>
                    <a:pt x="404622" y="558927"/>
                  </a:lnTo>
                  <a:lnTo>
                    <a:pt x="415480" y="554069"/>
                  </a:lnTo>
                  <a:lnTo>
                    <a:pt x="430625" y="527399"/>
                  </a:lnTo>
                  <a:lnTo>
                    <a:pt x="427291" y="515112"/>
                  </a:lnTo>
                  <a:lnTo>
                    <a:pt x="414528" y="495395"/>
                  </a:lnTo>
                  <a:lnTo>
                    <a:pt x="408527" y="492347"/>
                  </a:lnTo>
                  <a:lnTo>
                    <a:pt x="398907" y="496729"/>
                  </a:lnTo>
                  <a:lnTo>
                    <a:pt x="385096" y="509968"/>
                  </a:lnTo>
                  <a:lnTo>
                    <a:pt x="368141" y="522637"/>
                  </a:lnTo>
                  <a:lnTo>
                    <a:pt x="353568" y="524161"/>
                  </a:lnTo>
                  <a:lnTo>
                    <a:pt x="351758" y="525971"/>
                  </a:lnTo>
                  <a:lnTo>
                    <a:pt x="352330" y="530733"/>
                  </a:lnTo>
                  <a:lnTo>
                    <a:pt x="366617" y="533209"/>
                  </a:lnTo>
                  <a:lnTo>
                    <a:pt x="374618" y="530447"/>
                  </a:lnTo>
                  <a:lnTo>
                    <a:pt x="379381" y="526923"/>
                  </a:lnTo>
                  <a:lnTo>
                    <a:pt x="386524" y="528923"/>
                  </a:lnTo>
                  <a:lnTo>
                    <a:pt x="388048" y="532733"/>
                  </a:lnTo>
                  <a:lnTo>
                    <a:pt x="386905" y="538543"/>
                  </a:lnTo>
                  <a:lnTo>
                    <a:pt x="381571" y="546735"/>
                  </a:lnTo>
                  <a:lnTo>
                    <a:pt x="379000" y="548640"/>
                  </a:lnTo>
                  <a:lnTo>
                    <a:pt x="370141" y="546545"/>
                  </a:lnTo>
                  <a:lnTo>
                    <a:pt x="354235" y="549973"/>
                  </a:lnTo>
                  <a:lnTo>
                    <a:pt x="350901" y="551974"/>
                  </a:lnTo>
                  <a:lnTo>
                    <a:pt x="319754" y="573024"/>
                  </a:lnTo>
                  <a:lnTo>
                    <a:pt x="297085" y="600932"/>
                  </a:lnTo>
                  <a:lnTo>
                    <a:pt x="285655" y="604075"/>
                  </a:lnTo>
                  <a:lnTo>
                    <a:pt x="281845" y="606742"/>
                  </a:lnTo>
                  <a:lnTo>
                    <a:pt x="279559" y="612553"/>
                  </a:lnTo>
                  <a:lnTo>
                    <a:pt x="266129" y="622459"/>
                  </a:lnTo>
                  <a:lnTo>
                    <a:pt x="262223" y="621411"/>
                  </a:lnTo>
                  <a:lnTo>
                    <a:pt x="255841" y="613886"/>
                  </a:lnTo>
                  <a:lnTo>
                    <a:pt x="250031" y="610457"/>
                  </a:lnTo>
                  <a:lnTo>
                    <a:pt x="228600" y="603599"/>
                  </a:lnTo>
                  <a:lnTo>
                    <a:pt x="223742" y="598646"/>
                  </a:lnTo>
                  <a:lnTo>
                    <a:pt x="214979" y="593217"/>
                  </a:lnTo>
                  <a:lnTo>
                    <a:pt x="207073" y="592169"/>
                  </a:lnTo>
                  <a:lnTo>
                    <a:pt x="189643" y="585121"/>
                  </a:lnTo>
                  <a:lnTo>
                    <a:pt x="161925" y="563689"/>
                  </a:lnTo>
                  <a:lnTo>
                    <a:pt x="145828" y="557308"/>
                  </a:lnTo>
                  <a:lnTo>
                    <a:pt x="134398" y="560070"/>
                  </a:lnTo>
                  <a:lnTo>
                    <a:pt x="132493" y="562261"/>
                  </a:lnTo>
                  <a:lnTo>
                    <a:pt x="123158" y="562070"/>
                  </a:lnTo>
                  <a:lnTo>
                    <a:pt x="113062" y="556260"/>
                  </a:lnTo>
                  <a:lnTo>
                    <a:pt x="102965" y="547878"/>
                  </a:lnTo>
                  <a:lnTo>
                    <a:pt x="88106" y="544639"/>
                  </a:lnTo>
                  <a:lnTo>
                    <a:pt x="80867" y="544544"/>
                  </a:lnTo>
                  <a:lnTo>
                    <a:pt x="73438" y="546640"/>
                  </a:lnTo>
                  <a:lnTo>
                    <a:pt x="67342" y="551783"/>
                  </a:lnTo>
                  <a:lnTo>
                    <a:pt x="67342" y="555879"/>
                  </a:lnTo>
                  <a:lnTo>
                    <a:pt x="70485" y="562070"/>
                  </a:lnTo>
                  <a:lnTo>
                    <a:pt x="62294" y="564356"/>
                  </a:lnTo>
                  <a:lnTo>
                    <a:pt x="50197" y="558451"/>
                  </a:lnTo>
                  <a:lnTo>
                    <a:pt x="41243" y="547592"/>
                  </a:lnTo>
                  <a:lnTo>
                    <a:pt x="23241" y="530733"/>
                  </a:lnTo>
                  <a:lnTo>
                    <a:pt x="14002" y="524637"/>
                  </a:lnTo>
                  <a:lnTo>
                    <a:pt x="0" y="518160"/>
                  </a:lnTo>
                  <a:lnTo>
                    <a:pt x="0" y="518160"/>
                  </a:lnTo>
                  <a:lnTo>
                    <a:pt x="381" y="0"/>
                  </a:lnTo>
                  <a:lnTo>
                    <a:pt x="3048" y="3524"/>
                  </a:lnTo>
                  <a:lnTo>
                    <a:pt x="3048" y="3524"/>
                  </a:lnTo>
                  <a:lnTo>
                    <a:pt x="7906" y="8287"/>
                  </a:lnTo>
                  <a:lnTo>
                    <a:pt x="11049" y="9144"/>
                  </a:lnTo>
                  <a:lnTo>
                    <a:pt x="28861" y="10477"/>
                  </a:lnTo>
                  <a:lnTo>
                    <a:pt x="45815" y="18383"/>
                  </a:lnTo>
                  <a:lnTo>
                    <a:pt x="57340" y="25432"/>
                  </a:lnTo>
                  <a:lnTo>
                    <a:pt x="59150" y="27908"/>
                  </a:lnTo>
                  <a:lnTo>
                    <a:pt x="64198" y="25241"/>
                  </a:lnTo>
                  <a:lnTo>
                    <a:pt x="70009" y="17240"/>
                  </a:lnTo>
                  <a:lnTo>
                    <a:pt x="79153" y="13716"/>
                  </a:lnTo>
                  <a:lnTo>
                    <a:pt x="94488" y="17716"/>
                  </a:lnTo>
                  <a:lnTo>
                    <a:pt x="110680" y="14383"/>
                  </a:lnTo>
                  <a:lnTo>
                    <a:pt x="122587" y="19812"/>
                  </a:lnTo>
                  <a:lnTo>
                    <a:pt x="130873" y="25527"/>
                  </a:lnTo>
                  <a:lnTo>
                    <a:pt x="145256" y="49721"/>
                  </a:lnTo>
                  <a:lnTo>
                    <a:pt x="145732" y="67627"/>
                  </a:lnTo>
                  <a:lnTo>
                    <a:pt x="154686" y="75914"/>
                  </a:lnTo>
                  <a:lnTo>
                    <a:pt x="160211" y="90678"/>
                  </a:lnTo>
                  <a:lnTo>
                    <a:pt x="159925" y="93154"/>
                  </a:lnTo>
                  <a:lnTo>
                    <a:pt x="163449" y="97250"/>
                  </a:lnTo>
                  <a:lnTo>
                    <a:pt x="172212" y="98965"/>
                  </a:lnTo>
                  <a:lnTo>
                    <a:pt x="176879" y="93059"/>
                  </a:lnTo>
                  <a:lnTo>
                    <a:pt x="180213" y="78296"/>
                  </a:lnTo>
                  <a:lnTo>
                    <a:pt x="182023" y="75724"/>
                  </a:lnTo>
                  <a:lnTo>
                    <a:pt x="187928" y="73723"/>
                  </a:lnTo>
                  <a:lnTo>
                    <a:pt x="194405" y="78010"/>
                  </a:lnTo>
                  <a:lnTo>
                    <a:pt x="195834" y="81439"/>
                  </a:lnTo>
                  <a:lnTo>
                    <a:pt x="208026" y="86392"/>
                  </a:lnTo>
                  <a:lnTo>
                    <a:pt x="223456" y="87439"/>
                  </a:lnTo>
                  <a:lnTo>
                    <a:pt x="245459" y="99441"/>
                  </a:lnTo>
                  <a:lnTo>
                    <a:pt x="246793" y="101441"/>
                  </a:lnTo>
                  <a:lnTo>
                    <a:pt x="246697" y="109347"/>
                  </a:lnTo>
                  <a:lnTo>
                    <a:pt x="244221" y="121825"/>
                  </a:lnTo>
                  <a:lnTo>
                    <a:pt x="246983" y="137541"/>
                  </a:lnTo>
                  <a:lnTo>
                    <a:pt x="251746" y="148018"/>
                  </a:lnTo>
                  <a:lnTo>
                    <a:pt x="259461" y="152781"/>
                  </a:lnTo>
                  <a:lnTo>
                    <a:pt x="267843" y="154876"/>
                  </a:lnTo>
                  <a:lnTo>
                    <a:pt x="271844" y="161068"/>
                  </a:lnTo>
                  <a:lnTo>
                    <a:pt x="269462" y="168307"/>
                  </a:lnTo>
                  <a:lnTo>
                    <a:pt x="271177" y="170974"/>
                  </a:lnTo>
                  <a:lnTo>
                    <a:pt x="277558" y="175736"/>
                  </a:lnTo>
                  <a:lnTo>
                    <a:pt x="281845" y="174784"/>
                  </a:lnTo>
                  <a:lnTo>
                    <a:pt x="289179" y="177451"/>
                  </a:lnTo>
                  <a:lnTo>
                    <a:pt x="305086" y="189547"/>
                  </a:lnTo>
                  <a:lnTo>
                    <a:pt x="322802" y="198977"/>
                  </a:lnTo>
                  <a:lnTo>
                    <a:pt x="330803" y="210026"/>
                  </a:lnTo>
                  <a:lnTo>
                    <a:pt x="341281" y="219361"/>
                  </a:lnTo>
                  <a:lnTo>
                    <a:pt x="347186" y="221266"/>
                  </a:lnTo>
                  <a:lnTo>
                    <a:pt x="349567" y="223742"/>
                  </a:lnTo>
                  <a:lnTo>
                    <a:pt x="354902" y="235934"/>
                  </a:lnTo>
                  <a:lnTo>
                    <a:pt x="376619" y="261366"/>
                  </a:lnTo>
                  <a:lnTo>
                    <a:pt x="389382" y="268796"/>
                  </a:lnTo>
                  <a:lnTo>
                    <a:pt x="393382" y="269843"/>
                  </a:lnTo>
                  <a:lnTo>
                    <a:pt x="411671" y="264700"/>
                  </a:lnTo>
                  <a:lnTo>
                    <a:pt x="410051" y="251746"/>
                  </a:lnTo>
                  <a:lnTo>
                    <a:pt x="413671" y="238601"/>
                  </a:lnTo>
                  <a:lnTo>
                    <a:pt x="415576" y="236315"/>
                  </a:lnTo>
                  <a:lnTo>
                    <a:pt x="428530" y="232981"/>
                  </a:lnTo>
                  <a:lnTo>
                    <a:pt x="441198" y="232981"/>
                  </a:lnTo>
                  <a:lnTo>
                    <a:pt x="444722" y="235839"/>
                  </a:lnTo>
                  <a:lnTo>
                    <a:pt x="453771" y="236696"/>
                  </a:lnTo>
                  <a:lnTo>
                    <a:pt x="462820" y="231743"/>
                  </a:lnTo>
                  <a:lnTo>
                    <a:pt x="470630" y="230029"/>
                  </a:lnTo>
                  <a:lnTo>
                    <a:pt x="473202" y="230314"/>
                  </a:lnTo>
                  <a:lnTo>
                    <a:pt x="480727" y="236220"/>
                  </a:lnTo>
                  <a:lnTo>
                    <a:pt x="492919" y="247936"/>
                  </a:lnTo>
                  <a:lnTo>
                    <a:pt x="500158" y="250984"/>
                  </a:lnTo>
                  <a:lnTo>
                    <a:pt x="529685" y="256604"/>
                  </a:lnTo>
                  <a:lnTo>
                    <a:pt x="551116" y="258508"/>
                  </a:lnTo>
                  <a:lnTo>
                    <a:pt x="561975" y="253841"/>
                  </a:lnTo>
                  <a:lnTo>
                    <a:pt x="565595" y="250031"/>
                  </a:lnTo>
                  <a:lnTo>
                    <a:pt x="572072" y="249174"/>
                  </a:lnTo>
                  <a:lnTo>
                    <a:pt x="582739" y="250793"/>
                  </a:lnTo>
                  <a:lnTo>
                    <a:pt x="591979" y="258032"/>
                  </a:lnTo>
                  <a:lnTo>
                    <a:pt x="615029" y="265271"/>
                  </a:lnTo>
                  <a:lnTo>
                    <a:pt x="628936" y="266224"/>
                  </a:lnTo>
                  <a:lnTo>
                    <a:pt x="646271" y="260128"/>
                  </a:lnTo>
                  <a:lnTo>
                    <a:pt x="655606" y="259271"/>
                  </a:lnTo>
                  <a:lnTo>
                    <a:pt x="665226" y="247269"/>
                  </a:lnTo>
                  <a:lnTo>
                    <a:pt x="674846" y="245650"/>
                  </a:lnTo>
                  <a:lnTo>
                    <a:pt x="689420" y="248412"/>
                  </a:lnTo>
                  <a:lnTo>
                    <a:pt x="698278" y="244983"/>
                  </a:lnTo>
                  <a:lnTo>
                    <a:pt x="715613" y="252413"/>
                  </a:lnTo>
                  <a:lnTo>
                    <a:pt x="726853" y="259556"/>
                  </a:lnTo>
                  <a:lnTo>
                    <a:pt x="732187" y="301657"/>
                  </a:lnTo>
                  <a:lnTo>
                    <a:pt x="738759" y="310039"/>
                  </a:lnTo>
                  <a:lnTo>
                    <a:pt x="748284" y="329470"/>
                  </a:lnTo>
                  <a:lnTo>
                    <a:pt x="747236" y="338709"/>
                  </a:lnTo>
                  <a:lnTo>
                    <a:pt x="738854" y="353187"/>
                  </a:lnTo>
                  <a:lnTo>
                    <a:pt x="748189" y="353949"/>
                  </a:lnTo>
                  <a:lnTo>
                    <a:pt x="931545" y="446341"/>
                  </a:lnTo>
                  <a:lnTo>
                    <a:pt x="931545" y="446341"/>
                  </a:lnTo>
                  <a:lnTo>
                    <a:pt x="923449" y="451485"/>
                  </a:lnTo>
                  <a:lnTo>
                    <a:pt x="911638" y="452533"/>
                  </a:lnTo>
                  <a:lnTo>
                    <a:pt x="900017" y="470249"/>
                  </a:lnTo>
                  <a:lnTo>
                    <a:pt x="890683" y="475012"/>
                  </a:lnTo>
                  <a:close/>
                  <a:moveTo>
                    <a:pt x="454057" y="565975"/>
                  </a:moveTo>
                  <a:lnTo>
                    <a:pt x="446627" y="563118"/>
                  </a:lnTo>
                  <a:lnTo>
                    <a:pt x="445294" y="557117"/>
                  </a:lnTo>
                  <a:lnTo>
                    <a:pt x="447865" y="548640"/>
                  </a:lnTo>
                  <a:lnTo>
                    <a:pt x="464439" y="552069"/>
                  </a:lnTo>
                  <a:lnTo>
                    <a:pt x="468630" y="557022"/>
                  </a:lnTo>
                  <a:lnTo>
                    <a:pt x="467487" y="558927"/>
                  </a:lnTo>
                  <a:lnTo>
                    <a:pt x="460820" y="559022"/>
                  </a:lnTo>
                  <a:lnTo>
                    <a:pt x="454057" y="565975"/>
                  </a:lnTo>
                  <a:close/>
                  <a:moveTo>
                    <a:pt x="453866" y="584263"/>
                  </a:moveTo>
                  <a:lnTo>
                    <a:pt x="450342" y="579977"/>
                  </a:lnTo>
                  <a:lnTo>
                    <a:pt x="445294" y="577787"/>
                  </a:lnTo>
                  <a:lnTo>
                    <a:pt x="429292" y="579120"/>
                  </a:lnTo>
                  <a:lnTo>
                    <a:pt x="429578" y="577691"/>
                  </a:lnTo>
                  <a:lnTo>
                    <a:pt x="436816" y="570643"/>
                  </a:lnTo>
                  <a:lnTo>
                    <a:pt x="446437" y="568738"/>
                  </a:lnTo>
                  <a:lnTo>
                    <a:pt x="449199" y="570547"/>
                  </a:lnTo>
                  <a:lnTo>
                    <a:pt x="454723" y="583787"/>
                  </a:lnTo>
                  <a:lnTo>
                    <a:pt x="453866" y="584263"/>
                  </a:lnTo>
                  <a:close/>
                </a:path>
              </a:pathLst>
            </a:custGeom>
            <a:solidFill>
              <a:srgbClr val="557F8D"/>
            </a:solid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5" name="Freeform: Shape 24">
              <a:extLst>
                <a:ext uri="{FF2B5EF4-FFF2-40B4-BE49-F238E27FC236}">
                  <a16:creationId xmlns:a16="http://schemas.microsoft.com/office/drawing/2014/main" id="{627B4933-5F0D-A157-0DB3-9EF1DDE7E9B2}"/>
                </a:ext>
              </a:extLst>
            </p:cNvPr>
            <p:cNvSpPr/>
            <p:nvPr/>
          </p:nvSpPr>
          <p:spPr>
            <a:xfrm>
              <a:off x="6588082" y="1450280"/>
              <a:ext cx="1606962" cy="2089689"/>
            </a:xfrm>
            <a:custGeom>
              <a:avLst/>
              <a:gdLst>
                <a:gd name="connsiteX0" fmla="*/ 1238440 w 1606962"/>
                <a:gd name="connsiteY0" fmla="*/ 1334929 h 2089689"/>
                <a:gd name="connsiteX1" fmla="*/ 1238440 w 1606962"/>
                <a:gd name="connsiteY1" fmla="*/ 1336643 h 2089689"/>
                <a:gd name="connsiteX2" fmla="*/ 1244822 w 1606962"/>
                <a:gd name="connsiteY2" fmla="*/ 1342739 h 2089689"/>
                <a:gd name="connsiteX3" fmla="*/ 1239488 w 1606962"/>
                <a:gd name="connsiteY3" fmla="*/ 1324356 h 2089689"/>
                <a:gd name="connsiteX4" fmla="*/ 1232725 w 1606962"/>
                <a:gd name="connsiteY4" fmla="*/ 1310449 h 2089689"/>
                <a:gd name="connsiteX5" fmla="*/ 1232821 w 1606962"/>
                <a:gd name="connsiteY5" fmla="*/ 1305211 h 2089689"/>
                <a:gd name="connsiteX6" fmla="*/ 1236821 w 1606962"/>
                <a:gd name="connsiteY6" fmla="*/ 1294638 h 2089689"/>
                <a:gd name="connsiteX7" fmla="*/ 1240917 w 1606962"/>
                <a:gd name="connsiteY7" fmla="*/ 1289304 h 2089689"/>
                <a:gd name="connsiteX8" fmla="*/ 1245489 w 1606962"/>
                <a:gd name="connsiteY8" fmla="*/ 1288066 h 2089689"/>
                <a:gd name="connsiteX9" fmla="*/ 1249108 w 1606962"/>
                <a:gd name="connsiteY9" fmla="*/ 1289590 h 2089689"/>
                <a:gd name="connsiteX10" fmla="*/ 1257014 w 1606962"/>
                <a:gd name="connsiteY10" fmla="*/ 1301782 h 2089689"/>
                <a:gd name="connsiteX11" fmla="*/ 1261681 w 1606962"/>
                <a:gd name="connsiteY11" fmla="*/ 1315022 h 2089689"/>
                <a:gd name="connsiteX12" fmla="*/ 1274255 w 1606962"/>
                <a:gd name="connsiteY12" fmla="*/ 1320165 h 2089689"/>
                <a:gd name="connsiteX13" fmla="*/ 1290638 w 1606962"/>
                <a:gd name="connsiteY13" fmla="*/ 1331405 h 2089689"/>
                <a:gd name="connsiteX14" fmla="*/ 1302353 w 1606962"/>
                <a:gd name="connsiteY14" fmla="*/ 1336739 h 2089689"/>
                <a:gd name="connsiteX15" fmla="*/ 1296352 w 1606962"/>
                <a:gd name="connsiteY15" fmla="*/ 1322546 h 2089689"/>
                <a:gd name="connsiteX16" fmla="*/ 1296257 w 1606962"/>
                <a:gd name="connsiteY16" fmla="*/ 1314164 h 2089689"/>
                <a:gd name="connsiteX17" fmla="*/ 1299115 w 1606962"/>
                <a:gd name="connsiteY17" fmla="*/ 1308354 h 2089689"/>
                <a:gd name="connsiteX18" fmla="*/ 1306639 w 1606962"/>
                <a:gd name="connsiteY18" fmla="*/ 1309688 h 2089689"/>
                <a:gd name="connsiteX19" fmla="*/ 1313974 w 1606962"/>
                <a:gd name="connsiteY19" fmla="*/ 1320641 h 2089689"/>
                <a:gd name="connsiteX20" fmla="*/ 1310926 w 1606962"/>
                <a:gd name="connsiteY20" fmla="*/ 1327690 h 2089689"/>
                <a:gd name="connsiteX21" fmla="*/ 1311688 w 1606962"/>
                <a:gd name="connsiteY21" fmla="*/ 1333119 h 2089689"/>
                <a:gd name="connsiteX22" fmla="*/ 1325689 w 1606962"/>
                <a:gd name="connsiteY22" fmla="*/ 1353026 h 2089689"/>
                <a:gd name="connsiteX23" fmla="*/ 1319117 w 1606962"/>
                <a:gd name="connsiteY23" fmla="*/ 1397508 h 2089689"/>
                <a:gd name="connsiteX24" fmla="*/ 1324927 w 1606962"/>
                <a:gd name="connsiteY24" fmla="*/ 1409510 h 2089689"/>
                <a:gd name="connsiteX25" fmla="*/ 1323689 w 1606962"/>
                <a:gd name="connsiteY25" fmla="*/ 1425511 h 2089689"/>
                <a:gd name="connsiteX26" fmla="*/ 1330547 w 1606962"/>
                <a:gd name="connsiteY26" fmla="*/ 1439418 h 2089689"/>
                <a:gd name="connsiteX27" fmla="*/ 1338929 w 1606962"/>
                <a:gd name="connsiteY27" fmla="*/ 1443990 h 2089689"/>
                <a:gd name="connsiteX28" fmla="*/ 1346644 w 1606962"/>
                <a:gd name="connsiteY28" fmla="*/ 1445133 h 2089689"/>
                <a:gd name="connsiteX29" fmla="*/ 1349597 w 1606962"/>
                <a:gd name="connsiteY29" fmla="*/ 1451896 h 2089689"/>
                <a:gd name="connsiteX30" fmla="*/ 1356646 w 1606962"/>
                <a:gd name="connsiteY30" fmla="*/ 1457230 h 2089689"/>
                <a:gd name="connsiteX31" fmla="*/ 1361599 w 1606962"/>
                <a:gd name="connsiteY31" fmla="*/ 1471517 h 2089689"/>
                <a:gd name="connsiteX32" fmla="*/ 1368933 w 1606962"/>
                <a:gd name="connsiteY32" fmla="*/ 1475518 h 2089689"/>
                <a:gd name="connsiteX33" fmla="*/ 1372362 w 1606962"/>
                <a:gd name="connsiteY33" fmla="*/ 1475518 h 2089689"/>
                <a:gd name="connsiteX34" fmla="*/ 1377220 w 1606962"/>
                <a:gd name="connsiteY34" fmla="*/ 1478947 h 2089689"/>
                <a:gd name="connsiteX35" fmla="*/ 1388173 w 1606962"/>
                <a:gd name="connsiteY35" fmla="*/ 1492472 h 2089689"/>
                <a:gd name="connsiteX36" fmla="*/ 1395222 w 1606962"/>
                <a:gd name="connsiteY36" fmla="*/ 1494568 h 2089689"/>
                <a:gd name="connsiteX37" fmla="*/ 1400747 w 1606962"/>
                <a:gd name="connsiteY37" fmla="*/ 1498949 h 2089689"/>
                <a:gd name="connsiteX38" fmla="*/ 1399127 w 1606962"/>
                <a:gd name="connsiteY38" fmla="*/ 1501521 h 2089689"/>
                <a:gd name="connsiteX39" fmla="*/ 1399794 w 1606962"/>
                <a:gd name="connsiteY39" fmla="*/ 1504664 h 2089689"/>
                <a:gd name="connsiteX40" fmla="*/ 1402651 w 1606962"/>
                <a:gd name="connsiteY40" fmla="*/ 1505807 h 2089689"/>
                <a:gd name="connsiteX41" fmla="*/ 1407700 w 1606962"/>
                <a:gd name="connsiteY41" fmla="*/ 1500854 h 2089689"/>
                <a:gd name="connsiteX42" fmla="*/ 1407890 w 1606962"/>
                <a:gd name="connsiteY42" fmla="*/ 1494758 h 2089689"/>
                <a:gd name="connsiteX43" fmla="*/ 1410367 w 1606962"/>
                <a:gd name="connsiteY43" fmla="*/ 1492377 h 2089689"/>
                <a:gd name="connsiteX44" fmla="*/ 1414939 w 1606962"/>
                <a:gd name="connsiteY44" fmla="*/ 1493711 h 2089689"/>
                <a:gd name="connsiteX45" fmla="*/ 1425702 w 1606962"/>
                <a:gd name="connsiteY45" fmla="*/ 1506093 h 2089689"/>
                <a:gd name="connsiteX46" fmla="*/ 1440751 w 1606962"/>
                <a:gd name="connsiteY46" fmla="*/ 1519523 h 2089689"/>
                <a:gd name="connsiteX47" fmla="*/ 1448657 w 1606962"/>
                <a:gd name="connsiteY47" fmla="*/ 1543050 h 2089689"/>
                <a:gd name="connsiteX48" fmla="*/ 1461230 w 1606962"/>
                <a:gd name="connsiteY48" fmla="*/ 1563624 h 2089689"/>
                <a:gd name="connsiteX49" fmla="*/ 1476280 w 1606962"/>
                <a:gd name="connsiteY49" fmla="*/ 1575149 h 2089689"/>
                <a:gd name="connsiteX50" fmla="*/ 1490853 w 1606962"/>
                <a:gd name="connsiteY50" fmla="*/ 1580864 h 2089689"/>
                <a:gd name="connsiteX51" fmla="*/ 1495997 w 1606962"/>
                <a:gd name="connsiteY51" fmla="*/ 1586770 h 2089689"/>
                <a:gd name="connsiteX52" fmla="*/ 1499044 w 1606962"/>
                <a:gd name="connsiteY52" fmla="*/ 1594104 h 2089689"/>
                <a:gd name="connsiteX53" fmla="*/ 1500092 w 1606962"/>
                <a:gd name="connsiteY53" fmla="*/ 1607725 h 2089689"/>
                <a:gd name="connsiteX54" fmla="*/ 1517047 w 1606962"/>
                <a:gd name="connsiteY54" fmla="*/ 1635823 h 2089689"/>
                <a:gd name="connsiteX55" fmla="*/ 1531239 w 1606962"/>
                <a:gd name="connsiteY55" fmla="*/ 1640110 h 2089689"/>
                <a:gd name="connsiteX56" fmla="*/ 1541431 w 1606962"/>
                <a:gd name="connsiteY56" fmla="*/ 1640777 h 2089689"/>
                <a:gd name="connsiteX57" fmla="*/ 1545431 w 1606962"/>
                <a:gd name="connsiteY57" fmla="*/ 1657540 h 2089689"/>
                <a:gd name="connsiteX58" fmla="*/ 1544193 w 1606962"/>
                <a:gd name="connsiteY58" fmla="*/ 1667637 h 2089689"/>
                <a:gd name="connsiteX59" fmla="*/ 1540002 w 1606962"/>
                <a:gd name="connsiteY59" fmla="*/ 1671923 h 2089689"/>
                <a:gd name="connsiteX60" fmla="*/ 1540573 w 1606962"/>
                <a:gd name="connsiteY60" fmla="*/ 1685258 h 2089689"/>
                <a:gd name="connsiteX61" fmla="*/ 1542859 w 1606962"/>
                <a:gd name="connsiteY61" fmla="*/ 1691640 h 2089689"/>
                <a:gd name="connsiteX62" fmla="*/ 1546289 w 1606962"/>
                <a:gd name="connsiteY62" fmla="*/ 1694878 h 2089689"/>
                <a:gd name="connsiteX63" fmla="*/ 1549432 w 1606962"/>
                <a:gd name="connsiteY63" fmla="*/ 1695736 h 2089689"/>
                <a:gd name="connsiteX64" fmla="*/ 1554956 w 1606962"/>
                <a:gd name="connsiteY64" fmla="*/ 1709261 h 2089689"/>
                <a:gd name="connsiteX65" fmla="*/ 1569815 w 1606962"/>
                <a:gd name="connsiteY65" fmla="*/ 1716024 h 2089689"/>
                <a:gd name="connsiteX66" fmla="*/ 1570196 w 1606962"/>
                <a:gd name="connsiteY66" fmla="*/ 1718786 h 2089689"/>
                <a:gd name="connsiteX67" fmla="*/ 1565243 w 1606962"/>
                <a:gd name="connsiteY67" fmla="*/ 1729549 h 2089689"/>
                <a:gd name="connsiteX68" fmla="*/ 1558481 w 1606962"/>
                <a:gd name="connsiteY68" fmla="*/ 1757172 h 2089689"/>
                <a:gd name="connsiteX69" fmla="*/ 1560385 w 1606962"/>
                <a:gd name="connsiteY69" fmla="*/ 1764602 h 2089689"/>
                <a:gd name="connsiteX70" fmla="*/ 1562957 w 1606962"/>
                <a:gd name="connsiteY70" fmla="*/ 1798606 h 2089689"/>
                <a:gd name="connsiteX71" fmla="*/ 1565815 w 1606962"/>
                <a:gd name="connsiteY71" fmla="*/ 1805559 h 2089689"/>
                <a:gd name="connsiteX72" fmla="*/ 1567243 w 1606962"/>
                <a:gd name="connsiteY72" fmla="*/ 1846231 h 2089689"/>
                <a:gd name="connsiteX73" fmla="*/ 1560862 w 1606962"/>
                <a:gd name="connsiteY73" fmla="*/ 1848231 h 2089689"/>
                <a:gd name="connsiteX74" fmla="*/ 1554575 w 1606962"/>
                <a:gd name="connsiteY74" fmla="*/ 1857089 h 2089689"/>
                <a:gd name="connsiteX75" fmla="*/ 1557718 w 1606962"/>
                <a:gd name="connsiteY75" fmla="*/ 1872901 h 2089689"/>
                <a:gd name="connsiteX76" fmla="*/ 1569053 w 1606962"/>
                <a:gd name="connsiteY76" fmla="*/ 1881664 h 2089689"/>
                <a:gd name="connsiteX77" fmla="*/ 1577435 w 1606962"/>
                <a:gd name="connsiteY77" fmla="*/ 1892141 h 2089689"/>
                <a:gd name="connsiteX78" fmla="*/ 1583912 w 1606962"/>
                <a:gd name="connsiteY78" fmla="*/ 1914335 h 2089689"/>
                <a:gd name="connsiteX79" fmla="*/ 1592675 w 1606962"/>
                <a:gd name="connsiteY79" fmla="*/ 1926622 h 2089689"/>
                <a:gd name="connsiteX80" fmla="*/ 1595723 w 1606962"/>
                <a:gd name="connsiteY80" fmla="*/ 1934909 h 2089689"/>
                <a:gd name="connsiteX81" fmla="*/ 1593437 w 1606962"/>
                <a:gd name="connsiteY81" fmla="*/ 1950434 h 2089689"/>
                <a:gd name="connsiteX82" fmla="*/ 1598581 w 1606962"/>
                <a:gd name="connsiteY82" fmla="*/ 1963388 h 2089689"/>
                <a:gd name="connsiteX83" fmla="*/ 1603343 w 1606962"/>
                <a:gd name="connsiteY83" fmla="*/ 1970056 h 2089689"/>
                <a:gd name="connsiteX84" fmla="*/ 1603343 w 1606962"/>
                <a:gd name="connsiteY84" fmla="*/ 1970056 h 2089689"/>
                <a:gd name="connsiteX85" fmla="*/ 1595628 w 1606962"/>
                <a:gd name="connsiteY85" fmla="*/ 1976342 h 2089689"/>
                <a:gd name="connsiteX86" fmla="*/ 1584293 w 1606962"/>
                <a:gd name="connsiteY86" fmla="*/ 1980724 h 2089689"/>
                <a:gd name="connsiteX87" fmla="*/ 1570482 w 1606962"/>
                <a:gd name="connsiteY87" fmla="*/ 1983295 h 2089689"/>
                <a:gd name="connsiteX88" fmla="*/ 1562576 w 1606962"/>
                <a:gd name="connsiteY88" fmla="*/ 1993773 h 2089689"/>
                <a:gd name="connsiteX89" fmla="*/ 1545526 w 1606962"/>
                <a:gd name="connsiteY89" fmla="*/ 1992630 h 2089689"/>
                <a:gd name="connsiteX90" fmla="*/ 1526191 w 1606962"/>
                <a:gd name="connsiteY90" fmla="*/ 1994630 h 2089689"/>
                <a:gd name="connsiteX91" fmla="*/ 1509236 w 1606962"/>
                <a:gd name="connsiteY91" fmla="*/ 1990915 h 2089689"/>
                <a:gd name="connsiteX92" fmla="*/ 1502473 w 1606962"/>
                <a:gd name="connsiteY92" fmla="*/ 1983962 h 2089689"/>
                <a:gd name="connsiteX93" fmla="*/ 1497901 w 1606962"/>
                <a:gd name="connsiteY93" fmla="*/ 1983295 h 2089689"/>
                <a:gd name="connsiteX94" fmla="*/ 1491996 w 1606962"/>
                <a:gd name="connsiteY94" fmla="*/ 1988248 h 2089689"/>
                <a:gd name="connsiteX95" fmla="*/ 1489900 w 1606962"/>
                <a:gd name="connsiteY95" fmla="*/ 1993582 h 2089689"/>
                <a:gd name="connsiteX96" fmla="*/ 1485709 w 1606962"/>
                <a:gd name="connsiteY96" fmla="*/ 1996440 h 2089689"/>
                <a:gd name="connsiteX97" fmla="*/ 1465135 w 1606962"/>
                <a:gd name="connsiteY97" fmla="*/ 2003203 h 2089689"/>
                <a:gd name="connsiteX98" fmla="*/ 1453515 w 1606962"/>
                <a:gd name="connsiteY98" fmla="*/ 2008918 h 2089689"/>
                <a:gd name="connsiteX99" fmla="*/ 1443514 w 1606962"/>
                <a:gd name="connsiteY99" fmla="*/ 2016823 h 2089689"/>
                <a:gd name="connsiteX100" fmla="*/ 1452848 w 1606962"/>
                <a:gd name="connsiteY100" fmla="*/ 2037969 h 2089689"/>
                <a:gd name="connsiteX101" fmla="*/ 1449514 w 1606962"/>
                <a:gd name="connsiteY101" fmla="*/ 2057114 h 2089689"/>
                <a:gd name="connsiteX102" fmla="*/ 1429702 w 1606962"/>
                <a:gd name="connsiteY102" fmla="*/ 2066639 h 2089689"/>
                <a:gd name="connsiteX103" fmla="*/ 1423321 w 1606962"/>
                <a:gd name="connsiteY103" fmla="*/ 2063591 h 2089689"/>
                <a:gd name="connsiteX104" fmla="*/ 1419511 w 1606962"/>
                <a:gd name="connsiteY104" fmla="*/ 2056257 h 2089689"/>
                <a:gd name="connsiteX105" fmla="*/ 1401699 w 1606962"/>
                <a:gd name="connsiteY105" fmla="*/ 2064163 h 2089689"/>
                <a:gd name="connsiteX106" fmla="*/ 1392364 w 1606962"/>
                <a:gd name="connsiteY106" fmla="*/ 2083213 h 2089689"/>
                <a:gd name="connsiteX107" fmla="*/ 1387412 w 1606962"/>
                <a:gd name="connsiteY107" fmla="*/ 2088452 h 2089689"/>
                <a:gd name="connsiteX108" fmla="*/ 1382363 w 1606962"/>
                <a:gd name="connsiteY108" fmla="*/ 2089690 h 2089689"/>
                <a:gd name="connsiteX109" fmla="*/ 1380077 w 1606962"/>
                <a:gd name="connsiteY109" fmla="*/ 2088642 h 2089689"/>
                <a:gd name="connsiteX110" fmla="*/ 1375886 w 1606962"/>
                <a:gd name="connsiteY110" fmla="*/ 2079307 h 2089689"/>
                <a:gd name="connsiteX111" fmla="*/ 1374648 w 1606962"/>
                <a:gd name="connsiteY111" fmla="*/ 2061401 h 2089689"/>
                <a:gd name="connsiteX112" fmla="*/ 1348264 w 1606962"/>
                <a:gd name="connsiteY112" fmla="*/ 2038636 h 2089689"/>
                <a:gd name="connsiteX113" fmla="*/ 1322165 w 1606962"/>
                <a:gd name="connsiteY113" fmla="*/ 2026730 h 2089689"/>
                <a:gd name="connsiteX114" fmla="*/ 1306544 w 1606962"/>
                <a:gd name="connsiteY114" fmla="*/ 2029968 h 2089689"/>
                <a:gd name="connsiteX115" fmla="*/ 1289304 w 1606962"/>
                <a:gd name="connsiteY115" fmla="*/ 2029492 h 2089689"/>
                <a:gd name="connsiteX116" fmla="*/ 1282160 w 1606962"/>
                <a:gd name="connsiteY116" fmla="*/ 2024634 h 2089689"/>
                <a:gd name="connsiteX117" fmla="*/ 1274255 w 1606962"/>
                <a:gd name="connsiteY117" fmla="*/ 2016443 h 2089689"/>
                <a:gd name="connsiteX118" fmla="*/ 1271397 w 1606962"/>
                <a:gd name="connsiteY118" fmla="*/ 2015776 h 2089689"/>
                <a:gd name="connsiteX119" fmla="*/ 1257395 w 1606962"/>
                <a:gd name="connsiteY119" fmla="*/ 2017490 h 2089689"/>
                <a:gd name="connsiteX120" fmla="*/ 1242536 w 1606962"/>
                <a:gd name="connsiteY120" fmla="*/ 2023205 h 2089689"/>
                <a:gd name="connsiteX121" fmla="*/ 1210723 w 1606962"/>
                <a:gd name="connsiteY121" fmla="*/ 2025968 h 2089689"/>
                <a:gd name="connsiteX122" fmla="*/ 1201674 w 1606962"/>
                <a:gd name="connsiteY122" fmla="*/ 2023301 h 2089689"/>
                <a:gd name="connsiteX123" fmla="*/ 1200055 w 1606962"/>
                <a:gd name="connsiteY123" fmla="*/ 2019872 h 2089689"/>
                <a:gd name="connsiteX124" fmla="*/ 1197388 w 1606962"/>
                <a:gd name="connsiteY124" fmla="*/ 2019395 h 2089689"/>
                <a:gd name="connsiteX125" fmla="*/ 1185958 w 1606962"/>
                <a:gd name="connsiteY125" fmla="*/ 2022539 h 2089689"/>
                <a:gd name="connsiteX126" fmla="*/ 1152906 w 1606962"/>
                <a:gd name="connsiteY126" fmla="*/ 2050637 h 2089689"/>
                <a:gd name="connsiteX127" fmla="*/ 1140809 w 1606962"/>
                <a:gd name="connsiteY127" fmla="*/ 2065782 h 2089689"/>
                <a:gd name="connsiteX128" fmla="*/ 1132904 w 1606962"/>
                <a:gd name="connsiteY128" fmla="*/ 2069687 h 2089689"/>
                <a:gd name="connsiteX129" fmla="*/ 823055 w 1606962"/>
                <a:gd name="connsiteY129" fmla="*/ 2069687 h 2089689"/>
                <a:gd name="connsiteX130" fmla="*/ 823055 w 1606962"/>
                <a:gd name="connsiteY130" fmla="*/ 2069687 h 2089689"/>
                <a:gd name="connsiteX131" fmla="*/ 691420 w 1606962"/>
                <a:gd name="connsiteY131" fmla="*/ 2069687 h 2089689"/>
                <a:gd name="connsiteX132" fmla="*/ 691420 w 1606962"/>
                <a:gd name="connsiteY132" fmla="*/ 2069687 h 2089689"/>
                <a:gd name="connsiteX133" fmla="*/ 530447 w 1606962"/>
                <a:gd name="connsiteY133" fmla="*/ 2069687 h 2089689"/>
                <a:gd name="connsiteX134" fmla="*/ 530447 w 1606962"/>
                <a:gd name="connsiteY134" fmla="*/ 2069687 h 2089689"/>
                <a:gd name="connsiteX135" fmla="*/ 322802 w 1606962"/>
                <a:gd name="connsiteY135" fmla="*/ 2069592 h 2089689"/>
                <a:gd name="connsiteX136" fmla="*/ 322802 w 1606962"/>
                <a:gd name="connsiteY136" fmla="*/ 2069592 h 2089689"/>
                <a:gd name="connsiteX137" fmla="*/ 310420 w 1606962"/>
                <a:gd name="connsiteY137" fmla="*/ 2069878 h 2089689"/>
                <a:gd name="connsiteX138" fmla="*/ 310420 w 1606962"/>
                <a:gd name="connsiteY138" fmla="*/ 2069878 h 2089689"/>
                <a:gd name="connsiteX139" fmla="*/ 310229 w 1606962"/>
                <a:gd name="connsiteY139" fmla="*/ 1721834 h 2089689"/>
                <a:gd name="connsiteX140" fmla="*/ 0 w 1606962"/>
                <a:gd name="connsiteY140" fmla="*/ 1721834 h 2089689"/>
                <a:gd name="connsiteX141" fmla="*/ 0 w 1606962"/>
                <a:gd name="connsiteY141" fmla="*/ 1721834 h 2089689"/>
                <a:gd name="connsiteX142" fmla="*/ 0 w 1606962"/>
                <a:gd name="connsiteY142" fmla="*/ 678371 h 2089689"/>
                <a:gd name="connsiteX143" fmla="*/ 0 w 1606962"/>
                <a:gd name="connsiteY143" fmla="*/ 678371 h 2089689"/>
                <a:gd name="connsiteX144" fmla="*/ 20098 w 1606962"/>
                <a:gd name="connsiteY144" fmla="*/ 694753 h 2089689"/>
                <a:gd name="connsiteX145" fmla="*/ 30004 w 1606962"/>
                <a:gd name="connsiteY145" fmla="*/ 698564 h 2089689"/>
                <a:gd name="connsiteX146" fmla="*/ 50292 w 1606962"/>
                <a:gd name="connsiteY146" fmla="*/ 703421 h 2089689"/>
                <a:gd name="connsiteX147" fmla="*/ 66104 w 1606962"/>
                <a:gd name="connsiteY147" fmla="*/ 702469 h 2089689"/>
                <a:gd name="connsiteX148" fmla="*/ 71056 w 1606962"/>
                <a:gd name="connsiteY148" fmla="*/ 706088 h 2089689"/>
                <a:gd name="connsiteX149" fmla="*/ 87154 w 1606962"/>
                <a:gd name="connsiteY149" fmla="*/ 712851 h 2089689"/>
                <a:gd name="connsiteX150" fmla="*/ 104489 w 1606962"/>
                <a:gd name="connsiteY150" fmla="*/ 715328 h 2089689"/>
                <a:gd name="connsiteX151" fmla="*/ 118015 w 1606962"/>
                <a:gd name="connsiteY151" fmla="*/ 734092 h 2089689"/>
                <a:gd name="connsiteX152" fmla="*/ 120205 w 1606962"/>
                <a:gd name="connsiteY152" fmla="*/ 747998 h 2089689"/>
                <a:gd name="connsiteX153" fmla="*/ 125444 w 1606962"/>
                <a:gd name="connsiteY153" fmla="*/ 758095 h 2089689"/>
                <a:gd name="connsiteX154" fmla="*/ 130397 w 1606962"/>
                <a:gd name="connsiteY154" fmla="*/ 762953 h 2089689"/>
                <a:gd name="connsiteX155" fmla="*/ 138303 w 1606962"/>
                <a:gd name="connsiteY155" fmla="*/ 765715 h 2089689"/>
                <a:gd name="connsiteX156" fmla="*/ 148685 w 1606962"/>
                <a:gd name="connsiteY156" fmla="*/ 766953 h 2089689"/>
                <a:gd name="connsiteX157" fmla="*/ 158877 w 1606962"/>
                <a:gd name="connsiteY157" fmla="*/ 773716 h 2089689"/>
                <a:gd name="connsiteX158" fmla="*/ 167259 w 1606962"/>
                <a:gd name="connsiteY158" fmla="*/ 782193 h 2089689"/>
                <a:gd name="connsiteX159" fmla="*/ 187738 w 1606962"/>
                <a:gd name="connsiteY159" fmla="*/ 788099 h 2089689"/>
                <a:gd name="connsiteX160" fmla="*/ 194786 w 1606962"/>
                <a:gd name="connsiteY160" fmla="*/ 792290 h 2089689"/>
                <a:gd name="connsiteX161" fmla="*/ 204788 w 1606962"/>
                <a:gd name="connsiteY161" fmla="*/ 801243 h 2089689"/>
                <a:gd name="connsiteX162" fmla="*/ 208883 w 1606962"/>
                <a:gd name="connsiteY162" fmla="*/ 802958 h 2089689"/>
                <a:gd name="connsiteX163" fmla="*/ 220599 w 1606962"/>
                <a:gd name="connsiteY163" fmla="*/ 803624 h 2089689"/>
                <a:gd name="connsiteX164" fmla="*/ 247936 w 1606962"/>
                <a:gd name="connsiteY164" fmla="*/ 798671 h 2089689"/>
                <a:gd name="connsiteX165" fmla="*/ 262128 w 1606962"/>
                <a:gd name="connsiteY165" fmla="*/ 793433 h 2089689"/>
                <a:gd name="connsiteX166" fmla="*/ 270986 w 1606962"/>
                <a:gd name="connsiteY166" fmla="*/ 788670 h 2089689"/>
                <a:gd name="connsiteX167" fmla="*/ 285274 w 1606962"/>
                <a:gd name="connsiteY167" fmla="*/ 777621 h 2089689"/>
                <a:gd name="connsiteX168" fmla="*/ 293084 w 1606962"/>
                <a:gd name="connsiteY168" fmla="*/ 774859 h 2089689"/>
                <a:gd name="connsiteX169" fmla="*/ 298513 w 1606962"/>
                <a:gd name="connsiteY169" fmla="*/ 764953 h 2089689"/>
                <a:gd name="connsiteX170" fmla="*/ 304324 w 1606962"/>
                <a:gd name="connsiteY170" fmla="*/ 742474 h 2089689"/>
                <a:gd name="connsiteX171" fmla="*/ 305848 w 1606962"/>
                <a:gd name="connsiteY171" fmla="*/ 726377 h 2089689"/>
                <a:gd name="connsiteX172" fmla="*/ 330422 w 1606962"/>
                <a:gd name="connsiteY172" fmla="*/ 694468 h 2089689"/>
                <a:gd name="connsiteX173" fmla="*/ 339947 w 1606962"/>
                <a:gd name="connsiteY173" fmla="*/ 672941 h 2089689"/>
                <a:gd name="connsiteX174" fmla="*/ 342995 w 1606962"/>
                <a:gd name="connsiteY174" fmla="*/ 657320 h 2089689"/>
                <a:gd name="connsiteX175" fmla="*/ 354521 w 1606962"/>
                <a:gd name="connsiteY175" fmla="*/ 627031 h 2089689"/>
                <a:gd name="connsiteX176" fmla="*/ 351854 w 1606962"/>
                <a:gd name="connsiteY176" fmla="*/ 609028 h 2089689"/>
                <a:gd name="connsiteX177" fmla="*/ 358045 w 1606962"/>
                <a:gd name="connsiteY177" fmla="*/ 569595 h 2089689"/>
                <a:gd name="connsiteX178" fmla="*/ 376047 w 1606962"/>
                <a:gd name="connsiteY178" fmla="*/ 528352 h 2089689"/>
                <a:gd name="connsiteX179" fmla="*/ 379285 w 1606962"/>
                <a:gd name="connsiteY179" fmla="*/ 515303 h 2089689"/>
                <a:gd name="connsiteX180" fmla="*/ 369094 w 1606962"/>
                <a:gd name="connsiteY180" fmla="*/ 487299 h 2089689"/>
                <a:gd name="connsiteX181" fmla="*/ 364426 w 1606962"/>
                <a:gd name="connsiteY181" fmla="*/ 457295 h 2089689"/>
                <a:gd name="connsiteX182" fmla="*/ 365950 w 1606962"/>
                <a:gd name="connsiteY182" fmla="*/ 448532 h 2089689"/>
                <a:gd name="connsiteX183" fmla="*/ 371856 w 1606962"/>
                <a:gd name="connsiteY183" fmla="*/ 433388 h 2089689"/>
                <a:gd name="connsiteX184" fmla="*/ 372618 w 1606962"/>
                <a:gd name="connsiteY184" fmla="*/ 421577 h 2089689"/>
                <a:gd name="connsiteX185" fmla="*/ 370332 w 1606962"/>
                <a:gd name="connsiteY185" fmla="*/ 413290 h 2089689"/>
                <a:gd name="connsiteX186" fmla="*/ 359950 w 1606962"/>
                <a:gd name="connsiteY186" fmla="*/ 400907 h 2089689"/>
                <a:gd name="connsiteX187" fmla="*/ 359092 w 1606962"/>
                <a:gd name="connsiteY187" fmla="*/ 388144 h 2089689"/>
                <a:gd name="connsiteX188" fmla="*/ 366617 w 1606962"/>
                <a:gd name="connsiteY188" fmla="*/ 356902 h 2089689"/>
                <a:gd name="connsiteX189" fmla="*/ 381762 w 1606962"/>
                <a:gd name="connsiteY189" fmla="*/ 327470 h 2089689"/>
                <a:gd name="connsiteX190" fmla="*/ 380619 w 1606962"/>
                <a:gd name="connsiteY190" fmla="*/ 322802 h 2089689"/>
                <a:gd name="connsiteX191" fmla="*/ 375856 w 1606962"/>
                <a:gd name="connsiteY191" fmla="*/ 317468 h 2089689"/>
                <a:gd name="connsiteX192" fmla="*/ 371189 w 1606962"/>
                <a:gd name="connsiteY192" fmla="*/ 299180 h 2089689"/>
                <a:gd name="connsiteX193" fmla="*/ 372046 w 1606962"/>
                <a:gd name="connsiteY193" fmla="*/ 296132 h 2089689"/>
                <a:gd name="connsiteX194" fmla="*/ 373380 w 1606962"/>
                <a:gd name="connsiteY194" fmla="*/ 293751 h 2089689"/>
                <a:gd name="connsiteX195" fmla="*/ 383953 w 1606962"/>
                <a:gd name="connsiteY195" fmla="*/ 287084 h 2089689"/>
                <a:gd name="connsiteX196" fmla="*/ 387953 w 1606962"/>
                <a:gd name="connsiteY196" fmla="*/ 282226 h 2089689"/>
                <a:gd name="connsiteX197" fmla="*/ 393001 w 1606962"/>
                <a:gd name="connsiteY197" fmla="*/ 268224 h 2089689"/>
                <a:gd name="connsiteX198" fmla="*/ 399193 w 1606962"/>
                <a:gd name="connsiteY198" fmla="*/ 270129 h 2089689"/>
                <a:gd name="connsiteX199" fmla="*/ 402526 w 1606962"/>
                <a:gd name="connsiteY199" fmla="*/ 275844 h 2089689"/>
                <a:gd name="connsiteX200" fmla="*/ 402622 w 1606962"/>
                <a:gd name="connsiteY200" fmla="*/ 284321 h 2089689"/>
                <a:gd name="connsiteX201" fmla="*/ 407003 w 1606962"/>
                <a:gd name="connsiteY201" fmla="*/ 290989 h 2089689"/>
                <a:gd name="connsiteX202" fmla="*/ 407860 w 1606962"/>
                <a:gd name="connsiteY202" fmla="*/ 286512 h 2089689"/>
                <a:gd name="connsiteX203" fmla="*/ 402050 w 1606962"/>
                <a:gd name="connsiteY203" fmla="*/ 269558 h 2089689"/>
                <a:gd name="connsiteX204" fmla="*/ 397478 w 1606962"/>
                <a:gd name="connsiteY204" fmla="*/ 266224 h 2089689"/>
                <a:gd name="connsiteX205" fmla="*/ 384905 w 1606962"/>
                <a:gd name="connsiteY205" fmla="*/ 247364 h 2089689"/>
                <a:gd name="connsiteX206" fmla="*/ 387953 w 1606962"/>
                <a:gd name="connsiteY206" fmla="*/ 244888 h 2089689"/>
                <a:gd name="connsiteX207" fmla="*/ 385953 w 1606962"/>
                <a:gd name="connsiteY207" fmla="*/ 243364 h 2089689"/>
                <a:gd name="connsiteX208" fmla="*/ 379190 w 1606962"/>
                <a:gd name="connsiteY208" fmla="*/ 242888 h 2089689"/>
                <a:gd name="connsiteX209" fmla="*/ 378333 w 1606962"/>
                <a:gd name="connsiteY209" fmla="*/ 249079 h 2089689"/>
                <a:gd name="connsiteX210" fmla="*/ 381571 w 1606962"/>
                <a:gd name="connsiteY210" fmla="*/ 253460 h 2089689"/>
                <a:gd name="connsiteX211" fmla="*/ 375571 w 1606962"/>
                <a:gd name="connsiteY211" fmla="*/ 255365 h 2089689"/>
                <a:gd name="connsiteX212" fmla="*/ 371951 w 1606962"/>
                <a:gd name="connsiteY212" fmla="*/ 253746 h 2089689"/>
                <a:gd name="connsiteX213" fmla="*/ 372142 w 1606962"/>
                <a:gd name="connsiteY213" fmla="*/ 251365 h 2089689"/>
                <a:gd name="connsiteX214" fmla="*/ 381857 w 1606962"/>
                <a:gd name="connsiteY214" fmla="*/ 230315 h 2089689"/>
                <a:gd name="connsiteX215" fmla="*/ 390906 w 1606962"/>
                <a:gd name="connsiteY215" fmla="*/ 217837 h 2089689"/>
                <a:gd name="connsiteX216" fmla="*/ 389287 w 1606962"/>
                <a:gd name="connsiteY216" fmla="*/ 214217 h 2089689"/>
                <a:gd name="connsiteX217" fmla="*/ 393954 w 1606962"/>
                <a:gd name="connsiteY217" fmla="*/ 200882 h 2089689"/>
                <a:gd name="connsiteX218" fmla="*/ 398431 w 1606962"/>
                <a:gd name="connsiteY218" fmla="*/ 194215 h 2089689"/>
                <a:gd name="connsiteX219" fmla="*/ 402907 w 1606962"/>
                <a:gd name="connsiteY219" fmla="*/ 192215 h 2089689"/>
                <a:gd name="connsiteX220" fmla="*/ 405479 w 1606962"/>
                <a:gd name="connsiteY220" fmla="*/ 204788 h 2089689"/>
                <a:gd name="connsiteX221" fmla="*/ 416528 w 1606962"/>
                <a:gd name="connsiteY221" fmla="*/ 202597 h 2089689"/>
                <a:gd name="connsiteX222" fmla="*/ 417385 w 1606962"/>
                <a:gd name="connsiteY222" fmla="*/ 200025 h 2089689"/>
                <a:gd name="connsiteX223" fmla="*/ 409004 w 1606962"/>
                <a:gd name="connsiteY223" fmla="*/ 191834 h 2089689"/>
                <a:gd name="connsiteX224" fmla="*/ 408622 w 1606962"/>
                <a:gd name="connsiteY224" fmla="*/ 187547 h 2089689"/>
                <a:gd name="connsiteX225" fmla="*/ 410908 w 1606962"/>
                <a:gd name="connsiteY225" fmla="*/ 175355 h 2089689"/>
                <a:gd name="connsiteX226" fmla="*/ 426815 w 1606962"/>
                <a:gd name="connsiteY226" fmla="*/ 129635 h 2089689"/>
                <a:gd name="connsiteX227" fmla="*/ 430530 w 1606962"/>
                <a:gd name="connsiteY227" fmla="*/ 106299 h 2089689"/>
                <a:gd name="connsiteX228" fmla="*/ 428434 w 1606962"/>
                <a:gd name="connsiteY228" fmla="*/ 87916 h 2089689"/>
                <a:gd name="connsiteX229" fmla="*/ 429387 w 1606962"/>
                <a:gd name="connsiteY229" fmla="*/ 85344 h 2089689"/>
                <a:gd name="connsiteX230" fmla="*/ 433197 w 1606962"/>
                <a:gd name="connsiteY230" fmla="*/ 82582 h 2089689"/>
                <a:gd name="connsiteX231" fmla="*/ 449580 w 1606962"/>
                <a:gd name="connsiteY231" fmla="*/ 79724 h 2089689"/>
                <a:gd name="connsiteX232" fmla="*/ 455390 w 1606962"/>
                <a:gd name="connsiteY232" fmla="*/ 72009 h 2089689"/>
                <a:gd name="connsiteX233" fmla="*/ 460057 w 1606962"/>
                <a:gd name="connsiteY233" fmla="*/ 60293 h 2089689"/>
                <a:gd name="connsiteX234" fmla="*/ 467773 w 1606962"/>
                <a:gd name="connsiteY234" fmla="*/ 60008 h 2089689"/>
                <a:gd name="connsiteX235" fmla="*/ 477488 w 1606962"/>
                <a:gd name="connsiteY235" fmla="*/ 64580 h 2089689"/>
                <a:gd name="connsiteX236" fmla="*/ 474250 w 1606962"/>
                <a:gd name="connsiteY236" fmla="*/ 69533 h 2089689"/>
                <a:gd name="connsiteX237" fmla="*/ 467392 w 1606962"/>
                <a:gd name="connsiteY237" fmla="*/ 75819 h 2089689"/>
                <a:gd name="connsiteX238" fmla="*/ 466630 w 1606962"/>
                <a:gd name="connsiteY238" fmla="*/ 85439 h 2089689"/>
                <a:gd name="connsiteX239" fmla="*/ 473202 w 1606962"/>
                <a:gd name="connsiteY239" fmla="*/ 77057 h 2089689"/>
                <a:gd name="connsiteX240" fmla="*/ 476917 w 1606962"/>
                <a:gd name="connsiteY240" fmla="*/ 77343 h 2089689"/>
                <a:gd name="connsiteX241" fmla="*/ 490918 w 1606962"/>
                <a:gd name="connsiteY241" fmla="*/ 89249 h 2089689"/>
                <a:gd name="connsiteX242" fmla="*/ 495395 w 1606962"/>
                <a:gd name="connsiteY242" fmla="*/ 99060 h 2089689"/>
                <a:gd name="connsiteX243" fmla="*/ 503396 w 1606962"/>
                <a:gd name="connsiteY243" fmla="*/ 131636 h 2089689"/>
                <a:gd name="connsiteX244" fmla="*/ 500729 w 1606962"/>
                <a:gd name="connsiteY244" fmla="*/ 144209 h 2089689"/>
                <a:gd name="connsiteX245" fmla="*/ 503587 w 1606962"/>
                <a:gd name="connsiteY245" fmla="*/ 165640 h 2089689"/>
                <a:gd name="connsiteX246" fmla="*/ 502825 w 1606962"/>
                <a:gd name="connsiteY246" fmla="*/ 177927 h 2089689"/>
                <a:gd name="connsiteX247" fmla="*/ 514064 w 1606962"/>
                <a:gd name="connsiteY247" fmla="*/ 187833 h 2089689"/>
                <a:gd name="connsiteX248" fmla="*/ 521208 w 1606962"/>
                <a:gd name="connsiteY248" fmla="*/ 188405 h 2089689"/>
                <a:gd name="connsiteX249" fmla="*/ 527971 w 1606962"/>
                <a:gd name="connsiteY249" fmla="*/ 185357 h 2089689"/>
                <a:gd name="connsiteX250" fmla="*/ 530923 w 1606962"/>
                <a:gd name="connsiteY250" fmla="*/ 186500 h 2089689"/>
                <a:gd name="connsiteX251" fmla="*/ 537877 w 1606962"/>
                <a:gd name="connsiteY251" fmla="*/ 194120 h 2089689"/>
                <a:gd name="connsiteX252" fmla="*/ 527875 w 1606962"/>
                <a:gd name="connsiteY252" fmla="*/ 210217 h 2089689"/>
                <a:gd name="connsiteX253" fmla="*/ 525780 w 1606962"/>
                <a:gd name="connsiteY253" fmla="*/ 219075 h 2089689"/>
                <a:gd name="connsiteX254" fmla="*/ 525304 w 1606962"/>
                <a:gd name="connsiteY254" fmla="*/ 230600 h 2089689"/>
                <a:gd name="connsiteX255" fmla="*/ 530638 w 1606962"/>
                <a:gd name="connsiteY255" fmla="*/ 232124 h 2089689"/>
                <a:gd name="connsiteX256" fmla="*/ 533876 w 1606962"/>
                <a:gd name="connsiteY256" fmla="*/ 231267 h 2089689"/>
                <a:gd name="connsiteX257" fmla="*/ 543020 w 1606962"/>
                <a:gd name="connsiteY257" fmla="*/ 235744 h 2089689"/>
                <a:gd name="connsiteX258" fmla="*/ 545878 w 1606962"/>
                <a:gd name="connsiteY258" fmla="*/ 238887 h 2089689"/>
                <a:gd name="connsiteX259" fmla="*/ 546259 w 1606962"/>
                <a:gd name="connsiteY259" fmla="*/ 249936 h 2089689"/>
                <a:gd name="connsiteX260" fmla="*/ 550831 w 1606962"/>
                <a:gd name="connsiteY260" fmla="*/ 254699 h 2089689"/>
                <a:gd name="connsiteX261" fmla="*/ 554736 w 1606962"/>
                <a:gd name="connsiteY261" fmla="*/ 255080 h 2089689"/>
                <a:gd name="connsiteX262" fmla="*/ 561784 w 1606962"/>
                <a:gd name="connsiteY262" fmla="*/ 260414 h 2089689"/>
                <a:gd name="connsiteX263" fmla="*/ 556069 w 1606962"/>
                <a:gd name="connsiteY263" fmla="*/ 273653 h 2089689"/>
                <a:gd name="connsiteX264" fmla="*/ 554736 w 1606962"/>
                <a:gd name="connsiteY264" fmla="*/ 284798 h 2089689"/>
                <a:gd name="connsiteX265" fmla="*/ 559213 w 1606962"/>
                <a:gd name="connsiteY265" fmla="*/ 287084 h 2089689"/>
                <a:gd name="connsiteX266" fmla="*/ 569405 w 1606962"/>
                <a:gd name="connsiteY266" fmla="*/ 285941 h 2089689"/>
                <a:gd name="connsiteX267" fmla="*/ 570452 w 1606962"/>
                <a:gd name="connsiteY267" fmla="*/ 288036 h 2089689"/>
                <a:gd name="connsiteX268" fmla="*/ 568833 w 1606962"/>
                <a:gd name="connsiteY268" fmla="*/ 311182 h 2089689"/>
                <a:gd name="connsiteX269" fmla="*/ 571214 w 1606962"/>
                <a:gd name="connsiteY269" fmla="*/ 332899 h 2089689"/>
                <a:gd name="connsiteX270" fmla="*/ 571976 w 1606962"/>
                <a:gd name="connsiteY270" fmla="*/ 336709 h 2089689"/>
                <a:gd name="connsiteX271" fmla="*/ 576072 w 1606962"/>
                <a:gd name="connsiteY271" fmla="*/ 340614 h 2089689"/>
                <a:gd name="connsiteX272" fmla="*/ 578739 w 1606962"/>
                <a:gd name="connsiteY272" fmla="*/ 346329 h 2089689"/>
                <a:gd name="connsiteX273" fmla="*/ 577882 w 1606962"/>
                <a:gd name="connsiteY273" fmla="*/ 356235 h 2089689"/>
                <a:gd name="connsiteX274" fmla="*/ 572072 w 1606962"/>
                <a:gd name="connsiteY274" fmla="*/ 380619 h 2089689"/>
                <a:gd name="connsiteX275" fmla="*/ 579406 w 1606962"/>
                <a:gd name="connsiteY275" fmla="*/ 399669 h 2089689"/>
                <a:gd name="connsiteX276" fmla="*/ 588169 w 1606962"/>
                <a:gd name="connsiteY276" fmla="*/ 408908 h 2089689"/>
                <a:gd name="connsiteX277" fmla="*/ 589502 w 1606962"/>
                <a:gd name="connsiteY277" fmla="*/ 426053 h 2089689"/>
                <a:gd name="connsiteX278" fmla="*/ 593503 w 1606962"/>
                <a:gd name="connsiteY278" fmla="*/ 440246 h 2089689"/>
                <a:gd name="connsiteX279" fmla="*/ 598170 w 1606962"/>
                <a:gd name="connsiteY279" fmla="*/ 450247 h 2089689"/>
                <a:gd name="connsiteX280" fmla="*/ 601694 w 1606962"/>
                <a:gd name="connsiteY280" fmla="*/ 454057 h 2089689"/>
                <a:gd name="connsiteX281" fmla="*/ 609124 w 1606962"/>
                <a:gd name="connsiteY281" fmla="*/ 458057 h 2089689"/>
                <a:gd name="connsiteX282" fmla="*/ 621982 w 1606962"/>
                <a:gd name="connsiteY282" fmla="*/ 458153 h 2089689"/>
                <a:gd name="connsiteX283" fmla="*/ 636651 w 1606962"/>
                <a:gd name="connsiteY283" fmla="*/ 446723 h 2089689"/>
                <a:gd name="connsiteX284" fmla="*/ 665797 w 1606962"/>
                <a:gd name="connsiteY284" fmla="*/ 433388 h 2089689"/>
                <a:gd name="connsiteX285" fmla="*/ 670084 w 1606962"/>
                <a:gd name="connsiteY285" fmla="*/ 423767 h 2089689"/>
                <a:gd name="connsiteX286" fmla="*/ 674180 w 1606962"/>
                <a:gd name="connsiteY286" fmla="*/ 424720 h 2089689"/>
                <a:gd name="connsiteX287" fmla="*/ 680656 w 1606962"/>
                <a:gd name="connsiteY287" fmla="*/ 434435 h 2089689"/>
                <a:gd name="connsiteX288" fmla="*/ 679418 w 1606962"/>
                <a:gd name="connsiteY288" fmla="*/ 444532 h 2089689"/>
                <a:gd name="connsiteX289" fmla="*/ 684371 w 1606962"/>
                <a:gd name="connsiteY289" fmla="*/ 457962 h 2089689"/>
                <a:gd name="connsiteX290" fmla="*/ 690848 w 1606962"/>
                <a:gd name="connsiteY290" fmla="*/ 465677 h 2089689"/>
                <a:gd name="connsiteX291" fmla="*/ 706469 w 1606962"/>
                <a:gd name="connsiteY291" fmla="*/ 471678 h 2089689"/>
                <a:gd name="connsiteX292" fmla="*/ 713518 w 1606962"/>
                <a:gd name="connsiteY292" fmla="*/ 472154 h 2089689"/>
                <a:gd name="connsiteX293" fmla="*/ 719995 w 1606962"/>
                <a:gd name="connsiteY293" fmla="*/ 486537 h 2089689"/>
                <a:gd name="connsiteX294" fmla="*/ 745522 w 1606962"/>
                <a:gd name="connsiteY294" fmla="*/ 498062 h 2089689"/>
                <a:gd name="connsiteX295" fmla="*/ 756856 w 1606962"/>
                <a:gd name="connsiteY295" fmla="*/ 506921 h 2089689"/>
                <a:gd name="connsiteX296" fmla="*/ 756190 w 1606962"/>
                <a:gd name="connsiteY296" fmla="*/ 513207 h 2089689"/>
                <a:gd name="connsiteX297" fmla="*/ 748379 w 1606962"/>
                <a:gd name="connsiteY297" fmla="*/ 527018 h 2089689"/>
                <a:gd name="connsiteX298" fmla="*/ 748760 w 1606962"/>
                <a:gd name="connsiteY298" fmla="*/ 533305 h 2089689"/>
                <a:gd name="connsiteX299" fmla="*/ 752856 w 1606962"/>
                <a:gd name="connsiteY299" fmla="*/ 540068 h 2089689"/>
                <a:gd name="connsiteX300" fmla="*/ 754189 w 1606962"/>
                <a:gd name="connsiteY300" fmla="*/ 547973 h 2089689"/>
                <a:gd name="connsiteX301" fmla="*/ 749998 w 1606962"/>
                <a:gd name="connsiteY301" fmla="*/ 560261 h 2089689"/>
                <a:gd name="connsiteX302" fmla="*/ 755809 w 1606962"/>
                <a:gd name="connsiteY302" fmla="*/ 571786 h 2089689"/>
                <a:gd name="connsiteX303" fmla="*/ 761429 w 1606962"/>
                <a:gd name="connsiteY303" fmla="*/ 590931 h 2089689"/>
                <a:gd name="connsiteX304" fmla="*/ 761429 w 1606962"/>
                <a:gd name="connsiteY304" fmla="*/ 610267 h 2089689"/>
                <a:gd name="connsiteX305" fmla="*/ 766667 w 1606962"/>
                <a:gd name="connsiteY305" fmla="*/ 615506 h 2089689"/>
                <a:gd name="connsiteX306" fmla="*/ 772097 w 1606962"/>
                <a:gd name="connsiteY306" fmla="*/ 628174 h 2089689"/>
                <a:gd name="connsiteX307" fmla="*/ 770382 w 1606962"/>
                <a:gd name="connsiteY307" fmla="*/ 650081 h 2089689"/>
                <a:gd name="connsiteX308" fmla="*/ 766477 w 1606962"/>
                <a:gd name="connsiteY308" fmla="*/ 655511 h 2089689"/>
                <a:gd name="connsiteX309" fmla="*/ 765810 w 1606962"/>
                <a:gd name="connsiteY309" fmla="*/ 666560 h 2089689"/>
                <a:gd name="connsiteX310" fmla="*/ 766763 w 1606962"/>
                <a:gd name="connsiteY310" fmla="*/ 669703 h 2089689"/>
                <a:gd name="connsiteX311" fmla="*/ 772192 w 1606962"/>
                <a:gd name="connsiteY311" fmla="*/ 673132 h 2089689"/>
                <a:gd name="connsiteX312" fmla="*/ 807530 w 1606962"/>
                <a:gd name="connsiteY312" fmla="*/ 717233 h 2089689"/>
                <a:gd name="connsiteX313" fmla="*/ 810958 w 1606962"/>
                <a:gd name="connsiteY313" fmla="*/ 714375 h 2089689"/>
                <a:gd name="connsiteX314" fmla="*/ 820579 w 1606962"/>
                <a:gd name="connsiteY314" fmla="*/ 712756 h 2089689"/>
                <a:gd name="connsiteX315" fmla="*/ 823055 w 1606962"/>
                <a:gd name="connsiteY315" fmla="*/ 715804 h 2089689"/>
                <a:gd name="connsiteX316" fmla="*/ 815054 w 1606962"/>
                <a:gd name="connsiteY316" fmla="*/ 730949 h 2089689"/>
                <a:gd name="connsiteX317" fmla="*/ 815530 w 1606962"/>
                <a:gd name="connsiteY317" fmla="*/ 734282 h 2089689"/>
                <a:gd name="connsiteX318" fmla="*/ 822865 w 1606962"/>
                <a:gd name="connsiteY318" fmla="*/ 746855 h 2089689"/>
                <a:gd name="connsiteX319" fmla="*/ 830961 w 1606962"/>
                <a:gd name="connsiteY319" fmla="*/ 765810 h 2089689"/>
                <a:gd name="connsiteX320" fmla="*/ 836485 w 1606962"/>
                <a:gd name="connsiteY320" fmla="*/ 786098 h 2089689"/>
                <a:gd name="connsiteX321" fmla="*/ 838390 w 1606962"/>
                <a:gd name="connsiteY321" fmla="*/ 801053 h 2089689"/>
                <a:gd name="connsiteX322" fmla="*/ 836485 w 1606962"/>
                <a:gd name="connsiteY322" fmla="*/ 811340 h 2089689"/>
                <a:gd name="connsiteX323" fmla="*/ 838009 w 1606962"/>
                <a:gd name="connsiteY323" fmla="*/ 822389 h 2089689"/>
                <a:gd name="connsiteX324" fmla="*/ 837343 w 1606962"/>
                <a:gd name="connsiteY324" fmla="*/ 829532 h 2089689"/>
                <a:gd name="connsiteX325" fmla="*/ 827818 w 1606962"/>
                <a:gd name="connsiteY325" fmla="*/ 849725 h 2089689"/>
                <a:gd name="connsiteX326" fmla="*/ 828580 w 1606962"/>
                <a:gd name="connsiteY326" fmla="*/ 860108 h 2089689"/>
                <a:gd name="connsiteX327" fmla="*/ 849535 w 1606962"/>
                <a:gd name="connsiteY327" fmla="*/ 887540 h 2089689"/>
                <a:gd name="connsiteX328" fmla="*/ 862108 w 1606962"/>
                <a:gd name="connsiteY328" fmla="*/ 892302 h 2089689"/>
                <a:gd name="connsiteX329" fmla="*/ 861346 w 1606962"/>
                <a:gd name="connsiteY329" fmla="*/ 904399 h 2089689"/>
                <a:gd name="connsiteX330" fmla="*/ 856679 w 1606962"/>
                <a:gd name="connsiteY330" fmla="*/ 915257 h 2089689"/>
                <a:gd name="connsiteX331" fmla="*/ 855345 w 1606962"/>
                <a:gd name="connsiteY331" fmla="*/ 926783 h 2089689"/>
                <a:gd name="connsiteX332" fmla="*/ 856297 w 1606962"/>
                <a:gd name="connsiteY332" fmla="*/ 930402 h 2089689"/>
                <a:gd name="connsiteX333" fmla="*/ 862298 w 1606962"/>
                <a:gd name="connsiteY333" fmla="*/ 938403 h 2089689"/>
                <a:gd name="connsiteX334" fmla="*/ 871347 w 1606962"/>
                <a:gd name="connsiteY334" fmla="*/ 945452 h 2089689"/>
                <a:gd name="connsiteX335" fmla="*/ 873919 w 1606962"/>
                <a:gd name="connsiteY335" fmla="*/ 950404 h 2089689"/>
                <a:gd name="connsiteX336" fmla="*/ 886015 w 1606962"/>
                <a:gd name="connsiteY336" fmla="*/ 958310 h 2089689"/>
                <a:gd name="connsiteX337" fmla="*/ 895255 w 1606962"/>
                <a:gd name="connsiteY337" fmla="*/ 962692 h 2089689"/>
                <a:gd name="connsiteX338" fmla="*/ 906589 w 1606962"/>
                <a:gd name="connsiteY338" fmla="*/ 962977 h 2089689"/>
                <a:gd name="connsiteX339" fmla="*/ 919258 w 1606962"/>
                <a:gd name="connsiteY339" fmla="*/ 975646 h 2089689"/>
                <a:gd name="connsiteX340" fmla="*/ 926306 w 1606962"/>
                <a:gd name="connsiteY340" fmla="*/ 975931 h 2089689"/>
                <a:gd name="connsiteX341" fmla="*/ 938593 w 1606962"/>
                <a:gd name="connsiteY341" fmla="*/ 979932 h 2089689"/>
                <a:gd name="connsiteX342" fmla="*/ 945547 w 1606962"/>
                <a:gd name="connsiteY342" fmla="*/ 986504 h 2089689"/>
                <a:gd name="connsiteX343" fmla="*/ 957358 w 1606962"/>
                <a:gd name="connsiteY343" fmla="*/ 988981 h 2089689"/>
                <a:gd name="connsiteX344" fmla="*/ 975836 w 1606962"/>
                <a:gd name="connsiteY344" fmla="*/ 987552 h 2089689"/>
                <a:gd name="connsiteX345" fmla="*/ 977360 w 1606962"/>
                <a:gd name="connsiteY345" fmla="*/ 984314 h 2089689"/>
                <a:gd name="connsiteX346" fmla="*/ 972693 w 1606962"/>
                <a:gd name="connsiteY346" fmla="*/ 976217 h 2089689"/>
                <a:gd name="connsiteX347" fmla="*/ 978598 w 1606962"/>
                <a:gd name="connsiteY347" fmla="*/ 982980 h 2089689"/>
                <a:gd name="connsiteX348" fmla="*/ 988600 w 1606962"/>
                <a:gd name="connsiteY348" fmla="*/ 1000982 h 2089689"/>
                <a:gd name="connsiteX349" fmla="*/ 992696 w 1606962"/>
                <a:gd name="connsiteY349" fmla="*/ 1021937 h 2089689"/>
                <a:gd name="connsiteX350" fmla="*/ 995172 w 1606962"/>
                <a:gd name="connsiteY350" fmla="*/ 1026985 h 2089689"/>
                <a:gd name="connsiteX351" fmla="*/ 1000411 w 1606962"/>
                <a:gd name="connsiteY351" fmla="*/ 1032605 h 2089689"/>
                <a:gd name="connsiteX352" fmla="*/ 1006030 w 1606962"/>
                <a:gd name="connsiteY352" fmla="*/ 1033939 h 2089689"/>
                <a:gd name="connsiteX353" fmla="*/ 1010793 w 1606962"/>
                <a:gd name="connsiteY353" fmla="*/ 1032796 h 2089689"/>
                <a:gd name="connsiteX354" fmla="*/ 1009174 w 1606962"/>
                <a:gd name="connsiteY354" fmla="*/ 1023937 h 2089689"/>
                <a:gd name="connsiteX355" fmla="*/ 1009936 w 1606962"/>
                <a:gd name="connsiteY355" fmla="*/ 1020127 h 2089689"/>
                <a:gd name="connsiteX356" fmla="*/ 1016222 w 1606962"/>
                <a:gd name="connsiteY356" fmla="*/ 1020223 h 2089689"/>
                <a:gd name="connsiteX357" fmla="*/ 1019270 w 1606962"/>
                <a:gd name="connsiteY357" fmla="*/ 1023461 h 2089689"/>
                <a:gd name="connsiteX358" fmla="*/ 1020508 w 1606962"/>
                <a:gd name="connsiteY358" fmla="*/ 1035558 h 2089689"/>
                <a:gd name="connsiteX359" fmla="*/ 1025462 w 1606962"/>
                <a:gd name="connsiteY359" fmla="*/ 1040225 h 2089689"/>
                <a:gd name="connsiteX360" fmla="*/ 1031653 w 1606962"/>
                <a:gd name="connsiteY360" fmla="*/ 1042892 h 2089689"/>
                <a:gd name="connsiteX361" fmla="*/ 1044607 w 1606962"/>
                <a:gd name="connsiteY361" fmla="*/ 1042321 h 2089689"/>
                <a:gd name="connsiteX362" fmla="*/ 1057370 w 1606962"/>
                <a:gd name="connsiteY362" fmla="*/ 1046035 h 2089689"/>
                <a:gd name="connsiteX363" fmla="*/ 1065562 w 1606962"/>
                <a:gd name="connsiteY363" fmla="*/ 1055942 h 2089689"/>
                <a:gd name="connsiteX364" fmla="*/ 1062228 w 1606962"/>
                <a:gd name="connsiteY364" fmla="*/ 1057275 h 2089689"/>
                <a:gd name="connsiteX365" fmla="*/ 1063085 w 1606962"/>
                <a:gd name="connsiteY365" fmla="*/ 1060228 h 2089689"/>
                <a:gd name="connsiteX366" fmla="*/ 1069181 w 1606962"/>
                <a:gd name="connsiteY366" fmla="*/ 1067752 h 2089689"/>
                <a:gd name="connsiteX367" fmla="*/ 1077373 w 1606962"/>
                <a:gd name="connsiteY367" fmla="*/ 1074420 h 2089689"/>
                <a:gd name="connsiteX368" fmla="*/ 1082802 w 1606962"/>
                <a:gd name="connsiteY368" fmla="*/ 1072039 h 2089689"/>
                <a:gd name="connsiteX369" fmla="*/ 1083183 w 1606962"/>
                <a:gd name="connsiteY369" fmla="*/ 1065562 h 2089689"/>
                <a:gd name="connsiteX370" fmla="*/ 1079944 w 1606962"/>
                <a:gd name="connsiteY370" fmla="*/ 1062609 h 2089689"/>
                <a:gd name="connsiteX371" fmla="*/ 1081373 w 1606962"/>
                <a:gd name="connsiteY371" fmla="*/ 1058799 h 2089689"/>
                <a:gd name="connsiteX372" fmla="*/ 1088517 w 1606962"/>
                <a:gd name="connsiteY372" fmla="*/ 1061466 h 2089689"/>
                <a:gd name="connsiteX373" fmla="*/ 1104138 w 1606962"/>
                <a:gd name="connsiteY373" fmla="*/ 1075468 h 2089689"/>
                <a:gd name="connsiteX374" fmla="*/ 1114044 w 1606962"/>
                <a:gd name="connsiteY374" fmla="*/ 1077277 h 2089689"/>
                <a:gd name="connsiteX375" fmla="*/ 1117568 w 1606962"/>
                <a:gd name="connsiteY375" fmla="*/ 1082135 h 2089689"/>
                <a:gd name="connsiteX376" fmla="*/ 1124140 w 1606962"/>
                <a:gd name="connsiteY376" fmla="*/ 1100614 h 2089689"/>
                <a:gd name="connsiteX377" fmla="*/ 1128046 w 1606962"/>
                <a:gd name="connsiteY377" fmla="*/ 1101662 h 2089689"/>
                <a:gd name="connsiteX378" fmla="*/ 1131189 w 1606962"/>
                <a:gd name="connsiteY378" fmla="*/ 1110425 h 2089689"/>
                <a:gd name="connsiteX379" fmla="*/ 1125379 w 1606962"/>
                <a:gd name="connsiteY379" fmla="*/ 1108996 h 2089689"/>
                <a:gd name="connsiteX380" fmla="*/ 1120426 w 1606962"/>
                <a:gd name="connsiteY380" fmla="*/ 1103948 h 2089689"/>
                <a:gd name="connsiteX381" fmla="*/ 1116235 w 1606962"/>
                <a:gd name="connsiteY381" fmla="*/ 1101947 h 2089689"/>
                <a:gd name="connsiteX382" fmla="*/ 1111187 w 1606962"/>
                <a:gd name="connsiteY382" fmla="*/ 1104043 h 2089689"/>
                <a:gd name="connsiteX383" fmla="*/ 1103566 w 1606962"/>
                <a:gd name="connsiteY383" fmla="*/ 1113473 h 2089689"/>
                <a:gd name="connsiteX384" fmla="*/ 1109948 w 1606962"/>
                <a:gd name="connsiteY384" fmla="*/ 1130618 h 2089689"/>
                <a:gd name="connsiteX385" fmla="*/ 1122426 w 1606962"/>
                <a:gd name="connsiteY385" fmla="*/ 1143667 h 2089689"/>
                <a:gd name="connsiteX386" fmla="*/ 1129856 w 1606962"/>
                <a:gd name="connsiteY386" fmla="*/ 1148810 h 2089689"/>
                <a:gd name="connsiteX387" fmla="*/ 1140905 w 1606962"/>
                <a:gd name="connsiteY387" fmla="*/ 1152716 h 2089689"/>
                <a:gd name="connsiteX388" fmla="*/ 1154621 w 1606962"/>
                <a:gd name="connsiteY388" fmla="*/ 1163384 h 2089689"/>
                <a:gd name="connsiteX389" fmla="*/ 1160240 w 1606962"/>
                <a:gd name="connsiteY389" fmla="*/ 1170527 h 2089689"/>
                <a:gd name="connsiteX390" fmla="*/ 1159192 w 1606962"/>
                <a:gd name="connsiteY390" fmla="*/ 1178719 h 2089689"/>
                <a:gd name="connsiteX391" fmla="*/ 1162812 w 1606962"/>
                <a:gd name="connsiteY391" fmla="*/ 1192435 h 2089689"/>
                <a:gd name="connsiteX392" fmla="*/ 1167956 w 1606962"/>
                <a:gd name="connsiteY392" fmla="*/ 1196816 h 2089689"/>
                <a:gd name="connsiteX393" fmla="*/ 1171956 w 1606962"/>
                <a:gd name="connsiteY393" fmla="*/ 1209961 h 2089689"/>
                <a:gd name="connsiteX394" fmla="*/ 1177862 w 1606962"/>
                <a:gd name="connsiteY394" fmla="*/ 1220343 h 2089689"/>
                <a:gd name="connsiteX395" fmla="*/ 1183767 w 1606962"/>
                <a:gd name="connsiteY395" fmla="*/ 1225963 h 2089689"/>
                <a:gd name="connsiteX396" fmla="*/ 1182433 w 1606962"/>
                <a:gd name="connsiteY396" fmla="*/ 1247013 h 2089689"/>
                <a:gd name="connsiteX397" fmla="*/ 1191863 w 1606962"/>
                <a:gd name="connsiteY397" fmla="*/ 1280731 h 2089689"/>
                <a:gd name="connsiteX398" fmla="*/ 1199007 w 1606962"/>
                <a:gd name="connsiteY398" fmla="*/ 1298067 h 2089689"/>
                <a:gd name="connsiteX399" fmla="*/ 1205579 w 1606962"/>
                <a:gd name="connsiteY399" fmla="*/ 1307497 h 2089689"/>
                <a:gd name="connsiteX400" fmla="*/ 1210056 w 1606962"/>
                <a:gd name="connsiteY400" fmla="*/ 1311116 h 2089689"/>
                <a:gd name="connsiteX401" fmla="*/ 1210342 w 1606962"/>
                <a:gd name="connsiteY401" fmla="*/ 1322451 h 2089689"/>
                <a:gd name="connsiteX402" fmla="*/ 1207198 w 1606962"/>
                <a:gd name="connsiteY402" fmla="*/ 1327214 h 2089689"/>
                <a:gd name="connsiteX403" fmla="*/ 1214152 w 1606962"/>
                <a:gd name="connsiteY403" fmla="*/ 1323689 h 2089689"/>
                <a:gd name="connsiteX404" fmla="*/ 1219676 w 1606962"/>
                <a:gd name="connsiteY404" fmla="*/ 1319117 h 2089689"/>
                <a:gd name="connsiteX405" fmla="*/ 1222248 w 1606962"/>
                <a:gd name="connsiteY405" fmla="*/ 1314831 h 2089689"/>
                <a:gd name="connsiteX406" fmla="*/ 1238440 w 1606962"/>
                <a:gd name="connsiteY406" fmla="*/ 1334929 h 2089689"/>
                <a:gd name="connsiteX407" fmla="*/ 1559433 w 1606962"/>
                <a:gd name="connsiteY407" fmla="*/ 1698593 h 2089689"/>
                <a:gd name="connsiteX408" fmla="*/ 1554956 w 1606962"/>
                <a:gd name="connsiteY408" fmla="*/ 1697641 h 2089689"/>
                <a:gd name="connsiteX409" fmla="*/ 1550765 w 1606962"/>
                <a:gd name="connsiteY409" fmla="*/ 1692021 h 2089689"/>
                <a:gd name="connsiteX410" fmla="*/ 1545146 w 1606962"/>
                <a:gd name="connsiteY410" fmla="*/ 1671542 h 2089689"/>
                <a:gd name="connsiteX411" fmla="*/ 1550670 w 1606962"/>
                <a:gd name="connsiteY411" fmla="*/ 1658017 h 2089689"/>
                <a:gd name="connsiteX412" fmla="*/ 1557623 w 1606962"/>
                <a:gd name="connsiteY412" fmla="*/ 1646492 h 2089689"/>
                <a:gd name="connsiteX413" fmla="*/ 1557528 w 1606962"/>
                <a:gd name="connsiteY413" fmla="*/ 1636681 h 2089689"/>
                <a:gd name="connsiteX414" fmla="*/ 1556099 w 1606962"/>
                <a:gd name="connsiteY414" fmla="*/ 1634204 h 2089689"/>
                <a:gd name="connsiteX415" fmla="*/ 1560385 w 1606962"/>
                <a:gd name="connsiteY415" fmla="*/ 1625251 h 2089689"/>
                <a:gd name="connsiteX416" fmla="*/ 1571149 w 1606962"/>
                <a:gd name="connsiteY416" fmla="*/ 1616583 h 2089689"/>
                <a:gd name="connsiteX417" fmla="*/ 1575911 w 1606962"/>
                <a:gd name="connsiteY417" fmla="*/ 1607248 h 2089689"/>
                <a:gd name="connsiteX418" fmla="*/ 1576768 w 1606962"/>
                <a:gd name="connsiteY418" fmla="*/ 1602200 h 2089689"/>
                <a:gd name="connsiteX419" fmla="*/ 1575721 w 1606962"/>
                <a:gd name="connsiteY419" fmla="*/ 1598295 h 2089689"/>
                <a:gd name="connsiteX420" fmla="*/ 1569530 w 1606962"/>
                <a:gd name="connsiteY420" fmla="*/ 1588198 h 2089689"/>
                <a:gd name="connsiteX421" fmla="*/ 1567529 w 1606962"/>
                <a:gd name="connsiteY421" fmla="*/ 1587056 h 2089689"/>
                <a:gd name="connsiteX422" fmla="*/ 1571434 w 1606962"/>
                <a:gd name="connsiteY422" fmla="*/ 1579817 h 2089689"/>
                <a:gd name="connsiteX423" fmla="*/ 1580293 w 1606962"/>
                <a:gd name="connsiteY423" fmla="*/ 1574006 h 2089689"/>
                <a:gd name="connsiteX424" fmla="*/ 1581150 w 1606962"/>
                <a:gd name="connsiteY424" fmla="*/ 1597247 h 2089689"/>
                <a:gd name="connsiteX425" fmla="*/ 1583531 w 1606962"/>
                <a:gd name="connsiteY425" fmla="*/ 1602486 h 2089689"/>
                <a:gd name="connsiteX426" fmla="*/ 1588484 w 1606962"/>
                <a:gd name="connsiteY426" fmla="*/ 1605724 h 2089689"/>
                <a:gd name="connsiteX427" fmla="*/ 1589532 w 1606962"/>
                <a:gd name="connsiteY427" fmla="*/ 1609725 h 2089689"/>
                <a:gd name="connsiteX428" fmla="*/ 1564291 w 1606962"/>
                <a:gd name="connsiteY428" fmla="*/ 1669161 h 2089689"/>
                <a:gd name="connsiteX429" fmla="*/ 1559719 w 1606962"/>
                <a:gd name="connsiteY429" fmla="*/ 1684115 h 2089689"/>
                <a:gd name="connsiteX430" fmla="*/ 1561243 w 1606962"/>
                <a:gd name="connsiteY430" fmla="*/ 1693355 h 2089689"/>
                <a:gd name="connsiteX431" fmla="*/ 1559433 w 1606962"/>
                <a:gd name="connsiteY431" fmla="*/ 1698593 h 2089689"/>
                <a:gd name="connsiteX432" fmla="*/ 118681 w 1606962"/>
                <a:gd name="connsiteY432" fmla="*/ 700469 h 2089689"/>
                <a:gd name="connsiteX433" fmla="*/ 117634 w 1606962"/>
                <a:gd name="connsiteY433" fmla="*/ 694182 h 2089689"/>
                <a:gd name="connsiteX434" fmla="*/ 120396 w 1606962"/>
                <a:gd name="connsiteY434" fmla="*/ 683228 h 2089689"/>
                <a:gd name="connsiteX435" fmla="*/ 126301 w 1606962"/>
                <a:gd name="connsiteY435" fmla="*/ 675037 h 2089689"/>
                <a:gd name="connsiteX436" fmla="*/ 134969 w 1606962"/>
                <a:gd name="connsiteY436" fmla="*/ 668465 h 2089689"/>
                <a:gd name="connsiteX437" fmla="*/ 152876 w 1606962"/>
                <a:gd name="connsiteY437" fmla="*/ 666274 h 2089689"/>
                <a:gd name="connsiteX438" fmla="*/ 158496 w 1606962"/>
                <a:gd name="connsiteY438" fmla="*/ 663226 h 2089689"/>
                <a:gd name="connsiteX439" fmla="*/ 178403 w 1606962"/>
                <a:gd name="connsiteY439" fmla="*/ 666464 h 2089689"/>
                <a:gd name="connsiteX440" fmla="*/ 178975 w 1606962"/>
                <a:gd name="connsiteY440" fmla="*/ 672751 h 2089689"/>
                <a:gd name="connsiteX441" fmla="*/ 174498 w 1606962"/>
                <a:gd name="connsiteY441" fmla="*/ 674846 h 2089689"/>
                <a:gd name="connsiteX442" fmla="*/ 167735 w 1606962"/>
                <a:gd name="connsiteY442" fmla="*/ 676275 h 2089689"/>
                <a:gd name="connsiteX443" fmla="*/ 163258 w 1606962"/>
                <a:gd name="connsiteY443" fmla="*/ 672656 h 2089689"/>
                <a:gd name="connsiteX444" fmla="*/ 153733 w 1606962"/>
                <a:gd name="connsiteY444" fmla="*/ 676466 h 2089689"/>
                <a:gd name="connsiteX445" fmla="*/ 155257 w 1606962"/>
                <a:gd name="connsiteY445" fmla="*/ 679799 h 2089689"/>
                <a:gd name="connsiteX446" fmla="*/ 148876 w 1606962"/>
                <a:gd name="connsiteY446" fmla="*/ 690372 h 2089689"/>
                <a:gd name="connsiteX447" fmla="*/ 137350 w 1606962"/>
                <a:gd name="connsiteY447" fmla="*/ 694753 h 2089689"/>
                <a:gd name="connsiteX448" fmla="*/ 122396 w 1606962"/>
                <a:gd name="connsiteY448" fmla="*/ 697516 h 2089689"/>
                <a:gd name="connsiteX449" fmla="*/ 118681 w 1606962"/>
                <a:gd name="connsiteY449" fmla="*/ 700469 h 2089689"/>
                <a:gd name="connsiteX450" fmla="*/ 1367695 w 1606962"/>
                <a:gd name="connsiteY450" fmla="*/ 1470946 h 2089689"/>
                <a:gd name="connsiteX451" fmla="*/ 1362075 w 1606962"/>
                <a:gd name="connsiteY451" fmla="*/ 1465707 h 2089689"/>
                <a:gd name="connsiteX452" fmla="*/ 1358074 w 1606962"/>
                <a:gd name="connsiteY452" fmla="*/ 1456849 h 2089689"/>
                <a:gd name="connsiteX453" fmla="*/ 1351121 w 1606962"/>
                <a:gd name="connsiteY453" fmla="*/ 1450562 h 2089689"/>
                <a:gd name="connsiteX454" fmla="*/ 1347121 w 1606962"/>
                <a:gd name="connsiteY454" fmla="*/ 1441609 h 2089689"/>
                <a:gd name="connsiteX455" fmla="*/ 1346168 w 1606962"/>
                <a:gd name="connsiteY455" fmla="*/ 1433798 h 2089689"/>
                <a:gd name="connsiteX456" fmla="*/ 1350740 w 1606962"/>
                <a:gd name="connsiteY456" fmla="*/ 1432751 h 2089689"/>
                <a:gd name="connsiteX457" fmla="*/ 1365218 w 1606962"/>
                <a:gd name="connsiteY457" fmla="*/ 1441894 h 2089689"/>
                <a:gd name="connsiteX458" fmla="*/ 1367218 w 1606962"/>
                <a:gd name="connsiteY458" fmla="*/ 1445228 h 2089689"/>
                <a:gd name="connsiteX459" fmla="*/ 1373886 w 1606962"/>
                <a:gd name="connsiteY459" fmla="*/ 1457992 h 2089689"/>
                <a:gd name="connsiteX460" fmla="*/ 1375124 w 1606962"/>
                <a:gd name="connsiteY460" fmla="*/ 1466755 h 2089689"/>
                <a:gd name="connsiteX461" fmla="*/ 1372362 w 1606962"/>
                <a:gd name="connsiteY461" fmla="*/ 1470089 h 2089689"/>
                <a:gd name="connsiteX462" fmla="*/ 1367695 w 1606962"/>
                <a:gd name="connsiteY462" fmla="*/ 1470946 h 2089689"/>
                <a:gd name="connsiteX463" fmla="*/ 857155 w 1606962"/>
                <a:gd name="connsiteY463" fmla="*/ 887349 h 2089689"/>
                <a:gd name="connsiteX464" fmla="*/ 850011 w 1606962"/>
                <a:gd name="connsiteY464" fmla="*/ 884587 h 2089689"/>
                <a:gd name="connsiteX465" fmla="*/ 848011 w 1606962"/>
                <a:gd name="connsiteY465" fmla="*/ 874681 h 2089689"/>
                <a:gd name="connsiteX466" fmla="*/ 843439 w 1606962"/>
                <a:gd name="connsiteY466" fmla="*/ 868490 h 2089689"/>
                <a:gd name="connsiteX467" fmla="*/ 838676 w 1606962"/>
                <a:gd name="connsiteY467" fmla="*/ 866203 h 2089689"/>
                <a:gd name="connsiteX468" fmla="*/ 836105 w 1606962"/>
                <a:gd name="connsiteY468" fmla="*/ 861441 h 2089689"/>
                <a:gd name="connsiteX469" fmla="*/ 840391 w 1606962"/>
                <a:gd name="connsiteY469" fmla="*/ 860393 h 2089689"/>
                <a:gd name="connsiteX470" fmla="*/ 855059 w 1606962"/>
                <a:gd name="connsiteY470" fmla="*/ 867251 h 2089689"/>
                <a:gd name="connsiteX471" fmla="*/ 863632 w 1606962"/>
                <a:gd name="connsiteY471" fmla="*/ 879634 h 2089689"/>
                <a:gd name="connsiteX472" fmla="*/ 860584 w 1606962"/>
                <a:gd name="connsiteY472" fmla="*/ 885539 h 2089689"/>
                <a:gd name="connsiteX473" fmla="*/ 857155 w 1606962"/>
                <a:gd name="connsiteY473" fmla="*/ 887349 h 2089689"/>
                <a:gd name="connsiteX474" fmla="*/ 1593056 w 1606962"/>
                <a:gd name="connsiteY474" fmla="*/ 1921478 h 2089689"/>
                <a:gd name="connsiteX475" fmla="*/ 1591247 w 1606962"/>
                <a:gd name="connsiteY475" fmla="*/ 1917478 h 2089689"/>
                <a:gd name="connsiteX476" fmla="*/ 1591818 w 1606962"/>
                <a:gd name="connsiteY476" fmla="*/ 1907572 h 2089689"/>
                <a:gd name="connsiteX477" fmla="*/ 1595818 w 1606962"/>
                <a:gd name="connsiteY477" fmla="*/ 1884902 h 2089689"/>
                <a:gd name="connsiteX478" fmla="*/ 1599819 w 1606962"/>
                <a:gd name="connsiteY478" fmla="*/ 1883950 h 2089689"/>
                <a:gd name="connsiteX479" fmla="*/ 1606963 w 1606962"/>
                <a:gd name="connsiteY479" fmla="*/ 1885188 h 2089689"/>
                <a:gd name="connsiteX480" fmla="*/ 1600105 w 1606962"/>
                <a:gd name="connsiteY480" fmla="*/ 1907857 h 2089689"/>
                <a:gd name="connsiteX481" fmla="*/ 1597914 w 1606962"/>
                <a:gd name="connsiteY481" fmla="*/ 1920907 h 2089689"/>
                <a:gd name="connsiteX482" fmla="*/ 1593056 w 1606962"/>
                <a:gd name="connsiteY482" fmla="*/ 1921478 h 2089689"/>
                <a:gd name="connsiteX483" fmla="*/ 1594961 w 1606962"/>
                <a:gd name="connsiteY483" fmla="*/ 1878806 h 2089689"/>
                <a:gd name="connsiteX484" fmla="*/ 1588103 w 1606962"/>
                <a:gd name="connsiteY484" fmla="*/ 1859566 h 2089689"/>
                <a:gd name="connsiteX485" fmla="*/ 1588103 w 1606962"/>
                <a:gd name="connsiteY485" fmla="*/ 1843945 h 2089689"/>
                <a:gd name="connsiteX486" fmla="*/ 1596962 w 1606962"/>
                <a:gd name="connsiteY486" fmla="*/ 1839087 h 2089689"/>
                <a:gd name="connsiteX487" fmla="*/ 1599248 w 1606962"/>
                <a:gd name="connsiteY487" fmla="*/ 1840802 h 2089689"/>
                <a:gd name="connsiteX488" fmla="*/ 1593914 w 1606962"/>
                <a:gd name="connsiteY488" fmla="*/ 1860994 h 2089689"/>
                <a:gd name="connsiteX489" fmla="*/ 1594961 w 1606962"/>
                <a:gd name="connsiteY489" fmla="*/ 1878806 h 2089689"/>
                <a:gd name="connsiteX490" fmla="*/ 432530 w 1606962"/>
                <a:gd name="connsiteY490" fmla="*/ 66389 h 2089689"/>
                <a:gd name="connsiteX491" fmla="*/ 426053 w 1606962"/>
                <a:gd name="connsiteY491" fmla="*/ 61151 h 2089689"/>
                <a:gd name="connsiteX492" fmla="*/ 425577 w 1606962"/>
                <a:gd name="connsiteY492" fmla="*/ 54578 h 2089689"/>
                <a:gd name="connsiteX493" fmla="*/ 431768 w 1606962"/>
                <a:gd name="connsiteY493" fmla="*/ 50483 h 2089689"/>
                <a:gd name="connsiteX494" fmla="*/ 436055 w 1606962"/>
                <a:gd name="connsiteY494" fmla="*/ 49625 h 2089689"/>
                <a:gd name="connsiteX495" fmla="*/ 441103 w 1606962"/>
                <a:gd name="connsiteY495" fmla="*/ 57245 h 2089689"/>
                <a:gd name="connsiteX496" fmla="*/ 440436 w 1606962"/>
                <a:gd name="connsiteY496" fmla="*/ 61151 h 2089689"/>
                <a:gd name="connsiteX497" fmla="*/ 435483 w 1606962"/>
                <a:gd name="connsiteY497" fmla="*/ 62389 h 2089689"/>
                <a:gd name="connsiteX498" fmla="*/ 432530 w 1606962"/>
                <a:gd name="connsiteY498" fmla="*/ 66389 h 2089689"/>
                <a:gd name="connsiteX499" fmla="*/ 442531 w 1606962"/>
                <a:gd name="connsiteY499" fmla="*/ 13621 h 2089689"/>
                <a:gd name="connsiteX500" fmla="*/ 435388 w 1606962"/>
                <a:gd name="connsiteY500" fmla="*/ 10573 h 2089689"/>
                <a:gd name="connsiteX501" fmla="*/ 433197 w 1606962"/>
                <a:gd name="connsiteY501" fmla="*/ 7144 h 2089689"/>
                <a:gd name="connsiteX502" fmla="*/ 437197 w 1606962"/>
                <a:gd name="connsiteY502" fmla="*/ 1048 h 2089689"/>
                <a:gd name="connsiteX503" fmla="*/ 442913 w 1606962"/>
                <a:gd name="connsiteY503" fmla="*/ 0 h 2089689"/>
                <a:gd name="connsiteX504" fmla="*/ 446341 w 1606962"/>
                <a:gd name="connsiteY504" fmla="*/ 1619 h 2089689"/>
                <a:gd name="connsiteX505" fmla="*/ 448723 w 1606962"/>
                <a:gd name="connsiteY505" fmla="*/ 5810 h 2089689"/>
                <a:gd name="connsiteX506" fmla="*/ 442531 w 1606962"/>
                <a:gd name="connsiteY506" fmla="*/ 13621 h 2089689"/>
                <a:gd name="connsiteX507" fmla="*/ 147638 w 1606962"/>
                <a:gd name="connsiteY507" fmla="*/ 741807 h 2089689"/>
                <a:gd name="connsiteX508" fmla="*/ 144685 w 1606962"/>
                <a:gd name="connsiteY508" fmla="*/ 735616 h 2089689"/>
                <a:gd name="connsiteX509" fmla="*/ 155257 w 1606962"/>
                <a:gd name="connsiteY509" fmla="*/ 725710 h 2089689"/>
                <a:gd name="connsiteX510" fmla="*/ 160591 w 1606962"/>
                <a:gd name="connsiteY510" fmla="*/ 729520 h 2089689"/>
                <a:gd name="connsiteX511" fmla="*/ 162306 w 1606962"/>
                <a:gd name="connsiteY511" fmla="*/ 737426 h 2089689"/>
                <a:gd name="connsiteX512" fmla="*/ 150114 w 1606962"/>
                <a:gd name="connsiteY512" fmla="*/ 737140 h 2089689"/>
                <a:gd name="connsiteX513" fmla="*/ 147638 w 1606962"/>
                <a:gd name="connsiteY513" fmla="*/ 741807 h 2089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Lst>
              <a:rect l="l" t="t" r="r" b="b"/>
              <a:pathLst>
                <a:path w="1606962" h="2089689">
                  <a:moveTo>
                    <a:pt x="1238440" y="1334929"/>
                  </a:moveTo>
                  <a:lnTo>
                    <a:pt x="1238440" y="1336643"/>
                  </a:lnTo>
                  <a:lnTo>
                    <a:pt x="1244822" y="1342739"/>
                  </a:lnTo>
                  <a:lnTo>
                    <a:pt x="1239488" y="1324356"/>
                  </a:lnTo>
                  <a:lnTo>
                    <a:pt x="1232725" y="1310449"/>
                  </a:lnTo>
                  <a:lnTo>
                    <a:pt x="1232821" y="1305211"/>
                  </a:lnTo>
                  <a:lnTo>
                    <a:pt x="1236821" y="1294638"/>
                  </a:lnTo>
                  <a:lnTo>
                    <a:pt x="1240917" y="1289304"/>
                  </a:lnTo>
                  <a:lnTo>
                    <a:pt x="1245489" y="1288066"/>
                  </a:lnTo>
                  <a:lnTo>
                    <a:pt x="1249108" y="1289590"/>
                  </a:lnTo>
                  <a:lnTo>
                    <a:pt x="1257014" y="1301782"/>
                  </a:lnTo>
                  <a:lnTo>
                    <a:pt x="1261681" y="1315022"/>
                  </a:lnTo>
                  <a:lnTo>
                    <a:pt x="1274255" y="1320165"/>
                  </a:lnTo>
                  <a:lnTo>
                    <a:pt x="1290638" y="1331405"/>
                  </a:lnTo>
                  <a:lnTo>
                    <a:pt x="1302353" y="1336739"/>
                  </a:lnTo>
                  <a:lnTo>
                    <a:pt x="1296352" y="1322546"/>
                  </a:lnTo>
                  <a:lnTo>
                    <a:pt x="1296257" y="1314164"/>
                  </a:lnTo>
                  <a:lnTo>
                    <a:pt x="1299115" y="1308354"/>
                  </a:lnTo>
                  <a:lnTo>
                    <a:pt x="1306639" y="1309688"/>
                  </a:lnTo>
                  <a:lnTo>
                    <a:pt x="1313974" y="1320641"/>
                  </a:lnTo>
                  <a:lnTo>
                    <a:pt x="1310926" y="1327690"/>
                  </a:lnTo>
                  <a:lnTo>
                    <a:pt x="1311688" y="1333119"/>
                  </a:lnTo>
                  <a:lnTo>
                    <a:pt x="1325689" y="1353026"/>
                  </a:lnTo>
                  <a:lnTo>
                    <a:pt x="1319117" y="1397508"/>
                  </a:lnTo>
                  <a:lnTo>
                    <a:pt x="1324927" y="1409510"/>
                  </a:lnTo>
                  <a:lnTo>
                    <a:pt x="1323689" y="1425511"/>
                  </a:lnTo>
                  <a:lnTo>
                    <a:pt x="1330547" y="1439418"/>
                  </a:lnTo>
                  <a:lnTo>
                    <a:pt x="1338929" y="1443990"/>
                  </a:lnTo>
                  <a:lnTo>
                    <a:pt x="1346644" y="1445133"/>
                  </a:lnTo>
                  <a:lnTo>
                    <a:pt x="1349597" y="1451896"/>
                  </a:lnTo>
                  <a:lnTo>
                    <a:pt x="1356646" y="1457230"/>
                  </a:lnTo>
                  <a:lnTo>
                    <a:pt x="1361599" y="1471517"/>
                  </a:lnTo>
                  <a:lnTo>
                    <a:pt x="1368933" y="1475518"/>
                  </a:lnTo>
                  <a:lnTo>
                    <a:pt x="1372362" y="1475518"/>
                  </a:lnTo>
                  <a:lnTo>
                    <a:pt x="1377220" y="1478947"/>
                  </a:lnTo>
                  <a:lnTo>
                    <a:pt x="1388173" y="1492472"/>
                  </a:lnTo>
                  <a:lnTo>
                    <a:pt x="1395222" y="1494568"/>
                  </a:lnTo>
                  <a:lnTo>
                    <a:pt x="1400747" y="1498949"/>
                  </a:lnTo>
                  <a:lnTo>
                    <a:pt x="1399127" y="1501521"/>
                  </a:lnTo>
                  <a:lnTo>
                    <a:pt x="1399794" y="1504664"/>
                  </a:lnTo>
                  <a:lnTo>
                    <a:pt x="1402651" y="1505807"/>
                  </a:lnTo>
                  <a:lnTo>
                    <a:pt x="1407700" y="1500854"/>
                  </a:lnTo>
                  <a:lnTo>
                    <a:pt x="1407890" y="1494758"/>
                  </a:lnTo>
                  <a:lnTo>
                    <a:pt x="1410367" y="1492377"/>
                  </a:lnTo>
                  <a:lnTo>
                    <a:pt x="1414939" y="1493711"/>
                  </a:lnTo>
                  <a:lnTo>
                    <a:pt x="1425702" y="1506093"/>
                  </a:lnTo>
                  <a:lnTo>
                    <a:pt x="1440751" y="1519523"/>
                  </a:lnTo>
                  <a:lnTo>
                    <a:pt x="1448657" y="1543050"/>
                  </a:lnTo>
                  <a:lnTo>
                    <a:pt x="1461230" y="1563624"/>
                  </a:lnTo>
                  <a:lnTo>
                    <a:pt x="1476280" y="1575149"/>
                  </a:lnTo>
                  <a:lnTo>
                    <a:pt x="1490853" y="1580864"/>
                  </a:lnTo>
                  <a:lnTo>
                    <a:pt x="1495997" y="1586770"/>
                  </a:lnTo>
                  <a:lnTo>
                    <a:pt x="1499044" y="1594104"/>
                  </a:lnTo>
                  <a:lnTo>
                    <a:pt x="1500092" y="1607725"/>
                  </a:lnTo>
                  <a:lnTo>
                    <a:pt x="1517047" y="1635823"/>
                  </a:lnTo>
                  <a:lnTo>
                    <a:pt x="1531239" y="1640110"/>
                  </a:lnTo>
                  <a:lnTo>
                    <a:pt x="1541431" y="1640777"/>
                  </a:lnTo>
                  <a:lnTo>
                    <a:pt x="1545431" y="1657540"/>
                  </a:lnTo>
                  <a:lnTo>
                    <a:pt x="1544193" y="1667637"/>
                  </a:lnTo>
                  <a:lnTo>
                    <a:pt x="1540002" y="1671923"/>
                  </a:lnTo>
                  <a:lnTo>
                    <a:pt x="1540573" y="1685258"/>
                  </a:lnTo>
                  <a:lnTo>
                    <a:pt x="1542859" y="1691640"/>
                  </a:lnTo>
                  <a:lnTo>
                    <a:pt x="1546289" y="1694878"/>
                  </a:lnTo>
                  <a:lnTo>
                    <a:pt x="1549432" y="1695736"/>
                  </a:lnTo>
                  <a:lnTo>
                    <a:pt x="1554956" y="1709261"/>
                  </a:lnTo>
                  <a:lnTo>
                    <a:pt x="1569815" y="1716024"/>
                  </a:lnTo>
                  <a:lnTo>
                    <a:pt x="1570196" y="1718786"/>
                  </a:lnTo>
                  <a:lnTo>
                    <a:pt x="1565243" y="1729549"/>
                  </a:lnTo>
                  <a:lnTo>
                    <a:pt x="1558481" y="1757172"/>
                  </a:lnTo>
                  <a:lnTo>
                    <a:pt x="1560385" y="1764602"/>
                  </a:lnTo>
                  <a:lnTo>
                    <a:pt x="1562957" y="1798606"/>
                  </a:lnTo>
                  <a:lnTo>
                    <a:pt x="1565815" y="1805559"/>
                  </a:lnTo>
                  <a:lnTo>
                    <a:pt x="1567243" y="1846231"/>
                  </a:lnTo>
                  <a:lnTo>
                    <a:pt x="1560862" y="1848231"/>
                  </a:lnTo>
                  <a:lnTo>
                    <a:pt x="1554575" y="1857089"/>
                  </a:lnTo>
                  <a:lnTo>
                    <a:pt x="1557718" y="1872901"/>
                  </a:lnTo>
                  <a:lnTo>
                    <a:pt x="1569053" y="1881664"/>
                  </a:lnTo>
                  <a:lnTo>
                    <a:pt x="1577435" y="1892141"/>
                  </a:lnTo>
                  <a:lnTo>
                    <a:pt x="1583912" y="1914335"/>
                  </a:lnTo>
                  <a:lnTo>
                    <a:pt x="1592675" y="1926622"/>
                  </a:lnTo>
                  <a:lnTo>
                    <a:pt x="1595723" y="1934909"/>
                  </a:lnTo>
                  <a:lnTo>
                    <a:pt x="1593437" y="1950434"/>
                  </a:lnTo>
                  <a:lnTo>
                    <a:pt x="1598581" y="1963388"/>
                  </a:lnTo>
                  <a:lnTo>
                    <a:pt x="1603343" y="1970056"/>
                  </a:lnTo>
                  <a:lnTo>
                    <a:pt x="1603343" y="1970056"/>
                  </a:lnTo>
                  <a:lnTo>
                    <a:pt x="1595628" y="1976342"/>
                  </a:lnTo>
                  <a:lnTo>
                    <a:pt x="1584293" y="1980724"/>
                  </a:lnTo>
                  <a:lnTo>
                    <a:pt x="1570482" y="1983295"/>
                  </a:lnTo>
                  <a:lnTo>
                    <a:pt x="1562576" y="1993773"/>
                  </a:lnTo>
                  <a:lnTo>
                    <a:pt x="1545526" y="1992630"/>
                  </a:lnTo>
                  <a:lnTo>
                    <a:pt x="1526191" y="1994630"/>
                  </a:lnTo>
                  <a:lnTo>
                    <a:pt x="1509236" y="1990915"/>
                  </a:lnTo>
                  <a:lnTo>
                    <a:pt x="1502473" y="1983962"/>
                  </a:lnTo>
                  <a:lnTo>
                    <a:pt x="1497901" y="1983295"/>
                  </a:lnTo>
                  <a:lnTo>
                    <a:pt x="1491996" y="1988248"/>
                  </a:lnTo>
                  <a:lnTo>
                    <a:pt x="1489900" y="1993582"/>
                  </a:lnTo>
                  <a:lnTo>
                    <a:pt x="1485709" y="1996440"/>
                  </a:lnTo>
                  <a:lnTo>
                    <a:pt x="1465135" y="2003203"/>
                  </a:lnTo>
                  <a:lnTo>
                    <a:pt x="1453515" y="2008918"/>
                  </a:lnTo>
                  <a:lnTo>
                    <a:pt x="1443514" y="2016823"/>
                  </a:lnTo>
                  <a:lnTo>
                    <a:pt x="1452848" y="2037969"/>
                  </a:lnTo>
                  <a:lnTo>
                    <a:pt x="1449514" y="2057114"/>
                  </a:lnTo>
                  <a:lnTo>
                    <a:pt x="1429702" y="2066639"/>
                  </a:lnTo>
                  <a:lnTo>
                    <a:pt x="1423321" y="2063591"/>
                  </a:lnTo>
                  <a:lnTo>
                    <a:pt x="1419511" y="2056257"/>
                  </a:lnTo>
                  <a:lnTo>
                    <a:pt x="1401699" y="2064163"/>
                  </a:lnTo>
                  <a:lnTo>
                    <a:pt x="1392364" y="2083213"/>
                  </a:lnTo>
                  <a:lnTo>
                    <a:pt x="1387412" y="2088452"/>
                  </a:lnTo>
                  <a:lnTo>
                    <a:pt x="1382363" y="2089690"/>
                  </a:lnTo>
                  <a:lnTo>
                    <a:pt x="1380077" y="2088642"/>
                  </a:lnTo>
                  <a:lnTo>
                    <a:pt x="1375886" y="2079307"/>
                  </a:lnTo>
                  <a:lnTo>
                    <a:pt x="1374648" y="2061401"/>
                  </a:lnTo>
                  <a:lnTo>
                    <a:pt x="1348264" y="2038636"/>
                  </a:lnTo>
                  <a:lnTo>
                    <a:pt x="1322165" y="2026730"/>
                  </a:lnTo>
                  <a:lnTo>
                    <a:pt x="1306544" y="2029968"/>
                  </a:lnTo>
                  <a:lnTo>
                    <a:pt x="1289304" y="2029492"/>
                  </a:lnTo>
                  <a:lnTo>
                    <a:pt x="1282160" y="2024634"/>
                  </a:lnTo>
                  <a:lnTo>
                    <a:pt x="1274255" y="2016443"/>
                  </a:lnTo>
                  <a:lnTo>
                    <a:pt x="1271397" y="2015776"/>
                  </a:lnTo>
                  <a:lnTo>
                    <a:pt x="1257395" y="2017490"/>
                  </a:lnTo>
                  <a:lnTo>
                    <a:pt x="1242536" y="2023205"/>
                  </a:lnTo>
                  <a:lnTo>
                    <a:pt x="1210723" y="2025968"/>
                  </a:lnTo>
                  <a:lnTo>
                    <a:pt x="1201674" y="2023301"/>
                  </a:lnTo>
                  <a:lnTo>
                    <a:pt x="1200055" y="2019872"/>
                  </a:lnTo>
                  <a:lnTo>
                    <a:pt x="1197388" y="2019395"/>
                  </a:lnTo>
                  <a:lnTo>
                    <a:pt x="1185958" y="2022539"/>
                  </a:lnTo>
                  <a:lnTo>
                    <a:pt x="1152906" y="2050637"/>
                  </a:lnTo>
                  <a:lnTo>
                    <a:pt x="1140809" y="2065782"/>
                  </a:lnTo>
                  <a:lnTo>
                    <a:pt x="1132904" y="2069687"/>
                  </a:lnTo>
                  <a:lnTo>
                    <a:pt x="823055" y="2069687"/>
                  </a:lnTo>
                  <a:lnTo>
                    <a:pt x="823055" y="2069687"/>
                  </a:lnTo>
                  <a:lnTo>
                    <a:pt x="691420" y="2069687"/>
                  </a:lnTo>
                  <a:lnTo>
                    <a:pt x="691420" y="2069687"/>
                  </a:lnTo>
                  <a:lnTo>
                    <a:pt x="530447" y="2069687"/>
                  </a:lnTo>
                  <a:lnTo>
                    <a:pt x="530447" y="2069687"/>
                  </a:lnTo>
                  <a:lnTo>
                    <a:pt x="322802" y="2069592"/>
                  </a:lnTo>
                  <a:lnTo>
                    <a:pt x="322802" y="2069592"/>
                  </a:lnTo>
                  <a:lnTo>
                    <a:pt x="310420" y="2069878"/>
                  </a:lnTo>
                  <a:lnTo>
                    <a:pt x="310420" y="2069878"/>
                  </a:lnTo>
                  <a:lnTo>
                    <a:pt x="310229" y="1721834"/>
                  </a:lnTo>
                  <a:lnTo>
                    <a:pt x="0" y="1721834"/>
                  </a:lnTo>
                  <a:lnTo>
                    <a:pt x="0" y="1721834"/>
                  </a:lnTo>
                  <a:lnTo>
                    <a:pt x="0" y="678371"/>
                  </a:lnTo>
                  <a:lnTo>
                    <a:pt x="0" y="678371"/>
                  </a:lnTo>
                  <a:lnTo>
                    <a:pt x="20098" y="694753"/>
                  </a:lnTo>
                  <a:lnTo>
                    <a:pt x="30004" y="698564"/>
                  </a:lnTo>
                  <a:lnTo>
                    <a:pt x="50292" y="703421"/>
                  </a:lnTo>
                  <a:lnTo>
                    <a:pt x="66104" y="702469"/>
                  </a:lnTo>
                  <a:lnTo>
                    <a:pt x="71056" y="706088"/>
                  </a:lnTo>
                  <a:lnTo>
                    <a:pt x="87154" y="712851"/>
                  </a:lnTo>
                  <a:lnTo>
                    <a:pt x="104489" y="715328"/>
                  </a:lnTo>
                  <a:lnTo>
                    <a:pt x="118015" y="734092"/>
                  </a:lnTo>
                  <a:lnTo>
                    <a:pt x="120205" y="747998"/>
                  </a:lnTo>
                  <a:lnTo>
                    <a:pt x="125444" y="758095"/>
                  </a:lnTo>
                  <a:lnTo>
                    <a:pt x="130397" y="762953"/>
                  </a:lnTo>
                  <a:lnTo>
                    <a:pt x="138303" y="765715"/>
                  </a:lnTo>
                  <a:lnTo>
                    <a:pt x="148685" y="766953"/>
                  </a:lnTo>
                  <a:lnTo>
                    <a:pt x="158877" y="773716"/>
                  </a:lnTo>
                  <a:lnTo>
                    <a:pt x="167259" y="782193"/>
                  </a:lnTo>
                  <a:lnTo>
                    <a:pt x="187738" y="788099"/>
                  </a:lnTo>
                  <a:lnTo>
                    <a:pt x="194786" y="792290"/>
                  </a:lnTo>
                  <a:lnTo>
                    <a:pt x="204788" y="801243"/>
                  </a:lnTo>
                  <a:lnTo>
                    <a:pt x="208883" y="802958"/>
                  </a:lnTo>
                  <a:lnTo>
                    <a:pt x="220599" y="803624"/>
                  </a:lnTo>
                  <a:lnTo>
                    <a:pt x="247936" y="798671"/>
                  </a:lnTo>
                  <a:lnTo>
                    <a:pt x="262128" y="793433"/>
                  </a:lnTo>
                  <a:lnTo>
                    <a:pt x="270986" y="788670"/>
                  </a:lnTo>
                  <a:lnTo>
                    <a:pt x="285274" y="777621"/>
                  </a:lnTo>
                  <a:lnTo>
                    <a:pt x="293084" y="774859"/>
                  </a:lnTo>
                  <a:lnTo>
                    <a:pt x="298513" y="764953"/>
                  </a:lnTo>
                  <a:lnTo>
                    <a:pt x="304324" y="742474"/>
                  </a:lnTo>
                  <a:lnTo>
                    <a:pt x="305848" y="726377"/>
                  </a:lnTo>
                  <a:lnTo>
                    <a:pt x="330422" y="694468"/>
                  </a:lnTo>
                  <a:lnTo>
                    <a:pt x="339947" y="672941"/>
                  </a:lnTo>
                  <a:lnTo>
                    <a:pt x="342995" y="657320"/>
                  </a:lnTo>
                  <a:lnTo>
                    <a:pt x="354521" y="627031"/>
                  </a:lnTo>
                  <a:lnTo>
                    <a:pt x="351854" y="609028"/>
                  </a:lnTo>
                  <a:lnTo>
                    <a:pt x="358045" y="569595"/>
                  </a:lnTo>
                  <a:lnTo>
                    <a:pt x="376047" y="528352"/>
                  </a:lnTo>
                  <a:lnTo>
                    <a:pt x="379285" y="515303"/>
                  </a:lnTo>
                  <a:lnTo>
                    <a:pt x="369094" y="487299"/>
                  </a:lnTo>
                  <a:lnTo>
                    <a:pt x="364426" y="457295"/>
                  </a:lnTo>
                  <a:lnTo>
                    <a:pt x="365950" y="448532"/>
                  </a:lnTo>
                  <a:lnTo>
                    <a:pt x="371856" y="433388"/>
                  </a:lnTo>
                  <a:lnTo>
                    <a:pt x="372618" y="421577"/>
                  </a:lnTo>
                  <a:lnTo>
                    <a:pt x="370332" y="413290"/>
                  </a:lnTo>
                  <a:lnTo>
                    <a:pt x="359950" y="400907"/>
                  </a:lnTo>
                  <a:lnTo>
                    <a:pt x="359092" y="388144"/>
                  </a:lnTo>
                  <a:lnTo>
                    <a:pt x="366617" y="356902"/>
                  </a:lnTo>
                  <a:lnTo>
                    <a:pt x="381762" y="327470"/>
                  </a:lnTo>
                  <a:lnTo>
                    <a:pt x="380619" y="322802"/>
                  </a:lnTo>
                  <a:lnTo>
                    <a:pt x="375856" y="317468"/>
                  </a:lnTo>
                  <a:lnTo>
                    <a:pt x="371189" y="299180"/>
                  </a:lnTo>
                  <a:lnTo>
                    <a:pt x="372046" y="296132"/>
                  </a:lnTo>
                  <a:lnTo>
                    <a:pt x="373380" y="293751"/>
                  </a:lnTo>
                  <a:lnTo>
                    <a:pt x="383953" y="287084"/>
                  </a:lnTo>
                  <a:lnTo>
                    <a:pt x="387953" y="282226"/>
                  </a:lnTo>
                  <a:lnTo>
                    <a:pt x="393001" y="268224"/>
                  </a:lnTo>
                  <a:lnTo>
                    <a:pt x="399193" y="270129"/>
                  </a:lnTo>
                  <a:lnTo>
                    <a:pt x="402526" y="275844"/>
                  </a:lnTo>
                  <a:lnTo>
                    <a:pt x="402622" y="284321"/>
                  </a:lnTo>
                  <a:lnTo>
                    <a:pt x="407003" y="290989"/>
                  </a:lnTo>
                  <a:lnTo>
                    <a:pt x="407860" y="286512"/>
                  </a:lnTo>
                  <a:lnTo>
                    <a:pt x="402050" y="269558"/>
                  </a:lnTo>
                  <a:lnTo>
                    <a:pt x="397478" y="266224"/>
                  </a:lnTo>
                  <a:lnTo>
                    <a:pt x="384905" y="247364"/>
                  </a:lnTo>
                  <a:lnTo>
                    <a:pt x="387953" y="244888"/>
                  </a:lnTo>
                  <a:lnTo>
                    <a:pt x="385953" y="243364"/>
                  </a:lnTo>
                  <a:lnTo>
                    <a:pt x="379190" y="242888"/>
                  </a:lnTo>
                  <a:lnTo>
                    <a:pt x="378333" y="249079"/>
                  </a:lnTo>
                  <a:lnTo>
                    <a:pt x="381571" y="253460"/>
                  </a:lnTo>
                  <a:lnTo>
                    <a:pt x="375571" y="255365"/>
                  </a:lnTo>
                  <a:lnTo>
                    <a:pt x="371951" y="253746"/>
                  </a:lnTo>
                  <a:lnTo>
                    <a:pt x="372142" y="251365"/>
                  </a:lnTo>
                  <a:lnTo>
                    <a:pt x="381857" y="230315"/>
                  </a:lnTo>
                  <a:lnTo>
                    <a:pt x="390906" y="217837"/>
                  </a:lnTo>
                  <a:lnTo>
                    <a:pt x="389287" y="214217"/>
                  </a:lnTo>
                  <a:lnTo>
                    <a:pt x="393954" y="200882"/>
                  </a:lnTo>
                  <a:lnTo>
                    <a:pt x="398431" y="194215"/>
                  </a:lnTo>
                  <a:lnTo>
                    <a:pt x="402907" y="192215"/>
                  </a:lnTo>
                  <a:lnTo>
                    <a:pt x="405479" y="204788"/>
                  </a:lnTo>
                  <a:lnTo>
                    <a:pt x="416528" y="202597"/>
                  </a:lnTo>
                  <a:lnTo>
                    <a:pt x="417385" y="200025"/>
                  </a:lnTo>
                  <a:lnTo>
                    <a:pt x="409004" y="191834"/>
                  </a:lnTo>
                  <a:lnTo>
                    <a:pt x="408622" y="187547"/>
                  </a:lnTo>
                  <a:lnTo>
                    <a:pt x="410908" y="175355"/>
                  </a:lnTo>
                  <a:lnTo>
                    <a:pt x="426815" y="129635"/>
                  </a:lnTo>
                  <a:lnTo>
                    <a:pt x="430530" y="106299"/>
                  </a:lnTo>
                  <a:lnTo>
                    <a:pt x="428434" y="87916"/>
                  </a:lnTo>
                  <a:lnTo>
                    <a:pt x="429387" y="85344"/>
                  </a:lnTo>
                  <a:lnTo>
                    <a:pt x="433197" y="82582"/>
                  </a:lnTo>
                  <a:lnTo>
                    <a:pt x="449580" y="79724"/>
                  </a:lnTo>
                  <a:lnTo>
                    <a:pt x="455390" y="72009"/>
                  </a:lnTo>
                  <a:lnTo>
                    <a:pt x="460057" y="60293"/>
                  </a:lnTo>
                  <a:lnTo>
                    <a:pt x="467773" y="60008"/>
                  </a:lnTo>
                  <a:lnTo>
                    <a:pt x="477488" y="64580"/>
                  </a:lnTo>
                  <a:lnTo>
                    <a:pt x="474250" y="69533"/>
                  </a:lnTo>
                  <a:lnTo>
                    <a:pt x="467392" y="75819"/>
                  </a:lnTo>
                  <a:lnTo>
                    <a:pt x="466630" y="85439"/>
                  </a:lnTo>
                  <a:lnTo>
                    <a:pt x="473202" y="77057"/>
                  </a:lnTo>
                  <a:lnTo>
                    <a:pt x="476917" y="77343"/>
                  </a:lnTo>
                  <a:lnTo>
                    <a:pt x="490918" y="89249"/>
                  </a:lnTo>
                  <a:lnTo>
                    <a:pt x="495395" y="99060"/>
                  </a:lnTo>
                  <a:lnTo>
                    <a:pt x="503396" y="131636"/>
                  </a:lnTo>
                  <a:lnTo>
                    <a:pt x="500729" y="144209"/>
                  </a:lnTo>
                  <a:lnTo>
                    <a:pt x="503587" y="165640"/>
                  </a:lnTo>
                  <a:lnTo>
                    <a:pt x="502825" y="177927"/>
                  </a:lnTo>
                  <a:lnTo>
                    <a:pt x="514064" y="187833"/>
                  </a:lnTo>
                  <a:lnTo>
                    <a:pt x="521208" y="188405"/>
                  </a:lnTo>
                  <a:lnTo>
                    <a:pt x="527971" y="185357"/>
                  </a:lnTo>
                  <a:lnTo>
                    <a:pt x="530923" y="186500"/>
                  </a:lnTo>
                  <a:lnTo>
                    <a:pt x="537877" y="194120"/>
                  </a:lnTo>
                  <a:lnTo>
                    <a:pt x="527875" y="210217"/>
                  </a:lnTo>
                  <a:lnTo>
                    <a:pt x="525780" y="219075"/>
                  </a:lnTo>
                  <a:lnTo>
                    <a:pt x="525304" y="230600"/>
                  </a:lnTo>
                  <a:lnTo>
                    <a:pt x="530638" y="232124"/>
                  </a:lnTo>
                  <a:lnTo>
                    <a:pt x="533876" y="231267"/>
                  </a:lnTo>
                  <a:lnTo>
                    <a:pt x="543020" y="235744"/>
                  </a:lnTo>
                  <a:lnTo>
                    <a:pt x="545878" y="238887"/>
                  </a:lnTo>
                  <a:lnTo>
                    <a:pt x="546259" y="249936"/>
                  </a:lnTo>
                  <a:lnTo>
                    <a:pt x="550831" y="254699"/>
                  </a:lnTo>
                  <a:lnTo>
                    <a:pt x="554736" y="255080"/>
                  </a:lnTo>
                  <a:lnTo>
                    <a:pt x="561784" y="260414"/>
                  </a:lnTo>
                  <a:lnTo>
                    <a:pt x="556069" y="273653"/>
                  </a:lnTo>
                  <a:lnTo>
                    <a:pt x="554736" y="284798"/>
                  </a:lnTo>
                  <a:lnTo>
                    <a:pt x="559213" y="287084"/>
                  </a:lnTo>
                  <a:lnTo>
                    <a:pt x="569405" y="285941"/>
                  </a:lnTo>
                  <a:lnTo>
                    <a:pt x="570452" y="288036"/>
                  </a:lnTo>
                  <a:lnTo>
                    <a:pt x="568833" y="311182"/>
                  </a:lnTo>
                  <a:lnTo>
                    <a:pt x="571214" y="332899"/>
                  </a:lnTo>
                  <a:lnTo>
                    <a:pt x="571976" y="336709"/>
                  </a:lnTo>
                  <a:lnTo>
                    <a:pt x="576072" y="340614"/>
                  </a:lnTo>
                  <a:lnTo>
                    <a:pt x="578739" y="346329"/>
                  </a:lnTo>
                  <a:lnTo>
                    <a:pt x="577882" y="356235"/>
                  </a:lnTo>
                  <a:lnTo>
                    <a:pt x="572072" y="380619"/>
                  </a:lnTo>
                  <a:lnTo>
                    <a:pt x="579406" y="399669"/>
                  </a:lnTo>
                  <a:lnTo>
                    <a:pt x="588169" y="408908"/>
                  </a:lnTo>
                  <a:lnTo>
                    <a:pt x="589502" y="426053"/>
                  </a:lnTo>
                  <a:lnTo>
                    <a:pt x="593503" y="440246"/>
                  </a:lnTo>
                  <a:lnTo>
                    <a:pt x="598170" y="450247"/>
                  </a:lnTo>
                  <a:lnTo>
                    <a:pt x="601694" y="454057"/>
                  </a:lnTo>
                  <a:lnTo>
                    <a:pt x="609124" y="458057"/>
                  </a:lnTo>
                  <a:lnTo>
                    <a:pt x="621982" y="458153"/>
                  </a:lnTo>
                  <a:lnTo>
                    <a:pt x="636651" y="446723"/>
                  </a:lnTo>
                  <a:lnTo>
                    <a:pt x="665797" y="433388"/>
                  </a:lnTo>
                  <a:lnTo>
                    <a:pt x="670084" y="423767"/>
                  </a:lnTo>
                  <a:lnTo>
                    <a:pt x="674180" y="424720"/>
                  </a:lnTo>
                  <a:lnTo>
                    <a:pt x="680656" y="434435"/>
                  </a:lnTo>
                  <a:lnTo>
                    <a:pt x="679418" y="444532"/>
                  </a:lnTo>
                  <a:lnTo>
                    <a:pt x="684371" y="457962"/>
                  </a:lnTo>
                  <a:lnTo>
                    <a:pt x="690848" y="465677"/>
                  </a:lnTo>
                  <a:lnTo>
                    <a:pt x="706469" y="471678"/>
                  </a:lnTo>
                  <a:lnTo>
                    <a:pt x="713518" y="472154"/>
                  </a:lnTo>
                  <a:lnTo>
                    <a:pt x="719995" y="486537"/>
                  </a:lnTo>
                  <a:lnTo>
                    <a:pt x="745522" y="498062"/>
                  </a:lnTo>
                  <a:lnTo>
                    <a:pt x="756856" y="506921"/>
                  </a:lnTo>
                  <a:lnTo>
                    <a:pt x="756190" y="513207"/>
                  </a:lnTo>
                  <a:lnTo>
                    <a:pt x="748379" y="527018"/>
                  </a:lnTo>
                  <a:lnTo>
                    <a:pt x="748760" y="533305"/>
                  </a:lnTo>
                  <a:lnTo>
                    <a:pt x="752856" y="540068"/>
                  </a:lnTo>
                  <a:lnTo>
                    <a:pt x="754189" y="547973"/>
                  </a:lnTo>
                  <a:lnTo>
                    <a:pt x="749998" y="560261"/>
                  </a:lnTo>
                  <a:lnTo>
                    <a:pt x="755809" y="571786"/>
                  </a:lnTo>
                  <a:lnTo>
                    <a:pt x="761429" y="590931"/>
                  </a:lnTo>
                  <a:lnTo>
                    <a:pt x="761429" y="610267"/>
                  </a:lnTo>
                  <a:lnTo>
                    <a:pt x="766667" y="615506"/>
                  </a:lnTo>
                  <a:lnTo>
                    <a:pt x="772097" y="628174"/>
                  </a:lnTo>
                  <a:lnTo>
                    <a:pt x="770382" y="650081"/>
                  </a:lnTo>
                  <a:lnTo>
                    <a:pt x="766477" y="655511"/>
                  </a:lnTo>
                  <a:lnTo>
                    <a:pt x="765810" y="666560"/>
                  </a:lnTo>
                  <a:lnTo>
                    <a:pt x="766763" y="669703"/>
                  </a:lnTo>
                  <a:lnTo>
                    <a:pt x="772192" y="673132"/>
                  </a:lnTo>
                  <a:lnTo>
                    <a:pt x="807530" y="717233"/>
                  </a:lnTo>
                  <a:lnTo>
                    <a:pt x="810958" y="714375"/>
                  </a:lnTo>
                  <a:lnTo>
                    <a:pt x="820579" y="712756"/>
                  </a:lnTo>
                  <a:lnTo>
                    <a:pt x="823055" y="715804"/>
                  </a:lnTo>
                  <a:lnTo>
                    <a:pt x="815054" y="730949"/>
                  </a:lnTo>
                  <a:lnTo>
                    <a:pt x="815530" y="734282"/>
                  </a:lnTo>
                  <a:lnTo>
                    <a:pt x="822865" y="746855"/>
                  </a:lnTo>
                  <a:lnTo>
                    <a:pt x="830961" y="765810"/>
                  </a:lnTo>
                  <a:lnTo>
                    <a:pt x="836485" y="786098"/>
                  </a:lnTo>
                  <a:lnTo>
                    <a:pt x="838390" y="801053"/>
                  </a:lnTo>
                  <a:lnTo>
                    <a:pt x="836485" y="811340"/>
                  </a:lnTo>
                  <a:lnTo>
                    <a:pt x="838009" y="822389"/>
                  </a:lnTo>
                  <a:lnTo>
                    <a:pt x="837343" y="829532"/>
                  </a:lnTo>
                  <a:lnTo>
                    <a:pt x="827818" y="849725"/>
                  </a:lnTo>
                  <a:lnTo>
                    <a:pt x="828580" y="860108"/>
                  </a:lnTo>
                  <a:lnTo>
                    <a:pt x="849535" y="887540"/>
                  </a:lnTo>
                  <a:lnTo>
                    <a:pt x="862108" y="892302"/>
                  </a:lnTo>
                  <a:lnTo>
                    <a:pt x="861346" y="904399"/>
                  </a:lnTo>
                  <a:lnTo>
                    <a:pt x="856679" y="915257"/>
                  </a:lnTo>
                  <a:lnTo>
                    <a:pt x="855345" y="926783"/>
                  </a:lnTo>
                  <a:lnTo>
                    <a:pt x="856297" y="930402"/>
                  </a:lnTo>
                  <a:lnTo>
                    <a:pt x="862298" y="938403"/>
                  </a:lnTo>
                  <a:lnTo>
                    <a:pt x="871347" y="945452"/>
                  </a:lnTo>
                  <a:lnTo>
                    <a:pt x="873919" y="950404"/>
                  </a:lnTo>
                  <a:lnTo>
                    <a:pt x="886015" y="958310"/>
                  </a:lnTo>
                  <a:lnTo>
                    <a:pt x="895255" y="962692"/>
                  </a:lnTo>
                  <a:lnTo>
                    <a:pt x="906589" y="962977"/>
                  </a:lnTo>
                  <a:lnTo>
                    <a:pt x="919258" y="975646"/>
                  </a:lnTo>
                  <a:lnTo>
                    <a:pt x="926306" y="975931"/>
                  </a:lnTo>
                  <a:lnTo>
                    <a:pt x="938593" y="979932"/>
                  </a:lnTo>
                  <a:lnTo>
                    <a:pt x="945547" y="986504"/>
                  </a:lnTo>
                  <a:lnTo>
                    <a:pt x="957358" y="988981"/>
                  </a:lnTo>
                  <a:lnTo>
                    <a:pt x="975836" y="987552"/>
                  </a:lnTo>
                  <a:lnTo>
                    <a:pt x="977360" y="984314"/>
                  </a:lnTo>
                  <a:lnTo>
                    <a:pt x="972693" y="976217"/>
                  </a:lnTo>
                  <a:lnTo>
                    <a:pt x="978598" y="982980"/>
                  </a:lnTo>
                  <a:lnTo>
                    <a:pt x="988600" y="1000982"/>
                  </a:lnTo>
                  <a:lnTo>
                    <a:pt x="992696" y="1021937"/>
                  </a:lnTo>
                  <a:lnTo>
                    <a:pt x="995172" y="1026985"/>
                  </a:lnTo>
                  <a:lnTo>
                    <a:pt x="1000411" y="1032605"/>
                  </a:lnTo>
                  <a:lnTo>
                    <a:pt x="1006030" y="1033939"/>
                  </a:lnTo>
                  <a:lnTo>
                    <a:pt x="1010793" y="1032796"/>
                  </a:lnTo>
                  <a:lnTo>
                    <a:pt x="1009174" y="1023937"/>
                  </a:lnTo>
                  <a:lnTo>
                    <a:pt x="1009936" y="1020127"/>
                  </a:lnTo>
                  <a:lnTo>
                    <a:pt x="1016222" y="1020223"/>
                  </a:lnTo>
                  <a:lnTo>
                    <a:pt x="1019270" y="1023461"/>
                  </a:lnTo>
                  <a:lnTo>
                    <a:pt x="1020508" y="1035558"/>
                  </a:lnTo>
                  <a:lnTo>
                    <a:pt x="1025462" y="1040225"/>
                  </a:lnTo>
                  <a:lnTo>
                    <a:pt x="1031653" y="1042892"/>
                  </a:lnTo>
                  <a:lnTo>
                    <a:pt x="1044607" y="1042321"/>
                  </a:lnTo>
                  <a:lnTo>
                    <a:pt x="1057370" y="1046035"/>
                  </a:lnTo>
                  <a:lnTo>
                    <a:pt x="1065562" y="1055942"/>
                  </a:lnTo>
                  <a:lnTo>
                    <a:pt x="1062228" y="1057275"/>
                  </a:lnTo>
                  <a:lnTo>
                    <a:pt x="1063085" y="1060228"/>
                  </a:lnTo>
                  <a:lnTo>
                    <a:pt x="1069181" y="1067752"/>
                  </a:lnTo>
                  <a:lnTo>
                    <a:pt x="1077373" y="1074420"/>
                  </a:lnTo>
                  <a:lnTo>
                    <a:pt x="1082802" y="1072039"/>
                  </a:lnTo>
                  <a:lnTo>
                    <a:pt x="1083183" y="1065562"/>
                  </a:lnTo>
                  <a:lnTo>
                    <a:pt x="1079944" y="1062609"/>
                  </a:lnTo>
                  <a:lnTo>
                    <a:pt x="1081373" y="1058799"/>
                  </a:lnTo>
                  <a:lnTo>
                    <a:pt x="1088517" y="1061466"/>
                  </a:lnTo>
                  <a:lnTo>
                    <a:pt x="1104138" y="1075468"/>
                  </a:lnTo>
                  <a:lnTo>
                    <a:pt x="1114044" y="1077277"/>
                  </a:lnTo>
                  <a:lnTo>
                    <a:pt x="1117568" y="1082135"/>
                  </a:lnTo>
                  <a:lnTo>
                    <a:pt x="1124140" y="1100614"/>
                  </a:lnTo>
                  <a:lnTo>
                    <a:pt x="1128046" y="1101662"/>
                  </a:lnTo>
                  <a:lnTo>
                    <a:pt x="1131189" y="1110425"/>
                  </a:lnTo>
                  <a:lnTo>
                    <a:pt x="1125379" y="1108996"/>
                  </a:lnTo>
                  <a:lnTo>
                    <a:pt x="1120426" y="1103948"/>
                  </a:lnTo>
                  <a:lnTo>
                    <a:pt x="1116235" y="1101947"/>
                  </a:lnTo>
                  <a:lnTo>
                    <a:pt x="1111187" y="1104043"/>
                  </a:lnTo>
                  <a:lnTo>
                    <a:pt x="1103566" y="1113473"/>
                  </a:lnTo>
                  <a:lnTo>
                    <a:pt x="1109948" y="1130618"/>
                  </a:lnTo>
                  <a:lnTo>
                    <a:pt x="1122426" y="1143667"/>
                  </a:lnTo>
                  <a:lnTo>
                    <a:pt x="1129856" y="1148810"/>
                  </a:lnTo>
                  <a:lnTo>
                    <a:pt x="1140905" y="1152716"/>
                  </a:lnTo>
                  <a:lnTo>
                    <a:pt x="1154621" y="1163384"/>
                  </a:lnTo>
                  <a:lnTo>
                    <a:pt x="1160240" y="1170527"/>
                  </a:lnTo>
                  <a:lnTo>
                    <a:pt x="1159192" y="1178719"/>
                  </a:lnTo>
                  <a:lnTo>
                    <a:pt x="1162812" y="1192435"/>
                  </a:lnTo>
                  <a:lnTo>
                    <a:pt x="1167956" y="1196816"/>
                  </a:lnTo>
                  <a:lnTo>
                    <a:pt x="1171956" y="1209961"/>
                  </a:lnTo>
                  <a:lnTo>
                    <a:pt x="1177862" y="1220343"/>
                  </a:lnTo>
                  <a:lnTo>
                    <a:pt x="1183767" y="1225963"/>
                  </a:lnTo>
                  <a:lnTo>
                    <a:pt x="1182433" y="1247013"/>
                  </a:lnTo>
                  <a:lnTo>
                    <a:pt x="1191863" y="1280731"/>
                  </a:lnTo>
                  <a:lnTo>
                    <a:pt x="1199007" y="1298067"/>
                  </a:lnTo>
                  <a:lnTo>
                    <a:pt x="1205579" y="1307497"/>
                  </a:lnTo>
                  <a:lnTo>
                    <a:pt x="1210056" y="1311116"/>
                  </a:lnTo>
                  <a:lnTo>
                    <a:pt x="1210342" y="1322451"/>
                  </a:lnTo>
                  <a:lnTo>
                    <a:pt x="1207198" y="1327214"/>
                  </a:lnTo>
                  <a:lnTo>
                    <a:pt x="1214152" y="1323689"/>
                  </a:lnTo>
                  <a:lnTo>
                    <a:pt x="1219676" y="1319117"/>
                  </a:lnTo>
                  <a:lnTo>
                    <a:pt x="1222248" y="1314831"/>
                  </a:lnTo>
                  <a:lnTo>
                    <a:pt x="1238440" y="1334929"/>
                  </a:lnTo>
                  <a:close/>
                  <a:moveTo>
                    <a:pt x="1559433" y="1698593"/>
                  </a:moveTo>
                  <a:lnTo>
                    <a:pt x="1554956" y="1697641"/>
                  </a:lnTo>
                  <a:lnTo>
                    <a:pt x="1550765" y="1692021"/>
                  </a:lnTo>
                  <a:lnTo>
                    <a:pt x="1545146" y="1671542"/>
                  </a:lnTo>
                  <a:lnTo>
                    <a:pt x="1550670" y="1658017"/>
                  </a:lnTo>
                  <a:lnTo>
                    <a:pt x="1557623" y="1646492"/>
                  </a:lnTo>
                  <a:lnTo>
                    <a:pt x="1557528" y="1636681"/>
                  </a:lnTo>
                  <a:lnTo>
                    <a:pt x="1556099" y="1634204"/>
                  </a:lnTo>
                  <a:lnTo>
                    <a:pt x="1560385" y="1625251"/>
                  </a:lnTo>
                  <a:lnTo>
                    <a:pt x="1571149" y="1616583"/>
                  </a:lnTo>
                  <a:lnTo>
                    <a:pt x="1575911" y="1607248"/>
                  </a:lnTo>
                  <a:lnTo>
                    <a:pt x="1576768" y="1602200"/>
                  </a:lnTo>
                  <a:lnTo>
                    <a:pt x="1575721" y="1598295"/>
                  </a:lnTo>
                  <a:lnTo>
                    <a:pt x="1569530" y="1588198"/>
                  </a:lnTo>
                  <a:lnTo>
                    <a:pt x="1567529" y="1587056"/>
                  </a:lnTo>
                  <a:lnTo>
                    <a:pt x="1571434" y="1579817"/>
                  </a:lnTo>
                  <a:lnTo>
                    <a:pt x="1580293" y="1574006"/>
                  </a:lnTo>
                  <a:lnTo>
                    <a:pt x="1581150" y="1597247"/>
                  </a:lnTo>
                  <a:lnTo>
                    <a:pt x="1583531" y="1602486"/>
                  </a:lnTo>
                  <a:lnTo>
                    <a:pt x="1588484" y="1605724"/>
                  </a:lnTo>
                  <a:lnTo>
                    <a:pt x="1589532" y="1609725"/>
                  </a:lnTo>
                  <a:lnTo>
                    <a:pt x="1564291" y="1669161"/>
                  </a:lnTo>
                  <a:lnTo>
                    <a:pt x="1559719" y="1684115"/>
                  </a:lnTo>
                  <a:lnTo>
                    <a:pt x="1561243" y="1693355"/>
                  </a:lnTo>
                  <a:lnTo>
                    <a:pt x="1559433" y="1698593"/>
                  </a:lnTo>
                  <a:close/>
                  <a:moveTo>
                    <a:pt x="118681" y="700469"/>
                  </a:moveTo>
                  <a:lnTo>
                    <a:pt x="117634" y="694182"/>
                  </a:lnTo>
                  <a:lnTo>
                    <a:pt x="120396" y="683228"/>
                  </a:lnTo>
                  <a:lnTo>
                    <a:pt x="126301" y="675037"/>
                  </a:lnTo>
                  <a:lnTo>
                    <a:pt x="134969" y="668465"/>
                  </a:lnTo>
                  <a:lnTo>
                    <a:pt x="152876" y="666274"/>
                  </a:lnTo>
                  <a:lnTo>
                    <a:pt x="158496" y="663226"/>
                  </a:lnTo>
                  <a:lnTo>
                    <a:pt x="178403" y="666464"/>
                  </a:lnTo>
                  <a:lnTo>
                    <a:pt x="178975" y="672751"/>
                  </a:lnTo>
                  <a:lnTo>
                    <a:pt x="174498" y="674846"/>
                  </a:lnTo>
                  <a:lnTo>
                    <a:pt x="167735" y="676275"/>
                  </a:lnTo>
                  <a:lnTo>
                    <a:pt x="163258" y="672656"/>
                  </a:lnTo>
                  <a:lnTo>
                    <a:pt x="153733" y="676466"/>
                  </a:lnTo>
                  <a:lnTo>
                    <a:pt x="155257" y="679799"/>
                  </a:lnTo>
                  <a:lnTo>
                    <a:pt x="148876" y="690372"/>
                  </a:lnTo>
                  <a:lnTo>
                    <a:pt x="137350" y="694753"/>
                  </a:lnTo>
                  <a:lnTo>
                    <a:pt x="122396" y="697516"/>
                  </a:lnTo>
                  <a:lnTo>
                    <a:pt x="118681" y="700469"/>
                  </a:lnTo>
                  <a:close/>
                  <a:moveTo>
                    <a:pt x="1367695" y="1470946"/>
                  </a:moveTo>
                  <a:lnTo>
                    <a:pt x="1362075" y="1465707"/>
                  </a:lnTo>
                  <a:lnTo>
                    <a:pt x="1358074" y="1456849"/>
                  </a:lnTo>
                  <a:lnTo>
                    <a:pt x="1351121" y="1450562"/>
                  </a:lnTo>
                  <a:lnTo>
                    <a:pt x="1347121" y="1441609"/>
                  </a:lnTo>
                  <a:lnTo>
                    <a:pt x="1346168" y="1433798"/>
                  </a:lnTo>
                  <a:lnTo>
                    <a:pt x="1350740" y="1432751"/>
                  </a:lnTo>
                  <a:lnTo>
                    <a:pt x="1365218" y="1441894"/>
                  </a:lnTo>
                  <a:lnTo>
                    <a:pt x="1367218" y="1445228"/>
                  </a:lnTo>
                  <a:lnTo>
                    <a:pt x="1373886" y="1457992"/>
                  </a:lnTo>
                  <a:lnTo>
                    <a:pt x="1375124" y="1466755"/>
                  </a:lnTo>
                  <a:lnTo>
                    <a:pt x="1372362" y="1470089"/>
                  </a:lnTo>
                  <a:lnTo>
                    <a:pt x="1367695" y="1470946"/>
                  </a:lnTo>
                  <a:close/>
                  <a:moveTo>
                    <a:pt x="857155" y="887349"/>
                  </a:moveTo>
                  <a:lnTo>
                    <a:pt x="850011" y="884587"/>
                  </a:lnTo>
                  <a:lnTo>
                    <a:pt x="848011" y="874681"/>
                  </a:lnTo>
                  <a:lnTo>
                    <a:pt x="843439" y="868490"/>
                  </a:lnTo>
                  <a:lnTo>
                    <a:pt x="838676" y="866203"/>
                  </a:lnTo>
                  <a:lnTo>
                    <a:pt x="836105" y="861441"/>
                  </a:lnTo>
                  <a:lnTo>
                    <a:pt x="840391" y="860393"/>
                  </a:lnTo>
                  <a:lnTo>
                    <a:pt x="855059" y="867251"/>
                  </a:lnTo>
                  <a:lnTo>
                    <a:pt x="863632" y="879634"/>
                  </a:lnTo>
                  <a:lnTo>
                    <a:pt x="860584" y="885539"/>
                  </a:lnTo>
                  <a:lnTo>
                    <a:pt x="857155" y="887349"/>
                  </a:lnTo>
                  <a:close/>
                  <a:moveTo>
                    <a:pt x="1593056" y="1921478"/>
                  </a:moveTo>
                  <a:lnTo>
                    <a:pt x="1591247" y="1917478"/>
                  </a:lnTo>
                  <a:lnTo>
                    <a:pt x="1591818" y="1907572"/>
                  </a:lnTo>
                  <a:lnTo>
                    <a:pt x="1595818" y="1884902"/>
                  </a:lnTo>
                  <a:lnTo>
                    <a:pt x="1599819" y="1883950"/>
                  </a:lnTo>
                  <a:lnTo>
                    <a:pt x="1606963" y="1885188"/>
                  </a:lnTo>
                  <a:lnTo>
                    <a:pt x="1600105" y="1907857"/>
                  </a:lnTo>
                  <a:lnTo>
                    <a:pt x="1597914" y="1920907"/>
                  </a:lnTo>
                  <a:lnTo>
                    <a:pt x="1593056" y="1921478"/>
                  </a:lnTo>
                  <a:close/>
                  <a:moveTo>
                    <a:pt x="1594961" y="1878806"/>
                  </a:moveTo>
                  <a:lnTo>
                    <a:pt x="1588103" y="1859566"/>
                  </a:lnTo>
                  <a:lnTo>
                    <a:pt x="1588103" y="1843945"/>
                  </a:lnTo>
                  <a:lnTo>
                    <a:pt x="1596962" y="1839087"/>
                  </a:lnTo>
                  <a:lnTo>
                    <a:pt x="1599248" y="1840802"/>
                  </a:lnTo>
                  <a:lnTo>
                    <a:pt x="1593914" y="1860994"/>
                  </a:lnTo>
                  <a:lnTo>
                    <a:pt x="1594961" y="1878806"/>
                  </a:lnTo>
                  <a:close/>
                  <a:moveTo>
                    <a:pt x="432530" y="66389"/>
                  </a:moveTo>
                  <a:lnTo>
                    <a:pt x="426053" y="61151"/>
                  </a:lnTo>
                  <a:lnTo>
                    <a:pt x="425577" y="54578"/>
                  </a:lnTo>
                  <a:lnTo>
                    <a:pt x="431768" y="50483"/>
                  </a:lnTo>
                  <a:lnTo>
                    <a:pt x="436055" y="49625"/>
                  </a:lnTo>
                  <a:lnTo>
                    <a:pt x="441103" y="57245"/>
                  </a:lnTo>
                  <a:lnTo>
                    <a:pt x="440436" y="61151"/>
                  </a:lnTo>
                  <a:lnTo>
                    <a:pt x="435483" y="62389"/>
                  </a:lnTo>
                  <a:lnTo>
                    <a:pt x="432530" y="66389"/>
                  </a:lnTo>
                  <a:close/>
                  <a:moveTo>
                    <a:pt x="442531" y="13621"/>
                  </a:moveTo>
                  <a:lnTo>
                    <a:pt x="435388" y="10573"/>
                  </a:lnTo>
                  <a:lnTo>
                    <a:pt x="433197" y="7144"/>
                  </a:lnTo>
                  <a:lnTo>
                    <a:pt x="437197" y="1048"/>
                  </a:lnTo>
                  <a:lnTo>
                    <a:pt x="442913" y="0"/>
                  </a:lnTo>
                  <a:lnTo>
                    <a:pt x="446341" y="1619"/>
                  </a:lnTo>
                  <a:lnTo>
                    <a:pt x="448723" y="5810"/>
                  </a:lnTo>
                  <a:lnTo>
                    <a:pt x="442531" y="13621"/>
                  </a:lnTo>
                  <a:close/>
                  <a:moveTo>
                    <a:pt x="147638" y="741807"/>
                  </a:moveTo>
                  <a:lnTo>
                    <a:pt x="144685" y="735616"/>
                  </a:lnTo>
                  <a:lnTo>
                    <a:pt x="155257" y="725710"/>
                  </a:lnTo>
                  <a:lnTo>
                    <a:pt x="160591" y="729520"/>
                  </a:lnTo>
                  <a:lnTo>
                    <a:pt x="162306" y="737426"/>
                  </a:lnTo>
                  <a:lnTo>
                    <a:pt x="150114" y="737140"/>
                  </a:lnTo>
                  <a:lnTo>
                    <a:pt x="147638" y="74180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6" name="Freeform: Shape 25">
              <a:extLst>
                <a:ext uri="{FF2B5EF4-FFF2-40B4-BE49-F238E27FC236}">
                  <a16:creationId xmlns:a16="http://schemas.microsoft.com/office/drawing/2014/main" id="{37E3D4A4-7FF0-8BD0-37DB-FBFD281E1714}"/>
                </a:ext>
              </a:extLst>
            </p:cNvPr>
            <p:cNvSpPr/>
            <p:nvPr/>
          </p:nvSpPr>
          <p:spPr>
            <a:xfrm>
              <a:off x="7191395" y="4840989"/>
              <a:ext cx="480250" cy="561689"/>
            </a:xfrm>
            <a:custGeom>
              <a:avLst/>
              <a:gdLst>
                <a:gd name="connsiteX0" fmla="*/ 318611 w 480250"/>
                <a:gd name="connsiteY0" fmla="*/ 557403 h 561689"/>
                <a:gd name="connsiteX1" fmla="*/ 310039 w 480250"/>
                <a:gd name="connsiteY1" fmla="*/ 561689 h 561689"/>
                <a:gd name="connsiteX2" fmla="*/ 308134 w 480250"/>
                <a:gd name="connsiteY2" fmla="*/ 557403 h 561689"/>
                <a:gd name="connsiteX3" fmla="*/ 294799 w 480250"/>
                <a:gd name="connsiteY3" fmla="*/ 555308 h 561689"/>
                <a:gd name="connsiteX4" fmla="*/ 285845 w 480250"/>
                <a:gd name="connsiteY4" fmla="*/ 548545 h 561689"/>
                <a:gd name="connsiteX5" fmla="*/ 277082 w 480250"/>
                <a:gd name="connsiteY5" fmla="*/ 546640 h 561689"/>
                <a:gd name="connsiteX6" fmla="*/ 254508 w 480250"/>
                <a:gd name="connsiteY6" fmla="*/ 545497 h 561689"/>
                <a:gd name="connsiteX7" fmla="*/ 252317 w 480250"/>
                <a:gd name="connsiteY7" fmla="*/ 543973 h 561689"/>
                <a:gd name="connsiteX8" fmla="*/ 250793 w 480250"/>
                <a:gd name="connsiteY8" fmla="*/ 539877 h 561689"/>
                <a:gd name="connsiteX9" fmla="*/ 247840 w 480250"/>
                <a:gd name="connsiteY9" fmla="*/ 539020 h 561689"/>
                <a:gd name="connsiteX10" fmla="*/ 235363 w 480250"/>
                <a:gd name="connsiteY10" fmla="*/ 542830 h 561689"/>
                <a:gd name="connsiteX11" fmla="*/ 227933 w 480250"/>
                <a:gd name="connsiteY11" fmla="*/ 540353 h 561689"/>
                <a:gd name="connsiteX12" fmla="*/ 216979 w 480250"/>
                <a:gd name="connsiteY12" fmla="*/ 523113 h 561689"/>
                <a:gd name="connsiteX13" fmla="*/ 223075 w 480250"/>
                <a:gd name="connsiteY13" fmla="*/ 518827 h 561689"/>
                <a:gd name="connsiteX14" fmla="*/ 234505 w 480250"/>
                <a:gd name="connsiteY14" fmla="*/ 520541 h 561689"/>
                <a:gd name="connsiteX15" fmla="*/ 240125 w 480250"/>
                <a:gd name="connsiteY15" fmla="*/ 523589 h 561689"/>
                <a:gd name="connsiteX16" fmla="*/ 247936 w 480250"/>
                <a:gd name="connsiteY16" fmla="*/ 525209 h 561689"/>
                <a:gd name="connsiteX17" fmla="*/ 248126 w 480250"/>
                <a:gd name="connsiteY17" fmla="*/ 515874 h 561689"/>
                <a:gd name="connsiteX18" fmla="*/ 240792 w 480250"/>
                <a:gd name="connsiteY18" fmla="*/ 509778 h 561689"/>
                <a:gd name="connsiteX19" fmla="*/ 236791 w 480250"/>
                <a:gd name="connsiteY19" fmla="*/ 517017 h 561689"/>
                <a:gd name="connsiteX20" fmla="*/ 209264 w 480250"/>
                <a:gd name="connsiteY20" fmla="*/ 513493 h 561689"/>
                <a:gd name="connsiteX21" fmla="*/ 206978 w 480250"/>
                <a:gd name="connsiteY21" fmla="*/ 511874 h 561689"/>
                <a:gd name="connsiteX22" fmla="*/ 195643 w 480250"/>
                <a:gd name="connsiteY22" fmla="*/ 488728 h 561689"/>
                <a:gd name="connsiteX23" fmla="*/ 182023 w 480250"/>
                <a:gd name="connsiteY23" fmla="*/ 467011 h 561689"/>
                <a:gd name="connsiteX24" fmla="*/ 179832 w 480250"/>
                <a:gd name="connsiteY24" fmla="*/ 464820 h 561689"/>
                <a:gd name="connsiteX25" fmla="*/ 173355 w 480250"/>
                <a:gd name="connsiteY25" fmla="*/ 465106 h 561689"/>
                <a:gd name="connsiteX26" fmla="*/ 168021 w 480250"/>
                <a:gd name="connsiteY26" fmla="*/ 456533 h 561689"/>
                <a:gd name="connsiteX27" fmla="*/ 164211 w 480250"/>
                <a:gd name="connsiteY27" fmla="*/ 448437 h 561689"/>
                <a:gd name="connsiteX28" fmla="*/ 157067 w 480250"/>
                <a:gd name="connsiteY28" fmla="*/ 422053 h 561689"/>
                <a:gd name="connsiteX29" fmla="*/ 152590 w 480250"/>
                <a:gd name="connsiteY29" fmla="*/ 417195 h 561689"/>
                <a:gd name="connsiteX30" fmla="*/ 147352 w 480250"/>
                <a:gd name="connsiteY30" fmla="*/ 415671 h 561689"/>
                <a:gd name="connsiteX31" fmla="*/ 140875 w 480250"/>
                <a:gd name="connsiteY31" fmla="*/ 373952 h 561689"/>
                <a:gd name="connsiteX32" fmla="*/ 141637 w 480250"/>
                <a:gd name="connsiteY32" fmla="*/ 366046 h 561689"/>
                <a:gd name="connsiteX33" fmla="*/ 143542 w 480250"/>
                <a:gd name="connsiteY33" fmla="*/ 363569 h 561689"/>
                <a:gd name="connsiteX34" fmla="*/ 146304 w 480250"/>
                <a:gd name="connsiteY34" fmla="*/ 368522 h 561689"/>
                <a:gd name="connsiteX35" fmla="*/ 164497 w 480250"/>
                <a:gd name="connsiteY35" fmla="*/ 382429 h 561689"/>
                <a:gd name="connsiteX36" fmla="*/ 168973 w 480250"/>
                <a:gd name="connsiteY36" fmla="*/ 403193 h 561689"/>
                <a:gd name="connsiteX37" fmla="*/ 177546 w 480250"/>
                <a:gd name="connsiteY37" fmla="*/ 379191 h 561689"/>
                <a:gd name="connsiteX38" fmla="*/ 172117 w 480250"/>
                <a:gd name="connsiteY38" fmla="*/ 375380 h 561689"/>
                <a:gd name="connsiteX39" fmla="*/ 167830 w 480250"/>
                <a:gd name="connsiteY39" fmla="*/ 375761 h 561689"/>
                <a:gd name="connsiteX40" fmla="*/ 149447 w 480250"/>
                <a:gd name="connsiteY40" fmla="*/ 355568 h 561689"/>
                <a:gd name="connsiteX41" fmla="*/ 147447 w 480250"/>
                <a:gd name="connsiteY41" fmla="*/ 349853 h 561689"/>
                <a:gd name="connsiteX42" fmla="*/ 147638 w 480250"/>
                <a:gd name="connsiteY42" fmla="*/ 341471 h 561689"/>
                <a:gd name="connsiteX43" fmla="*/ 146113 w 480250"/>
                <a:gd name="connsiteY43" fmla="*/ 335185 h 561689"/>
                <a:gd name="connsiteX44" fmla="*/ 139541 w 480250"/>
                <a:gd name="connsiteY44" fmla="*/ 321755 h 561689"/>
                <a:gd name="connsiteX45" fmla="*/ 126111 w 480250"/>
                <a:gd name="connsiteY45" fmla="*/ 309086 h 561689"/>
                <a:gd name="connsiteX46" fmla="*/ 115729 w 480250"/>
                <a:gd name="connsiteY46" fmla="*/ 290703 h 561689"/>
                <a:gd name="connsiteX47" fmla="*/ 87916 w 480250"/>
                <a:gd name="connsiteY47" fmla="*/ 222409 h 561689"/>
                <a:gd name="connsiteX48" fmla="*/ 88868 w 480250"/>
                <a:gd name="connsiteY48" fmla="*/ 217551 h 561689"/>
                <a:gd name="connsiteX49" fmla="*/ 86011 w 480250"/>
                <a:gd name="connsiteY49" fmla="*/ 203073 h 561689"/>
                <a:gd name="connsiteX50" fmla="*/ 82867 w 480250"/>
                <a:gd name="connsiteY50" fmla="*/ 197168 h 561689"/>
                <a:gd name="connsiteX51" fmla="*/ 80963 w 480250"/>
                <a:gd name="connsiteY51" fmla="*/ 183452 h 561689"/>
                <a:gd name="connsiteX52" fmla="*/ 89345 w 480250"/>
                <a:gd name="connsiteY52" fmla="*/ 175832 h 561689"/>
                <a:gd name="connsiteX53" fmla="*/ 89535 w 480250"/>
                <a:gd name="connsiteY53" fmla="*/ 160020 h 561689"/>
                <a:gd name="connsiteX54" fmla="*/ 95821 w 480250"/>
                <a:gd name="connsiteY54" fmla="*/ 155829 h 561689"/>
                <a:gd name="connsiteX55" fmla="*/ 118967 w 480250"/>
                <a:gd name="connsiteY55" fmla="*/ 158591 h 561689"/>
                <a:gd name="connsiteX56" fmla="*/ 132493 w 480250"/>
                <a:gd name="connsiteY56" fmla="*/ 168593 h 561689"/>
                <a:gd name="connsiteX57" fmla="*/ 148876 w 480250"/>
                <a:gd name="connsiteY57" fmla="*/ 165926 h 561689"/>
                <a:gd name="connsiteX58" fmla="*/ 155162 w 480250"/>
                <a:gd name="connsiteY58" fmla="*/ 171260 h 561689"/>
                <a:gd name="connsiteX59" fmla="*/ 176213 w 480250"/>
                <a:gd name="connsiteY59" fmla="*/ 178118 h 561689"/>
                <a:gd name="connsiteX60" fmla="*/ 210693 w 480250"/>
                <a:gd name="connsiteY60" fmla="*/ 198596 h 561689"/>
                <a:gd name="connsiteX61" fmla="*/ 243840 w 480250"/>
                <a:gd name="connsiteY61" fmla="*/ 214217 h 561689"/>
                <a:gd name="connsiteX62" fmla="*/ 265747 w 480250"/>
                <a:gd name="connsiteY62" fmla="*/ 216218 h 561689"/>
                <a:gd name="connsiteX63" fmla="*/ 275463 w 480250"/>
                <a:gd name="connsiteY63" fmla="*/ 213265 h 561689"/>
                <a:gd name="connsiteX64" fmla="*/ 284416 w 480250"/>
                <a:gd name="connsiteY64" fmla="*/ 218313 h 561689"/>
                <a:gd name="connsiteX65" fmla="*/ 283940 w 480250"/>
                <a:gd name="connsiteY65" fmla="*/ 213551 h 561689"/>
                <a:gd name="connsiteX66" fmla="*/ 292037 w 480250"/>
                <a:gd name="connsiteY66" fmla="*/ 204978 h 561689"/>
                <a:gd name="connsiteX67" fmla="*/ 299371 w 480250"/>
                <a:gd name="connsiteY67" fmla="*/ 202406 h 561689"/>
                <a:gd name="connsiteX68" fmla="*/ 304800 w 480250"/>
                <a:gd name="connsiteY68" fmla="*/ 204121 h 561689"/>
                <a:gd name="connsiteX69" fmla="*/ 307086 w 480250"/>
                <a:gd name="connsiteY69" fmla="*/ 213170 h 561689"/>
                <a:gd name="connsiteX70" fmla="*/ 312515 w 480250"/>
                <a:gd name="connsiteY70" fmla="*/ 215932 h 561689"/>
                <a:gd name="connsiteX71" fmla="*/ 321183 w 480250"/>
                <a:gd name="connsiteY71" fmla="*/ 215741 h 561689"/>
                <a:gd name="connsiteX72" fmla="*/ 318135 w 480250"/>
                <a:gd name="connsiteY72" fmla="*/ 211360 h 561689"/>
                <a:gd name="connsiteX73" fmla="*/ 310896 w 480250"/>
                <a:gd name="connsiteY73" fmla="*/ 209741 h 561689"/>
                <a:gd name="connsiteX74" fmla="*/ 308800 w 480250"/>
                <a:gd name="connsiteY74" fmla="*/ 207741 h 561689"/>
                <a:gd name="connsiteX75" fmla="*/ 308324 w 480250"/>
                <a:gd name="connsiteY75" fmla="*/ 201168 h 561689"/>
                <a:gd name="connsiteX76" fmla="*/ 312991 w 480250"/>
                <a:gd name="connsiteY76" fmla="*/ 196882 h 561689"/>
                <a:gd name="connsiteX77" fmla="*/ 328803 w 480250"/>
                <a:gd name="connsiteY77" fmla="*/ 189738 h 561689"/>
                <a:gd name="connsiteX78" fmla="*/ 342233 w 480250"/>
                <a:gd name="connsiteY78" fmla="*/ 194215 h 561689"/>
                <a:gd name="connsiteX79" fmla="*/ 363855 w 480250"/>
                <a:gd name="connsiteY79" fmla="*/ 189833 h 561689"/>
                <a:gd name="connsiteX80" fmla="*/ 370141 w 480250"/>
                <a:gd name="connsiteY80" fmla="*/ 195453 h 561689"/>
                <a:gd name="connsiteX81" fmla="*/ 377571 w 480250"/>
                <a:gd name="connsiteY81" fmla="*/ 190976 h 561689"/>
                <a:gd name="connsiteX82" fmla="*/ 387953 w 480250"/>
                <a:gd name="connsiteY82" fmla="*/ 172974 h 561689"/>
                <a:gd name="connsiteX83" fmla="*/ 390239 w 480250"/>
                <a:gd name="connsiteY83" fmla="*/ 171545 h 561689"/>
                <a:gd name="connsiteX84" fmla="*/ 396812 w 480250"/>
                <a:gd name="connsiteY84" fmla="*/ 169926 h 561689"/>
                <a:gd name="connsiteX85" fmla="*/ 399288 w 480250"/>
                <a:gd name="connsiteY85" fmla="*/ 173546 h 561689"/>
                <a:gd name="connsiteX86" fmla="*/ 410051 w 480250"/>
                <a:gd name="connsiteY86" fmla="*/ 178403 h 561689"/>
                <a:gd name="connsiteX87" fmla="*/ 413671 w 480250"/>
                <a:gd name="connsiteY87" fmla="*/ 178213 h 561689"/>
                <a:gd name="connsiteX88" fmla="*/ 420243 w 480250"/>
                <a:gd name="connsiteY88" fmla="*/ 174403 h 561689"/>
                <a:gd name="connsiteX89" fmla="*/ 423577 w 480250"/>
                <a:gd name="connsiteY89" fmla="*/ 168783 h 561689"/>
                <a:gd name="connsiteX90" fmla="*/ 425387 w 480250"/>
                <a:gd name="connsiteY90" fmla="*/ 160496 h 561689"/>
                <a:gd name="connsiteX91" fmla="*/ 427482 w 480250"/>
                <a:gd name="connsiteY91" fmla="*/ 158210 h 561689"/>
                <a:gd name="connsiteX92" fmla="*/ 431863 w 480250"/>
                <a:gd name="connsiteY92" fmla="*/ 158401 h 561689"/>
                <a:gd name="connsiteX93" fmla="*/ 438626 w 480250"/>
                <a:gd name="connsiteY93" fmla="*/ 161544 h 561689"/>
                <a:gd name="connsiteX94" fmla="*/ 453295 w 480250"/>
                <a:gd name="connsiteY94" fmla="*/ 172403 h 561689"/>
                <a:gd name="connsiteX95" fmla="*/ 458724 w 480250"/>
                <a:gd name="connsiteY95" fmla="*/ 179546 h 561689"/>
                <a:gd name="connsiteX96" fmla="*/ 464439 w 480250"/>
                <a:gd name="connsiteY96" fmla="*/ 192405 h 561689"/>
                <a:gd name="connsiteX97" fmla="*/ 457867 w 480250"/>
                <a:gd name="connsiteY97" fmla="*/ 215837 h 561689"/>
                <a:gd name="connsiteX98" fmla="*/ 458629 w 480250"/>
                <a:gd name="connsiteY98" fmla="*/ 222885 h 561689"/>
                <a:gd name="connsiteX99" fmla="*/ 462915 w 480250"/>
                <a:gd name="connsiteY99" fmla="*/ 228505 h 561689"/>
                <a:gd name="connsiteX100" fmla="*/ 463296 w 480250"/>
                <a:gd name="connsiteY100" fmla="*/ 238887 h 561689"/>
                <a:gd name="connsiteX101" fmla="*/ 458819 w 480250"/>
                <a:gd name="connsiteY101" fmla="*/ 255270 h 561689"/>
                <a:gd name="connsiteX102" fmla="*/ 459486 w 480250"/>
                <a:gd name="connsiteY102" fmla="*/ 266986 h 561689"/>
                <a:gd name="connsiteX103" fmla="*/ 463010 w 480250"/>
                <a:gd name="connsiteY103" fmla="*/ 277178 h 561689"/>
                <a:gd name="connsiteX104" fmla="*/ 457867 w 480250"/>
                <a:gd name="connsiteY104" fmla="*/ 304991 h 561689"/>
                <a:gd name="connsiteX105" fmla="*/ 461296 w 480250"/>
                <a:gd name="connsiteY105" fmla="*/ 335471 h 561689"/>
                <a:gd name="connsiteX106" fmla="*/ 467582 w 480250"/>
                <a:gd name="connsiteY106" fmla="*/ 345662 h 561689"/>
                <a:gd name="connsiteX107" fmla="*/ 468154 w 480250"/>
                <a:gd name="connsiteY107" fmla="*/ 361474 h 561689"/>
                <a:gd name="connsiteX108" fmla="*/ 462724 w 480250"/>
                <a:gd name="connsiteY108" fmla="*/ 369189 h 561689"/>
                <a:gd name="connsiteX109" fmla="*/ 459010 w 480250"/>
                <a:gd name="connsiteY109" fmla="*/ 366046 h 561689"/>
                <a:gd name="connsiteX110" fmla="*/ 458533 w 480250"/>
                <a:gd name="connsiteY110" fmla="*/ 362712 h 561689"/>
                <a:gd name="connsiteX111" fmla="*/ 461296 w 480250"/>
                <a:gd name="connsiteY111" fmla="*/ 359188 h 561689"/>
                <a:gd name="connsiteX112" fmla="*/ 462534 w 480250"/>
                <a:gd name="connsiteY112" fmla="*/ 350044 h 561689"/>
                <a:gd name="connsiteX113" fmla="*/ 455200 w 480250"/>
                <a:gd name="connsiteY113" fmla="*/ 330327 h 561689"/>
                <a:gd name="connsiteX114" fmla="*/ 450723 w 480250"/>
                <a:gd name="connsiteY114" fmla="*/ 322993 h 561689"/>
                <a:gd name="connsiteX115" fmla="*/ 438721 w 480250"/>
                <a:gd name="connsiteY115" fmla="*/ 346805 h 561689"/>
                <a:gd name="connsiteX116" fmla="*/ 430911 w 480250"/>
                <a:gd name="connsiteY116" fmla="*/ 403289 h 561689"/>
                <a:gd name="connsiteX117" fmla="*/ 426244 w 480250"/>
                <a:gd name="connsiteY117" fmla="*/ 408051 h 561689"/>
                <a:gd name="connsiteX118" fmla="*/ 424720 w 480250"/>
                <a:gd name="connsiteY118" fmla="*/ 416052 h 561689"/>
                <a:gd name="connsiteX119" fmla="*/ 425863 w 480250"/>
                <a:gd name="connsiteY119" fmla="*/ 430530 h 561689"/>
                <a:gd name="connsiteX120" fmla="*/ 418433 w 480250"/>
                <a:gd name="connsiteY120" fmla="*/ 438245 h 561689"/>
                <a:gd name="connsiteX121" fmla="*/ 414242 w 480250"/>
                <a:gd name="connsiteY121" fmla="*/ 452342 h 561689"/>
                <a:gd name="connsiteX122" fmla="*/ 415671 w 480250"/>
                <a:gd name="connsiteY122" fmla="*/ 454628 h 561689"/>
                <a:gd name="connsiteX123" fmla="*/ 420148 w 480250"/>
                <a:gd name="connsiteY123" fmla="*/ 454343 h 561689"/>
                <a:gd name="connsiteX124" fmla="*/ 418243 w 480250"/>
                <a:gd name="connsiteY124" fmla="*/ 450247 h 561689"/>
                <a:gd name="connsiteX125" fmla="*/ 421291 w 480250"/>
                <a:gd name="connsiteY125" fmla="*/ 447961 h 561689"/>
                <a:gd name="connsiteX126" fmla="*/ 427863 w 480250"/>
                <a:gd name="connsiteY126" fmla="*/ 451961 h 561689"/>
                <a:gd name="connsiteX127" fmla="*/ 430530 w 480250"/>
                <a:gd name="connsiteY127" fmla="*/ 457200 h 561689"/>
                <a:gd name="connsiteX128" fmla="*/ 431101 w 480250"/>
                <a:gd name="connsiteY128" fmla="*/ 467011 h 561689"/>
                <a:gd name="connsiteX129" fmla="*/ 427196 w 480250"/>
                <a:gd name="connsiteY129" fmla="*/ 469583 h 561689"/>
                <a:gd name="connsiteX130" fmla="*/ 425577 w 480250"/>
                <a:gd name="connsiteY130" fmla="*/ 481870 h 561689"/>
                <a:gd name="connsiteX131" fmla="*/ 431101 w 480250"/>
                <a:gd name="connsiteY131" fmla="*/ 494348 h 561689"/>
                <a:gd name="connsiteX132" fmla="*/ 430149 w 480250"/>
                <a:gd name="connsiteY132" fmla="*/ 502349 h 561689"/>
                <a:gd name="connsiteX133" fmla="*/ 427577 w 480250"/>
                <a:gd name="connsiteY133" fmla="*/ 502539 h 561689"/>
                <a:gd name="connsiteX134" fmla="*/ 420243 w 480250"/>
                <a:gd name="connsiteY134" fmla="*/ 496062 h 561689"/>
                <a:gd name="connsiteX135" fmla="*/ 412813 w 480250"/>
                <a:gd name="connsiteY135" fmla="*/ 499301 h 561689"/>
                <a:gd name="connsiteX136" fmla="*/ 408908 w 480250"/>
                <a:gd name="connsiteY136" fmla="*/ 505111 h 561689"/>
                <a:gd name="connsiteX137" fmla="*/ 399383 w 480250"/>
                <a:gd name="connsiteY137" fmla="*/ 493300 h 561689"/>
                <a:gd name="connsiteX138" fmla="*/ 392621 w 480250"/>
                <a:gd name="connsiteY138" fmla="*/ 479489 h 561689"/>
                <a:gd name="connsiteX139" fmla="*/ 391287 w 480250"/>
                <a:gd name="connsiteY139" fmla="*/ 472726 h 561689"/>
                <a:gd name="connsiteX140" fmla="*/ 397002 w 480250"/>
                <a:gd name="connsiteY140" fmla="*/ 462534 h 561689"/>
                <a:gd name="connsiteX141" fmla="*/ 400336 w 480250"/>
                <a:gd name="connsiteY141" fmla="*/ 461582 h 561689"/>
                <a:gd name="connsiteX142" fmla="*/ 402812 w 480250"/>
                <a:gd name="connsiteY142" fmla="*/ 463868 h 561689"/>
                <a:gd name="connsiteX143" fmla="*/ 403288 w 480250"/>
                <a:gd name="connsiteY143" fmla="*/ 467297 h 561689"/>
                <a:gd name="connsiteX144" fmla="*/ 401669 w 480250"/>
                <a:gd name="connsiteY144" fmla="*/ 470630 h 561689"/>
                <a:gd name="connsiteX145" fmla="*/ 408051 w 480250"/>
                <a:gd name="connsiteY145" fmla="*/ 477488 h 561689"/>
                <a:gd name="connsiteX146" fmla="*/ 416909 w 480250"/>
                <a:gd name="connsiteY146" fmla="*/ 476822 h 561689"/>
                <a:gd name="connsiteX147" fmla="*/ 420148 w 480250"/>
                <a:gd name="connsiteY147" fmla="*/ 474059 h 561689"/>
                <a:gd name="connsiteX148" fmla="*/ 412528 w 480250"/>
                <a:gd name="connsiteY148" fmla="*/ 460725 h 561689"/>
                <a:gd name="connsiteX149" fmla="*/ 388334 w 480250"/>
                <a:gd name="connsiteY149" fmla="*/ 445961 h 561689"/>
                <a:gd name="connsiteX150" fmla="*/ 384810 w 480250"/>
                <a:gd name="connsiteY150" fmla="*/ 446532 h 561689"/>
                <a:gd name="connsiteX151" fmla="*/ 379095 w 480250"/>
                <a:gd name="connsiteY151" fmla="*/ 450818 h 561689"/>
                <a:gd name="connsiteX152" fmla="*/ 381095 w 480250"/>
                <a:gd name="connsiteY152" fmla="*/ 460439 h 561689"/>
                <a:gd name="connsiteX153" fmla="*/ 384334 w 480250"/>
                <a:gd name="connsiteY153" fmla="*/ 467487 h 561689"/>
                <a:gd name="connsiteX154" fmla="*/ 381571 w 480250"/>
                <a:gd name="connsiteY154" fmla="*/ 473012 h 561689"/>
                <a:gd name="connsiteX155" fmla="*/ 371380 w 480250"/>
                <a:gd name="connsiteY155" fmla="*/ 476345 h 561689"/>
                <a:gd name="connsiteX156" fmla="*/ 368998 w 480250"/>
                <a:gd name="connsiteY156" fmla="*/ 470440 h 561689"/>
                <a:gd name="connsiteX157" fmla="*/ 370999 w 480250"/>
                <a:gd name="connsiteY157" fmla="*/ 469202 h 561689"/>
                <a:gd name="connsiteX158" fmla="*/ 369475 w 480250"/>
                <a:gd name="connsiteY158" fmla="*/ 454914 h 561689"/>
                <a:gd name="connsiteX159" fmla="*/ 360140 w 480250"/>
                <a:gd name="connsiteY159" fmla="*/ 448913 h 561689"/>
                <a:gd name="connsiteX160" fmla="*/ 363379 w 480250"/>
                <a:gd name="connsiteY160" fmla="*/ 457105 h 561689"/>
                <a:gd name="connsiteX161" fmla="*/ 361093 w 480250"/>
                <a:gd name="connsiteY161" fmla="*/ 471773 h 561689"/>
                <a:gd name="connsiteX162" fmla="*/ 355092 w 480250"/>
                <a:gd name="connsiteY162" fmla="*/ 479108 h 561689"/>
                <a:gd name="connsiteX163" fmla="*/ 352330 w 480250"/>
                <a:gd name="connsiteY163" fmla="*/ 489395 h 561689"/>
                <a:gd name="connsiteX164" fmla="*/ 354425 w 480250"/>
                <a:gd name="connsiteY164" fmla="*/ 499301 h 561689"/>
                <a:gd name="connsiteX165" fmla="*/ 352901 w 480250"/>
                <a:gd name="connsiteY165" fmla="*/ 508540 h 561689"/>
                <a:gd name="connsiteX166" fmla="*/ 349377 w 480250"/>
                <a:gd name="connsiteY166" fmla="*/ 510826 h 561689"/>
                <a:gd name="connsiteX167" fmla="*/ 345757 w 480250"/>
                <a:gd name="connsiteY167" fmla="*/ 510350 h 561689"/>
                <a:gd name="connsiteX168" fmla="*/ 337471 w 480250"/>
                <a:gd name="connsiteY168" fmla="*/ 505016 h 561689"/>
                <a:gd name="connsiteX169" fmla="*/ 329946 w 480250"/>
                <a:gd name="connsiteY169" fmla="*/ 496158 h 561689"/>
                <a:gd name="connsiteX170" fmla="*/ 328517 w 480250"/>
                <a:gd name="connsiteY170" fmla="*/ 487204 h 561689"/>
                <a:gd name="connsiteX171" fmla="*/ 326326 w 480250"/>
                <a:gd name="connsiteY171" fmla="*/ 486347 h 561689"/>
                <a:gd name="connsiteX172" fmla="*/ 324136 w 480250"/>
                <a:gd name="connsiteY172" fmla="*/ 489871 h 561689"/>
                <a:gd name="connsiteX173" fmla="*/ 324040 w 480250"/>
                <a:gd name="connsiteY173" fmla="*/ 499396 h 561689"/>
                <a:gd name="connsiteX174" fmla="*/ 337090 w 480250"/>
                <a:gd name="connsiteY174" fmla="*/ 511302 h 561689"/>
                <a:gd name="connsiteX175" fmla="*/ 332899 w 480250"/>
                <a:gd name="connsiteY175" fmla="*/ 521780 h 561689"/>
                <a:gd name="connsiteX176" fmla="*/ 327470 w 480250"/>
                <a:gd name="connsiteY176" fmla="*/ 530257 h 561689"/>
                <a:gd name="connsiteX177" fmla="*/ 322326 w 480250"/>
                <a:gd name="connsiteY177" fmla="*/ 545211 h 561689"/>
                <a:gd name="connsiteX178" fmla="*/ 320802 w 480250"/>
                <a:gd name="connsiteY178" fmla="*/ 555498 h 561689"/>
                <a:gd name="connsiteX179" fmla="*/ 443960 w 480250"/>
                <a:gd name="connsiteY179" fmla="*/ 94107 h 561689"/>
                <a:gd name="connsiteX180" fmla="*/ 434626 w 480250"/>
                <a:gd name="connsiteY180" fmla="*/ 88964 h 561689"/>
                <a:gd name="connsiteX181" fmla="*/ 431959 w 480250"/>
                <a:gd name="connsiteY181" fmla="*/ 78867 h 561689"/>
                <a:gd name="connsiteX182" fmla="*/ 432530 w 480250"/>
                <a:gd name="connsiteY182" fmla="*/ 76010 h 561689"/>
                <a:gd name="connsiteX183" fmla="*/ 420719 w 480250"/>
                <a:gd name="connsiteY183" fmla="*/ 53816 h 561689"/>
                <a:gd name="connsiteX184" fmla="*/ 405955 w 480250"/>
                <a:gd name="connsiteY184" fmla="*/ 40672 h 561689"/>
                <a:gd name="connsiteX185" fmla="*/ 418529 w 480250"/>
                <a:gd name="connsiteY185" fmla="*/ 24098 h 561689"/>
                <a:gd name="connsiteX186" fmla="*/ 427387 w 480250"/>
                <a:gd name="connsiteY186" fmla="*/ 20288 h 561689"/>
                <a:gd name="connsiteX187" fmla="*/ 447865 w 480250"/>
                <a:gd name="connsiteY187" fmla="*/ 47625 h 561689"/>
                <a:gd name="connsiteX188" fmla="*/ 451675 w 480250"/>
                <a:gd name="connsiteY188" fmla="*/ 50387 h 561689"/>
                <a:gd name="connsiteX189" fmla="*/ 459581 w 480250"/>
                <a:gd name="connsiteY189" fmla="*/ 52483 h 561689"/>
                <a:gd name="connsiteX190" fmla="*/ 460438 w 480250"/>
                <a:gd name="connsiteY190" fmla="*/ 56388 h 561689"/>
                <a:gd name="connsiteX191" fmla="*/ 465296 w 480250"/>
                <a:gd name="connsiteY191" fmla="*/ 82963 h 561689"/>
                <a:gd name="connsiteX192" fmla="*/ 464915 w 480250"/>
                <a:gd name="connsiteY192" fmla="*/ 86583 h 561689"/>
                <a:gd name="connsiteX193" fmla="*/ 462058 w 480250"/>
                <a:gd name="connsiteY193" fmla="*/ 89249 h 561689"/>
                <a:gd name="connsiteX194" fmla="*/ 449008 w 480250"/>
                <a:gd name="connsiteY194" fmla="*/ 91631 h 561689"/>
                <a:gd name="connsiteX195" fmla="*/ 8954 w 480250"/>
                <a:gd name="connsiteY195" fmla="*/ 75533 h 561689"/>
                <a:gd name="connsiteX196" fmla="*/ 5334 w 480250"/>
                <a:gd name="connsiteY196" fmla="*/ 72866 h 561689"/>
                <a:gd name="connsiteX197" fmla="*/ 4000 w 480250"/>
                <a:gd name="connsiteY197" fmla="*/ 65913 h 561689"/>
                <a:gd name="connsiteX198" fmla="*/ 5905 w 480250"/>
                <a:gd name="connsiteY198" fmla="*/ 64484 h 561689"/>
                <a:gd name="connsiteX199" fmla="*/ 5905 w 480250"/>
                <a:gd name="connsiteY199" fmla="*/ 55150 h 561689"/>
                <a:gd name="connsiteX200" fmla="*/ 0 w 480250"/>
                <a:gd name="connsiteY200" fmla="*/ 47435 h 561689"/>
                <a:gd name="connsiteX201" fmla="*/ 286 w 480250"/>
                <a:gd name="connsiteY201" fmla="*/ 40100 h 561689"/>
                <a:gd name="connsiteX202" fmla="*/ 2096 w 480250"/>
                <a:gd name="connsiteY202" fmla="*/ 18479 h 561689"/>
                <a:gd name="connsiteX203" fmla="*/ 10192 w 480250"/>
                <a:gd name="connsiteY203" fmla="*/ 12478 h 561689"/>
                <a:gd name="connsiteX204" fmla="*/ 11430 w 480250"/>
                <a:gd name="connsiteY204" fmla="*/ 8954 h 561689"/>
                <a:gd name="connsiteX205" fmla="*/ 10382 w 480250"/>
                <a:gd name="connsiteY205" fmla="*/ 1238 h 561689"/>
                <a:gd name="connsiteX206" fmla="*/ 14764 w 480250"/>
                <a:gd name="connsiteY206" fmla="*/ 0 h 561689"/>
                <a:gd name="connsiteX207" fmla="*/ 24003 w 480250"/>
                <a:gd name="connsiteY207" fmla="*/ 5620 h 561689"/>
                <a:gd name="connsiteX208" fmla="*/ 28289 w 480250"/>
                <a:gd name="connsiteY208" fmla="*/ 11811 h 561689"/>
                <a:gd name="connsiteX209" fmla="*/ 29718 w 480250"/>
                <a:gd name="connsiteY209" fmla="*/ 33623 h 561689"/>
                <a:gd name="connsiteX210" fmla="*/ 32195 w 480250"/>
                <a:gd name="connsiteY210" fmla="*/ 47625 h 561689"/>
                <a:gd name="connsiteX211" fmla="*/ 31242 w 480250"/>
                <a:gd name="connsiteY211" fmla="*/ 54959 h 561689"/>
                <a:gd name="connsiteX212" fmla="*/ 28099 w 480250"/>
                <a:gd name="connsiteY212" fmla="*/ 62008 h 561689"/>
                <a:gd name="connsiteX213" fmla="*/ 465677 w 480250"/>
                <a:gd name="connsiteY213" fmla="*/ 125063 h 561689"/>
                <a:gd name="connsiteX214" fmla="*/ 465391 w 480250"/>
                <a:gd name="connsiteY214" fmla="*/ 118491 h 561689"/>
                <a:gd name="connsiteX215" fmla="*/ 463582 w 480250"/>
                <a:gd name="connsiteY215" fmla="*/ 115824 h 561689"/>
                <a:gd name="connsiteX216" fmla="*/ 439579 w 480250"/>
                <a:gd name="connsiteY216" fmla="*/ 118872 h 561689"/>
                <a:gd name="connsiteX217" fmla="*/ 430339 w 480250"/>
                <a:gd name="connsiteY217" fmla="*/ 114872 h 561689"/>
                <a:gd name="connsiteX218" fmla="*/ 430530 w 480250"/>
                <a:gd name="connsiteY218" fmla="*/ 109633 h 561689"/>
                <a:gd name="connsiteX219" fmla="*/ 437388 w 480250"/>
                <a:gd name="connsiteY219" fmla="*/ 104013 h 561689"/>
                <a:gd name="connsiteX220" fmla="*/ 444437 w 480250"/>
                <a:gd name="connsiteY220" fmla="*/ 103632 h 561689"/>
                <a:gd name="connsiteX221" fmla="*/ 451675 w 480250"/>
                <a:gd name="connsiteY221" fmla="*/ 105823 h 561689"/>
                <a:gd name="connsiteX222" fmla="*/ 466154 w 480250"/>
                <a:gd name="connsiteY222" fmla="*/ 98489 h 561689"/>
                <a:gd name="connsiteX223" fmla="*/ 480250 w 480250"/>
                <a:gd name="connsiteY223" fmla="*/ 115253 h 561689"/>
                <a:gd name="connsiteX224" fmla="*/ 480060 w 480250"/>
                <a:gd name="connsiteY224" fmla="*/ 116681 h 561689"/>
                <a:gd name="connsiteX225" fmla="*/ 472916 w 480250"/>
                <a:gd name="connsiteY225" fmla="*/ 119444 h 561689"/>
                <a:gd name="connsiteX226" fmla="*/ 358521 w 480250"/>
                <a:gd name="connsiteY226" fmla="*/ 542544 h 561689"/>
                <a:gd name="connsiteX227" fmla="*/ 351949 w 480250"/>
                <a:gd name="connsiteY227" fmla="*/ 539496 h 561689"/>
                <a:gd name="connsiteX228" fmla="*/ 345376 w 480250"/>
                <a:gd name="connsiteY228" fmla="*/ 540925 h 561689"/>
                <a:gd name="connsiteX229" fmla="*/ 339947 w 480250"/>
                <a:gd name="connsiteY229" fmla="*/ 529590 h 561689"/>
                <a:gd name="connsiteX230" fmla="*/ 358235 w 480250"/>
                <a:gd name="connsiteY230" fmla="*/ 507016 h 561689"/>
                <a:gd name="connsiteX231" fmla="*/ 364903 w 480250"/>
                <a:gd name="connsiteY231" fmla="*/ 524447 h 561689"/>
                <a:gd name="connsiteX232" fmla="*/ 360331 w 480250"/>
                <a:gd name="connsiteY232" fmla="*/ 541020 h 561689"/>
                <a:gd name="connsiteX233" fmla="*/ 364617 w 480250"/>
                <a:gd name="connsiteY233" fmla="*/ 507016 h 561689"/>
                <a:gd name="connsiteX234" fmla="*/ 357473 w 480250"/>
                <a:gd name="connsiteY234" fmla="*/ 492062 h 561689"/>
                <a:gd name="connsiteX235" fmla="*/ 364141 w 480250"/>
                <a:gd name="connsiteY235" fmla="*/ 480441 h 561689"/>
                <a:gd name="connsiteX236" fmla="*/ 368237 w 480250"/>
                <a:gd name="connsiteY236" fmla="*/ 486728 h 561689"/>
                <a:gd name="connsiteX237" fmla="*/ 371951 w 480250"/>
                <a:gd name="connsiteY237" fmla="*/ 503968 h 561689"/>
                <a:gd name="connsiteX238" fmla="*/ 371665 w 480250"/>
                <a:gd name="connsiteY238" fmla="*/ 505587 h 561689"/>
                <a:gd name="connsiteX239" fmla="*/ 432149 w 480250"/>
                <a:gd name="connsiteY239" fmla="*/ 435197 h 561689"/>
                <a:gd name="connsiteX240" fmla="*/ 432625 w 480250"/>
                <a:gd name="connsiteY240" fmla="*/ 416528 h 561689"/>
                <a:gd name="connsiteX241" fmla="*/ 438626 w 480250"/>
                <a:gd name="connsiteY241" fmla="*/ 411956 h 561689"/>
                <a:gd name="connsiteX242" fmla="*/ 443960 w 480250"/>
                <a:gd name="connsiteY242" fmla="*/ 412433 h 561689"/>
                <a:gd name="connsiteX243" fmla="*/ 448628 w 480250"/>
                <a:gd name="connsiteY243" fmla="*/ 421577 h 561689"/>
                <a:gd name="connsiteX244" fmla="*/ 448151 w 480250"/>
                <a:gd name="connsiteY244" fmla="*/ 423005 h 561689"/>
                <a:gd name="connsiteX245" fmla="*/ 440912 w 480250"/>
                <a:gd name="connsiteY245" fmla="*/ 423101 h 561689"/>
                <a:gd name="connsiteX246" fmla="*/ 108966 w 480250"/>
                <a:gd name="connsiteY246" fmla="*/ 155734 h 561689"/>
                <a:gd name="connsiteX247" fmla="*/ 107156 w 480250"/>
                <a:gd name="connsiteY247" fmla="*/ 154400 h 561689"/>
                <a:gd name="connsiteX248" fmla="*/ 106680 w 480250"/>
                <a:gd name="connsiteY248" fmla="*/ 147828 h 561689"/>
                <a:gd name="connsiteX249" fmla="*/ 112871 w 480250"/>
                <a:gd name="connsiteY249" fmla="*/ 140494 h 561689"/>
                <a:gd name="connsiteX250" fmla="*/ 122206 w 480250"/>
                <a:gd name="connsiteY250" fmla="*/ 151162 h 56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480250" h="561689">
                  <a:moveTo>
                    <a:pt x="318611" y="557403"/>
                  </a:moveTo>
                  <a:lnTo>
                    <a:pt x="310039" y="561689"/>
                  </a:lnTo>
                  <a:lnTo>
                    <a:pt x="308134" y="557403"/>
                  </a:lnTo>
                  <a:lnTo>
                    <a:pt x="294799" y="555308"/>
                  </a:lnTo>
                  <a:lnTo>
                    <a:pt x="285845" y="548545"/>
                  </a:lnTo>
                  <a:lnTo>
                    <a:pt x="277082" y="546640"/>
                  </a:lnTo>
                  <a:lnTo>
                    <a:pt x="254508" y="545497"/>
                  </a:lnTo>
                  <a:lnTo>
                    <a:pt x="252317" y="543973"/>
                  </a:lnTo>
                  <a:lnTo>
                    <a:pt x="250793" y="539877"/>
                  </a:lnTo>
                  <a:lnTo>
                    <a:pt x="247840" y="539020"/>
                  </a:lnTo>
                  <a:lnTo>
                    <a:pt x="235363" y="542830"/>
                  </a:lnTo>
                  <a:lnTo>
                    <a:pt x="227933" y="540353"/>
                  </a:lnTo>
                  <a:lnTo>
                    <a:pt x="216979" y="523113"/>
                  </a:lnTo>
                  <a:lnTo>
                    <a:pt x="223075" y="518827"/>
                  </a:lnTo>
                  <a:lnTo>
                    <a:pt x="234505" y="520541"/>
                  </a:lnTo>
                  <a:lnTo>
                    <a:pt x="240125" y="523589"/>
                  </a:lnTo>
                  <a:lnTo>
                    <a:pt x="247936" y="525209"/>
                  </a:lnTo>
                  <a:lnTo>
                    <a:pt x="248126" y="515874"/>
                  </a:lnTo>
                  <a:lnTo>
                    <a:pt x="240792" y="509778"/>
                  </a:lnTo>
                  <a:lnTo>
                    <a:pt x="236791" y="517017"/>
                  </a:lnTo>
                  <a:lnTo>
                    <a:pt x="209264" y="513493"/>
                  </a:lnTo>
                  <a:lnTo>
                    <a:pt x="206978" y="511874"/>
                  </a:lnTo>
                  <a:lnTo>
                    <a:pt x="195643" y="488728"/>
                  </a:lnTo>
                  <a:lnTo>
                    <a:pt x="182023" y="467011"/>
                  </a:lnTo>
                  <a:lnTo>
                    <a:pt x="179832" y="464820"/>
                  </a:lnTo>
                  <a:lnTo>
                    <a:pt x="173355" y="465106"/>
                  </a:lnTo>
                  <a:lnTo>
                    <a:pt x="168021" y="456533"/>
                  </a:lnTo>
                  <a:lnTo>
                    <a:pt x="164211" y="448437"/>
                  </a:lnTo>
                  <a:lnTo>
                    <a:pt x="157067" y="422053"/>
                  </a:lnTo>
                  <a:lnTo>
                    <a:pt x="152590" y="417195"/>
                  </a:lnTo>
                  <a:lnTo>
                    <a:pt x="147352" y="415671"/>
                  </a:lnTo>
                  <a:lnTo>
                    <a:pt x="140875" y="373952"/>
                  </a:lnTo>
                  <a:lnTo>
                    <a:pt x="141637" y="366046"/>
                  </a:lnTo>
                  <a:lnTo>
                    <a:pt x="143542" y="363569"/>
                  </a:lnTo>
                  <a:lnTo>
                    <a:pt x="146304" y="368522"/>
                  </a:lnTo>
                  <a:lnTo>
                    <a:pt x="164497" y="382429"/>
                  </a:lnTo>
                  <a:lnTo>
                    <a:pt x="168973" y="403193"/>
                  </a:lnTo>
                  <a:lnTo>
                    <a:pt x="177546" y="379191"/>
                  </a:lnTo>
                  <a:lnTo>
                    <a:pt x="172117" y="375380"/>
                  </a:lnTo>
                  <a:lnTo>
                    <a:pt x="167830" y="375761"/>
                  </a:lnTo>
                  <a:lnTo>
                    <a:pt x="149447" y="355568"/>
                  </a:lnTo>
                  <a:lnTo>
                    <a:pt x="147447" y="349853"/>
                  </a:lnTo>
                  <a:lnTo>
                    <a:pt x="147638" y="341471"/>
                  </a:lnTo>
                  <a:lnTo>
                    <a:pt x="146113" y="335185"/>
                  </a:lnTo>
                  <a:lnTo>
                    <a:pt x="139541" y="321755"/>
                  </a:lnTo>
                  <a:lnTo>
                    <a:pt x="126111" y="309086"/>
                  </a:lnTo>
                  <a:lnTo>
                    <a:pt x="115729" y="290703"/>
                  </a:lnTo>
                  <a:lnTo>
                    <a:pt x="87916" y="222409"/>
                  </a:lnTo>
                  <a:lnTo>
                    <a:pt x="88868" y="217551"/>
                  </a:lnTo>
                  <a:lnTo>
                    <a:pt x="86011" y="203073"/>
                  </a:lnTo>
                  <a:lnTo>
                    <a:pt x="82867" y="197168"/>
                  </a:lnTo>
                  <a:lnTo>
                    <a:pt x="80963" y="183452"/>
                  </a:lnTo>
                  <a:lnTo>
                    <a:pt x="89345" y="175832"/>
                  </a:lnTo>
                  <a:lnTo>
                    <a:pt x="89535" y="160020"/>
                  </a:lnTo>
                  <a:lnTo>
                    <a:pt x="95821" y="155829"/>
                  </a:lnTo>
                  <a:lnTo>
                    <a:pt x="118967" y="158591"/>
                  </a:lnTo>
                  <a:lnTo>
                    <a:pt x="132493" y="168593"/>
                  </a:lnTo>
                  <a:lnTo>
                    <a:pt x="148876" y="165926"/>
                  </a:lnTo>
                  <a:lnTo>
                    <a:pt x="155162" y="171260"/>
                  </a:lnTo>
                  <a:lnTo>
                    <a:pt x="176213" y="178118"/>
                  </a:lnTo>
                  <a:lnTo>
                    <a:pt x="210693" y="198596"/>
                  </a:lnTo>
                  <a:lnTo>
                    <a:pt x="243840" y="214217"/>
                  </a:lnTo>
                  <a:lnTo>
                    <a:pt x="265747" y="216218"/>
                  </a:lnTo>
                  <a:lnTo>
                    <a:pt x="275463" y="213265"/>
                  </a:lnTo>
                  <a:lnTo>
                    <a:pt x="284416" y="218313"/>
                  </a:lnTo>
                  <a:lnTo>
                    <a:pt x="283940" y="213551"/>
                  </a:lnTo>
                  <a:lnTo>
                    <a:pt x="292037" y="204978"/>
                  </a:lnTo>
                  <a:lnTo>
                    <a:pt x="299371" y="202406"/>
                  </a:lnTo>
                  <a:lnTo>
                    <a:pt x="304800" y="204121"/>
                  </a:lnTo>
                  <a:lnTo>
                    <a:pt x="307086" y="213170"/>
                  </a:lnTo>
                  <a:lnTo>
                    <a:pt x="312515" y="215932"/>
                  </a:lnTo>
                  <a:lnTo>
                    <a:pt x="321183" y="215741"/>
                  </a:lnTo>
                  <a:lnTo>
                    <a:pt x="318135" y="211360"/>
                  </a:lnTo>
                  <a:lnTo>
                    <a:pt x="310896" y="209741"/>
                  </a:lnTo>
                  <a:lnTo>
                    <a:pt x="308800" y="207741"/>
                  </a:lnTo>
                  <a:lnTo>
                    <a:pt x="308324" y="201168"/>
                  </a:lnTo>
                  <a:lnTo>
                    <a:pt x="312991" y="196882"/>
                  </a:lnTo>
                  <a:lnTo>
                    <a:pt x="328803" y="189738"/>
                  </a:lnTo>
                  <a:lnTo>
                    <a:pt x="342233" y="194215"/>
                  </a:lnTo>
                  <a:lnTo>
                    <a:pt x="363855" y="189833"/>
                  </a:lnTo>
                  <a:lnTo>
                    <a:pt x="370141" y="195453"/>
                  </a:lnTo>
                  <a:lnTo>
                    <a:pt x="377571" y="190976"/>
                  </a:lnTo>
                  <a:lnTo>
                    <a:pt x="387953" y="172974"/>
                  </a:lnTo>
                  <a:lnTo>
                    <a:pt x="390239" y="171545"/>
                  </a:lnTo>
                  <a:lnTo>
                    <a:pt x="396812" y="169926"/>
                  </a:lnTo>
                  <a:lnTo>
                    <a:pt x="399288" y="173546"/>
                  </a:lnTo>
                  <a:lnTo>
                    <a:pt x="410051" y="178403"/>
                  </a:lnTo>
                  <a:lnTo>
                    <a:pt x="413671" y="178213"/>
                  </a:lnTo>
                  <a:lnTo>
                    <a:pt x="420243" y="174403"/>
                  </a:lnTo>
                  <a:lnTo>
                    <a:pt x="423577" y="168783"/>
                  </a:lnTo>
                  <a:lnTo>
                    <a:pt x="425387" y="160496"/>
                  </a:lnTo>
                  <a:lnTo>
                    <a:pt x="427482" y="158210"/>
                  </a:lnTo>
                  <a:lnTo>
                    <a:pt x="431863" y="158401"/>
                  </a:lnTo>
                  <a:lnTo>
                    <a:pt x="438626" y="161544"/>
                  </a:lnTo>
                  <a:lnTo>
                    <a:pt x="453295" y="172403"/>
                  </a:lnTo>
                  <a:lnTo>
                    <a:pt x="458724" y="179546"/>
                  </a:lnTo>
                  <a:lnTo>
                    <a:pt x="464439" y="192405"/>
                  </a:lnTo>
                  <a:lnTo>
                    <a:pt x="457867" y="215837"/>
                  </a:lnTo>
                  <a:lnTo>
                    <a:pt x="458629" y="222885"/>
                  </a:lnTo>
                  <a:lnTo>
                    <a:pt x="462915" y="228505"/>
                  </a:lnTo>
                  <a:lnTo>
                    <a:pt x="463296" y="238887"/>
                  </a:lnTo>
                  <a:lnTo>
                    <a:pt x="458819" y="255270"/>
                  </a:lnTo>
                  <a:lnTo>
                    <a:pt x="459486" y="266986"/>
                  </a:lnTo>
                  <a:lnTo>
                    <a:pt x="463010" y="277178"/>
                  </a:lnTo>
                  <a:lnTo>
                    <a:pt x="457867" y="304991"/>
                  </a:lnTo>
                  <a:lnTo>
                    <a:pt x="461296" y="335471"/>
                  </a:lnTo>
                  <a:lnTo>
                    <a:pt x="467582" y="345662"/>
                  </a:lnTo>
                  <a:lnTo>
                    <a:pt x="468154" y="361474"/>
                  </a:lnTo>
                  <a:lnTo>
                    <a:pt x="462724" y="369189"/>
                  </a:lnTo>
                  <a:lnTo>
                    <a:pt x="459010" y="366046"/>
                  </a:lnTo>
                  <a:lnTo>
                    <a:pt x="458533" y="362712"/>
                  </a:lnTo>
                  <a:lnTo>
                    <a:pt x="461296" y="359188"/>
                  </a:lnTo>
                  <a:lnTo>
                    <a:pt x="462534" y="350044"/>
                  </a:lnTo>
                  <a:lnTo>
                    <a:pt x="455200" y="330327"/>
                  </a:lnTo>
                  <a:lnTo>
                    <a:pt x="450723" y="322993"/>
                  </a:lnTo>
                  <a:lnTo>
                    <a:pt x="438721" y="346805"/>
                  </a:lnTo>
                  <a:lnTo>
                    <a:pt x="430911" y="403289"/>
                  </a:lnTo>
                  <a:lnTo>
                    <a:pt x="426244" y="408051"/>
                  </a:lnTo>
                  <a:lnTo>
                    <a:pt x="424720" y="416052"/>
                  </a:lnTo>
                  <a:lnTo>
                    <a:pt x="425863" y="430530"/>
                  </a:lnTo>
                  <a:lnTo>
                    <a:pt x="418433" y="438245"/>
                  </a:lnTo>
                  <a:lnTo>
                    <a:pt x="414242" y="452342"/>
                  </a:lnTo>
                  <a:lnTo>
                    <a:pt x="415671" y="454628"/>
                  </a:lnTo>
                  <a:lnTo>
                    <a:pt x="420148" y="454343"/>
                  </a:lnTo>
                  <a:lnTo>
                    <a:pt x="418243" y="450247"/>
                  </a:lnTo>
                  <a:lnTo>
                    <a:pt x="421291" y="447961"/>
                  </a:lnTo>
                  <a:lnTo>
                    <a:pt x="427863" y="451961"/>
                  </a:lnTo>
                  <a:lnTo>
                    <a:pt x="430530" y="457200"/>
                  </a:lnTo>
                  <a:lnTo>
                    <a:pt x="431101" y="467011"/>
                  </a:lnTo>
                  <a:lnTo>
                    <a:pt x="427196" y="469583"/>
                  </a:lnTo>
                  <a:lnTo>
                    <a:pt x="425577" y="481870"/>
                  </a:lnTo>
                  <a:lnTo>
                    <a:pt x="431101" y="494348"/>
                  </a:lnTo>
                  <a:lnTo>
                    <a:pt x="430149" y="502349"/>
                  </a:lnTo>
                  <a:lnTo>
                    <a:pt x="427577" y="502539"/>
                  </a:lnTo>
                  <a:lnTo>
                    <a:pt x="420243" y="496062"/>
                  </a:lnTo>
                  <a:lnTo>
                    <a:pt x="412813" y="499301"/>
                  </a:lnTo>
                  <a:lnTo>
                    <a:pt x="408908" y="505111"/>
                  </a:lnTo>
                  <a:lnTo>
                    <a:pt x="399383" y="493300"/>
                  </a:lnTo>
                  <a:lnTo>
                    <a:pt x="392621" y="479489"/>
                  </a:lnTo>
                  <a:lnTo>
                    <a:pt x="391287" y="472726"/>
                  </a:lnTo>
                  <a:lnTo>
                    <a:pt x="397002" y="462534"/>
                  </a:lnTo>
                  <a:lnTo>
                    <a:pt x="400336" y="461582"/>
                  </a:lnTo>
                  <a:lnTo>
                    <a:pt x="402812" y="463868"/>
                  </a:lnTo>
                  <a:lnTo>
                    <a:pt x="403288" y="467297"/>
                  </a:lnTo>
                  <a:lnTo>
                    <a:pt x="401669" y="470630"/>
                  </a:lnTo>
                  <a:lnTo>
                    <a:pt x="408051" y="477488"/>
                  </a:lnTo>
                  <a:lnTo>
                    <a:pt x="416909" y="476822"/>
                  </a:lnTo>
                  <a:lnTo>
                    <a:pt x="420148" y="474059"/>
                  </a:lnTo>
                  <a:lnTo>
                    <a:pt x="412528" y="460725"/>
                  </a:lnTo>
                  <a:lnTo>
                    <a:pt x="388334" y="445961"/>
                  </a:lnTo>
                  <a:lnTo>
                    <a:pt x="384810" y="446532"/>
                  </a:lnTo>
                  <a:lnTo>
                    <a:pt x="379095" y="450818"/>
                  </a:lnTo>
                  <a:lnTo>
                    <a:pt x="381095" y="460439"/>
                  </a:lnTo>
                  <a:lnTo>
                    <a:pt x="384334" y="467487"/>
                  </a:lnTo>
                  <a:lnTo>
                    <a:pt x="381571" y="473012"/>
                  </a:lnTo>
                  <a:lnTo>
                    <a:pt x="371380" y="476345"/>
                  </a:lnTo>
                  <a:lnTo>
                    <a:pt x="368998" y="470440"/>
                  </a:lnTo>
                  <a:lnTo>
                    <a:pt x="370999" y="469202"/>
                  </a:lnTo>
                  <a:lnTo>
                    <a:pt x="369475" y="454914"/>
                  </a:lnTo>
                  <a:lnTo>
                    <a:pt x="360140" y="448913"/>
                  </a:lnTo>
                  <a:lnTo>
                    <a:pt x="363379" y="457105"/>
                  </a:lnTo>
                  <a:lnTo>
                    <a:pt x="361093" y="471773"/>
                  </a:lnTo>
                  <a:lnTo>
                    <a:pt x="355092" y="479108"/>
                  </a:lnTo>
                  <a:lnTo>
                    <a:pt x="352330" y="489395"/>
                  </a:lnTo>
                  <a:lnTo>
                    <a:pt x="354425" y="499301"/>
                  </a:lnTo>
                  <a:lnTo>
                    <a:pt x="352901" y="508540"/>
                  </a:lnTo>
                  <a:lnTo>
                    <a:pt x="349377" y="510826"/>
                  </a:lnTo>
                  <a:lnTo>
                    <a:pt x="345757" y="510350"/>
                  </a:lnTo>
                  <a:lnTo>
                    <a:pt x="337471" y="505016"/>
                  </a:lnTo>
                  <a:lnTo>
                    <a:pt x="329946" y="496158"/>
                  </a:lnTo>
                  <a:lnTo>
                    <a:pt x="328517" y="487204"/>
                  </a:lnTo>
                  <a:lnTo>
                    <a:pt x="326326" y="486347"/>
                  </a:lnTo>
                  <a:lnTo>
                    <a:pt x="324136" y="489871"/>
                  </a:lnTo>
                  <a:lnTo>
                    <a:pt x="324040" y="499396"/>
                  </a:lnTo>
                  <a:lnTo>
                    <a:pt x="337090" y="511302"/>
                  </a:lnTo>
                  <a:lnTo>
                    <a:pt x="332899" y="521780"/>
                  </a:lnTo>
                  <a:lnTo>
                    <a:pt x="327470" y="530257"/>
                  </a:lnTo>
                  <a:lnTo>
                    <a:pt x="322326" y="545211"/>
                  </a:lnTo>
                  <a:lnTo>
                    <a:pt x="320802" y="555498"/>
                  </a:lnTo>
                  <a:close/>
                  <a:moveTo>
                    <a:pt x="443960" y="94107"/>
                  </a:moveTo>
                  <a:lnTo>
                    <a:pt x="434626" y="88964"/>
                  </a:lnTo>
                  <a:lnTo>
                    <a:pt x="431959" y="78867"/>
                  </a:lnTo>
                  <a:lnTo>
                    <a:pt x="432530" y="76010"/>
                  </a:lnTo>
                  <a:lnTo>
                    <a:pt x="420719" y="53816"/>
                  </a:lnTo>
                  <a:lnTo>
                    <a:pt x="405955" y="40672"/>
                  </a:lnTo>
                  <a:lnTo>
                    <a:pt x="418529" y="24098"/>
                  </a:lnTo>
                  <a:lnTo>
                    <a:pt x="427387" y="20288"/>
                  </a:lnTo>
                  <a:lnTo>
                    <a:pt x="447865" y="47625"/>
                  </a:lnTo>
                  <a:lnTo>
                    <a:pt x="451675" y="50387"/>
                  </a:lnTo>
                  <a:lnTo>
                    <a:pt x="459581" y="52483"/>
                  </a:lnTo>
                  <a:lnTo>
                    <a:pt x="460438" y="56388"/>
                  </a:lnTo>
                  <a:lnTo>
                    <a:pt x="465296" y="82963"/>
                  </a:lnTo>
                  <a:lnTo>
                    <a:pt x="464915" y="86583"/>
                  </a:lnTo>
                  <a:lnTo>
                    <a:pt x="462058" y="89249"/>
                  </a:lnTo>
                  <a:lnTo>
                    <a:pt x="449008" y="91631"/>
                  </a:lnTo>
                  <a:close/>
                  <a:moveTo>
                    <a:pt x="8954" y="75533"/>
                  </a:moveTo>
                  <a:lnTo>
                    <a:pt x="5334" y="72866"/>
                  </a:lnTo>
                  <a:lnTo>
                    <a:pt x="4000" y="65913"/>
                  </a:lnTo>
                  <a:lnTo>
                    <a:pt x="5905" y="64484"/>
                  </a:lnTo>
                  <a:lnTo>
                    <a:pt x="5905" y="55150"/>
                  </a:lnTo>
                  <a:lnTo>
                    <a:pt x="0" y="47435"/>
                  </a:lnTo>
                  <a:lnTo>
                    <a:pt x="286" y="40100"/>
                  </a:lnTo>
                  <a:lnTo>
                    <a:pt x="2096" y="18479"/>
                  </a:lnTo>
                  <a:lnTo>
                    <a:pt x="10192" y="12478"/>
                  </a:lnTo>
                  <a:lnTo>
                    <a:pt x="11430" y="8954"/>
                  </a:lnTo>
                  <a:lnTo>
                    <a:pt x="10382" y="1238"/>
                  </a:lnTo>
                  <a:lnTo>
                    <a:pt x="14764" y="0"/>
                  </a:lnTo>
                  <a:lnTo>
                    <a:pt x="24003" y="5620"/>
                  </a:lnTo>
                  <a:lnTo>
                    <a:pt x="28289" y="11811"/>
                  </a:lnTo>
                  <a:lnTo>
                    <a:pt x="29718" y="33623"/>
                  </a:lnTo>
                  <a:lnTo>
                    <a:pt x="32195" y="47625"/>
                  </a:lnTo>
                  <a:lnTo>
                    <a:pt x="31242" y="54959"/>
                  </a:lnTo>
                  <a:lnTo>
                    <a:pt x="28099" y="62008"/>
                  </a:lnTo>
                  <a:close/>
                  <a:moveTo>
                    <a:pt x="465677" y="125063"/>
                  </a:moveTo>
                  <a:lnTo>
                    <a:pt x="465391" y="118491"/>
                  </a:lnTo>
                  <a:lnTo>
                    <a:pt x="463582" y="115824"/>
                  </a:lnTo>
                  <a:lnTo>
                    <a:pt x="439579" y="118872"/>
                  </a:lnTo>
                  <a:lnTo>
                    <a:pt x="430339" y="114872"/>
                  </a:lnTo>
                  <a:lnTo>
                    <a:pt x="430530" y="109633"/>
                  </a:lnTo>
                  <a:lnTo>
                    <a:pt x="437388" y="104013"/>
                  </a:lnTo>
                  <a:lnTo>
                    <a:pt x="444437" y="103632"/>
                  </a:lnTo>
                  <a:lnTo>
                    <a:pt x="451675" y="105823"/>
                  </a:lnTo>
                  <a:lnTo>
                    <a:pt x="466154" y="98489"/>
                  </a:lnTo>
                  <a:lnTo>
                    <a:pt x="480250" y="115253"/>
                  </a:lnTo>
                  <a:lnTo>
                    <a:pt x="480060" y="116681"/>
                  </a:lnTo>
                  <a:lnTo>
                    <a:pt x="472916" y="119444"/>
                  </a:lnTo>
                  <a:close/>
                  <a:moveTo>
                    <a:pt x="358521" y="542544"/>
                  </a:moveTo>
                  <a:lnTo>
                    <a:pt x="351949" y="539496"/>
                  </a:lnTo>
                  <a:lnTo>
                    <a:pt x="345376" y="540925"/>
                  </a:lnTo>
                  <a:lnTo>
                    <a:pt x="339947" y="529590"/>
                  </a:lnTo>
                  <a:lnTo>
                    <a:pt x="358235" y="507016"/>
                  </a:lnTo>
                  <a:lnTo>
                    <a:pt x="364903" y="524447"/>
                  </a:lnTo>
                  <a:lnTo>
                    <a:pt x="360331" y="541020"/>
                  </a:lnTo>
                  <a:close/>
                  <a:moveTo>
                    <a:pt x="364617" y="507016"/>
                  </a:moveTo>
                  <a:lnTo>
                    <a:pt x="357473" y="492062"/>
                  </a:lnTo>
                  <a:lnTo>
                    <a:pt x="364141" y="480441"/>
                  </a:lnTo>
                  <a:lnTo>
                    <a:pt x="368237" y="486728"/>
                  </a:lnTo>
                  <a:lnTo>
                    <a:pt x="371951" y="503968"/>
                  </a:lnTo>
                  <a:lnTo>
                    <a:pt x="371665" y="505587"/>
                  </a:lnTo>
                  <a:close/>
                  <a:moveTo>
                    <a:pt x="432149" y="435197"/>
                  </a:moveTo>
                  <a:lnTo>
                    <a:pt x="432625" y="416528"/>
                  </a:lnTo>
                  <a:lnTo>
                    <a:pt x="438626" y="411956"/>
                  </a:lnTo>
                  <a:lnTo>
                    <a:pt x="443960" y="412433"/>
                  </a:lnTo>
                  <a:lnTo>
                    <a:pt x="448628" y="421577"/>
                  </a:lnTo>
                  <a:lnTo>
                    <a:pt x="448151" y="423005"/>
                  </a:lnTo>
                  <a:lnTo>
                    <a:pt x="440912" y="423101"/>
                  </a:lnTo>
                  <a:close/>
                  <a:moveTo>
                    <a:pt x="108966" y="155734"/>
                  </a:moveTo>
                  <a:lnTo>
                    <a:pt x="107156" y="154400"/>
                  </a:lnTo>
                  <a:lnTo>
                    <a:pt x="106680" y="147828"/>
                  </a:lnTo>
                  <a:lnTo>
                    <a:pt x="112871" y="140494"/>
                  </a:lnTo>
                  <a:lnTo>
                    <a:pt x="122206" y="15116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grpSp>
      <p:sp>
        <p:nvSpPr>
          <p:cNvPr id="27" name="TextBox 53">
            <a:extLst>
              <a:ext uri="{FF2B5EF4-FFF2-40B4-BE49-F238E27FC236}">
                <a16:creationId xmlns:a16="http://schemas.microsoft.com/office/drawing/2014/main" id="{A5C96318-B881-AD68-CDA1-4FCB7A28960E}"/>
              </a:ext>
            </a:extLst>
          </p:cNvPr>
          <p:cNvSpPr txBox="1">
            <a:spLocks/>
          </p:cNvSpPr>
          <p:nvPr/>
        </p:nvSpPr>
        <p:spPr>
          <a:xfrm>
            <a:off x="1449915" y="1886896"/>
            <a:ext cx="2518712"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85000"/>
                    <a:lumOff val="15000"/>
                  </a:prstClr>
                </a:solidFill>
                <a:effectLst/>
                <a:uLnTx/>
                <a:uFillTx/>
                <a:latin typeface="Lato Black" panose="020F0A02020204030203" pitchFamily="34" charset="0"/>
                <a:ea typeface="+mn-ea"/>
                <a:cs typeface="+mn-cs"/>
              </a:rPr>
              <a:t>Your Title</a:t>
            </a:r>
            <a:endParaRPr kumimoji="0" lang="id-ID" sz="2700" b="0" i="0" u="none" strike="noStrike" kern="1200" cap="none" spc="0" normalizeH="0" baseline="0" noProof="0" dirty="0">
              <a:ln>
                <a:noFill/>
              </a:ln>
              <a:solidFill>
                <a:prstClr val="black">
                  <a:lumMod val="85000"/>
                  <a:lumOff val="15000"/>
                </a:prstClr>
              </a:solidFill>
              <a:effectLst/>
              <a:uLnTx/>
              <a:uFillTx/>
              <a:latin typeface="Lato" panose="020F0502020204030203" pitchFamily="34" charset="0"/>
              <a:ea typeface="+mn-ea"/>
              <a:cs typeface="+mn-cs"/>
            </a:endParaRPr>
          </a:p>
        </p:txBody>
      </p:sp>
      <p:grpSp>
        <p:nvGrpSpPr>
          <p:cNvPr id="28" name="Group 27">
            <a:extLst>
              <a:ext uri="{FF2B5EF4-FFF2-40B4-BE49-F238E27FC236}">
                <a16:creationId xmlns:a16="http://schemas.microsoft.com/office/drawing/2014/main" id="{855FE919-4666-9BCA-0F62-7627C7984E20}"/>
              </a:ext>
            </a:extLst>
          </p:cNvPr>
          <p:cNvGrpSpPr>
            <a:grpSpLocks/>
          </p:cNvGrpSpPr>
          <p:nvPr/>
        </p:nvGrpSpPr>
        <p:grpSpPr>
          <a:xfrm>
            <a:off x="8643199" y="4472626"/>
            <a:ext cx="971603" cy="971603"/>
            <a:chOff x="8899041" y="1684213"/>
            <a:chExt cx="971603" cy="971603"/>
          </a:xfrm>
        </p:grpSpPr>
        <p:pic>
          <p:nvPicPr>
            <p:cNvPr id="29" name="Graphic 28">
              <a:extLst>
                <a:ext uri="{FF2B5EF4-FFF2-40B4-BE49-F238E27FC236}">
                  <a16:creationId xmlns:a16="http://schemas.microsoft.com/office/drawing/2014/main" id="{7A184426-59C5-637C-2A44-FD066913488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30" name="Oval 29">
              <a:extLst>
                <a:ext uri="{FF2B5EF4-FFF2-40B4-BE49-F238E27FC236}">
                  <a16:creationId xmlns:a16="http://schemas.microsoft.com/office/drawing/2014/main" id="{8131420A-E258-2033-0C0C-2C6372479296}"/>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31" name="TextBox 30">
              <a:extLst>
                <a:ext uri="{FF2B5EF4-FFF2-40B4-BE49-F238E27FC236}">
                  <a16:creationId xmlns:a16="http://schemas.microsoft.com/office/drawing/2014/main" id="{A274363F-BFD1-5F75-4E06-49B98299EA4C}"/>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32" name="Group 31">
            <a:extLst>
              <a:ext uri="{FF2B5EF4-FFF2-40B4-BE49-F238E27FC236}">
                <a16:creationId xmlns:a16="http://schemas.microsoft.com/office/drawing/2014/main" id="{F2520F0F-79B7-58C9-2F90-58A08B3FE722}"/>
              </a:ext>
            </a:extLst>
          </p:cNvPr>
          <p:cNvGrpSpPr>
            <a:grpSpLocks/>
          </p:cNvGrpSpPr>
          <p:nvPr/>
        </p:nvGrpSpPr>
        <p:grpSpPr>
          <a:xfrm>
            <a:off x="5995598" y="1835010"/>
            <a:ext cx="971603" cy="971603"/>
            <a:chOff x="8899041" y="1684213"/>
            <a:chExt cx="971603" cy="971603"/>
          </a:xfrm>
        </p:grpSpPr>
        <p:pic>
          <p:nvPicPr>
            <p:cNvPr id="33" name="Graphic 32">
              <a:extLst>
                <a:ext uri="{FF2B5EF4-FFF2-40B4-BE49-F238E27FC236}">
                  <a16:creationId xmlns:a16="http://schemas.microsoft.com/office/drawing/2014/main" id="{1418425D-BF1D-8176-39A5-F03B449C56F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34" name="Oval 33">
              <a:extLst>
                <a:ext uri="{FF2B5EF4-FFF2-40B4-BE49-F238E27FC236}">
                  <a16:creationId xmlns:a16="http://schemas.microsoft.com/office/drawing/2014/main" id="{C7C3F43E-0D3D-34EB-2B5D-1A0155E7A43A}"/>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35" name="TextBox 34">
              <a:extLst>
                <a:ext uri="{FF2B5EF4-FFF2-40B4-BE49-F238E27FC236}">
                  <a16:creationId xmlns:a16="http://schemas.microsoft.com/office/drawing/2014/main" id="{B6FF474B-E72A-CD33-BD09-22FEB2EFB686}"/>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36" name="TextBox 35">
            <a:extLst>
              <a:ext uri="{FF2B5EF4-FFF2-40B4-BE49-F238E27FC236}">
                <a16:creationId xmlns:a16="http://schemas.microsoft.com/office/drawing/2014/main" id="{53B07288-4F4A-6B5E-3244-A8C71FAC506F}"/>
              </a:ext>
            </a:extLst>
          </p:cNvPr>
          <p:cNvSpPr txBox="1">
            <a:spLocks/>
          </p:cNvSpPr>
          <p:nvPr/>
        </p:nvSpPr>
        <p:spPr>
          <a:xfrm>
            <a:off x="2091614" y="2939138"/>
            <a:ext cx="2518711"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41" name="TextBox 40">
            <a:extLst>
              <a:ext uri="{FF2B5EF4-FFF2-40B4-BE49-F238E27FC236}">
                <a16:creationId xmlns:a16="http://schemas.microsoft.com/office/drawing/2014/main" id="{16E6A16F-4225-201D-54F8-77E9323D0BEA}"/>
              </a:ext>
            </a:extLst>
          </p:cNvPr>
          <p:cNvSpPr txBox="1">
            <a:spLocks/>
          </p:cNvSpPr>
          <p:nvPr/>
        </p:nvSpPr>
        <p:spPr>
          <a:xfrm>
            <a:off x="2091614" y="4250542"/>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3643998410"/>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4" presetClass="path" presetSubtype="0" accel="9333" decel="90667" fill="hold" nodeType="withEffect">
                                      <p:stCondLst>
                                        <p:cond delay="0"/>
                                      </p:stCondLst>
                                      <p:childTnLst>
                                        <p:animMotion origin="layout" path="M 5E-6 0.13334 L 5E-6 -1.85185E-6 " pathEditMode="relative" rAng="0" ptsTypes="AA">
                                          <p:cBhvr>
                                            <p:cTn id="8" dur="750" fill="hold"/>
                                            <p:tgtEl>
                                              <p:spTgt spid="2"/>
                                            </p:tgtEl>
                                            <p:attrNameLst>
                                              <p:attrName>ppt_x</p:attrName>
                                              <p:attrName>ppt_y</p:attrName>
                                            </p:attrNameLst>
                                          </p:cBhvr>
                                          <p:rCtr x="0" y="-6667"/>
                                        </p:animMotion>
                                      </p:childTnLst>
                                    </p:cTn>
                                  </p:par>
                                  <p:par>
                                    <p:cTn id="9" presetID="42" presetClass="path" presetSubtype="0" accel="9333" decel="90667" fill="hold" nodeType="withEffect">
                                      <p:stCondLst>
                                        <p:cond delay="0"/>
                                      </p:stCondLst>
                                      <p:childTnLst>
                                        <p:animMotion origin="layout" path="M 5E-6 -1.85185E-6 L 5E-6 0.12778 " pathEditMode="relative" rAng="0" ptsTypes="AA">
                                          <p:cBhvr>
                                            <p:cTn id="10" dur="750" fill="hold"/>
                                            <p:tgtEl>
                                              <p:spTgt spid="13"/>
                                            </p:tgtEl>
                                            <p:attrNameLst>
                                              <p:attrName>ppt_x</p:attrName>
                                              <p:attrName>ppt_y</p:attrName>
                                            </p:attrNameLst>
                                          </p:cBhvr>
                                          <p:rCtr x="0" y="6389"/>
                                        </p:animMotion>
                                      </p:childTnLst>
                                    </p:cTn>
                                  </p:par>
                                </p:childTnLst>
                              </p:cTn>
                            </p:par>
                            <p:par>
                              <p:cTn id="11" fill="hold">
                                <p:stCondLst>
                                  <p:cond delay="75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par>
                              <p:cTn id="18" fill="hold">
                                <p:stCondLst>
                                  <p:cond delay="1750"/>
                                </p:stCondLst>
                                <p:childTnLst>
                                  <p:par>
                                    <p:cTn id="19" presetID="2" presetClass="entr" presetSubtype="1" fill="hold" nodeType="afterEffect" p14:presetBounceEnd="50000">
                                      <p:stCondLst>
                                        <p:cond delay="0"/>
                                      </p:stCondLst>
                                      <p:childTnLst>
                                        <p:set>
                                          <p:cBhvr>
                                            <p:cTn id="20" dur="1" fill="hold">
                                              <p:stCondLst>
                                                <p:cond delay="0"/>
                                              </p:stCondLst>
                                            </p:cTn>
                                            <p:tgtEl>
                                              <p:spTgt spid="32"/>
                                            </p:tgtEl>
                                            <p:attrNameLst>
                                              <p:attrName>style.visibility</p:attrName>
                                            </p:attrNameLst>
                                          </p:cBhvr>
                                          <p:to>
                                            <p:strVal val="visible"/>
                                          </p:to>
                                        </p:set>
                                        <p:anim calcmode="lin" valueType="num" p14:bounceEnd="50000">
                                          <p:cBhvr additive="base">
                                            <p:cTn id="21" dur="1000" fill="hold"/>
                                            <p:tgtEl>
                                              <p:spTgt spid="32"/>
                                            </p:tgtEl>
                                            <p:attrNameLst>
                                              <p:attrName>ppt_x</p:attrName>
                                            </p:attrNameLst>
                                          </p:cBhvr>
                                          <p:tavLst>
                                            <p:tav tm="0">
                                              <p:val>
                                                <p:strVal val="#ppt_x"/>
                                              </p:val>
                                            </p:tav>
                                            <p:tav tm="100000">
                                              <p:val>
                                                <p:strVal val="#ppt_x"/>
                                              </p:val>
                                            </p:tav>
                                          </p:tavLst>
                                        </p:anim>
                                        <p:anim calcmode="lin" valueType="num" p14:bounceEnd="50000">
                                          <p:cBhvr additive="base">
                                            <p:cTn id="22" dur="1000" fill="hold"/>
                                            <p:tgtEl>
                                              <p:spTgt spid="32"/>
                                            </p:tgtEl>
                                            <p:attrNameLst>
                                              <p:attrName>ppt_y</p:attrName>
                                            </p:attrNameLst>
                                          </p:cBhvr>
                                          <p:tavLst>
                                            <p:tav tm="0">
                                              <p:val>
                                                <p:strVal val="0-#ppt_h/2"/>
                                              </p:val>
                                            </p:tav>
                                            <p:tav tm="100000">
                                              <p:val>
                                                <p:strVal val="#ppt_y"/>
                                              </p:val>
                                            </p:tav>
                                          </p:tavLst>
                                        </p:anim>
                                      </p:childTnLst>
                                    </p:cTn>
                                  </p:par>
                                  <p:par>
                                    <p:cTn id="23" presetID="10" presetClass="entr" presetSubtype="0" fill="hold" grpId="0" nodeType="with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fade">
                                          <p:cBhvr>
                                            <p:cTn id="25" dur="500"/>
                                            <p:tgtEl>
                                              <p:spTgt spid="36"/>
                                            </p:tgtEl>
                                          </p:cBhvr>
                                        </p:animEffect>
                                      </p:childTnLst>
                                    </p:cTn>
                                  </p:par>
                                </p:childTnLst>
                              </p:cTn>
                            </p:par>
                            <p:par>
                              <p:cTn id="26" fill="hold">
                                <p:stCondLst>
                                  <p:cond delay="2750"/>
                                </p:stCondLst>
                                <p:childTnLst>
                                  <p:par>
                                    <p:cTn id="27" presetID="2" presetClass="entr" presetSubtype="1" fill="hold" nodeType="afterEffect" p14:presetBounceEnd="50000">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14:bounceEnd="50000">
                                          <p:cBhvr additive="base">
                                            <p:cTn id="29" dur="1000" fill="hold"/>
                                            <p:tgtEl>
                                              <p:spTgt spid="28"/>
                                            </p:tgtEl>
                                            <p:attrNameLst>
                                              <p:attrName>ppt_x</p:attrName>
                                            </p:attrNameLst>
                                          </p:cBhvr>
                                          <p:tavLst>
                                            <p:tav tm="0">
                                              <p:val>
                                                <p:strVal val="#ppt_x"/>
                                              </p:val>
                                            </p:tav>
                                            <p:tav tm="100000">
                                              <p:val>
                                                <p:strVal val="#ppt_x"/>
                                              </p:val>
                                            </p:tav>
                                          </p:tavLst>
                                        </p:anim>
                                        <p:anim calcmode="lin" valueType="num" p14:bounceEnd="50000">
                                          <p:cBhvr additive="base">
                                            <p:cTn id="30" dur="1000" fill="hold"/>
                                            <p:tgtEl>
                                              <p:spTgt spid="28"/>
                                            </p:tgtEl>
                                            <p:attrNameLst>
                                              <p:attrName>ppt_y</p:attrName>
                                            </p:attrNameLst>
                                          </p:cBhvr>
                                          <p:tavLst>
                                            <p:tav tm="0">
                                              <p:val>
                                                <p:strVal val="0-#ppt_h/2"/>
                                              </p:val>
                                            </p:tav>
                                            <p:tav tm="100000">
                                              <p:val>
                                                <p:strVal val="#ppt_y"/>
                                              </p:val>
                                            </p:tav>
                                          </p:tavLst>
                                        </p:anim>
                                      </p:childTnLst>
                                    </p:cTn>
                                  </p:par>
                                  <p:par>
                                    <p:cTn id="31" presetID="10" presetClass="entr" presetSubtype="0" fill="hold" grpId="0" nodeType="withEffect">
                                      <p:stCondLst>
                                        <p:cond delay="0"/>
                                      </p:stCondLst>
                                      <p:childTnLst>
                                        <p:set>
                                          <p:cBhvr>
                                            <p:cTn id="32" dur="1" fill="hold">
                                              <p:stCondLst>
                                                <p:cond delay="0"/>
                                              </p:stCondLst>
                                            </p:cTn>
                                            <p:tgtEl>
                                              <p:spTgt spid="41"/>
                                            </p:tgtEl>
                                            <p:attrNameLst>
                                              <p:attrName>style.visibility</p:attrName>
                                            </p:attrNameLst>
                                          </p:cBhvr>
                                          <p:to>
                                            <p:strVal val="visible"/>
                                          </p:to>
                                        </p:set>
                                        <p:animEffect transition="in" filter="fade">
                                          <p:cBhvr>
                                            <p:cTn id="33"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6" grpId="0"/>
          <p:bldP spid="4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4" presetClass="path" presetSubtype="0" accel="9333" decel="90667" fill="hold" nodeType="withEffect">
                                      <p:stCondLst>
                                        <p:cond delay="0"/>
                                      </p:stCondLst>
                                      <p:childTnLst>
                                        <p:animMotion origin="layout" path="M 5E-6 0.13334 L 5E-6 -1.85185E-6 " pathEditMode="relative" rAng="0" ptsTypes="AA">
                                          <p:cBhvr>
                                            <p:cTn id="8" dur="750" fill="hold"/>
                                            <p:tgtEl>
                                              <p:spTgt spid="2"/>
                                            </p:tgtEl>
                                            <p:attrNameLst>
                                              <p:attrName>ppt_x</p:attrName>
                                              <p:attrName>ppt_y</p:attrName>
                                            </p:attrNameLst>
                                          </p:cBhvr>
                                          <p:rCtr x="0" y="-6667"/>
                                        </p:animMotion>
                                      </p:childTnLst>
                                    </p:cTn>
                                  </p:par>
                                  <p:par>
                                    <p:cTn id="9" presetID="42" presetClass="path" presetSubtype="0" accel="9333" decel="90667" fill="hold" nodeType="withEffect">
                                      <p:stCondLst>
                                        <p:cond delay="0"/>
                                      </p:stCondLst>
                                      <p:childTnLst>
                                        <p:animMotion origin="layout" path="M 5E-6 -1.85185E-6 L 5E-6 0.12778 " pathEditMode="relative" rAng="0" ptsTypes="AA">
                                          <p:cBhvr>
                                            <p:cTn id="10" dur="750" fill="hold"/>
                                            <p:tgtEl>
                                              <p:spTgt spid="13"/>
                                            </p:tgtEl>
                                            <p:attrNameLst>
                                              <p:attrName>ppt_x</p:attrName>
                                              <p:attrName>ppt_y</p:attrName>
                                            </p:attrNameLst>
                                          </p:cBhvr>
                                          <p:rCtr x="0" y="6389"/>
                                        </p:animMotion>
                                      </p:childTnLst>
                                    </p:cTn>
                                  </p:par>
                                </p:childTnLst>
                              </p:cTn>
                            </p:par>
                            <p:par>
                              <p:cTn id="11" fill="hold">
                                <p:stCondLst>
                                  <p:cond delay="750"/>
                                </p:stCondLst>
                                <p:childTnLst>
                                  <p:par>
                                    <p:cTn id="12" presetID="10"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childTnLst>
                              </p:cTn>
                            </p:par>
                            <p:par>
                              <p:cTn id="18" fill="hold">
                                <p:stCondLst>
                                  <p:cond delay="1750"/>
                                </p:stCondLst>
                                <p:childTnLst>
                                  <p:par>
                                    <p:cTn id="19" presetID="2" presetClass="entr" presetSubtype="1" fill="hold" nodeType="afterEffect">
                                      <p:stCondLst>
                                        <p:cond delay="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1000" fill="hold"/>
                                            <p:tgtEl>
                                              <p:spTgt spid="32"/>
                                            </p:tgtEl>
                                            <p:attrNameLst>
                                              <p:attrName>ppt_x</p:attrName>
                                            </p:attrNameLst>
                                          </p:cBhvr>
                                          <p:tavLst>
                                            <p:tav tm="0">
                                              <p:val>
                                                <p:strVal val="#ppt_x"/>
                                              </p:val>
                                            </p:tav>
                                            <p:tav tm="100000">
                                              <p:val>
                                                <p:strVal val="#ppt_x"/>
                                              </p:val>
                                            </p:tav>
                                          </p:tavLst>
                                        </p:anim>
                                        <p:anim calcmode="lin" valueType="num">
                                          <p:cBhvr additive="base">
                                            <p:cTn id="22" dur="1000" fill="hold"/>
                                            <p:tgtEl>
                                              <p:spTgt spid="32"/>
                                            </p:tgtEl>
                                            <p:attrNameLst>
                                              <p:attrName>ppt_y</p:attrName>
                                            </p:attrNameLst>
                                          </p:cBhvr>
                                          <p:tavLst>
                                            <p:tav tm="0">
                                              <p:val>
                                                <p:strVal val="0-#ppt_h/2"/>
                                              </p:val>
                                            </p:tav>
                                            <p:tav tm="100000">
                                              <p:val>
                                                <p:strVal val="#ppt_y"/>
                                              </p:val>
                                            </p:tav>
                                          </p:tavLst>
                                        </p:anim>
                                      </p:childTnLst>
                                    </p:cTn>
                                  </p:par>
                                  <p:par>
                                    <p:cTn id="23" presetID="10" presetClass="entr" presetSubtype="0" fill="hold" grpId="0" nodeType="with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fade">
                                          <p:cBhvr>
                                            <p:cTn id="25" dur="500"/>
                                            <p:tgtEl>
                                              <p:spTgt spid="36"/>
                                            </p:tgtEl>
                                          </p:cBhvr>
                                        </p:animEffect>
                                      </p:childTnLst>
                                    </p:cTn>
                                  </p:par>
                                </p:childTnLst>
                              </p:cTn>
                            </p:par>
                            <p:par>
                              <p:cTn id="26" fill="hold">
                                <p:stCondLst>
                                  <p:cond delay="2750"/>
                                </p:stCondLst>
                                <p:childTnLst>
                                  <p:par>
                                    <p:cTn id="27" presetID="2" presetClass="entr" presetSubtype="1" fill="hold" nodeType="afterEffect">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cBhvr additive="base">
                                            <p:cTn id="29" dur="1000" fill="hold"/>
                                            <p:tgtEl>
                                              <p:spTgt spid="28"/>
                                            </p:tgtEl>
                                            <p:attrNameLst>
                                              <p:attrName>ppt_x</p:attrName>
                                            </p:attrNameLst>
                                          </p:cBhvr>
                                          <p:tavLst>
                                            <p:tav tm="0">
                                              <p:val>
                                                <p:strVal val="#ppt_x"/>
                                              </p:val>
                                            </p:tav>
                                            <p:tav tm="100000">
                                              <p:val>
                                                <p:strVal val="#ppt_x"/>
                                              </p:val>
                                            </p:tav>
                                          </p:tavLst>
                                        </p:anim>
                                        <p:anim calcmode="lin" valueType="num">
                                          <p:cBhvr additive="base">
                                            <p:cTn id="30" dur="1000" fill="hold"/>
                                            <p:tgtEl>
                                              <p:spTgt spid="28"/>
                                            </p:tgtEl>
                                            <p:attrNameLst>
                                              <p:attrName>ppt_y</p:attrName>
                                            </p:attrNameLst>
                                          </p:cBhvr>
                                          <p:tavLst>
                                            <p:tav tm="0">
                                              <p:val>
                                                <p:strVal val="0-#ppt_h/2"/>
                                              </p:val>
                                            </p:tav>
                                            <p:tav tm="100000">
                                              <p:val>
                                                <p:strVal val="#ppt_y"/>
                                              </p:val>
                                            </p:tav>
                                          </p:tavLst>
                                        </p:anim>
                                      </p:childTnLst>
                                    </p:cTn>
                                  </p:par>
                                  <p:par>
                                    <p:cTn id="31" presetID="10" presetClass="entr" presetSubtype="0" fill="hold" grpId="0" nodeType="withEffect">
                                      <p:stCondLst>
                                        <p:cond delay="0"/>
                                      </p:stCondLst>
                                      <p:childTnLst>
                                        <p:set>
                                          <p:cBhvr>
                                            <p:cTn id="32" dur="1" fill="hold">
                                              <p:stCondLst>
                                                <p:cond delay="0"/>
                                              </p:stCondLst>
                                            </p:cTn>
                                            <p:tgtEl>
                                              <p:spTgt spid="41"/>
                                            </p:tgtEl>
                                            <p:attrNameLst>
                                              <p:attrName>style.visibility</p:attrName>
                                            </p:attrNameLst>
                                          </p:cBhvr>
                                          <p:to>
                                            <p:strVal val="visible"/>
                                          </p:to>
                                        </p:set>
                                        <p:animEffect transition="in" filter="fade">
                                          <p:cBhvr>
                                            <p:cTn id="33"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6" grpId="0"/>
          <p:bldP spid="41" grpId="0"/>
        </p:bldLst>
      </p:timing>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F4CD62-DC0B-9826-D002-4D4EB2FD5CEA}"/>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FCBE5503-8845-4BCD-9A0C-686A0D62B380}"/>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76DA3314-9590-5C5D-3985-08F50428A5FE}"/>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88C3AD0D-DAE8-F10E-E71B-85B4704FD764}"/>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C381DB5B-3099-91A4-B950-EC16031E752A}"/>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DBDE079D-DBB7-5329-1C57-38971D7CAB8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7F991641-7243-B275-2CBE-BF67500C1CD4}"/>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endParaRPr lang="en-US" dirty="0">
                <a:effectLst/>
              </a:endParaRPr>
            </a:p>
            <a:p>
              <a:endParaRPr lang="en-US" dirty="0">
                <a:effectLst/>
              </a:endParaRPr>
            </a:p>
          </p:txBody>
        </p:sp>
      </p:grpSp>
      <p:sp>
        <p:nvSpPr>
          <p:cNvPr id="14" name="Rectangle top">
            <a:extLst>
              <a:ext uri="{FF2B5EF4-FFF2-40B4-BE49-F238E27FC236}">
                <a16:creationId xmlns:a16="http://schemas.microsoft.com/office/drawing/2014/main" id="{7D0EE875-9B0C-169F-CC10-48CDE7EE7939}"/>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830" name="TextBox 53">
            <a:extLst>
              <a:ext uri="{FF2B5EF4-FFF2-40B4-BE49-F238E27FC236}">
                <a16:creationId xmlns:a16="http://schemas.microsoft.com/office/drawing/2014/main" id="{BF489DFB-0FBF-D82E-EA33-D1B143E85511}"/>
              </a:ext>
            </a:extLst>
          </p:cNvPr>
          <p:cNvSpPr txBox="1">
            <a:spLocks/>
          </p:cNvSpPr>
          <p:nvPr/>
        </p:nvSpPr>
        <p:spPr>
          <a:xfrm>
            <a:off x="473113" y="581544"/>
            <a:ext cx="2518712" cy="507831"/>
          </a:xfrm>
          <a:prstGeom prst="rect">
            <a:avLst/>
          </a:prstGeom>
          <a:noFill/>
        </p:spPr>
        <p:txBody>
          <a:bodyPr wrap="square" rtlCol="0">
            <a:spAutoFit/>
          </a:bodyPr>
          <a:lstStyle/>
          <a:p>
            <a:pPr lvl="0" algn="ctr">
              <a:defRPr/>
            </a:pPr>
            <a:r>
              <a:rPr lang="en-US" sz="2700" b="1" dirty="0">
                <a:solidFill>
                  <a:schemeClr val="tx1">
                    <a:lumMod val="65000"/>
                    <a:lumOff val="35000"/>
                  </a:schemeClr>
                </a:solidFill>
                <a:latin typeface="Lato Black" panose="020F0A02020204030203" pitchFamily="34" charset="0"/>
              </a:rPr>
              <a:t>EUROPE</a:t>
            </a:r>
            <a:endParaRPr lang="id-ID" sz="2700" b="1" dirty="0">
              <a:solidFill>
                <a:schemeClr val="tx1">
                  <a:lumMod val="65000"/>
                  <a:lumOff val="35000"/>
                </a:schemeClr>
              </a:solidFill>
              <a:latin typeface="Montserrat" panose="00000500000000000000" pitchFamily="2" charset="0"/>
            </a:endParaRPr>
          </a:p>
        </p:txBody>
      </p:sp>
      <p:grpSp>
        <p:nvGrpSpPr>
          <p:cNvPr id="515" name="Graphic 48">
            <a:extLst>
              <a:ext uri="{FF2B5EF4-FFF2-40B4-BE49-F238E27FC236}">
                <a16:creationId xmlns:a16="http://schemas.microsoft.com/office/drawing/2014/main" id="{3F9D7881-F7DB-37C6-D98E-4196D109EE1A}"/>
              </a:ext>
            </a:extLst>
          </p:cNvPr>
          <p:cNvGrpSpPr/>
          <p:nvPr/>
        </p:nvGrpSpPr>
        <p:grpSpPr>
          <a:xfrm>
            <a:off x="3060700" y="1327534"/>
            <a:ext cx="6611818" cy="5181600"/>
            <a:chOff x="6101008" y="-1838218"/>
            <a:chExt cx="8058150" cy="6315074"/>
          </a:xfrm>
          <a:solidFill>
            <a:schemeClr val="tx1">
              <a:lumMod val="85000"/>
              <a:lumOff val="15000"/>
            </a:schemeClr>
          </a:solidFill>
        </p:grpSpPr>
        <p:sp>
          <p:nvSpPr>
            <p:cNvPr id="526" name="Freeform: Shape 525">
              <a:extLst>
                <a:ext uri="{FF2B5EF4-FFF2-40B4-BE49-F238E27FC236}">
                  <a16:creationId xmlns:a16="http://schemas.microsoft.com/office/drawing/2014/main" id="{F820AF33-295B-CAC9-9CC6-6BBE843103B7}"/>
                </a:ext>
              </a:extLst>
            </p:cNvPr>
            <p:cNvSpPr/>
            <p:nvPr/>
          </p:nvSpPr>
          <p:spPr>
            <a:xfrm>
              <a:off x="10138654" y="1021537"/>
              <a:ext cx="343853" cy="166439"/>
            </a:xfrm>
            <a:custGeom>
              <a:avLst/>
              <a:gdLst>
                <a:gd name="connsiteX0" fmla="*/ 140217 w 343853"/>
                <a:gd name="connsiteY0" fmla="*/ 873 h 166439"/>
                <a:gd name="connsiteX1" fmla="*/ 153771 w 343853"/>
                <a:gd name="connsiteY1" fmla="*/ 10398 h 166439"/>
                <a:gd name="connsiteX2" fmla="*/ 163934 w 343853"/>
                <a:gd name="connsiteY2" fmla="*/ 13579 h 166439"/>
                <a:gd name="connsiteX3" fmla="*/ 184270 w 343853"/>
                <a:gd name="connsiteY3" fmla="*/ 23104 h 166439"/>
                <a:gd name="connsiteX4" fmla="*/ 224932 w 343853"/>
                <a:gd name="connsiteY4" fmla="*/ 26276 h 166439"/>
                <a:gd name="connsiteX5" fmla="*/ 231714 w 343853"/>
                <a:gd name="connsiteY5" fmla="*/ 19923 h 166439"/>
                <a:gd name="connsiteX6" fmla="*/ 245268 w 343853"/>
                <a:gd name="connsiteY6" fmla="*/ 16751 h 166439"/>
                <a:gd name="connsiteX7" fmla="*/ 268985 w 343853"/>
                <a:gd name="connsiteY7" fmla="*/ 10398 h 166439"/>
                <a:gd name="connsiteX8" fmla="*/ 279149 w 343853"/>
                <a:gd name="connsiteY8" fmla="*/ 23104 h 166439"/>
                <a:gd name="connsiteX9" fmla="*/ 285931 w 343853"/>
                <a:gd name="connsiteY9" fmla="*/ 23104 h 166439"/>
                <a:gd name="connsiteX10" fmla="*/ 299485 w 343853"/>
                <a:gd name="connsiteY10" fmla="*/ 35801 h 166439"/>
                <a:gd name="connsiteX11" fmla="*/ 309648 w 343853"/>
                <a:gd name="connsiteY11" fmla="*/ 45326 h 166439"/>
                <a:gd name="connsiteX12" fmla="*/ 302876 w 343853"/>
                <a:gd name="connsiteY12" fmla="*/ 67548 h 166439"/>
                <a:gd name="connsiteX13" fmla="*/ 302876 w 343853"/>
                <a:gd name="connsiteY13" fmla="*/ 77073 h 166439"/>
                <a:gd name="connsiteX14" fmla="*/ 302876 w 343853"/>
                <a:gd name="connsiteY14" fmla="*/ 108829 h 166439"/>
                <a:gd name="connsiteX15" fmla="*/ 313038 w 343853"/>
                <a:gd name="connsiteY15" fmla="*/ 121526 h 166439"/>
                <a:gd name="connsiteX16" fmla="*/ 313038 w 343853"/>
                <a:gd name="connsiteY16" fmla="*/ 124698 h 166439"/>
                <a:gd name="connsiteX17" fmla="*/ 326593 w 343853"/>
                <a:gd name="connsiteY17" fmla="*/ 121526 h 166439"/>
                <a:gd name="connsiteX18" fmla="*/ 329984 w 343853"/>
                <a:gd name="connsiteY18" fmla="*/ 118354 h 166439"/>
                <a:gd name="connsiteX19" fmla="*/ 326593 w 343853"/>
                <a:gd name="connsiteY19" fmla="*/ 121526 h 166439"/>
                <a:gd name="connsiteX20" fmla="*/ 296093 w 343853"/>
                <a:gd name="connsiteY20" fmla="*/ 127879 h 166439"/>
                <a:gd name="connsiteX21" fmla="*/ 268985 w 343853"/>
                <a:gd name="connsiteY21" fmla="*/ 143748 h 166439"/>
                <a:gd name="connsiteX22" fmla="*/ 197824 w 343853"/>
                <a:gd name="connsiteY22" fmla="*/ 150101 h 166439"/>
                <a:gd name="connsiteX23" fmla="*/ 146989 w 343853"/>
                <a:gd name="connsiteY23" fmla="*/ 153273 h 166439"/>
                <a:gd name="connsiteX24" fmla="*/ 116500 w 343853"/>
                <a:gd name="connsiteY24" fmla="*/ 159626 h 166439"/>
                <a:gd name="connsiteX25" fmla="*/ 72447 w 343853"/>
                <a:gd name="connsiteY25" fmla="*/ 162798 h 166439"/>
                <a:gd name="connsiteX26" fmla="*/ 48720 w 343853"/>
                <a:gd name="connsiteY26" fmla="*/ 162798 h 166439"/>
                <a:gd name="connsiteX27" fmla="*/ 4666 w 343853"/>
                <a:gd name="connsiteY27" fmla="*/ 165979 h 166439"/>
                <a:gd name="connsiteX28" fmla="*/ 8058 w 343853"/>
                <a:gd name="connsiteY28" fmla="*/ 153273 h 166439"/>
                <a:gd name="connsiteX29" fmla="*/ 35166 w 343853"/>
                <a:gd name="connsiteY29" fmla="*/ 124698 h 166439"/>
                <a:gd name="connsiteX30" fmla="*/ 18221 w 343853"/>
                <a:gd name="connsiteY30" fmla="*/ 118354 h 166439"/>
                <a:gd name="connsiteX31" fmla="*/ 4666 w 343853"/>
                <a:gd name="connsiteY31" fmla="*/ 108829 h 166439"/>
                <a:gd name="connsiteX32" fmla="*/ 21612 w 343853"/>
                <a:gd name="connsiteY32" fmla="*/ 67548 h 166439"/>
                <a:gd name="connsiteX33" fmla="*/ 75828 w 343853"/>
                <a:gd name="connsiteY33" fmla="*/ 77073 h 166439"/>
                <a:gd name="connsiteX34" fmla="*/ 119881 w 343853"/>
                <a:gd name="connsiteY34" fmla="*/ 23104 h 166439"/>
                <a:gd name="connsiteX35" fmla="*/ 126663 w 343853"/>
                <a:gd name="connsiteY35" fmla="*/ 873 h 166439"/>
                <a:gd name="connsiteX36" fmla="*/ 140217 w 343853"/>
                <a:gd name="connsiteY36" fmla="*/ 873 h 166439"/>
                <a:gd name="connsiteX37" fmla="*/ 336765 w 343853"/>
                <a:gd name="connsiteY37" fmla="*/ 115173 h 166439"/>
                <a:gd name="connsiteX38" fmla="*/ 336765 w 343853"/>
                <a:gd name="connsiteY38" fmla="*/ 115173 h 166439"/>
                <a:gd name="connsiteX39" fmla="*/ 336765 w 343853"/>
                <a:gd name="connsiteY39" fmla="*/ 115173 h 166439"/>
                <a:gd name="connsiteX40" fmla="*/ 336765 w 343853"/>
                <a:gd name="connsiteY40" fmla="*/ 118354 h 166439"/>
                <a:gd name="connsiteX41" fmla="*/ 336765 w 343853"/>
                <a:gd name="connsiteY41" fmla="*/ 115173 h 166439"/>
                <a:gd name="connsiteX42" fmla="*/ 336765 w 343853"/>
                <a:gd name="connsiteY42" fmla="*/ 115173 h 166439"/>
                <a:gd name="connsiteX43" fmla="*/ 336765 w 343853"/>
                <a:gd name="connsiteY43" fmla="*/ 118354 h 166439"/>
                <a:gd name="connsiteX44" fmla="*/ 336765 w 343853"/>
                <a:gd name="connsiteY44" fmla="*/ 118354 h 166439"/>
                <a:gd name="connsiteX45" fmla="*/ 343538 w 343853"/>
                <a:gd name="connsiteY45" fmla="*/ 131051 h 166439"/>
                <a:gd name="connsiteX46" fmla="*/ 343538 w 343853"/>
                <a:gd name="connsiteY46" fmla="*/ 131051 h 166439"/>
                <a:gd name="connsiteX47" fmla="*/ 336765 w 343853"/>
                <a:gd name="connsiteY47" fmla="*/ 118354 h 166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43853" h="166439">
                  <a:moveTo>
                    <a:pt x="140217" y="873"/>
                  </a:moveTo>
                  <a:cubicBezTo>
                    <a:pt x="153771" y="10398"/>
                    <a:pt x="153771" y="10398"/>
                    <a:pt x="153771" y="10398"/>
                  </a:cubicBezTo>
                  <a:cubicBezTo>
                    <a:pt x="163934" y="13579"/>
                    <a:pt x="163934" y="13579"/>
                    <a:pt x="163934" y="13579"/>
                  </a:cubicBezTo>
                  <a:cubicBezTo>
                    <a:pt x="184270" y="23104"/>
                    <a:pt x="184270" y="23104"/>
                    <a:pt x="184270" y="23104"/>
                  </a:cubicBezTo>
                  <a:cubicBezTo>
                    <a:pt x="224932" y="26276"/>
                    <a:pt x="224932" y="26276"/>
                    <a:pt x="224932" y="26276"/>
                  </a:cubicBezTo>
                  <a:cubicBezTo>
                    <a:pt x="231714" y="19923"/>
                    <a:pt x="231714" y="19923"/>
                    <a:pt x="231714" y="19923"/>
                  </a:cubicBezTo>
                  <a:cubicBezTo>
                    <a:pt x="245268" y="16751"/>
                    <a:pt x="245268" y="16751"/>
                    <a:pt x="245268" y="16751"/>
                  </a:cubicBezTo>
                  <a:cubicBezTo>
                    <a:pt x="268985" y="10398"/>
                    <a:pt x="268985" y="10398"/>
                    <a:pt x="268985" y="10398"/>
                  </a:cubicBezTo>
                  <a:cubicBezTo>
                    <a:pt x="279149" y="23104"/>
                    <a:pt x="279149" y="23104"/>
                    <a:pt x="279149" y="23104"/>
                  </a:cubicBezTo>
                  <a:cubicBezTo>
                    <a:pt x="285931" y="23104"/>
                    <a:pt x="285931" y="23104"/>
                    <a:pt x="285931" y="23104"/>
                  </a:cubicBezTo>
                  <a:cubicBezTo>
                    <a:pt x="285931" y="23104"/>
                    <a:pt x="292712" y="29448"/>
                    <a:pt x="299485" y="35801"/>
                  </a:cubicBezTo>
                  <a:cubicBezTo>
                    <a:pt x="302876" y="42154"/>
                    <a:pt x="309648" y="45326"/>
                    <a:pt x="309648" y="45326"/>
                  </a:cubicBezTo>
                  <a:cubicBezTo>
                    <a:pt x="302876" y="67548"/>
                    <a:pt x="302876" y="67548"/>
                    <a:pt x="302876" y="67548"/>
                  </a:cubicBezTo>
                  <a:cubicBezTo>
                    <a:pt x="302876" y="77073"/>
                    <a:pt x="302876" y="77073"/>
                    <a:pt x="302876" y="77073"/>
                  </a:cubicBezTo>
                  <a:cubicBezTo>
                    <a:pt x="302876" y="108829"/>
                    <a:pt x="302876" y="108829"/>
                    <a:pt x="302876" y="108829"/>
                  </a:cubicBezTo>
                  <a:cubicBezTo>
                    <a:pt x="313038" y="121526"/>
                    <a:pt x="313038" y="121526"/>
                    <a:pt x="313038" y="121526"/>
                  </a:cubicBezTo>
                  <a:cubicBezTo>
                    <a:pt x="313038" y="124698"/>
                    <a:pt x="313038" y="124698"/>
                    <a:pt x="313038" y="124698"/>
                  </a:cubicBezTo>
                  <a:cubicBezTo>
                    <a:pt x="326593" y="121526"/>
                    <a:pt x="326593" y="121526"/>
                    <a:pt x="326593" y="121526"/>
                  </a:cubicBezTo>
                  <a:cubicBezTo>
                    <a:pt x="326593" y="121526"/>
                    <a:pt x="329984" y="121526"/>
                    <a:pt x="329984" y="118354"/>
                  </a:cubicBezTo>
                  <a:cubicBezTo>
                    <a:pt x="329984" y="121526"/>
                    <a:pt x="326593" y="121526"/>
                    <a:pt x="326593" y="121526"/>
                  </a:cubicBezTo>
                  <a:cubicBezTo>
                    <a:pt x="296093" y="127879"/>
                    <a:pt x="296093" y="127879"/>
                    <a:pt x="296093" y="127879"/>
                  </a:cubicBezTo>
                  <a:cubicBezTo>
                    <a:pt x="268985" y="143748"/>
                    <a:pt x="268985" y="143748"/>
                    <a:pt x="268985" y="143748"/>
                  </a:cubicBezTo>
                  <a:cubicBezTo>
                    <a:pt x="268985" y="143748"/>
                    <a:pt x="204606" y="150101"/>
                    <a:pt x="197824" y="150101"/>
                  </a:cubicBezTo>
                  <a:cubicBezTo>
                    <a:pt x="194433" y="150101"/>
                    <a:pt x="153771" y="153273"/>
                    <a:pt x="146989" y="153273"/>
                  </a:cubicBezTo>
                  <a:cubicBezTo>
                    <a:pt x="143608" y="156454"/>
                    <a:pt x="123272" y="159626"/>
                    <a:pt x="116500" y="159626"/>
                  </a:cubicBezTo>
                  <a:cubicBezTo>
                    <a:pt x="109718" y="159626"/>
                    <a:pt x="79219" y="162798"/>
                    <a:pt x="72447" y="162798"/>
                  </a:cubicBezTo>
                  <a:cubicBezTo>
                    <a:pt x="65665" y="162798"/>
                    <a:pt x="48720" y="162798"/>
                    <a:pt x="48720" y="162798"/>
                  </a:cubicBezTo>
                  <a:cubicBezTo>
                    <a:pt x="48720" y="162798"/>
                    <a:pt x="14830" y="165979"/>
                    <a:pt x="4666" y="165979"/>
                  </a:cubicBezTo>
                  <a:cubicBezTo>
                    <a:pt x="-5496" y="169151"/>
                    <a:pt x="8058" y="153273"/>
                    <a:pt x="8058" y="153273"/>
                  </a:cubicBezTo>
                  <a:cubicBezTo>
                    <a:pt x="8058" y="153273"/>
                    <a:pt x="48720" y="121526"/>
                    <a:pt x="35166" y="124698"/>
                  </a:cubicBezTo>
                  <a:cubicBezTo>
                    <a:pt x="18221" y="118354"/>
                    <a:pt x="18221" y="118354"/>
                    <a:pt x="18221" y="118354"/>
                  </a:cubicBezTo>
                  <a:cubicBezTo>
                    <a:pt x="4666" y="108829"/>
                    <a:pt x="4666" y="108829"/>
                    <a:pt x="4666" y="108829"/>
                  </a:cubicBezTo>
                  <a:cubicBezTo>
                    <a:pt x="-8887" y="80254"/>
                    <a:pt x="8058" y="67548"/>
                    <a:pt x="21612" y="67548"/>
                  </a:cubicBezTo>
                  <a:cubicBezTo>
                    <a:pt x="31775" y="67548"/>
                    <a:pt x="58883" y="77073"/>
                    <a:pt x="75828" y="77073"/>
                  </a:cubicBezTo>
                  <a:cubicBezTo>
                    <a:pt x="136826" y="77073"/>
                    <a:pt x="123272" y="58023"/>
                    <a:pt x="119881" y="23104"/>
                  </a:cubicBezTo>
                  <a:cubicBezTo>
                    <a:pt x="119881" y="13579"/>
                    <a:pt x="123272" y="4054"/>
                    <a:pt x="126663" y="873"/>
                  </a:cubicBezTo>
                  <a:cubicBezTo>
                    <a:pt x="130054" y="-2299"/>
                    <a:pt x="136826" y="4054"/>
                    <a:pt x="140217" y="873"/>
                  </a:cubicBezTo>
                  <a:close/>
                  <a:moveTo>
                    <a:pt x="336765" y="115173"/>
                  </a:moveTo>
                  <a:cubicBezTo>
                    <a:pt x="336765" y="115173"/>
                    <a:pt x="336765" y="115173"/>
                    <a:pt x="336765" y="115173"/>
                  </a:cubicBezTo>
                  <a:cubicBezTo>
                    <a:pt x="336765" y="115173"/>
                    <a:pt x="336765" y="115173"/>
                    <a:pt x="336765" y="115173"/>
                  </a:cubicBezTo>
                  <a:cubicBezTo>
                    <a:pt x="336765" y="118354"/>
                    <a:pt x="336765" y="118354"/>
                    <a:pt x="336765" y="118354"/>
                  </a:cubicBezTo>
                  <a:cubicBezTo>
                    <a:pt x="336765" y="115173"/>
                    <a:pt x="336765" y="115173"/>
                    <a:pt x="336765" y="115173"/>
                  </a:cubicBezTo>
                  <a:cubicBezTo>
                    <a:pt x="336765" y="115173"/>
                    <a:pt x="336765" y="115173"/>
                    <a:pt x="336765" y="115173"/>
                  </a:cubicBezTo>
                  <a:close/>
                  <a:moveTo>
                    <a:pt x="336765" y="118354"/>
                  </a:moveTo>
                  <a:cubicBezTo>
                    <a:pt x="336765" y="118354"/>
                    <a:pt x="336765" y="118354"/>
                    <a:pt x="336765" y="118354"/>
                  </a:cubicBezTo>
                  <a:cubicBezTo>
                    <a:pt x="340147" y="121526"/>
                    <a:pt x="343538" y="127879"/>
                    <a:pt x="343538" y="131051"/>
                  </a:cubicBezTo>
                  <a:cubicBezTo>
                    <a:pt x="343538" y="131051"/>
                    <a:pt x="343538" y="131051"/>
                    <a:pt x="343538" y="131051"/>
                  </a:cubicBezTo>
                  <a:cubicBezTo>
                    <a:pt x="343538" y="127879"/>
                    <a:pt x="340147" y="121526"/>
                    <a:pt x="336765" y="118354"/>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27" name="Freeform: Shape 526">
              <a:extLst>
                <a:ext uri="{FF2B5EF4-FFF2-40B4-BE49-F238E27FC236}">
                  <a16:creationId xmlns:a16="http://schemas.microsoft.com/office/drawing/2014/main" id="{8766C052-BB8B-1A13-84A1-663B18D82939}"/>
                </a:ext>
              </a:extLst>
            </p:cNvPr>
            <p:cNvSpPr/>
            <p:nvPr/>
          </p:nvSpPr>
          <p:spPr>
            <a:xfrm>
              <a:off x="10485396" y="3117153"/>
              <a:ext cx="254287" cy="252971"/>
            </a:xfrm>
            <a:custGeom>
              <a:avLst/>
              <a:gdLst>
                <a:gd name="connsiteX0" fmla="*/ 240255 w 254287"/>
                <a:gd name="connsiteY0" fmla="*/ 155843 h 252971"/>
                <a:gd name="connsiteX1" fmla="*/ 236827 w 254287"/>
                <a:gd name="connsiteY1" fmla="*/ 159148 h 252971"/>
                <a:gd name="connsiteX2" fmla="*/ 202536 w 254287"/>
                <a:gd name="connsiteY2" fmla="*/ 182227 h 252971"/>
                <a:gd name="connsiteX3" fmla="*/ 175104 w 254287"/>
                <a:gd name="connsiteY3" fmla="*/ 182227 h 252971"/>
                <a:gd name="connsiteX4" fmla="*/ 157959 w 254287"/>
                <a:gd name="connsiteY4" fmla="*/ 195410 h 252971"/>
                <a:gd name="connsiteX5" fmla="*/ 133957 w 254287"/>
                <a:gd name="connsiteY5" fmla="*/ 211898 h 252971"/>
                <a:gd name="connsiteX6" fmla="*/ 130527 w 254287"/>
                <a:gd name="connsiteY6" fmla="*/ 231681 h 252971"/>
                <a:gd name="connsiteX7" fmla="*/ 127098 w 254287"/>
                <a:gd name="connsiteY7" fmla="*/ 251464 h 252971"/>
                <a:gd name="connsiteX8" fmla="*/ 106525 w 254287"/>
                <a:gd name="connsiteY8" fmla="*/ 251464 h 252971"/>
                <a:gd name="connsiteX9" fmla="*/ 106525 w 254287"/>
                <a:gd name="connsiteY9" fmla="*/ 248169 h 252971"/>
                <a:gd name="connsiteX10" fmla="*/ 109953 w 254287"/>
                <a:gd name="connsiteY10" fmla="*/ 238272 h 252971"/>
                <a:gd name="connsiteX11" fmla="*/ 103095 w 254287"/>
                <a:gd name="connsiteY11" fmla="*/ 228386 h 252971"/>
                <a:gd name="connsiteX12" fmla="*/ 103095 w 254287"/>
                <a:gd name="connsiteY12" fmla="*/ 225090 h 252971"/>
                <a:gd name="connsiteX13" fmla="*/ 99666 w 254287"/>
                <a:gd name="connsiteY13" fmla="*/ 215193 h 252971"/>
                <a:gd name="connsiteX14" fmla="*/ 96237 w 254287"/>
                <a:gd name="connsiteY14" fmla="*/ 205306 h 252971"/>
                <a:gd name="connsiteX15" fmla="*/ 85950 w 254287"/>
                <a:gd name="connsiteY15" fmla="*/ 195410 h 252971"/>
                <a:gd name="connsiteX16" fmla="*/ 79093 w 254287"/>
                <a:gd name="connsiteY16" fmla="*/ 188819 h 252971"/>
                <a:gd name="connsiteX17" fmla="*/ 68805 w 254287"/>
                <a:gd name="connsiteY17" fmla="*/ 185523 h 252971"/>
                <a:gd name="connsiteX18" fmla="*/ 65377 w 254287"/>
                <a:gd name="connsiteY18" fmla="*/ 185523 h 252971"/>
                <a:gd name="connsiteX19" fmla="*/ 61948 w 254287"/>
                <a:gd name="connsiteY19" fmla="*/ 185523 h 252971"/>
                <a:gd name="connsiteX20" fmla="*/ 55089 w 254287"/>
                <a:gd name="connsiteY20" fmla="*/ 178932 h 252971"/>
                <a:gd name="connsiteX21" fmla="*/ 48232 w 254287"/>
                <a:gd name="connsiteY21" fmla="*/ 178932 h 252971"/>
                <a:gd name="connsiteX22" fmla="*/ 44802 w 254287"/>
                <a:gd name="connsiteY22" fmla="*/ 169035 h 252971"/>
                <a:gd name="connsiteX23" fmla="*/ 41373 w 254287"/>
                <a:gd name="connsiteY23" fmla="*/ 159148 h 252971"/>
                <a:gd name="connsiteX24" fmla="*/ 34516 w 254287"/>
                <a:gd name="connsiteY24" fmla="*/ 152547 h 252971"/>
                <a:gd name="connsiteX25" fmla="*/ 27657 w 254287"/>
                <a:gd name="connsiteY25" fmla="*/ 149251 h 252971"/>
                <a:gd name="connsiteX26" fmla="*/ 24228 w 254287"/>
                <a:gd name="connsiteY26" fmla="*/ 145956 h 252971"/>
                <a:gd name="connsiteX27" fmla="*/ 17370 w 254287"/>
                <a:gd name="connsiteY27" fmla="*/ 142661 h 252971"/>
                <a:gd name="connsiteX28" fmla="*/ 17370 w 254287"/>
                <a:gd name="connsiteY28" fmla="*/ 122877 h 252971"/>
                <a:gd name="connsiteX29" fmla="*/ 225 w 254287"/>
                <a:gd name="connsiteY29" fmla="*/ 109685 h 252971"/>
                <a:gd name="connsiteX30" fmla="*/ 24228 w 254287"/>
                <a:gd name="connsiteY30" fmla="*/ 103094 h 252971"/>
                <a:gd name="connsiteX31" fmla="*/ 31086 w 254287"/>
                <a:gd name="connsiteY31" fmla="*/ 93207 h 252971"/>
                <a:gd name="connsiteX32" fmla="*/ 41373 w 254287"/>
                <a:gd name="connsiteY32" fmla="*/ 89902 h 252971"/>
                <a:gd name="connsiteX33" fmla="*/ 51660 w 254287"/>
                <a:gd name="connsiteY33" fmla="*/ 86606 h 252971"/>
                <a:gd name="connsiteX34" fmla="*/ 61948 w 254287"/>
                <a:gd name="connsiteY34" fmla="*/ 80014 h 252971"/>
                <a:gd name="connsiteX35" fmla="*/ 65377 w 254287"/>
                <a:gd name="connsiteY35" fmla="*/ 76719 h 252971"/>
                <a:gd name="connsiteX36" fmla="*/ 61948 w 254287"/>
                <a:gd name="connsiteY36" fmla="*/ 66822 h 252971"/>
                <a:gd name="connsiteX37" fmla="*/ 82521 w 254287"/>
                <a:gd name="connsiteY37" fmla="*/ 47039 h 252971"/>
                <a:gd name="connsiteX38" fmla="*/ 85950 w 254287"/>
                <a:gd name="connsiteY38" fmla="*/ 30560 h 252971"/>
                <a:gd name="connsiteX39" fmla="*/ 79093 w 254287"/>
                <a:gd name="connsiteY39" fmla="*/ 23960 h 252971"/>
                <a:gd name="connsiteX40" fmla="*/ 75664 w 254287"/>
                <a:gd name="connsiteY40" fmla="*/ 14073 h 252971"/>
                <a:gd name="connsiteX41" fmla="*/ 82521 w 254287"/>
                <a:gd name="connsiteY41" fmla="*/ 10777 h 252971"/>
                <a:gd name="connsiteX42" fmla="*/ 99666 w 254287"/>
                <a:gd name="connsiteY42" fmla="*/ 881 h 252971"/>
                <a:gd name="connsiteX43" fmla="*/ 106525 w 254287"/>
                <a:gd name="connsiteY43" fmla="*/ 4177 h 252971"/>
                <a:gd name="connsiteX44" fmla="*/ 120241 w 254287"/>
                <a:gd name="connsiteY44" fmla="*/ 17369 h 252971"/>
                <a:gd name="connsiteX45" fmla="*/ 130527 w 254287"/>
                <a:gd name="connsiteY45" fmla="*/ 20664 h 252971"/>
                <a:gd name="connsiteX46" fmla="*/ 140814 w 254287"/>
                <a:gd name="connsiteY46" fmla="*/ 20664 h 252971"/>
                <a:gd name="connsiteX47" fmla="*/ 157959 w 254287"/>
                <a:gd name="connsiteY47" fmla="*/ 33856 h 252971"/>
                <a:gd name="connsiteX48" fmla="*/ 161389 w 254287"/>
                <a:gd name="connsiteY48" fmla="*/ 37152 h 252971"/>
                <a:gd name="connsiteX49" fmla="*/ 168246 w 254287"/>
                <a:gd name="connsiteY49" fmla="*/ 53640 h 252971"/>
                <a:gd name="connsiteX50" fmla="*/ 195678 w 254287"/>
                <a:gd name="connsiteY50" fmla="*/ 60231 h 252971"/>
                <a:gd name="connsiteX51" fmla="*/ 199107 w 254287"/>
                <a:gd name="connsiteY51" fmla="*/ 73423 h 252971"/>
                <a:gd name="connsiteX52" fmla="*/ 219682 w 254287"/>
                <a:gd name="connsiteY52" fmla="*/ 76719 h 252971"/>
                <a:gd name="connsiteX53" fmla="*/ 226539 w 254287"/>
                <a:gd name="connsiteY53" fmla="*/ 83310 h 252971"/>
                <a:gd name="connsiteX54" fmla="*/ 236827 w 254287"/>
                <a:gd name="connsiteY54" fmla="*/ 80014 h 252971"/>
                <a:gd name="connsiteX55" fmla="*/ 253971 w 254287"/>
                <a:gd name="connsiteY55" fmla="*/ 83310 h 252971"/>
                <a:gd name="connsiteX56" fmla="*/ 250543 w 254287"/>
                <a:gd name="connsiteY56" fmla="*/ 89902 h 252971"/>
                <a:gd name="connsiteX57" fmla="*/ 247114 w 254287"/>
                <a:gd name="connsiteY57" fmla="*/ 99798 h 252971"/>
                <a:gd name="connsiteX58" fmla="*/ 247114 w 254287"/>
                <a:gd name="connsiteY58" fmla="*/ 112980 h 252971"/>
                <a:gd name="connsiteX59" fmla="*/ 236827 w 254287"/>
                <a:gd name="connsiteY59" fmla="*/ 119581 h 252971"/>
                <a:gd name="connsiteX60" fmla="*/ 240255 w 254287"/>
                <a:gd name="connsiteY60" fmla="*/ 132764 h 252971"/>
                <a:gd name="connsiteX61" fmla="*/ 236827 w 254287"/>
                <a:gd name="connsiteY61" fmla="*/ 139365 h 252971"/>
                <a:gd name="connsiteX62" fmla="*/ 226539 w 254287"/>
                <a:gd name="connsiteY62" fmla="*/ 145956 h 252971"/>
                <a:gd name="connsiteX63" fmla="*/ 236827 w 254287"/>
                <a:gd name="connsiteY63" fmla="*/ 155843 h 252971"/>
                <a:gd name="connsiteX64" fmla="*/ 240255 w 254287"/>
                <a:gd name="connsiteY64" fmla="*/ 155843 h 25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4287" h="252971">
                  <a:moveTo>
                    <a:pt x="240255" y="155843"/>
                  </a:moveTo>
                  <a:cubicBezTo>
                    <a:pt x="236827" y="159148"/>
                    <a:pt x="236827" y="159148"/>
                    <a:pt x="236827" y="159148"/>
                  </a:cubicBezTo>
                  <a:cubicBezTo>
                    <a:pt x="223110" y="165739"/>
                    <a:pt x="205966" y="159148"/>
                    <a:pt x="202536" y="182227"/>
                  </a:cubicBezTo>
                  <a:cubicBezTo>
                    <a:pt x="202536" y="221794"/>
                    <a:pt x="188820" y="182227"/>
                    <a:pt x="175104" y="182227"/>
                  </a:cubicBezTo>
                  <a:cubicBezTo>
                    <a:pt x="164818" y="182227"/>
                    <a:pt x="164818" y="188819"/>
                    <a:pt x="157959" y="195410"/>
                  </a:cubicBezTo>
                  <a:cubicBezTo>
                    <a:pt x="147673" y="202010"/>
                    <a:pt x="137385" y="205306"/>
                    <a:pt x="133957" y="211898"/>
                  </a:cubicBezTo>
                  <a:cubicBezTo>
                    <a:pt x="133957" y="218489"/>
                    <a:pt x="130527" y="225090"/>
                    <a:pt x="130527" y="231681"/>
                  </a:cubicBezTo>
                  <a:cubicBezTo>
                    <a:pt x="133957" y="241568"/>
                    <a:pt x="133957" y="251464"/>
                    <a:pt x="127098" y="251464"/>
                  </a:cubicBezTo>
                  <a:cubicBezTo>
                    <a:pt x="123669" y="251464"/>
                    <a:pt x="113382" y="254760"/>
                    <a:pt x="106525" y="251464"/>
                  </a:cubicBezTo>
                  <a:cubicBezTo>
                    <a:pt x="106525" y="248169"/>
                    <a:pt x="106525" y="248169"/>
                    <a:pt x="106525" y="248169"/>
                  </a:cubicBezTo>
                  <a:cubicBezTo>
                    <a:pt x="109953" y="238272"/>
                    <a:pt x="109953" y="238272"/>
                    <a:pt x="109953" y="238272"/>
                  </a:cubicBezTo>
                  <a:cubicBezTo>
                    <a:pt x="103095" y="228386"/>
                    <a:pt x="103095" y="228386"/>
                    <a:pt x="103095" y="228386"/>
                  </a:cubicBezTo>
                  <a:cubicBezTo>
                    <a:pt x="103095" y="228386"/>
                    <a:pt x="103095" y="228386"/>
                    <a:pt x="103095" y="225090"/>
                  </a:cubicBezTo>
                  <a:cubicBezTo>
                    <a:pt x="99666" y="221794"/>
                    <a:pt x="99666" y="215193"/>
                    <a:pt x="99666" y="215193"/>
                  </a:cubicBezTo>
                  <a:cubicBezTo>
                    <a:pt x="96237" y="205306"/>
                    <a:pt x="96237" y="205306"/>
                    <a:pt x="96237" y="205306"/>
                  </a:cubicBezTo>
                  <a:cubicBezTo>
                    <a:pt x="96237" y="205306"/>
                    <a:pt x="89379" y="198705"/>
                    <a:pt x="85950" y="195410"/>
                  </a:cubicBezTo>
                  <a:cubicBezTo>
                    <a:pt x="85950" y="195410"/>
                    <a:pt x="85950" y="192114"/>
                    <a:pt x="79093" y="188819"/>
                  </a:cubicBezTo>
                  <a:cubicBezTo>
                    <a:pt x="75664" y="188819"/>
                    <a:pt x="68805" y="185523"/>
                    <a:pt x="68805" y="185523"/>
                  </a:cubicBezTo>
                  <a:cubicBezTo>
                    <a:pt x="65377" y="185523"/>
                    <a:pt x="65377" y="185523"/>
                    <a:pt x="65377" y="185523"/>
                  </a:cubicBezTo>
                  <a:cubicBezTo>
                    <a:pt x="65377" y="185523"/>
                    <a:pt x="61948" y="185523"/>
                    <a:pt x="61948" y="185523"/>
                  </a:cubicBezTo>
                  <a:cubicBezTo>
                    <a:pt x="55089" y="178932"/>
                    <a:pt x="55089" y="178932"/>
                    <a:pt x="55089" y="178932"/>
                  </a:cubicBezTo>
                  <a:cubicBezTo>
                    <a:pt x="48232" y="178932"/>
                    <a:pt x="48232" y="178932"/>
                    <a:pt x="48232" y="178932"/>
                  </a:cubicBezTo>
                  <a:cubicBezTo>
                    <a:pt x="44802" y="169035"/>
                    <a:pt x="44802" y="169035"/>
                    <a:pt x="44802" y="169035"/>
                  </a:cubicBezTo>
                  <a:cubicBezTo>
                    <a:pt x="41373" y="159148"/>
                    <a:pt x="41373" y="159148"/>
                    <a:pt x="41373" y="159148"/>
                  </a:cubicBezTo>
                  <a:cubicBezTo>
                    <a:pt x="34516" y="152547"/>
                    <a:pt x="34516" y="152547"/>
                    <a:pt x="34516" y="152547"/>
                  </a:cubicBezTo>
                  <a:cubicBezTo>
                    <a:pt x="27657" y="149251"/>
                    <a:pt x="27657" y="149251"/>
                    <a:pt x="27657" y="149251"/>
                  </a:cubicBezTo>
                  <a:cubicBezTo>
                    <a:pt x="24228" y="145956"/>
                    <a:pt x="24228" y="145956"/>
                    <a:pt x="24228" y="145956"/>
                  </a:cubicBezTo>
                  <a:cubicBezTo>
                    <a:pt x="17370" y="142661"/>
                    <a:pt x="17370" y="142661"/>
                    <a:pt x="17370" y="142661"/>
                  </a:cubicBezTo>
                  <a:cubicBezTo>
                    <a:pt x="13941" y="136069"/>
                    <a:pt x="20800" y="129468"/>
                    <a:pt x="17370" y="122877"/>
                  </a:cubicBezTo>
                  <a:cubicBezTo>
                    <a:pt x="10512" y="116285"/>
                    <a:pt x="-3204" y="109685"/>
                    <a:pt x="225" y="109685"/>
                  </a:cubicBezTo>
                  <a:cubicBezTo>
                    <a:pt x="3654" y="103094"/>
                    <a:pt x="17370" y="106389"/>
                    <a:pt x="24228" y="103094"/>
                  </a:cubicBezTo>
                  <a:cubicBezTo>
                    <a:pt x="27657" y="103094"/>
                    <a:pt x="27657" y="96502"/>
                    <a:pt x="31086" y="93207"/>
                  </a:cubicBezTo>
                  <a:cubicBezTo>
                    <a:pt x="34516" y="93207"/>
                    <a:pt x="41373" y="96502"/>
                    <a:pt x="41373" y="89902"/>
                  </a:cubicBezTo>
                  <a:cubicBezTo>
                    <a:pt x="41373" y="83310"/>
                    <a:pt x="48232" y="83310"/>
                    <a:pt x="51660" y="86606"/>
                  </a:cubicBezTo>
                  <a:cubicBezTo>
                    <a:pt x="51660" y="86606"/>
                    <a:pt x="55089" y="86606"/>
                    <a:pt x="61948" y="80014"/>
                  </a:cubicBezTo>
                  <a:cubicBezTo>
                    <a:pt x="72234" y="76719"/>
                    <a:pt x="65377" y="76719"/>
                    <a:pt x="65377" y="76719"/>
                  </a:cubicBezTo>
                  <a:cubicBezTo>
                    <a:pt x="61948" y="66822"/>
                    <a:pt x="61948" y="66822"/>
                    <a:pt x="61948" y="66822"/>
                  </a:cubicBezTo>
                  <a:cubicBezTo>
                    <a:pt x="82521" y="47039"/>
                    <a:pt x="82521" y="47039"/>
                    <a:pt x="82521" y="47039"/>
                  </a:cubicBezTo>
                  <a:cubicBezTo>
                    <a:pt x="85950" y="30560"/>
                    <a:pt x="85950" y="30560"/>
                    <a:pt x="85950" y="30560"/>
                  </a:cubicBezTo>
                  <a:cubicBezTo>
                    <a:pt x="85950" y="30560"/>
                    <a:pt x="82521" y="27255"/>
                    <a:pt x="79093" y="23960"/>
                  </a:cubicBezTo>
                  <a:cubicBezTo>
                    <a:pt x="72234" y="17369"/>
                    <a:pt x="75664" y="17369"/>
                    <a:pt x="75664" y="14073"/>
                  </a:cubicBezTo>
                  <a:cubicBezTo>
                    <a:pt x="79093" y="10777"/>
                    <a:pt x="82521" y="10777"/>
                    <a:pt x="82521" y="10777"/>
                  </a:cubicBezTo>
                  <a:cubicBezTo>
                    <a:pt x="85950" y="7482"/>
                    <a:pt x="92809" y="7482"/>
                    <a:pt x="99666" y="881"/>
                  </a:cubicBezTo>
                  <a:cubicBezTo>
                    <a:pt x="106525" y="-2415"/>
                    <a:pt x="106525" y="4177"/>
                    <a:pt x="106525" y="4177"/>
                  </a:cubicBezTo>
                  <a:cubicBezTo>
                    <a:pt x="106525" y="4177"/>
                    <a:pt x="109953" y="14073"/>
                    <a:pt x="120241" y="17369"/>
                  </a:cubicBezTo>
                  <a:cubicBezTo>
                    <a:pt x="127098" y="20664"/>
                    <a:pt x="130527" y="20664"/>
                    <a:pt x="130527" y="20664"/>
                  </a:cubicBezTo>
                  <a:cubicBezTo>
                    <a:pt x="140814" y="20664"/>
                    <a:pt x="140814" y="20664"/>
                    <a:pt x="140814" y="20664"/>
                  </a:cubicBezTo>
                  <a:cubicBezTo>
                    <a:pt x="157959" y="33856"/>
                    <a:pt x="157959" y="33856"/>
                    <a:pt x="157959" y="33856"/>
                  </a:cubicBezTo>
                  <a:cubicBezTo>
                    <a:pt x="157959" y="33856"/>
                    <a:pt x="157959" y="33856"/>
                    <a:pt x="161389" y="37152"/>
                  </a:cubicBezTo>
                  <a:cubicBezTo>
                    <a:pt x="164818" y="40448"/>
                    <a:pt x="168246" y="53640"/>
                    <a:pt x="168246" y="53640"/>
                  </a:cubicBezTo>
                  <a:cubicBezTo>
                    <a:pt x="195678" y="60231"/>
                    <a:pt x="195678" y="60231"/>
                    <a:pt x="195678" y="60231"/>
                  </a:cubicBezTo>
                  <a:cubicBezTo>
                    <a:pt x="199107" y="73423"/>
                    <a:pt x="199107" y="73423"/>
                    <a:pt x="199107" y="73423"/>
                  </a:cubicBezTo>
                  <a:cubicBezTo>
                    <a:pt x="199107" y="73423"/>
                    <a:pt x="212823" y="73423"/>
                    <a:pt x="219682" y="76719"/>
                  </a:cubicBezTo>
                  <a:cubicBezTo>
                    <a:pt x="226539" y="76719"/>
                    <a:pt x="226539" y="83310"/>
                    <a:pt x="226539" y="83310"/>
                  </a:cubicBezTo>
                  <a:cubicBezTo>
                    <a:pt x="236827" y="80014"/>
                    <a:pt x="236827" y="80014"/>
                    <a:pt x="236827" y="80014"/>
                  </a:cubicBezTo>
                  <a:cubicBezTo>
                    <a:pt x="253971" y="83310"/>
                    <a:pt x="253971" y="83310"/>
                    <a:pt x="253971" y="83310"/>
                  </a:cubicBezTo>
                  <a:cubicBezTo>
                    <a:pt x="253971" y="83310"/>
                    <a:pt x="253971" y="86606"/>
                    <a:pt x="250543" y="89902"/>
                  </a:cubicBezTo>
                  <a:cubicBezTo>
                    <a:pt x="247114" y="89902"/>
                    <a:pt x="247114" y="96502"/>
                    <a:pt x="247114" y="99798"/>
                  </a:cubicBezTo>
                  <a:cubicBezTo>
                    <a:pt x="247114" y="106389"/>
                    <a:pt x="247114" y="109685"/>
                    <a:pt x="247114" y="112980"/>
                  </a:cubicBezTo>
                  <a:cubicBezTo>
                    <a:pt x="243684" y="119581"/>
                    <a:pt x="240255" y="116285"/>
                    <a:pt x="236827" y="119581"/>
                  </a:cubicBezTo>
                  <a:cubicBezTo>
                    <a:pt x="233398" y="119581"/>
                    <a:pt x="236827" y="126173"/>
                    <a:pt x="240255" y="132764"/>
                  </a:cubicBezTo>
                  <a:cubicBezTo>
                    <a:pt x="240255" y="136069"/>
                    <a:pt x="240255" y="136069"/>
                    <a:pt x="236827" y="139365"/>
                  </a:cubicBezTo>
                  <a:cubicBezTo>
                    <a:pt x="229968" y="145956"/>
                    <a:pt x="226539" y="145956"/>
                    <a:pt x="226539" y="145956"/>
                  </a:cubicBezTo>
                  <a:cubicBezTo>
                    <a:pt x="236827" y="155843"/>
                    <a:pt x="236827" y="155843"/>
                    <a:pt x="236827" y="155843"/>
                  </a:cubicBezTo>
                  <a:cubicBezTo>
                    <a:pt x="236827" y="155843"/>
                    <a:pt x="236827" y="155843"/>
                    <a:pt x="240255" y="155843"/>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28" name="Freeform: Shape 527">
              <a:extLst>
                <a:ext uri="{FF2B5EF4-FFF2-40B4-BE49-F238E27FC236}">
                  <a16:creationId xmlns:a16="http://schemas.microsoft.com/office/drawing/2014/main" id="{500D6E8E-9C12-2F4A-AF3F-03A04BBEFA81}"/>
                </a:ext>
              </a:extLst>
            </p:cNvPr>
            <p:cNvSpPr/>
            <p:nvPr/>
          </p:nvSpPr>
          <p:spPr>
            <a:xfrm>
              <a:off x="10406308" y="3248130"/>
              <a:ext cx="283881" cy="514350"/>
            </a:xfrm>
            <a:custGeom>
              <a:avLst/>
              <a:gdLst>
                <a:gd name="connsiteX0" fmla="*/ 164409 w 283881"/>
                <a:gd name="connsiteY0" fmla="*/ 507879 h 514350"/>
                <a:gd name="connsiteX1" fmla="*/ 174497 w 283881"/>
                <a:gd name="connsiteY1" fmla="*/ 514308 h 514350"/>
                <a:gd name="connsiteX2" fmla="*/ 184583 w 283881"/>
                <a:gd name="connsiteY2" fmla="*/ 511098 h 514350"/>
                <a:gd name="connsiteX3" fmla="*/ 191308 w 283881"/>
                <a:gd name="connsiteY3" fmla="*/ 507879 h 514350"/>
                <a:gd name="connsiteX4" fmla="*/ 198032 w 283881"/>
                <a:gd name="connsiteY4" fmla="*/ 501449 h 514350"/>
                <a:gd name="connsiteX5" fmla="*/ 198032 w 283881"/>
                <a:gd name="connsiteY5" fmla="*/ 495020 h 514350"/>
                <a:gd name="connsiteX6" fmla="*/ 194670 w 283881"/>
                <a:gd name="connsiteY6" fmla="*/ 491810 h 514350"/>
                <a:gd name="connsiteX7" fmla="*/ 194670 w 283881"/>
                <a:gd name="connsiteY7" fmla="*/ 485381 h 514350"/>
                <a:gd name="connsiteX8" fmla="*/ 201395 w 283881"/>
                <a:gd name="connsiteY8" fmla="*/ 485381 h 514350"/>
                <a:gd name="connsiteX9" fmla="*/ 204748 w 283881"/>
                <a:gd name="connsiteY9" fmla="*/ 485381 h 514350"/>
                <a:gd name="connsiteX10" fmla="*/ 211472 w 283881"/>
                <a:gd name="connsiteY10" fmla="*/ 482161 h 514350"/>
                <a:gd name="connsiteX11" fmla="*/ 211472 w 283881"/>
                <a:gd name="connsiteY11" fmla="*/ 478951 h 514350"/>
                <a:gd name="connsiteX12" fmla="*/ 211472 w 283881"/>
                <a:gd name="connsiteY12" fmla="*/ 478951 h 514350"/>
                <a:gd name="connsiteX13" fmla="*/ 194670 w 283881"/>
                <a:gd name="connsiteY13" fmla="*/ 469303 h 514350"/>
                <a:gd name="connsiteX14" fmla="*/ 191308 w 283881"/>
                <a:gd name="connsiteY14" fmla="*/ 462873 h 514350"/>
                <a:gd name="connsiteX15" fmla="*/ 194670 w 283881"/>
                <a:gd name="connsiteY15" fmla="*/ 456444 h 514350"/>
                <a:gd name="connsiteX16" fmla="*/ 191308 w 283881"/>
                <a:gd name="connsiteY16" fmla="*/ 453234 h 514350"/>
                <a:gd name="connsiteX17" fmla="*/ 198032 w 283881"/>
                <a:gd name="connsiteY17" fmla="*/ 450014 h 514350"/>
                <a:gd name="connsiteX18" fmla="*/ 201395 w 283881"/>
                <a:gd name="connsiteY18" fmla="*/ 450014 h 514350"/>
                <a:gd name="connsiteX19" fmla="*/ 204748 w 283881"/>
                <a:gd name="connsiteY19" fmla="*/ 440375 h 514350"/>
                <a:gd name="connsiteX20" fmla="*/ 208110 w 283881"/>
                <a:gd name="connsiteY20" fmla="*/ 437156 h 514350"/>
                <a:gd name="connsiteX21" fmla="*/ 211472 w 283881"/>
                <a:gd name="connsiteY21" fmla="*/ 437156 h 514350"/>
                <a:gd name="connsiteX22" fmla="*/ 235009 w 283881"/>
                <a:gd name="connsiteY22" fmla="*/ 424297 h 514350"/>
                <a:gd name="connsiteX23" fmla="*/ 251820 w 283881"/>
                <a:gd name="connsiteY23" fmla="*/ 398579 h 514350"/>
                <a:gd name="connsiteX24" fmla="*/ 258545 w 283881"/>
                <a:gd name="connsiteY24" fmla="*/ 369652 h 514350"/>
                <a:gd name="connsiteX25" fmla="*/ 268622 w 283881"/>
                <a:gd name="connsiteY25" fmla="*/ 343934 h 514350"/>
                <a:gd name="connsiteX26" fmla="*/ 282071 w 283881"/>
                <a:gd name="connsiteY26" fmla="*/ 334285 h 514350"/>
                <a:gd name="connsiteX27" fmla="*/ 282071 w 283881"/>
                <a:gd name="connsiteY27" fmla="*/ 308568 h 514350"/>
                <a:gd name="connsiteX28" fmla="*/ 271985 w 283881"/>
                <a:gd name="connsiteY28" fmla="*/ 298929 h 514350"/>
                <a:gd name="connsiteX29" fmla="*/ 271985 w 283881"/>
                <a:gd name="connsiteY29" fmla="*/ 292499 h 514350"/>
                <a:gd name="connsiteX30" fmla="*/ 268622 w 283881"/>
                <a:gd name="connsiteY30" fmla="*/ 292499 h 514350"/>
                <a:gd name="connsiteX31" fmla="*/ 265260 w 283881"/>
                <a:gd name="connsiteY31" fmla="*/ 292499 h 514350"/>
                <a:gd name="connsiteX32" fmla="*/ 265260 w 283881"/>
                <a:gd name="connsiteY32" fmla="*/ 289280 h 514350"/>
                <a:gd name="connsiteX33" fmla="*/ 258545 w 283881"/>
                <a:gd name="connsiteY33" fmla="*/ 282851 h 514350"/>
                <a:gd name="connsiteX34" fmla="*/ 251820 w 283881"/>
                <a:gd name="connsiteY34" fmla="*/ 286070 h 514350"/>
                <a:gd name="connsiteX35" fmla="*/ 245096 w 283881"/>
                <a:gd name="connsiteY35" fmla="*/ 282851 h 514350"/>
                <a:gd name="connsiteX36" fmla="*/ 245096 w 283881"/>
                <a:gd name="connsiteY36" fmla="*/ 282851 h 514350"/>
                <a:gd name="connsiteX37" fmla="*/ 238371 w 283881"/>
                <a:gd name="connsiteY37" fmla="*/ 282851 h 514350"/>
                <a:gd name="connsiteX38" fmla="*/ 228284 w 283881"/>
                <a:gd name="connsiteY38" fmla="*/ 289280 h 514350"/>
                <a:gd name="connsiteX39" fmla="*/ 228284 w 283881"/>
                <a:gd name="connsiteY39" fmla="*/ 289280 h 514350"/>
                <a:gd name="connsiteX40" fmla="*/ 228284 w 283881"/>
                <a:gd name="connsiteY40" fmla="*/ 289280 h 514350"/>
                <a:gd name="connsiteX41" fmla="*/ 228284 w 283881"/>
                <a:gd name="connsiteY41" fmla="*/ 289280 h 514350"/>
                <a:gd name="connsiteX42" fmla="*/ 228284 w 283881"/>
                <a:gd name="connsiteY42" fmla="*/ 289280 h 514350"/>
                <a:gd name="connsiteX43" fmla="*/ 228284 w 283881"/>
                <a:gd name="connsiteY43" fmla="*/ 289280 h 514350"/>
                <a:gd name="connsiteX44" fmla="*/ 228284 w 283881"/>
                <a:gd name="connsiteY44" fmla="*/ 289280 h 514350"/>
                <a:gd name="connsiteX45" fmla="*/ 228284 w 283881"/>
                <a:gd name="connsiteY45" fmla="*/ 289280 h 514350"/>
                <a:gd name="connsiteX46" fmla="*/ 228284 w 283881"/>
                <a:gd name="connsiteY46" fmla="*/ 289280 h 514350"/>
                <a:gd name="connsiteX47" fmla="*/ 228284 w 283881"/>
                <a:gd name="connsiteY47" fmla="*/ 289280 h 514350"/>
                <a:gd name="connsiteX48" fmla="*/ 228284 w 283881"/>
                <a:gd name="connsiteY48" fmla="*/ 286070 h 514350"/>
                <a:gd name="connsiteX49" fmla="*/ 224921 w 283881"/>
                <a:gd name="connsiteY49" fmla="*/ 279640 h 514350"/>
                <a:gd name="connsiteX50" fmla="*/ 221559 w 283881"/>
                <a:gd name="connsiteY50" fmla="*/ 266782 h 514350"/>
                <a:gd name="connsiteX51" fmla="*/ 218197 w 283881"/>
                <a:gd name="connsiteY51" fmla="*/ 260353 h 514350"/>
                <a:gd name="connsiteX52" fmla="*/ 208110 w 283881"/>
                <a:gd name="connsiteY52" fmla="*/ 260353 h 514350"/>
                <a:gd name="connsiteX53" fmla="*/ 204748 w 283881"/>
                <a:gd name="connsiteY53" fmla="*/ 260353 h 514350"/>
                <a:gd name="connsiteX54" fmla="*/ 204748 w 283881"/>
                <a:gd name="connsiteY54" fmla="*/ 253923 h 514350"/>
                <a:gd name="connsiteX55" fmla="*/ 198032 w 283881"/>
                <a:gd name="connsiteY55" fmla="*/ 244274 h 514350"/>
                <a:gd name="connsiteX56" fmla="*/ 191308 w 283881"/>
                <a:gd name="connsiteY56" fmla="*/ 234635 h 514350"/>
                <a:gd name="connsiteX57" fmla="*/ 187946 w 283881"/>
                <a:gd name="connsiteY57" fmla="*/ 231415 h 514350"/>
                <a:gd name="connsiteX58" fmla="*/ 187946 w 283881"/>
                <a:gd name="connsiteY58" fmla="*/ 224986 h 514350"/>
                <a:gd name="connsiteX59" fmla="*/ 184583 w 283881"/>
                <a:gd name="connsiteY59" fmla="*/ 218557 h 514350"/>
                <a:gd name="connsiteX60" fmla="*/ 191308 w 283881"/>
                <a:gd name="connsiteY60" fmla="*/ 212128 h 514350"/>
                <a:gd name="connsiteX61" fmla="*/ 191308 w 283881"/>
                <a:gd name="connsiteY61" fmla="*/ 205698 h 514350"/>
                <a:gd name="connsiteX62" fmla="*/ 184583 w 283881"/>
                <a:gd name="connsiteY62" fmla="*/ 199269 h 514350"/>
                <a:gd name="connsiteX63" fmla="*/ 174497 w 283881"/>
                <a:gd name="connsiteY63" fmla="*/ 189630 h 514350"/>
                <a:gd name="connsiteX64" fmla="*/ 174497 w 283881"/>
                <a:gd name="connsiteY64" fmla="*/ 183200 h 514350"/>
                <a:gd name="connsiteX65" fmla="*/ 177859 w 283881"/>
                <a:gd name="connsiteY65" fmla="*/ 179981 h 514350"/>
                <a:gd name="connsiteX66" fmla="*/ 184583 w 283881"/>
                <a:gd name="connsiteY66" fmla="*/ 173551 h 514350"/>
                <a:gd name="connsiteX67" fmla="*/ 187946 w 283881"/>
                <a:gd name="connsiteY67" fmla="*/ 170341 h 514350"/>
                <a:gd name="connsiteX68" fmla="*/ 181221 w 283881"/>
                <a:gd name="connsiteY68" fmla="*/ 163912 h 514350"/>
                <a:gd name="connsiteX69" fmla="*/ 184583 w 283881"/>
                <a:gd name="connsiteY69" fmla="*/ 154263 h 514350"/>
                <a:gd name="connsiteX70" fmla="*/ 181221 w 283881"/>
                <a:gd name="connsiteY70" fmla="*/ 151053 h 514350"/>
                <a:gd name="connsiteX71" fmla="*/ 181221 w 283881"/>
                <a:gd name="connsiteY71" fmla="*/ 138194 h 514350"/>
                <a:gd name="connsiteX72" fmla="*/ 181221 w 283881"/>
                <a:gd name="connsiteY72" fmla="*/ 134975 h 514350"/>
                <a:gd name="connsiteX73" fmla="*/ 184583 w 283881"/>
                <a:gd name="connsiteY73" fmla="*/ 128546 h 514350"/>
                <a:gd name="connsiteX74" fmla="*/ 184583 w 283881"/>
                <a:gd name="connsiteY74" fmla="*/ 118906 h 514350"/>
                <a:gd name="connsiteX75" fmla="*/ 184583 w 283881"/>
                <a:gd name="connsiteY75" fmla="*/ 115687 h 514350"/>
                <a:gd name="connsiteX76" fmla="*/ 187946 w 283881"/>
                <a:gd name="connsiteY76" fmla="*/ 106047 h 514350"/>
                <a:gd name="connsiteX77" fmla="*/ 181221 w 283881"/>
                <a:gd name="connsiteY77" fmla="*/ 96399 h 514350"/>
                <a:gd name="connsiteX78" fmla="*/ 181221 w 283881"/>
                <a:gd name="connsiteY78" fmla="*/ 93189 h 514350"/>
                <a:gd name="connsiteX79" fmla="*/ 177859 w 283881"/>
                <a:gd name="connsiteY79" fmla="*/ 83540 h 514350"/>
                <a:gd name="connsiteX80" fmla="*/ 174497 w 283881"/>
                <a:gd name="connsiteY80" fmla="*/ 73901 h 514350"/>
                <a:gd name="connsiteX81" fmla="*/ 164409 w 283881"/>
                <a:gd name="connsiteY81" fmla="*/ 64252 h 514350"/>
                <a:gd name="connsiteX82" fmla="*/ 157685 w 283881"/>
                <a:gd name="connsiteY82" fmla="*/ 57822 h 514350"/>
                <a:gd name="connsiteX83" fmla="*/ 147598 w 283881"/>
                <a:gd name="connsiteY83" fmla="*/ 54612 h 514350"/>
                <a:gd name="connsiteX84" fmla="*/ 140882 w 283881"/>
                <a:gd name="connsiteY84" fmla="*/ 54612 h 514350"/>
                <a:gd name="connsiteX85" fmla="*/ 134158 w 283881"/>
                <a:gd name="connsiteY85" fmla="*/ 48183 h 514350"/>
                <a:gd name="connsiteX86" fmla="*/ 127433 w 283881"/>
                <a:gd name="connsiteY86" fmla="*/ 48183 h 514350"/>
                <a:gd name="connsiteX87" fmla="*/ 124071 w 283881"/>
                <a:gd name="connsiteY87" fmla="*/ 38534 h 514350"/>
                <a:gd name="connsiteX88" fmla="*/ 120709 w 283881"/>
                <a:gd name="connsiteY88" fmla="*/ 28895 h 514350"/>
                <a:gd name="connsiteX89" fmla="*/ 113984 w 283881"/>
                <a:gd name="connsiteY89" fmla="*/ 22465 h 514350"/>
                <a:gd name="connsiteX90" fmla="*/ 107259 w 283881"/>
                <a:gd name="connsiteY90" fmla="*/ 19246 h 514350"/>
                <a:gd name="connsiteX91" fmla="*/ 103897 w 283881"/>
                <a:gd name="connsiteY91" fmla="*/ 16036 h 514350"/>
                <a:gd name="connsiteX92" fmla="*/ 97172 w 283881"/>
                <a:gd name="connsiteY92" fmla="*/ 12817 h 514350"/>
                <a:gd name="connsiteX93" fmla="*/ 93810 w 283881"/>
                <a:gd name="connsiteY93" fmla="*/ 12817 h 514350"/>
                <a:gd name="connsiteX94" fmla="*/ 90448 w 283881"/>
                <a:gd name="connsiteY94" fmla="*/ 19246 h 514350"/>
                <a:gd name="connsiteX95" fmla="*/ 80370 w 283881"/>
                <a:gd name="connsiteY95" fmla="*/ 22465 h 514350"/>
                <a:gd name="connsiteX96" fmla="*/ 73646 w 283881"/>
                <a:gd name="connsiteY96" fmla="*/ 28895 h 514350"/>
                <a:gd name="connsiteX97" fmla="*/ 66921 w 283881"/>
                <a:gd name="connsiteY97" fmla="*/ 32105 h 514350"/>
                <a:gd name="connsiteX98" fmla="*/ 66921 w 283881"/>
                <a:gd name="connsiteY98" fmla="*/ 28895 h 514350"/>
                <a:gd name="connsiteX99" fmla="*/ 63559 w 283881"/>
                <a:gd name="connsiteY99" fmla="*/ 28895 h 514350"/>
                <a:gd name="connsiteX100" fmla="*/ 60197 w 283881"/>
                <a:gd name="connsiteY100" fmla="*/ 22465 h 514350"/>
                <a:gd name="connsiteX101" fmla="*/ 56834 w 283881"/>
                <a:gd name="connsiteY101" fmla="*/ 19246 h 514350"/>
                <a:gd name="connsiteX102" fmla="*/ 56834 w 283881"/>
                <a:gd name="connsiteY102" fmla="*/ 16036 h 514350"/>
                <a:gd name="connsiteX103" fmla="*/ 56834 w 283881"/>
                <a:gd name="connsiteY103" fmla="*/ 9607 h 514350"/>
                <a:gd name="connsiteX104" fmla="*/ 56834 w 283881"/>
                <a:gd name="connsiteY104" fmla="*/ 6387 h 514350"/>
                <a:gd name="connsiteX105" fmla="*/ 53471 w 283881"/>
                <a:gd name="connsiteY105" fmla="*/ 3178 h 514350"/>
                <a:gd name="connsiteX106" fmla="*/ 53471 w 283881"/>
                <a:gd name="connsiteY106" fmla="*/ -42 h 514350"/>
                <a:gd name="connsiteX107" fmla="*/ 46747 w 283881"/>
                <a:gd name="connsiteY107" fmla="*/ -42 h 514350"/>
                <a:gd name="connsiteX108" fmla="*/ 33298 w 283881"/>
                <a:gd name="connsiteY108" fmla="*/ 12817 h 514350"/>
                <a:gd name="connsiteX109" fmla="*/ 36660 w 283881"/>
                <a:gd name="connsiteY109" fmla="*/ 16036 h 514350"/>
                <a:gd name="connsiteX110" fmla="*/ 33298 w 283881"/>
                <a:gd name="connsiteY110" fmla="*/ 22465 h 514350"/>
                <a:gd name="connsiteX111" fmla="*/ 29945 w 283881"/>
                <a:gd name="connsiteY111" fmla="*/ 28895 h 514350"/>
                <a:gd name="connsiteX112" fmla="*/ 26582 w 283881"/>
                <a:gd name="connsiteY112" fmla="*/ 35324 h 514350"/>
                <a:gd name="connsiteX113" fmla="*/ 23220 w 283881"/>
                <a:gd name="connsiteY113" fmla="*/ 41754 h 514350"/>
                <a:gd name="connsiteX114" fmla="*/ 19858 w 283881"/>
                <a:gd name="connsiteY114" fmla="*/ 44963 h 514350"/>
                <a:gd name="connsiteX115" fmla="*/ 16496 w 283881"/>
                <a:gd name="connsiteY115" fmla="*/ 48183 h 514350"/>
                <a:gd name="connsiteX116" fmla="*/ 13133 w 283881"/>
                <a:gd name="connsiteY116" fmla="*/ 51393 h 514350"/>
                <a:gd name="connsiteX117" fmla="*/ 13133 w 283881"/>
                <a:gd name="connsiteY117" fmla="*/ 57822 h 514350"/>
                <a:gd name="connsiteX118" fmla="*/ 13133 w 283881"/>
                <a:gd name="connsiteY118" fmla="*/ 64252 h 514350"/>
                <a:gd name="connsiteX119" fmla="*/ 9771 w 283881"/>
                <a:gd name="connsiteY119" fmla="*/ 67471 h 514350"/>
                <a:gd name="connsiteX120" fmla="*/ 6409 w 283881"/>
                <a:gd name="connsiteY120" fmla="*/ 73901 h 514350"/>
                <a:gd name="connsiteX121" fmla="*/ -316 w 283881"/>
                <a:gd name="connsiteY121" fmla="*/ 80330 h 514350"/>
                <a:gd name="connsiteX122" fmla="*/ -316 w 283881"/>
                <a:gd name="connsiteY122" fmla="*/ 86759 h 514350"/>
                <a:gd name="connsiteX123" fmla="*/ 3047 w 283881"/>
                <a:gd name="connsiteY123" fmla="*/ 89969 h 514350"/>
                <a:gd name="connsiteX124" fmla="*/ 9771 w 283881"/>
                <a:gd name="connsiteY124" fmla="*/ 93189 h 514350"/>
                <a:gd name="connsiteX125" fmla="*/ 16496 w 283881"/>
                <a:gd name="connsiteY125" fmla="*/ 96399 h 514350"/>
                <a:gd name="connsiteX126" fmla="*/ 16496 w 283881"/>
                <a:gd name="connsiteY126" fmla="*/ 102828 h 514350"/>
                <a:gd name="connsiteX127" fmla="*/ 16496 w 283881"/>
                <a:gd name="connsiteY127" fmla="*/ 106047 h 514350"/>
                <a:gd name="connsiteX128" fmla="*/ 13133 w 283881"/>
                <a:gd name="connsiteY128" fmla="*/ 112477 h 514350"/>
                <a:gd name="connsiteX129" fmla="*/ 16496 w 283881"/>
                <a:gd name="connsiteY129" fmla="*/ 115687 h 514350"/>
                <a:gd name="connsiteX130" fmla="*/ 16496 w 283881"/>
                <a:gd name="connsiteY130" fmla="*/ 118906 h 514350"/>
                <a:gd name="connsiteX131" fmla="*/ 16496 w 283881"/>
                <a:gd name="connsiteY131" fmla="*/ 125336 h 514350"/>
                <a:gd name="connsiteX132" fmla="*/ 13133 w 283881"/>
                <a:gd name="connsiteY132" fmla="*/ 128546 h 514350"/>
                <a:gd name="connsiteX133" fmla="*/ 16496 w 283881"/>
                <a:gd name="connsiteY133" fmla="*/ 134975 h 514350"/>
                <a:gd name="connsiteX134" fmla="*/ 16496 w 283881"/>
                <a:gd name="connsiteY134" fmla="*/ 138194 h 514350"/>
                <a:gd name="connsiteX135" fmla="*/ 19858 w 283881"/>
                <a:gd name="connsiteY135" fmla="*/ 144624 h 514350"/>
                <a:gd name="connsiteX136" fmla="*/ 26582 w 283881"/>
                <a:gd name="connsiteY136" fmla="*/ 141404 h 514350"/>
                <a:gd name="connsiteX137" fmla="*/ 33298 w 283881"/>
                <a:gd name="connsiteY137" fmla="*/ 141404 h 514350"/>
                <a:gd name="connsiteX138" fmla="*/ 40022 w 283881"/>
                <a:gd name="connsiteY138" fmla="*/ 144624 h 514350"/>
                <a:gd name="connsiteX139" fmla="*/ 46747 w 283881"/>
                <a:gd name="connsiteY139" fmla="*/ 144624 h 514350"/>
                <a:gd name="connsiteX140" fmla="*/ 50109 w 283881"/>
                <a:gd name="connsiteY140" fmla="*/ 151053 h 514350"/>
                <a:gd name="connsiteX141" fmla="*/ 50109 w 283881"/>
                <a:gd name="connsiteY141" fmla="*/ 157483 h 514350"/>
                <a:gd name="connsiteX142" fmla="*/ 50109 w 283881"/>
                <a:gd name="connsiteY142" fmla="*/ 167122 h 514350"/>
                <a:gd name="connsiteX143" fmla="*/ 46747 w 283881"/>
                <a:gd name="connsiteY143" fmla="*/ 173551 h 514350"/>
                <a:gd name="connsiteX144" fmla="*/ 53471 w 283881"/>
                <a:gd name="connsiteY144" fmla="*/ 176770 h 514350"/>
                <a:gd name="connsiteX145" fmla="*/ 53471 w 283881"/>
                <a:gd name="connsiteY145" fmla="*/ 176770 h 514350"/>
                <a:gd name="connsiteX146" fmla="*/ 53471 w 283881"/>
                <a:gd name="connsiteY146" fmla="*/ 186410 h 514350"/>
                <a:gd name="connsiteX147" fmla="*/ 43385 w 283881"/>
                <a:gd name="connsiteY147" fmla="*/ 189630 h 514350"/>
                <a:gd name="connsiteX148" fmla="*/ 36660 w 283881"/>
                <a:gd name="connsiteY148" fmla="*/ 189630 h 514350"/>
                <a:gd name="connsiteX149" fmla="*/ 36660 w 283881"/>
                <a:gd name="connsiteY149" fmla="*/ 192839 h 514350"/>
                <a:gd name="connsiteX150" fmla="*/ 43385 w 283881"/>
                <a:gd name="connsiteY150" fmla="*/ 196059 h 514350"/>
                <a:gd name="connsiteX151" fmla="*/ 46747 w 283881"/>
                <a:gd name="connsiteY151" fmla="*/ 196059 h 514350"/>
                <a:gd name="connsiteX152" fmla="*/ 46747 w 283881"/>
                <a:gd name="connsiteY152" fmla="*/ 205698 h 514350"/>
                <a:gd name="connsiteX153" fmla="*/ 43385 w 283881"/>
                <a:gd name="connsiteY153" fmla="*/ 208917 h 514350"/>
                <a:gd name="connsiteX154" fmla="*/ 40022 w 283881"/>
                <a:gd name="connsiteY154" fmla="*/ 212128 h 514350"/>
                <a:gd name="connsiteX155" fmla="*/ 36660 w 283881"/>
                <a:gd name="connsiteY155" fmla="*/ 215347 h 514350"/>
                <a:gd name="connsiteX156" fmla="*/ 33298 w 283881"/>
                <a:gd name="connsiteY156" fmla="*/ 218557 h 514350"/>
                <a:gd name="connsiteX157" fmla="*/ 26582 w 283881"/>
                <a:gd name="connsiteY157" fmla="*/ 221776 h 514350"/>
                <a:gd name="connsiteX158" fmla="*/ 33298 w 283881"/>
                <a:gd name="connsiteY158" fmla="*/ 228206 h 514350"/>
                <a:gd name="connsiteX159" fmla="*/ 36660 w 283881"/>
                <a:gd name="connsiteY159" fmla="*/ 228206 h 514350"/>
                <a:gd name="connsiteX160" fmla="*/ 40022 w 283881"/>
                <a:gd name="connsiteY160" fmla="*/ 231415 h 514350"/>
                <a:gd name="connsiteX161" fmla="*/ 50109 w 283881"/>
                <a:gd name="connsiteY161" fmla="*/ 237845 h 514350"/>
                <a:gd name="connsiteX162" fmla="*/ 46747 w 283881"/>
                <a:gd name="connsiteY162" fmla="*/ 241064 h 514350"/>
                <a:gd name="connsiteX163" fmla="*/ 46747 w 283881"/>
                <a:gd name="connsiteY163" fmla="*/ 247493 h 514350"/>
                <a:gd name="connsiteX164" fmla="*/ 46747 w 283881"/>
                <a:gd name="connsiteY164" fmla="*/ 260353 h 514350"/>
                <a:gd name="connsiteX165" fmla="*/ 43385 w 283881"/>
                <a:gd name="connsiteY165" fmla="*/ 263562 h 514350"/>
                <a:gd name="connsiteX166" fmla="*/ 46747 w 283881"/>
                <a:gd name="connsiteY166" fmla="*/ 276421 h 514350"/>
                <a:gd name="connsiteX167" fmla="*/ 46747 w 283881"/>
                <a:gd name="connsiteY167" fmla="*/ 279640 h 514350"/>
                <a:gd name="connsiteX168" fmla="*/ 43385 w 283881"/>
                <a:gd name="connsiteY168" fmla="*/ 282851 h 514350"/>
                <a:gd name="connsiteX169" fmla="*/ 56834 w 283881"/>
                <a:gd name="connsiteY169" fmla="*/ 289280 h 514350"/>
                <a:gd name="connsiteX170" fmla="*/ 53471 w 283881"/>
                <a:gd name="connsiteY170" fmla="*/ 295709 h 514350"/>
                <a:gd name="connsiteX171" fmla="*/ 46747 w 283881"/>
                <a:gd name="connsiteY171" fmla="*/ 298929 h 514350"/>
                <a:gd name="connsiteX172" fmla="*/ 43385 w 283881"/>
                <a:gd name="connsiteY172" fmla="*/ 298929 h 514350"/>
                <a:gd name="connsiteX173" fmla="*/ 43385 w 283881"/>
                <a:gd name="connsiteY173" fmla="*/ 305358 h 514350"/>
                <a:gd name="connsiteX174" fmla="*/ 46747 w 283881"/>
                <a:gd name="connsiteY174" fmla="*/ 308568 h 514350"/>
                <a:gd name="connsiteX175" fmla="*/ 43385 w 283881"/>
                <a:gd name="connsiteY175" fmla="*/ 311787 h 514350"/>
                <a:gd name="connsiteX176" fmla="*/ 43385 w 283881"/>
                <a:gd name="connsiteY176" fmla="*/ 311787 h 514350"/>
                <a:gd name="connsiteX177" fmla="*/ 43385 w 283881"/>
                <a:gd name="connsiteY177" fmla="*/ 318217 h 514350"/>
                <a:gd name="connsiteX178" fmla="*/ 40022 w 283881"/>
                <a:gd name="connsiteY178" fmla="*/ 321427 h 514350"/>
                <a:gd name="connsiteX179" fmla="*/ 36660 w 283881"/>
                <a:gd name="connsiteY179" fmla="*/ 324646 h 514350"/>
                <a:gd name="connsiteX180" fmla="*/ 40022 w 283881"/>
                <a:gd name="connsiteY180" fmla="*/ 331076 h 514350"/>
                <a:gd name="connsiteX181" fmla="*/ 36660 w 283881"/>
                <a:gd name="connsiteY181" fmla="*/ 343934 h 514350"/>
                <a:gd name="connsiteX182" fmla="*/ 36660 w 283881"/>
                <a:gd name="connsiteY182" fmla="*/ 347144 h 514350"/>
                <a:gd name="connsiteX183" fmla="*/ 40022 w 283881"/>
                <a:gd name="connsiteY183" fmla="*/ 356793 h 514350"/>
                <a:gd name="connsiteX184" fmla="*/ 46747 w 283881"/>
                <a:gd name="connsiteY184" fmla="*/ 366432 h 514350"/>
                <a:gd name="connsiteX185" fmla="*/ 53471 w 283881"/>
                <a:gd name="connsiteY185" fmla="*/ 372862 h 514350"/>
                <a:gd name="connsiteX186" fmla="*/ 56834 w 283881"/>
                <a:gd name="connsiteY186" fmla="*/ 379291 h 514350"/>
                <a:gd name="connsiteX187" fmla="*/ 63559 w 283881"/>
                <a:gd name="connsiteY187" fmla="*/ 382511 h 514350"/>
                <a:gd name="connsiteX188" fmla="*/ 60197 w 283881"/>
                <a:gd name="connsiteY188" fmla="*/ 392150 h 514350"/>
                <a:gd name="connsiteX189" fmla="*/ 63559 w 283881"/>
                <a:gd name="connsiteY189" fmla="*/ 395369 h 514350"/>
                <a:gd name="connsiteX190" fmla="*/ 63559 w 283881"/>
                <a:gd name="connsiteY190" fmla="*/ 401799 h 514350"/>
                <a:gd name="connsiteX191" fmla="*/ 60197 w 283881"/>
                <a:gd name="connsiteY191" fmla="*/ 405009 h 514350"/>
                <a:gd name="connsiteX192" fmla="*/ 56834 w 283881"/>
                <a:gd name="connsiteY192" fmla="*/ 401799 h 514350"/>
                <a:gd name="connsiteX193" fmla="*/ 50109 w 283881"/>
                <a:gd name="connsiteY193" fmla="*/ 395369 h 514350"/>
                <a:gd name="connsiteX194" fmla="*/ 46747 w 283881"/>
                <a:gd name="connsiteY194" fmla="*/ 388940 h 514350"/>
                <a:gd name="connsiteX195" fmla="*/ 43385 w 283881"/>
                <a:gd name="connsiteY195" fmla="*/ 385721 h 514350"/>
                <a:gd name="connsiteX196" fmla="*/ 36660 w 283881"/>
                <a:gd name="connsiteY196" fmla="*/ 385721 h 514350"/>
                <a:gd name="connsiteX197" fmla="*/ 36660 w 283881"/>
                <a:gd name="connsiteY197" fmla="*/ 388940 h 514350"/>
                <a:gd name="connsiteX198" fmla="*/ 40022 w 283881"/>
                <a:gd name="connsiteY198" fmla="*/ 395369 h 514350"/>
                <a:gd name="connsiteX199" fmla="*/ 46747 w 283881"/>
                <a:gd name="connsiteY199" fmla="*/ 398579 h 514350"/>
                <a:gd name="connsiteX200" fmla="*/ 50109 w 283881"/>
                <a:gd name="connsiteY200" fmla="*/ 401799 h 514350"/>
                <a:gd name="connsiteX201" fmla="*/ 50109 w 283881"/>
                <a:gd name="connsiteY201" fmla="*/ 411438 h 514350"/>
                <a:gd name="connsiteX202" fmla="*/ 56834 w 283881"/>
                <a:gd name="connsiteY202" fmla="*/ 417867 h 514350"/>
                <a:gd name="connsiteX203" fmla="*/ 63559 w 283881"/>
                <a:gd name="connsiteY203" fmla="*/ 421087 h 514350"/>
                <a:gd name="connsiteX204" fmla="*/ 90448 w 283881"/>
                <a:gd name="connsiteY204" fmla="*/ 433945 h 514350"/>
                <a:gd name="connsiteX205" fmla="*/ 100535 w 283881"/>
                <a:gd name="connsiteY205" fmla="*/ 437156 h 514350"/>
                <a:gd name="connsiteX206" fmla="*/ 103897 w 283881"/>
                <a:gd name="connsiteY206" fmla="*/ 437156 h 514350"/>
                <a:gd name="connsiteX207" fmla="*/ 107259 w 283881"/>
                <a:gd name="connsiteY207" fmla="*/ 443585 h 514350"/>
                <a:gd name="connsiteX208" fmla="*/ 110621 w 283881"/>
                <a:gd name="connsiteY208" fmla="*/ 446805 h 514350"/>
                <a:gd name="connsiteX209" fmla="*/ 117347 w 283881"/>
                <a:gd name="connsiteY209" fmla="*/ 446805 h 514350"/>
                <a:gd name="connsiteX210" fmla="*/ 124071 w 283881"/>
                <a:gd name="connsiteY210" fmla="*/ 446805 h 514350"/>
                <a:gd name="connsiteX211" fmla="*/ 127433 w 283881"/>
                <a:gd name="connsiteY211" fmla="*/ 446805 h 514350"/>
                <a:gd name="connsiteX212" fmla="*/ 137520 w 283881"/>
                <a:gd name="connsiteY212" fmla="*/ 466092 h 514350"/>
                <a:gd name="connsiteX213" fmla="*/ 140882 w 283881"/>
                <a:gd name="connsiteY213" fmla="*/ 472522 h 514350"/>
                <a:gd name="connsiteX214" fmla="*/ 150960 w 283881"/>
                <a:gd name="connsiteY214" fmla="*/ 478951 h 514350"/>
                <a:gd name="connsiteX215" fmla="*/ 147598 w 283881"/>
                <a:gd name="connsiteY215" fmla="*/ 485381 h 514350"/>
                <a:gd name="connsiteX216" fmla="*/ 150960 w 283881"/>
                <a:gd name="connsiteY216" fmla="*/ 488590 h 514350"/>
                <a:gd name="connsiteX217" fmla="*/ 150960 w 283881"/>
                <a:gd name="connsiteY217" fmla="*/ 491810 h 514350"/>
                <a:gd name="connsiteX218" fmla="*/ 150960 w 283881"/>
                <a:gd name="connsiteY218" fmla="*/ 495020 h 514350"/>
                <a:gd name="connsiteX219" fmla="*/ 154322 w 283881"/>
                <a:gd name="connsiteY219" fmla="*/ 498239 h 514350"/>
                <a:gd name="connsiteX220" fmla="*/ 154322 w 283881"/>
                <a:gd name="connsiteY220" fmla="*/ 507879 h 514350"/>
                <a:gd name="connsiteX221" fmla="*/ 161047 w 283881"/>
                <a:gd name="connsiteY221" fmla="*/ 507879 h 514350"/>
                <a:gd name="connsiteX222" fmla="*/ 164409 w 283881"/>
                <a:gd name="connsiteY222" fmla="*/ 507879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Lst>
              <a:rect l="l" t="t" r="r" b="b"/>
              <a:pathLst>
                <a:path w="283881" h="514350">
                  <a:moveTo>
                    <a:pt x="164409" y="507879"/>
                  </a:moveTo>
                  <a:cubicBezTo>
                    <a:pt x="174497" y="514308"/>
                    <a:pt x="174497" y="514308"/>
                    <a:pt x="174497" y="514308"/>
                  </a:cubicBezTo>
                  <a:cubicBezTo>
                    <a:pt x="184583" y="511098"/>
                    <a:pt x="184583" y="511098"/>
                    <a:pt x="184583" y="511098"/>
                  </a:cubicBezTo>
                  <a:cubicBezTo>
                    <a:pt x="191308" y="507879"/>
                    <a:pt x="191308" y="507879"/>
                    <a:pt x="191308" y="507879"/>
                  </a:cubicBezTo>
                  <a:cubicBezTo>
                    <a:pt x="191308" y="507879"/>
                    <a:pt x="198032" y="501449"/>
                    <a:pt x="198032" y="501449"/>
                  </a:cubicBezTo>
                  <a:cubicBezTo>
                    <a:pt x="198032" y="501449"/>
                    <a:pt x="198032" y="495020"/>
                    <a:pt x="198032" y="495020"/>
                  </a:cubicBezTo>
                  <a:cubicBezTo>
                    <a:pt x="194670" y="491810"/>
                    <a:pt x="194670" y="491810"/>
                    <a:pt x="194670" y="491810"/>
                  </a:cubicBezTo>
                  <a:cubicBezTo>
                    <a:pt x="194670" y="491810"/>
                    <a:pt x="191308" y="485381"/>
                    <a:pt x="194670" y="485381"/>
                  </a:cubicBezTo>
                  <a:cubicBezTo>
                    <a:pt x="198032" y="485381"/>
                    <a:pt x="201395" y="482161"/>
                    <a:pt x="201395" y="485381"/>
                  </a:cubicBezTo>
                  <a:cubicBezTo>
                    <a:pt x="204748" y="485381"/>
                    <a:pt x="201395" y="485381"/>
                    <a:pt x="204748" y="485381"/>
                  </a:cubicBezTo>
                  <a:cubicBezTo>
                    <a:pt x="208110" y="485381"/>
                    <a:pt x="211472" y="482161"/>
                    <a:pt x="211472" y="482161"/>
                  </a:cubicBezTo>
                  <a:cubicBezTo>
                    <a:pt x="211472" y="478951"/>
                    <a:pt x="211472" y="478951"/>
                    <a:pt x="211472" y="478951"/>
                  </a:cubicBezTo>
                  <a:cubicBezTo>
                    <a:pt x="211472" y="478951"/>
                    <a:pt x="211472" y="478951"/>
                    <a:pt x="211472" y="478951"/>
                  </a:cubicBezTo>
                  <a:cubicBezTo>
                    <a:pt x="208110" y="475732"/>
                    <a:pt x="198032" y="469303"/>
                    <a:pt x="194670" y="469303"/>
                  </a:cubicBezTo>
                  <a:cubicBezTo>
                    <a:pt x="194670" y="466092"/>
                    <a:pt x="191308" y="462873"/>
                    <a:pt x="191308" y="462873"/>
                  </a:cubicBezTo>
                  <a:cubicBezTo>
                    <a:pt x="191308" y="459663"/>
                    <a:pt x="194670" y="456444"/>
                    <a:pt x="194670" y="456444"/>
                  </a:cubicBezTo>
                  <a:cubicBezTo>
                    <a:pt x="191308" y="453234"/>
                    <a:pt x="191308" y="453234"/>
                    <a:pt x="191308" y="453234"/>
                  </a:cubicBezTo>
                  <a:cubicBezTo>
                    <a:pt x="191308" y="453234"/>
                    <a:pt x="194670" y="450014"/>
                    <a:pt x="198032" y="450014"/>
                  </a:cubicBezTo>
                  <a:cubicBezTo>
                    <a:pt x="198032" y="450014"/>
                    <a:pt x="201395" y="450014"/>
                    <a:pt x="201395" y="450014"/>
                  </a:cubicBezTo>
                  <a:cubicBezTo>
                    <a:pt x="204748" y="440375"/>
                    <a:pt x="204748" y="440375"/>
                    <a:pt x="204748" y="440375"/>
                  </a:cubicBezTo>
                  <a:cubicBezTo>
                    <a:pt x="204748" y="440375"/>
                    <a:pt x="204748" y="437156"/>
                    <a:pt x="208110" y="437156"/>
                  </a:cubicBezTo>
                  <a:cubicBezTo>
                    <a:pt x="208110" y="437156"/>
                    <a:pt x="211472" y="437156"/>
                    <a:pt x="211472" y="437156"/>
                  </a:cubicBezTo>
                  <a:cubicBezTo>
                    <a:pt x="235009" y="424297"/>
                    <a:pt x="235009" y="424297"/>
                    <a:pt x="235009" y="424297"/>
                  </a:cubicBezTo>
                  <a:cubicBezTo>
                    <a:pt x="251820" y="398579"/>
                    <a:pt x="251820" y="398579"/>
                    <a:pt x="251820" y="398579"/>
                  </a:cubicBezTo>
                  <a:cubicBezTo>
                    <a:pt x="258545" y="369652"/>
                    <a:pt x="258545" y="369652"/>
                    <a:pt x="258545" y="369652"/>
                  </a:cubicBezTo>
                  <a:cubicBezTo>
                    <a:pt x="268622" y="343934"/>
                    <a:pt x="268622" y="343934"/>
                    <a:pt x="268622" y="343934"/>
                  </a:cubicBezTo>
                  <a:cubicBezTo>
                    <a:pt x="268622" y="343934"/>
                    <a:pt x="282071" y="331076"/>
                    <a:pt x="282071" y="334285"/>
                  </a:cubicBezTo>
                  <a:cubicBezTo>
                    <a:pt x="285434" y="337505"/>
                    <a:pt x="282071" y="308568"/>
                    <a:pt x="282071" y="308568"/>
                  </a:cubicBezTo>
                  <a:cubicBezTo>
                    <a:pt x="271985" y="298929"/>
                    <a:pt x="271985" y="298929"/>
                    <a:pt x="271985" y="298929"/>
                  </a:cubicBezTo>
                  <a:cubicBezTo>
                    <a:pt x="271985" y="292499"/>
                    <a:pt x="271985" y="292499"/>
                    <a:pt x="271985" y="292499"/>
                  </a:cubicBezTo>
                  <a:cubicBezTo>
                    <a:pt x="271985" y="292499"/>
                    <a:pt x="268622" y="292499"/>
                    <a:pt x="268622" y="292499"/>
                  </a:cubicBezTo>
                  <a:cubicBezTo>
                    <a:pt x="268622" y="292499"/>
                    <a:pt x="268622" y="292499"/>
                    <a:pt x="265260" y="292499"/>
                  </a:cubicBezTo>
                  <a:cubicBezTo>
                    <a:pt x="265260" y="289280"/>
                    <a:pt x="265260" y="289280"/>
                    <a:pt x="265260" y="289280"/>
                  </a:cubicBezTo>
                  <a:cubicBezTo>
                    <a:pt x="258545" y="282851"/>
                    <a:pt x="258545" y="282851"/>
                    <a:pt x="258545" y="282851"/>
                  </a:cubicBezTo>
                  <a:cubicBezTo>
                    <a:pt x="258545" y="282851"/>
                    <a:pt x="255182" y="286070"/>
                    <a:pt x="251820" y="286070"/>
                  </a:cubicBezTo>
                  <a:cubicBezTo>
                    <a:pt x="248458" y="286070"/>
                    <a:pt x="248458" y="282851"/>
                    <a:pt x="245096" y="282851"/>
                  </a:cubicBezTo>
                  <a:cubicBezTo>
                    <a:pt x="245096" y="282851"/>
                    <a:pt x="245096" y="282851"/>
                    <a:pt x="245096" y="282851"/>
                  </a:cubicBezTo>
                  <a:cubicBezTo>
                    <a:pt x="245096" y="282851"/>
                    <a:pt x="241733" y="282851"/>
                    <a:pt x="238371" y="282851"/>
                  </a:cubicBezTo>
                  <a:cubicBezTo>
                    <a:pt x="235009" y="282851"/>
                    <a:pt x="231647"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6070"/>
                    <a:pt x="228284" y="286070"/>
                    <a:pt x="228284" y="286070"/>
                  </a:cubicBezTo>
                  <a:cubicBezTo>
                    <a:pt x="228284" y="282851"/>
                    <a:pt x="228284" y="282851"/>
                    <a:pt x="224921" y="279640"/>
                  </a:cubicBezTo>
                  <a:cubicBezTo>
                    <a:pt x="224921" y="276421"/>
                    <a:pt x="224921" y="269992"/>
                    <a:pt x="221559" y="266782"/>
                  </a:cubicBezTo>
                  <a:cubicBezTo>
                    <a:pt x="218197" y="263562"/>
                    <a:pt x="218197" y="260353"/>
                    <a:pt x="218197" y="260353"/>
                  </a:cubicBezTo>
                  <a:cubicBezTo>
                    <a:pt x="218197" y="260353"/>
                    <a:pt x="211472" y="260353"/>
                    <a:pt x="208110" y="260353"/>
                  </a:cubicBezTo>
                  <a:cubicBezTo>
                    <a:pt x="208110" y="260353"/>
                    <a:pt x="204748" y="260353"/>
                    <a:pt x="204748" y="260353"/>
                  </a:cubicBezTo>
                  <a:cubicBezTo>
                    <a:pt x="204748" y="260353"/>
                    <a:pt x="201395" y="253923"/>
                    <a:pt x="204748" y="253923"/>
                  </a:cubicBezTo>
                  <a:cubicBezTo>
                    <a:pt x="204748" y="250704"/>
                    <a:pt x="201395" y="247493"/>
                    <a:pt x="198032" y="244274"/>
                  </a:cubicBezTo>
                  <a:cubicBezTo>
                    <a:pt x="198032" y="244274"/>
                    <a:pt x="191308" y="234635"/>
                    <a:pt x="191308" y="234635"/>
                  </a:cubicBezTo>
                  <a:cubicBezTo>
                    <a:pt x="191308" y="234635"/>
                    <a:pt x="187946" y="234635"/>
                    <a:pt x="187946" y="231415"/>
                  </a:cubicBezTo>
                  <a:cubicBezTo>
                    <a:pt x="187946" y="228206"/>
                    <a:pt x="187946" y="224986"/>
                    <a:pt x="187946" y="224986"/>
                  </a:cubicBezTo>
                  <a:cubicBezTo>
                    <a:pt x="184583" y="218557"/>
                    <a:pt x="184583" y="218557"/>
                    <a:pt x="184583" y="218557"/>
                  </a:cubicBezTo>
                  <a:cubicBezTo>
                    <a:pt x="184583" y="218557"/>
                    <a:pt x="191308" y="215347"/>
                    <a:pt x="191308" y="212128"/>
                  </a:cubicBezTo>
                  <a:cubicBezTo>
                    <a:pt x="191308" y="212128"/>
                    <a:pt x="194670" y="208917"/>
                    <a:pt x="191308" y="205698"/>
                  </a:cubicBezTo>
                  <a:cubicBezTo>
                    <a:pt x="191308" y="202488"/>
                    <a:pt x="184583" y="199269"/>
                    <a:pt x="184583" y="199269"/>
                  </a:cubicBezTo>
                  <a:cubicBezTo>
                    <a:pt x="181221" y="196059"/>
                    <a:pt x="177859" y="192839"/>
                    <a:pt x="174497" y="189630"/>
                  </a:cubicBezTo>
                  <a:cubicBezTo>
                    <a:pt x="174497" y="186410"/>
                    <a:pt x="174497" y="183200"/>
                    <a:pt x="174497" y="183200"/>
                  </a:cubicBezTo>
                  <a:cubicBezTo>
                    <a:pt x="174497" y="183200"/>
                    <a:pt x="174497" y="179981"/>
                    <a:pt x="177859" y="179981"/>
                  </a:cubicBezTo>
                  <a:cubicBezTo>
                    <a:pt x="181221" y="176770"/>
                    <a:pt x="184583" y="176770"/>
                    <a:pt x="184583" y="173551"/>
                  </a:cubicBezTo>
                  <a:cubicBezTo>
                    <a:pt x="184583" y="173551"/>
                    <a:pt x="187946" y="173551"/>
                    <a:pt x="187946" y="170341"/>
                  </a:cubicBezTo>
                  <a:cubicBezTo>
                    <a:pt x="184583" y="167122"/>
                    <a:pt x="181221" y="163912"/>
                    <a:pt x="181221" y="163912"/>
                  </a:cubicBezTo>
                  <a:cubicBezTo>
                    <a:pt x="184583" y="154263"/>
                    <a:pt x="184583" y="154263"/>
                    <a:pt x="184583" y="154263"/>
                  </a:cubicBezTo>
                  <a:cubicBezTo>
                    <a:pt x="181221" y="151053"/>
                    <a:pt x="181221" y="151053"/>
                    <a:pt x="181221" y="151053"/>
                  </a:cubicBezTo>
                  <a:cubicBezTo>
                    <a:pt x="181221" y="138194"/>
                    <a:pt x="181221" y="138194"/>
                    <a:pt x="181221" y="138194"/>
                  </a:cubicBezTo>
                  <a:cubicBezTo>
                    <a:pt x="181221" y="134975"/>
                    <a:pt x="181221" y="134975"/>
                    <a:pt x="181221" y="134975"/>
                  </a:cubicBezTo>
                  <a:cubicBezTo>
                    <a:pt x="181221" y="134975"/>
                    <a:pt x="184583" y="128546"/>
                    <a:pt x="184583" y="128546"/>
                  </a:cubicBezTo>
                  <a:cubicBezTo>
                    <a:pt x="184583" y="125336"/>
                    <a:pt x="184583" y="118906"/>
                    <a:pt x="184583" y="118906"/>
                  </a:cubicBezTo>
                  <a:cubicBezTo>
                    <a:pt x="184583" y="115687"/>
                    <a:pt x="184583" y="115687"/>
                    <a:pt x="184583" y="115687"/>
                  </a:cubicBezTo>
                  <a:cubicBezTo>
                    <a:pt x="187946" y="106047"/>
                    <a:pt x="187946" y="106047"/>
                    <a:pt x="187946" y="106047"/>
                  </a:cubicBezTo>
                  <a:cubicBezTo>
                    <a:pt x="181221" y="96399"/>
                    <a:pt x="181221" y="96399"/>
                    <a:pt x="181221" y="96399"/>
                  </a:cubicBezTo>
                  <a:cubicBezTo>
                    <a:pt x="181221" y="96399"/>
                    <a:pt x="181221" y="96399"/>
                    <a:pt x="181221" y="93189"/>
                  </a:cubicBezTo>
                  <a:cubicBezTo>
                    <a:pt x="177859" y="89969"/>
                    <a:pt x="177859" y="83540"/>
                    <a:pt x="177859" y="83540"/>
                  </a:cubicBezTo>
                  <a:cubicBezTo>
                    <a:pt x="174497" y="73901"/>
                    <a:pt x="174497" y="73901"/>
                    <a:pt x="174497" y="73901"/>
                  </a:cubicBezTo>
                  <a:cubicBezTo>
                    <a:pt x="174497" y="73901"/>
                    <a:pt x="167771" y="67471"/>
                    <a:pt x="164409" y="64252"/>
                  </a:cubicBezTo>
                  <a:cubicBezTo>
                    <a:pt x="164409" y="64252"/>
                    <a:pt x="164409" y="61042"/>
                    <a:pt x="157685" y="57822"/>
                  </a:cubicBezTo>
                  <a:cubicBezTo>
                    <a:pt x="154322" y="57822"/>
                    <a:pt x="147598" y="54612"/>
                    <a:pt x="147598" y="54612"/>
                  </a:cubicBezTo>
                  <a:cubicBezTo>
                    <a:pt x="140882" y="54612"/>
                    <a:pt x="140882" y="54612"/>
                    <a:pt x="140882" y="54612"/>
                  </a:cubicBezTo>
                  <a:cubicBezTo>
                    <a:pt x="134158" y="48183"/>
                    <a:pt x="134158" y="48183"/>
                    <a:pt x="134158" y="48183"/>
                  </a:cubicBezTo>
                  <a:cubicBezTo>
                    <a:pt x="127433" y="48183"/>
                    <a:pt x="127433" y="48183"/>
                    <a:pt x="127433" y="48183"/>
                  </a:cubicBezTo>
                  <a:cubicBezTo>
                    <a:pt x="124071" y="38534"/>
                    <a:pt x="124071" y="38534"/>
                    <a:pt x="124071" y="38534"/>
                  </a:cubicBezTo>
                  <a:cubicBezTo>
                    <a:pt x="120709" y="28895"/>
                    <a:pt x="120709" y="28895"/>
                    <a:pt x="120709" y="28895"/>
                  </a:cubicBezTo>
                  <a:cubicBezTo>
                    <a:pt x="113984" y="22465"/>
                    <a:pt x="113984" y="22465"/>
                    <a:pt x="113984" y="22465"/>
                  </a:cubicBezTo>
                  <a:cubicBezTo>
                    <a:pt x="107259" y="19246"/>
                    <a:pt x="107259" y="19246"/>
                    <a:pt x="107259" y="19246"/>
                  </a:cubicBezTo>
                  <a:cubicBezTo>
                    <a:pt x="103897" y="16036"/>
                    <a:pt x="103897" y="16036"/>
                    <a:pt x="103897" y="16036"/>
                  </a:cubicBezTo>
                  <a:cubicBezTo>
                    <a:pt x="97172" y="12817"/>
                    <a:pt x="97172" y="12817"/>
                    <a:pt x="97172" y="12817"/>
                  </a:cubicBezTo>
                  <a:cubicBezTo>
                    <a:pt x="93810" y="12817"/>
                    <a:pt x="93810" y="12817"/>
                    <a:pt x="93810" y="12817"/>
                  </a:cubicBezTo>
                  <a:cubicBezTo>
                    <a:pt x="93810" y="12817"/>
                    <a:pt x="90448" y="19246"/>
                    <a:pt x="90448" y="19246"/>
                  </a:cubicBezTo>
                  <a:cubicBezTo>
                    <a:pt x="90448" y="19246"/>
                    <a:pt x="80370" y="22465"/>
                    <a:pt x="80370" y="22465"/>
                  </a:cubicBezTo>
                  <a:cubicBezTo>
                    <a:pt x="73646" y="28895"/>
                    <a:pt x="73646" y="28895"/>
                    <a:pt x="73646" y="28895"/>
                  </a:cubicBezTo>
                  <a:cubicBezTo>
                    <a:pt x="66921" y="32105"/>
                    <a:pt x="66921" y="32105"/>
                    <a:pt x="66921" y="32105"/>
                  </a:cubicBezTo>
                  <a:cubicBezTo>
                    <a:pt x="66921" y="32105"/>
                    <a:pt x="66921" y="32105"/>
                    <a:pt x="66921" y="28895"/>
                  </a:cubicBezTo>
                  <a:cubicBezTo>
                    <a:pt x="63559" y="28895"/>
                    <a:pt x="63559" y="28895"/>
                    <a:pt x="63559" y="28895"/>
                  </a:cubicBezTo>
                  <a:cubicBezTo>
                    <a:pt x="63559" y="28895"/>
                    <a:pt x="60197" y="25676"/>
                    <a:pt x="60197" y="22465"/>
                  </a:cubicBezTo>
                  <a:cubicBezTo>
                    <a:pt x="60197" y="22465"/>
                    <a:pt x="56834" y="19246"/>
                    <a:pt x="56834" y="19246"/>
                  </a:cubicBezTo>
                  <a:cubicBezTo>
                    <a:pt x="56834" y="19246"/>
                    <a:pt x="56834" y="16036"/>
                    <a:pt x="56834" y="16036"/>
                  </a:cubicBezTo>
                  <a:cubicBezTo>
                    <a:pt x="56834" y="12817"/>
                    <a:pt x="56834" y="9607"/>
                    <a:pt x="56834" y="9607"/>
                  </a:cubicBezTo>
                  <a:cubicBezTo>
                    <a:pt x="56834" y="6387"/>
                    <a:pt x="56834" y="6387"/>
                    <a:pt x="56834" y="6387"/>
                  </a:cubicBezTo>
                  <a:cubicBezTo>
                    <a:pt x="53471" y="3178"/>
                    <a:pt x="53471" y="3178"/>
                    <a:pt x="53471" y="3178"/>
                  </a:cubicBezTo>
                  <a:cubicBezTo>
                    <a:pt x="53471" y="-42"/>
                    <a:pt x="53471" y="-42"/>
                    <a:pt x="53471" y="-42"/>
                  </a:cubicBezTo>
                  <a:cubicBezTo>
                    <a:pt x="53471" y="-42"/>
                    <a:pt x="46747" y="-42"/>
                    <a:pt x="46747" y="-42"/>
                  </a:cubicBezTo>
                  <a:cubicBezTo>
                    <a:pt x="46747" y="-42"/>
                    <a:pt x="33298" y="12817"/>
                    <a:pt x="33298" y="12817"/>
                  </a:cubicBezTo>
                  <a:cubicBezTo>
                    <a:pt x="36660" y="16036"/>
                    <a:pt x="36660" y="16036"/>
                    <a:pt x="36660" y="16036"/>
                  </a:cubicBezTo>
                  <a:cubicBezTo>
                    <a:pt x="33298" y="22465"/>
                    <a:pt x="33298" y="22465"/>
                    <a:pt x="33298" y="22465"/>
                  </a:cubicBezTo>
                  <a:cubicBezTo>
                    <a:pt x="29945" y="28895"/>
                    <a:pt x="29945" y="28895"/>
                    <a:pt x="29945" y="28895"/>
                  </a:cubicBezTo>
                  <a:cubicBezTo>
                    <a:pt x="26582" y="35324"/>
                    <a:pt x="26582" y="35324"/>
                    <a:pt x="26582" y="35324"/>
                  </a:cubicBezTo>
                  <a:cubicBezTo>
                    <a:pt x="26582" y="35324"/>
                    <a:pt x="23220" y="38534"/>
                    <a:pt x="23220" y="41754"/>
                  </a:cubicBezTo>
                  <a:cubicBezTo>
                    <a:pt x="23220" y="41754"/>
                    <a:pt x="19858" y="44963"/>
                    <a:pt x="19858" y="44963"/>
                  </a:cubicBezTo>
                  <a:cubicBezTo>
                    <a:pt x="16496" y="48183"/>
                    <a:pt x="16496" y="48183"/>
                    <a:pt x="16496" y="48183"/>
                  </a:cubicBezTo>
                  <a:cubicBezTo>
                    <a:pt x="13133" y="51393"/>
                    <a:pt x="13133" y="51393"/>
                    <a:pt x="13133" y="51393"/>
                  </a:cubicBezTo>
                  <a:cubicBezTo>
                    <a:pt x="13133" y="57822"/>
                    <a:pt x="13133" y="57822"/>
                    <a:pt x="13133" y="57822"/>
                  </a:cubicBezTo>
                  <a:cubicBezTo>
                    <a:pt x="13133" y="57822"/>
                    <a:pt x="13133" y="61042"/>
                    <a:pt x="13133" y="64252"/>
                  </a:cubicBezTo>
                  <a:cubicBezTo>
                    <a:pt x="13133" y="64252"/>
                    <a:pt x="9771" y="67471"/>
                    <a:pt x="9771" y="67471"/>
                  </a:cubicBezTo>
                  <a:cubicBezTo>
                    <a:pt x="6409" y="73901"/>
                    <a:pt x="6409" y="73901"/>
                    <a:pt x="6409" y="73901"/>
                  </a:cubicBezTo>
                  <a:cubicBezTo>
                    <a:pt x="-316" y="80330"/>
                    <a:pt x="-316" y="80330"/>
                    <a:pt x="-316" y="80330"/>
                  </a:cubicBezTo>
                  <a:cubicBezTo>
                    <a:pt x="-316" y="86759"/>
                    <a:pt x="-316" y="86759"/>
                    <a:pt x="-316" y="86759"/>
                  </a:cubicBezTo>
                  <a:cubicBezTo>
                    <a:pt x="3047" y="89969"/>
                    <a:pt x="3047" y="89969"/>
                    <a:pt x="3047" y="89969"/>
                  </a:cubicBezTo>
                  <a:cubicBezTo>
                    <a:pt x="9771" y="93189"/>
                    <a:pt x="9771" y="93189"/>
                    <a:pt x="9771" y="93189"/>
                  </a:cubicBezTo>
                  <a:cubicBezTo>
                    <a:pt x="16496" y="96399"/>
                    <a:pt x="16496" y="96399"/>
                    <a:pt x="16496" y="96399"/>
                  </a:cubicBezTo>
                  <a:cubicBezTo>
                    <a:pt x="16496" y="96399"/>
                    <a:pt x="16496" y="99618"/>
                    <a:pt x="16496" y="102828"/>
                  </a:cubicBezTo>
                  <a:cubicBezTo>
                    <a:pt x="16496" y="102828"/>
                    <a:pt x="16496" y="106047"/>
                    <a:pt x="16496" y="106047"/>
                  </a:cubicBezTo>
                  <a:cubicBezTo>
                    <a:pt x="13133" y="112477"/>
                    <a:pt x="13133" y="112477"/>
                    <a:pt x="13133" y="112477"/>
                  </a:cubicBezTo>
                  <a:cubicBezTo>
                    <a:pt x="13133" y="112477"/>
                    <a:pt x="16496" y="115687"/>
                    <a:pt x="16496" y="115687"/>
                  </a:cubicBezTo>
                  <a:cubicBezTo>
                    <a:pt x="16496" y="115687"/>
                    <a:pt x="16496" y="118906"/>
                    <a:pt x="16496" y="118906"/>
                  </a:cubicBezTo>
                  <a:cubicBezTo>
                    <a:pt x="16496" y="118906"/>
                    <a:pt x="16496" y="125336"/>
                    <a:pt x="16496" y="125336"/>
                  </a:cubicBezTo>
                  <a:cubicBezTo>
                    <a:pt x="13133" y="128546"/>
                    <a:pt x="13133" y="128546"/>
                    <a:pt x="13133" y="128546"/>
                  </a:cubicBezTo>
                  <a:cubicBezTo>
                    <a:pt x="13133" y="128546"/>
                    <a:pt x="16496" y="131765"/>
                    <a:pt x="16496" y="134975"/>
                  </a:cubicBezTo>
                  <a:cubicBezTo>
                    <a:pt x="16496" y="134975"/>
                    <a:pt x="16496" y="138194"/>
                    <a:pt x="16496" y="138194"/>
                  </a:cubicBezTo>
                  <a:cubicBezTo>
                    <a:pt x="13133" y="138194"/>
                    <a:pt x="19858" y="144624"/>
                    <a:pt x="19858" y="144624"/>
                  </a:cubicBezTo>
                  <a:cubicBezTo>
                    <a:pt x="19858" y="144624"/>
                    <a:pt x="23220" y="141404"/>
                    <a:pt x="26582" y="141404"/>
                  </a:cubicBezTo>
                  <a:cubicBezTo>
                    <a:pt x="26582" y="141404"/>
                    <a:pt x="33298" y="141404"/>
                    <a:pt x="33298" y="141404"/>
                  </a:cubicBezTo>
                  <a:cubicBezTo>
                    <a:pt x="40022" y="144624"/>
                    <a:pt x="40022" y="144624"/>
                    <a:pt x="40022" y="144624"/>
                  </a:cubicBezTo>
                  <a:cubicBezTo>
                    <a:pt x="46747" y="144624"/>
                    <a:pt x="46747" y="144624"/>
                    <a:pt x="46747" y="144624"/>
                  </a:cubicBezTo>
                  <a:cubicBezTo>
                    <a:pt x="50109" y="151053"/>
                    <a:pt x="50109" y="151053"/>
                    <a:pt x="50109" y="151053"/>
                  </a:cubicBezTo>
                  <a:cubicBezTo>
                    <a:pt x="50109" y="157483"/>
                    <a:pt x="50109" y="157483"/>
                    <a:pt x="50109" y="157483"/>
                  </a:cubicBezTo>
                  <a:cubicBezTo>
                    <a:pt x="50109" y="167122"/>
                    <a:pt x="50109" y="167122"/>
                    <a:pt x="50109" y="167122"/>
                  </a:cubicBezTo>
                  <a:cubicBezTo>
                    <a:pt x="46747" y="173551"/>
                    <a:pt x="46747" y="173551"/>
                    <a:pt x="46747" y="173551"/>
                  </a:cubicBezTo>
                  <a:cubicBezTo>
                    <a:pt x="53471" y="176770"/>
                    <a:pt x="53471" y="176770"/>
                    <a:pt x="53471" y="176770"/>
                  </a:cubicBezTo>
                  <a:cubicBezTo>
                    <a:pt x="53471" y="176770"/>
                    <a:pt x="53471" y="176770"/>
                    <a:pt x="53471" y="176770"/>
                  </a:cubicBezTo>
                  <a:cubicBezTo>
                    <a:pt x="53471" y="176770"/>
                    <a:pt x="53471" y="183200"/>
                    <a:pt x="53471" y="186410"/>
                  </a:cubicBezTo>
                  <a:cubicBezTo>
                    <a:pt x="50109" y="186410"/>
                    <a:pt x="46747" y="186410"/>
                    <a:pt x="43385" y="189630"/>
                  </a:cubicBezTo>
                  <a:cubicBezTo>
                    <a:pt x="40022" y="189630"/>
                    <a:pt x="36660" y="189630"/>
                    <a:pt x="36660" y="189630"/>
                  </a:cubicBezTo>
                  <a:cubicBezTo>
                    <a:pt x="36660" y="192839"/>
                    <a:pt x="36660" y="192839"/>
                    <a:pt x="36660" y="192839"/>
                  </a:cubicBezTo>
                  <a:cubicBezTo>
                    <a:pt x="43385" y="196059"/>
                    <a:pt x="43385" y="196059"/>
                    <a:pt x="43385" y="196059"/>
                  </a:cubicBezTo>
                  <a:cubicBezTo>
                    <a:pt x="43385" y="196059"/>
                    <a:pt x="46747" y="196059"/>
                    <a:pt x="46747" y="196059"/>
                  </a:cubicBezTo>
                  <a:cubicBezTo>
                    <a:pt x="46747" y="199269"/>
                    <a:pt x="46747" y="205698"/>
                    <a:pt x="46747" y="205698"/>
                  </a:cubicBezTo>
                  <a:cubicBezTo>
                    <a:pt x="46747" y="205698"/>
                    <a:pt x="46747" y="208917"/>
                    <a:pt x="43385" y="208917"/>
                  </a:cubicBezTo>
                  <a:cubicBezTo>
                    <a:pt x="43385" y="208917"/>
                    <a:pt x="40022" y="212128"/>
                    <a:pt x="40022" y="212128"/>
                  </a:cubicBezTo>
                  <a:cubicBezTo>
                    <a:pt x="36660" y="215347"/>
                    <a:pt x="36660" y="215347"/>
                    <a:pt x="36660" y="215347"/>
                  </a:cubicBezTo>
                  <a:cubicBezTo>
                    <a:pt x="33298" y="218557"/>
                    <a:pt x="33298" y="218557"/>
                    <a:pt x="33298" y="218557"/>
                  </a:cubicBezTo>
                  <a:cubicBezTo>
                    <a:pt x="26582" y="221776"/>
                    <a:pt x="26582" y="221776"/>
                    <a:pt x="26582" y="221776"/>
                  </a:cubicBezTo>
                  <a:cubicBezTo>
                    <a:pt x="33298" y="228206"/>
                    <a:pt x="33298" y="228206"/>
                    <a:pt x="33298" y="228206"/>
                  </a:cubicBezTo>
                  <a:cubicBezTo>
                    <a:pt x="36660" y="228206"/>
                    <a:pt x="36660" y="228206"/>
                    <a:pt x="36660" y="228206"/>
                  </a:cubicBezTo>
                  <a:cubicBezTo>
                    <a:pt x="36660" y="228206"/>
                    <a:pt x="40022" y="231415"/>
                    <a:pt x="40022" y="231415"/>
                  </a:cubicBezTo>
                  <a:cubicBezTo>
                    <a:pt x="40022" y="231415"/>
                    <a:pt x="50109" y="237845"/>
                    <a:pt x="50109" y="237845"/>
                  </a:cubicBezTo>
                  <a:cubicBezTo>
                    <a:pt x="46747" y="241064"/>
                    <a:pt x="46747" y="241064"/>
                    <a:pt x="46747" y="241064"/>
                  </a:cubicBezTo>
                  <a:cubicBezTo>
                    <a:pt x="46747" y="241064"/>
                    <a:pt x="46747" y="244274"/>
                    <a:pt x="46747" y="247493"/>
                  </a:cubicBezTo>
                  <a:cubicBezTo>
                    <a:pt x="46747" y="250704"/>
                    <a:pt x="46747" y="260353"/>
                    <a:pt x="46747" y="260353"/>
                  </a:cubicBezTo>
                  <a:cubicBezTo>
                    <a:pt x="43385" y="263562"/>
                    <a:pt x="43385" y="263562"/>
                    <a:pt x="43385" y="263562"/>
                  </a:cubicBezTo>
                  <a:cubicBezTo>
                    <a:pt x="43385" y="266782"/>
                    <a:pt x="46747" y="276421"/>
                    <a:pt x="46747" y="276421"/>
                  </a:cubicBezTo>
                  <a:cubicBezTo>
                    <a:pt x="46747" y="279640"/>
                    <a:pt x="46747" y="279640"/>
                    <a:pt x="46747" y="279640"/>
                  </a:cubicBezTo>
                  <a:cubicBezTo>
                    <a:pt x="43385" y="282851"/>
                    <a:pt x="43385" y="282851"/>
                    <a:pt x="43385" y="282851"/>
                  </a:cubicBezTo>
                  <a:cubicBezTo>
                    <a:pt x="56834" y="289280"/>
                    <a:pt x="56834" y="289280"/>
                    <a:pt x="56834" y="289280"/>
                  </a:cubicBezTo>
                  <a:cubicBezTo>
                    <a:pt x="53471" y="295709"/>
                    <a:pt x="53471" y="295709"/>
                    <a:pt x="53471" y="295709"/>
                  </a:cubicBezTo>
                  <a:cubicBezTo>
                    <a:pt x="46747" y="298929"/>
                    <a:pt x="46747" y="298929"/>
                    <a:pt x="46747" y="298929"/>
                  </a:cubicBezTo>
                  <a:cubicBezTo>
                    <a:pt x="46747" y="298929"/>
                    <a:pt x="43385" y="298929"/>
                    <a:pt x="43385" y="298929"/>
                  </a:cubicBezTo>
                  <a:cubicBezTo>
                    <a:pt x="43385" y="302138"/>
                    <a:pt x="43385" y="305358"/>
                    <a:pt x="43385" y="305358"/>
                  </a:cubicBezTo>
                  <a:cubicBezTo>
                    <a:pt x="46747" y="308568"/>
                    <a:pt x="46747" y="308568"/>
                    <a:pt x="46747" y="308568"/>
                  </a:cubicBezTo>
                  <a:cubicBezTo>
                    <a:pt x="43385" y="311787"/>
                    <a:pt x="43385" y="311787"/>
                    <a:pt x="43385" y="311787"/>
                  </a:cubicBezTo>
                  <a:cubicBezTo>
                    <a:pt x="43385" y="311787"/>
                    <a:pt x="43385" y="311787"/>
                    <a:pt x="43385" y="311787"/>
                  </a:cubicBezTo>
                  <a:cubicBezTo>
                    <a:pt x="43385" y="311787"/>
                    <a:pt x="43385" y="318217"/>
                    <a:pt x="43385" y="318217"/>
                  </a:cubicBezTo>
                  <a:cubicBezTo>
                    <a:pt x="43385" y="318217"/>
                    <a:pt x="43385" y="321427"/>
                    <a:pt x="40022" y="321427"/>
                  </a:cubicBezTo>
                  <a:cubicBezTo>
                    <a:pt x="40022" y="321427"/>
                    <a:pt x="36660" y="324646"/>
                    <a:pt x="36660" y="324646"/>
                  </a:cubicBezTo>
                  <a:cubicBezTo>
                    <a:pt x="40022" y="331076"/>
                    <a:pt x="40022" y="331076"/>
                    <a:pt x="40022" y="331076"/>
                  </a:cubicBezTo>
                  <a:cubicBezTo>
                    <a:pt x="36660" y="343934"/>
                    <a:pt x="36660" y="343934"/>
                    <a:pt x="36660" y="343934"/>
                  </a:cubicBezTo>
                  <a:cubicBezTo>
                    <a:pt x="36660" y="347144"/>
                    <a:pt x="36660" y="347144"/>
                    <a:pt x="36660" y="347144"/>
                  </a:cubicBezTo>
                  <a:cubicBezTo>
                    <a:pt x="40022" y="356793"/>
                    <a:pt x="40022" y="356793"/>
                    <a:pt x="40022" y="356793"/>
                  </a:cubicBezTo>
                  <a:cubicBezTo>
                    <a:pt x="46747" y="366432"/>
                    <a:pt x="46747" y="366432"/>
                    <a:pt x="46747" y="366432"/>
                  </a:cubicBezTo>
                  <a:cubicBezTo>
                    <a:pt x="53471" y="372862"/>
                    <a:pt x="53471" y="372862"/>
                    <a:pt x="53471" y="372862"/>
                  </a:cubicBezTo>
                  <a:cubicBezTo>
                    <a:pt x="56834" y="379291"/>
                    <a:pt x="56834" y="379291"/>
                    <a:pt x="56834" y="379291"/>
                  </a:cubicBezTo>
                  <a:cubicBezTo>
                    <a:pt x="63559" y="382511"/>
                    <a:pt x="63559" y="382511"/>
                    <a:pt x="63559" y="382511"/>
                  </a:cubicBezTo>
                  <a:cubicBezTo>
                    <a:pt x="60197" y="392150"/>
                    <a:pt x="60197" y="392150"/>
                    <a:pt x="60197" y="392150"/>
                  </a:cubicBezTo>
                  <a:cubicBezTo>
                    <a:pt x="63559" y="395369"/>
                    <a:pt x="63559" y="395369"/>
                    <a:pt x="63559" y="395369"/>
                  </a:cubicBezTo>
                  <a:cubicBezTo>
                    <a:pt x="63559" y="401799"/>
                    <a:pt x="63559" y="401799"/>
                    <a:pt x="63559" y="401799"/>
                  </a:cubicBezTo>
                  <a:cubicBezTo>
                    <a:pt x="63559" y="401799"/>
                    <a:pt x="63559" y="401799"/>
                    <a:pt x="60197" y="405009"/>
                  </a:cubicBezTo>
                  <a:cubicBezTo>
                    <a:pt x="60197" y="405009"/>
                    <a:pt x="60197" y="405009"/>
                    <a:pt x="56834" y="401799"/>
                  </a:cubicBezTo>
                  <a:cubicBezTo>
                    <a:pt x="53471" y="401799"/>
                    <a:pt x="50109" y="395369"/>
                    <a:pt x="50109" y="395369"/>
                  </a:cubicBezTo>
                  <a:cubicBezTo>
                    <a:pt x="50109" y="395369"/>
                    <a:pt x="46747" y="388940"/>
                    <a:pt x="46747" y="388940"/>
                  </a:cubicBezTo>
                  <a:cubicBezTo>
                    <a:pt x="46747" y="388940"/>
                    <a:pt x="43385" y="385721"/>
                    <a:pt x="43385" y="385721"/>
                  </a:cubicBezTo>
                  <a:cubicBezTo>
                    <a:pt x="36660" y="385721"/>
                    <a:pt x="36660" y="385721"/>
                    <a:pt x="36660" y="385721"/>
                  </a:cubicBezTo>
                  <a:cubicBezTo>
                    <a:pt x="36660" y="385721"/>
                    <a:pt x="36660" y="388940"/>
                    <a:pt x="36660" y="388940"/>
                  </a:cubicBezTo>
                  <a:cubicBezTo>
                    <a:pt x="36660" y="392150"/>
                    <a:pt x="36660" y="392150"/>
                    <a:pt x="40022" y="395369"/>
                  </a:cubicBezTo>
                  <a:cubicBezTo>
                    <a:pt x="43385" y="398579"/>
                    <a:pt x="43385" y="398579"/>
                    <a:pt x="46747" y="398579"/>
                  </a:cubicBezTo>
                  <a:cubicBezTo>
                    <a:pt x="46747" y="398579"/>
                    <a:pt x="46747" y="401799"/>
                    <a:pt x="50109" y="401799"/>
                  </a:cubicBezTo>
                  <a:cubicBezTo>
                    <a:pt x="50109" y="405009"/>
                    <a:pt x="50109" y="411438"/>
                    <a:pt x="50109" y="411438"/>
                  </a:cubicBezTo>
                  <a:cubicBezTo>
                    <a:pt x="56834" y="417867"/>
                    <a:pt x="56834" y="417867"/>
                    <a:pt x="56834" y="417867"/>
                  </a:cubicBezTo>
                  <a:cubicBezTo>
                    <a:pt x="63559" y="421087"/>
                    <a:pt x="63559" y="421087"/>
                    <a:pt x="63559" y="421087"/>
                  </a:cubicBezTo>
                  <a:cubicBezTo>
                    <a:pt x="90448" y="433945"/>
                    <a:pt x="90448" y="433945"/>
                    <a:pt x="90448" y="433945"/>
                  </a:cubicBezTo>
                  <a:cubicBezTo>
                    <a:pt x="100535" y="437156"/>
                    <a:pt x="100535" y="437156"/>
                    <a:pt x="100535" y="437156"/>
                  </a:cubicBezTo>
                  <a:cubicBezTo>
                    <a:pt x="103897" y="437156"/>
                    <a:pt x="103897" y="437156"/>
                    <a:pt x="103897" y="437156"/>
                  </a:cubicBezTo>
                  <a:cubicBezTo>
                    <a:pt x="107259" y="443585"/>
                    <a:pt x="107259" y="443585"/>
                    <a:pt x="107259" y="443585"/>
                  </a:cubicBezTo>
                  <a:cubicBezTo>
                    <a:pt x="110621" y="446805"/>
                    <a:pt x="110621" y="446805"/>
                    <a:pt x="110621" y="446805"/>
                  </a:cubicBezTo>
                  <a:cubicBezTo>
                    <a:pt x="110621" y="446805"/>
                    <a:pt x="113984" y="446805"/>
                    <a:pt x="117347" y="446805"/>
                  </a:cubicBezTo>
                  <a:cubicBezTo>
                    <a:pt x="117347" y="446805"/>
                    <a:pt x="124071" y="446805"/>
                    <a:pt x="124071" y="446805"/>
                  </a:cubicBezTo>
                  <a:cubicBezTo>
                    <a:pt x="124071" y="446805"/>
                    <a:pt x="127433" y="443585"/>
                    <a:pt x="127433" y="446805"/>
                  </a:cubicBezTo>
                  <a:cubicBezTo>
                    <a:pt x="127433" y="450014"/>
                    <a:pt x="137520" y="466092"/>
                    <a:pt x="137520" y="466092"/>
                  </a:cubicBezTo>
                  <a:cubicBezTo>
                    <a:pt x="137520" y="466092"/>
                    <a:pt x="137520" y="469303"/>
                    <a:pt x="140882" y="472522"/>
                  </a:cubicBezTo>
                  <a:cubicBezTo>
                    <a:pt x="144245" y="475732"/>
                    <a:pt x="150960" y="478951"/>
                    <a:pt x="150960" y="478951"/>
                  </a:cubicBezTo>
                  <a:cubicBezTo>
                    <a:pt x="150960" y="478951"/>
                    <a:pt x="147598" y="482161"/>
                    <a:pt x="147598" y="485381"/>
                  </a:cubicBezTo>
                  <a:cubicBezTo>
                    <a:pt x="150960" y="488590"/>
                    <a:pt x="147598" y="488590"/>
                    <a:pt x="150960" y="488590"/>
                  </a:cubicBezTo>
                  <a:cubicBezTo>
                    <a:pt x="150960" y="491810"/>
                    <a:pt x="150960" y="491810"/>
                    <a:pt x="150960" y="491810"/>
                  </a:cubicBezTo>
                  <a:cubicBezTo>
                    <a:pt x="150960" y="491810"/>
                    <a:pt x="150960" y="491810"/>
                    <a:pt x="150960" y="495020"/>
                  </a:cubicBezTo>
                  <a:cubicBezTo>
                    <a:pt x="154322" y="495020"/>
                    <a:pt x="154322" y="498239"/>
                    <a:pt x="154322" y="498239"/>
                  </a:cubicBezTo>
                  <a:cubicBezTo>
                    <a:pt x="154322" y="507879"/>
                    <a:pt x="154322" y="507879"/>
                    <a:pt x="154322" y="507879"/>
                  </a:cubicBezTo>
                  <a:cubicBezTo>
                    <a:pt x="161047" y="507879"/>
                    <a:pt x="161047" y="507879"/>
                    <a:pt x="161047" y="507879"/>
                  </a:cubicBezTo>
                  <a:lnTo>
                    <a:pt x="164409" y="507879"/>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29" name="Freeform: Shape 528">
              <a:extLst>
                <a:ext uri="{FF2B5EF4-FFF2-40B4-BE49-F238E27FC236}">
                  <a16:creationId xmlns:a16="http://schemas.microsoft.com/office/drawing/2014/main" id="{5068AE96-A023-1931-B7A1-C675B5F54312}"/>
                </a:ext>
              </a:extLst>
            </p:cNvPr>
            <p:cNvSpPr/>
            <p:nvPr/>
          </p:nvSpPr>
          <p:spPr>
            <a:xfrm>
              <a:off x="10406308" y="3248130"/>
              <a:ext cx="285750" cy="514350"/>
            </a:xfrm>
            <a:custGeom>
              <a:avLst/>
              <a:gdLst>
                <a:gd name="connsiteX0" fmla="*/ 174497 w 285750"/>
                <a:gd name="connsiteY0" fmla="*/ 514308 h 514350"/>
                <a:gd name="connsiteX1" fmla="*/ 174497 w 285750"/>
                <a:gd name="connsiteY1" fmla="*/ 514308 h 514350"/>
                <a:gd name="connsiteX2" fmla="*/ 164409 w 285750"/>
                <a:gd name="connsiteY2" fmla="*/ 507879 h 514350"/>
                <a:gd name="connsiteX3" fmla="*/ 161047 w 285750"/>
                <a:gd name="connsiteY3" fmla="*/ 511098 h 514350"/>
                <a:gd name="connsiteX4" fmla="*/ 154322 w 285750"/>
                <a:gd name="connsiteY4" fmla="*/ 507879 h 514350"/>
                <a:gd name="connsiteX5" fmla="*/ 154322 w 285750"/>
                <a:gd name="connsiteY5" fmla="*/ 498239 h 514350"/>
                <a:gd name="connsiteX6" fmla="*/ 150960 w 285750"/>
                <a:gd name="connsiteY6" fmla="*/ 495020 h 514350"/>
                <a:gd name="connsiteX7" fmla="*/ 150960 w 285750"/>
                <a:gd name="connsiteY7" fmla="*/ 488590 h 514350"/>
                <a:gd name="connsiteX8" fmla="*/ 147598 w 285750"/>
                <a:gd name="connsiteY8" fmla="*/ 491810 h 514350"/>
                <a:gd name="connsiteX9" fmla="*/ 147598 w 285750"/>
                <a:gd name="connsiteY9" fmla="*/ 488590 h 514350"/>
                <a:gd name="connsiteX10" fmla="*/ 147598 w 285750"/>
                <a:gd name="connsiteY10" fmla="*/ 485381 h 514350"/>
                <a:gd name="connsiteX11" fmla="*/ 150960 w 285750"/>
                <a:gd name="connsiteY11" fmla="*/ 478951 h 514350"/>
                <a:gd name="connsiteX12" fmla="*/ 140882 w 285750"/>
                <a:gd name="connsiteY12" fmla="*/ 472522 h 514350"/>
                <a:gd name="connsiteX13" fmla="*/ 137520 w 285750"/>
                <a:gd name="connsiteY13" fmla="*/ 466092 h 514350"/>
                <a:gd name="connsiteX14" fmla="*/ 127433 w 285750"/>
                <a:gd name="connsiteY14" fmla="*/ 446805 h 514350"/>
                <a:gd name="connsiteX15" fmla="*/ 117347 w 285750"/>
                <a:gd name="connsiteY15" fmla="*/ 446805 h 514350"/>
                <a:gd name="connsiteX16" fmla="*/ 110621 w 285750"/>
                <a:gd name="connsiteY16" fmla="*/ 446805 h 514350"/>
                <a:gd name="connsiteX17" fmla="*/ 107259 w 285750"/>
                <a:gd name="connsiteY17" fmla="*/ 443585 h 514350"/>
                <a:gd name="connsiteX18" fmla="*/ 103897 w 285750"/>
                <a:gd name="connsiteY18" fmla="*/ 440375 h 514350"/>
                <a:gd name="connsiteX19" fmla="*/ 90448 w 285750"/>
                <a:gd name="connsiteY19" fmla="*/ 433945 h 514350"/>
                <a:gd name="connsiteX20" fmla="*/ 50109 w 285750"/>
                <a:gd name="connsiteY20" fmla="*/ 411438 h 514350"/>
                <a:gd name="connsiteX21" fmla="*/ 46747 w 285750"/>
                <a:gd name="connsiteY21" fmla="*/ 401799 h 514350"/>
                <a:gd name="connsiteX22" fmla="*/ 46747 w 285750"/>
                <a:gd name="connsiteY22" fmla="*/ 398579 h 514350"/>
                <a:gd name="connsiteX23" fmla="*/ 40022 w 285750"/>
                <a:gd name="connsiteY23" fmla="*/ 395369 h 514350"/>
                <a:gd name="connsiteX24" fmla="*/ 33298 w 285750"/>
                <a:gd name="connsiteY24" fmla="*/ 388940 h 514350"/>
                <a:gd name="connsiteX25" fmla="*/ 33298 w 285750"/>
                <a:gd name="connsiteY25" fmla="*/ 385721 h 514350"/>
                <a:gd name="connsiteX26" fmla="*/ 43385 w 285750"/>
                <a:gd name="connsiteY26" fmla="*/ 385721 h 514350"/>
                <a:gd name="connsiteX27" fmla="*/ 46747 w 285750"/>
                <a:gd name="connsiteY27" fmla="*/ 388940 h 514350"/>
                <a:gd name="connsiteX28" fmla="*/ 50109 w 285750"/>
                <a:gd name="connsiteY28" fmla="*/ 395369 h 514350"/>
                <a:gd name="connsiteX29" fmla="*/ 56834 w 285750"/>
                <a:gd name="connsiteY29" fmla="*/ 401799 h 514350"/>
                <a:gd name="connsiteX30" fmla="*/ 60197 w 285750"/>
                <a:gd name="connsiteY30" fmla="*/ 401799 h 514350"/>
                <a:gd name="connsiteX31" fmla="*/ 60197 w 285750"/>
                <a:gd name="connsiteY31" fmla="*/ 401799 h 514350"/>
                <a:gd name="connsiteX32" fmla="*/ 63559 w 285750"/>
                <a:gd name="connsiteY32" fmla="*/ 395369 h 514350"/>
                <a:gd name="connsiteX33" fmla="*/ 60197 w 285750"/>
                <a:gd name="connsiteY33" fmla="*/ 392150 h 514350"/>
                <a:gd name="connsiteX34" fmla="*/ 60197 w 285750"/>
                <a:gd name="connsiteY34" fmla="*/ 382511 h 514350"/>
                <a:gd name="connsiteX35" fmla="*/ 56834 w 285750"/>
                <a:gd name="connsiteY35" fmla="*/ 379291 h 514350"/>
                <a:gd name="connsiteX36" fmla="*/ 53471 w 285750"/>
                <a:gd name="connsiteY36" fmla="*/ 372862 h 514350"/>
                <a:gd name="connsiteX37" fmla="*/ 40022 w 285750"/>
                <a:gd name="connsiteY37" fmla="*/ 356793 h 514350"/>
                <a:gd name="connsiteX38" fmla="*/ 33298 w 285750"/>
                <a:gd name="connsiteY38" fmla="*/ 347144 h 514350"/>
                <a:gd name="connsiteX39" fmla="*/ 40022 w 285750"/>
                <a:gd name="connsiteY39" fmla="*/ 331076 h 514350"/>
                <a:gd name="connsiteX40" fmla="*/ 36660 w 285750"/>
                <a:gd name="connsiteY40" fmla="*/ 324646 h 514350"/>
                <a:gd name="connsiteX41" fmla="*/ 40022 w 285750"/>
                <a:gd name="connsiteY41" fmla="*/ 321427 h 514350"/>
                <a:gd name="connsiteX42" fmla="*/ 43385 w 285750"/>
                <a:gd name="connsiteY42" fmla="*/ 318217 h 514350"/>
                <a:gd name="connsiteX43" fmla="*/ 43385 w 285750"/>
                <a:gd name="connsiteY43" fmla="*/ 314998 h 514350"/>
                <a:gd name="connsiteX44" fmla="*/ 43385 w 285750"/>
                <a:gd name="connsiteY44" fmla="*/ 311787 h 514350"/>
                <a:gd name="connsiteX45" fmla="*/ 46747 w 285750"/>
                <a:gd name="connsiteY45" fmla="*/ 305358 h 514350"/>
                <a:gd name="connsiteX46" fmla="*/ 40022 w 285750"/>
                <a:gd name="connsiteY46" fmla="*/ 305358 h 514350"/>
                <a:gd name="connsiteX47" fmla="*/ 43385 w 285750"/>
                <a:gd name="connsiteY47" fmla="*/ 298929 h 514350"/>
                <a:gd name="connsiteX48" fmla="*/ 46747 w 285750"/>
                <a:gd name="connsiteY48" fmla="*/ 298929 h 514350"/>
                <a:gd name="connsiteX49" fmla="*/ 53471 w 285750"/>
                <a:gd name="connsiteY49" fmla="*/ 292499 h 514350"/>
                <a:gd name="connsiteX50" fmla="*/ 53471 w 285750"/>
                <a:gd name="connsiteY50" fmla="*/ 289280 h 514350"/>
                <a:gd name="connsiteX51" fmla="*/ 43385 w 285750"/>
                <a:gd name="connsiteY51" fmla="*/ 286070 h 514350"/>
                <a:gd name="connsiteX52" fmla="*/ 46747 w 285750"/>
                <a:gd name="connsiteY52" fmla="*/ 276421 h 514350"/>
                <a:gd name="connsiteX53" fmla="*/ 40022 w 285750"/>
                <a:gd name="connsiteY53" fmla="*/ 266782 h 514350"/>
                <a:gd name="connsiteX54" fmla="*/ 43385 w 285750"/>
                <a:gd name="connsiteY54" fmla="*/ 260353 h 514350"/>
                <a:gd name="connsiteX55" fmla="*/ 46747 w 285750"/>
                <a:gd name="connsiteY55" fmla="*/ 247493 h 514350"/>
                <a:gd name="connsiteX56" fmla="*/ 46747 w 285750"/>
                <a:gd name="connsiteY56" fmla="*/ 241064 h 514350"/>
                <a:gd name="connsiteX57" fmla="*/ 46747 w 285750"/>
                <a:gd name="connsiteY57" fmla="*/ 237845 h 514350"/>
                <a:gd name="connsiteX58" fmla="*/ 40022 w 285750"/>
                <a:gd name="connsiteY58" fmla="*/ 231415 h 514350"/>
                <a:gd name="connsiteX59" fmla="*/ 36660 w 285750"/>
                <a:gd name="connsiteY59" fmla="*/ 228206 h 514350"/>
                <a:gd name="connsiteX60" fmla="*/ 33298 w 285750"/>
                <a:gd name="connsiteY60" fmla="*/ 228206 h 514350"/>
                <a:gd name="connsiteX61" fmla="*/ 26582 w 285750"/>
                <a:gd name="connsiteY61" fmla="*/ 221776 h 514350"/>
                <a:gd name="connsiteX62" fmla="*/ 36660 w 285750"/>
                <a:gd name="connsiteY62" fmla="*/ 215347 h 514350"/>
                <a:gd name="connsiteX63" fmla="*/ 36660 w 285750"/>
                <a:gd name="connsiteY63" fmla="*/ 212128 h 514350"/>
                <a:gd name="connsiteX64" fmla="*/ 43385 w 285750"/>
                <a:gd name="connsiteY64" fmla="*/ 208917 h 514350"/>
                <a:gd name="connsiteX65" fmla="*/ 46747 w 285750"/>
                <a:gd name="connsiteY65" fmla="*/ 205698 h 514350"/>
                <a:gd name="connsiteX66" fmla="*/ 46747 w 285750"/>
                <a:gd name="connsiteY66" fmla="*/ 196059 h 514350"/>
                <a:gd name="connsiteX67" fmla="*/ 36660 w 285750"/>
                <a:gd name="connsiteY67" fmla="*/ 192839 h 514350"/>
                <a:gd name="connsiteX68" fmla="*/ 36660 w 285750"/>
                <a:gd name="connsiteY68" fmla="*/ 189630 h 514350"/>
                <a:gd name="connsiteX69" fmla="*/ 43385 w 285750"/>
                <a:gd name="connsiteY69" fmla="*/ 186410 h 514350"/>
                <a:gd name="connsiteX70" fmla="*/ 50109 w 285750"/>
                <a:gd name="connsiteY70" fmla="*/ 183200 h 514350"/>
                <a:gd name="connsiteX71" fmla="*/ 53471 w 285750"/>
                <a:gd name="connsiteY71" fmla="*/ 176770 h 514350"/>
                <a:gd name="connsiteX72" fmla="*/ 46747 w 285750"/>
                <a:gd name="connsiteY72" fmla="*/ 173551 h 514350"/>
                <a:gd name="connsiteX73" fmla="*/ 50109 w 285750"/>
                <a:gd name="connsiteY73" fmla="*/ 167122 h 514350"/>
                <a:gd name="connsiteX74" fmla="*/ 46747 w 285750"/>
                <a:gd name="connsiteY74" fmla="*/ 157483 h 514350"/>
                <a:gd name="connsiteX75" fmla="*/ 50109 w 285750"/>
                <a:gd name="connsiteY75" fmla="*/ 151053 h 514350"/>
                <a:gd name="connsiteX76" fmla="*/ 46747 w 285750"/>
                <a:gd name="connsiteY76" fmla="*/ 147834 h 514350"/>
                <a:gd name="connsiteX77" fmla="*/ 33298 w 285750"/>
                <a:gd name="connsiteY77" fmla="*/ 141404 h 514350"/>
                <a:gd name="connsiteX78" fmla="*/ 29945 w 285750"/>
                <a:gd name="connsiteY78" fmla="*/ 141404 h 514350"/>
                <a:gd name="connsiteX79" fmla="*/ 23220 w 285750"/>
                <a:gd name="connsiteY79" fmla="*/ 144624 h 514350"/>
                <a:gd name="connsiteX80" fmla="*/ 13133 w 285750"/>
                <a:gd name="connsiteY80" fmla="*/ 138194 h 514350"/>
                <a:gd name="connsiteX81" fmla="*/ 16496 w 285750"/>
                <a:gd name="connsiteY81" fmla="*/ 134975 h 514350"/>
                <a:gd name="connsiteX82" fmla="*/ 13133 w 285750"/>
                <a:gd name="connsiteY82" fmla="*/ 131765 h 514350"/>
                <a:gd name="connsiteX83" fmla="*/ 13133 w 285750"/>
                <a:gd name="connsiteY83" fmla="*/ 125336 h 514350"/>
                <a:gd name="connsiteX84" fmla="*/ 16496 w 285750"/>
                <a:gd name="connsiteY84" fmla="*/ 118906 h 514350"/>
                <a:gd name="connsiteX85" fmla="*/ 13133 w 285750"/>
                <a:gd name="connsiteY85" fmla="*/ 112477 h 514350"/>
                <a:gd name="connsiteX86" fmla="*/ 16496 w 285750"/>
                <a:gd name="connsiteY86" fmla="*/ 106047 h 514350"/>
                <a:gd name="connsiteX87" fmla="*/ 16496 w 285750"/>
                <a:gd name="connsiteY87" fmla="*/ 102828 h 514350"/>
                <a:gd name="connsiteX88" fmla="*/ 16496 w 285750"/>
                <a:gd name="connsiteY88" fmla="*/ 96399 h 514350"/>
                <a:gd name="connsiteX89" fmla="*/ 3047 w 285750"/>
                <a:gd name="connsiteY89" fmla="*/ 89969 h 514350"/>
                <a:gd name="connsiteX90" fmla="*/ -316 w 285750"/>
                <a:gd name="connsiteY90" fmla="*/ 86759 h 514350"/>
                <a:gd name="connsiteX91" fmla="*/ -316 w 285750"/>
                <a:gd name="connsiteY91" fmla="*/ 80330 h 514350"/>
                <a:gd name="connsiteX92" fmla="*/ 6409 w 285750"/>
                <a:gd name="connsiteY92" fmla="*/ 73901 h 514350"/>
                <a:gd name="connsiteX93" fmla="*/ 9771 w 285750"/>
                <a:gd name="connsiteY93" fmla="*/ 67471 h 514350"/>
                <a:gd name="connsiteX94" fmla="*/ 9771 w 285750"/>
                <a:gd name="connsiteY94" fmla="*/ 61042 h 514350"/>
                <a:gd name="connsiteX95" fmla="*/ 13133 w 285750"/>
                <a:gd name="connsiteY95" fmla="*/ 57822 h 514350"/>
                <a:gd name="connsiteX96" fmla="*/ 13133 w 285750"/>
                <a:gd name="connsiteY96" fmla="*/ 51393 h 514350"/>
                <a:gd name="connsiteX97" fmla="*/ 13133 w 285750"/>
                <a:gd name="connsiteY97" fmla="*/ 48183 h 514350"/>
                <a:gd name="connsiteX98" fmla="*/ 16496 w 285750"/>
                <a:gd name="connsiteY98" fmla="*/ 44963 h 514350"/>
                <a:gd name="connsiteX99" fmla="*/ 23220 w 285750"/>
                <a:gd name="connsiteY99" fmla="*/ 41754 h 514350"/>
                <a:gd name="connsiteX100" fmla="*/ 23220 w 285750"/>
                <a:gd name="connsiteY100" fmla="*/ 35324 h 514350"/>
                <a:gd name="connsiteX101" fmla="*/ 36660 w 285750"/>
                <a:gd name="connsiteY101" fmla="*/ 16036 h 514350"/>
                <a:gd name="connsiteX102" fmla="*/ 33298 w 285750"/>
                <a:gd name="connsiteY102" fmla="*/ 12817 h 514350"/>
                <a:gd name="connsiteX103" fmla="*/ 46747 w 285750"/>
                <a:gd name="connsiteY103" fmla="*/ -42 h 514350"/>
                <a:gd name="connsiteX104" fmla="*/ 53471 w 285750"/>
                <a:gd name="connsiteY104" fmla="*/ -42 h 514350"/>
                <a:gd name="connsiteX105" fmla="*/ 56834 w 285750"/>
                <a:gd name="connsiteY105" fmla="*/ 3178 h 514350"/>
                <a:gd name="connsiteX106" fmla="*/ 60197 w 285750"/>
                <a:gd name="connsiteY106" fmla="*/ 6387 h 514350"/>
                <a:gd name="connsiteX107" fmla="*/ 60197 w 285750"/>
                <a:gd name="connsiteY107" fmla="*/ 9607 h 514350"/>
                <a:gd name="connsiteX108" fmla="*/ 56834 w 285750"/>
                <a:gd name="connsiteY108" fmla="*/ 16036 h 514350"/>
                <a:gd name="connsiteX109" fmla="*/ 56834 w 285750"/>
                <a:gd name="connsiteY109" fmla="*/ 19246 h 514350"/>
                <a:gd name="connsiteX110" fmla="*/ 60197 w 285750"/>
                <a:gd name="connsiteY110" fmla="*/ 22465 h 514350"/>
                <a:gd name="connsiteX111" fmla="*/ 63559 w 285750"/>
                <a:gd name="connsiteY111" fmla="*/ 25676 h 514350"/>
                <a:gd name="connsiteX112" fmla="*/ 66921 w 285750"/>
                <a:gd name="connsiteY112" fmla="*/ 28895 h 514350"/>
                <a:gd name="connsiteX113" fmla="*/ 73646 w 285750"/>
                <a:gd name="connsiteY113" fmla="*/ 25676 h 514350"/>
                <a:gd name="connsiteX114" fmla="*/ 80370 w 285750"/>
                <a:gd name="connsiteY114" fmla="*/ 22465 h 514350"/>
                <a:gd name="connsiteX115" fmla="*/ 90448 w 285750"/>
                <a:gd name="connsiteY115" fmla="*/ 19246 h 514350"/>
                <a:gd name="connsiteX116" fmla="*/ 93810 w 285750"/>
                <a:gd name="connsiteY116" fmla="*/ 12817 h 514350"/>
                <a:gd name="connsiteX117" fmla="*/ 97172 w 285750"/>
                <a:gd name="connsiteY117" fmla="*/ 12817 h 514350"/>
                <a:gd name="connsiteX118" fmla="*/ 103897 w 285750"/>
                <a:gd name="connsiteY118" fmla="*/ 12817 h 514350"/>
                <a:gd name="connsiteX119" fmla="*/ 107259 w 285750"/>
                <a:gd name="connsiteY119" fmla="*/ 19246 h 514350"/>
                <a:gd name="connsiteX120" fmla="*/ 113984 w 285750"/>
                <a:gd name="connsiteY120" fmla="*/ 22465 h 514350"/>
                <a:gd name="connsiteX121" fmla="*/ 120709 w 285750"/>
                <a:gd name="connsiteY121" fmla="*/ 28895 h 514350"/>
                <a:gd name="connsiteX122" fmla="*/ 124071 w 285750"/>
                <a:gd name="connsiteY122" fmla="*/ 38534 h 514350"/>
                <a:gd name="connsiteX123" fmla="*/ 130796 w 285750"/>
                <a:gd name="connsiteY123" fmla="*/ 48183 h 514350"/>
                <a:gd name="connsiteX124" fmla="*/ 134158 w 285750"/>
                <a:gd name="connsiteY124" fmla="*/ 44963 h 514350"/>
                <a:gd name="connsiteX125" fmla="*/ 140882 w 285750"/>
                <a:gd name="connsiteY125" fmla="*/ 51393 h 514350"/>
                <a:gd name="connsiteX126" fmla="*/ 147598 w 285750"/>
                <a:gd name="connsiteY126" fmla="*/ 54612 h 514350"/>
                <a:gd name="connsiteX127" fmla="*/ 161047 w 285750"/>
                <a:gd name="connsiteY127" fmla="*/ 57822 h 514350"/>
                <a:gd name="connsiteX128" fmla="*/ 164409 w 285750"/>
                <a:gd name="connsiteY128" fmla="*/ 61042 h 514350"/>
                <a:gd name="connsiteX129" fmla="*/ 174497 w 285750"/>
                <a:gd name="connsiteY129" fmla="*/ 73901 h 514350"/>
                <a:gd name="connsiteX130" fmla="*/ 177859 w 285750"/>
                <a:gd name="connsiteY130" fmla="*/ 83540 h 514350"/>
                <a:gd name="connsiteX131" fmla="*/ 181221 w 285750"/>
                <a:gd name="connsiteY131" fmla="*/ 93189 h 514350"/>
                <a:gd name="connsiteX132" fmla="*/ 181221 w 285750"/>
                <a:gd name="connsiteY132" fmla="*/ 96399 h 514350"/>
                <a:gd name="connsiteX133" fmla="*/ 191308 w 285750"/>
                <a:gd name="connsiteY133" fmla="*/ 106047 h 514350"/>
                <a:gd name="connsiteX134" fmla="*/ 187946 w 285750"/>
                <a:gd name="connsiteY134" fmla="*/ 115687 h 514350"/>
                <a:gd name="connsiteX135" fmla="*/ 184583 w 285750"/>
                <a:gd name="connsiteY135" fmla="*/ 122116 h 514350"/>
                <a:gd name="connsiteX136" fmla="*/ 184583 w 285750"/>
                <a:gd name="connsiteY136" fmla="*/ 128546 h 514350"/>
                <a:gd name="connsiteX137" fmla="*/ 184583 w 285750"/>
                <a:gd name="connsiteY137" fmla="*/ 134975 h 514350"/>
                <a:gd name="connsiteX138" fmla="*/ 181221 w 285750"/>
                <a:gd name="connsiteY138" fmla="*/ 138194 h 514350"/>
                <a:gd name="connsiteX139" fmla="*/ 184583 w 285750"/>
                <a:gd name="connsiteY139" fmla="*/ 154263 h 514350"/>
                <a:gd name="connsiteX140" fmla="*/ 181221 w 285750"/>
                <a:gd name="connsiteY140" fmla="*/ 163912 h 514350"/>
                <a:gd name="connsiteX141" fmla="*/ 187946 w 285750"/>
                <a:gd name="connsiteY141" fmla="*/ 170341 h 514350"/>
                <a:gd name="connsiteX142" fmla="*/ 187946 w 285750"/>
                <a:gd name="connsiteY142" fmla="*/ 173551 h 514350"/>
                <a:gd name="connsiteX143" fmla="*/ 181221 w 285750"/>
                <a:gd name="connsiteY143" fmla="*/ 179981 h 514350"/>
                <a:gd name="connsiteX144" fmla="*/ 177859 w 285750"/>
                <a:gd name="connsiteY144" fmla="*/ 179981 h 514350"/>
                <a:gd name="connsiteX145" fmla="*/ 174497 w 285750"/>
                <a:gd name="connsiteY145" fmla="*/ 183200 h 514350"/>
                <a:gd name="connsiteX146" fmla="*/ 174497 w 285750"/>
                <a:gd name="connsiteY146" fmla="*/ 189630 h 514350"/>
                <a:gd name="connsiteX147" fmla="*/ 184583 w 285750"/>
                <a:gd name="connsiteY147" fmla="*/ 196059 h 514350"/>
                <a:gd name="connsiteX148" fmla="*/ 191308 w 285750"/>
                <a:gd name="connsiteY148" fmla="*/ 205698 h 514350"/>
                <a:gd name="connsiteX149" fmla="*/ 191308 w 285750"/>
                <a:gd name="connsiteY149" fmla="*/ 212128 h 514350"/>
                <a:gd name="connsiteX150" fmla="*/ 184583 w 285750"/>
                <a:gd name="connsiteY150" fmla="*/ 218557 h 514350"/>
                <a:gd name="connsiteX151" fmla="*/ 187946 w 285750"/>
                <a:gd name="connsiteY151" fmla="*/ 221776 h 514350"/>
                <a:gd name="connsiteX152" fmla="*/ 191308 w 285750"/>
                <a:gd name="connsiteY152" fmla="*/ 231415 h 514350"/>
                <a:gd name="connsiteX153" fmla="*/ 191308 w 285750"/>
                <a:gd name="connsiteY153" fmla="*/ 234635 h 514350"/>
                <a:gd name="connsiteX154" fmla="*/ 201395 w 285750"/>
                <a:gd name="connsiteY154" fmla="*/ 244274 h 514350"/>
                <a:gd name="connsiteX155" fmla="*/ 204748 w 285750"/>
                <a:gd name="connsiteY155" fmla="*/ 253923 h 514350"/>
                <a:gd name="connsiteX156" fmla="*/ 204748 w 285750"/>
                <a:gd name="connsiteY156" fmla="*/ 257133 h 514350"/>
                <a:gd name="connsiteX157" fmla="*/ 208110 w 285750"/>
                <a:gd name="connsiteY157" fmla="*/ 257133 h 514350"/>
                <a:gd name="connsiteX158" fmla="*/ 218197 w 285750"/>
                <a:gd name="connsiteY158" fmla="*/ 260353 h 514350"/>
                <a:gd name="connsiteX159" fmla="*/ 221559 w 285750"/>
                <a:gd name="connsiteY159" fmla="*/ 266782 h 514350"/>
                <a:gd name="connsiteX160" fmla="*/ 228284 w 285750"/>
                <a:gd name="connsiteY160" fmla="*/ 279640 h 514350"/>
                <a:gd name="connsiteX161" fmla="*/ 228284 w 285750"/>
                <a:gd name="connsiteY161" fmla="*/ 282851 h 514350"/>
                <a:gd name="connsiteX162" fmla="*/ 228284 w 285750"/>
                <a:gd name="connsiteY162" fmla="*/ 286070 h 514350"/>
                <a:gd name="connsiteX163" fmla="*/ 231647 w 285750"/>
                <a:gd name="connsiteY163" fmla="*/ 286070 h 514350"/>
                <a:gd name="connsiteX164" fmla="*/ 235009 w 285750"/>
                <a:gd name="connsiteY164" fmla="*/ 282851 h 514350"/>
                <a:gd name="connsiteX165" fmla="*/ 245096 w 285750"/>
                <a:gd name="connsiteY165" fmla="*/ 282851 h 514350"/>
                <a:gd name="connsiteX166" fmla="*/ 248458 w 285750"/>
                <a:gd name="connsiteY166" fmla="*/ 282851 h 514350"/>
                <a:gd name="connsiteX167" fmla="*/ 258545 w 285750"/>
                <a:gd name="connsiteY167" fmla="*/ 282851 h 514350"/>
                <a:gd name="connsiteX168" fmla="*/ 265260 w 285750"/>
                <a:gd name="connsiteY168" fmla="*/ 286070 h 514350"/>
                <a:gd name="connsiteX169" fmla="*/ 268622 w 285750"/>
                <a:gd name="connsiteY169" fmla="*/ 292499 h 514350"/>
                <a:gd name="connsiteX170" fmla="*/ 271985 w 285750"/>
                <a:gd name="connsiteY170" fmla="*/ 292499 h 514350"/>
                <a:gd name="connsiteX171" fmla="*/ 275347 w 285750"/>
                <a:gd name="connsiteY171" fmla="*/ 298929 h 514350"/>
                <a:gd name="connsiteX172" fmla="*/ 282071 w 285750"/>
                <a:gd name="connsiteY172" fmla="*/ 308568 h 514350"/>
                <a:gd name="connsiteX173" fmla="*/ 285434 w 285750"/>
                <a:gd name="connsiteY173" fmla="*/ 334285 h 514350"/>
                <a:gd name="connsiteX174" fmla="*/ 268622 w 285750"/>
                <a:gd name="connsiteY174" fmla="*/ 343934 h 514350"/>
                <a:gd name="connsiteX175" fmla="*/ 258545 w 285750"/>
                <a:gd name="connsiteY175" fmla="*/ 369652 h 514350"/>
                <a:gd name="connsiteX176" fmla="*/ 251820 w 285750"/>
                <a:gd name="connsiteY176" fmla="*/ 398579 h 514350"/>
                <a:gd name="connsiteX177" fmla="*/ 235009 w 285750"/>
                <a:gd name="connsiteY177" fmla="*/ 424297 h 514350"/>
                <a:gd name="connsiteX178" fmla="*/ 211472 w 285750"/>
                <a:gd name="connsiteY178" fmla="*/ 437156 h 514350"/>
                <a:gd name="connsiteX179" fmla="*/ 208110 w 285750"/>
                <a:gd name="connsiteY179" fmla="*/ 437156 h 514350"/>
                <a:gd name="connsiteX180" fmla="*/ 204748 w 285750"/>
                <a:gd name="connsiteY180" fmla="*/ 440375 h 514350"/>
                <a:gd name="connsiteX181" fmla="*/ 201395 w 285750"/>
                <a:gd name="connsiteY181" fmla="*/ 450014 h 514350"/>
                <a:gd name="connsiteX182" fmla="*/ 198032 w 285750"/>
                <a:gd name="connsiteY182" fmla="*/ 453234 h 514350"/>
                <a:gd name="connsiteX183" fmla="*/ 194670 w 285750"/>
                <a:gd name="connsiteY183" fmla="*/ 453234 h 514350"/>
                <a:gd name="connsiteX184" fmla="*/ 194670 w 285750"/>
                <a:gd name="connsiteY184" fmla="*/ 456444 h 514350"/>
                <a:gd name="connsiteX185" fmla="*/ 194670 w 285750"/>
                <a:gd name="connsiteY185" fmla="*/ 462873 h 514350"/>
                <a:gd name="connsiteX186" fmla="*/ 194670 w 285750"/>
                <a:gd name="connsiteY186" fmla="*/ 466092 h 514350"/>
                <a:gd name="connsiteX187" fmla="*/ 198032 w 285750"/>
                <a:gd name="connsiteY187" fmla="*/ 469303 h 514350"/>
                <a:gd name="connsiteX188" fmla="*/ 204748 w 285750"/>
                <a:gd name="connsiteY188" fmla="*/ 472522 h 514350"/>
                <a:gd name="connsiteX189" fmla="*/ 211472 w 285750"/>
                <a:gd name="connsiteY189" fmla="*/ 475732 h 514350"/>
                <a:gd name="connsiteX190" fmla="*/ 214835 w 285750"/>
                <a:gd name="connsiteY190" fmla="*/ 482161 h 514350"/>
                <a:gd name="connsiteX191" fmla="*/ 204748 w 285750"/>
                <a:gd name="connsiteY191" fmla="*/ 485381 h 514350"/>
                <a:gd name="connsiteX192" fmla="*/ 201395 w 285750"/>
                <a:gd name="connsiteY192" fmla="*/ 485381 h 514350"/>
                <a:gd name="connsiteX193" fmla="*/ 194670 w 285750"/>
                <a:gd name="connsiteY193" fmla="*/ 485381 h 514350"/>
                <a:gd name="connsiteX194" fmla="*/ 194670 w 285750"/>
                <a:gd name="connsiteY194" fmla="*/ 491810 h 514350"/>
                <a:gd name="connsiteX195" fmla="*/ 198032 w 285750"/>
                <a:gd name="connsiteY195" fmla="*/ 495020 h 514350"/>
                <a:gd name="connsiteX196" fmla="*/ 198032 w 285750"/>
                <a:gd name="connsiteY196" fmla="*/ 501449 h 514350"/>
                <a:gd name="connsiteX197" fmla="*/ 191308 w 285750"/>
                <a:gd name="connsiteY197" fmla="*/ 507879 h 514350"/>
                <a:gd name="connsiteX198" fmla="*/ 187946 w 285750"/>
                <a:gd name="connsiteY198" fmla="*/ 514308 h 514350"/>
                <a:gd name="connsiteX199" fmla="*/ 174497 w 285750"/>
                <a:gd name="connsiteY199" fmla="*/ 514308 h 514350"/>
                <a:gd name="connsiteX200" fmla="*/ 174497 w 285750"/>
                <a:gd name="connsiteY200" fmla="*/ 514308 h 514350"/>
                <a:gd name="connsiteX201" fmla="*/ 164409 w 285750"/>
                <a:gd name="connsiteY201" fmla="*/ 507879 h 514350"/>
                <a:gd name="connsiteX202" fmla="*/ 164409 w 285750"/>
                <a:gd name="connsiteY202" fmla="*/ 507879 h 514350"/>
                <a:gd name="connsiteX203" fmla="*/ 174497 w 285750"/>
                <a:gd name="connsiteY203" fmla="*/ 511098 h 514350"/>
                <a:gd name="connsiteX204" fmla="*/ 184583 w 285750"/>
                <a:gd name="connsiteY204" fmla="*/ 511098 h 514350"/>
                <a:gd name="connsiteX205" fmla="*/ 191308 w 285750"/>
                <a:gd name="connsiteY205" fmla="*/ 507879 h 514350"/>
                <a:gd name="connsiteX206" fmla="*/ 198032 w 285750"/>
                <a:gd name="connsiteY206" fmla="*/ 501449 h 514350"/>
                <a:gd name="connsiteX207" fmla="*/ 194670 w 285750"/>
                <a:gd name="connsiteY207" fmla="*/ 495020 h 514350"/>
                <a:gd name="connsiteX208" fmla="*/ 194670 w 285750"/>
                <a:gd name="connsiteY208" fmla="*/ 491810 h 514350"/>
                <a:gd name="connsiteX209" fmla="*/ 191308 w 285750"/>
                <a:gd name="connsiteY209" fmla="*/ 485381 h 514350"/>
                <a:gd name="connsiteX210" fmla="*/ 194670 w 285750"/>
                <a:gd name="connsiteY210" fmla="*/ 482161 h 514350"/>
                <a:gd name="connsiteX211" fmla="*/ 198032 w 285750"/>
                <a:gd name="connsiteY211" fmla="*/ 482161 h 514350"/>
                <a:gd name="connsiteX212" fmla="*/ 201395 w 285750"/>
                <a:gd name="connsiteY212" fmla="*/ 482161 h 514350"/>
                <a:gd name="connsiteX213" fmla="*/ 204748 w 285750"/>
                <a:gd name="connsiteY213" fmla="*/ 485381 h 514350"/>
                <a:gd name="connsiteX214" fmla="*/ 204748 w 285750"/>
                <a:gd name="connsiteY214" fmla="*/ 485381 h 514350"/>
                <a:gd name="connsiteX215" fmla="*/ 211472 w 285750"/>
                <a:gd name="connsiteY215" fmla="*/ 478951 h 514350"/>
                <a:gd name="connsiteX216" fmla="*/ 211472 w 285750"/>
                <a:gd name="connsiteY216" fmla="*/ 478951 h 514350"/>
                <a:gd name="connsiteX217" fmla="*/ 204748 w 285750"/>
                <a:gd name="connsiteY217" fmla="*/ 475732 h 514350"/>
                <a:gd name="connsiteX218" fmla="*/ 194670 w 285750"/>
                <a:gd name="connsiteY218" fmla="*/ 469303 h 514350"/>
                <a:gd name="connsiteX219" fmla="*/ 194670 w 285750"/>
                <a:gd name="connsiteY219" fmla="*/ 466092 h 514350"/>
                <a:gd name="connsiteX220" fmla="*/ 191308 w 285750"/>
                <a:gd name="connsiteY220" fmla="*/ 462873 h 514350"/>
                <a:gd name="connsiteX221" fmla="*/ 191308 w 285750"/>
                <a:gd name="connsiteY221" fmla="*/ 456444 h 514350"/>
                <a:gd name="connsiteX222" fmla="*/ 191308 w 285750"/>
                <a:gd name="connsiteY222" fmla="*/ 453234 h 514350"/>
                <a:gd name="connsiteX223" fmla="*/ 198032 w 285750"/>
                <a:gd name="connsiteY223" fmla="*/ 450014 h 514350"/>
                <a:gd name="connsiteX224" fmla="*/ 201395 w 285750"/>
                <a:gd name="connsiteY224" fmla="*/ 450014 h 514350"/>
                <a:gd name="connsiteX225" fmla="*/ 204748 w 285750"/>
                <a:gd name="connsiteY225" fmla="*/ 440375 h 514350"/>
                <a:gd name="connsiteX226" fmla="*/ 208110 w 285750"/>
                <a:gd name="connsiteY226" fmla="*/ 437156 h 514350"/>
                <a:gd name="connsiteX227" fmla="*/ 211472 w 285750"/>
                <a:gd name="connsiteY227" fmla="*/ 437156 h 514350"/>
                <a:gd name="connsiteX228" fmla="*/ 211472 w 285750"/>
                <a:gd name="connsiteY228" fmla="*/ 437156 h 514350"/>
                <a:gd name="connsiteX229" fmla="*/ 235009 w 285750"/>
                <a:gd name="connsiteY229" fmla="*/ 424297 h 514350"/>
                <a:gd name="connsiteX230" fmla="*/ 251820 w 285750"/>
                <a:gd name="connsiteY230" fmla="*/ 398579 h 514350"/>
                <a:gd name="connsiteX231" fmla="*/ 255182 w 285750"/>
                <a:gd name="connsiteY231" fmla="*/ 369652 h 514350"/>
                <a:gd name="connsiteX232" fmla="*/ 265260 w 285750"/>
                <a:gd name="connsiteY232" fmla="*/ 343934 h 514350"/>
                <a:gd name="connsiteX233" fmla="*/ 282071 w 285750"/>
                <a:gd name="connsiteY233" fmla="*/ 334285 h 514350"/>
                <a:gd name="connsiteX234" fmla="*/ 278709 w 285750"/>
                <a:gd name="connsiteY234" fmla="*/ 308568 h 514350"/>
                <a:gd name="connsiteX235" fmla="*/ 271985 w 285750"/>
                <a:gd name="connsiteY235" fmla="*/ 298929 h 514350"/>
                <a:gd name="connsiteX236" fmla="*/ 271985 w 285750"/>
                <a:gd name="connsiteY236" fmla="*/ 292499 h 514350"/>
                <a:gd name="connsiteX237" fmla="*/ 268622 w 285750"/>
                <a:gd name="connsiteY237" fmla="*/ 292499 h 514350"/>
                <a:gd name="connsiteX238" fmla="*/ 265260 w 285750"/>
                <a:gd name="connsiteY238" fmla="*/ 292499 h 514350"/>
                <a:gd name="connsiteX239" fmla="*/ 265260 w 285750"/>
                <a:gd name="connsiteY239" fmla="*/ 289280 h 514350"/>
                <a:gd name="connsiteX240" fmla="*/ 255182 w 285750"/>
                <a:gd name="connsiteY240" fmla="*/ 286070 h 514350"/>
                <a:gd name="connsiteX241" fmla="*/ 251820 w 285750"/>
                <a:gd name="connsiteY241" fmla="*/ 286070 h 514350"/>
                <a:gd name="connsiteX242" fmla="*/ 248458 w 285750"/>
                <a:gd name="connsiteY242" fmla="*/ 286070 h 514350"/>
                <a:gd name="connsiteX243" fmla="*/ 238371 w 285750"/>
                <a:gd name="connsiteY243" fmla="*/ 286070 h 514350"/>
                <a:gd name="connsiteX244" fmla="*/ 231647 w 285750"/>
                <a:gd name="connsiteY244" fmla="*/ 289280 h 514350"/>
                <a:gd name="connsiteX245" fmla="*/ 231647 w 285750"/>
                <a:gd name="connsiteY245" fmla="*/ 289280 h 514350"/>
                <a:gd name="connsiteX246" fmla="*/ 228284 w 285750"/>
                <a:gd name="connsiteY246" fmla="*/ 289280 h 514350"/>
                <a:gd name="connsiteX247" fmla="*/ 224921 w 285750"/>
                <a:gd name="connsiteY247" fmla="*/ 289280 h 514350"/>
                <a:gd name="connsiteX248" fmla="*/ 224921 w 285750"/>
                <a:gd name="connsiteY248" fmla="*/ 282851 h 514350"/>
                <a:gd name="connsiteX249" fmla="*/ 224921 w 285750"/>
                <a:gd name="connsiteY249" fmla="*/ 279640 h 514350"/>
                <a:gd name="connsiteX250" fmla="*/ 221559 w 285750"/>
                <a:gd name="connsiteY250" fmla="*/ 266782 h 514350"/>
                <a:gd name="connsiteX251" fmla="*/ 218197 w 285750"/>
                <a:gd name="connsiteY251" fmla="*/ 260353 h 514350"/>
                <a:gd name="connsiteX252" fmla="*/ 211472 w 285750"/>
                <a:gd name="connsiteY252" fmla="*/ 260353 h 514350"/>
                <a:gd name="connsiteX253" fmla="*/ 204748 w 285750"/>
                <a:gd name="connsiteY253" fmla="*/ 260353 h 514350"/>
                <a:gd name="connsiteX254" fmla="*/ 204748 w 285750"/>
                <a:gd name="connsiteY254" fmla="*/ 250704 h 514350"/>
                <a:gd name="connsiteX255" fmla="*/ 198032 w 285750"/>
                <a:gd name="connsiteY255" fmla="*/ 244274 h 514350"/>
                <a:gd name="connsiteX256" fmla="*/ 191308 w 285750"/>
                <a:gd name="connsiteY256" fmla="*/ 234635 h 514350"/>
                <a:gd name="connsiteX257" fmla="*/ 187946 w 285750"/>
                <a:gd name="connsiteY257" fmla="*/ 231415 h 514350"/>
                <a:gd name="connsiteX258" fmla="*/ 184583 w 285750"/>
                <a:gd name="connsiteY258" fmla="*/ 218557 h 514350"/>
                <a:gd name="connsiteX259" fmla="*/ 187946 w 285750"/>
                <a:gd name="connsiteY259" fmla="*/ 212128 h 514350"/>
                <a:gd name="connsiteX260" fmla="*/ 191308 w 285750"/>
                <a:gd name="connsiteY260" fmla="*/ 205698 h 514350"/>
                <a:gd name="connsiteX261" fmla="*/ 181221 w 285750"/>
                <a:gd name="connsiteY261" fmla="*/ 199269 h 514350"/>
                <a:gd name="connsiteX262" fmla="*/ 174497 w 285750"/>
                <a:gd name="connsiteY262" fmla="*/ 189630 h 514350"/>
                <a:gd name="connsiteX263" fmla="*/ 171134 w 285750"/>
                <a:gd name="connsiteY263" fmla="*/ 183200 h 514350"/>
                <a:gd name="connsiteX264" fmla="*/ 177859 w 285750"/>
                <a:gd name="connsiteY264" fmla="*/ 179981 h 514350"/>
                <a:gd name="connsiteX265" fmla="*/ 181221 w 285750"/>
                <a:gd name="connsiteY265" fmla="*/ 176770 h 514350"/>
                <a:gd name="connsiteX266" fmla="*/ 184583 w 285750"/>
                <a:gd name="connsiteY266" fmla="*/ 173551 h 514350"/>
                <a:gd name="connsiteX267" fmla="*/ 184583 w 285750"/>
                <a:gd name="connsiteY267" fmla="*/ 170341 h 514350"/>
                <a:gd name="connsiteX268" fmla="*/ 181221 w 285750"/>
                <a:gd name="connsiteY268" fmla="*/ 163912 h 514350"/>
                <a:gd name="connsiteX269" fmla="*/ 184583 w 285750"/>
                <a:gd name="connsiteY269" fmla="*/ 154263 h 514350"/>
                <a:gd name="connsiteX270" fmla="*/ 181221 w 285750"/>
                <a:gd name="connsiteY270" fmla="*/ 151053 h 514350"/>
                <a:gd name="connsiteX271" fmla="*/ 181221 w 285750"/>
                <a:gd name="connsiteY271" fmla="*/ 138194 h 514350"/>
                <a:gd name="connsiteX272" fmla="*/ 181221 w 285750"/>
                <a:gd name="connsiteY272" fmla="*/ 134975 h 514350"/>
                <a:gd name="connsiteX273" fmla="*/ 181221 w 285750"/>
                <a:gd name="connsiteY273" fmla="*/ 128546 h 514350"/>
                <a:gd name="connsiteX274" fmla="*/ 184583 w 285750"/>
                <a:gd name="connsiteY274" fmla="*/ 118906 h 514350"/>
                <a:gd name="connsiteX275" fmla="*/ 184583 w 285750"/>
                <a:gd name="connsiteY275" fmla="*/ 112477 h 514350"/>
                <a:gd name="connsiteX276" fmla="*/ 187946 w 285750"/>
                <a:gd name="connsiteY276" fmla="*/ 106047 h 514350"/>
                <a:gd name="connsiteX277" fmla="*/ 181221 w 285750"/>
                <a:gd name="connsiteY277" fmla="*/ 96399 h 514350"/>
                <a:gd name="connsiteX278" fmla="*/ 177859 w 285750"/>
                <a:gd name="connsiteY278" fmla="*/ 93189 h 514350"/>
                <a:gd name="connsiteX279" fmla="*/ 174497 w 285750"/>
                <a:gd name="connsiteY279" fmla="*/ 83540 h 514350"/>
                <a:gd name="connsiteX280" fmla="*/ 171134 w 285750"/>
                <a:gd name="connsiteY280" fmla="*/ 77110 h 514350"/>
                <a:gd name="connsiteX281" fmla="*/ 164409 w 285750"/>
                <a:gd name="connsiteY281" fmla="*/ 67471 h 514350"/>
                <a:gd name="connsiteX282" fmla="*/ 161047 w 285750"/>
                <a:gd name="connsiteY282" fmla="*/ 64252 h 514350"/>
                <a:gd name="connsiteX283" fmla="*/ 157685 w 285750"/>
                <a:gd name="connsiteY283" fmla="*/ 61042 h 514350"/>
                <a:gd name="connsiteX284" fmla="*/ 147598 w 285750"/>
                <a:gd name="connsiteY284" fmla="*/ 54612 h 514350"/>
                <a:gd name="connsiteX285" fmla="*/ 140882 w 285750"/>
                <a:gd name="connsiteY285" fmla="*/ 54612 h 514350"/>
                <a:gd name="connsiteX286" fmla="*/ 134158 w 285750"/>
                <a:gd name="connsiteY286" fmla="*/ 48183 h 514350"/>
                <a:gd name="connsiteX287" fmla="*/ 130796 w 285750"/>
                <a:gd name="connsiteY287" fmla="*/ 51393 h 514350"/>
                <a:gd name="connsiteX288" fmla="*/ 120709 w 285750"/>
                <a:gd name="connsiteY288" fmla="*/ 38534 h 514350"/>
                <a:gd name="connsiteX289" fmla="*/ 120709 w 285750"/>
                <a:gd name="connsiteY289" fmla="*/ 28895 h 514350"/>
                <a:gd name="connsiteX290" fmla="*/ 97172 w 285750"/>
                <a:gd name="connsiteY290" fmla="*/ 12817 h 514350"/>
                <a:gd name="connsiteX291" fmla="*/ 93810 w 285750"/>
                <a:gd name="connsiteY291" fmla="*/ 16036 h 514350"/>
                <a:gd name="connsiteX292" fmla="*/ 90448 w 285750"/>
                <a:gd name="connsiteY292" fmla="*/ 19246 h 514350"/>
                <a:gd name="connsiteX293" fmla="*/ 80370 w 285750"/>
                <a:gd name="connsiteY293" fmla="*/ 22465 h 514350"/>
                <a:gd name="connsiteX294" fmla="*/ 77008 w 285750"/>
                <a:gd name="connsiteY294" fmla="*/ 28895 h 514350"/>
                <a:gd name="connsiteX295" fmla="*/ 66921 w 285750"/>
                <a:gd name="connsiteY295" fmla="*/ 32105 h 514350"/>
                <a:gd name="connsiteX296" fmla="*/ 63559 w 285750"/>
                <a:gd name="connsiteY296" fmla="*/ 32105 h 514350"/>
                <a:gd name="connsiteX297" fmla="*/ 60197 w 285750"/>
                <a:gd name="connsiteY297" fmla="*/ 28895 h 514350"/>
                <a:gd name="connsiteX298" fmla="*/ 60197 w 285750"/>
                <a:gd name="connsiteY298" fmla="*/ 25676 h 514350"/>
                <a:gd name="connsiteX299" fmla="*/ 56834 w 285750"/>
                <a:gd name="connsiteY299" fmla="*/ 19246 h 514350"/>
                <a:gd name="connsiteX300" fmla="*/ 56834 w 285750"/>
                <a:gd name="connsiteY300" fmla="*/ 16036 h 514350"/>
                <a:gd name="connsiteX301" fmla="*/ 56834 w 285750"/>
                <a:gd name="connsiteY301" fmla="*/ 9607 h 514350"/>
                <a:gd name="connsiteX302" fmla="*/ 56834 w 285750"/>
                <a:gd name="connsiteY302" fmla="*/ 6387 h 514350"/>
                <a:gd name="connsiteX303" fmla="*/ 50109 w 285750"/>
                <a:gd name="connsiteY303" fmla="*/ 3178 h 514350"/>
                <a:gd name="connsiteX304" fmla="*/ 46747 w 285750"/>
                <a:gd name="connsiteY304" fmla="*/ -42 h 514350"/>
                <a:gd name="connsiteX305" fmla="*/ 36660 w 285750"/>
                <a:gd name="connsiteY305" fmla="*/ 12817 h 514350"/>
                <a:gd name="connsiteX306" fmla="*/ 36660 w 285750"/>
                <a:gd name="connsiteY306" fmla="*/ 16036 h 514350"/>
                <a:gd name="connsiteX307" fmla="*/ 29945 w 285750"/>
                <a:gd name="connsiteY307" fmla="*/ 28895 h 514350"/>
                <a:gd name="connsiteX308" fmla="*/ 26582 w 285750"/>
                <a:gd name="connsiteY308" fmla="*/ 38534 h 514350"/>
                <a:gd name="connsiteX309" fmla="*/ 23220 w 285750"/>
                <a:gd name="connsiteY309" fmla="*/ 41754 h 514350"/>
                <a:gd name="connsiteX310" fmla="*/ 19858 w 285750"/>
                <a:gd name="connsiteY310" fmla="*/ 48183 h 514350"/>
                <a:gd name="connsiteX311" fmla="*/ 16496 w 285750"/>
                <a:gd name="connsiteY311" fmla="*/ 48183 h 514350"/>
                <a:gd name="connsiteX312" fmla="*/ 13133 w 285750"/>
                <a:gd name="connsiteY312" fmla="*/ 51393 h 514350"/>
                <a:gd name="connsiteX313" fmla="*/ 16496 w 285750"/>
                <a:gd name="connsiteY313" fmla="*/ 57822 h 514350"/>
                <a:gd name="connsiteX314" fmla="*/ 13133 w 285750"/>
                <a:gd name="connsiteY314" fmla="*/ 64252 h 514350"/>
                <a:gd name="connsiteX315" fmla="*/ 9771 w 285750"/>
                <a:gd name="connsiteY315" fmla="*/ 67471 h 514350"/>
                <a:gd name="connsiteX316" fmla="*/ 9771 w 285750"/>
                <a:gd name="connsiteY316" fmla="*/ 73901 h 514350"/>
                <a:gd name="connsiteX317" fmla="*/ -316 w 285750"/>
                <a:gd name="connsiteY317" fmla="*/ 83540 h 514350"/>
                <a:gd name="connsiteX318" fmla="*/ -316 w 285750"/>
                <a:gd name="connsiteY318" fmla="*/ 86759 h 514350"/>
                <a:gd name="connsiteX319" fmla="*/ 3047 w 285750"/>
                <a:gd name="connsiteY319" fmla="*/ 89969 h 514350"/>
                <a:gd name="connsiteX320" fmla="*/ 16496 w 285750"/>
                <a:gd name="connsiteY320" fmla="*/ 96399 h 514350"/>
                <a:gd name="connsiteX321" fmla="*/ 19858 w 285750"/>
                <a:gd name="connsiteY321" fmla="*/ 102828 h 514350"/>
                <a:gd name="connsiteX322" fmla="*/ 16496 w 285750"/>
                <a:gd name="connsiteY322" fmla="*/ 106047 h 514350"/>
                <a:gd name="connsiteX323" fmla="*/ 16496 w 285750"/>
                <a:gd name="connsiteY323" fmla="*/ 112477 h 514350"/>
                <a:gd name="connsiteX324" fmla="*/ 16496 w 285750"/>
                <a:gd name="connsiteY324" fmla="*/ 115687 h 514350"/>
                <a:gd name="connsiteX325" fmla="*/ 19858 w 285750"/>
                <a:gd name="connsiteY325" fmla="*/ 118906 h 514350"/>
                <a:gd name="connsiteX326" fmla="*/ 16496 w 285750"/>
                <a:gd name="connsiteY326" fmla="*/ 125336 h 514350"/>
                <a:gd name="connsiteX327" fmla="*/ 13133 w 285750"/>
                <a:gd name="connsiteY327" fmla="*/ 128546 h 514350"/>
                <a:gd name="connsiteX328" fmla="*/ 16496 w 285750"/>
                <a:gd name="connsiteY328" fmla="*/ 131765 h 514350"/>
                <a:gd name="connsiteX329" fmla="*/ 16496 w 285750"/>
                <a:gd name="connsiteY329" fmla="*/ 138194 h 514350"/>
                <a:gd name="connsiteX330" fmla="*/ 23220 w 285750"/>
                <a:gd name="connsiteY330" fmla="*/ 141404 h 514350"/>
                <a:gd name="connsiteX331" fmla="*/ 26582 w 285750"/>
                <a:gd name="connsiteY331" fmla="*/ 141404 h 514350"/>
                <a:gd name="connsiteX332" fmla="*/ 29945 w 285750"/>
                <a:gd name="connsiteY332" fmla="*/ 141404 h 514350"/>
                <a:gd name="connsiteX333" fmla="*/ 33298 w 285750"/>
                <a:gd name="connsiteY333" fmla="*/ 141404 h 514350"/>
                <a:gd name="connsiteX334" fmla="*/ 46747 w 285750"/>
                <a:gd name="connsiteY334" fmla="*/ 144624 h 514350"/>
                <a:gd name="connsiteX335" fmla="*/ 50109 w 285750"/>
                <a:gd name="connsiteY335" fmla="*/ 147834 h 514350"/>
                <a:gd name="connsiteX336" fmla="*/ 50109 w 285750"/>
                <a:gd name="connsiteY336" fmla="*/ 157483 h 514350"/>
                <a:gd name="connsiteX337" fmla="*/ 53471 w 285750"/>
                <a:gd name="connsiteY337" fmla="*/ 167122 h 514350"/>
                <a:gd name="connsiteX338" fmla="*/ 50109 w 285750"/>
                <a:gd name="connsiteY338" fmla="*/ 173551 h 514350"/>
                <a:gd name="connsiteX339" fmla="*/ 53471 w 285750"/>
                <a:gd name="connsiteY339" fmla="*/ 173551 h 514350"/>
                <a:gd name="connsiteX340" fmla="*/ 53471 w 285750"/>
                <a:gd name="connsiteY340" fmla="*/ 176770 h 514350"/>
                <a:gd name="connsiteX341" fmla="*/ 53471 w 285750"/>
                <a:gd name="connsiteY341" fmla="*/ 186410 h 514350"/>
                <a:gd name="connsiteX342" fmla="*/ 43385 w 285750"/>
                <a:gd name="connsiteY342" fmla="*/ 189630 h 514350"/>
                <a:gd name="connsiteX343" fmla="*/ 36660 w 285750"/>
                <a:gd name="connsiteY343" fmla="*/ 189630 h 514350"/>
                <a:gd name="connsiteX344" fmla="*/ 36660 w 285750"/>
                <a:gd name="connsiteY344" fmla="*/ 192839 h 514350"/>
                <a:gd name="connsiteX345" fmla="*/ 43385 w 285750"/>
                <a:gd name="connsiteY345" fmla="*/ 196059 h 514350"/>
                <a:gd name="connsiteX346" fmla="*/ 46747 w 285750"/>
                <a:gd name="connsiteY346" fmla="*/ 196059 h 514350"/>
                <a:gd name="connsiteX347" fmla="*/ 50109 w 285750"/>
                <a:gd name="connsiteY347" fmla="*/ 205698 h 514350"/>
                <a:gd name="connsiteX348" fmla="*/ 46747 w 285750"/>
                <a:gd name="connsiteY348" fmla="*/ 208917 h 514350"/>
                <a:gd name="connsiteX349" fmla="*/ 40022 w 285750"/>
                <a:gd name="connsiteY349" fmla="*/ 212128 h 514350"/>
                <a:gd name="connsiteX350" fmla="*/ 33298 w 285750"/>
                <a:gd name="connsiteY350" fmla="*/ 218557 h 514350"/>
                <a:gd name="connsiteX351" fmla="*/ 29945 w 285750"/>
                <a:gd name="connsiteY351" fmla="*/ 221776 h 514350"/>
                <a:gd name="connsiteX352" fmla="*/ 33298 w 285750"/>
                <a:gd name="connsiteY352" fmla="*/ 228206 h 514350"/>
                <a:gd name="connsiteX353" fmla="*/ 36660 w 285750"/>
                <a:gd name="connsiteY353" fmla="*/ 228206 h 514350"/>
                <a:gd name="connsiteX354" fmla="*/ 40022 w 285750"/>
                <a:gd name="connsiteY354" fmla="*/ 231415 h 514350"/>
                <a:gd name="connsiteX355" fmla="*/ 50109 w 285750"/>
                <a:gd name="connsiteY355" fmla="*/ 234635 h 514350"/>
                <a:gd name="connsiteX356" fmla="*/ 50109 w 285750"/>
                <a:gd name="connsiteY356" fmla="*/ 241064 h 514350"/>
                <a:gd name="connsiteX357" fmla="*/ 50109 w 285750"/>
                <a:gd name="connsiteY357" fmla="*/ 247493 h 514350"/>
                <a:gd name="connsiteX358" fmla="*/ 46747 w 285750"/>
                <a:gd name="connsiteY358" fmla="*/ 260353 h 514350"/>
                <a:gd name="connsiteX359" fmla="*/ 43385 w 285750"/>
                <a:gd name="connsiteY359" fmla="*/ 266782 h 514350"/>
                <a:gd name="connsiteX360" fmla="*/ 46747 w 285750"/>
                <a:gd name="connsiteY360" fmla="*/ 276421 h 514350"/>
                <a:gd name="connsiteX361" fmla="*/ 43385 w 285750"/>
                <a:gd name="connsiteY361" fmla="*/ 286070 h 514350"/>
                <a:gd name="connsiteX362" fmla="*/ 56834 w 285750"/>
                <a:gd name="connsiteY362" fmla="*/ 289280 h 514350"/>
                <a:gd name="connsiteX363" fmla="*/ 56834 w 285750"/>
                <a:gd name="connsiteY363" fmla="*/ 295709 h 514350"/>
                <a:gd name="connsiteX364" fmla="*/ 46747 w 285750"/>
                <a:gd name="connsiteY364" fmla="*/ 298929 h 514350"/>
                <a:gd name="connsiteX365" fmla="*/ 43385 w 285750"/>
                <a:gd name="connsiteY365" fmla="*/ 302138 h 514350"/>
                <a:gd name="connsiteX366" fmla="*/ 43385 w 285750"/>
                <a:gd name="connsiteY366" fmla="*/ 305358 h 514350"/>
                <a:gd name="connsiteX367" fmla="*/ 50109 w 285750"/>
                <a:gd name="connsiteY367" fmla="*/ 305358 h 514350"/>
                <a:gd name="connsiteX368" fmla="*/ 43385 w 285750"/>
                <a:gd name="connsiteY368" fmla="*/ 311787 h 514350"/>
                <a:gd name="connsiteX369" fmla="*/ 43385 w 285750"/>
                <a:gd name="connsiteY369" fmla="*/ 318217 h 514350"/>
                <a:gd name="connsiteX370" fmla="*/ 43385 w 285750"/>
                <a:gd name="connsiteY370" fmla="*/ 324646 h 514350"/>
                <a:gd name="connsiteX371" fmla="*/ 40022 w 285750"/>
                <a:gd name="connsiteY371" fmla="*/ 324646 h 514350"/>
                <a:gd name="connsiteX372" fmla="*/ 40022 w 285750"/>
                <a:gd name="connsiteY372" fmla="*/ 331076 h 514350"/>
                <a:gd name="connsiteX373" fmla="*/ 36660 w 285750"/>
                <a:gd name="connsiteY373" fmla="*/ 347144 h 514350"/>
                <a:gd name="connsiteX374" fmla="*/ 46747 w 285750"/>
                <a:gd name="connsiteY374" fmla="*/ 366432 h 514350"/>
                <a:gd name="connsiteX375" fmla="*/ 56834 w 285750"/>
                <a:gd name="connsiteY375" fmla="*/ 376081 h 514350"/>
                <a:gd name="connsiteX376" fmla="*/ 63559 w 285750"/>
                <a:gd name="connsiteY376" fmla="*/ 382511 h 514350"/>
                <a:gd name="connsiteX377" fmla="*/ 60197 w 285750"/>
                <a:gd name="connsiteY377" fmla="*/ 392150 h 514350"/>
                <a:gd name="connsiteX378" fmla="*/ 63559 w 285750"/>
                <a:gd name="connsiteY378" fmla="*/ 395369 h 514350"/>
                <a:gd name="connsiteX379" fmla="*/ 63559 w 285750"/>
                <a:gd name="connsiteY379" fmla="*/ 401799 h 514350"/>
                <a:gd name="connsiteX380" fmla="*/ 60197 w 285750"/>
                <a:gd name="connsiteY380" fmla="*/ 405009 h 514350"/>
                <a:gd name="connsiteX381" fmla="*/ 56834 w 285750"/>
                <a:gd name="connsiteY381" fmla="*/ 405009 h 514350"/>
                <a:gd name="connsiteX382" fmla="*/ 50109 w 285750"/>
                <a:gd name="connsiteY382" fmla="*/ 395369 h 514350"/>
                <a:gd name="connsiteX383" fmla="*/ 46747 w 285750"/>
                <a:gd name="connsiteY383" fmla="*/ 388940 h 514350"/>
                <a:gd name="connsiteX384" fmla="*/ 43385 w 285750"/>
                <a:gd name="connsiteY384" fmla="*/ 385721 h 514350"/>
                <a:gd name="connsiteX385" fmla="*/ 36660 w 285750"/>
                <a:gd name="connsiteY385" fmla="*/ 385721 h 514350"/>
                <a:gd name="connsiteX386" fmla="*/ 36660 w 285750"/>
                <a:gd name="connsiteY386" fmla="*/ 388940 h 514350"/>
                <a:gd name="connsiteX387" fmla="*/ 40022 w 285750"/>
                <a:gd name="connsiteY387" fmla="*/ 395369 h 514350"/>
                <a:gd name="connsiteX388" fmla="*/ 46747 w 285750"/>
                <a:gd name="connsiteY388" fmla="*/ 398579 h 514350"/>
                <a:gd name="connsiteX389" fmla="*/ 50109 w 285750"/>
                <a:gd name="connsiteY389" fmla="*/ 401799 h 514350"/>
                <a:gd name="connsiteX390" fmla="*/ 53471 w 285750"/>
                <a:gd name="connsiteY390" fmla="*/ 411438 h 514350"/>
                <a:gd name="connsiteX391" fmla="*/ 90448 w 285750"/>
                <a:gd name="connsiteY391" fmla="*/ 433945 h 514350"/>
                <a:gd name="connsiteX392" fmla="*/ 103897 w 285750"/>
                <a:gd name="connsiteY392" fmla="*/ 437156 h 514350"/>
                <a:gd name="connsiteX393" fmla="*/ 107259 w 285750"/>
                <a:gd name="connsiteY393" fmla="*/ 443585 h 514350"/>
                <a:gd name="connsiteX394" fmla="*/ 110621 w 285750"/>
                <a:gd name="connsiteY394" fmla="*/ 443585 h 514350"/>
                <a:gd name="connsiteX395" fmla="*/ 117347 w 285750"/>
                <a:gd name="connsiteY395" fmla="*/ 443585 h 514350"/>
                <a:gd name="connsiteX396" fmla="*/ 117347 w 285750"/>
                <a:gd name="connsiteY396" fmla="*/ 443585 h 514350"/>
                <a:gd name="connsiteX397" fmla="*/ 124071 w 285750"/>
                <a:gd name="connsiteY397" fmla="*/ 446805 h 514350"/>
                <a:gd name="connsiteX398" fmla="*/ 127433 w 285750"/>
                <a:gd name="connsiteY398" fmla="*/ 446805 h 514350"/>
                <a:gd name="connsiteX399" fmla="*/ 137520 w 285750"/>
                <a:gd name="connsiteY399" fmla="*/ 466092 h 514350"/>
                <a:gd name="connsiteX400" fmla="*/ 140882 w 285750"/>
                <a:gd name="connsiteY400" fmla="*/ 472522 h 514350"/>
                <a:gd name="connsiteX401" fmla="*/ 150960 w 285750"/>
                <a:gd name="connsiteY401" fmla="*/ 475732 h 514350"/>
                <a:gd name="connsiteX402" fmla="*/ 150960 w 285750"/>
                <a:gd name="connsiteY402" fmla="*/ 485381 h 514350"/>
                <a:gd name="connsiteX403" fmla="*/ 150960 w 285750"/>
                <a:gd name="connsiteY403" fmla="*/ 488590 h 514350"/>
                <a:gd name="connsiteX404" fmla="*/ 154322 w 285750"/>
                <a:gd name="connsiteY404" fmla="*/ 491810 h 514350"/>
                <a:gd name="connsiteX405" fmla="*/ 157685 w 285750"/>
                <a:gd name="connsiteY405" fmla="*/ 498239 h 514350"/>
                <a:gd name="connsiteX406" fmla="*/ 157685 w 285750"/>
                <a:gd name="connsiteY406" fmla="*/ 507879 h 514350"/>
                <a:gd name="connsiteX407" fmla="*/ 161047 w 285750"/>
                <a:gd name="connsiteY407" fmla="*/ 507879 h 514350"/>
                <a:gd name="connsiteX408" fmla="*/ 164409 w 285750"/>
                <a:gd name="connsiteY408" fmla="*/ 507879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85750" h="514350">
                  <a:moveTo>
                    <a:pt x="174497" y="514308"/>
                  </a:moveTo>
                  <a:cubicBezTo>
                    <a:pt x="174497" y="514308"/>
                    <a:pt x="174497" y="514308"/>
                    <a:pt x="174497" y="514308"/>
                  </a:cubicBezTo>
                  <a:cubicBezTo>
                    <a:pt x="164409" y="507879"/>
                    <a:pt x="164409" y="507879"/>
                    <a:pt x="164409" y="507879"/>
                  </a:cubicBezTo>
                  <a:cubicBezTo>
                    <a:pt x="161047" y="511098"/>
                    <a:pt x="161047" y="511098"/>
                    <a:pt x="161047" y="511098"/>
                  </a:cubicBezTo>
                  <a:cubicBezTo>
                    <a:pt x="154322" y="507879"/>
                    <a:pt x="154322" y="507879"/>
                    <a:pt x="154322" y="507879"/>
                  </a:cubicBezTo>
                  <a:cubicBezTo>
                    <a:pt x="154322" y="498239"/>
                    <a:pt x="154322" y="498239"/>
                    <a:pt x="154322" y="498239"/>
                  </a:cubicBezTo>
                  <a:cubicBezTo>
                    <a:pt x="154322" y="498239"/>
                    <a:pt x="150960" y="498239"/>
                    <a:pt x="150960" y="495020"/>
                  </a:cubicBezTo>
                  <a:cubicBezTo>
                    <a:pt x="150960" y="488590"/>
                    <a:pt x="150960" y="488590"/>
                    <a:pt x="150960" y="488590"/>
                  </a:cubicBezTo>
                  <a:cubicBezTo>
                    <a:pt x="147598" y="491810"/>
                    <a:pt x="147598" y="491810"/>
                    <a:pt x="147598" y="491810"/>
                  </a:cubicBezTo>
                  <a:cubicBezTo>
                    <a:pt x="147598" y="488590"/>
                    <a:pt x="147598" y="488590"/>
                    <a:pt x="147598" y="488590"/>
                  </a:cubicBezTo>
                  <a:cubicBezTo>
                    <a:pt x="147598" y="485381"/>
                    <a:pt x="147598" y="485381"/>
                    <a:pt x="147598" y="485381"/>
                  </a:cubicBezTo>
                  <a:cubicBezTo>
                    <a:pt x="147598" y="482161"/>
                    <a:pt x="147598" y="478951"/>
                    <a:pt x="150960" y="478951"/>
                  </a:cubicBezTo>
                  <a:cubicBezTo>
                    <a:pt x="147598" y="478951"/>
                    <a:pt x="140882" y="475732"/>
                    <a:pt x="140882" y="472522"/>
                  </a:cubicBezTo>
                  <a:cubicBezTo>
                    <a:pt x="137520" y="472522"/>
                    <a:pt x="137520" y="466092"/>
                    <a:pt x="137520" y="466092"/>
                  </a:cubicBezTo>
                  <a:cubicBezTo>
                    <a:pt x="134158" y="466092"/>
                    <a:pt x="127433" y="453234"/>
                    <a:pt x="127433" y="446805"/>
                  </a:cubicBezTo>
                  <a:cubicBezTo>
                    <a:pt x="120709" y="446805"/>
                    <a:pt x="117347" y="446805"/>
                    <a:pt x="117347" y="446805"/>
                  </a:cubicBezTo>
                  <a:cubicBezTo>
                    <a:pt x="113984" y="446805"/>
                    <a:pt x="110621" y="446805"/>
                    <a:pt x="110621" y="446805"/>
                  </a:cubicBezTo>
                  <a:cubicBezTo>
                    <a:pt x="107259" y="443585"/>
                    <a:pt x="107259" y="443585"/>
                    <a:pt x="107259" y="443585"/>
                  </a:cubicBezTo>
                  <a:cubicBezTo>
                    <a:pt x="103897" y="440375"/>
                    <a:pt x="103897" y="440375"/>
                    <a:pt x="103897" y="440375"/>
                  </a:cubicBezTo>
                  <a:cubicBezTo>
                    <a:pt x="90448" y="433945"/>
                    <a:pt x="90448" y="433945"/>
                    <a:pt x="90448" y="433945"/>
                  </a:cubicBezTo>
                  <a:cubicBezTo>
                    <a:pt x="50109" y="411438"/>
                    <a:pt x="50109" y="411438"/>
                    <a:pt x="50109" y="411438"/>
                  </a:cubicBezTo>
                  <a:cubicBezTo>
                    <a:pt x="50109" y="411438"/>
                    <a:pt x="46747" y="405009"/>
                    <a:pt x="46747" y="401799"/>
                  </a:cubicBezTo>
                  <a:cubicBezTo>
                    <a:pt x="46747" y="401799"/>
                    <a:pt x="46747" y="401799"/>
                    <a:pt x="46747" y="398579"/>
                  </a:cubicBezTo>
                  <a:cubicBezTo>
                    <a:pt x="43385" y="398579"/>
                    <a:pt x="40022" y="398579"/>
                    <a:pt x="40022" y="395369"/>
                  </a:cubicBezTo>
                  <a:cubicBezTo>
                    <a:pt x="36660" y="395369"/>
                    <a:pt x="36660" y="392150"/>
                    <a:pt x="33298" y="388940"/>
                  </a:cubicBezTo>
                  <a:cubicBezTo>
                    <a:pt x="33298" y="388940"/>
                    <a:pt x="33298" y="385721"/>
                    <a:pt x="33298" y="385721"/>
                  </a:cubicBezTo>
                  <a:cubicBezTo>
                    <a:pt x="43385" y="385721"/>
                    <a:pt x="43385" y="385721"/>
                    <a:pt x="43385" y="385721"/>
                  </a:cubicBezTo>
                  <a:cubicBezTo>
                    <a:pt x="43385" y="385721"/>
                    <a:pt x="46747" y="388940"/>
                    <a:pt x="46747" y="388940"/>
                  </a:cubicBezTo>
                  <a:cubicBezTo>
                    <a:pt x="50109" y="388940"/>
                    <a:pt x="50109" y="395369"/>
                    <a:pt x="50109" y="395369"/>
                  </a:cubicBezTo>
                  <a:cubicBezTo>
                    <a:pt x="50109" y="395369"/>
                    <a:pt x="53471" y="401799"/>
                    <a:pt x="56834" y="401799"/>
                  </a:cubicBezTo>
                  <a:cubicBezTo>
                    <a:pt x="56834" y="401799"/>
                    <a:pt x="60197" y="401799"/>
                    <a:pt x="60197" y="401799"/>
                  </a:cubicBezTo>
                  <a:cubicBezTo>
                    <a:pt x="60197" y="401799"/>
                    <a:pt x="60197" y="401799"/>
                    <a:pt x="60197" y="401799"/>
                  </a:cubicBezTo>
                  <a:cubicBezTo>
                    <a:pt x="63559" y="395369"/>
                    <a:pt x="63559" y="395369"/>
                    <a:pt x="63559" y="395369"/>
                  </a:cubicBezTo>
                  <a:cubicBezTo>
                    <a:pt x="60197" y="392150"/>
                    <a:pt x="60197" y="392150"/>
                    <a:pt x="60197" y="392150"/>
                  </a:cubicBezTo>
                  <a:cubicBezTo>
                    <a:pt x="60197" y="382511"/>
                    <a:pt x="60197" y="382511"/>
                    <a:pt x="60197" y="382511"/>
                  </a:cubicBezTo>
                  <a:cubicBezTo>
                    <a:pt x="56834" y="379291"/>
                    <a:pt x="56834" y="379291"/>
                    <a:pt x="56834" y="379291"/>
                  </a:cubicBezTo>
                  <a:cubicBezTo>
                    <a:pt x="53471" y="372862"/>
                    <a:pt x="53471" y="372862"/>
                    <a:pt x="53471" y="372862"/>
                  </a:cubicBezTo>
                  <a:cubicBezTo>
                    <a:pt x="40022" y="356793"/>
                    <a:pt x="40022" y="356793"/>
                    <a:pt x="40022" y="356793"/>
                  </a:cubicBezTo>
                  <a:cubicBezTo>
                    <a:pt x="33298" y="347144"/>
                    <a:pt x="33298" y="347144"/>
                    <a:pt x="33298" y="347144"/>
                  </a:cubicBezTo>
                  <a:cubicBezTo>
                    <a:pt x="40022" y="331076"/>
                    <a:pt x="40022" y="331076"/>
                    <a:pt x="40022" y="331076"/>
                  </a:cubicBezTo>
                  <a:cubicBezTo>
                    <a:pt x="36660" y="324646"/>
                    <a:pt x="36660" y="324646"/>
                    <a:pt x="36660" y="324646"/>
                  </a:cubicBezTo>
                  <a:cubicBezTo>
                    <a:pt x="36660" y="324646"/>
                    <a:pt x="40022" y="321427"/>
                    <a:pt x="40022" y="321427"/>
                  </a:cubicBezTo>
                  <a:cubicBezTo>
                    <a:pt x="40022" y="321427"/>
                    <a:pt x="43385" y="318217"/>
                    <a:pt x="43385" y="318217"/>
                  </a:cubicBezTo>
                  <a:cubicBezTo>
                    <a:pt x="43385" y="318217"/>
                    <a:pt x="43385" y="314998"/>
                    <a:pt x="43385" y="314998"/>
                  </a:cubicBezTo>
                  <a:cubicBezTo>
                    <a:pt x="43385" y="311787"/>
                    <a:pt x="43385" y="311787"/>
                    <a:pt x="43385" y="311787"/>
                  </a:cubicBezTo>
                  <a:cubicBezTo>
                    <a:pt x="46747" y="305358"/>
                    <a:pt x="46747" y="305358"/>
                    <a:pt x="46747" y="305358"/>
                  </a:cubicBezTo>
                  <a:cubicBezTo>
                    <a:pt x="40022" y="305358"/>
                    <a:pt x="40022" y="305358"/>
                    <a:pt x="40022" y="305358"/>
                  </a:cubicBezTo>
                  <a:cubicBezTo>
                    <a:pt x="40022" y="302138"/>
                    <a:pt x="43385" y="298929"/>
                    <a:pt x="43385" y="298929"/>
                  </a:cubicBezTo>
                  <a:cubicBezTo>
                    <a:pt x="43385" y="298929"/>
                    <a:pt x="43385" y="298929"/>
                    <a:pt x="46747" y="298929"/>
                  </a:cubicBezTo>
                  <a:cubicBezTo>
                    <a:pt x="53471" y="292499"/>
                    <a:pt x="53471" y="292499"/>
                    <a:pt x="53471" y="292499"/>
                  </a:cubicBezTo>
                  <a:cubicBezTo>
                    <a:pt x="53471" y="289280"/>
                    <a:pt x="53471" y="289280"/>
                    <a:pt x="53471" y="289280"/>
                  </a:cubicBezTo>
                  <a:cubicBezTo>
                    <a:pt x="43385" y="286070"/>
                    <a:pt x="43385" y="286070"/>
                    <a:pt x="43385" y="286070"/>
                  </a:cubicBezTo>
                  <a:cubicBezTo>
                    <a:pt x="46747" y="276421"/>
                    <a:pt x="46747" y="276421"/>
                    <a:pt x="46747" y="276421"/>
                  </a:cubicBezTo>
                  <a:cubicBezTo>
                    <a:pt x="43385" y="273211"/>
                    <a:pt x="40022" y="266782"/>
                    <a:pt x="40022" y="266782"/>
                  </a:cubicBezTo>
                  <a:cubicBezTo>
                    <a:pt x="43385" y="260353"/>
                    <a:pt x="43385" y="260353"/>
                    <a:pt x="43385" y="260353"/>
                  </a:cubicBezTo>
                  <a:cubicBezTo>
                    <a:pt x="43385" y="260353"/>
                    <a:pt x="46747" y="250704"/>
                    <a:pt x="46747" y="247493"/>
                  </a:cubicBezTo>
                  <a:cubicBezTo>
                    <a:pt x="46747" y="244274"/>
                    <a:pt x="46747" y="241064"/>
                    <a:pt x="46747" y="241064"/>
                  </a:cubicBezTo>
                  <a:cubicBezTo>
                    <a:pt x="46747" y="237845"/>
                    <a:pt x="46747" y="237845"/>
                    <a:pt x="46747" y="237845"/>
                  </a:cubicBezTo>
                  <a:cubicBezTo>
                    <a:pt x="43385" y="234635"/>
                    <a:pt x="40022" y="231415"/>
                    <a:pt x="40022" y="231415"/>
                  </a:cubicBezTo>
                  <a:cubicBezTo>
                    <a:pt x="40022" y="231415"/>
                    <a:pt x="36660" y="231415"/>
                    <a:pt x="36660" y="228206"/>
                  </a:cubicBezTo>
                  <a:cubicBezTo>
                    <a:pt x="33298" y="228206"/>
                    <a:pt x="33298" y="228206"/>
                    <a:pt x="33298" y="228206"/>
                  </a:cubicBezTo>
                  <a:cubicBezTo>
                    <a:pt x="26582" y="221776"/>
                    <a:pt x="26582" y="221776"/>
                    <a:pt x="26582" y="221776"/>
                  </a:cubicBezTo>
                  <a:cubicBezTo>
                    <a:pt x="36660" y="215347"/>
                    <a:pt x="36660" y="215347"/>
                    <a:pt x="36660" y="215347"/>
                  </a:cubicBezTo>
                  <a:cubicBezTo>
                    <a:pt x="36660" y="212128"/>
                    <a:pt x="36660" y="212128"/>
                    <a:pt x="36660" y="212128"/>
                  </a:cubicBezTo>
                  <a:cubicBezTo>
                    <a:pt x="40022" y="208917"/>
                    <a:pt x="43385" y="208917"/>
                    <a:pt x="43385" y="208917"/>
                  </a:cubicBezTo>
                  <a:cubicBezTo>
                    <a:pt x="43385" y="208917"/>
                    <a:pt x="46747" y="205698"/>
                    <a:pt x="46747" y="205698"/>
                  </a:cubicBezTo>
                  <a:cubicBezTo>
                    <a:pt x="46747" y="202488"/>
                    <a:pt x="46747" y="199269"/>
                    <a:pt x="46747" y="196059"/>
                  </a:cubicBezTo>
                  <a:cubicBezTo>
                    <a:pt x="36660" y="192839"/>
                    <a:pt x="36660" y="192839"/>
                    <a:pt x="36660" y="192839"/>
                  </a:cubicBezTo>
                  <a:cubicBezTo>
                    <a:pt x="36660" y="189630"/>
                    <a:pt x="36660" y="189630"/>
                    <a:pt x="36660" y="189630"/>
                  </a:cubicBezTo>
                  <a:cubicBezTo>
                    <a:pt x="36660" y="189630"/>
                    <a:pt x="40022" y="189630"/>
                    <a:pt x="43385" y="186410"/>
                  </a:cubicBezTo>
                  <a:cubicBezTo>
                    <a:pt x="46747" y="186410"/>
                    <a:pt x="50109" y="183200"/>
                    <a:pt x="50109" y="183200"/>
                  </a:cubicBezTo>
                  <a:cubicBezTo>
                    <a:pt x="53471" y="183200"/>
                    <a:pt x="53471" y="179981"/>
                    <a:pt x="53471" y="176770"/>
                  </a:cubicBezTo>
                  <a:cubicBezTo>
                    <a:pt x="46747" y="173551"/>
                    <a:pt x="46747" y="173551"/>
                    <a:pt x="46747" y="173551"/>
                  </a:cubicBezTo>
                  <a:cubicBezTo>
                    <a:pt x="50109" y="167122"/>
                    <a:pt x="50109" y="167122"/>
                    <a:pt x="50109" y="167122"/>
                  </a:cubicBezTo>
                  <a:cubicBezTo>
                    <a:pt x="46747" y="157483"/>
                    <a:pt x="46747" y="157483"/>
                    <a:pt x="46747" y="157483"/>
                  </a:cubicBezTo>
                  <a:cubicBezTo>
                    <a:pt x="50109" y="151053"/>
                    <a:pt x="50109" y="151053"/>
                    <a:pt x="50109" y="151053"/>
                  </a:cubicBezTo>
                  <a:cubicBezTo>
                    <a:pt x="46747" y="147834"/>
                    <a:pt x="46747" y="147834"/>
                    <a:pt x="46747" y="147834"/>
                  </a:cubicBezTo>
                  <a:cubicBezTo>
                    <a:pt x="33298" y="141404"/>
                    <a:pt x="33298" y="141404"/>
                    <a:pt x="33298" y="141404"/>
                  </a:cubicBezTo>
                  <a:cubicBezTo>
                    <a:pt x="29945" y="141404"/>
                    <a:pt x="29945" y="141404"/>
                    <a:pt x="29945" y="141404"/>
                  </a:cubicBezTo>
                  <a:cubicBezTo>
                    <a:pt x="26582" y="141404"/>
                    <a:pt x="23220" y="144624"/>
                    <a:pt x="23220" y="144624"/>
                  </a:cubicBezTo>
                  <a:cubicBezTo>
                    <a:pt x="13133" y="141404"/>
                    <a:pt x="13133" y="138194"/>
                    <a:pt x="13133" y="138194"/>
                  </a:cubicBezTo>
                  <a:cubicBezTo>
                    <a:pt x="16496" y="138194"/>
                    <a:pt x="16496" y="134975"/>
                    <a:pt x="16496" y="134975"/>
                  </a:cubicBezTo>
                  <a:cubicBezTo>
                    <a:pt x="13133" y="131765"/>
                    <a:pt x="13133" y="131765"/>
                    <a:pt x="13133" y="131765"/>
                  </a:cubicBezTo>
                  <a:cubicBezTo>
                    <a:pt x="13133" y="125336"/>
                    <a:pt x="13133" y="125336"/>
                    <a:pt x="13133" y="125336"/>
                  </a:cubicBezTo>
                  <a:cubicBezTo>
                    <a:pt x="13133" y="125336"/>
                    <a:pt x="16496" y="118906"/>
                    <a:pt x="16496" y="118906"/>
                  </a:cubicBezTo>
                  <a:cubicBezTo>
                    <a:pt x="13133" y="115687"/>
                    <a:pt x="13133" y="112477"/>
                    <a:pt x="13133" y="112477"/>
                  </a:cubicBezTo>
                  <a:cubicBezTo>
                    <a:pt x="16496" y="106047"/>
                    <a:pt x="16496" y="106047"/>
                    <a:pt x="16496" y="106047"/>
                  </a:cubicBezTo>
                  <a:cubicBezTo>
                    <a:pt x="16496" y="102828"/>
                    <a:pt x="16496" y="102828"/>
                    <a:pt x="16496" y="102828"/>
                  </a:cubicBezTo>
                  <a:cubicBezTo>
                    <a:pt x="16496" y="99618"/>
                    <a:pt x="16496" y="96399"/>
                    <a:pt x="16496" y="96399"/>
                  </a:cubicBezTo>
                  <a:cubicBezTo>
                    <a:pt x="3047" y="89969"/>
                    <a:pt x="3047" y="89969"/>
                    <a:pt x="3047" y="89969"/>
                  </a:cubicBezTo>
                  <a:cubicBezTo>
                    <a:pt x="-316" y="86759"/>
                    <a:pt x="-316" y="86759"/>
                    <a:pt x="-316" y="86759"/>
                  </a:cubicBezTo>
                  <a:cubicBezTo>
                    <a:pt x="-316" y="80330"/>
                    <a:pt x="-316" y="80330"/>
                    <a:pt x="-316" y="80330"/>
                  </a:cubicBezTo>
                  <a:cubicBezTo>
                    <a:pt x="6409" y="73901"/>
                    <a:pt x="6409" y="73901"/>
                    <a:pt x="6409" y="73901"/>
                  </a:cubicBezTo>
                  <a:cubicBezTo>
                    <a:pt x="9771" y="67471"/>
                    <a:pt x="9771" y="67471"/>
                    <a:pt x="9771" y="67471"/>
                  </a:cubicBezTo>
                  <a:cubicBezTo>
                    <a:pt x="9771" y="64252"/>
                    <a:pt x="9771" y="64252"/>
                    <a:pt x="9771" y="61042"/>
                  </a:cubicBezTo>
                  <a:cubicBezTo>
                    <a:pt x="9771" y="61042"/>
                    <a:pt x="13133" y="57822"/>
                    <a:pt x="13133" y="57822"/>
                  </a:cubicBezTo>
                  <a:cubicBezTo>
                    <a:pt x="13133" y="51393"/>
                    <a:pt x="13133" y="51393"/>
                    <a:pt x="13133" y="51393"/>
                  </a:cubicBezTo>
                  <a:cubicBezTo>
                    <a:pt x="13133" y="48183"/>
                    <a:pt x="13133" y="48183"/>
                    <a:pt x="13133" y="48183"/>
                  </a:cubicBezTo>
                  <a:cubicBezTo>
                    <a:pt x="16496" y="44963"/>
                    <a:pt x="16496" y="44963"/>
                    <a:pt x="16496" y="44963"/>
                  </a:cubicBezTo>
                  <a:cubicBezTo>
                    <a:pt x="16496" y="44963"/>
                    <a:pt x="19858" y="41754"/>
                    <a:pt x="23220" y="41754"/>
                  </a:cubicBezTo>
                  <a:cubicBezTo>
                    <a:pt x="23220" y="38534"/>
                    <a:pt x="23220" y="35324"/>
                    <a:pt x="23220" y="35324"/>
                  </a:cubicBezTo>
                  <a:cubicBezTo>
                    <a:pt x="36660" y="16036"/>
                    <a:pt x="36660" y="16036"/>
                    <a:pt x="36660" y="16036"/>
                  </a:cubicBezTo>
                  <a:cubicBezTo>
                    <a:pt x="33298" y="12817"/>
                    <a:pt x="33298" y="12817"/>
                    <a:pt x="33298" y="12817"/>
                  </a:cubicBezTo>
                  <a:cubicBezTo>
                    <a:pt x="43385" y="-42"/>
                    <a:pt x="46747" y="-42"/>
                    <a:pt x="46747" y="-42"/>
                  </a:cubicBezTo>
                  <a:cubicBezTo>
                    <a:pt x="50109" y="-42"/>
                    <a:pt x="53471" y="-42"/>
                    <a:pt x="53471" y="-42"/>
                  </a:cubicBezTo>
                  <a:cubicBezTo>
                    <a:pt x="56834" y="3178"/>
                    <a:pt x="56834" y="3178"/>
                    <a:pt x="56834" y="3178"/>
                  </a:cubicBezTo>
                  <a:cubicBezTo>
                    <a:pt x="60197" y="6387"/>
                    <a:pt x="60197" y="6387"/>
                    <a:pt x="60197" y="6387"/>
                  </a:cubicBezTo>
                  <a:cubicBezTo>
                    <a:pt x="60197" y="9607"/>
                    <a:pt x="60197" y="9607"/>
                    <a:pt x="60197" y="9607"/>
                  </a:cubicBezTo>
                  <a:cubicBezTo>
                    <a:pt x="60197" y="12817"/>
                    <a:pt x="56834" y="12817"/>
                    <a:pt x="56834" y="16036"/>
                  </a:cubicBezTo>
                  <a:cubicBezTo>
                    <a:pt x="60197" y="16036"/>
                    <a:pt x="56834" y="19246"/>
                    <a:pt x="56834" y="19246"/>
                  </a:cubicBezTo>
                  <a:cubicBezTo>
                    <a:pt x="60197" y="19246"/>
                    <a:pt x="60197" y="22465"/>
                    <a:pt x="60197" y="22465"/>
                  </a:cubicBezTo>
                  <a:cubicBezTo>
                    <a:pt x="63559" y="25676"/>
                    <a:pt x="63559" y="25676"/>
                    <a:pt x="63559" y="25676"/>
                  </a:cubicBezTo>
                  <a:cubicBezTo>
                    <a:pt x="63559" y="28895"/>
                    <a:pt x="66921" y="28895"/>
                    <a:pt x="66921" y="28895"/>
                  </a:cubicBezTo>
                  <a:cubicBezTo>
                    <a:pt x="73646" y="25676"/>
                    <a:pt x="73646" y="25676"/>
                    <a:pt x="73646" y="25676"/>
                  </a:cubicBezTo>
                  <a:cubicBezTo>
                    <a:pt x="80370" y="22465"/>
                    <a:pt x="80370" y="22465"/>
                    <a:pt x="80370" y="22465"/>
                  </a:cubicBezTo>
                  <a:cubicBezTo>
                    <a:pt x="80370" y="22465"/>
                    <a:pt x="87095" y="19246"/>
                    <a:pt x="90448" y="19246"/>
                  </a:cubicBezTo>
                  <a:cubicBezTo>
                    <a:pt x="90448" y="19246"/>
                    <a:pt x="90448" y="16036"/>
                    <a:pt x="93810" y="12817"/>
                  </a:cubicBezTo>
                  <a:cubicBezTo>
                    <a:pt x="97172" y="12817"/>
                    <a:pt x="97172" y="12817"/>
                    <a:pt x="97172" y="12817"/>
                  </a:cubicBezTo>
                  <a:cubicBezTo>
                    <a:pt x="103897" y="12817"/>
                    <a:pt x="103897" y="12817"/>
                    <a:pt x="103897" y="12817"/>
                  </a:cubicBezTo>
                  <a:cubicBezTo>
                    <a:pt x="107259" y="19246"/>
                    <a:pt x="107259" y="19246"/>
                    <a:pt x="107259" y="19246"/>
                  </a:cubicBezTo>
                  <a:cubicBezTo>
                    <a:pt x="113984" y="22465"/>
                    <a:pt x="113984" y="22465"/>
                    <a:pt x="113984" y="22465"/>
                  </a:cubicBezTo>
                  <a:cubicBezTo>
                    <a:pt x="120709" y="28895"/>
                    <a:pt x="120709" y="28895"/>
                    <a:pt x="120709" y="28895"/>
                  </a:cubicBezTo>
                  <a:cubicBezTo>
                    <a:pt x="124071" y="38534"/>
                    <a:pt x="124071" y="38534"/>
                    <a:pt x="124071" y="38534"/>
                  </a:cubicBezTo>
                  <a:cubicBezTo>
                    <a:pt x="130796" y="48183"/>
                    <a:pt x="130796" y="48183"/>
                    <a:pt x="130796" y="48183"/>
                  </a:cubicBezTo>
                  <a:cubicBezTo>
                    <a:pt x="134158" y="44963"/>
                    <a:pt x="134158" y="44963"/>
                    <a:pt x="134158" y="44963"/>
                  </a:cubicBezTo>
                  <a:cubicBezTo>
                    <a:pt x="140882" y="51393"/>
                    <a:pt x="140882" y="51393"/>
                    <a:pt x="140882" y="51393"/>
                  </a:cubicBezTo>
                  <a:cubicBezTo>
                    <a:pt x="147598" y="54612"/>
                    <a:pt x="147598" y="54612"/>
                    <a:pt x="147598" y="54612"/>
                  </a:cubicBezTo>
                  <a:cubicBezTo>
                    <a:pt x="147598" y="54612"/>
                    <a:pt x="154322" y="54612"/>
                    <a:pt x="161047" y="57822"/>
                  </a:cubicBezTo>
                  <a:cubicBezTo>
                    <a:pt x="164409" y="57822"/>
                    <a:pt x="164409" y="61042"/>
                    <a:pt x="164409" y="61042"/>
                  </a:cubicBezTo>
                  <a:cubicBezTo>
                    <a:pt x="167771" y="67471"/>
                    <a:pt x="174497" y="73901"/>
                    <a:pt x="174497" y="73901"/>
                  </a:cubicBezTo>
                  <a:cubicBezTo>
                    <a:pt x="177859" y="83540"/>
                    <a:pt x="177859" y="83540"/>
                    <a:pt x="177859" y="83540"/>
                  </a:cubicBezTo>
                  <a:cubicBezTo>
                    <a:pt x="177859" y="83540"/>
                    <a:pt x="181221" y="89969"/>
                    <a:pt x="181221" y="93189"/>
                  </a:cubicBezTo>
                  <a:cubicBezTo>
                    <a:pt x="181221" y="93189"/>
                    <a:pt x="181221" y="96399"/>
                    <a:pt x="181221" y="96399"/>
                  </a:cubicBezTo>
                  <a:cubicBezTo>
                    <a:pt x="191308" y="106047"/>
                    <a:pt x="191308" y="106047"/>
                    <a:pt x="191308" y="106047"/>
                  </a:cubicBezTo>
                  <a:cubicBezTo>
                    <a:pt x="187946" y="115687"/>
                    <a:pt x="187946" y="115687"/>
                    <a:pt x="187946" y="115687"/>
                  </a:cubicBezTo>
                  <a:cubicBezTo>
                    <a:pt x="184583" y="122116"/>
                    <a:pt x="184583" y="122116"/>
                    <a:pt x="184583" y="122116"/>
                  </a:cubicBezTo>
                  <a:cubicBezTo>
                    <a:pt x="184583" y="122116"/>
                    <a:pt x="184583" y="128546"/>
                    <a:pt x="184583" y="128546"/>
                  </a:cubicBezTo>
                  <a:cubicBezTo>
                    <a:pt x="184583" y="128546"/>
                    <a:pt x="184583" y="134975"/>
                    <a:pt x="184583" y="134975"/>
                  </a:cubicBezTo>
                  <a:cubicBezTo>
                    <a:pt x="181221" y="138194"/>
                    <a:pt x="181221" y="138194"/>
                    <a:pt x="181221" y="138194"/>
                  </a:cubicBezTo>
                  <a:cubicBezTo>
                    <a:pt x="184583" y="154263"/>
                    <a:pt x="184583" y="154263"/>
                    <a:pt x="184583" y="154263"/>
                  </a:cubicBezTo>
                  <a:cubicBezTo>
                    <a:pt x="181221" y="163912"/>
                    <a:pt x="181221" y="163912"/>
                    <a:pt x="181221" y="163912"/>
                  </a:cubicBezTo>
                  <a:cubicBezTo>
                    <a:pt x="184583" y="163912"/>
                    <a:pt x="187946" y="167122"/>
                    <a:pt x="187946" y="170341"/>
                  </a:cubicBezTo>
                  <a:cubicBezTo>
                    <a:pt x="191308" y="170341"/>
                    <a:pt x="187946" y="173551"/>
                    <a:pt x="187946" y="173551"/>
                  </a:cubicBezTo>
                  <a:cubicBezTo>
                    <a:pt x="184583" y="176770"/>
                    <a:pt x="184583" y="176770"/>
                    <a:pt x="181221" y="179981"/>
                  </a:cubicBezTo>
                  <a:cubicBezTo>
                    <a:pt x="177859" y="179981"/>
                    <a:pt x="177859" y="179981"/>
                    <a:pt x="177859" y="179981"/>
                  </a:cubicBezTo>
                  <a:cubicBezTo>
                    <a:pt x="177859" y="183200"/>
                    <a:pt x="174497" y="183200"/>
                    <a:pt x="174497" y="183200"/>
                  </a:cubicBezTo>
                  <a:cubicBezTo>
                    <a:pt x="174497" y="183200"/>
                    <a:pt x="174497" y="186410"/>
                    <a:pt x="174497" y="189630"/>
                  </a:cubicBezTo>
                  <a:cubicBezTo>
                    <a:pt x="177859" y="192839"/>
                    <a:pt x="184583" y="196059"/>
                    <a:pt x="184583" y="196059"/>
                  </a:cubicBezTo>
                  <a:cubicBezTo>
                    <a:pt x="184583" y="196059"/>
                    <a:pt x="191308" y="202488"/>
                    <a:pt x="191308" y="205698"/>
                  </a:cubicBezTo>
                  <a:cubicBezTo>
                    <a:pt x="194670" y="205698"/>
                    <a:pt x="191308" y="208917"/>
                    <a:pt x="191308" y="212128"/>
                  </a:cubicBezTo>
                  <a:cubicBezTo>
                    <a:pt x="191308" y="212128"/>
                    <a:pt x="191308" y="215347"/>
                    <a:pt x="184583" y="218557"/>
                  </a:cubicBezTo>
                  <a:cubicBezTo>
                    <a:pt x="187946" y="221776"/>
                    <a:pt x="187946" y="221776"/>
                    <a:pt x="187946" y="221776"/>
                  </a:cubicBezTo>
                  <a:cubicBezTo>
                    <a:pt x="191308" y="231415"/>
                    <a:pt x="191308" y="231415"/>
                    <a:pt x="191308" y="231415"/>
                  </a:cubicBezTo>
                  <a:cubicBezTo>
                    <a:pt x="191308" y="231415"/>
                    <a:pt x="191308" y="234635"/>
                    <a:pt x="191308" y="234635"/>
                  </a:cubicBezTo>
                  <a:cubicBezTo>
                    <a:pt x="194670" y="237845"/>
                    <a:pt x="198032" y="244274"/>
                    <a:pt x="201395" y="244274"/>
                  </a:cubicBezTo>
                  <a:cubicBezTo>
                    <a:pt x="201395" y="244274"/>
                    <a:pt x="204748" y="250704"/>
                    <a:pt x="204748" y="253923"/>
                  </a:cubicBezTo>
                  <a:cubicBezTo>
                    <a:pt x="204748" y="253923"/>
                    <a:pt x="204748" y="257133"/>
                    <a:pt x="204748" y="257133"/>
                  </a:cubicBezTo>
                  <a:cubicBezTo>
                    <a:pt x="204748" y="257133"/>
                    <a:pt x="208110" y="257133"/>
                    <a:pt x="208110" y="257133"/>
                  </a:cubicBezTo>
                  <a:cubicBezTo>
                    <a:pt x="211472" y="260353"/>
                    <a:pt x="218197" y="260353"/>
                    <a:pt x="218197" y="260353"/>
                  </a:cubicBezTo>
                  <a:cubicBezTo>
                    <a:pt x="218197" y="260353"/>
                    <a:pt x="221559" y="263562"/>
                    <a:pt x="221559" y="266782"/>
                  </a:cubicBezTo>
                  <a:cubicBezTo>
                    <a:pt x="224921" y="269992"/>
                    <a:pt x="228284" y="276421"/>
                    <a:pt x="228284" y="279640"/>
                  </a:cubicBezTo>
                  <a:cubicBezTo>
                    <a:pt x="228284" y="279640"/>
                    <a:pt x="228284" y="282851"/>
                    <a:pt x="228284" y="282851"/>
                  </a:cubicBezTo>
                  <a:cubicBezTo>
                    <a:pt x="228284" y="286070"/>
                    <a:pt x="228284" y="286070"/>
                    <a:pt x="228284" y="286070"/>
                  </a:cubicBezTo>
                  <a:cubicBezTo>
                    <a:pt x="228284" y="289280"/>
                    <a:pt x="231647" y="286070"/>
                    <a:pt x="231647" y="286070"/>
                  </a:cubicBezTo>
                  <a:cubicBezTo>
                    <a:pt x="231647" y="286070"/>
                    <a:pt x="235009" y="282851"/>
                    <a:pt x="235009" y="282851"/>
                  </a:cubicBezTo>
                  <a:cubicBezTo>
                    <a:pt x="238371" y="282851"/>
                    <a:pt x="241733" y="282851"/>
                    <a:pt x="245096" y="282851"/>
                  </a:cubicBezTo>
                  <a:cubicBezTo>
                    <a:pt x="248458" y="282851"/>
                    <a:pt x="248458" y="282851"/>
                    <a:pt x="248458" y="282851"/>
                  </a:cubicBezTo>
                  <a:cubicBezTo>
                    <a:pt x="255182" y="282851"/>
                    <a:pt x="255182" y="282851"/>
                    <a:pt x="258545" y="282851"/>
                  </a:cubicBezTo>
                  <a:cubicBezTo>
                    <a:pt x="265260" y="286070"/>
                    <a:pt x="265260" y="286070"/>
                    <a:pt x="265260" y="286070"/>
                  </a:cubicBezTo>
                  <a:cubicBezTo>
                    <a:pt x="268622" y="292499"/>
                    <a:pt x="268622" y="292499"/>
                    <a:pt x="268622" y="292499"/>
                  </a:cubicBezTo>
                  <a:cubicBezTo>
                    <a:pt x="268622" y="292499"/>
                    <a:pt x="271985" y="292499"/>
                    <a:pt x="271985" y="292499"/>
                  </a:cubicBezTo>
                  <a:cubicBezTo>
                    <a:pt x="275347" y="298929"/>
                    <a:pt x="275347" y="298929"/>
                    <a:pt x="275347" y="298929"/>
                  </a:cubicBezTo>
                  <a:cubicBezTo>
                    <a:pt x="282071" y="308568"/>
                    <a:pt x="282071" y="308568"/>
                    <a:pt x="282071" y="308568"/>
                  </a:cubicBezTo>
                  <a:cubicBezTo>
                    <a:pt x="285434" y="334285"/>
                    <a:pt x="285434" y="334285"/>
                    <a:pt x="285434" y="334285"/>
                  </a:cubicBezTo>
                  <a:cubicBezTo>
                    <a:pt x="278709" y="334285"/>
                    <a:pt x="271985" y="340715"/>
                    <a:pt x="268622" y="343934"/>
                  </a:cubicBezTo>
                  <a:cubicBezTo>
                    <a:pt x="258545" y="369652"/>
                    <a:pt x="258545" y="369652"/>
                    <a:pt x="258545" y="369652"/>
                  </a:cubicBezTo>
                  <a:cubicBezTo>
                    <a:pt x="251820" y="398579"/>
                    <a:pt x="251820" y="398579"/>
                    <a:pt x="251820" y="398579"/>
                  </a:cubicBezTo>
                  <a:cubicBezTo>
                    <a:pt x="235009" y="424297"/>
                    <a:pt x="235009" y="424297"/>
                    <a:pt x="235009" y="424297"/>
                  </a:cubicBezTo>
                  <a:cubicBezTo>
                    <a:pt x="211472" y="437156"/>
                    <a:pt x="211472" y="437156"/>
                    <a:pt x="211472" y="437156"/>
                  </a:cubicBezTo>
                  <a:cubicBezTo>
                    <a:pt x="208110" y="437156"/>
                    <a:pt x="208110" y="437156"/>
                    <a:pt x="208110" y="437156"/>
                  </a:cubicBezTo>
                  <a:cubicBezTo>
                    <a:pt x="208110" y="437156"/>
                    <a:pt x="204748" y="440375"/>
                    <a:pt x="204748" y="440375"/>
                  </a:cubicBezTo>
                  <a:cubicBezTo>
                    <a:pt x="201395" y="450014"/>
                    <a:pt x="201395" y="450014"/>
                    <a:pt x="201395" y="450014"/>
                  </a:cubicBezTo>
                  <a:cubicBezTo>
                    <a:pt x="198032" y="453234"/>
                    <a:pt x="198032" y="453234"/>
                    <a:pt x="198032" y="453234"/>
                  </a:cubicBezTo>
                  <a:cubicBezTo>
                    <a:pt x="194670" y="453234"/>
                    <a:pt x="194670" y="453234"/>
                    <a:pt x="194670" y="453234"/>
                  </a:cubicBezTo>
                  <a:cubicBezTo>
                    <a:pt x="194670" y="456444"/>
                    <a:pt x="194670" y="456444"/>
                    <a:pt x="194670" y="456444"/>
                  </a:cubicBezTo>
                  <a:cubicBezTo>
                    <a:pt x="194670" y="459663"/>
                    <a:pt x="194670" y="459663"/>
                    <a:pt x="194670" y="462873"/>
                  </a:cubicBezTo>
                  <a:cubicBezTo>
                    <a:pt x="194670" y="462873"/>
                    <a:pt x="194670" y="462873"/>
                    <a:pt x="194670" y="466092"/>
                  </a:cubicBezTo>
                  <a:cubicBezTo>
                    <a:pt x="194670" y="466092"/>
                    <a:pt x="198032" y="466092"/>
                    <a:pt x="198032" y="469303"/>
                  </a:cubicBezTo>
                  <a:cubicBezTo>
                    <a:pt x="198032" y="469303"/>
                    <a:pt x="201395" y="472522"/>
                    <a:pt x="204748" y="472522"/>
                  </a:cubicBezTo>
                  <a:cubicBezTo>
                    <a:pt x="208110" y="475732"/>
                    <a:pt x="211472" y="475732"/>
                    <a:pt x="211472" y="475732"/>
                  </a:cubicBezTo>
                  <a:cubicBezTo>
                    <a:pt x="214835" y="482161"/>
                    <a:pt x="214835" y="482161"/>
                    <a:pt x="214835" y="482161"/>
                  </a:cubicBezTo>
                  <a:cubicBezTo>
                    <a:pt x="211472" y="485381"/>
                    <a:pt x="208110" y="485381"/>
                    <a:pt x="204748" y="485381"/>
                  </a:cubicBezTo>
                  <a:cubicBezTo>
                    <a:pt x="204748" y="485381"/>
                    <a:pt x="201395" y="485381"/>
                    <a:pt x="201395" y="485381"/>
                  </a:cubicBezTo>
                  <a:cubicBezTo>
                    <a:pt x="198032" y="485381"/>
                    <a:pt x="198032" y="485381"/>
                    <a:pt x="194670" y="485381"/>
                  </a:cubicBezTo>
                  <a:cubicBezTo>
                    <a:pt x="194670" y="485381"/>
                    <a:pt x="194670" y="488590"/>
                    <a:pt x="194670" y="491810"/>
                  </a:cubicBezTo>
                  <a:cubicBezTo>
                    <a:pt x="198032" y="495020"/>
                    <a:pt x="198032" y="495020"/>
                    <a:pt x="198032" y="495020"/>
                  </a:cubicBezTo>
                  <a:cubicBezTo>
                    <a:pt x="198032" y="495020"/>
                    <a:pt x="198032" y="501449"/>
                    <a:pt x="198032" y="501449"/>
                  </a:cubicBezTo>
                  <a:cubicBezTo>
                    <a:pt x="198032" y="501449"/>
                    <a:pt x="198032" y="504668"/>
                    <a:pt x="191308" y="507879"/>
                  </a:cubicBezTo>
                  <a:cubicBezTo>
                    <a:pt x="187946" y="514308"/>
                    <a:pt x="187946" y="514308"/>
                    <a:pt x="187946" y="514308"/>
                  </a:cubicBezTo>
                  <a:cubicBezTo>
                    <a:pt x="174497" y="514308"/>
                    <a:pt x="174497" y="514308"/>
                    <a:pt x="174497" y="514308"/>
                  </a:cubicBezTo>
                  <a:cubicBezTo>
                    <a:pt x="174497" y="514308"/>
                    <a:pt x="174497" y="514308"/>
                    <a:pt x="174497" y="514308"/>
                  </a:cubicBezTo>
                  <a:close/>
                  <a:moveTo>
                    <a:pt x="164409" y="507879"/>
                  </a:moveTo>
                  <a:cubicBezTo>
                    <a:pt x="164409" y="507879"/>
                    <a:pt x="164409" y="507879"/>
                    <a:pt x="164409" y="507879"/>
                  </a:cubicBezTo>
                  <a:cubicBezTo>
                    <a:pt x="174497" y="511098"/>
                    <a:pt x="174497" y="511098"/>
                    <a:pt x="174497" y="511098"/>
                  </a:cubicBezTo>
                  <a:cubicBezTo>
                    <a:pt x="184583" y="511098"/>
                    <a:pt x="184583" y="511098"/>
                    <a:pt x="184583" y="511098"/>
                  </a:cubicBezTo>
                  <a:cubicBezTo>
                    <a:pt x="191308" y="507879"/>
                    <a:pt x="191308" y="507879"/>
                    <a:pt x="191308" y="507879"/>
                  </a:cubicBezTo>
                  <a:cubicBezTo>
                    <a:pt x="194670" y="504668"/>
                    <a:pt x="198032" y="501449"/>
                    <a:pt x="198032" y="501449"/>
                  </a:cubicBezTo>
                  <a:cubicBezTo>
                    <a:pt x="198032" y="501449"/>
                    <a:pt x="194670" y="495020"/>
                    <a:pt x="194670" y="495020"/>
                  </a:cubicBezTo>
                  <a:cubicBezTo>
                    <a:pt x="194670" y="491810"/>
                    <a:pt x="194670" y="491810"/>
                    <a:pt x="194670" y="491810"/>
                  </a:cubicBezTo>
                  <a:cubicBezTo>
                    <a:pt x="194670" y="491810"/>
                    <a:pt x="191308" y="488590"/>
                    <a:pt x="191308" y="485381"/>
                  </a:cubicBezTo>
                  <a:cubicBezTo>
                    <a:pt x="191308" y="485381"/>
                    <a:pt x="194670" y="482161"/>
                    <a:pt x="194670" y="482161"/>
                  </a:cubicBezTo>
                  <a:cubicBezTo>
                    <a:pt x="198032" y="482161"/>
                    <a:pt x="198032" y="482161"/>
                    <a:pt x="198032" y="482161"/>
                  </a:cubicBezTo>
                  <a:cubicBezTo>
                    <a:pt x="198032" y="482161"/>
                    <a:pt x="201395" y="482161"/>
                    <a:pt x="201395" y="482161"/>
                  </a:cubicBezTo>
                  <a:cubicBezTo>
                    <a:pt x="204748" y="485381"/>
                    <a:pt x="204748" y="485381"/>
                    <a:pt x="204748" y="485381"/>
                  </a:cubicBezTo>
                  <a:cubicBezTo>
                    <a:pt x="204748" y="485381"/>
                    <a:pt x="204748" y="485381"/>
                    <a:pt x="204748" y="485381"/>
                  </a:cubicBezTo>
                  <a:cubicBezTo>
                    <a:pt x="208110" y="485381"/>
                    <a:pt x="211472" y="482161"/>
                    <a:pt x="211472" y="478951"/>
                  </a:cubicBezTo>
                  <a:cubicBezTo>
                    <a:pt x="211472" y="478951"/>
                    <a:pt x="211472" y="478951"/>
                    <a:pt x="211472" y="478951"/>
                  </a:cubicBezTo>
                  <a:cubicBezTo>
                    <a:pt x="208110" y="478951"/>
                    <a:pt x="208110" y="475732"/>
                    <a:pt x="204748" y="475732"/>
                  </a:cubicBezTo>
                  <a:cubicBezTo>
                    <a:pt x="198032" y="472522"/>
                    <a:pt x="194670" y="469303"/>
                    <a:pt x="194670" y="469303"/>
                  </a:cubicBezTo>
                  <a:cubicBezTo>
                    <a:pt x="194670" y="469303"/>
                    <a:pt x="194670" y="466092"/>
                    <a:pt x="194670" y="466092"/>
                  </a:cubicBezTo>
                  <a:cubicBezTo>
                    <a:pt x="191308" y="466092"/>
                    <a:pt x="191308" y="462873"/>
                    <a:pt x="191308" y="462873"/>
                  </a:cubicBezTo>
                  <a:cubicBezTo>
                    <a:pt x="191308" y="459663"/>
                    <a:pt x="191308" y="456444"/>
                    <a:pt x="191308" y="456444"/>
                  </a:cubicBezTo>
                  <a:cubicBezTo>
                    <a:pt x="191308" y="453234"/>
                    <a:pt x="191308" y="453234"/>
                    <a:pt x="191308" y="453234"/>
                  </a:cubicBezTo>
                  <a:cubicBezTo>
                    <a:pt x="191308" y="453234"/>
                    <a:pt x="194670" y="450014"/>
                    <a:pt x="198032" y="450014"/>
                  </a:cubicBezTo>
                  <a:cubicBezTo>
                    <a:pt x="201395" y="450014"/>
                    <a:pt x="201395" y="450014"/>
                    <a:pt x="201395" y="450014"/>
                  </a:cubicBezTo>
                  <a:cubicBezTo>
                    <a:pt x="204748" y="440375"/>
                    <a:pt x="204748" y="440375"/>
                    <a:pt x="204748" y="440375"/>
                  </a:cubicBezTo>
                  <a:cubicBezTo>
                    <a:pt x="204748" y="440375"/>
                    <a:pt x="204748" y="437156"/>
                    <a:pt x="208110" y="437156"/>
                  </a:cubicBezTo>
                  <a:cubicBezTo>
                    <a:pt x="211472" y="437156"/>
                    <a:pt x="211472" y="437156"/>
                    <a:pt x="211472" y="437156"/>
                  </a:cubicBezTo>
                  <a:cubicBezTo>
                    <a:pt x="211472" y="437156"/>
                    <a:pt x="211472" y="437156"/>
                    <a:pt x="211472" y="437156"/>
                  </a:cubicBezTo>
                  <a:cubicBezTo>
                    <a:pt x="235009" y="424297"/>
                    <a:pt x="235009" y="424297"/>
                    <a:pt x="235009" y="424297"/>
                  </a:cubicBezTo>
                  <a:cubicBezTo>
                    <a:pt x="251820" y="398579"/>
                    <a:pt x="251820" y="398579"/>
                    <a:pt x="251820" y="398579"/>
                  </a:cubicBezTo>
                  <a:cubicBezTo>
                    <a:pt x="255182" y="369652"/>
                    <a:pt x="255182" y="369652"/>
                    <a:pt x="255182" y="369652"/>
                  </a:cubicBezTo>
                  <a:cubicBezTo>
                    <a:pt x="265260" y="343934"/>
                    <a:pt x="265260" y="343934"/>
                    <a:pt x="265260" y="343934"/>
                  </a:cubicBezTo>
                  <a:cubicBezTo>
                    <a:pt x="268622" y="340715"/>
                    <a:pt x="278709" y="334285"/>
                    <a:pt x="282071" y="334285"/>
                  </a:cubicBezTo>
                  <a:cubicBezTo>
                    <a:pt x="282071" y="331076"/>
                    <a:pt x="282071" y="321427"/>
                    <a:pt x="278709" y="308568"/>
                  </a:cubicBezTo>
                  <a:cubicBezTo>
                    <a:pt x="271985" y="298929"/>
                    <a:pt x="271985" y="298929"/>
                    <a:pt x="271985" y="298929"/>
                  </a:cubicBezTo>
                  <a:cubicBezTo>
                    <a:pt x="271985" y="292499"/>
                    <a:pt x="271985" y="292499"/>
                    <a:pt x="271985" y="292499"/>
                  </a:cubicBezTo>
                  <a:cubicBezTo>
                    <a:pt x="271985" y="295709"/>
                    <a:pt x="268622" y="295709"/>
                    <a:pt x="268622" y="292499"/>
                  </a:cubicBezTo>
                  <a:cubicBezTo>
                    <a:pt x="268622" y="292499"/>
                    <a:pt x="265260" y="292499"/>
                    <a:pt x="265260" y="292499"/>
                  </a:cubicBezTo>
                  <a:cubicBezTo>
                    <a:pt x="265260" y="289280"/>
                    <a:pt x="265260" y="289280"/>
                    <a:pt x="265260" y="289280"/>
                  </a:cubicBezTo>
                  <a:cubicBezTo>
                    <a:pt x="255182" y="286070"/>
                    <a:pt x="255182" y="286070"/>
                    <a:pt x="255182" y="286070"/>
                  </a:cubicBezTo>
                  <a:cubicBezTo>
                    <a:pt x="255182" y="286070"/>
                    <a:pt x="255182" y="286070"/>
                    <a:pt x="251820" y="286070"/>
                  </a:cubicBezTo>
                  <a:cubicBezTo>
                    <a:pt x="251820" y="286070"/>
                    <a:pt x="248458" y="286070"/>
                    <a:pt x="248458" y="286070"/>
                  </a:cubicBezTo>
                  <a:cubicBezTo>
                    <a:pt x="241733" y="282851"/>
                    <a:pt x="238371" y="282851"/>
                    <a:pt x="238371" y="286070"/>
                  </a:cubicBezTo>
                  <a:cubicBezTo>
                    <a:pt x="235009" y="286070"/>
                    <a:pt x="235009" y="286070"/>
                    <a:pt x="231647" y="289280"/>
                  </a:cubicBezTo>
                  <a:cubicBezTo>
                    <a:pt x="231647" y="289280"/>
                    <a:pt x="231647" y="289280"/>
                    <a:pt x="231647" y="289280"/>
                  </a:cubicBezTo>
                  <a:cubicBezTo>
                    <a:pt x="228284" y="292499"/>
                    <a:pt x="228284" y="289280"/>
                    <a:pt x="228284" y="289280"/>
                  </a:cubicBezTo>
                  <a:cubicBezTo>
                    <a:pt x="228284" y="289280"/>
                    <a:pt x="228284" y="289280"/>
                    <a:pt x="224921" y="289280"/>
                  </a:cubicBezTo>
                  <a:cubicBezTo>
                    <a:pt x="224921" y="282851"/>
                    <a:pt x="224921" y="282851"/>
                    <a:pt x="224921" y="282851"/>
                  </a:cubicBezTo>
                  <a:cubicBezTo>
                    <a:pt x="224921" y="282851"/>
                    <a:pt x="224921" y="279640"/>
                    <a:pt x="224921" y="279640"/>
                  </a:cubicBezTo>
                  <a:cubicBezTo>
                    <a:pt x="224921" y="276421"/>
                    <a:pt x="221559" y="269992"/>
                    <a:pt x="221559" y="266782"/>
                  </a:cubicBezTo>
                  <a:cubicBezTo>
                    <a:pt x="218197" y="263562"/>
                    <a:pt x="218197" y="263562"/>
                    <a:pt x="218197" y="260353"/>
                  </a:cubicBezTo>
                  <a:cubicBezTo>
                    <a:pt x="218197" y="260353"/>
                    <a:pt x="211472" y="260353"/>
                    <a:pt x="211472" y="260353"/>
                  </a:cubicBezTo>
                  <a:cubicBezTo>
                    <a:pt x="208110" y="260353"/>
                    <a:pt x="204748" y="260353"/>
                    <a:pt x="204748" y="260353"/>
                  </a:cubicBezTo>
                  <a:cubicBezTo>
                    <a:pt x="201395" y="257133"/>
                    <a:pt x="201395" y="253923"/>
                    <a:pt x="204748" y="250704"/>
                  </a:cubicBezTo>
                  <a:cubicBezTo>
                    <a:pt x="204748" y="250704"/>
                    <a:pt x="201395" y="247493"/>
                    <a:pt x="198032" y="244274"/>
                  </a:cubicBezTo>
                  <a:cubicBezTo>
                    <a:pt x="198032" y="244274"/>
                    <a:pt x="191308" y="234635"/>
                    <a:pt x="191308" y="234635"/>
                  </a:cubicBezTo>
                  <a:cubicBezTo>
                    <a:pt x="191308" y="234635"/>
                    <a:pt x="187946" y="234635"/>
                    <a:pt x="187946" y="231415"/>
                  </a:cubicBezTo>
                  <a:cubicBezTo>
                    <a:pt x="184583" y="218557"/>
                    <a:pt x="184583" y="218557"/>
                    <a:pt x="184583" y="218557"/>
                  </a:cubicBezTo>
                  <a:cubicBezTo>
                    <a:pt x="187946" y="215347"/>
                    <a:pt x="187946" y="212128"/>
                    <a:pt x="187946" y="212128"/>
                  </a:cubicBezTo>
                  <a:cubicBezTo>
                    <a:pt x="191308" y="208917"/>
                    <a:pt x="191308" y="205698"/>
                    <a:pt x="191308" y="205698"/>
                  </a:cubicBezTo>
                  <a:cubicBezTo>
                    <a:pt x="191308" y="205698"/>
                    <a:pt x="184583" y="199269"/>
                    <a:pt x="181221" y="199269"/>
                  </a:cubicBezTo>
                  <a:cubicBezTo>
                    <a:pt x="181221" y="199269"/>
                    <a:pt x="174497" y="192839"/>
                    <a:pt x="174497" y="189630"/>
                  </a:cubicBezTo>
                  <a:cubicBezTo>
                    <a:pt x="171134" y="186410"/>
                    <a:pt x="171134" y="183200"/>
                    <a:pt x="171134" y="183200"/>
                  </a:cubicBezTo>
                  <a:cubicBezTo>
                    <a:pt x="174497" y="179981"/>
                    <a:pt x="174497" y="179981"/>
                    <a:pt x="177859" y="179981"/>
                  </a:cubicBezTo>
                  <a:cubicBezTo>
                    <a:pt x="181221" y="176770"/>
                    <a:pt x="181221" y="176770"/>
                    <a:pt x="181221" y="176770"/>
                  </a:cubicBezTo>
                  <a:cubicBezTo>
                    <a:pt x="181221" y="176770"/>
                    <a:pt x="184583" y="173551"/>
                    <a:pt x="184583" y="173551"/>
                  </a:cubicBezTo>
                  <a:cubicBezTo>
                    <a:pt x="184583" y="170341"/>
                    <a:pt x="184583" y="170341"/>
                    <a:pt x="184583" y="170341"/>
                  </a:cubicBezTo>
                  <a:cubicBezTo>
                    <a:pt x="184583" y="170341"/>
                    <a:pt x="181221" y="163912"/>
                    <a:pt x="181221" y="163912"/>
                  </a:cubicBezTo>
                  <a:cubicBezTo>
                    <a:pt x="184583" y="154263"/>
                    <a:pt x="184583" y="154263"/>
                    <a:pt x="184583" y="154263"/>
                  </a:cubicBezTo>
                  <a:cubicBezTo>
                    <a:pt x="181221" y="151053"/>
                    <a:pt x="181221" y="151053"/>
                    <a:pt x="181221" y="151053"/>
                  </a:cubicBezTo>
                  <a:cubicBezTo>
                    <a:pt x="181221" y="138194"/>
                    <a:pt x="181221" y="138194"/>
                    <a:pt x="181221" y="138194"/>
                  </a:cubicBezTo>
                  <a:cubicBezTo>
                    <a:pt x="181221" y="134975"/>
                    <a:pt x="181221" y="134975"/>
                    <a:pt x="181221" y="134975"/>
                  </a:cubicBezTo>
                  <a:cubicBezTo>
                    <a:pt x="181221" y="131765"/>
                    <a:pt x="181221" y="128546"/>
                    <a:pt x="181221" y="128546"/>
                  </a:cubicBezTo>
                  <a:cubicBezTo>
                    <a:pt x="181221" y="125336"/>
                    <a:pt x="184583" y="122116"/>
                    <a:pt x="184583" y="118906"/>
                  </a:cubicBezTo>
                  <a:cubicBezTo>
                    <a:pt x="184583" y="112477"/>
                    <a:pt x="184583" y="112477"/>
                    <a:pt x="184583" y="112477"/>
                  </a:cubicBezTo>
                  <a:cubicBezTo>
                    <a:pt x="187946" y="106047"/>
                    <a:pt x="187946" y="106047"/>
                    <a:pt x="187946" y="106047"/>
                  </a:cubicBezTo>
                  <a:cubicBezTo>
                    <a:pt x="181221" y="96399"/>
                    <a:pt x="181221" y="96399"/>
                    <a:pt x="181221" y="96399"/>
                  </a:cubicBezTo>
                  <a:cubicBezTo>
                    <a:pt x="181221" y="96399"/>
                    <a:pt x="181221" y="96399"/>
                    <a:pt x="177859" y="93189"/>
                  </a:cubicBezTo>
                  <a:cubicBezTo>
                    <a:pt x="177859" y="89969"/>
                    <a:pt x="174497" y="83540"/>
                    <a:pt x="174497" y="83540"/>
                  </a:cubicBezTo>
                  <a:cubicBezTo>
                    <a:pt x="171134" y="77110"/>
                    <a:pt x="171134" y="77110"/>
                    <a:pt x="171134" y="77110"/>
                  </a:cubicBezTo>
                  <a:cubicBezTo>
                    <a:pt x="171134" y="73901"/>
                    <a:pt x="164409" y="67471"/>
                    <a:pt x="164409" y="67471"/>
                  </a:cubicBezTo>
                  <a:cubicBezTo>
                    <a:pt x="164409" y="64252"/>
                    <a:pt x="161047" y="64252"/>
                    <a:pt x="161047" y="64252"/>
                  </a:cubicBezTo>
                  <a:cubicBezTo>
                    <a:pt x="161047" y="61042"/>
                    <a:pt x="161047" y="61042"/>
                    <a:pt x="157685" y="61042"/>
                  </a:cubicBezTo>
                  <a:cubicBezTo>
                    <a:pt x="154322" y="57822"/>
                    <a:pt x="147598" y="54612"/>
                    <a:pt x="147598" y="54612"/>
                  </a:cubicBezTo>
                  <a:cubicBezTo>
                    <a:pt x="140882" y="54612"/>
                    <a:pt x="140882" y="54612"/>
                    <a:pt x="140882" y="54612"/>
                  </a:cubicBezTo>
                  <a:cubicBezTo>
                    <a:pt x="134158" y="48183"/>
                    <a:pt x="134158" y="48183"/>
                    <a:pt x="134158" y="48183"/>
                  </a:cubicBezTo>
                  <a:cubicBezTo>
                    <a:pt x="130796" y="51393"/>
                    <a:pt x="130796" y="51393"/>
                    <a:pt x="130796" y="51393"/>
                  </a:cubicBezTo>
                  <a:cubicBezTo>
                    <a:pt x="120709" y="38534"/>
                    <a:pt x="120709" y="38534"/>
                    <a:pt x="120709" y="38534"/>
                  </a:cubicBezTo>
                  <a:cubicBezTo>
                    <a:pt x="120709" y="28895"/>
                    <a:pt x="120709" y="28895"/>
                    <a:pt x="120709" y="28895"/>
                  </a:cubicBezTo>
                  <a:cubicBezTo>
                    <a:pt x="97172" y="12817"/>
                    <a:pt x="97172" y="12817"/>
                    <a:pt x="97172" y="12817"/>
                  </a:cubicBezTo>
                  <a:cubicBezTo>
                    <a:pt x="93810" y="16036"/>
                    <a:pt x="93810" y="16036"/>
                    <a:pt x="93810" y="16036"/>
                  </a:cubicBezTo>
                  <a:cubicBezTo>
                    <a:pt x="93810" y="16036"/>
                    <a:pt x="90448" y="19246"/>
                    <a:pt x="90448" y="19246"/>
                  </a:cubicBezTo>
                  <a:cubicBezTo>
                    <a:pt x="90448" y="22465"/>
                    <a:pt x="80370" y="22465"/>
                    <a:pt x="80370" y="22465"/>
                  </a:cubicBezTo>
                  <a:cubicBezTo>
                    <a:pt x="77008" y="28895"/>
                    <a:pt x="77008" y="28895"/>
                    <a:pt x="77008" y="28895"/>
                  </a:cubicBezTo>
                  <a:cubicBezTo>
                    <a:pt x="66921" y="32105"/>
                    <a:pt x="66921" y="32105"/>
                    <a:pt x="66921" y="32105"/>
                  </a:cubicBezTo>
                  <a:cubicBezTo>
                    <a:pt x="66921" y="32105"/>
                    <a:pt x="63559" y="32105"/>
                    <a:pt x="63559" y="32105"/>
                  </a:cubicBezTo>
                  <a:cubicBezTo>
                    <a:pt x="63559" y="28895"/>
                    <a:pt x="60197" y="28895"/>
                    <a:pt x="60197" y="28895"/>
                  </a:cubicBezTo>
                  <a:cubicBezTo>
                    <a:pt x="60197" y="25676"/>
                    <a:pt x="60197" y="25676"/>
                    <a:pt x="60197" y="25676"/>
                  </a:cubicBezTo>
                  <a:cubicBezTo>
                    <a:pt x="56834" y="22465"/>
                    <a:pt x="56834" y="19246"/>
                    <a:pt x="56834" y="19246"/>
                  </a:cubicBezTo>
                  <a:cubicBezTo>
                    <a:pt x="56834" y="16036"/>
                    <a:pt x="56834" y="16036"/>
                    <a:pt x="56834" y="16036"/>
                  </a:cubicBezTo>
                  <a:cubicBezTo>
                    <a:pt x="56834" y="12817"/>
                    <a:pt x="56834" y="12817"/>
                    <a:pt x="56834" y="9607"/>
                  </a:cubicBezTo>
                  <a:cubicBezTo>
                    <a:pt x="56834" y="6387"/>
                    <a:pt x="56834" y="6387"/>
                    <a:pt x="56834" y="6387"/>
                  </a:cubicBezTo>
                  <a:cubicBezTo>
                    <a:pt x="50109" y="3178"/>
                    <a:pt x="50109" y="3178"/>
                    <a:pt x="50109" y="3178"/>
                  </a:cubicBezTo>
                  <a:cubicBezTo>
                    <a:pt x="50109" y="3178"/>
                    <a:pt x="46747" y="-42"/>
                    <a:pt x="46747" y="-42"/>
                  </a:cubicBezTo>
                  <a:cubicBezTo>
                    <a:pt x="46747" y="3178"/>
                    <a:pt x="40022" y="6387"/>
                    <a:pt x="36660" y="12817"/>
                  </a:cubicBezTo>
                  <a:cubicBezTo>
                    <a:pt x="36660" y="16036"/>
                    <a:pt x="36660" y="16036"/>
                    <a:pt x="36660" y="16036"/>
                  </a:cubicBezTo>
                  <a:cubicBezTo>
                    <a:pt x="29945" y="28895"/>
                    <a:pt x="29945" y="28895"/>
                    <a:pt x="29945" y="28895"/>
                  </a:cubicBezTo>
                  <a:cubicBezTo>
                    <a:pt x="26582" y="38534"/>
                    <a:pt x="26582" y="38534"/>
                    <a:pt x="26582" y="38534"/>
                  </a:cubicBezTo>
                  <a:cubicBezTo>
                    <a:pt x="26582" y="38534"/>
                    <a:pt x="26582" y="41754"/>
                    <a:pt x="23220" y="41754"/>
                  </a:cubicBezTo>
                  <a:cubicBezTo>
                    <a:pt x="23220" y="44963"/>
                    <a:pt x="19858" y="48183"/>
                    <a:pt x="19858" y="48183"/>
                  </a:cubicBezTo>
                  <a:cubicBezTo>
                    <a:pt x="16496" y="48183"/>
                    <a:pt x="16496" y="48183"/>
                    <a:pt x="16496" y="48183"/>
                  </a:cubicBezTo>
                  <a:cubicBezTo>
                    <a:pt x="13133" y="51393"/>
                    <a:pt x="13133" y="51393"/>
                    <a:pt x="13133" y="51393"/>
                  </a:cubicBezTo>
                  <a:cubicBezTo>
                    <a:pt x="16496" y="57822"/>
                    <a:pt x="16496" y="57822"/>
                    <a:pt x="16496" y="57822"/>
                  </a:cubicBezTo>
                  <a:cubicBezTo>
                    <a:pt x="13133" y="57822"/>
                    <a:pt x="13133" y="61042"/>
                    <a:pt x="13133" y="64252"/>
                  </a:cubicBezTo>
                  <a:cubicBezTo>
                    <a:pt x="13133" y="64252"/>
                    <a:pt x="13133" y="64252"/>
                    <a:pt x="9771" y="67471"/>
                  </a:cubicBezTo>
                  <a:cubicBezTo>
                    <a:pt x="9771" y="73901"/>
                    <a:pt x="9771" y="73901"/>
                    <a:pt x="9771" y="73901"/>
                  </a:cubicBezTo>
                  <a:cubicBezTo>
                    <a:pt x="-316" y="83540"/>
                    <a:pt x="-316" y="83540"/>
                    <a:pt x="-316" y="83540"/>
                  </a:cubicBezTo>
                  <a:cubicBezTo>
                    <a:pt x="-316" y="86759"/>
                    <a:pt x="-316" y="86759"/>
                    <a:pt x="-316" y="86759"/>
                  </a:cubicBezTo>
                  <a:cubicBezTo>
                    <a:pt x="3047" y="89969"/>
                    <a:pt x="3047" y="89969"/>
                    <a:pt x="3047" y="89969"/>
                  </a:cubicBezTo>
                  <a:cubicBezTo>
                    <a:pt x="16496" y="96399"/>
                    <a:pt x="16496" y="96399"/>
                    <a:pt x="16496" y="96399"/>
                  </a:cubicBezTo>
                  <a:cubicBezTo>
                    <a:pt x="19858" y="96399"/>
                    <a:pt x="19858" y="99618"/>
                    <a:pt x="19858" y="102828"/>
                  </a:cubicBezTo>
                  <a:cubicBezTo>
                    <a:pt x="19858" y="102828"/>
                    <a:pt x="16496" y="106047"/>
                    <a:pt x="16496" y="106047"/>
                  </a:cubicBezTo>
                  <a:cubicBezTo>
                    <a:pt x="16496" y="112477"/>
                    <a:pt x="16496" y="112477"/>
                    <a:pt x="16496" y="112477"/>
                  </a:cubicBezTo>
                  <a:cubicBezTo>
                    <a:pt x="16496" y="112477"/>
                    <a:pt x="16496" y="115687"/>
                    <a:pt x="16496" y="115687"/>
                  </a:cubicBezTo>
                  <a:cubicBezTo>
                    <a:pt x="16496" y="115687"/>
                    <a:pt x="19858" y="118906"/>
                    <a:pt x="19858" y="118906"/>
                  </a:cubicBezTo>
                  <a:cubicBezTo>
                    <a:pt x="19858" y="122116"/>
                    <a:pt x="16496" y="125336"/>
                    <a:pt x="16496" y="125336"/>
                  </a:cubicBezTo>
                  <a:cubicBezTo>
                    <a:pt x="13133" y="128546"/>
                    <a:pt x="13133" y="128546"/>
                    <a:pt x="13133" y="128546"/>
                  </a:cubicBezTo>
                  <a:cubicBezTo>
                    <a:pt x="16496" y="131765"/>
                    <a:pt x="16496" y="131765"/>
                    <a:pt x="16496" y="131765"/>
                  </a:cubicBezTo>
                  <a:cubicBezTo>
                    <a:pt x="16496" y="131765"/>
                    <a:pt x="16496" y="138194"/>
                    <a:pt x="16496" y="138194"/>
                  </a:cubicBezTo>
                  <a:cubicBezTo>
                    <a:pt x="16496" y="138194"/>
                    <a:pt x="19858" y="141404"/>
                    <a:pt x="23220" y="141404"/>
                  </a:cubicBezTo>
                  <a:cubicBezTo>
                    <a:pt x="23220" y="141404"/>
                    <a:pt x="23220" y="141404"/>
                    <a:pt x="26582" y="141404"/>
                  </a:cubicBezTo>
                  <a:cubicBezTo>
                    <a:pt x="29945" y="141404"/>
                    <a:pt x="29945" y="141404"/>
                    <a:pt x="29945" y="141404"/>
                  </a:cubicBezTo>
                  <a:cubicBezTo>
                    <a:pt x="33298" y="141404"/>
                    <a:pt x="33298" y="141404"/>
                    <a:pt x="33298" y="141404"/>
                  </a:cubicBezTo>
                  <a:cubicBezTo>
                    <a:pt x="46747" y="144624"/>
                    <a:pt x="46747" y="144624"/>
                    <a:pt x="46747" y="144624"/>
                  </a:cubicBezTo>
                  <a:cubicBezTo>
                    <a:pt x="50109" y="147834"/>
                    <a:pt x="50109" y="147834"/>
                    <a:pt x="50109" y="147834"/>
                  </a:cubicBezTo>
                  <a:cubicBezTo>
                    <a:pt x="50109" y="157483"/>
                    <a:pt x="50109" y="157483"/>
                    <a:pt x="50109" y="157483"/>
                  </a:cubicBezTo>
                  <a:cubicBezTo>
                    <a:pt x="53471" y="167122"/>
                    <a:pt x="53471" y="167122"/>
                    <a:pt x="53471" y="167122"/>
                  </a:cubicBezTo>
                  <a:cubicBezTo>
                    <a:pt x="50109" y="173551"/>
                    <a:pt x="50109" y="173551"/>
                    <a:pt x="50109" y="173551"/>
                  </a:cubicBezTo>
                  <a:cubicBezTo>
                    <a:pt x="53471" y="173551"/>
                    <a:pt x="53471" y="173551"/>
                    <a:pt x="53471" y="173551"/>
                  </a:cubicBezTo>
                  <a:cubicBezTo>
                    <a:pt x="53471" y="173551"/>
                    <a:pt x="53471" y="176770"/>
                    <a:pt x="53471" y="176770"/>
                  </a:cubicBezTo>
                  <a:cubicBezTo>
                    <a:pt x="53471" y="179981"/>
                    <a:pt x="53471" y="186410"/>
                    <a:pt x="53471" y="186410"/>
                  </a:cubicBezTo>
                  <a:cubicBezTo>
                    <a:pt x="50109" y="186410"/>
                    <a:pt x="46747" y="189630"/>
                    <a:pt x="43385" y="189630"/>
                  </a:cubicBezTo>
                  <a:cubicBezTo>
                    <a:pt x="40022" y="189630"/>
                    <a:pt x="36660" y="189630"/>
                    <a:pt x="36660" y="189630"/>
                  </a:cubicBezTo>
                  <a:cubicBezTo>
                    <a:pt x="36660" y="192839"/>
                    <a:pt x="36660" y="192839"/>
                    <a:pt x="36660" y="192839"/>
                  </a:cubicBezTo>
                  <a:cubicBezTo>
                    <a:pt x="43385" y="196059"/>
                    <a:pt x="43385" y="196059"/>
                    <a:pt x="43385" y="196059"/>
                  </a:cubicBezTo>
                  <a:cubicBezTo>
                    <a:pt x="46747" y="196059"/>
                    <a:pt x="46747" y="196059"/>
                    <a:pt x="46747" y="196059"/>
                  </a:cubicBezTo>
                  <a:cubicBezTo>
                    <a:pt x="50109" y="199269"/>
                    <a:pt x="50109" y="205698"/>
                    <a:pt x="50109" y="205698"/>
                  </a:cubicBezTo>
                  <a:cubicBezTo>
                    <a:pt x="46747" y="205698"/>
                    <a:pt x="46747" y="208917"/>
                    <a:pt x="46747" y="208917"/>
                  </a:cubicBezTo>
                  <a:cubicBezTo>
                    <a:pt x="43385" y="208917"/>
                    <a:pt x="40022" y="212128"/>
                    <a:pt x="40022" y="212128"/>
                  </a:cubicBezTo>
                  <a:cubicBezTo>
                    <a:pt x="33298" y="218557"/>
                    <a:pt x="33298" y="218557"/>
                    <a:pt x="33298" y="218557"/>
                  </a:cubicBezTo>
                  <a:cubicBezTo>
                    <a:pt x="29945" y="221776"/>
                    <a:pt x="29945" y="221776"/>
                    <a:pt x="29945" y="221776"/>
                  </a:cubicBezTo>
                  <a:cubicBezTo>
                    <a:pt x="33298" y="228206"/>
                    <a:pt x="33298" y="228206"/>
                    <a:pt x="33298" y="228206"/>
                  </a:cubicBezTo>
                  <a:cubicBezTo>
                    <a:pt x="36660" y="228206"/>
                    <a:pt x="36660" y="228206"/>
                    <a:pt x="36660" y="228206"/>
                  </a:cubicBezTo>
                  <a:cubicBezTo>
                    <a:pt x="40022" y="228206"/>
                    <a:pt x="40022" y="228206"/>
                    <a:pt x="40022" y="231415"/>
                  </a:cubicBezTo>
                  <a:cubicBezTo>
                    <a:pt x="40022" y="231415"/>
                    <a:pt x="40022" y="231415"/>
                    <a:pt x="50109" y="234635"/>
                  </a:cubicBezTo>
                  <a:cubicBezTo>
                    <a:pt x="50109" y="241064"/>
                    <a:pt x="50109" y="241064"/>
                    <a:pt x="50109" y="241064"/>
                  </a:cubicBezTo>
                  <a:cubicBezTo>
                    <a:pt x="50109" y="241064"/>
                    <a:pt x="50109" y="244274"/>
                    <a:pt x="50109" y="247493"/>
                  </a:cubicBezTo>
                  <a:cubicBezTo>
                    <a:pt x="50109" y="250704"/>
                    <a:pt x="46747" y="260353"/>
                    <a:pt x="46747" y="260353"/>
                  </a:cubicBezTo>
                  <a:cubicBezTo>
                    <a:pt x="43385" y="266782"/>
                    <a:pt x="43385" y="266782"/>
                    <a:pt x="43385" y="266782"/>
                  </a:cubicBezTo>
                  <a:cubicBezTo>
                    <a:pt x="43385" y="266782"/>
                    <a:pt x="46747" y="269992"/>
                    <a:pt x="46747" y="276421"/>
                  </a:cubicBezTo>
                  <a:cubicBezTo>
                    <a:pt x="43385" y="286070"/>
                    <a:pt x="43385" y="286070"/>
                    <a:pt x="43385" y="286070"/>
                  </a:cubicBezTo>
                  <a:cubicBezTo>
                    <a:pt x="56834" y="289280"/>
                    <a:pt x="56834" y="289280"/>
                    <a:pt x="56834" y="289280"/>
                  </a:cubicBezTo>
                  <a:cubicBezTo>
                    <a:pt x="56834" y="295709"/>
                    <a:pt x="56834" y="295709"/>
                    <a:pt x="56834" y="295709"/>
                  </a:cubicBezTo>
                  <a:cubicBezTo>
                    <a:pt x="46747" y="298929"/>
                    <a:pt x="46747" y="298929"/>
                    <a:pt x="46747" y="298929"/>
                  </a:cubicBezTo>
                  <a:cubicBezTo>
                    <a:pt x="46747" y="298929"/>
                    <a:pt x="43385" y="298929"/>
                    <a:pt x="43385" y="302138"/>
                  </a:cubicBezTo>
                  <a:cubicBezTo>
                    <a:pt x="43385" y="302138"/>
                    <a:pt x="43385" y="305358"/>
                    <a:pt x="43385" y="305358"/>
                  </a:cubicBezTo>
                  <a:cubicBezTo>
                    <a:pt x="50109" y="305358"/>
                    <a:pt x="50109" y="305358"/>
                    <a:pt x="50109" y="305358"/>
                  </a:cubicBezTo>
                  <a:cubicBezTo>
                    <a:pt x="43385" y="311787"/>
                    <a:pt x="43385" y="311787"/>
                    <a:pt x="43385" y="311787"/>
                  </a:cubicBezTo>
                  <a:cubicBezTo>
                    <a:pt x="43385" y="311787"/>
                    <a:pt x="43385" y="318217"/>
                    <a:pt x="43385" y="318217"/>
                  </a:cubicBezTo>
                  <a:cubicBezTo>
                    <a:pt x="43385" y="318217"/>
                    <a:pt x="43385" y="321427"/>
                    <a:pt x="43385" y="324646"/>
                  </a:cubicBezTo>
                  <a:cubicBezTo>
                    <a:pt x="40022" y="324646"/>
                    <a:pt x="40022" y="324646"/>
                    <a:pt x="40022" y="324646"/>
                  </a:cubicBezTo>
                  <a:cubicBezTo>
                    <a:pt x="40022" y="331076"/>
                    <a:pt x="40022" y="331076"/>
                    <a:pt x="40022" y="331076"/>
                  </a:cubicBezTo>
                  <a:cubicBezTo>
                    <a:pt x="36660" y="347144"/>
                    <a:pt x="36660" y="347144"/>
                    <a:pt x="36660" y="347144"/>
                  </a:cubicBezTo>
                  <a:cubicBezTo>
                    <a:pt x="46747" y="366432"/>
                    <a:pt x="46747" y="366432"/>
                    <a:pt x="46747" y="366432"/>
                  </a:cubicBezTo>
                  <a:cubicBezTo>
                    <a:pt x="56834" y="376081"/>
                    <a:pt x="56834" y="376081"/>
                    <a:pt x="56834" y="376081"/>
                  </a:cubicBezTo>
                  <a:cubicBezTo>
                    <a:pt x="63559" y="382511"/>
                    <a:pt x="63559" y="382511"/>
                    <a:pt x="63559" y="382511"/>
                  </a:cubicBezTo>
                  <a:cubicBezTo>
                    <a:pt x="60197" y="392150"/>
                    <a:pt x="60197" y="392150"/>
                    <a:pt x="60197" y="392150"/>
                  </a:cubicBezTo>
                  <a:cubicBezTo>
                    <a:pt x="63559" y="395369"/>
                    <a:pt x="63559" y="395369"/>
                    <a:pt x="63559" y="395369"/>
                  </a:cubicBezTo>
                  <a:cubicBezTo>
                    <a:pt x="63559" y="401799"/>
                    <a:pt x="63559" y="401799"/>
                    <a:pt x="63559" y="401799"/>
                  </a:cubicBezTo>
                  <a:cubicBezTo>
                    <a:pt x="63559" y="401799"/>
                    <a:pt x="63559" y="405009"/>
                    <a:pt x="60197" y="405009"/>
                  </a:cubicBezTo>
                  <a:cubicBezTo>
                    <a:pt x="60197" y="405009"/>
                    <a:pt x="56834" y="405009"/>
                    <a:pt x="56834" y="405009"/>
                  </a:cubicBezTo>
                  <a:cubicBezTo>
                    <a:pt x="53471" y="401799"/>
                    <a:pt x="50109" y="395369"/>
                    <a:pt x="50109" y="395369"/>
                  </a:cubicBezTo>
                  <a:cubicBezTo>
                    <a:pt x="50109" y="395369"/>
                    <a:pt x="46747" y="392150"/>
                    <a:pt x="46747" y="388940"/>
                  </a:cubicBezTo>
                  <a:cubicBezTo>
                    <a:pt x="46747" y="388940"/>
                    <a:pt x="43385" y="385721"/>
                    <a:pt x="43385" y="385721"/>
                  </a:cubicBezTo>
                  <a:cubicBezTo>
                    <a:pt x="36660" y="385721"/>
                    <a:pt x="36660" y="385721"/>
                    <a:pt x="36660" y="385721"/>
                  </a:cubicBezTo>
                  <a:cubicBezTo>
                    <a:pt x="36660" y="388940"/>
                    <a:pt x="36660" y="388940"/>
                    <a:pt x="36660" y="388940"/>
                  </a:cubicBezTo>
                  <a:cubicBezTo>
                    <a:pt x="36660" y="388940"/>
                    <a:pt x="40022" y="392150"/>
                    <a:pt x="40022" y="395369"/>
                  </a:cubicBezTo>
                  <a:cubicBezTo>
                    <a:pt x="43385" y="395369"/>
                    <a:pt x="46747" y="398579"/>
                    <a:pt x="46747" y="398579"/>
                  </a:cubicBezTo>
                  <a:cubicBezTo>
                    <a:pt x="46747" y="398579"/>
                    <a:pt x="50109" y="401799"/>
                    <a:pt x="50109" y="401799"/>
                  </a:cubicBezTo>
                  <a:cubicBezTo>
                    <a:pt x="50109" y="401799"/>
                    <a:pt x="53471" y="411438"/>
                    <a:pt x="53471" y="411438"/>
                  </a:cubicBezTo>
                  <a:cubicBezTo>
                    <a:pt x="90448" y="433945"/>
                    <a:pt x="90448" y="433945"/>
                    <a:pt x="90448" y="433945"/>
                  </a:cubicBezTo>
                  <a:cubicBezTo>
                    <a:pt x="103897" y="437156"/>
                    <a:pt x="103897" y="437156"/>
                    <a:pt x="103897" y="437156"/>
                  </a:cubicBezTo>
                  <a:cubicBezTo>
                    <a:pt x="107259" y="443585"/>
                    <a:pt x="107259" y="443585"/>
                    <a:pt x="107259" y="443585"/>
                  </a:cubicBezTo>
                  <a:cubicBezTo>
                    <a:pt x="110621" y="443585"/>
                    <a:pt x="110621" y="443585"/>
                    <a:pt x="110621" y="443585"/>
                  </a:cubicBezTo>
                  <a:cubicBezTo>
                    <a:pt x="110621" y="443585"/>
                    <a:pt x="113984" y="443585"/>
                    <a:pt x="117347" y="443585"/>
                  </a:cubicBezTo>
                  <a:cubicBezTo>
                    <a:pt x="117347" y="443585"/>
                    <a:pt x="117347" y="443585"/>
                    <a:pt x="117347" y="443585"/>
                  </a:cubicBezTo>
                  <a:cubicBezTo>
                    <a:pt x="117347" y="443585"/>
                    <a:pt x="124071" y="446805"/>
                    <a:pt x="124071" y="446805"/>
                  </a:cubicBezTo>
                  <a:cubicBezTo>
                    <a:pt x="124071" y="446805"/>
                    <a:pt x="127433" y="446805"/>
                    <a:pt x="127433" y="446805"/>
                  </a:cubicBezTo>
                  <a:cubicBezTo>
                    <a:pt x="127433" y="450014"/>
                    <a:pt x="134158" y="459663"/>
                    <a:pt x="137520" y="466092"/>
                  </a:cubicBezTo>
                  <a:cubicBezTo>
                    <a:pt x="137520" y="466092"/>
                    <a:pt x="140882" y="469303"/>
                    <a:pt x="140882" y="472522"/>
                  </a:cubicBezTo>
                  <a:cubicBezTo>
                    <a:pt x="144245" y="472522"/>
                    <a:pt x="150960" y="475732"/>
                    <a:pt x="150960" y="475732"/>
                  </a:cubicBezTo>
                  <a:cubicBezTo>
                    <a:pt x="150960" y="478951"/>
                    <a:pt x="150960" y="482161"/>
                    <a:pt x="150960" y="485381"/>
                  </a:cubicBezTo>
                  <a:cubicBezTo>
                    <a:pt x="150960" y="485381"/>
                    <a:pt x="150960" y="485381"/>
                    <a:pt x="150960" y="488590"/>
                  </a:cubicBezTo>
                  <a:cubicBezTo>
                    <a:pt x="150960" y="491810"/>
                    <a:pt x="154322" y="491810"/>
                    <a:pt x="154322" y="491810"/>
                  </a:cubicBezTo>
                  <a:cubicBezTo>
                    <a:pt x="154322" y="495020"/>
                    <a:pt x="157685" y="498239"/>
                    <a:pt x="157685" y="498239"/>
                  </a:cubicBezTo>
                  <a:cubicBezTo>
                    <a:pt x="157685" y="507879"/>
                    <a:pt x="157685" y="507879"/>
                    <a:pt x="157685" y="507879"/>
                  </a:cubicBezTo>
                  <a:cubicBezTo>
                    <a:pt x="161047" y="507879"/>
                    <a:pt x="161047" y="507879"/>
                    <a:pt x="161047" y="507879"/>
                  </a:cubicBezTo>
                  <a:lnTo>
                    <a:pt x="164409" y="507879"/>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0" name="Freeform: Shape 529">
              <a:extLst>
                <a:ext uri="{FF2B5EF4-FFF2-40B4-BE49-F238E27FC236}">
                  <a16:creationId xmlns:a16="http://schemas.microsoft.com/office/drawing/2014/main" id="{50AB3853-FD72-8E40-A972-246C9A2AC555}"/>
                </a:ext>
              </a:extLst>
            </p:cNvPr>
            <p:cNvSpPr/>
            <p:nvPr/>
          </p:nvSpPr>
          <p:spPr>
            <a:xfrm>
              <a:off x="10282483" y="3105255"/>
              <a:ext cx="257175" cy="285750"/>
            </a:xfrm>
            <a:custGeom>
              <a:avLst/>
              <a:gdLst>
                <a:gd name="connsiteX0" fmla="*/ 138168 w 257175"/>
                <a:gd name="connsiteY0" fmla="*/ 279288 h 285750"/>
                <a:gd name="connsiteX1" fmla="*/ 151350 w 257175"/>
                <a:gd name="connsiteY1" fmla="*/ 285708 h 285750"/>
                <a:gd name="connsiteX2" fmla="*/ 151350 w 257175"/>
                <a:gd name="connsiteY2" fmla="*/ 282498 h 285750"/>
                <a:gd name="connsiteX3" fmla="*/ 148055 w 257175"/>
                <a:gd name="connsiteY3" fmla="*/ 285708 h 285750"/>
                <a:gd name="connsiteX4" fmla="*/ 144759 w 257175"/>
                <a:gd name="connsiteY4" fmla="*/ 279288 h 285750"/>
                <a:gd name="connsiteX5" fmla="*/ 144759 w 257175"/>
                <a:gd name="connsiteY5" fmla="*/ 276078 h 285750"/>
                <a:gd name="connsiteX6" fmla="*/ 141464 w 257175"/>
                <a:gd name="connsiteY6" fmla="*/ 269658 h 285750"/>
                <a:gd name="connsiteX7" fmla="*/ 144759 w 257175"/>
                <a:gd name="connsiteY7" fmla="*/ 266449 h 285750"/>
                <a:gd name="connsiteX8" fmla="*/ 144759 w 257175"/>
                <a:gd name="connsiteY8" fmla="*/ 260019 h 285750"/>
                <a:gd name="connsiteX9" fmla="*/ 144759 w 257175"/>
                <a:gd name="connsiteY9" fmla="*/ 256809 h 285750"/>
                <a:gd name="connsiteX10" fmla="*/ 141464 w 257175"/>
                <a:gd name="connsiteY10" fmla="*/ 253600 h 285750"/>
                <a:gd name="connsiteX11" fmla="*/ 144759 w 257175"/>
                <a:gd name="connsiteY11" fmla="*/ 247180 h 285750"/>
                <a:gd name="connsiteX12" fmla="*/ 144759 w 257175"/>
                <a:gd name="connsiteY12" fmla="*/ 243969 h 285750"/>
                <a:gd name="connsiteX13" fmla="*/ 144759 w 257175"/>
                <a:gd name="connsiteY13" fmla="*/ 237549 h 285750"/>
                <a:gd name="connsiteX14" fmla="*/ 138168 w 257175"/>
                <a:gd name="connsiteY14" fmla="*/ 234340 h 285750"/>
                <a:gd name="connsiteX15" fmla="*/ 131567 w 257175"/>
                <a:gd name="connsiteY15" fmla="*/ 231130 h 285750"/>
                <a:gd name="connsiteX16" fmla="*/ 128272 w 257175"/>
                <a:gd name="connsiteY16" fmla="*/ 227920 h 285750"/>
                <a:gd name="connsiteX17" fmla="*/ 128272 w 257175"/>
                <a:gd name="connsiteY17" fmla="*/ 221490 h 285750"/>
                <a:gd name="connsiteX18" fmla="*/ 134863 w 257175"/>
                <a:gd name="connsiteY18" fmla="*/ 215070 h 285750"/>
                <a:gd name="connsiteX19" fmla="*/ 138168 w 257175"/>
                <a:gd name="connsiteY19" fmla="*/ 208651 h 285750"/>
                <a:gd name="connsiteX20" fmla="*/ 141464 w 257175"/>
                <a:gd name="connsiteY20" fmla="*/ 205441 h 285750"/>
                <a:gd name="connsiteX21" fmla="*/ 141464 w 257175"/>
                <a:gd name="connsiteY21" fmla="*/ 199021 h 285750"/>
                <a:gd name="connsiteX22" fmla="*/ 141464 w 257175"/>
                <a:gd name="connsiteY22" fmla="*/ 192601 h 285750"/>
                <a:gd name="connsiteX23" fmla="*/ 144759 w 257175"/>
                <a:gd name="connsiteY23" fmla="*/ 189391 h 285750"/>
                <a:gd name="connsiteX24" fmla="*/ 148055 w 257175"/>
                <a:gd name="connsiteY24" fmla="*/ 186182 h 285750"/>
                <a:gd name="connsiteX25" fmla="*/ 151350 w 257175"/>
                <a:gd name="connsiteY25" fmla="*/ 182971 h 285750"/>
                <a:gd name="connsiteX26" fmla="*/ 154646 w 257175"/>
                <a:gd name="connsiteY26" fmla="*/ 176542 h 285750"/>
                <a:gd name="connsiteX27" fmla="*/ 157942 w 257175"/>
                <a:gd name="connsiteY27" fmla="*/ 170122 h 285750"/>
                <a:gd name="connsiteX28" fmla="*/ 161247 w 257175"/>
                <a:gd name="connsiteY28" fmla="*/ 163702 h 285750"/>
                <a:gd name="connsiteX29" fmla="*/ 164543 w 257175"/>
                <a:gd name="connsiteY29" fmla="*/ 157283 h 285750"/>
                <a:gd name="connsiteX30" fmla="*/ 161247 w 257175"/>
                <a:gd name="connsiteY30" fmla="*/ 154072 h 285750"/>
                <a:gd name="connsiteX31" fmla="*/ 174430 w 257175"/>
                <a:gd name="connsiteY31" fmla="*/ 141233 h 285750"/>
                <a:gd name="connsiteX32" fmla="*/ 181030 w 257175"/>
                <a:gd name="connsiteY32" fmla="*/ 141233 h 285750"/>
                <a:gd name="connsiteX33" fmla="*/ 181030 w 257175"/>
                <a:gd name="connsiteY33" fmla="*/ 144443 h 285750"/>
                <a:gd name="connsiteX34" fmla="*/ 184326 w 257175"/>
                <a:gd name="connsiteY34" fmla="*/ 147652 h 285750"/>
                <a:gd name="connsiteX35" fmla="*/ 184326 w 257175"/>
                <a:gd name="connsiteY35" fmla="*/ 150863 h 285750"/>
                <a:gd name="connsiteX36" fmla="*/ 184326 w 257175"/>
                <a:gd name="connsiteY36" fmla="*/ 157283 h 285750"/>
                <a:gd name="connsiteX37" fmla="*/ 184326 w 257175"/>
                <a:gd name="connsiteY37" fmla="*/ 160492 h 285750"/>
                <a:gd name="connsiteX38" fmla="*/ 187622 w 257175"/>
                <a:gd name="connsiteY38" fmla="*/ 163702 h 285750"/>
                <a:gd name="connsiteX39" fmla="*/ 190918 w 257175"/>
                <a:gd name="connsiteY39" fmla="*/ 170122 h 285750"/>
                <a:gd name="connsiteX40" fmla="*/ 194213 w 257175"/>
                <a:gd name="connsiteY40" fmla="*/ 170122 h 285750"/>
                <a:gd name="connsiteX41" fmla="*/ 194213 w 257175"/>
                <a:gd name="connsiteY41" fmla="*/ 173332 h 285750"/>
                <a:gd name="connsiteX42" fmla="*/ 200804 w 257175"/>
                <a:gd name="connsiteY42" fmla="*/ 170122 h 285750"/>
                <a:gd name="connsiteX43" fmla="*/ 207405 w 257175"/>
                <a:gd name="connsiteY43" fmla="*/ 163702 h 285750"/>
                <a:gd name="connsiteX44" fmla="*/ 217292 w 257175"/>
                <a:gd name="connsiteY44" fmla="*/ 160492 h 285750"/>
                <a:gd name="connsiteX45" fmla="*/ 220588 w 257175"/>
                <a:gd name="connsiteY45" fmla="*/ 154072 h 285750"/>
                <a:gd name="connsiteX46" fmla="*/ 223893 w 257175"/>
                <a:gd name="connsiteY46" fmla="*/ 154072 h 285750"/>
                <a:gd name="connsiteX47" fmla="*/ 223893 w 257175"/>
                <a:gd name="connsiteY47" fmla="*/ 154072 h 285750"/>
                <a:gd name="connsiteX48" fmla="*/ 223893 w 257175"/>
                <a:gd name="connsiteY48" fmla="*/ 134803 h 285750"/>
                <a:gd name="connsiteX49" fmla="*/ 220588 w 257175"/>
                <a:gd name="connsiteY49" fmla="*/ 131594 h 285750"/>
                <a:gd name="connsiteX50" fmla="*/ 220588 w 257175"/>
                <a:gd name="connsiteY50" fmla="*/ 131594 h 285750"/>
                <a:gd name="connsiteX51" fmla="*/ 220588 w 257175"/>
                <a:gd name="connsiteY51" fmla="*/ 131594 h 285750"/>
                <a:gd name="connsiteX52" fmla="*/ 207405 w 257175"/>
                <a:gd name="connsiteY52" fmla="*/ 121964 h 285750"/>
                <a:gd name="connsiteX53" fmla="*/ 230484 w 257175"/>
                <a:gd name="connsiteY53" fmla="*/ 115544 h 285750"/>
                <a:gd name="connsiteX54" fmla="*/ 237075 w 257175"/>
                <a:gd name="connsiteY54" fmla="*/ 105914 h 285750"/>
                <a:gd name="connsiteX55" fmla="*/ 246972 w 257175"/>
                <a:gd name="connsiteY55" fmla="*/ 102704 h 285750"/>
                <a:gd name="connsiteX56" fmla="*/ 256859 w 257175"/>
                <a:gd name="connsiteY56" fmla="*/ 99494 h 285750"/>
                <a:gd name="connsiteX57" fmla="*/ 256859 w 257175"/>
                <a:gd name="connsiteY57" fmla="*/ 99494 h 285750"/>
                <a:gd name="connsiteX58" fmla="*/ 240371 w 257175"/>
                <a:gd name="connsiteY58" fmla="*/ 83435 h 285750"/>
                <a:gd name="connsiteX59" fmla="*/ 233780 w 257175"/>
                <a:gd name="connsiteY59" fmla="*/ 80225 h 285750"/>
                <a:gd name="connsiteX60" fmla="*/ 223893 w 257175"/>
                <a:gd name="connsiteY60" fmla="*/ 73805 h 285750"/>
                <a:gd name="connsiteX61" fmla="*/ 213997 w 257175"/>
                <a:gd name="connsiteY61" fmla="*/ 73805 h 285750"/>
                <a:gd name="connsiteX62" fmla="*/ 204109 w 257175"/>
                <a:gd name="connsiteY62" fmla="*/ 64176 h 285750"/>
                <a:gd name="connsiteX63" fmla="*/ 190918 w 257175"/>
                <a:gd name="connsiteY63" fmla="*/ 60966 h 285750"/>
                <a:gd name="connsiteX64" fmla="*/ 190918 w 257175"/>
                <a:gd name="connsiteY64" fmla="*/ 54536 h 285750"/>
                <a:gd name="connsiteX65" fmla="*/ 187622 w 257175"/>
                <a:gd name="connsiteY65" fmla="*/ 54536 h 285750"/>
                <a:gd name="connsiteX66" fmla="*/ 181030 w 257175"/>
                <a:gd name="connsiteY66" fmla="*/ 57756 h 285750"/>
                <a:gd name="connsiteX67" fmla="*/ 171134 w 257175"/>
                <a:gd name="connsiteY67" fmla="*/ 60966 h 285750"/>
                <a:gd name="connsiteX68" fmla="*/ 164543 w 257175"/>
                <a:gd name="connsiteY68" fmla="*/ 60966 h 285750"/>
                <a:gd name="connsiteX69" fmla="*/ 157942 w 257175"/>
                <a:gd name="connsiteY69" fmla="*/ 51326 h 285750"/>
                <a:gd name="connsiteX70" fmla="*/ 154646 w 257175"/>
                <a:gd name="connsiteY70" fmla="*/ 51326 h 285750"/>
                <a:gd name="connsiteX71" fmla="*/ 151350 w 257175"/>
                <a:gd name="connsiteY71" fmla="*/ 54536 h 285750"/>
                <a:gd name="connsiteX72" fmla="*/ 141464 w 257175"/>
                <a:gd name="connsiteY72" fmla="*/ 51326 h 285750"/>
                <a:gd name="connsiteX73" fmla="*/ 134863 w 257175"/>
                <a:gd name="connsiteY73" fmla="*/ 44906 h 285750"/>
                <a:gd name="connsiteX74" fmla="*/ 131567 w 257175"/>
                <a:gd name="connsiteY74" fmla="*/ 44906 h 285750"/>
                <a:gd name="connsiteX75" fmla="*/ 128272 w 257175"/>
                <a:gd name="connsiteY75" fmla="*/ 44906 h 285750"/>
                <a:gd name="connsiteX76" fmla="*/ 124976 w 257175"/>
                <a:gd name="connsiteY76" fmla="*/ 38486 h 285750"/>
                <a:gd name="connsiteX77" fmla="*/ 124976 w 257175"/>
                <a:gd name="connsiteY77" fmla="*/ 32067 h 285750"/>
                <a:gd name="connsiteX78" fmla="*/ 111784 w 257175"/>
                <a:gd name="connsiteY78" fmla="*/ 28857 h 285750"/>
                <a:gd name="connsiteX79" fmla="*/ 108488 w 257175"/>
                <a:gd name="connsiteY79" fmla="*/ 22437 h 285750"/>
                <a:gd name="connsiteX80" fmla="*/ 108488 w 257175"/>
                <a:gd name="connsiteY80" fmla="*/ 22437 h 285750"/>
                <a:gd name="connsiteX81" fmla="*/ 98601 w 257175"/>
                <a:gd name="connsiteY81" fmla="*/ 19227 h 285750"/>
                <a:gd name="connsiteX82" fmla="*/ 95305 w 257175"/>
                <a:gd name="connsiteY82" fmla="*/ 16008 h 285750"/>
                <a:gd name="connsiteX83" fmla="*/ 85409 w 257175"/>
                <a:gd name="connsiteY83" fmla="*/ 16008 h 285750"/>
                <a:gd name="connsiteX84" fmla="*/ 82113 w 257175"/>
                <a:gd name="connsiteY84" fmla="*/ 9588 h 285750"/>
                <a:gd name="connsiteX85" fmla="*/ 78818 w 257175"/>
                <a:gd name="connsiteY85" fmla="*/ 6378 h 285750"/>
                <a:gd name="connsiteX86" fmla="*/ 82113 w 257175"/>
                <a:gd name="connsiteY86" fmla="*/ -42 h 285750"/>
                <a:gd name="connsiteX87" fmla="*/ 75522 w 257175"/>
                <a:gd name="connsiteY87" fmla="*/ -42 h 285750"/>
                <a:gd name="connsiteX88" fmla="*/ 68921 w 257175"/>
                <a:gd name="connsiteY88" fmla="*/ 3168 h 285750"/>
                <a:gd name="connsiteX89" fmla="*/ 65625 w 257175"/>
                <a:gd name="connsiteY89" fmla="*/ 6378 h 285750"/>
                <a:gd name="connsiteX90" fmla="*/ 62330 w 257175"/>
                <a:gd name="connsiteY90" fmla="*/ 6378 h 285750"/>
                <a:gd name="connsiteX91" fmla="*/ 59034 w 257175"/>
                <a:gd name="connsiteY91" fmla="*/ 3168 h 285750"/>
                <a:gd name="connsiteX92" fmla="*/ 55739 w 257175"/>
                <a:gd name="connsiteY92" fmla="*/ -42 h 285750"/>
                <a:gd name="connsiteX93" fmla="*/ 49138 w 257175"/>
                <a:gd name="connsiteY93" fmla="*/ 6378 h 285750"/>
                <a:gd name="connsiteX94" fmla="*/ 45842 w 257175"/>
                <a:gd name="connsiteY94" fmla="*/ 9588 h 285750"/>
                <a:gd name="connsiteX95" fmla="*/ 45842 w 257175"/>
                <a:gd name="connsiteY95" fmla="*/ 12798 h 285750"/>
                <a:gd name="connsiteX96" fmla="*/ 52443 w 257175"/>
                <a:gd name="connsiteY96" fmla="*/ 12798 h 285750"/>
                <a:gd name="connsiteX97" fmla="*/ 52443 w 257175"/>
                <a:gd name="connsiteY97" fmla="*/ 19227 h 285750"/>
                <a:gd name="connsiteX98" fmla="*/ 55739 w 257175"/>
                <a:gd name="connsiteY98" fmla="*/ 19227 h 285750"/>
                <a:gd name="connsiteX99" fmla="*/ 59034 w 257175"/>
                <a:gd name="connsiteY99" fmla="*/ 22437 h 285750"/>
                <a:gd name="connsiteX100" fmla="*/ 62330 w 257175"/>
                <a:gd name="connsiteY100" fmla="*/ 25647 h 285750"/>
                <a:gd name="connsiteX101" fmla="*/ 62330 w 257175"/>
                <a:gd name="connsiteY101" fmla="*/ 32067 h 285750"/>
                <a:gd name="connsiteX102" fmla="*/ 68921 w 257175"/>
                <a:gd name="connsiteY102" fmla="*/ 35277 h 285750"/>
                <a:gd name="connsiteX103" fmla="*/ 68921 w 257175"/>
                <a:gd name="connsiteY103" fmla="*/ 41697 h 285750"/>
                <a:gd name="connsiteX104" fmla="*/ 65625 w 257175"/>
                <a:gd name="connsiteY104" fmla="*/ 44906 h 285750"/>
                <a:gd name="connsiteX105" fmla="*/ 62330 w 257175"/>
                <a:gd name="connsiteY105" fmla="*/ 48117 h 285750"/>
                <a:gd name="connsiteX106" fmla="*/ 55739 w 257175"/>
                <a:gd name="connsiteY106" fmla="*/ 48117 h 285750"/>
                <a:gd name="connsiteX107" fmla="*/ 55739 w 257175"/>
                <a:gd name="connsiteY107" fmla="*/ 44906 h 285750"/>
                <a:gd name="connsiteX108" fmla="*/ 52443 w 257175"/>
                <a:gd name="connsiteY108" fmla="*/ 38486 h 285750"/>
                <a:gd name="connsiteX109" fmla="*/ 49138 w 257175"/>
                <a:gd name="connsiteY109" fmla="*/ 35277 h 285750"/>
                <a:gd name="connsiteX110" fmla="*/ 39251 w 257175"/>
                <a:gd name="connsiteY110" fmla="*/ 38486 h 285750"/>
                <a:gd name="connsiteX111" fmla="*/ 39251 w 257175"/>
                <a:gd name="connsiteY111" fmla="*/ 44906 h 285750"/>
                <a:gd name="connsiteX112" fmla="*/ 22763 w 257175"/>
                <a:gd name="connsiteY112" fmla="*/ 57756 h 285750"/>
                <a:gd name="connsiteX113" fmla="*/ 26059 w 257175"/>
                <a:gd name="connsiteY113" fmla="*/ 64176 h 285750"/>
                <a:gd name="connsiteX114" fmla="*/ 19468 w 257175"/>
                <a:gd name="connsiteY114" fmla="*/ 70596 h 285750"/>
                <a:gd name="connsiteX115" fmla="*/ 19468 w 257175"/>
                <a:gd name="connsiteY115" fmla="*/ 80225 h 285750"/>
                <a:gd name="connsiteX116" fmla="*/ 22763 w 257175"/>
                <a:gd name="connsiteY116" fmla="*/ 89855 h 285750"/>
                <a:gd name="connsiteX117" fmla="*/ 22763 w 257175"/>
                <a:gd name="connsiteY117" fmla="*/ 96275 h 285750"/>
                <a:gd name="connsiteX118" fmla="*/ 9580 w 257175"/>
                <a:gd name="connsiteY118" fmla="*/ 99494 h 285750"/>
                <a:gd name="connsiteX119" fmla="*/ -316 w 257175"/>
                <a:gd name="connsiteY119" fmla="*/ 102704 h 285750"/>
                <a:gd name="connsiteX120" fmla="*/ -316 w 257175"/>
                <a:gd name="connsiteY120" fmla="*/ 112334 h 285750"/>
                <a:gd name="connsiteX121" fmla="*/ -316 w 257175"/>
                <a:gd name="connsiteY121" fmla="*/ 115544 h 285750"/>
                <a:gd name="connsiteX122" fmla="*/ 9580 w 257175"/>
                <a:gd name="connsiteY122" fmla="*/ 128383 h 285750"/>
                <a:gd name="connsiteX123" fmla="*/ 6275 w 257175"/>
                <a:gd name="connsiteY123" fmla="*/ 131594 h 285750"/>
                <a:gd name="connsiteX124" fmla="*/ 2980 w 257175"/>
                <a:gd name="connsiteY124" fmla="*/ 134803 h 285750"/>
                <a:gd name="connsiteX125" fmla="*/ 12876 w 257175"/>
                <a:gd name="connsiteY125" fmla="*/ 147652 h 285750"/>
                <a:gd name="connsiteX126" fmla="*/ 16172 w 257175"/>
                <a:gd name="connsiteY126" fmla="*/ 150863 h 285750"/>
                <a:gd name="connsiteX127" fmla="*/ 22763 w 257175"/>
                <a:gd name="connsiteY127" fmla="*/ 150863 h 285750"/>
                <a:gd name="connsiteX128" fmla="*/ 22763 w 257175"/>
                <a:gd name="connsiteY128" fmla="*/ 157283 h 285750"/>
                <a:gd name="connsiteX129" fmla="*/ 22763 w 257175"/>
                <a:gd name="connsiteY129" fmla="*/ 160492 h 285750"/>
                <a:gd name="connsiteX130" fmla="*/ 22763 w 257175"/>
                <a:gd name="connsiteY130" fmla="*/ 166912 h 285750"/>
                <a:gd name="connsiteX131" fmla="*/ 16172 w 257175"/>
                <a:gd name="connsiteY131" fmla="*/ 173332 h 285750"/>
                <a:gd name="connsiteX132" fmla="*/ 19468 w 257175"/>
                <a:gd name="connsiteY132" fmla="*/ 179752 h 285750"/>
                <a:gd name="connsiteX133" fmla="*/ 12876 w 257175"/>
                <a:gd name="connsiteY133" fmla="*/ 176542 h 285750"/>
                <a:gd name="connsiteX134" fmla="*/ 9580 w 257175"/>
                <a:gd name="connsiteY134" fmla="*/ 182971 h 285750"/>
                <a:gd name="connsiteX135" fmla="*/ 12876 w 257175"/>
                <a:gd name="connsiteY135" fmla="*/ 186182 h 285750"/>
                <a:gd name="connsiteX136" fmla="*/ 9580 w 257175"/>
                <a:gd name="connsiteY136" fmla="*/ 189391 h 285750"/>
                <a:gd name="connsiteX137" fmla="*/ 16172 w 257175"/>
                <a:gd name="connsiteY137" fmla="*/ 195811 h 285750"/>
                <a:gd name="connsiteX138" fmla="*/ 29354 w 257175"/>
                <a:gd name="connsiteY138" fmla="*/ 199021 h 285750"/>
                <a:gd name="connsiteX139" fmla="*/ 35955 w 257175"/>
                <a:gd name="connsiteY139" fmla="*/ 195811 h 285750"/>
                <a:gd name="connsiteX140" fmla="*/ 39251 w 257175"/>
                <a:gd name="connsiteY140" fmla="*/ 192601 h 285750"/>
                <a:gd name="connsiteX141" fmla="*/ 35955 w 257175"/>
                <a:gd name="connsiteY141" fmla="*/ 189391 h 285750"/>
                <a:gd name="connsiteX142" fmla="*/ 39251 w 257175"/>
                <a:gd name="connsiteY142" fmla="*/ 186182 h 285750"/>
                <a:gd name="connsiteX143" fmla="*/ 42547 w 257175"/>
                <a:gd name="connsiteY143" fmla="*/ 182971 h 285750"/>
                <a:gd name="connsiteX144" fmla="*/ 42547 w 257175"/>
                <a:gd name="connsiteY144" fmla="*/ 186182 h 285750"/>
                <a:gd name="connsiteX145" fmla="*/ 52443 w 257175"/>
                <a:gd name="connsiteY145" fmla="*/ 186182 h 285750"/>
                <a:gd name="connsiteX146" fmla="*/ 52443 w 257175"/>
                <a:gd name="connsiteY146" fmla="*/ 192601 h 285750"/>
                <a:gd name="connsiteX147" fmla="*/ 49138 w 257175"/>
                <a:gd name="connsiteY147" fmla="*/ 195811 h 285750"/>
                <a:gd name="connsiteX148" fmla="*/ 45842 w 257175"/>
                <a:gd name="connsiteY148" fmla="*/ 192601 h 285750"/>
                <a:gd name="connsiteX149" fmla="*/ 45842 w 257175"/>
                <a:gd name="connsiteY149" fmla="*/ 195811 h 285750"/>
                <a:gd name="connsiteX150" fmla="*/ 45842 w 257175"/>
                <a:gd name="connsiteY150" fmla="*/ 205441 h 285750"/>
                <a:gd name="connsiteX151" fmla="*/ 42547 w 257175"/>
                <a:gd name="connsiteY151" fmla="*/ 205441 h 285750"/>
                <a:gd name="connsiteX152" fmla="*/ 39251 w 257175"/>
                <a:gd name="connsiteY152" fmla="*/ 202231 h 285750"/>
                <a:gd name="connsiteX153" fmla="*/ 29354 w 257175"/>
                <a:gd name="connsiteY153" fmla="*/ 199021 h 285750"/>
                <a:gd name="connsiteX154" fmla="*/ 26059 w 257175"/>
                <a:gd name="connsiteY154" fmla="*/ 202231 h 285750"/>
                <a:gd name="connsiteX155" fmla="*/ 26059 w 257175"/>
                <a:gd name="connsiteY155" fmla="*/ 208651 h 285750"/>
                <a:gd name="connsiteX156" fmla="*/ 32659 w 257175"/>
                <a:gd name="connsiteY156" fmla="*/ 208651 h 285750"/>
                <a:gd name="connsiteX157" fmla="*/ 39251 w 257175"/>
                <a:gd name="connsiteY157" fmla="*/ 208651 h 285750"/>
                <a:gd name="connsiteX158" fmla="*/ 42547 w 257175"/>
                <a:gd name="connsiteY158" fmla="*/ 208651 h 285750"/>
                <a:gd name="connsiteX159" fmla="*/ 49138 w 257175"/>
                <a:gd name="connsiteY159" fmla="*/ 208651 h 285750"/>
                <a:gd name="connsiteX160" fmla="*/ 49138 w 257175"/>
                <a:gd name="connsiteY160" fmla="*/ 215070 h 285750"/>
                <a:gd name="connsiteX161" fmla="*/ 55739 w 257175"/>
                <a:gd name="connsiteY161" fmla="*/ 221490 h 285750"/>
                <a:gd name="connsiteX162" fmla="*/ 68921 w 257175"/>
                <a:gd name="connsiteY162" fmla="*/ 221490 h 285750"/>
                <a:gd name="connsiteX163" fmla="*/ 72217 w 257175"/>
                <a:gd name="connsiteY163" fmla="*/ 221490 h 285750"/>
                <a:gd name="connsiteX164" fmla="*/ 82113 w 257175"/>
                <a:gd name="connsiteY164" fmla="*/ 227920 h 285750"/>
                <a:gd name="connsiteX165" fmla="*/ 88705 w 257175"/>
                <a:gd name="connsiteY165" fmla="*/ 234340 h 285750"/>
                <a:gd name="connsiteX166" fmla="*/ 92000 w 257175"/>
                <a:gd name="connsiteY166" fmla="*/ 240760 h 285750"/>
                <a:gd name="connsiteX167" fmla="*/ 98601 w 257175"/>
                <a:gd name="connsiteY167" fmla="*/ 240760 h 285750"/>
                <a:gd name="connsiteX168" fmla="*/ 101897 w 257175"/>
                <a:gd name="connsiteY168" fmla="*/ 240760 h 285750"/>
                <a:gd name="connsiteX169" fmla="*/ 105193 w 257175"/>
                <a:gd name="connsiteY169" fmla="*/ 243969 h 285750"/>
                <a:gd name="connsiteX170" fmla="*/ 101897 w 257175"/>
                <a:gd name="connsiteY170" fmla="*/ 247180 h 285750"/>
                <a:gd name="connsiteX171" fmla="*/ 105193 w 257175"/>
                <a:gd name="connsiteY171" fmla="*/ 253600 h 285750"/>
                <a:gd name="connsiteX172" fmla="*/ 111784 w 257175"/>
                <a:gd name="connsiteY172" fmla="*/ 253600 h 285750"/>
                <a:gd name="connsiteX173" fmla="*/ 111784 w 257175"/>
                <a:gd name="connsiteY173" fmla="*/ 256809 h 285750"/>
                <a:gd name="connsiteX174" fmla="*/ 115079 w 257175"/>
                <a:gd name="connsiteY174" fmla="*/ 263238 h 285750"/>
                <a:gd name="connsiteX175" fmla="*/ 115079 w 257175"/>
                <a:gd name="connsiteY175" fmla="*/ 266449 h 285750"/>
                <a:gd name="connsiteX176" fmla="*/ 118384 w 257175"/>
                <a:gd name="connsiteY176" fmla="*/ 269658 h 285750"/>
                <a:gd name="connsiteX177" fmla="*/ 118384 w 257175"/>
                <a:gd name="connsiteY177" fmla="*/ 272868 h 285750"/>
                <a:gd name="connsiteX178" fmla="*/ 128272 w 257175"/>
                <a:gd name="connsiteY178" fmla="*/ 272868 h 285750"/>
                <a:gd name="connsiteX179" fmla="*/ 131567 w 257175"/>
                <a:gd name="connsiteY179" fmla="*/ 276078 h 285750"/>
                <a:gd name="connsiteX180" fmla="*/ 134863 w 257175"/>
                <a:gd name="connsiteY180" fmla="*/ 279288 h 285750"/>
                <a:gd name="connsiteX181" fmla="*/ 138168 w 257175"/>
                <a:gd name="connsiteY181" fmla="*/ 27928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257175" h="285750">
                  <a:moveTo>
                    <a:pt x="138168" y="279288"/>
                  </a:moveTo>
                  <a:cubicBezTo>
                    <a:pt x="138168" y="279288"/>
                    <a:pt x="154646" y="285708"/>
                    <a:pt x="151350" y="285708"/>
                  </a:cubicBezTo>
                  <a:cubicBezTo>
                    <a:pt x="151350" y="285708"/>
                    <a:pt x="151350" y="285708"/>
                    <a:pt x="151350" y="282498"/>
                  </a:cubicBezTo>
                  <a:cubicBezTo>
                    <a:pt x="151350" y="282498"/>
                    <a:pt x="148055" y="285708"/>
                    <a:pt x="148055" y="285708"/>
                  </a:cubicBezTo>
                  <a:cubicBezTo>
                    <a:pt x="148055" y="285708"/>
                    <a:pt x="141464" y="279288"/>
                    <a:pt x="144759" y="279288"/>
                  </a:cubicBezTo>
                  <a:cubicBezTo>
                    <a:pt x="144759" y="279288"/>
                    <a:pt x="144759" y="276078"/>
                    <a:pt x="144759" y="276078"/>
                  </a:cubicBezTo>
                  <a:cubicBezTo>
                    <a:pt x="144759" y="272868"/>
                    <a:pt x="141464" y="269658"/>
                    <a:pt x="141464" y="269658"/>
                  </a:cubicBezTo>
                  <a:cubicBezTo>
                    <a:pt x="144759" y="266449"/>
                    <a:pt x="144759" y="266449"/>
                    <a:pt x="144759" y="266449"/>
                  </a:cubicBezTo>
                  <a:cubicBezTo>
                    <a:pt x="144759" y="266449"/>
                    <a:pt x="144759" y="260019"/>
                    <a:pt x="144759" y="260019"/>
                  </a:cubicBezTo>
                  <a:cubicBezTo>
                    <a:pt x="144759" y="260019"/>
                    <a:pt x="144759" y="256809"/>
                    <a:pt x="144759" y="256809"/>
                  </a:cubicBezTo>
                  <a:cubicBezTo>
                    <a:pt x="144759" y="256809"/>
                    <a:pt x="141464" y="253600"/>
                    <a:pt x="141464" y="253600"/>
                  </a:cubicBezTo>
                  <a:cubicBezTo>
                    <a:pt x="144759" y="247180"/>
                    <a:pt x="144759" y="247180"/>
                    <a:pt x="144759" y="247180"/>
                  </a:cubicBezTo>
                  <a:cubicBezTo>
                    <a:pt x="144759" y="247180"/>
                    <a:pt x="144759" y="243969"/>
                    <a:pt x="144759" y="243969"/>
                  </a:cubicBezTo>
                  <a:cubicBezTo>
                    <a:pt x="144759" y="240760"/>
                    <a:pt x="144759" y="237549"/>
                    <a:pt x="144759" y="237549"/>
                  </a:cubicBezTo>
                  <a:cubicBezTo>
                    <a:pt x="138168" y="234340"/>
                    <a:pt x="138168" y="234340"/>
                    <a:pt x="138168" y="234340"/>
                  </a:cubicBezTo>
                  <a:cubicBezTo>
                    <a:pt x="131567" y="231130"/>
                    <a:pt x="131567" y="231130"/>
                    <a:pt x="131567" y="231130"/>
                  </a:cubicBezTo>
                  <a:cubicBezTo>
                    <a:pt x="128272" y="227920"/>
                    <a:pt x="128272" y="227920"/>
                    <a:pt x="128272" y="227920"/>
                  </a:cubicBezTo>
                  <a:cubicBezTo>
                    <a:pt x="128272" y="221490"/>
                    <a:pt x="128272" y="221490"/>
                    <a:pt x="128272" y="221490"/>
                  </a:cubicBezTo>
                  <a:cubicBezTo>
                    <a:pt x="134863" y="215070"/>
                    <a:pt x="134863" y="215070"/>
                    <a:pt x="134863" y="215070"/>
                  </a:cubicBezTo>
                  <a:cubicBezTo>
                    <a:pt x="138168" y="208651"/>
                    <a:pt x="138168" y="208651"/>
                    <a:pt x="138168" y="208651"/>
                  </a:cubicBezTo>
                  <a:cubicBezTo>
                    <a:pt x="138168" y="208651"/>
                    <a:pt x="141464" y="205441"/>
                    <a:pt x="141464" y="205441"/>
                  </a:cubicBezTo>
                  <a:cubicBezTo>
                    <a:pt x="141464" y="202231"/>
                    <a:pt x="141464" y="199021"/>
                    <a:pt x="141464" y="199021"/>
                  </a:cubicBezTo>
                  <a:cubicBezTo>
                    <a:pt x="141464" y="192601"/>
                    <a:pt x="141464" y="192601"/>
                    <a:pt x="141464" y="192601"/>
                  </a:cubicBezTo>
                  <a:cubicBezTo>
                    <a:pt x="144759" y="189391"/>
                    <a:pt x="144759" y="189391"/>
                    <a:pt x="144759" y="189391"/>
                  </a:cubicBezTo>
                  <a:cubicBezTo>
                    <a:pt x="148055" y="186182"/>
                    <a:pt x="148055" y="186182"/>
                    <a:pt x="148055" y="186182"/>
                  </a:cubicBezTo>
                  <a:cubicBezTo>
                    <a:pt x="148055" y="186182"/>
                    <a:pt x="151350" y="182971"/>
                    <a:pt x="151350" y="182971"/>
                  </a:cubicBezTo>
                  <a:cubicBezTo>
                    <a:pt x="151350" y="179752"/>
                    <a:pt x="154646" y="176542"/>
                    <a:pt x="154646" y="176542"/>
                  </a:cubicBezTo>
                  <a:cubicBezTo>
                    <a:pt x="157942" y="170122"/>
                    <a:pt x="157942" y="170122"/>
                    <a:pt x="157942" y="170122"/>
                  </a:cubicBezTo>
                  <a:cubicBezTo>
                    <a:pt x="161247" y="163702"/>
                    <a:pt x="161247" y="163702"/>
                    <a:pt x="161247" y="163702"/>
                  </a:cubicBezTo>
                  <a:cubicBezTo>
                    <a:pt x="164543" y="157283"/>
                    <a:pt x="164543" y="157283"/>
                    <a:pt x="164543" y="157283"/>
                  </a:cubicBezTo>
                  <a:cubicBezTo>
                    <a:pt x="161247" y="154072"/>
                    <a:pt x="161247" y="154072"/>
                    <a:pt x="161247" y="154072"/>
                  </a:cubicBezTo>
                  <a:cubicBezTo>
                    <a:pt x="161247" y="154072"/>
                    <a:pt x="174430" y="141233"/>
                    <a:pt x="174430" y="141233"/>
                  </a:cubicBezTo>
                  <a:cubicBezTo>
                    <a:pt x="174430" y="141233"/>
                    <a:pt x="181030" y="141233"/>
                    <a:pt x="181030" y="141233"/>
                  </a:cubicBezTo>
                  <a:cubicBezTo>
                    <a:pt x="181030" y="144443"/>
                    <a:pt x="181030" y="144443"/>
                    <a:pt x="181030" y="144443"/>
                  </a:cubicBezTo>
                  <a:cubicBezTo>
                    <a:pt x="184326" y="147652"/>
                    <a:pt x="184326" y="147652"/>
                    <a:pt x="184326" y="147652"/>
                  </a:cubicBezTo>
                  <a:cubicBezTo>
                    <a:pt x="184326" y="150863"/>
                    <a:pt x="184326" y="150863"/>
                    <a:pt x="184326" y="150863"/>
                  </a:cubicBezTo>
                  <a:cubicBezTo>
                    <a:pt x="184326" y="150863"/>
                    <a:pt x="184326" y="154072"/>
                    <a:pt x="184326" y="157283"/>
                  </a:cubicBezTo>
                  <a:cubicBezTo>
                    <a:pt x="184326" y="157283"/>
                    <a:pt x="184326" y="160492"/>
                    <a:pt x="184326" y="160492"/>
                  </a:cubicBezTo>
                  <a:cubicBezTo>
                    <a:pt x="184326" y="160492"/>
                    <a:pt x="187622" y="163702"/>
                    <a:pt x="187622" y="163702"/>
                  </a:cubicBezTo>
                  <a:cubicBezTo>
                    <a:pt x="187622" y="166912"/>
                    <a:pt x="190918" y="170122"/>
                    <a:pt x="190918" y="170122"/>
                  </a:cubicBezTo>
                  <a:cubicBezTo>
                    <a:pt x="190918" y="170122"/>
                    <a:pt x="190918" y="170122"/>
                    <a:pt x="194213" y="170122"/>
                  </a:cubicBezTo>
                  <a:cubicBezTo>
                    <a:pt x="194213" y="173332"/>
                    <a:pt x="194213" y="173332"/>
                    <a:pt x="194213" y="173332"/>
                  </a:cubicBezTo>
                  <a:cubicBezTo>
                    <a:pt x="200804" y="170122"/>
                    <a:pt x="200804" y="170122"/>
                    <a:pt x="200804" y="170122"/>
                  </a:cubicBezTo>
                  <a:cubicBezTo>
                    <a:pt x="207405" y="163702"/>
                    <a:pt x="207405" y="163702"/>
                    <a:pt x="207405" y="163702"/>
                  </a:cubicBezTo>
                  <a:cubicBezTo>
                    <a:pt x="207405" y="163702"/>
                    <a:pt x="217292" y="160492"/>
                    <a:pt x="217292" y="160492"/>
                  </a:cubicBezTo>
                  <a:cubicBezTo>
                    <a:pt x="217292" y="160492"/>
                    <a:pt x="220588" y="154072"/>
                    <a:pt x="220588" y="154072"/>
                  </a:cubicBezTo>
                  <a:cubicBezTo>
                    <a:pt x="223893" y="154072"/>
                    <a:pt x="223893" y="154072"/>
                    <a:pt x="223893" y="154072"/>
                  </a:cubicBezTo>
                  <a:cubicBezTo>
                    <a:pt x="223893" y="154072"/>
                    <a:pt x="223893" y="154072"/>
                    <a:pt x="223893" y="154072"/>
                  </a:cubicBezTo>
                  <a:cubicBezTo>
                    <a:pt x="220588" y="147652"/>
                    <a:pt x="227189" y="141233"/>
                    <a:pt x="223893" y="134803"/>
                  </a:cubicBezTo>
                  <a:cubicBezTo>
                    <a:pt x="223893" y="134803"/>
                    <a:pt x="220588" y="131594"/>
                    <a:pt x="220588" y="131594"/>
                  </a:cubicBezTo>
                  <a:cubicBezTo>
                    <a:pt x="220588" y="131594"/>
                    <a:pt x="220588" y="131594"/>
                    <a:pt x="220588" y="131594"/>
                  </a:cubicBezTo>
                  <a:cubicBezTo>
                    <a:pt x="220588" y="131594"/>
                    <a:pt x="220588" y="131594"/>
                    <a:pt x="220588" y="131594"/>
                  </a:cubicBezTo>
                  <a:cubicBezTo>
                    <a:pt x="213997" y="125174"/>
                    <a:pt x="204109" y="121964"/>
                    <a:pt x="207405" y="121964"/>
                  </a:cubicBezTo>
                  <a:cubicBezTo>
                    <a:pt x="210701" y="115544"/>
                    <a:pt x="223893" y="118754"/>
                    <a:pt x="230484" y="115544"/>
                  </a:cubicBezTo>
                  <a:cubicBezTo>
                    <a:pt x="233780" y="115544"/>
                    <a:pt x="233780" y="109124"/>
                    <a:pt x="237075" y="105914"/>
                  </a:cubicBezTo>
                  <a:cubicBezTo>
                    <a:pt x="240371" y="105914"/>
                    <a:pt x="246972" y="109124"/>
                    <a:pt x="246972" y="102704"/>
                  </a:cubicBezTo>
                  <a:cubicBezTo>
                    <a:pt x="246972" y="96275"/>
                    <a:pt x="253563" y="96275"/>
                    <a:pt x="256859" y="99494"/>
                  </a:cubicBezTo>
                  <a:cubicBezTo>
                    <a:pt x="256859" y="99494"/>
                    <a:pt x="256859" y="99494"/>
                    <a:pt x="256859" y="99494"/>
                  </a:cubicBezTo>
                  <a:cubicBezTo>
                    <a:pt x="253563" y="93065"/>
                    <a:pt x="243667" y="86645"/>
                    <a:pt x="240371" y="83435"/>
                  </a:cubicBezTo>
                  <a:cubicBezTo>
                    <a:pt x="240371" y="83435"/>
                    <a:pt x="240371" y="80225"/>
                    <a:pt x="233780" y="80225"/>
                  </a:cubicBezTo>
                  <a:cubicBezTo>
                    <a:pt x="230484" y="80225"/>
                    <a:pt x="223893" y="73805"/>
                    <a:pt x="223893" y="73805"/>
                  </a:cubicBezTo>
                  <a:cubicBezTo>
                    <a:pt x="213997" y="73805"/>
                    <a:pt x="213997" y="73805"/>
                    <a:pt x="213997" y="73805"/>
                  </a:cubicBezTo>
                  <a:cubicBezTo>
                    <a:pt x="213997" y="73805"/>
                    <a:pt x="204109" y="64176"/>
                    <a:pt x="204109" y="64176"/>
                  </a:cubicBezTo>
                  <a:cubicBezTo>
                    <a:pt x="200804" y="64176"/>
                    <a:pt x="190918" y="60966"/>
                    <a:pt x="190918" y="60966"/>
                  </a:cubicBezTo>
                  <a:cubicBezTo>
                    <a:pt x="190918" y="54536"/>
                    <a:pt x="190918" y="54536"/>
                    <a:pt x="190918" y="54536"/>
                  </a:cubicBezTo>
                  <a:cubicBezTo>
                    <a:pt x="190918" y="54536"/>
                    <a:pt x="187622" y="54536"/>
                    <a:pt x="187622" y="54536"/>
                  </a:cubicBezTo>
                  <a:cubicBezTo>
                    <a:pt x="184326" y="54536"/>
                    <a:pt x="181030" y="57756"/>
                    <a:pt x="181030" y="57756"/>
                  </a:cubicBezTo>
                  <a:cubicBezTo>
                    <a:pt x="171134" y="60966"/>
                    <a:pt x="171134" y="60966"/>
                    <a:pt x="171134" y="60966"/>
                  </a:cubicBezTo>
                  <a:cubicBezTo>
                    <a:pt x="171134" y="60966"/>
                    <a:pt x="164543" y="60966"/>
                    <a:pt x="164543" y="60966"/>
                  </a:cubicBezTo>
                  <a:cubicBezTo>
                    <a:pt x="161247" y="57756"/>
                    <a:pt x="157942" y="51326"/>
                    <a:pt x="157942" y="51326"/>
                  </a:cubicBezTo>
                  <a:cubicBezTo>
                    <a:pt x="157942" y="51326"/>
                    <a:pt x="157942" y="51326"/>
                    <a:pt x="154646" y="51326"/>
                  </a:cubicBezTo>
                  <a:cubicBezTo>
                    <a:pt x="151350" y="54536"/>
                    <a:pt x="157942" y="57756"/>
                    <a:pt x="151350" y="54536"/>
                  </a:cubicBezTo>
                  <a:cubicBezTo>
                    <a:pt x="141464" y="51326"/>
                    <a:pt x="141464" y="51326"/>
                    <a:pt x="141464" y="51326"/>
                  </a:cubicBezTo>
                  <a:cubicBezTo>
                    <a:pt x="134863" y="44906"/>
                    <a:pt x="134863" y="44906"/>
                    <a:pt x="134863" y="44906"/>
                  </a:cubicBezTo>
                  <a:cubicBezTo>
                    <a:pt x="131567" y="44906"/>
                    <a:pt x="131567" y="44906"/>
                    <a:pt x="131567" y="44906"/>
                  </a:cubicBezTo>
                  <a:cubicBezTo>
                    <a:pt x="128272" y="44906"/>
                    <a:pt x="128272" y="44906"/>
                    <a:pt x="128272" y="44906"/>
                  </a:cubicBezTo>
                  <a:cubicBezTo>
                    <a:pt x="128272" y="44906"/>
                    <a:pt x="124976" y="38486"/>
                    <a:pt x="124976" y="38486"/>
                  </a:cubicBezTo>
                  <a:cubicBezTo>
                    <a:pt x="124976" y="38486"/>
                    <a:pt x="124976" y="32067"/>
                    <a:pt x="124976" y="32067"/>
                  </a:cubicBezTo>
                  <a:cubicBezTo>
                    <a:pt x="121680" y="32067"/>
                    <a:pt x="111784" y="28857"/>
                    <a:pt x="111784" y="28857"/>
                  </a:cubicBezTo>
                  <a:cubicBezTo>
                    <a:pt x="108488" y="22437"/>
                    <a:pt x="108488" y="22437"/>
                    <a:pt x="108488" y="22437"/>
                  </a:cubicBezTo>
                  <a:cubicBezTo>
                    <a:pt x="108488" y="22437"/>
                    <a:pt x="108488" y="22437"/>
                    <a:pt x="108488" y="22437"/>
                  </a:cubicBezTo>
                  <a:cubicBezTo>
                    <a:pt x="105193" y="22437"/>
                    <a:pt x="98601" y="19227"/>
                    <a:pt x="98601" y="19227"/>
                  </a:cubicBezTo>
                  <a:cubicBezTo>
                    <a:pt x="95305" y="16008"/>
                    <a:pt x="95305" y="16008"/>
                    <a:pt x="95305" y="16008"/>
                  </a:cubicBezTo>
                  <a:cubicBezTo>
                    <a:pt x="85409" y="16008"/>
                    <a:pt x="85409" y="16008"/>
                    <a:pt x="85409" y="16008"/>
                  </a:cubicBezTo>
                  <a:cubicBezTo>
                    <a:pt x="82113" y="9588"/>
                    <a:pt x="82113" y="9588"/>
                    <a:pt x="82113" y="9588"/>
                  </a:cubicBezTo>
                  <a:cubicBezTo>
                    <a:pt x="82113" y="9588"/>
                    <a:pt x="78818" y="6378"/>
                    <a:pt x="78818" y="6378"/>
                  </a:cubicBezTo>
                  <a:cubicBezTo>
                    <a:pt x="82113" y="6378"/>
                    <a:pt x="82113" y="-42"/>
                    <a:pt x="82113" y="-42"/>
                  </a:cubicBezTo>
                  <a:cubicBezTo>
                    <a:pt x="75522" y="-42"/>
                    <a:pt x="75522" y="-42"/>
                    <a:pt x="75522" y="-42"/>
                  </a:cubicBezTo>
                  <a:cubicBezTo>
                    <a:pt x="75522" y="-42"/>
                    <a:pt x="68921" y="3168"/>
                    <a:pt x="68921" y="3168"/>
                  </a:cubicBezTo>
                  <a:cubicBezTo>
                    <a:pt x="68921" y="3168"/>
                    <a:pt x="65625" y="6378"/>
                    <a:pt x="65625" y="6378"/>
                  </a:cubicBezTo>
                  <a:cubicBezTo>
                    <a:pt x="62330" y="6378"/>
                    <a:pt x="62330" y="6378"/>
                    <a:pt x="62330" y="6378"/>
                  </a:cubicBezTo>
                  <a:cubicBezTo>
                    <a:pt x="59034" y="3168"/>
                    <a:pt x="59034" y="3168"/>
                    <a:pt x="59034" y="3168"/>
                  </a:cubicBezTo>
                  <a:cubicBezTo>
                    <a:pt x="55739" y="-42"/>
                    <a:pt x="55739" y="-42"/>
                    <a:pt x="55739" y="-42"/>
                  </a:cubicBezTo>
                  <a:cubicBezTo>
                    <a:pt x="49138" y="6378"/>
                    <a:pt x="49138" y="6378"/>
                    <a:pt x="49138" y="6378"/>
                  </a:cubicBezTo>
                  <a:cubicBezTo>
                    <a:pt x="45842" y="9588"/>
                    <a:pt x="45842" y="9588"/>
                    <a:pt x="45842" y="9588"/>
                  </a:cubicBezTo>
                  <a:cubicBezTo>
                    <a:pt x="45842" y="9588"/>
                    <a:pt x="45842" y="12798"/>
                    <a:pt x="45842" y="12798"/>
                  </a:cubicBezTo>
                  <a:cubicBezTo>
                    <a:pt x="45842" y="12798"/>
                    <a:pt x="52443" y="12798"/>
                    <a:pt x="52443" y="12798"/>
                  </a:cubicBezTo>
                  <a:cubicBezTo>
                    <a:pt x="52443" y="19227"/>
                    <a:pt x="52443" y="19227"/>
                    <a:pt x="52443" y="19227"/>
                  </a:cubicBezTo>
                  <a:cubicBezTo>
                    <a:pt x="52443" y="19227"/>
                    <a:pt x="52443" y="19227"/>
                    <a:pt x="55739" y="19227"/>
                  </a:cubicBezTo>
                  <a:cubicBezTo>
                    <a:pt x="55739" y="19227"/>
                    <a:pt x="59034" y="22437"/>
                    <a:pt x="59034" y="22437"/>
                  </a:cubicBezTo>
                  <a:cubicBezTo>
                    <a:pt x="62330" y="25647"/>
                    <a:pt x="62330" y="25647"/>
                    <a:pt x="62330" y="25647"/>
                  </a:cubicBezTo>
                  <a:cubicBezTo>
                    <a:pt x="62330" y="32067"/>
                    <a:pt x="62330" y="32067"/>
                    <a:pt x="62330" y="32067"/>
                  </a:cubicBezTo>
                  <a:cubicBezTo>
                    <a:pt x="68921" y="35277"/>
                    <a:pt x="68921" y="35277"/>
                    <a:pt x="68921" y="35277"/>
                  </a:cubicBezTo>
                  <a:cubicBezTo>
                    <a:pt x="68921" y="41697"/>
                    <a:pt x="68921" y="41697"/>
                    <a:pt x="68921" y="41697"/>
                  </a:cubicBezTo>
                  <a:cubicBezTo>
                    <a:pt x="65625" y="44906"/>
                    <a:pt x="65625" y="44906"/>
                    <a:pt x="65625" y="44906"/>
                  </a:cubicBezTo>
                  <a:cubicBezTo>
                    <a:pt x="62330" y="48117"/>
                    <a:pt x="62330" y="48117"/>
                    <a:pt x="62330" y="48117"/>
                  </a:cubicBezTo>
                  <a:cubicBezTo>
                    <a:pt x="55739" y="48117"/>
                    <a:pt x="55739" y="48117"/>
                    <a:pt x="55739" y="48117"/>
                  </a:cubicBezTo>
                  <a:cubicBezTo>
                    <a:pt x="55739" y="44906"/>
                    <a:pt x="55739" y="44906"/>
                    <a:pt x="55739" y="44906"/>
                  </a:cubicBezTo>
                  <a:cubicBezTo>
                    <a:pt x="52443" y="38486"/>
                    <a:pt x="52443" y="38486"/>
                    <a:pt x="52443" y="38486"/>
                  </a:cubicBezTo>
                  <a:cubicBezTo>
                    <a:pt x="49138" y="35277"/>
                    <a:pt x="49138" y="35277"/>
                    <a:pt x="49138" y="35277"/>
                  </a:cubicBezTo>
                  <a:cubicBezTo>
                    <a:pt x="39251" y="38486"/>
                    <a:pt x="39251" y="38486"/>
                    <a:pt x="39251" y="38486"/>
                  </a:cubicBezTo>
                  <a:cubicBezTo>
                    <a:pt x="39251" y="44906"/>
                    <a:pt x="39251" y="44906"/>
                    <a:pt x="39251" y="44906"/>
                  </a:cubicBezTo>
                  <a:cubicBezTo>
                    <a:pt x="22763" y="57756"/>
                    <a:pt x="22763" y="57756"/>
                    <a:pt x="22763" y="57756"/>
                  </a:cubicBezTo>
                  <a:cubicBezTo>
                    <a:pt x="26059" y="64176"/>
                    <a:pt x="26059" y="64176"/>
                    <a:pt x="26059" y="64176"/>
                  </a:cubicBezTo>
                  <a:cubicBezTo>
                    <a:pt x="19468" y="70596"/>
                    <a:pt x="19468" y="70596"/>
                    <a:pt x="19468" y="70596"/>
                  </a:cubicBezTo>
                  <a:cubicBezTo>
                    <a:pt x="19468" y="80225"/>
                    <a:pt x="19468" y="80225"/>
                    <a:pt x="19468" y="80225"/>
                  </a:cubicBezTo>
                  <a:cubicBezTo>
                    <a:pt x="22763" y="89855"/>
                    <a:pt x="22763" y="89855"/>
                    <a:pt x="22763" y="89855"/>
                  </a:cubicBezTo>
                  <a:cubicBezTo>
                    <a:pt x="22763" y="96275"/>
                    <a:pt x="22763" y="96275"/>
                    <a:pt x="22763" y="96275"/>
                  </a:cubicBezTo>
                  <a:cubicBezTo>
                    <a:pt x="9580" y="99494"/>
                    <a:pt x="9580" y="99494"/>
                    <a:pt x="9580" y="99494"/>
                  </a:cubicBezTo>
                  <a:cubicBezTo>
                    <a:pt x="-316" y="102704"/>
                    <a:pt x="-316" y="102704"/>
                    <a:pt x="-316" y="102704"/>
                  </a:cubicBezTo>
                  <a:cubicBezTo>
                    <a:pt x="-316" y="112334"/>
                    <a:pt x="-316" y="112334"/>
                    <a:pt x="-316" y="112334"/>
                  </a:cubicBezTo>
                  <a:cubicBezTo>
                    <a:pt x="-316" y="115544"/>
                    <a:pt x="-316" y="115544"/>
                    <a:pt x="-316" y="115544"/>
                  </a:cubicBezTo>
                  <a:cubicBezTo>
                    <a:pt x="9580" y="128383"/>
                    <a:pt x="9580" y="128383"/>
                    <a:pt x="9580" y="128383"/>
                  </a:cubicBezTo>
                  <a:cubicBezTo>
                    <a:pt x="6275" y="131594"/>
                    <a:pt x="6275" y="131594"/>
                    <a:pt x="6275" y="131594"/>
                  </a:cubicBezTo>
                  <a:cubicBezTo>
                    <a:pt x="2980" y="134803"/>
                    <a:pt x="2980" y="134803"/>
                    <a:pt x="2980" y="134803"/>
                  </a:cubicBezTo>
                  <a:cubicBezTo>
                    <a:pt x="12876" y="147652"/>
                    <a:pt x="12876" y="147652"/>
                    <a:pt x="12876" y="147652"/>
                  </a:cubicBezTo>
                  <a:cubicBezTo>
                    <a:pt x="16172" y="150863"/>
                    <a:pt x="16172" y="150863"/>
                    <a:pt x="16172" y="150863"/>
                  </a:cubicBezTo>
                  <a:cubicBezTo>
                    <a:pt x="22763" y="150863"/>
                    <a:pt x="22763" y="150863"/>
                    <a:pt x="22763" y="150863"/>
                  </a:cubicBezTo>
                  <a:cubicBezTo>
                    <a:pt x="22763" y="157283"/>
                    <a:pt x="22763" y="157283"/>
                    <a:pt x="22763" y="157283"/>
                  </a:cubicBezTo>
                  <a:cubicBezTo>
                    <a:pt x="22763" y="160492"/>
                    <a:pt x="22763" y="160492"/>
                    <a:pt x="22763" y="160492"/>
                  </a:cubicBezTo>
                  <a:cubicBezTo>
                    <a:pt x="22763" y="166912"/>
                    <a:pt x="22763" y="166912"/>
                    <a:pt x="22763" y="166912"/>
                  </a:cubicBezTo>
                  <a:cubicBezTo>
                    <a:pt x="16172" y="173332"/>
                    <a:pt x="16172" y="173332"/>
                    <a:pt x="16172" y="173332"/>
                  </a:cubicBezTo>
                  <a:cubicBezTo>
                    <a:pt x="19468" y="179752"/>
                    <a:pt x="19468" y="179752"/>
                    <a:pt x="19468" y="179752"/>
                  </a:cubicBezTo>
                  <a:cubicBezTo>
                    <a:pt x="12876" y="176542"/>
                    <a:pt x="12876" y="176542"/>
                    <a:pt x="12876" y="176542"/>
                  </a:cubicBezTo>
                  <a:cubicBezTo>
                    <a:pt x="9580" y="182971"/>
                    <a:pt x="9580" y="182971"/>
                    <a:pt x="9580" y="182971"/>
                  </a:cubicBezTo>
                  <a:cubicBezTo>
                    <a:pt x="12876" y="186182"/>
                    <a:pt x="12876" y="186182"/>
                    <a:pt x="12876" y="186182"/>
                  </a:cubicBezTo>
                  <a:cubicBezTo>
                    <a:pt x="9580" y="189391"/>
                    <a:pt x="9580" y="189391"/>
                    <a:pt x="9580" y="189391"/>
                  </a:cubicBezTo>
                  <a:cubicBezTo>
                    <a:pt x="16172" y="195811"/>
                    <a:pt x="16172" y="195811"/>
                    <a:pt x="16172" y="195811"/>
                  </a:cubicBezTo>
                  <a:cubicBezTo>
                    <a:pt x="29354" y="199021"/>
                    <a:pt x="29354" y="199021"/>
                    <a:pt x="29354" y="199021"/>
                  </a:cubicBezTo>
                  <a:cubicBezTo>
                    <a:pt x="35955" y="195811"/>
                    <a:pt x="35955" y="195811"/>
                    <a:pt x="35955" y="195811"/>
                  </a:cubicBezTo>
                  <a:cubicBezTo>
                    <a:pt x="39251" y="192601"/>
                    <a:pt x="39251" y="192601"/>
                    <a:pt x="39251" y="192601"/>
                  </a:cubicBezTo>
                  <a:cubicBezTo>
                    <a:pt x="35955" y="189391"/>
                    <a:pt x="35955" y="189391"/>
                    <a:pt x="35955" y="189391"/>
                  </a:cubicBezTo>
                  <a:cubicBezTo>
                    <a:pt x="35955" y="189391"/>
                    <a:pt x="35955" y="186182"/>
                    <a:pt x="39251" y="186182"/>
                  </a:cubicBezTo>
                  <a:cubicBezTo>
                    <a:pt x="39251" y="182971"/>
                    <a:pt x="42547" y="182971"/>
                    <a:pt x="42547" y="182971"/>
                  </a:cubicBezTo>
                  <a:cubicBezTo>
                    <a:pt x="42547" y="186182"/>
                    <a:pt x="42547" y="186182"/>
                    <a:pt x="42547" y="186182"/>
                  </a:cubicBezTo>
                  <a:cubicBezTo>
                    <a:pt x="52443" y="186182"/>
                    <a:pt x="52443" y="186182"/>
                    <a:pt x="52443" y="186182"/>
                  </a:cubicBezTo>
                  <a:cubicBezTo>
                    <a:pt x="52443" y="192601"/>
                    <a:pt x="52443" y="192601"/>
                    <a:pt x="52443" y="192601"/>
                  </a:cubicBezTo>
                  <a:cubicBezTo>
                    <a:pt x="49138" y="195811"/>
                    <a:pt x="49138" y="195811"/>
                    <a:pt x="49138" y="195811"/>
                  </a:cubicBezTo>
                  <a:cubicBezTo>
                    <a:pt x="45842" y="192601"/>
                    <a:pt x="45842" y="192601"/>
                    <a:pt x="45842" y="192601"/>
                  </a:cubicBezTo>
                  <a:cubicBezTo>
                    <a:pt x="45842" y="192601"/>
                    <a:pt x="45842" y="195811"/>
                    <a:pt x="45842" y="195811"/>
                  </a:cubicBezTo>
                  <a:cubicBezTo>
                    <a:pt x="45842" y="195811"/>
                    <a:pt x="45842" y="205441"/>
                    <a:pt x="45842" y="205441"/>
                  </a:cubicBezTo>
                  <a:cubicBezTo>
                    <a:pt x="45842" y="205441"/>
                    <a:pt x="45842" y="208651"/>
                    <a:pt x="42547" y="205441"/>
                  </a:cubicBezTo>
                  <a:cubicBezTo>
                    <a:pt x="42547" y="205441"/>
                    <a:pt x="39251" y="202231"/>
                    <a:pt x="39251" y="202231"/>
                  </a:cubicBezTo>
                  <a:cubicBezTo>
                    <a:pt x="29354" y="199021"/>
                    <a:pt x="29354" y="199021"/>
                    <a:pt x="29354" y="199021"/>
                  </a:cubicBezTo>
                  <a:cubicBezTo>
                    <a:pt x="26059" y="202231"/>
                    <a:pt x="26059" y="202231"/>
                    <a:pt x="26059" y="202231"/>
                  </a:cubicBezTo>
                  <a:cubicBezTo>
                    <a:pt x="26059" y="202231"/>
                    <a:pt x="26059" y="205441"/>
                    <a:pt x="26059" y="208651"/>
                  </a:cubicBezTo>
                  <a:cubicBezTo>
                    <a:pt x="29354" y="208651"/>
                    <a:pt x="32659" y="208651"/>
                    <a:pt x="32659" y="208651"/>
                  </a:cubicBezTo>
                  <a:cubicBezTo>
                    <a:pt x="32659" y="208651"/>
                    <a:pt x="39251" y="208651"/>
                    <a:pt x="39251" y="208651"/>
                  </a:cubicBezTo>
                  <a:cubicBezTo>
                    <a:pt x="39251" y="208651"/>
                    <a:pt x="39251" y="208651"/>
                    <a:pt x="42547" y="208651"/>
                  </a:cubicBezTo>
                  <a:cubicBezTo>
                    <a:pt x="42547" y="208651"/>
                    <a:pt x="49138" y="208651"/>
                    <a:pt x="49138" y="208651"/>
                  </a:cubicBezTo>
                  <a:cubicBezTo>
                    <a:pt x="49138" y="215070"/>
                    <a:pt x="49138" y="215070"/>
                    <a:pt x="49138" y="215070"/>
                  </a:cubicBezTo>
                  <a:cubicBezTo>
                    <a:pt x="55739" y="221490"/>
                    <a:pt x="55739" y="221490"/>
                    <a:pt x="55739" y="221490"/>
                  </a:cubicBezTo>
                  <a:cubicBezTo>
                    <a:pt x="68921" y="221490"/>
                    <a:pt x="68921" y="221490"/>
                    <a:pt x="68921" y="221490"/>
                  </a:cubicBezTo>
                  <a:cubicBezTo>
                    <a:pt x="72217" y="221490"/>
                    <a:pt x="72217" y="221490"/>
                    <a:pt x="72217" y="221490"/>
                  </a:cubicBezTo>
                  <a:cubicBezTo>
                    <a:pt x="82113" y="227920"/>
                    <a:pt x="82113" y="227920"/>
                    <a:pt x="82113" y="227920"/>
                  </a:cubicBezTo>
                  <a:cubicBezTo>
                    <a:pt x="82113" y="227920"/>
                    <a:pt x="85409" y="234340"/>
                    <a:pt x="88705" y="234340"/>
                  </a:cubicBezTo>
                  <a:cubicBezTo>
                    <a:pt x="88705" y="234340"/>
                    <a:pt x="92000" y="240760"/>
                    <a:pt x="92000" y="240760"/>
                  </a:cubicBezTo>
                  <a:cubicBezTo>
                    <a:pt x="98601" y="240760"/>
                    <a:pt x="98601" y="240760"/>
                    <a:pt x="98601" y="240760"/>
                  </a:cubicBezTo>
                  <a:cubicBezTo>
                    <a:pt x="101897" y="240760"/>
                    <a:pt x="101897" y="240760"/>
                    <a:pt x="101897" y="240760"/>
                  </a:cubicBezTo>
                  <a:cubicBezTo>
                    <a:pt x="101897" y="240760"/>
                    <a:pt x="105193" y="243969"/>
                    <a:pt x="105193" y="243969"/>
                  </a:cubicBezTo>
                  <a:cubicBezTo>
                    <a:pt x="101897" y="247180"/>
                    <a:pt x="101897" y="247180"/>
                    <a:pt x="101897" y="247180"/>
                  </a:cubicBezTo>
                  <a:cubicBezTo>
                    <a:pt x="105193" y="253600"/>
                    <a:pt x="105193" y="253600"/>
                    <a:pt x="105193" y="253600"/>
                  </a:cubicBezTo>
                  <a:cubicBezTo>
                    <a:pt x="111784" y="253600"/>
                    <a:pt x="111784" y="253600"/>
                    <a:pt x="111784" y="253600"/>
                  </a:cubicBezTo>
                  <a:cubicBezTo>
                    <a:pt x="111784" y="253600"/>
                    <a:pt x="111784" y="253600"/>
                    <a:pt x="111784" y="256809"/>
                  </a:cubicBezTo>
                  <a:cubicBezTo>
                    <a:pt x="111784" y="256809"/>
                    <a:pt x="115079" y="263238"/>
                    <a:pt x="115079" y="263238"/>
                  </a:cubicBezTo>
                  <a:cubicBezTo>
                    <a:pt x="115079" y="266449"/>
                    <a:pt x="115079" y="266449"/>
                    <a:pt x="115079" y="266449"/>
                  </a:cubicBezTo>
                  <a:cubicBezTo>
                    <a:pt x="115079" y="266449"/>
                    <a:pt x="118384" y="266449"/>
                    <a:pt x="118384" y="269658"/>
                  </a:cubicBezTo>
                  <a:cubicBezTo>
                    <a:pt x="118384" y="269658"/>
                    <a:pt x="118384" y="269658"/>
                    <a:pt x="118384" y="272868"/>
                  </a:cubicBezTo>
                  <a:cubicBezTo>
                    <a:pt x="121680" y="272868"/>
                    <a:pt x="128272" y="272868"/>
                    <a:pt x="128272" y="272868"/>
                  </a:cubicBezTo>
                  <a:cubicBezTo>
                    <a:pt x="131567" y="276078"/>
                    <a:pt x="131567" y="276078"/>
                    <a:pt x="131567" y="276078"/>
                  </a:cubicBezTo>
                  <a:cubicBezTo>
                    <a:pt x="134863" y="279288"/>
                    <a:pt x="134863" y="279288"/>
                    <a:pt x="134863" y="279288"/>
                  </a:cubicBezTo>
                  <a:lnTo>
                    <a:pt x="138168" y="279288"/>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1" name="Freeform: Shape 530">
              <a:extLst>
                <a:ext uri="{FF2B5EF4-FFF2-40B4-BE49-F238E27FC236}">
                  <a16:creationId xmlns:a16="http://schemas.microsoft.com/office/drawing/2014/main" id="{4BA17A92-D9A0-87CB-14F8-616DD25989C9}"/>
                </a:ext>
              </a:extLst>
            </p:cNvPr>
            <p:cNvSpPr/>
            <p:nvPr/>
          </p:nvSpPr>
          <p:spPr>
            <a:xfrm>
              <a:off x="10587283" y="3238605"/>
              <a:ext cx="352425" cy="304800"/>
            </a:xfrm>
            <a:custGeom>
              <a:avLst/>
              <a:gdLst>
                <a:gd name="connsiteX0" fmla="*/ 69502 w 352425"/>
                <a:gd name="connsiteY0" fmla="*/ 294928 h 304800"/>
                <a:gd name="connsiteX1" fmla="*/ 62854 w 352425"/>
                <a:gd name="connsiteY1" fmla="*/ 294928 h 304800"/>
                <a:gd name="connsiteX2" fmla="*/ 52881 w 352425"/>
                <a:gd name="connsiteY2" fmla="*/ 301481 h 304800"/>
                <a:gd name="connsiteX3" fmla="*/ 52881 w 352425"/>
                <a:gd name="connsiteY3" fmla="*/ 298205 h 304800"/>
                <a:gd name="connsiteX4" fmla="*/ 49557 w 352425"/>
                <a:gd name="connsiteY4" fmla="*/ 291652 h 304800"/>
                <a:gd name="connsiteX5" fmla="*/ 46233 w 352425"/>
                <a:gd name="connsiteY5" fmla="*/ 278536 h 304800"/>
                <a:gd name="connsiteX6" fmla="*/ 42909 w 352425"/>
                <a:gd name="connsiteY6" fmla="*/ 271983 h 304800"/>
                <a:gd name="connsiteX7" fmla="*/ 32936 w 352425"/>
                <a:gd name="connsiteY7" fmla="*/ 271983 h 304800"/>
                <a:gd name="connsiteX8" fmla="*/ 29612 w 352425"/>
                <a:gd name="connsiteY8" fmla="*/ 271983 h 304800"/>
                <a:gd name="connsiteX9" fmla="*/ 29612 w 352425"/>
                <a:gd name="connsiteY9" fmla="*/ 265429 h 304800"/>
                <a:gd name="connsiteX10" fmla="*/ 22954 w 352425"/>
                <a:gd name="connsiteY10" fmla="*/ 255599 h 304800"/>
                <a:gd name="connsiteX11" fmla="*/ 16305 w 352425"/>
                <a:gd name="connsiteY11" fmla="*/ 245770 h 304800"/>
                <a:gd name="connsiteX12" fmla="*/ 12981 w 352425"/>
                <a:gd name="connsiteY12" fmla="*/ 242483 h 304800"/>
                <a:gd name="connsiteX13" fmla="*/ 12981 w 352425"/>
                <a:gd name="connsiteY13" fmla="*/ 235930 h 304800"/>
                <a:gd name="connsiteX14" fmla="*/ 9657 w 352425"/>
                <a:gd name="connsiteY14" fmla="*/ 229377 h 304800"/>
                <a:gd name="connsiteX15" fmla="*/ 16305 w 352425"/>
                <a:gd name="connsiteY15" fmla="*/ 222824 h 304800"/>
                <a:gd name="connsiteX16" fmla="*/ 16305 w 352425"/>
                <a:gd name="connsiteY16" fmla="*/ 216271 h 304800"/>
                <a:gd name="connsiteX17" fmla="*/ 9657 w 352425"/>
                <a:gd name="connsiteY17" fmla="*/ 209717 h 304800"/>
                <a:gd name="connsiteX18" fmla="*/ -316 w 352425"/>
                <a:gd name="connsiteY18" fmla="*/ 199878 h 304800"/>
                <a:gd name="connsiteX19" fmla="*/ -316 w 352425"/>
                <a:gd name="connsiteY19" fmla="*/ 193325 h 304800"/>
                <a:gd name="connsiteX20" fmla="*/ 3008 w 352425"/>
                <a:gd name="connsiteY20" fmla="*/ 190048 h 304800"/>
                <a:gd name="connsiteX21" fmla="*/ 9657 w 352425"/>
                <a:gd name="connsiteY21" fmla="*/ 183495 h 304800"/>
                <a:gd name="connsiteX22" fmla="*/ 12981 w 352425"/>
                <a:gd name="connsiteY22" fmla="*/ 180219 h 304800"/>
                <a:gd name="connsiteX23" fmla="*/ 6332 w 352425"/>
                <a:gd name="connsiteY23" fmla="*/ 173665 h 304800"/>
                <a:gd name="connsiteX24" fmla="*/ 9657 w 352425"/>
                <a:gd name="connsiteY24" fmla="*/ 163826 h 304800"/>
                <a:gd name="connsiteX25" fmla="*/ 6332 w 352425"/>
                <a:gd name="connsiteY25" fmla="*/ 160549 h 304800"/>
                <a:gd name="connsiteX26" fmla="*/ 6332 w 352425"/>
                <a:gd name="connsiteY26" fmla="*/ 147443 h 304800"/>
                <a:gd name="connsiteX27" fmla="*/ 6332 w 352425"/>
                <a:gd name="connsiteY27" fmla="*/ 144167 h 304800"/>
                <a:gd name="connsiteX28" fmla="*/ 9657 w 352425"/>
                <a:gd name="connsiteY28" fmla="*/ 137614 h 304800"/>
                <a:gd name="connsiteX29" fmla="*/ 9657 w 352425"/>
                <a:gd name="connsiteY29" fmla="*/ 127774 h 304800"/>
                <a:gd name="connsiteX30" fmla="*/ 9657 w 352425"/>
                <a:gd name="connsiteY30" fmla="*/ 127774 h 304800"/>
                <a:gd name="connsiteX31" fmla="*/ 29612 w 352425"/>
                <a:gd name="connsiteY31" fmla="*/ 127774 h 304800"/>
                <a:gd name="connsiteX32" fmla="*/ 32936 w 352425"/>
                <a:gd name="connsiteY32" fmla="*/ 108114 h 304800"/>
                <a:gd name="connsiteX33" fmla="*/ 36260 w 352425"/>
                <a:gd name="connsiteY33" fmla="*/ 88445 h 304800"/>
                <a:gd name="connsiteX34" fmla="*/ 59530 w 352425"/>
                <a:gd name="connsiteY34" fmla="*/ 72062 h 304800"/>
                <a:gd name="connsiteX35" fmla="*/ 76151 w 352425"/>
                <a:gd name="connsiteY35" fmla="*/ 58956 h 304800"/>
                <a:gd name="connsiteX36" fmla="*/ 82809 w 352425"/>
                <a:gd name="connsiteY36" fmla="*/ 62233 h 304800"/>
                <a:gd name="connsiteX37" fmla="*/ 86133 w 352425"/>
                <a:gd name="connsiteY37" fmla="*/ 68786 h 304800"/>
                <a:gd name="connsiteX38" fmla="*/ 89457 w 352425"/>
                <a:gd name="connsiteY38" fmla="*/ 68786 h 304800"/>
                <a:gd name="connsiteX39" fmla="*/ 102754 w 352425"/>
                <a:gd name="connsiteY39" fmla="*/ 58956 h 304800"/>
                <a:gd name="connsiteX40" fmla="*/ 135996 w 352425"/>
                <a:gd name="connsiteY40" fmla="*/ 36010 h 304800"/>
                <a:gd name="connsiteX41" fmla="*/ 139320 w 352425"/>
                <a:gd name="connsiteY41" fmla="*/ 32733 h 304800"/>
                <a:gd name="connsiteX42" fmla="*/ 149303 w 352425"/>
                <a:gd name="connsiteY42" fmla="*/ 36010 h 304800"/>
                <a:gd name="connsiteX43" fmla="*/ 152627 w 352425"/>
                <a:gd name="connsiteY43" fmla="*/ 36010 h 304800"/>
                <a:gd name="connsiteX44" fmla="*/ 162600 w 352425"/>
                <a:gd name="connsiteY44" fmla="*/ 22904 h 304800"/>
                <a:gd name="connsiteX45" fmla="*/ 172572 w 352425"/>
                <a:gd name="connsiteY45" fmla="*/ 19627 h 304800"/>
                <a:gd name="connsiteX46" fmla="*/ 179221 w 352425"/>
                <a:gd name="connsiteY46" fmla="*/ 9788 h 304800"/>
                <a:gd name="connsiteX47" fmla="*/ 189193 w 352425"/>
                <a:gd name="connsiteY47" fmla="*/ 13064 h 304800"/>
                <a:gd name="connsiteX48" fmla="*/ 202500 w 352425"/>
                <a:gd name="connsiteY48" fmla="*/ 13064 h 304800"/>
                <a:gd name="connsiteX49" fmla="*/ 205824 w 352425"/>
                <a:gd name="connsiteY49" fmla="*/ 9788 h 304800"/>
                <a:gd name="connsiteX50" fmla="*/ 219121 w 352425"/>
                <a:gd name="connsiteY50" fmla="*/ 3235 h 304800"/>
                <a:gd name="connsiteX51" fmla="*/ 225770 w 352425"/>
                <a:gd name="connsiteY51" fmla="*/ 3235 h 304800"/>
                <a:gd name="connsiteX52" fmla="*/ 242391 w 352425"/>
                <a:gd name="connsiteY52" fmla="*/ 3235 h 304800"/>
                <a:gd name="connsiteX53" fmla="*/ 242391 w 352425"/>
                <a:gd name="connsiteY53" fmla="*/ -42 h 304800"/>
                <a:gd name="connsiteX54" fmla="*/ 262345 w 352425"/>
                <a:gd name="connsiteY54" fmla="*/ 26180 h 304800"/>
                <a:gd name="connsiteX55" fmla="*/ 312209 w 352425"/>
                <a:gd name="connsiteY55" fmla="*/ 49117 h 304800"/>
                <a:gd name="connsiteX56" fmla="*/ 328840 w 352425"/>
                <a:gd name="connsiteY56" fmla="*/ 72062 h 304800"/>
                <a:gd name="connsiteX57" fmla="*/ 348785 w 352425"/>
                <a:gd name="connsiteY57" fmla="*/ 98285 h 304800"/>
                <a:gd name="connsiteX58" fmla="*/ 342136 w 352425"/>
                <a:gd name="connsiteY58" fmla="*/ 121221 h 304800"/>
                <a:gd name="connsiteX59" fmla="*/ 352109 w 352425"/>
                <a:gd name="connsiteY59" fmla="*/ 157273 h 304800"/>
                <a:gd name="connsiteX60" fmla="*/ 352109 w 352425"/>
                <a:gd name="connsiteY60" fmla="*/ 160549 h 304800"/>
                <a:gd name="connsiteX61" fmla="*/ 322191 w 352425"/>
                <a:gd name="connsiteY61" fmla="*/ 167102 h 304800"/>
                <a:gd name="connsiteX62" fmla="*/ 325515 w 352425"/>
                <a:gd name="connsiteY62" fmla="*/ 196602 h 304800"/>
                <a:gd name="connsiteX63" fmla="*/ 308884 w 352425"/>
                <a:gd name="connsiteY63" fmla="*/ 209717 h 304800"/>
                <a:gd name="connsiteX64" fmla="*/ 265670 w 352425"/>
                <a:gd name="connsiteY64" fmla="*/ 216271 h 304800"/>
                <a:gd name="connsiteX65" fmla="*/ 239066 w 352425"/>
                <a:gd name="connsiteY65" fmla="*/ 222824 h 304800"/>
                <a:gd name="connsiteX66" fmla="*/ 219121 w 352425"/>
                <a:gd name="connsiteY66" fmla="*/ 229377 h 304800"/>
                <a:gd name="connsiteX67" fmla="*/ 209149 w 352425"/>
                <a:gd name="connsiteY67" fmla="*/ 249046 h 304800"/>
                <a:gd name="connsiteX68" fmla="*/ 195842 w 352425"/>
                <a:gd name="connsiteY68" fmla="*/ 265429 h 304800"/>
                <a:gd name="connsiteX69" fmla="*/ 175897 w 352425"/>
                <a:gd name="connsiteY69" fmla="*/ 278536 h 304800"/>
                <a:gd name="connsiteX70" fmla="*/ 155951 w 352425"/>
                <a:gd name="connsiteY70" fmla="*/ 278536 h 304800"/>
                <a:gd name="connsiteX71" fmla="*/ 135996 w 352425"/>
                <a:gd name="connsiteY71" fmla="*/ 285098 h 304800"/>
                <a:gd name="connsiteX72" fmla="*/ 116051 w 352425"/>
                <a:gd name="connsiteY72" fmla="*/ 291652 h 304800"/>
                <a:gd name="connsiteX73" fmla="*/ 96105 w 352425"/>
                <a:gd name="connsiteY73" fmla="*/ 294928 h 304800"/>
                <a:gd name="connsiteX74" fmla="*/ 96105 w 352425"/>
                <a:gd name="connsiteY74" fmla="*/ 304758 h 304800"/>
                <a:gd name="connsiteX75" fmla="*/ 92781 w 352425"/>
                <a:gd name="connsiteY75" fmla="*/ 304758 h 304800"/>
                <a:gd name="connsiteX76" fmla="*/ 89457 w 352425"/>
                <a:gd name="connsiteY76" fmla="*/ 304758 h 304800"/>
                <a:gd name="connsiteX77" fmla="*/ 89457 w 352425"/>
                <a:gd name="connsiteY77" fmla="*/ 301481 h 304800"/>
                <a:gd name="connsiteX78" fmla="*/ 82809 w 352425"/>
                <a:gd name="connsiteY78" fmla="*/ 294928 h 304800"/>
                <a:gd name="connsiteX79" fmla="*/ 76151 w 352425"/>
                <a:gd name="connsiteY79" fmla="*/ 298205 h 304800"/>
                <a:gd name="connsiteX80" fmla="*/ 69502 w 352425"/>
                <a:gd name="connsiteY80" fmla="*/ 294928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52425" h="304800">
                  <a:moveTo>
                    <a:pt x="69502" y="294928"/>
                  </a:moveTo>
                  <a:cubicBezTo>
                    <a:pt x="69502" y="294928"/>
                    <a:pt x="66178" y="294928"/>
                    <a:pt x="62854" y="294928"/>
                  </a:cubicBezTo>
                  <a:cubicBezTo>
                    <a:pt x="59530" y="294928"/>
                    <a:pt x="56206" y="301481"/>
                    <a:pt x="52881" y="301481"/>
                  </a:cubicBezTo>
                  <a:cubicBezTo>
                    <a:pt x="52881" y="301481"/>
                    <a:pt x="52881" y="301481"/>
                    <a:pt x="52881" y="298205"/>
                  </a:cubicBezTo>
                  <a:cubicBezTo>
                    <a:pt x="52881" y="294928"/>
                    <a:pt x="52881" y="294928"/>
                    <a:pt x="49557" y="291652"/>
                  </a:cubicBezTo>
                  <a:cubicBezTo>
                    <a:pt x="49557" y="288375"/>
                    <a:pt x="49557" y="281812"/>
                    <a:pt x="46233" y="278536"/>
                  </a:cubicBezTo>
                  <a:cubicBezTo>
                    <a:pt x="42909" y="275259"/>
                    <a:pt x="42909" y="271983"/>
                    <a:pt x="42909" y="271983"/>
                  </a:cubicBezTo>
                  <a:cubicBezTo>
                    <a:pt x="42909" y="271983"/>
                    <a:pt x="36260" y="271983"/>
                    <a:pt x="32936" y="271983"/>
                  </a:cubicBezTo>
                  <a:cubicBezTo>
                    <a:pt x="32936" y="271983"/>
                    <a:pt x="29612" y="271983"/>
                    <a:pt x="29612" y="271983"/>
                  </a:cubicBezTo>
                  <a:cubicBezTo>
                    <a:pt x="29612" y="271983"/>
                    <a:pt x="26288" y="265429"/>
                    <a:pt x="29612" y="265429"/>
                  </a:cubicBezTo>
                  <a:cubicBezTo>
                    <a:pt x="29612" y="262152"/>
                    <a:pt x="26288" y="258876"/>
                    <a:pt x="22954" y="255599"/>
                  </a:cubicBezTo>
                  <a:cubicBezTo>
                    <a:pt x="22954" y="255599"/>
                    <a:pt x="16305" y="245770"/>
                    <a:pt x="16305" y="245770"/>
                  </a:cubicBezTo>
                  <a:cubicBezTo>
                    <a:pt x="16305" y="245770"/>
                    <a:pt x="12981" y="245770"/>
                    <a:pt x="12981" y="242483"/>
                  </a:cubicBezTo>
                  <a:cubicBezTo>
                    <a:pt x="12981" y="239207"/>
                    <a:pt x="12981" y="235930"/>
                    <a:pt x="12981" y="235930"/>
                  </a:cubicBezTo>
                  <a:cubicBezTo>
                    <a:pt x="9657" y="229377"/>
                    <a:pt x="9657" y="229377"/>
                    <a:pt x="9657" y="229377"/>
                  </a:cubicBezTo>
                  <a:cubicBezTo>
                    <a:pt x="9657" y="229377"/>
                    <a:pt x="16305" y="226101"/>
                    <a:pt x="16305" y="222824"/>
                  </a:cubicBezTo>
                  <a:cubicBezTo>
                    <a:pt x="16305" y="222824"/>
                    <a:pt x="19629" y="219548"/>
                    <a:pt x="16305" y="216271"/>
                  </a:cubicBezTo>
                  <a:cubicBezTo>
                    <a:pt x="16305" y="212994"/>
                    <a:pt x="9657" y="209717"/>
                    <a:pt x="9657" y="209717"/>
                  </a:cubicBezTo>
                  <a:cubicBezTo>
                    <a:pt x="6332" y="206431"/>
                    <a:pt x="3008" y="203155"/>
                    <a:pt x="-316" y="199878"/>
                  </a:cubicBezTo>
                  <a:cubicBezTo>
                    <a:pt x="-316" y="196602"/>
                    <a:pt x="-316" y="193325"/>
                    <a:pt x="-316" y="193325"/>
                  </a:cubicBezTo>
                  <a:cubicBezTo>
                    <a:pt x="-316" y="193325"/>
                    <a:pt x="-316" y="190048"/>
                    <a:pt x="3008" y="190048"/>
                  </a:cubicBezTo>
                  <a:cubicBezTo>
                    <a:pt x="6332" y="186772"/>
                    <a:pt x="9657" y="186772"/>
                    <a:pt x="9657" y="183495"/>
                  </a:cubicBezTo>
                  <a:cubicBezTo>
                    <a:pt x="9657" y="183495"/>
                    <a:pt x="12981" y="183495"/>
                    <a:pt x="12981" y="180219"/>
                  </a:cubicBezTo>
                  <a:cubicBezTo>
                    <a:pt x="9657" y="176942"/>
                    <a:pt x="6332" y="173665"/>
                    <a:pt x="6332" y="173665"/>
                  </a:cubicBezTo>
                  <a:cubicBezTo>
                    <a:pt x="9657" y="163826"/>
                    <a:pt x="9657" y="163826"/>
                    <a:pt x="9657" y="163826"/>
                  </a:cubicBezTo>
                  <a:cubicBezTo>
                    <a:pt x="6332" y="160549"/>
                    <a:pt x="6332" y="160549"/>
                    <a:pt x="6332" y="160549"/>
                  </a:cubicBezTo>
                  <a:cubicBezTo>
                    <a:pt x="6332" y="147443"/>
                    <a:pt x="6332" y="147443"/>
                    <a:pt x="6332" y="147443"/>
                  </a:cubicBezTo>
                  <a:cubicBezTo>
                    <a:pt x="6332" y="144167"/>
                    <a:pt x="6332" y="144167"/>
                    <a:pt x="6332" y="144167"/>
                  </a:cubicBezTo>
                  <a:cubicBezTo>
                    <a:pt x="6332" y="144167"/>
                    <a:pt x="9657" y="137614"/>
                    <a:pt x="9657" y="137614"/>
                  </a:cubicBezTo>
                  <a:cubicBezTo>
                    <a:pt x="9657" y="134336"/>
                    <a:pt x="9657" y="127774"/>
                    <a:pt x="9657" y="127774"/>
                  </a:cubicBezTo>
                  <a:cubicBezTo>
                    <a:pt x="9657" y="127774"/>
                    <a:pt x="9657" y="127774"/>
                    <a:pt x="9657" y="127774"/>
                  </a:cubicBezTo>
                  <a:cubicBezTo>
                    <a:pt x="16305" y="131051"/>
                    <a:pt x="26288" y="127774"/>
                    <a:pt x="29612" y="127774"/>
                  </a:cubicBezTo>
                  <a:cubicBezTo>
                    <a:pt x="36260" y="127774"/>
                    <a:pt x="36260" y="117944"/>
                    <a:pt x="32936" y="108114"/>
                  </a:cubicBezTo>
                  <a:cubicBezTo>
                    <a:pt x="32936" y="101561"/>
                    <a:pt x="36260" y="95008"/>
                    <a:pt x="36260" y="88445"/>
                  </a:cubicBezTo>
                  <a:cubicBezTo>
                    <a:pt x="39584" y="81892"/>
                    <a:pt x="49557" y="78615"/>
                    <a:pt x="59530" y="72062"/>
                  </a:cubicBezTo>
                  <a:cubicBezTo>
                    <a:pt x="66178" y="65509"/>
                    <a:pt x="66178" y="58956"/>
                    <a:pt x="76151" y="58956"/>
                  </a:cubicBezTo>
                  <a:cubicBezTo>
                    <a:pt x="76151" y="58956"/>
                    <a:pt x="79475" y="58956"/>
                    <a:pt x="82809" y="62233"/>
                  </a:cubicBezTo>
                  <a:cubicBezTo>
                    <a:pt x="82809" y="62233"/>
                    <a:pt x="82809" y="65509"/>
                    <a:pt x="86133" y="68786"/>
                  </a:cubicBezTo>
                  <a:cubicBezTo>
                    <a:pt x="86133" y="68786"/>
                    <a:pt x="86133" y="68786"/>
                    <a:pt x="89457" y="68786"/>
                  </a:cubicBezTo>
                  <a:cubicBezTo>
                    <a:pt x="96105" y="78615"/>
                    <a:pt x="102754" y="85169"/>
                    <a:pt x="102754" y="58956"/>
                  </a:cubicBezTo>
                  <a:cubicBezTo>
                    <a:pt x="106078" y="36010"/>
                    <a:pt x="122699" y="42564"/>
                    <a:pt x="135996" y="36010"/>
                  </a:cubicBezTo>
                  <a:cubicBezTo>
                    <a:pt x="135996" y="36010"/>
                    <a:pt x="135996" y="36010"/>
                    <a:pt x="139320" y="32733"/>
                  </a:cubicBezTo>
                  <a:cubicBezTo>
                    <a:pt x="142654" y="36010"/>
                    <a:pt x="145979" y="36010"/>
                    <a:pt x="149303" y="36010"/>
                  </a:cubicBezTo>
                  <a:cubicBezTo>
                    <a:pt x="152627" y="36010"/>
                    <a:pt x="152627" y="36010"/>
                    <a:pt x="152627" y="36010"/>
                  </a:cubicBezTo>
                  <a:cubicBezTo>
                    <a:pt x="152627" y="36010"/>
                    <a:pt x="162600" y="22904"/>
                    <a:pt x="162600" y="22904"/>
                  </a:cubicBezTo>
                  <a:cubicBezTo>
                    <a:pt x="165924" y="22904"/>
                    <a:pt x="172572" y="19627"/>
                    <a:pt x="172572" y="19627"/>
                  </a:cubicBezTo>
                  <a:cubicBezTo>
                    <a:pt x="179221" y="9788"/>
                    <a:pt x="179221" y="9788"/>
                    <a:pt x="179221" y="9788"/>
                  </a:cubicBezTo>
                  <a:cubicBezTo>
                    <a:pt x="179221" y="9788"/>
                    <a:pt x="185869" y="13064"/>
                    <a:pt x="189193" y="13064"/>
                  </a:cubicBezTo>
                  <a:cubicBezTo>
                    <a:pt x="192518" y="13064"/>
                    <a:pt x="195842" y="13064"/>
                    <a:pt x="202500" y="13064"/>
                  </a:cubicBezTo>
                  <a:cubicBezTo>
                    <a:pt x="205824" y="9788"/>
                    <a:pt x="205824" y="9788"/>
                    <a:pt x="205824" y="9788"/>
                  </a:cubicBezTo>
                  <a:cubicBezTo>
                    <a:pt x="205824" y="9788"/>
                    <a:pt x="212473" y="3235"/>
                    <a:pt x="219121" y="3235"/>
                  </a:cubicBezTo>
                  <a:cubicBezTo>
                    <a:pt x="225770" y="-42"/>
                    <a:pt x="225770" y="3235"/>
                    <a:pt x="225770" y="3235"/>
                  </a:cubicBezTo>
                  <a:cubicBezTo>
                    <a:pt x="225770" y="3235"/>
                    <a:pt x="235742" y="3235"/>
                    <a:pt x="242391" y="3235"/>
                  </a:cubicBezTo>
                  <a:cubicBezTo>
                    <a:pt x="242391" y="3235"/>
                    <a:pt x="242391" y="-42"/>
                    <a:pt x="242391" y="-42"/>
                  </a:cubicBezTo>
                  <a:cubicBezTo>
                    <a:pt x="252363" y="6511"/>
                    <a:pt x="252363" y="16351"/>
                    <a:pt x="262345" y="26180"/>
                  </a:cubicBezTo>
                  <a:cubicBezTo>
                    <a:pt x="275642" y="39287"/>
                    <a:pt x="288939" y="36010"/>
                    <a:pt x="312209" y="49117"/>
                  </a:cubicBezTo>
                  <a:cubicBezTo>
                    <a:pt x="312209" y="52393"/>
                    <a:pt x="325515" y="62233"/>
                    <a:pt x="328840" y="72062"/>
                  </a:cubicBezTo>
                  <a:cubicBezTo>
                    <a:pt x="332164" y="85169"/>
                    <a:pt x="345461" y="85169"/>
                    <a:pt x="348785" y="98285"/>
                  </a:cubicBezTo>
                  <a:cubicBezTo>
                    <a:pt x="348785" y="108114"/>
                    <a:pt x="342136" y="111391"/>
                    <a:pt x="342136" y="121221"/>
                  </a:cubicBezTo>
                  <a:cubicBezTo>
                    <a:pt x="342136" y="131051"/>
                    <a:pt x="348785" y="153996"/>
                    <a:pt x="352109" y="157273"/>
                  </a:cubicBezTo>
                  <a:cubicBezTo>
                    <a:pt x="352109" y="157273"/>
                    <a:pt x="352109" y="160549"/>
                    <a:pt x="352109" y="160549"/>
                  </a:cubicBezTo>
                  <a:cubicBezTo>
                    <a:pt x="322191" y="167102"/>
                    <a:pt x="322191" y="167102"/>
                    <a:pt x="322191" y="167102"/>
                  </a:cubicBezTo>
                  <a:cubicBezTo>
                    <a:pt x="325515" y="196602"/>
                    <a:pt x="325515" y="196602"/>
                    <a:pt x="325515" y="196602"/>
                  </a:cubicBezTo>
                  <a:cubicBezTo>
                    <a:pt x="308884" y="209717"/>
                    <a:pt x="308884" y="209717"/>
                    <a:pt x="308884" y="209717"/>
                  </a:cubicBezTo>
                  <a:cubicBezTo>
                    <a:pt x="308884" y="209717"/>
                    <a:pt x="268994" y="216271"/>
                    <a:pt x="265670" y="216271"/>
                  </a:cubicBezTo>
                  <a:cubicBezTo>
                    <a:pt x="262345" y="216271"/>
                    <a:pt x="245715" y="219548"/>
                    <a:pt x="239066" y="222824"/>
                  </a:cubicBezTo>
                  <a:cubicBezTo>
                    <a:pt x="232418" y="222824"/>
                    <a:pt x="222445" y="229377"/>
                    <a:pt x="219121" y="229377"/>
                  </a:cubicBezTo>
                  <a:cubicBezTo>
                    <a:pt x="212473" y="232654"/>
                    <a:pt x="209149" y="249046"/>
                    <a:pt x="209149" y="249046"/>
                  </a:cubicBezTo>
                  <a:cubicBezTo>
                    <a:pt x="209149" y="249046"/>
                    <a:pt x="199166" y="262152"/>
                    <a:pt x="195842" y="265429"/>
                  </a:cubicBezTo>
                  <a:cubicBezTo>
                    <a:pt x="192518" y="268706"/>
                    <a:pt x="175897" y="278536"/>
                    <a:pt x="175897" y="278536"/>
                  </a:cubicBezTo>
                  <a:cubicBezTo>
                    <a:pt x="175897" y="278536"/>
                    <a:pt x="159275" y="278536"/>
                    <a:pt x="155951" y="278536"/>
                  </a:cubicBezTo>
                  <a:cubicBezTo>
                    <a:pt x="149303" y="278536"/>
                    <a:pt x="142654" y="285098"/>
                    <a:pt x="135996" y="285098"/>
                  </a:cubicBezTo>
                  <a:cubicBezTo>
                    <a:pt x="126023" y="288375"/>
                    <a:pt x="119375" y="291652"/>
                    <a:pt x="116051" y="291652"/>
                  </a:cubicBezTo>
                  <a:cubicBezTo>
                    <a:pt x="112727" y="291652"/>
                    <a:pt x="96105" y="294928"/>
                    <a:pt x="96105" y="294928"/>
                  </a:cubicBezTo>
                  <a:cubicBezTo>
                    <a:pt x="96105" y="304758"/>
                    <a:pt x="96105" y="304758"/>
                    <a:pt x="96105" y="304758"/>
                  </a:cubicBezTo>
                  <a:cubicBezTo>
                    <a:pt x="96105" y="304758"/>
                    <a:pt x="92781" y="304758"/>
                    <a:pt x="92781" y="304758"/>
                  </a:cubicBezTo>
                  <a:cubicBezTo>
                    <a:pt x="92781" y="304758"/>
                    <a:pt x="92781" y="304758"/>
                    <a:pt x="89457" y="304758"/>
                  </a:cubicBezTo>
                  <a:cubicBezTo>
                    <a:pt x="89457" y="301481"/>
                    <a:pt x="89457" y="301481"/>
                    <a:pt x="89457" y="301481"/>
                  </a:cubicBezTo>
                  <a:cubicBezTo>
                    <a:pt x="82809" y="294928"/>
                    <a:pt x="82809" y="294928"/>
                    <a:pt x="82809" y="294928"/>
                  </a:cubicBezTo>
                  <a:cubicBezTo>
                    <a:pt x="82809" y="294928"/>
                    <a:pt x="79475" y="298205"/>
                    <a:pt x="76151" y="298205"/>
                  </a:cubicBezTo>
                  <a:cubicBezTo>
                    <a:pt x="72827" y="298205"/>
                    <a:pt x="72827" y="294928"/>
                    <a:pt x="69502" y="294928"/>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2" name="Freeform: Shape 531">
              <a:extLst>
                <a:ext uri="{FF2B5EF4-FFF2-40B4-BE49-F238E27FC236}">
                  <a16:creationId xmlns:a16="http://schemas.microsoft.com/office/drawing/2014/main" id="{6392D12F-43F5-41A7-3E87-AF9A33AFF8E2}"/>
                </a:ext>
              </a:extLst>
            </p:cNvPr>
            <p:cNvSpPr/>
            <p:nvPr/>
          </p:nvSpPr>
          <p:spPr>
            <a:xfrm>
              <a:off x="9949108" y="2019405"/>
              <a:ext cx="657225" cy="352425"/>
            </a:xfrm>
            <a:custGeom>
              <a:avLst/>
              <a:gdLst>
                <a:gd name="connsiteX0" fmla="*/ 87314 w 657225"/>
                <a:gd name="connsiteY0" fmla="*/ 174551 h 352425"/>
                <a:gd name="connsiteX1" fmla="*/ 97430 w 657225"/>
                <a:gd name="connsiteY1" fmla="*/ 168084 h 352425"/>
                <a:gd name="connsiteX2" fmla="*/ 100792 w 657225"/>
                <a:gd name="connsiteY2" fmla="*/ 161626 h 352425"/>
                <a:gd name="connsiteX3" fmla="*/ 107536 w 657225"/>
                <a:gd name="connsiteY3" fmla="*/ 158387 h 352425"/>
                <a:gd name="connsiteX4" fmla="*/ 110907 w 657225"/>
                <a:gd name="connsiteY4" fmla="*/ 151920 h 352425"/>
                <a:gd name="connsiteX5" fmla="*/ 114279 w 657225"/>
                <a:gd name="connsiteY5" fmla="*/ 142223 h 352425"/>
                <a:gd name="connsiteX6" fmla="*/ 131129 w 657225"/>
                <a:gd name="connsiteY6" fmla="*/ 135756 h 352425"/>
                <a:gd name="connsiteX7" fmla="*/ 134501 w 657225"/>
                <a:gd name="connsiteY7" fmla="*/ 119592 h 352425"/>
                <a:gd name="connsiteX8" fmla="*/ 131129 w 657225"/>
                <a:gd name="connsiteY8" fmla="*/ 109886 h 352425"/>
                <a:gd name="connsiteX9" fmla="*/ 134501 w 657225"/>
                <a:gd name="connsiteY9" fmla="*/ 96961 h 352425"/>
                <a:gd name="connsiteX10" fmla="*/ 147978 w 657225"/>
                <a:gd name="connsiteY10" fmla="*/ 90493 h 352425"/>
                <a:gd name="connsiteX11" fmla="*/ 158094 w 657225"/>
                <a:gd name="connsiteY11" fmla="*/ 80787 h 352425"/>
                <a:gd name="connsiteX12" fmla="*/ 158094 w 657225"/>
                <a:gd name="connsiteY12" fmla="*/ 74320 h 352425"/>
                <a:gd name="connsiteX13" fmla="*/ 164838 w 657225"/>
                <a:gd name="connsiteY13" fmla="*/ 61394 h 352425"/>
                <a:gd name="connsiteX14" fmla="*/ 171572 w 657225"/>
                <a:gd name="connsiteY14" fmla="*/ 54927 h 352425"/>
                <a:gd name="connsiteX15" fmla="*/ 178316 w 657225"/>
                <a:gd name="connsiteY15" fmla="*/ 48459 h 352425"/>
                <a:gd name="connsiteX16" fmla="*/ 188422 w 657225"/>
                <a:gd name="connsiteY16" fmla="*/ 45221 h 352425"/>
                <a:gd name="connsiteX17" fmla="*/ 195166 w 657225"/>
                <a:gd name="connsiteY17" fmla="*/ 45221 h 352425"/>
                <a:gd name="connsiteX18" fmla="*/ 201909 w 657225"/>
                <a:gd name="connsiteY18" fmla="*/ 41992 h 352425"/>
                <a:gd name="connsiteX19" fmla="*/ 215387 w 657225"/>
                <a:gd name="connsiteY19" fmla="*/ 41992 h 352425"/>
                <a:gd name="connsiteX20" fmla="*/ 222131 w 657225"/>
                <a:gd name="connsiteY20" fmla="*/ 38753 h 352425"/>
                <a:gd name="connsiteX21" fmla="*/ 222131 w 657225"/>
                <a:gd name="connsiteY21" fmla="*/ 48459 h 352425"/>
                <a:gd name="connsiteX22" fmla="*/ 228875 w 657225"/>
                <a:gd name="connsiteY22" fmla="*/ 58156 h 352425"/>
                <a:gd name="connsiteX23" fmla="*/ 238980 w 657225"/>
                <a:gd name="connsiteY23" fmla="*/ 54927 h 352425"/>
                <a:gd name="connsiteX24" fmla="*/ 249096 w 657225"/>
                <a:gd name="connsiteY24" fmla="*/ 48459 h 352425"/>
                <a:gd name="connsiteX25" fmla="*/ 255831 w 657225"/>
                <a:gd name="connsiteY25" fmla="*/ 51688 h 352425"/>
                <a:gd name="connsiteX26" fmla="*/ 255831 w 657225"/>
                <a:gd name="connsiteY26" fmla="*/ 35524 h 352425"/>
                <a:gd name="connsiteX27" fmla="*/ 262574 w 657225"/>
                <a:gd name="connsiteY27" fmla="*/ 25828 h 352425"/>
                <a:gd name="connsiteX28" fmla="*/ 269318 w 657225"/>
                <a:gd name="connsiteY28" fmla="*/ 22589 h 352425"/>
                <a:gd name="connsiteX29" fmla="*/ 276052 w 657225"/>
                <a:gd name="connsiteY29" fmla="*/ 12893 h 352425"/>
                <a:gd name="connsiteX30" fmla="*/ 286168 w 657225"/>
                <a:gd name="connsiteY30" fmla="*/ 12893 h 352425"/>
                <a:gd name="connsiteX31" fmla="*/ 292911 w 657225"/>
                <a:gd name="connsiteY31" fmla="*/ 32295 h 352425"/>
                <a:gd name="connsiteX32" fmla="*/ 303017 w 657225"/>
                <a:gd name="connsiteY32" fmla="*/ 38753 h 352425"/>
                <a:gd name="connsiteX33" fmla="*/ 306389 w 657225"/>
                <a:gd name="connsiteY33" fmla="*/ 41992 h 352425"/>
                <a:gd name="connsiteX34" fmla="*/ 313133 w 657225"/>
                <a:gd name="connsiteY34" fmla="*/ 45221 h 352425"/>
                <a:gd name="connsiteX35" fmla="*/ 323239 w 657225"/>
                <a:gd name="connsiteY35" fmla="*/ 45221 h 352425"/>
                <a:gd name="connsiteX36" fmla="*/ 323239 w 657225"/>
                <a:gd name="connsiteY36" fmla="*/ 48459 h 352425"/>
                <a:gd name="connsiteX37" fmla="*/ 329982 w 657225"/>
                <a:gd name="connsiteY37" fmla="*/ 54927 h 352425"/>
                <a:gd name="connsiteX38" fmla="*/ 333354 w 657225"/>
                <a:gd name="connsiteY38" fmla="*/ 64623 h 352425"/>
                <a:gd name="connsiteX39" fmla="*/ 326611 w 657225"/>
                <a:gd name="connsiteY39" fmla="*/ 71091 h 352425"/>
                <a:gd name="connsiteX40" fmla="*/ 326611 w 657225"/>
                <a:gd name="connsiteY40" fmla="*/ 74320 h 352425"/>
                <a:gd name="connsiteX41" fmla="*/ 329982 w 657225"/>
                <a:gd name="connsiteY41" fmla="*/ 77558 h 352425"/>
                <a:gd name="connsiteX42" fmla="*/ 333354 w 657225"/>
                <a:gd name="connsiteY42" fmla="*/ 77558 h 352425"/>
                <a:gd name="connsiteX43" fmla="*/ 343460 w 657225"/>
                <a:gd name="connsiteY43" fmla="*/ 74320 h 352425"/>
                <a:gd name="connsiteX44" fmla="*/ 343460 w 657225"/>
                <a:gd name="connsiteY44" fmla="*/ 71091 h 352425"/>
                <a:gd name="connsiteX45" fmla="*/ 350204 w 657225"/>
                <a:gd name="connsiteY45" fmla="*/ 67862 h 352425"/>
                <a:gd name="connsiteX46" fmla="*/ 353576 w 657225"/>
                <a:gd name="connsiteY46" fmla="*/ 67862 h 352425"/>
                <a:gd name="connsiteX47" fmla="*/ 356948 w 657225"/>
                <a:gd name="connsiteY47" fmla="*/ 74320 h 352425"/>
                <a:gd name="connsiteX48" fmla="*/ 360320 w 657225"/>
                <a:gd name="connsiteY48" fmla="*/ 74320 h 352425"/>
                <a:gd name="connsiteX49" fmla="*/ 363682 w 657225"/>
                <a:gd name="connsiteY49" fmla="*/ 74320 h 352425"/>
                <a:gd name="connsiteX50" fmla="*/ 363682 w 657225"/>
                <a:gd name="connsiteY50" fmla="*/ 71091 h 352425"/>
                <a:gd name="connsiteX51" fmla="*/ 363682 w 657225"/>
                <a:gd name="connsiteY51" fmla="*/ 64623 h 352425"/>
                <a:gd name="connsiteX52" fmla="*/ 363682 w 657225"/>
                <a:gd name="connsiteY52" fmla="*/ 58156 h 352425"/>
                <a:gd name="connsiteX53" fmla="*/ 367053 w 657225"/>
                <a:gd name="connsiteY53" fmla="*/ 51688 h 352425"/>
                <a:gd name="connsiteX54" fmla="*/ 367053 w 657225"/>
                <a:gd name="connsiteY54" fmla="*/ 48459 h 352425"/>
                <a:gd name="connsiteX55" fmla="*/ 373797 w 657225"/>
                <a:gd name="connsiteY55" fmla="*/ 48459 h 352425"/>
                <a:gd name="connsiteX56" fmla="*/ 373797 w 657225"/>
                <a:gd name="connsiteY56" fmla="*/ 45221 h 352425"/>
                <a:gd name="connsiteX57" fmla="*/ 380541 w 657225"/>
                <a:gd name="connsiteY57" fmla="*/ 41992 h 352425"/>
                <a:gd name="connsiteX58" fmla="*/ 383913 w 657225"/>
                <a:gd name="connsiteY58" fmla="*/ 41992 h 352425"/>
                <a:gd name="connsiteX59" fmla="*/ 383913 w 657225"/>
                <a:gd name="connsiteY59" fmla="*/ 38753 h 352425"/>
                <a:gd name="connsiteX60" fmla="*/ 383913 w 657225"/>
                <a:gd name="connsiteY60" fmla="*/ 35524 h 352425"/>
                <a:gd name="connsiteX61" fmla="*/ 390647 w 657225"/>
                <a:gd name="connsiteY61" fmla="*/ 35524 h 352425"/>
                <a:gd name="connsiteX62" fmla="*/ 397391 w 657225"/>
                <a:gd name="connsiteY62" fmla="*/ 32295 h 352425"/>
                <a:gd name="connsiteX63" fmla="*/ 397391 w 657225"/>
                <a:gd name="connsiteY63" fmla="*/ 29057 h 352425"/>
                <a:gd name="connsiteX64" fmla="*/ 404134 w 657225"/>
                <a:gd name="connsiteY64" fmla="*/ 25828 h 352425"/>
                <a:gd name="connsiteX65" fmla="*/ 404134 w 657225"/>
                <a:gd name="connsiteY65" fmla="*/ 29057 h 352425"/>
                <a:gd name="connsiteX66" fmla="*/ 410869 w 657225"/>
                <a:gd name="connsiteY66" fmla="*/ 29057 h 352425"/>
                <a:gd name="connsiteX67" fmla="*/ 414241 w 657225"/>
                <a:gd name="connsiteY67" fmla="*/ 29057 h 352425"/>
                <a:gd name="connsiteX68" fmla="*/ 417613 w 657225"/>
                <a:gd name="connsiteY68" fmla="*/ 25828 h 352425"/>
                <a:gd name="connsiteX69" fmla="*/ 417613 w 657225"/>
                <a:gd name="connsiteY69" fmla="*/ 25828 h 352425"/>
                <a:gd name="connsiteX70" fmla="*/ 420984 w 657225"/>
                <a:gd name="connsiteY70" fmla="*/ 22589 h 352425"/>
                <a:gd name="connsiteX71" fmla="*/ 424356 w 657225"/>
                <a:gd name="connsiteY71" fmla="*/ 25828 h 352425"/>
                <a:gd name="connsiteX72" fmla="*/ 431090 w 657225"/>
                <a:gd name="connsiteY72" fmla="*/ 19360 h 352425"/>
                <a:gd name="connsiteX73" fmla="*/ 434462 w 657225"/>
                <a:gd name="connsiteY73" fmla="*/ 25828 h 352425"/>
                <a:gd name="connsiteX74" fmla="*/ 441206 w 657225"/>
                <a:gd name="connsiteY74" fmla="*/ 29057 h 352425"/>
                <a:gd name="connsiteX75" fmla="*/ 441206 w 657225"/>
                <a:gd name="connsiteY75" fmla="*/ 29057 h 352425"/>
                <a:gd name="connsiteX76" fmla="*/ 444578 w 657225"/>
                <a:gd name="connsiteY76" fmla="*/ 35524 h 352425"/>
                <a:gd name="connsiteX77" fmla="*/ 447950 w 657225"/>
                <a:gd name="connsiteY77" fmla="*/ 35524 h 352425"/>
                <a:gd name="connsiteX78" fmla="*/ 451312 w 657225"/>
                <a:gd name="connsiteY78" fmla="*/ 32295 h 352425"/>
                <a:gd name="connsiteX79" fmla="*/ 454684 w 657225"/>
                <a:gd name="connsiteY79" fmla="*/ 35524 h 352425"/>
                <a:gd name="connsiteX80" fmla="*/ 461427 w 657225"/>
                <a:gd name="connsiteY80" fmla="*/ 38753 h 352425"/>
                <a:gd name="connsiteX81" fmla="*/ 464799 w 657225"/>
                <a:gd name="connsiteY81" fmla="*/ 32295 h 352425"/>
                <a:gd name="connsiteX82" fmla="*/ 468171 w 657225"/>
                <a:gd name="connsiteY82" fmla="*/ 25828 h 352425"/>
                <a:gd name="connsiteX83" fmla="*/ 478277 w 657225"/>
                <a:gd name="connsiteY83" fmla="*/ 22589 h 352425"/>
                <a:gd name="connsiteX84" fmla="*/ 471543 w 657225"/>
                <a:gd name="connsiteY84" fmla="*/ 16122 h 352425"/>
                <a:gd name="connsiteX85" fmla="*/ 474906 w 657225"/>
                <a:gd name="connsiteY85" fmla="*/ 9655 h 352425"/>
                <a:gd name="connsiteX86" fmla="*/ 481649 w 657225"/>
                <a:gd name="connsiteY86" fmla="*/ 9655 h 352425"/>
                <a:gd name="connsiteX87" fmla="*/ 488393 w 657225"/>
                <a:gd name="connsiteY87" fmla="*/ 12893 h 352425"/>
                <a:gd name="connsiteX88" fmla="*/ 488393 w 657225"/>
                <a:gd name="connsiteY88" fmla="*/ 9655 h 352425"/>
                <a:gd name="connsiteX89" fmla="*/ 491764 w 657225"/>
                <a:gd name="connsiteY89" fmla="*/ 6425 h 352425"/>
                <a:gd name="connsiteX90" fmla="*/ 495127 w 657225"/>
                <a:gd name="connsiteY90" fmla="*/ 3196 h 352425"/>
                <a:gd name="connsiteX91" fmla="*/ 498499 w 657225"/>
                <a:gd name="connsiteY91" fmla="*/ 3196 h 352425"/>
                <a:gd name="connsiteX92" fmla="*/ 505243 w 657225"/>
                <a:gd name="connsiteY92" fmla="*/ 3196 h 352425"/>
                <a:gd name="connsiteX93" fmla="*/ 508615 w 657225"/>
                <a:gd name="connsiteY93" fmla="*/ 6425 h 352425"/>
                <a:gd name="connsiteX94" fmla="*/ 515358 w 657225"/>
                <a:gd name="connsiteY94" fmla="*/ 6425 h 352425"/>
                <a:gd name="connsiteX95" fmla="*/ 518720 w 657225"/>
                <a:gd name="connsiteY95" fmla="*/ 6425 h 352425"/>
                <a:gd name="connsiteX96" fmla="*/ 522092 w 657225"/>
                <a:gd name="connsiteY96" fmla="*/ 3196 h 352425"/>
                <a:gd name="connsiteX97" fmla="*/ 535580 w 657225"/>
                <a:gd name="connsiteY97" fmla="*/ -42 h 352425"/>
                <a:gd name="connsiteX98" fmla="*/ 538942 w 657225"/>
                <a:gd name="connsiteY98" fmla="*/ -42 h 352425"/>
                <a:gd name="connsiteX99" fmla="*/ 545686 w 657225"/>
                <a:gd name="connsiteY99" fmla="*/ 3196 h 352425"/>
                <a:gd name="connsiteX100" fmla="*/ 552429 w 657225"/>
                <a:gd name="connsiteY100" fmla="*/ 6425 h 352425"/>
                <a:gd name="connsiteX101" fmla="*/ 559173 w 657225"/>
                <a:gd name="connsiteY101" fmla="*/ 9655 h 352425"/>
                <a:gd name="connsiteX102" fmla="*/ 559173 w 657225"/>
                <a:gd name="connsiteY102" fmla="*/ 3196 h 352425"/>
                <a:gd name="connsiteX103" fmla="*/ 565907 w 657225"/>
                <a:gd name="connsiteY103" fmla="*/ 3196 h 352425"/>
                <a:gd name="connsiteX104" fmla="*/ 569279 w 657225"/>
                <a:gd name="connsiteY104" fmla="*/ 6425 h 352425"/>
                <a:gd name="connsiteX105" fmla="*/ 576023 w 657225"/>
                <a:gd name="connsiteY105" fmla="*/ 9655 h 352425"/>
                <a:gd name="connsiteX106" fmla="*/ 579395 w 657225"/>
                <a:gd name="connsiteY106" fmla="*/ 6425 h 352425"/>
                <a:gd name="connsiteX107" fmla="*/ 582757 w 657225"/>
                <a:gd name="connsiteY107" fmla="*/ 12893 h 352425"/>
                <a:gd name="connsiteX108" fmla="*/ 586128 w 657225"/>
                <a:gd name="connsiteY108" fmla="*/ 16122 h 352425"/>
                <a:gd name="connsiteX109" fmla="*/ 589500 w 657225"/>
                <a:gd name="connsiteY109" fmla="*/ 19360 h 352425"/>
                <a:gd name="connsiteX110" fmla="*/ 589500 w 657225"/>
                <a:gd name="connsiteY110" fmla="*/ 25828 h 352425"/>
                <a:gd name="connsiteX111" fmla="*/ 589500 w 657225"/>
                <a:gd name="connsiteY111" fmla="*/ 29057 h 352425"/>
                <a:gd name="connsiteX112" fmla="*/ 602988 w 657225"/>
                <a:gd name="connsiteY112" fmla="*/ 29057 h 352425"/>
                <a:gd name="connsiteX113" fmla="*/ 606350 w 657225"/>
                <a:gd name="connsiteY113" fmla="*/ 32295 h 352425"/>
                <a:gd name="connsiteX114" fmla="*/ 613094 w 657225"/>
                <a:gd name="connsiteY114" fmla="*/ 32295 h 352425"/>
                <a:gd name="connsiteX115" fmla="*/ 616466 w 657225"/>
                <a:gd name="connsiteY115" fmla="*/ 32295 h 352425"/>
                <a:gd name="connsiteX116" fmla="*/ 616466 w 657225"/>
                <a:gd name="connsiteY116" fmla="*/ 35524 h 352425"/>
                <a:gd name="connsiteX117" fmla="*/ 623209 w 657225"/>
                <a:gd name="connsiteY117" fmla="*/ 35524 h 352425"/>
                <a:gd name="connsiteX118" fmla="*/ 626572 w 657225"/>
                <a:gd name="connsiteY118" fmla="*/ 35524 h 352425"/>
                <a:gd name="connsiteX119" fmla="*/ 629944 w 657225"/>
                <a:gd name="connsiteY119" fmla="*/ 35524 h 352425"/>
                <a:gd name="connsiteX120" fmla="*/ 633316 w 657225"/>
                <a:gd name="connsiteY120" fmla="*/ 35524 h 352425"/>
                <a:gd name="connsiteX121" fmla="*/ 640059 w 657225"/>
                <a:gd name="connsiteY121" fmla="*/ 38753 h 352425"/>
                <a:gd name="connsiteX122" fmla="*/ 646803 w 657225"/>
                <a:gd name="connsiteY122" fmla="*/ 38753 h 352425"/>
                <a:gd name="connsiteX123" fmla="*/ 656909 w 657225"/>
                <a:gd name="connsiteY123" fmla="*/ 38753 h 352425"/>
                <a:gd name="connsiteX124" fmla="*/ 656909 w 657225"/>
                <a:gd name="connsiteY124" fmla="*/ 45221 h 352425"/>
                <a:gd name="connsiteX125" fmla="*/ 656909 w 657225"/>
                <a:gd name="connsiteY125" fmla="*/ 51688 h 352425"/>
                <a:gd name="connsiteX126" fmla="*/ 653537 w 657225"/>
                <a:gd name="connsiteY126" fmla="*/ 58156 h 352425"/>
                <a:gd name="connsiteX127" fmla="*/ 650165 w 657225"/>
                <a:gd name="connsiteY127" fmla="*/ 64623 h 352425"/>
                <a:gd name="connsiteX128" fmla="*/ 650165 w 657225"/>
                <a:gd name="connsiteY128" fmla="*/ 67862 h 352425"/>
                <a:gd name="connsiteX129" fmla="*/ 650165 w 657225"/>
                <a:gd name="connsiteY129" fmla="*/ 74320 h 352425"/>
                <a:gd name="connsiteX130" fmla="*/ 646803 w 657225"/>
                <a:gd name="connsiteY130" fmla="*/ 80787 h 352425"/>
                <a:gd name="connsiteX131" fmla="*/ 646803 w 657225"/>
                <a:gd name="connsiteY131" fmla="*/ 87255 h 352425"/>
                <a:gd name="connsiteX132" fmla="*/ 646803 w 657225"/>
                <a:gd name="connsiteY132" fmla="*/ 90493 h 352425"/>
                <a:gd name="connsiteX133" fmla="*/ 650165 w 657225"/>
                <a:gd name="connsiteY133" fmla="*/ 93722 h 352425"/>
                <a:gd name="connsiteX134" fmla="*/ 643431 w 657225"/>
                <a:gd name="connsiteY134" fmla="*/ 100190 h 352425"/>
                <a:gd name="connsiteX135" fmla="*/ 643431 w 657225"/>
                <a:gd name="connsiteY135" fmla="*/ 106657 h 352425"/>
                <a:gd name="connsiteX136" fmla="*/ 643431 w 657225"/>
                <a:gd name="connsiteY136" fmla="*/ 113125 h 352425"/>
                <a:gd name="connsiteX137" fmla="*/ 640059 w 657225"/>
                <a:gd name="connsiteY137" fmla="*/ 116354 h 352425"/>
                <a:gd name="connsiteX138" fmla="*/ 633316 w 657225"/>
                <a:gd name="connsiteY138" fmla="*/ 122821 h 352425"/>
                <a:gd name="connsiteX139" fmla="*/ 633316 w 657225"/>
                <a:gd name="connsiteY139" fmla="*/ 126060 h 352425"/>
                <a:gd name="connsiteX140" fmla="*/ 629944 w 657225"/>
                <a:gd name="connsiteY140" fmla="*/ 132517 h 352425"/>
                <a:gd name="connsiteX141" fmla="*/ 629944 w 657225"/>
                <a:gd name="connsiteY141" fmla="*/ 142223 h 352425"/>
                <a:gd name="connsiteX142" fmla="*/ 633316 w 657225"/>
                <a:gd name="connsiteY142" fmla="*/ 145452 h 352425"/>
                <a:gd name="connsiteX143" fmla="*/ 633316 w 657225"/>
                <a:gd name="connsiteY143" fmla="*/ 151920 h 352425"/>
                <a:gd name="connsiteX144" fmla="*/ 633316 w 657225"/>
                <a:gd name="connsiteY144" fmla="*/ 158387 h 352425"/>
                <a:gd name="connsiteX145" fmla="*/ 633316 w 657225"/>
                <a:gd name="connsiteY145" fmla="*/ 161626 h 352425"/>
                <a:gd name="connsiteX146" fmla="*/ 629944 w 657225"/>
                <a:gd name="connsiteY146" fmla="*/ 168084 h 352425"/>
                <a:gd name="connsiteX147" fmla="*/ 626572 w 657225"/>
                <a:gd name="connsiteY147" fmla="*/ 168084 h 352425"/>
                <a:gd name="connsiteX148" fmla="*/ 629944 w 657225"/>
                <a:gd name="connsiteY148" fmla="*/ 177790 h 352425"/>
                <a:gd name="connsiteX149" fmla="*/ 623209 w 657225"/>
                <a:gd name="connsiteY149" fmla="*/ 184257 h 352425"/>
                <a:gd name="connsiteX150" fmla="*/ 596244 w 657225"/>
                <a:gd name="connsiteY150" fmla="*/ 184257 h 352425"/>
                <a:gd name="connsiteX151" fmla="*/ 569279 w 657225"/>
                <a:gd name="connsiteY151" fmla="*/ 158387 h 352425"/>
                <a:gd name="connsiteX152" fmla="*/ 549057 w 657225"/>
                <a:gd name="connsiteY152" fmla="*/ 155158 h 352425"/>
                <a:gd name="connsiteX153" fmla="*/ 532208 w 657225"/>
                <a:gd name="connsiteY153" fmla="*/ 168084 h 352425"/>
                <a:gd name="connsiteX154" fmla="*/ 508615 w 657225"/>
                <a:gd name="connsiteY154" fmla="*/ 171322 h 352425"/>
                <a:gd name="connsiteX155" fmla="*/ 491764 w 657225"/>
                <a:gd name="connsiteY155" fmla="*/ 161626 h 352425"/>
                <a:gd name="connsiteX156" fmla="*/ 444578 w 657225"/>
                <a:gd name="connsiteY156" fmla="*/ 174551 h 352425"/>
                <a:gd name="connsiteX157" fmla="*/ 441206 w 657225"/>
                <a:gd name="connsiteY157" fmla="*/ 184257 h 352425"/>
                <a:gd name="connsiteX158" fmla="*/ 434462 w 657225"/>
                <a:gd name="connsiteY158" fmla="*/ 206889 h 352425"/>
                <a:gd name="connsiteX159" fmla="*/ 424356 w 657225"/>
                <a:gd name="connsiteY159" fmla="*/ 226291 h 352425"/>
                <a:gd name="connsiteX160" fmla="*/ 410869 w 657225"/>
                <a:gd name="connsiteY160" fmla="*/ 232749 h 352425"/>
                <a:gd name="connsiteX161" fmla="*/ 400762 w 657225"/>
                <a:gd name="connsiteY161" fmla="*/ 239216 h 352425"/>
                <a:gd name="connsiteX162" fmla="*/ 390647 w 657225"/>
                <a:gd name="connsiteY162" fmla="*/ 252151 h 352425"/>
                <a:gd name="connsiteX163" fmla="*/ 370425 w 657225"/>
                <a:gd name="connsiteY163" fmla="*/ 252151 h 352425"/>
                <a:gd name="connsiteX164" fmla="*/ 356948 w 657225"/>
                <a:gd name="connsiteY164" fmla="*/ 248922 h 352425"/>
                <a:gd name="connsiteX165" fmla="*/ 336726 w 657225"/>
                <a:gd name="connsiteY165" fmla="*/ 252151 h 352425"/>
                <a:gd name="connsiteX166" fmla="*/ 329982 w 657225"/>
                <a:gd name="connsiteY166" fmla="*/ 271554 h 352425"/>
                <a:gd name="connsiteX167" fmla="*/ 316505 w 657225"/>
                <a:gd name="connsiteY167" fmla="*/ 274783 h 352425"/>
                <a:gd name="connsiteX168" fmla="*/ 292911 w 657225"/>
                <a:gd name="connsiteY168" fmla="*/ 278021 h 352425"/>
                <a:gd name="connsiteX169" fmla="*/ 262574 w 657225"/>
                <a:gd name="connsiteY169" fmla="*/ 287718 h 352425"/>
                <a:gd name="connsiteX170" fmla="*/ 245724 w 657225"/>
                <a:gd name="connsiteY170" fmla="*/ 303882 h 352425"/>
                <a:gd name="connsiteX171" fmla="*/ 245724 w 657225"/>
                <a:gd name="connsiteY171" fmla="*/ 310349 h 352425"/>
                <a:gd name="connsiteX172" fmla="*/ 265946 w 657225"/>
                <a:gd name="connsiteY172" fmla="*/ 323284 h 352425"/>
                <a:gd name="connsiteX173" fmla="*/ 249096 w 657225"/>
                <a:gd name="connsiteY173" fmla="*/ 336219 h 352425"/>
                <a:gd name="connsiteX174" fmla="*/ 215387 w 657225"/>
                <a:gd name="connsiteY174" fmla="*/ 342687 h 352425"/>
                <a:gd name="connsiteX175" fmla="*/ 158094 w 657225"/>
                <a:gd name="connsiteY175" fmla="*/ 345916 h 352425"/>
                <a:gd name="connsiteX176" fmla="*/ 127757 w 657225"/>
                <a:gd name="connsiteY176" fmla="*/ 352383 h 352425"/>
                <a:gd name="connsiteX177" fmla="*/ 114279 w 657225"/>
                <a:gd name="connsiteY177" fmla="*/ 345916 h 352425"/>
                <a:gd name="connsiteX178" fmla="*/ 90686 w 657225"/>
                <a:gd name="connsiteY178" fmla="*/ 332981 h 352425"/>
                <a:gd name="connsiteX179" fmla="*/ 73836 w 657225"/>
                <a:gd name="connsiteY179" fmla="*/ 316817 h 352425"/>
                <a:gd name="connsiteX180" fmla="*/ 73836 w 657225"/>
                <a:gd name="connsiteY180" fmla="*/ 316817 h 352425"/>
                <a:gd name="connsiteX181" fmla="*/ 46871 w 657225"/>
                <a:gd name="connsiteY181" fmla="*/ 313588 h 352425"/>
                <a:gd name="connsiteX182" fmla="*/ 46871 w 657225"/>
                <a:gd name="connsiteY182" fmla="*/ 316817 h 352425"/>
                <a:gd name="connsiteX183" fmla="*/ 46871 w 657225"/>
                <a:gd name="connsiteY183" fmla="*/ 329752 h 352425"/>
                <a:gd name="connsiteX184" fmla="*/ 36756 w 657225"/>
                <a:gd name="connsiteY184" fmla="*/ 342687 h 352425"/>
                <a:gd name="connsiteX185" fmla="*/ 19905 w 657225"/>
                <a:gd name="connsiteY185" fmla="*/ 300653 h 352425"/>
                <a:gd name="connsiteX186" fmla="*/ 16534 w 657225"/>
                <a:gd name="connsiteY186" fmla="*/ 294185 h 352425"/>
                <a:gd name="connsiteX187" fmla="*/ 13162 w 657225"/>
                <a:gd name="connsiteY187" fmla="*/ 284489 h 352425"/>
                <a:gd name="connsiteX188" fmla="*/ 13162 w 657225"/>
                <a:gd name="connsiteY188" fmla="*/ 284489 h 352425"/>
                <a:gd name="connsiteX189" fmla="*/ 6428 w 657225"/>
                <a:gd name="connsiteY189" fmla="*/ 278021 h 352425"/>
                <a:gd name="connsiteX190" fmla="*/ 6428 w 657225"/>
                <a:gd name="connsiteY190" fmla="*/ 274783 h 352425"/>
                <a:gd name="connsiteX191" fmla="*/ -316 w 657225"/>
                <a:gd name="connsiteY191" fmla="*/ 271554 h 352425"/>
                <a:gd name="connsiteX192" fmla="*/ -316 w 657225"/>
                <a:gd name="connsiteY192" fmla="*/ 261848 h 352425"/>
                <a:gd name="connsiteX193" fmla="*/ -316 w 657225"/>
                <a:gd name="connsiteY193" fmla="*/ 255390 h 352425"/>
                <a:gd name="connsiteX194" fmla="*/ 6428 w 657225"/>
                <a:gd name="connsiteY194" fmla="*/ 248922 h 352425"/>
                <a:gd name="connsiteX195" fmla="*/ 6428 w 657225"/>
                <a:gd name="connsiteY195" fmla="*/ 242455 h 352425"/>
                <a:gd name="connsiteX196" fmla="*/ 9800 w 657225"/>
                <a:gd name="connsiteY196" fmla="*/ 235987 h 352425"/>
                <a:gd name="connsiteX197" fmla="*/ 6428 w 657225"/>
                <a:gd name="connsiteY197" fmla="*/ 232749 h 352425"/>
                <a:gd name="connsiteX198" fmla="*/ 6428 w 657225"/>
                <a:gd name="connsiteY198" fmla="*/ 223053 h 352425"/>
                <a:gd name="connsiteX199" fmla="*/ 9800 w 657225"/>
                <a:gd name="connsiteY199" fmla="*/ 219824 h 352425"/>
                <a:gd name="connsiteX200" fmla="*/ 9800 w 657225"/>
                <a:gd name="connsiteY200" fmla="*/ 213356 h 352425"/>
                <a:gd name="connsiteX201" fmla="*/ 9800 w 657225"/>
                <a:gd name="connsiteY201" fmla="*/ 210118 h 352425"/>
                <a:gd name="connsiteX202" fmla="*/ 13162 w 657225"/>
                <a:gd name="connsiteY202" fmla="*/ 200421 h 352425"/>
                <a:gd name="connsiteX203" fmla="*/ 16534 w 657225"/>
                <a:gd name="connsiteY203" fmla="*/ 193954 h 352425"/>
                <a:gd name="connsiteX204" fmla="*/ 19905 w 657225"/>
                <a:gd name="connsiteY204" fmla="*/ 190725 h 352425"/>
                <a:gd name="connsiteX205" fmla="*/ 19905 w 657225"/>
                <a:gd name="connsiteY205" fmla="*/ 184257 h 352425"/>
                <a:gd name="connsiteX206" fmla="*/ 26649 w 657225"/>
                <a:gd name="connsiteY206" fmla="*/ 181019 h 352425"/>
                <a:gd name="connsiteX207" fmla="*/ 30021 w 657225"/>
                <a:gd name="connsiteY207" fmla="*/ 177790 h 352425"/>
                <a:gd name="connsiteX208" fmla="*/ 36756 w 657225"/>
                <a:gd name="connsiteY208" fmla="*/ 177790 h 352425"/>
                <a:gd name="connsiteX209" fmla="*/ 43499 w 657225"/>
                <a:gd name="connsiteY209" fmla="*/ 177790 h 352425"/>
                <a:gd name="connsiteX210" fmla="*/ 46871 w 657225"/>
                <a:gd name="connsiteY210" fmla="*/ 181019 h 352425"/>
                <a:gd name="connsiteX211" fmla="*/ 53614 w 657225"/>
                <a:gd name="connsiteY211" fmla="*/ 184257 h 352425"/>
                <a:gd name="connsiteX212" fmla="*/ 56977 w 657225"/>
                <a:gd name="connsiteY212" fmla="*/ 181019 h 352425"/>
                <a:gd name="connsiteX213" fmla="*/ 60349 w 657225"/>
                <a:gd name="connsiteY213" fmla="*/ 177790 h 352425"/>
                <a:gd name="connsiteX214" fmla="*/ 70465 w 657225"/>
                <a:gd name="connsiteY214" fmla="*/ 181019 h 352425"/>
                <a:gd name="connsiteX215" fmla="*/ 73836 w 657225"/>
                <a:gd name="connsiteY215" fmla="*/ 181019 h 352425"/>
                <a:gd name="connsiteX216" fmla="*/ 80570 w 657225"/>
                <a:gd name="connsiteY216" fmla="*/ 177790 h 352425"/>
                <a:gd name="connsiteX217" fmla="*/ 87314 w 657225"/>
                <a:gd name="connsiteY217" fmla="*/ 174551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657225" h="352425">
                  <a:moveTo>
                    <a:pt x="87314" y="174551"/>
                  </a:moveTo>
                  <a:cubicBezTo>
                    <a:pt x="97430" y="168084"/>
                    <a:pt x="97430" y="168084"/>
                    <a:pt x="97430" y="168084"/>
                  </a:cubicBezTo>
                  <a:cubicBezTo>
                    <a:pt x="97430" y="168084"/>
                    <a:pt x="97430" y="158387"/>
                    <a:pt x="100792" y="161626"/>
                  </a:cubicBezTo>
                  <a:cubicBezTo>
                    <a:pt x="100792" y="161626"/>
                    <a:pt x="107536" y="158387"/>
                    <a:pt x="107536" y="158387"/>
                  </a:cubicBezTo>
                  <a:cubicBezTo>
                    <a:pt x="110907" y="151920"/>
                    <a:pt x="110907" y="151920"/>
                    <a:pt x="110907" y="151920"/>
                  </a:cubicBezTo>
                  <a:cubicBezTo>
                    <a:pt x="114279" y="142223"/>
                    <a:pt x="114279" y="142223"/>
                    <a:pt x="114279" y="142223"/>
                  </a:cubicBezTo>
                  <a:cubicBezTo>
                    <a:pt x="131129" y="135756"/>
                    <a:pt x="131129" y="135756"/>
                    <a:pt x="131129" y="135756"/>
                  </a:cubicBezTo>
                  <a:cubicBezTo>
                    <a:pt x="134501" y="119592"/>
                    <a:pt x="134501" y="119592"/>
                    <a:pt x="134501" y="119592"/>
                  </a:cubicBezTo>
                  <a:cubicBezTo>
                    <a:pt x="131129" y="109886"/>
                    <a:pt x="131129" y="109886"/>
                    <a:pt x="131129" y="109886"/>
                  </a:cubicBezTo>
                  <a:cubicBezTo>
                    <a:pt x="131129" y="109886"/>
                    <a:pt x="131129" y="96961"/>
                    <a:pt x="134501" y="96961"/>
                  </a:cubicBezTo>
                  <a:cubicBezTo>
                    <a:pt x="137873" y="96961"/>
                    <a:pt x="147978" y="90493"/>
                    <a:pt x="147978" y="90493"/>
                  </a:cubicBezTo>
                  <a:cubicBezTo>
                    <a:pt x="158094" y="80787"/>
                    <a:pt x="158094" y="80787"/>
                    <a:pt x="158094" y="80787"/>
                  </a:cubicBezTo>
                  <a:cubicBezTo>
                    <a:pt x="158094" y="74320"/>
                    <a:pt x="158094" y="74320"/>
                    <a:pt x="158094" y="74320"/>
                  </a:cubicBezTo>
                  <a:cubicBezTo>
                    <a:pt x="164838" y="61394"/>
                    <a:pt x="164838" y="61394"/>
                    <a:pt x="164838" y="61394"/>
                  </a:cubicBezTo>
                  <a:cubicBezTo>
                    <a:pt x="171572" y="54927"/>
                    <a:pt x="171572" y="54927"/>
                    <a:pt x="171572" y="54927"/>
                  </a:cubicBezTo>
                  <a:cubicBezTo>
                    <a:pt x="178316" y="48459"/>
                    <a:pt x="178316" y="48459"/>
                    <a:pt x="178316" y="48459"/>
                  </a:cubicBezTo>
                  <a:cubicBezTo>
                    <a:pt x="188422" y="45221"/>
                    <a:pt x="188422" y="45221"/>
                    <a:pt x="188422" y="45221"/>
                  </a:cubicBezTo>
                  <a:cubicBezTo>
                    <a:pt x="188422" y="45221"/>
                    <a:pt x="191794" y="45221"/>
                    <a:pt x="195166" y="45221"/>
                  </a:cubicBezTo>
                  <a:cubicBezTo>
                    <a:pt x="198538" y="45221"/>
                    <a:pt x="201909" y="41992"/>
                    <a:pt x="201909" y="41992"/>
                  </a:cubicBezTo>
                  <a:cubicBezTo>
                    <a:pt x="205281" y="41992"/>
                    <a:pt x="215387" y="41992"/>
                    <a:pt x="215387" y="41992"/>
                  </a:cubicBezTo>
                  <a:cubicBezTo>
                    <a:pt x="215387" y="41992"/>
                    <a:pt x="222131" y="35524"/>
                    <a:pt x="222131" y="38753"/>
                  </a:cubicBezTo>
                  <a:cubicBezTo>
                    <a:pt x="222131" y="45221"/>
                    <a:pt x="222131" y="48459"/>
                    <a:pt x="222131" y="48459"/>
                  </a:cubicBezTo>
                  <a:cubicBezTo>
                    <a:pt x="225503" y="51688"/>
                    <a:pt x="228875" y="58156"/>
                    <a:pt x="228875" y="58156"/>
                  </a:cubicBezTo>
                  <a:cubicBezTo>
                    <a:pt x="228875" y="58156"/>
                    <a:pt x="235609" y="58156"/>
                    <a:pt x="238980" y="54927"/>
                  </a:cubicBezTo>
                  <a:cubicBezTo>
                    <a:pt x="242352" y="51688"/>
                    <a:pt x="249096" y="48459"/>
                    <a:pt x="249096" y="48459"/>
                  </a:cubicBezTo>
                  <a:cubicBezTo>
                    <a:pt x="249096" y="48459"/>
                    <a:pt x="255831" y="54927"/>
                    <a:pt x="255831" y="51688"/>
                  </a:cubicBezTo>
                  <a:cubicBezTo>
                    <a:pt x="255831" y="48459"/>
                    <a:pt x="255831" y="35524"/>
                    <a:pt x="255831" y="35524"/>
                  </a:cubicBezTo>
                  <a:cubicBezTo>
                    <a:pt x="262574" y="25828"/>
                    <a:pt x="262574" y="25828"/>
                    <a:pt x="262574" y="25828"/>
                  </a:cubicBezTo>
                  <a:cubicBezTo>
                    <a:pt x="262574" y="25828"/>
                    <a:pt x="269318" y="25828"/>
                    <a:pt x="269318" y="22589"/>
                  </a:cubicBezTo>
                  <a:cubicBezTo>
                    <a:pt x="269318" y="19360"/>
                    <a:pt x="276052" y="12893"/>
                    <a:pt x="276052" y="12893"/>
                  </a:cubicBezTo>
                  <a:cubicBezTo>
                    <a:pt x="286168" y="12893"/>
                    <a:pt x="286168" y="12893"/>
                    <a:pt x="286168" y="12893"/>
                  </a:cubicBezTo>
                  <a:cubicBezTo>
                    <a:pt x="292911" y="32295"/>
                    <a:pt x="292911" y="32295"/>
                    <a:pt x="292911" y="32295"/>
                  </a:cubicBezTo>
                  <a:cubicBezTo>
                    <a:pt x="303017" y="38753"/>
                    <a:pt x="303017" y="38753"/>
                    <a:pt x="303017" y="38753"/>
                  </a:cubicBezTo>
                  <a:cubicBezTo>
                    <a:pt x="306389" y="41992"/>
                    <a:pt x="306389" y="41992"/>
                    <a:pt x="306389" y="41992"/>
                  </a:cubicBezTo>
                  <a:cubicBezTo>
                    <a:pt x="313133" y="45221"/>
                    <a:pt x="313133" y="45221"/>
                    <a:pt x="313133" y="45221"/>
                  </a:cubicBezTo>
                  <a:cubicBezTo>
                    <a:pt x="323239" y="45221"/>
                    <a:pt x="323239" y="45221"/>
                    <a:pt x="323239" y="45221"/>
                  </a:cubicBezTo>
                  <a:cubicBezTo>
                    <a:pt x="323239" y="48459"/>
                    <a:pt x="323239" y="48459"/>
                    <a:pt x="323239" y="48459"/>
                  </a:cubicBezTo>
                  <a:cubicBezTo>
                    <a:pt x="329982" y="54927"/>
                    <a:pt x="329982" y="54927"/>
                    <a:pt x="329982" y="54927"/>
                  </a:cubicBezTo>
                  <a:cubicBezTo>
                    <a:pt x="333354" y="64623"/>
                    <a:pt x="333354" y="64623"/>
                    <a:pt x="333354" y="64623"/>
                  </a:cubicBezTo>
                  <a:cubicBezTo>
                    <a:pt x="326611" y="71091"/>
                    <a:pt x="326611" y="71091"/>
                    <a:pt x="326611" y="71091"/>
                  </a:cubicBezTo>
                  <a:cubicBezTo>
                    <a:pt x="326611" y="74320"/>
                    <a:pt x="326611" y="74320"/>
                    <a:pt x="326611" y="74320"/>
                  </a:cubicBezTo>
                  <a:cubicBezTo>
                    <a:pt x="329982" y="77558"/>
                    <a:pt x="329982" y="77558"/>
                    <a:pt x="329982" y="77558"/>
                  </a:cubicBezTo>
                  <a:cubicBezTo>
                    <a:pt x="329982" y="77558"/>
                    <a:pt x="333354" y="77558"/>
                    <a:pt x="333354" y="77558"/>
                  </a:cubicBezTo>
                  <a:cubicBezTo>
                    <a:pt x="333354" y="77558"/>
                    <a:pt x="340098" y="74320"/>
                    <a:pt x="343460" y="74320"/>
                  </a:cubicBezTo>
                  <a:cubicBezTo>
                    <a:pt x="343460" y="74320"/>
                    <a:pt x="343460" y="71091"/>
                    <a:pt x="343460" y="71091"/>
                  </a:cubicBezTo>
                  <a:cubicBezTo>
                    <a:pt x="343460" y="71091"/>
                    <a:pt x="350204" y="67862"/>
                    <a:pt x="350204" y="67862"/>
                  </a:cubicBezTo>
                  <a:cubicBezTo>
                    <a:pt x="350204" y="67862"/>
                    <a:pt x="353576" y="67862"/>
                    <a:pt x="353576" y="67862"/>
                  </a:cubicBezTo>
                  <a:cubicBezTo>
                    <a:pt x="353576" y="71091"/>
                    <a:pt x="356948" y="74320"/>
                    <a:pt x="356948" y="74320"/>
                  </a:cubicBezTo>
                  <a:cubicBezTo>
                    <a:pt x="356948" y="74320"/>
                    <a:pt x="360320" y="71091"/>
                    <a:pt x="360320" y="74320"/>
                  </a:cubicBezTo>
                  <a:cubicBezTo>
                    <a:pt x="360320" y="74320"/>
                    <a:pt x="363682" y="74320"/>
                    <a:pt x="363682" y="74320"/>
                  </a:cubicBezTo>
                  <a:cubicBezTo>
                    <a:pt x="363682" y="74320"/>
                    <a:pt x="363682" y="74320"/>
                    <a:pt x="363682" y="71091"/>
                  </a:cubicBezTo>
                  <a:cubicBezTo>
                    <a:pt x="363682" y="64623"/>
                    <a:pt x="363682" y="64623"/>
                    <a:pt x="363682" y="64623"/>
                  </a:cubicBezTo>
                  <a:cubicBezTo>
                    <a:pt x="363682" y="61394"/>
                    <a:pt x="363682" y="58156"/>
                    <a:pt x="363682" y="58156"/>
                  </a:cubicBezTo>
                  <a:cubicBezTo>
                    <a:pt x="367053" y="54927"/>
                    <a:pt x="367053" y="54927"/>
                    <a:pt x="367053" y="51688"/>
                  </a:cubicBezTo>
                  <a:cubicBezTo>
                    <a:pt x="367053" y="51688"/>
                    <a:pt x="363682" y="48459"/>
                    <a:pt x="367053" y="48459"/>
                  </a:cubicBezTo>
                  <a:cubicBezTo>
                    <a:pt x="370425" y="48459"/>
                    <a:pt x="373797" y="48459"/>
                    <a:pt x="373797" y="48459"/>
                  </a:cubicBezTo>
                  <a:cubicBezTo>
                    <a:pt x="373797" y="48459"/>
                    <a:pt x="373797" y="45221"/>
                    <a:pt x="373797" y="45221"/>
                  </a:cubicBezTo>
                  <a:cubicBezTo>
                    <a:pt x="373797" y="45221"/>
                    <a:pt x="377169" y="41992"/>
                    <a:pt x="380541" y="41992"/>
                  </a:cubicBezTo>
                  <a:cubicBezTo>
                    <a:pt x="380541" y="41992"/>
                    <a:pt x="380541" y="45221"/>
                    <a:pt x="383913" y="41992"/>
                  </a:cubicBezTo>
                  <a:cubicBezTo>
                    <a:pt x="387275" y="38753"/>
                    <a:pt x="383913" y="38753"/>
                    <a:pt x="383913" y="38753"/>
                  </a:cubicBezTo>
                  <a:cubicBezTo>
                    <a:pt x="383913" y="35524"/>
                    <a:pt x="383913" y="35524"/>
                    <a:pt x="383913" y="35524"/>
                  </a:cubicBezTo>
                  <a:cubicBezTo>
                    <a:pt x="387275" y="32295"/>
                    <a:pt x="383913" y="35524"/>
                    <a:pt x="390647" y="35524"/>
                  </a:cubicBezTo>
                  <a:cubicBezTo>
                    <a:pt x="394019" y="32295"/>
                    <a:pt x="397391" y="32295"/>
                    <a:pt x="397391" y="32295"/>
                  </a:cubicBezTo>
                  <a:cubicBezTo>
                    <a:pt x="397391" y="32295"/>
                    <a:pt x="397391" y="29057"/>
                    <a:pt x="397391" y="29057"/>
                  </a:cubicBezTo>
                  <a:cubicBezTo>
                    <a:pt x="404134" y="25828"/>
                    <a:pt x="404134" y="25828"/>
                    <a:pt x="404134" y="25828"/>
                  </a:cubicBezTo>
                  <a:cubicBezTo>
                    <a:pt x="404134" y="25828"/>
                    <a:pt x="404134" y="29057"/>
                    <a:pt x="404134" y="29057"/>
                  </a:cubicBezTo>
                  <a:cubicBezTo>
                    <a:pt x="404134" y="29057"/>
                    <a:pt x="407497" y="29057"/>
                    <a:pt x="410869" y="29057"/>
                  </a:cubicBezTo>
                  <a:cubicBezTo>
                    <a:pt x="410869" y="29057"/>
                    <a:pt x="414241" y="32295"/>
                    <a:pt x="414241" y="29057"/>
                  </a:cubicBezTo>
                  <a:cubicBezTo>
                    <a:pt x="414241" y="29057"/>
                    <a:pt x="417613" y="29057"/>
                    <a:pt x="417613" y="25828"/>
                  </a:cubicBezTo>
                  <a:cubicBezTo>
                    <a:pt x="417613" y="25828"/>
                    <a:pt x="417613" y="25828"/>
                    <a:pt x="417613" y="25828"/>
                  </a:cubicBezTo>
                  <a:cubicBezTo>
                    <a:pt x="417613" y="25828"/>
                    <a:pt x="417613" y="22589"/>
                    <a:pt x="420984" y="22589"/>
                  </a:cubicBezTo>
                  <a:cubicBezTo>
                    <a:pt x="424356" y="25828"/>
                    <a:pt x="420984" y="25828"/>
                    <a:pt x="424356" y="25828"/>
                  </a:cubicBezTo>
                  <a:cubicBezTo>
                    <a:pt x="424356" y="22589"/>
                    <a:pt x="431090" y="19360"/>
                    <a:pt x="431090" y="19360"/>
                  </a:cubicBezTo>
                  <a:cubicBezTo>
                    <a:pt x="431090" y="19360"/>
                    <a:pt x="431090" y="19360"/>
                    <a:pt x="434462" y="25828"/>
                  </a:cubicBezTo>
                  <a:cubicBezTo>
                    <a:pt x="434462" y="29057"/>
                    <a:pt x="437834" y="29057"/>
                    <a:pt x="441206" y="29057"/>
                  </a:cubicBezTo>
                  <a:cubicBezTo>
                    <a:pt x="441206" y="29057"/>
                    <a:pt x="441206" y="29057"/>
                    <a:pt x="441206" y="29057"/>
                  </a:cubicBezTo>
                  <a:cubicBezTo>
                    <a:pt x="441206" y="32295"/>
                    <a:pt x="444578" y="35524"/>
                    <a:pt x="444578" y="35524"/>
                  </a:cubicBezTo>
                  <a:cubicBezTo>
                    <a:pt x="447950" y="35524"/>
                    <a:pt x="447950" y="35524"/>
                    <a:pt x="447950" y="35524"/>
                  </a:cubicBezTo>
                  <a:cubicBezTo>
                    <a:pt x="451312" y="32295"/>
                    <a:pt x="451312" y="32295"/>
                    <a:pt x="451312" y="32295"/>
                  </a:cubicBezTo>
                  <a:cubicBezTo>
                    <a:pt x="451312" y="32295"/>
                    <a:pt x="451312" y="35524"/>
                    <a:pt x="454684" y="35524"/>
                  </a:cubicBezTo>
                  <a:cubicBezTo>
                    <a:pt x="458055" y="35524"/>
                    <a:pt x="461427" y="38753"/>
                    <a:pt x="461427" y="38753"/>
                  </a:cubicBezTo>
                  <a:cubicBezTo>
                    <a:pt x="461427" y="35524"/>
                    <a:pt x="464799" y="32295"/>
                    <a:pt x="464799" y="32295"/>
                  </a:cubicBezTo>
                  <a:cubicBezTo>
                    <a:pt x="464799" y="29057"/>
                    <a:pt x="464799" y="29057"/>
                    <a:pt x="468171" y="25828"/>
                  </a:cubicBezTo>
                  <a:cubicBezTo>
                    <a:pt x="468171" y="25828"/>
                    <a:pt x="478277" y="22589"/>
                    <a:pt x="478277" y="22589"/>
                  </a:cubicBezTo>
                  <a:cubicBezTo>
                    <a:pt x="478277" y="22589"/>
                    <a:pt x="474906" y="16122"/>
                    <a:pt x="471543" y="16122"/>
                  </a:cubicBezTo>
                  <a:cubicBezTo>
                    <a:pt x="471543" y="16122"/>
                    <a:pt x="468171" y="12893"/>
                    <a:pt x="474906" y="9655"/>
                  </a:cubicBezTo>
                  <a:cubicBezTo>
                    <a:pt x="478277" y="9655"/>
                    <a:pt x="481649" y="9655"/>
                    <a:pt x="481649" y="9655"/>
                  </a:cubicBezTo>
                  <a:cubicBezTo>
                    <a:pt x="488393" y="12893"/>
                    <a:pt x="488393" y="12893"/>
                    <a:pt x="488393" y="12893"/>
                  </a:cubicBezTo>
                  <a:cubicBezTo>
                    <a:pt x="488393" y="9655"/>
                    <a:pt x="488393" y="9655"/>
                    <a:pt x="488393" y="9655"/>
                  </a:cubicBezTo>
                  <a:cubicBezTo>
                    <a:pt x="491764" y="6425"/>
                    <a:pt x="491764" y="6425"/>
                    <a:pt x="491764" y="6425"/>
                  </a:cubicBezTo>
                  <a:cubicBezTo>
                    <a:pt x="491764" y="6425"/>
                    <a:pt x="495127" y="3196"/>
                    <a:pt x="495127" y="3196"/>
                  </a:cubicBezTo>
                  <a:cubicBezTo>
                    <a:pt x="495127" y="3196"/>
                    <a:pt x="498499" y="3196"/>
                    <a:pt x="498499" y="3196"/>
                  </a:cubicBezTo>
                  <a:cubicBezTo>
                    <a:pt x="501871" y="3196"/>
                    <a:pt x="505243" y="3196"/>
                    <a:pt x="505243" y="3196"/>
                  </a:cubicBezTo>
                  <a:cubicBezTo>
                    <a:pt x="505243" y="3196"/>
                    <a:pt x="508615" y="6425"/>
                    <a:pt x="508615" y="6425"/>
                  </a:cubicBezTo>
                  <a:cubicBezTo>
                    <a:pt x="511986" y="6425"/>
                    <a:pt x="515358" y="6425"/>
                    <a:pt x="515358" y="6425"/>
                  </a:cubicBezTo>
                  <a:cubicBezTo>
                    <a:pt x="515358" y="6425"/>
                    <a:pt x="518720" y="9655"/>
                    <a:pt x="518720" y="6425"/>
                  </a:cubicBezTo>
                  <a:cubicBezTo>
                    <a:pt x="522092" y="6425"/>
                    <a:pt x="522092" y="3196"/>
                    <a:pt x="522092" y="3196"/>
                  </a:cubicBezTo>
                  <a:cubicBezTo>
                    <a:pt x="522092" y="3196"/>
                    <a:pt x="535580" y="-42"/>
                    <a:pt x="535580" y="-42"/>
                  </a:cubicBezTo>
                  <a:cubicBezTo>
                    <a:pt x="535580" y="-42"/>
                    <a:pt x="538942" y="-42"/>
                    <a:pt x="538942" y="-42"/>
                  </a:cubicBezTo>
                  <a:cubicBezTo>
                    <a:pt x="542314" y="3196"/>
                    <a:pt x="545686" y="3196"/>
                    <a:pt x="545686" y="3196"/>
                  </a:cubicBezTo>
                  <a:cubicBezTo>
                    <a:pt x="549057" y="3196"/>
                    <a:pt x="552429" y="6425"/>
                    <a:pt x="552429" y="6425"/>
                  </a:cubicBezTo>
                  <a:cubicBezTo>
                    <a:pt x="555801" y="9655"/>
                    <a:pt x="559173" y="9655"/>
                    <a:pt x="559173" y="9655"/>
                  </a:cubicBezTo>
                  <a:cubicBezTo>
                    <a:pt x="559173" y="9655"/>
                    <a:pt x="559173" y="3196"/>
                    <a:pt x="559173" y="3196"/>
                  </a:cubicBezTo>
                  <a:cubicBezTo>
                    <a:pt x="562535" y="3196"/>
                    <a:pt x="565907" y="3196"/>
                    <a:pt x="565907" y="3196"/>
                  </a:cubicBezTo>
                  <a:cubicBezTo>
                    <a:pt x="569279" y="6425"/>
                    <a:pt x="569279" y="6425"/>
                    <a:pt x="569279" y="6425"/>
                  </a:cubicBezTo>
                  <a:cubicBezTo>
                    <a:pt x="569279" y="6425"/>
                    <a:pt x="572651" y="9655"/>
                    <a:pt x="576023" y="9655"/>
                  </a:cubicBezTo>
                  <a:cubicBezTo>
                    <a:pt x="576023" y="9655"/>
                    <a:pt x="579395" y="6425"/>
                    <a:pt x="579395" y="6425"/>
                  </a:cubicBezTo>
                  <a:cubicBezTo>
                    <a:pt x="579395" y="9655"/>
                    <a:pt x="582757" y="9655"/>
                    <a:pt x="582757" y="12893"/>
                  </a:cubicBezTo>
                  <a:cubicBezTo>
                    <a:pt x="582757" y="12893"/>
                    <a:pt x="586128" y="16122"/>
                    <a:pt x="586128" y="16122"/>
                  </a:cubicBezTo>
                  <a:cubicBezTo>
                    <a:pt x="586128" y="19360"/>
                    <a:pt x="589500" y="19360"/>
                    <a:pt x="589500" y="19360"/>
                  </a:cubicBezTo>
                  <a:cubicBezTo>
                    <a:pt x="589500" y="22589"/>
                    <a:pt x="589500" y="25828"/>
                    <a:pt x="589500" y="25828"/>
                  </a:cubicBezTo>
                  <a:cubicBezTo>
                    <a:pt x="589500" y="25828"/>
                    <a:pt x="589500" y="25828"/>
                    <a:pt x="589500" y="29057"/>
                  </a:cubicBezTo>
                  <a:cubicBezTo>
                    <a:pt x="592872" y="29057"/>
                    <a:pt x="602988" y="29057"/>
                    <a:pt x="602988" y="29057"/>
                  </a:cubicBezTo>
                  <a:cubicBezTo>
                    <a:pt x="602988" y="29057"/>
                    <a:pt x="606350" y="29057"/>
                    <a:pt x="606350" y="32295"/>
                  </a:cubicBezTo>
                  <a:cubicBezTo>
                    <a:pt x="606350" y="32295"/>
                    <a:pt x="613094" y="32295"/>
                    <a:pt x="613094" y="32295"/>
                  </a:cubicBezTo>
                  <a:cubicBezTo>
                    <a:pt x="613094" y="32295"/>
                    <a:pt x="616466" y="29057"/>
                    <a:pt x="616466" y="32295"/>
                  </a:cubicBezTo>
                  <a:cubicBezTo>
                    <a:pt x="616466" y="32295"/>
                    <a:pt x="616466" y="35524"/>
                    <a:pt x="616466" y="35524"/>
                  </a:cubicBezTo>
                  <a:cubicBezTo>
                    <a:pt x="623209" y="35524"/>
                    <a:pt x="623209" y="35524"/>
                    <a:pt x="623209" y="35524"/>
                  </a:cubicBezTo>
                  <a:cubicBezTo>
                    <a:pt x="626572" y="35524"/>
                    <a:pt x="626572" y="35524"/>
                    <a:pt x="626572" y="35524"/>
                  </a:cubicBezTo>
                  <a:cubicBezTo>
                    <a:pt x="626572" y="35524"/>
                    <a:pt x="629944" y="32295"/>
                    <a:pt x="629944" y="35524"/>
                  </a:cubicBezTo>
                  <a:cubicBezTo>
                    <a:pt x="629944" y="35524"/>
                    <a:pt x="633316" y="35524"/>
                    <a:pt x="633316" y="35524"/>
                  </a:cubicBezTo>
                  <a:cubicBezTo>
                    <a:pt x="633316" y="35524"/>
                    <a:pt x="640059" y="38753"/>
                    <a:pt x="640059" y="38753"/>
                  </a:cubicBezTo>
                  <a:cubicBezTo>
                    <a:pt x="640059" y="38753"/>
                    <a:pt x="643431" y="38753"/>
                    <a:pt x="646803" y="38753"/>
                  </a:cubicBezTo>
                  <a:cubicBezTo>
                    <a:pt x="646803" y="38753"/>
                    <a:pt x="656909" y="38753"/>
                    <a:pt x="656909" y="38753"/>
                  </a:cubicBezTo>
                  <a:cubicBezTo>
                    <a:pt x="656909" y="38753"/>
                    <a:pt x="656909" y="41992"/>
                    <a:pt x="656909" y="45221"/>
                  </a:cubicBezTo>
                  <a:cubicBezTo>
                    <a:pt x="656909" y="45221"/>
                    <a:pt x="656909" y="51688"/>
                    <a:pt x="656909" y="51688"/>
                  </a:cubicBezTo>
                  <a:cubicBezTo>
                    <a:pt x="656909" y="51688"/>
                    <a:pt x="653537" y="54927"/>
                    <a:pt x="653537" y="58156"/>
                  </a:cubicBezTo>
                  <a:cubicBezTo>
                    <a:pt x="650165" y="58156"/>
                    <a:pt x="650165" y="64623"/>
                    <a:pt x="650165" y="64623"/>
                  </a:cubicBezTo>
                  <a:cubicBezTo>
                    <a:pt x="650165" y="64623"/>
                    <a:pt x="650165" y="67862"/>
                    <a:pt x="650165" y="67862"/>
                  </a:cubicBezTo>
                  <a:cubicBezTo>
                    <a:pt x="650165" y="67862"/>
                    <a:pt x="650165" y="74320"/>
                    <a:pt x="650165" y="74320"/>
                  </a:cubicBezTo>
                  <a:cubicBezTo>
                    <a:pt x="646803" y="80787"/>
                    <a:pt x="646803" y="80787"/>
                    <a:pt x="646803" y="80787"/>
                  </a:cubicBezTo>
                  <a:cubicBezTo>
                    <a:pt x="646803" y="80787"/>
                    <a:pt x="643431" y="84026"/>
                    <a:pt x="646803" y="87255"/>
                  </a:cubicBezTo>
                  <a:cubicBezTo>
                    <a:pt x="646803" y="87255"/>
                    <a:pt x="646803" y="90493"/>
                    <a:pt x="646803" y="90493"/>
                  </a:cubicBezTo>
                  <a:cubicBezTo>
                    <a:pt x="650165" y="93722"/>
                    <a:pt x="650165" y="93722"/>
                    <a:pt x="650165" y="93722"/>
                  </a:cubicBezTo>
                  <a:cubicBezTo>
                    <a:pt x="643431" y="100190"/>
                    <a:pt x="643431" y="100190"/>
                    <a:pt x="643431" y="100190"/>
                  </a:cubicBezTo>
                  <a:cubicBezTo>
                    <a:pt x="643431" y="106657"/>
                    <a:pt x="643431" y="106657"/>
                    <a:pt x="643431" y="106657"/>
                  </a:cubicBezTo>
                  <a:cubicBezTo>
                    <a:pt x="643431" y="106657"/>
                    <a:pt x="646803" y="109886"/>
                    <a:pt x="643431" y="113125"/>
                  </a:cubicBezTo>
                  <a:cubicBezTo>
                    <a:pt x="643431" y="113125"/>
                    <a:pt x="640059" y="116354"/>
                    <a:pt x="640059" y="116354"/>
                  </a:cubicBezTo>
                  <a:cubicBezTo>
                    <a:pt x="640059" y="116354"/>
                    <a:pt x="633316" y="122821"/>
                    <a:pt x="633316" y="122821"/>
                  </a:cubicBezTo>
                  <a:cubicBezTo>
                    <a:pt x="633316" y="122821"/>
                    <a:pt x="633316" y="126060"/>
                    <a:pt x="633316" y="126060"/>
                  </a:cubicBezTo>
                  <a:cubicBezTo>
                    <a:pt x="633316" y="126060"/>
                    <a:pt x="629944" y="132517"/>
                    <a:pt x="629944" y="132517"/>
                  </a:cubicBezTo>
                  <a:cubicBezTo>
                    <a:pt x="629944" y="132517"/>
                    <a:pt x="629944" y="142223"/>
                    <a:pt x="629944" y="142223"/>
                  </a:cubicBezTo>
                  <a:cubicBezTo>
                    <a:pt x="629944" y="142223"/>
                    <a:pt x="633316" y="145452"/>
                    <a:pt x="633316" y="145452"/>
                  </a:cubicBezTo>
                  <a:cubicBezTo>
                    <a:pt x="633316" y="145452"/>
                    <a:pt x="633316" y="148691"/>
                    <a:pt x="633316" y="151920"/>
                  </a:cubicBezTo>
                  <a:cubicBezTo>
                    <a:pt x="629944" y="151920"/>
                    <a:pt x="633316" y="155158"/>
                    <a:pt x="633316" y="158387"/>
                  </a:cubicBezTo>
                  <a:cubicBezTo>
                    <a:pt x="633316" y="158387"/>
                    <a:pt x="633316" y="161626"/>
                    <a:pt x="633316" y="161626"/>
                  </a:cubicBezTo>
                  <a:cubicBezTo>
                    <a:pt x="629944" y="168084"/>
                    <a:pt x="629944" y="168084"/>
                    <a:pt x="629944" y="168084"/>
                  </a:cubicBezTo>
                  <a:cubicBezTo>
                    <a:pt x="626572" y="168084"/>
                    <a:pt x="626572" y="168084"/>
                    <a:pt x="626572" y="168084"/>
                  </a:cubicBezTo>
                  <a:cubicBezTo>
                    <a:pt x="629944" y="177790"/>
                    <a:pt x="629944" y="177790"/>
                    <a:pt x="629944" y="177790"/>
                  </a:cubicBezTo>
                  <a:cubicBezTo>
                    <a:pt x="623209" y="184257"/>
                    <a:pt x="623209" y="184257"/>
                    <a:pt x="623209" y="184257"/>
                  </a:cubicBezTo>
                  <a:cubicBezTo>
                    <a:pt x="596244" y="184257"/>
                    <a:pt x="596244" y="184257"/>
                    <a:pt x="596244" y="184257"/>
                  </a:cubicBezTo>
                  <a:cubicBezTo>
                    <a:pt x="569279" y="158387"/>
                    <a:pt x="569279" y="158387"/>
                    <a:pt x="569279" y="158387"/>
                  </a:cubicBezTo>
                  <a:cubicBezTo>
                    <a:pt x="549057" y="155158"/>
                    <a:pt x="549057" y="155158"/>
                    <a:pt x="549057" y="155158"/>
                  </a:cubicBezTo>
                  <a:cubicBezTo>
                    <a:pt x="532208" y="168084"/>
                    <a:pt x="532208" y="168084"/>
                    <a:pt x="532208" y="168084"/>
                  </a:cubicBezTo>
                  <a:cubicBezTo>
                    <a:pt x="508615" y="171322"/>
                    <a:pt x="508615" y="171322"/>
                    <a:pt x="508615" y="171322"/>
                  </a:cubicBezTo>
                  <a:cubicBezTo>
                    <a:pt x="491764" y="161626"/>
                    <a:pt x="491764" y="161626"/>
                    <a:pt x="491764" y="161626"/>
                  </a:cubicBezTo>
                  <a:cubicBezTo>
                    <a:pt x="444578" y="174551"/>
                    <a:pt x="444578" y="174551"/>
                    <a:pt x="444578" y="174551"/>
                  </a:cubicBezTo>
                  <a:cubicBezTo>
                    <a:pt x="441206" y="184257"/>
                    <a:pt x="441206" y="184257"/>
                    <a:pt x="441206" y="184257"/>
                  </a:cubicBezTo>
                  <a:cubicBezTo>
                    <a:pt x="434462" y="206889"/>
                    <a:pt x="434462" y="206889"/>
                    <a:pt x="434462" y="206889"/>
                  </a:cubicBezTo>
                  <a:cubicBezTo>
                    <a:pt x="424356" y="226291"/>
                    <a:pt x="424356" y="226291"/>
                    <a:pt x="424356" y="226291"/>
                  </a:cubicBezTo>
                  <a:cubicBezTo>
                    <a:pt x="410869" y="232749"/>
                    <a:pt x="410869" y="232749"/>
                    <a:pt x="410869" y="232749"/>
                  </a:cubicBezTo>
                  <a:cubicBezTo>
                    <a:pt x="400762" y="239216"/>
                    <a:pt x="400762" y="239216"/>
                    <a:pt x="400762" y="239216"/>
                  </a:cubicBezTo>
                  <a:cubicBezTo>
                    <a:pt x="390647" y="252151"/>
                    <a:pt x="390647" y="252151"/>
                    <a:pt x="390647" y="252151"/>
                  </a:cubicBezTo>
                  <a:cubicBezTo>
                    <a:pt x="370425" y="252151"/>
                    <a:pt x="370425" y="252151"/>
                    <a:pt x="370425" y="252151"/>
                  </a:cubicBezTo>
                  <a:cubicBezTo>
                    <a:pt x="356948" y="248922"/>
                    <a:pt x="356948" y="248922"/>
                    <a:pt x="356948" y="248922"/>
                  </a:cubicBezTo>
                  <a:cubicBezTo>
                    <a:pt x="336726" y="252151"/>
                    <a:pt x="336726" y="252151"/>
                    <a:pt x="336726" y="252151"/>
                  </a:cubicBezTo>
                  <a:cubicBezTo>
                    <a:pt x="329982" y="271554"/>
                    <a:pt x="329982" y="271554"/>
                    <a:pt x="329982" y="271554"/>
                  </a:cubicBezTo>
                  <a:cubicBezTo>
                    <a:pt x="316505" y="274783"/>
                    <a:pt x="316505" y="274783"/>
                    <a:pt x="316505" y="274783"/>
                  </a:cubicBezTo>
                  <a:cubicBezTo>
                    <a:pt x="292911" y="278021"/>
                    <a:pt x="292911" y="278021"/>
                    <a:pt x="292911" y="278021"/>
                  </a:cubicBezTo>
                  <a:cubicBezTo>
                    <a:pt x="262574" y="287718"/>
                    <a:pt x="262574" y="287718"/>
                    <a:pt x="262574" y="287718"/>
                  </a:cubicBezTo>
                  <a:cubicBezTo>
                    <a:pt x="245724" y="303882"/>
                    <a:pt x="245724" y="303882"/>
                    <a:pt x="245724" y="303882"/>
                  </a:cubicBezTo>
                  <a:cubicBezTo>
                    <a:pt x="245724" y="310349"/>
                    <a:pt x="245724" y="310349"/>
                    <a:pt x="245724" y="310349"/>
                  </a:cubicBezTo>
                  <a:cubicBezTo>
                    <a:pt x="245724" y="310349"/>
                    <a:pt x="259202" y="320055"/>
                    <a:pt x="265946" y="323284"/>
                  </a:cubicBezTo>
                  <a:cubicBezTo>
                    <a:pt x="272689" y="329752"/>
                    <a:pt x="252468" y="332981"/>
                    <a:pt x="249096" y="336219"/>
                  </a:cubicBezTo>
                  <a:cubicBezTo>
                    <a:pt x="245724" y="339448"/>
                    <a:pt x="215387" y="342687"/>
                    <a:pt x="215387" y="342687"/>
                  </a:cubicBezTo>
                  <a:cubicBezTo>
                    <a:pt x="158094" y="345916"/>
                    <a:pt x="158094" y="345916"/>
                    <a:pt x="158094" y="345916"/>
                  </a:cubicBezTo>
                  <a:cubicBezTo>
                    <a:pt x="127757" y="352383"/>
                    <a:pt x="127757" y="352383"/>
                    <a:pt x="127757" y="352383"/>
                  </a:cubicBezTo>
                  <a:cubicBezTo>
                    <a:pt x="114279" y="345916"/>
                    <a:pt x="114279" y="345916"/>
                    <a:pt x="114279" y="345916"/>
                  </a:cubicBezTo>
                  <a:cubicBezTo>
                    <a:pt x="90686" y="332981"/>
                    <a:pt x="90686" y="332981"/>
                    <a:pt x="90686" y="332981"/>
                  </a:cubicBezTo>
                  <a:cubicBezTo>
                    <a:pt x="73836" y="316817"/>
                    <a:pt x="73836" y="316817"/>
                    <a:pt x="73836" y="316817"/>
                  </a:cubicBezTo>
                  <a:cubicBezTo>
                    <a:pt x="73836" y="316817"/>
                    <a:pt x="73836" y="316817"/>
                    <a:pt x="73836" y="316817"/>
                  </a:cubicBezTo>
                  <a:cubicBezTo>
                    <a:pt x="46871" y="313588"/>
                    <a:pt x="46871" y="313588"/>
                    <a:pt x="46871" y="313588"/>
                  </a:cubicBezTo>
                  <a:cubicBezTo>
                    <a:pt x="46871" y="316817"/>
                    <a:pt x="46871" y="316817"/>
                    <a:pt x="46871" y="316817"/>
                  </a:cubicBezTo>
                  <a:cubicBezTo>
                    <a:pt x="46871" y="329752"/>
                    <a:pt x="46871" y="329752"/>
                    <a:pt x="46871" y="329752"/>
                  </a:cubicBezTo>
                  <a:cubicBezTo>
                    <a:pt x="36756" y="342687"/>
                    <a:pt x="36756" y="342687"/>
                    <a:pt x="36756" y="342687"/>
                  </a:cubicBezTo>
                  <a:cubicBezTo>
                    <a:pt x="30021" y="332981"/>
                    <a:pt x="26649" y="316817"/>
                    <a:pt x="19905" y="300653"/>
                  </a:cubicBezTo>
                  <a:cubicBezTo>
                    <a:pt x="19905" y="300653"/>
                    <a:pt x="19905" y="297414"/>
                    <a:pt x="16534" y="294185"/>
                  </a:cubicBezTo>
                  <a:cubicBezTo>
                    <a:pt x="16534" y="290956"/>
                    <a:pt x="13162" y="284489"/>
                    <a:pt x="13162" y="284489"/>
                  </a:cubicBezTo>
                  <a:cubicBezTo>
                    <a:pt x="13162" y="284489"/>
                    <a:pt x="13162" y="284489"/>
                    <a:pt x="13162" y="284489"/>
                  </a:cubicBezTo>
                  <a:cubicBezTo>
                    <a:pt x="9800" y="281250"/>
                    <a:pt x="6428" y="278021"/>
                    <a:pt x="6428" y="278021"/>
                  </a:cubicBezTo>
                  <a:cubicBezTo>
                    <a:pt x="6428" y="278021"/>
                    <a:pt x="6428" y="274783"/>
                    <a:pt x="6428" y="274783"/>
                  </a:cubicBezTo>
                  <a:cubicBezTo>
                    <a:pt x="3056" y="274783"/>
                    <a:pt x="-316" y="271554"/>
                    <a:pt x="-316" y="271554"/>
                  </a:cubicBezTo>
                  <a:cubicBezTo>
                    <a:pt x="-316" y="271554"/>
                    <a:pt x="-316" y="261848"/>
                    <a:pt x="-316" y="261848"/>
                  </a:cubicBezTo>
                  <a:cubicBezTo>
                    <a:pt x="-316" y="255390"/>
                    <a:pt x="-316" y="255390"/>
                    <a:pt x="-316" y="255390"/>
                  </a:cubicBezTo>
                  <a:cubicBezTo>
                    <a:pt x="6428" y="248922"/>
                    <a:pt x="6428" y="248922"/>
                    <a:pt x="6428" y="248922"/>
                  </a:cubicBezTo>
                  <a:cubicBezTo>
                    <a:pt x="6428" y="248922"/>
                    <a:pt x="6428" y="242455"/>
                    <a:pt x="6428" y="242455"/>
                  </a:cubicBezTo>
                  <a:cubicBezTo>
                    <a:pt x="6428" y="242455"/>
                    <a:pt x="9800" y="235987"/>
                    <a:pt x="9800" y="235987"/>
                  </a:cubicBezTo>
                  <a:cubicBezTo>
                    <a:pt x="6428" y="232749"/>
                    <a:pt x="6428" y="232749"/>
                    <a:pt x="6428" y="232749"/>
                  </a:cubicBezTo>
                  <a:cubicBezTo>
                    <a:pt x="6428" y="223053"/>
                    <a:pt x="6428" y="223053"/>
                    <a:pt x="6428" y="223053"/>
                  </a:cubicBezTo>
                  <a:cubicBezTo>
                    <a:pt x="9800" y="219824"/>
                    <a:pt x="9800" y="219824"/>
                    <a:pt x="9800" y="219824"/>
                  </a:cubicBezTo>
                  <a:cubicBezTo>
                    <a:pt x="9800" y="213356"/>
                    <a:pt x="9800" y="213356"/>
                    <a:pt x="9800" y="213356"/>
                  </a:cubicBezTo>
                  <a:cubicBezTo>
                    <a:pt x="9800" y="213356"/>
                    <a:pt x="9800" y="210118"/>
                    <a:pt x="9800" y="210118"/>
                  </a:cubicBezTo>
                  <a:cubicBezTo>
                    <a:pt x="13162" y="210118"/>
                    <a:pt x="13162" y="200421"/>
                    <a:pt x="13162" y="200421"/>
                  </a:cubicBezTo>
                  <a:cubicBezTo>
                    <a:pt x="13162" y="200421"/>
                    <a:pt x="16534" y="193954"/>
                    <a:pt x="16534" y="193954"/>
                  </a:cubicBezTo>
                  <a:cubicBezTo>
                    <a:pt x="19905" y="193954"/>
                    <a:pt x="19905" y="190725"/>
                    <a:pt x="19905" y="190725"/>
                  </a:cubicBezTo>
                  <a:cubicBezTo>
                    <a:pt x="19905" y="187486"/>
                    <a:pt x="19905" y="184257"/>
                    <a:pt x="19905" y="184257"/>
                  </a:cubicBezTo>
                  <a:cubicBezTo>
                    <a:pt x="26649" y="181019"/>
                    <a:pt x="26649" y="181019"/>
                    <a:pt x="26649" y="181019"/>
                  </a:cubicBezTo>
                  <a:cubicBezTo>
                    <a:pt x="26649" y="181019"/>
                    <a:pt x="30021" y="177790"/>
                    <a:pt x="30021" y="177790"/>
                  </a:cubicBezTo>
                  <a:cubicBezTo>
                    <a:pt x="30021" y="177790"/>
                    <a:pt x="33393" y="177790"/>
                    <a:pt x="36756" y="177790"/>
                  </a:cubicBezTo>
                  <a:cubicBezTo>
                    <a:pt x="36756" y="177790"/>
                    <a:pt x="40127" y="177790"/>
                    <a:pt x="43499" y="177790"/>
                  </a:cubicBezTo>
                  <a:cubicBezTo>
                    <a:pt x="43499" y="177790"/>
                    <a:pt x="43499" y="181019"/>
                    <a:pt x="46871" y="181019"/>
                  </a:cubicBezTo>
                  <a:cubicBezTo>
                    <a:pt x="50243" y="181019"/>
                    <a:pt x="53614" y="184257"/>
                    <a:pt x="53614" y="184257"/>
                  </a:cubicBezTo>
                  <a:cubicBezTo>
                    <a:pt x="56977" y="181019"/>
                    <a:pt x="56977" y="181019"/>
                    <a:pt x="56977" y="181019"/>
                  </a:cubicBezTo>
                  <a:cubicBezTo>
                    <a:pt x="60349" y="181019"/>
                    <a:pt x="60349" y="177790"/>
                    <a:pt x="60349" y="177790"/>
                  </a:cubicBezTo>
                  <a:cubicBezTo>
                    <a:pt x="63721" y="177790"/>
                    <a:pt x="70465" y="181019"/>
                    <a:pt x="70465" y="181019"/>
                  </a:cubicBezTo>
                  <a:cubicBezTo>
                    <a:pt x="70465" y="181019"/>
                    <a:pt x="73836" y="184257"/>
                    <a:pt x="73836" y="181019"/>
                  </a:cubicBezTo>
                  <a:cubicBezTo>
                    <a:pt x="77208" y="181019"/>
                    <a:pt x="80570" y="177790"/>
                    <a:pt x="80570" y="177790"/>
                  </a:cubicBezTo>
                  <a:cubicBezTo>
                    <a:pt x="87314" y="174551"/>
                    <a:pt x="87314" y="174551"/>
                    <a:pt x="87314" y="174551"/>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3" name="Freeform: Shape 532">
              <a:extLst>
                <a:ext uri="{FF2B5EF4-FFF2-40B4-BE49-F238E27FC236}">
                  <a16:creationId xmlns:a16="http://schemas.microsoft.com/office/drawing/2014/main" id="{F481CF04-83D4-50CF-DCE9-AA9A1BD0C1CC}"/>
                </a:ext>
              </a:extLst>
            </p:cNvPr>
            <p:cNvSpPr/>
            <p:nvPr/>
          </p:nvSpPr>
          <p:spPr>
            <a:xfrm>
              <a:off x="9558583" y="2552805"/>
              <a:ext cx="390525" cy="285750"/>
            </a:xfrm>
            <a:custGeom>
              <a:avLst/>
              <a:gdLst>
                <a:gd name="connsiteX0" fmla="*/ 29726 w 390525"/>
                <a:gd name="connsiteY0" fmla="*/ 155825 h 285750"/>
                <a:gd name="connsiteX1" fmla="*/ 23049 w 390525"/>
                <a:gd name="connsiteY1" fmla="*/ 152577 h 285750"/>
                <a:gd name="connsiteX2" fmla="*/ 16372 w 390525"/>
                <a:gd name="connsiteY2" fmla="*/ 149329 h 285750"/>
                <a:gd name="connsiteX3" fmla="*/ 6361 w 390525"/>
                <a:gd name="connsiteY3" fmla="*/ 149329 h 285750"/>
                <a:gd name="connsiteX4" fmla="*/ -316 w 390525"/>
                <a:gd name="connsiteY4" fmla="*/ 142833 h 285750"/>
                <a:gd name="connsiteX5" fmla="*/ 3018 w 390525"/>
                <a:gd name="connsiteY5" fmla="*/ 136337 h 285750"/>
                <a:gd name="connsiteX6" fmla="*/ 3018 w 390525"/>
                <a:gd name="connsiteY6" fmla="*/ 129841 h 285750"/>
                <a:gd name="connsiteX7" fmla="*/ 9695 w 390525"/>
                <a:gd name="connsiteY7" fmla="*/ 123355 h 285750"/>
                <a:gd name="connsiteX8" fmla="*/ 19715 w 390525"/>
                <a:gd name="connsiteY8" fmla="*/ 116858 h 285750"/>
                <a:gd name="connsiteX9" fmla="*/ 23049 w 390525"/>
                <a:gd name="connsiteY9" fmla="*/ 110362 h 285750"/>
                <a:gd name="connsiteX10" fmla="*/ 29726 w 390525"/>
                <a:gd name="connsiteY10" fmla="*/ 107114 h 285750"/>
                <a:gd name="connsiteX11" fmla="*/ 33060 w 390525"/>
                <a:gd name="connsiteY11" fmla="*/ 107114 h 285750"/>
                <a:gd name="connsiteX12" fmla="*/ 36403 w 390525"/>
                <a:gd name="connsiteY12" fmla="*/ 94122 h 285750"/>
                <a:gd name="connsiteX13" fmla="*/ 36403 w 390525"/>
                <a:gd name="connsiteY13" fmla="*/ 87636 h 285750"/>
                <a:gd name="connsiteX14" fmla="*/ 43080 w 390525"/>
                <a:gd name="connsiteY14" fmla="*/ 87636 h 285750"/>
                <a:gd name="connsiteX15" fmla="*/ 73112 w 390525"/>
                <a:gd name="connsiteY15" fmla="*/ 97370 h 285750"/>
                <a:gd name="connsiteX16" fmla="*/ 106497 w 390525"/>
                <a:gd name="connsiteY16" fmla="*/ 100618 h 285750"/>
                <a:gd name="connsiteX17" fmla="*/ 136539 w 390525"/>
                <a:gd name="connsiteY17" fmla="*/ 100618 h 285750"/>
                <a:gd name="connsiteX18" fmla="*/ 143207 w 390525"/>
                <a:gd name="connsiteY18" fmla="*/ 100618 h 285750"/>
                <a:gd name="connsiteX19" fmla="*/ 153227 w 390525"/>
                <a:gd name="connsiteY19" fmla="*/ 94122 h 285750"/>
                <a:gd name="connsiteX20" fmla="*/ 159904 w 390525"/>
                <a:gd name="connsiteY20" fmla="*/ 84388 h 285750"/>
                <a:gd name="connsiteX21" fmla="*/ 173248 w 390525"/>
                <a:gd name="connsiteY21" fmla="*/ 81140 h 285750"/>
                <a:gd name="connsiteX22" fmla="*/ 176592 w 390525"/>
                <a:gd name="connsiteY22" fmla="*/ 74644 h 285750"/>
                <a:gd name="connsiteX23" fmla="*/ 183269 w 390525"/>
                <a:gd name="connsiteY23" fmla="*/ 61651 h 285750"/>
                <a:gd name="connsiteX24" fmla="*/ 193280 w 390525"/>
                <a:gd name="connsiteY24" fmla="*/ 55165 h 285750"/>
                <a:gd name="connsiteX25" fmla="*/ 213301 w 390525"/>
                <a:gd name="connsiteY25" fmla="*/ 55165 h 285750"/>
                <a:gd name="connsiteX26" fmla="*/ 236666 w 390525"/>
                <a:gd name="connsiteY26" fmla="*/ 48669 h 285750"/>
                <a:gd name="connsiteX27" fmla="*/ 253363 w 390525"/>
                <a:gd name="connsiteY27" fmla="*/ 55165 h 285750"/>
                <a:gd name="connsiteX28" fmla="*/ 273385 w 390525"/>
                <a:gd name="connsiteY28" fmla="*/ 42173 h 285750"/>
                <a:gd name="connsiteX29" fmla="*/ 283396 w 390525"/>
                <a:gd name="connsiteY29" fmla="*/ 38925 h 285750"/>
                <a:gd name="connsiteX30" fmla="*/ 300093 w 390525"/>
                <a:gd name="connsiteY30" fmla="*/ 32429 h 285750"/>
                <a:gd name="connsiteX31" fmla="*/ 320114 w 390525"/>
                <a:gd name="connsiteY31" fmla="*/ 45421 h 285750"/>
                <a:gd name="connsiteX32" fmla="*/ 316781 w 390525"/>
                <a:gd name="connsiteY32" fmla="*/ 25933 h 285750"/>
                <a:gd name="connsiteX33" fmla="*/ 320114 w 390525"/>
                <a:gd name="connsiteY33" fmla="*/ 12950 h 285750"/>
                <a:gd name="connsiteX34" fmla="*/ 333469 w 390525"/>
                <a:gd name="connsiteY34" fmla="*/ 6454 h 285750"/>
                <a:gd name="connsiteX35" fmla="*/ 336802 w 390525"/>
                <a:gd name="connsiteY35" fmla="*/ 6454 h 285750"/>
                <a:gd name="connsiteX36" fmla="*/ 336802 w 390525"/>
                <a:gd name="connsiteY36" fmla="*/ 6454 h 285750"/>
                <a:gd name="connsiteX37" fmla="*/ 350156 w 390525"/>
                <a:gd name="connsiteY37" fmla="*/ -42 h 285750"/>
                <a:gd name="connsiteX38" fmla="*/ 356833 w 390525"/>
                <a:gd name="connsiteY38" fmla="*/ 6454 h 285750"/>
                <a:gd name="connsiteX39" fmla="*/ 360167 w 390525"/>
                <a:gd name="connsiteY39" fmla="*/ 12950 h 285750"/>
                <a:gd name="connsiteX40" fmla="*/ 360167 w 390525"/>
                <a:gd name="connsiteY40" fmla="*/ 12950 h 285750"/>
                <a:gd name="connsiteX41" fmla="*/ 360167 w 390525"/>
                <a:gd name="connsiteY41" fmla="*/ 16198 h 285750"/>
                <a:gd name="connsiteX42" fmla="*/ 360167 w 390525"/>
                <a:gd name="connsiteY42" fmla="*/ 16198 h 285750"/>
                <a:gd name="connsiteX43" fmla="*/ 360167 w 390525"/>
                <a:gd name="connsiteY43" fmla="*/ 19446 h 285750"/>
                <a:gd name="connsiteX44" fmla="*/ 363511 w 390525"/>
                <a:gd name="connsiteY44" fmla="*/ 22685 h 285750"/>
                <a:gd name="connsiteX45" fmla="*/ 366844 w 390525"/>
                <a:gd name="connsiteY45" fmla="*/ 25933 h 285750"/>
                <a:gd name="connsiteX46" fmla="*/ 366844 w 390525"/>
                <a:gd name="connsiteY46" fmla="*/ 25933 h 285750"/>
                <a:gd name="connsiteX47" fmla="*/ 370188 w 390525"/>
                <a:gd name="connsiteY47" fmla="*/ 32429 h 285750"/>
                <a:gd name="connsiteX48" fmla="*/ 370188 w 390525"/>
                <a:gd name="connsiteY48" fmla="*/ 38925 h 285750"/>
                <a:gd name="connsiteX49" fmla="*/ 390209 w 390525"/>
                <a:gd name="connsiteY49" fmla="*/ 61651 h 285750"/>
                <a:gd name="connsiteX50" fmla="*/ 383532 w 390525"/>
                <a:gd name="connsiteY50" fmla="*/ 61651 h 285750"/>
                <a:gd name="connsiteX51" fmla="*/ 373521 w 390525"/>
                <a:gd name="connsiteY51" fmla="*/ 61651 h 285750"/>
                <a:gd name="connsiteX52" fmla="*/ 366844 w 390525"/>
                <a:gd name="connsiteY52" fmla="*/ 64899 h 285750"/>
                <a:gd name="connsiteX53" fmla="*/ 363511 w 390525"/>
                <a:gd name="connsiteY53" fmla="*/ 71396 h 285750"/>
                <a:gd name="connsiteX54" fmla="*/ 360167 w 390525"/>
                <a:gd name="connsiteY54" fmla="*/ 74644 h 285750"/>
                <a:gd name="connsiteX55" fmla="*/ 363511 w 390525"/>
                <a:gd name="connsiteY55" fmla="*/ 77892 h 285750"/>
                <a:gd name="connsiteX56" fmla="*/ 356833 w 390525"/>
                <a:gd name="connsiteY56" fmla="*/ 87636 h 285750"/>
                <a:gd name="connsiteX57" fmla="*/ 350156 w 390525"/>
                <a:gd name="connsiteY57" fmla="*/ 84388 h 285750"/>
                <a:gd name="connsiteX58" fmla="*/ 346823 w 390525"/>
                <a:gd name="connsiteY58" fmla="*/ 87636 h 285750"/>
                <a:gd name="connsiteX59" fmla="*/ 340146 w 390525"/>
                <a:gd name="connsiteY59" fmla="*/ 90884 h 285750"/>
                <a:gd name="connsiteX60" fmla="*/ 340146 w 390525"/>
                <a:gd name="connsiteY60" fmla="*/ 90884 h 285750"/>
                <a:gd name="connsiteX61" fmla="*/ 340146 w 390525"/>
                <a:gd name="connsiteY61" fmla="*/ 97370 h 285750"/>
                <a:gd name="connsiteX62" fmla="*/ 336802 w 390525"/>
                <a:gd name="connsiteY62" fmla="*/ 103866 h 285750"/>
                <a:gd name="connsiteX63" fmla="*/ 330125 w 390525"/>
                <a:gd name="connsiteY63" fmla="*/ 107114 h 285750"/>
                <a:gd name="connsiteX64" fmla="*/ 323458 w 390525"/>
                <a:gd name="connsiteY64" fmla="*/ 110362 h 285750"/>
                <a:gd name="connsiteX65" fmla="*/ 320114 w 390525"/>
                <a:gd name="connsiteY65" fmla="*/ 113610 h 285750"/>
                <a:gd name="connsiteX66" fmla="*/ 313438 w 390525"/>
                <a:gd name="connsiteY66" fmla="*/ 113610 h 285750"/>
                <a:gd name="connsiteX67" fmla="*/ 306761 w 390525"/>
                <a:gd name="connsiteY67" fmla="*/ 116858 h 285750"/>
                <a:gd name="connsiteX68" fmla="*/ 303427 w 390525"/>
                <a:gd name="connsiteY68" fmla="*/ 123355 h 285750"/>
                <a:gd name="connsiteX69" fmla="*/ 296750 w 390525"/>
                <a:gd name="connsiteY69" fmla="*/ 123355 h 285750"/>
                <a:gd name="connsiteX70" fmla="*/ 286739 w 390525"/>
                <a:gd name="connsiteY70" fmla="*/ 126603 h 285750"/>
                <a:gd name="connsiteX71" fmla="*/ 286739 w 390525"/>
                <a:gd name="connsiteY71" fmla="*/ 133089 h 285750"/>
                <a:gd name="connsiteX72" fmla="*/ 283396 w 390525"/>
                <a:gd name="connsiteY72" fmla="*/ 136337 h 285750"/>
                <a:gd name="connsiteX73" fmla="*/ 283396 w 390525"/>
                <a:gd name="connsiteY73" fmla="*/ 146081 h 285750"/>
                <a:gd name="connsiteX74" fmla="*/ 290073 w 390525"/>
                <a:gd name="connsiteY74" fmla="*/ 149329 h 285750"/>
                <a:gd name="connsiteX75" fmla="*/ 293416 w 390525"/>
                <a:gd name="connsiteY75" fmla="*/ 152577 h 285750"/>
                <a:gd name="connsiteX76" fmla="*/ 296750 w 390525"/>
                <a:gd name="connsiteY76" fmla="*/ 155825 h 285750"/>
                <a:gd name="connsiteX77" fmla="*/ 300093 w 390525"/>
                <a:gd name="connsiteY77" fmla="*/ 159073 h 285750"/>
                <a:gd name="connsiteX78" fmla="*/ 296750 w 390525"/>
                <a:gd name="connsiteY78" fmla="*/ 168808 h 285750"/>
                <a:gd name="connsiteX79" fmla="*/ 300093 w 390525"/>
                <a:gd name="connsiteY79" fmla="*/ 178552 h 285750"/>
                <a:gd name="connsiteX80" fmla="*/ 296750 w 390525"/>
                <a:gd name="connsiteY80" fmla="*/ 181800 h 285750"/>
                <a:gd name="connsiteX81" fmla="*/ 300093 w 390525"/>
                <a:gd name="connsiteY81" fmla="*/ 188296 h 285750"/>
                <a:gd name="connsiteX82" fmla="*/ 300093 w 390525"/>
                <a:gd name="connsiteY82" fmla="*/ 191544 h 285750"/>
                <a:gd name="connsiteX83" fmla="*/ 293416 w 390525"/>
                <a:gd name="connsiteY83" fmla="*/ 194792 h 285750"/>
                <a:gd name="connsiteX84" fmla="*/ 286739 w 390525"/>
                <a:gd name="connsiteY84" fmla="*/ 194792 h 285750"/>
                <a:gd name="connsiteX85" fmla="*/ 280062 w 390525"/>
                <a:gd name="connsiteY85" fmla="*/ 194792 h 285750"/>
                <a:gd name="connsiteX86" fmla="*/ 276728 w 390525"/>
                <a:gd name="connsiteY86" fmla="*/ 201278 h 285750"/>
                <a:gd name="connsiteX87" fmla="*/ 270051 w 390525"/>
                <a:gd name="connsiteY87" fmla="*/ 198040 h 285750"/>
                <a:gd name="connsiteX88" fmla="*/ 270051 w 390525"/>
                <a:gd name="connsiteY88" fmla="*/ 204526 h 285750"/>
                <a:gd name="connsiteX89" fmla="*/ 260031 w 390525"/>
                <a:gd name="connsiteY89" fmla="*/ 207774 h 285750"/>
                <a:gd name="connsiteX90" fmla="*/ 253363 w 390525"/>
                <a:gd name="connsiteY90" fmla="*/ 211022 h 285750"/>
                <a:gd name="connsiteX91" fmla="*/ 250020 w 390525"/>
                <a:gd name="connsiteY91" fmla="*/ 217519 h 285750"/>
                <a:gd name="connsiteX92" fmla="*/ 253363 w 390525"/>
                <a:gd name="connsiteY92" fmla="*/ 220767 h 285750"/>
                <a:gd name="connsiteX93" fmla="*/ 256697 w 390525"/>
                <a:gd name="connsiteY93" fmla="*/ 220767 h 285750"/>
                <a:gd name="connsiteX94" fmla="*/ 256697 w 390525"/>
                <a:gd name="connsiteY94" fmla="*/ 217519 h 285750"/>
                <a:gd name="connsiteX95" fmla="*/ 263374 w 390525"/>
                <a:gd name="connsiteY95" fmla="*/ 224015 h 285750"/>
                <a:gd name="connsiteX96" fmla="*/ 266708 w 390525"/>
                <a:gd name="connsiteY96" fmla="*/ 230511 h 285750"/>
                <a:gd name="connsiteX97" fmla="*/ 260031 w 390525"/>
                <a:gd name="connsiteY97" fmla="*/ 230511 h 285750"/>
                <a:gd name="connsiteX98" fmla="*/ 256697 w 390525"/>
                <a:gd name="connsiteY98" fmla="*/ 233759 h 285750"/>
                <a:gd name="connsiteX99" fmla="*/ 253363 w 390525"/>
                <a:gd name="connsiteY99" fmla="*/ 236997 h 285750"/>
                <a:gd name="connsiteX100" fmla="*/ 253363 w 390525"/>
                <a:gd name="connsiteY100" fmla="*/ 243493 h 285750"/>
                <a:gd name="connsiteX101" fmla="*/ 253363 w 390525"/>
                <a:gd name="connsiteY101" fmla="*/ 246741 h 285750"/>
                <a:gd name="connsiteX102" fmla="*/ 260031 w 390525"/>
                <a:gd name="connsiteY102" fmla="*/ 253237 h 285750"/>
                <a:gd name="connsiteX103" fmla="*/ 263374 w 390525"/>
                <a:gd name="connsiteY103" fmla="*/ 256485 h 285750"/>
                <a:gd name="connsiteX104" fmla="*/ 263374 w 390525"/>
                <a:gd name="connsiteY104" fmla="*/ 259733 h 285750"/>
                <a:gd name="connsiteX105" fmla="*/ 256697 w 390525"/>
                <a:gd name="connsiteY105" fmla="*/ 262981 h 285750"/>
                <a:gd name="connsiteX106" fmla="*/ 250020 w 390525"/>
                <a:gd name="connsiteY106" fmla="*/ 262981 h 285750"/>
                <a:gd name="connsiteX107" fmla="*/ 246686 w 390525"/>
                <a:gd name="connsiteY107" fmla="*/ 269478 h 285750"/>
                <a:gd name="connsiteX108" fmla="*/ 240009 w 390525"/>
                <a:gd name="connsiteY108" fmla="*/ 269478 h 285750"/>
                <a:gd name="connsiteX109" fmla="*/ 240009 w 390525"/>
                <a:gd name="connsiteY109" fmla="*/ 269478 h 285750"/>
                <a:gd name="connsiteX110" fmla="*/ 229998 w 390525"/>
                <a:gd name="connsiteY110" fmla="*/ 262981 h 285750"/>
                <a:gd name="connsiteX111" fmla="*/ 226655 w 390525"/>
                <a:gd name="connsiteY111" fmla="*/ 259733 h 285750"/>
                <a:gd name="connsiteX112" fmla="*/ 219978 w 390525"/>
                <a:gd name="connsiteY112" fmla="*/ 259733 h 285750"/>
                <a:gd name="connsiteX113" fmla="*/ 213301 w 390525"/>
                <a:gd name="connsiteY113" fmla="*/ 259733 h 285750"/>
                <a:gd name="connsiteX114" fmla="*/ 209968 w 390525"/>
                <a:gd name="connsiteY114" fmla="*/ 256485 h 285750"/>
                <a:gd name="connsiteX115" fmla="*/ 206634 w 390525"/>
                <a:gd name="connsiteY115" fmla="*/ 262981 h 285750"/>
                <a:gd name="connsiteX116" fmla="*/ 203290 w 390525"/>
                <a:gd name="connsiteY116" fmla="*/ 266230 h 285750"/>
                <a:gd name="connsiteX117" fmla="*/ 199957 w 390525"/>
                <a:gd name="connsiteY117" fmla="*/ 269478 h 285750"/>
                <a:gd name="connsiteX118" fmla="*/ 189936 w 390525"/>
                <a:gd name="connsiteY118" fmla="*/ 262981 h 285750"/>
                <a:gd name="connsiteX119" fmla="*/ 183269 w 390525"/>
                <a:gd name="connsiteY119" fmla="*/ 259733 h 285750"/>
                <a:gd name="connsiteX120" fmla="*/ 179925 w 390525"/>
                <a:gd name="connsiteY120" fmla="*/ 256485 h 285750"/>
                <a:gd name="connsiteX121" fmla="*/ 176592 w 390525"/>
                <a:gd name="connsiteY121" fmla="*/ 253237 h 285750"/>
                <a:gd name="connsiteX122" fmla="*/ 176592 w 390525"/>
                <a:gd name="connsiteY122" fmla="*/ 249989 h 285750"/>
                <a:gd name="connsiteX123" fmla="*/ 169915 w 390525"/>
                <a:gd name="connsiteY123" fmla="*/ 246741 h 285750"/>
                <a:gd name="connsiteX124" fmla="*/ 166571 w 390525"/>
                <a:gd name="connsiteY124" fmla="*/ 240245 h 285750"/>
                <a:gd name="connsiteX125" fmla="*/ 163238 w 390525"/>
                <a:gd name="connsiteY125" fmla="*/ 233759 h 285750"/>
                <a:gd name="connsiteX126" fmla="*/ 163238 w 390525"/>
                <a:gd name="connsiteY126" fmla="*/ 236997 h 285750"/>
                <a:gd name="connsiteX127" fmla="*/ 156560 w 390525"/>
                <a:gd name="connsiteY127" fmla="*/ 240245 h 285750"/>
                <a:gd name="connsiteX128" fmla="*/ 153227 w 390525"/>
                <a:gd name="connsiteY128" fmla="*/ 246741 h 285750"/>
                <a:gd name="connsiteX129" fmla="*/ 149884 w 390525"/>
                <a:gd name="connsiteY129" fmla="*/ 253237 h 285750"/>
                <a:gd name="connsiteX130" fmla="*/ 153227 w 390525"/>
                <a:gd name="connsiteY130" fmla="*/ 256485 h 285750"/>
                <a:gd name="connsiteX131" fmla="*/ 149884 w 390525"/>
                <a:gd name="connsiteY131" fmla="*/ 259733 h 285750"/>
                <a:gd name="connsiteX132" fmla="*/ 143207 w 390525"/>
                <a:gd name="connsiteY132" fmla="*/ 262981 h 285750"/>
                <a:gd name="connsiteX133" fmla="*/ 136539 w 390525"/>
                <a:gd name="connsiteY133" fmla="*/ 269478 h 285750"/>
                <a:gd name="connsiteX134" fmla="*/ 129862 w 390525"/>
                <a:gd name="connsiteY134" fmla="*/ 269478 h 285750"/>
                <a:gd name="connsiteX135" fmla="*/ 119842 w 390525"/>
                <a:gd name="connsiteY135" fmla="*/ 266230 h 285750"/>
                <a:gd name="connsiteX136" fmla="*/ 113174 w 390525"/>
                <a:gd name="connsiteY136" fmla="*/ 272716 h 285750"/>
                <a:gd name="connsiteX137" fmla="*/ 109831 w 390525"/>
                <a:gd name="connsiteY137" fmla="*/ 272716 h 285750"/>
                <a:gd name="connsiteX138" fmla="*/ 103154 w 390525"/>
                <a:gd name="connsiteY138" fmla="*/ 272716 h 285750"/>
                <a:gd name="connsiteX139" fmla="*/ 96477 w 390525"/>
                <a:gd name="connsiteY139" fmla="*/ 269478 h 285750"/>
                <a:gd name="connsiteX140" fmla="*/ 93143 w 390525"/>
                <a:gd name="connsiteY140" fmla="*/ 269478 h 285750"/>
                <a:gd name="connsiteX141" fmla="*/ 86466 w 390525"/>
                <a:gd name="connsiteY141" fmla="*/ 269478 h 285750"/>
                <a:gd name="connsiteX142" fmla="*/ 86466 w 390525"/>
                <a:gd name="connsiteY142" fmla="*/ 272716 h 285750"/>
                <a:gd name="connsiteX143" fmla="*/ 89809 w 390525"/>
                <a:gd name="connsiteY143" fmla="*/ 272716 h 285750"/>
                <a:gd name="connsiteX144" fmla="*/ 89809 w 390525"/>
                <a:gd name="connsiteY144" fmla="*/ 279212 h 285750"/>
                <a:gd name="connsiteX145" fmla="*/ 86466 w 390525"/>
                <a:gd name="connsiteY145" fmla="*/ 279212 h 285750"/>
                <a:gd name="connsiteX146" fmla="*/ 79789 w 390525"/>
                <a:gd name="connsiteY146" fmla="*/ 282460 h 285750"/>
                <a:gd name="connsiteX147" fmla="*/ 79789 w 390525"/>
                <a:gd name="connsiteY147" fmla="*/ 285708 h 285750"/>
                <a:gd name="connsiteX148" fmla="*/ 76455 w 390525"/>
                <a:gd name="connsiteY148" fmla="*/ 285708 h 285750"/>
                <a:gd name="connsiteX149" fmla="*/ 69779 w 390525"/>
                <a:gd name="connsiteY149" fmla="*/ 285708 h 285750"/>
                <a:gd name="connsiteX150" fmla="*/ 63102 w 390525"/>
                <a:gd name="connsiteY150" fmla="*/ 282460 h 285750"/>
                <a:gd name="connsiteX151" fmla="*/ 53091 w 390525"/>
                <a:gd name="connsiteY151" fmla="*/ 279212 h 285750"/>
                <a:gd name="connsiteX152" fmla="*/ 49747 w 390525"/>
                <a:gd name="connsiteY152" fmla="*/ 282460 h 285750"/>
                <a:gd name="connsiteX153" fmla="*/ 39737 w 390525"/>
                <a:gd name="connsiteY153" fmla="*/ 279212 h 285750"/>
                <a:gd name="connsiteX154" fmla="*/ 36403 w 390525"/>
                <a:gd name="connsiteY154" fmla="*/ 279212 h 285750"/>
                <a:gd name="connsiteX155" fmla="*/ 36403 w 390525"/>
                <a:gd name="connsiteY155" fmla="*/ 272716 h 285750"/>
                <a:gd name="connsiteX156" fmla="*/ 36403 w 390525"/>
                <a:gd name="connsiteY156" fmla="*/ 269478 h 285750"/>
                <a:gd name="connsiteX157" fmla="*/ 43080 w 390525"/>
                <a:gd name="connsiteY157" fmla="*/ 269478 h 285750"/>
                <a:gd name="connsiteX158" fmla="*/ 49747 w 390525"/>
                <a:gd name="connsiteY158" fmla="*/ 266230 h 285750"/>
                <a:gd name="connsiteX159" fmla="*/ 53091 w 390525"/>
                <a:gd name="connsiteY159" fmla="*/ 266230 h 285750"/>
                <a:gd name="connsiteX160" fmla="*/ 56424 w 390525"/>
                <a:gd name="connsiteY160" fmla="*/ 266230 h 285750"/>
                <a:gd name="connsiteX161" fmla="*/ 56424 w 390525"/>
                <a:gd name="connsiteY161" fmla="*/ 262981 h 285750"/>
                <a:gd name="connsiteX162" fmla="*/ 53091 w 390525"/>
                <a:gd name="connsiteY162" fmla="*/ 259733 h 285750"/>
                <a:gd name="connsiteX163" fmla="*/ 56424 w 390525"/>
                <a:gd name="connsiteY163" fmla="*/ 256485 h 285750"/>
                <a:gd name="connsiteX164" fmla="*/ 63102 w 390525"/>
                <a:gd name="connsiteY164" fmla="*/ 256485 h 285750"/>
                <a:gd name="connsiteX165" fmla="*/ 69779 w 390525"/>
                <a:gd name="connsiteY165" fmla="*/ 256485 h 285750"/>
                <a:gd name="connsiteX166" fmla="*/ 73112 w 390525"/>
                <a:gd name="connsiteY166" fmla="*/ 253237 h 285750"/>
                <a:gd name="connsiteX167" fmla="*/ 56424 w 390525"/>
                <a:gd name="connsiteY167" fmla="*/ 249989 h 285750"/>
                <a:gd name="connsiteX168" fmla="*/ 43080 w 390525"/>
                <a:gd name="connsiteY168" fmla="*/ 227263 h 285750"/>
                <a:gd name="connsiteX169" fmla="*/ 36403 w 390525"/>
                <a:gd name="connsiteY169" fmla="*/ 220767 h 285750"/>
                <a:gd name="connsiteX170" fmla="*/ 29726 w 390525"/>
                <a:gd name="connsiteY170" fmla="*/ 217519 h 285750"/>
                <a:gd name="connsiteX171" fmla="*/ 33060 w 390525"/>
                <a:gd name="connsiteY171" fmla="*/ 211022 h 285750"/>
                <a:gd name="connsiteX172" fmla="*/ 36403 w 390525"/>
                <a:gd name="connsiteY172" fmla="*/ 204526 h 285750"/>
                <a:gd name="connsiteX173" fmla="*/ 36403 w 390525"/>
                <a:gd name="connsiteY173" fmla="*/ 198040 h 285750"/>
                <a:gd name="connsiteX174" fmla="*/ 36403 w 390525"/>
                <a:gd name="connsiteY174" fmla="*/ 194792 h 285750"/>
                <a:gd name="connsiteX175" fmla="*/ 33060 w 390525"/>
                <a:gd name="connsiteY175" fmla="*/ 188296 h 285750"/>
                <a:gd name="connsiteX176" fmla="*/ 29726 w 390525"/>
                <a:gd name="connsiteY176" fmla="*/ 188296 h 285750"/>
                <a:gd name="connsiteX177" fmla="*/ 29726 w 390525"/>
                <a:gd name="connsiteY177" fmla="*/ 191544 h 285750"/>
                <a:gd name="connsiteX178" fmla="*/ 23049 w 390525"/>
                <a:gd name="connsiteY178" fmla="*/ 194792 h 285750"/>
                <a:gd name="connsiteX179" fmla="*/ 19715 w 390525"/>
                <a:gd name="connsiteY179" fmla="*/ 188296 h 285750"/>
                <a:gd name="connsiteX180" fmla="*/ 16372 w 390525"/>
                <a:gd name="connsiteY180" fmla="*/ 185048 h 285750"/>
                <a:gd name="connsiteX181" fmla="*/ 19715 w 390525"/>
                <a:gd name="connsiteY181" fmla="*/ 181800 h 285750"/>
                <a:gd name="connsiteX182" fmla="*/ 16372 w 390525"/>
                <a:gd name="connsiteY182" fmla="*/ 178552 h 285750"/>
                <a:gd name="connsiteX183" fmla="*/ 23049 w 390525"/>
                <a:gd name="connsiteY183" fmla="*/ 172056 h 285750"/>
                <a:gd name="connsiteX184" fmla="*/ 33060 w 390525"/>
                <a:gd name="connsiteY184" fmla="*/ 162321 h 285750"/>
                <a:gd name="connsiteX185" fmla="*/ 36403 w 390525"/>
                <a:gd name="connsiteY185" fmla="*/ 155825 h 285750"/>
                <a:gd name="connsiteX186" fmla="*/ 33060 w 390525"/>
                <a:gd name="connsiteY186" fmla="*/ 152577 h 285750"/>
                <a:gd name="connsiteX187" fmla="*/ 29726 w 390525"/>
                <a:gd name="connsiteY187" fmla="*/ 15582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390525" h="285750">
                  <a:moveTo>
                    <a:pt x="29726" y="155825"/>
                  </a:moveTo>
                  <a:cubicBezTo>
                    <a:pt x="23049" y="152577"/>
                    <a:pt x="23049" y="152577"/>
                    <a:pt x="23049" y="152577"/>
                  </a:cubicBezTo>
                  <a:cubicBezTo>
                    <a:pt x="16372" y="149329"/>
                    <a:pt x="16372" y="149329"/>
                    <a:pt x="16372" y="149329"/>
                  </a:cubicBezTo>
                  <a:cubicBezTo>
                    <a:pt x="6361" y="149329"/>
                    <a:pt x="6361" y="149329"/>
                    <a:pt x="6361" y="149329"/>
                  </a:cubicBezTo>
                  <a:cubicBezTo>
                    <a:pt x="-316" y="142833"/>
                    <a:pt x="-316" y="142833"/>
                    <a:pt x="-316" y="142833"/>
                  </a:cubicBezTo>
                  <a:cubicBezTo>
                    <a:pt x="3018" y="136337"/>
                    <a:pt x="3018" y="136337"/>
                    <a:pt x="3018" y="136337"/>
                  </a:cubicBezTo>
                  <a:cubicBezTo>
                    <a:pt x="3018" y="129841"/>
                    <a:pt x="3018" y="129841"/>
                    <a:pt x="3018" y="129841"/>
                  </a:cubicBezTo>
                  <a:cubicBezTo>
                    <a:pt x="3018" y="129841"/>
                    <a:pt x="9695" y="123355"/>
                    <a:pt x="9695" y="123355"/>
                  </a:cubicBezTo>
                  <a:cubicBezTo>
                    <a:pt x="13038" y="120106"/>
                    <a:pt x="19715" y="116858"/>
                    <a:pt x="19715" y="116858"/>
                  </a:cubicBezTo>
                  <a:cubicBezTo>
                    <a:pt x="23049" y="110362"/>
                    <a:pt x="23049" y="110362"/>
                    <a:pt x="23049" y="110362"/>
                  </a:cubicBezTo>
                  <a:cubicBezTo>
                    <a:pt x="23049" y="110362"/>
                    <a:pt x="26382" y="107114"/>
                    <a:pt x="29726" y="107114"/>
                  </a:cubicBezTo>
                  <a:cubicBezTo>
                    <a:pt x="33060" y="107114"/>
                    <a:pt x="33060" y="110362"/>
                    <a:pt x="33060" y="107114"/>
                  </a:cubicBezTo>
                  <a:cubicBezTo>
                    <a:pt x="36403" y="107114"/>
                    <a:pt x="36403" y="94122"/>
                    <a:pt x="36403" y="94122"/>
                  </a:cubicBezTo>
                  <a:cubicBezTo>
                    <a:pt x="36403" y="87636"/>
                    <a:pt x="36403" y="87636"/>
                    <a:pt x="36403" y="87636"/>
                  </a:cubicBezTo>
                  <a:cubicBezTo>
                    <a:pt x="43080" y="87636"/>
                    <a:pt x="43080" y="87636"/>
                    <a:pt x="43080" y="87636"/>
                  </a:cubicBezTo>
                  <a:cubicBezTo>
                    <a:pt x="73112" y="97370"/>
                    <a:pt x="73112" y="97370"/>
                    <a:pt x="73112" y="97370"/>
                  </a:cubicBezTo>
                  <a:cubicBezTo>
                    <a:pt x="106497" y="100618"/>
                    <a:pt x="106497" y="100618"/>
                    <a:pt x="106497" y="100618"/>
                  </a:cubicBezTo>
                  <a:cubicBezTo>
                    <a:pt x="136539" y="100618"/>
                    <a:pt x="136539" y="100618"/>
                    <a:pt x="136539" y="100618"/>
                  </a:cubicBezTo>
                  <a:cubicBezTo>
                    <a:pt x="143207" y="100618"/>
                    <a:pt x="143207" y="100618"/>
                    <a:pt x="143207" y="100618"/>
                  </a:cubicBezTo>
                  <a:cubicBezTo>
                    <a:pt x="153227" y="94122"/>
                    <a:pt x="153227" y="94122"/>
                    <a:pt x="153227" y="94122"/>
                  </a:cubicBezTo>
                  <a:cubicBezTo>
                    <a:pt x="159904" y="84388"/>
                    <a:pt x="159904" y="84388"/>
                    <a:pt x="159904" y="84388"/>
                  </a:cubicBezTo>
                  <a:cubicBezTo>
                    <a:pt x="173248" y="81140"/>
                    <a:pt x="173248" y="81140"/>
                    <a:pt x="173248" y="81140"/>
                  </a:cubicBezTo>
                  <a:cubicBezTo>
                    <a:pt x="176592" y="74644"/>
                    <a:pt x="176592" y="74644"/>
                    <a:pt x="176592" y="74644"/>
                  </a:cubicBezTo>
                  <a:cubicBezTo>
                    <a:pt x="183269" y="61651"/>
                    <a:pt x="183269" y="61651"/>
                    <a:pt x="183269" y="61651"/>
                  </a:cubicBezTo>
                  <a:cubicBezTo>
                    <a:pt x="193280" y="55165"/>
                    <a:pt x="193280" y="55165"/>
                    <a:pt x="193280" y="55165"/>
                  </a:cubicBezTo>
                  <a:cubicBezTo>
                    <a:pt x="213301" y="55165"/>
                    <a:pt x="213301" y="55165"/>
                    <a:pt x="213301" y="55165"/>
                  </a:cubicBezTo>
                  <a:cubicBezTo>
                    <a:pt x="236666" y="48669"/>
                    <a:pt x="236666" y="48669"/>
                    <a:pt x="236666" y="48669"/>
                  </a:cubicBezTo>
                  <a:cubicBezTo>
                    <a:pt x="253363" y="55165"/>
                    <a:pt x="253363" y="55165"/>
                    <a:pt x="253363" y="55165"/>
                  </a:cubicBezTo>
                  <a:cubicBezTo>
                    <a:pt x="273385" y="42173"/>
                    <a:pt x="273385" y="42173"/>
                    <a:pt x="273385" y="42173"/>
                  </a:cubicBezTo>
                  <a:cubicBezTo>
                    <a:pt x="283396" y="38925"/>
                    <a:pt x="283396" y="38925"/>
                    <a:pt x="283396" y="38925"/>
                  </a:cubicBezTo>
                  <a:cubicBezTo>
                    <a:pt x="300093" y="32429"/>
                    <a:pt x="300093" y="32429"/>
                    <a:pt x="300093" y="32429"/>
                  </a:cubicBezTo>
                  <a:cubicBezTo>
                    <a:pt x="320114" y="45421"/>
                    <a:pt x="320114" y="45421"/>
                    <a:pt x="320114" y="45421"/>
                  </a:cubicBezTo>
                  <a:cubicBezTo>
                    <a:pt x="316781" y="25933"/>
                    <a:pt x="316781" y="25933"/>
                    <a:pt x="316781" y="25933"/>
                  </a:cubicBezTo>
                  <a:cubicBezTo>
                    <a:pt x="320114" y="12950"/>
                    <a:pt x="320114" y="12950"/>
                    <a:pt x="320114" y="12950"/>
                  </a:cubicBezTo>
                  <a:cubicBezTo>
                    <a:pt x="333469" y="6454"/>
                    <a:pt x="333469" y="6454"/>
                    <a:pt x="333469" y="6454"/>
                  </a:cubicBezTo>
                  <a:cubicBezTo>
                    <a:pt x="336802" y="6454"/>
                    <a:pt x="336802" y="6454"/>
                    <a:pt x="336802" y="6454"/>
                  </a:cubicBezTo>
                  <a:cubicBezTo>
                    <a:pt x="336802" y="6454"/>
                    <a:pt x="336802" y="6454"/>
                    <a:pt x="336802" y="6454"/>
                  </a:cubicBezTo>
                  <a:cubicBezTo>
                    <a:pt x="350156" y="-42"/>
                    <a:pt x="350156" y="-42"/>
                    <a:pt x="350156" y="-42"/>
                  </a:cubicBezTo>
                  <a:cubicBezTo>
                    <a:pt x="356833" y="6454"/>
                    <a:pt x="356833" y="6454"/>
                    <a:pt x="356833" y="6454"/>
                  </a:cubicBezTo>
                  <a:cubicBezTo>
                    <a:pt x="360167" y="12950"/>
                    <a:pt x="360167" y="12950"/>
                    <a:pt x="360167" y="12950"/>
                  </a:cubicBezTo>
                  <a:cubicBezTo>
                    <a:pt x="360167" y="12950"/>
                    <a:pt x="360167" y="12950"/>
                    <a:pt x="360167" y="12950"/>
                  </a:cubicBezTo>
                  <a:cubicBezTo>
                    <a:pt x="360167" y="12950"/>
                    <a:pt x="360167" y="12950"/>
                    <a:pt x="360167" y="16198"/>
                  </a:cubicBezTo>
                  <a:cubicBezTo>
                    <a:pt x="360167" y="16198"/>
                    <a:pt x="360167" y="16198"/>
                    <a:pt x="360167" y="16198"/>
                  </a:cubicBezTo>
                  <a:cubicBezTo>
                    <a:pt x="360167" y="19446"/>
                    <a:pt x="360167" y="19446"/>
                    <a:pt x="360167" y="19446"/>
                  </a:cubicBezTo>
                  <a:cubicBezTo>
                    <a:pt x="363511" y="22685"/>
                    <a:pt x="363511" y="22685"/>
                    <a:pt x="363511" y="22685"/>
                  </a:cubicBezTo>
                  <a:cubicBezTo>
                    <a:pt x="366844" y="25933"/>
                    <a:pt x="366844" y="25933"/>
                    <a:pt x="366844" y="25933"/>
                  </a:cubicBezTo>
                  <a:cubicBezTo>
                    <a:pt x="366844" y="25933"/>
                    <a:pt x="366844" y="25933"/>
                    <a:pt x="366844" y="25933"/>
                  </a:cubicBezTo>
                  <a:cubicBezTo>
                    <a:pt x="370188" y="32429"/>
                    <a:pt x="370188" y="32429"/>
                    <a:pt x="370188" y="32429"/>
                  </a:cubicBezTo>
                  <a:cubicBezTo>
                    <a:pt x="370188" y="38925"/>
                    <a:pt x="370188" y="38925"/>
                    <a:pt x="370188" y="38925"/>
                  </a:cubicBezTo>
                  <a:cubicBezTo>
                    <a:pt x="390209" y="61651"/>
                    <a:pt x="390209" y="61651"/>
                    <a:pt x="390209" y="61651"/>
                  </a:cubicBezTo>
                  <a:cubicBezTo>
                    <a:pt x="390209" y="61651"/>
                    <a:pt x="383532" y="61651"/>
                    <a:pt x="383532" y="61651"/>
                  </a:cubicBezTo>
                  <a:cubicBezTo>
                    <a:pt x="380198" y="61651"/>
                    <a:pt x="373521" y="61651"/>
                    <a:pt x="373521" y="61651"/>
                  </a:cubicBezTo>
                  <a:cubicBezTo>
                    <a:pt x="373521" y="61651"/>
                    <a:pt x="370188" y="64899"/>
                    <a:pt x="366844" y="64899"/>
                  </a:cubicBezTo>
                  <a:cubicBezTo>
                    <a:pt x="366844" y="64899"/>
                    <a:pt x="363511" y="71396"/>
                    <a:pt x="363511" y="71396"/>
                  </a:cubicBezTo>
                  <a:cubicBezTo>
                    <a:pt x="360167" y="74644"/>
                    <a:pt x="360167" y="74644"/>
                    <a:pt x="360167" y="74644"/>
                  </a:cubicBezTo>
                  <a:cubicBezTo>
                    <a:pt x="363511" y="77892"/>
                    <a:pt x="363511" y="77892"/>
                    <a:pt x="363511" y="77892"/>
                  </a:cubicBezTo>
                  <a:cubicBezTo>
                    <a:pt x="370188" y="90884"/>
                    <a:pt x="373521" y="90884"/>
                    <a:pt x="356833" y="87636"/>
                  </a:cubicBezTo>
                  <a:cubicBezTo>
                    <a:pt x="350156" y="84388"/>
                    <a:pt x="350156" y="84388"/>
                    <a:pt x="350156" y="84388"/>
                  </a:cubicBezTo>
                  <a:cubicBezTo>
                    <a:pt x="346823" y="87636"/>
                    <a:pt x="346823" y="87636"/>
                    <a:pt x="346823" y="87636"/>
                  </a:cubicBezTo>
                  <a:cubicBezTo>
                    <a:pt x="340146" y="90884"/>
                    <a:pt x="340146" y="90884"/>
                    <a:pt x="340146" y="90884"/>
                  </a:cubicBezTo>
                  <a:cubicBezTo>
                    <a:pt x="340146" y="90884"/>
                    <a:pt x="340146" y="90884"/>
                    <a:pt x="340146" y="90884"/>
                  </a:cubicBezTo>
                  <a:cubicBezTo>
                    <a:pt x="340146" y="90884"/>
                    <a:pt x="340146" y="97370"/>
                    <a:pt x="340146" y="97370"/>
                  </a:cubicBezTo>
                  <a:cubicBezTo>
                    <a:pt x="336802" y="103866"/>
                    <a:pt x="336802" y="103866"/>
                    <a:pt x="336802" y="103866"/>
                  </a:cubicBezTo>
                  <a:cubicBezTo>
                    <a:pt x="330125" y="107114"/>
                    <a:pt x="330125" y="107114"/>
                    <a:pt x="330125" y="107114"/>
                  </a:cubicBezTo>
                  <a:cubicBezTo>
                    <a:pt x="323458" y="110362"/>
                    <a:pt x="323458" y="110362"/>
                    <a:pt x="323458" y="110362"/>
                  </a:cubicBezTo>
                  <a:cubicBezTo>
                    <a:pt x="320114" y="113610"/>
                    <a:pt x="320114" y="113610"/>
                    <a:pt x="320114" y="113610"/>
                  </a:cubicBezTo>
                  <a:cubicBezTo>
                    <a:pt x="313438" y="113610"/>
                    <a:pt x="313438" y="113610"/>
                    <a:pt x="313438" y="113610"/>
                  </a:cubicBezTo>
                  <a:cubicBezTo>
                    <a:pt x="306761" y="116858"/>
                    <a:pt x="306761" y="116858"/>
                    <a:pt x="306761" y="116858"/>
                  </a:cubicBezTo>
                  <a:cubicBezTo>
                    <a:pt x="303427" y="123355"/>
                    <a:pt x="303427" y="123355"/>
                    <a:pt x="303427" y="123355"/>
                  </a:cubicBezTo>
                  <a:cubicBezTo>
                    <a:pt x="303427" y="123355"/>
                    <a:pt x="296750" y="123355"/>
                    <a:pt x="296750" y="123355"/>
                  </a:cubicBezTo>
                  <a:cubicBezTo>
                    <a:pt x="296750" y="123355"/>
                    <a:pt x="286739" y="126603"/>
                    <a:pt x="286739" y="126603"/>
                  </a:cubicBezTo>
                  <a:cubicBezTo>
                    <a:pt x="286739" y="133089"/>
                    <a:pt x="286739" y="133089"/>
                    <a:pt x="286739" y="133089"/>
                  </a:cubicBezTo>
                  <a:cubicBezTo>
                    <a:pt x="286739" y="133089"/>
                    <a:pt x="283396" y="136337"/>
                    <a:pt x="283396" y="136337"/>
                  </a:cubicBezTo>
                  <a:cubicBezTo>
                    <a:pt x="283396" y="136337"/>
                    <a:pt x="283396" y="146081"/>
                    <a:pt x="283396" y="146081"/>
                  </a:cubicBezTo>
                  <a:cubicBezTo>
                    <a:pt x="283396" y="146081"/>
                    <a:pt x="290073" y="149329"/>
                    <a:pt x="290073" y="149329"/>
                  </a:cubicBezTo>
                  <a:cubicBezTo>
                    <a:pt x="293416" y="152577"/>
                    <a:pt x="293416" y="152577"/>
                    <a:pt x="293416" y="152577"/>
                  </a:cubicBezTo>
                  <a:cubicBezTo>
                    <a:pt x="296750" y="155825"/>
                    <a:pt x="296750" y="155825"/>
                    <a:pt x="296750" y="155825"/>
                  </a:cubicBezTo>
                  <a:cubicBezTo>
                    <a:pt x="296750" y="155825"/>
                    <a:pt x="300093" y="159073"/>
                    <a:pt x="300093" y="159073"/>
                  </a:cubicBezTo>
                  <a:cubicBezTo>
                    <a:pt x="296750" y="159073"/>
                    <a:pt x="296750" y="168808"/>
                    <a:pt x="296750" y="168808"/>
                  </a:cubicBezTo>
                  <a:cubicBezTo>
                    <a:pt x="300093" y="178552"/>
                    <a:pt x="300093" y="178552"/>
                    <a:pt x="300093" y="178552"/>
                  </a:cubicBezTo>
                  <a:cubicBezTo>
                    <a:pt x="296750" y="181800"/>
                    <a:pt x="296750" y="181800"/>
                    <a:pt x="296750" y="181800"/>
                  </a:cubicBezTo>
                  <a:cubicBezTo>
                    <a:pt x="300093" y="188296"/>
                    <a:pt x="300093" y="188296"/>
                    <a:pt x="300093" y="188296"/>
                  </a:cubicBezTo>
                  <a:cubicBezTo>
                    <a:pt x="300093" y="188296"/>
                    <a:pt x="303427" y="188296"/>
                    <a:pt x="300093" y="191544"/>
                  </a:cubicBezTo>
                  <a:cubicBezTo>
                    <a:pt x="296750" y="191544"/>
                    <a:pt x="293416" y="194792"/>
                    <a:pt x="293416" y="194792"/>
                  </a:cubicBezTo>
                  <a:cubicBezTo>
                    <a:pt x="293416" y="194792"/>
                    <a:pt x="286739" y="194792"/>
                    <a:pt x="286739" y="194792"/>
                  </a:cubicBezTo>
                  <a:cubicBezTo>
                    <a:pt x="286739" y="194792"/>
                    <a:pt x="280062" y="194792"/>
                    <a:pt x="280062" y="194792"/>
                  </a:cubicBezTo>
                  <a:cubicBezTo>
                    <a:pt x="276728" y="201278"/>
                    <a:pt x="276728" y="201278"/>
                    <a:pt x="276728" y="201278"/>
                  </a:cubicBezTo>
                  <a:cubicBezTo>
                    <a:pt x="270051" y="198040"/>
                    <a:pt x="270051" y="198040"/>
                    <a:pt x="270051" y="198040"/>
                  </a:cubicBezTo>
                  <a:cubicBezTo>
                    <a:pt x="270051" y="204526"/>
                    <a:pt x="270051" y="204526"/>
                    <a:pt x="270051" y="204526"/>
                  </a:cubicBezTo>
                  <a:cubicBezTo>
                    <a:pt x="260031" y="207774"/>
                    <a:pt x="260031" y="207774"/>
                    <a:pt x="260031" y="207774"/>
                  </a:cubicBezTo>
                  <a:cubicBezTo>
                    <a:pt x="253363" y="211022"/>
                    <a:pt x="253363" y="211022"/>
                    <a:pt x="253363" y="211022"/>
                  </a:cubicBezTo>
                  <a:cubicBezTo>
                    <a:pt x="250020" y="217519"/>
                    <a:pt x="250020" y="217519"/>
                    <a:pt x="250020" y="217519"/>
                  </a:cubicBezTo>
                  <a:cubicBezTo>
                    <a:pt x="253363" y="220767"/>
                    <a:pt x="253363" y="220767"/>
                    <a:pt x="253363" y="220767"/>
                  </a:cubicBezTo>
                  <a:cubicBezTo>
                    <a:pt x="253363" y="220767"/>
                    <a:pt x="256697" y="224015"/>
                    <a:pt x="256697" y="220767"/>
                  </a:cubicBezTo>
                  <a:cubicBezTo>
                    <a:pt x="256697" y="220767"/>
                    <a:pt x="256697" y="217519"/>
                    <a:pt x="256697" y="217519"/>
                  </a:cubicBezTo>
                  <a:cubicBezTo>
                    <a:pt x="260031" y="220767"/>
                    <a:pt x="263374" y="224015"/>
                    <a:pt x="263374" y="224015"/>
                  </a:cubicBezTo>
                  <a:cubicBezTo>
                    <a:pt x="266708" y="230511"/>
                    <a:pt x="266708" y="230511"/>
                    <a:pt x="266708" y="230511"/>
                  </a:cubicBezTo>
                  <a:cubicBezTo>
                    <a:pt x="266708" y="230511"/>
                    <a:pt x="260031" y="230511"/>
                    <a:pt x="260031" y="230511"/>
                  </a:cubicBezTo>
                  <a:cubicBezTo>
                    <a:pt x="260031" y="230511"/>
                    <a:pt x="256697" y="233759"/>
                    <a:pt x="256697" y="233759"/>
                  </a:cubicBezTo>
                  <a:cubicBezTo>
                    <a:pt x="253363" y="236997"/>
                    <a:pt x="253363" y="236997"/>
                    <a:pt x="253363" y="236997"/>
                  </a:cubicBezTo>
                  <a:cubicBezTo>
                    <a:pt x="253363" y="240245"/>
                    <a:pt x="253363" y="240245"/>
                    <a:pt x="253363" y="243493"/>
                  </a:cubicBezTo>
                  <a:cubicBezTo>
                    <a:pt x="253363" y="243493"/>
                    <a:pt x="253363" y="246741"/>
                    <a:pt x="253363" y="246741"/>
                  </a:cubicBezTo>
                  <a:cubicBezTo>
                    <a:pt x="256697" y="246741"/>
                    <a:pt x="260031" y="253237"/>
                    <a:pt x="260031" y="253237"/>
                  </a:cubicBezTo>
                  <a:cubicBezTo>
                    <a:pt x="260031" y="253237"/>
                    <a:pt x="263374" y="256485"/>
                    <a:pt x="263374" y="256485"/>
                  </a:cubicBezTo>
                  <a:cubicBezTo>
                    <a:pt x="263374" y="256485"/>
                    <a:pt x="263374" y="259733"/>
                    <a:pt x="263374" y="259733"/>
                  </a:cubicBezTo>
                  <a:cubicBezTo>
                    <a:pt x="263374" y="259733"/>
                    <a:pt x="260031" y="262981"/>
                    <a:pt x="256697" y="262981"/>
                  </a:cubicBezTo>
                  <a:cubicBezTo>
                    <a:pt x="256697" y="262981"/>
                    <a:pt x="250020" y="262981"/>
                    <a:pt x="250020" y="262981"/>
                  </a:cubicBezTo>
                  <a:cubicBezTo>
                    <a:pt x="250020" y="262981"/>
                    <a:pt x="246686" y="269478"/>
                    <a:pt x="246686" y="269478"/>
                  </a:cubicBezTo>
                  <a:cubicBezTo>
                    <a:pt x="246686" y="269478"/>
                    <a:pt x="243343" y="269478"/>
                    <a:pt x="240009" y="269478"/>
                  </a:cubicBezTo>
                  <a:cubicBezTo>
                    <a:pt x="240009" y="269478"/>
                    <a:pt x="246686" y="272716"/>
                    <a:pt x="240009" y="269478"/>
                  </a:cubicBezTo>
                  <a:cubicBezTo>
                    <a:pt x="229998" y="266230"/>
                    <a:pt x="229998" y="262981"/>
                    <a:pt x="229998" y="262981"/>
                  </a:cubicBezTo>
                  <a:cubicBezTo>
                    <a:pt x="229998" y="262981"/>
                    <a:pt x="226655" y="259733"/>
                    <a:pt x="226655" y="259733"/>
                  </a:cubicBezTo>
                  <a:cubicBezTo>
                    <a:pt x="223322" y="259733"/>
                    <a:pt x="219978" y="259733"/>
                    <a:pt x="219978" y="259733"/>
                  </a:cubicBezTo>
                  <a:cubicBezTo>
                    <a:pt x="213301" y="259733"/>
                    <a:pt x="213301" y="259733"/>
                    <a:pt x="213301" y="259733"/>
                  </a:cubicBezTo>
                  <a:cubicBezTo>
                    <a:pt x="209968" y="256485"/>
                    <a:pt x="209968" y="256485"/>
                    <a:pt x="209968" y="256485"/>
                  </a:cubicBezTo>
                  <a:cubicBezTo>
                    <a:pt x="206634" y="262981"/>
                    <a:pt x="206634" y="262981"/>
                    <a:pt x="206634" y="262981"/>
                  </a:cubicBezTo>
                  <a:cubicBezTo>
                    <a:pt x="206634" y="262981"/>
                    <a:pt x="206634" y="266230"/>
                    <a:pt x="203290" y="266230"/>
                  </a:cubicBezTo>
                  <a:cubicBezTo>
                    <a:pt x="199957" y="269478"/>
                    <a:pt x="203290" y="269478"/>
                    <a:pt x="199957" y="269478"/>
                  </a:cubicBezTo>
                  <a:cubicBezTo>
                    <a:pt x="193280" y="269478"/>
                    <a:pt x="189936" y="262981"/>
                    <a:pt x="189936" y="262981"/>
                  </a:cubicBezTo>
                  <a:cubicBezTo>
                    <a:pt x="189936" y="262981"/>
                    <a:pt x="183269" y="259733"/>
                    <a:pt x="183269" y="259733"/>
                  </a:cubicBezTo>
                  <a:cubicBezTo>
                    <a:pt x="179925" y="256485"/>
                    <a:pt x="179925" y="256485"/>
                    <a:pt x="179925" y="256485"/>
                  </a:cubicBezTo>
                  <a:cubicBezTo>
                    <a:pt x="176592" y="256485"/>
                    <a:pt x="176592" y="259733"/>
                    <a:pt x="176592" y="253237"/>
                  </a:cubicBezTo>
                  <a:cubicBezTo>
                    <a:pt x="176592" y="249989"/>
                    <a:pt x="176592" y="249989"/>
                    <a:pt x="176592" y="249989"/>
                  </a:cubicBezTo>
                  <a:cubicBezTo>
                    <a:pt x="173248" y="246741"/>
                    <a:pt x="173248" y="249989"/>
                    <a:pt x="169915" y="246741"/>
                  </a:cubicBezTo>
                  <a:cubicBezTo>
                    <a:pt x="169915" y="243493"/>
                    <a:pt x="166571" y="240245"/>
                    <a:pt x="166571" y="240245"/>
                  </a:cubicBezTo>
                  <a:cubicBezTo>
                    <a:pt x="163238" y="233759"/>
                    <a:pt x="163238" y="233759"/>
                    <a:pt x="163238" y="233759"/>
                  </a:cubicBezTo>
                  <a:cubicBezTo>
                    <a:pt x="163238" y="233759"/>
                    <a:pt x="163238" y="233759"/>
                    <a:pt x="163238" y="236997"/>
                  </a:cubicBezTo>
                  <a:cubicBezTo>
                    <a:pt x="159904" y="240245"/>
                    <a:pt x="156560" y="240245"/>
                    <a:pt x="156560" y="240245"/>
                  </a:cubicBezTo>
                  <a:cubicBezTo>
                    <a:pt x="156560" y="243493"/>
                    <a:pt x="153227" y="246741"/>
                    <a:pt x="153227" y="246741"/>
                  </a:cubicBezTo>
                  <a:cubicBezTo>
                    <a:pt x="153227" y="246741"/>
                    <a:pt x="149884" y="249989"/>
                    <a:pt x="149884" y="253237"/>
                  </a:cubicBezTo>
                  <a:cubicBezTo>
                    <a:pt x="153227" y="253237"/>
                    <a:pt x="153227" y="253237"/>
                    <a:pt x="153227" y="256485"/>
                  </a:cubicBezTo>
                  <a:cubicBezTo>
                    <a:pt x="153227" y="256485"/>
                    <a:pt x="149884" y="259733"/>
                    <a:pt x="149884" y="259733"/>
                  </a:cubicBezTo>
                  <a:cubicBezTo>
                    <a:pt x="146550" y="262981"/>
                    <a:pt x="146550" y="262981"/>
                    <a:pt x="143207" y="262981"/>
                  </a:cubicBezTo>
                  <a:cubicBezTo>
                    <a:pt x="143207" y="266230"/>
                    <a:pt x="136539" y="269478"/>
                    <a:pt x="136539" y="269478"/>
                  </a:cubicBezTo>
                  <a:cubicBezTo>
                    <a:pt x="129862" y="269478"/>
                    <a:pt x="129862" y="269478"/>
                    <a:pt x="129862" y="269478"/>
                  </a:cubicBezTo>
                  <a:cubicBezTo>
                    <a:pt x="119842" y="266230"/>
                    <a:pt x="119842" y="266230"/>
                    <a:pt x="119842" y="266230"/>
                  </a:cubicBezTo>
                  <a:cubicBezTo>
                    <a:pt x="113174" y="272716"/>
                    <a:pt x="113174" y="272716"/>
                    <a:pt x="113174" y="272716"/>
                  </a:cubicBezTo>
                  <a:cubicBezTo>
                    <a:pt x="113174" y="272716"/>
                    <a:pt x="109831" y="272716"/>
                    <a:pt x="109831" y="272716"/>
                  </a:cubicBezTo>
                  <a:cubicBezTo>
                    <a:pt x="106497" y="272716"/>
                    <a:pt x="103154" y="272716"/>
                    <a:pt x="103154" y="272716"/>
                  </a:cubicBezTo>
                  <a:cubicBezTo>
                    <a:pt x="103154" y="272716"/>
                    <a:pt x="99820" y="269478"/>
                    <a:pt x="96477" y="269478"/>
                  </a:cubicBezTo>
                  <a:cubicBezTo>
                    <a:pt x="96477" y="269478"/>
                    <a:pt x="93143" y="269478"/>
                    <a:pt x="93143" y="269478"/>
                  </a:cubicBezTo>
                  <a:cubicBezTo>
                    <a:pt x="89809" y="269478"/>
                    <a:pt x="86466" y="269478"/>
                    <a:pt x="86466" y="269478"/>
                  </a:cubicBezTo>
                  <a:cubicBezTo>
                    <a:pt x="86466" y="272716"/>
                    <a:pt x="86466" y="272716"/>
                    <a:pt x="86466" y="272716"/>
                  </a:cubicBezTo>
                  <a:cubicBezTo>
                    <a:pt x="86466" y="272716"/>
                    <a:pt x="89809" y="272716"/>
                    <a:pt x="89809" y="272716"/>
                  </a:cubicBezTo>
                  <a:cubicBezTo>
                    <a:pt x="89809" y="275964"/>
                    <a:pt x="89809" y="279212"/>
                    <a:pt x="89809" y="279212"/>
                  </a:cubicBezTo>
                  <a:cubicBezTo>
                    <a:pt x="89809" y="279212"/>
                    <a:pt x="86466" y="279212"/>
                    <a:pt x="86466" y="279212"/>
                  </a:cubicBezTo>
                  <a:cubicBezTo>
                    <a:pt x="86466" y="282460"/>
                    <a:pt x="79789" y="282460"/>
                    <a:pt x="79789" y="282460"/>
                  </a:cubicBezTo>
                  <a:cubicBezTo>
                    <a:pt x="79789" y="282460"/>
                    <a:pt x="79789" y="285708"/>
                    <a:pt x="79789" y="285708"/>
                  </a:cubicBezTo>
                  <a:cubicBezTo>
                    <a:pt x="79789" y="285708"/>
                    <a:pt x="79789" y="285708"/>
                    <a:pt x="76455" y="285708"/>
                  </a:cubicBezTo>
                  <a:cubicBezTo>
                    <a:pt x="73112" y="285708"/>
                    <a:pt x="73112" y="285708"/>
                    <a:pt x="69779" y="285708"/>
                  </a:cubicBezTo>
                  <a:cubicBezTo>
                    <a:pt x="69779" y="282460"/>
                    <a:pt x="66444" y="282460"/>
                    <a:pt x="63102" y="282460"/>
                  </a:cubicBezTo>
                  <a:cubicBezTo>
                    <a:pt x="63102" y="282460"/>
                    <a:pt x="53091" y="279212"/>
                    <a:pt x="53091" y="279212"/>
                  </a:cubicBezTo>
                  <a:cubicBezTo>
                    <a:pt x="53091" y="279212"/>
                    <a:pt x="49747" y="282460"/>
                    <a:pt x="49747" y="282460"/>
                  </a:cubicBezTo>
                  <a:cubicBezTo>
                    <a:pt x="46414" y="282460"/>
                    <a:pt x="43080" y="282460"/>
                    <a:pt x="39737" y="279212"/>
                  </a:cubicBezTo>
                  <a:cubicBezTo>
                    <a:pt x="39737" y="279212"/>
                    <a:pt x="36403" y="279212"/>
                    <a:pt x="36403" y="279212"/>
                  </a:cubicBezTo>
                  <a:cubicBezTo>
                    <a:pt x="36403" y="275964"/>
                    <a:pt x="36403" y="272716"/>
                    <a:pt x="36403" y="272716"/>
                  </a:cubicBezTo>
                  <a:cubicBezTo>
                    <a:pt x="36403" y="272716"/>
                    <a:pt x="33060" y="269478"/>
                    <a:pt x="36403" y="269478"/>
                  </a:cubicBezTo>
                  <a:cubicBezTo>
                    <a:pt x="36403" y="269478"/>
                    <a:pt x="39737" y="269478"/>
                    <a:pt x="43080" y="269478"/>
                  </a:cubicBezTo>
                  <a:cubicBezTo>
                    <a:pt x="46414" y="269478"/>
                    <a:pt x="49747" y="269478"/>
                    <a:pt x="49747" y="266230"/>
                  </a:cubicBezTo>
                  <a:cubicBezTo>
                    <a:pt x="49747" y="266230"/>
                    <a:pt x="49747" y="266230"/>
                    <a:pt x="53091" y="266230"/>
                  </a:cubicBezTo>
                  <a:cubicBezTo>
                    <a:pt x="53091" y="266230"/>
                    <a:pt x="56424" y="269478"/>
                    <a:pt x="56424" y="266230"/>
                  </a:cubicBezTo>
                  <a:cubicBezTo>
                    <a:pt x="56424" y="262981"/>
                    <a:pt x="56424" y="262981"/>
                    <a:pt x="56424" y="262981"/>
                  </a:cubicBezTo>
                  <a:cubicBezTo>
                    <a:pt x="53091" y="259733"/>
                    <a:pt x="53091" y="259733"/>
                    <a:pt x="53091" y="259733"/>
                  </a:cubicBezTo>
                  <a:cubicBezTo>
                    <a:pt x="53091" y="259733"/>
                    <a:pt x="56424" y="256485"/>
                    <a:pt x="56424" y="256485"/>
                  </a:cubicBezTo>
                  <a:cubicBezTo>
                    <a:pt x="59768" y="256485"/>
                    <a:pt x="63102" y="256485"/>
                    <a:pt x="63102" y="256485"/>
                  </a:cubicBezTo>
                  <a:cubicBezTo>
                    <a:pt x="66444" y="256485"/>
                    <a:pt x="69779" y="256485"/>
                    <a:pt x="69779" y="256485"/>
                  </a:cubicBezTo>
                  <a:cubicBezTo>
                    <a:pt x="69779" y="256485"/>
                    <a:pt x="69779" y="256485"/>
                    <a:pt x="73112" y="253237"/>
                  </a:cubicBezTo>
                  <a:cubicBezTo>
                    <a:pt x="73112" y="253237"/>
                    <a:pt x="59768" y="253237"/>
                    <a:pt x="56424" y="249989"/>
                  </a:cubicBezTo>
                  <a:cubicBezTo>
                    <a:pt x="49747" y="243493"/>
                    <a:pt x="43080" y="240245"/>
                    <a:pt x="43080" y="227263"/>
                  </a:cubicBezTo>
                  <a:cubicBezTo>
                    <a:pt x="39737" y="227263"/>
                    <a:pt x="39737" y="220767"/>
                    <a:pt x="36403" y="220767"/>
                  </a:cubicBezTo>
                  <a:cubicBezTo>
                    <a:pt x="36403" y="220767"/>
                    <a:pt x="29726" y="217519"/>
                    <a:pt x="29726" y="217519"/>
                  </a:cubicBezTo>
                  <a:cubicBezTo>
                    <a:pt x="29726" y="214271"/>
                    <a:pt x="29726" y="214271"/>
                    <a:pt x="33060" y="211022"/>
                  </a:cubicBezTo>
                  <a:cubicBezTo>
                    <a:pt x="33060" y="207774"/>
                    <a:pt x="33060" y="207774"/>
                    <a:pt x="36403" y="204526"/>
                  </a:cubicBezTo>
                  <a:cubicBezTo>
                    <a:pt x="36403" y="204526"/>
                    <a:pt x="36403" y="198040"/>
                    <a:pt x="36403" y="198040"/>
                  </a:cubicBezTo>
                  <a:cubicBezTo>
                    <a:pt x="36403" y="198040"/>
                    <a:pt x="39737" y="194792"/>
                    <a:pt x="36403" y="194792"/>
                  </a:cubicBezTo>
                  <a:cubicBezTo>
                    <a:pt x="36403" y="191544"/>
                    <a:pt x="33060" y="188296"/>
                    <a:pt x="33060" y="188296"/>
                  </a:cubicBezTo>
                  <a:cubicBezTo>
                    <a:pt x="33060" y="188296"/>
                    <a:pt x="33060" y="188296"/>
                    <a:pt x="29726" y="188296"/>
                  </a:cubicBezTo>
                  <a:cubicBezTo>
                    <a:pt x="29726" y="191544"/>
                    <a:pt x="29726" y="191544"/>
                    <a:pt x="29726" y="191544"/>
                  </a:cubicBezTo>
                  <a:cubicBezTo>
                    <a:pt x="23049" y="194792"/>
                    <a:pt x="23049" y="194792"/>
                    <a:pt x="23049" y="194792"/>
                  </a:cubicBezTo>
                  <a:cubicBezTo>
                    <a:pt x="23049" y="194792"/>
                    <a:pt x="19715" y="188296"/>
                    <a:pt x="19715" y="188296"/>
                  </a:cubicBezTo>
                  <a:cubicBezTo>
                    <a:pt x="16372" y="188296"/>
                    <a:pt x="16372" y="188296"/>
                    <a:pt x="16372" y="185048"/>
                  </a:cubicBezTo>
                  <a:cubicBezTo>
                    <a:pt x="16372" y="185048"/>
                    <a:pt x="19715" y="181800"/>
                    <a:pt x="19715" y="181800"/>
                  </a:cubicBezTo>
                  <a:cubicBezTo>
                    <a:pt x="19715" y="181800"/>
                    <a:pt x="16372" y="178552"/>
                    <a:pt x="16372" y="178552"/>
                  </a:cubicBezTo>
                  <a:cubicBezTo>
                    <a:pt x="16372" y="178552"/>
                    <a:pt x="19715" y="172056"/>
                    <a:pt x="23049" y="172056"/>
                  </a:cubicBezTo>
                  <a:cubicBezTo>
                    <a:pt x="26382" y="168808"/>
                    <a:pt x="33060" y="162321"/>
                    <a:pt x="33060" y="162321"/>
                  </a:cubicBezTo>
                  <a:cubicBezTo>
                    <a:pt x="36403" y="155825"/>
                    <a:pt x="36403" y="155825"/>
                    <a:pt x="36403" y="155825"/>
                  </a:cubicBezTo>
                  <a:cubicBezTo>
                    <a:pt x="33060" y="152577"/>
                    <a:pt x="33060" y="152577"/>
                    <a:pt x="33060" y="152577"/>
                  </a:cubicBezTo>
                  <a:cubicBezTo>
                    <a:pt x="33060" y="152577"/>
                    <a:pt x="29726" y="155825"/>
                    <a:pt x="29726" y="155825"/>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4" name="Freeform: Shape 533">
              <a:extLst>
                <a:ext uri="{FF2B5EF4-FFF2-40B4-BE49-F238E27FC236}">
                  <a16:creationId xmlns:a16="http://schemas.microsoft.com/office/drawing/2014/main" id="{DF8521A3-D05B-B724-1BAF-373C7326D116}"/>
                </a:ext>
              </a:extLst>
            </p:cNvPr>
            <p:cNvSpPr/>
            <p:nvPr/>
          </p:nvSpPr>
          <p:spPr>
            <a:xfrm>
              <a:off x="9577633" y="2609955"/>
              <a:ext cx="771525" cy="692952"/>
            </a:xfrm>
            <a:custGeom>
              <a:avLst/>
              <a:gdLst>
                <a:gd name="connsiteX0" fmla="*/ 730423 w 771525"/>
                <a:gd name="connsiteY0" fmla="*/ 270182 h 692952"/>
                <a:gd name="connsiteX1" fmla="*/ 733824 w 771525"/>
                <a:gd name="connsiteY1" fmla="*/ 257000 h 692952"/>
                <a:gd name="connsiteX2" fmla="*/ 740624 w 771525"/>
                <a:gd name="connsiteY2" fmla="*/ 257000 h 692952"/>
                <a:gd name="connsiteX3" fmla="*/ 740624 w 771525"/>
                <a:gd name="connsiteY3" fmla="*/ 247113 h 692952"/>
                <a:gd name="connsiteX4" fmla="*/ 740624 w 771525"/>
                <a:gd name="connsiteY4" fmla="*/ 247113 h 692952"/>
                <a:gd name="connsiteX5" fmla="*/ 740624 w 771525"/>
                <a:gd name="connsiteY5" fmla="*/ 247113 h 692952"/>
                <a:gd name="connsiteX6" fmla="*/ 737224 w 771525"/>
                <a:gd name="connsiteY6" fmla="*/ 253704 h 692952"/>
                <a:gd name="connsiteX7" fmla="*/ 730423 w 771525"/>
                <a:gd name="connsiteY7" fmla="*/ 257000 h 692952"/>
                <a:gd name="connsiteX8" fmla="*/ 727023 w 771525"/>
                <a:gd name="connsiteY8" fmla="*/ 253704 h 692952"/>
                <a:gd name="connsiteX9" fmla="*/ 733824 w 771525"/>
                <a:gd name="connsiteY9" fmla="*/ 247113 h 692952"/>
                <a:gd name="connsiteX10" fmla="*/ 733824 w 771525"/>
                <a:gd name="connsiteY10" fmla="*/ 233930 h 692952"/>
                <a:gd name="connsiteX11" fmla="*/ 727023 w 771525"/>
                <a:gd name="connsiteY11" fmla="*/ 220747 h 692952"/>
                <a:gd name="connsiteX12" fmla="*/ 720231 w 771525"/>
                <a:gd name="connsiteY12" fmla="*/ 214156 h 692952"/>
                <a:gd name="connsiteX13" fmla="*/ 730423 w 771525"/>
                <a:gd name="connsiteY13" fmla="*/ 207565 h 692952"/>
                <a:gd name="connsiteX14" fmla="*/ 733824 w 771525"/>
                <a:gd name="connsiteY14" fmla="*/ 204269 h 692952"/>
                <a:gd name="connsiteX15" fmla="*/ 733824 w 771525"/>
                <a:gd name="connsiteY15" fmla="*/ 200974 h 692952"/>
                <a:gd name="connsiteX16" fmla="*/ 747416 w 771525"/>
                <a:gd name="connsiteY16" fmla="*/ 207565 h 692952"/>
                <a:gd name="connsiteX17" fmla="*/ 754216 w 771525"/>
                <a:gd name="connsiteY17" fmla="*/ 204269 h 692952"/>
                <a:gd name="connsiteX18" fmla="*/ 771209 w 771525"/>
                <a:gd name="connsiteY18" fmla="*/ 194382 h 692952"/>
                <a:gd name="connsiteX19" fmla="*/ 761017 w 771525"/>
                <a:gd name="connsiteY19" fmla="*/ 187791 h 692952"/>
                <a:gd name="connsiteX20" fmla="*/ 750816 w 771525"/>
                <a:gd name="connsiteY20" fmla="*/ 191086 h 692952"/>
                <a:gd name="connsiteX21" fmla="*/ 737224 w 771525"/>
                <a:gd name="connsiteY21" fmla="*/ 184496 h 692952"/>
                <a:gd name="connsiteX22" fmla="*/ 730423 w 771525"/>
                <a:gd name="connsiteY22" fmla="*/ 184496 h 692952"/>
                <a:gd name="connsiteX23" fmla="*/ 723622 w 771525"/>
                <a:gd name="connsiteY23" fmla="*/ 181209 h 692952"/>
                <a:gd name="connsiteX24" fmla="*/ 710030 w 771525"/>
                <a:gd name="connsiteY24" fmla="*/ 168027 h 692952"/>
                <a:gd name="connsiteX25" fmla="*/ 703239 w 771525"/>
                <a:gd name="connsiteY25" fmla="*/ 168027 h 692952"/>
                <a:gd name="connsiteX26" fmla="*/ 706629 w 771525"/>
                <a:gd name="connsiteY26" fmla="*/ 161435 h 692952"/>
                <a:gd name="connsiteX27" fmla="*/ 706629 w 771525"/>
                <a:gd name="connsiteY27" fmla="*/ 158140 h 692952"/>
                <a:gd name="connsiteX28" fmla="*/ 703239 w 771525"/>
                <a:gd name="connsiteY28" fmla="*/ 154844 h 692952"/>
                <a:gd name="connsiteX29" fmla="*/ 710030 w 771525"/>
                <a:gd name="connsiteY29" fmla="*/ 154844 h 692952"/>
                <a:gd name="connsiteX30" fmla="*/ 713431 w 771525"/>
                <a:gd name="connsiteY30" fmla="*/ 151548 h 692952"/>
                <a:gd name="connsiteX31" fmla="*/ 703239 w 771525"/>
                <a:gd name="connsiteY31" fmla="*/ 141662 h 692952"/>
                <a:gd name="connsiteX32" fmla="*/ 696438 w 771525"/>
                <a:gd name="connsiteY32" fmla="*/ 144957 h 692952"/>
                <a:gd name="connsiteX33" fmla="*/ 686236 w 771525"/>
                <a:gd name="connsiteY33" fmla="*/ 138366 h 692952"/>
                <a:gd name="connsiteX34" fmla="*/ 689637 w 771525"/>
                <a:gd name="connsiteY34" fmla="*/ 131774 h 692952"/>
                <a:gd name="connsiteX35" fmla="*/ 696438 w 771525"/>
                <a:gd name="connsiteY35" fmla="*/ 125183 h 692952"/>
                <a:gd name="connsiteX36" fmla="*/ 689637 w 771525"/>
                <a:gd name="connsiteY36" fmla="*/ 115296 h 692952"/>
                <a:gd name="connsiteX37" fmla="*/ 693038 w 771525"/>
                <a:gd name="connsiteY37" fmla="*/ 95523 h 692952"/>
                <a:gd name="connsiteX38" fmla="*/ 679445 w 771525"/>
                <a:gd name="connsiteY38" fmla="*/ 92227 h 692952"/>
                <a:gd name="connsiteX39" fmla="*/ 679445 w 771525"/>
                <a:gd name="connsiteY39" fmla="*/ 85635 h 692952"/>
                <a:gd name="connsiteX40" fmla="*/ 672644 w 771525"/>
                <a:gd name="connsiteY40" fmla="*/ 82340 h 692952"/>
                <a:gd name="connsiteX41" fmla="*/ 665843 w 771525"/>
                <a:gd name="connsiteY41" fmla="*/ 98818 h 692952"/>
                <a:gd name="connsiteX42" fmla="*/ 655652 w 771525"/>
                <a:gd name="connsiteY42" fmla="*/ 105409 h 692952"/>
                <a:gd name="connsiteX43" fmla="*/ 635259 w 771525"/>
                <a:gd name="connsiteY43" fmla="*/ 108705 h 692952"/>
                <a:gd name="connsiteX44" fmla="*/ 621666 w 771525"/>
                <a:gd name="connsiteY44" fmla="*/ 108705 h 692952"/>
                <a:gd name="connsiteX45" fmla="*/ 597873 w 771525"/>
                <a:gd name="connsiteY45" fmla="*/ 115296 h 692952"/>
                <a:gd name="connsiteX46" fmla="*/ 587672 w 771525"/>
                <a:gd name="connsiteY46" fmla="*/ 118592 h 692952"/>
                <a:gd name="connsiteX47" fmla="*/ 567279 w 771525"/>
                <a:gd name="connsiteY47" fmla="*/ 115296 h 692952"/>
                <a:gd name="connsiteX48" fmla="*/ 557087 w 771525"/>
                <a:gd name="connsiteY48" fmla="*/ 118592 h 692952"/>
                <a:gd name="connsiteX49" fmla="*/ 533293 w 771525"/>
                <a:gd name="connsiteY49" fmla="*/ 112001 h 692952"/>
                <a:gd name="connsiteX50" fmla="*/ 526493 w 771525"/>
                <a:gd name="connsiteY50" fmla="*/ 105409 h 692952"/>
                <a:gd name="connsiteX51" fmla="*/ 523102 w 771525"/>
                <a:gd name="connsiteY51" fmla="*/ 102113 h 692952"/>
                <a:gd name="connsiteX52" fmla="*/ 506100 w 771525"/>
                <a:gd name="connsiteY52" fmla="*/ 98818 h 692952"/>
                <a:gd name="connsiteX53" fmla="*/ 502709 w 771525"/>
                <a:gd name="connsiteY53" fmla="*/ 92227 h 692952"/>
                <a:gd name="connsiteX54" fmla="*/ 489107 w 771525"/>
                <a:gd name="connsiteY54" fmla="*/ 92227 h 692952"/>
                <a:gd name="connsiteX55" fmla="*/ 489107 w 771525"/>
                <a:gd name="connsiteY55" fmla="*/ 92227 h 692952"/>
                <a:gd name="connsiteX56" fmla="*/ 489107 w 771525"/>
                <a:gd name="connsiteY56" fmla="*/ 92227 h 692952"/>
                <a:gd name="connsiteX57" fmla="*/ 482316 w 771525"/>
                <a:gd name="connsiteY57" fmla="*/ 88931 h 692952"/>
                <a:gd name="connsiteX58" fmla="*/ 482316 w 771525"/>
                <a:gd name="connsiteY58" fmla="*/ 85635 h 692952"/>
                <a:gd name="connsiteX59" fmla="*/ 478915 w 771525"/>
                <a:gd name="connsiteY59" fmla="*/ 82340 h 692952"/>
                <a:gd name="connsiteX60" fmla="*/ 475515 w 771525"/>
                <a:gd name="connsiteY60" fmla="*/ 79044 h 692952"/>
                <a:gd name="connsiteX61" fmla="*/ 458522 w 771525"/>
                <a:gd name="connsiteY61" fmla="*/ 59280 h 692952"/>
                <a:gd name="connsiteX62" fmla="*/ 455122 w 771525"/>
                <a:gd name="connsiteY62" fmla="*/ 59280 h 692952"/>
                <a:gd name="connsiteX63" fmla="*/ 455122 w 771525"/>
                <a:gd name="connsiteY63" fmla="*/ 59280 h 692952"/>
                <a:gd name="connsiteX64" fmla="*/ 424537 w 771525"/>
                <a:gd name="connsiteY64" fmla="*/ 49393 h 692952"/>
                <a:gd name="connsiteX65" fmla="*/ 414336 w 771525"/>
                <a:gd name="connsiteY65" fmla="*/ 36210 h 692952"/>
                <a:gd name="connsiteX66" fmla="*/ 404144 w 771525"/>
                <a:gd name="connsiteY66" fmla="*/ 29619 h 692952"/>
                <a:gd name="connsiteX67" fmla="*/ 390542 w 771525"/>
                <a:gd name="connsiteY67" fmla="*/ 19732 h 692952"/>
                <a:gd name="connsiteX68" fmla="*/ 376950 w 771525"/>
                <a:gd name="connsiteY68" fmla="*/ 9845 h 692952"/>
                <a:gd name="connsiteX69" fmla="*/ 370149 w 771525"/>
                <a:gd name="connsiteY69" fmla="*/ 3254 h 692952"/>
                <a:gd name="connsiteX70" fmla="*/ 370149 w 771525"/>
                <a:gd name="connsiteY70" fmla="*/ 3254 h 692952"/>
                <a:gd name="connsiteX71" fmla="*/ 366749 w 771525"/>
                <a:gd name="connsiteY71" fmla="*/ -42 h 692952"/>
                <a:gd name="connsiteX72" fmla="*/ 363358 w 771525"/>
                <a:gd name="connsiteY72" fmla="*/ -42 h 692952"/>
                <a:gd name="connsiteX73" fmla="*/ 353157 w 771525"/>
                <a:gd name="connsiteY73" fmla="*/ -42 h 692952"/>
                <a:gd name="connsiteX74" fmla="*/ 346365 w 771525"/>
                <a:gd name="connsiteY74" fmla="*/ 3254 h 692952"/>
                <a:gd name="connsiteX75" fmla="*/ 342965 w 771525"/>
                <a:gd name="connsiteY75" fmla="*/ 9845 h 692952"/>
                <a:gd name="connsiteX76" fmla="*/ 339564 w 771525"/>
                <a:gd name="connsiteY76" fmla="*/ 13141 h 692952"/>
                <a:gd name="connsiteX77" fmla="*/ 342965 w 771525"/>
                <a:gd name="connsiteY77" fmla="*/ 16436 h 692952"/>
                <a:gd name="connsiteX78" fmla="*/ 336164 w 771525"/>
                <a:gd name="connsiteY78" fmla="*/ 26323 h 692952"/>
                <a:gd name="connsiteX79" fmla="*/ 329363 w 771525"/>
                <a:gd name="connsiteY79" fmla="*/ 23028 h 692952"/>
                <a:gd name="connsiteX80" fmla="*/ 325972 w 771525"/>
                <a:gd name="connsiteY80" fmla="*/ 26323 h 692952"/>
                <a:gd name="connsiteX81" fmla="*/ 319171 w 771525"/>
                <a:gd name="connsiteY81" fmla="*/ 29619 h 692952"/>
                <a:gd name="connsiteX82" fmla="*/ 319171 w 771525"/>
                <a:gd name="connsiteY82" fmla="*/ 29619 h 692952"/>
                <a:gd name="connsiteX83" fmla="*/ 319171 w 771525"/>
                <a:gd name="connsiteY83" fmla="*/ 36210 h 692952"/>
                <a:gd name="connsiteX84" fmla="*/ 315771 w 771525"/>
                <a:gd name="connsiteY84" fmla="*/ 42801 h 692952"/>
                <a:gd name="connsiteX85" fmla="*/ 308970 w 771525"/>
                <a:gd name="connsiteY85" fmla="*/ 46097 h 692952"/>
                <a:gd name="connsiteX86" fmla="*/ 302179 w 771525"/>
                <a:gd name="connsiteY86" fmla="*/ 49393 h 692952"/>
                <a:gd name="connsiteX87" fmla="*/ 298779 w 771525"/>
                <a:gd name="connsiteY87" fmla="*/ 52689 h 692952"/>
                <a:gd name="connsiteX88" fmla="*/ 291978 w 771525"/>
                <a:gd name="connsiteY88" fmla="*/ 52689 h 692952"/>
                <a:gd name="connsiteX89" fmla="*/ 285186 w 771525"/>
                <a:gd name="connsiteY89" fmla="*/ 55984 h 692952"/>
                <a:gd name="connsiteX90" fmla="*/ 281786 w 771525"/>
                <a:gd name="connsiteY90" fmla="*/ 62575 h 692952"/>
                <a:gd name="connsiteX91" fmla="*/ 274985 w 771525"/>
                <a:gd name="connsiteY91" fmla="*/ 62575 h 692952"/>
                <a:gd name="connsiteX92" fmla="*/ 264793 w 771525"/>
                <a:gd name="connsiteY92" fmla="*/ 65862 h 692952"/>
                <a:gd name="connsiteX93" fmla="*/ 264793 w 771525"/>
                <a:gd name="connsiteY93" fmla="*/ 72453 h 692952"/>
                <a:gd name="connsiteX94" fmla="*/ 261393 w 771525"/>
                <a:gd name="connsiteY94" fmla="*/ 75748 h 692952"/>
                <a:gd name="connsiteX95" fmla="*/ 261393 w 771525"/>
                <a:gd name="connsiteY95" fmla="*/ 85635 h 692952"/>
                <a:gd name="connsiteX96" fmla="*/ 268194 w 771525"/>
                <a:gd name="connsiteY96" fmla="*/ 88931 h 692952"/>
                <a:gd name="connsiteX97" fmla="*/ 271585 w 771525"/>
                <a:gd name="connsiteY97" fmla="*/ 92227 h 692952"/>
                <a:gd name="connsiteX98" fmla="*/ 274985 w 771525"/>
                <a:gd name="connsiteY98" fmla="*/ 95523 h 692952"/>
                <a:gd name="connsiteX99" fmla="*/ 278386 w 771525"/>
                <a:gd name="connsiteY99" fmla="*/ 98818 h 692952"/>
                <a:gd name="connsiteX100" fmla="*/ 274985 w 771525"/>
                <a:gd name="connsiteY100" fmla="*/ 108705 h 692952"/>
                <a:gd name="connsiteX101" fmla="*/ 278386 w 771525"/>
                <a:gd name="connsiteY101" fmla="*/ 118592 h 692952"/>
                <a:gd name="connsiteX102" fmla="*/ 274985 w 771525"/>
                <a:gd name="connsiteY102" fmla="*/ 121888 h 692952"/>
                <a:gd name="connsiteX103" fmla="*/ 278386 w 771525"/>
                <a:gd name="connsiteY103" fmla="*/ 128479 h 692952"/>
                <a:gd name="connsiteX104" fmla="*/ 278386 w 771525"/>
                <a:gd name="connsiteY104" fmla="*/ 131774 h 692952"/>
                <a:gd name="connsiteX105" fmla="*/ 271585 w 771525"/>
                <a:gd name="connsiteY105" fmla="*/ 135070 h 692952"/>
                <a:gd name="connsiteX106" fmla="*/ 264793 w 771525"/>
                <a:gd name="connsiteY106" fmla="*/ 135070 h 692952"/>
                <a:gd name="connsiteX107" fmla="*/ 257993 w 771525"/>
                <a:gd name="connsiteY107" fmla="*/ 135070 h 692952"/>
                <a:gd name="connsiteX108" fmla="*/ 254592 w 771525"/>
                <a:gd name="connsiteY108" fmla="*/ 141662 h 692952"/>
                <a:gd name="connsiteX109" fmla="*/ 247801 w 771525"/>
                <a:gd name="connsiteY109" fmla="*/ 138366 h 692952"/>
                <a:gd name="connsiteX110" fmla="*/ 247801 w 771525"/>
                <a:gd name="connsiteY110" fmla="*/ 144957 h 692952"/>
                <a:gd name="connsiteX111" fmla="*/ 237600 w 771525"/>
                <a:gd name="connsiteY111" fmla="*/ 148252 h 692952"/>
                <a:gd name="connsiteX112" fmla="*/ 230798 w 771525"/>
                <a:gd name="connsiteY112" fmla="*/ 151548 h 692952"/>
                <a:gd name="connsiteX113" fmla="*/ 227408 w 771525"/>
                <a:gd name="connsiteY113" fmla="*/ 158140 h 692952"/>
                <a:gd name="connsiteX114" fmla="*/ 230798 w 771525"/>
                <a:gd name="connsiteY114" fmla="*/ 161435 h 692952"/>
                <a:gd name="connsiteX115" fmla="*/ 234199 w 771525"/>
                <a:gd name="connsiteY115" fmla="*/ 161435 h 692952"/>
                <a:gd name="connsiteX116" fmla="*/ 234199 w 771525"/>
                <a:gd name="connsiteY116" fmla="*/ 158140 h 692952"/>
                <a:gd name="connsiteX117" fmla="*/ 241000 w 771525"/>
                <a:gd name="connsiteY117" fmla="*/ 164731 h 692952"/>
                <a:gd name="connsiteX118" fmla="*/ 244400 w 771525"/>
                <a:gd name="connsiteY118" fmla="*/ 171323 h 692952"/>
                <a:gd name="connsiteX119" fmla="*/ 237600 w 771525"/>
                <a:gd name="connsiteY119" fmla="*/ 171323 h 692952"/>
                <a:gd name="connsiteX120" fmla="*/ 234199 w 771525"/>
                <a:gd name="connsiteY120" fmla="*/ 174618 h 692952"/>
                <a:gd name="connsiteX121" fmla="*/ 230798 w 771525"/>
                <a:gd name="connsiteY121" fmla="*/ 177904 h 692952"/>
                <a:gd name="connsiteX122" fmla="*/ 230798 w 771525"/>
                <a:gd name="connsiteY122" fmla="*/ 184496 h 692952"/>
                <a:gd name="connsiteX123" fmla="*/ 230798 w 771525"/>
                <a:gd name="connsiteY123" fmla="*/ 187791 h 692952"/>
                <a:gd name="connsiteX124" fmla="*/ 237600 w 771525"/>
                <a:gd name="connsiteY124" fmla="*/ 194382 h 692952"/>
                <a:gd name="connsiteX125" fmla="*/ 241000 w 771525"/>
                <a:gd name="connsiteY125" fmla="*/ 197678 h 692952"/>
                <a:gd name="connsiteX126" fmla="*/ 241000 w 771525"/>
                <a:gd name="connsiteY126" fmla="*/ 200974 h 692952"/>
                <a:gd name="connsiteX127" fmla="*/ 234199 w 771525"/>
                <a:gd name="connsiteY127" fmla="*/ 204269 h 692952"/>
                <a:gd name="connsiteX128" fmla="*/ 227408 w 771525"/>
                <a:gd name="connsiteY128" fmla="*/ 204269 h 692952"/>
                <a:gd name="connsiteX129" fmla="*/ 224008 w 771525"/>
                <a:gd name="connsiteY129" fmla="*/ 210861 h 692952"/>
                <a:gd name="connsiteX130" fmla="*/ 217206 w 771525"/>
                <a:gd name="connsiteY130" fmla="*/ 210861 h 692952"/>
                <a:gd name="connsiteX131" fmla="*/ 217206 w 771525"/>
                <a:gd name="connsiteY131" fmla="*/ 210861 h 692952"/>
                <a:gd name="connsiteX132" fmla="*/ 207015 w 771525"/>
                <a:gd name="connsiteY132" fmla="*/ 204269 h 692952"/>
                <a:gd name="connsiteX133" fmla="*/ 203614 w 771525"/>
                <a:gd name="connsiteY133" fmla="*/ 200974 h 692952"/>
                <a:gd name="connsiteX134" fmla="*/ 196813 w 771525"/>
                <a:gd name="connsiteY134" fmla="*/ 200974 h 692952"/>
                <a:gd name="connsiteX135" fmla="*/ 190013 w 771525"/>
                <a:gd name="connsiteY135" fmla="*/ 200974 h 692952"/>
                <a:gd name="connsiteX136" fmla="*/ 186621 w 771525"/>
                <a:gd name="connsiteY136" fmla="*/ 197678 h 692952"/>
                <a:gd name="connsiteX137" fmla="*/ 183221 w 771525"/>
                <a:gd name="connsiteY137" fmla="*/ 204269 h 692952"/>
                <a:gd name="connsiteX138" fmla="*/ 179821 w 771525"/>
                <a:gd name="connsiteY138" fmla="*/ 207565 h 692952"/>
                <a:gd name="connsiteX139" fmla="*/ 176420 w 771525"/>
                <a:gd name="connsiteY139" fmla="*/ 210861 h 692952"/>
                <a:gd name="connsiteX140" fmla="*/ 166228 w 771525"/>
                <a:gd name="connsiteY140" fmla="*/ 204269 h 692952"/>
                <a:gd name="connsiteX141" fmla="*/ 159428 w 771525"/>
                <a:gd name="connsiteY141" fmla="*/ 200974 h 692952"/>
                <a:gd name="connsiteX142" fmla="*/ 156027 w 771525"/>
                <a:gd name="connsiteY142" fmla="*/ 197678 h 692952"/>
                <a:gd name="connsiteX143" fmla="*/ 152627 w 771525"/>
                <a:gd name="connsiteY143" fmla="*/ 194382 h 692952"/>
                <a:gd name="connsiteX144" fmla="*/ 152627 w 771525"/>
                <a:gd name="connsiteY144" fmla="*/ 191086 h 692952"/>
                <a:gd name="connsiteX145" fmla="*/ 145836 w 771525"/>
                <a:gd name="connsiteY145" fmla="*/ 187791 h 692952"/>
                <a:gd name="connsiteX146" fmla="*/ 142435 w 771525"/>
                <a:gd name="connsiteY146" fmla="*/ 181209 h 692952"/>
                <a:gd name="connsiteX147" fmla="*/ 139035 w 771525"/>
                <a:gd name="connsiteY147" fmla="*/ 174618 h 692952"/>
                <a:gd name="connsiteX148" fmla="*/ 139035 w 771525"/>
                <a:gd name="connsiteY148" fmla="*/ 177904 h 692952"/>
                <a:gd name="connsiteX149" fmla="*/ 132234 w 771525"/>
                <a:gd name="connsiteY149" fmla="*/ 181209 h 692952"/>
                <a:gd name="connsiteX150" fmla="*/ 128843 w 771525"/>
                <a:gd name="connsiteY150" fmla="*/ 187791 h 692952"/>
                <a:gd name="connsiteX151" fmla="*/ 125443 w 771525"/>
                <a:gd name="connsiteY151" fmla="*/ 194382 h 692952"/>
                <a:gd name="connsiteX152" fmla="*/ 128843 w 771525"/>
                <a:gd name="connsiteY152" fmla="*/ 197678 h 692952"/>
                <a:gd name="connsiteX153" fmla="*/ 125443 w 771525"/>
                <a:gd name="connsiteY153" fmla="*/ 200974 h 692952"/>
                <a:gd name="connsiteX154" fmla="*/ 118642 w 771525"/>
                <a:gd name="connsiteY154" fmla="*/ 204269 h 692952"/>
                <a:gd name="connsiteX155" fmla="*/ 111841 w 771525"/>
                <a:gd name="connsiteY155" fmla="*/ 210861 h 692952"/>
                <a:gd name="connsiteX156" fmla="*/ 105050 w 771525"/>
                <a:gd name="connsiteY156" fmla="*/ 210861 h 692952"/>
                <a:gd name="connsiteX157" fmla="*/ 94849 w 771525"/>
                <a:gd name="connsiteY157" fmla="*/ 207565 h 692952"/>
                <a:gd name="connsiteX158" fmla="*/ 88057 w 771525"/>
                <a:gd name="connsiteY158" fmla="*/ 214156 h 692952"/>
                <a:gd name="connsiteX159" fmla="*/ 84657 w 771525"/>
                <a:gd name="connsiteY159" fmla="*/ 214156 h 692952"/>
                <a:gd name="connsiteX160" fmla="*/ 77855 w 771525"/>
                <a:gd name="connsiteY160" fmla="*/ 214156 h 692952"/>
                <a:gd name="connsiteX161" fmla="*/ 71055 w 771525"/>
                <a:gd name="connsiteY161" fmla="*/ 210861 h 692952"/>
                <a:gd name="connsiteX162" fmla="*/ 67664 w 771525"/>
                <a:gd name="connsiteY162" fmla="*/ 210861 h 692952"/>
                <a:gd name="connsiteX163" fmla="*/ 60863 w 771525"/>
                <a:gd name="connsiteY163" fmla="*/ 210861 h 692952"/>
                <a:gd name="connsiteX164" fmla="*/ 60863 w 771525"/>
                <a:gd name="connsiteY164" fmla="*/ 214156 h 692952"/>
                <a:gd name="connsiteX165" fmla="*/ 64264 w 771525"/>
                <a:gd name="connsiteY165" fmla="*/ 214156 h 692952"/>
                <a:gd name="connsiteX166" fmla="*/ 64264 w 771525"/>
                <a:gd name="connsiteY166" fmla="*/ 220747 h 692952"/>
                <a:gd name="connsiteX167" fmla="*/ 60863 w 771525"/>
                <a:gd name="connsiteY167" fmla="*/ 220747 h 692952"/>
                <a:gd name="connsiteX168" fmla="*/ 54062 w 771525"/>
                <a:gd name="connsiteY168" fmla="*/ 224043 h 692952"/>
                <a:gd name="connsiteX169" fmla="*/ 54062 w 771525"/>
                <a:gd name="connsiteY169" fmla="*/ 227339 h 692952"/>
                <a:gd name="connsiteX170" fmla="*/ 50662 w 771525"/>
                <a:gd name="connsiteY170" fmla="*/ 227339 h 692952"/>
                <a:gd name="connsiteX171" fmla="*/ 43870 w 771525"/>
                <a:gd name="connsiteY171" fmla="*/ 227339 h 692952"/>
                <a:gd name="connsiteX172" fmla="*/ 37070 w 771525"/>
                <a:gd name="connsiteY172" fmla="*/ 224043 h 692952"/>
                <a:gd name="connsiteX173" fmla="*/ 26878 w 771525"/>
                <a:gd name="connsiteY173" fmla="*/ 220747 h 692952"/>
                <a:gd name="connsiteX174" fmla="*/ 23477 w 771525"/>
                <a:gd name="connsiteY174" fmla="*/ 224043 h 692952"/>
                <a:gd name="connsiteX175" fmla="*/ 13276 w 771525"/>
                <a:gd name="connsiteY175" fmla="*/ 220747 h 692952"/>
                <a:gd name="connsiteX176" fmla="*/ 9885 w 771525"/>
                <a:gd name="connsiteY176" fmla="*/ 220747 h 692952"/>
                <a:gd name="connsiteX177" fmla="*/ 9885 w 771525"/>
                <a:gd name="connsiteY177" fmla="*/ 220747 h 692952"/>
                <a:gd name="connsiteX178" fmla="*/ 9885 w 771525"/>
                <a:gd name="connsiteY178" fmla="*/ 220747 h 692952"/>
                <a:gd name="connsiteX179" fmla="*/ 9885 w 771525"/>
                <a:gd name="connsiteY179" fmla="*/ 220747 h 692952"/>
                <a:gd name="connsiteX180" fmla="*/ 9885 w 771525"/>
                <a:gd name="connsiteY180" fmla="*/ 220747 h 692952"/>
                <a:gd name="connsiteX181" fmla="*/ 9885 w 771525"/>
                <a:gd name="connsiteY181" fmla="*/ 220747 h 692952"/>
                <a:gd name="connsiteX182" fmla="*/ 9885 w 771525"/>
                <a:gd name="connsiteY182" fmla="*/ 220747 h 692952"/>
                <a:gd name="connsiteX183" fmla="*/ 9885 w 771525"/>
                <a:gd name="connsiteY183" fmla="*/ 220747 h 692952"/>
                <a:gd name="connsiteX184" fmla="*/ 9885 w 771525"/>
                <a:gd name="connsiteY184" fmla="*/ 220747 h 692952"/>
                <a:gd name="connsiteX185" fmla="*/ 9885 w 771525"/>
                <a:gd name="connsiteY185" fmla="*/ 220747 h 692952"/>
                <a:gd name="connsiteX186" fmla="*/ 9885 w 771525"/>
                <a:gd name="connsiteY186" fmla="*/ 220747 h 692952"/>
                <a:gd name="connsiteX187" fmla="*/ 9885 w 771525"/>
                <a:gd name="connsiteY187" fmla="*/ 220747 h 692952"/>
                <a:gd name="connsiteX188" fmla="*/ 9885 w 771525"/>
                <a:gd name="connsiteY188" fmla="*/ 220747 h 692952"/>
                <a:gd name="connsiteX189" fmla="*/ 9885 w 771525"/>
                <a:gd name="connsiteY189" fmla="*/ 220747 h 692952"/>
                <a:gd name="connsiteX190" fmla="*/ 9885 w 771525"/>
                <a:gd name="connsiteY190" fmla="*/ 217452 h 692952"/>
                <a:gd name="connsiteX191" fmla="*/ 9885 w 771525"/>
                <a:gd name="connsiteY191" fmla="*/ 217452 h 692952"/>
                <a:gd name="connsiteX192" fmla="*/ 9885 w 771525"/>
                <a:gd name="connsiteY192" fmla="*/ 217452 h 692952"/>
                <a:gd name="connsiteX193" fmla="*/ 9885 w 771525"/>
                <a:gd name="connsiteY193" fmla="*/ 217452 h 692952"/>
                <a:gd name="connsiteX194" fmla="*/ 9885 w 771525"/>
                <a:gd name="connsiteY194" fmla="*/ 217452 h 692952"/>
                <a:gd name="connsiteX195" fmla="*/ 9885 w 771525"/>
                <a:gd name="connsiteY195" fmla="*/ 217452 h 692952"/>
                <a:gd name="connsiteX196" fmla="*/ 9885 w 771525"/>
                <a:gd name="connsiteY196" fmla="*/ 217452 h 692952"/>
                <a:gd name="connsiteX197" fmla="*/ 9885 w 771525"/>
                <a:gd name="connsiteY197" fmla="*/ 217452 h 692952"/>
                <a:gd name="connsiteX198" fmla="*/ 9885 w 771525"/>
                <a:gd name="connsiteY198" fmla="*/ 217452 h 692952"/>
                <a:gd name="connsiteX199" fmla="*/ 9885 w 771525"/>
                <a:gd name="connsiteY199" fmla="*/ 217452 h 692952"/>
                <a:gd name="connsiteX200" fmla="*/ 9885 w 771525"/>
                <a:gd name="connsiteY200" fmla="*/ 217452 h 692952"/>
                <a:gd name="connsiteX201" fmla="*/ 9885 w 771525"/>
                <a:gd name="connsiteY201" fmla="*/ 217452 h 692952"/>
                <a:gd name="connsiteX202" fmla="*/ 9885 w 771525"/>
                <a:gd name="connsiteY202" fmla="*/ 217452 h 692952"/>
                <a:gd name="connsiteX203" fmla="*/ 9885 w 771525"/>
                <a:gd name="connsiteY203" fmla="*/ 217452 h 692952"/>
                <a:gd name="connsiteX204" fmla="*/ 9885 w 771525"/>
                <a:gd name="connsiteY204" fmla="*/ 217452 h 692952"/>
                <a:gd name="connsiteX205" fmla="*/ 9885 w 771525"/>
                <a:gd name="connsiteY205" fmla="*/ 217452 h 692952"/>
                <a:gd name="connsiteX206" fmla="*/ 9885 w 771525"/>
                <a:gd name="connsiteY206" fmla="*/ 217452 h 692952"/>
                <a:gd name="connsiteX207" fmla="*/ 9885 w 771525"/>
                <a:gd name="connsiteY207" fmla="*/ 217452 h 692952"/>
                <a:gd name="connsiteX208" fmla="*/ 9885 w 771525"/>
                <a:gd name="connsiteY208" fmla="*/ 217452 h 692952"/>
                <a:gd name="connsiteX209" fmla="*/ 9885 w 771525"/>
                <a:gd name="connsiteY209" fmla="*/ 217452 h 692952"/>
                <a:gd name="connsiteX210" fmla="*/ 9885 w 771525"/>
                <a:gd name="connsiteY210" fmla="*/ 217452 h 692952"/>
                <a:gd name="connsiteX211" fmla="*/ 9885 w 771525"/>
                <a:gd name="connsiteY211" fmla="*/ 217452 h 692952"/>
                <a:gd name="connsiteX212" fmla="*/ 9885 w 771525"/>
                <a:gd name="connsiteY212" fmla="*/ 217452 h 692952"/>
                <a:gd name="connsiteX213" fmla="*/ 9885 w 771525"/>
                <a:gd name="connsiteY213" fmla="*/ 217452 h 692952"/>
                <a:gd name="connsiteX214" fmla="*/ 9885 w 771525"/>
                <a:gd name="connsiteY214" fmla="*/ 217452 h 692952"/>
                <a:gd name="connsiteX215" fmla="*/ 9885 w 771525"/>
                <a:gd name="connsiteY215" fmla="*/ 217452 h 692952"/>
                <a:gd name="connsiteX216" fmla="*/ 9885 w 771525"/>
                <a:gd name="connsiteY216" fmla="*/ 217452 h 692952"/>
                <a:gd name="connsiteX217" fmla="*/ 9885 w 771525"/>
                <a:gd name="connsiteY217" fmla="*/ 214156 h 692952"/>
                <a:gd name="connsiteX218" fmla="*/ -316 w 771525"/>
                <a:gd name="connsiteY218" fmla="*/ 220747 h 692952"/>
                <a:gd name="connsiteX219" fmla="*/ 6485 w 771525"/>
                <a:gd name="connsiteY219" fmla="*/ 233930 h 692952"/>
                <a:gd name="connsiteX220" fmla="*/ 3084 w 771525"/>
                <a:gd name="connsiteY220" fmla="*/ 237226 h 692952"/>
                <a:gd name="connsiteX221" fmla="*/ 6485 w 771525"/>
                <a:gd name="connsiteY221" fmla="*/ 240521 h 692952"/>
                <a:gd name="connsiteX222" fmla="*/ 9885 w 771525"/>
                <a:gd name="connsiteY222" fmla="*/ 247113 h 692952"/>
                <a:gd name="connsiteX223" fmla="*/ 9885 w 771525"/>
                <a:gd name="connsiteY223" fmla="*/ 253704 h 692952"/>
                <a:gd name="connsiteX224" fmla="*/ 13276 w 771525"/>
                <a:gd name="connsiteY224" fmla="*/ 253704 h 692952"/>
                <a:gd name="connsiteX225" fmla="*/ 16677 w 771525"/>
                <a:gd name="connsiteY225" fmla="*/ 260295 h 692952"/>
                <a:gd name="connsiteX226" fmla="*/ 16677 w 771525"/>
                <a:gd name="connsiteY226" fmla="*/ 263591 h 692952"/>
                <a:gd name="connsiteX227" fmla="*/ 16677 w 771525"/>
                <a:gd name="connsiteY227" fmla="*/ 270182 h 692952"/>
                <a:gd name="connsiteX228" fmla="*/ 20077 w 771525"/>
                <a:gd name="connsiteY228" fmla="*/ 276774 h 692952"/>
                <a:gd name="connsiteX229" fmla="*/ 20077 w 771525"/>
                <a:gd name="connsiteY229" fmla="*/ 283365 h 692952"/>
                <a:gd name="connsiteX230" fmla="*/ 26878 w 771525"/>
                <a:gd name="connsiteY230" fmla="*/ 289956 h 692952"/>
                <a:gd name="connsiteX231" fmla="*/ 26878 w 771525"/>
                <a:gd name="connsiteY231" fmla="*/ 296547 h 692952"/>
                <a:gd name="connsiteX232" fmla="*/ 33669 w 771525"/>
                <a:gd name="connsiteY232" fmla="*/ 303129 h 692952"/>
                <a:gd name="connsiteX233" fmla="*/ 37070 w 771525"/>
                <a:gd name="connsiteY233" fmla="*/ 306425 h 692952"/>
                <a:gd name="connsiteX234" fmla="*/ 40470 w 771525"/>
                <a:gd name="connsiteY234" fmla="*/ 313016 h 692952"/>
                <a:gd name="connsiteX235" fmla="*/ 43870 w 771525"/>
                <a:gd name="connsiteY235" fmla="*/ 319608 h 692952"/>
                <a:gd name="connsiteX236" fmla="*/ 47271 w 771525"/>
                <a:gd name="connsiteY236" fmla="*/ 322903 h 692952"/>
                <a:gd name="connsiteX237" fmla="*/ 50662 w 771525"/>
                <a:gd name="connsiteY237" fmla="*/ 329494 h 692952"/>
                <a:gd name="connsiteX238" fmla="*/ 54062 w 771525"/>
                <a:gd name="connsiteY238" fmla="*/ 332790 h 692952"/>
                <a:gd name="connsiteX239" fmla="*/ 57462 w 771525"/>
                <a:gd name="connsiteY239" fmla="*/ 336086 h 692952"/>
                <a:gd name="connsiteX240" fmla="*/ 60863 w 771525"/>
                <a:gd name="connsiteY240" fmla="*/ 339381 h 692952"/>
                <a:gd name="connsiteX241" fmla="*/ 67664 w 771525"/>
                <a:gd name="connsiteY241" fmla="*/ 339381 h 692952"/>
                <a:gd name="connsiteX242" fmla="*/ 74455 w 771525"/>
                <a:gd name="connsiteY242" fmla="*/ 332790 h 692952"/>
                <a:gd name="connsiteX243" fmla="*/ 74455 w 771525"/>
                <a:gd name="connsiteY243" fmla="*/ 322903 h 692952"/>
                <a:gd name="connsiteX244" fmla="*/ 77855 w 771525"/>
                <a:gd name="connsiteY244" fmla="*/ 319608 h 692952"/>
                <a:gd name="connsiteX245" fmla="*/ 84657 w 771525"/>
                <a:gd name="connsiteY245" fmla="*/ 316312 h 692952"/>
                <a:gd name="connsiteX246" fmla="*/ 77855 w 771525"/>
                <a:gd name="connsiteY246" fmla="*/ 306425 h 692952"/>
                <a:gd name="connsiteX247" fmla="*/ 88057 w 771525"/>
                <a:gd name="connsiteY247" fmla="*/ 306425 h 692952"/>
                <a:gd name="connsiteX248" fmla="*/ 91448 w 771525"/>
                <a:gd name="connsiteY248" fmla="*/ 309721 h 692952"/>
                <a:gd name="connsiteX249" fmla="*/ 94849 w 771525"/>
                <a:gd name="connsiteY249" fmla="*/ 303129 h 692952"/>
                <a:gd name="connsiteX250" fmla="*/ 91448 w 771525"/>
                <a:gd name="connsiteY250" fmla="*/ 293252 h 692952"/>
                <a:gd name="connsiteX251" fmla="*/ 94849 w 771525"/>
                <a:gd name="connsiteY251" fmla="*/ 286660 h 692952"/>
                <a:gd name="connsiteX252" fmla="*/ 98249 w 771525"/>
                <a:gd name="connsiteY252" fmla="*/ 276774 h 692952"/>
                <a:gd name="connsiteX253" fmla="*/ 101649 w 771525"/>
                <a:gd name="connsiteY253" fmla="*/ 266886 h 692952"/>
                <a:gd name="connsiteX254" fmla="*/ 101649 w 771525"/>
                <a:gd name="connsiteY254" fmla="*/ 253704 h 692952"/>
                <a:gd name="connsiteX255" fmla="*/ 108450 w 771525"/>
                <a:gd name="connsiteY255" fmla="*/ 240521 h 692952"/>
                <a:gd name="connsiteX256" fmla="*/ 135634 w 771525"/>
                <a:gd name="connsiteY256" fmla="*/ 250408 h 692952"/>
                <a:gd name="connsiteX257" fmla="*/ 139035 w 771525"/>
                <a:gd name="connsiteY257" fmla="*/ 257000 h 692952"/>
                <a:gd name="connsiteX258" fmla="*/ 139035 w 771525"/>
                <a:gd name="connsiteY258" fmla="*/ 263591 h 692952"/>
                <a:gd name="connsiteX259" fmla="*/ 135634 w 771525"/>
                <a:gd name="connsiteY259" fmla="*/ 273478 h 692952"/>
                <a:gd name="connsiteX260" fmla="*/ 135634 w 771525"/>
                <a:gd name="connsiteY260" fmla="*/ 276774 h 692952"/>
                <a:gd name="connsiteX261" fmla="*/ 128843 w 771525"/>
                <a:gd name="connsiteY261" fmla="*/ 283365 h 692952"/>
                <a:gd name="connsiteX262" fmla="*/ 128843 w 771525"/>
                <a:gd name="connsiteY262" fmla="*/ 289956 h 692952"/>
                <a:gd name="connsiteX263" fmla="*/ 135634 w 771525"/>
                <a:gd name="connsiteY263" fmla="*/ 296547 h 692952"/>
                <a:gd name="connsiteX264" fmla="*/ 145836 w 771525"/>
                <a:gd name="connsiteY264" fmla="*/ 293252 h 692952"/>
                <a:gd name="connsiteX265" fmla="*/ 149236 w 771525"/>
                <a:gd name="connsiteY265" fmla="*/ 293252 h 692952"/>
                <a:gd name="connsiteX266" fmla="*/ 152627 w 771525"/>
                <a:gd name="connsiteY266" fmla="*/ 303129 h 692952"/>
                <a:gd name="connsiteX267" fmla="*/ 159428 w 771525"/>
                <a:gd name="connsiteY267" fmla="*/ 306425 h 692952"/>
                <a:gd name="connsiteX268" fmla="*/ 166228 w 771525"/>
                <a:gd name="connsiteY268" fmla="*/ 306425 h 692952"/>
                <a:gd name="connsiteX269" fmla="*/ 173020 w 771525"/>
                <a:gd name="connsiteY269" fmla="*/ 303129 h 692952"/>
                <a:gd name="connsiteX270" fmla="*/ 176420 w 771525"/>
                <a:gd name="connsiteY270" fmla="*/ 299833 h 692952"/>
                <a:gd name="connsiteX271" fmla="*/ 166228 w 771525"/>
                <a:gd name="connsiteY271" fmla="*/ 286660 h 692952"/>
                <a:gd name="connsiteX272" fmla="*/ 159428 w 771525"/>
                <a:gd name="connsiteY272" fmla="*/ 283365 h 692952"/>
                <a:gd name="connsiteX273" fmla="*/ 156027 w 771525"/>
                <a:gd name="connsiteY273" fmla="*/ 283365 h 692952"/>
                <a:gd name="connsiteX274" fmla="*/ 156027 w 771525"/>
                <a:gd name="connsiteY274" fmla="*/ 276774 h 692952"/>
                <a:gd name="connsiteX275" fmla="*/ 162828 w 771525"/>
                <a:gd name="connsiteY275" fmla="*/ 273478 h 692952"/>
                <a:gd name="connsiteX276" fmla="*/ 173020 w 771525"/>
                <a:gd name="connsiteY276" fmla="*/ 276774 h 692952"/>
                <a:gd name="connsiteX277" fmla="*/ 176420 w 771525"/>
                <a:gd name="connsiteY277" fmla="*/ 283365 h 692952"/>
                <a:gd name="connsiteX278" fmla="*/ 186621 w 771525"/>
                <a:gd name="connsiteY278" fmla="*/ 296547 h 692952"/>
                <a:gd name="connsiteX279" fmla="*/ 190013 w 771525"/>
                <a:gd name="connsiteY279" fmla="*/ 303129 h 692952"/>
                <a:gd name="connsiteX280" fmla="*/ 190013 w 771525"/>
                <a:gd name="connsiteY280" fmla="*/ 319608 h 692952"/>
                <a:gd name="connsiteX281" fmla="*/ 190013 w 771525"/>
                <a:gd name="connsiteY281" fmla="*/ 332790 h 692952"/>
                <a:gd name="connsiteX282" fmla="*/ 190013 w 771525"/>
                <a:gd name="connsiteY282" fmla="*/ 342677 h 692952"/>
                <a:gd name="connsiteX283" fmla="*/ 207015 w 771525"/>
                <a:gd name="connsiteY283" fmla="*/ 369042 h 692952"/>
                <a:gd name="connsiteX284" fmla="*/ 217206 w 771525"/>
                <a:gd name="connsiteY284" fmla="*/ 378929 h 692952"/>
                <a:gd name="connsiteX285" fmla="*/ 224008 w 771525"/>
                <a:gd name="connsiteY285" fmla="*/ 392112 h 692952"/>
                <a:gd name="connsiteX286" fmla="*/ 244400 w 771525"/>
                <a:gd name="connsiteY286" fmla="*/ 398703 h 692952"/>
                <a:gd name="connsiteX287" fmla="*/ 268194 w 771525"/>
                <a:gd name="connsiteY287" fmla="*/ 411886 h 692952"/>
                <a:gd name="connsiteX288" fmla="*/ 278386 w 771525"/>
                <a:gd name="connsiteY288" fmla="*/ 421763 h 692952"/>
                <a:gd name="connsiteX289" fmla="*/ 281786 w 771525"/>
                <a:gd name="connsiteY289" fmla="*/ 421763 h 692952"/>
                <a:gd name="connsiteX290" fmla="*/ 257993 w 771525"/>
                <a:gd name="connsiteY290" fmla="*/ 415172 h 692952"/>
                <a:gd name="connsiteX291" fmla="*/ 254592 w 771525"/>
                <a:gd name="connsiteY291" fmla="*/ 408590 h 692952"/>
                <a:gd name="connsiteX292" fmla="*/ 234199 w 771525"/>
                <a:gd name="connsiteY292" fmla="*/ 401999 h 692952"/>
                <a:gd name="connsiteX293" fmla="*/ 227408 w 771525"/>
                <a:gd name="connsiteY293" fmla="*/ 395408 h 692952"/>
                <a:gd name="connsiteX294" fmla="*/ 217206 w 771525"/>
                <a:gd name="connsiteY294" fmla="*/ 385521 h 692952"/>
                <a:gd name="connsiteX295" fmla="*/ 210405 w 771525"/>
                <a:gd name="connsiteY295" fmla="*/ 375633 h 692952"/>
                <a:gd name="connsiteX296" fmla="*/ 207015 w 771525"/>
                <a:gd name="connsiteY296" fmla="*/ 369042 h 692952"/>
                <a:gd name="connsiteX297" fmla="*/ 200214 w 771525"/>
                <a:gd name="connsiteY297" fmla="*/ 365747 h 692952"/>
                <a:gd name="connsiteX298" fmla="*/ 190013 w 771525"/>
                <a:gd name="connsiteY298" fmla="*/ 359155 h 692952"/>
                <a:gd name="connsiteX299" fmla="*/ 179821 w 771525"/>
                <a:gd name="connsiteY299" fmla="*/ 355860 h 692952"/>
                <a:gd name="connsiteX300" fmla="*/ 173020 w 771525"/>
                <a:gd name="connsiteY300" fmla="*/ 349268 h 692952"/>
                <a:gd name="connsiteX301" fmla="*/ 176420 w 771525"/>
                <a:gd name="connsiteY301" fmla="*/ 359155 h 692952"/>
                <a:gd name="connsiteX302" fmla="*/ 186621 w 771525"/>
                <a:gd name="connsiteY302" fmla="*/ 365747 h 692952"/>
                <a:gd name="connsiteX303" fmla="*/ 193413 w 771525"/>
                <a:gd name="connsiteY303" fmla="*/ 369042 h 692952"/>
                <a:gd name="connsiteX304" fmla="*/ 193413 w 771525"/>
                <a:gd name="connsiteY304" fmla="*/ 375633 h 692952"/>
                <a:gd name="connsiteX305" fmla="*/ 193413 w 771525"/>
                <a:gd name="connsiteY305" fmla="*/ 375633 h 692952"/>
                <a:gd name="connsiteX306" fmla="*/ 207015 w 771525"/>
                <a:gd name="connsiteY306" fmla="*/ 378929 h 692952"/>
                <a:gd name="connsiteX307" fmla="*/ 196813 w 771525"/>
                <a:gd name="connsiteY307" fmla="*/ 382225 h 692952"/>
                <a:gd name="connsiteX308" fmla="*/ 203614 w 771525"/>
                <a:gd name="connsiteY308" fmla="*/ 392112 h 692952"/>
                <a:gd name="connsiteX309" fmla="*/ 213806 w 771525"/>
                <a:gd name="connsiteY309" fmla="*/ 395408 h 692952"/>
                <a:gd name="connsiteX310" fmla="*/ 220607 w 771525"/>
                <a:gd name="connsiteY310" fmla="*/ 398703 h 692952"/>
                <a:gd name="connsiteX311" fmla="*/ 224008 w 771525"/>
                <a:gd name="connsiteY311" fmla="*/ 401999 h 692952"/>
                <a:gd name="connsiteX312" fmla="*/ 224008 w 771525"/>
                <a:gd name="connsiteY312" fmla="*/ 408590 h 692952"/>
                <a:gd name="connsiteX313" fmla="*/ 230798 w 771525"/>
                <a:gd name="connsiteY313" fmla="*/ 411886 h 692952"/>
                <a:gd name="connsiteX314" fmla="*/ 220607 w 771525"/>
                <a:gd name="connsiteY314" fmla="*/ 408590 h 692952"/>
                <a:gd name="connsiteX315" fmla="*/ 213806 w 771525"/>
                <a:gd name="connsiteY315" fmla="*/ 408590 h 692952"/>
                <a:gd name="connsiteX316" fmla="*/ 210405 w 771525"/>
                <a:gd name="connsiteY316" fmla="*/ 415172 h 692952"/>
                <a:gd name="connsiteX317" fmla="*/ 220607 w 771525"/>
                <a:gd name="connsiteY317" fmla="*/ 418467 h 692952"/>
                <a:gd name="connsiteX318" fmla="*/ 224008 w 771525"/>
                <a:gd name="connsiteY318" fmla="*/ 415172 h 692952"/>
                <a:gd name="connsiteX319" fmla="*/ 227408 w 771525"/>
                <a:gd name="connsiteY319" fmla="*/ 415172 h 692952"/>
                <a:gd name="connsiteX320" fmla="*/ 230798 w 771525"/>
                <a:gd name="connsiteY320" fmla="*/ 415172 h 692952"/>
                <a:gd name="connsiteX321" fmla="*/ 234199 w 771525"/>
                <a:gd name="connsiteY321" fmla="*/ 411886 h 692952"/>
                <a:gd name="connsiteX322" fmla="*/ 234199 w 771525"/>
                <a:gd name="connsiteY322" fmla="*/ 415172 h 692952"/>
                <a:gd name="connsiteX323" fmla="*/ 234199 w 771525"/>
                <a:gd name="connsiteY323" fmla="*/ 418467 h 692952"/>
                <a:gd name="connsiteX324" fmla="*/ 230798 w 771525"/>
                <a:gd name="connsiteY324" fmla="*/ 421763 h 692952"/>
                <a:gd name="connsiteX325" fmla="*/ 230798 w 771525"/>
                <a:gd name="connsiteY325" fmla="*/ 428355 h 692952"/>
                <a:gd name="connsiteX326" fmla="*/ 230798 w 771525"/>
                <a:gd name="connsiteY326" fmla="*/ 434946 h 692952"/>
                <a:gd name="connsiteX327" fmla="*/ 234199 w 771525"/>
                <a:gd name="connsiteY327" fmla="*/ 434946 h 692952"/>
                <a:gd name="connsiteX328" fmla="*/ 237600 w 771525"/>
                <a:gd name="connsiteY328" fmla="*/ 444833 h 692952"/>
                <a:gd name="connsiteX329" fmla="*/ 247801 w 771525"/>
                <a:gd name="connsiteY329" fmla="*/ 454720 h 692952"/>
                <a:gd name="connsiteX330" fmla="*/ 257993 w 771525"/>
                <a:gd name="connsiteY330" fmla="*/ 461311 h 692952"/>
                <a:gd name="connsiteX331" fmla="*/ 261393 w 771525"/>
                <a:gd name="connsiteY331" fmla="*/ 464606 h 692952"/>
                <a:gd name="connsiteX332" fmla="*/ 257993 w 771525"/>
                <a:gd name="connsiteY332" fmla="*/ 464606 h 692952"/>
                <a:gd name="connsiteX333" fmla="*/ 247801 w 771525"/>
                <a:gd name="connsiteY333" fmla="*/ 458016 h 692952"/>
                <a:gd name="connsiteX334" fmla="*/ 247801 w 771525"/>
                <a:gd name="connsiteY334" fmla="*/ 464606 h 692952"/>
                <a:gd name="connsiteX335" fmla="*/ 254592 w 771525"/>
                <a:gd name="connsiteY335" fmla="*/ 467902 h 692952"/>
                <a:gd name="connsiteX336" fmla="*/ 257993 w 771525"/>
                <a:gd name="connsiteY336" fmla="*/ 474494 h 692952"/>
                <a:gd name="connsiteX337" fmla="*/ 268194 w 771525"/>
                <a:gd name="connsiteY337" fmla="*/ 474494 h 692952"/>
                <a:gd name="connsiteX338" fmla="*/ 268194 w 771525"/>
                <a:gd name="connsiteY338" fmla="*/ 471198 h 692952"/>
                <a:gd name="connsiteX339" fmla="*/ 271585 w 771525"/>
                <a:gd name="connsiteY339" fmla="*/ 471198 h 692952"/>
                <a:gd name="connsiteX340" fmla="*/ 271585 w 771525"/>
                <a:gd name="connsiteY340" fmla="*/ 481085 h 692952"/>
                <a:gd name="connsiteX341" fmla="*/ 268194 w 771525"/>
                <a:gd name="connsiteY341" fmla="*/ 481085 h 692952"/>
                <a:gd name="connsiteX342" fmla="*/ 257993 w 771525"/>
                <a:gd name="connsiteY342" fmla="*/ 477789 h 692952"/>
                <a:gd name="connsiteX343" fmla="*/ 251192 w 771525"/>
                <a:gd name="connsiteY343" fmla="*/ 477789 h 692952"/>
                <a:gd name="connsiteX344" fmla="*/ 244400 w 771525"/>
                <a:gd name="connsiteY344" fmla="*/ 477789 h 692952"/>
                <a:gd name="connsiteX345" fmla="*/ 244400 w 771525"/>
                <a:gd name="connsiteY345" fmla="*/ 484380 h 692952"/>
                <a:gd name="connsiteX346" fmla="*/ 237600 w 771525"/>
                <a:gd name="connsiteY346" fmla="*/ 471198 h 692952"/>
                <a:gd name="connsiteX347" fmla="*/ 227408 w 771525"/>
                <a:gd name="connsiteY347" fmla="*/ 467902 h 692952"/>
                <a:gd name="connsiteX348" fmla="*/ 224008 w 771525"/>
                <a:gd name="connsiteY348" fmla="*/ 461311 h 692952"/>
                <a:gd name="connsiteX349" fmla="*/ 227408 w 771525"/>
                <a:gd name="connsiteY349" fmla="*/ 461311 h 692952"/>
                <a:gd name="connsiteX350" fmla="*/ 230798 w 771525"/>
                <a:gd name="connsiteY350" fmla="*/ 464606 h 692952"/>
                <a:gd name="connsiteX351" fmla="*/ 234199 w 771525"/>
                <a:gd name="connsiteY351" fmla="*/ 458016 h 692952"/>
                <a:gd name="connsiteX352" fmla="*/ 241000 w 771525"/>
                <a:gd name="connsiteY352" fmla="*/ 458016 h 692952"/>
                <a:gd name="connsiteX353" fmla="*/ 241000 w 771525"/>
                <a:gd name="connsiteY353" fmla="*/ 451424 h 692952"/>
                <a:gd name="connsiteX354" fmla="*/ 234199 w 771525"/>
                <a:gd name="connsiteY354" fmla="*/ 448128 h 692952"/>
                <a:gd name="connsiteX355" fmla="*/ 230798 w 771525"/>
                <a:gd name="connsiteY355" fmla="*/ 444833 h 692952"/>
                <a:gd name="connsiteX356" fmla="*/ 224008 w 771525"/>
                <a:gd name="connsiteY356" fmla="*/ 438241 h 692952"/>
                <a:gd name="connsiteX357" fmla="*/ 213806 w 771525"/>
                <a:gd name="connsiteY357" fmla="*/ 438241 h 692952"/>
                <a:gd name="connsiteX358" fmla="*/ 207015 w 771525"/>
                <a:gd name="connsiteY358" fmla="*/ 434946 h 692952"/>
                <a:gd name="connsiteX359" fmla="*/ 196813 w 771525"/>
                <a:gd name="connsiteY359" fmla="*/ 428355 h 692952"/>
                <a:gd name="connsiteX360" fmla="*/ 183221 w 771525"/>
                <a:gd name="connsiteY360" fmla="*/ 421763 h 692952"/>
                <a:gd name="connsiteX361" fmla="*/ 176420 w 771525"/>
                <a:gd name="connsiteY361" fmla="*/ 418467 h 692952"/>
                <a:gd name="connsiteX362" fmla="*/ 169620 w 771525"/>
                <a:gd name="connsiteY362" fmla="*/ 418467 h 692952"/>
                <a:gd name="connsiteX363" fmla="*/ 162828 w 771525"/>
                <a:gd name="connsiteY363" fmla="*/ 411886 h 692952"/>
                <a:gd name="connsiteX364" fmla="*/ 156027 w 771525"/>
                <a:gd name="connsiteY364" fmla="*/ 408590 h 692952"/>
                <a:gd name="connsiteX365" fmla="*/ 162828 w 771525"/>
                <a:gd name="connsiteY365" fmla="*/ 415172 h 692952"/>
                <a:gd name="connsiteX366" fmla="*/ 169620 w 771525"/>
                <a:gd name="connsiteY366" fmla="*/ 418467 h 692952"/>
                <a:gd name="connsiteX367" fmla="*/ 173020 w 771525"/>
                <a:gd name="connsiteY367" fmla="*/ 421763 h 692952"/>
                <a:gd name="connsiteX368" fmla="*/ 179821 w 771525"/>
                <a:gd name="connsiteY368" fmla="*/ 421763 h 692952"/>
                <a:gd name="connsiteX369" fmla="*/ 183221 w 771525"/>
                <a:gd name="connsiteY369" fmla="*/ 428355 h 692952"/>
                <a:gd name="connsiteX370" fmla="*/ 193413 w 771525"/>
                <a:gd name="connsiteY370" fmla="*/ 431650 h 692952"/>
                <a:gd name="connsiteX371" fmla="*/ 193413 w 771525"/>
                <a:gd name="connsiteY371" fmla="*/ 438241 h 692952"/>
                <a:gd name="connsiteX372" fmla="*/ 190013 w 771525"/>
                <a:gd name="connsiteY372" fmla="*/ 441537 h 692952"/>
                <a:gd name="connsiteX373" fmla="*/ 200214 w 771525"/>
                <a:gd name="connsiteY373" fmla="*/ 444833 h 692952"/>
                <a:gd name="connsiteX374" fmla="*/ 207015 w 771525"/>
                <a:gd name="connsiteY374" fmla="*/ 448128 h 692952"/>
                <a:gd name="connsiteX375" fmla="*/ 213806 w 771525"/>
                <a:gd name="connsiteY375" fmla="*/ 454720 h 692952"/>
                <a:gd name="connsiteX376" fmla="*/ 220607 w 771525"/>
                <a:gd name="connsiteY376" fmla="*/ 461311 h 692952"/>
                <a:gd name="connsiteX377" fmla="*/ 220607 w 771525"/>
                <a:gd name="connsiteY377" fmla="*/ 464606 h 692952"/>
                <a:gd name="connsiteX378" fmla="*/ 220607 w 771525"/>
                <a:gd name="connsiteY378" fmla="*/ 467902 h 692952"/>
                <a:gd name="connsiteX379" fmla="*/ 227408 w 771525"/>
                <a:gd name="connsiteY379" fmla="*/ 467902 h 692952"/>
                <a:gd name="connsiteX380" fmla="*/ 227408 w 771525"/>
                <a:gd name="connsiteY380" fmla="*/ 474494 h 692952"/>
                <a:gd name="connsiteX381" fmla="*/ 230798 w 771525"/>
                <a:gd name="connsiteY381" fmla="*/ 481085 h 692952"/>
                <a:gd name="connsiteX382" fmla="*/ 237600 w 771525"/>
                <a:gd name="connsiteY382" fmla="*/ 481085 h 692952"/>
                <a:gd name="connsiteX383" fmla="*/ 241000 w 771525"/>
                <a:gd name="connsiteY383" fmla="*/ 484380 h 692952"/>
                <a:gd name="connsiteX384" fmla="*/ 241000 w 771525"/>
                <a:gd name="connsiteY384" fmla="*/ 490972 h 692952"/>
                <a:gd name="connsiteX385" fmla="*/ 254592 w 771525"/>
                <a:gd name="connsiteY385" fmla="*/ 494267 h 692952"/>
                <a:gd name="connsiteX386" fmla="*/ 254592 w 771525"/>
                <a:gd name="connsiteY386" fmla="*/ 490972 h 692952"/>
                <a:gd name="connsiteX387" fmla="*/ 257993 w 771525"/>
                <a:gd name="connsiteY387" fmla="*/ 494267 h 692952"/>
                <a:gd name="connsiteX388" fmla="*/ 254592 w 771525"/>
                <a:gd name="connsiteY388" fmla="*/ 497563 h 692952"/>
                <a:gd name="connsiteX389" fmla="*/ 257993 w 771525"/>
                <a:gd name="connsiteY389" fmla="*/ 504155 h 692952"/>
                <a:gd name="connsiteX390" fmla="*/ 264793 w 771525"/>
                <a:gd name="connsiteY390" fmla="*/ 507450 h 692952"/>
                <a:gd name="connsiteX391" fmla="*/ 268194 w 771525"/>
                <a:gd name="connsiteY391" fmla="*/ 510745 h 692952"/>
                <a:gd name="connsiteX392" fmla="*/ 271585 w 771525"/>
                <a:gd name="connsiteY392" fmla="*/ 514041 h 692952"/>
                <a:gd name="connsiteX393" fmla="*/ 278386 w 771525"/>
                <a:gd name="connsiteY393" fmla="*/ 517337 h 692952"/>
                <a:gd name="connsiteX394" fmla="*/ 285186 w 771525"/>
                <a:gd name="connsiteY394" fmla="*/ 517337 h 692952"/>
                <a:gd name="connsiteX395" fmla="*/ 285186 w 771525"/>
                <a:gd name="connsiteY395" fmla="*/ 510745 h 692952"/>
                <a:gd name="connsiteX396" fmla="*/ 274985 w 771525"/>
                <a:gd name="connsiteY396" fmla="*/ 507450 h 692952"/>
                <a:gd name="connsiteX397" fmla="*/ 271585 w 771525"/>
                <a:gd name="connsiteY397" fmla="*/ 504155 h 692952"/>
                <a:gd name="connsiteX398" fmla="*/ 268194 w 771525"/>
                <a:gd name="connsiteY398" fmla="*/ 500859 h 692952"/>
                <a:gd name="connsiteX399" fmla="*/ 264793 w 771525"/>
                <a:gd name="connsiteY399" fmla="*/ 494267 h 692952"/>
                <a:gd name="connsiteX400" fmla="*/ 264793 w 771525"/>
                <a:gd name="connsiteY400" fmla="*/ 487676 h 692952"/>
                <a:gd name="connsiteX401" fmla="*/ 257993 w 771525"/>
                <a:gd name="connsiteY401" fmla="*/ 487676 h 692952"/>
                <a:gd name="connsiteX402" fmla="*/ 254592 w 771525"/>
                <a:gd name="connsiteY402" fmla="*/ 484380 h 692952"/>
                <a:gd name="connsiteX403" fmla="*/ 247801 w 771525"/>
                <a:gd name="connsiteY403" fmla="*/ 484380 h 692952"/>
                <a:gd name="connsiteX404" fmla="*/ 251192 w 771525"/>
                <a:gd name="connsiteY404" fmla="*/ 481085 h 692952"/>
                <a:gd name="connsiteX405" fmla="*/ 257993 w 771525"/>
                <a:gd name="connsiteY405" fmla="*/ 481085 h 692952"/>
                <a:gd name="connsiteX406" fmla="*/ 264793 w 771525"/>
                <a:gd name="connsiteY406" fmla="*/ 484380 h 692952"/>
                <a:gd name="connsiteX407" fmla="*/ 268194 w 771525"/>
                <a:gd name="connsiteY407" fmla="*/ 487676 h 692952"/>
                <a:gd name="connsiteX408" fmla="*/ 274985 w 771525"/>
                <a:gd name="connsiteY408" fmla="*/ 484380 h 692952"/>
                <a:gd name="connsiteX409" fmla="*/ 281786 w 771525"/>
                <a:gd name="connsiteY409" fmla="*/ 481085 h 692952"/>
                <a:gd name="connsiteX410" fmla="*/ 285186 w 771525"/>
                <a:gd name="connsiteY410" fmla="*/ 484380 h 692952"/>
                <a:gd name="connsiteX411" fmla="*/ 288577 w 771525"/>
                <a:gd name="connsiteY411" fmla="*/ 487676 h 692952"/>
                <a:gd name="connsiteX412" fmla="*/ 298779 w 771525"/>
                <a:gd name="connsiteY412" fmla="*/ 487676 h 692952"/>
                <a:gd name="connsiteX413" fmla="*/ 298779 w 771525"/>
                <a:gd name="connsiteY413" fmla="*/ 494267 h 692952"/>
                <a:gd name="connsiteX414" fmla="*/ 298779 w 771525"/>
                <a:gd name="connsiteY414" fmla="*/ 497563 h 692952"/>
                <a:gd name="connsiteX415" fmla="*/ 308970 w 771525"/>
                <a:gd name="connsiteY415" fmla="*/ 497563 h 692952"/>
                <a:gd name="connsiteX416" fmla="*/ 312371 w 771525"/>
                <a:gd name="connsiteY416" fmla="*/ 500859 h 692952"/>
                <a:gd name="connsiteX417" fmla="*/ 305579 w 771525"/>
                <a:gd name="connsiteY417" fmla="*/ 507450 h 692952"/>
                <a:gd name="connsiteX418" fmla="*/ 302179 w 771525"/>
                <a:gd name="connsiteY418" fmla="*/ 507450 h 692952"/>
                <a:gd name="connsiteX419" fmla="*/ 302179 w 771525"/>
                <a:gd name="connsiteY419" fmla="*/ 514041 h 692952"/>
                <a:gd name="connsiteX420" fmla="*/ 302179 w 771525"/>
                <a:gd name="connsiteY420" fmla="*/ 514041 h 692952"/>
                <a:gd name="connsiteX421" fmla="*/ 298779 w 771525"/>
                <a:gd name="connsiteY421" fmla="*/ 517337 h 692952"/>
                <a:gd name="connsiteX422" fmla="*/ 302179 w 771525"/>
                <a:gd name="connsiteY422" fmla="*/ 523928 h 692952"/>
                <a:gd name="connsiteX423" fmla="*/ 312371 w 771525"/>
                <a:gd name="connsiteY423" fmla="*/ 523928 h 692952"/>
                <a:gd name="connsiteX424" fmla="*/ 315771 w 771525"/>
                <a:gd name="connsiteY424" fmla="*/ 523928 h 692952"/>
                <a:gd name="connsiteX425" fmla="*/ 308970 w 771525"/>
                <a:gd name="connsiteY425" fmla="*/ 520633 h 692952"/>
                <a:gd name="connsiteX426" fmla="*/ 308970 w 771525"/>
                <a:gd name="connsiteY426" fmla="*/ 517337 h 692952"/>
                <a:gd name="connsiteX427" fmla="*/ 312371 w 771525"/>
                <a:gd name="connsiteY427" fmla="*/ 517337 h 692952"/>
                <a:gd name="connsiteX428" fmla="*/ 315771 w 771525"/>
                <a:gd name="connsiteY428" fmla="*/ 510745 h 692952"/>
                <a:gd name="connsiteX429" fmla="*/ 322572 w 771525"/>
                <a:gd name="connsiteY429" fmla="*/ 507450 h 692952"/>
                <a:gd name="connsiteX430" fmla="*/ 325972 w 771525"/>
                <a:gd name="connsiteY430" fmla="*/ 510745 h 692952"/>
                <a:gd name="connsiteX431" fmla="*/ 336164 w 771525"/>
                <a:gd name="connsiteY431" fmla="*/ 500859 h 692952"/>
                <a:gd name="connsiteX432" fmla="*/ 336164 w 771525"/>
                <a:gd name="connsiteY432" fmla="*/ 504155 h 692952"/>
                <a:gd name="connsiteX433" fmla="*/ 336164 w 771525"/>
                <a:gd name="connsiteY433" fmla="*/ 514041 h 692952"/>
                <a:gd name="connsiteX434" fmla="*/ 336164 w 771525"/>
                <a:gd name="connsiteY434" fmla="*/ 517337 h 692952"/>
                <a:gd name="connsiteX435" fmla="*/ 339564 w 771525"/>
                <a:gd name="connsiteY435" fmla="*/ 523928 h 692952"/>
                <a:gd name="connsiteX436" fmla="*/ 339564 w 771525"/>
                <a:gd name="connsiteY436" fmla="*/ 527224 h 692952"/>
                <a:gd name="connsiteX437" fmla="*/ 346365 w 771525"/>
                <a:gd name="connsiteY437" fmla="*/ 537101 h 692952"/>
                <a:gd name="connsiteX438" fmla="*/ 346365 w 771525"/>
                <a:gd name="connsiteY438" fmla="*/ 540397 h 692952"/>
                <a:gd name="connsiteX439" fmla="*/ 356557 w 771525"/>
                <a:gd name="connsiteY439" fmla="*/ 543693 h 692952"/>
                <a:gd name="connsiteX440" fmla="*/ 356557 w 771525"/>
                <a:gd name="connsiteY440" fmla="*/ 543693 h 692952"/>
                <a:gd name="connsiteX441" fmla="*/ 363358 w 771525"/>
                <a:gd name="connsiteY441" fmla="*/ 543693 h 692952"/>
                <a:gd name="connsiteX442" fmla="*/ 366749 w 771525"/>
                <a:gd name="connsiteY442" fmla="*/ 540397 h 692952"/>
                <a:gd name="connsiteX443" fmla="*/ 373550 w 771525"/>
                <a:gd name="connsiteY443" fmla="*/ 540397 h 692952"/>
                <a:gd name="connsiteX444" fmla="*/ 383751 w 771525"/>
                <a:gd name="connsiteY444" fmla="*/ 540397 h 692952"/>
                <a:gd name="connsiteX445" fmla="*/ 390542 w 771525"/>
                <a:gd name="connsiteY445" fmla="*/ 537101 h 692952"/>
                <a:gd name="connsiteX446" fmla="*/ 404144 w 771525"/>
                <a:gd name="connsiteY446" fmla="*/ 533806 h 692952"/>
                <a:gd name="connsiteX447" fmla="*/ 414336 w 771525"/>
                <a:gd name="connsiteY447" fmla="*/ 533806 h 692952"/>
                <a:gd name="connsiteX448" fmla="*/ 421137 w 771525"/>
                <a:gd name="connsiteY448" fmla="*/ 537101 h 692952"/>
                <a:gd name="connsiteX449" fmla="*/ 427928 w 771525"/>
                <a:gd name="connsiteY449" fmla="*/ 540397 h 692952"/>
                <a:gd name="connsiteX450" fmla="*/ 434729 w 771525"/>
                <a:gd name="connsiteY450" fmla="*/ 540397 h 692952"/>
                <a:gd name="connsiteX451" fmla="*/ 448321 w 771525"/>
                <a:gd name="connsiteY451" fmla="*/ 543693 h 692952"/>
                <a:gd name="connsiteX452" fmla="*/ 461923 w 771525"/>
                <a:gd name="connsiteY452" fmla="*/ 546989 h 692952"/>
                <a:gd name="connsiteX453" fmla="*/ 468714 w 771525"/>
                <a:gd name="connsiteY453" fmla="*/ 550284 h 692952"/>
                <a:gd name="connsiteX454" fmla="*/ 482316 w 771525"/>
                <a:gd name="connsiteY454" fmla="*/ 560171 h 692952"/>
                <a:gd name="connsiteX455" fmla="*/ 495908 w 771525"/>
                <a:gd name="connsiteY455" fmla="*/ 573353 h 692952"/>
                <a:gd name="connsiteX456" fmla="*/ 512900 w 771525"/>
                <a:gd name="connsiteY456" fmla="*/ 579945 h 692952"/>
                <a:gd name="connsiteX457" fmla="*/ 523102 w 771525"/>
                <a:gd name="connsiteY457" fmla="*/ 586536 h 692952"/>
                <a:gd name="connsiteX458" fmla="*/ 529893 w 771525"/>
                <a:gd name="connsiteY458" fmla="*/ 593128 h 692952"/>
                <a:gd name="connsiteX459" fmla="*/ 540095 w 771525"/>
                <a:gd name="connsiteY459" fmla="*/ 599719 h 692952"/>
                <a:gd name="connsiteX460" fmla="*/ 553687 w 771525"/>
                <a:gd name="connsiteY460" fmla="*/ 606310 h 692952"/>
                <a:gd name="connsiteX461" fmla="*/ 563888 w 771525"/>
                <a:gd name="connsiteY461" fmla="*/ 612901 h 692952"/>
                <a:gd name="connsiteX462" fmla="*/ 567279 w 771525"/>
                <a:gd name="connsiteY462" fmla="*/ 619493 h 692952"/>
                <a:gd name="connsiteX463" fmla="*/ 560488 w 771525"/>
                <a:gd name="connsiteY463" fmla="*/ 619493 h 692952"/>
                <a:gd name="connsiteX464" fmla="*/ 543495 w 771525"/>
                <a:gd name="connsiteY464" fmla="*/ 616197 h 692952"/>
                <a:gd name="connsiteX465" fmla="*/ 536694 w 771525"/>
                <a:gd name="connsiteY465" fmla="*/ 609606 h 692952"/>
                <a:gd name="connsiteX466" fmla="*/ 526493 w 771525"/>
                <a:gd name="connsiteY466" fmla="*/ 609606 h 692952"/>
                <a:gd name="connsiteX467" fmla="*/ 519701 w 771525"/>
                <a:gd name="connsiteY467" fmla="*/ 606310 h 692952"/>
                <a:gd name="connsiteX468" fmla="*/ 506100 w 771525"/>
                <a:gd name="connsiteY468" fmla="*/ 609606 h 692952"/>
                <a:gd name="connsiteX469" fmla="*/ 495908 w 771525"/>
                <a:gd name="connsiteY469" fmla="*/ 606310 h 692952"/>
                <a:gd name="connsiteX470" fmla="*/ 495908 w 771525"/>
                <a:gd name="connsiteY470" fmla="*/ 609606 h 692952"/>
                <a:gd name="connsiteX471" fmla="*/ 495908 w 771525"/>
                <a:gd name="connsiteY471" fmla="*/ 612901 h 692952"/>
                <a:gd name="connsiteX472" fmla="*/ 485707 w 771525"/>
                <a:gd name="connsiteY472" fmla="*/ 619493 h 692952"/>
                <a:gd name="connsiteX473" fmla="*/ 472114 w 771525"/>
                <a:gd name="connsiteY473" fmla="*/ 622788 h 692952"/>
                <a:gd name="connsiteX474" fmla="*/ 458522 w 771525"/>
                <a:gd name="connsiteY474" fmla="*/ 622788 h 692952"/>
                <a:gd name="connsiteX475" fmla="*/ 448321 w 771525"/>
                <a:gd name="connsiteY475" fmla="*/ 622788 h 692952"/>
                <a:gd name="connsiteX476" fmla="*/ 448321 w 771525"/>
                <a:gd name="connsiteY476" fmla="*/ 629379 h 692952"/>
                <a:gd name="connsiteX477" fmla="*/ 448321 w 771525"/>
                <a:gd name="connsiteY477" fmla="*/ 632675 h 692952"/>
                <a:gd name="connsiteX478" fmla="*/ 468714 w 771525"/>
                <a:gd name="connsiteY478" fmla="*/ 629379 h 692952"/>
                <a:gd name="connsiteX479" fmla="*/ 475515 w 771525"/>
                <a:gd name="connsiteY479" fmla="*/ 626084 h 692952"/>
                <a:gd name="connsiteX480" fmla="*/ 489107 w 771525"/>
                <a:gd name="connsiteY480" fmla="*/ 626084 h 692952"/>
                <a:gd name="connsiteX481" fmla="*/ 499308 w 771525"/>
                <a:gd name="connsiteY481" fmla="*/ 622788 h 692952"/>
                <a:gd name="connsiteX482" fmla="*/ 509500 w 771525"/>
                <a:gd name="connsiteY482" fmla="*/ 622788 h 692952"/>
                <a:gd name="connsiteX483" fmla="*/ 512900 w 771525"/>
                <a:gd name="connsiteY483" fmla="*/ 616197 h 692952"/>
                <a:gd name="connsiteX484" fmla="*/ 516301 w 771525"/>
                <a:gd name="connsiteY484" fmla="*/ 612901 h 692952"/>
                <a:gd name="connsiteX485" fmla="*/ 523102 w 771525"/>
                <a:gd name="connsiteY485" fmla="*/ 616197 h 692952"/>
                <a:gd name="connsiteX486" fmla="*/ 533293 w 771525"/>
                <a:gd name="connsiteY486" fmla="*/ 619493 h 692952"/>
                <a:gd name="connsiteX487" fmla="*/ 550286 w 771525"/>
                <a:gd name="connsiteY487" fmla="*/ 622788 h 692952"/>
                <a:gd name="connsiteX488" fmla="*/ 553687 w 771525"/>
                <a:gd name="connsiteY488" fmla="*/ 632675 h 692952"/>
                <a:gd name="connsiteX489" fmla="*/ 570679 w 771525"/>
                <a:gd name="connsiteY489" fmla="*/ 632675 h 692952"/>
                <a:gd name="connsiteX490" fmla="*/ 584281 w 771525"/>
                <a:gd name="connsiteY490" fmla="*/ 635971 h 692952"/>
                <a:gd name="connsiteX491" fmla="*/ 591072 w 771525"/>
                <a:gd name="connsiteY491" fmla="*/ 639267 h 692952"/>
                <a:gd name="connsiteX492" fmla="*/ 597873 w 771525"/>
                <a:gd name="connsiteY492" fmla="*/ 645848 h 692952"/>
                <a:gd name="connsiteX493" fmla="*/ 608065 w 771525"/>
                <a:gd name="connsiteY493" fmla="*/ 652440 h 692952"/>
                <a:gd name="connsiteX494" fmla="*/ 625057 w 771525"/>
                <a:gd name="connsiteY494" fmla="*/ 659031 h 692952"/>
                <a:gd name="connsiteX495" fmla="*/ 628458 w 771525"/>
                <a:gd name="connsiteY495" fmla="*/ 655735 h 692952"/>
                <a:gd name="connsiteX496" fmla="*/ 628458 w 771525"/>
                <a:gd name="connsiteY496" fmla="*/ 649144 h 692952"/>
                <a:gd name="connsiteX497" fmla="*/ 611465 w 771525"/>
                <a:gd name="connsiteY497" fmla="*/ 642562 h 692952"/>
                <a:gd name="connsiteX498" fmla="*/ 604674 w 771525"/>
                <a:gd name="connsiteY498" fmla="*/ 639267 h 692952"/>
                <a:gd name="connsiteX499" fmla="*/ 594473 w 771525"/>
                <a:gd name="connsiteY499" fmla="*/ 632675 h 692952"/>
                <a:gd name="connsiteX500" fmla="*/ 594473 w 771525"/>
                <a:gd name="connsiteY500" fmla="*/ 632675 h 692952"/>
                <a:gd name="connsiteX501" fmla="*/ 594473 w 771525"/>
                <a:gd name="connsiteY501" fmla="*/ 632675 h 692952"/>
                <a:gd name="connsiteX502" fmla="*/ 587672 w 771525"/>
                <a:gd name="connsiteY502" fmla="*/ 632675 h 692952"/>
                <a:gd name="connsiteX503" fmla="*/ 587672 w 771525"/>
                <a:gd name="connsiteY503" fmla="*/ 629379 h 692952"/>
                <a:gd name="connsiteX504" fmla="*/ 584281 w 771525"/>
                <a:gd name="connsiteY504" fmla="*/ 626084 h 692952"/>
                <a:gd name="connsiteX505" fmla="*/ 584281 w 771525"/>
                <a:gd name="connsiteY505" fmla="*/ 616197 h 692952"/>
                <a:gd name="connsiteX506" fmla="*/ 594473 w 771525"/>
                <a:gd name="connsiteY506" fmla="*/ 612901 h 692952"/>
                <a:gd name="connsiteX507" fmla="*/ 594473 w 771525"/>
                <a:gd name="connsiteY507" fmla="*/ 609606 h 692952"/>
                <a:gd name="connsiteX508" fmla="*/ 591072 w 771525"/>
                <a:gd name="connsiteY508" fmla="*/ 609606 h 692952"/>
                <a:gd name="connsiteX509" fmla="*/ 580881 w 771525"/>
                <a:gd name="connsiteY509" fmla="*/ 609606 h 692952"/>
                <a:gd name="connsiteX510" fmla="*/ 577480 w 771525"/>
                <a:gd name="connsiteY510" fmla="*/ 616197 h 692952"/>
                <a:gd name="connsiteX511" fmla="*/ 574080 w 771525"/>
                <a:gd name="connsiteY511" fmla="*/ 616197 h 692952"/>
                <a:gd name="connsiteX512" fmla="*/ 574080 w 771525"/>
                <a:gd name="connsiteY512" fmla="*/ 612901 h 692952"/>
                <a:gd name="connsiteX513" fmla="*/ 577480 w 771525"/>
                <a:gd name="connsiteY513" fmla="*/ 609606 h 692952"/>
                <a:gd name="connsiteX514" fmla="*/ 577480 w 771525"/>
                <a:gd name="connsiteY514" fmla="*/ 596423 h 692952"/>
                <a:gd name="connsiteX515" fmla="*/ 577480 w 771525"/>
                <a:gd name="connsiteY515" fmla="*/ 596423 h 692952"/>
                <a:gd name="connsiteX516" fmla="*/ 567279 w 771525"/>
                <a:gd name="connsiteY516" fmla="*/ 589832 h 692952"/>
                <a:gd name="connsiteX517" fmla="*/ 560488 w 771525"/>
                <a:gd name="connsiteY517" fmla="*/ 583240 h 692952"/>
                <a:gd name="connsiteX518" fmla="*/ 550286 w 771525"/>
                <a:gd name="connsiteY518" fmla="*/ 576649 h 692952"/>
                <a:gd name="connsiteX519" fmla="*/ 536694 w 771525"/>
                <a:gd name="connsiteY519" fmla="*/ 563467 h 692952"/>
                <a:gd name="connsiteX520" fmla="*/ 529893 w 771525"/>
                <a:gd name="connsiteY520" fmla="*/ 560171 h 692952"/>
                <a:gd name="connsiteX521" fmla="*/ 523102 w 771525"/>
                <a:gd name="connsiteY521" fmla="*/ 553579 h 692952"/>
                <a:gd name="connsiteX522" fmla="*/ 523102 w 771525"/>
                <a:gd name="connsiteY522" fmla="*/ 546989 h 692952"/>
                <a:gd name="connsiteX523" fmla="*/ 519701 w 771525"/>
                <a:gd name="connsiteY523" fmla="*/ 533806 h 692952"/>
                <a:gd name="connsiteX524" fmla="*/ 519701 w 771525"/>
                <a:gd name="connsiteY524" fmla="*/ 533806 h 692952"/>
                <a:gd name="connsiteX525" fmla="*/ 499308 w 771525"/>
                <a:gd name="connsiteY525" fmla="*/ 527224 h 692952"/>
                <a:gd name="connsiteX526" fmla="*/ 492507 w 771525"/>
                <a:gd name="connsiteY526" fmla="*/ 523928 h 692952"/>
                <a:gd name="connsiteX527" fmla="*/ 485707 w 771525"/>
                <a:gd name="connsiteY527" fmla="*/ 514041 h 692952"/>
                <a:gd name="connsiteX528" fmla="*/ 482316 w 771525"/>
                <a:gd name="connsiteY528" fmla="*/ 510745 h 692952"/>
                <a:gd name="connsiteX529" fmla="*/ 472114 w 771525"/>
                <a:gd name="connsiteY529" fmla="*/ 500859 h 692952"/>
                <a:gd name="connsiteX530" fmla="*/ 468714 w 771525"/>
                <a:gd name="connsiteY530" fmla="*/ 500859 h 692952"/>
                <a:gd name="connsiteX531" fmla="*/ 451722 w 771525"/>
                <a:gd name="connsiteY531" fmla="*/ 494267 h 692952"/>
                <a:gd name="connsiteX532" fmla="*/ 448321 w 771525"/>
                <a:gd name="connsiteY532" fmla="*/ 487676 h 692952"/>
                <a:gd name="connsiteX533" fmla="*/ 441530 w 771525"/>
                <a:gd name="connsiteY533" fmla="*/ 484380 h 692952"/>
                <a:gd name="connsiteX534" fmla="*/ 438129 w 771525"/>
                <a:gd name="connsiteY534" fmla="*/ 477789 h 692952"/>
                <a:gd name="connsiteX535" fmla="*/ 427928 w 771525"/>
                <a:gd name="connsiteY535" fmla="*/ 474494 h 692952"/>
                <a:gd name="connsiteX536" fmla="*/ 424537 w 771525"/>
                <a:gd name="connsiteY536" fmla="*/ 467902 h 692952"/>
                <a:gd name="connsiteX537" fmla="*/ 421137 w 771525"/>
                <a:gd name="connsiteY537" fmla="*/ 464606 h 692952"/>
                <a:gd name="connsiteX538" fmla="*/ 410936 w 771525"/>
                <a:gd name="connsiteY538" fmla="*/ 451424 h 692952"/>
                <a:gd name="connsiteX539" fmla="*/ 400744 w 771525"/>
                <a:gd name="connsiteY539" fmla="*/ 444833 h 692952"/>
                <a:gd name="connsiteX540" fmla="*/ 397343 w 771525"/>
                <a:gd name="connsiteY540" fmla="*/ 441537 h 692952"/>
                <a:gd name="connsiteX541" fmla="*/ 393943 w 771525"/>
                <a:gd name="connsiteY541" fmla="*/ 438241 h 692952"/>
                <a:gd name="connsiteX542" fmla="*/ 387142 w 771525"/>
                <a:gd name="connsiteY542" fmla="*/ 428355 h 692952"/>
                <a:gd name="connsiteX543" fmla="*/ 376950 w 771525"/>
                <a:gd name="connsiteY543" fmla="*/ 418467 h 692952"/>
                <a:gd name="connsiteX544" fmla="*/ 370149 w 771525"/>
                <a:gd name="connsiteY544" fmla="*/ 411886 h 692952"/>
                <a:gd name="connsiteX545" fmla="*/ 363358 w 771525"/>
                <a:gd name="connsiteY545" fmla="*/ 401999 h 692952"/>
                <a:gd name="connsiteX546" fmla="*/ 370149 w 771525"/>
                <a:gd name="connsiteY546" fmla="*/ 395408 h 692952"/>
                <a:gd name="connsiteX547" fmla="*/ 363358 w 771525"/>
                <a:gd name="connsiteY547" fmla="*/ 388816 h 692952"/>
                <a:gd name="connsiteX548" fmla="*/ 356557 w 771525"/>
                <a:gd name="connsiteY548" fmla="*/ 382225 h 692952"/>
                <a:gd name="connsiteX549" fmla="*/ 353157 w 771525"/>
                <a:gd name="connsiteY549" fmla="*/ 369042 h 692952"/>
                <a:gd name="connsiteX550" fmla="*/ 349756 w 771525"/>
                <a:gd name="connsiteY550" fmla="*/ 362451 h 692952"/>
                <a:gd name="connsiteX551" fmla="*/ 346365 w 771525"/>
                <a:gd name="connsiteY551" fmla="*/ 359155 h 692952"/>
                <a:gd name="connsiteX552" fmla="*/ 339564 w 771525"/>
                <a:gd name="connsiteY552" fmla="*/ 359155 h 692952"/>
                <a:gd name="connsiteX553" fmla="*/ 336164 w 771525"/>
                <a:gd name="connsiteY553" fmla="*/ 359155 h 692952"/>
                <a:gd name="connsiteX554" fmla="*/ 339564 w 771525"/>
                <a:gd name="connsiteY554" fmla="*/ 345973 h 692952"/>
                <a:gd name="connsiteX555" fmla="*/ 325972 w 771525"/>
                <a:gd name="connsiteY555" fmla="*/ 342677 h 692952"/>
                <a:gd name="connsiteX556" fmla="*/ 319171 w 771525"/>
                <a:gd name="connsiteY556" fmla="*/ 329494 h 692952"/>
                <a:gd name="connsiteX557" fmla="*/ 312371 w 771525"/>
                <a:gd name="connsiteY557" fmla="*/ 329494 h 692952"/>
                <a:gd name="connsiteX558" fmla="*/ 308970 w 771525"/>
                <a:gd name="connsiteY558" fmla="*/ 336086 h 692952"/>
                <a:gd name="connsiteX559" fmla="*/ 295378 w 771525"/>
                <a:gd name="connsiteY559" fmla="*/ 322903 h 692952"/>
                <a:gd name="connsiteX560" fmla="*/ 298779 w 771525"/>
                <a:gd name="connsiteY560" fmla="*/ 313016 h 692952"/>
                <a:gd name="connsiteX561" fmla="*/ 298779 w 771525"/>
                <a:gd name="connsiteY561" fmla="*/ 303129 h 692952"/>
                <a:gd name="connsiteX562" fmla="*/ 295378 w 771525"/>
                <a:gd name="connsiteY562" fmla="*/ 293252 h 692952"/>
                <a:gd name="connsiteX563" fmla="*/ 298779 w 771525"/>
                <a:gd name="connsiteY563" fmla="*/ 286660 h 692952"/>
                <a:gd name="connsiteX564" fmla="*/ 295378 w 771525"/>
                <a:gd name="connsiteY564" fmla="*/ 283365 h 692952"/>
                <a:gd name="connsiteX565" fmla="*/ 291978 w 771525"/>
                <a:gd name="connsiteY565" fmla="*/ 280069 h 692952"/>
                <a:gd name="connsiteX566" fmla="*/ 291978 w 771525"/>
                <a:gd name="connsiteY566" fmla="*/ 280069 h 692952"/>
                <a:gd name="connsiteX567" fmla="*/ 291978 w 771525"/>
                <a:gd name="connsiteY567" fmla="*/ 280069 h 692952"/>
                <a:gd name="connsiteX568" fmla="*/ 298779 w 771525"/>
                <a:gd name="connsiteY568" fmla="*/ 266886 h 692952"/>
                <a:gd name="connsiteX569" fmla="*/ 298779 w 771525"/>
                <a:gd name="connsiteY569" fmla="*/ 250408 h 692952"/>
                <a:gd name="connsiteX570" fmla="*/ 298779 w 771525"/>
                <a:gd name="connsiteY570" fmla="*/ 250408 h 692952"/>
                <a:gd name="connsiteX571" fmla="*/ 302179 w 771525"/>
                <a:gd name="connsiteY571" fmla="*/ 247113 h 692952"/>
                <a:gd name="connsiteX572" fmla="*/ 319171 w 771525"/>
                <a:gd name="connsiteY572" fmla="*/ 240521 h 692952"/>
                <a:gd name="connsiteX573" fmla="*/ 325972 w 771525"/>
                <a:gd name="connsiteY573" fmla="*/ 237226 h 692952"/>
                <a:gd name="connsiteX574" fmla="*/ 339564 w 771525"/>
                <a:gd name="connsiteY574" fmla="*/ 253704 h 692952"/>
                <a:gd name="connsiteX575" fmla="*/ 353157 w 771525"/>
                <a:gd name="connsiteY575" fmla="*/ 266886 h 692952"/>
                <a:gd name="connsiteX576" fmla="*/ 363358 w 771525"/>
                <a:gd name="connsiteY576" fmla="*/ 273478 h 692952"/>
                <a:gd name="connsiteX577" fmla="*/ 370149 w 771525"/>
                <a:gd name="connsiteY577" fmla="*/ 270182 h 692952"/>
                <a:gd name="connsiteX578" fmla="*/ 370149 w 771525"/>
                <a:gd name="connsiteY578" fmla="*/ 260295 h 692952"/>
                <a:gd name="connsiteX579" fmla="*/ 376950 w 771525"/>
                <a:gd name="connsiteY579" fmla="*/ 253704 h 692952"/>
                <a:gd name="connsiteX580" fmla="*/ 380351 w 771525"/>
                <a:gd name="connsiteY580" fmla="*/ 247113 h 692952"/>
                <a:gd name="connsiteX581" fmla="*/ 380351 w 771525"/>
                <a:gd name="connsiteY581" fmla="*/ 240521 h 692952"/>
                <a:gd name="connsiteX582" fmla="*/ 387142 w 771525"/>
                <a:gd name="connsiteY582" fmla="*/ 237226 h 692952"/>
                <a:gd name="connsiteX583" fmla="*/ 397343 w 771525"/>
                <a:gd name="connsiteY583" fmla="*/ 233930 h 692952"/>
                <a:gd name="connsiteX584" fmla="*/ 410936 w 771525"/>
                <a:gd name="connsiteY584" fmla="*/ 230635 h 692952"/>
                <a:gd name="connsiteX585" fmla="*/ 424537 w 771525"/>
                <a:gd name="connsiteY585" fmla="*/ 233930 h 692952"/>
                <a:gd name="connsiteX586" fmla="*/ 427928 w 771525"/>
                <a:gd name="connsiteY586" fmla="*/ 233930 h 692952"/>
                <a:gd name="connsiteX587" fmla="*/ 434729 w 771525"/>
                <a:gd name="connsiteY587" fmla="*/ 224043 h 692952"/>
                <a:gd name="connsiteX588" fmla="*/ 434729 w 771525"/>
                <a:gd name="connsiteY588" fmla="*/ 224043 h 692952"/>
                <a:gd name="connsiteX589" fmla="*/ 438129 w 771525"/>
                <a:gd name="connsiteY589" fmla="*/ 217452 h 692952"/>
                <a:gd name="connsiteX590" fmla="*/ 455122 w 771525"/>
                <a:gd name="connsiteY590" fmla="*/ 224043 h 692952"/>
                <a:gd name="connsiteX591" fmla="*/ 461923 w 771525"/>
                <a:gd name="connsiteY591" fmla="*/ 230635 h 692952"/>
                <a:gd name="connsiteX592" fmla="*/ 478915 w 771525"/>
                <a:gd name="connsiteY592" fmla="*/ 233930 h 692952"/>
                <a:gd name="connsiteX593" fmla="*/ 478915 w 771525"/>
                <a:gd name="connsiteY593" fmla="*/ 233930 h 692952"/>
                <a:gd name="connsiteX594" fmla="*/ 485707 w 771525"/>
                <a:gd name="connsiteY594" fmla="*/ 233930 h 692952"/>
                <a:gd name="connsiteX595" fmla="*/ 485707 w 771525"/>
                <a:gd name="connsiteY595" fmla="*/ 230635 h 692952"/>
                <a:gd name="connsiteX596" fmla="*/ 499308 w 771525"/>
                <a:gd name="connsiteY596" fmla="*/ 230635 h 692952"/>
                <a:gd name="connsiteX597" fmla="*/ 516301 w 771525"/>
                <a:gd name="connsiteY597" fmla="*/ 233930 h 692952"/>
                <a:gd name="connsiteX598" fmla="*/ 526493 w 771525"/>
                <a:gd name="connsiteY598" fmla="*/ 233930 h 692952"/>
                <a:gd name="connsiteX599" fmla="*/ 543495 w 771525"/>
                <a:gd name="connsiteY599" fmla="*/ 233930 h 692952"/>
                <a:gd name="connsiteX600" fmla="*/ 553687 w 771525"/>
                <a:gd name="connsiteY600" fmla="*/ 237226 h 692952"/>
                <a:gd name="connsiteX601" fmla="*/ 560488 w 771525"/>
                <a:gd name="connsiteY601" fmla="*/ 240521 h 692952"/>
                <a:gd name="connsiteX602" fmla="*/ 563888 w 771525"/>
                <a:gd name="connsiteY602" fmla="*/ 237226 h 692952"/>
                <a:gd name="connsiteX603" fmla="*/ 574080 w 771525"/>
                <a:gd name="connsiteY603" fmla="*/ 237226 h 692952"/>
                <a:gd name="connsiteX604" fmla="*/ 577480 w 771525"/>
                <a:gd name="connsiteY604" fmla="*/ 227339 h 692952"/>
                <a:gd name="connsiteX605" fmla="*/ 580881 w 771525"/>
                <a:gd name="connsiteY605" fmla="*/ 233930 h 692952"/>
                <a:gd name="connsiteX606" fmla="*/ 591072 w 771525"/>
                <a:gd name="connsiteY606" fmla="*/ 233930 h 692952"/>
                <a:gd name="connsiteX607" fmla="*/ 594473 w 771525"/>
                <a:gd name="connsiteY607" fmla="*/ 224043 h 692952"/>
                <a:gd name="connsiteX608" fmla="*/ 597873 w 771525"/>
                <a:gd name="connsiteY608" fmla="*/ 227339 h 692952"/>
                <a:gd name="connsiteX609" fmla="*/ 604674 w 771525"/>
                <a:gd name="connsiteY609" fmla="*/ 227339 h 692952"/>
                <a:gd name="connsiteX610" fmla="*/ 611465 w 771525"/>
                <a:gd name="connsiteY610" fmla="*/ 224043 h 692952"/>
                <a:gd name="connsiteX611" fmla="*/ 614866 w 771525"/>
                <a:gd name="connsiteY611" fmla="*/ 227339 h 692952"/>
                <a:gd name="connsiteX612" fmla="*/ 621666 w 771525"/>
                <a:gd name="connsiteY612" fmla="*/ 224043 h 692952"/>
                <a:gd name="connsiteX613" fmla="*/ 631858 w 771525"/>
                <a:gd name="connsiteY613" fmla="*/ 220747 h 692952"/>
                <a:gd name="connsiteX614" fmla="*/ 642059 w 771525"/>
                <a:gd name="connsiteY614" fmla="*/ 230635 h 692952"/>
                <a:gd name="connsiteX615" fmla="*/ 642059 w 771525"/>
                <a:gd name="connsiteY615" fmla="*/ 230635 h 692952"/>
                <a:gd name="connsiteX616" fmla="*/ 648851 w 771525"/>
                <a:gd name="connsiteY616" fmla="*/ 230635 h 692952"/>
                <a:gd name="connsiteX617" fmla="*/ 648851 w 771525"/>
                <a:gd name="connsiteY617" fmla="*/ 230635 h 692952"/>
                <a:gd name="connsiteX618" fmla="*/ 655652 w 771525"/>
                <a:gd name="connsiteY618" fmla="*/ 227339 h 692952"/>
                <a:gd name="connsiteX619" fmla="*/ 669244 w 771525"/>
                <a:gd name="connsiteY619" fmla="*/ 227339 h 692952"/>
                <a:gd name="connsiteX620" fmla="*/ 679445 w 771525"/>
                <a:gd name="connsiteY620" fmla="*/ 233930 h 692952"/>
                <a:gd name="connsiteX621" fmla="*/ 689637 w 771525"/>
                <a:gd name="connsiteY621" fmla="*/ 243817 h 692952"/>
                <a:gd name="connsiteX622" fmla="*/ 693038 w 771525"/>
                <a:gd name="connsiteY622" fmla="*/ 253704 h 692952"/>
                <a:gd name="connsiteX623" fmla="*/ 696438 w 771525"/>
                <a:gd name="connsiteY623" fmla="*/ 260295 h 692952"/>
                <a:gd name="connsiteX624" fmla="*/ 727023 w 771525"/>
                <a:gd name="connsiteY624" fmla="*/ 270182 h 692952"/>
                <a:gd name="connsiteX625" fmla="*/ 730423 w 771525"/>
                <a:gd name="connsiteY625" fmla="*/ 270182 h 692952"/>
                <a:gd name="connsiteX626" fmla="*/ 594473 w 771525"/>
                <a:gd name="connsiteY626" fmla="*/ 629379 h 692952"/>
                <a:gd name="connsiteX627" fmla="*/ 594473 w 771525"/>
                <a:gd name="connsiteY627" fmla="*/ 629379 h 692952"/>
                <a:gd name="connsiteX628" fmla="*/ 597873 w 771525"/>
                <a:gd name="connsiteY628" fmla="*/ 626084 h 692952"/>
                <a:gd name="connsiteX629" fmla="*/ 608065 w 771525"/>
                <a:gd name="connsiteY629" fmla="*/ 626084 h 692952"/>
                <a:gd name="connsiteX630" fmla="*/ 608065 w 771525"/>
                <a:gd name="connsiteY630" fmla="*/ 626084 h 692952"/>
                <a:gd name="connsiteX631" fmla="*/ 618266 w 771525"/>
                <a:gd name="connsiteY631" fmla="*/ 629379 h 692952"/>
                <a:gd name="connsiteX632" fmla="*/ 625057 w 771525"/>
                <a:gd name="connsiteY632" fmla="*/ 635971 h 692952"/>
                <a:gd name="connsiteX633" fmla="*/ 628458 w 771525"/>
                <a:gd name="connsiteY633" fmla="*/ 642562 h 692952"/>
                <a:gd name="connsiteX634" fmla="*/ 635259 w 771525"/>
                <a:gd name="connsiteY634" fmla="*/ 649144 h 692952"/>
                <a:gd name="connsiteX635" fmla="*/ 652251 w 771525"/>
                <a:gd name="connsiteY635" fmla="*/ 659031 h 692952"/>
                <a:gd name="connsiteX636" fmla="*/ 672644 w 771525"/>
                <a:gd name="connsiteY636" fmla="*/ 668918 h 692952"/>
                <a:gd name="connsiteX637" fmla="*/ 689637 w 771525"/>
                <a:gd name="connsiteY637" fmla="*/ 675509 h 692952"/>
                <a:gd name="connsiteX638" fmla="*/ 693038 w 771525"/>
                <a:gd name="connsiteY638" fmla="*/ 678805 h 692952"/>
                <a:gd name="connsiteX639" fmla="*/ 699838 w 771525"/>
                <a:gd name="connsiteY639" fmla="*/ 691987 h 692952"/>
                <a:gd name="connsiteX640" fmla="*/ 693038 w 771525"/>
                <a:gd name="connsiteY640" fmla="*/ 688692 h 692952"/>
                <a:gd name="connsiteX641" fmla="*/ 686236 w 771525"/>
                <a:gd name="connsiteY641" fmla="*/ 678805 h 692952"/>
                <a:gd name="connsiteX642" fmla="*/ 669244 w 771525"/>
                <a:gd name="connsiteY642" fmla="*/ 675509 h 692952"/>
                <a:gd name="connsiteX643" fmla="*/ 665843 w 771525"/>
                <a:gd name="connsiteY643" fmla="*/ 668918 h 692952"/>
                <a:gd name="connsiteX644" fmla="*/ 652251 w 771525"/>
                <a:gd name="connsiteY644" fmla="*/ 662326 h 692952"/>
                <a:gd name="connsiteX645" fmla="*/ 638659 w 771525"/>
                <a:gd name="connsiteY645" fmla="*/ 655735 h 692952"/>
                <a:gd name="connsiteX646" fmla="*/ 631858 w 771525"/>
                <a:gd name="connsiteY646" fmla="*/ 645848 h 692952"/>
                <a:gd name="connsiteX647" fmla="*/ 614866 w 771525"/>
                <a:gd name="connsiteY647" fmla="*/ 642562 h 692952"/>
                <a:gd name="connsiteX648" fmla="*/ 611465 w 771525"/>
                <a:gd name="connsiteY648" fmla="*/ 635971 h 692952"/>
                <a:gd name="connsiteX649" fmla="*/ 604674 w 771525"/>
                <a:gd name="connsiteY649" fmla="*/ 632675 h 692952"/>
                <a:gd name="connsiteX650" fmla="*/ 601273 w 771525"/>
                <a:gd name="connsiteY650" fmla="*/ 629379 h 692952"/>
                <a:gd name="connsiteX651" fmla="*/ 594473 w 771525"/>
                <a:gd name="connsiteY651" fmla="*/ 632675 h 692952"/>
                <a:gd name="connsiteX652" fmla="*/ 594473 w 771525"/>
                <a:gd name="connsiteY652" fmla="*/ 629379 h 692952"/>
                <a:gd name="connsiteX653" fmla="*/ 574080 w 771525"/>
                <a:gd name="connsiteY653" fmla="*/ 652440 h 692952"/>
                <a:gd name="connsiteX654" fmla="*/ 574080 w 771525"/>
                <a:gd name="connsiteY654" fmla="*/ 652440 h 692952"/>
                <a:gd name="connsiteX655" fmla="*/ 563888 w 771525"/>
                <a:gd name="connsiteY655" fmla="*/ 652440 h 692952"/>
                <a:gd name="connsiteX656" fmla="*/ 557087 w 771525"/>
                <a:gd name="connsiteY656" fmla="*/ 649144 h 692952"/>
                <a:gd name="connsiteX657" fmla="*/ 546886 w 771525"/>
                <a:gd name="connsiteY657" fmla="*/ 649144 h 692952"/>
                <a:gd name="connsiteX658" fmla="*/ 540095 w 771525"/>
                <a:gd name="connsiteY658" fmla="*/ 645848 h 692952"/>
                <a:gd name="connsiteX659" fmla="*/ 540095 w 771525"/>
                <a:gd name="connsiteY659" fmla="*/ 642562 h 692952"/>
                <a:gd name="connsiteX660" fmla="*/ 546886 w 771525"/>
                <a:gd name="connsiteY660" fmla="*/ 639267 h 692952"/>
                <a:gd name="connsiteX661" fmla="*/ 567279 w 771525"/>
                <a:gd name="connsiteY661" fmla="*/ 645848 h 692952"/>
                <a:gd name="connsiteX662" fmla="*/ 580881 w 771525"/>
                <a:gd name="connsiteY662" fmla="*/ 645848 h 692952"/>
                <a:gd name="connsiteX663" fmla="*/ 584281 w 771525"/>
                <a:gd name="connsiteY663" fmla="*/ 645848 h 692952"/>
                <a:gd name="connsiteX664" fmla="*/ 591072 w 771525"/>
                <a:gd name="connsiteY664" fmla="*/ 649144 h 692952"/>
                <a:gd name="connsiteX665" fmla="*/ 594473 w 771525"/>
                <a:gd name="connsiteY665" fmla="*/ 652440 h 692952"/>
                <a:gd name="connsiteX666" fmla="*/ 594473 w 771525"/>
                <a:gd name="connsiteY666" fmla="*/ 655735 h 692952"/>
                <a:gd name="connsiteX667" fmla="*/ 591072 w 771525"/>
                <a:gd name="connsiteY667" fmla="*/ 655735 h 692952"/>
                <a:gd name="connsiteX668" fmla="*/ 584281 w 771525"/>
                <a:gd name="connsiteY668" fmla="*/ 652440 h 692952"/>
                <a:gd name="connsiteX669" fmla="*/ 577480 w 771525"/>
                <a:gd name="connsiteY669" fmla="*/ 652440 h 692952"/>
                <a:gd name="connsiteX670" fmla="*/ 574080 w 771525"/>
                <a:gd name="connsiteY670" fmla="*/ 652440 h 692952"/>
                <a:gd name="connsiteX671" fmla="*/ 468714 w 771525"/>
                <a:gd name="connsiteY671" fmla="*/ 655735 h 692952"/>
                <a:gd name="connsiteX672" fmla="*/ 468714 w 771525"/>
                <a:gd name="connsiteY672" fmla="*/ 655735 h 692952"/>
                <a:gd name="connsiteX673" fmla="*/ 482316 w 771525"/>
                <a:gd name="connsiteY673" fmla="*/ 652440 h 692952"/>
                <a:gd name="connsiteX674" fmla="*/ 489107 w 771525"/>
                <a:gd name="connsiteY674" fmla="*/ 655735 h 692952"/>
                <a:gd name="connsiteX675" fmla="*/ 485707 w 771525"/>
                <a:gd name="connsiteY675" fmla="*/ 659031 h 692952"/>
                <a:gd name="connsiteX676" fmla="*/ 478915 w 771525"/>
                <a:gd name="connsiteY676" fmla="*/ 665622 h 692952"/>
                <a:gd name="connsiteX677" fmla="*/ 468714 w 771525"/>
                <a:gd name="connsiteY677" fmla="*/ 659031 h 692952"/>
                <a:gd name="connsiteX678" fmla="*/ 468714 w 771525"/>
                <a:gd name="connsiteY678" fmla="*/ 655735 h 692952"/>
                <a:gd name="connsiteX679" fmla="*/ 363358 w 771525"/>
                <a:gd name="connsiteY679" fmla="*/ 639267 h 692952"/>
                <a:gd name="connsiteX680" fmla="*/ 363358 w 771525"/>
                <a:gd name="connsiteY680" fmla="*/ 639267 h 692952"/>
                <a:gd name="connsiteX681" fmla="*/ 370149 w 771525"/>
                <a:gd name="connsiteY681" fmla="*/ 639267 h 692952"/>
                <a:gd name="connsiteX682" fmla="*/ 366749 w 771525"/>
                <a:gd name="connsiteY682" fmla="*/ 645848 h 692952"/>
                <a:gd name="connsiteX683" fmla="*/ 363358 w 771525"/>
                <a:gd name="connsiteY683" fmla="*/ 645848 h 692952"/>
                <a:gd name="connsiteX684" fmla="*/ 363358 w 771525"/>
                <a:gd name="connsiteY684" fmla="*/ 639267 h 692952"/>
                <a:gd name="connsiteX685" fmla="*/ 383751 w 771525"/>
                <a:gd name="connsiteY685" fmla="*/ 622788 h 692952"/>
                <a:gd name="connsiteX686" fmla="*/ 383751 w 771525"/>
                <a:gd name="connsiteY686" fmla="*/ 622788 h 692952"/>
                <a:gd name="connsiteX687" fmla="*/ 390542 w 771525"/>
                <a:gd name="connsiteY687" fmla="*/ 619493 h 692952"/>
                <a:gd name="connsiteX688" fmla="*/ 393943 w 771525"/>
                <a:gd name="connsiteY688" fmla="*/ 626084 h 692952"/>
                <a:gd name="connsiteX689" fmla="*/ 390542 w 771525"/>
                <a:gd name="connsiteY689" fmla="*/ 629379 h 692952"/>
                <a:gd name="connsiteX690" fmla="*/ 380351 w 771525"/>
                <a:gd name="connsiteY690" fmla="*/ 635971 h 692952"/>
                <a:gd name="connsiteX691" fmla="*/ 376950 w 771525"/>
                <a:gd name="connsiteY691" fmla="*/ 635971 h 692952"/>
                <a:gd name="connsiteX692" fmla="*/ 366749 w 771525"/>
                <a:gd name="connsiteY692" fmla="*/ 629379 h 692952"/>
                <a:gd name="connsiteX693" fmla="*/ 370149 w 771525"/>
                <a:gd name="connsiteY693" fmla="*/ 626084 h 692952"/>
                <a:gd name="connsiteX694" fmla="*/ 376950 w 771525"/>
                <a:gd name="connsiteY694" fmla="*/ 622788 h 692952"/>
                <a:gd name="connsiteX695" fmla="*/ 383751 w 771525"/>
                <a:gd name="connsiteY695" fmla="*/ 622788 h 692952"/>
                <a:gd name="connsiteX696" fmla="*/ 421137 w 771525"/>
                <a:gd name="connsiteY696" fmla="*/ 586536 h 692952"/>
                <a:gd name="connsiteX697" fmla="*/ 421137 w 771525"/>
                <a:gd name="connsiteY697" fmla="*/ 586536 h 692952"/>
                <a:gd name="connsiteX698" fmla="*/ 427928 w 771525"/>
                <a:gd name="connsiteY698" fmla="*/ 583240 h 692952"/>
                <a:gd name="connsiteX699" fmla="*/ 431329 w 771525"/>
                <a:gd name="connsiteY699" fmla="*/ 583240 h 692952"/>
                <a:gd name="connsiteX700" fmla="*/ 434729 w 771525"/>
                <a:gd name="connsiteY700" fmla="*/ 583240 h 692952"/>
                <a:gd name="connsiteX701" fmla="*/ 441530 w 771525"/>
                <a:gd name="connsiteY701" fmla="*/ 583240 h 692952"/>
                <a:gd name="connsiteX702" fmla="*/ 448321 w 771525"/>
                <a:gd name="connsiteY702" fmla="*/ 586536 h 692952"/>
                <a:gd name="connsiteX703" fmla="*/ 451722 w 771525"/>
                <a:gd name="connsiteY703" fmla="*/ 586536 h 692952"/>
                <a:gd name="connsiteX704" fmla="*/ 461923 w 771525"/>
                <a:gd name="connsiteY704" fmla="*/ 586536 h 692952"/>
                <a:gd name="connsiteX705" fmla="*/ 478915 w 771525"/>
                <a:gd name="connsiteY705" fmla="*/ 586536 h 692952"/>
                <a:gd name="connsiteX706" fmla="*/ 485707 w 771525"/>
                <a:gd name="connsiteY706" fmla="*/ 586536 h 692952"/>
                <a:gd name="connsiteX707" fmla="*/ 492507 w 771525"/>
                <a:gd name="connsiteY707" fmla="*/ 589832 h 692952"/>
                <a:gd name="connsiteX708" fmla="*/ 499308 w 771525"/>
                <a:gd name="connsiteY708" fmla="*/ 589832 h 692952"/>
                <a:gd name="connsiteX709" fmla="*/ 502709 w 771525"/>
                <a:gd name="connsiteY709" fmla="*/ 589832 h 692952"/>
                <a:gd name="connsiteX710" fmla="*/ 506100 w 771525"/>
                <a:gd name="connsiteY710" fmla="*/ 586536 h 692952"/>
                <a:gd name="connsiteX711" fmla="*/ 512900 w 771525"/>
                <a:gd name="connsiteY711" fmla="*/ 583240 h 692952"/>
                <a:gd name="connsiteX712" fmla="*/ 516301 w 771525"/>
                <a:gd name="connsiteY712" fmla="*/ 583240 h 692952"/>
                <a:gd name="connsiteX713" fmla="*/ 516301 w 771525"/>
                <a:gd name="connsiteY713" fmla="*/ 593128 h 692952"/>
                <a:gd name="connsiteX714" fmla="*/ 516301 w 771525"/>
                <a:gd name="connsiteY714" fmla="*/ 596423 h 692952"/>
                <a:gd name="connsiteX715" fmla="*/ 509500 w 771525"/>
                <a:gd name="connsiteY715" fmla="*/ 599719 h 692952"/>
                <a:gd name="connsiteX716" fmla="*/ 506100 w 771525"/>
                <a:gd name="connsiteY716" fmla="*/ 596423 h 692952"/>
                <a:gd name="connsiteX717" fmla="*/ 502709 w 771525"/>
                <a:gd name="connsiteY717" fmla="*/ 593128 h 692952"/>
                <a:gd name="connsiteX718" fmla="*/ 492507 w 771525"/>
                <a:gd name="connsiteY718" fmla="*/ 596423 h 692952"/>
                <a:gd name="connsiteX719" fmla="*/ 489107 w 771525"/>
                <a:gd name="connsiteY719" fmla="*/ 593128 h 692952"/>
                <a:gd name="connsiteX720" fmla="*/ 478915 w 771525"/>
                <a:gd name="connsiteY720" fmla="*/ 593128 h 692952"/>
                <a:gd name="connsiteX721" fmla="*/ 472114 w 771525"/>
                <a:gd name="connsiteY721" fmla="*/ 593128 h 692952"/>
                <a:gd name="connsiteX722" fmla="*/ 461923 w 771525"/>
                <a:gd name="connsiteY722" fmla="*/ 593128 h 692952"/>
                <a:gd name="connsiteX723" fmla="*/ 451722 w 771525"/>
                <a:gd name="connsiteY723" fmla="*/ 596423 h 692952"/>
                <a:gd name="connsiteX724" fmla="*/ 451722 w 771525"/>
                <a:gd name="connsiteY724" fmla="*/ 599719 h 692952"/>
                <a:gd name="connsiteX725" fmla="*/ 451722 w 771525"/>
                <a:gd name="connsiteY725" fmla="*/ 603014 h 692952"/>
                <a:gd name="connsiteX726" fmla="*/ 444930 w 771525"/>
                <a:gd name="connsiteY726" fmla="*/ 599719 h 692952"/>
                <a:gd name="connsiteX727" fmla="*/ 438129 w 771525"/>
                <a:gd name="connsiteY727" fmla="*/ 596423 h 692952"/>
                <a:gd name="connsiteX728" fmla="*/ 427928 w 771525"/>
                <a:gd name="connsiteY728" fmla="*/ 593128 h 692952"/>
                <a:gd name="connsiteX729" fmla="*/ 417736 w 771525"/>
                <a:gd name="connsiteY729" fmla="*/ 593128 h 692952"/>
                <a:gd name="connsiteX730" fmla="*/ 414336 w 771525"/>
                <a:gd name="connsiteY730" fmla="*/ 596423 h 692952"/>
                <a:gd name="connsiteX731" fmla="*/ 404144 w 771525"/>
                <a:gd name="connsiteY731" fmla="*/ 596423 h 692952"/>
                <a:gd name="connsiteX732" fmla="*/ 407535 w 771525"/>
                <a:gd name="connsiteY732" fmla="*/ 586536 h 692952"/>
                <a:gd name="connsiteX733" fmla="*/ 410936 w 771525"/>
                <a:gd name="connsiteY733" fmla="*/ 586536 h 692952"/>
                <a:gd name="connsiteX734" fmla="*/ 417736 w 771525"/>
                <a:gd name="connsiteY734" fmla="*/ 586536 h 692952"/>
                <a:gd name="connsiteX735" fmla="*/ 421137 w 771525"/>
                <a:gd name="connsiteY735" fmla="*/ 586536 h 692952"/>
                <a:gd name="connsiteX736" fmla="*/ 407535 w 771525"/>
                <a:gd name="connsiteY736" fmla="*/ 566762 h 692952"/>
                <a:gd name="connsiteX737" fmla="*/ 407535 w 771525"/>
                <a:gd name="connsiteY737" fmla="*/ 566762 h 692952"/>
                <a:gd name="connsiteX738" fmla="*/ 393943 w 771525"/>
                <a:gd name="connsiteY738" fmla="*/ 560171 h 692952"/>
                <a:gd name="connsiteX739" fmla="*/ 383751 w 771525"/>
                <a:gd name="connsiteY739" fmla="*/ 560171 h 692952"/>
                <a:gd name="connsiteX740" fmla="*/ 380351 w 771525"/>
                <a:gd name="connsiteY740" fmla="*/ 553579 h 692952"/>
                <a:gd name="connsiteX741" fmla="*/ 387142 w 771525"/>
                <a:gd name="connsiteY741" fmla="*/ 553579 h 692952"/>
                <a:gd name="connsiteX742" fmla="*/ 393943 w 771525"/>
                <a:gd name="connsiteY742" fmla="*/ 560171 h 692952"/>
                <a:gd name="connsiteX743" fmla="*/ 404144 w 771525"/>
                <a:gd name="connsiteY743" fmla="*/ 563467 h 692952"/>
                <a:gd name="connsiteX744" fmla="*/ 407535 w 771525"/>
                <a:gd name="connsiteY744" fmla="*/ 563467 h 692952"/>
                <a:gd name="connsiteX745" fmla="*/ 410936 w 771525"/>
                <a:gd name="connsiteY745" fmla="*/ 556875 h 692952"/>
                <a:gd name="connsiteX746" fmla="*/ 407535 w 771525"/>
                <a:gd name="connsiteY746" fmla="*/ 553579 h 692952"/>
                <a:gd name="connsiteX747" fmla="*/ 417736 w 771525"/>
                <a:gd name="connsiteY747" fmla="*/ 550284 h 692952"/>
                <a:gd name="connsiteX748" fmla="*/ 427928 w 771525"/>
                <a:gd name="connsiteY748" fmla="*/ 553579 h 692952"/>
                <a:gd name="connsiteX749" fmla="*/ 438129 w 771525"/>
                <a:gd name="connsiteY749" fmla="*/ 553579 h 692952"/>
                <a:gd name="connsiteX750" fmla="*/ 451722 w 771525"/>
                <a:gd name="connsiteY750" fmla="*/ 553579 h 692952"/>
                <a:gd name="connsiteX751" fmla="*/ 461923 w 771525"/>
                <a:gd name="connsiteY751" fmla="*/ 553579 h 692952"/>
                <a:gd name="connsiteX752" fmla="*/ 468714 w 771525"/>
                <a:gd name="connsiteY752" fmla="*/ 560171 h 692952"/>
                <a:gd name="connsiteX753" fmla="*/ 468714 w 771525"/>
                <a:gd name="connsiteY753" fmla="*/ 566762 h 692952"/>
                <a:gd name="connsiteX754" fmla="*/ 455122 w 771525"/>
                <a:gd name="connsiteY754" fmla="*/ 570058 h 692952"/>
                <a:gd name="connsiteX755" fmla="*/ 448321 w 771525"/>
                <a:gd name="connsiteY755" fmla="*/ 573353 h 692952"/>
                <a:gd name="connsiteX756" fmla="*/ 431329 w 771525"/>
                <a:gd name="connsiteY756" fmla="*/ 573353 h 692952"/>
                <a:gd name="connsiteX757" fmla="*/ 424537 w 771525"/>
                <a:gd name="connsiteY757" fmla="*/ 573353 h 692952"/>
                <a:gd name="connsiteX758" fmla="*/ 410936 w 771525"/>
                <a:gd name="connsiteY758" fmla="*/ 570058 h 692952"/>
                <a:gd name="connsiteX759" fmla="*/ 407535 w 771525"/>
                <a:gd name="connsiteY759" fmla="*/ 566762 h 692952"/>
                <a:gd name="connsiteX760" fmla="*/ 169620 w 771525"/>
                <a:gd name="connsiteY760" fmla="*/ 309721 h 692952"/>
                <a:gd name="connsiteX761" fmla="*/ 169620 w 771525"/>
                <a:gd name="connsiteY761" fmla="*/ 309721 h 692952"/>
                <a:gd name="connsiteX762" fmla="*/ 169620 w 771525"/>
                <a:gd name="connsiteY762" fmla="*/ 306425 h 692952"/>
                <a:gd name="connsiteX763" fmla="*/ 169620 w 771525"/>
                <a:gd name="connsiteY763" fmla="*/ 306425 h 692952"/>
                <a:gd name="connsiteX764" fmla="*/ 173020 w 771525"/>
                <a:gd name="connsiteY764" fmla="*/ 306425 h 692952"/>
                <a:gd name="connsiteX765" fmla="*/ 176420 w 771525"/>
                <a:gd name="connsiteY765" fmla="*/ 309721 h 692952"/>
                <a:gd name="connsiteX766" fmla="*/ 179821 w 771525"/>
                <a:gd name="connsiteY766" fmla="*/ 309721 h 692952"/>
                <a:gd name="connsiteX767" fmla="*/ 179821 w 771525"/>
                <a:gd name="connsiteY767" fmla="*/ 313016 h 692952"/>
                <a:gd name="connsiteX768" fmla="*/ 176420 w 771525"/>
                <a:gd name="connsiteY768" fmla="*/ 316312 h 692952"/>
                <a:gd name="connsiteX769" fmla="*/ 169620 w 771525"/>
                <a:gd name="connsiteY769" fmla="*/ 313016 h 692952"/>
                <a:gd name="connsiteX770" fmla="*/ 169620 w 771525"/>
                <a:gd name="connsiteY770" fmla="*/ 309721 h 692952"/>
                <a:gd name="connsiteX771" fmla="*/ 173020 w 771525"/>
                <a:gd name="connsiteY771" fmla="*/ 339381 h 692952"/>
                <a:gd name="connsiteX772" fmla="*/ 173020 w 771525"/>
                <a:gd name="connsiteY772" fmla="*/ 339381 h 692952"/>
                <a:gd name="connsiteX773" fmla="*/ 169620 w 771525"/>
                <a:gd name="connsiteY773" fmla="*/ 339381 h 692952"/>
                <a:gd name="connsiteX774" fmla="*/ 159428 w 771525"/>
                <a:gd name="connsiteY774" fmla="*/ 336086 h 692952"/>
                <a:gd name="connsiteX775" fmla="*/ 162828 w 771525"/>
                <a:gd name="connsiteY775" fmla="*/ 332790 h 692952"/>
                <a:gd name="connsiteX776" fmla="*/ 162828 w 771525"/>
                <a:gd name="connsiteY776" fmla="*/ 326199 h 692952"/>
                <a:gd name="connsiteX777" fmla="*/ 166228 w 771525"/>
                <a:gd name="connsiteY777" fmla="*/ 322903 h 692952"/>
                <a:gd name="connsiteX778" fmla="*/ 169620 w 771525"/>
                <a:gd name="connsiteY778" fmla="*/ 322903 h 692952"/>
                <a:gd name="connsiteX779" fmla="*/ 169620 w 771525"/>
                <a:gd name="connsiteY779" fmla="*/ 319608 h 692952"/>
                <a:gd name="connsiteX780" fmla="*/ 173020 w 771525"/>
                <a:gd name="connsiteY780" fmla="*/ 316312 h 692952"/>
                <a:gd name="connsiteX781" fmla="*/ 179821 w 771525"/>
                <a:gd name="connsiteY781" fmla="*/ 326199 h 692952"/>
                <a:gd name="connsiteX782" fmla="*/ 169620 w 771525"/>
                <a:gd name="connsiteY782" fmla="*/ 326199 h 692952"/>
                <a:gd name="connsiteX783" fmla="*/ 173020 w 771525"/>
                <a:gd name="connsiteY783" fmla="*/ 332790 h 692952"/>
                <a:gd name="connsiteX784" fmla="*/ 176420 w 771525"/>
                <a:gd name="connsiteY784" fmla="*/ 332790 h 692952"/>
                <a:gd name="connsiteX785" fmla="*/ 183221 w 771525"/>
                <a:gd name="connsiteY785" fmla="*/ 336086 h 692952"/>
                <a:gd name="connsiteX786" fmla="*/ 186621 w 771525"/>
                <a:gd name="connsiteY786" fmla="*/ 342677 h 692952"/>
                <a:gd name="connsiteX787" fmla="*/ 183221 w 771525"/>
                <a:gd name="connsiteY787" fmla="*/ 345973 h 692952"/>
                <a:gd name="connsiteX788" fmla="*/ 179821 w 771525"/>
                <a:gd name="connsiteY788" fmla="*/ 345973 h 692952"/>
                <a:gd name="connsiteX789" fmla="*/ 173020 w 771525"/>
                <a:gd name="connsiteY789" fmla="*/ 339381 h 692952"/>
                <a:gd name="connsiteX790" fmla="*/ 186621 w 771525"/>
                <a:gd name="connsiteY790" fmla="*/ 385521 h 692952"/>
                <a:gd name="connsiteX791" fmla="*/ 186621 w 771525"/>
                <a:gd name="connsiteY791" fmla="*/ 385521 h 692952"/>
                <a:gd name="connsiteX792" fmla="*/ 190013 w 771525"/>
                <a:gd name="connsiteY792" fmla="*/ 385521 h 692952"/>
                <a:gd name="connsiteX793" fmla="*/ 193413 w 771525"/>
                <a:gd name="connsiteY793" fmla="*/ 388816 h 692952"/>
                <a:gd name="connsiteX794" fmla="*/ 203614 w 771525"/>
                <a:gd name="connsiteY794" fmla="*/ 392112 h 692952"/>
                <a:gd name="connsiteX795" fmla="*/ 203614 w 771525"/>
                <a:gd name="connsiteY795" fmla="*/ 398703 h 692952"/>
                <a:gd name="connsiteX796" fmla="*/ 200214 w 771525"/>
                <a:gd name="connsiteY796" fmla="*/ 398703 h 692952"/>
                <a:gd name="connsiteX797" fmla="*/ 196813 w 771525"/>
                <a:gd name="connsiteY797" fmla="*/ 395408 h 692952"/>
                <a:gd name="connsiteX798" fmla="*/ 193413 w 771525"/>
                <a:gd name="connsiteY798" fmla="*/ 392112 h 692952"/>
                <a:gd name="connsiteX799" fmla="*/ 186621 w 771525"/>
                <a:gd name="connsiteY799" fmla="*/ 385521 h 692952"/>
                <a:gd name="connsiteX800" fmla="*/ 179821 w 771525"/>
                <a:gd name="connsiteY800" fmla="*/ 398703 h 692952"/>
                <a:gd name="connsiteX801" fmla="*/ 179821 w 771525"/>
                <a:gd name="connsiteY801" fmla="*/ 398703 h 692952"/>
                <a:gd name="connsiteX802" fmla="*/ 179821 w 771525"/>
                <a:gd name="connsiteY802" fmla="*/ 395408 h 692952"/>
                <a:gd name="connsiteX803" fmla="*/ 183221 w 771525"/>
                <a:gd name="connsiteY803" fmla="*/ 398703 h 692952"/>
                <a:gd name="connsiteX804" fmla="*/ 186621 w 771525"/>
                <a:gd name="connsiteY804" fmla="*/ 401999 h 692952"/>
                <a:gd name="connsiteX805" fmla="*/ 183221 w 771525"/>
                <a:gd name="connsiteY805" fmla="*/ 405294 h 692952"/>
                <a:gd name="connsiteX806" fmla="*/ 183221 w 771525"/>
                <a:gd name="connsiteY806" fmla="*/ 408590 h 692952"/>
                <a:gd name="connsiteX807" fmla="*/ 179821 w 771525"/>
                <a:gd name="connsiteY807" fmla="*/ 408590 h 692952"/>
                <a:gd name="connsiteX808" fmla="*/ 179821 w 771525"/>
                <a:gd name="connsiteY808" fmla="*/ 405294 h 692952"/>
                <a:gd name="connsiteX809" fmla="*/ 179821 w 771525"/>
                <a:gd name="connsiteY809" fmla="*/ 398703 h 692952"/>
                <a:gd name="connsiteX810" fmla="*/ 166228 w 771525"/>
                <a:gd name="connsiteY810" fmla="*/ 398703 h 692952"/>
                <a:gd name="connsiteX811" fmla="*/ 166228 w 771525"/>
                <a:gd name="connsiteY811" fmla="*/ 398703 h 692952"/>
                <a:gd name="connsiteX812" fmla="*/ 169620 w 771525"/>
                <a:gd name="connsiteY812" fmla="*/ 401999 h 692952"/>
                <a:gd name="connsiteX813" fmla="*/ 173020 w 771525"/>
                <a:gd name="connsiteY813" fmla="*/ 405294 h 692952"/>
                <a:gd name="connsiteX814" fmla="*/ 173020 w 771525"/>
                <a:gd name="connsiteY814" fmla="*/ 408590 h 692952"/>
                <a:gd name="connsiteX815" fmla="*/ 173020 w 771525"/>
                <a:gd name="connsiteY815" fmla="*/ 411886 h 692952"/>
                <a:gd name="connsiteX816" fmla="*/ 169620 w 771525"/>
                <a:gd name="connsiteY816" fmla="*/ 408590 h 692952"/>
                <a:gd name="connsiteX817" fmla="*/ 166228 w 771525"/>
                <a:gd name="connsiteY817" fmla="*/ 405294 h 692952"/>
                <a:gd name="connsiteX818" fmla="*/ 166228 w 771525"/>
                <a:gd name="connsiteY818" fmla="*/ 401999 h 692952"/>
                <a:gd name="connsiteX819" fmla="*/ 166228 w 771525"/>
                <a:gd name="connsiteY819" fmla="*/ 398703 h 692952"/>
                <a:gd name="connsiteX820" fmla="*/ 115241 w 771525"/>
                <a:gd name="connsiteY820" fmla="*/ 382225 h 692952"/>
                <a:gd name="connsiteX821" fmla="*/ 115241 w 771525"/>
                <a:gd name="connsiteY821" fmla="*/ 382225 h 692952"/>
                <a:gd name="connsiteX822" fmla="*/ 118642 w 771525"/>
                <a:gd name="connsiteY822" fmla="*/ 382225 h 692952"/>
                <a:gd name="connsiteX823" fmla="*/ 122042 w 771525"/>
                <a:gd name="connsiteY823" fmla="*/ 388816 h 692952"/>
                <a:gd name="connsiteX824" fmla="*/ 118642 w 771525"/>
                <a:gd name="connsiteY824" fmla="*/ 392112 h 692952"/>
                <a:gd name="connsiteX825" fmla="*/ 115241 w 771525"/>
                <a:gd name="connsiteY825" fmla="*/ 388816 h 692952"/>
                <a:gd name="connsiteX826" fmla="*/ 115241 w 771525"/>
                <a:gd name="connsiteY826" fmla="*/ 382225 h 692952"/>
                <a:gd name="connsiteX827" fmla="*/ 115241 w 771525"/>
                <a:gd name="connsiteY827" fmla="*/ 369042 h 692952"/>
                <a:gd name="connsiteX828" fmla="*/ 115241 w 771525"/>
                <a:gd name="connsiteY828" fmla="*/ 369042 h 692952"/>
                <a:gd name="connsiteX829" fmla="*/ 108450 w 771525"/>
                <a:gd name="connsiteY829" fmla="*/ 369042 h 692952"/>
                <a:gd name="connsiteX830" fmla="*/ 105050 w 771525"/>
                <a:gd name="connsiteY830" fmla="*/ 365747 h 692952"/>
                <a:gd name="connsiteX831" fmla="*/ 108450 w 771525"/>
                <a:gd name="connsiteY831" fmla="*/ 362451 h 692952"/>
                <a:gd name="connsiteX832" fmla="*/ 108450 w 771525"/>
                <a:gd name="connsiteY832" fmla="*/ 355860 h 692952"/>
                <a:gd name="connsiteX833" fmla="*/ 111841 w 771525"/>
                <a:gd name="connsiteY833" fmla="*/ 355860 h 692952"/>
                <a:gd name="connsiteX834" fmla="*/ 115241 w 771525"/>
                <a:gd name="connsiteY834" fmla="*/ 359155 h 692952"/>
                <a:gd name="connsiteX835" fmla="*/ 115241 w 771525"/>
                <a:gd name="connsiteY835" fmla="*/ 369042 h 692952"/>
                <a:gd name="connsiteX836" fmla="*/ 115241 w 771525"/>
                <a:gd name="connsiteY836" fmla="*/ 293252 h 692952"/>
                <a:gd name="connsiteX837" fmla="*/ 115241 w 771525"/>
                <a:gd name="connsiteY837" fmla="*/ 293252 h 692952"/>
                <a:gd name="connsiteX838" fmla="*/ 122042 w 771525"/>
                <a:gd name="connsiteY838" fmla="*/ 293252 h 692952"/>
                <a:gd name="connsiteX839" fmla="*/ 122042 w 771525"/>
                <a:gd name="connsiteY839" fmla="*/ 299833 h 692952"/>
                <a:gd name="connsiteX840" fmla="*/ 125443 w 771525"/>
                <a:gd name="connsiteY840" fmla="*/ 303129 h 692952"/>
                <a:gd name="connsiteX841" fmla="*/ 128843 w 771525"/>
                <a:gd name="connsiteY841" fmla="*/ 303129 h 692952"/>
                <a:gd name="connsiteX842" fmla="*/ 132234 w 771525"/>
                <a:gd name="connsiteY842" fmla="*/ 303129 h 692952"/>
                <a:gd name="connsiteX843" fmla="*/ 139035 w 771525"/>
                <a:gd name="connsiteY843" fmla="*/ 299833 h 692952"/>
                <a:gd name="connsiteX844" fmla="*/ 142435 w 771525"/>
                <a:gd name="connsiteY844" fmla="*/ 303129 h 692952"/>
                <a:gd name="connsiteX845" fmla="*/ 139035 w 771525"/>
                <a:gd name="connsiteY845" fmla="*/ 309721 h 692952"/>
                <a:gd name="connsiteX846" fmla="*/ 132234 w 771525"/>
                <a:gd name="connsiteY846" fmla="*/ 306425 h 692952"/>
                <a:gd name="connsiteX847" fmla="*/ 128843 w 771525"/>
                <a:gd name="connsiteY847" fmla="*/ 306425 h 692952"/>
                <a:gd name="connsiteX848" fmla="*/ 128843 w 771525"/>
                <a:gd name="connsiteY848" fmla="*/ 313016 h 692952"/>
                <a:gd name="connsiteX849" fmla="*/ 132234 w 771525"/>
                <a:gd name="connsiteY849" fmla="*/ 316312 h 692952"/>
                <a:gd name="connsiteX850" fmla="*/ 128843 w 771525"/>
                <a:gd name="connsiteY850" fmla="*/ 319608 h 692952"/>
                <a:gd name="connsiteX851" fmla="*/ 132234 w 771525"/>
                <a:gd name="connsiteY851" fmla="*/ 326199 h 692952"/>
                <a:gd name="connsiteX852" fmla="*/ 132234 w 771525"/>
                <a:gd name="connsiteY852" fmla="*/ 329494 h 692952"/>
                <a:gd name="connsiteX853" fmla="*/ 135634 w 771525"/>
                <a:gd name="connsiteY853" fmla="*/ 332790 h 692952"/>
                <a:gd name="connsiteX854" fmla="*/ 135634 w 771525"/>
                <a:gd name="connsiteY854" fmla="*/ 339381 h 692952"/>
                <a:gd name="connsiteX855" fmla="*/ 139035 w 771525"/>
                <a:gd name="connsiteY855" fmla="*/ 342677 h 692952"/>
                <a:gd name="connsiteX856" fmla="*/ 135634 w 771525"/>
                <a:gd name="connsiteY856" fmla="*/ 349268 h 692952"/>
                <a:gd name="connsiteX857" fmla="*/ 139035 w 771525"/>
                <a:gd name="connsiteY857" fmla="*/ 352564 h 692952"/>
                <a:gd name="connsiteX858" fmla="*/ 145836 w 771525"/>
                <a:gd name="connsiteY858" fmla="*/ 362451 h 692952"/>
                <a:gd name="connsiteX859" fmla="*/ 142435 w 771525"/>
                <a:gd name="connsiteY859" fmla="*/ 369042 h 692952"/>
                <a:gd name="connsiteX860" fmla="*/ 139035 w 771525"/>
                <a:gd name="connsiteY860" fmla="*/ 369042 h 692952"/>
                <a:gd name="connsiteX861" fmla="*/ 132234 w 771525"/>
                <a:gd name="connsiteY861" fmla="*/ 359155 h 692952"/>
                <a:gd name="connsiteX862" fmla="*/ 132234 w 771525"/>
                <a:gd name="connsiteY862" fmla="*/ 359155 h 692952"/>
                <a:gd name="connsiteX863" fmla="*/ 128843 w 771525"/>
                <a:gd name="connsiteY863" fmla="*/ 365747 h 692952"/>
                <a:gd name="connsiteX864" fmla="*/ 135634 w 771525"/>
                <a:gd name="connsiteY864" fmla="*/ 372338 h 692952"/>
                <a:gd name="connsiteX865" fmla="*/ 135634 w 771525"/>
                <a:gd name="connsiteY865" fmla="*/ 372338 h 692952"/>
                <a:gd name="connsiteX866" fmla="*/ 142435 w 771525"/>
                <a:gd name="connsiteY866" fmla="*/ 382225 h 692952"/>
                <a:gd name="connsiteX867" fmla="*/ 149236 w 771525"/>
                <a:gd name="connsiteY867" fmla="*/ 385521 h 692952"/>
                <a:gd name="connsiteX868" fmla="*/ 152627 w 771525"/>
                <a:gd name="connsiteY868" fmla="*/ 392112 h 692952"/>
                <a:gd name="connsiteX869" fmla="*/ 152627 w 771525"/>
                <a:gd name="connsiteY869" fmla="*/ 395408 h 692952"/>
                <a:gd name="connsiteX870" fmla="*/ 149236 w 771525"/>
                <a:gd name="connsiteY870" fmla="*/ 398703 h 692952"/>
                <a:gd name="connsiteX871" fmla="*/ 145836 w 771525"/>
                <a:gd name="connsiteY871" fmla="*/ 392112 h 692952"/>
                <a:gd name="connsiteX872" fmla="*/ 142435 w 771525"/>
                <a:gd name="connsiteY872" fmla="*/ 382225 h 692952"/>
                <a:gd name="connsiteX873" fmla="*/ 135634 w 771525"/>
                <a:gd name="connsiteY873" fmla="*/ 378929 h 692952"/>
                <a:gd name="connsiteX874" fmla="*/ 132234 w 771525"/>
                <a:gd name="connsiteY874" fmla="*/ 375633 h 692952"/>
                <a:gd name="connsiteX875" fmla="*/ 128843 w 771525"/>
                <a:gd name="connsiteY875" fmla="*/ 375633 h 692952"/>
                <a:gd name="connsiteX876" fmla="*/ 122042 w 771525"/>
                <a:gd name="connsiteY876" fmla="*/ 375633 h 692952"/>
                <a:gd name="connsiteX877" fmla="*/ 125443 w 771525"/>
                <a:gd name="connsiteY877" fmla="*/ 369042 h 692952"/>
                <a:gd name="connsiteX878" fmla="*/ 128843 w 771525"/>
                <a:gd name="connsiteY878" fmla="*/ 369042 h 692952"/>
                <a:gd name="connsiteX879" fmla="*/ 125443 w 771525"/>
                <a:gd name="connsiteY879" fmla="*/ 365747 h 692952"/>
                <a:gd name="connsiteX880" fmla="*/ 125443 w 771525"/>
                <a:gd name="connsiteY880" fmla="*/ 362451 h 692952"/>
                <a:gd name="connsiteX881" fmla="*/ 122042 w 771525"/>
                <a:gd name="connsiteY881" fmla="*/ 362451 h 692952"/>
                <a:gd name="connsiteX882" fmla="*/ 122042 w 771525"/>
                <a:gd name="connsiteY882" fmla="*/ 355860 h 692952"/>
                <a:gd name="connsiteX883" fmla="*/ 122042 w 771525"/>
                <a:gd name="connsiteY883" fmla="*/ 349268 h 692952"/>
                <a:gd name="connsiteX884" fmla="*/ 125443 w 771525"/>
                <a:gd name="connsiteY884" fmla="*/ 352564 h 692952"/>
                <a:gd name="connsiteX885" fmla="*/ 128843 w 771525"/>
                <a:gd name="connsiteY885" fmla="*/ 345973 h 692952"/>
                <a:gd name="connsiteX886" fmla="*/ 125443 w 771525"/>
                <a:gd name="connsiteY886" fmla="*/ 345973 h 692952"/>
                <a:gd name="connsiteX887" fmla="*/ 122042 w 771525"/>
                <a:gd name="connsiteY887" fmla="*/ 339381 h 692952"/>
                <a:gd name="connsiteX888" fmla="*/ 122042 w 771525"/>
                <a:gd name="connsiteY888" fmla="*/ 336086 h 692952"/>
                <a:gd name="connsiteX889" fmla="*/ 118642 w 771525"/>
                <a:gd name="connsiteY889" fmla="*/ 332790 h 692952"/>
                <a:gd name="connsiteX890" fmla="*/ 115241 w 771525"/>
                <a:gd name="connsiteY890" fmla="*/ 326199 h 692952"/>
                <a:gd name="connsiteX891" fmla="*/ 115241 w 771525"/>
                <a:gd name="connsiteY891" fmla="*/ 322903 h 692952"/>
                <a:gd name="connsiteX892" fmla="*/ 111841 w 771525"/>
                <a:gd name="connsiteY892" fmla="*/ 319608 h 692952"/>
                <a:gd name="connsiteX893" fmla="*/ 115241 w 771525"/>
                <a:gd name="connsiteY893" fmla="*/ 313016 h 692952"/>
                <a:gd name="connsiteX894" fmla="*/ 118642 w 771525"/>
                <a:gd name="connsiteY894" fmla="*/ 313016 h 692952"/>
                <a:gd name="connsiteX895" fmla="*/ 122042 w 771525"/>
                <a:gd name="connsiteY895" fmla="*/ 316312 h 692952"/>
                <a:gd name="connsiteX896" fmla="*/ 122042 w 771525"/>
                <a:gd name="connsiteY896" fmla="*/ 309721 h 692952"/>
                <a:gd name="connsiteX897" fmla="*/ 118642 w 771525"/>
                <a:gd name="connsiteY897" fmla="*/ 303129 h 692952"/>
                <a:gd name="connsiteX898" fmla="*/ 115241 w 771525"/>
                <a:gd name="connsiteY898" fmla="*/ 299833 h 692952"/>
                <a:gd name="connsiteX899" fmla="*/ 115241 w 771525"/>
                <a:gd name="connsiteY899" fmla="*/ 296547 h 692952"/>
                <a:gd name="connsiteX900" fmla="*/ 115241 w 771525"/>
                <a:gd name="connsiteY900" fmla="*/ 293252 h 692952"/>
                <a:gd name="connsiteX901" fmla="*/ 111841 w 771525"/>
                <a:gd name="connsiteY901" fmla="*/ 293252 h 692952"/>
                <a:gd name="connsiteX902" fmla="*/ 111841 w 771525"/>
                <a:gd name="connsiteY902" fmla="*/ 293252 h 692952"/>
                <a:gd name="connsiteX903" fmla="*/ 108450 w 771525"/>
                <a:gd name="connsiteY903" fmla="*/ 286660 h 692952"/>
                <a:gd name="connsiteX904" fmla="*/ 108450 w 771525"/>
                <a:gd name="connsiteY904" fmla="*/ 283365 h 692952"/>
                <a:gd name="connsiteX905" fmla="*/ 105050 w 771525"/>
                <a:gd name="connsiteY905" fmla="*/ 276774 h 692952"/>
                <a:gd name="connsiteX906" fmla="*/ 108450 w 771525"/>
                <a:gd name="connsiteY906" fmla="*/ 273478 h 692952"/>
                <a:gd name="connsiteX907" fmla="*/ 115241 w 771525"/>
                <a:gd name="connsiteY907" fmla="*/ 273478 h 692952"/>
                <a:gd name="connsiteX908" fmla="*/ 115241 w 771525"/>
                <a:gd name="connsiteY908" fmla="*/ 280069 h 692952"/>
                <a:gd name="connsiteX909" fmla="*/ 115241 w 771525"/>
                <a:gd name="connsiteY909" fmla="*/ 283365 h 692952"/>
                <a:gd name="connsiteX910" fmla="*/ 118642 w 771525"/>
                <a:gd name="connsiteY910" fmla="*/ 286660 h 692952"/>
                <a:gd name="connsiteX911" fmla="*/ 118642 w 771525"/>
                <a:gd name="connsiteY911" fmla="*/ 293252 h 692952"/>
                <a:gd name="connsiteX912" fmla="*/ 111841 w 771525"/>
                <a:gd name="connsiteY912" fmla="*/ 293252 h 69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Lst>
              <a:rect l="l" t="t" r="r" b="b"/>
              <a:pathLst>
                <a:path w="771525" h="692952">
                  <a:moveTo>
                    <a:pt x="730423" y="270182"/>
                  </a:moveTo>
                  <a:cubicBezTo>
                    <a:pt x="730423" y="263591"/>
                    <a:pt x="727023" y="260295"/>
                    <a:pt x="733824" y="257000"/>
                  </a:cubicBezTo>
                  <a:cubicBezTo>
                    <a:pt x="737224" y="257000"/>
                    <a:pt x="740624" y="263591"/>
                    <a:pt x="740624" y="257000"/>
                  </a:cubicBezTo>
                  <a:cubicBezTo>
                    <a:pt x="740624" y="250408"/>
                    <a:pt x="744015" y="253704"/>
                    <a:pt x="740624" y="247113"/>
                  </a:cubicBezTo>
                  <a:cubicBezTo>
                    <a:pt x="740624" y="247113"/>
                    <a:pt x="740624" y="247113"/>
                    <a:pt x="740624" y="247113"/>
                  </a:cubicBezTo>
                  <a:cubicBezTo>
                    <a:pt x="740624" y="247113"/>
                    <a:pt x="740624" y="247113"/>
                    <a:pt x="740624" y="247113"/>
                  </a:cubicBezTo>
                  <a:cubicBezTo>
                    <a:pt x="740624" y="247113"/>
                    <a:pt x="740624" y="253704"/>
                    <a:pt x="737224" y="253704"/>
                  </a:cubicBezTo>
                  <a:cubicBezTo>
                    <a:pt x="737224" y="253704"/>
                    <a:pt x="733824" y="257000"/>
                    <a:pt x="730423" y="257000"/>
                  </a:cubicBezTo>
                  <a:cubicBezTo>
                    <a:pt x="727023" y="253704"/>
                    <a:pt x="727023" y="253704"/>
                    <a:pt x="727023" y="253704"/>
                  </a:cubicBezTo>
                  <a:cubicBezTo>
                    <a:pt x="733824" y="247113"/>
                    <a:pt x="733824" y="247113"/>
                    <a:pt x="733824" y="247113"/>
                  </a:cubicBezTo>
                  <a:cubicBezTo>
                    <a:pt x="733824" y="233930"/>
                    <a:pt x="733824" y="233930"/>
                    <a:pt x="733824" y="233930"/>
                  </a:cubicBezTo>
                  <a:cubicBezTo>
                    <a:pt x="733824" y="233930"/>
                    <a:pt x="730423" y="227339"/>
                    <a:pt x="727023" y="220747"/>
                  </a:cubicBezTo>
                  <a:cubicBezTo>
                    <a:pt x="723622" y="217452"/>
                    <a:pt x="720231" y="214156"/>
                    <a:pt x="720231" y="214156"/>
                  </a:cubicBezTo>
                  <a:cubicBezTo>
                    <a:pt x="730423" y="207565"/>
                    <a:pt x="730423" y="207565"/>
                    <a:pt x="730423" y="207565"/>
                  </a:cubicBezTo>
                  <a:cubicBezTo>
                    <a:pt x="733824" y="204269"/>
                    <a:pt x="733824" y="204269"/>
                    <a:pt x="733824" y="204269"/>
                  </a:cubicBezTo>
                  <a:cubicBezTo>
                    <a:pt x="733824" y="200974"/>
                    <a:pt x="733824" y="200974"/>
                    <a:pt x="733824" y="200974"/>
                  </a:cubicBezTo>
                  <a:cubicBezTo>
                    <a:pt x="733824" y="200974"/>
                    <a:pt x="740624" y="207565"/>
                    <a:pt x="747416" y="207565"/>
                  </a:cubicBezTo>
                  <a:cubicBezTo>
                    <a:pt x="750816" y="207565"/>
                    <a:pt x="747416" y="207565"/>
                    <a:pt x="754216" y="204269"/>
                  </a:cubicBezTo>
                  <a:cubicBezTo>
                    <a:pt x="761017" y="204269"/>
                    <a:pt x="771209" y="194382"/>
                    <a:pt x="771209" y="194382"/>
                  </a:cubicBezTo>
                  <a:cubicBezTo>
                    <a:pt x="771209" y="194382"/>
                    <a:pt x="764408" y="187791"/>
                    <a:pt x="761017" y="187791"/>
                  </a:cubicBezTo>
                  <a:cubicBezTo>
                    <a:pt x="757617" y="191086"/>
                    <a:pt x="761017" y="191086"/>
                    <a:pt x="750816" y="191086"/>
                  </a:cubicBezTo>
                  <a:cubicBezTo>
                    <a:pt x="740624" y="187791"/>
                    <a:pt x="737224" y="184496"/>
                    <a:pt x="737224" y="184496"/>
                  </a:cubicBezTo>
                  <a:cubicBezTo>
                    <a:pt x="737224" y="184496"/>
                    <a:pt x="733824" y="184496"/>
                    <a:pt x="730423" y="184496"/>
                  </a:cubicBezTo>
                  <a:cubicBezTo>
                    <a:pt x="727023" y="184496"/>
                    <a:pt x="727023" y="184496"/>
                    <a:pt x="723622" y="181209"/>
                  </a:cubicBezTo>
                  <a:cubicBezTo>
                    <a:pt x="716831" y="174618"/>
                    <a:pt x="710030" y="168027"/>
                    <a:pt x="710030" y="168027"/>
                  </a:cubicBezTo>
                  <a:cubicBezTo>
                    <a:pt x="710030" y="168027"/>
                    <a:pt x="703239" y="171323"/>
                    <a:pt x="703239" y="168027"/>
                  </a:cubicBezTo>
                  <a:cubicBezTo>
                    <a:pt x="703239" y="168027"/>
                    <a:pt x="706629" y="161435"/>
                    <a:pt x="706629" y="161435"/>
                  </a:cubicBezTo>
                  <a:cubicBezTo>
                    <a:pt x="706629" y="158140"/>
                    <a:pt x="706629" y="158140"/>
                    <a:pt x="706629" y="158140"/>
                  </a:cubicBezTo>
                  <a:cubicBezTo>
                    <a:pt x="703239" y="154844"/>
                    <a:pt x="703239" y="154844"/>
                    <a:pt x="703239" y="154844"/>
                  </a:cubicBezTo>
                  <a:cubicBezTo>
                    <a:pt x="703239" y="154844"/>
                    <a:pt x="710030" y="154844"/>
                    <a:pt x="710030" y="154844"/>
                  </a:cubicBezTo>
                  <a:cubicBezTo>
                    <a:pt x="713431" y="151548"/>
                    <a:pt x="713431" y="151548"/>
                    <a:pt x="713431" y="151548"/>
                  </a:cubicBezTo>
                  <a:cubicBezTo>
                    <a:pt x="720231" y="144957"/>
                    <a:pt x="713431" y="138366"/>
                    <a:pt x="703239" y="141662"/>
                  </a:cubicBezTo>
                  <a:cubicBezTo>
                    <a:pt x="699838" y="141662"/>
                    <a:pt x="696438" y="144957"/>
                    <a:pt x="696438" y="144957"/>
                  </a:cubicBezTo>
                  <a:cubicBezTo>
                    <a:pt x="693038" y="144957"/>
                    <a:pt x="686236" y="141662"/>
                    <a:pt x="686236" y="138366"/>
                  </a:cubicBezTo>
                  <a:cubicBezTo>
                    <a:pt x="686236" y="135070"/>
                    <a:pt x="682846" y="135070"/>
                    <a:pt x="689637" y="131774"/>
                  </a:cubicBezTo>
                  <a:cubicBezTo>
                    <a:pt x="693038" y="131774"/>
                    <a:pt x="696438" y="125183"/>
                    <a:pt x="696438" y="125183"/>
                  </a:cubicBezTo>
                  <a:cubicBezTo>
                    <a:pt x="689637" y="115296"/>
                    <a:pt x="689637" y="115296"/>
                    <a:pt x="689637" y="115296"/>
                  </a:cubicBezTo>
                  <a:cubicBezTo>
                    <a:pt x="693038" y="95523"/>
                    <a:pt x="693038" y="95523"/>
                    <a:pt x="693038" y="95523"/>
                  </a:cubicBezTo>
                  <a:cubicBezTo>
                    <a:pt x="679445" y="92227"/>
                    <a:pt x="679445" y="92227"/>
                    <a:pt x="679445" y="92227"/>
                  </a:cubicBezTo>
                  <a:cubicBezTo>
                    <a:pt x="679445" y="85635"/>
                    <a:pt x="679445" y="85635"/>
                    <a:pt x="679445" y="85635"/>
                  </a:cubicBezTo>
                  <a:cubicBezTo>
                    <a:pt x="672644" y="82340"/>
                    <a:pt x="672644" y="82340"/>
                    <a:pt x="672644" y="82340"/>
                  </a:cubicBezTo>
                  <a:cubicBezTo>
                    <a:pt x="665843" y="98818"/>
                    <a:pt x="665843" y="98818"/>
                    <a:pt x="665843" y="98818"/>
                  </a:cubicBezTo>
                  <a:cubicBezTo>
                    <a:pt x="665843" y="98818"/>
                    <a:pt x="655652" y="102113"/>
                    <a:pt x="655652" y="105409"/>
                  </a:cubicBezTo>
                  <a:cubicBezTo>
                    <a:pt x="652251" y="108705"/>
                    <a:pt x="635259" y="108705"/>
                    <a:pt x="635259" y="108705"/>
                  </a:cubicBezTo>
                  <a:cubicBezTo>
                    <a:pt x="621666" y="108705"/>
                    <a:pt x="621666" y="108705"/>
                    <a:pt x="621666" y="108705"/>
                  </a:cubicBezTo>
                  <a:cubicBezTo>
                    <a:pt x="597873" y="115296"/>
                    <a:pt x="597873" y="115296"/>
                    <a:pt x="597873" y="115296"/>
                  </a:cubicBezTo>
                  <a:cubicBezTo>
                    <a:pt x="597873" y="115296"/>
                    <a:pt x="591072" y="118592"/>
                    <a:pt x="587672" y="118592"/>
                  </a:cubicBezTo>
                  <a:cubicBezTo>
                    <a:pt x="584281" y="118592"/>
                    <a:pt x="567279" y="115296"/>
                    <a:pt x="567279" y="115296"/>
                  </a:cubicBezTo>
                  <a:cubicBezTo>
                    <a:pt x="557087" y="118592"/>
                    <a:pt x="557087" y="118592"/>
                    <a:pt x="557087" y="118592"/>
                  </a:cubicBezTo>
                  <a:cubicBezTo>
                    <a:pt x="533293" y="112001"/>
                    <a:pt x="533293" y="112001"/>
                    <a:pt x="533293" y="112001"/>
                  </a:cubicBezTo>
                  <a:cubicBezTo>
                    <a:pt x="526493" y="105409"/>
                    <a:pt x="526493" y="105409"/>
                    <a:pt x="526493" y="105409"/>
                  </a:cubicBezTo>
                  <a:cubicBezTo>
                    <a:pt x="523102" y="102113"/>
                    <a:pt x="523102" y="102113"/>
                    <a:pt x="523102" y="102113"/>
                  </a:cubicBezTo>
                  <a:cubicBezTo>
                    <a:pt x="506100" y="98818"/>
                    <a:pt x="506100" y="98818"/>
                    <a:pt x="506100" y="98818"/>
                  </a:cubicBezTo>
                  <a:cubicBezTo>
                    <a:pt x="502709" y="92227"/>
                    <a:pt x="502709" y="92227"/>
                    <a:pt x="502709" y="92227"/>
                  </a:cubicBezTo>
                  <a:cubicBezTo>
                    <a:pt x="489107" y="92227"/>
                    <a:pt x="489107" y="92227"/>
                    <a:pt x="489107" y="92227"/>
                  </a:cubicBezTo>
                  <a:cubicBezTo>
                    <a:pt x="489107" y="92227"/>
                    <a:pt x="489107" y="92227"/>
                    <a:pt x="489107" y="92227"/>
                  </a:cubicBezTo>
                  <a:cubicBezTo>
                    <a:pt x="489107" y="92227"/>
                    <a:pt x="489107" y="92227"/>
                    <a:pt x="489107" y="92227"/>
                  </a:cubicBezTo>
                  <a:cubicBezTo>
                    <a:pt x="482316" y="88931"/>
                    <a:pt x="482316" y="88931"/>
                    <a:pt x="482316" y="88931"/>
                  </a:cubicBezTo>
                  <a:cubicBezTo>
                    <a:pt x="482316" y="85635"/>
                    <a:pt x="482316" y="85635"/>
                    <a:pt x="482316" y="85635"/>
                  </a:cubicBezTo>
                  <a:cubicBezTo>
                    <a:pt x="478915" y="85635"/>
                    <a:pt x="478915" y="85635"/>
                    <a:pt x="478915" y="82340"/>
                  </a:cubicBezTo>
                  <a:cubicBezTo>
                    <a:pt x="475515" y="79044"/>
                    <a:pt x="475515" y="79044"/>
                    <a:pt x="475515" y="79044"/>
                  </a:cubicBezTo>
                  <a:cubicBezTo>
                    <a:pt x="458522" y="59280"/>
                    <a:pt x="458522" y="59280"/>
                    <a:pt x="458522" y="59280"/>
                  </a:cubicBezTo>
                  <a:cubicBezTo>
                    <a:pt x="455122" y="59280"/>
                    <a:pt x="455122" y="59280"/>
                    <a:pt x="455122" y="59280"/>
                  </a:cubicBezTo>
                  <a:cubicBezTo>
                    <a:pt x="455122" y="59280"/>
                    <a:pt x="455122" y="59280"/>
                    <a:pt x="455122" y="59280"/>
                  </a:cubicBezTo>
                  <a:cubicBezTo>
                    <a:pt x="424537" y="49393"/>
                    <a:pt x="424537" y="49393"/>
                    <a:pt x="424537" y="49393"/>
                  </a:cubicBezTo>
                  <a:cubicBezTo>
                    <a:pt x="414336" y="36210"/>
                    <a:pt x="414336" y="36210"/>
                    <a:pt x="414336" y="36210"/>
                  </a:cubicBezTo>
                  <a:cubicBezTo>
                    <a:pt x="404144" y="29619"/>
                    <a:pt x="404144" y="29619"/>
                    <a:pt x="404144" y="29619"/>
                  </a:cubicBezTo>
                  <a:cubicBezTo>
                    <a:pt x="390542" y="19732"/>
                    <a:pt x="390542" y="19732"/>
                    <a:pt x="390542" y="19732"/>
                  </a:cubicBezTo>
                  <a:cubicBezTo>
                    <a:pt x="376950" y="9845"/>
                    <a:pt x="376950" y="9845"/>
                    <a:pt x="376950" y="9845"/>
                  </a:cubicBezTo>
                  <a:cubicBezTo>
                    <a:pt x="370149" y="3254"/>
                    <a:pt x="370149" y="3254"/>
                    <a:pt x="370149" y="3254"/>
                  </a:cubicBezTo>
                  <a:cubicBezTo>
                    <a:pt x="370149" y="3254"/>
                    <a:pt x="370149" y="3254"/>
                    <a:pt x="370149" y="3254"/>
                  </a:cubicBezTo>
                  <a:cubicBezTo>
                    <a:pt x="370149" y="3254"/>
                    <a:pt x="366749" y="-42"/>
                    <a:pt x="366749" y="-42"/>
                  </a:cubicBezTo>
                  <a:cubicBezTo>
                    <a:pt x="366749" y="-42"/>
                    <a:pt x="363358" y="-42"/>
                    <a:pt x="363358" y="-42"/>
                  </a:cubicBezTo>
                  <a:cubicBezTo>
                    <a:pt x="359957" y="-42"/>
                    <a:pt x="353157" y="-42"/>
                    <a:pt x="353157" y="-42"/>
                  </a:cubicBezTo>
                  <a:cubicBezTo>
                    <a:pt x="353157" y="-42"/>
                    <a:pt x="349756" y="3254"/>
                    <a:pt x="346365" y="3254"/>
                  </a:cubicBezTo>
                  <a:cubicBezTo>
                    <a:pt x="346365" y="3254"/>
                    <a:pt x="342965" y="9845"/>
                    <a:pt x="342965" y="9845"/>
                  </a:cubicBezTo>
                  <a:cubicBezTo>
                    <a:pt x="339564" y="13141"/>
                    <a:pt x="339564" y="13141"/>
                    <a:pt x="339564" y="13141"/>
                  </a:cubicBezTo>
                  <a:cubicBezTo>
                    <a:pt x="342965" y="16436"/>
                    <a:pt x="342965" y="16436"/>
                    <a:pt x="342965" y="16436"/>
                  </a:cubicBezTo>
                  <a:cubicBezTo>
                    <a:pt x="349756" y="29619"/>
                    <a:pt x="353157" y="29619"/>
                    <a:pt x="336164" y="26323"/>
                  </a:cubicBezTo>
                  <a:cubicBezTo>
                    <a:pt x="329363" y="23028"/>
                    <a:pt x="329363" y="23028"/>
                    <a:pt x="329363" y="23028"/>
                  </a:cubicBezTo>
                  <a:cubicBezTo>
                    <a:pt x="325972" y="26323"/>
                    <a:pt x="325972" y="26323"/>
                    <a:pt x="325972" y="26323"/>
                  </a:cubicBezTo>
                  <a:cubicBezTo>
                    <a:pt x="319171" y="29619"/>
                    <a:pt x="319171" y="29619"/>
                    <a:pt x="319171" y="29619"/>
                  </a:cubicBezTo>
                  <a:cubicBezTo>
                    <a:pt x="319171" y="29619"/>
                    <a:pt x="319171" y="29619"/>
                    <a:pt x="319171" y="29619"/>
                  </a:cubicBezTo>
                  <a:cubicBezTo>
                    <a:pt x="319171" y="29619"/>
                    <a:pt x="319171" y="36210"/>
                    <a:pt x="319171" y="36210"/>
                  </a:cubicBezTo>
                  <a:cubicBezTo>
                    <a:pt x="315771" y="42801"/>
                    <a:pt x="315771" y="42801"/>
                    <a:pt x="315771" y="42801"/>
                  </a:cubicBezTo>
                  <a:cubicBezTo>
                    <a:pt x="308970" y="46097"/>
                    <a:pt x="308970" y="46097"/>
                    <a:pt x="308970" y="46097"/>
                  </a:cubicBezTo>
                  <a:cubicBezTo>
                    <a:pt x="302179" y="49393"/>
                    <a:pt x="302179" y="49393"/>
                    <a:pt x="302179" y="49393"/>
                  </a:cubicBezTo>
                  <a:cubicBezTo>
                    <a:pt x="298779" y="52689"/>
                    <a:pt x="298779" y="52689"/>
                    <a:pt x="298779" y="52689"/>
                  </a:cubicBezTo>
                  <a:cubicBezTo>
                    <a:pt x="291978" y="52689"/>
                    <a:pt x="291978" y="52689"/>
                    <a:pt x="291978" y="52689"/>
                  </a:cubicBezTo>
                  <a:cubicBezTo>
                    <a:pt x="285186" y="55984"/>
                    <a:pt x="285186" y="55984"/>
                    <a:pt x="285186" y="55984"/>
                  </a:cubicBezTo>
                  <a:cubicBezTo>
                    <a:pt x="281786" y="62575"/>
                    <a:pt x="281786" y="62575"/>
                    <a:pt x="281786" y="62575"/>
                  </a:cubicBezTo>
                  <a:cubicBezTo>
                    <a:pt x="281786" y="62575"/>
                    <a:pt x="274985" y="62575"/>
                    <a:pt x="274985" y="62575"/>
                  </a:cubicBezTo>
                  <a:cubicBezTo>
                    <a:pt x="274985" y="62575"/>
                    <a:pt x="264793" y="65862"/>
                    <a:pt x="264793" y="65862"/>
                  </a:cubicBezTo>
                  <a:cubicBezTo>
                    <a:pt x="264793" y="72453"/>
                    <a:pt x="264793" y="72453"/>
                    <a:pt x="264793" y="72453"/>
                  </a:cubicBezTo>
                  <a:cubicBezTo>
                    <a:pt x="264793" y="72453"/>
                    <a:pt x="261393" y="75748"/>
                    <a:pt x="261393" y="75748"/>
                  </a:cubicBezTo>
                  <a:cubicBezTo>
                    <a:pt x="261393" y="75748"/>
                    <a:pt x="261393" y="85635"/>
                    <a:pt x="261393" y="85635"/>
                  </a:cubicBezTo>
                  <a:cubicBezTo>
                    <a:pt x="261393" y="85635"/>
                    <a:pt x="268194" y="88931"/>
                    <a:pt x="268194" y="88931"/>
                  </a:cubicBezTo>
                  <a:cubicBezTo>
                    <a:pt x="271585" y="92227"/>
                    <a:pt x="271585" y="92227"/>
                    <a:pt x="271585" y="92227"/>
                  </a:cubicBezTo>
                  <a:cubicBezTo>
                    <a:pt x="274985" y="95523"/>
                    <a:pt x="274985" y="95523"/>
                    <a:pt x="274985" y="95523"/>
                  </a:cubicBezTo>
                  <a:cubicBezTo>
                    <a:pt x="274985" y="95523"/>
                    <a:pt x="278386" y="98818"/>
                    <a:pt x="278386" y="98818"/>
                  </a:cubicBezTo>
                  <a:cubicBezTo>
                    <a:pt x="274985" y="98818"/>
                    <a:pt x="274985" y="108705"/>
                    <a:pt x="274985" y="108705"/>
                  </a:cubicBezTo>
                  <a:cubicBezTo>
                    <a:pt x="278386" y="118592"/>
                    <a:pt x="278386" y="118592"/>
                    <a:pt x="278386" y="118592"/>
                  </a:cubicBezTo>
                  <a:cubicBezTo>
                    <a:pt x="274985" y="121888"/>
                    <a:pt x="274985" y="121888"/>
                    <a:pt x="274985" y="121888"/>
                  </a:cubicBezTo>
                  <a:cubicBezTo>
                    <a:pt x="278386" y="128479"/>
                    <a:pt x="278386" y="128479"/>
                    <a:pt x="278386" y="128479"/>
                  </a:cubicBezTo>
                  <a:cubicBezTo>
                    <a:pt x="278386" y="128479"/>
                    <a:pt x="281786" y="128479"/>
                    <a:pt x="278386" y="131774"/>
                  </a:cubicBezTo>
                  <a:cubicBezTo>
                    <a:pt x="274985" y="131774"/>
                    <a:pt x="271585" y="135070"/>
                    <a:pt x="271585" y="135070"/>
                  </a:cubicBezTo>
                  <a:cubicBezTo>
                    <a:pt x="271585" y="135070"/>
                    <a:pt x="264793" y="135070"/>
                    <a:pt x="264793" y="135070"/>
                  </a:cubicBezTo>
                  <a:cubicBezTo>
                    <a:pt x="264793" y="135070"/>
                    <a:pt x="257993" y="135070"/>
                    <a:pt x="257993" y="135070"/>
                  </a:cubicBezTo>
                  <a:cubicBezTo>
                    <a:pt x="254592" y="141662"/>
                    <a:pt x="254592" y="141662"/>
                    <a:pt x="254592" y="141662"/>
                  </a:cubicBezTo>
                  <a:cubicBezTo>
                    <a:pt x="247801" y="138366"/>
                    <a:pt x="247801" y="138366"/>
                    <a:pt x="247801" y="138366"/>
                  </a:cubicBezTo>
                  <a:cubicBezTo>
                    <a:pt x="247801" y="144957"/>
                    <a:pt x="247801" y="144957"/>
                    <a:pt x="247801" y="144957"/>
                  </a:cubicBezTo>
                  <a:cubicBezTo>
                    <a:pt x="237600" y="148252"/>
                    <a:pt x="237600" y="148252"/>
                    <a:pt x="237600" y="148252"/>
                  </a:cubicBezTo>
                  <a:cubicBezTo>
                    <a:pt x="230798" y="151548"/>
                    <a:pt x="230798" y="151548"/>
                    <a:pt x="230798" y="151548"/>
                  </a:cubicBezTo>
                  <a:cubicBezTo>
                    <a:pt x="227408" y="158140"/>
                    <a:pt x="227408" y="158140"/>
                    <a:pt x="227408" y="158140"/>
                  </a:cubicBezTo>
                  <a:cubicBezTo>
                    <a:pt x="230798" y="161435"/>
                    <a:pt x="230798" y="161435"/>
                    <a:pt x="230798" y="161435"/>
                  </a:cubicBezTo>
                  <a:cubicBezTo>
                    <a:pt x="230798" y="161435"/>
                    <a:pt x="234199" y="164731"/>
                    <a:pt x="234199" y="161435"/>
                  </a:cubicBezTo>
                  <a:cubicBezTo>
                    <a:pt x="234199" y="161435"/>
                    <a:pt x="234199" y="158140"/>
                    <a:pt x="234199" y="158140"/>
                  </a:cubicBezTo>
                  <a:cubicBezTo>
                    <a:pt x="237600" y="161435"/>
                    <a:pt x="241000" y="164731"/>
                    <a:pt x="241000" y="164731"/>
                  </a:cubicBezTo>
                  <a:cubicBezTo>
                    <a:pt x="244400" y="171323"/>
                    <a:pt x="244400" y="171323"/>
                    <a:pt x="244400" y="171323"/>
                  </a:cubicBezTo>
                  <a:cubicBezTo>
                    <a:pt x="244400" y="171323"/>
                    <a:pt x="237600" y="171323"/>
                    <a:pt x="237600" y="171323"/>
                  </a:cubicBezTo>
                  <a:cubicBezTo>
                    <a:pt x="237600" y="171323"/>
                    <a:pt x="234199" y="174618"/>
                    <a:pt x="234199" y="174618"/>
                  </a:cubicBezTo>
                  <a:cubicBezTo>
                    <a:pt x="230798" y="177904"/>
                    <a:pt x="230798" y="177904"/>
                    <a:pt x="230798" y="177904"/>
                  </a:cubicBezTo>
                  <a:cubicBezTo>
                    <a:pt x="230798" y="181209"/>
                    <a:pt x="230798" y="181209"/>
                    <a:pt x="230798" y="184496"/>
                  </a:cubicBezTo>
                  <a:cubicBezTo>
                    <a:pt x="230798" y="184496"/>
                    <a:pt x="230798" y="187791"/>
                    <a:pt x="230798" y="187791"/>
                  </a:cubicBezTo>
                  <a:cubicBezTo>
                    <a:pt x="234199" y="187791"/>
                    <a:pt x="237600" y="194382"/>
                    <a:pt x="237600" y="194382"/>
                  </a:cubicBezTo>
                  <a:cubicBezTo>
                    <a:pt x="237600" y="194382"/>
                    <a:pt x="241000" y="197678"/>
                    <a:pt x="241000" y="197678"/>
                  </a:cubicBezTo>
                  <a:cubicBezTo>
                    <a:pt x="241000" y="197678"/>
                    <a:pt x="241000" y="200974"/>
                    <a:pt x="241000" y="200974"/>
                  </a:cubicBezTo>
                  <a:cubicBezTo>
                    <a:pt x="241000" y="200974"/>
                    <a:pt x="237600" y="204269"/>
                    <a:pt x="234199" y="204269"/>
                  </a:cubicBezTo>
                  <a:cubicBezTo>
                    <a:pt x="234199" y="204269"/>
                    <a:pt x="227408" y="204269"/>
                    <a:pt x="227408" y="204269"/>
                  </a:cubicBezTo>
                  <a:cubicBezTo>
                    <a:pt x="227408" y="204269"/>
                    <a:pt x="224008" y="210861"/>
                    <a:pt x="224008" y="210861"/>
                  </a:cubicBezTo>
                  <a:cubicBezTo>
                    <a:pt x="224008" y="210861"/>
                    <a:pt x="220607" y="210861"/>
                    <a:pt x="217206" y="210861"/>
                  </a:cubicBezTo>
                  <a:cubicBezTo>
                    <a:pt x="217206" y="210861"/>
                    <a:pt x="224008" y="214156"/>
                    <a:pt x="217206" y="210861"/>
                  </a:cubicBezTo>
                  <a:cubicBezTo>
                    <a:pt x="207015" y="207565"/>
                    <a:pt x="207015" y="204269"/>
                    <a:pt x="207015" y="204269"/>
                  </a:cubicBezTo>
                  <a:cubicBezTo>
                    <a:pt x="207015" y="204269"/>
                    <a:pt x="203614" y="200974"/>
                    <a:pt x="203614" y="200974"/>
                  </a:cubicBezTo>
                  <a:cubicBezTo>
                    <a:pt x="200214" y="200974"/>
                    <a:pt x="196813" y="200974"/>
                    <a:pt x="196813" y="200974"/>
                  </a:cubicBezTo>
                  <a:cubicBezTo>
                    <a:pt x="190013" y="200974"/>
                    <a:pt x="190013" y="200974"/>
                    <a:pt x="190013" y="200974"/>
                  </a:cubicBezTo>
                  <a:cubicBezTo>
                    <a:pt x="186621" y="197678"/>
                    <a:pt x="186621" y="197678"/>
                    <a:pt x="186621" y="197678"/>
                  </a:cubicBezTo>
                  <a:cubicBezTo>
                    <a:pt x="183221" y="204269"/>
                    <a:pt x="183221" y="204269"/>
                    <a:pt x="183221" y="204269"/>
                  </a:cubicBezTo>
                  <a:cubicBezTo>
                    <a:pt x="183221" y="204269"/>
                    <a:pt x="183221" y="207565"/>
                    <a:pt x="179821" y="207565"/>
                  </a:cubicBezTo>
                  <a:cubicBezTo>
                    <a:pt x="176420" y="210861"/>
                    <a:pt x="179821" y="210861"/>
                    <a:pt x="176420" y="210861"/>
                  </a:cubicBezTo>
                  <a:cubicBezTo>
                    <a:pt x="169620" y="210861"/>
                    <a:pt x="166228" y="204269"/>
                    <a:pt x="166228" y="204269"/>
                  </a:cubicBezTo>
                  <a:cubicBezTo>
                    <a:pt x="166228" y="204269"/>
                    <a:pt x="159428" y="200974"/>
                    <a:pt x="159428" y="200974"/>
                  </a:cubicBezTo>
                  <a:cubicBezTo>
                    <a:pt x="156027" y="197678"/>
                    <a:pt x="156027" y="197678"/>
                    <a:pt x="156027" y="197678"/>
                  </a:cubicBezTo>
                  <a:cubicBezTo>
                    <a:pt x="152627" y="197678"/>
                    <a:pt x="152627" y="200974"/>
                    <a:pt x="152627" y="194382"/>
                  </a:cubicBezTo>
                  <a:cubicBezTo>
                    <a:pt x="152627" y="191086"/>
                    <a:pt x="152627" y="191086"/>
                    <a:pt x="152627" y="191086"/>
                  </a:cubicBezTo>
                  <a:cubicBezTo>
                    <a:pt x="149236" y="187791"/>
                    <a:pt x="149236" y="191086"/>
                    <a:pt x="145836" y="187791"/>
                  </a:cubicBezTo>
                  <a:cubicBezTo>
                    <a:pt x="145836" y="184496"/>
                    <a:pt x="142435" y="181209"/>
                    <a:pt x="142435" y="181209"/>
                  </a:cubicBezTo>
                  <a:cubicBezTo>
                    <a:pt x="139035" y="174618"/>
                    <a:pt x="139035" y="174618"/>
                    <a:pt x="139035" y="174618"/>
                  </a:cubicBezTo>
                  <a:cubicBezTo>
                    <a:pt x="139035" y="174618"/>
                    <a:pt x="139035" y="174618"/>
                    <a:pt x="139035" y="177904"/>
                  </a:cubicBezTo>
                  <a:cubicBezTo>
                    <a:pt x="135634" y="181209"/>
                    <a:pt x="132234" y="181209"/>
                    <a:pt x="132234" y="181209"/>
                  </a:cubicBezTo>
                  <a:cubicBezTo>
                    <a:pt x="132234" y="184496"/>
                    <a:pt x="128843" y="187791"/>
                    <a:pt x="128843" y="187791"/>
                  </a:cubicBezTo>
                  <a:cubicBezTo>
                    <a:pt x="128843" y="187791"/>
                    <a:pt x="125443" y="191086"/>
                    <a:pt x="125443" y="194382"/>
                  </a:cubicBezTo>
                  <a:cubicBezTo>
                    <a:pt x="128843" y="194382"/>
                    <a:pt x="128843" y="194382"/>
                    <a:pt x="128843" y="197678"/>
                  </a:cubicBezTo>
                  <a:cubicBezTo>
                    <a:pt x="128843" y="197678"/>
                    <a:pt x="125443" y="200974"/>
                    <a:pt x="125443" y="200974"/>
                  </a:cubicBezTo>
                  <a:cubicBezTo>
                    <a:pt x="122042" y="204269"/>
                    <a:pt x="122042" y="204269"/>
                    <a:pt x="118642" y="204269"/>
                  </a:cubicBezTo>
                  <a:cubicBezTo>
                    <a:pt x="118642" y="207565"/>
                    <a:pt x="111841" y="210861"/>
                    <a:pt x="111841" y="210861"/>
                  </a:cubicBezTo>
                  <a:cubicBezTo>
                    <a:pt x="105050" y="210861"/>
                    <a:pt x="105050" y="210861"/>
                    <a:pt x="105050" y="210861"/>
                  </a:cubicBezTo>
                  <a:cubicBezTo>
                    <a:pt x="94849" y="207565"/>
                    <a:pt x="94849" y="207565"/>
                    <a:pt x="94849" y="207565"/>
                  </a:cubicBezTo>
                  <a:cubicBezTo>
                    <a:pt x="88057" y="214156"/>
                    <a:pt x="88057" y="214156"/>
                    <a:pt x="88057" y="214156"/>
                  </a:cubicBezTo>
                  <a:cubicBezTo>
                    <a:pt x="88057" y="214156"/>
                    <a:pt x="84657" y="214156"/>
                    <a:pt x="84657" y="214156"/>
                  </a:cubicBezTo>
                  <a:cubicBezTo>
                    <a:pt x="81256" y="214156"/>
                    <a:pt x="77855" y="214156"/>
                    <a:pt x="77855" y="214156"/>
                  </a:cubicBezTo>
                  <a:cubicBezTo>
                    <a:pt x="77855" y="214156"/>
                    <a:pt x="74455" y="210861"/>
                    <a:pt x="71055" y="210861"/>
                  </a:cubicBezTo>
                  <a:cubicBezTo>
                    <a:pt x="71055" y="210861"/>
                    <a:pt x="67664" y="210861"/>
                    <a:pt x="67664" y="210861"/>
                  </a:cubicBezTo>
                  <a:cubicBezTo>
                    <a:pt x="64264" y="210861"/>
                    <a:pt x="60863" y="210861"/>
                    <a:pt x="60863" y="210861"/>
                  </a:cubicBezTo>
                  <a:cubicBezTo>
                    <a:pt x="60863" y="214156"/>
                    <a:pt x="60863" y="214156"/>
                    <a:pt x="60863" y="214156"/>
                  </a:cubicBezTo>
                  <a:cubicBezTo>
                    <a:pt x="60863" y="214156"/>
                    <a:pt x="64264" y="214156"/>
                    <a:pt x="64264" y="214156"/>
                  </a:cubicBezTo>
                  <a:cubicBezTo>
                    <a:pt x="64264" y="217452"/>
                    <a:pt x="64264" y="220747"/>
                    <a:pt x="64264" y="220747"/>
                  </a:cubicBezTo>
                  <a:cubicBezTo>
                    <a:pt x="64264" y="220747"/>
                    <a:pt x="60863" y="220747"/>
                    <a:pt x="60863" y="220747"/>
                  </a:cubicBezTo>
                  <a:cubicBezTo>
                    <a:pt x="60863" y="224043"/>
                    <a:pt x="54062" y="224043"/>
                    <a:pt x="54062" y="224043"/>
                  </a:cubicBezTo>
                  <a:cubicBezTo>
                    <a:pt x="54062" y="224043"/>
                    <a:pt x="54062" y="227339"/>
                    <a:pt x="54062" y="227339"/>
                  </a:cubicBezTo>
                  <a:cubicBezTo>
                    <a:pt x="54062" y="227339"/>
                    <a:pt x="54062" y="227339"/>
                    <a:pt x="50662" y="227339"/>
                  </a:cubicBezTo>
                  <a:cubicBezTo>
                    <a:pt x="47271" y="227339"/>
                    <a:pt x="47271" y="227339"/>
                    <a:pt x="43870" y="227339"/>
                  </a:cubicBezTo>
                  <a:cubicBezTo>
                    <a:pt x="43870" y="224043"/>
                    <a:pt x="40470" y="224043"/>
                    <a:pt x="37070" y="224043"/>
                  </a:cubicBezTo>
                  <a:cubicBezTo>
                    <a:pt x="37070" y="224043"/>
                    <a:pt x="26878" y="220747"/>
                    <a:pt x="26878" y="220747"/>
                  </a:cubicBezTo>
                  <a:cubicBezTo>
                    <a:pt x="26878" y="220747"/>
                    <a:pt x="23477" y="224043"/>
                    <a:pt x="23477" y="224043"/>
                  </a:cubicBezTo>
                  <a:cubicBezTo>
                    <a:pt x="20077" y="224043"/>
                    <a:pt x="16677" y="224043"/>
                    <a:pt x="13276" y="220747"/>
                  </a:cubicBezTo>
                  <a:cubicBezTo>
                    <a:pt x="13276"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4156"/>
                    <a:pt x="9885" y="214156"/>
                    <a:pt x="9885" y="214156"/>
                  </a:cubicBezTo>
                  <a:cubicBezTo>
                    <a:pt x="-316" y="220747"/>
                    <a:pt x="-316" y="220747"/>
                    <a:pt x="-316" y="220747"/>
                  </a:cubicBezTo>
                  <a:cubicBezTo>
                    <a:pt x="6485" y="233930"/>
                    <a:pt x="6485" y="233930"/>
                    <a:pt x="6485" y="233930"/>
                  </a:cubicBezTo>
                  <a:cubicBezTo>
                    <a:pt x="3084" y="237226"/>
                    <a:pt x="3084" y="237226"/>
                    <a:pt x="3084" y="237226"/>
                  </a:cubicBezTo>
                  <a:cubicBezTo>
                    <a:pt x="3084" y="237226"/>
                    <a:pt x="6485" y="240521"/>
                    <a:pt x="6485" y="240521"/>
                  </a:cubicBezTo>
                  <a:cubicBezTo>
                    <a:pt x="6485" y="243817"/>
                    <a:pt x="9885" y="243817"/>
                    <a:pt x="9885" y="247113"/>
                  </a:cubicBezTo>
                  <a:cubicBezTo>
                    <a:pt x="9885" y="250408"/>
                    <a:pt x="9885" y="253704"/>
                    <a:pt x="9885" y="253704"/>
                  </a:cubicBezTo>
                  <a:cubicBezTo>
                    <a:pt x="13276" y="253704"/>
                    <a:pt x="13276" y="253704"/>
                    <a:pt x="13276" y="253704"/>
                  </a:cubicBezTo>
                  <a:cubicBezTo>
                    <a:pt x="16677" y="260295"/>
                    <a:pt x="16677" y="260295"/>
                    <a:pt x="16677" y="260295"/>
                  </a:cubicBezTo>
                  <a:cubicBezTo>
                    <a:pt x="16677" y="263591"/>
                    <a:pt x="16677" y="263591"/>
                    <a:pt x="16677" y="263591"/>
                  </a:cubicBezTo>
                  <a:cubicBezTo>
                    <a:pt x="16677" y="270182"/>
                    <a:pt x="16677" y="270182"/>
                    <a:pt x="16677" y="270182"/>
                  </a:cubicBezTo>
                  <a:cubicBezTo>
                    <a:pt x="16677" y="270182"/>
                    <a:pt x="20077" y="273478"/>
                    <a:pt x="20077" y="276774"/>
                  </a:cubicBezTo>
                  <a:cubicBezTo>
                    <a:pt x="20077" y="276774"/>
                    <a:pt x="20077" y="280069"/>
                    <a:pt x="20077" y="283365"/>
                  </a:cubicBezTo>
                  <a:cubicBezTo>
                    <a:pt x="20077" y="283365"/>
                    <a:pt x="26878" y="289956"/>
                    <a:pt x="26878" y="289956"/>
                  </a:cubicBezTo>
                  <a:cubicBezTo>
                    <a:pt x="26878" y="296547"/>
                    <a:pt x="26878" y="296547"/>
                    <a:pt x="26878" y="296547"/>
                  </a:cubicBezTo>
                  <a:cubicBezTo>
                    <a:pt x="26878" y="296547"/>
                    <a:pt x="30269" y="299833"/>
                    <a:pt x="33669" y="303129"/>
                  </a:cubicBezTo>
                  <a:cubicBezTo>
                    <a:pt x="33669" y="303129"/>
                    <a:pt x="37070" y="306425"/>
                    <a:pt x="37070" y="306425"/>
                  </a:cubicBezTo>
                  <a:cubicBezTo>
                    <a:pt x="40470" y="313016"/>
                    <a:pt x="40470" y="313016"/>
                    <a:pt x="40470" y="313016"/>
                  </a:cubicBezTo>
                  <a:cubicBezTo>
                    <a:pt x="43870" y="319608"/>
                    <a:pt x="43870" y="319608"/>
                    <a:pt x="43870" y="319608"/>
                  </a:cubicBezTo>
                  <a:cubicBezTo>
                    <a:pt x="47271" y="322903"/>
                    <a:pt x="47271" y="322903"/>
                    <a:pt x="47271" y="322903"/>
                  </a:cubicBezTo>
                  <a:cubicBezTo>
                    <a:pt x="50662" y="329494"/>
                    <a:pt x="50662" y="329494"/>
                    <a:pt x="50662" y="329494"/>
                  </a:cubicBezTo>
                  <a:cubicBezTo>
                    <a:pt x="54062" y="332790"/>
                    <a:pt x="54062" y="332790"/>
                    <a:pt x="54062" y="332790"/>
                  </a:cubicBezTo>
                  <a:cubicBezTo>
                    <a:pt x="57462" y="336086"/>
                    <a:pt x="57462" y="336086"/>
                    <a:pt x="57462" y="336086"/>
                  </a:cubicBezTo>
                  <a:cubicBezTo>
                    <a:pt x="57462" y="336086"/>
                    <a:pt x="57462" y="339381"/>
                    <a:pt x="60863" y="339381"/>
                  </a:cubicBezTo>
                  <a:cubicBezTo>
                    <a:pt x="64264" y="339381"/>
                    <a:pt x="67664" y="339381"/>
                    <a:pt x="67664" y="339381"/>
                  </a:cubicBezTo>
                  <a:cubicBezTo>
                    <a:pt x="71055" y="339381"/>
                    <a:pt x="71055" y="342677"/>
                    <a:pt x="74455" y="332790"/>
                  </a:cubicBezTo>
                  <a:cubicBezTo>
                    <a:pt x="74455" y="326199"/>
                    <a:pt x="74455" y="322903"/>
                    <a:pt x="74455" y="322903"/>
                  </a:cubicBezTo>
                  <a:cubicBezTo>
                    <a:pt x="74455" y="322903"/>
                    <a:pt x="77855" y="322903"/>
                    <a:pt x="77855" y="319608"/>
                  </a:cubicBezTo>
                  <a:cubicBezTo>
                    <a:pt x="81256" y="319608"/>
                    <a:pt x="84657" y="319608"/>
                    <a:pt x="84657" y="316312"/>
                  </a:cubicBezTo>
                  <a:cubicBezTo>
                    <a:pt x="84657" y="309721"/>
                    <a:pt x="77855" y="306425"/>
                    <a:pt x="77855" y="306425"/>
                  </a:cubicBezTo>
                  <a:cubicBezTo>
                    <a:pt x="77855" y="306425"/>
                    <a:pt x="84657" y="303129"/>
                    <a:pt x="88057" y="306425"/>
                  </a:cubicBezTo>
                  <a:cubicBezTo>
                    <a:pt x="88057" y="309721"/>
                    <a:pt x="88057" y="313016"/>
                    <a:pt x="91448" y="309721"/>
                  </a:cubicBezTo>
                  <a:cubicBezTo>
                    <a:pt x="94849" y="303129"/>
                    <a:pt x="94849" y="303129"/>
                    <a:pt x="94849" y="303129"/>
                  </a:cubicBezTo>
                  <a:cubicBezTo>
                    <a:pt x="91448" y="299833"/>
                    <a:pt x="91448" y="296547"/>
                    <a:pt x="91448" y="293252"/>
                  </a:cubicBezTo>
                  <a:cubicBezTo>
                    <a:pt x="91448" y="293252"/>
                    <a:pt x="94849" y="289956"/>
                    <a:pt x="94849" y="286660"/>
                  </a:cubicBezTo>
                  <a:cubicBezTo>
                    <a:pt x="98249" y="283365"/>
                    <a:pt x="98249" y="280069"/>
                    <a:pt x="98249" y="276774"/>
                  </a:cubicBezTo>
                  <a:cubicBezTo>
                    <a:pt x="98249" y="270182"/>
                    <a:pt x="98249" y="273478"/>
                    <a:pt x="101649" y="266886"/>
                  </a:cubicBezTo>
                  <a:cubicBezTo>
                    <a:pt x="101649" y="263591"/>
                    <a:pt x="101649" y="266886"/>
                    <a:pt x="101649" y="253704"/>
                  </a:cubicBezTo>
                  <a:cubicBezTo>
                    <a:pt x="105050" y="243817"/>
                    <a:pt x="105050" y="240521"/>
                    <a:pt x="108450" y="240521"/>
                  </a:cubicBezTo>
                  <a:cubicBezTo>
                    <a:pt x="108450" y="240521"/>
                    <a:pt x="135634" y="250408"/>
                    <a:pt x="135634" y="250408"/>
                  </a:cubicBezTo>
                  <a:cubicBezTo>
                    <a:pt x="135634" y="250408"/>
                    <a:pt x="139035" y="257000"/>
                    <a:pt x="139035" y="257000"/>
                  </a:cubicBezTo>
                  <a:cubicBezTo>
                    <a:pt x="139035" y="260295"/>
                    <a:pt x="139035" y="263591"/>
                    <a:pt x="139035" y="263591"/>
                  </a:cubicBezTo>
                  <a:cubicBezTo>
                    <a:pt x="139035" y="266886"/>
                    <a:pt x="135634" y="273478"/>
                    <a:pt x="135634" y="273478"/>
                  </a:cubicBezTo>
                  <a:cubicBezTo>
                    <a:pt x="135634" y="276774"/>
                    <a:pt x="135634" y="276774"/>
                    <a:pt x="135634" y="276774"/>
                  </a:cubicBezTo>
                  <a:cubicBezTo>
                    <a:pt x="135634" y="276774"/>
                    <a:pt x="128843" y="276774"/>
                    <a:pt x="128843" y="283365"/>
                  </a:cubicBezTo>
                  <a:cubicBezTo>
                    <a:pt x="125443" y="286660"/>
                    <a:pt x="125443" y="286660"/>
                    <a:pt x="128843" y="289956"/>
                  </a:cubicBezTo>
                  <a:cubicBezTo>
                    <a:pt x="132234" y="293252"/>
                    <a:pt x="135634" y="296547"/>
                    <a:pt x="135634" y="296547"/>
                  </a:cubicBezTo>
                  <a:cubicBezTo>
                    <a:pt x="139035" y="296547"/>
                    <a:pt x="142435" y="293252"/>
                    <a:pt x="145836" y="293252"/>
                  </a:cubicBezTo>
                  <a:cubicBezTo>
                    <a:pt x="145836" y="293252"/>
                    <a:pt x="149236" y="293252"/>
                    <a:pt x="149236" y="293252"/>
                  </a:cubicBezTo>
                  <a:cubicBezTo>
                    <a:pt x="149236" y="296547"/>
                    <a:pt x="149236" y="299833"/>
                    <a:pt x="152627" y="303129"/>
                  </a:cubicBezTo>
                  <a:cubicBezTo>
                    <a:pt x="156027" y="303129"/>
                    <a:pt x="159428" y="306425"/>
                    <a:pt x="159428" y="306425"/>
                  </a:cubicBezTo>
                  <a:cubicBezTo>
                    <a:pt x="162828" y="306425"/>
                    <a:pt x="166228" y="306425"/>
                    <a:pt x="166228" y="306425"/>
                  </a:cubicBezTo>
                  <a:cubicBezTo>
                    <a:pt x="166228" y="306425"/>
                    <a:pt x="169620" y="303129"/>
                    <a:pt x="173020" y="303129"/>
                  </a:cubicBezTo>
                  <a:cubicBezTo>
                    <a:pt x="173020" y="303129"/>
                    <a:pt x="183221" y="313016"/>
                    <a:pt x="176420" y="299833"/>
                  </a:cubicBezTo>
                  <a:cubicBezTo>
                    <a:pt x="166228" y="289956"/>
                    <a:pt x="166228" y="289956"/>
                    <a:pt x="166228" y="286660"/>
                  </a:cubicBezTo>
                  <a:cubicBezTo>
                    <a:pt x="162828" y="286660"/>
                    <a:pt x="159428" y="283365"/>
                    <a:pt x="159428" y="283365"/>
                  </a:cubicBezTo>
                  <a:cubicBezTo>
                    <a:pt x="156027" y="283365"/>
                    <a:pt x="156027" y="283365"/>
                    <a:pt x="156027" y="283365"/>
                  </a:cubicBezTo>
                  <a:cubicBezTo>
                    <a:pt x="156027" y="283365"/>
                    <a:pt x="156027" y="280069"/>
                    <a:pt x="156027" y="276774"/>
                  </a:cubicBezTo>
                  <a:cubicBezTo>
                    <a:pt x="159428" y="273478"/>
                    <a:pt x="159428" y="273478"/>
                    <a:pt x="162828" y="273478"/>
                  </a:cubicBezTo>
                  <a:cubicBezTo>
                    <a:pt x="166228" y="273478"/>
                    <a:pt x="166228" y="270182"/>
                    <a:pt x="173020" y="276774"/>
                  </a:cubicBezTo>
                  <a:cubicBezTo>
                    <a:pt x="176420" y="280069"/>
                    <a:pt x="176420" y="280069"/>
                    <a:pt x="176420" y="283365"/>
                  </a:cubicBezTo>
                  <a:cubicBezTo>
                    <a:pt x="179821" y="289956"/>
                    <a:pt x="183221" y="293252"/>
                    <a:pt x="186621" y="296547"/>
                  </a:cubicBezTo>
                  <a:cubicBezTo>
                    <a:pt x="186621" y="296547"/>
                    <a:pt x="190013" y="296547"/>
                    <a:pt x="190013" y="303129"/>
                  </a:cubicBezTo>
                  <a:cubicBezTo>
                    <a:pt x="190013" y="309721"/>
                    <a:pt x="190013" y="316312"/>
                    <a:pt x="190013" y="319608"/>
                  </a:cubicBezTo>
                  <a:cubicBezTo>
                    <a:pt x="190013" y="319608"/>
                    <a:pt x="190013" y="332790"/>
                    <a:pt x="190013" y="332790"/>
                  </a:cubicBezTo>
                  <a:cubicBezTo>
                    <a:pt x="190013" y="332790"/>
                    <a:pt x="190013" y="339381"/>
                    <a:pt x="190013" y="342677"/>
                  </a:cubicBezTo>
                  <a:cubicBezTo>
                    <a:pt x="190013" y="345973"/>
                    <a:pt x="207015" y="369042"/>
                    <a:pt x="207015" y="369042"/>
                  </a:cubicBezTo>
                  <a:cubicBezTo>
                    <a:pt x="207015" y="369042"/>
                    <a:pt x="213806" y="378929"/>
                    <a:pt x="217206" y="378929"/>
                  </a:cubicBezTo>
                  <a:cubicBezTo>
                    <a:pt x="217206" y="378929"/>
                    <a:pt x="220607" y="388816"/>
                    <a:pt x="224008" y="392112"/>
                  </a:cubicBezTo>
                  <a:cubicBezTo>
                    <a:pt x="230798" y="392112"/>
                    <a:pt x="244400" y="398703"/>
                    <a:pt x="244400" y="398703"/>
                  </a:cubicBezTo>
                  <a:cubicBezTo>
                    <a:pt x="268194" y="411886"/>
                    <a:pt x="268194" y="411886"/>
                    <a:pt x="268194" y="411886"/>
                  </a:cubicBezTo>
                  <a:cubicBezTo>
                    <a:pt x="268194" y="411886"/>
                    <a:pt x="274985" y="421763"/>
                    <a:pt x="278386" y="421763"/>
                  </a:cubicBezTo>
                  <a:cubicBezTo>
                    <a:pt x="278386" y="421763"/>
                    <a:pt x="295378" y="421763"/>
                    <a:pt x="281786" y="421763"/>
                  </a:cubicBezTo>
                  <a:cubicBezTo>
                    <a:pt x="271585" y="421763"/>
                    <a:pt x="257993" y="415172"/>
                    <a:pt x="257993" y="415172"/>
                  </a:cubicBezTo>
                  <a:cubicBezTo>
                    <a:pt x="257993" y="415172"/>
                    <a:pt x="254592" y="408590"/>
                    <a:pt x="254592" y="408590"/>
                  </a:cubicBezTo>
                  <a:cubicBezTo>
                    <a:pt x="251192" y="408590"/>
                    <a:pt x="237600" y="405294"/>
                    <a:pt x="234199" y="401999"/>
                  </a:cubicBezTo>
                  <a:cubicBezTo>
                    <a:pt x="234199" y="401999"/>
                    <a:pt x="230798" y="398703"/>
                    <a:pt x="227408" y="395408"/>
                  </a:cubicBezTo>
                  <a:cubicBezTo>
                    <a:pt x="224008" y="388816"/>
                    <a:pt x="217206" y="385521"/>
                    <a:pt x="217206" y="385521"/>
                  </a:cubicBezTo>
                  <a:cubicBezTo>
                    <a:pt x="217206" y="385521"/>
                    <a:pt x="213806" y="382225"/>
                    <a:pt x="210405" y="375633"/>
                  </a:cubicBezTo>
                  <a:cubicBezTo>
                    <a:pt x="207015" y="372338"/>
                    <a:pt x="207015" y="372338"/>
                    <a:pt x="207015" y="369042"/>
                  </a:cubicBezTo>
                  <a:cubicBezTo>
                    <a:pt x="203614" y="369042"/>
                    <a:pt x="207015" y="369042"/>
                    <a:pt x="200214" y="365747"/>
                  </a:cubicBezTo>
                  <a:cubicBezTo>
                    <a:pt x="193413" y="362451"/>
                    <a:pt x="190013" y="359155"/>
                    <a:pt x="190013" y="359155"/>
                  </a:cubicBezTo>
                  <a:cubicBezTo>
                    <a:pt x="186621" y="359155"/>
                    <a:pt x="179821" y="355860"/>
                    <a:pt x="179821" y="355860"/>
                  </a:cubicBezTo>
                  <a:cubicBezTo>
                    <a:pt x="179821" y="355860"/>
                    <a:pt x="173020" y="349268"/>
                    <a:pt x="173020" y="349268"/>
                  </a:cubicBezTo>
                  <a:cubicBezTo>
                    <a:pt x="173020" y="349268"/>
                    <a:pt x="169620" y="355860"/>
                    <a:pt x="176420" y="359155"/>
                  </a:cubicBezTo>
                  <a:cubicBezTo>
                    <a:pt x="179821" y="359155"/>
                    <a:pt x="186621" y="365747"/>
                    <a:pt x="186621" y="365747"/>
                  </a:cubicBezTo>
                  <a:cubicBezTo>
                    <a:pt x="186621" y="365747"/>
                    <a:pt x="193413" y="369042"/>
                    <a:pt x="193413" y="369042"/>
                  </a:cubicBezTo>
                  <a:cubicBezTo>
                    <a:pt x="193413" y="369042"/>
                    <a:pt x="193413" y="375633"/>
                    <a:pt x="193413" y="375633"/>
                  </a:cubicBezTo>
                  <a:cubicBezTo>
                    <a:pt x="193413" y="375633"/>
                    <a:pt x="183221" y="372338"/>
                    <a:pt x="193413" y="375633"/>
                  </a:cubicBezTo>
                  <a:cubicBezTo>
                    <a:pt x="200214" y="378929"/>
                    <a:pt x="207015" y="378929"/>
                    <a:pt x="207015" y="378929"/>
                  </a:cubicBezTo>
                  <a:cubicBezTo>
                    <a:pt x="207015" y="378929"/>
                    <a:pt x="200214" y="382225"/>
                    <a:pt x="196813" y="382225"/>
                  </a:cubicBezTo>
                  <a:cubicBezTo>
                    <a:pt x="196813" y="385521"/>
                    <a:pt x="203614" y="395408"/>
                    <a:pt x="203614" y="392112"/>
                  </a:cubicBezTo>
                  <a:cubicBezTo>
                    <a:pt x="207015" y="392112"/>
                    <a:pt x="210405" y="395408"/>
                    <a:pt x="213806" y="395408"/>
                  </a:cubicBezTo>
                  <a:cubicBezTo>
                    <a:pt x="213806" y="395408"/>
                    <a:pt x="220607" y="395408"/>
                    <a:pt x="220607" y="398703"/>
                  </a:cubicBezTo>
                  <a:cubicBezTo>
                    <a:pt x="224008" y="398703"/>
                    <a:pt x="224008" y="398703"/>
                    <a:pt x="224008" y="401999"/>
                  </a:cubicBezTo>
                  <a:cubicBezTo>
                    <a:pt x="220607" y="401999"/>
                    <a:pt x="224008" y="408590"/>
                    <a:pt x="224008" y="408590"/>
                  </a:cubicBezTo>
                  <a:cubicBezTo>
                    <a:pt x="230798" y="411886"/>
                    <a:pt x="230798" y="411886"/>
                    <a:pt x="230798" y="411886"/>
                  </a:cubicBezTo>
                  <a:cubicBezTo>
                    <a:pt x="230798" y="411886"/>
                    <a:pt x="220607" y="411886"/>
                    <a:pt x="220607" y="408590"/>
                  </a:cubicBezTo>
                  <a:cubicBezTo>
                    <a:pt x="217206" y="408590"/>
                    <a:pt x="217206" y="405294"/>
                    <a:pt x="213806" y="408590"/>
                  </a:cubicBezTo>
                  <a:cubicBezTo>
                    <a:pt x="210405" y="411886"/>
                    <a:pt x="210405" y="411886"/>
                    <a:pt x="210405" y="415172"/>
                  </a:cubicBezTo>
                  <a:cubicBezTo>
                    <a:pt x="213806" y="418467"/>
                    <a:pt x="217206" y="421763"/>
                    <a:pt x="220607" y="418467"/>
                  </a:cubicBezTo>
                  <a:cubicBezTo>
                    <a:pt x="220607" y="418467"/>
                    <a:pt x="220607" y="418467"/>
                    <a:pt x="224008" y="415172"/>
                  </a:cubicBezTo>
                  <a:cubicBezTo>
                    <a:pt x="224008" y="415172"/>
                    <a:pt x="224008" y="415172"/>
                    <a:pt x="227408" y="415172"/>
                  </a:cubicBezTo>
                  <a:cubicBezTo>
                    <a:pt x="227408" y="415172"/>
                    <a:pt x="230798" y="415172"/>
                    <a:pt x="230798" y="415172"/>
                  </a:cubicBezTo>
                  <a:cubicBezTo>
                    <a:pt x="234199" y="411886"/>
                    <a:pt x="234199" y="411886"/>
                    <a:pt x="234199" y="411886"/>
                  </a:cubicBezTo>
                  <a:cubicBezTo>
                    <a:pt x="234199" y="411886"/>
                    <a:pt x="234199" y="411886"/>
                    <a:pt x="234199" y="415172"/>
                  </a:cubicBezTo>
                  <a:cubicBezTo>
                    <a:pt x="234199" y="415172"/>
                    <a:pt x="237600" y="415172"/>
                    <a:pt x="234199" y="418467"/>
                  </a:cubicBezTo>
                  <a:cubicBezTo>
                    <a:pt x="234199" y="421763"/>
                    <a:pt x="230798" y="421763"/>
                    <a:pt x="230798" y="421763"/>
                  </a:cubicBezTo>
                  <a:cubicBezTo>
                    <a:pt x="230798" y="425059"/>
                    <a:pt x="227408" y="421763"/>
                    <a:pt x="230798" y="428355"/>
                  </a:cubicBezTo>
                  <a:cubicBezTo>
                    <a:pt x="230798" y="431650"/>
                    <a:pt x="230798" y="434946"/>
                    <a:pt x="230798" y="434946"/>
                  </a:cubicBezTo>
                  <a:cubicBezTo>
                    <a:pt x="230798" y="434946"/>
                    <a:pt x="234199" y="434946"/>
                    <a:pt x="234199" y="434946"/>
                  </a:cubicBezTo>
                  <a:cubicBezTo>
                    <a:pt x="237600" y="438241"/>
                    <a:pt x="237600" y="441537"/>
                    <a:pt x="237600" y="444833"/>
                  </a:cubicBezTo>
                  <a:cubicBezTo>
                    <a:pt x="241000" y="444833"/>
                    <a:pt x="247801" y="454720"/>
                    <a:pt x="247801" y="454720"/>
                  </a:cubicBezTo>
                  <a:cubicBezTo>
                    <a:pt x="247801" y="454720"/>
                    <a:pt x="257993" y="461311"/>
                    <a:pt x="257993" y="461311"/>
                  </a:cubicBezTo>
                  <a:cubicBezTo>
                    <a:pt x="257993" y="461311"/>
                    <a:pt x="261393" y="464606"/>
                    <a:pt x="261393" y="464606"/>
                  </a:cubicBezTo>
                  <a:cubicBezTo>
                    <a:pt x="261393" y="464606"/>
                    <a:pt x="261393" y="467902"/>
                    <a:pt x="257993" y="464606"/>
                  </a:cubicBezTo>
                  <a:cubicBezTo>
                    <a:pt x="254592" y="461311"/>
                    <a:pt x="247801" y="458016"/>
                    <a:pt x="247801" y="458016"/>
                  </a:cubicBezTo>
                  <a:cubicBezTo>
                    <a:pt x="247801" y="464606"/>
                    <a:pt x="247801" y="464606"/>
                    <a:pt x="247801" y="464606"/>
                  </a:cubicBezTo>
                  <a:cubicBezTo>
                    <a:pt x="247801" y="464606"/>
                    <a:pt x="251192" y="467902"/>
                    <a:pt x="254592" y="467902"/>
                  </a:cubicBezTo>
                  <a:cubicBezTo>
                    <a:pt x="254592" y="471198"/>
                    <a:pt x="254592" y="471198"/>
                    <a:pt x="257993" y="474494"/>
                  </a:cubicBezTo>
                  <a:cubicBezTo>
                    <a:pt x="261393" y="474494"/>
                    <a:pt x="264793" y="474494"/>
                    <a:pt x="268194" y="474494"/>
                  </a:cubicBezTo>
                  <a:cubicBezTo>
                    <a:pt x="268194" y="477789"/>
                    <a:pt x="268194" y="471198"/>
                    <a:pt x="268194" y="471198"/>
                  </a:cubicBezTo>
                  <a:cubicBezTo>
                    <a:pt x="268194" y="471198"/>
                    <a:pt x="271585" y="471198"/>
                    <a:pt x="271585" y="471198"/>
                  </a:cubicBezTo>
                  <a:cubicBezTo>
                    <a:pt x="271585" y="474494"/>
                    <a:pt x="274985" y="477789"/>
                    <a:pt x="271585" y="481085"/>
                  </a:cubicBezTo>
                  <a:cubicBezTo>
                    <a:pt x="271585" y="481085"/>
                    <a:pt x="271585" y="484380"/>
                    <a:pt x="268194" y="481085"/>
                  </a:cubicBezTo>
                  <a:cubicBezTo>
                    <a:pt x="264793" y="481085"/>
                    <a:pt x="261393" y="477789"/>
                    <a:pt x="257993" y="477789"/>
                  </a:cubicBezTo>
                  <a:cubicBezTo>
                    <a:pt x="257993" y="477789"/>
                    <a:pt x="254592" y="474494"/>
                    <a:pt x="251192" y="477789"/>
                  </a:cubicBezTo>
                  <a:cubicBezTo>
                    <a:pt x="251192" y="477789"/>
                    <a:pt x="244400" y="474494"/>
                    <a:pt x="244400" y="477789"/>
                  </a:cubicBezTo>
                  <a:cubicBezTo>
                    <a:pt x="244400" y="481085"/>
                    <a:pt x="244400" y="484380"/>
                    <a:pt x="244400" y="484380"/>
                  </a:cubicBezTo>
                  <a:cubicBezTo>
                    <a:pt x="244400" y="484380"/>
                    <a:pt x="241000" y="471198"/>
                    <a:pt x="237600" y="471198"/>
                  </a:cubicBezTo>
                  <a:cubicBezTo>
                    <a:pt x="234199" y="471198"/>
                    <a:pt x="227408" y="467902"/>
                    <a:pt x="227408" y="467902"/>
                  </a:cubicBezTo>
                  <a:cubicBezTo>
                    <a:pt x="224008" y="461311"/>
                    <a:pt x="224008" y="461311"/>
                    <a:pt x="224008" y="461311"/>
                  </a:cubicBezTo>
                  <a:cubicBezTo>
                    <a:pt x="224008" y="461311"/>
                    <a:pt x="227408" y="461311"/>
                    <a:pt x="227408" y="461311"/>
                  </a:cubicBezTo>
                  <a:cubicBezTo>
                    <a:pt x="230798" y="464606"/>
                    <a:pt x="227408" y="464606"/>
                    <a:pt x="230798" y="464606"/>
                  </a:cubicBezTo>
                  <a:cubicBezTo>
                    <a:pt x="234199" y="464606"/>
                    <a:pt x="227408" y="458016"/>
                    <a:pt x="234199" y="458016"/>
                  </a:cubicBezTo>
                  <a:cubicBezTo>
                    <a:pt x="241000" y="458016"/>
                    <a:pt x="241000" y="458016"/>
                    <a:pt x="241000" y="458016"/>
                  </a:cubicBezTo>
                  <a:cubicBezTo>
                    <a:pt x="241000" y="454720"/>
                    <a:pt x="247801" y="454720"/>
                    <a:pt x="241000" y="451424"/>
                  </a:cubicBezTo>
                  <a:cubicBezTo>
                    <a:pt x="234199" y="448128"/>
                    <a:pt x="234199" y="448128"/>
                    <a:pt x="234199" y="448128"/>
                  </a:cubicBezTo>
                  <a:cubicBezTo>
                    <a:pt x="230798" y="448128"/>
                    <a:pt x="230798" y="448128"/>
                    <a:pt x="230798" y="444833"/>
                  </a:cubicBezTo>
                  <a:cubicBezTo>
                    <a:pt x="227408" y="441537"/>
                    <a:pt x="227408" y="438241"/>
                    <a:pt x="224008" y="438241"/>
                  </a:cubicBezTo>
                  <a:cubicBezTo>
                    <a:pt x="224008" y="438241"/>
                    <a:pt x="213806" y="438241"/>
                    <a:pt x="213806" y="438241"/>
                  </a:cubicBezTo>
                  <a:cubicBezTo>
                    <a:pt x="213806" y="438241"/>
                    <a:pt x="210405" y="434946"/>
                    <a:pt x="207015" y="434946"/>
                  </a:cubicBezTo>
                  <a:cubicBezTo>
                    <a:pt x="203614" y="434946"/>
                    <a:pt x="196813" y="428355"/>
                    <a:pt x="196813" y="428355"/>
                  </a:cubicBezTo>
                  <a:cubicBezTo>
                    <a:pt x="193413" y="425059"/>
                    <a:pt x="183221" y="421763"/>
                    <a:pt x="183221" y="421763"/>
                  </a:cubicBezTo>
                  <a:cubicBezTo>
                    <a:pt x="183221" y="421763"/>
                    <a:pt x="179821" y="418467"/>
                    <a:pt x="176420" y="418467"/>
                  </a:cubicBezTo>
                  <a:cubicBezTo>
                    <a:pt x="173020" y="418467"/>
                    <a:pt x="173020" y="418467"/>
                    <a:pt x="169620" y="418467"/>
                  </a:cubicBezTo>
                  <a:cubicBezTo>
                    <a:pt x="166228" y="415172"/>
                    <a:pt x="162828" y="411886"/>
                    <a:pt x="162828" y="411886"/>
                  </a:cubicBezTo>
                  <a:cubicBezTo>
                    <a:pt x="159428" y="408590"/>
                    <a:pt x="156027" y="408590"/>
                    <a:pt x="156027" y="408590"/>
                  </a:cubicBezTo>
                  <a:cubicBezTo>
                    <a:pt x="159428" y="411886"/>
                    <a:pt x="156027" y="411886"/>
                    <a:pt x="162828" y="415172"/>
                  </a:cubicBezTo>
                  <a:cubicBezTo>
                    <a:pt x="166228" y="418467"/>
                    <a:pt x="169620" y="418467"/>
                    <a:pt x="169620" y="418467"/>
                  </a:cubicBezTo>
                  <a:cubicBezTo>
                    <a:pt x="169620" y="418467"/>
                    <a:pt x="173020" y="421763"/>
                    <a:pt x="173020" y="421763"/>
                  </a:cubicBezTo>
                  <a:cubicBezTo>
                    <a:pt x="173020" y="425059"/>
                    <a:pt x="176420" y="421763"/>
                    <a:pt x="179821" y="421763"/>
                  </a:cubicBezTo>
                  <a:cubicBezTo>
                    <a:pt x="179821" y="425059"/>
                    <a:pt x="183221" y="425059"/>
                    <a:pt x="183221" y="428355"/>
                  </a:cubicBezTo>
                  <a:cubicBezTo>
                    <a:pt x="183221" y="428355"/>
                    <a:pt x="193413" y="428355"/>
                    <a:pt x="193413" y="431650"/>
                  </a:cubicBezTo>
                  <a:cubicBezTo>
                    <a:pt x="193413" y="434946"/>
                    <a:pt x="196813" y="438241"/>
                    <a:pt x="193413" y="438241"/>
                  </a:cubicBezTo>
                  <a:cubicBezTo>
                    <a:pt x="193413" y="438241"/>
                    <a:pt x="190013" y="441537"/>
                    <a:pt x="190013" y="441537"/>
                  </a:cubicBezTo>
                  <a:cubicBezTo>
                    <a:pt x="193413" y="441537"/>
                    <a:pt x="196813" y="444833"/>
                    <a:pt x="200214" y="444833"/>
                  </a:cubicBezTo>
                  <a:cubicBezTo>
                    <a:pt x="203614" y="444833"/>
                    <a:pt x="200214" y="444833"/>
                    <a:pt x="207015" y="448128"/>
                  </a:cubicBezTo>
                  <a:cubicBezTo>
                    <a:pt x="213806" y="448128"/>
                    <a:pt x="213806" y="454720"/>
                    <a:pt x="213806" y="454720"/>
                  </a:cubicBezTo>
                  <a:cubicBezTo>
                    <a:pt x="213806" y="458016"/>
                    <a:pt x="220607" y="461311"/>
                    <a:pt x="220607" y="461311"/>
                  </a:cubicBezTo>
                  <a:cubicBezTo>
                    <a:pt x="220607" y="461311"/>
                    <a:pt x="217206" y="461311"/>
                    <a:pt x="220607" y="464606"/>
                  </a:cubicBezTo>
                  <a:cubicBezTo>
                    <a:pt x="220607" y="464606"/>
                    <a:pt x="217206" y="464606"/>
                    <a:pt x="220607" y="467902"/>
                  </a:cubicBezTo>
                  <a:cubicBezTo>
                    <a:pt x="224008" y="467902"/>
                    <a:pt x="227408" y="467902"/>
                    <a:pt x="227408" y="467902"/>
                  </a:cubicBezTo>
                  <a:cubicBezTo>
                    <a:pt x="227408" y="471198"/>
                    <a:pt x="227408" y="471198"/>
                    <a:pt x="227408" y="474494"/>
                  </a:cubicBezTo>
                  <a:cubicBezTo>
                    <a:pt x="227408" y="474494"/>
                    <a:pt x="220607" y="481085"/>
                    <a:pt x="230798" y="481085"/>
                  </a:cubicBezTo>
                  <a:cubicBezTo>
                    <a:pt x="237600" y="481085"/>
                    <a:pt x="237600" y="481085"/>
                    <a:pt x="237600" y="481085"/>
                  </a:cubicBezTo>
                  <a:cubicBezTo>
                    <a:pt x="241000" y="484380"/>
                    <a:pt x="241000" y="484380"/>
                    <a:pt x="241000" y="484380"/>
                  </a:cubicBezTo>
                  <a:cubicBezTo>
                    <a:pt x="241000" y="484380"/>
                    <a:pt x="237600" y="487676"/>
                    <a:pt x="241000" y="490972"/>
                  </a:cubicBezTo>
                  <a:cubicBezTo>
                    <a:pt x="241000" y="494267"/>
                    <a:pt x="254592" y="494267"/>
                    <a:pt x="254592" y="494267"/>
                  </a:cubicBezTo>
                  <a:cubicBezTo>
                    <a:pt x="254592" y="490972"/>
                    <a:pt x="254592" y="490972"/>
                    <a:pt x="254592" y="490972"/>
                  </a:cubicBezTo>
                  <a:cubicBezTo>
                    <a:pt x="254592" y="490972"/>
                    <a:pt x="261393" y="494267"/>
                    <a:pt x="257993" y="494267"/>
                  </a:cubicBezTo>
                  <a:cubicBezTo>
                    <a:pt x="257993" y="497563"/>
                    <a:pt x="254592" y="497563"/>
                    <a:pt x="254592" y="497563"/>
                  </a:cubicBezTo>
                  <a:cubicBezTo>
                    <a:pt x="254592" y="497563"/>
                    <a:pt x="254592" y="504155"/>
                    <a:pt x="257993" y="504155"/>
                  </a:cubicBezTo>
                  <a:cubicBezTo>
                    <a:pt x="261393" y="504155"/>
                    <a:pt x="264793" y="507450"/>
                    <a:pt x="264793" y="507450"/>
                  </a:cubicBezTo>
                  <a:cubicBezTo>
                    <a:pt x="264793" y="507450"/>
                    <a:pt x="268194" y="507450"/>
                    <a:pt x="268194" y="510745"/>
                  </a:cubicBezTo>
                  <a:cubicBezTo>
                    <a:pt x="271585" y="510745"/>
                    <a:pt x="271585" y="514041"/>
                    <a:pt x="271585" y="514041"/>
                  </a:cubicBezTo>
                  <a:cubicBezTo>
                    <a:pt x="274985" y="514041"/>
                    <a:pt x="278386" y="514041"/>
                    <a:pt x="278386" y="517337"/>
                  </a:cubicBezTo>
                  <a:cubicBezTo>
                    <a:pt x="281786" y="517337"/>
                    <a:pt x="285186" y="520633"/>
                    <a:pt x="285186" y="517337"/>
                  </a:cubicBezTo>
                  <a:cubicBezTo>
                    <a:pt x="285186" y="514041"/>
                    <a:pt x="288577" y="514041"/>
                    <a:pt x="285186" y="510745"/>
                  </a:cubicBezTo>
                  <a:cubicBezTo>
                    <a:pt x="281786" y="507450"/>
                    <a:pt x="278386" y="507450"/>
                    <a:pt x="274985" y="507450"/>
                  </a:cubicBezTo>
                  <a:cubicBezTo>
                    <a:pt x="274985" y="507450"/>
                    <a:pt x="271585" y="507450"/>
                    <a:pt x="271585" y="504155"/>
                  </a:cubicBezTo>
                  <a:cubicBezTo>
                    <a:pt x="268194" y="504155"/>
                    <a:pt x="268194" y="504155"/>
                    <a:pt x="268194" y="500859"/>
                  </a:cubicBezTo>
                  <a:cubicBezTo>
                    <a:pt x="268194" y="497563"/>
                    <a:pt x="264793" y="494267"/>
                    <a:pt x="264793" y="494267"/>
                  </a:cubicBezTo>
                  <a:cubicBezTo>
                    <a:pt x="264793" y="494267"/>
                    <a:pt x="264793" y="487676"/>
                    <a:pt x="264793" y="487676"/>
                  </a:cubicBezTo>
                  <a:cubicBezTo>
                    <a:pt x="261393" y="487676"/>
                    <a:pt x="261393" y="487676"/>
                    <a:pt x="257993" y="487676"/>
                  </a:cubicBezTo>
                  <a:cubicBezTo>
                    <a:pt x="257993" y="487676"/>
                    <a:pt x="254592" y="484380"/>
                    <a:pt x="254592" y="484380"/>
                  </a:cubicBezTo>
                  <a:cubicBezTo>
                    <a:pt x="251192" y="484380"/>
                    <a:pt x="247801" y="484380"/>
                    <a:pt x="247801" y="484380"/>
                  </a:cubicBezTo>
                  <a:cubicBezTo>
                    <a:pt x="247801" y="481085"/>
                    <a:pt x="251192" y="481085"/>
                    <a:pt x="251192" y="481085"/>
                  </a:cubicBezTo>
                  <a:cubicBezTo>
                    <a:pt x="251192" y="481085"/>
                    <a:pt x="254592" y="481085"/>
                    <a:pt x="257993" y="481085"/>
                  </a:cubicBezTo>
                  <a:cubicBezTo>
                    <a:pt x="261393" y="484380"/>
                    <a:pt x="261393" y="481085"/>
                    <a:pt x="264793" y="484380"/>
                  </a:cubicBezTo>
                  <a:cubicBezTo>
                    <a:pt x="268194" y="484380"/>
                    <a:pt x="264793" y="487676"/>
                    <a:pt x="268194" y="487676"/>
                  </a:cubicBezTo>
                  <a:cubicBezTo>
                    <a:pt x="274985" y="487676"/>
                    <a:pt x="274985" y="484380"/>
                    <a:pt x="274985" y="484380"/>
                  </a:cubicBezTo>
                  <a:cubicBezTo>
                    <a:pt x="281786" y="481085"/>
                    <a:pt x="281786" y="481085"/>
                    <a:pt x="281786" y="481085"/>
                  </a:cubicBezTo>
                  <a:cubicBezTo>
                    <a:pt x="281786" y="481085"/>
                    <a:pt x="281786" y="481085"/>
                    <a:pt x="285186" y="484380"/>
                  </a:cubicBezTo>
                  <a:cubicBezTo>
                    <a:pt x="288577" y="484380"/>
                    <a:pt x="281786" y="487676"/>
                    <a:pt x="288577" y="487676"/>
                  </a:cubicBezTo>
                  <a:cubicBezTo>
                    <a:pt x="295378" y="487676"/>
                    <a:pt x="298779" y="487676"/>
                    <a:pt x="298779" y="487676"/>
                  </a:cubicBezTo>
                  <a:cubicBezTo>
                    <a:pt x="298779" y="490972"/>
                    <a:pt x="298779" y="494267"/>
                    <a:pt x="298779" y="494267"/>
                  </a:cubicBezTo>
                  <a:cubicBezTo>
                    <a:pt x="298779" y="494267"/>
                    <a:pt x="298779" y="497563"/>
                    <a:pt x="298779" y="497563"/>
                  </a:cubicBezTo>
                  <a:cubicBezTo>
                    <a:pt x="302179" y="497563"/>
                    <a:pt x="308970" y="497563"/>
                    <a:pt x="308970" y="497563"/>
                  </a:cubicBezTo>
                  <a:cubicBezTo>
                    <a:pt x="308970" y="497563"/>
                    <a:pt x="312371" y="497563"/>
                    <a:pt x="312371" y="500859"/>
                  </a:cubicBezTo>
                  <a:cubicBezTo>
                    <a:pt x="315771" y="504155"/>
                    <a:pt x="305579" y="507450"/>
                    <a:pt x="305579" y="507450"/>
                  </a:cubicBezTo>
                  <a:cubicBezTo>
                    <a:pt x="305579" y="507450"/>
                    <a:pt x="302179" y="504155"/>
                    <a:pt x="302179" y="507450"/>
                  </a:cubicBezTo>
                  <a:cubicBezTo>
                    <a:pt x="302179" y="510745"/>
                    <a:pt x="298779" y="510745"/>
                    <a:pt x="302179" y="514041"/>
                  </a:cubicBezTo>
                  <a:cubicBezTo>
                    <a:pt x="305579" y="514041"/>
                    <a:pt x="302179" y="514041"/>
                    <a:pt x="302179" y="514041"/>
                  </a:cubicBezTo>
                  <a:cubicBezTo>
                    <a:pt x="298779" y="514041"/>
                    <a:pt x="295378" y="510745"/>
                    <a:pt x="298779" y="517337"/>
                  </a:cubicBezTo>
                  <a:cubicBezTo>
                    <a:pt x="298779" y="520633"/>
                    <a:pt x="302179" y="523928"/>
                    <a:pt x="302179" y="523928"/>
                  </a:cubicBezTo>
                  <a:cubicBezTo>
                    <a:pt x="305579" y="523928"/>
                    <a:pt x="312371" y="523928"/>
                    <a:pt x="312371" y="523928"/>
                  </a:cubicBezTo>
                  <a:cubicBezTo>
                    <a:pt x="315771" y="523928"/>
                    <a:pt x="319171" y="523928"/>
                    <a:pt x="315771" y="523928"/>
                  </a:cubicBezTo>
                  <a:cubicBezTo>
                    <a:pt x="312371" y="520633"/>
                    <a:pt x="308970" y="520633"/>
                    <a:pt x="308970" y="520633"/>
                  </a:cubicBezTo>
                  <a:cubicBezTo>
                    <a:pt x="308970" y="520633"/>
                    <a:pt x="308970" y="520633"/>
                    <a:pt x="308970" y="517337"/>
                  </a:cubicBezTo>
                  <a:cubicBezTo>
                    <a:pt x="308970" y="517337"/>
                    <a:pt x="312371" y="517337"/>
                    <a:pt x="312371" y="517337"/>
                  </a:cubicBezTo>
                  <a:cubicBezTo>
                    <a:pt x="312371" y="514041"/>
                    <a:pt x="315771" y="510745"/>
                    <a:pt x="315771" y="510745"/>
                  </a:cubicBezTo>
                  <a:cubicBezTo>
                    <a:pt x="315771" y="510745"/>
                    <a:pt x="319171" y="504155"/>
                    <a:pt x="322572" y="507450"/>
                  </a:cubicBezTo>
                  <a:cubicBezTo>
                    <a:pt x="322572" y="510745"/>
                    <a:pt x="322572" y="510745"/>
                    <a:pt x="325972" y="510745"/>
                  </a:cubicBezTo>
                  <a:cubicBezTo>
                    <a:pt x="325972" y="510745"/>
                    <a:pt x="336164" y="500859"/>
                    <a:pt x="336164" y="500859"/>
                  </a:cubicBezTo>
                  <a:cubicBezTo>
                    <a:pt x="336164" y="500859"/>
                    <a:pt x="339564" y="500859"/>
                    <a:pt x="336164" y="504155"/>
                  </a:cubicBezTo>
                  <a:cubicBezTo>
                    <a:pt x="336164" y="507450"/>
                    <a:pt x="332764" y="510745"/>
                    <a:pt x="336164" y="514041"/>
                  </a:cubicBezTo>
                  <a:cubicBezTo>
                    <a:pt x="336164" y="517337"/>
                    <a:pt x="336164" y="517337"/>
                    <a:pt x="336164" y="517337"/>
                  </a:cubicBezTo>
                  <a:cubicBezTo>
                    <a:pt x="339564" y="520633"/>
                    <a:pt x="336164" y="520633"/>
                    <a:pt x="339564" y="523928"/>
                  </a:cubicBezTo>
                  <a:cubicBezTo>
                    <a:pt x="339564" y="527224"/>
                    <a:pt x="339564" y="523928"/>
                    <a:pt x="339564" y="527224"/>
                  </a:cubicBezTo>
                  <a:cubicBezTo>
                    <a:pt x="342965" y="530510"/>
                    <a:pt x="346365" y="537101"/>
                    <a:pt x="346365" y="537101"/>
                  </a:cubicBezTo>
                  <a:cubicBezTo>
                    <a:pt x="346365" y="537101"/>
                    <a:pt x="342965" y="540397"/>
                    <a:pt x="346365" y="540397"/>
                  </a:cubicBezTo>
                  <a:cubicBezTo>
                    <a:pt x="349756" y="543693"/>
                    <a:pt x="356557" y="543693"/>
                    <a:pt x="356557" y="543693"/>
                  </a:cubicBezTo>
                  <a:cubicBezTo>
                    <a:pt x="356557" y="543693"/>
                    <a:pt x="356557" y="543693"/>
                    <a:pt x="356557" y="543693"/>
                  </a:cubicBezTo>
                  <a:cubicBezTo>
                    <a:pt x="356557" y="543693"/>
                    <a:pt x="359957" y="546989"/>
                    <a:pt x="363358" y="543693"/>
                  </a:cubicBezTo>
                  <a:cubicBezTo>
                    <a:pt x="363358" y="540397"/>
                    <a:pt x="366749" y="540397"/>
                    <a:pt x="366749" y="540397"/>
                  </a:cubicBezTo>
                  <a:cubicBezTo>
                    <a:pt x="370149" y="540397"/>
                    <a:pt x="366749" y="540397"/>
                    <a:pt x="373550" y="540397"/>
                  </a:cubicBezTo>
                  <a:cubicBezTo>
                    <a:pt x="380351" y="540397"/>
                    <a:pt x="380351" y="543693"/>
                    <a:pt x="383751" y="540397"/>
                  </a:cubicBezTo>
                  <a:cubicBezTo>
                    <a:pt x="387142" y="537101"/>
                    <a:pt x="383751" y="537101"/>
                    <a:pt x="390542" y="537101"/>
                  </a:cubicBezTo>
                  <a:cubicBezTo>
                    <a:pt x="397343" y="537101"/>
                    <a:pt x="404144" y="533806"/>
                    <a:pt x="404144" y="533806"/>
                  </a:cubicBezTo>
                  <a:cubicBezTo>
                    <a:pt x="404144" y="533806"/>
                    <a:pt x="414336" y="533806"/>
                    <a:pt x="414336" y="533806"/>
                  </a:cubicBezTo>
                  <a:cubicBezTo>
                    <a:pt x="421137" y="537101"/>
                    <a:pt x="421137" y="537101"/>
                    <a:pt x="421137" y="537101"/>
                  </a:cubicBezTo>
                  <a:cubicBezTo>
                    <a:pt x="421137" y="537101"/>
                    <a:pt x="424537" y="540397"/>
                    <a:pt x="427928" y="540397"/>
                  </a:cubicBezTo>
                  <a:cubicBezTo>
                    <a:pt x="427928" y="540397"/>
                    <a:pt x="431329" y="540397"/>
                    <a:pt x="434729" y="540397"/>
                  </a:cubicBezTo>
                  <a:cubicBezTo>
                    <a:pt x="434729" y="540397"/>
                    <a:pt x="448321" y="543693"/>
                    <a:pt x="448321" y="543693"/>
                  </a:cubicBezTo>
                  <a:cubicBezTo>
                    <a:pt x="461923" y="546989"/>
                    <a:pt x="461923" y="546989"/>
                    <a:pt x="461923" y="546989"/>
                  </a:cubicBezTo>
                  <a:cubicBezTo>
                    <a:pt x="468714" y="550284"/>
                    <a:pt x="468714" y="550284"/>
                    <a:pt x="468714" y="550284"/>
                  </a:cubicBezTo>
                  <a:cubicBezTo>
                    <a:pt x="482316" y="560171"/>
                    <a:pt x="482316" y="560171"/>
                    <a:pt x="482316" y="560171"/>
                  </a:cubicBezTo>
                  <a:cubicBezTo>
                    <a:pt x="495908" y="573353"/>
                    <a:pt x="495908" y="573353"/>
                    <a:pt x="495908" y="573353"/>
                  </a:cubicBezTo>
                  <a:cubicBezTo>
                    <a:pt x="512900" y="579945"/>
                    <a:pt x="512900" y="579945"/>
                    <a:pt x="512900" y="579945"/>
                  </a:cubicBezTo>
                  <a:cubicBezTo>
                    <a:pt x="523102" y="586536"/>
                    <a:pt x="523102" y="586536"/>
                    <a:pt x="523102" y="586536"/>
                  </a:cubicBezTo>
                  <a:cubicBezTo>
                    <a:pt x="529893" y="593128"/>
                    <a:pt x="529893" y="593128"/>
                    <a:pt x="529893" y="593128"/>
                  </a:cubicBezTo>
                  <a:cubicBezTo>
                    <a:pt x="529893" y="593128"/>
                    <a:pt x="540095" y="599719"/>
                    <a:pt x="540095" y="599719"/>
                  </a:cubicBezTo>
                  <a:cubicBezTo>
                    <a:pt x="543495" y="599719"/>
                    <a:pt x="553687" y="606310"/>
                    <a:pt x="553687" y="606310"/>
                  </a:cubicBezTo>
                  <a:cubicBezTo>
                    <a:pt x="563888" y="612901"/>
                    <a:pt x="563888" y="612901"/>
                    <a:pt x="563888" y="612901"/>
                  </a:cubicBezTo>
                  <a:cubicBezTo>
                    <a:pt x="563888" y="612901"/>
                    <a:pt x="567279" y="619493"/>
                    <a:pt x="567279" y="619493"/>
                  </a:cubicBezTo>
                  <a:cubicBezTo>
                    <a:pt x="567279" y="622788"/>
                    <a:pt x="563888" y="619493"/>
                    <a:pt x="560488" y="619493"/>
                  </a:cubicBezTo>
                  <a:cubicBezTo>
                    <a:pt x="557087" y="622788"/>
                    <a:pt x="543495" y="616197"/>
                    <a:pt x="543495" y="616197"/>
                  </a:cubicBezTo>
                  <a:cubicBezTo>
                    <a:pt x="536694" y="609606"/>
                    <a:pt x="536694" y="609606"/>
                    <a:pt x="536694" y="609606"/>
                  </a:cubicBezTo>
                  <a:cubicBezTo>
                    <a:pt x="526493" y="609606"/>
                    <a:pt x="526493" y="609606"/>
                    <a:pt x="526493" y="609606"/>
                  </a:cubicBezTo>
                  <a:cubicBezTo>
                    <a:pt x="519701" y="606310"/>
                    <a:pt x="519701" y="606310"/>
                    <a:pt x="519701" y="606310"/>
                  </a:cubicBezTo>
                  <a:cubicBezTo>
                    <a:pt x="506100" y="609606"/>
                    <a:pt x="506100" y="609606"/>
                    <a:pt x="506100" y="609606"/>
                  </a:cubicBezTo>
                  <a:cubicBezTo>
                    <a:pt x="495908" y="606310"/>
                    <a:pt x="495908" y="606310"/>
                    <a:pt x="495908" y="606310"/>
                  </a:cubicBezTo>
                  <a:cubicBezTo>
                    <a:pt x="495908" y="606310"/>
                    <a:pt x="492507" y="606310"/>
                    <a:pt x="495908" y="609606"/>
                  </a:cubicBezTo>
                  <a:cubicBezTo>
                    <a:pt x="495908" y="609606"/>
                    <a:pt x="495908" y="612901"/>
                    <a:pt x="495908" y="612901"/>
                  </a:cubicBezTo>
                  <a:cubicBezTo>
                    <a:pt x="485707" y="619493"/>
                    <a:pt x="485707" y="619493"/>
                    <a:pt x="485707" y="619493"/>
                  </a:cubicBezTo>
                  <a:cubicBezTo>
                    <a:pt x="472114" y="622788"/>
                    <a:pt x="472114" y="622788"/>
                    <a:pt x="472114" y="622788"/>
                  </a:cubicBezTo>
                  <a:cubicBezTo>
                    <a:pt x="458522" y="622788"/>
                    <a:pt x="458522" y="622788"/>
                    <a:pt x="458522" y="622788"/>
                  </a:cubicBezTo>
                  <a:cubicBezTo>
                    <a:pt x="448321" y="622788"/>
                    <a:pt x="448321" y="622788"/>
                    <a:pt x="448321" y="622788"/>
                  </a:cubicBezTo>
                  <a:cubicBezTo>
                    <a:pt x="448321" y="629379"/>
                    <a:pt x="448321" y="629379"/>
                    <a:pt x="448321" y="629379"/>
                  </a:cubicBezTo>
                  <a:cubicBezTo>
                    <a:pt x="448321" y="629379"/>
                    <a:pt x="434729" y="629379"/>
                    <a:pt x="448321" y="632675"/>
                  </a:cubicBezTo>
                  <a:cubicBezTo>
                    <a:pt x="461923" y="632675"/>
                    <a:pt x="468714" y="632675"/>
                    <a:pt x="468714" y="629379"/>
                  </a:cubicBezTo>
                  <a:cubicBezTo>
                    <a:pt x="472114" y="629379"/>
                    <a:pt x="472114" y="626084"/>
                    <a:pt x="475515" y="626084"/>
                  </a:cubicBezTo>
                  <a:cubicBezTo>
                    <a:pt x="478915" y="626084"/>
                    <a:pt x="485707" y="626084"/>
                    <a:pt x="489107" y="626084"/>
                  </a:cubicBezTo>
                  <a:cubicBezTo>
                    <a:pt x="489107" y="626084"/>
                    <a:pt x="492507" y="626084"/>
                    <a:pt x="499308" y="622788"/>
                  </a:cubicBezTo>
                  <a:cubicBezTo>
                    <a:pt x="502709" y="622788"/>
                    <a:pt x="502709" y="619493"/>
                    <a:pt x="509500" y="622788"/>
                  </a:cubicBezTo>
                  <a:cubicBezTo>
                    <a:pt x="516301" y="626084"/>
                    <a:pt x="512900" y="616197"/>
                    <a:pt x="512900" y="616197"/>
                  </a:cubicBezTo>
                  <a:cubicBezTo>
                    <a:pt x="512900" y="616197"/>
                    <a:pt x="512900" y="612901"/>
                    <a:pt x="516301" y="612901"/>
                  </a:cubicBezTo>
                  <a:cubicBezTo>
                    <a:pt x="523102" y="616197"/>
                    <a:pt x="523102" y="616197"/>
                    <a:pt x="523102" y="616197"/>
                  </a:cubicBezTo>
                  <a:cubicBezTo>
                    <a:pt x="526493" y="616197"/>
                    <a:pt x="533293" y="619493"/>
                    <a:pt x="533293" y="619493"/>
                  </a:cubicBezTo>
                  <a:cubicBezTo>
                    <a:pt x="536694" y="619493"/>
                    <a:pt x="550286" y="622788"/>
                    <a:pt x="550286" y="622788"/>
                  </a:cubicBezTo>
                  <a:cubicBezTo>
                    <a:pt x="550286" y="622788"/>
                    <a:pt x="553687" y="632675"/>
                    <a:pt x="553687" y="632675"/>
                  </a:cubicBezTo>
                  <a:cubicBezTo>
                    <a:pt x="557087" y="632675"/>
                    <a:pt x="567279" y="632675"/>
                    <a:pt x="570679" y="632675"/>
                  </a:cubicBezTo>
                  <a:cubicBezTo>
                    <a:pt x="574080" y="632675"/>
                    <a:pt x="580881" y="632675"/>
                    <a:pt x="584281" y="635971"/>
                  </a:cubicBezTo>
                  <a:cubicBezTo>
                    <a:pt x="587672" y="639267"/>
                    <a:pt x="591072" y="639267"/>
                    <a:pt x="591072" y="639267"/>
                  </a:cubicBezTo>
                  <a:cubicBezTo>
                    <a:pt x="591072" y="639267"/>
                    <a:pt x="594473" y="642562"/>
                    <a:pt x="597873" y="645848"/>
                  </a:cubicBezTo>
                  <a:cubicBezTo>
                    <a:pt x="597873" y="645848"/>
                    <a:pt x="608065" y="652440"/>
                    <a:pt x="608065" y="652440"/>
                  </a:cubicBezTo>
                  <a:cubicBezTo>
                    <a:pt x="608065" y="652440"/>
                    <a:pt x="625057" y="659031"/>
                    <a:pt x="625057" y="659031"/>
                  </a:cubicBezTo>
                  <a:cubicBezTo>
                    <a:pt x="628458" y="655735"/>
                    <a:pt x="628458" y="655735"/>
                    <a:pt x="628458" y="655735"/>
                  </a:cubicBezTo>
                  <a:cubicBezTo>
                    <a:pt x="628458" y="652440"/>
                    <a:pt x="628458" y="649144"/>
                    <a:pt x="628458" y="649144"/>
                  </a:cubicBezTo>
                  <a:cubicBezTo>
                    <a:pt x="625057" y="645848"/>
                    <a:pt x="611465" y="642562"/>
                    <a:pt x="611465" y="642562"/>
                  </a:cubicBezTo>
                  <a:cubicBezTo>
                    <a:pt x="611465" y="642562"/>
                    <a:pt x="604674" y="639267"/>
                    <a:pt x="604674" y="639267"/>
                  </a:cubicBezTo>
                  <a:cubicBezTo>
                    <a:pt x="601273" y="622788"/>
                    <a:pt x="604674" y="635971"/>
                    <a:pt x="594473" y="632675"/>
                  </a:cubicBezTo>
                  <a:cubicBezTo>
                    <a:pt x="594473" y="632675"/>
                    <a:pt x="594473" y="632675"/>
                    <a:pt x="594473" y="632675"/>
                  </a:cubicBezTo>
                  <a:cubicBezTo>
                    <a:pt x="594473" y="632675"/>
                    <a:pt x="594473" y="632675"/>
                    <a:pt x="594473" y="632675"/>
                  </a:cubicBezTo>
                  <a:cubicBezTo>
                    <a:pt x="587672" y="635971"/>
                    <a:pt x="587672" y="632675"/>
                    <a:pt x="587672" y="632675"/>
                  </a:cubicBezTo>
                  <a:cubicBezTo>
                    <a:pt x="587672" y="629379"/>
                    <a:pt x="587672" y="629379"/>
                    <a:pt x="587672" y="629379"/>
                  </a:cubicBezTo>
                  <a:cubicBezTo>
                    <a:pt x="584281" y="626084"/>
                    <a:pt x="584281" y="626084"/>
                    <a:pt x="584281" y="626084"/>
                  </a:cubicBezTo>
                  <a:cubicBezTo>
                    <a:pt x="584281" y="626084"/>
                    <a:pt x="580881" y="619493"/>
                    <a:pt x="584281" y="616197"/>
                  </a:cubicBezTo>
                  <a:cubicBezTo>
                    <a:pt x="587672" y="616197"/>
                    <a:pt x="580881" y="632675"/>
                    <a:pt x="594473" y="612901"/>
                  </a:cubicBezTo>
                  <a:cubicBezTo>
                    <a:pt x="594473" y="612901"/>
                    <a:pt x="594473" y="609606"/>
                    <a:pt x="594473" y="609606"/>
                  </a:cubicBezTo>
                  <a:cubicBezTo>
                    <a:pt x="591072" y="609606"/>
                    <a:pt x="591072" y="609606"/>
                    <a:pt x="591072" y="609606"/>
                  </a:cubicBezTo>
                  <a:cubicBezTo>
                    <a:pt x="580881" y="609606"/>
                    <a:pt x="580881" y="609606"/>
                    <a:pt x="580881" y="609606"/>
                  </a:cubicBezTo>
                  <a:cubicBezTo>
                    <a:pt x="580881" y="609606"/>
                    <a:pt x="580881" y="612901"/>
                    <a:pt x="577480" y="616197"/>
                  </a:cubicBezTo>
                  <a:cubicBezTo>
                    <a:pt x="574080" y="619493"/>
                    <a:pt x="574080" y="616197"/>
                    <a:pt x="574080" y="616197"/>
                  </a:cubicBezTo>
                  <a:cubicBezTo>
                    <a:pt x="574080" y="612901"/>
                    <a:pt x="574080" y="612901"/>
                    <a:pt x="574080" y="612901"/>
                  </a:cubicBezTo>
                  <a:cubicBezTo>
                    <a:pt x="577480" y="609606"/>
                    <a:pt x="577480" y="609606"/>
                    <a:pt x="577480" y="609606"/>
                  </a:cubicBezTo>
                  <a:cubicBezTo>
                    <a:pt x="577480" y="609606"/>
                    <a:pt x="577480" y="599719"/>
                    <a:pt x="577480" y="596423"/>
                  </a:cubicBezTo>
                  <a:cubicBezTo>
                    <a:pt x="577480" y="596423"/>
                    <a:pt x="577480" y="596423"/>
                    <a:pt x="577480" y="596423"/>
                  </a:cubicBezTo>
                  <a:cubicBezTo>
                    <a:pt x="567279" y="589832"/>
                    <a:pt x="567279" y="589832"/>
                    <a:pt x="567279" y="589832"/>
                  </a:cubicBezTo>
                  <a:cubicBezTo>
                    <a:pt x="560488" y="583240"/>
                    <a:pt x="560488" y="583240"/>
                    <a:pt x="560488" y="583240"/>
                  </a:cubicBezTo>
                  <a:cubicBezTo>
                    <a:pt x="550286" y="576649"/>
                    <a:pt x="550286" y="576649"/>
                    <a:pt x="550286" y="576649"/>
                  </a:cubicBezTo>
                  <a:cubicBezTo>
                    <a:pt x="536694" y="563467"/>
                    <a:pt x="536694" y="563467"/>
                    <a:pt x="536694" y="563467"/>
                  </a:cubicBezTo>
                  <a:cubicBezTo>
                    <a:pt x="529893" y="560171"/>
                    <a:pt x="529893" y="560171"/>
                    <a:pt x="529893" y="560171"/>
                  </a:cubicBezTo>
                  <a:cubicBezTo>
                    <a:pt x="523102" y="553579"/>
                    <a:pt x="523102" y="553579"/>
                    <a:pt x="523102" y="553579"/>
                  </a:cubicBezTo>
                  <a:cubicBezTo>
                    <a:pt x="523102" y="546989"/>
                    <a:pt x="523102" y="546989"/>
                    <a:pt x="523102" y="546989"/>
                  </a:cubicBezTo>
                  <a:cubicBezTo>
                    <a:pt x="519701" y="533806"/>
                    <a:pt x="519701" y="533806"/>
                    <a:pt x="519701" y="533806"/>
                  </a:cubicBezTo>
                  <a:cubicBezTo>
                    <a:pt x="519701" y="533806"/>
                    <a:pt x="519701" y="533806"/>
                    <a:pt x="519701" y="533806"/>
                  </a:cubicBezTo>
                  <a:cubicBezTo>
                    <a:pt x="519701" y="533806"/>
                    <a:pt x="506100" y="530510"/>
                    <a:pt x="499308" y="527224"/>
                  </a:cubicBezTo>
                  <a:cubicBezTo>
                    <a:pt x="492507" y="523928"/>
                    <a:pt x="492507" y="523928"/>
                    <a:pt x="492507" y="523928"/>
                  </a:cubicBezTo>
                  <a:cubicBezTo>
                    <a:pt x="485707" y="514041"/>
                    <a:pt x="485707" y="514041"/>
                    <a:pt x="485707" y="514041"/>
                  </a:cubicBezTo>
                  <a:cubicBezTo>
                    <a:pt x="482316" y="510745"/>
                    <a:pt x="482316" y="510745"/>
                    <a:pt x="482316" y="510745"/>
                  </a:cubicBezTo>
                  <a:cubicBezTo>
                    <a:pt x="472114" y="500859"/>
                    <a:pt x="472114" y="500859"/>
                    <a:pt x="472114" y="500859"/>
                  </a:cubicBezTo>
                  <a:cubicBezTo>
                    <a:pt x="468714" y="500859"/>
                    <a:pt x="468714" y="500859"/>
                    <a:pt x="468714" y="500859"/>
                  </a:cubicBezTo>
                  <a:cubicBezTo>
                    <a:pt x="451722" y="494267"/>
                    <a:pt x="451722" y="494267"/>
                    <a:pt x="451722" y="494267"/>
                  </a:cubicBezTo>
                  <a:cubicBezTo>
                    <a:pt x="448321" y="487676"/>
                    <a:pt x="448321" y="487676"/>
                    <a:pt x="448321" y="487676"/>
                  </a:cubicBezTo>
                  <a:cubicBezTo>
                    <a:pt x="441530" y="484380"/>
                    <a:pt x="441530" y="484380"/>
                    <a:pt x="441530" y="484380"/>
                  </a:cubicBezTo>
                  <a:cubicBezTo>
                    <a:pt x="438129" y="477789"/>
                    <a:pt x="438129" y="477789"/>
                    <a:pt x="438129" y="477789"/>
                  </a:cubicBezTo>
                  <a:cubicBezTo>
                    <a:pt x="427928" y="474494"/>
                    <a:pt x="427928" y="474494"/>
                    <a:pt x="427928" y="474494"/>
                  </a:cubicBezTo>
                  <a:cubicBezTo>
                    <a:pt x="424537" y="467902"/>
                    <a:pt x="424537" y="467902"/>
                    <a:pt x="424537" y="467902"/>
                  </a:cubicBezTo>
                  <a:cubicBezTo>
                    <a:pt x="421137" y="464606"/>
                    <a:pt x="421137" y="464606"/>
                    <a:pt x="421137" y="464606"/>
                  </a:cubicBezTo>
                  <a:cubicBezTo>
                    <a:pt x="410936" y="451424"/>
                    <a:pt x="410936" y="451424"/>
                    <a:pt x="410936" y="451424"/>
                  </a:cubicBezTo>
                  <a:cubicBezTo>
                    <a:pt x="400744" y="444833"/>
                    <a:pt x="400744" y="444833"/>
                    <a:pt x="400744" y="444833"/>
                  </a:cubicBezTo>
                  <a:cubicBezTo>
                    <a:pt x="397343" y="441537"/>
                    <a:pt x="397343" y="441537"/>
                    <a:pt x="397343" y="441537"/>
                  </a:cubicBezTo>
                  <a:cubicBezTo>
                    <a:pt x="393943" y="438241"/>
                    <a:pt x="393943" y="438241"/>
                    <a:pt x="393943" y="438241"/>
                  </a:cubicBezTo>
                  <a:cubicBezTo>
                    <a:pt x="387142" y="428355"/>
                    <a:pt x="387142" y="428355"/>
                    <a:pt x="387142" y="428355"/>
                  </a:cubicBezTo>
                  <a:cubicBezTo>
                    <a:pt x="376950" y="418467"/>
                    <a:pt x="376950" y="418467"/>
                    <a:pt x="376950" y="418467"/>
                  </a:cubicBezTo>
                  <a:cubicBezTo>
                    <a:pt x="370149" y="411886"/>
                    <a:pt x="370149" y="411886"/>
                    <a:pt x="370149" y="411886"/>
                  </a:cubicBezTo>
                  <a:cubicBezTo>
                    <a:pt x="363358" y="401999"/>
                    <a:pt x="363358" y="401999"/>
                    <a:pt x="363358" y="401999"/>
                  </a:cubicBezTo>
                  <a:cubicBezTo>
                    <a:pt x="370149" y="395408"/>
                    <a:pt x="370149" y="395408"/>
                    <a:pt x="370149" y="395408"/>
                  </a:cubicBezTo>
                  <a:cubicBezTo>
                    <a:pt x="366749" y="392112"/>
                    <a:pt x="363358" y="392112"/>
                    <a:pt x="363358" y="388816"/>
                  </a:cubicBezTo>
                  <a:cubicBezTo>
                    <a:pt x="359957" y="388816"/>
                    <a:pt x="353157" y="385521"/>
                    <a:pt x="356557" y="382225"/>
                  </a:cubicBezTo>
                  <a:cubicBezTo>
                    <a:pt x="356557" y="378929"/>
                    <a:pt x="353157" y="375633"/>
                    <a:pt x="353157" y="369042"/>
                  </a:cubicBezTo>
                  <a:cubicBezTo>
                    <a:pt x="353157" y="365747"/>
                    <a:pt x="353157" y="362451"/>
                    <a:pt x="349756" y="362451"/>
                  </a:cubicBezTo>
                  <a:cubicBezTo>
                    <a:pt x="346365" y="359155"/>
                    <a:pt x="346365" y="359155"/>
                    <a:pt x="346365" y="359155"/>
                  </a:cubicBezTo>
                  <a:cubicBezTo>
                    <a:pt x="342965" y="359155"/>
                    <a:pt x="339564" y="359155"/>
                    <a:pt x="339564" y="359155"/>
                  </a:cubicBezTo>
                  <a:cubicBezTo>
                    <a:pt x="336164" y="359155"/>
                    <a:pt x="336164" y="359155"/>
                    <a:pt x="336164" y="359155"/>
                  </a:cubicBezTo>
                  <a:cubicBezTo>
                    <a:pt x="336164" y="359155"/>
                    <a:pt x="339564" y="352564"/>
                    <a:pt x="339564" y="345973"/>
                  </a:cubicBezTo>
                  <a:cubicBezTo>
                    <a:pt x="325972" y="342677"/>
                    <a:pt x="325972" y="342677"/>
                    <a:pt x="325972" y="342677"/>
                  </a:cubicBezTo>
                  <a:cubicBezTo>
                    <a:pt x="325972" y="342677"/>
                    <a:pt x="325972" y="332790"/>
                    <a:pt x="319171" y="329494"/>
                  </a:cubicBezTo>
                  <a:cubicBezTo>
                    <a:pt x="312371" y="329494"/>
                    <a:pt x="312371" y="329494"/>
                    <a:pt x="312371" y="329494"/>
                  </a:cubicBezTo>
                  <a:cubicBezTo>
                    <a:pt x="308970" y="332790"/>
                    <a:pt x="308970" y="336086"/>
                    <a:pt x="308970" y="336086"/>
                  </a:cubicBezTo>
                  <a:cubicBezTo>
                    <a:pt x="295378" y="322903"/>
                    <a:pt x="295378" y="322903"/>
                    <a:pt x="295378" y="322903"/>
                  </a:cubicBezTo>
                  <a:cubicBezTo>
                    <a:pt x="295378" y="322903"/>
                    <a:pt x="295378" y="319608"/>
                    <a:pt x="298779" y="313016"/>
                  </a:cubicBezTo>
                  <a:cubicBezTo>
                    <a:pt x="305579" y="306425"/>
                    <a:pt x="298779" y="303129"/>
                    <a:pt x="298779" y="303129"/>
                  </a:cubicBezTo>
                  <a:cubicBezTo>
                    <a:pt x="295378" y="293252"/>
                    <a:pt x="295378" y="293252"/>
                    <a:pt x="295378" y="293252"/>
                  </a:cubicBezTo>
                  <a:cubicBezTo>
                    <a:pt x="298779" y="286660"/>
                    <a:pt x="298779" y="286660"/>
                    <a:pt x="298779" y="286660"/>
                  </a:cubicBezTo>
                  <a:cubicBezTo>
                    <a:pt x="295378" y="283365"/>
                    <a:pt x="295378" y="283365"/>
                    <a:pt x="295378" y="283365"/>
                  </a:cubicBezTo>
                  <a:cubicBezTo>
                    <a:pt x="291978" y="280069"/>
                    <a:pt x="291978" y="280069"/>
                    <a:pt x="291978" y="280069"/>
                  </a:cubicBezTo>
                  <a:cubicBezTo>
                    <a:pt x="291978" y="280069"/>
                    <a:pt x="291978" y="280069"/>
                    <a:pt x="291978" y="280069"/>
                  </a:cubicBezTo>
                  <a:cubicBezTo>
                    <a:pt x="291978" y="280069"/>
                    <a:pt x="291978" y="280069"/>
                    <a:pt x="291978" y="280069"/>
                  </a:cubicBezTo>
                  <a:cubicBezTo>
                    <a:pt x="298779" y="266886"/>
                    <a:pt x="298779" y="266886"/>
                    <a:pt x="298779" y="266886"/>
                  </a:cubicBezTo>
                  <a:cubicBezTo>
                    <a:pt x="298779" y="266886"/>
                    <a:pt x="295378" y="253704"/>
                    <a:pt x="298779" y="250408"/>
                  </a:cubicBezTo>
                  <a:cubicBezTo>
                    <a:pt x="298779" y="250408"/>
                    <a:pt x="298779" y="250408"/>
                    <a:pt x="298779" y="250408"/>
                  </a:cubicBezTo>
                  <a:cubicBezTo>
                    <a:pt x="298779" y="247113"/>
                    <a:pt x="298779" y="247113"/>
                    <a:pt x="302179" y="247113"/>
                  </a:cubicBezTo>
                  <a:cubicBezTo>
                    <a:pt x="302179" y="243817"/>
                    <a:pt x="319171" y="240521"/>
                    <a:pt x="319171" y="240521"/>
                  </a:cubicBezTo>
                  <a:cubicBezTo>
                    <a:pt x="325972" y="237226"/>
                    <a:pt x="325972" y="237226"/>
                    <a:pt x="325972" y="237226"/>
                  </a:cubicBezTo>
                  <a:cubicBezTo>
                    <a:pt x="339564" y="253704"/>
                    <a:pt x="339564" y="253704"/>
                    <a:pt x="339564" y="253704"/>
                  </a:cubicBezTo>
                  <a:cubicBezTo>
                    <a:pt x="353157" y="266886"/>
                    <a:pt x="353157" y="266886"/>
                    <a:pt x="353157" y="266886"/>
                  </a:cubicBezTo>
                  <a:cubicBezTo>
                    <a:pt x="363358" y="273478"/>
                    <a:pt x="363358" y="273478"/>
                    <a:pt x="363358" y="273478"/>
                  </a:cubicBezTo>
                  <a:cubicBezTo>
                    <a:pt x="363358" y="273478"/>
                    <a:pt x="366749" y="270182"/>
                    <a:pt x="370149" y="270182"/>
                  </a:cubicBezTo>
                  <a:cubicBezTo>
                    <a:pt x="370149" y="266886"/>
                    <a:pt x="370149" y="260295"/>
                    <a:pt x="370149" y="260295"/>
                  </a:cubicBezTo>
                  <a:cubicBezTo>
                    <a:pt x="376950" y="253704"/>
                    <a:pt x="376950" y="253704"/>
                    <a:pt x="376950" y="253704"/>
                  </a:cubicBezTo>
                  <a:cubicBezTo>
                    <a:pt x="380351" y="247113"/>
                    <a:pt x="380351" y="247113"/>
                    <a:pt x="380351" y="247113"/>
                  </a:cubicBezTo>
                  <a:cubicBezTo>
                    <a:pt x="380351" y="240521"/>
                    <a:pt x="380351" y="240521"/>
                    <a:pt x="380351" y="240521"/>
                  </a:cubicBezTo>
                  <a:cubicBezTo>
                    <a:pt x="387142" y="237226"/>
                    <a:pt x="387142" y="237226"/>
                    <a:pt x="387142" y="237226"/>
                  </a:cubicBezTo>
                  <a:cubicBezTo>
                    <a:pt x="397343" y="233930"/>
                    <a:pt x="397343" y="233930"/>
                    <a:pt x="397343" y="233930"/>
                  </a:cubicBezTo>
                  <a:cubicBezTo>
                    <a:pt x="410936" y="230635"/>
                    <a:pt x="410936" y="230635"/>
                    <a:pt x="410936" y="230635"/>
                  </a:cubicBezTo>
                  <a:cubicBezTo>
                    <a:pt x="410936" y="230635"/>
                    <a:pt x="421137" y="233930"/>
                    <a:pt x="424537" y="233930"/>
                  </a:cubicBezTo>
                  <a:cubicBezTo>
                    <a:pt x="424537" y="233930"/>
                    <a:pt x="427928" y="233930"/>
                    <a:pt x="427928" y="233930"/>
                  </a:cubicBezTo>
                  <a:cubicBezTo>
                    <a:pt x="434729" y="224043"/>
                    <a:pt x="434729" y="224043"/>
                    <a:pt x="434729" y="224043"/>
                  </a:cubicBezTo>
                  <a:cubicBezTo>
                    <a:pt x="434729" y="224043"/>
                    <a:pt x="434729" y="224043"/>
                    <a:pt x="434729" y="224043"/>
                  </a:cubicBezTo>
                  <a:cubicBezTo>
                    <a:pt x="438129" y="217452"/>
                    <a:pt x="438129" y="217452"/>
                    <a:pt x="438129" y="217452"/>
                  </a:cubicBezTo>
                  <a:cubicBezTo>
                    <a:pt x="455122" y="224043"/>
                    <a:pt x="455122" y="224043"/>
                    <a:pt x="455122" y="224043"/>
                  </a:cubicBezTo>
                  <a:cubicBezTo>
                    <a:pt x="461923" y="230635"/>
                    <a:pt x="461923" y="230635"/>
                    <a:pt x="461923" y="230635"/>
                  </a:cubicBezTo>
                  <a:cubicBezTo>
                    <a:pt x="478915" y="233930"/>
                    <a:pt x="478915" y="233930"/>
                    <a:pt x="478915" y="233930"/>
                  </a:cubicBezTo>
                  <a:cubicBezTo>
                    <a:pt x="478915" y="233930"/>
                    <a:pt x="478915" y="233930"/>
                    <a:pt x="478915" y="233930"/>
                  </a:cubicBezTo>
                  <a:cubicBezTo>
                    <a:pt x="485707" y="233930"/>
                    <a:pt x="485707" y="233930"/>
                    <a:pt x="485707" y="233930"/>
                  </a:cubicBezTo>
                  <a:cubicBezTo>
                    <a:pt x="485707" y="230635"/>
                    <a:pt x="485707" y="230635"/>
                    <a:pt x="485707" y="230635"/>
                  </a:cubicBezTo>
                  <a:cubicBezTo>
                    <a:pt x="499308" y="230635"/>
                    <a:pt x="499308" y="230635"/>
                    <a:pt x="499308" y="230635"/>
                  </a:cubicBezTo>
                  <a:cubicBezTo>
                    <a:pt x="516301" y="233930"/>
                    <a:pt x="516301" y="233930"/>
                    <a:pt x="516301" y="233930"/>
                  </a:cubicBezTo>
                  <a:cubicBezTo>
                    <a:pt x="526493" y="233930"/>
                    <a:pt x="526493" y="233930"/>
                    <a:pt x="526493" y="233930"/>
                  </a:cubicBezTo>
                  <a:cubicBezTo>
                    <a:pt x="543495" y="233930"/>
                    <a:pt x="543495" y="233930"/>
                    <a:pt x="543495" y="233930"/>
                  </a:cubicBezTo>
                  <a:cubicBezTo>
                    <a:pt x="553687" y="237226"/>
                    <a:pt x="553687" y="237226"/>
                    <a:pt x="553687" y="237226"/>
                  </a:cubicBezTo>
                  <a:cubicBezTo>
                    <a:pt x="560488" y="240521"/>
                    <a:pt x="560488" y="240521"/>
                    <a:pt x="560488" y="240521"/>
                  </a:cubicBezTo>
                  <a:cubicBezTo>
                    <a:pt x="560488" y="240521"/>
                    <a:pt x="560488" y="240521"/>
                    <a:pt x="563888" y="237226"/>
                  </a:cubicBezTo>
                  <a:cubicBezTo>
                    <a:pt x="563888" y="237226"/>
                    <a:pt x="574080" y="237226"/>
                    <a:pt x="574080" y="237226"/>
                  </a:cubicBezTo>
                  <a:cubicBezTo>
                    <a:pt x="577480" y="227339"/>
                    <a:pt x="577480" y="227339"/>
                    <a:pt x="577480" y="227339"/>
                  </a:cubicBezTo>
                  <a:cubicBezTo>
                    <a:pt x="580881" y="233930"/>
                    <a:pt x="580881" y="233930"/>
                    <a:pt x="580881" y="233930"/>
                  </a:cubicBezTo>
                  <a:cubicBezTo>
                    <a:pt x="584281" y="233930"/>
                    <a:pt x="591072" y="233930"/>
                    <a:pt x="591072" y="233930"/>
                  </a:cubicBezTo>
                  <a:cubicBezTo>
                    <a:pt x="594473" y="224043"/>
                    <a:pt x="594473" y="224043"/>
                    <a:pt x="594473" y="224043"/>
                  </a:cubicBezTo>
                  <a:cubicBezTo>
                    <a:pt x="597873" y="227339"/>
                    <a:pt x="597873" y="227339"/>
                    <a:pt x="597873" y="227339"/>
                  </a:cubicBezTo>
                  <a:cubicBezTo>
                    <a:pt x="601273" y="227339"/>
                    <a:pt x="601273" y="227339"/>
                    <a:pt x="604674" y="227339"/>
                  </a:cubicBezTo>
                  <a:cubicBezTo>
                    <a:pt x="608065" y="227339"/>
                    <a:pt x="611465" y="224043"/>
                    <a:pt x="611465" y="224043"/>
                  </a:cubicBezTo>
                  <a:cubicBezTo>
                    <a:pt x="611465" y="224043"/>
                    <a:pt x="614866" y="227339"/>
                    <a:pt x="614866" y="227339"/>
                  </a:cubicBezTo>
                  <a:cubicBezTo>
                    <a:pt x="614866" y="227339"/>
                    <a:pt x="618266" y="224043"/>
                    <a:pt x="621666" y="224043"/>
                  </a:cubicBezTo>
                  <a:cubicBezTo>
                    <a:pt x="628458" y="224043"/>
                    <a:pt x="631858" y="220747"/>
                    <a:pt x="631858" y="220747"/>
                  </a:cubicBezTo>
                  <a:cubicBezTo>
                    <a:pt x="631858" y="220747"/>
                    <a:pt x="635259" y="227339"/>
                    <a:pt x="642059" y="230635"/>
                  </a:cubicBezTo>
                  <a:cubicBezTo>
                    <a:pt x="642059" y="230635"/>
                    <a:pt x="642059" y="230635"/>
                    <a:pt x="642059" y="230635"/>
                  </a:cubicBezTo>
                  <a:cubicBezTo>
                    <a:pt x="648851" y="230635"/>
                    <a:pt x="648851" y="230635"/>
                    <a:pt x="648851" y="230635"/>
                  </a:cubicBezTo>
                  <a:cubicBezTo>
                    <a:pt x="648851" y="230635"/>
                    <a:pt x="648851" y="230635"/>
                    <a:pt x="648851" y="230635"/>
                  </a:cubicBezTo>
                  <a:cubicBezTo>
                    <a:pt x="648851" y="230635"/>
                    <a:pt x="652251" y="227339"/>
                    <a:pt x="655652" y="227339"/>
                  </a:cubicBezTo>
                  <a:cubicBezTo>
                    <a:pt x="662452" y="227339"/>
                    <a:pt x="665843" y="227339"/>
                    <a:pt x="669244" y="227339"/>
                  </a:cubicBezTo>
                  <a:cubicBezTo>
                    <a:pt x="676044" y="227339"/>
                    <a:pt x="679445" y="233930"/>
                    <a:pt x="679445" y="233930"/>
                  </a:cubicBezTo>
                  <a:cubicBezTo>
                    <a:pt x="689637" y="243817"/>
                    <a:pt x="689637" y="243817"/>
                    <a:pt x="689637" y="243817"/>
                  </a:cubicBezTo>
                  <a:cubicBezTo>
                    <a:pt x="689637" y="243817"/>
                    <a:pt x="693038" y="250408"/>
                    <a:pt x="693038" y="253704"/>
                  </a:cubicBezTo>
                  <a:cubicBezTo>
                    <a:pt x="696438" y="257000"/>
                    <a:pt x="696438" y="260295"/>
                    <a:pt x="696438" y="260295"/>
                  </a:cubicBezTo>
                  <a:cubicBezTo>
                    <a:pt x="696438" y="260295"/>
                    <a:pt x="723622" y="270182"/>
                    <a:pt x="727023" y="270182"/>
                  </a:cubicBezTo>
                  <a:cubicBezTo>
                    <a:pt x="727023" y="270182"/>
                    <a:pt x="730423" y="270182"/>
                    <a:pt x="730423" y="270182"/>
                  </a:cubicBezTo>
                  <a:close/>
                  <a:moveTo>
                    <a:pt x="594473" y="629379"/>
                  </a:moveTo>
                  <a:cubicBezTo>
                    <a:pt x="594473" y="629379"/>
                    <a:pt x="594473" y="629379"/>
                    <a:pt x="594473" y="629379"/>
                  </a:cubicBezTo>
                  <a:cubicBezTo>
                    <a:pt x="597873" y="629379"/>
                    <a:pt x="597873" y="626084"/>
                    <a:pt x="597873" y="626084"/>
                  </a:cubicBezTo>
                  <a:cubicBezTo>
                    <a:pt x="608065" y="626084"/>
                    <a:pt x="608065" y="626084"/>
                    <a:pt x="608065" y="626084"/>
                  </a:cubicBezTo>
                  <a:cubicBezTo>
                    <a:pt x="608065" y="626084"/>
                    <a:pt x="608065" y="626084"/>
                    <a:pt x="608065" y="626084"/>
                  </a:cubicBezTo>
                  <a:cubicBezTo>
                    <a:pt x="618266" y="629379"/>
                    <a:pt x="618266" y="629379"/>
                    <a:pt x="618266" y="629379"/>
                  </a:cubicBezTo>
                  <a:cubicBezTo>
                    <a:pt x="625057" y="635971"/>
                    <a:pt x="625057" y="635971"/>
                    <a:pt x="625057" y="635971"/>
                  </a:cubicBezTo>
                  <a:cubicBezTo>
                    <a:pt x="628458" y="642562"/>
                    <a:pt x="628458" y="642562"/>
                    <a:pt x="628458" y="642562"/>
                  </a:cubicBezTo>
                  <a:cubicBezTo>
                    <a:pt x="635259" y="649144"/>
                    <a:pt x="635259" y="649144"/>
                    <a:pt x="635259" y="649144"/>
                  </a:cubicBezTo>
                  <a:cubicBezTo>
                    <a:pt x="652251" y="659031"/>
                    <a:pt x="652251" y="659031"/>
                    <a:pt x="652251" y="659031"/>
                  </a:cubicBezTo>
                  <a:cubicBezTo>
                    <a:pt x="672644" y="668918"/>
                    <a:pt x="672644" y="668918"/>
                    <a:pt x="672644" y="668918"/>
                  </a:cubicBezTo>
                  <a:cubicBezTo>
                    <a:pt x="672644" y="668918"/>
                    <a:pt x="686236" y="675509"/>
                    <a:pt x="689637" y="675509"/>
                  </a:cubicBezTo>
                  <a:cubicBezTo>
                    <a:pt x="689637" y="675509"/>
                    <a:pt x="689637" y="678805"/>
                    <a:pt x="693038" y="678805"/>
                  </a:cubicBezTo>
                  <a:cubicBezTo>
                    <a:pt x="693038" y="682101"/>
                    <a:pt x="699838" y="691987"/>
                    <a:pt x="699838" y="691987"/>
                  </a:cubicBezTo>
                  <a:cubicBezTo>
                    <a:pt x="703239" y="695283"/>
                    <a:pt x="693038" y="688692"/>
                    <a:pt x="693038" y="688692"/>
                  </a:cubicBezTo>
                  <a:cubicBezTo>
                    <a:pt x="693038" y="688692"/>
                    <a:pt x="689637" y="682101"/>
                    <a:pt x="686236" y="678805"/>
                  </a:cubicBezTo>
                  <a:cubicBezTo>
                    <a:pt x="679445" y="678805"/>
                    <a:pt x="672644" y="678805"/>
                    <a:pt x="669244" y="675509"/>
                  </a:cubicBezTo>
                  <a:cubicBezTo>
                    <a:pt x="665843" y="672214"/>
                    <a:pt x="665843" y="668918"/>
                    <a:pt x="665843" y="668918"/>
                  </a:cubicBezTo>
                  <a:cubicBezTo>
                    <a:pt x="662452" y="668918"/>
                    <a:pt x="662452" y="662326"/>
                    <a:pt x="652251" y="662326"/>
                  </a:cubicBezTo>
                  <a:cubicBezTo>
                    <a:pt x="642059" y="659031"/>
                    <a:pt x="642059" y="662326"/>
                    <a:pt x="638659" y="655735"/>
                  </a:cubicBezTo>
                  <a:cubicBezTo>
                    <a:pt x="635259" y="645848"/>
                    <a:pt x="635259" y="652440"/>
                    <a:pt x="631858" y="645848"/>
                  </a:cubicBezTo>
                  <a:cubicBezTo>
                    <a:pt x="625057" y="642562"/>
                    <a:pt x="628458" y="645848"/>
                    <a:pt x="614866" y="642562"/>
                  </a:cubicBezTo>
                  <a:cubicBezTo>
                    <a:pt x="604674" y="635971"/>
                    <a:pt x="611465" y="639267"/>
                    <a:pt x="611465" y="635971"/>
                  </a:cubicBezTo>
                  <a:cubicBezTo>
                    <a:pt x="608065" y="629379"/>
                    <a:pt x="611465" y="632675"/>
                    <a:pt x="604674" y="632675"/>
                  </a:cubicBezTo>
                  <a:cubicBezTo>
                    <a:pt x="601273" y="629379"/>
                    <a:pt x="604674" y="629379"/>
                    <a:pt x="601273" y="629379"/>
                  </a:cubicBezTo>
                  <a:cubicBezTo>
                    <a:pt x="601273" y="629379"/>
                    <a:pt x="597873" y="632675"/>
                    <a:pt x="594473" y="632675"/>
                  </a:cubicBezTo>
                  <a:cubicBezTo>
                    <a:pt x="594473" y="629379"/>
                    <a:pt x="594473" y="629379"/>
                    <a:pt x="594473" y="629379"/>
                  </a:cubicBezTo>
                  <a:close/>
                  <a:moveTo>
                    <a:pt x="574080" y="652440"/>
                  </a:moveTo>
                  <a:cubicBezTo>
                    <a:pt x="574080" y="652440"/>
                    <a:pt x="574080" y="652440"/>
                    <a:pt x="574080" y="652440"/>
                  </a:cubicBezTo>
                  <a:cubicBezTo>
                    <a:pt x="574080" y="652440"/>
                    <a:pt x="567279" y="652440"/>
                    <a:pt x="563888" y="652440"/>
                  </a:cubicBezTo>
                  <a:cubicBezTo>
                    <a:pt x="563888" y="652440"/>
                    <a:pt x="560488" y="649144"/>
                    <a:pt x="557087" y="649144"/>
                  </a:cubicBezTo>
                  <a:cubicBezTo>
                    <a:pt x="553687" y="649144"/>
                    <a:pt x="546886" y="649144"/>
                    <a:pt x="546886" y="649144"/>
                  </a:cubicBezTo>
                  <a:cubicBezTo>
                    <a:pt x="543495" y="649144"/>
                    <a:pt x="540095" y="645848"/>
                    <a:pt x="540095" y="645848"/>
                  </a:cubicBezTo>
                  <a:cubicBezTo>
                    <a:pt x="540095" y="645848"/>
                    <a:pt x="540095" y="642562"/>
                    <a:pt x="540095" y="642562"/>
                  </a:cubicBezTo>
                  <a:cubicBezTo>
                    <a:pt x="540095" y="642562"/>
                    <a:pt x="546886" y="639267"/>
                    <a:pt x="546886" y="639267"/>
                  </a:cubicBezTo>
                  <a:cubicBezTo>
                    <a:pt x="546886" y="642562"/>
                    <a:pt x="567279" y="645848"/>
                    <a:pt x="567279" y="645848"/>
                  </a:cubicBezTo>
                  <a:cubicBezTo>
                    <a:pt x="580881" y="645848"/>
                    <a:pt x="580881" y="645848"/>
                    <a:pt x="580881" y="645848"/>
                  </a:cubicBezTo>
                  <a:cubicBezTo>
                    <a:pt x="580881" y="645848"/>
                    <a:pt x="584281" y="645848"/>
                    <a:pt x="584281" y="645848"/>
                  </a:cubicBezTo>
                  <a:cubicBezTo>
                    <a:pt x="584281" y="645848"/>
                    <a:pt x="587672" y="645848"/>
                    <a:pt x="591072" y="649144"/>
                  </a:cubicBezTo>
                  <a:cubicBezTo>
                    <a:pt x="594473" y="649144"/>
                    <a:pt x="594473" y="649144"/>
                    <a:pt x="594473" y="652440"/>
                  </a:cubicBezTo>
                  <a:cubicBezTo>
                    <a:pt x="594473" y="652440"/>
                    <a:pt x="597873" y="655735"/>
                    <a:pt x="594473" y="655735"/>
                  </a:cubicBezTo>
                  <a:cubicBezTo>
                    <a:pt x="594473" y="655735"/>
                    <a:pt x="591072" y="655735"/>
                    <a:pt x="591072" y="655735"/>
                  </a:cubicBezTo>
                  <a:cubicBezTo>
                    <a:pt x="591072" y="655735"/>
                    <a:pt x="584281" y="652440"/>
                    <a:pt x="584281" y="652440"/>
                  </a:cubicBezTo>
                  <a:cubicBezTo>
                    <a:pt x="577480" y="652440"/>
                    <a:pt x="577480" y="652440"/>
                    <a:pt x="577480" y="652440"/>
                  </a:cubicBezTo>
                  <a:cubicBezTo>
                    <a:pt x="574080" y="652440"/>
                    <a:pt x="574080" y="652440"/>
                    <a:pt x="574080" y="652440"/>
                  </a:cubicBezTo>
                  <a:close/>
                  <a:moveTo>
                    <a:pt x="468714" y="655735"/>
                  </a:moveTo>
                  <a:cubicBezTo>
                    <a:pt x="468714" y="655735"/>
                    <a:pt x="468714" y="655735"/>
                    <a:pt x="468714" y="655735"/>
                  </a:cubicBezTo>
                  <a:cubicBezTo>
                    <a:pt x="468714" y="655735"/>
                    <a:pt x="482316" y="652440"/>
                    <a:pt x="482316" y="652440"/>
                  </a:cubicBezTo>
                  <a:cubicBezTo>
                    <a:pt x="489107" y="655735"/>
                    <a:pt x="489107" y="655735"/>
                    <a:pt x="489107" y="655735"/>
                  </a:cubicBezTo>
                  <a:cubicBezTo>
                    <a:pt x="489107" y="655735"/>
                    <a:pt x="489107" y="659031"/>
                    <a:pt x="485707" y="659031"/>
                  </a:cubicBezTo>
                  <a:cubicBezTo>
                    <a:pt x="485707" y="659031"/>
                    <a:pt x="478915" y="665622"/>
                    <a:pt x="478915" y="665622"/>
                  </a:cubicBezTo>
                  <a:cubicBezTo>
                    <a:pt x="468714" y="659031"/>
                    <a:pt x="468714" y="659031"/>
                    <a:pt x="468714" y="659031"/>
                  </a:cubicBezTo>
                  <a:cubicBezTo>
                    <a:pt x="468714" y="655735"/>
                    <a:pt x="468714" y="655735"/>
                    <a:pt x="468714" y="655735"/>
                  </a:cubicBezTo>
                  <a:close/>
                  <a:moveTo>
                    <a:pt x="363358" y="639267"/>
                  </a:moveTo>
                  <a:cubicBezTo>
                    <a:pt x="363358" y="639267"/>
                    <a:pt x="363358" y="639267"/>
                    <a:pt x="363358" y="639267"/>
                  </a:cubicBezTo>
                  <a:cubicBezTo>
                    <a:pt x="366749" y="639267"/>
                    <a:pt x="370149" y="635971"/>
                    <a:pt x="370149" y="639267"/>
                  </a:cubicBezTo>
                  <a:cubicBezTo>
                    <a:pt x="370149" y="642562"/>
                    <a:pt x="366749" y="645848"/>
                    <a:pt x="366749" y="645848"/>
                  </a:cubicBezTo>
                  <a:cubicBezTo>
                    <a:pt x="366749" y="645848"/>
                    <a:pt x="363358" y="645848"/>
                    <a:pt x="363358" y="645848"/>
                  </a:cubicBezTo>
                  <a:cubicBezTo>
                    <a:pt x="363358" y="642562"/>
                    <a:pt x="363358" y="639267"/>
                    <a:pt x="363358" y="639267"/>
                  </a:cubicBezTo>
                  <a:close/>
                  <a:moveTo>
                    <a:pt x="383751" y="622788"/>
                  </a:moveTo>
                  <a:cubicBezTo>
                    <a:pt x="383751" y="622788"/>
                    <a:pt x="383751" y="622788"/>
                    <a:pt x="383751" y="622788"/>
                  </a:cubicBezTo>
                  <a:cubicBezTo>
                    <a:pt x="383751" y="622788"/>
                    <a:pt x="390542" y="619493"/>
                    <a:pt x="390542" y="619493"/>
                  </a:cubicBezTo>
                  <a:cubicBezTo>
                    <a:pt x="393943" y="622788"/>
                    <a:pt x="397343" y="622788"/>
                    <a:pt x="393943" y="626084"/>
                  </a:cubicBezTo>
                  <a:cubicBezTo>
                    <a:pt x="393943" y="626084"/>
                    <a:pt x="393943" y="626084"/>
                    <a:pt x="390542" y="629379"/>
                  </a:cubicBezTo>
                  <a:cubicBezTo>
                    <a:pt x="387142" y="632675"/>
                    <a:pt x="380351" y="635971"/>
                    <a:pt x="380351" y="635971"/>
                  </a:cubicBezTo>
                  <a:cubicBezTo>
                    <a:pt x="380351" y="635971"/>
                    <a:pt x="380351" y="635971"/>
                    <a:pt x="376950" y="635971"/>
                  </a:cubicBezTo>
                  <a:cubicBezTo>
                    <a:pt x="370149" y="632675"/>
                    <a:pt x="366749" y="629379"/>
                    <a:pt x="366749" y="629379"/>
                  </a:cubicBezTo>
                  <a:cubicBezTo>
                    <a:pt x="366749" y="629379"/>
                    <a:pt x="363358" y="626084"/>
                    <a:pt x="370149" y="626084"/>
                  </a:cubicBezTo>
                  <a:cubicBezTo>
                    <a:pt x="373550" y="622788"/>
                    <a:pt x="376950" y="622788"/>
                    <a:pt x="376950" y="622788"/>
                  </a:cubicBezTo>
                  <a:cubicBezTo>
                    <a:pt x="380351" y="622788"/>
                    <a:pt x="383751" y="622788"/>
                    <a:pt x="383751" y="622788"/>
                  </a:cubicBezTo>
                  <a:close/>
                  <a:moveTo>
                    <a:pt x="421137" y="586536"/>
                  </a:moveTo>
                  <a:cubicBezTo>
                    <a:pt x="421137" y="586536"/>
                    <a:pt x="421137" y="586536"/>
                    <a:pt x="421137" y="586536"/>
                  </a:cubicBezTo>
                  <a:cubicBezTo>
                    <a:pt x="421137" y="586536"/>
                    <a:pt x="427928" y="583240"/>
                    <a:pt x="427928" y="583240"/>
                  </a:cubicBezTo>
                  <a:cubicBezTo>
                    <a:pt x="427928" y="583240"/>
                    <a:pt x="427928" y="583240"/>
                    <a:pt x="431329" y="583240"/>
                  </a:cubicBezTo>
                  <a:cubicBezTo>
                    <a:pt x="431329" y="583240"/>
                    <a:pt x="431329" y="583240"/>
                    <a:pt x="434729" y="583240"/>
                  </a:cubicBezTo>
                  <a:cubicBezTo>
                    <a:pt x="434729" y="583240"/>
                    <a:pt x="438129" y="579945"/>
                    <a:pt x="441530" y="583240"/>
                  </a:cubicBezTo>
                  <a:cubicBezTo>
                    <a:pt x="444930" y="583240"/>
                    <a:pt x="444930" y="586536"/>
                    <a:pt x="448321" y="586536"/>
                  </a:cubicBezTo>
                  <a:cubicBezTo>
                    <a:pt x="448321" y="586536"/>
                    <a:pt x="451722" y="586536"/>
                    <a:pt x="451722" y="586536"/>
                  </a:cubicBezTo>
                  <a:cubicBezTo>
                    <a:pt x="455122" y="586536"/>
                    <a:pt x="455122" y="586536"/>
                    <a:pt x="461923" y="586536"/>
                  </a:cubicBezTo>
                  <a:cubicBezTo>
                    <a:pt x="468714" y="586536"/>
                    <a:pt x="478915" y="586536"/>
                    <a:pt x="478915" y="586536"/>
                  </a:cubicBezTo>
                  <a:cubicBezTo>
                    <a:pt x="478915" y="589832"/>
                    <a:pt x="482316" y="586536"/>
                    <a:pt x="485707" y="586536"/>
                  </a:cubicBezTo>
                  <a:cubicBezTo>
                    <a:pt x="492507" y="589832"/>
                    <a:pt x="492507" y="589832"/>
                    <a:pt x="492507" y="589832"/>
                  </a:cubicBezTo>
                  <a:cubicBezTo>
                    <a:pt x="495908" y="589832"/>
                    <a:pt x="492507" y="593128"/>
                    <a:pt x="499308" y="589832"/>
                  </a:cubicBezTo>
                  <a:cubicBezTo>
                    <a:pt x="502709" y="589832"/>
                    <a:pt x="502709" y="589832"/>
                    <a:pt x="502709" y="589832"/>
                  </a:cubicBezTo>
                  <a:cubicBezTo>
                    <a:pt x="502709" y="589832"/>
                    <a:pt x="502709" y="589832"/>
                    <a:pt x="506100" y="586536"/>
                  </a:cubicBezTo>
                  <a:cubicBezTo>
                    <a:pt x="509500" y="586536"/>
                    <a:pt x="512900" y="583240"/>
                    <a:pt x="512900" y="583240"/>
                  </a:cubicBezTo>
                  <a:cubicBezTo>
                    <a:pt x="516301" y="583240"/>
                    <a:pt x="516301" y="583240"/>
                    <a:pt x="516301" y="583240"/>
                  </a:cubicBezTo>
                  <a:cubicBezTo>
                    <a:pt x="516301" y="593128"/>
                    <a:pt x="516301" y="593128"/>
                    <a:pt x="516301" y="593128"/>
                  </a:cubicBezTo>
                  <a:cubicBezTo>
                    <a:pt x="516301" y="593128"/>
                    <a:pt x="516301" y="593128"/>
                    <a:pt x="516301" y="596423"/>
                  </a:cubicBezTo>
                  <a:cubicBezTo>
                    <a:pt x="516301" y="596423"/>
                    <a:pt x="512900" y="599719"/>
                    <a:pt x="509500" y="599719"/>
                  </a:cubicBezTo>
                  <a:cubicBezTo>
                    <a:pt x="509500" y="599719"/>
                    <a:pt x="506100" y="596423"/>
                    <a:pt x="506100" y="596423"/>
                  </a:cubicBezTo>
                  <a:cubicBezTo>
                    <a:pt x="506100" y="593128"/>
                    <a:pt x="502709" y="593128"/>
                    <a:pt x="502709" y="593128"/>
                  </a:cubicBezTo>
                  <a:cubicBezTo>
                    <a:pt x="499308" y="593128"/>
                    <a:pt x="495908" y="596423"/>
                    <a:pt x="492507" y="596423"/>
                  </a:cubicBezTo>
                  <a:cubicBezTo>
                    <a:pt x="492507" y="596423"/>
                    <a:pt x="489107" y="593128"/>
                    <a:pt x="489107" y="593128"/>
                  </a:cubicBezTo>
                  <a:cubicBezTo>
                    <a:pt x="489107" y="593128"/>
                    <a:pt x="482316" y="593128"/>
                    <a:pt x="478915" y="593128"/>
                  </a:cubicBezTo>
                  <a:cubicBezTo>
                    <a:pt x="478915" y="593128"/>
                    <a:pt x="475515" y="593128"/>
                    <a:pt x="472114" y="593128"/>
                  </a:cubicBezTo>
                  <a:cubicBezTo>
                    <a:pt x="468714" y="593128"/>
                    <a:pt x="465314" y="593128"/>
                    <a:pt x="461923" y="593128"/>
                  </a:cubicBezTo>
                  <a:cubicBezTo>
                    <a:pt x="458522" y="596423"/>
                    <a:pt x="451722" y="593128"/>
                    <a:pt x="451722" y="596423"/>
                  </a:cubicBezTo>
                  <a:cubicBezTo>
                    <a:pt x="451722" y="596423"/>
                    <a:pt x="451722" y="599719"/>
                    <a:pt x="451722" y="599719"/>
                  </a:cubicBezTo>
                  <a:cubicBezTo>
                    <a:pt x="451722" y="599719"/>
                    <a:pt x="455122" y="603014"/>
                    <a:pt x="451722" y="603014"/>
                  </a:cubicBezTo>
                  <a:cubicBezTo>
                    <a:pt x="444930" y="603014"/>
                    <a:pt x="444930" y="603014"/>
                    <a:pt x="444930" y="599719"/>
                  </a:cubicBezTo>
                  <a:cubicBezTo>
                    <a:pt x="441530" y="596423"/>
                    <a:pt x="448321" y="593128"/>
                    <a:pt x="438129" y="596423"/>
                  </a:cubicBezTo>
                  <a:cubicBezTo>
                    <a:pt x="431329" y="596423"/>
                    <a:pt x="431329" y="593128"/>
                    <a:pt x="427928" y="593128"/>
                  </a:cubicBezTo>
                  <a:cubicBezTo>
                    <a:pt x="427928" y="596423"/>
                    <a:pt x="421137" y="589832"/>
                    <a:pt x="417736" y="593128"/>
                  </a:cubicBezTo>
                  <a:cubicBezTo>
                    <a:pt x="417736" y="593128"/>
                    <a:pt x="414336" y="596423"/>
                    <a:pt x="414336" y="596423"/>
                  </a:cubicBezTo>
                  <a:cubicBezTo>
                    <a:pt x="414336" y="596423"/>
                    <a:pt x="404144" y="596423"/>
                    <a:pt x="404144" y="596423"/>
                  </a:cubicBezTo>
                  <a:cubicBezTo>
                    <a:pt x="404144" y="596423"/>
                    <a:pt x="407535" y="586536"/>
                    <a:pt x="407535" y="586536"/>
                  </a:cubicBezTo>
                  <a:cubicBezTo>
                    <a:pt x="407535" y="586536"/>
                    <a:pt x="407535" y="586536"/>
                    <a:pt x="410936" y="586536"/>
                  </a:cubicBezTo>
                  <a:cubicBezTo>
                    <a:pt x="414336" y="586536"/>
                    <a:pt x="417736" y="586536"/>
                    <a:pt x="417736" y="586536"/>
                  </a:cubicBezTo>
                  <a:cubicBezTo>
                    <a:pt x="421137" y="586536"/>
                    <a:pt x="421137" y="586536"/>
                    <a:pt x="421137" y="586536"/>
                  </a:cubicBezTo>
                  <a:close/>
                  <a:moveTo>
                    <a:pt x="407535" y="566762"/>
                  </a:moveTo>
                  <a:cubicBezTo>
                    <a:pt x="407535" y="566762"/>
                    <a:pt x="407535" y="566762"/>
                    <a:pt x="407535" y="566762"/>
                  </a:cubicBezTo>
                  <a:cubicBezTo>
                    <a:pt x="407535" y="566762"/>
                    <a:pt x="393943" y="560171"/>
                    <a:pt x="393943" y="560171"/>
                  </a:cubicBezTo>
                  <a:cubicBezTo>
                    <a:pt x="390542" y="560171"/>
                    <a:pt x="387142" y="560171"/>
                    <a:pt x="383751" y="560171"/>
                  </a:cubicBezTo>
                  <a:cubicBezTo>
                    <a:pt x="383751" y="560171"/>
                    <a:pt x="376950" y="556875"/>
                    <a:pt x="380351" y="553579"/>
                  </a:cubicBezTo>
                  <a:cubicBezTo>
                    <a:pt x="380351" y="553579"/>
                    <a:pt x="383751" y="550284"/>
                    <a:pt x="387142" y="553579"/>
                  </a:cubicBezTo>
                  <a:cubicBezTo>
                    <a:pt x="390542" y="556875"/>
                    <a:pt x="393943" y="556875"/>
                    <a:pt x="393943" y="560171"/>
                  </a:cubicBezTo>
                  <a:cubicBezTo>
                    <a:pt x="397343" y="560171"/>
                    <a:pt x="404144" y="563467"/>
                    <a:pt x="404144" y="563467"/>
                  </a:cubicBezTo>
                  <a:cubicBezTo>
                    <a:pt x="407535" y="563467"/>
                    <a:pt x="407535" y="566762"/>
                    <a:pt x="407535" y="563467"/>
                  </a:cubicBezTo>
                  <a:cubicBezTo>
                    <a:pt x="410936" y="563467"/>
                    <a:pt x="410936" y="556875"/>
                    <a:pt x="410936" y="556875"/>
                  </a:cubicBezTo>
                  <a:cubicBezTo>
                    <a:pt x="410936" y="553579"/>
                    <a:pt x="407535" y="553579"/>
                    <a:pt x="407535" y="553579"/>
                  </a:cubicBezTo>
                  <a:cubicBezTo>
                    <a:pt x="410936" y="553579"/>
                    <a:pt x="417736" y="550284"/>
                    <a:pt x="417736" y="550284"/>
                  </a:cubicBezTo>
                  <a:cubicBezTo>
                    <a:pt x="421137" y="553579"/>
                    <a:pt x="424537" y="553579"/>
                    <a:pt x="427928" y="553579"/>
                  </a:cubicBezTo>
                  <a:cubicBezTo>
                    <a:pt x="427928" y="553579"/>
                    <a:pt x="424537" y="553579"/>
                    <a:pt x="438129" y="553579"/>
                  </a:cubicBezTo>
                  <a:cubicBezTo>
                    <a:pt x="448321" y="553579"/>
                    <a:pt x="444930" y="553579"/>
                    <a:pt x="451722" y="553579"/>
                  </a:cubicBezTo>
                  <a:cubicBezTo>
                    <a:pt x="455122" y="553579"/>
                    <a:pt x="461923" y="553579"/>
                    <a:pt x="461923" y="553579"/>
                  </a:cubicBezTo>
                  <a:cubicBezTo>
                    <a:pt x="461923" y="556875"/>
                    <a:pt x="468714" y="560171"/>
                    <a:pt x="468714" y="560171"/>
                  </a:cubicBezTo>
                  <a:cubicBezTo>
                    <a:pt x="468714" y="563467"/>
                    <a:pt x="472114" y="563467"/>
                    <a:pt x="468714" y="566762"/>
                  </a:cubicBezTo>
                  <a:cubicBezTo>
                    <a:pt x="461923" y="570058"/>
                    <a:pt x="461923" y="570058"/>
                    <a:pt x="455122" y="570058"/>
                  </a:cubicBezTo>
                  <a:cubicBezTo>
                    <a:pt x="451722" y="570058"/>
                    <a:pt x="455122" y="570058"/>
                    <a:pt x="448321" y="573353"/>
                  </a:cubicBezTo>
                  <a:cubicBezTo>
                    <a:pt x="438129" y="573353"/>
                    <a:pt x="431329" y="573353"/>
                    <a:pt x="431329" y="573353"/>
                  </a:cubicBezTo>
                  <a:cubicBezTo>
                    <a:pt x="431329" y="573353"/>
                    <a:pt x="434729" y="573353"/>
                    <a:pt x="424537" y="573353"/>
                  </a:cubicBezTo>
                  <a:cubicBezTo>
                    <a:pt x="417736" y="570058"/>
                    <a:pt x="414336" y="573353"/>
                    <a:pt x="410936" y="570058"/>
                  </a:cubicBezTo>
                  <a:cubicBezTo>
                    <a:pt x="410936" y="570058"/>
                    <a:pt x="407535" y="566762"/>
                    <a:pt x="407535" y="566762"/>
                  </a:cubicBezTo>
                  <a:close/>
                  <a:moveTo>
                    <a:pt x="169620" y="309721"/>
                  </a:moveTo>
                  <a:cubicBezTo>
                    <a:pt x="169620" y="309721"/>
                    <a:pt x="169620" y="309721"/>
                    <a:pt x="169620" y="309721"/>
                  </a:cubicBezTo>
                  <a:cubicBezTo>
                    <a:pt x="169620" y="309721"/>
                    <a:pt x="169620" y="306425"/>
                    <a:pt x="169620" y="306425"/>
                  </a:cubicBezTo>
                  <a:cubicBezTo>
                    <a:pt x="169620" y="306425"/>
                    <a:pt x="169620" y="306425"/>
                    <a:pt x="169620" y="306425"/>
                  </a:cubicBezTo>
                  <a:cubicBezTo>
                    <a:pt x="169620" y="306425"/>
                    <a:pt x="173020" y="306425"/>
                    <a:pt x="173020" y="306425"/>
                  </a:cubicBezTo>
                  <a:cubicBezTo>
                    <a:pt x="173020" y="309721"/>
                    <a:pt x="173020" y="309721"/>
                    <a:pt x="176420" y="309721"/>
                  </a:cubicBezTo>
                  <a:cubicBezTo>
                    <a:pt x="176420" y="309721"/>
                    <a:pt x="176420" y="309721"/>
                    <a:pt x="179821" y="309721"/>
                  </a:cubicBezTo>
                  <a:cubicBezTo>
                    <a:pt x="179821" y="313016"/>
                    <a:pt x="179821" y="313016"/>
                    <a:pt x="179821" y="313016"/>
                  </a:cubicBezTo>
                  <a:cubicBezTo>
                    <a:pt x="179821" y="313016"/>
                    <a:pt x="179821" y="319608"/>
                    <a:pt x="176420" y="316312"/>
                  </a:cubicBezTo>
                  <a:cubicBezTo>
                    <a:pt x="173020" y="316312"/>
                    <a:pt x="169620" y="316312"/>
                    <a:pt x="169620" y="313016"/>
                  </a:cubicBezTo>
                  <a:cubicBezTo>
                    <a:pt x="169620" y="313016"/>
                    <a:pt x="169620" y="309721"/>
                    <a:pt x="169620" y="309721"/>
                  </a:cubicBezTo>
                  <a:close/>
                  <a:moveTo>
                    <a:pt x="173020" y="339381"/>
                  </a:moveTo>
                  <a:cubicBezTo>
                    <a:pt x="173020" y="339381"/>
                    <a:pt x="173020" y="339381"/>
                    <a:pt x="173020" y="339381"/>
                  </a:cubicBezTo>
                  <a:cubicBezTo>
                    <a:pt x="173020" y="339381"/>
                    <a:pt x="169620" y="339381"/>
                    <a:pt x="169620" y="339381"/>
                  </a:cubicBezTo>
                  <a:cubicBezTo>
                    <a:pt x="169620" y="339381"/>
                    <a:pt x="162828" y="336086"/>
                    <a:pt x="159428" y="336086"/>
                  </a:cubicBezTo>
                  <a:cubicBezTo>
                    <a:pt x="159428" y="332790"/>
                    <a:pt x="159428" y="332790"/>
                    <a:pt x="162828" y="332790"/>
                  </a:cubicBezTo>
                  <a:cubicBezTo>
                    <a:pt x="162828" y="329494"/>
                    <a:pt x="162828" y="326199"/>
                    <a:pt x="162828" y="326199"/>
                  </a:cubicBezTo>
                  <a:cubicBezTo>
                    <a:pt x="162828" y="326199"/>
                    <a:pt x="166228" y="322903"/>
                    <a:pt x="166228" y="322903"/>
                  </a:cubicBezTo>
                  <a:cubicBezTo>
                    <a:pt x="169620" y="322903"/>
                    <a:pt x="169620" y="322903"/>
                    <a:pt x="169620" y="322903"/>
                  </a:cubicBezTo>
                  <a:cubicBezTo>
                    <a:pt x="169620" y="322903"/>
                    <a:pt x="169620" y="319608"/>
                    <a:pt x="169620" y="319608"/>
                  </a:cubicBezTo>
                  <a:cubicBezTo>
                    <a:pt x="169620" y="316312"/>
                    <a:pt x="173020" y="316312"/>
                    <a:pt x="173020" y="316312"/>
                  </a:cubicBezTo>
                  <a:cubicBezTo>
                    <a:pt x="173020" y="316312"/>
                    <a:pt x="179821" y="322903"/>
                    <a:pt x="179821" y="326199"/>
                  </a:cubicBezTo>
                  <a:cubicBezTo>
                    <a:pt x="179821" y="326199"/>
                    <a:pt x="169620" y="326199"/>
                    <a:pt x="169620" y="326199"/>
                  </a:cubicBezTo>
                  <a:cubicBezTo>
                    <a:pt x="169620" y="326199"/>
                    <a:pt x="169620" y="326199"/>
                    <a:pt x="173020" y="332790"/>
                  </a:cubicBezTo>
                  <a:cubicBezTo>
                    <a:pt x="176420" y="336086"/>
                    <a:pt x="176420" y="332790"/>
                    <a:pt x="176420" y="332790"/>
                  </a:cubicBezTo>
                  <a:cubicBezTo>
                    <a:pt x="176420" y="336086"/>
                    <a:pt x="176420" y="336086"/>
                    <a:pt x="183221" y="336086"/>
                  </a:cubicBezTo>
                  <a:cubicBezTo>
                    <a:pt x="186621" y="339381"/>
                    <a:pt x="183221" y="339381"/>
                    <a:pt x="186621" y="342677"/>
                  </a:cubicBezTo>
                  <a:cubicBezTo>
                    <a:pt x="186621" y="342677"/>
                    <a:pt x="183221" y="345973"/>
                    <a:pt x="183221" y="345973"/>
                  </a:cubicBezTo>
                  <a:cubicBezTo>
                    <a:pt x="179821" y="349268"/>
                    <a:pt x="179821" y="345973"/>
                    <a:pt x="179821" y="345973"/>
                  </a:cubicBezTo>
                  <a:cubicBezTo>
                    <a:pt x="179821" y="345973"/>
                    <a:pt x="176420" y="339381"/>
                    <a:pt x="173020" y="339381"/>
                  </a:cubicBezTo>
                  <a:close/>
                  <a:moveTo>
                    <a:pt x="186621" y="385521"/>
                  </a:moveTo>
                  <a:cubicBezTo>
                    <a:pt x="186621" y="385521"/>
                    <a:pt x="186621" y="385521"/>
                    <a:pt x="186621" y="385521"/>
                  </a:cubicBezTo>
                  <a:cubicBezTo>
                    <a:pt x="186621" y="385521"/>
                    <a:pt x="190013" y="382225"/>
                    <a:pt x="190013" y="385521"/>
                  </a:cubicBezTo>
                  <a:cubicBezTo>
                    <a:pt x="193413" y="385521"/>
                    <a:pt x="193413" y="388816"/>
                    <a:pt x="193413" y="388816"/>
                  </a:cubicBezTo>
                  <a:cubicBezTo>
                    <a:pt x="196813" y="392112"/>
                    <a:pt x="200214" y="392112"/>
                    <a:pt x="203614" y="392112"/>
                  </a:cubicBezTo>
                  <a:cubicBezTo>
                    <a:pt x="203614" y="395408"/>
                    <a:pt x="203614" y="398703"/>
                    <a:pt x="203614" y="398703"/>
                  </a:cubicBezTo>
                  <a:cubicBezTo>
                    <a:pt x="203614" y="398703"/>
                    <a:pt x="200214" y="401999"/>
                    <a:pt x="200214" y="398703"/>
                  </a:cubicBezTo>
                  <a:cubicBezTo>
                    <a:pt x="196813" y="395408"/>
                    <a:pt x="196813" y="395408"/>
                    <a:pt x="196813" y="395408"/>
                  </a:cubicBezTo>
                  <a:cubicBezTo>
                    <a:pt x="196813" y="395408"/>
                    <a:pt x="193413" y="392112"/>
                    <a:pt x="193413" y="392112"/>
                  </a:cubicBezTo>
                  <a:cubicBezTo>
                    <a:pt x="193413" y="392112"/>
                    <a:pt x="186621" y="385521"/>
                    <a:pt x="186621" y="385521"/>
                  </a:cubicBezTo>
                  <a:close/>
                  <a:moveTo>
                    <a:pt x="179821" y="398703"/>
                  </a:moveTo>
                  <a:cubicBezTo>
                    <a:pt x="179821" y="398703"/>
                    <a:pt x="179821" y="398703"/>
                    <a:pt x="179821" y="398703"/>
                  </a:cubicBezTo>
                  <a:cubicBezTo>
                    <a:pt x="179821" y="398703"/>
                    <a:pt x="179821" y="395408"/>
                    <a:pt x="179821" y="395408"/>
                  </a:cubicBezTo>
                  <a:cubicBezTo>
                    <a:pt x="179821" y="395408"/>
                    <a:pt x="183221" y="395408"/>
                    <a:pt x="183221" y="398703"/>
                  </a:cubicBezTo>
                  <a:cubicBezTo>
                    <a:pt x="183221" y="398703"/>
                    <a:pt x="186621" y="401999"/>
                    <a:pt x="186621" y="401999"/>
                  </a:cubicBezTo>
                  <a:cubicBezTo>
                    <a:pt x="186621" y="405294"/>
                    <a:pt x="183221" y="405294"/>
                    <a:pt x="183221" y="405294"/>
                  </a:cubicBezTo>
                  <a:cubicBezTo>
                    <a:pt x="183221" y="408590"/>
                    <a:pt x="186621" y="408590"/>
                    <a:pt x="183221" y="408590"/>
                  </a:cubicBezTo>
                  <a:cubicBezTo>
                    <a:pt x="179821" y="408590"/>
                    <a:pt x="179821" y="408590"/>
                    <a:pt x="179821" y="408590"/>
                  </a:cubicBezTo>
                  <a:cubicBezTo>
                    <a:pt x="179821" y="408590"/>
                    <a:pt x="179821" y="405294"/>
                    <a:pt x="179821" y="405294"/>
                  </a:cubicBezTo>
                  <a:cubicBezTo>
                    <a:pt x="179821" y="401999"/>
                    <a:pt x="179821" y="398703"/>
                    <a:pt x="179821" y="398703"/>
                  </a:cubicBezTo>
                  <a:close/>
                  <a:moveTo>
                    <a:pt x="166228" y="398703"/>
                  </a:moveTo>
                  <a:cubicBezTo>
                    <a:pt x="166228" y="398703"/>
                    <a:pt x="166228" y="398703"/>
                    <a:pt x="166228" y="398703"/>
                  </a:cubicBezTo>
                  <a:cubicBezTo>
                    <a:pt x="166228" y="398703"/>
                    <a:pt x="169620" y="398703"/>
                    <a:pt x="169620" y="401999"/>
                  </a:cubicBezTo>
                  <a:cubicBezTo>
                    <a:pt x="169620" y="401999"/>
                    <a:pt x="173020" y="401999"/>
                    <a:pt x="173020" y="405294"/>
                  </a:cubicBezTo>
                  <a:cubicBezTo>
                    <a:pt x="173020" y="405294"/>
                    <a:pt x="173020" y="405294"/>
                    <a:pt x="173020" y="408590"/>
                  </a:cubicBezTo>
                  <a:cubicBezTo>
                    <a:pt x="173020" y="411886"/>
                    <a:pt x="176420" y="411886"/>
                    <a:pt x="173020" y="411886"/>
                  </a:cubicBezTo>
                  <a:cubicBezTo>
                    <a:pt x="169620" y="408590"/>
                    <a:pt x="169620" y="408590"/>
                    <a:pt x="169620" y="408590"/>
                  </a:cubicBezTo>
                  <a:cubicBezTo>
                    <a:pt x="166228" y="405294"/>
                    <a:pt x="166228" y="405294"/>
                    <a:pt x="166228" y="405294"/>
                  </a:cubicBezTo>
                  <a:cubicBezTo>
                    <a:pt x="166228" y="401999"/>
                    <a:pt x="166228" y="401999"/>
                    <a:pt x="166228" y="401999"/>
                  </a:cubicBezTo>
                  <a:cubicBezTo>
                    <a:pt x="166228" y="398703"/>
                    <a:pt x="166228" y="398703"/>
                    <a:pt x="166228" y="398703"/>
                  </a:cubicBezTo>
                  <a:close/>
                  <a:moveTo>
                    <a:pt x="115241" y="382225"/>
                  </a:moveTo>
                  <a:cubicBezTo>
                    <a:pt x="115241" y="382225"/>
                    <a:pt x="115241" y="382225"/>
                    <a:pt x="115241" y="382225"/>
                  </a:cubicBezTo>
                  <a:cubicBezTo>
                    <a:pt x="115241" y="382225"/>
                    <a:pt x="118642" y="382225"/>
                    <a:pt x="118642" y="382225"/>
                  </a:cubicBezTo>
                  <a:cubicBezTo>
                    <a:pt x="122042" y="385521"/>
                    <a:pt x="118642" y="385521"/>
                    <a:pt x="122042" y="388816"/>
                  </a:cubicBezTo>
                  <a:cubicBezTo>
                    <a:pt x="122042" y="388816"/>
                    <a:pt x="118642" y="392112"/>
                    <a:pt x="118642" y="392112"/>
                  </a:cubicBezTo>
                  <a:cubicBezTo>
                    <a:pt x="115241" y="388816"/>
                    <a:pt x="115241" y="388816"/>
                    <a:pt x="115241" y="388816"/>
                  </a:cubicBezTo>
                  <a:cubicBezTo>
                    <a:pt x="115241" y="382225"/>
                    <a:pt x="115241" y="382225"/>
                    <a:pt x="115241" y="382225"/>
                  </a:cubicBezTo>
                  <a:close/>
                  <a:moveTo>
                    <a:pt x="115241" y="369042"/>
                  </a:moveTo>
                  <a:cubicBezTo>
                    <a:pt x="115241" y="369042"/>
                    <a:pt x="115241" y="369042"/>
                    <a:pt x="115241" y="369042"/>
                  </a:cubicBezTo>
                  <a:cubicBezTo>
                    <a:pt x="115241" y="369042"/>
                    <a:pt x="108450" y="369042"/>
                    <a:pt x="108450" y="369042"/>
                  </a:cubicBezTo>
                  <a:cubicBezTo>
                    <a:pt x="108450" y="369042"/>
                    <a:pt x="105050" y="369042"/>
                    <a:pt x="105050" y="365747"/>
                  </a:cubicBezTo>
                  <a:cubicBezTo>
                    <a:pt x="105050" y="365747"/>
                    <a:pt x="105050" y="362451"/>
                    <a:pt x="108450" y="362451"/>
                  </a:cubicBezTo>
                  <a:cubicBezTo>
                    <a:pt x="108450" y="362451"/>
                    <a:pt x="108450" y="359155"/>
                    <a:pt x="108450" y="355860"/>
                  </a:cubicBezTo>
                  <a:cubicBezTo>
                    <a:pt x="108450" y="355860"/>
                    <a:pt x="111841" y="355860"/>
                    <a:pt x="111841" y="355860"/>
                  </a:cubicBezTo>
                  <a:cubicBezTo>
                    <a:pt x="111841" y="355860"/>
                    <a:pt x="115241" y="359155"/>
                    <a:pt x="115241" y="359155"/>
                  </a:cubicBezTo>
                  <a:cubicBezTo>
                    <a:pt x="115241" y="359155"/>
                    <a:pt x="115241" y="365747"/>
                    <a:pt x="115241" y="369042"/>
                  </a:cubicBezTo>
                  <a:close/>
                  <a:moveTo>
                    <a:pt x="115241" y="293252"/>
                  </a:moveTo>
                  <a:cubicBezTo>
                    <a:pt x="115241" y="293252"/>
                    <a:pt x="115241" y="293252"/>
                    <a:pt x="115241" y="293252"/>
                  </a:cubicBezTo>
                  <a:cubicBezTo>
                    <a:pt x="115241" y="293252"/>
                    <a:pt x="122042" y="293252"/>
                    <a:pt x="122042" y="293252"/>
                  </a:cubicBezTo>
                  <a:cubicBezTo>
                    <a:pt x="122042" y="293252"/>
                    <a:pt x="122042" y="296547"/>
                    <a:pt x="122042" y="299833"/>
                  </a:cubicBezTo>
                  <a:cubicBezTo>
                    <a:pt x="125443" y="299833"/>
                    <a:pt x="125443" y="303129"/>
                    <a:pt x="125443" y="303129"/>
                  </a:cubicBezTo>
                  <a:cubicBezTo>
                    <a:pt x="128843" y="303129"/>
                    <a:pt x="128843" y="303129"/>
                    <a:pt x="128843" y="303129"/>
                  </a:cubicBezTo>
                  <a:cubicBezTo>
                    <a:pt x="128843" y="303129"/>
                    <a:pt x="132234" y="299833"/>
                    <a:pt x="132234" y="303129"/>
                  </a:cubicBezTo>
                  <a:cubicBezTo>
                    <a:pt x="135634" y="303129"/>
                    <a:pt x="139035" y="299833"/>
                    <a:pt x="139035" y="299833"/>
                  </a:cubicBezTo>
                  <a:cubicBezTo>
                    <a:pt x="139035" y="299833"/>
                    <a:pt x="142435" y="303129"/>
                    <a:pt x="142435" y="303129"/>
                  </a:cubicBezTo>
                  <a:cubicBezTo>
                    <a:pt x="142435" y="306425"/>
                    <a:pt x="139035" y="309721"/>
                    <a:pt x="139035" y="309721"/>
                  </a:cubicBezTo>
                  <a:cubicBezTo>
                    <a:pt x="135634" y="309721"/>
                    <a:pt x="132234" y="306425"/>
                    <a:pt x="132234" y="306425"/>
                  </a:cubicBezTo>
                  <a:cubicBezTo>
                    <a:pt x="132234" y="306425"/>
                    <a:pt x="128843" y="303129"/>
                    <a:pt x="128843" y="306425"/>
                  </a:cubicBezTo>
                  <a:cubicBezTo>
                    <a:pt x="128843" y="306425"/>
                    <a:pt x="128843" y="309721"/>
                    <a:pt x="128843" y="313016"/>
                  </a:cubicBezTo>
                  <a:cubicBezTo>
                    <a:pt x="132234" y="313016"/>
                    <a:pt x="132234" y="313016"/>
                    <a:pt x="132234" y="316312"/>
                  </a:cubicBezTo>
                  <a:cubicBezTo>
                    <a:pt x="128843" y="316312"/>
                    <a:pt x="128843" y="319608"/>
                    <a:pt x="128843" y="319608"/>
                  </a:cubicBezTo>
                  <a:cubicBezTo>
                    <a:pt x="128843" y="322903"/>
                    <a:pt x="132234" y="326199"/>
                    <a:pt x="132234" y="326199"/>
                  </a:cubicBezTo>
                  <a:cubicBezTo>
                    <a:pt x="132234" y="326199"/>
                    <a:pt x="132234" y="326199"/>
                    <a:pt x="132234" y="329494"/>
                  </a:cubicBezTo>
                  <a:cubicBezTo>
                    <a:pt x="132234" y="329494"/>
                    <a:pt x="135634" y="332790"/>
                    <a:pt x="135634" y="332790"/>
                  </a:cubicBezTo>
                  <a:cubicBezTo>
                    <a:pt x="135634" y="336086"/>
                    <a:pt x="135634" y="339381"/>
                    <a:pt x="135634" y="339381"/>
                  </a:cubicBezTo>
                  <a:cubicBezTo>
                    <a:pt x="139035" y="342677"/>
                    <a:pt x="139035" y="342677"/>
                    <a:pt x="139035" y="342677"/>
                  </a:cubicBezTo>
                  <a:cubicBezTo>
                    <a:pt x="135634" y="349268"/>
                    <a:pt x="135634" y="349268"/>
                    <a:pt x="135634" y="349268"/>
                  </a:cubicBezTo>
                  <a:cubicBezTo>
                    <a:pt x="135634" y="349268"/>
                    <a:pt x="139035" y="352564"/>
                    <a:pt x="139035" y="352564"/>
                  </a:cubicBezTo>
                  <a:cubicBezTo>
                    <a:pt x="139035" y="355860"/>
                    <a:pt x="145836" y="359155"/>
                    <a:pt x="145836" y="362451"/>
                  </a:cubicBezTo>
                  <a:cubicBezTo>
                    <a:pt x="145836" y="362451"/>
                    <a:pt x="145836" y="369042"/>
                    <a:pt x="142435" y="369042"/>
                  </a:cubicBezTo>
                  <a:cubicBezTo>
                    <a:pt x="142435" y="369042"/>
                    <a:pt x="139035" y="372338"/>
                    <a:pt x="139035" y="369042"/>
                  </a:cubicBezTo>
                  <a:cubicBezTo>
                    <a:pt x="135634" y="365747"/>
                    <a:pt x="132234" y="359155"/>
                    <a:pt x="132234" y="359155"/>
                  </a:cubicBezTo>
                  <a:cubicBezTo>
                    <a:pt x="132234" y="359155"/>
                    <a:pt x="132234" y="359155"/>
                    <a:pt x="132234" y="359155"/>
                  </a:cubicBezTo>
                  <a:cubicBezTo>
                    <a:pt x="132234" y="362451"/>
                    <a:pt x="128843" y="365747"/>
                    <a:pt x="128843" y="365747"/>
                  </a:cubicBezTo>
                  <a:cubicBezTo>
                    <a:pt x="128843" y="369042"/>
                    <a:pt x="135634" y="372338"/>
                    <a:pt x="135634" y="372338"/>
                  </a:cubicBezTo>
                  <a:cubicBezTo>
                    <a:pt x="135634" y="372338"/>
                    <a:pt x="132234" y="365747"/>
                    <a:pt x="135634" y="372338"/>
                  </a:cubicBezTo>
                  <a:cubicBezTo>
                    <a:pt x="139035" y="378929"/>
                    <a:pt x="142435" y="382225"/>
                    <a:pt x="142435" y="382225"/>
                  </a:cubicBezTo>
                  <a:cubicBezTo>
                    <a:pt x="142435" y="382225"/>
                    <a:pt x="145836" y="385521"/>
                    <a:pt x="149236" y="385521"/>
                  </a:cubicBezTo>
                  <a:cubicBezTo>
                    <a:pt x="149236" y="388816"/>
                    <a:pt x="149236" y="388816"/>
                    <a:pt x="152627" y="392112"/>
                  </a:cubicBezTo>
                  <a:cubicBezTo>
                    <a:pt x="152627" y="392112"/>
                    <a:pt x="156027" y="395408"/>
                    <a:pt x="152627" y="395408"/>
                  </a:cubicBezTo>
                  <a:cubicBezTo>
                    <a:pt x="149236" y="398703"/>
                    <a:pt x="152627" y="398703"/>
                    <a:pt x="149236" y="398703"/>
                  </a:cubicBezTo>
                  <a:cubicBezTo>
                    <a:pt x="149236" y="395408"/>
                    <a:pt x="145836" y="395408"/>
                    <a:pt x="145836" y="392112"/>
                  </a:cubicBezTo>
                  <a:cubicBezTo>
                    <a:pt x="145836" y="388816"/>
                    <a:pt x="142435" y="385521"/>
                    <a:pt x="142435" y="382225"/>
                  </a:cubicBezTo>
                  <a:cubicBezTo>
                    <a:pt x="139035" y="382225"/>
                    <a:pt x="135634" y="378929"/>
                    <a:pt x="135634" y="378929"/>
                  </a:cubicBezTo>
                  <a:cubicBezTo>
                    <a:pt x="132234" y="378929"/>
                    <a:pt x="132234" y="375633"/>
                    <a:pt x="132234" y="375633"/>
                  </a:cubicBezTo>
                  <a:cubicBezTo>
                    <a:pt x="132234" y="375633"/>
                    <a:pt x="128843" y="375633"/>
                    <a:pt x="128843" y="375633"/>
                  </a:cubicBezTo>
                  <a:cubicBezTo>
                    <a:pt x="128843" y="375633"/>
                    <a:pt x="122042" y="375633"/>
                    <a:pt x="122042" y="375633"/>
                  </a:cubicBezTo>
                  <a:cubicBezTo>
                    <a:pt x="122042" y="372338"/>
                    <a:pt x="122042" y="372338"/>
                    <a:pt x="125443" y="369042"/>
                  </a:cubicBezTo>
                  <a:cubicBezTo>
                    <a:pt x="125443" y="369042"/>
                    <a:pt x="128843" y="369042"/>
                    <a:pt x="128843" y="369042"/>
                  </a:cubicBezTo>
                  <a:cubicBezTo>
                    <a:pt x="128843" y="369042"/>
                    <a:pt x="125443" y="365747"/>
                    <a:pt x="125443" y="365747"/>
                  </a:cubicBezTo>
                  <a:cubicBezTo>
                    <a:pt x="125443" y="365747"/>
                    <a:pt x="125443" y="362451"/>
                    <a:pt x="125443" y="362451"/>
                  </a:cubicBezTo>
                  <a:cubicBezTo>
                    <a:pt x="122042" y="362451"/>
                    <a:pt x="122042" y="365747"/>
                    <a:pt x="122042" y="362451"/>
                  </a:cubicBezTo>
                  <a:cubicBezTo>
                    <a:pt x="122042" y="359155"/>
                    <a:pt x="122042" y="359155"/>
                    <a:pt x="122042" y="355860"/>
                  </a:cubicBezTo>
                  <a:cubicBezTo>
                    <a:pt x="122042" y="355860"/>
                    <a:pt x="122042" y="349268"/>
                    <a:pt x="122042" y="349268"/>
                  </a:cubicBezTo>
                  <a:cubicBezTo>
                    <a:pt x="125443" y="352564"/>
                    <a:pt x="125443" y="352564"/>
                    <a:pt x="125443" y="352564"/>
                  </a:cubicBezTo>
                  <a:cubicBezTo>
                    <a:pt x="128843" y="345973"/>
                    <a:pt x="128843" y="345973"/>
                    <a:pt x="128843" y="345973"/>
                  </a:cubicBezTo>
                  <a:cubicBezTo>
                    <a:pt x="128843" y="345973"/>
                    <a:pt x="128843" y="345973"/>
                    <a:pt x="125443" y="345973"/>
                  </a:cubicBezTo>
                  <a:cubicBezTo>
                    <a:pt x="122042" y="345973"/>
                    <a:pt x="122042" y="339381"/>
                    <a:pt x="122042" y="339381"/>
                  </a:cubicBezTo>
                  <a:cubicBezTo>
                    <a:pt x="122042" y="339381"/>
                    <a:pt x="122042" y="336086"/>
                    <a:pt x="122042" y="336086"/>
                  </a:cubicBezTo>
                  <a:cubicBezTo>
                    <a:pt x="122042" y="336086"/>
                    <a:pt x="118642" y="336086"/>
                    <a:pt x="118642" y="332790"/>
                  </a:cubicBezTo>
                  <a:cubicBezTo>
                    <a:pt x="115241" y="329494"/>
                    <a:pt x="115241" y="326199"/>
                    <a:pt x="115241" y="326199"/>
                  </a:cubicBezTo>
                  <a:cubicBezTo>
                    <a:pt x="115241" y="326199"/>
                    <a:pt x="118642" y="326199"/>
                    <a:pt x="115241" y="322903"/>
                  </a:cubicBezTo>
                  <a:cubicBezTo>
                    <a:pt x="115241" y="319608"/>
                    <a:pt x="115241" y="319608"/>
                    <a:pt x="111841" y="319608"/>
                  </a:cubicBezTo>
                  <a:cubicBezTo>
                    <a:pt x="111841" y="316312"/>
                    <a:pt x="111841" y="313016"/>
                    <a:pt x="115241" y="313016"/>
                  </a:cubicBezTo>
                  <a:cubicBezTo>
                    <a:pt x="115241" y="313016"/>
                    <a:pt x="115241" y="313016"/>
                    <a:pt x="118642" y="313016"/>
                  </a:cubicBezTo>
                  <a:cubicBezTo>
                    <a:pt x="118642" y="316312"/>
                    <a:pt x="122042" y="316312"/>
                    <a:pt x="122042" y="316312"/>
                  </a:cubicBezTo>
                  <a:cubicBezTo>
                    <a:pt x="122042" y="313016"/>
                    <a:pt x="125443" y="309721"/>
                    <a:pt x="122042" y="309721"/>
                  </a:cubicBezTo>
                  <a:cubicBezTo>
                    <a:pt x="122042" y="306425"/>
                    <a:pt x="118642" y="303129"/>
                    <a:pt x="118642" y="303129"/>
                  </a:cubicBezTo>
                  <a:cubicBezTo>
                    <a:pt x="115241" y="299833"/>
                    <a:pt x="115241" y="299833"/>
                    <a:pt x="115241" y="299833"/>
                  </a:cubicBezTo>
                  <a:cubicBezTo>
                    <a:pt x="115241" y="299833"/>
                    <a:pt x="115241" y="299833"/>
                    <a:pt x="115241" y="296547"/>
                  </a:cubicBezTo>
                  <a:cubicBezTo>
                    <a:pt x="115241" y="296547"/>
                    <a:pt x="115241" y="293252"/>
                    <a:pt x="115241" y="293252"/>
                  </a:cubicBezTo>
                  <a:close/>
                  <a:moveTo>
                    <a:pt x="111841" y="293252"/>
                  </a:moveTo>
                  <a:cubicBezTo>
                    <a:pt x="111841" y="293252"/>
                    <a:pt x="111841" y="293252"/>
                    <a:pt x="111841" y="293252"/>
                  </a:cubicBezTo>
                  <a:cubicBezTo>
                    <a:pt x="111841" y="293252"/>
                    <a:pt x="108450" y="289956"/>
                    <a:pt x="108450" y="286660"/>
                  </a:cubicBezTo>
                  <a:cubicBezTo>
                    <a:pt x="108450" y="286660"/>
                    <a:pt x="108450" y="286660"/>
                    <a:pt x="108450" y="283365"/>
                  </a:cubicBezTo>
                  <a:cubicBezTo>
                    <a:pt x="108450" y="280069"/>
                    <a:pt x="105050" y="280069"/>
                    <a:pt x="105050" y="276774"/>
                  </a:cubicBezTo>
                  <a:cubicBezTo>
                    <a:pt x="108450" y="276774"/>
                    <a:pt x="108450" y="273478"/>
                    <a:pt x="108450" y="273478"/>
                  </a:cubicBezTo>
                  <a:cubicBezTo>
                    <a:pt x="111841" y="270182"/>
                    <a:pt x="115241" y="270182"/>
                    <a:pt x="115241" y="273478"/>
                  </a:cubicBezTo>
                  <a:cubicBezTo>
                    <a:pt x="115241" y="273478"/>
                    <a:pt x="115241" y="276774"/>
                    <a:pt x="115241" y="280069"/>
                  </a:cubicBezTo>
                  <a:cubicBezTo>
                    <a:pt x="115241" y="280069"/>
                    <a:pt x="115241" y="283365"/>
                    <a:pt x="115241" y="283365"/>
                  </a:cubicBezTo>
                  <a:cubicBezTo>
                    <a:pt x="115241" y="286660"/>
                    <a:pt x="118642" y="286660"/>
                    <a:pt x="118642" y="286660"/>
                  </a:cubicBezTo>
                  <a:cubicBezTo>
                    <a:pt x="118642" y="289956"/>
                    <a:pt x="118642" y="293252"/>
                    <a:pt x="118642" y="293252"/>
                  </a:cubicBezTo>
                  <a:lnTo>
                    <a:pt x="111841" y="293252"/>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5" name="Freeform: Shape 534">
              <a:extLst>
                <a:ext uri="{FF2B5EF4-FFF2-40B4-BE49-F238E27FC236}">
                  <a16:creationId xmlns:a16="http://schemas.microsoft.com/office/drawing/2014/main" id="{F3A315AA-C3AB-009F-D540-704F5BB8CDAD}"/>
                </a:ext>
              </a:extLst>
            </p:cNvPr>
            <p:cNvSpPr/>
            <p:nvPr/>
          </p:nvSpPr>
          <p:spPr>
            <a:xfrm>
              <a:off x="12501808" y="4031174"/>
              <a:ext cx="311650" cy="173953"/>
            </a:xfrm>
            <a:custGeom>
              <a:avLst/>
              <a:gdLst>
                <a:gd name="connsiteX0" fmla="*/ 6304 w 311650"/>
                <a:gd name="connsiteY0" fmla="*/ 126294 h 173953"/>
                <a:gd name="connsiteX1" fmla="*/ 6304 w 311650"/>
                <a:gd name="connsiteY1" fmla="*/ 116416 h 173953"/>
                <a:gd name="connsiteX2" fmla="*/ -316 w 311650"/>
                <a:gd name="connsiteY2" fmla="*/ 99967 h 173953"/>
                <a:gd name="connsiteX3" fmla="*/ 6304 w 311650"/>
                <a:gd name="connsiteY3" fmla="*/ 99967 h 173953"/>
                <a:gd name="connsiteX4" fmla="*/ 22849 w 311650"/>
                <a:gd name="connsiteY4" fmla="*/ 103263 h 173953"/>
                <a:gd name="connsiteX5" fmla="*/ 29459 w 311650"/>
                <a:gd name="connsiteY5" fmla="*/ 99967 h 173953"/>
                <a:gd name="connsiteX6" fmla="*/ 39384 w 311650"/>
                <a:gd name="connsiteY6" fmla="*/ 86804 h 173953"/>
                <a:gd name="connsiteX7" fmla="*/ 49319 w 311650"/>
                <a:gd name="connsiteY7" fmla="*/ 86804 h 173953"/>
                <a:gd name="connsiteX8" fmla="*/ 52624 w 311650"/>
                <a:gd name="connsiteY8" fmla="*/ 83517 h 173953"/>
                <a:gd name="connsiteX9" fmla="*/ 59244 w 311650"/>
                <a:gd name="connsiteY9" fmla="*/ 86804 h 173953"/>
                <a:gd name="connsiteX10" fmla="*/ 65854 w 311650"/>
                <a:gd name="connsiteY10" fmla="*/ 86804 h 173953"/>
                <a:gd name="connsiteX11" fmla="*/ 75789 w 311650"/>
                <a:gd name="connsiteY11" fmla="*/ 90099 h 173953"/>
                <a:gd name="connsiteX12" fmla="*/ 85714 w 311650"/>
                <a:gd name="connsiteY12" fmla="*/ 83517 h 173953"/>
                <a:gd name="connsiteX13" fmla="*/ 92324 w 311650"/>
                <a:gd name="connsiteY13" fmla="*/ 63772 h 173953"/>
                <a:gd name="connsiteX14" fmla="*/ 92324 w 311650"/>
                <a:gd name="connsiteY14" fmla="*/ 50608 h 173953"/>
                <a:gd name="connsiteX15" fmla="*/ 108869 w 311650"/>
                <a:gd name="connsiteY15" fmla="*/ 57190 h 173953"/>
                <a:gd name="connsiteX16" fmla="*/ 118842 w 311650"/>
                <a:gd name="connsiteY16" fmla="*/ 57190 h 173953"/>
                <a:gd name="connsiteX17" fmla="*/ 145226 w 311650"/>
                <a:gd name="connsiteY17" fmla="*/ 60486 h 173953"/>
                <a:gd name="connsiteX18" fmla="*/ 191613 w 311650"/>
                <a:gd name="connsiteY18" fmla="*/ 57190 h 173953"/>
                <a:gd name="connsiteX19" fmla="*/ 201519 w 311650"/>
                <a:gd name="connsiteY19" fmla="*/ 50608 h 173953"/>
                <a:gd name="connsiteX20" fmla="*/ 218092 w 311650"/>
                <a:gd name="connsiteY20" fmla="*/ 47322 h 173953"/>
                <a:gd name="connsiteX21" fmla="*/ 231332 w 311650"/>
                <a:gd name="connsiteY21" fmla="*/ 40741 h 173953"/>
                <a:gd name="connsiteX22" fmla="*/ 251144 w 311650"/>
                <a:gd name="connsiteY22" fmla="*/ 30873 h 173953"/>
                <a:gd name="connsiteX23" fmla="*/ 257717 w 311650"/>
                <a:gd name="connsiteY23" fmla="*/ 24291 h 173953"/>
                <a:gd name="connsiteX24" fmla="*/ 264384 w 311650"/>
                <a:gd name="connsiteY24" fmla="*/ 24291 h 173953"/>
                <a:gd name="connsiteX25" fmla="*/ 274290 w 311650"/>
                <a:gd name="connsiteY25" fmla="*/ 20996 h 173953"/>
                <a:gd name="connsiteX26" fmla="*/ 294197 w 311650"/>
                <a:gd name="connsiteY26" fmla="*/ 7832 h 173953"/>
                <a:gd name="connsiteX27" fmla="*/ 310675 w 311650"/>
                <a:gd name="connsiteY27" fmla="*/ 4545 h 173953"/>
                <a:gd name="connsiteX28" fmla="*/ 294197 w 311650"/>
                <a:gd name="connsiteY28" fmla="*/ 17709 h 173953"/>
                <a:gd name="connsiteX29" fmla="*/ 274290 w 311650"/>
                <a:gd name="connsiteY29" fmla="*/ 34159 h 173953"/>
                <a:gd name="connsiteX30" fmla="*/ 251144 w 311650"/>
                <a:gd name="connsiteY30" fmla="*/ 47322 h 173953"/>
                <a:gd name="connsiteX31" fmla="*/ 241238 w 311650"/>
                <a:gd name="connsiteY31" fmla="*/ 60486 h 173953"/>
                <a:gd name="connsiteX32" fmla="*/ 224664 w 311650"/>
                <a:gd name="connsiteY32" fmla="*/ 63772 h 173953"/>
                <a:gd name="connsiteX33" fmla="*/ 221331 w 311650"/>
                <a:gd name="connsiteY33" fmla="*/ 86804 h 173953"/>
                <a:gd name="connsiteX34" fmla="*/ 241238 w 311650"/>
                <a:gd name="connsiteY34" fmla="*/ 109844 h 173953"/>
                <a:gd name="connsiteX35" fmla="*/ 244572 w 311650"/>
                <a:gd name="connsiteY35" fmla="*/ 122999 h 173953"/>
                <a:gd name="connsiteX36" fmla="*/ 231332 w 311650"/>
                <a:gd name="connsiteY36" fmla="*/ 116416 h 173953"/>
                <a:gd name="connsiteX37" fmla="*/ 208091 w 311650"/>
                <a:gd name="connsiteY37" fmla="*/ 119712 h 173953"/>
                <a:gd name="connsiteX38" fmla="*/ 194851 w 311650"/>
                <a:gd name="connsiteY38" fmla="*/ 116416 h 173953"/>
                <a:gd name="connsiteX39" fmla="*/ 181707 w 311650"/>
                <a:gd name="connsiteY39" fmla="*/ 139457 h 173953"/>
                <a:gd name="connsiteX40" fmla="*/ 171705 w 311650"/>
                <a:gd name="connsiteY40" fmla="*/ 149325 h 173953"/>
                <a:gd name="connsiteX41" fmla="*/ 155227 w 311650"/>
                <a:gd name="connsiteY41" fmla="*/ 152612 h 173953"/>
                <a:gd name="connsiteX42" fmla="*/ 141988 w 311650"/>
                <a:gd name="connsiteY42" fmla="*/ 159193 h 173953"/>
                <a:gd name="connsiteX43" fmla="*/ 118842 w 311650"/>
                <a:gd name="connsiteY43" fmla="*/ 162489 h 173953"/>
                <a:gd name="connsiteX44" fmla="*/ 95639 w 311650"/>
                <a:gd name="connsiteY44" fmla="*/ 172357 h 173953"/>
                <a:gd name="connsiteX45" fmla="*/ 79094 w 311650"/>
                <a:gd name="connsiteY45" fmla="*/ 162489 h 173953"/>
                <a:gd name="connsiteX46" fmla="*/ 62549 w 311650"/>
                <a:gd name="connsiteY46" fmla="*/ 172357 h 173953"/>
                <a:gd name="connsiteX47" fmla="*/ 39384 w 311650"/>
                <a:gd name="connsiteY47" fmla="*/ 162489 h 173953"/>
                <a:gd name="connsiteX48" fmla="*/ 26154 w 311650"/>
                <a:gd name="connsiteY48" fmla="*/ 162489 h 173953"/>
                <a:gd name="connsiteX49" fmla="*/ 16229 w 311650"/>
                <a:gd name="connsiteY49" fmla="*/ 146040 h 173953"/>
                <a:gd name="connsiteX50" fmla="*/ 6304 w 311650"/>
                <a:gd name="connsiteY50" fmla="*/ 126294 h 17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11650" h="173953">
                  <a:moveTo>
                    <a:pt x="6304" y="126294"/>
                  </a:moveTo>
                  <a:cubicBezTo>
                    <a:pt x="6304" y="126294"/>
                    <a:pt x="6304" y="122999"/>
                    <a:pt x="6304" y="116416"/>
                  </a:cubicBezTo>
                  <a:cubicBezTo>
                    <a:pt x="2989" y="109844"/>
                    <a:pt x="-316" y="99967"/>
                    <a:pt x="-316" y="99967"/>
                  </a:cubicBezTo>
                  <a:cubicBezTo>
                    <a:pt x="-316" y="99967"/>
                    <a:pt x="2989" y="96681"/>
                    <a:pt x="6304" y="99967"/>
                  </a:cubicBezTo>
                  <a:cubicBezTo>
                    <a:pt x="9609" y="103263"/>
                    <a:pt x="12924" y="109844"/>
                    <a:pt x="22849" y="103263"/>
                  </a:cubicBezTo>
                  <a:cubicBezTo>
                    <a:pt x="26154" y="103263"/>
                    <a:pt x="29459" y="103263"/>
                    <a:pt x="29459" y="99967"/>
                  </a:cubicBezTo>
                  <a:cubicBezTo>
                    <a:pt x="36079" y="93385"/>
                    <a:pt x="36079" y="86804"/>
                    <a:pt x="39384" y="86804"/>
                  </a:cubicBezTo>
                  <a:cubicBezTo>
                    <a:pt x="42699" y="83517"/>
                    <a:pt x="42699" y="86804"/>
                    <a:pt x="49319" y="86804"/>
                  </a:cubicBezTo>
                  <a:cubicBezTo>
                    <a:pt x="49319" y="86804"/>
                    <a:pt x="52624" y="83517"/>
                    <a:pt x="52624" y="83517"/>
                  </a:cubicBezTo>
                  <a:cubicBezTo>
                    <a:pt x="55929" y="83517"/>
                    <a:pt x="55929" y="86804"/>
                    <a:pt x="59244" y="86804"/>
                  </a:cubicBezTo>
                  <a:cubicBezTo>
                    <a:pt x="62549" y="86804"/>
                    <a:pt x="62549" y="83517"/>
                    <a:pt x="65854" y="86804"/>
                  </a:cubicBezTo>
                  <a:cubicBezTo>
                    <a:pt x="69169" y="86804"/>
                    <a:pt x="72474" y="90099"/>
                    <a:pt x="75789" y="90099"/>
                  </a:cubicBezTo>
                  <a:cubicBezTo>
                    <a:pt x="79094" y="90099"/>
                    <a:pt x="85714" y="90099"/>
                    <a:pt x="85714" y="83517"/>
                  </a:cubicBezTo>
                  <a:cubicBezTo>
                    <a:pt x="89019" y="80222"/>
                    <a:pt x="92324" y="73640"/>
                    <a:pt x="92324" y="63772"/>
                  </a:cubicBezTo>
                  <a:cubicBezTo>
                    <a:pt x="92324" y="53904"/>
                    <a:pt x="89019" y="47322"/>
                    <a:pt x="92324" y="50608"/>
                  </a:cubicBezTo>
                  <a:cubicBezTo>
                    <a:pt x="92324" y="50608"/>
                    <a:pt x="102249" y="53904"/>
                    <a:pt x="108869" y="57190"/>
                  </a:cubicBezTo>
                  <a:cubicBezTo>
                    <a:pt x="115508" y="57190"/>
                    <a:pt x="112174" y="53904"/>
                    <a:pt x="118842" y="57190"/>
                  </a:cubicBezTo>
                  <a:cubicBezTo>
                    <a:pt x="125414" y="57190"/>
                    <a:pt x="138654" y="60486"/>
                    <a:pt x="145226" y="60486"/>
                  </a:cubicBezTo>
                  <a:cubicBezTo>
                    <a:pt x="158466" y="60486"/>
                    <a:pt x="175039" y="60486"/>
                    <a:pt x="191613" y="57190"/>
                  </a:cubicBezTo>
                  <a:cubicBezTo>
                    <a:pt x="191613" y="53904"/>
                    <a:pt x="198185" y="50608"/>
                    <a:pt x="201519" y="50608"/>
                  </a:cubicBezTo>
                  <a:cubicBezTo>
                    <a:pt x="204852" y="47322"/>
                    <a:pt x="211425" y="50608"/>
                    <a:pt x="218092" y="47322"/>
                  </a:cubicBezTo>
                  <a:cubicBezTo>
                    <a:pt x="221331" y="47322"/>
                    <a:pt x="227998" y="44027"/>
                    <a:pt x="231332" y="40741"/>
                  </a:cubicBezTo>
                  <a:cubicBezTo>
                    <a:pt x="237904" y="37454"/>
                    <a:pt x="244572" y="34159"/>
                    <a:pt x="251144" y="30873"/>
                  </a:cubicBezTo>
                  <a:cubicBezTo>
                    <a:pt x="254478" y="30873"/>
                    <a:pt x="254478" y="27577"/>
                    <a:pt x="257717" y="24291"/>
                  </a:cubicBezTo>
                  <a:cubicBezTo>
                    <a:pt x="261050" y="24291"/>
                    <a:pt x="261050" y="24291"/>
                    <a:pt x="264384" y="24291"/>
                  </a:cubicBezTo>
                  <a:cubicBezTo>
                    <a:pt x="267718" y="24291"/>
                    <a:pt x="270956" y="20996"/>
                    <a:pt x="274290" y="20996"/>
                  </a:cubicBezTo>
                  <a:cubicBezTo>
                    <a:pt x="280958" y="17709"/>
                    <a:pt x="284196" y="14413"/>
                    <a:pt x="294197" y="7832"/>
                  </a:cubicBezTo>
                  <a:cubicBezTo>
                    <a:pt x="304103" y="-2036"/>
                    <a:pt x="314009" y="-2036"/>
                    <a:pt x="310675" y="4545"/>
                  </a:cubicBezTo>
                  <a:cubicBezTo>
                    <a:pt x="310675" y="7832"/>
                    <a:pt x="297436" y="14413"/>
                    <a:pt x="294197" y="17709"/>
                  </a:cubicBezTo>
                  <a:cubicBezTo>
                    <a:pt x="287529" y="24291"/>
                    <a:pt x="280958" y="30873"/>
                    <a:pt x="274290" y="34159"/>
                  </a:cubicBezTo>
                  <a:cubicBezTo>
                    <a:pt x="267718" y="34159"/>
                    <a:pt x="257717" y="40741"/>
                    <a:pt x="251144" y="47322"/>
                  </a:cubicBezTo>
                  <a:cubicBezTo>
                    <a:pt x="244572" y="50608"/>
                    <a:pt x="244572" y="57190"/>
                    <a:pt x="241238" y="60486"/>
                  </a:cubicBezTo>
                  <a:cubicBezTo>
                    <a:pt x="231332" y="67068"/>
                    <a:pt x="227998" y="60486"/>
                    <a:pt x="224664" y="63772"/>
                  </a:cubicBezTo>
                  <a:cubicBezTo>
                    <a:pt x="224664" y="70354"/>
                    <a:pt x="221331" y="80222"/>
                    <a:pt x="221331" y="86804"/>
                  </a:cubicBezTo>
                  <a:cubicBezTo>
                    <a:pt x="224664" y="96681"/>
                    <a:pt x="234570" y="103263"/>
                    <a:pt x="241238" y="109844"/>
                  </a:cubicBezTo>
                  <a:cubicBezTo>
                    <a:pt x="241238" y="109844"/>
                    <a:pt x="251144" y="119712"/>
                    <a:pt x="244572" y="122999"/>
                  </a:cubicBezTo>
                  <a:cubicBezTo>
                    <a:pt x="241238" y="122999"/>
                    <a:pt x="237904" y="116416"/>
                    <a:pt x="231332" y="116416"/>
                  </a:cubicBezTo>
                  <a:cubicBezTo>
                    <a:pt x="224664" y="116416"/>
                    <a:pt x="214759" y="116416"/>
                    <a:pt x="208091" y="119712"/>
                  </a:cubicBezTo>
                  <a:cubicBezTo>
                    <a:pt x="204852" y="119712"/>
                    <a:pt x="201519" y="116416"/>
                    <a:pt x="194851" y="116416"/>
                  </a:cubicBezTo>
                  <a:cubicBezTo>
                    <a:pt x="188279" y="119712"/>
                    <a:pt x="181707" y="132876"/>
                    <a:pt x="181707" y="139457"/>
                  </a:cubicBezTo>
                  <a:cubicBezTo>
                    <a:pt x="181707" y="142744"/>
                    <a:pt x="175039" y="142744"/>
                    <a:pt x="171705" y="149325"/>
                  </a:cubicBezTo>
                  <a:cubicBezTo>
                    <a:pt x="165133" y="152612"/>
                    <a:pt x="161800" y="149325"/>
                    <a:pt x="155227" y="152612"/>
                  </a:cubicBezTo>
                  <a:cubicBezTo>
                    <a:pt x="148560" y="155907"/>
                    <a:pt x="148560" y="159193"/>
                    <a:pt x="141988" y="159193"/>
                  </a:cubicBezTo>
                  <a:cubicBezTo>
                    <a:pt x="131986" y="159193"/>
                    <a:pt x="122080" y="162489"/>
                    <a:pt x="118842" y="162489"/>
                  </a:cubicBezTo>
                  <a:cubicBezTo>
                    <a:pt x="98944" y="162489"/>
                    <a:pt x="108869" y="178939"/>
                    <a:pt x="95639" y="172357"/>
                  </a:cubicBezTo>
                  <a:cubicBezTo>
                    <a:pt x="89019" y="172357"/>
                    <a:pt x="85714" y="165775"/>
                    <a:pt x="79094" y="162489"/>
                  </a:cubicBezTo>
                  <a:cubicBezTo>
                    <a:pt x="75789" y="162489"/>
                    <a:pt x="69169" y="169071"/>
                    <a:pt x="62549" y="172357"/>
                  </a:cubicBezTo>
                  <a:cubicBezTo>
                    <a:pt x="55929" y="175653"/>
                    <a:pt x="46004" y="165775"/>
                    <a:pt x="39384" y="162489"/>
                  </a:cubicBezTo>
                  <a:cubicBezTo>
                    <a:pt x="32774" y="159193"/>
                    <a:pt x="29459" y="165775"/>
                    <a:pt x="26154" y="162489"/>
                  </a:cubicBezTo>
                  <a:cubicBezTo>
                    <a:pt x="19534" y="155907"/>
                    <a:pt x="22849" y="149325"/>
                    <a:pt x="16229" y="146040"/>
                  </a:cubicBezTo>
                  <a:cubicBezTo>
                    <a:pt x="12924" y="139457"/>
                    <a:pt x="6304" y="132876"/>
                    <a:pt x="6304" y="126294"/>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6" name="Freeform: Shape 535">
              <a:extLst>
                <a:ext uri="{FF2B5EF4-FFF2-40B4-BE49-F238E27FC236}">
                  <a16:creationId xmlns:a16="http://schemas.microsoft.com/office/drawing/2014/main" id="{B11A8223-ACC8-25A3-95E3-6417CD48A739}"/>
                </a:ext>
              </a:extLst>
            </p:cNvPr>
            <p:cNvSpPr/>
            <p:nvPr/>
          </p:nvSpPr>
          <p:spPr>
            <a:xfrm>
              <a:off x="10253908" y="2629005"/>
              <a:ext cx="628650" cy="647700"/>
            </a:xfrm>
            <a:custGeom>
              <a:avLst/>
              <a:gdLst>
                <a:gd name="connsiteX0" fmla="*/ 36860 w 628650"/>
                <a:gd name="connsiteY0" fmla="*/ 45754 h 647700"/>
                <a:gd name="connsiteX1" fmla="*/ 36860 w 628650"/>
                <a:gd name="connsiteY1" fmla="*/ 45754 h 647700"/>
                <a:gd name="connsiteX2" fmla="*/ 36860 w 628650"/>
                <a:gd name="connsiteY2" fmla="*/ 45754 h 647700"/>
                <a:gd name="connsiteX3" fmla="*/ 43623 w 628650"/>
                <a:gd name="connsiteY3" fmla="*/ 45754 h 647700"/>
                <a:gd name="connsiteX4" fmla="*/ 53757 w 628650"/>
                <a:gd name="connsiteY4" fmla="*/ 45754 h 647700"/>
                <a:gd name="connsiteX5" fmla="*/ 57139 w 628650"/>
                <a:gd name="connsiteY5" fmla="*/ 35944 h 647700"/>
                <a:gd name="connsiteX6" fmla="*/ 63902 w 628650"/>
                <a:gd name="connsiteY6" fmla="*/ 32667 h 647700"/>
                <a:gd name="connsiteX7" fmla="*/ 77418 w 628650"/>
                <a:gd name="connsiteY7" fmla="*/ 19589 h 647700"/>
                <a:gd name="connsiteX8" fmla="*/ 77418 w 628650"/>
                <a:gd name="connsiteY8" fmla="*/ 13046 h 647700"/>
                <a:gd name="connsiteX9" fmla="*/ 101078 w 628650"/>
                <a:gd name="connsiteY9" fmla="*/ 6502 h 647700"/>
                <a:gd name="connsiteX10" fmla="*/ 104459 w 628650"/>
                <a:gd name="connsiteY10" fmla="*/ 6502 h 647700"/>
                <a:gd name="connsiteX11" fmla="*/ 107840 w 628650"/>
                <a:gd name="connsiteY11" fmla="*/ 9769 h 647700"/>
                <a:gd name="connsiteX12" fmla="*/ 121356 w 628650"/>
                <a:gd name="connsiteY12" fmla="*/ 3235 h 647700"/>
                <a:gd name="connsiteX13" fmla="*/ 145016 w 628650"/>
                <a:gd name="connsiteY13" fmla="*/ -42 h 647700"/>
                <a:gd name="connsiteX14" fmla="*/ 155161 w 628650"/>
                <a:gd name="connsiteY14" fmla="*/ 3235 h 647700"/>
                <a:gd name="connsiteX15" fmla="*/ 161914 w 628650"/>
                <a:gd name="connsiteY15" fmla="*/ 3235 h 647700"/>
                <a:gd name="connsiteX16" fmla="*/ 168677 w 628650"/>
                <a:gd name="connsiteY16" fmla="*/ 6502 h 647700"/>
                <a:gd name="connsiteX17" fmla="*/ 182193 w 628650"/>
                <a:gd name="connsiteY17" fmla="*/ 19589 h 647700"/>
                <a:gd name="connsiteX18" fmla="*/ 199099 w 628650"/>
                <a:gd name="connsiteY18" fmla="*/ 22856 h 647700"/>
                <a:gd name="connsiteX19" fmla="*/ 209234 w 628650"/>
                <a:gd name="connsiteY19" fmla="*/ 29400 h 647700"/>
                <a:gd name="connsiteX20" fmla="*/ 229513 w 628650"/>
                <a:gd name="connsiteY20" fmla="*/ 45754 h 647700"/>
                <a:gd name="connsiteX21" fmla="*/ 236275 w 628650"/>
                <a:gd name="connsiteY21" fmla="*/ 52298 h 647700"/>
                <a:gd name="connsiteX22" fmla="*/ 249791 w 628650"/>
                <a:gd name="connsiteY22" fmla="*/ 52298 h 647700"/>
                <a:gd name="connsiteX23" fmla="*/ 249791 w 628650"/>
                <a:gd name="connsiteY23" fmla="*/ 65385 h 647700"/>
                <a:gd name="connsiteX24" fmla="*/ 249791 w 628650"/>
                <a:gd name="connsiteY24" fmla="*/ 78463 h 647700"/>
                <a:gd name="connsiteX25" fmla="*/ 249791 w 628650"/>
                <a:gd name="connsiteY25" fmla="*/ 85007 h 647700"/>
                <a:gd name="connsiteX26" fmla="*/ 256554 w 628650"/>
                <a:gd name="connsiteY26" fmla="*/ 98094 h 647700"/>
                <a:gd name="connsiteX27" fmla="*/ 259936 w 628650"/>
                <a:gd name="connsiteY27" fmla="*/ 104638 h 647700"/>
                <a:gd name="connsiteX28" fmla="*/ 270070 w 628650"/>
                <a:gd name="connsiteY28" fmla="*/ 114449 h 647700"/>
                <a:gd name="connsiteX29" fmla="*/ 286968 w 628650"/>
                <a:gd name="connsiteY29" fmla="*/ 117725 h 647700"/>
                <a:gd name="connsiteX30" fmla="*/ 303874 w 628650"/>
                <a:gd name="connsiteY30" fmla="*/ 127536 h 647700"/>
                <a:gd name="connsiteX31" fmla="*/ 317390 w 628650"/>
                <a:gd name="connsiteY31" fmla="*/ 130803 h 647700"/>
                <a:gd name="connsiteX32" fmla="*/ 330906 w 628650"/>
                <a:gd name="connsiteY32" fmla="*/ 134079 h 647700"/>
                <a:gd name="connsiteX33" fmla="*/ 337669 w 628650"/>
                <a:gd name="connsiteY33" fmla="*/ 134079 h 647700"/>
                <a:gd name="connsiteX34" fmla="*/ 354566 w 628650"/>
                <a:gd name="connsiteY34" fmla="*/ 137347 h 647700"/>
                <a:gd name="connsiteX35" fmla="*/ 354566 w 628650"/>
                <a:gd name="connsiteY35" fmla="*/ 143891 h 647700"/>
                <a:gd name="connsiteX36" fmla="*/ 347803 w 628650"/>
                <a:gd name="connsiteY36" fmla="*/ 156977 h 647700"/>
                <a:gd name="connsiteX37" fmla="*/ 347803 w 628650"/>
                <a:gd name="connsiteY37" fmla="*/ 166789 h 647700"/>
                <a:gd name="connsiteX38" fmla="*/ 347803 w 628650"/>
                <a:gd name="connsiteY38" fmla="*/ 170065 h 647700"/>
                <a:gd name="connsiteX39" fmla="*/ 368082 w 628650"/>
                <a:gd name="connsiteY39" fmla="*/ 176609 h 647700"/>
                <a:gd name="connsiteX40" fmla="*/ 378227 w 628650"/>
                <a:gd name="connsiteY40" fmla="*/ 183143 h 647700"/>
                <a:gd name="connsiteX41" fmla="*/ 368082 w 628650"/>
                <a:gd name="connsiteY41" fmla="*/ 196230 h 647700"/>
                <a:gd name="connsiteX42" fmla="*/ 354566 w 628650"/>
                <a:gd name="connsiteY42" fmla="*/ 196230 h 647700"/>
                <a:gd name="connsiteX43" fmla="*/ 357948 w 628650"/>
                <a:gd name="connsiteY43" fmla="*/ 206041 h 647700"/>
                <a:gd name="connsiteX44" fmla="*/ 371464 w 628650"/>
                <a:gd name="connsiteY44" fmla="*/ 209317 h 647700"/>
                <a:gd name="connsiteX45" fmla="*/ 381608 w 628650"/>
                <a:gd name="connsiteY45" fmla="*/ 212585 h 647700"/>
                <a:gd name="connsiteX46" fmla="*/ 388371 w 628650"/>
                <a:gd name="connsiteY46" fmla="*/ 215861 h 647700"/>
                <a:gd name="connsiteX47" fmla="*/ 395124 w 628650"/>
                <a:gd name="connsiteY47" fmla="*/ 225672 h 647700"/>
                <a:gd name="connsiteX48" fmla="*/ 408649 w 628650"/>
                <a:gd name="connsiteY48" fmla="*/ 225672 h 647700"/>
                <a:gd name="connsiteX49" fmla="*/ 415403 w 628650"/>
                <a:gd name="connsiteY49" fmla="*/ 222405 h 647700"/>
                <a:gd name="connsiteX50" fmla="*/ 439063 w 628650"/>
                <a:gd name="connsiteY50" fmla="*/ 222405 h 647700"/>
                <a:gd name="connsiteX51" fmla="*/ 442444 w 628650"/>
                <a:gd name="connsiteY51" fmla="*/ 228939 h 647700"/>
                <a:gd name="connsiteX52" fmla="*/ 459341 w 628650"/>
                <a:gd name="connsiteY52" fmla="*/ 242026 h 647700"/>
                <a:gd name="connsiteX53" fmla="*/ 462723 w 628650"/>
                <a:gd name="connsiteY53" fmla="*/ 242026 h 647700"/>
                <a:gd name="connsiteX54" fmla="*/ 466104 w 628650"/>
                <a:gd name="connsiteY54" fmla="*/ 235483 h 647700"/>
                <a:gd name="connsiteX55" fmla="*/ 472857 w 628650"/>
                <a:gd name="connsiteY55" fmla="*/ 222405 h 647700"/>
                <a:gd name="connsiteX56" fmla="*/ 483002 w 628650"/>
                <a:gd name="connsiteY56" fmla="*/ 209317 h 647700"/>
                <a:gd name="connsiteX57" fmla="*/ 496518 w 628650"/>
                <a:gd name="connsiteY57" fmla="*/ 199507 h 647700"/>
                <a:gd name="connsiteX58" fmla="*/ 503280 w 628650"/>
                <a:gd name="connsiteY58" fmla="*/ 199507 h 647700"/>
                <a:gd name="connsiteX59" fmla="*/ 516796 w 628650"/>
                <a:gd name="connsiteY59" fmla="*/ 212585 h 647700"/>
                <a:gd name="connsiteX60" fmla="*/ 533703 w 628650"/>
                <a:gd name="connsiteY60" fmla="*/ 212585 h 647700"/>
                <a:gd name="connsiteX61" fmla="*/ 543838 w 628650"/>
                <a:gd name="connsiteY61" fmla="*/ 219128 h 647700"/>
                <a:gd name="connsiteX62" fmla="*/ 533703 w 628650"/>
                <a:gd name="connsiteY62" fmla="*/ 225672 h 647700"/>
                <a:gd name="connsiteX63" fmla="*/ 520178 w 628650"/>
                <a:gd name="connsiteY63" fmla="*/ 219128 h 647700"/>
                <a:gd name="connsiteX64" fmla="*/ 516796 w 628650"/>
                <a:gd name="connsiteY64" fmla="*/ 228939 h 647700"/>
                <a:gd name="connsiteX65" fmla="*/ 503280 w 628650"/>
                <a:gd name="connsiteY65" fmla="*/ 235483 h 647700"/>
                <a:gd name="connsiteX66" fmla="*/ 506662 w 628650"/>
                <a:gd name="connsiteY66" fmla="*/ 242026 h 647700"/>
                <a:gd name="connsiteX67" fmla="*/ 523559 w 628650"/>
                <a:gd name="connsiteY67" fmla="*/ 251847 h 647700"/>
                <a:gd name="connsiteX68" fmla="*/ 523559 w 628650"/>
                <a:gd name="connsiteY68" fmla="*/ 261657 h 647700"/>
                <a:gd name="connsiteX69" fmla="*/ 533703 w 628650"/>
                <a:gd name="connsiteY69" fmla="*/ 264924 h 647700"/>
                <a:gd name="connsiteX70" fmla="*/ 540456 w 628650"/>
                <a:gd name="connsiteY70" fmla="*/ 261657 h 647700"/>
                <a:gd name="connsiteX71" fmla="*/ 540456 w 628650"/>
                <a:gd name="connsiteY71" fmla="*/ 274745 h 647700"/>
                <a:gd name="connsiteX72" fmla="*/ 540456 w 628650"/>
                <a:gd name="connsiteY72" fmla="*/ 287822 h 647700"/>
                <a:gd name="connsiteX73" fmla="*/ 540456 w 628650"/>
                <a:gd name="connsiteY73" fmla="*/ 297643 h 647700"/>
                <a:gd name="connsiteX74" fmla="*/ 540456 w 628650"/>
                <a:gd name="connsiteY74" fmla="*/ 307454 h 647700"/>
                <a:gd name="connsiteX75" fmla="*/ 526940 w 628650"/>
                <a:gd name="connsiteY75" fmla="*/ 313997 h 647700"/>
                <a:gd name="connsiteX76" fmla="*/ 520178 w 628650"/>
                <a:gd name="connsiteY76" fmla="*/ 323808 h 647700"/>
                <a:gd name="connsiteX77" fmla="*/ 520178 w 628650"/>
                <a:gd name="connsiteY77" fmla="*/ 340162 h 647700"/>
                <a:gd name="connsiteX78" fmla="*/ 520178 w 628650"/>
                <a:gd name="connsiteY78" fmla="*/ 356517 h 647700"/>
                <a:gd name="connsiteX79" fmla="*/ 523559 w 628650"/>
                <a:gd name="connsiteY79" fmla="*/ 366337 h 647700"/>
                <a:gd name="connsiteX80" fmla="*/ 530322 w 628650"/>
                <a:gd name="connsiteY80" fmla="*/ 376148 h 647700"/>
                <a:gd name="connsiteX81" fmla="*/ 537075 w 628650"/>
                <a:gd name="connsiteY81" fmla="*/ 385959 h 647700"/>
                <a:gd name="connsiteX82" fmla="*/ 553982 w 628650"/>
                <a:gd name="connsiteY82" fmla="*/ 408857 h 647700"/>
                <a:gd name="connsiteX83" fmla="*/ 567498 w 628650"/>
                <a:gd name="connsiteY83" fmla="*/ 412133 h 647700"/>
                <a:gd name="connsiteX84" fmla="*/ 581014 w 628650"/>
                <a:gd name="connsiteY84" fmla="*/ 418677 h 647700"/>
                <a:gd name="connsiteX85" fmla="*/ 587777 w 628650"/>
                <a:gd name="connsiteY85" fmla="*/ 421944 h 647700"/>
                <a:gd name="connsiteX86" fmla="*/ 601293 w 628650"/>
                <a:gd name="connsiteY86" fmla="*/ 441575 h 647700"/>
                <a:gd name="connsiteX87" fmla="*/ 614818 w 628650"/>
                <a:gd name="connsiteY87" fmla="*/ 444842 h 647700"/>
                <a:gd name="connsiteX88" fmla="*/ 628334 w 628650"/>
                <a:gd name="connsiteY88" fmla="*/ 444842 h 647700"/>
                <a:gd name="connsiteX89" fmla="*/ 621571 w 628650"/>
                <a:gd name="connsiteY89" fmla="*/ 464473 h 647700"/>
                <a:gd name="connsiteX90" fmla="*/ 608055 w 628650"/>
                <a:gd name="connsiteY90" fmla="*/ 480828 h 647700"/>
                <a:gd name="connsiteX91" fmla="*/ 601293 w 628650"/>
                <a:gd name="connsiteY91" fmla="*/ 493915 h 647700"/>
                <a:gd name="connsiteX92" fmla="*/ 604674 w 628650"/>
                <a:gd name="connsiteY92" fmla="*/ 506993 h 647700"/>
                <a:gd name="connsiteX93" fmla="*/ 594540 w 628650"/>
                <a:gd name="connsiteY93" fmla="*/ 513537 h 647700"/>
                <a:gd name="connsiteX94" fmla="*/ 581014 w 628650"/>
                <a:gd name="connsiteY94" fmla="*/ 516813 h 647700"/>
                <a:gd name="connsiteX95" fmla="*/ 574261 w 628650"/>
                <a:gd name="connsiteY95" fmla="*/ 520080 h 647700"/>
                <a:gd name="connsiteX96" fmla="*/ 564116 w 628650"/>
                <a:gd name="connsiteY96" fmla="*/ 529891 h 647700"/>
                <a:gd name="connsiteX97" fmla="*/ 570879 w 628650"/>
                <a:gd name="connsiteY97" fmla="*/ 539711 h 647700"/>
                <a:gd name="connsiteX98" fmla="*/ 574261 w 628650"/>
                <a:gd name="connsiteY98" fmla="*/ 556065 h 647700"/>
                <a:gd name="connsiteX99" fmla="*/ 574261 w 628650"/>
                <a:gd name="connsiteY99" fmla="*/ 572420 h 647700"/>
                <a:gd name="connsiteX100" fmla="*/ 584395 w 628650"/>
                <a:gd name="connsiteY100" fmla="*/ 578964 h 647700"/>
                <a:gd name="connsiteX101" fmla="*/ 591158 w 628650"/>
                <a:gd name="connsiteY101" fmla="*/ 588774 h 647700"/>
                <a:gd name="connsiteX102" fmla="*/ 587777 w 628650"/>
                <a:gd name="connsiteY102" fmla="*/ 595318 h 647700"/>
                <a:gd name="connsiteX103" fmla="*/ 584395 w 628650"/>
                <a:gd name="connsiteY103" fmla="*/ 605129 h 647700"/>
                <a:gd name="connsiteX104" fmla="*/ 577632 w 628650"/>
                <a:gd name="connsiteY104" fmla="*/ 614949 h 647700"/>
                <a:gd name="connsiteX105" fmla="*/ 560735 w 628650"/>
                <a:gd name="connsiteY105" fmla="*/ 614949 h 647700"/>
                <a:gd name="connsiteX106" fmla="*/ 553982 w 628650"/>
                <a:gd name="connsiteY106" fmla="*/ 614949 h 647700"/>
                <a:gd name="connsiteX107" fmla="*/ 540456 w 628650"/>
                <a:gd name="connsiteY107" fmla="*/ 621493 h 647700"/>
                <a:gd name="connsiteX108" fmla="*/ 537075 w 628650"/>
                <a:gd name="connsiteY108" fmla="*/ 624760 h 647700"/>
                <a:gd name="connsiteX109" fmla="*/ 523559 w 628650"/>
                <a:gd name="connsiteY109" fmla="*/ 624760 h 647700"/>
                <a:gd name="connsiteX110" fmla="*/ 513424 w 628650"/>
                <a:gd name="connsiteY110" fmla="*/ 621493 h 647700"/>
                <a:gd name="connsiteX111" fmla="*/ 506662 w 628650"/>
                <a:gd name="connsiteY111" fmla="*/ 631304 h 647700"/>
                <a:gd name="connsiteX112" fmla="*/ 496518 w 628650"/>
                <a:gd name="connsiteY112" fmla="*/ 634570 h 647700"/>
                <a:gd name="connsiteX113" fmla="*/ 486383 w 628650"/>
                <a:gd name="connsiteY113" fmla="*/ 647658 h 647700"/>
                <a:gd name="connsiteX114" fmla="*/ 483002 w 628650"/>
                <a:gd name="connsiteY114" fmla="*/ 647658 h 647700"/>
                <a:gd name="connsiteX115" fmla="*/ 469486 w 628650"/>
                <a:gd name="connsiteY115" fmla="*/ 644391 h 647700"/>
                <a:gd name="connsiteX116" fmla="*/ 459341 w 628650"/>
                <a:gd name="connsiteY116" fmla="*/ 634570 h 647700"/>
                <a:gd name="connsiteX117" fmla="*/ 469486 w 628650"/>
                <a:gd name="connsiteY117" fmla="*/ 628027 h 647700"/>
                <a:gd name="connsiteX118" fmla="*/ 472857 w 628650"/>
                <a:gd name="connsiteY118" fmla="*/ 621493 h 647700"/>
                <a:gd name="connsiteX119" fmla="*/ 469486 w 628650"/>
                <a:gd name="connsiteY119" fmla="*/ 608406 h 647700"/>
                <a:gd name="connsiteX120" fmla="*/ 479620 w 628650"/>
                <a:gd name="connsiteY120" fmla="*/ 601862 h 647700"/>
                <a:gd name="connsiteX121" fmla="*/ 479620 w 628650"/>
                <a:gd name="connsiteY121" fmla="*/ 588774 h 647700"/>
                <a:gd name="connsiteX122" fmla="*/ 483002 w 628650"/>
                <a:gd name="connsiteY122" fmla="*/ 578964 h 647700"/>
                <a:gd name="connsiteX123" fmla="*/ 486383 w 628650"/>
                <a:gd name="connsiteY123" fmla="*/ 572420 h 647700"/>
                <a:gd name="connsiteX124" fmla="*/ 469486 w 628650"/>
                <a:gd name="connsiteY124" fmla="*/ 569153 h 647700"/>
                <a:gd name="connsiteX125" fmla="*/ 459341 w 628650"/>
                <a:gd name="connsiteY125" fmla="*/ 572420 h 647700"/>
                <a:gd name="connsiteX126" fmla="*/ 452578 w 628650"/>
                <a:gd name="connsiteY126" fmla="*/ 565876 h 647700"/>
                <a:gd name="connsiteX127" fmla="*/ 432300 w 628650"/>
                <a:gd name="connsiteY127" fmla="*/ 562609 h 647700"/>
                <a:gd name="connsiteX128" fmla="*/ 428928 w 628650"/>
                <a:gd name="connsiteY128" fmla="*/ 549522 h 647700"/>
                <a:gd name="connsiteX129" fmla="*/ 401887 w 628650"/>
                <a:gd name="connsiteY129" fmla="*/ 542978 h 647700"/>
                <a:gd name="connsiteX130" fmla="*/ 395124 w 628650"/>
                <a:gd name="connsiteY130" fmla="*/ 526624 h 647700"/>
                <a:gd name="connsiteX131" fmla="*/ 391743 w 628650"/>
                <a:gd name="connsiteY131" fmla="*/ 523357 h 647700"/>
                <a:gd name="connsiteX132" fmla="*/ 374845 w 628650"/>
                <a:gd name="connsiteY132" fmla="*/ 510269 h 647700"/>
                <a:gd name="connsiteX133" fmla="*/ 364711 w 628650"/>
                <a:gd name="connsiteY133" fmla="*/ 510269 h 647700"/>
                <a:gd name="connsiteX134" fmla="*/ 354566 w 628650"/>
                <a:gd name="connsiteY134" fmla="*/ 506993 h 647700"/>
                <a:gd name="connsiteX135" fmla="*/ 341050 w 628650"/>
                <a:gd name="connsiteY135" fmla="*/ 493915 h 647700"/>
                <a:gd name="connsiteX136" fmla="*/ 334288 w 628650"/>
                <a:gd name="connsiteY136" fmla="*/ 490639 h 647700"/>
                <a:gd name="connsiteX137" fmla="*/ 317390 w 628650"/>
                <a:gd name="connsiteY137" fmla="*/ 500459 h 647700"/>
                <a:gd name="connsiteX138" fmla="*/ 310628 w 628650"/>
                <a:gd name="connsiteY138" fmla="*/ 503726 h 647700"/>
                <a:gd name="connsiteX139" fmla="*/ 314009 w 628650"/>
                <a:gd name="connsiteY139" fmla="*/ 513537 h 647700"/>
                <a:gd name="connsiteX140" fmla="*/ 320772 w 628650"/>
                <a:gd name="connsiteY140" fmla="*/ 520080 h 647700"/>
                <a:gd name="connsiteX141" fmla="*/ 317390 w 628650"/>
                <a:gd name="connsiteY141" fmla="*/ 536435 h 647700"/>
                <a:gd name="connsiteX142" fmla="*/ 297112 w 628650"/>
                <a:gd name="connsiteY142" fmla="*/ 556065 h 647700"/>
                <a:gd name="connsiteX143" fmla="*/ 300493 w 628650"/>
                <a:gd name="connsiteY143" fmla="*/ 565876 h 647700"/>
                <a:gd name="connsiteX144" fmla="*/ 297112 w 628650"/>
                <a:gd name="connsiteY144" fmla="*/ 569153 h 647700"/>
                <a:gd name="connsiteX145" fmla="*/ 286968 w 628650"/>
                <a:gd name="connsiteY145" fmla="*/ 575697 h 647700"/>
                <a:gd name="connsiteX146" fmla="*/ 276833 w 628650"/>
                <a:gd name="connsiteY146" fmla="*/ 565876 h 647700"/>
                <a:gd name="connsiteX147" fmla="*/ 273452 w 628650"/>
                <a:gd name="connsiteY147" fmla="*/ 562609 h 647700"/>
                <a:gd name="connsiteX148" fmla="*/ 270070 w 628650"/>
                <a:gd name="connsiteY148" fmla="*/ 559333 h 647700"/>
                <a:gd name="connsiteX149" fmla="*/ 270070 w 628650"/>
                <a:gd name="connsiteY149" fmla="*/ 559333 h 647700"/>
                <a:gd name="connsiteX150" fmla="*/ 263307 w 628650"/>
                <a:gd name="connsiteY150" fmla="*/ 556065 h 647700"/>
                <a:gd name="connsiteX151" fmla="*/ 253173 w 628650"/>
                <a:gd name="connsiteY151" fmla="*/ 549522 h 647700"/>
                <a:gd name="connsiteX152" fmla="*/ 243028 w 628650"/>
                <a:gd name="connsiteY152" fmla="*/ 549522 h 647700"/>
                <a:gd name="connsiteX153" fmla="*/ 232894 w 628650"/>
                <a:gd name="connsiteY153" fmla="*/ 539711 h 647700"/>
                <a:gd name="connsiteX154" fmla="*/ 219378 w 628650"/>
                <a:gd name="connsiteY154" fmla="*/ 536435 h 647700"/>
                <a:gd name="connsiteX155" fmla="*/ 219378 w 628650"/>
                <a:gd name="connsiteY155" fmla="*/ 529891 h 647700"/>
                <a:gd name="connsiteX156" fmla="*/ 215997 w 628650"/>
                <a:gd name="connsiteY156" fmla="*/ 529891 h 647700"/>
                <a:gd name="connsiteX157" fmla="*/ 209234 w 628650"/>
                <a:gd name="connsiteY157" fmla="*/ 533167 h 647700"/>
                <a:gd name="connsiteX158" fmla="*/ 199099 w 628650"/>
                <a:gd name="connsiteY158" fmla="*/ 536435 h 647700"/>
                <a:gd name="connsiteX159" fmla="*/ 192337 w 628650"/>
                <a:gd name="connsiteY159" fmla="*/ 536435 h 647700"/>
                <a:gd name="connsiteX160" fmla="*/ 185574 w 628650"/>
                <a:gd name="connsiteY160" fmla="*/ 526624 h 647700"/>
                <a:gd name="connsiteX161" fmla="*/ 182193 w 628650"/>
                <a:gd name="connsiteY161" fmla="*/ 526624 h 647700"/>
                <a:gd name="connsiteX162" fmla="*/ 178821 w 628650"/>
                <a:gd name="connsiteY162" fmla="*/ 529891 h 647700"/>
                <a:gd name="connsiteX163" fmla="*/ 168677 w 628650"/>
                <a:gd name="connsiteY163" fmla="*/ 526624 h 647700"/>
                <a:gd name="connsiteX164" fmla="*/ 161914 w 628650"/>
                <a:gd name="connsiteY164" fmla="*/ 520080 h 647700"/>
                <a:gd name="connsiteX165" fmla="*/ 158532 w 628650"/>
                <a:gd name="connsiteY165" fmla="*/ 520080 h 647700"/>
                <a:gd name="connsiteX166" fmla="*/ 155161 w 628650"/>
                <a:gd name="connsiteY166" fmla="*/ 520080 h 647700"/>
                <a:gd name="connsiteX167" fmla="*/ 151779 w 628650"/>
                <a:gd name="connsiteY167" fmla="*/ 513537 h 647700"/>
                <a:gd name="connsiteX168" fmla="*/ 151779 w 628650"/>
                <a:gd name="connsiteY168" fmla="*/ 506993 h 647700"/>
                <a:gd name="connsiteX169" fmla="*/ 138253 w 628650"/>
                <a:gd name="connsiteY169" fmla="*/ 503726 h 647700"/>
                <a:gd name="connsiteX170" fmla="*/ 134882 w 628650"/>
                <a:gd name="connsiteY170" fmla="*/ 497182 h 647700"/>
                <a:gd name="connsiteX171" fmla="*/ 134882 w 628650"/>
                <a:gd name="connsiteY171" fmla="*/ 497182 h 647700"/>
                <a:gd name="connsiteX172" fmla="*/ 124738 w 628650"/>
                <a:gd name="connsiteY172" fmla="*/ 493915 h 647700"/>
                <a:gd name="connsiteX173" fmla="*/ 121356 w 628650"/>
                <a:gd name="connsiteY173" fmla="*/ 490639 h 647700"/>
                <a:gd name="connsiteX174" fmla="*/ 111222 w 628650"/>
                <a:gd name="connsiteY174" fmla="*/ 490639 h 647700"/>
                <a:gd name="connsiteX175" fmla="*/ 107840 w 628650"/>
                <a:gd name="connsiteY175" fmla="*/ 484095 h 647700"/>
                <a:gd name="connsiteX176" fmla="*/ 104459 w 628650"/>
                <a:gd name="connsiteY176" fmla="*/ 480828 h 647700"/>
                <a:gd name="connsiteX177" fmla="*/ 107840 w 628650"/>
                <a:gd name="connsiteY177" fmla="*/ 474284 h 647700"/>
                <a:gd name="connsiteX178" fmla="*/ 104459 w 628650"/>
                <a:gd name="connsiteY178" fmla="*/ 474284 h 647700"/>
                <a:gd name="connsiteX179" fmla="*/ 114603 w 628650"/>
                <a:gd name="connsiteY179" fmla="*/ 471017 h 647700"/>
                <a:gd name="connsiteX180" fmla="*/ 121356 w 628650"/>
                <a:gd name="connsiteY180" fmla="*/ 461197 h 647700"/>
                <a:gd name="connsiteX181" fmla="*/ 124738 w 628650"/>
                <a:gd name="connsiteY181" fmla="*/ 461197 h 647700"/>
                <a:gd name="connsiteX182" fmla="*/ 138253 w 628650"/>
                <a:gd name="connsiteY182" fmla="*/ 464473 h 647700"/>
                <a:gd name="connsiteX183" fmla="*/ 145016 w 628650"/>
                <a:gd name="connsiteY183" fmla="*/ 457929 h 647700"/>
                <a:gd name="connsiteX184" fmla="*/ 145016 w 628650"/>
                <a:gd name="connsiteY184" fmla="*/ 444842 h 647700"/>
                <a:gd name="connsiteX185" fmla="*/ 128119 w 628650"/>
                <a:gd name="connsiteY185" fmla="*/ 431755 h 647700"/>
                <a:gd name="connsiteX186" fmla="*/ 124738 w 628650"/>
                <a:gd name="connsiteY186" fmla="*/ 421944 h 647700"/>
                <a:gd name="connsiteX187" fmla="*/ 117975 w 628650"/>
                <a:gd name="connsiteY187" fmla="*/ 415401 h 647700"/>
                <a:gd name="connsiteX188" fmla="*/ 107840 w 628650"/>
                <a:gd name="connsiteY188" fmla="*/ 408857 h 647700"/>
                <a:gd name="connsiteX189" fmla="*/ 101078 w 628650"/>
                <a:gd name="connsiteY189" fmla="*/ 402313 h 647700"/>
                <a:gd name="connsiteX190" fmla="*/ 101078 w 628650"/>
                <a:gd name="connsiteY190" fmla="*/ 392502 h 647700"/>
                <a:gd name="connsiteX191" fmla="*/ 107840 w 628650"/>
                <a:gd name="connsiteY191" fmla="*/ 392502 h 647700"/>
                <a:gd name="connsiteX192" fmla="*/ 117975 w 628650"/>
                <a:gd name="connsiteY192" fmla="*/ 395779 h 647700"/>
                <a:gd name="connsiteX193" fmla="*/ 128119 w 628650"/>
                <a:gd name="connsiteY193" fmla="*/ 395779 h 647700"/>
                <a:gd name="connsiteX194" fmla="*/ 138253 w 628650"/>
                <a:gd name="connsiteY194" fmla="*/ 392502 h 647700"/>
                <a:gd name="connsiteX195" fmla="*/ 145016 w 628650"/>
                <a:gd name="connsiteY195" fmla="*/ 385959 h 647700"/>
                <a:gd name="connsiteX196" fmla="*/ 145016 w 628650"/>
                <a:gd name="connsiteY196" fmla="*/ 379415 h 647700"/>
                <a:gd name="connsiteX197" fmla="*/ 138253 w 628650"/>
                <a:gd name="connsiteY197" fmla="*/ 376148 h 647700"/>
                <a:gd name="connsiteX198" fmla="*/ 131500 w 628650"/>
                <a:gd name="connsiteY198" fmla="*/ 369604 h 647700"/>
                <a:gd name="connsiteX199" fmla="*/ 124738 w 628650"/>
                <a:gd name="connsiteY199" fmla="*/ 363060 h 647700"/>
                <a:gd name="connsiteX200" fmla="*/ 117975 w 628650"/>
                <a:gd name="connsiteY200" fmla="*/ 366337 h 647700"/>
                <a:gd name="connsiteX201" fmla="*/ 107840 w 628650"/>
                <a:gd name="connsiteY201" fmla="*/ 356517 h 647700"/>
                <a:gd name="connsiteX202" fmla="*/ 104459 w 628650"/>
                <a:gd name="connsiteY202" fmla="*/ 349983 h 647700"/>
                <a:gd name="connsiteX203" fmla="*/ 94324 w 628650"/>
                <a:gd name="connsiteY203" fmla="*/ 346706 h 647700"/>
                <a:gd name="connsiteX204" fmla="*/ 84180 w 628650"/>
                <a:gd name="connsiteY204" fmla="*/ 346706 h 647700"/>
                <a:gd name="connsiteX205" fmla="*/ 70665 w 628650"/>
                <a:gd name="connsiteY205" fmla="*/ 340162 h 647700"/>
                <a:gd name="connsiteX206" fmla="*/ 74046 w 628650"/>
                <a:gd name="connsiteY206" fmla="*/ 333619 h 647700"/>
                <a:gd name="connsiteX207" fmla="*/ 74046 w 628650"/>
                <a:gd name="connsiteY207" fmla="*/ 320541 h 647700"/>
                <a:gd name="connsiteX208" fmla="*/ 70665 w 628650"/>
                <a:gd name="connsiteY208" fmla="*/ 310720 h 647700"/>
                <a:gd name="connsiteX209" fmla="*/ 74046 w 628650"/>
                <a:gd name="connsiteY209" fmla="*/ 304177 h 647700"/>
                <a:gd name="connsiteX210" fmla="*/ 77418 w 628650"/>
                <a:gd name="connsiteY210" fmla="*/ 294366 h 647700"/>
                <a:gd name="connsiteX211" fmla="*/ 80799 w 628650"/>
                <a:gd name="connsiteY211" fmla="*/ 284556 h 647700"/>
                <a:gd name="connsiteX212" fmla="*/ 90943 w 628650"/>
                <a:gd name="connsiteY212" fmla="*/ 271468 h 647700"/>
                <a:gd name="connsiteX213" fmla="*/ 90943 w 628650"/>
                <a:gd name="connsiteY213" fmla="*/ 261657 h 647700"/>
                <a:gd name="connsiteX214" fmla="*/ 90943 w 628650"/>
                <a:gd name="connsiteY214" fmla="*/ 248570 h 647700"/>
                <a:gd name="connsiteX215" fmla="*/ 90943 w 628650"/>
                <a:gd name="connsiteY215" fmla="*/ 238759 h 647700"/>
                <a:gd name="connsiteX216" fmla="*/ 80799 w 628650"/>
                <a:gd name="connsiteY216" fmla="*/ 235483 h 647700"/>
                <a:gd name="connsiteX217" fmla="*/ 60520 w 628650"/>
                <a:gd name="connsiteY217" fmla="*/ 232215 h 647700"/>
                <a:gd name="connsiteX218" fmla="*/ 57139 w 628650"/>
                <a:gd name="connsiteY218" fmla="*/ 238759 h 647700"/>
                <a:gd name="connsiteX219" fmla="*/ 50386 w 628650"/>
                <a:gd name="connsiteY219" fmla="*/ 242026 h 647700"/>
                <a:gd name="connsiteX220" fmla="*/ 47004 w 628650"/>
                <a:gd name="connsiteY220" fmla="*/ 238759 h 647700"/>
                <a:gd name="connsiteX221" fmla="*/ 53757 w 628650"/>
                <a:gd name="connsiteY221" fmla="*/ 232215 h 647700"/>
                <a:gd name="connsiteX222" fmla="*/ 53757 w 628650"/>
                <a:gd name="connsiteY222" fmla="*/ 219128 h 647700"/>
                <a:gd name="connsiteX223" fmla="*/ 47004 w 628650"/>
                <a:gd name="connsiteY223" fmla="*/ 206041 h 647700"/>
                <a:gd name="connsiteX224" fmla="*/ 40241 w 628650"/>
                <a:gd name="connsiteY224" fmla="*/ 199507 h 647700"/>
                <a:gd name="connsiteX225" fmla="*/ 50386 w 628650"/>
                <a:gd name="connsiteY225" fmla="*/ 192963 h 647700"/>
                <a:gd name="connsiteX226" fmla="*/ 53757 w 628650"/>
                <a:gd name="connsiteY226" fmla="*/ 189687 h 647700"/>
                <a:gd name="connsiteX227" fmla="*/ 53757 w 628650"/>
                <a:gd name="connsiteY227" fmla="*/ 186419 h 647700"/>
                <a:gd name="connsiteX228" fmla="*/ 67283 w 628650"/>
                <a:gd name="connsiteY228" fmla="*/ 192963 h 647700"/>
                <a:gd name="connsiteX229" fmla="*/ 74046 w 628650"/>
                <a:gd name="connsiteY229" fmla="*/ 189687 h 647700"/>
                <a:gd name="connsiteX230" fmla="*/ 90943 w 628650"/>
                <a:gd name="connsiteY230" fmla="*/ 179876 h 647700"/>
                <a:gd name="connsiteX231" fmla="*/ 80799 w 628650"/>
                <a:gd name="connsiteY231" fmla="*/ 173332 h 647700"/>
                <a:gd name="connsiteX232" fmla="*/ 70665 w 628650"/>
                <a:gd name="connsiteY232" fmla="*/ 176609 h 647700"/>
                <a:gd name="connsiteX233" fmla="*/ 57139 w 628650"/>
                <a:gd name="connsiteY233" fmla="*/ 170065 h 647700"/>
                <a:gd name="connsiteX234" fmla="*/ 50386 w 628650"/>
                <a:gd name="connsiteY234" fmla="*/ 170065 h 647700"/>
                <a:gd name="connsiteX235" fmla="*/ 43623 w 628650"/>
                <a:gd name="connsiteY235" fmla="*/ 166789 h 647700"/>
                <a:gd name="connsiteX236" fmla="*/ 30107 w 628650"/>
                <a:gd name="connsiteY236" fmla="*/ 153701 h 647700"/>
                <a:gd name="connsiteX237" fmla="*/ 23344 w 628650"/>
                <a:gd name="connsiteY237" fmla="*/ 153701 h 647700"/>
                <a:gd name="connsiteX238" fmla="*/ 26725 w 628650"/>
                <a:gd name="connsiteY238" fmla="*/ 147167 h 647700"/>
                <a:gd name="connsiteX239" fmla="*/ 23344 w 628650"/>
                <a:gd name="connsiteY239" fmla="*/ 140623 h 647700"/>
                <a:gd name="connsiteX240" fmla="*/ 33478 w 628650"/>
                <a:gd name="connsiteY240" fmla="*/ 137347 h 647700"/>
                <a:gd name="connsiteX241" fmla="*/ 33478 w 628650"/>
                <a:gd name="connsiteY241" fmla="*/ 127536 h 647700"/>
                <a:gd name="connsiteX242" fmla="*/ 23344 w 628650"/>
                <a:gd name="connsiteY242" fmla="*/ 127536 h 647700"/>
                <a:gd name="connsiteX243" fmla="*/ 16581 w 628650"/>
                <a:gd name="connsiteY243" fmla="*/ 130803 h 647700"/>
                <a:gd name="connsiteX244" fmla="*/ 6447 w 628650"/>
                <a:gd name="connsiteY244" fmla="*/ 124269 h 647700"/>
                <a:gd name="connsiteX245" fmla="*/ 9828 w 628650"/>
                <a:gd name="connsiteY245" fmla="*/ 117725 h 647700"/>
                <a:gd name="connsiteX246" fmla="*/ 16581 w 628650"/>
                <a:gd name="connsiteY246" fmla="*/ 111181 h 647700"/>
                <a:gd name="connsiteX247" fmla="*/ 9828 w 628650"/>
                <a:gd name="connsiteY247" fmla="*/ 101370 h 647700"/>
                <a:gd name="connsiteX248" fmla="*/ 13200 w 628650"/>
                <a:gd name="connsiteY248" fmla="*/ 81740 h 647700"/>
                <a:gd name="connsiteX249" fmla="*/ -316 w 628650"/>
                <a:gd name="connsiteY249" fmla="*/ 78463 h 647700"/>
                <a:gd name="connsiteX250" fmla="*/ -316 w 628650"/>
                <a:gd name="connsiteY250" fmla="*/ 71929 h 647700"/>
                <a:gd name="connsiteX251" fmla="*/ 13200 w 628650"/>
                <a:gd name="connsiteY251" fmla="*/ 65385 h 647700"/>
                <a:gd name="connsiteX252" fmla="*/ 26725 w 628650"/>
                <a:gd name="connsiteY252" fmla="*/ 45754 h 647700"/>
                <a:gd name="connsiteX253" fmla="*/ 30107 w 628650"/>
                <a:gd name="connsiteY253" fmla="*/ 49031 h 647700"/>
                <a:gd name="connsiteX254" fmla="*/ 36860 w 628650"/>
                <a:gd name="connsiteY254" fmla="*/ 4575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628650" h="647700">
                  <a:moveTo>
                    <a:pt x="36860" y="45754"/>
                  </a:moveTo>
                  <a:cubicBezTo>
                    <a:pt x="36860" y="45754"/>
                    <a:pt x="36860" y="45754"/>
                    <a:pt x="36860" y="45754"/>
                  </a:cubicBezTo>
                  <a:cubicBezTo>
                    <a:pt x="36860" y="45754"/>
                    <a:pt x="36860" y="45754"/>
                    <a:pt x="36860" y="45754"/>
                  </a:cubicBezTo>
                  <a:cubicBezTo>
                    <a:pt x="40241" y="45754"/>
                    <a:pt x="40241" y="45754"/>
                    <a:pt x="43623" y="45754"/>
                  </a:cubicBezTo>
                  <a:cubicBezTo>
                    <a:pt x="50386" y="45754"/>
                    <a:pt x="53757" y="45754"/>
                    <a:pt x="53757" y="45754"/>
                  </a:cubicBezTo>
                  <a:cubicBezTo>
                    <a:pt x="57139" y="35944"/>
                    <a:pt x="57139" y="35944"/>
                    <a:pt x="57139" y="35944"/>
                  </a:cubicBezTo>
                  <a:cubicBezTo>
                    <a:pt x="63902" y="32667"/>
                    <a:pt x="63902" y="32667"/>
                    <a:pt x="63902" y="32667"/>
                  </a:cubicBezTo>
                  <a:cubicBezTo>
                    <a:pt x="63902" y="32667"/>
                    <a:pt x="74046" y="19589"/>
                    <a:pt x="77418" y="19589"/>
                  </a:cubicBezTo>
                  <a:cubicBezTo>
                    <a:pt x="84180" y="19589"/>
                    <a:pt x="77418" y="13046"/>
                    <a:pt x="77418" y="13046"/>
                  </a:cubicBezTo>
                  <a:cubicBezTo>
                    <a:pt x="77418" y="13046"/>
                    <a:pt x="94324" y="6502"/>
                    <a:pt x="101078" y="6502"/>
                  </a:cubicBezTo>
                  <a:cubicBezTo>
                    <a:pt x="101078" y="6502"/>
                    <a:pt x="101078" y="6502"/>
                    <a:pt x="104459" y="6502"/>
                  </a:cubicBezTo>
                  <a:cubicBezTo>
                    <a:pt x="107840" y="6502"/>
                    <a:pt x="107840" y="9769"/>
                    <a:pt x="107840" y="9769"/>
                  </a:cubicBezTo>
                  <a:cubicBezTo>
                    <a:pt x="121356" y="3235"/>
                    <a:pt x="121356" y="3235"/>
                    <a:pt x="121356" y="3235"/>
                  </a:cubicBezTo>
                  <a:cubicBezTo>
                    <a:pt x="121356" y="3235"/>
                    <a:pt x="141635" y="-42"/>
                    <a:pt x="145016" y="-42"/>
                  </a:cubicBezTo>
                  <a:cubicBezTo>
                    <a:pt x="148398" y="-42"/>
                    <a:pt x="155161" y="3235"/>
                    <a:pt x="155161" y="3235"/>
                  </a:cubicBezTo>
                  <a:cubicBezTo>
                    <a:pt x="161914" y="3235"/>
                    <a:pt x="161914" y="3235"/>
                    <a:pt x="161914" y="3235"/>
                  </a:cubicBezTo>
                  <a:cubicBezTo>
                    <a:pt x="161914" y="3235"/>
                    <a:pt x="165295" y="6502"/>
                    <a:pt x="168677" y="6502"/>
                  </a:cubicBezTo>
                  <a:cubicBezTo>
                    <a:pt x="175440" y="9769"/>
                    <a:pt x="178821" y="19589"/>
                    <a:pt x="182193" y="19589"/>
                  </a:cubicBezTo>
                  <a:cubicBezTo>
                    <a:pt x="188955" y="22856"/>
                    <a:pt x="195718" y="22856"/>
                    <a:pt x="199099" y="22856"/>
                  </a:cubicBezTo>
                  <a:cubicBezTo>
                    <a:pt x="202471" y="26133"/>
                    <a:pt x="209234" y="29400"/>
                    <a:pt x="209234" y="29400"/>
                  </a:cubicBezTo>
                  <a:cubicBezTo>
                    <a:pt x="209234" y="29400"/>
                    <a:pt x="226131" y="45754"/>
                    <a:pt x="229513" y="45754"/>
                  </a:cubicBezTo>
                  <a:cubicBezTo>
                    <a:pt x="232894" y="45754"/>
                    <a:pt x="232894" y="45754"/>
                    <a:pt x="236275" y="52298"/>
                  </a:cubicBezTo>
                  <a:cubicBezTo>
                    <a:pt x="239657" y="55565"/>
                    <a:pt x="249791" y="52298"/>
                    <a:pt x="249791" y="52298"/>
                  </a:cubicBezTo>
                  <a:cubicBezTo>
                    <a:pt x="249791" y="52298"/>
                    <a:pt x="253173" y="62109"/>
                    <a:pt x="249791" y="65385"/>
                  </a:cubicBezTo>
                  <a:cubicBezTo>
                    <a:pt x="249791" y="68652"/>
                    <a:pt x="249791" y="78463"/>
                    <a:pt x="249791" y="78463"/>
                  </a:cubicBezTo>
                  <a:cubicBezTo>
                    <a:pt x="249791" y="78463"/>
                    <a:pt x="249791" y="81740"/>
                    <a:pt x="249791" y="85007"/>
                  </a:cubicBezTo>
                  <a:cubicBezTo>
                    <a:pt x="253173" y="91551"/>
                    <a:pt x="256554" y="91551"/>
                    <a:pt x="256554" y="98094"/>
                  </a:cubicBezTo>
                  <a:cubicBezTo>
                    <a:pt x="259936" y="101370"/>
                    <a:pt x="256554" y="101370"/>
                    <a:pt x="259936" y="104638"/>
                  </a:cubicBezTo>
                  <a:cubicBezTo>
                    <a:pt x="263307" y="107905"/>
                    <a:pt x="266689" y="114449"/>
                    <a:pt x="270070" y="114449"/>
                  </a:cubicBezTo>
                  <a:cubicBezTo>
                    <a:pt x="273452" y="114449"/>
                    <a:pt x="276833" y="114449"/>
                    <a:pt x="286968" y="117725"/>
                  </a:cubicBezTo>
                  <a:cubicBezTo>
                    <a:pt x="297112" y="124269"/>
                    <a:pt x="300493" y="124269"/>
                    <a:pt x="303874" y="127536"/>
                  </a:cubicBezTo>
                  <a:cubicBezTo>
                    <a:pt x="310628" y="130803"/>
                    <a:pt x="307246" y="127536"/>
                    <a:pt x="317390" y="130803"/>
                  </a:cubicBezTo>
                  <a:cubicBezTo>
                    <a:pt x="330906" y="134079"/>
                    <a:pt x="327525" y="130803"/>
                    <a:pt x="330906" y="134079"/>
                  </a:cubicBezTo>
                  <a:cubicBezTo>
                    <a:pt x="334288" y="134079"/>
                    <a:pt x="330906" y="130803"/>
                    <a:pt x="337669" y="134079"/>
                  </a:cubicBezTo>
                  <a:cubicBezTo>
                    <a:pt x="347803" y="134079"/>
                    <a:pt x="354566" y="137347"/>
                    <a:pt x="354566" y="137347"/>
                  </a:cubicBezTo>
                  <a:cubicBezTo>
                    <a:pt x="354566" y="143891"/>
                    <a:pt x="354566" y="143891"/>
                    <a:pt x="354566" y="143891"/>
                  </a:cubicBezTo>
                  <a:cubicBezTo>
                    <a:pt x="347803" y="156977"/>
                    <a:pt x="347803" y="156977"/>
                    <a:pt x="347803" y="156977"/>
                  </a:cubicBezTo>
                  <a:cubicBezTo>
                    <a:pt x="347803" y="166789"/>
                    <a:pt x="347803" y="166789"/>
                    <a:pt x="347803" y="166789"/>
                  </a:cubicBezTo>
                  <a:cubicBezTo>
                    <a:pt x="347803" y="166789"/>
                    <a:pt x="341050" y="166789"/>
                    <a:pt x="347803" y="170065"/>
                  </a:cubicBezTo>
                  <a:cubicBezTo>
                    <a:pt x="354566" y="173332"/>
                    <a:pt x="368082" y="176609"/>
                    <a:pt x="368082" y="176609"/>
                  </a:cubicBezTo>
                  <a:cubicBezTo>
                    <a:pt x="378227" y="183143"/>
                    <a:pt x="378227" y="183143"/>
                    <a:pt x="378227" y="183143"/>
                  </a:cubicBezTo>
                  <a:cubicBezTo>
                    <a:pt x="378227" y="183143"/>
                    <a:pt x="371464" y="192963"/>
                    <a:pt x="368082" y="196230"/>
                  </a:cubicBezTo>
                  <a:cubicBezTo>
                    <a:pt x="364711" y="196230"/>
                    <a:pt x="354566" y="196230"/>
                    <a:pt x="354566" y="196230"/>
                  </a:cubicBezTo>
                  <a:cubicBezTo>
                    <a:pt x="354566" y="196230"/>
                    <a:pt x="351185" y="206041"/>
                    <a:pt x="357948" y="206041"/>
                  </a:cubicBezTo>
                  <a:cubicBezTo>
                    <a:pt x="361329" y="209317"/>
                    <a:pt x="368082" y="209317"/>
                    <a:pt x="371464" y="209317"/>
                  </a:cubicBezTo>
                  <a:cubicBezTo>
                    <a:pt x="374845" y="209317"/>
                    <a:pt x="381608" y="212585"/>
                    <a:pt x="381608" y="212585"/>
                  </a:cubicBezTo>
                  <a:cubicBezTo>
                    <a:pt x="381608" y="212585"/>
                    <a:pt x="384990" y="212585"/>
                    <a:pt x="388371" y="215861"/>
                  </a:cubicBezTo>
                  <a:cubicBezTo>
                    <a:pt x="388371" y="222405"/>
                    <a:pt x="391743" y="225672"/>
                    <a:pt x="395124" y="225672"/>
                  </a:cubicBezTo>
                  <a:cubicBezTo>
                    <a:pt x="398505" y="225672"/>
                    <a:pt x="405268" y="225672"/>
                    <a:pt x="408649" y="225672"/>
                  </a:cubicBezTo>
                  <a:cubicBezTo>
                    <a:pt x="412021" y="225672"/>
                    <a:pt x="412021" y="222405"/>
                    <a:pt x="415403" y="222405"/>
                  </a:cubicBezTo>
                  <a:cubicBezTo>
                    <a:pt x="418784" y="225672"/>
                    <a:pt x="439063" y="222405"/>
                    <a:pt x="439063" y="222405"/>
                  </a:cubicBezTo>
                  <a:cubicBezTo>
                    <a:pt x="439063" y="222405"/>
                    <a:pt x="439063" y="222405"/>
                    <a:pt x="442444" y="228939"/>
                  </a:cubicBezTo>
                  <a:cubicBezTo>
                    <a:pt x="449207" y="238759"/>
                    <a:pt x="459341" y="242026"/>
                    <a:pt x="459341" y="242026"/>
                  </a:cubicBezTo>
                  <a:cubicBezTo>
                    <a:pt x="459341" y="242026"/>
                    <a:pt x="462723" y="245303"/>
                    <a:pt x="462723" y="242026"/>
                  </a:cubicBezTo>
                  <a:cubicBezTo>
                    <a:pt x="462723" y="238759"/>
                    <a:pt x="466104" y="235483"/>
                    <a:pt x="466104" y="235483"/>
                  </a:cubicBezTo>
                  <a:cubicBezTo>
                    <a:pt x="466104" y="235483"/>
                    <a:pt x="472857" y="225672"/>
                    <a:pt x="472857" y="222405"/>
                  </a:cubicBezTo>
                  <a:cubicBezTo>
                    <a:pt x="476239" y="219128"/>
                    <a:pt x="479620" y="209317"/>
                    <a:pt x="483002" y="209317"/>
                  </a:cubicBezTo>
                  <a:cubicBezTo>
                    <a:pt x="486383" y="206041"/>
                    <a:pt x="496518" y="199507"/>
                    <a:pt x="496518" y="199507"/>
                  </a:cubicBezTo>
                  <a:cubicBezTo>
                    <a:pt x="496518" y="199507"/>
                    <a:pt x="496518" y="196230"/>
                    <a:pt x="503280" y="199507"/>
                  </a:cubicBezTo>
                  <a:cubicBezTo>
                    <a:pt x="506662" y="206041"/>
                    <a:pt x="516796" y="212585"/>
                    <a:pt x="516796" y="212585"/>
                  </a:cubicBezTo>
                  <a:cubicBezTo>
                    <a:pt x="533703" y="212585"/>
                    <a:pt x="533703" y="212585"/>
                    <a:pt x="533703" y="212585"/>
                  </a:cubicBezTo>
                  <a:cubicBezTo>
                    <a:pt x="533703" y="212585"/>
                    <a:pt x="543838" y="215861"/>
                    <a:pt x="543838" y="219128"/>
                  </a:cubicBezTo>
                  <a:cubicBezTo>
                    <a:pt x="543838" y="222405"/>
                    <a:pt x="540456" y="222405"/>
                    <a:pt x="533703" y="225672"/>
                  </a:cubicBezTo>
                  <a:cubicBezTo>
                    <a:pt x="530322" y="225672"/>
                    <a:pt x="520178" y="215861"/>
                    <a:pt x="520178" y="219128"/>
                  </a:cubicBezTo>
                  <a:cubicBezTo>
                    <a:pt x="516796" y="222405"/>
                    <a:pt x="516796" y="228939"/>
                    <a:pt x="516796" y="228939"/>
                  </a:cubicBezTo>
                  <a:cubicBezTo>
                    <a:pt x="503280" y="235483"/>
                    <a:pt x="503280" y="235483"/>
                    <a:pt x="503280" y="235483"/>
                  </a:cubicBezTo>
                  <a:cubicBezTo>
                    <a:pt x="506662" y="242026"/>
                    <a:pt x="506662" y="242026"/>
                    <a:pt x="506662" y="242026"/>
                  </a:cubicBezTo>
                  <a:cubicBezTo>
                    <a:pt x="506662" y="242026"/>
                    <a:pt x="523559" y="248570"/>
                    <a:pt x="523559" y="251847"/>
                  </a:cubicBezTo>
                  <a:cubicBezTo>
                    <a:pt x="523559" y="255114"/>
                    <a:pt x="523559" y="261657"/>
                    <a:pt x="523559" y="261657"/>
                  </a:cubicBezTo>
                  <a:cubicBezTo>
                    <a:pt x="533703" y="264924"/>
                    <a:pt x="533703" y="264924"/>
                    <a:pt x="533703" y="264924"/>
                  </a:cubicBezTo>
                  <a:cubicBezTo>
                    <a:pt x="540456" y="261657"/>
                    <a:pt x="540456" y="261657"/>
                    <a:pt x="540456" y="261657"/>
                  </a:cubicBezTo>
                  <a:cubicBezTo>
                    <a:pt x="540456" y="274745"/>
                    <a:pt x="540456" y="274745"/>
                    <a:pt x="540456" y="274745"/>
                  </a:cubicBezTo>
                  <a:cubicBezTo>
                    <a:pt x="540456" y="287822"/>
                    <a:pt x="540456" y="287822"/>
                    <a:pt x="540456" y="287822"/>
                  </a:cubicBezTo>
                  <a:cubicBezTo>
                    <a:pt x="540456" y="297643"/>
                    <a:pt x="540456" y="297643"/>
                    <a:pt x="540456" y="297643"/>
                  </a:cubicBezTo>
                  <a:cubicBezTo>
                    <a:pt x="540456" y="297643"/>
                    <a:pt x="543838" y="307454"/>
                    <a:pt x="540456" y="307454"/>
                  </a:cubicBezTo>
                  <a:cubicBezTo>
                    <a:pt x="537075" y="307454"/>
                    <a:pt x="526940" y="313997"/>
                    <a:pt x="526940" y="313997"/>
                  </a:cubicBezTo>
                  <a:cubicBezTo>
                    <a:pt x="520178" y="323808"/>
                    <a:pt x="520178" y="323808"/>
                    <a:pt x="520178" y="323808"/>
                  </a:cubicBezTo>
                  <a:cubicBezTo>
                    <a:pt x="520178" y="323808"/>
                    <a:pt x="520178" y="336896"/>
                    <a:pt x="520178" y="340162"/>
                  </a:cubicBezTo>
                  <a:cubicBezTo>
                    <a:pt x="523559" y="346706"/>
                    <a:pt x="520178" y="356517"/>
                    <a:pt x="520178" y="356517"/>
                  </a:cubicBezTo>
                  <a:cubicBezTo>
                    <a:pt x="520178" y="356517"/>
                    <a:pt x="520178" y="363060"/>
                    <a:pt x="523559" y="366337"/>
                  </a:cubicBezTo>
                  <a:cubicBezTo>
                    <a:pt x="526940" y="369604"/>
                    <a:pt x="530322" y="376148"/>
                    <a:pt x="530322" y="376148"/>
                  </a:cubicBezTo>
                  <a:cubicBezTo>
                    <a:pt x="530322" y="376148"/>
                    <a:pt x="533703" y="379415"/>
                    <a:pt x="537075" y="385959"/>
                  </a:cubicBezTo>
                  <a:cubicBezTo>
                    <a:pt x="540456" y="392502"/>
                    <a:pt x="553982" y="408857"/>
                    <a:pt x="553982" y="408857"/>
                  </a:cubicBezTo>
                  <a:cubicBezTo>
                    <a:pt x="553982" y="408857"/>
                    <a:pt x="564116" y="412133"/>
                    <a:pt x="567498" y="412133"/>
                  </a:cubicBezTo>
                  <a:cubicBezTo>
                    <a:pt x="567498" y="412133"/>
                    <a:pt x="581014" y="418677"/>
                    <a:pt x="581014" y="418677"/>
                  </a:cubicBezTo>
                  <a:cubicBezTo>
                    <a:pt x="581014" y="418677"/>
                    <a:pt x="587777" y="418677"/>
                    <a:pt x="587777" y="421944"/>
                  </a:cubicBezTo>
                  <a:cubicBezTo>
                    <a:pt x="587777" y="421944"/>
                    <a:pt x="601293" y="441575"/>
                    <a:pt x="601293" y="441575"/>
                  </a:cubicBezTo>
                  <a:cubicBezTo>
                    <a:pt x="614818" y="444842"/>
                    <a:pt x="614818" y="444842"/>
                    <a:pt x="614818" y="444842"/>
                  </a:cubicBezTo>
                  <a:cubicBezTo>
                    <a:pt x="628334" y="444842"/>
                    <a:pt x="628334" y="444842"/>
                    <a:pt x="628334" y="444842"/>
                  </a:cubicBezTo>
                  <a:cubicBezTo>
                    <a:pt x="628334" y="444842"/>
                    <a:pt x="624953" y="461197"/>
                    <a:pt x="621571" y="464473"/>
                  </a:cubicBezTo>
                  <a:cubicBezTo>
                    <a:pt x="618199" y="467741"/>
                    <a:pt x="608055" y="480828"/>
                    <a:pt x="608055" y="480828"/>
                  </a:cubicBezTo>
                  <a:cubicBezTo>
                    <a:pt x="608055" y="480828"/>
                    <a:pt x="601293" y="487371"/>
                    <a:pt x="601293" y="493915"/>
                  </a:cubicBezTo>
                  <a:cubicBezTo>
                    <a:pt x="604674" y="497182"/>
                    <a:pt x="604674" y="506993"/>
                    <a:pt x="604674" y="506993"/>
                  </a:cubicBezTo>
                  <a:cubicBezTo>
                    <a:pt x="604674" y="506993"/>
                    <a:pt x="597921" y="513537"/>
                    <a:pt x="594540" y="513537"/>
                  </a:cubicBezTo>
                  <a:cubicBezTo>
                    <a:pt x="591158" y="513537"/>
                    <a:pt x="584395" y="513537"/>
                    <a:pt x="581014" y="516813"/>
                  </a:cubicBezTo>
                  <a:cubicBezTo>
                    <a:pt x="577632" y="516813"/>
                    <a:pt x="574261" y="520080"/>
                    <a:pt x="574261" y="520080"/>
                  </a:cubicBezTo>
                  <a:cubicBezTo>
                    <a:pt x="570879" y="523357"/>
                    <a:pt x="564116" y="529891"/>
                    <a:pt x="564116" y="529891"/>
                  </a:cubicBezTo>
                  <a:cubicBezTo>
                    <a:pt x="570879" y="539711"/>
                    <a:pt x="570879" y="539711"/>
                    <a:pt x="570879" y="539711"/>
                  </a:cubicBezTo>
                  <a:cubicBezTo>
                    <a:pt x="574261" y="556065"/>
                    <a:pt x="574261" y="556065"/>
                    <a:pt x="574261" y="556065"/>
                  </a:cubicBezTo>
                  <a:cubicBezTo>
                    <a:pt x="574261" y="572420"/>
                    <a:pt x="574261" y="572420"/>
                    <a:pt x="574261" y="572420"/>
                  </a:cubicBezTo>
                  <a:cubicBezTo>
                    <a:pt x="574261" y="572420"/>
                    <a:pt x="584395" y="575697"/>
                    <a:pt x="584395" y="578964"/>
                  </a:cubicBezTo>
                  <a:cubicBezTo>
                    <a:pt x="587777" y="578964"/>
                    <a:pt x="591158" y="588774"/>
                    <a:pt x="591158" y="588774"/>
                  </a:cubicBezTo>
                  <a:cubicBezTo>
                    <a:pt x="587777" y="595318"/>
                    <a:pt x="587777" y="595318"/>
                    <a:pt x="587777" y="595318"/>
                  </a:cubicBezTo>
                  <a:cubicBezTo>
                    <a:pt x="584395" y="605129"/>
                    <a:pt x="584395" y="605129"/>
                    <a:pt x="584395" y="605129"/>
                  </a:cubicBezTo>
                  <a:cubicBezTo>
                    <a:pt x="584395" y="605129"/>
                    <a:pt x="581014" y="611672"/>
                    <a:pt x="577632" y="614949"/>
                  </a:cubicBezTo>
                  <a:cubicBezTo>
                    <a:pt x="570879" y="614949"/>
                    <a:pt x="560735" y="614949"/>
                    <a:pt x="560735" y="614949"/>
                  </a:cubicBezTo>
                  <a:cubicBezTo>
                    <a:pt x="560735" y="614949"/>
                    <a:pt x="560735" y="611672"/>
                    <a:pt x="553982" y="614949"/>
                  </a:cubicBezTo>
                  <a:cubicBezTo>
                    <a:pt x="547219" y="614949"/>
                    <a:pt x="540456" y="621493"/>
                    <a:pt x="540456" y="621493"/>
                  </a:cubicBezTo>
                  <a:cubicBezTo>
                    <a:pt x="540456" y="621493"/>
                    <a:pt x="540456" y="621493"/>
                    <a:pt x="537075" y="624760"/>
                  </a:cubicBezTo>
                  <a:cubicBezTo>
                    <a:pt x="530322" y="624760"/>
                    <a:pt x="526940" y="624760"/>
                    <a:pt x="523559" y="624760"/>
                  </a:cubicBezTo>
                  <a:cubicBezTo>
                    <a:pt x="520178" y="624760"/>
                    <a:pt x="513424" y="621493"/>
                    <a:pt x="513424" y="621493"/>
                  </a:cubicBezTo>
                  <a:cubicBezTo>
                    <a:pt x="506662" y="631304"/>
                    <a:pt x="506662" y="631304"/>
                    <a:pt x="506662" y="631304"/>
                  </a:cubicBezTo>
                  <a:cubicBezTo>
                    <a:pt x="506662" y="631304"/>
                    <a:pt x="499899" y="634570"/>
                    <a:pt x="496518" y="634570"/>
                  </a:cubicBezTo>
                  <a:cubicBezTo>
                    <a:pt x="496518" y="634570"/>
                    <a:pt x="486383" y="647658"/>
                    <a:pt x="486383" y="647658"/>
                  </a:cubicBezTo>
                  <a:cubicBezTo>
                    <a:pt x="486383" y="647658"/>
                    <a:pt x="486383" y="647658"/>
                    <a:pt x="483002" y="647658"/>
                  </a:cubicBezTo>
                  <a:cubicBezTo>
                    <a:pt x="476239" y="647658"/>
                    <a:pt x="469486" y="644391"/>
                    <a:pt x="469486" y="644391"/>
                  </a:cubicBezTo>
                  <a:cubicBezTo>
                    <a:pt x="459341" y="634570"/>
                    <a:pt x="459341" y="634570"/>
                    <a:pt x="459341" y="634570"/>
                  </a:cubicBezTo>
                  <a:cubicBezTo>
                    <a:pt x="459341" y="634570"/>
                    <a:pt x="462723" y="634570"/>
                    <a:pt x="469486" y="628027"/>
                  </a:cubicBezTo>
                  <a:cubicBezTo>
                    <a:pt x="472857" y="624760"/>
                    <a:pt x="472857" y="624760"/>
                    <a:pt x="472857" y="621493"/>
                  </a:cubicBezTo>
                  <a:cubicBezTo>
                    <a:pt x="469486" y="614949"/>
                    <a:pt x="466104" y="608406"/>
                    <a:pt x="469486" y="608406"/>
                  </a:cubicBezTo>
                  <a:cubicBezTo>
                    <a:pt x="472857" y="605129"/>
                    <a:pt x="476239" y="608406"/>
                    <a:pt x="479620" y="601862"/>
                  </a:cubicBezTo>
                  <a:cubicBezTo>
                    <a:pt x="479620" y="598595"/>
                    <a:pt x="479620" y="595318"/>
                    <a:pt x="479620" y="588774"/>
                  </a:cubicBezTo>
                  <a:cubicBezTo>
                    <a:pt x="479620" y="585507"/>
                    <a:pt x="479620" y="578964"/>
                    <a:pt x="483002" y="578964"/>
                  </a:cubicBezTo>
                  <a:cubicBezTo>
                    <a:pt x="486383" y="575697"/>
                    <a:pt x="486383" y="572420"/>
                    <a:pt x="486383" y="572420"/>
                  </a:cubicBezTo>
                  <a:cubicBezTo>
                    <a:pt x="469486" y="569153"/>
                    <a:pt x="469486" y="569153"/>
                    <a:pt x="469486" y="569153"/>
                  </a:cubicBezTo>
                  <a:cubicBezTo>
                    <a:pt x="459341" y="572420"/>
                    <a:pt x="459341" y="572420"/>
                    <a:pt x="459341" y="572420"/>
                  </a:cubicBezTo>
                  <a:cubicBezTo>
                    <a:pt x="459341" y="572420"/>
                    <a:pt x="459341" y="565876"/>
                    <a:pt x="452578" y="565876"/>
                  </a:cubicBezTo>
                  <a:cubicBezTo>
                    <a:pt x="445825" y="562609"/>
                    <a:pt x="432300" y="562609"/>
                    <a:pt x="432300" y="562609"/>
                  </a:cubicBezTo>
                  <a:cubicBezTo>
                    <a:pt x="428928" y="549522"/>
                    <a:pt x="428928" y="549522"/>
                    <a:pt x="428928" y="549522"/>
                  </a:cubicBezTo>
                  <a:cubicBezTo>
                    <a:pt x="401887" y="542978"/>
                    <a:pt x="401887" y="542978"/>
                    <a:pt x="401887" y="542978"/>
                  </a:cubicBezTo>
                  <a:cubicBezTo>
                    <a:pt x="401887" y="542978"/>
                    <a:pt x="398505" y="529891"/>
                    <a:pt x="395124" y="526624"/>
                  </a:cubicBezTo>
                  <a:cubicBezTo>
                    <a:pt x="391743" y="523357"/>
                    <a:pt x="391743" y="523357"/>
                    <a:pt x="391743" y="523357"/>
                  </a:cubicBezTo>
                  <a:cubicBezTo>
                    <a:pt x="374845" y="510269"/>
                    <a:pt x="374845" y="510269"/>
                    <a:pt x="374845" y="510269"/>
                  </a:cubicBezTo>
                  <a:cubicBezTo>
                    <a:pt x="364711" y="510269"/>
                    <a:pt x="364711" y="510269"/>
                    <a:pt x="364711" y="510269"/>
                  </a:cubicBezTo>
                  <a:cubicBezTo>
                    <a:pt x="364711" y="510269"/>
                    <a:pt x="361329" y="510269"/>
                    <a:pt x="354566" y="506993"/>
                  </a:cubicBezTo>
                  <a:cubicBezTo>
                    <a:pt x="344432" y="503726"/>
                    <a:pt x="341050" y="493915"/>
                    <a:pt x="341050" y="493915"/>
                  </a:cubicBezTo>
                  <a:cubicBezTo>
                    <a:pt x="341050" y="493915"/>
                    <a:pt x="341050" y="487371"/>
                    <a:pt x="334288" y="490639"/>
                  </a:cubicBezTo>
                  <a:cubicBezTo>
                    <a:pt x="327525" y="497182"/>
                    <a:pt x="320772" y="497182"/>
                    <a:pt x="317390" y="500459"/>
                  </a:cubicBezTo>
                  <a:cubicBezTo>
                    <a:pt x="317390" y="500459"/>
                    <a:pt x="314009" y="500459"/>
                    <a:pt x="310628" y="503726"/>
                  </a:cubicBezTo>
                  <a:cubicBezTo>
                    <a:pt x="310628" y="506993"/>
                    <a:pt x="307246" y="506993"/>
                    <a:pt x="314009" y="513537"/>
                  </a:cubicBezTo>
                  <a:cubicBezTo>
                    <a:pt x="317390" y="516813"/>
                    <a:pt x="320772" y="520080"/>
                    <a:pt x="320772" y="520080"/>
                  </a:cubicBezTo>
                  <a:cubicBezTo>
                    <a:pt x="317390" y="536435"/>
                    <a:pt x="317390" y="536435"/>
                    <a:pt x="317390" y="536435"/>
                  </a:cubicBezTo>
                  <a:cubicBezTo>
                    <a:pt x="297112" y="556065"/>
                    <a:pt x="297112" y="556065"/>
                    <a:pt x="297112" y="556065"/>
                  </a:cubicBezTo>
                  <a:cubicBezTo>
                    <a:pt x="300493" y="565876"/>
                    <a:pt x="300493" y="565876"/>
                    <a:pt x="300493" y="565876"/>
                  </a:cubicBezTo>
                  <a:cubicBezTo>
                    <a:pt x="300493" y="565876"/>
                    <a:pt x="307246" y="565876"/>
                    <a:pt x="297112" y="569153"/>
                  </a:cubicBezTo>
                  <a:cubicBezTo>
                    <a:pt x="290349" y="572420"/>
                    <a:pt x="290349" y="575697"/>
                    <a:pt x="286968" y="575697"/>
                  </a:cubicBezTo>
                  <a:cubicBezTo>
                    <a:pt x="286968" y="572420"/>
                    <a:pt x="283596" y="569153"/>
                    <a:pt x="276833" y="565876"/>
                  </a:cubicBezTo>
                  <a:cubicBezTo>
                    <a:pt x="273452" y="562609"/>
                    <a:pt x="273452" y="562609"/>
                    <a:pt x="273452" y="562609"/>
                  </a:cubicBezTo>
                  <a:cubicBezTo>
                    <a:pt x="273452" y="562609"/>
                    <a:pt x="273452" y="562609"/>
                    <a:pt x="270070" y="559333"/>
                  </a:cubicBezTo>
                  <a:cubicBezTo>
                    <a:pt x="270070" y="559333"/>
                    <a:pt x="270070" y="559333"/>
                    <a:pt x="270070" y="559333"/>
                  </a:cubicBezTo>
                  <a:cubicBezTo>
                    <a:pt x="270070" y="559333"/>
                    <a:pt x="270070" y="556065"/>
                    <a:pt x="263307" y="556065"/>
                  </a:cubicBezTo>
                  <a:cubicBezTo>
                    <a:pt x="259936" y="556065"/>
                    <a:pt x="253173" y="549522"/>
                    <a:pt x="253173" y="549522"/>
                  </a:cubicBezTo>
                  <a:cubicBezTo>
                    <a:pt x="243028" y="549522"/>
                    <a:pt x="243028" y="549522"/>
                    <a:pt x="243028" y="549522"/>
                  </a:cubicBezTo>
                  <a:cubicBezTo>
                    <a:pt x="243028" y="549522"/>
                    <a:pt x="232894" y="539711"/>
                    <a:pt x="232894" y="539711"/>
                  </a:cubicBezTo>
                  <a:cubicBezTo>
                    <a:pt x="229513" y="539711"/>
                    <a:pt x="219378" y="536435"/>
                    <a:pt x="219378" y="536435"/>
                  </a:cubicBezTo>
                  <a:cubicBezTo>
                    <a:pt x="219378" y="529891"/>
                    <a:pt x="219378" y="529891"/>
                    <a:pt x="219378" y="529891"/>
                  </a:cubicBezTo>
                  <a:cubicBezTo>
                    <a:pt x="219378" y="529891"/>
                    <a:pt x="215997" y="529891"/>
                    <a:pt x="215997" y="529891"/>
                  </a:cubicBezTo>
                  <a:cubicBezTo>
                    <a:pt x="212615" y="529891"/>
                    <a:pt x="209234" y="533167"/>
                    <a:pt x="209234" y="533167"/>
                  </a:cubicBezTo>
                  <a:cubicBezTo>
                    <a:pt x="199099" y="536435"/>
                    <a:pt x="199099" y="536435"/>
                    <a:pt x="199099" y="536435"/>
                  </a:cubicBezTo>
                  <a:cubicBezTo>
                    <a:pt x="199099" y="536435"/>
                    <a:pt x="192337" y="536435"/>
                    <a:pt x="192337" y="536435"/>
                  </a:cubicBezTo>
                  <a:cubicBezTo>
                    <a:pt x="188955" y="533167"/>
                    <a:pt x="185574" y="526624"/>
                    <a:pt x="185574" y="526624"/>
                  </a:cubicBezTo>
                  <a:cubicBezTo>
                    <a:pt x="185574" y="526624"/>
                    <a:pt x="185574" y="526624"/>
                    <a:pt x="182193" y="526624"/>
                  </a:cubicBezTo>
                  <a:cubicBezTo>
                    <a:pt x="178821" y="529891"/>
                    <a:pt x="185574" y="533167"/>
                    <a:pt x="178821" y="529891"/>
                  </a:cubicBezTo>
                  <a:cubicBezTo>
                    <a:pt x="168677" y="526624"/>
                    <a:pt x="168677" y="526624"/>
                    <a:pt x="168677" y="526624"/>
                  </a:cubicBezTo>
                  <a:cubicBezTo>
                    <a:pt x="161914" y="520080"/>
                    <a:pt x="161914" y="520080"/>
                    <a:pt x="161914" y="520080"/>
                  </a:cubicBezTo>
                  <a:cubicBezTo>
                    <a:pt x="158532" y="520080"/>
                    <a:pt x="158532" y="520080"/>
                    <a:pt x="158532" y="520080"/>
                  </a:cubicBezTo>
                  <a:cubicBezTo>
                    <a:pt x="155161" y="520080"/>
                    <a:pt x="155161" y="520080"/>
                    <a:pt x="155161" y="520080"/>
                  </a:cubicBezTo>
                  <a:cubicBezTo>
                    <a:pt x="155161" y="520080"/>
                    <a:pt x="151779" y="513537"/>
                    <a:pt x="151779" y="513537"/>
                  </a:cubicBezTo>
                  <a:cubicBezTo>
                    <a:pt x="151779" y="513537"/>
                    <a:pt x="151779" y="506993"/>
                    <a:pt x="151779" y="506993"/>
                  </a:cubicBezTo>
                  <a:cubicBezTo>
                    <a:pt x="148398" y="506993"/>
                    <a:pt x="138253" y="503726"/>
                    <a:pt x="138253" y="503726"/>
                  </a:cubicBezTo>
                  <a:cubicBezTo>
                    <a:pt x="134882" y="497182"/>
                    <a:pt x="134882" y="497182"/>
                    <a:pt x="134882" y="497182"/>
                  </a:cubicBezTo>
                  <a:cubicBezTo>
                    <a:pt x="134882" y="497182"/>
                    <a:pt x="134882" y="497182"/>
                    <a:pt x="134882" y="497182"/>
                  </a:cubicBezTo>
                  <a:cubicBezTo>
                    <a:pt x="131500" y="497182"/>
                    <a:pt x="124738" y="493915"/>
                    <a:pt x="124738" y="493915"/>
                  </a:cubicBezTo>
                  <a:cubicBezTo>
                    <a:pt x="121356" y="490639"/>
                    <a:pt x="121356" y="490639"/>
                    <a:pt x="121356" y="490639"/>
                  </a:cubicBezTo>
                  <a:cubicBezTo>
                    <a:pt x="111222" y="490639"/>
                    <a:pt x="111222" y="490639"/>
                    <a:pt x="111222" y="490639"/>
                  </a:cubicBezTo>
                  <a:cubicBezTo>
                    <a:pt x="107840" y="484095"/>
                    <a:pt x="107840" y="484095"/>
                    <a:pt x="107840" y="484095"/>
                  </a:cubicBezTo>
                  <a:cubicBezTo>
                    <a:pt x="107840" y="484095"/>
                    <a:pt x="104459" y="480828"/>
                    <a:pt x="104459" y="480828"/>
                  </a:cubicBezTo>
                  <a:cubicBezTo>
                    <a:pt x="107840" y="480828"/>
                    <a:pt x="107840" y="474284"/>
                    <a:pt x="107840" y="474284"/>
                  </a:cubicBezTo>
                  <a:cubicBezTo>
                    <a:pt x="104459" y="474284"/>
                    <a:pt x="104459" y="474284"/>
                    <a:pt x="104459" y="474284"/>
                  </a:cubicBezTo>
                  <a:cubicBezTo>
                    <a:pt x="107840" y="471017"/>
                    <a:pt x="114603" y="471017"/>
                    <a:pt x="114603" y="471017"/>
                  </a:cubicBezTo>
                  <a:cubicBezTo>
                    <a:pt x="121356" y="461197"/>
                    <a:pt x="121356" y="461197"/>
                    <a:pt x="121356" y="461197"/>
                  </a:cubicBezTo>
                  <a:cubicBezTo>
                    <a:pt x="121356" y="461197"/>
                    <a:pt x="121356" y="461197"/>
                    <a:pt x="124738" y="461197"/>
                  </a:cubicBezTo>
                  <a:cubicBezTo>
                    <a:pt x="131500" y="464473"/>
                    <a:pt x="134882" y="464473"/>
                    <a:pt x="138253" y="464473"/>
                  </a:cubicBezTo>
                  <a:cubicBezTo>
                    <a:pt x="141635" y="464473"/>
                    <a:pt x="145016" y="471017"/>
                    <a:pt x="145016" y="457929"/>
                  </a:cubicBezTo>
                  <a:cubicBezTo>
                    <a:pt x="145016" y="448119"/>
                    <a:pt x="145016" y="444842"/>
                    <a:pt x="145016" y="444842"/>
                  </a:cubicBezTo>
                  <a:cubicBezTo>
                    <a:pt x="128119" y="431755"/>
                    <a:pt x="128119" y="431755"/>
                    <a:pt x="128119" y="431755"/>
                  </a:cubicBezTo>
                  <a:cubicBezTo>
                    <a:pt x="128119" y="431755"/>
                    <a:pt x="128119" y="428488"/>
                    <a:pt x="124738" y="421944"/>
                  </a:cubicBezTo>
                  <a:cubicBezTo>
                    <a:pt x="121356" y="418677"/>
                    <a:pt x="117975" y="415401"/>
                    <a:pt x="117975" y="415401"/>
                  </a:cubicBezTo>
                  <a:cubicBezTo>
                    <a:pt x="114603" y="415401"/>
                    <a:pt x="107840" y="408857"/>
                    <a:pt x="107840" y="408857"/>
                  </a:cubicBezTo>
                  <a:cubicBezTo>
                    <a:pt x="104459" y="405590"/>
                    <a:pt x="101078" y="402313"/>
                    <a:pt x="101078" y="402313"/>
                  </a:cubicBezTo>
                  <a:cubicBezTo>
                    <a:pt x="101078" y="402313"/>
                    <a:pt x="101078" y="395779"/>
                    <a:pt x="101078" y="392502"/>
                  </a:cubicBezTo>
                  <a:cubicBezTo>
                    <a:pt x="104459" y="392502"/>
                    <a:pt x="104459" y="392502"/>
                    <a:pt x="107840" y="392502"/>
                  </a:cubicBezTo>
                  <a:cubicBezTo>
                    <a:pt x="111222" y="395779"/>
                    <a:pt x="114603" y="395779"/>
                    <a:pt x="117975" y="395779"/>
                  </a:cubicBezTo>
                  <a:cubicBezTo>
                    <a:pt x="121356" y="395779"/>
                    <a:pt x="124738" y="395779"/>
                    <a:pt x="128119" y="395779"/>
                  </a:cubicBezTo>
                  <a:cubicBezTo>
                    <a:pt x="128119" y="395779"/>
                    <a:pt x="138253" y="392502"/>
                    <a:pt x="138253" y="392502"/>
                  </a:cubicBezTo>
                  <a:cubicBezTo>
                    <a:pt x="141635" y="392502"/>
                    <a:pt x="141635" y="385959"/>
                    <a:pt x="145016" y="385959"/>
                  </a:cubicBezTo>
                  <a:cubicBezTo>
                    <a:pt x="145016" y="385959"/>
                    <a:pt x="148398" y="382692"/>
                    <a:pt x="145016" y="379415"/>
                  </a:cubicBezTo>
                  <a:cubicBezTo>
                    <a:pt x="145016" y="379415"/>
                    <a:pt x="138253" y="376148"/>
                    <a:pt x="138253" y="376148"/>
                  </a:cubicBezTo>
                  <a:cubicBezTo>
                    <a:pt x="134882" y="376148"/>
                    <a:pt x="131500" y="372881"/>
                    <a:pt x="131500" y="369604"/>
                  </a:cubicBezTo>
                  <a:cubicBezTo>
                    <a:pt x="128119" y="369604"/>
                    <a:pt x="124738" y="366337"/>
                    <a:pt x="124738" y="363060"/>
                  </a:cubicBezTo>
                  <a:cubicBezTo>
                    <a:pt x="121356" y="363060"/>
                    <a:pt x="121356" y="366337"/>
                    <a:pt x="117975" y="366337"/>
                  </a:cubicBezTo>
                  <a:cubicBezTo>
                    <a:pt x="114603" y="363060"/>
                    <a:pt x="111222" y="359794"/>
                    <a:pt x="107840" y="356517"/>
                  </a:cubicBezTo>
                  <a:cubicBezTo>
                    <a:pt x="107840" y="353250"/>
                    <a:pt x="107840" y="353250"/>
                    <a:pt x="104459" y="349983"/>
                  </a:cubicBezTo>
                  <a:cubicBezTo>
                    <a:pt x="101078" y="349983"/>
                    <a:pt x="97696" y="346706"/>
                    <a:pt x="94324" y="346706"/>
                  </a:cubicBezTo>
                  <a:cubicBezTo>
                    <a:pt x="90943" y="346706"/>
                    <a:pt x="90943" y="349983"/>
                    <a:pt x="84180" y="346706"/>
                  </a:cubicBezTo>
                  <a:cubicBezTo>
                    <a:pt x="77418" y="346706"/>
                    <a:pt x="70665" y="343439"/>
                    <a:pt x="70665" y="340162"/>
                  </a:cubicBezTo>
                  <a:cubicBezTo>
                    <a:pt x="74046" y="336896"/>
                    <a:pt x="70665" y="336896"/>
                    <a:pt x="74046" y="333619"/>
                  </a:cubicBezTo>
                  <a:cubicBezTo>
                    <a:pt x="74046" y="330352"/>
                    <a:pt x="74046" y="323808"/>
                    <a:pt x="74046" y="320541"/>
                  </a:cubicBezTo>
                  <a:cubicBezTo>
                    <a:pt x="74046" y="317264"/>
                    <a:pt x="70665" y="320541"/>
                    <a:pt x="70665" y="310720"/>
                  </a:cubicBezTo>
                  <a:cubicBezTo>
                    <a:pt x="67283" y="300910"/>
                    <a:pt x="74046" y="304177"/>
                    <a:pt x="74046" y="304177"/>
                  </a:cubicBezTo>
                  <a:cubicBezTo>
                    <a:pt x="74046" y="304177"/>
                    <a:pt x="77418" y="297643"/>
                    <a:pt x="77418" y="294366"/>
                  </a:cubicBezTo>
                  <a:cubicBezTo>
                    <a:pt x="77418" y="294366"/>
                    <a:pt x="80799" y="284556"/>
                    <a:pt x="80799" y="284556"/>
                  </a:cubicBezTo>
                  <a:cubicBezTo>
                    <a:pt x="90943" y="271468"/>
                    <a:pt x="90943" y="271468"/>
                    <a:pt x="90943" y="271468"/>
                  </a:cubicBezTo>
                  <a:cubicBezTo>
                    <a:pt x="90943" y="261657"/>
                    <a:pt x="90943" y="261657"/>
                    <a:pt x="90943" y="261657"/>
                  </a:cubicBezTo>
                  <a:cubicBezTo>
                    <a:pt x="90943" y="248570"/>
                    <a:pt x="90943" y="248570"/>
                    <a:pt x="90943" y="248570"/>
                  </a:cubicBezTo>
                  <a:cubicBezTo>
                    <a:pt x="90943" y="238759"/>
                    <a:pt x="90943" y="238759"/>
                    <a:pt x="90943" y="238759"/>
                  </a:cubicBezTo>
                  <a:cubicBezTo>
                    <a:pt x="80799" y="235483"/>
                    <a:pt x="80799" y="235483"/>
                    <a:pt x="80799" y="235483"/>
                  </a:cubicBezTo>
                  <a:cubicBezTo>
                    <a:pt x="60520" y="232215"/>
                    <a:pt x="60520" y="232215"/>
                    <a:pt x="60520" y="232215"/>
                  </a:cubicBezTo>
                  <a:cubicBezTo>
                    <a:pt x="60520" y="232215"/>
                    <a:pt x="60520" y="238759"/>
                    <a:pt x="57139" y="238759"/>
                  </a:cubicBezTo>
                  <a:cubicBezTo>
                    <a:pt x="57139" y="238759"/>
                    <a:pt x="53757" y="242026"/>
                    <a:pt x="50386" y="242026"/>
                  </a:cubicBezTo>
                  <a:cubicBezTo>
                    <a:pt x="47004" y="238759"/>
                    <a:pt x="47004" y="238759"/>
                    <a:pt x="47004" y="238759"/>
                  </a:cubicBezTo>
                  <a:cubicBezTo>
                    <a:pt x="53757" y="232215"/>
                    <a:pt x="53757" y="232215"/>
                    <a:pt x="53757" y="232215"/>
                  </a:cubicBezTo>
                  <a:cubicBezTo>
                    <a:pt x="53757" y="219128"/>
                    <a:pt x="53757" y="219128"/>
                    <a:pt x="53757" y="219128"/>
                  </a:cubicBezTo>
                  <a:cubicBezTo>
                    <a:pt x="53757" y="219128"/>
                    <a:pt x="50386" y="212585"/>
                    <a:pt x="47004" y="206041"/>
                  </a:cubicBezTo>
                  <a:cubicBezTo>
                    <a:pt x="43623" y="202774"/>
                    <a:pt x="40241" y="199507"/>
                    <a:pt x="40241" y="199507"/>
                  </a:cubicBezTo>
                  <a:cubicBezTo>
                    <a:pt x="50386" y="192963"/>
                    <a:pt x="50386" y="192963"/>
                    <a:pt x="50386" y="192963"/>
                  </a:cubicBezTo>
                  <a:cubicBezTo>
                    <a:pt x="53757" y="189687"/>
                    <a:pt x="53757" y="189687"/>
                    <a:pt x="53757" y="189687"/>
                  </a:cubicBezTo>
                  <a:cubicBezTo>
                    <a:pt x="53757" y="186419"/>
                    <a:pt x="53757" y="186419"/>
                    <a:pt x="53757" y="186419"/>
                  </a:cubicBezTo>
                  <a:cubicBezTo>
                    <a:pt x="53757" y="186419"/>
                    <a:pt x="60520" y="192963"/>
                    <a:pt x="67283" y="192963"/>
                  </a:cubicBezTo>
                  <a:cubicBezTo>
                    <a:pt x="70665" y="192963"/>
                    <a:pt x="67283" y="192963"/>
                    <a:pt x="74046" y="189687"/>
                  </a:cubicBezTo>
                  <a:cubicBezTo>
                    <a:pt x="80799" y="189687"/>
                    <a:pt x="90943" y="179876"/>
                    <a:pt x="90943" y="179876"/>
                  </a:cubicBezTo>
                  <a:cubicBezTo>
                    <a:pt x="90943" y="179876"/>
                    <a:pt x="84180" y="173332"/>
                    <a:pt x="80799" y="173332"/>
                  </a:cubicBezTo>
                  <a:cubicBezTo>
                    <a:pt x="77418" y="176609"/>
                    <a:pt x="80799" y="176609"/>
                    <a:pt x="70665" y="176609"/>
                  </a:cubicBezTo>
                  <a:cubicBezTo>
                    <a:pt x="60520" y="173332"/>
                    <a:pt x="57139" y="170065"/>
                    <a:pt x="57139" y="170065"/>
                  </a:cubicBezTo>
                  <a:cubicBezTo>
                    <a:pt x="57139" y="170065"/>
                    <a:pt x="53757" y="170065"/>
                    <a:pt x="50386" y="170065"/>
                  </a:cubicBezTo>
                  <a:cubicBezTo>
                    <a:pt x="47004" y="170065"/>
                    <a:pt x="47004" y="170065"/>
                    <a:pt x="43623" y="166789"/>
                  </a:cubicBezTo>
                  <a:cubicBezTo>
                    <a:pt x="36860" y="160245"/>
                    <a:pt x="30107" y="153701"/>
                    <a:pt x="30107" y="153701"/>
                  </a:cubicBezTo>
                  <a:cubicBezTo>
                    <a:pt x="30107" y="153701"/>
                    <a:pt x="23344" y="156977"/>
                    <a:pt x="23344" y="153701"/>
                  </a:cubicBezTo>
                  <a:cubicBezTo>
                    <a:pt x="23344" y="150434"/>
                    <a:pt x="26725" y="147167"/>
                    <a:pt x="26725" y="147167"/>
                  </a:cubicBezTo>
                  <a:cubicBezTo>
                    <a:pt x="23344" y="140623"/>
                    <a:pt x="23344" y="140623"/>
                    <a:pt x="23344" y="140623"/>
                  </a:cubicBezTo>
                  <a:cubicBezTo>
                    <a:pt x="23344" y="140623"/>
                    <a:pt x="30107" y="140623"/>
                    <a:pt x="33478" y="137347"/>
                  </a:cubicBezTo>
                  <a:cubicBezTo>
                    <a:pt x="36860" y="137347"/>
                    <a:pt x="36860" y="127536"/>
                    <a:pt x="33478" y="127536"/>
                  </a:cubicBezTo>
                  <a:cubicBezTo>
                    <a:pt x="30107" y="127536"/>
                    <a:pt x="26725" y="124269"/>
                    <a:pt x="23344" y="127536"/>
                  </a:cubicBezTo>
                  <a:cubicBezTo>
                    <a:pt x="19963" y="127536"/>
                    <a:pt x="16581" y="130803"/>
                    <a:pt x="16581" y="130803"/>
                  </a:cubicBezTo>
                  <a:cubicBezTo>
                    <a:pt x="13200" y="130803"/>
                    <a:pt x="6447" y="127536"/>
                    <a:pt x="6447" y="124269"/>
                  </a:cubicBezTo>
                  <a:cubicBezTo>
                    <a:pt x="6447" y="120992"/>
                    <a:pt x="3065" y="120992"/>
                    <a:pt x="9828" y="117725"/>
                  </a:cubicBezTo>
                  <a:cubicBezTo>
                    <a:pt x="13200" y="117725"/>
                    <a:pt x="16581" y="111181"/>
                    <a:pt x="16581" y="111181"/>
                  </a:cubicBezTo>
                  <a:cubicBezTo>
                    <a:pt x="9828" y="101370"/>
                    <a:pt x="9828" y="101370"/>
                    <a:pt x="9828" y="101370"/>
                  </a:cubicBezTo>
                  <a:cubicBezTo>
                    <a:pt x="13200" y="81740"/>
                    <a:pt x="13200" y="81740"/>
                    <a:pt x="13200" y="81740"/>
                  </a:cubicBezTo>
                  <a:cubicBezTo>
                    <a:pt x="-316" y="78463"/>
                    <a:pt x="-316" y="78463"/>
                    <a:pt x="-316" y="78463"/>
                  </a:cubicBezTo>
                  <a:cubicBezTo>
                    <a:pt x="-316" y="71929"/>
                    <a:pt x="-316" y="71929"/>
                    <a:pt x="-316" y="71929"/>
                  </a:cubicBezTo>
                  <a:cubicBezTo>
                    <a:pt x="13200" y="65385"/>
                    <a:pt x="13200" y="65385"/>
                    <a:pt x="13200" y="65385"/>
                  </a:cubicBezTo>
                  <a:cubicBezTo>
                    <a:pt x="26725" y="45754"/>
                    <a:pt x="26725" y="45754"/>
                    <a:pt x="26725" y="45754"/>
                  </a:cubicBezTo>
                  <a:cubicBezTo>
                    <a:pt x="30107" y="49031"/>
                    <a:pt x="30107" y="49031"/>
                    <a:pt x="30107" y="49031"/>
                  </a:cubicBezTo>
                  <a:cubicBezTo>
                    <a:pt x="30107" y="49031"/>
                    <a:pt x="33478" y="49031"/>
                    <a:pt x="36860" y="45754"/>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7" name="Freeform: Shape 536">
              <a:extLst>
                <a:ext uri="{FF2B5EF4-FFF2-40B4-BE49-F238E27FC236}">
                  <a16:creationId xmlns:a16="http://schemas.microsoft.com/office/drawing/2014/main" id="{640BE4C6-2AB8-2C92-0D83-85EDD186B086}"/>
                </a:ext>
              </a:extLst>
            </p:cNvPr>
            <p:cNvSpPr/>
            <p:nvPr/>
          </p:nvSpPr>
          <p:spPr>
            <a:xfrm>
              <a:off x="8615608" y="2428980"/>
              <a:ext cx="579156" cy="352425"/>
            </a:xfrm>
            <a:custGeom>
              <a:avLst/>
              <a:gdLst>
                <a:gd name="connsiteX0" fmla="*/ 103802 w 579156"/>
                <a:gd name="connsiteY0" fmla="*/ 242455 h 352425"/>
                <a:gd name="connsiteX1" fmla="*/ 110517 w 579156"/>
                <a:gd name="connsiteY1" fmla="*/ 245684 h 352425"/>
                <a:gd name="connsiteX2" fmla="*/ 110517 w 579156"/>
                <a:gd name="connsiteY2" fmla="*/ 252151 h 352425"/>
                <a:gd name="connsiteX3" fmla="*/ 107155 w 579156"/>
                <a:gd name="connsiteY3" fmla="*/ 255390 h 352425"/>
                <a:gd name="connsiteX4" fmla="*/ 103802 w 579156"/>
                <a:gd name="connsiteY4" fmla="*/ 258619 h 352425"/>
                <a:gd name="connsiteX5" fmla="*/ 110517 w 579156"/>
                <a:gd name="connsiteY5" fmla="*/ 261848 h 352425"/>
                <a:gd name="connsiteX6" fmla="*/ 110517 w 579156"/>
                <a:gd name="connsiteY6" fmla="*/ 265087 h 352425"/>
                <a:gd name="connsiteX7" fmla="*/ 110517 w 579156"/>
                <a:gd name="connsiteY7" fmla="*/ 274783 h 352425"/>
                <a:gd name="connsiteX8" fmla="*/ 110517 w 579156"/>
                <a:gd name="connsiteY8" fmla="*/ 281250 h 352425"/>
                <a:gd name="connsiteX9" fmla="*/ 103802 w 579156"/>
                <a:gd name="connsiteY9" fmla="*/ 290957 h 352425"/>
                <a:gd name="connsiteX10" fmla="*/ 103802 w 579156"/>
                <a:gd name="connsiteY10" fmla="*/ 294185 h 352425"/>
                <a:gd name="connsiteX11" fmla="*/ 117232 w 579156"/>
                <a:gd name="connsiteY11" fmla="*/ 294185 h 352425"/>
                <a:gd name="connsiteX12" fmla="*/ 117232 w 579156"/>
                <a:gd name="connsiteY12" fmla="*/ 303882 h 352425"/>
                <a:gd name="connsiteX13" fmla="*/ 113879 w 579156"/>
                <a:gd name="connsiteY13" fmla="*/ 310349 h 352425"/>
                <a:gd name="connsiteX14" fmla="*/ 120594 w 579156"/>
                <a:gd name="connsiteY14" fmla="*/ 313588 h 352425"/>
                <a:gd name="connsiteX15" fmla="*/ 123947 w 579156"/>
                <a:gd name="connsiteY15" fmla="*/ 316817 h 352425"/>
                <a:gd name="connsiteX16" fmla="*/ 130672 w 579156"/>
                <a:gd name="connsiteY16" fmla="*/ 320055 h 352425"/>
                <a:gd name="connsiteX17" fmla="*/ 137387 w 579156"/>
                <a:gd name="connsiteY17" fmla="*/ 326513 h 352425"/>
                <a:gd name="connsiteX18" fmla="*/ 134025 w 579156"/>
                <a:gd name="connsiteY18" fmla="*/ 332981 h 352425"/>
                <a:gd name="connsiteX19" fmla="*/ 140740 w 579156"/>
                <a:gd name="connsiteY19" fmla="*/ 339448 h 352425"/>
                <a:gd name="connsiteX20" fmla="*/ 144102 w 579156"/>
                <a:gd name="connsiteY20" fmla="*/ 342687 h 352425"/>
                <a:gd name="connsiteX21" fmla="*/ 150817 w 579156"/>
                <a:gd name="connsiteY21" fmla="*/ 339448 h 352425"/>
                <a:gd name="connsiteX22" fmla="*/ 157533 w 579156"/>
                <a:gd name="connsiteY22" fmla="*/ 336219 h 352425"/>
                <a:gd name="connsiteX23" fmla="*/ 164257 w 579156"/>
                <a:gd name="connsiteY23" fmla="*/ 332981 h 352425"/>
                <a:gd name="connsiteX24" fmla="*/ 174325 w 579156"/>
                <a:gd name="connsiteY24" fmla="*/ 336219 h 352425"/>
                <a:gd name="connsiteX25" fmla="*/ 187764 w 579156"/>
                <a:gd name="connsiteY25" fmla="*/ 336219 h 352425"/>
                <a:gd name="connsiteX26" fmla="*/ 187764 w 579156"/>
                <a:gd name="connsiteY26" fmla="*/ 329752 h 352425"/>
                <a:gd name="connsiteX27" fmla="*/ 191118 w 579156"/>
                <a:gd name="connsiteY27" fmla="*/ 326513 h 352425"/>
                <a:gd name="connsiteX28" fmla="*/ 197842 w 579156"/>
                <a:gd name="connsiteY28" fmla="*/ 326513 h 352425"/>
                <a:gd name="connsiteX29" fmla="*/ 197842 w 579156"/>
                <a:gd name="connsiteY29" fmla="*/ 323284 h 352425"/>
                <a:gd name="connsiteX30" fmla="*/ 207910 w 579156"/>
                <a:gd name="connsiteY30" fmla="*/ 326513 h 352425"/>
                <a:gd name="connsiteX31" fmla="*/ 214635 w 579156"/>
                <a:gd name="connsiteY31" fmla="*/ 326513 h 352425"/>
                <a:gd name="connsiteX32" fmla="*/ 217988 w 579156"/>
                <a:gd name="connsiteY32" fmla="*/ 329752 h 352425"/>
                <a:gd name="connsiteX33" fmla="*/ 221350 w 579156"/>
                <a:gd name="connsiteY33" fmla="*/ 332981 h 352425"/>
                <a:gd name="connsiteX34" fmla="*/ 228065 w 579156"/>
                <a:gd name="connsiteY34" fmla="*/ 332981 h 352425"/>
                <a:gd name="connsiteX35" fmla="*/ 238142 w 579156"/>
                <a:gd name="connsiteY35" fmla="*/ 336219 h 352425"/>
                <a:gd name="connsiteX36" fmla="*/ 238142 w 579156"/>
                <a:gd name="connsiteY36" fmla="*/ 332981 h 352425"/>
                <a:gd name="connsiteX37" fmla="*/ 241495 w 579156"/>
                <a:gd name="connsiteY37" fmla="*/ 326513 h 352425"/>
                <a:gd name="connsiteX38" fmla="*/ 248220 w 579156"/>
                <a:gd name="connsiteY38" fmla="*/ 323284 h 352425"/>
                <a:gd name="connsiteX39" fmla="*/ 254935 w 579156"/>
                <a:gd name="connsiteY39" fmla="*/ 323284 h 352425"/>
                <a:gd name="connsiteX40" fmla="*/ 258288 w 579156"/>
                <a:gd name="connsiteY40" fmla="*/ 320055 h 352425"/>
                <a:gd name="connsiteX41" fmla="*/ 261650 w 579156"/>
                <a:gd name="connsiteY41" fmla="*/ 313588 h 352425"/>
                <a:gd name="connsiteX42" fmla="*/ 261650 w 579156"/>
                <a:gd name="connsiteY42" fmla="*/ 307120 h 352425"/>
                <a:gd name="connsiteX43" fmla="*/ 265013 w 579156"/>
                <a:gd name="connsiteY43" fmla="*/ 303882 h 352425"/>
                <a:gd name="connsiteX44" fmla="*/ 268365 w 579156"/>
                <a:gd name="connsiteY44" fmla="*/ 300652 h 352425"/>
                <a:gd name="connsiteX45" fmla="*/ 271727 w 579156"/>
                <a:gd name="connsiteY45" fmla="*/ 294185 h 352425"/>
                <a:gd name="connsiteX46" fmla="*/ 271727 w 579156"/>
                <a:gd name="connsiteY46" fmla="*/ 290957 h 352425"/>
                <a:gd name="connsiteX47" fmla="*/ 275081 w 579156"/>
                <a:gd name="connsiteY47" fmla="*/ 284489 h 352425"/>
                <a:gd name="connsiteX48" fmla="*/ 271727 w 579156"/>
                <a:gd name="connsiteY48" fmla="*/ 274783 h 352425"/>
                <a:gd name="connsiteX49" fmla="*/ 268365 w 579156"/>
                <a:gd name="connsiteY49" fmla="*/ 271554 h 352425"/>
                <a:gd name="connsiteX50" fmla="*/ 271727 w 579156"/>
                <a:gd name="connsiteY50" fmla="*/ 268315 h 352425"/>
                <a:gd name="connsiteX51" fmla="*/ 278443 w 579156"/>
                <a:gd name="connsiteY51" fmla="*/ 265087 h 352425"/>
                <a:gd name="connsiteX52" fmla="*/ 281805 w 579156"/>
                <a:gd name="connsiteY52" fmla="*/ 261848 h 352425"/>
                <a:gd name="connsiteX53" fmla="*/ 291873 w 579156"/>
                <a:gd name="connsiteY53" fmla="*/ 255390 h 352425"/>
                <a:gd name="connsiteX54" fmla="*/ 295235 w 579156"/>
                <a:gd name="connsiteY54" fmla="*/ 255390 h 352425"/>
                <a:gd name="connsiteX55" fmla="*/ 295235 w 579156"/>
                <a:gd name="connsiteY55" fmla="*/ 248922 h 352425"/>
                <a:gd name="connsiteX56" fmla="*/ 298598 w 579156"/>
                <a:gd name="connsiteY56" fmla="*/ 245684 h 352425"/>
                <a:gd name="connsiteX57" fmla="*/ 315390 w 579156"/>
                <a:gd name="connsiteY57" fmla="*/ 239217 h 352425"/>
                <a:gd name="connsiteX58" fmla="*/ 312028 w 579156"/>
                <a:gd name="connsiteY58" fmla="*/ 248922 h 352425"/>
                <a:gd name="connsiteX59" fmla="*/ 315390 w 579156"/>
                <a:gd name="connsiteY59" fmla="*/ 258619 h 352425"/>
                <a:gd name="connsiteX60" fmla="*/ 312028 w 579156"/>
                <a:gd name="connsiteY60" fmla="*/ 265087 h 352425"/>
                <a:gd name="connsiteX61" fmla="*/ 312028 w 579156"/>
                <a:gd name="connsiteY61" fmla="*/ 271554 h 352425"/>
                <a:gd name="connsiteX62" fmla="*/ 315390 w 579156"/>
                <a:gd name="connsiteY62" fmla="*/ 274783 h 352425"/>
                <a:gd name="connsiteX63" fmla="*/ 315390 w 579156"/>
                <a:gd name="connsiteY63" fmla="*/ 278021 h 352425"/>
                <a:gd name="connsiteX64" fmla="*/ 322105 w 579156"/>
                <a:gd name="connsiteY64" fmla="*/ 284489 h 352425"/>
                <a:gd name="connsiteX65" fmla="*/ 325458 w 579156"/>
                <a:gd name="connsiteY65" fmla="*/ 284489 h 352425"/>
                <a:gd name="connsiteX66" fmla="*/ 328820 w 579156"/>
                <a:gd name="connsiteY66" fmla="*/ 290957 h 352425"/>
                <a:gd name="connsiteX67" fmla="*/ 335536 w 579156"/>
                <a:gd name="connsiteY67" fmla="*/ 297414 h 352425"/>
                <a:gd name="connsiteX68" fmla="*/ 338898 w 579156"/>
                <a:gd name="connsiteY68" fmla="*/ 297414 h 352425"/>
                <a:gd name="connsiteX69" fmla="*/ 345613 w 579156"/>
                <a:gd name="connsiteY69" fmla="*/ 297414 h 352425"/>
                <a:gd name="connsiteX70" fmla="*/ 355690 w 579156"/>
                <a:gd name="connsiteY70" fmla="*/ 300652 h 352425"/>
                <a:gd name="connsiteX71" fmla="*/ 362405 w 579156"/>
                <a:gd name="connsiteY71" fmla="*/ 300652 h 352425"/>
                <a:gd name="connsiteX72" fmla="*/ 365768 w 579156"/>
                <a:gd name="connsiteY72" fmla="*/ 303882 h 352425"/>
                <a:gd name="connsiteX73" fmla="*/ 369121 w 579156"/>
                <a:gd name="connsiteY73" fmla="*/ 303882 h 352425"/>
                <a:gd name="connsiteX74" fmla="*/ 372483 w 579156"/>
                <a:gd name="connsiteY74" fmla="*/ 307120 h 352425"/>
                <a:gd name="connsiteX75" fmla="*/ 369121 w 579156"/>
                <a:gd name="connsiteY75" fmla="*/ 310349 h 352425"/>
                <a:gd name="connsiteX76" fmla="*/ 369121 w 579156"/>
                <a:gd name="connsiteY76" fmla="*/ 310349 h 352425"/>
                <a:gd name="connsiteX77" fmla="*/ 362405 w 579156"/>
                <a:gd name="connsiteY77" fmla="*/ 320055 h 352425"/>
                <a:gd name="connsiteX78" fmla="*/ 372483 w 579156"/>
                <a:gd name="connsiteY78" fmla="*/ 326513 h 352425"/>
                <a:gd name="connsiteX79" fmla="*/ 375836 w 579156"/>
                <a:gd name="connsiteY79" fmla="*/ 329752 h 352425"/>
                <a:gd name="connsiteX80" fmla="*/ 379198 w 579156"/>
                <a:gd name="connsiteY80" fmla="*/ 336219 h 352425"/>
                <a:gd name="connsiteX81" fmla="*/ 379198 w 579156"/>
                <a:gd name="connsiteY81" fmla="*/ 336219 h 352425"/>
                <a:gd name="connsiteX82" fmla="*/ 379198 w 579156"/>
                <a:gd name="connsiteY82" fmla="*/ 345915 h 352425"/>
                <a:gd name="connsiteX83" fmla="*/ 379198 w 579156"/>
                <a:gd name="connsiteY83" fmla="*/ 349154 h 352425"/>
                <a:gd name="connsiteX84" fmla="*/ 385913 w 579156"/>
                <a:gd name="connsiteY84" fmla="*/ 349154 h 352425"/>
                <a:gd name="connsiteX85" fmla="*/ 392629 w 579156"/>
                <a:gd name="connsiteY85" fmla="*/ 352383 h 352425"/>
                <a:gd name="connsiteX86" fmla="*/ 395991 w 579156"/>
                <a:gd name="connsiteY86" fmla="*/ 349154 h 352425"/>
                <a:gd name="connsiteX87" fmla="*/ 399353 w 579156"/>
                <a:gd name="connsiteY87" fmla="*/ 339448 h 352425"/>
                <a:gd name="connsiteX88" fmla="*/ 402706 w 579156"/>
                <a:gd name="connsiteY88" fmla="*/ 336219 h 352425"/>
                <a:gd name="connsiteX89" fmla="*/ 392629 w 579156"/>
                <a:gd name="connsiteY89" fmla="*/ 329752 h 352425"/>
                <a:gd name="connsiteX90" fmla="*/ 392629 w 579156"/>
                <a:gd name="connsiteY90" fmla="*/ 326513 h 352425"/>
                <a:gd name="connsiteX91" fmla="*/ 392629 w 579156"/>
                <a:gd name="connsiteY91" fmla="*/ 320055 h 352425"/>
                <a:gd name="connsiteX92" fmla="*/ 395991 w 579156"/>
                <a:gd name="connsiteY92" fmla="*/ 316817 h 352425"/>
                <a:gd name="connsiteX93" fmla="*/ 392629 w 579156"/>
                <a:gd name="connsiteY93" fmla="*/ 310349 h 352425"/>
                <a:gd name="connsiteX94" fmla="*/ 399353 w 579156"/>
                <a:gd name="connsiteY94" fmla="*/ 307120 h 352425"/>
                <a:gd name="connsiteX95" fmla="*/ 399353 w 579156"/>
                <a:gd name="connsiteY95" fmla="*/ 303882 h 352425"/>
                <a:gd name="connsiteX96" fmla="*/ 399353 w 579156"/>
                <a:gd name="connsiteY96" fmla="*/ 294185 h 352425"/>
                <a:gd name="connsiteX97" fmla="*/ 406068 w 579156"/>
                <a:gd name="connsiteY97" fmla="*/ 287718 h 352425"/>
                <a:gd name="connsiteX98" fmla="*/ 412783 w 579156"/>
                <a:gd name="connsiteY98" fmla="*/ 287718 h 352425"/>
                <a:gd name="connsiteX99" fmla="*/ 416146 w 579156"/>
                <a:gd name="connsiteY99" fmla="*/ 281250 h 352425"/>
                <a:gd name="connsiteX100" fmla="*/ 419499 w 579156"/>
                <a:gd name="connsiteY100" fmla="*/ 278021 h 352425"/>
                <a:gd name="connsiteX101" fmla="*/ 419499 w 579156"/>
                <a:gd name="connsiteY101" fmla="*/ 271554 h 352425"/>
                <a:gd name="connsiteX102" fmla="*/ 422861 w 579156"/>
                <a:gd name="connsiteY102" fmla="*/ 265087 h 352425"/>
                <a:gd name="connsiteX103" fmla="*/ 422861 w 579156"/>
                <a:gd name="connsiteY103" fmla="*/ 261848 h 352425"/>
                <a:gd name="connsiteX104" fmla="*/ 422861 w 579156"/>
                <a:gd name="connsiteY104" fmla="*/ 258619 h 352425"/>
                <a:gd name="connsiteX105" fmla="*/ 422861 w 579156"/>
                <a:gd name="connsiteY105" fmla="*/ 252151 h 352425"/>
                <a:gd name="connsiteX106" fmla="*/ 422861 w 579156"/>
                <a:gd name="connsiteY106" fmla="*/ 245684 h 352425"/>
                <a:gd name="connsiteX107" fmla="*/ 419499 w 579156"/>
                <a:gd name="connsiteY107" fmla="*/ 239217 h 352425"/>
                <a:gd name="connsiteX108" fmla="*/ 419499 w 579156"/>
                <a:gd name="connsiteY108" fmla="*/ 235988 h 352425"/>
                <a:gd name="connsiteX109" fmla="*/ 426214 w 579156"/>
                <a:gd name="connsiteY109" fmla="*/ 229520 h 352425"/>
                <a:gd name="connsiteX110" fmla="*/ 429576 w 579156"/>
                <a:gd name="connsiteY110" fmla="*/ 229520 h 352425"/>
                <a:gd name="connsiteX111" fmla="*/ 436291 w 579156"/>
                <a:gd name="connsiteY111" fmla="*/ 232749 h 352425"/>
                <a:gd name="connsiteX112" fmla="*/ 439653 w 579156"/>
                <a:gd name="connsiteY112" fmla="*/ 232749 h 352425"/>
                <a:gd name="connsiteX113" fmla="*/ 446368 w 579156"/>
                <a:gd name="connsiteY113" fmla="*/ 229520 h 352425"/>
                <a:gd name="connsiteX114" fmla="*/ 449731 w 579156"/>
                <a:gd name="connsiteY114" fmla="*/ 232749 h 352425"/>
                <a:gd name="connsiteX115" fmla="*/ 446368 w 579156"/>
                <a:gd name="connsiteY115" fmla="*/ 239217 h 352425"/>
                <a:gd name="connsiteX116" fmla="*/ 449731 w 579156"/>
                <a:gd name="connsiteY116" fmla="*/ 245684 h 352425"/>
                <a:gd name="connsiteX117" fmla="*/ 449731 w 579156"/>
                <a:gd name="connsiteY117" fmla="*/ 255390 h 352425"/>
                <a:gd name="connsiteX118" fmla="*/ 456446 w 579156"/>
                <a:gd name="connsiteY118" fmla="*/ 261848 h 352425"/>
                <a:gd name="connsiteX119" fmla="*/ 463161 w 579156"/>
                <a:gd name="connsiteY119" fmla="*/ 265087 h 352425"/>
                <a:gd name="connsiteX120" fmla="*/ 476591 w 579156"/>
                <a:gd name="connsiteY120" fmla="*/ 265087 h 352425"/>
                <a:gd name="connsiteX121" fmla="*/ 479954 w 579156"/>
                <a:gd name="connsiteY121" fmla="*/ 261848 h 352425"/>
                <a:gd name="connsiteX122" fmla="*/ 479954 w 579156"/>
                <a:gd name="connsiteY122" fmla="*/ 255390 h 352425"/>
                <a:gd name="connsiteX123" fmla="*/ 483316 w 579156"/>
                <a:gd name="connsiteY123" fmla="*/ 255390 h 352425"/>
                <a:gd name="connsiteX124" fmla="*/ 490031 w 579156"/>
                <a:gd name="connsiteY124" fmla="*/ 255390 h 352425"/>
                <a:gd name="connsiteX125" fmla="*/ 493384 w 579156"/>
                <a:gd name="connsiteY125" fmla="*/ 252151 h 352425"/>
                <a:gd name="connsiteX126" fmla="*/ 500109 w 579156"/>
                <a:gd name="connsiteY126" fmla="*/ 252151 h 352425"/>
                <a:gd name="connsiteX127" fmla="*/ 503461 w 579156"/>
                <a:gd name="connsiteY127" fmla="*/ 248922 h 352425"/>
                <a:gd name="connsiteX128" fmla="*/ 513539 w 579156"/>
                <a:gd name="connsiteY128" fmla="*/ 248922 h 352425"/>
                <a:gd name="connsiteX129" fmla="*/ 513539 w 579156"/>
                <a:gd name="connsiteY129" fmla="*/ 255390 h 352425"/>
                <a:gd name="connsiteX130" fmla="*/ 516901 w 579156"/>
                <a:gd name="connsiteY130" fmla="*/ 258619 h 352425"/>
                <a:gd name="connsiteX131" fmla="*/ 516901 w 579156"/>
                <a:gd name="connsiteY131" fmla="*/ 265087 h 352425"/>
                <a:gd name="connsiteX132" fmla="*/ 523616 w 579156"/>
                <a:gd name="connsiteY132" fmla="*/ 271554 h 352425"/>
                <a:gd name="connsiteX133" fmla="*/ 523616 w 579156"/>
                <a:gd name="connsiteY133" fmla="*/ 278021 h 352425"/>
                <a:gd name="connsiteX134" fmla="*/ 530331 w 579156"/>
                <a:gd name="connsiteY134" fmla="*/ 278021 h 352425"/>
                <a:gd name="connsiteX135" fmla="*/ 533694 w 579156"/>
                <a:gd name="connsiteY135" fmla="*/ 274783 h 352425"/>
                <a:gd name="connsiteX136" fmla="*/ 533694 w 579156"/>
                <a:gd name="connsiteY136" fmla="*/ 274783 h 352425"/>
                <a:gd name="connsiteX137" fmla="*/ 537047 w 579156"/>
                <a:gd name="connsiteY137" fmla="*/ 268315 h 352425"/>
                <a:gd name="connsiteX138" fmla="*/ 533694 w 579156"/>
                <a:gd name="connsiteY138" fmla="*/ 258619 h 352425"/>
                <a:gd name="connsiteX139" fmla="*/ 530331 w 579156"/>
                <a:gd name="connsiteY139" fmla="*/ 255390 h 352425"/>
                <a:gd name="connsiteX140" fmla="*/ 530331 w 579156"/>
                <a:gd name="connsiteY140" fmla="*/ 252151 h 352425"/>
                <a:gd name="connsiteX141" fmla="*/ 533694 w 579156"/>
                <a:gd name="connsiteY141" fmla="*/ 248922 h 352425"/>
                <a:gd name="connsiteX142" fmla="*/ 533694 w 579156"/>
                <a:gd name="connsiteY142" fmla="*/ 245684 h 352425"/>
                <a:gd name="connsiteX143" fmla="*/ 530331 w 579156"/>
                <a:gd name="connsiteY143" fmla="*/ 239217 h 352425"/>
                <a:gd name="connsiteX144" fmla="*/ 523616 w 579156"/>
                <a:gd name="connsiteY144" fmla="*/ 239217 h 352425"/>
                <a:gd name="connsiteX145" fmla="*/ 523616 w 579156"/>
                <a:gd name="connsiteY145" fmla="*/ 235988 h 352425"/>
                <a:gd name="connsiteX146" fmla="*/ 523616 w 579156"/>
                <a:gd name="connsiteY146" fmla="*/ 229520 h 352425"/>
                <a:gd name="connsiteX147" fmla="*/ 520254 w 579156"/>
                <a:gd name="connsiteY147" fmla="*/ 229520 h 352425"/>
                <a:gd name="connsiteX148" fmla="*/ 523616 w 579156"/>
                <a:gd name="connsiteY148" fmla="*/ 223053 h 352425"/>
                <a:gd name="connsiteX149" fmla="*/ 523616 w 579156"/>
                <a:gd name="connsiteY149" fmla="*/ 219824 h 352425"/>
                <a:gd name="connsiteX150" fmla="*/ 526969 w 579156"/>
                <a:gd name="connsiteY150" fmla="*/ 216585 h 352425"/>
                <a:gd name="connsiteX151" fmla="*/ 526969 w 579156"/>
                <a:gd name="connsiteY151" fmla="*/ 210118 h 352425"/>
                <a:gd name="connsiteX152" fmla="*/ 530331 w 579156"/>
                <a:gd name="connsiteY152" fmla="*/ 206888 h 352425"/>
                <a:gd name="connsiteX153" fmla="*/ 540409 w 579156"/>
                <a:gd name="connsiteY153" fmla="*/ 206888 h 352425"/>
                <a:gd name="connsiteX154" fmla="*/ 543761 w 579156"/>
                <a:gd name="connsiteY154" fmla="*/ 203650 h 352425"/>
                <a:gd name="connsiteX155" fmla="*/ 547124 w 579156"/>
                <a:gd name="connsiteY155" fmla="*/ 206888 h 352425"/>
                <a:gd name="connsiteX156" fmla="*/ 547124 w 579156"/>
                <a:gd name="connsiteY156" fmla="*/ 210118 h 352425"/>
                <a:gd name="connsiteX157" fmla="*/ 557201 w 579156"/>
                <a:gd name="connsiteY157" fmla="*/ 216585 h 352425"/>
                <a:gd name="connsiteX158" fmla="*/ 560554 w 579156"/>
                <a:gd name="connsiteY158" fmla="*/ 216585 h 352425"/>
                <a:gd name="connsiteX159" fmla="*/ 560554 w 579156"/>
                <a:gd name="connsiteY159" fmla="*/ 216585 h 352425"/>
                <a:gd name="connsiteX160" fmla="*/ 570632 w 579156"/>
                <a:gd name="connsiteY160" fmla="*/ 216585 h 352425"/>
                <a:gd name="connsiteX161" fmla="*/ 573994 w 579156"/>
                <a:gd name="connsiteY161" fmla="*/ 216585 h 352425"/>
                <a:gd name="connsiteX162" fmla="*/ 573994 w 579156"/>
                <a:gd name="connsiteY162" fmla="*/ 213356 h 352425"/>
                <a:gd name="connsiteX163" fmla="*/ 577346 w 579156"/>
                <a:gd name="connsiteY163" fmla="*/ 206888 h 352425"/>
                <a:gd name="connsiteX164" fmla="*/ 577346 w 579156"/>
                <a:gd name="connsiteY164" fmla="*/ 203650 h 352425"/>
                <a:gd name="connsiteX165" fmla="*/ 567279 w 579156"/>
                <a:gd name="connsiteY165" fmla="*/ 200421 h 352425"/>
                <a:gd name="connsiteX166" fmla="*/ 563916 w 579156"/>
                <a:gd name="connsiteY166" fmla="*/ 193954 h 352425"/>
                <a:gd name="connsiteX167" fmla="*/ 570632 w 579156"/>
                <a:gd name="connsiteY167" fmla="*/ 187486 h 352425"/>
                <a:gd name="connsiteX168" fmla="*/ 567279 w 579156"/>
                <a:gd name="connsiteY168" fmla="*/ 181019 h 352425"/>
                <a:gd name="connsiteX169" fmla="*/ 570632 w 579156"/>
                <a:gd name="connsiteY169" fmla="*/ 177790 h 352425"/>
                <a:gd name="connsiteX170" fmla="*/ 567279 w 579156"/>
                <a:gd name="connsiteY170" fmla="*/ 171322 h 352425"/>
                <a:gd name="connsiteX171" fmla="*/ 570632 w 579156"/>
                <a:gd name="connsiteY171" fmla="*/ 168084 h 352425"/>
                <a:gd name="connsiteX172" fmla="*/ 573994 w 579156"/>
                <a:gd name="connsiteY172" fmla="*/ 155158 h 352425"/>
                <a:gd name="connsiteX173" fmla="*/ 573994 w 579156"/>
                <a:gd name="connsiteY173" fmla="*/ 148691 h 352425"/>
                <a:gd name="connsiteX174" fmla="*/ 570632 w 579156"/>
                <a:gd name="connsiteY174" fmla="*/ 145452 h 352425"/>
                <a:gd name="connsiteX175" fmla="*/ 567279 w 579156"/>
                <a:gd name="connsiteY175" fmla="*/ 142223 h 352425"/>
                <a:gd name="connsiteX176" fmla="*/ 563916 w 579156"/>
                <a:gd name="connsiteY176" fmla="*/ 135756 h 352425"/>
                <a:gd name="connsiteX177" fmla="*/ 557201 w 579156"/>
                <a:gd name="connsiteY177" fmla="*/ 138985 h 352425"/>
                <a:gd name="connsiteX178" fmla="*/ 557201 w 579156"/>
                <a:gd name="connsiteY178" fmla="*/ 145452 h 352425"/>
                <a:gd name="connsiteX179" fmla="*/ 550486 w 579156"/>
                <a:gd name="connsiteY179" fmla="*/ 148691 h 352425"/>
                <a:gd name="connsiteX180" fmla="*/ 550486 w 579156"/>
                <a:gd name="connsiteY180" fmla="*/ 148691 h 352425"/>
                <a:gd name="connsiteX181" fmla="*/ 547124 w 579156"/>
                <a:gd name="connsiteY181" fmla="*/ 148691 h 352425"/>
                <a:gd name="connsiteX182" fmla="*/ 543761 w 579156"/>
                <a:gd name="connsiteY182" fmla="*/ 155158 h 352425"/>
                <a:gd name="connsiteX183" fmla="*/ 540409 w 579156"/>
                <a:gd name="connsiteY183" fmla="*/ 158387 h 352425"/>
                <a:gd name="connsiteX184" fmla="*/ 530331 w 579156"/>
                <a:gd name="connsiteY184" fmla="*/ 161626 h 352425"/>
                <a:gd name="connsiteX185" fmla="*/ 523616 w 579156"/>
                <a:gd name="connsiteY185" fmla="*/ 161626 h 352425"/>
                <a:gd name="connsiteX186" fmla="*/ 520254 w 579156"/>
                <a:gd name="connsiteY186" fmla="*/ 158387 h 352425"/>
                <a:gd name="connsiteX187" fmla="*/ 510176 w 579156"/>
                <a:gd name="connsiteY187" fmla="*/ 155158 h 352425"/>
                <a:gd name="connsiteX188" fmla="*/ 510176 w 579156"/>
                <a:gd name="connsiteY188" fmla="*/ 155158 h 352425"/>
                <a:gd name="connsiteX189" fmla="*/ 503461 w 579156"/>
                <a:gd name="connsiteY189" fmla="*/ 151920 h 352425"/>
                <a:gd name="connsiteX190" fmla="*/ 500109 w 579156"/>
                <a:gd name="connsiteY190" fmla="*/ 148691 h 352425"/>
                <a:gd name="connsiteX191" fmla="*/ 500109 w 579156"/>
                <a:gd name="connsiteY191" fmla="*/ 142223 h 352425"/>
                <a:gd name="connsiteX192" fmla="*/ 493384 w 579156"/>
                <a:gd name="connsiteY192" fmla="*/ 135756 h 352425"/>
                <a:gd name="connsiteX193" fmla="*/ 479954 w 579156"/>
                <a:gd name="connsiteY193" fmla="*/ 132517 h 352425"/>
                <a:gd name="connsiteX194" fmla="*/ 469876 w 579156"/>
                <a:gd name="connsiteY194" fmla="*/ 129288 h 352425"/>
                <a:gd name="connsiteX195" fmla="*/ 463161 w 579156"/>
                <a:gd name="connsiteY195" fmla="*/ 129288 h 352425"/>
                <a:gd name="connsiteX196" fmla="*/ 449731 w 579156"/>
                <a:gd name="connsiteY196" fmla="*/ 129288 h 352425"/>
                <a:gd name="connsiteX197" fmla="*/ 446368 w 579156"/>
                <a:gd name="connsiteY197" fmla="*/ 129288 h 352425"/>
                <a:gd name="connsiteX198" fmla="*/ 446368 w 579156"/>
                <a:gd name="connsiteY198" fmla="*/ 129288 h 352425"/>
                <a:gd name="connsiteX199" fmla="*/ 446368 w 579156"/>
                <a:gd name="connsiteY199" fmla="*/ 129288 h 352425"/>
                <a:gd name="connsiteX200" fmla="*/ 446368 w 579156"/>
                <a:gd name="connsiteY200" fmla="*/ 129288 h 352425"/>
                <a:gd name="connsiteX201" fmla="*/ 446368 w 579156"/>
                <a:gd name="connsiteY201" fmla="*/ 129288 h 352425"/>
                <a:gd name="connsiteX202" fmla="*/ 446368 w 579156"/>
                <a:gd name="connsiteY202" fmla="*/ 129288 h 352425"/>
                <a:gd name="connsiteX203" fmla="*/ 443006 w 579156"/>
                <a:gd name="connsiteY203" fmla="*/ 129288 h 352425"/>
                <a:gd name="connsiteX204" fmla="*/ 446368 w 579156"/>
                <a:gd name="connsiteY204" fmla="*/ 122821 h 352425"/>
                <a:gd name="connsiteX205" fmla="*/ 449731 w 579156"/>
                <a:gd name="connsiteY205" fmla="*/ 122821 h 352425"/>
                <a:gd name="connsiteX206" fmla="*/ 449731 w 579156"/>
                <a:gd name="connsiteY206" fmla="*/ 119592 h 352425"/>
                <a:gd name="connsiteX207" fmla="*/ 446368 w 579156"/>
                <a:gd name="connsiteY207" fmla="*/ 116354 h 352425"/>
                <a:gd name="connsiteX208" fmla="*/ 446368 w 579156"/>
                <a:gd name="connsiteY208" fmla="*/ 113125 h 352425"/>
                <a:gd name="connsiteX209" fmla="*/ 446368 w 579156"/>
                <a:gd name="connsiteY209" fmla="*/ 113125 h 352425"/>
                <a:gd name="connsiteX210" fmla="*/ 446368 w 579156"/>
                <a:gd name="connsiteY210" fmla="*/ 109886 h 352425"/>
                <a:gd name="connsiteX211" fmla="*/ 446368 w 579156"/>
                <a:gd name="connsiteY211" fmla="*/ 109886 h 352425"/>
                <a:gd name="connsiteX212" fmla="*/ 446368 w 579156"/>
                <a:gd name="connsiteY212" fmla="*/ 106657 h 352425"/>
                <a:gd name="connsiteX213" fmla="*/ 449731 w 579156"/>
                <a:gd name="connsiteY213" fmla="*/ 96961 h 352425"/>
                <a:gd name="connsiteX214" fmla="*/ 456446 w 579156"/>
                <a:gd name="connsiteY214" fmla="*/ 90493 h 352425"/>
                <a:gd name="connsiteX215" fmla="*/ 459799 w 579156"/>
                <a:gd name="connsiteY215" fmla="*/ 84026 h 352425"/>
                <a:gd name="connsiteX216" fmla="*/ 459799 w 579156"/>
                <a:gd name="connsiteY216" fmla="*/ 77558 h 352425"/>
                <a:gd name="connsiteX217" fmla="*/ 466524 w 579156"/>
                <a:gd name="connsiteY217" fmla="*/ 74320 h 352425"/>
                <a:gd name="connsiteX218" fmla="*/ 469876 w 579156"/>
                <a:gd name="connsiteY218" fmla="*/ 71091 h 352425"/>
                <a:gd name="connsiteX219" fmla="*/ 466524 w 579156"/>
                <a:gd name="connsiteY219" fmla="*/ 64623 h 352425"/>
                <a:gd name="connsiteX220" fmla="*/ 469876 w 579156"/>
                <a:gd name="connsiteY220" fmla="*/ 58156 h 352425"/>
                <a:gd name="connsiteX221" fmla="*/ 463161 w 579156"/>
                <a:gd name="connsiteY221" fmla="*/ 54927 h 352425"/>
                <a:gd name="connsiteX222" fmla="*/ 459799 w 579156"/>
                <a:gd name="connsiteY222" fmla="*/ 51688 h 352425"/>
                <a:gd name="connsiteX223" fmla="*/ 456446 w 579156"/>
                <a:gd name="connsiteY223" fmla="*/ 48459 h 352425"/>
                <a:gd name="connsiteX224" fmla="*/ 453084 w 579156"/>
                <a:gd name="connsiteY224" fmla="*/ 41992 h 352425"/>
                <a:gd name="connsiteX225" fmla="*/ 446368 w 579156"/>
                <a:gd name="connsiteY225" fmla="*/ 38753 h 352425"/>
                <a:gd name="connsiteX226" fmla="*/ 439653 w 579156"/>
                <a:gd name="connsiteY226" fmla="*/ 35524 h 352425"/>
                <a:gd name="connsiteX227" fmla="*/ 429576 w 579156"/>
                <a:gd name="connsiteY227" fmla="*/ 29057 h 352425"/>
                <a:gd name="connsiteX228" fmla="*/ 426214 w 579156"/>
                <a:gd name="connsiteY228" fmla="*/ 29057 h 352425"/>
                <a:gd name="connsiteX229" fmla="*/ 422861 w 579156"/>
                <a:gd name="connsiteY229" fmla="*/ 25828 h 352425"/>
                <a:gd name="connsiteX230" fmla="*/ 419499 w 579156"/>
                <a:gd name="connsiteY230" fmla="*/ 25828 h 352425"/>
                <a:gd name="connsiteX231" fmla="*/ 419499 w 579156"/>
                <a:gd name="connsiteY231" fmla="*/ 25828 h 352425"/>
                <a:gd name="connsiteX232" fmla="*/ 412783 w 579156"/>
                <a:gd name="connsiteY232" fmla="*/ 22589 h 352425"/>
                <a:gd name="connsiteX233" fmla="*/ 402706 w 579156"/>
                <a:gd name="connsiteY233" fmla="*/ 22589 h 352425"/>
                <a:gd name="connsiteX234" fmla="*/ 395991 w 579156"/>
                <a:gd name="connsiteY234" fmla="*/ 22589 h 352425"/>
                <a:gd name="connsiteX235" fmla="*/ 385913 w 579156"/>
                <a:gd name="connsiteY235" fmla="*/ 19360 h 352425"/>
                <a:gd name="connsiteX236" fmla="*/ 372483 w 579156"/>
                <a:gd name="connsiteY236" fmla="*/ 25828 h 352425"/>
                <a:gd name="connsiteX237" fmla="*/ 369121 w 579156"/>
                <a:gd name="connsiteY237" fmla="*/ 22589 h 352425"/>
                <a:gd name="connsiteX238" fmla="*/ 369121 w 579156"/>
                <a:gd name="connsiteY238" fmla="*/ 19360 h 352425"/>
                <a:gd name="connsiteX239" fmla="*/ 362405 w 579156"/>
                <a:gd name="connsiteY239" fmla="*/ 12893 h 352425"/>
                <a:gd name="connsiteX240" fmla="*/ 359043 w 579156"/>
                <a:gd name="connsiteY240" fmla="*/ 12893 h 352425"/>
                <a:gd name="connsiteX241" fmla="*/ 359043 w 579156"/>
                <a:gd name="connsiteY241" fmla="*/ 16122 h 352425"/>
                <a:gd name="connsiteX242" fmla="*/ 359043 w 579156"/>
                <a:gd name="connsiteY242" fmla="*/ 19360 h 352425"/>
                <a:gd name="connsiteX243" fmla="*/ 352328 w 579156"/>
                <a:gd name="connsiteY243" fmla="*/ 16122 h 352425"/>
                <a:gd name="connsiteX244" fmla="*/ 342251 w 579156"/>
                <a:gd name="connsiteY244" fmla="*/ 19360 h 352425"/>
                <a:gd name="connsiteX245" fmla="*/ 345613 w 579156"/>
                <a:gd name="connsiteY245" fmla="*/ 16122 h 352425"/>
                <a:gd name="connsiteX246" fmla="*/ 348975 w 579156"/>
                <a:gd name="connsiteY246" fmla="*/ 16122 h 352425"/>
                <a:gd name="connsiteX247" fmla="*/ 348975 w 579156"/>
                <a:gd name="connsiteY247" fmla="*/ 12893 h 352425"/>
                <a:gd name="connsiteX248" fmla="*/ 348975 w 579156"/>
                <a:gd name="connsiteY248" fmla="*/ 9655 h 352425"/>
                <a:gd name="connsiteX249" fmla="*/ 352328 w 579156"/>
                <a:gd name="connsiteY249" fmla="*/ 6425 h 352425"/>
                <a:gd name="connsiteX250" fmla="*/ 345613 w 579156"/>
                <a:gd name="connsiteY250" fmla="*/ 6425 h 352425"/>
                <a:gd name="connsiteX251" fmla="*/ 345613 w 579156"/>
                <a:gd name="connsiteY251" fmla="*/ 3196 h 352425"/>
                <a:gd name="connsiteX252" fmla="*/ 342251 w 579156"/>
                <a:gd name="connsiteY252" fmla="*/ -42 h 352425"/>
                <a:gd name="connsiteX253" fmla="*/ 342251 w 579156"/>
                <a:gd name="connsiteY253" fmla="*/ 6425 h 352425"/>
                <a:gd name="connsiteX254" fmla="*/ 338898 w 579156"/>
                <a:gd name="connsiteY254" fmla="*/ 3196 h 352425"/>
                <a:gd name="connsiteX255" fmla="*/ 338898 w 579156"/>
                <a:gd name="connsiteY255" fmla="*/ -42 h 352425"/>
                <a:gd name="connsiteX256" fmla="*/ 332183 w 579156"/>
                <a:gd name="connsiteY256" fmla="*/ -42 h 352425"/>
                <a:gd name="connsiteX257" fmla="*/ 328820 w 579156"/>
                <a:gd name="connsiteY257" fmla="*/ 3196 h 352425"/>
                <a:gd name="connsiteX258" fmla="*/ 318743 w 579156"/>
                <a:gd name="connsiteY258" fmla="*/ 6425 h 352425"/>
                <a:gd name="connsiteX259" fmla="*/ 315390 w 579156"/>
                <a:gd name="connsiteY259" fmla="*/ 12893 h 352425"/>
                <a:gd name="connsiteX260" fmla="*/ 308666 w 579156"/>
                <a:gd name="connsiteY260" fmla="*/ 19360 h 352425"/>
                <a:gd name="connsiteX261" fmla="*/ 315390 w 579156"/>
                <a:gd name="connsiteY261" fmla="*/ 22589 h 352425"/>
                <a:gd name="connsiteX262" fmla="*/ 322105 w 579156"/>
                <a:gd name="connsiteY262" fmla="*/ 22589 h 352425"/>
                <a:gd name="connsiteX263" fmla="*/ 328820 w 579156"/>
                <a:gd name="connsiteY263" fmla="*/ 22589 h 352425"/>
                <a:gd name="connsiteX264" fmla="*/ 332183 w 579156"/>
                <a:gd name="connsiteY264" fmla="*/ 25828 h 352425"/>
                <a:gd name="connsiteX265" fmla="*/ 335536 w 579156"/>
                <a:gd name="connsiteY265" fmla="*/ 25828 h 352425"/>
                <a:gd name="connsiteX266" fmla="*/ 335536 w 579156"/>
                <a:gd name="connsiteY266" fmla="*/ 32295 h 352425"/>
                <a:gd name="connsiteX267" fmla="*/ 328820 w 579156"/>
                <a:gd name="connsiteY267" fmla="*/ 32295 h 352425"/>
                <a:gd name="connsiteX268" fmla="*/ 325458 w 579156"/>
                <a:gd name="connsiteY268" fmla="*/ 29057 h 352425"/>
                <a:gd name="connsiteX269" fmla="*/ 322105 w 579156"/>
                <a:gd name="connsiteY269" fmla="*/ 29057 h 352425"/>
                <a:gd name="connsiteX270" fmla="*/ 318743 w 579156"/>
                <a:gd name="connsiteY270" fmla="*/ 35524 h 352425"/>
                <a:gd name="connsiteX271" fmla="*/ 315390 w 579156"/>
                <a:gd name="connsiteY271" fmla="*/ 38753 h 352425"/>
                <a:gd name="connsiteX272" fmla="*/ 308666 w 579156"/>
                <a:gd name="connsiteY272" fmla="*/ 38753 h 352425"/>
                <a:gd name="connsiteX273" fmla="*/ 298598 w 579156"/>
                <a:gd name="connsiteY273" fmla="*/ 35524 h 352425"/>
                <a:gd name="connsiteX274" fmla="*/ 295235 w 579156"/>
                <a:gd name="connsiteY274" fmla="*/ 35524 h 352425"/>
                <a:gd name="connsiteX275" fmla="*/ 285158 w 579156"/>
                <a:gd name="connsiteY275" fmla="*/ 35524 h 352425"/>
                <a:gd name="connsiteX276" fmla="*/ 278443 w 579156"/>
                <a:gd name="connsiteY276" fmla="*/ 41992 h 352425"/>
                <a:gd name="connsiteX277" fmla="*/ 268365 w 579156"/>
                <a:gd name="connsiteY277" fmla="*/ 41992 h 352425"/>
                <a:gd name="connsiteX278" fmla="*/ 261650 w 579156"/>
                <a:gd name="connsiteY278" fmla="*/ 41992 h 352425"/>
                <a:gd name="connsiteX279" fmla="*/ 254935 w 579156"/>
                <a:gd name="connsiteY279" fmla="*/ 41992 h 352425"/>
                <a:gd name="connsiteX280" fmla="*/ 248220 w 579156"/>
                <a:gd name="connsiteY280" fmla="*/ 35524 h 352425"/>
                <a:gd name="connsiteX281" fmla="*/ 241495 w 579156"/>
                <a:gd name="connsiteY281" fmla="*/ 35524 h 352425"/>
                <a:gd name="connsiteX282" fmla="*/ 228065 w 579156"/>
                <a:gd name="connsiteY282" fmla="*/ 41992 h 352425"/>
                <a:gd name="connsiteX283" fmla="*/ 221350 w 579156"/>
                <a:gd name="connsiteY283" fmla="*/ 45221 h 352425"/>
                <a:gd name="connsiteX284" fmla="*/ 217988 w 579156"/>
                <a:gd name="connsiteY284" fmla="*/ 41992 h 352425"/>
                <a:gd name="connsiteX285" fmla="*/ 217988 w 579156"/>
                <a:gd name="connsiteY285" fmla="*/ 41992 h 352425"/>
                <a:gd name="connsiteX286" fmla="*/ 217988 w 579156"/>
                <a:gd name="connsiteY286" fmla="*/ 41992 h 352425"/>
                <a:gd name="connsiteX287" fmla="*/ 221350 w 579156"/>
                <a:gd name="connsiteY287" fmla="*/ 38753 h 352425"/>
                <a:gd name="connsiteX288" fmla="*/ 217988 w 579156"/>
                <a:gd name="connsiteY288" fmla="*/ 35524 h 352425"/>
                <a:gd name="connsiteX289" fmla="*/ 207910 w 579156"/>
                <a:gd name="connsiteY289" fmla="*/ 38753 h 352425"/>
                <a:gd name="connsiteX290" fmla="*/ 207910 w 579156"/>
                <a:gd name="connsiteY290" fmla="*/ 38753 h 352425"/>
                <a:gd name="connsiteX291" fmla="*/ 201195 w 579156"/>
                <a:gd name="connsiteY291" fmla="*/ 38753 h 352425"/>
                <a:gd name="connsiteX292" fmla="*/ 201195 w 579156"/>
                <a:gd name="connsiteY292" fmla="*/ 45221 h 352425"/>
                <a:gd name="connsiteX293" fmla="*/ 197842 w 579156"/>
                <a:gd name="connsiteY293" fmla="*/ 45221 h 352425"/>
                <a:gd name="connsiteX294" fmla="*/ 197842 w 579156"/>
                <a:gd name="connsiteY294" fmla="*/ 48459 h 352425"/>
                <a:gd name="connsiteX295" fmla="*/ 197842 w 579156"/>
                <a:gd name="connsiteY295" fmla="*/ 51688 h 352425"/>
                <a:gd name="connsiteX296" fmla="*/ 194480 w 579156"/>
                <a:gd name="connsiteY296" fmla="*/ 51688 h 352425"/>
                <a:gd name="connsiteX297" fmla="*/ 191118 w 579156"/>
                <a:gd name="connsiteY297" fmla="*/ 51688 h 352425"/>
                <a:gd name="connsiteX298" fmla="*/ 187764 w 579156"/>
                <a:gd name="connsiteY298" fmla="*/ 58156 h 352425"/>
                <a:gd name="connsiteX299" fmla="*/ 187764 w 579156"/>
                <a:gd name="connsiteY299" fmla="*/ 61394 h 352425"/>
                <a:gd name="connsiteX300" fmla="*/ 187764 w 579156"/>
                <a:gd name="connsiteY300" fmla="*/ 64623 h 352425"/>
                <a:gd name="connsiteX301" fmla="*/ 181050 w 579156"/>
                <a:gd name="connsiteY301" fmla="*/ 64623 h 352425"/>
                <a:gd name="connsiteX302" fmla="*/ 174325 w 579156"/>
                <a:gd name="connsiteY302" fmla="*/ 64623 h 352425"/>
                <a:gd name="connsiteX303" fmla="*/ 170972 w 579156"/>
                <a:gd name="connsiteY303" fmla="*/ 64623 h 352425"/>
                <a:gd name="connsiteX304" fmla="*/ 167610 w 579156"/>
                <a:gd name="connsiteY304" fmla="*/ 67862 h 352425"/>
                <a:gd name="connsiteX305" fmla="*/ 160895 w 579156"/>
                <a:gd name="connsiteY305" fmla="*/ 64623 h 352425"/>
                <a:gd name="connsiteX306" fmla="*/ 157533 w 579156"/>
                <a:gd name="connsiteY306" fmla="*/ 58156 h 352425"/>
                <a:gd name="connsiteX307" fmla="*/ 154179 w 579156"/>
                <a:gd name="connsiteY307" fmla="*/ 51688 h 352425"/>
                <a:gd name="connsiteX308" fmla="*/ 150817 w 579156"/>
                <a:gd name="connsiteY308" fmla="*/ 54927 h 352425"/>
                <a:gd name="connsiteX309" fmla="*/ 140740 w 579156"/>
                <a:gd name="connsiteY309" fmla="*/ 54927 h 352425"/>
                <a:gd name="connsiteX310" fmla="*/ 134025 w 579156"/>
                <a:gd name="connsiteY310" fmla="*/ 51688 h 352425"/>
                <a:gd name="connsiteX311" fmla="*/ 134025 w 579156"/>
                <a:gd name="connsiteY311" fmla="*/ 58156 h 352425"/>
                <a:gd name="connsiteX312" fmla="*/ 137387 w 579156"/>
                <a:gd name="connsiteY312" fmla="*/ 61394 h 352425"/>
                <a:gd name="connsiteX313" fmla="*/ 134025 w 579156"/>
                <a:gd name="connsiteY313" fmla="*/ 61394 h 352425"/>
                <a:gd name="connsiteX314" fmla="*/ 130672 w 579156"/>
                <a:gd name="connsiteY314" fmla="*/ 64623 h 352425"/>
                <a:gd name="connsiteX315" fmla="*/ 127309 w 579156"/>
                <a:gd name="connsiteY315" fmla="*/ 64623 h 352425"/>
                <a:gd name="connsiteX316" fmla="*/ 123947 w 579156"/>
                <a:gd name="connsiteY316" fmla="*/ 71091 h 352425"/>
                <a:gd name="connsiteX317" fmla="*/ 120594 w 579156"/>
                <a:gd name="connsiteY317" fmla="*/ 74320 h 352425"/>
                <a:gd name="connsiteX318" fmla="*/ 120594 w 579156"/>
                <a:gd name="connsiteY318" fmla="*/ 77558 h 352425"/>
                <a:gd name="connsiteX319" fmla="*/ 127309 w 579156"/>
                <a:gd name="connsiteY319" fmla="*/ 77558 h 352425"/>
                <a:gd name="connsiteX320" fmla="*/ 134025 w 579156"/>
                <a:gd name="connsiteY320" fmla="*/ 77558 h 352425"/>
                <a:gd name="connsiteX321" fmla="*/ 140740 w 579156"/>
                <a:gd name="connsiteY321" fmla="*/ 74320 h 352425"/>
                <a:gd name="connsiteX322" fmla="*/ 140740 w 579156"/>
                <a:gd name="connsiteY322" fmla="*/ 77558 h 352425"/>
                <a:gd name="connsiteX323" fmla="*/ 140740 w 579156"/>
                <a:gd name="connsiteY323" fmla="*/ 84026 h 352425"/>
                <a:gd name="connsiteX324" fmla="*/ 137387 w 579156"/>
                <a:gd name="connsiteY324" fmla="*/ 84026 h 352425"/>
                <a:gd name="connsiteX325" fmla="*/ 137387 w 579156"/>
                <a:gd name="connsiteY325" fmla="*/ 87255 h 352425"/>
                <a:gd name="connsiteX326" fmla="*/ 130672 w 579156"/>
                <a:gd name="connsiteY326" fmla="*/ 90493 h 352425"/>
                <a:gd name="connsiteX327" fmla="*/ 127309 w 579156"/>
                <a:gd name="connsiteY327" fmla="*/ 96961 h 352425"/>
                <a:gd name="connsiteX328" fmla="*/ 123947 w 579156"/>
                <a:gd name="connsiteY328" fmla="*/ 106657 h 352425"/>
                <a:gd name="connsiteX329" fmla="*/ 117232 w 579156"/>
                <a:gd name="connsiteY329" fmla="*/ 109886 h 352425"/>
                <a:gd name="connsiteX330" fmla="*/ 110517 w 579156"/>
                <a:gd name="connsiteY330" fmla="*/ 116354 h 352425"/>
                <a:gd name="connsiteX331" fmla="*/ 107155 w 579156"/>
                <a:gd name="connsiteY331" fmla="*/ 116354 h 352425"/>
                <a:gd name="connsiteX332" fmla="*/ 103802 w 579156"/>
                <a:gd name="connsiteY332" fmla="*/ 119592 h 352425"/>
                <a:gd name="connsiteX333" fmla="*/ 103802 w 579156"/>
                <a:gd name="connsiteY333" fmla="*/ 122821 h 352425"/>
                <a:gd name="connsiteX334" fmla="*/ 97077 w 579156"/>
                <a:gd name="connsiteY334" fmla="*/ 126060 h 352425"/>
                <a:gd name="connsiteX335" fmla="*/ 97077 w 579156"/>
                <a:gd name="connsiteY335" fmla="*/ 132517 h 352425"/>
                <a:gd name="connsiteX336" fmla="*/ 93724 w 579156"/>
                <a:gd name="connsiteY336" fmla="*/ 135756 h 352425"/>
                <a:gd name="connsiteX337" fmla="*/ 90362 w 579156"/>
                <a:gd name="connsiteY337" fmla="*/ 135756 h 352425"/>
                <a:gd name="connsiteX338" fmla="*/ 87009 w 579156"/>
                <a:gd name="connsiteY338" fmla="*/ 142223 h 352425"/>
                <a:gd name="connsiteX339" fmla="*/ 83647 w 579156"/>
                <a:gd name="connsiteY339" fmla="*/ 145452 h 352425"/>
                <a:gd name="connsiteX340" fmla="*/ 76932 w 579156"/>
                <a:gd name="connsiteY340" fmla="*/ 148691 h 352425"/>
                <a:gd name="connsiteX341" fmla="*/ 70217 w 579156"/>
                <a:gd name="connsiteY341" fmla="*/ 148691 h 352425"/>
                <a:gd name="connsiteX342" fmla="*/ 63492 w 579156"/>
                <a:gd name="connsiteY342" fmla="*/ 151920 h 352425"/>
                <a:gd name="connsiteX343" fmla="*/ 63492 w 579156"/>
                <a:gd name="connsiteY343" fmla="*/ 155158 h 352425"/>
                <a:gd name="connsiteX344" fmla="*/ 66854 w 579156"/>
                <a:gd name="connsiteY344" fmla="*/ 161626 h 352425"/>
                <a:gd name="connsiteX345" fmla="*/ 66854 w 579156"/>
                <a:gd name="connsiteY345" fmla="*/ 168084 h 352425"/>
                <a:gd name="connsiteX346" fmla="*/ 63492 w 579156"/>
                <a:gd name="connsiteY346" fmla="*/ 171322 h 352425"/>
                <a:gd name="connsiteX347" fmla="*/ 63492 w 579156"/>
                <a:gd name="connsiteY347" fmla="*/ 174551 h 352425"/>
                <a:gd name="connsiteX348" fmla="*/ 63492 w 579156"/>
                <a:gd name="connsiteY348" fmla="*/ 177790 h 352425"/>
                <a:gd name="connsiteX349" fmla="*/ 63492 w 579156"/>
                <a:gd name="connsiteY349" fmla="*/ 181019 h 352425"/>
                <a:gd name="connsiteX350" fmla="*/ 60139 w 579156"/>
                <a:gd name="connsiteY350" fmla="*/ 187486 h 352425"/>
                <a:gd name="connsiteX351" fmla="*/ 56777 w 579156"/>
                <a:gd name="connsiteY351" fmla="*/ 190725 h 352425"/>
                <a:gd name="connsiteX352" fmla="*/ 50062 w 579156"/>
                <a:gd name="connsiteY352" fmla="*/ 190725 h 352425"/>
                <a:gd name="connsiteX353" fmla="*/ 43346 w 579156"/>
                <a:gd name="connsiteY353" fmla="*/ 193954 h 352425"/>
                <a:gd name="connsiteX354" fmla="*/ 36632 w 579156"/>
                <a:gd name="connsiteY354" fmla="*/ 200421 h 352425"/>
                <a:gd name="connsiteX355" fmla="*/ 23192 w 579156"/>
                <a:gd name="connsiteY355" fmla="*/ 213356 h 352425"/>
                <a:gd name="connsiteX356" fmla="*/ 23192 w 579156"/>
                <a:gd name="connsiteY356" fmla="*/ 216585 h 352425"/>
                <a:gd name="connsiteX357" fmla="*/ 23192 w 579156"/>
                <a:gd name="connsiteY357" fmla="*/ 223053 h 352425"/>
                <a:gd name="connsiteX358" fmla="*/ 19839 w 579156"/>
                <a:gd name="connsiteY358" fmla="*/ 229520 h 352425"/>
                <a:gd name="connsiteX359" fmla="*/ 16477 w 579156"/>
                <a:gd name="connsiteY359" fmla="*/ 232749 h 352425"/>
                <a:gd name="connsiteX360" fmla="*/ 16477 w 579156"/>
                <a:gd name="connsiteY360" fmla="*/ 239217 h 352425"/>
                <a:gd name="connsiteX361" fmla="*/ 16477 w 579156"/>
                <a:gd name="connsiteY361" fmla="*/ 242455 h 352425"/>
                <a:gd name="connsiteX362" fmla="*/ 19839 w 579156"/>
                <a:gd name="connsiteY362" fmla="*/ 245684 h 352425"/>
                <a:gd name="connsiteX363" fmla="*/ 23192 w 579156"/>
                <a:gd name="connsiteY363" fmla="*/ 248922 h 352425"/>
                <a:gd name="connsiteX364" fmla="*/ 23192 w 579156"/>
                <a:gd name="connsiteY364" fmla="*/ 258619 h 352425"/>
                <a:gd name="connsiteX365" fmla="*/ 19839 w 579156"/>
                <a:gd name="connsiteY365" fmla="*/ 265087 h 352425"/>
                <a:gd name="connsiteX366" fmla="*/ 19839 w 579156"/>
                <a:gd name="connsiteY366" fmla="*/ 271554 h 352425"/>
                <a:gd name="connsiteX367" fmla="*/ 13114 w 579156"/>
                <a:gd name="connsiteY367" fmla="*/ 271554 h 352425"/>
                <a:gd name="connsiteX368" fmla="*/ 6399 w 579156"/>
                <a:gd name="connsiteY368" fmla="*/ 274783 h 352425"/>
                <a:gd name="connsiteX369" fmla="*/ 3047 w 579156"/>
                <a:gd name="connsiteY369" fmla="*/ 278021 h 352425"/>
                <a:gd name="connsiteX370" fmla="*/ -316 w 579156"/>
                <a:gd name="connsiteY370" fmla="*/ 281250 h 352425"/>
                <a:gd name="connsiteX371" fmla="*/ 3047 w 579156"/>
                <a:gd name="connsiteY371" fmla="*/ 284489 h 352425"/>
                <a:gd name="connsiteX372" fmla="*/ 3047 w 579156"/>
                <a:gd name="connsiteY372" fmla="*/ 290957 h 352425"/>
                <a:gd name="connsiteX373" fmla="*/ 6399 w 579156"/>
                <a:gd name="connsiteY373" fmla="*/ 290957 h 352425"/>
                <a:gd name="connsiteX374" fmla="*/ 13114 w 579156"/>
                <a:gd name="connsiteY374" fmla="*/ 287718 h 352425"/>
                <a:gd name="connsiteX375" fmla="*/ 19839 w 579156"/>
                <a:gd name="connsiteY375" fmla="*/ 290957 h 352425"/>
                <a:gd name="connsiteX376" fmla="*/ 29907 w 579156"/>
                <a:gd name="connsiteY376" fmla="*/ 287718 h 352425"/>
                <a:gd name="connsiteX377" fmla="*/ 33269 w 579156"/>
                <a:gd name="connsiteY377" fmla="*/ 281250 h 352425"/>
                <a:gd name="connsiteX378" fmla="*/ 39984 w 579156"/>
                <a:gd name="connsiteY378" fmla="*/ 278021 h 352425"/>
                <a:gd name="connsiteX379" fmla="*/ 43346 w 579156"/>
                <a:gd name="connsiteY379" fmla="*/ 271554 h 352425"/>
                <a:gd name="connsiteX380" fmla="*/ 39984 w 579156"/>
                <a:gd name="connsiteY380" fmla="*/ 271554 h 352425"/>
                <a:gd name="connsiteX381" fmla="*/ 39984 w 579156"/>
                <a:gd name="connsiteY381" fmla="*/ 265087 h 352425"/>
                <a:gd name="connsiteX382" fmla="*/ 33269 w 579156"/>
                <a:gd name="connsiteY382" fmla="*/ 261848 h 352425"/>
                <a:gd name="connsiteX383" fmla="*/ 33269 w 579156"/>
                <a:gd name="connsiteY383" fmla="*/ 258619 h 352425"/>
                <a:gd name="connsiteX384" fmla="*/ 39984 w 579156"/>
                <a:gd name="connsiteY384" fmla="*/ 248922 h 352425"/>
                <a:gd name="connsiteX385" fmla="*/ 50062 w 579156"/>
                <a:gd name="connsiteY385" fmla="*/ 245684 h 352425"/>
                <a:gd name="connsiteX386" fmla="*/ 60139 w 579156"/>
                <a:gd name="connsiteY386" fmla="*/ 242455 h 352425"/>
                <a:gd name="connsiteX387" fmla="*/ 63492 w 579156"/>
                <a:gd name="connsiteY387" fmla="*/ 239217 h 352425"/>
                <a:gd name="connsiteX388" fmla="*/ 70217 w 579156"/>
                <a:gd name="connsiteY388" fmla="*/ 235988 h 352425"/>
                <a:gd name="connsiteX389" fmla="*/ 80284 w 579156"/>
                <a:gd name="connsiteY389" fmla="*/ 235988 h 352425"/>
                <a:gd name="connsiteX390" fmla="*/ 93724 w 579156"/>
                <a:gd name="connsiteY390" fmla="*/ 235988 h 352425"/>
                <a:gd name="connsiteX391" fmla="*/ 103802 w 579156"/>
                <a:gd name="connsiteY391" fmla="*/ 24245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Lst>
              <a:rect l="l" t="t" r="r" b="b"/>
              <a:pathLst>
                <a:path w="579156" h="352425">
                  <a:moveTo>
                    <a:pt x="103802" y="242455"/>
                  </a:moveTo>
                  <a:cubicBezTo>
                    <a:pt x="110517" y="245684"/>
                    <a:pt x="110517" y="245684"/>
                    <a:pt x="110517" y="245684"/>
                  </a:cubicBezTo>
                  <a:cubicBezTo>
                    <a:pt x="110517" y="252151"/>
                    <a:pt x="110517" y="252151"/>
                    <a:pt x="110517" y="252151"/>
                  </a:cubicBezTo>
                  <a:cubicBezTo>
                    <a:pt x="110517" y="252151"/>
                    <a:pt x="110517" y="248922"/>
                    <a:pt x="107155" y="255390"/>
                  </a:cubicBezTo>
                  <a:cubicBezTo>
                    <a:pt x="103802" y="258619"/>
                    <a:pt x="103802" y="258619"/>
                    <a:pt x="103802" y="258619"/>
                  </a:cubicBezTo>
                  <a:cubicBezTo>
                    <a:pt x="107155" y="258619"/>
                    <a:pt x="110517" y="261848"/>
                    <a:pt x="110517" y="261848"/>
                  </a:cubicBezTo>
                  <a:cubicBezTo>
                    <a:pt x="110517" y="261848"/>
                    <a:pt x="113879" y="261848"/>
                    <a:pt x="110517" y="265087"/>
                  </a:cubicBezTo>
                  <a:cubicBezTo>
                    <a:pt x="110517" y="271554"/>
                    <a:pt x="110517" y="274783"/>
                    <a:pt x="110517" y="274783"/>
                  </a:cubicBezTo>
                  <a:cubicBezTo>
                    <a:pt x="110517" y="274783"/>
                    <a:pt x="110517" y="278021"/>
                    <a:pt x="110517" y="281250"/>
                  </a:cubicBezTo>
                  <a:cubicBezTo>
                    <a:pt x="107155" y="281250"/>
                    <a:pt x="103802" y="290957"/>
                    <a:pt x="103802" y="290957"/>
                  </a:cubicBezTo>
                  <a:cubicBezTo>
                    <a:pt x="103802" y="290957"/>
                    <a:pt x="103802" y="290957"/>
                    <a:pt x="103802" y="294185"/>
                  </a:cubicBezTo>
                  <a:cubicBezTo>
                    <a:pt x="107155" y="294185"/>
                    <a:pt x="117232" y="294185"/>
                    <a:pt x="117232" y="294185"/>
                  </a:cubicBezTo>
                  <a:cubicBezTo>
                    <a:pt x="117232" y="294185"/>
                    <a:pt x="117232" y="300652"/>
                    <a:pt x="117232" y="303882"/>
                  </a:cubicBezTo>
                  <a:cubicBezTo>
                    <a:pt x="113879" y="303882"/>
                    <a:pt x="110517" y="310349"/>
                    <a:pt x="113879" y="310349"/>
                  </a:cubicBezTo>
                  <a:cubicBezTo>
                    <a:pt x="117232" y="310349"/>
                    <a:pt x="120594" y="313588"/>
                    <a:pt x="120594" y="313588"/>
                  </a:cubicBezTo>
                  <a:cubicBezTo>
                    <a:pt x="120594" y="313588"/>
                    <a:pt x="123947" y="316817"/>
                    <a:pt x="123947" y="316817"/>
                  </a:cubicBezTo>
                  <a:cubicBezTo>
                    <a:pt x="127309" y="316817"/>
                    <a:pt x="130672" y="320055"/>
                    <a:pt x="130672" y="320055"/>
                  </a:cubicBezTo>
                  <a:cubicBezTo>
                    <a:pt x="130672" y="320055"/>
                    <a:pt x="137387" y="326513"/>
                    <a:pt x="137387" y="326513"/>
                  </a:cubicBezTo>
                  <a:cubicBezTo>
                    <a:pt x="137387" y="329752"/>
                    <a:pt x="134025" y="332981"/>
                    <a:pt x="134025" y="332981"/>
                  </a:cubicBezTo>
                  <a:cubicBezTo>
                    <a:pt x="134025" y="332981"/>
                    <a:pt x="140740" y="339448"/>
                    <a:pt x="140740" y="339448"/>
                  </a:cubicBezTo>
                  <a:cubicBezTo>
                    <a:pt x="140740" y="339448"/>
                    <a:pt x="140740" y="342687"/>
                    <a:pt x="144102" y="342687"/>
                  </a:cubicBezTo>
                  <a:cubicBezTo>
                    <a:pt x="147465" y="342687"/>
                    <a:pt x="150817" y="339448"/>
                    <a:pt x="150817" y="339448"/>
                  </a:cubicBezTo>
                  <a:cubicBezTo>
                    <a:pt x="150817" y="339448"/>
                    <a:pt x="157533" y="336219"/>
                    <a:pt x="157533" y="336219"/>
                  </a:cubicBezTo>
                  <a:cubicBezTo>
                    <a:pt x="157533" y="336219"/>
                    <a:pt x="160895" y="332981"/>
                    <a:pt x="164257" y="332981"/>
                  </a:cubicBezTo>
                  <a:cubicBezTo>
                    <a:pt x="167610" y="332981"/>
                    <a:pt x="170972" y="336219"/>
                    <a:pt x="174325" y="336219"/>
                  </a:cubicBezTo>
                  <a:cubicBezTo>
                    <a:pt x="177687" y="336219"/>
                    <a:pt x="187764" y="336219"/>
                    <a:pt x="187764" y="336219"/>
                  </a:cubicBezTo>
                  <a:cubicBezTo>
                    <a:pt x="187764" y="329752"/>
                    <a:pt x="187764" y="329752"/>
                    <a:pt x="187764" y="329752"/>
                  </a:cubicBezTo>
                  <a:cubicBezTo>
                    <a:pt x="187764" y="329752"/>
                    <a:pt x="187764" y="326513"/>
                    <a:pt x="191118" y="326513"/>
                  </a:cubicBezTo>
                  <a:cubicBezTo>
                    <a:pt x="194480" y="326513"/>
                    <a:pt x="197842" y="326513"/>
                    <a:pt x="197842" y="326513"/>
                  </a:cubicBezTo>
                  <a:cubicBezTo>
                    <a:pt x="197842" y="326513"/>
                    <a:pt x="194480" y="323284"/>
                    <a:pt x="197842" y="323284"/>
                  </a:cubicBezTo>
                  <a:cubicBezTo>
                    <a:pt x="197842" y="323284"/>
                    <a:pt x="204557" y="323284"/>
                    <a:pt x="207910" y="326513"/>
                  </a:cubicBezTo>
                  <a:cubicBezTo>
                    <a:pt x="207910" y="326513"/>
                    <a:pt x="214635" y="323284"/>
                    <a:pt x="214635" y="326513"/>
                  </a:cubicBezTo>
                  <a:cubicBezTo>
                    <a:pt x="214635" y="326513"/>
                    <a:pt x="217988" y="329752"/>
                    <a:pt x="217988" y="329752"/>
                  </a:cubicBezTo>
                  <a:cubicBezTo>
                    <a:pt x="217988" y="329752"/>
                    <a:pt x="221350" y="336219"/>
                    <a:pt x="221350" y="332981"/>
                  </a:cubicBezTo>
                  <a:cubicBezTo>
                    <a:pt x="224703" y="332981"/>
                    <a:pt x="224703" y="332981"/>
                    <a:pt x="228065" y="332981"/>
                  </a:cubicBezTo>
                  <a:cubicBezTo>
                    <a:pt x="228065" y="336219"/>
                    <a:pt x="234780" y="336219"/>
                    <a:pt x="238142" y="336219"/>
                  </a:cubicBezTo>
                  <a:cubicBezTo>
                    <a:pt x="238142" y="332981"/>
                    <a:pt x="238142" y="332981"/>
                    <a:pt x="238142" y="332981"/>
                  </a:cubicBezTo>
                  <a:cubicBezTo>
                    <a:pt x="238142" y="329752"/>
                    <a:pt x="234780" y="326513"/>
                    <a:pt x="241495" y="326513"/>
                  </a:cubicBezTo>
                  <a:cubicBezTo>
                    <a:pt x="244857" y="326513"/>
                    <a:pt x="244857" y="323284"/>
                    <a:pt x="248220" y="323284"/>
                  </a:cubicBezTo>
                  <a:cubicBezTo>
                    <a:pt x="251573" y="323284"/>
                    <a:pt x="254935" y="323284"/>
                    <a:pt x="254935" y="323284"/>
                  </a:cubicBezTo>
                  <a:cubicBezTo>
                    <a:pt x="254935" y="323284"/>
                    <a:pt x="254935" y="323284"/>
                    <a:pt x="258288" y="320055"/>
                  </a:cubicBezTo>
                  <a:cubicBezTo>
                    <a:pt x="261650" y="316817"/>
                    <a:pt x="261650" y="313588"/>
                    <a:pt x="261650" y="313588"/>
                  </a:cubicBezTo>
                  <a:cubicBezTo>
                    <a:pt x="261650" y="310349"/>
                    <a:pt x="261650" y="307120"/>
                    <a:pt x="261650" y="307120"/>
                  </a:cubicBezTo>
                  <a:cubicBezTo>
                    <a:pt x="265013" y="303882"/>
                    <a:pt x="265013" y="303882"/>
                    <a:pt x="265013" y="303882"/>
                  </a:cubicBezTo>
                  <a:cubicBezTo>
                    <a:pt x="268365" y="300652"/>
                    <a:pt x="268365" y="300652"/>
                    <a:pt x="268365" y="300652"/>
                  </a:cubicBezTo>
                  <a:cubicBezTo>
                    <a:pt x="268365" y="300652"/>
                    <a:pt x="268365" y="300652"/>
                    <a:pt x="271727" y="294185"/>
                  </a:cubicBezTo>
                  <a:cubicBezTo>
                    <a:pt x="271727" y="290957"/>
                    <a:pt x="271727" y="290957"/>
                    <a:pt x="271727" y="290957"/>
                  </a:cubicBezTo>
                  <a:cubicBezTo>
                    <a:pt x="275081" y="284489"/>
                    <a:pt x="275081" y="284489"/>
                    <a:pt x="275081" y="284489"/>
                  </a:cubicBezTo>
                  <a:cubicBezTo>
                    <a:pt x="271727" y="274783"/>
                    <a:pt x="271727" y="274783"/>
                    <a:pt x="271727" y="274783"/>
                  </a:cubicBezTo>
                  <a:cubicBezTo>
                    <a:pt x="268365" y="271554"/>
                    <a:pt x="268365" y="271554"/>
                    <a:pt x="268365" y="271554"/>
                  </a:cubicBezTo>
                  <a:cubicBezTo>
                    <a:pt x="271727" y="268315"/>
                    <a:pt x="271727" y="268315"/>
                    <a:pt x="271727" y="268315"/>
                  </a:cubicBezTo>
                  <a:cubicBezTo>
                    <a:pt x="271727" y="268315"/>
                    <a:pt x="275081" y="265087"/>
                    <a:pt x="278443" y="265087"/>
                  </a:cubicBezTo>
                  <a:cubicBezTo>
                    <a:pt x="281805" y="265087"/>
                    <a:pt x="281805" y="265087"/>
                    <a:pt x="281805" y="261848"/>
                  </a:cubicBezTo>
                  <a:cubicBezTo>
                    <a:pt x="285158" y="261848"/>
                    <a:pt x="291873" y="255390"/>
                    <a:pt x="291873" y="255390"/>
                  </a:cubicBezTo>
                  <a:cubicBezTo>
                    <a:pt x="291873" y="255390"/>
                    <a:pt x="291873" y="255390"/>
                    <a:pt x="295235" y="255390"/>
                  </a:cubicBezTo>
                  <a:cubicBezTo>
                    <a:pt x="295235" y="252151"/>
                    <a:pt x="295235" y="248922"/>
                    <a:pt x="295235" y="248922"/>
                  </a:cubicBezTo>
                  <a:cubicBezTo>
                    <a:pt x="295235" y="248922"/>
                    <a:pt x="295235" y="245684"/>
                    <a:pt x="298598" y="245684"/>
                  </a:cubicBezTo>
                  <a:cubicBezTo>
                    <a:pt x="301950" y="242455"/>
                    <a:pt x="315390" y="239217"/>
                    <a:pt x="315390" y="239217"/>
                  </a:cubicBezTo>
                  <a:cubicBezTo>
                    <a:pt x="315390" y="239217"/>
                    <a:pt x="312028" y="245684"/>
                    <a:pt x="312028" y="248922"/>
                  </a:cubicBezTo>
                  <a:cubicBezTo>
                    <a:pt x="312028" y="252151"/>
                    <a:pt x="315390" y="258619"/>
                    <a:pt x="315390" y="258619"/>
                  </a:cubicBezTo>
                  <a:cubicBezTo>
                    <a:pt x="315390" y="258619"/>
                    <a:pt x="312028" y="265087"/>
                    <a:pt x="312028" y="265087"/>
                  </a:cubicBezTo>
                  <a:cubicBezTo>
                    <a:pt x="312028" y="268315"/>
                    <a:pt x="312028" y="271554"/>
                    <a:pt x="312028" y="271554"/>
                  </a:cubicBezTo>
                  <a:cubicBezTo>
                    <a:pt x="315390" y="274783"/>
                    <a:pt x="315390" y="274783"/>
                    <a:pt x="315390" y="274783"/>
                  </a:cubicBezTo>
                  <a:cubicBezTo>
                    <a:pt x="315390" y="274783"/>
                    <a:pt x="315390" y="278021"/>
                    <a:pt x="315390" y="278021"/>
                  </a:cubicBezTo>
                  <a:cubicBezTo>
                    <a:pt x="318743" y="278021"/>
                    <a:pt x="322105" y="284489"/>
                    <a:pt x="322105" y="284489"/>
                  </a:cubicBezTo>
                  <a:cubicBezTo>
                    <a:pt x="325458" y="284489"/>
                    <a:pt x="325458" y="284489"/>
                    <a:pt x="325458" y="284489"/>
                  </a:cubicBezTo>
                  <a:cubicBezTo>
                    <a:pt x="325458" y="284489"/>
                    <a:pt x="328820" y="287718"/>
                    <a:pt x="328820" y="290957"/>
                  </a:cubicBezTo>
                  <a:cubicBezTo>
                    <a:pt x="328820" y="290957"/>
                    <a:pt x="332183" y="294185"/>
                    <a:pt x="335536" y="297414"/>
                  </a:cubicBezTo>
                  <a:cubicBezTo>
                    <a:pt x="335536" y="297414"/>
                    <a:pt x="338898" y="297414"/>
                    <a:pt x="338898" y="297414"/>
                  </a:cubicBezTo>
                  <a:cubicBezTo>
                    <a:pt x="342251" y="297414"/>
                    <a:pt x="345613" y="297414"/>
                    <a:pt x="345613" y="297414"/>
                  </a:cubicBezTo>
                  <a:cubicBezTo>
                    <a:pt x="345613" y="300652"/>
                    <a:pt x="352328" y="300652"/>
                    <a:pt x="355690" y="300652"/>
                  </a:cubicBezTo>
                  <a:cubicBezTo>
                    <a:pt x="355690" y="303882"/>
                    <a:pt x="362405" y="300652"/>
                    <a:pt x="362405" y="300652"/>
                  </a:cubicBezTo>
                  <a:cubicBezTo>
                    <a:pt x="365768" y="303882"/>
                    <a:pt x="365768" y="303882"/>
                    <a:pt x="365768" y="303882"/>
                  </a:cubicBezTo>
                  <a:cubicBezTo>
                    <a:pt x="369121" y="303882"/>
                    <a:pt x="369121" y="303882"/>
                    <a:pt x="369121" y="303882"/>
                  </a:cubicBezTo>
                  <a:cubicBezTo>
                    <a:pt x="369121" y="303882"/>
                    <a:pt x="372483" y="303882"/>
                    <a:pt x="372483" y="307120"/>
                  </a:cubicBezTo>
                  <a:cubicBezTo>
                    <a:pt x="369121" y="310349"/>
                    <a:pt x="369121" y="310349"/>
                    <a:pt x="369121" y="310349"/>
                  </a:cubicBezTo>
                  <a:cubicBezTo>
                    <a:pt x="369121" y="310349"/>
                    <a:pt x="369121" y="310349"/>
                    <a:pt x="369121" y="310349"/>
                  </a:cubicBezTo>
                  <a:cubicBezTo>
                    <a:pt x="365768" y="313588"/>
                    <a:pt x="362405" y="320055"/>
                    <a:pt x="362405" y="320055"/>
                  </a:cubicBezTo>
                  <a:cubicBezTo>
                    <a:pt x="372483" y="326513"/>
                    <a:pt x="372483" y="326513"/>
                    <a:pt x="372483" y="326513"/>
                  </a:cubicBezTo>
                  <a:cubicBezTo>
                    <a:pt x="372483" y="326513"/>
                    <a:pt x="375836" y="326513"/>
                    <a:pt x="375836" y="329752"/>
                  </a:cubicBezTo>
                  <a:cubicBezTo>
                    <a:pt x="379198" y="332981"/>
                    <a:pt x="379198" y="336219"/>
                    <a:pt x="379198" y="336219"/>
                  </a:cubicBezTo>
                  <a:cubicBezTo>
                    <a:pt x="379198" y="336219"/>
                    <a:pt x="379198" y="336219"/>
                    <a:pt x="379198" y="336219"/>
                  </a:cubicBezTo>
                  <a:cubicBezTo>
                    <a:pt x="379198" y="339448"/>
                    <a:pt x="379198" y="345915"/>
                    <a:pt x="379198" y="345915"/>
                  </a:cubicBezTo>
                  <a:cubicBezTo>
                    <a:pt x="379198" y="345915"/>
                    <a:pt x="372483" y="349154"/>
                    <a:pt x="379198" y="349154"/>
                  </a:cubicBezTo>
                  <a:cubicBezTo>
                    <a:pt x="385913" y="349154"/>
                    <a:pt x="385913" y="349154"/>
                    <a:pt x="385913" y="349154"/>
                  </a:cubicBezTo>
                  <a:cubicBezTo>
                    <a:pt x="389275" y="349154"/>
                    <a:pt x="392629" y="352383"/>
                    <a:pt x="392629" y="352383"/>
                  </a:cubicBezTo>
                  <a:cubicBezTo>
                    <a:pt x="395991" y="349154"/>
                    <a:pt x="395991" y="349154"/>
                    <a:pt x="395991" y="349154"/>
                  </a:cubicBezTo>
                  <a:cubicBezTo>
                    <a:pt x="395991" y="349154"/>
                    <a:pt x="392629" y="342687"/>
                    <a:pt x="399353" y="339448"/>
                  </a:cubicBezTo>
                  <a:cubicBezTo>
                    <a:pt x="402706" y="336219"/>
                    <a:pt x="402706" y="336219"/>
                    <a:pt x="402706" y="336219"/>
                  </a:cubicBezTo>
                  <a:cubicBezTo>
                    <a:pt x="402706" y="336219"/>
                    <a:pt x="392629" y="332981"/>
                    <a:pt x="392629" y="329752"/>
                  </a:cubicBezTo>
                  <a:cubicBezTo>
                    <a:pt x="392629" y="329752"/>
                    <a:pt x="389275" y="329752"/>
                    <a:pt x="392629" y="326513"/>
                  </a:cubicBezTo>
                  <a:cubicBezTo>
                    <a:pt x="392629" y="323284"/>
                    <a:pt x="389275" y="323284"/>
                    <a:pt x="392629" y="320055"/>
                  </a:cubicBezTo>
                  <a:cubicBezTo>
                    <a:pt x="392629" y="320055"/>
                    <a:pt x="395991" y="320055"/>
                    <a:pt x="395991" y="316817"/>
                  </a:cubicBezTo>
                  <a:cubicBezTo>
                    <a:pt x="395991" y="316817"/>
                    <a:pt x="392629" y="310349"/>
                    <a:pt x="392629" y="310349"/>
                  </a:cubicBezTo>
                  <a:cubicBezTo>
                    <a:pt x="399353" y="307120"/>
                    <a:pt x="399353" y="307120"/>
                    <a:pt x="399353" y="307120"/>
                  </a:cubicBezTo>
                  <a:cubicBezTo>
                    <a:pt x="399353" y="307120"/>
                    <a:pt x="399353" y="303882"/>
                    <a:pt x="399353" y="303882"/>
                  </a:cubicBezTo>
                  <a:cubicBezTo>
                    <a:pt x="399353" y="300652"/>
                    <a:pt x="399353" y="294185"/>
                    <a:pt x="399353" y="294185"/>
                  </a:cubicBezTo>
                  <a:cubicBezTo>
                    <a:pt x="402706" y="294185"/>
                    <a:pt x="406068" y="287718"/>
                    <a:pt x="406068" y="287718"/>
                  </a:cubicBezTo>
                  <a:cubicBezTo>
                    <a:pt x="406068" y="287718"/>
                    <a:pt x="412783" y="287718"/>
                    <a:pt x="412783" y="287718"/>
                  </a:cubicBezTo>
                  <a:cubicBezTo>
                    <a:pt x="412783" y="284489"/>
                    <a:pt x="416146" y="281250"/>
                    <a:pt x="416146" y="281250"/>
                  </a:cubicBezTo>
                  <a:cubicBezTo>
                    <a:pt x="416146" y="281250"/>
                    <a:pt x="416146" y="281250"/>
                    <a:pt x="419499" y="278021"/>
                  </a:cubicBezTo>
                  <a:cubicBezTo>
                    <a:pt x="419499" y="274783"/>
                    <a:pt x="419499" y="271554"/>
                    <a:pt x="419499" y="271554"/>
                  </a:cubicBezTo>
                  <a:cubicBezTo>
                    <a:pt x="419499" y="268315"/>
                    <a:pt x="422861" y="265087"/>
                    <a:pt x="422861" y="265087"/>
                  </a:cubicBezTo>
                  <a:cubicBezTo>
                    <a:pt x="422861" y="261848"/>
                    <a:pt x="422861" y="261848"/>
                    <a:pt x="422861" y="261848"/>
                  </a:cubicBezTo>
                  <a:cubicBezTo>
                    <a:pt x="422861" y="261848"/>
                    <a:pt x="422861" y="258619"/>
                    <a:pt x="422861" y="258619"/>
                  </a:cubicBezTo>
                  <a:cubicBezTo>
                    <a:pt x="422861" y="255390"/>
                    <a:pt x="422861" y="252151"/>
                    <a:pt x="422861" y="252151"/>
                  </a:cubicBezTo>
                  <a:cubicBezTo>
                    <a:pt x="422861" y="245684"/>
                    <a:pt x="422861" y="245684"/>
                    <a:pt x="422861" y="245684"/>
                  </a:cubicBezTo>
                  <a:cubicBezTo>
                    <a:pt x="419499" y="239217"/>
                    <a:pt x="419499" y="239217"/>
                    <a:pt x="419499" y="239217"/>
                  </a:cubicBezTo>
                  <a:cubicBezTo>
                    <a:pt x="419499" y="235988"/>
                    <a:pt x="419499" y="235988"/>
                    <a:pt x="419499" y="235988"/>
                  </a:cubicBezTo>
                  <a:cubicBezTo>
                    <a:pt x="426214" y="229520"/>
                    <a:pt x="426214" y="229520"/>
                    <a:pt x="426214" y="229520"/>
                  </a:cubicBezTo>
                  <a:cubicBezTo>
                    <a:pt x="426214" y="229520"/>
                    <a:pt x="429576" y="226291"/>
                    <a:pt x="429576" y="229520"/>
                  </a:cubicBezTo>
                  <a:cubicBezTo>
                    <a:pt x="432938" y="229520"/>
                    <a:pt x="436291" y="232749"/>
                    <a:pt x="436291" y="232749"/>
                  </a:cubicBezTo>
                  <a:cubicBezTo>
                    <a:pt x="439653" y="232749"/>
                    <a:pt x="439653" y="232749"/>
                    <a:pt x="439653" y="232749"/>
                  </a:cubicBezTo>
                  <a:cubicBezTo>
                    <a:pt x="446368" y="229520"/>
                    <a:pt x="446368" y="229520"/>
                    <a:pt x="446368" y="229520"/>
                  </a:cubicBezTo>
                  <a:cubicBezTo>
                    <a:pt x="446368" y="229520"/>
                    <a:pt x="449731" y="229520"/>
                    <a:pt x="449731" y="232749"/>
                  </a:cubicBezTo>
                  <a:cubicBezTo>
                    <a:pt x="446368" y="232749"/>
                    <a:pt x="443006" y="235988"/>
                    <a:pt x="446368" y="239217"/>
                  </a:cubicBezTo>
                  <a:cubicBezTo>
                    <a:pt x="446368" y="239217"/>
                    <a:pt x="449731" y="242455"/>
                    <a:pt x="449731" y="245684"/>
                  </a:cubicBezTo>
                  <a:cubicBezTo>
                    <a:pt x="449731" y="248922"/>
                    <a:pt x="449731" y="248922"/>
                    <a:pt x="449731" y="255390"/>
                  </a:cubicBezTo>
                  <a:cubicBezTo>
                    <a:pt x="449731" y="258619"/>
                    <a:pt x="456446" y="258619"/>
                    <a:pt x="456446" y="261848"/>
                  </a:cubicBezTo>
                  <a:cubicBezTo>
                    <a:pt x="459799" y="261848"/>
                    <a:pt x="453084" y="265087"/>
                    <a:pt x="463161" y="265087"/>
                  </a:cubicBezTo>
                  <a:cubicBezTo>
                    <a:pt x="469876" y="265087"/>
                    <a:pt x="476591" y="268315"/>
                    <a:pt x="476591" y="265087"/>
                  </a:cubicBezTo>
                  <a:cubicBezTo>
                    <a:pt x="479954" y="265087"/>
                    <a:pt x="479954" y="265087"/>
                    <a:pt x="479954" y="261848"/>
                  </a:cubicBezTo>
                  <a:cubicBezTo>
                    <a:pt x="476591" y="258619"/>
                    <a:pt x="479954" y="255390"/>
                    <a:pt x="479954" y="255390"/>
                  </a:cubicBezTo>
                  <a:cubicBezTo>
                    <a:pt x="479954" y="255390"/>
                    <a:pt x="483316" y="255390"/>
                    <a:pt x="483316" y="255390"/>
                  </a:cubicBezTo>
                  <a:cubicBezTo>
                    <a:pt x="486669" y="255390"/>
                    <a:pt x="486669" y="258619"/>
                    <a:pt x="490031" y="255390"/>
                  </a:cubicBezTo>
                  <a:cubicBezTo>
                    <a:pt x="490031" y="255390"/>
                    <a:pt x="493384" y="252151"/>
                    <a:pt x="493384" y="252151"/>
                  </a:cubicBezTo>
                  <a:cubicBezTo>
                    <a:pt x="500109" y="252151"/>
                    <a:pt x="500109" y="252151"/>
                    <a:pt x="500109" y="252151"/>
                  </a:cubicBezTo>
                  <a:cubicBezTo>
                    <a:pt x="500109" y="252151"/>
                    <a:pt x="496746" y="248922"/>
                    <a:pt x="503461" y="248922"/>
                  </a:cubicBezTo>
                  <a:cubicBezTo>
                    <a:pt x="506823" y="248922"/>
                    <a:pt x="513539" y="248922"/>
                    <a:pt x="513539" y="248922"/>
                  </a:cubicBezTo>
                  <a:cubicBezTo>
                    <a:pt x="513539" y="248922"/>
                    <a:pt x="513539" y="252151"/>
                    <a:pt x="513539" y="255390"/>
                  </a:cubicBezTo>
                  <a:cubicBezTo>
                    <a:pt x="516901" y="258619"/>
                    <a:pt x="516901" y="258619"/>
                    <a:pt x="516901" y="258619"/>
                  </a:cubicBezTo>
                  <a:cubicBezTo>
                    <a:pt x="516901" y="258619"/>
                    <a:pt x="513539" y="258619"/>
                    <a:pt x="516901" y="265087"/>
                  </a:cubicBezTo>
                  <a:cubicBezTo>
                    <a:pt x="520254" y="268315"/>
                    <a:pt x="523616" y="268315"/>
                    <a:pt x="523616" y="271554"/>
                  </a:cubicBezTo>
                  <a:cubicBezTo>
                    <a:pt x="526969" y="271554"/>
                    <a:pt x="523616" y="278021"/>
                    <a:pt x="523616" y="278021"/>
                  </a:cubicBezTo>
                  <a:cubicBezTo>
                    <a:pt x="523616" y="278021"/>
                    <a:pt x="530331" y="278021"/>
                    <a:pt x="530331" y="278021"/>
                  </a:cubicBezTo>
                  <a:cubicBezTo>
                    <a:pt x="530331" y="274783"/>
                    <a:pt x="530331" y="274783"/>
                    <a:pt x="533694" y="274783"/>
                  </a:cubicBezTo>
                  <a:cubicBezTo>
                    <a:pt x="533694" y="274783"/>
                    <a:pt x="533694" y="274783"/>
                    <a:pt x="533694" y="274783"/>
                  </a:cubicBezTo>
                  <a:cubicBezTo>
                    <a:pt x="533694" y="274783"/>
                    <a:pt x="537047" y="271554"/>
                    <a:pt x="537047" y="268315"/>
                  </a:cubicBezTo>
                  <a:cubicBezTo>
                    <a:pt x="537047" y="268315"/>
                    <a:pt x="537047" y="258619"/>
                    <a:pt x="533694" y="258619"/>
                  </a:cubicBezTo>
                  <a:cubicBezTo>
                    <a:pt x="533694" y="258619"/>
                    <a:pt x="530331" y="258619"/>
                    <a:pt x="530331" y="255390"/>
                  </a:cubicBezTo>
                  <a:cubicBezTo>
                    <a:pt x="526969" y="252151"/>
                    <a:pt x="526969" y="252151"/>
                    <a:pt x="530331" y="252151"/>
                  </a:cubicBezTo>
                  <a:cubicBezTo>
                    <a:pt x="530331" y="252151"/>
                    <a:pt x="533694" y="248922"/>
                    <a:pt x="533694" y="248922"/>
                  </a:cubicBezTo>
                  <a:cubicBezTo>
                    <a:pt x="533694" y="248922"/>
                    <a:pt x="537047" y="245684"/>
                    <a:pt x="533694" y="245684"/>
                  </a:cubicBezTo>
                  <a:cubicBezTo>
                    <a:pt x="533694" y="242455"/>
                    <a:pt x="530331" y="239217"/>
                    <a:pt x="530331" y="239217"/>
                  </a:cubicBezTo>
                  <a:cubicBezTo>
                    <a:pt x="530331" y="239217"/>
                    <a:pt x="526969" y="242455"/>
                    <a:pt x="523616" y="239217"/>
                  </a:cubicBezTo>
                  <a:cubicBezTo>
                    <a:pt x="523616" y="239217"/>
                    <a:pt x="523616" y="239217"/>
                    <a:pt x="523616" y="235988"/>
                  </a:cubicBezTo>
                  <a:cubicBezTo>
                    <a:pt x="523616" y="235988"/>
                    <a:pt x="523616" y="229520"/>
                    <a:pt x="523616" y="229520"/>
                  </a:cubicBezTo>
                  <a:cubicBezTo>
                    <a:pt x="520254" y="229520"/>
                    <a:pt x="520254" y="229520"/>
                    <a:pt x="520254" y="229520"/>
                  </a:cubicBezTo>
                  <a:cubicBezTo>
                    <a:pt x="523616" y="223053"/>
                    <a:pt x="523616" y="223053"/>
                    <a:pt x="523616" y="223053"/>
                  </a:cubicBezTo>
                  <a:cubicBezTo>
                    <a:pt x="523616" y="219824"/>
                    <a:pt x="523616" y="219824"/>
                    <a:pt x="523616" y="219824"/>
                  </a:cubicBezTo>
                  <a:cubicBezTo>
                    <a:pt x="523616" y="219824"/>
                    <a:pt x="523616" y="216585"/>
                    <a:pt x="526969" y="216585"/>
                  </a:cubicBezTo>
                  <a:cubicBezTo>
                    <a:pt x="526969" y="213356"/>
                    <a:pt x="526969" y="213356"/>
                    <a:pt x="526969" y="210118"/>
                  </a:cubicBezTo>
                  <a:cubicBezTo>
                    <a:pt x="530331" y="210118"/>
                    <a:pt x="530331" y="206888"/>
                    <a:pt x="530331" y="206888"/>
                  </a:cubicBezTo>
                  <a:cubicBezTo>
                    <a:pt x="533694" y="206888"/>
                    <a:pt x="537047" y="206888"/>
                    <a:pt x="540409" y="206888"/>
                  </a:cubicBezTo>
                  <a:cubicBezTo>
                    <a:pt x="540409" y="206888"/>
                    <a:pt x="540409" y="203650"/>
                    <a:pt x="543761" y="203650"/>
                  </a:cubicBezTo>
                  <a:cubicBezTo>
                    <a:pt x="543761" y="203650"/>
                    <a:pt x="547124" y="206888"/>
                    <a:pt x="547124" y="206888"/>
                  </a:cubicBezTo>
                  <a:cubicBezTo>
                    <a:pt x="547124" y="206888"/>
                    <a:pt x="547124" y="206888"/>
                    <a:pt x="547124" y="210118"/>
                  </a:cubicBezTo>
                  <a:cubicBezTo>
                    <a:pt x="547124" y="210118"/>
                    <a:pt x="557201" y="216585"/>
                    <a:pt x="557201" y="216585"/>
                  </a:cubicBezTo>
                  <a:cubicBezTo>
                    <a:pt x="557201" y="216585"/>
                    <a:pt x="557201" y="216585"/>
                    <a:pt x="560554" y="216585"/>
                  </a:cubicBezTo>
                  <a:cubicBezTo>
                    <a:pt x="560554" y="216585"/>
                    <a:pt x="557201" y="216585"/>
                    <a:pt x="560554" y="216585"/>
                  </a:cubicBezTo>
                  <a:cubicBezTo>
                    <a:pt x="560554" y="219824"/>
                    <a:pt x="570632" y="216585"/>
                    <a:pt x="570632" y="216585"/>
                  </a:cubicBezTo>
                  <a:cubicBezTo>
                    <a:pt x="573994" y="216585"/>
                    <a:pt x="573994" y="216585"/>
                    <a:pt x="573994" y="216585"/>
                  </a:cubicBezTo>
                  <a:cubicBezTo>
                    <a:pt x="573994" y="216585"/>
                    <a:pt x="573994" y="216585"/>
                    <a:pt x="573994" y="213356"/>
                  </a:cubicBezTo>
                  <a:cubicBezTo>
                    <a:pt x="577346" y="213356"/>
                    <a:pt x="577346" y="210118"/>
                    <a:pt x="577346" y="206888"/>
                  </a:cubicBezTo>
                  <a:cubicBezTo>
                    <a:pt x="577346" y="206888"/>
                    <a:pt x="580709" y="206888"/>
                    <a:pt x="577346" y="203650"/>
                  </a:cubicBezTo>
                  <a:cubicBezTo>
                    <a:pt x="570632" y="200421"/>
                    <a:pt x="567279" y="200421"/>
                    <a:pt x="567279" y="200421"/>
                  </a:cubicBezTo>
                  <a:cubicBezTo>
                    <a:pt x="567279" y="200421"/>
                    <a:pt x="560554" y="193954"/>
                    <a:pt x="563916" y="193954"/>
                  </a:cubicBezTo>
                  <a:cubicBezTo>
                    <a:pt x="567279" y="190725"/>
                    <a:pt x="570632" y="187486"/>
                    <a:pt x="570632" y="187486"/>
                  </a:cubicBezTo>
                  <a:cubicBezTo>
                    <a:pt x="567279" y="181019"/>
                    <a:pt x="567279" y="181019"/>
                    <a:pt x="567279" y="181019"/>
                  </a:cubicBezTo>
                  <a:cubicBezTo>
                    <a:pt x="570632" y="177790"/>
                    <a:pt x="570632" y="177790"/>
                    <a:pt x="570632" y="177790"/>
                  </a:cubicBezTo>
                  <a:cubicBezTo>
                    <a:pt x="567279" y="171322"/>
                    <a:pt x="567279" y="171322"/>
                    <a:pt x="567279" y="171322"/>
                  </a:cubicBezTo>
                  <a:cubicBezTo>
                    <a:pt x="567279" y="171322"/>
                    <a:pt x="570632" y="168084"/>
                    <a:pt x="570632" y="168084"/>
                  </a:cubicBezTo>
                  <a:cubicBezTo>
                    <a:pt x="570632" y="164855"/>
                    <a:pt x="573994" y="155158"/>
                    <a:pt x="573994" y="155158"/>
                  </a:cubicBezTo>
                  <a:cubicBezTo>
                    <a:pt x="573994" y="155158"/>
                    <a:pt x="573994" y="151920"/>
                    <a:pt x="573994" y="148691"/>
                  </a:cubicBezTo>
                  <a:cubicBezTo>
                    <a:pt x="573994" y="148691"/>
                    <a:pt x="570632" y="145452"/>
                    <a:pt x="570632" y="145452"/>
                  </a:cubicBezTo>
                  <a:cubicBezTo>
                    <a:pt x="567279" y="142223"/>
                    <a:pt x="567279" y="142223"/>
                    <a:pt x="567279" y="142223"/>
                  </a:cubicBezTo>
                  <a:cubicBezTo>
                    <a:pt x="567279" y="142223"/>
                    <a:pt x="563916" y="135756"/>
                    <a:pt x="563916" y="135756"/>
                  </a:cubicBezTo>
                  <a:cubicBezTo>
                    <a:pt x="560554" y="138985"/>
                    <a:pt x="557201" y="138985"/>
                    <a:pt x="557201" y="138985"/>
                  </a:cubicBezTo>
                  <a:cubicBezTo>
                    <a:pt x="557201" y="138985"/>
                    <a:pt x="557201" y="145452"/>
                    <a:pt x="557201" y="145452"/>
                  </a:cubicBezTo>
                  <a:cubicBezTo>
                    <a:pt x="553839" y="148691"/>
                    <a:pt x="550486" y="148691"/>
                    <a:pt x="550486" y="148691"/>
                  </a:cubicBezTo>
                  <a:cubicBezTo>
                    <a:pt x="550486" y="148691"/>
                    <a:pt x="550486" y="148691"/>
                    <a:pt x="550486" y="148691"/>
                  </a:cubicBezTo>
                  <a:cubicBezTo>
                    <a:pt x="547124" y="148691"/>
                    <a:pt x="547124" y="148691"/>
                    <a:pt x="547124" y="148691"/>
                  </a:cubicBezTo>
                  <a:cubicBezTo>
                    <a:pt x="543761" y="155158"/>
                    <a:pt x="543761" y="155158"/>
                    <a:pt x="543761" y="155158"/>
                  </a:cubicBezTo>
                  <a:cubicBezTo>
                    <a:pt x="540409" y="158387"/>
                    <a:pt x="540409" y="158387"/>
                    <a:pt x="540409" y="158387"/>
                  </a:cubicBezTo>
                  <a:cubicBezTo>
                    <a:pt x="540409" y="158387"/>
                    <a:pt x="533694" y="161626"/>
                    <a:pt x="530331" y="161626"/>
                  </a:cubicBezTo>
                  <a:cubicBezTo>
                    <a:pt x="530331" y="161626"/>
                    <a:pt x="523616" y="161626"/>
                    <a:pt x="523616" y="161626"/>
                  </a:cubicBezTo>
                  <a:cubicBezTo>
                    <a:pt x="520254" y="158387"/>
                    <a:pt x="520254" y="158387"/>
                    <a:pt x="520254" y="158387"/>
                  </a:cubicBezTo>
                  <a:cubicBezTo>
                    <a:pt x="510176" y="155158"/>
                    <a:pt x="510176" y="155158"/>
                    <a:pt x="510176" y="155158"/>
                  </a:cubicBezTo>
                  <a:cubicBezTo>
                    <a:pt x="510176" y="155158"/>
                    <a:pt x="510176" y="155158"/>
                    <a:pt x="510176" y="155158"/>
                  </a:cubicBezTo>
                  <a:cubicBezTo>
                    <a:pt x="503461" y="151920"/>
                    <a:pt x="503461" y="151920"/>
                    <a:pt x="503461" y="151920"/>
                  </a:cubicBezTo>
                  <a:cubicBezTo>
                    <a:pt x="500109" y="148691"/>
                    <a:pt x="500109" y="148691"/>
                    <a:pt x="500109" y="148691"/>
                  </a:cubicBezTo>
                  <a:cubicBezTo>
                    <a:pt x="500109" y="142223"/>
                    <a:pt x="500109" y="142223"/>
                    <a:pt x="500109" y="142223"/>
                  </a:cubicBezTo>
                  <a:cubicBezTo>
                    <a:pt x="493384" y="135756"/>
                    <a:pt x="493384" y="135756"/>
                    <a:pt x="493384" y="135756"/>
                  </a:cubicBezTo>
                  <a:cubicBezTo>
                    <a:pt x="479954" y="132517"/>
                    <a:pt x="479954" y="132517"/>
                    <a:pt x="479954" y="132517"/>
                  </a:cubicBezTo>
                  <a:cubicBezTo>
                    <a:pt x="469876" y="129288"/>
                    <a:pt x="469876" y="129288"/>
                    <a:pt x="469876" y="129288"/>
                  </a:cubicBezTo>
                  <a:cubicBezTo>
                    <a:pt x="463161" y="129288"/>
                    <a:pt x="463161" y="129288"/>
                    <a:pt x="463161" y="129288"/>
                  </a:cubicBezTo>
                  <a:cubicBezTo>
                    <a:pt x="463161" y="129288"/>
                    <a:pt x="449731" y="129288"/>
                    <a:pt x="449731" y="129288"/>
                  </a:cubicBezTo>
                  <a:cubicBezTo>
                    <a:pt x="449731" y="129288"/>
                    <a:pt x="446368" y="129288"/>
                    <a:pt x="446368" y="129288"/>
                  </a:cubicBezTo>
                  <a:cubicBezTo>
                    <a:pt x="446368" y="129288"/>
                    <a:pt x="446368" y="129288"/>
                    <a:pt x="446368" y="129288"/>
                  </a:cubicBezTo>
                  <a:cubicBezTo>
                    <a:pt x="446368" y="129288"/>
                    <a:pt x="446368" y="129288"/>
                    <a:pt x="446368" y="129288"/>
                  </a:cubicBezTo>
                  <a:cubicBezTo>
                    <a:pt x="446368" y="129288"/>
                    <a:pt x="446368" y="129288"/>
                    <a:pt x="446368" y="129288"/>
                  </a:cubicBezTo>
                  <a:cubicBezTo>
                    <a:pt x="446368" y="129288"/>
                    <a:pt x="446368" y="129288"/>
                    <a:pt x="446368" y="129288"/>
                  </a:cubicBezTo>
                  <a:cubicBezTo>
                    <a:pt x="446368" y="129288"/>
                    <a:pt x="446368" y="129288"/>
                    <a:pt x="446368" y="129288"/>
                  </a:cubicBezTo>
                  <a:cubicBezTo>
                    <a:pt x="443006" y="129288"/>
                    <a:pt x="443006" y="129288"/>
                    <a:pt x="443006" y="129288"/>
                  </a:cubicBezTo>
                  <a:cubicBezTo>
                    <a:pt x="446368" y="122821"/>
                    <a:pt x="446368" y="122821"/>
                    <a:pt x="446368" y="122821"/>
                  </a:cubicBezTo>
                  <a:cubicBezTo>
                    <a:pt x="449731" y="122821"/>
                    <a:pt x="449731" y="122821"/>
                    <a:pt x="449731" y="122821"/>
                  </a:cubicBezTo>
                  <a:cubicBezTo>
                    <a:pt x="449731" y="119592"/>
                    <a:pt x="449731" y="119592"/>
                    <a:pt x="449731" y="119592"/>
                  </a:cubicBezTo>
                  <a:cubicBezTo>
                    <a:pt x="449731" y="119592"/>
                    <a:pt x="446368" y="116354"/>
                    <a:pt x="446368" y="116354"/>
                  </a:cubicBezTo>
                  <a:cubicBezTo>
                    <a:pt x="446368" y="116354"/>
                    <a:pt x="446368" y="113125"/>
                    <a:pt x="446368" y="113125"/>
                  </a:cubicBezTo>
                  <a:cubicBezTo>
                    <a:pt x="446368" y="113125"/>
                    <a:pt x="446368" y="113125"/>
                    <a:pt x="446368" y="113125"/>
                  </a:cubicBezTo>
                  <a:cubicBezTo>
                    <a:pt x="446368" y="113125"/>
                    <a:pt x="446368" y="109886"/>
                    <a:pt x="446368" y="109886"/>
                  </a:cubicBezTo>
                  <a:cubicBezTo>
                    <a:pt x="446368" y="109886"/>
                    <a:pt x="446368" y="109886"/>
                    <a:pt x="446368" y="109886"/>
                  </a:cubicBezTo>
                  <a:cubicBezTo>
                    <a:pt x="446368" y="106657"/>
                    <a:pt x="446368" y="106657"/>
                    <a:pt x="446368" y="106657"/>
                  </a:cubicBezTo>
                  <a:cubicBezTo>
                    <a:pt x="449731" y="96961"/>
                    <a:pt x="449731" y="96961"/>
                    <a:pt x="449731" y="96961"/>
                  </a:cubicBezTo>
                  <a:cubicBezTo>
                    <a:pt x="456446" y="90493"/>
                    <a:pt x="456446" y="90493"/>
                    <a:pt x="456446" y="90493"/>
                  </a:cubicBezTo>
                  <a:cubicBezTo>
                    <a:pt x="456446" y="90493"/>
                    <a:pt x="456446" y="84026"/>
                    <a:pt x="459799" y="84026"/>
                  </a:cubicBezTo>
                  <a:cubicBezTo>
                    <a:pt x="459799" y="80787"/>
                    <a:pt x="459799" y="77558"/>
                    <a:pt x="459799" y="77558"/>
                  </a:cubicBezTo>
                  <a:cubicBezTo>
                    <a:pt x="466524" y="74320"/>
                    <a:pt x="466524" y="74320"/>
                    <a:pt x="466524" y="74320"/>
                  </a:cubicBezTo>
                  <a:cubicBezTo>
                    <a:pt x="466524" y="74320"/>
                    <a:pt x="469876" y="71091"/>
                    <a:pt x="469876" y="71091"/>
                  </a:cubicBezTo>
                  <a:cubicBezTo>
                    <a:pt x="469876" y="67862"/>
                    <a:pt x="466524" y="64623"/>
                    <a:pt x="466524" y="64623"/>
                  </a:cubicBezTo>
                  <a:cubicBezTo>
                    <a:pt x="466524" y="61394"/>
                    <a:pt x="469876" y="58156"/>
                    <a:pt x="469876" y="58156"/>
                  </a:cubicBezTo>
                  <a:cubicBezTo>
                    <a:pt x="466524" y="58156"/>
                    <a:pt x="466524" y="54927"/>
                    <a:pt x="463161" y="54927"/>
                  </a:cubicBezTo>
                  <a:cubicBezTo>
                    <a:pt x="463161" y="54927"/>
                    <a:pt x="459799" y="54927"/>
                    <a:pt x="459799" y="51688"/>
                  </a:cubicBezTo>
                  <a:cubicBezTo>
                    <a:pt x="459799" y="51688"/>
                    <a:pt x="456446" y="48459"/>
                    <a:pt x="456446" y="48459"/>
                  </a:cubicBezTo>
                  <a:cubicBezTo>
                    <a:pt x="456446" y="48459"/>
                    <a:pt x="456446" y="41992"/>
                    <a:pt x="453084" y="41992"/>
                  </a:cubicBezTo>
                  <a:cubicBezTo>
                    <a:pt x="453084" y="41992"/>
                    <a:pt x="449731" y="41992"/>
                    <a:pt x="446368" y="38753"/>
                  </a:cubicBezTo>
                  <a:cubicBezTo>
                    <a:pt x="443006" y="38753"/>
                    <a:pt x="439653" y="35524"/>
                    <a:pt x="439653" y="35524"/>
                  </a:cubicBezTo>
                  <a:cubicBezTo>
                    <a:pt x="436291" y="35524"/>
                    <a:pt x="429576" y="29057"/>
                    <a:pt x="429576" y="29057"/>
                  </a:cubicBezTo>
                  <a:cubicBezTo>
                    <a:pt x="429576" y="29057"/>
                    <a:pt x="429576" y="29057"/>
                    <a:pt x="426214" y="29057"/>
                  </a:cubicBezTo>
                  <a:cubicBezTo>
                    <a:pt x="426214" y="29057"/>
                    <a:pt x="422861" y="25828"/>
                    <a:pt x="422861" y="25828"/>
                  </a:cubicBezTo>
                  <a:cubicBezTo>
                    <a:pt x="419499" y="25828"/>
                    <a:pt x="419499" y="25828"/>
                    <a:pt x="419499" y="25828"/>
                  </a:cubicBezTo>
                  <a:cubicBezTo>
                    <a:pt x="419499" y="25828"/>
                    <a:pt x="419499" y="25828"/>
                    <a:pt x="419499" y="25828"/>
                  </a:cubicBezTo>
                  <a:cubicBezTo>
                    <a:pt x="416146" y="25828"/>
                    <a:pt x="416146" y="25828"/>
                    <a:pt x="412783" y="22589"/>
                  </a:cubicBezTo>
                  <a:cubicBezTo>
                    <a:pt x="406068" y="22589"/>
                    <a:pt x="409421" y="22589"/>
                    <a:pt x="402706" y="22589"/>
                  </a:cubicBezTo>
                  <a:cubicBezTo>
                    <a:pt x="399353" y="22589"/>
                    <a:pt x="395991" y="22589"/>
                    <a:pt x="395991" y="22589"/>
                  </a:cubicBezTo>
                  <a:cubicBezTo>
                    <a:pt x="395991" y="22589"/>
                    <a:pt x="392629" y="19360"/>
                    <a:pt x="385913" y="19360"/>
                  </a:cubicBezTo>
                  <a:cubicBezTo>
                    <a:pt x="382561" y="22589"/>
                    <a:pt x="375836" y="25828"/>
                    <a:pt x="372483" y="25828"/>
                  </a:cubicBezTo>
                  <a:cubicBezTo>
                    <a:pt x="372483" y="25828"/>
                    <a:pt x="369121" y="22589"/>
                    <a:pt x="369121" y="22589"/>
                  </a:cubicBezTo>
                  <a:cubicBezTo>
                    <a:pt x="369121" y="22589"/>
                    <a:pt x="369121" y="19360"/>
                    <a:pt x="369121" y="19360"/>
                  </a:cubicBezTo>
                  <a:cubicBezTo>
                    <a:pt x="369121" y="19360"/>
                    <a:pt x="365768" y="16122"/>
                    <a:pt x="362405" y="12893"/>
                  </a:cubicBezTo>
                  <a:cubicBezTo>
                    <a:pt x="362405" y="12893"/>
                    <a:pt x="359043" y="12893"/>
                    <a:pt x="359043" y="12893"/>
                  </a:cubicBezTo>
                  <a:cubicBezTo>
                    <a:pt x="359043" y="12893"/>
                    <a:pt x="359043" y="12893"/>
                    <a:pt x="359043" y="16122"/>
                  </a:cubicBezTo>
                  <a:cubicBezTo>
                    <a:pt x="359043" y="19360"/>
                    <a:pt x="365768" y="19360"/>
                    <a:pt x="359043" y="19360"/>
                  </a:cubicBezTo>
                  <a:cubicBezTo>
                    <a:pt x="355690" y="16122"/>
                    <a:pt x="352328" y="16122"/>
                    <a:pt x="352328" y="16122"/>
                  </a:cubicBezTo>
                  <a:cubicBezTo>
                    <a:pt x="342251" y="19360"/>
                    <a:pt x="342251" y="19360"/>
                    <a:pt x="342251" y="19360"/>
                  </a:cubicBezTo>
                  <a:cubicBezTo>
                    <a:pt x="345613" y="16122"/>
                    <a:pt x="345613" y="16122"/>
                    <a:pt x="345613" y="16122"/>
                  </a:cubicBezTo>
                  <a:cubicBezTo>
                    <a:pt x="345613" y="16122"/>
                    <a:pt x="348975" y="16122"/>
                    <a:pt x="348975" y="16122"/>
                  </a:cubicBezTo>
                  <a:cubicBezTo>
                    <a:pt x="348975" y="12893"/>
                    <a:pt x="348975" y="12893"/>
                    <a:pt x="348975" y="12893"/>
                  </a:cubicBezTo>
                  <a:cubicBezTo>
                    <a:pt x="348975" y="12893"/>
                    <a:pt x="348975" y="9655"/>
                    <a:pt x="348975" y="9655"/>
                  </a:cubicBezTo>
                  <a:cubicBezTo>
                    <a:pt x="352328" y="9655"/>
                    <a:pt x="355690" y="6425"/>
                    <a:pt x="352328" y="6425"/>
                  </a:cubicBezTo>
                  <a:cubicBezTo>
                    <a:pt x="348975" y="6425"/>
                    <a:pt x="345613" y="6425"/>
                    <a:pt x="345613" y="6425"/>
                  </a:cubicBezTo>
                  <a:cubicBezTo>
                    <a:pt x="345613" y="3196"/>
                    <a:pt x="345613" y="3196"/>
                    <a:pt x="345613" y="3196"/>
                  </a:cubicBezTo>
                  <a:cubicBezTo>
                    <a:pt x="345613" y="3196"/>
                    <a:pt x="342251" y="-42"/>
                    <a:pt x="342251" y="-42"/>
                  </a:cubicBezTo>
                  <a:cubicBezTo>
                    <a:pt x="342251" y="3196"/>
                    <a:pt x="342251" y="6425"/>
                    <a:pt x="342251" y="6425"/>
                  </a:cubicBezTo>
                  <a:cubicBezTo>
                    <a:pt x="338898" y="6425"/>
                    <a:pt x="338898" y="6425"/>
                    <a:pt x="338898" y="3196"/>
                  </a:cubicBezTo>
                  <a:cubicBezTo>
                    <a:pt x="338898" y="-42"/>
                    <a:pt x="338898" y="-42"/>
                    <a:pt x="338898" y="-42"/>
                  </a:cubicBezTo>
                  <a:cubicBezTo>
                    <a:pt x="335536" y="-42"/>
                    <a:pt x="332183" y="-42"/>
                    <a:pt x="332183" y="-42"/>
                  </a:cubicBezTo>
                  <a:cubicBezTo>
                    <a:pt x="332183" y="-42"/>
                    <a:pt x="335536" y="3196"/>
                    <a:pt x="328820" y="3196"/>
                  </a:cubicBezTo>
                  <a:cubicBezTo>
                    <a:pt x="325458" y="3196"/>
                    <a:pt x="322105" y="6425"/>
                    <a:pt x="318743" y="6425"/>
                  </a:cubicBezTo>
                  <a:cubicBezTo>
                    <a:pt x="315390" y="9655"/>
                    <a:pt x="315390" y="12893"/>
                    <a:pt x="315390" y="12893"/>
                  </a:cubicBezTo>
                  <a:cubicBezTo>
                    <a:pt x="315390" y="16122"/>
                    <a:pt x="308666" y="16122"/>
                    <a:pt x="308666" y="19360"/>
                  </a:cubicBezTo>
                  <a:cubicBezTo>
                    <a:pt x="312028" y="19360"/>
                    <a:pt x="308666" y="19360"/>
                    <a:pt x="315390" y="22589"/>
                  </a:cubicBezTo>
                  <a:cubicBezTo>
                    <a:pt x="318743" y="22589"/>
                    <a:pt x="318743" y="22589"/>
                    <a:pt x="322105" y="22589"/>
                  </a:cubicBezTo>
                  <a:cubicBezTo>
                    <a:pt x="325458" y="25828"/>
                    <a:pt x="328820" y="22589"/>
                    <a:pt x="328820" y="22589"/>
                  </a:cubicBezTo>
                  <a:cubicBezTo>
                    <a:pt x="328820" y="22589"/>
                    <a:pt x="328820" y="22589"/>
                    <a:pt x="332183" y="25828"/>
                  </a:cubicBezTo>
                  <a:cubicBezTo>
                    <a:pt x="332183" y="25828"/>
                    <a:pt x="335536" y="22589"/>
                    <a:pt x="335536" y="25828"/>
                  </a:cubicBezTo>
                  <a:cubicBezTo>
                    <a:pt x="335536" y="29057"/>
                    <a:pt x="338898" y="32295"/>
                    <a:pt x="335536" y="32295"/>
                  </a:cubicBezTo>
                  <a:cubicBezTo>
                    <a:pt x="332183" y="32295"/>
                    <a:pt x="328820" y="35524"/>
                    <a:pt x="328820" y="32295"/>
                  </a:cubicBezTo>
                  <a:cubicBezTo>
                    <a:pt x="328820" y="32295"/>
                    <a:pt x="328820" y="29057"/>
                    <a:pt x="325458" y="29057"/>
                  </a:cubicBezTo>
                  <a:cubicBezTo>
                    <a:pt x="325458" y="29057"/>
                    <a:pt x="322105" y="29057"/>
                    <a:pt x="322105" y="29057"/>
                  </a:cubicBezTo>
                  <a:cubicBezTo>
                    <a:pt x="318743" y="35524"/>
                    <a:pt x="318743" y="35524"/>
                    <a:pt x="318743" y="35524"/>
                  </a:cubicBezTo>
                  <a:cubicBezTo>
                    <a:pt x="318743" y="35524"/>
                    <a:pt x="318743" y="38753"/>
                    <a:pt x="315390" y="38753"/>
                  </a:cubicBezTo>
                  <a:cubicBezTo>
                    <a:pt x="312028" y="38753"/>
                    <a:pt x="315390" y="38753"/>
                    <a:pt x="308666" y="38753"/>
                  </a:cubicBezTo>
                  <a:cubicBezTo>
                    <a:pt x="301950" y="38753"/>
                    <a:pt x="301950" y="35524"/>
                    <a:pt x="298598" y="35524"/>
                  </a:cubicBezTo>
                  <a:cubicBezTo>
                    <a:pt x="298598" y="35524"/>
                    <a:pt x="298598" y="35524"/>
                    <a:pt x="295235" y="35524"/>
                  </a:cubicBezTo>
                  <a:cubicBezTo>
                    <a:pt x="295235" y="35524"/>
                    <a:pt x="288520" y="29057"/>
                    <a:pt x="285158" y="35524"/>
                  </a:cubicBezTo>
                  <a:cubicBezTo>
                    <a:pt x="281805" y="38753"/>
                    <a:pt x="278443" y="41992"/>
                    <a:pt x="278443" y="41992"/>
                  </a:cubicBezTo>
                  <a:cubicBezTo>
                    <a:pt x="268365" y="41992"/>
                    <a:pt x="268365" y="41992"/>
                    <a:pt x="268365" y="41992"/>
                  </a:cubicBezTo>
                  <a:cubicBezTo>
                    <a:pt x="268365" y="41992"/>
                    <a:pt x="265013" y="41992"/>
                    <a:pt x="261650" y="41992"/>
                  </a:cubicBezTo>
                  <a:cubicBezTo>
                    <a:pt x="258288" y="41992"/>
                    <a:pt x="254935" y="41992"/>
                    <a:pt x="254935" y="41992"/>
                  </a:cubicBezTo>
                  <a:cubicBezTo>
                    <a:pt x="251573" y="45221"/>
                    <a:pt x="248220" y="35524"/>
                    <a:pt x="248220" y="35524"/>
                  </a:cubicBezTo>
                  <a:cubicBezTo>
                    <a:pt x="248220" y="35524"/>
                    <a:pt x="251573" y="29057"/>
                    <a:pt x="241495" y="35524"/>
                  </a:cubicBezTo>
                  <a:cubicBezTo>
                    <a:pt x="231427" y="41992"/>
                    <a:pt x="228065" y="41992"/>
                    <a:pt x="228065" y="41992"/>
                  </a:cubicBezTo>
                  <a:cubicBezTo>
                    <a:pt x="224703" y="41992"/>
                    <a:pt x="221350" y="45221"/>
                    <a:pt x="221350" y="45221"/>
                  </a:cubicBezTo>
                  <a:cubicBezTo>
                    <a:pt x="217988" y="41992"/>
                    <a:pt x="217988" y="41992"/>
                    <a:pt x="217988" y="41992"/>
                  </a:cubicBezTo>
                  <a:cubicBezTo>
                    <a:pt x="217988" y="41992"/>
                    <a:pt x="217988" y="41992"/>
                    <a:pt x="217988" y="41992"/>
                  </a:cubicBezTo>
                  <a:cubicBezTo>
                    <a:pt x="217988" y="41992"/>
                    <a:pt x="217988" y="41992"/>
                    <a:pt x="217988" y="41992"/>
                  </a:cubicBezTo>
                  <a:cubicBezTo>
                    <a:pt x="221350" y="41992"/>
                    <a:pt x="221350" y="38753"/>
                    <a:pt x="221350" y="38753"/>
                  </a:cubicBezTo>
                  <a:cubicBezTo>
                    <a:pt x="217988" y="35524"/>
                    <a:pt x="217988" y="35524"/>
                    <a:pt x="217988" y="35524"/>
                  </a:cubicBezTo>
                  <a:cubicBezTo>
                    <a:pt x="207910" y="38753"/>
                    <a:pt x="207910" y="38753"/>
                    <a:pt x="207910" y="38753"/>
                  </a:cubicBezTo>
                  <a:cubicBezTo>
                    <a:pt x="207910" y="38753"/>
                    <a:pt x="211272" y="38753"/>
                    <a:pt x="207910" y="38753"/>
                  </a:cubicBezTo>
                  <a:cubicBezTo>
                    <a:pt x="207910" y="38753"/>
                    <a:pt x="201195" y="38753"/>
                    <a:pt x="201195" y="38753"/>
                  </a:cubicBezTo>
                  <a:cubicBezTo>
                    <a:pt x="201195" y="45221"/>
                    <a:pt x="201195" y="45221"/>
                    <a:pt x="201195" y="45221"/>
                  </a:cubicBezTo>
                  <a:cubicBezTo>
                    <a:pt x="201195" y="45221"/>
                    <a:pt x="197842" y="45221"/>
                    <a:pt x="197842" y="45221"/>
                  </a:cubicBezTo>
                  <a:cubicBezTo>
                    <a:pt x="197842" y="45221"/>
                    <a:pt x="197842" y="48459"/>
                    <a:pt x="197842" y="48459"/>
                  </a:cubicBezTo>
                  <a:cubicBezTo>
                    <a:pt x="197842" y="48459"/>
                    <a:pt x="197842" y="51688"/>
                    <a:pt x="197842" y="51688"/>
                  </a:cubicBezTo>
                  <a:cubicBezTo>
                    <a:pt x="197842" y="51688"/>
                    <a:pt x="194480" y="51688"/>
                    <a:pt x="194480" y="51688"/>
                  </a:cubicBezTo>
                  <a:cubicBezTo>
                    <a:pt x="194480" y="51688"/>
                    <a:pt x="191118" y="51688"/>
                    <a:pt x="191118" y="51688"/>
                  </a:cubicBezTo>
                  <a:cubicBezTo>
                    <a:pt x="191118" y="51688"/>
                    <a:pt x="187764" y="58156"/>
                    <a:pt x="187764" y="58156"/>
                  </a:cubicBezTo>
                  <a:cubicBezTo>
                    <a:pt x="187764" y="58156"/>
                    <a:pt x="187764" y="61394"/>
                    <a:pt x="187764" y="61394"/>
                  </a:cubicBezTo>
                  <a:cubicBezTo>
                    <a:pt x="187764" y="61394"/>
                    <a:pt x="187764" y="61394"/>
                    <a:pt x="187764" y="64623"/>
                  </a:cubicBezTo>
                  <a:cubicBezTo>
                    <a:pt x="184402" y="64623"/>
                    <a:pt x="181050" y="64623"/>
                    <a:pt x="181050" y="64623"/>
                  </a:cubicBezTo>
                  <a:cubicBezTo>
                    <a:pt x="181050" y="64623"/>
                    <a:pt x="177687" y="64623"/>
                    <a:pt x="174325" y="64623"/>
                  </a:cubicBezTo>
                  <a:cubicBezTo>
                    <a:pt x="174325" y="64623"/>
                    <a:pt x="170972" y="64623"/>
                    <a:pt x="170972" y="64623"/>
                  </a:cubicBezTo>
                  <a:cubicBezTo>
                    <a:pt x="167610" y="64623"/>
                    <a:pt x="167610" y="67862"/>
                    <a:pt x="167610" y="67862"/>
                  </a:cubicBezTo>
                  <a:cubicBezTo>
                    <a:pt x="167610" y="67862"/>
                    <a:pt x="160895" y="64623"/>
                    <a:pt x="160895" y="64623"/>
                  </a:cubicBezTo>
                  <a:cubicBezTo>
                    <a:pt x="157533" y="64623"/>
                    <a:pt x="157533" y="61394"/>
                    <a:pt x="157533" y="58156"/>
                  </a:cubicBezTo>
                  <a:cubicBezTo>
                    <a:pt x="157533" y="58156"/>
                    <a:pt x="154179" y="51688"/>
                    <a:pt x="154179" y="51688"/>
                  </a:cubicBezTo>
                  <a:cubicBezTo>
                    <a:pt x="150817" y="54927"/>
                    <a:pt x="150817" y="54927"/>
                    <a:pt x="150817" y="54927"/>
                  </a:cubicBezTo>
                  <a:cubicBezTo>
                    <a:pt x="140740" y="54927"/>
                    <a:pt x="140740" y="54927"/>
                    <a:pt x="140740" y="54927"/>
                  </a:cubicBezTo>
                  <a:cubicBezTo>
                    <a:pt x="134025" y="51688"/>
                    <a:pt x="134025" y="51688"/>
                    <a:pt x="134025" y="51688"/>
                  </a:cubicBezTo>
                  <a:cubicBezTo>
                    <a:pt x="134025" y="58156"/>
                    <a:pt x="134025" y="58156"/>
                    <a:pt x="134025" y="58156"/>
                  </a:cubicBezTo>
                  <a:cubicBezTo>
                    <a:pt x="134025" y="58156"/>
                    <a:pt x="137387" y="61394"/>
                    <a:pt x="137387" y="61394"/>
                  </a:cubicBezTo>
                  <a:cubicBezTo>
                    <a:pt x="137387" y="61394"/>
                    <a:pt x="134025" y="61394"/>
                    <a:pt x="134025" y="61394"/>
                  </a:cubicBezTo>
                  <a:cubicBezTo>
                    <a:pt x="130672" y="64623"/>
                    <a:pt x="130672" y="64623"/>
                    <a:pt x="130672" y="64623"/>
                  </a:cubicBezTo>
                  <a:cubicBezTo>
                    <a:pt x="127309" y="64623"/>
                    <a:pt x="127309" y="64623"/>
                    <a:pt x="127309" y="64623"/>
                  </a:cubicBezTo>
                  <a:cubicBezTo>
                    <a:pt x="127309" y="64623"/>
                    <a:pt x="123947" y="71091"/>
                    <a:pt x="123947" y="71091"/>
                  </a:cubicBezTo>
                  <a:cubicBezTo>
                    <a:pt x="123947" y="74320"/>
                    <a:pt x="120594" y="74320"/>
                    <a:pt x="120594" y="74320"/>
                  </a:cubicBezTo>
                  <a:cubicBezTo>
                    <a:pt x="120594" y="74320"/>
                    <a:pt x="117232" y="74320"/>
                    <a:pt x="120594" y="77558"/>
                  </a:cubicBezTo>
                  <a:cubicBezTo>
                    <a:pt x="123947" y="77558"/>
                    <a:pt x="127309" y="77558"/>
                    <a:pt x="127309" y="77558"/>
                  </a:cubicBezTo>
                  <a:cubicBezTo>
                    <a:pt x="130672" y="77558"/>
                    <a:pt x="134025" y="77558"/>
                    <a:pt x="134025" y="77558"/>
                  </a:cubicBezTo>
                  <a:cubicBezTo>
                    <a:pt x="134025" y="77558"/>
                    <a:pt x="140740" y="74320"/>
                    <a:pt x="140740" y="74320"/>
                  </a:cubicBezTo>
                  <a:cubicBezTo>
                    <a:pt x="140740" y="77558"/>
                    <a:pt x="140740" y="77558"/>
                    <a:pt x="140740" y="77558"/>
                  </a:cubicBezTo>
                  <a:cubicBezTo>
                    <a:pt x="140740" y="84026"/>
                    <a:pt x="140740" y="84026"/>
                    <a:pt x="140740" y="84026"/>
                  </a:cubicBezTo>
                  <a:cubicBezTo>
                    <a:pt x="137387" y="84026"/>
                    <a:pt x="137387" y="84026"/>
                    <a:pt x="137387" y="84026"/>
                  </a:cubicBezTo>
                  <a:cubicBezTo>
                    <a:pt x="137387" y="84026"/>
                    <a:pt x="137387" y="87255"/>
                    <a:pt x="137387" y="87255"/>
                  </a:cubicBezTo>
                  <a:cubicBezTo>
                    <a:pt x="134025" y="90493"/>
                    <a:pt x="130672" y="90493"/>
                    <a:pt x="130672" y="90493"/>
                  </a:cubicBezTo>
                  <a:cubicBezTo>
                    <a:pt x="127309" y="93722"/>
                    <a:pt x="127309" y="93722"/>
                    <a:pt x="127309" y="96961"/>
                  </a:cubicBezTo>
                  <a:cubicBezTo>
                    <a:pt x="127309" y="100190"/>
                    <a:pt x="123947" y="106657"/>
                    <a:pt x="123947" y="106657"/>
                  </a:cubicBezTo>
                  <a:cubicBezTo>
                    <a:pt x="117232" y="109886"/>
                    <a:pt x="117232" y="109886"/>
                    <a:pt x="117232" y="109886"/>
                  </a:cubicBezTo>
                  <a:cubicBezTo>
                    <a:pt x="110517" y="116354"/>
                    <a:pt x="110517" y="116354"/>
                    <a:pt x="110517" y="116354"/>
                  </a:cubicBezTo>
                  <a:cubicBezTo>
                    <a:pt x="107155" y="116354"/>
                    <a:pt x="107155" y="116354"/>
                    <a:pt x="107155" y="116354"/>
                  </a:cubicBezTo>
                  <a:cubicBezTo>
                    <a:pt x="103802" y="119592"/>
                    <a:pt x="103802" y="119592"/>
                    <a:pt x="103802" y="119592"/>
                  </a:cubicBezTo>
                  <a:cubicBezTo>
                    <a:pt x="103802" y="122821"/>
                    <a:pt x="103802" y="122821"/>
                    <a:pt x="103802" y="122821"/>
                  </a:cubicBezTo>
                  <a:cubicBezTo>
                    <a:pt x="97077" y="126060"/>
                    <a:pt x="97077" y="126060"/>
                    <a:pt x="97077" y="126060"/>
                  </a:cubicBezTo>
                  <a:cubicBezTo>
                    <a:pt x="97077" y="132517"/>
                    <a:pt x="97077" y="132517"/>
                    <a:pt x="97077" y="132517"/>
                  </a:cubicBezTo>
                  <a:cubicBezTo>
                    <a:pt x="93724" y="135756"/>
                    <a:pt x="93724" y="135756"/>
                    <a:pt x="93724" y="135756"/>
                  </a:cubicBezTo>
                  <a:cubicBezTo>
                    <a:pt x="90362" y="135756"/>
                    <a:pt x="90362" y="135756"/>
                    <a:pt x="90362" y="135756"/>
                  </a:cubicBezTo>
                  <a:cubicBezTo>
                    <a:pt x="87009" y="142223"/>
                    <a:pt x="87009" y="142223"/>
                    <a:pt x="87009" y="142223"/>
                  </a:cubicBezTo>
                  <a:cubicBezTo>
                    <a:pt x="87009" y="142223"/>
                    <a:pt x="83647" y="145452"/>
                    <a:pt x="83647" y="145452"/>
                  </a:cubicBezTo>
                  <a:cubicBezTo>
                    <a:pt x="80284" y="145452"/>
                    <a:pt x="76932" y="148691"/>
                    <a:pt x="76932" y="148691"/>
                  </a:cubicBezTo>
                  <a:cubicBezTo>
                    <a:pt x="70217" y="148691"/>
                    <a:pt x="70217" y="148691"/>
                    <a:pt x="70217" y="148691"/>
                  </a:cubicBezTo>
                  <a:cubicBezTo>
                    <a:pt x="70217" y="148691"/>
                    <a:pt x="66854" y="148691"/>
                    <a:pt x="63492" y="151920"/>
                  </a:cubicBezTo>
                  <a:cubicBezTo>
                    <a:pt x="63492" y="155158"/>
                    <a:pt x="63492" y="155158"/>
                    <a:pt x="63492" y="155158"/>
                  </a:cubicBezTo>
                  <a:cubicBezTo>
                    <a:pt x="63492" y="158387"/>
                    <a:pt x="66854" y="161626"/>
                    <a:pt x="66854" y="161626"/>
                  </a:cubicBezTo>
                  <a:cubicBezTo>
                    <a:pt x="66854" y="168084"/>
                    <a:pt x="66854" y="168084"/>
                    <a:pt x="66854" y="168084"/>
                  </a:cubicBezTo>
                  <a:cubicBezTo>
                    <a:pt x="66854" y="168084"/>
                    <a:pt x="63492" y="168084"/>
                    <a:pt x="63492" y="171322"/>
                  </a:cubicBezTo>
                  <a:cubicBezTo>
                    <a:pt x="63492" y="171322"/>
                    <a:pt x="63492" y="174551"/>
                    <a:pt x="63492" y="174551"/>
                  </a:cubicBezTo>
                  <a:cubicBezTo>
                    <a:pt x="63492" y="174551"/>
                    <a:pt x="63492" y="177790"/>
                    <a:pt x="63492" y="177790"/>
                  </a:cubicBezTo>
                  <a:cubicBezTo>
                    <a:pt x="63492" y="177790"/>
                    <a:pt x="63492" y="181019"/>
                    <a:pt x="63492" y="181019"/>
                  </a:cubicBezTo>
                  <a:cubicBezTo>
                    <a:pt x="63492" y="181019"/>
                    <a:pt x="63492" y="184257"/>
                    <a:pt x="60139" y="187486"/>
                  </a:cubicBezTo>
                  <a:cubicBezTo>
                    <a:pt x="60139" y="187486"/>
                    <a:pt x="56777" y="190725"/>
                    <a:pt x="56777" y="190725"/>
                  </a:cubicBezTo>
                  <a:cubicBezTo>
                    <a:pt x="56777" y="190725"/>
                    <a:pt x="50062" y="190725"/>
                    <a:pt x="50062" y="190725"/>
                  </a:cubicBezTo>
                  <a:cubicBezTo>
                    <a:pt x="50062" y="193954"/>
                    <a:pt x="43346" y="193954"/>
                    <a:pt x="43346" y="193954"/>
                  </a:cubicBezTo>
                  <a:cubicBezTo>
                    <a:pt x="36632" y="200421"/>
                    <a:pt x="36632" y="200421"/>
                    <a:pt x="36632" y="200421"/>
                  </a:cubicBezTo>
                  <a:cubicBezTo>
                    <a:pt x="23192" y="213356"/>
                    <a:pt x="23192" y="213356"/>
                    <a:pt x="23192" y="213356"/>
                  </a:cubicBezTo>
                  <a:cubicBezTo>
                    <a:pt x="23192" y="213356"/>
                    <a:pt x="23192" y="216585"/>
                    <a:pt x="23192" y="216585"/>
                  </a:cubicBezTo>
                  <a:cubicBezTo>
                    <a:pt x="23192" y="216585"/>
                    <a:pt x="23192" y="223053"/>
                    <a:pt x="23192" y="223053"/>
                  </a:cubicBezTo>
                  <a:cubicBezTo>
                    <a:pt x="23192" y="226291"/>
                    <a:pt x="19839" y="229520"/>
                    <a:pt x="19839" y="229520"/>
                  </a:cubicBezTo>
                  <a:cubicBezTo>
                    <a:pt x="16477" y="232749"/>
                    <a:pt x="16477" y="232749"/>
                    <a:pt x="16477" y="232749"/>
                  </a:cubicBezTo>
                  <a:cubicBezTo>
                    <a:pt x="16477" y="239217"/>
                    <a:pt x="16477" y="239217"/>
                    <a:pt x="16477" y="239217"/>
                  </a:cubicBezTo>
                  <a:cubicBezTo>
                    <a:pt x="16477" y="242455"/>
                    <a:pt x="16477" y="242455"/>
                    <a:pt x="16477" y="242455"/>
                  </a:cubicBezTo>
                  <a:cubicBezTo>
                    <a:pt x="19839" y="245684"/>
                    <a:pt x="19839" y="245684"/>
                    <a:pt x="19839" y="245684"/>
                  </a:cubicBezTo>
                  <a:cubicBezTo>
                    <a:pt x="23192" y="248922"/>
                    <a:pt x="23192" y="248922"/>
                    <a:pt x="23192" y="248922"/>
                  </a:cubicBezTo>
                  <a:cubicBezTo>
                    <a:pt x="23192" y="258619"/>
                    <a:pt x="23192" y="258619"/>
                    <a:pt x="23192" y="258619"/>
                  </a:cubicBezTo>
                  <a:cubicBezTo>
                    <a:pt x="19839" y="265087"/>
                    <a:pt x="19839" y="265087"/>
                    <a:pt x="19839" y="265087"/>
                  </a:cubicBezTo>
                  <a:cubicBezTo>
                    <a:pt x="19839" y="271554"/>
                    <a:pt x="19839" y="271554"/>
                    <a:pt x="19839" y="271554"/>
                  </a:cubicBezTo>
                  <a:cubicBezTo>
                    <a:pt x="13114" y="271554"/>
                    <a:pt x="13114" y="271554"/>
                    <a:pt x="13114" y="271554"/>
                  </a:cubicBezTo>
                  <a:cubicBezTo>
                    <a:pt x="13114" y="271554"/>
                    <a:pt x="9761" y="274783"/>
                    <a:pt x="6399" y="274783"/>
                  </a:cubicBezTo>
                  <a:cubicBezTo>
                    <a:pt x="6399" y="274783"/>
                    <a:pt x="3047" y="278021"/>
                    <a:pt x="3047" y="278021"/>
                  </a:cubicBezTo>
                  <a:cubicBezTo>
                    <a:pt x="-316" y="281250"/>
                    <a:pt x="-316" y="281250"/>
                    <a:pt x="-316" y="281250"/>
                  </a:cubicBezTo>
                  <a:cubicBezTo>
                    <a:pt x="3047" y="284489"/>
                    <a:pt x="3047" y="284489"/>
                    <a:pt x="3047" y="284489"/>
                  </a:cubicBezTo>
                  <a:cubicBezTo>
                    <a:pt x="3047" y="290957"/>
                    <a:pt x="3047" y="290957"/>
                    <a:pt x="3047" y="290957"/>
                  </a:cubicBezTo>
                  <a:cubicBezTo>
                    <a:pt x="6399" y="290957"/>
                    <a:pt x="6399" y="290957"/>
                    <a:pt x="6399" y="290957"/>
                  </a:cubicBezTo>
                  <a:cubicBezTo>
                    <a:pt x="13114" y="287718"/>
                    <a:pt x="13114" y="287718"/>
                    <a:pt x="13114" y="287718"/>
                  </a:cubicBezTo>
                  <a:cubicBezTo>
                    <a:pt x="19839" y="290957"/>
                    <a:pt x="19839" y="290957"/>
                    <a:pt x="19839" y="290957"/>
                  </a:cubicBezTo>
                  <a:cubicBezTo>
                    <a:pt x="29907" y="287718"/>
                    <a:pt x="29907" y="287718"/>
                    <a:pt x="29907" y="287718"/>
                  </a:cubicBezTo>
                  <a:cubicBezTo>
                    <a:pt x="29907" y="287718"/>
                    <a:pt x="29907" y="284489"/>
                    <a:pt x="33269" y="281250"/>
                  </a:cubicBezTo>
                  <a:cubicBezTo>
                    <a:pt x="36632" y="278021"/>
                    <a:pt x="39984" y="278021"/>
                    <a:pt x="39984" y="278021"/>
                  </a:cubicBezTo>
                  <a:cubicBezTo>
                    <a:pt x="43346" y="271554"/>
                    <a:pt x="43346" y="271554"/>
                    <a:pt x="43346" y="271554"/>
                  </a:cubicBezTo>
                  <a:cubicBezTo>
                    <a:pt x="39984" y="271554"/>
                    <a:pt x="39984" y="271554"/>
                    <a:pt x="39984" y="271554"/>
                  </a:cubicBezTo>
                  <a:cubicBezTo>
                    <a:pt x="39984" y="265087"/>
                    <a:pt x="39984" y="265087"/>
                    <a:pt x="39984" y="265087"/>
                  </a:cubicBezTo>
                  <a:cubicBezTo>
                    <a:pt x="33269" y="261848"/>
                    <a:pt x="33269" y="261848"/>
                    <a:pt x="33269" y="261848"/>
                  </a:cubicBezTo>
                  <a:cubicBezTo>
                    <a:pt x="33269" y="261848"/>
                    <a:pt x="33269" y="258619"/>
                    <a:pt x="33269" y="258619"/>
                  </a:cubicBezTo>
                  <a:cubicBezTo>
                    <a:pt x="36632" y="255390"/>
                    <a:pt x="39984" y="248922"/>
                    <a:pt x="39984" y="248922"/>
                  </a:cubicBezTo>
                  <a:cubicBezTo>
                    <a:pt x="50062" y="245684"/>
                    <a:pt x="50062" y="245684"/>
                    <a:pt x="50062" y="245684"/>
                  </a:cubicBezTo>
                  <a:cubicBezTo>
                    <a:pt x="60139" y="242455"/>
                    <a:pt x="60139" y="242455"/>
                    <a:pt x="60139" y="242455"/>
                  </a:cubicBezTo>
                  <a:cubicBezTo>
                    <a:pt x="63492" y="239217"/>
                    <a:pt x="63492" y="239217"/>
                    <a:pt x="63492" y="239217"/>
                  </a:cubicBezTo>
                  <a:cubicBezTo>
                    <a:pt x="70217" y="235988"/>
                    <a:pt x="70217" y="235988"/>
                    <a:pt x="70217" y="235988"/>
                  </a:cubicBezTo>
                  <a:cubicBezTo>
                    <a:pt x="70217" y="235988"/>
                    <a:pt x="80284" y="235988"/>
                    <a:pt x="80284" y="235988"/>
                  </a:cubicBezTo>
                  <a:cubicBezTo>
                    <a:pt x="80284" y="235988"/>
                    <a:pt x="93724" y="235988"/>
                    <a:pt x="93724" y="235988"/>
                  </a:cubicBezTo>
                  <a:lnTo>
                    <a:pt x="103802" y="242455"/>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8" name="Freeform: Shape 537">
              <a:extLst>
                <a:ext uri="{FF2B5EF4-FFF2-40B4-BE49-F238E27FC236}">
                  <a16:creationId xmlns:a16="http://schemas.microsoft.com/office/drawing/2014/main" id="{760597A5-F853-CDC9-7EC1-6F7BC77B7D54}"/>
                </a:ext>
              </a:extLst>
            </p:cNvPr>
            <p:cNvSpPr/>
            <p:nvPr/>
          </p:nvSpPr>
          <p:spPr>
            <a:xfrm>
              <a:off x="10196758" y="466830"/>
              <a:ext cx="723900" cy="438150"/>
            </a:xfrm>
            <a:custGeom>
              <a:avLst/>
              <a:gdLst>
                <a:gd name="connsiteX0" fmla="*/ 63063 w 723900"/>
                <a:gd name="connsiteY0" fmla="*/ 147100 h 438150"/>
                <a:gd name="connsiteX1" fmla="*/ 79751 w 723900"/>
                <a:gd name="connsiteY1" fmla="*/ 130746 h 438150"/>
                <a:gd name="connsiteX2" fmla="*/ 103097 w 723900"/>
                <a:gd name="connsiteY2" fmla="*/ 114401 h 438150"/>
                <a:gd name="connsiteX3" fmla="*/ 119775 w 723900"/>
                <a:gd name="connsiteY3" fmla="*/ 107857 h 438150"/>
                <a:gd name="connsiteX4" fmla="*/ 123118 w 723900"/>
                <a:gd name="connsiteY4" fmla="*/ 134022 h 438150"/>
                <a:gd name="connsiteX5" fmla="*/ 139797 w 723900"/>
                <a:gd name="connsiteY5" fmla="*/ 140556 h 438150"/>
                <a:gd name="connsiteX6" fmla="*/ 153142 w 723900"/>
                <a:gd name="connsiteY6" fmla="*/ 150367 h 438150"/>
                <a:gd name="connsiteX7" fmla="*/ 179821 w 723900"/>
                <a:gd name="connsiteY7" fmla="*/ 163445 h 438150"/>
                <a:gd name="connsiteX8" fmla="*/ 183164 w 723900"/>
                <a:gd name="connsiteY8" fmla="*/ 173256 h 438150"/>
                <a:gd name="connsiteX9" fmla="*/ 186498 w 723900"/>
                <a:gd name="connsiteY9" fmla="*/ 189610 h 438150"/>
                <a:gd name="connsiteX10" fmla="*/ 203176 w 723900"/>
                <a:gd name="connsiteY10" fmla="*/ 209222 h 438150"/>
                <a:gd name="connsiteX11" fmla="*/ 219854 w 723900"/>
                <a:gd name="connsiteY11" fmla="*/ 222300 h 438150"/>
                <a:gd name="connsiteX12" fmla="*/ 236533 w 723900"/>
                <a:gd name="connsiteY12" fmla="*/ 225577 h 438150"/>
                <a:gd name="connsiteX13" fmla="*/ 256554 w 723900"/>
                <a:gd name="connsiteY13" fmla="*/ 228844 h 438150"/>
                <a:gd name="connsiteX14" fmla="*/ 276566 w 723900"/>
                <a:gd name="connsiteY14" fmla="*/ 209222 h 438150"/>
                <a:gd name="connsiteX15" fmla="*/ 293245 w 723900"/>
                <a:gd name="connsiteY15" fmla="*/ 189610 h 438150"/>
                <a:gd name="connsiteX16" fmla="*/ 306589 w 723900"/>
                <a:gd name="connsiteY16" fmla="*/ 160178 h 438150"/>
                <a:gd name="connsiteX17" fmla="*/ 289910 w 723900"/>
                <a:gd name="connsiteY17" fmla="*/ 120945 h 438150"/>
                <a:gd name="connsiteX18" fmla="*/ 286577 w 723900"/>
                <a:gd name="connsiteY18" fmla="*/ 94779 h 438150"/>
                <a:gd name="connsiteX19" fmla="*/ 273232 w 723900"/>
                <a:gd name="connsiteY19" fmla="*/ 68624 h 438150"/>
                <a:gd name="connsiteX20" fmla="*/ 276566 w 723900"/>
                <a:gd name="connsiteY20" fmla="*/ 52279 h 438150"/>
                <a:gd name="connsiteX21" fmla="*/ 296588 w 723900"/>
                <a:gd name="connsiteY21" fmla="*/ 35924 h 438150"/>
                <a:gd name="connsiteX22" fmla="*/ 313266 w 723900"/>
                <a:gd name="connsiteY22" fmla="*/ 19579 h 438150"/>
                <a:gd name="connsiteX23" fmla="*/ 329944 w 723900"/>
                <a:gd name="connsiteY23" fmla="*/ 9769 h 438150"/>
                <a:gd name="connsiteX24" fmla="*/ 343289 w 723900"/>
                <a:gd name="connsiteY24" fmla="*/ -42 h 438150"/>
                <a:gd name="connsiteX25" fmla="*/ 359967 w 723900"/>
                <a:gd name="connsiteY25" fmla="*/ 6502 h 438150"/>
                <a:gd name="connsiteX26" fmla="*/ 373312 w 723900"/>
                <a:gd name="connsiteY26" fmla="*/ 6502 h 438150"/>
                <a:gd name="connsiteX27" fmla="*/ 386656 w 723900"/>
                <a:gd name="connsiteY27" fmla="*/ 13036 h 438150"/>
                <a:gd name="connsiteX28" fmla="*/ 403334 w 723900"/>
                <a:gd name="connsiteY28" fmla="*/ 13036 h 438150"/>
                <a:gd name="connsiteX29" fmla="*/ 416679 w 723900"/>
                <a:gd name="connsiteY29" fmla="*/ 16303 h 438150"/>
                <a:gd name="connsiteX30" fmla="*/ 433358 w 723900"/>
                <a:gd name="connsiteY30" fmla="*/ 22847 h 438150"/>
                <a:gd name="connsiteX31" fmla="*/ 463380 w 723900"/>
                <a:gd name="connsiteY31" fmla="*/ 42468 h 438150"/>
                <a:gd name="connsiteX32" fmla="*/ 473391 w 723900"/>
                <a:gd name="connsiteY32" fmla="*/ 55546 h 438150"/>
                <a:gd name="connsiteX33" fmla="*/ 483392 w 723900"/>
                <a:gd name="connsiteY33" fmla="*/ 58813 h 438150"/>
                <a:gd name="connsiteX34" fmla="*/ 496737 w 723900"/>
                <a:gd name="connsiteY34" fmla="*/ 62080 h 438150"/>
                <a:gd name="connsiteX35" fmla="*/ 506747 w 723900"/>
                <a:gd name="connsiteY35" fmla="*/ 55546 h 438150"/>
                <a:gd name="connsiteX36" fmla="*/ 516758 w 723900"/>
                <a:gd name="connsiteY36" fmla="*/ 45735 h 438150"/>
                <a:gd name="connsiteX37" fmla="*/ 523426 w 723900"/>
                <a:gd name="connsiteY37" fmla="*/ 45735 h 438150"/>
                <a:gd name="connsiteX38" fmla="*/ 530103 w 723900"/>
                <a:gd name="connsiteY38" fmla="*/ 35924 h 438150"/>
                <a:gd name="connsiteX39" fmla="*/ 556792 w 723900"/>
                <a:gd name="connsiteY39" fmla="*/ 42468 h 438150"/>
                <a:gd name="connsiteX40" fmla="*/ 570127 w 723900"/>
                <a:gd name="connsiteY40" fmla="*/ 42468 h 438150"/>
                <a:gd name="connsiteX41" fmla="*/ 590149 w 723900"/>
                <a:gd name="connsiteY41" fmla="*/ 35924 h 438150"/>
                <a:gd name="connsiteX42" fmla="*/ 600159 w 723900"/>
                <a:gd name="connsiteY42" fmla="*/ 45735 h 438150"/>
                <a:gd name="connsiteX43" fmla="*/ 600159 w 723900"/>
                <a:gd name="connsiteY43" fmla="*/ 55546 h 438150"/>
                <a:gd name="connsiteX44" fmla="*/ 613494 w 723900"/>
                <a:gd name="connsiteY44" fmla="*/ 58813 h 438150"/>
                <a:gd name="connsiteX45" fmla="*/ 626839 w 723900"/>
                <a:gd name="connsiteY45" fmla="*/ 65357 h 438150"/>
                <a:gd name="connsiteX46" fmla="*/ 636849 w 723900"/>
                <a:gd name="connsiteY46" fmla="*/ 68624 h 438150"/>
                <a:gd name="connsiteX47" fmla="*/ 640183 w 723900"/>
                <a:gd name="connsiteY47" fmla="*/ 101323 h 438150"/>
                <a:gd name="connsiteX48" fmla="*/ 633516 w 723900"/>
                <a:gd name="connsiteY48" fmla="*/ 111134 h 438150"/>
                <a:gd name="connsiteX49" fmla="*/ 640183 w 723900"/>
                <a:gd name="connsiteY49" fmla="*/ 137289 h 438150"/>
                <a:gd name="connsiteX50" fmla="*/ 640183 w 723900"/>
                <a:gd name="connsiteY50" fmla="*/ 150367 h 438150"/>
                <a:gd name="connsiteX51" fmla="*/ 653528 w 723900"/>
                <a:gd name="connsiteY51" fmla="*/ 140556 h 438150"/>
                <a:gd name="connsiteX52" fmla="*/ 666872 w 723900"/>
                <a:gd name="connsiteY52" fmla="*/ 150367 h 438150"/>
                <a:gd name="connsiteX53" fmla="*/ 660205 w 723900"/>
                <a:gd name="connsiteY53" fmla="*/ 160178 h 438150"/>
                <a:gd name="connsiteX54" fmla="*/ 676883 w 723900"/>
                <a:gd name="connsiteY54" fmla="*/ 173256 h 438150"/>
                <a:gd name="connsiteX55" fmla="*/ 690227 w 723900"/>
                <a:gd name="connsiteY55" fmla="*/ 179800 h 438150"/>
                <a:gd name="connsiteX56" fmla="*/ 686894 w 723900"/>
                <a:gd name="connsiteY56" fmla="*/ 189610 h 438150"/>
                <a:gd name="connsiteX57" fmla="*/ 693561 w 723900"/>
                <a:gd name="connsiteY57" fmla="*/ 192877 h 438150"/>
                <a:gd name="connsiteX58" fmla="*/ 703572 w 723900"/>
                <a:gd name="connsiteY58" fmla="*/ 199412 h 438150"/>
                <a:gd name="connsiteX59" fmla="*/ 706906 w 723900"/>
                <a:gd name="connsiteY59" fmla="*/ 215766 h 438150"/>
                <a:gd name="connsiteX60" fmla="*/ 723584 w 723900"/>
                <a:gd name="connsiteY60" fmla="*/ 228844 h 438150"/>
                <a:gd name="connsiteX61" fmla="*/ 720251 w 723900"/>
                <a:gd name="connsiteY61" fmla="*/ 245189 h 438150"/>
                <a:gd name="connsiteX62" fmla="*/ 720251 w 723900"/>
                <a:gd name="connsiteY62" fmla="*/ 254999 h 438150"/>
                <a:gd name="connsiteX63" fmla="*/ 720251 w 723900"/>
                <a:gd name="connsiteY63" fmla="*/ 264810 h 438150"/>
                <a:gd name="connsiteX64" fmla="*/ 720251 w 723900"/>
                <a:gd name="connsiteY64" fmla="*/ 261543 h 438150"/>
                <a:gd name="connsiteX65" fmla="*/ 703572 w 723900"/>
                <a:gd name="connsiteY65" fmla="*/ 271354 h 438150"/>
                <a:gd name="connsiteX66" fmla="*/ 700228 w 723900"/>
                <a:gd name="connsiteY66" fmla="*/ 294242 h 438150"/>
                <a:gd name="connsiteX67" fmla="*/ 683550 w 723900"/>
                <a:gd name="connsiteY67" fmla="*/ 310587 h 438150"/>
                <a:gd name="connsiteX68" fmla="*/ 690227 w 723900"/>
                <a:gd name="connsiteY68" fmla="*/ 326932 h 438150"/>
                <a:gd name="connsiteX69" fmla="*/ 683550 w 723900"/>
                <a:gd name="connsiteY69" fmla="*/ 336743 h 438150"/>
                <a:gd name="connsiteX70" fmla="*/ 656861 w 723900"/>
                <a:gd name="connsiteY70" fmla="*/ 336743 h 438150"/>
                <a:gd name="connsiteX71" fmla="*/ 640183 w 723900"/>
                <a:gd name="connsiteY71" fmla="*/ 336743 h 438150"/>
                <a:gd name="connsiteX72" fmla="*/ 630182 w 723900"/>
                <a:gd name="connsiteY72" fmla="*/ 336743 h 438150"/>
                <a:gd name="connsiteX73" fmla="*/ 620171 w 723900"/>
                <a:gd name="connsiteY73" fmla="*/ 346554 h 438150"/>
                <a:gd name="connsiteX74" fmla="*/ 616838 w 723900"/>
                <a:gd name="connsiteY74" fmla="*/ 366175 h 438150"/>
                <a:gd name="connsiteX75" fmla="*/ 596816 w 723900"/>
                <a:gd name="connsiteY75" fmla="*/ 369442 h 438150"/>
                <a:gd name="connsiteX76" fmla="*/ 590149 w 723900"/>
                <a:gd name="connsiteY76" fmla="*/ 375986 h 438150"/>
                <a:gd name="connsiteX77" fmla="*/ 590149 w 723900"/>
                <a:gd name="connsiteY77" fmla="*/ 375986 h 438150"/>
                <a:gd name="connsiteX78" fmla="*/ 580138 w 723900"/>
                <a:gd name="connsiteY78" fmla="*/ 375986 h 438150"/>
                <a:gd name="connsiteX79" fmla="*/ 563460 w 723900"/>
                <a:gd name="connsiteY79" fmla="*/ 372709 h 438150"/>
                <a:gd name="connsiteX80" fmla="*/ 550115 w 723900"/>
                <a:gd name="connsiteY80" fmla="*/ 372709 h 438150"/>
                <a:gd name="connsiteX81" fmla="*/ 543447 w 723900"/>
                <a:gd name="connsiteY81" fmla="*/ 359631 h 438150"/>
                <a:gd name="connsiteX82" fmla="*/ 533436 w 723900"/>
                <a:gd name="connsiteY82" fmla="*/ 356364 h 438150"/>
                <a:gd name="connsiteX83" fmla="*/ 523426 w 723900"/>
                <a:gd name="connsiteY83" fmla="*/ 343287 h 438150"/>
                <a:gd name="connsiteX84" fmla="*/ 510081 w 723900"/>
                <a:gd name="connsiteY84" fmla="*/ 340020 h 438150"/>
                <a:gd name="connsiteX85" fmla="*/ 503414 w 723900"/>
                <a:gd name="connsiteY85" fmla="*/ 330209 h 438150"/>
                <a:gd name="connsiteX86" fmla="*/ 486735 w 723900"/>
                <a:gd name="connsiteY86" fmla="*/ 330209 h 438150"/>
                <a:gd name="connsiteX87" fmla="*/ 476725 w 723900"/>
                <a:gd name="connsiteY87" fmla="*/ 323665 h 438150"/>
                <a:gd name="connsiteX88" fmla="*/ 473391 w 723900"/>
                <a:gd name="connsiteY88" fmla="*/ 317131 h 438150"/>
                <a:gd name="connsiteX89" fmla="*/ 463380 w 723900"/>
                <a:gd name="connsiteY89" fmla="*/ 317131 h 438150"/>
                <a:gd name="connsiteX90" fmla="*/ 450036 w 723900"/>
                <a:gd name="connsiteY90" fmla="*/ 320398 h 438150"/>
                <a:gd name="connsiteX91" fmla="*/ 426690 w 723900"/>
                <a:gd name="connsiteY91" fmla="*/ 326932 h 438150"/>
                <a:gd name="connsiteX92" fmla="*/ 413345 w 723900"/>
                <a:gd name="connsiteY92" fmla="*/ 317131 h 438150"/>
                <a:gd name="connsiteX93" fmla="*/ 410002 w 723900"/>
                <a:gd name="connsiteY93" fmla="*/ 313854 h 438150"/>
                <a:gd name="connsiteX94" fmla="*/ 396657 w 723900"/>
                <a:gd name="connsiteY94" fmla="*/ 304044 h 438150"/>
                <a:gd name="connsiteX95" fmla="*/ 389990 w 723900"/>
                <a:gd name="connsiteY95" fmla="*/ 284432 h 438150"/>
                <a:gd name="connsiteX96" fmla="*/ 373312 w 723900"/>
                <a:gd name="connsiteY96" fmla="*/ 294242 h 438150"/>
                <a:gd name="connsiteX97" fmla="*/ 363301 w 723900"/>
                <a:gd name="connsiteY97" fmla="*/ 310587 h 438150"/>
                <a:gd name="connsiteX98" fmla="*/ 359967 w 723900"/>
                <a:gd name="connsiteY98" fmla="*/ 323665 h 438150"/>
                <a:gd name="connsiteX99" fmla="*/ 339955 w 723900"/>
                <a:gd name="connsiteY99" fmla="*/ 317131 h 438150"/>
                <a:gd name="connsiteX100" fmla="*/ 329944 w 723900"/>
                <a:gd name="connsiteY100" fmla="*/ 333476 h 438150"/>
                <a:gd name="connsiteX101" fmla="*/ 313266 w 723900"/>
                <a:gd name="connsiteY101" fmla="*/ 326932 h 438150"/>
                <a:gd name="connsiteX102" fmla="*/ 293245 w 723900"/>
                <a:gd name="connsiteY102" fmla="*/ 326932 h 438150"/>
                <a:gd name="connsiteX103" fmla="*/ 269899 w 723900"/>
                <a:gd name="connsiteY103" fmla="*/ 323665 h 438150"/>
                <a:gd name="connsiteX104" fmla="*/ 266556 w 723900"/>
                <a:gd name="connsiteY104" fmla="*/ 326932 h 438150"/>
                <a:gd name="connsiteX105" fmla="*/ 249877 w 723900"/>
                <a:gd name="connsiteY105" fmla="*/ 330209 h 438150"/>
                <a:gd name="connsiteX106" fmla="*/ 229865 w 723900"/>
                <a:gd name="connsiteY106" fmla="*/ 333476 h 438150"/>
                <a:gd name="connsiteX107" fmla="*/ 223198 w 723900"/>
                <a:gd name="connsiteY107" fmla="*/ 349821 h 438150"/>
                <a:gd name="connsiteX108" fmla="*/ 206510 w 723900"/>
                <a:gd name="connsiteY108" fmla="*/ 336743 h 438150"/>
                <a:gd name="connsiteX109" fmla="*/ 196509 w 723900"/>
                <a:gd name="connsiteY109" fmla="*/ 330209 h 438150"/>
                <a:gd name="connsiteX110" fmla="*/ 183164 w 723900"/>
                <a:gd name="connsiteY110" fmla="*/ 340020 h 438150"/>
                <a:gd name="connsiteX111" fmla="*/ 156475 w 723900"/>
                <a:gd name="connsiteY111" fmla="*/ 343287 h 438150"/>
                <a:gd name="connsiteX112" fmla="*/ 136454 w 723900"/>
                <a:gd name="connsiteY112" fmla="*/ 349821 h 438150"/>
                <a:gd name="connsiteX113" fmla="*/ 113108 w 723900"/>
                <a:gd name="connsiteY113" fmla="*/ 346554 h 438150"/>
                <a:gd name="connsiteX114" fmla="*/ 103097 w 723900"/>
                <a:gd name="connsiteY114" fmla="*/ 356364 h 438150"/>
                <a:gd name="connsiteX115" fmla="*/ 83085 w 723900"/>
                <a:gd name="connsiteY115" fmla="*/ 369442 h 438150"/>
                <a:gd name="connsiteX116" fmla="*/ 69740 w 723900"/>
                <a:gd name="connsiteY116" fmla="*/ 369442 h 438150"/>
                <a:gd name="connsiteX117" fmla="*/ 63063 w 723900"/>
                <a:gd name="connsiteY117" fmla="*/ 385797 h 438150"/>
                <a:gd name="connsiteX118" fmla="*/ 49729 w 723900"/>
                <a:gd name="connsiteY118" fmla="*/ 392331 h 438150"/>
                <a:gd name="connsiteX119" fmla="*/ 46385 w 723900"/>
                <a:gd name="connsiteY119" fmla="*/ 398875 h 438150"/>
                <a:gd name="connsiteX120" fmla="*/ 43051 w 723900"/>
                <a:gd name="connsiteY120" fmla="*/ 418487 h 438150"/>
                <a:gd name="connsiteX121" fmla="*/ 26373 w 723900"/>
                <a:gd name="connsiteY121" fmla="*/ 421763 h 438150"/>
                <a:gd name="connsiteX122" fmla="*/ 29707 w 723900"/>
                <a:gd name="connsiteY122" fmla="*/ 428297 h 438150"/>
                <a:gd name="connsiteX123" fmla="*/ 26373 w 723900"/>
                <a:gd name="connsiteY123" fmla="*/ 438108 h 438150"/>
                <a:gd name="connsiteX124" fmla="*/ 23040 w 723900"/>
                <a:gd name="connsiteY124" fmla="*/ 434841 h 438150"/>
                <a:gd name="connsiteX125" fmla="*/ 16362 w 723900"/>
                <a:gd name="connsiteY125" fmla="*/ 418487 h 438150"/>
                <a:gd name="connsiteX126" fmla="*/ 3018 w 723900"/>
                <a:gd name="connsiteY126" fmla="*/ 382520 h 438150"/>
                <a:gd name="connsiteX127" fmla="*/ 9695 w 723900"/>
                <a:gd name="connsiteY127" fmla="*/ 369442 h 438150"/>
                <a:gd name="connsiteX128" fmla="*/ 9695 w 723900"/>
                <a:gd name="connsiteY128" fmla="*/ 353098 h 438150"/>
                <a:gd name="connsiteX129" fmla="*/ 3018 w 723900"/>
                <a:gd name="connsiteY129" fmla="*/ 317131 h 438150"/>
                <a:gd name="connsiteX130" fmla="*/ -316 w 723900"/>
                <a:gd name="connsiteY130" fmla="*/ 300777 h 438150"/>
                <a:gd name="connsiteX131" fmla="*/ 23040 w 723900"/>
                <a:gd name="connsiteY131" fmla="*/ 271354 h 438150"/>
                <a:gd name="connsiteX132" fmla="*/ 26373 w 723900"/>
                <a:gd name="connsiteY132" fmla="*/ 241922 h 438150"/>
                <a:gd name="connsiteX133" fmla="*/ 19696 w 723900"/>
                <a:gd name="connsiteY133" fmla="*/ 222300 h 438150"/>
                <a:gd name="connsiteX134" fmla="*/ 26373 w 723900"/>
                <a:gd name="connsiteY134" fmla="*/ 196144 h 438150"/>
                <a:gd name="connsiteX135" fmla="*/ 33041 w 723900"/>
                <a:gd name="connsiteY135" fmla="*/ 166722 h 438150"/>
                <a:gd name="connsiteX136" fmla="*/ 39718 w 723900"/>
                <a:gd name="connsiteY136" fmla="*/ 153634 h 438150"/>
                <a:gd name="connsiteX137" fmla="*/ 63063 w 723900"/>
                <a:gd name="connsiteY137" fmla="*/ 14710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723900" h="438150">
                  <a:moveTo>
                    <a:pt x="63063" y="147100"/>
                  </a:moveTo>
                  <a:cubicBezTo>
                    <a:pt x="79751" y="130746"/>
                    <a:pt x="79751" y="130746"/>
                    <a:pt x="79751" y="130746"/>
                  </a:cubicBezTo>
                  <a:cubicBezTo>
                    <a:pt x="79751" y="130746"/>
                    <a:pt x="99763" y="114401"/>
                    <a:pt x="103097" y="114401"/>
                  </a:cubicBezTo>
                  <a:cubicBezTo>
                    <a:pt x="109774" y="111134"/>
                    <a:pt x="119775" y="104590"/>
                    <a:pt x="119775" y="107857"/>
                  </a:cubicBezTo>
                  <a:cubicBezTo>
                    <a:pt x="119775" y="111134"/>
                    <a:pt x="123118" y="134022"/>
                    <a:pt x="123118" y="134022"/>
                  </a:cubicBezTo>
                  <a:cubicBezTo>
                    <a:pt x="139797" y="140556"/>
                    <a:pt x="139797" y="140556"/>
                    <a:pt x="139797" y="140556"/>
                  </a:cubicBezTo>
                  <a:cubicBezTo>
                    <a:pt x="153142" y="150367"/>
                    <a:pt x="153142" y="150367"/>
                    <a:pt x="153142" y="150367"/>
                  </a:cubicBezTo>
                  <a:cubicBezTo>
                    <a:pt x="179821" y="163445"/>
                    <a:pt x="179821" y="163445"/>
                    <a:pt x="179821" y="163445"/>
                  </a:cubicBezTo>
                  <a:cubicBezTo>
                    <a:pt x="183164" y="173256"/>
                    <a:pt x="183164" y="173256"/>
                    <a:pt x="183164" y="173256"/>
                  </a:cubicBezTo>
                  <a:cubicBezTo>
                    <a:pt x="183164" y="173256"/>
                    <a:pt x="179821" y="179800"/>
                    <a:pt x="186498" y="189610"/>
                  </a:cubicBezTo>
                  <a:cubicBezTo>
                    <a:pt x="196509" y="199412"/>
                    <a:pt x="199842" y="199412"/>
                    <a:pt x="203176" y="209222"/>
                  </a:cubicBezTo>
                  <a:cubicBezTo>
                    <a:pt x="206510" y="215766"/>
                    <a:pt x="219854" y="222300"/>
                    <a:pt x="219854" y="222300"/>
                  </a:cubicBezTo>
                  <a:cubicBezTo>
                    <a:pt x="236533" y="225577"/>
                    <a:pt x="236533" y="225577"/>
                    <a:pt x="236533" y="225577"/>
                  </a:cubicBezTo>
                  <a:cubicBezTo>
                    <a:pt x="236533" y="225577"/>
                    <a:pt x="253220" y="232111"/>
                    <a:pt x="256554" y="228844"/>
                  </a:cubicBezTo>
                  <a:cubicBezTo>
                    <a:pt x="259888" y="225577"/>
                    <a:pt x="276566" y="212499"/>
                    <a:pt x="276566" y="209222"/>
                  </a:cubicBezTo>
                  <a:cubicBezTo>
                    <a:pt x="279900" y="205955"/>
                    <a:pt x="289910" y="192877"/>
                    <a:pt x="293245" y="189610"/>
                  </a:cubicBezTo>
                  <a:cubicBezTo>
                    <a:pt x="296588" y="186334"/>
                    <a:pt x="306589" y="163445"/>
                    <a:pt x="306589" y="160178"/>
                  </a:cubicBezTo>
                  <a:cubicBezTo>
                    <a:pt x="306589" y="153634"/>
                    <a:pt x="293245" y="127479"/>
                    <a:pt x="289910" y="120945"/>
                  </a:cubicBezTo>
                  <a:cubicBezTo>
                    <a:pt x="289910" y="114401"/>
                    <a:pt x="286577" y="94779"/>
                    <a:pt x="286577" y="94779"/>
                  </a:cubicBezTo>
                  <a:cubicBezTo>
                    <a:pt x="273232" y="68624"/>
                    <a:pt x="273232" y="68624"/>
                    <a:pt x="273232" y="68624"/>
                  </a:cubicBezTo>
                  <a:cubicBezTo>
                    <a:pt x="273232" y="68624"/>
                    <a:pt x="273232" y="52279"/>
                    <a:pt x="276566" y="52279"/>
                  </a:cubicBezTo>
                  <a:cubicBezTo>
                    <a:pt x="279900" y="49002"/>
                    <a:pt x="296588" y="35924"/>
                    <a:pt x="296588" y="35924"/>
                  </a:cubicBezTo>
                  <a:cubicBezTo>
                    <a:pt x="313266" y="19579"/>
                    <a:pt x="313266" y="19579"/>
                    <a:pt x="313266" y="19579"/>
                  </a:cubicBezTo>
                  <a:cubicBezTo>
                    <a:pt x="329944" y="9769"/>
                    <a:pt x="329944" y="9769"/>
                    <a:pt x="329944" y="9769"/>
                  </a:cubicBezTo>
                  <a:cubicBezTo>
                    <a:pt x="343289" y="-42"/>
                    <a:pt x="343289" y="-42"/>
                    <a:pt x="343289" y="-42"/>
                  </a:cubicBezTo>
                  <a:cubicBezTo>
                    <a:pt x="359967" y="6502"/>
                    <a:pt x="359967" y="6502"/>
                    <a:pt x="359967" y="6502"/>
                  </a:cubicBezTo>
                  <a:cubicBezTo>
                    <a:pt x="373312" y="6502"/>
                    <a:pt x="373312" y="6502"/>
                    <a:pt x="373312" y="6502"/>
                  </a:cubicBezTo>
                  <a:cubicBezTo>
                    <a:pt x="386656" y="13036"/>
                    <a:pt x="386656" y="13036"/>
                    <a:pt x="386656" y="13036"/>
                  </a:cubicBezTo>
                  <a:cubicBezTo>
                    <a:pt x="403334" y="13036"/>
                    <a:pt x="403334" y="13036"/>
                    <a:pt x="403334" y="13036"/>
                  </a:cubicBezTo>
                  <a:cubicBezTo>
                    <a:pt x="416679" y="16303"/>
                    <a:pt x="416679" y="16303"/>
                    <a:pt x="416679" y="16303"/>
                  </a:cubicBezTo>
                  <a:cubicBezTo>
                    <a:pt x="433358" y="22847"/>
                    <a:pt x="433358" y="22847"/>
                    <a:pt x="433358" y="22847"/>
                  </a:cubicBezTo>
                  <a:cubicBezTo>
                    <a:pt x="463380" y="42468"/>
                    <a:pt x="463380" y="42468"/>
                    <a:pt x="463380" y="42468"/>
                  </a:cubicBezTo>
                  <a:cubicBezTo>
                    <a:pt x="473391" y="55546"/>
                    <a:pt x="473391" y="55546"/>
                    <a:pt x="473391" y="55546"/>
                  </a:cubicBezTo>
                  <a:cubicBezTo>
                    <a:pt x="483392" y="58813"/>
                    <a:pt x="483392" y="58813"/>
                    <a:pt x="483392" y="58813"/>
                  </a:cubicBezTo>
                  <a:cubicBezTo>
                    <a:pt x="483392" y="58813"/>
                    <a:pt x="490069" y="65357"/>
                    <a:pt x="496737" y="62080"/>
                  </a:cubicBezTo>
                  <a:cubicBezTo>
                    <a:pt x="500080" y="62080"/>
                    <a:pt x="503414" y="58813"/>
                    <a:pt x="506747" y="55546"/>
                  </a:cubicBezTo>
                  <a:cubicBezTo>
                    <a:pt x="513424" y="52279"/>
                    <a:pt x="516758" y="45735"/>
                    <a:pt x="516758" y="45735"/>
                  </a:cubicBezTo>
                  <a:cubicBezTo>
                    <a:pt x="523426" y="45735"/>
                    <a:pt x="523426" y="45735"/>
                    <a:pt x="523426" y="45735"/>
                  </a:cubicBezTo>
                  <a:cubicBezTo>
                    <a:pt x="530103" y="35924"/>
                    <a:pt x="530103" y="35924"/>
                    <a:pt x="530103" y="35924"/>
                  </a:cubicBezTo>
                  <a:cubicBezTo>
                    <a:pt x="556792" y="42468"/>
                    <a:pt x="556792" y="42468"/>
                    <a:pt x="556792" y="42468"/>
                  </a:cubicBezTo>
                  <a:cubicBezTo>
                    <a:pt x="570127" y="42468"/>
                    <a:pt x="570127" y="42468"/>
                    <a:pt x="570127" y="42468"/>
                  </a:cubicBezTo>
                  <a:cubicBezTo>
                    <a:pt x="590149" y="35924"/>
                    <a:pt x="590149" y="35924"/>
                    <a:pt x="590149" y="35924"/>
                  </a:cubicBezTo>
                  <a:cubicBezTo>
                    <a:pt x="600159" y="45735"/>
                    <a:pt x="600159" y="45735"/>
                    <a:pt x="600159" y="45735"/>
                  </a:cubicBezTo>
                  <a:cubicBezTo>
                    <a:pt x="600159" y="55546"/>
                    <a:pt x="600159" y="55546"/>
                    <a:pt x="600159" y="55546"/>
                  </a:cubicBezTo>
                  <a:cubicBezTo>
                    <a:pt x="613494" y="58813"/>
                    <a:pt x="613494" y="58813"/>
                    <a:pt x="613494" y="58813"/>
                  </a:cubicBezTo>
                  <a:cubicBezTo>
                    <a:pt x="613494" y="58813"/>
                    <a:pt x="623505" y="65357"/>
                    <a:pt x="626839" y="65357"/>
                  </a:cubicBezTo>
                  <a:cubicBezTo>
                    <a:pt x="630182" y="65357"/>
                    <a:pt x="636849" y="68624"/>
                    <a:pt x="636849" y="68624"/>
                  </a:cubicBezTo>
                  <a:cubicBezTo>
                    <a:pt x="640183" y="101323"/>
                    <a:pt x="640183" y="101323"/>
                    <a:pt x="640183" y="101323"/>
                  </a:cubicBezTo>
                  <a:cubicBezTo>
                    <a:pt x="633516" y="111134"/>
                    <a:pt x="633516" y="111134"/>
                    <a:pt x="633516" y="111134"/>
                  </a:cubicBezTo>
                  <a:cubicBezTo>
                    <a:pt x="640183" y="137289"/>
                    <a:pt x="640183" y="137289"/>
                    <a:pt x="640183" y="137289"/>
                  </a:cubicBezTo>
                  <a:cubicBezTo>
                    <a:pt x="640183" y="150367"/>
                    <a:pt x="640183" y="150367"/>
                    <a:pt x="640183" y="150367"/>
                  </a:cubicBezTo>
                  <a:cubicBezTo>
                    <a:pt x="653528" y="140556"/>
                    <a:pt x="653528" y="140556"/>
                    <a:pt x="653528" y="140556"/>
                  </a:cubicBezTo>
                  <a:cubicBezTo>
                    <a:pt x="666872" y="150367"/>
                    <a:pt x="666872" y="150367"/>
                    <a:pt x="666872" y="150367"/>
                  </a:cubicBezTo>
                  <a:cubicBezTo>
                    <a:pt x="660205" y="160178"/>
                    <a:pt x="660205" y="160178"/>
                    <a:pt x="660205" y="160178"/>
                  </a:cubicBezTo>
                  <a:cubicBezTo>
                    <a:pt x="676883" y="173256"/>
                    <a:pt x="676883" y="173256"/>
                    <a:pt x="676883" y="173256"/>
                  </a:cubicBezTo>
                  <a:cubicBezTo>
                    <a:pt x="690227" y="179800"/>
                    <a:pt x="690227" y="179800"/>
                    <a:pt x="690227" y="179800"/>
                  </a:cubicBezTo>
                  <a:cubicBezTo>
                    <a:pt x="686894" y="189610"/>
                    <a:pt x="686894" y="189610"/>
                    <a:pt x="686894" y="189610"/>
                  </a:cubicBezTo>
                  <a:cubicBezTo>
                    <a:pt x="686894" y="189610"/>
                    <a:pt x="690227" y="192877"/>
                    <a:pt x="693561" y="192877"/>
                  </a:cubicBezTo>
                  <a:cubicBezTo>
                    <a:pt x="696895" y="196144"/>
                    <a:pt x="703572" y="199412"/>
                    <a:pt x="703572" y="199412"/>
                  </a:cubicBezTo>
                  <a:cubicBezTo>
                    <a:pt x="703572" y="199412"/>
                    <a:pt x="706906" y="209222"/>
                    <a:pt x="706906" y="215766"/>
                  </a:cubicBezTo>
                  <a:cubicBezTo>
                    <a:pt x="710239" y="219033"/>
                    <a:pt x="723584" y="228844"/>
                    <a:pt x="723584" y="228844"/>
                  </a:cubicBezTo>
                  <a:cubicBezTo>
                    <a:pt x="720251" y="245189"/>
                    <a:pt x="720251" y="245189"/>
                    <a:pt x="720251" y="245189"/>
                  </a:cubicBezTo>
                  <a:cubicBezTo>
                    <a:pt x="720251" y="245189"/>
                    <a:pt x="720251" y="251732"/>
                    <a:pt x="720251" y="254999"/>
                  </a:cubicBezTo>
                  <a:cubicBezTo>
                    <a:pt x="720251" y="258266"/>
                    <a:pt x="720251" y="261543"/>
                    <a:pt x="720251" y="264810"/>
                  </a:cubicBezTo>
                  <a:cubicBezTo>
                    <a:pt x="720251" y="261543"/>
                    <a:pt x="720251" y="261543"/>
                    <a:pt x="720251" y="261543"/>
                  </a:cubicBezTo>
                  <a:cubicBezTo>
                    <a:pt x="703572" y="271354"/>
                    <a:pt x="703572" y="271354"/>
                    <a:pt x="703572" y="271354"/>
                  </a:cubicBezTo>
                  <a:cubicBezTo>
                    <a:pt x="700228" y="294242"/>
                    <a:pt x="700228" y="294242"/>
                    <a:pt x="700228" y="294242"/>
                  </a:cubicBezTo>
                  <a:cubicBezTo>
                    <a:pt x="683550" y="310587"/>
                    <a:pt x="683550" y="310587"/>
                    <a:pt x="683550" y="310587"/>
                  </a:cubicBezTo>
                  <a:cubicBezTo>
                    <a:pt x="690227" y="326932"/>
                    <a:pt x="690227" y="326932"/>
                    <a:pt x="690227" y="326932"/>
                  </a:cubicBezTo>
                  <a:cubicBezTo>
                    <a:pt x="683550" y="336743"/>
                    <a:pt x="683550" y="336743"/>
                    <a:pt x="683550" y="336743"/>
                  </a:cubicBezTo>
                  <a:cubicBezTo>
                    <a:pt x="656861" y="336743"/>
                    <a:pt x="656861" y="336743"/>
                    <a:pt x="656861" y="336743"/>
                  </a:cubicBezTo>
                  <a:cubicBezTo>
                    <a:pt x="656861" y="336743"/>
                    <a:pt x="653528" y="336743"/>
                    <a:pt x="640183" y="336743"/>
                  </a:cubicBezTo>
                  <a:cubicBezTo>
                    <a:pt x="626839" y="336743"/>
                    <a:pt x="630182" y="336743"/>
                    <a:pt x="630182" y="336743"/>
                  </a:cubicBezTo>
                  <a:cubicBezTo>
                    <a:pt x="620171" y="346554"/>
                    <a:pt x="620171" y="346554"/>
                    <a:pt x="620171" y="346554"/>
                  </a:cubicBezTo>
                  <a:cubicBezTo>
                    <a:pt x="616838" y="366175"/>
                    <a:pt x="616838" y="366175"/>
                    <a:pt x="616838" y="366175"/>
                  </a:cubicBezTo>
                  <a:cubicBezTo>
                    <a:pt x="616838" y="366175"/>
                    <a:pt x="610160" y="366175"/>
                    <a:pt x="596816" y="369442"/>
                  </a:cubicBezTo>
                  <a:cubicBezTo>
                    <a:pt x="590149" y="372709"/>
                    <a:pt x="590149" y="375986"/>
                    <a:pt x="590149" y="375986"/>
                  </a:cubicBezTo>
                  <a:cubicBezTo>
                    <a:pt x="590149" y="375986"/>
                    <a:pt x="590149" y="375986"/>
                    <a:pt x="590149" y="375986"/>
                  </a:cubicBezTo>
                  <a:cubicBezTo>
                    <a:pt x="580138" y="375986"/>
                    <a:pt x="580138" y="375986"/>
                    <a:pt x="580138" y="375986"/>
                  </a:cubicBezTo>
                  <a:cubicBezTo>
                    <a:pt x="563460" y="372709"/>
                    <a:pt x="563460" y="372709"/>
                    <a:pt x="563460" y="372709"/>
                  </a:cubicBezTo>
                  <a:cubicBezTo>
                    <a:pt x="550115" y="372709"/>
                    <a:pt x="550115" y="372709"/>
                    <a:pt x="550115" y="372709"/>
                  </a:cubicBezTo>
                  <a:cubicBezTo>
                    <a:pt x="543447" y="359631"/>
                    <a:pt x="543447" y="359631"/>
                    <a:pt x="543447" y="359631"/>
                  </a:cubicBezTo>
                  <a:cubicBezTo>
                    <a:pt x="533436" y="356364"/>
                    <a:pt x="533436" y="356364"/>
                    <a:pt x="533436" y="356364"/>
                  </a:cubicBezTo>
                  <a:cubicBezTo>
                    <a:pt x="523426" y="343287"/>
                    <a:pt x="523426" y="343287"/>
                    <a:pt x="523426" y="343287"/>
                  </a:cubicBezTo>
                  <a:cubicBezTo>
                    <a:pt x="510081" y="340020"/>
                    <a:pt x="510081" y="340020"/>
                    <a:pt x="510081" y="340020"/>
                  </a:cubicBezTo>
                  <a:cubicBezTo>
                    <a:pt x="503414" y="330209"/>
                    <a:pt x="503414" y="330209"/>
                    <a:pt x="503414" y="330209"/>
                  </a:cubicBezTo>
                  <a:cubicBezTo>
                    <a:pt x="486735" y="330209"/>
                    <a:pt x="486735" y="330209"/>
                    <a:pt x="486735" y="330209"/>
                  </a:cubicBezTo>
                  <a:cubicBezTo>
                    <a:pt x="476725" y="323665"/>
                    <a:pt x="476725" y="323665"/>
                    <a:pt x="476725" y="323665"/>
                  </a:cubicBezTo>
                  <a:cubicBezTo>
                    <a:pt x="473391" y="317131"/>
                    <a:pt x="473391" y="317131"/>
                    <a:pt x="473391" y="317131"/>
                  </a:cubicBezTo>
                  <a:cubicBezTo>
                    <a:pt x="463380" y="317131"/>
                    <a:pt x="463380" y="317131"/>
                    <a:pt x="463380" y="317131"/>
                  </a:cubicBezTo>
                  <a:cubicBezTo>
                    <a:pt x="450036" y="320398"/>
                    <a:pt x="450036" y="320398"/>
                    <a:pt x="450036" y="320398"/>
                  </a:cubicBezTo>
                  <a:cubicBezTo>
                    <a:pt x="426690" y="326932"/>
                    <a:pt x="426690" y="326932"/>
                    <a:pt x="426690" y="326932"/>
                  </a:cubicBezTo>
                  <a:cubicBezTo>
                    <a:pt x="413345" y="317131"/>
                    <a:pt x="413345" y="317131"/>
                    <a:pt x="413345" y="317131"/>
                  </a:cubicBezTo>
                  <a:cubicBezTo>
                    <a:pt x="410002" y="313854"/>
                    <a:pt x="410002" y="313854"/>
                    <a:pt x="410002" y="313854"/>
                  </a:cubicBezTo>
                  <a:cubicBezTo>
                    <a:pt x="396657" y="304044"/>
                    <a:pt x="396657" y="304044"/>
                    <a:pt x="396657" y="304044"/>
                  </a:cubicBezTo>
                  <a:cubicBezTo>
                    <a:pt x="389990" y="284432"/>
                    <a:pt x="389990" y="284432"/>
                    <a:pt x="389990" y="284432"/>
                  </a:cubicBezTo>
                  <a:cubicBezTo>
                    <a:pt x="389990" y="284432"/>
                    <a:pt x="376645" y="294242"/>
                    <a:pt x="373312" y="294242"/>
                  </a:cubicBezTo>
                  <a:cubicBezTo>
                    <a:pt x="373312" y="294242"/>
                    <a:pt x="363301" y="310587"/>
                    <a:pt x="363301" y="310587"/>
                  </a:cubicBezTo>
                  <a:cubicBezTo>
                    <a:pt x="359967" y="323665"/>
                    <a:pt x="359967" y="323665"/>
                    <a:pt x="359967" y="323665"/>
                  </a:cubicBezTo>
                  <a:cubicBezTo>
                    <a:pt x="339955" y="317131"/>
                    <a:pt x="339955" y="317131"/>
                    <a:pt x="339955" y="317131"/>
                  </a:cubicBezTo>
                  <a:cubicBezTo>
                    <a:pt x="339955" y="317131"/>
                    <a:pt x="329944" y="330209"/>
                    <a:pt x="329944" y="333476"/>
                  </a:cubicBezTo>
                  <a:cubicBezTo>
                    <a:pt x="326611" y="333476"/>
                    <a:pt x="313266" y="326932"/>
                    <a:pt x="313266" y="326932"/>
                  </a:cubicBezTo>
                  <a:cubicBezTo>
                    <a:pt x="293245" y="326932"/>
                    <a:pt x="293245" y="326932"/>
                    <a:pt x="293245" y="326932"/>
                  </a:cubicBezTo>
                  <a:cubicBezTo>
                    <a:pt x="293245" y="326932"/>
                    <a:pt x="273232" y="326932"/>
                    <a:pt x="269899" y="323665"/>
                  </a:cubicBezTo>
                  <a:cubicBezTo>
                    <a:pt x="266556" y="323665"/>
                    <a:pt x="266556" y="326932"/>
                    <a:pt x="266556" y="326932"/>
                  </a:cubicBezTo>
                  <a:cubicBezTo>
                    <a:pt x="249877" y="330209"/>
                    <a:pt x="249877" y="330209"/>
                    <a:pt x="249877" y="330209"/>
                  </a:cubicBezTo>
                  <a:cubicBezTo>
                    <a:pt x="229865" y="333476"/>
                    <a:pt x="229865" y="333476"/>
                    <a:pt x="229865" y="333476"/>
                  </a:cubicBezTo>
                  <a:cubicBezTo>
                    <a:pt x="229865" y="333476"/>
                    <a:pt x="226531" y="346554"/>
                    <a:pt x="223198" y="349821"/>
                  </a:cubicBezTo>
                  <a:cubicBezTo>
                    <a:pt x="219854" y="349821"/>
                    <a:pt x="209853" y="340020"/>
                    <a:pt x="206510" y="336743"/>
                  </a:cubicBezTo>
                  <a:cubicBezTo>
                    <a:pt x="206510" y="333476"/>
                    <a:pt x="196509" y="330209"/>
                    <a:pt x="196509" y="330209"/>
                  </a:cubicBezTo>
                  <a:cubicBezTo>
                    <a:pt x="183164" y="340020"/>
                    <a:pt x="183164" y="340020"/>
                    <a:pt x="183164" y="340020"/>
                  </a:cubicBezTo>
                  <a:cubicBezTo>
                    <a:pt x="183164" y="340020"/>
                    <a:pt x="159809" y="343287"/>
                    <a:pt x="156475" y="343287"/>
                  </a:cubicBezTo>
                  <a:cubicBezTo>
                    <a:pt x="153142" y="343287"/>
                    <a:pt x="136454" y="349821"/>
                    <a:pt x="136454" y="349821"/>
                  </a:cubicBezTo>
                  <a:cubicBezTo>
                    <a:pt x="113108" y="346554"/>
                    <a:pt x="113108" y="346554"/>
                    <a:pt x="113108" y="346554"/>
                  </a:cubicBezTo>
                  <a:cubicBezTo>
                    <a:pt x="103097" y="356364"/>
                    <a:pt x="103097" y="356364"/>
                    <a:pt x="103097" y="356364"/>
                  </a:cubicBezTo>
                  <a:cubicBezTo>
                    <a:pt x="83085" y="369442"/>
                    <a:pt x="83085" y="369442"/>
                    <a:pt x="83085" y="369442"/>
                  </a:cubicBezTo>
                  <a:cubicBezTo>
                    <a:pt x="69740" y="369442"/>
                    <a:pt x="69740" y="369442"/>
                    <a:pt x="69740" y="369442"/>
                  </a:cubicBezTo>
                  <a:cubicBezTo>
                    <a:pt x="63063" y="385797"/>
                    <a:pt x="63063" y="385797"/>
                    <a:pt x="63063" y="385797"/>
                  </a:cubicBezTo>
                  <a:cubicBezTo>
                    <a:pt x="49729" y="392331"/>
                    <a:pt x="49729" y="392331"/>
                    <a:pt x="49729" y="392331"/>
                  </a:cubicBezTo>
                  <a:cubicBezTo>
                    <a:pt x="46385" y="398875"/>
                    <a:pt x="46385" y="398875"/>
                    <a:pt x="46385" y="398875"/>
                  </a:cubicBezTo>
                  <a:cubicBezTo>
                    <a:pt x="43051" y="418487"/>
                    <a:pt x="43051" y="418487"/>
                    <a:pt x="43051" y="418487"/>
                  </a:cubicBezTo>
                  <a:cubicBezTo>
                    <a:pt x="43051" y="418487"/>
                    <a:pt x="33041" y="421763"/>
                    <a:pt x="26373" y="421763"/>
                  </a:cubicBezTo>
                  <a:cubicBezTo>
                    <a:pt x="23040" y="425030"/>
                    <a:pt x="29707" y="428297"/>
                    <a:pt x="29707" y="428297"/>
                  </a:cubicBezTo>
                  <a:cubicBezTo>
                    <a:pt x="26373" y="438108"/>
                    <a:pt x="26373" y="438108"/>
                    <a:pt x="26373" y="438108"/>
                  </a:cubicBezTo>
                  <a:cubicBezTo>
                    <a:pt x="26373" y="438108"/>
                    <a:pt x="23040" y="434841"/>
                    <a:pt x="23040" y="434841"/>
                  </a:cubicBezTo>
                  <a:cubicBezTo>
                    <a:pt x="23040" y="434841"/>
                    <a:pt x="19696" y="425030"/>
                    <a:pt x="16362" y="418487"/>
                  </a:cubicBezTo>
                  <a:cubicBezTo>
                    <a:pt x="9695" y="411952"/>
                    <a:pt x="3018" y="382520"/>
                    <a:pt x="3018" y="382520"/>
                  </a:cubicBezTo>
                  <a:cubicBezTo>
                    <a:pt x="9695" y="369442"/>
                    <a:pt x="9695" y="369442"/>
                    <a:pt x="9695" y="369442"/>
                  </a:cubicBezTo>
                  <a:cubicBezTo>
                    <a:pt x="9695" y="369442"/>
                    <a:pt x="9695" y="356364"/>
                    <a:pt x="9695" y="353098"/>
                  </a:cubicBezTo>
                  <a:cubicBezTo>
                    <a:pt x="6361" y="346554"/>
                    <a:pt x="3018" y="317131"/>
                    <a:pt x="3018" y="317131"/>
                  </a:cubicBezTo>
                  <a:cubicBezTo>
                    <a:pt x="3018" y="317131"/>
                    <a:pt x="-316" y="304044"/>
                    <a:pt x="-316" y="300777"/>
                  </a:cubicBezTo>
                  <a:cubicBezTo>
                    <a:pt x="-316" y="297510"/>
                    <a:pt x="23040" y="271354"/>
                    <a:pt x="23040" y="271354"/>
                  </a:cubicBezTo>
                  <a:cubicBezTo>
                    <a:pt x="23040" y="268077"/>
                    <a:pt x="26373" y="241922"/>
                    <a:pt x="26373" y="241922"/>
                  </a:cubicBezTo>
                  <a:cubicBezTo>
                    <a:pt x="19696" y="222300"/>
                    <a:pt x="19696" y="222300"/>
                    <a:pt x="19696" y="222300"/>
                  </a:cubicBezTo>
                  <a:cubicBezTo>
                    <a:pt x="26373" y="196144"/>
                    <a:pt x="26373" y="196144"/>
                    <a:pt x="26373" y="196144"/>
                  </a:cubicBezTo>
                  <a:cubicBezTo>
                    <a:pt x="33041" y="166722"/>
                    <a:pt x="33041" y="166722"/>
                    <a:pt x="33041" y="166722"/>
                  </a:cubicBezTo>
                  <a:cubicBezTo>
                    <a:pt x="33041" y="166722"/>
                    <a:pt x="36384" y="153634"/>
                    <a:pt x="39718" y="153634"/>
                  </a:cubicBezTo>
                  <a:cubicBezTo>
                    <a:pt x="43051" y="150367"/>
                    <a:pt x="63063" y="147100"/>
                    <a:pt x="63063" y="147100"/>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9" name="Freeform: Shape 538">
              <a:extLst>
                <a:ext uri="{FF2B5EF4-FFF2-40B4-BE49-F238E27FC236}">
                  <a16:creationId xmlns:a16="http://schemas.microsoft.com/office/drawing/2014/main" id="{D3FECB0F-A6A9-62D6-4BC9-164F8AB5118F}"/>
                </a:ext>
              </a:extLst>
            </p:cNvPr>
            <p:cNvSpPr/>
            <p:nvPr/>
          </p:nvSpPr>
          <p:spPr>
            <a:xfrm>
              <a:off x="9872908" y="2829030"/>
              <a:ext cx="531526" cy="457200"/>
            </a:xfrm>
            <a:custGeom>
              <a:avLst/>
              <a:gdLst>
                <a:gd name="connsiteX0" fmla="*/ 489193 w 531526"/>
                <a:gd name="connsiteY0" fmla="*/ 272963 h 457200"/>
                <a:gd name="connsiteX1" fmla="*/ 492574 w 531526"/>
                <a:gd name="connsiteY1" fmla="*/ 272963 h 457200"/>
                <a:gd name="connsiteX2" fmla="*/ 492574 w 531526"/>
                <a:gd name="connsiteY2" fmla="*/ 272963 h 457200"/>
                <a:gd name="connsiteX3" fmla="*/ 489193 w 531526"/>
                <a:gd name="connsiteY3" fmla="*/ 272963 h 457200"/>
                <a:gd name="connsiteX4" fmla="*/ 445311 w 531526"/>
                <a:gd name="connsiteY4" fmla="*/ 29561 h 457200"/>
                <a:gd name="connsiteX5" fmla="*/ 445311 w 531526"/>
                <a:gd name="connsiteY5" fmla="*/ 29561 h 457200"/>
                <a:gd name="connsiteX6" fmla="*/ 465561 w 531526"/>
                <a:gd name="connsiteY6" fmla="*/ 32848 h 457200"/>
                <a:gd name="connsiteX7" fmla="*/ 475696 w 531526"/>
                <a:gd name="connsiteY7" fmla="*/ 36144 h 457200"/>
                <a:gd name="connsiteX8" fmla="*/ 475696 w 531526"/>
                <a:gd name="connsiteY8" fmla="*/ 46012 h 457200"/>
                <a:gd name="connsiteX9" fmla="*/ 475696 w 531526"/>
                <a:gd name="connsiteY9" fmla="*/ 59165 h 457200"/>
                <a:gd name="connsiteX10" fmla="*/ 475696 w 531526"/>
                <a:gd name="connsiteY10" fmla="*/ 69033 h 457200"/>
                <a:gd name="connsiteX11" fmla="*/ 465561 w 531526"/>
                <a:gd name="connsiteY11" fmla="*/ 82187 h 457200"/>
                <a:gd name="connsiteX12" fmla="*/ 462190 w 531526"/>
                <a:gd name="connsiteY12" fmla="*/ 92055 h 457200"/>
                <a:gd name="connsiteX13" fmla="*/ 458818 w 531526"/>
                <a:gd name="connsiteY13" fmla="*/ 101923 h 457200"/>
                <a:gd name="connsiteX14" fmla="*/ 455436 w 531526"/>
                <a:gd name="connsiteY14" fmla="*/ 108505 h 457200"/>
                <a:gd name="connsiteX15" fmla="*/ 458818 w 531526"/>
                <a:gd name="connsiteY15" fmla="*/ 118373 h 457200"/>
                <a:gd name="connsiteX16" fmla="*/ 458818 w 531526"/>
                <a:gd name="connsiteY16" fmla="*/ 131527 h 457200"/>
                <a:gd name="connsiteX17" fmla="*/ 455436 w 531526"/>
                <a:gd name="connsiteY17" fmla="*/ 138109 h 457200"/>
                <a:gd name="connsiteX18" fmla="*/ 468943 w 531526"/>
                <a:gd name="connsiteY18" fmla="*/ 144681 h 457200"/>
                <a:gd name="connsiteX19" fmla="*/ 479068 w 531526"/>
                <a:gd name="connsiteY19" fmla="*/ 144681 h 457200"/>
                <a:gd name="connsiteX20" fmla="*/ 489193 w 531526"/>
                <a:gd name="connsiteY20" fmla="*/ 147976 h 457200"/>
                <a:gd name="connsiteX21" fmla="*/ 492574 w 531526"/>
                <a:gd name="connsiteY21" fmla="*/ 154549 h 457200"/>
                <a:gd name="connsiteX22" fmla="*/ 502699 w 531526"/>
                <a:gd name="connsiteY22" fmla="*/ 164417 h 457200"/>
                <a:gd name="connsiteX23" fmla="*/ 509452 w 531526"/>
                <a:gd name="connsiteY23" fmla="*/ 161131 h 457200"/>
                <a:gd name="connsiteX24" fmla="*/ 516206 w 531526"/>
                <a:gd name="connsiteY24" fmla="*/ 167712 h 457200"/>
                <a:gd name="connsiteX25" fmla="*/ 522959 w 531526"/>
                <a:gd name="connsiteY25" fmla="*/ 174285 h 457200"/>
                <a:gd name="connsiteX26" fmla="*/ 529712 w 531526"/>
                <a:gd name="connsiteY26" fmla="*/ 177580 h 457200"/>
                <a:gd name="connsiteX27" fmla="*/ 529712 w 531526"/>
                <a:gd name="connsiteY27" fmla="*/ 184153 h 457200"/>
                <a:gd name="connsiteX28" fmla="*/ 522959 w 531526"/>
                <a:gd name="connsiteY28" fmla="*/ 190734 h 457200"/>
                <a:gd name="connsiteX29" fmla="*/ 512824 w 531526"/>
                <a:gd name="connsiteY29" fmla="*/ 194021 h 457200"/>
                <a:gd name="connsiteX30" fmla="*/ 502699 w 531526"/>
                <a:gd name="connsiteY30" fmla="*/ 194021 h 457200"/>
                <a:gd name="connsiteX31" fmla="*/ 492574 w 531526"/>
                <a:gd name="connsiteY31" fmla="*/ 190734 h 457200"/>
                <a:gd name="connsiteX32" fmla="*/ 485821 w 531526"/>
                <a:gd name="connsiteY32" fmla="*/ 190734 h 457200"/>
                <a:gd name="connsiteX33" fmla="*/ 485821 w 531526"/>
                <a:gd name="connsiteY33" fmla="*/ 200602 h 457200"/>
                <a:gd name="connsiteX34" fmla="*/ 492574 w 531526"/>
                <a:gd name="connsiteY34" fmla="*/ 207174 h 457200"/>
                <a:gd name="connsiteX35" fmla="*/ 502699 w 531526"/>
                <a:gd name="connsiteY35" fmla="*/ 213756 h 457200"/>
                <a:gd name="connsiteX36" fmla="*/ 509452 w 531526"/>
                <a:gd name="connsiteY36" fmla="*/ 220338 h 457200"/>
                <a:gd name="connsiteX37" fmla="*/ 512824 w 531526"/>
                <a:gd name="connsiteY37" fmla="*/ 230206 h 457200"/>
                <a:gd name="connsiteX38" fmla="*/ 529712 w 531526"/>
                <a:gd name="connsiteY38" fmla="*/ 243360 h 457200"/>
                <a:gd name="connsiteX39" fmla="*/ 529712 w 531526"/>
                <a:gd name="connsiteY39" fmla="*/ 256514 h 457200"/>
                <a:gd name="connsiteX40" fmla="*/ 522959 w 531526"/>
                <a:gd name="connsiteY40" fmla="*/ 263095 h 457200"/>
                <a:gd name="connsiteX41" fmla="*/ 509452 w 531526"/>
                <a:gd name="connsiteY41" fmla="*/ 259810 h 457200"/>
                <a:gd name="connsiteX42" fmla="*/ 506080 w 531526"/>
                <a:gd name="connsiteY42" fmla="*/ 259810 h 457200"/>
                <a:gd name="connsiteX43" fmla="*/ 499327 w 531526"/>
                <a:gd name="connsiteY43" fmla="*/ 269678 h 457200"/>
                <a:gd name="connsiteX44" fmla="*/ 489193 w 531526"/>
                <a:gd name="connsiteY44" fmla="*/ 272963 h 457200"/>
                <a:gd name="connsiteX45" fmla="*/ 485821 w 531526"/>
                <a:gd name="connsiteY45" fmla="*/ 272963 h 457200"/>
                <a:gd name="connsiteX46" fmla="*/ 479068 w 531526"/>
                <a:gd name="connsiteY46" fmla="*/ 276250 h 457200"/>
                <a:gd name="connsiteX47" fmla="*/ 475696 w 531526"/>
                <a:gd name="connsiteY47" fmla="*/ 279546 h 457200"/>
                <a:gd name="connsiteX48" fmla="*/ 472314 w 531526"/>
                <a:gd name="connsiteY48" fmla="*/ 279546 h 457200"/>
                <a:gd name="connsiteX49" fmla="*/ 468943 w 531526"/>
                <a:gd name="connsiteY49" fmla="*/ 276250 h 457200"/>
                <a:gd name="connsiteX50" fmla="*/ 465561 w 531526"/>
                <a:gd name="connsiteY50" fmla="*/ 272963 h 457200"/>
                <a:gd name="connsiteX51" fmla="*/ 458818 w 531526"/>
                <a:gd name="connsiteY51" fmla="*/ 279546 h 457200"/>
                <a:gd name="connsiteX52" fmla="*/ 455436 w 531526"/>
                <a:gd name="connsiteY52" fmla="*/ 282831 h 457200"/>
                <a:gd name="connsiteX53" fmla="*/ 455436 w 531526"/>
                <a:gd name="connsiteY53" fmla="*/ 286118 h 457200"/>
                <a:gd name="connsiteX54" fmla="*/ 462190 w 531526"/>
                <a:gd name="connsiteY54" fmla="*/ 286118 h 457200"/>
                <a:gd name="connsiteX55" fmla="*/ 462190 w 531526"/>
                <a:gd name="connsiteY55" fmla="*/ 292699 h 457200"/>
                <a:gd name="connsiteX56" fmla="*/ 465561 w 531526"/>
                <a:gd name="connsiteY56" fmla="*/ 292699 h 457200"/>
                <a:gd name="connsiteX57" fmla="*/ 468943 w 531526"/>
                <a:gd name="connsiteY57" fmla="*/ 295985 h 457200"/>
                <a:gd name="connsiteX58" fmla="*/ 472314 w 531526"/>
                <a:gd name="connsiteY58" fmla="*/ 299272 h 457200"/>
                <a:gd name="connsiteX59" fmla="*/ 472314 w 531526"/>
                <a:gd name="connsiteY59" fmla="*/ 305853 h 457200"/>
                <a:gd name="connsiteX60" fmla="*/ 479068 w 531526"/>
                <a:gd name="connsiteY60" fmla="*/ 309149 h 457200"/>
                <a:gd name="connsiteX61" fmla="*/ 479068 w 531526"/>
                <a:gd name="connsiteY61" fmla="*/ 315721 h 457200"/>
                <a:gd name="connsiteX62" fmla="*/ 475696 w 531526"/>
                <a:gd name="connsiteY62" fmla="*/ 319007 h 457200"/>
                <a:gd name="connsiteX63" fmla="*/ 472314 w 531526"/>
                <a:gd name="connsiteY63" fmla="*/ 322303 h 457200"/>
                <a:gd name="connsiteX64" fmla="*/ 465561 w 531526"/>
                <a:gd name="connsiteY64" fmla="*/ 322303 h 457200"/>
                <a:gd name="connsiteX65" fmla="*/ 465561 w 531526"/>
                <a:gd name="connsiteY65" fmla="*/ 319007 h 457200"/>
                <a:gd name="connsiteX66" fmla="*/ 462190 w 531526"/>
                <a:gd name="connsiteY66" fmla="*/ 312435 h 457200"/>
                <a:gd name="connsiteX67" fmla="*/ 458818 w 531526"/>
                <a:gd name="connsiteY67" fmla="*/ 309149 h 457200"/>
                <a:gd name="connsiteX68" fmla="*/ 448683 w 531526"/>
                <a:gd name="connsiteY68" fmla="*/ 312435 h 457200"/>
                <a:gd name="connsiteX69" fmla="*/ 448683 w 531526"/>
                <a:gd name="connsiteY69" fmla="*/ 319007 h 457200"/>
                <a:gd name="connsiteX70" fmla="*/ 431805 w 531526"/>
                <a:gd name="connsiteY70" fmla="*/ 332171 h 457200"/>
                <a:gd name="connsiteX71" fmla="*/ 435186 w 531526"/>
                <a:gd name="connsiteY71" fmla="*/ 338743 h 457200"/>
                <a:gd name="connsiteX72" fmla="*/ 428433 w 531526"/>
                <a:gd name="connsiteY72" fmla="*/ 345325 h 457200"/>
                <a:gd name="connsiteX73" fmla="*/ 428433 w 531526"/>
                <a:gd name="connsiteY73" fmla="*/ 355193 h 457200"/>
                <a:gd name="connsiteX74" fmla="*/ 431805 w 531526"/>
                <a:gd name="connsiteY74" fmla="*/ 365061 h 457200"/>
                <a:gd name="connsiteX75" fmla="*/ 431805 w 531526"/>
                <a:gd name="connsiteY75" fmla="*/ 371642 h 457200"/>
                <a:gd name="connsiteX76" fmla="*/ 418298 w 531526"/>
                <a:gd name="connsiteY76" fmla="*/ 374929 h 457200"/>
                <a:gd name="connsiteX77" fmla="*/ 408173 w 531526"/>
                <a:gd name="connsiteY77" fmla="*/ 378215 h 457200"/>
                <a:gd name="connsiteX78" fmla="*/ 408173 w 531526"/>
                <a:gd name="connsiteY78" fmla="*/ 388083 h 457200"/>
                <a:gd name="connsiteX79" fmla="*/ 408173 w 531526"/>
                <a:gd name="connsiteY79" fmla="*/ 391378 h 457200"/>
                <a:gd name="connsiteX80" fmla="*/ 418298 w 531526"/>
                <a:gd name="connsiteY80" fmla="*/ 404532 h 457200"/>
                <a:gd name="connsiteX81" fmla="*/ 414926 w 531526"/>
                <a:gd name="connsiteY81" fmla="*/ 407819 h 457200"/>
                <a:gd name="connsiteX82" fmla="*/ 411555 w 531526"/>
                <a:gd name="connsiteY82" fmla="*/ 411114 h 457200"/>
                <a:gd name="connsiteX83" fmla="*/ 421680 w 531526"/>
                <a:gd name="connsiteY83" fmla="*/ 424268 h 457200"/>
                <a:gd name="connsiteX84" fmla="*/ 425052 w 531526"/>
                <a:gd name="connsiteY84" fmla="*/ 427555 h 457200"/>
                <a:gd name="connsiteX85" fmla="*/ 431805 w 531526"/>
                <a:gd name="connsiteY85" fmla="*/ 427555 h 457200"/>
                <a:gd name="connsiteX86" fmla="*/ 431805 w 531526"/>
                <a:gd name="connsiteY86" fmla="*/ 434136 h 457200"/>
                <a:gd name="connsiteX87" fmla="*/ 431805 w 531526"/>
                <a:gd name="connsiteY87" fmla="*/ 437422 h 457200"/>
                <a:gd name="connsiteX88" fmla="*/ 431805 w 531526"/>
                <a:gd name="connsiteY88" fmla="*/ 444004 h 457200"/>
                <a:gd name="connsiteX89" fmla="*/ 425052 w 531526"/>
                <a:gd name="connsiteY89" fmla="*/ 450576 h 457200"/>
                <a:gd name="connsiteX90" fmla="*/ 428433 w 531526"/>
                <a:gd name="connsiteY90" fmla="*/ 457158 h 457200"/>
                <a:gd name="connsiteX91" fmla="*/ 421680 w 531526"/>
                <a:gd name="connsiteY91" fmla="*/ 453872 h 457200"/>
                <a:gd name="connsiteX92" fmla="*/ 418298 w 531526"/>
                <a:gd name="connsiteY92" fmla="*/ 457158 h 457200"/>
                <a:gd name="connsiteX93" fmla="*/ 418298 w 531526"/>
                <a:gd name="connsiteY93" fmla="*/ 457158 h 457200"/>
                <a:gd name="connsiteX94" fmla="*/ 408173 w 531526"/>
                <a:gd name="connsiteY94" fmla="*/ 453872 h 457200"/>
                <a:gd name="connsiteX95" fmla="*/ 398048 w 531526"/>
                <a:gd name="connsiteY95" fmla="*/ 457158 h 457200"/>
                <a:gd name="connsiteX96" fmla="*/ 394667 w 531526"/>
                <a:gd name="connsiteY96" fmla="*/ 457158 h 457200"/>
                <a:gd name="connsiteX97" fmla="*/ 384542 w 531526"/>
                <a:gd name="connsiteY97" fmla="*/ 453872 h 457200"/>
                <a:gd name="connsiteX98" fmla="*/ 384542 w 531526"/>
                <a:gd name="connsiteY98" fmla="*/ 453872 h 457200"/>
                <a:gd name="connsiteX99" fmla="*/ 384542 w 531526"/>
                <a:gd name="connsiteY99" fmla="*/ 453872 h 457200"/>
                <a:gd name="connsiteX100" fmla="*/ 384542 w 531526"/>
                <a:gd name="connsiteY100" fmla="*/ 453872 h 457200"/>
                <a:gd name="connsiteX101" fmla="*/ 384542 w 531526"/>
                <a:gd name="connsiteY101" fmla="*/ 453872 h 457200"/>
                <a:gd name="connsiteX102" fmla="*/ 384542 w 531526"/>
                <a:gd name="connsiteY102" fmla="*/ 453872 h 457200"/>
                <a:gd name="connsiteX103" fmla="*/ 384542 w 531526"/>
                <a:gd name="connsiteY103" fmla="*/ 450576 h 457200"/>
                <a:gd name="connsiteX104" fmla="*/ 384542 w 531526"/>
                <a:gd name="connsiteY104" fmla="*/ 450576 h 457200"/>
                <a:gd name="connsiteX105" fmla="*/ 384542 w 531526"/>
                <a:gd name="connsiteY105" fmla="*/ 450576 h 457200"/>
                <a:gd name="connsiteX106" fmla="*/ 384542 w 531526"/>
                <a:gd name="connsiteY106" fmla="*/ 450576 h 457200"/>
                <a:gd name="connsiteX107" fmla="*/ 381170 w 531526"/>
                <a:gd name="connsiteY107" fmla="*/ 450576 h 457200"/>
                <a:gd name="connsiteX108" fmla="*/ 381170 w 531526"/>
                <a:gd name="connsiteY108" fmla="*/ 450576 h 457200"/>
                <a:gd name="connsiteX109" fmla="*/ 381170 w 531526"/>
                <a:gd name="connsiteY109" fmla="*/ 450576 h 457200"/>
                <a:gd name="connsiteX110" fmla="*/ 381170 w 531526"/>
                <a:gd name="connsiteY110" fmla="*/ 450576 h 457200"/>
                <a:gd name="connsiteX111" fmla="*/ 381170 w 531526"/>
                <a:gd name="connsiteY111" fmla="*/ 450576 h 457200"/>
                <a:gd name="connsiteX112" fmla="*/ 381170 w 531526"/>
                <a:gd name="connsiteY112" fmla="*/ 450576 h 457200"/>
                <a:gd name="connsiteX113" fmla="*/ 381170 w 531526"/>
                <a:gd name="connsiteY113" fmla="*/ 450576 h 457200"/>
                <a:gd name="connsiteX114" fmla="*/ 381170 w 531526"/>
                <a:gd name="connsiteY114" fmla="*/ 450576 h 457200"/>
                <a:gd name="connsiteX115" fmla="*/ 381170 w 531526"/>
                <a:gd name="connsiteY115" fmla="*/ 450576 h 457200"/>
                <a:gd name="connsiteX116" fmla="*/ 381170 w 531526"/>
                <a:gd name="connsiteY116" fmla="*/ 450576 h 457200"/>
                <a:gd name="connsiteX117" fmla="*/ 381170 w 531526"/>
                <a:gd name="connsiteY117" fmla="*/ 450576 h 457200"/>
                <a:gd name="connsiteX118" fmla="*/ 381170 w 531526"/>
                <a:gd name="connsiteY118" fmla="*/ 450576 h 457200"/>
                <a:gd name="connsiteX119" fmla="*/ 381170 w 531526"/>
                <a:gd name="connsiteY119" fmla="*/ 450576 h 457200"/>
                <a:gd name="connsiteX120" fmla="*/ 377788 w 531526"/>
                <a:gd name="connsiteY120" fmla="*/ 450576 h 457200"/>
                <a:gd name="connsiteX121" fmla="*/ 377788 w 531526"/>
                <a:gd name="connsiteY121" fmla="*/ 450576 h 457200"/>
                <a:gd name="connsiteX122" fmla="*/ 377788 w 531526"/>
                <a:gd name="connsiteY122" fmla="*/ 450576 h 457200"/>
                <a:gd name="connsiteX123" fmla="*/ 377788 w 531526"/>
                <a:gd name="connsiteY123" fmla="*/ 450576 h 457200"/>
                <a:gd name="connsiteX124" fmla="*/ 377788 w 531526"/>
                <a:gd name="connsiteY124" fmla="*/ 450576 h 457200"/>
                <a:gd name="connsiteX125" fmla="*/ 377788 w 531526"/>
                <a:gd name="connsiteY125" fmla="*/ 450576 h 457200"/>
                <a:gd name="connsiteX126" fmla="*/ 377788 w 531526"/>
                <a:gd name="connsiteY126" fmla="*/ 450576 h 457200"/>
                <a:gd name="connsiteX127" fmla="*/ 377788 w 531526"/>
                <a:gd name="connsiteY127" fmla="*/ 450576 h 457200"/>
                <a:gd name="connsiteX128" fmla="*/ 377788 w 531526"/>
                <a:gd name="connsiteY128" fmla="*/ 450576 h 457200"/>
                <a:gd name="connsiteX129" fmla="*/ 357538 w 531526"/>
                <a:gd name="connsiteY129" fmla="*/ 440708 h 457200"/>
                <a:gd name="connsiteX130" fmla="*/ 340660 w 531526"/>
                <a:gd name="connsiteY130" fmla="*/ 430840 h 457200"/>
                <a:gd name="connsiteX131" fmla="*/ 333907 w 531526"/>
                <a:gd name="connsiteY131" fmla="*/ 424268 h 457200"/>
                <a:gd name="connsiteX132" fmla="*/ 330525 w 531526"/>
                <a:gd name="connsiteY132" fmla="*/ 411114 h 457200"/>
                <a:gd name="connsiteX133" fmla="*/ 313647 w 531526"/>
                <a:gd name="connsiteY133" fmla="*/ 407819 h 457200"/>
                <a:gd name="connsiteX134" fmla="*/ 300141 w 531526"/>
                <a:gd name="connsiteY134" fmla="*/ 394665 h 457200"/>
                <a:gd name="connsiteX135" fmla="*/ 300141 w 531526"/>
                <a:gd name="connsiteY135" fmla="*/ 391378 h 457200"/>
                <a:gd name="connsiteX136" fmla="*/ 300141 w 531526"/>
                <a:gd name="connsiteY136" fmla="*/ 391378 h 457200"/>
                <a:gd name="connsiteX137" fmla="*/ 293397 w 531526"/>
                <a:gd name="connsiteY137" fmla="*/ 381510 h 457200"/>
                <a:gd name="connsiteX138" fmla="*/ 259631 w 531526"/>
                <a:gd name="connsiteY138" fmla="*/ 358479 h 457200"/>
                <a:gd name="connsiteX139" fmla="*/ 256259 w 531526"/>
                <a:gd name="connsiteY139" fmla="*/ 358479 h 457200"/>
                <a:gd name="connsiteX140" fmla="*/ 242752 w 531526"/>
                <a:gd name="connsiteY140" fmla="*/ 345325 h 457200"/>
                <a:gd name="connsiteX141" fmla="*/ 235999 w 531526"/>
                <a:gd name="connsiteY141" fmla="*/ 342039 h 457200"/>
                <a:gd name="connsiteX142" fmla="*/ 229246 w 531526"/>
                <a:gd name="connsiteY142" fmla="*/ 335457 h 457200"/>
                <a:gd name="connsiteX143" fmla="*/ 229246 w 531526"/>
                <a:gd name="connsiteY143" fmla="*/ 328875 h 457200"/>
                <a:gd name="connsiteX144" fmla="*/ 225874 w 531526"/>
                <a:gd name="connsiteY144" fmla="*/ 315721 h 457200"/>
                <a:gd name="connsiteX145" fmla="*/ 225874 w 531526"/>
                <a:gd name="connsiteY145" fmla="*/ 315721 h 457200"/>
                <a:gd name="connsiteX146" fmla="*/ 205614 w 531526"/>
                <a:gd name="connsiteY146" fmla="*/ 309149 h 457200"/>
                <a:gd name="connsiteX147" fmla="*/ 198861 w 531526"/>
                <a:gd name="connsiteY147" fmla="*/ 305853 h 457200"/>
                <a:gd name="connsiteX148" fmla="*/ 192118 w 531526"/>
                <a:gd name="connsiteY148" fmla="*/ 295985 h 457200"/>
                <a:gd name="connsiteX149" fmla="*/ 188736 w 531526"/>
                <a:gd name="connsiteY149" fmla="*/ 292699 h 457200"/>
                <a:gd name="connsiteX150" fmla="*/ 178611 w 531526"/>
                <a:gd name="connsiteY150" fmla="*/ 282831 h 457200"/>
                <a:gd name="connsiteX151" fmla="*/ 175230 w 531526"/>
                <a:gd name="connsiteY151" fmla="*/ 282831 h 457200"/>
                <a:gd name="connsiteX152" fmla="*/ 158352 w 531526"/>
                <a:gd name="connsiteY152" fmla="*/ 276250 h 457200"/>
                <a:gd name="connsiteX153" fmla="*/ 154980 w 531526"/>
                <a:gd name="connsiteY153" fmla="*/ 269678 h 457200"/>
                <a:gd name="connsiteX154" fmla="*/ 148226 w 531526"/>
                <a:gd name="connsiteY154" fmla="*/ 266382 h 457200"/>
                <a:gd name="connsiteX155" fmla="*/ 144855 w 531526"/>
                <a:gd name="connsiteY155" fmla="*/ 259810 h 457200"/>
                <a:gd name="connsiteX156" fmla="*/ 134720 w 531526"/>
                <a:gd name="connsiteY156" fmla="*/ 256514 h 457200"/>
                <a:gd name="connsiteX157" fmla="*/ 131348 w 531526"/>
                <a:gd name="connsiteY157" fmla="*/ 249942 h 457200"/>
                <a:gd name="connsiteX158" fmla="*/ 127967 w 531526"/>
                <a:gd name="connsiteY158" fmla="*/ 246646 h 457200"/>
                <a:gd name="connsiteX159" fmla="*/ 117842 w 531526"/>
                <a:gd name="connsiteY159" fmla="*/ 233492 h 457200"/>
                <a:gd name="connsiteX160" fmla="*/ 107716 w 531526"/>
                <a:gd name="connsiteY160" fmla="*/ 226910 h 457200"/>
                <a:gd name="connsiteX161" fmla="*/ 104335 w 531526"/>
                <a:gd name="connsiteY161" fmla="*/ 223624 h 457200"/>
                <a:gd name="connsiteX162" fmla="*/ 100963 w 531526"/>
                <a:gd name="connsiteY162" fmla="*/ 220338 h 457200"/>
                <a:gd name="connsiteX163" fmla="*/ 94210 w 531526"/>
                <a:gd name="connsiteY163" fmla="*/ 210470 h 457200"/>
                <a:gd name="connsiteX164" fmla="*/ 84085 w 531526"/>
                <a:gd name="connsiteY164" fmla="*/ 200602 h 457200"/>
                <a:gd name="connsiteX165" fmla="*/ 77332 w 531526"/>
                <a:gd name="connsiteY165" fmla="*/ 194021 h 457200"/>
                <a:gd name="connsiteX166" fmla="*/ 70579 w 531526"/>
                <a:gd name="connsiteY166" fmla="*/ 184153 h 457200"/>
                <a:gd name="connsiteX167" fmla="*/ 77332 w 531526"/>
                <a:gd name="connsiteY167" fmla="*/ 177580 h 457200"/>
                <a:gd name="connsiteX168" fmla="*/ 70579 w 531526"/>
                <a:gd name="connsiteY168" fmla="*/ 170998 h 457200"/>
                <a:gd name="connsiteX169" fmla="*/ 63825 w 531526"/>
                <a:gd name="connsiteY169" fmla="*/ 164417 h 457200"/>
                <a:gd name="connsiteX170" fmla="*/ 60454 w 531526"/>
                <a:gd name="connsiteY170" fmla="*/ 151263 h 457200"/>
                <a:gd name="connsiteX171" fmla="*/ 57072 w 531526"/>
                <a:gd name="connsiteY171" fmla="*/ 144681 h 457200"/>
                <a:gd name="connsiteX172" fmla="*/ 53700 w 531526"/>
                <a:gd name="connsiteY172" fmla="*/ 141395 h 457200"/>
                <a:gd name="connsiteX173" fmla="*/ 46947 w 531526"/>
                <a:gd name="connsiteY173" fmla="*/ 141395 h 457200"/>
                <a:gd name="connsiteX174" fmla="*/ 43575 w 531526"/>
                <a:gd name="connsiteY174" fmla="*/ 141395 h 457200"/>
                <a:gd name="connsiteX175" fmla="*/ 46947 w 531526"/>
                <a:gd name="connsiteY175" fmla="*/ 128241 h 457200"/>
                <a:gd name="connsiteX176" fmla="*/ 33441 w 531526"/>
                <a:gd name="connsiteY176" fmla="*/ 124945 h 457200"/>
                <a:gd name="connsiteX177" fmla="*/ 26697 w 531526"/>
                <a:gd name="connsiteY177" fmla="*/ 111791 h 457200"/>
                <a:gd name="connsiteX178" fmla="*/ 19944 w 531526"/>
                <a:gd name="connsiteY178" fmla="*/ 111791 h 457200"/>
                <a:gd name="connsiteX179" fmla="*/ 16562 w 531526"/>
                <a:gd name="connsiteY179" fmla="*/ 118373 h 457200"/>
                <a:gd name="connsiteX180" fmla="*/ 3056 w 531526"/>
                <a:gd name="connsiteY180" fmla="*/ 105209 h 457200"/>
                <a:gd name="connsiteX181" fmla="*/ 6437 w 531526"/>
                <a:gd name="connsiteY181" fmla="*/ 95341 h 457200"/>
                <a:gd name="connsiteX182" fmla="*/ 6437 w 531526"/>
                <a:gd name="connsiteY182" fmla="*/ 85474 h 457200"/>
                <a:gd name="connsiteX183" fmla="*/ 3056 w 531526"/>
                <a:gd name="connsiteY183" fmla="*/ 75615 h 457200"/>
                <a:gd name="connsiteX184" fmla="*/ 6437 w 531526"/>
                <a:gd name="connsiteY184" fmla="*/ 69033 h 457200"/>
                <a:gd name="connsiteX185" fmla="*/ 3056 w 531526"/>
                <a:gd name="connsiteY185" fmla="*/ 65747 h 457200"/>
                <a:gd name="connsiteX186" fmla="*/ -316 w 531526"/>
                <a:gd name="connsiteY186" fmla="*/ 62451 h 457200"/>
                <a:gd name="connsiteX187" fmla="*/ -316 w 531526"/>
                <a:gd name="connsiteY187" fmla="*/ 62451 h 457200"/>
                <a:gd name="connsiteX188" fmla="*/ -316 w 531526"/>
                <a:gd name="connsiteY188" fmla="*/ 62451 h 457200"/>
                <a:gd name="connsiteX189" fmla="*/ 6437 w 531526"/>
                <a:gd name="connsiteY189" fmla="*/ 49297 h 457200"/>
                <a:gd name="connsiteX190" fmla="*/ 3056 w 531526"/>
                <a:gd name="connsiteY190" fmla="*/ 36144 h 457200"/>
                <a:gd name="connsiteX191" fmla="*/ 6437 w 531526"/>
                <a:gd name="connsiteY191" fmla="*/ 32848 h 457200"/>
                <a:gd name="connsiteX192" fmla="*/ 6437 w 531526"/>
                <a:gd name="connsiteY192" fmla="*/ 32848 h 457200"/>
                <a:gd name="connsiteX193" fmla="*/ 6437 w 531526"/>
                <a:gd name="connsiteY193" fmla="*/ 29561 h 457200"/>
                <a:gd name="connsiteX194" fmla="*/ 6437 w 531526"/>
                <a:gd name="connsiteY194" fmla="*/ 29561 h 457200"/>
                <a:gd name="connsiteX195" fmla="*/ 9809 w 531526"/>
                <a:gd name="connsiteY195" fmla="*/ 29561 h 457200"/>
                <a:gd name="connsiteX196" fmla="*/ 9809 w 531526"/>
                <a:gd name="connsiteY196" fmla="*/ 29561 h 457200"/>
                <a:gd name="connsiteX197" fmla="*/ 26697 w 531526"/>
                <a:gd name="connsiteY197" fmla="*/ 22980 h 457200"/>
                <a:gd name="connsiteX198" fmla="*/ 33441 w 531526"/>
                <a:gd name="connsiteY198" fmla="*/ 19694 h 457200"/>
                <a:gd name="connsiteX199" fmla="*/ 46947 w 531526"/>
                <a:gd name="connsiteY199" fmla="*/ 36144 h 457200"/>
                <a:gd name="connsiteX200" fmla="*/ 60454 w 531526"/>
                <a:gd name="connsiteY200" fmla="*/ 49297 h 457200"/>
                <a:gd name="connsiteX201" fmla="*/ 70579 w 531526"/>
                <a:gd name="connsiteY201" fmla="*/ 55879 h 457200"/>
                <a:gd name="connsiteX202" fmla="*/ 77332 w 531526"/>
                <a:gd name="connsiteY202" fmla="*/ 52584 h 457200"/>
                <a:gd name="connsiteX203" fmla="*/ 77332 w 531526"/>
                <a:gd name="connsiteY203" fmla="*/ 42716 h 457200"/>
                <a:gd name="connsiteX204" fmla="*/ 84085 w 531526"/>
                <a:gd name="connsiteY204" fmla="*/ 36144 h 457200"/>
                <a:gd name="connsiteX205" fmla="*/ 87457 w 531526"/>
                <a:gd name="connsiteY205" fmla="*/ 29561 h 457200"/>
                <a:gd name="connsiteX206" fmla="*/ 87457 w 531526"/>
                <a:gd name="connsiteY206" fmla="*/ 22980 h 457200"/>
                <a:gd name="connsiteX207" fmla="*/ 94210 w 531526"/>
                <a:gd name="connsiteY207" fmla="*/ 19694 h 457200"/>
                <a:gd name="connsiteX208" fmla="*/ 104335 w 531526"/>
                <a:gd name="connsiteY208" fmla="*/ 16408 h 457200"/>
                <a:gd name="connsiteX209" fmla="*/ 117842 w 531526"/>
                <a:gd name="connsiteY209" fmla="*/ 13112 h 457200"/>
                <a:gd name="connsiteX210" fmla="*/ 131348 w 531526"/>
                <a:gd name="connsiteY210" fmla="*/ 16408 h 457200"/>
                <a:gd name="connsiteX211" fmla="*/ 134720 w 531526"/>
                <a:gd name="connsiteY211" fmla="*/ 16408 h 457200"/>
                <a:gd name="connsiteX212" fmla="*/ 141473 w 531526"/>
                <a:gd name="connsiteY212" fmla="*/ 6540 h 457200"/>
                <a:gd name="connsiteX213" fmla="*/ 141473 w 531526"/>
                <a:gd name="connsiteY213" fmla="*/ 6540 h 457200"/>
                <a:gd name="connsiteX214" fmla="*/ 144855 w 531526"/>
                <a:gd name="connsiteY214" fmla="*/ -42 h 457200"/>
                <a:gd name="connsiteX215" fmla="*/ 161733 w 531526"/>
                <a:gd name="connsiteY215" fmla="*/ 6540 h 457200"/>
                <a:gd name="connsiteX216" fmla="*/ 168486 w 531526"/>
                <a:gd name="connsiteY216" fmla="*/ 13112 h 457200"/>
                <a:gd name="connsiteX217" fmla="*/ 185365 w 531526"/>
                <a:gd name="connsiteY217" fmla="*/ 16408 h 457200"/>
                <a:gd name="connsiteX218" fmla="*/ 185365 w 531526"/>
                <a:gd name="connsiteY218" fmla="*/ 16408 h 457200"/>
                <a:gd name="connsiteX219" fmla="*/ 192118 w 531526"/>
                <a:gd name="connsiteY219" fmla="*/ 16408 h 457200"/>
                <a:gd name="connsiteX220" fmla="*/ 192118 w 531526"/>
                <a:gd name="connsiteY220" fmla="*/ 13112 h 457200"/>
                <a:gd name="connsiteX221" fmla="*/ 205614 w 531526"/>
                <a:gd name="connsiteY221" fmla="*/ 13112 h 457200"/>
                <a:gd name="connsiteX222" fmla="*/ 222493 w 531526"/>
                <a:gd name="connsiteY222" fmla="*/ 16408 h 457200"/>
                <a:gd name="connsiteX223" fmla="*/ 232627 w 531526"/>
                <a:gd name="connsiteY223" fmla="*/ 16408 h 457200"/>
                <a:gd name="connsiteX224" fmla="*/ 249506 w 531526"/>
                <a:gd name="connsiteY224" fmla="*/ 16408 h 457200"/>
                <a:gd name="connsiteX225" fmla="*/ 259631 w 531526"/>
                <a:gd name="connsiteY225" fmla="*/ 19694 h 457200"/>
                <a:gd name="connsiteX226" fmla="*/ 266384 w 531526"/>
                <a:gd name="connsiteY226" fmla="*/ 22980 h 457200"/>
                <a:gd name="connsiteX227" fmla="*/ 269756 w 531526"/>
                <a:gd name="connsiteY227" fmla="*/ 19694 h 457200"/>
                <a:gd name="connsiteX228" fmla="*/ 279891 w 531526"/>
                <a:gd name="connsiteY228" fmla="*/ 19694 h 457200"/>
                <a:gd name="connsiteX229" fmla="*/ 283262 w 531526"/>
                <a:gd name="connsiteY229" fmla="*/ 9826 h 457200"/>
                <a:gd name="connsiteX230" fmla="*/ 286644 w 531526"/>
                <a:gd name="connsiteY230" fmla="*/ 16408 h 457200"/>
                <a:gd name="connsiteX231" fmla="*/ 296769 w 531526"/>
                <a:gd name="connsiteY231" fmla="*/ 16408 h 457200"/>
                <a:gd name="connsiteX232" fmla="*/ 300141 w 531526"/>
                <a:gd name="connsiteY232" fmla="*/ 6540 h 457200"/>
                <a:gd name="connsiteX233" fmla="*/ 303522 w 531526"/>
                <a:gd name="connsiteY233" fmla="*/ 9826 h 457200"/>
                <a:gd name="connsiteX234" fmla="*/ 310275 w 531526"/>
                <a:gd name="connsiteY234" fmla="*/ 9826 h 457200"/>
                <a:gd name="connsiteX235" fmla="*/ 317029 w 531526"/>
                <a:gd name="connsiteY235" fmla="*/ 6540 h 457200"/>
                <a:gd name="connsiteX236" fmla="*/ 320400 w 531526"/>
                <a:gd name="connsiteY236" fmla="*/ 9826 h 457200"/>
                <a:gd name="connsiteX237" fmla="*/ 327154 w 531526"/>
                <a:gd name="connsiteY237" fmla="*/ 6540 h 457200"/>
                <a:gd name="connsiteX238" fmla="*/ 327154 w 531526"/>
                <a:gd name="connsiteY238" fmla="*/ 6540 h 457200"/>
                <a:gd name="connsiteX239" fmla="*/ 327154 w 531526"/>
                <a:gd name="connsiteY239" fmla="*/ 6540 h 457200"/>
                <a:gd name="connsiteX240" fmla="*/ 330525 w 531526"/>
                <a:gd name="connsiteY240" fmla="*/ 6540 h 457200"/>
                <a:gd name="connsiteX241" fmla="*/ 330525 w 531526"/>
                <a:gd name="connsiteY241" fmla="*/ 6540 h 457200"/>
                <a:gd name="connsiteX242" fmla="*/ 330525 w 531526"/>
                <a:gd name="connsiteY242" fmla="*/ 6540 h 457200"/>
                <a:gd name="connsiteX243" fmla="*/ 330525 w 531526"/>
                <a:gd name="connsiteY243" fmla="*/ 6540 h 457200"/>
                <a:gd name="connsiteX244" fmla="*/ 330525 w 531526"/>
                <a:gd name="connsiteY244" fmla="*/ 6540 h 457200"/>
                <a:gd name="connsiteX245" fmla="*/ 330525 w 531526"/>
                <a:gd name="connsiteY245" fmla="*/ 6540 h 457200"/>
                <a:gd name="connsiteX246" fmla="*/ 330525 w 531526"/>
                <a:gd name="connsiteY246" fmla="*/ 6540 h 457200"/>
                <a:gd name="connsiteX247" fmla="*/ 330525 w 531526"/>
                <a:gd name="connsiteY247" fmla="*/ 6540 h 457200"/>
                <a:gd name="connsiteX248" fmla="*/ 330525 w 531526"/>
                <a:gd name="connsiteY248" fmla="*/ 6540 h 457200"/>
                <a:gd name="connsiteX249" fmla="*/ 330525 w 531526"/>
                <a:gd name="connsiteY249" fmla="*/ 6540 h 457200"/>
                <a:gd name="connsiteX250" fmla="*/ 330525 w 531526"/>
                <a:gd name="connsiteY250" fmla="*/ 6540 h 457200"/>
                <a:gd name="connsiteX251" fmla="*/ 330525 w 531526"/>
                <a:gd name="connsiteY251" fmla="*/ 6540 h 457200"/>
                <a:gd name="connsiteX252" fmla="*/ 330525 w 531526"/>
                <a:gd name="connsiteY252" fmla="*/ 6540 h 457200"/>
                <a:gd name="connsiteX253" fmla="*/ 330525 w 531526"/>
                <a:gd name="connsiteY253" fmla="*/ 6540 h 457200"/>
                <a:gd name="connsiteX254" fmla="*/ 333907 w 531526"/>
                <a:gd name="connsiteY254" fmla="*/ 6540 h 457200"/>
                <a:gd name="connsiteX255" fmla="*/ 333907 w 531526"/>
                <a:gd name="connsiteY255" fmla="*/ 6540 h 457200"/>
                <a:gd name="connsiteX256" fmla="*/ 333907 w 531526"/>
                <a:gd name="connsiteY256" fmla="*/ 6540 h 457200"/>
                <a:gd name="connsiteX257" fmla="*/ 333907 w 531526"/>
                <a:gd name="connsiteY257" fmla="*/ 6540 h 457200"/>
                <a:gd name="connsiteX258" fmla="*/ 333907 w 531526"/>
                <a:gd name="connsiteY258" fmla="*/ 6540 h 457200"/>
                <a:gd name="connsiteX259" fmla="*/ 333907 w 531526"/>
                <a:gd name="connsiteY259" fmla="*/ 6540 h 457200"/>
                <a:gd name="connsiteX260" fmla="*/ 333907 w 531526"/>
                <a:gd name="connsiteY260" fmla="*/ 6540 h 457200"/>
                <a:gd name="connsiteX261" fmla="*/ 333907 w 531526"/>
                <a:gd name="connsiteY261" fmla="*/ 6540 h 457200"/>
                <a:gd name="connsiteX262" fmla="*/ 333907 w 531526"/>
                <a:gd name="connsiteY262" fmla="*/ 6540 h 457200"/>
                <a:gd name="connsiteX263" fmla="*/ 333907 w 531526"/>
                <a:gd name="connsiteY263" fmla="*/ 6540 h 457200"/>
                <a:gd name="connsiteX264" fmla="*/ 333907 w 531526"/>
                <a:gd name="connsiteY264" fmla="*/ 6540 h 457200"/>
                <a:gd name="connsiteX265" fmla="*/ 333907 w 531526"/>
                <a:gd name="connsiteY265" fmla="*/ 6540 h 457200"/>
                <a:gd name="connsiteX266" fmla="*/ 333907 w 531526"/>
                <a:gd name="connsiteY266" fmla="*/ 6540 h 457200"/>
                <a:gd name="connsiteX267" fmla="*/ 333907 w 531526"/>
                <a:gd name="connsiteY267" fmla="*/ 6540 h 457200"/>
                <a:gd name="connsiteX268" fmla="*/ 333907 w 531526"/>
                <a:gd name="connsiteY268" fmla="*/ 6540 h 457200"/>
                <a:gd name="connsiteX269" fmla="*/ 333907 w 531526"/>
                <a:gd name="connsiteY269" fmla="*/ 6540 h 457200"/>
                <a:gd name="connsiteX270" fmla="*/ 333907 w 531526"/>
                <a:gd name="connsiteY270" fmla="*/ 3244 h 457200"/>
                <a:gd name="connsiteX271" fmla="*/ 333907 w 531526"/>
                <a:gd name="connsiteY271" fmla="*/ 3244 h 457200"/>
                <a:gd name="connsiteX272" fmla="*/ 333907 w 531526"/>
                <a:gd name="connsiteY272" fmla="*/ 3244 h 457200"/>
                <a:gd name="connsiteX273" fmla="*/ 333907 w 531526"/>
                <a:gd name="connsiteY273" fmla="*/ 3244 h 457200"/>
                <a:gd name="connsiteX274" fmla="*/ 333907 w 531526"/>
                <a:gd name="connsiteY274" fmla="*/ 3244 h 457200"/>
                <a:gd name="connsiteX275" fmla="*/ 337279 w 531526"/>
                <a:gd name="connsiteY275" fmla="*/ 3244 h 457200"/>
                <a:gd name="connsiteX276" fmla="*/ 337279 w 531526"/>
                <a:gd name="connsiteY276" fmla="*/ 3244 h 457200"/>
                <a:gd name="connsiteX277" fmla="*/ 337279 w 531526"/>
                <a:gd name="connsiteY277" fmla="*/ 3244 h 457200"/>
                <a:gd name="connsiteX278" fmla="*/ 337279 w 531526"/>
                <a:gd name="connsiteY278" fmla="*/ 3244 h 457200"/>
                <a:gd name="connsiteX279" fmla="*/ 337279 w 531526"/>
                <a:gd name="connsiteY279" fmla="*/ 3244 h 457200"/>
                <a:gd name="connsiteX280" fmla="*/ 337279 w 531526"/>
                <a:gd name="connsiteY280" fmla="*/ 3244 h 457200"/>
                <a:gd name="connsiteX281" fmla="*/ 337279 w 531526"/>
                <a:gd name="connsiteY281" fmla="*/ 3244 h 457200"/>
                <a:gd name="connsiteX282" fmla="*/ 337279 w 531526"/>
                <a:gd name="connsiteY282" fmla="*/ 3244 h 457200"/>
                <a:gd name="connsiteX283" fmla="*/ 337279 w 531526"/>
                <a:gd name="connsiteY283" fmla="*/ 3244 h 457200"/>
                <a:gd name="connsiteX284" fmla="*/ 337279 w 531526"/>
                <a:gd name="connsiteY284" fmla="*/ 3244 h 457200"/>
                <a:gd name="connsiteX285" fmla="*/ 337279 w 531526"/>
                <a:gd name="connsiteY285" fmla="*/ 3244 h 457200"/>
                <a:gd name="connsiteX286" fmla="*/ 337279 w 531526"/>
                <a:gd name="connsiteY286" fmla="*/ 3244 h 457200"/>
                <a:gd name="connsiteX287" fmla="*/ 337279 w 531526"/>
                <a:gd name="connsiteY287" fmla="*/ 3244 h 457200"/>
                <a:gd name="connsiteX288" fmla="*/ 337279 w 531526"/>
                <a:gd name="connsiteY288" fmla="*/ 3244 h 457200"/>
                <a:gd name="connsiteX289" fmla="*/ 337279 w 531526"/>
                <a:gd name="connsiteY289" fmla="*/ 3244 h 457200"/>
                <a:gd name="connsiteX290" fmla="*/ 337279 w 531526"/>
                <a:gd name="connsiteY290" fmla="*/ 3244 h 457200"/>
                <a:gd name="connsiteX291" fmla="*/ 337279 w 531526"/>
                <a:gd name="connsiteY291" fmla="*/ 3244 h 457200"/>
                <a:gd name="connsiteX292" fmla="*/ 337279 w 531526"/>
                <a:gd name="connsiteY292" fmla="*/ 3244 h 457200"/>
                <a:gd name="connsiteX293" fmla="*/ 337279 w 531526"/>
                <a:gd name="connsiteY293" fmla="*/ 3244 h 457200"/>
                <a:gd name="connsiteX294" fmla="*/ 337279 w 531526"/>
                <a:gd name="connsiteY294" fmla="*/ 3244 h 457200"/>
                <a:gd name="connsiteX295" fmla="*/ 337279 w 531526"/>
                <a:gd name="connsiteY295" fmla="*/ 3244 h 457200"/>
                <a:gd name="connsiteX296" fmla="*/ 337279 w 531526"/>
                <a:gd name="connsiteY296" fmla="*/ 3244 h 457200"/>
                <a:gd name="connsiteX297" fmla="*/ 337279 w 531526"/>
                <a:gd name="connsiteY297" fmla="*/ 3244 h 457200"/>
                <a:gd name="connsiteX298" fmla="*/ 337279 w 531526"/>
                <a:gd name="connsiteY298" fmla="*/ 3244 h 457200"/>
                <a:gd name="connsiteX299" fmla="*/ 337279 w 531526"/>
                <a:gd name="connsiteY299" fmla="*/ 3244 h 457200"/>
                <a:gd name="connsiteX300" fmla="*/ 337279 w 531526"/>
                <a:gd name="connsiteY300" fmla="*/ 3244 h 457200"/>
                <a:gd name="connsiteX301" fmla="*/ 337279 w 531526"/>
                <a:gd name="connsiteY301" fmla="*/ 3244 h 457200"/>
                <a:gd name="connsiteX302" fmla="*/ 337279 w 531526"/>
                <a:gd name="connsiteY302" fmla="*/ 3244 h 457200"/>
                <a:gd name="connsiteX303" fmla="*/ 337279 w 531526"/>
                <a:gd name="connsiteY303" fmla="*/ 3244 h 457200"/>
                <a:gd name="connsiteX304" fmla="*/ 347403 w 531526"/>
                <a:gd name="connsiteY304" fmla="*/ 13112 h 457200"/>
                <a:gd name="connsiteX305" fmla="*/ 347403 w 531526"/>
                <a:gd name="connsiteY305" fmla="*/ 13112 h 457200"/>
                <a:gd name="connsiteX306" fmla="*/ 354157 w 531526"/>
                <a:gd name="connsiteY306" fmla="*/ 13112 h 457200"/>
                <a:gd name="connsiteX307" fmla="*/ 354157 w 531526"/>
                <a:gd name="connsiteY307" fmla="*/ 13112 h 457200"/>
                <a:gd name="connsiteX308" fmla="*/ 360910 w 531526"/>
                <a:gd name="connsiteY308" fmla="*/ 9826 h 457200"/>
                <a:gd name="connsiteX309" fmla="*/ 374416 w 531526"/>
                <a:gd name="connsiteY309" fmla="*/ 9826 h 457200"/>
                <a:gd name="connsiteX310" fmla="*/ 384542 w 531526"/>
                <a:gd name="connsiteY310" fmla="*/ 16408 h 457200"/>
                <a:gd name="connsiteX311" fmla="*/ 394667 w 531526"/>
                <a:gd name="connsiteY311" fmla="*/ 26276 h 457200"/>
                <a:gd name="connsiteX312" fmla="*/ 398048 w 531526"/>
                <a:gd name="connsiteY312" fmla="*/ 36144 h 457200"/>
                <a:gd name="connsiteX313" fmla="*/ 401420 w 531526"/>
                <a:gd name="connsiteY313" fmla="*/ 42716 h 457200"/>
                <a:gd name="connsiteX314" fmla="*/ 401420 w 531526"/>
                <a:gd name="connsiteY314" fmla="*/ 42716 h 457200"/>
                <a:gd name="connsiteX315" fmla="*/ 431805 w 531526"/>
                <a:gd name="connsiteY315" fmla="*/ 52584 h 457200"/>
                <a:gd name="connsiteX316" fmla="*/ 435186 w 531526"/>
                <a:gd name="connsiteY316" fmla="*/ 52584 h 457200"/>
                <a:gd name="connsiteX317" fmla="*/ 438558 w 531526"/>
                <a:gd name="connsiteY317" fmla="*/ 39429 h 457200"/>
                <a:gd name="connsiteX318" fmla="*/ 445311 w 531526"/>
                <a:gd name="connsiteY318" fmla="*/ 39429 h 457200"/>
                <a:gd name="connsiteX319" fmla="*/ 445311 w 531526"/>
                <a:gd name="connsiteY319" fmla="*/ 29561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Lst>
              <a:rect l="l" t="t" r="r" b="b"/>
              <a:pathLst>
                <a:path w="531526" h="457200">
                  <a:moveTo>
                    <a:pt x="489193" y="272963"/>
                  </a:moveTo>
                  <a:cubicBezTo>
                    <a:pt x="492574" y="272963"/>
                    <a:pt x="492574" y="272963"/>
                    <a:pt x="492574" y="272963"/>
                  </a:cubicBezTo>
                  <a:cubicBezTo>
                    <a:pt x="492574" y="272963"/>
                    <a:pt x="492574" y="272963"/>
                    <a:pt x="492574" y="272963"/>
                  </a:cubicBezTo>
                  <a:cubicBezTo>
                    <a:pt x="489193" y="272963"/>
                    <a:pt x="489193" y="272963"/>
                    <a:pt x="489193" y="272963"/>
                  </a:cubicBezTo>
                  <a:close/>
                  <a:moveTo>
                    <a:pt x="445311" y="29561"/>
                  </a:moveTo>
                  <a:cubicBezTo>
                    <a:pt x="445311" y="29561"/>
                    <a:pt x="445311" y="29561"/>
                    <a:pt x="445311" y="29561"/>
                  </a:cubicBezTo>
                  <a:cubicBezTo>
                    <a:pt x="465561" y="32848"/>
                    <a:pt x="465561" y="32848"/>
                    <a:pt x="465561" y="32848"/>
                  </a:cubicBezTo>
                  <a:cubicBezTo>
                    <a:pt x="475696" y="36144"/>
                    <a:pt x="475696" y="36144"/>
                    <a:pt x="475696" y="36144"/>
                  </a:cubicBezTo>
                  <a:cubicBezTo>
                    <a:pt x="475696" y="46012"/>
                    <a:pt x="475696" y="46012"/>
                    <a:pt x="475696" y="46012"/>
                  </a:cubicBezTo>
                  <a:cubicBezTo>
                    <a:pt x="475696" y="59165"/>
                    <a:pt x="475696" y="59165"/>
                    <a:pt x="475696" y="59165"/>
                  </a:cubicBezTo>
                  <a:cubicBezTo>
                    <a:pt x="475696" y="69033"/>
                    <a:pt x="475696" y="69033"/>
                    <a:pt x="475696" y="69033"/>
                  </a:cubicBezTo>
                  <a:cubicBezTo>
                    <a:pt x="465561" y="82187"/>
                    <a:pt x="465561" y="82187"/>
                    <a:pt x="465561" y="82187"/>
                  </a:cubicBezTo>
                  <a:cubicBezTo>
                    <a:pt x="465561" y="82187"/>
                    <a:pt x="462190" y="92055"/>
                    <a:pt x="462190" y="92055"/>
                  </a:cubicBezTo>
                  <a:cubicBezTo>
                    <a:pt x="462190" y="95341"/>
                    <a:pt x="458818" y="101923"/>
                    <a:pt x="458818" y="101923"/>
                  </a:cubicBezTo>
                  <a:cubicBezTo>
                    <a:pt x="458818" y="101923"/>
                    <a:pt x="452065" y="98637"/>
                    <a:pt x="455436" y="108505"/>
                  </a:cubicBezTo>
                  <a:cubicBezTo>
                    <a:pt x="455436" y="118373"/>
                    <a:pt x="458818" y="115077"/>
                    <a:pt x="458818" y="118373"/>
                  </a:cubicBezTo>
                  <a:cubicBezTo>
                    <a:pt x="458818" y="121659"/>
                    <a:pt x="458818" y="128241"/>
                    <a:pt x="458818" y="131527"/>
                  </a:cubicBezTo>
                  <a:cubicBezTo>
                    <a:pt x="455436" y="134813"/>
                    <a:pt x="458818" y="134813"/>
                    <a:pt x="455436" y="138109"/>
                  </a:cubicBezTo>
                  <a:cubicBezTo>
                    <a:pt x="455436" y="141395"/>
                    <a:pt x="462190" y="144681"/>
                    <a:pt x="468943" y="144681"/>
                  </a:cubicBezTo>
                  <a:cubicBezTo>
                    <a:pt x="475696" y="147976"/>
                    <a:pt x="475696" y="144681"/>
                    <a:pt x="479068" y="144681"/>
                  </a:cubicBezTo>
                  <a:cubicBezTo>
                    <a:pt x="482449" y="144681"/>
                    <a:pt x="485821" y="147976"/>
                    <a:pt x="489193" y="147976"/>
                  </a:cubicBezTo>
                  <a:cubicBezTo>
                    <a:pt x="492574" y="151263"/>
                    <a:pt x="492574" y="151263"/>
                    <a:pt x="492574" y="154549"/>
                  </a:cubicBezTo>
                  <a:cubicBezTo>
                    <a:pt x="495946" y="157844"/>
                    <a:pt x="499327" y="161131"/>
                    <a:pt x="502699" y="164417"/>
                  </a:cubicBezTo>
                  <a:cubicBezTo>
                    <a:pt x="506080" y="164417"/>
                    <a:pt x="506080" y="161131"/>
                    <a:pt x="509452" y="161131"/>
                  </a:cubicBezTo>
                  <a:cubicBezTo>
                    <a:pt x="509452" y="164417"/>
                    <a:pt x="512824" y="167712"/>
                    <a:pt x="516206" y="167712"/>
                  </a:cubicBezTo>
                  <a:cubicBezTo>
                    <a:pt x="516206" y="170998"/>
                    <a:pt x="519577" y="174285"/>
                    <a:pt x="522959" y="174285"/>
                  </a:cubicBezTo>
                  <a:cubicBezTo>
                    <a:pt x="522959" y="174285"/>
                    <a:pt x="529712" y="177580"/>
                    <a:pt x="529712" y="177580"/>
                  </a:cubicBezTo>
                  <a:cubicBezTo>
                    <a:pt x="533084" y="180866"/>
                    <a:pt x="529712" y="184153"/>
                    <a:pt x="529712" y="184153"/>
                  </a:cubicBezTo>
                  <a:cubicBezTo>
                    <a:pt x="526331" y="184153"/>
                    <a:pt x="526331" y="190734"/>
                    <a:pt x="522959" y="190734"/>
                  </a:cubicBezTo>
                  <a:cubicBezTo>
                    <a:pt x="522959" y="190734"/>
                    <a:pt x="512824" y="194021"/>
                    <a:pt x="512824" y="194021"/>
                  </a:cubicBezTo>
                  <a:cubicBezTo>
                    <a:pt x="509452" y="194021"/>
                    <a:pt x="506080" y="194021"/>
                    <a:pt x="502699" y="194021"/>
                  </a:cubicBezTo>
                  <a:cubicBezTo>
                    <a:pt x="499327" y="194021"/>
                    <a:pt x="495946" y="194021"/>
                    <a:pt x="492574" y="190734"/>
                  </a:cubicBezTo>
                  <a:cubicBezTo>
                    <a:pt x="489193" y="190734"/>
                    <a:pt x="489193" y="190734"/>
                    <a:pt x="485821" y="190734"/>
                  </a:cubicBezTo>
                  <a:cubicBezTo>
                    <a:pt x="485821" y="194021"/>
                    <a:pt x="485821" y="200602"/>
                    <a:pt x="485821" y="200602"/>
                  </a:cubicBezTo>
                  <a:cubicBezTo>
                    <a:pt x="485821" y="200602"/>
                    <a:pt x="489193" y="203888"/>
                    <a:pt x="492574" y="207174"/>
                  </a:cubicBezTo>
                  <a:cubicBezTo>
                    <a:pt x="492574" y="207174"/>
                    <a:pt x="499327" y="213756"/>
                    <a:pt x="502699" y="213756"/>
                  </a:cubicBezTo>
                  <a:cubicBezTo>
                    <a:pt x="502699" y="213756"/>
                    <a:pt x="506080" y="217042"/>
                    <a:pt x="509452" y="220338"/>
                  </a:cubicBezTo>
                  <a:cubicBezTo>
                    <a:pt x="512824" y="226910"/>
                    <a:pt x="512824" y="230206"/>
                    <a:pt x="512824" y="230206"/>
                  </a:cubicBezTo>
                  <a:cubicBezTo>
                    <a:pt x="529712" y="243360"/>
                    <a:pt x="529712" y="243360"/>
                    <a:pt x="529712" y="243360"/>
                  </a:cubicBezTo>
                  <a:cubicBezTo>
                    <a:pt x="529712" y="243360"/>
                    <a:pt x="529712" y="246646"/>
                    <a:pt x="529712" y="256514"/>
                  </a:cubicBezTo>
                  <a:cubicBezTo>
                    <a:pt x="529712" y="269678"/>
                    <a:pt x="526331" y="263095"/>
                    <a:pt x="522959" y="263095"/>
                  </a:cubicBezTo>
                  <a:cubicBezTo>
                    <a:pt x="519577" y="263095"/>
                    <a:pt x="516206" y="263095"/>
                    <a:pt x="509452" y="259810"/>
                  </a:cubicBezTo>
                  <a:cubicBezTo>
                    <a:pt x="506080" y="259810"/>
                    <a:pt x="506080" y="259810"/>
                    <a:pt x="506080" y="259810"/>
                  </a:cubicBezTo>
                  <a:cubicBezTo>
                    <a:pt x="499327" y="269678"/>
                    <a:pt x="499327" y="269678"/>
                    <a:pt x="499327" y="269678"/>
                  </a:cubicBezTo>
                  <a:cubicBezTo>
                    <a:pt x="499327" y="269678"/>
                    <a:pt x="492574" y="269678"/>
                    <a:pt x="489193" y="272963"/>
                  </a:cubicBezTo>
                  <a:cubicBezTo>
                    <a:pt x="485821" y="272963"/>
                    <a:pt x="485821" y="272963"/>
                    <a:pt x="485821" y="272963"/>
                  </a:cubicBezTo>
                  <a:cubicBezTo>
                    <a:pt x="485821" y="272963"/>
                    <a:pt x="479068" y="276250"/>
                    <a:pt x="479068" y="276250"/>
                  </a:cubicBezTo>
                  <a:cubicBezTo>
                    <a:pt x="479068" y="276250"/>
                    <a:pt x="475696" y="279546"/>
                    <a:pt x="475696" y="279546"/>
                  </a:cubicBezTo>
                  <a:cubicBezTo>
                    <a:pt x="472314" y="279546"/>
                    <a:pt x="472314" y="279546"/>
                    <a:pt x="472314" y="279546"/>
                  </a:cubicBezTo>
                  <a:cubicBezTo>
                    <a:pt x="468943" y="276250"/>
                    <a:pt x="468943" y="276250"/>
                    <a:pt x="468943" y="276250"/>
                  </a:cubicBezTo>
                  <a:cubicBezTo>
                    <a:pt x="465561" y="272963"/>
                    <a:pt x="465561" y="272963"/>
                    <a:pt x="465561" y="272963"/>
                  </a:cubicBezTo>
                  <a:cubicBezTo>
                    <a:pt x="458818" y="279546"/>
                    <a:pt x="458818" y="279546"/>
                    <a:pt x="458818" y="279546"/>
                  </a:cubicBezTo>
                  <a:cubicBezTo>
                    <a:pt x="455436" y="282831"/>
                    <a:pt x="455436" y="282831"/>
                    <a:pt x="455436" y="282831"/>
                  </a:cubicBezTo>
                  <a:cubicBezTo>
                    <a:pt x="455436" y="282831"/>
                    <a:pt x="455436" y="286118"/>
                    <a:pt x="455436" y="286118"/>
                  </a:cubicBezTo>
                  <a:cubicBezTo>
                    <a:pt x="455436" y="286118"/>
                    <a:pt x="462190" y="286118"/>
                    <a:pt x="462190" y="286118"/>
                  </a:cubicBezTo>
                  <a:cubicBezTo>
                    <a:pt x="462190" y="292699"/>
                    <a:pt x="462190" y="292699"/>
                    <a:pt x="462190" y="292699"/>
                  </a:cubicBezTo>
                  <a:cubicBezTo>
                    <a:pt x="462190" y="292699"/>
                    <a:pt x="462190" y="292699"/>
                    <a:pt x="465561" y="292699"/>
                  </a:cubicBezTo>
                  <a:cubicBezTo>
                    <a:pt x="465561" y="292699"/>
                    <a:pt x="468943" y="295985"/>
                    <a:pt x="468943" y="295985"/>
                  </a:cubicBezTo>
                  <a:cubicBezTo>
                    <a:pt x="472314" y="299272"/>
                    <a:pt x="472314" y="299272"/>
                    <a:pt x="472314" y="299272"/>
                  </a:cubicBezTo>
                  <a:cubicBezTo>
                    <a:pt x="472314" y="305853"/>
                    <a:pt x="472314" y="305853"/>
                    <a:pt x="472314" y="305853"/>
                  </a:cubicBezTo>
                  <a:cubicBezTo>
                    <a:pt x="479068" y="309149"/>
                    <a:pt x="479068" y="309149"/>
                    <a:pt x="479068" y="309149"/>
                  </a:cubicBezTo>
                  <a:cubicBezTo>
                    <a:pt x="479068" y="315721"/>
                    <a:pt x="479068" y="315721"/>
                    <a:pt x="479068" y="315721"/>
                  </a:cubicBezTo>
                  <a:cubicBezTo>
                    <a:pt x="475696" y="319007"/>
                    <a:pt x="475696" y="319007"/>
                    <a:pt x="475696" y="319007"/>
                  </a:cubicBezTo>
                  <a:cubicBezTo>
                    <a:pt x="472314" y="322303"/>
                    <a:pt x="472314" y="322303"/>
                    <a:pt x="472314" y="322303"/>
                  </a:cubicBezTo>
                  <a:cubicBezTo>
                    <a:pt x="465561" y="322303"/>
                    <a:pt x="465561" y="322303"/>
                    <a:pt x="465561" y="322303"/>
                  </a:cubicBezTo>
                  <a:cubicBezTo>
                    <a:pt x="465561" y="319007"/>
                    <a:pt x="465561" y="319007"/>
                    <a:pt x="465561" y="319007"/>
                  </a:cubicBezTo>
                  <a:cubicBezTo>
                    <a:pt x="462190" y="312435"/>
                    <a:pt x="462190" y="312435"/>
                    <a:pt x="462190" y="312435"/>
                  </a:cubicBezTo>
                  <a:cubicBezTo>
                    <a:pt x="458818" y="309149"/>
                    <a:pt x="458818" y="309149"/>
                    <a:pt x="458818" y="309149"/>
                  </a:cubicBezTo>
                  <a:cubicBezTo>
                    <a:pt x="448683" y="312435"/>
                    <a:pt x="448683" y="312435"/>
                    <a:pt x="448683" y="312435"/>
                  </a:cubicBezTo>
                  <a:cubicBezTo>
                    <a:pt x="448683" y="319007"/>
                    <a:pt x="448683" y="319007"/>
                    <a:pt x="448683" y="319007"/>
                  </a:cubicBezTo>
                  <a:cubicBezTo>
                    <a:pt x="431805" y="332171"/>
                    <a:pt x="431805" y="332171"/>
                    <a:pt x="431805" y="332171"/>
                  </a:cubicBezTo>
                  <a:cubicBezTo>
                    <a:pt x="435186" y="338743"/>
                    <a:pt x="435186" y="338743"/>
                    <a:pt x="435186" y="338743"/>
                  </a:cubicBezTo>
                  <a:cubicBezTo>
                    <a:pt x="428433" y="345325"/>
                    <a:pt x="428433" y="345325"/>
                    <a:pt x="428433" y="345325"/>
                  </a:cubicBezTo>
                  <a:cubicBezTo>
                    <a:pt x="428433" y="355193"/>
                    <a:pt x="428433" y="355193"/>
                    <a:pt x="428433" y="355193"/>
                  </a:cubicBezTo>
                  <a:cubicBezTo>
                    <a:pt x="431805" y="365061"/>
                    <a:pt x="431805" y="365061"/>
                    <a:pt x="431805" y="365061"/>
                  </a:cubicBezTo>
                  <a:cubicBezTo>
                    <a:pt x="431805" y="371642"/>
                    <a:pt x="431805" y="371642"/>
                    <a:pt x="431805" y="371642"/>
                  </a:cubicBezTo>
                  <a:cubicBezTo>
                    <a:pt x="418298" y="374929"/>
                    <a:pt x="418298" y="374929"/>
                    <a:pt x="418298" y="374929"/>
                  </a:cubicBezTo>
                  <a:cubicBezTo>
                    <a:pt x="408173" y="378215"/>
                    <a:pt x="408173" y="378215"/>
                    <a:pt x="408173" y="378215"/>
                  </a:cubicBezTo>
                  <a:cubicBezTo>
                    <a:pt x="408173" y="388083"/>
                    <a:pt x="408173" y="388083"/>
                    <a:pt x="408173" y="388083"/>
                  </a:cubicBezTo>
                  <a:cubicBezTo>
                    <a:pt x="408173" y="391378"/>
                    <a:pt x="408173" y="391378"/>
                    <a:pt x="408173" y="391378"/>
                  </a:cubicBezTo>
                  <a:cubicBezTo>
                    <a:pt x="418298" y="404532"/>
                    <a:pt x="418298" y="404532"/>
                    <a:pt x="418298" y="404532"/>
                  </a:cubicBezTo>
                  <a:cubicBezTo>
                    <a:pt x="414926" y="407819"/>
                    <a:pt x="414926" y="407819"/>
                    <a:pt x="414926" y="407819"/>
                  </a:cubicBezTo>
                  <a:cubicBezTo>
                    <a:pt x="411555" y="411114"/>
                    <a:pt x="411555" y="411114"/>
                    <a:pt x="411555" y="411114"/>
                  </a:cubicBezTo>
                  <a:cubicBezTo>
                    <a:pt x="421680" y="424268"/>
                    <a:pt x="421680" y="424268"/>
                    <a:pt x="421680" y="424268"/>
                  </a:cubicBezTo>
                  <a:cubicBezTo>
                    <a:pt x="425052" y="427555"/>
                    <a:pt x="425052" y="427555"/>
                    <a:pt x="425052" y="427555"/>
                  </a:cubicBezTo>
                  <a:cubicBezTo>
                    <a:pt x="431805" y="427555"/>
                    <a:pt x="431805" y="427555"/>
                    <a:pt x="431805" y="427555"/>
                  </a:cubicBezTo>
                  <a:cubicBezTo>
                    <a:pt x="431805" y="434136"/>
                    <a:pt x="431805" y="434136"/>
                    <a:pt x="431805" y="434136"/>
                  </a:cubicBezTo>
                  <a:cubicBezTo>
                    <a:pt x="431805" y="437422"/>
                    <a:pt x="431805" y="437422"/>
                    <a:pt x="431805" y="437422"/>
                  </a:cubicBezTo>
                  <a:cubicBezTo>
                    <a:pt x="431805" y="444004"/>
                    <a:pt x="431805" y="444004"/>
                    <a:pt x="431805" y="444004"/>
                  </a:cubicBezTo>
                  <a:cubicBezTo>
                    <a:pt x="425052" y="450576"/>
                    <a:pt x="425052" y="450576"/>
                    <a:pt x="425052" y="450576"/>
                  </a:cubicBezTo>
                  <a:cubicBezTo>
                    <a:pt x="428433" y="457158"/>
                    <a:pt x="428433" y="457158"/>
                    <a:pt x="428433" y="457158"/>
                  </a:cubicBezTo>
                  <a:cubicBezTo>
                    <a:pt x="421680" y="453872"/>
                    <a:pt x="421680" y="453872"/>
                    <a:pt x="421680" y="453872"/>
                  </a:cubicBezTo>
                  <a:cubicBezTo>
                    <a:pt x="418298" y="457158"/>
                    <a:pt x="418298" y="457158"/>
                    <a:pt x="418298" y="457158"/>
                  </a:cubicBezTo>
                  <a:cubicBezTo>
                    <a:pt x="418298" y="457158"/>
                    <a:pt x="418298" y="457158"/>
                    <a:pt x="418298" y="457158"/>
                  </a:cubicBezTo>
                  <a:cubicBezTo>
                    <a:pt x="408173" y="453872"/>
                    <a:pt x="408173" y="453872"/>
                    <a:pt x="408173" y="453872"/>
                  </a:cubicBezTo>
                  <a:cubicBezTo>
                    <a:pt x="408173" y="453872"/>
                    <a:pt x="401420" y="457158"/>
                    <a:pt x="398048" y="457158"/>
                  </a:cubicBezTo>
                  <a:cubicBezTo>
                    <a:pt x="398048" y="457158"/>
                    <a:pt x="394667" y="457158"/>
                    <a:pt x="394667" y="457158"/>
                  </a:cubicBezTo>
                  <a:cubicBezTo>
                    <a:pt x="394667" y="457158"/>
                    <a:pt x="387923" y="453872"/>
                    <a:pt x="384542" y="453872"/>
                  </a:cubicBezTo>
                  <a:cubicBezTo>
                    <a:pt x="384542" y="453872"/>
                    <a:pt x="384542" y="453872"/>
                    <a:pt x="384542" y="453872"/>
                  </a:cubicBezTo>
                  <a:cubicBezTo>
                    <a:pt x="384542" y="453872"/>
                    <a:pt x="384542" y="453872"/>
                    <a:pt x="384542" y="453872"/>
                  </a:cubicBezTo>
                  <a:cubicBezTo>
                    <a:pt x="384542" y="453872"/>
                    <a:pt x="384542" y="453872"/>
                    <a:pt x="384542" y="453872"/>
                  </a:cubicBezTo>
                  <a:cubicBezTo>
                    <a:pt x="384542" y="453872"/>
                    <a:pt x="384542" y="453872"/>
                    <a:pt x="384542" y="453872"/>
                  </a:cubicBezTo>
                  <a:cubicBezTo>
                    <a:pt x="384542" y="453872"/>
                    <a:pt x="384542" y="453872"/>
                    <a:pt x="384542" y="453872"/>
                  </a:cubicBezTo>
                  <a:cubicBezTo>
                    <a:pt x="384542" y="450576"/>
                    <a:pt x="384542" y="450576"/>
                    <a:pt x="384542" y="450576"/>
                  </a:cubicBezTo>
                  <a:cubicBezTo>
                    <a:pt x="384542" y="450576"/>
                    <a:pt x="384542" y="450576"/>
                    <a:pt x="384542" y="450576"/>
                  </a:cubicBezTo>
                  <a:cubicBezTo>
                    <a:pt x="384542" y="450576"/>
                    <a:pt x="384542" y="450576"/>
                    <a:pt x="384542" y="450576"/>
                  </a:cubicBezTo>
                  <a:cubicBezTo>
                    <a:pt x="384542" y="450576"/>
                    <a:pt x="384542" y="450576"/>
                    <a:pt x="384542"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57538" y="440708"/>
                    <a:pt x="357538" y="440708"/>
                    <a:pt x="357538" y="440708"/>
                  </a:cubicBezTo>
                  <a:cubicBezTo>
                    <a:pt x="340660" y="430840"/>
                    <a:pt x="340660" y="430840"/>
                    <a:pt x="340660" y="430840"/>
                  </a:cubicBezTo>
                  <a:cubicBezTo>
                    <a:pt x="333907" y="424268"/>
                    <a:pt x="333907" y="424268"/>
                    <a:pt x="333907" y="424268"/>
                  </a:cubicBezTo>
                  <a:cubicBezTo>
                    <a:pt x="330525" y="411114"/>
                    <a:pt x="330525" y="411114"/>
                    <a:pt x="330525" y="411114"/>
                  </a:cubicBezTo>
                  <a:cubicBezTo>
                    <a:pt x="313647" y="407819"/>
                    <a:pt x="313647" y="407819"/>
                    <a:pt x="313647" y="407819"/>
                  </a:cubicBezTo>
                  <a:cubicBezTo>
                    <a:pt x="313647" y="397951"/>
                    <a:pt x="293397" y="414400"/>
                    <a:pt x="300141" y="394665"/>
                  </a:cubicBezTo>
                  <a:cubicBezTo>
                    <a:pt x="300141" y="394665"/>
                    <a:pt x="300141" y="391378"/>
                    <a:pt x="300141" y="391378"/>
                  </a:cubicBezTo>
                  <a:cubicBezTo>
                    <a:pt x="300141" y="391378"/>
                    <a:pt x="300141" y="391378"/>
                    <a:pt x="300141" y="391378"/>
                  </a:cubicBezTo>
                  <a:cubicBezTo>
                    <a:pt x="300141" y="388083"/>
                    <a:pt x="293397" y="381510"/>
                    <a:pt x="293397" y="381510"/>
                  </a:cubicBezTo>
                  <a:cubicBezTo>
                    <a:pt x="273137" y="371642"/>
                    <a:pt x="269756" y="361775"/>
                    <a:pt x="259631" y="358479"/>
                  </a:cubicBezTo>
                  <a:cubicBezTo>
                    <a:pt x="256259" y="358479"/>
                    <a:pt x="256259" y="358479"/>
                    <a:pt x="256259" y="358479"/>
                  </a:cubicBezTo>
                  <a:cubicBezTo>
                    <a:pt x="242752" y="345325"/>
                    <a:pt x="242752" y="345325"/>
                    <a:pt x="242752" y="345325"/>
                  </a:cubicBezTo>
                  <a:cubicBezTo>
                    <a:pt x="235999" y="342039"/>
                    <a:pt x="235999" y="342039"/>
                    <a:pt x="235999" y="342039"/>
                  </a:cubicBezTo>
                  <a:cubicBezTo>
                    <a:pt x="229246" y="335457"/>
                    <a:pt x="229246" y="335457"/>
                    <a:pt x="229246" y="335457"/>
                  </a:cubicBezTo>
                  <a:cubicBezTo>
                    <a:pt x="229246" y="328875"/>
                    <a:pt x="229246" y="328875"/>
                    <a:pt x="229246" y="328875"/>
                  </a:cubicBezTo>
                  <a:cubicBezTo>
                    <a:pt x="225874" y="315721"/>
                    <a:pt x="225874" y="315721"/>
                    <a:pt x="225874" y="315721"/>
                  </a:cubicBezTo>
                  <a:cubicBezTo>
                    <a:pt x="225874" y="315721"/>
                    <a:pt x="225874" y="315721"/>
                    <a:pt x="225874" y="315721"/>
                  </a:cubicBezTo>
                  <a:cubicBezTo>
                    <a:pt x="225874" y="315721"/>
                    <a:pt x="212368" y="312435"/>
                    <a:pt x="205614" y="309149"/>
                  </a:cubicBezTo>
                  <a:cubicBezTo>
                    <a:pt x="198861" y="305853"/>
                    <a:pt x="198861" y="305853"/>
                    <a:pt x="198861" y="305853"/>
                  </a:cubicBezTo>
                  <a:cubicBezTo>
                    <a:pt x="192118" y="295985"/>
                    <a:pt x="192118" y="295985"/>
                    <a:pt x="192118" y="295985"/>
                  </a:cubicBezTo>
                  <a:cubicBezTo>
                    <a:pt x="188736" y="292699"/>
                    <a:pt x="188736" y="292699"/>
                    <a:pt x="188736" y="292699"/>
                  </a:cubicBezTo>
                  <a:cubicBezTo>
                    <a:pt x="178611" y="282831"/>
                    <a:pt x="178611" y="282831"/>
                    <a:pt x="178611" y="282831"/>
                  </a:cubicBezTo>
                  <a:cubicBezTo>
                    <a:pt x="175230" y="282831"/>
                    <a:pt x="175230" y="282831"/>
                    <a:pt x="175230" y="282831"/>
                  </a:cubicBezTo>
                  <a:cubicBezTo>
                    <a:pt x="158352" y="276250"/>
                    <a:pt x="158352" y="276250"/>
                    <a:pt x="158352" y="276250"/>
                  </a:cubicBezTo>
                  <a:cubicBezTo>
                    <a:pt x="154980" y="269678"/>
                    <a:pt x="154980" y="269678"/>
                    <a:pt x="154980" y="269678"/>
                  </a:cubicBezTo>
                  <a:cubicBezTo>
                    <a:pt x="148226" y="266382"/>
                    <a:pt x="148226" y="266382"/>
                    <a:pt x="148226" y="266382"/>
                  </a:cubicBezTo>
                  <a:cubicBezTo>
                    <a:pt x="144855" y="259810"/>
                    <a:pt x="144855" y="259810"/>
                    <a:pt x="144855" y="259810"/>
                  </a:cubicBezTo>
                  <a:cubicBezTo>
                    <a:pt x="134720" y="256514"/>
                    <a:pt x="134720" y="256514"/>
                    <a:pt x="134720" y="256514"/>
                  </a:cubicBezTo>
                  <a:cubicBezTo>
                    <a:pt x="131348" y="249942"/>
                    <a:pt x="131348" y="249942"/>
                    <a:pt x="131348" y="249942"/>
                  </a:cubicBezTo>
                  <a:cubicBezTo>
                    <a:pt x="127967" y="246646"/>
                    <a:pt x="127967" y="246646"/>
                    <a:pt x="127967" y="246646"/>
                  </a:cubicBezTo>
                  <a:cubicBezTo>
                    <a:pt x="117842" y="233492"/>
                    <a:pt x="117842" y="233492"/>
                    <a:pt x="117842" y="233492"/>
                  </a:cubicBezTo>
                  <a:cubicBezTo>
                    <a:pt x="107716" y="226910"/>
                    <a:pt x="107716" y="226910"/>
                    <a:pt x="107716" y="226910"/>
                  </a:cubicBezTo>
                  <a:cubicBezTo>
                    <a:pt x="104335" y="223624"/>
                    <a:pt x="104335" y="223624"/>
                    <a:pt x="104335" y="223624"/>
                  </a:cubicBezTo>
                  <a:cubicBezTo>
                    <a:pt x="100963" y="220338"/>
                    <a:pt x="100963" y="220338"/>
                    <a:pt x="100963" y="220338"/>
                  </a:cubicBezTo>
                  <a:cubicBezTo>
                    <a:pt x="94210" y="210470"/>
                    <a:pt x="94210" y="210470"/>
                    <a:pt x="94210" y="210470"/>
                  </a:cubicBezTo>
                  <a:cubicBezTo>
                    <a:pt x="84085" y="200602"/>
                    <a:pt x="84085" y="200602"/>
                    <a:pt x="84085" y="200602"/>
                  </a:cubicBezTo>
                  <a:cubicBezTo>
                    <a:pt x="77332" y="194021"/>
                    <a:pt x="77332" y="194021"/>
                    <a:pt x="77332" y="194021"/>
                  </a:cubicBezTo>
                  <a:cubicBezTo>
                    <a:pt x="70579" y="184153"/>
                    <a:pt x="70579" y="184153"/>
                    <a:pt x="70579" y="184153"/>
                  </a:cubicBezTo>
                  <a:cubicBezTo>
                    <a:pt x="77332" y="177580"/>
                    <a:pt x="77332" y="177580"/>
                    <a:pt x="77332" y="177580"/>
                  </a:cubicBezTo>
                  <a:cubicBezTo>
                    <a:pt x="73960" y="174285"/>
                    <a:pt x="70579" y="174285"/>
                    <a:pt x="70579" y="170998"/>
                  </a:cubicBezTo>
                  <a:cubicBezTo>
                    <a:pt x="67207" y="170998"/>
                    <a:pt x="60454" y="167712"/>
                    <a:pt x="63825" y="164417"/>
                  </a:cubicBezTo>
                  <a:cubicBezTo>
                    <a:pt x="63825" y="161131"/>
                    <a:pt x="60454" y="157844"/>
                    <a:pt x="60454" y="151263"/>
                  </a:cubicBezTo>
                  <a:cubicBezTo>
                    <a:pt x="60454" y="147976"/>
                    <a:pt x="60454" y="144681"/>
                    <a:pt x="57072" y="144681"/>
                  </a:cubicBezTo>
                  <a:cubicBezTo>
                    <a:pt x="53700" y="141395"/>
                    <a:pt x="53700" y="141395"/>
                    <a:pt x="53700" y="141395"/>
                  </a:cubicBezTo>
                  <a:cubicBezTo>
                    <a:pt x="50329" y="141395"/>
                    <a:pt x="46947" y="141395"/>
                    <a:pt x="46947" y="141395"/>
                  </a:cubicBezTo>
                  <a:cubicBezTo>
                    <a:pt x="43575" y="141395"/>
                    <a:pt x="43575" y="141395"/>
                    <a:pt x="43575" y="141395"/>
                  </a:cubicBezTo>
                  <a:cubicBezTo>
                    <a:pt x="43575" y="141395"/>
                    <a:pt x="46947" y="134813"/>
                    <a:pt x="46947" y="128241"/>
                  </a:cubicBezTo>
                  <a:cubicBezTo>
                    <a:pt x="33441" y="124945"/>
                    <a:pt x="33441" y="124945"/>
                    <a:pt x="33441" y="124945"/>
                  </a:cubicBezTo>
                  <a:cubicBezTo>
                    <a:pt x="33441" y="124945"/>
                    <a:pt x="33441" y="115077"/>
                    <a:pt x="26697" y="111791"/>
                  </a:cubicBezTo>
                  <a:cubicBezTo>
                    <a:pt x="19944" y="111791"/>
                    <a:pt x="19944" y="111791"/>
                    <a:pt x="19944" y="111791"/>
                  </a:cubicBezTo>
                  <a:cubicBezTo>
                    <a:pt x="16562" y="115077"/>
                    <a:pt x="16562" y="118373"/>
                    <a:pt x="16562" y="118373"/>
                  </a:cubicBezTo>
                  <a:cubicBezTo>
                    <a:pt x="3056" y="105209"/>
                    <a:pt x="3056" y="105209"/>
                    <a:pt x="3056" y="105209"/>
                  </a:cubicBezTo>
                  <a:cubicBezTo>
                    <a:pt x="3056" y="105209"/>
                    <a:pt x="3056" y="101923"/>
                    <a:pt x="6437" y="95341"/>
                  </a:cubicBezTo>
                  <a:cubicBezTo>
                    <a:pt x="13191" y="88769"/>
                    <a:pt x="6437" y="85474"/>
                    <a:pt x="6437" y="85474"/>
                  </a:cubicBezTo>
                  <a:cubicBezTo>
                    <a:pt x="3056" y="75615"/>
                    <a:pt x="3056" y="75615"/>
                    <a:pt x="3056" y="75615"/>
                  </a:cubicBezTo>
                  <a:cubicBezTo>
                    <a:pt x="6437" y="69033"/>
                    <a:pt x="6437" y="69033"/>
                    <a:pt x="6437" y="69033"/>
                  </a:cubicBezTo>
                  <a:cubicBezTo>
                    <a:pt x="3056" y="65747"/>
                    <a:pt x="3056" y="65747"/>
                    <a:pt x="3056" y="65747"/>
                  </a:cubicBezTo>
                  <a:cubicBezTo>
                    <a:pt x="-316" y="62451"/>
                    <a:pt x="-316" y="62451"/>
                    <a:pt x="-316" y="62451"/>
                  </a:cubicBezTo>
                  <a:cubicBezTo>
                    <a:pt x="-316" y="62451"/>
                    <a:pt x="-316" y="62451"/>
                    <a:pt x="-316" y="62451"/>
                  </a:cubicBezTo>
                  <a:cubicBezTo>
                    <a:pt x="-316" y="62451"/>
                    <a:pt x="-316" y="62451"/>
                    <a:pt x="-316" y="62451"/>
                  </a:cubicBezTo>
                  <a:cubicBezTo>
                    <a:pt x="6437" y="49297"/>
                    <a:pt x="6437" y="49297"/>
                    <a:pt x="6437" y="49297"/>
                  </a:cubicBezTo>
                  <a:cubicBezTo>
                    <a:pt x="6437" y="49297"/>
                    <a:pt x="3056" y="42716"/>
                    <a:pt x="3056" y="36144"/>
                  </a:cubicBezTo>
                  <a:cubicBezTo>
                    <a:pt x="3056" y="36144"/>
                    <a:pt x="6437" y="32848"/>
                    <a:pt x="6437" y="32848"/>
                  </a:cubicBezTo>
                  <a:cubicBezTo>
                    <a:pt x="6437" y="32848"/>
                    <a:pt x="6437" y="32848"/>
                    <a:pt x="6437" y="32848"/>
                  </a:cubicBezTo>
                  <a:cubicBezTo>
                    <a:pt x="6437" y="29561"/>
                    <a:pt x="6437" y="29561"/>
                    <a:pt x="6437" y="29561"/>
                  </a:cubicBezTo>
                  <a:cubicBezTo>
                    <a:pt x="6437" y="29561"/>
                    <a:pt x="6437" y="29561"/>
                    <a:pt x="6437" y="29561"/>
                  </a:cubicBezTo>
                  <a:cubicBezTo>
                    <a:pt x="9809" y="29561"/>
                    <a:pt x="9809" y="29561"/>
                    <a:pt x="9809" y="29561"/>
                  </a:cubicBezTo>
                  <a:cubicBezTo>
                    <a:pt x="9809" y="29561"/>
                    <a:pt x="9809" y="29561"/>
                    <a:pt x="9809" y="29561"/>
                  </a:cubicBezTo>
                  <a:cubicBezTo>
                    <a:pt x="9809" y="26276"/>
                    <a:pt x="26697" y="22980"/>
                    <a:pt x="26697" y="22980"/>
                  </a:cubicBezTo>
                  <a:cubicBezTo>
                    <a:pt x="33441" y="19694"/>
                    <a:pt x="33441" y="19694"/>
                    <a:pt x="33441" y="19694"/>
                  </a:cubicBezTo>
                  <a:cubicBezTo>
                    <a:pt x="46947" y="36144"/>
                    <a:pt x="46947" y="36144"/>
                    <a:pt x="46947" y="36144"/>
                  </a:cubicBezTo>
                  <a:cubicBezTo>
                    <a:pt x="60454" y="49297"/>
                    <a:pt x="60454" y="49297"/>
                    <a:pt x="60454" y="49297"/>
                  </a:cubicBezTo>
                  <a:cubicBezTo>
                    <a:pt x="70579" y="55879"/>
                    <a:pt x="70579" y="55879"/>
                    <a:pt x="70579" y="55879"/>
                  </a:cubicBezTo>
                  <a:cubicBezTo>
                    <a:pt x="70579" y="55879"/>
                    <a:pt x="73960" y="52584"/>
                    <a:pt x="77332" y="52584"/>
                  </a:cubicBezTo>
                  <a:cubicBezTo>
                    <a:pt x="77332" y="49297"/>
                    <a:pt x="77332" y="42716"/>
                    <a:pt x="77332" y="42716"/>
                  </a:cubicBezTo>
                  <a:cubicBezTo>
                    <a:pt x="84085" y="36144"/>
                    <a:pt x="84085" y="36144"/>
                    <a:pt x="84085" y="36144"/>
                  </a:cubicBezTo>
                  <a:cubicBezTo>
                    <a:pt x="87457" y="29561"/>
                    <a:pt x="87457" y="29561"/>
                    <a:pt x="87457" y="29561"/>
                  </a:cubicBezTo>
                  <a:cubicBezTo>
                    <a:pt x="87457" y="22980"/>
                    <a:pt x="87457" y="22980"/>
                    <a:pt x="87457" y="22980"/>
                  </a:cubicBezTo>
                  <a:cubicBezTo>
                    <a:pt x="94210" y="19694"/>
                    <a:pt x="94210" y="19694"/>
                    <a:pt x="94210" y="19694"/>
                  </a:cubicBezTo>
                  <a:cubicBezTo>
                    <a:pt x="104335" y="16408"/>
                    <a:pt x="104335" y="16408"/>
                    <a:pt x="104335" y="16408"/>
                  </a:cubicBezTo>
                  <a:cubicBezTo>
                    <a:pt x="117842" y="13112"/>
                    <a:pt x="117842" y="13112"/>
                    <a:pt x="117842" y="13112"/>
                  </a:cubicBezTo>
                  <a:cubicBezTo>
                    <a:pt x="117842" y="13112"/>
                    <a:pt x="127967" y="16408"/>
                    <a:pt x="131348" y="16408"/>
                  </a:cubicBezTo>
                  <a:cubicBezTo>
                    <a:pt x="131348" y="16408"/>
                    <a:pt x="134720" y="16408"/>
                    <a:pt x="134720" y="16408"/>
                  </a:cubicBezTo>
                  <a:cubicBezTo>
                    <a:pt x="141473" y="6540"/>
                    <a:pt x="141473" y="6540"/>
                    <a:pt x="141473" y="6540"/>
                  </a:cubicBezTo>
                  <a:cubicBezTo>
                    <a:pt x="141473" y="6540"/>
                    <a:pt x="141473" y="6540"/>
                    <a:pt x="141473" y="6540"/>
                  </a:cubicBezTo>
                  <a:cubicBezTo>
                    <a:pt x="144855" y="-42"/>
                    <a:pt x="144855" y="-42"/>
                    <a:pt x="144855" y="-42"/>
                  </a:cubicBezTo>
                  <a:cubicBezTo>
                    <a:pt x="161733" y="6540"/>
                    <a:pt x="161733" y="6540"/>
                    <a:pt x="161733" y="6540"/>
                  </a:cubicBezTo>
                  <a:cubicBezTo>
                    <a:pt x="168486" y="13112"/>
                    <a:pt x="168486" y="13112"/>
                    <a:pt x="168486" y="13112"/>
                  </a:cubicBezTo>
                  <a:cubicBezTo>
                    <a:pt x="185365" y="16408"/>
                    <a:pt x="185365" y="16408"/>
                    <a:pt x="185365" y="16408"/>
                  </a:cubicBezTo>
                  <a:cubicBezTo>
                    <a:pt x="185365" y="16408"/>
                    <a:pt x="185365" y="16408"/>
                    <a:pt x="185365" y="16408"/>
                  </a:cubicBezTo>
                  <a:cubicBezTo>
                    <a:pt x="192118" y="16408"/>
                    <a:pt x="192118" y="16408"/>
                    <a:pt x="192118" y="16408"/>
                  </a:cubicBezTo>
                  <a:cubicBezTo>
                    <a:pt x="192118" y="13112"/>
                    <a:pt x="192118" y="13112"/>
                    <a:pt x="192118" y="13112"/>
                  </a:cubicBezTo>
                  <a:cubicBezTo>
                    <a:pt x="205614" y="13112"/>
                    <a:pt x="205614" y="13112"/>
                    <a:pt x="205614" y="13112"/>
                  </a:cubicBezTo>
                  <a:cubicBezTo>
                    <a:pt x="222493" y="16408"/>
                    <a:pt x="222493" y="16408"/>
                    <a:pt x="222493" y="16408"/>
                  </a:cubicBezTo>
                  <a:cubicBezTo>
                    <a:pt x="232627" y="16408"/>
                    <a:pt x="232627" y="16408"/>
                    <a:pt x="232627" y="16408"/>
                  </a:cubicBezTo>
                  <a:cubicBezTo>
                    <a:pt x="249506" y="16408"/>
                    <a:pt x="249506" y="16408"/>
                    <a:pt x="249506" y="16408"/>
                  </a:cubicBezTo>
                  <a:cubicBezTo>
                    <a:pt x="259631" y="19694"/>
                    <a:pt x="259631" y="19694"/>
                    <a:pt x="259631" y="19694"/>
                  </a:cubicBezTo>
                  <a:cubicBezTo>
                    <a:pt x="266384" y="22980"/>
                    <a:pt x="266384" y="22980"/>
                    <a:pt x="266384" y="22980"/>
                  </a:cubicBezTo>
                  <a:cubicBezTo>
                    <a:pt x="266384" y="22980"/>
                    <a:pt x="266384" y="22980"/>
                    <a:pt x="269756" y="19694"/>
                  </a:cubicBezTo>
                  <a:cubicBezTo>
                    <a:pt x="269756" y="19694"/>
                    <a:pt x="279891" y="19694"/>
                    <a:pt x="279891" y="19694"/>
                  </a:cubicBezTo>
                  <a:cubicBezTo>
                    <a:pt x="283262" y="9826"/>
                    <a:pt x="283262" y="9826"/>
                    <a:pt x="283262" y="9826"/>
                  </a:cubicBezTo>
                  <a:cubicBezTo>
                    <a:pt x="286644" y="16408"/>
                    <a:pt x="286644" y="16408"/>
                    <a:pt x="286644" y="16408"/>
                  </a:cubicBezTo>
                  <a:cubicBezTo>
                    <a:pt x="290016" y="16408"/>
                    <a:pt x="296769" y="16408"/>
                    <a:pt x="296769" y="16408"/>
                  </a:cubicBezTo>
                  <a:cubicBezTo>
                    <a:pt x="300141" y="6540"/>
                    <a:pt x="300141" y="6540"/>
                    <a:pt x="300141" y="6540"/>
                  </a:cubicBezTo>
                  <a:cubicBezTo>
                    <a:pt x="303522" y="9826"/>
                    <a:pt x="303522" y="9826"/>
                    <a:pt x="303522" y="9826"/>
                  </a:cubicBezTo>
                  <a:cubicBezTo>
                    <a:pt x="306894" y="9826"/>
                    <a:pt x="306894" y="9826"/>
                    <a:pt x="310275" y="9826"/>
                  </a:cubicBezTo>
                  <a:cubicBezTo>
                    <a:pt x="313647" y="9826"/>
                    <a:pt x="317029" y="6540"/>
                    <a:pt x="317029" y="6540"/>
                  </a:cubicBezTo>
                  <a:cubicBezTo>
                    <a:pt x="317029" y="6540"/>
                    <a:pt x="320400" y="9826"/>
                    <a:pt x="320400" y="9826"/>
                  </a:cubicBezTo>
                  <a:cubicBezTo>
                    <a:pt x="320400" y="9826"/>
                    <a:pt x="323772" y="6540"/>
                    <a:pt x="327154" y="6540"/>
                  </a:cubicBezTo>
                  <a:cubicBezTo>
                    <a:pt x="327154" y="6540"/>
                    <a:pt x="327154" y="6540"/>
                    <a:pt x="327154" y="6540"/>
                  </a:cubicBezTo>
                  <a:cubicBezTo>
                    <a:pt x="327154" y="6540"/>
                    <a:pt x="327154" y="6540"/>
                    <a:pt x="327154"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3244"/>
                    <a:pt x="333907" y="3244"/>
                    <a:pt x="333907" y="3244"/>
                  </a:cubicBezTo>
                  <a:cubicBezTo>
                    <a:pt x="333907" y="3244"/>
                    <a:pt x="333907" y="3244"/>
                    <a:pt x="333907" y="3244"/>
                  </a:cubicBezTo>
                  <a:cubicBezTo>
                    <a:pt x="333907" y="3244"/>
                    <a:pt x="333907" y="3244"/>
                    <a:pt x="333907" y="3244"/>
                  </a:cubicBezTo>
                  <a:cubicBezTo>
                    <a:pt x="333907" y="3244"/>
                    <a:pt x="333907" y="3244"/>
                    <a:pt x="333907" y="3244"/>
                  </a:cubicBezTo>
                  <a:cubicBezTo>
                    <a:pt x="333907" y="3244"/>
                    <a:pt x="333907" y="3244"/>
                    <a:pt x="333907"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40660" y="9826"/>
                    <a:pt x="347403" y="13112"/>
                  </a:cubicBezTo>
                  <a:cubicBezTo>
                    <a:pt x="347403" y="13112"/>
                    <a:pt x="347403" y="13112"/>
                    <a:pt x="347403" y="13112"/>
                  </a:cubicBezTo>
                  <a:cubicBezTo>
                    <a:pt x="354157" y="13112"/>
                    <a:pt x="354157" y="13112"/>
                    <a:pt x="354157" y="13112"/>
                  </a:cubicBezTo>
                  <a:cubicBezTo>
                    <a:pt x="354157" y="13112"/>
                    <a:pt x="354157" y="13112"/>
                    <a:pt x="354157" y="13112"/>
                  </a:cubicBezTo>
                  <a:cubicBezTo>
                    <a:pt x="354157" y="13112"/>
                    <a:pt x="357538" y="9826"/>
                    <a:pt x="360910" y="9826"/>
                  </a:cubicBezTo>
                  <a:cubicBezTo>
                    <a:pt x="367663" y="9826"/>
                    <a:pt x="371035" y="9826"/>
                    <a:pt x="374416" y="9826"/>
                  </a:cubicBezTo>
                  <a:cubicBezTo>
                    <a:pt x="381170" y="9826"/>
                    <a:pt x="384542" y="16408"/>
                    <a:pt x="384542" y="16408"/>
                  </a:cubicBezTo>
                  <a:cubicBezTo>
                    <a:pt x="394667" y="26276"/>
                    <a:pt x="394667" y="26276"/>
                    <a:pt x="394667" y="26276"/>
                  </a:cubicBezTo>
                  <a:cubicBezTo>
                    <a:pt x="394667" y="26276"/>
                    <a:pt x="398048" y="32848"/>
                    <a:pt x="398048" y="36144"/>
                  </a:cubicBezTo>
                  <a:cubicBezTo>
                    <a:pt x="401420" y="39429"/>
                    <a:pt x="401420" y="42716"/>
                    <a:pt x="401420" y="42716"/>
                  </a:cubicBezTo>
                  <a:cubicBezTo>
                    <a:pt x="401420" y="42716"/>
                    <a:pt x="401420" y="42716"/>
                    <a:pt x="401420" y="42716"/>
                  </a:cubicBezTo>
                  <a:cubicBezTo>
                    <a:pt x="404801" y="42716"/>
                    <a:pt x="428433" y="52584"/>
                    <a:pt x="431805" y="52584"/>
                  </a:cubicBezTo>
                  <a:cubicBezTo>
                    <a:pt x="431805" y="52584"/>
                    <a:pt x="435186" y="52584"/>
                    <a:pt x="435186" y="52584"/>
                  </a:cubicBezTo>
                  <a:cubicBezTo>
                    <a:pt x="435186" y="46012"/>
                    <a:pt x="431805" y="42716"/>
                    <a:pt x="438558" y="39429"/>
                  </a:cubicBezTo>
                  <a:cubicBezTo>
                    <a:pt x="441930" y="39429"/>
                    <a:pt x="445311" y="46012"/>
                    <a:pt x="445311" y="39429"/>
                  </a:cubicBezTo>
                  <a:cubicBezTo>
                    <a:pt x="445311" y="32848"/>
                    <a:pt x="448683" y="36144"/>
                    <a:pt x="445311" y="29561"/>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0" name="Freeform: Shape 539">
              <a:extLst>
                <a:ext uri="{FF2B5EF4-FFF2-40B4-BE49-F238E27FC236}">
                  <a16:creationId xmlns:a16="http://schemas.microsoft.com/office/drawing/2014/main" id="{E140CAAD-1470-CABB-672F-FD03D88815CE}"/>
                </a:ext>
              </a:extLst>
            </p:cNvPr>
            <p:cNvSpPr/>
            <p:nvPr/>
          </p:nvSpPr>
          <p:spPr>
            <a:xfrm>
              <a:off x="8901358" y="685905"/>
              <a:ext cx="476250" cy="542925"/>
            </a:xfrm>
            <a:custGeom>
              <a:avLst/>
              <a:gdLst>
                <a:gd name="connsiteX0" fmla="*/ 128033 w 476250"/>
                <a:gd name="connsiteY0" fmla="*/ 107248 h 542925"/>
                <a:gd name="connsiteX1" fmla="*/ 148303 w 476250"/>
                <a:gd name="connsiteY1" fmla="*/ 97494 h 542925"/>
                <a:gd name="connsiteX2" fmla="*/ 158437 w 476250"/>
                <a:gd name="connsiteY2" fmla="*/ 77987 h 542925"/>
                <a:gd name="connsiteX3" fmla="*/ 171944 w 476250"/>
                <a:gd name="connsiteY3" fmla="*/ 55222 h 542925"/>
                <a:gd name="connsiteX4" fmla="*/ 178697 w 476250"/>
                <a:gd name="connsiteY4" fmla="*/ 45478 h 542925"/>
                <a:gd name="connsiteX5" fmla="*/ 185460 w 476250"/>
                <a:gd name="connsiteY5" fmla="*/ 29219 h 542925"/>
                <a:gd name="connsiteX6" fmla="*/ 205719 w 476250"/>
                <a:gd name="connsiteY6" fmla="*/ 22713 h 542925"/>
                <a:gd name="connsiteX7" fmla="*/ 222607 w 476250"/>
                <a:gd name="connsiteY7" fmla="*/ 19465 h 542925"/>
                <a:gd name="connsiteX8" fmla="*/ 246258 w 476250"/>
                <a:gd name="connsiteY8" fmla="*/ -42 h 542925"/>
                <a:gd name="connsiteX9" fmla="*/ 249630 w 476250"/>
                <a:gd name="connsiteY9" fmla="*/ -42 h 542925"/>
                <a:gd name="connsiteX10" fmla="*/ 239495 w 476250"/>
                <a:gd name="connsiteY10" fmla="*/ 16217 h 542925"/>
                <a:gd name="connsiteX11" fmla="*/ 239495 w 476250"/>
                <a:gd name="connsiteY11" fmla="*/ 25971 h 542925"/>
                <a:gd name="connsiteX12" fmla="*/ 239495 w 476250"/>
                <a:gd name="connsiteY12" fmla="*/ 32467 h 542925"/>
                <a:gd name="connsiteX13" fmla="*/ 242876 w 476250"/>
                <a:gd name="connsiteY13" fmla="*/ 45478 h 542925"/>
                <a:gd name="connsiteX14" fmla="*/ 246258 w 476250"/>
                <a:gd name="connsiteY14" fmla="*/ 48726 h 542925"/>
                <a:gd name="connsiteX15" fmla="*/ 246258 w 476250"/>
                <a:gd name="connsiteY15" fmla="*/ 61727 h 542925"/>
                <a:gd name="connsiteX16" fmla="*/ 246258 w 476250"/>
                <a:gd name="connsiteY16" fmla="*/ 74729 h 542925"/>
                <a:gd name="connsiteX17" fmla="*/ 253011 w 476250"/>
                <a:gd name="connsiteY17" fmla="*/ 84483 h 542925"/>
                <a:gd name="connsiteX18" fmla="*/ 239495 w 476250"/>
                <a:gd name="connsiteY18" fmla="*/ 97494 h 542925"/>
                <a:gd name="connsiteX19" fmla="*/ 236123 w 476250"/>
                <a:gd name="connsiteY19" fmla="*/ 116992 h 542925"/>
                <a:gd name="connsiteX20" fmla="*/ 222607 w 476250"/>
                <a:gd name="connsiteY20" fmla="*/ 133251 h 542925"/>
                <a:gd name="connsiteX21" fmla="*/ 225988 w 476250"/>
                <a:gd name="connsiteY21" fmla="*/ 152758 h 542925"/>
                <a:gd name="connsiteX22" fmla="*/ 229370 w 476250"/>
                <a:gd name="connsiteY22" fmla="*/ 169017 h 542925"/>
                <a:gd name="connsiteX23" fmla="*/ 225988 w 476250"/>
                <a:gd name="connsiteY23" fmla="*/ 182019 h 542925"/>
                <a:gd name="connsiteX24" fmla="*/ 236123 w 476250"/>
                <a:gd name="connsiteY24" fmla="*/ 191772 h 542925"/>
                <a:gd name="connsiteX25" fmla="*/ 232742 w 476250"/>
                <a:gd name="connsiteY25" fmla="*/ 198269 h 542925"/>
                <a:gd name="connsiteX26" fmla="*/ 236123 w 476250"/>
                <a:gd name="connsiteY26" fmla="*/ 208022 h 542925"/>
                <a:gd name="connsiteX27" fmla="*/ 246258 w 476250"/>
                <a:gd name="connsiteY27" fmla="*/ 214528 h 542925"/>
                <a:gd name="connsiteX28" fmla="*/ 256383 w 476250"/>
                <a:gd name="connsiteY28" fmla="*/ 214528 h 542925"/>
                <a:gd name="connsiteX29" fmla="*/ 273271 w 476250"/>
                <a:gd name="connsiteY29" fmla="*/ 211280 h 542925"/>
                <a:gd name="connsiteX30" fmla="*/ 283405 w 476250"/>
                <a:gd name="connsiteY30" fmla="*/ 214528 h 542925"/>
                <a:gd name="connsiteX31" fmla="*/ 293540 w 476250"/>
                <a:gd name="connsiteY31" fmla="*/ 227529 h 542925"/>
                <a:gd name="connsiteX32" fmla="*/ 293540 w 476250"/>
                <a:gd name="connsiteY32" fmla="*/ 237283 h 542925"/>
                <a:gd name="connsiteX33" fmla="*/ 290168 w 476250"/>
                <a:gd name="connsiteY33" fmla="*/ 247037 h 542925"/>
                <a:gd name="connsiteX34" fmla="*/ 283405 w 476250"/>
                <a:gd name="connsiteY34" fmla="*/ 256790 h 542925"/>
                <a:gd name="connsiteX35" fmla="*/ 276652 w 476250"/>
                <a:gd name="connsiteY35" fmla="*/ 263296 h 542925"/>
                <a:gd name="connsiteX36" fmla="*/ 273271 w 476250"/>
                <a:gd name="connsiteY36" fmla="*/ 273049 h 542925"/>
                <a:gd name="connsiteX37" fmla="*/ 269899 w 476250"/>
                <a:gd name="connsiteY37" fmla="*/ 279545 h 542925"/>
                <a:gd name="connsiteX38" fmla="*/ 269899 w 476250"/>
                <a:gd name="connsiteY38" fmla="*/ 279545 h 542925"/>
                <a:gd name="connsiteX39" fmla="*/ 263145 w 476250"/>
                <a:gd name="connsiteY39" fmla="*/ 273049 h 542925"/>
                <a:gd name="connsiteX40" fmla="*/ 259764 w 476250"/>
                <a:gd name="connsiteY40" fmla="*/ 266544 h 542925"/>
                <a:gd name="connsiteX41" fmla="*/ 253011 w 476250"/>
                <a:gd name="connsiteY41" fmla="*/ 273049 h 542925"/>
                <a:gd name="connsiteX42" fmla="*/ 256383 w 476250"/>
                <a:gd name="connsiteY42" fmla="*/ 279545 h 542925"/>
                <a:gd name="connsiteX43" fmla="*/ 256383 w 476250"/>
                <a:gd name="connsiteY43" fmla="*/ 289299 h 542925"/>
                <a:gd name="connsiteX44" fmla="*/ 249630 w 476250"/>
                <a:gd name="connsiteY44" fmla="*/ 289299 h 542925"/>
                <a:gd name="connsiteX45" fmla="*/ 246258 w 476250"/>
                <a:gd name="connsiteY45" fmla="*/ 276297 h 542925"/>
                <a:gd name="connsiteX46" fmla="*/ 236123 w 476250"/>
                <a:gd name="connsiteY46" fmla="*/ 273049 h 542925"/>
                <a:gd name="connsiteX47" fmla="*/ 242876 w 476250"/>
                <a:gd name="connsiteY47" fmla="*/ 260038 h 542925"/>
                <a:gd name="connsiteX48" fmla="*/ 236123 w 476250"/>
                <a:gd name="connsiteY48" fmla="*/ 256790 h 542925"/>
                <a:gd name="connsiteX49" fmla="*/ 229370 w 476250"/>
                <a:gd name="connsiteY49" fmla="*/ 260038 h 542925"/>
                <a:gd name="connsiteX50" fmla="*/ 225988 w 476250"/>
                <a:gd name="connsiteY50" fmla="*/ 276297 h 542925"/>
                <a:gd name="connsiteX51" fmla="*/ 222607 w 476250"/>
                <a:gd name="connsiteY51" fmla="*/ 289299 h 542925"/>
                <a:gd name="connsiteX52" fmla="*/ 225988 w 476250"/>
                <a:gd name="connsiteY52" fmla="*/ 295804 h 542925"/>
                <a:gd name="connsiteX53" fmla="*/ 222607 w 476250"/>
                <a:gd name="connsiteY53" fmla="*/ 302310 h 542925"/>
                <a:gd name="connsiteX54" fmla="*/ 222607 w 476250"/>
                <a:gd name="connsiteY54" fmla="*/ 308806 h 542925"/>
                <a:gd name="connsiteX55" fmla="*/ 225988 w 476250"/>
                <a:gd name="connsiteY55" fmla="*/ 318560 h 542925"/>
                <a:gd name="connsiteX56" fmla="*/ 222607 w 476250"/>
                <a:gd name="connsiteY56" fmla="*/ 321808 h 542925"/>
                <a:gd name="connsiteX57" fmla="*/ 222607 w 476250"/>
                <a:gd name="connsiteY57" fmla="*/ 328313 h 542925"/>
                <a:gd name="connsiteX58" fmla="*/ 215854 w 476250"/>
                <a:gd name="connsiteY58" fmla="*/ 331561 h 542925"/>
                <a:gd name="connsiteX59" fmla="*/ 209101 w 476250"/>
                <a:gd name="connsiteY59" fmla="*/ 334819 h 542925"/>
                <a:gd name="connsiteX60" fmla="*/ 202347 w 476250"/>
                <a:gd name="connsiteY60" fmla="*/ 331561 h 542925"/>
                <a:gd name="connsiteX61" fmla="*/ 195585 w 476250"/>
                <a:gd name="connsiteY61" fmla="*/ 331561 h 542925"/>
                <a:gd name="connsiteX62" fmla="*/ 192213 w 476250"/>
                <a:gd name="connsiteY62" fmla="*/ 334819 h 542925"/>
                <a:gd name="connsiteX63" fmla="*/ 195585 w 476250"/>
                <a:gd name="connsiteY63" fmla="*/ 338067 h 542925"/>
                <a:gd name="connsiteX64" fmla="*/ 202347 w 476250"/>
                <a:gd name="connsiteY64" fmla="*/ 338067 h 542925"/>
                <a:gd name="connsiteX65" fmla="*/ 202347 w 476250"/>
                <a:gd name="connsiteY65" fmla="*/ 344572 h 542925"/>
                <a:gd name="connsiteX66" fmla="*/ 205719 w 476250"/>
                <a:gd name="connsiteY66" fmla="*/ 347821 h 542925"/>
                <a:gd name="connsiteX67" fmla="*/ 198966 w 476250"/>
                <a:gd name="connsiteY67" fmla="*/ 354326 h 542925"/>
                <a:gd name="connsiteX68" fmla="*/ 192213 w 476250"/>
                <a:gd name="connsiteY68" fmla="*/ 360822 h 542925"/>
                <a:gd name="connsiteX69" fmla="*/ 185460 w 476250"/>
                <a:gd name="connsiteY69" fmla="*/ 364080 h 542925"/>
                <a:gd name="connsiteX70" fmla="*/ 178697 w 476250"/>
                <a:gd name="connsiteY70" fmla="*/ 364080 h 542925"/>
                <a:gd name="connsiteX71" fmla="*/ 171944 w 476250"/>
                <a:gd name="connsiteY71" fmla="*/ 364080 h 542925"/>
                <a:gd name="connsiteX72" fmla="*/ 178697 w 476250"/>
                <a:gd name="connsiteY72" fmla="*/ 373833 h 542925"/>
                <a:gd name="connsiteX73" fmla="*/ 165190 w 476250"/>
                <a:gd name="connsiteY73" fmla="*/ 360822 h 542925"/>
                <a:gd name="connsiteX74" fmla="*/ 158437 w 476250"/>
                <a:gd name="connsiteY74" fmla="*/ 360822 h 542925"/>
                <a:gd name="connsiteX75" fmla="*/ 168572 w 476250"/>
                <a:gd name="connsiteY75" fmla="*/ 367328 h 542925"/>
                <a:gd name="connsiteX76" fmla="*/ 171944 w 476250"/>
                <a:gd name="connsiteY76" fmla="*/ 373833 h 542925"/>
                <a:gd name="connsiteX77" fmla="*/ 178697 w 476250"/>
                <a:gd name="connsiteY77" fmla="*/ 377081 h 542925"/>
                <a:gd name="connsiteX78" fmla="*/ 175325 w 476250"/>
                <a:gd name="connsiteY78" fmla="*/ 380329 h 542925"/>
                <a:gd name="connsiteX79" fmla="*/ 171944 w 476250"/>
                <a:gd name="connsiteY79" fmla="*/ 383587 h 542925"/>
                <a:gd name="connsiteX80" fmla="*/ 165190 w 476250"/>
                <a:gd name="connsiteY80" fmla="*/ 390083 h 542925"/>
                <a:gd name="connsiteX81" fmla="*/ 158437 w 476250"/>
                <a:gd name="connsiteY81" fmla="*/ 393331 h 542925"/>
                <a:gd name="connsiteX82" fmla="*/ 148303 w 476250"/>
                <a:gd name="connsiteY82" fmla="*/ 393331 h 542925"/>
                <a:gd name="connsiteX83" fmla="*/ 151684 w 476250"/>
                <a:gd name="connsiteY83" fmla="*/ 396588 h 542925"/>
                <a:gd name="connsiteX84" fmla="*/ 158437 w 476250"/>
                <a:gd name="connsiteY84" fmla="*/ 399837 h 542925"/>
                <a:gd name="connsiteX85" fmla="*/ 161809 w 476250"/>
                <a:gd name="connsiteY85" fmla="*/ 399837 h 542925"/>
                <a:gd name="connsiteX86" fmla="*/ 158437 w 476250"/>
                <a:gd name="connsiteY86" fmla="*/ 403085 h 542925"/>
                <a:gd name="connsiteX87" fmla="*/ 158437 w 476250"/>
                <a:gd name="connsiteY87" fmla="*/ 419344 h 542925"/>
                <a:gd name="connsiteX88" fmla="*/ 165190 w 476250"/>
                <a:gd name="connsiteY88" fmla="*/ 429097 h 542925"/>
                <a:gd name="connsiteX89" fmla="*/ 168572 w 476250"/>
                <a:gd name="connsiteY89" fmla="*/ 432345 h 542925"/>
                <a:gd name="connsiteX90" fmla="*/ 168572 w 476250"/>
                <a:gd name="connsiteY90" fmla="*/ 435603 h 542925"/>
                <a:gd name="connsiteX91" fmla="*/ 168572 w 476250"/>
                <a:gd name="connsiteY91" fmla="*/ 438851 h 542925"/>
                <a:gd name="connsiteX92" fmla="*/ 168572 w 476250"/>
                <a:gd name="connsiteY92" fmla="*/ 445356 h 542925"/>
                <a:gd name="connsiteX93" fmla="*/ 161809 w 476250"/>
                <a:gd name="connsiteY93" fmla="*/ 448604 h 542925"/>
                <a:gd name="connsiteX94" fmla="*/ 148303 w 476250"/>
                <a:gd name="connsiteY94" fmla="*/ 451853 h 542925"/>
                <a:gd name="connsiteX95" fmla="*/ 144921 w 476250"/>
                <a:gd name="connsiteY95" fmla="*/ 458358 h 542925"/>
                <a:gd name="connsiteX96" fmla="*/ 151684 w 476250"/>
                <a:gd name="connsiteY96" fmla="*/ 461606 h 542925"/>
                <a:gd name="connsiteX97" fmla="*/ 151684 w 476250"/>
                <a:gd name="connsiteY97" fmla="*/ 468112 h 542925"/>
                <a:gd name="connsiteX98" fmla="*/ 148303 w 476250"/>
                <a:gd name="connsiteY98" fmla="*/ 474608 h 542925"/>
                <a:gd name="connsiteX99" fmla="*/ 155056 w 476250"/>
                <a:gd name="connsiteY99" fmla="*/ 474608 h 542925"/>
                <a:gd name="connsiteX100" fmla="*/ 165190 w 476250"/>
                <a:gd name="connsiteY100" fmla="*/ 477865 h 542925"/>
                <a:gd name="connsiteX101" fmla="*/ 178697 w 476250"/>
                <a:gd name="connsiteY101" fmla="*/ 494115 h 542925"/>
                <a:gd name="connsiteX102" fmla="*/ 175325 w 476250"/>
                <a:gd name="connsiteY102" fmla="*/ 507126 h 542925"/>
                <a:gd name="connsiteX103" fmla="*/ 168572 w 476250"/>
                <a:gd name="connsiteY103" fmla="*/ 513622 h 542925"/>
                <a:gd name="connsiteX104" fmla="*/ 161809 w 476250"/>
                <a:gd name="connsiteY104" fmla="*/ 500620 h 542925"/>
                <a:gd name="connsiteX105" fmla="*/ 158437 w 476250"/>
                <a:gd name="connsiteY105" fmla="*/ 503869 h 542925"/>
                <a:gd name="connsiteX106" fmla="*/ 144921 w 476250"/>
                <a:gd name="connsiteY106" fmla="*/ 510374 h 542925"/>
                <a:gd name="connsiteX107" fmla="*/ 134787 w 476250"/>
                <a:gd name="connsiteY107" fmla="*/ 513622 h 542925"/>
                <a:gd name="connsiteX108" fmla="*/ 131415 w 476250"/>
                <a:gd name="connsiteY108" fmla="*/ 513622 h 542925"/>
                <a:gd name="connsiteX109" fmla="*/ 121280 w 476250"/>
                <a:gd name="connsiteY109" fmla="*/ 510374 h 542925"/>
                <a:gd name="connsiteX110" fmla="*/ 107774 w 476250"/>
                <a:gd name="connsiteY110" fmla="*/ 503869 h 542925"/>
                <a:gd name="connsiteX111" fmla="*/ 97639 w 476250"/>
                <a:gd name="connsiteY111" fmla="*/ 500620 h 542925"/>
                <a:gd name="connsiteX112" fmla="*/ 77370 w 476250"/>
                <a:gd name="connsiteY112" fmla="*/ 494115 h 542925"/>
                <a:gd name="connsiteX113" fmla="*/ 70617 w 476250"/>
                <a:gd name="connsiteY113" fmla="*/ 497372 h 542925"/>
                <a:gd name="connsiteX114" fmla="*/ 60482 w 476250"/>
                <a:gd name="connsiteY114" fmla="*/ 497372 h 542925"/>
                <a:gd name="connsiteX115" fmla="*/ 53729 w 476250"/>
                <a:gd name="connsiteY115" fmla="*/ 494115 h 542925"/>
                <a:gd name="connsiteX116" fmla="*/ 46976 w 476250"/>
                <a:gd name="connsiteY116" fmla="*/ 484361 h 542925"/>
                <a:gd name="connsiteX117" fmla="*/ 43594 w 476250"/>
                <a:gd name="connsiteY117" fmla="*/ 477865 h 542925"/>
                <a:gd name="connsiteX118" fmla="*/ 53729 w 476250"/>
                <a:gd name="connsiteY118" fmla="*/ 471360 h 542925"/>
                <a:gd name="connsiteX119" fmla="*/ 57101 w 476250"/>
                <a:gd name="connsiteY119" fmla="*/ 468112 h 542925"/>
                <a:gd name="connsiteX120" fmla="*/ 57101 w 476250"/>
                <a:gd name="connsiteY120" fmla="*/ 455101 h 542925"/>
                <a:gd name="connsiteX121" fmla="*/ 57101 w 476250"/>
                <a:gd name="connsiteY121" fmla="*/ 448604 h 542925"/>
                <a:gd name="connsiteX122" fmla="*/ 60482 w 476250"/>
                <a:gd name="connsiteY122" fmla="*/ 442099 h 542925"/>
                <a:gd name="connsiteX123" fmla="*/ 57101 w 476250"/>
                <a:gd name="connsiteY123" fmla="*/ 429097 h 542925"/>
                <a:gd name="connsiteX124" fmla="*/ 57101 w 476250"/>
                <a:gd name="connsiteY124" fmla="*/ 416096 h 542925"/>
                <a:gd name="connsiteX125" fmla="*/ 50347 w 476250"/>
                <a:gd name="connsiteY125" fmla="*/ 406342 h 542925"/>
                <a:gd name="connsiteX126" fmla="*/ 40213 w 476250"/>
                <a:gd name="connsiteY126" fmla="*/ 403085 h 542925"/>
                <a:gd name="connsiteX127" fmla="*/ 23325 w 476250"/>
                <a:gd name="connsiteY127" fmla="*/ 396588 h 542925"/>
                <a:gd name="connsiteX128" fmla="*/ 23325 w 476250"/>
                <a:gd name="connsiteY128" fmla="*/ 386835 h 542925"/>
                <a:gd name="connsiteX129" fmla="*/ 19953 w 476250"/>
                <a:gd name="connsiteY129" fmla="*/ 383587 h 542925"/>
                <a:gd name="connsiteX130" fmla="*/ 13200 w 476250"/>
                <a:gd name="connsiteY130" fmla="*/ 386835 h 542925"/>
                <a:gd name="connsiteX131" fmla="*/ 13200 w 476250"/>
                <a:gd name="connsiteY131" fmla="*/ 390083 h 542925"/>
                <a:gd name="connsiteX132" fmla="*/ 6437 w 476250"/>
                <a:gd name="connsiteY132" fmla="*/ 386835 h 542925"/>
                <a:gd name="connsiteX133" fmla="*/ -316 w 476250"/>
                <a:gd name="connsiteY133" fmla="*/ 373833 h 542925"/>
                <a:gd name="connsiteX134" fmla="*/ 6437 w 476250"/>
                <a:gd name="connsiteY134" fmla="*/ 367328 h 542925"/>
                <a:gd name="connsiteX135" fmla="*/ 13200 w 476250"/>
                <a:gd name="connsiteY135" fmla="*/ 354326 h 542925"/>
                <a:gd name="connsiteX136" fmla="*/ 13200 w 476250"/>
                <a:gd name="connsiteY136" fmla="*/ 341315 h 542925"/>
                <a:gd name="connsiteX137" fmla="*/ 13200 w 476250"/>
                <a:gd name="connsiteY137" fmla="*/ 338067 h 542925"/>
                <a:gd name="connsiteX138" fmla="*/ 16572 w 476250"/>
                <a:gd name="connsiteY138" fmla="*/ 338067 h 542925"/>
                <a:gd name="connsiteX139" fmla="*/ 30088 w 476250"/>
                <a:gd name="connsiteY139" fmla="*/ 328313 h 542925"/>
                <a:gd name="connsiteX140" fmla="*/ 30088 w 476250"/>
                <a:gd name="connsiteY140" fmla="*/ 321808 h 542925"/>
                <a:gd name="connsiteX141" fmla="*/ 26706 w 476250"/>
                <a:gd name="connsiteY141" fmla="*/ 312064 h 542925"/>
                <a:gd name="connsiteX142" fmla="*/ 26706 w 476250"/>
                <a:gd name="connsiteY142" fmla="*/ 308806 h 542925"/>
                <a:gd name="connsiteX143" fmla="*/ 13200 w 476250"/>
                <a:gd name="connsiteY143" fmla="*/ 289299 h 542925"/>
                <a:gd name="connsiteX144" fmla="*/ 6437 w 476250"/>
                <a:gd name="connsiteY144" fmla="*/ 289299 h 542925"/>
                <a:gd name="connsiteX145" fmla="*/ 6437 w 476250"/>
                <a:gd name="connsiteY145" fmla="*/ 282803 h 542925"/>
                <a:gd name="connsiteX146" fmla="*/ 6437 w 476250"/>
                <a:gd name="connsiteY146" fmla="*/ 273049 h 542925"/>
                <a:gd name="connsiteX147" fmla="*/ 9819 w 476250"/>
                <a:gd name="connsiteY147" fmla="*/ 260038 h 542925"/>
                <a:gd name="connsiteX148" fmla="*/ 6437 w 476250"/>
                <a:gd name="connsiteY148" fmla="*/ 237283 h 542925"/>
                <a:gd name="connsiteX149" fmla="*/ 6437 w 476250"/>
                <a:gd name="connsiteY149" fmla="*/ 221033 h 542925"/>
                <a:gd name="connsiteX150" fmla="*/ 6437 w 476250"/>
                <a:gd name="connsiteY150" fmla="*/ 204774 h 542925"/>
                <a:gd name="connsiteX151" fmla="*/ 13200 w 476250"/>
                <a:gd name="connsiteY151" fmla="*/ 191772 h 542925"/>
                <a:gd name="connsiteX152" fmla="*/ 16572 w 476250"/>
                <a:gd name="connsiteY152" fmla="*/ 185267 h 542925"/>
                <a:gd name="connsiteX153" fmla="*/ 19953 w 476250"/>
                <a:gd name="connsiteY153" fmla="*/ 195021 h 542925"/>
                <a:gd name="connsiteX154" fmla="*/ 19953 w 476250"/>
                <a:gd name="connsiteY154" fmla="*/ 201526 h 542925"/>
                <a:gd name="connsiteX155" fmla="*/ 30088 w 476250"/>
                <a:gd name="connsiteY155" fmla="*/ 201526 h 542925"/>
                <a:gd name="connsiteX156" fmla="*/ 33460 w 476250"/>
                <a:gd name="connsiteY156" fmla="*/ 204774 h 542925"/>
                <a:gd name="connsiteX157" fmla="*/ 43594 w 476250"/>
                <a:gd name="connsiteY157" fmla="*/ 211280 h 542925"/>
                <a:gd name="connsiteX158" fmla="*/ 50347 w 476250"/>
                <a:gd name="connsiteY158" fmla="*/ 217776 h 542925"/>
                <a:gd name="connsiteX159" fmla="*/ 57101 w 476250"/>
                <a:gd name="connsiteY159" fmla="*/ 221033 h 542925"/>
                <a:gd name="connsiteX160" fmla="*/ 63863 w 476250"/>
                <a:gd name="connsiteY160" fmla="*/ 221033 h 542925"/>
                <a:gd name="connsiteX161" fmla="*/ 67235 w 476250"/>
                <a:gd name="connsiteY161" fmla="*/ 217776 h 542925"/>
                <a:gd name="connsiteX162" fmla="*/ 67235 w 476250"/>
                <a:gd name="connsiteY162" fmla="*/ 214528 h 542925"/>
                <a:gd name="connsiteX163" fmla="*/ 63863 w 476250"/>
                <a:gd name="connsiteY163" fmla="*/ 208022 h 542925"/>
                <a:gd name="connsiteX164" fmla="*/ 60482 w 476250"/>
                <a:gd name="connsiteY164" fmla="*/ 201526 h 542925"/>
                <a:gd name="connsiteX165" fmla="*/ 70617 w 476250"/>
                <a:gd name="connsiteY165" fmla="*/ 195021 h 542925"/>
                <a:gd name="connsiteX166" fmla="*/ 73989 w 476250"/>
                <a:gd name="connsiteY166" fmla="*/ 188515 h 542925"/>
                <a:gd name="connsiteX167" fmla="*/ 70617 w 476250"/>
                <a:gd name="connsiteY167" fmla="*/ 185267 h 542925"/>
                <a:gd name="connsiteX168" fmla="*/ 60482 w 476250"/>
                <a:gd name="connsiteY168" fmla="*/ 185267 h 542925"/>
                <a:gd name="connsiteX169" fmla="*/ 57101 w 476250"/>
                <a:gd name="connsiteY169" fmla="*/ 182019 h 542925"/>
                <a:gd name="connsiteX170" fmla="*/ 53729 w 476250"/>
                <a:gd name="connsiteY170" fmla="*/ 175513 h 542925"/>
                <a:gd name="connsiteX171" fmla="*/ 57101 w 476250"/>
                <a:gd name="connsiteY171" fmla="*/ 169017 h 542925"/>
                <a:gd name="connsiteX172" fmla="*/ 60482 w 476250"/>
                <a:gd name="connsiteY172" fmla="*/ 156006 h 542925"/>
                <a:gd name="connsiteX173" fmla="*/ 63863 w 476250"/>
                <a:gd name="connsiteY173" fmla="*/ 149510 h 542925"/>
                <a:gd name="connsiteX174" fmla="*/ 73989 w 476250"/>
                <a:gd name="connsiteY174" fmla="*/ 149510 h 542925"/>
                <a:gd name="connsiteX175" fmla="*/ 80751 w 476250"/>
                <a:gd name="connsiteY175" fmla="*/ 143005 h 542925"/>
                <a:gd name="connsiteX176" fmla="*/ 84123 w 476250"/>
                <a:gd name="connsiteY176" fmla="*/ 143005 h 542925"/>
                <a:gd name="connsiteX177" fmla="*/ 84123 w 476250"/>
                <a:gd name="connsiteY177" fmla="*/ 152758 h 542925"/>
                <a:gd name="connsiteX178" fmla="*/ 77370 w 476250"/>
                <a:gd name="connsiteY178" fmla="*/ 159264 h 542925"/>
                <a:gd name="connsiteX179" fmla="*/ 80751 w 476250"/>
                <a:gd name="connsiteY179" fmla="*/ 165760 h 542925"/>
                <a:gd name="connsiteX180" fmla="*/ 80751 w 476250"/>
                <a:gd name="connsiteY180" fmla="*/ 172265 h 542925"/>
                <a:gd name="connsiteX181" fmla="*/ 73989 w 476250"/>
                <a:gd name="connsiteY181" fmla="*/ 182019 h 542925"/>
                <a:gd name="connsiteX182" fmla="*/ 77370 w 476250"/>
                <a:gd name="connsiteY182" fmla="*/ 182019 h 542925"/>
                <a:gd name="connsiteX183" fmla="*/ 77370 w 476250"/>
                <a:gd name="connsiteY183" fmla="*/ 188515 h 542925"/>
                <a:gd name="connsiteX184" fmla="*/ 87504 w 476250"/>
                <a:gd name="connsiteY184" fmla="*/ 185267 h 542925"/>
                <a:gd name="connsiteX185" fmla="*/ 84123 w 476250"/>
                <a:gd name="connsiteY185" fmla="*/ 182019 h 542925"/>
                <a:gd name="connsiteX186" fmla="*/ 84123 w 476250"/>
                <a:gd name="connsiteY186" fmla="*/ 175513 h 542925"/>
                <a:gd name="connsiteX187" fmla="*/ 90886 w 476250"/>
                <a:gd name="connsiteY187" fmla="*/ 169017 h 542925"/>
                <a:gd name="connsiteX188" fmla="*/ 97639 w 476250"/>
                <a:gd name="connsiteY188" fmla="*/ 165760 h 542925"/>
                <a:gd name="connsiteX189" fmla="*/ 107774 w 476250"/>
                <a:gd name="connsiteY189" fmla="*/ 172265 h 542925"/>
                <a:gd name="connsiteX190" fmla="*/ 107774 w 476250"/>
                <a:gd name="connsiteY190" fmla="*/ 175513 h 542925"/>
                <a:gd name="connsiteX191" fmla="*/ 104392 w 476250"/>
                <a:gd name="connsiteY191" fmla="*/ 182019 h 542925"/>
                <a:gd name="connsiteX192" fmla="*/ 111146 w 476250"/>
                <a:gd name="connsiteY192" fmla="*/ 191772 h 542925"/>
                <a:gd name="connsiteX193" fmla="*/ 104392 w 476250"/>
                <a:gd name="connsiteY193" fmla="*/ 195021 h 542925"/>
                <a:gd name="connsiteX194" fmla="*/ 104392 w 476250"/>
                <a:gd name="connsiteY194" fmla="*/ 198269 h 542925"/>
                <a:gd name="connsiteX195" fmla="*/ 104392 w 476250"/>
                <a:gd name="connsiteY195" fmla="*/ 204774 h 542925"/>
                <a:gd name="connsiteX196" fmla="*/ 111146 w 476250"/>
                <a:gd name="connsiteY196" fmla="*/ 201526 h 542925"/>
                <a:gd name="connsiteX197" fmla="*/ 111146 w 476250"/>
                <a:gd name="connsiteY197" fmla="*/ 195021 h 542925"/>
                <a:gd name="connsiteX198" fmla="*/ 114527 w 476250"/>
                <a:gd name="connsiteY198" fmla="*/ 195021 h 542925"/>
                <a:gd name="connsiteX199" fmla="*/ 121280 w 476250"/>
                <a:gd name="connsiteY199" fmla="*/ 195021 h 542925"/>
                <a:gd name="connsiteX200" fmla="*/ 124661 w 476250"/>
                <a:gd name="connsiteY200" fmla="*/ 198269 h 542925"/>
                <a:gd name="connsiteX201" fmla="*/ 124661 w 476250"/>
                <a:gd name="connsiteY201" fmla="*/ 204774 h 542925"/>
                <a:gd name="connsiteX202" fmla="*/ 124661 w 476250"/>
                <a:gd name="connsiteY202" fmla="*/ 208022 h 542925"/>
                <a:gd name="connsiteX203" fmla="*/ 131415 w 476250"/>
                <a:gd name="connsiteY203" fmla="*/ 211280 h 542925"/>
                <a:gd name="connsiteX204" fmla="*/ 131415 w 476250"/>
                <a:gd name="connsiteY204" fmla="*/ 204774 h 542925"/>
                <a:gd name="connsiteX205" fmla="*/ 128033 w 476250"/>
                <a:gd name="connsiteY205" fmla="*/ 195021 h 542925"/>
                <a:gd name="connsiteX206" fmla="*/ 128033 w 476250"/>
                <a:gd name="connsiteY206" fmla="*/ 191772 h 542925"/>
                <a:gd name="connsiteX207" fmla="*/ 128033 w 476250"/>
                <a:gd name="connsiteY207" fmla="*/ 188515 h 542925"/>
                <a:gd name="connsiteX208" fmla="*/ 121280 w 476250"/>
                <a:gd name="connsiteY208" fmla="*/ 182019 h 542925"/>
                <a:gd name="connsiteX209" fmla="*/ 111146 w 476250"/>
                <a:gd name="connsiteY209" fmla="*/ 172265 h 542925"/>
                <a:gd name="connsiteX210" fmla="*/ 111146 w 476250"/>
                <a:gd name="connsiteY210" fmla="*/ 165760 h 542925"/>
                <a:gd name="connsiteX211" fmla="*/ 111146 w 476250"/>
                <a:gd name="connsiteY211" fmla="*/ 152758 h 542925"/>
                <a:gd name="connsiteX212" fmla="*/ 114527 w 476250"/>
                <a:gd name="connsiteY212" fmla="*/ 146253 h 542925"/>
                <a:gd name="connsiteX213" fmla="*/ 117899 w 476250"/>
                <a:gd name="connsiteY213" fmla="*/ 136499 h 542925"/>
                <a:gd name="connsiteX214" fmla="*/ 121280 w 476250"/>
                <a:gd name="connsiteY214" fmla="*/ 133251 h 542925"/>
                <a:gd name="connsiteX215" fmla="*/ 131415 w 476250"/>
                <a:gd name="connsiteY215" fmla="*/ 130003 h 542925"/>
                <a:gd name="connsiteX216" fmla="*/ 144921 w 476250"/>
                <a:gd name="connsiteY216" fmla="*/ 133251 h 542925"/>
                <a:gd name="connsiteX217" fmla="*/ 155056 w 476250"/>
                <a:gd name="connsiteY217" fmla="*/ 136499 h 542925"/>
                <a:gd name="connsiteX218" fmla="*/ 155056 w 476250"/>
                <a:gd name="connsiteY218" fmla="*/ 133251 h 542925"/>
                <a:gd name="connsiteX219" fmla="*/ 158437 w 476250"/>
                <a:gd name="connsiteY219" fmla="*/ 130003 h 542925"/>
                <a:gd name="connsiteX220" fmla="*/ 165190 w 476250"/>
                <a:gd name="connsiteY220" fmla="*/ 130003 h 542925"/>
                <a:gd name="connsiteX221" fmla="*/ 168572 w 476250"/>
                <a:gd name="connsiteY221" fmla="*/ 123497 h 542925"/>
                <a:gd name="connsiteX222" fmla="*/ 175325 w 476250"/>
                <a:gd name="connsiteY222" fmla="*/ 120249 h 542925"/>
                <a:gd name="connsiteX223" fmla="*/ 168572 w 476250"/>
                <a:gd name="connsiteY223" fmla="*/ 116992 h 542925"/>
                <a:gd name="connsiteX224" fmla="*/ 158437 w 476250"/>
                <a:gd name="connsiteY224" fmla="*/ 120249 h 542925"/>
                <a:gd name="connsiteX225" fmla="*/ 151684 w 476250"/>
                <a:gd name="connsiteY225" fmla="*/ 120249 h 542925"/>
                <a:gd name="connsiteX226" fmla="*/ 141549 w 476250"/>
                <a:gd name="connsiteY226" fmla="*/ 123497 h 542925"/>
                <a:gd name="connsiteX227" fmla="*/ 131415 w 476250"/>
                <a:gd name="connsiteY227" fmla="*/ 126745 h 542925"/>
                <a:gd name="connsiteX228" fmla="*/ 124661 w 476250"/>
                <a:gd name="connsiteY228" fmla="*/ 130003 h 542925"/>
                <a:gd name="connsiteX229" fmla="*/ 121280 w 476250"/>
                <a:gd name="connsiteY229" fmla="*/ 130003 h 542925"/>
                <a:gd name="connsiteX230" fmla="*/ 114527 w 476250"/>
                <a:gd name="connsiteY230" fmla="*/ 130003 h 542925"/>
                <a:gd name="connsiteX231" fmla="*/ 111146 w 476250"/>
                <a:gd name="connsiteY231" fmla="*/ 126745 h 542925"/>
                <a:gd name="connsiteX232" fmla="*/ 107774 w 476250"/>
                <a:gd name="connsiteY232" fmla="*/ 126745 h 542925"/>
                <a:gd name="connsiteX233" fmla="*/ 101011 w 476250"/>
                <a:gd name="connsiteY233" fmla="*/ 130003 h 542925"/>
                <a:gd name="connsiteX234" fmla="*/ 94258 w 476250"/>
                <a:gd name="connsiteY234" fmla="*/ 130003 h 542925"/>
                <a:gd name="connsiteX235" fmla="*/ 87504 w 476250"/>
                <a:gd name="connsiteY235" fmla="*/ 130003 h 542925"/>
                <a:gd name="connsiteX236" fmla="*/ 80751 w 476250"/>
                <a:gd name="connsiteY236" fmla="*/ 133251 h 542925"/>
                <a:gd name="connsiteX237" fmla="*/ 77370 w 476250"/>
                <a:gd name="connsiteY237" fmla="*/ 133251 h 542925"/>
                <a:gd name="connsiteX238" fmla="*/ 77370 w 476250"/>
                <a:gd name="connsiteY238" fmla="*/ 139756 h 542925"/>
                <a:gd name="connsiteX239" fmla="*/ 67235 w 476250"/>
                <a:gd name="connsiteY239" fmla="*/ 139756 h 542925"/>
                <a:gd name="connsiteX240" fmla="*/ 63863 w 476250"/>
                <a:gd name="connsiteY240" fmla="*/ 143005 h 542925"/>
                <a:gd name="connsiteX241" fmla="*/ 60482 w 476250"/>
                <a:gd name="connsiteY241" fmla="*/ 149510 h 542925"/>
                <a:gd name="connsiteX242" fmla="*/ 57101 w 476250"/>
                <a:gd name="connsiteY242" fmla="*/ 149510 h 542925"/>
                <a:gd name="connsiteX243" fmla="*/ 53729 w 476250"/>
                <a:gd name="connsiteY243" fmla="*/ 159264 h 542925"/>
                <a:gd name="connsiteX244" fmla="*/ 53729 w 476250"/>
                <a:gd name="connsiteY244" fmla="*/ 162512 h 542925"/>
                <a:gd name="connsiteX245" fmla="*/ 46976 w 476250"/>
                <a:gd name="connsiteY245" fmla="*/ 169017 h 542925"/>
                <a:gd name="connsiteX246" fmla="*/ 43594 w 476250"/>
                <a:gd name="connsiteY246" fmla="*/ 172265 h 542925"/>
                <a:gd name="connsiteX247" fmla="*/ 46976 w 476250"/>
                <a:gd name="connsiteY247" fmla="*/ 175513 h 542925"/>
                <a:gd name="connsiteX248" fmla="*/ 46976 w 476250"/>
                <a:gd name="connsiteY248" fmla="*/ 178771 h 542925"/>
                <a:gd name="connsiteX249" fmla="*/ 43594 w 476250"/>
                <a:gd name="connsiteY249" fmla="*/ 182019 h 542925"/>
                <a:gd name="connsiteX250" fmla="*/ 46976 w 476250"/>
                <a:gd name="connsiteY250" fmla="*/ 188515 h 542925"/>
                <a:gd name="connsiteX251" fmla="*/ 53729 w 476250"/>
                <a:gd name="connsiteY251" fmla="*/ 185267 h 542925"/>
                <a:gd name="connsiteX252" fmla="*/ 57101 w 476250"/>
                <a:gd name="connsiteY252" fmla="*/ 191772 h 542925"/>
                <a:gd name="connsiteX253" fmla="*/ 53729 w 476250"/>
                <a:gd name="connsiteY253" fmla="*/ 198269 h 542925"/>
                <a:gd name="connsiteX254" fmla="*/ 46976 w 476250"/>
                <a:gd name="connsiteY254" fmla="*/ 201526 h 542925"/>
                <a:gd name="connsiteX255" fmla="*/ 43594 w 476250"/>
                <a:gd name="connsiteY255" fmla="*/ 198269 h 542925"/>
                <a:gd name="connsiteX256" fmla="*/ 40213 w 476250"/>
                <a:gd name="connsiteY256" fmla="*/ 191772 h 542925"/>
                <a:gd name="connsiteX257" fmla="*/ 40213 w 476250"/>
                <a:gd name="connsiteY257" fmla="*/ 188515 h 542925"/>
                <a:gd name="connsiteX258" fmla="*/ 40213 w 476250"/>
                <a:gd name="connsiteY258" fmla="*/ 185267 h 542925"/>
                <a:gd name="connsiteX259" fmla="*/ 30088 w 476250"/>
                <a:gd name="connsiteY259" fmla="*/ 188515 h 542925"/>
                <a:gd name="connsiteX260" fmla="*/ 30088 w 476250"/>
                <a:gd name="connsiteY260" fmla="*/ 185267 h 542925"/>
                <a:gd name="connsiteX261" fmla="*/ 26706 w 476250"/>
                <a:gd name="connsiteY261" fmla="*/ 182019 h 542925"/>
                <a:gd name="connsiteX262" fmla="*/ 23325 w 476250"/>
                <a:gd name="connsiteY262" fmla="*/ 175513 h 542925"/>
                <a:gd name="connsiteX263" fmla="*/ 16572 w 476250"/>
                <a:gd name="connsiteY263" fmla="*/ 165760 h 542925"/>
                <a:gd name="connsiteX264" fmla="*/ 19953 w 476250"/>
                <a:gd name="connsiteY264" fmla="*/ 165760 h 542925"/>
                <a:gd name="connsiteX265" fmla="*/ 23325 w 476250"/>
                <a:gd name="connsiteY265" fmla="*/ 159264 h 542925"/>
                <a:gd name="connsiteX266" fmla="*/ 30088 w 476250"/>
                <a:gd name="connsiteY266" fmla="*/ 149510 h 542925"/>
                <a:gd name="connsiteX267" fmla="*/ 33460 w 476250"/>
                <a:gd name="connsiteY267" fmla="*/ 139756 h 542925"/>
                <a:gd name="connsiteX268" fmla="*/ 40213 w 476250"/>
                <a:gd name="connsiteY268" fmla="*/ 133251 h 542925"/>
                <a:gd name="connsiteX269" fmla="*/ 43594 w 476250"/>
                <a:gd name="connsiteY269" fmla="*/ 126745 h 542925"/>
                <a:gd name="connsiteX270" fmla="*/ 50347 w 476250"/>
                <a:gd name="connsiteY270" fmla="*/ 116992 h 542925"/>
                <a:gd name="connsiteX271" fmla="*/ 57101 w 476250"/>
                <a:gd name="connsiteY271" fmla="*/ 110496 h 542925"/>
                <a:gd name="connsiteX272" fmla="*/ 67235 w 476250"/>
                <a:gd name="connsiteY272" fmla="*/ 110496 h 542925"/>
                <a:gd name="connsiteX273" fmla="*/ 73989 w 476250"/>
                <a:gd name="connsiteY273" fmla="*/ 113744 h 542925"/>
                <a:gd name="connsiteX274" fmla="*/ 80751 w 476250"/>
                <a:gd name="connsiteY274" fmla="*/ 107248 h 542925"/>
                <a:gd name="connsiteX275" fmla="*/ 94258 w 476250"/>
                <a:gd name="connsiteY275" fmla="*/ 103990 h 542925"/>
                <a:gd name="connsiteX276" fmla="*/ 97639 w 476250"/>
                <a:gd name="connsiteY276" fmla="*/ 103990 h 542925"/>
                <a:gd name="connsiteX277" fmla="*/ 107774 w 476250"/>
                <a:gd name="connsiteY277" fmla="*/ 107248 h 542925"/>
                <a:gd name="connsiteX278" fmla="*/ 114527 w 476250"/>
                <a:gd name="connsiteY278" fmla="*/ 107248 h 542925"/>
                <a:gd name="connsiteX279" fmla="*/ 128033 w 476250"/>
                <a:gd name="connsiteY279" fmla="*/ 107248 h 542925"/>
                <a:gd name="connsiteX280" fmla="*/ 53729 w 476250"/>
                <a:gd name="connsiteY280" fmla="*/ 451853 h 542925"/>
                <a:gd name="connsiteX281" fmla="*/ 53729 w 476250"/>
                <a:gd name="connsiteY281" fmla="*/ 451853 h 542925"/>
                <a:gd name="connsiteX282" fmla="*/ 46976 w 476250"/>
                <a:gd name="connsiteY282" fmla="*/ 448604 h 542925"/>
                <a:gd name="connsiteX283" fmla="*/ 43594 w 476250"/>
                <a:gd name="connsiteY283" fmla="*/ 455101 h 542925"/>
                <a:gd name="connsiteX284" fmla="*/ 40213 w 476250"/>
                <a:gd name="connsiteY284" fmla="*/ 464854 h 542925"/>
                <a:gd name="connsiteX285" fmla="*/ 36841 w 476250"/>
                <a:gd name="connsiteY285" fmla="*/ 468112 h 542925"/>
                <a:gd name="connsiteX286" fmla="*/ 36841 w 476250"/>
                <a:gd name="connsiteY286" fmla="*/ 474608 h 542925"/>
                <a:gd name="connsiteX287" fmla="*/ 26706 w 476250"/>
                <a:gd name="connsiteY287" fmla="*/ 477865 h 542925"/>
                <a:gd name="connsiteX288" fmla="*/ 30088 w 476250"/>
                <a:gd name="connsiteY288" fmla="*/ 481114 h 542925"/>
                <a:gd name="connsiteX289" fmla="*/ 36841 w 476250"/>
                <a:gd name="connsiteY289" fmla="*/ 481114 h 542925"/>
                <a:gd name="connsiteX290" fmla="*/ 40213 w 476250"/>
                <a:gd name="connsiteY290" fmla="*/ 474608 h 542925"/>
                <a:gd name="connsiteX291" fmla="*/ 43594 w 476250"/>
                <a:gd name="connsiteY291" fmla="*/ 471360 h 542925"/>
                <a:gd name="connsiteX292" fmla="*/ 53729 w 476250"/>
                <a:gd name="connsiteY292" fmla="*/ 468112 h 542925"/>
                <a:gd name="connsiteX293" fmla="*/ 53729 w 476250"/>
                <a:gd name="connsiteY293" fmla="*/ 461606 h 542925"/>
                <a:gd name="connsiteX294" fmla="*/ 53729 w 476250"/>
                <a:gd name="connsiteY294" fmla="*/ 458358 h 542925"/>
                <a:gd name="connsiteX295" fmla="*/ 53729 w 476250"/>
                <a:gd name="connsiteY295" fmla="*/ 451853 h 542925"/>
                <a:gd name="connsiteX296" fmla="*/ 229370 w 476250"/>
                <a:gd name="connsiteY296" fmla="*/ 364080 h 542925"/>
                <a:gd name="connsiteX297" fmla="*/ 229370 w 476250"/>
                <a:gd name="connsiteY297" fmla="*/ 364080 h 542925"/>
                <a:gd name="connsiteX298" fmla="*/ 229370 w 476250"/>
                <a:gd name="connsiteY298" fmla="*/ 364080 h 542925"/>
                <a:gd name="connsiteX299" fmla="*/ 232742 w 476250"/>
                <a:gd name="connsiteY299" fmla="*/ 360822 h 542925"/>
                <a:gd name="connsiteX300" fmla="*/ 229370 w 476250"/>
                <a:gd name="connsiteY300" fmla="*/ 354326 h 542925"/>
                <a:gd name="connsiteX301" fmla="*/ 232742 w 476250"/>
                <a:gd name="connsiteY301" fmla="*/ 351069 h 542925"/>
                <a:gd name="connsiteX302" fmla="*/ 232742 w 476250"/>
                <a:gd name="connsiteY302" fmla="*/ 347821 h 542925"/>
                <a:gd name="connsiteX303" fmla="*/ 229370 w 476250"/>
                <a:gd name="connsiteY303" fmla="*/ 347821 h 542925"/>
                <a:gd name="connsiteX304" fmla="*/ 225988 w 476250"/>
                <a:gd name="connsiteY304" fmla="*/ 351069 h 542925"/>
                <a:gd name="connsiteX305" fmla="*/ 225988 w 476250"/>
                <a:gd name="connsiteY305" fmla="*/ 354326 h 542925"/>
                <a:gd name="connsiteX306" fmla="*/ 225988 w 476250"/>
                <a:gd name="connsiteY306" fmla="*/ 357574 h 542925"/>
                <a:gd name="connsiteX307" fmla="*/ 229370 w 476250"/>
                <a:gd name="connsiteY307" fmla="*/ 364080 h 542925"/>
                <a:gd name="connsiteX308" fmla="*/ 320562 w 476250"/>
                <a:gd name="connsiteY308" fmla="*/ 451853 h 542925"/>
                <a:gd name="connsiteX309" fmla="*/ 320562 w 476250"/>
                <a:gd name="connsiteY309" fmla="*/ 451853 h 542925"/>
                <a:gd name="connsiteX310" fmla="*/ 323944 w 476250"/>
                <a:gd name="connsiteY310" fmla="*/ 448604 h 542925"/>
                <a:gd name="connsiteX311" fmla="*/ 327315 w 476250"/>
                <a:gd name="connsiteY311" fmla="*/ 451853 h 542925"/>
                <a:gd name="connsiteX312" fmla="*/ 323944 w 476250"/>
                <a:gd name="connsiteY312" fmla="*/ 455101 h 542925"/>
                <a:gd name="connsiteX313" fmla="*/ 320562 w 476250"/>
                <a:gd name="connsiteY313" fmla="*/ 451853 h 542925"/>
                <a:gd name="connsiteX314" fmla="*/ 320562 w 476250"/>
                <a:gd name="connsiteY314" fmla="*/ 451853 h 542925"/>
                <a:gd name="connsiteX315" fmla="*/ 357719 w 476250"/>
                <a:gd name="connsiteY315" fmla="*/ 494115 h 542925"/>
                <a:gd name="connsiteX316" fmla="*/ 357719 w 476250"/>
                <a:gd name="connsiteY316" fmla="*/ 494115 h 542925"/>
                <a:gd name="connsiteX317" fmla="*/ 361091 w 476250"/>
                <a:gd name="connsiteY317" fmla="*/ 494115 h 542925"/>
                <a:gd name="connsiteX318" fmla="*/ 361091 w 476250"/>
                <a:gd name="connsiteY318" fmla="*/ 497372 h 542925"/>
                <a:gd name="connsiteX319" fmla="*/ 357719 w 476250"/>
                <a:gd name="connsiteY319" fmla="*/ 500620 h 542925"/>
                <a:gd name="connsiteX320" fmla="*/ 357719 w 476250"/>
                <a:gd name="connsiteY320" fmla="*/ 497372 h 542925"/>
                <a:gd name="connsiteX321" fmla="*/ 357719 w 476250"/>
                <a:gd name="connsiteY321" fmla="*/ 494115 h 542925"/>
                <a:gd name="connsiteX322" fmla="*/ 347585 w 476250"/>
                <a:gd name="connsiteY322" fmla="*/ 487619 h 542925"/>
                <a:gd name="connsiteX323" fmla="*/ 347585 w 476250"/>
                <a:gd name="connsiteY323" fmla="*/ 487619 h 542925"/>
                <a:gd name="connsiteX324" fmla="*/ 344203 w 476250"/>
                <a:gd name="connsiteY324" fmla="*/ 484361 h 542925"/>
                <a:gd name="connsiteX325" fmla="*/ 350966 w 476250"/>
                <a:gd name="connsiteY325" fmla="*/ 484361 h 542925"/>
                <a:gd name="connsiteX326" fmla="*/ 354338 w 476250"/>
                <a:gd name="connsiteY326" fmla="*/ 484361 h 542925"/>
                <a:gd name="connsiteX327" fmla="*/ 357719 w 476250"/>
                <a:gd name="connsiteY327" fmla="*/ 487619 h 542925"/>
                <a:gd name="connsiteX328" fmla="*/ 357719 w 476250"/>
                <a:gd name="connsiteY328" fmla="*/ 487619 h 542925"/>
                <a:gd name="connsiteX329" fmla="*/ 354338 w 476250"/>
                <a:gd name="connsiteY329" fmla="*/ 490867 h 542925"/>
                <a:gd name="connsiteX330" fmla="*/ 347585 w 476250"/>
                <a:gd name="connsiteY330" fmla="*/ 487619 h 542925"/>
                <a:gd name="connsiteX331" fmla="*/ 364472 w 476250"/>
                <a:gd name="connsiteY331" fmla="*/ 487619 h 542925"/>
                <a:gd name="connsiteX332" fmla="*/ 364472 w 476250"/>
                <a:gd name="connsiteY332" fmla="*/ 487619 h 542925"/>
                <a:gd name="connsiteX333" fmla="*/ 361091 w 476250"/>
                <a:gd name="connsiteY333" fmla="*/ 481114 h 542925"/>
                <a:gd name="connsiteX334" fmla="*/ 364472 w 476250"/>
                <a:gd name="connsiteY334" fmla="*/ 477865 h 542925"/>
                <a:gd name="connsiteX335" fmla="*/ 367854 w 476250"/>
                <a:gd name="connsiteY335" fmla="*/ 481114 h 542925"/>
                <a:gd name="connsiteX336" fmla="*/ 364472 w 476250"/>
                <a:gd name="connsiteY336" fmla="*/ 484361 h 542925"/>
                <a:gd name="connsiteX337" fmla="*/ 364472 w 476250"/>
                <a:gd name="connsiteY337" fmla="*/ 487619 h 542925"/>
                <a:gd name="connsiteX338" fmla="*/ 435405 w 476250"/>
                <a:gd name="connsiteY338" fmla="*/ 468112 h 542925"/>
                <a:gd name="connsiteX339" fmla="*/ 435405 w 476250"/>
                <a:gd name="connsiteY339" fmla="*/ 468112 h 542925"/>
                <a:gd name="connsiteX340" fmla="*/ 432024 w 476250"/>
                <a:gd name="connsiteY340" fmla="*/ 464854 h 542925"/>
                <a:gd name="connsiteX341" fmla="*/ 435405 w 476250"/>
                <a:gd name="connsiteY341" fmla="*/ 461606 h 542925"/>
                <a:gd name="connsiteX342" fmla="*/ 442158 w 476250"/>
                <a:gd name="connsiteY342" fmla="*/ 461606 h 542925"/>
                <a:gd name="connsiteX343" fmla="*/ 435405 w 476250"/>
                <a:gd name="connsiteY343" fmla="*/ 468112 h 542925"/>
                <a:gd name="connsiteX344" fmla="*/ 428652 w 476250"/>
                <a:gd name="connsiteY344" fmla="*/ 471360 h 542925"/>
                <a:gd name="connsiteX345" fmla="*/ 428652 w 476250"/>
                <a:gd name="connsiteY345" fmla="*/ 471360 h 542925"/>
                <a:gd name="connsiteX346" fmla="*/ 428652 w 476250"/>
                <a:gd name="connsiteY346" fmla="*/ 461606 h 542925"/>
                <a:gd name="connsiteX347" fmla="*/ 432024 w 476250"/>
                <a:gd name="connsiteY347" fmla="*/ 458358 h 542925"/>
                <a:gd name="connsiteX348" fmla="*/ 428652 w 476250"/>
                <a:gd name="connsiteY348" fmla="*/ 455101 h 542925"/>
                <a:gd name="connsiteX349" fmla="*/ 425271 w 476250"/>
                <a:gd name="connsiteY349" fmla="*/ 455101 h 542925"/>
                <a:gd name="connsiteX350" fmla="*/ 421889 w 476250"/>
                <a:gd name="connsiteY350" fmla="*/ 448604 h 542925"/>
                <a:gd name="connsiteX351" fmla="*/ 418517 w 476250"/>
                <a:gd name="connsiteY351" fmla="*/ 448604 h 542925"/>
                <a:gd name="connsiteX352" fmla="*/ 415136 w 476250"/>
                <a:gd name="connsiteY352" fmla="*/ 448604 h 542925"/>
                <a:gd name="connsiteX353" fmla="*/ 418517 w 476250"/>
                <a:gd name="connsiteY353" fmla="*/ 445356 h 542925"/>
                <a:gd name="connsiteX354" fmla="*/ 421889 w 476250"/>
                <a:gd name="connsiteY354" fmla="*/ 445356 h 542925"/>
                <a:gd name="connsiteX355" fmla="*/ 425271 w 476250"/>
                <a:gd name="connsiteY355" fmla="*/ 442099 h 542925"/>
                <a:gd name="connsiteX356" fmla="*/ 438777 w 476250"/>
                <a:gd name="connsiteY356" fmla="*/ 432345 h 542925"/>
                <a:gd name="connsiteX357" fmla="*/ 448912 w 476250"/>
                <a:gd name="connsiteY357" fmla="*/ 432345 h 542925"/>
                <a:gd name="connsiteX358" fmla="*/ 455665 w 476250"/>
                <a:gd name="connsiteY358" fmla="*/ 425849 h 542925"/>
                <a:gd name="connsiteX359" fmla="*/ 455665 w 476250"/>
                <a:gd name="connsiteY359" fmla="*/ 422592 h 542925"/>
                <a:gd name="connsiteX360" fmla="*/ 455665 w 476250"/>
                <a:gd name="connsiteY360" fmla="*/ 416096 h 542925"/>
                <a:gd name="connsiteX361" fmla="*/ 455665 w 476250"/>
                <a:gd name="connsiteY361" fmla="*/ 409590 h 542925"/>
                <a:gd name="connsiteX362" fmla="*/ 445540 w 476250"/>
                <a:gd name="connsiteY362" fmla="*/ 403085 h 542925"/>
                <a:gd name="connsiteX363" fmla="*/ 432024 w 476250"/>
                <a:gd name="connsiteY363" fmla="*/ 396588 h 542925"/>
                <a:gd name="connsiteX364" fmla="*/ 428652 w 476250"/>
                <a:gd name="connsiteY364" fmla="*/ 390083 h 542925"/>
                <a:gd name="connsiteX365" fmla="*/ 432024 w 476250"/>
                <a:gd name="connsiteY365" fmla="*/ 383587 h 542925"/>
                <a:gd name="connsiteX366" fmla="*/ 445540 w 476250"/>
                <a:gd name="connsiteY366" fmla="*/ 370576 h 542925"/>
                <a:gd name="connsiteX367" fmla="*/ 452293 w 476250"/>
                <a:gd name="connsiteY367" fmla="*/ 367328 h 542925"/>
                <a:gd name="connsiteX368" fmla="*/ 462427 w 476250"/>
                <a:gd name="connsiteY368" fmla="*/ 373833 h 542925"/>
                <a:gd name="connsiteX369" fmla="*/ 469181 w 476250"/>
                <a:gd name="connsiteY369" fmla="*/ 373833 h 542925"/>
                <a:gd name="connsiteX370" fmla="*/ 475934 w 476250"/>
                <a:gd name="connsiteY370" fmla="*/ 373833 h 542925"/>
                <a:gd name="connsiteX371" fmla="*/ 475934 w 476250"/>
                <a:gd name="connsiteY371" fmla="*/ 364080 h 542925"/>
                <a:gd name="connsiteX372" fmla="*/ 472553 w 476250"/>
                <a:gd name="connsiteY372" fmla="*/ 360822 h 542925"/>
                <a:gd name="connsiteX373" fmla="*/ 469181 w 476250"/>
                <a:gd name="connsiteY373" fmla="*/ 357574 h 542925"/>
                <a:gd name="connsiteX374" fmla="*/ 469181 w 476250"/>
                <a:gd name="connsiteY374" fmla="*/ 354326 h 542925"/>
                <a:gd name="connsiteX375" fmla="*/ 469181 w 476250"/>
                <a:gd name="connsiteY375" fmla="*/ 347821 h 542925"/>
                <a:gd name="connsiteX376" fmla="*/ 469181 w 476250"/>
                <a:gd name="connsiteY376" fmla="*/ 338067 h 542925"/>
                <a:gd name="connsiteX377" fmla="*/ 465799 w 476250"/>
                <a:gd name="connsiteY377" fmla="*/ 328313 h 542925"/>
                <a:gd name="connsiteX378" fmla="*/ 462427 w 476250"/>
                <a:gd name="connsiteY378" fmla="*/ 321808 h 542925"/>
                <a:gd name="connsiteX379" fmla="*/ 459046 w 476250"/>
                <a:gd name="connsiteY379" fmla="*/ 315312 h 542925"/>
                <a:gd name="connsiteX380" fmla="*/ 459046 w 476250"/>
                <a:gd name="connsiteY380" fmla="*/ 312064 h 542925"/>
                <a:gd name="connsiteX381" fmla="*/ 462427 w 476250"/>
                <a:gd name="connsiteY381" fmla="*/ 299053 h 542925"/>
                <a:gd name="connsiteX382" fmla="*/ 465799 w 476250"/>
                <a:gd name="connsiteY382" fmla="*/ 289299 h 542925"/>
                <a:gd name="connsiteX383" fmla="*/ 462427 w 476250"/>
                <a:gd name="connsiteY383" fmla="*/ 286051 h 542925"/>
                <a:gd name="connsiteX384" fmla="*/ 448912 w 476250"/>
                <a:gd name="connsiteY384" fmla="*/ 282803 h 542925"/>
                <a:gd name="connsiteX385" fmla="*/ 445540 w 476250"/>
                <a:gd name="connsiteY385" fmla="*/ 279545 h 542925"/>
                <a:gd name="connsiteX386" fmla="*/ 442158 w 476250"/>
                <a:gd name="connsiteY386" fmla="*/ 276297 h 542925"/>
                <a:gd name="connsiteX387" fmla="*/ 428652 w 476250"/>
                <a:gd name="connsiteY387" fmla="*/ 279545 h 542925"/>
                <a:gd name="connsiteX388" fmla="*/ 418517 w 476250"/>
                <a:gd name="connsiteY388" fmla="*/ 286051 h 542925"/>
                <a:gd name="connsiteX389" fmla="*/ 408383 w 476250"/>
                <a:gd name="connsiteY389" fmla="*/ 289299 h 542925"/>
                <a:gd name="connsiteX390" fmla="*/ 398248 w 476250"/>
                <a:gd name="connsiteY390" fmla="*/ 299053 h 542925"/>
                <a:gd name="connsiteX391" fmla="*/ 391495 w 476250"/>
                <a:gd name="connsiteY391" fmla="*/ 305558 h 542925"/>
                <a:gd name="connsiteX392" fmla="*/ 391495 w 476250"/>
                <a:gd name="connsiteY392" fmla="*/ 312064 h 542925"/>
                <a:gd name="connsiteX393" fmla="*/ 394867 w 476250"/>
                <a:gd name="connsiteY393" fmla="*/ 312064 h 542925"/>
                <a:gd name="connsiteX394" fmla="*/ 401629 w 476250"/>
                <a:gd name="connsiteY394" fmla="*/ 312064 h 542925"/>
                <a:gd name="connsiteX395" fmla="*/ 401629 w 476250"/>
                <a:gd name="connsiteY395" fmla="*/ 315312 h 542925"/>
                <a:gd name="connsiteX396" fmla="*/ 401629 w 476250"/>
                <a:gd name="connsiteY396" fmla="*/ 318560 h 542925"/>
                <a:gd name="connsiteX397" fmla="*/ 398248 w 476250"/>
                <a:gd name="connsiteY397" fmla="*/ 321808 h 542925"/>
                <a:gd name="connsiteX398" fmla="*/ 398248 w 476250"/>
                <a:gd name="connsiteY398" fmla="*/ 328313 h 542925"/>
                <a:gd name="connsiteX399" fmla="*/ 394867 w 476250"/>
                <a:gd name="connsiteY399" fmla="*/ 331561 h 542925"/>
                <a:gd name="connsiteX400" fmla="*/ 388114 w 476250"/>
                <a:gd name="connsiteY400" fmla="*/ 338067 h 542925"/>
                <a:gd name="connsiteX401" fmla="*/ 384742 w 476250"/>
                <a:gd name="connsiteY401" fmla="*/ 341315 h 542925"/>
                <a:gd name="connsiteX402" fmla="*/ 388114 w 476250"/>
                <a:gd name="connsiteY402" fmla="*/ 347821 h 542925"/>
                <a:gd name="connsiteX403" fmla="*/ 388114 w 476250"/>
                <a:gd name="connsiteY403" fmla="*/ 351069 h 542925"/>
                <a:gd name="connsiteX404" fmla="*/ 384742 w 476250"/>
                <a:gd name="connsiteY404" fmla="*/ 354326 h 542925"/>
                <a:gd name="connsiteX405" fmla="*/ 384742 w 476250"/>
                <a:gd name="connsiteY405" fmla="*/ 351069 h 542925"/>
                <a:gd name="connsiteX406" fmla="*/ 374607 w 476250"/>
                <a:gd name="connsiteY406" fmla="*/ 351069 h 542925"/>
                <a:gd name="connsiteX407" fmla="*/ 371226 w 476250"/>
                <a:gd name="connsiteY407" fmla="*/ 351069 h 542925"/>
                <a:gd name="connsiteX408" fmla="*/ 377979 w 476250"/>
                <a:gd name="connsiteY408" fmla="*/ 344572 h 542925"/>
                <a:gd name="connsiteX409" fmla="*/ 381360 w 476250"/>
                <a:gd name="connsiteY409" fmla="*/ 341315 h 542925"/>
                <a:gd name="connsiteX410" fmla="*/ 381360 w 476250"/>
                <a:gd name="connsiteY410" fmla="*/ 338067 h 542925"/>
                <a:gd name="connsiteX411" fmla="*/ 371226 w 476250"/>
                <a:gd name="connsiteY411" fmla="*/ 338067 h 542925"/>
                <a:gd name="connsiteX412" fmla="*/ 367854 w 476250"/>
                <a:gd name="connsiteY412" fmla="*/ 338067 h 542925"/>
                <a:gd name="connsiteX413" fmla="*/ 371226 w 476250"/>
                <a:gd name="connsiteY413" fmla="*/ 334819 h 542925"/>
                <a:gd name="connsiteX414" fmla="*/ 371226 w 476250"/>
                <a:gd name="connsiteY414" fmla="*/ 328313 h 542925"/>
                <a:gd name="connsiteX415" fmla="*/ 374607 w 476250"/>
                <a:gd name="connsiteY415" fmla="*/ 321808 h 542925"/>
                <a:gd name="connsiteX416" fmla="*/ 377979 w 476250"/>
                <a:gd name="connsiteY416" fmla="*/ 315312 h 542925"/>
                <a:gd name="connsiteX417" fmla="*/ 381360 w 476250"/>
                <a:gd name="connsiteY417" fmla="*/ 308806 h 542925"/>
                <a:gd name="connsiteX418" fmla="*/ 381360 w 476250"/>
                <a:gd name="connsiteY418" fmla="*/ 305558 h 542925"/>
                <a:gd name="connsiteX419" fmla="*/ 374607 w 476250"/>
                <a:gd name="connsiteY419" fmla="*/ 305558 h 542925"/>
                <a:gd name="connsiteX420" fmla="*/ 367854 w 476250"/>
                <a:gd name="connsiteY420" fmla="*/ 308806 h 542925"/>
                <a:gd name="connsiteX421" fmla="*/ 354338 w 476250"/>
                <a:gd name="connsiteY421" fmla="*/ 312064 h 542925"/>
                <a:gd name="connsiteX422" fmla="*/ 350966 w 476250"/>
                <a:gd name="connsiteY422" fmla="*/ 312064 h 542925"/>
                <a:gd name="connsiteX423" fmla="*/ 347585 w 476250"/>
                <a:gd name="connsiteY423" fmla="*/ 308806 h 542925"/>
                <a:gd name="connsiteX424" fmla="*/ 340831 w 476250"/>
                <a:gd name="connsiteY424" fmla="*/ 308806 h 542925"/>
                <a:gd name="connsiteX425" fmla="*/ 337450 w 476250"/>
                <a:gd name="connsiteY425" fmla="*/ 312064 h 542925"/>
                <a:gd name="connsiteX426" fmla="*/ 350966 w 476250"/>
                <a:gd name="connsiteY426" fmla="*/ 318560 h 542925"/>
                <a:gd name="connsiteX427" fmla="*/ 354338 w 476250"/>
                <a:gd name="connsiteY427" fmla="*/ 318560 h 542925"/>
                <a:gd name="connsiteX428" fmla="*/ 354338 w 476250"/>
                <a:gd name="connsiteY428" fmla="*/ 321808 h 542925"/>
                <a:gd name="connsiteX429" fmla="*/ 347585 w 476250"/>
                <a:gd name="connsiteY429" fmla="*/ 328313 h 542925"/>
                <a:gd name="connsiteX430" fmla="*/ 344203 w 476250"/>
                <a:gd name="connsiteY430" fmla="*/ 331561 h 542925"/>
                <a:gd name="connsiteX431" fmla="*/ 337450 w 476250"/>
                <a:gd name="connsiteY431" fmla="*/ 334819 h 542925"/>
                <a:gd name="connsiteX432" fmla="*/ 340831 w 476250"/>
                <a:gd name="connsiteY432" fmla="*/ 341315 h 542925"/>
                <a:gd name="connsiteX433" fmla="*/ 340831 w 476250"/>
                <a:gd name="connsiteY433" fmla="*/ 347821 h 542925"/>
                <a:gd name="connsiteX434" fmla="*/ 334069 w 476250"/>
                <a:gd name="connsiteY434" fmla="*/ 344572 h 542925"/>
                <a:gd name="connsiteX435" fmla="*/ 323944 w 476250"/>
                <a:gd name="connsiteY435" fmla="*/ 351069 h 542925"/>
                <a:gd name="connsiteX436" fmla="*/ 320562 w 476250"/>
                <a:gd name="connsiteY436" fmla="*/ 351069 h 542925"/>
                <a:gd name="connsiteX437" fmla="*/ 317181 w 476250"/>
                <a:gd name="connsiteY437" fmla="*/ 347821 h 542925"/>
                <a:gd name="connsiteX438" fmla="*/ 313809 w 476250"/>
                <a:gd name="connsiteY438" fmla="*/ 354326 h 542925"/>
                <a:gd name="connsiteX439" fmla="*/ 296921 w 476250"/>
                <a:gd name="connsiteY439" fmla="*/ 351069 h 542925"/>
                <a:gd name="connsiteX440" fmla="*/ 296921 w 476250"/>
                <a:gd name="connsiteY440" fmla="*/ 357574 h 542925"/>
                <a:gd name="connsiteX441" fmla="*/ 303674 w 476250"/>
                <a:gd name="connsiteY441" fmla="*/ 360822 h 542925"/>
                <a:gd name="connsiteX442" fmla="*/ 296921 w 476250"/>
                <a:gd name="connsiteY442" fmla="*/ 364080 h 542925"/>
                <a:gd name="connsiteX443" fmla="*/ 310428 w 476250"/>
                <a:gd name="connsiteY443" fmla="*/ 370576 h 542925"/>
                <a:gd name="connsiteX444" fmla="*/ 313809 w 476250"/>
                <a:gd name="connsiteY444" fmla="*/ 373833 h 542925"/>
                <a:gd name="connsiteX445" fmla="*/ 317181 w 476250"/>
                <a:gd name="connsiteY445" fmla="*/ 383587 h 542925"/>
                <a:gd name="connsiteX446" fmla="*/ 313809 w 476250"/>
                <a:gd name="connsiteY446" fmla="*/ 386835 h 542925"/>
                <a:gd name="connsiteX447" fmla="*/ 320562 w 476250"/>
                <a:gd name="connsiteY447" fmla="*/ 393331 h 542925"/>
                <a:gd name="connsiteX448" fmla="*/ 323944 w 476250"/>
                <a:gd name="connsiteY448" fmla="*/ 399837 h 542925"/>
                <a:gd name="connsiteX449" fmla="*/ 323944 w 476250"/>
                <a:gd name="connsiteY449" fmla="*/ 406342 h 542925"/>
                <a:gd name="connsiteX450" fmla="*/ 323944 w 476250"/>
                <a:gd name="connsiteY450" fmla="*/ 412838 h 542925"/>
                <a:gd name="connsiteX451" fmla="*/ 323944 w 476250"/>
                <a:gd name="connsiteY451" fmla="*/ 416096 h 542925"/>
                <a:gd name="connsiteX452" fmla="*/ 317181 w 476250"/>
                <a:gd name="connsiteY452" fmla="*/ 422592 h 542925"/>
                <a:gd name="connsiteX453" fmla="*/ 320562 w 476250"/>
                <a:gd name="connsiteY453" fmla="*/ 422592 h 542925"/>
                <a:gd name="connsiteX454" fmla="*/ 327315 w 476250"/>
                <a:gd name="connsiteY454" fmla="*/ 429097 h 542925"/>
                <a:gd name="connsiteX455" fmla="*/ 330697 w 476250"/>
                <a:gd name="connsiteY455" fmla="*/ 435603 h 542925"/>
                <a:gd name="connsiteX456" fmla="*/ 327315 w 476250"/>
                <a:gd name="connsiteY456" fmla="*/ 442099 h 542925"/>
                <a:gd name="connsiteX457" fmla="*/ 334069 w 476250"/>
                <a:gd name="connsiteY457" fmla="*/ 445356 h 542925"/>
                <a:gd name="connsiteX458" fmla="*/ 347585 w 476250"/>
                <a:gd name="connsiteY458" fmla="*/ 445356 h 542925"/>
                <a:gd name="connsiteX459" fmla="*/ 354338 w 476250"/>
                <a:gd name="connsiteY459" fmla="*/ 445356 h 542925"/>
                <a:gd name="connsiteX460" fmla="*/ 367854 w 476250"/>
                <a:gd name="connsiteY460" fmla="*/ 445356 h 542925"/>
                <a:gd name="connsiteX461" fmla="*/ 377979 w 476250"/>
                <a:gd name="connsiteY461" fmla="*/ 442099 h 542925"/>
                <a:gd name="connsiteX462" fmla="*/ 388114 w 476250"/>
                <a:gd name="connsiteY462" fmla="*/ 448604 h 542925"/>
                <a:gd name="connsiteX463" fmla="*/ 388114 w 476250"/>
                <a:gd name="connsiteY463" fmla="*/ 455101 h 542925"/>
                <a:gd name="connsiteX464" fmla="*/ 384742 w 476250"/>
                <a:gd name="connsiteY464" fmla="*/ 458358 h 542925"/>
                <a:gd name="connsiteX465" fmla="*/ 388114 w 476250"/>
                <a:gd name="connsiteY465" fmla="*/ 468112 h 542925"/>
                <a:gd name="connsiteX466" fmla="*/ 391495 w 476250"/>
                <a:gd name="connsiteY466" fmla="*/ 468112 h 542925"/>
                <a:gd name="connsiteX467" fmla="*/ 398248 w 476250"/>
                <a:gd name="connsiteY467" fmla="*/ 474608 h 542925"/>
                <a:gd name="connsiteX468" fmla="*/ 401629 w 476250"/>
                <a:gd name="connsiteY468" fmla="*/ 477865 h 542925"/>
                <a:gd name="connsiteX469" fmla="*/ 405001 w 476250"/>
                <a:gd name="connsiteY469" fmla="*/ 477865 h 542925"/>
                <a:gd name="connsiteX470" fmla="*/ 408383 w 476250"/>
                <a:gd name="connsiteY470" fmla="*/ 481114 h 542925"/>
                <a:gd name="connsiteX471" fmla="*/ 418517 w 476250"/>
                <a:gd name="connsiteY471" fmla="*/ 481114 h 542925"/>
                <a:gd name="connsiteX472" fmla="*/ 421889 w 476250"/>
                <a:gd name="connsiteY472" fmla="*/ 477865 h 542925"/>
                <a:gd name="connsiteX473" fmla="*/ 428652 w 476250"/>
                <a:gd name="connsiteY473" fmla="*/ 477865 h 542925"/>
                <a:gd name="connsiteX474" fmla="*/ 428652 w 476250"/>
                <a:gd name="connsiteY474" fmla="*/ 471360 h 542925"/>
                <a:gd name="connsiteX475" fmla="*/ 428652 w 476250"/>
                <a:gd name="connsiteY475" fmla="*/ 471360 h 542925"/>
                <a:gd name="connsiteX476" fmla="*/ 428652 w 476250"/>
                <a:gd name="connsiteY476" fmla="*/ 487619 h 542925"/>
                <a:gd name="connsiteX477" fmla="*/ 428652 w 476250"/>
                <a:gd name="connsiteY477" fmla="*/ 487619 h 542925"/>
                <a:gd name="connsiteX478" fmla="*/ 425271 w 476250"/>
                <a:gd name="connsiteY478" fmla="*/ 490867 h 542925"/>
                <a:gd name="connsiteX479" fmla="*/ 428652 w 476250"/>
                <a:gd name="connsiteY479" fmla="*/ 490867 h 542925"/>
                <a:gd name="connsiteX480" fmla="*/ 435405 w 476250"/>
                <a:gd name="connsiteY480" fmla="*/ 494115 h 542925"/>
                <a:gd name="connsiteX481" fmla="*/ 438777 w 476250"/>
                <a:gd name="connsiteY481" fmla="*/ 494115 h 542925"/>
                <a:gd name="connsiteX482" fmla="*/ 442158 w 476250"/>
                <a:gd name="connsiteY482" fmla="*/ 490867 h 542925"/>
                <a:gd name="connsiteX483" fmla="*/ 445540 w 476250"/>
                <a:gd name="connsiteY483" fmla="*/ 484361 h 542925"/>
                <a:gd name="connsiteX484" fmla="*/ 455665 w 476250"/>
                <a:gd name="connsiteY484" fmla="*/ 481114 h 542925"/>
                <a:gd name="connsiteX485" fmla="*/ 465799 w 476250"/>
                <a:gd name="connsiteY485" fmla="*/ 481114 h 542925"/>
                <a:gd name="connsiteX486" fmla="*/ 469181 w 476250"/>
                <a:gd name="connsiteY486" fmla="*/ 477865 h 542925"/>
                <a:gd name="connsiteX487" fmla="*/ 469181 w 476250"/>
                <a:gd name="connsiteY487" fmla="*/ 474608 h 542925"/>
                <a:gd name="connsiteX488" fmla="*/ 462427 w 476250"/>
                <a:gd name="connsiteY488" fmla="*/ 468112 h 542925"/>
                <a:gd name="connsiteX489" fmla="*/ 455665 w 476250"/>
                <a:gd name="connsiteY489" fmla="*/ 468112 h 542925"/>
                <a:gd name="connsiteX490" fmla="*/ 445540 w 476250"/>
                <a:gd name="connsiteY490" fmla="*/ 468112 h 542925"/>
                <a:gd name="connsiteX491" fmla="*/ 442158 w 476250"/>
                <a:gd name="connsiteY491" fmla="*/ 468112 h 542925"/>
                <a:gd name="connsiteX492" fmla="*/ 442158 w 476250"/>
                <a:gd name="connsiteY492" fmla="*/ 474608 h 542925"/>
                <a:gd name="connsiteX493" fmla="*/ 435405 w 476250"/>
                <a:gd name="connsiteY493" fmla="*/ 477865 h 542925"/>
                <a:gd name="connsiteX494" fmla="*/ 432024 w 476250"/>
                <a:gd name="connsiteY494" fmla="*/ 477865 h 542925"/>
                <a:gd name="connsiteX495" fmla="*/ 428652 w 476250"/>
                <a:gd name="connsiteY495" fmla="*/ 487619 h 542925"/>
                <a:gd name="connsiteX496" fmla="*/ 391495 w 476250"/>
                <a:gd name="connsiteY496" fmla="*/ 526624 h 542925"/>
                <a:gd name="connsiteX497" fmla="*/ 391495 w 476250"/>
                <a:gd name="connsiteY497" fmla="*/ 526624 h 542925"/>
                <a:gd name="connsiteX498" fmla="*/ 394867 w 476250"/>
                <a:gd name="connsiteY498" fmla="*/ 526624 h 542925"/>
                <a:gd name="connsiteX499" fmla="*/ 398248 w 476250"/>
                <a:gd name="connsiteY499" fmla="*/ 523376 h 542925"/>
                <a:gd name="connsiteX500" fmla="*/ 394867 w 476250"/>
                <a:gd name="connsiteY500" fmla="*/ 516880 h 542925"/>
                <a:gd name="connsiteX501" fmla="*/ 391495 w 476250"/>
                <a:gd name="connsiteY501" fmla="*/ 513622 h 542925"/>
                <a:gd name="connsiteX502" fmla="*/ 388114 w 476250"/>
                <a:gd name="connsiteY502" fmla="*/ 503869 h 542925"/>
                <a:gd name="connsiteX503" fmla="*/ 381360 w 476250"/>
                <a:gd name="connsiteY503" fmla="*/ 497372 h 542925"/>
                <a:gd name="connsiteX504" fmla="*/ 377979 w 476250"/>
                <a:gd name="connsiteY504" fmla="*/ 494115 h 542925"/>
                <a:gd name="connsiteX505" fmla="*/ 374607 w 476250"/>
                <a:gd name="connsiteY505" fmla="*/ 500620 h 542925"/>
                <a:gd name="connsiteX506" fmla="*/ 371226 w 476250"/>
                <a:gd name="connsiteY506" fmla="*/ 503869 h 542925"/>
                <a:gd name="connsiteX507" fmla="*/ 367854 w 476250"/>
                <a:gd name="connsiteY507" fmla="*/ 507126 h 542925"/>
                <a:gd name="connsiteX508" fmla="*/ 354338 w 476250"/>
                <a:gd name="connsiteY508" fmla="*/ 500620 h 542925"/>
                <a:gd name="connsiteX509" fmla="*/ 347585 w 476250"/>
                <a:gd name="connsiteY509" fmla="*/ 497372 h 542925"/>
                <a:gd name="connsiteX510" fmla="*/ 340831 w 476250"/>
                <a:gd name="connsiteY510" fmla="*/ 494115 h 542925"/>
                <a:gd name="connsiteX511" fmla="*/ 337450 w 476250"/>
                <a:gd name="connsiteY511" fmla="*/ 490867 h 542925"/>
                <a:gd name="connsiteX512" fmla="*/ 334069 w 476250"/>
                <a:gd name="connsiteY512" fmla="*/ 487619 h 542925"/>
                <a:gd name="connsiteX513" fmla="*/ 327315 w 476250"/>
                <a:gd name="connsiteY513" fmla="*/ 487619 h 542925"/>
                <a:gd name="connsiteX514" fmla="*/ 317181 w 476250"/>
                <a:gd name="connsiteY514" fmla="*/ 487619 h 542925"/>
                <a:gd name="connsiteX515" fmla="*/ 313809 w 476250"/>
                <a:gd name="connsiteY515" fmla="*/ 490867 h 542925"/>
                <a:gd name="connsiteX516" fmla="*/ 313809 w 476250"/>
                <a:gd name="connsiteY516" fmla="*/ 500620 h 542925"/>
                <a:gd name="connsiteX517" fmla="*/ 313809 w 476250"/>
                <a:gd name="connsiteY517" fmla="*/ 503869 h 542925"/>
                <a:gd name="connsiteX518" fmla="*/ 317181 w 476250"/>
                <a:gd name="connsiteY518" fmla="*/ 510374 h 542925"/>
                <a:gd name="connsiteX519" fmla="*/ 310428 w 476250"/>
                <a:gd name="connsiteY519" fmla="*/ 510374 h 542925"/>
                <a:gd name="connsiteX520" fmla="*/ 307056 w 476250"/>
                <a:gd name="connsiteY520" fmla="*/ 510374 h 542925"/>
                <a:gd name="connsiteX521" fmla="*/ 310428 w 476250"/>
                <a:gd name="connsiteY521" fmla="*/ 516880 h 542925"/>
                <a:gd name="connsiteX522" fmla="*/ 313809 w 476250"/>
                <a:gd name="connsiteY522" fmla="*/ 523376 h 542925"/>
                <a:gd name="connsiteX523" fmla="*/ 317181 w 476250"/>
                <a:gd name="connsiteY523" fmla="*/ 526624 h 542925"/>
                <a:gd name="connsiteX524" fmla="*/ 334069 w 476250"/>
                <a:gd name="connsiteY524" fmla="*/ 529881 h 542925"/>
                <a:gd name="connsiteX525" fmla="*/ 337450 w 476250"/>
                <a:gd name="connsiteY525" fmla="*/ 529881 h 542925"/>
                <a:gd name="connsiteX526" fmla="*/ 350966 w 476250"/>
                <a:gd name="connsiteY526" fmla="*/ 536377 h 542925"/>
                <a:gd name="connsiteX527" fmla="*/ 357719 w 476250"/>
                <a:gd name="connsiteY527" fmla="*/ 542883 h 542925"/>
                <a:gd name="connsiteX528" fmla="*/ 364472 w 476250"/>
                <a:gd name="connsiteY528" fmla="*/ 542883 h 542925"/>
                <a:gd name="connsiteX529" fmla="*/ 367854 w 476250"/>
                <a:gd name="connsiteY529" fmla="*/ 539635 h 542925"/>
                <a:gd name="connsiteX530" fmla="*/ 377979 w 476250"/>
                <a:gd name="connsiteY530" fmla="*/ 536377 h 542925"/>
                <a:gd name="connsiteX531" fmla="*/ 384742 w 476250"/>
                <a:gd name="connsiteY531" fmla="*/ 536377 h 542925"/>
                <a:gd name="connsiteX532" fmla="*/ 394867 w 476250"/>
                <a:gd name="connsiteY532" fmla="*/ 539635 h 542925"/>
                <a:gd name="connsiteX533" fmla="*/ 398248 w 476250"/>
                <a:gd name="connsiteY533" fmla="*/ 539635 h 542925"/>
                <a:gd name="connsiteX534" fmla="*/ 398248 w 476250"/>
                <a:gd name="connsiteY534" fmla="*/ 533130 h 542925"/>
                <a:gd name="connsiteX535" fmla="*/ 398248 w 476250"/>
                <a:gd name="connsiteY535" fmla="*/ 529881 h 542925"/>
                <a:gd name="connsiteX536" fmla="*/ 391495 w 476250"/>
                <a:gd name="connsiteY536" fmla="*/ 526624 h 542925"/>
                <a:gd name="connsiteX537" fmla="*/ 259764 w 476250"/>
                <a:gd name="connsiteY537" fmla="*/ 393331 h 542925"/>
                <a:gd name="connsiteX538" fmla="*/ 259764 w 476250"/>
                <a:gd name="connsiteY538" fmla="*/ 393331 h 542925"/>
                <a:gd name="connsiteX539" fmla="*/ 253011 w 476250"/>
                <a:gd name="connsiteY539" fmla="*/ 390083 h 542925"/>
                <a:gd name="connsiteX540" fmla="*/ 246258 w 476250"/>
                <a:gd name="connsiteY540" fmla="*/ 380329 h 542925"/>
                <a:gd name="connsiteX541" fmla="*/ 236123 w 476250"/>
                <a:gd name="connsiteY541" fmla="*/ 377081 h 542925"/>
                <a:gd name="connsiteX542" fmla="*/ 232742 w 476250"/>
                <a:gd name="connsiteY542" fmla="*/ 367328 h 542925"/>
                <a:gd name="connsiteX543" fmla="*/ 229370 w 476250"/>
                <a:gd name="connsiteY543" fmla="*/ 367328 h 542925"/>
                <a:gd name="connsiteX544" fmla="*/ 225988 w 476250"/>
                <a:gd name="connsiteY544" fmla="*/ 377081 h 542925"/>
                <a:gd name="connsiteX545" fmla="*/ 219235 w 476250"/>
                <a:gd name="connsiteY545" fmla="*/ 377081 h 542925"/>
                <a:gd name="connsiteX546" fmla="*/ 212473 w 476250"/>
                <a:gd name="connsiteY546" fmla="*/ 383587 h 542925"/>
                <a:gd name="connsiteX547" fmla="*/ 198966 w 476250"/>
                <a:gd name="connsiteY547" fmla="*/ 386835 h 542925"/>
                <a:gd name="connsiteX548" fmla="*/ 195585 w 476250"/>
                <a:gd name="connsiteY548" fmla="*/ 390083 h 542925"/>
                <a:gd name="connsiteX549" fmla="*/ 175325 w 476250"/>
                <a:gd name="connsiteY549" fmla="*/ 386835 h 542925"/>
                <a:gd name="connsiteX550" fmla="*/ 168572 w 476250"/>
                <a:gd name="connsiteY550" fmla="*/ 393331 h 542925"/>
                <a:gd name="connsiteX551" fmla="*/ 168572 w 476250"/>
                <a:gd name="connsiteY551" fmla="*/ 396588 h 542925"/>
                <a:gd name="connsiteX552" fmla="*/ 171944 w 476250"/>
                <a:gd name="connsiteY552" fmla="*/ 403085 h 542925"/>
                <a:gd name="connsiteX553" fmla="*/ 175325 w 476250"/>
                <a:gd name="connsiteY553" fmla="*/ 406342 h 542925"/>
                <a:gd name="connsiteX554" fmla="*/ 178697 w 476250"/>
                <a:gd name="connsiteY554" fmla="*/ 406342 h 542925"/>
                <a:gd name="connsiteX555" fmla="*/ 178697 w 476250"/>
                <a:gd name="connsiteY555" fmla="*/ 412838 h 542925"/>
                <a:gd name="connsiteX556" fmla="*/ 182078 w 476250"/>
                <a:gd name="connsiteY556" fmla="*/ 419344 h 542925"/>
                <a:gd name="connsiteX557" fmla="*/ 188831 w 476250"/>
                <a:gd name="connsiteY557" fmla="*/ 429097 h 542925"/>
                <a:gd name="connsiteX558" fmla="*/ 188831 w 476250"/>
                <a:gd name="connsiteY558" fmla="*/ 438851 h 542925"/>
                <a:gd name="connsiteX559" fmla="*/ 198966 w 476250"/>
                <a:gd name="connsiteY559" fmla="*/ 448604 h 542925"/>
                <a:gd name="connsiteX560" fmla="*/ 205719 w 476250"/>
                <a:gd name="connsiteY560" fmla="*/ 451853 h 542925"/>
                <a:gd name="connsiteX561" fmla="*/ 212473 w 476250"/>
                <a:gd name="connsiteY561" fmla="*/ 455101 h 542925"/>
                <a:gd name="connsiteX562" fmla="*/ 212473 w 476250"/>
                <a:gd name="connsiteY562" fmla="*/ 458358 h 542925"/>
                <a:gd name="connsiteX563" fmla="*/ 212473 w 476250"/>
                <a:gd name="connsiteY563" fmla="*/ 464854 h 542925"/>
                <a:gd name="connsiteX564" fmla="*/ 215854 w 476250"/>
                <a:gd name="connsiteY564" fmla="*/ 471360 h 542925"/>
                <a:gd name="connsiteX565" fmla="*/ 219235 w 476250"/>
                <a:gd name="connsiteY565" fmla="*/ 468112 h 542925"/>
                <a:gd name="connsiteX566" fmla="*/ 222607 w 476250"/>
                <a:gd name="connsiteY566" fmla="*/ 464854 h 542925"/>
                <a:gd name="connsiteX567" fmla="*/ 239495 w 476250"/>
                <a:gd name="connsiteY567" fmla="*/ 471360 h 542925"/>
                <a:gd name="connsiteX568" fmla="*/ 256383 w 476250"/>
                <a:gd name="connsiteY568" fmla="*/ 477865 h 542925"/>
                <a:gd name="connsiteX569" fmla="*/ 263145 w 476250"/>
                <a:gd name="connsiteY569" fmla="*/ 471360 h 542925"/>
                <a:gd name="connsiteX570" fmla="*/ 276652 w 476250"/>
                <a:gd name="connsiteY570" fmla="*/ 468112 h 542925"/>
                <a:gd name="connsiteX571" fmla="*/ 280033 w 476250"/>
                <a:gd name="connsiteY571" fmla="*/ 464854 h 542925"/>
                <a:gd name="connsiteX572" fmla="*/ 283405 w 476250"/>
                <a:gd name="connsiteY572" fmla="*/ 455101 h 542925"/>
                <a:gd name="connsiteX573" fmla="*/ 286787 w 476250"/>
                <a:gd name="connsiteY573" fmla="*/ 448604 h 542925"/>
                <a:gd name="connsiteX574" fmla="*/ 286787 w 476250"/>
                <a:gd name="connsiteY574" fmla="*/ 442099 h 542925"/>
                <a:gd name="connsiteX575" fmla="*/ 283405 w 476250"/>
                <a:gd name="connsiteY575" fmla="*/ 432345 h 542925"/>
                <a:gd name="connsiteX576" fmla="*/ 286787 w 476250"/>
                <a:gd name="connsiteY576" fmla="*/ 419344 h 542925"/>
                <a:gd name="connsiteX577" fmla="*/ 280033 w 476250"/>
                <a:gd name="connsiteY577" fmla="*/ 412838 h 542925"/>
                <a:gd name="connsiteX578" fmla="*/ 276652 w 476250"/>
                <a:gd name="connsiteY578" fmla="*/ 409590 h 542925"/>
                <a:gd name="connsiteX579" fmla="*/ 276652 w 476250"/>
                <a:gd name="connsiteY579" fmla="*/ 406342 h 542925"/>
                <a:gd name="connsiteX580" fmla="*/ 276652 w 476250"/>
                <a:gd name="connsiteY580" fmla="*/ 403085 h 542925"/>
                <a:gd name="connsiteX581" fmla="*/ 283405 w 476250"/>
                <a:gd name="connsiteY581" fmla="*/ 399837 h 542925"/>
                <a:gd name="connsiteX582" fmla="*/ 283405 w 476250"/>
                <a:gd name="connsiteY582" fmla="*/ 390083 h 542925"/>
                <a:gd name="connsiteX583" fmla="*/ 293540 w 476250"/>
                <a:gd name="connsiteY583" fmla="*/ 383587 h 542925"/>
                <a:gd name="connsiteX584" fmla="*/ 296921 w 476250"/>
                <a:gd name="connsiteY584" fmla="*/ 373833 h 542925"/>
                <a:gd name="connsiteX585" fmla="*/ 280033 w 476250"/>
                <a:gd name="connsiteY585" fmla="*/ 370576 h 542925"/>
                <a:gd name="connsiteX586" fmla="*/ 276652 w 476250"/>
                <a:gd name="connsiteY586" fmla="*/ 367328 h 542925"/>
                <a:gd name="connsiteX587" fmla="*/ 273271 w 476250"/>
                <a:gd name="connsiteY587" fmla="*/ 364080 h 542925"/>
                <a:gd name="connsiteX588" fmla="*/ 266517 w 476250"/>
                <a:gd name="connsiteY588" fmla="*/ 367328 h 542925"/>
                <a:gd name="connsiteX589" fmla="*/ 263145 w 476250"/>
                <a:gd name="connsiteY589" fmla="*/ 360822 h 542925"/>
                <a:gd name="connsiteX590" fmla="*/ 256383 w 476250"/>
                <a:gd name="connsiteY590" fmla="*/ 364080 h 542925"/>
                <a:gd name="connsiteX591" fmla="*/ 246258 w 476250"/>
                <a:gd name="connsiteY591" fmla="*/ 364080 h 542925"/>
                <a:gd name="connsiteX592" fmla="*/ 246258 w 476250"/>
                <a:gd name="connsiteY592" fmla="*/ 367328 h 542925"/>
                <a:gd name="connsiteX593" fmla="*/ 249630 w 476250"/>
                <a:gd name="connsiteY593" fmla="*/ 373833 h 542925"/>
                <a:gd name="connsiteX594" fmla="*/ 253011 w 476250"/>
                <a:gd name="connsiteY594" fmla="*/ 383587 h 542925"/>
                <a:gd name="connsiteX595" fmla="*/ 256383 w 476250"/>
                <a:gd name="connsiteY595" fmla="*/ 390083 h 542925"/>
                <a:gd name="connsiteX596" fmla="*/ 259764 w 476250"/>
                <a:gd name="connsiteY596" fmla="*/ 393331 h 542925"/>
                <a:gd name="connsiteX597" fmla="*/ 253011 w 476250"/>
                <a:gd name="connsiteY597" fmla="*/ 347821 h 542925"/>
                <a:gd name="connsiteX598" fmla="*/ 253011 w 476250"/>
                <a:gd name="connsiteY598" fmla="*/ 347821 h 542925"/>
                <a:gd name="connsiteX599" fmla="*/ 259764 w 476250"/>
                <a:gd name="connsiteY599" fmla="*/ 347821 h 542925"/>
                <a:gd name="connsiteX600" fmla="*/ 263145 w 476250"/>
                <a:gd name="connsiteY600" fmla="*/ 341315 h 542925"/>
                <a:gd name="connsiteX601" fmla="*/ 266517 w 476250"/>
                <a:gd name="connsiteY601" fmla="*/ 334819 h 542925"/>
                <a:gd name="connsiteX602" fmla="*/ 266517 w 476250"/>
                <a:gd name="connsiteY602" fmla="*/ 331561 h 542925"/>
                <a:gd name="connsiteX603" fmla="*/ 266517 w 476250"/>
                <a:gd name="connsiteY603" fmla="*/ 325065 h 542925"/>
                <a:gd name="connsiteX604" fmla="*/ 263145 w 476250"/>
                <a:gd name="connsiteY604" fmla="*/ 321808 h 542925"/>
                <a:gd name="connsiteX605" fmla="*/ 259764 w 476250"/>
                <a:gd name="connsiteY605" fmla="*/ 315312 h 542925"/>
                <a:gd name="connsiteX606" fmla="*/ 256383 w 476250"/>
                <a:gd name="connsiteY606" fmla="*/ 305558 h 542925"/>
                <a:gd name="connsiteX607" fmla="*/ 249630 w 476250"/>
                <a:gd name="connsiteY607" fmla="*/ 305558 h 542925"/>
                <a:gd name="connsiteX608" fmla="*/ 249630 w 476250"/>
                <a:gd name="connsiteY608" fmla="*/ 312064 h 542925"/>
                <a:gd name="connsiteX609" fmla="*/ 253011 w 476250"/>
                <a:gd name="connsiteY609" fmla="*/ 318560 h 542925"/>
                <a:gd name="connsiteX610" fmla="*/ 256383 w 476250"/>
                <a:gd name="connsiteY610" fmla="*/ 321808 h 542925"/>
                <a:gd name="connsiteX611" fmla="*/ 256383 w 476250"/>
                <a:gd name="connsiteY611" fmla="*/ 325065 h 542925"/>
                <a:gd name="connsiteX612" fmla="*/ 253011 w 476250"/>
                <a:gd name="connsiteY612" fmla="*/ 328313 h 542925"/>
                <a:gd name="connsiteX613" fmla="*/ 249630 w 476250"/>
                <a:gd name="connsiteY613" fmla="*/ 334819 h 542925"/>
                <a:gd name="connsiteX614" fmla="*/ 253011 w 476250"/>
                <a:gd name="connsiteY614" fmla="*/ 341315 h 542925"/>
                <a:gd name="connsiteX615" fmla="*/ 253011 w 476250"/>
                <a:gd name="connsiteY615" fmla="*/ 347821 h 542925"/>
                <a:gd name="connsiteX616" fmla="*/ 269899 w 476250"/>
                <a:gd name="connsiteY616" fmla="*/ 510374 h 542925"/>
                <a:gd name="connsiteX617" fmla="*/ 269899 w 476250"/>
                <a:gd name="connsiteY617" fmla="*/ 510374 h 542925"/>
                <a:gd name="connsiteX618" fmla="*/ 273271 w 476250"/>
                <a:gd name="connsiteY618" fmla="*/ 520128 h 542925"/>
                <a:gd name="connsiteX619" fmla="*/ 276652 w 476250"/>
                <a:gd name="connsiteY619" fmla="*/ 526624 h 542925"/>
                <a:gd name="connsiteX620" fmla="*/ 283405 w 476250"/>
                <a:gd name="connsiteY620" fmla="*/ 526624 h 542925"/>
                <a:gd name="connsiteX621" fmla="*/ 283405 w 476250"/>
                <a:gd name="connsiteY621" fmla="*/ 516880 h 542925"/>
                <a:gd name="connsiteX622" fmla="*/ 286787 w 476250"/>
                <a:gd name="connsiteY622" fmla="*/ 503869 h 542925"/>
                <a:gd name="connsiteX623" fmla="*/ 290168 w 476250"/>
                <a:gd name="connsiteY623" fmla="*/ 494115 h 542925"/>
                <a:gd name="connsiteX624" fmla="*/ 296921 w 476250"/>
                <a:gd name="connsiteY624" fmla="*/ 481114 h 542925"/>
                <a:gd name="connsiteX625" fmla="*/ 300293 w 476250"/>
                <a:gd name="connsiteY625" fmla="*/ 471360 h 542925"/>
                <a:gd name="connsiteX626" fmla="*/ 300293 w 476250"/>
                <a:gd name="connsiteY626" fmla="*/ 461606 h 542925"/>
                <a:gd name="connsiteX627" fmla="*/ 296921 w 476250"/>
                <a:gd name="connsiteY627" fmla="*/ 451853 h 542925"/>
                <a:gd name="connsiteX628" fmla="*/ 293540 w 476250"/>
                <a:gd name="connsiteY628" fmla="*/ 458358 h 542925"/>
                <a:gd name="connsiteX629" fmla="*/ 293540 w 476250"/>
                <a:gd name="connsiteY629" fmla="*/ 464854 h 542925"/>
                <a:gd name="connsiteX630" fmla="*/ 286787 w 476250"/>
                <a:gd name="connsiteY630" fmla="*/ 477865 h 542925"/>
                <a:gd name="connsiteX631" fmla="*/ 283405 w 476250"/>
                <a:gd name="connsiteY631" fmla="*/ 484361 h 542925"/>
                <a:gd name="connsiteX632" fmla="*/ 276652 w 476250"/>
                <a:gd name="connsiteY632" fmla="*/ 490867 h 542925"/>
                <a:gd name="connsiteX633" fmla="*/ 276652 w 476250"/>
                <a:gd name="connsiteY633" fmla="*/ 494115 h 542925"/>
                <a:gd name="connsiteX634" fmla="*/ 276652 w 476250"/>
                <a:gd name="connsiteY634" fmla="*/ 500620 h 542925"/>
                <a:gd name="connsiteX635" fmla="*/ 273271 w 476250"/>
                <a:gd name="connsiteY635" fmla="*/ 503869 h 542925"/>
                <a:gd name="connsiteX636" fmla="*/ 273271 w 476250"/>
                <a:gd name="connsiteY636" fmla="*/ 507126 h 542925"/>
                <a:gd name="connsiteX637" fmla="*/ 269899 w 476250"/>
                <a:gd name="connsiteY637" fmla="*/ 510374 h 542925"/>
                <a:gd name="connsiteX638" fmla="*/ 253011 w 476250"/>
                <a:gd name="connsiteY638" fmla="*/ 481114 h 542925"/>
                <a:gd name="connsiteX639" fmla="*/ 253011 w 476250"/>
                <a:gd name="connsiteY639" fmla="*/ 481114 h 542925"/>
                <a:gd name="connsiteX640" fmla="*/ 256383 w 476250"/>
                <a:gd name="connsiteY640" fmla="*/ 484361 h 542925"/>
                <a:gd name="connsiteX641" fmla="*/ 263145 w 476250"/>
                <a:gd name="connsiteY641" fmla="*/ 494115 h 542925"/>
                <a:gd name="connsiteX642" fmla="*/ 273271 w 476250"/>
                <a:gd name="connsiteY642" fmla="*/ 484361 h 542925"/>
                <a:gd name="connsiteX643" fmla="*/ 273271 w 476250"/>
                <a:gd name="connsiteY643" fmla="*/ 477865 h 542925"/>
                <a:gd name="connsiteX644" fmla="*/ 276652 w 476250"/>
                <a:gd name="connsiteY644" fmla="*/ 471360 h 542925"/>
                <a:gd name="connsiteX645" fmla="*/ 266517 w 476250"/>
                <a:gd name="connsiteY645" fmla="*/ 474608 h 542925"/>
                <a:gd name="connsiteX646" fmla="*/ 259764 w 476250"/>
                <a:gd name="connsiteY646" fmla="*/ 481114 h 542925"/>
                <a:gd name="connsiteX647" fmla="*/ 253011 w 476250"/>
                <a:gd name="connsiteY647" fmla="*/ 481114 h 542925"/>
                <a:gd name="connsiteX648" fmla="*/ 222607 w 476250"/>
                <a:gd name="connsiteY648" fmla="*/ 487619 h 542925"/>
                <a:gd name="connsiteX649" fmla="*/ 222607 w 476250"/>
                <a:gd name="connsiteY649" fmla="*/ 487619 h 542925"/>
                <a:gd name="connsiteX650" fmla="*/ 225988 w 476250"/>
                <a:gd name="connsiteY650" fmla="*/ 497372 h 542925"/>
                <a:gd name="connsiteX651" fmla="*/ 232742 w 476250"/>
                <a:gd name="connsiteY651" fmla="*/ 500620 h 542925"/>
                <a:gd name="connsiteX652" fmla="*/ 239495 w 476250"/>
                <a:gd name="connsiteY652" fmla="*/ 507126 h 542925"/>
                <a:gd name="connsiteX653" fmla="*/ 242876 w 476250"/>
                <a:gd name="connsiteY653" fmla="*/ 510374 h 542925"/>
                <a:gd name="connsiteX654" fmla="*/ 249630 w 476250"/>
                <a:gd name="connsiteY654" fmla="*/ 507126 h 542925"/>
                <a:gd name="connsiteX655" fmla="*/ 253011 w 476250"/>
                <a:gd name="connsiteY655" fmla="*/ 500620 h 542925"/>
                <a:gd name="connsiteX656" fmla="*/ 246258 w 476250"/>
                <a:gd name="connsiteY656" fmla="*/ 500620 h 542925"/>
                <a:gd name="connsiteX657" fmla="*/ 239495 w 476250"/>
                <a:gd name="connsiteY657" fmla="*/ 494115 h 542925"/>
                <a:gd name="connsiteX658" fmla="*/ 236123 w 476250"/>
                <a:gd name="connsiteY658" fmla="*/ 494115 h 542925"/>
                <a:gd name="connsiteX659" fmla="*/ 225988 w 476250"/>
                <a:gd name="connsiteY659" fmla="*/ 487619 h 542925"/>
                <a:gd name="connsiteX660" fmla="*/ 222607 w 476250"/>
                <a:gd name="connsiteY660" fmla="*/ 487619 h 542925"/>
                <a:gd name="connsiteX661" fmla="*/ 168572 w 476250"/>
                <a:gd name="connsiteY661" fmla="*/ 477865 h 542925"/>
                <a:gd name="connsiteX662" fmla="*/ 168572 w 476250"/>
                <a:gd name="connsiteY662" fmla="*/ 477865 h 542925"/>
                <a:gd name="connsiteX663" fmla="*/ 175325 w 476250"/>
                <a:gd name="connsiteY663" fmla="*/ 481114 h 542925"/>
                <a:gd name="connsiteX664" fmla="*/ 178697 w 476250"/>
                <a:gd name="connsiteY664" fmla="*/ 484361 h 542925"/>
                <a:gd name="connsiteX665" fmla="*/ 185460 w 476250"/>
                <a:gd name="connsiteY665" fmla="*/ 487619 h 542925"/>
                <a:gd name="connsiteX666" fmla="*/ 178697 w 476250"/>
                <a:gd name="connsiteY666" fmla="*/ 494115 h 542925"/>
                <a:gd name="connsiteX667" fmla="*/ 185460 w 476250"/>
                <a:gd name="connsiteY667" fmla="*/ 497372 h 542925"/>
                <a:gd name="connsiteX668" fmla="*/ 188831 w 476250"/>
                <a:gd name="connsiteY668" fmla="*/ 497372 h 542925"/>
                <a:gd name="connsiteX669" fmla="*/ 195585 w 476250"/>
                <a:gd name="connsiteY669" fmla="*/ 500620 h 542925"/>
                <a:gd name="connsiteX670" fmla="*/ 205719 w 476250"/>
                <a:gd name="connsiteY670" fmla="*/ 503869 h 542925"/>
                <a:gd name="connsiteX671" fmla="*/ 209101 w 476250"/>
                <a:gd name="connsiteY671" fmla="*/ 500620 h 542925"/>
                <a:gd name="connsiteX672" fmla="*/ 209101 w 476250"/>
                <a:gd name="connsiteY672" fmla="*/ 494115 h 542925"/>
                <a:gd name="connsiteX673" fmla="*/ 205719 w 476250"/>
                <a:gd name="connsiteY673" fmla="*/ 487619 h 542925"/>
                <a:gd name="connsiteX674" fmla="*/ 202347 w 476250"/>
                <a:gd name="connsiteY674" fmla="*/ 481114 h 542925"/>
                <a:gd name="connsiteX675" fmla="*/ 188831 w 476250"/>
                <a:gd name="connsiteY675" fmla="*/ 477865 h 542925"/>
                <a:gd name="connsiteX676" fmla="*/ 182078 w 476250"/>
                <a:gd name="connsiteY676" fmla="*/ 471360 h 542925"/>
                <a:gd name="connsiteX677" fmla="*/ 171944 w 476250"/>
                <a:gd name="connsiteY677" fmla="*/ 468112 h 542925"/>
                <a:gd name="connsiteX678" fmla="*/ 168572 w 476250"/>
                <a:gd name="connsiteY678" fmla="*/ 468112 h 542925"/>
                <a:gd name="connsiteX679" fmla="*/ 168572 w 476250"/>
                <a:gd name="connsiteY679" fmla="*/ 477865 h 542925"/>
                <a:gd name="connsiteX680" fmla="*/ 280033 w 476250"/>
                <a:gd name="connsiteY680" fmla="*/ 81235 h 542925"/>
                <a:gd name="connsiteX681" fmla="*/ 280033 w 476250"/>
                <a:gd name="connsiteY681" fmla="*/ 81235 h 542925"/>
                <a:gd name="connsiteX682" fmla="*/ 280033 w 476250"/>
                <a:gd name="connsiteY682" fmla="*/ 84483 h 542925"/>
                <a:gd name="connsiteX683" fmla="*/ 283405 w 476250"/>
                <a:gd name="connsiteY683" fmla="*/ 84483 h 542925"/>
                <a:gd name="connsiteX684" fmla="*/ 286787 w 476250"/>
                <a:gd name="connsiteY684" fmla="*/ 84483 h 542925"/>
                <a:gd name="connsiteX685" fmla="*/ 293540 w 476250"/>
                <a:gd name="connsiteY685" fmla="*/ 87740 h 542925"/>
                <a:gd name="connsiteX686" fmla="*/ 296921 w 476250"/>
                <a:gd name="connsiteY686" fmla="*/ 87740 h 542925"/>
                <a:gd name="connsiteX687" fmla="*/ 300293 w 476250"/>
                <a:gd name="connsiteY687" fmla="*/ 81235 h 542925"/>
                <a:gd name="connsiteX688" fmla="*/ 303674 w 476250"/>
                <a:gd name="connsiteY688" fmla="*/ 77987 h 542925"/>
                <a:gd name="connsiteX689" fmla="*/ 313809 w 476250"/>
                <a:gd name="connsiteY689" fmla="*/ 71481 h 542925"/>
                <a:gd name="connsiteX690" fmla="*/ 307056 w 476250"/>
                <a:gd name="connsiteY690" fmla="*/ 68233 h 542925"/>
                <a:gd name="connsiteX691" fmla="*/ 296921 w 476250"/>
                <a:gd name="connsiteY691" fmla="*/ 71481 h 542925"/>
                <a:gd name="connsiteX692" fmla="*/ 286787 w 476250"/>
                <a:gd name="connsiteY692" fmla="*/ 74729 h 542925"/>
                <a:gd name="connsiteX693" fmla="*/ 280033 w 476250"/>
                <a:gd name="connsiteY693" fmla="*/ 81235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Lst>
              <a:rect l="l" t="t" r="r" b="b"/>
              <a:pathLst>
                <a:path w="476250" h="542925">
                  <a:moveTo>
                    <a:pt x="128033" y="107248"/>
                  </a:moveTo>
                  <a:cubicBezTo>
                    <a:pt x="148303" y="97494"/>
                    <a:pt x="148303" y="97494"/>
                    <a:pt x="148303" y="97494"/>
                  </a:cubicBezTo>
                  <a:cubicBezTo>
                    <a:pt x="158437" y="77987"/>
                    <a:pt x="158437" y="77987"/>
                    <a:pt x="158437" y="77987"/>
                  </a:cubicBezTo>
                  <a:cubicBezTo>
                    <a:pt x="171944" y="55222"/>
                    <a:pt x="171944" y="55222"/>
                    <a:pt x="171944" y="55222"/>
                  </a:cubicBezTo>
                  <a:cubicBezTo>
                    <a:pt x="178697" y="45478"/>
                    <a:pt x="178697" y="45478"/>
                    <a:pt x="178697" y="45478"/>
                  </a:cubicBezTo>
                  <a:cubicBezTo>
                    <a:pt x="185460" y="29219"/>
                    <a:pt x="185460" y="29219"/>
                    <a:pt x="185460" y="29219"/>
                  </a:cubicBezTo>
                  <a:cubicBezTo>
                    <a:pt x="205719" y="22713"/>
                    <a:pt x="205719" y="22713"/>
                    <a:pt x="205719" y="22713"/>
                  </a:cubicBezTo>
                  <a:cubicBezTo>
                    <a:pt x="205719" y="22713"/>
                    <a:pt x="219235" y="19465"/>
                    <a:pt x="222607" y="19465"/>
                  </a:cubicBezTo>
                  <a:cubicBezTo>
                    <a:pt x="225988" y="16217"/>
                    <a:pt x="246258" y="-42"/>
                    <a:pt x="246258" y="-42"/>
                  </a:cubicBezTo>
                  <a:cubicBezTo>
                    <a:pt x="249630" y="-42"/>
                    <a:pt x="249630" y="-42"/>
                    <a:pt x="249630" y="-42"/>
                  </a:cubicBezTo>
                  <a:cubicBezTo>
                    <a:pt x="239495" y="16217"/>
                    <a:pt x="239495" y="16217"/>
                    <a:pt x="239495" y="16217"/>
                  </a:cubicBezTo>
                  <a:cubicBezTo>
                    <a:pt x="239495" y="25971"/>
                    <a:pt x="239495" y="25971"/>
                    <a:pt x="239495" y="25971"/>
                  </a:cubicBezTo>
                  <a:cubicBezTo>
                    <a:pt x="239495" y="32467"/>
                    <a:pt x="239495" y="32467"/>
                    <a:pt x="239495" y="32467"/>
                  </a:cubicBezTo>
                  <a:cubicBezTo>
                    <a:pt x="242876" y="45478"/>
                    <a:pt x="242876" y="45478"/>
                    <a:pt x="242876" y="45478"/>
                  </a:cubicBezTo>
                  <a:cubicBezTo>
                    <a:pt x="246258" y="48726"/>
                    <a:pt x="246258" y="48726"/>
                    <a:pt x="246258" y="48726"/>
                  </a:cubicBezTo>
                  <a:cubicBezTo>
                    <a:pt x="246258" y="61727"/>
                    <a:pt x="246258" y="61727"/>
                    <a:pt x="246258" y="61727"/>
                  </a:cubicBezTo>
                  <a:cubicBezTo>
                    <a:pt x="246258" y="74729"/>
                    <a:pt x="246258" y="74729"/>
                    <a:pt x="246258" y="74729"/>
                  </a:cubicBezTo>
                  <a:cubicBezTo>
                    <a:pt x="246258" y="74729"/>
                    <a:pt x="256383" y="81235"/>
                    <a:pt x="253011" y="84483"/>
                  </a:cubicBezTo>
                  <a:cubicBezTo>
                    <a:pt x="246258" y="87740"/>
                    <a:pt x="239495" y="97494"/>
                    <a:pt x="239495" y="97494"/>
                  </a:cubicBezTo>
                  <a:cubicBezTo>
                    <a:pt x="236123" y="116992"/>
                    <a:pt x="236123" y="116992"/>
                    <a:pt x="236123" y="116992"/>
                  </a:cubicBezTo>
                  <a:cubicBezTo>
                    <a:pt x="222607" y="133251"/>
                    <a:pt x="222607" y="133251"/>
                    <a:pt x="222607" y="133251"/>
                  </a:cubicBezTo>
                  <a:cubicBezTo>
                    <a:pt x="225988" y="152758"/>
                    <a:pt x="225988" y="152758"/>
                    <a:pt x="225988" y="152758"/>
                  </a:cubicBezTo>
                  <a:cubicBezTo>
                    <a:pt x="229370" y="169017"/>
                    <a:pt x="229370" y="169017"/>
                    <a:pt x="229370" y="169017"/>
                  </a:cubicBezTo>
                  <a:cubicBezTo>
                    <a:pt x="225988" y="182019"/>
                    <a:pt x="225988" y="182019"/>
                    <a:pt x="225988" y="182019"/>
                  </a:cubicBezTo>
                  <a:cubicBezTo>
                    <a:pt x="236123" y="191772"/>
                    <a:pt x="236123" y="191772"/>
                    <a:pt x="236123" y="191772"/>
                  </a:cubicBezTo>
                  <a:cubicBezTo>
                    <a:pt x="232742" y="198269"/>
                    <a:pt x="232742" y="198269"/>
                    <a:pt x="232742" y="198269"/>
                  </a:cubicBezTo>
                  <a:cubicBezTo>
                    <a:pt x="236123" y="208022"/>
                    <a:pt x="236123" y="208022"/>
                    <a:pt x="236123" y="208022"/>
                  </a:cubicBezTo>
                  <a:cubicBezTo>
                    <a:pt x="246258" y="214528"/>
                    <a:pt x="246258" y="214528"/>
                    <a:pt x="246258" y="214528"/>
                  </a:cubicBezTo>
                  <a:cubicBezTo>
                    <a:pt x="246258" y="214528"/>
                    <a:pt x="253011" y="214528"/>
                    <a:pt x="256383" y="214528"/>
                  </a:cubicBezTo>
                  <a:cubicBezTo>
                    <a:pt x="259764" y="214528"/>
                    <a:pt x="269899" y="211280"/>
                    <a:pt x="273271" y="211280"/>
                  </a:cubicBezTo>
                  <a:cubicBezTo>
                    <a:pt x="276652" y="211280"/>
                    <a:pt x="283405" y="214528"/>
                    <a:pt x="283405" y="214528"/>
                  </a:cubicBezTo>
                  <a:cubicBezTo>
                    <a:pt x="293540" y="227529"/>
                    <a:pt x="293540" y="227529"/>
                    <a:pt x="293540" y="227529"/>
                  </a:cubicBezTo>
                  <a:cubicBezTo>
                    <a:pt x="293540" y="237283"/>
                    <a:pt x="293540" y="237283"/>
                    <a:pt x="293540" y="237283"/>
                  </a:cubicBezTo>
                  <a:cubicBezTo>
                    <a:pt x="293540" y="237283"/>
                    <a:pt x="290168" y="243788"/>
                    <a:pt x="290168" y="247037"/>
                  </a:cubicBezTo>
                  <a:cubicBezTo>
                    <a:pt x="286787" y="250285"/>
                    <a:pt x="283405" y="256790"/>
                    <a:pt x="283405" y="256790"/>
                  </a:cubicBezTo>
                  <a:cubicBezTo>
                    <a:pt x="276652" y="263296"/>
                    <a:pt x="276652" y="263296"/>
                    <a:pt x="276652" y="263296"/>
                  </a:cubicBezTo>
                  <a:cubicBezTo>
                    <a:pt x="273271" y="273049"/>
                    <a:pt x="273271" y="273049"/>
                    <a:pt x="273271" y="273049"/>
                  </a:cubicBezTo>
                  <a:cubicBezTo>
                    <a:pt x="269899" y="279545"/>
                    <a:pt x="269899" y="279545"/>
                    <a:pt x="269899" y="279545"/>
                  </a:cubicBezTo>
                  <a:cubicBezTo>
                    <a:pt x="269899" y="279545"/>
                    <a:pt x="269899" y="279545"/>
                    <a:pt x="269899" y="279545"/>
                  </a:cubicBezTo>
                  <a:cubicBezTo>
                    <a:pt x="263145" y="273049"/>
                    <a:pt x="263145" y="273049"/>
                    <a:pt x="263145" y="273049"/>
                  </a:cubicBezTo>
                  <a:cubicBezTo>
                    <a:pt x="263145" y="273049"/>
                    <a:pt x="263145" y="263296"/>
                    <a:pt x="259764" y="266544"/>
                  </a:cubicBezTo>
                  <a:cubicBezTo>
                    <a:pt x="256383" y="266544"/>
                    <a:pt x="253011" y="273049"/>
                    <a:pt x="253011" y="273049"/>
                  </a:cubicBezTo>
                  <a:cubicBezTo>
                    <a:pt x="256383" y="279545"/>
                    <a:pt x="256383" y="279545"/>
                    <a:pt x="256383" y="279545"/>
                  </a:cubicBezTo>
                  <a:cubicBezTo>
                    <a:pt x="256383" y="279545"/>
                    <a:pt x="259764" y="289299"/>
                    <a:pt x="256383" y="289299"/>
                  </a:cubicBezTo>
                  <a:cubicBezTo>
                    <a:pt x="253011" y="289299"/>
                    <a:pt x="249630" y="289299"/>
                    <a:pt x="249630" y="289299"/>
                  </a:cubicBezTo>
                  <a:cubicBezTo>
                    <a:pt x="246258" y="276297"/>
                    <a:pt x="246258" y="276297"/>
                    <a:pt x="246258" y="276297"/>
                  </a:cubicBezTo>
                  <a:cubicBezTo>
                    <a:pt x="236123" y="273049"/>
                    <a:pt x="236123" y="273049"/>
                    <a:pt x="236123" y="273049"/>
                  </a:cubicBezTo>
                  <a:cubicBezTo>
                    <a:pt x="242876" y="260038"/>
                    <a:pt x="242876" y="260038"/>
                    <a:pt x="242876" y="260038"/>
                  </a:cubicBezTo>
                  <a:cubicBezTo>
                    <a:pt x="236123" y="256790"/>
                    <a:pt x="236123" y="256790"/>
                    <a:pt x="236123" y="256790"/>
                  </a:cubicBezTo>
                  <a:cubicBezTo>
                    <a:pt x="236123" y="256790"/>
                    <a:pt x="232742" y="256790"/>
                    <a:pt x="229370" y="260038"/>
                  </a:cubicBezTo>
                  <a:cubicBezTo>
                    <a:pt x="229370" y="263296"/>
                    <a:pt x="225988" y="276297"/>
                    <a:pt x="225988" y="276297"/>
                  </a:cubicBezTo>
                  <a:cubicBezTo>
                    <a:pt x="222607" y="289299"/>
                    <a:pt x="222607" y="289299"/>
                    <a:pt x="222607" y="289299"/>
                  </a:cubicBezTo>
                  <a:cubicBezTo>
                    <a:pt x="222607" y="289299"/>
                    <a:pt x="225988" y="292556"/>
                    <a:pt x="225988" y="295804"/>
                  </a:cubicBezTo>
                  <a:cubicBezTo>
                    <a:pt x="225988" y="299053"/>
                    <a:pt x="222607" y="302310"/>
                    <a:pt x="222607" y="302310"/>
                  </a:cubicBezTo>
                  <a:cubicBezTo>
                    <a:pt x="222607" y="302310"/>
                    <a:pt x="222607" y="305558"/>
                    <a:pt x="222607" y="308806"/>
                  </a:cubicBezTo>
                  <a:cubicBezTo>
                    <a:pt x="222607" y="308806"/>
                    <a:pt x="225988" y="315312"/>
                    <a:pt x="225988" y="318560"/>
                  </a:cubicBezTo>
                  <a:cubicBezTo>
                    <a:pt x="225988" y="318560"/>
                    <a:pt x="225988" y="321808"/>
                    <a:pt x="222607" y="321808"/>
                  </a:cubicBezTo>
                  <a:cubicBezTo>
                    <a:pt x="222607" y="325065"/>
                    <a:pt x="222607" y="325065"/>
                    <a:pt x="222607" y="328313"/>
                  </a:cubicBezTo>
                  <a:cubicBezTo>
                    <a:pt x="219235" y="328313"/>
                    <a:pt x="215854" y="331561"/>
                    <a:pt x="215854" y="331561"/>
                  </a:cubicBezTo>
                  <a:cubicBezTo>
                    <a:pt x="215854" y="331561"/>
                    <a:pt x="209101" y="334819"/>
                    <a:pt x="209101" y="334819"/>
                  </a:cubicBezTo>
                  <a:cubicBezTo>
                    <a:pt x="209101" y="334819"/>
                    <a:pt x="205719" y="331561"/>
                    <a:pt x="202347" y="331561"/>
                  </a:cubicBezTo>
                  <a:cubicBezTo>
                    <a:pt x="198966" y="331561"/>
                    <a:pt x="198966" y="328313"/>
                    <a:pt x="195585" y="331561"/>
                  </a:cubicBezTo>
                  <a:cubicBezTo>
                    <a:pt x="192213" y="334819"/>
                    <a:pt x="192213" y="334819"/>
                    <a:pt x="192213" y="334819"/>
                  </a:cubicBezTo>
                  <a:cubicBezTo>
                    <a:pt x="195585" y="338067"/>
                    <a:pt x="195585" y="338067"/>
                    <a:pt x="195585" y="338067"/>
                  </a:cubicBezTo>
                  <a:cubicBezTo>
                    <a:pt x="202347" y="338067"/>
                    <a:pt x="202347" y="338067"/>
                    <a:pt x="202347" y="338067"/>
                  </a:cubicBezTo>
                  <a:cubicBezTo>
                    <a:pt x="202347" y="344572"/>
                    <a:pt x="202347" y="344572"/>
                    <a:pt x="202347" y="344572"/>
                  </a:cubicBezTo>
                  <a:cubicBezTo>
                    <a:pt x="202347" y="344572"/>
                    <a:pt x="205719" y="344572"/>
                    <a:pt x="205719" y="347821"/>
                  </a:cubicBezTo>
                  <a:cubicBezTo>
                    <a:pt x="202347" y="351069"/>
                    <a:pt x="198966" y="354326"/>
                    <a:pt x="198966" y="354326"/>
                  </a:cubicBezTo>
                  <a:cubicBezTo>
                    <a:pt x="192213" y="360822"/>
                    <a:pt x="192213" y="360822"/>
                    <a:pt x="192213" y="360822"/>
                  </a:cubicBezTo>
                  <a:cubicBezTo>
                    <a:pt x="185460" y="364080"/>
                    <a:pt x="185460" y="364080"/>
                    <a:pt x="185460" y="364080"/>
                  </a:cubicBezTo>
                  <a:cubicBezTo>
                    <a:pt x="185460" y="364080"/>
                    <a:pt x="178697" y="360822"/>
                    <a:pt x="178697" y="364080"/>
                  </a:cubicBezTo>
                  <a:cubicBezTo>
                    <a:pt x="175325" y="364080"/>
                    <a:pt x="171944" y="364080"/>
                    <a:pt x="171944" y="364080"/>
                  </a:cubicBezTo>
                  <a:cubicBezTo>
                    <a:pt x="171944" y="367328"/>
                    <a:pt x="178697" y="373833"/>
                    <a:pt x="178697" y="373833"/>
                  </a:cubicBezTo>
                  <a:cubicBezTo>
                    <a:pt x="165190" y="360822"/>
                    <a:pt x="165190" y="360822"/>
                    <a:pt x="165190" y="360822"/>
                  </a:cubicBezTo>
                  <a:cubicBezTo>
                    <a:pt x="158437" y="360822"/>
                    <a:pt x="158437" y="360822"/>
                    <a:pt x="158437" y="360822"/>
                  </a:cubicBezTo>
                  <a:cubicBezTo>
                    <a:pt x="168572" y="367328"/>
                    <a:pt x="168572" y="367328"/>
                    <a:pt x="168572" y="367328"/>
                  </a:cubicBezTo>
                  <a:cubicBezTo>
                    <a:pt x="171944" y="373833"/>
                    <a:pt x="171944" y="373833"/>
                    <a:pt x="171944" y="373833"/>
                  </a:cubicBezTo>
                  <a:cubicBezTo>
                    <a:pt x="178697" y="377081"/>
                    <a:pt x="178697" y="377081"/>
                    <a:pt x="178697" y="377081"/>
                  </a:cubicBezTo>
                  <a:cubicBezTo>
                    <a:pt x="175325" y="380329"/>
                    <a:pt x="175325" y="380329"/>
                    <a:pt x="175325" y="380329"/>
                  </a:cubicBezTo>
                  <a:cubicBezTo>
                    <a:pt x="171944" y="383587"/>
                    <a:pt x="171944" y="383587"/>
                    <a:pt x="171944" y="383587"/>
                  </a:cubicBezTo>
                  <a:cubicBezTo>
                    <a:pt x="165190" y="390083"/>
                    <a:pt x="165190" y="390083"/>
                    <a:pt x="165190" y="390083"/>
                  </a:cubicBezTo>
                  <a:cubicBezTo>
                    <a:pt x="165190" y="390083"/>
                    <a:pt x="161809" y="393331"/>
                    <a:pt x="158437" y="393331"/>
                  </a:cubicBezTo>
                  <a:cubicBezTo>
                    <a:pt x="158437" y="393331"/>
                    <a:pt x="148303" y="393331"/>
                    <a:pt x="148303" y="393331"/>
                  </a:cubicBezTo>
                  <a:cubicBezTo>
                    <a:pt x="151684" y="396588"/>
                    <a:pt x="151684" y="396588"/>
                    <a:pt x="151684" y="396588"/>
                  </a:cubicBezTo>
                  <a:cubicBezTo>
                    <a:pt x="158437" y="399837"/>
                    <a:pt x="158437" y="399837"/>
                    <a:pt x="158437" y="399837"/>
                  </a:cubicBezTo>
                  <a:cubicBezTo>
                    <a:pt x="158437" y="399837"/>
                    <a:pt x="161809" y="396588"/>
                    <a:pt x="161809" y="399837"/>
                  </a:cubicBezTo>
                  <a:cubicBezTo>
                    <a:pt x="158437" y="399837"/>
                    <a:pt x="158437" y="399837"/>
                    <a:pt x="158437" y="403085"/>
                  </a:cubicBezTo>
                  <a:cubicBezTo>
                    <a:pt x="158437" y="409590"/>
                    <a:pt x="158437" y="419344"/>
                    <a:pt x="158437" y="419344"/>
                  </a:cubicBezTo>
                  <a:cubicBezTo>
                    <a:pt x="165190" y="429097"/>
                    <a:pt x="165190" y="429097"/>
                    <a:pt x="165190" y="429097"/>
                  </a:cubicBezTo>
                  <a:cubicBezTo>
                    <a:pt x="168572" y="432345"/>
                    <a:pt x="168572" y="432345"/>
                    <a:pt x="168572" y="432345"/>
                  </a:cubicBezTo>
                  <a:cubicBezTo>
                    <a:pt x="168572" y="432345"/>
                    <a:pt x="168572" y="432345"/>
                    <a:pt x="168572" y="435603"/>
                  </a:cubicBezTo>
                  <a:cubicBezTo>
                    <a:pt x="168572" y="435603"/>
                    <a:pt x="168572" y="438851"/>
                    <a:pt x="168572" y="438851"/>
                  </a:cubicBezTo>
                  <a:cubicBezTo>
                    <a:pt x="168572" y="445356"/>
                    <a:pt x="168572" y="445356"/>
                    <a:pt x="168572" y="445356"/>
                  </a:cubicBezTo>
                  <a:cubicBezTo>
                    <a:pt x="168572" y="445356"/>
                    <a:pt x="165190" y="448604"/>
                    <a:pt x="161809" y="448604"/>
                  </a:cubicBezTo>
                  <a:cubicBezTo>
                    <a:pt x="161809" y="448604"/>
                    <a:pt x="148303" y="451853"/>
                    <a:pt x="148303" y="451853"/>
                  </a:cubicBezTo>
                  <a:cubicBezTo>
                    <a:pt x="144921" y="458358"/>
                    <a:pt x="144921" y="458358"/>
                    <a:pt x="144921" y="458358"/>
                  </a:cubicBezTo>
                  <a:cubicBezTo>
                    <a:pt x="151684" y="461606"/>
                    <a:pt x="151684" y="461606"/>
                    <a:pt x="151684" y="461606"/>
                  </a:cubicBezTo>
                  <a:cubicBezTo>
                    <a:pt x="151684" y="461606"/>
                    <a:pt x="151684" y="468112"/>
                    <a:pt x="151684" y="468112"/>
                  </a:cubicBezTo>
                  <a:cubicBezTo>
                    <a:pt x="151684" y="471360"/>
                    <a:pt x="148303" y="474608"/>
                    <a:pt x="148303" y="474608"/>
                  </a:cubicBezTo>
                  <a:cubicBezTo>
                    <a:pt x="155056" y="474608"/>
                    <a:pt x="155056" y="474608"/>
                    <a:pt x="155056" y="474608"/>
                  </a:cubicBezTo>
                  <a:cubicBezTo>
                    <a:pt x="165190" y="477865"/>
                    <a:pt x="165190" y="477865"/>
                    <a:pt x="165190" y="477865"/>
                  </a:cubicBezTo>
                  <a:cubicBezTo>
                    <a:pt x="178697" y="494115"/>
                    <a:pt x="178697" y="494115"/>
                    <a:pt x="178697" y="494115"/>
                  </a:cubicBezTo>
                  <a:cubicBezTo>
                    <a:pt x="175325" y="507126"/>
                    <a:pt x="175325" y="507126"/>
                    <a:pt x="175325" y="507126"/>
                  </a:cubicBezTo>
                  <a:cubicBezTo>
                    <a:pt x="168572" y="513622"/>
                    <a:pt x="168572" y="513622"/>
                    <a:pt x="168572" y="513622"/>
                  </a:cubicBezTo>
                  <a:cubicBezTo>
                    <a:pt x="161809" y="500620"/>
                    <a:pt x="161809" y="500620"/>
                    <a:pt x="161809" y="500620"/>
                  </a:cubicBezTo>
                  <a:cubicBezTo>
                    <a:pt x="161809" y="500620"/>
                    <a:pt x="158437" y="500620"/>
                    <a:pt x="158437" y="503869"/>
                  </a:cubicBezTo>
                  <a:cubicBezTo>
                    <a:pt x="155056" y="503869"/>
                    <a:pt x="144921" y="510374"/>
                    <a:pt x="144921" y="510374"/>
                  </a:cubicBezTo>
                  <a:cubicBezTo>
                    <a:pt x="144921" y="510374"/>
                    <a:pt x="138168" y="513622"/>
                    <a:pt x="134787" y="513622"/>
                  </a:cubicBezTo>
                  <a:cubicBezTo>
                    <a:pt x="134787" y="513622"/>
                    <a:pt x="131415" y="513622"/>
                    <a:pt x="131415" y="513622"/>
                  </a:cubicBezTo>
                  <a:cubicBezTo>
                    <a:pt x="121280" y="510374"/>
                    <a:pt x="121280" y="510374"/>
                    <a:pt x="121280" y="510374"/>
                  </a:cubicBezTo>
                  <a:cubicBezTo>
                    <a:pt x="107774" y="503869"/>
                    <a:pt x="107774" y="503869"/>
                    <a:pt x="107774" y="503869"/>
                  </a:cubicBezTo>
                  <a:cubicBezTo>
                    <a:pt x="107774" y="503869"/>
                    <a:pt x="101011" y="500620"/>
                    <a:pt x="97639" y="500620"/>
                  </a:cubicBezTo>
                  <a:cubicBezTo>
                    <a:pt x="94258" y="500620"/>
                    <a:pt x="77370" y="494115"/>
                    <a:pt x="77370" y="494115"/>
                  </a:cubicBezTo>
                  <a:cubicBezTo>
                    <a:pt x="70617" y="497372"/>
                    <a:pt x="70617" y="497372"/>
                    <a:pt x="70617" y="497372"/>
                  </a:cubicBezTo>
                  <a:cubicBezTo>
                    <a:pt x="60482" y="497372"/>
                    <a:pt x="60482" y="497372"/>
                    <a:pt x="60482" y="497372"/>
                  </a:cubicBezTo>
                  <a:cubicBezTo>
                    <a:pt x="53729" y="494115"/>
                    <a:pt x="53729" y="494115"/>
                    <a:pt x="53729" y="494115"/>
                  </a:cubicBezTo>
                  <a:cubicBezTo>
                    <a:pt x="46976" y="484361"/>
                    <a:pt x="46976" y="484361"/>
                    <a:pt x="46976" y="484361"/>
                  </a:cubicBezTo>
                  <a:cubicBezTo>
                    <a:pt x="46976" y="484361"/>
                    <a:pt x="43594" y="477865"/>
                    <a:pt x="43594" y="477865"/>
                  </a:cubicBezTo>
                  <a:cubicBezTo>
                    <a:pt x="43594" y="477865"/>
                    <a:pt x="53729" y="471360"/>
                    <a:pt x="53729" y="471360"/>
                  </a:cubicBezTo>
                  <a:cubicBezTo>
                    <a:pt x="57101" y="471360"/>
                    <a:pt x="57101" y="468112"/>
                    <a:pt x="57101" y="468112"/>
                  </a:cubicBezTo>
                  <a:cubicBezTo>
                    <a:pt x="57101" y="455101"/>
                    <a:pt x="57101" y="455101"/>
                    <a:pt x="57101" y="455101"/>
                  </a:cubicBezTo>
                  <a:cubicBezTo>
                    <a:pt x="57101" y="455101"/>
                    <a:pt x="57101" y="448604"/>
                    <a:pt x="57101" y="448604"/>
                  </a:cubicBezTo>
                  <a:cubicBezTo>
                    <a:pt x="57101" y="445356"/>
                    <a:pt x="60482" y="442099"/>
                    <a:pt x="60482" y="442099"/>
                  </a:cubicBezTo>
                  <a:cubicBezTo>
                    <a:pt x="60482" y="442099"/>
                    <a:pt x="60482" y="432345"/>
                    <a:pt x="57101" y="429097"/>
                  </a:cubicBezTo>
                  <a:cubicBezTo>
                    <a:pt x="57101" y="422592"/>
                    <a:pt x="57101" y="416096"/>
                    <a:pt x="57101" y="416096"/>
                  </a:cubicBezTo>
                  <a:cubicBezTo>
                    <a:pt x="50347" y="406342"/>
                    <a:pt x="50347" y="406342"/>
                    <a:pt x="50347" y="406342"/>
                  </a:cubicBezTo>
                  <a:cubicBezTo>
                    <a:pt x="50347" y="406342"/>
                    <a:pt x="46976" y="406342"/>
                    <a:pt x="40213" y="403085"/>
                  </a:cubicBezTo>
                  <a:cubicBezTo>
                    <a:pt x="33460" y="399837"/>
                    <a:pt x="23325" y="396588"/>
                    <a:pt x="23325" y="396588"/>
                  </a:cubicBezTo>
                  <a:cubicBezTo>
                    <a:pt x="23325" y="386835"/>
                    <a:pt x="23325" y="386835"/>
                    <a:pt x="23325" y="386835"/>
                  </a:cubicBezTo>
                  <a:cubicBezTo>
                    <a:pt x="19953" y="383587"/>
                    <a:pt x="19953" y="383587"/>
                    <a:pt x="19953" y="383587"/>
                  </a:cubicBezTo>
                  <a:cubicBezTo>
                    <a:pt x="19953" y="383587"/>
                    <a:pt x="13200" y="383587"/>
                    <a:pt x="13200" y="386835"/>
                  </a:cubicBezTo>
                  <a:cubicBezTo>
                    <a:pt x="13200" y="386835"/>
                    <a:pt x="13200" y="390083"/>
                    <a:pt x="13200" y="390083"/>
                  </a:cubicBezTo>
                  <a:cubicBezTo>
                    <a:pt x="6437" y="386835"/>
                    <a:pt x="6437" y="386835"/>
                    <a:pt x="6437" y="386835"/>
                  </a:cubicBezTo>
                  <a:cubicBezTo>
                    <a:pt x="6437" y="386835"/>
                    <a:pt x="-316" y="377081"/>
                    <a:pt x="-316" y="373833"/>
                  </a:cubicBezTo>
                  <a:cubicBezTo>
                    <a:pt x="3065" y="373833"/>
                    <a:pt x="6437" y="370576"/>
                    <a:pt x="6437" y="367328"/>
                  </a:cubicBezTo>
                  <a:cubicBezTo>
                    <a:pt x="9819" y="364080"/>
                    <a:pt x="13200" y="357574"/>
                    <a:pt x="13200" y="354326"/>
                  </a:cubicBezTo>
                  <a:cubicBezTo>
                    <a:pt x="13200" y="354326"/>
                    <a:pt x="13200" y="341315"/>
                    <a:pt x="13200" y="341315"/>
                  </a:cubicBezTo>
                  <a:cubicBezTo>
                    <a:pt x="13200" y="341315"/>
                    <a:pt x="9819" y="338067"/>
                    <a:pt x="13200" y="338067"/>
                  </a:cubicBezTo>
                  <a:cubicBezTo>
                    <a:pt x="16572" y="338067"/>
                    <a:pt x="13200" y="338067"/>
                    <a:pt x="16572" y="338067"/>
                  </a:cubicBezTo>
                  <a:cubicBezTo>
                    <a:pt x="19953" y="334819"/>
                    <a:pt x="30088" y="328313"/>
                    <a:pt x="30088" y="328313"/>
                  </a:cubicBezTo>
                  <a:cubicBezTo>
                    <a:pt x="30088" y="321808"/>
                    <a:pt x="30088" y="321808"/>
                    <a:pt x="30088" y="321808"/>
                  </a:cubicBezTo>
                  <a:cubicBezTo>
                    <a:pt x="30088" y="321808"/>
                    <a:pt x="26706" y="315312"/>
                    <a:pt x="26706" y="312064"/>
                  </a:cubicBezTo>
                  <a:cubicBezTo>
                    <a:pt x="26706" y="312064"/>
                    <a:pt x="26706" y="312064"/>
                    <a:pt x="26706" y="308806"/>
                  </a:cubicBezTo>
                  <a:cubicBezTo>
                    <a:pt x="26706" y="302310"/>
                    <a:pt x="13200" y="289299"/>
                    <a:pt x="13200" y="289299"/>
                  </a:cubicBezTo>
                  <a:cubicBezTo>
                    <a:pt x="6437" y="289299"/>
                    <a:pt x="6437" y="289299"/>
                    <a:pt x="6437" y="289299"/>
                  </a:cubicBezTo>
                  <a:cubicBezTo>
                    <a:pt x="6437" y="289299"/>
                    <a:pt x="6437" y="286051"/>
                    <a:pt x="6437" y="282803"/>
                  </a:cubicBezTo>
                  <a:cubicBezTo>
                    <a:pt x="6437" y="282803"/>
                    <a:pt x="6437" y="273049"/>
                    <a:pt x="6437" y="273049"/>
                  </a:cubicBezTo>
                  <a:cubicBezTo>
                    <a:pt x="9819" y="260038"/>
                    <a:pt x="9819" y="260038"/>
                    <a:pt x="9819" y="260038"/>
                  </a:cubicBezTo>
                  <a:cubicBezTo>
                    <a:pt x="6437" y="237283"/>
                    <a:pt x="6437" y="237283"/>
                    <a:pt x="6437" y="237283"/>
                  </a:cubicBezTo>
                  <a:cubicBezTo>
                    <a:pt x="6437" y="221033"/>
                    <a:pt x="6437" y="221033"/>
                    <a:pt x="6437" y="221033"/>
                  </a:cubicBezTo>
                  <a:cubicBezTo>
                    <a:pt x="6437" y="221033"/>
                    <a:pt x="6437" y="208022"/>
                    <a:pt x="6437" y="204774"/>
                  </a:cubicBezTo>
                  <a:cubicBezTo>
                    <a:pt x="6437" y="204774"/>
                    <a:pt x="13200" y="191772"/>
                    <a:pt x="13200" y="191772"/>
                  </a:cubicBezTo>
                  <a:cubicBezTo>
                    <a:pt x="16572" y="185267"/>
                    <a:pt x="16572" y="185267"/>
                    <a:pt x="16572" y="185267"/>
                  </a:cubicBezTo>
                  <a:cubicBezTo>
                    <a:pt x="19953" y="195021"/>
                    <a:pt x="19953" y="195021"/>
                    <a:pt x="19953" y="195021"/>
                  </a:cubicBezTo>
                  <a:cubicBezTo>
                    <a:pt x="19953" y="195021"/>
                    <a:pt x="16572" y="198269"/>
                    <a:pt x="19953" y="201526"/>
                  </a:cubicBezTo>
                  <a:cubicBezTo>
                    <a:pt x="23325" y="201526"/>
                    <a:pt x="26706" y="201526"/>
                    <a:pt x="30088" y="201526"/>
                  </a:cubicBezTo>
                  <a:cubicBezTo>
                    <a:pt x="30088" y="201526"/>
                    <a:pt x="33460" y="204774"/>
                    <a:pt x="33460" y="204774"/>
                  </a:cubicBezTo>
                  <a:cubicBezTo>
                    <a:pt x="43594" y="211280"/>
                    <a:pt x="43594" y="211280"/>
                    <a:pt x="43594" y="211280"/>
                  </a:cubicBezTo>
                  <a:cubicBezTo>
                    <a:pt x="50347" y="217776"/>
                    <a:pt x="50347" y="217776"/>
                    <a:pt x="50347" y="217776"/>
                  </a:cubicBezTo>
                  <a:cubicBezTo>
                    <a:pt x="57101" y="221033"/>
                    <a:pt x="57101" y="221033"/>
                    <a:pt x="57101" y="221033"/>
                  </a:cubicBezTo>
                  <a:cubicBezTo>
                    <a:pt x="63863" y="221033"/>
                    <a:pt x="63863" y="221033"/>
                    <a:pt x="63863" y="221033"/>
                  </a:cubicBezTo>
                  <a:cubicBezTo>
                    <a:pt x="67235" y="217776"/>
                    <a:pt x="67235" y="217776"/>
                    <a:pt x="67235" y="217776"/>
                  </a:cubicBezTo>
                  <a:cubicBezTo>
                    <a:pt x="67235" y="217776"/>
                    <a:pt x="67235" y="214528"/>
                    <a:pt x="67235" y="214528"/>
                  </a:cubicBezTo>
                  <a:cubicBezTo>
                    <a:pt x="67235" y="214528"/>
                    <a:pt x="63863" y="208022"/>
                    <a:pt x="63863" y="208022"/>
                  </a:cubicBezTo>
                  <a:cubicBezTo>
                    <a:pt x="63863" y="204774"/>
                    <a:pt x="60482" y="201526"/>
                    <a:pt x="60482" y="201526"/>
                  </a:cubicBezTo>
                  <a:cubicBezTo>
                    <a:pt x="70617" y="195021"/>
                    <a:pt x="70617" y="195021"/>
                    <a:pt x="70617" y="195021"/>
                  </a:cubicBezTo>
                  <a:cubicBezTo>
                    <a:pt x="73989" y="188515"/>
                    <a:pt x="73989" y="188515"/>
                    <a:pt x="73989" y="188515"/>
                  </a:cubicBezTo>
                  <a:cubicBezTo>
                    <a:pt x="73989" y="188515"/>
                    <a:pt x="73989" y="185267"/>
                    <a:pt x="70617" y="185267"/>
                  </a:cubicBezTo>
                  <a:cubicBezTo>
                    <a:pt x="67235" y="185267"/>
                    <a:pt x="60482" y="185267"/>
                    <a:pt x="60482" y="185267"/>
                  </a:cubicBezTo>
                  <a:cubicBezTo>
                    <a:pt x="60482" y="185267"/>
                    <a:pt x="57101" y="182019"/>
                    <a:pt x="57101" y="182019"/>
                  </a:cubicBezTo>
                  <a:cubicBezTo>
                    <a:pt x="57101" y="182019"/>
                    <a:pt x="53729" y="175513"/>
                    <a:pt x="53729" y="175513"/>
                  </a:cubicBezTo>
                  <a:cubicBezTo>
                    <a:pt x="53729" y="175513"/>
                    <a:pt x="53729" y="169017"/>
                    <a:pt x="57101" y="169017"/>
                  </a:cubicBezTo>
                  <a:cubicBezTo>
                    <a:pt x="57101" y="165760"/>
                    <a:pt x="60482" y="156006"/>
                    <a:pt x="60482" y="156006"/>
                  </a:cubicBezTo>
                  <a:cubicBezTo>
                    <a:pt x="60482" y="156006"/>
                    <a:pt x="57101" y="149510"/>
                    <a:pt x="63863" y="149510"/>
                  </a:cubicBezTo>
                  <a:cubicBezTo>
                    <a:pt x="70617" y="149510"/>
                    <a:pt x="73989" y="149510"/>
                    <a:pt x="73989" y="149510"/>
                  </a:cubicBezTo>
                  <a:cubicBezTo>
                    <a:pt x="73989" y="149510"/>
                    <a:pt x="77370" y="143005"/>
                    <a:pt x="80751" y="143005"/>
                  </a:cubicBezTo>
                  <a:cubicBezTo>
                    <a:pt x="80751" y="143005"/>
                    <a:pt x="84123" y="139756"/>
                    <a:pt x="84123" y="143005"/>
                  </a:cubicBezTo>
                  <a:cubicBezTo>
                    <a:pt x="87504" y="143005"/>
                    <a:pt x="84123" y="152758"/>
                    <a:pt x="84123" y="152758"/>
                  </a:cubicBezTo>
                  <a:cubicBezTo>
                    <a:pt x="77370" y="159264"/>
                    <a:pt x="77370" y="159264"/>
                    <a:pt x="77370" y="159264"/>
                  </a:cubicBezTo>
                  <a:cubicBezTo>
                    <a:pt x="77370" y="159264"/>
                    <a:pt x="80751" y="162512"/>
                    <a:pt x="80751" y="165760"/>
                  </a:cubicBezTo>
                  <a:cubicBezTo>
                    <a:pt x="80751" y="169017"/>
                    <a:pt x="80751" y="172265"/>
                    <a:pt x="80751" y="172265"/>
                  </a:cubicBezTo>
                  <a:cubicBezTo>
                    <a:pt x="73989" y="182019"/>
                    <a:pt x="73989" y="182019"/>
                    <a:pt x="73989" y="182019"/>
                  </a:cubicBezTo>
                  <a:cubicBezTo>
                    <a:pt x="73989" y="182019"/>
                    <a:pt x="77370" y="182019"/>
                    <a:pt x="77370" y="182019"/>
                  </a:cubicBezTo>
                  <a:cubicBezTo>
                    <a:pt x="77370" y="185267"/>
                    <a:pt x="77370" y="188515"/>
                    <a:pt x="77370" y="188515"/>
                  </a:cubicBezTo>
                  <a:cubicBezTo>
                    <a:pt x="87504" y="185267"/>
                    <a:pt x="87504" y="185267"/>
                    <a:pt x="87504" y="185267"/>
                  </a:cubicBezTo>
                  <a:cubicBezTo>
                    <a:pt x="87504" y="185267"/>
                    <a:pt x="84123" y="182019"/>
                    <a:pt x="84123" y="182019"/>
                  </a:cubicBezTo>
                  <a:cubicBezTo>
                    <a:pt x="84123" y="182019"/>
                    <a:pt x="80751" y="178771"/>
                    <a:pt x="84123" y="175513"/>
                  </a:cubicBezTo>
                  <a:cubicBezTo>
                    <a:pt x="87504" y="172265"/>
                    <a:pt x="87504" y="169017"/>
                    <a:pt x="90886" y="169017"/>
                  </a:cubicBezTo>
                  <a:cubicBezTo>
                    <a:pt x="90886" y="165760"/>
                    <a:pt x="90886" y="165760"/>
                    <a:pt x="97639" y="165760"/>
                  </a:cubicBezTo>
                  <a:cubicBezTo>
                    <a:pt x="101011" y="165760"/>
                    <a:pt x="107774" y="172265"/>
                    <a:pt x="107774" y="172265"/>
                  </a:cubicBezTo>
                  <a:cubicBezTo>
                    <a:pt x="107774" y="172265"/>
                    <a:pt x="111146" y="175513"/>
                    <a:pt x="107774" y="175513"/>
                  </a:cubicBezTo>
                  <a:cubicBezTo>
                    <a:pt x="107774" y="178771"/>
                    <a:pt x="104392" y="182019"/>
                    <a:pt x="104392" y="182019"/>
                  </a:cubicBezTo>
                  <a:cubicBezTo>
                    <a:pt x="111146" y="191772"/>
                    <a:pt x="111146" y="191772"/>
                    <a:pt x="111146" y="191772"/>
                  </a:cubicBezTo>
                  <a:cubicBezTo>
                    <a:pt x="111146" y="191772"/>
                    <a:pt x="107774" y="191772"/>
                    <a:pt x="104392" y="195021"/>
                  </a:cubicBezTo>
                  <a:cubicBezTo>
                    <a:pt x="104392" y="195021"/>
                    <a:pt x="104392" y="198269"/>
                    <a:pt x="104392" y="198269"/>
                  </a:cubicBezTo>
                  <a:cubicBezTo>
                    <a:pt x="104392" y="201526"/>
                    <a:pt x="94258" y="204774"/>
                    <a:pt x="104392" y="204774"/>
                  </a:cubicBezTo>
                  <a:cubicBezTo>
                    <a:pt x="111146" y="204774"/>
                    <a:pt x="111146" y="204774"/>
                    <a:pt x="111146" y="201526"/>
                  </a:cubicBezTo>
                  <a:cubicBezTo>
                    <a:pt x="111146" y="201526"/>
                    <a:pt x="111146" y="195021"/>
                    <a:pt x="111146" y="195021"/>
                  </a:cubicBezTo>
                  <a:cubicBezTo>
                    <a:pt x="111146" y="195021"/>
                    <a:pt x="114527" y="195021"/>
                    <a:pt x="114527" y="195021"/>
                  </a:cubicBezTo>
                  <a:cubicBezTo>
                    <a:pt x="117899" y="195021"/>
                    <a:pt x="121280" y="195021"/>
                    <a:pt x="121280" y="195021"/>
                  </a:cubicBezTo>
                  <a:cubicBezTo>
                    <a:pt x="124661" y="198269"/>
                    <a:pt x="124661" y="198269"/>
                    <a:pt x="124661" y="198269"/>
                  </a:cubicBezTo>
                  <a:cubicBezTo>
                    <a:pt x="124661" y="198269"/>
                    <a:pt x="124661" y="201526"/>
                    <a:pt x="124661" y="204774"/>
                  </a:cubicBezTo>
                  <a:cubicBezTo>
                    <a:pt x="124661" y="204774"/>
                    <a:pt x="124661" y="208022"/>
                    <a:pt x="124661" y="208022"/>
                  </a:cubicBezTo>
                  <a:cubicBezTo>
                    <a:pt x="124661" y="208022"/>
                    <a:pt x="131415" y="214528"/>
                    <a:pt x="131415" y="211280"/>
                  </a:cubicBezTo>
                  <a:cubicBezTo>
                    <a:pt x="131415" y="208022"/>
                    <a:pt x="134787" y="211280"/>
                    <a:pt x="131415" y="204774"/>
                  </a:cubicBezTo>
                  <a:cubicBezTo>
                    <a:pt x="128033" y="201526"/>
                    <a:pt x="128033" y="195021"/>
                    <a:pt x="128033" y="195021"/>
                  </a:cubicBezTo>
                  <a:cubicBezTo>
                    <a:pt x="128033" y="195021"/>
                    <a:pt x="128033" y="195021"/>
                    <a:pt x="128033" y="191772"/>
                  </a:cubicBezTo>
                  <a:cubicBezTo>
                    <a:pt x="128033" y="191772"/>
                    <a:pt x="128033" y="188515"/>
                    <a:pt x="128033" y="188515"/>
                  </a:cubicBezTo>
                  <a:cubicBezTo>
                    <a:pt x="124661" y="185267"/>
                    <a:pt x="121280" y="185267"/>
                    <a:pt x="121280" y="182019"/>
                  </a:cubicBezTo>
                  <a:cubicBezTo>
                    <a:pt x="121280" y="182019"/>
                    <a:pt x="111146" y="172265"/>
                    <a:pt x="111146" y="172265"/>
                  </a:cubicBezTo>
                  <a:cubicBezTo>
                    <a:pt x="111146" y="172265"/>
                    <a:pt x="111146" y="169017"/>
                    <a:pt x="111146" y="165760"/>
                  </a:cubicBezTo>
                  <a:cubicBezTo>
                    <a:pt x="111146" y="159264"/>
                    <a:pt x="111146" y="156006"/>
                    <a:pt x="111146" y="152758"/>
                  </a:cubicBezTo>
                  <a:cubicBezTo>
                    <a:pt x="111146" y="152758"/>
                    <a:pt x="114527" y="146253"/>
                    <a:pt x="114527" y="146253"/>
                  </a:cubicBezTo>
                  <a:cubicBezTo>
                    <a:pt x="114527" y="146253"/>
                    <a:pt x="114527" y="139756"/>
                    <a:pt x="117899" y="136499"/>
                  </a:cubicBezTo>
                  <a:cubicBezTo>
                    <a:pt x="121280" y="136499"/>
                    <a:pt x="117899" y="133251"/>
                    <a:pt x="121280" y="133251"/>
                  </a:cubicBezTo>
                  <a:cubicBezTo>
                    <a:pt x="128033" y="130003"/>
                    <a:pt x="124661" y="130003"/>
                    <a:pt x="131415" y="130003"/>
                  </a:cubicBezTo>
                  <a:cubicBezTo>
                    <a:pt x="134787" y="130003"/>
                    <a:pt x="141549" y="133251"/>
                    <a:pt x="144921" y="133251"/>
                  </a:cubicBezTo>
                  <a:cubicBezTo>
                    <a:pt x="144921" y="133251"/>
                    <a:pt x="155056" y="136499"/>
                    <a:pt x="155056" y="136499"/>
                  </a:cubicBezTo>
                  <a:cubicBezTo>
                    <a:pt x="155056" y="136499"/>
                    <a:pt x="155056" y="133251"/>
                    <a:pt x="155056" y="133251"/>
                  </a:cubicBezTo>
                  <a:cubicBezTo>
                    <a:pt x="158437" y="133251"/>
                    <a:pt x="158437" y="126745"/>
                    <a:pt x="158437" y="130003"/>
                  </a:cubicBezTo>
                  <a:cubicBezTo>
                    <a:pt x="161809" y="130003"/>
                    <a:pt x="161809" y="133251"/>
                    <a:pt x="165190" y="130003"/>
                  </a:cubicBezTo>
                  <a:cubicBezTo>
                    <a:pt x="168572" y="126745"/>
                    <a:pt x="168572" y="123497"/>
                    <a:pt x="168572" y="123497"/>
                  </a:cubicBezTo>
                  <a:cubicBezTo>
                    <a:pt x="168572" y="123497"/>
                    <a:pt x="171944" y="123497"/>
                    <a:pt x="175325" y="120249"/>
                  </a:cubicBezTo>
                  <a:cubicBezTo>
                    <a:pt x="175325" y="120249"/>
                    <a:pt x="171944" y="116992"/>
                    <a:pt x="168572" y="116992"/>
                  </a:cubicBezTo>
                  <a:cubicBezTo>
                    <a:pt x="168572" y="116992"/>
                    <a:pt x="161809" y="116992"/>
                    <a:pt x="158437" y="120249"/>
                  </a:cubicBezTo>
                  <a:cubicBezTo>
                    <a:pt x="155056" y="120249"/>
                    <a:pt x="158437" y="120249"/>
                    <a:pt x="151684" y="120249"/>
                  </a:cubicBezTo>
                  <a:cubicBezTo>
                    <a:pt x="148303" y="123497"/>
                    <a:pt x="148303" y="123497"/>
                    <a:pt x="141549" y="123497"/>
                  </a:cubicBezTo>
                  <a:cubicBezTo>
                    <a:pt x="134787" y="123497"/>
                    <a:pt x="134787" y="123497"/>
                    <a:pt x="131415" y="126745"/>
                  </a:cubicBezTo>
                  <a:cubicBezTo>
                    <a:pt x="128033" y="130003"/>
                    <a:pt x="124661" y="130003"/>
                    <a:pt x="124661" y="130003"/>
                  </a:cubicBezTo>
                  <a:cubicBezTo>
                    <a:pt x="121280" y="130003"/>
                    <a:pt x="121280" y="130003"/>
                    <a:pt x="121280" y="130003"/>
                  </a:cubicBezTo>
                  <a:cubicBezTo>
                    <a:pt x="121280" y="130003"/>
                    <a:pt x="117899" y="130003"/>
                    <a:pt x="114527" y="130003"/>
                  </a:cubicBezTo>
                  <a:cubicBezTo>
                    <a:pt x="114527" y="130003"/>
                    <a:pt x="111146" y="126745"/>
                    <a:pt x="111146" y="126745"/>
                  </a:cubicBezTo>
                  <a:cubicBezTo>
                    <a:pt x="111146" y="126745"/>
                    <a:pt x="111146" y="126745"/>
                    <a:pt x="107774" y="126745"/>
                  </a:cubicBezTo>
                  <a:cubicBezTo>
                    <a:pt x="104392" y="126745"/>
                    <a:pt x="101011" y="130003"/>
                    <a:pt x="101011" y="130003"/>
                  </a:cubicBezTo>
                  <a:cubicBezTo>
                    <a:pt x="94258" y="130003"/>
                    <a:pt x="94258" y="130003"/>
                    <a:pt x="94258" y="130003"/>
                  </a:cubicBezTo>
                  <a:cubicBezTo>
                    <a:pt x="94258" y="130003"/>
                    <a:pt x="90886" y="130003"/>
                    <a:pt x="87504" y="130003"/>
                  </a:cubicBezTo>
                  <a:cubicBezTo>
                    <a:pt x="87504" y="133251"/>
                    <a:pt x="80751" y="133251"/>
                    <a:pt x="80751" y="133251"/>
                  </a:cubicBezTo>
                  <a:cubicBezTo>
                    <a:pt x="80751" y="133251"/>
                    <a:pt x="80751" y="133251"/>
                    <a:pt x="77370" y="133251"/>
                  </a:cubicBezTo>
                  <a:cubicBezTo>
                    <a:pt x="77370" y="136499"/>
                    <a:pt x="80751" y="136499"/>
                    <a:pt x="77370" y="139756"/>
                  </a:cubicBezTo>
                  <a:cubicBezTo>
                    <a:pt x="73989" y="139756"/>
                    <a:pt x="67235" y="139756"/>
                    <a:pt x="67235" y="139756"/>
                  </a:cubicBezTo>
                  <a:cubicBezTo>
                    <a:pt x="63863" y="143005"/>
                    <a:pt x="63863" y="143005"/>
                    <a:pt x="63863" y="143005"/>
                  </a:cubicBezTo>
                  <a:cubicBezTo>
                    <a:pt x="60482" y="149510"/>
                    <a:pt x="60482" y="149510"/>
                    <a:pt x="60482" y="149510"/>
                  </a:cubicBezTo>
                  <a:cubicBezTo>
                    <a:pt x="57101" y="149510"/>
                    <a:pt x="57101" y="149510"/>
                    <a:pt x="57101" y="149510"/>
                  </a:cubicBezTo>
                  <a:cubicBezTo>
                    <a:pt x="53729" y="159264"/>
                    <a:pt x="53729" y="159264"/>
                    <a:pt x="53729" y="159264"/>
                  </a:cubicBezTo>
                  <a:cubicBezTo>
                    <a:pt x="53729" y="162512"/>
                    <a:pt x="53729" y="162512"/>
                    <a:pt x="53729" y="162512"/>
                  </a:cubicBezTo>
                  <a:cubicBezTo>
                    <a:pt x="46976" y="169017"/>
                    <a:pt x="46976" y="169017"/>
                    <a:pt x="46976" y="169017"/>
                  </a:cubicBezTo>
                  <a:cubicBezTo>
                    <a:pt x="43594" y="172265"/>
                    <a:pt x="43594" y="172265"/>
                    <a:pt x="43594" y="172265"/>
                  </a:cubicBezTo>
                  <a:cubicBezTo>
                    <a:pt x="43594" y="172265"/>
                    <a:pt x="43594" y="172265"/>
                    <a:pt x="46976" y="175513"/>
                  </a:cubicBezTo>
                  <a:cubicBezTo>
                    <a:pt x="46976" y="175513"/>
                    <a:pt x="46976" y="178771"/>
                    <a:pt x="46976" y="178771"/>
                  </a:cubicBezTo>
                  <a:cubicBezTo>
                    <a:pt x="43594" y="182019"/>
                    <a:pt x="43594" y="182019"/>
                    <a:pt x="43594" y="182019"/>
                  </a:cubicBezTo>
                  <a:cubicBezTo>
                    <a:pt x="46976" y="188515"/>
                    <a:pt x="46976" y="188515"/>
                    <a:pt x="46976" y="188515"/>
                  </a:cubicBezTo>
                  <a:cubicBezTo>
                    <a:pt x="53729" y="185267"/>
                    <a:pt x="53729" y="185267"/>
                    <a:pt x="53729" y="185267"/>
                  </a:cubicBezTo>
                  <a:cubicBezTo>
                    <a:pt x="57101" y="191772"/>
                    <a:pt x="57101" y="191772"/>
                    <a:pt x="57101" y="191772"/>
                  </a:cubicBezTo>
                  <a:cubicBezTo>
                    <a:pt x="53729" y="198269"/>
                    <a:pt x="53729" y="198269"/>
                    <a:pt x="53729" y="198269"/>
                  </a:cubicBezTo>
                  <a:cubicBezTo>
                    <a:pt x="53729" y="198269"/>
                    <a:pt x="50347" y="201526"/>
                    <a:pt x="46976" y="201526"/>
                  </a:cubicBezTo>
                  <a:cubicBezTo>
                    <a:pt x="46976" y="201526"/>
                    <a:pt x="43594" y="198269"/>
                    <a:pt x="43594" y="198269"/>
                  </a:cubicBezTo>
                  <a:cubicBezTo>
                    <a:pt x="40213" y="191772"/>
                    <a:pt x="40213" y="191772"/>
                    <a:pt x="40213" y="191772"/>
                  </a:cubicBezTo>
                  <a:cubicBezTo>
                    <a:pt x="40213" y="188515"/>
                    <a:pt x="40213" y="188515"/>
                    <a:pt x="40213" y="188515"/>
                  </a:cubicBezTo>
                  <a:cubicBezTo>
                    <a:pt x="40213" y="185267"/>
                    <a:pt x="40213" y="185267"/>
                    <a:pt x="40213" y="185267"/>
                  </a:cubicBezTo>
                  <a:cubicBezTo>
                    <a:pt x="30088" y="188515"/>
                    <a:pt x="30088" y="188515"/>
                    <a:pt x="30088" y="188515"/>
                  </a:cubicBezTo>
                  <a:cubicBezTo>
                    <a:pt x="30088" y="185267"/>
                    <a:pt x="30088" y="185267"/>
                    <a:pt x="30088" y="185267"/>
                  </a:cubicBezTo>
                  <a:cubicBezTo>
                    <a:pt x="30088" y="185267"/>
                    <a:pt x="26706" y="182019"/>
                    <a:pt x="26706" y="182019"/>
                  </a:cubicBezTo>
                  <a:cubicBezTo>
                    <a:pt x="26706" y="178771"/>
                    <a:pt x="23325" y="175513"/>
                    <a:pt x="23325" y="175513"/>
                  </a:cubicBezTo>
                  <a:cubicBezTo>
                    <a:pt x="16572" y="165760"/>
                    <a:pt x="16572" y="165760"/>
                    <a:pt x="16572" y="165760"/>
                  </a:cubicBezTo>
                  <a:cubicBezTo>
                    <a:pt x="16572" y="165760"/>
                    <a:pt x="16572" y="165760"/>
                    <a:pt x="19953" y="165760"/>
                  </a:cubicBezTo>
                  <a:cubicBezTo>
                    <a:pt x="19953" y="162512"/>
                    <a:pt x="19953" y="162512"/>
                    <a:pt x="23325" y="159264"/>
                  </a:cubicBezTo>
                  <a:cubicBezTo>
                    <a:pt x="23325" y="156006"/>
                    <a:pt x="30088" y="149510"/>
                    <a:pt x="30088" y="149510"/>
                  </a:cubicBezTo>
                  <a:cubicBezTo>
                    <a:pt x="33460" y="139756"/>
                    <a:pt x="33460" y="139756"/>
                    <a:pt x="33460" y="139756"/>
                  </a:cubicBezTo>
                  <a:cubicBezTo>
                    <a:pt x="40213" y="133251"/>
                    <a:pt x="40213" y="133251"/>
                    <a:pt x="40213" y="133251"/>
                  </a:cubicBezTo>
                  <a:cubicBezTo>
                    <a:pt x="43594" y="126745"/>
                    <a:pt x="43594" y="126745"/>
                    <a:pt x="43594" y="126745"/>
                  </a:cubicBezTo>
                  <a:cubicBezTo>
                    <a:pt x="50347" y="116992"/>
                    <a:pt x="50347" y="116992"/>
                    <a:pt x="50347" y="116992"/>
                  </a:cubicBezTo>
                  <a:cubicBezTo>
                    <a:pt x="57101" y="110496"/>
                    <a:pt x="57101" y="110496"/>
                    <a:pt x="57101" y="110496"/>
                  </a:cubicBezTo>
                  <a:cubicBezTo>
                    <a:pt x="67235" y="110496"/>
                    <a:pt x="67235" y="110496"/>
                    <a:pt x="67235" y="110496"/>
                  </a:cubicBezTo>
                  <a:cubicBezTo>
                    <a:pt x="67235" y="110496"/>
                    <a:pt x="73989" y="113744"/>
                    <a:pt x="73989" y="113744"/>
                  </a:cubicBezTo>
                  <a:cubicBezTo>
                    <a:pt x="77370" y="110496"/>
                    <a:pt x="80751" y="107248"/>
                    <a:pt x="80751" y="107248"/>
                  </a:cubicBezTo>
                  <a:cubicBezTo>
                    <a:pt x="94258" y="103990"/>
                    <a:pt x="94258" y="103990"/>
                    <a:pt x="94258" y="103990"/>
                  </a:cubicBezTo>
                  <a:cubicBezTo>
                    <a:pt x="97639" y="103990"/>
                    <a:pt x="97639" y="103990"/>
                    <a:pt x="97639" y="103990"/>
                  </a:cubicBezTo>
                  <a:cubicBezTo>
                    <a:pt x="107774" y="107248"/>
                    <a:pt x="107774" y="107248"/>
                    <a:pt x="107774" y="107248"/>
                  </a:cubicBezTo>
                  <a:cubicBezTo>
                    <a:pt x="114527" y="107248"/>
                    <a:pt x="114527" y="107248"/>
                    <a:pt x="114527" y="107248"/>
                  </a:cubicBezTo>
                  <a:cubicBezTo>
                    <a:pt x="128033" y="107248"/>
                    <a:pt x="128033" y="107248"/>
                    <a:pt x="128033" y="107248"/>
                  </a:cubicBezTo>
                  <a:close/>
                  <a:moveTo>
                    <a:pt x="53729" y="451853"/>
                  </a:moveTo>
                  <a:cubicBezTo>
                    <a:pt x="53729" y="451853"/>
                    <a:pt x="53729" y="451853"/>
                    <a:pt x="53729" y="451853"/>
                  </a:cubicBezTo>
                  <a:cubicBezTo>
                    <a:pt x="53729" y="451853"/>
                    <a:pt x="46976" y="448604"/>
                    <a:pt x="46976" y="448604"/>
                  </a:cubicBezTo>
                  <a:cubicBezTo>
                    <a:pt x="46976" y="451853"/>
                    <a:pt x="43594" y="455101"/>
                    <a:pt x="43594" y="455101"/>
                  </a:cubicBezTo>
                  <a:cubicBezTo>
                    <a:pt x="40213" y="464854"/>
                    <a:pt x="40213" y="464854"/>
                    <a:pt x="40213" y="464854"/>
                  </a:cubicBezTo>
                  <a:cubicBezTo>
                    <a:pt x="36841" y="468112"/>
                    <a:pt x="36841" y="468112"/>
                    <a:pt x="36841" y="468112"/>
                  </a:cubicBezTo>
                  <a:cubicBezTo>
                    <a:pt x="36841" y="474608"/>
                    <a:pt x="36841" y="474608"/>
                    <a:pt x="36841" y="474608"/>
                  </a:cubicBezTo>
                  <a:cubicBezTo>
                    <a:pt x="26706" y="477865"/>
                    <a:pt x="26706" y="477865"/>
                    <a:pt x="26706" y="477865"/>
                  </a:cubicBezTo>
                  <a:cubicBezTo>
                    <a:pt x="26706" y="477865"/>
                    <a:pt x="26706" y="481114"/>
                    <a:pt x="30088" y="481114"/>
                  </a:cubicBezTo>
                  <a:cubicBezTo>
                    <a:pt x="33460" y="481114"/>
                    <a:pt x="36841" y="481114"/>
                    <a:pt x="36841" y="481114"/>
                  </a:cubicBezTo>
                  <a:cubicBezTo>
                    <a:pt x="36841" y="477865"/>
                    <a:pt x="40213" y="474608"/>
                    <a:pt x="40213" y="474608"/>
                  </a:cubicBezTo>
                  <a:cubicBezTo>
                    <a:pt x="40213" y="474608"/>
                    <a:pt x="43594" y="471360"/>
                    <a:pt x="43594" y="471360"/>
                  </a:cubicBezTo>
                  <a:cubicBezTo>
                    <a:pt x="46976" y="471360"/>
                    <a:pt x="53729" y="471360"/>
                    <a:pt x="53729" y="468112"/>
                  </a:cubicBezTo>
                  <a:cubicBezTo>
                    <a:pt x="53729" y="464854"/>
                    <a:pt x="53729" y="461606"/>
                    <a:pt x="53729" y="461606"/>
                  </a:cubicBezTo>
                  <a:cubicBezTo>
                    <a:pt x="53729" y="458358"/>
                    <a:pt x="53729" y="458358"/>
                    <a:pt x="53729" y="458358"/>
                  </a:cubicBezTo>
                  <a:cubicBezTo>
                    <a:pt x="53729" y="451853"/>
                    <a:pt x="53729" y="451853"/>
                    <a:pt x="53729" y="451853"/>
                  </a:cubicBezTo>
                  <a:close/>
                  <a:moveTo>
                    <a:pt x="229370" y="364080"/>
                  </a:moveTo>
                  <a:cubicBezTo>
                    <a:pt x="229370" y="364080"/>
                    <a:pt x="229370" y="364080"/>
                    <a:pt x="229370" y="364080"/>
                  </a:cubicBezTo>
                  <a:cubicBezTo>
                    <a:pt x="229370" y="364080"/>
                    <a:pt x="229370" y="364080"/>
                    <a:pt x="229370" y="364080"/>
                  </a:cubicBezTo>
                  <a:cubicBezTo>
                    <a:pt x="229370" y="364080"/>
                    <a:pt x="232742" y="360822"/>
                    <a:pt x="232742" y="360822"/>
                  </a:cubicBezTo>
                  <a:cubicBezTo>
                    <a:pt x="232742" y="357574"/>
                    <a:pt x="229370" y="354326"/>
                    <a:pt x="229370" y="354326"/>
                  </a:cubicBezTo>
                  <a:cubicBezTo>
                    <a:pt x="229370" y="351069"/>
                    <a:pt x="232742" y="351069"/>
                    <a:pt x="232742" y="351069"/>
                  </a:cubicBezTo>
                  <a:cubicBezTo>
                    <a:pt x="232742" y="351069"/>
                    <a:pt x="232742" y="347821"/>
                    <a:pt x="232742" y="347821"/>
                  </a:cubicBezTo>
                  <a:cubicBezTo>
                    <a:pt x="232742" y="347821"/>
                    <a:pt x="229370" y="347821"/>
                    <a:pt x="229370" y="347821"/>
                  </a:cubicBezTo>
                  <a:cubicBezTo>
                    <a:pt x="225988" y="347821"/>
                    <a:pt x="225988" y="351069"/>
                    <a:pt x="225988" y="351069"/>
                  </a:cubicBezTo>
                  <a:cubicBezTo>
                    <a:pt x="225988" y="351069"/>
                    <a:pt x="225988" y="354326"/>
                    <a:pt x="225988" y="354326"/>
                  </a:cubicBezTo>
                  <a:cubicBezTo>
                    <a:pt x="225988" y="354326"/>
                    <a:pt x="225988" y="357574"/>
                    <a:pt x="225988" y="357574"/>
                  </a:cubicBezTo>
                  <a:cubicBezTo>
                    <a:pt x="225988" y="357574"/>
                    <a:pt x="229370" y="364080"/>
                    <a:pt x="229370" y="364080"/>
                  </a:cubicBezTo>
                  <a:close/>
                  <a:moveTo>
                    <a:pt x="320562" y="451853"/>
                  </a:moveTo>
                  <a:cubicBezTo>
                    <a:pt x="320562" y="451853"/>
                    <a:pt x="320562" y="451853"/>
                    <a:pt x="320562" y="451853"/>
                  </a:cubicBezTo>
                  <a:cubicBezTo>
                    <a:pt x="323944" y="448604"/>
                    <a:pt x="323944" y="448604"/>
                    <a:pt x="323944" y="448604"/>
                  </a:cubicBezTo>
                  <a:cubicBezTo>
                    <a:pt x="327315" y="451853"/>
                    <a:pt x="327315" y="451853"/>
                    <a:pt x="327315" y="451853"/>
                  </a:cubicBezTo>
                  <a:cubicBezTo>
                    <a:pt x="327315" y="451853"/>
                    <a:pt x="323944" y="455101"/>
                    <a:pt x="323944" y="455101"/>
                  </a:cubicBezTo>
                  <a:cubicBezTo>
                    <a:pt x="323944" y="455101"/>
                    <a:pt x="320562" y="451853"/>
                    <a:pt x="320562" y="451853"/>
                  </a:cubicBezTo>
                  <a:cubicBezTo>
                    <a:pt x="320562" y="451853"/>
                    <a:pt x="320562" y="451853"/>
                    <a:pt x="320562" y="451853"/>
                  </a:cubicBezTo>
                  <a:close/>
                  <a:moveTo>
                    <a:pt x="357719" y="494115"/>
                  </a:moveTo>
                  <a:cubicBezTo>
                    <a:pt x="357719" y="494115"/>
                    <a:pt x="357719" y="494115"/>
                    <a:pt x="357719" y="494115"/>
                  </a:cubicBezTo>
                  <a:cubicBezTo>
                    <a:pt x="361091" y="494115"/>
                    <a:pt x="361091" y="494115"/>
                    <a:pt x="361091" y="494115"/>
                  </a:cubicBezTo>
                  <a:cubicBezTo>
                    <a:pt x="361091" y="497372"/>
                    <a:pt x="361091" y="497372"/>
                    <a:pt x="361091" y="497372"/>
                  </a:cubicBezTo>
                  <a:cubicBezTo>
                    <a:pt x="357719" y="500620"/>
                    <a:pt x="357719" y="500620"/>
                    <a:pt x="357719" y="500620"/>
                  </a:cubicBezTo>
                  <a:cubicBezTo>
                    <a:pt x="357719" y="497372"/>
                    <a:pt x="357719" y="497372"/>
                    <a:pt x="357719" y="497372"/>
                  </a:cubicBezTo>
                  <a:cubicBezTo>
                    <a:pt x="357719" y="494115"/>
                    <a:pt x="357719" y="494115"/>
                    <a:pt x="357719" y="494115"/>
                  </a:cubicBezTo>
                  <a:close/>
                  <a:moveTo>
                    <a:pt x="347585" y="487619"/>
                  </a:moveTo>
                  <a:cubicBezTo>
                    <a:pt x="347585" y="487619"/>
                    <a:pt x="347585" y="487619"/>
                    <a:pt x="347585" y="487619"/>
                  </a:cubicBezTo>
                  <a:cubicBezTo>
                    <a:pt x="344203" y="484361"/>
                    <a:pt x="344203" y="484361"/>
                    <a:pt x="344203" y="484361"/>
                  </a:cubicBezTo>
                  <a:cubicBezTo>
                    <a:pt x="350966" y="484361"/>
                    <a:pt x="350966" y="484361"/>
                    <a:pt x="350966" y="484361"/>
                  </a:cubicBezTo>
                  <a:cubicBezTo>
                    <a:pt x="350966" y="484361"/>
                    <a:pt x="350966" y="484361"/>
                    <a:pt x="354338" y="484361"/>
                  </a:cubicBezTo>
                  <a:cubicBezTo>
                    <a:pt x="354338" y="484361"/>
                    <a:pt x="357719" y="487619"/>
                    <a:pt x="357719" y="487619"/>
                  </a:cubicBezTo>
                  <a:cubicBezTo>
                    <a:pt x="357719" y="487619"/>
                    <a:pt x="357719" y="487619"/>
                    <a:pt x="357719" y="487619"/>
                  </a:cubicBezTo>
                  <a:cubicBezTo>
                    <a:pt x="354338" y="487619"/>
                    <a:pt x="354338" y="490867"/>
                    <a:pt x="354338" y="490867"/>
                  </a:cubicBezTo>
                  <a:cubicBezTo>
                    <a:pt x="350966" y="490867"/>
                    <a:pt x="347585" y="487619"/>
                    <a:pt x="347585" y="487619"/>
                  </a:cubicBezTo>
                  <a:close/>
                  <a:moveTo>
                    <a:pt x="364472" y="487619"/>
                  </a:moveTo>
                  <a:cubicBezTo>
                    <a:pt x="364472" y="487619"/>
                    <a:pt x="364472" y="487619"/>
                    <a:pt x="364472" y="487619"/>
                  </a:cubicBezTo>
                  <a:cubicBezTo>
                    <a:pt x="361091" y="481114"/>
                    <a:pt x="361091" y="481114"/>
                    <a:pt x="361091" y="481114"/>
                  </a:cubicBezTo>
                  <a:cubicBezTo>
                    <a:pt x="364472" y="477865"/>
                    <a:pt x="364472" y="477865"/>
                    <a:pt x="364472" y="477865"/>
                  </a:cubicBezTo>
                  <a:cubicBezTo>
                    <a:pt x="364472" y="477865"/>
                    <a:pt x="367854" y="481114"/>
                    <a:pt x="367854" y="481114"/>
                  </a:cubicBezTo>
                  <a:cubicBezTo>
                    <a:pt x="367854" y="481114"/>
                    <a:pt x="364472" y="484361"/>
                    <a:pt x="364472" y="484361"/>
                  </a:cubicBezTo>
                  <a:cubicBezTo>
                    <a:pt x="364472" y="487619"/>
                    <a:pt x="364472" y="487619"/>
                    <a:pt x="364472" y="487619"/>
                  </a:cubicBezTo>
                  <a:close/>
                  <a:moveTo>
                    <a:pt x="435405" y="468112"/>
                  </a:moveTo>
                  <a:cubicBezTo>
                    <a:pt x="435405" y="468112"/>
                    <a:pt x="435405" y="468112"/>
                    <a:pt x="435405" y="468112"/>
                  </a:cubicBezTo>
                  <a:cubicBezTo>
                    <a:pt x="432024" y="464854"/>
                    <a:pt x="432024" y="464854"/>
                    <a:pt x="432024" y="464854"/>
                  </a:cubicBezTo>
                  <a:cubicBezTo>
                    <a:pt x="432024" y="464854"/>
                    <a:pt x="435405" y="461606"/>
                    <a:pt x="435405" y="461606"/>
                  </a:cubicBezTo>
                  <a:cubicBezTo>
                    <a:pt x="438777" y="461606"/>
                    <a:pt x="442158" y="461606"/>
                    <a:pt x="442158" y="461606"/>
                  </a:cubicBezTo>
                  <a:cubicBezTo>
                    <a:pt x="435405" y="468112"/>
                    <a:pt x="435405" y="468112"/>
                    <a:pt x="435405" y="468112"/>
                  </a:cubicBezTo>
                  <a:close/>
                  <a:moveTo>
                    <a:pt x="428652" y="471360"/>
                  </a:moveTo>
                  <a:cubicBezTo>
                    <a:pt x="428652" y="471360"/>
                    <a:pt x="428652" y="471360"/>
                    <a:pt x="428652" y="471360"/>
                  </a:cubicBezTo>
                  <a:cubicBezTo>
                    <a:pt x="428652" y="461606"/>
                    <a:pt x="428652" y="461606"/>
                    <a:pt x="428652" y="461606"/>
                  </a:cubicBezTo>
                  <a:cubicBezTo>
                    <a:pt x="432024" y="458358"/>
                    <a:pt x="432024" y="458358"/>
                    <a:pt x="432024" y="458358"/>
                  </a:cubicBezTo>
                  <a:cubicBezTo>
                    <a:pt x="428652" y="455101"/>
                    <a:pt x="428652" y="455101"/>
                    <a:pt x="428652" y="455101"/>
                  </a:cubicBezTo>
                  <a:cubicBezTo>
                    <a:pt x="425271" y="455101"/>
                    <a:pt x="425271" y="455101"/>
                    <a:pt x="425271" y="455101"/>
                  </a:cubicBezTo>
                  <a:cubicBezTo>
                    <a:pt x="425271" y="455101"/>
                    <a:pt x="421889" y="448604"/>
                    <a:pt x="421889" y="448604"/>
                  </a:cubicBezTo>
                  <a:cubicBezTo>
                    <a:pt x="421889" y="448604"/>
                    <a:pt x="418517" y="448604"/>
                    <a:pt x="418517" y="448604"/>
                  </a:cubicBezTo>
                  <a:cubicBezTo>
                    <a:pt x="418517" y="448604"/>
                    <a:pt x="415136" y="448604"/>
                    <a:pt x="415136" y="448604"/>
                  </a:cubicBezTo>
                  <a:cubicBezTo>
                    <a:pt x="415136" y="448604"/>
                    <a:pt x="418517" y="445356"/>
                    <a:pt x="418517" y="445356"/>
                  </a:cubicBezTo>
                  <a:cubicBezTo>
                    <a:pt x="418517" y="445356"/>
                    <a:pt x="418517" y="445356"/>
                    <a:pt x="421889" y="445356"/>
                  </a:cubicBezTo>
                  <a:cubicBezTo>
                    <a:pt x="425271" y="442099"/>
                    <a:pt x="425271" y="442099"/>
                    <a:pt x="425271" y="442099"/>
                  </a:cubicBezTo>
                  <a:cubicBezTo>
                    <a:pt x="425271" y="442099"/>
                    <a:pt x="432024" y="432345"/>
                    <a:pt x="438777" y="432345"/>
                  </a:cubicBezTo>
                  <a:cubicBezTo>
                    <a:pt x="442158" y="432345"/>
                    <a:pt x="448912" y="432345"/>
                    <a:pt x="448912" y="432345"/>
                  </a:cubicBezTo>
                  <a:cubicBezTo>
                    <a:pt x="455665" y="425849"/>
                    <a:pt x="455665" y="425849"/>
                    <a:pt x="455665" y="425849"/>
                  </a:cubicBezTo>
                  <a:cubicBezTo>
                    <a:pt x="455665" y="425849"/>
                    <a:pt x="455665" y="422592"/>
                    <a:pt x="455665" y="422592"/>
                  </a:cubicBezTo>
                  <a:cubicBezTo>
                    <a:pt x="459046" y="422592"/>
                    <a:pt x="455665" y="416096"/>
                    <a:pt x="455665" y="416096"/>
                  </a:cubicBezTo>
                  <a:cubicBezTo>
                    <a:pt x="455665" y="409590"/>
                    <a:pt x="455665" y="409590"/>
                    <a:pt x="455665" y="409590"/>
                  </a:cubicBezTo>
                  <a:cubicBezTo>
                    <a:pt x="455665" y="409590"/>
                    <a:pt x="445540" y="403085"/>
                    <a:pt x="445540" y="403085"/>
                  </a:cubicBezTo>
                  <a:cubicBezTo>
                    <a:pt x="445540" y="403085"/>
                    <a:pt x="432024" y="396588"/>
                    <a:pt x="432024" y="396588"/>
                  </a:cubicBezTo>
                  <a:cubicBezTo>
                    <a:pt x="432024" y="396588"/>
                    <a:pt x="432024" y="390083"/>
                    <a:pt x="428652" y="390083"/>
                  </a:cubicBezTo>
                  <a:cubicBezTo>
                    <a:pt x="428652" y="390083"/>
                    <a:pt x="432024" y="383587"/>
                    <a:pt x="432024" y="383587"/>
                  </a:cubicBezTo>
                  <a:cubicBezTo>
                    <a:pt x="432024" y="383587"/>
                    <a:pt x="438777" y="373833"/>
                    <a:pt x="445540" y="370576"/>
                  </a:cubicBezTo>
                  <a:cubicBezTo>
                    <a:pt x="448912" y="367328"/>
                    <a:pt x="452293" y="367328"/>
                    <a:pt x="452293" y="367328"/>
                  </a:cubicBezTo>
                  <a:cubicBezTo>
                    <a:pt x="455665" y="367328"/>
                    <a:pt x="459046" y="370576"/>
                    <a:pt x="462427" y="373833"/>
                  </a:cubicBezTo>
                  <a:cubicBezTo>
                    <a:pt x="462427" y="373833"/>
                    <a:pt x="465799" y="373833"/>
                    <a:pt x="469181" y="373833"/>
                  </a:cubicBezTo>
                  <a:cubicBezTo>
                    <a:pt x="472553" y="373833"/>
                    <a:pt x="475934" y="373833"/>
                    <a:pt x="475934" y="373833"/>
                  </a:cubicBezTo>
                  <a:cubicBezTo>
                    <a:pt x="475934" y="373833"/>
                    <a:pt x="475934" y="367328"/>
                    <a:pt x="475934" y="364080"/>
                  </a:cubicBezTo>
                  <a:cubicBezTo>
                    <a:pt x="475934" y="360822"/>
                    <a:pt x="475934" y="364080"/>
                    <a:pt x="472553" y="360822"/>
                  </a:cubicBezTo>
                  <a:cubicBezTo>
                    <a:pt x="472553" y="360822"/>
                    <a:pt x="469181" y="357574"/>
                    <a:pt x="469181" y="357574"/>
                  </a:cubicBezTo>
                  <a:cubicBezTo>
                    <a:pt x="469181" y="357574"/>
                    <a:pt x="469181" y="354326"/>
                    <a:pt x="469181" y="354326"/>
                  </a:cubicBezTo>
                  <a:cubicBezTo>
                    <a:pt x="469181" y="354326"/>
                    <a:pt x="469181" y="351069"/>
                    <a:pt x="469181" y="347821"/>
                  </a:cubicBezTo>
                  <a:cubicBezTo>
                    <a:pt x="469181" y="347821"/>
                    <a:pt x="469181" y="338067"/>
                    <a:pt x="469181" y="338067"/>
                  </a:cubicBezTo>
                  <a:cubicBezTo>
                    <a:pt x="469181" y="334819"/>
                    <a:pt x="465799" y="328313"/>
                    <a:pt x="465799" y="328313"/>
                  </a:cubicBezTo>
                  <a:cubicBezTo>
                    <a:pt x="465799" y="325065"/>
                    <a:pt x="462427" y="321808"/>
                    <a:pt x="462427" y="321808"/>
                  </a:cubicBezTo>
                  <a:cubicBezTo>
                    <a:pt x="459046" y="315312"/>
                    <a:pt x="459046" y="315312"/>
                    <a:pt x="459046" y="315312"/>
                  </a:cubicBezTo>
                  <a:cubicBezTo>
                    <a:pt x="459046" y="315312"/>
                    <a:pt x="459046" y="315312"/>
                    <a:pt x="459046" y="312064"/>
                  </a:cubicBezTo>
                  <a:cubicBezTo>
                    <a:pt x="459046" y="305558"/>
                    <a:pt x="462427" y="299053"/>
                    <a:pt x="462427" y="299053"/>
                  </a:cubicBezTo>
                  <a:cubicBezTo>
                    <a:pt x="465799" y="295804"/>
                    <a:pt x="465799" y="289299"/>
                    <a:pt x="465799" y="289299"/>
                  </a:cubicBezTo>
                  <a:cubicBezTo>
                    <a:pt x="462427" y="286051"/>
                    <a:pt x="462427" y="286051"/>
                    <a:pt x="462427" y="286051"/>
                  </a:cubicBezTo>
                  <a:cubicBezTo>
                    <a:pt x="462427" y="286051"/>
                    <a:pt x="448912" y="282803"/>
                    <a:pt x="448912" y="282803"/>
                  </a:cubicBezTo>
                  <a:cubicBezTo>
                    <a:pt x="448912" y="282803"/>
                    <a:pt x="445540" y="279545"/>
                    <a:pt x="445540" y="279545"/>
                  </a:cubicBezTo>
                  <a:cubicBezTo>
                    <a:pt x="445540" y="276297"/>
                    <a:pt x="442158" y="276297"/>
                    <a:pt x="442158" y="276297"/>
                  </a:cubicBezTo>
                  <a:cubicBezTo>
                    <a:pt x="442158" y="276297"/>
                    <a:pt x="428652" y="279545"/>
                    <a:pt x="428652" y="279545"/>
                  </a:cubicBezTo>
                  <a:cubicBezTo>
                    <a:pt x="428652" y="279545"/>
                    <a:pt x="421889" y="282803"/>
                    <a:pt x="418517" y="286051"/>
                  </a:cubicBezTo>
                  <a:cubicBezTo>
                    <a:pt x="411755" y="286051"/>
                    <a:pt x="411755" y="286051"/>
                    <a:pt x="408383" y="289299"/>
                  </a:cubicBezTo>
                  <a:cubicBezTo>
                    <a:pt x="401629" y="292556"/>
                    <a:pt x="401629" y="295804"/>
                    <a:pt x="398248" y="299053"/>
                  </a:cubicBezTo>
                  <a:cubicBezTo>
                    <a:pt x="394867" y="299053"/>
                    <a:pt x="391495" y="305558"/>
                    <a:pt x="391495" y="305558"/>
                  </a:cubicBezTo>
                  <a:cubicBezTo>
                    <a:pt x="388114" y="308806"/>
                    <a:pt x="388114" y="308806"/>
                    <a:pt x="391495" y="312064"/>
                  </a:cubicBezTo>
                  <a:cubicBezTo>
                    <a:pt x="391495" y="315312"/>
                    <a:pt x="394867" y="312064"/>
                    <a:pt x="394867" y="312064"/>
                  </a:cubicBezTo>
                  <a:cubicBezTo>
                    <a:pt x="394867" y="312064"/>
                    <a:pt x="398248" y="312064"/>
                    <a:pt x="401629" y="312064"/>
                  </a:cubicBezTo>
                  <a:cubicBezTo>
                    <a:pt x="405001" y="312064"/>
                    <a:pt x="405001" y="315312"/>
                    <a:pt x="401629" y="315312"/>
                  </a:cubicBezTo>
                  <a:cubicBezTo>
                    <a:pt x="401629" y="315312"/>
                    <a:pt x="401629" y="318560"/>
                    <a:pt x="401629" y="318560"/>
                  </a:cubicBezTo>
                  <a:cubicBezTo>
                    <a:pt x="401629" y="318560"/>
                    <a:pt x="401629" y="318560"/>
                    <a:pt x="398248" y="321808"/>
                  </a:cubicBezTo>
                  <a:cubicBezTo>
                    <a:pt x="398248" y="321808"/>
                    <a:pt x="398248" y="325065"/>
                    <a:pt x="398248" y="328313"/>
                  </a:cubicBezTo>
                  <a:cubicBezTo>
                    <a:pt x="398248" y="331561"/>
                    <a:pt x="394867" y="331561"/>
                    <a:pt x="394867" y="331561"/>
                  </a:cubicBezTo>
                  <a:cubicBezTo>
                    <a:pt x="391495" y="334819"/>
                    <a:pt x="391495" y="334819"/>
                    <a:pt x="388114" y="338067"/>
                  </a:cubicBezTo>
                  <a:cubicBezTo>
                    <a:pt x="384742" y="338067"/>
                    <a:pt x="384742" y="341315"/>
                    <a:pt x="384742" y="341315"/>
                  </a:cubicBezTo>
                  <a:cubicBezTo>
                    <a:pt x="384742" y="344572"/>
                    <a:pt x="384742" y="344572"/>
                    <a:pt x="388114" y="347821"/>
                  </a:cubicBezTo>
                  <a:cubicBezTo>
                    <a:pt x="388114" y="351069"/>
                    <a:pt x="388114" y="351069"/>
                    <a:pt x="388114" y="351069"/>
                  </a:cubicBezTo>
                  <a:cubicBezTo>
                    <a:pt x="388114" y="354326"/>
                    <a:pt x="384742" y="357574"/>
                    <a:pt x="384742" y="354326"/>
                  </a:cubicBezTo>
                  <a:cubicBezTo>
                    <a:pt x="384742" y="354326"/>
                    <a:pt x="384742" y="351069"/>
                    <a:pt x="384742" y="351069"/>
                  </a:cubicBezTo>
                  <a:cubicBezTo>
                    <a:pt x="374607" y="351069"/>
                    <a:pt x="374607" y="351069"/>
                    <a:pt x="374607" y="351069"/>
                  </a:cubicBezTo>
                  <a:cubicBezTo>
                    <a:pt x="374607" y="351069"/>
                    <a:pt x="374607" y="351069"/>
                    <a:pt x="371226" y="351069"/>
                  </a:cubicBezTo>
                  <a:cubicBezTo>
                    <a:pt x="371226" y="351069"/>
                    <a:pt x="377979" y="344572"/>
                    <a:pt x="377979" y="344572"/>
                  </a:cubicBezTo>
                  <a:cubicBezTo>
                    <a:pt x="381360" y="341315"/>
                    <a:pt x="381360" y="341315"/>
                    <a:pt x="381360" y="341315"/>
                  </a:cubicBezTo>
                  <a:cubicBezTo>
                    <a:pt x="381360" y="338067"/>
                    <a:pt x="381360" y="338067"/>
                    <a:pt x="381360" y="338067"/>
                  </a:cubicBezTo>
                  <a:cubicBezTo>
                    <a:pt x="371226" y="338067"/>
                    <a:pt x="371226" y="338067"/>
                    <a:pt x="371226" y="338067"/>
                  </a:cubicBezTo>
                  <a:cubicBezTo>
                    <a:pt x="367854" y="338067"/>
                    <a:pt x="367854" y="338067"/>
                    <a:pt x="367854" y="338067"/>
                  </a:cubicBezTo>
                  <a:cubicBezTo>
                    <a:pt x="371226" y="334819"/>
                    <a:pt x="371226" y="334819"/>
                    <a:pt x="371226" y="334819"/>
                  </a:cubicBezTo>
                  <a:cubicBezTo>
                    <a:pt x="371226" y="328313"/>
                    <a:pt x="371226" y="328313"/>
                    <a:pt x="371226" y="328313"/>
                  </a:cubicBezTo>
                  <a:cubicBezTo>
                    <a:pt x="374607" y="321808"/>
                    <a:pt x="374607" y="321808"/>
                    <a:pt x="374607" y="321808"/>
                  </a:cubicBezTo>
                  <a:cubicBezTo>
                    <a:pt x="374607" y="321808"/>
                    <a:pt x="374607" y="315312"/>
                    <a:pt x="377979" y="315312"/>
                  </a:cubicBezTo>
                  <a:cubicBezTo>
                    <a:pt x="377979" y="315312"/>
                    <a:pt x="381360" y="312064"/>
                    <a:pt x="381360" y="308806"/>
                  </a:cubicBezTo>
                  <a:cubicBezTo>
                    <a:pt x="384742" y="308806"/>
                    <a:pt x="381360" y="305558"/>
                    <a:pt x="381360" y="305558"/>
                  </a:cubicBezTo>
                  <a:cubicBezTo>
                    <a:pt x="374607" y="305558"/>
                    <a:pt x="374607" y="305558"/>
                    <a:pt x="374607" y="305558"/>
                  </a:cubicBezTo>
                  <a:cubicBezTo>
                    <a:pt x="367854" y="308806"/>
                    <a:pt x="367854" y="308806"/>
                    <a:pt x="367854" y="308806"/>
                  </a:cubicBezTo>
                  <a:cubicBezTo>
                    <a:pt x="367854" y="308806"/>
                    <a:pt x="357719" y="312064"/>
                    <a:pt x="354338" y="312064"/>
                  </a:cubicBezTo>
                  <a:cubicBezTo>
                    <a:pt x="350966" y="312064"/>
                    <a:pt x="354338" y="312064"/>
                    <a:pt x="350966" y="312064"/>
                  </a:cubicBezTo>
                  <a:cubicBezTo>
                    <a:pt x="350966" y="308806"/>
                    <a:pt x="347585" y="308806"/>
                    <a:pt x="347585" y="308806"/>
                  </a:cubicBezTo>
                  <a:cubicBezTo>
                    <a:pt x="347585" y="308806"/>
                    <a:pt x="340831" y="308806"/>
                    <a:pt x="340831" y="308806"/>
                  </a:cubicBezTo>
                  <a:cubicBezTo>
                    <a:pt x="337450" y="308806"/>
                    <a:pt x="337450" y="312064"/>
                    <a:pt x="337450" y="312064"/>
                  </a:cubicBezTo>
                  <a:cubicBezTo>
                    <a:pt x="337450" y="312064"/>
                    <a:pt x="347585" y="315312"/>
                    <a:pt x="350966" y="318560"/>
                  </a:cubicBezTo>
                  <a:cubicBezTo>
                    <a:pt x="350966" y="318560"/>
                    <a:pt x="354338" y="318560"/>
                    <a:pt x="354338" y="318560"/>
                  </a:cubicBezTo>
                  <a:cubicBezTo>
                    <a:pt x="354338" y="321808"/>
                    <a:pt x="354338" y="321808"/>
                    <a:pt x="354338" y="321808"/>
                  </a:cubicBezTo>
                  <a:cubicBezTo>
                    <a:pt x="354338" y="321808"/>
                    <a:pt x="350966" y="328313"/>
                    <a:pt x="347585" y="328313"/>
                  </a:cubicBezTo>
                  <a:cubicBezTo>
                    <a:pt x="347585" y="331561"/>
                    <a:pt x="344203" y="331561"/>
                    <a:pt x="344203" y="331561"/>
                  </a:cubicBezTo>
                  <a:cubicBezTo>
                    <a:pt x="337450" y="334819"/>
                    <a:pt x="337450" y="334819"/>
                    <a:pt x="337450" y="334819"/>
                  </a:cubicBezTo>
                  <a:cubicBezTo>
                    <a:pt x="337450" y="334819"/>
                    <a:pt x="340831" y="341315"/>
                    <a:pt x="340831" y="341315"/>
                  </a:cubicBezTo>
                  <a:cubicBezTo>
                    <a:pt x="340831" y="341315"/>
                    <a:pt x="340831" y="347821"/>
                    <a:pt x="340831" y="347821"/>
                  </a:cubicBezTo>
                  <a:cubicBezTo>
                    <a:pt x="334069" y="344572"/>
                    <a:pt x="334069" y="344572"/>
                    <a:pt x="334069" y="344572"/>
                  </a:cubicBezTo>
                  <a:cubicBezTo>
                    <a:pt x="323944" y="351069"/>
                    <a:pt x="323944" y="351069"/>
                    <a:pt x="323944" y="351069"/>
                  </a:cubicBezTo>
                  <a:cubicBezTo>
                    <a:pt x="323944" y="351069"/>
                    <a:pt x="320562" y="351069"/>
                    <a:pt x="320562" y="351069"/>
                  </a:cubicBezTo>
                  <a:cubicBezTo>
                    <a:pt x="317181" y="351069"/>
                    <a:pt x="317181" y="347821"/>
                    <a:pt x="317181" y="347821"/>
                  </a:cubicBezTo>
                  <a:cubicBezTo>
                    <a:pt x="313809" y="354326"/>
                    <a:pt x="313809" y="354326"/>
                    <a:pt x="313809" y="354326"/>
                  </a:cubicBezTo>
                  <a:cubicBezTo>
                    <a:pt x="313809" y="354326"/>
                    <a:pt x="300293" y="351069"/>
                    <a:pt x="296921" y="351069"/>
                  </a:cubicBezTo>
                  <a:cubicBezTo>
                    <a:pt x="296921" y="351069"/>
                    <a:pt x="296921" y="357574"/>
                    <a:pt x="296921" y="357574"/>
                  </a:cubicBezTo>
                  <a:cubicBezTo>
                    <a:pt x="303674" y="360822"/>
                    <a:pt x="303674" y="360822"/>
                    <a:pt x="303674" y="360822"/>
                  </a:cubicBezTo>
                  <a:cubicBezTo>
                    <a:pt x="296921" y="364080"/>
                    <a:pt x="296921" y="364080"/>
                    <a:pt x="296921" y="364080"/>
                  </a:cubicBezTo>
                  <a:cubicBezTo>
                    <a:pt x="310428" y="370576"/>
                    <a:pt x="310428" y="370576"/>
                    <a:pt x="310428" y="370576"/>
                  </a:cubicBezTo>
                  <a:cubicBezTo>
                    <a:pt x="313809" y="373833"/>
                    <a:pt x="313809" y="373833"/>
                    <a:pt x="313809" y="373833"/>
                  </a:cubicBezTo>
                  <a:cubicBezTo>
                    <a:pt x="317181" y="383587"/>
                    <a:pt x="317181" y="383587"/>
                    <a:pt x="317181" y="383587"/>
                  </a:cubicBezTo>
                  <a:cubicBezTo>
                    <a:pt x="313809" y="386835"/>
                    <a:pt x="313809" y="386835"/>
                    <a:pt x="313809" y="386835"/>
                  </a:cubicBezTo>
                  <a:cubicBezTo>
                    <a:pt x="320562" y="393331"/>
                    <a:pt x="320562" y="393331"/>
                    <a:pt x="320562" y="393331"/>
                  </a:cubicBezTo>
                  <a:cubicBezTo>
                    <a:pt x="320562" y="393331"/>
                    <a:pt x="320562" y="396588"/>
                    <a:pt x="323944" y="399837"/>
                  </a:cubicBezTo>
                  <a:cubicBezTo>
                    <a:pt x="323944" y="399837"/>
                    <a:pt x="323944" y="406342"/>
                    <a:pt x="323944" y="406342"/>
                  </a:cubicBezTo>
                  <a:cubicBezTo>
                    <a:pt x="323944" y="412838"/>
                    <a:pt x="323944" y="412838"/>
                    <a:pt x="323944" y="412838"/>
                  </a:cubicBezTo>
                  <a:cubicBezTo>
                    <a:pt x="323944" y="416096"/>
                    <a:pt x="323944" y="416096"/>
                    <a:pt x="323944" y="416096"/>
                  </a:cubicBezTo>
                  <a:cubicBezTo>
                    <a:pt x="323944" y="416096"/>
                    <a:pt x="317181" y="419344"/>
                    <a:pt x="317181" y="422592"/>
                  </a:cubicBezTo>
                  <a:cubicBezTo>
                    <a:pt x="317181" y="422592"/>
                    <a:pt x="320562" y="422592"/>
                    <a:pt x="320562" y="422592"/>
                  </a:cubicBezTo>
                  <a:cubicBezTo>
                    <a:pt x="327315" y="429097"/>
                    <a:pt x="327315" y="429097"/>
                    <a:pt x="327315" y="429097"/>
                  </a:cubicBezTo>
                  <a:cubicBezTo>
                    <a:pt x="330697" y="435603"/>
                    <a:pt x="330697" y="435603"/>
                    <a:pt x="330697" y="435603"/>
                  </a:cubicBezTo>
                  <a:cubicBezTo>
                    <a:pt x="330697" y="435603"/>
                    <a:pt x="327315" y="438851"/>
                    <a:pt x="327315" y="442099"/>
                  </a:cubicBezTo>
                  <a:cubicBezTo>
                    <a:pt x="327315" y="442099"/>
                    <a:pt x="334069" y="445356"/>
                    <a:pt x="334069" y="445356"/>
                  </a:cubicBezTo>
                  <a:cubicBezTo>
                    <a:pt x="347585" y="445356"/>
                    <a:pt x="347585" y="445356"/>
                    <a:pt x="347585" y="445356"/>
                  </a:cubicBezTo>
                  <a:cubicBezTo>
                    <a:pt x="354338" y="445356"/>
                    <a:pt x="354338" y="445356"/>
                    <a:pt x="354338" y="445356"/>
                  </a:cubicBezTo>
                  <a:cubicBezTo>
                    <a:pt x="354338" y="445356"/>
                    <a:pt x="364472" y="445356"/>
                    <a:pt x="367854" y="445356"/>
                  </a:cubicBezTo>
                  <a:cubicBezTo>
                    <a:pt x="367854" y="445356"/>
                    <a:pt x="377979" y="442099"/>
                    <a:pt x="377979" y="442099"/>
                  </a:cubicBezTo>
                  <a:cubicBezTo>
                    <a:pt x="377979" y="442099"/>
                    <a:pt x="384742" y="448604"/>
                    <a:pt x="388114" y="448604"/>
                  </a:cubicBezTo>
                  <a:cubicBezTo>
                    <a:pt x="391495" y="451853"/>
                    <a:pt x="388114" y="455101"/>
                    <a:pt x="388114" y="455101"/>
                  </a:cubicBezTo>
                  <a:cubicBezTo>
                    <a:pt x="388114" y="458358"/>
                    <a:pt x="384742" y="458358"/>
                    <a:pt x="384742" y="458358"/>
                  </a:cubicBezTo>
                  <a:cubicBezTo>
                    <a:pt x="384742" y="458358"/>
                    <a:pt x="388114" y="468112"/>
                    <a:pt x="388114" y="468112"/>
                  </a:cubicBezTo>
                  <a:cubicBezTo>
                    <a:pt x="391495" y="471360"/>
                    <a:pt x="391495" y="468112"/>
                    <a:pt x="391495" y="468112"/>
                  </a:cubicBezTo>
                  <a:cubicBezTo>
                    <a:pt x="391495" y="468112"/>
                    <a:pt x="394867" y="471360"/>
                    <a:pt x="398248" y="474608"/>
                  </a:cubicBezTo>
                  <a:cubicBezTo>
                    <a:pt x="398248" y="477865"/>
                    <a:pt x="401629" y="477865"/>
                    <a:pt x="401629" y="477865"/>
                  </a:cubicBezTo>
                  <a:cubicBezTo>
                    <a:pt x="405001" y="477865"/>
                    <a:pt x="405001" y="477865"/>
                    <a:pt x="405001" y="477865"/>
                  </a:cubicBezTo>
                  <a:cubicBezTo>
                    <a:pt x="405001" y="477865"/>
                    <a:pt x="408383" y="477865"/>
                    <a:pt x="408383" y="481114"/>
                  </a:cubicBezTo>
                  <a:cubicBezTo>
                    <a:pt x="411755" y="481114"/>
                    <a:pt x="415136" y="481114"/>
                    <a:pt x="418517" y="481114"/>
                  </a:cubicBezTo>
                  <a:cubicBezTo>
                    <a:pt x="418517" y="481114"/>
                    <a:pt x="421889" y="481114"/>
                    <a:pt x="421889" y="477865"/>
                  </a:cubicBezTo>
                  <a:cubicBezTo>
                    <a:pt x="421889" y="477865"/>
                    <a:pt x="425271" y="477865"/>
                    <a:pt x="428652" y="477865"/>
                  </a:cubicBezTo>
                  <a:cubicBezTo>
                    <a:pt x="428652" y="474608"/>
                    <a:pt x="428652" y="471360"/>
                    <a:pt x="428652" y="471360"/>
                  </a:cubicBezTo>
                  <a:cubicBezTo>
                    <a:pt x="428652" y="471360"/>
                    <a:pt x="428652" y="471360"/>
                    <a:pt x="428652" y="471360"/>
                  </a:cubicBezTo>
                  <a:close/>
                  <a:moveTo>
                    <a:pt x="428652" y="487619"/>
                  </a:moveTo>
                  <a:cubicBezTo>
                    <a:pt x="428652" y="487619"/>
                    <a:pt x="428652" y="487619"/>
                    <a:pt x="428652" y="487619"/>
                  </a:cubicBezTo>
                  <a:cubicBezTo>
                    <a:pt x="425271" y="490867"/>
                    <a:pt x="425271" y="490867"/>
                    <a:pt x="425271" y="490867"/>
                  </a:cubicBezTo>
                  <a:cubicBezTo>
                    <a:pt x="428652" y="490867"/>
                    <a:pt x="428652" y="490867"/>
                    <a:pt x="428652" y="490867"/>
                  </a:cubicBezTo>
                  <a:cubicBezTo>
                    <a:pt x="428652" y="490867"/>
                    <a:pt x="435405" y="494115"/>
                    <a:pt x="435405" y="494115"/>
                  </a:cubicBezTo>
                  <a:cubicBezTo>
                    <a:pt x="438777" y="494115"/>
                    <a:pt x="438777" y="494115"/>
                    <a:pt x="438777" y="494115"/>
                  </a:cubicBezTo>
                  <a:cubicBezTo>
                    <a:pt x="442158" y="490867"/>
                    <a:pt x="442158" y="490867"/>
                    <a:pt x="442158" y="490867"/>
                  </a:cubicBezTo>
                  <a:cubicBezTo>
                    <a:pt x="445540" y="484361"/>
                    <a:pt x="445540" y="484361"/>
                    <a:pt x="445540" y="484361"/>
                  </a:cubicBezTo>
                  <a:cubicBezTo>
                    <a:pt x="455665" y="481114"/>
                    <a:pt x="455665" y="481114"/>
                    <a:pt x="455665" y="481114"/>
                  </a:cubicBezTo>
                  <a:cubicBezTo>
                    <a:pt x="455665" y="481114"/>
                    <a:pt x="465799" y="481114"/>
                    <a:pt x="465799" y="481114"/>
                  </a:cubicBezTo>
                  <a:cubicBezTo>
                    <a:pt x="465799" y="481114"/>
                    <a:pt x="469181" y="477865"/>
                    <a:pt x="469181" y="477865"/>
                  </a:cubicBezTo>
                  <a:cubicBezTo>
                    <a:pt x="469181" y="474608"/>
                    <a:pt x="469181" y="474608"/>
                    <a:pt x="469181" y="474608"/>
                  </a:cubicBezTo>
                  <a:cubicBezTo>
                    <a:pt x="462427" y="468112"/>
                    <a:pt x="462427" y="468112"/>
                    <a:pt x="462427" y="468112"/>
                  </a:cubicBezTo>
                  <a:cubicBezTo>
                    <a:pt x="455665" y="468112"/>
                    <a:pt x="455665" y="468112"/>
                    <a:pt x="455665" y="468112"/>
                  </a:cubicBezTo>
                  <a:cubicBezTo>
                    <a:pt x="455665" y="468112"/>
                    <a:pt x="448912" y="468112"/>
                    <a:pt x="445540" y="468112"/>
                  </a:cubicBezTo>
                  <a:cubicBezTo>
                    <a:pt x="445540" y="468112"/>
                    <a:pt x="442158" y="468112"/>
                    <a:pt x="442158" y="468112"/>
                  </a:cubicBezTo>
                  <a:cubicBezTo>
                    <a:pt x="442158" y="468112"/>
                    <a:pt x="442158" y="471360"/>
                    <a:pt x="442158" y="474608"/>
                  </a:cubicBezTo>
                  <a:cubicBezTo>
                    <a:pt x="438777" y="477865"/>
                    <a:pt x="438777" y="477865"/>
                    <a:pt x="435405" y="477865"/>
                  </a:cubicBezTo>
                  <a:cubicBezTo>
                    <a:pt x="435405" y="477865"/>
                    <a:pt x="432024" y="477865"/>
                    <a:pt x="432024" y="477865"/>
                  </a:cubicBezTo>
                  <a:cubicBezTo>
                    <a:pt x="428652" y="487619"/>
                    <a:pt x="428652" y="487619"/>
                    <a:pt x="428652" y="487619"/>
                  </a:cubicBezTo>
                  <a:close/>
                  <a:moveTo>
                    <a:pt x="391495" y="526624"/>
                  </a:moveTo>
                  <a:cubicBezTo>
                    <a:pt x="391495" y="526624"/>
                    <a:pt x="391495" y="526624"/>
                    <a:pt x="391495" y="526624"/>
                  </a:cubicBezTo>
                  <a:cubicBezTo>
                    <a:pt x="394867" y="526624"/>
                    <a:pt x="394867" y="526624"/>
                    <a:pt x="394867" y="526624"/>
                  </a:cubicBezTo>
                  <a:cubicBezTo>
                    <a:pt x="398248" y="523376"/>
                    <a:pt x="398248" y="523376"/>
                    <a:pt x="398248" y="523376"/>
                  </a:cubicBezTo>
                  <a:cubicBezTo>
                    <a:pt x="394867" y="516880"/>
                    <a:pt x="394867" y="516880"/>
                    <a:pt x="394867" y="516880"/>
                  </a:cubicBezTo>
                  <a:cubicBezTo>
                    <a:pt x="391495" y="513622"/>
                    <a:pt x="391495" y="513622"/>
                    <a:pt x="391495" y="513622"/>
                  </a:cubicBezTo>
                  <a:cubicBezTo>
                    <a:pt x="388114" y="503869"/>
                    <a:pt x="388114" y="503869"/>
                    <a:pt x="388114" y="503869"/>
                  </a:cubicBezTo>
                  <a:cubicBezTo>
                    <a:pt x="381360" y="497372"/>
                    <a:pt x="381360" y="497372"/>
                    <a:pt x="381360" y="497372"/>
                  </a:cubicBezTo>
                  <a:cubicBezTo>
                    <a:pt x="377979" y="494115"/>
                    <a:pt x="377979" y="494115"/>
                    <a:pt x="377979" y="494115"/>
                  </a:cubicBezTo>
                  <a:cubicBezTo>
                    <a:pt x="374607" y="500620"/>
                    <a:pt x="374607" y="500620"/>
                    <a:pt x="374607" y="500620"/>
                  </a:cubicBezTo>
                  <a:cubicBezTo>
                    <a:pt x="371226" y="503869"/>
                    <a:pt x="371226" y="503869"/>
                    <a:pt x="371226" y="503869"/>
                  </a:cubicBezTo>
                  <a:cubicBezTo>
                    <a:pt x="367854" y="507126"/>
                    <a:pt x="367854" y="507126"/>
                    <a:pt x="367854" y="507126"/>
                  </a:cubicBezTo>
                  <a:cubicBezTo>
                    <a:pt x="367854" y="507126"/>
                    <a:pt x="357719" y="503869"/>
                    <a:pt x="354338" y="500620"/>
                  </a:cubicBezTo>
                  <a:cubicBezTo>
                    <a:pt x="347585" y="497372"/>
                    <a:pt x="347585" y="497372"/>
                    <a:pt x="347585" y="497372"/>
                  </a:cubicBezTo>
                  <a:cubicBezTo>
                    <a:pt x="347585" y="497372"/>
                    <a:pt x="344203" y="497372"/>
                    <a:pt x="340831" y="494115"/>
                  </a:cubicBezTo>
                  <a:cubicBezTo>
                    <a:pt x="340831" y="494115"/>
                    <a:pt x="337450" y="490867"/>
                    <a:pt x="337450" y="490867"/>
                  </a:cubicBezTo>
                  <a:cubicBezTo>
                    <a:pt x="337450" y="490867"/>
                    <a:pt x="337450" y="487619"/>
                    <a:pt x="334069" y="487619"/>
                  </a:cubicBezTo>
                  <a:cubicBezTo>
                    <a:pt x="334069" y="484361"/>
                    <a:pt x="330697" y="487619"/>
                    <a:pt x="327315" y="487619"/>
                  </a:cubicBezTo>
                  <a:cubicBezTo>
                    <a:pt x="320562" y="487619"/>
                    <a:pt x="320562" y="487619"/>
                    <a:pt x="317181" y="487619"/>
                  </a:cubicBezTo>
                  <a:cubicBezTo>
                    <a:pt x="317181" y="490867"/>
                    <a:pt x="313809" y="490867"/>
                    <a:pt x="313809" y="490867"/>
                  </a:cubicBezTo>
                  <a:cubicBezTo>
                    <a:pt x="310428" y="494115"/>
                    <a:pt x="313809" y="500620"/>
                    <a:pt x="313809" y="500620"/>
                  </a:cubicBezTo>
                  <a:cubicBezTo>
                    <a:pt x="313809" y="503869"/>
                    <a:pt x="313809" y="503869"/>
                    <a:pt x="313809" y="503869"/>
                  </a:cubicBezTo>
                  <a:cubicBezTo>
                    <a:pt x="317181" y="510374"/>
                    <a:pt x="317181" y="510374"/>
                    <a:pt x="317181" y="510374"/>
                  </a:cubicBezTo>
                  <a:cubicBezTo>
                    <a:pt x="310428" y="510374"/>
                    <a:pt x="310428" y="510374"/>
                    <a:pt x="310428" y="510374"/>
                  </a:cubicBezTo>
                  <a:cubicBezTo>
                    <a:pt x="307056" y="510374"/>
                    <a:pt x="307056" y="510374"/>
                    <a:pt x="307056" y="510374"/>
                  </a:cubicBezTo>
                  <a:cubicBezTo>
                    <a:pt x="310428" y="516880"/>
                    <a:pt x="310428" y="516880"/>
                    <a:pt x="310428" y="516880"/>
                  </a:cubicBezTo>
                  <a:cubicBezTo>
                    <a:pt x="310428" y="516880"/>
                    <a:pt x="310428" y="520128"/>
                    <a:pt x="313809" y="523376"/>
                  </a:cubicBezTo>
                  <a:cubicBezTo>
                    <a:pt x="313809" y="523376"/>
                    <a:pt x="317181" y="526624"/>
                    <a:pt x="317181" y="526624"/>
                  </a:cubicBezTo>
                  <a:cubicBezTo>
                    <a:pt x="317181" y="526624"/>
                    <a:pt x="334069" y="529881"/>
                    <a:pt x="334069" y="529881"/>
                  </a:cubicBezTo>
                  <a:cubicBezTo>
                    <a:pt x="337450" y="529881"/>
                    <a:pt x="337450" y="529881"/>
                    <a:pt x="337450" y="529881"/>
                  </a:cubicBezTo>
                  <a:cubicBezTo>
                    <a:pt x="337450" y="529881"/>
                    <a:pt x="344203" y="533130"/>
                    <a:pt x="350966" y="536377"/>
                  </a:cubicBezTo>
                  <a:cubicBezTo>
                    <a:pt x="354338" y="539635"/>
                    <a:pt x="357719" y="542883"/>
                    <a:pt x="357719" y="542883"/>
                  </a:cubicBezTo>
                  <a:cubicBezTo>
                    <a:pt x="357719" y="542883"/>
                    <a:pt x="364472" y="542883"/>
                    <a:pt x="364472" y="542883"/>
                  </a:cubicBezTo>
                  <a:cubicBezTo>
                    <a:pt x="367854" y="539635"/>
                    <a:pt x="367854" y="539635"/>
                    <a:pt x="367854" y="539635"/>
                  </a:cubicBezTo>
                  <a:cubicBezTo>
                    <a:pt x="377979" y="536377"/>
                    <a:pt x="377979" y="536377"/>
                    <a:pt x="377979" y="536377"/>
                  </a:cubicBezTo>
                  <a:cubicBezTo>
                    <a:pt x="384742" y="536377"/>
                    <a:pt x="384742" y="536377"/>
                    <a:pt x="384742" y="536377"/>
                  </a:cubicBezTo>
                  <a:cubicBezTo>
                    <a:pt x="394867" y="539635"/>
                    <a:pt x="394867" y="539635"/>
                    <a:pt x="394867" y="539635"/>
                  </a:cubicBezTo>
                  <a:cubicBezTo>
                    <a:pt x="398248" y="539635"/>
                    <a:pt x="398248" y="539635"/>
                    <a:pt x="398248" y="539635"/>
                  </a:cubicBezTo>
                  <a:cubicBezTo>
                    <a:pt x="398248" y="533130"/>
                    <a:pt x="398248" y="533130"/>
                    <a:pt x="398248" y="533130"/>
                  </a:cubicBezTo>
                  <a:cubicBezTo>
                    <a:pt x="398248" y="529881"/>
                    <a:pt x="398248" y="529881"/>
                    <a:pt x="398248" y="529881"/>
                  </a:cubicBezTo>
                  <a:cubicBezTo>
                    <a:pt x="391495" y="526624"/>
                    <a:pt x="391495" y="526624"/>
                    <a:pt x="391495" y="526624"/>
                  </a:cubicBezTo>
                  <a:close/>
                  <a:moveTo>
                    <a:pt x="259764" y="393331"/>
                  </a:moveTo>
                  <a:cubicBezTo>
                    <a:pt x="259764" y="393331"/>
                    <a:pt x="259764" y="393331"/>
                    <a:pt x="259764" y="393331"/>
                  </a:cubicBezTo>
                  <a:cubicBezTo>
                    <a:pt x="253011" y="390083"/>
                    <a:pt x="253011" y="390083"/>
                    <a:pt x="253011" y="390083"/>
                  </a:cubicBezTo>
                  <a:cubicBezTo>
                    <a:pt x="246258" y="380329"/>
                    <a:pt x="246258" y="380329"/>
                    <a:pt x="246258" y="380329"/>
                  </a:cubicBezTo>
                  <a:cubicBezTo>
                    <a:pt x="236123" y="377081"/>
                    <a:pt x="236123" y="377081"/>
                    <a:pt x="236123" y="377081"/>
                  </a:cubicBezTo>
                  <a:cubicBezTo>
                    <a:pt x="236123" y="377081"/>
                    <a:pt x="232742" y="367328"/>
                    <a:pt x="232742" y="367328"/>
                  </a:cubicBezTo>
                  <a:cubicBezTo>
                    <a:pt x="229370" y="364080"/>
                    <a:pt x="229370" y="367328"/>
                    <a:pt x="229370" y="367328"/>
                  </a:cubicBezTo>
                  <a:cubicBezTo>
                    <a:pt x="229370" y="367328"/>
                    <a:pt x="229370" y="373833"/>
                    <a:pt x="225988" y="377081"/>
                  </a:cubicBezTo>
                  <a:cubicBezTo>
                    <a:pt x="222607" y="377081"/>
                    <a:pt x="219235" y="377081"/>
                    <a:pt x="219235" y="377081"/>
                  </a:cubicBezTo>
                  <a:cubicBezTo>
                    <a:pt x="212473" y="383587"/>
                    <a:pt x="212473" y="383587"/>
                    <a:pt x="212473" y="383587"/>
                  </a:cubicBezTo>
                  <a:cubicBezTo>
                    <a:pt x="212473" y="383587"/>
                    <a:pt x="202347" y="386835"/>
                    <a:pt x="198966" y="386835"/>
                  </a:cubicBezTo>
                  <a:cubicBezTo>
                    <a:pt x="198966" y="386835"/>
                    <a:pt x="195585" y="390083"/>
                    <a:pt x="195585" y="390083"/>
                  </a:cubicBezTo>
                  <a:cubicBezTo>
                    <a:pt x="175325" y="386835"/>
                    <a:pt x="175325" y="386835"/>
                    <a:pt x="175325" y="386835"/>
                  </a:cubicBezTo>
                  <a:cubicBezTo>
                    <a:pt x="168572" y="393331"/>
                    <a:pt x="168572" y="393331"/>
                    <a:pt x="168572" y="393331"/>
                  </a:cubicBezTo>
                  <a:cubicBezTo>
                    <a:pt x="168572" y="396588"/>
                    <a:pt x="168572" y="396588"/>
                    <a:pt x="168572" y="396588"/>
                  </a:cubicBezTo>
                  <a:cubicBezTo>
                    <a:pt x="171944" y="403085"/>
                    <a:pt x="171944" y="403085"/>
                    <a:pt x="171944" y="403085"/>
                  </a:cubicBezTo>
                  <a:cubicBezTo>
                    <a:pt x="175325" y="406342"/>
                    <a:pt x="175325" y="406342"/>
                    <a:pt x="175325" y="406342"/>
                  </a:cubicBezTo>
                  <a:cubicBezTo>
                    <a:pt x="178697" y="406342"/>
                    <a:pt x="178697" y="406342"/>
                    <a:pt x="178697" y="406342"/>
                  </a:cubicBezTo>
                  <a:cubicBezTo>
                    <a:pt x="178697" y="412838"/>
                    <a:pt x="178697" y="412838"/>
                    <a:pt x="178697" y="412838"/>
                  </a:cubicBezTo>
                  <a:cubicBezTo>
                    <a:pt x="182078" y="419344"/>
                    <a:pt x="182078" y="419344"/>
                    <a:pt x="182078" y="419344"/>
                  </a:cubicBezTo>
                  <a:cubicBezTo>
                    <a:pt x="182078" y="419344"/>
                    <a:pt x="185460" y="422592"/>
                    <a:pt x="188831" y="429097"/>
                  </a:cubicBezTo>
                  <a:cubicBezTo>
                    <a:pt x="192213" y="435603"/>
                    <a:pt x="188831" y="438851"/>
                    <a:pt x="188831" y="438851"/>
                  </a:cubicBezTo>
                  <a:cubicBezTo>
                    <a:pt x="198966" y="448604"/>
                    <a:pt x="198966" y="448604"/>
                    <a:pt x="198966" y="448604"/>
                  </a:cubicBezTo>
                  <a:cubicBezTo>
                    <a:pt x="205719" y="451853"/>
                    <a:pt x="205719" y="451853"/>
                    <a:pt x="205719" y="451853"/>
                  </a:cubicBezTo>
                  <a:cubicBezTo>
                    <a:pt x="205719" y="451853"/>
                    <a:pt x="209101" y="455101"/>
                    <a:pt x="212473" y="455101"/>
                  </a:cubicBezTo>
                  <a:cubicBezTo>
                    <a:pt x="212473" y="455101"/>
                    <a:pt x="212473" y="458358"/>
                    <a:pt x="212473" y="458358"/>
                  </a:cubicBezTo>
                  <a:cubicBezTo>
                    <a:pt x="212473" y="464854"/>
                    <a:pt x="212473" y="464854"/>
                    <a:pt x="212473" y="464854"/>
                  </a:cubicBezTo>
                  <a:cubicBezTo>
                    <a:pt x="215854" y="471360"/>
                    <a:pt x="215854" y="471360"/>
                    <a:pt x="215854" y="471360"/>
                  </a:cubicBezTo>
                  <a:cubicBezTo>
                    <a:pt x="219235" y="468112"/>
                    <a:pt x="219235" y="468112"/>
                    <a:pt x="219235" y="468112"/>
                  </a:cubicBezTo>
                  <a:cubicBezTo>
                    <a:pt x="222607" y="464854"/>
                    <a:pt x="222607" y="464854"/>
                    <a:pt x="222607" y="464854"/>
                  </a:cubicBezTo>
                  <a:cubicBezTo>
                    <a:pt x="239495" y="471360"/>
                    <a:pt x="239495" y="471360"/>
                    <a:pt x="239495" y="471360"/>
                  </a:cubicBezTo>
                  <a:cubicBezTo>
                    <a:pt x="239495" y="471360"/>
                    <a:pt x="253011" y="477865"/>
                    <a:pt x="256383" y="477865"/>
                  </a:cubicBezTo>
                  <a:cubicBezTo>
                    <a:pt x="256383" y="477865"/>
                    <a:pt x="263145" y="471360"/>
                    <a:pt x="263145" y="471360"/>
                  </a:cubicBezTo>
                  <a:cubicBezTo>
                    <a:pt x="266517" y="468112"/>
                    <a:pt x="276652" y="468112"/>
                    <a:pt x="276652" y="468112"/>
                  </a:cubicBezTo>
                  <a:cubicBezTo>
                    <a:pt x="280033" y="468112"/>
                    <a:pt x="280033" y="464854"/>
                    <a:pt x="280033" y="464854"/>
                  </a:cubicBezTo>
                  <a:cubicBezTo>
                    <a:pt x="280033" y="461606"/>
                    <a:pt x="283405" y="458358"/>
                    <a:pt x="283405" y="455101"/>
                  </a:cubicBezTo>
                  <a:cubicBezTo>
                    <a:pt x="283405" y="451853"/>
                    <a:pt x="286787" y="448604"/>
                    <a:pt x="286787" y="448604"/>
                  </a:cubicBezTo>
                  <a:cubicBezTo>
                    <a:pt x="286787" y="442099"/>
                    <a:pt x="286787" y="442099"/>
                    <a:pt x="286787" y="442099"/>
                  </a:cubicBezTo>
                  <a:cubicBezTo>
                    <a:pt x="283405" y="432345"/>
                    <a:pt x="283405" y="432345"/>
                    <a:pt x="283405" y="432345"/>
                  </a:cubicBezTo>
                  <a:cubicBezTo>
                    <a:pt x="286787" y="419344"/>
                    <a:pt x="286787" y="419344"/>
                    <a:pt x="286787" y="419344"/>
                  </a:cubicBezTo>
                  <a:cubicBezTo>
                    <a:pt x="280033" y="412838"/>
                    <a:pt x="280033" y="412838"/>
                    <a:pt x="280033" y="412838"/>
                  </a:cubicBezTo>
                  <a:cubicBezTo>
                    <a:pt x="276652" y="409590"/>
                    <a:pt x="276652" y="409590"/>
                    <a:pt x="276652" y="409590"/>
                  </a:cubicBezTo>
                  <a:cubicBezTo>
                    <a:pt x="276652" y="406342"/>
                    <a:pt x="276652" y="406342"/>
                    <a:pt x="276652" y="406342"/>
                  </a:cubicBezTo>
                  <a:cubicBezTo>
                    <a:pt x="276652" y="403085"/>
                    <a:pt x="276652" y="403085"/>
                    <a:pt x="276652" y="403085"/>
                  </a:cubicBezTo>
                  <a:cubicBezTo>
                    <a:pt x="283405" y="399837"/>
                    <a:pt x="283405" y="399837"/>
                    <a:pt x="283405" y="399837"/>
                  </a:cubicBezTo>
                  <a:cubicBezTo>
                    <a:pt x="283405" y="390083"/>
                    <a:pt x="283405" y="390083"/>
                    <a:pt x="283405" y="390083"/>
                  </a:cubicBezTo>
                  <a:cubicBezTo>
                    <a:pt x="293540" y="383587"/>
                    <a:pt x="293540" y="383587"/>
                    <a:pt x="293540" y="383587"/>
                  </a:cubicBezTo>
                  <a:cubicBezTo>
                    <a:pt x="296921" y="373833"/>
                    <a:pt x="296921" y="373833"/>
                    <a:pt x="296921" y="373833"/>
                  </a:cubicBezTo>
                  <a:cubicBezTo>
                    <a:pt x="296921" y="373833"/>
                    <a:pt x="283405" y="370576"/>
                    <a:pt x="280033" y="370576"/>
                  </a:cubicBezTo>
                  <a:cubicBezTo>
                    <a:pt x="273271" y="370576"/>
                    <a:pt x="276652" y="370576"/>
                    <a:pt x="276652" y="367328"/>
                  </a:cubicBezTo>
                  <a:cubicBezTo>
                    <a:pt x="276652" y="367328"/>
                    <a:pt x="273271" y="364080"/>
                    <a:pt x="273271" y="364080"/>
                  </a:cubicBezTo>
                  <a:cubicBezTo>
                    <a:pt x="273271" y="364080"/>
                    <a:pt x="266517" y="367328"/>
                    <a:pt x="266517" y="367328"/>
                  </a:cubicBezTo>
                  <a:cubicBezTo>
                    <a:pt x="263145" y="367328"/>
                    <a:pt x="263145" y="360822"/>
                    <a:pt x="263145" y="360822"/>
                  </a:cubicBezTo>
                  <a:cubicBezTo>
                    <a:pt x="263145" y="360822"/>
                    <a:pt x="256383" y="364080"/>
                    <a:pt x="256383" y="364080"/>
                  </a:cubicBezTo>
                  <a:cubicBezTo>
                    <a:pt x="253011" y="364080"/>
                    <a:pt x="246258" y="364080"/>
                    <a:pt x="246258" y="364080"/>
                  </a:cubicBezTo>
                  <a:cubicBezTo>
                    <a:pt x="246258" y="364080"/>
                    <a:pt x="246258" y="367328"/>
                    <a:pt x="246258" y="367328"/>
                  </a:cubicBezTo>
                  <a:cubicBezTo>
                    <a:pt x="242876" y="370576"/>
                    <a:pt x="246258" y="373833"/>
                    <a:pt x="249630" y="373833"/>
                  </a:cubicBezTo>
                  <a:cubicBezTo>
                    <a:pt x="249630" y="377081"/>
                    <a:pt x="253011" y="383587"/>
                    <a:pt x="253011" y="383587"/>
                  </a:cubicBezTo>
                  <a:cubicBezTo>
                    <a:pt x="256383" y="390083"/>
                    <a:pt x="256383" y="390083"/>
                    <a:pt x="256383" y="390083"/>
                  </a:cubicBezTo>
                  <a:cubicBezTo>
                    <a:pt x="259764" y="393331"/>
                    <a:pt x="259764" y="393331"/>
                    <a:pt x="259764" y="393331"/>
                  </a:cubicBezTo>
                  <a:close/>
                  <a:moveTo>
                    <a:pt x="253011" y="347821"/>
                  </a:moveTo>
                  <a:cubicBezTo>
                    <a:pt x="253011" y="347821"/>
                    <a:pt x="253011" y="347821"/>
                    <a:pt x="253011" y="347821"/>
                  </a:cubicBezTo>
                  <a:cubicBezTo>
                    <a:pt x="259764" y="347821"/>
                    <a:pt x="259764" y="347821"/>
                    <a:pt x="259764" y="347821"/>
                  </a:cubicBezTo>
                  <a:cubicBezTo>
                    <a:pt x="263145" y="341315"/>
                    <a:pt x="263145" y="341315"/>
                    <a:pt x="263145" y="341315"/>
                  </a:cubicBezTo>
                  <a:cubicBezTo>
                    <a:pt x="263145" y="341315"/>
                    <a:pt x="266517" y="338067"/>
                    <a:pt x="266517" y="334819"/>
                  </a:cubicBezTo>
                  <a:cubicBezTo>
                    <a:pt x="266517" y="334819"/>
                    <a:pt x="266517" y="331561"/>
                    <a:pt x="266517" y="331561"/>
                  </a:cubicBezTo>
                  <a:cubicBezTo>
                    <a:pt x="266517" y="325065"/>
                    <a:pt x="266517" y="325065"/>
                    <a:pt x="266517" y="325065"/>
                  </a:cubicBezTo>
                  <a:cubicBezTo>
                    <a:pt x="263145" y="321808"/>
                    <a:pt x="263145" y="321808"/>
                    <a:pt x="263145" y="321808"/>
                  </a:cubicBezTo>
                  <a:cubicBezTo>
                    <a:pt x="259764" y="315312"/>
                    <a:pt x="259764" y="315312"/>
                    <a:pt x="259764" y="315312"/>
                  </a:cubicBezTo>
                  <a:cubicBezTo>
                    <a:pt x="256383" y="305558"/>
                    <a:pt x="256383" y="305558"/>
                    <a:pt x="256383" y="305558"/>
                  </a:cubicBezTo>
                  <a:cubicBezTo>
                    <a:pt x="249630" y="305558"/>
                    <a:pt x="249630" y="305558"/>
                    <a:pt x="249630" y="305558"/>
                  </a:cubicBezTo>
                  <a:cubicBezTo>
                    <a:pt x="249630" y="305558"/>
                    <a:pt x="249630" y="312064"/>
                    <a:pt x="249630" y="312064"/>
                  </a:cubicBezTo>
                  <a:cubicBezTo>
                    <a:pt x="249630" y="315312"/>
                    <a:pt x="253011" y="318560"/>
                    <a:pt x="253011" y="318560"/>
                  </a:cubicBezTo>
                  <a:cubicBezTo>
                    <a:pt x="256383" y="321808"/>
                    <a:pt x="256383" y="321808"/>
                    <a:pt x="256383" y="321808"/>
                  </a:cubicBezTo>
                  <a:cubicBezTo>
                    <a:pt x="256383" y="325065"/>
                    <a:pt x="256383" y="325065"/>
                    <a:pt x="256383" y="325065"/>
                  </a:cubicBezTo>
                  <a:cubicBezTo>
                    <a:pt x="253011" y="328313"/>
                    <a:pt x="253011" y="328313"/>
                    <a:pt x="253011" y="328313"/>
                  </a:cubicBezTo>
                  <a:cubicBezTo>
                    <a:pt x="249630" y="334819"/>
                    <a:pt x="249630" y="334819"/>
                    <a:pt x="249630" y="334819"/>
                  </a:cubicBezTo>
                  <a:cubicBezTo>
                    <a:pt x="253011" y="341315"/>
                    <a:pt x="253011" y="341315"/>
                    <a:pt x="253011" y="341315"/>
                  </a:cubicBezTo>
                  <a:cubicBezTo>
                    <a:pt x="253011" y="347821"/>
                    <a:pt x="253011" y="347821"/>
                    <a:pt x="253011" y="347821"/>
                  </a:cubicBezTo>
                  <a:close/>
                  <a:moveTo>
                    <a:pt x="269899" y="510374"/>
                  </a:moveTo>
                  <a:cubicBezTo>
                    <a:pt x="269899" y="510374"/>
                    <a:pt x="269899" y="510374"/>
                    <a:pt x="269899" y="510374"/>
                  </a:cubicBezTo>
                  <a:cubicBezTo>
                    <a:pt x="273271" y="520128"/>
                    <a:pt x="273271" y="520128"/>
                    <a:pt x="273271" y="520128"/>
                  </a:cubicBezTo>
                  <a:cubicBezTo>
                    <a:pt x="276652" y="526624"/>
                    <a:pt x="276652" y="526624"/>
                    <a:pt x="276652" y="526624"/>
                  </a:cubicBezTo>
                  <a:cubicBezTo>
                    <a:pt x="276652" y="526624"/>
                    <a:pt x="283405" y="529881"/>
                    <a:pt x="283405" y="526624"/>
                  </a:cubicBezTo>
                  <a:cubicBezTo>
                    <a:pt x="283405" y="523376"/>
                    <a:pt x="280033" y="520128"/>
                    <a:pt x="283405" y="516880"/>
                  </a:cubicBezTo>
                  <a:cubicBezTo>
                    <a:pt x="283405" y="513622"/>
                    <a:pt x="286787" y="507126"/>
                    <a:pt x="286787" y="503869"/>
                  </a:cubicBezTo>
                  <a:cubicBezTo>
                    <a:pt x="286787" y="500620"/>
                    <a:pt x="290168" y="497372"/>
                    <a:pt x="290168" y="494115"/>
                  </a:cubicBezTo>
                  <a:cubicBezTo>
                    <a:pt x="293540" y="490867"/>
                    <a:pt x="296921" y="484361"/>
                    <a:pt x="296921" y="481114"/>
                  </a:cubicBezTo>
                  <a:cubicBezTo>
                    <a:pt x="296921" y="481114"/>
                    <a:pt x="300293" y="474608"/>
                    <a:pt x="300293" y="471360"/>
                  </a:cubicBezTo>
                  <a:cubicBezTo>
                    <a:pt x="300293" y="471360"/>
                    <a:pt x="300293" y="461606"/>
                    <a:pt x="300293" y="461606"/>
                  </a:cubicBezTo>
                  <a:cubicBezTo>
                    <a:pt x="300293" y="461606"/>
                    <a:pt x="296921" y="451853"/>
                    <a:pt x="296921" y="451853"/>
                  </a:cubicBezTo>
                  <a:cubicBezTo>
                    <a:pt x="293540" y="458358"/>
                    <a:pt x="293540" y="458358"/>
                    <a:pt x="293540" y="458358"/>
                  </a:cubicBezTo>
                  <a:cubicBezTo>
                    <a:pt x="293540" y="464854"/>
                    <a:pt x="293540" y="464854"/>
                    <a:pt x="293540" y="464854"/>
                  </a:cubicBezTo>
                  <a:cubicBezTo>
                    <a:pt x="286787" y="477865"/>
                    <a:pt x="286787" y="477865"/>
                    <a:pt x="286787" y="477865"/>
                  </a:cubicBezTo>
                  <a:cubicBezTo>
                    <a:pt x="283405" y="484361"/>
                    <a:pt x="283405" y="484361"/>
                    <a:pt x="283405" y="484361"/>
                  </a:cubicBezTo>
                  <a:cubicBezTo>
                    <a:pt x="276652" y="490867"/>
                    <a:pt x="276652" y="490867"/>
                    <a:pt x="276652" y="490867"/>
                  </a:cubicBezTo>
                  <a:cubicBezTo>
                    <a:pt x="276652" y="494115"/>
                    <a:pt x="276652" y="494115"/>
                    <a:pt x="276652" y="494115"/>
                  </a:cubicBezTo>
                  <a:cubicBezTo>
                    <a:pt x="276652" y="500620"/>
                    <a:pt x="276652" y="500620"/>
                    <a:pt x="276652" y="500620"/>
                  </a:cubicBezTo>
                  <a:cubicBezTo>
                    <a:pt x="273271" y="503869"/>
                    <a:pt x="273271" y="503869"/>
                    <a:pt x="273271" y="503869"/>
                  </a:cubicBezTo>
                  <a:cubicBezTo>
                    <a:pt x="273271" y="507126"/>
                    <a:pt x="273271" y="507126"/>
                    <a:pt x="273271" y="507126"/>
                  </a:cubicBezTo>
                  <a:cubicBezTo>
                    <a:pt x="269899" y="510374"/>
                    <a:pt x="269899" y="510374"/>
                    <a:pt x="269899" y="510374"/>
                  </a:cubicBezTo>
                  <a:close/>
                  <a:moveTo>
                    <a:pt x="253011" y="481114"/>
                  </a:moveTo>
                  <a:cubicBezTo>
                    <a:pt x="253011" y="481114"/>
                    <a:pt x="253011" y="481114"/>
                    <a:pt x="253011" y="481114"/>
                  </a:cubicBezTo>
                  <a:cubicBezTo>
                    <a:pt x="256383" y="484361"/>
                    <a:pt x="256383" y="484361"/>
                    <a:pt x="256383" y="484361"/>
                  </a:cubicBezTo>
                  <a:cubicBezTo>
                    <a:pt x="256383" y="484361"/>
                    <a:pt x="259764" y="494115"/>
                    <a:pt x="263145" y="494115"/>
                  </a:cubicBezTo>
                  <a:cubicBezTo>
                    <a:pt x="263145" y="494115"/>
                    <a:pt x="273271" y="484361"/>
                    <a:pt x="273271" y="484361"/>
                  </a:cubicBezTo>
                  <a:cubicBezTo>
                    <a:pt x="273271" y="477865"/>
                    <a:pt x="273271" y="477865"/>
                    <a:pt x="273271" y="477865"/>
                  </a:cubicBezTo>
                  <a:cubicBezTo>
                    <a:pt x="276652" y="471360"/>
                    <a:pt x="276652" y="471360"/>
                    <a:pt x="276652" y="471360"/>
                  </a:cubicBezTo>
                  <a:cubicBezTo>
                    <a:pt x="266517" y="474608"/>
                    <a:pt x="266517" y="474608"/>
                    <a:pt x="266517" y="474608"/>
                  </a:cubicBezTo>
                  <a:cubicBezTo>
                    <a:pt x="259764" y="481114"/>
                    <a:pt x="259764" y="481114"/>
                    <a:pt x="259764" y="481114"/>
                  </a:cubicBezTo>
                  <a:cubicBezTo>
                    <a:pt x="253011" y="481114"/>
                    <a:pt x="253011" y="481114"/>
                    <a:pt x="253011" y="481114"/>
                  </a:cubicBezTo>
                  <a:close/>
                  <a:moveTo>
                    <a:pt x="222607" y="487619"/>
                  </a:moveTo>
                  <a:cubicBezTo>
                    <a:pt x="222607" y="487619"/>
                    <a:pt x="222607" y="487619"/>
                    <a:pt x="222607" y="487619"/>
                  </a:cubicBezTo>
                  <a:cubicBezTo>
                    <a:pt x="222607" y="487619"/>
                    <a:pt x="225988" y="497372"/>
                    <a:pt x="225988" y="497372"/>
                  </a:cubicBezTo>
                  <a:cubicBezTo>
                    <a:pt x="229370" y="497372"/>
                    <a:pt x="232742" y="500620"/>
                    <a:pt x="232742" y="500620"/>
                  </a:cubicBezTo>
                  <a:cubicBezTo>
                    <a:pt x="239495" y="507126"/>
                    <a:pt x="239495" y="507126"/>
                    <a:pt x="239495" y="507126"/>
                  </a:cubicBezTo>
                  <a:cubicBezTo>
                    <a:pt x="239495" y="507126"/>
                    <a:pt x="239495" y="510374"/>
                    <a:pt x="242876" y="510374"/>
                  </a:cubicBezTo>
                  <a:cubicBezTo>
                    <a:pt x="242876" y="510374"/>
                    <a:pt x="249630" y="507126"/>
                    <a:pt x="249630" y="507126"/>
                  </a:cubicBezTo>
                  <a:cubicBezTo>
                    <a:pt x="253011" y="500620"/>
                    <a:pt x="253011" y="500620"/>
                    <a:pt x="253011" y="500620"/>
                  </a:cubicBezTo>
                  <a:cubicBezTo>
                    <a:pt x="253011" y="500620"/>
                    <a:pt x="246258" y="500620"/>
                    <a:pt x="246258" y="500620"/>
                  </a:cubicBezTo>
                  <a:cubicBezTo>
                    <a:pt x="242876" y="500620"/>
                    <a:pt x="239495" y="494115"/>
                    <a:pt x="239495" y="494115"/>
                  </a:cubicBezTo>
                  <a:cubicBezTo>
                    <a:pt x="239495" y="494115"/>
                    <a:pt x="236123" y="494115"/>
                    <a:pt x="236123" y="494115"/>
                  </a:cubicBezTo>
                  <a:cubicBezTo>
                    <a:pt x="232742" y="494115"/>
                    <a:pt x="225988" y="487619"/>
                    <a:pt x="225988" y="487619"/>
                  </a:cubicBezTo>
                  <a:cubicBezTo>
                    <a:pt x="222607" y="487619"/>
                    <a:pt x="222607" y="487619"/>
                    <a:pt x="222607" y="487619"/>
                  </a:cubicBezTo>
                  <a:close/>
                  <a:moveTo>
                    <a:pt x="168572" y="477865"/>
                  </a:moveTo>
                  <a:cubicBezTo>
                    <a:pt x="168572" y="477865"/>
                    <a:pt x="168572" y="477865"/>
                    <a:pt x="168572" y="477865"/>
                  </a:cubicBezTo>
                  <a:cubicBezTo>
                    <a:pt x="175325" y="481114"/>
                    <a:pt x="175325" y="481114"/>
                    <a:pt x="175325" y="481114"/>
                  </a:cubicBezTo>
                  <a:cubicBezTo>
                    <a:pt x="178697" y="484361"/>
                    <a:pt x="178697" y="484361"/>
                    <a:pt x="178697" y="484361"/>
                  </a:cubicBezTo>
                  <a:cubicBezTo>
                    <a:pt x="185460" y="487619"/>
                    <a:pt x="185460" y="487619"/>
                    <a:pt x="185460" y="487619"/>
                  </a:cubicBezTo>
                  <a:cubicBezTo>
                    <a:pt x="178697" y="494115"/>
                    <a:pt x="178697" y="494115"/>
                    <a:pt x="178697" y="494115"/>
                  </a:cubicBezTo>
                  <a:cubicBezTo>
                    <a:pt x="178697" y="494115"/>
                    <a:pt x="182078" y="500620"/>
                    <a:pt x="185460" y="497372"/>
                  </a:cubicBezTo>
                  <a:cubicBezTo>
                    <a:pt x="188831" y="497372"/>
                    <a:pt x="188831" y="497372"/>
                    <a:pt x="188831" y="497372"/>
                  </a:cubicBezTo>
                  <a:cubicBezTo>
                    <a:pt x="188831" y="497372"/>
                    <a:pt x="195585" y="500620"/>
                    <a:pt x="195585" y="500620"/>
                  </a:cubicBezTo>
                  <a:cubicBezTo>
                    <a:pt x="198966" y="503869"/>
                    <a:pt x="202347" y="503869"/>
                    <a:pt x="205719" y="503869"/>
                  </a:cubicBezTo>
                  <a:cubicBezTo>
                    <a:pt x="209101" y="503869"/>
                    <a:pt x="209101" y="500620"/>
                    <a:pt x="209101" y="500620"/>
                  </a:cubicBezTo>
                  <a:cubicBezTo>
                    <a:pt x="209101" y="497372"/>
                    <a:pt x="209101" y="494115"/>
                    <a:pt x="209101" y="494115"/>
                  </a:cubicBezTo>
                  <a:cubicBezTo>
                    <a:pt x="205719" y="487619"/>
                    <a:pt x="205719" y="487619"/>
                    <a:pt x="205719" y="487619"/>
                  </a:cubicBezTo>
                  <a:cubicBezTo>
                    <a:pt x="202347" y="481114"/>
                    <a:pt x="202347" y="481114"/>
                    <a:pt x="202347" y="481114"/>
                  </a:cubicBezTo>
                  <a:cubicBezTo>
                    <a:pt x="188831" y="477865"/>
                    <a:pt x="188831" y="477865"/>
                    <a:pt x="188831" y="477865"/>
                  </a:cubicBezTo>
                  <a:cubicBezTo>
                    <a:pt x="182078" y="471360"/>
                    <a:pt x="182078" y="471360"/>
                    <a:pt x="182078" y="471360"/>
                  </a:cubicBezTo>
                  <a:cubicBezTo>
                    <a:pt x="171944" y="468112"/>
                    <a:pt x="171944" y="468112"/>
                    <a:pt x="171944" y="468112"/>
                  </a:cubicBezTo>
                  <a:cubicBezTo>
                    <a:pt x="168572" y="468112"/>
                    <a:pt x="168572" y="468112"/>
                    <a:pt x="168572" y="468112"/>
                  </a:cubicBezTo>
                  <a:cubicBezTo>
                    <a:pt x="168572" y="477865"/>
                    <a:pt x="168572" y="477865"/>
                    <a:pt x="168572" y="477865"/>
                  </a:cubicBezTo>
                  <a:close/>
                  <a:moveTo>
                    <a:pt x="280033" y="81235"/>
                  </a:moveTo>
                  <a:cubicBezTo>
                    <a:pt x="280033" y="81235"/>
                    <a:pt x="280033" y="81235"/>
                    <a:pt x="280033" y="81235"/>
                  </a:cubicBezTo>
                  <a:cubicBezTo>
                    <a:pt x="280033" y="84483"/>
                    <a:pt x="280033" y="84483"/>
                    <a:pt x="280033" y="84483"/>
                  </a:cubicBezTo>
                  <a:cubicBezTo>
                    <a:pt x="280033" y="84483"/>
                    <a:pt x="283405" y="84483"/>
                    <a:pt x="283405" y="84483"/>
                  </a:cubicBezTo>
                  <a:cubicBezTo>
                    <a:pt x="283405" y="84483"/>
                    <a:pt x="286787" y="84483"/>
                    <a:pt x="286787" y="84483"/>
                  </a:cubicBezTo>
                  <a:cubicBezTo>
                    <a:pt x="286787" y="84483"/>
                    <a:pt x="293540" y="87740"/>
                    <a:pt x="293540" y="87740"/>
                  </a:cubicBezTo>
                  <a:cubicBezTo>
                    <a:pt x="293540" y="90988"/>
                    <a:pt x="296921" y="87740"/>
                    <a:pt x="296921" y="87740"/>
                  </a:cubicBezTo>
                  <a:cubicBezTo>
                    <a:pt x="300293" y="87740"/>
                    <a:pt x="300293" y="84483"/>
                    <a:pt x="300293" y="81235"/>
                  </a:cubicBezTo>
                  <a:cubicBezTo>
                    <a:pt x="300293" y="81235"/>
                    <a:pt x="303674" y="77987"/>
                    <a:pt x="303674" y="77987"/>
                  </a:cubicBezTo>
                  <a:cubicBezTo>
                    <a:pt x="303674" y="77987"/>
                    <a:pt x="313809" y="71481"/>
                    <a:pt x="313809" y="71481"/>
                  </a:cubicBezTo>
                  <a:cubicBezTo>
                    <a:pt x="313809" y="68233"/>
                    <a:pt x="307056" y="68233"/>
                    <a:pt x="307056" y="68233"/>
                  </a:cubicBezTo>
                  <a:cubicBezTo>
                    <a:pt x="307056" y="68233"/>
                    <a:pt x="296921" y="71481"/>
                    <a:pt x="296921" y="71481"/>
                  </a:cubicBezTo>
                  <a:cubicBezTo>
                    <a:pt x="296921" y="71481"/>
                    <a:pt x="286787" y="74729"/>
                    <a:pt x="286787" y="74729"/>
                  </a:cubicBezTo>
                  <a:lnTo>
                    <a:pt x="280033" y="81235"/>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1" name="Freeform: Shape 540">
              <a:extLst>
                <a:ext uri="{FF2B5EF4-FFF2-40B4-BE49-F238E27FC236}">
                  <a16:creationId xmlns:a16="http://schemas.microsoft.com/office/drawing/2014/main" id="{B10B48EB-5F32-0464-F1A8-2E2DF4081C11}"/>
                </a:ext>
              </a:extLst>
            </p:cNvPr>
            <p:cNvSpPr/>
            <p:nvPr/>
          </p:nvSpPr>
          <p:spPr>
            <a:xfrm>
              <a:off x="8367958" y="1390755"/>
              <a:ext cx="455331" cy="514350"/>
            </a:xfrm>
            <a:custGeom>
              <a:avLst/>
              <a:gdLst>
                <a:gd name="connsiteX0" fmla="*/ 241733 w 455331"/>
                <a:gd name="connsiteY0" fmla="*/ 113182 h 514350"/>
                <a:gd name="connsiteX1" fmla="*/ 238371 w 455331"/>
                <a:gd name="connsiteY1" fmla="*/ 106714 h 514350"/>
                <a:gd name="connsiteX2" fmla="*/ 231647 w 455331"/>
                <a:gd name="connsiteY2" fmla="*/ 106714 h 514350"/>
                <a:gd name="connsiteX3" fmla="*/ 221559 w 455331"/>
                <a:gd name="connsiteY3" fmla="*/ 113182 h 514350"/>
                <a:gd name="connsiteX4" fmla="*/ 221559 w 455331"/>
                <a:gd name="connsiteY4" fmla="*/ 106714 h 514350"/>
                <a:gd name="connsiteX5" fmla="*/ 235009 w 455331"/>
                <a:gd name="connsiteY5" fmla="*/ 100237 h 514350"/>
                <a:gd name="connsiteX6" fmla="*/ 241733 w 455331"/>
                <a:gd name="connsiteY6" fmla="*/ 97008 h 514350"/>
                <a:gd name="connsiteX7" fmla="*/ 245096 w 455331"/>
                <a:gd name="connsiteY7" fmla="*/ 90531 h 514350"/>
                <a:gd name="connsiteX8" fmla="*/ 251820 w 455331"/>
                <a:gd name="connsiteY8" fmla="*/ 80835 h 514350"/>
                <a:gd name="connsiteX9" fmla="*/ 261898 w 455331"/>
                <a:gd name="connsiteY9" fmla="*/ 71129 h 514350"/>
                <a:gd name="connsiteX10" fmla="*/ 278709 w 455331"/>
                <a:gd name="connsiteY10" fmla="*/ 64661 h 514350"/>
                <a:gd name="connsiteX11" fmla="*/ 295521 w 455331"/>
                <a:gd name="connsiteY11" fmla="*/ 58184 h 514350"/>
                <a:gd name="connsiteX12" fmla="*/ 322410 w 455331"/>
                <a:gd name="connsiteY12" fmla="*/ 54955 h 514350"/>
                <a:gd name="connsiteX13" fmla="*/ 345947 w 455331"/>
                <a:gd name="connsiteY13" fmla="*/ 61423 h 514350"/>
                <a:gd name="connsiteX14" fmla="*/ 359396 w 455331"/>
                <a:gd name="connsiteY14" fmla="*/ 54955 h 514350"/>
                <a:gd name="connsiteX15" fmla="*/ 369482 w 455331"/>
                <a:gd name="connsiteY15" fmla="*/ 58184 h 514350"/>
                <a:gd name="connsiteX16" fmla="*/ 379560 w 455331"/>
                <a:gd name="connsiteY16" fmla="*/ 54955 h 514350"/>
                <a:gd name="connsiteX17" fmla="*/ 393009 w 455331"/>
                <a:gd name="connsiteY17" fmla="*/ 54955 h 514350"/>
                <a:gd name="connsiteX18" fmla="*/ 403097 w 455331"/>
                <a:gd name="connsiteY18" fmla="*/ 67890 h 514350"/>
                <a:gd name="connsiteX19" fmla="*/ 406459 w 455331"/>
                <a:gd name="connsiteY19" fmla="*/ 80835 h 514350"/>
                <a:gd name="connsiteX20" fmla="*/ 423270 w 455331"/>
                <a:gd name="connsiteY20" fmla="*/ 84064 h 514350"/>
                <a:gd name="connsiteX21" fmla="*/ 419908 w 455331"/>
                <a:gd name="connsiteY21" fmla="*/ 93770 h 514350"/>
                <a:gd name="connsiteX22" fmla="*/ 433348 w 455331"/>
                <a:gd name="connsiteY22" fmla="*/ 97008 h 514350"/>
                <a:gd name="connsiteX23" fmla="*/ 433348 w 455331"/>
                <a:gd name="connsiteY23" fmla="*/ 100237 h 514350"/>
                <a:gd name="connsiteX24" fmla="*/ 433348 w 455331"/>
                <a:gd name="connsiteY24" fmla="*/ 116411 h 514350"/>
                <a:gd name="connsiteX25" fmla="*/ 433348 w 455331"/>
                <a:gd name="connsiteY25" fmla="*/ 139061 h 514350"/>
                <a:gd name="connsiteX26" fmla="*/ 419908 w 455331"/>
                <a:gd name="connsiteY26" fmla="*/ 158473 h 514350"/>
                <a:gd name="connsiteX27" fmla="*/ 419908 w 455331"/>
                <a:gd name="connsiteY27" fmla="*/ 174646 h 514350"/>
                <a:gd name="connsiteX28" fmla="*/ 416546 w 455331"/>
                <a:gd name="connsiteY28" fmla="*/ 190820 h 514350"/>
                <a:gd name="connsiteX29" fmla="*/ 413183 w 455331"/>
                <a:gd name="connsiteY29" fmla="*/ 200526 h 514350"/>
                <a:gd name="connsiteX30" fmla="*/ 393009 w 455331"/>
                <a:gd name="connsiteY30" fmla="*/ 194049 h 514350"/>
                <a:gd name="connsiteX31" fmla="*/ 379560 w 455331"/>
                <a:gd name="connsiteY31" fmla="*/ 197288 h 514350"/>
                <a:gd name="connsiteX32" fmla="*/ 379560 w 455331"/>
                <a:gd name="connsiteY32" fmla="*/ 206993 h 514350"/>
                <a:gd name="connsiteX33" fmla="*/ 386285 w 455331"/>
                <a:gd name="connsiteY33" fmla="*/ 210232 h 514350"/>
                <a:gd name="connsiteX34" fmla="*/ 376198 w 455331"/>
                <a:gd name="connsiteY34" fmla="*/ 210232 h 514350"/>
                <a:gd name="connsiteX35" fmla="*/ 376198 w 455331"/>
                <a:gd name="connsiteY35" fmla="*/ 216699 h 514350"/>
                <a:gd name="connsiteX36" fmla="*/ 382922 w 455331"/>
                <a:gd name="connsiteY36" fmla="*/ 226405 h 514350"/>
                <a:gd name="connsiteX37" fmla="*/ 393009 w 455331"/>
                <a:gd name="connsiteY37" fmla="*/ 229634 h 514350"/>
                <a:gd name="connsiteX38" fmla="*/ 399734 w 455331"/>
                <a:gd name="connsiteY38" fmla="*/ 236111 h 514350"/>
                <a:gd name="connsiteX39" fmla="*/ 409821 w 455331"/>
                <a:gd name="connsiteY39" fmla="*/ 232873 h 514350"/>
                <a:gd name="connsiteX40" fmla="*/ 416546 w 455331"/>
                <a:gd name="connsiteY40" fmla="*/ 245808 h 514350"/>
                <a:gd name="connsiteX41" fmla="*/ 413183 w 455331"/>
                <a:gd name="connsiteY41" fmla="*/ 252285 h 514350"/>
                <a:gd name="connsiteX42" fmla="*/ 413183 w 455331"/>
                <a:gd name="connsiteY42" fmla="*/ 261981 h 514350"/>
                <a:gd name="connsiteX43" fmla="*/ 413183 w 455331"/>
                <a:gd name="connsiteY43" fmla="*/ 268458 h 514350"/>
                <a:gd name="connsiteX44" fmla="*/ 406459 w 455331"/>
                <a:gd name="connsiteY44" fmla="*/ 271687 h 514350"/>
                <a:gd name="connsiteX45" fmla="*/ 403097 w 455331"/>
                <a:gd name="connsiteY45" fmla="*/ 278164 h 514350"/>
                <a:gd name="connsiteX46" fmla="*/ 393009 w 455331"/>
                <a:gd name="connsiteY46" fmla="*/ 281393 h 514350"/>
                <a:gd name="connsiteX47" fmla="*/ 389647 w 455331"/>
                <a:gd name="connsiteY47" fmla="*/ 287861 h 514350"/>
                <a:gd name="connsiteX48" fmla="*/ 376198 w 455331"/>
                <a:gd name="connsiteY48" fmla="*/ 284632 h 514350"/>
                <a:gd name="connsiteX49" fmla="*/ 376198 w 455331"/>
                <a:gd name="connsiteY49" fmla="*/ 294338 h 514350"/>
                <a:gd name="connsiteX50" fmla="*/ 369482 w 455331"/>
                <a:gd name="connsiteY50" fmla="*/ 294338 h 514350"/>
                <a:gd name="connsiteX51" fmla="*/ 376198 w 455331"/>
                <a:gd name="connsiteY51" fmla="*/ 304044 h 514350"/>
                <a:gd name="connsiteX52" fmla="*/ 386285 w 455331"/>
                <a:gd name="connsiteY52" fmla="*/ 310511 h 514350"/>
                <a:gd name="connsiteX53" fmla="*/ 382922 w 455331"/>
                <a:gd name="connsiteY53" fmla="*/ 313740 h 514350"/>
                <a:gd name="connsiteX54" fmla="*/ 376198 w 455331"/>
                <a:gd name="connsiteY54" fmla="*/ 316978 h 514350"/>
                <a:gd name="connsiteX55" fmla="*/ 372845 w 455331"/>
                <a:gd name="connsiteY55" fmla="*/ 323446 h 514350"/>
                <a:gd name="connsiteX56" fmla="*/ 362758 w 455331"/>
                <a:gd name="connsiteY56" fmla="*/ 323446 h 514350"/>
                <a:gd name="connsiteX57" fmla="*/ 352671 w 455331"/>
                <a:gd name="connsiteY57" fmla="*/ 326685 h 514350"/>
                <a:gd name="connsiteX58" fmla="*/ 349309 w 455331"/>
                <a:gd name="connsiteY58" fmla="*/ 326685 h 514350"/>
                <a:gd name="connsiteX59" fmla="*/ 339221 w 455331"/>
                <a:gd name="connsiteY59" fmla="*/ 326685 h 514350"/>
                <a:gd name="connsiteX60" fmla="*/ 335859 w 455331"/>
                <a:gd name="connsiteY60" fmla="*/ 333152 h 514350"/>
                <a:gd name="connsiteX61" fmla="*/ 332497 w 455331"/>
                <a:gd name="connsiteY61" fmla="*/ 326685 h 514350"/>
                <a:gd name="connsiteX62" fmla="*/ 322410 w 455331"/>
                <a:gd name="connsiteY62" fmla="*/ 323446 h 514350"/>
                <a:gd name="connsiteX63" fmla="*/ 315695 w 455331"/>
                <a:gd name="connsiteY63" fmla="*/ 316978 h 514350"/>
                <a:gd name="connsiteX64" fmla="*/ 305608 w 455331"/>
                <a:gd name="connsiteY64" fmla="*/ 320217 h 514350"/>
                <a:gd name="connsiteX65" fmla="*/ 315695 w 455331"/>
                <a:gd name="connsiteY65" fmla="*/ 326685 h 514350"/>
                <a:gd name="connsiteX66" fmla="*/ 308970 w 455331"/>
                <a:gd name="connsiteY66" fmla="*/ 326685 h 514350"/>
                <a:gd name="connsiteX67" fmla="*/ 292159 w 455331"/>
                <a:gd name="connsiteY67" fmla="*/ 323446 h 514350"/>
                <a:gd name="connsiteX68" fmla="*/ 292159 w 455331"/>
                <a:gd name="connsiteY68" fmla="*/ 333152 h 514350"/>
                <a:gd name="connsiteX69" fmla="*/ 292159 w 455331"/>
                <a:gd name="connsiteY69" fmla="*/ 339620 h 514350"/>
                <a:gd name="connsiteX70" fmla="*/ 292159 w 455331"/>
                <a:gd name="connsiteY70" fmla="*/ 342858 h 514350"/>
                <a:gd name="connsiteX71" fmla="*/ 302246 w 455331"/>
                <a:gd name="connsiteY71" fmla="*/ 349325 h 514350"/>
                <a:gd name="connsiteX72" fmla="*/ 302246 w 455331"/>
                <a:gd name="connsiteY72" fmla="*/ 355803 h 514350"/>
                <a:gd name="connsiteX73" fmla="*/ 305608 w 455331"/>
                <a:gd name="connsiteY73" fmla="*/ 362270 h 514350"/>
                <a:gd name="connsiteX74" fmla="*/ 305608 w 455331"/>
                <a:gd name="connsiteY74" fmla="*/ 365499 h 514350"/>
                <a:gd name="connsiteX75" fmla="*/ 312332 w 455331"/>
                <a:gd name="connsiteY75" fmla="*/ 375205 h 514350"/>
                <a:gd name="connsiteX76" fmla="*/ 312332 w 455331"/>
                <a:gd name="connsiteY76" fmla="*/ 384911 h 514350"/>
                <a:gd name="connsiteX77" fmla="*/ 319048 w 455331"/>
                <a:gd name="connsiteY77" fmla="*/ 394617 h 514350"/>
                <a:gd name="connsiteX78" fmla="*/ 315695 w 455331"/>
                <a:gd name="connsiteY78" fmla="*/ 404323 h 514350"/>
                <a:gd name="connsiteX79" fmla="*/ 315695 w 455331"/>
                <a:gd name="connsiteY79" fmla="*/ 414029 h 514350"/>
                <a:gd name="connsiteX80" fmla="*/ 308970 w 455331"/>
                <a:gd name="connsiteY80" fmla="*/ 420496 h 514350"/>
                <a:gd name="connsiteX81" fmla="*/ 305608 w 455331"/>
                <a:gd name="connsiteY81" fmla="*/ 426964 h 514350"/>
                <a:gd name="connsiteX82" fmla="*/ 298883 w 455331"/>
                <a:gd name="connsiteY82" fmla="*/ 430202 h 514350"/>
                <a:gd name="connsiteX83" fmla="*/ 298883 w 455331"/>
                <a:gd name="connsiteY83" fmla="*/ 436670 h 514350"/>
                <a:gd name="connsiteX84" fmla="*/ 302246 w 455331"/>
                <a:gd name="connsiteY84" fmla="*/ 446376 h 514350"/>
                <a:gd name="connsiteX85" fmla="*/ 308970 w 455331"/>
                <a:gd name="connsiteY85" fmla="*/ 439908 h 514350"/>
                <a:gd name="connsiteX86" fmla="*/ 312332 w 455331"/>
                <a:gd name="connsiteY86" fmla="*/ 449614 h 514350"/>
                <a:gd name="connsiteX87" fmla="*/ 298883 w 455331"/>
                <a:gd name="connsiteY87" fmla="*/ 449614 h 514350"/>
                <a:gd name="connsiteX88" fmla="*/ 292159 w 455331"/>
                <a:gd name="connsiteY88" fmla="*/ 449614 h 514350"/>
                <a:gd name="connsiteX89" fmla="*/ 285434 w 455331"/>
                <a:gd name="connsiteY89" fmla="*/ 456082 h 514350"/>
                <a:gd name="connsiteX90" fmla="*/ 285434 w 455331"/>
                <a:gd name="connsiteY90" fmla="*/ 462549 h 514350"/>
                <a:gd name="connsiteX91" fmla="*/ 278709 w 455331"/>
                <a:gd name="connsiteY91" fmla="*/ 456082 h 514350"/>
                <a:gd name="connsiteX92" fmla="*/ 275347 w 455331"/>
                <a:gd name="connsiteY92" fmla="*/ 459311 h 514350"/>
                <a:gd name="connsiteX93" fmla="*/ 278709 w 455331"/>
                <a:gd name="connsiteY93" fmla="*/ 465788 h 514350"/>
                <a:gd name="connsiteX94" fmla="*/ 278709 w 455331"/>
                <a:gd name="connsiteY94" fmla="*/ 472255 h 514350"/>
                <a:gd name="connsiteX95" fmla="*/ 285434 w 455331"/>
                <a:gd name="connsiteY95" fmla="*/ 472255 h 514350"/>
                <a:gd name="connsiteX96" fmla="*/ 292159 w 455331"/>
                <a:gd name="connsiteY96" fmla="*/ 475494 h 514350"/>
                <a:gd name="connsiteX97" fmla="*/ 292159 w 455331"/>
                <a:gd name="connsiteY97" fmla="*/ 478723 h 514350"/>
                <a:gd name="connsiteX98" fmla="*/ 295521 w 455331"/>
                <a:gd name="connsiteY98" fmla="*/ 481961 h 514350"/>
                <a:gd name="connsiteX99" fmla="*/ 298883 w 455331"/>
                <a:gd name="connsiteY99" fmla="*/ 485190 h 514350"/>
                <a:gd name="connsiteX100" fmla="*/ 298883 w 455331"/>
                <a:gd name="connsiteY100" fmla="*/ 494896 h 514350"/>
                <a:gd name="connsiteX101" fmla="*/ 295521 w 455331"/>
                <a:gd name="connsiteY101" fmla="*/ 498135 h 514350"/>
                <a:gd name="connsiteX102" fmla="*/ 292159 w 455331"/>
                <a:gd name="connsiteY102" fmla="*/ 498135 h 514350"/>
                <a:gd name="connsiteX103" fmla="*/ 288797 w 455331"/>
                <a:gd name="connsiteY103" fmla="*/ 504602 h 514350"/>
                <a:gd name="connsiteX104" fmla="*/ 285434 w 455331"/>
                <a:gd name="connsiteY104" fmla="*/ 504602 h 514350"/>
                <a:gd name="connsiteX105" fmla="*/ 288797 w 455331"/>
                <a:gd name="connsiteY105" fmla="*/ 514308 h 514350"/>
                <a:gd name="connsiteX106" fmla="*/ 285434 w 455331"/>
                <a:gd name="connsiteY106" fmla="*/ 514308 h 514350"/>
                <a:gd name="connsiteX107" fmla="*/ 285434 w 455331"/>
                <a:gd name="connsiteY107" fmla="*/ 514308 h 514350"/>
                <a:gd name="connsiteX108" fmla="*/ 278709 w 455331"/>
                <a:gd name="connsiteY108" fmla="*/ 507841 h 514350"/>
                <a:gd name="connsiteX109" fmla="*/ 265260 w 455331"/>
                <a:gd name="connsiteY109" fmla="*/ 511070 h 514350"/>
                <a:gd name="connsiteX110" fmla="*/ 261898 w 455331"/>
                <a:gd name="connsiteY110" fmla="*/ 507841 h 514350"/>
                <a:gd name="connsiteX111" fmla="*/ 248458 w 455331"/>
                <a:gd name="connsiteY111" fmla="*/ 511070 h 514350"/>
                <a:gd name="connsiteX112" fmla="*/ 248458 w 455331"/>
                <a:gd name="connsiteY112" fmla="*/ 504602 h 514350"/>
                <a:gd name="connsiteX113" fmla="*/ 245096 w 455331"/>
                <a:gd name="connsiteY113" fmla="*/ 498135 h 514350"/>
                <a:gd name="connsiteX114" fmla="*/ 245096 w 455331"/>
                <a:gd name="connsiteY114" fmla="*/ 488428 h 514350"/>
                <a:gd name="connsiteX115" fmla="*/ 248458 w 455331"/>
                <a:gd name="connsiteY115" fmla="*/ 485190 h 514350"/>
                <a:gd name="connsiteX116" fmla="*/ 255182 w 455331"/>
                <a:gd name="connsiteY116" fmla="*/ 478723 h 514350"/>
                <a:gd name="connsiteX117" fmla="*/ 261898 w 455331"/>
                <a:gd name="connsiteY117" fmla="*/ 469017 h 514350"/>
                <a:gd name="connsiteX118" fmla="*/ 265260 w 455331"/>
                <a:gd name="connsiteY118" fmla="*/ 459311 h 514350"/>
                <a:gd name="connsiteX119" fmla="*/ 268622 w 455331"/>
                <a:gd name="connsiteY119" fmla="*/ 452843 h 514350"/>
                <a:gd name="connsiteX120" fmla="*/ 275347 w 455331"/>
                <a:gd name="connsiteY120" fmla="*/ 443137 h 514350"/>
                <a:gd name="connsiteX121" fmla="*/ 268622 w 455331"/>
                <a:gd name="connsiteY121" fmla="*/ 439908 h 514350"/>
                <a:gd name="connsiteX122" fmla="*/ 255182 w 455331"/>
                <a:gd name="connsiteY122" fmla="*/ 433431 h 514350"/>
                <a:gd name="connsiteX123" fmla="*/ 238371 w 455331"/>
                <a:gd name="connsiteY123" fmla="*/ 430202 h 514350"/>
                <a:gd name="connsiteX124" fmla="*/ 238371 w 455331"/>
                <a:gd name="connsiteY124" fmla="*/ 420496 h 514350"/>
                <a:gd name="connsiteX125" fmla="*/ 231647 w 455331"/>
                <a:gd name="connsiteY125" fmla="*/ 414029 h 514350"/>
                <a:gd name="connsiteX126" fmla="*/ 224921 w 455331"/>
                <a:gd name="connsiteY126" fmla="*/ 420496 h 514350"/>
                <a:gd name="connsiteX127" fmla="*/ 214835 w 455331"/>
                <a:gd name="connsiteY127" fmla="*/ 417258 h 514350"/>
                <a:gd name="connsiteX128" fmla="*/ 204748 w 455331"/>
                <a:gd name="connsiteY128" fmla="*/ 417258 h 514350"/>
                <a:gd name="connsiteX129" fmla="*/ 204748 w 455331"/>
                <a:gd name="connsiteY129" fmla="*/ 410790 h 514350"/>
                <a:gd name="connsiteX130" fmla="*/ 201395 w 455331"/>
                <a:gd name="connsiteY130" fmla="*/ 407561 h 514350"/>
                <a:gd name="connsiteX131" fmla="*/ 194670 w 455331"/>
                <a:gd name="connsiteY131" fmla="*/ 404323 h 514350"/>
                <a:gd name="connsiteX132" fmla="*/ 194670 w 455331"/>
                <a:gd name="connsiteY132" fmla="*/ 401084 h 514350"/>
                <a:gd name="connsiteX133" fmla="*/ 191308 w 455331"/>
                <a:gd name="connsiteY133" fmla="*/ 401084 h 514350"/>
                <a:gd name="connsiteX134" fmla="*/ 187946 w 455331"/>
                <a:gd name="connsiteY134" fmla="*/ 391378 h 514350"/>
                <a:gd name="connsiteX135" fmla="*/ 184583 w 455331"/>
                <a:gd name="connsiteY135" fmla="*/ 381682 h 514350"/>
                <a:gd name="connsiteX136" fmla="*/ 181221 w 455331"/>
                <a:gd name="connsiteY136" fmla="*/ 381682 h 514350"/>
                <a:gd name="connsiteX137" fmla="*/ 174497 w 455331"/>
                <a:gd name="connsiteY137" fmla="*/ 391378 h 514350"/>
                <a:gd name="connsiteX138" fmla="*/ 161047 w 455331"/>
                <a:gd name="connsiteY138" fmla="*/ 388149 h 514350"/>
                <a:gd name="connsiteX139" fmla="*/ 157685 w 455331"/>
                <a:gd name="connsiteY139" fmla="*/ 384911 h 514350"/>
                <a:gd name="connsiteX140" fmla="*/ 164409 w 455331"/>
                <a:gd name="connsiteY140" fmla="*/ 378443 h 514350"/>
                <a:gd name="connsiteX141" fmla="*/ 154322 w 455331"/>
                <a:gd name="connsiteY141" fmla="*/ 375205 h 514350"/>
                <a:gd name="connsiteX142" fmla="*/ 147598 w 455331"/>
                <a:gd name="connsiteY142" fmla="*/ 378443 h 514350"/>
                <a:gd name="connsiteX143" fmla="*/ 140882 w 455331"/>
                <a:gd name="connsiteY143" fmla="*/ 384911 h 514350"/>
                <a:gd name="connsiteX144" fmla="*/ 130796 w 455331"/>
                <a:gd name="connsiteY144" fmla="*/ 388149 h 514350"/>
                <a:gd name="connsiteX145" fmla="*/ 124071 w 455331"/>
                <a:gd name="connsiteY145" fmla="*/ 384911 h 514350"/>
                <a:gd name="connsiteX146" fmla="*/ 120709 w 455331"/>
                <a:gd name="connsiteY146" fmla="*/ 378443 h 514350"/>
                <a:gd name="connsiteX147" fmla="*/ 117347 w 455331"/>
                <a:gd name="connsiteY147" fmla="*/ 375205 h 514350"/>
                <a:gd name="connsiteX148" fmla="*/ 110621 w 455331"/>
                <a:gd name="connsiteY148" fmla="*/ 381682 h 514350"/>
                <a:gd name="connsiteX149" fmla="*/ 110621 w 455331"/>
                <a:gd name="connsiteY149" fmla="*/ 388149 h 514350"/>
                <a:gd name="connsiteX150" fmla="*/ 110621 w 455331"/>
                <a:gd name="connsiteY150" fmla="*/ 394617 h 514350"/>
                <a:gd name="connsiteX151" fmla="*/ 100535 w 455331"/>
                <a:gd name="connsiteY151" fmla="*/ 394617 h 514350"/>
                <a:gd name="connsiteX152" fmla="*/ 90448 w 455331"/>
                <a:gd name="connsiteY152" fmla="*/ 391378 h 514350"/>
                <a:gd name="connsiteX153" fmla="*/ 87095 w 455331"/>
                <a:gd name="connsiteY153" fmla="*/ 397855 h 514350"/>
                <a:gd name="connsiteX154" fmla="*/ 80370 w 455331"/>
                <a:gd name="connsiteY154" fmla="*/ 404323 h 514350"/>
                <a:gd name="connsiteX155" fmla="*/ 80370 w 455331"/>
                <a:gd name="connsiteY155" fmla="*/ 404323 h 514350"/>
                <a:gd name="connsiteX156" fmla="*/ 66921 w 455331"/>
                <a:gd name="connsiteY156" fmla="*/ 401084 h 514350"/>
                <a:gd name="connsiteX157" fmla="*/ 63559 w 455331"/>
                <a:gd name="connsiteY157" fmla="*/ 404323 h 514350"/>
                <a:gd name="connsiteX158" fmla="*/ 53471 w 455331"/>
                <a:gd name="connsiteY158" fmla="*/ 401084 h 514350"/>
                <a:gd name="connsiteX159" fmla="*/ 50109 w 455331"/>
                <a:gd name="connsiteY159" fmla="*/ 401084 h 514350"/>
                <a:gd name="connsiteX160" fmla="*/ 46747 w 455331"/>
                <a:gd name="connsiteY160" fmla="*/ 391378 h 514350"/>
                <a:gd name="connsiteX161" fmla="*/ 43385 w 455331"/>
                <a:gd name="connsiteY161" fmla="*/ 391378 h 514350"/>
                <a:gd name="connsiteX162" fmla="*/ 29945 w 455331"/>
                <a:gd name="connsiteY162" fmla="*/ 384911 h 514350"/>
                <a:gd name="connsiteX163" fmla="*/ 26582 w 455331"/>
                <a:gd name="connsiteY163" fmla="*/ 381682 h 514350"/>
                <a:gd name="connsiteX164" fmla="*/ 19858 w 455331"/>
                <a:gd name="connsiteY164" fmla="*/ 384911 h 514350"/>
                <a:gd name="connsiteX165" fmla="*/ 16496 w 455331"/>
                <a:gd name="connsiteY165" fmla="*/ 388149 h 514350"/>
                <a:gd name="connsiteX166" fmla="*/ 6409 w 455331"/>
                <a:gd name="connsiteY166" fmla="*/ 391378 h 514350"/>
                <a:gd name="connsiteX167" fmla="*/ -316 w 455331"/>
                <a:gd name="connsiteY167" fmla="*/ 375205 h 514350"/>
                <a:gd name="connsiteX168" fmla="*/ 3047 w 455331"/>
                <a:gd name="connsiteY168" fmla="*/ 365499 h 514350"/>
                <a:gd name="connsiteX169" fmla="*/ 13133 w 455331"/>
                <a:gd name="connsiteY169" fmla="*/ 362270 h 514350"/>
                <a:gd name="connsiteX170" fmla="*/ 19858 w 455331"/>
                <a:gd name="connsiteY170" fmla="*/ 362270 h 514350"/>
                <a:gd name="connsiteX171" fmla="*/ 23220 w 455331"/>
                <a:gd name="connsiteY171" fmla="*/ 365499 h 514350"/>
                <a:gd name="connsiteX172" fmla="*/ 36660 w 455331"/>
                <a:gd name="connsiteY172" fmla="*/ 371976 h 514350"/>
                <a:gd name="connsiteX173" fmla="*/ 43385 w 455331"/>
                <a:gd name="connsiteY173" fmla="*/ 375205 h 514350"/>
                <a:gd name="connsiteX174" fmla="*/ 53471 w 455331"/>
                <a:gd name="connsiteY174" fmla="*/ 378443 h 514350"/>
                <a:gd name="connsiteX175" fmla="*/ 60197 w 455331"/>
                <a:gd name="connsiteY175" fmla="*/ 378443 h 514350"/>
                <a:gd name="connsiteX176" fmla="*/ 66921 w 455331"/>
                <a:gd name="connsiteY176" fmla="*/ 375205 h 514350"/>
                <a:gd name="connsiteX177" fmla="*/ 66921 w 455331"/>
                <a:gd name="connsiteY177" fmla="*/ 375205 h 514350"/>
                <a:gd name="connsiteX178" fmla="*/ 70283 w 455331"/>
                <a:gd name="connsiteY178" fmla="*/ 368738 h 514350"/>
                <a:gd name="connsiteX179" fmla="*/ 73646 w 455331"/>
                <a:gd name="connsiteY179" fmla="*/ 368738 h 514350"/>
                <a:gd name="connsiteX180" fmla="*/ 77008 w 455331"/>
                <a:gd name="connsiteY180" fmla="*/ 375205 h 514350"/>
                <a:gd name="connsiteX181" fmla="*/ 80370 w 455331"/>
                <a:gd name="connsiteY181" fmla="*/ 378443 h 514350"/>
                <a:gd name="connsiteX182" fmla="*/ 87095 w 455331"/>
                <a:gd name="connsiteY182" fmla="*/ 381682 h 514350"/>
                <a:gd name="connsiteX183" fmla="*/ 90448 w 455331"/>
                <a:gd name="connsiteY183" fmla="*/ 378443 h 514350"/>
                <a:gd name="connsiteX184" fmla="*/ 93810 w 455331"/>
                <a:gd name="connsiteY184" fmla="*/ 378443 h 514350"/>
                <a:gd name="connsiteX185" fmla="*/ 97172 w 455331"/>
                <a:gd name="connsiteY185" fmla="*/ 378443 h 514350"/>
                <a:gd name="connsiteX186" fmla="*/ 97172 w 455331"/>
                <a:gd name="connsiteY186" fmla="*/ 375205 h 514350"/>
                <a:gd name="connsiteX187" fmla="*/ 97172 w 455331"/>
                <a:gd name="connsiteY187" fmla="*/ 375205 h 514350"/>
                <a:gd name="connsiteX188" fmla="*/ 90448 w 455331"/>
                <a:gd name="connsiteY188" fmla="*/ 375205 h 514350"/>
                <a:gd name="connsiteX189" fmla="*/ 80370 w 455331"/>
                <a:gd name="connsiteY189" fmla="*/ 371976 h 514350"/>
                <a:gd name="connsiteX190" fmla="*/ 77008 w 455331"/>
                <a:gd name="connsiteY190" fmla="*/ 365499 h 514350"/>
                <a:gd name="connsiteX191" fmla="*/ 70283 w 455331"/>
                <a:gd name="connsiteY191" fmla="*/ 362270 h 514350"/>
                <a:gd name="connsiteX192" fmla="*/ 66921 w 455331"/>
                <a:gd name="connsiteY192" fmla="*/ 362270 h 514350"/>
                <a:gd name="connsiteX193" fmla="*/ 63559 w 455331"/>
                <a:gd name="connsiteY193" fmla="*/ 368738 h 514350"/>
                <a:gd name="connsiteX194" fmla="*/ 60197 w 455331"/>
                <a:gd name="connsiteY194" fmla="*/ 368738 h 514350"/>
                <a:gd name="connsiteX195" fmla="*/ 46747 w 455331"/>
                <a:gd name="connsiteY195" fmla="*/ 368738 h 514350"/>
                <a:gd name="connsiteX196" fmla="*/ 36660 w 455331"/>
                <a:gd name="connsiteY196" fmla="*/ 359031 h 514350"/>
                <a:gd name="connsiteX197" fmla="*/ 29945 w 455331"/>
                <a:gd name="connsiteY197" fmla="*/ 359031 h 514350"/>
                <a:gd name="connsiteX198" fmla="*/ 23220 w 455331"/>
                <a:gd name="connsiteY198" fmla="*/ 352564 h 514350"/>
                <a:gd name="connsiteX199" fmla="*/ 19858 w 455331"/>
                <a:gd name="connsiteY199" fmla="*/ 346096 h 514350"/>
                <a:gd name="connsiteX200" fmla="*/ 16496 w 455331"/>
                <a:gd name="connsiteY200" fmla="*/ 342858 h 514350"/>
                <a:gd name="connsiteX201" fmla="*/ 13133 w 455331"/>
                <a:gd name="connsiteY201" fmla="*/ 339620 h 514350"/>
                <a:gd name="connsiteX202" fmla="*/ 16496 w 455331"/>
                <a:gd name="connsiteY202" fmla="*/ 333152 h 514350"/>
                <a:gd name="connsiteX203" fmla="*/ 26582 w 455331"/>
                <a:gd name="connsiteY203" fmla="*/ 333152 h 514350"/>
                <a:gd name="connsiteX204" fmla="*/ 33298 w 455331"/>
                <a:gd name="connsiteY204" fmla="*/ 333152 h 514350"/>
                <a:gd name="connsiteX205" fmla="*/ 40022 w 455331"/>
                <a:gd name="connsiteY205" fmla="*/ 333152 h 514350"/>
                <a:gd name="connsiteX206" fmla="*/ 50109 w 455331"/>
                <a:gd name="connsiteY206" fmla="*/ 333152 h 514350"/>
                <a:gd name="connsiteX207" fmla="*/ 53471 w 455331"/>
                <a:gd name="connsiteY207" fmla="*/ 333152 h 514350"/>
                <a:gd name="connsiteX208" fmla="*/ 63559 w 455331"/>
                <a:gd name="connsiteY208" fmla="*/ 342858 h 514350"/>
                <a:gd name="connsiteX209" fmla="*/ 60197 w 455331"/>
                <a:gd name="connsiteY209" fmla="*/ 346096 h 514350"/>
                <a:gd name="connsiteX210" fmla="*/ 66921 w 455331"/>
                <a:gd name="connsiteY210" fmla="*/ 349325 h 514350"/>
                <a:gd name="connsiteX211" fmla="*/ 70283 w 455331"/>
                <a:gd name="connsiteY211" fmla="*/ 346096 h 514350"/>
                <a:gd name="connsiteX212" fmla="*/ 73646 w 455331"/>
                <a:gd name="connsiteY212" fmla="*/ 349325 h 514350"/>
                <a:gd name="connsiteX213" fmla="*/ 80370 w 455331"/>
                <a:gd name="connsiteY213" fmla="*/ 355803 h 514350"/>
                <a:gd name="connsiteX214" fmla="*/ 87095 w 455331"/>
                <a:gd name="connsiteY214" fmla="*/ 355803 h 514350"/>
                <a:gd name="connsiteX215" fmla="*/ 83732 w 455331"/>
                <a:gd name="connsiteY215" fmla="*/ 359031 h 514350"/>
                <a:gd name="connsiteX216" fmla="*/ 90448 w 455331"/>
                <a:gd name="connsiteY216" fmla="*/ 368738 h 514350"/>
                <a:gd name="connsiteX217" fmla="*/ 93810 w 455331"/>
                <a:gd name="connsiteY217" fmla="*/ 368738 h 514350"/>
                <a:gd name="connsiteX218" fmla="*/ 97172 w 455331"/>
                <a:gd name="connsiteY218" fmla="*/ 365499 h 514350"/>
                <a:gd name="connsiteX219" fmla="*/ 107259 w 455331"/>
                <a:gd name="connsiteY219" fmla="*/ 368738 h 514350"/>
                <a:gd name="connsiteX220" fmla="*/ 103897 w 455331"/>
                <a:gd name="connsiteY220" fmla="*/ 359031 h 514350"/>
                <a:gd name="connsiteX221" fmla="*/ 97172 w 455331"/>
                <a:gd name="connsiteY221" fmla="*/ 352564 h 514350"/>
                <a:gd name="connsiteX222" fmla="*/ 90448 w 455331"/>
                <a:gd name="connsiteY222" fmla="*/ 352564 h 514350"/>
                <a:gd name="connsiteX223" fmla="*/ 80370 w 455331"/>
                <a:gd name="connsiteY223" fmla="*/ 349325 h 514350"/>
                <a:gd name="connsiteX224" fmla="*/ 73646 w 455331"/>
                <a:gd name="connsiteY224" fmla="*/ 339620 h 514350"/>
                <a:gd name="connsiteX225" fmla="*/ 80370 w 455331"/>
                <a:gd name="connsiteY225" fmla="*/ 336391 h 514350"/>
                <a:gd name="connsiteX226" fmla="*/ 83732 w 455331"/>
                <a:gd name="connsiteY226" fmla="*/ 336391 h 514350"/>
                <a:gd name="connsiteX227" fmla="*/ 97172 w 455331"/>
                <a:gd name="connsiteY227" fmla="*/ 339620 h 514350"/>
                <a:gd name="connsiteX228" fmla="*/ 97172 w 455331"/>
                <a:gd name="connsiteY228" fmla="*/ 336391 h 514350"/>
                <a:gd name="connsiteX229" fmla="*/ 87095 w 455331"/>
                <a:gd name="connsiteY229" fmla="*/ 333152 h 514350"/>
                <a:gd name="connsiteX230" fmla="*/ 80370 w 455331"/>
                <a:gd name="connsiteY230" fmla="*/ 333152 h 514350"/>
                <a:gd name="connsiteX231" fmla="*/ 77008 w 455331"/>
                <a:gd name="connsiteY231" fmla="*/ 333152 h 514350"/>
                <a:gd name="connsiteX232" fmla="*/ 73646 w 455331"/>
                <a:gd name="connsiteY232" fmla="*/ 333152 h 514350"/>
                <a:gd name="connsiteX233" fmla="*/ 66921 w 455331"/>
                <a:gd name="connsiteY233" fmla="*/ 329923 h 514350"/>
                <a:gd name="connsiteX234" fmla="*/ 60197 w 455331"/>
                <a:gd name="connsiteY234" fmla="*/ 326685 h 514350"/>
                <a:gd name="connsiteX235" fmla="*/ 56834 w 455331"/>
                <a:gd name="connsiteY235" fmla="*/ 320217 h 514350"/>
                <a:gd name="connsiteX236" fmla="*/ 56834 w 455331"/>
                <a:gd name="connsiteY236" fmla="*/ 320217 h 514350"/>
                <a:gd name="connsiteX237" fmla="*/ 46747 w 455331"/>
                <a:gd name="connsiteY237" fmla="*/ 320217 h 514350"/>
                <a:gd name="connsiteX238" fmla="*/ 43385 w 455331"/>
                <a:gd name="connsiteY238" fmla="*/ 320217 h 514350"/>
                <a:gd name="connsiteX239" fmla="*/ 43385 w 455331"/>
                <a:gd name="connsiteY239" fmla="*/ 313740 h 514350"/>
                <a:gd name="connsiteX240" fmla="*/ 46747 w 455331"/>
                <a:gd name="connsiteY240" fmla="*/ 310511 h 514350"/>
                <a:gd name="connsiteX241" fmla="*/ 56834 w 455331"/>
                <a:gd name="connsiteY241" fmla="*/ 310511 h 514350"/>
                <a:gd name="connsiteX242" fmla="*/ 66921 w 455331"/>
                <a:gd name="connsiteY242" fmla="*/ 310511 h 514350"/>
                <a:gd name="connsiteX243" fmla="*/ 70283 w 455331"/>
                <a:gd name="connsiteY243" fmla="*/ 313740 h 514350"/>
                <a:gd name="connsiteX244" fmla="*/ 77008 w 455331"/>
                <a:gd name="connsiteY244" fmla="*/ 316978 h 514350"/>
                <a:gd name="connsiteX245" fmla="*/ 80370 w 455331"/>
                <a:gd name="connsiteY245" fmla="*/ 320217 h 514350"/>
                <a:gd name="connsiteX246" fmla="*/ 83732 w 455331"/>
                <a:gd name="connsiteY246" fmla="*/ 323446 h 514350"/>
                <a:gd name="connsiteX247" fmla="*/ 87095 w 455331"/>
                <a:gd name="connsiteY247" fmla="*/ 329923 h 514350"/>
                <a:gd name="connsiteX248" fmla="*/ 87095 w 455331"/>
                <a:gd name="connsiteY248" fmla="*/ 329923 h 514350"/>
                <a:gd name="connsiteX249" fmla="*/ 93810 w 455331"/>
                <a:gd name="connsiteY249" fmla="*/ 333152 h 514350"/>
                <a:gd name="connsiteX250" fmla="*/ 103897 w 455331"/>
                <a:gd name="connsiteY250" fmla="*/ 336391 h 514350"/>
                <a:gd name="connsiteX251" fmla="*/ 107259 w 455331"/>
                <a:gd name="connsiteY251" fmla="*/ 336391 h 514350"/>
                <a:gd name="connsiteX252" fmla="*/ 110621 w 455331"/>
                <a:gd name="connsiteY252" fmla="*/ 333152 h 514350"/>
                <a:gd name="connsiteX253" fmla="*/ 113984 w 455331"/>
                <a:gd name="connsiteY253" fmla="*/ 333152 h 514350"/>
                <a:gd name="connsiteX254" fmla="*/ 124071 w 455331"/>
                <a:gd name="connsiteY254" fmla="*/ 326685 h 514350"/>
                <a:gd name="connsiteX255" fmla="*/ 130796 w 455331"/>
                <a:gd name="connsiteY255" fmla="*/ 329923 h 514350"/>
                <a:gd name="connsiteX256" fmla="*/ 140882 w 455331"/>
                <a:gd name="connsiteY256" fmla="*/ 336391 h 514350"/>
                <a:gd name="connsiteX257" fmla="*/ 140882 w 455331"/>
                <a:gd name="connsiteY257" fmla="*/ 329923 h 514350"/>
                <a:gd name="connsiteX258" fmla="*/ 144245 w 455331"/>
                <a:gd name="connsiteY258" fmla="*/ 326685 h 514350"/>
                <a:gd name="connsiteX259" fmla="*/ 157685 w 455331"/>
                <a:gd name="connsiteY259" fmla="*/ 326685 h 514350"/>
                <a:gd name="connsiteX260" fmla="*/ 161047 w 455331"/>
                <a:gd name="connsiteY260" fmla="*/ 323446 h 514350"/>
                <a:gd name="connsiteX261" fmla="*/ 154322 w 455331"/>
                <a:gd name="connsiteY261" fmla="*/ 323446 h 514350"/>
                <a:gd name="connsiteX262" fmla="*/ 147598 w 455331"/>
                <a:gd name="connsiteY262" fmla="*/ 326685 h 514350"/>
                <a:gd name="connsiteX263" fmla="*/ 140882 w 455331"/>
                <a:gd name="connsiteY263" fmla="*/ 326685 h 514350"/>
                <a:gd name="connsiteX264" fmla="*/ 137520 w 455331"/>
                <a:gd name="connsiteY264" fmla="*/ 329923 h 514350"/>
                <a:gd name="connsiteX265" fmla="*/ 130796 w 455331"/>
                <a:gd name="connsiteY265" fmla="*/ 326685 h 514350"/>
                <a:gd name="connsiteX266" fmla="*/ 120709 w 455331"/>
                <a:gd name="connsiteY266" fmla="*/ 320217 h 514350"/>
                <a:gd name="connsiteX267" fmla="*/ 113984 w 455331"/>
                <a:gd name="connsiteY267" fmla="*/ 316978 h 514350"/>
                <a:gd name="connsiteX268" fmla="*/ 103897 w 455331"/>
                <a:gd name="connsiteY268" fmla="*/ 310511 h 514350"/>
                <a:gd name="connsiteX269" fmla="*/ 100535 w 455331"/>
                <a:gd name="connsiteY269" fmla="*/ 307273 h 514350"/>
                <a:gd name="connsiteX270" fmla="*/ 97172 w 455331"/>
                <a:gd name="connsiteY270" fmla="*/ 304044 h 514350"/>
                <a:gd name="connsiteX271" fmla="*/ 83732 w 455331"/>
                <a:gd name="connsiteY271" fmla="*/ 297567 h 514350"/>
                <a:gd name="connsiteX272" fmla="*/ 83732 w 455331"/>
                <a:gd name="connsiteY272" fmla="*/ 294338 h 514350"/>
                <a:gd name="connsiteX273" fmla="*/ 83732 w 455331"/>
                <a:gd name="connsiteY273" fmla="*/ 284632 h 514350"/>
                <a:gd name="connsiteX274" fmla="*/ 80370 w 455331"/>
                <a:gd name="connsiteY274" fmla="*/ 274926 h 514350"/>
                <a:gd name="connsiteX275" fmla="*/ 87095 w 455331"/>
                <a:gd name="connsiteY275" fmla="*/ 271687 h 514350"/>
                <a:gd name="connsiteX276" fmla="*/ 93810 w 455331"/>
                <a:gd name="connsiteY276" fmla="*/ 274926 h 514350"/>
                <a:gd name="connsiteX277" fmla="*/ 97172 w 455331"/>
                <a:gd name="connsiteY277" fmla="*/ 271687 h 514350"/>
                <a:gd name="connsiteX278" fmla="*/ 124071 w 455331"/>
                <a:gd name="connsiteY278" fmla="*/ 236111 h 514350"/>
                <a:gd name="connsiteX279" fmla="*/ 147598 w 455331"/>
                <a:gd name="connsiteY279" fmla="*/ 203755 h 514350"/>
                <a:gd name="connsiteX280" fmla="*/ 157685 w 455331"/>
                <a:gd name="connsiteY280" fmla="*/ 155235 h 514350"/>
                <a:gd name="connsiteX281" fmla="*/ 164409 w 455331"/>
                <a:gd name="connsiteY281" fmla="*/ 132594 h 514350"/>
                <a:gd name="connsiteX282" fmla="*/ 171134 w 455331"/>
                <a:gd name="connsiteY282" fmla="*/ 113182 h 514350"/>
                <a:gd name="connsiteX283" fmla="*/ 174497 w 455331"/>
                <a:gd name="connsiteY283" fmla="*/ 113182 h 514350"/>
                <a:gd name="connsiteX284" fmla="*/ 177859 w 455331"/>
                <a:gd name="connsiteY284" fmla="*/ 119649 h 514350"/>
                <a:gd name="connsiteX285" fmla="*/ 181221 w 455331"/>
                <a:gd name="connsiteY285" fmla="*/ 122888 h 514350"/>
                <a:gd name="connsiteX286" fmla="*/ 184583 w 455331"/>
                <a:gd name="connsiteY286" fmla="*/ 122888 h 514350"/>
                <a:gd name="connsiteX287" fmla="*/ 194670 w 455331"/>
                <a:gd name="connsiteY287" fmla="*/ 119649 h 514350"/>
                <a:gd name="connsiteX288" fmla="*/ 208110 w 455331"/>
                <a:gd name="connsiteY288" fmla="*/ 126117 h 514350"/>
                <a:gd name="connsiteX289" fmla="*/ 208110 w 455331"/>
                <a:gd name="connsiteY289" fmla="*/ 135823 h 514350"/>
                <a:gd name="connsiteX290" fmla="*/ 211472 w 455331"/>
                <a:gd name="connsiteY290" fmla="*/ 145528 h 514350"/>
                <a:gd name="connsiteX291" fmla="*/ 208110 w 455331"/>
                <a:gd name="connsiteY291" fmla="*/ 151996 h 514350"/>
                <a:gd name="connsiteX292" fmla="*/ 211472 w 455331"/>
                <a:gd name="connsiteY292" fmla="*/ 155235 h 514350"/>
                <a:gd name="connsiteX293" fmla="*/ 218197 w 455331"/>
                <a:gd name="connsiteY293" fmla="*/ 155235 h 514350"/>
                <a:gd name="connsiteX294" fmla="*/ 224921 w 455331"/>
                <a:gd name="connsiteY294" fmla="*/ 158473 h 514350"/>
                <a:gd name="connsiteX295" fmla="*/ 224921 w 455331"/>
                <a:gd name="connsiteY295" fmla="*/ 161702 h 514350"/>
                <a:gd name="connsiteX296" fmla="*/ 224921 w 455331"/>
                <a:gd name="connsiteY296" fmla="*/ 168170 h 514350"/>
                <a:gd name="connsiteX297" fmla="*/ 218197 w 455331"/>
                <a:gd name="connsiteY297" fmla="*/ 171408 h 514350"/>
                <a:gd name="connsiteX298" fmla="*/ 218197 w 455331"/>
                <a:gd name="connsiteY298" fmla="*/ 174646 h 514350"/>
                <a:gd name="connsiteX299" fmla="*/ 208110 w 455331"/>
                <a:gd name="connsiteY299" fmla="*/ 181114 h 514350"/>
                <a:gd name="connsiteX300" fmla="*/ 201395 w 455331"/>
                <a:gd name="connsiteY300" fmla="*/ 174646 h 514350"/>
                <a:gd name="connsiteX301" fmla="*/ 198032 w 455331"/>
                <a:gd name="connsiteY301" fmla="*/ 177875 h 514350"/>
                <a:gd name="connsiteX302" fmla="*/ 201395 w 455331"/>
                <a:gd name="connsiteY302" fmla="*/ 184353 h 514350"/>
                <a:gd name="connsiteX303" fmla="*/ 204748 w 455331"/>
                <a:gd name="connsiteY303" fmla="*/ 194049 h 514350"/>
                <a:gd name="connsiteX304" fmla="*/ 201395 w 455331"/>
                <a:gd name="connsiteY304" fmla="*/ 197288 h 514350"/>
                <a:gd name="connsiteX305" fmla="*/ 204748 w 455331"/>
                <a:gd name="connsiteY305" fmla="*/ 206993 h 514350"/>
                <a:gd name="connsiteX306" fmla="*/ 204748 w 455331"/>
                <a:gd name="connsiteY306" fmla="*/ 213461 h 514350"/>
                <a:gd name="connsiteX307" fmla="*/ 198032 w 455331"/>
                <a:gd name="connsiteY307" fmla="*/ 216699 h 514350"/>
                <a:gd name="connsiteX308" fmla="*/ 191308 w 455331"/>
                <a:gd name="connsiteY308" fmla="*/ 219928 h 514350"/>
                <a:gd name="connsiteX309" fmla="*/ 187946 w 455331"/>
                <a:gd name="connsiteY309" fmla="*/ 219928 h 514350"/>
                <a:gd name="connsiteX310" fmla="*/ 194670 w 455331"/>
                <a:gd name="connsiteY310" fmla="*/ 226405 h 514350"/>
                <a:gd name="connsiteX311" fmla="*/ 204748 w 455331"/>
                <a:gd name="connsiteY311" fmla="*/ 226405 h 514350"/>
                <a:gd name="connsiteX312" fmla="*/ 211472 w 455331"/>
                <a:gd name="connsiteY312" fmla="*/ 236111 h 514350"/>
                <a:gd name="connsiteX313" fmla="*/ 218197 w 455331"/>
                <a:gd name="connsiteY313" fmla="*/ 236111 h 514350"/>
                <a:gd name="connsiteX314" fmla="*/ 224921 w 455331"/>
                <a:gd name="connsiteY314" fmla="*/ 239340 h 514350"/>
                <a:gd name="connsiteX315" fmla="*/ 228284 w 455331"/>
                <a:gd name="connsiteY315" fmla="*/ 242579 h 514350"/>
                <a:gd name="connsiteX316" fmla="*/ 238371 w 455331"/>
                <a:gd name="connsiteY316" fmla="*/ 245808 h 514350"/>
                <a:gd name="connsiteX317" fmla="*/ 235009 w 455331"/>
                <a:gd name="connsiteY317" fmla="*/ 242579 h 514350"/>
                <a:gd name="connsiteX318" fmla="*/ 224921 w 455331"/>
                <a:gd name="connsiteY318" fmla="*/ 232873 h 514350"/>
                <a:gd name="connsiteX319" fmla="*/ 214835 w 455331"/>
                <a:gd name="connsiteY319" fmla="*/ 229634 h 514350"/>
                <a:gd name="connsiteX320" fmla="*/ 204748 w 455331"/>
                <a:gd name="connsiteY320" fmla="*/ 226405 h 514350"/>
                <a:gd name="connsiteX321" fmla="*/ 204748 w 455331"/>
                <a:gd name="connsiteY321" fmla="*/ 219928 h 514350"/>
                <a:gd name="connsiteX322" fmla="*/ 211472 w 455331"/>
                <a:gd name="connsiteY322" fmla="*/ 213461 h 514350"/>
                <a:gd name="connsiteX323" fmla="*/ 221559 w 455331"/>
                <a:gd name="connsiteY323" fmla="*/ 213461 h 514350"/>
                <a:gd name="connsiteX324" fmla="*/ 231647 w 455331"/>
                <a:gd name="connsiteY324" fmla="*/ 203755 h 514350"/>
                <a:gd name="connsiteX325" fmla="*/ 238371 w 455331"/>
                <a:gd name="connsiteY325" fmla="*/ 197288 h 514350"/>
                <a:gd name="connsiteX326" fmla="*/ 248458 w 455331"/>
                <a:gd name="connsiteY326" fmla="*/ 194049 h 514350"/>
                <a:gd name="connsiteX327" fmla="*/ 261898 w 455331"/>
                <a:gd name="connsiteY327" fmla="*/ 187581 h 514350"/>
                <a:gd name="connsiteX328" fmla="*/ 268622 w 455331"/>
                <a:gd name="connsiteY328" fmla="*/ 190820 h 514350"/>
                <a:gd name="connsiteX329" fmla="*/ 271985 w 455331"/>
                <a:gd name="connsiteY329" fmla="*/ 194049 h 514350"/>
                <a:gd name="connsiteX330" fmla="*/ 282071 w 455331"/>
                <a:gd name="connsiteY330" fmla="*/ 197288 h 514350"/>
                <a:gd name="connsiteX331" fmla="*/ 285434 w 455331"/>
                <a:gd name="connsiteY331" fmla="*/ 200526 h 514350"/>
                <a:gd name="connsiteX332" fmla="*/ 285434 w 455331"/>
                <a:gd name="connsiteY332" fmla="*/ 210232 h 514350"/>
                <a:gd name="connsiteX333" fmla="*/ 285434 w 455331"/>
                <a:gd name="connsiteY333" fmla="*/ 216699 h 514350"/>
                <a:gd name="connsiteX334" fmla="*/ 288797 w 455331"/>
                <a:gd name="connsiteY334" fmla="*/ 210232 h 514350"/>
                <a:gd name="connsiteX335" fmla="*/ 288797 w 455331"/>
                <a:gd name="connsiteY335" fmla="*/ 197288 h 514350"/>
                <a:gd name="connsiteX336" fmla="*/ 285434 w 455331"/>
                <a:gd name="connsiteY336" fmla="*/ 190820 h 514350"/>
                <a:gd name="connsiteX337" fmla="*/ 271985 w 455331"/>
                <a:gd name="connsiteY337" fmla="*/ 190820 h 514350"/>
                <a:gd name="connsiteX338" fmla="*/ 265260 w 455331"/>
                <a:gd name="connsiteY338" fmla="*/ 184353 h 514350"/>
                <a:gd name="connsiteX339" fmla="*/ 258545 w 455331"/>
                <a:gd name="connsiteY339" fmla="*/ 181114 h 514350"/>
                <a:gd name="connsiteX340" fmla="*/ 258545 w 455331"/>
                <a:gd name="connsiteY340" fmla="*/ 174646 h 514350"/>
                <a:gd name="connsiteX341" fmla="*/ 258545 w 455331"/>
                <a:gd name="connsiteY341" fmla="*/ 164941 h 514350"/>
                <a:gd name="connsiteX342" fmla="*/ 258545 w 455331"/>
                <a:gd name="connsiteY342" fmla="*/ 158473 h 514350"/>
                <a:gd name="connsiteX343" fmla="*/ 265260 w 455331"/>
                <a:gd name="connsiteY343" fmla="*/ 155235 h 514350"/>
                <a:gd name="connsiteX344" fmla="*/ 268622 w 455331"/>
                <a:gd name="connsiteY344" fmla="*/ 148767 h 514350"/>
                <a:gd name="connsiteX345" fmla="*/ 261898 w 455331"/>
                <a:gd name="connsiteY345" fmla="*/ 145528 h 514350"/>
                <a:gd name="connsiteX346" fmla="*/ 258545 w 455331"/>
                <a:gd name="connsiteY346" fmla="*/ 148767 h 514350"/>
                <a:gd name="connsiteX347" fmla="*/ 248458 w 455331"/>
                <a:gd name="connsiteY347" fmla="*/ 142290 h 514350"/>
                <a:gd name="connsiteX348" fmla="*/ 245096 w 455331"/>
                <a:gd name="connsiteY348" fmla="*/ 142290 h 514350"/>
                <a:gd name="connsiteX349" fmla="*/ 238371 w 455331"/>
                <a:gd name="connsiteY349" fmla="*/ 139061 h 514350"/>
                <a:gd name="connsiteX350" fmla="*/ 238371 w 455331"/>
                <a:gd name="connsiteY350" fmla="*/ 132594 h 514350"/>
                <a:gd name="connsiteX351" fmla="*/ 241733 w 455331"/>
                <a:gd name="connsiteY351" fmla="*/ 126117 h 514350"/>
                <a:gd name="connsiteX352" fmla="*/ 241733 w 455331"/>
                <a:gd name="connsiteY352" fmla="*/ 116411 h 514350"/>
                <a:gd name="connsiteX353" fmla="*/ 241733 w 455331"/>
                <a:gd name="connsiteY353" fmla="*/ 113182 h 514350"/>
                <a:gd name="connsiteX354" fmla="*/ 426632 w 455331"/>
                <a:gd name="connsiteY354" fmla="*/ 3196 h 514350"/>
                <a:gd name="connsiteX355" fmla="*/ 426632 w 455331"/>
                <a:gd name="connsiteY355" fmla="*/ 3196 h 514350"/>
                <a:gd name="connsiteX356" fmla="*/ 429995 w 455331"/>
                <a:gd name="connsiteY356" fmla="*/ -42 h 514350"/>
                <a:gd name="connsiteX357" fmla="*/ 436710 w 455331"/>
                <a:gd name="connsiteY357" fmla="*/ -42 h 514350"/>
                <a:gd name="connsiteX358" fmla="*/ 443435 w 455331"/>
                <a:gd name="connsiteY358" fmla="*/ -42 h 514350"/>
                <a:gd name="connsiteX359" fmla="*/ 450159 w 455331"/>
                <a:gd name="connsiteY359" fmla="*/ -42 h 514350"/>
                <a:gd name="connsiteX360" fmla="*/ 453521 w 455331"/>
                <a:gd name="connsiteY360" fmla="*/ -42 h 514350"/>
                <a:gd name="connsiteX361" fmla="*/ 453521 w 455331"/>
                <a:gd name="connsiteY361" fmla="*/ 3196 h 514350"/>
                <a:gd name="connsiteX362" fmla="*/ 446797 w 455331"/>
                <a:gd name="connsiteY362" fmla="*/ 3196 h 514350"/>
                <a:gd name="connsiteX363" fmla="*/ 440072 w 455331"/>
                <a:gd name="connsiteY363" fmla="*/ 3196 h 514350"/>
                <a:gd name="connsiteX364" fmla="*/ 436710 w 455331"/>
                <a:gd name="connsiteY364" fmla="*/ 6425 h 514350"/>
                <a:gd name="connsiteX365" fmla="*/ 433348 w 455331"/>
                <a:gd name="connsiteY365" fmla="*/ 6425 h 514350"/>
                <a:gd name="connsiteX366" fmla="*/ 429995 w 455331"/>
                <a:gd name="connsiteY366" fmla="*/ 6425 h 514350"/>
                <a:gd name="connsiteX367" fmla="*/ 426632 w 455331"/>
                <a:gd name="connsiteY367" fmla="*/ 3196 h 514350"/>
                <a:gd name="connsiteX368" fmla="*/ 396371 w 455331"/>
                <a:gd name="connsiteY368" fmla="*/ 19370 h 514350"/>
                <a:gd name="connsiteX369" fmla="*/ 396371 w 455331"/>
                <a:gd name="connsiteY369" fmla="*/ 19370 h 514350"/>
                <a:gd name="connsiteX370" fmla="*/ 399734 w 455331"/>
                <a:gd name="connsiteY370" fmla="*/ 16131 h 514350"/>
                <a:gd name="connsiteX371" fmla="*/ 403097 w 455331"/>
                <a:gd name="connsiteY371" fmla="*/ 16131 h 514350"/>
                <a:gd name="connsiteX372" fmla="*/ 403097 w 455331"/>
                <a:gd name="connsiteY372" fmla="*/ 22599 h 514350"/>
                <a:gd name="connsiteX373" fmla="*/ 396371 w 455331"/>
                <a:gd name="connsiteY373" fmla="*/ 22599 h 514350"/>
                <a:gd name="connsiteX374" fmla="*/ 396371 w 455331"/>
                <a:gd name="connsiteY374" fmla="*/ 19370 h 514350"/>
                <a:gd name="connsiteX375" fmla="*/ 376198 w 455331"/>
                <a:gd name="connsiteY375" fmla="*/ 29076 h 514350"/>
                <a:gd name="connsiteX376" fmla="*/ 376198 w 455331"/>
                <a:gd name="connsiteY376" fmla="*/ 29076 h 514350"/>
                <a:gd name="connsiteX377" fmla="*/ 372845 w 455331"/>
                <a:gd name="connsiteY377" fmla="*/ 25838 h 514350"/>
                <a:gd name="connsiteX378" fmla="*/ 376198 w 455331"/>
                <a:gd name="connsiteY378" fmla="*/ 22599 h 514350"/>
                <a:gd name="connsiteX379" fmla="*/ 379560 w 455331"/>
                <a:gd name="connsiteY379" fmla="*/ 22599 h 514350"/>
                <a:gd name="connsiteX380" fmla="*/ 382922 w 455331"/>
                <a:gd name="connsiteY380" fmla="*/ 22599 h 514350"/>
                <a:gd name="connsiteX381" fmla="*/ 386285 w 455331"/>
                <a:gd name="connsiteY381" fmla="*/ 19370 h 514350"/>
                <a:gd name="connsiteX382" fmla="*/ 389647 w 455331"/>
                <a:gd name="connsiteY382" fmla="*/ 25838 h 514350"/>
                <a:gd name="connsiteX383" fmla="*/ 386285 w 455331"/>
                <a:gd name="connsiteY383" fmla="*/ 25838 h 514350"/>
                <a:gd name="connsiteX384" fmla="*/ 382922 w 455331"/>
                <a:gd name="connsiteY384" fmla="*/ 29076 h 514350"/>
                <a:gd name="connsiteX385" fmla="*/ 379560 w 455331"/>
                <a:gd name="connsiteY385" fmla="*/ 32305 h 514350"/>
                <a:gd name="connsiteX386" fmla="*/ 376198 w 455331"/>
                <a:gd name="connsiteY386" fmla="*/ 29076 h 514350"/>
                <a:gd name="connsiteX387" fmla="*/ 362758 w 455331"/>
                <a:gd name="connsiteY387" fmla="*/ 38782 h 514350"/>
                <a:gd name="connsiteX388" fmla="*/ 362758 w 455331"/>
                <a:gd name="connsiteY388" fmla="*/ 38782 h 514350"/>
                <a:gd name="connsiteX389" fmla="*/ 359396 w 455331"/>
                <a:gd name="connsiteY389" fmla="*/ 35543 h 514350"/>
                <a:gd name="connsiteX390" fmla="*/ 356033 w 455331"/>
                <a:gd name="connsiteY390" fmla="*/ 32305 h 514350"/>
                <a:gd name="connsiteX391" fmla="*/ 359396 w 455331"/>
                <a:gd name="connsiteY391" fmla="*/ 29076 h 514350"/>
                <a:gd name="connsiteX392" fmla="*/ 359396 w 455331"/>
                <a:gd name="connsiteY392" fmla="*/ 32305 h 514350"/>
                <a:gd name="connsiteX393" fmla="*/ 362758 w 455331"/>
                <a:gd name="connsiteY393" fmla="*/ 35543 h 514350"/>
                <a:gd name="connsiteX394" fmla="*/ 362758 w 455331"/>
                <a:gd name="connsiteY394" fmla="*/ 38782 h 514350"/>
                <a:gd name="connsiteX395" fmla="*/ 322410 w 455331"/>
                <a:gd name="connsiteY395" fmla="*/ 38782 h 514350"/>
                <a:gd name="connsiteX396" fmla="*/ 322410 w 455331"/>
                <a:gd name="connsiteY396" fmla="*/ 38782 h 514350"/>
                <a:gd name="connsiteX397" fmla="*/ 325772 w 455331"/>
                <a:gd name="connsiteY397" fmla="*/ 38782 h 514350"/>
                <a:gd name="connsiteX398" fmla="*/ 332497 w 455331"/>
                <a:gd name="connsiteY398" fmla="*/ 35543 h 514350"/>
                <a:gd name="connsiteX399" fmla="*/ 342584 w 455331"/>
                <a:gd name="connsiteY399" fmla="*/ 38782 h 514350"/>
                <a:gd name="connsiteX400" fmla="*/ 342584 w 455331"/>
                <a:gd name="connsiteY400" fmla="*/ 35543 h 514350"/>
                <a:gd name="connsiteX401" fmla="*/ 345947 w 455331"/>
                <a:gd name="connsiteY401" fmla="*/ 38782 h 514350"/>
                <a:gd name="connsiteX402" fmla="*/ 342584 w 455331"/>
                <a:gd name="connsiteY402" fmla="*/ 38782 h 514350"/>
                <a:gd name="connsiteX403" fmla="*/ 335859 w 455331"/>
                <a:gd name="connsiteY403" fmla="*/ 42011 h 514350"/>
                <a:gd name="connsiteX404" fmla="*/ 329135 w 455331"/>
                <a:gd name="connsiteY404" fmla="*/ 42011 h 514350"/>
                <a:gd name="connsiteX405" fmla="*/ 325772 w 455331"/>
                <a:gd name="connsiteY405" fmla="*/ 45249 h 514350"/>
                <a:gd name="connsiteX406" fmla="*/ 322410 w 455331"/>
                <a:gd name="connsiteY406" fmla="*/ 45249 h 514350"/>
                <a:gd name="connsiteX407" fmla="*/ 322410 w 455331"/>
                <a:gd name="connsiteY407" fmla="*/ 38782 h 514350"/>
                <a:gd name="connsiteX408" fmla="*/ 312332 w 455331"/>
                <a:gd name="connsiteY408" fmla="*/ 42011 h 514350"/>
                <a:gd name="connsiteX409" fmla="*/ 312332 w 455331"/>
                <a:gd name="connsiteY409" fmla="*/ 42011 h 514350"/>
                <a:gd name="connsiteX410" fmla="*/ 315695 w 455331"/>
                <a:gd name="connsiteY410" fmla="*/ 42011 h 514350"/>
                <a:gd name="connsiteX411" fmla="*/ 315695 w 455331"/>
                <a:gd name="connsiteY411" fmla="*/ 42011 h 514350"/>
                <a:gd name="connsiteX412" fmla="*/ 315695 w 455331"/>
                <a:gd name="connsiteY412" fmla="*/ 48478 h 514350"/>
                <a:gd name="connsiteX413" fmla="*/ 312332 w 455331"/>
                <a:gd name="connsiteY413" fmla="*/ 42011 h 514350"/>
                <a:gd name="connsiteX414" fmla="*/ 271985 w 455331"/>
                <a:gd name="connsiteY414" fmla="*/ 42011 h 514350"/>
                <a:gd name="connsiteX415" fmla="*/ 271985 w 455331"/>
                <a:gd name="connsiteY415" fmla="*/ 42011 h 514350"/>
                <a:gd name="connsiteX416" fmla="*/ 275347 w 455331"/>
                <a:gd name="connsiteY416" fmla="*/ 38782 h 514350"/>
                <a:gd name="connsiteX417" fmla="*/ 278709 w 455331"/>
                <a:gd name="connsiteY417" fmla="*/ 38782 h 514350"/>
                <a:gd name="connsiteX418" fmla="*/ 282071 w 455331"/>
                <a:gd name="connsiteY418" fmla="*/ 42011 h 514350"/>
                <a:gd name="connsiteX419" fmla="*/ 285434 w 455331"/>
                <a:gd name="connsiteY419" fmla="*/ 42011 h 514350"/>
                <a:gd name="connsiteX420" fmla="*/ 292159 w 455331"/>
                <a:gd name="connsiteY420" fmla="*/ 42011 h 514350"/>
                <a:gd name="connsiteX421" fmla="*/ 298883 w 455331"/>
                <a:gd name="connsiteY421" fmla="*/ 42011 h 514350"/>
                <a:gd name="connsiteX422" fmla="*/ 305608 w 455331"/>
                <a:gd name="connsiteY422" fmla="*/ 42011 h 514350"/>
                <a:gd name="connsiteX423" fmla="*/ 305608 w 455331"/>
                <a:gd name="connsiteY423" fmla="*/ 45249 h 514350"/>
                <a:gd name="connsiteX424" fmla="*/ 298883 w 455331"/>
                <a:gd name="connsiteY424" fmla="*/ 45249 h 514350"/>
                <a:gd name="connsiteX425" fmla="*/ 295521 w 455331"/>
                <a:gd name="connsiteY425" fmla="*/ 45249 h 514350"/>
                <a:gd name="connsiteX426" fmla="*/ 288797 w 455331"/>
                <a:gd name="connsiteY426" fmla="*/ 45249 h 514350"/>
                <a:gd name="connsiteX427" fmla="*/ 285434 w 455331"/>
                <a:gd name="connsiteY427" fmla="*/ 45249 h 514350"/>
                <a:gd name="connsiteX428" fmla="*/ 285434 w 455331"/>
                <a:gd name="connsiteY428" fmla="*/ 45249 h 514350"/>
                <a:gd name="connsiteX429" fmla="*/ 282071 w 455331"/>
                <a:gd name="connsiteY429" fmla="*/ 45249 h 514350"/>
                <a:gd name="connsiteX430" fmla="*/ 271985 w 455331"/>
                <a:gd name="connsiteY430" fmla="*/ 48478 h 514350"/>
                <a:gd name="connsiteX431" fmla="*/ 271985 w 455331"/>
                <a:gd name="connsiteY431" fmla="*/ 45249 h 514350"/>
                <a:gd name="connsiteX432" fmla="*/ 271985 w 455331"/>
                <a:gd name="connsiteY432" fmla="*/ 42011 h 514350"/>
                <a:gd name="connsiteX433" fmla="*/ 228284 w 455331"/>
                <a:gd name="connsiteY433" fmla="*/ 51717 h 514350"/>
                <a:gd name="connsiteX434" fmla="*/ 228284 w 455331"/>
                <a:gd name="connsiteY434" fmla="*/ 51717 h 514350"/>
                <a:gd name="connsiteX435" fmla="*/ 231647 w 455331"/>
                <a:gd name="connsiteY435" fmla="*/ 51717 h 514350"/>
                <a:gd name="connsiteX436" fmla="*/ 238371 w 455331"/>
                <a:gd name="connsiteY436" fmla="*/ 48478 h 514350"/>
                <a:gd name="connsiteX437" fmla="*/ 241733 w 455331"/>
                <a:gd name="connsiteY437" fmla="*/ 48478 h 514350"/>
                <a:gd name="connsiteX438" fmla="*/ 248458 w 455331"/>
                <a:gd name="connsiteY438" fmla="*/ 45249 h 514350"/>
                <a:gd name="connsiteX439" fmla="*/ 255182 w 455331"/>
                <a:gd name="connsiteY439" fmla="*/ 42011 h 514350"/>
                <a:gd name="connsiteX440" fmla="*/ 261898 w 455331"/>
                <a:gd name="connsiteY440" fmla="*/ 45249 h 514350"/>
                <a:gd name="connsiteX441" fmla="*/ 265260 w 455331"/>
                <a:gd name="connsiteY441" fmla="*/ 42011 h 514350"/>
                <a:gd name="connsiteX442" fmla="*/ 258545 w 455331"/>
                <a:gd name="connsiteY442" fmla="*/ 38782 h 514350"/>
                <a:gd name="connsiteX443" fmla="*/ 245096 w 455331"/>
                <a:gd name="connsiteY443" fmla="*/ 42011 h 514350"/>
                <a:gd name="connsiteX444" fmla="*/ 231647 w 455331"/>
                <a:gd name="connsiteY444" fmla="*/ 45249 h 514350"/>
                <a:gd name="connsiteX445" fmla="*/ 224921 w 455331"/>
                <a:gd name="connsiteY445" fmla="*/ 45249 h 514350"/>
                <a:gd name="connsiteX446" fmla="*/ 221559 w 455331"/>
                <a:gd name="connsiteY446" fmla="*/ 48478 h 514350"/>
                <a:gd name="connsiteX447" fmla="*/ 224921 w 455331"/>
                <a:gd name="connsiteY447" fmla="*/ 51717 h 514350"/>
                <a:gd name="connsiteX448" fmla="*/ 228284 w 455331"/>
                <a:gd name="connsiteY448" fmla="*/ 51717 h 514350"/>
                <a:gd name="connsiteX449" fmla="*/ 187946 w 455331"/>
                <a:gd name="connsiteY449" fmla="*/ 71129 h 514350"/>
                <a:gd name="connsiteX450" fmla="*/ 187946 w 455331"/>
                <a:gd name="connsiteY450" fmla="*/ 71129 h 514350"/>
                <a:gd name="connsiteX451" fmla="*/ 187946 w 455331"/>
                <a:gd name="connsiteY451" fmla="*/ 71129 h 514350"/>
                <a:gd name="connsiteX452" fmla="*/ 191308 w 455331"/>
                <a:gd name="connsiteY452" fmla="*/ 74358 h 514350"/>
                <a:gd name="connsiteX453" fmla="*/ 194670 w 455331"/>
                <a:gd name="connsiteY453" fmla="*/ 71129 h 514350"/>
                <a:gd name="connsiteX454" fmla="*/ 198032 w 455331"/>
                <a:gd name="connsiteY454" fmla="*/ 67890 h 514350"/>
                <a:gd name="connsiteX455" fmla="*/ 204748 w 455331"/>
                <a:gd name="connsiteY455" fmla="*/ 64661 h 514350"/>
                <a:gd name="connsiteX456" fmla="*/ 211472 w 455331"/>
                <a:gd name="connsiteY456" fmla="*/ 61423 h 514350"/>
                <a:gd name="connsiteX457" fmla="*/ 211472 w 455331"/>
                <a:gd name="connsiteY457" fmla="*/ 58184 h 514350"/>
                <a:gd name="connsiteX458" fmla="*/ 201395 w 455331"/>
                <a:gd name="connsiteY458" fmla="*/ 58184 h 514350"/>
                <a:gd name="connsiteX459" fmla="*/ 194670 w 455331"/>
                <a:gd name="connsiteY459" fmla="*/ 64661 h 514350"/>
                <a:gd name="connsiteX460" fmla="*/ 187946 w 455331"/>
                <a:gd name="connsiteY460" fmla="*/ 71129 h 514350"/>
                <a:gd name="connsiteX461" fmla="*/ 184583 w 455331"/>
                <a:gd name="connsiteY461" fmla="*/ 103476 h 514350"/>
                <a:gd name="connsiteX462" fmla="*/ 184583 w 455331"/>
                <a:gd name="connsiteY462" fmla="*/ 103476 h 514350"/>
                <a:gd name="connsiteX463" fmla="*/ 191308 w 455331"/>
                <a:gd name="connsiteY463" fmla="*/ 93770 h 514350"/>
                <a:gd name="connsiteX464" fmla="*/ 191308 w 455331"/>
                <a:gd name="connsiteY464" fmla="*/ 87302 h 514350"/>
                <a:gd name="connsiteX465" fmla="*/ 191308 w 455331"/>
                <a:gd name="connsiteY465" fmla="*/ 80835 h 514350"/>
                <a:gd name="connsiteX466" fmla="*/ 184583 w 455331"/>
                <a:gd name="connsiteY466" fmla="*/ 74358 h 514350"/>
                <a:gd name="connsiteX467" fmla="*/ 181221 w 455331"/>
                <a:gd name="connsiteY467" fmla="*/ 80835 h 514350"/>
                <a:gd name="connsiteX468" fmla="*/ 174497 w 455331"/>
                <a:gd name="connsiteY468" fmla="*/ 87302 h 514350"/>
                <a:gd name="connsiteX469" fmla="*/ 171134 w 455331"/>
                <a:gd name="connsiteY469" fmla="*/ 97008 h 514350"/>
                <a:gd name="connsiteX470" fmla="*/ 167771 w 455331"/>
                <a:gd name="connsiteY470" fmla="*/ 103476 h 514350"/>
                <a:gd name="connsiteX471" fmla="*/ 174497 w 455331"/>
                <a:gd name="connsiteY471" fmla="*/ 106714 h 514350"/>
                <a:gd name="connsiteX472" fmla="*/ 174497 w 455331"/>
                <a:gd name="connsiteY472" fmla="*/ 106714 h 514350"/>
                <a:gd name="connsiteX473" fmla="*/ 184583 w 455331"/>
                <a:gd name="connsiteY473" fmla="*/ 103476 h 514350"/>
                <a:gd name="connsiteX474" fmla="*/ 70283 w 455331"/>
                <a:gd name="connsiteY474" fmla="*/ 304044 h 514350"/>
                <a:gd name="connsiteX475" fmla="*/ 70283 w 455331"/>
                <a:gd name="connsiteY475" fmla="*/ 304044 h 514350"/>
                <a:gd name="connsiteX476" fmla="*/ 73646 w 455331"/>
                <a:gd name="connsiteY476" fmla="*/ 304044 h 514350"/>
                <a:gd name="connsiteX477" fmla="*/ 73646 w 455331"/>
                <a:gd name="connsiteY477" fmla="*/ 300805 h 514350"/>
                <a:gd name="connsiteX478" fmla="*/ 77008 w 455331"/>
                <a:gd name="connsiteY478" fmla="*/ 304044 h 514350"/>
                <a:gd name="connsiteX479" fmla="*/ 80370 w 455331"/>
                <a:gd name="connsiteY479" fmla="*/ 307273 h 514350"/>
                <a:gd name="connsiteX480" fmla="*/ 83732 w 455331"/>
                <a:gd name="connsiteY480" fmla="*/ 313740 h 514350"/>
                <a:gd name="connsiteX481" fmla="*/ 83732 w 455331"/>
                <a:gd name="connsiteY481" fmla="*/ 316978 h 514350"/>
                <a:gd name="connsiteX482" fmla="*/ 83732 w 455331"/>
                <a:gd name="connsiteY482" fmla="*/ 320217 h 514350"/>
                <a:gd name="connsiteX483" fmla="*/ 90448 w 455331"/>
                <a:gd name="connsiteY483" fmla="*/ 320217 h 514350"/>
                <a:gd name="connsiteX484" fmla="*/ 93810 w 455331"/>
                <a:gd name="connsiteY484" fmla="*/ 323446 h 514350"/>
                <a:gd name="connsiteX485" fmla="*/ 97172 w 455331"/>
                <a:gd name="connsiteY485" fmla="*/ 326685 h 514350"/>
                <a:gd name="connsiteX486" fmla="*/ 103897 w 455331"/>
                <a:gd name="connsiteY486" fmla="*/ 333152 h 514350"/>
                <a:gd name="connsiteX487" fmla="*/ 110621 w 455331"/>
                <a:gd name="connsiteY487" fmla="*/ 333152 h 514350"/>
                <a:gd name="connsiteX488" fmla="*/ 113984 w 455331"/>
                <a:gd name="connsiteY488" fmla="*/ 329923 h 514350"/>
                <a:gd name="connsiteX489" fmla="*/ 117347 w 455331"/>
                <a:gd name="connsiteY489" fmla="*/ 329923 h 514350"/>
                <a:gd name="connsiteX490" fmla="*/ 113984 w 455331"/>
                <a:gd name="connsiteY490" fmla="*/ 326685 h 514350"/>
                <a:gd name="connsiteX491" fmla="*/ 107259 w 455331"/>
                <a:gd name="connsiteY491" fmla="*/ 320217 h 514350"/>
                <a:gd name="connsiteX492" fmla="*/ 107259 w 455331"/>
                <a:gd name="connsiteY492" fmla="*/ 316978 h 514350"/>
                <a:gd name="connsiteX493" fmla="*/ 103897 w 455331"/>
                <a:gd name="connsiteY493" fmla="*/ 313740 h 514350"/>
                <a:gd name="connsiteX494" fmla="*/ 100535 w 455331"/>
                <a:gd name="connsiteY494" fmla="*/ 313740 h 514350"/>
                <a:gd name="connsiteX495" fmla="*/ 97172 w 455331"/>
                <a:gd name="connsiteY495" fmla="*/ 307273 h 514350"/>
                <a:gd name="connsiteX496" fmla="*/ 90448 w 455331"/>
                <a:gd name="connsiteY496" fmla="*/ 304044 h 514350"/>
                <a:gd name="connsiteX497" fmla="*/ 87095 w 455331"/>
                <a:gd name="connsiteY497" fmla="*/ 304044 h 514350"/>
                <a:gd name="connsiteX498" fmla="*/ 80370 w 455331"/>
                <a:gd name="connsiteY498" fmla="*/ 297567 h 514350"/>
                <a:gd name="connsiteX499" fmla="*/ 80370 w 455331"/>
                <a:gd name="connsiteY499" fmla="*/ 294338 h 514350"/>
                <a:gd name="connsiteX500" fmla="*/ 73646 w 455331"/>
                <a:gd name="connsiteY500" fmla="*/ 294338 h 514350"/>
                <a:gd name="connsiteX501" fmla="*/ 66921 w 455331"/>
                <a:gd name="connsiteY501" fmla="*/ 297567 h 514350"/>
                <a:gd name="connsiteX502" fmla="*/ 63559 w 455331"/>
                <a:gd name="connsiteY502" fmla="*/ 300805 h 514350"/>
                <a:gd name="connsiteX503" fmla="*/ 66921 w 455331"/>
                <a:gd name="connsiteY503" fmla="*/ 304044 h 514350"/>
                <a:gd name="connsiteX504" fmla="*/ 70283 w 455331"/>
                <a:gd name="connsiteY504" fmla="*/ 304044 h 514350"/>
                <a:gd name="connsiteX505" fmla="*/ 238371 w 455331"/>
                <a:gd name="connsiteY505" fmla="*/ 242579 h 514350"/>
                <a:gd name="connsiteX506" fmla="*/ 238371 w 455331"/>
                <a:gd name="connsiteY506" fmla="*/ 242579 h 514350"/>
                <a:gd name="connsiteX507" fmla="*/ 238371 w 455331"/>
                <a:gd name="connsiteY507" fmla="*/ 245808 h 514350"/>
                <a:gd name="connsiteX508" fmla="*/ 241733 w 455331"/>
                <a:gd name="connsiteY508" fmla="*/ 245808 h 514350"/>
                <a:gd name="connsiteX509" fmla="*/ 245096 w 455331"/>
                <a:gd name="connsiteY509" fmla="*/ 245808 h 514350"/>
                <a:gd name="connsiteX510" fmla="*/ 245096 w 455331"/>
                <a:gd name="connsiteY510" fmla="*/ 245808 h 514350"/>
                <a:gd name="connsiteX511" fmla="*/ 251820 w 455331"/>
                <a:gd name="connsiteY511" fmla="*/ 239340 h 514350"/>
                <a:gd name="connsiteX512" fmla="*/ 255182 w 455331"/>
                <a:gd name="connsiteY512" fmla="*/ 239340 h 514350"/>
                <a:gd name="connsiteX513" fmla="*/ 258545 w 455331"/>
                <a:gd name="connsiteY513" fmla="*/ 236111 h 514350"/>
                <a:gd name="connsiteX514" fmla="*/ 261898 w 455331"/>
                <a:gd name="connsiteY514" fmla="*/ 236111 h 514350"/>
                <a:gd name="connsiteX515" fmla="*/ 261898 w 455331"/>
                <a:gd name="connsiteY515" fmla="*/ 232873 h 514350"/>
                <a:gd name="connsiteX516" fmla="*/ 268622 w 455331"/>
                <a:gd name="connsiteY516" fmla="*/ 229634 h 514350"/>
                <a:gd name="connsiteX517" fmla="*/ 271985 w 455331"/>
                <a:gd name="connsiteY517" fmla="*/ 223167 h 514350"/>
                <a:gd name="connsiteX518" fmla="*/ 268622 w 455331"/>
                <a:gd name="connsiteY518" fmla="*/ 226405 h 514350"/>
                <a:gd name="connsiteX519" fmla="*/ 261898 w 455331"/>
                <a:gd name="connsiteY519" fmla="*/ 226405 h 514350"/>
                <a:gd name="connsiteX520" fmla="*/ 258545 w 455331"/>
                <a:gd name="connsiteY520" fmla="*/ 229634 h 514350"/>
                <a:gd name="connsiteX521" fmla="*/ 248458 w 455331"/>
                <a:gd name="connsiteY521" fmla="*/ 232873 h 514350"/>
                <a:gd name="connsiteX522" fmla="*/ 245096 w 455331"/>
                <a:gd name="connsiteY522" fmla="*/ 239340 h 514350"/>
                <a:gd name="connsiteX523" fmla="*/ 245096 w 455331"/>
                <a:gd name="connsiteY523" fmla="*/ 242579 h 514350"/>
                <a:gd name="connsiteX524" fmla="*/ 238371 w 455331"/>
                <a:gd name="connsiteY524" fmla="*/ 242579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Lst>
              <a:rect l="l" t="t" r="r" b="b"/>
              <a:pathLst>
                <a:path w="455331" h="514350">
                  <a:moveTo>
                    <a:pt x="241733" y="113182"/>
                  </a:moveTo>
                  <a:cubicBezTo>
                    <a:pt x="238371" y="106714"/>
                    <a:pt x="238371" y="106714"/>
                    <a:pt x="238371" y="106714"/>
                  </a:cubicBezTo>
                  <a:cubicBezTo>
                    <a:pt x="231647" y="106714"/>
                    <a:pt x="231647" y="106714"/>
                    <a:pt x="231647" y="106714"/>
                  </a:cubicBezTo>
                  <a:cubicBezTo>
                    <a:pt x="221559" y="113182"/>
                    <a:pt x="221559" y="113182"/>
                    <a:pt x="221559" y="113182"/>
                  </a:cubicBezTo>
                  <a:cubicBezTo>
                    <a:pt x="221559" y="106714"/>
                    <a:pt x="221559" y="106714"/>
                    <a:pt x="221559" y="106714"/>
                  </a:cubicBezTo>
                  <a:cubicBezTo>
                    <a:pt x="235009" y="100237"/>
                    <a:pt x="235009" y="100237"/>
                    <a:pt x="235009" y="100237"/>
                  </a:cubicBezTo>
                  <a:cubicBezTo>
                    <a:pt x="241733" y="97008"/>
                    <a:pt x="241733" y="97008"/>
                    <a:pt x="241733" y="97008"/>
                  </a:cubicBezTo>
                  <a:cubicBezTo>
                    <a:pt x="245096" y="90531"/>
                    <a:pt x="245096" y="90531"/>
                    <a:pt x="245096" y="90531"/>
                  </a:cubicBezTo>
                  <a:cubicBezTo>
                    <a:pt x="251820" y="80835"/>
                    <a:pt x="251820" y="80835"/>
                    <a:pt x="251820" y="80835"/>
                  </a:cubicBezTo>
                  <a:cubicBezTo>
                    <a:pt x="251820" y="80835"/>
                    <a:pt x="258545" y="74358"/>
                    <a:pt x="261898" y="71129"/>
                  </a:cubicBezTo>
                  <a:cubicBezTo>
                    <a:pt x="265260" y="71129"/>
                    <a:pt x="278709" y="64661"/>
                    <a:pt x="278709" y="64661"/>
                  </a:cubicBezTo>
                  <a:cubicBezTo>
                    <a:pt x="278709" y="64661"/>
                    <a:pt x="292159" y="58184"/>
                    <a:pt x="295521" y="58184"/>
                  </a:cubicBezTo>
                  <a:cubicBezTo>
                    <a:pt x="298883" y="58184"/>
                    <a:pt x="322410" y="54955"/>
                    <a:pt x="322410" y="54955"/>
                  </a:cubicBezTo>
                  <a:cubicBezTo>
                    <a:pt x="345947" y="61423"/>
                    <a:pt x="345947" y="61423"/>
                    <a:pt x="345947" y="61423"/>
                  </a:cubicBezTo>
                  <a:cubicBezTo>
                    <a:pt x="345947" y="61423"/>
                    <a:pt x="352671" y="54955"/>
                    <a:pt x="359396" y="54955"/>
                  </a:cubicBezTo>
                  <a:cubicBezTo>
                    <a:pt x="359396" y="54955"/>
                    <a:pt x="366120" y="58184"/>
                    <a:pt x="369482" y="58184"/>
                  </a:cubicBezTo>
                  <a:cubicBezTo>
                    <a:pt x="372845" y="58184"/>
                    <a:pt x="379560" y="54955"/>
                    <a:pt x="379560" y="54955"/>
                  </a:cubicBezTo>
                  <a:cubicBezTo>
                    <a:pt x="393009" y="54955"/>
                    <a:pt x="393009" y="54955"/>
                    <a:pt x="393009" y="54955"/>
                  </a:cubicBezTo>
                  <a:cubicBezTo>
                    <a:pt x="403097" y="67890"/>
                    <a:pt x="403097" y="67890"/>
                    <a:pt x="403097" y="67890"/>
                  </a:cubicBezTo>
                  <a:cubicBezTo>
                    <a:pt x="406459" y="80835"/>
                    <a:pt x="406459" y="80835"/>
                    <a:pt x="406459" y="80835"/>
                  </a:cubicBezTo>
                  <a:cubicBezTo>
                    <a:pt x="423270" y="84064"/>
                    <a:pt x="423270" y="84064"/>
                    <a:pt x="423270" y="84064"/>
                  </a:cubicBezTo>
                  <a:cubicBezTo>
                    <a:pt x="423270" y="84064"/>
                    <a:pt x="419908" y="90531"/>
                    <a:pt x="419908" y="93770"/>
                  </a:cubicBezTo>
                  <a:cubicBezTo>
                    <a:pt x="423270" y="93770"/>
                    <a:pt x="433348" y="97008"/>
                    <a:pt x="433348" y="97008"/>
                  </a:cubicBezTo>
                  <a:cubicBezTo>
                    <a:pt x="433348" y="100237"/>
                    <a:pt x="433348" y="100237"/>
                    <a:pt x="433348" y="100237"/>
                  </a:cubicBezTo>
                  <a:cubicBezTo>
                    <a:pt x="433348" y="100237"/>
                    <a:pt x="433348" y="113182"/>
                    <a:pt x="433348" y="116411"/>
                  </a:cubicBezTo>
                  <a:cubicBezTo>
                    <a:pt x="433348" y="119649"/>
                    <a:pt x="433348" y="139061"/>
                    <a:pt x="433348" y="139061"/>
                  </a:cubicBezTo>
                  <a:cubicBezTo>
                    <a:pt x="433348" y="139061"/>
                    <a:pt x="423270" y="158473"/>
                    <a:pt x="419908" y="158473"/>
                  </a:cubicBezTo>
                  <a:cubicBezTo>
                    <a:pt x="416546" y="161702"/>
                    <a:pt x="419908" y="174646"/>
                    <a:pt x="419908" y="174646"/>
                  </a:cubicBezTo>
                  <a:cubicBezTo>
                    <a:pt x="416546" y="190820"/>
                    <a:pt x="416546" y="190820"/>
                    <a:pt x="416546" y="190820"/>
                  </a:cubicBezTo>
                  <a:cubicBezTo>
                    <a:pt x="416546" y="190820"/>
                    <a:pt x="416546" y="203755"/>
                    <a:pt x="413183" y="200526"/>
                  </a:cubicBezTo>
                  <a:cubicBezTo>
                    <a:pt x="409821" y="200526"/>
                    <a:pt x="393009" y="194049"/>
                    <a:pt x="393009" y="194049"/>
                  </a:cubicBezTo>
                  <a:cubicBezTo>
                    <a:pt x="379560" y="197288"/>
                    <a:pt x="379560" y="197288"/>
                    <a:pt x="379560" y="197288"/>
                  </a:cubicBezTo>
                  <a:cubicBezTo>
                    <a:pt x="379560" y="206993"/>
                    <a:pt x="379560" y="206993"/>
                    <a:pt x="379560" y="206993"/>
                  </a:cubicBezTo>
                  <a:cubicBezTo>
                    <a:pt x="386285" y="210232"/>
                    <a:pt x="386285" y="210232"/>
                    <a:pt x="386285" y="210232"/>
                  </a:cubicBezTo>
                  <a:cubicBezTo>
                    <a:pt x="376198" y="210232"/>
                    <a:pt x="376198" y="210232"/>
                    <a:pt x="376198" y="210232"/>
                  </a:cubicBezTo>
                  <a:cubicBezTo>
                    <a:pt x="376198" y="216699"/>
                    <a:pt x="376198" y="216699"/>
                    <a:pt x="376198" y="216699"/>
                  </a:cubicBezTo>
                  <a:cubicBezTo>
                    <a:pt x="376198" y="216699"/>
                    <a:pt x="379560" y="223167"/>
                    <a:pt x="382922" y="226405"/>
                  </a:cubicBezTo>
                  <a:cubicBezTo>
                    <a:pt x="382922" y="229634"/>
                    <a:pt x="393009" y="229634"/>
                    <a:pt x="393009" y="229634"/>
                  </a:cubicBezTo>
                  <a:cubicBezTo>
                    <a:pt x="399734" y="236111"/>
                    <a:pt x="399734" y="236111"/>
                    <a:pt x="399734" y="236111"/>
                  </a:cubicBezTo>
                  <a:cubicBezTo>
                    <a:pt x="409821" y="232873"/>
                    <a:pt x="409821" y="232873"/>
                    <a:pt x="409821" y="232873"/>
                  </a:cubicBezTo>
                  <a:cubicBezTo>
                    <a:pt x="416546" y="245808"/>
                    <a:pt x="416546" y="245808"/>
                    <a:pt x="416546" y="245808"/>
                  </a:cubicBezTo>
                  <a:cubicBezTo>
                    <a:pt x="413183" y="252285"/>
                    <a:pt x="413183" y="252285"/>
                    <a:pt x="413183" y="252285"/>
                  </a:cubicBezTo>
                  <a:cubicBezTo>
                    <a:pt x="413183" y="252285"/>
                    <a:pt x="413183" y="258752"/>
                    <a:pt x="413183" y="261981"/>
                  </a:cubicBezTo>
                  <a:cubicBezTo>
                    <a:pt x="413183" y="265220"/>
                    <a:pt x="416546" y="268458"/>
                    <a:pt x="413183" y="268458"/>
                  </a:cubicBezTo>
                  <a:cubicBezTo>
                    <a:pt x="413183" y="268458"/>
                    <a:pt x="406459" y="271687"/>
                    <a:pt x="406459" y="271687"/>
                  </a:cubicBezTo>
                  <a:cubicBezTo>
                    <a:pt x="403097" y="278164"/>
                    <a:pt x="403097" y="278164"/>
                    <a:pt x="403097" y="278164"/>
                  </a:cubicBezTo>
                  <a:cubicBezTo>
                    <a:pt x="403097" y="278164"/>
                    <a:pt x="396371" y="281393"/>
                    <a:pt x="393009" y="281393"/>
                  </a:cubicBezTo>
                  <a:cubicBezTo>
                    <a:pt x="389647" y="284632"/>
                    <a:pt x="389647" y="284632"/>
                    <a:pt x="389647" y="287861"/>
                  </a:cubicBezTo>
                  <a:cubicBezTo>
                    <a:pt x="389647" y="287861"/>
                    <a:pt x="376198" y="284632"/>
                    <a:pt x="376198" y="284632"/>
                  </a:cubicBezTo>
                  <a:cubicBezTo>
                    <a:pt x="376198" y="294338"/>
                    <a:pt x="376198" y="294338"/>
                    <a:pt x="376198" y="294338"/>
                  </a:cubicBezTo>
                  <a:cubicBezTo>
                    <a:pt x="369482" y="294338"/>
                    <a:pt x="369482" y="294338"/>
                    <a:pt x="369482" y="294338"/>
                  </a:cubicBezTo>
                  <a:cubicBezTo>
                    <a:pt x="376198" y="304044"/>
                    <a:pt x="376198" y="304044"/>
                    <a:pt x="376198" y="304044"/>
                  </a:cubicBezTo>
                  <a:cubicBezTo>
                    <a:pt x="386285" y="310511"/>
                    <a:pt x="386285" y="310511"/>
                    <a:pt x="386285" y="310511"/>
                  </a:cubicBezTo>
                  <a:cubicBezTo>
                    <a:pt x="382922" y="313740"/>
                    <a:pt x="382922" y="313740"/>
                    <a:pt x="382922" y="313740"/>
                  </a:cubicBezTo>
                  <a:cubicBezTo>
                    <a:pt x="376198" y="316978"/>
                    <a:pt x="376198" y="316978"/>
                    <a:pt x="376198" y="316978"/>
                  </a:cubicBezTo>
                  <a:cubicBezTo>
                    <a:pt x="372845" y="323446"/>
                    <a:pt x="372845" y="323446"/>
                    <a:pt x="372845" y="323446"/>
                  </a:cubicBezTo>
                  <a:cubicBezTo>
                    <a:pt x="362758" y="323446"/>
                    <a:pt x="362758" y="323446"/>
                    <a:pt x="362758" y="323446"/>
                  </a:cubicBezTo>
                  <a:cubicBezTo>
                    <a:pt x="352671" y="326685"/>
                    <a:pt x="352671" y="326685"/>
                    <a:pt x="352671" y="326685"/>
                  </a:cubicBezTo>
                  <a:cubicBezTo>
                    <a:pt x="349309" y="326685"/>
                    <a:pt x="349309" y="326685"/>
                    <a:pt x="349309" y="326685"/>
                  </a:cubicBezTo>
                  <a:cubicBezTo>
                    <a:pt x="339221" y="326685"/>
                    <a:pt x="339221" y="326685"/>
                    <a:pt x="339221" y="326685"/>
                  </a:cubicBezTo>
                  <a:cubicBezTo>
                    <a:pt x="335859" y="333152"/>
                    <a:pt x="335859" y="333152"/>
                    <a:pt x="335859" y="333152"/>
                  </a:cubicBezTo>
                  <a:cubicBezTo>
                    <a:pt x="332497" y="326685"/>
                    <a:pt x="332497" y="326685"/>
                    <a:pt x="332497" y="326685"/>
                  </a:cubicBezTo>
                  <a:cubicBezTo>
                    <a:pt x="322410" y="323446"/>
                    <a:pt x="322410" y="323446"/>
                    <a:pt x="322410" y="323446"/>
                  </a:cubicBezTo>
                  <a:cubicBezTo>
                    <a:pt x="315695" y="316978"/>
                    <a:pt x="315695" y="316978"/>
                    <a:pt x="315695" y="316978"/>
                  </a:cubicBezTo>
                  <a:cubicBezTo>
                    <a:pt x="305608" y="320217"/>
                    <a:pt x="305608" y="320217"/>
                    <a:pt x="305608" y="320217"/>
                  </a:cubicBezTo>
                  <a:cubicBezTo>
                    <a:pt x="315695" y="326685"/>
                    <a:pt x="315695" y="326685"/>
                    <a:pt x="315695" y="326685"/>
                  </a:cubicBezTo>
                  <a:cubicBezTo>
                    <a:pt x="308970" y="326685"/>
                    <a:pt x="308970" y="326685"/>
                    <a:pt x="308970" y="326685"/>
                  </a:cubicBezTo>
                  <a:cubicBezTo>
                    <a:pt x="292159" y="323446"/>
                    <a:pt x="292159" y="323446"/>
                    <a:pt x="292159" y="323446"/>
                  </a:cubicBezTo>
                  <a:cubicBezTo>
                    <a:pt x="292159" y="333152"/>
                    <a:pt x="292159" y="333152"/>
                    <a:pt x="292159" y="333152"/>
                  </a:cubicBezTo>
                  <a:cubicBezTo>
                    <a:pt x="292159" y="339620"/>
                    <a:pt x="292159" y="339620"/>
                    <a:pt x="292159" y="339620"/>
                  </a:cubicBezTo>
                  <a:cubicBezTo>
                    <a:pt x="292159" y="339620"/>
                    <a:pt x="288797" y="342858"/>
                    <a:pt x="292159" y="342858"/>
                  </a:cubicBezTo>
                  <a:cubicBezTo>
                    <a:pt x="295521" y="342858"/>
                    <a:pt x="302246" y="349325"/>
                    <a:pt x="302246" y="349325"/>
                  </a:cubicBezTo>
                  <a:cubicBezTo>
                    <a:pt x="302246" y="355803"/>
                    <a:pt x="302246" y="355803"/>
                    <a:pt x="302246" y="355803"/>
                  </a:cubicBezTo>
                  <a:cubicBezTo>
                    <a:pt x="305608" y="362270"/>
                    <a:pt x="305608" y="362270"/>
                    <a:pt x="305608" y="362270"/>
                  </a:cubicBezTo>
                  <a:cubicBezTo>
                    <a:pt x="305608" y="365499"/>
                    <a:pt x="305608" y="365499"/>
                    <a:pt x="305608" y="365499"/>
                  </a:cubicBezTo>
                  <a:cubicBezTo>
                    <a:pt x="312332" y="375205"/>
                    <a:pt x="312332" y="375205"/>
                    <a:pt x="312332" y="375205"/>
                  </a:cubicBezTo>
                  <a:cubicBezTo>
                    <a:pt x="312332" y="384911"/>
                    <a:pt x="312332" y="384911"/>
                    <a:pt x="312332" y="384911"/>
                  </a:cubicBezTo>
                  <a:cubicBezTo>
                    <a:pt x="319048" y="394617"/>
                    <a:pt x="319048" y="394617"/>
                    <a:pt x="319048" y="394617"/>
                  </a:cubicBezTo>
                  <a:cubicBezTo>
                    <a:pt x="315695" y="404323"/>
                    <a:pt x="315695" y="404323"/>
                    <a:pt x="315695" y="404323"/>
                  </a:cubicBezTo>
                  <a:cubicBezTo>
                    <a:pt x="315695" y="404323"/>
                    <a:pt x="319048" y="410790"/>
                    <a:pt x="315695" y="414029"/>
                  </a:cubicBezTo>
                  <a:cubicBezTo>
                    <a:pt x="315695" y="414029"/>
                    <a:pt x="308970" y="420496"/>
                    <a:pt x="308970" y="420496"/>
                  </a:cubicBezTo>
                  <a:cubicBezTo>
                    <a:pt x="305608" y="426964"/>
                    <a:pt x="305608" y="426964"/>
                    <a:pt x="305608" y="426964"/>
                  </a:cubicBezTo>
                  <a:cubicBezTo>
                    <a:pt x="298883" y="430202"/>
                    <a:pt x="298883" y="430202"/>
                    <a:pt x="298883" y="430202"/>
                  </a:cubicBezTo>
                  <a:cubicBezTo>
                    <a:pt x="298883" y="436670"/>
                    <a:pt x="298883" y="436670"/>
                    <a:pt x="298883" y="436670"/>
                  </a:cubicBezTo>
                  <a:cubicBezTo>
                    <a:pt x="298883" y="436670"/>
                    <a:pt x="298883" y="446376"/>
                    <a:pt x="302246" y="446376"/>
                  </a:cubicBezTo>
                  <a:cubicBezTo>
                    <a:pt x="302246" y="446376"/>
                    <a:pt x="308970" y="439908"/>
                    <a:pt x="308970" y="439908"/>
                  </a:cubicBezTo>
                  <a:cubicBezTo>
                    <a:pt x="308970" y="439908"/>
                    <a:pt x="315695" y="446376"/>
                    <a:pt x="312332" y="449614"/>
                  </a:cubicBezTo>
                  <a:cubicBezTo>
                    <a:pt x="312332" y="449614"/>
                    <a:pt x="298883" y="449614"/>
                    <a:pt x="298883" y="449614"/>
                  </a:cubicBezTo>
                  <a:cubicBezTo>
                    <a:pt x="292159" y="449614"/>
                    <a:pt x="292159" y="449614"/>
                    <a:pt x="292159" y="449614"/>
                  </a:cubicBezTo>
                  <a:cubicBezTo>
                    <a:pt x="292159" y="449614"/>
                    <a:pt x="288797" y="456082"/>
                    <a:pt x="285434" y="456082"/>
                  </a:cubicBezTo>
                  <a:cubicBezTo>
                    <a:pt x="285434" y="459311"/>
                    <a:pt x="285434" y="462549"/>
                    <a:pt x="285434" y="462549"/>
                  </a:cubicBezTo>
                  <a:cubicBezTo>
                    <a:pt x="278709" y="456082"/>
                    <a:pt x="278709" y="456082"/>
                    <a:pt x="278709" y="456082"/>
                  </a:cubicBezTo>
                  <a:cubicBezTo>
                    <a:pt x="275347" y="459311"/>
                    <a:pt x="275347" y="459311"/>
                    <a:pt x="275347" y="459311"/>
                  </a:cubicBezTo>
                  <a:cubicBezTo>
                    <a:pt x="278709" y="465788"/>
                    <a:pt x="278709" y="465788"/>
                    <a:pt x="278709" y="465788"/>
                  </a:cubicBezTo>
                  <a:cubicBezTo>
                    <a:pt x="278709" y="472255"/>
                    <a:pt x="278709" y="472255"/>
                    <a:pt x="278709" y="472255"/>
                  </a:cubicBezTo>
                  <a:cubicBezTo>
                    <a:pt x="278709" y="472255"/>
                    <a:pt x="285434" y="472255"/>
                    <a:pt x="285434" y="472255"/>
                  </a:cubicBezTo>
                  <a:cubicBezTo>
                    <a:pt x="285434" y="472255"/>
                    <a:pt x="292159" y="475494"/>
                    <a:pt x="292159" y="475494"/>
                  </a:cubicBezTo>
                  <a:cubicBezTo>
                    <a:pt x="292159" y="475494"/>
                    <a:pt x="288797" y="478723"/>
                    <a:pt x="292159" y="478723"/>
                  </a:cubicBezTo>
                  <a:cubicBezTo>
                    <a:pt x="292159" y="481961"/>
                    <a:pt x="292159" y="481961"/>
                    <a:pt x="295521" y="481961"/>
                  </a:cubicBezTo>
                  <a:cubicBezTo>
                    <a:pt x="298883" y="485190"/>
                    <a:pt x="298883" y="485190"/>
                    <a:pt x="298883" y="485190"/>
                  </a:cubicBezTo>
                  <a:cubicBezTo>
                    <a:pt x="298883" y="485190"/>
                    <a:pt x="298883" y="491667"/>
                    <a:pt x="298883" y="494896"/>
                  </a:cubicBezTo>
                  <a:cubicBezTo>
                    <a:pt x="295521" y="494896"/>
                    <a:pt x="295521" y="498135"/>
                    <a:pt x="295521" y="498135"/>
                  </a:cubicBezTo>
                  <a:cubicBezTo>
                    <a:pt x="292159" y="498135"/>
                    <a:pt x="292159" y="498135"/>
                    <a:pt x="292159" y="498135"/>
                  </a:cubicBezTo>
                  <a:cubicBezTo>
                    <a:pt x="288797" y="501373"/>
                    <a:pt x="288797" y="504602"/>
                    <a:pt x="288797" y="504602"/>
                  </a:cubicBezTo>
                  <a:cubicBezTo>
                    <a:pt x="288797" y="504602"/>
                    <a:pt x="285434" y="504602"/>
                    <a:pt x="285434" y="504602"/>
                  </a:cubicBezTo>
                  <a:cubicBezTo>
                    <a:pt x="285434" y="507841"/>
                    <a:pt x="288797" y="511070"/>
                    <a:pt x="288797" y="514308"/>
                  </a:cubicBezTo>
                  <a:cubicBezTo>
                    <a:pt x="288797" y="514308"/>
                    <a:pt x="288797" y="514308"/>
                    <a:pt x="285434" y="514308"/>
                  </a:cubicBezTo>
                  <a:cubicBezTo>
                    <a:pt x="285434" y="514308"/>
                    <a:pt x="285434" y="514308"/>
                    <a:pt x="285434" y="514308"/>
                  </a:cubicBezTo>
                  <a:cubicBezTo>
                    <a:pt x="285434" y="514308"/>
                    <a:pt x="278709" y="507841"/>
                    <a:pt x="278709" y="507841"/>
                  </a:cubicBezTo>
                  <a:cubicBezTo>
                    <a:pt x="275347" y="507841"/>
                    <a:pt x="271985" y="511070"/>
                    <a:pt x="265260" y="511070"/>
                  </a:cubicBezTo>
                  <a:cubicBezTo>
                    <a:pt x="261898" y="507841"/>
                    <a:pt x="261898" y="507841"/>
                    <a:pt x="261898" y="507841"/>
                  </a:cubicBezTo>
                  <a:cubicBezTo>
                    <a:pt x="248458" y="511070"/>
                    <a:pt x="248458" y="511070"/>
                    <a:pt x="248458" y="511070"/>
                  </a:cubicBezTo>
                  <a:cubicBezTo>
                    <a:pt x="248458" y="504602"/>
                    <a:pt x="248458" y="504602"/>
                    <a:pt x="248458" y="504602"/>
                  </a:cubicBezTo>
                  <a:cubicBezTo>
                    <a:pt x="245096" y="498135"/>
                    <a:pt x="245096" y="498135"/>
                    <a:pt x="245096" y="498135"/>
                  </a:cubicBezTo>
                  <a:cubicBezTo>
                    <a:pt x="245096" y="498135"/>
                    <a:pt x="245096" y="491667"/>
                    <a:pt x="245096" y="488428"/>
                  </a:cubicBezTo>
                  <a:cubicBezTo>
                    <a:pt x="245096" y="488428"/>
                    <a:pt x="248458" y="485190"/>
                    <a:pt x="248458" y="485190"/>
                  </a:cubicBezTo>
                  <a:cubicBezTo>
                    <a:pt x="251820" y="485190"/>
                    <a:pt x="255182" y="478723"/>
                    <a:pt x="255182" y="478723"/>
                  </a:cubicBezTo>
                  <a:cubicBezTo>
                    <a:pt x="255182" y="478723"/>
                    <a:pt x="258545" y="472255"/>
                    <a:pt x="261898" y="469017"/>
                  </a:cubicBezTo>
                  <a:cubicBezTo>
                    <a:pt x="261898" y="469017"/>
                    <a:pt x="265260" y="459311"/>
                    <a:pt x="265260" y="459311"/>
                  </a:cubicBezTo>
                  <a:cubicBezTo>
                    <a:pt x="265260" y="456082"/>
                    <a:pt x="268622" y="452843"/>
                    <a:pt x="268622" y="452843"/>
                  </a:cubicBezTo>
                  <a:cubicBezTo>
                    <a:pt x="268622" y="452843"/>
                    <a:pt x="275347" y="446376"/>
                    <a:pt x="275347" y="443137"/>
                  </a:cubicBezTo>
                  <a:cubicBezTo>
                    <a:pt x="275347" y="439908"/>
                    <a:pt x="271985" y="439908"/>
                    <a:pt x="268622" y="439908"/>
                  </a:cubicBezTo>
                  <a:cubicBezTo>
                    <a:pt x="268622" y="439908"/>
                    <a:pt x="258545" y="436670"/>
                    <a:pt x="255182" y="433431"/>
                  </a:cubicBezTo>
                  <a:cubicBezTo>
                    <a:pt x="251820" y="433431"/>
                    <a:pt x="245096" y="430202"/>
                    <a:pt x="238371" y="430202"/>
                  </a:cubicBezTo>
                  <a:cubicBezTo>
                    <a:pt x="231647" y="426964"/>
                    <a:pt x="235009" y="426964"/>
                    <a:pt x="238371" y="420496"/>
                  </a:cubicBezTo>
                  <a:cubicBezTo>
                    <a:pt x="238371" y="417258"/>
                    <a:pt x="231647" y="417258"/>
                    <a:pt x="231647" y="414029"/>
                  </a:cubicBezTo>
                  <a:cubicBezTo>
                    <a:pt x="231647" y="414029"/>
                    <a:pt x="228284" y="417258"/>
                    <a:pt x="224921" y="420496"/>
                  </a:cubicBezTo>
                  <a:cubicBezTo>
                    <a:pt x="221559" y="420496"/>
                    <a:pt x="218197" y="417258"/>
                    <a:pt x="214835" y="417258"/>
                  </a:cubicBezTo>
                  <a:cubicBezTo>
                    <a:pt x="214835" y="417258"/>
                    <a:pt x="204748" y="417258"/>
                    <a:pt x="204748" y="417258"/>
                  </a:cubicBezTo>
                  <a:cubicBezTo>
                    <a:pt x="204748" y="417258"/>
                    <a:pt x="204748" y="414029"/>
                    <a:pt x="204748" y="410790"/>
                  </a:cubicBezTo>
                  <a:cubicBezTo>
                    <a:pt x="204748" y="407561"/>
                    <a:pt x="201395" y="407561"/>
                    <a:pt x="201395" y="407561"/>
                  </a:cubicBezTo>
                  <a:cubicBezTo>
                    <a:pt x="201395" y="407561"/>
                    <a:pt x="194670" y="407561"/>
                    <a:pt x="194670" y="404323"/>
                  </a:cubicBezTo>
                  <a:cubicBezTo>
                    <a:pt x="191308" y="404323"/>
                    <a:pt x="194670" y="404323"/>
                    <a:pt x="194670" y="401084"/>
                  </a:cubicBezTo>
                  <a:cubicBezTo>
                    <a:pt x="194670" y="397855"/>
                    <a:pt x="194670" y="401084"/>
                    <a:pt x="191308" y="401084"/>
                  </a:cubicBezTo>
                  <a:cubicBezTo>
                    <a:pt x="187946" y="401084"/>
                    <a:pt x="187946" y="391378"/>
                    <a:pt x="187946" y="391378"/>
                  </a:cubicBezTo>
                  <a:cubicBezTo>
                    <a:pt x="187946" y="391378"/>
                    <a:pt x="184583" y="384911"/>
                    <a:pt x="184583" y="381682"/>
                  </a:cubicBezTo>
                  <a:cubicBezTo>
                    <a:pt x="181221" y="375205"/>
                    <a:pt x="181221" y="381682"/>
                    <a:pt x="181221" y="381682"/>
                  </a:cubicBezTo>
                  <a:cubicBezTo>
                    <a:pt x="174497" y="391378"/>
                    <a:pt x="174497" y="391378"/>
                    <a:pt x="174497" y="391378"/>
                  </a:cubicBezTo>
                  <a:cubicBezTo>
                    <a:pt x="174497" y="391378"/>
                    <a:pt x="171134" y="391378"/>
                    <a:pt x="161047" y="388149"/>
                  </a:cubicBezTo>
                  <a:cubicBezTo>
                    <a:pt x="154322" y="384911"/>
                    <a:pt x="157685" y="384911"/>
                    <a:pt x="157685" y="384911"/>
                  </a:cubicBezTo>
                  <a:cubicBezTo>
                    <a:pt x="164409" y="378443"/>
                    <a:pt x="164409" y="378443"/>
                    <a:pt x="164409" y="378443"/>
                  </a:cubicBezTo>
                  <a:cubicBezTo>
                    <a:pt x="164409" y="378443"/>
                    <a:pt x="157685" y="375205"/>
                    <a:pt x="154322" y="375205"/>
                  </a:cubicBezTo>
                  <a:cubicBezTo>
                    <a:pt x="150960" y="371976"/>
                    <a:pt x="150960" y="371976"/>
                    <a:pt x="147598" y="378443"/>
                  </a:cubicBezTo>
                  <a:cubicBezTo>
                    <a:pt x="144245" y="381682"/>
                    <a:pt x="144245" y="381682"/>
                    <a:pt x="140882" y="384911"/>
                  </a:cubicBezTo>
                  <a:cubicBezTo>
                    <a:pt x="137520" y="388149"/>
                    <a:pt x="137520" y="388149"/>
                    <a:pt x="130796" y="388149"/>
                  </a:cubicBezTo>
                  <a:cubicBezTo>
                    <a:pt x="127433" y="388149"/>
                    <a:pt x="127433" y="384911"/>
                    <a:pt x="124071" y="384911"/>
                  </a:cubicBezTo>
                  <a:cubicBezTo>
                    <a:pt x="124071" y="381682"/>
                    <a:pt x="124071" y="381682"/>
                    <a:pt x="120709" y="378443"/>
                  </a:cubicBezTo>
                  <a:cubicBezTo>
                    <a:pt x="120709" y="375205"/>
                    <a:pt x="117347" y="375205"/>
                    <a:pt x="117347" y="375205"/>
                  </a:cubicBezTo>
                  <a:cubicBezTo>
                    <a:pt x="117347" y="375205"/>
                    <a:pt x="110621" y="378443"/>
                    <a:pt x="110621" y="381682"/>
                  </a:cubicBezTo>
                  <a:cubicBezTo>
                    <a:pt x="107259" y="381682"/>
                    <a:pt x="110621" y="384911"/>
                    <a:pt x="110621" y="388149"/>
                  </a:cubicBezTo>
                  <a:cubicBezTo>
                    <a:pt x="113984" y="391378"/>
                    <a:pt x="110621" y="394617"/>
                    <a:pt x="110621" y="394617"/>
                  </a:cubicBezTo>
                  <a:cubicBezTo>
                    <a:pt x="110621" y="394617"/>
                    <a:pt x="103897" y="394617"/>
                    <a:pt x="100535" y="394617"/>
                  </a:cubicBezTo>
                  <a:cubicBezTo>
                    <a:pt x="97172" y="394617"/>
                    <a:pt x="93810" y="394617"/>
                    <a:pt x="90448" y="391378"/>
                  </a:cubicBezTo>
                  <a:cubicBezTo>
                    <a:pt x="83732" y="388149"/>
                    <a:pt x="87095" y="394617"/>
                    <a:pt x="87095" y="397855"/>
                  </a:cubicBezTo>
                  <a:cubicBezTo>
                    <a:pt x="87095" y="397855"/>
                    <a:pt x="80370" y="404323"/>
                    <a:pt x="80370" y="404323"/>
                  </a:cubicBezTo>
                  <a:cubicBezTo>
                    <a:pt x="80370" y="404323"/>
                    <a:pt x="80370" y="404323"/>
                    <a:pt x="80370" y="404323"/>
                  </a:cubicBezTo>
                  <a:cubicBezTo>
                    <a:pt x="73646" y="404323"/>
                    <a:pt x="66921" y="401084"/>
                    <a:pt x="66921" y="401084"/>
                  </a:cubicBezTo>
                  <a:cubicBezTo>
                    <a:pt x="63559" y="404323"/>
                    <a:pt x="63559" y="404323"/>
                    <a:pt x="63559" y="404323"/>
                  </a:cubicBezTo>
                  <a:cubicBezTo>
                    <a:pt x="53471" y="401084"/>
                    <a:pt x="53471" y="401084"/>
                    <a:pt x="53471" y="401084"/>
                  </a:cubicBezTo>
                  <a:cubicBezTo>
                    <a:pt x="50109" y="401084"/>
                    <a:pt x="50109" y="401084"/>
                    <a:pt x="50109" y="401084"/>
                  </a:cubicBezTo>
                  <a:cubicBezTo>
                    <a:pt x="46747" y="391378"/>
                    <a:pt x="46747" y="391378"/>
                    <a:pt x="46747" y="391378"/>
                  </a:cubicBezTo>
                  <a:cubicBezTo>
                    <a:pt x="43385" y="391378"/>
                    <a:pt x="43385" y="391378"/>
                    <a:pt x="43385" y="391378"/>
                  </a:cubicBezTo>
                  <a:cubicBezTo>
                    <a:pt x="29945" y="384911"/>
                    <a:pt x="29945" y="384911"/>
                    <a:pt x="29945" y="384911"/>
                  </a:cubicBezTo>
                  <a:cubicBezTo>
                    <a:pt x="26582" y="381682"/>
                    <a:pt x="26582" y="381682"/>
                    <a:pt x="26582" y="381682"/>
                  </a:cubicBezTo>
                  <a:cubicBezTo>
                    <a:pt x="19858" y="384911"/>
                    <a:pt x="19858" y="384911"/>
                    <a:pt x="19858" y="384911"/>
                  </a:cubicBezTo>
                  <a:cubicBezTo>
                    <a:pt x="16496" y="388149"/>
                    <a:pt x="16496" y="388149"/>
                    <a:pt x="16496" y="388149"/>
                  </a:cubicBezTo>
                  <a:cubicBezTo>
                    <a:pt x="16496" y="388149"/>
                    <a:pt x="9771" y="391378"/>
                    <a:pt x="6409" y="391378"/>
                  </a:cubicBezTo>
                  <a:cubicBezTo>
                    <a:pt x="6409" y="388149"/>
                    <a:pt x="-316" y="375205"/>
                    <a:pt x="-316" y="375205"/>
                  </a:cubicBezTo>
                  <a:cubicBezTo>
                    <a:pt x="3047" y="365499"/>
                    <a:pt x="3047" y="365499"/>
                    <a:pt x="3047" y="365499"/>
                  </a:cubicBezTo>
                  <a:cubicBezTo>
                    <a:pt x="3047" y="365499"/>
                    <a:pt x="13133" y="362270"/>
                    <a:pt x="13133" y="362270"/>
                  </a:cubicBezTo>
                  <a:cubicBezTo>
                    <a:pt x="13133" y="362270"/>
                    <a:pt x="19858" y="362270"/>
                    <a:pt x="19858" y="362270"/>
                  </a:cubicBezTo>
                  <a:cubicBezTo>
                    <a:pt x="19858" y="362270"/>
                    <a:pt x="23220" y="362270"/>
                    <a:pt x="23220" y="365499"/>
                  </a:cubicBezTo>
                  <a:cubicBezTo>
                    <a:pt x="26582" y="365499"/>
                    <a:pt x="33298" y="371976"/>
                    <a:pt x="36660" y="371976"/>
                  </a:cubicBezTo>
                  <a:cubicBezTo>
                    <a:pt x="36660" y="371976"/>
                    <a:pt x="43385" y="375205"/>
                    <a:pt x="43385" y="375205"/>
                  </a:cubicBezTo>
                  <a:cubicBezTo>
                    <a:pt x="46747" y="375205"/>
                    <a:pt x="53471" y="378443"/>
                    <a:pt x="53471" y="378443"/>
                  </a:cubicBezTo>
                  <a:cubicBezTo>
                    <a:pt x="53471" y="378443"/>
                    <a:pt x="60197" y="378443"/>
                    <a:pt x="60197" y="378443"/>
                  </a:cubicBezTo>
                  <a:cubicBezTo>
                    <a:pt x="60197" y="378443"/>
                    <a:pt x="66921" y="375205"/>
                    <a:pt x="66921" y="375205"/>
                  </a:cubicBezTo>
                  <a:cubicBezTo>
                    <a:pt x="66921" y="375205"/>
                    <a:pt x="66921" y="375205"/>
                    <a:pt x="66921" y="375205"/>
                  </a:cubicBezTo>
                  <a:cubicBezTo>
                    <a:pt x="70283" y="371976"/>
                    <a:pt x="70283" y="368738"/>
                    <a:pt x="70283" y="368738"/>
                  </a:cubicBezTo>
                  <a:cubicBezTo>
                    <a:pt x="70283" y="368738"/>
                    <a:pt x="73646" y="368738"/>
                    <a:pt x="73646" y="368738"/>
                  </a:cubicBezTo>
                  <a:cubicBezTo>
                    <a:pt x="73646" y="371976"/>
                    <a:pt x="77008" y="375205"/>
                    <a:pt x="77008" y="375205"/>
                  </a:cubicBezTo>
                  <a:cubicBezTo>
                    <a:pt x="77008" y="375205"/>
                    <a:pt x="80370" y="378443"/>
                    <a:pt x="80370" y="378443"/>
                  </a:cubicBezTo>
                  <a:cubicBezTo>
                    <a:pt x="83732" y="381682"/>
                    <a:pt x="87095" y="381682"/>
                    <a:pt x="87095" y="381682"/>
                  </a:cubicBezTo>
                  <a:cubicBezTo>
                    <a:pt x="87095" y="381682"/>
                    <a:pt x="90448" y="378443"/>
                    <a:pt x="90448" y="378443"/>
                  </a:cubicBezTo>
                  <a:cubicBezTo>
                    <a:pt x="90448" y="378443"/>
                    <a:pt x="93810" y="381682"/>
                    <a:pt x="93810" y="378443"/>
                  </a:cubicBezTo>
                  <a:cubicBezTo>
                    <a:pt x="93810" y="378443"/>
                    <a:pt x="97172" y="378443"/>
                    <a:pt x="97172" y="378443"/>
                  </a:cubicBezTo>
                  <a:cubicBezTo>
                    <a:pt x="97172" y="378443"/>
                    <a:pt x="100535" y="375205"/>
                    <a:pt x="97172" y="375205"/>
                  </a:cubicBezTo>
                  <a:cubicBezTo>
                    <a:pt x="97172" y="375205"/>
                    <a:pt x="97172" y="371976"/>
                    <a:pt x="97172" y="375205"/>
                  </a:cubicBezTo>
                  <a:cubicBezTo>
                    <a:pt x="93810" y="375205"/>
                    <a:pt x="93810" y="375205"/>
                    <a:pt x="90448" y="375205"/>
                  </a:cubicBezTo>
                  <a:cubicBezTo>
                    <a:pt x="87095" y="375205"/>
                    <a:pt x="80370" y="371976"/>
                    <a:pt x="80370" y="371976"/>
                  </a:cubicBezTo>
                  <a:cubicBezTo>
                    <a:pt x="80370" y="368738"/>
                    <a:pt x="77008" y="368738"/>
                    <a:pt x="77008" y="365499"/>
                  </a:cubicBezTo>
                  <a:cubicBezTo>
                    <a:pt x="73646" y="365499"/>
                    <a:pt x="73646" y="362270"/>
                    <a:pt x="70283" y="362270"/>
                  </a:cubicBezTo>
                  <a:cubicBezTo>
                    <a:pt x="66921" y="362270"/>
                    <a:pt x="66921" y="362270"/>
                    <a:pt x="66921" y="362270"/>
                  </a:cubicBezTo>
                  <a:cubicBezTo>
                    <a:pt x="66921" y="362270"/>
                    <a:pt x="63559" y="365499"/>
                    <a:pt x="63559" y="368738"/>
                  </a:cubicBezTo>
                  <a:cubicBezTo>
                    <a:pt x="63559" y="368738"/>
                    <a:pt x="66921" y="371976"/>
                    <a:pt x="60197" y="368738"/>
                  </a:cubicBezTo>
                  <a:cubicBezTo>
                    <a:pt x="53471" y="368738"/>
                    <a:pt x="46747" y="368738"/>
                    <a:pt x="46747" y="368738"/>
                  </a:cubicBezTo>
                  <a:cubicBezTo>
                    <a:pt x="36660" y="359031"/>
                    <a:pt x="36660" y="359031"/>
                    <a:pt x="36660" y="359031"/>
                  </a:cubicBezTo>
                  <a:cubicBezTo>
                    <a:pt x="36660" y="359031"/>
                    <a:pt x="33298" y="359031"/>
                    <a:pt x="29945" y="359031"/>
                  </a:cubicBezTo>
                  <a:cubicBezTo>
                    <a:pt x="29945" y="359031"/>
                    <a:pt x="23220" y="355803"/>
                    <a:pt x="23220" y="352564"/>
                  </a:cubicBezTo>
                  <a:cubicBezTo>
                    <a:pt x="23220" y="352564"/>
                    <a:pt x="19858" y="349325"/>
                    <a:pt x="19858" y="346096"/>
                  </a:cubicBezTo>
                  <a:cubicBezTo>
                    <a:pt x="19858" y="346096"/>
                    <a:pt x="16496" y="346096"/>
                    <a:pt x="16496" y="342858"/>
                  </a:cubicBezTo>
                  <a:cubicBezTo>
                    <a:pt x="16496" y="342858"/>
                    <a:pt x="13133" y="339620"/>
                    <a:pt x="13133" y="339620"/>
                  </a:cubicBezTo>
                  <a:cubicBezTo>
                    <a:pt x="13133" y="339620"/>
                    <a:pt x="13133" y="336391"/>
                    <a:pt x="16496" y="333152"/>
                  </a:cubicBezTo>
                  <a:cubicBezTo>
                    <a:pt x="23220" y="333152"/>
                    <a:pt x="23220" y="333152"/>
                    <a:pt x="26582" y="333152"/>
                  </a:cubicBezTo>
                  <a:cubicBezTo>
                    <a:pt x="29945" y="333152"/>
                    <a:pt x="26582" y="333152"/>
                    <a:pt x="33298" y="333152"/>
                  </a:cubicBezTo>
                  <a:cubicBezTo>
                    <a:pt x="40022" y="333152"/>
                    <a:pt x="36660" y="333152"/>
                    <a:pt x="40022" y="333152"/>
                  </a:cubicBezTo>
                  <a:cubicBezTo>
                    <a:pt x="43385" y="333152"/>
                    <a:pt x="50109" y="333152"/>
                    <a:pt x="50109" y="333152"/>
                  </a:cubicBezTo>
                  <a:cubicBezTo>
                    <a:pt x="50109" y="333152"/>
                    <a:pt x="43385" y="329923"/>
                    <a:pt x="53471" y="333152"/>
                  </a:cubicBezTo>
                  <a:cubicBezTo>
                    <a:pt x="53471" y="333152"/>
                    <a:pt x="66921" y="336391"/>
                    <a:pt x="63559" y="342858"/>
                  </a:cubicBezTo>
                  <a:cubicBezTo>
                    <a:pt x="63559" y="342858"/>
                    <a:pt x="60197" y="346096"/>
                    <a:pt x="60197" y="346096"/>
                  </a:cubicBezTo>
                  <a:cubicBezTo>
                    <a:pt x="60197" y="346096"/>
                    <a:pt x="66921" y="349325"/>
                    <a:pt x="66921" y="349325"/>
                  </a:cubicBezTo>
                  <a:cubicBezTo>
                    <a:pt x="66921" y="349325"/>
                    <a:pt x="70283" y="346096"/>
                    <a:pt x="70283" y="346096"/>
                  </a:cubicBezTo>
                  <a:cubicBezTo>
                    <a:pt x="73646" y="349325"/>
                    <a:pt x="73646" y="349325"/>
                    <a:pt x="73646" y="349325"/>
                  </a:cubicBezTo>
                  <a:cubicBezTo>
                    <a:pt x="80370" y="355803"/>
                    <a:pt x="80370" y="355803"/>
                    <a:pt x="80370" y="355803"/>
                  </a:cubicBezTo>
                  <a:cubicBezTo>
                    <a:pt x="80370" y="355803"/>
                    <a:pt x="87095" y="355803"/>
                    <a:pt x="87095" y="355803"/>
                  </a:cubicBezTo>
                  <a:cubicBezTo>
                    <a:pt x="83732" y="359031"/>
                    <a:pt x="80370" y="352564"/>
                    <a:pt x="83732" y="359031"/>
                  </a:cubicBezTo>
                  <a:cubicBezTo>
                    <a:pt x="87095" y="365499"/>
                    <a:pt x="90448" y="368738"/>
                    <a:pt x="90448" y="368738"/>
                  </a:cubicBezTo>
                  <a:cubicBezTo>
                    <a:pt x="93810" y="368738"/>
                    <a:pt x="93810" y="368738"/>
                    <a:pt x="93810" y="368738"/>
                  </a:cubicBezTo>
                  <a:cubicBezTo>
                    <a:pt x="93810" y="368738"/>
                    <a:pt x="93810" y="365499"/>
                    <a:pt x="97172" y="365499"/>
                  </a:cubicBezTo>
                  <a:cubicBezTo>
                    <a:pt x="97172" y="368738"/>
                    <a:pt x="103897" y="368738"/>
                    <a:pt x="107259" y="368738"/>
                  </a:cubicBezTo>
                  <a:cubicBezTo>
                    <a:pt x="107259" y="368738"/>
                    <a:pt x="107259" y="365499"/>
                    <a:pt x="103897" y="359031"/>
                  </a:cubicBezTo>
                  <a:cubicBezTo>
                    <a:pt x="100535" y="355803"/>
                    <a:pt x="97172" y="352564"/>
                    <a:pt x="97172" y="352564"/>
                  </a:cubicBezTo>
                  <a:cubicBezTo>
                    <a:pt x="93810" y="352564"/>
                    <a:pt x="97172" y="355803"/>
                    <a:pt x="90448" y="352564"/>
                  </a:cubicBezTo>
                  <a:cubicBezTo>
                    <a:pt x="83732" y="349325"/>
                    <a:pt x="83732" y="352564"/>
                    <a:pt x="80370" y="349325"/>
                  </a:cubicBezTo>
                  <a:cubicBezTo>
                    <a:pt x="77008" y="342858"/>
                    <a:pt x="73646" y="342858"/>
                    <a:pt x="73646" y="339620"/>
                  </a:cubicBezTo>
                  <a:cubicBezTo>
                    <a:pt x="73646" y="339620"/>
                    <a:pt x="77008" y="339620"/>
                    <a:pt x="80370" y="336391"/>
                  </a:cubicBezTo>
                  <a:cubicBezTo>
                    <a:pt x="83732" y="336391"/>
                    <a:pt x="77008" y="333152"/>
                    <a:pt x="83732" y="336391"/>
                  </a:cubicBezTo>
                  <a:cubicBezTo>
                    <a:pt x="93810" y="339620"/>
                    <a:pt x="93810" y="339620"/>
                    <a:pt x="97172" y="339620"/>
                  </a:cubicBezTo>
                  <a:cubicBezTo>
                    <a:pt x="97172" y="339620"/>
                    <a:pt x="103897" y="339620"/>
                    <a:pt x="97172" y="336391"/>
                  </a:cubicBezTo>
                  <a:cubicBezTo>
                    <a:pt x="90448" y="336391"/>
                    <a:pt x="87095" y="333152"/>
                    <a:pt x="87095" y="333152"/>
                  </a:cubicBezTo>
                  <a:cubicBezTo>
                    <a:pt x="80370" y="333152"/>
                    <a:pt x="80370" y="333152"/>
                    <a:pt x="80370" y="333152"/>
                  </a:cubicBezTo>
                  <a:cubicBezTo>
                    <a:pt x="80370" y="333152"/>
                    <a:pt x="80370" y="333152"/>
                    <a:pt x="77008" y="333152"/>
                  </a:cubicBezTo>
                  <a:cubicBezTo>
                    <a:pt x="73646" y="333152"/>
                    <a:pt x="73646" y="336391"/>
                    <a:pt x="73646" y="333152"/>
                  </a:cubicBezTo>
                  <a:cubicBezTo>
                    <a:pt x="70283" y="333152"/>
                    <a:pt x="66921" y="333152"/>
                    <a:pt x="66921" y="329923"/>
                  </a:cubicBezTo>
                  <a:cubicBezTo>
                    <a:pt x="63559" y="329923"/>
                    <a:pt x="60197" y="326685"/>
                    <a:pt x="60197" y="326685"/>
                  </a:cubicBezTo>
                  <a:cubicBezTo>
                    <a:pt x="60197" y="323446"/>
                    <a:pt x="56834" y="320217"/>
                    <a:pt x="56834" y="320217"/>
                  </a:cubicBezTo>
                  <a:cubicBezTo>
                    <a:pt x="56834" y="320217"/>
                    <a:pt x="56834" y="320217"/>
                    <a:pt x="56834" y="320217"/>
                  </a:cubicBezTo>
                  <a:cubicBezTo>
                    <a:pt x="53471" y="320217"/>
                    <a:pt x="50109" y="320217"/>
                    <a:pt x="46747" y="320217"/>
                  </a:cubicBezTo>
                  <a:cubicBezTo>
                    <a:pt x="46747" y="320217"/>
                    <a:pt x="43385" y="320217"/>
                    <a:pt x="43385" y="320217"/>
                  </a:cubicBezTo>
                  <a:cubicBezTo>
                    <a:pt x="43385" y="316978"/>
                    <a:pt x="43385" y="316978"/>
                    <a:pt x="43385" y="313740"/>
                  </a:cubicBezTo>
                  <a:cubicBezTo>
                    <a:pt x="43385" y="313740"/>
                    <a:pt x="43385" y="310511"/>
                    <a:pt x="46747" y="310511"/>
                  </a:cubicBezTo>
                  <a:cubicBezTo>
                    <a:pt x="50109" y="310511"/>
                    <a:pt x="53471" y="310511"/>
                    <a:pt x="56834" y="310511"/>
                  </a:cubicBezTo>
                  <a:cubicBezTo>
                    <a:pt x="60197" y="310511"/>
                    <a:pt x="63559" y="310511"/>
                    <a:pt x="66921" y="310511"/>
                  </a:cubicBezTo>
                  <a:cubicBezTo>
                    <a:pt x="66921" y="310511"/>
                    <a:pt x="70283" y="313740"/>
                    <a:pt x="70283" y="313740"/>
                  </a:cubicBezTo>
                  <a:cubicBezTo>
                    <a:pt x="73646" y="316978"/>
                    <a:pt x="77008" y="316978"/>
                    <a:pt x="77008" y="316978"/>
                  </a:cubicBezTo>
                  <a:cubicBezTo>
                    <a:pt x="77008" y="320217"/>
                    <a:pt x="77008" y="320217"/>
                    <a:pt x="80370" y="320217"/>
                  </a:cubicBezTo>
                  <a:cubicBezTo>
                    <a:pt x="80370" y="323446"/>
                    <a:pt x="83732" y="323446"/>
                    <a:pt x="83732" y="323446"/>
                  </a:cubicBezTo>
                  <a:cubicBezTo>
                    <a:pt x="87095" y="329923"/>
                    <a:pt x="87095" y="329923"/>
                    <a:pt x="87095" y="329923"/>
                  </a:cubicBezTo>
                  <a:cubicBezTo>
                    <a:pt x="87095" y="329923"/>
                    <a:pt x="87095" y="329923"/>
                    <a:pt x="87095" y="329923"/>
                  </a:cubicBezTo>
                  <a:cubicBezTo>
                    <a:pt x="93810" y="333152"/>
                    <a:pt x="93810" y="333152"/>
                    <a:pt x="93810" y="333152"/>
                  </a:cubicBezTo>
                  <a:cubicBezTo>
                    <a:pt x="93810" y="333152"/>
                    <a:pt x="103897" y="336391"/>
                    <a:pt x="103897" y="336391"/>
                  </a:cubicBezTo>
                  <a:cubicBezTo>
                    <a:pt x="103897" y="336391"/>
                    <a:pt x="103897" y="336391"/>
                    <a:pt x="107259" y="336391"/>
                  </a:cubicBezTo>
                  <a:cubicBezTo>
                    <a:pt x="110621" y="336391"/>
                    <a:pt x="110621" y="333152"/>
                    <a:pt x="110621" y="333152"/>
                  </a:cubicBezTo>
                  <a:cubicBezTo>
                    <a:pt x="110621" y="333152"/>
                    <a:pt x="113984" y="333152"/>
                    <a:pt x="113984" y="333152"/>
                  </a:cubicBezTo>
                  <a:cubicBezTo>
                    <a:pt x="113984" y="333152"/>
                    <a:pt x="124071" y="326685"/>
                    <a:pt x="124071" y="326685"/>
                  </a:cubicBezTo>
                  <a:cubicBezTo>
                    <a:pt x="124071" y="329923"/>
                    <a:pt x="127433" y="329923"/>
                    <a:pt x="130796" y="329923"/>
                  </a:cubicBezTo>
                  <a:cubicBezTo>
                    <a:pt x="130796" y="329923"/>
                    <a:pt x="140882" y="336391"/>
                    <a:pt x="140882" y="336391"/>
                  </a:cubicBezTo>
                  <a:cubicBezTo>
                    <a:pt x="140882" y="333152"/>
                    <a:pt x="140882" y="329923"/>
                    <a:pt x="140882" y="329923"/>
                  </a:cubicBezTo>
                  <a:cubicBezTo>
                    <a:pt x="140882" y="329923"/>
                    <a:pt x="144245" y="326685"/>
                    <a:pt x="144245" y="326685"/>
                  </a:cubicBezTo>
                  <a:cubicBezTo>
                    <a:pt x="157685" y="326685"/>
                    <a:pt x="157685" y="326685"/>
                    <a:pt x="157685" y="326685"/>
                  </a:cubicBezTo>
                  <a:cubicBezTo>
                    <a:pt x="157685" y="326685"/>
                    <a:pt x="161047" y="323446"/>
                    <a:pt x="161047" y="323446"/>
                  </a:cubicBezTo>
                  <a:cubicBezTo>
                    <a:pt x="157685" y="323446"/>
                    <a:pt x="154322" y="323446"/>
                    <a:pt x="154322" y="323446"/>
                  </a:cubicBezTo>
                  <a:cubicBezTo>
                    <a:pt x="147598" y="326685"/>
                    <a:pt x="147598" y="326685"/>
                    <a:pt x="147598" y="326685"/>
                  </a:cubicBezTo>
                  <a:cubicBezTo>
                    <a:pt x="140882" y="326685"/>
                    <a:pt x="140882" y="326685"/>
                    <a:pt x="140882" y="326685"/>
                  </a:cubicBezTo>
                  <a:cubicBezTo>
                    <a:pt x="140882" y="326685"/>
                    <a:pt x="137520" y="329923"/>
                    <a:pt x="137520" y="329923"/>
                  </a:cubicBezTo>
                  <a:cubicBezTo>
                    <a:pt x="134158" y="329923"/>
                    <a:pt x="130796" y="326685"/>
                    <a:pt x="130796" y="326685"/>
                  </a:cubicBezTo>
                  <a:cubicBezTo>
                    <a:pt x="127433" y="323446"/>
                    <a:pt x="120709" y="320217"/>
                    <a:pt x="120709" y="320217"/>
                  </a:cubicBezTo>
                  <a:cubicBezTo>
                    <a:pt x="117347" y="320217"/>
                    <a:pt x="120709" y="320217"/>
                    <a:pt x="113984" y="316978"/>
                  </a:cubicBezTo>
                  <a:cubicBezTo>
                    <a:pt x="107259" y="313740"/>
                    <a:pt x="103897" y="310511"/>
                    <a:pt x="103897" y="310511"/>
                  </a:cubicBezTo>
                  <a:cubicBezTo>
                    <a:pt x="100535" y="307273"/>
                    <a:pt x="100535" y="307273"/>
                    <a:pt x="100535" y="307273"/>
                  </a:cubicBezTo>
                  <a:cubicBezTo>
                    <a:pt x="100535" y="307273"/>
                    <a:pt x="100535" y="304044"/>
                    <a:pt x="97172" y="304044"/>
                  </a:cubicBezTo>
                  <a:cubicBezTo>
                    <a:pt x="93810" y="300805"/>
                    <a:pt x="83732" y="297567"/>
                    <a:pt x="83732" y="297567"/>
                  </a:cubicBezTo>
                  <a:cubicBezTo>
                    <a:pt x="83732" y="297567"/>
                    <a:pt x="83732" y="294338"/>
                    <a:pt x="83732" y="294338"/>
                  </a:cubicBezTo>
                  <a:cubicBezTo>
                    <a:pt x="83732" y="294338"/>
                    <a:pt x="83732" y="284632"/>
                    <a:pt x="83732" y="284632"/>
                  </a:cubicBezTo>
                  <a:cubicBezTo>
                    <a:pt x="83732" y="281393"/>
                    <a:pt x="80370" y="274926"/>
                    <a:pt x="80370" y="274926"/>
                  </a:cubicBezTo>
                  <a:cubicBezTo>
                    <a:pt x="80370" y="274926"/>
                    <a:pt x="87095" y="271687"/>
                    <a:pt x="87095" y="271687"/>
                  </a:cubicBezTo>
                  <a:cubicBezTo>
                    <a:pt x="90448" y="271687"/>
                    <a:pt x="93810" y="274926"/>
                    <a:pt x="93810" y="274926"/>
                  </a:cubicBezTo>
                  <a:cubicBezTo>
                    <a:pt x="97172" y="271687"/>
                    <a:pt x="97172" y="271687"/>
                    <a:pt x="97172" y="271687"/>
                  </a:cubicBezTo>
                  <a:cubicBezTo>
                    <a:pt x="124071" y="236111"/>
                    <a:pt x="124071" y="236111"/>
                    <a:pt x="124071" y="236111"/>
                  </a:cubicBezTo>
                  <a:cubicBezTo>
                    <a:pt x="147598" y="203755"/>
                    <a:pt x="147598" y="203755"/>
                    <a:pt x="147598" y="203755"/>
                  </a:cubicBezTo>
                  <a:cubicBezTo>
                    <a:pt x="157685" y="155235"/>
                    <a:pt x="157685" y="155235"/>
                    <a:pt x="157685" y="155235"/>
                  </a:cubicBezTo>
                  <a:cubicBezTo>
                    <a:pt x="164409" y="132594"/>
                    <a:pt x="164409" y="132594"/>
                    <a:pt x="164409" y="132594"/>
                  </a:cubicBezTo>
                  <a:cubicBezTo>
                    <a:pt x="171134" y="113182"/>
                    <a:pt x="171134" y="113182"/>
                    <a:pt x="171134" y="113182"/>
                  </a:cubicBezTo>
                  <a:cubicBezTo>
                    <a:pt x="171134" y="113182"/>
                    <a:pt x="171134" y="109943"/>
                    <a:pt x="174497" y="113182"/>
                  </a:cubicBezTo>
                  <a:cubicBezTo>
                    <a:pt x="174497" y="113182"/>
                    <a:pt x="177859" y="119649"/>
                    <a:pt x="177859" y="119649"/>
                  </a:cubicBezTo>
                  <a:cubicBezTo>
                    <a:pt x="181221" y="122888"/>
                    <a:pt x="181221" y="122888"/>
                    <a:pt x="181221" y="122888"/>
                  </a:cubicBezTo>
                  <a:cubicBezTo>
                    <a:pt x="184583" y="122888"/>
                    <a:pt x="184583" y="122888"/>
                    <a:pt x="184583" y="122888"/>
                  </a:cubicBezTo>
                  <a:cubicBezTo>
                    <a:pt x="184583" y="122888"/>
                    <a:pt x="191308" y="119649"/>
                    <a:pt x="194670" y="119649"/>
                  </a:cubicBezTo>
                  <a:cubicBezTo>
                    <a:pt x="194670" y="119649"/>
                    <a:pt x="208110" y="126117"/>
                    <a:pt x="208110" y="126117"/>
                  </a:cubicBezTo>
                  <a:cubicBezTo>
                    <a:pt x="208110" y="126117"/>
                    <a:pt x="208110" y="132594"/>
                    <a:pt x="208110" y="135823"/>
                  </a:cubicBezTo>
                  <a:cubicBezTo>
                    <a:pt x="208110" y="135823"/>
                    <a:pt x="214835" y="142290"/>
                    <a:pt x="211472" y="145528"/>
                  </a:cubicBezTo>
                  <a:cubicBezTo>
                    <a:pt x="211472" y="145528"/>
                    <a:pt x="208110" y="151996"/>
                    <a:pt x="208110" y="151996"/>
                  </a:cubicBezTo>
                  <a:cubicBezTo>
                    <a:pt x="208110" y="151996"/>
                    <a:pt x="211472" y="155235"/>
                    <a:pt x="211472" y="155235"/>
                  </a:cubicBezTo>
                  <a:cubicBezTo>
                    <a:pt x="214835" y="155235"/>
                    <a:pt x="214835" y="155235"/>
                    <a:pt x="218197" y="155235"/>
                  </a:cubicBezTo>
                  <a:cubicBezTo>
                    <a:pt x="221559" y="155235"/>
                    <a:pt x="224921" y="158473"/>
                    <a:pt x="224921" y="158473"/>
                  </a:cubicBezTo>
                  <a:cubicBezTo>
                    <a:pt x="224921" y="158473"/>
                    <a:pt x="224921" y="161702"/>
                    <a:pt x="224921" y="161702"/>
                  </a:cubicBezTo>
                  <a:cubicBezTo>
                    <a:pt x="224921" y="161702"/>
                    <a:pt x="224921" y="168170"/>
                    <a:pt x="224921" y="168170"/>
                  </a:cubicBezTo>
                  <a:cubicBezTo>
                    <a:pt x="224921" y="171408"/>
                    <a:pt x="218197" y="171408"/>
                    <a:pt x="218197" y="171408"/>
                  </a:cubicBezTo>
                  <a:cubicBezTo>
                    <a:pt x="218197" y="171408"/>
                    <a:pt x="218197" y="174646"/>
                    <a:pt x="218197" y="174646"/>
                  </a:cubicBezTo>
                  <a:cubicBezTo>
                    <a:pt x="214835" y="177875"/>
                    <a:pt x="211472" y="181114"/>
                    <a:pt x="208110" y="181114"/>
                  </a:cubicBezTo>
                  <a:cubicBezTo>
                    <a:pt x="208110" y="181114"/>
                    <a:pt x="201395" y="174646"/>
                    <a:pt x="201395" y="174646"/>
                  </a:cubicBezTo>
                  <a:cubicBezTo>
                    <a:pt x="201395" y="174646"/>
                    <a:pt x="198032" y="177875"/>
                    <a:pt x="198032" y="177875"/>
                  </a:cubicBezTo>
                  <a:cubicBezTo>
                    <a:pt x="201395" y="184353"/>
                    <a:pt x="201395" y="184353"/>
                    <a:pt x="201395" y="184353"/>
                  </a:cubicBezTo>
                  <a:cubicBezTo>
                    <a:pt x="204748" y="194049"/>
                    <a:pt x="204748" y="194049"/>
                    <a:pt x="204748" y="194049"/>
                  </a:cubicBezTo>
                  <a:cubicBezTo>
                    <a:pt x="201395" y="197288"/>
                    <a:pt x="201395" y="197288"/>
                    <a:pt x="201395" y="197288"/>
                  </a:cubicBezTo>
                  <a:cubicBezTo>
                    <a:pt x="204748" y="206993"/>
                    <a:pt x="204748" y="206993"/>
                    <a:pt x="204748" y="206993"/>
                  </a:cubicBezTo>
                  <a:cubicBezTo>
                    <a:pt x="204748" y="213461"/>
                    <a:pt x="204748" y="213461"/>
                    <a:pt x="204748" y="213461"/>
                  </a:cubicBezTo>
                  <a:cubicBezTo>
                    <a:pt x="198032" y="216699"/>
                    <a:pt x="198032" y="216699"/>
                    <a:pt x="198032" y="216699"/>
                  </a:cubicBezTo>
                  <a:cubicBezTo>
                    <a:pt x="198032" y="216699"/>
                    <a:pt x="194670" y="219928"/>
                    <a:pt x="191308" y="219928"/>
                  </a:cubicBezTo>
                  <a:cubicBezTo>
                    <a:pt x="191308" y="219928"/>
                    <a:pt x="187946" y="216699"/>
                    <a:pt x="187946" y="219928"/>
                  </a:cubicBezTo>
                  <a:cubicBezTo>
                    <a:pt x="191308" y="223167"/>
                    <a:pt x="191308" y="226405"/>
                    <a:pt x="194670" y="226405"/>
                  </a:cubicBezTo>
                  <a:cubicBezTo>
                    <a:pt x="198032" y="226405"/>
                    <a:pt x="204748" y="226405"/>
                    <a:pt x="204748" y="226405"/>
                  </a:cubicBezTo>
                  <a:cubicBezTo>
                    <a:pt x="211472" y="236111"/>
                    <a:pt x="211472" y="236111"/>
                    <a:pt x="211472" y="236111"/>
                  </a:cubicBezTo>
                  <a:cubicBezTo>
                    <a:pt x="211472" y="236111"/>
                    <a:pt x="214835" y="236111"/>
                    <a:pt x="218197" y="236111"/>
                  </a:cubicBezTo>
                  <a:cubicBezTo>
                    <a:pt x="218197" y="236111"/>
                    <a:pt x="224921" y="239340"/>
                    <a:pt x="224921" y="239340"/>
                  </a:cubicBezTo>
                  <a:cubicBezTo>
                    <a:pt x="224921" y="239340"/>
                    <a:pt x="224921" y="239340"/>
                    <a:pt x="228284" y="242579"/>
                  </a:cubicBezTo>
                  <a:cubicBezTo>
                    <a:pt x="231647" y="242579"/>
                    <a:pt x="238371" y="245808"/>
                    <a:pt x="238371" y="245808"/>
                  </a:cubicBezTo>
                  <a:cubicBezTo>
                    <a:pt x="238371" y="245808"/>
                    <a:pt x="238371" y="242579"/>
                    <a:pt x="235009" y="242579"/>
                  </a:cubicBezTo>
                  <a:cubicBezTo>
                    <a:pt x="235009" y="242579"/>
                    <a:pt x="231647" y="232873"/>
                    <a:pt x="224921" y="232873"/>
                  </a:cubicBezTo>
                  <a:cubicBezTo>
                    <a:pt x="221559" y="229634"/>
                    <a:pt x="218197" y="229634"/>
                    <a:pt x="214835" y="229634"/>
                  </a:cubicBezTo>
                  <a:cubicBezTo>
                    <a:pt x="211472" y="229634"/>
                    <a:pt x="204748" y="226405"/>
                    <a:pt x="204748" y="226405"/>
                  </a:cubicBezTo>
                  <a:cubicBezTo>
                    <a:pt x="204748" y="223167"/>
                    <a:pt x="201395" y="219928"/>
                    <a:pt x="204748" y="219928"/>
                  </a:cubicBezTo>
                  <a:cubicBezTo>
                    <a:pt x="204748" y="216699"/>
                    <a:pt x="204748" y="213461"/>
                    <a:pt x="211472" y="213461"/>
                  </a:cubicBezTo>
                  <a:cubicBezTo>
                    <a:pt x="214835" y="213461"/>
                    <a:pt x="218197" y="216699"/>
                    <a:pt x="221559" y="213461"/>
                  </a:cubicBezTo>
                  <a:cubicBezTo>
                    <a:pt x="224921" y="213461"/>
                    <a:pt x="231647" y="203755"/>
                    <a:pt x="231647" y="203755"/>
                  </a:cubicBezTo>
                  <a:cubicBezTo>
                    <a:pt x="238371" y="197288"/>
                    <a:pt x="238371" y="197288"/>
                    <a:pt x="238371" y="197288"/>
                  </a:cubicBezTo>
                  <a:cubicBezTo>
                    <a:pt x="248458" y="194049"/>
                    <a:pt x="248458" y="194049"/>
                    <a:pt x="248458" y="194049"/>
                  </a:cubicBezTo>
                  <a:cubicBezTo>
                    <a:pt x="248458" y="194049"/>
                    <a:pt x="261898" y="187581"/>
                    <a:pt x="261898" y="187581"/>
                  </a:cubicBezTo>
                  <a:cubicBezTo>
                    <a:pt x="261898" y="187581"/>
                    <a:pt x="265260" y="187581"/>
                    <a:pt x="268622" y="190820"/>
                  </a:cubicBezTo>
                  <a:cubicBezTo>
                    <a:pt x="271985" y="194049"/>
                    <a:pt x="271985" y="194049"/>
                    <a:pt x="271985" y="194049"/>
                  </a:cubicBezTo>
                  <a:cubicBezTo>
                    <a:pt x="275347" y="194049"/>
                    <a:pt x="282071" y="197288"/>
                    <a:pt x="282071" y="197288"/>
                  </a:cubicBezTo>
                  <a:cubicBezTo>
                    <a:pt x="282071" y="197288"/>
                    <a:pt x="282071" y="197288"/>
                    <a:pt x="285434" y="200526"/>
                  </a:cubicBezTo>
                  <a:cubicBezTo>
                    <a:pt x="285434" y="200526"/>
                    <a:pt x="288797" y="203755"/>
                    <a:pt x="285434" y="210232"/>
                  </a:cubicBezTo>
                  <a:cubicBezTo>
                    <a:pt x="285434" y="213461"/>
                    <a:pt x="285434" y="216699"/>
                    <a:pt x="285434" y="216699"/>
                  </a:cubicBezTo>
                  <a:cubicBezTo>
                    <a:pt x="285434" y="216699"/>
                    <a:pt x="288797" y="213461"/>
                    <a:pt x="288797" y="210232"/>
                  </a:cubicBezTo>
                  <a:cubicBezTo>
                    <a:pt x="288797" y="203755"/>
                    <a:pt x="288797" y="200526"/>
                    <a:pt x="288797" y="197288"/>
                  </a:cubicBezTo>
                  <a:cubicBezTo>
                    <a:pt x="288797" y="194049"/>
                    <a:pt x="285434" y="190820"/>
                    <a:pt x="285434" y="190820"/>
                  </a:cubicBezTo>
                  <a:cubicBezTo>
                    <a:pt x="285434" y="190820"/>
                    <a:pt x="278709" y="194049"/>
                    <a:pt x="271985" y="190820"/>
                  </a:cubicBezTo>
                  <a:cubicBezTo>
                    <a:pt x="268622" y="187581"/>
                    <a:pt x="268622" y="184353"/>
                    <a:pt x="265260" y="184353"/>
                  </a:cubicBezTo>
                  <a:cubicBezTo>
                    <a:pt x="265260" y="184353"/>
                    <a:pt x="261898" y="181114"/>
                    <a:pt x="258545" y="181114"/>
                  </a:cubicBezTo>
                  <a:cubicBezTo>
                    <a:pt x="258545" y="181114"/>
                    <a:pt x="258545" y="177875"/>
                    <a:pt x="258545" y="174646"/>
                  </a:cubicBezTo>
                  <a:cubicBezTo>
                    <a:pt x="258545" y="171408"/>
                    <a:pt x="258545" y="168170"/>
                    <a:pt x="258545" y="164941"/>
                  </a:cubicBezTo>
                  <a:cubicBezTo>
                    <a:pt x="258545" y="164941"/>
                    <a:pt x="255182" y="161702"/>
                    <a:pt x="258545" y="158473"/>
                  </a:cubicBezTo>
                  <a:cubicBezTo>
                    <a:pt x="261898" y="155235"/>
                    <a:pt x="261898" y="155235"/>
                    <a:pt x="265260" y="155235"/>
                  </a:cubicBezTo>
                  <a:cubicBezTo>
                    <a:pt x="265260" y="151996"/>
                    <a:pt x="271985" y="148767"/>
                    <a:pt x="268622" y="148767"/>
                  </a:cubicBezTo>
                  <a:cubicBezTo>
                    <a:pt x="268622" y="145528"/>
                    <a:pt x="265260" y="145528"/>
                    <a:pt x="261898" y="145528"/>
                  </a:cubicBezTo>
                  <a:cubicBezTo>
                    <a:pt x="258545" y="145528"/>
                    <a:pt x="261898" y="148767"/>
                    <a:pt x="258545" y="148767"/>
                  </a:cubicBezTo>
                  <a:cubicBezTo>
                    <a:pt x="251820" y="148767"/>
                    <a:pt x="251820" y="145528"/>
                    <a:pt x="248458" y="142290"/>
                  </a:cubicBezTo>
                  <a:cubicBezTo>
                    <a:pt x="248458" y="139061"/>
                    <a:pt x="248458" y="139061"/>
                    <a:pt x="245096" y="142290"/>
                  </a:cubicBezTo>
                  <a:cubicBezTo>
                    <a:pt x="241733" y="142290"/>
                    <a:pt x="238371" y="139061"/>
                    <a:pt x="238371" y="139061"/>
                  </a:cubicBezTo>
                  <a:cubicBezTo>
                    <a:pt x="238371" y="139061"/>
                    <a:pt x="235009" y="135823"/>
                    <a:pt x="238371" y="132594"/>
                  </a:cubicBezTo>
                  <a:cubicBezTo>
                    <a:pt x="238371" y="132594"/>
                    <a:pt x="241733" y="126117"/>
                    <a:pt x="241733" y="126117"/>
                  </a:cubicBezTo>
                  <a:cubicBezTo>
                    <a:pt x="241733" y="126117"/>
                    <a:pt x="241733" y="116411"/>
                    <a:pt x="241733" y="116411"/>
                  </a:cubicBezTo>
                  <a:cubicBezTo>
                    <a:pt x="241733" y="113182"/>
                    <a:pt x="241733" y="113182"/>
                    <a:pt x="241733" y="113182"/>
                  </a:cubicBezTo>
                  <a:close/>
                  <a:moveTo>
                    <a:pt x="426632" y="3196"/>
                  </a:moveTo>
                  <a:cubicBezTo>
                    <a:pt x="426632" y="3196"/>
                    <a:pt x="426632" y="3196"/>
                    <a:pt x="426632" y="3196"/>
                  </a:cubicBezTo>
                  <a:cubicBezTo>
                    <a:pt x="426632" y="3196"/>
                    <a:pt x="426632" y="-42"/>
                    <a:pt x="429995" y="-42"/>
                  </a:cubicBezTo>
                  <a:cubicBezTo>
                    <a:pt x="433348" y="-42"/>
                    <a:pt x="433348" y="-42"/>
                    <a:pt x="436710" y="-42"/>
                  </a:cubicBezTo>
                  <a:cubicBezTo>
                    <a:pt x="436710" y="-42"/>
                    <a:pt x="443435" y="-42"/>
                    <a:pt x="443435" y="-42"/>
                  </a:cubicBezTo>
                  <a:cubicBezTo>
                    <a:pt x="443435" y="-42"/>
                    <a:pt x="446797" y="-42"/>
                    <a:pt x="450159" y="-42"/>
                  </a:cubicBezTo>
                  <a:cubicBezTo>
                    <a:pt x="450159" y="-42"/>
                    <a:pt x="453521" y="-42"/>
                    <a:pt x="453521" y="-42"/>
                  </a:cubicBezTo>
                  <a:cubicBezTo>
                    <a:pt x="456884" y="-42"/>
                    <a:pt x="453521" y="3196"/>
                    <a:pt x="453521" y="3196"/>
                  </a:cubicBezTo>
                  <a:cubicBezTo>
                    <a:pt x="446797" y="3196"/>
                    <a:pt x="446797" y="3196"/>
                    <a:pt x="446797" y="3196"/>
                  </a:cubicBezTo>
                  <a:cubicBezTo>
                    <a:pt x="446797" y="3196"/>
                    <a:pt x="443435" y="3196"/>
                    <a:pt x="440072" y="3196"/>
                  </a:cubicBezTo>
                  <a:cubicBezTo>
                    <a:pt x="440072" y="6425"/>
                    <a:pt x="436710" y="6425"/>
                    <a:pt x="436710" y="6425"/>
                  </a:cubicBezTo>
                  <a:cubicBezTo>
                    <a:pt x="436710" y="6425"/>
                    <a:pt x="433348" y="6425"/>
                    <a:pt x="433348" y="6425"/>
                  </a:cubicBezTo>
                  <a:cubicBezTo>
                    <a:pt x="429995" y="6425"/>
                    <a:pt x="429995" y="3196"/>
                    <a:pt x="429995" y="6425"/>
                  </a:cubicBezTo>
                  <a:cubicBezTo>
                    <a:pt x="426632" y="6425"/>
                    <a:pt x="426632" y="3196"/>
                    <a:pt x="426632" y="3196"/>
                  </a:cubicBezTo>
                  <a:close/>
                  <a:moveTo>
                    <a:pt x="396371" y="19370"/>
                  </a:moveTo>
                  <a:cubicBezTo>
                    <a:pt x="396371" y="19370"/>
                    <a:pt x="396371" y="19370"/>
                    <a:pt x="396371" y="19370"/>
                  </a:cubicBezTo>
                  <a:cubicBezTo>
                    <a:pt x="396371" y="19370"/>
                    <a:pt x="396371" y="16131"/>
                    <a:pt x="399734" y="16131"/>
                  </a:cubicBezTo>
                  <a:cubicBezTo>
                    <a:pt x="399734" y="16131"/>
                    <a:pt x="399734" y="12903"/>
                    <a:pt x="403097" y="16131"/>
                  </a:cubicBezTo>
                  <a:cubicBezTo>
                    <a:pt x="403097" y="16131"/>
                    <a:pt x="403097" y="22599"/>
                    <a:pt x="403097" y="22599"/>
                  </a:cubicBezTo>
                  <a:cubicBezTo>
                    <a:pt x="399734" y="22599"/>
                    <a:pt x="399734" y="22599"/>
                    <a:pt x="396371" y="22599"/>
                  </a:cubicBezTo>
                  <a:cubicBezTo>
                    <a:pt x="396371" y="22599"/>
                    <a:pt x="396371" y="19370"/>
                    <a:pt x="396371" y="19370"/>
                  </a:cubicBezTo>
                  <a:close/>
                  <a:moveTo>
                    <a:pt x="376198" y="29076"/>
                  </a:moveTo>
                  <a:cubicBezTo>
                    <a:pt x="376198" y="29076"/>
                    <a:pt x="376198" y="29076"/>
                    <a:pt x="376198" y="29076"/>
                  </a:cubicBezTo>
                  <a:cubicBezTo>
                    <a:pt x="376198" y="29076"/>
                    <a:pt x="372845" y="25838"/>
                    <a:pt x="372845" y="25838"/>
                  </a:cubicBezTo>
                  <a:cubicBezTo>
                    <a:pt x="372845" y="25838"/>
                    <a:pt x="372845" y="22599"/>
                    <a:pt x="376198" y="22599"/>
                  </a:cubicBezTo>
                  <a:cubicBezTo>
                    <a:pt x="376198" y="22599"/>
                    <a:pt x="379560" y="22599"/>
                    <a:pt x="379560" y="22599"/>
                  </a:cubicBezTo>
                  <a:cubicBezTo>
                    <a:pt x="382922" y="22599"/>
                    <a:pt x="382922" y="22599"/>
                    <a:pt x="382922" y="22599"/>
                  </a:cubicBezTo>
                  <a:cubicBezTo>
                    <a:pt x="382922" y="22599"/>
                    <a:pt x="386285" y="19370"/>
                    <a:pt x="386285" y="19370"/>
                  </a:cubicBezTo>
                  <a:cubicBezTo>
                    <a:pt x="386285" y="19370"/>
                    <a:pt x="389647" y="25838"/>
                    <a:pt x="389647" y="25838"/>
                  </a:cubicBezTo>
                  <a:cubicBezTo>
                    <a:pt x="389647" y="25838"/>
                    <a:pt x="389647" y="25838"/>
                    <a:pt x="386285" y="25838"/>
                  </a:cubicBezTo>
                  <a:cubicBezTo>
                    <a:pt x="386285" y="25838"/>
                    <a:pt x="382922" y="29076"/>
                    <a:pt x="382922" y="29076"/>
                  </a:cubicBezTo>
                  <a:cubicBezTo>
                    <a:pt x="379560" y="32305"/>
                    <a:pt x="379560" y="32305"/>
                    <a:pt x="379560" y="32305"/>
                  </a:cubicBezTo>
                  <a:cubicBezTo>
                    <a:pt x="376198" y="29076"/>
                    <a:pt x="376198" y="29076"/>
                    <a:pt x="376198" y="29076"/>
                  </a:cubicBezTo>
                  <a:close/>
                  <a:moveTo>
                    <a:pt x="362758" y="38782"/>
                  </a:moveTo>
                  <a:cubicBezTo>
                    <a:pt x="362758" y="38782"/>
                    <a:pt x="362758" y="38782"/>
                    <a:pt x="362758" y="38782"/>
                  </a:cubicBezTo>
                  <a:cubicBezTo>
                    <a:pt x="362758" y="35543"/>
                    <a:pt x="359396" y="35543"/>
                    <a:pt x="359396" y="35543"/>
                  </a:cubicBezTo>
                  <a:cubicBezTo>
                    <a:pt x="359396" y="35543"/>
                    <a:pt x="356033" y="32305"/>
                    <a:pt x="356033" y="32305"/>
                  </a:cubicBezTo>
                  <a:cubicBezTo>
                    <a:pt x="356033" y="32305"/>
                    <a:pt x="356033" y="29076"/>
                    <a:pt x="359396" y="29076"/>
                  </a:cubicBezTo>
                  <a:cubicBezTo>
                    <a:pt x="359396" y="29076"/>
                    <a:pt x="359396" y="29076"/>
                    <a:pt x="359396" y="32305"/>
                  </a:cubicBezTo>
                  <a:cubicBezTo>
                    <a:pt x="362758" y="32305"/>
                    <a:pt x="362758" y="35543"/>
                    <a:pt x="362758" y="35543"/>
                  </a:cubicBezTo>
                  <a:cubicBezTo>
                    <a:pt x="362758" y="38782"/>
                    <a:pt x="362758" y="38782"/>
                    <a:pt x="362758" y="38782"/>
                  </a:cubicBezTo>
                  <a:close/>
                  <a:moveTo>
                    <a:pt x="322410" y="38782"/>
                  </a:moveTo>
                  <a:cubicBezTo>
                    <a:pt x="322410" y="38782"/>
                    <a:pt x="322410" y="38782"/>
                    <a:pt x="322410" y="38782"/>
                  </a:cubicBezTo>
                  <a:cubicBezTo>
                    <a:pt x="322410" y="38782"/>
                    <a:pt x="322410" y="38782"/>
                    <a:pt x="325772" y="38782"/>
                  </a:cubicBezTo>
                  <a:cubicBezTo>
                    <a:pt x="329135" y="35543"/>
                    <a:pt x="329135" y="32305"/>
                    <a:pt x="332497" y="35543"/>
                  </a:cubicBezTo>
                  <a:cubicBezTo>
                    <a:pt x="335859" y="35543"/>
                    <a:pt x="342584" y="38782"/>
                    <a:pt x="342584" y="38782"/>
                  </a:cubicBezTo>
                  <a:cubicBezTo>
                    <a:pt x="342584" y="38782"/>
                    <a:pt x="342584" y="35543"/>
                    <a:pt x="342584" y="35543"/>
                  </a:cubicBezTo>
                  <a:cubicBezTo>
                    <a:pt x="345947" y="35543"/>
                    <a:pt x="345947" y="38782"/>
                    <a:pt x="345947" y="38782"/>
                  </a:cubicBezTo>
                  <a:cubicBezTo>
                    <a:pt x="345947" y="38782"/>
                    <a:pt x="342584" y="38782"/>
                    <a:pt x="342584" y="38782"/>
                  </a:cubicBezTo>
                  <a:cubicBezTo>
                    <a:pt x="339221" y="42011"/>
                    <a:pt x="339221" y="42011"/>
                    <a:pt x="335859" y="42011"/>
                  </a:cubicBezTo>
                  <a:cubicBezTo>
                    <a:pt x="332497" y="42011"/>
                    <a:pt x="332497" y="38782"/>
                    <a:pt x="329135" y="42011"/>
                  </a:cubicBezTo>
                  <a:cubicBezTo>
                    <a:pt x="329135" y="42011"/>
                    <a:pt x="329135" y="45249"/>
                    <a:pt x="325772" y="45249"/>
                  </a:cubicBezTo>
                  <a:cubicBezTo>
                    <a:pt x="325772" y="45249"/>
                    <a:pt x="322410" y="45249"/>
                    <a:pt x="322410" y="45249"/>
                  </a:cubicBezTo>
                  <a:cubicBezTo>
                    <a:pt x="322410" y="42011"/>
                    <a:pt x="322410" y="38782"/>
                    <a:pt x="322410" y="38782"/>
                  </a:cubicBezTo>
                  <a:close/>
                  <a:moveTo>
                    <a:pt x="312332" y="42011"/>
                  </a:moveTo>
                  <a:cubicBezTo>
                    <a:pt x="312332" y="42011"/>
                    <a:pt x="312332" y="42011"/>
                    <a:pt x="312332" y="42011"/>
                  </a:cubicBezTo>
                  <a:cubicBezTo>
                    <a:pt x="312332" y="42011"/>
                    <a:pt x="312332" y="38782"/>
                    <a:pt x="315695" y="42011"/>
                  </a:cubicBezTo>
                  <a:cubicBezTo>
                    <a:pt x="315695" y="42011"/>
                    <a:pt x="315695" y="38782"/>
                    <a:pt x="315695" y="42011"/>
                  </a:cubicBezTo>
                  <a:cubicBezTo>
                    <a:pt x="319048" y="45249"/>
                    <a:pt x="319048" y="48478"/>
                    <a:pt x="315695" y="48478"/>
                  </a:cubicBezTo>
                  <a:cubicBezTo>
                    <a:pt x="312332" y="45249"/>
                    <a:pt x="312332" y="42011"/>
                    <a:pt x="312332" y="42011"/>
                  </a:cubicBezTo>
                  <a:close/>
                  <a:moveTo>
                    <a:pt x="271985" y="42011"/>
                  </a:moveTo>
                  <a:cubicBezTo>
                    <a:pt x="271985" y="42011"/>
                    <a:pt x="271985" y="42011"/>
                    <a:pt x="271985" y="42011"/>
                  </a:cubicBezTo>
                  <a:cubicBezTo>
                    <a:pt x="271985" y="42011"/>
                    <a:pt x="271985" y="38782"/>
                    <a:pt x="275347" y="38782"/>
                  </a:cubicBezTo>
                  <a:cubicBezTo>
                    <a:pt x="275347" y="38782"/>
                    <a:pt x="275347" y="38782"/>
                    <a:pt x="278709" y="38782"/>
                  </a:cubicBezTo>
                  <a:cubicBezTo>
                    <a:pt x="278709" y="42011"/>
                    <a:pt x="282071" y="42011"/>
                    <a:pt x="282071" y="42011"/>
                  </a:cubicBezTo>
                  <a:cubicBezTo>
                    <a:pt x="285434" y="42011"/>
                    <a:pt x="285434" y="42011"/>
                    <a:pt x="285434" y="42011"/>
                  </a:cubicBezTo>
                  <a:cubicBezTo>
                    <a:pt x="288797" y="42011"/>
                    <a:pt x="288797" y="38782"/>
                    <a:pt x="292159" y="42011"/>
                  </a:cubicBezTo>
                  <a:cubicBezTo>
                    <a:pt x="295521" y="42011"/>
                    <a:pt x="295521" y="42011"/>
                    <a:pt x="298883" y="42011"/>
                  </a:cubicBezTo>
                  <a:cubicBezTo>
                    <a:pt x="298883" y="42011"/>
                    <a:pt x="305608" y="42011"/>
                    <a:pt x="305608" y="42011"/>
                  </a:cubicBezTo>
                  <a:cubicBezTo>
                    <a:pt x="305608" y="42011"/>
                    <a:pt x="305608" y="45249"/>
                    <a:pt x="305608" y="45249"/>
                  </a:cubicBezTo>
                  <a:cubicBezTo>
                    <a:pt x="302246" y="45249"/>
                    <a:pt x="302246" y="45249"/>
                    <a:pt x="298883" y="45249"/>
                  </a:cubicBezTo>
                  <a:cubicBezTo>
                    <a:pt x="298883" y="45249"/>
                    <a:pt x="302246" y="45249"/>
                    <a:pt x="295521" y="45249"/>
                  </a:cubicBezTo>
                  <a:cubicBezTo>
                    <a:pt x="292159" y="45249"/>
                    <a:pt x="292159" y="45249"/>
                    <a:pt x="288797" y="45249"/>
                  </a:cubicBezTo>
                  <a:cubicBezTo>
                    <a:pt x="288797" y="45249"/>
                    <a:pt x="288797" y="45249"/>
                    <a:pt x="285434" y="45249"/>
                  </a:cubicBezTo>
                  <a:cubicBezTo>
                    <a:pt x="285434" y="45249"/>
                    <a:pt x="285434" y="45249"/>
                    <a:pt x="285434" y="45249"/>
                  </a:cubicBezTo>
                  <a:cubicBezTo>
                    <a:pt x="282071" y="45249"/>
                    <a:pt x="292159" y="42011"/>
                    <a:pt x="282071" y="45249"/>
                  </a:cubicBezTo>
                  <a:cubicBezTo>
                    <a:pt x="271985" y="48478"/>
                    <a:pt x="271985" y="48478"/>
                    <a:pt x="271985" y="48478"/>
                  </a:cubicBezTo>
                  <a:cubicBezTo>
                    <a:pt x="271985" y="48478"/>
                    <a:pt x="271985" y="45249"/>
                    <a:pt x="271985" y="45249"/>
                  </a:cubicBezTo>
                  <a:cubicBezTo>
                    <a:pt x="271985" y="45249"/>
                    <a:pt x="271985" y="42011"/>
                    <a:pt x="271985" y="42011"/>
                  </a:cubicBezTo>
                  <a:close/>
                  <a:moveTo>
                    <a:pt x="228284" y="51717"/>
                  </a:moveTo>
                  <a:cubicBezTo>
                    <a:pt x="228284" y="51717"/>
                    <a:pt x="228284" y="51717"/>
                    <a:pt x="228284" y="51717"/>
                  </a:cubicBezTo>
                  <a:cubicBezTo>
                    <a:pt x="231647" y="51717"/>
                    <a:pt x="231647" y="51717"/>
                    <a:pt x="231647" y="51717"/>
                  </a:cubicBezTo>
                  <a:cubicBezTo>
                    <a:pt x="231647" y="51717"/>
                    <a:pt x="238371" y="51717"/>
                    <a:pt x="238371" y="48478"/>
                  </a:cubicBezTo>
                  <a:cubicBezTo>
                    <a:pt x="241733" y="48478"/>
                    <a:pt x="241733" y="48478"/>
                    <a:pt x="241733" y="48478"/>
                  </a:cubicBezTo>
                  <a:cubicBezTo>
                    <a:pt x="241733" y="48478"/>
                    <a:pt x="248458" y="45249"/>
                    <a:pt x="248458" y="45249"/>
                  </a:cubicBezTo>
                  <a:cubicBezTo>
                    <a:pt x="251820" y="45249"/>
                    <a:pt x="255182" y="42011"/>
                    <a:pt x="255182" y="42011"/>
                  </a:cubicBezTo>
                  <a:cubicBezTo>
                    <a:pt x="255182" y="42011"/>
                    <a:pt x="261898" y="45249"/>
                    <a:pt x="261898" y="45249"/>
                  </a:cubicBezTo>
                  <a:cubicBezTo>
                    <a:pt x="265260" y="45249"/>
                    <a:pt x="265260" y="42011"/>
                    <a:pt x="265260" y="42011"/>
                  </a:cubicBezTo>
                  <a:cubicBezTo>
                    <a:pt x="258545" y="38782"/>
                    <a:pt x="258545" y="38782"/>
                    <a:pt x="258545" y="38782"/>
                  </a:cubicBezTo>
                  <a:cubicBezTo>
                    <a:pt x="245096" y="42011"/>
                    <a:pt x="245096" y="42011"/>
                    <a:pt x="245096" y="42011"/>
                  </a:cubicBezTo>
                  <a:cubicBezTo>
                    <a:pt x="245096" y="42011"/>
                    <a:pt x="235009" y="45249"/>
                    <a:pt x="231647" y="45249"/>
                  </a:cubicBezTo>
                  <a:cubicBezTo>
                    <a:pt x="228284" y="42011"/>
                    <a:pt x="224921" y="45249"/>
                    <a:pt x="224921" y="45249"/>
                  </a:cubicBezTo>
                  <a:cubicBezTo>
                    <a:pt x="221559" y="48478"/>
                    <a:pt x="221559" y="48478"/>
                    <a:pt x="221559" y="48478"/>
                  </a:cubicBezTo>
                  <a:cubicBezTo>
                    <a:pt x="221559" y="48478"/>
                    <a:pt x="224921" y="51717"/>
                    <a:pt x="224921" y="51717"/>
                  </a:cubicBezTo>
                  <a:cubicBezTo>
                    <a:pt x="224921" y="54955"/>
                    <a:pt x="228284" y="51717"/>
                    <a:pt x="228284" y="51717"/>
                  </a:cubicBezTo>
                  <a:close/>
                  <a:moveTo>
                    <a:pt x="187946" y="71129"/>
                  </a:moveTo>
                  <a:cubicBezTo>
                    <a:pt x="187946" y="71129"/>
                    <a:pt x="187946" y="71129"/>
                    <a:pt x="187946" y="71129"/>
                  </a:cubicBezTo>
                  <a:cubicBezTo>
                    <a:pt x="187946" y="71129"/>
                    <a:pt x="187946" y="71129"/>
                    <a:pt x="187946" y="71129"/>
                  </a:cubicBezTo>
                  <a:cubicBezTo>
                    <a:pt x="191308" y="74358"/>
                    <a:pt x="191308" y="74358"/>
                    <a:pt x="191308" y="74358"/>
                  </a:cubicBezTo>
                  <a:cubicBezTo>
                    <a:pt x="191308" y="74358"/>
                    <a:pt x="194670" y="71129"/>
                    <a:pt x="194670" y="71129"/>
                  </a:cubicBezTo>
                  <a:cubicBezTo>
                    <a:pt x="194670" y="67890"/>
                    <a:pt x="198032" y="67890"/>
                    <a:pt x="198032" y="67890"/>
                  </a:cubicBezTo>
                  <a:cubicBezTo>
                    <a:pt x="198032" y="67890"/>
                    <a:pt x="201395" y="64661"/>
                    <a:pt x="204748" y="64661"/>
                  </a:cubicBezTo>
                  <a:cubicBezTo>
                    <a:pt x="204748" y="64661"/>
                    <a:pt x="211472" y="61423"/>
                    <a:pt x="211472" y="61423"/>
                  </a:cubicBezTo>
                  <a:cubicBezTo>
                    <a:pt x="211472" y="58184"/>
                    <a:pt x="211472" y="58184"/>
                    <a:pt x="211472" y="58184"/>
                  </a:cubicBezTo>
                  <a:cubicBezTo>
                    <a:pt x="211472" y="58184"/>
                    <a:pt x="201395" y="58184"/>
                    <a:pt x="201395" y="58184"/>
                  </a:cubicBezTo>
                  <a:cubicBezTo>
                    <a:pt x="201395" y="58184"/>
                    <a:pt x="194670" y="64661"/>
                    <a:pt x="194670" y="64661"/>
                  </a:cubicBezTo>
                  <a:cubicBezTo>
                    <a:pt x="194670" y="64661"/>
                    <a:pt x="187946" y="71129"/>
                    <a:pt x="187946" y="71129"/>
                  </a:cubicBezTo>
                  <a:close/>
                  <a:moveTo>
                    <a:pt x="184583" y="103476"/>
                  </a:moveTo>
                  <a:cubicBezTo>
                    <a:pt x="184583" y="103476"/>
                    <a:pt x="184583" y="103476"/>
                    <a:pt x="184583" y="103476"/>
                  </a:cubicBezTo>
                  <a:cubicBezTo>
                    <a:pt x="184583" y="103476"/>
                    <a:pt x="191308" y="97008"/>
                    <a:pt x="191308" y="93770"/>
                  </a:cubicBezTo>
                  <a:cubicBezTo>
                    <a:pt x="191308" y="93770"/>
                    <a:pt x="191308" y="87302"/>
                    <a:pt x="191308" y="87302"/>
                  </a:cubicBezTo>
                  <a:cubicBezTo>
                    <a:pt x="191308" y="80835"/>
                    <a:pt x="191308" y="80835"/>
                    <a:pt x="191308" y="80835"/>
                  </a:cubicBezTo>
                  <a:cubicBezTo>
                    <a:pt x="184583" y="74358"/>
                    <a:pt x="184583" y="74358"/>
                    <a:pt x="184583" y="74358"/>
                  </a:cubicBezTo>
                  <a:cubicBezTo>
                    <a:pt x="184583" y="74358"/>
                    <a:pt x="181221" y="80835"/>
                    <a:pt x="181221" y="80835"/>
                  </a:cubicBezTo>
                  <a:cubicBezTo>
                    <a:pt x="181221" y="84064"/>
                    <a:pt x="177859" y="84064"/>
                    <a:pt x="174497" y="87302"/>
                  </a:cubicBezTo>
                  <a:cubicBezTo>
                    <a:pt x="171134" y="90531"/>
                    <a:pt x="171134" y="93770"/>
                    <a:pt x="171134" y="97008"/>
                  </a:cubicBezTo>
                  <a:cubicBezTo>
                    <a:pt x="171134" y="97008"/>
                    <a:pt x="167771" y="100237"/>
                    <a:pt x="167771" y="103476"/>
                  </a:cubicBezTo>
                  <a:cubicBezTo>
                    <a:pt x="167771" y="106714"/>
                    <a:pt x="171134" y="106714"/>
                    <a:pt x="174497" y="106714"/>
                  </a:cubicBezTo>
                  <a:cubicBezTo>
                    <a:pt x="177859" y="106714"/>
                    <a:pt x="174497" y="106714"/>
                    <a:pt x="174497" y="106714"/>
                  </a:cubicBezTo>
                  <a:cubicBezTo>
                    <a:pt x="184583" y="103476"/>
                    <a:pt x="184583" y="103476"/>
                    <a:pt x="184583" y="103476"/>
                  </a:cubicBezTo>
                  <a:close/>
                  <a:moveTo>
                    <a:pt x="70283" y="304044"/>
                  </a:moveTo>
                  <a:cubicBezTo>
                    <a:pt x="70283" y="304044"/>
                    <a:pt x="70283" y="304044"/>
                    <a:pt x="70283" y="304044"/>
                  </a:cubicBezTo>
                  <a:cubicBezTo>
                    <a:pt x="70283" y="304044"/>
                    <a:pt x="70283" y="304044"/>
                    <a:pt x="73646" y="304044"/>
                  </a:cubicBezTo>
                  <a:cubicBezTo>
                    <a:pt x="73646" y="304044"/>
                    <a:pt x="73646" y="300805"/>
                    <a:pt x="73646" y="300805"/>
                  </a:cubicBezTo>
                  <a:cubicBezTo>
                    <a:pt x="77008" y="300805"/>
                    <a:pt x="77008" y="304044"/>
                    <a:pt x="77008" y="304044"/>
                  </a:cubicBezTo>
                  <a:cubicBezTo>
                    <a:pt x="80370" y="304044"/>
                    <a:pt x="80370" y="307273"/>
                    <a:pt x="80370" y="307273"/>
                  </a:cubicBezTo>
                  <a:cubicBezTo>
                    <a:pt x="83732" y="313740"/>
                    <a:pt x="83732" y="313740"/>
                    <a:pt x="83732" y="313740"/>
                  </a:cubicBezTo>
                  <a:cubicBezTo>
                    <a:pt x="83732" y="313740"/>
                    <a:pt x="83732" y="316978"/>
                    <a:pt x="83732" y="316978"/>
                  </a:cubicBezTo>
                  <a:cubicBezTo>
                    <a:pt x="83732" y="320217"/>
                    <a:pt x="83732" y="320217"/>
                    <a:pt x="83732" y="320217"/>
                  </a:cubicBezTo>
                  <a:cubicBezTo>
                    <a:pt x="83732" y="320217"/>
                    <a:pt x="87095" y="320217"/>
                    <a:pt x="90448" y="320217"/>
                  </a:cubicBezTo>
                  <a:cubicBezTo>
                    <a:pt x="90448" y="320217"/>
                    <a:pt x="90448" y="323446"/>
                    <a:pt x="93810" y="323446"/>
                  </a:cubicBezTo>
                  <a:cubicBezTo>
                    <a:pt x="97172" y="326685"/>
                    <a:pt x="97172" y="326685"/>
                    <a:pt x="97172" y="326685"/>
                  </a:cubicBezTo>
                  <a:cubicBezTo>
                    <a:pt x="100535" y="329923"/>
                    <a:pt x="100535" y="329923"/>
                    <a:pt x="103897" y="333152"/>
                  </a:cubicBezTo>
                  <a:cubicBezTo>
                    <a:pt x="107259" y="333152"/>
                    <a:pt x="107259" y="333152"/>
                    <a:pt x="110621" y="333152"/>
                  </a:cubicBezTo>
                  <a:cubicBezTo>
                    <a:pt x="110621" y="329923"/>
                    <a:pt x="110621" y="329923"/>
                    <a:pt x="113984" y="329923"/>
                  </a:cubicBezTo>
                  <a:cubicBezTo>
                    <a:pt x="113984" y="329923"/>
                    <a:pt x="113984" y="329923"/>
                    <a:pt x="117347" y="329923"/>
                  </a:cubicBezTo>
                  <a:cubicBezTo>
                    <a:pt x="117347" y="326685"/>
                    <a:pt x="113984" y="326685"/>
                    <a:pt x="113984" y="326685"/>
                  </a:cubicBezTo>
                  <a:cubicBezTo>
                    <a:pt x="113984" y="326685"/>
                    <a:pt x="110621" y="323446"/>
                    <a:pt x="107259" y="320217"/>
                  </a:cubicBezTo>
                  <a:cubicBezTo>
                    <a:pt x="107259" y="320217"/>
                    <a:pt x="107259" y="320217"/>
                    <a:pt x="107259" y="316978"/>
                  </a:cubicBezTo>
                  <a:cubicBezTo>
                    <a:pt x="107259" y="316978"/>
                    <a:pt x="107259" y="316978"/>
                    <a:pt x="103897" y="313740"/>
                  </a:cubicBezTo>
                  <a:cubicBezTo>
                    <a:pt x="100535" y="313740"/>
                    <a:pt x="100535" y="313740"/>
                    <a:pt x="100535" y="313740"/>
                  </a:cubicBezTo>
                  <a:cubicBezTo>
                    <a:pt x="97172" y="310511"/>
                    <a:pt x="97172" y="307273"/>
                    <a:pt x="97172" y="307273"/>
                  </a:cubicBezTo>
                  <a:cubicBezTo>
                    <a:pt x="97172" y="307273"/>
                    <a:pt x="90448" y="307273"/>
                    <a:pt x="90448" y="304044"/>
                  </a:cubicBezTo>
                  <a:cubicBezTo>
                    <a:pt x="90448" y="304044"/>
                    <a:pt x="87095" y="304044"/>
                    <a:pt x="87095" y="304044"/>
                  </a:cubicBezTo>
                  <a:cubicBezTo>
                    <a:pt x="87095" y="304044"/>
                    <a:pt x="80370" y="300805"/>
                    <a:pt x="80370" y="297567"/>
                  </a:cubicBezTo>
                  <a:cubicBezTo>
                    <a:pt x="80370" y="297567"/>
                    <a:pt x="80370" y="294338"/>
                    <a:pt x="80370" y="294338"/>
                  </a:cubicBezTo>
                  <a:cubicBezTo>
                    <a:pt x="80370" y="294338"/>
                    <a:pt x="77008" y="294338"/>
                    <a:pt x="73646" y="294338"/>
                  </a:cubicBezTo>
                  <a:cubicBezTo>
                    <a:pt x="70283" y="297567"/>
                    <a:pt x="66921" y="297567"/>
                    <a:pt x="66921" y="297567"/>
                  </a:cubicBezTo>
                  <a:cubicBezTo>
                    <a:pt x="63559" y="297567"/>
                    <a:pt x="63559" y="300805"/>
                    <a:pt x="63559" y="300805"/>
                  </a:cubicBezTo>
                  <a:cubicBezTo>
                    <a:pt x="63559" y="300805"/>
                    <a:pt x="63559" y="304044"/>
                    <a:pt x="66921" y="304044"/>
                  </a:cubicBezTo>
                  <a:cubicBezTo>
                    <a:pt x="66921" y="307273"/>
                    <a:pt x="70283" y="304044"/>
                    <a:pt x="70283" y="304044"/>
                  </a:cubicBezTo>
                  <a:close/>
                  <a:moveTo>
                    <a:pt x="238371" y="242579"/>
                  </a:moveTo>
                  <a:cubicBezTo>
                    <a:pt x="238371" y="242579"/>
                    <a:pt x="238371" y="242579"/>
                    <a:pt x="238371" y="242579"/>
                  </a:cubicBezTo>
                  <a:cubicBezTo>
                    <a:pt x="238371" y="245808"/>
                    <a:pt x="238371" y="245808"/>
                    <a:pt x="238371" y="245808"/>
                  </a:cubicBezTo>
                  <a:cubicBezTo>
                    <a:pt x="238371" y="245808"/>
                    <a:pt x="238371" y="245808"/>
                    <a:pt x="241733" y="245808"/>
                  </a:cubicBezTo>
                  <a:cubicBezTo>
                    <a:pt x="241733" y="242579"/>
                    <a:pt x="241733" y="245808"/>
                    <a:pt x="245096" y="245808"/>
                  </a:cubicBezTo>
                  <a:cubicBezTo>
                    <a:pt x="245096" y="245808"/>
                    <a:pt x="245096" y="245808"/>
                    <a:pt x="245096" y="245808"/>
                  </a:cubicBezTo>
                  <a:cubicBezTo>
                    <a:pt x="248458" y="245808"/>
                    <a:pt x="251820" y="239340"/>
                    <a:pt x="251820" y="239340"/>
                  </a:cubicBezTo>
                  <a:cubicBezTo>
                    <a:pt x="251820" y="239340"/>
                    <a:pt x="251820" y="239340"/>
                    <a:pt x="255182" y="239340"/>
                  </a:cubicBezTo>
                  <a:cubicBezTo>
                    <a:pt x="255182" y="239340"/>
                    <a:pt x="258545" y="239340"/>
                    <a:pt x="258545" y="236111"/>
                  </a:cubicBezTo>
                  <a:cubicBezTo>
                    <a:pt x="258545" y="236111"/>
                    <a:pt x="258545" y="236111"/>
                    <a:pt x="261898" y="236111"/>
                  </a:cubicBezTo>
                  <a:cubicBezTo>
                    <a:pt x="261898" y="232873"/>
                    <a:pt x="261898" y="232873"/>
                    <a:pt x="261898" y="232873"/>
                  </a:cubicBezTo>
                  <a:cubicBezTo>
                    <a:pt x="265260" y="229634"/>
                    <a:pt x="268622" y="229634"/>
                    <a:pt x="268622" y="229634"/>
                  </a:cubicBezTo>
                  <a:cubicBezTo>
                    <a:pt x="271985" y="226405"/>
                    <a:pt x="271985" y="226405"/>
                    <a:pt x="271985" y="223167"/>
                  </a:cubicBezTo>
                  <a:cubicBezTo>
                    <a:pt x="271985" y="223167"/>
                    <a:pt x="268622" y="223167"/>
                    <a:pt x="268622" y="226405"/>
                  </a:cubicBezTo>
                  <a:cubicBezTo>
                    <a:pt x="265260" y="226405"/>
                    <a:pt x="261898" y="226405"/>
                    <a:pt x="261898" y="226405"/>
                  </a:cubicBezTo>
                  <a:cubicBezTo>
                    <a:pt x="261898" y="229634"/>
                    <a:pt x="258545" y="229634"/>
                    <a:pt x="258545" y="229634"/>
                  </a:cubicBezTo>
                  <a:cubicBezTo>
                    <a:pt x="255182" y="229634"/>
                    <a:pt x="251820" y="232873"/>
                    <a:pt x="248458" y="232873"/>
                  </a:cubicBezTo>
                  <a:cubicBezTo>
                    <a:pt x="248458" y="232873"/>
                    <a:pt x="248458" y="236111"/>
                    <a:pt x="245096" y="239340"/>
                  </a:cubicBezTo>
                  <a:cubicBezTo>
                    <a:pt x="245096" y="239340"/>
                    <a:pt x="245096" y="239340"/>
                    <a:pt x="245096" y="242579"/>
                  </a:cubicBezTo>
                  <a:cubicBezTo>
                    <a:pt x="241733" y="242579"/>
                    <a:pt x="238371" y="242579"/>
                    <a:pt x="238371" y="242579"/>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2" name="Freeform: Shape 541">
              <a:extLst>
                <a:ext uri="{FF2B5EF4-FFF2-40B4-BE49-F238E27FC236}">
                  <a16:creationId xmlns:a16="http://schemas.microsoft.com/office/drawing/2014/main" id="{C59462B8-16EF-35B5-79E6-166D9A75C9E5}"/>
                </a:ext>
              </a:extLst>
            </p:cNvPr>
            <p:cNvSpPr/>
            <p:nvPr/>
          </p:nvSpPr>
          <p:spPr>
            <a:xfrm>
              <a:off x="13587658" y="2629005"/>
              <a:ext cx="571500" cy="390525"/>
            </a:xfrm>
            <a:custGeom>
              <a:avLst/>
              <a:gdLst>
                <a:gd name="connsiteX0" fmla="*/ 6446 w 571500"/>
                <a:gd name="connsiteY0" fmla="*/ 108257 h 390525"/>
                <a:gd name="connsiteX1" fmla="*/ -316 w 571500"/>
                <a:gd name="connsiteY1" fmla="*/ 101695 h 390525"/>
                <a:gd name="connsiteX2" fmla="*/ 13210 w 571500"/>
                <a:gd name="connsiteY2" fmla="*/ 91845 h 390525"/>
                <a:gd name="connsiteX3" fmla="*/ 23401 w 571500"/>
                <a:gd name="connsiteY3" fmla="*/ 88569 h 390525"/>
                <a:gd name="connsiteX4" fmla="*/ 50452 w 571500"/>
                <a:gd name="connsiteY4" fmla="*/ 82006 h 390525"/>
                <a:gd name="connsiteX5" fmla="*/ 57215 w 571500"/>
                <a:gd name="connsiteY5" fmla="*/ 75434 h 390525"/>
                <a:gd name="connsiteX6" fmla="*/ 63978 w 571500"/>
                <a:gd name="connsiteY6" fmla="*/ 68871 h 390525"/>
                <a:gd name="connsiteX7" fmla="*/ 77504 w 571500"/>
                <a:gd name="connsiteY7" fmla="*/ 65595 h 390525"/>
                <a:gd name="connsiteX8" fmla="*/ 80837 w 571500"/>
                <a:gd name="connsiteY8" fmla="*/ 62309 h 390525"/>
                <a:gd name="connsiteX9" fmla="*/ 84266 w 571500"/>
                <a:gd name="connsiteY9" fmla="*/ 59032 h 390525"/>
                <a:gd name="connsiteX10" fmla="*/ 91028 w 571500"/>
                <a:gd name="connsiteY10" fmla="*/ 55746 h 390525"/>
                <a:gd name="connsiteX11" fmla="*/ 97792 w 571500"/>
                <a:gd name="connsiteY11" fmla="*/ 52469 h 390525"/>
                <a:gd name="connsiteX12" fmla="*/ 101125 w 571500"/>
                <a:gd name="connsiteY12" fmla="*/ 42621 h 390525"/>
                <a:gd name="connsiteX13" fmla="*/ 101125 w 571500"/>
                <a:gd name="connsiteY13" fmla="*/ 42621 h 390525"/>
                <a:gd name="connsiteX14" fmla="*/ 107888 w 571500"/>
                <a:gd name="connsiteY14" fmla="*/ 45906 h 390525"/>
                <a:gd name="connsiteX15" fmla="*/ 118080 w 571500"/>
                <a:gd name="connsiteY15" fmla="*/ 45906 h 390525"/>
                <a:gd name="connsiteX16" fmla="*/ 124843 w 571500"/>
                <a:gd name="connsiteY16" fmla="*/ 42621 h 390525"/>
                <a:gd name="connsiteX17" fmla="*/ 128176 w 571500"/>
                <a:gd name="connsiteY17" fmla="*/ 39344 h 390525"/>
                <a:gd name="connsiteX18" fmla="*/ 138369 w 571500"/>
                <a:gd name="connsiteY18" fmla="*/ 39344 h 390525"/>
                <a:gd name="connsiteX19" fmla="*/ 145131 w 571500"/>
                <a:gd name="connsiteY19" fmla="*/ 39344 h 390525"/>
                <a:gd name="connsiteX20" fmla="*/ 148464 w 571500"/>
                <a:gd name="connsiteY20" fmla="*/ 36058 h 390525"/>
                <a:gd name="connsiteX21" fmla="*/ 151893 w 571500"/>
                <a:gd name="connsiteY21" fmla="*/ 36058 h 390525"/>
                <a:gd name="connsiteX22" fmla="*/ 155227 w 571500"/>
                <a:gd name="connsiteY22" fmla="*/ 36058 h 390525"/>
                <a:gd name="connsiteX23" fmla="*/ 161990 w 571500"/>
                <a:gd name="connsiteY23" fmla="*/ 26209 h 390525"/>
                <a:gd name="connsiteX24" fmla="*/ 165419 w 571500"/>
                <a:gd name="connsiteY24" fmla="*/ 26209 h 390525"/>
                <a:gd name="connsiteX25" fmla="*/ 178944 w 571500"/>
                <a:gd name="connsiteY25" fmla="*/ 26209 h 390525"/>
                <a:gd name="connsiteX26" fmla="*/ 189041 w 571500"/>
                <a:gd name="connsiteY26" fmla="*/ 22932 h 390525"/>
                <a:gd name="connsiteX27" fmla="*/ 195803 w 571500"/>
                <a:gd name="connsiteY27" fmla="*/ 19646 h 390525"/>
                <a:gd name="connsiteX28" fmla="*/ 182279 w 571500"/>
                <a:gd name="connsiteY28" fmla="*/ 9807 h 390525"/>
                <a:gd name="connsiteX29" fmla="*/ 185708 w 571500"/>
                <a:gd name="connsiteY29" fmla="*/ 6521 h 390525"/>
                <a:gd name="connsiteX30" fmla="*/ 199232 w 571500"/>
                <a:gd name="connsiteY30" fmla="*/ 9807 h 390525"/>
                <a:gd name="connsiteX31" fmla="*/ 205996 w 571500"/>
                <a:gd name="connsiteY31" fmla="*/ 6521 h 390525"/>
                <a:gd name="connsiteX32" fmla="*/ 212758 w 571500"/>
                <a:gd name="connsiteY32" fmla="*/ -42 h 390525"/>
                <a:gd name="connsiteX33" fmla="*/ 222855 w 571500"/>
                <a:gd name="connsiteY33" fmla="*/ 6521 h 390525"/>
                <a:gd name="connsiteX34" fmla="*/ 222855 w 571500"/>
                <a:gd name="connsiteY34" fmla="*/ 13083 h 390525"/>
                <a:gd name="connsiteX35" fmla="*/ 233047 w 571500"/>
                <a:gd name="connsiteY35" fmla="*/ 13083 h 390525"/>
                <a:gd name="connsiteX36" fmla="*/ 239809 w 571500"/>
                <a:gd name="connsiteY36" fmla="*/ 13083 h 390525"/>
                <a:gd name="connsiteX37" fmla="*/ 249906 w 571500"/>
                <a:gd name="connsiteY37" fmla="*/ 19646 h 390525"/>
                <a:gd name="connsiteX38" fmla="*/ 246572 w 571500"/>
                <a:gd name="connsiteY38" fmla="*/ 26209 h 390525"/>
                <a:gd name="connsiteX39" fmla="*/ 233047 w 571500"/>
                <a:gd name="connsiteY39" fmla="*/ 29495 h 390525"/>
                <a:gd name="connsiteX40" fmla="*/ 236380 w 571500"/>
                <a:gd name="connsiteY40" fmla="*/ 36058 h 390525"/>
                <a:gd name="connsiteX41" fmla="*/ 243144 w 571500"/>
                <a:gd name="connsiteY41" fmla="*/ 36058 h 390525"/>
                <a:gd name="connsiteX42" fmla="*/ 246572 w 571500"/>
                <a:gd name="connsiteY42" fmla="*/ 32772 h 390525"/>
                <a:gd name="connsiteX43" fmla="*/ 256668 w 571500"/>
                <a:gd name="connsiteY43" fmla="*/ 36058 h 390525"/>
                <a:gd name="connsiteX44" fmla="*/ 263431 w 571500"/>
                <a:gd name="connsiteY44" fmla="*/ 39344 h 390525"/>
                <a:gd name="connsiteX45" fmla="*/ 273623 w 571500"/>
                <a:gd name="connsiteY45" fmla="*/ 36058 h 390525"/>
                <a:gd name="connsiteX46" fmla="*/ 280385 w 571500"/>
                <a:gd name="connsiteY46" fmla="*/ 39344 h 390525"/>
                <a:gd name="connsiteX47" fmla="*/ 287149 w 571500"/>
                <a:gd name="connsiteY47" fmla="*/ 32772 h 390525"/>
                <a:gd name="connsiteX48" fmla="*/ 290483 w 571500"/>
                <a:gd name="connsiteY48" fmla="*/ 36058 h 390525"/>
                <a:gd name="connsiteX49" fmla="*/ 293911 w 571500"/>
                <a:gd name="connsiteY49" fmla="*/ 39344 h 390525"/>
                <a:gd name="connsiteX50" fmla="*/ 297245 w 571500"/>
                <a:gd name="connsiteY50" fmla="*/ 42621 h 390525"/>
                <a:gd name="connsiteX51" fmla="*/ 307437 w 571500"/>
                <a:gd name="connsiteY51" fmla="*/ 49183 h 390525"/>
                <a:gd name="connsiteX52" fmla="*/ 314200 w 571500"/>
                <a:gd name="connsiteY52" fmla="*/ 55746 h 390525"/>
                <a:gd name="connsiteX53" fmla="*/ 320962 w 571500"/>
                <a:gd name="connsiteY53" fmla="*/ 52469 h 390525"/>
                <a:gd name="connsiteX54" fmla="*/ 331059 w 571500"/>
                <a:gd name="connsiteY54" fmla="*/ 55746 h 390525"/>
                <a:gd name="connsiteX55" fmla="*/ 327724 w 571500"/>
                <a:gd name="connsiteY55" fmla="*/ 65595 h 390525"/>
                <a:gd name="connsiteX56" fmla="*/ 320962 w 571500"/>
                <a:gd name="connsiteY56" fmla="*/ 68871 h 390525"/>
                <a:gd name="connsiteX57" fmla="*/ 314200 w 571500"/>
                <a:gd name="connsiteY57" fmla="*/ 72158 h 390525"/>
                <a:gd name="connsiteX58" fmla="*/ 310771 w 571500"/>
                <a:gd name="connsiteY58" fmla="*/ 82006 h 390525"/>
                <a:gd name="connsiteX59" fmla="*/ 307437 w 571500"/>
                <a:gd name="connsiteY59" fmla="*/ 88569 h 390525"/>
                <a:gd name="connsiteX60" fmla="*/ 304007 w 571500"/>
                <a:gd name="connsiteY60" fmla="*/ 91845 h 390525"/>
                <a:gd name="connsiteX61" fmla="*/ 314200 w 571500"/>
                <a:gd name="connsiteY61" fmla="*/ 108257 h 390525"/>
                <a:gd name="connsiteX62" fmla="*/ 320962 w 571500"/>
                <a:gd name="connsiteY62" fmla="*/ 111534 h 390525"/>
                <a:gd name="connsiteX63" fmla="*/ 324296 w 571500"/>
                <a:gd name="connsiteY63" fmla="*/ 118097 h 390525"/>
                <a:gd name="connsiteX64" fmla="*/ 344584 w 571500"/>
                <a:gd name="connsiteY64" fmla="*/ 131231 h 390525"/>
                <a:gd name="connsiteX65" fmla="*/ 358110 w 571500"/>
                <a:gd name="connsiteY65" fmla="*/ 134508 h 390525"/>
                <a:gd name="connsiteX66" fmla="*/ 371636 w 571500"/>
                <a:gd name="connsiteY66" fmla="*/ 137794 h 390525"/>
                <a:gd name="connsiteX67" fmla="*/ 381827 w 571500"/>
                <a:gd name="connsiteY67" fmla="*/ 147634 h 390525"/>
                <a:gd name="connsiteX68" fmla="*/ 391924 w 571500"/>
                <a:gd name="connsiteY68" fmla="*/ 147634 h 390525"/>
                <a:gd name="connsiteX69" fmla="*/ 402115 w 571500"/>
                <a:gd name="connsiteY69" fmla="*/ 150920 h 390525"/>
                <a:gd name="connsiteX70" fmla="*/ 408878 w 571500"/>
                <a:gd name="connsiteY70" fmla="*/ 150920 h 390525"/>
                <a:gd name="connsiteX71" fmla="*/ 415641 w 571500"/>
                <a:gd name="connsiteY71" fmla="*/ 154196 h 390525"/>
                <a:gd name="connsiteX72" fmla="*/ 418975 w 571500"/>
                <a:gd name="connsiteY72" fmla="*/ 164045 h 390525"/>
                <a:gd name="connsiteX73" fmla="*/ 418975 w 571500"/>
                <a:gd name="connsiteY73" fmla="*/ 170608 h 390525"/>
                <a:gd name="connsiteX74" fmla="*/ 415641 w 571500"/>
                <a:gd name="connsiteY74" fmla="*/ 173894 h 390525"/>
                <a:gd name="connsiteX75" fmla="*/ 415641 w 571500"/>
                <a:gd name="connsiteY75" fmla="*/ 187019 h 390525"/>
                <a:gd name="connsiteX76" fmla="*/ 412212 w 571500"/>
                <a:gd name="connsiteY76" fmla="*/ 190296 h 390525"/>
                <a:gd name="connsiteX77" fmla="*/ 402115 w 571500"/>
                <a:gd name="connsiteY77" fmla="*/ 193582 h 390525"/>
                <a:gd name="connsiteX78" fmla="*/ 381827 w 571500"/>
                <a:gd name="connsiteY78" fmla="*/ 200145 h 390525"/>
                <a:gd name="connsiteX79" fmla="*/ 375065 w 571500"/>
                <a:gd name="connsiteY79" fmla="*/ 200145 h 390525"/>
                <a:gd name="connsiteX80" fmla="*/ 371636 w 571500"/>
                <a:gd name="connsiteY80" fmla="*/ 209984 h 390525"/>
                <a:gd name="connsiteX81" fmla="*/ 378398 w 571500"/>
                <a:gd name="connsiteY81" fmla="*/ 216556 h 390525"/>
                <a:gd name="connsiteX82" fmla="*/ 391924 w 571500"/>
                <a:gd name="connsiteY82" fmla="*/ 216556 h 390525"/>
                <a:gd name="connsiteX83" fmla="*/ 402115 w 571500"/>
                <a:gd name="connsiteY83" fmla="*/ 216556 h 390525"/>
                <a:gd name="connsiteX84" fmla="*/ 408878 w 571500"/>
                <a:gd name="connsiteY84" fmla="*/ 223119 h 390525"/>
                <a:gd name="connsiteX85" fmla="*/ 415641 w 571500"/>
                <a:gd name="connsiteY85" fmla="*/ 229682 h 390525"/>
                <a:gd name="connsiteX86" fmla="*/ 422404 w 571500"/>
                <a:gd name="connsiteY86" fmla="*/ 232958 h 390525"/>
                <a:gd name="connsiteX87" fmla="*/ 442692 w 571500"/>
                <a:gd name="connsiteY87" fmla="*/ 232958 h 390525"/>
                <a:gd name="connsiteX88" fmla="*/ 456218 w 571500"/>
                <a:gd name="connsiteY88" fmla="*/ 246084 h 390525"/>
                <a:gd name="connsiteX89" fmla="*/ 473076 w 571500"/>
                <a:gd name="connsiteY89" fmla="*/ 249370 h 390525"/>
                <a:gd name="connsiteX90" fmla="*/ 476506 w 571500"/>
                <a:gd name="connsiteY90" fmla="*/ 259219 h 390525"/>
                <a:gd name="connsiteX91" fmla="*/ 486602 w 571500"/>
                <a:gd name="connsiteY91" fmla="*/ 255933 h 390525"/>
                <a:gd name="connsiteX92" fmla="*/ 496793 w 571500"/>
                <a:gd name="connsiteY92" fmla="*/ 249370 h 390525"/>
                <a:gd name="connsiteX93" fmla="*/ 506890 w 571500"/>
                <a:gd name="connsiteY93" fmla="*/ 246084 h 390525"/>
                <a:gd name="connsiteX94" fmla="*/ 527179 w 571500"/>
                <a:gd name="connsiteY94" fmla="*/ 246084 h 390525"/>
                <a:gd name="connsiteX95" fmla="*/ 533941 w 571500"/>
                <a:gd name="connsiteY95" fmla="*/ 246084 h 390525"/>
                <a:gd name="connsiteX96" fmla="*/ 533941 w 571500"/>
                <a:gd name="connsiteY96" fmla="*/ 255933 h 390525"/>
                <a:gd name="connsiteX97" fmla="*/ 533941 w 571500"/>
                <a:gd name="connsiteY97" fmla="*/ 265782 h 390525"/>
                <a:gd name="connsiteX98" fmla="*/ 523845 w 571500"/>
                <a:gd name="connsiteY98" fmla="*/ 272344 h 390525"/>
                <a:gd name="connsiteX99" fmla="*/ 520416 w 571500"/>
                <a:gd name="connsiteY99" fmla="*/ 275621 h 390525"/>
                <a:gd name="connsiteX100" fmla="*/ 520416 w 571500"/>
                <a:gd name="connsiteY100" fmla="*/ 282184 h 390525"/>
                <a:gd name="connsiteX101" fmla="*/ 527179 w 571500"/>
                <a:gd name="connsiteY101" fmla="*/ 285470 h 390525"/>
                <a:gd name="connsiteX102" fmla="*/ 540704 w 571500"/>
                <a:gd name="connsiteY102" fmla="*/ 288746 h 390525"/>
                <a:gd name="connsiteX103" fmla="*/ 550896 w 571500"/>
                <a:gd name="connsiteY103" fmla="*/ 295309 h 390525"/>
                <a:gd name="connsiteX104" fmla="*/ 554229 w 571500"/>
                <a:gd name="connsiteY104" fmla="*/ 305158 h 390525"/>
                <a:gd name="connsiteX105" fmla="*/ 564422 w 571500"/>
                <a:gd name="connsiteY105" fmla="*/ 308444 h 390525"/>
                <a:gd name="connsiteX106" fmla="*/ 547467 w 571500"/>
                <a:gd name="connsiteY106" fmla="*/ 318283 h 390525"/>
                <a:gd name="connsiteX107" fmla="*/ 533941 w 571500"/>
                <a:gd name="connsiteY107" fmla="*/ 315007 h 390525"/>
                <a:gd name="connsiteX108" fmla="*/ 537370 w 571500"/>
                <a:gd name="connsiteY108" fmla="*/ 328132 h 390525"/>
                <a:gd name="connsiteX109" fmla="*/ 550896 w 571500"/>
                <a:gd name="connsiteY109" fmla="*/ 328132 h 390525"/>
                <a:gd name="connsiteX110" fmla="*/ 554229 w 571500"/>
                <a:gd name="connsiteY110" fmla="*/ 331409 h 390525"/>
                <a:gd name="connsiteX111" fmla="*/ 557658 w 571500"/>
                <a:gd name="connsiteY111" fmla="*/ 337972 h 390525"/>
                <a:gd name="connsiteX112" fmla="*/ 571184 w 571500"/>
                <a:gd name="connsiteY112" fmla="*/ 347821 h 390525"/>
                <a:gd name="connsiteX113" fmla="*/ 564422 w 571500"/>
                <a:gd name="connsiteY113" fmla="*/ 364232 h 390525"/>
                <a:gd name="connsiteX114" fmla="*/ 567851 w 571500"/>
                <a:gd name="connsiteY114" fmla="*/ 367509 h 390525"/>
                <a:gd name="connsiteX115" fmla="*/ 560993 w 571500"/>
                <a:gd name="connsiteY115" fmla="*/ 374071 h 390525"/>
                <a:gd name="connsiteX116" fmla="*/ 547467 w 571500"/>
                <a:gd name="connsiteY116" fmla="*/ 374071 h 390525"/>
                <a:gd name="connsiteX117" fmla="*/ 533941 w 571500"/>
                <a:gd name="connsiteY117" fmla="*/ 380634 h 390525"/>
                <a:gd name="connsiteX118" fmla="*/ 527179 w 571500"/>
                <a:gd name="connsiteY118" fmla="*/ 387206 h 390525"/>
                <a:gd name="connsiteX119" fmla="*/ 520416 w 571500"/>
                <a:gd name="connsiteY119" fmla="*/ 390483 h 390525"/>
                <a:gd name="connsiteX120" fmla="*/ 510319 w 571500"/>
                <a:gd name="connsiteY120" fmla="*/ 377358 h 390525"/>
                <a:gd name="connsiteX121" fmla="*/ 490031 w 571500"/>
                <a:gd name="connsiteY121" fmla="*/ 360946 h 390525"/>
                <a:gd name="connsiteX122" fmla="*/ 479840 w 571500"/>
                <a:gd name="connsiteY122" fmla="*/ 351107 h 390525"/>
                <a:gd name="connsiteX123" fmla="*/ 473076 w 571500"/>
                <a:gd name="connsiteY123" fmla="*/ 337972 h 390525"/>
                <a:gd name="connsiteX124" fmla="*/ 473076 w 571500"/>
                <a:gd name="connsiteY124" fmla="*/ 328132 h 390525"/>
                <a:gd name="connsiteX125" fmla="*/ 466314 w 571500"/>
                <a:gd name="connsiteY125" fmla="*/ 321570 h 390525"/>
                <a:gd name="connsiteX126" fmla="*/ 456218 w 571500"/>
                <a:gd name="connsiteY126" fmla="*/ 321570 h 390525"/>
                <a:gd name="connsiteX127" fmla="*/ 442692 w 571500"/>
                <a:gd name="connsiteY127" fmla="*/ 318283 h 390525"/>
                <a:gd name="connsiteX128" fmla="*/ 435929 w 571500"/>
                <a:gd name="connsiteY128" fmla="*/ 318283 h 390525"/>
                <a:gd name="connsiteX129" fmla="*/ 435929 w 571500"/>
                <a:gd name="connsiteY129" fmla="*/ 301881 h 390525"/>
                <a:gd name="connsiteX130" fmla="*/ 429166 w 571500"/>
                <a:gd name="connsiteY130" fmla="*/ 288746 h 390525"/>
                <a:gd name="connsiteX131" fmla="*/ 425737 w 571500"/>
                <a:gd name="connsiteY131" fmla="*/ 278907 h 390525"/>
                <a:gd name="connsiteX132" fmla="*/ 408878 w 571500"/>
                <a:gd name="connsiteY132" fmla="*/ 282184 h 390525"/>
                <a:gd name="connsiteX133" fmla="*/ 395353 w 571500"/>
                <a:gd name="connsiteY133" fmla="*/ 292033 h 390525"/>
                <a:gd name="connsiteX134" fmla="*/ 385160 w 571500"/>
                <a:gd name="connsiteY134" fmla="*/ 298596 h 390525"/>
                <a:gd name="connsiteX135" fmla="*/ 368301 w 571500"/>
                <a:gd name="connsiteY135" fmla="*/ 305158 h 390525"/>
                <a:gd name="connsiteX136" fmla="*/ 358110 w 571500"/>
                <a:gd name="connsiteY136" fmla="*/ 298596 h 390525"/>
                <a:gd name="connsiteX137" fmla="*/ 341250 w 571500"/>
                <a:gd name="connsiteY137" fmla="*/ 295309 h 390525"/>
                <a:gd name="connsiteX138" fmla="*/ 334488 w 571500"/>
                <a:gd name="connsiteY138" fmla="*/ 308444 h 390525"/>
                <a:gd name="connsiteX139" fmla="*/ 327724 w 571500"/>
                <a:gd name="connsiteY139" fmla="*/ 298596 h 390525"/>
                <a:gd name="connsiteX140" fmla="*/ 324296 w 571500"/>
                <a:gd name="connsiteY140" fmla="*/ 282184 h 390525"/>
                <a:gd name="connsiteX141" fmla="*/ 317533 w 571500"/>
                <a:gd name="connsiteY141" fmla="*/ 278907 h 390525"/>
                <a:gd name="connsiteX142" fmla="*/ 307437 w 571500"/>
                <a:gd name="connsiteY142" fmla="*/ 275621 h 390525"/>
                <a:gd name="connsiteX143" fmla="*/ 297245 w 571500"/>
                <a:gd name="connsiteY143" fmla="*/ 275621 h 390525"/>
                <a:gd name="connsiteX144" fmla="*/ 287149 w 571500"/>
                <a:gd name="connsiteY144" fmla="*/ 288746 h 390525"/>
                <a:gd name="connsiteX145" fmla="*/ 270194 w 571500"/>
                <a:gd name="connsiteY145" fmla="*/ 295309 h 390525"/>
                <a:gd name="connsiteX146" fmla="*/ 256668 w 571500"/>
                <a:gd name="connsiteY146" fmla="*/ 288746 h 390525"/>
                <a:gd name="connsiteX147" fmla="*/ 249906 w 571500"/>
                <a:gd name="connsiteY147" fmla="*/ 285470 h 390525"/>
                <a:gd name="connsiteX148" fmla="*/ 236380 w 571500"/>
                <a:gd name="connsiteY148" fmla="*/ 282184 h 390525"/>
                <a:gd name="connsiteX149" fmla="*/ 233047 w 571500"/>
                <a:gd name="connsiteY149" fmla="*/ 275621 h 390525"/>
                <a:gd name="connsiteX150" fmla="*/ 222855 w 571500"/>
                <a:gd name="connsiteY150" fmla="*/ 265782 h 390525"/>
                <a:gd name="connsiteX151" fmla="*/ 205996 w 571500"/>
                <a:gd name="connsiteY151" fmla="*/ 259219 h 390525"/>
                <a:gd name="connsiteX152" fmla="*/ 189041 w 571500"/>
                <a:gd name="connsiteY152" fmla="*/ 262495 h 390525"/>
                <a:gd name="connsiteX153" fmla="*/ 165419 w 571500"/>
                <a:gd name="connsiteY153" fmla="*/ 259219 h 390525"/>
                <a:gd name="connsiteX154" fmla="*/ 151893 w 571500"/>
                <a:gd name="connsiteY154" fmla="*/ 269058 h 390525"/>
                <a:gd name="connsiteX155" fmla="*/ 138369 w 571500"/>
                <a:gd name="connsiteY155" fmla="*/ 272344 h 390525"/>
                <a:gd name="connsiteX156" fmla="*/ 128176 w 571500"/>
                <a:gd name="connsiteY156" fmla="*/ 275621 h 390525"/>
                <a:gd name="connsiteX157" fmla="*/ 111317 w 571500"/>
                <a:gd name="connsiteY157" fmla="*/ 272344 h 390525"/>
                <a:gd name="connsiteX158" fmla="*/ 101125 w 571500"/>
                <a:gd name="connsiteY158" fmla="*/ 272344 h 390525"/>
                <a:gd name="connsiteX159" fmla="*/ 77504 w 571500"/>
                <a:gd name="connsiteY159" fmla="*/ 272344 h 390525"/>
                <a:gd name="connsiteX160" fmla="*/ 87600 w 571500"/>
                <a:gd name="connsiteY160" fmla="*/ 262495 h 390525"/>
                <a:gd name="connsiteX161" fmla="*/ 87600 w 571500"/>
                <a:gd name="connsiteY161" fmla="*/ 252647 h 390525"/>
                <a:gd name="connsiteX162" fmla="*/ 80837 w 571500"/>
                <a:gd name="connsiteY162" fmla="*/ 246084 h 390525"/>
                <a:gd name="connsiteX163" fmla="*/ 67311 w 571500"/>
                <a:gd name="connsiteY163" fmla="*/ 236245 h 390525"/>
                <a:gd name="connsiteX164" fmla="*/ 67311 w 571500"/>
                <a:gd name="connsiteY164" fmla="*/ 232958 h 390525"/>
                <a:gd name="connsiteX165" fmla="*/ 60549 w 571500"/>
                <a:gd name="connsiteY165" fmla="*/ 219833 h 390525"/>
                <a:gd name="connsiteX166" fmla="*/ 57215 w 571500"/>
                <a:gd name="connsiteY166" fmla="*/ 213271 h 390525"/>
                <a:gd name="connsiteX167" fmla="*/ 50452 w 571500"/>
                <a:gd name="connsiteY167" fmla="*/ 200145 h 390525"/>
                <a:gd name="connsiteX168" fmla="*/ 60549 w 571500"/>
                <a:gd name="connsiteY168" fmla="*/ 177170 h 390525"/>
                <a:gd name="connsiteX169" fmla="*/ 63978 w 571500"/>
                <a:gd name="connsiteY169" fmla="*/ 160759 h 390525"/>
                <a:gd name="connsiteX170" fmla="*/ 60549 w 571500"/>
                <a:gd name="connsiteY170" fmla="*/ 150920 h 390525"/>
                <a:gd name="connsiteX171" fmla="*/ 53787 w 571500"/>
                <a:gd name="connsiteY171" fmla="*/ 141071 h 390525"/>
                <a:gd name="connsiteX172" fmla="*/ 47023 w 571500"/>
                <a:gd name="connsiteY172" fmla="*/ 134508 h 390525"/>
                <a:gd name="connsiteX173" fmla="*/ 43689 w 571500"/>
                <a:gd name="connsiteY173" fmla="*/ 121383 h 390525"/>
                <a:gd name="connsiteX174" fmla="*/ 26735 w 571500"/>
                <a:gd name="connsiteY174" fmla="*/ 111534 h 390525"/>
                <a:gd name="connsiteX175" fmla="*/ 9875 w 571500"/>
                <a:gd name="connsiteY175" fmla="*/ 111534 h 390525"/>
                <a:gd name="connsiteX176" fmla="*/ 6446 w 571500"/>
                <a:gd name="connsiteY176" fmla="*/ 108257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571500" h="390525">
                  <a:moveTo>
                    <a:pt x="6446" y="108257"/>
                  </a:moveTo>
                  <a:cubicBezTo>
                    <a:pt x="-316" y="101695"/>
                    <a:pt x="-316" y="101695"/>
                    <a:pt x="-316" y="101695"/>
                  </a:cubicBezTo>
                  <a:cubicBezTo>
                    <a:pt x="13210" y="91845"/>
                    <a:pt x="13210" y="91845"/>
                    <a:pt x="13210" y="91845"/>
                  </a:cubicBezTo>
                  <a:cubicBezTo>
                    <a:pt x="13210" y="91845"/>
                    <a:pt x="19972" y="91845"/>
                    <a:pt x="23401" y="88569"/>
                  </a:cubicBezTo>
                  <a:cubicBezTo>
                    <a:pt x="30164" y="88569"/>
                    <a:pt x="50452" y="82006"/>
                    <a:pt x="50452" y="82006"/>
                  </a:cubicBezTo>
                  <a:cubicBezTo>
                    <a:pt x="57215" y="75434"/>
                    <a:pt x="57215" y="75434"/>
                    <a:pt x="57215" y="75434"/>
                  </a:cubicBezTo>
                  <a:cubicBezTo>
                    <a:pt x="57215" y="75434"/>
                    <a:pt x="63978" y="68871"/>
                    <a:pt x="63978" y="68871"/>
                  </a:cubicBezTo>
                  <a:cubicBezTo>
                    <a:pt x="67311" y="68871"/>
                    <a:pt x="74075" y="68871"/>
                    <a:pt x="77504" y="65595"/>
                  </a:cubicBezTo>
                  <a:cubicBezTo>
                    <a:pt x="77504" y="65595"/>
                    <a:pt x="80837" y="62309"/>
                    <a:pt x="80837" y="62309"/>
                  </a:cubicBezTo>
                  <a:cubicBezTo>
                    <a:pt x="80837" y="62309"/>
                    <a:pt x="80837" y="59032"/>
                    <a:pt x="84266" y="59032"/>
                  </a:cubicBezTo>
                  <a:cubicBezTo>
                    <a:pt x="84266" y="59032"/>
                    <a:pt x="87600" y="59032"/>
                    <a:pt x="91028" y="55746"/>
                  </a:cubicBezTo>
                  <a:cubicBezTo>
                    <a:pt x="94362" y="55746"/>
                    <a:pt x="94362" y="55746"/>
                    <a:pt x="97792" y="52469"/>
                  </a:cubicBezTo>
                  <a:cubicBezTo>
                    <a:pt x="97792" y="52469"/>
                    <a:pt x="101125" y="42621"/>
                    <a:pt x="101125" y="42621"/>
                  </a:cubicBezTo>
                  <a:cubicBezTo>
                    <a:pt x="101125" y="42621"/>
                    <a:pt x="101125" y="42621"/>
                    <a:pt x="101125" y="42621"/>
                  </a:cubicBezTo>
                  <a:cubicBezTo>
                    <a:pt x="104554" y="42621"/>
                    <a:pt x="107888" y="45906"/>
                    <a:pt x="107888" y="45906"/>
                  </a:cubicBezTo>
                  <a:cubicBezTo>
                    <a:pt x="107888" y="45906"/>
                    <a:pt x="114650" y="45906"/>
                    <a:pt x="118080" y="45906"/>
                  </a:cubicBezTo>
                  <a:cubicBezTo>
                    <a:pt x="118080" y="45906"/>
                    <a:pt x="124843" y="42621"/>
                    <a:pt x="124843" y="42621"/>
                  </a:cubicBezTo>
                  <a:cubicBezTo>
                    <a:pt x="124843" y="42621"/>
                    <a:pt x="124843" y="39344"/>
                    <a:pt x="128176" y="39344"/>
                  </a:cubicBezTo>
                  <a:cubicBezTo>
                    <a:pt x="131605" y="39344"/>
                    <a:pt x="134939" y="39344"/>
                    <a:pt x="138369" y="39344"/>
                  </a:cubicBezTo>
                  <a:cubicBezTo>
                    <a:pt x="138369" y="39344"/>
                    <a:pt x="145131" y="39344"/>
                    <a:pt x="145131" y="39344"/>
                  </a:cubicBezTo>
                  <a:cubicBezTo>
                    <a:pt x="148464" y="36058"/>
                    <a:pt x="148464" y="36058"/>
                    <a:pt x="148464" y="36058"/>
                  </a:cubicBezTo>
                  <a:cubicBezTo>
                    <a:pt x="151893" y="36058"/>
                    <a:pt x="148464" y="32772"/>
                    <a:pt x="151893" y="36058"/>
                  </a:cubicBezTo>
                  <a:cubicBezTo>
                    <a:pt x="155227" y="36058"/>
                    <a:pt x="151893" y="39344"/>
                    <a:pt x="155227" y="36058"/>
                  </a:cubicBezTo>
                  <a:cubicBezTo>
                    <a:pt x="158656" y="32772"/>
                    <a:pt x="161990" y="26209"/>
                    <a:pt x="161990" y="26209"/>
                  </a:cubicBezTo>
                  <a:cubicBezTo>
                    <a:pt x="161990" y="26209"/>
                    <a:pt x="158656" y="26209"/>
                    <a:pt x="165419" y="26209"/>
                  </a:cubicBezTo>
                  <a:cubicBezTo>
                    <a:pt x="172182" y="26209"/>
                    <a:pt x="172182" y="26209"/>
                    <a:pt x="178944" y="26209"/>
                  </a:cubicBezTo>
                  <a:cubicBezTo>
                    <a:pt x="182279" y="26209"/>
                    <a:pt x="189041" y="22932"/>
                    <a:pt x="189041" y="22932"/>
                  </a:cubicBezTo>
                  <a:cubicBezTo>
                    <a:pt x="192470" y="22932"/>
                    <a:pt x="195803" y="19646"/>
                    <a:pt x="195803" y="19646"/>
                  </a:cubicBezTo>
                  <a:cubicBezTo>
                    <a:pt x="195803" y="16370"/>
                    <a:pt x="182279" y="9807"/>
                    <a:pt x="182279" y="9807"/>
                  </a:cubicBezTo>
                  <a:cubicBezTo>
                    <a:pt x="182279" y="9807"/>
                    <a:pt x="175515" y="6521"/>
                    <a:pt x="185708" y="6521"/>
                  </a:cubicBezTo>
                  <a:cubicBezTo>
                    <a:pt x="195803" y="9807"/>
                    <a:pt x="199232" y="9807"/>
                    <a:pt x="199232" y="9807"/>
                  </a:cubicBezTo>
                  <a:cubicBezTo>
                    <a:pt x="202567" y="9807"/>
                    <a:pt x="202567" y="6521"/>
                    <a:pt x="205996" y="6521"/>
                  </a:cubicBezTo>
                  <a:cubicBezTo>
                    <a:pt x="209329" y="3244"/>
                    <a:pt x="212758" y="-42"/>
                    <a:pt x="212758" y="-42"/>
                  </a:cubicBezTo>
                  <a:cubicBezTo>
                    <a:pt x="216092" y="-42"/>
                    <a:pt x="222855" y="6521"/>
                    <a:pt x="222855" y="6521"/>
                  </a:cubicBezTo>
                  <a:cubicBezTo>
                    <a:pt x="222855" y="13083"/>
                    <a:pt x="222855" y="13083"/>
                    <a:pt x="222855" y="13083"/>
                  </a:cubicBezTo>
                  <a:cubicBezTo>
                    <a:pt x="233047" y="13083"/>
                    <a:pt x="233047" y="13083"/>
                    <a:pt x="233047" y="13083"/>
                  </a:cubicBezTo>
                  <a:cubicBezTo>
                    <a:pt x="233047" y="13083"/>
                    <a:pt x="236380" y="9807"/>
                    <a:pt x="239809" y="13083"/>
                  </a:cubicBezTo>
                  <a:cubicBezTo>
                    <a:pt x="243144" y="13083"/>
                    <a:pt x="249906" y="19646"/>
                    <a:pt x="249906" y="19646"/>
                  </a:cubicBezTo>
                  <a:cubicBezTo>
                    <a:pt x="246572" y="26209"/>
                    <a:pt x="246572" y="26209"/>
                    <a:pt x="246572" y="26209"/>
                  </a:cubicBezTo>
                  <a:cubicBezTo>
                    <a:pt x="233047" y="29495"/>
                    <a:pt x="233047" y="29495"/>
                    <a:pt x="233047" y="29495"/>
                  </a:cubicBezTo>
                  <a:cubicBezTo>
                    <a:pt x="233047" y="29495"/>
                    <a:pt x="233047" y="36058"/>
                    <a:pt x="236380" y="36058"/>
                  </a:cubicBezTo>
                  <a:cubicBezTo>
                    <a:pt x="236380" y="36058"/>
                    <a:pt x="239809" y="39344"/>
                    <a:pt x="243144" y="36058"/>
                  </a:cubicBezTo>
                  <a:cubicBezTo>
                    <a:pt x="246572" y="36058"/>
                    <a:pt x="246572" y="32772"/>
                    <a:pt x="246572" y="32772"/>
                  </a:cubicBezTo>
                  <a:cubicBezTo>
                    <a:pt x="246572" y="32772"/>
                    <a:pt x="256668" y="32772"/>
                    <a:pt x="256668" y="36058"/>
                  </a:cubicBezTo>
                  <a:cubicBezTo>
                    <a:pt x="256668" y="36058"/>
                    <a:pt x="263431" y="39344"/>
                    <a:pt x="263431" y="39344"/>
                  </a:cubicBezTo>
                  <a:cubicBezTo>
                    <a:pt x="266861" y="36058"/>
                    <a:pt x="270194" y="36058"/>
                    <a:pt x="273623" y="36058"/>
                  </a:cubicBezTo>
                  <a:cubicBezTo>
                    <a:pt x="273623" y="36058"/>
                    <a:pt x="276957" y="39344"/>
                    <a:pt x="280385" y="39344"/>
                  </a:cubicBezTo>
                  <a:cubicBezTo>
                    <a:pt x="283719" y="39344"/>
                    <a:pt x="287149" y="32772"/>
                    <a:pt x="287149" y="32772"/>
                  </a:cubicBezTo>
                  <a:cubicBezTo>
                    <a:pt x="287149" y="32772"/>
                    <a:pt x="290483" y="32772"/>
                    <a:pt x="290483" y="36058"/>
                  </a:cubicBezTo>
                  <a:cubicBezTo>
                    <a:pt x="293911" y="36058"/>
                    <a:pt x="290483" y="36058"/>
                    <a:pt x="293911" y="39344"/>
                  </a:cubicBezTo>
                  <a:cubicBezTo>
                    <a:pt x="293911" y="42621"/>
                    <a:pt x="293911" y="42621"/>
                    <a:pt x="297245" y="42621"/>
                  </a:cubicBezTo>
                  <a:cubicBezTo>
                    <a:pt x="300674" y="45906"/>
                    <a:pt x="307437" y="45906"/>
                    <a:pt x="307437" y="49183"/>
                  </a:cubicBezTo>
                  <a:cubicBezTo>
                    <a:pt x="307437" y="49183"/>
                    <a:pt x="310771" y="55746"/>
                    <a:pt x="314200" y="55746"/>
                  </a:cubicBezTo>
                  <a:cubicBezTo>
                    <a:pt x="317533" y="52469"/>
                    <a:pt x="317533" y="52469"/>
                    <a:pt x="320962" y="52469"/>
                  </a:cubicBezTo>
                  <a:cubicBezTo>
                    <a:pt x="324296" y="55746"/>
                    <a:pt x="331059" y="52469"/>
                    <a:pt x="331059" y="55746"/>
                  </a:cubicBezTo>
                  <a:cubicBezTo>
                    <a:pt x="327724" y="59032"/>
                    <a:pt x="327724" y="62309"/>
                    <a:pt x="327724" y="65595"/>
                  </a:cubicBezTo>
                  <a:cubicBezTo>
                    <a:pt x="327724" y="65595"/>
                    <a:pt x="324296" y="68871"/>
                    <a:pt x="320962" y="68871"/>
                  </a:cubicBezTo>
                  <a:cubicBezTo>
                    <a:pt x="317533" y="68871"/>
                    <a:pt x="314200" y="72158"/>
                    <a:pt x="314200" y="72158"/>
                  </a:cubicBezTo>
                  <a:cubicBezTo>
                    <a:pt x="314200" y="75434"/>
                    <a:pt x="310771" y="78720"/>
                    <a:pt x="310771" y="82006"/>
                  </a:cubicBezTo>
                  <a:cubicBezTo>
                    <a:pt x="307437" y="85283"/>
                    <a:pt x="307437" y="88569"/>
                    <a:pt x="307437" y="88569"/>
                  </a:cubicBezTo>
                  <a:cubicBezTo>
                    <a:pt x="304007" y="91845"/>
                    <a:pt x="304007" y="91845"/>
                    <a:pt x="304007" y="91845"/>
                  </a:cubicBezTo>
                  <a:cubicBezTo>
                    <a:pt x="304007" y="95132"/>
                    <a:pt x="314200" y="108257"/>
                    <a:pt x="314200" y="108257"/>
                  </a:cubicBezTo>
                  <a:cubicBezTo>
                    <a:pt x="320962" y="111534"/>
                    <a:pt x="320962" y="111534"/>
                    <a:pt x="320962" y="111534"/>
                  </a:cubicBezTo>
                  <a:cubicBezTo>
                    <a:pt x="324296" y="118097"/>
                    <a:pt x="324296" y="118097"/>
                    <a:pt x="324296" y="118097"/>
                  </a:cubicBezTo>
                  <a:cubicBezTo>
                    <a:pt x="344584" y="131231"/>
                    <a:pt x="344584" y="131231"/>
                    <a:pt x="344584" y="131231"/>
                  </a:cubicBezTo>
                  <a:cubicBezTo>
                    <a:pt x="344584" y="131231"/>
                    <a:pt x="351347" y="134508"/>
                    <a:pt x="358110" y="134508"/>
                  </a:cubicBezTo>
                  <a:cubicBezTo>
                    <a:pt x="364872" y="137794"/>
                    <a:pt x="371636" y="137794"/>
                    <a:pt x="371636" y="137794"/>
                  </a:cubicBezTo>
                  <a:cubicBezTo>
                    <a:pt x="381827" y="147634"/>
                    <a:pt x="381827" y="147634"/>
                    <a:pt x="381827" y="147634"/>
                  </a:cubicBezTo>
                  <a:cubicBezTo>
                    <a:pt x="381827" y="147634"/>
                    <a:pt x="388589" y="147634"/>
                    <a:pt x="391924" y="147634"/>
                  </a:cubicBezTo>
                  <a:cubicBezTo>
                    <a:pt x="391924" y="150920"/>
                    <a:pt x="402115" y="150920"/>
                    <a:pt x="402115" y="150920"/>
                  </a:cubicBezTo>
                  <a:cubicBezTo>
                    <a:pt x="408878" y="150920"/>
                    <a:pt x="408878" y="150920"/>
                    <a:pt x="408878" y="150920"/>
                  </a:cubicBezTo>
                  <a:cubicBezTo>
                    <a:pt x="408878" y="150920"/>
                    <a:pt x="412212" y="147634"/>
                    <a:pt x="415641" y="154196"/>
                  </a:cubicBezTo>
                  <a:cubicBezTo>
                    <a:pt x="415641" y="157483"/>
                    <a:pt x="418975" y="164045"/>
                    <a:pt x="418975" y="164045"/>
                  </a:cubicBezTo>
                  <a:cubicBezTo>
                    <a:pt x="418975" y="164045"/>
                    <a:pt x="418975" y="167322"/>
                    <a:pt x="418975" y="170608"/>
                  </a:cubicBezTo>
                  <a:cubicBezTo>
                    <a:pt x="415641" y="170608"/>
                    <a:pt x="415641" y="170608"/>
                    <a:pt x="415641" y="173894"/>
                  </a:cubicBezTo>
                  <a:cubicBezTo>
                    <a:pt x="415641" y="173894"/>
                    <a:pt x="415641" y="187019"/>
                    <a:pt x="415641" y="187019"/>
                  </a:cubicBezTo>
                  <a:cubicBezTo>
                    <a:pt x="415641" y="187019"/>
                    <a:pt x="415641" y="190296"/>
                    <a:pt x="412212" y="190296"/>
                  </a:cubicBezTo>
                  <a:cubicBezTo>
                    <a:pt x="405449" y="193582"/>
                    <a:pt x="405449" y="193582"/>
                    <a:pt x="402115" y="193582"/>
                  </a:cubicBezTo>
                  <a:cubicBezTo>
                    <a:pt x="395353" y="193582"/>
                    <a:pt x="385160" y="196859"/>
                    <a:pt x="381827" y="200145"/>
                  </a:cubicBezTo>
                  <a:cubicBezTo>
                    <a:pt x="381827" y="200145"/>
                    <a:pt x="375065" y="200145"/>
                    <a:pt x="375065" y="200145"/>
                  </a:cubicBezTo>
                  <a:cubicBezTo>
                    <a:pt x="375065" y="203422"/>
                    <a:pt x="371636" y="209984"/>
                    <a:pt x="371636" y="209984"/>
                  </a:cubicBezTo>
                  <a:cubicBezTo>
                    <a:pt x="371636" y="209984"/>
                    <a:pt x="371636" y="216556"/>
                    <a:pt x="378398" y="216556"/>
                  </a:cubicBezTo>
                  <a:cubicBezTo>
                    <a:pt x="388589" y="216556"/>
                    <a:pt x="388589" y="216556"/>
                    <a:pt x="391924" y="216556"/>
                  </a:cubicBezTo>
                  <a:cubicBezTo>
                    <a:pt x="395353" y="216556"/>
                    <a:pt x="395353" y="213271"/>
                    <a:pt x="402115" y="216556"/>
                  </a:cubicBezTo>
                  <a:cubicBezTo>
                    <a:pt x="405449" y="216556"/>
                    <a:pt x="408878" y="223119"/>
                    <a:pt x="408878" y="223119"/>
                  </a:cubicBezTo>
                  <a:cubicBezTo>
                    <a:pt x="415641" y="229682"/>
                    <a:pt x="415641" y="229682"/>
                    <a:pt x="415641" y="229682"/>
                  </a:cubicBezTo>
                  <a:cubicBezTo>
                    <a:pt x="422404" y="232958"/>
                    <a:pt x="422404" y="232958"/>
                    <a:pt x="422404" y="232958"/>
                  </a:cubicBezTo>
                  <a:cubicBezTo>
                    <a:pt x="442692" y="232958"/>
                    <a:pt x="442692" y="232958"/>
                    <a:pt x="442692" y="232958"/>
                  </a:cubicBezTo>
                  <a:cubicBezTo>
                    <a:pt x="456218" y="246084"/>
                    <a:pt x="456218" y="246084"/>
                    <a:pt x="456218" y="246084"/>
                  </a:cubicBezTo>
                  <a:cubicBezTo>
                    <a:pt x="473076" y="249370"/>
                    <a:pt x="473076" y="249370"/>
                    <a:pt x="473076" y="249370"/>
                  </a:cubicBezTo>
                  <a:cubicBezTo>
                    <a:pt x="473076" y="249370"/>
                    <a:pt x="473076" y="259219"/>
                    <a:pt x="476506" y="259219"/>
                  </a:cubicBezTo>
                  <a:cubicBezTo>
                    <a:pt x="483268" y="259219"/>
                    <a:pt x="486602" y="255933"/>
                    <a:pt x="486602" y="255933"/>
                  </a:cubicBezTo>
                  <a:cubicBezTo>
                    <a:pt x="486602" y="255933"/>
                    <a:pt x="493364" y="249370"/>
                    <a:pt x="496793" y="249370"/>
                  </a:cubicBezTo>
                  <a:cubicBezTo>
                    <a:pt x="503557" y="246084"/>
                    <a:pt x="500128" y="242807"/>
                    <a:pt x="506890" y="246084"/>
                  </a:cubicBezTo>
                  <a:cubicBezTo>
                    <a:pt x="513653" y="252647"/>
                    <a:pt x="527179" y="246084"/>
                    <a:pt x="527179" y="246084"/>
                  </a:cubicBezTo>
                  <a:cubicBezTo>
                    <a:pt x="533941" y="246084"/>
                    <a:pt x="533941" y="246084"/>
                    <a:pt x="533941" y="246084"/>
                  </a:cubicBezTo>
                  <a:cubicBezTo>
                    <a:pt x="533941" y="255933"/>
                    <a:pt x="533941" y="255933"/>
                    <a:pt x="533941" y="255933"/>
                  </a:cubicBezTo>
                  <a:cubicBezTo>
                    <a:pt x="533941" y="265782"/>
                    <a:pt x="533941" y="265782"/>
                    <a:pt x="533941" y="265782"/>
                  </a:cubicBezTo>
                  <a:cubicBezTo>
                    <a:pt x="523845" y="272344"/>
                    <a:pt x="523845" y="272344"/>
                    <a:pt x="523845" y="272344"/>
                  </a:cubicBezTo>
                  <a:cubicBezTo>
                    <a:pt x="520416" y="275621"/>
                    <a:pt x="520416" y="275621"/>
                    <a:pt x="520416" y="275621"/>
                  </a:cubicBezTo>
                  <a:cubicBezTo>
                    <a:pt x="520416" y="275621"/>
                    <a:pt x="520416" y="278907"/>
                    <a:pt x="520416" y="282184"/>
                  </a:cubicBezTo>
                  <a:cubicBezTo>
                    <a:pt x="523845" y="282184"/>
                    <a:pt x="527179" y="285470"/>
                    <a:pt x="527179" y="285470"/>
                  </a:cubicBezTo>
                  <a:cubicBezTo>
                    <a:pt x="540704" y="288746"/>
                    <a:pt x="540704" y="288746"/>
                    <a:pt x="540704" y="288746"/>
                  </a:cubicBezTo>
                  <a:cubicBezTo>
                    <a:pt x="550896" y="295309"/>
                    <a:pt x="550896" y="295309"/>
                    <a:pt x="550896" y="295309"/>
                  </a:cubicBezTo>
                  <a:cubicBezTo>
                    <a:pt x="550896" y="295309"/>
                    <a:pt x="550896" y="305158"/>
                    <a:pt x="554229" y="305158"/>
                  </a:cubicBezTo>
                  <a:cubicBezTo>
                    <a:pt x="557658" y="305158"/>
                    <a:pt x="564422" y="308444"/>
                    <a:pt x="564422" y="308444"/>
                  </a:cubicBezTo>
                  <a:cubicBezTo>
                    <a:pt x="564422" y="308444"/>
                    <a:pt x="550896" y="318283"/>
                    <a:pt x="547467" y="318283"/>
                  </a:cubicBezTo>
                  <a:cubicBezTo>
                    <a:pt x="544133" y="318283"/>
                    <a:pt x="533941" y="315007"/>
                    <a:pt x="533941" y="315007"/>
                  </a:cubicBezTo>
                  <a:cubicBezTo>
                    <a:pt x="537370" y="328132"/>
                    <a:pt x="537370" y="328132"/>
                    <a:pt x="537370" y="328132"/>
                  </a:cubicBezTo>
                  <a:cubicBezTo>
                    <a:pt x="550896" y="328132"/>
                    <a:pt x="550896" y="328132"/>
                    <a:pt x="550896" y="328132"/>
                  </a:cubicBezTo>
                  <a:cubicBezTo>
                    <a:pt x="550896" y="328132"/>
                    <a:pt x="550896" y="328132"/>
                    <a:pt x="554229" y="331409"/>
                  </a:cubicBezTo>
                  <a:cubicBezTo>
                    <a:pt x="554229" y="334695"/>
                    <a:pt x="557658" y="337972"/>
                    <a:pt x="557658" y="337972"/>
                  </a:cubicBezTo>
                  <a:cubicBezTo>
                    <a:pt x="557658" y="337972"/>
                    <a:pt x="571184" y="334695"/>
                    <a:pt x="571184" y="347821"/>
                  </a:cubicBezTo>
                  <a:cubicBezTo>
                    <a:pt x="567851" y="351107"/>
                    <a:pt x="564422" y="360946"/>
                    <a:pt x="564422" y="364232"/>
                  </a:cubicBezTo>
                  <a:cubicBezTo>
                    <a:pt x="567851" y="364232"/>
                    <a:pt x="567851" y="367509"/>
                    <a:pt x="567851" y="367509"/>
                  </a:cubicBezTo>
                  <a:cubicBezTo>
                    <a:pt x="560993" y="374071"/>
                    <a:pt x="560993" y="374071"/>
                    <a:pt x="560993" y="374071"/>
                  </a:cubicBezTo>
                  <a:cubicBezTo>
                    <a:pt x="547467" y="374071"/>
                    <a:pt x="547467" y="374071"/>
                    <a:pt x="547467" y="374071"/>
                  </a:cubicBezTo>
                  <a:cubicBezTo>
                    <a:pt x="533941" y="380634"/>
                    <a:pt x="533941" y="380634"/>
                    <a:pt x="533941" y="380634"/>
                  </a:cubicBezTo>
                  <a:cubicBezTo>
                    <a:pt x="527179" y="387206"/>
                    <a:pt x="527179" y="387206"/>
                    <a:pt x="527179" y="387206"/>
                  </a:cubicBezTo>
                  <a:cubicBezTo>
                    <a:pt x="520416" y="390483"/>
                    <a:pt x="520416" y="390483"/>
                    <a:pt x="520416" y="390483"/>
                  </a:cubicBezTo>
                  <a:cubicBezTo>
                    <a:pt x="510319" y="377358"/>
                    <a:pt x="510319" y="377358"/>
                    <a:pt x="510319" y="377358"/>
                  </a:cubicBezTo>
                  <a:cubicBezTo>
                    <a:pt x="490031" y="360946"/>
                    <a:pt x="490031" y="360946"/>
                    <a:pt x="490031" y="360946"/>
                  </a:cubicBezTo>
                  <a:cubicBezTo>
                    <a:pt x="479840" y="351107"/>
                    <a:pt x="479840" y="351107"/>
                    <a:pt x="479840" y="351107"/>
                  </a:cubicBezTo>
                  <a:cubicBezTo>
                    <a:pt x="473076" y="337972"/>
                    <a:pt x="473076" y="337972"/>
                    <a:pt x="473076" y="337972"/>
                  </a:cubicBezTo>
                  <a:cubicBezTo>
                    <a:pt x="473076" y="328132"/>
                    <a:pt x="473076" y="328132"/>
                    <a:pt x="473076" y="328132"/>
                  </a:cubicBezTo>
                  <a:cubicBezTo>
                    <a:pt x="466314" y="321570"/>
                    <a:pt x="466314" y="321570"/>
                    <a:pt x="466314" y="321570"/>
                  </a:cubicBezTo>
                  <a:cubicBezTo>
                    <a:pt x="466314" y="321570"/>
                    <a:pt x="462980" y="321570"/>
                    <a:pt x="456218" y="321570"/>
                  </a:cubicBezTo>
                  <a:cubicBezTo>
                    <a:pt x="452788" y="321570"/>
                    <a:pt x="442692" y="318283"/>
                    <a:pt x="442692" y="318283"/>
                  </a:cubicBezTo>
                  <a:cubicBezTo>
                    <a:pt x="435929" y="318283"/>
                    <a:pt x="435929" y="318283"/>
                    <a:pt x="435929" y="318283"/>
                  </a:cubicBezTo>
                  <a:cubicBezTo>
                    <a:pt x="435929" y="301881"/>
                    <a:pt x="435929" y="301881"/>
                    <a:pt x="435929" y="301881"/>
                  </a:cubicBezTo>
                  <a:cubicBezTo>
                    <a:pt x="435929" y="301881"/>
                    <a:pt x="432499" y="288746"/>
                    <a:pt x="429166" y="288746"/>
                  </a:cubicBezTo>
                  <a:cubicBezTo>
                    <a:pt x="429166" y="285470"/>
                    <a:pt x="425737" y="278907"/>
                    <a:pt x="425737" y="278907"/>
                  </a:cubicBezTo>
                  <a:cubicBezTo>
                    <a:pt x="425737" y="278907"/>
                    <a:pt x="415641" y="282184"/>
                    <a:pt x="408878" y="282184"/>
                  </a:cubicBezTo>
                  <a:cubicBezTo>
                    <a:pt x="405449" y="285470"/>
                    <a:pt x="398686" y="288746"/>
                    <a:pt x="395353" y="292033"/>
                  </a:cubicBezTo>
                  <a:cubicBezTo>
                    <a:pt x="391924" y="295309"/>
                    <a:pt x="385160" y="298596"/>
                    <a:pt x="385160" y="298596"/>
                  </a:cubicBezTo>
                  <a:cubicBezTo>
                    <a:pt x="368301" y="305158"/>
                    <a:pt x="368301" y="305158"/>
                    <a:pt x="368301" y="305158"/>
                  </a:cubicBezTo>
                  <a:cubicBezTo>
                    <a:pt x="358110" y="298596"/>
                    <a:pt x="358110" y="298596"/>
                    <a:pt x="358110" y="298596"/>
                  </a:cubicBezTo>
                  <a:cubicBezTo>
                    <a:pt x="341250" y="295309"/>
                    <a:pt x="341250" y="295309"/>
                    <a:pt x="341250" y="295309"/>
                  </a:cubicBezTo>
                  <a:cubicBezTo>
                    <a:pt x="334488" y="308444"/>
                    <a:pt x="334488" y="308444"/>
                    <a:pt x="334488" y="308444"/>
                  </a:cubicBezTo>
                  <a:cubicBezTo>
                    <a:pt x="334488" y="308444"/>
                    <a:pt x="331059" y="301881"/>
                    <a:pt x="327724" y="298596"/>
                  </a:cubicBezTo>
                  <a:cubicBezTo>
                    <a:pt x="327724" y="292033"/>
                    <a:pt x="324296" y="282184"/>
                    <a:pt x="324296" y="282184"/>
                  </a:cubicBezTo>
                  <a:cubicBezTo>
                    <a:pt x="324296" y="282184"/>
                    <a:pt x="320962" y="278907"/>
                    <a:pt x="317533" y="278907"/>
                  </a:cubicBezTo>
                  <a:cubicBezTo>
                    <a:pt x="314200" y="278907"/>
                    <a:pt x="307437" y="275621"/>
                    <a:pt x="307437" y="275621"/>
                  </a:cubicBezTo>
                  <a:cubicBezTo>
                    <a:pt x="297245" y="275621"/>
                    <a:pt x="297245" y="275621"/>
                    <a:pt x="297245" y="275621"/>
                  </a:cubicBezTo>
                  <a:cubicBezTo>
                    <a:pt x="287149" y="288746"/>
                    <a:pt x="287149" y="288746"/>
                    <a:pt x="287149" y="288746"/>
                  </a:cubicBezTo>
                  <a:cubicBezTo>
                    <a:pt x="270194" y="295309"/>
                    <a:pt x="270194" y="295309"/>
                    <a:pt x="270194" y="295309"/>
                  </a:cubicBezTo>
                  <a:cubicBezTo>
                    <a:pt x="256668" y="288746"/>
                    <a:pt x="256668" y="288746"/>
                    <a:pt x="256668" y="288746"/>
                  </a:cubicBezTo>
                  <a:cubicBezTo>
                    <a:pt x="256668" y="288746"/>
                    <a:pt x="253335" y="282184"/>
                    <a:pt x="249906" y="285470"/>
                  </a:cubicBezTo>
                  <a:cubicBezTo>
                    <a:pt x="246572" y="285470"/>
                    <a:pt x="236380" y="282184"/>
                    <a:pt x="236380" y="282184"/>
                  </a:cubicBezTo>
                  <a:cubicBezTo>
                    <a:pt x="236380" y="282184"/>
                    <a:pt x="233047" y="278907"/>
                    <a:pt x="233047" y="275621"/>
                  </a:cubicBezTo>
                  <a:cubicBezTo>
                    <a:pt x="233047" y="272344"/>
                    <a:pt x="222855" y="265782"/>
                    <a:pt x="222855" y="265782"/>
                  </a:cubicBezTo>
                  <a:cubicBezTo>
                    <a:pt x="222855" y="265782"/>
                    <a:pt x="209329" y="259219"/>
                    <a:pt x="205996" y="259219"/>
                  </a:cubicBezTo>
                  <a:cubicBezTo>
                    <a:pt x="202567" y="262495"/>
                    <a:pt x="192470" y="262495"/>
                    <a:pt x="189041" y="262495"/>
                  </a:cubicBezTo>
                  <a:cubicBezTo>
                    <a:pt x="182279" y="262495"/>
                    <a:pt x="165419" y="259219"/>
                    <a:pt x="165419" y="259219"/>
                  </a:cubicBezTo>
                  <a:cubicBezTo>
                    <a:pt x="151893" y="269058"/>
                    <a:pt x="151893" y="269058"/>
                    <a:pt x="151893" y="269058"/>
                  </a:cubicBezTo>
                  <a:cubicBezTo>
                    <a:pt x="151893" y="269058"/>
                    <a:pt x="145131" y="269058"/>
                    <a:pt x="138369" y="272344"/>
                  </a:cubicBezTo>
                  <a:cubicBezTo>
                    <a:pt x="134939" y="272344"/>
                    <a:pt x="128176" y="275621"/>
                    <a:pt x="128176" y="275621"/>
                  </a:cubicBezTo>
                  <a:cubicBezTo>
                    <a:pt x="128176" y="275621"/>
                    <a:pt x="114650" y="272344"/>
                    <a:pt x="111317" y="272344"/>
                  </a:cubicBezTo>
                  <a:cubicBezTo>
                    <a:pt x="107888" y="272344"/>
                    <a:pt x="107888" y="272344"/>
                    <a:pt x="101125" y="272344"/>
                  </a:cubicBezTo>
                  <a:cubicBezTo>
                    <a:pt x="94362" y="272344"/>
                    <a:pt x="77504" y="272344"/>
                    <a:pt x="77504" y="272344"/>
                  </a:cubicBezTo>
                  <a:cubicBezTo>
                    <a:pt x="87600" y="262495"/>
                    <a:pt x="87600" y="262495"/>
                    <a:pt x="87600" y="262495"/>
                  </a:cubicBezTo>
                  <a:cubicBezTo>
                    <a:pt x="87600" y="262495"/>
                    <a:pt x="91028" y="255933"/>
                    <a:pt x="87600" y="252647"/>
                  </a:cubicBezTo>
                  <a:cubicBezTo>
                    <a:pt x="84266" y="249370"/>
                    <a:pt x="84266" y="246084"/>
                    <a:pt x="80837" y="246084"/>
                  </a:cubicBezTo>
                  <a:cubicBezTo>
                    <a:pt x="77504" y="242807"/>
                    <a:pt x="67311" y="236245"/>
                    <a:pt x="67311" y="236245"/>
                  </a:cubicBezTo>
                  <a:cubicBezTo>
                    <a:pt x="67311" y="236245"/>
                    <a:pt x="67311" y="236245"/>
                    <a:pt x="67311" y="232958"/>
                  </a:cubicBezTo>
                  <a:cubicBezTo>
                    <a:pt x="63978" y="229682"/>
                    <a:pt x="60549" y="219833"/>
                    <a:pt x="60549" y="219833"/>
                  </a:cubicBezTo>
                  <a:cubicBezTo>
                    <a:pt x="57215" y="213271"/>
                    <a:pt x="57215" y="213271"/>
                    <a:pt x="57215" y="213271"/>
                  </a:cubicBezTo>
                  <a:cubicBezTo>
                    <a:pt x="57215" y="213271"/>
                    <a:pt x="47023" y="206708"/>
                    <a:pt x="50452" y="200145"/>
                  </a:cubicBezTo>
                  <a:cubicBezTo>
                    <a:pt x="53787" y="193582"/>
                    <a:pt x="60549" y="177170"/>
                    <a:pt x="60549" y="177170"/>
                  </a:cubicBezTo>
                  <a:cubicBezTo>
                    <a:pt x="63978" y="160759"/>
                    <a:pt x="63978" y="160759"/>
                    <a:pt x="63978" y="160759"/>
                  </a:cubicBezTo>
                  <a:cubicBezTo>
                    <a:pt x="60549" y="150920"/>
                    <a:pt x="60549" y="150920"/>
                    <a:pt x="60549" y="150920"/>
                  </a:cubicBezTo>
                  <a:cubicBezTo>
                    <a:pt x="53787" y="141071"/>
                    <a:pt x="53787" y="141071"/>
                    <a:pt x="53787" y="141071"/>
                  </a:cubicBezTo>
                  <a:cubicBezTo>
                    <a:pt x="53787" y="141071"/>
                    <a:pt x="50452" y="141071"/>
                    <a:pt x="47023" y="134508"/>
                  </a:cubicBezTo>
                  <a:cubicBezTo>
                    <a:pt x="47023" y="124659"/>
                    <a:pt x="47023" y="124659"/>
                    <a:pt x="43689" y="121383"/>
                  </a:cubicBezTo>
                  <a:cubicBezTo>
                    <a:pt x="40261" y="114820"/>
                    <a:pt x="26735" y="111534"/>
                    <a:pt x="26735" y="111534"/>
                  </a:cubicBezTo>
                  <a:cubicBezTo>
                    <a:pt x="9875" y="111534"/>
                    <a:pt x="9875" y="111534"/>
                    <a:pt x="9875" y="111534"/>
                  </a:cubicBezTo>
                  <a:lnTo>
                    <a:pt x="6446" y="108257"/>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3" name="Freeform: Shape 542">
              <a:extLst>
                <a:ext uri="{FF2B5EF4-FFF2-40B4-BE49-F238E27FC236}">
                  <a16:creationId xmlns:a16="http://schemas.microsoft.com/office/drawing/2014/main" id="{C1579931-10C0-C384-2025-7E79041F1BFC}"/>
                </a:ext>
              </a:extLst>
            </p:cNvPr>
            <p:cNvSpPr/>
            <p:nvPr/>
          </p:nvSpPr>
          <p:spPr>
            <a:xfrm>
              <a:off x="9891958" y="2171805"/>
              <a:ext cx="809625" cy="561975"/>
            </a:xfrm>
            <a:custGeom>
              <a:avLst/>
              <a:gdLst>
                <a:gd name="connsiteX0" fmla="*/ 94143 w 809625"/>
                <a:gd name="connsiteY0" fmla="*/ 201612 h 561975"/>
                <a:gd name="connsiteX1" fmla="*/ 94143 w 809625"/>
                <a:gd name="connsiteY1" fmla="*/ 201612 h 561975"/>
                <a:gd name="connsiteX2" fmla="*/ 94143 w 809625"/>
                <a:gd name="connsiteY2" fmla="*/ 201612 h 561975"/>
                <a:gd name="connsiteX3" fmla="*/ 94143 w 809625"/>
                <a:gd name="connsiteY3" fmla="*/ 198307 h 561975"/>
                <a:gd name="connsiteX4" fmla="*/ 94143 w 809625"/>
                <a:gd name="connsiteY4" fmla="*/ 191687 h 561975"/>
                <a:gd name="connsiteX5" fmla="*/ 104259 w 809625"/>
                <a:gd name="connsiteY5" fmla="*/ 178466 h 561975"/>
                <a:gd name="connsiteX6" fmla="*/ 104259 w 809625"/>
                <a:gd name="connsiteY6" fmla="*/ 161940 h 561975"/>
                <a:gd name="connsiteX7" fmla="*/ 131253 w 809625"/>
                <a:gd name="connsiteY7" fmla="*/ 165245 h 561975"/>
                <a:gd name="connsiteX8" fmla="*/ 148112 w 809625"/>
                <a:gd name="connsiteY8" fmla="*/ 181771 h 561975"/>
                <a:gd name="connsiteX9" fmla="*/ 171734 w 809625"/>
                <a:gd name="connsiteY9" fmla="*/ 195001 h 561975"/>
                <a:gd name="connsiteX10" fmla="*/ 185222 w 809625"/>
                <a:gd name="connsiteY10" fmla="*/ 201612 h 561975"/>
                <a:gd name="connsiteX11" fmla="*/ 215587 w 809625"/>
                <a:gd name="connsiteY11" fmla="*/ 195001 h 561975"/>
                <a:gd name="connsiteX12" fmla="*/ 272937 w 809625"/>
                <a:gd name="connsiteY12" fmla="*/ 191687 h 561975"/>
                <a:gd name="connsiteX13" fmla="*/ 306665 w 809625"/>
                <a:gd name="connsiteY13" fmla="*/ 185076 h 561975"/>
                <a:gd name="connsiteX14" fmla="*/ 323534 w 809625"/>
                <a:gd name="connsiteY14" fmla="*/ 171856 h 561975"/>
                <a:gd name="connsiteX15" fmla="*/ 303293 w 809625"/>
                <a:gd name="connsiteY15" fmla="*/ 158635 h 561975"/>
                <a:gd name="connsiteX16" fmla="*/ 303293 w 809625"/>
                <a:gd name="connsiteY16" fmla="*/ 152025 h 561975"/>
                <a:gd name="connsiteX17" fmla="*/ 320162 w 809625"/>
                <a:gd name="connsiteY17" fmla="*/ 135489 h 561975"/>
                <a:gd name="connsiteX18" fmla="*/ 350518 w 809625"/>
                <a:gd name="connsiteY18" fmla="*/ 125574 h 561975"/>
                <a:gd name="connsiteX19" fmla="*/ 374140 w 809625"/>
                <a:gd name="connsiteY19" fmla="*/ 122269 h 561975"/>
                <a:gd name="connsiteX20" fmla="*/ 387628 w 809625"/>
                <a:gd name="connsiteY20" fmla="*/ 118963 h 561975"/>
                <a:gd name="connsiteX21" fmla="*/ 394381 w 809625"/>
                <a:gd name="connsiteY21" fmla="*/ 99132 h 561975"/>
                <a:gd name="connsiteX22" fmla="*/ 414621 w 809625"/>
                <a:gd name="connsiteY22" fmla="*/ 95827 h 561975"/>
                <a:gd name="connsiteX23" fmla="*/ 428109 w 809625"/>
                <a:gd name="connsiteY23" fmla="*/ 99132 h 561975"/>
                <a:gd name="connsiteX24" fmla="*/ 448350 w 809625"/>
                <a:gd name="connsiteY24" fmla="*/ 99132 h 561975"/>
                <a:gd name="connsiteX25" fmla="*/ 458475 w 809625"/>
                <a:gd name="connsiteY25" fmla="*/ 85911 h 561975"/>
                <a:gd name="connsiteX26" fmla="*/ 468590 w 809625"/>
                <a:gd name="connsiteY26" fmla="*/ 79292 h 561975"/>
                <a:gd name="connsiteX27" fmla="*/ 482087 w 809625"/>
                <a:gd name="connsiteY27" fmla="*/ 72681 h 561975"/>
                <a:gd name="connsiteX28" fmla="*/ 492203 w 809625"/>
                <a:gd name="connsiteY28" fmla="*/ 52850 h 561975"/>
                <a:gd name="connsiteX29" fmla="*/ 498956 w 809625"/>
                <a:gd name="connsiteY29" fmla="*/ 29714 h 561975"/>
                <a:gd name="connsiteX30" fmla="*/ 502328 w 809625"/>
                <a:gd name="connsiteY30" fmla="*/ 19789 h 561975"/>
                <a:gd name="connsiteX31" fmla="*/ 549553 w 809625"/>
                <a:gd name="connsiteY31" fmla="*/ 6568 h 561975"/>
                <a:gd name="connsiteX32" fmla="*/ 566422 w 809625"/>
                <a:gd name="connsiteY32" fmla="*/ 16484 h 561975"/>
                <a:gd name="connsiteX33" fmla="*/ 590034 w 809625"/>
                <a:gd name="connsiteY33" fmla="*/ 13179 h 561975"/>
                <a:gd name="connsiteX34" fmla="*/ 606903 w 809625"/>
                <a:gd name="connsiteY34" fmla="*/ -42 h 561975"/>
                <a:gd name="connsiteX35" fmla="*/ 627143 w 809625"/>
                <a:gd name="connsiteY35" fmla="*/ 3263 h 561975"/>
                <a:gd name="connsiteX36" fmla="*/ 654128 w 809625"/>
                <a:gd name="connsiteY36" fmla="*/ 29714 h 561975"/>
                <a:gd name="connsiteX37" fmla="*/ 681122 w 809625"/>
                <a:gd name="connsiteY37" fmla="*/ 29714 h 561975"/>
                <a:gd name="connsiteX38" fmla="*/ 697990 w 809625"/>
                <a:gd name="connsiteY38" fmla="*/ 19789 h 561975"/>
                <a:gd name="connsiteX39" fmla="*/ 714850 w 809625"/>
                <a:gd name="connsiteY39" fmla="*/ 13179 h 561975"/>
                <a:gd name="connsiteX40" fmla="*/ 724975 w 809625"/>
                <a:gd name="connsiteY40" fmla="*/ 23094 h 561975"/>
                <a:gd name="connsiteX41" fmla="*/ 735090 w 809625"/>
                <a:gd name="connsiteY41" fmla="*/ 36324 h 561975"/>
                <a:gd name="connsiteX42" fmla="*/ 751959 w 809625"/>
                <a:gd name="connsiteY42" fmla="*/ 33019 h 561975"/>
                <a:gd name="connsiteX43" fmla="*/ 762084 w 809625"/>
                <a:gd name="connsiteY43" fmla="*/ 46240 h 561975"/>
                <a:gd name="connsiteX44" fmla="*/ 772200 w 809625"/>
                <a:gd name="connsiteY44" fmla="*/ 56155 h 561975"/>
                <a:gd name="connsiteX45" fmla="*/ 789068 w 809625"/>
                <a:gd name="connsiteY45" fmla="*/ 52850 h 561975"/>
                <a:gd name="connsiteX46" fmla="*/ 805937 w 809625"/>
                <a:gd name="connsiteY46" fmla="*/ 62766 h 561975"/>
                <a:gd name="connsiteX47" fmla="*/ 802565 w 809625"/>
                <a:gd name="connsiteY47" fmla="*/ 75987 h 561975"/>
                <a:gd name="connsiteX48" fmla="*/ 809309 w 809625"/>
                <a:gd name="connsiteY48" fmla="*/ 92522 h 561975"/>
                <a:gd name="connsiteX49" fmla="*/ 799193 w 809625"/>
                <a:gd name="connsiteY49" fmla="*/ 102438 h 561975"/>
                <a:gd name="connsiteX50" fmla="*/ 789068 w 809625"/>
                <a:gd name="connsiteY50" fmla="*/ 109048 h 561975"/>
                <a:gd name="connsiteX51" fmla="*/ 778953 w 809625"/>
                <a:gd name="connsiteY51" fmla="*/ 115658 h 561975"/>
                <a:gd name="connsiteX52" fmla="*/ 768828 w 809625"/>
                <a:gd name="connsiteY52" fmla="*/ 125574 h 561975"/>
                <a:gd name="connsiteX53" fmla="*/ 755331 w 809625"/>
                <a:gd name="connsiteY53" fmla="*/ 128879 h 561975"/>
                <a:gd name="connsiteX54" fmla="*/ 745215 w 809625"/>
                <a:gd name="connsiteY54" fmla="*/ 132184 h 561975"/>
                <a:gd name="connsiteX55" fmla="*/ 738471 w 809625"/>
                <a:gd name="connsiteY55" fmla="*/ 138804 h 561975"/>
                <a:gd name="connsiteX56" fmla="*/ 731718 w 809625"/>
                <a:gd name="connsiteY56" fmla="*/ 158635 h 561975"/>
                <a:gd name="connsiteX57" fmla="*/ 721603 w 809625"/>
                <a:gd name="connsiteY57" fmla="*/ 168551 h 561975"/>
                <a:gd name="connsiteX58" fmla="*/ 718231 w 809625"/>
                <a:gd name="connsiteY58" fmla="*/ 185076 h 561975"/>
                <a:gd name="connsiteX59" fmla="*/ 718231 w 809625"/>
                <a:gd name="connsiteY59" fmla="*/ 204917 h 561975"/>
                <a:gd name="connsiteX60" fmla="*/ 711478 w 809625"/>
                <a:gd name="connsiteY60" fmla="*/ 208222 h 561975"/>
                <a:gd name="connsiteX61" fmla="*/ 708106 w 809625"/>
                <a:gd name="connsiteY61" fmla="*/ 234663 h 561975"/>
                <a:gd name="connsiteX62" fmla="*/ 694609 w 809625"/>
                <a:gd name="connsiteY62" fmla="*/ 247884 h 561975"/>
                <a:gd name="connsiteX63" fmla="*/ 691237 w 809625"/>
                <a:gd name="connsiteY63" fmla="*/ 274335 h 561975"/>
                <a:gd name="connsiteX64" fmla="*/ 687865 w 809625"/>
                <a:gd name="connsiteY64" fmla="*/ 287556 h 561975"/>
                <a:gd name="connsiteX65" fmla="*/ 677750 w 809625"/>
                <a:gd name="connsiteY65" fmla="*/ 297471 h 561975"/>
                <a:gd name="connsiteX66" fmla="*/ 677750 w 809625"/>
                <a:gd name="connsiteY66" fmla="*/ 320617 h 561975"/>
                <a:gd name="connsiteX67" fmla="*/ 667625 w 809625"/>
                <a:gd name="connsiteY67" fmla="*/ 337143 h 561975"/>
                <a:gd name="connsiteX68" fmla="*/ 670997 w 809625"/>
                <a:gd name="connsiteY68" fmla="*/ 350364 h 561975"/>
                <a:gd name="connsiteX69" fmla="*/ 664253 w 809625"/>
                <a:gd name="connsiteY69" fmla="*/ 360279 h 561975"/>
                <a:gd name="connsiteX70" fmla="*/ 667625 w 809625"/>
                <a:gd name="connsiteY70" fmla="*/ 376815 h 561975"/>
                <a:gd name="connsiteX71" fmla="*/ 660881 w 809625"/>
                <a:gd name="connsiteY71" fmla="*/ 386730 h 561975"/>
                <a:gd name="connsiteX72" fmla="*/ 657509 w 809625"/>
                <a:gd name="connsiteY72" fmla="*/ 390035 h 561975"/>
                <a:gd name="connsiteX73" fmla="*/ 654128 w 809625"/>
                <a:gd name="connsiteY73" fmla="*/ 399951 h 561975"/>
                <a:gd name="connsiteX74" fmla="*/ 647384 w 809625"/>
                <a:gd name="connsiteY74" fmla="*/ 416477 h 561975"/>
                <a:gd name="connsiteX75" fmla="*/ 620400 w 809625"/>
                <a:gd name="connsiteY75" fmla="*/ 439622 h 561975"/>
                <a:gd name="connsiteX76" fmla="*/ 606903 w 809625"/>
                <a:gd name="connsiteY76" fmla="*/ 436317 h 561975"/>
                <a:gd name="connsiteX77" fmla="*/ 596787 w 809625"/>
                <a:gd name="connsiteY77" fmla="*/ 446233 h 561975"/>
                <a:gd name="connsiteX78" fmla="*/ 593406 w 809625"/>
                <a:gd name="connsiteY78" fmla="*/ 452843 h 561975"/>
                <a:gd name="connsiteX79" fmla="*/ 573165 w 809625"/>
                <a:gd name="connsiteY79" fmla="*/ 459454 h 561975"/>
                <a:gd name="connsiteX80" fmla="*/ 566422 w 809625"/>
                <a:gd name="connsiteY80" fmla="*/ 459454 h 561975"/>
                <a:gd name="connsiteX81" fmla="*/ 542809 w 809625"/>
                <a:gd name="connsiteY81" fmla="*/ 459454 h 561975"/>
                <a:gd name="connsiteX82" fmla="*/ 536065 w 809625"/>
                <a:gd name="connsiteY82" fmla="*/ 459454 h 561975"/>
                <a:gd name="connsiteX83" fmla="*/ 515825 w 809625"/>
                <a:gd name="connsiteY83" fmla="*/ 459454 h 561975"/>
                <a:gd name="connsiteX84" fmla="*/ 505700 w 809625"/>
                <a:gd name="connsiteY84" fmla="*/ 456148 h 561975"/>
                <a:gd name="connsiteX85" fmla="*/ 482087 w 809625"/>
                <a:gd name="connsiteY85" fmla="*/ 459454 h 561975"/>
                <a:gd name="connsiteX86" fmla="*/ 468590 w 809625"/>
                <a:gd name="connsiteY86" fmla="*/ 466064 h 561975"/>
                <a:gd name="connsiteX87" fmla="*/ 461847 w 809625"/>
                <a:gd name="connsiteY87" fmla="*/ 462759 h 561975"/>
                <a:gd name="connsiteX88" fmla="*/ 438234 w 809625"/>
                <a:gd name="connsiteY88" fmla="*/ 469369 h 561975"/>
                <a:gd name="connsiteX89" fmla="*/ 438234 w 809625"/>
                <a:gd name="connsiteY89" fmla="*/ 475989 h 561975"/>
                <a:gd name="connsiteX90" fmla="*/ 424737 w 809625"/>
                <a:gd name="connsiteY90" fmla="*/ 489210 h 561975"/>
                <a:gd name="connsiteX91" fmla="*/ 417993 w 809625"/>
                <a:gd name="connsiteY91" fmla="*/ 492515 h 561975"/>
                <a:gd name="connsiteX92" fmla="*/ 414621 w 809625"/>
                <a:gd name="connsiteY92" fmla="*/ 502430 h 561975"/>
                <a:gd name="connsiteX93" fmla="*/ 404497 w 809625"/>
                <a:gd name="connsiteY93" fmla="*/ 502430 h 561975"/>
                <a:gd name="connsiteX94" fmla="*/ 391000 w 809625"/>
                <a:gd name="connsiteY94" fmla="*/ 505735 h 561975"/>
                <a:gd name="connsiteX95" fmla="*/ 387628 w 809625"/>
                <a:gd name="connsiteY95" fmla="*/ 502430 h 561975"/>
                <a:gd name="connsiteX96" fmla="*/ 374140 w 809625"/>
                <a:gd name="connsiteY96" fmla="*/ 522262 h 561975"/>
                <a:gd name="connsiteX97" fmla="*/ 360643 w 809625"/>
                <a:gd name="connsiteY97" fmla="*/ 528872 h 561975"/>
                <a:gd name="connsiteX98" fmla="*/ 353900 w 809625"/>
                <a:gd name="connsiteY98" fmla="*/ 525567 h 561975"/>
                <a:gd name="connsiteX99" fmla="*/ 347147 w 809625"/>
                <a:gd name="connsiteY99" fmla="*/ 542102 h 561975"/>
                <a:gd name="connsiteX100" fmla="*/ 337031 w 809625"/>
                <a:gd name="connsiteY100" fmla="*/ 548712 h 561975"/>
                <a:gd name="connsiteX101" fmla="*/ 316790 w 809625"/>
                <a:gd name="connsiteY101" fmla="*/ 552017 h 561975"/>
                <a:gd name="connsiteX102" fmla="*/ 303293 w 809625"/>
                <a:gd name="connsiteY102" fmla="*/ 552017 h 561975"/>
                <a:gd name="connsiteX103" fmla="*/ 279681 w 809625"/>
                <a:gd name="connsiteY103" fmla="*/ 558628 h 561975"/>
                <a:gd name="connsiteX104" fmla="*/ 269556 w 809625"/>
                <a:gd name="connsiteY104" fmla="*/ 561933 h 561975"/>
                <a:gd name="connsiteX105" fmla="*/ 249315 w 809625"/>
                <a:gd name="connsiteY105" fmla="*/ 558628 h 561975"/>
                <a:gd name="connsiteX106" fmla="*/ 239200 w 809625"/>
                <a:gd name="connsiteY106" fmla="*/ 561933 h 561975"/>
                <a:gd name="connsiteX107" fmla="*/ 215587 w 809625"/>
                <a:gd name="connsiteY107" fmla="*/ 555323 h 561975"/>
                <a:gd name="connsiteX108" fmla="*/ 208834 w 809625"/>
                <a:gd name="connsiteY108" fmla="*/ 545407 h 561975"/>
                <a:gd name="connsiteX109" fmla="*/ 188593 w 809625"/>
                <a:gd name="connsiteY109" fmla="*/ 542102 h 561975"/>
                <a:gd name="connsiteX110" fmla="*/ 185222 w 809625"/>
                <a:gd name="connsiteY110" fmla="*/ 535492 h 561975"/>
                <a:gd name="connsiteX111" fmla="*/ 171734 w 809625"/>
                <a:gd name="connsiteY111" fmla="*/ 535492 h 561975"/>
                <a:gd name="connsiteX112" fmla="*/ 158237 w 809625"/>
                <a:gd name="connsiteY112" fmla="*/ 522262 h 561975"/>
                <a:gd name="connsiteX113" fmla="*/ 141368 w 809625"/>
                <a:gd name="connsiteY113" fmla="*/ 502430 h 561975"/>
                <a:gd name="connsiteX114" fmla="*/ 107631 w 809625"/>
                <a:gd name="connsiteY114" fmla="*/ 492515 h 561975"/>
                <a:gd name="connsiteX115" fmla="*/ 97515 w 809625"/>
                <a:gd name="connsiteY115" fmla="*/ 479294 h 561975"/>
                <a:gd name="connsiteX116" fmla="*/ 87390 w 809625"/>
                <a:gd name="connsiteY116" fmla="*/ 472675 h 561975"/>
                <a:gd name="connsiteX117" fmla="*/ 73903 w 809625"/>
                <a:gd name="connsiteY117" fmla="*/ 462759 h 561975"/>
                <a:gd name="connsiteX118" fmla="*/ 60406 w 809625"/>
                <a:gd name="connsiteY118" fmla="*/ 452843 h 561975"/>
                <a:gd name="connsiteX119" fmla="*/ 53662 w 809625"/>
                <a:gd name="connsiteY119" fmla="*/ 446233 h 561975"/>
                <a:gd name="connsiteX120" fmla="*/ 33421 w 809625"/>
                <a:gd name="connsiteY120" fmla="*/ 419791 h 561975"/>
                <a:gd name="connsiteX121" fmla="*/ 33421 w 809625"/>
                <a:gd name="connsiteY121" fmla="*/ 413171 h 561975"/>
                <a:gd name="connsiteX122" fmla="*/ 23297 w 809625"/>
                <a:gd name="connsiteY122" fmla="*/ 399951 h 561975"/>
                <a:gd name="connsiteX123" fmla="*/ 19925 w 809625"/>
                <a:gd name="connsiteY123" fmla="*/ 386730 h 561975"/>
                <a:gd name="connsiteX124" fmla="*/ 13181 w 809625"/>
                <a:gd name="connsiteY124" fmla="*/ 380120 h 561975"/>
                <a:gd name="connsiteX125" fmla="*/ -316 w 809625"/>
                <a:gd name="connsiteY125" fmla="*/ 386730 h 561975"/>
                <a:gd name="connsiteX126" fmla="*/ -316 w 809625"/>
                <a:gd name="connsiteY126" fmla="*/ 386730 h 561975"/>
                <a:gd name="connsiteX127" fmla="*/ -316 w 809625"/>
                <a:gd name="connsiteY127" fmla="*/ 383425 h 561975"/>
                <a:gd name="connsiteX128" fmla="*/ 9809 w 809625"/>
                <a:gd name="connsiteY128" fmla="*/ 360279 h 561975"/>
                <a:gd name="connsiteX129" fmla="*/ 19925 w 809625"/>
                <a:gd name="connsiteY129" fmla="*/ 356974 h 561975"/>
                <a:gd name="connsiteX130" fmla="*/ 30050 w 809625"/>
                <a:gd name="connsiteY130" fmla="*/ 340448 h 561975"/>
                <a:gd name="connsiteX131" fmla="*/ 26668 w 809625"/>
                <a:gd name="connsiteY131" fmla="*/ 320617 h 561975"/>
                <a:gd name="connsiteX132" fmla="*/ 26668 w 809625"/>
                <a:gd name="connsiteY132" fmla="*/ 314007 h 561975"/>
                <a:gd name="connsiteX133" fmla="*/ 16553 w 809625"/>
                <a:gd name="connsiteY133" fmla="*/ 294166 h 561975"/>
                <a:gd name="connsiteX134" fmla="*/ 23297 w 809625"/>
                <a:gd name="connsiteY134" fmla="*/ 290861 h 561975"/>
                <a:gd name="connsiteX135" fmla="*/ 36793 w 809625"/>
                <a:gd name="connsiteY135" fmla="*/ 284251 h 561975"/>
                <a:gd name="connsiteX136" fmla="*/ 57034 w 809625"/>
                <a:gd name="connsiteY136" fmla="*/ 271030 h 561975"/>
                <a:gd name="connsiteX137" fmla="*/ 40165 w 809625"/>
                <a:gd name="connsiteY137" fmla="*/ 244579 h 561975"/>
                <a:gd name="connsiteX138" fmla="*/ 33421 w 809625"/>
                <a:gd name="connsiteY138" fmla="*/ 244579 h 561975"/>
                <a:gd name="connsiteX139" fmla="*/ 13181 w 809625"/>
                <a:gd name="connsiteY139" fmla="*/ 237969 h 561975"/>
                <a:gd name="connsiteX140" fmla="*/ 26668 w 809625"/>
                <a:gd name="connsiteY140" fmla="*/ 228053 h 561975"/>
                <a:gd name="connsiteX141" fmla="*/ 33421 w 809625"/>
                <a:gd name="connsiteY141" fmla="*/ 221443 h 561975"/>
                <a:gd name="connsiteX142" fmla="*/ 60406 w 809625"/>
                <a:gd name="connsiteY142" fmla="*/ 231358 h 561975"/>
                <a:gd name="connsiteX143" fmla="*/ 67150 w 809625"/>
                <a:gd name="connsiteY143" fmla="*/ 231358 h 561975"/>
                <a:gd name="connsiteX144" fmla="*/ 70531 w 809625"/>
                <a:gd name="connsiteY144" fmla="*/ 228053 h 561975"/>
                <a:gd name="connsiteX145" fmla="*/ 90771 w 809625"/>
                <a:gd name="connsiteY145" fmla="*/ 228053 h 561975"/>
                <a:gd name="connsiteX146" fmla="*/ 90771 w 809625"/>
                <a:gd name="connsiteY146" fmla="*/ 211527 h 561975"/>
                <a:gd name="connsiteX147" fmla="*/ 94143 w 809625"/>
                <a:gd name="connsiteY147" fmla="*/ 201612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09625" h="561975">
                  <a:moveTo>
                    <a:pt x="94143" y="201612"/>
                  </a:moveTo>
                  <a:cubicBezTo>
                    <a:pt x="94143" y="201612"/>
                    <a:pt x="94143" y="201612"/>
                    <a:pt x="94143" y="201612"/>
                  </a:cubicBezTo>
                  <a:cubicBezTo>
                    <a:pt x="94143" y="201612"/>
                    <a:pt x="94143" y="201612"/>
                    <a:pt x="94143" y="201612"/>
                  </a:cubicBezTo>
                  <a:cubicBezTo>
                    <a:pt x="94143" y="198307"/>
                    <a:pt x="94143" y="198307"/>
                    <a:pt x="94143" y="198307"/>
                  </a:cubicBezTo>
                  <a:cubicBezTo>
                    <a:pt x="94143" y="191687"/>
                    <a:pt x="94143" y="191687"/>
                    <a:pt x="94143" y="191687"/>
                  </a:cubicBezTo>
                  <a:cubicBezTo>
                    <a:pt x="104259" y="178466"/>
                    <a:pt x="104259" y="178466"/>
                    <a:pt x="104259" y="178466"/>
                  </a:cubicBezTo>
                  <a:cubicBezTo>
                    <a:pt x="104259" y="161940"/>
                    <a:pt x="104259" y="161940"/>
                    <a:pt x="104259" y="161940"/>
                  </a:cubicBezTo>
                  <a:cubicBezTo>
                    <a:pt x="131253" y="165245"/>
                    <a:pt x="131253" y="165245"/>
                    <a:pt x="131253" y="165245"/>
                  </a:cubicBezTo>
                  <a:cubicBezTo>
                    <a:pt x="148112" y="181771"/>
                    <a:pt x="148112" y="181771"/>
                    <a:pt x="148112" y="181771"/>
                  </a:cubicBezTo>
                  <a:cubicBezTo>
                    <a:pt x="171734" y="195001"/>
                    <a:pt x="171734" y="195001"/>
                    <a:pt x="171734" y="195001"/>
                  </a:cubicBezTo>
                  <a:cubicBezTo>
                    <a:pt x="185222" y="201612"/>
                    <a:pt x="185222" y="201612"/>
                    <a:pt x="185222" y="201612"/>
                  </a:cubicBezTo>
                  <a:cubicBezTo>
                    <a:pt x="215587" y="195001"/>
                    <a:pt x="215587" y="195001"/>
                    <a:pt x="215587" y="195001"/>
                  </a:cubicBezTo>
                  <a:cubicBezTo>
                    <a:pt x="272937" y="191687"/>
                    <a:pt x="272937" y="191687"/>
                    <a:pt x="272937" y="191687"/>
                  </a:cubicBezTo>
                  <a:cubicBezTo>
                    <a:pt x="272937" y="191687"/>
                    <a:pt x="303293" y="188382"/>
                    <a:pt x="306665" y="185076"/>
                  </a:cubicBezTo>
                  <a:cubicBezTo>
                    <a:pt x="310037" y="181771"/>
                    <a:pt x="330278" y="178466"/>
                    <a:pt x="323534" y="171856"/>
                  </a:cubicBezTo>
                  <a:cubicBezTo>
                    <a:pt x="316790" y="168551"/>
                    <a:pt x="303293" y="158635"/>
                    <a:pt x="303293" y="158635"/>
                  </a:cubicBezTo>
                  <a:cubicBezTo>
                    <a:pt x="303293" y="152025"/>
                    <a:pt x="303293" y="152025"/>
                    <a:pt x="303293" y="152025"/>
                  </a:cubicBezTo>
                  <a:cubicBezTo>
                    <a:pt x="320162" y="135489"/>
                    <a:pt x="320162" y="135489"/>
                    <a:pt x="320162" y="135489"/>
                  </a:cubicBezTo>
                  <a:cubicBezTo>
                    <a:pt x="350518" y="125574"/>
                    <a:pt x="350518" y="125574"/>
                    <a:pt x="350518" y="125574"/>
                  </a:cubicBezTo>
                  <a:cubicBezTo>
                    <a:pt x="374140" y="122269"/>
                    <a:pt x="374140" y="122269"/>
                    <a:pt x="374140" y="122269"/>
                  </a:cubicBezTo>
                  <a:cubicBezTo>
                    <a:pt x="387628" y="118963"/>
                    <a:pt x="387628" y="118963"/>
                    <a:pt x="387628" y="118963"/>
                  </a:cubicBezTo>
                  <a:cubicBezTo>
                    <a:pt x="394381" y="99132"/>
                    <a:pt x="394381" y="99132"/>
                    <a:pt x="394381" y="99132"/>
                  </a:cubicBezTo>
                  <a:cubicBezTo>
                    <a:pt x="414621" y="95827"/>
                    <a:pt x="414621" y="95827"/>
                    <a:pt x="414621" y="95827"/>
                  </a:cubicBezTo>
                  <a:cubicBezTo>
                    <a:pt x="428109" y="99132"/>
                    <a:pt x="428109" y="99132"/>
                    <a:pt x="428109" y="99132"/>
                  </a:cubicBezTo>
                  <a:cubicBezTo>
                    <a:pt x="448350" y="99132"/>
                    <a:pt x="448350" y="99132"/>
                    <a:pt x="448350" y="99132"/>
                  </a:cubicBezTo>
                  <a:cubicBezTo>
                    <a:pt x="458475" y="85911"/>
                    <a:pt x="458475" y="85911"/>
                    <a:pt x="458475" y="85911"/>
                  </a:cubicBezTo>
                  <a:cubicBezTo>
                    <a:pt x="468590" y="79292"/>
                    <a:pt x="468590" y="79292"/>
                    <a:pt x="468590" y="79292"/>
                  </a:cubicBezTo>
                  <a:cubicBezTo>
                    <a:pt x="482087" y="72681"/>
                    <a:pt x="482087" y="72681"/>
                    <a:pt x="482087" y="72681"/>
                  </a:cubicBezTo>
                  <a:cubicBezTo>
                    <a:pt x="492203" y="52850"/>
                    <a:pt x="492203" y="52850"/>
                    <a:pt x="492203" y="52850"/>
                  </a:cubicBezTo>
                  <a:cubicBezTo>
                    <a:pt x="498956" y="29714"/>
                    <a:pt x="498956" y="29714"/>
                    <a:pt x="498956" y="29714"/>
                  </a:cubicBezTo>
                  <a:cubicBezTo>
                    <a:pt x="502328" y="19789"/>
                    <a:pt x="502328" y="19789"/>
                    <a:pt x="502328" y="19789"/>
                  </a:cubicBezTo>
                  <a:cubicBezTo>
                    <a:pt x="549553" y="6568"/>
                    <a:pt x="549553" y="6568"/>
                    <a:pt x="549553" y="6568"/>
                  </a:cubicBezTo>
                  <a:cubicBezTo>
                    <a:pt x="566422" y="16484"/>
                    <a:pt x="566422" y="16484"/>
                    <a:pt x="566422" y="16484"/>
                  </a:cubicBezTo>
                  <a:cubicBezTo>
                    <a:pt x="590034" y="13179"/>
                    <a:pt x="590034" y="13179"/>
                    <a:pt x="590034" y="13179"/>
                  </a:cubicBezTo>
                  <a:cubicBezTo>
                    <a:pt x="606903" y="-42"/>
                    <a:pt x="606903" y="-42"/>
                    <a:pt x="606903" y="-42"/>
                  </a:cubicBezTo>
                  <a:cubicBezTo>
                    <a:pt x="627143" y="3263"/>
                    <a:pt x="627143" y="3263"/>
                    <a:pt x="627143" y="3263"/>
                  </a:cubicBezTo>
                  <a:cubicBezTo>
                    <a:pt x="654128" y="29714"/>
                    <a:pt x="654128" y="29714"/>
                    <a:pt x="654128" y="29714"/>
                  </a:cubicBezTo>
                  <a:cubicBezTo>
                    <a:pt x="681122" y="29714"/>
                    <a:pt x="681122" y="29714"/>
                    <a:pt x="681122" y="29714"/>
                  </a:cubicBezTo>
                  <a:cubicBezTo>
                    <a:pt x="697990" y="19789"/>
                    <a:pt x="697990" y="19789"/>
                    <a:pt x="697990" y="19789"/>
                  </a:cubicBezTo>
                  <a:cubicBezTo>
                    <a:pt x="714850" y="13179"/>
                    <a:pt x="714850" y="13179"/>
                    <a:pt x="714850" y="13179"/>
                  </a:cubicBezTo>
                  <a:cubicBezTo>
                    <a:pt x="724975" y="23094"/>
                    <a:pt x="724975" y="23094"/>
                    <a:pt x="724975" y="23094"/>
                  </a:cubicBezTo>
                  <a:cubicBezTo>
                    <a:pt x="735090" y="36324"/>
                    <a:pt x="735090" y="36324"/>
                    <a:pt x="735090" y="36324"/>
                  </a:cubicBezTo>
                  <a:cubicBezTo>
                    <a:pt x="751959" y="33019"/>
                    <a:pt x="751959" y="33019"/>
                    <a:pt x="751959" y="33019"/>
                  </a:cubicBezTo>
                  <a:cubicBezTo>
                    <a:pt x="762084" y="46240"/>
                    <a:pt x="762084" y="46240"/>
                    <a:pt x="762084" y="46240"/>
                  </a:cubicBezTo>
                  <a:cubicBezTo>
                    <a:pt x="772200" y="56155"/>
                    <a:pt x="772200" y="56155"/>
                    <a:pt x="772200" y="56155"/>
                  </a:cubicBezTo>
                  <a:cubicBezTo>
                    <a:pt x="789068" y="52850"/>
                    <a:pt x="789068" y="52850"/>
                    <a:pt x="789068" y="52850"/>
                  </a:cubicBezTo>
                  <a:cubicBezTo>
                    <a:pt x="805937" y="62766"/>
                    <a:pt x="805937" y="62766"/>
                    <a:pt x="805937" y="62766"/>
                  </a:cubicBezTo>
                  <a:cubicBezTo>
                    <a:pt x="802565" y="75987"/>
                    <a:pt x="802565" y="75987"/>
                    <a:pt x="802565" y="75987"/>
                  </a:cubicBezTo>
                  <a:cubicBezTo>
                    <a:pt x="809309" y="92522"/>
                    <a:pt x="809309" y="92522"/>
                    <a:pt x="809309" y="92522"/>
                  </a:cubicBezTo>
                  <a:cubicBezTo>
                    <a:pt x="799193" y="102438"/>
                    <a:pt x="799193" y="102438"/>
                    <a:pt x="799193" y="102438"/>
                  </a:cubicBezTo>
                  <a:cubicBezTo>
                    <a:pt x="799193" y="102438"/>
                    <a:pt x="795812" y="109048"/>
                    <a:pt x="789068" y="109048"/>
                  </a:cubicBezTo>
                  <a:cubicBezTo>
                    <a:pt x="785697" y="112353"/>
                    <a:pt x="778953" y="115658"/>
                    <a:pt x="778953" y="115658"/>
                  </a:cubicBezTo>
                  <a:cubicBezTo>
                    <a:pt x="768828" y="125574"/>
                    <a:pt x="768828" y="125574"/>
                    <a:pt x="768828" y="125574"/>
                  </a:cubicBezTo>
                  <a:cubicBezTo>
                    <a:pt x="755331" y="128879"/>
                    <a:pt x="755331" y="128879"/>
                    <a:pt x="755331" y="128879"/>
                  </a:cubicBezTo>
                  <a:cubicBezTo>
                    <a:pt x="745215" y="132184"/>
                    <a:pt x="745215" y="132184"/>
                    <a:pt x="745215" y="132184"/>
                  </a:cubicBezTo>
                  <a:cubicBezTo>
                    <a:pt x="738471" y="138804"/>
                    <a:pt x="738471" y="138804"/>
                    <a:pt x="738471" y="138804"/>
                  </a:cubicBezTo>
                  <a:cubicBezTo>
                    <a:pt x="731718" y="158635"/>
                    <a:pt x="731718" y="158635"/>
                    <a:pt x="731718" y="158635"/>
                  </a:cubicBezTo>
                  <a:cubicBezTo>
                    <a:pt x="721603" y="168551"/>
                    <a:pt x="721603" y="168551"/>
                    <a:pt x="721603" y="168551"/>
                  </a:cubicBezTo>
                  <a:cubicBezTo>
                    <a:pt x="718231" y="185076"/>
                    <a:pt x="718231" y="185076"/>
                    <a:pt x="718231" y="185076"/>
                  </a:cubicBezTo>
                  <a:cubicBezTo>
                    <a:pt x="718231" y="185076"/>
                    <a:pt x="724975" y="201612"/>
                    <a:pt x="718231" y="204917"/>
                  </a:cubicBezTo>
                  <a:cubicBezTo>
                    <a:pt x="714850" y="204917"/>
                    <a:pt x="711478" y="208222"/>
                    <a:pt x="711478" y="208222"/>
                  </a:cubicBezTo>
                  <a:cubicBezTo>
                    <a:pt x="708106" y="234663"/>
                    <a:pt x="708106" y="234663"/>
                    <a:pt x="708106" y="234663"/>
                  </a:cubicBezTo>
                  <a:cubicBezTo>
                    <a:pt x="694609" y="247884"/>
                    <a:pt x="694609" y="247884"/>
                    <a:pt x="694609" y="247884"/>
                  </a:cubicBezTo>
                  <a:cubicBezTo>
                    <a:pt x="691237" y="274335"/>
                    <a:pt x="691237" y="274335"/>
                    <a:pt x="691237" y="274335"/>
                  </a:cubicBezTo>
                  <a:cubicBezTo>
                    <a:pt x="691237" y="274335"/>
                    <a:pt x="697990" y="287556"/>
                    <a:pt x="687865" y="287556"/>
                  </a:cubicBezTo>
                  <a:cubicBezTo>
                    <a:pt x="681122" y="290861"/>
                    <a:pt x="677750" y="297471"/>
                    <a:pt x="677750" y="297471"/>
                  </a:cubicBezTo>
                  <a:cubicBezTo>
                    <a:pt x="677750" y="320617"/>
                    <a:pt x="677750" y="320617"/>
                    <a:pt x="677750" y="320617"/>
                  </a:cubicBezTo>
                  <a:cubicBezTo>
                    <a:pt x="667625" y="337143"/>
                    <a:pt x="667625" y="337143"/>
                    <a:pt x="667625" y="337143"/>
                  </a:cubicBezTo>
                  <a:cubicBezTo>
                    <a:pt x="670997" y="350364"/>
                    <a:pt x="670997" y="350364"/>
                    <a:pt x="670997" y="350364"/>
                  </a:cubicBezTo>
                  <a:cubicBezTo>
                    <a:pt x="664253" y="360279"/>
                    <a:pt x="664253" y="360279"/>
                    <a:pt x="664253" y="360279"/>
                  </a:cubicBezTo>
                  <a:cubicBezTo>
                    <a:pt x="667625" y="376815"/>
                    <a:pt x="667625" y="376815"/>
                    <a:pt x="667625" y="376815"/>
                  </a:cubicBezTo>
                  <a:cubicBezTo>
                    <a:pt x="660881" y="386730"/>
                    <a:pt x="660881" y="386730"/>
                    <a:pt x="660881" y="386730"/>
                  </a:cubicBezTo>
                  <a:cubicBezTo>
                    <a:pt x="657509" y="390035"/>
                    <a:pt x="657509" y="390035"/>
                    <a:pt x="657509" y="390035"/>
                  </a:cubicBezTo>
                  <a:cubicBezTo>
                    <a:pt x="654128" y="399951"/>
                    <a:pt x="654128" y="399951"/>
                    <a:pt x="654128" y="399951"/>
                  </a:cubicBezTo>
                  <a:cubicBezTo>
                    <a:pt x="647384" y="416477"/>
                    <a:pt x="647384" y="416477"/>
                    <a:pt x="647384" y="416477"/>
                  </a:cubicBezTo>
                  <a:cubicBezTo>
                    <a:pt x="620400" y="439622"/>
                    <a:pt x="620400" y="439622"/>
                    <a:pt x="620400" y="439622"/>
                  </a:cubicBezTo>
                  <a:cubicBezTo>
                    <a:pt x="606903" y="436317"/>
                    <a:pt x="606903" y="436317"/>
                    <a:pt x="606903" y="436317"/>
                  </a:cubicBezTo>
                  <a:cubicBezTo>
                    <a:pt x="596787" y="446233"/>
                    <a:pt x="596787" y="446233"/>
                    <a:pt x="596787" y="446233"/>
                  </a:cubicBezTo>
                  <a:cubicBezTo>
                    <a:pt x="596787" y="446233"/>
                    <a:pt x="600159" y="446233"/>
                    <a:pt x="593406" y="452843"/>
                  </a:cubicBezTo>
                  <a:cubicBezTo>
                    <a:pt x="586662" y="456148"/>
                    <a:pt x="573165" y="459454"/>
                    <a:pt x="573165" y="459454"/>
                  </a:cubicBezTo>
                  <a:cubicBezTo>
                    <a:pt x="566422" y="459454"/>
                    <a:pt x="566422" y="459454"/>
                    <a:pt x="566422" y="459454"/>
                  </a:cubicBezTo>
                  <a:cubicBezTo>
                    <a:pt x="542809" y="459454"/>
                    <a:pt x="542809" y="459454"/>
                    <a:pt x="542809" y="459454"/>
                  </a:cubicBezTo>
                  <a:cubicBezTo>
                    <a:pt x="542809" y="459454"/>
                    <a:pt x="539437" y="456148"/>
                    <a:pt x="536065" y="459454"/>
                  </a:cubicBezTo>
                  <a:cubicBezTo>
                    <a:pt x="532684" y="459454"/>
                    <a:pt x="515825" y="459454"/>
                    <a:pt x="515825" y="459454"/>
                  </a:cubicBezTo>
                  <a:cubicBezTo>
                    <a:pt x="515825" y="459454"/>
                    <a:pt x="509072" y="456148"/>
                    <a:pt x="505700" y="456148"/>
                  </a:cubicBezTo>
                  <a:cubicBezTo>
                    <a:pt x="502328" y="456148"/>
                    <a:pt x="482087" y="459454"/>
                    <a:pt x="482087" y="459454"/>
                  </a:cubicBezTo>
                  <a:cubicBezTo>
                    <a:pt x="468590" y="466064"/>
                    <a:pt x="468590" y="466064"/>
                    <a:pt x="468590" y="466064"/>
                  </a:cubicBezTo>
                  <a:cubicBezTo>
                    <a:pt x="468590" y="466064"/>
                    <a:pt x="465218" y="459454"/>
                    <a:pt x="461847" y="462759"/>
                  </a:cubicBezTo>
                  <a:cubicBezTo>
                    <a:pt x="455103" y="462759"/>
                    <a:pt x="438234" y="469369"/>
                    <a:pt x="438234" y="469369"/>
                  </a:cubicBezTo>
                  <a:cubicBezTo>
                    <a:pt x="438234" y="469369"/>
                    <a:pt x="444978" y="475989"/>
                    <a:pt x="438234" y="475989"/>
                  </a:cubicBezTo>
                  <a:cubicBezTo>
                    <a:pt x="434862" y="475989"/>
                    <a:pt x="424737" y="489210"/>
                    <a:pt x="424737" y="489210"/>
                  </a:cubicBezTo>
                  <a:cubicBezTo>
                    <a:pt x="417993" y="492515"/>
                    <a:pt x="417993" y="492515"/>
                    <a:pt x="417993" y="492515"/>
                  </a:cubicBezTo>
                  <a:cubicBezTo>
                    <a:pt x="414621" y="502430"/>
                    <a:pt x="414621" y="502430"/>
                    <a:pt x="414621" y="502430"/>
                  </a:cubicBezTo>
                  <a:cubicBezTo>
                    <a:pt x="414621" y="502430"/>
                    <a:pt x="411240" y="502430"/>
                    <a:pt x="404497" y="502430"/>
                  </a:cubicBezTo>
                  <a:cubicBezTo>
                    <a:pt x="401125" y="502430"/>
                    <a:pt x="391000" y="505735"/>
                    <a:pt x="391000" y="505735"/>
                  </a:cubicBezTo>
                  <a:cubicBezTo>
                    <a:pt x="387628" y="502430"/>
                    <a:pt x="387628" y="502430"/>
                    <a:pt x="387628" y="502430"/>
                  </a:cubicBezTo>
                  <a:cubicBezTo>
                    <a:pt x="374140" y="522262"/>
                    <a:pt x="374140" y="522262"/>
                    <a:pt x="374140" y="522262"/>
                  </a:cubicBezTo>
                  <a:cubicBezTo>
                    <a:pt x="360643" y="528872"/>
                    <a:pt x="360643" y="528872"/>
                    <a:pt x="360643" y="528872"/>
                  </a:cubicBezTo>
                  <a:cubicBezTo>
                    <a:pt x="353900" y="525567"/>
                    <a:pt x="353900" y="525567"/>
                    <a:pt x="353900" y="525567"/>
                  </a:cubicBezTo>
                  <a:cubicBezTo>
                    <a:pt x="347147" y="542102"/>
                    <a:pt x="347147" y="542102"/>
                    <a:pt x="347147" y="542102"/>
                  </a:cubicBezTo>
                  <a:cubicBezTo>
                    <a:pt x="347147" y="542102"/>
                    <a:pt x="337031" y="545407"/>
                    <a:pt x="337031" y="548712"/>
                  </a:cubicBezTo>
                  <a:cubicBezTo>
                    <a:pt x="333659" y="552017"/>
                    <a:pt x="316790" y="552017"/>
                    <a:pt x="316790" y="552017"/>
                  </a:cubicBezTo>
                  <a:cubicBezTo>
                    <a:pt x="303293" y="552017"/>
                    <a:pt x="303293" y="552017"/>
                    <a:pt x="303293" y="552017"/>
                  </a:cubicBezTo>
                  <a:cubicBezTo>
                    <a:pt x="279681" y="558628"/>
                    <a:pt x="279681" y="558628"/>
                    <a:pt x="279681" y="558628"/>
                  </a:cubicBezTo>
                  <a:cubicBezTo>
                    <a:pt x="279681" y="558628"/>
                    <a:pt x="272937" y="561933"/>
                    <a:pt x="269556" y="561933"/>
                  </a:cubicBezTo>
                  <a:cubicBezTo>
                    <a:pt x="266184" y="561933"/>
                    <a:pt x="249315" y="558628"/>
                    <a:pt x="249315" y="558628"/>
                  </a:cubicBezTo>
                  <a:cubicBezTo>
                    <a:pt x="239200" y="561933"/>
                    <a:pt x="239200" y="561933"/>
                    <a:pt x="239200" y="561933"/>
                  </a:cubicBezTo>
                  <a:cubicBezTo>
                    <a:pt x="215587" y="555323"/>
                    <a:pt x="215587" y="555323"/>
                    <a:pt x="215587" y="555323"/>
                  </a:cubicBezTo>
                  <a:cubicBezTo>
                    <a:pt x="208834" y="545407"/>
                    <a:pt x="208834" y="545407"/>
                    <a:pt x="208834" y="545407"/>
                  </a:cubicBezTo>
                  <a:cubicBezTo>
                    <a:pt x="188593" y="542102"/>
                    <a:pt x="188593" y="542102"/>
                    <a:pt x="188593" y="542102"/>
                  </a:cubicBezTo>
                  <a:cubicBezTo>
                    <a:pt x="185222" y="535492"/>
                    <a:pt x="185222" y="535492"/>
                    <a:pt x="185222" y="535492"/>
                  </a:cubicBezTo>
                  <a:cubicBezTo>
                    <a:pt x="171734" y="535492"/>
                    <a:pt x="171734" y="535492"/>
                    <a:pt x="171734" y="535492"/>
                  </a:cubicBezTo>
                  <a:cubicBezTo>
                    <a:pt x="158237" y="522262"/>
                    <a:pt x="158237" y="522262"/>
                    <a:pt x="158237" y="522262"/>
                  </a:cubicBezTo>
                  <a:cubicBezTo>
                    <a:pt x="141368" y="502430"/>
                    <a:pt x="141368" y="502430"/>
                    <a:pt x="141368" y="502430"/>
                  </a:cubicBezTo>
                  <a:cubicBezTo>
                    <a:pt x="107631" y="492515"/>
                    <a:pt x="107631" y="492515"/>
                    <a:pt x="107631" y="492515"/>
                  </a:cubicBezTo>
                  <a:cubicBezTo>
                    <a:pt x="97515" y="479294"/>
                    <a:pt x="97515" y="479294"/>
                    <a:pt x="97515" y="479294"/>
                  </a:cubicBezTo>
                  <a:cubicBezTo>
                    <a:pt x="87390" y="472675"/>
                    <a:pt x="87390" y="472675"/>
                    <a:pt x="87390" y="472675"/>
                  </a:cubicBezTo>
                  <a:cubicBezTo>
                    <a:pt x="73903" y="462759"/>
                    <a:pt x="73903" y="462759"/>
                    <a:pt x="73903" y="462759"/>
                  </a:cubicBezTo>
                  <a:cubicBezTo>
                    <a:pt x="60406" y="452843"/>
                    <a:pt x="60406" y="452843"/>
                    <a:pt x="60406" y="452843"/>
                  </a:cubicBezTo>
                  <a:cubicBezTo>
                    <a:pt x="53662" y="446233"/>
                    <a:pt x="53662" y="446233"/>
                    <a:pt x="53662" y="446233"/>
                  </a:cubicBezTo>
                  <a:cubicBezTo>
                    <a:pt x="33421" y="419791"/>
                    <a:pt x="33421" y="419791"/>
                    <a:pt x="33421" y="419791"/>
                  </a:cubicBezTo>
                  <a:cubicBezTo>
                    <a:pt x="33421" y="413171"/>
                    <a:pt x="33421" y="413171"/>
                    <a:pt x="33421" y="413171"/>
                  </a:cubicBezTo>
                  <a:cubicBezTo>
                    <a:pt x="23297" y="399951"/>
                    <a:pt x="23297" y="399951"/>
                    <a:pt x="23297" y="399951"/>
                  </a:cubicBezTo>
                  <a:cubicBezTo>
                    <a:pt x="19925" y="386730"/>
                    <a:pt x="19925" y="386730"/>
                    <a:pt x="19925" y="386730"/>
                  </a:cubicBezTo>
                  <a:cubicBezTo>
                    <a:pt x="13181" y="380120"/>
                    <a:pt x="13181" y="380120"/>
                    <a:pt x="13181" y="380120"/>
                  </a:cubicBezTo>
                  <a:cubicBezTo>
                    <a:pt x="-316" y="386730"/>
                    <a:pt x="-316" y="386730"/>
                    <a:pt x="-316" y="386730"/>
                  </a:cubicBezTo>
                  <a:cubicBezTo>
                    <a:pt x="-316" y="386730"/>
                    <a:pt x="-316" y="386730"/>
                    <a:pt x="-316" y="386730"/>
                  </a:cubicBezTo>
                  <a:cubicBezTo>
                    <a:pt x="-316" y="383425"/>
                    <a:pt x="-316" y="383425"/>
                    <a:pt x="-316" y="383425"/>
                  </a:cubicBezTo>
                  <a:cubicBezTo>
                    <a:pt x="9809" y="360279"/>
                    <a:pt x="9809" y="360279"/>
                    <a:pt x="9809" y="360279"/>
                  </a:cubicBezTo>
                  <a:cubicBezTo>
                    <a:pt x="19925" y="356974"/>
                    <a:pt x="19925" y="356974"/>
                    <a:pt x="19925" y="356974"/>
                  </a:cubicBezTo>
                  <a:cubicBezTo>
                    <a:pt x="30050" y="340448"/>
                    <a:pt x="30050" y="340448"/>
                    <a:pt x="30050" y="340448"/>
                  </a:cubicBezTo>
                  <a:cubicBezTo>
                    <a:pt x="26668" y="320617"/>
                    <a:pt x="26668" y="320617"/>
                    <a:pt x="26668" y="320617"/>
                  </a:cubicBezTo>
                  <a:cubicBezTo>
                    <a:pt x="26668" y="314007"/>
                    <a:pt x="26668" y="314007"/>
                    <a:pt x="26668" y="314007"/>
                  </a:cubicBezTo>
                  <a:cubicBezTo>
                    <a:pt x="16553" y="294166"/>
                    <a:pt x="16553" y="294166"/>
                    <a:pt x="16553" y="294166"/>
                  </a:cubicBezTo>
                  <a:cubicBezTo>
                    <a:pt x="16553" y="294166"/>
                    <a:pt x="19925" y="290861"/>
                    <a:pt x="23297" y="290861"/>
                  </a:cubicBezTo>
                  <a:cubicBezTo>
                    <a:pt x="26668" y="290861"/>
                    <a:pt x="36793" y="284251"/>
                    <a:pt x="36793" y="284251"/>
                  </a:cubicBezTo>
                  <a:cubicBezTo>
                    <a:pt x="57034" y="271030"/>
                    <a:pt x="57034" y="271030"/>
                    <a:pt x="57034" y="271030"/>
                  </a:cubicBezTo>
                  <a:cubicBezTo>
                    <a:pt x="40165" y="244579"/>
                    <a:pt x="40165" y="244579"/>
                    <a:pt x="40165" y="244579"/>
                  </a:cubicBezTo>
                  <a:cubicBezTo>
                    <a:pt x="33421" y="244579"/>
                    <a:pt x="33421" y="244579"/>
                    <a:pt x="33421" y="244579"/>
                  </a:cubicBezTo>
                  <a:cubicBezTo>
                    <a:pt x="13181" y="237969"/>
                    <a:pt x="13181" y="237969"/>
                    <a:pt x="13181" y="237969"/>
                  </a:cubicBezTo>
                  <a:cubicBezTo>
                    <a:pt x="26668" y="228053"/>
                    <a:pt x="26668" y="228053"/>
                    <a:pt x="26668" y="228053"/>
                  </a:cubicBezTo>
                  <a:cubicBezTo>
                    <a:pt x="33421" y="221443"/>
                    <a:pt x="33421" y="221443"/>
                    <a:pt x="33421" y="221443"/>
                  </a:cubicBezTo>
                  <a:cubicBezTo>
                    <a:pt x="60406" y="231358"/>
                    <a:pt x="60406" y="231358"/>
                    <a:pt x="60406" y="231358"/>
                  </a:cubicBezTo>
                  <a:cubicBezTo>
                    <a:pt x="60406" y="231358"/>
                    <a:pt x="70531" y="234663"/>
                    <a:pt x="67150" y="231358"/>
                  </a:cubicBezTo>
                  <a:cubicBezTo>
                    <a:pt x="67150" y="221443"/>
                    <a:pt x="70531" y="228053"/>
                    <a:pt x="70531" y="228053"/>
                  </a:cubicBezTo>
                  <a:cubicBezTo>
                    <a:pt x="73903" y="234663"/>
                    <a:pt x="84018" y="228053"/>
                    <a:pt x="90771" y="228053"/>
                  </a:cubicBezTo>
                  <a:cubicBezTo>
                    <a:pt x="100887" y="224748"/>
                    <a:pt x="94143" y="218138"/>
                    <a:pt x="90771" y="211527"/>
                  </a:cubicBezTo>
                  <a:cubicBezTo>
                    <a:pt x="90771" y="208222"/>
                    <a:pt x="90771" y="204917"/>
                    <a:pt x="94143" y="201612"/>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4" name="Freeform: Shape 543">
              <a:extLst>
                <a:ext uri="{FF2B5EF4-FFF2-40B4-BE49-F238E27FC236}">
                  <a16:creationId xmlns:a16="http://schemas.microsoft.com/office/drawing/2014/main" id="{9D778EED-FE35-E70F-A9B7-EEA9CFE8E775}"/>
                </a:ext>
              </a:extLst>
            </p:cNvPr>
            <p:cNvSpPr/>
            <p:nvPr/>
          </p:nvSpPr>
          <p:spPr>
            <a:xfrm>
              <a:off x="10549183" y="724005"/>
              <a:ext cx="962025" cy="885825"/>
            </a:xfrm>
            <a:custGeom>
              <a:avLst/>
              <a:gdLst>
                <a:gd name="connsiteX0" fmla="*/ 270251 w 962025"/>
                <a:gd name="connsiteY0" fmla="*/ 216490 h 885825"/>
                <a:gd name="connsiteX1" fmla="*/ 266918 w 962025"/>
                <a:gd name="connsiteY1" fmla="*/ 200088 h 885825"/>
                <a:gd name="connsiteX2" fmla="*/ 280272 w 962025"/>
                <a:gd name="connsiteY2" fmla="*/ 193525 h 885825"/>
                <a:gd name="connsiteX3" fmla="*/ 276937 w 962025"/>
                <a:gd name="connsiteY3" fmla="*/ 180409 h 885825"/>
                <a:gd name="connsiteX4" fmla="*/ 253554 w 962025"/>
                <a:gd name="connsiteY4" fmla="*/ 183686 h 885825"/>
                <a:gd name="connsiteX5" fmla="*/ 243534 w 962025"/>
                <a:gd name="connsiteY5" fmla="*/ 180409 h 885825"/>
                <a:gd name="connsiteX6" fmla="*/ 243534 w 962025"/>
                <a:gd name="connsiteY6" fmla="*/ 163997 h 885825"/>
                <a:gd name="connsiteX7" fmla="*/ 250211 w 962025"/>
                <a:gd name="connsiteY7" fmla="*/ 147596 h 885825"/>
                <a:gd name="connsiteX8" fmla="*/ 246867 w 962025"/>
                <a:gd name="connsiteY8" fmla="*/ 118068 h 885825"/>
                <a:gd name="connsiteX9" fmla="*/ 250211 w 962025"/>
                <a:gd name="connsiteY9" fmla="*/ 111505 h 885825"/>
                <a:gd name="connsiteX10" fmla="*/ 270251 w 962025"/>
                <a:gd name="connsiteY10" fmla="*/ 108229 h 885825"/>
                <a:gd name="connsiteX11" fmla="*/ 273595 w 962025"/>
                <a:gd name="connsiteY11" fmla="*/ 88540 h 885825"/>
                <a:gd name="connsiteX12" fmla="*/ 283615 w 962025"/>
                <a:gd name="connsiteY12" fmla="*/ 78701 h 885825"/>
                <a:gd name="connsiteX13" fmla="*/ 293635 w 962025"/>
                <a:gd name="connsiteY13" fmla="*/ 78701 h 885825"/>
                <a:gd name="connsiteX14" fmla="*/ 310342 w 962025"/>
                <a:gd name="connsiteY14" fmla="*/ 78701 h 885825"/>
                <a:gd name="connsiteX15" fmla="*/ 337059 w 962025"/>
                <a:gd name="connsiteY15" fmla="*/ 78701 h 885825"/>
                <a:gd name="connsiteX16" fmla="*/ 343746 w 962025"/>
                <a:gd name="connsiteY16" fmla="*/ 68852 h 885825"/>
                <a:gd name="connsiteX17" fmla="*/ 337059 w 962025"/>
                <a:gd name="connsiteY17" fmla="*/ 52450 h 885825"/>
                <a:gd name="connsiteX18" fmla="*/ 353766 w 962025"/>
                <a:gd name="connsiteY18" fmla="*/ 36048 h 885825"/>
                <a:gd name="connsiteX19" fmla="*/ 357100 w 962025"/>
                <a:gd name="connsiteY19" fmla="*/ 13083 h 885825"/>
                <a:gd name="connsiteX20" fmla="*/ 373807 w 962025"/>
                <a:gd name="connsiteY20" fmla="*/ 3244 h 885825"/>
                <a:gd name="connsiteX21" fmla="*/ 387171 w 962025"/>
                <a:gd name="connsiteY21" fmla="*/ 13083 h 885825"/>
                <a:gd name="connsiteX22" fmla="*/ 397191 w 962025"/>
                <a:gd name="connsiteY22" fmla="*/ 13083 h 885825"/>
                <a:gd name="connsiteX23" fmla="*/ 403868 w 962025"/>
                <a:gd name="connsiteY23" fmla="*/ 6521 h 885825"/>
                <a:gd name="connsiteX24" fmla="*/ 420575 w 962025"/>
                <a:gd name="connsiteY24" fmla="*/ -42 h 885825"/>
                <a:gd name="connsiteX25" fmla="*/ 430595 w 962025"/>
                <a:gd name="connsiteY25" fmla="*/ 3244 h 885825"/>
                <a:gd name="connsiteX26" fmla="*/ 437272 w 962025"/>
                <a:gd name="connsiteY26" fmla="*/ 16360 h 885825"/>
                <a:gd name="connsiteX27" fmla="*/ 453979 w 962025"/>
                <a:gd name="connsiteY27" fmla="*/ 16360 h 885825"/>
                <a:gd name="connsiteX28" fmla="*/ 457312 w 962025"/>
                <a:gd name="connsiteY28" fmla="*/ 9797 h 885825"/>
                <a:gd name="connsiteX29" fmla="*/ 480697 w 962025"/>
                <a:gd name="connsiteY29" fmla="*/ 3244 h 885825"/>
                <a:gd name="connsiteX30" fmla="*/ 507424 w 962025"/>
                <a:gd name="connsiteY30" fmla="*/ 3244 h 885825"/>
                <a:gd name="connsiteX31" fmla="*/ 510757 w 962025"/>
                <a:gd name="connsiteY31" fmla="*/ 22923 h 885825"/>
                <a:gd name="connsiteX32" fmla="*/ 510757 w 962025"/>
                <a:gd name="connsiteY32" fmla="*/ 32772 h 885825"/>
                <a:gd name="connsiteX33" fmla="*/ 524121 w 962025"/>
                <a:gd name="connsiteY33" fmla="*/ 39325 h 885825"/>
                <a:gd name="connsiteX34" fmla="*/ 544162 w 962025"/>
                <a:gd name="connsiteY34" fmla="*/ 29486 h 885825"/>
                <a:gd name="connsiteX35" fmla="*/ 554182 w 962025"/>
                <a:gd name="connsiteY35" fmla="*/ 13083 h 885825"/>
                <a:gd name="connsiteX36" fmla="*/ 567545 w 962025"/>
                <a:gd name="connsiteY36" fmla="*/ 6521 h 885825"/>
                <a:gd name="connsiteX37" fmla="*/ 590929 w 962025"/>
                <a:gd name="connsiteY37" fmla="*/ -42 h 885825"/>
                <a:gd name="connsiteX38" fmla="*/ 620990 w 962025"/>
                <a:gd name="connsiteY38" fmla="*/ 6521 h 885825"/>
                <a:gd name="connsiteX39" fmla="*/ 631011 w 962025"/>
                <a:gd name="connsiteY39" fmla="*/ 16360 h 885825"/>
                <a:gd name="connsiteX40" fmla="*/ 641031 w 962025"/>
                <a:gd name="connsiteY40" fmla="*/ 22923 h 885825"/>
                <a:gd name="connsiteX41" fmla="*/ 651051 w 962025"/>
                <a:gd name="connsiteY41" fmla="*/ 19646 h 885825"/>
                <a:gd name="connsiteX42" fmla="*/ 654395 w 962025"/>
                <a:gd name="connsiteY42" fmla="*/ 26209 h 885825"/>
                <a:gd name="connsiteX43" fmla="*/ 667758 w 962025"/>
                <a:gd name="connsiteY43" fmla="*/ 19646 h 885825"/>
                <a:gd name="connsiteX44" fmla="*/ 674435 w 962025"/>
                <a:gd name="connsiteY44" fmla="*/ 32772 h 885825"/>
                <a:gd name="connsiteX45" fmla="*/ 674435 w 962025"/>
                <a:gd name="connsiteY45" fmla="*/ 59013 h 885825"/>
                <a:gd name="connsiteX46" fmla="*/ 674435 w 962025"/>
                <a:gd name="connsiteY46" fmla="*/ 68852 h 885825"/>
                <a:gd name="connsiteX47" fmla="*/ 674435 w 962025"/>
                <a:gd name="connsiteY47" fmla="*/ 78701 h 885825"/>
                <a:gd name="connsiteX48" fmla="*/ 694485 w 962025"/>
                <a:gd name="connsiteY48" fmla="*/ 91827 h 885825"/>
                <a:gd name="connsiteX49" fmla="*/ 704506 w 962025"/>
                <a:gd name="connsiteY49" fmla="*/ 101666 h 885825"/>
                <a:gd name="connsiteX50" fmla="*/ 701162 w 962025"/>
                <a:gd name="connsiteY50" fmla="*/ 118068 h 885825"/>
                <a:gd name="connsiteX51" fmla="*/ 701162 w 962025"/>
                <a:gd name="connsiteY51" fmla="*/ 127907 h 885825"/>
                <a:gd name="connsiteX52" fmla="*/ 691142 w 962025"/>
                <a:gd name="connsiteY52" fmla="*/ 154158 h 885825"/>
                <a:gd name="connsiteX53" fmla="*/ 714526 w 962025"/>
                <a:gd name="connsiteY53" fmla="*/ 160721 h 885825"/>
                <a:gd name="connsiteX54" fmla="*/ 727880 w 962025"/>
                <a:gd name="connsiteY54" fmla="*/ 173847 h 885825"/>
                <a:gd name="connsiteX55" fmla="*/ 741243 w 962025"/>
                <a:gd name="connsiteY55" fmla="*/ 173847 h 885825"/>
                <a:gd name="connsiteX56" fmla="*/ 741243 w 962025"/>
                <a:gd name="connsiteY56" fmla="*/ 190248 h 885825"/>
                <a:gd name="connsiteX57" fmla="*/ 744587 w 962025"/>
                <a:gd name="connsiteY57" fmla="*/ 200088 h 885825"/>
                <a:gd name="connsiteX58" fmla="*/ 757950 w 962025"/>
                <a:gd name="connsiteY58" fmla="*/ 203374 h 885825"/>
                <a:gd name="connsiteX59" fmla="*/ 761284 w 962025"/>
                <a:gd name="connsiteY59" fmla="*/ 213213 h 885825"/>
                <a:gd name="connsiteX60" fmla="*/ 777991 w 962025"/>
                <a:gd name="connsiteY60" fmla="*/ 236178 h 885825"/>
                <a:gd name="connsiteX61" fmla="*/ 814738 w 962025"/>
                <a:gd name="connsiteY61" fmla="*/ 242741 h 885825"/>
                <a:gd name="connsiteX62" fmla="*/ 831436 w 962025"/>
                <a:gd name="connsiteY62" fmla="*/ 249304 h 885825"/>
                <a:gd name="connsiteX63" fmla="*/ 838113 w 962025"/>
                <a:gd name="connsiteY63" fmla="*/ 262429 h 885825"/>
                <a:gd name="connsiteX64" fmla="*/ 841456 w 962025"/>
                <a:gd name="connsiteY64" fmla="*/ 291956 h 885825"/>
                <a:gd name="connsiteX65" fmla="*/ 858163 w 962025"/>
                <a:gd name="connsiteY65" fmla="*/ 291956 h 885825"/>
                <a:gd name="connsiteX66" fmla="*/ 868183 w 962025"/>
                <a:gd name="connsiteY66" fmla="*/ 282108 h 885825"/>
                <a:gd name="connsiteX67" fmla="*/ 878203 w 962025"/>
                <a:gd name="connsiteY67" fmla="*/ 278831 h 885825"/>
                <a:gd name="connsiteX68" fmla="*/ 891557 w 962025"/>
                <a:gd name="connsiteY68" fmla="*/ 282108 h 885825"/>
                <a:gd name="connsiteX69" fmla="*/ 908264 w 962025"/>
                <a:gd name="connsiteY69" fmla="*/ 285394 h 885825"/>
                <a:gd name="connsiteX70" fmla="*/ 924962 w 962025"/>
                <a:gd name="connsiteY70" fmla="*/ 285394 h 885825"/>
                <a:gd name="connsiteX71" fmla="*/ 918284 w 962025"/>
                <a:gd name="connsiteY71" fmla="*/ 301796 h 885825"/>
                <a:gd name="connsiteX72" fmla="*/ 931648 w 962025"/>
                <a:gd name="connsiteY72" fmla="*/ 311635 h 885825"/>
                <a:gd name="connsiteX73" fmla="*/ 945012 w 962025"/>
                <a:gd name="connsiteY73" fmla="*/ 314921 h 885825"/>
                <a:gd name="connsiteX74" fmla="*/ 961709 w 962025"/>
                <a:gd name="connsiteY74" fmla="*/ 321484 h 885825"/>
                <a:gd name="connsiteX75" fmla="*/ 961709 w 962025"/>
                <a:gd name="connsiteY75" fmla="*/ 341162 h 885825"/>
                <a:gd name="connsiteX76" fmla="*/ 955032 w 962025"/>
                <a:gd name="connsiteY76" fmla="*/ 351011 h 885825"/>
                <a:gd name="connsiteX77" fmla="*/ 941668 w 962025"/>
                <a:gd name="connsiteY77" fmla="*/ 354288 h 885825"/>
                <a:gd name="connsiteX78" fmla="*/ 941668 w 962025"/>
                <a:gd name="connsiteY78" fmla="*/ 373976 h 885825"/>
                <a:gd name="connsiteX79" fmla="*/ 914942 w 962025"/>
                <a:gd name="connsiteY79" fmla="*/ 396941 h 885825"/>
                <a:gd name="connsiteX80" fmla="*/ 891557 w 962025"/>
                <a:gd name="connsiteY80" fmla="*/ 403504 h 885825"/>
                <a:gd name="connsiteX81" fmla="*/ 871517 w 962025"/>
                <a:gd name="connsiteY81" fmla="*/ 396941 h 885825"/>
                <a:gd name="connsiteX82" fmla="*/ 854820 w 962025"/>
                <a:gd name="connsiteY82" fmla="*/ 396941 h 885825"/>
                <a:gd name="connsiteX83" fmla="*/ 841456 w 962025"/>
                <a:gd name="connsiteY83" fmla="*/ 406780 h 885825"/>
                <a:gd name="connsiteX84" fmla="*/ 834779 w 962025"/>
                <a:gd name="connsiteY84" fmla="*/ 429745 h 885825"/>
                <a:gd name="connsiteX85" fmla="*/ 834779 w 962025"/>
                <a:gd name="connsiteY85" fmla="*/ 439594 h 885825"/>
                <a:gd name="connsiteX86" fmla="*/ 848133 w 962025"/>
                <a:gd name="connsiteY86" fmla="*/ 449433 h 885825"/>
                <a:gd name="connsiteX87" fmla="*/ 864840 w 962025"/>
                <a:gd name="connsiteY87" fmla="*/ 452710 h 885825"/>
                <a:gd name="connsiteX88" fmla="*/ 874860 w 962025"/>
                <a:gd name="connsiteY88" fmla="*/ 465835 h 885825"/>
                <a:gd name="connsiteX89" fmla="*/ 881537 w 962025"/>
                <a:gd name="connsiteY89" fmla="*/ 475684 h 885825"/>
                <a:gd name="connsiteX90" fmla="*/ 874860 w 962025"/>
                <a:gd name="connsiteY90" fmla="*/ 488800 h 885825"/>
                <a:gd name="connsiteX91" fmla="*/ 881537 w 962025"/>
                <a:gd name="connsiteY91" fmla="*/ 495363 h 885825"/>
                <a:gd name="connsiteX92" fmla="*/ 894901 w 962025"/>
                <a:gd name="connsiteY92" fmla="*/ 501926 h 885825"/>
                <a:gd name="connsiteX93" fmla="*/ 888223 w 962025"/>
                <a:gd name="connsiteY93" fmla="*/ 508488 h 885825"/>
                <a:gd name="connsiteX94" fmla="*/ 898244 w 962025"/>
                <a:gd name="connsiteY94" fmla="*/ 528176 h 885825"/>
                <a:gd name="connsiteX95" fmla="*/ 904921 w 962025"/>
                <a:gd name="connsiteY95" fmla="*/ 538016 h 885825"/>
                <a:gd name="connsiteX96" fmla="*/ 898244 w 962025"/>
                <a:gd name="connsiteY96" fmla="*/ 544579 h 885825"/>
                <a:gd name="connsiteX97" fmla="*/ 908264 w 962025"/>
                <a:gd name="connsiteY97" fmla="*/ 547855 h 885825"/>
                <a:gd name="connsiteX98" fmla="*/ 921628 w 962025"/>
                <a:gd name="connsiteY98" fmla="*/ 547855 h 885825"/>
                <a:gd name="connsiteX99" fmla="*/ 921628 w 962025"/>
                <a:gd name="connsiteY99" fmla="*/ 557704 h 885825"/>
                <a:gd name="connsiteX100" fmla="*/ 945012 w 962025"/>
                <a:gd name="connsiteY100" fmla="*/ 570820 h 885825"/>
                <a:gd name="connsiteX101" fmla="*/ 938325 w 962025"/>
                <a:gd name="connsiteY101" fmla="*/ 570820 h 885825"/>
                <a:gd name="connsiteX102" fmla="*/ 911607 w 962025"/>
                <a:gd name="connsiteY102" fmla="*/ 577383 h 885825"/>
                <a:gd name="connsiteX103" fmla="*/ 898244 w 962025"/>
                <a:gd name="connsiteY103" fmla="*/ 597071 h 885825"/>
                <a:gd name="connsiteX104" fmla="*/ 858163 w 962025"/>
                <a:gd name="connsiteY104" fmla="*/ 597071 h 885825"/>
                <a:gd name="connsiteX105" fmla="*/ 851476 w 962025"/>
                <a:gd name="connsiteY105" fmla="*/ 636437 h 885825"/>
                <a:gd name="connsiteX106" fmla="*/ 841456 w 962025"/>
                <a:gd name="connsiteY106" fmla="*/ 662689 h 885825"/>
                <a:gd name="connsiteX107" fmla="*/ 831436 w 962025"/>
                <a:gd name="connsiteY107" fmla="*/ 692216 h 885825"/>
                <a:gd name="connsiteX108" fmla="*/ 838113 w 962025"/>
                <a:gd name="connsiteY108" fmla="*/ 708618 h 885825"/>
                <a:gd name="connsiteX109" fmla="*/ 848133 w 962025"/>
                <a:gd name="connsiteY109" fmla="*/ 731583 h 885825"/>
                <a:gd name="connsiteX110" fmla="*/ 868183 w 962025"/>
                <a:gd name="connsiteY110" fmla="*/ 754547 h 885825"/>
                <a:gd name="connsiteX111" fmla="*/ 868183 w 962025"/>
                <a:gd name="connsiteY111" fmla="*/ 754547 h 885825"/>
                <a:gd name="connsiteX112" fmla="*/ 848133 w 962025"/>
                <a:gd name="connsiteY112" fmla="*/ 761110 h 885825"/>
                <a:gd name="connsiteX113" fmla="*/ 834779 w 962025"/>
                <a:gd name="connsiteY113" fmla="*/ 764397 h 885825"/>
                <a:gd name="connsiteX114" fmla="*/ 821415 w 962025"/>
                <a:gd name="connsiteY114" fmla="*/ 744708 h 885825"/>
                <a:gd name="connsiteX115" fmla="*/ 801375 w 962025"/>
                <a:gd name="connsiteY115" fmla="*/ 738146 h 885825"/>
                <a:gd name="connsiteX116" fmla="*/ 777991 w 962025"/>
                <a:gd name="connsiteY116" fmla="*/ 747985 h 885825"/>
                <a:gd name="connsiteX117" fmla="*/ 754607 w 962025"/>
                <a:gd name="connsiteY117" fmla="*/ 754547 h 885825"/>
                <a:gd name="connsiteX118" fmla="*/ 747930 w 962025"/>
                <a:gd name="connsiteY118" fmla="*/ 754547 h 885825"/>
                <a:gd name="connsiteX119" fmla="*/ 741243 w 962025"/>
                <a:gd name="connsiteY119" fmla="*/ 767673 h 885825"/>
                <a:gd name="connsiteX120" fmla="*/ 721203 w 962025"/>
                <a:gd name="connsiteY120" fmla="*/ 777512 h 885825"/>
                <a:gd name="connsiteX121" fmla="*/ 711182 w 962025"/>
                <a:gd name="connsiteY121" fmla="*/ 767673 h 885825"/>
                <a:gd name="connsiteX122" fmla="*/ 697819 w 962025"/>
                <a:gd name="connsiteY122" fmla="*/ 757834 h 885825"/>
                <a:gd name="connsiteX123" fmla="*/ 691142 w 962025"/>
                <a:gd name="connsiteY123" fmla="*/ 747985 h 885825"/>
                <a:gd name="connsiteX124" fmla="*/ 667758 w 962025"/>
                <a:gd name="connsiteY124" fmla="*/ 761110 h 885825"/>
                <a:gd name="connsiteX125" fmla="*/ 651051 w 962025"/>
                <a:gd name="connsiteY125" fmla="*/ 774236 h 885825"/>
                <a:gd name="connsiteX126" fmla="*/ 651051 w 962025"/>
                <a:gd name="connsiteY126" fmla="*/ 790638 h 885825"/>
                <a:gd name="connsiteX127" fmla="*/ 627677 w 962025"/>
                <a:gd name="connsiteY127" fmla="*/ 770959 h 885825"/>
                <a:gd name="connsiteX128" fmla="*/ 610970 w 962025"/>
                <a:gd name="connsiteY128" fmla="*/ 784075 h 885825"/>
                <a:gd name="connsiteX129" fmla="*/ 597606 w 962025"/>
                <a:gd name="connsiteY129" fmla="*/ 774236 h 885825"/>
                <a:gd name="connsiteX130" fmla="*/ 590929 w 962025"/>
                <a:gd name="connsiteY130" fmla="*/ 770959 h 885825"/>
                <a:gd name="connsiteX131" fmla="*/ 570889 w 962025"/>
                <a:gd name="connsiteY131" fmla="*/ 793924 h 885825"/>
                <a:gd name="connsiteX132" fmla="*/ 557525 w 962025"/>
                <a:gd name="connsiteY132" fmla="*/ 787361 h 885825"/>
                <a:gd name="connsiteX133" fmla="*/ 550848 w 962025"/>
                <a:gd name="connsiteY133" fmla="*/ 810326 h 885825"/>
                <a:gd name="connsiteX134" fmla="*/ 534142 w 962025"/>
                <a:gd name="connsiteY134" fmla="*/ 797201 h 885825"/>
                <a:gd name="connsiteX135" fmla="*/ 514101 w 962025"/>
                <a:gd name="connsiteY135" fmla="*/ 793924 h 885825"/>
                <a:gd name="connsiteX136" fmla="*/ 500737 w 962025"/>
                <a:gd name="connsiteY136" fmla="*/ 807040 h 885825"/>
                <a:gd name="connsiteX137" fmla="*/ 484040 w 962025"/>
                <a:gd name="connsiteY137" fmla="*/ 793924 h 885825"/>
                <a:gd name="connsiteX138" fmla="*/ 470676 w 962025"/>
                <a:gd name="connsiteY138" fmla="*/ 784075 h 885825"/>
                <a:gd name="connsiteX139" fmla="*/ 430595 w 962025"/>
                <a:gd name="connsiteY139" fmla="*/ 787361 h 885825"/>
                <a:gd name="connsiteX140" fmla="*/ 403868 w 962025"/>
                <a:gd name="connsiteY140" fmla="*/ 784075 h 885825"/>
                <a:gd name="connsiteX141" fmla="*/ 373807 w 962025"/>
                <a:gd name="connsiteY141" fmla="*/ 790638 h 885825"/>
                <a:gd name="connsiteX142" fmla="*/ 330382 w 962025"/>
                <a:gd name="connsiteY142" fmla="*/ 790638 h 885825"/>
                <a:gd name="connsiteX143" fmla="*/ 290292 w 962025"/>
                <a:gd name="connsiteY143" fmla="*/ 793924 h 885825"/>
                <a:gd name="connsiteX144" fmla="*/ 260231 w 962025"/>
                <a:gd name="connsiteY144" fmla="*/ 793924 h 885825"/>
                <a:gd name="connsiteX145" fmla="*/ 236847 w 962025"/>
                <a:gd name="connsiteY145" fmla="*/ 810326 h 885825"/>
                <a:gd name="connsiteX146" fmla="*/ 213473 w 962025"/>
                <a:gd name="connsiteY146" fmla="*/ 813603 h 885825"/>
                <a:gd name="connsiteX147" fmla="*/ 186745 w 962025"/>
                <a:gd name="connsiteY147" fmla="*/ 816889 h 885825"/>
                <a:gd name="connsiteX148" fmla="*/ 183402 w 962025"/>
                <a:gd name="connsiteY148" fmla="*/ 816889 h 885825"/>
                <a:gd name="connsiteX149" fmla="*/ 180068 w 962025"/>
                <a:gd name="connsiteY149" fmla="*/ 820165 h 885825"/>
                <a:gd name="connsiteX150" fmla="*/ 170039 w 962025"/>
                <a:gd name="connsiteY150" fmla="*/ 826728 h 885825"/>
                <a:gd name="connsiteX151" fmla="*/ 170039 w 962025"/>
                <a:gd name="connsiteY151" fmla="*/ 830014 h 885825"/>
                <a:gd name="connsiteX152" fmla="*/ 163362 w 962025"/>
                <a:gd name="connsiteY152" fmla="*/ 836567 h 885825"/>
                <a:gd name="connsiteX153" fmla="*/ 160018 w 962025"/>
                <a:gd name="connsiteY153" fmla="*/ 852979 h 885825"/>
                <a:gd name="connsiteX154" fmla="*/ 146665 w 962025"/>
                <a:gd name="connsiteY154" fmla="*/ 872658 h 885825"/>
                <a:gd name="connsiteX155" fmla="*/ 146665 w 962025"/>
                <a:gd name="connsiteY155" fmla="*/ 872658 h 885825"/>
                <a:gd name="connsiteX156" fmla="*/ 136644 w 962025"/>
                <a:gd name="connsiteY156" fmla="*/ 875944 h 885825"/>
                <a:gd name="connsiteX157" fmla="*/ 136644 w 962025"/>
                <a:gd name="connsiteY157" fmla="*/ 879220 h 885825"/>
                <a:gd name="connsiteX158" fmla="*/ 109917 w 962025"/>
                <a:gd name="connsiteY158" fmla="*/ 875944 h 885825"/>
                <a:gd name="connsiteX159" fmla="*/ 89876 w 962025"/>
                <a:gd name="connsiteY159" fmla="*/ 885783 h 885825"/>
                <a:gd name="connsiteX160" fmla="*/ 89876 w 962025"/>
                <a:gd name="connsiteY160" fmla="*/ 885783 h 885825"/>
                <a:gd name="connsiteX161" fmla="*/ 83190 w 962025"/>
                <a:gd name="connsiteY161" fmla="*/ 869381 h 885825"/>
                <a:gd name="connsiteX162" fmla="*/ 86533 w 962025"/>
                <a:gd name="connsiteY162" fmla="*/ 846416 h 885825"/>
                <a:gd name="connsiteX163" fmla="*/ 83190 w 962025"/>
                <a:gd name="connsiteY163" fmla="*/ 816889 h 885825"/>
                <a:gd name="connsiteX164" fmla="*/ 83190 w 962025"/>
                <a:gd name="connsiteY164" fmla="*/ 803763 h 885825"/>
                <a:gd name="connsiteX165" fmla="*/ 63149 w 962025"/>
                <a:gd name="connsiteY165" fmla="*/ 790638 h 885825"/>
                <a:gd name="connsiteX166" fmla="*/ 33088 w 962025"/>
                <a:gd name="connsiteY166" fmla="*/ 787361 h 885825"/>
                <a:gd name="connsiteX167" fmla="*/ 26411 w 962025"/>
                <a:gd name="connsiteY167" fmla="*/ 777512 h 885825"/>
                <a:gd name="connsiteX168" fmla="*/ 29745 w 962025"/>
                <a:gd name="connsiteY168" fmla="*/ 767673 h 885825"/>
                <a:gd name="connsiteX169" fmla="*/ 39765 w 962025"/>
                <a:gd name="connsiteY169" fmla="*/ 738146 h 885825"/>
                <a:gd name="connsiteX170" fmla="*/ 56472 w 962025"/>
                <a:gd name="connsiteY170" fmla="*/ 715181 h 885825"/>
                <a:gd name="connsiteX171" fmla="*/ 69836 w 962025"/>
                <a:gd name="connsiteY171" fmla="*/ 708618 h 885825"/>
                <a:gd name="connsiteX172" fmla="*/ 86533 w 962025"/>
                <a:gd name="connsiteY172" fmla="*/ 685653 h 885825"/>
                <a:gd name="connsiteX173" fmla="*/ 83190 w 962025"/>
                <a:gd name="connsiteY173" fmla="*/ 669251 h 885825"/>
                <a:gd name="connsiteX174" fmla="*/ 83190 w 962025"/>
                <a:gd name="connsiteY174" fmla="*/ 652840 h 885825"/>
                <a:gd name="connsiteX175" fmla="*/ 73170 w 962025"/>
                <a:gd name="connsiteY175" fmla="*/ 636437 h 885825"/>
                <a:gd name="connsiteX176" fmla="*/ 69836 w 962025"/>
                <a:gd name="connsiteY176" fmla="*/ 610196 h 885825"/>
                <a:gd name="connsiteX177" fmla="*/ 63149 w 962025"/>
                <a:gd name="connsiteY177" fmla="*/ 603633 h 885825"/>
                <a:gd name="connsiteX178" fmla="*/ 63149 w 962025"/>
                <a:gd name="connsiteY178" fmla="*/ 600347 h 885825"/>
                <a:gd name="connsiteX179" fmla="*/ 43109 w 962025"/>
                <a:gd name="connsiteY179" fmla="*/ 574106 h 885825"/>
                <a:gd name="connsiteX180" fmla="*/ 26411 w 962025"/>
                <a:gd name="connsiteY180" fmla="*/ 538016 h 885825"/>
                <a:gd name="connsiteX181" fmla="*/ 3027 w 962025"/>
                <a:gd name="connsiteY181" fmla="*/ 492086 h 885825"/>
                <a:gd name="connsiteX182" fmla="*/ -316 w 962025"/>
                <a:gd name="connsiteY182" fmla="*/ 482237 h 885825"/>
                <a:gd name="connsiteX183" fmla="*/ 29745 w 962025"/>
                <a:gd name="connsiteY183" fmla="*/ 475684 h 885825"/>
                <a:gd name="connsiteX184" fmla="*/ 63149 w 962025"/>
                <a:gd name="connsiteY184" fmla="*/ 462559 h 885825"/>
                <a:gd name="connsiteX185" fmla="*/ 83190 w 962025"/>
                <a:gd name="connsiteY185" fmla="*/ 465835 h 885825"/>
                <a:gd name="connsiteX186" fmla="*/ 106573 w 962025"/>
                <a:gd name="connsiteY186" fmla="*/ 462559 h 885825"/>
                <a:gd name="connsiteX187" fmla="*/ 119937 w 962025"/>
                <a:gd name="connsiteY187" fmla="*/ 446157 h 885825"/>
                <a:gd name="connsiteX188" fmla="*/ 136644 w 962025"/>
                <a:gd name="connsiteY188" fmla="*/ 446157 h 885825"/>
                <a:gd name="connsiteX189" fmla="*/ 129957 w 962025"/>
                <a:gd name="connsiteY189" fmla="*/ 423182 h 885825"/>
                <a:gd name="connsiteX190" fmla="*/ 136644 w 962025"/>
                <a:gd name="connsiteY190" fmla="*/ 416629 h 885825"/>
                <a:gd name="connsiteX191" fmla="*/ 156684 w 962025"/>
                <a:gd name="connsiteY191" fmla="*/ 416629 h 885825"/>
                <a:gd name="connsiteX192" fmla="*/ 163362 w 962025"/>
                <a:gd name="connsiteY192" fmla="*/ 403504 h 885825"/>
                <a:gd name="connsiteX193" fmla="*/ 163362 w 962025"/>
                <a:gd name="connsiteY193" fmla="*/ 396941 h 885825"/>
                <a:gd name="connsiteX194" fmla="*/ 186745 w 962025"/>
                <a:gd name="connsiteY194" fmla="*/ 390378 h 885825"/>
                <a:gd name="connsiteX195" fmla="*/ 196766 w 962025"/>
                <a:gd name="connsiteY195" fmla="*/ 380539 h 885825"/>
                <a:gd name="connsiteX196" fmla="*/ 203443 w 962025"/>
                <a:gd name="connsiteY196" fmla="*/ 387102 h 885825"/>
                <a:gd name="connsiteX197" fmla="*/ 200109 w 962025"/>
                <a:gd name="connsiteY197" fmla="*/ 400218 h 885825"/>
                <a:gd name="connsiteX198" fmla="*/ 216806 w 962025"/>
                <a:gd name="connsiteY198" fmla="*/ 396941 h 885825"/>
                <a:gd name="connsiteX199" fmla="*/ 223493 w 962025"/>
                <a:gd name="connsiteY199" fmla="*/ 377253 h 885825"/>
                <a:gd name="connsiteX200" fmla="*/ 216806 w 962025"/>
                <a:gd name="connsiteY200" fmla="*/ 373976 h 885825"/>
                <a:gd name="connsiteX201" fmla="*/ 200109 w 962025"/>
                <a:gd name="connsiteY201" fmla="*/ 367413 h 885825"/>
                <a:gd name="connsiteX202" fmla="*/ 193423 w 962025"/>
                <a:gd name="connsiteY202" fmla="*/ 364127 h 885825"/>
                <a:gd name="connsiteX203" fmla="*/ 203443 w 962025"/>
                <a:gd name="connsiteY203" fmla="*/ 337886 h 885825"/>
                <a:gd name="connsiteX204" fmla="*/ 200109 w 962025"/>
                <a:gd name="connsiteY204" fmla="*/ 318198 h 885825"/>
                <a:gd name="connsiteX205" fmla="*/ 196766 w 962025"/>
                <a:gd name="connsiteY205" fmla="*/ 295233 h 885825"/>
                <a:gd name="connsiteX206" fmla="*/ 200109 w 962025"/>
                <a:gd name="connsiteY206" fmla="*/ 282108 h 885825"/>
                <a:gd name="connsiteX207" fmla="*/ 200109 w 962025"/>
                <a:gd name="connsiteY207" fmla="*/ 268992 h 885825"/>
                <a:gd name="connsiteX208" fmla="*/ 206786 w 962025"/>
                <a:gd name="connsiteY208" fmla="*/ 255866 h 885825"/>
                <a:gd name="connsiteX209" fmla="*/ 233513 w 962025"/>
                <a:gd name="connsiteY209" fmla="*/ 246017 h 885825"/>
                <a:gd name="connsiteX210" fmla="*/ 233513 w 962025"/>
                <a:gd name="connsiteY210" fmla="*/ 223053 h 885825"/>
                <a:gd name="connsiteX211" fmla="*/ 243534 w 962025"/>
                <a:gd name="connsiteY211" fmla="*/ 213213 h 885825"/>
                <a:gd name="connsiteX212" fmla="*/ 270251 w 962025"/>
                <a:gd name="connsiteY212" fmla="*/ 216490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62025" h="885825">
                  <a:moveTo>
                    <a:pt x="270251" y="216490"/>
                  </a:moveTo>
                  <a:cubicBezTo>
                    <a:pt x="266918" y="200088"/>
                    <a:pt x="266918" y="200088"/>
                    <a:pt x="266918" y="200088"/>
                  </a:cubicBezTo>
                  <a:cubicBezTo>
                    <a:pt x="280272" y="193525"/>
                    <a:pt x="280272" y="193525"/>
                    <a:pt x="280272" y="193525"/>
                  </a:cubicBezTo>
                  <a:cubicBezTo>
                    <a:pt x="276937" y="180409"/>
                    <a:pt x="276937" y="180409"/>
                    <a:pt x="276937" y="180409"/>
                  </a:cubicBezTo>
                  <a:cubicBezTo>
                    <a:pt x="253554" y="183686"/>
                    <a:pt x="253554" y="183686"/>
                    <a:pt x="253554" y="183686"/>
                  </a:cubicBezTo>
                  <a:cubicBezTo>
                    <a:pt x="243534" y="180409"/>
                    <a:pt x="243534" y="180409"/>
                    <a:pt x="243534" y="180409"/>
                  </a:cubicBezTo>
                  <a:cubicBezTo>
                    <a:pt x="243534" y="163997"/>
                    <a:pt x="243534" y="163997"/>
                    <a:pt x="243534" y="163997"/>
                  </a:cubicBezTo>
                  <a:cubicBezTo>
                    <a:pt x="250211" y="147596"/>
                    <a:pt x="250211" y="147596"/>
                    <a:pt x="250211" y="147596"/>
                  </a:cubicBezTo>
                  <a:cubicBezTo>
                    <a:pt x="246867" y="118068"/>
                    <a:pt x="246867" y="118068"/>
                    <a:pt x="246867" y="118068"/>
                  </a:cubicBezTo>
                  <a:cubicBezTo>
                    <a:pt x="246867" y="118068"/>
                    <a:pt x="240190" y="118068"/>
                    <a:pt x="250211" y="111505"/>
                  </a:cubicBezTo>
                  <a:cubicBezTo>
                    <a:pt x="263574" y="108229"/>
                    <a:pt x="270251" y="108229"/>
                    <a:pt x="270251" y="108229"/>
                  </a:cubicBezTo>
                  <a:cubicBezTo>
                    <a:pt x="273595" y="88540"/>
                    <a:pt x="273595" y="88540"/>
                    <a:pt x="273595" y="88540"/>
                  </a:cubicBezTo>
                  <a:cubicBezTo>
                    <a:pt x="283615" y="78701"/>
                    <a:pt x="283615" y="78701"/>
                    <a:pt x="283615" y="78701"/>
                  </a:cubicBezTo>
                  <a:cubicBezTo>
                    <a:pt x="283615" y="78701"/>
                    <a:pt x="280272" y="78701"/>
                    <a:pt x="293635" y="78701"/>
                  </a:cubicBezTo>
                  <a:cubicBezTo>
                    <a:pt x="306998" y="78701"/>
                    <a:pt x="310342" y="78701"/>
                    <a:pt x="310342" y="78701"/>
                  </a:cubicBezTo>
                  <a:cubicBezTo>
                    <a:pt x="337059" y="78701"/>
                    <a:pt x="337059" y="78701"/>
                    <a:pt x="337059" y="78701"/>
                  </a:cubicBezTo>
                  <a:cubicBezTo>
                    <a:pt x="343746" y="68852"/>
                    <a:pt x="343746" y="68852"/>
                    <a:pt x="343746" y="68852"/>
                  </a:cubicBezTo>
                  <a:cubicBezTo>
                    <a:pt x="337059" y="52450"/>
                    <a:pt x="337059" y="52450"/>
                    <a:pt x="337059" y="52450"/>
                  </a:cubicBezTo>
                  <a:cubicBezTo>
                    <a:pt x="353766" y="36048"/>
                    <a:pt x="353766" y="36048"/>
                    <a:pt x="353766" y="36048"/>
                  </a:cubicBezTo>
                  <a:cubicBezTo>
                    <a:pt x="357100" y="13083"/>
                    <a:pt x="357100" y="13083"/>
                    <a:pt x="357100" y="13083"/>
                  </a:cubicBezTo>
                  <a:cubicBezTo>
                    <a:pt x="373807" y="3244"/>
                    <a:pt x="373807" y="3244"/>
                    <a:pt x="373807" y="3244"/>
                  </a:cubicBezTo>
                  <a:cubicBezTo>
                    <a:pt x="373807" y="3244"/>
                    <a:pt x="383827" y="13083"/>
                    <a:pt x="387171" y="13083"/>
                  </a:cubicBezTo>
                  <a:cubicBezTo>
                    <a:pt x="390504" y="13083"/>
                    <a:pt x="393848" y="16360"/>
                    <a:pt x="397191" y="13083"/>
                  </a:cubicBezTo>
                  <a:cubicBezTo>
                    <a:pt x="400525" y="13083"/>
                    <a:pt x="403868" y="6521"/>
                    <a:pt x="403868" y="6521"/>
                  </a:cubicBezTo>
                  <a:cubicBezTo>
                    <a:pt x="420575" y="-42"/>
                    <a:pt x="420575" y="-42"/>
                    <a:pt x="420575" y="-42"/>
                  </a:cubicBezTo>
                  <a:cubicBezTo>
                    <a:pt x="430595" y="3244"/>
                    <a:pt x="430595" y="3244"/>
                    <a:pt x="430595" y="3244"/>
                  </a:cubicBezTo>
                  <a:cubicBezTo>
                    <a:pt x="437272" y="16360"/>
                    <a:pt x="437272" y="16360"/>
                    <a:pt x="437272" y="16360"/>
                  </a:cubicBezTo>
                  <a:cubicBezTo>
                    <a:pt x="453979" y="16360"/>
                    <a:pt x="453979" y="16360"/>
                    <a:pt x="453979" y="16360"/>
                  </a:cubicBezTo>
                  <a:cubicBezTo>
                    <a:pt x="457312" y="9797"/>
                    <a:pt x="457312" y="9797"/>
                    <a:pt x="457312" y="9797"/>
                  </a:cubicBezTo>
                  <a:cubicBezTo>
                    <a:pt x="480697" y="3244"/>
                    <a:pt x="480697" y="3244"/>
                    <a:pt x="480697" y="3244"/>
                  </a:cubicBezTo>
                  <a:cubicBezTo>
                    <a:pt x="507424" y="3244"/>
                    <a:pt x="507424" y="3244"/>
                    <a:pt x="507424" y="3244"/>
                  </a:cubicBezTo>
                  <a:cubicBezTo>
                    <a:pt x="510757" y="22923"/>
                    <a:pt x="510757" y="22923"/>
                    <a:pt x="510757" y="22923"/>
                  </a:cubicBezTo>
                  <a:cubicBezTo>
                    <a:pt x="510757" y="32772"/>
                    <a:pt x="510757" y="32772"/>
                    <a:pt x="510757" y="32772"/>
                  </a:cubicBezTo>
                  <a:cubicBezTo>
                    <a:pt x="510757" y="32772"/>
                    <a:pt x="517444" y="42611"/>
                    <a:pt x="524121" y="39325"/>
                  </a:cubicBezTo>
                  <a:cubicBezTo>
                    <a:pt x="527464" y="39325"/>
                    <a:pt x="540828" y="36048"/>
                    <a:pt x="544162" y="29486"/>
                  </a:cubicBezTo>
                  <a:cubicBezTo>
                    <a:pt x="544162" y="22923"/>
                    <a:pt x="547505" y="16360"/>
                    <a:pt x="554182" y="13083"/>
                  </a:cubicBezTo>
                  <a:cubicBezTo>
                    <a:pt x="560868" y="13083"/>
                    <a:pt x="557525" y="9797"/>
                    <a:pt x="567545" y="6521"/>
                  </a:cubicBezTo>
                  <a:cubicBezTo>
                    <a:pt x="580909" y="3244"/>
                    <a:pt x="590929" y="-42"/>
                    <a:pt x="590929" y="-42"/>
                  </a:cubicBezTo>
                  <a:cubicBezTo>
                    <a:pt x="620990" y="6521"/>
                    <a:pt x="620990" y="6521"/>
                    <a:pt x="620990" y="6521"/>
                  </a:cubicBezTo>
                  <a:cubicBezTo>
                    <a:pt x="631011" y="16360"/>
                    <a:pt x="631011" y="16360"/>
                    <a:pt x="631011" y="16360"/>
                  </a:cubicBezTo>
                  <a:cubicBezTo>
                    <a:pt x="641031" y="22923"/>
                    <a:pt x="641031" y="22923"/>
                    <a:pt x="641031" y="22923"/>
                  </a:cubicBezTo>
                  <a:cubicBezTo>
                    <a:pt x="651051" y="19646"/>
                    <a:pt x="651051" y="19646"/>
                    <a:pt x="651051" y="19646"/>
                  </a:cubicBezTo>
                  <a:cubicBezTo>
                    <a:pt x="654395" y="26209"/>
                    <a:pt x="654395" y="26209"/>
                    <a:pt x="654395" y="26209"/>
                  </a:cubicBezTo>
                  <a:cubicBezTo>
                    <a:pt x="667758" y="19646"/>
                    <a:pt x="667758" y="19646"/>
                    <a:pt x="667758" y="19646"/>
                  </a:cubicBezTo>
                  <a:cubicBezTo>
                    <a:pt x="674435" y="32772"/>
                    <a:pt x="674435" y="32772"/>
                    <a:pt x="674435" y="32772"/>
                  </a:cubicBezTo>
                  <a:cubicBezTo>
                    <a:pt x="674435" y="59013"/>
                    <a:pt x="674435" y="59013"/>
                    <a:pt x="674435" y="59013"/>
                  </a:cubicBezTo>
                  <a:cubicBezTo>
                    <a:pt x="674435" y="68852"/>
                    <a:pt x="674435" y="68852"/>
                    <a:pt x="674435" y="68852"/>
                  </a:cubicBezTo>
                  <a:cubicBezTo>
                    <a:pt x="674435" y="78701"/>
                    <a:pt x="674435" y="78701"/>
                    <a:pt x="674435" y="78701"/>
                  </a:cubicBezTo>
                  <a:cubicBezTo>
                    <a:pt x="694485" y="91827"/>
                    <a:pt x="694485" y="91827"/>
                    <a:pt x="694485" y="91827"/>
                  </a:cubicBezTo>
                  <a:cubicBezTo>
                    <a:pt x="704506" y="101666"/>
                    <a:pt x="704506" y="101666"/>
                    <a:pt x="704506" y="101666"/>
                  </a:cubicBezTo>
                  <a:cubicBezTo>
                    <a:pt x="701162" y="118068"/>
                    <a:pt x="701162" y="118068"/>
                    <a:pt x="701162" y="118068"/>
                  </a:cubicBezTo>
                  <a:cubicBezTo>
                    <a:pt x="701162" y="127907"/>
                    <a:pt x="701162" y="127907"/>
                    <a:pt x="701162" y="127907"/>
                  </a:cubicBezTo>
                  <a:cubicBezTo>
                    <a:pt x="691142" y="154158"/>
                    <a:pt x="691142" y="154158"/>
                    <a:pt x="691142" y="154158"/>
                  </a:cubicBezTo>
                  <a:cubicBezTo>
                    <a:pt x="714526" y="160721"/>
                    <a:pt x="714526" y="160721"/>
                    <a:pt x="714526" y="160721"/>
                  </a:cubicBezTo>
                  <a:cubicBezTo>
                    <a:pt x="727880" y="173847"/>
                    <a:pt x="727880" y="173847"/>
                    <a:pt x="727880" y="173847"/>
                  </a:cubicBezTo>
                  <a:cubicBezTo>
                    <a:pt x="741243" y="173847"/>
                    <a:pt x="741243" y="173847"/>
                    <a:pt x="741243" y="173847"/>
                  </a:cubicBezTo>
                  <a:cubicBezTo>
                    <a:pt x="741243" y="190248"/>
                    <a:pt x="741243" y="190248"/>
                    <a:pt x="741243" y="190248"/>
                  </a:cubicBezTo>
                  <a:cubicBezTo>
                    <a:pt x="741243" y="190248"/>
                    <a:pt x="734567" y="200088"/>
                    <a:pt x="744587" y="200088"/>
                  </a:cubicBezTo>
                  <a:cubicBezTo>
                    <a:pt x="754607" y="203374"/>
                    <a:pt x="757950" y="203374"/>
                    <a:pt x="757950" y="203374"/>
                  </a:cubicBezTo>
                  <a:cubicBezTo>
                    <a:pt x="761284" y="213213"/>
                    <a:pt x="761284" y="213213"/>
                    <a:pt x="761284" y="213213"/>
                  </a:cubicBezTo>
                  <a:cubicBezTo>
                    <a:pt x="777991" y="236178"/>
                    <a:pt x="777991" y="236178"/>
                    <a:pt x="777991" y="236178"/>
                  </a:cubicBezTo>
                  <a:cubicBezTo>
                    <a:pt x="814738" y="242741"/>
                    <a:pt x="814738" y="242741"/>
                    <a:pt x="814738" y="242741"/>
                  </a:cubicBezTo>
                  <a:cubicBezTo>
                    <a:pt x="831436" y="249304"/>
                    <a:pt x="831436" y="249304"/>
                    <a:pt x="831436" y="249304"/>
                  </a:cubicBezTo>
                  <a:cubicBezTo>
                    <a:pt x="838113" y="262429"/>
                    <a:pt x="838113" y="262429"/>
                    <a:pt x="838113" y="262429"/>
                  </a:cubicBezTo>
                  <a:cubicBezTo>
                    <a:pt x="841456" y="291956"/>
                    <a:pt x="841456" y="291956"/>
                    <a:pt x="841456" y="291956"/>
                  </a:cubicBezTo>
                  <a:cubicBezTo>
                    <a:pt x="858163" y="291956"/>
                    <a:pt x="858163" y="291956"/>
                    <a:pt x="858163" y="291956"/>
                  </a:cubicBezTo>
                  <a:cubicBezTo>
                    <a:pt x="868183" y="282108"/>
                    <a:pt x="868183" y="282108"/>
                    <a:pt x="868183" y="282108"/>
                  </a:cubicBezTo>
                  <a:cubicBezTo>
                    <a:pt x="878203" y="278831"/>
                    <a:pt x="878203" y="278831"/>
                    <a:pt x="878203" y="278831"/>
                  </a:cubicBezTo>
                  <a:cubicBezTo>
                    <a:pt x="891557" y="282108"/>
                    <a:pt x="891557" y="282108"/>
                    <a:pt x="891557" y="282108"/>
                  </a:cubicBezTo>
                  <a:cubicBezTo>
                    <a:pt x="908264" y="285394"/>
                    <a:pt x="908264" y="285394"/>
                    <a:pt x="908264" y="285394"/>
                  </a:cubicBezTo>
                  <a:cubicBezTo>
                    <a:pt x="924962" y="285394"/>
                    <a:pt x="924962" y="285394"/>
                    <a:pt x="924962" y="285394"/>
                  </a:cubicBezTo>
                  <a:cubicBezTo>
                    <a:pt x="918284" y="301796"/>
                    <a:pt x="918284" y="301796"/>
                    <a:pt x="918284" y="301796"/>
                  </a:cubicBezTo>
                  <a:cubicBezTo>
                    <a:pt x="931648" y="311635"/>
                    <a:pt x="931648" y="311635"/>
                    <a:pt x="931648" y="311635"/>
                  </a:cubicBezTo>
                  <a:cubicBezTo>
                    <a:pt x="945012" y="314921"/>
                    <a:pt x="945012" y="314921"/>
                    <a:pt x="945012" y="314921"/>
                  </a:cubicBezTo>
                  <a:cubicBezTo>
                    <a:pt x="961709" y="321484"/>
                    <a:pt x="961709" y="321484"/>
                    <a:pt x="961709" y="321484"/>
                  </a:cubicBezTo>
                  <a:cubicBezTo>
                    <a:pt x="961709" y="341162"/>
                    <a:pt x="961709" y="341162"/>
                    <a:pt x="961709" y="341162"/>
                  </a:cubicBezTo>
                  <a:cubicBezTo>
                    <a:pt x="955032" y="351011"/>
                    <a:pt x="955032" y="351011"/>
                    <a:pt x="955032" y="351011"/>
                  </a:cubicBezTo>
                  <a:cubicBezTo>
                    <a:pt x="941668" y="354288"/>
                    <a:pt x="941668" y="354288"/>
                    <a:pt x="941668" y="354288"/>
                  </a:cubicBezTo>
                  <a:cubicBezTo>
                    <a:pt x="941668" y="354288"/>
                    <a:pt x="948345" y="370690"/>
                    <a:pt x="941668" y="373976"/>
                  </a:cubicBezTo>
                  <a:cubicBezTo>
                    <a:pt x="938325" y="377253"/>
                    <a:pt x="914942" y="396941"/>
                    <a:pt x="914942" y="396941"/>
                  </a:cubicBezTo>
                  <a:cubicBezTo>
                    <a:pt x="891557" y="403504"/>
                    <a:pt x="891557" y="403504"/>
                    <a:pt x="891557" y="403504"/>
                  </a:cubicBezTo>
                  <a:cubicBezTo>
                    <a:pt x="871517" y="396941"/>
                    <a:pt x="871517" y="396941"/>
                    <a:pt x="871517" y="396941"/>
                  </a:cubicBezTo>
                  <a:cubicBezTo>
                    <a:pt x="871517" y="396941"/>
                    <a:pt x="868183" y="393655"/>
                    <a:pt x="854820" y="396941"/>
                  </a:cubicBezTo>
                  <a:cubicBezTo>
                    <a:pt x="841456" y="403504"/>
                    <a:pt x="841456" y="406780"/>
                    <a:pt x="841456" y="406780"/>
                  </a:cubicBezTo>
                  <a:cubicBezTo>
                    <a:pt x="834779" y="429745"/>
                    <a:pt x="834779" y="429745"/>
                    <a:pt x="834779" y="429745"/>
                  </a:cubicBezTo>
                  <a:cubicBezTo>
                    <a:pt x="834779" y="439594"/>
                    <a:pt x="834779" y="439594"/>
                    <a:pt x="834779" y="439594"/>
                  </a:cubicBezTo>
                  <a:cubicBezTo>
                    <a:pt x="848133" y="449433"/>
                    <a:pt x="848133" y="449433"/>
                    <a:pt x="848133" y="449433"/>
                  </a:cubicBezTo>
                  <a:cubicBezTo>
                    <a:pt x="864840" y="452710"/>
                    <a:pt x="864840" y="452710"/>
                    <a:pt x="864840" y="452710"/>
                  </a:cubicBezTo>
                  <a:cubicBezTo>
                    <a:pt x="874860" y="465835"/>
                    <a:pt x="874860" y="465835"/>
                    <a:pt x="874860" y="465835"/>
                  </a:cubicBezTo>
                  <a:cubicBezTo>
                    <a:pt x="881537" y="475684"/>
                    <a:pt x="881537" y="475684"/>
                    <a:pt x="881537" y="475684"/>
                  </a:cubicBezTo>
                  <a:cubicBezTo>
                    <a:pt x="874860" y="488800"/>
                    <a:pt x="874860" y="488800"/>
                    <a:pt x="874860" y="488800"/>
                  </a:cubicBezTo>
                  <a:cubicBezTo>
                    <a:pt x="881537" y="495363"/>
                    <a:pt x="881537" y="495363"/>
                    <a:pt x="881537" y="495363"/>
                  </a:cubicBezTo>
                  <a:cubicBezTo>
                    <a:pt x="894901" y="501926"/>
                    <a:pt x="894901" y="501926"/>
                    <a:pt x="894901" y="501926"/>
                  </a:cubicBezTo>
                  <a:cubicBezTo>
                    <a:pt x="888223" y="508488"/>
                    <a:pt x="888223" y="508488"/>
                    <a:pt x="888223" y="508488"/>
                  </a:cubicBezTo>
                  <a:cubicBezTo>
                    <a:pt x="898244" y="528176"/>
                    <a:pt x="898244" y="528176"/>
                    <a:pt x="898244" y="528176"/>
                  </a:cubicBezTo>
                  <a:cubicBezTo>
                    <a:pt x="904921" y="538016"/>
                    <a:pt x="904921" y="538016"/>
                    <a:pt x="904921" y="538016"/>
                  </a:cubicBezTo>
                  <a:cubicBezTo>
                    <a:pt x="898244" y="544579"/>
                    <a:pt x="898244" y="544579"/>
                    <a:pt x="898244" y="544579"/>
                  </a:cubicBezTo>
                  <a:cubicBezTo>
                    <a:pt x="908264" y="547855"/>
                    <a:pt x="908264" y="547855"/>
                    <a:pt x="908264" y="547855"/>
                  </a:cubicBezTo>
                  <a:cubicBezTo>
                    <a:pt x="921628" y="547855"/>
                    <a:pt x="921628" y="547855"/>
                    <a:pt x="921628" y="547855"/>
                  </a:cubicBezTo>
                  <a:cubicBezTo>
                    <a:pt x="921628" y="557704"/>
                    <a:pt x="921628" y="557704"/>
                    <a:pt x="921628" y="557704"/>
                  </a:cubicBezTo>
                  <a:cubicBezTo>
                    <a:pt x="945012" y="570820"/>
                    <a:pt x="945012" y="570820"/>
                    <a:pt x="945012" y="570820"/>
                  </a:cubicBezTo>
                  <a:cubicBezTo>
                    <a:pt x="938325" y="570820"/>
                    <a:pt x="938325" y="570820"/>
                    <a:pt x="938325" y="570820"/>
                  </a:cubicBezTo>
                  <a:cubicBezTo>
                    <a:pt x="911607" y="577383"/>
                    <a:pt x="911607" y="577383"/>
                    <a:pt x="911607" y="577383"/>
                  </a:cubicBezTo>
                  <a:cubicBezTo>
                    <a:pt x="898244" y="597071"/>
                    <a:pt x="898244" y="597071"/>
                    <a:pt x="898244" y="597071"/>
                  </a:cubicBezTo>
                  <a:cubicBezTo>
                    <a:pt x="858163" y="597071"/>
                    <a:pt x="858163" y="597071"/>
                    <a:pt x="858163" y="597071"/>
                  </a:cubicBezTo>
                  <a:cubicBezTo>
                    <a:pt x="851476" y="636437"/>
                    <a:pt x="851476" y="636437"/>
                    <a:pt x="851476" y="636437"/>
                  </a:cubicBezTo>
                  <a:cubicBezTo>
                    <a:pt x="841456" y="662689"/>
                    <a:pt x="841456" y="662689"/>
                    <a:pt x="841456" y="662689"/>
                  </a:cubicBezTo>
                  <a:cubicBezTo>
                    <a:pt x="831436" y="692216"/>
                    <a:pt x="831436" y="692216"/>
                    <a:pt x="831436" y="692216"/>
                  </a:cubicBezTo>
                  <a:cubicBezTo>
                    <a:pt x="838113" y="708618"/>
                    <a:pt x="838113" y="708618"/>
                    <a:pt x="838113" y="708618"/>
                  </a:cubicBezTo>
                  <a:cubicBezTo>
                    <a:pt x="848133" y="731583"/>
                    <a:pt x="848133" y="731583"/>
                    <a:pt x="848133" y="731583"/>
                  </a:cubicBezTo>
                  <a:cubicBezTo>
                    <a:pt x="868183" y="754547"/>
                    <a:pt x="868183" y="754547"/>
                    <a:pt x="868183" y="754547"/>
                  </a:cubicBezTo>
                  <a:cubicBezTo>
                    <a:pt x="868183" y="754547"/>
                    <a:pt x="868183" y="754547"/>
                    <a:pt x="868183" y="754547"/>
                  </a:cubicBezTo>
                  <a:cubicBezTo>
                    <a:pt x="848133" y="761110"/>
                    <a:pt x="848133" y="761110"/>
                    <a:pt x="848133" y="761110"/>
                  </a:cubicBezTo>
                  <a:cubicBezTo>
                    <a:pt x="834779" y="764397"/>
                    <a:pt x="834779" y="764397"/>
                    <a:pt x="834779" y="764397"/>
                  </a:cubicBezTo>
                  <a:cubicBezTo>
                    <a:pt x="821415" y="744708"/>
                    <a:pt x="821415" y="744708"/>
                    <a:pt x="821415" y="744708"/>
                  </a:cubicBezTo>
                  <a:cubicBezTo>
                    <a:pt x="801375" y="738146"/>
                    <a:pt x="801375" y="738146"/>
                    <a:pt x="801375" y="738146"/>
                  </a:cubicBezTo>
                  <a:cubicBezTo>
                    <a:pt x="777991" y="747985"/>
                    <a:pt x="777991" y="747985"/>
                    <a:pt x="777991" y="747985"/>
                  </a:cubicBezTo>
                  <a:cubicBezTo>
                    <a:pt x="754607" y="754547"/>
                    <a:pt x="754607" y="754547"/>
                    <a:pt x="754607" y="754547"/>
                  </a:cubicBezTo>
                  <a:cubicBezTo>
                    <a:pt x="747930" y="754547"/>
                    <a:pt x="747930" y="754547"/>
                    <a:pt x="747930" y="754547"/>
                  </a:cubicBezTo>
                  <a:cubicBezTo>
                    <a:pt x="741243" y="767673"/>
                    <a:pt x="741243" y="767673"/>
                    <a:pt x="741243" y="767673"/>
                  </a:cubicBezTo>
                  <a:cubicBezTo>
                    <a:pt x="721203" y="777512"/>
                    <a:pt x="721203" y="777512"/>
                    <a:pt x="721203" y="777512"/>
                  </a:cubicBezTo>
                  <a:cubicBezTo>
                    <a:pt x="721203" y="777512"/>
                    <a:pt x="714526" y="770959"/>
                    <a:pt x="711182" y="767673"/>
                  </a:cubicBezTo>
                  <a:cubicBezTo>
                    <a:pt x="707839" y="764397"/>
                    <a:pt x="697819" y="757834"/>
                    <a:pt x="697819" y="757834"/>
                  </a:cubicBezTo>
                  <a:cubicBezTo>
                    <a:pt x="697819" y="757834"/>
                    <a:pt x="694485" y="751271"/>
                    <a:pt x="691142" y="747985"/>
                  </a:cubicBezTo>
                  <a:cubicBezTo>
                    <a:pt x="687798" y="747985"/>
                    <a:pt x="667758" y="761110"/>
                    <a:pt x="667758" y="761110"/>
                  </a:cubicBezTo>
                  <a:cubicBezTo>
                    <a:pt x="667758" y="761110"/>
                    <a:pt x="651051" y="770959"/>
                    <a:pt x="651051" y="774236"/>
                  </a:cubicBezTo>
                  <a:cubicBezTo>
                    <a:pt x="654395" y="774236"/>
                    <a:pt x="651051" y="790638"/>
                    <a:pt x="651051" y="790638"/>
                  </a:cubicBezTo>
                  <a:cubicBezTo>
                    <a:pt x="627677" y="770959"/>
                    <a:pt x="627677" y="770959"/>
                    <a:pt x="627677" y="770959"/>
                  </a:cubicBezTo>
                  <a:cubicBezTo>
                    <a:pt x="610970" y="784075"/>
                    <a:pt x="610970" y="784075"/>
                    <a:pt x="610970" y="784075"/>
                  </a:cubicBezTo>
                  <a:cubicBezTo>
                    <a:pt x="597606" y="774236"/>
                    <a:pt x="597606" y="774236"/>
                    <a:pt x="597606" y="774236"/>
                  </a:cubicBezTo>
                  <a:cubicBezTo>
                    <a:pt x="590929" y="770959"/>
                    <a:pt x="590929" y="770959"/>
                    <a:pt x="590929" y="770959"/>
                  </a:cubicBezTo>
                  <a:cubicBezTo>
                    <a:pt x="570889" y="793924"/>
                    <a:pt x="570889" y="793924"/>
                    <a:pt x="570889" y="793924"/>
                  </a:cubicBezTo>
                  <a:cubicBezTo>
                    <a:pt x="557525" y="787361"/>
                    <a:pt x="557525" y="787361"/>
                    <a:pt x="557525" y="787361"/>
                  </a:cubicBezTo>
                  <a:cubicBezTo>
                    <a:pt x="550848" y="810326"/>
                    <a:pt x="550848" y="810326"/>
                    <a:pt x="550848" y="810326"/>
                  </a:cubicBezTo>
                  <a:cubicBezTo>
                    <a:pt x="534142" y="797201"/>
                    <a:pt x="534142" y="797201"/>
                    <a:pt x="534142" y="797201"/>
                  </a:cubicBezTo>
                  <a:cubicBezTo>
                    <a:pt x="534142" y="797201"/>
                    <a:pt x="517444" y="793924"/>
                    <a:pt x="514101" y="793924"/>
                  </a:cubicBezTo>
                  <a:cubicBezTo>
                    <a:pt x="510757" y="793924"/>
                    <a:pt x="500737" y="807040"/>
                    <a:pt x="500737" y="807040"/>
                  </a:cubicBezTo>
                  <a:cubicBezTo>
                    <a:pt x="484040" y="793924"/>
                    <a:pt x="484040" y="793924"/>
                    <a:pt x="484040" y="793924"/>
                  </a:cubicBezTo>
                  <a:cubicBezTo>
                    <a:pt x="470676" y="784075"/>
                    <a:pt x="470676" y="784075"/>
                    <a:pt x="470676" y="784075"/>
                  </a:cubicBezTo>
                  <a:cubicBezTo>
                    <a:pt x="470676" y="784075"/>
                    <a:pt x="433929" y="787361"/>
                    <a:pt x="430595" y="787361"/>
                  </a:cubicBezTo>
                  <a:cubicBezTo>
                    <a:pt x="427252" y="787361"/>
                    <a:pt x="403868" y="784075"/>
                    <a:pt x="403868" y="784075"/>
                  </a:cubicBezTo>
                  <a:cubicBezTo>
                    <a:pt x="373807" y="790638"/>
                    <a:pt x="373807" y="790638"/>
                    <a:pt x="373807" y="790638"/>
                  </a:cubicBezTo>
                  <a:cubicBezTo>
                    <a:pt x="330382" y="790638"/>
                    <a:pt x="330382" y="790638"/>
                    <a:pt x="330382" y="790638"/>
                  </a:cubicBezTo>
                  <a:cubicBezTo>
                    <a:pt x="290292" y="793924"/>
                    <a:pt x="290292" y="793924"/>
                    <a:pt x="290292" y="793924"/>
                  </a:cubicBezTo>
                  <a:cubicBezTo>
                    <a:pt x="260231" y="793924"/>
                    <a:pt x="260231" y="793924"/>
                    <a:pt x="260231" y="793924"/>
                  </a:cubicBezTo>
                  <a:cubicBezTo>
                    <a:pt x="236847" y="810326"/>
                    <a:pt x="236847" y="810326"/>
                    <a:pt x="236847" y="810326"/>
                  </a:cubicBezTo>
                  <a:cubicBezTo>
                    <a:pt x="213473" y="813603"/>
                    <a:pt x="213473" y="813603"/>
                    <a:pt x="213473" y="813603"/>
                  </a:cubicBezTo>
                  <a:cubicBezTo>
                    <a:pt x="186745" y="816889"/>
                    <a:pt x="186745" y="816889"/>
                    <a:pt x="186745" y="816889"/>
                  </a:cubicBezTo>
                  <a:cubicBezTo>
                    <a:pt x="183402" y="816889"/>
                    <a:pt x="183402" y="816889"/>
                    <a:pt x="183402" y="816889"/>
                  </a:cubicBezTo>
                  <a:cubicBezTo>
                    <a:pt x="180068" y="820165"/>
                    <a:pt x="180068" y="820165"/>
                    <a:pt x="180068" y="820165"/>
                  </a:cubicBezTo>
                  <a:cubicBezTo>
                    <a:pt x="170039" y="826728"/>
                    <a:pt x="170039" y="826728"/>
                    <a:pt x="170039" y="826728"/>
                  </a:cubicBezTo>
                  <a:cubicBezTo>
                    <a:pt x="170039" y="830014"/>
                    <a:pt x="170039" y="830014"/>
                    <a:pt x="170039" y="830014"/>
                  </a:cubicBezTo>
                  <a:cubicBezTo>
                    <a:pt x="163362" y="836567"/>
                    <a:pt x="163362" y="836567"/>
                    <a:pt x="163362" y="836567"/>
                  </a:cubicBezTo>
                  <a:cubicBezTo>
                    <a:pt x="160018" y="852979"/>
                    <a:pt x="160018" y="852979"/>
                    <a:pt x="160018" y="852979"/>
                  </a:cubicBezTo>
                  <a:cubicBezTo>
                    <a:pt x="156684" y="859542"/>
                    <a:pt x="149998" y="866095"/>
                    <a:pt x="146665" y="872658"/>
                  </a:cubicBezTo>
                  <a:cubicBezTo>
                    <a:pt x="146665" y="872658"/>
                    <a:pt x="146665" y="872658"/>
                    <a:pt x="146665" y="872658"/>
                  </a:cubicBezTo>
                  <a:cubicBezTo>
                    <a:pt x="146665" y="872658"/>
                    <a:pt x="136644" y="869381"/>
                    <a:pt x="136644" y="875944"/>
                  </a:cubicBezTo>
                  <a:cubicBezTo>
                    <a:pt x="136644" y="879220"/>
                    <a:pt x="136644" y="879220"/>
                    <a:pt x="136644" y="879220"/>
                  </a:cubicBezTo>
                  <a:cubicBezTo>
                    <a:pt x="126614" y="882506"/>
                    <a:pt x="109917" y="875944"/>
                    <a:pt x="109917" y="875944"/>
                  </a:cubicBezTo>
                  <a:cubicBezTo>
                    <a:pt x="89876" y="885783"/>
                    <a:pt x="89876" y="885783"/>
                    <a:pt x="89876" y="885783"/>
                  </a:cubicBezTo>
                  <a:cubicBezTo>
                    <a:pt x="89876" y="885783"/>
                    <a:pt x="89876" y="885783"/>
                    <a:pt x="89876" y="885783"/>
                  </a:cubicBezTo>
                  <a:cubicBezTo>
                    <a:pt x="89876" y="882506"/>
                    <a:pt x="83190" y="869381"/>
                    <a:pt x="83190" y="869381"/>
                  </a:cubicBezTo>
                  <a:cubicBezTo>
                    <a:pt x="83190" y="869381"/>
                    <a:pt x="86533" y="846416"/>
                    <a:pt x="86533" y="846416"/>
                  </a:cubicBezTo>
                  <a:cubicBezTo>
                    <a:pt x="86533" y="843130"/>
                    <a:pt x="83190" y="816889"/>
                    <a:pt x="83190" y="816889"/>
                  </a:cubicBezTo>
                  <a:cubicBezTo>
                    <a:pt x="83190" y="803763"/>
                    <a:pt x="83190" y="803763"/>
                    <a:pt x="83190" y="803763"/>
                  </a:cubicBezTo>
                  <a:cubicBezTo>
                    <a:pt x="63149" y="790638"/>
                    <a:pt x="63149" y="790638"/>
                    <a:pt x="63149" y="790638"/>
                  </a:cubicBezTo>
                  <a:cubicBezTo>
                    <a:pt x="63149" y="790638"/>
                    <a:pt x="39765" y="787361"/>
                    <a:pt x="33088" y="787361"/>
                  </a:cubicBezTo>
                  <a:cubicBezTo>
                    <a:pt x="29745" y="787361"/>
                    <a:pt x="26411" y="777512"/>
                    <a:pt x="26411" y="777512"/>
                  </a:cubicBezTo>
                  <a:cubicBezTo>
                    <a:pt x="29745" y="767673"/>
                    <a:pt x="29745" y="767673"/>
                    <a:pt x="29745" y="767673"/>
                  </a:cubicBezTo>
                  <a:cubicBezTo>
                    <a:pt x="39765" y="738146"/>
                    <a:pt x="39765" y="738146"/>
                    <a:pt x="39765" y="738146"/>
                  </a:cubicBezTo>
                  <a:cubicBezTo>
                    <a:pt x="56472" y="715181"/>
                    <a:pt x="56472" y="715181"/>
                    <a:pt x="56472" y="715181"/>
                  </a:cubicBezTo>
                  <a:cubicBezTo>
                    <a:pt x="69836" y="708618"/>
                    <a:pt x="69836" y="708618"/>
                    <a:pt x="69836" y="708618"/>
                  </a:cubicBezTo>
                  <a:cubicBezTo>
                    <a:pt x="69836" y="708618"/>
                    <a:pt x="83190" y="688930"/>
                    <a:pt x="86533" y="685653"/>
                  </a:cubicBezTo>
                  <a:cubicBezTo>
                    <a:pt x="89876" y="685653"/>
                    <a:pt x="86533" y="669251"/>
                    <a:pt x="83190" y="669251"/>
                  </a:cubicBezTo>
                  <a:cubicBezTo>
                    <a:pt x="83190" y="665965"/>
                    <a:pt x="83190" y="656126"/>
                    <a:pt x="83190" y="652840"/>
                  </a:cubicBezTo>
                  <a:cubicBezTo>
                    <a:pt x="83190" y="646286"/>
                    <a:pt x="73170" y="636437"/>
                    <a:pt x="73170" y="636437"/>
                  </a:cubicBezTo>
                  <a:cubicBezTo>
                    <a:pt x="69836" y="610196"/>
                    <a:pt x="69836" y="610196"/>
                    <a:pt x="69836" y="610196"/>
                  </a:cubicBezTo>
                  <a:cubicBezTo>
                    <a:pt x="63149" y="603633"/>
                    <a:pt x="63149" y="603633"/>
                    <a:pt x="63149" y="603633"/>
                  </a:cubicBezTo>
                  <a:cubicBezTo>
                    <a:pt x="63149" y="600347"/>
                    <a:pt x="63149" y="600347"/>
                    <a:pt x="63149" y="600347"/>
                  </a:cubicBezTo>
                  <a:cubicBezTo>
                    <a:pt x="43109" y="574106"/>
                    <a:pt x="43109" y="574106"/>
                    <a:pt x="43109" y="574106"/>
                  </a:cubicBezTo>
                  <a:cubicBezTo>
                    <a:pt x="26411" y="538016"/>
                    <a:pt x="26411" y="538016"/>
                    <a:pt x="26411" y="538016"/>
                  </a:cubicBezTo>
                  <a:cubicBezTo>
                    <a:pt x="26411" y="538016"/>
                    <a:pt x="6361" y="505202"/>
                    <a:pt x="3027" y="492086"/>
                  </a:cubicBezTo>
                  <a:cubicBezTo>
                    <a:pt x="-316" y="482237"/>
                    <a:pt x="-316" y="482237"/>
                    <a:pt x="-316" y="482237"/>
                  </a:cubicBezTo>
                  <a:cubicBezTo>
                    <a:pt x="29745" y="475684"/>
                    <a:pt x="29745" y="475684"/>
                    <a:pt x="29745" y="475684"/>
                  </a:cubicBezTo>
                  <a:cubicBezTo>
                    <a:pt x="63149" y="462559"/>
                    <a:pt x="63149" y="462559"/>
                    <a:pt x="63149" y="462559"/>
                  </a:cubicBezTo>
                  <a:cubicBezTo>
                    <a:pt x="83190" y="465835"/>
                    <a:pt x="83190" y="465835"/>
                    <a:pt x="83190" y="465835"/>
                  </a:cubicBezTo>
                  <a:cubicBezTo>
                    <a:pt x="106573" y="462559"/>
                    <a:pt x="106573" y="462559"/>
                    <a:pt x="106573" y="462559"/>
                  </a:cubicBezTo>
                  <a:cubicBezTo>
                    <a:pt x="119937" y="446157"/>
                    <a:pt x="119937" y="446157"/>
                    <a:pt x="119937" y="446157"/>
                  </a:cubicBezTo>
                  <a:cubicBezTo>
                    <a:pt x="136644" y="446157"/>
                    <a:pt x="136644" y="446157"/>
                    <a:pt x="136644" y="446157"/>
                  </a:cubicBezTo>
                  <a:cubicBezTo>
                    <a:pt x="129957" y="423182"/>
                    <a:pt x="129957" y="423182"/>
                    <a:pt x="129957" y="423182"/>
                  </a:cubicBezTo>
                  <a:cubicBezTo>
                    <a:pt x="129957" y="423182"/>
                    <a:pt x="133301" y="413343"/>
                    <a:pt x="136644" y="416629"/>
                  </a:cubicBezTo>
                  <a:cubicBezTo>
                    <a:pt x="143321" y="416629"/>
                    <a:pt x="156684" y="416629"/>
                    <a:pt x="156684" y="416629"/>
                  </a:cubicBezTo>
                  <a:cubicBezTo>
                    <a:pt x="163362" y="403504"/>
                    <a:pt x="163362" y="403504"/>
                    <a:pt x="163362" y="403504"/>
                  </a:cubicBezTo>
                  <a:cubicBezTo>
                    <a:pt x="163362" y="396941"/>
                    <a:pt x="163362" y="396941"/>
                    <a:pt x="163362" y="396941"/>
                  </a:cubicBezTo>
                  <a:cubicBezTo>
                    <a:pt x="186745" y="390378"/>
                    <a:pt x="186745" y="390378"/>
                    <a:pt x="186745" y="390378"/>
                  </a:cubicBezTo>
                  <a:cubicBezTo>
                    <a:pt x="196766" y="380539"/>
                    <a:pt x="196766" y="380539"/>
                    <a:pt x="196766" y="380539"/>
                  </a:cubicBezTo>
                  <a:cubicBezTo>
                    <a:pt x="203443" y="387102"/>
                    <a:pt x="203443" y="387102"/>
                    <a:pt x="203443" y="387102"/>
                  </a:cubicBezTo>
                  <a:cubicBezTo>
                    <a:pt x="200109" y="400218"/>
                    <a:pt x="200109" y="400218"/>
                    <a:pt x="200109" y="400218"/>
                  </a:cubicBezTo>
                  <a:cubicBezTo>
                    <a:pt x="216806" y="396941"/>
                    <a:pt x="216806" y="396941"/>
                    <a:pt x="216806" y="396941"/>
                  </a:cubicBezTo>
                  <a:cubicBezTo>
                    <a:pt x="223493" y="377253"/>
                    <a:pt x="223493" y="377253"/>
                    <a:pt x="223493" y="377253"/>
                  </a:cubicBezTo>
                  <a:cubicBezTo>
                    <a:pt x="216806" y="373976"/>
                    <a:pt x="216806" y="373976"/>
                    <a:pt x="216806" y="373976"/>
                  </a:cubicBezTo>
                  <a:cubicBezTo>
                    <a:pt x="200109" y="367413"/>
                    <a:pt x="200109" y="367413"/>
                    <a:pt x="200109" y="367413"/>
                  </a:cubicBezTo>
                  <a:cubicBezTo>
                    <a:pt x="200109" y="367413"/>
                    <a:pt x="193423" y="370690"/>
                    <a:pt x="193423" y="364127"/>
                  </a:cubicBezTo>
                  <a:cubicBezTo>
                    <a:pt x="196766" y="354288"/>
                    <a:pt x="203443" y="337886"/>
                    <a:pt x="203443" y="337886"/>
                  </a:cubicBezTo>
                  <a:cubicBezTo>
                    <a:pt x="200109" y="318198"/>
                    <a:pt x="200109" y="318198"/>
                    <a:pt x="200109" y="318198"/>
                  </a:cubicBezTo>
                  <a:cubicBezTo>
                    <a:pt x="196766" y="295233"/>
                    <a:pt x="196766" y="295233"/>
                    <a:pt x="196766" y="295233"/>
                  </a:cubicBezTo>
                  <a:cubicBezTo>
                    <a:pt x="200109" y="282108"/>
                    <a:pt x="200109" y="282108"/>
                    <a:pt x="200109" y="282108"/>
                  </a:cubicBezTo>
                  <a:cubicBezTo>
                    <a:pt x="200109" y="268992"/>
                    <a:pt x="200109" y="268992"/>
                    <a:pt x="200109" y="268992"/>
                  </a:cubicBezTo>
                  <a:cubicBezTo>
                    <a:pt x="206786" y="255866"/>
                    <a:pt x="206786" y="255866"/>
                    <a:pt x="206786" y="255866"/>
                  </a:cubicBezTo>
                  <a:cubicBezTo>
                    <a:pt x="233513" y="246017"/>
                    <a:pt x="233513" y="246017"/>
                    <a:pt x="233513" y="246017"/>
                  </a:cubicBezTo>
                  <a:cubicBezTo>
                    <a:pt x="233513" y="223053"/>
                    <a:pt x="233513" y="223053"/>
                    <a:pt x="233513" y="223053"/>
                  </a:cubicBezTo>
                  <a:cubicBezTo>
                    <a:pt x="243534" y="213213"/>
                    <a:pt x="243534" y="213213"/>
                    <a:pt x="243534" y="213213"/>
                  </a:cubicBezTo>
                  <a:lnTo>
                    <a:pt x="270251" y="216490"/>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5" name="Freeform: Shape 544">
              <a:extLst>
                <a:ext uri="{FF2B5EF4-FFF2-40B4-BE49-F238E27FC236}">
                  <a16:creationId xmlns:a16="http://schemas.microsoft.com/office/drawing/2014/main" id="{66B76B49-FDA1-D6A9-16FF-D01D98AA0CD1}"/>
                </a:ext>
              </a:extLst>
            </p:cNvPr>
            <p:cNvSpPr/>
            <p:nvPr/>
          </p:nvSpPr>
          <p:spPr>
            <a:xfrm>
              <a:off x="11111158" y="2040363"/>
              <a:ext cx="523875" cy="493391"/>
            </a:xfrm>
            <a:custGeom>
              <a:avLst/>
              <a:gdLst>
                <a:gd name="connsiteX0" fmla="*/ 334288 w 523875"/>
                <a:gd name="connsiteY0" fmla="*/ 493350 h 493391"/>
                <a:gd name="connsiteX1" fmla="*/ 337669 w 523875"/>
                <a:gd name="connsiteY1" fmla="*/ 480319 h 493391"/>
                <a:gd name="connsiteX2" fmla="*/ 351185 w 523875"/>
                <a:gd name="connsiteY2" fmla="*/ 477062 h 493391"/>
                <a:gd name="connsiteX3" fmla="*/ 361329 w 523875"/>
                <a:gd name="connsiteY3" fmla="*/ 473795 h 493391"/>
                <a:gd name="connsiteX4" fmla="*/ 371464 w 523875"/>
                <a:gd name="connsiteY4" fmla="*/ 470537 h 493391"/>
                <a:gd name="connsiteX5" fmla="*/ 368082 w 523875"/>
                <a:gd name="connsiteY5" fmla="*/ 470537 h 493391"/>
                <a:gd name="connsiteX6" fmla="*/ 368082 w 523875"/>
                <a:gd name="connsiteY6" fmla="*/ 464022 h 493391"/>
                <a:gd name="connsiteX7" fmla="*/ 371464 w 523875"/>
                <a:gd name="connsiteY7" fmla="*/ 457507 h 493391"/>
                <a:gd name="connsiteX8" fmla="*/ 357948 w 523875"/>
                <a:gd name="connsiteY8" fmla="*/ 450992 h 493391"/>
                <a:gd name="connsiteX9" fmla="*/ 361329 w 523875"/>
                <a:gd name="connsiteY9" fmla="*/ 444468 h 493391"/>
                <a:gd name="connsiteX10" fmla="*/ 361329 w 523875"/>
                <a:gd name="connsiteY10" fmla="*/ 437952 h 493391"/>
                <a:gd name="connsiteX11" fmla="*/ 364711 w 523875"/>
                <a:gd name="connsiteY11" fmla="*/ 428180 h 493391"/>
                <a:gd name="connsiteX12" fmla="*/ 368082 w 523875"/>
                <a:gd name="connsiteY12" fmla="*/ 421665 h 493391"/>
                <a:gd name="connsiteX13" fmla="*/ 374845 w 523875"/>
                <a:gd name="connsiteY13" fmla="*/ 421665 h 493391"/>
                <a:gd name="connsiteX14" fmla="*/ 378227 w 523875"/>
                <a:gd name="connsiteY14" fmla="*/ 411882 h 493391"/>
                <a:gd name="connsiteX15" fmla="*/ 381608 w 523875"/>
                <a:gd name="connsiteY15" fmla="*/ 408625 h 493391"/>
                <a:gd name="connsiteX16" fmla="*/ 378227 w 523875"/>
                <a:gd name="connsiteY16" fmla="*/ 398852 h 493391"/>
                <a:gd name="connsiteX17" fmla="*/ 374845 w 523875"/>
                <a:gd name="connsiteY17" fmla="*/ 389080 h 493391"/>
                <a:gd name="connsiteX18" fmla="*/ 381608 w 523875"/>
                <a:gd name="connsiteY18" fmla="*/ 385822 h 493391"/>
                <a:gd name="connsiteX19" fmla="*/ 395124 w 523875"/>
                <a:gd name="connsiteY19" fmla="*/ 376040 h 493391"/>
                <a:gd name="connsiteX20" fmla="*/ 401887 w 523875"/>
                <a:gd name="connsiteY20" fmla="*/ 366267 h 493391"/>
                <a:gd name="connsiteX21" fmla="*/ 395124 w 523875"/>
                <a:gd name="connsiteY21" fmla="*/ 359752 h 493391"/>
                <a:gd name="connsiteX22" fmla="*/ 398505 w 523875"/>
                <a:gd name="connsiteY22" fmla="*/ 346712 h 493391"/>
                <a:gd name="connsiteX23" fmla="*/ 398505 w 523875"/>
                <a:gd name="connsiteY23" fmla="*/ 340197 h 493391"/>
                <a:gd name="connsiteX24" fmla="*/ 388371 w 523875"/>
                <a:gd name="connsiteY24" fmla="*/ 336940 h 493391"/>
                <a:gd name="connsiteX25" fmla="*/ 381608 w 523875"/>
                <a:gd name="connsiteY25" fmla="*/ 330425 h 493391"/>
                <a:gd name="connsiteX26" fmla="*/ 381608 w 523875"/>
                <a:gd name="connsiteY26" fmla="*/ 320643 h 493391"/>
                <a:gd name="connsiteX27" fmla="*/ 374845 w 523875"/>
                <a:gd name="connsiteY27" fmla="*/ 310870 h 493391"/>
                <a:gd name="connsiteX28" fmla="*/ 374845 w 523875"/>
                <a:gd name="connsiteY28" fmla="*/ 301097 h 493391"/>
                <a:gd name="connsiteX29" fmla="*/ 384990 w 523875"/>
                <a:gd name="connsiteY29" fmla="*/ 284800 h 493391"/>
                <a:gd name="connsiteX30" fmla="*/ 401887 w 523875"/>
                <a:gd name="connsiteY30" fmla="*/ 271770 h 493391"/>
                <a:gd name="connsiteX31" fmla="*/ 408649 w 523875"/>
                <a:gd name="connsiteY31" fmla="*/ 288057 h 493391"/>
                <a:gd name="connsiteX32" fmla="*/ 408649 w 523875"/>
                <a:gd name="connsiteY32" fmla="*/ 301097 h 493391"/>
                <a:gd name="connsiteX33" fmla="*/ 408649 w 523875"/>
                <a:gd name="connsiteY33" fmla="*/ 307612 h 493391"/>
                <a:gd name="connsiteX34" fmla="*/ 415403 w 523875"/>
                <a:gd name="connsiteY34" fmla="*/ 297840 h 493391"/>
                <a:gd name="connsiteX35" fmla="*/ 418784 w 523875"/>
                <a:gd name="connsiteY35" fmla="*/ 294582 h 493391"/>
                <a:gd name="connsiteX36" fmla="*/ 415403 w 523875"/>
                <a:gd name="connsiteY36" fmla="*/ 284800 h 493391"/>
                <a:gd name="connsiteX37" fmla="*/ 418784 w 523875"/>
                <a:gd name="connsiteY37" fmla="*/ 284800 h 493391"/>
                <a:gd name="connsiteX38" fmla="*/ 425547 w 523875"/>
                <a:gd name="connsiteY38" fmla="*/ 291325 h 493391"/>
                <a:gd name="connsiteX39" fmla="*/ 432300 w 523875"/>
                <a:gd name="connsiteY39" fmla="*/ 291325 h 493391"/>
                <a:gd name="connsiteX40" fmla="*/ 435681 w 523875"/>
                <a:gd name="connsiteY40" fmla="*/ 284800 h 493391"/>
                <a:gd name="connsiteX41" fmla="*/ 439063 w 523875"/>
                <a:gd name="connsiteY41" fmla="*/ 281542 h 493391"/>
                <a:gd name="connsiteX42" fmla="*/ 442444 w 523875"/>
                <a:gd name="connsiteY42" fmla="*/ 288057 h 493391"/>
                <a:gd name="connsiteX43" fmla="*/ 452578 w 523875"/>
                <a:gd name="connsiteY43" fmla="*/ 288057 h 493391"/>
                <a:gd name="connsiteX44" fmla="*/ 459341 w 523875"/>
                <a:gd name="connsiteY44" fmla="*/ 291325 h 493391"/>
                <a:gd name="connsiteX45" fmla="*/ 462723 w 523875"/>
                <a:gd name="connsiteY45" fmla="*/ 288057 h 493391"/>
                <a:gd name="connsiteX46" fmla="*/ 462723 w 523875"/>
                <a:gd name="connsiteY46" fmla="*/ 281542 h 493391"/>
                <a:gd name="connsiteX47" fmla="*/ 469486 w 523875"/>
                <a:gd name="connsiteY47" fmla="*/ 278285 h 493391"/>
                <a:gd name="connsiteX48" fmla="*/ 469486 w 523875"/>
                <a:gd name="connsiteY48" fmla="*/ 268512 h 493391"/>
                <a:gd name="connsiteX49" fmla="*/ 483002 w 523875"/>
                <a:gd name="connsiteY49" fmla="*/ 278285 h 493391"/>
                <a:gd name="connsiteX50" fmla="*/ 486383 w 523875"/>
                <a:gd name="connsiteY50" fmla="*/ 288057 h 493391"/>
                <a:gd name="connsiteX51" fmla="*/ 493146 w 523875"/>
                <a:gd name="connsiteY51" fmla="*/ 284800 h 493391"/>
                <a:gd name="connsiteX52" fmla="*/ 496518 w 523875"/>
                <a:gd name="connsiteY52" fmla="*/ 275027 h 493391"/>
                <a:gd name="connsiteX53" fmla="*/ 510043 w 523875"/>
                <a:gd name="connsiteY53" fmla="*/ 271770 h 493391"/>
                <a:gd name="connsiteX54" fmla="*/ 523559 w 523875"/>
                <a:gd name="connsiteY54" fmla="*/ 268512 h 493391"/>
                <a:gd name="connsiteX55" fmla="*/ 513424 w 523875"/>
                <a:gd name="connsiteY55" fmla="*/ 265255 h 493391"/>
                <a:gd name="connsiteX56" fmla="*/ 499899 w 523875"/>
                <a:gd name="connsiteY56" fmla="*/ 265255 h 493391"/>
                <a:gd name="connsiteX57" fmla="*/ 493146 w 523875"/>
                <a:gd name="connsiteY57" fmla="*/ 255472 h 493391"/>
                <a:gd name="connsiteX58" fmla="*/ 486383 w 523875"/>
                <a:gd name="connsiteY58" fmla="*/ 255472 h 493391"/>
                <a:gd name="connsiteX59" fmla="*/ 483002 w 523875"/>
                <a:gd name="connsiteY59" fmla="*/ 248957 h 493391"/>
                <a:gd name="connsiteX60" fmla="*/ 489765 w 523875"/>
                <a:gd name="connsiteY60" fmla="*/ 245700 h 493391"/>
                <a:gd name="connsiteX61" fmla="*/ 486383 w 523875"/>
                <a:gd name="connsiteY61" fmla="*/ 235927 h 493391"/>
                <a:gd name="connsiteX62" fmla="*/ 483002 w 523875"/>
                <a:gd name="connsiteY62" fmla="*/ 222887 h 493391"/>
                <a:gd name="connsiteX63" fmla="*/ 476239 w 523875"/>
                <a:gd name="connsiteY63" fmla="*/ 209857 h 493391"/>
                <a:gd name="connsiteX64" fmla="*/ 476239 w 523875"/>
                <a:gd name="connsiteY64" fmla="*/ 203342 h 493391"/>
                <a:gd name="connsiteX65" fmla="*/ 469486 w 523875"/>
                <a:gd name="connsiteY65" fmla="*/ 206599 h 493391"/>
                <a:gd name="connsiteX66" fmla="*/ 462723 w 523875"/>
                <a:gd name="connsiteY66" fmla="*/ 200084 h 493391"/>
                <a:gd name="connsiteX67" fmla="*/ 455960 w 523875"/>
                <a:gd name="connsiteY67" fmla="*/ 203342 h 493391"/>
                <a:gd name="connsiteX68" fmla="*/ 449207 w 523875"/>
                <a:gd name="connsiteY68" fmla="*/ 200084 h 493391"/>
                <a:gd name="connsiteX69" fmla="*/ 442444 w 523875"/>
                <a:gd name="connsiteY69" fmla="*/ 200084 h 493391"/>
                <a:gd name="connsiteX70" fmla="*/ 435681 w 523875"/>
                <a:gd name="connsiteY70" fmla="*/ 200084 h 493391"/>
                <a:gd name="connsiteX71" fmla="*/ 422165 w 523875"/>
                <a:gd name="connsiteY71" fmla="*/ 196818 h 493391"/>
                <a:gd name="connsiteX72" fmla="*/ 422165 w 523875"/>
                <a:gd name="connsiteY72" fmla="*/ 190302 h 493391"/>
                <a:gd name="connsiteX73" fmla="*/ 425547 w 523875"/>
                <a:gd name="connsiteY73" fmla="*/ 183787 h 493391"/>
                <a:gd name="connsiteX74" fmla="*/ 422165 w 523875"/>
                <a:gd name="connsiteY74" fmla="*/ 174015 h 493391"/>
                <a:gd name="connsiteX75" fmla="*/ 412021 w 523875"/>
                <a:gd name="connsiteY75" fmla="*/ 174015 h 493391"/>
                <a:gd name="connsiteX76" fmla="*/ 405268 w 523875"/>
                <a:gd name="connsiteY76" fmla="*/ 170757 h 493391"/>
                <a:gd name="connsiteX77" fmla="*/ 415403 w 523875"/>
                <a:gd name="connsiteY77" fmla="*/ 167500 h 493391"/>
                <a:gd name="connsiteX78" fmla="*/ 412021 w 523875"/>
                <a:gd name="connsiteY78" fmla="*/ 160975 h 493391"/>
                <a:gd name="connsiteX79" fmla="*/ 412021 w 523875"/>
                <a:gd name="connsiteY79" fmla="*/ 154460 h 493391"/>
                <a:gd name="connsiteX80" fmla="*/ 408649 w 523875"/>
                <a:gd name="connsiteY80" fmla="*/ 147945 h 493391"/>
                <a:gd name="connsiteX81" fmla="*/ 408649 w 523875"/>
                <a:gd name="connsiteY81" fmla="*/ 134905 h 493391"/>
                <a:gd name="connsiteX82" fmla="*/ 401887 w 523875"/>
                <a:gd name="connsiteY82" fmla="*/ 134905 h 493391"/>
                <a:gd name="connsiteX83" fmla="*/ 395124 w 523875"/>
                <a:gd name="connsiteY83" fmla="*/ 131647 h 493391"/>
                <a:gd name="connsiteX84" fmla="*/ 391743 w 523875"/>
                <a:gd name="connsiteY84" fmla="*/ 141430 h 493391"/>
                <a:gd name="connsiteX85" fmla="*/ 384990 w 523875"/>
                <a:gd name="connsiteY85" fmla="*/ 144687 h 493391"/>
                <a:gd name="connsiteX86" fmla="*/ 381608 w 523875"/>
                <a:gd name="connsiteY86" fmla="*/ 134905 h 493391"/>
                <a:gd name="connsiteX87" fmla="*/ 374845 w 523875"/>
                <a:gd name="connsiteY87" fmla="*/ 131647 h 493391"/>
                <a:gd name="connsiteX88" fmla="*/ 371464 w 523875"/>
                <a:gd name="connsiteY88" fmla="*/ 131647 h 493391"/>
                <a:gd name="connsiteX89" fmla="*/ 364711 w 523875"/>
                <a:gd name="connsiteY89" fmla="*/ 121875 h 493391"/>
                <a:gd name="connsiteX90" fmla="*/ 357948 w 523875"/>
                <a:gd name="connsiteY90" fmla="*/ 121875 h 493391"/>
                <a:gd name="connsiteX91" fmla="*/ 351185 w 523875"/>
                <a:gd name="connsiteY91" fmla="*/ 125132 h 493391"/>
                <a:gd name="connsiteX92" fmla="*/ 347803 w 523875"/>
                <a:gd name="connsiteY92" fmla="*/ 112102 h 493391"/>
                <a:gd name="connsiteX93" fmla="*/ 344432 w 523875"/>
                <a:gd name="connsiteY93" fmla="*/ 108844 h 493391"/>
                <a:gd name="connsiteX94" fmla="*/ 347803 w 523875"/>
                <a:gd name="connsiteY94" fmla="*/ 102320 h 493391"/>
                <a:gd name="connsiteX95" fmla="*/ 347803 w 523875"/>
                <a:gd name="connsiteY95" fmla="*/ 92547 h 493391"/>
                <a:gd name="connsiteX96" fmla="*/ 344432 w 523875"/>
                <a:gd name="connsiteY96" fmla="*/ 86032 h 493391"/>
                <a:gd name="connsiteX97" fmla="*/ 341050 w 523875"/>
                <a:gd name="connsiteY97" fmla="*/ 76259 h 493391"/>
                <a:gd name="connsiteX98" fmla="*/ 344432 w 523875"/>
                <a:gd name="connsiteY98" fmla="*/ 69735 h 493391"/>
                <a:gd name="connsiteX99" fmla="*/ 337669 w 523875"/>
                <a:gd name="connsiteY99" fmla="*/ 66477 h 493391"/>
                <a:gd name="connsiteX100" fmla="*/ 337669 w 523875"/>
                <a:gd name="connsiteY100" fmla="*/ 56705 h 493391"/>
                <a:gd name="connsiteX101" fmla="*/ 337669 w 523875"/>
                <a:gd name="connsiteY101" fmla="*/ 53447 h 493391"/>
                <a:gd name="connsiteX102" fmla="*/ 327525 w 523875"/>
                <a:gd name="connsiteY102" fmla="*/ 50190 h 493391"/>
                <a:gd name="connsiteX103" fmla="*/ 324153 w 523875"/>
                <a:gd name="connsiteY103" fmla="*/ 43675 h 493391"/>
                <a:gd name="connsiteX104" fmla="*/ 317390 w 523875"/>
                <a:gd name="connsiteY104" fmla="*/ 37150 h 493391"/>
                <a:gd name="connsiteX105" fmla="*/ 314009 w 523875"/>
                <a:gd name="connsiteY105" fmla="*/ 40407 h 493391"/>
                <a:gd name="connsiteX106" fmla="*/ 307246 w 523875"/>
                <a:gd name="connsiteY106" fmla="*/ 50190 h 493391"/>
                <a:gd name="connsiteX107" fmla="*/ 300493 w 523875"/>
                <a:gd name="connsiteY107" fmla="*/ 50190 h 493391"/>
                <a:gd name="connsiteX108" fmla="*/ 290349 w 523875"/>
                <a:gd name="connsiteY108" fmla="*/ 43675 h 493391"/>
                <a:gd name="connsiteX109" fmla="*/ 280215 w 523875"/>
                <a:gd name="connsiteY109" fmla="*/ 37150 h 493391"/>
                <a:gd name="connsiteX110" fmla="*/ 276833 w 523875"/>
                <a:gd name="connsiteY110" fmla="*/ 24120 h 493391"/>
                <a:gd name="connsiteX111" fmla="*/ 270070 w 523875"/>
                <a:gd name="connsiteY111" fmla="*/ 24120 h 493391"/>
                <a:gd name="connsiteX112" fmla="*/ 266689 w 523875"/>
                <a:gd name="connsiteY112" fmla="*/ 27377 h 493391"/>
                <a:gd name="connsiteX113" fmla="*/ 239657 w 523875"/>
                <a:gd name="connsiteY113" fmla="*/ 27377 h 493391"/>
                <a:gd name="connsiteX114" fmla="*/ 236275 w 523875"/>
                <a:gd name="connsiteY114" fmla="*/ 33892 h 493391"/>
                <a:gd name="connsiteX115" fmla="*/ 232894 w 523875"/>
                <a:gd name="connsiteY115" fmla="*/ 43675 h 493391"/>
                <a:gd name="connsiteX116" fmla="*/ 232894 w 523875"/>
                <a:gd name="connsiteY116" fmla="*/ 43675 h 493391"/>
                <a:gd name="connsiteX117" fmla="*/ 229513 w 523875"/>
                <a:gd name="connsiteY117" fmla="*/ 37150 h 493391"/>
                <a:gd name="connsiteX118" fmla="*/ 229513 w 523875"/>
                <a:gd name="connsiteY118" fmla="*/ 33892 h 493391"/>
                <a:gd name="connsiteX119" fmla="*/ 222750 w 523875"/>
                <a:gd name="connsiteY119" fmla="*/ 27377 h 493391"/>
                <a:gd name="connsiteX120" fmla="*/ 219378 w 523875"/>
                <a:gd name="connsiteY120" fmla="*/ 33892 h 493391"/>
                <a:gd name="connsiteX121" fmla="*/ 215997 w 523875"/>
                <a:gd name="connsiteY121" fmla="*/ 37150 h 493391"/>
                <a:gd name="connsiteX122" fmla="*/ 212615 w 523875"/>
                <a:gd name="connsiteY122" fmla="*/ 40407 h 493391"/>
                <a:gd name="connsiteX123" fmla="*/ 215997 w 523875"/>
                <a:gd name="connsiteY123" fmla="*/ 33892 h 493391"/>
                <a:gd name="connsiteX124" fmla="*/ 219378 w 523875"/>
                <a:gd name="connsiteY124" fmla="*/ 27377 h 493391"/>
                <a:gd name="connsiteX125" fmla="*/ 215997 w 523875"/>
                <a:gd name="connsiteY125" fmla="*/ 20862 h 493391"/>
                <a:gd name="connsiteX126" fmla="*/ 205853 w 523875"/>
                <a:gd name="connsiteY126" fmla="*/ 20862 h 493391"/>
                <a:gd name="connsiteX127" fmla="*/ 202471 w 523875"/>
                <a:gd name="connsiteY127" fmla="*/ 24120 h 493391"/>
                <a:gd name="connsiteX128" fmla="*/ 202471 w 523875"/>
                <a:gd name="connsiteY128" fmla="*/ 27377 h 493391"/>
                <a:gd name="connsiteX129" fmla="*/ 199099 w 523875"/>
                <a:gd name="connsiteY129" fmla="*/ 30635 h 493391"/>
                <a:gd name="connsiteX130" fmla="*/ 195718 w 523875"/>
                <a:gd name="connsiteY130" fmla="*/ 24120 h 493391"/>
                <a:gd name="connsiteX131" fmla="*/ 192337 w 523875"/>
                <a:gd name="connsiteY131" fmla="*/ 20862 h 493391"/>
                <a:gd name="connsiteX132" fmla="*/ 188955 w 523875"/>
                <a:gd name="connsiteY132" fmla="*/ 30635 h 493391"/>
                <a:gd name="connsiteX133" fmla="*/ 185574 w 523875"/>
                <a:gd name="connsiteY133" fmla="*/ 27377 h 493391"/>
                <a:gd name="connsiteX134" fmla="*/ 182193 w 523875"/>
                <a:gd name="connsiteY134" fmla="*/ 20862 h 493391"/>
                <a:gd name="connsiteX135" fmla="*/ 178821 w 523875"/>
                <a:gd name="connsiteY135" fmla="*/ 17605 h 493391"/>
                <a:gd name="connsiteX136" fmla="*/ 165295 w 523875"/>
                <a:gd name="connsiteY136" fmla="*/ 17605 h 493391"/>
                <a:gd name="connsiteX137" fmla="*/ 158532 w 523875"/>
                <a:gd name="connsiteY137" fmla="*/ 14347 h 493391"/>
                <a:gd name="connsiteX138" fmla="*/ 151779 w 523875"/>
                <a:gd name="connsiteY138" fmla="*/ 11080 h 493391"/>
                <a:gd name="connsiteX139" fmla="*/ 148398 w 523875"/>
                <a:gd name="connsiteY139" fmla="*/ 7822 h 493391"/>
                <a:gd name="connsiteX140" fmla="*/ 141635 w 523875"/>
                <a:gd name="connsiteY140" fmla="*/ 7822 h 493391"/>
                <a:gd name="connsiteX141" fmla="*/ 134882 w 523875"/>
                <a:gd name="connsiteY141" fmla="*/ 4565 h 493391"/>
                <a:gd name="connsiteX142" fmla="*/ 124738 w 523875"/>
                <a:gd name="connsiteY142" fmla="*/ 7822 h 493391"/>
                <a:gd name="connsiteX143" fmla="*/ 117975 w 523875"/>
                <a:gd name="connsiteY143" fmla="*/ 7822 h 493391"/>
                <a:gd name="connsiteX144" fmla="*/ 114603 w 523875"/>
                <a:gd name="connsiteY144" fmla="*/ 4565 h 493391"/>
                <a:gd name="connsiteX145" fmla="*/ 111222 w 523875"/>
                <a:gd name="connsiteY145" fmla="*/ 1307 h 493391"/>
                <a:gd name="connsiteX146" fmla="*/ 107840 w 523875"/>
                <a:gd name="connsiteY146" fmla="*/ 7822 h 493391"/>
                <a:gd name="connsiteX147" fmla="*/ 101078 w 523875"/>
                <a:gd name="connsiteY147" fmla="*/ 14347 h 493391"/>
                <a:gd name="connsiteX148" fmla="*/ 97696 w 523875"/>
                <a:gd name="connsiteY148" fmla="*/ 17605 h 493391"/>
                <a:gd name="connsiteX149" fmla="*/ 94324 w 523875"/>
                <a:gd name="connsiteY149" fmla="*/ 20862 h 493391"/>
                <a:gd name="connsiteX150" fmla="*/ 90943 w 523875"/>
                <a:gd name="connsiteY150" fmla="*/ 17605 h 493391"/>
                <a:gd name="connsiteX151" fmla="*/ 90943 w 523875"/>
                <a:gd name="connsiteY151" fmla="*/ 17605 h 493391"/>
                <a:gd name="connsiteX152" fmla="*/ 84180 w 523875"/>
                <a:gd name="connsiteY152" fmla="*/ 20862 h 493391"/>
                <a:gd name="connsiteX153" fmla="*/ 84180 w 523875"/>
                <a:gd name="connsiteY153" fmla="*/ 27377 h 493391"/>
                <a:gd name="connsiteX154" fmla="*/ 80799 w 523875"/>
                <a:gd name="connsiteY154" fmla="*/ 30635 h 493391"/>
                <a:gd name="connsiteX155" fmla="*/ 74046 w 523875"/>
                <a:gd name="connsiteY155" fmla="*/ 33892 h 493391"/>
                <a:gd name="connsiteX156" fmla="*/ 70665 w 523875"/>
                <a:gd name="connsiteY156" fmla="*/ 33892 h 493391"/>
                <a:gd name="connsiteX157" fmla="*/ 60520 w 523875"/>
                <a:gd name="connsiteY157" fmla="*/ 33892 h 493391"/>
                <a:gd name="connsiteX158" fmla="*/ 53757 w 523875"/>
                <a:gd name="connsiteY158" fmla="*/ 33892 h 493391"/>
                <a:gd name="connsiteX159" fmla="*/ 53757 w 523875"/>
                <a:gd name="connsiteY159" fmla="*/ 37150 h 493391"/>
                <a:gd name="connsiteX160" fmla="*/ 50386 w 523875"/>
                <a:gd name="connsiteY160" fmla="*/ 40407 h 493391"/>
                <a:gd name="connsiteX161" fmla="*/ 43623 w 523875"/>
                <a:gd name="connsiteY161" fmla="*/ 43675 h 493391"/>
                <a:gd name="connsiteX162" fmla="*/ 40241 w 523875"/>
                <a:gd name="connsiteY162" fmla="*/ 43675 h 493391"/>
                <a:gd name="connsiteX163" fmla="*/ 33478 w 523875"/>
                <a:gd name="connsiteY163" fmla="*/ 40407 h 493391"/>
                <a:gd name="connsiteX164" fmla="*/ 30107 w 523875"/>
                <a:gd name="connsiteY164" fmla="*/ 43675 h 493391"/>
                <a:gd name="connsiteX165" fmla="*/ 26725 w 523875"/>
                <a:gd name="connsiteY165" fmla="*/ 43675 h 493391"/>
                <a:gd name="connsiteX166" fmla="*/ 26725 w 523875"/>
                <a:gd name="connsiteY166" fmla="*/ 43675 h 493391"/>
                <a:gd name="connsiteX167" fmla="*/ 30107 w 523875"/>
                <a:gd name="connsiteY167" fmla="*/ 50190 h 493391"/>
                <a:gd name="connsiteX168" fmla="*/ 30107 w 523875"/>
                <a:gd name="connsiteY168" fmla="*/ 56705 h 493391"/>
                <a:gd name="connsiteX169" fmla="*/ 26725 w 523875"/>
                <a:gd name="connsiteY169" fmla="*/ 59962 h 493391"/>
                <a:gd name="connsiteX170" fmla="*/ 19963 w 523875"/>
                <a:gd name="connsiteY170" fmla="*/ 56705 h 493391"/>
                <a:gd name="connsiteX171" fmla="*/ 16581 w 523875"/>
                <a:gd name="connsiteY171" fmla="*/ 53447 h 493391"/>
                <a:gd name="connsiteX172" fmla="*/ 6447 w 523875"/>
                <a:gd name="connsiteY172" fmla="*/ 59962 h 493391"/>
                <a:gd name="connsiteX173" fmla="*/ 6447 w 523875"/>
                <a:gd name="connsiteY173" fmla="*/ 66477 h 493391"/>
                <a:gd name="connsiteX174" fmla="*/ -316 w 523875"/>
                <a:gd name="connsiteY174" fmla="*/ 69735 h 493391"/>
                <a:gd name="connsiteX175" fmla="*/ 16581 w 523875"/>
                <a:gd name="connsiteY175" fmla="*/ 69735 h 493391"/>
                <a:gd name="connsiteX176" fmla="*/ 19963 w 523875"/>
                <a:gd name="connsiteY176" fmla="*/ 69735 h 493391"/>
                <a:gd name="connsiteX177" fmla="*/ 26725 w 523875"/>
                <a:gd name="connsiteY177" fmla="*/ 69735 h 493391"/>
                <a:gd name="connsiteX178" fmla="*/ 30107 w 523875"/>
                <a:gd name="connsiteY178" fmla="*/ 66477 h 493391"/>
                <a:gd name="connsiteX179" fmla="*/ 33478 w 523875"/>
                <a:gd name="connsiteY179" fmla="*/ 69735 h 493391"/>
                <a:gd name="connsiteX180" fmla="*/ 40241 w 523875"/>
                <a:gd name="connsiteY180" fmla="*/ 72993 h 493391"/>
                <a:gd name="connsiteX181" fmla="*/ 40241 w 523875"/>
                <a:gd name="connsiteY181" fmla="*/ 72993 h 493391"/>
                <a:gd name="connsiteX182" fmla="*/ 50386 w 523875"/>
                <a:gd name="connsiteY182" fmla="*/ 69735 h 493391"/>
                <a:gd name="connsiteX183" fmla="*/ 50386 w 523875"/>
                <a:gd name="connsiteY183" fmla="*/ 72993 h 493391"/>
                <a:gd name="connsiteX184" fmla="*/ 53757 w 523875"/>
                <a:gd name="connsiteY184" fmla="*/ 76259 h 493391"/>
                <a:gd name="connsiteX185" fmla="*/ 57139 w 523875"/>
                <a:gd name="connsiteY185" fmla="*/ 76259 h 493391"/>
                <a:gd name="connsiteX186" fmla="*/ 57139 w 523875"/>
                <a:gd name="connsiteY186" fmla="*/ 82774 h 493391"/>
                <a:gd name="connsiteX187" fmla="*/ 63902 w 523875"/>
                <a:gd name="connsiteY187" fmla="*/ 82774 h 493391"/>
                <a:gd name="connsiteX188" fmla="*/ 67283 w 523875"/>
                <a:gd name="connsiteY188" fmla="*/ 82774 h 493391"/>
                <a:gd name="connsiteX189" fmla="*/ 67283 w 523875"/>
                <a:gd name="connsiteY189" fmla="*/ 86032 h 493391"/>
                <a:gd name="connsiteX190" fmla="*/ 74046 w 523875"/>
                <a:gd name="connsiteY190" fmla="*/ 92547 h 493391"/>
                <a:gd name="connsiteX191" fmla="*/ 77418 w 523875"/>
                <a:gd name="connsiteY191" fmla="*/ 95805 h 493391"/>
                <a:gd name="connsiteX192" fmla="*/ 80799 w 523875"/>
                <a:gd name="connsiteY192" fmla="*/ 99062 h 493391"/>
                <a:gd name="connsiteX193" fmla="*/ 84180 w 523875"/>
                <a:gd name="connsiteY193" fmla="*/ 102320 h 493391"/>
                <a:gd name="connsiteX194" fmla="*/ 87562 w 523875"/>
                <a:gd name="connsiteY194" fmla="*/ 105587 h 493391"/>
                <a:gd name="connsiteX195" fmla="*/ 87562 w 523875"/>
                <a:gd name="connsiteY195" fmla="*/ 105587 h 493391"/>
                <a:gd name="connsiteX196" fmla="*/ 90943 w 523875"/>
                <a:gd name="connsiteY196" fmla="*/ 112102 h 493391"/>
                <a:gd name="connsiteX197" fmla="*/ 94324 w 523875"/>
                <a:gd name="connsiteY197" fmla="*/ 112102 h 493391"/>
                <a:gd name="connsiteX198" fmla="*/ 94324 w 523875"/>
                <a:gd name="connsiteY198" fmla="*/ 115360 h 493391"/>
                <a:gd name="connsiteX199" fmla="*/ 97696 w 523875"/>
                <a:gd name="connsiteY199" fmla="*/ 118617 h 493391"/>
                <a:gd name="connsiteX200" fmla="*/ 101078 w 523875"/>
                <a:gd name="connsiteY200" fmla="*/ 121875 h 493391"/>
                <a:gd name="connsiteX201" fmla="*/ 101078 w 523875"/>
                <a:gd name="connsiteY201" fmla="*/ 125132 h 493391"/>
                <a:gd name="connsiteX202" fmla="*/ 104459 w 523875"/>
                <a:gd name="connsiteY202" fmla="*/ 131647 h 493391"/>
                <a:gd name="connsiteX203" fmla="*/ 107840 w 523875"/>
                <a:gd name="connsiteY203" fmla="*/ 134905 h 493391"/>
                <a:gd name="connsiteX204" fmla="*/ 107840 w 523875"/>
                <a:gd name="connsiteY204" fmla="*/ 134905 h 493391"/>
                <a:gd name="connsiteX205" fmla="*/ 111222 w 523875"/>
                <a:gd name="connsiteY205" fmla="*/ 138172 h 493391"/>
                <a:gd name="connsiteX206" fmla="*/ 111222 w 523875"/>
                <a:gd name="connsiteY206" fmla="*/ 144687 h 493391"/>
                <a:gd name="connsiteX207" fmla="*/ 117975 w 523875"/>
                <a:gd name="connsiteY207" fmla="*/ 151202 h 493391"/>
                <a:gd name="connsiteX208" fmla="*/ 121356 w 523875"/>
                <a:gd name="connsiteY208" fmla="*/ 151202 h 493391"/>
                <a:gd name="connsiteX209" fmla="*/ 128119 w 523875"/>
                <a:gd name="connsiteY209" fmla="*/ 157717 h 493391"/>
                <a:gd name="connsiteX210" fmla="*/ 131500 w 523875"/>
                <a:gd name="connsiteY210" fmla="*/ 160975 h 493391"/>
                <a:gd name="connsiteX211" fmla="*/ 134882 w 523875"/>
                <a:gd name="connsiteY211" fmla="*/ 160975 h 493391"/>
                <a:gd name="connsiteX212" fmla="*/ 134882 w 523875"/>
                <a:gd name="connsiteY212" fmla="*/ 164232 h 493391"/>
                <a:gd name="connsiteX213" fmla="*/ 145016 w 523875"/>
                <a:gd name="connsiteY213" fmla="*/ 170757 h 493391"/>
                <a:gd name="connsiteX214" fmla="*/ 148398 w 523875"/>
                <a:gd name="connsiteY214" fmla="*/ 174015 h 493391"/>
                <a:gd name="connsiteX215" fmla="*/ 155161 w 523875"/>
                <a:gd name="connsiteY215" fmla="*/ 174015 h 493391"/>
                <a:gd name="connsiteX216" fmla="*/ 158532 w 523875"/>
                <a:gd name="connsiteY216" fmla="*/ 177272 h 493391"/>
                <a:gd name="connsiteX217" fmla="*/ 161914 w 523875"/>
                <a:gd name="connsiteY217" fmla="*/ 183787 h 493391"/>
                <a:gd name="connsiteX218" fmla="*/ 165295 w 523875"/>
                <a:gd name="connsiteY218" fmla="*/ 190302 h 493391"/>
                <a:gd name="connsiteX219" fmla="*/ 168677 w 523875"/>
                <a:gd name="connsiteY219" fmla="*/ 196818 h 493391"/>
                <a:gd name="connsiteX220" fmla="*/ 188955 w 523875"/>
                <a:gd name="connsiteY220" fmla="*/ 203342 h 493391"/>
                <a:gd name="connsiteX221" fmla="*/ 192337 w 523875"/>
                <a:gd name="connsiteY221" fmla="*/ 209857 h 493391"/>
                <a:gd name="connsiteX222" fmla="*/ 195718 w 523875"/>
                <a:gd name="connsiteY222" fmla="*/ 216372 h 493391"/>
                <a:gd name="connsiteX223" fmla="*/ 202471 w 523875"/>
                <a:gd name="connsiteY223" fmla="*/ 219630 h 493391"/>
                <a:gd name="connsiteX224" fmla="*/ 212615 w 523875"/>
                <a:gd name="connsiteY224" fmla="*/ 229412 h 493391"/>
                <a:gd name="connsiteX225" fmla="*/ 222750 w 523875"/>
                <a:gd name="connsiteY225" fmla="*/ 232669 h 493391"/>
                <a:gd name="connsiteX226" fmla="*/ 232894 w 523875"/>
                <a:gd name="connsiteY226" fmla="*/ 235927 h 493391"/>
                <a:gd name="connsiteX227" fmla="*/ 243028 w 523875"/>
                <a:gd name="connsiteY227" fmla="*/ 239185 h 493391"/>
                <a:gd name="connsiteX228" fmla="*/ 246410 w 523875"/>
                <a:gd name="connsiteY228" fmla="*/ 252215 h 493391"/>
                <a:gd name="connsiteX229" fmla="*/ 256554 w 523875"/>
                <a:gd name="connsiteY229" fmla="*/ 265255 h 493391"/>
                <a:gd name="connsiteX230" fmla="*/ 259936 w 523875"/>
                <a:gd name="connsiteY230" fmla="*/ 275027 h 493391"/>
                <a:gd name="connsiteX231" fmla="*/ 270070 w 523875"/>
                <a:gd name="connsiteY231" fmla="*/ 284800 h 493391"/>
                <a:gd name="connsiteX232" fmla="*/ 273452 w 523875"/>
                <a:gd name="connsiteY232" fmla="*/ 291325 h 493391"/>
                <a:gd name="connsiteX233" fmla="*/ 280215 w 523875"/>
                <a:gd name="connsiteY233" fmla="*/ 301097 h 493391"/>
                <a:gd name="connsiteX234" fmla="*/ 280215 w 523875"/>
                <a:gd name="connsiteY234" fmla="*/ 304355 h 493391"/>
                <a:gd name="connsiteX235" fmla="*/ 280215 w 523875"/>
                <a:gd name="connsiteY235" fmla="*/ 307612 h 493391"/>
                <a:gd name="connsiteX236" fmla="*/ 283596 w 523875"/>
                <a:gd name="connsiteY236" fmla="*/ 317385 h 493391"/>
                <a:gd name="connsiteX237" fmla="*/ 286968 w 523875"/>
                <a:gd name="connsiteY237" fmla="*/ 323909 h 493391"/>
                <a:gd name="connsiteX238" fmla="*/ 286968 w 523875"/>
                <a:gd name="connsiteY238" fmla="*/ 327167 h 493391"/>
                <a:gd name="connsiteX239" fmla="*/ 290349 w 523875"/>
                <a:gd name="connsiteY239" fmla="*/ 336940 h 493391"/>
                <a:gd name="connsiteX240" fmla="*/ 286968 w 523875"/>
                <a:gd name="connsiteY240" fmla="*/ 343455 h 493391"/>
                <a:gd name="connsiteX241" fmla="*/ 286968 w 523875"/>
                <a:gd name="connsiteY241" fmla="*/ 346712 h 493391"/>
                <a:gd name="connsiteX242" fmla="*/ 290349 w 523875"/>
                <a:gd name="connsiteY242" fmla="*/ 353237 h 493391"/>
                <a:gd name="connsiteX243" fmla="*/ 286968 w 523875"/>
                <a:gd name="connsiteY243" fmla="*/ 359752 h 493391"/>
                <a:gd name="connsiteX244" fmla="*/ 286968 w 523875"/>
                <a:gd name="connsiteY244" fmla="*/ 363010 h 493391"/>
                <a:gd name="connsiteX245" fmla="*/ 283596 w 523875"/>
                <a:gd name="connsiteY245" fmla="*/ 369525 h 493391"/>
                <a:gd name="connsiteX246" fmla="*/ 290349 w 523875"/>
                <a:gd name="connsiteY246" fmla="*/ 372782 h 493391"/>
                <a:gd name="connsiteX247" fmla="*/ 290349 w 523875"/>
                <a:gd name="connsiteY247" fmla="*/ 382555 h 493391"/>
                <a:gd name="connsiteX248" fmla="*/ 290349 w 523875"/>
                <a:gd name="connsiteY248" fmla="*/ 389080 h 493391"/>
                <a:gd name="connsiteX249" fmla="*/ 290349 w 523875"/>
                <a:gd name="connsiteY249" fmla="*/ 395595 h 493391"/>
                <a:gd name="connsiteX250" fmla="*/ 293730 w 523875"/>
                <a:gd name="connsiteY250" fmla="*/ 402110 h 493391"/>
                <a:gd name="connsiteX251" fmla="*/ 293730 w 523875"/>
                <a:gd name="connsiteY251" fmla="*/ 408625 h 493391"/>
                <a:gd name="connsiteX252" fmla="*/ 303874 w 523875"/>
                <a:gd name="connsiteY252" fmla="*/ 424922 h 493391"/>
                <a:gd name="connsiteX253" fmla="*/ 307246 w 523875"/>
                <a:gd name="connsiteY253" fmla="*/ 431437 h 493391"/>
                <a:gd name="connsiteX254" fmla="*/ 307246 w 523875"/>
                <a:gd name="connsiteY254" fmla="*/ 437952 h 493391"/>
                <a:gd name="connsiteX255" fmla="*/ 307246 w 523875"/>
                <a:gd name="connsiteY255" fmla="*/ 441210 h 493391"/>
                <a:gd name="connsiteX256" fmla="*/ 314009 w 523875"/>
                <a:gd name="connsiteY256" fmla="*/ 450992 h 493391"/>
                <a:gd name="connsiteX257" fmla="*/ 317390 w 523875"/>
                <a:gd name="connsiteY257" fmla="*/ 454250 h 493391"/>
                <a:gd name="connsiteX258" fmla="*/ 317390 w 523875"/>
                <a:gd name="connsiteY258" fmla="*/ 464022 h 493391"/>
                <a:gd name="connsiteX259" fmla="*/ 317390 w 523875"/>
                <a:gd name="connsiteY259" fmla="*/ 467280 h 493391"/>
                <a:gd name="connsiteX260" fmla="*/ 314009 w 523875"/>
                <a:gd name="connsiteY260" fmla="*/ 470537 h 493391"/>
                <a:gd name="connsiteX261" fmla="*/ 310628 w 523875"/>
                <a:gd name="connsiteY261" fmla="*/ 477062 h 493391"/>
                <a:gd name="connsiteX262" fmla="*/ 317390 w 523875"/>
                <a:gd name="connsiteY262" fmla="*/ 480319 h 493391"/>
                <a:gd name="connsiteX263" fmla="*/ 320772 w 523875"/>
                <a:gd name="connsiteY263" fmla="*/ 480319 h 493391"/>
                <a:gd name="connsiteX264" fmla="*/ 327525 w 523875"/>
                <a:gd name="connsiteY264" fmla="*/ 486835 h 493391"/>
                <a:gd name="connsiteX265" fmla="*/ 327525 w 523875"/>
                <a:gd name="connsiteY265" fmla="*/ 493350 h 493391"/>
                <a:gd name="connsiteX266" fmla="*/ 334288 w 523875"/>
                <a:gd name="connsiteY266" fmla="*/ 493350 h 49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523875" h="493391">
                  <a:moveTo>
                    <a:pt x="334288" y="493350"/>
                  </a:moveTo>
                  <a:cubicBezTo>
                    <a:pt x="337669" y="480319"/>
                    <a:pt x="337669" y="480319"/>
                    <a:pt x="337669" y="480319"/>
                  </a:cubicBezTo>
                  <a:cubicBezTo>
                    <a:pt x="337669" y="480319"/>
                    <a:pt x="347803" y="477062"/>
                    <a:pt x="351185" y="477062"/>
                  </a:cubicBezTo>
                  <a:cubicBezTo>
                    <a:pt x="354566" y="473795"/>
                    <a:pt x="357948" y="477062"/>
                    <a:pt x="361329" y="473795"/>
                  </a:cubicBezTo>
                  <a:cubicBezTo>
                    <a:pt x="364711" y="473795"/>
                    <a:pt x="371464" y="470537"/>
                    <a:pt x="371464" y="470537"/>
                  </a:cubicBezTo>
                  <a:cubicBezTo>
                    <a:pt x="368082" y="470537"/>
                    <a:pt x="368082" y="470537"/>
                    <a:pt x="368082" y="470537"/>
                  </a:cubicBezTo>
                  <a:cubicBezTo>
                    <a:pt x="368082" y="464022"/>
                    <a:pt x="368082" y="464022"/>
                    <a:pt x="368082" y="464022"/>
                  </a:cubicBezTo>
                  <a:cubicBezTo>
                    <a:pt x="371464" y="457507"/>
                    <a:pt x="371464" y="457507"/>
                    <a:pt x="371464" y="457507"/>
                  </a:cubicBezTo>
                  <a:cubicBezTo>
                    <a:pt x="357948" y="450992"/>
                    <a:pt x="357948" y="450992"/>
                    <a:pt x="357948" y="450992"/>
                  </a:cubicBezTo>
                  <a:cubicBezTo>
                    <a:pt x="361329" y="444468"/>
                    <a:pt x="361329" y="444468"/>
                    <a:pt x="361329" y="444468"/>
                  </a:cubicBezTo>
                  <a:cubicBezTo>
                    <a:pt x="361329" y="444468"/>
                    <a:pt x="357948" y="437952"/>
                    <a:pt x="361329" y="437952"/>
                  </a:cubicBezTo>
                  <a:cubicBezTo>
                    <a:pt x="364711" y="437952"/>
                    <a:pt x="364711" y="428180"/>
                    <a:pt x="364711" y="428180"/>
                  </a:cubicBezTo>
                  <a:cubicBezTo>
                    <a:pt x="368082" y="421665"/>
                    <a:pt x="368082" y="421665"/>
                    <a:pt x="368082" y="421665"/>
                  </a:cubicBezTo>
                  <a:cubicBezTo>
                    <a:pt x="374845" y="421665"/>
                    <a:pt x="374845" y="421665"/>
                    <a:pt x="374845" y="421665"/>
                  </a:cubicBezTo>
                  <a:cubicBezTo>
                    <a:pt x="374845" y="421665"/>
                    <a:pt x="374845" y="415150"/>
                    <a:pt x="378227" y="411882"/>
                  </a:cubicBezTo>
                  <a:cubicBezTo>
                    <a:pt x="378227" y="411882"/>
                    <a:pt x="381608" y="408625"/>
                    <a:pt x="381608" y="408625"/>
                  </a:cubicBezTo>
                  <a:cubicBezTo>
                    <a:pt x="378227" y="398852"/>
                    <a:pt x="378227" y="398852"/>
                    <a:pt x="378227" y="398852"/>
                  </a:cubicBezTo>
                  <a:cubicBezTo>
                    <a:pt x="378227" y="398852"/>
                    <a:pt x="371464" y="389080"/>
                    <a:pt x="374845" y="389080"/>
                  </a:cubicBezTo>
                  <a:cubicBezTo>
                    <a:pt x="378227" y="389080"/>
                    <a:pt x="381608" y="385822"/>
                    <a:pt x="381608" y="385822"/>
                  </a:cubicBezTo>
                  <a:cubicBezTo>
                    <a:pt x="381608" y="385822"/>
                    <a:pt x="391743" y="376040"/>
                    <a:pt x="395124" y="376040"/>
                  </a:cubicBezTo>
                  <a:cubicBezTo>
                    <a:pt x="395124" y="376040"/>
                    <a:pt x="401887" y="369525"/>
                    <a:pt x="401887" y="366267"/>
                  </a:cubicBezTo>
                  <a:cubicBezTo>
                    <a:pt x="398505" y="363010"/>
                    <a:pt x="395124" y="359752"/>
                    <a:pt x="395124" y="359752"/>
                  </a:cubicBezTo>
                  <a:cubicBezTo>
                    <a:pt x="398505" y="346712"/>
                    <a:pt x="398505" y="346712"/>
                    <a:pt x="398505" y="346712"/>
                  </a:cubicBezTo>
                  <a:cubicBezTo>
                    <a:pt x="398505" y="346712"/>
                    <a:pt x="401887" y="340197"/>
                    <a:pt x="398505" y="340197"/>
                  </a:cubicBezTo>
                  <a:cubicBezTo>
                    <a:pt x="395124" y="336940"/>
                    <a:pt x="388371" y="336940"/>
                    <a:pt x="388371" y="336940"/>
                  </a:cubicBezTo>
                  <a:cubicBezTo>
                    <a:pt x="381608" y="330425"/>
                    <a:pt x="381608" y="330425"/>
                    <a:pt x="381608" y="330425"/>
                  </a:cubicBezTo>
                  <a:cubicBezTo>
                    <a:pt x="381608" y="320643"/>
                    <a:pt x="381608" y="320643"/>
                    <a:pt x="381608" y="320643"/>
                  </a:cubicBezTo>
                  <a:cubicBezTo>
                    <a:pt x="374845" y="310870"/>
                    <a:pt x="374845" y="310870"/>
                    <a:pt x="374845" y="310870"/>
                  </a:cubicBezTo>
                  <a:cubicBezTo>
                    <a:pt x="374845" y="310870"/>
                    <a:pt x="374845" y="304355"/>
                    <a:pt x="374845" y="301097"/>
                  </a:cubicBezTo>
                  <a:cubicBezTo>
                    <a:pt x="378227" y="301097"/>
                    <a:pt x="384990" y="288057"/>
                    <a:pt x="384990" y="284800"/>
                  </a:cubicBezTo>
                  <a:cubicBezTo>
                    <a:pt x="388371" y="284800"/>
                    <a:pt x="401887" y="271770"/>
                    <a:pt x="401887" y="271770"/>
                  </a:cubicBezTo>
                  <a:cubicBezTo>
                    <a:pt x="408649" y="288057"/>
                    <a:pt x="408649" y="288057"/>
                    <a:pt x="408649" y="288057"/>
                  </a:cubicBezTo>
                  <a:cubicBezTo>
                    <a:pt x="408649" y="301097"/>
                    <a:pt x="408649" y="301097"/>
                    <a:pt x="408649" y="301097"/>
                  </a:cubicBezTo>
                  <a:cubicBezTo>
                    <a:pt x="408649" y="301097"/>
                    <a:pt x="405268" y="307612"/>
                    <a:pt x="408649" y="307612"/>
                  </a:cubicBezTo>
                  <a:cubicBezTo>
                    <a:pt x="415403" y="304355"/>
                    <a:pt x="415403" y="297840"/>
                    <a:pt x="415403" y="297840"/>
                  </a:cubicBezTo>
                  <a:cubicBezTo>
                    <a:pt x="418784" y="294582"/>
                    <a:pt x="418784" y="294582"/>
                    <a:pt x="418784" y="294582"/>
                  </a:cubicBezTo>
                  <a:cubicBezTo>
                    <a:pt x="418784" y="294582"/>
                    <a:pt x="412021" y="284800"/>
                    <a:pt x="415403" y="284800"/>
                  </a:cubicBezTo>
                  <a:cubicBezTo>
                    <a:pt x="418784" y="284800"/>
                    <a:pt x="418784" y="278285"/>
                    <a:pt x="418784" y="284800"/>
                  </a:cubicBezTo>
                  <a:cubicBezTo>
                    <a:pt x="422165" y="288057"/>
                    <a:pt x="422165" y="294582"/>
                    <a:pt x="425547" y="291325"/>
                  </a:cubicBezTo>
                  <a:cubicBezTo>
                    <a:pt x="432300" y="291325"/>
                    <a:pt x="432300" y="294582"/>
                    <a:pt x="432300" y="291325"/>
                  </a:cubicBezTo>
                  <a:cubicBezTo>
                    <a:pt x="435681" y="288057"/>
                    <a:pt x="435681" y="284800"/>
                    <a:pt x="435681" y="284800"/>
                  </a:cubicBezTo>
                  <a:cubicBezTo>
                    <a:pt x="439063" y="281542"/>
                    <a:pt x="439063" y="281542"/>
                    <a:pt x="439063" y="281542"/>
                  </a:cubicBezTo>
                  <a:cubicBezTo>
                    <a:pt x="439063" y="281542"/>
                    <a:pt x="439063" y="288057"/>
                    <a:pt x="442444" y="288057"/>
                  </a:cubicBezTo>
                  <a:cubicBezTo>
                    <a:pt x="445825" y="288057"/>
                    <a:pt x="452578" y="288057"/>
                    <a:pt x="452578" y="288057"/>
                  </a:cubicBezTo>
                  <a:cubicBezTo>
                    <a:pt x="459341" y="291325"/>
                    <a:pt x="459341" y="291325"/>
                    <a:pt x="459341" y="291325"/>
                  </a:cubicBezTo>
                  <a:cubicBezTo>
                    <a:pt x="459341" y="291325"/>
                    <a:pt x="462723" y="291325"/>
                    <a:pt x="462723" y="288057"/>
                  </a:cubicBezTo>
                  <a:cubicBezTo>
                    <a:pt x="462723" y="284800"/>
                    <a:pt x="462723" y="281542"/>
                    <a:pt x="462723" y="281542"/>
                  </a:cubicBezTo>
                  <a:cubicBezTo>
                    <a:pt x="469486" y="278285"/>
                    <a:pt x="469486" y="278285"/>
                    <a:pt x="469486" y="278285"/>
                  </a:cubicBezTo>
                  <a:cubicBezTo>
                    <a:pt x="469486" y="268512"/>
                    <a:pt x="469486" y="268512"/>
                    <a:pt x="469486" y="268512"/>
                  </a:cubicBezTo>
                  <a:cubicBezTo>
                    <a:pt x="483002" y="278285"/>
                    <a:pt x="483002" y="278285"/>
                    <a:pt x="483002" y="278285"/>
                  </a:cubicBezTo>
                  <a:cubicBezTo>
                    <a:pt x="486383" y="288057"/>
                    <a:pt x="486383" y="288057"/>
                    <a:pt x="486383" y="288057"/>
                  </a:cubicBezTo>
                  <a:cubicBezTo>
                    <a:pt x="493146" y="284800"/>
                    <a:pt x="493146" y="284800"/>
                    <a:pt x="493146" y="284800"/>
                  </a:cubicBezTo>
                  <a:cubicBezTo>
                    <a:pt x="496518" y="275027"/>
                    <a:pt x="496518" y="275027"/>
                    <a:pt x="496518" y="275027"/>
                  </a:cubicBezTo>
                  <a:cubicBezTo>
                    <a:pt x="496518" y="275027"/>
                    <a:pt x="506662" y="275027"/>
                    <a:pt x="510043" y="271770"/>
                  </a:cubicBezTo>
                  <a:cubicBezTo>
                    <a:pt x="513424" y="271770"/>
                    <a:pt x="523559" y="268512"/>
                    <a:pt x="523559" y="268512"/>
                  </a:cubicBezTo>
                  <a:cubicBezTo>
                    <a:pt x="523559" y="265255"/>
                    <a:pt x="516796" y="261997"/>
                    <a:pt x="513424" y="265255"/>
                  </a:cubicBezTo>
                  <a:cubicBezTo>
                    <a:pt x="510043" y="265255"/>
                    <a:pt x="503280" y="268512"/>
                    <a:pt x="499899" y="265255"/>
                  </a:cubicBezTo>
                  <a:cubicBezTo>
                    <a:pt x="499899" y="261997"/>
                    <a:pt x="493146" y="255472"/>
                    <a:pt x="493146" y="255472"/>
                  </a:cubicBezTo>
                  <a:cubicBezTo>
                    <a:pt x="486383" y="255472"/>
                    <a:pt x="486383" y="255472"/>
                    <a:pt x="486383" y="255472"/>
                  </a:cubicBezTo>
                  <a:cubicBezTo>
                    <a:pt x="486383" y="255472"/>
                    <a:pt x="479620" y="252215"/>
                    <a:pt x="483002" y="248957"/>
                  </a:cubicBezTo>
                  <a:cubicBezTo>
                    <a:pt x="486383" y="245700"/>
                    <a:pt x="489765" y="245700"/>
                    <a:pt x="489765" y="245700"/>
                  </a:cubicBezTo>
                  <a:cubicBezTo>
                    <a:pt x="489765" y="245700"/>
                    <a:pt x="486383" y="239185"/>
                    <a:pt x="486383" y="235927"/>
                  </a:cubicBezTo>
                  <a:cubicBezTo>
                    <a:pt x="486383" y="232669"/>
                    <a:pt x="486383" y="226145"/>
                    <a:pt x="483002" y="222887"/>
                  </a:cubicBezTo>
                  <a:cubicBezTo>
                    <a:pt x="483002" y="222887"/>
                    <a:pt x="476239" y="209857"/>
                    <a:pt x="476239" y="209857"/>
                  </a:cubicBezTo>
                  <a:cubicBezTo>
                    <a:pt x="476239" y="203342"/>
                    <a:pt x="476239" y="203342"/>
                    <a:pt x="476239" y="203342"/>
                  </a:cubicBezTo>
                  <a:cubicBezTo>
                    <a:pt x="469486" y="206599"/>
                    <a:pt x="469486" y="206599"/>
                    <a:pt x="469486" y="206599"/>
                  </a:cubicBezTo>
                  <a:cubicBezTo>
                    <a:pt x="462723" y="200084"/>
                    <a:pt x="462723" y="200084"/>
                    <a:pt x="462723" y="200084"/>
                  </a:cubicBezTo>
                  <a:cubicBezTo>
                    <a:pt x="462723" y="200084"/>
                    <a:pt x="455960" y="200084"/>
                    <a:pt x="455960" y="203342"/>
                  </a:cubicBezTo>
                  <a:cubicBezTo>
                    <a:pt x="452578" y="203342"/>
                    <a:pt x="449207" y="200084"/>
                    <a:pt x="449207" y="200084"/>
                  </a:cubicBezTo>
                  <a:cubicBezTo>
                    <a:pt x="442444" y="200084"/>
                    <a:pt x="442444" y="200084"/>
                    <a:pt x="442444" y="200084"/>
                  </a:cubicBezTo>
                  <a:cubicBezTo>
                    <a:pt x="442444" y="200084"/>
                    <a:pt x="442444" y="200084"/>
                    <a:pt x="435681" y="200084"/>
                  </a:cubicBezTo>
                  <a:cubicBezTo>
                    <a:pt x="432300" y="200084"/>
                    <a:pt x="425547" y="196818"/>
                    <a:pt x="422165" y="196818"/>
                  </a:cubicBezTo>
                  <a:cubicBezTo>
                    <a:pt x="422165" y="193560"/>
                    <a:pt x="422165" y="190302"/>
                    <a:pt x="422165" y="190302"/>
                  </a:cubicBezTo>
                  <a:cubicBezTo>
                    <a:pt x="425547" y="187045"/>
                    <a:pt x="425547" y="183787"/>
                    <a:pt x="425547" y="183787"/>
                  </a:cubicBezTo>
                  <a:cubicBezTo>
                    <a:pt x="425547" y="183787"/>
                    <a:pt x="425547" y="174015"/>
                    <a:pt x="422165" y="174015"/>
                  </a:cubicBezTo>
                  <a:cubicBezTo>
                    <a:pt x="418784" y="174015"/>
                    <a:pt x="412021" y="174015"/>
                    <a:pt x="412021" y="174015"/>
                  </a:cubicBezTo>
                  <a:cubicBezTo>
                    <a:pt x="405268" y="170757"/>
                    <a:pt x="405268" y="170757"/>
                    <a:pt x="405268" y="170757"/>
                  </a:cubicBezTo>
                  <a:cubicBezTo>
                    <a:pt x="415403" y="167500"/>
                    <a:pt x="415403" y="167500"/>
                    <a:pt x="415403" y="167500"/>
                  </a:cubicBezTo>
                  <a:cubicBezTo>
                    <a:pt x="412021" y="160975"/>
                    <a:pt x="412021" y="160975"/>
                    <a:pt x="412021" y="160975"/>
                  </a:cubicBezTo>
                  <a:cubicBezTo>
                    <a:pt x="412021" y="160975"/>
                    <a:pt x="412021" y="154460"/>
                    <a:pt x="412021" y="154460"/>
                  </a:cubicBezTo>
                  <a:cubicBezTo>
                    <a:pt x="412021" y="151202"/>
                    <a:pt x="408649" y="147945"/>
                    <a:pt x="408649" y="147945"/>
                  </a:cubicBezTo>
                  <a:cubicBezTo>
                    <a:pt x="408649" y="134905"/>
                    <a:pt x="408649" y="134905"/>
                    <a:pt x="408649" y="134905"/>
                  </a:cubicBezTo>
                  <a:cubicBezTo>
                    <a:pt x="401887" y="134905"/>
                    <a:pt x="401887" y="134905"/>
                    <a:pt x="401887" y="134905"/>
                  </a:cubicBezTo>
                  <a:cubicBezTo>
                    <a:pt x="395124" y="131647"/>
                    <a:pt x="395124" y="131647"/>
                    <a:pt x="395124" y="131647"/>
                  </a:cubicBezTo>
                  <a:cubicBezTo>
                    <a:pt x="391743" y="141430"/>
                    <a:pt x="391743" y="141430"/>
                    <a:pt x="391743" y="141430"/>
                  </a:cubicBezTo>
                  <a:cubicBezTo>
                    <a:pt x="384990" y="144687"/>
                    <a:pt x="384990" y="144687"/>
                    <a:pt x="384990" y="144687"/>
                  </a:cubicBezTo>
                  <a:cubicBezTo>
                    <a:pt x="381608" y="134905"/>
                    <a:pt x="381608" y="134905"/>
                    <a:pt x="381608" y="134905"/>
                  </a:cubicBezTo>
                  <a:cubicBezTo>
                    <a:pt x="374845" y="131647"/>
                    <a:pt x="374845" y="131647"/>
                    <a:pt x="374845" y="131647"/>
                  </a:cubicBezTo>
                  <a:cubicBezTo>
                    <a:pt x="371464" y="131647"/>
                    <a:pt x="371464" y="131647"/>
                    <a:pt x="371464" y="131647"/>
                  </a:cubicBezTo>
                  <a:cubicBezTo>
                    <a:pt x="364711" y="121875"/>
                    <a:pt x="364711" y="121875"/>
                    <a:pt x="364711" y="121875"/>
                  </a:cubicBezTo>
                  <a:cubicBezTo>
                    <a:pt x="357948" y="121875"/>
                    <a:pt x="357948" y="121875"/>
                    <a:pt x="357948" y="121875"/>
                  </a:cubicBezTo>
                  <a:cubicBezTo>
                    <a:pt x="357948" y="121875"/>
                    <a:pt x="354566" y="131647"/>
                    <a:pt x="351185" y="125132"/>
                  </a:cubicBezTo>
                  <a:cubicBezTo>
                    <a:pt x="347803" y="121875"/>
                    <a:pt x="347803" y="112102"/>
                    <a:pt x="347803" y="112102"/>
                  </a:cubicBezTo>
                  <a:cubicBezTo>
                    <a:pt x="344432" y="108844"/>
                    <a:pt x="344432" y="108844"/>
                    <a:pt x="344432" y="108844"/>
                  </a:cubicBezTo>
                  <a:cubicBezTo>
                    <a:pt x="347803" y="102320"/>
                    <a:pt x="347803" y="102320"/>
                    <a:pt x="347803" y="102320"/>
                  </a:cubicBezTo>
                  <a:cubicBezTo>
                    <a:pt x="347803" y="92547"/>
                    <a:pt x="347803" y="92547"/>
                    <a:pt x="347803" y="92547"/>
                  </a:cubicBezTo>
                  <a:cubicBezTo>
                    <a:pt x="347803" y="92547"/>
                    <a:pt x="344432" y="86032"/>
                    <a:pt x="344432" y="86032"/>
                  </a:cubicBezTo>
                  <a:cubicBezTo>
                    <a:pt x="344432" y="82774"/>
                    <a:pt x="341050" y="76259"/>
                    <a:pt x="341050" y="76259"/>
                  </a:cubicBezTo>
                  <a:cubicBezTo>
                    <a:pt x="344432" y="69735"/>
                    <a:pt x="344432" y="69735"/>
                    <a:pt x="344432" y="69735"/>
                  </a:cubicBezTo>
                  <a:cubicBezTo>
                    <a:pt x="337669" y="66477"/>
                    <a:pt x="337669" y="66477"/>
                    <a:pt x="337669" y="66477"/>
                  </a:cubicBezTo>
                  <a:cubicBezTo>
                    <a:pt x="337669" y="56705"/>
                    <a:pt x="337669" y="56705"/>
                    <a:pt x="337669" y="56705"/>
                  </a:cubicBezTo>
                  <a:cubicBezTo>
                    <a:pt x="337669" y="53447"/>
                    <a:pt x="337669" y="53447"/>
                    <a:pt x="337669" y="53447"/>
                  </a:cubicBezTo>
                  <a:cubicBezTo>
                    <a:pt x="327525" y="50190"/>
                    <a:pt x="327525" y="50190"/>
                    <a:pt x="327525" y="50190"/>
                  </a:cubicBezTo>
                  <a:cubicBezTo>
                    <a:pt x="327525" y="50190"/>
                    <a:pt x="327525" y="46932"/>
                    <a:pt x="324153" y="43675"/>
                  </a:cubicBezTo>
                  <a:cubicBezTo>
                    <a:pt x="324153" y="43675"/>
                    <a:pt x="317390" y="37150"/>
                    <a:pt x="317390" y="37150"/>
                  </a:cubicBezTo>
                  <a:cubicBezTo>
                    <a:pt x="317390" y="37150"/>
                    <a:pt x="314009" y="37150"/>
                    <a:pt x="314009" y="40407"/>
                  </a:cubicBezTo>
                  <a:cubicBezTo>
                    <a:pt x="310628" y="43675"/>
                    <a:pt x="310628" y="50190"/>
                    <a:pt x="307246" y="50190"/>
                  </a:cubicBezTo>
                  <a:cubicBezTo>
                    <a:pt x="307246" y="50190"/>
                    <a:pt x="310628" y="50190"/>
                    <a:pt x="300493" y="50190"/>
                  </a:cubicBezTo>
                  <a:cubicBezTo>
                    <a:pt x="293730" y="46932"/>
                    <a:pt x="293730" y="46932"/>
                    <a:pt x="290349" y="43675"/>
                  </a:cubicBezTo>
                  <a:cubicBezTo>
                    <a:pt x="286968" y="43675"/>
                    <a:pt x="280215" y="37150"/>
                    <a:pt x="280215" y="37150"/>
                  </a:cubicBezTo>
                  <a:cubicBezTo>
                    <a:pt x="276833" y="24120"/>
                    <a:pt x="276833" y="24120"/>
                    <a:pt x="276833" y="24120"/>
                  </a:cubicBezTo>
                  <a:cubicBezTo>
                    <a:pt x="270070" y="24120"/>
                    <a:pt x="270070" y="24120"/>
                    <a:pt x="270070" y="24120"/>
                  </a:cubicBezTo>
                  <a:cubicBezTo>
                    <a:pt x="270070" y="24120"/>
                    <a:pt x="280215" y="27377"/>
                    <a:pt x="266689" y="27377"/>
                  </a:cubicBezTo>
                  <a:cubicBezTo>
                    <a:pt x="253173" y="27377"/>
                    <a:pt x="239657" y="27377"/>
                    <a:pt x="239657" y="27377"/>
                  </a:cubicBezTo>
                  <a:cubicBezTo>
                    <a:pt x="236275" y="33892"/>
                    <a:pt x="236275" y="33892"/>
                    <a:pt x="236275" y="33892"/>
                  </a:cubicBezTo>
                  <a:cubicBezTo>
                    <a:pt x="236275" y="33892"/>
                    <a:pt x="232894" y="40407"/>
                    <a:pt x="232894" y="43675"/>
                  </a:cubicBezTo>
                  <a:cubicBezTo>
                    <a:pt x="232894" y="43675"/>
                    <a:pt x="236275" y="46932"/>
                    <a:pt x="232894" y="43675"/>
                  </a:cubicBezTo>
                  <a:cubicBezTo>
                    <a:pt x="232894" y="40407"/>
                    <a:pt x="229513" y="40407"/>
                    <a:pt x="229513" y="37150"/>
                  </a:cubicBezTo>
                  <a:cubicBezTo>
                    <a:pt x="229513" y="37150"/>
                    <a:pt x="229513" y="33892"/>
                    <a:pt x="229513" y="33892"/>
                  </a:cubicBezTo>
                  <a:cubicBezTo>
                    <a:pt x="229513" y="30635"/>
                    <a:pt x="222750" y="27377"/>
                    <a:pt x="222750" y="27377"/>
                  </a:cubicBezTo>
                  <a:cubicBezTo>
                    <a:pt x="219378" y="33892"/>
                    <a:pt x="219378" y="33892"/>
                    <a:pt x="219378" y="33892"/>
                  </a:cubicBezTo>
                  <a:cubicBezTo>
                    <a:pt x="219378" y="33892"/>
                    <a:pt x="222750" y="37150"/>
                    <a:pt x="215997" y="37150"/>
                  </a:cubicBezTo>
                  <a:cubicBezTo>
                    <a:pt x="212615" y="40407"/>
                    <a:pt x="212615" y="40407"/>
                    <a:pt x="212615" y="40407"/>
                  </a:cubicBezTo>
                  <a:cubicBezTo>
                    <a:pt x="212615" y="37150"/>
                    <a:pt x="215997" y="33892"/>
                    <a:pt x="215997" y="33892"/>
                  </a:cubicBezTo>
                  <a:cubicBezTo>
                    <a:pt x="215997" y="33892"/>
                    <a:pt x="219378" y="27377"/>
                    <a:pt x="219378" y="27377"/>
                  </a:cubicBezTo>
                  <a:cubicBezTo>
                    <a:pt x="219378" y="27377"/>
                    <a:pt x="219378" y="20862"/>
                    <a:pt x="215997" y="20862"/>
                  </a:cubicBezTo>
                  <a:cubicBezTo>
                    <a:pt x="215997" y="20862"/>
                    <a:pt x="209234" y="20862"/>
                    <a:pt x="205853" y="20862"/>
                  </a:cubicBezTo>
                  <a:cubicBezTo>
                    <a:pt x="205853" y="20862"/>
                    <a:pt x="202471" y="24120"/>
                    <a:pt x="202471" y="24120"/>
                  </a:cubicBezTo>
                  <a:cubicBezTo>
                    <a:pt x="202471" y="24120"/>
                    <a:pt x="205853" y="27377"/>
                    <a:pt x="202471" y="27377"/>
                  </a:cubicBezTo>
                  <a:cubicBezTo>
                    <a:pt x="202471" y="27377"/>
                    <a:pt x="199099" y="27377"/>
                    <a:pt x="199099" y="30635"/>
                  </a:cubicBezTo>
                  <a:cubicBezTo>
                    <a:pt x="195718" y="30635"/>
                    <a:pt x="195718" y="24120"/>
                    <a:pt x="195718" y="24120"/>
                  </a:cubicBezTo>
                  <a:cubicBezTo>
                    <a:pt x="195718" y="24120"/>
                    <a:pt x="192337" y="20862"/>
                    <a:pt x="192337" y="20862"/>
                  </a:cubicBezTo>
                  <a:cubicBezTo>
                    <a:pt x="192337" y="24120"/>
                    <a:pt x="188955" y="30635"/>
                    <a:pt x="188955" y="30635"/>
                  </a:cubicBezTo>
                  <a:cubicBezTo>
                    <a:pt x="185574" y="30635"/>
                    <a:pt x="185574" y="30635"/>
                    <a:pt x="185574" y="27377"/>
                  </a:cubicBezTo>
                  <a:cubicBezTo>
                    <a:pt x="182193" y="27377"/>
                    <a:pt x="182193" y="20862"/>
                    <a:pt x="182193" y="20862"/>
                  </a:cubicBezTo>
                  <a:cubicBezTo>
                    <a:pt x="178821" y="17605"/>
                    <a:pt x="178821" y="17605"/>
                    <a:pt x="178821" y="17605"/>
                  </a:cubicBezTo>
                  <a:cubicBezTo>
                    <a:pt x="178821" y="17605"/>
                    <a:pt x="168677" y="17605"/>
                    <a:pt x="165295" y="17605"/>
                  </a:cubicBezTo>
                  <a:cubicBezTo>
                    <a:pt x="165295" y="17605"/>
                    <a:pt x="158532" y="17605"/>
                    <a:pt x="158532" y="14347"/>
                  </a:cubicBezTo>
                  <a:cubicBezTo>
                    <a:pt x="155161" y="11080"/>
                    <a:pt x="151779" y="11080"/>
                    <a:pt x="151779" y="11080"/>
                  </a:cubicBezTo>
                  <a:cubicBezTo>
                    <a:pt x="151779" y="11080"/>
                    <a:pt x="151779" y="11080"/>
                    <a:pt x="148398" y="7822"/>
                  </a:cubicBezTo>
                  <a:cubicBezTo>
                    <a:pt x="145016" y="7822"/>
                    <a:pt x="145016" y="7822"/>
                    <a:pt x="141635" y="7822"/>
                  </a:cubicBezTo>
                  <a:cubicBezTo>
                    <a:pt x="138253" y="4565"/>
                    <a:pt x="141635" y="4565"/>
                    <a:pt x="134882" y="4565"/>
                  </a:cubicBezTo>
                  <a:cubicBezTo>
                    <a:pt x="128119" y="4565"/>
                    <a:pt x="128119" y="11080"/>
                    <a:pt x="124738" y="7822"/>
                  </a:cubicBezTo>
                  <a:cubicBezTo>
                    <a:pt x="117975" y="7822"/>
                    <a:pt x="117975" y="7822"/>
                    <a:pt x="117975" y="7822"/>
                  </a:cubicBezTo>
                  <a:cubicBezTo>
                    <a:pt x="114603" y="4565"/>
                    <a:pt x="114603" y="4565"/>
                    <a:pt x="114603" y="4565"/>
                  </a:cubicBezTo>
                  <a:cubicBezTo>
                    <a:pt x="114603" y="1307"/>
                    <a:pt x="111222" y="-1950"/>
                    <a:pt x="111222" y="1307"/>
                  </a:cubicBezTo>
                  <a:cubicBezTo>
                    <a:pt x="111222" y="7822"/>
                    <a:pt x="111222" y="4565"/>
                    <a:pt x="107840" y="7822"/>
                  </a:cubicBezTo>
                  <a:cubicBezTo>
                    <a:pt x="107840" y="11080"/>
                    <a:pt x="101078" y="14347"/>
                    <a:pt x="101078" y="14347"/>
                  </a:cubicBezTo>
                  <a:cubicBezTo>
                    <a:pt x="101078" y="14347"/>
                    <a:pt x="97696" y="14347"/>
                    <a:pt x="97696" y="17605"/>
                  </a:cubicBezTo>
                  <a:cubicBezTo>
                    <a:pt x="97696" y="17605"/>
                    <a:pt x="94324" y="20862"/>
                    <a:pt x="94324" y="20862"/>
                  </a:cubicBezTo>
                  <a:cubicBezTo>
                    <a:pt x="94324" y="20862"/>
                    <a:pt x="94324" y="17605"/>
                    <a:pt x="90943" y="17605"/>
                  </a:cubicBezTo>
                  <a:cubicBezTo>
                    <a:pt x="90943" y="17605"/>
                    <a:pt x="90943" y="17605"/>
                    <a:pt x="90943" y="17605"/>
                  </a:cubicBezTo>
                  <a:cubicBezTo>
                    <a:pt x="90943" y="17605"/>
                    <a:pt x="84180" y="17605"/>
                    <a:pt x="84180" y="20862"/>
                  </a:cubicBezTo>
                  <a:cubicBezTo>
                    <a:pt x="84180" y="20862"/>
                    <a:pt x="84180" y="24120"/>
                    <a:pt x="84180" y="27377"/>
                  </a:cubicBezTo>
                  <a:cubicBezTo>
                    <a:pt x="84180" y="27377"/>
                    <a:pt x="80799" y="30635"/>
                    <a:pt x="80799" y="30635"/>
                  </a:cubicBezTo>
                  <a:cubicBezTo>
                    <a:pt x="74046" y="33892"/>
                    <a:pt x="74046" y="33892"/>
                    <a:pt x="74046" y="33892"/>
                  </a:cubicBezTo>
                  <a:cubicBezTo>
                    <a:pt x="74046" y="33892"/>
                    <a:pt x="74046" y="33892"/>
                    <a:pt x="70665" y="33892"/>
                  </a:cubicBezTo>
                  <a:cubicBezTo>
                    <a:pt x="67283" y="33892"/>
                    <a:pt x="60520" y="33892"/>
                    <a:pt x="60520" y="33892"/>
                  </a:cubicBezTo>
                  <a:cubicBezTo>
                    <a:pt x="57139" y="33892"/>
                    <a:pt x="53757" y="33892"/>
                    <a:pt x="53757" y="33892"/>
                  </a:cubicBezTo>
                  <a:cubicBezTo>
                    <a:pt x="53757" y="37150"/>
                    <a:pt x="53757" y="37150"/>
                    <a:pt x="53757" y="37150"/>
                  </a:cubicBezTo>
                  <a:cubicBezTo>
                    <a:pt x="50386" y="40407"/>
                    <a:pt x="50386" y="40407"/>
                    <a:pt x="50386" y="40407"/>
                  </a:cubicBezTo>
                  <a:cubicBezTo>
                    <a:pt x="50386" y="40407"/>
                    <a:pt x="47004" y="46932"/>
                    <a:pt x="43623" y="43675"/>
                  </a:cubicBezTo>
                  <a:cubicBezTo>
                    <a:pt x="43623" y="43675"/>
                    <a:pt x="40241" y="43675"/>
                    <a:pt x="40241" y="43675"/>
                  </a:cubicBezTo>
                  <a:cubicBezTo>
                    <a:pt x="33478" y="40407"/>
                    <a:pt x="33478" y="40407"/>
                    <a:pt x="33478" y="40407"/>
                  </a:cubicBezTo>
                  <a:cubicBezTo>
                    <a:pt x="33478" y="40407"/>
                    <a:pt x="30107" y="43675"/>
                    <a:pt x="30107" y="43675"/>
                  </a:cubicBezTo>
                  <a:cubicBezTo>
                    <a:pt x="30107" y="43675"/>
                    <a:pt x="26725" y="43675"/>
                    <a:pt x="26725" y="43675"/>
                  </a:cubicBezTo>
                  <a:cubicBezTo>
                    <a:pt x="26725" y="43675"/>
                    <a:pt x="26725" y="43675"/>
                    <a:pt x="26725" y="43675"/>
                  </a:cubicBezTo>
                  <a:cubicBezTo>
                    <a:pt x="26725" y="43675"/>
                    <a:pt x="26725" y="46932"/>
                    <a:pt x="30107" y="50190"/>
                  </a:cubicBezTo>
                  <a:cubicBezTo>
                    <a:pt x="30107" y="50190"/>
                    <a:pt x="30107" y="53447"/>
                    <a:pt x="30107" y="56705"/>
                  </a:cubicBezTo>
                  <a:cubicBezTo>
                    <a:pt x="30107" y="56705"/>
                    <a:pt x="26725" y="59962"/>
                    <a:pt x="26725" y="59962"/>
                  </a:cubicBezTo>
                  <a:cubicBezTo>
                    <a:pt x="23344" y="59962"/>
                    <a:pt x="19963" y="56705"/>
                    <a:pt x="19963" y="56705"/>
                  </a:cubicBezTo>
                  <a:cubicBezTo>
                    <a:pt x="19963" y="56705"/>
                    <a:pt x="19963" y="53447"/>
                    <a:pt x="16581" y="53447"/>
                  </a:cubicBezTo>
                  <a:cubicBezTo>
                    <a:pt x="16581" y="56705"/>
                    <a:pt x="6447" y="59962"/>
                    <a:pt x="6447" y="59962"/>
                  </a:cubicBezTo>
                  <a:cubicBezTo>
                    <a:pt x="6447" y="66477"/>
                    <a:pt x="6447" y="66477"/>
                    <a:pt x="6447" y="66477"/>
                  </a:cubicBezTo>
                  <a:cubicBezTo>
                    <a:pt x="-316" y="69735"/>
                    <a:pt x="-316" y="69735"/>
                    <a:pt x="-316" y="69735"/>
                  </a:cubicBezTo>
                  <a:cubicBezTo>
                    <a:pt x="16581" y="69735"/>
                    <a:pt x="16581" y="69735"/>
                    <a:pt x="16581" y="69735"/>
                  </a:cubicBezTo>
                  <a:cubicBezTo>
                    <a:pt x="19963" y="69735"/>
                    <a:pt x="19963" y="69735"/>
                    <a:pt x="19963" y="69735"/>
                  </a:cubicBezTo>
                  <a:cubicBezTo>
                    <a:pt x="26725" y="69735"/>
                    <a:pt x="26725" y="69735"/>
                    <a:pt x="26725" y="69735"/>
                  </a:cubicBezTo>
                  <a:cubicBezTo>
                    <a:pt x="30107" y="66477"/>
                    <a:pt x="30107" y="66477"/>
                    <a:pt x="30107" y="66477"/>
                  </a:cubicBezTo>
                  <a:cubicBezTo>
                    <a:pt x="30107" y="66477"/>
                    <a:pt x="33478" y="66477"/>
                    <a:pt x="33478" y="69735"/>
                  </a:cubicBezTo>
                  <a:cubicBezTo>
                    <a:pt x="33478" y="69735"/>
                    <a:pt x="40241" y="72993"/>
                    <a:pt x="40241" y="72993"/>
                  </a:cubicBezTo>
                  <a:cubicBezTo>
                    <a:pt x="40241" y="72993"/>
                    <a:pt x="40241" y="72993"/>
                    <a:pt x="40241" y="72993"/>
                  </a:cubicBezTo>
                  <a:cubicBezTo>
                    <a:pt x="50386" y="69735"/>
                    <a:pt x="50386" y="69735"/>
                    <a:pt x="50386" y="69735"/>
                  </a:cubicBezTo>
                  <a:cubicBezTo>
                    <a:pt x="50386" y="72993"/>
                    <a:pt x="50386" y="72993"/>
                    <a:pt x="50386" y="72993"/>
                  </a:cubicBezTo>
                  <a:cubicBezTo>
                    <a:pt x="50386" y="72993"/>
                    <a:pt x="50386" y="76259"/>
                    <a:pt x="53757" y="76259"/>
                  </a:cubicBezTo>
                  <a:cubicBezTo>
                    <a:pt x="57139" y="76259"/>
                    <a:pt x="57139" y="76259"/>
                    <a:pt x="57139" y="76259"/>
                  </a:cubicBezTo>
                  <a:cubicBezTo>
                    <a:pt x="57139" y="82774"/>
                    <a:pt x="57139" y="82774"/>
                    <a:pt x="57139" y="82774"/>
                  </a:cubicBezTo>
                  <a:cubicBezTo>
                    <a:pt x="63902" y="82774"/>
                    <a:pt x="63902" y="82774"/>
                    <a:pt x="63902" y="82774"/>
                  </a:cubicBezTo>
                  <a:cubicBezTo>
                    <a:pt x="63902" y="82774"/>
                    <a:pt x="67283" y="82774"/>
                    <a:pt x="67283" y="82774"/>
                  </a:cubicBezTo>
                  <a:cubicBezTo>
                    <a:pt x="67283" y="82774"/>
                    <a:pt x="67283" y="86032"/>
                    <a:pt x="67283" y="86032"/>
                  </a:cubicBezTo>
                  <a:cubicBezTo>
                    <a:pt x="67283" y="86032"/>
                    <a:pt x="70665" y="89290"/>
                    <a:pt x="74046" y="92547"/>
                  </a:cubicBezTo>
                  <a:cubicBezTo>
                    <a:pt x="74046" y="92547"/>
                    <a:pt x="77418" y="95805"/>
                    <a:pt x="77418" y="95805"/>
                  </a:cubicBezTo>
                  <a:cubicBezTo>
                    <a:pt x="80799" y="99062"/>
                    <a:pt x="80799" y="99062"/>
                    <a:pt x="80799" y="99062"/>
                  </a:cubicBezTo>
                  <a:cubicBezTo>
                    <a:pt x="84180" y="102320"/>
                    <a:pt x="84180" y="102320"/>
                    <a:pt x="84180" y="102320"/>
                  </a:cubicBezTo>
                  <a:cubicBezTo>
                    <a:pt x="87562" y="105587"/>
                    <a:pt x="87562" y="105587"/>
                    <a:pt x="87562" y="105587"/>
                  </a:cubicBezTo>
                  <a:cubicBezTo>
                    <a:pt x="87562" y="105587"/>
                    <a:pt x="87562" y="105587"/>
                    <a:pt x="87562" y="105587"/>
                  </a:cubicBezTo>
                  <a:cubicBezTo>
                    <a:pt x="87562" y="108844"/>
                    <a:pt x="87562" y="112102"/>
                    <a:pt x="90943" y="112102"/>
                  </a:cubicBezTo>
                  <a:cubicBezTo>
                    <a:pt x="90943" y="112102"/>
                    <a:pt x="90943" y="112102"/>
                    <a:pt x="94324" y="112102"/>
                  </a:cubicBezTo>
                  <a:cubicBezTo>
                    <a:pt x="94324" y="112102"/>
                    <a:pt x="94324" y="112102"/>
                    <a:pt x="94324" y="115360"/>
                  </a:cubicBezTo>
                  <a:cubicBezTo>
                    <a:pt x="94324" y="115360"/>
                    <a:pt x="94324" y="115360"/>
                    <a:pt x="97696" y="118617"/>
                  </a:cubicBezTo>
                  <a:cubicBezTo>
                    <a:pt x="97696" y="118617"/>
                    <a:pt x="101078" y="121875"/>
                    <a:pt x="101078" y="121875"/>
                  </a:cubicBezTo>
                  <a:cubicBezTo>
                    <a:pt x="101078" y="121875"/>
                    <a:pt x="101078" y="121875"/>
                    <a:pt x="101078" y="125132"/>
                  </a:cubicBezTo>
                  <a:cubicBezTo>
                    <a:pt x="101078" y="128390"/>
                    <a:pt x="104459" y="131647"/>
                    <a:pt x="104459" y="131647"/>
                  </a:cubicBezTo>
                  <a:cubicBezTo>
                    <a:pt x="104459" y="134905"/>
                    <a:pt x="107840" y="134905"/>
                    <a:pt x="107840" y="134905"/>
                  </a:cubicBezTo>
                  <a:cubicBezTo>
                    <a:pt x="107840" y="134905"/>
                    <a:pt x="107840" y="134905"/>
                    <a:pt x="107840" y="134905"/>
                  </a:cubicBezTo>
                  <a:cubicBezTo>
                    <a:pt x="107840" y="134905"/>
                    <a:pt x="111222" y="134905"/>
                    <a:pt x="111222" y="138172"/>
                  </a:cubicBezTo>
                  <a:cubicBezTo>
                    <a:pt x="111222" y="141430"/>
                    <a:pt x="107840" y="144687"/>
                    <a:pt x="111222" y="144687"/>
                  </a:cubicBezTo>
                  <a:cubicBezTo>
                    <a:pt x="111222" y="144687"/>
                    <a:pt x="114603" y="151202"/>
                    <a:pt x="117975" y="151202"/>
                  </a:cubicBezTo>
                  <a:cubicBezTo>
                    <a:pt x="121356" y="151202"/>
                    <a:pt x="121356" y="151202"/>
                    <a:pt x="121356" y="151202"/>
                  </a:cubicBezTo>
                  <a:cubicBezTo>
                    <a:pt x="124738" y="151202"/>
                    <a:pt x="124738" y="157717"/>
                    <a:pt x="128119" y="157717"/>
                  </a:cubicBezTo>
                  <a:cubicBezTo>
                    <a:pt x="128119" y="160975"/>
                    <a:pt x="128119" y="160975"/>
                    <a:pt x="131500" y="160975"/>
                  </a:cubicBezTo>
                  <a:cubicBezTo>
                    <a:pt x="134882" y="160975"/>
                    <a:pt x="134882" y="160975"/>
                    <a:pt x="134882" y="160975"/>
                  </a:cubicBezTo>
                  <a:cubicBezTo>
                    <a:pt x="134882" y="160975"/>
                    <a:pt x="134882" y="160975"/>
                    <a:pt x="134882" y="164232"/>
                  </a:cubicBezTo>
                  <a:cubicBezTo>
                    <a:pt x="138253" y="164232"/>
                    <a:pt x="145016" y="170757"/>
                    <a:pt x="145016" y="170757"/>
                  </a:cubicBezTo>
                  <a:cubicBezTo>
                    <a:pt x="145016" y="170757"/>
                    <a:pt x="148398" y="174015"/>
                    <a:pt x="148398" y="174015"/>
                  </a:cubicBezTo>
                  <a:cubicBezTo>
                    <a:pt x="148398" y="174015"/>
                    <a:pt x="151779" y="174015"/>
                    <a:pt x="155161" y="174015"/>
                  </a:cubicBezTo>
                  <a:cubicBezTo>
                    <a:pt x="155161" y="174015"/>
                    <a:pt x="158532" y="174015"/>
                    <a:pt x="158532" y="177272"/>
                  </a:cubicBezTo>
                  <a:cubicBezTo>
                    <a:pt x="158532" y="180530"/>
                    <a:pt x="161914" y="180530"/>
                    <a:pt x="161914" y="183787"/>
                  </a:cubicBezTo>
                  <a:cubicBezTo>
                    <a:pt x="161914" y="187045"/>
                    <a:pt x="165295" y="187045"/>
                    <a:pt x="165295" y="190302"/>
                  </a:cubicBezTo>
                  <a:cubicBezTo>
                    <a:pt x="165295" y="190302"/>
                    <a:pt x="168677" y="196818"/>
                    <a:pt x="168677" y="196818"/>
                  </a:cubicBezTo>
                  <a:cubicBezTo>
                    <a:pt x="188955" y="203342"/>
                    <a:pt x="188955" y="203342"/>
                    <a:pt x="188955" y="203342"/>
                  </a:cubicBezTo>
                  <a:cubicBezTo>
                    <a:pt x="192337" y="209857"/>
                    <a:pt x="192337" y="209857"/>
                    <a:pt x="192337" y="209857"/>
                  </a:cubicBezTo>
                  <a:cubicBezTo>
                    <a:pt x="192337" y="209857"/>
                    <a:pt x="195718" y="216372"/>
                    <a:pt x="195718" y="216372"/>
                  </a:cubicBezTo>
                  <a:cubicBezTo>
                    <a:pt x="199099" y="219630"/>
                    <a:pt x="202471" y="219630"/>
                    <a:pt x="202471" y="219630"/>
                  </a:cubicBezTo>
                  <a:cubicBezTo>
                    <a:pt x="212615" y="229412"/>
                    <a:pt x="212615" y="229412"/>
                    <a:pt x="212615" y="229412"/>
                  </a:cubicBezTo>
                  <a:cubicBezTo>
                    <a:pt x="222750" y="232669"/>
                    <a:pt x="222750" y="232669"/>
                    <a:pt x="222750" y="232669"/>
                  </a:cubicBezTo>
                  <a:cubicBezTo>
                    <a:pt x="222750" y="232669"/>
                    <a:pt x="229513" y="235927"/>
                    <a:pt x="232894" y="235927"/>
                  </a:cubicBezTo>
                  <a:cubicBezTo>
                    <a:pt x="232894" y="235927"/>
                    <a:pt x="239657" y="239185"/>
                    <a:pt x="243028" y="239185"/>
                  </a:cubicBezTo>
                  <a:cubicBezTo>
                    <a:pt x="243028" y="242442"/>
                    <a:pt x="246410" y="252215"/>
                    <a:pt x="246410" y="252215"/>
                  </a:cubicBezTo>
                  <a:cubicBezTo>
                    <a:pt x="249791" y="252215"/>
                    <a:pt x="256554" y="258730"/>
                    <a:pt x="256554" y="265255"/>
                  </a:cubicBezTo>
                  <a:cubicBezTo>
                    <a:pt x="259936" y="268512"/>
                    <a:pt x="259936" y="268512"/>
                    <a:pt x="259936" y="275027"/>
                  </a:cubicBezTo>
                  <a:cubicBezTo>
                    <a:pt x="263307" y="278285"/>
                    <a:pt x="270070" y="284800"/>
                    <a:pt x="270070" y="284800"/>
                  </a:cubicBezTo>
                  <a:cubicBezTo>
                    <a:pt x="270070" y="284800"/>
                    <a:pt x="270070" y="284800"/>
                    <a:pt x="273452" y="291325"/>
                  </a:cubicBezTo>
                  <a:cubicBezTo>
                    <a:pt x="276833" y="294582"/>
                    <a:pt x="280215" y="297840"/>
                    <a:pt x="280215" y="301097"/>
                  </a:cubicBezTo>
                  <a:cubicBezTo>
                    <a:pt x="280215" y="301097"/>
                    <a:pt x="280215" y="301097"/>
                    <a:pt x="280215" y="304355"/>
                  </a:cubicBezTo>
                  <a:cubicBezTo>
                    <a:pt x="280215" y="304355"/>
                    <a:pt x="280215" y="307612"/>
                    <a:pt x="280215" y="307612"/>
                  </a:cubicBezTo>
                  <a:cubicBezTo>
                    <a:pt x="280215" y="307612"/>
                    <a:pt x="283596" y="314127"/>
                    <a:pt x="283596" y="317385"/>
                  </a:cubicBezTo>
                  <a:cubicBezTo>
                    <a:pt x="283596" y="317385"/>
                    <a:pt x="286968" y="323909"/>
                    <a:pt x="286968" y="323909"/>
                  </a:cubicBezTo>
                  <a:cubicBezTo>
                    <a:pt x="286968" y="327167"/>
                    <a:pt x="286968" y="327167"/>
                    <a:pt x="286968" y="327167"/>
                  </a:cubicBezTo>
                  <a:cubicBezTo>
                    <a:pt x="290349" y="336940"/>
                    <a:pt x="290349" y="336940"/>
                    <a:pt x="290349" y="336940"/>
                  </a:cubicBezTo>
                  <a:cubicBezTo>
                    <a:pt x="286968" y="343455"/>
                    <a:pt x="286968" y="343455"/>
                    <a:pt x="286968" y="343455"/>
                  </a:cubicBezTo>
                  <a:cubicBezTo>
                    <a:pt x="286968" y="343455"/>
                    <a:pt x="283596" y="346712"/>
                    <a:pt x="286968" y="346712"/>
                  </a:cubicBezTo>
                  <a:cubicBezTo>
                    <a:pt x="290349" y="346712"/>
                    <a:pt x="293730" y="349970"/>
                    <a:pt x="290349" y="353237"/>
                  </a:cubicBezTo>
                  <a:cubicBezTo>
                    <a:pt x="290349" y="353237"/>
                    <a:pt x="286968" y="359752"/>
                    <a:pt x="286968" y="359752"/>
                  </a:cubicBezTo>
                  <a:cubicBezTo>
                    <a:pt x="286968" y="363010"/>
                    <a:pt x="286968" y="363010"/>
                    <a:pt x="286968" y="363010"/>
                  </a:cubicBezTo>
                  <a:cubicBezTo>
                    <a:pt x="283596" y="369525"/>
                    <a:pt x="283596" y="369525"/>
                    <a:pt x="283596" y="369525"/>
                  </a:cubicBezTo>
                  <a:cubicBezTo>
                    <a:pt x="283596" y="369525"/>
                    <a:pt x="290349" y="372782"/>
                    <a:pt x="290349" y="372782"/>
                  </a:cubicBezTo>
                  <a:cubicBezTo>
                    <a:pt x="290349" y="376040"/>
                    <a:pt x="293730" y="379297"/>
                    <a:pt x="290349" y="382555"/>
                  </a:cubicBezTo>
                  <a:cubicBezTo>
                    <a:pt x="290349" y="382555"/>
                    <a:pt x="290349" y="389080"/>
                    <a:pt x="290349" y="389080"/>
                  </a:cubicBezTo>
                  <a:cubicBezTo>
                    <a:pt x="290349" y="389080"/>
                    <a:pt x="290349" y="395595"/>
                    <a:pt x="290349" y="395595"/>
                  </a:cubicBezTo>
                  <a:cubicBezTo>
                    <a:pt x="290349" y="395595"/>
                    <a:pt x="297112" y="398852"/>
                    <a:pt x="293730" y="402110"/>
                  </a:cubicBezTo>
                  <a:cubicBezTo>
                    <a:pt x="293730" y="402110"/>
                    <a:pt x="293730" y="405367"/>
                    <a:pt x="293730" y="408625"/>
                  </a:cubicBezTo>
                  <a:cubicBezTo>
                    <a:pt x="297112" y="415150"/>
                    <a:pt x="303874" y="424922"/>
                    <a:pt x="303874" y="424922"/>
                  </a:cubicBezTo>
                  <a:cubicBezTo>
                    <a:pt x="303874" y="424922"/>
                    <a:pt x="307246" y="431437"/>
                    <a:pt x="307246" y="431437"/>
                  </a:cubicBezTo>
                  <a:cubicBezTo>
                    <a:pt x="307246" y="434695"/>
                    <a:pt x="303874" y="434695"/>
                    <a:pt x="307246" y="437952"/>
                  </a:cubicBezTo>
                  <a:cubicBezTo>
                    <a:pt x="307246" y="437952"/>
                    <a:pt x="303874" y="441210"/>
                    <a:pt x="307246" y="441210"/>
                  </a:cubicBezTo>
                  <a:cubicBezTo>
                    <a:pt x="310628" y="444468"/>
                    <a:pt x="314009" y="450992"/>
                    <a:pt x="314009" y="450992"/>
                  </a:cubicBezTo>
                  <a:cubicBezTo>
                    <a:pt x="314009" y="450992"/>
                    <a:pt x="314009" y="450992"/>
                    <a:pt x="317390" y="454250"/>
                  </a:cubicBezTo>
                  <a:cubicBezTo>
                    <a:pt x="317390" y="457507"/>
                    <a:pt x="317390" y="464022"/>
                    <a:pt x="317390" y="464022"/>
                  </a:cubicBezTo>
                  <a:cubicBezTo>
                    <a:pt x="317390" y="467280"/>
                    <a:pt x="320772" y="467280"/>
                    <a:pt x="317390" y="467280"/>
                  </a:cubicBezTo>
                  <a:cubicBezTo>
                    <a:pt x="317390" y="467280"/>
                    <a:pt x="314009" y="470537"/>
                    <a:pt x="314009" y="470537"/>
                  </a:cubicBezTo>
                  <a:cubicBezTo>
                    <a:pt x="310628" y="477062"/>
                    <a:pt x="310628" y="477062"/>
                    <a:pt x="310628" y="477062"/>
                  </a:cubicBezTo>
                  <a:cubicBezTo>
                    <a:pt x="310628" y="477062"/>
                    <a:pt x="314009" y="480319"/>
                    <a:pt x="317390" y="480319"/>
                  </a:cubicBezTo>
                  <a:cubicBezTo>
                    <a:pt x="317390" y="480319"/>
                    <a:pt x="320772" y="480319"/>
                    <a:pt x="320772" y="480319"/>
                  </a:cubicBezTo>
                  <a:cubicBezTo>
                    <a:pt x="327525" y="486835"/>
                    <a:pt x="327525" y="486835"/>
                    <a:pt x="327525" y="486835"/>
                  </a:cubicBezTo>
                  <a:cubicBezTo>
                    <a:pt x="327525" y="493350"/>
                    <a:pt x="327525" y="493350"/>
                    <a:pt x="327525" y="493350"/>
                  </a:cubicBezTo>
                  <a:lnTo>
                    <a:pt x="334288" y="493350"/>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6" name="Freeform: Shape 545">
              <a:extLst>
                <a:ext uri="{FF2B5EF4-FFF2-40B4-BE49-F238E27FC236}">
                  <a16:creationId xmlns:a16="http://schemas.microsoft.com/office/drawing/2014/main" id="{77B42118-EBA2-DBF4-4504-5E1C5C429555}"/>
                </a:ext>
              </a:extLst>
            </p:cNvPr>
            <p:cNvSpPr/>
            <p:nvPr/>
          </p:nvSpPr>
          <p:spPr>
            <a:xfrm>
              <a:off x="8263183" y="1763341"/>
              <a:ext cx="438150" cy="351314"/>
            </a:xfrm>
            <a:custGeom>
              <a:avLst/>
              <a:gdLst>
                <a:gd name="connsiteX0" fmla="*/ 3084 w 438150"/>
                <a:gd name="connsiteY0" fmla="*/ 57045 h 351314"/>
                <a:gd name="connsiteX1" fmla="*/ 71007 w 438150"/>
                <a:gd name="connsiteY1" fmla="*/ 18250 h 351314"/>
                <a:gd name="connsiteX2" fmla="*/ 91391 w 438150"/>
                <a:gd name="connsiteY2" fmla="*/ 15011 h 351314"/>
                <a:gd name="connsiteX3" fmla="*/ 101582 w 438150"/>
                <a:gd name="connsiteY3" fmla="*/ 15011 h 351314"/>
                <a:gd name="connsiteX4" fmla="*/ 104974 w 438150"/>
                <a:gd name="connsiteY4" fmla="*/ 11782 h 351314"/>
                <a:gd name="connsiteX5" fmla="*/ 111774 w 438150"/>
                <a:gd name="connsiteY5" fmla="*/ 21479 h 351314"/>
                <a:gd name="connsiteX6" fmla="*/ 118566 w 438150"/>
                <a:gd name="connsiteY6" fmla="*/ 24717 h 351314"/>
                <a:gd name="connsiteX7" fmla="*/ 125357 w 438150"/>
                <a:gd name="connsiteY7" fmla="*/ 18250 h 351314"/>
                <a:gd name="connsiteX8" fmla="*/ 135548 w 438150"/>
                <a:gd name="connsiteY8" fmla="*/ 15011 h 351314"/>
                <a:gd name="connsiteX9" fmla="*/ 138939 w 438150"/>
                <a:gd name="connsiteY9" fmla="*/ 31185 h 351314"/>
                <a:gd name="connsiteX10" fmla="*/ 186488 w 438150"/>
                <a:gd name="connsiteY10" fmla="*/ 31185 h 351314"/>
                <a:gd name="connsiteX11" fmla="*/ 193289 w 438150"/>
                <a:gd name="connsiteY11" fmla="*/ 24717 h 351314"/>
                <a:gd name="connsiteX12" fmla="*/ 196680 w 438150"/>
                <a:gd name="connsiteY12" fmla="*/ 18250 h 351314"/>
                <a:gd name="connsiteX13" fmla="*/ 206872 w 438150"/>
                <a:gd name="connsiteY13" fmla="*/ 21479 h 351314"/>
                <a:gd name="connsiteX14" fmla="*/ 217064 w 438150"/>
                <a:gd name="connsiteY14" fmla="*/ 21479 h 351314"/>
                <a:gd name="connsiteX15" fmla="*/ 217064 w 438150"/>
                <a:gd name="connsiteY15" fmla="*/ 15011 h 351314"/>
                <a:gd name="connsiteX16" fmla="*/ 217064 w 438150"/>
                <a:gd name="connsiteY16" fmla="*/ 8544 h 351314"/>
                <a:gd name="connsiteX17" fmla="*/ 223855 w 438150"/>
                <a:gd name="connsiteY17" fmla="*/ 2086 h 351314"/>
                <a:gd name="connsiteX18" fmla="*/ 227256 w 438150"/>
                <a:gd name="connsiteY18" fmla="*/ 5315 h 351314"/>
                <a:gd name="connsiteX19" fmla="*/ 230646 w 438150"/>
                <a:gd name="connsiteY19" fmla="*/ 11782 h 351314"/>
                <a:gd name="connsiteX20" fmla="*/ 237438 w 438150"/>
                <a:gd name="connsiteY20" fmla="*/ 15011 h 351314"/>
                <a:gd name="connsiteX21" fmla="*/ 247629 w 438150"/>
                <a:gd name="connsiteY21" fmla="*/ 11782 h 351314"/>
                <a:gd name="connsiteX22" fmla="*/ 254421 w 438150"/>
                <a:gd name="connsiteY22" fmla="*/ 5315 h 351314"/>
                <a:gd name="connsiteX23" fmla="*/ 261212 w 438150"/>
                <a:gd name="connsiteY23" fmla="*/ 2086 h 351314"/>
                <a:gd name="connsiteX24" fmla="*/ 271403 w 438150"/>
                <a:gd name="connsiteY24" fmla="*/ 5315 h 351314"/>
                <a:gd name="connsiteX25" fmla="*/ 264613 w 438150"/>
                <a:gd name="connsiteY25" fmla="*/ 11782 h 351314"/>
                <a:gd name="connsiteX26" fmla="*/ 268013 w 438150"/>
                <a:gd name="connsiteY26" fmla="*/ 15011 h 351314"/>
                <a:gd name="connsiteX27" fmla="*/ 281595 w 438150"/>
                <a:gd name="connsiteY27" fmla="*/ 18250 h 351314"/>
                <a:gd name="connsiteX28" fmla="*/ 288387 w 438150"/>
                <a:gd name="connsiteY28" fmla="*/ 8544 h 351314"/>
                <a:gd name="connsiteX29" fmla="*/ 291787 w 438150"/>
                <a:gd name="connsiteY29" fmla="*/ 8544 h 351314"/>
                <a:gd name="connsiteX30" fmla="*/ 295178 w 438150"/>
                <a:gd name="connsiteY30" fmla="*/ 18250 h 351314"/>
                <a:gd name="connsiteX31" fmla="*/ 298579 w 438150"/>
                <a:gd name="connsiteY31" fmla="*/ 27946 h 351314"/>
                <a:gd name="connsiteX32" fmla="*/ 301979 w 438150"/>
                <a:gd name="connsiteY32" fmla="*/ 27946 h 351314"/>
                <a:gd name="connsiteX33" fmla="*/ 301979 w 438150"/>
                <a:gd name="connsiteY33" fmla="*/ 31185 h 351314"/>
                <a:gd name="connsiteX34" fmla="*/ 308770 w 438150"/>
                <a:gd name="connsiteY34" fmla="*/ 34414 h 351314"/>
                <a:gd name="connsiteX35" fmla="*/ 312161 w 438150"/>
                <a:gd name="connsiteY35" fmla="*/ 37643 h 351314"/>
                <a:gd name="connsiteX36" fmla="*/ 312161 w 438150"/>
                <a:gd name="connsiteY36" fmla="*/ 44110 h 351314"/>
                <a:gd name="connsiteX37" fmla="*/ 322353 w 438150"/>
                <a:gd name="connsiteY37" fmla="*/ 44110 h 351314"/>
                <a:gd name="connsiteX38" fmla="*/ 332545 w 438150"/>
                <a:gd name="connsiteY38" fmla="*/ 47349 h 351314"/>
                <a:gd name="connsiteX39" fmla="*/ 339336 w 438150"/>
                <a:gd name="connsiteY39" fmla="*/ 40881 h 351314"/>
                <a:gd name="connsiteX40" fmla="*/ 346127 w 438150"/>
                <a:gd name="connsiteY40" fmla="*/ 47349 h 351314"/>
                <a:gd name="connsiteX41" fmla="*/ 346127 w 438150"/>
                <a:gd name="connsiteY41" fmla="*/ 57045 h 351314"/>
                <a:gd name="connsiteX42" fmla="*/ 363111 w 438150"/>
                <a:gd name="connsiteY42" fmla="*/ 60284 h 351314"/>
                <a:gd name="connsiteX43" fmla="*/ 376693 w 438150"/>
                <a:gd name="connsiteY43" fmla="*/ 66751 h 351314"/>
                <a:gd name="connsiteX44" fmla="*/ 383494 w 438150"/>
                <a:gd name="connsiteY44" fmla="*/ 69980 h 351314"/>
                <a:gd name="connsiteX45" fmla="*/ 376693 w 438150"/>
                <a:gd name="connsiteY45" fmla="*/ 79676 h 351314"/>
                <a:gd name="connsiteX46" fmla="*/ 373302 w 438150"/>
                <a:gd name="connsiteY46" fmla="*/ 86144 h 351314"/>
                <a:gd name="connsiteX47" fmla="*/ 369902 w 438150"/>
                <a:gd name="connsiteY47" fmla="*/ 95850 h 351314"/>
                <a:gd name="connsiteX48" fmla="*/ 363111 w 438150"/>
                <a:gd name="connsiteY48" fmla="*/ 105546 h 351314"/>
                <a:gd name="connsiteX49" fmla="*/ 356319 w 438150"/>
                <a:gd name="connsiteY49" fmla="*/ 112014 h 351314"/>
                <a:gd name="connsiteX50" fmla="*/ 352919 w 438150"/>
                <a:gd name="connsiteY50" fmla="*/ 115243 h 351314"/>
                <a:gd name="connsiteX51" fmla="*/ 352919 w 438150"/>
                <a:gd name="connsiteY51" fmla="*/ 124949 h 351314"/>
                <a:gd name="connsiteX52" fmla="*/ 356319 w 438150"/>
                <a:gd name="connsiteY52" fmla="*/ 131407 h 351314"/>
                <a:gd name="connsiteX53" fmla="*/ 356319 w 438150"/>
                <a:gd name="connsiteY53" fmla="*/ 137874 h 351314"/>
                <a:gd name="connsiteX54" fmla="*/ 369902 w 438150"/>
                <a:gd name="connsiteY54" fmla="*/ 134645 h 351314"/>
                <a:gd name="connsiteX55" fmla="*/ 373302 w 438150"/>
                <a:gd name="connsiteY55" fmla="*/ 137874 h 351314"/>
                <a:gd name="connsiteX56" fmla="*/ 386885 w 438150"/>
                <a:gd name="connsiteY56" fmla="*/ 134645 h 351314"/>
                <a:gd name="connsiteX57" fmla="*/ 393676 w 438150"/>
                <a:gd name="connsiteY57" fmla="*/ 141113 h 351314"/>
                <a:gd name="connsiteX58" fmla="*/ 397077 w 438150"/>
                <a:gd name="connsiteY58" fmla="*/ 144342 h 351314"/>
                <a:gd name="connsiteX59" fmla="*/ 407268 w 438150"/>
                <a:gd name="connsiteY59" fmla="*/ 147580 h 351314"/>
                <a:gd name="connsiteX60" fmla="*/ 407268 w 438150"/>
                <a:gd name="connsiteY60" fmla="*/ 157277 h 351314"/>
                <a:gd name="connsiteX61" fmla="*/ 414060 w 438150"/>
                <a:gd name="connsiteY61" fmla="*/ 157277 h 351314"/>
                <a:gd name="connsiteX62" fmla="*/ 420851 w 438150"/>
                <a:gd name="connsiteY62" fmla="*/ 160515 h 351314"/>
                <a:gd name="connsiteX63" fmla="*/ 417460 w 438150"/>
                <a:gd name="connsiteY63" fmla="*/ 170212 h 351314"/>
                <a:gd name="connsiteX64" fmla="*/ 414060 w 438150"/>
                <a:gd name="connsiteY64" fmla="*/ 176679 h 351314"/>
                <a:gd name="connsiteX65" fmla="*/ 420851 w 438150"/>
                <a:gd name="connsiteY65" fmla="*/ 183147 h 351314"/>
                <a:gd name="connsiteX66" fmla="*/ 427642 w 438150"/>
                <a:gd name="connsiteY66" fmla="*/ 183147 h 351314"/>
                <a:gd name="connsiteX67" fmla="*/ 434434 w 438150"/>
                <a:gd name="connsiteY67" fmla="*/ 189614 h 351314"/>
                <a:gd name="connsiteX68" fmla="*/ 437834 w 438150"/>
                <a:gd name="connsiteY68" fmla="*/ 196072 h 351314"/>
                <a:gd name="connsiteX69" fmla="*/ 434434 w 438150"/>
                <a:gd name="connsiteY69" fmla="*/ 205778 h 351314"/>
                <a:gd name="connsiteX70" fmla="*/ 434434 w 438150"/>
                <a:gd name="connsiteY70" fmla="*/ 212245 h 351314"/>
                <a:gd name="connsiteX71" fmla="*/ 431043 w 438150"/>
                <a:gd name="connsiteY71" fmla="*/ 215475 h 351314"/>
                <a:gd name="connsiteX72" fmla="*/ 424251 w 438150"/>
                <a:gd name="connsiteY72" fmla="*/ 215475 h 351314"/>
                <a:gd name="connsiteX73" fmla="*/ 420851 w 438150"/>
                <a:gd name="connsiteY73" fmla="*/ 225180 h 351314"/>
                <a:gd name="connsiteX74" fmla="*/ 417460 w 438150"/>
                <a:gd name="connsiteY74" fmla="*/ 225180 h 351314"/>
                <a:gd name="connsiteX75" fmla="*/ 410659 w 438150"/>
                <a:gd name="connsiteY75" fmla="*/ 228410 h 351314"/>
                <a:gd name="connsiteX76" fmla="*/ 410659 w 438150"/>
                <a:gd name="connsiteY76" fmla="*/ 231638 h 351314"/>
                <a:gd name="connsiteX77" fmla="*/ 407268 w 438150"/>
                <a:gd name="connsiteY77" fmla="*/ 238106 h 351314"/>
                <a:gd name="connsiteX78" fmla="*/ 403868 w 438150"/>
                <a:gd name="connsiteY78" fmla="*/ 238106 h 351314"/>
                <a:gd name="connsiteX79" fmla="*/ 400477 w 438150"/>
                <a:gd name="connsiteY79" fmla="*/ 238106 h 351314"/>
                <a:gd name="connsiteX80" fmla="*/ 397077 w 438150"/>
                <a:gd name="connsiteY80" fmla="*/ 241345 h 351314"/>
                <a:gd name="connsiteX81" fmla="*/ 390285 w 438150"/>
                <a:gd name="connsiteY81" fmla="*/ 238106 h 351314"/>
                <a:gd name="connsiteX82" fmla="*/ 386885 w 438150"/>
                <a:gd name="connsiteY82" fmla="*/ 241345 h 351314"/>
                <a:gd name="connsiteX83" fmla="*/ 380093 w 438150"/>
                <a:gd name="connsiteY83" fmla="*/ 247812 h 351314"/>
                <a:gd name="connsiteX84" fmla="*/ 376693 w 438150"/>
                <a:gd name="connsiteY84" fmla="*/ 251041 h 351314"/>
                <a:gd name="connsiteX85" fmla="*/ 373302 w 438150"/>
                <a:gd name="connsiteY85" fmla="*/ 257508 h 351314"/>
                <a:gd name="connsiteX86" fmla="*/ 369902 w 438150"/>
                <a:gd name="connsiteY86" fmla="*/ 263976 h 351314"/>
                <a:gd name="connsiteX87" fmla="*/ 369902 w 438150"/>
                <a:gd name="connsiteY87" fmla="*/ 267205 h 351314"/>
                <a:gd name="connsiteX88" fmla="*/ 366511 w 438150"/>
                <a:gd name="connsiteY88" fmla="*/ 276911 h 351314"/>
                <a:gd name="connsiteX89" fmla="*/ 356319 w 438150"/>
                <a:gd name="connsiteY89" fmla="*/ 283378 h 351314"/>
                <a:gd name="connsiteX90" fmla="*/ 356319 w 438150"/>
                <a:gd name="connsiteY90" fmla="*/ 286607 h 351314"/>
                <a:gd name="connsiteX91" fmla="*/ 359720 w 438150"/>
                <a:gd name="connsiteY91" fmla="*/ 289846 h 351314"/>
                <a:gd name="connsiteX92" fmla="*/ 359720 w 438150"/>
                <a:gd name="connsiteY92" fmla="*/ 296304 h 351314"/>
                <a:gd name="connsiteX93" fmla="*/ 356319 w 438150"/>
                <a:gd name="connsiteY93" fmla="*/ 302771 h 351314"/>
                <a:gd name="connsiteX94" fmla="*/ 359720 w 438150"/>
                <a:gd name="connsiteY94" fmla="*/ 302771 h 351314"/>
                <a:gd name="connsiteX95" fmla="*/ 363111 w 438150"/>
                <a:gd name="connsiteY95" fmla="*/ 309239 h 351314"/>
                <a:gd name="connsiteX96" fmla="*/ 366511 w 438150"/>
                <a:gd name="connsiteY96" fmla="*/ 315706 h 351314"/>
                <a:gd name="connsiteX97" fmla="*/ 369902 w 438150"/>
                <a:gd name="connsiteY97" fmla="*/ 315706 h 351314"/>
                <a:gd name="connsiteX98" fmla="*/ 373302 w 438150"/>
                <a:gd name="connsiteY98" fmla="*/ 325402 h 351314"/>
                <a:gd name="connsiteX99" fmla="*/ 373302 w 438150"/>
                <a:gd name="connsiteY99" fmla="*/ 331870 h 351314"/>
                <a:gd name="connsiteX100" fmla="*/ 366511 w 438150"/>
                <a:gd name="connsiteY100" fmla="*/ 338337 h 351314"/>
                <a:gd name="connsiteX101" fmla="*/ 363111 w 438150"/>
                <a:gd name="connsiteY101" fmla="*/ 344805 h 351314"/>
                <a:gd name="connsiteX102" fmla="*/ 359720 w 438150"/>
                <a:gd name="connsiteY102" fmla="*/ 344805 h 351314"/>
                <a:gd name="connsiteX103" fmla="*/ 352919 w 438150"/>
                <a:gd name="connsiteY103" fmla="*/ 344805 h 351314"/>
                <a:gd name="connsiteX104" fmla="*/ 349528 w 438150"/>
                <a:gd name="connsiteY104" fmla="*/ 348044 h 351314"/>
                <a:gd name="connsiteX105" fmla="*/ 342736 w 438150"/>
                <a:gd name="connsiteY105" fmla="*/ 348044 h 351314"/>
                <a:gd name="connsiteX106" fmla="*/ 335936 w 438150"/>
                <a:gd name="connsiteY106" fmla="*/ 351272 h 351314"/>
                <a:gd name="connsiteX107" fmla="*/ 325753 w 438150"/>
                <a:gd name="connsiteY107" fmla="*/ 351272 h 351314"/>
                <a:gd name="connsiteX108" fmla="*/ 322353 w 438150"/>
                <a:gd name="connsiteY108" fmla="*/ 344805 h 351314"/>
                <a:gd name="connsiteX109" fmla="*/ 318952 w 438150"/>
                <a:gd name="connsiteY109" fmla="*/ 338337 h 351314"/>
                <a:gd name="connsiteX110" fmla="*/ 315562 w 438150"/>
                <a:gd name="connsiteY110" fmla="*/ 335109 h 351314"/>
                <a:gd name="connsiteX111" fmla="*/ 312161 w 438150"/>
                <a:gd name="connsiteY111" fmla="*/ 335109 h 351314"/>
                <a:gd name="connsiteX112" fmla="*/ 301979 w 438150"/>
                <a:gd name="connsiteY112" fmla="*/ 331870 h 351314"/>
                <a:gd name="connsiteX113" fmla="*/ 305370 w 438150"/>
                <a:gd name="connsiteY113" fmla="*/ 325402 h 351314"/>
                <a:gd name="connsiteX114" fmla="*/ 301979 w 438150"/>
                <a:gd name="connsiteY114" fmla="*/ 318944 h 351314"/>
                <a:gd name="connsiteX115" fmla="*/ 295178 w 438150"/>
                <a:gd name="connsiteY115" fmla="*/ 318944 h 351314"/>
                <a:gd name="connsiteX116" fmla="*/ 288387 w 438150"/>
                <a:gd name="connsiteY116" fmla="*/ 312477 h 351314"/>
                <a:gd name="connsiteX117" fmla="*/ 284996 w 438150"/>
                <a:gd name="connsiteY117" fmla="*/ 306009 h 351314"/>
                <a:gd name="connsiteX118" fmla="*/ 278195 w 438150"/>
                <a:gd name="connsiteY118" fmla="*/ 302771 h 351314"/>
                <a:gd name="connsiteX119" fmla="*/ 268013 w 438150"/>
                <a:gd name="connsiteY119" fmla="*/ 302771 h 351314"/>
                <a:gd name="connsiteX120" fmla="*/ 261212 w 438150"/>
                <a:gd name="connsiteY120" fmla="*/ 296304 h 351314"/>
                <a:gd name="connsiteX121" fmla="*/ 247629 w 438150"/>
                <a:gd name="connsiteY121" fmla="*/ 296304 h 351314"/>
                <a:gd name="connsiteX122" fmla="*/ 251030 w 438150"/>
                <a:gd name="connsiteY122" fmla="*/ 286607 h 351314"/>
                <a:gd name="connsiteX123" fmla="*/ 251030 w 438150"/>
                <a:gd name="connsiteY123" fmla="*/ 273672 h 351314"/>
                <a:gd name="connsiteX124" fmla="*/ 251030 w 438150"/>
                <a:gd name="connsiteY124" fmla="*/ 270443 h 351314"/>
                <a:gd name="connsiteX125" fmla="*/ 251030 w 438150"/>
                <a:gd name="connsiteY125" fmla="*/ 260737 h 351314"/>
                <a:gd name="connsiteX126" fmla="*/ 254421 w 438150"/>
                <a:gd name="connsiteY126" fmla="*/ 251041 h 351314"/>
                <a:gd name="connsiteX127" fmla="*/ 257821 w 438150"/>
                <a:gd name="connsiteY127" fmla="*/ 238106 h 351314"/>
                <a:gd name="connsiteX128" fmla="*/ 251030 w 438150"/>
                <a:gd name="connsiteY128" fmla="*/ 234877 h 351314"/>
                <a:gd name="connsiteX129" fmla="*/ 244229 w 438150"/>
                <a:gd name="connsiteY129" fmla="*/ 234877 h 351314"/>
                <a:gd name="connsiteX130" fmla="*/ 240838 w 438150"/>
                <a:gd name="connsiteY130" fmla="*/ 241345 h 351314"/>
                <a:gd name="connsiteX131" fmla="*/ 234046 w 438150"/>
                <a:gd name="connsiteY131" fmla="*/ 251041 h 351314"/>
                <a:gd name="connsiteX132" fmla="*/ 234046 w 438150"/>
                <a:gd name="connsiteY132" fmla="*/ 260737 h 351314"/>
                <a:gd name="connsiteX133" fmla="*/ 227256 w 438150"/>
                <a:gd name="connsiteY133" fmla="*/ 263976 h 351314"/>
                <a:gd name="connsiteX134" fmla="*/ 213663 w 438150"/>
                <a:gd name="connsiteY134" fmla="*/ 263976 h 351314"/>
                <a:gd name="connsiteX135" fmla="*/ 213663 w 438150"/>
                <a:gd name="connsiteY135" fmla="*/ 270443 h 351314"/>
                <a:gd name="connsiteX136" fmla="*/ 193289 w 438150"/>
                <a:gd name="connsiteY136" fmla="*/ 270443 h 351314"/>
                <a:gd name="connsiteX137" fmla="*/ 186488 w 438150"/>
                <a:gd name="connsiteY137" fmla="*/ 263976 h 351314"/>
                <a:gd name="connsiteX138" fmla="*/ 172905 w 438150"/>
                <a:gd name="connsiteY138" fmla="*/ 267205 h 351314"/>
                <a:gd name="connsiteX139" fmla="*/ 172905 w 438150"/>
                <a:gd name="connsiteY139" fmla="*/ 257508 h 351314"/>
                <a:gd name="connsiteX140" fmla="*/ 172905 w 438150"/>
                <a:gd name="connsiteY140" fmla="*/ 247812 h 351314"/>
                <a:gd name="connsiteX141" fmla="*/ 179697 w 438150"/>
                <a:gd name="connsiteY141" fmla="*/ 244573 h 351314"/>
                <a:gd name="connsiteX142" fmla="*/ 176306 w 438150"/>
                <a:gd name="connsiteY142" fmla="*/ 234877 h 351314"/>
                <a:gd name="connsiteX143" fmla="*/ 176306 w 438150"/>
                <a:gd name="connsiteY143" fmla="*/ 234877 h 351314"/>
                <a:gd name="connsiteX144" fmla="*/ 172905 w 438150"/>
                <a:gd name="connsiteY144" fmla="*/ 231638 h 351314"/>
                <a:gd name="connsiteX145" fmla="*/ 176306 w 438150"/>
                <a:gd name="connsiteY145" fmla="*/ 221942 h 351314"/>
                <a:gd name="connsiteX146" fmla="*/ 179697 w 438150"/>
                <a:gd name="connsiteY146" fmla="*/ 212245 h 351314"/>
                <a:gd name="connsiteX147" fmla="*/ 176306 w 438150"/>
                <a:gd name="connsiteY147" fmla="*/ 212245 h 351314"/>
                <a:gd name="connsiteX148" fmla="*/ 169515 w 438150"/>
                <a:gd name="connsiteY148" fmla="*/ 209007 h 351314"/>
                <a:gd name="connsiteX149" fmla="*/ 166115 w 438150"/>
                <a:gd name="connsiteY149" fmla="*/ 199310 h 351314"/>
                <a:gd name="connsiteX150" fmla="*/ 159323 w 438150"/>
                <a:gd name="connsiteY150" fmla="*/ 196072 h 351314"/>
                <a:gd name="connsiteX151" fmla="*/ 152532 w 438150"/>
                <a:gd name="connsiteY151" fmla="*/ 199310 h 351314"/>
                <a:gd name="connsiteX152" fmla="*/ 142340 w 438150"/>
                <a:gd name="connsiteY152" fmla="*/ 196072 h 351314"/>
                <a:gd name="connsiteX153" fmla="*/ 132148 w 438150"/>
                <a:gd name="connsiteY153" fmla="*/ 196072 h 351314"/>
                <a:gd name="connsiteX154" fmla="*/ 125357 w 438150"/>
                <a:gd name="connsiteY154" fmla="*/ 202540 h 351314"/>
                <a:gd name="connsiteX155" fmla="*/ 118566 w 438150"/>
                <a:gd name="connsiteY155" fmla="*/ 192843 h 351314"/>
                <a:gd name="connsiteX156" fmla="*/ 121956 w 438150"/>
                <a:gd name="connsiteY156" fmla="*/ 183147 h 351314"/>
                <a:gd name="connsiteX157" fmla="*/ 115165 w 438150"/>
                <a:gd name="connsiteY157" fmla="*/ 173441 h 351314"/>
                <a:gd name="connsiteX158" fmla="*/ 111774 w 438150"/>
                <a:gd name="connsiteY158" fmla="*/ 166973 h 351314"/>
                <a:gd name="connsiteX159" fmla="*/ 104974 w 438150"/>
                <a:gd name="connsiteY159" fmla="*/ 166973 h 351314"/>
                <a:gd name="connsiteX160" fmla="*/ 101582 w 438150"/>
                <a:gd name="connsiteY160" fmla="*/ 163744 h 351314"/>
                <a:gd name="connsiteX161" fmla="*/ 91391 w 438150"/>
                <a:gd name="connsiteY161" fmla="*/ 163744 h 351314"/>
                <a:gd name="connsiteX162" fmla="*/ 84599 w 438150"/>
                <a:gd name="connsiteY162" fmla="*/ 163744 h 351314"/>
                <a:gd name="connsiteX163" fmla="*/ 77808 w 438150"/>
                <a:gd name="connsiteY163" fmla="*/ 157277 h 351314"/>
                <a:gd name="connsiteX164" fmla="*/ 77808 w 438150"/>
                <a:gd name="connsiteY164" fmla="*/ 147580 h 351314"/>
                <a:gd name="connsiteX165" fmla="*/ 71007 w 438150"/>
                <a:gd name="connsiteY165" fmla="*/ 134645 h 351314"/>
                <a:gd name="connsiteX166" fmla="*/ 74407 w 438150"/>
                <a:gd name="connsiteY166" fmla="*/ 128178 h 351314"/>
                <a:gd name="connsiteX167" fmla="*/ 64216 w 438150"/>
                <a:gd name="connsiteY167" fmla="*/ 118481 h 351314"/>
                <a:gd name="connsiteX168" fmla="*/ 60825 w 438150"/>
                <a:gd name="connsiteY168" fmla="*/ 112014 h 351314"/>
                <a:gd name="connsiteX169" fmla="*/ 47233 w 438150"/>
                <a:gd name="connsiteY169" fmla="*/ 118481 h 351314"/>
                <a:gd name="connsiteX170" fmla="*/ 37050 w 438150"/>
                <a:gd name="connsiteY170" fmla="*/ 118481 h 351314"/>
                <a:gd name="connsiteX171" fmla="*/ 37050 w 438150"/>
                <a:gd name="connsiteY171" fmla="*/ 124949 h 351314"/>
                <a:gd name="connsiteX172" fmla="*/ 23458 w 438150"/>
                <a:gd name="connsiteY172" fmla="*/ 121710 h 351314"/>
                <a:gd name="connsiteX173" fmla="*/ 20068 w 438150"/>
                <a:gd name="connsiteY173" fmla="*/ 112014 h 351314"/>
                <a:gd name="connsiteX174" fmla="*/ 13267 w 438150"/>
                <a:gd name="connsiteY174" fmla="*/ 105546 h 351314"/>
                <a:gd name="connsiteX175" fmla="*/ 6475 w 438150"/>
                <a:gd name="connsiteY175" fmla="*/ 102308 h 351314"/>
                <a:gd name="connsiteX176" fmla="*/ 6475 w 438150"/>
                <a:gd name="connsiteY176" fmla="*/ 92611 h 351314"/>
                <a:gd name="connsiteX177" fmla="*/ 6475 w 438150"/>
                <a:gd name="connsiteY177" fmla="*/ 86144 h 351314"/>
                <a:gd name="connsiteX178" fmla="*/ 3084 w 438150"/>
                <a:gd name="connsiteY178" fmla="*/ 76448 h 351314"/>
                <a:gd name="connsiteX179" fmla="*/ -316 w 438150"/>
                <a:gd name="connsiteY179" fmla="*/ 69980 h 351314"/>
                <a:gd name="connsiteX180" fmla="*/ -316 w 438150"/>
                <a:gd name="connsiteY180" fmla="*/ 60284 h 351314"/>
                <a:gd name="connsiteX181" fmla="*/ 3084 w 438150"/>
                <a:gd name="connsiteY181" fmla="*/ 57045 h 3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438150" h="351314">
                  <a:moveTo>
                    <a:pt x="3084" y="57045"/>
                  </a:moveTo>
                  <a:cubicBezTo>
                    <a:pt x="3084" y="57045"/>
                    <a:pt x="71007" y="18250"/>
                    <a:pt x="71007" y="18250"/>
                  </a:cubicBezTo>
                  <a:cubicBezTo>
                    <a:pt x="91391" y="15011"/>
                    <a:pt x="91391" y="15011"/>
                    <a:pt x="91391" y="15011"/>
                  </a:cubicBezTo>
                  <a:cubicBezTo>
                    <a:pt x="101582" y="15011"/>
                    <a:pt x="101582" y="15011"/>
                    <a:pt x="101582" y="15011"/>
                  </a:cubicBezTo>
                  <a:cubicBezTo>
                    <a:pt x="104974" y="11782"/>
                    <a:pt x="104974" y="11782"/>
                    <a:pt x="104974" y="11782"/>
                  </a:cubicBezTo>
                  <a:cubicBezTo>
                    <a:pt x="104974" y="11782"/>
                    <a:pt x="108374" y="21479"/>
                    <a:pt x="111774" y="21479"/>
                  </a:cubicBezTo>
                  <a:cubicBezTo>
                    <a:pt x="111774" y="21479"/>
                    <a:pt x="118566" y="27946"/>
                    <a:pt x="118566" y="24717"/>
                  </a:cubicBezTo>
                  <a:cubicBezTo>
                    <a:pt x="121956" y="21479"/>
                    <a:pt x="121956" y="18250"/>
                    <a:pt x="125357" y="18250"/>
                  </a:cubicBezTo>
                  <a:cubicBezTo>
                    <a:pt x="125357" y="15011"/>
                    <a:pt x="128748" y="11782"/>
                    <a:pt x="135548" y="15011"/>
                  </a:cubicBezTo>
                  <a:cubicBezTo>
                    <a:pt x="138939" y="18250"/>
                    <a:pt x="138939" y="31185"/>
                    <a:pt x="138939" y="31185"/>
                  </a:cubicBezTo>
                  <a:cubicBezTo>
                    <a:pt x="166115" y="37643"/>
                    <a:pt x="149131" y="40881"/>
                    <a:pt x="186488" y="31185"/>
                  </a:cubicBezTo>
                  <a:cubicBezTo>
                    <a:pt x="186488" y="31185"/>
                    <a:pt x="193289" y="24717"/>
                    <a:pt x="193289" y="24717"/>
                  </a:cubicBezTo>
                  <a:cubicBezTo>
                    <a:pt x="193289" y="21479"/>
                    <a:pt x="189889" y="15011"/>
                    <a:pt x="196680" y="18250"/>
                  </a:cubicBezTo>
                  <a:cubicBezTo>
                    <a:pt x="200080" y="21479"/>
                    <a:pt x="203472" y="21479"/>
                    <a:pt x="206872" y="21479"/>
                  </a:cubicBezTo>
                  <a:cubicBezTo>
                    <a:pt x="210272" y="21479"/>
                    <a:pt x="217064" y="21479"/>
                    <a:pt x="217064" y="21479"/>
                  </a:cubicBezTo>
                  <a:cubicBezTo>
                    <a:pt x="217064" y="21479"/>
                    <a:pt x="220454" y="18250"/>
                    <a:pt x="217064" y="15011"/>
                  </a:cubicBezTo>
                  <a:cubicBezTo>
                    <a:pt x="217064" y="11782"/>
                    <a:pt x="213663" y="8544"/>
                    <a:pt x="217064" y="8544"/>
                  </a:cubicBezTo>
                  <a:cubicBezTo>
                    <a:pt x="217064" y="5315"/>
                    <a:pt x="223855" y="2086"/>
                    <a:pt x="223855" y="2086"/>
                  </a:cubicBezTo>
                  <a:cubicBezTo>
                    <a:pt x="223855" y="2086"/>
                    <a:pt x="227256" y="2086"/>
                    <a:pt x="227256" y="5315"/>
                  </a:cubicBezTo>
                  <a:cubicBezTo>
                    <a:pt x="230646" y="8544"/>
                    <a:pt x="230646" y="8544"/>
                    <a:pt x="230646" y="11782"/>
                  </a:cubicBezTo>
                  <a:cubicBezTo>
                    <a:pt x="234046" y="11782"/>
                    <a:pt x="234046" y="15011"/>
                    <a:pt x="237438" y="15011"/>
                  </a:cubicBezTo>
                  <a:cubicBezTo>
                    <a:pt x="244229" y="15011"/>
                    <a:pt x="244229" y="15011"/>
                    <a:pt x="247629" y="11782"/>
                  </a:cubicBezTo>
                  <a:cubicBezTo>
                    <a:pt x="251030" y="8544"/>
                    <a:pt x="251030" y="8544"/>
                    <a:pt x="254421" y="5315"/>
                  </a:cubicBezTo>
                  <a:cubicBezTo>
                    <a:pt x="257821" y="-1153"/>
                    <a:pt x="257821" y="-1153"/>
                    <a:pt x="261212" y="2086"/>
                  </a:cubicBezTo>
                  <a:cubicBezTo>
                    <a:pt x="264613" y="2086"/>
                    <a:pt x="271403" y="5315"/>
                    <a:pt x="271403" y="5315"/>
                  </a:cubicBezTo>
                  <a:cubicBezTo>
                    <a:pt x="264613" y="11782"/>
                    <a:pt x="264613" y="11782"/>
                    <a:pt x="264613" y="11782"/>
                  </a:cubicBezTo>
                  <a:cubicBezTo>
                    <a:pt x="264613" y="11782"/>
                    <a:pt x="261212" y="11782"/>
                    <a:pt x="268013" y="15011"/>
                  </a:cubicBezTo>
                  <a:cubicBezTo>
                    <a:pt x="278195" y="18250"/>
                    <a:pt x="281595" y="18250"/>
                    <a:pt x="281595" y="18250"/>
                  </a:cubicBezTo>
                  <a:cubicBezTo>
                    <a:pt x="288387" y="8544"/>
                    <a:pt x="288387" y="8544"/>
                    <a:pt x="288387" y="8544"/>
                  </a:cubicBezTo>
                  <a:cubicBezTo>
                    <a:pt x="288387" y="8544"/>
                    <a:pt x="288387" y="2086"/>
                    <a:pt x="291787" y="8544"/>
                  </a:cubicBezTo>
                  <a:cubicBezTo>
                    <a:pt x="291787" y="11782"/>
                    <a:pt x="295178" y="18250"/>
                    <a:pt x="295178" y="18250"/>
                  </a:cubicBezTo>
                  <a:cubicBezTo>
                    <a:pt x="295178" y="18250"/>
                    <a:pt x="295178" y="27946"/>
                    <a:pt x="298579" y="27946"/>
                  </a:cubicBezTo>
                  <a:cubicBezTo>
                    <a:pt x="301979" y="27946"/>
                    <a:pt x="301979" y="24717"/>
                    <a:pt x="301979" y="27946"/>
                  </a:cubicBezTo>
                  <a:cubicBezTo>
                    <a:pt x="301979" y="31185"/>
                    <a:pt x="298579" y="31185"/>
                    <a:pt x="301979" y="31185"/>
                  </a:cubicBezTo>
                  <a:cubicBezTo>
                    <a:pt x="301979" y="34414"/>
                    <a:pt x="308770" y="34414"/>
                    <a:pt x="308770" y="34414"/>
                  </a:cubicBezTo>
                  <a:cubicBezTo>
                    <a:pt x="308770" y="34414"/>
                    <a:pt x="312161" y="34414"/>
                    <a:pt x="312161" y="37643"/>
                  </a:cubicBezTo>
                  <a:cubicBezTo>
                    <a:pt x="312161" y="40881"/>
                    <a:pt x="312161" y="44110"/>
                    <a:pt x="312161" y="44110"/>
                  </a:cubicBezTo>
                  <a:cubicBezTo>
                    <a:pt x="312161" y="44110"/>
                    <a:pt x="322353" y="44110"/>
                    <a:pt x="322353" y="44110"/>
                  </a:cubicBezTo>
                  <a:cubicBezTo>
                    <a:pt x="325753" y="44110"/>
                    <a:pt x="329144" y="47349"/>
                    <a:pt x="332545" y="47349"/>
                  </a:cubicBezTo>
                  <a:cubicBezTo>
                    <a:pt x="335936" y="44110"/>
                    <a:pt x="339336" y="40881"/>
                    <a:pt x="339336" y="40881"/>
                  </a:cubicBezTo>
                  <a:cubicBezTo>
                    <a:pt x="339336" y="44110"/>
                    <a:pt x="346127" y="44110"/>
                    <a:pt x="346127" y="47349"/>
                  </a:cubicBezTo>
                  <a:cubicBezTo>
                    <a:pt x="342736" y="53816"/>
                    <a:pt x="339336" y="53816"/>
                    <a:pt x="346127" y="57045"/>
                  </a:cubicBezTo>
                  <a:cubicBezTo>
                    <a:pt x="352919" y="57045"/>
                    <a:pt x="359720" y="60284"/>
                    <a:pt x="363111" y="60284"/>
                  </a:cubicBezTo>
                  <a:cubicBezTo>
                    <a:pt x="366511" y="63513"/>
                    <a:pt x="376693" y="66751"/>
                    <a:pt x="376693" y="66751"/>
                  </a:cubicBezTo>
                  <a:cubicBezTo>
                    <a:pt x="380093" y="66751"/>
                    <a:pt x="383494" y="66751"/>
                    <a:pt x="383494" y="69980"/>
                  </a:cubicBezTo>
                  <a:cubicBezTo>
                    <a:pt x="383494" y="73209"/>
                    <a:pt x="376693" y="79676"/>
                    <a:pt x="376693" y="79676"/>
                  </a:cubicBezTo>
                  <a:cubicBezTo>
                    <a:pt x="376693" y="79676"/>
                    <a:pt x="373302" y="82915"/>
                    <a:pt x="373302" y="86144"/>
                  </a:cubicBezTo>
                  <a:cubicBezTo>
                    <a:pt x="373302" y="86144"/>
                    <a:pt x="369902" y="95850"/>
                    <a:pt x="369902" y="95850"/>
                  </a:cubicBezTo>
                  <a:cubicBezTo>
                    <a:pt x="366511" y="99079"/>
                    <a:pt x="363111" y="105546"/>
                    <a:pt x="363111" y="105546"/>
                  </a:cubicBezTo>
                  <a:cubicBezTo>
                    <a:pt x="363111" y="105546"/>
                    <a:pt x="359720" y="112014"/>
                    <a:pt x="356319" y="112014"/>
                  </a:cubicBezTo>
                  <a:cubicBezTo>
                    <a:pt x="356319" y="112014"/>
                    <a:pt x="352919" y="115243"/>
                    <a:pt x="352919" y="115243"/>
                  </a:cubicBezTo>
                  <a:cubicBezTo>
                    <a:pt x="352919" y="118481"/>
                    <a:pt x="352919" y="124949"/>
                    <a:pt x="352919" y="124949"/>
                  </a:cubicBezTo>
                  <a:cubicBezTo>
                    <a:pt x="356319" y="131407"/>
                    <a:pt x="356319" y="131407"/>
                    <a:pt x="356319" y="131407"/>
                  </a:cubicBezTo>
                  <a:cubicBezTo>
                    <a:pt x="356319" y="137874"/>
                    <a:pt x="356319" y="137874"/>
                    <a:pt x="356319" y="137874"/>
                  </a:cubicBezTo>
                  <a:cubicBezTo>
                    <a:pt x="369902" y="134645"/>
                    <a:pt x="369902" y="134645"/>
                    <a:pt x="369902" y="134645"/>
                  </a:cubicBezTo>
                  <a:cubicBezTo>
                    <a:pt x="369902" y="134645"/>
                    <a:pt x="369902" y="134645"/>
                    <a:pt x="373302" y="137874"/>
                  </a:cubicBezTo>
                  <a:cubicBezTo>
                    <a:pt x="380093" y="137874"/>
                    <a:pt x="383494" y="134645"/>
                    <a:pt x="386885" y="134645"/>
                  </a:cubicBezTo>
                  <a:cubicBezTo>
                    <a:pt x="386885" y="134645"/>
                    <a:pt x="393676" y="141113"/>
                    <a:pt x="393676" y="141113"/>
                  </a:cubicBezTo>
                  <a:cubicBezTo>
                    <a:pt x="393676" y="141113"/>
                    <a:pt x="397077" y="144342"/>
                    <a:pt x="397077" y="144342"/>
                  </a:cubicBezTo>
                  <a:cubicBezTo>
                    <a:pt x="400477" y="144342"/>
                    <a:pt x="407268" y="147580"/>
                    <a:pt x="407268" y="147580"/>
                  </a:cubicBezTo>
                  <a:cubicBezTo>
                    <a:pt x="407268" y="157277"/>
                    <a:pt x="407268" y="157277"/>
                    <a:pt x="407268" y="157277"/>
                  </a:cubicBezTo>
                  <a:cubicBezTo>
                    <a:pt x="407268" y="157277"/>
                    <a:pt x="414060" y="157277"/>
                    <a:pt x="414060" y="157277"/>
                  </a:cubicBezTo>
                  <a:cubicBezTo>
                    <a:pt x="417460" y="157277"/>
                    <a:pt x="420851" y="160515"/>
                    <a:pt x="420851" y="160515"/>
                  </a:cubicBezTo>
                  <a:cubicBezTo>
                    <a:pt x="420851" y="160515"/>
                    <a:pt x="420851" y="170212"/>
                    <a:pt x="417460" y="170212"/>
                  </a:cubicBezTo>
                  <a:cubicBezTo>
                    <a:pt x="417460" y="173441"/>
                    <a:pt x="414060" y="176679"/>
                    <a:pt x="414060" y="176679"/>
                  </a:cubicBezTo>
                  <a:cubicBezTo>
                    <a:pt x="414060" y="176679"/>
                    <a:pt x="417460" y="183147"/>
                    <a:pt x="420851" y="183147"/>
                  </a:cubicBezTo>
                  <a:cubicBezTo>
                    <a:pt x="420851" y="183147"/>
                    <a:pt x="427642" y="183147"/>
                    <a:pt x="427642" y="183147"/>
                  </a:cubicBezTo>
                  <a:cubicBezTo>
                    <a:pt x="431043" y="183147"/>
                    <a:pt x="434434" y="189614"/>
                    <a:pt x="434434" y="189614"/>
                  </a:cubicBezTo>
                  <a:cubicBezTo>
                    <a:pt x="434434" y="189614"/>
                    <a:pt x="437834" y="192843"/>
                    <a:pt x="437834" y="196072"/>
                  </a:cubicBezTo>
                  <a:cubicBezTo>
                    <a:pt x="437834" y="199310"/>
                    <a:pt x="434434" y="205778"/>
                    <a:pt x="434434" y="205778"/>
                  </a:cubicBezTo>
                  <a:cubicBezTo>
                    <a:pt x="434434" y="205778"/>
                    <a:pt x="434434" y="209007"/>
                    <a:pt x="434434" y="212245"/>
                  </a:cubicBezTo>
                  <a:cubicBezTo>
                    <a:pt x="434434" y="212245"/>
                    <a:pt x="431043" y="215475"/>
                    <a:pt x="431043" y="215475"/>
                  </a:cubicBezTo>
                  <a:cubicBezTo>
                    <a:pt x="424251" y="215475"/>
                    <a:pt x="424251" y="215475"/>
                    <a:pt x="424251" y="215475"/>
                  </a:cubicBezTo>
                  <a:cubicBezTo>
                    <a:pt x="424251" y="215475"/>
                    <a:pt x="424251" y="225180"/>
                    <a:pt x="420851" y="225180"/>
                  </a:cubicBezTo>
                  <a:cubicBezTo>
                    <a:pt x="420851" y="225180"/>
                    <a:pt x="417460" y="225180"/>
                    <a:pt x="417460" y="225180"/>
                  </a:cubicBezTo>
                  <a:cubicBezTo>
                    <a:pt x="414060" y="225180"/>
                    <a:pt x="410659" y="228410"/>
                    <a:pt x="410659" y="228410"/>
                  </a:cubicBezTo>
                  <a:cubicBezTo>
                    <a:pt x="410659" y="231638"/>
                    <a:pt x="410659" y="231638"/>
                    <a:pt x="410659" y="231638"/>
                  </a:cubicBezTo>
                  <a:cubicBezTo>
                    <a:pt x="407268" y="238106"/>
                    <a:pt x="407268" y="238106"/>
                    <a:pt x="407268" y="238106"/>
                  </a:cubicBezTo>
                  <a:cubicBezTo>
                    <a:pt x="407268" y="238106"/>
                    <a:pt x="407268" y="238106"/>
                    <a:pt x="403868" y="238106"/>
                  </a:cubicBezTo>
                  <a:cubicBezTo>
                    <a:pt x="403868" y="238106"/>
                    <a:pt x="403868" y="238106"/>
                    <a:pt x="400477" y="238106"/>
                  </a:cubicBezTo>
                  <a:cubicBezTo>
                    <a:pt x="400477" y="241345"/>
                    <a:pt x="397077" y="241345"/>
                    <a:pt x="397077" y="241345"/>
                  </a:cubicBezTo>
                  <a:cubicBezTo>
                    <a:pt x="397077" y="241345"/>
                    <a:pt x="393676" y="238106"/>
                    <a:pt x="390285" y="238106"/>
                  </a:cubicBezTo>
                  <a:cubicBezTo>
                    <a:pt x="390285" y="238106"/>
                    <a:pt x="386885" y="238106"/>
                    <a:pt x="386885" y="241345"/>
                  </a:cubicBezTo>
                  <a:cubicBezTo>
                    <a:pt x="383494" y="244573"/>
                    <a:pt x="383494" y="247812"/>
                    <a:pt x="380093" y="247812"/>
                  </a:cubicBezTo>
                  <a:cubicBezTo>
                    <a:pt x="380093" y="247812"/>
                    <a:pt x="376693" y="251041"/>
                    <a:pt x="376693" y="251041"/>
                  </a:cubicBezTo>
                  <a:cubicBezTo>
                    <a:pt x="376693" y="251041"/>
                    <a:pt x="376693" y="257508"/>
                    <a:pt x="373302" y="257508"/>
                  </a:cubicBezTo>
                  <a:cubicBezTo>
                    <a:pt x="373302" y="260737"/>
                    <a:pt x="369902" y="263976"/>
                    <a:pt x="369902" y="263976"/>
                  </a:cubicBezTo>
                  <a:cubicBezTo>
                    <a:pt x="369902" y="263976"/>
                    <a:pt x="369902" y="267205"/>
                    <a:pt x="369902" y="267205"/>
                  </a:cubicBezTo>
                  <a:cubicBezTo>
                    <a:pt x="369902" y="270443"/>
                    <a:pt x="369902" y="273672"/>
                    <a:pt x="366511" y="276911"/>
                  </a:cubicBezTo>
                  <a:cubicBezTo>
                    <a:pt x="363111" y="276911"/>
                    <a:pt x="356319" y="283378"/>
                    <a:pt x="356319" y="283378"/>
                  </a:cubicBezTo>
                  <a:cubicBezTo>
                    <a:pt x="356319" y="283378"/>
                    <a:pt x="356319" y="283378"/>
                    <a:pt x="356319" y="286607"/>
                  </a:cubicBezTo>
                  <a:cubicBezTo>
                    <a:pt x="359720" y="286607"/>
                    <a:pt x="359720" y="289846"/>
                    <a:pt x="359720" y="289846"/>
                  </a:cubicBezTo>
                  <a:cubicBezTo>
                    <a:pt x="359720" y="296304"/>
                    <a:pt x="359720" y="296304"/>
                    <a:pt x="359720" y="296304"/>
                  </a:cubicBezTo>
                  <a:cubicBezTo>
                    <a:pt x="359720" y="296304"/>
                    <a:pt x="356319" y="299542"/>
                    <a:pt x="356319" y="302771"/>
                  </a:cubicBezTo>
                  <a:cubicBezTo>
                    <a:pt x="359720" y="302771"/>
                    <a:pt x="359720" y="302771"/>
                    <a:pt x="359720" y="302771"/>
                  </a:cubicBezTo>
                  <a:cubicBezTo>
                    <a:pt x="363111" y="309239"/>
                    <a:pt x="363111" y="309239"/>
                    <a:pt x="363111" y="309239"/>
                  </a:cubicBezTo>
                  <a:cubicBezTo>
                    <a:pt x="366511" y="315706"/>
                    <a:pt x="366511" y="315706"/>
                    <a:pt x="366511" y="315706"/>
                  </a:cubicBezTo>
                  <a:cubicBezTo>
                    <a:pt x="369902" y="315706"/>
                    <a:pt x="369902" y="315706"/>
                    <a:pt x="369902" y="315706"/>
                  </a:cubicBezTo>
                  <a:cubicBezTo>
                    <a:pt x="369902" y="315706"/>
                    <a:pt x="373302" y="322174"/>
                    <a:pt x="373302" y="325402"/>
                  </a:cubicBezTo>
                  <a:cubicBezTo>
                    <a:pt x="373302" y="325402"/>
                    <a:pt x="373302" y="331870"/>
                    <a:pt x="373302" y="331870"/>
                  </a:cubicBezTo>
                  <a:cubicBezTo>
                    <a:pt x="366511" y="338337"/>
                    <a:pt x="366511" y="338337"/>
                    <a:pt x="366511" y="338337"/>
                  </a:cubicBezTo>
                  <a:cubicBezTo>
                    <a:pt x="363111" y="344805"/>
                    <a:pt x="363111" y="344805"/>
                    <a:pt x="363111" y="344805"/>
                  </a:cubicBezTo>
                  <a:cubicBezTo>
                    <a:pt x="363111" y="344805"/>
                    <a:pt x="359720" y="344805"/>
                    <a:pt x="359720" y="344805"/>
                  </a:cubicBezTo>
                  <a:cubicBezTo>
                    <a:pt x="356319" y="344805"/>
                    <a:pt x="352919" y="344805"/>
                    <a:pt x="352919" y="344805"/>
                  </a:cubicBezTo>
                  <a:cubicBezTo>
                    <a:pt x="349528" y="348044"/>
                    <a:pt x="349528" y="348044"/>
                    <a:pt x="349528" y="348044"/>
                  </a:cubicBezTo>
                  <a:cubicBezTo>
                    <a:pt x="342736" y="348044"/>
                    <a:pt x="342736" y="348044"/>
                    <a:pt x="342736" y="348044"/>
                  </a:cubicBezTo>
                  <a:cubicBezTo>
                    <a:pt x="335936" y="351272"/>
                    <a:pt x="335936" y="351272"/>
                    <a:pt x="335936" y="351272"/>
                  </a:cubicBezTo>
                  <a:cubicBezTo>
                    <a:pt x="325753" y="351272"/>
                    <a:pt x="325753" y="351272"/>
                    <a:pt x="325753" y="351272"/>
                  </a:cubicBezTo>
                  <a:cubicBezTo>
                    <a:pt x="322353" y="344805"/>
                    <a:pt x="322353" y="344805"/>
                    <a:pt x="322353" y="344805"/>
                  </a:cubicBezTo>
                  <a:cubicBezTo>
                    <a:pt x="318952" y="338337"/>
                    <a:pt x="318952" y="338337"/>
                    <a:pt x="318952" y="338337"/>
                  </a:cubicBezTo>
                  <a:cubicBezTo>
                    <a:pt x="315562" y="335109"/>
                    <a:pt x="315562" y="335109"/>
                    <a:pt x="315562" y="335109"/>
                  </a:cubicBezTo>
                  <a:cubicBezTo>
                    <a:pt x="312161" y="335109"/>
                    <a:pt x="312161" y="335109"/>
                    <a:pt x="312161" y="335109"/>
                  </a:cubicBezTo>
                  <a:cubicBezTo>
                    <a:pt x="301979" y="331870"/>
                    <a:pt x="301979" y="331870"/>
                    <a:pt x="301979" y="331870"/>
                  </a:cubicBezTo>
                  <a:cubicBezTo>
                    <a:pt x="305370" y="325402"/>
                    <a:pt x="305370" y="325402"/>
                    <a:pt x="305370" y="325402"/>
                  </a:cubicBezTo>
                  <a:cubicBezTo>
                    <a:pt x="305370" y="325402"/>
                    <a:pt x="301979" y="318944"/>
                    <a:pt x="301979" y="318944"/>
                  </a:cubicBezTo>
                  <a:cubicBezTo>
                    <a:pt x="298579" y="318944"/>
                    <a:pt x="295178" y="318944"/>
                    <a:pt x="295178" y="318944"/>
                  </a:cubicBezTo>
                  <a:cubicBezTo>
                    <a:pt x="288387" y="312477"/>
                    <a:pt x="288387" y="312477"/>
                    <a:pt x="288387" y="312477"/>
                  </a:cubicBezTo>
                  <a:cubicBezTo>
                    <a:pt x="288387" y="312477"/>
                    <a:pt x="288387" y="309239"/>
                    <a:pt x="284996" y="306009"/>
                  </a:cubicBezTo>
                  <a:cubicBezTo>
                    <a:pt x="281595" y="306009"/>
                    <a:pt x="281595" y="302771"/>
                    <a:pt x="278195" y="302771"/>
                  </a:cubicBezTo>
                  <a:cubicBezTo>
                    <a:pt x="274804" y="302771"/>
                    <a:pt x="268013" y="302771"/>
                    <a:pt x="268013" y="302771"/>
                  </a:cubicBezTo>
                  <a:cubicBezTo>
                    <a:pt x="268013" y="302771"/>
                    <a:pt x="264613" y="296304"/>
                    <a:pt x="261212" y="296304"/>
                  </a:cubicBezTo>
                  <a:cubicBezTo>
                    <a:pt x="261212" y="296304"/>
                    <a:pt x="247629" y="296304"/>
                    <a:pt x="247629" y="296304"/>
                  </a:cubicBezTo>
                  <a:cubicBezTo>
                    <a:pt x="247629" y="296304"/>
                    <a:pt x="251030" y="286607"/>
                    <a:pt x="251030" y="286607"/>
                  </a:cubicBezTo>
                  <a:cubicBezTo>
                    <a:pt x="251030" y="283378"/>
                    <a:pt x="251030" y="273672"/>
                    <a:pt x="251030" y="273672"/>
                  </a:cubicBezTo>
                  <a:cubicBezTo>
                    <a:pt x="251030" y="270443"/>
                    <a:pt x="251030" y="270443"/>
                    <a:pt x="251030" y="270443"/>
                  </a:cubicBezTo>
                  <a:cubicBezTo>
                    <a:pt x="251030" y="270443"/>
                    <a:pt x="247629" y="267205"/>
                    <a:pt x="251030" y="260737"/>
                  </a:cubicBezTo>
                  <a:cubicBezTo>
                    <a:pt x="254421" y="254279"/>
                    <a:pt x="251030" y="257508"/>
                    <a:pt x="254421" y="251041"/>
                  </a:cubicBezTo>
                  <a:cubicBezTo>
                    <a:pt x="257821" y="241345"/>
                    <a:pt x="257821" y="238106"/>
                    <a:pt x="257821" y="238106"/>
                  </a:cubicBezTo>
                  <a:cubicBezTo>
                    <a:pt x="251030" y="234877"/>
                    <a:pt x="251030" y="234877"/>
                    <a:pt x="251030" y="234877"/>
                  </a:cubicBezTo>
                  <a:cubicBezTo>
                    <a:pt x="251030" y="234877"/>
                    <a:pt x="247629" y="231638"/>
                    <a:pt x="244229" y="234877"/>
                  </a:cubicBezTo>
                  <a:cubicBezTo>
                    <a:pt x="244229" y="241345"/>
                    <a:pt x="240838" y="241345"/>
                    <a:pt x="240838" y="241345"/>
                  </a:cubicBezTo>
                  <a:cubicBezTo>
                    <a:pt x="234046" y="251041"/>
                    <a:pt x="234046" y="251041"/>
                    <a:pt x="234046" y="251041"/>
                  </a:cubicBezTo>
                  <a:cubicBezTo>
                    <a:pt x="234046" y="260737"/>
                    <a:pt x="234046" y="260737"/>
                    <a:pt x="234046" y="260737"/>
                  </a:cubicBezTo>
                  <a:cubicBezTo>
                    <a:pt x="234046" y="260737"/>
                    <a:pt x="237438" y="263976"/>
                    <a:pt x="227256" y="263976"/>
                  </a:cubicBezTo>
                  <a:cubicBezTo>
                    <a:pt x="220454" y="263976"/>
                    <a:pt x="213663" y="263976"/>
                    <a:pt x="213663" y="263976"/>
                  </a:cubicBezTo>
                  <a:cubicBezTo>
                    <a:pt x="213663" y="263976"/>
                    <a:pt x="220454" y="270443"/>
                    <a:pt x="213663" y="270443"/>
                  </a:cubicBezTo>
                  <a:cubicBezTo>
                    <a:pt x="203472" y="270443"/>
                    <a:pt x="193289" y="270443"/>
                    <a:pt x="193289" y="270443"/>
                  </a:cubicBezTo>
                  <a:cubicBezTo>
                    <a:pt x="186488" y="263976"/>
                    <a:pt x="186488" y="263976"/>
                    <a:pt x="186488" y="263976"/>
                  </a:cubicBezTo>
                  <a:cubicBezTo>
                    <a:pt x="172905" y="267205"/>
                    <a:pt x="172905" y="267205"/>
                    <a:pt x="172905" y="267205"/>
                  </a:cubicBezTo>
                  <a:cubicBezTo>
                    <a:pt x="172905" y="267205"/>
                    <a:pt x="172905" y="263976"/>
                    <a:pt x="172905" y="257508"/>
                  </a:cubicBezTo>
                  <a:cubicBezTo>
                    <a:pt x="172905" y="254279"/>
                    <a:pt x="169515" y="247812"/>
                    <a:pt x="172905" y="247812"/>
                  </a:cubicBezTo>
                  <a:cubicBezTo>
                    <a:pt x="176306" y="247812"/>
                    <a:pt x="179697" y="244573"/>
                    <a:pt x="179697" y="244573"/>
                  </a:cubicBezTo>
                  <a:cubicBezTo>
                    <a:pt x="176306" y="234877"/>
                    <a:pt x="176306" y="234877"/>
                    <a:pt x="176306" y="234877"/>
                  </a:cubicBezTo>
                  <a:cubicBezTo>
                    <a:pt x="176306" y="234877"/>
                    <a:pt x="176306" y="234877"/>
                    <a:pt x="176306" y="234877"/>
                  </a:cubicBezTo>
                  <a:cubicBezTo>
                    <a:pt x="176306" y="234877"/>
                    <a:pt x="172905" y="234877"/>
                    <a:pt x="172905" y="231638"/>
                  </a:cubicBezTo>
                  <a:cubicBezTo>
                    <a:pt x="172905" y="228410"/>
                    <a:pt x="176306" y="221942"/>
                    <a:pt x="176306" y="221942"/>
                  </a:cubicBezTo>
                  <a:cubicBezTo>
                    <a:pt x="179697" y="218713"/>
                    <a:pt x="179697" y="212245"/>
                    <a:pt x="179697" y="212245"/>
                  </a:cubicBezTo>
                  <a:cubicBezTo>
                    <a:pt x="176306" y="212245"/>
                    <a:pt x="176306" y="212245"/>
                    <a:pt x="176306" y="212245"/>
                  </a:cubicBezTo>
                  <a:cubicBezTo>
                    <a:pt x="176306" y="212245"/>
                    <a:pt x="169515" y="215475"/>
                    <a:pt x="169515" y="209007"/>
                  </a:cubicBezTo>
                  <a:cubicBezTo>
                    <a:pt x="169515" y="205778"/>
                    <a:pt x="166115" y="199310"/>
                    <a:pt x="166115" y="199310"/>
                  </a:cubicBezTo>
                  <a:cubicBezTo>
                    <a:pt x="166115" y="199310"/>
                    <a:pt x="159323" y="196072"/>
                    <a:pt x="159323" y="196072"/>
                  </a:cubicBezTo>
                  <a:cubicBezTo>
                    <a:pt x="155923" y="196072"/>
                    <a:pt x="155923" y="196072"/>
                    <a:pt x="152532" y="199310"/>
                  </a:cubicBezTo>
                  <a:cubicBezTo>
                    <a:pt x="152532" y="199310"/>
                    <a:pt x="142340" y="196072"/>
                    <a:pt x="142340" y="196072"/>
                  </a:cubicBezTo>
                  <a:cubicBezTo>
                    <a:pt x="142340" y="196072"/>
                    <a:pt x="132148" y="196072"/>
                    <a:pt x="132148" y="196072"/>
                  </a:cubicBezTo>
                  <a:cubicBezTo>
                    <a:pt x="128748" y="196072"/>
                    <a:pt x="125357" y="202540"/>
                    <a:pt x="125357" y="202540"/>
                  </a:cubicBezTo>
                  <a:cubicBezTo>
                    <a:pt x="118566" y="192843"/>
                    <a:pt x="118566" y="192843"/>
                    <a:pt x="118566" y="192843"/>
                  </a:cubicBezTo>
                  <a:cubicBezTo>
                    <a:pt x="121956" y="183147"/>
                    <a:pt x="121956" y="183147"/>
                    <a:pt x="121956" y="183147"/>
                  </a:cubicBezTo>
                  <a:cubicBezTo>
                    <a:pt x="121956" y="183147"/>
                    <a:pt x="115165" y="176679"/>
                    <a:pt x="115165" y="173441"/>
                  </a:cubicBezTo>
                  <a:cubicBezTo>
                    <a:pt x="115165" y="173441"/>
                    <a:pt x="111774" y="166973"/>
                    <a:pt x="111774" y="166973"/>
                  </a:cubicBezTo>
                  <a:cubicBezTo>
                    <a:pt x="104974" y="166973"/>
                    <a:pt x="104974" y="166973"/>
                    <a:pt x="104974" y="166973"/>
                  </a:cubicBezTo>
                  <a:cubicBezTo>
                    <a:pt x="101582" y="163744"/>
                    <a:pt x="101582" y="163744"/>
                    <a:pt x="101582" y="163744"/>
                  </a:cubicBezTo>
                  <a:cubicBezTo>
                    <a:pt x="101582" y="163744"/>
                    <a:pt x="94791" y="163744"/>
                    <a:pt x="91391" y="163744"/>
                  </a:cubicBezTo>
                  <a:cubicBezTo>
                    <a:pt x="87990" y="163744"/>
                    <a:pt x="87990" y="163744"/>
                    <a:pt x="84599" y="163744"/>
                  </a:cubicBezTo>
                  <a:cubicBezTo>
                    <a:pt x="84599" y="163744"/>
                    <a:pt x="77808" y="157277"/>
                    <a:pt x="77808" y="157277"/>
                  </a:cubicBezTo>
                  <a:cubicBezTo>
                    <a:pt x="77808" y="154048"/>
                    <a:pt x="77808" y="150809"/>
                    <a:pt x="77808" y="147580"/>
                  </a:cubicBezTo>
                  <a:cubicBezTo>
                    <a:pt x="74407" y="144342"/>
                    <a:pt x="71007" y="137874"/>
                    <a:pt x="71007" y="134645"/>
                  </a:cubicBezTo>
                  <a:cubicBezTo>
                    <a:pt x="71007" y="134645"/>
                    <a:pt x="74407" y="128178"/>
                    <a:pt x="74407" y="128178"/>
                  </a:cubicBezTo>
                  <a:cubicBezTo>
                    <a:pt x="71007" y="124949"/>
                    <a:pt x="64216" y="118481"/>
                    <a:pt x="64216" y="118481"/>
                  </a:cubicBezTo>
                  <a:cubicBezTo>
                    <a:pt x="60825" y="112014"/>
                    <a:pt x="60825" y="112014"/>
                    <a:pt x="60825" y="112014"/>
                  </a:cubicBezTo>
                  <a:cubicBezTo>
                    <a:pt x="60825" y="112014"/>
                    <a:pt x="50633" y="118481"/>
                    <a:pt x="47233" y="118481"/>
                  </a:cubicBezTo>
                  <a:cubicBezTo>
                    <a:pt x="43842" y="118481"/>
                    <a:pt x="37050" y="115243"/>
                    <a:pt x="37050" y="118481"/>
                  </a:cubicBezTo>
                  <a:cubicBezTo>
                    <a:pt x="37050" y="118481"/>
                    <a:pt x="40441" y="124949"/>
                    <a:pt x="37050" y="124949"/>
                  </a:cubicBezTo>
                  <a:cubicBezTo>
                    <a:pt x="33650" y="124949"/>
                    <a:pt x="26859" y="124949"/>
                    <a:pt x="23458" y="121710"/>
                  </a:cubicBezTo>
                  <a:cubicBezTo>
                    <a:pt x="20068" y="118481"/>
                    <a:pt x="20068" y="115243"/>
                    <a:pt x="20068" y="112014"/>
                  </a:cubicBezTo>
                  <a:cubicBezTo>
                    <a:pt x="16667" y="112014"/>
                    <a:pt x="16667" y="105546"/>
                    <a:pt x="13267" y="105546"/>
                  </a:cubicBezTo>
                  <a:cubicBezTo>
                    <a:pt x="9876" y="105546"/>
                    <a:pt x="6475" y="105546"/>
                    <a:pt x="6475" y="102308"/>
                  </a:cubicBezTo>
                  <a:cubicBezTo>
                    <a:pt x="6475" y="102308"/>
                    <a:pt x="6475" y="92611"/>
                    <a:pt x="6475" y="92611"/>
                  </a:cubicBezTo>
                  <a:cubicBezTo>
                    <a:pt x="6475" y="86144"/>
                    <a:pt x="6475" y="86144"/>
                    <a:pt x="6475" y="86144"/>
                  </a:cubicBezTo>
                  <a:cubicBezTo>
                    <a:pt x="6475" y="86144"/>
                    <a:pt x="6475" y="76448"/>
                    <a:pt x="3084" y="76448"/>
                  </a:cubicBezTo>
                  <a:cubicBezTo>
                    <a:pt x="3084" y="73209"/>
                    <a:pt x="-316" y="69980"/>
                    <a:pt x="-316" y="69980"/>
                  </a:cubicBezTo>
                  <a:cubicBezTo>
                    <a:pt x="-316" y="60284"/>
                    <a:pt x="-316" y="60284"/>
                    <a:pt x="-316" y="60284"/>
                  </a:cubicBezTo>
                  <a:lnTo>
                    <a:pt x="3084" y="57045"/>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7" name="Freeform: Shape 546">
              <a:extLst>
                <a:ext uri="{FF2B5EF4-FFF2-40B4-BE49-F238E27FC236}">
                  <a16:creationId xmlns:a16="http://schemas.microsoft.com/office/drawing/2014/main" id="{F6FB9D58-95DB-5900-FD59-3AAAE5BEC4D7}"/>
                </a:ext>
              </a:extLst>
            </p:cNvPr>
            <p:cNvSpPr/>
            <p:nvPr/>
          </p:nvSpPr>
          <p:spPr>
            <a:xfrm>
              <a:off x="9358558" y="1838430"/>
              <a:ext cx="809625" cy="438150"/>
            </a:xfrm>
            <a:custGeom>
              <a:avLst/>
              <a:gdLst>
                <a:gd name="connsiteX0" fmla="*/ 144740 w 809625"/>
                <a:gd name="connsiteY0" fmla="*/ 88903 h 438150"/>
                <a:gd name="connsiteX1" fmla="*/ 168353 w 809625"/>
                <a:gd name="connsiteY1" fmla="*/ 72434 h 438150"/>
                <a:gd name="connsiteX2" fmla="*/ 188593 w 809625"/>
                <a:gd name="connsiteY2" fmla="*/ 65842 h 438150"/>
                <a:gd name="connsiteX3" fmla="*/ 195346 w 809625"/>
                <a:gd name="connsiteY3" fmla="*/ 59261 h 438150"/>
                <a:gd name="connsiteX4" fmla="*/ 202090 w 809625"/>
                <a:gd name="connsiteY4" fmla="*/ 46078 h 438150"/>
                <a:gd name="connsiteX5" fmla="*/ 208834 w 809625"/>
                <a:gd name="connsiteY5" fmla="*/ 39487 h 438150"/>
                <a:gd name="connsiteX6" fmla="*/ 249315 w 809625"/>
                <a:gd name="connsiteY6" fmla="*/ 32905 h 438150"/>
                <a:gd name="connsiteX7" fmla="*/ 252696 w 809625"/>
                <a:gd name="connsiteY7" fmla="*/ 26314 h 438150"/>
                <a:gd name="connsiteX8" fmla="*/ 245943 w 809625"/>
                <a:gd name="connsiteY8" fmla="*/ 16427 h 438150"/>
                <a:gd name="connsiteX9" fmla="*/ 245943 w 809625"/>
                <a:gd name="connsiteY9" fmla="*/ 3254 h 438150"/>
                <a:gd name="connsiteX10" fmla="*/ 269556 w 809625"/>
                <a:gd name="connsiteY10" fmla="*/ -42 h 438150"/>
                <a:gd name="connsiteX11" fmla="*/ 286425 w 809625"/>
                <a:gd name="connsiteY11" fmla="*/ 9845 h 438150"/>
                <a:gd name="connsiteX12" fmla="*/ 286425 w 809625"/>
                <a:gd name="connsiteY12" fmla="*/ 16427 h 438150"/>
                <a:gd name="connsiteX13" fmla="*/ 286425 w 809625"/>
                <a:gd name="connsiteY13" fmla="*/ 29609 h 438150"/>
                <a:gd name="connsiteX14" fmla="*/ 293178 w 809625"/>
                <a:gd name="connsiteY14" fmla="*/ 36201 h 438150"/>
                <a:gd name="connsiteX15" fmla="*/ 306665 w 809625"/>
                <a:gd name="connsiteY15" fmla="*/ 39487 h 438150"/>
                <a:gd name="connsiteX16" fmla="*/ 313418 w 809625"/>
                <a:gd name="connsiteY16" fmla="*/ 32905 h 438150"/>
                <a:gd name="connsiteX17" fmla="*/ 313418 w 809625"/>
                <a:gd name="connsiteY17" fmla="*/ 32905 h 438150"/>
                <a:gd name="connsiteX18" fmla="*/ 320162 w 809625"/>
                <a:gd name="connsiteY18" fmla="*/ 36201 h 438150"/>
                <a:gd name="connsiteX19" fmla="*/ 337031 w 809625"/>
                <a:gd name="connsiteY19" fmla="*/ 29609 h 438150"/>
                <a:gd name="connsiteX20" fmla="*/ 333659 w 809625"/>
                <a:gd name="connsiteY20" fmla="*/ 19722 h 438150"/>
                <a:gd name="connsiteX21" fmla="*/ 333659 w 809625"/>
                <a:gd name="connsiteY21" fmla="*/ 9845 h 438150"/>
                <a:gd name="connsiteX22" fmla="*/ 337031 w 809625"/>
                <a:gd name="connsiteY22" fmla="*/ 6549 h 438150"/>
                <a:gd name="connsiteX23" fmla="*/ 347147 w 809625"/>
                <a:gd name="connsiteY23" fmla="*/ 9845 h 438150"/>
                <a:gd name="connsiteX24" fmla="*/ 357271 w 809625"/>
                <a:gd name="connsiteY24" fmla="*/ 13141 h 438150"/>
                <a:gd name="connsiteX25" fmla="*/ 360643 w 809625"/>
                <a:gd name="connsiteY25" fmla="*/ 19722 h 438150"/>
                <a:gd name="connsiteX26" fmla="*/ 370759 w 809625"/>
                <a:gd name="connsiteY26" fmla="*/ 32905 h 438150"/>
                <a:gd name="connsiteX27" fmla="*/ 377512 w 809625"/>
                <a:gd name="connsiteY27" fmla="*/ 42782 h 438150"/>
                <a:gd name="connsiteX28" fmla="*/ 387628 w 809625"/>
                <a:gd name="connsiteY28" fmla="*/ 42782 h 438150"/>
                <a:gd name="connsiteX29" fmla="*/ 397753 w 809625"/>
                <a:gd name="connsiteY29" fmla="*/ 39487 h 438150"/>
                <a:gd name="connsiteX30" fmla="*/ 407868 w 809625"/>
                <a:gd name="connsiteY30" fmla="*/ 49374 h 438150"/>
                <a:gd name="connsiteX31" fmla="*/ 421365 w 809625"/>
                <a:gd name="connsiteY31" fmla="*/ 49374 h 438150"/>
                <a:gd name="connsiteX32" fmla="*/ 424737 w 809625"/>
                <a:gd name="connsiteY32" fmla="*/ 49374 h 438150"/>
                <a:gd name="connsiteX33" fmla="*/ 428109 w 809625"/>
                <a:gd name="connsiteY33" fmla="*/ 52669 h 438150"/>
                <a:gd name="connsiteX34" fmla="*/ 444978 w 809625"/>
                <a:gd name="connsiteY34" fmla="*/ 55965 h 438150"/>
                <a:gd name="connsiteX35" fmla="*/ 448350 w 809625"/>
                <a:gd name="connsiteY35" fmla="*/ 55965 h 438150"/>
                <a:gd name="connsiteX36" fmla="*/ 458475 w 809625"/>
                <a:gd name="connsiteY36" fmla="*/ 65842 h 438150"/>
                <a:gd name="connsiteX37" fmla="*/ 465218 w 809625"/>
                <a:gd name="connsiteY37" fmla="*/ 65842 h 438150"/>
                <a:gd name="connsiteX38" fmla="*/ 478715 w 809625"/>
                <a:gd name="connsiteY38" fmla="*/ 59261 h 438150"/>
                <a:gd name="connsiteX39" fmla="*/ 488831 w 809625"/>
                <a:gd name="connsiteY39" fmla="*/ 55965 h 438150"/>
                <a:gd name="connsiteX40" fmla="*/ 495584 w 809625"/>
                <a:gd name="connsiteY40" fmla="*/ 72434 h 438150"/>
                <a:gd name="connsiteX41" fmla="*/ 492203 w 809625"/>
                <a:gd name="connsiteY41" fmla="*/ 82321 h 438150"/>
                <a:gd name="connsiteX42" fmla="*/ 485459 w 809625"/>
                <a:gd name="connsiteY42" fmla="*/ 92198 h 438150"/>
                <a:gd name="connsiteX43" fmla="*/ 485459 w 809625"/>
                <a:gd name="connsiteY43" fmla="*/ 102085 h 438150"/>
                <a:gd name="connsiteX44" fmla="*/ 492203 w 809625"/>
                <a:gd name="connsiteY44" fmla="*/ 102085 h 438150"/>
                <a:gd name="connsiteX45" fmla="*/ 498956 w 809625"/>
                <a:gd name="connsiteY45" fmla="*/ 115258 h 438150"/>
                <a:gd name="connsiteX46" fmla="*/ 509072 w 809625"/>
                <a:gd name="connsiteY46" fmla="*/ 118554 h 438150"/>
                <a:gd name="connsiteX47" fmla="*/ 519196 w 809625"/>
                <a:gd name="connsiteY47" fmla="*/ 125145 h 438150"/>
                <a:gd name="connsiteX48" fmla="*/ 525940 w 809625"/>
                <a:gd name="connsiteY48" fmla="*/ 135032 h 438150"/>
                <a:gd name="connsiteX49" fmla="*/ 532684 w 809625"/>
                <a:gd name="connsiteY49" fmla="*/ 151501 h 438150"/>
                <a:gd name="connsiteX50" fmla="*/ 552925 w 809625"/>
                <a:gd name="connsiteY50" fmla="*/ 144909 h 438150"/>
                <a:gd name="connsiteX51" fmla="*/ 556306 w 809625"/>
                <a:gd name="connsiteY51" fmla="*/ 128441 h 438150"/>
                <a:gd name="connsiteX52" fmla="*/ 576546 w 809625"/>
                <a:gd name="connsiteY52" fmla="*/ 121849 h 438150"/>
                <a:gd name="connsiteX53" fmla="*/ 569793 w 809625"/>
                <a:gd name="connsiteY53" fmla="*/ 102085 h 438150"/>
                <a:gd name="connsiteX54" fmla="*/ 563050 w 809625"/>
                <a:gd name="connsiteY54" fmla="*/ 88903 h 438150"/>
                <a:gd name="connsiteX55" fmla="*/ 579918 w 809625"/>
                <a:gd name="connsiteY55" fmla="*/ 88903 h 438150"/>
                <a:gd name="connsiteX56" fmla="*/ 593406 w 809625"/>
                <a:gd name="connsiteY56" fmla="*/ 92198 h 438150"/>
                <a:gd name="connsiteX57" fmla="*/ 630515 w 809625"/>
                <a:gd name="connsiteY57" fmla="*/ 108676 h 438150"/>
                <a:gd name="connsiteX58" fmla="*/ 647384 w 809625"/>
                <a:gd name="connsiteY58" fmla="*/ 105381 h 438150"/>
                <a:gd name="connsiteX59" fmla="*/ 654128 w 809625"/>
                <a:gd name="connsiteY59" fmla="*/ 95494 h 438150"/>
                <a:gd name="connsiteX60" fmla="*/ 664253 w 809625"/>
                <a:gd name="connsiteY60" fmla="*/ 105381 h 438150"/>
                <a:gd name="connsiteX61" fmla="*/ 660881 w 809625"/>
                <a:gd name="connsiteY61" fmla="*/ 115258 h 438150"/>
                <a:gd name="connsiteX62" fmla="*/ 650756 w 809625"/>
                <a:gd name="connsiteY62" fmla="*/ 128441 h 438150"/>
                <a:gd name="connsiteX63" fmla="*/ 660881 w 809625"/>
                <a:gd name="connsiteY63" fmla="*/ 135032 h 438150"/>
                <a:gd name="connsiteX64" fmla="*/ 667625 w 809625"/>
                <a:gd name="connsiteY64" fmla="*/ 144909 h 438150"/>
                <a:gd name="connsiteX65" fmla="*/ 684493 w 809625"/>
                <a:gd name="connsiteY65" fmla="*/ 151501 h 438150"/>
                <a:gd name="connsiteX66" fmla="*/ 694609 w 809625"/>
                <a:gd name="connsiteY66" fmla="*/ 151501 h 438150"/>
                <a:gd name="connsiteX67" fmla="*/ 704734 w 809625"/>
                <a:gd name="connsiteY67" fmla="*/ 141614 h 438150"/>
                <a:gd name="connsiteX68" fmla="*/ 718231 w 809625"/>
                <a:gd name="connsiteY68" fmla="*/ 148205 h 438150"/>
                <a:gd name="connsiteX69" fmla="*/ 738471 w 809625"/>
                <a:gd name="connsiteY69" fmla="*/ 158092 h 438150"/>
                <a:gd name="connsiteX70" fmla="*/ 765456 w 809625"/>
                <a:gd name="connsiteY70" fmla="*/ 151501 h 438150"/>
                <a:gd name="connsiteX71" fmla="*/ 768828 w 809625"/>
                <a:gd name="connsiteY71" fmla="*/ 177856 h 438150"/>
                <a:gd name="connsiteX72" fmla="*/ 782325 w 809625"/>
                <a:gd name="connsiteY72" fmla="*/ 187734 h 438150"/>
                <a:gd name="connsiteX73" fmla="*/ 785697 w 809625"/>
                <a:gd name="connsiteY73" fmla="*/ 187734 h 438150"/>
                <a:gd name="connsiteX74" fmla="*/ 799193 w 809625"/>
                <a:gd name="connsiteY74" fmla="*/ 197621 h 438150"/>
                <a:gd name="connsiteX75" fmla="*/ 802565 w 809625"/>
                <a:gd name="connsiteY75" fmla="*/ 210794 h 438150"/>
                <a:gd name="connsiteX76" fmla="*/ 809309 w 809625"/>
                <a:gd name="connsiteY76" fmla="*/ 223977 h 438150"/>
                <a:gd name="connsiteX77" fmla="*/ 795812 w 809625"/>
                <a:gd name="connsiteY77" fmla="*/ 223977 h 438150"/>
                <a:gd name="connsiteX78" fmla="*/ 789068 w 809625"/>
                <a:gd name="connsiteY78" fmla="*/ 227272 h 438150"/>
                <a:gd name="connsiteX79" fmla="*/ 782325 w 809625"/>
                <a:gd name="connsiteY79" fmla="*/ 227272 h 438150"/>
                <a:gd name="connsiteX80" fmla="*/ 772200 w 809625"/>
                <a:gd name="connsiteY80" fmla="*/ 230568 h 438150"/>
                <a:gd name="connsiteX81" fmla="*/ 765456 w 809625"/>
                <a:gd name="connsiteY81" fmla="*/ 237150 h 438150"/>
                <a:gd name="connsiteX82" fmla="*/ 758712 w 809625"/>
                <a:gd name="connsiteY82" fmla="*/ 243741 h 438150"/>
                <a:gd name="connsiteX83" fmla="*/ 751959 w 809625"/>
                <a:gd name="connsiteY83" fmla="*/ 256923 h 438150"/>
                <a:gd name="connsiteX84" fmla="*/ 751959 w 809625"/>
                <a:gd name="connsiteY84" fmla="*/ 263505 h 438150"/>
                <a:gd name="connsiteX85" fmla="*/ 741843 w 809625"/>
                <a:gd name="connsiteY85" fmla="*/ 273392 h 438150"/>
                <a:gd name="connsiteX86" fmla="*/ 728347 w 809625"/>
                <a:gd name="connsiteY86" fmla="*/ 279983 h 438150"/>
                <a:gd name="connsiteX87" fmla="*/ 724975 w 809625"/>
                <a:gd name="connsiteY87" fmla="*/ 293157 h 438150"/>
                <a:gd name="connsiteX88" fmla="*/ 728347 w 809625"/>
                <a:gd name="connsiteY88" fmla="*/ 303044 h 438150"/>
                <a:gd name="connsiteX89" fmla="*/ 724975 w 809625"/>
                <a:gd name="connsiteY89" fmla="*/ 319512 h 438150"/>
                <a:gd name="connsiteX90" fmla="*/ 708106 w 809625"/>
                <a:gd name="connsiteY90" fmla="*/ 326104 h 438150"/>
                <a:gd name="connsiteX91" fmla="*/ 704734 w 809625"/>
                <a:gd name="connsiteY91" fmla="*/ 335981 h 438150"/>
                <a:gd name="connsiteX92" fmla="*/ 701362 w 809625"/>
                <a:gd name="connsiteY92" fmla="*/ 342572 h 438150"/>
                <a:gd name="connsiteX93" fmla="*/ 694609 w 809625"/>
                <a:gd name="connsiteY93" fmla="*/ 345868 h 438150"/>
                <a:gd name="connsiteX94" fmla="*/ 691237 w 809625"/>
                <a:gd name="connsiteY94" fmla="*/ 352459 h 438150"/>
                <a:gd name="connsiteX95" fmla="*/ 684493 w 809625"/>
                <a:gd name="connsiteY95" fmla="*/ 359041 h 438150"/>
                <a:gd name="connsiteX96" fmla="*/ 681122 w 809625"/>
                <a:gd name="connsiteY96" fmla="*/ 359041 h 438150"/>
                <a:gd name="connsiteX97" fmla="*/ 674368 w 809625"/>
                <a:gd name="connsiteY97" fmla="*/ 362337 h 438150"/>
                <a:gd name="connsiteX98" fmla="*/ 667625 w 809625"/>
                <a:gd name="connsiteY98" fmla="*/ 365632 h 438150"/>
                <a:gd name="connsiteX99" fmla="*/ 664253 w 809625"/>
                <a:gd name="connsiteY99" fmla="*/ 365632 h 438150"/>
                <a:gd name="connsiteX100" fmla="*/ 654128 w 809625"/>
                <a:gd name="connsiteY100" fmla="*/ 362337 h 438150"/>
                <a:gd name="connsiteX101" fmla="*/ 650756 w 809625"/>
                <a:gd name="connsiteY101" fmla="*/ 365632 h 438150"/>
                <a:gd name="connsiteX102" fmla="*/ 647384 w 809625"/>
                <a:gd name="connsiteY102" fmla="*/ 368928 h 438150"/>
                <a:gd name="connsiteX103" fmla="*/ 640640 w 809625"/>
                <a:gd name="connsiteY103" fmla="*/ 365632 h 438150"/>
                <a:gd name="connsiteX104" fmla="*/ 637268 w 809625"/>
                <a:gd name="connsiteY104" fmla="*/ 362337 h 438150"/>
                <a:gd name="connsiteX105" fmla="*/ 630515 w 809625"/>
                <a:gd name="connsiteY105" fmla="*/ 362337 h 438150"/>
                <a:gd name="connsiteX106" fmla="*/ 623772 w 809625"/>
                <a:gd name="connsiteY106" fmla="*/ 362337 h 438150"/>
                <a:gd name="connsiteX107" fmla="*/ 620400 w 809625"/>
                <a:gd name="connsiteY107" fmla="*/ 365632 h 438150"/>
                <a:gd name="connsiteX108" fmla="*/ 613647 w 809625"/>
                <a:gd name="connsiteY108" fmla="*/ 368928 h 438150"/>
                <a:gd name="connsiteX109" fmla="*/ 613647 w 809625"/>
                <a:gd name="connsiteY109" fmla="*/ 375519 h 438150"/>
                <a:gd name="connsiteX110" fmla="*/ 610275 w 809625"/>
                <a:gd name="connsiteY110" fmla="*/ 378815 h 438150"/>
                <a:gd name="connsiteX111" fmla="*/ 606903 w 809625"/>
                <a:gd name="connsiteY111" fmla="*/ 385397 h 438150"/>
                <a:gd name="connsiteX112" fmla="*/ 603531 w 809625"/>
                <a:gd name="connsiteY112" fmla="*/ 395284 h 438150"/>
                <a:gd name="connsiteX113" fmla="*/ 603531 w 809625"/>
                <a:gd name="connsiteY113" fmla="*/ 398579 h 438150"/>
                <a:gd name="connsiteX114" fmla="*/ 603531 w 809625"/>
                <a:gd name="connsiteY114" fmla="*/ 405161 h 438150"/>
                <a:gd name="connsiteX115" fmla="*/ 603531 w 809625"/>
                <a:gd name="connsiteY115" fmla="*/ 408457 h 438150"/>
                <a:gd name="connsiteX116" fmla="*/ 596787 w 809625"/>
                <a:gd name="connsiteY116" fmla="*/ 405161 h 438150"/>
                <a:gd name="connsiteX117" fmla="*/ 590034 w 809625"/>
                <a:gd name="connsiteY117" fmla="*/ 385397 h 438150"/>
                <a:gd name="connsiteX118" fmla="*/ 569793 w 809625"/>
                <a:gd name="connsiteY118" fmla="*/ 388692 h 438150"/>
                <a:gd name="connsiteX119" fmla="*/ 549553 w 809625"/>
                <a:gd name="connsiteY119" fmla="*/ 378815 h 438150"/>
                <a:gd name="connsiteX120" fmla="*/ 536065 w 809625"/>
                <a:gd name="connsiteY120" fmla="*/ 378815 h 438150"/>
                <a:gd name="connsiteX121" fmla="*/ 532684 w 809625"/>
                <a:gd name="connsiteY121" fmla="*/ 391988 h 438150"/>
                <a:gd name="connsiteX122" fmla="*/ 495584 w 809625"/>
                <a:gd name="connsiteY122" fmla="*/ 388692 h 438150"/>
                <a:gd name="connsiteX123" fmla="*/ 482087 w 809625"/>
                <a:gd name="connsiteY123" fmla="*/ 382101 h 438150"/>
                <a:gd name="connsiteX124" fmla="*/ 458475 w 809625"/>
                <a:gd name="connsiteY124" fmla="*/ 372224 h 438150"/>
                <a:gd name="connsiteX125" fmla="*/ 451722 w 809625"/>
                <a:gd name="connsiteY125" fmla="*/ 368928 h 438150"/>
                <a:gd name="connsiteX126" fmla="*/ 434862 w 809625"/>
                <a:gd name="connsiteY126" fmla="*/ 368928 h 438150"/>
                <a:gd name="connsiteX127" fmla="*/ 417993 w 809625"/>
                <a:gd name="connsiteY127" fmla="*/ 365632 h 438150"/>
                <a:gd name="connsiteX128" fmla="*/ 401125 w 809625"/>
                <a:gd name="connsiteY128" fmla="*/ 362337 h 438150"/>
                <a:gd name="connsiteX129" fmla="*/ 391000 w 809625"/>
                <a:gd name="connsiteY129" fmla="*/ 362337 h 438150"/>
                <a:gd name="connsiteX130" fmla="*/ 374140 w 809625"/>
                <a:gd name="connsiteY130" fmla="*/ 359041 h 438150"/>
                <a:gd name="connsiteX131" fmla="*/ 357271 w 809625"/>
                <a:gd name="connsiteY131" fmla="*/ 355745 h 438150"/>
                <a:gd name="connsiteX132" fmla="*/ 357271 w 809625"/>
                <a:gd name="connsiteY132" fmla="*/ 365632 h 438150"/>
                <a:gd name="connsiteX133" fmla="*/ 357271 w 809625"/>
                <a:gd name="connsiteY133" fmla="*/ 385397 h 438150"/>
                <a:gd name="connsiteX134" fmla="*/ 350518 w 809625"/>
                <a:gd name="connsiteY134" fmla="*/ 398579 h 438150"/>
                <a:gd name="connsiteX135" fmla="*/ 340403 w 809625"/>
                <a:gd name="connsiteY135" fmla="*/ 401875 h 438150"/>
                <a:gd name="connsiteX136" fmla="*/ 330278 w 809625"/>
                <a:gd name="connsiteY136" fmla="*/ 411752 h 438150"/>
                <a:gd name="connsiteX137" fmla="*/ 326906 w 809625"/>
                <a:gd name="connsiteY137" fmla="*/ 431517 h 438150"/>
                <a:gd name="connsiteX138" fmla="*/ 313418 w 809625"/>
                <a:gd name="connsiteY138" fmla="*/ 434812 h 438150"/>
                <a:gd name="connsiteX139" fmla="*/ 299922 w 809625"/>
                <a:gd name="connsiteY139" fmla="*/ 424935 h 438150"/>
                <a:gd name="connsiteX140" fmla="*/ 289797 w 809625"/>
                <a:gd name="connsiteY140" fmla="*/ 431517 h 438150"/>
                <a:gd name="connsiteX141" fmla="*/ 286425 w 809625"/>
                <a:gd name="connsiteY141" fmla="*/ 438108 h 438150"/>
                <a:gd name="connsiteX142" fmla="*/ 269556 w 809625"/>
                <a:gd name="connsiteY142" fmla="*/ 434812 h 438150"/>
                <a:gd name="connsiteX143" fmla="*/ 249315 w 809625"/>
                <a:gd name="connsiteY143" fmla="*/ 431517 h 438150"/>
                <a:gd name="connsiteX144" fmla="*/ 235828 w 809625"/>
                <a:gd name="connsiteY144" fmla="*/ 418344 h 438150"/>
                <a:gd name="connsiteX145" fmla="*/ 215587 w 809625"/>
                <a:gd name="connsiteY145" fmla="*/ 405161 h 438150"/>
                <a:gd name="connsiteX146" fmla="*/ 212215 w 809625"/>
                <a:gd name="connsiteY146" fmla="*/ 401875 h 438150"/>
                <a:gd name="connsiteX147" fmla="*/ 202090 w 809625"/>
                <a:gd name="connsiteY147" fmla="*/ 391988 h 438150"/>
                <a:gd name="connsiteX148" fmla="*/ 188593 w 809625"/>
                <a:gd name="connsiteY148" fmla="*/ 385397 h 438150"/>
                <a:gd name="connsiteX149" fmla="*/ 185222 w 809625"/>
                <a:gd name="connsiteY149" fmla="*/ 375519 h 438150"/>
                <a:gd name="connsiteX150" fmla="*/ 168353 w 809625"/>
                <a:gd name="connsiteY150" fmla="*/ 378815 h 438150"/>
                <a:gd name="connsiteX151" fmla="*/ 158237 w 809625"/>
                <a:gd name="connsiteY151" fmla="*/ 365632 h 438150"/>
                <a:gd name="connsiteX152" fmla="*/ 151493 w 809625"/>
                <a:gd name="connsiteY152" fmla="*/ 352459 h 438150"/>
                <a:gd name="connsiteX153" fmla="*/ 141368 w 809625"/>
                <a:gd name="connsiteY153" fmla="*/ 349163 h 438150"/>
                <a:gd name="connsiteX154" fmla="*/ 134625 w 809625"/>
                <a:gd name="connsiteY154" fmla="*/ 345868 h 438150"/>
                <a:gd name="connsiteX155" fmla="*/ 131253 w 809625"/>
                <a:gd name="connsiteY155" fmla="*/ 329399 h 438150"/>
                <a:gd name="connsiteX156" fmla="*/ 114384 w 809625"/>
                <a:gd name="connsiteY156" fmla="*/ 316217 h 438150"/>
                <a:gd name="connsiteX157" fmla="*/ 87390 w 809625"/>
                <a:gd name="connsiteY157" fmla="*/ 316217 h 438150"/>
                <a:gd name="connsiteX158" fmla="*/ 80647 w 809625"/>
                <a:gd name="connsiteY158" fmla="*/ 306330 h 438150"/>
                <a:gd name="connsiteX159" fmla="*/ 70531 w 809625"/>
                <a:gd name="connsiteY159" fmla="*/ 296452 h 438150"/>
                <a:gd name="connsiteX160" fmla="*/ 63778 w 809625"/>
                <a:gd name="connsiteY160" fmla="*/ 279983 h 438150"/>
                <a:gd name="connsiteX161" fmla="*/ 57034 w 809625"/>
                <a:gd name="connsiteY161" fmla="*/ 260210 h 438150"/>
                <a:gd name="connsiteX162" fmla="*/ 46909 w 809625"/>
                <a:gd name="connsiteY162" fmla="*/ 247037 h 438150"/>
                <a:gd name="connsiteX163" fmla="*/ 46909 w 809625"/>
                <a:gd name="connsiteY163" fmla="*/ 230568 h 438150"/>
                <a:gd name="connsiteX164" fmla="*/ 53662 w 809625"/>
                <a:gd name="connsiteY164" fmla="*/ 217385 h 438150"/>
                <a:gd name="connsiteX165" fmla="*/ 46909 w 809625"/>
                <a:gd name="connsiteY165" fmla="*/ 200916 h 438150"/>
                <a:gd name="connsiteX166" fmla="*/ 26668 w 809625"/>
                <a:gd name="connsiteY166" fmla="*/ 187734 h 438150"/>
                <a:gd name="connsiteX167" fmla="*/ 13181 w 809625"/>
                <a:gd name="connsiteY167" fmla="*/ 181152 h 438150"/>
                <a:gd name="connsiteX168" fmla="*/ 3056 w 809625"/>
                <a:gd name="connsiteY168" fmla="*/ 154797 h 438150"/>
                <a:gd name="connsiteX169" fmla="*/ -316 w 809625"/>
                <a:gd name="connsiteY169" fmla="*/ 144909 h 438150"/>
                <a:gd name="connsiteX170" fmla="*/ 16553 w 809625"/>
                <a:gd name="connsiteY170" fmla="*/ 144909 h 438150"/>
                <a:gd name="connsiteX171" fmla="*/ 19925 w 809625"/>
                <a:gd name="connsiteY171" fmla="*/ 158092 h 438150"/>
                <a:gd name="connsiteX172" fmla="*/ 23297 w 809625"/>
                <a:gd name="connsiteY172" fmla="*/ 167970 h 438150"/>
                <a:gd name="connsiteX173" fmla="*/ 33421 w 809625"/>
                <a:gd name="connsiteY173" fmla="*/ 148205 h 438150"/>
                <a:gd name="connsiteX174" fmla="*/ 46909 w 809625"/>
                <a:gd name="connsiteY174" fmla="*/ 131736 h 438150"/>
                <a:gd name="connsiteX175" fmla="*/ 57034 w 809625"/>
                <a:gd name="connsiteY175" fmla="*/ 131736 h 438150"/>
                <a:gd name="connsiteX176" fmla="*/ 77275 w 809625"/>
                <a:gd name="connsiteY176" fmla="*/ 125145 h 438150"/>
                <a:gd name="connsiteX177" fmla="*/ 97515 w 809625"/>
                <a:gd name="connsiteY177" fmla="*/ 128441 h 438150"/>
                <a:gd name="connsiteX178" fmla="*/ 107631 w 809625"/>
                <a:gd name="connsiteY178" fmla="*/ 118554 h 438150"/>
                <a:gd name="connsiteX179" fmla="*/ 117756 w 809625"/>
                <a:gd name="connsiteY179" fmla="*/ 105381 h 438150"/>
                <a:gd name="connsiteX180" fmla="*/ 131253 w 809625"/>
                <a:gd name="connsiteY180" fmla="*/ 98789 h 438150"/>
                <a:gd name="connsiteX181" fmla="*/ 144740 w 809625"/>
                <a:gd name="connsiteY181" fmla="*/ 88903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809625" h="438150">
                  <a:moveTo>
                    <a:pt x="144740" y="88903"/>
                  </a:moveTo>
                  <a:cubicBezTo>
                    <a:pt x="148112" y="88903"/>
                    <a:pt x="168353" y="72434"/>
                    <a:pt x="168353" y="72434"/>
                  </a:cubicBezTo>
                  <a:cubicBezTo>
                    <a:pt x="188593" y="65842"/>
                    <a:pt x="188593" y="65842"/>
                    <a:pt x="188593" y="65842"/>
                  </a:cubicBezTo>
                  <a:cubicBezTo>
                    <a:pt x="195346" y="59261"/>
                    <a:pt x="195346" y="59261"/>
                    <a:pt x="195346" y="59261"/>
                  </a:cubicBezTo>
                  <a:cubicBezTo>
                    <a:pt x="202090" y="46078"/>
                    <a:pt x="202090" y="46078"/>
                    <a:pt x="202090" y="46078"/>
                  </a:cubicBezTo>
                  <a:cubicBezTo>
                    <a:pt x="202090" y="46078"/>
                    <a:pt x="198718" y="39487"/>
                    <a:pt x="208834" y="39487"/>
                  </a:cubicBezTo>
                  <a:cubicBezTo>
                    <a:pt x="218959" y="39487"/>
                    <a:pt x="249315" y="32905"/>
                    <a:pt x="249315" y="32905"/>
                  </a:cubicBezTo>
                  <a:cubicBezTo>
                    <a:pt x="252696" y="26314"/>
                    <a:pt x="252696" y="26314"/>
                    <a:pt x="252696" y="26314"/>
                  </a:cubicBezTo>
                  <a:cubicBezTo>
                    <a:pt x="245943" y="16427"/>
                    <a:pt x="245943" y="16427"/>
                    <a:pt x="245943" y="16427"/>
                  </a:cubicBezTo>
                  <a:cubicBezTo>
                    <a:pt x="245943" y="16427"/>
                    <a:pt x="245943" y="3254"/>
                    <a:pt x="245943" y="3254"/>
                  </a:cubicBezTo>
                  <a:cubicBezTo>
                    <a:pt x="249315" y="-42"/>
                    <a:pt x="262812" y="-42"/>
                    <a:pt x="269556" y="-42"/>
                  </a:cubicBezTo>
                  <a:cubicBezTo>
                    <a:pt x="276309" y="3254"/>
                    <a:pt x="283053" y="6549"/>
                    <a:pt x="286425" y="9845"/>
                  </a:cubicBezTo>
                  <a:cubicBezTo>
                    <a:pt x="286425" y="13141"/>
                    <a:pt x="286425" y="9845"/>
                    <a:pt x="286425" y="16427"/>
                  </a:cubicBezTo>
                  <a:cubicBezTo>
                    <a:pt x="286425" y="23018"/>
                    <a:pt x="286425" y="29609"/>
                    <a:pt x="286425" y="29609"/>
                  </a:cubicBezTo>
                  <a:cubicBezTo>
                    <a:pt x="286425" y="29609"/>
                    <a:pt x="289797" y="32905"/>
                    <a:pt x="293178" y="36201"/>
                  </a:cubicBezTo>
                  <a:cubicBezTo>
                    <a:pt x="299922" y="36201"/>
                    <a:pt x="306665" y="42782"/>
                    <a:pt x="306665" y="39487"/>
                  </a:cubicBezTo>
                  <a:cubicBezTo>
                    <a:pt x="306665" y="39487"/>
                    <a:pt x="310037" y="36201"/>
                    <a:pt x="313418" y="32905"/>
                  </a:cubicBezTo>
                  <a:cubicBezTo>
                    <a:pt x="313418" y="32905"/>
                    <a:pt x="313418" y="32905"/>
                    <a:pt x="313418" y="32905"/>
                  </a:cubicBezTo>
                  <a:cubicBezTo>
                    <a:pt x="313418" y="39487"/>
                    <a:pt x="316790" y="36201"/>
                    <a:pt x="320162" y="36201"/>
                  </a:cubicBezTo>
                  <a:cubicBezTo>
                    <a:pt x="323534" y="36201"/>
                    <a:pt x="337031" y="29609"/>
                    <a:pt x="337031" y="29609"/>
                  </a:cubicBezTo>
                  <a:cubicBezTo>
                    <a:pt x="337031" y="29609"/>
                    <a:pt x="333659" y="19722"/>
                    <a:pt x="333659" y="19722"/>
                  </a:cubicBezTo>
                  <a:cubicBezTo>
                    <a:pt x="333659" y="16427"/>
                    <a:pt x="333659" y="13141"/>
                    <a:pt x="333659" y="9845"/>
                  </a:cubicBezTo>
                  <a:cubicBezTo>
                    <a:pt x="337031" y="6549"/>
                    <a:pt x="337031" y="6549"/>
                    <a:pt x="337031" y="6549"/>
                  </a:cubicBezTo>
                  <a:cubicBezTo>
                    <a:pt x="340403" y="6549"/>
                    <a:pt x="347147" y="9845"/>
                    <a:pt x="347147" y="9845"/>
                  </a:cubicBezTo>
                  <a:cubicBezTo>
                    <a:pt x="347147" y="9845"/>
                    <a:pt x="353900" y="13141"/>
                    <a:pt x="357271" y="13141"/>
                  </a:cubicBezTo>
                  <a:cubicBezTo>
                    <a:pt x="364015" y="13141"/>
                    <a:pt x="360643" y="19722"/>
                    <a:pt x="360643" y="19722"/>
                  </a:cubicBezTo>
                  <a:cubicBezTo>
                    <a:pt x="360643" y="19722"/>
                    <a:pt x="364015" y="29609"/>
                    <a:pt x="370759" y="32905"/>
                  </a:cubicBezTo>
                  <a:cubicBezTo>
                    <a:pt x="377512" y="36201"/>
                    <a:pt x="377512" y="39487"/>
                    <a:pt x="377512" y="42782"/>
                  </a:cubicBezTo>
                  <a:cubicBezTo>
                    <a:pt x="380884" y="42782"/>
                    <a:pt x="387628" y="42782"/>
                    <a:pt x="387628" y="42782"/>
                  </a:cubicBezTo>
                  <a:cubicBezTo>
                    <a:pt x="397753" y="39487"/>
                    <a:pt x="397753" y="39487"/>
                    <a:pt x="397753" y="39487"/>
                  </a:cubicBezTo>
                  <a:cubicBezTo>
                    <a:pt x="397753" y="39487"/>
                    <a:pt x="404497" y="42782"/>
                    <a:pt x="407868" y="49374"/>
                  </a:cubicBezTo>
                  <a:cubicBezTo>
                    <a:pt x="407868" y="52669"/>
                    <a:pt x="417993" y="52669"/>
                    <a:pt x="421365" y="49374"/>
                  </a:cubicBezTo>
                  <a:cubicBezTo>
                    <a:pt x="424737" y="49374"/>
                    <a:pt x="424737" y="49374"/>
                    <a:pt x="424737" y="49374"/>
                  </a:cubicBezTo>
                  <a:cubicBezTo>
                    <a:pt x="428109" y="52669"/>
                    <a:pt x="428109" y="52669"/>
                    <a:pt x="428109" y="52669"/>
                  </a:cubicBezTo>
                  <a:cubicBezTo>
                    <a:pt x="428109" y="52669"/>
                    <a:pt x="434862" y="65842"/>
                    <a:pt x="444978" y="55965"/>
                  </a:cubicBezTo>
                  <a:cubicBezTo>
                    <a:pt x="455103" y="46078"/>
                    <a:pt x="448350" y="55965"/>
                    <a:pt x="448350" y="55965"/>
                  </a:cubicBezTo>
                  <a:cubicBezTo>
                    <a:pt x="448350" y="55965"/>
                    <a:pt x="455103" y="65842"/>
                    <a:pt x="458475" y="65842"/>
                  </a:cubicBezTo>
                  <a:cubicBezTo>
                    <a:pt x="465218" y="65842"/>
                    <a:pt x="465218" y="65842"/>
                    <a:pt x="465218" y="65842"/>
                  </a:cubicBezTo>
                  <a:cubicBezTo>
                    <a:pt x="478715" y="59261"/>
                    <a:pt x="478715" y="59261"/>
                    <a:pt x="478715" y="59261"/>
                  </a:cubicBezTo>
                  <a:cubicBezTo>
                    <a:pt x="488831" y="55965"/>
                    <a:pt x="488831" y="55965"/>
                    <a:pt x="488831" y="55965"/>
                  </a:cubicBezTo>
                  <a:cubicBezTo>
                    <a:pt x="488831" y="55965"/>
                    <a:pt x="498956" y="55965"/>
                    <a:pt x="495584" y="72434"/>
                  </a:cubicBezTo>
                  <a:cubicBezTo>
                    <a:pt x="495584" y="85616"/>
                    <a:pt x="492203" y="82321"/>
                    <a:pt x="492203" y="82321"/>
                  </a:cubicBezTo>
                  <a:cubicBezTo>
                    <a:pt x="485459" y="92198"/>
                    <a:pt x="485459" y="92198"/>
                    <a:pt x="485459" y="92198"/>
                  </a:cubicBezTo>
                  <a:cubicBezTo>
                    <a:pt x="485459" y="102085"/>
                    <a:pt x="485459" y="102085"/>
                    <a:pt x="485459" y="102085"/>
                  </a:cubicBezTo>
                  <a:cubicBezTo>
                    <a:pt x="485459" y="102085"/>
                    <a:pt x="488831" y="102085"/>
                    <a:pt x="492203" y="102085"/>
                  </a:cubicBezTo>
                  <a:cubicBezTo>
                    <a:pt x="495584" y="102085"/>
                    <a:pt x="498956" y="115258"/>
                    <a:pt x="498956" y="115258"/>
                  </a:cubicBezTo>
                  <a:cubicBezTo>
                    <a:pt x="509072" y="118554"/>
                    <a:pt x="509072" y="118554"/>
                    <a:pt x="509072" y="118554"/>
                  </a:cubicBezTo>
                  <a:cubicBezTo>
                    <a:pt x="509072" y="118554"/>
                    <a:pt x="512443" y="121849"/>
                    <a:pt x="519196" y="125145"/>
                  </a:cubicBezTo>
                  <a:cubicBezTo>
                    <a:pt x="522568" y="128441"/>
                    <a:pt x="525940" y="135032"/>
                    <a:pt x="525940" y="135032"/>
                  </a:cubicBezTo>
                  <a:cubicBezTo>
                    <a:pt x="525940" y="135032"/>
                    <a:pt x="529312" y="148205"/>
                    <a:pt x="532684" y="151501"/>
                  </a:cubicBezTo>
                  <a:cubicBezTo>
                    <a:pt x="532684" y="158092"/>
                    <a:pt x="552925" y="144909"/>
                    <a:pt x="552925" y="144909"/>
                  </a:cubicBezTo>
                  <a:cubicBezTo>
                    <a:pt x="556306" y="128441"/>
                    <a:pt x="556306" y="128441"/>
                    <a:pt x="556306" y="128441"/>
                  </a:cubicBezTo>
                  <a:cubicBezTo>
                    <a:pt x="576546" y="121849"/>
                    <a:pt x="576546" y="121849"/>
                    <a:pt x="576546" y="121849"/>
                  </a:cubicBezTo>
                  <a:cubicBezTo>
                    <a:pt x="569793" y="102085"/>
                    <a:pt x="569793" y="102085"/>
                    <a:pt x="569793" y="102085"/>
                  </a:cubicBezTo>
                  <a:cubicBezTo>
                    <a:pt x="563050" y="88903"/>
                    <a:pt x="563050" y="88903"/>
                    <a:pt x="563050" y="88903"/>
                  </a:cubicBezTo>
                  <a:cubicBezTo>
                    <a:pt x="563050" y="88903"/>
                    <a:pt x="576546" y="92198"/>
                    <a:pt x="579918" y="88903"/>
                  </a:cubicBezTo>
                  <a:cubicBezTo>
                    <a:pt x="583290" y="88903"/>
                    <a:pt x="593406" y="92198"/>
                    <a:pt x="593406" y="92198"/>
                  </a:cubicBezTo>
                  <a:cubicBezTo>
                    <a:pt x="630515" y="108676"/>
                    <a:pt x="630515" y="108676"/>
                    <a:pt x="630515" y="108676"/>
                  </a:cubicBezTo>
                  <a:cubicBezTo>
                    <a:pt x="630515" y="108676"/>
                    <a:pt x="640640" y="105381"/>
                    <a:pt x="647384" y="105381"/>
                  </a:cubicBezTo>
                  <a:cubicBezTo>
                    <a:pt x="654128" y="102085"/>
                    <a:pt x="654128" y="95494"/>
                    <a:pt x="654128" y="95494"/>
                  </a:cubicBezTo>
                  <a:cubicBezTo>
                    <a:pt x="654128" y="95494"/>
                    <a:pt x="657509" y="98789"/>
                    <a:pt x="664253" y="105381"/>
                  </a:cubicBezTo>
                  <a:cubicBezTo>
                    <a:pt x="667625" y="115258"/>
                    <a:pt x="660881" y="111963"/>
                    <a:pt x="660881" y="115258"/>
                  </a:cubicBezTo>
                  <a:cubicBezTo>
                    <a:pt x="657509" y="118554"/>
                    <a:pt x="650756" y="128441"/>
                    <a:pt x="650756" y="128441"/>
                  </a:cubicBezTo>
                  <a:cubicBezTo>
                    <a:pt x="650756" y="128441"/>
                    <a:pt x="654128" y="135032"/>
                    <a:pt x="660881" y="135032"/>
                  </a:cubicBezTo>
                  <a:cubicBezTo>
                    <a:pt x="664253" y="135032"/>
                    <a:pt x="660881" y="138318"/>
                    <a:pt x="667625" y="144909"/>
                  </a:cubicBezTo>
                  <a:cubicBezTo>
                    <a:pt x="670997" y="148205"/>
                    <a:pt x="684493" y="151501"/>
                    <a:pt x="684493" y="151501"/>
                  </a:cubicBezTo>
                  <a:cubicBezTo>
                    <a:pt x="694609" y="151501"/>
                    <a:pt x="694609" y="151501"/>
                    <a:pt x="694609" y="151501"/>
                  </a:cubicBezTo>
                  <a:cubicBezTo>
                    <a:pt x="704734" y="141614"/>
                    <a:pt x="704734" y="141614"/>
                    <a:pt x="704734" y="141614"/>
                  </a:cubicBezTo>
                  <a:cubicBezTo>
                    <a:pt x="704734" y="141614"/>
                    <a:pt x="714850" y="144909"/>
                    <a:pt x="718231" y="148205"/>
                  </a:cubicBezTo>
                  <a:cubicBezTo>
                    <a:pt x="721603" y="151501"/>
                    <a:pt x="738471" y="158092"/>
                    <a:pt x="738471" y="158092"/>
                  </a:cubicBezTo>
                  <a:cubicBezTo>
                    <a:pt x="765456" y="151501"/>
                    <a:pt x="765456" y="151501"/>
                    <a:pt x="765456" y="151501"/>
                  </a:cubicBezTo>
                  <a:cubicBezTo>
                    <a:pt x="768828" y="177856"/>
                    <a:pt x="768828" y="177856"/>
                    <a:pt x="768828" y="177856"/>
                  </a:cubicBezTo>
                  <a:cubicBezTo>
                    <a:pt x="768828" y="177856"/>
                    <a:pt x="775572" y="177856"/>
                    <a:pt x="782325" y="187734"/>
                  </a:cubicBezTo>
                  <a:cubicBezTo>
                    <a:pt x="789068" y="194325"/>
                    <a:pt x="785697" y="187734"/>
                    <a:pt x="785697" y="187734"/>
                  </a:cubicBezTo>
                  <a:cubicBezTo>
                    <a:pt x="785697" y="187734"/>
                    <a:pt x="799193" y="194325"/>
                    <a:pt x="799193" y="197621"/>
                  </a:cubicBezTo>
                  <a:cubicBezTo>
                    <a:pt x="799193" y="204212"/>
                    <a:pt x="802565" y="210794"/>
                    <a:pt x="802565" y="210794"/>
                  </a:cubicBezTo>
                  <a:cubicBezTo>
                    <a:pt x="809309" y="223977"/>
                    <a:pt x="809309" y="223977"/>
                    <a:pt x="809309" y="223977"/>
                  </a:cubicBezTo>
                  <a:cubicBezTo>
                    <a:pt x="805937" y="223977"/>
                    <a:pt x="799193" y="223977"/>
                    <a:pt x="795812" y="223977"/>
                  </a:cubicBezTo>
                  <a:cubicBezTo>
                    <a:pt x="795812" y="223977"/>
                    <a:pt x="792440" y="227272"/>
                    <a:pt x="789068" y="227272"/>
                  </a:cubicBezTo>
                  <a:cubicBezTo>
                    <a:pt x="785697" y="227272"/>
                    <a:pt x="782325" y="227272"/>
                    <a:pt x="782325" y="227272"/>
                  </a:cubicBezTo>
                  <a:cubicBezTo>
                    <a:pt x="772200" y="230568"/>
                    <a:pt x="772200" y="230568"/>
                    <a:pt x="772200" y="230568"/>
                  </a:cubicBezTo>
                  <a:cubicBezTo>
                    <a:pt x="765456" y="237150"/>
                    <a:pt x="765456" y="237150"/>
                    <a:pt x="765456" y="237150"/>
                  </a:cubicBezTo>
                  <a:cubicBezTo>
                    <a:pt x="758712" y="243741"/>
                    <a:pt x="758712" y="243741"/>
                    <a:pt x="758712" y="243741"/>
                  </a:cubicBezTo>
                  <a:cubicBezTo>
                    <a:pt x="751959" y="256923"/>
                    <a:pt x="751959" y="256923"/>
                    <a:pt x="751959" y="256923"/>
                  </a:cubicBezTo>
                  <a:cubicBezTo>
                    <a:pt x="751959" y="263505"/>
                    <a:pt x="751959" y="263505"/>
                    <a:pt x="751959" y="263505"/>
                  </a:cubicBezTo>
                  <a:cubicBezTo>
                    <a:pt x="741843" y="273392"/>
                    <a:pt x="741843" y="273392"/>
                    <a:pt x="741843" y="273392"/>
                  </a:cubicBezTo>
                  <a:cubicBezTo>
                    <a:pt x="741843" y="273392"/>
                    <a:pt x="731718" y="279983"/>
                    <a:pt x="728347" y="279983"/>
                  </a:cubicBezTo>
                  <a:cubicBezTo>
                    <a:pt x="724975" y="279983"/>
                    <a:pt x="724975" y="293157"/>
                    <a:pt x="724975" y="293157"/>
                  </a:cubicBezTo>
                  <a:cubicBezTo>
                    <a:pt x="728347" y="303044"/>
                    <a:pt x="728347" y="303044"/>
                    <a:pt x="728347" y="303044"/>
                  </a:cubicBezTo>
                  <a:cubicBezTo>
                    <a:pt x="724975" y="319512"/>
                    <a:pt x="724975" y="319512"/>
                    <a:pt x="724975" y="319512"/>
                  </a:cubicBezTo>
                  <a:cubicBezTo>
                    <a:pt x="708106" y="326104"/>
                    <a:pt x="708106" y="326104"/>
                    <a:pt x="708106" y="326104"/>
                  </a:cubicBezTo>
                  <a:cubicBezTo>
                    <a:pt x="704734" y="335981"/>
                    <a:pt x="704734" y="335981"/>
                    <a:pt x="704734" y="335981"/>
                  </a:cubicBezTo>
                  <a:cubicBezTo>
                    <a:pt x="701362" y="342572"/>
                    <a:pt x="701362" y="342572"/>
                    <a:pt x="701362" y="342572"/>
                  </a:cubicBezTo>
                  <a:cubicBezTo>
                    <a:pt x="701362" y="342572"/>
                    <a:pt x="694609" y="345868"/>
                    <a:pt x="694609" y="345868"/>
                  </a:cubicBezTo>
                  <a:cubicBezTo>
                    <a:pt x="691237" y="342572"/>
                    <a:pt x="691237" y="352459"/>
                    <a:pt x="691237" y="352459"/>
                  </a:cubicBezTo>
                  <a:cubicBezTo>
                    <a:pt x="684493" y="359041"/>
                    <a:pt x="684493" y="359041"/>
                    <a:pt x="684493" y="359041"/>
                  </a:cubicBezTo>
                  <a:cubicBezTo>
                    <a:pt x="681122" y="359041"/>
                    <a:pt x="681122" y="359041"/>
                    <a:pt x="681122" y="359041"/>
                  </a:cubicBezTo>
                  <a:cubicBezTo>
                    <a:pt x="674368" y="362337"/>
                    <a:pt x="674368" y="362337"/>
                    <a:pt x="674368" y="362337"/>
                  </a:cubicBezTo>
                  <a:cubicBezTo>
                    <a:pt x="674368" y="362337"/>
                    <a:pt x="670997" y="365632"/>
                    <a:pt x="667625" y="365632"/>
                  </a:cubicBezTo>
                  <a:cubicBezTo>
                    <a:pt x="667625" y="368928"/>
                    <a:pt x="664253" y="365632"/>
                    <a:pt x="664253" y="365632"/>
                  </a:cubicBezTo>
                  <a:cubicBezTo>
                    <a:pt x="664253" y="365632"/>
                    <a:pt x="657509" y="362337"/>
                    <a:pt x="654128" y="362337"/>
                  </a:cubicBezTo>
                  <a:cubicBezTo>
                    <a:pt x="654128" y="362337"/>
                    <a:pt x="654128" y="365632"/>
                    <a:pt x="650756" y="365632"/>
                  </a:cubicBezTo>
                  <a:cubicBezTo>
                    <a:pt x="650756" y="365632"/>
                    <a:pt x="650756" y="365632"/>
                    <a:pt x="647384" y="368928"/>
                  </a:cubicBezTo>
                  <a:cubicBezTo>
                    <a:pt x="647384" y="368928"/>
                    <a:pt x="644012" y="365632"/>
                    <a:pt x="640640" y="365632"/>
                  </a:cubicBezTo>
                  <a:cubicBezTo>
                    <a:pt x="637268" y="365632"/>
                    <a:pt x="637268" y="362337"/>
                    <a:pt x="637268" y="362337"/>
                  </a:cubicBezTo>
                  <a:cubicBezTo>
                    <a:pt x="633887" y="362337"/>
                    <a:pt x="630515" y="362337"/>
                    <a:pt x="630515" y="362337"/>
                  </a:cubicBezTo>
                  <a:cubicBezTo>
                    <a:pt x="627143" y="362337"/>
                    <a:pt x="623772" y="362337"/>
                    <a:pt x="623772" y="362337"/>
                  </a:cubicBezTo>
                  <a:cubicBezTo>
                    <a:pt x="623772" y="362337"/>
                    <a:pt x="620400" y="365632"/>
                    <a:pt x="620400" y="365632"/>
                  </a:cubicBezTo>
                  <a:cubicBezTo>
                    <a:pt x="613647" y="368928"/>
                    <a:pt x="613647" y="368928"/>
                    <a:pt x="613647" y="368928"/>
                  </a:cubicBezTo>
                  <a:cubicBezTo>
                    <a:pt x="613647" y="368928"/>
                    <a:pt x="613647" y="372224"/>
                    <a:pt x="613647" y="375519"/>
                  </a:cubicBezTo>
                  <a:cubicBezTo>
                    <a:pt x="613647" y="375519"/>
                    <a:pt x="613647" y="378815"/>
                    <a:pt x="610275" y="378815"/>
                  </a:cubicBezTo>
                  <a:cubicBezTo>
                    <a:pt x="610275" y="378815"/>
                    <a:pt x="606903" y="385397"/>
                    <a:pt x="606903" y="385397"/>
                  </a:cubicBezTo>
                  <a:cubicBezTo>
                    <a:pt x="606903" y="385397"/>
                    <a:pt x="606903" y="395284"/>
                    <a:pt x="603531" y="395284"/>
                  </a:cubicBezTo>
                  <a:cubicBezTo>
                    <a:pt x="603531" y="395284"/>
                    <a:pt x="603531" y="398579"/>
                    <a:pt x="603531" y="398579"/>
                  </a:cubicBezTo>
                  <a:cubicBezTo>
                    <a:pt x="603531" y="405161"/>
                    <a:pt x="603531" y="405161"/>
                    <a:pt x="603531" y="405161"/>
                  </a:cubicBezTo>
                  <a:cubicBezTo>
                    <a:pt x="603531" y="408457"/>
                    <a:pt x="603531" y="408457"/>
                    <a:pt x="603531" y="408457"/>
                  </a:cubicBezTo>
                  <a:cubicBezTo>
                    <a:pt x="596787" y="405161"/>
                    <a:pt x="596787" y="405161"/>
                    <a:pt x="596787" y="405161"/>
                  </a:cubicBezTo>
                  <a:cubicBezTo>
                    <a:pt x="590034" y="385397"/>
                    <a:pt x="590034" y="385397"/>
                    <a:pt x="590034" y="385397"/>
                  </a:cubicBezTo>
                  <a:cubicBezTo>
                    <a:pt x="590034" y="385397"/>
                    <a:pt x="579918" y="388692"/>
                    <a:pt x="569793" y="388692"/>
                  </a:cubicBezTo>
                  <a:cubicBezTo>
                    <a:pt x="559678" y="385397"/>
                    <a:pt x="552925" y="378815"/>
                    <a:pt x="549553" y="378815"/>
                  </a:cubicBezTo>
                  <a:cubicBezTo>
                    <a:pt x="549553" y="375519"/>
                    <a:pt x="536065" y="378815"/>
                    <a:pt x="536065" y="378815"/>
                  </a:cubicBezTo>
                  <a:cubicBezTo>
                    <a:pt x="532684" y="391988"/>
                    <a:pt x="532684" y="391988"/>
                    <a:pt x="532684" y="391988"/>
                  </a:cubicBezTo>
                  <a:cubicBezTo>
                    <a:pt x="495584" y="388692"/>
                    <a:pt x="495584" y="388692"/>
                    <a:pt x="495584" y="388692"/>
                  </a:cubicBezTo>
                  <a:cubicBezTo>
                    <a:pt x="482087" y="382101"/>
                    <a:pt x="482087" y="382101"/>
                    <a:pt x="482087" y="382101"/>
                  </a:cubicBezTo>
                  <a:cubicBezTo>
                    <a:pt x="458475" y="372224"/>
                    <a:pt x="458475" y="372224"/>
                    <a:pt x="458475" y="372224"/>
                  </a:cubicBezTo>
                  <a:cubicBezTo>
                    <a:pt x="451722" y="368928"/>
                    <a:pt x="451722" y="368928"/>
                    <a:pt x="451722" y="368928"/>
                  </a:cubicBezTo>
                  <a:cubicBezTo>
                    <a:pt x="451722" y="368928"/>
                    <a:pt x="438234" y="368928"/>
                    <a:pt x="434862" y="368928"/>
                  </a:cubicBezTo>
                  <a:cubicBezTo>
                    <a:pt x="431481" y="368928"/>
                    <a:pt x="417993" y="365632"/>
                    <a:pt x="417993" y="365632"/>
                  </a:cubicBezTo>
                  <a:cubicBezTo>
                    <a:pt x="417993" y="365632"/>
                    <a:pt x="404497" y="362337"/>
                    <a:pt x="401125" y="362337"/>
                  </a:cubicBezTo>
                  <a:cubicBezTo>
                    <a:pt x="397753" y="362337"/>
                    <a:pt x="391000" y="362337"/>
                    <a:pt x="391000" y="362337"/>
                  </a:cubicBezTo>
                  <a:cubicBezTo>
                    <a:pt x="374140" y="359041"/>
                    <a:pt x="374140" y="359041"/>
                    <a:pt x="374140" y="359041"/>
                  </a:cubicBezTo>
                  <a:cubicBezTo>
                    <a:pt x="374140" y="359041"/>
                    <a:pt x="364015" y="352459"/>
                    <a:pt x="357271" y="355745"/>
                  </a:cubicBezTo>
                  <a:cubicBezTo>
                    <a:pt x="353900" y="355745"/>
                    <a:pt x="357271" y="365632"/>
                    <a:pt x="357271" y="365632"/>
                  </a:cubicBezTo>
                  <a:cubicBezTo>
                    <a:pt x="357271" y="365632"/>
                    <a:pt x="353900" y="382101"/>
                    <a:pt x="357271" y="385397"/>
                  </a:cubicBezTo>
                  <a:cubicBezTo>
                    <a:pt x="357271" y="391988"/>
                    <a:pt x="350518" y="398579"/>
                    <a:pt x="350518" y="398579"/>
                  </a:cubicBezTo>
                  <a:cubicBezTo>
                    <a:pt x="340403" y="401875"/>
                    <a:pt x="340403" y="401875"/>
                    <a:pt x="340403" y="401875"/>
                  </a:cubicBezTo>
                  <a:cubicBezTo>
                    <a:pt x="340403" y="401875"/>
                    <a:pt x="333659" y="411752"/>
                    <a:pt x="330278" y="411752"/>
                  </a:cubicBezTo>
                  <a:cubicBezTo>
                    <a:pt x="326906" y="411752"/>
                    <a:pt x="326906" y="431517"/>
                    <a:pt x="326906" y="431517"/>
                  </a:cubicBezTo>
                  <a:cubicBezTo>
                    <a:pt x="313418" y="434812"/>
                    <a:pt x="313418" y="434812"/>
                    <a:pt x="313418" y="434812"/>
                  </a:cubicBezTo>
                  <a:cubicBezTo>
                    <a:pt x="299922" y="424935"/>
                    <a:pt x="299922" y="424935"/>
                    <a:pt x="299922" y="424935"/>
                  </a:cubicBezTo>
                  <a:cubicBezTo>
                    <a:pt x="289797" y="431517"/>
                    <a:pt x="289797" y="431517"/>
                    <a:pt x="289797" y="431517"/>
                  </a:cubicBezTo>
                  <a:cubicBezTo>
                    <a:pt x="286425" y="438108"/>
                    <a:pt x="286425" y="438108"/>
                    <a:pt x="286425" y="438108"/>
                  </a:cubicBezTo>
                  <a:cubicBezTo>
                    <a:pt x="286425" y="438108"/>
                    <a:pt x="269556" y="434812"/>
                    <a:pt x="269556" y="434812"/>
                  </a:cubicBezTo>
                  <a:cubicBezTo>
                    <a:pt x="266184" y="434812"/>
                    <a:pt x="249315" y="431517"/>
                    <a:pt x="249315" y="431517"/>
                  </a:cubicBezTo>
                  <a:cubicBezTo>
                    <a:pt x="249315" y="431517"/>
                    <a:pt x="239200" y="421639"/>
                    <a:pt x="235828" y="418344"/>
                  </a:cubicBezTo>
                  <a:cubicBezTo>
                    <a:pt x="232456" y="415048"/>
                    <a:pt x="218959" y="408457"/>
                    <a:pt x="215587" y="405161"/>
                  </a:cubicBezTo>
                  <a:cubicBezTo>
                    <a:pt x="212215" y="405161"/>
                    <a:pt x="212215" y="401875"/>
                    <a:pt x="212215" y="401875"/>
                  </a:cubicBezTo>
                  <a:cubicBezTo>
                    <a:pt x="205462" y="395284"/>
                    <a:pt x="208834" y="395284"/>
                    <a:pt x="202090" y="391988"/>
                  </a:cubicBezTo>
                  <a:cubicBezTo>
                    <a:pt x="195346" y="388692"/>
                    <a:pt x="188593" y="388692"/>
                    <a:pt x="188593" y="385397"/>
                  </a:cubicBezTo>
                  <a:cubicBezTo>
                    <a:pt x="188593" y="382101"/>
                    <a:pt x="191975" y="375519"/>
                    <a:pt x="185222" y="375519"/>
                  </a:cubicBezTo>
                  <a:cubicBezTo>
                    <a:pt x="175106" y="378815"/>
                    <a:pt x="171734" y="382101"/>
                    <a:pt x="168353" y="378815"/>
                  </a:cubicBezTo>
                  <a:cubicBezTo>
                    <a:pt x="161609" y="372224"/>
                    <a:pt x="161609" y="372224"/>
                    <a:pt x="158237" y="365632"/>
                  </a:cubicBezTo>
                  <a:cubicBezTo>
                    <a:pt x="158237" y="359041"/>
                    <a:pt x="158237" y="352459"/>
                    <a:pt x="151493" y="352459"/>
                  </a:cubicBezTo>
                  <a:cubicBezTo>
                    <a:pt x="144740" y="352459"/>
                    <a:pt x="141368" y="349163"/>
                    <a:pt x="141368" y="349163"/>
                  </a:cubicBezTo>
                  <a:cubicBezTo>
                    <a:pt x="141368" y="349163"/>
                    <a:pt x="137996" y="352459"/>
                    <a:pt x="134625" y="345868"/>
                  </a:cubicBezTo>
                  <a:cubicBezTo>
                    <a:pt x="131253" y="335981"/>
                    <a:pt x="141368" y="342572"/>
                    <a:pt x="131253" y="329399"/>
                  </a:cubicBezTo>
                  <a:cubicBezTo>
                    <a:pt x="117756" y="319512"/>
                    <a:pt x="121128" y="322808"/>
                    <a:pt x="114384" y="316217"/>
                  </a:cubicBezTo>
                  <a:cubicBezTo>
                    <a:pt x="107631" y="309625"/>
                    <a:pt x="87390" y="316217"/>
                    <a:pt x="87390" y="316217"/>
                  </a:cubicBezTo>
                  <a:cubicBezTo>
                    <a:pt x="87390" y="316217"/>
                    <a:pt x="87390" y="312921"/>
                    <a:pt x="80647" y="306330"/>
                  </a:cubicBezTo>
                  <a:cubicBezTo>
                    <a:pt x="73903" y="299748"/>
                    <a:pt x="77275" y="303044"/>
                    <a:pt x="70531" y="296452"/>
                  </a:cubicBezTo>
                  <a:cubicBezTo>
                    <a:pt x="63778" y="286565"/>
                    <a:pt x="63778" y="289861"/>
                    <a:pt x="63778" y="279983"/>
                  </a:cubicBezTo>
                  <a:cubicBezTo>
                    <a:pt x="60406" y="270096"/>
                    <a:pt x="63778" y="266801"/>
                    <a:pt x="57034" y="260210"/>
                  </a:cubicBezTo>
                  <a:cubicBezTo>
                    <a:pt x="50290" y="253628"/>
                    <a:pt x="46909" y="247037"/>
                    <a:pt x="46909" y="247037"/>
                  </a:cubicBezTo>
                  <a:cubicBezTo>
                    <a:pt x="46909" y="247037"/>
                    <a:pt x="40165" y="240445"/>
                    <a:pt x="46909" y="230568"/>
                  </a:cubicBezTo>
                  <a:cubicBezTo>
                    <a:pt x="53662" y="223977"/>
                    <a:pt x="53662" y="223977"/>
                    <a:pt x="53662" y="217385"/>
                  </a:cubicBezTo>
                  <a:cubicBezTo>
                    <a:pt x="53662" y="214089"/>
                    <a:pt x="57034" y="207508"/>
                    <a:pt x="46909" y="200916"/>
                  </a:cubicBezTo>
                  <a:cubicBezTo>
                    <a:pt x="36793" y="194325"/>
                    <a:pt x="36793" y="194325"/>
                    <a:pt x="26668" y="187734"/>
                  </a:cubicBezTo>
                  <a:cubicBezTo>
                    <a:pt x="19925" y="184438"/>
                    <a:pt x="16553" y="184438"/>
                    <a:pt x="13181" y="181152"/>
                  </a:cubicBezTo>
                  <a:cubicBezTo>
                    <a:pt x="9809" y="177856"/>
                    <a:pt x="3056" y="154797"/>
                    <a:pt x="3056" y="154797"/>
                  </a:cubicBezTo>
                  <a:cubicBezTo>
                    <a:pt x="-316" y="144909"/>
                    <a:pt x="-316" y="144909"/>
                    <a:pt x="-316" y="144909"/>
                  </a:cubicBezTo>
                  <a:cubicBezTo>
                    <a:pt x="16553" y="144909"/>
                    <a:pt x="16553" y="144909"/>
                    <a:pt x="16553" y="144909"/>
                  </a:cubicBezTo>
                  <a:cubicBezTo>
                    <a:pt x="19925" y="158092"/>
                    <a:pt x="19925" y="158092"/>
                    <a:pt x="19925" y="158092"/>
                  </a:cubicBezTo>
                  <a:cubicBezTo>
                    <a:pt x="23297" y="167970"/>
                    <a:pt x="23297" y="167970"/>
                    <a:pt x="23297" y="167970"/>
                  </a:cubicBezTo>
                  <a:cubicBezTo>
                    <a:pt x="33421" y="148205"/>
                    <a:pt x="33421" y="148205"/>
                    <a:pt x="33421" y="148205"/>
                  </a:cubicBezTo>
                  <a:cubicBezTo>
                    <a:pt x="46909" y="131736"/>
                    <a:pt x="46909" y="131736"/>
                    <a:pt x="46909" y="131736"/>
                  </a:cubicBezTo>
                  <a:cubicBezTo>
                    <a:pt x="46909" y="131736"/>
                    <a:pt x="46909" y="131736"/>
                    <a:pt x="57034" y="131736"/>
                  </a:cubicBezTo>
                  <a:cubicBezTo>
                    <a:pt x="63778" y="131736"/>
                    <a:pt x="73903" y="125145"/>
                    <a:pt x="77275" y="125145"/>
                  </a:cubicBezTo>
                  <a:cubicBezTo>
                    <a:pt x="84018" y="125145"/>
                    <a:pt x="94143" y="128441"/>
                    <a:pt x="97515" y="128441"/>
                  </a:cubicBezTo>
                  <a:cubicBezTo>
                    <a:pt x="104259" y="125145"/>
                    <a:pt x="107631" y="125145"/>
                    <a:pt x="107631" y="118554"/>
                  </a:cubicBezTo>
                  <a:cubicBezTo>
                    <a:pt x="111012" y="115258"/>
                    <a:pt x="104259" y="108676"/>
                    <a:pt x="117756" y="105381"/>
                  </a:cubicBezTo>
                  <a:cubicBezTo>
                    <a:pt x="127872" y="98789"/>
                    <a:pt x="131253" y="98789"/>
                    <a:pt x="131253" y="98789"/>
                  </a:cubicBezTo>
                  <a:lnTo>
                    <a:pt x="144740" y="88903"/>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8" name="Freeform: Shape 547">
              <a:extLst>
                <a:ext uri="{FF2B5EF4-FFF2-40B4-BE49-F238E27FC236}">
                  <a16:creationId xmlns:a16="http://schemas.microsoft.com/office/drawing/2014/main" id="{B1CD3139-60B5-C05D-2A03-FA661B70ED24}"/>
                </a:ext>
              </a:extLst>
            </p:cNvPr>
            <p:cNvSpPr/>
            <p:nvPr/>
          </p:nvSpPr>
          <p:spPr>
            <a:xfrm>
              <a:off x="13046688" y="2419455"/>
              <a:ext cx="976738" cy="349658"/>
            </a:xfrm>
            <a:custGeom>
              <a:avLst/>
              <a:gdLst>
                <a:gd name="connsiteX0" fmla="*/ 776493 w 976738"/>
                <a:gd name="connsiteY0" fmla="*/ 227224 h 349658"/>
                <a:gd name="connsiteX1" fmla="*/ 779922 w 976738"/>
                <a:gd name="connsiteY1" fmla="*/ 227224 h 349658"/>
                <a:gd name="connsiteX2" fmla="*/ 776493 w 976738"/>
                <a:gd name="connsiteY2" fmla="*/ 223929 h 349658"/>
                <a:gd name="connsiteX3" fmla="*/ 783255 w 976738"/>
                <a:gd name="connsiteY3" fmla="*/ 220633 h 349658"/>
                <a:gd name="connsiteX4" fmla="*/ 783255 w 976738"/>
                <a:gd name="connsiteY4" fmla="*/ 220633 h 349658"/>
                <a:gd name="connsiteX5" fmla="*/ 783255 w 976738"/>
                <a:gd name="connsiteY5" fmla="*/ 220633 h 349658"/>
                <a:gd name="connsiteX6" fmla="*/ 783255 w 976738"/>
                <a:gd name="connsiteY6" fmla="*/ 220633 h 349658"/>
                <a:gd name="connsiteX7" fmla="*/ 783255 w 976738"/>
                <a:gd name="connsiteY7" fmla="*/ 220633 h 349658"/>
                <a:gd name="connsiteX8" fmla="*/ 783255 w 976738"/>
                <a:gd name="connsiteY8" fmla="*/ 220633 h 349658"/>
                <a:gd name="connsiteX9" fmla="*/ 783255 w 976738"/>
                <a:gd name="connsiteY9" fmla="*/ 220633 h 349658"/>
                <a:gd name="connsiteX10" fmla="*/ 786589 w 976738"/>
                <a:gd name="connsiteY10" fmla="*/ 220633 h 349658"/>
                <a:gd name="connsiteX11" fmla="*/ 786589 w 976738"/>
                <a:gd name="connsiteY11" fmla="*/ 220633 h 349658"/>
                <a:gd name="connsiteX12" fmla="*/ 800115 w 976738"/>
                <a:gd name="connsiteY12" fmla="*/ 220633 h 349658"/>
                <a:gd name="connsiteX13" fmla="*/ 800115 w 976738"/>
                <a:gd name="connsiteY13" fmla="*/ 220633 h 349658"/>
                <a:gd name="connsiteX14" fmla="*/ 800115 w 976738"/>
                <a:gd name="connsiteY14" fmla="*/ 220633 h 349658"/>
                <a:gd name="connsiteX15" fmla="*/ 800115 w 976738"/>
                <a:gd name="connsiteY15" fmla="*/ 220633 h 349658"/>
                <a:gd name="connsiteX16" fmla="*/ 800115 w 976738"/>
                <a:gd name="connsiteY16" fmla="*/ 220633 h 349658"/>
                <a:gd name="connsiteX17" fmla="*/ 800115 w 976738"/>
                <a:gd name="connsiteY17" fmla="*/ 220633 h 349658"/>
                <a:gd name="connsiteX18" fmla="*/ 803448 w 976738"/>
                <a:gd name="connsiteY18" fmla="*/ 220633 h 349658"/>
                <a:gd name="connsiteX19" fmla="*/ 803448 w 976738"/>
                <a:gd name="connsiteY19" fmla="*/ 220633 h 349658"/>
                <a:gd name="connsiteX20" fmla="*/ 803448 w 976738"/>
                <a:gd name="connsiteY20" fmla="*/ 220633 h 349658"/>
                <a:gd name="connsiteX21" fmla="*/ 803448 w 976738"/>
                <a:gd name="connsiteY21" fmla="*/ 220633 h 349658"/>
                <a:gd name="connsiteX22" fmla="*/ 803448 w 976738"/>
                <a:gd name="connsiteY22" fmla="*/ 220633 h 349658"/>
                <a:gd name="connsiteX23" fmla="*/ 803448 w 976738"/>
                <a:gd name="connsiteY23" fmla="*/ 220633 h 349658"/>
                <a:gd name="connsiteX24" fmla="*/ 806877 w 976738"/>
                <a:gd name="connsiteY24" fmla="*/ 220633 h 349658"/>
                <a:gd name="connsiteX25" fmla="*/ 806877 w 976738"/>
                <a:gd name="connsiteY25" fmla="*/ 220633 h 349658"/>
                <a:gd name="connsiteX26" fmla="*/ 806877 w 976738"/>
                <a:gd name="connsiteY26" fmla="*/ 220633 h 349658"/>
                <a:gd name="connsiteX27" fmla="*/ 806877 w 976738"/>
                <a:gd name="connsiteY27" fmla="*/ 220633 h 349658"/>
                <a:gd name="connsiteX28" fmla="*/ 806877 w 976738"/>
                <a:gd name="connsiteY28" fmla="*/ 220633 h 349658"/>
                <a:gd name="connsiteX29" fmla="*/ 806877 w 976738"/>
                <a:gd name="connsiteY29" fmla="*/ 220633 h 349658"/>
                <a:gd name="connsiteX30" fmla="*/ 806877 w 976738"/>
                <a:gd name="connsiteY30" fmla="*/ 223929 h 349658"/>
                <a:gd name="connsiteX31" fmla="*/ 806877 w 976738"/>
                <a:gd name="connsiteY31" fmla="*/ 223929 h 349658"/>
                <a:gd name="connsiteX32" fmla="*/ 806877 w 976738"/>
                <a:gd name="connsiteY32" fmla="*/ 223929 h 349658"/>
                <a:gd name="connsiteX33" fmla="*/ 806877 w 976738"/>
                <a:gd name="connsiteY33" fmla="*/ 223929 h 349658"/>
                <a:gd name="connsiteX34" fmla="*/ 806877 w 976738"/>
                <a:gd name="connsiteY34" fmla="*/ 223929 h 349658"/>
                <a:gd name="connsiteX35" fmla="*/ 806877 w 976738"/>
                <a:gd name="connsiteY35" fmla="*/ 223929 h 349658"/>
                <a:gd name="connsiteX36" fmla="*/ 806877 w 976738"/>
                <a:gd name="connsiteY36" fmla="*/ 223929 h 349658"/>
                <a:gd name="connsiteX37" fmla="*/ 810212 w 976738"/>
                <a:gd name="connsiteY37" fmla="*/ 223929 h 349658"/>
                <a:gd name="connsiteX38" fmla="*/ 810212 w 976738"/>
                <a:gd name="connsiteY38" fmla="*/ 223929 h 349658"/>
                <a:gd name="connsiteX39" fmla="*/ 810212 w 976738"/>
                <a:gd name="connsiteY39" fmla="*/ 223929 h 349658"/>
                <a:gd name="connsiteX40" fmla="*/ 810212 w 976738"/>
                <a:gd name="connsiteY40" fmla="*/ 223929 h 349658"/>
                <a:gd name="connsiteX41" fmla="*/ 810212 w 976738"/>
                <a:gd name="connsiteY41" fmla="*/ 223929 h 349658"/>
                <a:gd name="connsiteX42" fmla="*/ 810212 w 976738"/>
                <a:gd name="connsiteY42" fmla="*/ 223929 h 349658"/>
                <a:gd name="connsiteX43" fmla="*/ 810212 w 976738"/>
                <a:gd name="connsiteY43" fmla="*/ 223929 h 349658"/>
                <a:gd name="connsiteX44" fmla="*/ 810212 w 976738"/>
                <a:gd name="connsiteY44" fmla="*/ 223929 h 349658"/>
                <a:gd name="connsiteX45" fmla="*/ 810212 w 976738"/>
                <a:gd name="connsiteY45" fmla="*/ 223929 h 349658"/>
                <a:gd name="connsiteX46" fmla="*/ 810212 w 976738"/>
                <a:gd name="connsiteY46" fmla="*/ 223929 h 349658"/>
                <a:gd name="connsiteX47" fmla="*/ 810212 w 976738"/>
                <a:gd name="connsiteY47" fmla="*/ 223929 h 349658"/>
                <a:gd name="connsiteX48" fmla="*/ 813641 w 976738"/>
                <a:gd name="connsiteY48" fmla="*/ 220633 h 349658"/>
                <a:gd name="connsiteX49" fmla="*/ 813641 w 976738"/>
                <a:gd name="connsiteY49" fmla="*/ 220633 h 349658"/>
                <a:gd name="connsiteX50" fmla="*/ 813641 w 976738"/>
                <a:gd name="connsiteY50" fmla="*/ 220633 h 349658"/>
                <a:gd name="connsiteX51" fmla="*/ 813641 w 976738"/>
                <a:gd name="connsiteY51" fmla="*/ 220633 h 349658"/>
                <a:gd name="connsiteX52" fmla="*/ 813641 w 976738"/>
                <a:gd name="connsiteY52" fmla="*/ 220633 h 349658"/>
                <a:gd name="connsiteX53" fmla="*/ 813641 w 976738"/>
                <a:gd name="connsiteY53" fmla="*/ 220633 h 349658"/>
                <a:gd name="connsiteX54" fmla="*/ 816974 w 976738"/>
                <a:gd name="connsiteY54" fmla="*/ 220633 h 349658"/>
                <a:gd name="connsiteX55" fmla="*/ 816974 w 976738"/>
                <a:gd name="connsiteY55" fmla="*/ 220633 h 349658"/>
                <a:gd name="connsiteX56" fmla="*/ 816974 w 976738"/>
                <a:gd name="connsiteY56" fmla="*/ 220633 h 349658"/>
                <a:gd name="connsiteX57" fmla="*/ 816974 w 976738"/>
                <a:gd name="connsiteY57" fmla="*/ 220633 h 349658"/>
                <a:gd name="connsiteX58" fmla="*/ 816974 w 976738"/>
                <a:gd name="connsiteY58" fmla="*/ 220633 h 349658"/>
                <a:gd name="connsiteX59" fmla="*/ 816974 w 976738"/>
                <a:gd name="connsiteY59" fmla="*/ 220633 h 349658"/>
                <a:gd name="connsiteX60" fmla="*/ 820308 w 976738"/>
                <a:gd name="connsiteY60" fmla="*/ 220633 h 349658"/>
                <a:gd name="connsiteX61" fmla="*/ 820308 w 976738"/>
                <a:gd name="connsiteY61" fmla="*/ 220633 h 349658"/>
                <a:gd name="connsiteX62" fmla="*/ 820308 w 976738"/>
                <a:gd name="connsiteY62" fmla="*/ 220633 h 349658"/>
                <a:gd name="connsiteX63" fmla="*/ 820308 w 976738"/>
                <a:gd name="connsiteY63" fmla="*/ 220633 h 349658"/>
                <a:gd name="connsiteX64" fmla="*/ 820308 w 976738"/>
                <a:gd name="connsiteY64" fmla="*/ 220633 h 349658"/>
                <a:gd name="connsiteX65" fmla="*/ 823737 w 976738"/>
                <a:gd name="connsiteY65" fmla="*/ 220633 h 349658"/>
                <a:gd name="connsiteX66" fmla="*/ 823737 w 976738"/>
                <a:gd name="connsiteY66" fmla="*/ 220633 h 349658"/>
                <a:gd name="connsiteX67" fmla="*/ 823737 w 976738"/>
                <a:gd name="connsiteY67" fmla="*/ 220633 h 349658"/>
                <a:gd name="connsiteX68" fmla="*/ 823737 w 976738"/>
                <a:gd name="connsiteY68" fmla="*/ 220633 h 349658"/>
                <a:gd name="connsiteX69" fmla="*/ 823737 w 976738"/>
                <a:gd name="connsiteY69" fmla="*/ 220633 h 349658"/>
                <a:gd name="connsiteX70" fmla="*/ 827070 w 976738"/>
                <a:gd name="connsiteY70" fmla="*/ 220633 h 349658"/>
                <a:gd name="connsiteX71" fmla="*/ 827070 w 976738"/>
                <a:gd name="connsiteY71" fmla="*/ 220633 h 349658"/>
                <a:gd name="connsiteX72" fmla="*/ 827070 w 976738"/>
                <a:gd name="connsiteY72" fmla="*/ 220633 h 349658"/>
                <a:gd name="connsiteX73" fmla="*/ 827070 w 976738"/>
                <a:gd name="connsiteY73" fmla="*/ 220633 h 349658"/>
                <a:gd name="connsiteX74" fmla="*/ 827070 w 976738"/>
                <a:gd name="connsiteY74" fmla="*/ 220633 h 349658"/>
                <a:gd name="connsiteX75" fmla="*/ 827070 w 976738"/>
                <a:gd name="connsiteY75" fmla="*/ 220633 h 349658"/>
                <a:gd name="connsiteX76" fmla="*/ 830500 w 976738"/>
                <a:gd name="connsiteY76" fmla="*/ 220633 h 349658"/>
                <a:gd name="connsiteX77" fmla="*/ 830500 w 976738"/>
                <a:gd name="connsiteY77" fmla="*/ 220633 h 349658"/>
                <a:gd name="connsiteX78" fmla="*/ 830500 w 976738"/>
                <a:gd name="connsiteY78" fmla="*/ 220633 h 349658"/>
                <a:gd name="connsiteX79" fmla="*/ 830500 w 976738"/>
                <a:gd name="connsiteY79" fmla="*/ 220633 h 349658"/>
                <a:gd name="connsiteX80" fmla="*/ 830500 w 976738"/>
                <a:gd name="connsiteY80" fmla="*/ 220633 h 349658"/>
                <a:gd name="connsiteX81" fmla="*/ 833834 w 976738"/>
                <a:gd name="connsiteY81" fmla="*/ 220633 h 349658"/>
                <a:gd name="connsiteX82" fmla="*/ 833834 w 976738"/>
                <a:gd name="connsiteY82" fmla="*/ 220633 h 349658"/>
                <a:gd name="connsiteX83" fmla="*/ 833834 w 976738"/>
                <a:gd name="connsiteY83" fmla="*/ 220633 h 349658"/>
                <a:gd name="connsiteX84" fmla="*/ 833834 w 976738"/>
                <a:gd name="connsiteY84" fmla="*/ 220633 h 349658"/>
                <a:gd name="connsiteX85" fmla="*/ 833834 w 976738"/>
                <a:gd name="connsiteY85" fmla="*/ 220633 h 349658"/>
                <a:gd name="connsiteX86" fmla="*/ 833834 w 976738"/>
                <a:gd name="connsiteY86" fmla="*/ 220633 h 349658"/>
                <a:gd name="connsiteX87" fmla="*/ 833834 w 976738"/>
                <a:gd name="connsiteY87" fmla="*/ 220633 h 349658"/>
                <a:gd name="connsiteX88" fmla="*/ 837167 w 976738"/>
                <a:gd name="connsiteY88" fmla="*/ 220633 h 349658"/>
                <a:gd name="connsiteX89" fmla="*/ 837167 w 976738"/>
                <a:gd name="connsiteY89" fmla="*/ 217347 h 349658"/>
                <a:gd name="connsiteX90" fmla="*/ 837167 w 976738"/>
                <a:gd name="connsiteY90" fmla="*/ 217347 h 349658"/>
                <a:gd name="connsiteX91" fmla="*/ 837167 w 976738"/>
                <a:gd name="connsiteY91" fmla="*/ 217347 h 349658"/>
                <a:gd name="connsiteX92" fmla="*/ 837167 w 976738"/>
                <a:gd name="connsiteY92" fmla="*/ 217347 h 349658"/>
                <a:gd name="connsiteX93" fmla="*/ 837167 w 976738"/>
                <a:gd name="connsiteY93" fmla="*/ 217347 h 349658"/>
                <a:gd name="connsiteX94" fmla="*/ 837167 w 976738"/>
                <a:gd name="connsiteY94" fmla="*/ 217347 h 349658"/>
                <a:gd name="connsiteX95" fmla="*/ 837167 w 976738"/>
                <a:gd name="connsiteY95" fmla="*/ 217347 h 349658"/>
                <a:gd name="connsiteX96" fmla="*/ 837167 w 976738"/>
                <a:gd name="connsiteY96" fmla="*/ 217347 h 349658"/>
                <a:gd name="connsiteX97" fmla="*/ 840596 w 976738"/>
                <a:gd name="connsiteY97" fmla="*/ 217347 h 349658"/>
                <a:gd name="connsiteX98" fmla="*/ 840596 w 976738"/>
                <a:gd name="connsiteY98" fmla="*/ 217347 h 349658"/>
                <a:gd name="connsiteX99" fmla="*/ 840596 w 976738"/>
                <a:gd name="connsiteY99" fmla="*/ 217347 h 349658"/>
                <a:gd name="connsiteX100" fmla="*/ 840596 w 976738"/>
                <a:gd name="connsiteY100" fmla="*/ 217347 h 349658"/>
                <a:gd name="connsiteX101" fmla="*/ 840596 w 976738"/>
                <a:gd name="connsiteY101" fmla="*/ 217347 h 349658"/>
                <a:gd name="connsiteX102" fmla="*/ 840596 w 976738"/>
                <a:gd name="connsiteY102" fmla="*/ 217347 h 349658"/>
                <a:gd name="connsiteX103" fmla="*/ 840596 w 976738"/>
                <a:gd name="connsiteY103" fmla="*/ 217347 h 349658"/>
                <a:gd name="connsiteX104" fmla="*/ 840596 w 976738"/>
                <a:gd name="connsiteY104" fmla="*/ 217347 h 349658"/>
                <a:gd name="connsiteX105" fmla="*/ 847358 w 976738"/>
                <a:gd name="connsiteY105" fmla="*/ 230520 h 349658"/>
                <a:gd name="connsiteX106" fmla="*/ 897937 w 976738"/>
                <a:gd name="connsiteY106" fmla="*/ 233807 h 349658"/>
                <a:gd name="connsiteX107" fmla="*/ 897937 w 976738"/>
                <a:gd name="connsiteY107" fmla="*/ 233807 h 349658"/>
                <a:gd name="connsiteX108" fmla="*/ 897937 w 976738"/>
                <a:gd name="connsiteY108" fmla="*/ 233807 h 349658"/>
                <a:gd name="connsiteX109" fmla="*/ 897937 w 976738"/>
                <a:gd name="connsiteY109" fmla="*/ 233807 h 349658"/>
                <a:gd name="connsiteX110" fmla="*/ 897937 w 976738"/>
                <a:gd name="connsiteY110" fmla="*/ 233807 h 349658"/>
                <a:gd name="connsiteX111" fmla="*/ 897937 w 976738"/>
                <a:gd name="connsiteY111" fmla="*/ 233807 h 349658"/>
                <a:gd name="connsiteX112" fmla="*/ 897937 w 976738"/>
                <a:gd name="connsiteY112" fmla="*/ 233807 h 349658"/>
                <a:gd name="connsiteX113" fmla="*/ 897937 w 976738"/>
                <a:gd name="connsiteY113" fmla="*/ 233807 h 349658"/>
                <a:gd name="connsiteX114" fmla="*/ 897937 w 976738"/>
                <a:gd name="connsiteY114" fmla="*/ 233807 h 349658"/>
                <a:gd name="connsiteX115" fmla="*/ 901270 w 976738"/>
                <a:gd name="connsiteY115" fmla="*/ 233807 h 349658"/>
                <a:gd name="connsiteX116" fmla="*/ 901270 w 976738"/>
                <a:gd name="connsiteY116" fmla="*/ 233807 h 349658"/>
                <a:gd name="connsiteX117" fmla="*/ 901270 w 976738"/>
                <a:gd name="connsiteY117" fmla="*/ 233807 h 349658"/>
                <a:gd name="connsiteX118" fmla="*/ 901270 w 976738"/>
                <a:gd name="connsiteY118" fmla="*/ 233807 h 349658"/>
                <a:gd name="connsiteX119" fmla="*/ 901270 w 976738"/>
                <a:gd name="connsiteY119" fmla="*/ 233807 h 349658"/>
                <a:gd name="connsiteX120" fmla="*/ 901270 w 976738"/>
                <a:gd name="connsiteY120" fmla="*/ 233807 h 349658"/>
                <a:gd name="connsiteX121" fmla="*/ 901270 w 976738"/>
                <a:gd name="connsiteY121" fmla="*/ 233807 h 349658"/>
                <a:gd name="connsiteX122" fmla="*/ 901270 w 976738"/>
                <a:gd name="connsiteY122" fmla="*/ 233807 h 349658"/>
                <a:gd name="connsiteX123" fmla="*/ 901270 w 976738"/>
                <a:gd name="connsiteY123" fmla="*/ 233807 h 349658"/>
                <a:gd name="connsiteX124" fmla="*/ 901270 w 976738"/>
                <a:gd name="connsiteY124" fmla="*/ 233807 h 349658"/>
                <a:gd name="connsiteX125" fmla="*/ 901270 w 976738"/>
                <a:gd name="connsiteY125" fmla="*/ 233807 h 349658"/>
                <a:gd name="connsiteX126" fmla="*/ 901270 w 976738"/>
                <a:gd name="connsiteY126" fmla="*/ 233807 h 349658"/>
                <a:gd name="connsiteX127" fmla="*/ 901270 w 976738"/>
                <a:gd name="connsiteY127" fmla="*/ 233807 h 349658"/>
                <a:gd name="connsiteX128" fmla="*/ 901270 w 976738"/>
                <a:gd name="connsiteY128" fmla="*/ 233807 h 349658"/>
                <a:gd name="connsiteX129" fmla="*/ 901270 w 976738"/>
                <a:gd name="connsiteY129" fmla="*/ 233807 h 349658"/>
                <a:gd name="connsiteX130" fmla="*/ 901270 w 976738"/>
                <a:gd name="connsiteY130" fmla="*/ 233807 h 349658"/>
                <a:gd name="connsiteX131" fmla="*/ 901270 w 976738"/>
                <a:gd name="connsiteY131" fmla="*/ 233807 h 349658"/>
                <a:gd name="connsiteX132" fmla="*/ 901270 w 976738"/>
                <a:gd name="connsiteY132" fmla="*/ 233807 h 349658"/>
                <a:gd name="connsiteX133" fmla="*/ 901270 w 976738"/>
                <a:gd name="connsiteY133" fmla="*/ 233807 h 349658"/>
                <a:gd name="connsiteX134" fmla="*/ 901270 w 976738"/>
                <a:gd name="connsiteY134" fmla="*/ 233807 h 349658"/>
                <a:gd name="connsiteX135" fmla="*/ 776493 w 976738"/>
                <a:gd name="connsiteY135" fmla="*/ 227224 h 349658"/>
                <a:gd name="connsiteX136" fmla="*/ 783255 w 976738"/>
                <a:gd name="connsiteY136" fmla="*/ 220633 h 349658"/>
                <a:gd name="connsiteX137" fmla="*/ 783255 w 976738"/>
                <a:gd name="connsiteY137" fmla="*/ 220633 h 349658"/>
                <a:gd name="connsiteX138" fmla="*/ 783255 w 976738"/>
                <a:gd name="connsiteY138" fmla="*/ 220633 h 349658"/>
                <a:gd name="connsiteX139" fmla="*/ 783255 w 976738"/>
                <a:gd name="connsiteY139" fmla="*/ 220633 h 349658"/>
                <a:gd name="connsiteX140" fmla="*/ 904604 w 976738"/>
                <a:gd name="connsiteY140" fmla="*/ 233807 h 349658"/>
                <a:gd name="connsiteX141" fmla="*/ 904604 w 976738"/>
                <a:gd name="connsiteY141" fmla="*/ 233807 h 349658"/>
                <a:gd name="connsiteX142" fmla="*/ 904604 w 976738"/>
                <a:gd name="connsiteY142" fmla="*/ 233807 h 349658"/>
                <a:gd name="connsiteX143" fmla="*/ 904604 w 976738"/>
                <a:gd name="connsiteY143" fmla="*/ 233807 h 349658"/>
                <a:gd name="connsiteX144" fmla="*/ 904604 w 976738"/>
                <a:gd name="connsiteY144" fmla="*/ 233807 h 349658"/>
                <a:gd name="connsiteX145" fmla="*/ 904604 w 976738"/>
                <a:gd name="connsiteY145" fmla="*/ 233807 h 349658"/>
                <a:gd name="connsiteX146" fmla="*/ 904604 w 976738"/>
                <a:gd name="connsiteY146" fmla="*/ 233807 h 349658"/>
                <a:gd name="connsiteX147" fmla="*/ 904604 w 976738"/>
                <a:gd name="connsiteY147" fmla="*/ 233807 h 349658"/>
                <a:gd name="connsiteX148" fmla="*/ 904604 w 976738"/>
                <a:gd name="connsiteY148" fmla="*/ 233807 h 349658"/>
                <a:gd name="connsiteX149" fmla="*/ 904604 w 976738"/>
                <a:gd name="connsiteY149" fmla="*/ 233807 h 349658"/>
                <a:gd name="connsiteX150" fmla="*/ 904604 w 976738"/>
                <a:gd name="connsiteY150" fmla="*/ 233807 h 349658"/>
                <a:gd name="connsiteX151" fmla="*/ 904604 w 976738"/>
                <a:gd name="connsiteY151" fmla="*/ 233807 h 349658"/>
                <a:gd name="connsiteX152" fmla="*/ 904604 w 976738"/>
                <a:gd name="connsiteY152" fmla="*/ 233807 h 349658"/>
                <a:gd name="connsiteX153" fmla="*/ 904604 w 976738"/>
                <a:gd name="connsiteY153" fmla="*/ 233807 h 349658"/>
                <a:gd name="connsiteX154" fmla="*/ 904604 w 976738"/>
                <a:gd name="connsiteY154" fmla="*/ 233807 h 349658"/>
                <a:gd name="connsiteX155" fmla="*/ 904604 w 976738"/>
                <a:gd name="connsiteY155" fmla="*/ 233807 h 349658"/>
                <a:gd name="connsiteX156" fmla="*/ 904604 w 976738"/>
                <a:gd name="connsiteY156" fmla="*/ 233807 h 349658"/>
                <a:gd name="connsiteX157" fmla="*/ 904604 w 976738"/>
                <a:gd name="connsiteY157" fmla="*/ 233807 h 349658"/>
                <a:gd name="connsiteX158" fmla="*/ 904604 w 976738"/>
                <a:gd name="connsiteY158" fmla="*/ 233807 h 349658"/>
                <a:gd name="connsiteX159" fmla="*/ 908033 w 976738"/>
                <a:gd name="connsiteY159" fmla="*/ 233807 h 349658"/>
                <a:gd name="connsiteX160" fmla="*/ 908033 w 976738"/>
                <a:gd name="connsiteY160" fmla="*/ 233807 h 349658"/>
                <a:gd name="connsiteX161" fmla="*/ 908033 w 976738"/>
                <a:gd name="connsiteY161" fmla="*/ 233807 h 349658"/>
                <a:gd name="connsiteX162" fmla="*/ 908033 w 976738"/>
                <a:gd name="connsiteY162" fmla="*/ 233807 h 349658"/>
                <a:gd name="connsiteX163" fmla="*/ 908033 w 976738"/>
                <a:gd name="connsiteY163" fmla="*/ 230520 h 349658"/>
                <a:gd name="connsiteX164" fmla="*/ 908033 w 976738"/>
                <a:gd name="connsiteY164" fmla="*/ 230520 h 349658"/>
                <a:gd name="connsiteX165" fmla="*/ 908033 w 976738"/>
                <a:gd name="connsiteY165" fmla="*/ 230520 h 349658"/>
                <a:gd name="connsiteX166" fmla="*/ 908033 w 976738"/>
                <a:gd name="connsiteY166" fmla="*/ 230520 h 349658"/>
                <a:gd name="connsiteX167" fmla="*/ 908033 w 976738"/>
                <a:gd name="connsiteY167" fmla="*/ 230520 h 349658"/>
                <a:gd name="connsiteX168" fmla="*/ 908033 w 976738"/>
                <a:gd name="connsiteY168" fmla="*/ 230520 h 349658"/>
                <a:gd name="connsiteX169" fmla="*/ 908033 w 976738"/>
                <a:gd name="connsiteY169" fmla="*/ 230520 h 349658"/>
                <a:gd name="connsiteX170" fmla="*/ 908033 w 976738"/>
                <a:gd name="connsiteY170" fmla="*/ 230520 h 349658"/>
                <a:gd name="connsiteX171" fmla="*/ 908033 w 976738"/>
                <a:gd name="connsiteY171" fmla="*/ 230520 h 349658"/>
                <a:gd name="connsiteX172" fmla="*/ 908033 w 976738"/>
                <a:gd name="connsiteY172" fmla="*/ 230520 h 349658"/>
                <a:gd name="connsiteX173" fmla="*/ 908033 w 976738"/>
                <a:gd name="connsiteY173" fmla="*/ 230520 h 349658"/>
                <a:gd name="connsiteX174" fmla="*/ 911367 w 976738"/>
                <a:gd name="connsiteY174" fmla="*/ 230520 h 349658"/>
                <a:gd name="connsiteX175" fmla="*/ 911367 w 976738"/>
                <a:gd name="connsiteY175" fmla="*/ 230520 h 349658"/>
                <a:gd name="connsiteX176" fmla="*/ 911367 w 976738"/>
                <a:gd name="connsiteY176" fmla="*/ 230520 h 349658"/>
                <a:gd name="connsiteX177" fmla="*/ 911367 w 976738"/>
                <a:gd name="connsiteY177" fmla="*/ 230520 h 349658"/>
                <a:gd name="connsiteX178" fmla="*/ 911367 w 976738"/>
                <a:gd name="connsiteY178" fmla="*/ 230520 h 349658"/>
                <a:gd name="connsiteX179" fmla="*/ 911367 w 976738"/>
                <a:gd name="connsiteY179" fmla="*/ 230520 h 349658"/>
                <a:gd name="connsiteX180" fmla="*/ 911367 w 976738"/>
                <a:gd name="connsiteY180" fmla="*/ 230520 h 349658"/>
                <a:gd name="connsiteX181" fmla="*/ 911367 w 976738"/>
                <a:gd name="connsiteY181" fmla="*/ 230520 h 349658"/>
                <a:gd name="connsiteX182" fmla="*/ 911367 w 976738"/>
                <a:gd name="connsiteY182" fmla="*/ 230520 h 349658"/>
                <a:gd name="connsiteX183" fmla="*/ 911367 w 976738"/>
                <a:gd name="connsiteY183" fmla="*/ 230520 h 349658"/>
                <a:gd name="connsiteX184" fmla="*/ 911367 w 976738"/>
                <a:gd name="connsiteY184" fmla="*/ 230520 h 349658"/>
                <a:gd name="connsiteX185" fmla="*/ 911367 w 976738"/>
                <a:gd name="connsiteY185" fmla="*/ 230520 h 349658"/>
                <a:gd name="connsiteX186" fmla="*/ 911367 w 976738"/>
                <a:gd name="connsiteY186" fmla="*/ 230520 h 349658"/>
                <a:gd name="connsiteX187" fmla="*/ 911367 w 976738"/>
                <a:gd name="connsiteY187" fmla="*/ 230520 h 349658"/>
                <a:gd name="connsiteX188" fmla="*/ 911367 w 976738"/>
                <a:gd name="connsiteY188" fmla="*/ 230520 h 349658"/>
                <a:gd name="connsiteX189" fmla="*/ 911367 w 976738"/>
                <a:gd name="connsiteY189" fmla="*/ 230520 h 349658"/>
                <a:gd name="connsiteX190" fmla="*/ 911367 w 976738"/>
                <a:gd name="connsiteY190" fmla="*/ 230520 h 349658"/>
                <a:gd name="connsiteX191" fmla="*/ 914701 w 976738"/>
                <a:gd name="connsiteY191" fmla="*/ 227224 h 349658"/>
                <a:gd name="connsiteX192" fmla="*/ 914701 w 976738"/>
                <a:gd name="connsiteY192" fmla="*/ 227224 h 349658"/>
                <a:gd name="connsiteX193" fmla="*/ 914701 w 976738"/>
                <a:gd name="connsiteY193" fmla="*/ 227224 h 349658"/>
                <a:gd name="connsiteX194" fmla="*/ 914701 w 976738"/>
                <a:gd name="connsiteY194" fmla="*/ 227224 h 349658"/>
                <a:gd name="connsiteX195" fmla="*/ 914701 w 976738"/>
                <a:gd name="connsiteY195" fmla="*/ 227224 h 349658"/>
                <a:gd name="connsiteX196" fmla="*/ 914701 w 976738"/>
                <a:gd name="connsiteY196" fmla="*/ 227224 h 349658"/>
                <a:gd name="connsiteX197" fmla="*/ 914701 w 976738"/>
                <a:gd name="connsiteY197" fmla="*/ 227224 h 349658"/>
                <a:gd name="connsiteX198" fmla="*/ 914701 w 976738"/>
                <a:gd name="connsiteY198" fmla="*/ 227224 h 349658"/>
                <a:gd name="connsiteX199" fmla="*/ 914701 w 976738"/>
                <a:gd name="connsiteY199" fmla="*/ 227224 h 349658"/>
                <a:gd name="connsiteX200" fmla="*/ 914701 w 976738"/>
                <a:gd name="connsiteY200" fmla="*/ 227224 h 349658"/>
                <a:gd name="connsiteX201" fmla="*/ 914701 w 976738"/>
                <a:gd name="connsiteY201" fmla="*/ 227224 h 349658"/>
                <a:gd name="connsiteX202" fmla="*/ 914701 w 976738"/>
                <a:gd name="connsiteY202" fmla="*/ 227224 h 349658"/>
                <a:gd name="connsiteX203" fmla="*/ 914701 w 976738"/>
                <a:gd name="connsiteY203" fmla="*/ 227224 h 349658"/>
                <a:gd name="connsiteX204" fmla="*/ 914701 w 976738"/>
                <a:gd name="connsiteY204" fmla="*/ 227224 h 349658"/>
                <a:gd name="connsiteX205" fmla="*/ 914701 w 976738"/>
                <a:gd name="connsiteY205" fmla="*/ 227224 h 349658"/>
                <a:gd name="connsiteX206" fmla="*/ 914701 w 976738"/>
                <a:gd name="connsiteY206" fmla="*/ 227224 h 349658"/>
                <a:gd name="connsiteX207" fmla="*/ 918130 w 976738"/>
                <a:gd name="connsiteY207" fmla="*/ 227224 h 349658"/>
                <a:gd name="connsiteX208" fmla="*/ 918130 w 976738"/>
                <a:gd name="connsiteY208" fmla="*/ 227224 h 349658"/>
                <a:gd name="connsiteX209" fmla="*/ 918130 w 976738"/>
                <a:gd name="connsiteY209" fmla="*/ 227224 h 349658"/>
                <a:gd name="connsiteX210" fmla="*/ 918130 w 976738"/>
                <a:gd name="connsiteY210" fmla="*/ 227224 h 349658"/>
                <a:gd name="connsiteX211" fmla="*/ 918130 w 976738"/>
                <a:gd name="connsiteY211" fmla="*/ 227224 h 349658"/>
                <a:gd name="connsiteX212" fmla="*/ 918130 w 976738"/>
                <a:gd name="connsiteY212" fmla="*/ 227224 h 349658"/>
                <a:gd name="connsiteX213" fmla="*/ 918130 w 976738"/>
                <a:gd name="connsiteY213" fmla="*/ 227224 h 349658"/>
                <a:gd name="connsiteX214" fmla="*/ 918130 w 976738"/>
                <a:gd name="connsiteY214" fmla="*/ 227224 h 349658"/>
                <a:gd name="connsiteX215" fmla="*/ 918130 w 976738"/>
                <a:gd name="connsiteY215" fmla="*/ 227224 h 349658"/>
                <a:gd name="connsiteX216" fmla="*/ 918130 w 976738"/>
                <a:gd name="connsiteY216" fmla="*/ 227224 h 349658"/>
                <a:gd name="connsiteX217" fmla="*/ 918130 w 976738"/>
                <a:gd name="connsiteY217" fmla="*/ 227224 h 349658"/>
                <a:gd name="connsiteX218" fmla="*/ 918130 w 976738"/>
                <a:gd name="connsiteY218" fmla="*/ 227224 h 349658"/>
                <a:gd name="connsiteX219" fmla="*/ 918130 w 976738"/>
                <a:gd name="connsiteY219" fmla="*/ 227224 h 349658"/>
                <a:gd name="connsiteX220" fmla="*/ 918130 w 976738"/>
                <a:gd name="connsiteY220" fmla="*/ 227224 h 349658"/>
                <a:gd name="connsiteX221" fmla="*/ 918130 w 976738"/>
                <a:gd name="connsiteY221" fmla="*/ 227224 h 349658"/>
                <a:gd name="connsiteX222" fmla="*/ 918130 w 976738"/>
                <a:gd name="connsiteY222" fmla="*/ 227224 h 349658"/>
                <a:gd name="connsiteX223" fmla="*/ 918130 w 976738"/>
                <a:gd name="connsiteY223" fmla="*/ 227224 h 349658"/>
                <a:gd name="connsiteX224" fmla="*/ 918130 w 976738"/>
                <a:gd name="connsiteY224" fmla="*/ 227224 h 349658"/>
                <a:gd name="connsiteX225" fmla="*/ 918130 w 976738"/>
                <a:gd name="connsiteY225" fmla="*/ 227224 h 349658"/>
                <a:gd name="connsiteX226" fmla="*/ 918130 w 976738"/>
                <a:gd name="connsiteY226" fmla="*/ 227224 h 349658"/>
                <a:gd name="connsiteX227" fmla="*/ 918130 w 976738"/>
                <a:gd name="connsiteY227" fmla="*/ 227224 h 349658"/>
                <a:gd name="connsiteX228" fmla="*/ 918130 w 976738"/>
                <a:gd name="connsiteY228" fmla="*/ 227224 h 349658"/>
                <a:gd name="connsiteX229" fmla="*/ 918130 w 976738"/>
                <a:gd name="connsiteY229" fmla="*/ 227224 h 349658"/>
                <a:gd name="connsiteX230" fmla="*/ 918130 w 976738"/>
                <a:gd name="connsiteY230" fmla="*/ 227224 h 349658"/>
                <a:gd name="connsiteX231" fmla="*/ 918130 w 976738"/>
                <a:gd name="connsiteY231" fmla="*/ 227224 h 349658"/>
                <a:gd name="connsiteX232" fmla="*/ 921463 w 976738"/>
                <a:gd name="connsiteY232" fmla="*/ 227224 h 349658"/>
                <a:gd name="connsiteX233" fmla="*/ 921463 w 976738"/>
                <a:gd name="connsiteY233" fmla="*/ 227224 h 349658"/>
                <a:gd name="connsiteX234" fmla="*/ 921463 w 976738"/>
                <a:gd name="connsiteY234" fmla="*/ 227224 h 349658"/>
                <a:gd name="connsiteX235" fmla="*/ 921463 w 976738"/>
                <a:gd name="connsiteY235" fmla="*/ 227224 h 349658"/>
                <a:gd name="connsiteX236" fmla="*/ 921463 w 976738"/>
                <a:gd name="connsiteY236" fmla="*/ 227224 h 349658"/>
                <a:gd name="connsiteX237" fmla="*/ 921463 w 976738"/>
                <a:gd name="connsiteY237" fmla="*/ 227224 h 349658"/>
                <a:gd name="connsiteX238" fmla="*/ 921463 w 976738"/>
                <a:gd name="connsiteY238" fmla="*/ 227224 h 349658"/>
                <a:gd name="connsiteX239" fmla="*/ 921463 w 976738"/>
                <a:gd name="connsiteY239" fmla="*/ 227224 h 349658"/>
                <a:gd name="connsiteX240" fmla="*/ 921463 w 976738"/>
                <a:gd name="connsiteY240" fmla="*/ 227224 h 349658"/>
                <a:gd name="connsiteX241" fmla="*/ 921463 w 976738"/>
                <a:gd name="connsiteY241" fmla="*/ 227224 h 349658"/>
                <a:gd name="connsiteX242" fmla="*/ 921463 w 976738"/>
                <a:gd name="connsiteY242" fmla="*/ 227224 h 349658"/>
                <a:gd name="connsiteX243" fmla="*/ 921463 w 976738"/>
                <a:gd name="connsiteY243" fmla="*/ 227224 h 349658"/>
                <a:gd name="connsiteX244" fmla="*/ 921463 w 976738"/>
                <a:gd name="connsiteY244" fmla="*/ 227224 h 349658"/>
                <a:gd name="connsiteX245" fmla="*/ 921463 w 976738"/>
                <a:gd name="connsiteY245" fmla="*/ 227224 h 349658"/>
                <a:gd name="connsiteX246" fmla="*/ 921463 w 976738"/>
                <a:gd name="connsiteY246" fmla="*/ 227224 h 349658"/>
                <a:gd name="connsiteX247" fmla="*/ 921463 w 976738"/>
                <a:gd name="connsiteY247" fmla="*/ 227224 h 349658"/>
                <a:gd name="connsiteX248" fmla="*/ 921463 w 976738"/>
                <a:gd name="connsiteY248" fmla="*/ 227224 h 349658"/>
                <a:gd name="connsiteX249" fmla="*/ 921463 w 976738"/>
                <a:gd name="connsiteY249" fmla="*/ 227224 h 349658"/>
                <a:gd name="connsiteX250" fmla="*/ 921463 w 976738"/>
                <a:gd name="connsiteY250" fmla="*/ 227224 h 349658"/>
                <a:gd name="connsiteX251" fmla="*/ 921463 w 976738"/>
                <a:gd name="connsiteY251" fmla="*/ 227224 h 349658"/>
                <a:gd name="connsiteX252" fmla="*/ 921463 w 976738"/>
                <a:gd name="connsiteY252" fmla="*/ 227224 h 349658"/>
                <a:gd name="connsiteX253" fmla="*/ 921463 w 976738"/>
                <a:gd name="connsiteY253" fmla="*/ 227224 h 349658"/>
                <a:gd name="connsiteX254" fmla="*/ 921463 w 976738"/>
                <a:gd name="connsiteY254" fmla="*/ 227224 h 349658"/>
                <a:gd name="connsiteX255" fmla="*/ 921463 w 976738"/>
                <a:gd name="connsiteY255" fmla="*/ 227224 h 349658"/>
                <a:gd name="connsiteX256" fmla="*/ 924892 w 976738"/>
                <a:gd name="connsiteY256" fmla="*/ 227224 h 349658"/>
                <a:gd name="connsiteX257" fmla="*/ 924892 w 976738"/>
                <a:gd name="connsiteY257" fmla="*/ 227224 h 349658"/>
                <a:gd name="connsiteX258" fmla="*/ 924892 w 976738"/>
                <a:gd name="connsiteY258" fmla="*/ 227224 h 349658"/>
                <a:gd name="connsiteX259" fmla="*/ 924892 w 976738"/>
                <a:gd name="connsiteY259" fmla="*/ 227224 h 349658"/>
                <a:gd name="connsiteX260" fmla="*/ 924892 w 976738"/>
                <a:gd name="connsiteY260" fmla="*/ 227224 h 349658"/>
                <a:gd name="connsiteX261" fmla="*/ 924892 w 976738"/>
                <a:gd name="connsiteY261" fmla="*/ 227224 h 349658"/>
                <a:gd name="connsiteX262" fmla="*/ 924892 w 976738"/>
                <a:gd name="connsiteY262" fmla="*/ 227224 h 349658"/>
                <a:gd name="connsiteX263" fmla="*/ 934989 w 976738"/>
                <a:gd name="connsiteY263" fmla="*/ 230520 h 349658"/>
                <a:gd name="connsiteX264" fmla="*/ 958611 w 976738"/>
                <a:gd name="connsiteY264" fmla="*/ 237102 h 349658"/>
                <a:gd name="connsiteX265" fmla="*/ 972042 w 976738"/>
                <a:gd name="connsiteY265" fmla="*/ 237102 h 349658"/>
                <a:gd name="connsiteX266" fmla="*/ 975470 w 976738"/>
                <a:gd name="connsiteY266" fmla="*/ 227224 h 349658"/>
                <a:gd name="connsiteX267" fmla="*/ 975470 w 976738"/>
                <a:gd name="connsiteY267" fmla="*/ 190991 h 349658"/>
                <a:gd name="connsiteX268" fmla="*/ 968707 w 976738"/>
                <a:gd name="connsiteY268" fmla="*/ 181114 h 349658"/>
                <a:gd name="connsiteX269" fmla="*/ 948420 w 976738"/>
                <a:gd name="connsiteY269" fmla="*/ 177818 h 349658"/>
                <a:gd name="connsiteX270" fmla="*/ 934989 w 976738"/>
                <a:gd name="connsiteY270" fmla="*/ 174523 h 349658"/>
                <a:gd name="connsiteX271" fmla="*/ 924892 w 976738"/>
                <a:gd name="connsiteY271" fmla="*/ 171227 h 349658"/>
                <a:gd name="connsiteX272" fmla="*/ 914701 w 976738"/>
                <a:gd name="connsiteY272" fmla="*/ 154758 h 349658"/>
                <a:gd name="connsiteX273" fmla="*/ 904604 w 976738"/>
                <a:gd name="connsiteY273" fmla="*/ 148177 h 349658"/>
                <a:gd name="connsiteX274" fmla="*/ 894508 w 976738"/>
                <a:gd name="connsiteY274" fmla="*/ 135004 h 349658"/>
                <a:gd name="connsiteX275" fmla="*/ 897937 w 976738"/>
                <a:gd name="connsiteY275" fmla="*/ 128412 h 349658"/>
                <a:gd name="connsiteX276" fmla="*/ 908033 w 976738"/>
                <a:gd name="connsiteY276" fmla="*/ 115239 h 349658"/>
                <a:gd name="connsiteX277" fmla="*/ 914701 w 976738"/>
                <a:gd name="connsiteY277" fmla="*/ 108648 h 349658"/>
                <a:gd name="connsiteX278" fmla="*/ 914701 w 976738"/>
                <a:gd name="connsiteY278" fmla="*/ 98770 h 349658"/>
                <a:gd name="connsiteX279" fmla="*/ 894508 w 976738"/>
                <a:gd name="connsiteY279" fmla="*/ 88893 h 349658"/>
                <a:gd name="connsiteX280" fmla="*/ 877648 w 976738"/>
                <a:gd name="connsiteY280" fmla="*/ 95475 h 349658"/>
                <a:gd name="connsiteX281" fmla="*/ 857456 w 976738"/>
                <a:gd name="connsiteY281" fmla="*/ 92179 h 349658"/>
                <a:gd name="connsiteX282" fmla="*/ 840596 w 976738"/>
                <a:gd name="connsiteY282" fmla="*/ 92179 h 349658"/>
                <a:gd name="connsiteX283" fmla="*/ 827070 w 976738"/>
                <a:gd name="connsiteY283" fmla="*/ 79006 h 349658"/>
                <a:gd name="connsiteX284" fmla="*/ 803448 w 976738"/>
                <a:gd name="connsiteY284" fmla="*/ 72424 h 349658"/>
                <a:gd name="connsiteX285" fmla="*/ 790019 w 976738"/>
                <a:gd name="connsiteY285" fmla="*/ 65833 h 349658"/>
                <a:gd name="connsiteX286" fmla="*/ 790019 w 976738"/>
                <a:gd name="connsiteY286" fmla="*/ 36191 h 349658"/>
                <a:gd name="connsiteX287" fmla="*/ 790019 w 976738"/>
                <a:gd name="connsiteY287" fmla="*/ 19722 h 349658"/>
                <a:gd name="connsiteX288" fmla="*/ 759634 w 976738"/>
                <a:gd name="connsiteY288" fmla="*/ 19722 h 349658"/>
                <a:gd name="connsiteX289" fmla="*/ 742774 w 976738"/>
                <a:gd name="connsiteY289" fmla="*/ 19722 h 349658"/>
                <a:gd name="connsiteX290" fmla="*/ 712485 w 976738"/>
                <a:gd name="connsiteY290" fmla="*/ 9835 h 349658"/>
                <a:gd name="connsiteX291" fmla="*/ 709056 w 976738"/>
                <a:gd name="connsiteY291" fmla="*/ 6549 h 349658"/>
                <a:gd name="connsiteX292" fmla="*/ 682100 w 976738"/>
                <a:gd name="connsiteY292" fmla="*/ 6549 h 349658"/>
                <a:gd name="connsiteX293" fmla="*/ 661907 w 976738"/>
                <a:gd name="connsiteY293" fmla="*/ -42 h 349658"/>
                <a:gd name="connsiteX294" fmla="*/ 661907 w 976738"/>
                <a:gd name="connsiteY294" fmla="*/ 29600 h 349658"/>
                <a:gd name="connsiteX295" fmla="*/ 658478 w 976738"/>
                <a:gd name="connsiteY295" fmla="*/ 23018 h 349658"/>
                <a:gd name="connsiteX296" fmla="*/ 624855 w 976738"/>
                <a:gd name="connsiteY296" fmla="*/ 19722 h 349658"/>
                <a:gd name="connsiteX297" fmla="*/ 604566 w 976738"/>
                <a:gd name="connsiteY297" fmla="*/ 29600 h 349658"/>
                <a:gd name="connsiteX298" fmla="*/ 587707 w 976738"/>
                <a:gd name="connsiteY298" fmla="*/ 36191 h 349658"/>
                <a:gd name="connsiteX299" fmla="*/ 587707 w 976738"/>
                <a:gd name="connsiteY299" fmla="*/ 46069 h 349658"/>
                <a:gd name="connsiteX300" fmla="*/ 580944 w 976738"/>
                <a:gd name="connsiteY300" fmla="*/ 55955 h 349658"/>
                <a:gd name="connsiteX301" fmla="*/ 564085 w 976738"/>
                <a:gd name="connsiteY301" fmla="*/ 59242 h 349658"/>
                <a:gd name="connsiteX302" fmla="*/ 560752 w 976738"/>
                <a:gd name="connsiteY302" fmla="*/ 72424 h 349658"/>
                <a:gd name="connsiteX303" fmla="*/ 550656 w 976738"/>
                <a:gd name="connsiteY303" fmla="*/ 75710 h 349658"/>
                <a:gd name="connsiteX304" fmla="*/ 537130 w 976738"/>
                <a:gd name="connsiteY304" fmla="*/ 72424 h 349658"/>
                <a:gd name="connsiteX305" fmla="*/ 527033 w 976738"/>
                <a:gd name="connsiteY305" fmla="*/ 72424 h 349658"/>
                <a:gd name="connsiteX306" fmla="*/ 520270 w 976738"/>
                <a:gd name="connsiteY306" fmla="*/ 65833 h 349658"/>
                <a:gd name="connsiteX307" fmla="*/ 527033 w 976738"/>
                <a:gd name="connsiteY307" fmla="*/ 52660 h 349658"/>
                <a:gd name="connsiteX308" fmla="*/ 527033 w 976738"/>
                <a:gd name="connsiteY308" fmla="*/ 46069 h 349658"/>
                <a:gd name="connsiteX309" fmla="*/ 506840 w 976738"/>
                <a:gd name="connsiteY309" fmla="*/ 46069 h 349658"/>
                <a:gd name="connsiteX310" fmla="*/ 486551 w 976738"/>
                <a:gd name="connsiteY310" fmla="*/ 39487 h 349658"/>
                <a:gd name="connsiteX311" fmla="*/ 442737 w 976738"/>
                <a:gd name="connsiteY311" fmla="*/ 36191 h 349658"/>
                <a:gd name="connsiteX312" fmla="*/ 415781 w 976738"/>
                <a:gd name="connsiteY312" fmla="*/ 29600 h 349658"/>
                <a:gd name="connsiteX313" fmla="*/ 398922 w 976738"/>
                <a:gd name="connsiteY313" fmla="*/ 13131 h 349658"/>
                <a:gd name="connsiteX314" fmla="*/ 371967 w 976738"/>
                <a:gd name="connsiteY314" fmla="*/ 6549 h 349658"/>
                <a:gd name="connsiteX315" fmla="*/ 348345 w 976738"/>
                <a:gd name="connsiteY315" fmla="*/ 23018 h 349658"/>
                <a:gd name="connsiteX316" fmla="*/ 314626 w 976738"/>
                <a:gd name="connsiteY316" fmla="*/ 13131 h 349658"/>
                <a:gd name="connsiteX317" fmla="*/ 291004 w 976738"/>
                <a:gd name="connsiteY317" fmla="*/ 23018 h 349658"/>
                <a:gd name="connsiteX318" fmla="*/ 277573 w 976738"/>
                <a:gd name="connsiteY318" fmla="*/ 32896 h 349658"/>
                <a:gd name="connsiteX319" fmla="*/ 257285 w 976738"/>
                <a:gd name="connsiteY319" fmla="*/ 32896 h 349658"/>
                <a:gd name="connsiteX320" fmla="*/ 243855 w 976738"/>
                <a:gd name="connsiteY320" fmla="*/ 39487 h 349658"/>
                <a:gd name="connsiteX321" fmla="*/ 226995 w 976738"/>
                <a:gd name="connsiteY321" fmla="*/ 36191 h 349658"/>
                <a:gd name="connsiteX322" fmla="*/ 213470 w 976738"/>
                <a:gd name="connsiteY322" fmla="*/ 42773 h 349658"/>
                <a:gd name="connsiteX323" fmla="*/ 203373 w 976738"/>
                <a:gd name="connsiteY323" fmla="*/ 36191 h 349658"/>
                <a:gd name="connsiteX324" fmla="*/ 193277 w 976738"/>
                <a:gd name="connsiteY324" fmla="*/ 36191 h 349658"/>
                <a:gd name="connsiteX325" fmla="*/ 183180 w 976738"/>
                <a:gd name="connsiteY325" fmla="*/ 26304 h 349658"/>
                <a:gd name="connsiteX326" fmla="*/ 169656 w 976738"/>
                <a:gd name="connsiteY326" fmla="*/ 32896 h 349658"/>
                <a:gd name="connsiteX327" fmla="*/ 149463 w 976738"/>
                <a:gd name="connsiteY327" fmla="*/ 29600 h 349658"/>
                <a:gd name="connsiteX328" fmla="*/ 132603 w 976738"/>
                <a:gd name="connsiteY328" fmla="*/ 32896 h 349658"/>
                <a:gd name="connsiteX329" fmla="*/ 105647 w 976738"/>
                <a:gd name="connsiteY329" fmla="*/ 23018 h 349658"/>
                <a:gd name="connsiteX330" fmla="*/ 88788 w 976738"/>
                <a:gd name="connsiteY330" fmla="*/ 19722 h 349658"/>
                <a:gd name="connsiteX331" fmla="*/ 75263 w 976738"/>
                <a:gd name="connsiteY331" fmla="*/ 16427 h 349658"/>
                <a:gd name="connsiteX332" fmla="*/ 68500 w 976738"/>
                <a:gd name="connsiteY332" fmla="*/ 26304 h 349658"/>
                <a:gd name="connsiteX333" fmla="*/ 51641 w 976738"/>
                <a:gd name="connsiteY333" fmla="*/ 26304 h 349658"/>
                <a:gd name="connsiteX334" fmla="*/ 17922 w 976738"/>
                <a:gd name="connsiteY334" fmla="*/ 23018 h 349658"/>
                <a:gd name="connsiteX335" fmla="*/ 1062 w 976738"/>
                <a:gd name="connsiteY335" fmla="*/ 32896 h 349658"/>
                <a:gd name="connsiteX336" fmla="*/ 4491 w 976738"/>
                <a:gd name="connsiteY336" fmla="*/ 46069 h 349658"/>
                <a:gd name="connsiteX337" fmla="*/ 1062 w 976738"/>
                <a:gd name="connsiteY337" fmla="*/ 65833 h 349658"/>
                <a:gd name="connsiteX338" fmla="*/ 21351 w 976738"/>
                <a:gd name="connsiteY338" fmla="*/ 69128 h 349658"/>
                <a:gd name="connsiteX339" fmla="*/ 38210 w 976738"/>
                <a:gd name="connsiteY339" fmla="*/ 75710 h 349658"/>
                <a:gd name="connsiteX340" fmla="*/ 41544 w 976738"/>
                <a:gd name="connsiteY340" fmla="*/ 88893 h 349658"/>
                <a:gd name="connsiteX341" fmla="*/ 55070 w 976738"/>
                <a:gd name="connsiteY341" fmla="*/ 95475 h 349658"/>
                <a:gd name="connsiteX342" fmla="*/ 58403 w 976738"/>
                <a:gd name="connsiteY342" fmla="*/ 88893 h 349658"/>
                <a:gd name="connsiteX343" fmla="*/ 68500 w 976738"/>
                <a:gd name="connsiteY343" fmla="*/ 95475 h 349658"/>
                <a:gd name="connsiteX344" fmla="*/ 78596 w 976738"/>
                <a:gd name="connsiteY344" fmla="*/ 92179 h 349658"/>
                <a:gd name="connsiteX345" fmla="*/ 92122 w 976738"/>
                <a:gd name="connsiteY345" fmla="*/ 98770 h 349658"/>
                <a:gd name="connsiteX346" fmla="*/ 102218 w 976738"/>
                <a:gd name="connsiteY346" fmla="*/ 95475 h 349658"/>
                <a:gd name="connsiteX347" fmla="*/ 129174 w 976738"/>
                <a:gd name="connsiteY347" fmla="*/ 98770 h 349658"/>
                <a:gd name="connsiteX348" fmla="*/ 139366 w 976738"/>
                <a:gd name="connsiteY348" fmla="*/ 108648 h 349658"/>
                <a:gd name="connsiteX349" fmla="*/ 146033 w 976738"/>
                <a:gd name="connsiteY349" fmla="*/ 102066 h 349658"/>
                <a:gd name="connsiteX350" fmla="*/ 156225 w 976738"/>
                <a:gd name="connsiteY350" fmla="*/ 108648 h 349658"/>
                <a:gd name="connsiteX351" fmla="*/ 169656 w 976738"/>
                <a:gd name="connsiteY351" fmla="*/ 125117 h 349658"/>
                <a:gd name="connsiteX352" fmla="*/ 179752 w 976738"/>
                <a:gd name="connsiteY352" fmla="*/ 131708 h 349658"/>
                <a:gd name="connsiteX353" fmla="*/ 183180 w 976738"/>
                <a:gd name="connsiteY353" fmla="*/ 128412 h 349658"/>
                <a:gd name="connsiteX354" fmla="*/ 200040 w 976738"/>
                <a:gd name="connsiteY354" fmla="*/ 131708 h 349658"/>
                <a:gd name="connsiteX355" fmla="*/ 220233 w 976738"/>
                <a:gd name="connsiteY355" fmla="*/ 135004 h 349658"/>
                <a:gd name="connsiteX356" fmla="*/ 233759 w 976738"/>
                <a:gd name="connsiteY356" fmla="*/ 158054 h 349658"/>
                <a:gd name="connsiteX357" fmla="*/ 243855 w 976738"/>
                <a:gd name="connsiteY357" fmla="*/ 181114 h 349658"/>
                <a:gd name="connsiteX358" fmla="*/ 260714 w 976738"/>
                <a:gd name="connsiteY358" fmla="*/ 197583 h 349658"/>
                <a:gd name="connsiteX359" fmla="*/ 274145 w 976738"/>
                <a:gd name="connsiteY359" fmla="*/ 227224 h 349658"/>
                <a:gd name="connsiteX360" fmla="*/ 287669 w 976738"/>
                <a:gd name="connsiteY360" fmla="*/ 256866 h 349658"/>
                <a:gd name="connsiteX361" fmla="*/ 294433 w 976738"/>
                <a:gd name="connsiteY361" fmla="*/ 279926 h 349658"/>
                <a:gd name="connsiteX362" fmla="*/ 294433 w 976738"/>
                <a:gd name="connsiteY362" fmla="*/ 293099 h 349658"/>
                <a:gd name="connsiteX363" fmla="*/ 277573 w 976738"/>
                <a:gd name="connsiteY363" fmla="*/ 329323 h 349658"/>
                <a:gd name="connsiteX364" fmla="*/ 291004 w 976738"/>
                <a:gd name="connsiteY364" fmla="*/ 349087 h 349658"/>
                <a:gd name="connsiteX365" fmla="*/ 328151 w 976738"/>
                <a:gd name="connsiteY365" fmla="*/ 339210 h 349658"/>
                <a:gd name="connsiteX366" fmla="*/ 345010 w 976738"/>
                <a:gd name="connsiteY366" fmla="*/ 332619 h 349658"/>
                <a:gd name="connsiteX367" fmla="*/ 361869 w 976738"/>
                <a:gd name="connsiteY367" fmla="*/ 329323 h 349658"/>
                <a:gd name="connsiteX368" fmla="*/ 409019 w 976738"/>
                <a:gd name="connsiteY368" fmla="*/ 322741 h 349658"/>
                <a:gd name="connsiteX369" fmla="*/ 419115 w 976738"/>
                <a:gd name="connsiteY369" fmla="*/ 309568 h 349658"/>
                <a:gd name="connsiteX370" fmla="*/ 415781 w 976738"/>
                <a:gd name="connsiteY370" fmla="*/ 299681 h 349658"/>
                <a:gd name="connsiteX371" fmla="*/ 446165 w 976738"/>
                <a:gd name="connsiteY371" fmla="*/ 286508 h 349658"/>
                <a:gd name="connsiteX372" fmla="*/ 459596 w 976738"/>
                <a:gd name="connsiteY372" fmla="*/ 289804 h 349658"/>
                <a:gd name="connsiteX373" fmla="*/ 469693 w 976738"/>
                <a:gd name="connsiteY373" fmla="*/ 299681 h 349658"/>
                <a:gd name="connsiteX374" fmla="*/ 483218 w 976738"/>
                <a:gd name="connsiteY374" fmla="*/ 312864 h 349658"/>
                <a:gd name="connsiteX375" fmla="*/ 500077 w 976738"/>
                <a:gd name="connsiteY375" fmla="*/ 316150 h 349658"/>
                <a:gd name="connsiteX376" fmla="*/ 513508 w 976738"/>
                <a:gd name="connsiteY376" fmla="*/ 329323 h 349658"/>
                <a:gd name="connsiteX377" fmla="*/ 513508 w 976738"/>
                <a:gd name="connsiteY377" fmla="*/ 335914 h 349658"/>
                <a:gd name="connsiteX378" fmla="*/ 533796 w 976738"/>
                <a:gd name="connsiteY378" fmla="*/ 335914 h 349658"/>
                <a:gd name="connsiteX379" fmla="*/ 550656 w 976738"/>
                <a:gd name="connsiteY379" fmla="*/ 329323 h 349658"/>
                <a:gd name="connsiteX380" fmla="*/ 567514 w 976738"/>
                <a:gd name="connsiteY380" fmla="*/ 339210 h 349658"/>
                <a:gd name="connsiteX381" fmla="*/ 584373 w 976738"/>
                <a:gd name="connsiteY381" fmla="*/ 332619 h 349658"/>
                <a:gd name="connsiteX382" fmla="*/ 567514 w 976738"/>
                <a:gd name="connsiteY382" fmla="*/ 326037 h 349658"/>
                <a:gd name="connsiteX383" fmla="*/ 550656 w 976738"/>
                <a:gd name="connsiteY383" fmla="*/ 326037 h 349658"/>
                <a:gd name="connsiteX384" fmla="*/ 547226 w 976738"/>
                <a:gd name="connsiteY384" fmla="*/ 322741 h 349658"/>
                <a:gd name="connsiteX385" fmla="*/ 540559 w 976738"/>
                <a:gd name="connsiteY385" fmla="*/ 316150 h 349658"/>
                <a:gd name="connsiteX386" fmla="*/ 553989 w 976738"/>
                <a:gd name="connsiteY386" fmla="*/ 306272 h 349658"/>
                <a:gd name="connsiteX387" fmla="*/ 564085 w 976738"/>
                <a:gd name="connsiteY387" fmla="*/ 302977 h 349658"/>
                <a:gd name="connsiteX388" fmla="*/ 591137 w 976738"/>
                <a:gd name="connsiteY388" fmla="*/ 296395 h 349658"/>
                <a:gd name="connsiteX389" fmla="*/ 597804 w 976738"/>
                <a:gd name="connsiteY389" fmla="*/ 289804 h 349658"/>
                <a:gd name="connsiteX390" fmla="*/ 604566 w 976738"/>
                <a:gd name="connsiteY390" fmla="*/ 283212 h 349658"/>
                <a:gd name="connsiteX391" fmla="*/ 618092 w 976738"/>
                <a:gd name="connsiteY391" fmla="*/ 279926 h 349658"/>
                <a:gd name="connsiteX392" fmla="*/ 621426 w 976738"/>
                <a:gd name="connsiteY392" fmla="*/ 276631 h 349658"/>
                <a:gd name="connsiteX393" fmla="*/ 624855 w 976738"/>
                <a:gd name="connsiteY393" fmla="*/ 273335 h 349658"/>
                <a:gd name="connsiteX394" fmla="*/ 631523 w 976738"/>
                <a:gd name="connsiteY394" fmla="*/ 270039 h 349658"/>
                <a:gd name="connsiteX395" fmla="*/ 638285 w 976738"/>
                <a:gd name="connsiteY395" fmla="*/ 266743 h 349658"/>
                <a:gd name="connsiteX396" fmla="*/ 641619 w 976738"/>
                <a:gd name="connsiteY396" fmla="*/ 256866 h 349658"/>
                <a:gd name="connsiteX397" fmla="*/ 641619 w 976738"/>
                <a:gd name="connsiteY397" fmla="*/ 256866 h 349658"/>
                <a:gd name="connsiteX398" fmla="*/ 648382 w 976738"/>
                <a:gd name="connsiteY398" fmla="*/ 260162 h 349658"/>
                <a:gd name="connsiteX399" fmla="*/ 658478 w 976738"/>
                <a:gd name="connsiteY399" fmla="*/ 260162 h 349658"/>
                <a:gd name="connsiteX400" fmla="*/ 665240 w 976738"/>
                <a:gd name="connsiteY400" fmla="*/ 256866 h 349658"/>
                <a:gd name="connsiteX401" fmla="*/ 668669 w 976738"/>
                <a:gd name="connsiteY401" fmla="*/ 253570 h 349658"/>
                <a:gd name="connsiteX402" fmla="*/ 678766 w 976738"/>
                <a:gd name="connsiteY402" fmla="*/ 253570 h 349658"/>
                <a:gd name="connsiteX403" fmla="*/ 685529 w 976738"/>
                <a:gd name="connsiteY403" fmla="*/ 253570 h 349658"/>
                <a:gd name="connsiteX404" fmla="*/ 688863 w 976738"/>
                <a:gd name="connsiteY404" fmla="*/ 250275 h 349658"/>
                <a:gd name="connsiteX405" fmla="*/ 692197 w 976738"/>
                <a:gd name="connsiteY405" fmla="*/ 250275 h 349658"/>
                <a:gd name="connsiteX406" fmla="*/ 695626 w 976738"/>
                <a:gd name="connsiteY406" fmla="*/ 250275 h 349658"/>
                <a:gd name="connsiteX407" fmla="*/ 702388 w 976738"/>
                <a:gd name="connsiteY407" fmla="*/ 240397 h 349658"/>
                <a:gd name="connsiteX408" fmla="*/ 705722 w 976738"/>
                <a:gd name="connsiteY408" fmla="*/ 240397 h 349658"/>
                <a:gd name="connsiteX409" fmla="*/ 719248 w 976738"/>
                <a:gd name="connsiteY409" fmla="*/ 240397 h 349658"/>
                <a:gd name="connsiteX410" fmla="*/ 729345 w 976738"/>
                <a:gd name="connsiteY410" fmla="*/ 237102 h 349658"/>
                <a:gd name="connsiteX411" fmla="*/ 736107 w 976738"/>
                <a:gd name="connsiteY411" fmla="*/ 233807 h 349658"/>
                <a:gd name="connsiteX412" fmla="*/ 722581 w 976738"/>
                <a:gd name="connsiteY412" fmla="*/ 223929 h 349658"/>
                <a:gd name="connsiteX413" fmla="*/ 725915 w 976738"/>
                <a:gd name="connsiteY413" fmla="*/ 220633 h 349658"/>
                <a:gd name="connsiteX414" fmla="*/ 739441 w 976738"/>
                <a:gd name="connsiteY414" fmla="*/ 223929 h 349658"/>
                <a:gd name="connsiteX415" fmla="*/ 746203 w 976738"/>
                <a:gd name="connsiteY415" fmla="*/ 220633 h 349658"/>
                <a:gd name="connsiteX416" fmla="*/ 752967 w 976738"/>
                <a:gd name="connsiteY416" fmla="*/ 214051 h 349658"/>
                <a:gd name="connsiteX417" fmla="*/ 763062 w 976738"/>
                <a:gd name="connsiteY417" fmla="*/ 220633 h 349658"/>
                <a:gd name="connsiteX418" fmla="*/ 763062 w 976738"/>
                <a:gd name="connsiteY418" fmla="*/ 227224 h 349658"/>
                <a:gd name="connsiteX419" fmla="*/ 773159 w 976738"/>
                <a:gd name="connsiteY419" fmla="*/ 227224 h 349658"/>
                <a:gd name="connsiteX420" fmla="*/ 776493 w 976738"/>
                <a:gd name="connsiteY420" fmla="*/ 227224 h 349658"/>
                <a:gd name="connsiteX421" fmla="*/ 904604 w 976738"/>
                <a:gd name="connsiteY421" fmla="*/ 233807 h 349658"/>
                <a:gd name="connsiteX422" fmla="*/ 904604 w 976738"/>
                <a:gd name="connsiteY422" fmla="*/ 233807 h 349658"/>
                <a:gd name="connsiteX423" fmla="*/ 904604 w 976738"/>
                <a:gd name="connsiteY423" fmla="*/ 233807 h 349658"/>
                <a:gd name="connsiteX424" fmla="*/ 904604 w 976738"/>
                <a:gd name="connsiteY424" fmla="*/ 233807 h 34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Lst>
              <a:rect l="l" t="t" r="r" b="b"/>
              <a:pathLst>
                <a:path w="976738" h="349658">
                  <a:moveTo>
                    <a:pt x="776493" y="227224"/>
                  </a:moveTo>
                  <a:cubicBezTo>
                    <a:pt x="779922" y="227224"/>
                    <a:pt x="779922" y="227224"/>
                    <a:pt x="779922" y="227224"/>
                  </a:cubicBezTo>
                  <a:cubicBezTo>
                    <a:pt x="776493" y="223929"/>
                    <a:pt x="776493" y="223929"/>
                    <a:pt x="776493" y="223929"/>
                  </a:cubicBezTo>
                  <a:cubicBezTo>
                    <a:pt x="776493" y="223929"/>
                    <a:pt x="783255" y="220633"/>
                    <a:pt x="783255" y="220633"/>
                  </a:cubicBezTo>
                  <a:cubicBezTo>
                    <a:pt x="783255" y="220633"/>
                    <a:pt x="783255" y="220633"/>
                    <a:pt x="783255" y="220633"/>
                  </a:cubicBezTo>
                  <a:cubicBezTo>
                    <a:pt x="783255" y="220633"/>
                    <a:pt x="783255" y="220633"/>
                    <a:pt x="783255" y="220633"/>
                  </a:cubicBezTo>
                  <a:cubicBezTo>
                    <a:pt x="783255" y="220633"/>
                    <a:pt x="783255" y="220633"/>
                    <a:pt x="783255" y="220633"/>
                  </a:cubicBezTo>
                  <a:cubicBezTo>
                    <a:pt x="783255" y="220633"/>
                    <a:pt x="783255" y="220633"/>
                    <a:pt x="783255" y="220633"/>
                  </a:cubicBezTo>
                  <a:cubicBezTo>
                    <a:pt x="783255" y="220633"/>
                    <a:pt x="783255" y="220633"/>
                    <a:pt x="783255" y="220633"/>
                  </a:cubicBezTo>
                  <a:cubicBezTo>
                    <a:pt x="783255" y="220633"/>
                    <a:pt x="783255" y="220633"/>
                    <a:pt x="783255" y="220633"/>
                  </a:cubicBezTo>
                  <a:cubicBezTo>
                    <a:pt x="786589" y="220633"/>
                    <a:pt x="786589" y="220633"/>
                    <a:pt x="786589" y="220633"/>
                  </a:cubicBezTo>
                  <a:cubicBezTo>
                    <a:pt x="786589" y="220633"/>
                    <a:pt x="786589" y="220633"/>
                    <a:pt x="786589" y="220633"/>
                  </a:cubicBezTo>
                  <a:cubicBezTo>
                    <a:pt x="790019" y="220633"/>
                    <a:pt x="796781" y="220633"/>
                    <a:pt x="800115" y="220633"/>
                  </a:cubicBezTo>
                  <a:cubicBezTo>
                    <a:pt x="800115" y="220633"/>
                    <a:pt x="800115" y="220633"/>
                    <a:pt x="800115" y="220633"/>
                  </a:cubicBezTo>
                  <a:cubicBezTo>
                    <a:pt x="800115" y="220633"/>
                    <a:pt x="800115" y="220633"/>
                    <a:pt x="800115" y="220633"/>
                  </a:cubicBezTo>
                  <a:cubicBezTo>
                    <a:pt x="800115" y="220633"/>
                    <a:pt x="800115" y="220633"/>
                    <a:pt x="800115" y="220633"/>
                  </a:cubicBezTo>
                  <a:cubicBezTo>
                    <a:pt x="800115" y="220633"/>
                    <a:pt x="800115" y="220633"/>
                    <a:pt x="800115" y="220633"/>
                  </a:cubicBezTo>
                  <a:cubicBezTo>
                    <a:pt x="800115" y="220633"/>
                    <a:pt x="800115" y="220633"/>
                    <a:pt x="800115" y="220633"/>
                  </a:cubicBezTo>
                  <a:cubicBezTo>
                    <a:pt x="803448" y="220633"/>
                    <a:pt x="803448" y="220633"/>
                    <a:pt x="803448" y="220633"/>
                  </a:cubicBezTo>
                  <a:cubicBezTo>
                    <a:pt x="803448" y="220633"/>
                    <a:pt x="803448" y="220633"/>
                    <a:pt x="803448" y="220633"/>
                  </a:cubicBezTo>
                  <a:cubicBezTo>
                    <a:pt x="803448" y="220633"/>
                    <a:pt x="803448" y="220633"/>
                    <a:pt x="803448" y="220633"/>
                  </a:cubicBezTo>
                  <a:cubicBezTo>
                    <a:pt x="803448" y="220633"/>
                    <a:pt x="803448" y="220633"/>
                    <a:pt x="803448" y="220633"/>
                  </a:cubicBezTo>
                  <a:cubicBezTo>
                    <a:pt x="803448" y="220633"/>
                    <a:pt x="803448" y="220633"/>
                    <a:pt x="803448" y="220633"/>
                  </a:cubicBezTo>
                  <a:cubicBezTo>
                    <a:pt x="803448" y="220633"/>
                    <a:pt x="803448" y="220633"/>
                    <a:pt x="803448" y="220633"/>
                  </a:cubicBezTo>
                  <a:cubicBezTo>
                    <a:pt x="806877" y="220633"/>
                    <a:pt x="806877" y="220633"/>
                    <a:pt x="806877" y="220633"/>
                  </a:cubicBezTo>
                  <a:cubicBezTo>
                    <a:pt x="806877" y="220633"/>
                    <a:pt x="806877" y="220633"/>
                    <a:pt x="806877" y="220633"/>
                  </a:cubicBezTo>
                  <a:cubicBezTo>
                    <a:pt x="806877" y="220633"/>
                    <a:pt x="806877" y="220633"/>
                    <a:pt x="806877" y="220633"/>
                  </a:cubicBezTo>
                  <a:cubicBezTo>
                    <a:pt x="806877" y="220633"/>
                    <a:pt x="806877" y="220633"/>
                    <a:pt x="806877" y="220633"/>
                  </a:cubicBezTo>
                  <a:cubicBezTo>
                    <a:pt x="806877" y="220633"/>
                    <a:pt x="806877" y="220633"/>
                    <a:pt x="806877" y="220633"/>
                  </a:cubicBezTo>
                  <a:cubicBezTo>
                    <a:pt x="806877" y="220633"/>
                    <a:pt x="806877" y="220633"/>
                    <a:pt x="806877" y="220633"/>
                  </a:cubicBezTo>
                  <a:cubicBezTo>
                    <a:pt x="806877" y="223929"/>
                    <a:pt x="806877" y="223929"/>
                    <a:pt x="806877" y="223929"/>
                  </a:cubicBezTo>
                  <a:cubicBezTo>
                    <a:pt x="806877" y="223929"/>
                    <a:pt x="806877" y="223929"/>
                    <a:pt x="806877" y="223929"/>
                  </a:cubicBezTo>
                  <a:cubicBezTo>
                    <a:pt x="806877" y="223929"/>
                    <a:pt x="806877" y="223929"/>
                    <a:pt x="806877" y="223929"/>
                  </a:cubicBezTo>
                  <a:cubicBezTo>
                    <a:pt x="806877" y="223929"/>
                    <a:pt x="806877" y="223929"/>
                    <a:pt x="806877" y="223929"/>
                  </a:cubicBezTo>
                  <a:cubicBezTo>
                    <a:pt x="806877" y="223929"/>
                    <a:pt x="806877" y="223929"/>
                    <a:pt x="806877" y="223929"/>
                  </a:cubicBezTo>
                  <a:cubicBezTo>
                    <a:pt x="806877" y="223929"/>
                    <a:pt x="806877" y="223929"/>
                    <a:pt x="806877" y="223929"/>
                  </a:cubicBezTo>
                  <a:cubicBezTo>
                    <a:pt x="806877" y="223929"/>
                    <a:pt x="806877" y="223929"/>
                    <a:pt x="806877"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3641" y="220633"/>
                    <a:pt x="813641" y="220633"/>
                    <a:pt x="813641" y="220633"/>
                  </a:cubicBezTo>
                  <a:cubicBezTo>
                    <a:pt x="813641" y="220633"/>
                    <a:pt x="813641" y="220633"/>
                    <a:pt x="813641" y="220633"/>
                  </a:cubicBezTo>
                  <a:cubicBezTo>
                    <a:pt x="813641" y="220633"/>
                    <a:pt x="813641" y="220633"/>
                    <a:pt x="813641" y="220633"/>
                  </a:cubicBezTo>
                  <a:cubicBezTo>
                    <a:pt x="813641" y="220633"/>
                    <a:pt x="813641" y="220633"/>
                    <a:pt x="813641" y="220633"/>
                  </a:cubicBezTo>
                  <a:cubicBezTo>
                    <a:pt x="813641" y="220633"/>
                    <a:pt x="813641" y="220633"/>
                    <a:pt x="813641" y="220633"/>
                  </a:cubicBezTo>
                  <a:cubicBezTo>
                    <a:pt x="813641" y="220633"/>
                    <a:pt x="813641" y="220633"/>
                    <a:pt x="813641" y="220633"/>
                  </a:cubicBezTo>
                  <a:cubicBezTo>
                    <a:pt x="816974" y="220633"/>
                    <a:pt x="816974" y="220633"/>
                    <a:pt x="816974" y="220633"/>
                  </a:cubicBezTo>
                  <a:cubicBezTo>
                    <a:pt x="816974" y="220633"/>
                    <a:pt x="816974" y="220633"/>
                    <a:pt x="816974" y="220633"/>
                  </a:cubicBezTo>
                  <a:cubicBezTo>
                    <a:pt x="816974" y="220633"/>
                    <a:pt x="816974" y="220633"/>
                    <a:pt x="816974" y="220633"/>
                  </a:cubicBezTo>
                  <a:cubicBezTo>
                    <a:pt x="816974" y="220633"/>
                    <a:pt x="816974" y="220633"/>
                    <a:pt x="816974" y="220633"/>
                  </a:cubicBezTo>
                  <a:cubicBezTo>
                    <a:pt x="816974" y="220633"/>
                    <a:pt x="816974" y="220633"/>
                    <a:pt x="816974" y="220633"/>
                  </a:cubicBezTo>
                  <a:cubicBezTo>
                    <a:pt x="816974" y="220633"/>
                    <a:pt x="816974" y="220633"/>
                    <a:pt x="816974" y="220633"/>
                  </a:cubicBezTo>
                  <a:cubicBezTo>
                    <a:pt x="820308" y="220633"/>
                    <a:pt x="820308" y="220633"/>
                    <a:pt x="820308" y="220633"/>
                  </a:cubicBezTo>
                  <a:cubicBezTo>
                    <a:pt x="820308" y="220633"/>
                    <a:pt x="820308" y="220633"/>
                    <a:pt x="820308" y="220633"/>
                  </a:cubicBezTo>
                  <a:cubicBezTo>
                    <a:pt x="820308" y="220633"/>
                    <a:pt x="820308" y="220633"/>
                    <a:pt x="820308" y="220633"/>
                  </a:cubicBezTo>
                  <a:cubicBezTo>
                    <a:pt x="820308" y="220633"/>
                    <a:pt x="820308" y="220633"/>
                    <a:pt x="820308" y="220633"/>
                  </a:cubicBezTo>
                  <a:cubicBezTo>
                    <a:pt x="820308" y="220633"/>
                    <a:pt x="820308" y="220633"/>
                    <a:pt x="820308" y="220633"/>
                  </a:cubicBezTo>
                  <a:cubicBezTo>
                    <a:pt x="823737" y="220633"/>
                    <a:pt x="823737" y="220633"/>
                    <a:pt x="823737" y="220633"/>
                  </a:cubicBezTo>
                  <a:cubicBezTo>
                    <a:pt x="823737" y="220633"/>
                    <a:pt x="823737" y="220633"/>
                    <a:pt x="823737" y="220633"/>
                  </a:cubicBezTo>
                  <a:cubicBezTo>
                    <a:pt x="823737" y="220633"/>
                    <a:pt x="823737" y="220633"/>
                    <a:pt x="823737" y="220633"/>
                  </a:cubicBezTo>
                  <a:cubicBezTo>
                    <a:pt x="823737" y="220633"/>
                    <a:pt x="823737" y="220633"/>
                    <a:pt x="823737" y="220633"/>
                  </a:cubicBezTo>
                  <a:cubicBezTo>
                    <a:pt x="823737" y="220633"/>
                    <a:pt x="823737" y="220633"/>
                    <a:pt x="823737" y="220633"/>
                  </a:cubicBezTo>
                  <a:cubicBezTo>
                    <a:pt x="827070" y="220633"/>
                    <a:pt x="827070" y="220633"/>
                    <a:pt x="827070" y="220633"/>
                  </a:cubicBezTo>
                  <a:cubicBezTo>
                    <a:pt x="827070" y="220633"/>
                    <a:pt x="827070" y="220633"/>
                    <a:pt x="827070" y="220633"/>
                  </a:cubicBezTo>
                  <a:cubicBezTo>
                    <a:pt x="827070" y="220633"/>
                    <a:pt x="827070" y="220633"/>
                    <a:pt x="827070" y="220633"/>
                  </a:cubicBezTo>
                  <a:cubicBezTo>
                    <a:pt x="827070" y="220633"/>
                    <a:pt x="827070" y="220633"/>
                    <a:pt x="827070" y="220633"/>
                  </a:cubicBezTo>
                  <a:cubicBezTo>
                    <a:pt x="827070" y="220633"/>
                    <a:pt x="827070" y="220633"/>
                    <a:pt x="827070" y="220633"/>
                  </a:cubicBezTo>
                  <a:cubicBezTo>
                    <a:pt x="827070" y="220633"/>
                    <a:pt x="827070" y="220633"/>
                    <a:pt x="827070" y="220633"/>
                  </a:cubicBezTo>
                  <a:cubicBezTo>
                    <a:pt x="830500" y="220633"/>
                    <a:pt x="830500" y="220633"/>
                    <a:pt x="830500" y="220633"/>
                  </a:cubicBezTo>
                  <a:cubicBezTo>
                    <a:pt x="830500" y="220633"/>
                    <a:pt x="830500" y="220633"/>
                    <a:pt x="830500" y="220633"/>
                  </a:cubicBezTo>
                  <a:cubicBezTo>
                    <a:pt x="830500" y="220633"/>
                    <a:pt x="830500" y="220633"/>
                    <a:pt x="830500" y="220633"/>
                  </a:cubicBezTo>
                  <a:cubicBezTo>
                    <a:pt x="830500" y="220633"/>
                    <a:pt x="830500" y="220633"/>
                    <a:pt x="830500" y="220633"/>
                  </a:cubicBezTo>
                  <a:cubicBezTo>
                    <a:pt x="830500" y="220633"/>
                    <a:pt x="830500" y="220633"/>
                    <a:pt x="830500" y="220633"/>
                  </a:cubicBezTo>
                  <a:cubicBezTo>
                    <a:pt x="833834" y="220633"/>
                    <a:pt x="833834" y="220633"/>
                    <a:pt x="833834" y="220633"/>
                  </a:cubicBezTo>
                  <a:cubicBezTo>
                    <a:pt x="833834" y="220633"/>
                    <a:pt x="833834" y="220633"/>
                    <a:pt x="833834" y="220633"/>
                  </a:cubicBezTo>
                  <a:cubicBezTo>
                    <a:pt x="833834" y="220633"/>
                    <a:pt x="833834" y="220633"/>
                    <a:pt x="833834" y="220633"/>
                  </a:cubicBezTo>
                  <a:cubicBezTo>
                    <a:pt x="833834" y="220633"/>
                    <a:pt x="833834" y="220633"/>
                    <a:pt x="833834" y="220633"/>
                  </a:cubicBezTo>
                  <a:cubicBezTo>
                    <a:pt x="833834" y="220633"/>
                    <a:pt x="833834" y="220633"/>
                    <a:pt x="833834" y="220633"/>
                  </a:cubicBezTo>
                  <a:cubicBezTo>
                    <a:pt x="833834" y="220633"/>
                    <a:pt x="833834" y="220633"/>
                    <a:pt x="833834" y="220633"/>
                  </a:cubicBezTo>
                  <a:cubicBezTo>
                    <a:pt x="833834" y="220633"/>
                    <a:pt x="833834" y="220633"/>
                    <a:pt x="833834" y="220633"/>
                  </a:cubicBezTo>
                  <a:cubicBezTo>
                    <a:pt x="837167" y="220633"/>
                    <a:pt x="837167" y="220633"/>
                    <a:pt x="837167" y="220633"/>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7358" y="230520"/>
                    <a:pt x="847358" y="230520"/>
                    <a:pt x="847358" y="230520"/>
                  </a:cubicBezTo>
                  <a:cubicBezTo>
                    <a:pt x="847358" y="230520"/>
                    <a:pt x="884411" y="237102"/>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776493" y="227224"/>
                    <a:pt x="776493" y="227224"/>
                    <a:pt x="776493" y="227224"/>
                  </a:cubicBezTo>
                  <a:close/>
                  <a:moveTo>
                    <a:pt x="783255" y="220633"/>
                  </a:moveTo>
                  <a:cubicBezTo>
                    <a:pt x="783255" y="220633"/>
                    <a:pt x="783255" y="220633"/>
                    <a:pt x="783255" y="220633"/>
                  </a:cubicBezTo>
                  <a:cubicBezTo>
                    <a:pt x="783255" y="220633"/>
                    <a:pt x="783255" y="220633"/>
                    <a:pt x="783255" y="220633"/>
                  </a:cubicBezTo>
                  <a:cubicBezTo>
                    <a:pt x="783255" y="220633"/>
                    <a:pt x="783255" y="220633"/>
                    <a:pt x="783255" y="220633"/>
                  </a:cubicBezTo>
                  <a:close/>
                  <a:moveTo>
                    <a:pt x="904604" y="233807"/>
                  </a:move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8033" y="233807"/>
                    <a:pt x="908033" y="233807"/>
                    <a:pt x="908033" y="233807"/>
                  </a:cubicBezTo>
                  <a:cubicBezTo>
                    <a:pt x="908033" y="233807"/>
                    <a:pt x="908033" y="233807"/>
                    <a:pt x="908033" y="233807"/>
                  </a:cubicBezTo>
                  <a:cubicBezTo>
                    <a:pt x="908033" y="233807"/>
                    <a:pt x="908033" y="233807"/>
                    <a:pt x="908033" y="233807"/>
                  </a:cubicBezTo>
                  <a:cubicBezTo>
                    <a:pt x="908033" y="233807"/>
                    <a:pt x="908033" y="233807"/>
                    <a:pt x="908033" y="233807"/>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4701" y="230520"/>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4892" y="227224"/>
                    <a:pt x="924892" y="227224"/>
                    <a:pt x="924892" y="227224"/>
                  </a:cubicBezTo>
                  <a:cubicBezTo>
                    <a:pt x="924892" y="227224"/>
                    <a:pt x="924892" y="227224"/>
                    <a:pt x="924892" y="227224"/>
                  </a:cubicBezTo>
                  <a:cubicBezTo>
                    <a:pt x="924892" y="227224"/>
                    <a:pt x="924892" y="227224"/>
                    <a:pt x="924892" y="227224"/>
                  </a:cubicBezTo>
                  <a:cubicBezTo>
                    <a:pt x="924892" y="227224"/>
                    <a:pt x="924892" y="227224"/>
                    <a:pt x="924892" y="227224"/>
                  </a:cubicBezTo>
                  <a:cubicBezTo>
                    <a:pt x="924892" y="227224"/>
                    <a:pt x="924892" y="227224"/>
                    <a:pt x="924892" y="227224"/>
                  </a:cubicBezTo>
                  <a:cubicBezTo>
                    <a:pt x="924892" y="227224"/>
                    <a:pt x="924892" y="227224"/>
                    <a:pt x="924892" y="227224"/>
                  </a:cubicBezTo>
                  <a:cubicBezTo>
                    <a:pt x="924892" y="227224"/>
                    <a:pt x="924892" y="227224"/>
                    <a:pt x="924892" y="227224"/>
                  </a:cubicBezTo>
                  <a:cubicBezTo>
                    <a:pt x="928226" y="227224"/>
                    <a:pt x="928226" y="227224"/>
                    <a:pt x="934989" y="230520"/>
                  </a:cubicBezTo>
                  <a:cubicBezTo>
                    <a:pt x="941752" y="233807"/>
                    <a:pt x="951849" y="237102"/>
                    <a:pt x="958611" y="237102"/>
                  </a:cubicBezTo>
                  <a:cubicBezTo>
                    <a:pt x="972042" y="237102"/>
                    <a:pt x="972042" y="237102"/>
                    <a:pt x="972042" y="237102"/>
                  </a:cubicBezTo>
                  <a:cubicBezTo>
                    <a:pt x="975470" y="227224"/>
                    <a:pt x="975470" y="227224"/>
                    <a:pt x="975470" y="227224"/>
                  </a:cubicBezTo>
                  <a:cubicBezTo>
                    <a:pt x="978804" y="233807"/>
                    <a:pt x="972042" y="200878"/>
                    <a:pt x="975470" y="190991"/>
                  </a:cubicBezTo>
                  <a:cubicBezTo>
                    <a:pt x="972042" y="187696"/>
                    <a:pt x="968707" y="184410"/>
                    <a:pt x="968707" y="181114"/>
                  </a:cubicBezTo>
                  <a:cubicBezTo>
                    <a:pt x="965278" y="177818"/>
                    <a:pt x="948420" y="177818"/>
                    <a:pt x="948420" y="177818"/>
                  </a:cubicBezTo>
                  <a:cubicBezTo>
                    <a:pt x="934989" y="174523"/>
                    <a:pt x="934989" y="174523"/>
                    <a:pt x="934989" y="174523"/>
                  </a:cubicBezTo>
                  <a:cubicBezTo>
                    <a:pt x="924892" y="171227"/>
                    <a:pt x="924892" y="171227"/>
                    <a:pt x="924892" y="171227"/>
                  </a:cubicBezTo>
                  <a:cubicBezTo>
                    <a:pt x="914701" y="154758"/>
                    <a:pt x="914701" y="154758"/>
                    <a:pt x="914701" y="154758"/>
                  </a:cubicBezTo>
                  <a:cubicBezTo>
                    <a:pt x="904604" y="148177"/>
                    <a:pt x="904604" y="148177"/>
                    <a:pt x="904604" y="148177"/>
                  </a:cubicBezTo>
                  <a:cubicBezTo>
                    <a:pt x="894508" y="135004"/>
                    <a:pt x="894508" y="135004"/>
                    <a:pt x="894508" y="135004"/>
                  </a:cubicBezTo>
                  <a:cubicBezTo>
                    <a:pt x="897937" y="128412"/>
                    <a:pt x="897937" y="128412"/>
                    <a:pt x="897937" y="128412"/>
                  </a:cubicBezTo>
                  <a:cubicBezTo>
                    <a:pt x="908033" y="115239"/>
                    <a:pt x="908033" y="115239"/>
                    <a:pt x="908033" y="115239"/>
                  </a:cubicBezTo>
                  <a:cubicBezTo>
                    <a:pt x="908033" y="115239"/>
                    <a:pt x="911367" y="115239"/>
                    <a:pt x="914701" y="108648"/>
                  </a:cubicBezTo>
                  <a:cubicBezTo>
                    <a:pt x="921463" y="98770"/>
                    <a:pt x="914701" y="98770"/>
                    <a:pt x="914701" y="98770"/>
                  </a:cubicBezTo>
                  <a:cubicBezTo>
                    <a:pt x="914701" y="98770"/>
                    <a:pt x="901270" y="92179"/>
                    <a:pt x="894508" y="88893"/>
                  </a:cubicBezTo>
                  <a:cubicBezTo>
                    <a:pt x="887744" y="85597"/>
                    <a:pt x="877648" y="95475"/>
                    <a:pt x="877648" y="95475"/>
                  </a:cubicBezTo>
                  <a:cubicBezTo>
                    <a:pt x="857456" y="92179"/>
                    <a:pt x="857456" y="92179"/>
                    <a:pt x="857456" y="92179"/>
                  </a:cubicBezTo>
                  <a:cubicBezTo>
                    <a:pt x="840596" y="92179"/>
                    <a:pt x="840596" y="92179"/>
                    <a:pt x="840596" y="92179"/>
                  </a:cubicBezTo>
                  <a:cubicBezTo>
                    <a:pt x="827070" y="79006"/>
                    <a:pt x="827070" y="79006"/>
                    <a:pt x="827070" y="79006"/>
                  </a:cubicBezTo>
                  <a:cubicBezTo>
                    <a:pt x="803448" y="72424"/>
                    <a:pt x="803448" y="72424"/>
                    <a:pt x="803448" y="72424"/>
                  </a:cubicBezTo>
                  <a:cubicBezTo>
                    <a:pt x="790019" y="65833"/>
                    <a:pt x="790019" y="65833"/>
                    <a:pt x="790019" y="65833"/>
                  </a:cubicBezTo>
                  <a:cubicBezTo>
                    <a:pt x="790019" y="65833"/>
                    <a:pt x="790019" y="39487"/>
                    <a:pt x="790019" y="36191"/>
                  </a:cubicBezTo>
                  <a:cubicBezTo>
                    <a:pt x="790019" y="29600"/>
                    <a:pt x="790019" y="19722"/>
                    <a:pt x="790019" y="19722"/>
                  </a:cubicBezTo>
                  <a:cubicBezTo>
                    <a:pt x="790019" y="19722"/>
                    <a:pt x="769731" y="16427"/>
                    <a:pt x="759634" y="19722"/>
                  </a:cubicBezTo>
                  <a:cubicBezTo>
                    <a:pt x="752967" y="23018"/>
                    <a:pt x="742774" y="19722"/>
                    <a:pt x="742774" y="19722"/>
                  </a:cubicBezTo>
                  <a:cubicBezTo>
                    <a:pt x="742774" y="19722"/>
                    <a:pt x="715819" y="16427"/>
                    <a:pt x="712485" y="9835"/>
                  </a:cubicBezTo>
                  <a:cubicBezTo>
                    <a:pt x="712485" y="3254"/>
                    <a:pt x="712485" y="6549"/>
                    <a:pt x="709056" y="6549"/>
                  </a:cubicBezTo>
                  <a:cubicBezTo>
                    <a:pt x="702388" y="6549"/>
                    <a:pt x="682100" y="6549"/>
                    <a:pt x="682100" y="6549"/>
                  </a:cubicBezTo>
                  <a:cubicBezTo>
                    <a:pt x="661907" y="-42"/>
                    <a:pt x="661907" y="-42"/>
                    <a:pt x="661907" y="-42"/>
                  </a:cubicBezTo>
                  <a:cubicBezTo>
                    <a:pt x="661907" y="29600"/>
                    <a:pt x="661907" y="29600"/>
                    <a:pt x="661907" y="29600"/>
                  </a:cubicBezTo>
                  <a:cubicBezTo>
                    <a:pt x="658478" y="23018"/>
                    <a:pt x="658478" y="23018"/>
                    <a:pt x="658478" y="23018"/>
                  </a:cubicBezTo>
                  <a:cubicBezTo>
                    <a:pt x="624855" y="19722"/>
                    <a:pt x="624855" y="19722"/>
                    <a:pt x="624855" y="19722"/>
                  </a:cubicBezTo>
                  <a:cubicBezTo>
                    <a:pt x="604566" y="29600"/>
                    <a:pt x="604566" y="29600"/>
                    <a:pt x="604566" y="29600"/>
                  </a:cubicBezTo>
                  <a:cubicBezTo>
                    <a:pt x="587707" y="36191"/>
                    <a:pt x="587707" y="36191"/>
                    <a:pt x="587707" y="36191"/>
                  </a:cubicBezTo>
                  <a:cubicBezTo>
                    <a:pt x="587707" y="46069"/>
                    <a:pt x="587707" y="46069"/>
                    <a:pt x="587707" y="46069"/>
                  </a:cubicBezTo>
                  <a:cubicBezTo>
                    <a:pt x="580944" y="55955"/>
                    <a:pt x="580944" y="55955"/>
                    <a:pt x="580944" y="55955"/>
                  </a:cubicBezTo>
                  <a:cubicBezTo>
                    <a:pt x="580944" y="55955"/>
                    <a:pt x="570849" y="59242"/>
                    <a:pt x="564085" y="59242"/>
                  </a:cubicBezTo>
                  <a:cubicBezTo>
                    <a:pt x="564085" y="62537"/>
                    <a:pt x="560752" y="69128"/>
                    <a:pt x="560752" y="72424"/>
                  </a:cubicBezTo>
                  <a:cubicBezTo>
                    <a:pt x="557418" y="75710"/>
                    <a:pt x="550656" y="75710"/>
                    <a:pt x="550656" y="75710"/>
                  </a:cubicBezTo>
                  <a:cubicBezTo>
                    <a:pt x="537130" y="72424"/>
                    <a:pt x="537130" y="72424"/>
                    <a:pt x="537130" y="72424"/>
                  </a:cubicBezTo>
                  <a:cubicBezTo>
                    <a:pt x="527033" y="72424"/>
                    <a:pt x="527033" y="72424"/>
                    <a:pt x="527033" y="72424"/>
                  </a:cubicBezTo>
                  <a:cubicBezTo>
                    <a:pt x="520270" y="65833"/>
                    <a:pt x="520270" y="65833"/>
                    <a:pt x="520270" y="65833"/>
                  </a:cubicBezTo>
                  <a:cubicBezTo>
                    <a:pt x="527033" y="52660"/>
                    <a:pt x="527033" y="52660"/>
                    <a:pt x="527033" y="52660"/>
                  </a:cubicBezTo>
                  <a:cubicBezTo>
                    <a:pt x="527033" y="46069"/>
                    <a:pt x="527033" y="46069"/>
                    <a:pt x="527033" y="46069"/>
                  </a:cubicBezTo>
                  <a:cubicBezTo>
                    <a:pt x="506840" y="46069"/>
                    <a:pt x="506840" y="46069"/>
                    <a:pt x="506840" y="46069"/>
                  </a:cubicBezTo>
                  <a:cubicBezTo>
                    <a:pt x="486551" y="39487"/>
                    <a:pt x="486551" y="39487"/>
                    <a:pt x="486551" y="39487"/>
                  </a:cubicBezTo>
                  <a:cubicBezTo>
                    <a:pt x="442737" y="36191"/>
                    <a:pt x="442737" y="36191"/>
                    <a:pt x="442737" y="36191"/>
                  </a:cubicBezTo>
                  <a:cubicBezTo>
                    <a:pt x="415781" y="29600"/>
                    <a:pt x="415781" y="29600"/>
                    <a:pt x="415781" y="29600"/>
                  </a:cubicBezTo>
                  <a:cubicBezTo>
                    <a:pt x="398922" y="13131"/>
                    <a:pt x="398922" y="13131"/>
                    <a:pt x="398922" y="13131"/>
                  </a:cubicBezTo>
                  <a:cubicBezTo>
                    <a:pt x="371967" y="6549"/>
                    <a:pt x="371967" y="6549"/>
                    <a:pt x="371967" y="6549"/>
                  </a:cubicBezTo>
                  <a:cubicBezTo>
                    <a:pt x="348345" y="23018"/>
                    <a:pt x="348345" y="23018"/>
                    <a:pt x="348345" y="23018"/>
                  </a:cubicBezTo>
                  <a:cubicBezTo>
                    <a:pt x="348345" y="23018"/>
                    <a:pt x="324722" y="13131"/>
                    <a:pt x="314626" y="13131"/>
                  </a:cubicBezTo>
                  <a:cubicBezTo>
                    <a:pt x="307863" y="16427"/>
                    <a:pt x="294433" y="19722"/>
                    <a:pt x="291004" y="23018"/>
                  </a:cubicBezTo>
                  <a:cubicBezTo>
                    <a:pt x="287669" y="23018"/>
                    <a:pt x="280907" y="32896"/>
                    <a:pt x="277573" y="32896"/>
                  </a:cubicBezTo>
                  <a:cubicBezTo>
                    <a:pt x="270811" y="36191"/>
                    <a:pt x="264048" y="32896"/>
                    <a:pt x="257285" y="32896"/>
                  </a:cubicBezTo>
                  <a:cubicBezTo>
                    <a:pt x="253952" y="36191"/>
                    <a:pt x="250618" y="39487"/>
                    <a:pt x="243855" y="39487"/>
                  </a:cubicBezTo>
                  <a:cubicBezTo>
                    <a:pt x="237092" y="39487"/>
                    <a:pt x="233759" y="36191"/>
                    <a:pt x="226995" y="36191"/>
                  </a:cubicBezTo>
                  <a:cubicBezTo>
                    <a:pt x="223566" y="39487"/>
                    <a:pt x="220233" y="42773"/>
                    <a:pt x="213470" y="42773"/>
                  </a:cubicBezTo>
                  <a:cubicBezTo>
                    <a:pt x="206802" y="42773"/>
                    <a:pt x="203373" y="36191"/>
                    <a:pt x="203373" y="36191"/>
                  </a:cubicBezTo>
                  <a:cubicBezTo>
                    <a:pt x="193277" y="36191"/>
                    <a:pt x="193277" y="36191"/>
                    <a:pt x="193277" y="36191"/>
                  </a:cubicBezTo>
                  <a:cubicBezTo>
                    <a:pt x="183180" y="26304"/>
                    <a:pt x="183180" y="26304"/>
                    <a:pt x="183180" y="26304"/>
                  </a:cubicBezTo>
                  <a:cubicBezTo>
                    <a:pt x="183180" y="26304"/>
                    <a:pt x="179752" y="32896"/>
                    <a:pt x="169656" y="32896"/>
                  </a:cubicBezTo>
                  <a:cubicBezTo>
                    <a:pt x="162892" y="29600"/>
                    <a:pt x="156225" y="26304"/>
                    <a:pt x="149463" y="29600"/>
                  </a:cubicBezTo>
                  <a:cubicBezTo>
                    <a:pt x="142699" y="29600"/>
                    <a:pt x="132603" y="32896"/>
                    <a:pt x="132603" y="32896"/>
                  </a:cubicBezTo>
                  <a:cubicBezTo>
                    <a:pt x="105647" y="23018"/>
                    <a:pt x="105647" y="23018"/>
                    <a:pt x="105647" y="23018"/>
                  </a:cubicBezTo>
                  <a:cubicBezTo>
                    <a:pt x="88788" y="19722"/>
                    <a:pt x="88788" y="19722"/>
                    <a:pt x="88788" y="19722"/>
                  </a:cubicBezTo>
                  <a:cubicBezTo>
                    <a:pt x="75263" y="16427"/>
                    <a:pt x="75263" y="16427"/>
                    <a:pt x="75263" y="16427"/>
                  </a:cubicBezTo>
                  <a:cubicBezTo>
                    <a:pt x="68500" y="26304"/>
                    <a:pt x="68500" y="26304"/>
                    <a:pt x="68500" y="26304"/>
                  </a:cubicBezTo>
                  <a:cubicBezTo>
                    <a:pt x="51641" y="26304"/>
                    <a:pt x="51641" y="26304"/>
                    <a:pt x="51641" y="26304"/>
                  </a:cubicBezTo>
                  <a:cubicBezTo>
                    <a:pt x="51641" y="26304"/>
                    <a:pt x="31448" y="19722"/>
                    <a:pt x="17922" y="23018"/>
                  </a:cubicBezTo>
                  <a:cubicBezTo>
                    <a:pt x="14588" y="23018"/>
                    <a:pt x="4491" y="32896"/>
                    <a:pt x="1062" y="32896"/>
                  </a:cubicBezTo>
                  <a:cubicBezTo>
                    <a:pt x="-2271" y="36191"/>
                    <a:pt x="1062" y="36191"/>
                    <a:pt x="4491" y="46069"/>
                  </a:cubicBezTo>
                  <a:cubicBezTo>
                    <a:pt x="4491" y="52660"/>
                    <a:pt x="1062" y="65833"/>
                    <a:pt x="1062" y="65833"/>
                  </a:cubicBezTo>
                  <a:cubicBezTo>
                    <a:pt x="21351" y="69128"/>
                    <a:pt x="21351" y="69128"/>
                    <a:pt x="21351" y="69128"/>
                  </a:cubicBezTo>
                  <a:cubicBezTo>
                    <a:pt x="38210" y="75710"/>
                    <a:pt x="38210" y="75710"/>
                    <a:pt x="38210" y="75710"/>
                  </a:cubicBezTo>
                  <a:cubicBezTo>
                    <a:pt x="41544" y="88893"/>
                    <a:pt x="41544" y="88893"/>
                    <a:pt x="41544" y="88893"/>
                  </a:cubicBezTo>
                  <a:cubicBezTo>
                    <a:pt x="41544" y="88893"/>
                    <a:pt x="51641" y="98770"/>
                    <a:pt x="55070" y="95475"/>
                  </a:cubicBezTo>
                  <a:cubicBezTo>
                    <a:pt x="58403" y="95475"/>
                    <a:pt x="55070" y="92179"/>
                    <a:pt x="58403" y="88893"/>
                  </a:cubicBezTo>
                  <a:cubicBezTo>
                    <a:pt x="58403" y="88893"/>
                    <a:pt x="61832" y="95475"/>
                    <a:pt x="68500" y="95475"/>
                  </a:cubicBezTo>
                  <a:cubicBezTo>
                    <a:pt x="68500" y="95475"/>
                    <a:pt x="75263" y="92179"/>
                    <a:pt x="78596" y="92179"/>
                  </a:cubicBezTo>
                  <a:cubicBezTo>
                    <a:pt x="85358" y="95475"/>
                    <a:pt x="88788" y="98770"/>
                    <a:pt x="92122" y="98770"/>
                  </a:cubicBezTo>
                  <a:cubicBezTo>
                    <a:pt x="95455" y="98770"/>
                    <a:pt x="102218" y="95475"/>
                    <a:pt x="102218" y="95475"/>
                  </a:cubicBezTo>
                  <a:cubicBezTo>
                    <a:pt x="108981" y="92179"/>
                    <a:pt x="119077" y="88893"/>
                    <a:pt x="129174" y="98770"/>
                  </a:cubicBezTo>
                  <a:cubicBezTo>
                    <a:pt x="135937" y="105352"/>
                    <a:pt x="132603" y="108648"/>
                    <a:pt x="139366" y="108648"/>
                  </a:cubicBezTo>
                  <a:cubicBezTo>
                    <a:pt x="142699" y="108648"/>
                    <a:pt x="142699" y="102066"/>
                    <a:pt x="146033" y="102066"/>
                  </a:cubicBezTo>
                  <a:cubicBezTo>
                    <a:pt x="152796" y="102066"/>
                    <a:pt x="152796" y="105352"/>
                    <a:pt x="156225" y="108648"/>
                  </a:cubicBezTo>
                  <a:cubicBezTo>
                    <a:pt x="162892" y="115239"/>
                    <a:pt x="162892" y="121821"/>
                    <a:pt x="169656" y="125117"/>
                  </a:cubicBezTo>
                  <a:cubicBezTo>
                    <a:pt x="169656" y="128412"/>
                    <a:pt x="173084" y="131708"/>
                    <a:pt x="179752" y="131708"/>
                  </a:cubicBezTo>
                  <a:cubicBezTo>
                    <a:pt x="179752" y="131708"/>
                    <a:pt x="183180" y="128412"/>
                    <a:pt x="183180" y="128412"/>
                  </a:cubicBezTo>
                  <a:cubicBezTo>
                    <a:pt x="189944" y="128412"/>
                    <a:pt x="196611" y="128412"/>
                    <a:pt x="200040" y="131708"/>
                  </a:cubicBezTo>
                  <a:cubicBezTo>
                    <a:pt x="213470" y="131708"/>
                    <a:pt x="216899" y="131708"/>
                    <a:pt x="220233" y="135004"/>
                  </a:cubicBezTo>
                  <a:cubicBezTo>
                    <a:pt x="223566" y="141585"/>
                    <a:pt x="230330" y="151472"/>
                    <a:pt x="233759" y="158054"/>
                  </a:cubicBezTo>
                  <a:cubicBezTo>
                    <a:pt x="237092" y="164645"/>
                    <a:pt x="240426" y="177818"/>
                    <a:pt x="243855" y="181114"/>
                  </a:cubicBezTo>
                  <a:cubicBezTo>
                    <a:pt x="247188" y="187696"/>
                    <a:pt x="257285" y="190991"/>
                    <a:pt x="260714" y="197583"/>
                  </a:cubicBezTo>
                  <a:cubicBezTo>
                    <a:pt x="264048" y="200878"/>
                    <a:pt x="270811" y="220633"/>
                    <a:pt x="274145" y="227224"/>
                  </a:cubicBezTo>
                  <a:cubicBezTo>
                    <a:pt x="274145" y="233807"/>
                    <a:pt x="284336" y="243693"/>
                    <a:pt x="287669" y="256866"/>
                  </a:cubicBezTo>
                  <a:cubicBezTo>
                    <a:pt x="294433" y="270039"/>
                    <a:pt x="294433" y="279926"/>
                    <a:pt x="294433" y="279926"/>
                  </a:cubicBezTo>
                  <a:cubicBezTo>
                    <a:pt x="294433" y="293099"/>
                    <a:pt x="294433" y="293099"/>
                    <a:pt x="294433" y="293099"/>
                  </a:cubicBezTo>
                  <a:cubicBezTo>
                    <a:pt x="294433" y="293099"/>
                    <a:pt x="284336" y="322741"/>
                    <a:pt x="277573" y="329323"/>
                  </a:cubicBezTo>
                  <a:cubicBezTo>
                    <a:pt x="270811" y="335914"/>
                    <a:pt x="280907" y="345792"/>
                    <a:pt x="291004" y="349087"/>
                  </a:cubicBezTo>
                  <a:cubicBezTo>
                    <a:pt x="301195" y="352383"/>
                    <a:pt x="328151" y="339210"/>
                    <a:pt x="328151" y="339210"/>
                  </a:cubicBezTo>
                  <a:cubicBezTo>
                    <a:pt x="345010" y="332619"/>
                    <a:pt x="345010" y="332619"/>
                    <a:pt x="345010" y="332619"/>
                  </a:cubicBezTo>
                  <a:cubicBezTo>
                    <a:pt x="361869" y="329323"/>
                    <a:pt x="361869" y="329323"/>
                    <a:pt x="361869" y="329323"/>
                  </a:cubicBezTo>
                  <a:cubicBezTo>
                    <a:pt x="361869" y="329323"/>
                    <a:pt x="402255" y="326037"/>
                    <a:pt x="409019" y="322741"/>
                  </a:cubicBezTo>
                  <a:cubicBezTo>
                    <a:pt x="419115" y="316150"/>
                    <a:pt x="419115" y="309568"/>
                    <a:pt x="419115" y="309568"/>
                  </a:cubicBezTo>
                  <a:cubicBezTo>
                    <a:pt x="415781" y="299681"/>
                    <a:pt x="415781" y="299681"/>
                    <a:pt x="415781" y="299681"/>
                  </a:cubicBezTo>
                  <a:cubicBezTo>
                    <a:pt x="415781" y="299681"/>
                    <a:pt x="435974" y="289804"/>
                    <a:pt x="446165" y="286508"/>
                  </a:cubicBezTo>
                  <a:cubicBezTo>
                    <a:pt x="452834" y="283212"/>
                    <a:pt x="459596" y="289804"/>
                    <a:pt x="459596" y="289804"/>
                  </a:cubicBezTo>
                  <a:cubicBezTo>
                    <a:pt x="469693" y="299681"/>
                    <a:pt x="469693" y="299681"/>
                    <a:pt x="469693" y="299681"/>
                  </a:cubicBezTo>
                  <a:cubicBezTo>
                    <a:pt x="483218" y="312864"/>
                    <a:pt x="483218" y="312864"/>
                    <a:pt x="483218" y="312864"/>
                  </a:cubicBezTo>
                  <a:cubicBezTo>
                    <a:pt x="500077" y="316150"/>
                    <a:pt x="500077" y="316150"/>
                    <a:pt x="500077" y="316150"/>
                  </a:cubicBezTo>
                  <a:cubicBezTo>
                    <a:pt x="500077" y="316150"/>
                    <a:pt x="510174" y="326037"/>
                    <a:pt x="513508" y="329323"/>
                  </a:cubicBezTo>
                  <a:cubicBezTo>
                    <a:pt x="513508" y="335914"/>
                    <a:pt x="513508" y="335914"/>
                    <a:pt x="513508" y="335914"/>
                  </a:cubicBezTo>
                  <a:cubicBezTo>
                    <a:pt x="533796" y="335914"/>
                    <a:pt x="533796" y="335914"/>
                    <a:pt x="533796" y="335914"/>
                  </a:cubicBezTo>
                  <a:cubicBezTo>
                    <a:pt x="550656" y="329323"/>
                    <a:pt x="550656" y="329323"/>
                    <a:pt x="550656" y="329323"/>
                  </a:cubicBezTo>
                  <a:cubicBezTo>
                    <a:pt x="567514" y="339210"/>
                    <a:pt x="567514" y="339210"/>
                    <a:pt x="567514" y="339210"/>
                  </a:cubicBezTo>
                  <a:cubicBezTo>
                    <a:pt x="584373" y="332619"/>
                    <a:pt x="584373" y="332619"/>
                    <a:pt x="584373" y="332619"/>
                  </a:cubicBezTo>
                  <a:cubicBezTo>
                    <a:pt x="580944" y="329323"/>
                    <a:pt x="567514" y="326037"/>
                    <a:pt x="567514" y="326037"/>
                  </a:cubicBezTo>
                  <a:cubicBezTo>
                    <a:pt x="550656" y="326037"/>
                    <a:pt x="550656" y="326037"/>
                    <a:pt x="550656" y="326037"/>
                  </a:cubicBezTo>
                  <a:cubicBezTo>
                    <a:pt x="547226" y="322741"/>
                    <a:pt x="547226" y="322741"/>
                    <a:pt x="547226" y="322741"/>
                  </a:cubicBezTo>
                  <a:cubicBezTo>
                    <a:pt x="540559" y="316150"/>
                    <a:pt x="540559" y="316150"/>
                    <a:pt x="540559" y="316150"/>
                  </a:cubicBezTo>
                  <a:cubicBezTo>
                    <a:pt x="553989" y="306272"/>
                    <a:pt x="553989" y="306272"/>
                    <a:pt x="553989" y="306272"/>
                  </a:cubicBezTo>
                  <a:cubicBezTo>
                    <a:pt x="553989" y="306272"/>
                    <a:pt x="560752" y="306272"/>
                    <a:pt x="564085" y="302977"/>
                  </a:cubicBezTo>
                  <a:cubicBezTo>
                    <a:pt x="570849" y="302977"/>
                    <a:pt x="591137" y="296395"/>
                    <a:pt x="591137" y="296395"/>
                  </a:cubicBezTo>
                  <a:cubicBezTo>
                    <a:pt x="597804" y="289804"/>
                    <a:pt x="597804" y="289804"/>
                    <a:pt x="597804" y="289804"/>
                  </a:cubicBezTo>
                  <a:cubicBezTo>
                    <a:pt x="597804" y="289804"/>
                    <a:pt x="604566" y="283212"/>
                    <a:pt x="604566" y="283212"/>
                  </a:cubicBezTo>
                  <a:cubicBezTo>
                    <a:pt x="607995" y="283212"/>
                    <a:pt x="614663" y="283212"/>
                    <a:pt x="618092" y="279926"/>
                  </a:cubicBezTo>
                  <a:cubicBezTo>
                    <a:pt x="618092" y="279926"/>
                    <a:pt x="621426" y="276631"/>
                    <a:pt x="621426" y="276631"/>
                  </a:cubicBezTo>
                  <a:cubicBezTo>
                    <a:pt x="621426" y="276631"/>
                    <a:pt x="621426" y="273335"/>
                    <a:pt x="624855" y="273335"/>
                  </a:cubicBezTo>
                  <a:cubicBezTo>
                    <a:pt x="624855" y="273335"/>
                    <a:pt x="628188" y="273335"/>
                    <a:pt x="631523" y="270039"/>
                  </a:cubicBezTo>
                  <a:cubicBezTo>
                    <a:pt x="634952" y="270039"/>
                    <a:pt x="634952" y="270039"/>
                    <a:pt x="638285" y="266743"/>
                  </a:cubicBezTo>
                  <a:cubicBezTo>
                    <a:pt x="638285" y="266743"/>
                    <a:pt x="641619" y="256866"/>
                    <a:pt x="641619" y="256866"/>
                  </a:cubicBezTo>
                  <a:cubicBezTo>
                    <a:pt x="641619" y="256866"/>
                    <a:pt x="641619" y="256866"/>
                    <a:pt x="641619" y="256866"/>
                  </a:cubicBezTo>
                  <a:cubicBezTo>
                    <a:pt x="645048" y="256866"/>
                    <a:pt x="648382" y="260162"/>
                    <a:pt x="648382" y="260162"/>
                  </a:cubicBezTo>
                  <a:cubicBezTo>
                    <a:pt x="648382" y="260162"/>
                    <a:pt x="655145" y="260162"/>
                    <a:pt x="658478" y="260162"/>
                  </a:cubicBezTo>
                  <a:cubicBezTo>
                    <a:pt x="658478" y="260162"/>
                    <a:pt x="665240" y="256866"/>
                    <a:pt x="665240" y="256866"/>
                  </a:cubicBezTo>
                  <a:cubicBezTo>
                    <a:pt x="665240" y="256866"/>
                    <a:pt x="665240" y="253570"/>
                    <a:pt x="668669" y="253570"/>
                  </a:cubicBezTo>
                  <a:cubicBezTo>
                    <a:pt x="672004" y="253570"/>
                    <a:pt x="675338" y="253570"/>
                    <a:pt x="678766" y="253570"/>
                  </a:cubicBezTo>
                  <a:cubicBezTo>
                    <a:pt x="678766" y="253570"/>
                    <a:pt x="685529" y="253570"/>
                    <a:pt x="685529" y="253570"/>
                  </a:cubicBezTo>
                  <a:cubicBezTo>
                    <a:pt x="688863" y="250275"/>
                    <a:pt x="688863" y="250275"/>
                    <a:pt x="688863" y="250275"/>
                  </a:cubicBezTo>
                  <a:cubicBezTo>
                    <a:pt x="692197" y="250275"/>
                    <a:pt x="688863" y="246989"/>
                    <a:pt x="692197" y="250275"/>
                  </a:cubicBezTo>
                  <a:cubicBezTo>
                    <a:pt x="695626" y="250275"/>
                    <a:pt x="692197" y="253570"/>
                    <a:pt x="695626" y="250275"/>
                  </a:cubicBezTo>
                  <a:cubicBezTo>
                    <a:pt x="698959" y="246989"/>
                    <a:pt x="702388" y="240397"/>
                    <a:pt x="702388" y="240397"/>
                  </a:cubicBezTo>
                  <a:cubicBezTo>
                    <a:pt x="702388" y="240397"/>
                    <a:pt x="698959" y="240397"/>
                    <a:pt x="705722" y="240397"/>
                  </a:cubicBezTo>
                  <a:cubicBezTo>
                    <a:pt x="712485" y="240397"/>
                    <a:pt x="712485" y="240397"/>
                    <a:pt x="719248" y="240397"/>
                  </a:cubicBezTo>
                  <a:cubicBezTo>
                    <a:pt x="722581" y="240397"/>
                    <a:pt x="729345" y="237102"/>
                    <a:pt x="729345" y="237102"/>
                  </a:cubicBezTo>
                  <a:cubicBezTo>
                    <a:pt x="732678" y="237102"/>
                    <a:pt x="736107" y="233807"/>
                    <a:pt x="736107" y="233807"/>
                  </a:cubicBezTo>
                  <a:cubicBezTo>
                    <a:pt x="736107" y="230520"/>
                    <a:pt x="722581" y="223929"/>
                    <a:pt x="722581" y="223929"/>
                  </a:cubicBezTo>
                  <a:cubicBezTo>
                    <a:pt x="722581" y="223929"/>
                    <a:pt x="715819" y="220633"/>
                    <a:pt x="725915" y="220633"/>
                  </a:cubicBezTo>
                  <a:cubicBezTo>
                    <a:pt x="736107" y="223929"/>
                    <a:pt x="739441" y="223929"/>
                    <a:pt x="739441" y="223929"/>
                  </a:cubicBezTo>
                  <a:cubicBezTo>
                    <a:pt x="742774" y="223929"/>
                    <a:pt x="742774" y="220633"/>
                    <a:pt x="746203" y="220633"/>
                  </a:cubicBezTo>
                  <a:cubicBezTo>
                    <a:pt x="749538" y="217347"/>
                    <a:pt x="752967" y="214051"/>
                    <a:pt x="752967" y="214051"/>
                  </a:cubicBezTo>
                  <a:cubicBezTo>
                    <a:pt x="756300" y="214051"/>
                    <a:pt x="763062" y="220633"/>
                    <a:pt x="763062" y="220633"/>
                  </a:cubicBezTo>
                  <a:cubicBezTo>
                    <a:pt x="763062" y="227224"/>
                    <a:pt x="763062" y="227224"/>
                    <a:pt x="763062" y="227224"/>
                  </a:cubicBezTo>
                  <a:cubicBezTo>
                    <a:pt x="773159" y="227224"/>
                    <a:pt x="773159" y="227224"/>
                    <a:pt x="773159" y="227224"/>
                  </a:cubicBezTo>
                  <a:cubicBezTo>
                    <a:pt x="773159" y="227224"/>
                    <a:pt x="776493" y="227224"/>
                    <a:pt x="776493" y="227224"/>
                  </a:cubicBezTo>
                  <a:cubicBezTo>
                    <a:pt x="904604" y="233807"/>
                    <a:pt x="904604" y="233807"/>
                    <a:pt x="904604" y="233807"/>
                  </a:cubicBezTo>
                  <a:close/>
                  <a:moveTo>
                    <a:pt x="904604" y="233807"/>
                  </a:moveTo>
                  <a:cubicBezTo>
                    <a:pt x="904604" y="233807"/>
                    <a:pt x="904604" y="233807"/>
                    <a:pt x="904604" y="233807"/>
                  </a:cubicBezTo>
                  <a:cubicBezTo>
                    <a:pt x="904604" y="233807"/>
                    <a:pt x="904604" y="233807"/>
                    <a:pt x="904604" y="233807"/>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9" name="Freeform: Shape 548">
              <a:extLst>
                <a:ext uri="{FF2B5EF4-FFF2-40B4-BE49-F238E27FC236}">
                  <a16:creationId xmlns:a16="http://schemas.microsoft.com/office/drawing/2014/main" id="{23DE71CF-15C8-627A-0DEB-D9C5820DF574}"/>
                </a:ext>
              </a:extLst>
            </p:cNvPr>
            <p:cNvSpPr/>
            <p:nvPr/>
          </p:nvSpPr>
          <p:spPr>
            <a:xfrm>
              <a:off x="10218235" y="752580"/>
              <a:ext cx="607173" cy="457200"/>
            </a:xfrm>
            <a:custGeom>
              <a:avLst/>
              <a:gdLst>
                <a:gd name="connsiteX0" fmla="*/ 57884 w 607173"/>
                <a:gd name="connsiteY0" fmla="*/ 84864 h 457200"/>
                <a:gd name="connsiteX1" fmla="*/ 78087 w 607173"/>
                <a:gd name="connsiteY1" fmla="*/ 71805 h 457200"/>
                <a:gd name="connsiteX2" fmla="*/ 88192 w 607173"/>
                <a:gd name="connsiteY2" fmla="*/ 62004 h 457200"/>
                <a:gd name="connsiteX3" fmla="*/ 111767 w 607173"/>
                <a:gd name="connsiteY3" fmla="*/ 65271 h 457200"/>
                <a:gd name="connsiteX4" fmla="*/ 131979 w 607173"/>
                <a:gd name="connsiteY4" fmla="*/ 58737 h 457200"/>
                <a:gd name="connsiteX5" fmla="*/ 158915 w 607173"/>
                <a:gd name="connsiteY5" fmla="*/ 55479 h 457200"/>
                <a:gd name="connsiteX6" fmla="*/ 172394 w 607173"/>
                <a:gd name="connsiteY6" fmla="*/ 45678 h 457200"/>
                <a:gd name="connsiteX7" fmla="*/ 182499 w 607173"/>
                <a:gd name="connsiteY7" fmla="*/ 52212 h 457200"/>
                <a:gd name="connsiteX8" fmla="*/ 199340 w 607173"/>
                <a:gd name="connsiteY8" fmla="*/ 65271 h 457200"/>
                <a:gd name="connsiteX9" fmla="*/ 206074 w 607173"/>
                <a:gd name="connsiteY9" fmla="*/ 48945 h 457200"/>
                <a:gd name="connsiteX10" fmla="*/ 226276 w 607173"/>
                <a:gd name="connsiteY10" fmla="*/ 45678 h 457200"/>
                <a:gd name="connsiteX11" fmla="*/ 243117 w 607173"/>
                <a:gd name="connsiteY11" fmla="*/ 42411 h 457200"/>
                <a:gd name="connsiteX12" fmla="*/ 246489 w 607173"/>
                <a:gd name="connsiteY12" fmla="*/ 39144 h 457200"/>
                <a:gd name="connsiteX13" fmla="*/ 270063 w 607173"/>
                <a:gd name="connsiteY13" fmla="*/ 42411 h 457200"/>
                <a:gd name="connsiteX14" fmla="*/ 290275 w 607173"/>
                <a:gd name="connsiteY14" fmla="*/ 42411 h 457200"/>
                <a:gd name="connsiteX15" fmla="*/ 307106 w 607173"/>
                <a:gd name="connsiteY15" fmla="*/ 48945 h 457200"/>
                <a:gd name="connsiteX16" fmla="*/ 317212 w 607173"/>
                <a:gd name="connsiteY16" fmla="*/ 32619 h 457200"/>
                <a:gd name="connsiteX17" fmla="*/ 337424 w 607173"/>
                <a:gd name="connsiteY17" fmla="*/ 39144 h 457200"/>
                <a:gd name="connsiteX18" fmla="*/ 340786 w 607173"/>
                <a:gd name="connsiteY18" fmla="*/ 26085 h 457200"/>
                <a:gd name="connsiteX19" fmla="*/ 350892 w 607173"/>
                <a:gd name="connsiteY19" fmla="*/ 9759 h 457200"/>
                <a:gd name="connsiteX20" fmla="*/ 367732 w 607173"/>
                <a:gd name="connsiteY20" fmla="*/ -42 h 457200"/>
                <a:gd name="connsiteX21" fmla="*/ 374466 w 607173"/>
                <a:gd name="connsiteY21" fmla="*/ 19551 h 457200"/>
                <a:gd name="connsiteX22" fmla="*/ 387944 w 607173"/>
                <a:gd name="connsiteY22" fmla="*/ 29352 h 457200"/>
                <a:gd name="connsiteX23" fmla="*/ 391306 w 607173"/>
                <a:gd name="connsiteY23" fmla="*/ 32619 h 457200"/>
                <a:gd name="connsiteX24" fmla="*/ 404784 w 607173"/>
                <a:gd name="connsiteY24" fmla="*/ 42411 h 457200"/>
                <a:gd name="connsiteX25" fmla="*/ 428359 w 607173"/>
                <a:gd name="connsiteY25" fmla="*/ 35877 h 457200"/>
                <a:gd name="connsiteX26" fmla="*/ 441827 w 607173"/>
                <a:gd name="connsiteY26" fmla="*/ 32619 h 457200"/>
                <a:gd name="connsiteX27" fmla="*/ 451933 w 607173"/>
                <a:gd name="connsiteY27" fmla="*/ 32619 h 457200"/>
                <a:gd name="connsiteX28" fmla="*/ 455296 w 607173"/>
                <a:gd name="connsiteY28" fmla="*/ 39144 h 457200"/>
                <a:gd name="connsiteX29" fmla="*/ 465401 w 607173"/>
                <a:gd name="connsiteY29" fmla="*/ 45678 h 457200"/>
                <a:gd name="connsiteX30" fmla="*/ 482242 w 607173"/>
                <a:gd name="connsiteY30" fmla="*/ 45678 h 457200"/>
                <a:gd name="connsiteX31" fmla="*/ 488976 w 607173"/>
                <a:gd name="connsiteY31" fmla="*/ 55479 h 457200"/>
                <a:gd name="connsiteX32" fmla="*/ 502454 w 607173"/>
                <a:gd name="connsiteY32" fmla="*/ 58737 h 457200"/>
                <a:gd name="connsiteX33" fmla="*/ 512550 w 607173"/>
                <a:gd name="connsiteY33" fmla="*/ 71805 h 457200"/>
                <a:gd name="connsiteX34" fmla="*/ 522656 w 607173"/>
                <a:gd name="connsiteY34" fmla="*/ 75072 h 457200"/>
                <a:gd name="connsiteX35" fmla="*/ 529391 w 607173"/>
                <a:gd name="connsiteY35" fmla="*/ 88131 h 457200"/>
                <a:gd name="connsiteX36" fmla="*/ 542868 w 607173"/>
                <a:gd name="connsiteY36" fmla="*/ 88131 h 457200"/>
                <a:gd name="connsiteX37" fmla="*/ 559708 w 607173"/>
                <a:gd name="connsiteY37" fmla="*/ 91398 h 457200"/>
                <a:gd name="connsiteX38" fmla="*/ 569815 w 607173"/>
                <a:gd name="connsiteY38" fmla="*/ 91398 h 457200"/>
                <a:gd name="connsiteX39" fmla="*/ 569815 w 607173"/>
                <a:gd name="connsiteY39" fmla="*/ 91398 h 457200"/>
                <a:gd name="connsiteX40" fmla="*/ 573177 w 607173"/>
                <a:gd name="connsiteY40" fmla="*/ 91398 h 457200"/>
                <a:gd name="connsiteX41" fmla="*/ 576549 w 607173"/>
                <a:gd name="connsiteY41" fmla="*/ 120792 h 457200"/>
                <a:gd name="connsiteX42" fmla="*/ 569815 w 607173"/>
                <a:gd name="connsiteY42" fmla="*/ 137118 h 457200"/>
                <a:gd name="connsiteX43" fmla="*/ 569815 w 607173"/>
                <a:gd name="connsiteY43" fmla="*/ 153444 h 457200"/>
                <a:gd name="connsiteX44" fmla="*/ 579911 w 607173"/>
                <a:gd name="connsiteY44" fmla="*/ 156711 h 457200"/>
                <a:gd name="connsiteX45" fmla="*/ 603485 w 607173"/>
                <a:gd name="connsiteY45" fmla="*/ 153444 h 457200"/>
                <a:gd name="connsiteX46" fmla="*/ 606857 w 607173"/>
                <a:gd name="connsiteY46" fmla="*/ 166512 h 457200"/>
                <a:gd name="connsiteX47" fmla="*/ 593389 w 607173"/>
                <a:gd name="connsiteY47" fmla="*/ 173037 h 457200"/>
                <a:gd name="connsiteX48" fmla="*/ 596752 w 607173"/>
                <a:gd name="connsiteY48" fmla="*/ 189372 h 457200"/>
                <a:gd name="connsiteX49" fmla="*/ 569815 w 607173"/>
                <a:gd name="connsiteY49" fmla="*/ 186105 h 457200"/>
                <a:gd name="connsiteX50" fmla="*/ 559708 w 607173"/>
                <a:gd name="connsiteY50" fmla="*/ 195906 h 457200"/>
                <a:gd name="connsiteX51" fmla="*/ 559708 w 607173"/>
                <a:gd name="connsiteY51" fmla="*/ 218757 h 457200"/>
                <a:gd name="connsiteX52" fmla="*/ 532762 w 607173"/>
                <a:gd name="connsiteY52" fmla="*/ 228558 h 457200"/>
                <a:gd name="connsiteX53" fmla="*/ 526028 w 607173"/>
                <a:gd name="connsiteY53" fmla="*/ 241617 h 457200"/>
                <a:gd name="connsiteX54" fmla="*/ 526028 w 607173"/>
                <a:gd name="connsiteY54" fmla="*/ 254685 h 457200"/>
                <a:gd name="connsiteX55" fmla="*/ 522656 w 607173"/>
                <a:gd name="connsiteY55" fmla="*/ 267744 h 457200"/>
                <a:gd name="connsiteX56" fmla="*/ 526028 w 607173"/>
                <a:gd name="connsiteY56" fmla="*/ 290604 h 457200"/>
                <a:gd name="connsiteX57" fmla="*/ 529391 w 607173"/>
                <a:gd name="connsiteY57" fmla="*/ 310197 h 457200"/>
                <a:gd name="connsiteX58" fmla="*/ 519294 w 607173"/>
                <a:gd name="connsiteY58" fmla="*/ 336324 h 457200"/>
                <a:gd name="connsiteX59" fmla="*/ 526028 w 607173"/>
                <a:gd name="connsiteY59" fmla="*/ 339591 h 457200"/>
                <a:gd name="connsiteX60" fmla="*/ 542868 w 607173"/>
                <a:gd name="connsiteY60" fmla="*/ 346125 h 457200"/>
                <a:gd name="connsiteX61" fmla="*/ 549603 w 607173"/>
                <a:gd name="connsiteY61" fmla="*/ 349392 h 457200"/>
                <a:gd name="connsiteX62" fmla="*/ 542868 w 607173"/>
                <a:gd name="connsiteY62" fmla="*/ 368985 h 457200"/>
                <a:gd name="connsiteX63" fmla="*/ 526028 w 607173"/>
                <a:gd name="connsiteY63" fmla="*/ 372252 h 457200"/>
                <a:gd name="connsiteX64" fmla="*/ 529391 w 607173"/>
                <a:gd name="connsiteY64" fmla="*/ 359184 h 457200"/>
                <a:gd name="connsiteX65" fmla="*/ 522656 w 607173"/>
                <a:gd name="connsiteY65" fmla="*/ 352659 h 457200"/>
                <a:gd name="connsiteX66" fmla="*/ 512550 w 607173"/>
                <a:gd name="connsiteY66" fmla="*/ 362451 h 457200"/>
                <a:gd name="connsiteX67" fmla="*/ 488976 w 607173"/>
                <a:gd name="connsiteY67" fmla="*/ 368985 h 457200"/>
                <a:gd name="connsiteX68" fmla="*/ 488976 w 607173"/>
                <a:gd name="connsiteY68" fmla="*/ 375519 h 457200"/>
                <a:gd name="connsiteX69" fmla="*/ 482242 w 607173"/>
                <a:gd name="connsiteY69" fmla="*/ 388578 h 457200"/>
                <a:gd name="connsiteX70" fmla="*/ 462039 w 607173"/>
                <a:gd name="connsiteY70" fmla="*/ 388578 h 457200"/>
                <a:gd name="connsiteX71" fmla="*/ 455296 w 607173"/>
                <a:gd name="connsiteY71" fmla="*/ 395112 h 457200"/>
                <a:gd name="connsiteX72" fmla="*/ 462039 w 607173"/>
                <a:gd name="connsiteY72" fmla="*/ 417972 h 457200"/>
                <a:gd name="connsiteX73" fmla="*/ 445199 w 607173"/>
                <a:gd name="connsiteY73" fmla="*/ 417972 h 457200"/>
                <a:gd name="connsiteX74" fmla="*/ 431721 w 607173"/>
                <a:gd name="connsiteY74" fmla="*/ 434298 h 457200"/>
                <a:gd name="connsiteX75" fmla="*/ 408147 w 607173"/>
                <a:gd name="connsiteY75" fmla="*/ 437565 h 457200"/>
                <a:gd name="connsiteX76" fmla="*/ 387944 w 607173"/>
                <a:gd name="connsiteY76" fmla="*/ 434298 h 457200"/>
                <a:gd name="connsiteX77" fmla="*/ 354264 w 607173"/>
                <a:gd name="connsiteY77" fmla="*/ 447357 h 457200"/>
                <a:gd name="connsiteX78" fmla="*/ 323945 w 607173"/>
                <a:gd name="connsiteY78" fmla="*/ 453891 h 457200"/>
                <a:gd name="connsiteX79" fmla="*/ 323945 w 607173"/>
                <a:gd name="connsiteY79" fmla="*/ 457158 h 457200"/>
                <a:gd name="connsiteX80" fmla="*/ 320583 w 607173"/>
                <a:gd name="connsiteY80" fmla="*/ 437565 h 457200"/>
                <a:gd name="connsiteX81" fmla="*/ 310477 w 607173"/>
                <a:gd name="connsiteY81" fmla="*/ 427764 h 457200"/>
                <a:gd name="connsiteX82" fmla="*/ 300371 w 607173"/>
                <a:gd name="connsiteY82" fmla="*/ 404904 h 457200"/>
                <a:gd name="connsiteX83" fmla="*/ 263329 w 607173"/>
                <a:gd name="connsiteY83" fmla="*/ 404904 h 457200"/>
                <a:gd name="connsiteX84" fmla="*/ 253222 w 607173"/>
                <a:gd name="connsiteY84" fmla="*/ 388578 h 457200"/>
                <a:gd name="connsiteX85" fmla="*/ 243117 w 607173"/>
                <a:gd name="connsiteY85" fmla="*/ 395112 h 457200"/>
                <a:gd name="connsiteX86" fmla="*/ 229648 w 607173"/>
                <a:gd name="connsiteY86" fmla="*/ 398379 h 457200"/>
                <a:gd name="connsiteX87" fmla="*/ 229648 w 607173"/>
                <a:gd name="connsiteY87" fmla="*/ 395112 h 457200"/>
                <a:gd name="connsiteX88" fmla="*/ 219542 w 607173"/>
                <a:gd name="connsiteY88" fmla="*/ 382044 h 457200"/>
                <a:gd name="connsiteX89" fmla="*/ 219542 w 607173"/>
                <a:gd name="connsiteY89" fmla="*/ 349392 h 457200"/>
                <a:gd name="connsiteX90" fmla="*/ 219542 w 607173"/>
                <a:gd name="connsiteY90" fmla="*/ 339591 h 457200"/>
                <a:gd name="connsiteX91" fmla="*/ 226276 w 607173"/>
                <a:gd name="connsiteY91" fmla="*/ 316731 h 457200"/>
                <a:gd name="connsiteX92" fmla="*/ 216170 w 607173"/>
                <a:gd name="connsiteY92" fmla="*/ 306939 h 457200"/>
                <a:gd name="connsiteX93" fmla="*/ 202702 w 607173"/>
                <a:gd name="connsiteY93" fmla="*/ 293871 h 457200"/>
                <a:gd name="connsiteX94" fmla="*/ 195968 w 607173"/>
                <a:gd name="connsiteY94" fmla="*/ 293871 h 457200"/>
                <a:gd name="connsiteX95" fmla="*/ 185862 w 607173"/>
                <a:gd name="connsiteY95" fmla="*/ 280812 h 457200"/>
                <a:gd name="connsiteX96" fmla="*/ 162287 w 607173"/>
                <a:gd name="connsiteY96" fmla="*/ 287337 h 457200"/>
                <a:gd name="connsiteX97" fmla="*/ 148819 w 607173"/>
                <a:gd name="connsiteY97" fmla="*/ 290604 h 457200"/>
                <a:gd name="connsiteX98" fmla="*/ 142075 w 607173"/>
                <a:gd name="connsiteY98" fmla="*/ 297138 h 457200"/>
                <a:gd name="connsiteX99" fmla="*/ 101661 w 607173"/>
                <a:gd name="connsiteY99" fmla="*/ 293871 h 457200"/>
                <a:gd name="connsiteX100" fmla="*/ 81459 w 607173"/>
                <a:gd name="connsiteY100" fmla="*/ 284079 h 457200"/>
                <a:gd name="connsiteX101" fmla="*/ 71352 w 607173"/>
                <a:gd name="connsiteY101" fmla="*/ 280812 h 457200"/>
                <a:gd name="connsiteX102" fmla="*/ 57884 w 607173"/>
                <a:gd name="connsiteY102" fmla="*/ 271011 h 457200"/>
                <a:gd name="connsiteX103" fmla="*/ 41044 w 607173"/>
                <a:gd name="connsiteY103" fmla="*/ 257952 h 457200"/>
                <a:gd name="connsiteX104" fmla="*/ 37672 w 607173"/>
                <a:gd name="connsiteY104" fmla="*/ 238359 h 457200"/>
                <a:gd name="connsiteX105" fmla="*/ 34310 w 607173"/>
                <a:gd name="connsiteY105" fmla="*/ 225291 h 457200"/>
                <a:gd name="connsiteX106" fmla="*/ 17469 w 607173"/>
                <a:gd name="connsiteY106" fmla="*/ 208965 h 457200"/>
                <a:gd name="connsiteX107" fmla="*/ 10726 w 607173"/>
                <a:gd name="connsiteY107" fmla="*/ 195906 h 457200"/>
                <a:gd name="connsiteX108" fmla="*/ 10726 w 607173"/>
                <a:gd name="connsiteY108" fmla="*/ 176304 h 457200"/>
                <a:gd name="connsiteX109" fmla="*/ 629 w 607173"/>
                <a:gd name="connsiteY109" fmla="*/ 159978 h 457200"/>
                <a:gd name="connsiteX110" fmla="*/ 3991 w 607173"/>
                <a:gd name="connsiteY110" fmla="*/ 143652 h 457200"/>
                <a:gd name="connsiteX111" fmla="*/ 629 w 607173"/>
                <a:gd name="connsiteY111" fmla="*/ 137118 h 457200"/>
                <a:gd name="connsiteX112" fmla="*/ 17469 w 607173"/>
                <a:gd name="connsiteY112" fmla="*/ 133851 h 457200"/>
                <a:gd name="connsiteX113" fmla="*/ 20831 w 607173"/>
                <a:gd name="connsiteY113" fmla="*/ 114258 h 457200"/>
                <a:gd name="connsiteX114" fmla="*/ 24203 w 607173"/>
                <a:gd name="connsiteY114" fmla="*/ 107724 h 457200"/>
                <a:gd name="connsiteX115" fmla="*/ 37672 w 607173"/>
                <a:gd name="connsiteY115" fmla="*/ 101199 h 457200"/>
                <a:gd name="connsiteX116" fmla="*/ 44406 w 607173"/>
                <a:gd name="connsiteY116" fmla="*/ 84864 h 457200"/>
                <a:gd name="connsiteX117" fmla="*/ 57884 w 607173"/>
                <a:gd name="connsiteY117" fmla="*/ 84864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607173" h="457200">
                  <a:moveTo>
                    <a:pt x="57884" y="84864"/>
                  </a:moveTo>
                  <a:cubicBezTo>
                    <a:pt x="78087" y="71805"/>
                    <a:pt x="78087" y="71805"/>
                    <a:pt x="78087" y="71805"/>
                  </a:cubicBezTo>
                  <a:cubicBezTo>
                    <a:pt x="88192" y="62004"/>
                    <a:pt x="88192" y="62004"/>
                    <a:pt x="88192" y="62004"/>
                  </a:cubicBezTo>
                  <a:cubicBezTo>
                    <a:pt x="111767" y="65271"/>
                    <a:pt x="111767" y="65271"/>
                    <a:pt x="111767" y="65271"/>
                  </a:cubicBezTo>
                  <a:cubicBezTo>
                    <a:pt x="111767" y="65271"/>
                    <a:pt x="128607" y="58737"/>
                    <a:pt x="131979" y="58737"/>
                  </a:cubicBezTo>
                  <a:cubicBezTo>
                    <a:pt x="135341" y="58737"/>
                    <a:pt x="158915" y="55479"/>
                    <a:pt x="158915" y="55479"/>
                  </a:cubicBezTo>
                  <a:cubicBezTo>
                    <a:pt x="172394" y="45678"/>
                    <a:pt x="172394" y="45678"/>
                    <a:pt x="172394" y="45678"/>
                  </a:cubicBezTo>
                  <a:cubicBezTo>
                    <a:pt x="172394" y="45678"/>
                    <a:pt x="182499" y="48945"/>
                    <a:pt x="182499" y="52212"/>
                  </a:cubicBezTo>
                  <a:cubicBezTo>
                    <a:pt x="185862" y="55479"/>
                    <a:pt x="195968" y="65271"/>
                    <a:pt x="199340" y="65271"/>
                  </a:cubicBezTo>
                  <a:cubicBezTo>
                    <a:pt x="202702" y="62004"/>
                    <a:pt x="206074" y="48945"/>
                    <a:pt x="206074" y="48945"/>
                  </a:cubicBezTo>
                  <a:cubicBezTo>
                    <a:pt x="226276" y="45678"/>
                    <a:pt x="226276" y="45678"/>
                    <a:pt x="226276" y="45678"/>
                  </a:cubicBezTo>
                  <a:cubicBezTo>
                    <a:pt x="243117" y="42411"/>
                    <a:pt x="243117" y="42411"/>
                    <a:pt x="243117" y="42411"/>
                  </a:cubicBezTo>
                  <a:cubicBezTo>
                    <a:pt x="243117" y="42411"/>
                    <a:pt x="243117" y="39144"/>
                    <a:pt x="246489" y="39144"/>
                  </a:cubicBezTo>
                  <a:cubicBezTo>
                    <a:pt x="249851" y="42411"/>
                    <a:pt x="270063" y="42411"/>
                    <a:pt x="270063" y="42411"/>
                  </a:cubicBezTo>
                  <a:cubicBezTo>
                    <a:pt x="290275" y="42411"/>
                    <a:pt x="290275" y="42411"/>
                    <a:pt x="290275" y="42411"/>
                  </a:cubicBezTo>
                  <a:cubicBezTo>
                    <a:pt x="290275" y="42411"/>
                    <a:pt x="303743" y="48945"/>
                    <a:pt x="307106" y="48945"/>
                  </a:cubicBezTo>
                  <a:cubicBezTo>
                    <a:pt x="307106" y="45678"/>
                    <a:pt x="317212" y="32619"/>
                    <a:pt x="317212" y="32619"/>
                  </a:cubicBezTo>
                  <a:cubicBezTo>
                    <a:pt x="337424" y="39144"/>
                    <a:pt x="337424" y="39144"/>
                    <a:pt x="337424" y="39144"/>
                  </a:cubicBezTo>
                  <a:cubicBezTo>
                    <a:pt x="340786" y="26085"/>
                    <a:pt x="340786" y="26085"/>
                    <a:pt x="340786" y="26085"/>
                  </a:cubicBezTo>
                  <a:cubicBezTo>
                    <a:pt x="340786" y="26085"/>
                    <a:pt x="350892" y="9759"/>
                    <a:pt x="350892" y="9759"/>
                  </a:cubicBezTo>
                  <a:cubicBezTo>
                    <a:pt x="354264" y="9759"/>
                    <a:pt x="367732" y="-42"/>
                    <a:pt x="367732" y="-42"/>
                  </a:cubicBezTo>
                  <a:cubicBezTo>
                    <a:pt x="374466" y="19551"/>
                    <a:pt x="374466" y="19551"/>
                    <a:pt x="374466" y="19551"/>
                  </a:cubicBezTo>
                  <a:cubicBezTo>
                    <a:pt x="387944" y="29352"/>
                    <a:pt x="387944" y="29352"/>
                    <a:pt x="387944" y="29352"/>
                  </a:cubicBezTo>
                  <a:cubicBezTo>
                    <a:pt x="391306" y="32619"/>
                    <a:pt x="391306" y="32619"/>
                    <a:pt x="391306" y="32619"/>
                  </a:cubicBezTo>
                  <a:cubicBezTo>
                    <a:pt x="404784" y="42411"/>
                    <a:pt x="404784" y="42411"/>
                    <a:pt x="404784" y="42411"/>
                  </a:cubicBezTo>
                  <a:cubicBezTo>
                    <a:pt x="428359" y="35877"/>
                    <a:pt x="428359" y="35877"/>
                    <a:pt x="428359" y="35877"/>
                  </a:cubicBezTo>
                  <a:cubicBezTo>
                    <a:pt x="441827" y="32619"/>
                    <a:pt x="441827" y="32619"/>
                    <a:pt x="441827" y="32619"/>
                  </a:cubicBezTo>
                  <a:cubicBezTo>
                    <a:pt x="451933" y="32619"/>
                    <a:pt x="451933" y="32619"/>
                    <a:pt x="451933" y="32619"/>
                  </a:cubicBezTo>
                  <a:cubicBezTo>
                    <a:pt x="455296" y="39144"/>
                    <a:pt x="455296" y="39144"/>
                    <a:pt x="455296" y="39144"/>
                  </a:cubicBezTo>
                  <a:cubicBezTo>
                    <a:pt x="465401" y="45678"/>
                    <a:pt x="465401" y="45678"/>
                    <a:pt x="465401" y="45678"/>
                  </a:cubicBezTo>
                  <a:cubicBezTo>
                    <a:pt x="482242" y="45678"/>
                    <a:pt x="482242" y="45678"/>
                    <a:pt x="482242" y="45678"/>
                  </a:cubicBezTo>
                  <a:cubicBezTo>
                    <a:pt x="488976" y="55479"/>
                    <a:pt x="488976" y="55479"/>
                    <a:pt x="488976" y="55479"/>
                  </a:cubicBezTo>
                  <a:cubicBezTo>
                    <a:pt x="502454" y="58737"/>
                    <a:pt x="502454" y="58737"/>
                    <a:pt x="502454" y="58737"/>
                  </a:cubicBezTo>
                  <a:cubicBezTo>
                    <a:pt x="512550" y="71805"/>
                    <a:pt x="512550" y="71805"/>
                    <a:pt x="512550" y="71805"/>
                  </a:cubicBezTo>
                  <a:cubicBezTo>
                    <a:pt x="522656" y="75072"/>
                    <a:pt x="522656" y="75072"/>
                    <a:pt x="522656" y="75072"/>
                  </a:cubicBezTo>
                  <a:cubicBezTo>
                    <a:pt x="529391" y="88131"/>
                    <a:pt x="529391" y="88131"/>
                    <a:pt x="529391" y="88131"/>
                  </a:cubicBezTo>
                  <a:cubicBezTo>
                    <a:pt x="542868" y="88131"/>
                    <a:pt x="542868" y="88131"/>
                    <a:pt x="542868" y="88131"/>
                  </a:cubicBezTo>
                  <a:cubicBezTo>
                    <a:pt x="559708" y="91398"/>
                    <a:pt x="559708" y="91398"/>
                    <a:pt x="559708" y="91398"/>
                  </a:cubicBezTo>
                  <a:cubicBezTo>
                    <a:pt x="569815" y="91398"/>
                    <a:pt x="569815" y="91398"/>
                    <a:pt x="569815" y="91398"/>
                  </a:cubicBezTo>
                  <a:cubicBezTo>
                    <a:pt x="569815" y="91398"/>
                    <a:pt x="569815" y="91398"/>
                    <a:pt x="569815" y="91398"/>
                  </a:cubicBezTo>
                  <a:cubicBezTo>
                    <a:pt x="573177" y="91398"/>
                    <a:pt x="573177" y="91398"/>
                    <a:pt x="573177" y="91398"/>
                  </a:cubicBezTo>
                  <a:cubicBezTo>
                    <a:pt x="576549" y="120792"/>
                    <a:pt x="576549" y="120792"/>
                    <a:pt x="576549" y="120792"/>
                  </a:cubicBezTo>
                  <a:cubicBezTo>
                    <a:pt x="569815" y="137118"/>
                    <a:pt x="569815" y="137118"/>
                    <a:pt x="569815" y="137118"/>
                  </a:cubicBezTo>
                  <a:cubicBezTo>
                    <a:pt x="569815" y="153444"/>
                    <a:pt x="569815" y="153444"/>
                    <a:pt x="569815" y="153444"/>
                  </a:cubicBezTo>
                  <a:cubicBezTo>
                    <a:pt x="579911" y="156711"/>
                    <a:pt x="579911" y="156711"/>
                    <a:pt x="579911" y="156711"/>
                  </a:cubicBezTo>
                  <a:cubicBezTo>
                    <a:pt x="603485" y="153444"/>
                    <a:pt x="603485" y="153444"/>
                    <a:pt x="603485" y="153444"/>
                  </a:cubicBezTo>
                  <a:cubicBezTo>
                    <a:pt x="606857" y="166512"/>
                    <a:pt x="606857" y="166512"/>
                    <a:pt x="606857" y="166512"/>
                  </a:cubicBezTo>
                  <a:cubicBezTo>
                    <a:pt x="593389" y="173037"/>
                    <a:pt x="593389" y="173037"/>
                    <a:pt x="593389" y="173037"/>
                  </a:cubicBezTo>
                  <a:cubicBezTo>
                    <a:pt x="596752" y="189372"/>
                    <a:pt x="596752" y="189372"/>
                    <a:pt x="596752" y="189372"/>
                  </a:cubicBezTo>
                  <a:cubicBezTo>
                    <a:pt x="569815" y="186105"/>
                    <a:pt x="569815" y="186105"/>
                    <a:pt x="569815" y="186105"/>
                  </a:cubicBezTo>
                  <a:cubicBezTo>
                    <a:pt x="559708" y="195906"/>
                    <a:pt x="559708" y="195906"/>
                    <a:pt x="559708" y="195906"/>
                  </a:cubicBezTo>
                  <a:cubicBezTo>
                    <a:pt x="559708" y="218757"/>
                    <a:pt x="559708" y="218757"/>
                    <a:pt x="559708" y="218757"/>
                  </a:cubicBezTo>
                  <a:cubicBezTo>
                    <a:pt x="532762" y="228558"/>
                    <a:pt x="532762" y="228558"/>
                    <a:pt x="532762" y="228558"/>
                  </a:cubicBezTo>
                  <a:cubicBezTo>
                    <a:pt x="526028" y="241617"/>
                    <a:pt x="526028" y="241617"/>
                    <a:pt x="526028" y="241617"/>
                  </a:cubicBezTo>
                  <a:cubicBezTo>
                    <a:pt x="526028" y="254685"/>
                    <a:pt x="526028" y="254685"/>
                    <a:pt x="526028" y="254685"/>
                  </a:cubicBezTo>
                  <a:cubicBezTo>
                    <a:pt x="522656" y="267744"/>
                    <a:pt x="522656" y="267744"/>
                    <a:pt x="522656" y="267744"/>
                  </a:cubicBezTo>
                  <a:cubicBezTo>
                    <a:pt x="526028" y="290604"/>
                    <a:pt x="526028" y="290604"/>
                    <a:pt x="526028" y="290604"/>
                  </a:cubicBezTo>
                  <a:cubicBezTo>
                    <a:pt x="529391" y="310197"/>
                    <a:pt x="529391" y="310197"/>
                    <a:pt x="529391" y="310197"/>
                  </a:cubicBezTo>
                  <a:cubicBezTo>
                    <a:pt x="529391" y="310197"/>
                    <a:pt x="522656" y="326532"/>
                    <a:pt x="519294" y="336324"/>
                  </a:cubicBezTo>
                  <a:cubicBezTo>
                    <a:pt x="519294" y="342858"/>
                    <a:pt x="526028" y="339591"/>
                    <a:pt x="526028" y="339591"/>
                  </a:cubicBezTo>
                  <a:cubicBezTo>
                    <a:pt x="542868" y="346125"/>
                    <a:pt x="542868" y="346125"/>
                    <a:pt x="542868" y="346125"/>
                  </a:cubicBezTo>
                  <a:cubicBezTo>
                    <a:pt x="549603" y="349392"/>
                    <a:pt x="549603" y="349392"/>
                    <a:pt x="549603" y="349392"/>
                  </a:cubicBezTo>
                  <a:cubicBezTo>
                    <a:pt x="542868" y="368985"/>
                    <a:pt x="542868" y="368985"/>
                    <a:pt x="542868" y="368985"/>
                  </a:cubicBezTo>
                  <a:cubicBezTo>
                    <a:pt x="526028" y="372252"/>
                    <a:pt x="526028" y="372252"/>
                    <a:pt x="526028" y="372252"/>
                  </a:cubicBezTo>
                  <a:cubicBezTo>
                    <a:pt x="529391" y="359184"/>
                    <a:pt x="529391" y="359184"/>
                    <a:pt x="529391" y="359184"/>
                  </a:cubicBezTo>
                  <a:cubicBezTo>
                    <a:pt x="522656" y="352659"/>
                    <a:pt x="522656" y="352659"/>
                    <a:pt x="522656" y="352659"/>
                  </a:cubicBezTo>
                  <a:cubicBezTo>
                    <a:pt x="512550" y="362451"/>
                    <a:pt x="512550" y="362451"/>
                    <a:pt x="512550" y="362451"/>
                  </a:cubicBezTo>
                  <a:cubicBezTo>
                    <a:pt x="488976" y="368985"/>
                    <a:pt x="488976" y="368985"/>
                    <a:pt x="488976" y="368985"/>
                  </a:cubicBezTo>
                  <a:cubicBezTo>
                    <a:pt x="488976" y="375519"/>
                    <a:pt x="488976" y="375519"/>
                    <a:pt x="488976" y="375519"/>
                  </a:cubicBezTo>
                  <a:cubicBezTo>
                    <a:pt x="482242" y="388578"/>
                    <a:pt x="482242" y="388578"/>
                    <a:pt x="482242" y="388578"/>
                  </a:cubicBezTo>
                  <a:cubicBezTo>
                    <a:pt x="482242" y="388578"/>
                    <a:pt x="468773" y="388578"/>
                    <a:pt x="462039" y="388578"/>
                  </a:cubicBezTo>
                  <a:cubicBezTo>
                    <a:pt x="458667" y="385311"/>
                    <a:pt x="455296" y="395112"/>
                    <a:pt x="455296" y="395112"/>
                  </a:cubicBezTo>
                  <a:cubicBezTo>
                    <a:pt x="462039" y="417972"/>
                    <a:pt x="462039" y="417972"/>
                    <a:pt x="462039" y="417972"/>
                  </a:cubicBezTo>
                  <a:cubicBezTo>
                    <a:pt x="445199" y="417972"/>
                    <a:pt x="445199" y="417972"/>
                    <a:pt x="445199" y="417972"/>
                  </a:cubicBezTo>
                  <a:cubicBezTo>
                    <a:pt x="431721" y="434298"/>
                    <a:pt x="431721" y="434298"/>
                    <a:pt x="431721" y="434298"/>
                  </a:cubicBezTo>
                  <a:cubicBezTo>
                    <a:pt x="408147" y="437565"/>
                    <a:pt x="408147" y="437565"/>
                    <a:pt x="408147" y="437565"/>
                  </a:cubicBezTo>
                  <a:cubicBezTo>
                    <a:pt x="387944" y="434298"/>
                    <a:pt x="387944" y="434298"/>
                    <a:pt x="387944" y="434298"/>
                  </a:cubicBezTo>
                  <a:cubicBezTo>
                    <a:pt x="354264" y="447357"/>
                    <a:pt x="354264" y="447357"/>
                    <a:pt x="354264" y="447357"/>
                  </a:cubicBezTo>
                  <a:cubicBezTo>
                    <a:pt x="323945" y="453891"/>
                    <a:pt x="323945" y="453891"/>
                    <a:pt x="323945" y="453891"/>
                  </a:cubicBezTo>
                  <a:cubicBezTo>
                    <a:pt x="323945" y="457158"/>
                    <a:pt x="323945" y="457158"/>
                    <a:pt x="323945" y="457158"/>
                  </a:cubicBezTo>
                  <a:cubicBezTo>
                    <a:pt x="320583" y="437565"/>
                    <a:pt x="320583" y="437565"/>
                    <a:pt x="320583" y="437565"/>
                  </a:cubicBezTo>
                  <a:cubicBezTo>
                    <a:pt x="310477" y="427764"/>
                    <a:pt x="310477" y="427764"/>
                    <a:pt x="310477" y="427764"/>
                  </a:cubicBezTo>
                  <a:cubicBezTo>
                    <a:pt x="310477" y="427764"/>
                    <a:pt x="300371" y="408171"/>
                    <a:pt x="300371" y="404904"/>
                  </a:cubicBezTo>
                  <a:cubicBezTo>
                    <a:pt x="300371" y="404904"/>
                    <a:pt x="263329" y="404904"/>
                    <a:pt x="263329" y="404904"/>
                  </a:cubicBezTo>
                  <a:cubicBezTo>
                    <a:pt x="263329" y="404904"/>
                    <a:pt x="256594" y="395112"/>
                    <a:pt x="253222" y="388578"/>
                  </a:cubicBezTo>
                  <a:cubicBezTo>
                    <a:pt x="253222" y="385311"/>
                    <a:pt x="243117" y="395112"/>
                    <a:pt x="243117" y="395112"/>
                  </a:cubicBezTo>
                  <a:cubicBezTo>
                    <a:pt x="229648" y="398379"/>
                    <a:pt x="229648" y="398379"/>
                    <a:pt x="229648" y="398379"/>
                  </a:cubicBezTo>
                  <a:cubicBezTo>
                    <a:pt x="229648" y="395112"/>
                    <a:pt x="229648" y="395112"/>
                    <a:pt x="229648" y="395112"/>
                  </a:cubicBezTo>
                  <a:cubicBezTo>
                    <a:pt x="219542" y="382044"/>
                    <a:pt x="219542" y="382044"/>
                    <a:pt x="219542" y="382044"/>
                  </a:cubicBezTo>
                  <a:cubicBezTo>
                    <a:pt x="219542" y="349392"/>
                    <a:pt x="219542" y="349392"/>
                    <a:pt x="219542" y="349392"/>
                  </a:cubicBezTo>
                  <a:cubicBezTo>
                    <a:pt x="219542" y="339591"/>
                    <a:pt x="219542" y="339591"/>
                    <a:pt x="219542" y="339591"/>
                  </a:cubicBezTo>
                  <a:cubicBezTo>
                    <a:pt x="226276" y="316731"/>
                    <a:pt x="226276" y="316731"/>
                    <a:pt x="226276" y="316731"/>
                  </a:cubicBezTo>
                  <a:cubicBezTo>
                    <a:pt x="226276" y="316731"/>
                    <a:pt x="219542" y="313464"/>
                    <a:pt x="216170" y="306939"/>
                  </a:cubicBezTo>
                  <a:cubicBezTo>
                    <a:pt x="209436" y="300405"/>
                    <a:pt x="202702" y="293871"/>
                    <a:pt x="202702" y="293871"/>
                  </a:cubicBezTo>
                  <a:cubicBezTo>
                    <a:pt x="195968" y="293871"/>
                    <a:pt x="195968" y="293871"/>
                    <a:pt x="195968" y="293871"/>
                  </a:cubicBezTo>
                  <a:cubicBezTo>
                    <a:pt x="185862" y="280812"/>
                    <a:pt x="185862" y="280812"/>
                    <a:pt x="185862" y="280812"/>
                  </a:cubicBezTo>
                  <a:cubicBezTo>
                    <a:pt x="162287" y="287337"/>
                    <a:pt x="162287" y="287337"/>
                    <a:pt x="162287" y="287337"/>
                  </a:cubicBezTo>
                  <a:cubicBezTo>
                    <a:pt x="148819" y="290604"/>
                    <a:pt x="148819" y="290604"/>
                    <a:pt x="148819" y="290604"/>
                  </a:cubicBezTo>
                  <a:cubicBezTo>
                    <a:pt x="142075" y="297138"/>
                    <a:pt x="142075" y="297138"/>
                    <a:pt x="142075" y="297138"/>
                  </a:cubicBezTo>
                  <a:cubicBezTo>
                    <a:pt x="101661" y="293871"/>
                    <a:pt x="101661" y="293871"/>
                    <a:pt x="101661" y="293871"/>
                  </a:cubicBezTo>
                  <a:cubicBezTo>
                    <a:pt x="81459" y="284079"/>
                    <a:pt x="81459" y="284079"/>
                    <a:pt x="81459" y="284079"/>
                  </a:cubicBezTo>
                  <a:cubicBezTo>
                    <a:pt x="71352" y="280812"/>
                    <a:pt x="71352" y="280812"/>
                    <a:pt x="71352" y="280812"/>
                  </a:cubicBezTo>
                  <a:cubicBezTo>
                    <a:pt x="57884" y="271011"/>
                    <a:pt x="57884" y="271011"/>
                    <a:pt x="57884" y="271011"/>
                  </a:cubicBezTo>
                  <a:cubicBezTo>
                    <a:pt x="41044" y="257952"/>
                    <a:pt x="41044" y="257952"/>
                    <a:pt x="41044" y="257952"/>
                  </a:cubicBezTo>
                  <a:cubicBezTo>
                    <a:pt x="37672" y="238359"/>
                    <a:pt x="37672" y="238359"/>
                    <a:pt x="37672" y="238359"/>
                  </a:cubicBezTo>
                  <a:cubicBezTo>
                    <a:pt x="34310" y="225291"/>
                    <a:pt x="34310" y="225291"/>
                    <a:pt x="34310" y="225291"/>
                  </a:cubicBezTo>
                  <a:cubicBezTo>
                    <a:pt x="17469" y="208965"/>
                    <a:pt x="17469" y="208965"/>
                    <a:pt x="17469" y="208965"/>
                  </a:cubicBezTo>
                  <a:cubicBezTo>
                    <a:pt x="10726" y="195906"/>
                    <a:pt x="10726" y="195906"/>
                    <a:pt x="10726" y="195906"/>
                  </a:cubicBezTo>
                  <a:cubicBezTo>
                    <a:pt x="10726" y="176304"/>
                    <a:pt x="10726" y="176304"/>
                    <a:pt x="10726" y="176304"/>
                  </a:cubicBezTo>
                  <a:cubicBezTo>
                    <a:pt x="629" y="159978"/>
                    <a:pt x="629" y="159978"/>
                    <a:pt x="629" y="159978"/>
                  </a:cubicBezTo>
                  <a:cubicBezTo>
                    <a:pt x="3991" y="143652"/>
                    <a:pt x="3991" y="143652"/>
                    <a:pt x="3991" y="143652"/>
                  </a:cubicBezTo>
                  <a:cubicBezTo>
                    <a:pt x="3991" y="143652"/>
                    <a:pt x="-2743" y="140385"/>
                    <a:pt x="629" y="137118"/>
                  </a:cubicBezTo>
                  <a:cubicBezTo>
                    <a:pt x="7363" y="137118"/>
                    <a:pt x="17469" y="133851"/>
                    <a:pt x="17469" y="133851"/>
                  </a:cubicBezTo>
                  <a:cubicBezTo>
                    <a:pt x="20831" y="114258"/>
                    <a:pt x="20831" y="114258"/>
                    <a:pt x="20831" y="114258"/>
                  </a:cubicBezTo>
                  <a:cubicBezTo>
                    <a:pt x="24203" y="107724"/>
                    <a:pt x="24203" y="107724"/>
                    <a:pt x="24203" y="107724"/>
                  </a:cubicBezTo>
                  <a:cubicBezTo>
                    <a:pt x="37672" y="101199"/>
                    <a:pt x="37672" y="101199"/>
                    <a:pt x="37672" y="101199"/>
                  </a:cubicBezTo>
                  <a:cubicBezTo>
                    <a:pt x="44406" y="84864"/>
                    <a:pt x="44406" y="84864"/>
                    <a:pt x="44406" y="84864"/>
                  </a:cubicBezTo>
                  <a:lnTo>
                    <a:pt x="57884" y="84864"/>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0" name="Freeform: Shape 549">
              <a:extLst>
                <a:ext uri="{FF2B5EF4-FFF2-40B4-BE49-F238E27FC236}">
                  <a16:creationId xmlns:a16="http://schemas.microsoft.com/office/drawing/2014/main" id="{46381DD2-3170-081C-84FD-69EB5C9BA168}"/>
                </a:ext>
              </a:extLst>
            </p:cNvPr>
            <p:cNvSpPr/>
            <p:nvPr/>
          </p:nvSpPr>
          <p:spPr>
            <a:xfrm>
              <a:off x="10217671" y="162030"/>
              <a:ext cx="588687" cy="397549"/>
            </a:xfrm>
            <a:custGeom>
              <a:avLst/>
              <a:gdLst>
                <a:gd name="connsiteX0" fmla="*/ 128685 w 588687"/>
                <a:gd name="connsiteY0" fmla="*/ 173313 h 397549"/>
                <a:gd name="connsiteX1" fmla="*/ 132038 w 588687"/>
                <a:gd name="connsiteY1" fmla="*/ 166646 h 397549"/>
                <a:gd name="connsiteX2" fmla="*/ 135391 w 588687"/>
                <a:gd name="connsiteY2" fmla="*/ 159978 h 397549"/>
                <a:gd name="connsiteX3" fmla="*/ 135391 w 588687"/>
                <a:gd name="connsiteY3" fmla="*/ 149977 h 397549"/>
                <a:gd name="connsiteX4" fmla="*/ 128685 w 588687"/>
                <a:gd name="connsiteY4" fmla="*/ 149977 h 397549"/>
                <a:gd name="connsiteX5" fmla="*/ 125323 w 588687"/>
                <a:gd name="connsiteY5" fmla="*/ 139976 h 397549"/>
                <a:gd name="connsiteX6" fmla="*/ 132038 w 588687"/>
                <a:gd name="connsiteY6" fmla="*/ 136642 h 397549"/>
                <a:gd name="connsiteX7" fmla="*/ 142106 w 588687"/>
                <a:gd name="connsiteY7" fmla="*/ 133308 h 397549"/>
                <a:gd name="connsiteX8" fmla="*/ 148812 w 588687"/>
                <a:gd name="connsiteY8" fmla="*/ 126640 h 397549"/>
                <a:gd name="connsiteX9" fmla="*/ 152174 w 588687"/>
                <a:gd name="connsiteY9" fmla="*/ 119973 h 397549"/>
                <a:gd name="connsiteX10" fmla="*/ 165595 w 588687"/>
                <a:gd name="connsiteY10" fmla="*/ 119973 h 397549"/>
                <a:gd name="connsiteX11" fmla="*/ 172300 w 588687"/>
                <a:gd name="connsiteY11" fmla="*/ 116639 h 397549"/>
                <a:gd name="connsiteX12" fmla="*/ 179016 w 588687"/>
                <a:gd name="connsiteY12" fmla="*/ 116639 h 397549"/>
                <a:gd name="connsiteX13" fmla="*/ 175663 w 588687"/>
                <a:gd name="connsiteY13" fmla="*/ 109972 h 397549"/>
                <a:gd name="connsiteX14" fmla="*/ 168948 w 588687"/>
                <a:gd name="connsiteY14" fmla="*/ 96637 h 397549"/>
                <a:gd name="connsiteX15" fmla="*/ 179016 w 588687"/>
                <a:gd name="connsiteY15" fmla="*/ 96637 h 397549"/>
                <a:gd name="connsiteX16" fmla="*/ 185721 w 588687"/>
                <a:gd name="connsiteY16" fmla="*/ 103304 h 397549"/>
                <a:gd name="connsiteX17" fmla="*/ 185721 w 588687"/>
                <a:gd name="connsiteY17" fmla="*/ 89969 h 397549"/>
                <a:gd name="connsiteX18" fmla="*/ 199142 w 588687"/>
                <a:gd name="connsiteY18" fmla="*/ 86636 h 397549"/>
                <a:gd name="connsiteX19" fmla="*/ 195789 w 588687"/>
                <a:gd name="connsiteY19" fmla="*/ 76634 h 397549"/>
                <a:gd name="connsiteX20" fmla="*/ 205857 w 588687"/>
                <a:gd name="connsiteY20" fmla="*/ 76634 h 397549"/>
                <a:gd name="connsiteX21" fmla="*/ 219278 w 588687"/>
                <a:gd name="connsiteY21" fmla="*/ 73301 h 397549"/>
                <a:gd name="connsiteX22" fmla="*/ 232698 w 588687"/>
                <a:gd name="connsiteY22" fmla="*/ 73301 h 397549"/>
                <a:gd name="connsiteX23" fmla="*/ 236051 w 588687"/>
                <a:gd name="connsiteY23" fmla="*/ 66633 h 397549"/>
                <a:gd name="connsiteX24" fmla="*/ 229346 w 588687"/>
                <a:gd name="connsiteY24" fmla="*/ 56632 h 397549"/>
                <a:gd name="connsiteX25" fmla="*/ 232698 w 588687"/>
                <a:gd name="connsiteY25" fmla="*/ 49964 h 397549"/>
                <a:gd name="connsiteX26" fmla="*/ 242766 w 588687"/>
                <a:gd name="connsiteY26" fmla="*/ 63299 h 397549"/>
                <a:gd name="connsiteX27" fmla="*/ 249482 w 588687"/>
                <a:gd name="connsiteY27" fmla="*/ 56632 h 397549"/>
                <a:gd name="connsiteX28" fmla="*/ 259540 w 588687"/>
                <a:gd name="connsiteY28" fmla="*/ 53298 h 397549"/>
                <a:gd name="connsiteX29" fmla="*/ 269608 w 588687"/>
                <a:gd name="connsiteY29" fmla="*/ 49964 h 397549"/>
                <a:gd name="connsiteX30" fmla="*/ 286391 w 588687"/>
                <a:gd name="connsiteY30" fmla="*/ 49964 h 397549"/>
                <a:gd name="connsiteX31" fmla="*/ 299812 w 588687"/>
                <a:gd name="connsiteY31" fmla="*/ 46630 h 397549"/>
                <a:gd name="connsiteX32" fmla="*/ 303164 w 588687"/>
                <a:gd name="connsiteY32" fmla="*/ 39963 h 397549"/>
                <a:gd name="connsiteX33" fmla="*/ 289744 w 588687"/>
                <a:gd name="connsiteY33" fmla="*/ 26628 h 397549"/>
                <a:gd name="connsiteX34" fmla="*/ 296449 w 588687"/>
                <a:gd name="connsiteY34" fmla="*/ 19961 h 397549"/>
                <a:gd name="connsiteX35" fmla="*/ 303164 w 588687"/>
                <a:gd name="connsiteY35" fmla="*/ 29962 h 397549"/>
                <a:gd name="connsiteX36" fmla="*/ 313232 w 588687"/>
                <a:gd name="connsiteY36" fmla="*/ 29962 h 397549"/>
                <a:gd name="connsiteX37" fmla="*/ 313232 w 588687"/>
                <a:gd name="connsiteY37" fmla="*/ 16627 h 397549"/>
                <a:gd name="connsiteX38" fmla="*/ 313232 w 588687"/>
                <a:gd name="connsiteY38" fmla="*/ 13293 h 397549"/>
                <a:gd name="connsiteX39" fmla="*/ 323300 w 588687"/>
                <a:gd name="connsiteY39" fmla="*/ 23294 h 397549"/>
                <a:gd name="connsiteX40" fmla="*/ 333358 w 588687"/>
                <a:gd name="connsiteY40" fmla="*/ 23294 h 397549"/>
                <a:gd name="connsiteX41" fmla="*/ 343426 w 588687"/>
                <a:gd name="connsiteY41" fmla="*/ 13293 h 397549"/>
                <a:gd name="connsiteX42" fmla="*/ 346779 w 588687"/>
                <a:gd name="connsiteY42" fmla="*/ 19961 h 397549"/>
                <a:gd name="connsiteX43" fmla="*/ 356847 w 588687"/>
                <a:gd name="connsiteY43" fmla="*/ 16627 h 397549"/>
                <a:gd name="connsiteX44" fmla="*/ 363562 w 588687"/>
                <a:gd name="connsiteY44" fmla="*/ 13293 h 397549"/>
                <a:gd name="connsiteX45" fmla="*/ 373630 w 588687"/>
                <a:gd name="connsiteY45" fmla="*/ 16627 h 397549"/>
                <a:gd name="connsiteX46" fmla="*/ 390404 w 588687"/>
                <a:gd name="connsiteY46" fmla="*/ 19961 h 397549"/>
                <a:gd name="connsiteX47" fmla="*/ 397119 w 588687"/>
                <a:gd name="connsiteY47" fmla="*/ 9959 h 397549"/>
                <a:gd name="connsiteX48" fmla="*/ 413893 w 588687"/>
                <a:gd name="connsiteY48" fmla="*/ 16627 h 397549"/>
                <a:gd name="connsiteX49" fmla="*/ 427313 w 588687"/>
                <a:gd name="connsiteY49" fmla="*/ 23294 h 397549"/>
                <a:gd name="connsiteX50" fmla="*/ 444087 w 588687"/>
                <a:gd name="connsiteY50" fmla="*/ 23294 h 397549"/>
                <a:gd name="connsiteX51" fmla="*/ 460870 w 588687"/>
                <a:gd name="connsiteY51" fmla="*/ 16627 h 397549"/>
                <a:gd name="connsiteX52" fmla="*/ 480996 w 588687"/>
                <a:gd name="connsiteY52" fmla="*/ 13293 h 397549"/>
                <a:gd name="connsiteX53" fmla="*/ 491064 w 588687"/>
                <a:gd name="connsiteY53" fmla="*/ 13293 h 397549"/>
                <a:gd name="connsiteX54" fmla="*/ 514553 w 588687"/>
                <a:gd name="connsiteY54" fmla="*/ 9959 h 397549"/>
                <a:gd name="connsiteX55" fmla="*/ 524621 w 588687"/>
                <a:gd name="connsiteY55" fmla="*/ -42 h 397549"/>
                <a:gd name="connsiteX56" fmla="*/ 541394 w 588687"/>
                <a:gd name="connsiteY56" fmla="*/ 6625 h 397549"/>
                <a:gd name="connsiteX57" fmla="*/ 541394 w 588687"/>
                <a:gd name="connsiteY57" fmla="*/ 13293 h 397549"/>
                <a:gd name="connsiteX58" fmla="*/ 524621 w 588687"/>
                <a:gd name="connsiteY58" fmla="*/ 26628 h 397549"/>
                <a:gd name="connsiteX59" fmla="*/ 524621 w 588687"/>
                <a:gd name="connsiteY59" fmla="*/ 49964 h 397549"/>
                <a:gd name="connsiteX60" fmla="*/ 507847 w 588687"/>
                <a:gd name="connsiteY60" fmla="*/ 119973 h 397549"/>
                <a:gd name="connsiteX61" fmla="*/ 507847 w 588687"/>
                <a:gd name="connsiteY61" fmla="*/ 149977 h 397549"/>
                <a:gd name="connsiteX62" fmla="*/ 527973 w 588687"/>
                <a:gd name="connsiteY62" fmla="*/ 193315 h 397549"/>
                <a:gd name="connsiteX63" fmla="*/ 538041 w 588687"/>
                <a:gd name="connsiteY63" fmla="*/ 223319 h 397549"/>
                <a:gd name="connsiteX64" fmla="*/ 541394 w 588687"/>
                <a:gd name="connsiteY64" fmla="*/ 233321 h 397549"/>
                <a:gd name="connsiteX65" fmla="*/ 551462 w 588687"/>
                <a:gd name="connsiteY65" fmla="*/ 239988 h 397549"/>
                <a:gd name="connsiteX66" fmla="*/ 561530 w 588687"/>
                <a:gd name="connsiteY66" fmla="*/ 246655 h 397549"/>
                <a:gd name="connsiteX67" fmla="*/ 564883 w 588687"/>
                <a:gd name="connsiteY67" fmla="*/ 259990 h 397549"/>
                <a:gd name="connsiteX68" fmla="*/ 568235 w 588687"/>
                <a:gd name="connsiteY68" fmla="*/ 266658 h 397549"/>
                <a:gd name="connsiteX69" fmla="*/ 571598 w 588687"/>
                <a:gd name="connsiteY69" fmla="*/ 266658 h 397549"/>
                <a:gd name="connsiteX70" fmla="*/ 571598 w 588687"/>
                <a:gd name="connsiteY70" fmla="*/ 269992 h 397549"/>
                <a:gd name="connsiteX71" fmla="*/ 588371 w 588687"/>
                <a:gd name="connsiteY71" fmla="*/ 276659 h 397549"/>
                <a:gd name="connsiteX72" fmla="*/ 585019 w 588687"/>
                <a:gd name="connsiteY72" fmla="*/ 289994 h 397549"/>
                <a:gd name="connsiteX73" fmla="*/ 578303 w 588687"/>
                <a:gd name="connsiteY73" fmla="*/ 293328 h 397549"/>
                <a:gd name="connsiteX74" fmla="*/ 561530 w 588687"/>
                <a:gd name="connsiteY74" fmla="*/ 299996 h 397549"/>
                <a:gd name="connsiteX75" fmla="*/ 561530 w 588687"/>
                <a:gd name="connsiteY75" fmla="*/ 316664 h 397549"/>
                <a:gd name="connsiteX76" fmla="*/ 551462 w 588687"/>
                <a:gd name="connsiteY76" fmla="*/ 326665 h 397549"/>
                <a:gd name="connsiteX77" fmla="*/ 558177 w 588687"/>
                <a:gd name="connsiteY77" fmla="*/ 343334 h 397549"/>
                <a:gd name="connsiteX78" fmla="*/ 561530 w 588687"/>
                <a:gd name="connsiteY78" fmla="*/ 346668 h 397549"/>
                <a:gd name="connsiteX79" fmla="*/ 551462 w 588687"/>
                <a:gd name="connsiteY79" fmla="*/ 350002 h 397549"/>
                <a:gd name="connsiteX80" fmla="*/ 538041 w 588687"/>
                <a:gd name="connsiteY80" fmla="*/ 350002 h 397549"/>
                <a:gd name="connsiteX81" fmla="*/ 511200 w 588687"/>
                <a:gd name="connsiteY81" fmla="*/ 343334 h 397549"/>
                <a:gd name="connsiteX82" fmla="*/ 504485 w 588687"/>
                <a:gd name="connsiteY82" fmla="*/ 353336 h 397549"/>
                <a:gd name="connsiteX83" fmla="*/ 497779 w 588687"/>
                <a:gd name="connsiteY83" fmla="*/ 353336 h 397549"/>
                <a:gd name="connsiteX84" fmla="*/ 487711 w 588687"/>
                <a:gd name="connsiteY84" fmla="*/ 363337 h 397549"/>
                <a:gd name="connsiteX85" fmla="*/ 477643 w 588687"/>
                <a:gd name="connsiteY85" fmla="*/ 370004 h 397549"/>
                <a:gd name="connsiteX86" fmla="*/ 464223 w 588687"/>
                <a:gd name="connsiteY86" fmla="*/ 366671 h 397549"/>
                <a:gd name="connsiteX87" fmla="*/ 454155 w 588687"/>
                <a:gd name="connsiteY87" fmla="*/ 363337 h 397549"/>
                <a:gd name="connsiteX88" fmla="*/ 444087 w 588687"/>
                <a:gd name="connsiteY88" fmla="*/ 350002 h 397549"/>
                <a:gd name="connsiteX89" fmla="*/ 413893 w 588687"/>
                <a:gd name="connsiteY89" fmla="*/ 329999 h 397549"/>
                <a:gd name="connsiteX90" fmla="*/ 397119 w 588687"/>
                <a:gd name="connsiteY90" fmla="*/ 323332 h 397549"/>
                <a:gd name="connsiteX91" fmla="*/ 383689 w 588687"/>
                <a:gd name="connsiteY91" fmla="*/ 319998 h 397549"/>
                <a:gd name="connsiteX92" fmla="*/ 366915 w 588687"/>
                <a:gd name="connsiteY92" fmla="*/ 319998 h 397549"/>
                <a:gd name="connsiteX93" fmla="*/ 353494 w 588687"/>
                <a:gd name="connsiteY93" fmla="*/ 313330 h 397549"/>
                <a:gd name="connsiteX94" fmla="*/ 340074 w 588687"/>
                <a:gd name="connsiteY94" fmla="*/ 313330 h 397549"/>
                <a:gd name="connsiteX95" fmla="*/ 323300 w 588687"/>
                <a:gd name="connsiteY95" fmla="*/ 306663 h 397549"/>
                <a:gd name="connsiteX96" fmla="*/ 309870 w 588687"/>
                <a:gd name="connsiteY96" fmla="*/ 316664 h 397549"/>
                <a:gd name="connsiteX97" fmla="*/ 293096 w 588687"/>
                <a:gd name="connsiteY97" fmla="*/ 326665 h 397549"/>
                <a:gd name="connsiteX98" fmla="*/ 276323 w 588687"/>
                <a:gd name="connsiteY98" fmla="*/ 343334 h 397549"/>
                <a:gd name="connsiteX99" fmla="*/ 259540 w 588687"/>
                <a:gd name="connsiteY99" fmla="*/ 356669 h 397549"/>
                <a:gd name="connsiteX100" fmla="*/ 256187 w 588687"/>
                <a:gd name="connsiteY100" fmla="*/ 353336 h 397549"/>
                <a:gd name="connsiteX101" fmla="*/ 259540 w 588687"/>
                <a:gd name="connsiteY101" fmla="*/ 336667 h 397549"/>
                <a:gd name="connsiteX102" fmla="*/ 262902 w 588687"/>
                <a:gd name="connsiteY102" fmla="*/ 323332 h 397549"/>
                <a:gd name="connsiteX103" fmla="*/ 259540 w 588687"/>
                <a:gd name="connsiteY103" fmla="*/ 306663 h 397549"/>
                <a:gd name="connsiteX104" fmla="*/ 256187 w 588687"/>
                <a:gd name="connsiteY104" fmla="*/ 289994 h 397549"/>
                <a:gd name="connsiteX105" fmla="*/ 266255 w 588687"/>
                <a:gd name="connsiteY105" fmla="*/ 283327 h 397549"/>
                <a:gd name="connsiteX106" fmla="*/ 259540 w 588687"/>
                <a:gd name="connsiteY106" fmla="*/ 266658 h 397549"/>
                <a:gd name="connsiteX107" fmla="*/ 252834 w 588687"/>
                <a:gd name="connsiteY107" fmla="*/ 266658 h 397549"/>
                <a:gd name="connsiteX108" fmla="*/ 242766 w 588687"/>
                <a:gd name="connsiteY108" fmla="*/ 266658 h 397549"/>
                <a:gd name="connsiteX109" fmla="*/ 236051 w 588687"/>
                <a:gd name="connsiteY109" fmla="*/ 276659 h 397549"/>
                <a:gd name="connsiteX110" fmla="*/ 239414 w 588687"/>
                <a:gd name="connsiteY110" fmla="*/ 286661 h 397549"/>
                <a:gd name="connsiteX111" fmla="*/ 229346 w 588687"/>
                <a:gd name="connsiteY111" fmla="*/ 289994 h 397549"/>
                <a:gd name="connsiteX112" fmla="*/ 225993 w 588687"/>
                <a:gd name="connsiteY112" fmla="*/ 303329 h 397549"/>
                <a:gd name="connsiteX113" fmla="*/ 212572 w 588687"/>
                <a:gd name="connsiteY113" fmla="*/ 289994 h 397549"/>
                <a:gd name="connsiteX114" fmla="*/ 202504 w 588687"/>
                <a:gd name="connsiteY114" fmla="*/ 286661 h 397549"/>
                <a:gd name="connsiteX115" fmla="*/ 192436 w 588687"/>
                <a:gd name="connsiteY115" fmla="*/ 286661 h 397549"/>
                <a:gd name="connsiteX116" fmla="*/ 189084 w 588687"/>
                <a:gd name="connsiteY116" fmla="*/ 286661 h 397549"/>
                <a:gd name="connsiteX117" fmla="*/ 179016 w 588687"/>
                <a:gd name="connsiteY117" fmla="*/ 279993 h 397549"/>
                <a:gd name="connsiteX118" fmla="*/ 165595 w 588687"/>
                <a:gd name="connsiteY118" fmla="*/ 256657 h 397549"/>
                <a:gd name="connsiteX119" fmla="*/ 158880 w 588687"/>
                <a:gd name="connsiteY119" fmla="*/ 249989 h 397549"/>
                <a:gd name="connsiteX120" fmla="*/ 155527 w 588687"/>
                <a:gd name="connsiteY120" fmla="*/ 256657 h 397549"/>
                <a:gd name="connsiteX121" fmla="*/ 152174 w 588687"/>
                <a:gd name="connsiteY121" fmla="*/ 246655 h 397549"/>
                <a:gd name="connsiteX122" fmla="*/ 152174 w 588687"/>
                <a:gd name="connsiteY122" fmla="*/ 233321 h 397549"/>
                <a:gd name="connsiteX123" fmla="*/ 152174 w 588687"/>
                <a:gd name="connsiteY123" fmla="*/ 219986 h 397549"/>
                <a:gd name="connsiteX124" fmla="*/ 158880 w 588687"/>
                <a:gd name="connsiteY124" fmla="*/ 223319 h 397549"/>
                <a:gd name="connsiteX125" fmla="*/ 162232 w 588687"/>
                <a:gd name="connsiteY125" fmla="*/ 216652 h 397549"/>
                <a:gd name="connsiteX126" fmla="*/ 168948 w 588687"/>
                <a:gd name="connsiteY126" fmla="*/ 219986 h 397549"/>
                <a:gd name="connsiteX127" fmla="*/ 175663 w 588687"/>
                <a:gd name="connsiteY127" fmla="*/ 219986 h 397549"/>
                <a:gd name="connsiteX128" fmla="*/ 179016 w 588687"/>
                <a:gd name="connsiteY128" fmla="*/ 213318 h 397549"/>
                <a:gd name="connsiteX129" fmla="*/ 175663 w 588687"/>
                <a:gd name="connsiteY129" fmla="*/ 206651 h 397549"/>
                <a:gd name="connsiteX130" fmla="*/ 152174 w 588687"/>
                <a:gd name="connsiteY130" fmla="*/ 216652 h 397549"/>
                <a:gd name="connsiteX131" fmla="*/ 138753 w 588687"/>
                <a:gd name="connsiteY131" fmla="*/ 216652 h 397549"/>
                <a:gd name="connsiteX132" fmla="*/ 145459 w 588687"/>
                <a:gd name="connsiteY132" fmla="*/ 209984 h 397549"/>
                <a:gd name="connsiteX133" fmla="*/ 138753 w 588687"/>
                <a:gd name="connsiteY133" fmla="*/ 203317 h 397549"/>
                <a:gd name="connsiteX134" fmla="*/ 138753 w 588687"/>
                <a:gd name="connsiteY134" fmla="*/ 196649 h 397549"/>
                <a:gd name="connsiteX135" fmla="*/ 132038 w 588687"/>
                <a:gd name="connsiteY135" fmla="*/ 193315 h 397549"/>
                <a:gd name="connsiteX136" fmla="*/ 135391 w 588687"/>
                <a:gd name="connsiteY136" fmla="*/ 186648 h 397549"/>
                <a:gd name="connsiteX137" fmla="*/ 142106 w 588687"/>
                <a:gd name="connsiteY137" fmla="*/ 186648 h 397549"/>
                <a:gd name="connsiteX138" fmla="*/ 148812 w 588687"/>
                <a:gd name="connsiteY138" fmla="*/ 183314 h 397549"/>
                <a:gd name="connsiteX139" fmla="*/ 148812 w 588687"/>
                <a:gd name="connsiteY139" fmla="*/ 169979 h 397549"/>
                <a:gd name="connsiteX140" fmla="*/ 142106 w 588687"/>
                <a:gd name="connsiteY140" fmla="*/ 173313 h 397549"/>
                <a:gd name="connsiteX141" fmla="*/ 145459 w 588687"/>
                <a:gd name="connsiteY141" fmla="*/ 179980 h 397549"/>
                <a:gd name="connsiteX142" fmla="*/ 132038 w 588687"/>
                <a:gd name="connsiteY142" fmla="*/ 179980 h 397549"/>
                <a:gd name="connsiteX143" fmla="*/ 128685 w 588687"/>
                <a:gd name="connsiteY143" fmla="*/ 173313 h 397549"/>
                <a:gd name="connsiteX144" fmla="*/ 74993 w 588687"/>
                <a:gd name="connsiteY144" fmla="*/ 343334 h 397549"/>
                <a:gd name="connsiteX145" fmla="*/ 74993 w 588687"/>
                <a:gd name="connsiteY145" fmla="*/ 343334 h 397549"/>
                <a:gd name="connsiteX146" fmla="*/ 81708 w 588687"/>
                <a:gd name="connsiteY146" fmla="*/ 343334 h 397549"/>
                <a:gd name="connsiteX147" fmla="*/ 81708 w 588687"/>
                <a:gd name="connsiteY147" fmla="*/ 346668 h 397549"/>
                <a:gd name="connsiteX148" fmla="*/ 81708 w 588687"/>
                <a:gd name="connsiteY148" fmla="*/ 350002 h 397549"/>
                <a:gd name="connsiteX149" fmla="*/ 71640 w 588687"/>
                <a:gd name="connsiteY149" fmla="*/ 350002 h 397549"/>
                <a:gd name="connsiteX150" fmla="*/ 74993 w 588687"/>
                <a:gd name="connsiteY150" fmla="*/ 346668 h 397549"/>
                <a:gd name="connsiteX151" fmla="*/ 74993 w 588687"/>
                <a:gd name="connsiteY151" fmla="*/ 343334 h 397549"/>
                <a:gd name="connsiteX152" fmla="*/ 212572 w 588687"/>
                <a:gd name="connsiteY152" fmla="*/ 316664 h 397549"/>
                <a:gd name="connsiteX153" fmla="*/ 212572 w 588687"/>
                <a:gd name="connsiteY153" fmla="*/ 316664 h 397549"/>
                <a:gd name="connsiteX154" fmla="*/ 212572 w 588687"/>
                <a:gd name="connsiteY154" fmla="*/ 326665 h 397549"/>
                <a:gd name="connsiteX155" fmla="*/ 219278 w 588687"/>
                <a:gd name="connsiteY155" fmla="*/ 326665 h 397549"/>
                <a:gd name="connsiteX156" fmla="*/ 222630 w 588687"/>
                <a:gd name="connsiteY156" fmla="*/ 323332 h 397549"/>
                <a:gd name="connsiteX157" fmla="*/ 222630 w 588687"/>
                <a:gd name="connsiteY157" fmla="*/ 316664 h 397549"/>
                <a:gd name="connsiteX158" fmla="*/ 212572 w 588687"/>
                <a:gd name="connsiteY158" fmla="*/ 316664 h 397549"/>
                <a:gd name="connsiteX159" fmla="*/ 28025 w 588687"/>
                <a:gd name="connsiteY159" fmla="*/ 303329 h 397549"/>
                <a:gd name="connsiteX160" fmla="*/ 28025 w 588687"/>
                <a:gd name="connsiteY160" fmla="*/ 303329 h 397549"/>
                <a:gd name="connsiteX161" fmla="*/ 24663 w 588687"/>
                <a:gd name="connsiteY161" fmla="*/ 306663 h 397549"/>
                <a:gd name="connsiteX162" fmla="*/ 21310 w 588687"/>
                <a:gd name="connsiteY162" fmla="*/ 293328 h 397549"/>
                <a:gd name="connsiteX163" fmla="*/ 14595 w 588687"/>
                <a:gd name="connsiteY163" fmla="*/ 289994 h 397549"/>
                <a:gd name="connsiteX164" fmla="*/ 11242 w 588687"/>
                <a:gd name="connsiteY164" fmla="*/ 289994 h 397549"/>
                <a:gd name="connsiteX165" fmla="*/ 7889 w 588687"/>
                <a:gd name="connsiteY165" fmla="*/ 293328 h 397549"/>
                <a:gd name="connsiteX166" fmla="*/ 4537 w 588687"/>
                <a:gd name="connsiteY166" fmla="*/ 293328 h 397549"/>
                <a:gd name="connsiteX167" fmla="*/ 1174 w 588687"/>
                <a:gd name="connsiteY167" fmla="*/ 293328 h 397549"/>
                <a:gd name="connsiteX168" fmla="*/ 1174 w 588687"/>
                <a:gd name="connsiteY168" fmla="*/ 299996 h 397549"/>
                <a:gd name="connsiteX169" fmla="*/ 7889 w 588687"/>
                <a:gd name="connsiteY169" fmla="*/ 303329 h 397549"/>
                <a:gd name="connsiteX170" fmla="*/ 11242 w 588687"/>
                <a:gd name="connsiteY170" fmla="*/ 303329 h 397549"/>
                <a:gd name="connsiteX171" fmla="*/ 21310 w 588687"/>
                <a:gd name="connsiteY171" fmla="*/ 313330 h 397549"/>
                <a:gd name="connsiteX172" fmla="*/ 21310 w 588687"/>
                <a:gd name="connsiteY172" fmla="*/ 316664 h 397549"/>
                <a:gd name="connsiteX173" fmla="*/ 11242 w 588687"/>
                <a:gd name="connsiteY173" fmla="*/ 323332 h 397549"/>
                <a:gd name="connsiteX174" fmla="*/ 14595 w 588687"/>
                <a:gd name="connsiteY174" fmla="*/ 326665 h 397549"/>
                <a:gd name="connsiteX175" fmla="*/ 11242 w 588687"/>
                <a:gd name="connsiteY175" fmla="*/ 329999 h 397549"/>
                <a:gd name="connsiteX176" fmla="*/ 11242 w 588687"/>
                <a:gd name="connsiteY176" fmla="*/ 336667 h 397549"/>
                <a:gd name="connsiteX177" fmla="*/ 21310 w 588687"/>
                <a:gd name="connsiteY177" fmla="*/ 340001 h 397549"/>
                <a:gd name="connsiteX178" fmla="*/ 28025 w 588687"/>
                <a:gd name="connsiteY178" fmla="*/ 340001 h 397549"/>
                <a:gd name="connsiteX179" fmla="*/ 31378 w 588687"/>
                <a:gd name="connsiteY179" fmla="*/ 343334 h 397549"/>
                <a:gd name="connsiteX180" fmla="*/ 31378 w 588687"/>
                <a:gd name="connsiteY180" fmla="*/ 346668 h 397549"/>
                <a:gd name="connsiteX181" fmla="*/ 34731 w 588687"/>
                <a:gd name="connsiteY181" fmla="*/ 350002 h 397549"/>
                <a:gd name="connsiteX182" fmla="*/ 44799 w 588687"/>
                <a:gd name="connsiteY182" fmla="*/ 353336 h 397549"/>
                <a:gd name="connsiteX183" fmla="*/ 44799 w 588687"/>
                <a:gd name="connsiteY183" fmla="*/ 356669 h 397549"/>
                <a:gd name="connsiteX184" fmla="*/ 44799 w 588687"/>
                <a:gd name="connsiteY184" fmla="*/ 366671 h 397549"/>
                <a:gd name="connsiteX185" fmla="*/ 38083 w 588687"/>
                <a:gd name="connsiteY185" fmla="*/ 366671 h 397549"/>
                <a:gd name="connsiteX186" fmla="*/ 34731 w 588687"/>
                <a:gd name="connsiteY186" fmla="*/ 373338 h 397549"/>
                <a:gd name="connsiteX187" fmla="*/ 31378 w 588687"/>
                <a:gd name="connsiteY187" fmla="*/ 383339 h 397549"/>
                <a:gd name="connsiteX188" fmla="*/ 34731 w 588687"/>
                <a:gd name="connsiteY188" fmla="*/ 393340 h 397549"/>
                <a:gd name="connsiteX189" fmla="*/ 41446 w 588687"/>
                <a:gd name="connsiteY189" fmla="*/ 396674 h 397549"/>
                <a:gd name="connsiteX190" fmla="*/ 44799 w 588687"/>
                <a:gd name="connsiteY190" fmla="*/ 393340 h 397549"/>
                <a:gd name="connsiteX191" fmla="*/ 54867 w 588687"/>
                <a:gd name="connsiteY191" fmla="*/ 383339 h 397549"/>
                <a:gd name="connsiteX192" fmla="*/ 54867 w 588687"/>
                <a:gd name="connsiteY192" fmla="*/ 376672 h 397549"/>
                <a:gd name="connsiteX193" fmla="*/ 54867 w 588687"/>
                <a:gd name="connsiteY193" fmla="*/ 366671 h 397549"/>
                <a:gd name="connsiteX194" fmla="*/ 54867 w 588687"/>
                <a:gd name="connsiteY194" fmla="*/ 363337 h 397549"/>
                <a:gd name="connsiteX195" fmla="*/ 51504 w 588687"/>
                <a:gd name="connsiteY195" fmla="*/ 350002 h 397549"/>
                <a:gd name="connsiteX196" fmla="*/ 58219 w 588687"/>
                <a:gd name="connsiteY196" fmla="*/ 336667 h 397549"/>
                <a:gd name="connsiteX197" fmla="*/ 64935 w 588687"/>
                <a:gd name="connsiteY197" fmla="*/ 336667 h 397549"/>
                <a:gd name="connsiteX198" fmla="*/ 74993 w 588687"/>
                <a:gd name="connsiteY198" fmla="*/ 329999 h 397549"/>
                <a:gd name="connsiteX199" fmla="*/ 74993 w 588687"/>
                <a:gd name="connsiteY199" fmla="*/ 329999 h 397549"/>
                <a:gd name="connsiteX200" fmla="*/ 81708 w 588687"/>
                <a:gd name="connsiteY200" fmla="*/ 326665 h 397549"/>
                <a:gd name="connsiteX201" fmla="*/ 88414 w 588687"/>
                <a:gd name="connsiteY201" fmla="*/ 329999 h 397549"/>
                <a:gd name="connsiteX202" fmla="*/ 95129 w 588687"/>
                <a:gd name="connsiteY202" fmla="*/ 333333 h 397549"/>
                <a:gd name="connsiteX203" fmla="*/ 98482 w 588687"/>
                <a:gd name="connsiteY203" fmla="*/ 326665 h 397549"/>
                <a:gd name="connsiteX204" fmla="*/ 95129 w 588687"/>
                <a:gd name="connsiteY204" fmla="*/ 323332 h 397549"/>
                <a:gd name="connsiteX205" fmla="*/ 91776 w 588687"/>
                <a:gd name="connsiteY205" fmla="*/ 316664 h 397549"/>
                <a:gd name="connsiteX206" fmla="*/ 101844 w 588687"/>
                <a:gd name="connsiteY206" fmla="*/ 313330 h 397549"/>
                <a:gd name="connsiteX207" fmla="*/ 105197 w 588687"/>
                <a:gd name="connsiteY207" fmla="*/ 309997 h 397549"/>
                <a:gd name="connsiteX208" fmla="*/ 111902 w 588687"/>
                <a:gd name="connsiteY208" fmla="*/ 303329 h 397549"/>
                <a:gd name="connsiteX209" fmla="*/ 108550 w 588687"/>
                <a:gd name="connsiteY209" fmla="*/ 296662 h 397549"/>
                <a:gd name="connsiteX210" fmla="*/ 118618 w 588687"/>
                <a:gd name="connsiteY210" fmla="*/ 296662 h 397549"/>
                <a:gd name="connsiteX211" fmla="*/ 118618 w 588687"/>
                <a:gd name="connsiteY211" fmla="*/ 293328 h 397549"/>
                <a:gd name="connsiteX212" fmla="*/ 115265 w 588687"/>
                <a:gd name="connsiteY212" fmla="*/ 286661 h 397549"/>
                <a:gd name="connsiteX213" fmla="*/ 125323 w 588687"/>
                <a:gd name="connsiteY213" fmla="*/ 283327 h 397549"/>
                <a:gd name="connsiteX214" fmla="*/ 121970 w 588687"/>
                <a:gd name="connsiteY214" fmla="*/ 279993 h 397549"/>
                <a:gd name="connsiteX215" fmla="*/ 125323 w 588687"/>
                <a:gd name="connsiteY215" fmla="*/ 273326 h 397549"/>
                <a:gd name="connsiteX216" fmla="*/ 135391 w 588687"/>
                <a:gd name="connsiteY216" fmla="*/ 279993 h 397549"/>
                <a:gd name="connsiteX217" fmla="*/ 142106 w 588687"/>
                <a:gd name="connsiteY217" fmla="*/ 279993 h 397549"/>
                <a:gd name="connsiteX218" fmla="*/ 138753 w 588687"/>
                <a:gd name="connsiteY218" fmla="*/ 273326 h 397549"/>
                <a:gd name="connsiteX219" fmla="*/ 135391 w 588687"/>
                <a:gd name="connsiteY219" fmla="*/ 269992 h 397549"/>
                <a:gd name="connsiteX220" fmla="*/ 125323 w 588687"/>
                <a:gd name="connsiteY220" fmla="*/ 266658 h 397549"/>
                <a:gd name="connsiteX221" fmla="*/ 111902 w 588687"/>
                <a:gd name="connsiteY221" fmla="*/ 259990 h 397549"/>
                <a:gd name="connsiteX222" fmla="*/ 101844 w 588687"/>
                <a:gd name="connsiteY222" fmla="*/ 256657 h 397549"/>
                <a:gd name="connsiteX223" fmla="*/ 98482 w 588687"/>
                <a:gd name="connsiteY223" fmla="*/ 256657 h 397549"/>
                <a:gd name="connsiteX224" fmla="*/ 91776 w 588687"/>
                <a:gd name="connsiteY224" fmla="*/ 256657 h 397549"/>
                <a:gd name="connsiteX225" fmla="*/ 81708 w 588687"/>
                <a:gd name="connsiteY225" fmla="*/ 263324 h 397549"/>
                <a:gd name="connsiteX226" fmla="*/ 74993 w 588687"/>
                <a:gd name="connsiteY226" fmla="*/ 266658 h 397549"/>
                <a:gd name="connsiteX227" fmla="*/ 71640 w 588687"/>
                <a:gd name="connsiteY227" fmla="*/ 259990 h 397549"/>
                <a:gd name="connsiteX228" fmla="*/ 64935 w 588687"/>
                <a:gd name="connsiteY228" fmla="*/ 259990 h 397549"/>
                <a:gd name="connsiteX229" fmla="*/ 61572 w 588687"/>
                <a:gd name="connsiteY229" fmla="*/ 269992 h 397549"/>
                <a:gd name="connsiteX230" fmla="*/ 51504 w 588687"/>
                <a:gd name="connsiteY230" fmla="*/ 269992 h 397549"/>
                <a:gd name="connsiteX231" fmla="*/ 41446 w 588687"/>
                <a:gd name="connsiteY231" fmla="*/ 276659 h 397549"/>
                <a:gd name="connsiteX232" fmla="*/ 44799 w 588687"/>
                <a:gd name="connsiteY232" fmla="*/ 279993 h 397549"/>
                <a:gd name="connsiteX233" fmla="*/ 44799 w 588687"/>
                <a:gd name="connsiteY233" fmla="*/ 286661 h 397549"/>
                <a:gd name="connsiteX234" fmla="*/ 38083 w 588687"/>
                <a:gd name="connsiteY234" fmla="*/ 286661 h 397549"/>
                <a:gd name="connsiteX235" fmla="*/ 34731 w 588687"/>
                <a:gd name="connsiteY235" fmla="*/ 283327 h 397549"/>
                <a:gd name="connsiteX236" fmla="*/ 28025 w 588687"/>
                <a:gd name="connsiteY236" fmla="*/ 289994 h 397549"/>
                <a:gd name="connsiteX237" fmla="*/ 24663 w 588687"/>
                <a:gd name="connsiteY237" fmla="*/ 296662 h 397549"/>
                <a:gd name="connsiteX238" fmla="*/ 28025 w 588687"/>
                <a:gd name="connsiteY238" fmla="*/ 303329 h 397549"/>
                <a:gd name="connsiteX239" fmla="*/ 115265 w 588687"/>
                <a:gd name="connsiteY239" fmla="*/ 253323 h 397549"/>
                <a:gd name="connsiteX240" fmla="*/ 115265 w 588687"/>
                <a:gd name="connsiteY240" fmla="*/ 253323 h 397549"/>
                <a:gd name="connsiteX241" fmla="*/ 118618 w 588687"/>
                <a:gd name="connsiteY241" fmla="*/ 256657 h 397549"/>
                <a:gd name="connsiteX242" fmla="*/ 128685 w 588687"/>
                <a:gd name="connsiteY242" fmla="*/ 259990 h 397549"/>
                <a:gd name="connsiteX243" fmla="*/ 145459 w 588687"/>
                <a:gd name="connsiteY243" fmla="*/ 259990 h 397549"/>
                <a:gd name="connsiteX244" fmla="*/ 142106 w 588687"/>
                <a:gd name="connsiteY244" fmla="*/ 253323 h 397549"/>
                <a:gd name="connsiteX245" fmla="*/ 138753 w 588687"/>
                <a:gd name="connsiteY245" fmla="*/ 246655 h 397549"/>
                <a:gd name="connsiteX246" fmla="*/ 132038 w 588687"/>
                <a:gd name="connsiteY246" fmla="*/ 239988 h 397549"/>
                <a:gd name="connsiteX247" fmla="*/ 125323 w 588687"/>
                <a:gd name="connsiteY247" fmla="*/ 239988 h 397549"/>
                <a:gd name="connsiteX248" fmla="*/ 115265 w 588687"/>
                <a:gd name="connsiteY248" fmla="*/ 239988 h 397549"/>
                <a:gd name="connsiteX249" fmla="*/ 118618 w 588687"/>
                <a:gd name="connsiteY249" fmla="*/ 249989 h 397549"/>
                <a:gd name="connsiteX250" fmla="*/ 115265 w 588687"/>
                <a:gd name="connsiteY250" fmla="*/ 253323 h 397549"/>
                <a:gd name="connsiteX251" fmla="*/ 71640 w 588687"/>
                <a:gd name="connsiteY251" fmla="*/ 189982 h 397549"/>
                <a:gd name="connsiteX252" fmla="*/ 71640 w 588687"/>
                <a:gd name="connsiteY252" fmla="*/ 189982 h 397549"/>
                <a:gd name="connsiteX253" fmla="*/ 81708 w 588687"/>
                <a:gd name="connsiteY253" fmla="*/ 189982 h 397549"/>
                <a:gd name="connsiteX254" fmla="*/ 88414 w 588687"/>
                <a:gd name="connsiteY254" fmla="*/ 196649 h 397549"/>
                <a:gd name="connsiteX255" fmla="*/ 91776 w 588687"/>
                <a:gd name="connsiteY255" fmla="*/ 199983 h 397549"/>
                <a:gd name="connsiteX256" fmla="*/ 95129 w 588687"/>
                <a:gd name="connsiteY256" fmla="*/ 206651 h 397549"/>
                <a:gd name="connsiteX257" fmla="*/ 101844 w 588687"/>
                <a:gd name="connsiteY257" fmla="*/ 213318 h 397549"/>
                <a:gd name="connsiteX258" fmla="*/ 101844 w 588687"/>
                <a:gd name="connsiteY258" fmla="*/ 216652 h 397549"/>
                <a:gd name="connsiteX259" fmla="*/ 88414 w 588687"/>
                <a:gd name="connsiteY259" fmla="*/ 216652 h 397549"/>
                <a:gd name="connsiteX260" fmla="*/ 85061 w 588687"/>
                <a:gd name="connsiteY260" fmla="*/ 219986 h 397549"/>
                <a:gd name="connsiteX261" fmla="*/ 88414 w 588687"/>
                <a:gd name="connsiteY261" fmla="*/ 226653 h 397549"/>
                <a:gd name="connsiteX262" fmla="*/ 81708 w 588687"/>
                <a:gd name="connsiteY262" fmla="*/ 229987 h 397549"/>
                <a:gd name="connsiteX263" fmla="*/ 74993 w 588687"/>
                <a:gd name="connsiteY263" fmla="*/ 219986 h 397549"/>
                <a:gd name="connsiteX264" fmla="*/ 71640 w 588687"/>
                <a:gd name="connsiteY264" fmla="*/ 233321 h 397549"/>
                <a:gd name="connsiteX265" fmla="*/ 71640 w 588687"/>
                <a:gd name="connsiteY265" fmla="*/ 243322 h 397549"/>
                <a:gd name="connsiteX266" fmla="*/ 61572 w 588687"/>
                <a:gd name="connsiteY266" fmla="*/ 246655 h 397549"/>
                <a:gd name="connsiteX267" fmla="*/ 58219 w 588687"/>
                <a:gd name="connsiteY267" fmla="*/ 246655 h 397549"/>
                <a:gd name="connsiteX268" fmla="*/ 44799 w 588687"/>
                <a:gd name="connsiteY268" fmla="*/ 236654 h 397549"/>
                <a:gd name="connsiteX269" fmla="*/ 44799 w 588687"/>
                <a:gd name="connsiteY269" fmla="*/ 226653 h 397549"/>
                <a:gd name="connsiteX270" fmla="*/ 38083 w 588687"/>
                <a:gd name="connsiteY270" fmla="*/ 219986 h 397549"/>
                <a:gd name="connsiteX271" fmla="*/ 34731 w 588687"/>
                <a:gd name="connsiteY271" fmla="*/ 219986 h 397549"/>
                <a:gd name="connsiteX272" fmla="*/ 24663 w 588687"/>
                <a:gd name="connsiteY272" fmla="*/ 223319 h 397549"/>
                <a:gd name="connsiteX273" fmla="*/ 14595 w 588687"/>
                <a:gd name="connsiteY273" fmla="*/ 216652 h 397549"/>
                <a:gd name="connsiteX274" fmla="*/ 7889 w 588687"/>
                <a:gd name="connsiteY274" fmla="*/ 213318 h 397549"/>
                <a:gd name="connsiteX275" fmla="*/ 21310 w 588687"/>
                <a:gd name="connsiteY275" fmla="*/ 206651 h 397549"/>
                <a:gd name="connsiteX276" fmla="*/ 28025 w 588687"/>
                <a:gd name="connsiteY276" fmla="*/ 206651 h 397549"/>
                <a:gd name="connsiteX277" fmla="*/ 41446 w 588687"/>
                <a:gd name="connsiteY277" fmla="*/ 203317 h 397549"/>
                <a:gd name="connsiteX278" fmla="*/ 48151 w 588687"/>
                <a:gd name="connsiteY278" fmla="*/ 189982 h 397549"/>
                <a:gd name="connsiteX279" fmla="*/ 51504 w 588687"/>
                <a:gd name="connsiteY279" fmla="*/ 179980 h 397549"/>
                <a:gd name="connsiteX280" fmla="*/ 61572 w 588687"/>
                <a:gd name="connsiteY280" fmla="*/ 176647 h 397549"/>
                <a:gd name="connsiteX281" fmla="*/ 64935 w 588687"/>
                <a:gd name="connsiteY281" fmla="*/ 186648 h 397549"/>
                <a:gd name="connsiteX282" fmla="*/ 68287 w 588687"/>
                <a:gd name="connsiteY282" fmla="*/ 189982 h 397549"/>
                <a:gd name="connsiteX283" fmla="*/ 71640 w 588687"/>
                <a:gd name="connsiteY283" fmla="*/ 189982 h 397549"/>
                <a:gd name="connsiteX284" fmla="*/ 118618 w 588687"/>
                <a:gd name="connsiteY284" fmla="*/ 173313 h 397549"/>
                <a:gd name="connsiteX285" fmla="*/ 118618 w 588687"/>
                <a:gd name="connsiteY285" fmla="*/ 173313 h 397549"/>
                <a:gd name="connsiteX286" fmla="*/ 115265 w 588687"/>
                <a:gd name="connsiteY286" fmla="*/ 176647 h 397549"/>
                <a:gd name="connsiteX287" fmla="*/ 101844 w 588687"/>
                <a:gd name="connsiteY287" fmla="*/ 176647 h 397549"/>
                <a:gd name="connsiteX288" fmla="*/ 101844 w 588687"/>
                <a:gd name="connsiteY288" fmla="*/ 183314 h 397549"/>
                <a:gd name="connsiteX289" fmla="*/ 108550 w 588687"/>
                <a:gd name="connsiteY289" fmla="*/ 189982 h 397549"/>
                <a:gd name="connsiteX290" fmla="*/ 115265 w 588687"/>
                <a:gd name="connsiteY290" fmla="*/ 186648 h 397549"/>
                <a:gd name="connsiteX291" fmla="*/ 125323 w 588687"/>
                <a:gd name="connsiteY291" fmla="*/ 186648 h 397549"/>
                <a:gd name="connsiteX292" fmla="*/ 128685 w 588687"/>
                <a:gd name="connsiteY292" fmla="*/ 183314 h 397549"/>
                <a:gd name="connsiteX293" fmla="*/ 125323 w 588687"/>
                <a:gd name="connsiteY293" fmla="*/ 173313 h 397549"/>
                <a:gd name="connsiteX294" fmla="*/ 118618 w 588687"/>
                <a:gd name="connsiteY294" fmla="*/ 173313 h 39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588687" h="397549">
                  <a:moveTo>
                    <a:pt x="128685" y="173313"/>
                  </a:moveTo>
                  <a:cubicBezTo>
                    <a:pt x="132038" y="166646"/>
                    <a:pt x="132038" y="166646"/>
                    <a:pt x="132038" y="166646"/>
                  </a:cubicBezTo>
                  <a:cubicBezTo>
                    <a:pt x="135391" y="159978"/>
                    <a:pt x="135391" y="159978"/>
                    <a:pt x="135391" y="159978"/>
                  </a:cubicBezTo>
                  <a:cubicBezTo>
                    <a:pt x="135391" y="149977"/>
                    <a:pt x="135391" y="149977"/>
                    <a:pt x="135391" y="149977"/>
                  </a:cubicBezTo>
                  <a:cubicBezTo>
                    <a:pt x="128685" y="149977"/>
                    <a:pt x="128685" y="149977"/>
                    <a:pt x="128685" y="149977"/>
                  </a:cubicBezTo>
                  <a:cubicBezTo>
                    <a:pt x="125323" y="139976"/>
                    <a:pt x="125323" y="139976"/>
                    <a:pt x="125323" y="139976"/>
                  </a:cubicBezTo>
                  <a:cubicBezTo>
                    <a:pt x="125323" y="139976"/>
                    <a:pt x="128685" y="136642"/>
                    <a:pt x="132038" y="136642"/>
                  </a:cubicBezTo>
                  <a:cubicBezTo>
                    <a:pt x="132038" y="133308"/>
                    <a:pt x="142106" y="133308"/>
                    <a:pt x="142106" y="133308"/>
                  </a:cubicBezTo>
                  <a:cubicBezTo>
                    <a:pt x="148812" y="126640"/>
                    <a:pt x="148812" y="126640"/>
                    <a:pt x="148812" y="126640"/>
                  </a:cubicBezTo>
                  <a:cubicBezTo>
                    <a:pt x="148812" y="126640"/>
                    <a:pt x="145459" y="119973"/>
                    <a:pt x="152174" y="119973"/>
                  </a:cubicBezTo>
                  <a:cubicBezTo>
                    <a:pt x="155527" y="119973"/>
                    <a:pt x="162232" y="119973"/>
                    <a:pt x="165595" y="119973"/>
                  </a:cubicBezTo>
                  <a:cubicBezTo>
                    <a:pt x="168948" y="119973"/>
                    <a:pt x="172300" y="116639"/>
                    <a:pt x="172300" y="116639"/>
                  </a:cubicBezTo>
                  <a:cubicBezTo>
                    <a:pt x="179016" y="116639"/>
                    <a:pt x="182368" y="119973"/>
                    <a:pt x="179016" y="116639"/>
                  </a:cubicBezTo>
                  <a:cubicBezTo>
                    <a:pt x="179016" y="116639"/>
                    <a:pt x="179016" y="113305"/>
                    <a:pt x="175663" y="109972"/>
                  </a:cubicBezTo>
                  <a:cubicBezTo>
                    <a:pt x="172300" y="106638"/>
                    <a:pt x="162232" y="99971"/>
                    <a:pt x="168948" y="96637"/>
                  </a:cubicBezTo>
                  <a:cubicBezTo>
                    <a:pt x="172300" y="93303"/>
                    <a:pt x="175663" y="93303"/>
                    <a:pt x="179016" y="96637"/>
                  </a:cubicBezTo>
                  <a:cubicBezTo>
                    <a:pt x="182368" y="96637"/>
                    <a:pt x="185721" y="103304"/>
                    <a:pt x="185721" y="103304"/>
                  </a:cubicBezTo>
                  <a:cubicBezTo>
                    <a:pt x="185721" y="89969"/>
                    <a:pt x="185721" y="89969"/>
                    <a:pt x="185721" y="89969"/>
                  </a:cubicBezTo>
                  <a:cubicBezTo>
                    <a:pt x="185721" y="89969"/>
                    <a:pt x="195789" y="89969"/>
                    <a:pt x="199142" y="86636"/>
                  </a:cubicBezTo>
                  <a:cubicBezTo>
                    <a:pt x="199142" y="83302"/>
                    <a:pt x="195789" y="76634"/>
                    <a:pt x="195789" y="76634"/>
                  </a:cubicBezTo>
                  <a:cubicBezTo>
                    <a:pt x="195789" y="76634"/>
                    <a:pt x="195789" y="76634"/>
                    <a:pt x="205857" y="76634"/>
                  </a:cubicBezTo>
                  <a:cubicBezTo>
                    <a:pt x="215925" y="73301"/>
                    <a:pt x="212572" y="73301"/>
                    <a:pt x="219278" y="73301"/>
                  </a:cubicBezTo>
                  <a:cubicBezTo>
                    <a:pt x="222630" y="73301"/>
                    <a:pt x="232698" y="73301"/>
                    <a:pt x="232698" y="73301"/>
                  </a:cubicBezTo>
                  <a:cubicBezTo>
                    <a:pt x="232698" y="73301"/>
                    <a:pt x="239414" y="69967"/>
                    <a:pt x="236051" y="66633"/>
                  </a:cubicBezTo>
                  <a:cubicBezTo>
                    <a:pt x="236051" y="63299"/>
                    <a:pt x="229346" y="56632"/>
                    <a:pt x="229346" y="56632"/>
                  </a:cubicBezTo>
                  <a:cubicBezTo>
                    <a:pt x="229346" y="56632"/>
                    <a:pt x="232698" y="46630"/>
                    <a:pt x="232698" y="49964"/>
                  </a:cubicBezTo>
                  <a:cubicBezTo>
                    <a:pt x="232698" y="56632"/>
                    <a:pt x="242766" y="63299"/>
                    <a:pt x="242766" y="63299"/>
                  </a:cubicBezTo>
                  <a:cubicBezTo>
                    <a:pt x="249482" y="56632"/>
                    <a:pt x="249482" y="56632"/>
                    <a:pt x="249482" y="56632"/>
                  </a:cubicBezTo>
                  <a:cubicBezTo>
                    <a:pt x="259540" y="53298"/>
                    <a:pt x="259540" y="53298"/>
                    <a:pt x="259540" y="53298"/>
                  </a:cubicBezTo>
                  <a:cubicBezTo>
                    <a:pt x="269608" y="49964"/>
                    <a:pt x="269608" y="49964"/>
                    <a:pt x="269608" y="49964"/>
                  </a:cubicBezTo>
                  <a:cubicBezTo>
                    <a:pt x="269608" y="49964"/>
                    <a:pt x="279676" y="49964"/>
                    <a:pt x="286391" y="49964"/>
                  </a:cubicBezTo>
                  <a:cubicBezTo>
                    <a:pt x="289744" y="49964"/>
                    <a:pt x="299812" y="46630"/>
                    <a:pt x="299812" y="46630"/>
                  </a:cubicBezTo>
                  <a:cubicBezTo>
                    <a:pt x="303164" y="39963"/>
                    <a:pt x="303164" y="39963"/>
                    <a:pt x="303164" y="39963"/>
                  </a:cubicBezTo>
                  <a:cubicBezTo>
                    <a:pt x="289744" y="26628"/>
                    <a:pt x="289744" y="26628"/>
                    <a:pt x="289744" y="26628"/>
                  </a:cubicBezTo>
                  <a:cubicBezTo>
                    <a:pt x="289744" y="26628"/>
                    <a:pt x="296449" y="16627"/>
                    <a:pt x="296449" y="19961"/>
                  </a:cubicBezTo>
                  <a:cubicBezTo>
                    <a:pt x="299812" y="23294"/>
                    <a:pt x="299812" y="29962"/>
                    <a:pt x="303164" y="29962"/>
                  </a:cubicBezTo>
                  <a:cubicBezTo>
                    <a:pt x="306517" y="29962"/>
                    <a:pt x="309870" y="33296"/>
                    <a:pt x="313232" y="29962"/>
                  </a:cubicBezTo>
                  <a:cubicBezTo>
                    <a:pt x="313232" y="26628"/>
                    <a:pt x="313232" y="16627"/>
                    <a:pt x="313232" y="16627"/>
                  </a:cubicBezTo>
                  <a:cubicBezTo>
                    <a:pt x="313232" y="16627"/>
                    <a:pt x="309870" y="13293"/>
                    <a:pt x="313232" y="13293"/>
                  </a:cubicBezTo>
                  <a:cubicBezTo>
                    <a:pt x="316585" y="16627"/>
                    <a:pt x="323300" y="23294"/>
                    <a:pt x="323300" y="23294"/>
                  </a:cubicBezTo>
                  <a:cubicBezTo>
                    <a:pt x="333358" y="23294"/>
                    <a:pt x="333358" y="23294"/>
                    <a:pt x="333358" y="23294"/>
                  </a:cubicBezTo>
                  <a:cubicBezTo>
                    <a:pt x="343426" y="13293"/>
                    <a:pt x="343426" y="13293"/>
                    <a:pt x="343426" y="13293"/>
                  </a:cubicBezTo>
                  <a:cubicBezTo>
                    <a:pt x="346779" y="19961"/>
                    <a:pt x="346779" y="19961"/>
                    <a:pt x="346779" y="19961"/>
                  </a:cubicBezTo>
                  <a:cubicBezTo>
                    <a:pt x="346779" y="19961"/>
                    <a:pt x="353494" y="16627"/>
                    <a:pt x="356847" y="16627"/>
                  </a:cubicBezTo>
                  <a:cubicBezTo>
                    <a:pt x="360210" y="16627"/>
                    <a:pt x="360210" y="13293"/>
                    <a:pt x="363562" y="13293"/>
                  </a:cubicBezTo>
                  <a:cubicBezTo>
                    <a:pt x="366915" y="13293"/>
                    <a:pt x="373630" y="16627"/>
                    <a:pt x="373630" y="16627"/>
                  </a:cubicBezTo>
                  <a:cubicBezTo>
                    <a:pt x="390404" y="19961"/>
                    <a:pt x="390404" y="19961"/>
                    <a:pt x="390404" y="19961"/>
                  </a:cubicBezTo>
                  <a:cubicBezTo>
                    <a:pt x="397119" y="9959"/>
                    <a:pt x="397119" y="9959"/>
                    <a:pt x="397119" y="9959"/>
                  </a:cubicBezTo>
                  <a:cubicBezTo>
                    <a:pt x="413893" y="16627"/>
                    <a:pt x="413893" y="16627"/>
                    <a:pt x="413893" y="16627"/>
                  </a:cubicBezTo>
                  <a:cubicBezTo>
                    <a:pt x="427313" y="23294"/>
                    <a:pt x="427313" y="23294"/>
                    <a:pt x="427313" y="23294"/>
                  </a:cubicBezTo>
                  <a:cubicBezTo>
                    <a:pt x="444087" y="23294"/>
                    <a:pt x="444087" y="23294"/>
                    <a:pt x="444087" y="23294"/>
                  </a:cubicBezTo>
                  <a:cubicBezTo>
                    <a:pt x="444087" y="23294"/>
                    <a:pt x="457507" y="16627"/>
                    <a:pt x="460870" y="16627"/>
                  </a:cubicBezTo>
                  <a:cubicBezTo>
                    <a:pt x="467575" y="13293"/>
                    <a:pt x="480996" y="13293"/>
                    <a:pt x="480996" y="13293"/>
                  </a:cubicBezTo>
                  <a:cubicBezTo>
                    <a:pt x="480996" y="13293"/>
                    <a:pt x="484359" y="13293"/>
                    <a:pt x="491064" y="13293"/>
                  </a:cubicBezTo>
                  <a:cubicBezTo>
                    <a:pt x="497779" y="9959"/>
                    <a:pt x="514553" y="9959"/>
                    <a:pt x="514553" y="9959"/>
                  </a:cubicBezTo>
                  <a:cubicBezTo>
                    <a:pt x="524621" y="-42"/>
                    <a:pt x="524621" y="-42"/>
                    <a:pt x="524621" y="-42"/>
                  </a:cubicBezTo>
                  <a:cubicBezTo>
                    <a:pt x="541394" y="6625"/>
                    <a:pt x="541394" y="6625"/>
                    <a:pt x="541394" y="6625"/>
                  </a:cubicBezTo>
                  <a:cubicBezTo>
                    <a:pt x="541394" y="13293"/>
                    <a:pt x="541394" y="13293"/>
                    <a:pt x="541394" y="13293"/>
                  </a:cubicBezTo>
                  <a:cubicBezTo>
                    <a:pt x="524621" y="26628"/>
                    <a:pt x="524621" y="26628"/>
                    <a:pt x="524621" y="26628"/>
                  </a:cubicBezTo>
                  <a:cubicBezTo>
                    <a:pt x="524621" y="49964"/>
                    <a:pt x="524621" y="49964"/>
                    <a:pt x="524621" y="49964"/>
                  </a:cubicBezTo>
                  <a:cubicBezTo>
                    <a:pt x="521268" y="83302"/>
                    <a:pt x="511200" y="99971"/>
                    <a:pt x="507847" y="119973"/>
                  </a:cubicBezTo>
                  <a:cubicBezTo>
                    <a:pt x="504485" y="129974"/>
                    <a:pt x="497779" y="133308"/>
                    <a:pt x="507847" y="149977"/>
                  </a:cubicBezTo>
                  <a:cubicBezTo>
                    <a:pt x="514553" y="156644"/>
                    <a:pt x="514553" y="179980"/>
                    <a:pt x="527973" y="193315"/>
                  </a:cubicBezTo>
                  <a:cubicBezTo>
                    <a:pt x="534689" y="199983"/>
                    <a:pt x="527973" y="216652"/>
                    <a:pt x="538041" y="223319"/>
                  </a:cubicBezTo>
                  <a:cubicBezTo>
                    <a:pt x="538041" y="223319"/>
                    <a:pt x="538041" y="226653"/>
                    <a:pt x="541394" y="233321"/>
                  </a:cubicBezTo>
                  <a:cubicBezTo>
                    <a:pt x="548109" y="239988"/>
                    <a:pt x="548109" y="236654"/>
                    <a:pt x="551462" y="239988"/>
                  </a:cubicBezTo>
                  <a:cubicBezTo>
                    <a:pt x="551462" y="239988"/>
                    <a:pt x="558177" y="243322"/>
                    <a:pt x="561530" y="246655"/>
                  </a:cubicBezTo>
                  <a:cubicBezTo>
                    <a:pt x="564883" y="249989"/>
                    <a:pt x="564883" y="256657"/>
                    <a:pt x="564883" y="259990"/>
                  </a:cubicBezTo>
                  <a:cubicBezTo>
                    <a:pt x="564883" y="263324"/>
                    <a:pt x="568235" y="266658"/>
                    <a:pt x="568235" y="266658"/>
                  </a:cubicBezTo>
                  <a:cubicBezTo>
                    <a:pt x="568235" y="266658"/>
                    <a:pt x="571598" y="263324"/>
                    <a:pt x="571598" y="266658"/>
                  </a:cubicBezTo>
                  <a:cubicBezTo>
                    <a:pt x="571598" y="269992"/>
                    <a:pt x="568235" y="263324"/>
                    <a:pt x="571598" y="269992"/>
                  </a:cubicBezTo>
                  <a:cubicBezTo>
                    <a:pt x="578303" y="276659"/>
                    <a:pt x="588371" y="276659"/>
                    <a:pt x="588371" y="276659"/>
                  </a:cubicBezTo>
                  <a:cubicBezTo>
                    <a:pt x="585019" y="289994"/>
                    <a:pt x="585019" y="289994"/>
                    <a:pt x="585019" y="289994"/>
                  </a:cubicBezTo>
                  <a:cubicBezTo>
                    <a:pt x="578303" y="293328"/>
                    <a:pt x="578303" y="293328"/>
                    <a:pt x="578303" y="293328"/>
                  </a:cubicBezTo>
                  <a:cubicBezTo>
                    <a:pt x="578303" y="293328"/>
                    <a:pt x="561530" y="293328"/>
                    <a:pt x="561530" y="299996"/>
                  </a:cubicBezTo>
                  <a:cubicBezTo>
                    <a:pt x="561530" y="303329"/>
                    <a:pt x="561530" y="316664"/>
                    <a:pt x="561530" y="316664"/>
                  </a:cubicBezTo>
                  <a:cubicBezTo>
                    <a:pt x="551462" y="326665"/>
                    <a:pt x="551462" y="326665"/>
                    <a:pt x="551462" y="326665"/>
                  </a:cubicBezTo>
                  <a:cubicBezTo>
                    <a:pt x="551462" y="326665"/>
                    <a:pt x="558177" y="340001"/>
                    <a:pt x="558177" y="343334"/>
                  </a:cubicBezTo>
                  <a:cubicBezTo>
                    <a:pt x="558177" y="346668"/>
                    <a:pt x="561530" y="346668"/>
                    <a:pt x="561530" y="346668"/>
                  </a:cubicBezTo>
                  <a:cubicBezTo>
                    <a:pt x="551462" y="350002"/>
                    <a:pt x="551462" y="350002"/>
                    <a:pt x="551462" y="350002"/>
                  </a:cubicBezTo>
                  <a:cubicBezTo>
                    <a:pt x="538041" y="350002"/>
                    <a:pt x="538041" y="350002"/>
                    <a:pt x="538041" y="350002"/>
                  </a:cubicBezTo>
                  <a:cubicBezTo>
                    <a:pt x="511200" y="343334"/>
                    <a:pt x="511200" y="343334"/>
                    <a:pt x="511200" y="343334"/>
                  </a:cubicBezTo>
                  <a:cubicBezTo>
                    <a:pt x="504485" y="353336"/>
                    <a:pt x="504485" y="353336"/>
                    <a:pt x="504485" y="353336"/>
                  </a:cubicBezTo>
                  <a:cubicBezTo>
                    <a:pt x="497779" y="353336"/>
                    <a:pt x="497779" y="353336"/>
                    <a:pt x="497779" y="353336"/>
                  </a:cubicBezTo>
                  <a:cubicBezTo>
                    <a:pt x="497779" y="353336"/>
                    <a:pt x="494417" y="360003"/>
                    <a:pt x="487711" y="363337"/>
                  </a:cubicBezTo>
                  <a:cubicBezTo>
                    <a:pt x="484359" y="366671"/>
                    <a:pt x="480996" y="370004"/>
                    <a:pt x="477643" y="370004"/>
                  </a:cubicBezTo>
                  <a:cubicBezTo>
                    <a:pt x="470938" y="373338"/>
                    <a:pt x="464223" y="366671"/>
                    <a:pt x="464223" y="366671"/>
                  </a:cubicBezTo>
                  <a:cubicBezTo>
                    <a:pt x="454155" y="363337"/>
                    <a:pt x="454155" y="363337"/>
                    <a:pt x="454155" y="363337"/>
                  </a:cubicBezTo>
                  <a:cubicBezTo>
                    <a:pt x="444087" y="350002"/>
                    <a:pt x="444087" y="350002"/>
                    <a:pt x="444087" y="350002"/>
                  </a:cubicBezTo>
                  <a:cubicBezTo>
                    <a:pt x="413893" y="329999"/>
                    <a:pt x="413893" y="329999"/>
                    <a:pt x="413893" y="329999"/>
                  </a:cubicBezTo>
                  <a:cubicBezTo>
                    <a:pt x="397119" y="323332"/>
                    <a:pt x="397119" y="323332"/>
                    <a:pt x="397119" y="323332"/>
                  </a:cubicBezTo>
                  <a:cubicBezTo>
                    <a:pt x="383689" y="319998"/>
                    <a:pt x="383689" y="319998"/>
                    <a:pt x="383689" y="319998"/>
                  </a:cubicBezTo>
                  <a:cubicBezTo>
                    <a:pt x="366915" y="319998"/>
                    <a:pt x="366915" y="319998"/>
                    <a:pt x="366915" y="319998"/>
                  </a:cubicBezTo>
                  <a:cubicBezTo>
                    <a:pt x="353494" y="313330"/>
                    <a:pt x="353494" y="313330"/>
                    <a:pt x="353494" y="313330"/>
                  </a:cubicBezTo>
                  <a:cubicBezTo>
                    <a:pt x="340074" y="313330"/>
                    <a:pt x="340074" y="313330"/>
                    <a:pt x="340074" y="313330"/>
                  </a:cubicBezTo>
                  <a:cubicBezTo>
                    <a:pt x="323300" y="306663"/>
                    <a:pt x="323300" y="306663"/>
                    <a:pt x="323300" y="306663"/>
                  </a:cubicBezTo>
                  <a:cubicBezTo>
                    <a:pt x="309870" y="316664"/>
                    <a:pt x="309870" y="316664"/>
                    <a:pt x="309870" y="316664"/>
                  </a:cubicBezTo>
                  <a:cubicBezTo>
                    <a:pt x="293096" y="326665"/>
                    <a:pt x="293096" y="326665"/>
                    <a:pt x="293096" y="326665"/>
                  </a:cubicBezTo>
                  <a:cubicBezTo>
                    <a:pt x="276323" y="343334"/>
                    <a:pt x="276323" y="343334"/>
                    <a:pt x="276323" y="343334"/>
                  </a:cubicBezTo>
                  <a:cubicBezTo>
                    <a:pt x="276323" y="343334"/>
                    <a:pt x="266255" y="353336"/>
                    <a:pt x="259540" y="356669"/>
                  </a:cubicBezTo>
                  <a:cubicBezTo>
                    <a:pt x="256187" y="353336"/>
                    <a:pt x="256187" y="353336"/>
                    <a:pt x="256187" y="353336"/>
                  </a:cubicBezTo>
                  <a:cubicBezTo>
                    <a:pt x="256187" y="353336"/>
                    <a:pt x="256187" y="343334"/>
                    <a:pt x="259540" y="336667"/>
                  </a:cubicBezTo>
                  <a:cubicBezTo>
                    <a:pt x="262902" y="333333"/>
                    <a:pt x="262902" y="326665"/>
                    <a:pt x="262902" y="323332"/>
                  </a:cubicBezTo>
                  <a:cubicBezTo>
                    <a:pt x="262902" y="319998"/>
                    <a:pt x="262902" y="313330"/>
                    <a:pt x="259540" y="306663"/>
                  </a:cubicBezTo>
                  <a:cubicBezTo>
                    <a:pt x="259540" y="299996"/>
                    <a:pt x="256187" y="289994"/>
                    <a:pt x="256187" y="289994"/>
                  </a:cubicBezTo>
                  <a:cubicBezTo>
                    <a:pt x="266255" y="283327"/>
                    <a:pt x="266255" y="283327"/>
                    <a:pt x="266255" y="283327"/>
                  </a:cubicBezTo>
                  <a:cubicBezTo>
                    <a:pt x="259540" y="266658"/>
                    <a:pt x="259540" y="266658"/>
                    <a:pt x="259540" y="266658"/>
                  </a:cubicBezTo>
                  <a:cubicBezTo>
                    <a:pt x="252834" y="266658"/>
                    <a:pt x="252834" y="266658"/>
                    <a:pt x="252834" y="266658"/>
                  </a:cubicBezTo>
                  <a:cubicBezTo>
                    <a:pt x="242766" y="266658"/>
                    <a:pt x="242766" y="266658"/>
                    <a:pt x="242766" y="266658"/>
                  </a:cubicBezTo>
                  <a:cubicBezTo>
                    <a:pt x="236051" y="276659"/>
                    <a:pt x="236051" y="276659"/>
                    <a:pt x="236051" y="276659"/>
                  </a:cubicBezTo>
                  <a:cubicBezTo>
                    <a:pt x="236051" y="276659"/>
                    <a:pt x="239414" y="283327"/>
                    <a:pt x="239414" y="286661"/>
                  </a:cubicBezTo>
                  <a:cubicBezTo>
                    <a:pt x="236051" y="289994"/>
                    <a:pt x="229346" y="289994"/>
                    <a:pt x="229346" y="289994"/>
                  </a:cubicBezTo>
                  <a:cubicBezTo>
                    <a:pt x="225993" y="293328"/>
                    <a:pt x="225993" y="303329"/>
                    <a:pt x="225993" y="303329"/>
                  </a:cubicBezTo>
                  <a:cubicBezTo>
                    <a:pt x="212572" y="289994"/>
                    <a:pt x="212572" y="289994"/>
                    <a:pt x="212572" y="289994"/>
                  </a:cubicBezTo>
                  <a:cubicBezTo>
                    <a:pt x="212572" y="289994"/>
                    <a:pt x="205857" y="289994"/>
                    <a:pt x="202504" y="286661"/>
                  </a:cubicBezTo>
                  <a:cubicBezTo>
                    <a:pt x="199142" y="286661"/>
                    <a:pt x="192436" y="286661"/>
                    <a:pt x="192436" y="286661"/>
                  </a:cubicBezTo>
                  <a:cubicBezTo>
                    <a:pt x="192436" y="286661"/>
                    <a:pt x="192436" y="286661"/>
                    <a:pt x="189084" y="286661"/>
                  </a:cubicBezTo>
                  <a:cubicBezTo>
                    <a:pt x="182368" y="286661"/>
                    <a:pt x="182368" y="286661"/>
                    <a:pt x="179016" y="279993"/>
                  </a:cubicBezTo>
                  <a:cubicBezTo>
                    <a:pt x="175663" y="273326"/>
                    <a:pt x="165595" y="256657"/>
                    <a:pt x="165595" y="256657"/>
                  </a:cubicBezTo>
                  <a:cubicBezTo>
                    <a:pt x="165595" y="256657"/>
                    <a:pt x="162232" y="249989"/>
                    <a:pt x="158880" y="249989"/>
                  </a:cubicBezTo>
                  <a:cubicBezTo>
                    <a:pt x="158880" y="249989"/>
                    <a:pt x="155527" y="256657"/>
                    <a:pt x="155527" y="256657"/>
                  </a:cubicBezTo>
                  <a:cubicBezTo>
                    <a:pt x="152174" y="256657"/>
                    <a:pt x="152174" y="249989"/>
                    <a:pt x="152174" y="246655"/>
                  </a:cubicBezTo>
                  <a:cubicBezTo>
                    <a:pt x="152174" y="243322"/>
                    <a:pt x="152174" y="239988"/>
                    <a:pt x="152174" y="233321"/>
                  </a:cubicBezTo>
                  <a:cubicBezTo>
                    <a:pt x="152174" y="226653"/>
                    <a:pt x="148812" y="219986"/>
                    <a:pt x="152174" y="219986"/>
                  </a:cubicBezTo>
                  <a:cubicBezTo>
                    <a:pt x="152174" y="219986"/>
                    <a:pt x="155527" y="223319"/>
                    <a:pt x="158880" y="223319"/>
                  </a:cubicBezTo>
                  <a:cubicBezTo>
                    <a:pt x="162232" y="223319"/>
                    <a:pt x="162232" y="216652"/>
                    <a:pt x="162232" y="216652"/>
                  </a:cubicBezTo>
                  <a:cubicBezTo>
                    <a:pt x="165595" y="216652"/>
                    <a:pt x="168948" y="219986"/>
                    <a:pt x="168948" y="219986"/>
                  </a:cubicBezTo>
                  <a:cubicBezTo>
                    <a:pt x="172300" y="219986"/>
                    <a:pt x="175663" y="219986"/>
                    <a:pt x="175663" y="219986"/>
                  </a:cubicBezTo>
                  <a:cubicBezTo>
                    <a:pt x="179016" y="216652"/>
                    <a:pt x="179016" y="216652"/>
                    <a:pt x="179016" y="213318"/>
                  </a:cubicBezTo>
                  <a:cubicBezTo>
                    <a:pt x="179016" y="209984"/>
                    <a:pt x="175663" y="206651"/>
                    <a:pt x="175663" y="206651"/>
                  </a:cubicBezTo>
                  <a:cubicBezTo>
                    <a:pt x="172300" y="206651"/>
                    <a:pt x="152174" y="216652"/>
                    <a:pt x="152174" y="216652"/>
                  </a:cubicBezTo>
                  <a:cubicBezTo>
                    <a:pt x="138753" y="216652"/>
                    <a:pt x="138753" y="216652"/>
                    <a:pt x="138753" y="216652"/>
                  </a:cubicBezTo>
                  <a:cubicBezTo>
                    <a:pt x="145459" y="209984"/>
                    <a:pt x="145459" y="209984"/>
                    <a:pt x="145459" y="209984"/>
                  </a:cubicBezTo>
                  <a:cubicBezTo>
                    <a:pt x="138753" y="203317"/>
                    <a:pt x="138753" y="203317"/>
                    <a:pt x="138753" y="203317"/>
                  </a:cubicBezTo>
                  <a:cubicBezTo>
                    <a:pt x="138753" y="196649"/>
                    <a:pt x="138753" y="196649"/>
                    <a:pt x="138753" y="196649"/>
                  </a:cubicBezTo>
                  <a:cubicBezTo>
                    <a:pt x="132038" y="193315"/>
                    <a:pt x="132038" y="193315"/>
                    <a:pt x="132038" y="193315"/>
                  </a:cubicBezTo>
                  <a:cubicBezTo>
                    <a:pt x="135391" y="186648"/>
                    <a:pt x="135391" y="186648"/>
                    <a:pt x="135391" y="186648"/>
                  </a:cubicBezTo>
                  <a:cubicBezTo>
                    <a:pt x="142106" y="186648"/>
                    <a:pt x="142106" y="186648"/>
                    <a:pt x="142106" y="186648"/>
                  </a:cubicBezTo>
                  <a:cubicBezTo>
                    <a:pt x="148812" y="183314"/>
                    <a:pt x="148812" y="183314"/>
                    <a:pt x="148812" y="183314"/>
                  </a:cubicBezTo>
                  <a:cubicBezTo>
                    <a:pt x="148812" y="169979"/>
                    <a:pt x="148812" y="169979"/>
                    <a:pt x="148812" y="169979"/>
                  </a:cubicBezTo>
                  <a:cubicBezTo>
                    <a:pt x="142106" y="173313"/>
                    <a:pt x="142106" y="173313"/>
                    <a:pt x="142106" y="173313"/>
                  </a:cubicBezTo>
                  <a:cubicBezTo>
                    <a:pt x="145459" y="179980"/>
                    <a:pt x="145459" y="179980"/>
                    <a:pt x="145459" y="179980"/>
                  </a:cubicBezTo>
                  <a:cubicBezTo>
                    <a:pt x="132038" y="179980"/>
                    <a:pt x="132038" y="179980"/>
                    <a:pt x="132038" y="179980"/>
                  </a:cubicBezTo>
                  <a:cubicBezTo>
                    <a:pt x="128685" y="173313"/>
                    <a:pt x="128685" y="173313"/>
                    <a:pt x="128685" y="173313"/>
                  </a:cubicBezTo>
                  <a:close/>
                  <a:moveTo>
                    <a:pt x="74993" y="343334"/>
                  </a:moveTo>
                  <a:cubicBezTo>
                    <a:pt x="74993" y="343334"/>
                    <a:pt x="74993" y="343334"/>
                    <a:pt x="74993" y="343334"/>
                  </a:cubicBezTo>
                  <a:cubicBezTo>
                    <a:pt x="74993" y="343334"/>
                    <a:pt x="81708" y="343334"/>
                    <a:pt x="81708" y="343334"/>
                  </a:cubicBezTo>
                  <a:cubicBezTo>
                    <a:pt x="81708" y="343334"/>
                    <a:pt x="85061" y="346668"/>
                    <a:pt x="81708" y="346668"/>
                  </a:cubicBezTo>
                  <a:cubicBezTo>
                    <a:pt x="81708" y="350002"/>
                    <a:pt x="85061" y="350002"/>
                    <a:pt x="81708" y="350002"/>
                  </a:cubicBezTo>
                  <a:cubicBezTo>
                    <a:pt x="78355" y="350002"/>
                    <a:pt x="71640" y="353336"/>
                    <a:pt x="71640" y="350002"/>
                  </a:cubicBezTo>
                  <a:cubicBezTo>
                    <a:pt x="71640" y="350002"/>
                    <a:pt x="74993" y="346668"/>
                    <a:pt x="74993" y="346668"/>
                  </a:cubicBezTo>
                  <a:cubicBezTo>
                    <a:pt x="74993" y="343334"/>
                    <a:pt x="74993" y="343334"/>
                    <a:pt x="74993" y="343334"/>
                  </a:cubicBezTo>
                  <a:close/>
                  <a:moveTo>
                    <a:pt x="212572" y="316664"/>
                  </a:moveTo>
                  <a:cubicBezTo>
                    <a:pt x="212572" y="316664"/>
                    <a:pt x="212572" y="316664"/>
                    <a:pt x="212572" y="316664"/>
                  </a:cubicBezTo>
                  <a:cubicBezTo>
                    <a:pt x="212572" y="316664"/>
                    <a:pt x="209210" y="326665"/>
                    <a:pt x="212572" y="326665"/>
                  </a:cubicBezTo>
                  <a:cubicBezTo>
                    <a:pt x="212572" y="326665"/>
                    <a:pt x="215925" y="326665"/>
                    <a:pt x="219278" y="326665"/>
                  </a:cubicBezTo>
                  <a:cubicBezTo>
                    <a:pt x="222630" y="323332"/>
                    <a:pt x="222630" y="323332"/>
                    <a:pt x="222630" y="323332"/>
                  </a:cubicBezTo>
                  <a:cubicBezTo>
                    <a:pt x="222630" y="319998"/>
                    <a:pt x="222630" y="316664"/>
                    <a:pt x="222630" y="316664"/>
                  </a:cubicBezTo>
                  <a:cubicBezTo>
                    <a:pt x="212572" y="316664"/>
                    <a:pt x="212572" y="316664"/>
                    <a:pt x="212572" y="316664"/>
                  </a:cubicBezTo>
                  <a:close/>
                  <a:moveTo>
                    <a:pt x="28025" y="303329"/>
                  </a:moveTo>
                  <a:cubicBezTo>
                    <a:pt x="28025" y="303329"/>
                    <a:pt x="28025" y="303329"/>
                    <a:pt x="28025" y="303329"/>
                  </a:cubicBezTo>
                  <a:cubicBezTo>
                    <a:pt x="24663" y="306663"/>
                    <a:pt x="24663" y="306663"/>
                    <a:pt x="24663" y="306663"/>
                  </a:cubicBezTo>
                  <a:cubicBezTo>
                    <a:pt x="24663" y="306663"/>
                    <a:pt x="21310" y="296662"/>
                    <a:pt x="21310" y="293328"/>
                  </a:cubicBezTo>
                  <a:cubicBezTo>
                    <a:pt x="21310" y="293328"/>
                    <a:pt x="14595" y="289994"/>
                    <a:pt x="14595" y="289994"/>
                  </a:cubicBezTo>
                  <a:cubicBezTo>
                    <a:pt x="14595" y="289994"/>
                    <a:pt x="11242" y="289994"/>
                    <a:pt x="11242" y="289994"/>
                  </a:cubicBezTo>
                  <a:cubicBezTo>
                    <a:pt x="7889" y="289994"/>
                    <a:pt x="7889" y="293328"/>
                    <a:pt x="7889" y="293328"/>
                  </a:cubicBezTo>
                  <a:cubicBezTo>
                    <a:pt x="4537" y="293328"/>
                    <a:pt x="4537" y="293328"/>
                    <a:pt x="4537" y="293328"/>
                  </a:cubicBezTo>
                  <a:cubicBezTo>
                    <a:pt x="4537" y="293328"/>
                    <a:pt x="1174" y="293328"/>
                    <a:pt x="1174" y="293328"/>
                  </a:cubicBezTo>
                  <a:cubicBezTo>
                    <a:pt x="-2179" y="296662"/>
                    <a:pt x="1174" y="299996"/>
                    <a:pt x="1174" y="299996"/>
                  </a:cubicBezTo>
                  <a:cubicBezTo>
                    <a:pt x="1174" y="299996"/>
                    <a:pt x="4537" y="299996"/>
                    <a:pt x="7889" y="303329"/>
                  </a:cubicBezTo>
                  <a:cubicBezTo>
                    <a:pt x="11242" y="303329"/>
                    <a:pt x="11242" y="303329"/>
                    <a:pt x="11242" y="303329"/>
                  </a:cubicBezTo>
                  <a:cubicBezTo>
                    <a:pt x="11242" y="303329"/>
                    <a:pt x="17957" y="309997"/>
                    <a:pt x="21310" y="313330"/>
                  </a:cubicBezTo>
                  <a:cubicBezTo>
                    <a:pt x="21310" y="313330"/>
                    <a:pt x="21310" y="316664"/>
                    <a:pt x="21310" y="316664"/>
                  </a:cubicBezTo>
                  <a:cubicBezTo>
                    <a:pt x="11242" y="323332"/>
                    <a:pt x="11242" y="323332"/>
                    <a:pt x="11242" y="323332"/>
                  </a:cubicBezTo>
                  <a:cubicBezTo>
                    <a:pt x="11242" y="323332"/>
                    <a:pt x="14595" y="326665"/>
                    <a:pt x="14595" y="326665"/>
                  </a:cubicBezTo>
                  <a:cubicBezTo>
                    <a:pt x="17957" y="326665"/>
                    <a:pt x="11242" y="329999"/>
                    <a:pt x="11242" y="329999"/>
                  </a:cubicBezTo>
                  <a:cubicBezTo>
                    <a:pt x="11242" y="329999"/>
                    <a:pt x="11242" y="336667"/>
                    <a:pt x="11242" y="336667"/>
                  </a:cubicBezTo>
                  <a:cubicBezTo>
                    <a:pt x="11242" y="336667"/>
                    <a:pt x="14595" y="340001"/>
                    <a:pt x="21310" y="340001"/>
                  </a:cubicBezTo>
                  <a:cubicBezTo>
                    <a:pt x="28025" y="343334"/>
                    <a:pt x="28025" y="340001"/>
                    <a:pt x="28025" y="340001"/>
                  </a:cubicBezTo>
                  <a:cubicBezTo>
                    <a:pt x="31378" y="343334"/>
                    <a:pt x="31378" y="343334"/>
                    <a:pt x="31378" y="343334"/>
                  </a:cubicBezTo>
                  <a:cubicBezTo>
                    <a:pt x="31378" y="346668"/>
                    <a:pt x="31378" y="346668"/>
                    <a:pt x="31378" y="346668"/>
                  </a:cubicBezTo>
                  <a:cubicBezTo>
                    <a:pt x="34731" y="350002"/>
                    <a:pt x="34731" y="350002"/>
                    <a:pt x="34731" y="350002"/>
                  </a:cubicBezTo>
                  <a:cubicBezTo>
                    <a:pt x="44799" y="353336"/>
                    <a:pt x="44799" y="353336"/>
                    <a:pt x="44799" y="353336"/>
                  </a:cubicBezTo>
                  <a:cubicBezTo>
                    <a:pt x="44799" y="356669"/>
                    <a:pt x="44799" y="356669"/>
                    <a:pt x="44799" y="356669"/>
                  </a:cubicBezTo>
                  <a:cubicBezTo>
                    <a:pt x="44799" y="366671"/>
                    <a:pt x="44799" y="366671"/>
                    <a:pt x="44799" y="366671"/>
                  </a:cubicBezTo>
                  <a:cubicBezTo>
                    <a:pt x="44799" y="366671"/>
                    <a:pt x="41446" y="366671"/>
                    <a:pt x="38083" y="366671"/>
                  </a:cubicBezTo>
                  <a:cubicBezTo>
                    <a:pt x="38083" y="370004"/>
                    <a:pt x="38083" y="373338"/>
                    <a:pt x="34731" y="373338"/>
                  </a:cubicBezTo>
                  <a:cubicBezTo>
                    <a:pt x="34731" y="373338"/>
                    <a:pt x="34731" y="380005"/>
                    <a:pt x="31378" y="383339"/>
                  </a:cubicBezTo>
                  <a:cubicBezTo>
                    <a:pt x="31378" y="386673"/>
                    <a:pt x="34731" y="390007"/>
                    <a:pt x="34731" y="393340"/>
                  </a:cubicBezTo>
                  <a:cubicBezTo>
                    <a:pt x="34731" y="400008"/>
                    <a:pt x="38083" y="396674"/>
                    <a:pt x="41446" y="396674"/>
                  </a:cubicBezTo>
                  <a:cubicBezTo>
                    <a:pt x="41446" y="396674"/>
                    <a:pt x="44799" y="393340"/>
                    <a:pt x="44799" y="393340"/>
                  </a:cubicBezTo>
                  <a:cubicBezTo>
                    <a:pt x="48151" y="393340"/>
                    <a:pt x="51504" y="386673"/>
                    <a:pt x="54867" y="383339"/>
                  </a:cubicBezTo>
                  <a:cubicBezTo>
                    <a:pt x="54867" y="380005"/>
                    <a:pt x="54867" y="376672"/>
                    <a:pt x="54867" y="376672"/>
                  </a:cubicBezTo>
                  <a:cubicBezTo>
                    <a:pt x="51504" y="373338"/>
                    <a:pt x="54867" y="366671"/>
                    <a:pt x="54867" y="366671"/>
                  </a:cubicBezTo>
                  <a:cubicBezTo>
                    <a:pt x="54867" y="363337"/>
                    <a:pt x="54867" y="363337"/>
                    <a:pt x="54867" y="363337"/>
                  </a:cubicBezTo>
                  <a:cubicBezTo>
                    <a:pt x="51504" y="350002"/>
                    <a:pt x="51504" y="350002"/>
                    <a:pt x="51504" y="350002"/>
                  </a:cubicBezTo>
                  <a:cubicBezTo>
                    <a:pt x="58219" y="336667"/>
                    <a:pt x="58219" y="336667"/>
                    <a:pt x="58219" y="336667"/>
                  </a:cubicBezTo>
                  <a:cubicBezTo>
                    <a:pt x="64935" y="336667"/>
                    <a:pt x="64935" y="336667"/>
                    <a:pt x="64935" y="336667"/>
                  </a:cubicBezTo>
                  <a:cubicBezTo>
                    <a:pt x="74993" y="329999"/>
                    <a:pt x="74993" y="329999"/>
                    <a:pt x="74993" y="329999"/>
                  </a:cubicBezTo>
                  <a:cubicBezTo>
                    <a:pt x="74993" y="329999"/>
                    <a:pt x="74993" y="329999"/>
                    <a:pt x="74993" y="329999"/>
                  </a:cubicBezTo>
                  <a:cubicBezTo>
                    <a:pt x="74993" y="329999"/>
                    <a:pt x="78355" y="329999"/>
                    <a:pt x="81708" y="326665"/>
                  </a:cubicBezTo>
                  <a:cubicBezTo>
                    <a:pt x="88414" y="326665"/>
                    <a:pt x="85061" y="329999"/>
                    <a:pt x="88414" y="329999"/>
                  </a:cubicBezTo>
                  <a:cubicBezTo>
                    <a:pt x="88414" y="333333"/>
                    <a:pt x="91776" y="333333"/>
                    <a:pt x="95129" y="333333"/>
                  </a:cubicBezTo>
                  <a:cubicBezTo>
                    <a:pt x="95129" y="333333"/>
                    <a:pt x="98482" y="326665"/>
                    <a:pt x="98482" y="326665"/>
                  </a:cubicBezTo>
                  <a:cubicBezTo>
                    <a:pt x="98482" y="323332"/>
                    <a:pt x="95129" y="323332"/>
                    <a:pt x="95129" y="323332"/>
                  </a:cubicBezTo>
                  <a:cubicBezTo>
                    <a:pt x="91776" y="316664"/>
                    <a:pt x="91776" y="316664"/>
                    <a:pt x="91776" y="316664"/>
                  </a:cubicBezTo>
                  <a:cubicBezTo>
                    <a:pt x="101844" y="313330"/>
                    <a:pt x="101844" y="313330"/>
                    <a:pt x="101844" y="313330"/>
                  </a:cubicBezTo>
                  <a:cubicBezTo>
                    <a:pt x="105197" y="309997"/>
                    <a:pt x="105197" y="309997"/>
                    <a:pt x="105197" y="309997"/>
                  </a:cubicBezTo>
                  <a:cubicBezTo>
                    <a:pt x="111902" y="303329"/>
                    <a:pt x="111902" y="303329"/>
                    <a:pt x="111902" y="303329"/>
                  </a:cubicBezTo>
                  <a:cubicBezTo>
                    <a:pt x="108550" y="296662"/>
                    <a:pt x="108550" y="296662"/>
                    <a:pt x="108550" y="296662"/>
                  </a:cubicBezTo>
                  <a:cubicBezTo>
                    <a:pt x="108550" y="296662"/>
                    <a:pt x="115265" y="296662"/>
                    <a:pt x="118618" y="296662"/>
                  </a:cubicBezTo>
                  <a:cubicBezTo>
                    <a:pt x="118618" y="296662"/>
                    <a:pt x="118618" y="293328"/>
                    <a:pt x="118618" y="293328"/>
                  </a:cubicBezTo>
                  <a:cubicBezTo>
                    <a:pt x="115265" y="286661"/>
                    <a:pt x="115265" y="286661"/>
                    <a:pt x="115265" y="286661"/>
                  </a:cubicBezTo>
                  <a:cubicBezTo>
                    <a:pt x="115265" y="286661"/>
                    <a:pt x="121970" y="286661"/>
                    <a:pt x="125323" y="283327"/>
                  </a:cubicBezTo>
                  <a:cubicBezTo>
                    <a:pt x="125323" y="283327"/>
                    <a:pt x="121970" y="279993"/>
                    <a:pt x="121970" y="279993"/>
                  </a:cubicBezTo>
                  <a:cubicBezTo>
                    <a:pt x="121970" y="276659"/>
                    <a:pt x="125323" y="273326"/>
                    <a:pt x="125323" y="273326"/>
                  </a:cubicBezTo>
                  <a:cubicBezTo>
                    <a:pt x="125323" y="273326"/>
                    <a:pt x="132038" y="279993"/>
                    <a:pt x="135391" y="279993"/>
                  </a:cubicBezTo>
                  <a:cubicBezTo>
                    <a:pt x="138753" y="283327"/>
                    <a:pt x="138753" y="279993"/>
                    <a:pt x="142106" y="279993"/>
                  </a:cubicBezTo>
                  <a:cubicBezTo>
                    <a:pt x="142106" y="276659"/>
                    <a:pt x="138753" y="273326"/>
                    <a:pt x="138753" y="273326"/>
                  </a:cubicBezTo>
                  <a:cubicBezTo>
                    <a:pt x="135391" y="269992"/>
                    <a:pt x="135391" y="269992"/>
                    <a:pt x="135391" y="269992"/>
                  </a:cubicBezTo>
                  <a:cubicBezTo>
                    <a:pt x="125323" y="266658"/>
                    <a:pt x="125323" y="266658"/>
                    <a:pt x="125323" y="266658"/>
                  </a:cubicBezTo>
                  <a:cubicBezTo>
                    <a:pt x="111902" y="259990"/>
                    <a:pt x="111902" y="259990"/>
                    <a:pt x="111902" y="259990"/>
                  </a:cubicBezTo>
                  <a:cubicBezTo>
                    <a:pt x="111902" y="259990"/>
                    <a:pt x="101844" y="259990"/>
                    <a:pt x="101844" y="256657"/>
                  </a:cubicBezTo>
                  <a:cubicBezTo>
                    <a:pt x="98482" y="256657"/>
                    <a:pt x="98482" y="256657"/>
                    <a:pt x="98482" y="256657"/>
                  </a:cubicBezTo>
                  <a:cubicBezTo>
                    <a:pt x="98482" y="256657"/>
                    <a:pt x="91776" y="256657"/>
                    <a:pt x="91776" y="256657"/>
                  </a:cubicBezTo>
                  <a:cubicBezTo>
                    <a:pt x="88414" y="256657"/>
                    <a:pt x="85061" y="259990"/>
                    <a:pt x="81708" y="263324"/>
                  </a:cubicBezTo>
                  <a:cubicBezTo>
                    <a:pt x="81708" y="263324"/>
                    <a:pt x="78355" y="266658"/>
                    <a:pt x="74993" y="266658"/>
                  </a:cubicBezTo>
                  <a:cubicBezTo>
                    <a:pt x="74993" y="266658"/>
                    <a:pt x="71640" y="259990"/>
                    <a:pt x="71640" y="259990"/>
                  </a:cubicBezTo>
                  <a:cubicBezTo>
                    <a:pt x="64935" y="259990"/>
                    <a:pt x="64935" y="259990"/>
                    <a:pt x="64935" y="259990"/>
                  </a:cubicBezTo>
                  <a:cubicBezTo>
                    <a:pt x="64935" y="259990"/>
                    <a:pt x="61572" y="266658"/>
                    <a:pt x="61572" y="269992"/>
                  </a:cubicBezTo>
                  <a:cubicBezTo>
                    <a:pt x="61572" y="269992"/>
                    <a:pt x="54867" y="269992"/>
                    <a:pt x="51504" y="269992"/>
                  </a:cubicBezTo>
                  <a:cubicBezTo>
                    <a:pt x="48151" y="273326"/>
                    <a:pt x="44799" y="273326"/>
                    <a:pt x="41446" y="276659"/>
                  </a:cubicBezTo>
                  <a:cubicBezTo>
                    <a:pt x="38083" y="276659"/>
                    <a:pt x="44799" y="279993"/>
                    <a:pt x="44799" y="279993"/>
                  </a:cubicBezTo>
                  <a:cubicBezTo>
                    <a:pt x="44799" y="286661"/>
                    <a:pt x="44799" y="286661"/>
                    <a:pt x="44799" y="286661"/>
                  </a:cubicBezTo>
                  <a:cubicBezTo>
                    <a:pt x="38083" y="286661"/>
                    <a:pt x="38083" y="286661"/>
                    <a:pt x="38083" y="286661"/>
                  </a:cubicBezTo>
                  <a:cubicBezTo>
                    <a:pt x="34731" y="283327"/>
                    <a:pt x="34731" y="283327"/>
                    <a:pt x="34731" y="283327"/>
                  </a:cubicBezTo>
                  <a:cubicBezTo>
                    <a:pt x="28025" y="289994"/>
                    <a:pt x="28025" y="289994"/>
                    <a:pt x="28025" y="289994"/>
                  </a:cubicBezTo>
                  <a:cubicBezTo>
                    <a:pt x="24663" y="296662"/>
                    <a:pt x="24663" y="296662"/>
                    <a:pt x="24663" y="296662"/>
                  </a:cubicBezTo>
                  <a:cubicBezTo>
                    <a:pt x="24663" y="296662"/>
                    <a:pt x="28025" y="303329"/>
                    <a:pt x="28025" y="303329"/>
                  </a:cubicBezTo>
                  <a:close/>
                  <a:moveTo>
                    <a:pt x="115265" y="253323"/>
                  </a:moveTo>
                  <a:cubicBezTo>
                    <a:pt x="115265" y="253323"/>
                    <a:pt x="115265" y="253323"/>
                    <a:pt x="115265" y="253323"/>
                  </a:cubicBezTo>
                  <a:cubicBezTo>
                    <a:pt x="118618" y="256657"/>
                    <a:pt x="118618" y="256657"/>
                    <a:pt x="118618" y="256657"/>
                  </a:cubicBezTo>
                  <a:cubicBezTo>
                    <a:pt x="118618" y="256657"/>
                    <a:pt x="121970" y="259990"/>
                    <a:pt x="128685" y="259990"/>
                  </a:cubicBezTo>
                  <a:cubicBezTo>
                    <a:pt x="138753" y="259990"/>
                    <a:pt x="138753" y="266658"/>
                    <a:pt x="145459" y="259990"/>
                  </a:cubicBezTo>
                  <a:cubicBezTo>
                    <a:pt x="145459" y="256657"/>
                    <a:pt x="145459" y="256657"/>
                    <a:pt x="142106" y="253323"/>
                  </a:cubicBezTo>
                  <a:cubicBezTo>
                    <a:pt x="142106" y="249989"/>
                    <a:pt x="138753" y="249989"/>
                    <a:pt x="138753" y="246655"/>
                  </a:cubicBezTo>
                  <a:cubicBezTo>
                    <a:pt x="138753" y="246655"/>
                    <a:pt x="138753" y="246655"/>
                    <a:pt x="132038" y="239988"/>
                  </a:cubicBezTo>
                  <a:cubicBezTo>
                    <a:pt x="128685" y="236654"/>
                    <a:pt x="128685" y="239988"/>
                    <a:pt x="125323" y="239988"/>
                  </a:cubicBezTo>
                  <a:cubicBezTo>
                    <a:pt x="121970" y="239988"/>
                    <a:pt x="118618" y="239988"/>
                    <a:pt x="115265" y="239988"/>
                  </a:cubicBezTo>
                  <a:cubicBezTo>
                    <a:pt x="111902" y="243322"/>
                    <a:pt x="118618" y="246655"/>
                    <a:pt x="118618" y="249989"/>
                  </a:cubicBezTo>
                  <a:cubicBezTo>
                    <a:pt x="118618" y="249989"/>
                    <a:pt x="115265" y="253323"/>
                    <a:pt x="115265" y="253323"/>
                  </a:cubicBezTo>
                  <a:close/>
                  <a:moveTo>
                    <a:pt x="71640" y="189982"/>
                  </a:moveTo>
                  <a:cubicBezTo>
                    <a:pt x="71640" y="189982"/>
                    <a:pt x="71640" y="189982"/>
                    <a:pt x="71640" y="189982"/>
                  </a:cubicBezTo>
                  <a:cubicBezTo>
                    <a:pt x="71640" y="186648"/>
                    <a:pt x="78355" y="186648"/>
                    <a:pt x="81708" y="189982"/>
                  </a:cubicBezTo>
                  <a:cubicBezTo>
                    <a:pt x="81708" y="189982"/>
                    <a:pt x="88414" y="193315"/>
                    <a:pt x="88414" y="196649"/>
                  </a:cubicBezTo>
                  <a:cubicBezTo>
                    <a:pt x="88414" y="196649"/>
                    <a:pt x="91776" y="196649"/>
                    <a:pt x="91776" y="199983"/>
                  </a:cubicBezTo>
                  <a:cubicBezTo>
                    <a:pt x="91776" y="199983"/>
                    <a:pt x="95129" y="203317"/>
                    <a:pt x="95129" y="206651"/>
                  </a:cubicBezTo>
                  <a:cubicBezTo>
                    <a:pt x="98482" y="209984"/>
                    <a:pt x="101844" y="213318"/>
                    <a:pt x="101844" y="213318"/>
                  </a:cubicBezTo>
                  <a:cubicBezTo>
                    <a:pt x="101844" y="213318"/>
                    <a:pt x="105197" y="216652"/>
                    <a:pt x="101844" y="216652"/>
                  </a:cubicBezTo>
                  <a:cubicBezTo>
                    <a:pt x="98482" y="216652"/>
                    <a:pt x="88414" y="216652"/>
                    <a:pt x="88414" y="216652"/>
                  </a:cubicBezTo>
                  <a:cubicBezTo>
                    <a:pt x="88414" y="216652"/>
                    <a:pt x="85061" y="219986"/>
                    <a:pt x="85061" y="219986"/>
                  </a:cubicBezTo>
                  <a:cubicBezTo>
                    <a:pt x="85061" y="223319"/>
                    <a:pt x="91776" y="226653"/>
                    <a:pt x="88414" y="226653"/>
                  </a:cubicBezTo>
                  <a:cubicBezTo>
                    <a:pt x="85061" y="229987"/>
                    <a:pt x="85061" y="229987"/>
                    <a:pt x="81708" y="229987"/>
                  </a:cubicBezTo>
                  <a:cubicBezTo>
                    <a:pt x="78355" y="226653"/>
                    <a:pt x="74993" y="219986"/>
                    <a:pt x="74993" y="219986"/>
                  </a:cubicBezTo>
                  <a:cubicBezTo>
                    <a:pt x="71640" y="223319"/>
                    <a:pt x="71640" y="233321"/>
                    <a:pt x="71640" y="233321"/>
                  </a:cubicBezTo>
                  <a:cubicBezTo>
                    <a:pt x="71640" y="236654"/>
                    <a:pt x="74993" y="239988"/>
                    <a:pt x="71640" y="243322"/>
                  </a:cubicBezTo>
                  <a:cubicBezTo>
                    <a:pt x="71640" y="243322"/>
                    <a:pt x="61572" y="246655"/>
                    <a:pt x="61572" y="246655"/>
                  </a:cubicBezTo>
                  <a:cubicBezTo>
                    <a:pt x="61572" y="246655"/>
                    <a:pt x="58219" y="246655"/>
                    <a:pt x="58219" y="246655"/>
                  </a:cubicBezTo>
                  <a:cubicBezTo>
                    <a:pt x="54867" y="246655"/>
                    <a:pt x="48151" y="239988"/>
                    <a:pt x="44799" y="236654"/>
                  </a:cubicBezTo>
                  <a:cubicBezTo>
                    <a:pt x="44799" y="233321"/>
                    <a:pt x="44799" y="226653"/>
                    <a:pt x="44799" y="226653"/>
                  </a:cubicBezTo>
                  <a:cubicBezTo>
                    <a:pt x="41446" y="223319"/>
                    <a:pt x="38083" y="219986"/>
                    <a:pt x="38083" y="219986"/>
                  </a:cubicBezTo>
                  <a:cubicBezTo>
                    <a:pt x="38083" y="219986"/>
                    <a:pt x="41446" y="216652"/>
                    <a:pt x="34731" y="219986"/>
                  </a:cubicBezTo>
                  <a:cubicBezTo>
                    <a:pt x="24663" y="219986"/>
                    <a:pt x="28025" y="223319"/>
                    <a:pt x="24663" y="223319"/>
                  </a:cubicBezTo>
                  <a:cubicBezTo>
                    <a:pt x="21310" y="219986"/>
                    <a:pt x="21310" y="216652"/>
                    <a:pt x="14595" y="216652"/>
                  </a:cubicBezTo>
                  <a:cubicBezTo>
                    <a:pt x="11242" y="216652"/>
                    <a:pt x="7889" y="213318"/>
                    <a:pt x="7889" y="213318"/>
                  </a:cubicBezTo>
                  <a:cubicBezTo>
                    <a:pt x="7889" y="213318"/>
                    <a:pt x="17957" y="206651"/>
                    <a:pt x="21310" y="206651"/>
                  </a:cubicBezTo>
                  <a:cubicBezTo>
                    <a:pt x="24663" y="206651"/>
                    <a:pt x="21310" y="206651"/>
                    <a:pt x="28025" y="206651"/>
                  </a:cubicBezTo>
                  <a:cubicBezTo>
                    <a:pt x="38083" y="203317"/>
                    <a:pt x="41446" y="209984"/>
                    <a:pt x="41446" y="203317"/>
                  </a:cubicBezTo>
                  <a:cubicBezTo>
                    <a:pt x="44799" y="196649"/>
                    <a:pt x="44799" y="193315"/>
                    <a:pt x="48151" y="189982"/>
                  </a:cubicBezTo>
                  <a:cubicBezTo>
                    <a:pt x="48151" y="186648"/>
                    <a:pt x="51504" y="179980"/>
                    <a:pt x="51504" y="179980"/>
                  </a:cubicBezTo>
                  <a:cubicBezTo>
                    <a:pt x="51504" y="176647"/>
                    <a:pt x="61572" y="176647"/>
                    <a:pt x="61572" y="176647"/>
                  </a:cubicBezTo>
                  <a:cubicBezTo>
                    <a:pt x="64935" y="186648"/>
                    <a:pt x="64935" y="186648"/>
                    <a:pt x="64935" y="186648"/>
                  </a:cubicBezTo>
                  <a:cubicBezTo>
                    <a:pt x="64935" y="186648"/>
                    <a:pt x="64935" y="189982"/>
                    <a:pt x="68287" y="189982"/>
                  </a:cubicBezTo>
                  <a:cubicBezTo>
                    <a:pt x="71640" y="189982"/>
                    <a:pt x="71640" y="189982"/>
                    <a:pt x="71640" y="189982"/>
                  </a:cubicBezTo>
                  <a:close/>
                  <a:moveTo>
                    <a:pt x="118618" y="173313"/>
                  </a:moveTo>
                  <a:cubicBezTo>
                    <a:pt x="118618" y="173313"/>
                    <a:pt x="118618" y="173313"/>
                    <a:pt x="118618" y="173313"/>
                  </a:cubicBezTo>
                  <a:cubicBezTo>
                    <a:pt x="115265" y="176647"/>
                    <a:pt x="115265" y="176647"/>
                    <a:pt x="115265" y="176647"/>
                  </a:cubicBezTo>
                  <a:cubicBezTo>
                    <a:pt x="101844" y="176647"/>
                    <a:pt x="101844" y="176647"/>
                    <a:pt x="101844" y="176647"/>
                  </a:cubicBezTo>
                  <a:cubicBezTo>
                    <a:pt x="101844" y="183314"/>
                    <a:pt x="101844" y="183314"/>
                    <a:pt x="101844" y="183314"/>
                  </a:cubicBezTo>
                  <a:cubicBezTo>
                    <a:pt x="108550" y="189982"/>
                    <a:pt x="108550" y="189982"/>
                    <a:pt x="108550" y="189982"/>
                  </a:cubicBezTo>
                  <a:cubicBezTo>
                    <a:pt x="108550" y="189982"/>
                    <a:pt x="111902" y="186648"/>
                    <a:pt x="115265" y="186648"/>
                  </a:cubicBezTo>
                  <a:cubicBezTo>
                    <a:pt x="118618" y="186648"/>
                    <a:pt x="125323" y="186648"/>
                    <a:pt x="125323" y="186648"/>
                  </a:cubicBezTo>
                  <a:cubicBezTo>
                    <a:pt x="128685" y="183314"/>
                    <a:pt x="128685" y="183314"/>
                    <a:pt x="128685" y="183314"/>
                  </a:cubicBezTo>
                  <a:cubicBezTo>
                    <a:pt x="125323" y="173313"/>
                    <a:pt x="125323" y="173313"/>
                    <a:pt x="125323" y="173313"/>
                  </a:cubicBezTo>
                  <a:lnTo>
                    <a:pt x="118618" y="173313"/>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1" name="Freeform: Shape 550">
              <a:extLst>
                <a:ext uri="{FF2B5EF4-FFF2-40B4-BE49-F238E27FC236}">
                  <a16:creationId xmlns:a16="http://schemas.microsoft.com/office/drawing/2014/main" id="{F19ECA94-D655-4340-D2DB-BE9C1757D419}"/>
                </a:ext>
              </a:extLst>
            </p:cNvPr>
            <p:cNvSpPr/>
            <p:nvPr/>
          </p:nvSpPr>
          <p:spPr>
            <a:xfrm>
              <a:off x="10770126" y="2800455"/>
              <a:ext cx="817281" cy="600075"/>
            </a:xfrm>
            <a:custGeom>
              <a:avLst/>
              <a:gdLst>
                <a:gd name="connsiteX0" fmla="*/ 21314 w 817281"/>
                <a:gd name="connsiteY0" fmla="*/ 123888 h 600075"/>
                <a:gd name="connsiteX1" fmla="*/ 21314 w 817281"/>
                <a:gd name="connsiteY1" fmla="*/ 117363 h 600075"/>
                <a:gd name="connsiteX2" fmla="*/ 21314 w 817281"/>
                <a:gd name="connsiteY2" fmla="*/ 117363 h 600075"/>
                <a:gd name="connsiteX3" fmla="*/ 75035 w 817281"/>
                <a:gd name="connsiteY3" fmla="*/ 123888 h 600075"/>
                <a:gd name="connsiteX4" fmla="*/ 58242 w 817281"/>
                <a:gd name="connsiteY4" fmla="*/ 149977 h 600075"/>
                <a:gd name="connsiteX5" fmla="*/ 68320 w 817281"/>
                <a:gd name="connsiteY5" fmla="*/ 169541 h 600075"/>
                <a:gd name="connsiteX6" fmla="*/ 118679 w 817281"/>
                <a:gd name="connsiteY6" fmla="*/ 159759 h 600075"/>
                <a:gd name="connsiteX7" fmla="*/ 162322 w 817281"/>
                <a:gd name="connsiteY7" fmla="*/ 159759 h 600075"/>
                <a:gd name="connsiteX8" fmla="*/ 256315 w 817281"/>
                <a:gd name="connsiteY8" fmla="*/ 159759 h 600075"/>
                <a:gd name="connsiteX9" fmla="*/ 363748 w 817281"/>
                <a:gd name="connsiteY9" fmla="*/ 140195 h 600075"/>
                <a:gd name="connsiteX10" fmla="*/ 454397 w 817281"/>
                <a:gd name="connsiteY10" fmla="*/ 120630 h 600075"/>
                <a:gd name="connsiteX11" fmla="*/ 481248 w 817281"/>
                <a:gd name="connsiteY11" fmla="*/ 68443 h 600075"/>
                <a:gd name="connsiteX12" fmla="*/ 528254 w 817281"/>
                <a:gd name="connsiteY12" fmla="*/ 35829 h 600075"/>
                <a:gd name="connsiteX13" fmla="*/ 598748 w 817281"/>
                <a:gd name="connsiteY13" fmla="*/ 6483 h 600075"/>
                <a:gd name="connsiteX14" fmla="*/ 679320 w 817281"/>
                <a:gd name="connsiteY14" fmla="*/ 9740 h 600075"/>
                <a:gd name="connsiteX15" fmla="*/ 716249 w 817281"/>
                <a:gd name="connsiteY15" fmla="*/ -42 h 600075"/>
                <a:gd name="connsiteX16" fmla="*/ 733041 w 817281"/>
                <a:gd name="connsiteY16" fmla="*/ 29314 h 600075"/>
                <a:gd name="connsiteX17" fmla="*/ 796821 w 817281"/>
                <a:gd name="connsiteY17" fmla="*/ 26047 h 600075"/>
                <a:gd name="connsiteX18" fmla="*/ 803536 w 817281"/>
                <a:gd name="connsiteY18" fmla="*/ 35829 h 600075"/>
                <a:gd name="connsiteX19" fmla="*/ 810251 w 817281"/>
                <a:gd name="connsiteY19" fmla="*/ 55403 h 600075"/>
                <a:gd name="connsiteX20" fmla="*/ 806898 w 817281"/>
                <a:gd name="connsiteY20" fmla="*/ 71710 h 600075"/>
                <a:gd name="connsiteX21" fmla="*/ 803536 w 817281"/>
                <a:gd name="connsiteY21" fmla="*/ 74967 h 600075"/>
                <a:gd name="connsiteX22" fmla="*/ 786753 w 817281"/>
                <a:gd name="connsiteY22" fmla="*/ 84749 h 600075"/>
                <a:gd name="connsiteX23" fmla="*/ 776685 w 817281"/>
                <a:gd name="connsiteY23" fmla="*/ 88017 h 600075"/>
                <a:gd name="connsiteX24" fmla="*/ 766607 w 817281"/>
                <a:gd name="connsiteY24" fmla="*/ 91274 h 600075"/>
                <a:gd name="connsiteX25" fmla="*/ 759892 w 817281"/>
                <a:gd name="connsiteY25" fmla="*/ 101056 h 600075"/>
                <a:gd name="connsiteX26" fmla="*/ 753177 w 817281"/>
                <a:gd name="connsiteY26" fmla="*/ 117363 h 600075"/>
                <a:gd name="connsiteX27" fmla="*/ 746462 w 817281"/>
                <a:gd name="connsiteY27" fmla="*/ 133670 h 600075"/>
                <a:gd name="connsiteX28" fmla="*/ 746462 w 817281"/>
                <a:gd name="connsiteY28" fmla="*/ 156501 h 600075"/>
                <a:gd name="connsiteX29" fmla="*/ 753177 w 817281"/>
                <a:gd name="connsiteY29" fmla="*/ 182590 h 600075"/>
                <a:gd name="connsiteX30" fmla="*/ 759892 w 817281"/>
                <a:gd name="connsiteY30" fmla="*/ 211937 h 600075"/>
                <a:gd name="connsiteX31" fmla="*/ 746462 w 817281"/>
                <a:gd name="connsiteY31" fmla="*/ 221729 h 600075"/>
                <a:gd name="connsiteX32" fmla="*/ 743109 w 817281"/>
                <a:gd name="connsiteY32" fmla="*/ 224986 h 600075"/>
                <a:gd name="connsiteX33" fmla="*/ 743109 w 817281"/>
                <a:gd name="connsiteY33" fmla="*/ 231511 h 600075"/>
                <a:gd name="connsiteX34" fmla="*/ 739747 w 817281"/>
                <a:gd name="connsiteY34" fmla="*/ 241293 h 600075"/>
                <a:gd name="connsiteX35" fmla="*/ 736394 w 817281"/>
                <a:gd name="connsiteY35" fmla="*/ 247817 h 600075"/>
                <a:gd name="connsiteX36" fmla="*/ 729679 w 817281"/>
                <a:gd name="connsiteY36" fmla="*/ 254342 h 600075"/>
                <a:gd name="connsiteX37" fmla="*/ 719611 w 817281"/>
                <a:gd name="connsiteY37" fmla="*/ 264124 h 600075"/>
                <a:gd name="connsiteX38" fmla="*/ 722964 w 817281"/>
                <a:gd name="connsiteY38" fmla="*/ 270649 h 600075"/>
                <a:gd name="connsiteX39" fmla="*/ 759892 w 817281"/>
                <a:gd name="connsiteY39" fmla="*/ 277164 h 600075"/>
                <a:gd name="connsiteX40" fmla="*/ 759892 w 817281"/>
                <a:gd name="connsiteY40" fmla="*/ 283689 h 600075"/>
                <a:gd name="connsiteX41" fmla="*/ 776685 w 817281"/>
                <a:gd name="connsiteY41" fmla="*/ 299996 h 600075"/>
                <a:gd name="connsiteX42" fmla="*/ 786753 w 817281"/>
                <a:gd name="connsiteY42" fmla="*/ 316302 h 600075"/>
                <a:gd name="connsiteX43" fmla="*/ 803536 w 817281"/>
                <a:gd name="connsiteY43" fmla="*/ 322827 h 600075"/>
                <a:gd name="connsiteX44" fmla="*/ 816966 w 817281"/>
                <a:gd name="connsiteY44" fmla="*/ 332609 h 600075"/>
                <a:gd name="connsiteX45" fmla="*/ 796821 w 817281"/>
                <a:gd name="connsiteY45" fmla="*/ 342391 h 600075"/>
                <a:gd name="connsiteX46" fmla="*/ 786753 w 817281"/>
                <a:gd name="connsiteY46" fmla="*/ 348916 h 600075"/>
                <a:gd name="connsiteX47" fmla="*/ 773323 w 817281"/>
                <a:gd name="connsiteY47" fmla="*/ 352174 h 600075"/>
                <a:gd name="connsiteX48" fmla="*/ 749824 w 817281"/>
                <a:gd name="connsiteY48" fmla="*/ 365223 h 600075"/>
                <a:gd name="connsiteX49" fmla="*/ 722964 w 817281"/>
                <a:gd name="connsiteY49" fmla="*/ 348916 h 600075"/>
                <a:gd name="connsiteX50" fmla="*/ 706181 w 817281"/>
                <a:gd name="connsiteY50" fmla="*/ 345658 h 600075"/>
                <a:gd name="connsiteX51" fmla="*/ 699466 w 817281"/>
                <a:gd name="connsiteY51" fmla="*/ 355440 h 600075"/>
                <a:gd name="connsiteX52" fmla="*/ 682682 w 817281"/>
                <a:gd name="connsiteY52" fmla="*/ 358698 h 600075"/>
                <a:gd name="connsiteX53" fmla="*/ 672605 w 817281"/>
                <a:gd name="connsiteY53" fmla="*/ 375005 h 600075"/>
                <a:gd name="connsiteX54" fmla="*/ 642392 w 817281"/>
                <a:gd name="connsiteY54" fmla="*/ 384787 h 600075"/>
                <a:gd name="connsiteX55" fmla="*/ 625608 w 817281"/>
                <a:gd name="connsiteY55" fmla="*/ 397836 h 600075"/>
                <a:gd name="connsiteX56" fmla="*/ 628962 w 817281"/>
                <a:gd name="connsiteY56" fmla="*/ 410876 h 600075"/>
                <a:gd name="connsiteX57" fmla="*/ 615541 w 817281"/>
                <a:gd name="connsiteY57" fmla="*/ 420668 h 600075"/>
                <a:gd name="connsiteX58" fmla="*/ 602110 w 817281"/>
                <a:gd name="connsiteY58" fmla="*/ 430450 h 600075"/>
                <a:gd name="connsiteX59" fmla="*/ 605463 w 817281"/>
                <a:gd name="connsiteY59" fmla="*/ 440232 h 600075"/>
                <a:gd name="connsiteX60" fmla="*/ 585318 w 817281"/>
                <a:gd name="connsiteY60" fmla="*/ 446757 h 600075"/>
                <a:gd name="connsiteX61" fmla="*/ 585318 w 817281"/>
                <a:gd name="connsiteY61" fmla="*/ 459796 h 600075"/>
                <a:gd name="connsiteX62" fmla="*/ 598748 w 817281"/>
                <a:gd name="connsiteY62" fmla="*/ 479370 h 600075"/>
                <a:gd name="connsiteX63" fmla="*/ 605463 w 817281"/>
                <a:gd name="connsiteY63" fmla="*/ 492410 h 600075"/>
                <a:gd name="connsiteX64" fmla="*/ 598748 w 817281"/>
                <a:gd name="connsiteY64" fmla="*/ 508717 h 600075"/>
                <a:gd name="connsiteX65" fmla="*/ 581965 w 817281"/>
                <a:gd name="connsiteY65" fmla="*/ 515242 h 600075"/>
                <a:gd name="connsiteX66" fmla="*/ 565182 w 817281"/>
                <a:gd name="connsiteY66" fmla="*/ 525024 h 600075"/>
                <a:gd name="connsiteX67" fmla="*/ 541675 w 817281"/>
                <a:gd name="connsiteY67" fmla="*/ 531548 h 600075"/>
                <a:gd name="connsiteX68" fmla="*/ 518176 w 817281"/>
                <a:gd name="connsiteY68" fmla="*/ 538073 h 600075"/>
                <a:gd name="connsiteX69" fmla="*/ 501393 w 817281"/>
                <a:gd name="connsiteY69" fmla="*/ 544588 h 600075"/>
                <a:gd name="connsiteX70" fmla="*/ 491325 w 817281"/>
                <a:gd name="connsiteY70" fmla="*/ 551113 h 600075"/>
                <a:gd name="connsiteX71" fmla="*/ 464465 w 817281"/>
                <a:gd name="connsiteY71" fmla="*/ 544588 h 600075"/>
                <a:gd name="connsiteX72" fmla="*/ 430889 w 817281"/>
                <a:gd name="connsiteY72" fmla="*/ 534806 h 600075"/>
                <a:gd name="connsiteX73" fmla="*/ 410753 w 817281"/>
                <a:gd name="connsiteY73" fmla="*/ 547855 h 600075"/>
                <a:gd name="connsiteX74" fmla="*/ 387246 w 817281"/>
                <a:gd name="connsiteY74" fmla="*/ 534806 h 600075"/>
                <a:gd name="connsiteX75" fmla="*/ 377178 w 817281"/>
                <a:gd name="connsiteY75" fmla="*/ 518499 h 600075"/>
                <a:gd name="connsiteX76" fmla="*/ 353680 w 817281"/>
                <a:gd name="connsiteY76" fmla="*/ 521766 h 600075"/>
                <a:gd name="connsiteX77" fmla="*/ 346964 w 817281"/>
                <a:gd name="connsiteY77" fmla="*/ 531548 h 600075"/>
                <a:gd name="connsiteX78" fmla="*/ 330172 w 817281"/>
                <a:gd name="connsiteY78" fmla="*/ 531548 h 600075"/>
                <a:gd name="connsiteX79" fmla="*/ 313389 w 817281"/>
                <a:gd name="connsiteY79" fmla="*/ 538073 h 600075"/>
                <a:gd name="connsiteX80" fmla="*/ 306674 w 817281"/>
                <a:gd name="connsiteY80" fmla="*/ 551113 h 600075"/>
                <a:gd name="connsiteX81" fmla="*/ 289891 w 817281"/>
                <a:gd name="connsiteY81" fmla="*/ 557637 h 600075"/>
                <a:gd name="connsiteX82" fmla="*/ 256315 w 817281"/>
                <a:gd name="connsiteY82" fmla="*/ 570687 h 600075"/>
                <a:gd name="connsiteX83" fmla="*/ 232817 w 817281"/>
                <a:gd name="connsiteY83" fmla="*/ 577202 h 600075"/>
                <a:gd name="connsiteX84" fmla="*/ 222749 w 817281"/>
                <a:gd name="connsiteY84" fmla="*/ 577202 h 600075"/>
                <a:gd name="connsiteX85" fmla="*/ 209319 w 817281"/>
                <a:gd name="connsiteY85" fmla="*/ 586984 h 600075"/>
                <a:gd name="connsiteX86" fmla="*/ 189173 w 817281"/>
                <a:gd name="connsiteY86" fmla="*/ 600033 h 600075"/>
                <a:gd name="connsiteX87" fmla="*/ 169028 w 817281"/>
                <a:gd name="connsiteY87" fmla="*/ 600033 h 600075"/>
                <a:gd name="connsiteX88" fmla="*/ 169028 w 817281"/>
                <a:gd name="connsiteY88" fmla="*/ 596776 h 600075"/>
                <a:gd name="connsiteX89" fmla="*/ 169028 w 817281"/>
                <a:gd name="connsiteY89" fmla="*/ 596776 h 600075"/>
                <a:gd name="connsiteX90" fmla="*/ 169028 w 817281"/>
                <a:gd name="connsiteY90" fmla="*/ 593508 h 600075"/>
                <a:gd name="connsiteX91" fmla="*/ 165675 w 817281"/>
                <a:gd name="connsiteY91" fmla="*/ 580469 h 600075"/>
                <a:gd name="connsiteX92" fmla="*/ 158960 w 817281"/>
                <a:gd name="connsiteY92" fmla="*/ 560895 h 600075"/>
                <a:gd name="connsiteX93" fmla="*/ 162322 w 817281"/>
                <a:gd name="connsiteY93" fmla="*/ 551113 h 600075"/>
                <a:gd name="connsiteX94" fmla="*/ 162322 w 817281"/>
                <a:gd name="connsiteY94" fmla="*/ 551113 h 600075"/>
                <a:gd name="connsiteX95" fmla="*/ 165675 w 817281"/>
                <a:gd name="connsiteY95" fmla="*/ 538073 h 600075"/>
                <a:gd name="connsiteX96" fmla="*/ 145530 w 817281"/>
                <a:gd name="connsiteY96" fmla="*/ 511974 h 600075"/>
                <a:gd name="connsiteX97" fmla="*/ 128746 w 817281"/>
                <a:gd name="connsiteY97" fmla="*/ 489153 h 600075"/>
                <a:gd name="connsiteX98" fmla="*/ 78388 w 817281"/>
                <a:gd name="connsiteY98" fmla="*/ 466321 h 600075"/>
                <a:gd name="connsiteX99" fmla="*/ 71673 w 817281"/>
                <a:gd name="connsiteY99" fmla="*/ 456539 h 600075"/>
                <a:gd name="connsiteX100" fmla="*/ 75035 w 817281"/>
                <a:gd name="connsiteY100" fmla="*/ 453272 h 600075"/>
                <a:gd name="connsiteX101" fmla="*/ 68320 w 817281"/>
                <a:gd name="connsiteY101" fmla="*/ 450014 h 600075"/>
                <a:gd name="connsiteX102" fmla="*/ 58242 w 817281"/>
                <a:gd name="connsiteY102" fmla="*/ 440232 h 600075"/>
                <a:gd name="connsiteX103" fmla="*/ 58242 w 817281"/>
                <a:gd name="connsiteY103" fmla="*/ 440232 h 600075"/>
                <a:gd name="connsiteX104" fmla="*/ 64958 w 817281"/>
                <a:gd name="connsiteY104" fmla="*/ 433708 h 600075"/>
                <a:gd name="connsiteX105" fmla="*/ 68320 w 817281"/>
                <a:gd name="connsiteY105" fmla="*/ 423925 h 600075"/>
                <a:gd name="connsiteX106" fmla="*/ 71673 w 817281"/>
                <a:gd name="connsiteY106" fmla="*/ 417401 h 600075"/>
                <a:gd name="connsiteX107" fmla="*/ 64958 w 817281"/>
                <a:gd name="connsiteY107" fmla="*/ 407619 h 600075"/>
                <a:gd name="connsiteX108" fmla="*/ 54890 w 817281"/>
                <a:gd name="connsiteY108" fmla="*/ 401094 h 600075"/>
                <a:gd name="connsiteX109" fmla="*/ 54890 w 817281"/>
                <a:gd name="connsiteY109" fmla="*/ 384787 h 600075"/>
                <a:gd name="connsiteX110" fmla="*/ 51527 w 817281"/>
                <a:gd name="connsiteY110" fmla="*/ 368480 h 600075"/>
                <a:gd name="connsiteX111" fmla="*/ 44822 w 817281"/>
                <a:gd name="connsiteY111" fmla="*/ 358698 h 600075"/>
                <a:gd name="connsiteX112" fmla="*/ 54890 w 817281"/>
                <a:gd name="connsiteY112" fmla="*/ 348916 h 600075"/>
                <a:gd name="connsiteX113" fmla="*/ 61605 w 817281"/>
                <a:gd name="connsiteY113" fmla="*/ 345658 h 600075"/>
                <a:gd name="connsiteX114" fmla="*/ 75035 w 817281"/>
                <a:gd name="connsiteY114" fmla="*/ 342391 h 600075"/>
                <a:gd name="connsiteX115" fmla="*/ 85103 w 817281"/>
                <a:gd name="connsiteY115" fmla="*/ 335867 h 600075"/>
                <a:gd name="connsiteX116" fmla="*/ 81750 w 817281"/>
                <a:gd name="connsiteY116" fmla="*/ 322827 h 600075"/>
                <a:gd name="connsiteX117" fmla="*/ 88456 w 817281"/>
                <a:gd name="connsiteY117" fmla="*/ 309777 h 600075"/>
                <a:gd name="connsiteX118" fmla="*/ 101886 w 817281"/>
                <a:gd name="connsiteY118" fmla="*/ 293471 h 600075"/>
                <a:gd name="connsiteX119" fmla="*/ 108601 w 817281"/>
                <a:gd name="connsiteY119" fmla="*/ 273906 h 600075"/>
                <a:gd name="connsiteX120" fmla="*/ 95171 w 817281"/>
                <a:gd name="connsiteY120" fmla="*/ 273906 h 600075"/>
                <a:gd name="connsiteX121" fmla="*/ 81750 w 817281"/>
                <a:gd name="connsiteY121" fmla="*/ 270649 h 600075"/>
                <a:gd name="connsiteX122" fmla="*/ 68320 w 817281"/>
                <a:gd name="connsiteY122" fmla="*/ 251075 h 600075"/>
                <a:gd name="connsiteX123" fmla="*/ 61605 w 817281"/>
                <a:gd name="connsiteY123" fmla="*/ 247817 h 600075"/>
                <a:gd name="connsiteX124" fmla="*/ 48174 w 817281"/>
                <a:gd name="connsiteY124" fmla="*/ 241293 h 600075"/>
                <a:gd name="connsiteX125" fmla="*/ 34744 w 817281"/>
                <a:gd name="connsiteY125" fmla="*/ 238035 h 600075"/>
                <a:gd name="connsiteX126" fmla="*/ 17961 w 817281"/>
                <a:gd name="connsiteY126" fmla="*/ 215204 h 600075"/>
                <a:gd name="connsiteX127" fmla="*/ 11246 w 817281"/>
                <a:gd name="connsiteY127" fmla="*/ 205422 h 600075"/>
                <a:gd name="connsiteX128" fmla="*/ 4531 w 817281"/>
                <a:gd name="connsiteY128" fmla="*/ 195640 h 600075"/>
                <a:gd name="connsiteX129" fmla="*/ 1178 w 817281"/>
                <a:gd name="connsiteY129" fmla="*/ 185848 h 600075"/>
                <a:gd name="connsiteX130" fmla="*/ 1178 w 817281"/>
                <a:gd name="connsiteY130" fmla="*/ 169541 h 600075"/>
                <a:gd name="connsiteX131" fmla="*/ 1178 w 817281"/>
                <a:gd name="connsiteY131" fmla="*/ 153234 h 600075"/>
                <a:gd name="connsiteX132" fmla="*/ 14599 w 817281"/>
                <a:gd name="connsiteY132" fmla="*/ 136928 h 600075"/>
                <a:gd name="connsiteX133" fmla="*/ 21314 w 817281"/>
                <a:gd name="connsiteY133" fmla="*/ 136928 h 600075"/>
                <a:gd name="connsiteX134" fmla="*/ 21314 w 817281"/>
                <a:gd name="connsiteY134" fmla="*/ 127146 h 600075"/>
                <a:gd name="connsiteX135" fmla="*/ 21314 w 817281"/>
                <a:gd name="connsiteY135" fmla="*/ 123888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17281" h="600075">
                  <a:moveTo>
                    <a:pt x="21314" y="123888"/>
                  </a:moveTo>
                  <a:cubicBezTo>
                    <a:pt x="21314" y="117363"/>
                    <a:pt x="21314" y="117363"/>
                    <a:pt x="21314" y="117363"/>
                  </a:cubicBezTo>
                  <a:cubicBezTo>
                    <a:pt x="21314" y="117363"/>
                    <a:pt x="21314" y="117363"/>
                    <a:pt x="21314" y="117363"/>
                  </a:cubicBezTo>
                  <a:cubicBezTo>
                    <a:pt x="44822" y="110838"/>
                    <a:pt x="64958" y="123888"/>
                    <a:pt x="75035" y="123888"/>
                  </a:cubicBezTo>
                  <a:cubicBezTo>
                    <a:pt x="95171" y="127146"/>
                    <a:pt x="51527" y="149977"/>
                    <a:pt x="58242" y="149977"/>
                  </a:cubicBezTo>
                  <a:cubicBezTo>
                    <a:pt x="64958" y="146719"/>
                    <a:pt x="58242" y="166283"/>
                    <a:pt x="68320" y="169541"/>
                  </a:cubicBezTo>
                  <a:cubicBezTo>
                    <a:pt x="85103" y="172808"/>
                    <a:pt x="98533" y="159759"/>
                    <a:pt x="118679" y="159759"/>
                  </a:cubicBezTo>
                  <a:cubicBezTo>
                    <a:pt x="135462" y="156501"/>
                    <a:pt x="155607" y="166283"/>
                    <a:pt x="162322" y="159759"/>
                  </a:cubicBezTo>
                  <a:cubicBezTo>
                    <a:pt x="175743" y="143452"/>
                    <a:pt x="229464" y="176066"/>
                    <a:pt x="256315" y="159759"/>
                  </a:cubicBezTo>
                  <a:cubicBezTo>
                    <a:pt x="273107" y="146719"/>
                    <a:pt x="340249" y="140195"/>
                    <a:pt x="363748" y="140195"/>
                  </a:cubicBezTo>
                  <a:cubicBezTo>
                    <a:pt x="424174" y="136928"/>
                    <a:pt x="427536" y="136928"/>
                    <a:pt x="454397" y="120630"/>
                  </a:cubicBezTo>
                  <a:cubicBezTo>
                    <a:pt x="454397" y="120630"/>
                    <a:pt x="471180" y="84749"/>
                    <a:pt x="481248" y="68443"/>
                  </a:cubicBezTo>
                  <a:cubicBezTo>
                    <a:pt x="487963" y="55403"/>
                    <a:pt x="508108" y="48878"/>
                    <a:pt x="528254" y="35829"/>
                  </a:cubicBezTo>
                  <a:cubicBezTo>
                    <a:pt x="545037" y="22789"/>
                    <a:pt x="588680" y="9740"/>
                    <a:pt x="598748" y="6483"/>
                  </a:cubicBezTo>
                  <a:cubicBezTo>
                    <a:pt x="608826" y="6483"/>
                    <a:pt x="679320" y="9740"/>
                    <a:pt x="679320" y="9740"/>
                  </a:cubicBezTo>
                  <a:cubicBezTo>
                    <a:pt x="716249" y="-42"/>
                    <a:pt x="716249" y="-42"/>
                    <a:pt x="716249" y="-42"/>
                  </a:cubicBezTo>
                  <a:cubicBezTo>
                    <a:pt x="716249" y="-42"/>
                    <a:pt x="722964" y="26047"/>
                    <a:pt x="733041" y="29314"/>
                  </a:cubicBezTo>
                  <a:cubicBezTo>
                    <a:pt x="763255" y="32572"/>
                    <a:pt x="786753" y="32572"/>
                    <a:pt x="796821" y="26047"/>
                  </a:cubicBezTo>
                  <a:cubicBezTo>
                    <a:pt x="800183" y="26047"/>
                    <a:pt x="800183" y="32572"/>
                    <a:pt x="803536" y="35829"/>
                  </a:cubicBezTo>
                  <a:cubicBezTo>
                    <a:pt x="806898" y="42354"/>
                    <a:pt x="810251" y="55403"/>
                    <a:pt x="810251" y="55403"/>
                  </a:cubicBezTo>
                  <a:cubicBezTo>
                    <a:pt x="806898" y="71710"/>
                    <a:pt x="806898" y="71710"/>
                    <a:pt x="806898" y="71710"/>
                  </a:cubicBezTo>
                  <a:cubicBezTo>
                    <a:pt x="803536" y="74967"/>
                    <a:pt x="803536" y="74967"/>
                    <a:pt x="803536" y="74967"/>
                  </a:cubicBezTo>
                  <a:cubicBezTo>
                    <a:pt x="786753" y="84749"/>
                    <a:pt x="786753" y="84749"/>
                    <a:pt x="786753" y="84749"/>
                  </a:cubicBezTo>
                  <a:cubicBezTo>
                    <a:pt x="786753" y="84749"/>
                    <a:pt x="780037" y="84749"/>
                    <a:pt x="776685" y="88017"/>
                  </a:cubicBezTo>
                  <a:cubicBezTo>
                    <a:pt x="773323" y="88017"/>
                    <a:pt x="766607" y="91274"/>
                    <a:pt x="766607" y="91274"/>
                  </a:cubicBezTo>
                  <a:cubicBezTo>
                    <a:pt x="766607" y="91274"/>
                    <a:pt x="759892" y="97799"/>
                    <a:pt x="759892" y="101056"/>
                  </a:cubicBezTo>
                  <a:cubicBezTo>
                    <a:pt x="756539" y="107581"/>
                    <a:pt x="753177" y="117363"/>
                    <a:pt x="753177" y="117363"/>
                  </a:cubicBezTo>
                  <a:cubicBezTo>
                    <a:pt x="746462" y="133670"/>
                    <a:pt x="746462" y="133670"/>
                    <a:pt x="746462" y="133670"/>
                  </a:cubicBezTo>
                  <a:cubicBezTo>
                    <a:pt x="746462" y="156501"/>
                    <a:pt x="746462" y="156501"/>
                    <a:pt x="746462" y="156501"/>
                  </a:cubicBezTo>
                  <a:cubicBezTo>
                    <a:pt x="753177" y="182590"/>
                    <a:pt x="753177" y="182590"/>
                    <a:pt x="753177" y="182590"/>
                  </a:cubicBezTo>
                  <a:cubicBezTo>
                    <a:pt x="759892" y="211937"/>
                    <a:pt x="759892" y="211937"/>
                    <a:pt x="759892" y="211937"/>
                  </a:cubicBezTo>
                  <a:cubicBezTo>
                    <a:pt x="759892" y="211937"/>
                    <a:pt x="749824" y="221729"/>
                    <a:pt x="746462" y="221729"/>
                  </a:cubicBezTo>
                  <a:cubicBezTo>
                    <a:pt x="746462" y="221729"/>
                    <a:pt x="743109" y="224986"/>
                    <a:pt x="743109" y="224986"/>
                  </a:cubicBezTo>
                  <a:cubicBezTo>
                    <a:pt x="743109" y="231511"/>
                    <a:pt x="743109" y="231511"/>
                    <a:pt x="743109" y="231511"/>
                  </a:cubicBezTo>
                  <a:cubicBezTo>
                    <a:pt x="739747" y="241293"/>
                    <a:pt x="739747" y="241293"/>
                    <a:pt x="739747" y="241293"/>
                  </a:cubicBezTo>
                  <a:cubicBezTo>
                    <a:pt x="736394" y="247817"/>
                    <a:pt x="736394" y="247817"/>
                    <a:pt x="736394" y="247817"/>
                  </a:cubicBezTo>
                  <a:cubicBezTo>
                    <a:pt x="736394" y="247817"/>
                    <a:pt x="733041" y="254342"/>
                    <a:pt x="729679" y="254342"/>
                  </a:cubicBezTo>
                  <a:cubicBezTo>
                    <a:pt x="726326" y="257600"/>
                    <a:pt x="719611" y="264124"/>
                    <a:pt x="719611" y="264124"/>
                  </a:cubicBezTo>
                  <a:cubicBezTo>
                    <a:pt x="722964" y="270649"/>
                    <a:pt x="722964" y="270649"/>
                    <a:pt x="722964" y="270649"/>
                  </a:cubicBezTo>
                  <a:cubicBezTo>
                    <a:pt x="759892" y="277164"/>
                    <a:pt x="759892" y="277164"/>
                    <a:pt x="759892" y="277164"/>
                  </a:cubicBezTo>
                  <a:cubicBezTo>
                    <a:pt x="759892" y="283689"/>
                    <a:pt x="759892" y="283689"/>
                    <a:pt x="759892" y="283689"/>
                  </a:cubicBezTo>
                  <a:cubicBezTo>
                    <a:pt x="776685" y="299996"/>
                    <a:pt x="776685" y="299996"/>
                    <a:pt x="776685" y="299996"/>
                  </a:cubicBezTo>
                  <a:cubicBezTo>
                    <a:pt x="786753" y="316302"/>
                    <a:pt x="786753" y="316302"/>
                    <a:pt x="786753" y="316302"/>
                  </a:cubicBezTo>
                  <a:cubicBezTo>
                    <a:pt x="803536" y="322827"/>
                    <a:pt x="803536" y="322827"/>
                    <a:pt x="803536" y="322827"/>
                  </a:cubicBezTo>
                  <a:cubicBezTo>
                    <a:pt x="803536" y="322827"/>
                    <a:pt x="816966" y="332609"/>
                    <a:pt x="816966" y="332609"/>
                  </a:cubicBezTo>
                  <a:cubicBezTo>
                    <a:pt x="813613" y="335867"/>
                    <a:pt x="796821" y="342391"/>
                    <a:pt x="796821" y="342391"/>
                  </a:cubicBezTo>
                  <a:cubicBezTo>
                    <a:pt x="786753" y="348916"/>
                    <a:pt x="786753" y="348916"/>
                    <a:pt x="786753" y="348916"/>
                  </a:cubicBezTo>
                  <a:cubicBezTo>
                    <a:pt x="786753" y="348916"/>
                    <a:pt x="780037" y="348916"/>
                    <a:pt x="773323" y="352174"/>
                  </a:cubicBezTo>
                  <a:cubicBezTo>
                    <a:pt x="769969" y="355440"/>
                    <a:pt x="749824" y="365223"/>
                    <a:pt x="749824" y="365223"/>
                  </a:cubicBezTo>
                  <a:cubicBezTo>
                    <a:pt x="722964" y="348916"/>
                    <a:pt x="722964" y="348916"/>
                    <a:pt x="722964" y="348916"/>
                  </a:cubicBezTo>
                  <a:cubicBezTo>
                    <a:pt x="706181" y="345658"/>
                    <a:pt x="706181" y="345658"/>
                    <a:pt x="706181" y="345658"/>
                  </a:cubicBezTo>
                  <a:cubicBezTo>
                    <a:pt x="699466" y="355440"/>
                    <a:pt x="699466" y="355440"/>
                    <a:pt x="699466" y="355440"/>
                  </a:cubicBezTo>
                  <a:cubicBezTo>
                    <a:pt x="682682" y="358698"/>
                    <a:pt x="682682" y="358698"/>
                    <a:pt x="682682" y="358698"/>
                  </a:cubicBezTo>
                  <a:cubicBezTo>
                    <a:pt x="672605" y="375005"/>
                    <a:pt x="672605" y="375005"/>
                    <a:pt x="672605" y="375005"/>
                  </a:cubicBezTo>
                  <a:cubicBezTo>
                    <a:pt x="672605" y="375005"/>
                    <a:pt x="649107" y="381529"/>
                    <a:pt x="642392" y="384787"/>
                  </a:cubicBezTo>
                  <a:cubicBezTo>
                    <a:pt x="639039" y="388054"/>
                    <a:pt x="625608" y="397836"/>
                    <a:pt x="625608" y="397836"/>
                  </a:cubicBezTo>
                  <a:cubicBezTo>
                    <a:pt x="628962" y="410876"/>
                    <a:pt x="628962" y="410876"/>
                    <a:pt x="628962" y="410876"/>
                  </a:cubicBezTo>
                  <a:cubicBezTo>
                    <a:pt x="615541" y="420668"/>
                    <a:pt x="615541" y="420668"/>
                    <a:pt x="615541" y="420668"/>
                  </a:cubicBezTo>
                  <a:cubicBezTo>
                    <a:pt x="615541" y="420668"/>
                    <a:pt x="605463" y="423925"/>
                    <a:pt x="602110" y="430450"/>
                  </a:cubicBezTo>
                  <a:cubicBezTo>
                    <a:pt x="602110" y="436965"/>
                    <a:pt x="605463" y="440232"/>
                    <a:pt x="605463" y="440232"/>
                  </a:cubicBezTo>
                  <a:cubicBezTo>
                    <a:pt x="598748" y="440232"/>
                    <a:pt x="588680" y="443490"/>
                    <a:pt x="585318" y="446757"/>
                  </a:cubicBezTo>
                  <a:cubicBezTo>
                    <a:pt x="581965" y="446757"/>
                    <a:pt x="581965" y="453272"/>
                    <a:pt x="585318" y="459796"/>
                  </a:cubicBezTo>
                  <a:cubicBezTo>
                    <a:pt x="585318" y="463063"/>
                    <a:pt x="592033" y="469579"/>
                    <a:pt x="598748" y="479370"/>
                  </a:cubicBezTo>
                  <a:cubicBezTo>
                    <a:pt x="602110" y="489153"/>
                    <a:pt x="605463" y="489153"/>
                    <a:pt x="605463" y="492410"/>
                  </a:cubicBezTo>
                  <a:cubicBezTo>
                    <a:pt x="605463" y="495677"/>
                    <a:pt x="602110" y="505459"/>
                    <a:pt x="598748" y="508717"/>
                  </a:cubicBezTo>
                  <a:cubicBezTo>
                    <a:pt x="592033" y="515242"/>
                    <a:pt x="585318" y="515242"/>
                    <a:pt x="581965" y="515242"/>
                  </a:cubicBezTo>
                  <a:cubicBezTo>
                    <a:pt x="578603" y="518499"/>
                    <a:pt x="568535" y="525024"/>
                    <a:pt x="565182" y="525024"/>
                  </a:cubicBezTo>
                  <a:cubicBezTo>
                    <a:pt x="561820" y="528281"/>
                    <a:pt x="545037" y="531548"/>
                    <a:pt x="541675" y="531548"/>
                  </a:cubicBezTo>
                  <a:cubicBezTo>
                    <a:pt x="538321" y="531548"/>
                    <a:pt x="518176" y="538073"/>
                    <a:pt x="518176" y="538073"/>
                  </a:cubicBezTo>
                  <a:cubicBezTo>
                    <a:pt x="501393" y="544588"/>
                    <a:pt x="501393" y="544588"/>
                    <a:pt x="501393" y="544588"/>
                  </a:cubicBezTo>
                  <a:cubicBezTo>
                    <a:pt x="491325" y="551113"/>
                    <a:pt x="491325" y="551113"/>
                    <a:pt x="491325" y="551113"/>
                  </a:cubicBezTo>
                  <a:cubicBezTo>
                    <a:pt x="464465" y="544588"/>
                    <a:pt x="464465" y="544588"/>
                    <a:pt x="464465" y="544588"/>
                  </a:cubicBezTo>
                  <a:cubicBezTo>
                    <a:pt x="430889" y="534806"/>
                    <a:pt x="430889" y="534806"/>
                    <a:pt x="430889" y="534806"/>
                  </a:cubicBezTo>
                  <a:cubicBezTo>
                    <a:pt x="430889" y="534806"/>
                    <a:pt x="414106" y="547855"/>
                    <a:pt x="410753" y="547855"/>
                  </a:cubicBezTo>
                  <a:cubicBezTo>
                    <a:pt x="407391" y="547855"/>
                    <a:pt x="387246" y="534806"/>
                    <a:pt x="387246" y="534806"/>
                  </a:cubicBezTo>
                  <a:cubicBezTo>
                    <a:pt x="377178" y="518499"/>
                    <a:pt x="377178" y="518499"/>
                    <a:pt x="377178" y="518499"/>
                  </a:cubicBezTo>
                  <a:cubicBezTo>
                    <a:pt x="377178" y="518499"/>
                    <a:pt x="357032" y="521766"/>
                    <a:pt x="353680" y="521766"/>
                  </a:cubicBezTo>
                  <a:cubicBezTo>
                    <a:pt x="350317" y="521766"/>
                    <a:pt x="346964" y="528281"/>
                    <a:pt x="346964" y="531548"/>
                  </a:cubicBezTo>
                  <a:cubicBezTo>
                    <a:pt x="343602" y="531548"/>
                    <a:pt x="336887" y="531548"/>
                    <a:pt x="330172" y="531548"/>
                  </a:cubicBezTo>
                  <a:cubicBezTo>
                    <a:pt x="320104" y="531548"/>
                    <a:pt x="313389" y="538073"/>
                    <a:pt x="313389" y="538073"/>
                  </a:cubicBezTo>
                  <a:cubicBezTo>
                    <a:pt x="306674" y="551113"/>
                    <a:pt x="306674" y="551113"/>
                    <a:pt x="306674" y="551113"/>
                  </a:cubicBezTo>
                  <a:cubicBezTo>
                    <a:pt x="306674" y="551113"/>
                    <a:pt x="289891" y="557637"/>
                    <a:pt x="289891" y="557637"/>
                  </a:cubicBezTo>
                  <a:cubicBezTo>
                    <a:pt x="286538" y="560895"/>
                    <a:pt x="256315" y="570687"/>
                    <a:pt x="256315" y="570687"/>
                  </a:cubicBezTo>
                  <a:cubicBezTo>
                    <a:pt x="232817" y="577202"/>
                    <a:pt x="232817" y="577202"/>
                    <a:pt x="232817" y="577202"/>
                  </a:cubicBezTo>
                  <a:cubicBezTo>
                    <a:pt x="232817" y="577202"/>
                    <a:pt x="226101" y="580469"/>
                    <a:pt x="222749" y="577202"/>
                  </a:cubicBezTo>
                  <a:cubicBezTo>
                    <a:pt x="219387" y="577202"/>
                    <a:pt x="209319" y="586984"/>
                    <a:pt x="209319" y="586984"/>
                  </a:cubicBezTo>
                  <a:cubicBezTo>
                    <a:pt x="189173" y="600033"/>
                    <a:pt x="189173" y="600033"/>
                    <a:pt x="189173" y="600033"/>
                  </a:cubicBezTo>
                  <a:cubicBezTo>
                    <a:pt x="169028" y="600033"/>
                    <a:pt x="169028" y="600033"/>
                    <a:pt x="169028" y="600033"/>
                  </a:cubicBezTo>
                  <a:cubicBezTo>
                    <a:pt x="169028" y="600033"/>
                    <a:pt x="169028" y="596776"/>
                    <a:pt x="169028" y="596776"/>
                  </a:cubicBezTo>
                  <a:cubicBezTo>
                    <a:pt x="169028" y="596776"/>
                    <a:pt x="169028" y="596776"/>
                    <a:pt x="169028" y="596776"/>
                  </a:cubicBezTo>
                  <a:cubicBezTo>
                    <a:pt x="169028" y="593508"/>
                    <a:pt x="169028" y="593508"/>
                    <a:pt x="169028" y="593508"/>
                  </a:cubicBezTo>
                  <a:cubicBezTo>
                    <a:pt x="169028" y="590251"/>
                    <a:pt x="165675" y="586984"/>
                    <a:pt x="165675" y="580469"/>
                  </a:cubicBezTo>
                  <a:cubicBezTo>
                    <a:pt x="162322" y="573944"/>
                    <a:pt x="158960" y="567419"/>
                    <a:pt x="158960" y="560895"/>
                  </a:cubicBezTo>
                  <a:cubicBezTo>
                    <a:pt x="158960" y="557637"/>
                    <a:pt x="162322" y="554379"/>
                    <a:pt x="162322" y="551113"/>
                  </a:cubicBezTo>
                  <a:cubicBezTo>
                    <a:pt x="162322" y="551113"/>
                    <a:pt x="162322" y="551113"/>
                    <a:pt x="162322" y="551113"/>
                  </a:cubicBezTo>
                  <a:cubicBezTo>
                    <a:pt x="165675" y="547855"/>
                    <a:pt x="165675" y="544588"/>
                    <a:pt x="165675" y="538073"/>
                  </a:cubicBezTo>
                  <a:cubicBezTo>
                    <a:pt x="162322" y="525024"/>
                    <a:pt x="148892" y="525024"/>
                    <a:pt x="145530" y="511974"/>
                  </a:cubicBezTo>
                  <a:cubicBezTo>
                    <a:pt x="142177" y="502192"/>
                    <a:pt x="128746" y="492410"/>
                    <a:pt x="128746" y="489153"/>
                  </a:cubicBezTo>
                  <a:cubicBezTo>
                    <a:pt x="105248" y="476103"/>
                    <a:pt x="91818" y="479370"/>
                    <a:pt x="78388" y="466321"/>
                  </a:cubicBezTo>
                  <a:cubicBezTo>
                    <a:pt x="75035" y="463063"/>
                    <a:pt x="71673" y="459796"/>
                    <a:pt x="71673" y="456539"/>
                  </a:cubicBezTo>
                  <a:cubicBezTo>
                    <a:pt x="75035" y="453272"/>
                    <a:pt x="75035" y="453272"/>
                    <a:pt x="75035" y="453272"/>
                  </a:cubicBezTo>
                  <a:cubicBezTo>
                    <a:pt x="75035" y="453272"/>
                    <a:pt x="71673" y="453272"/>
                    <a:pt x="68320" y="450014"/>
                  </a:cubicBezTo>
                  <a:cubicBezTo>
                    <a:pt x="64958" y="446757"/>
                    <a:pt x="61605" y="443490"/>
                    <a:pt x="58242" y="440232"/>
                  </a:cubicBezTo>
                  <a:cubicBezTo>
                    <a:pt x="58242" y="440232"/>
                    <a:pt x="58242" y="440232"/>
                    <a:pt x="58242" y="440232"/>
                  </a:cubicBezTo>
                  <a:cubicBezTo>
                    <a:pt x="61605" y="440232"/>
                    <a:pt x="64958" y="433708"/>
                    <a:pt x="64958" y="433708"/>
                  </a:cubicBezTo>
                  <a:cubicBezTo>
                    <a:pt x="68320" y="423925"/>
                    <a:pt x="68320" y="423925"/>
                    <a:pt x="68320" y="423925"/>
                  </a:cubicBezTo>
                  <a:cubicBezTo>
                    <a:pt x="71673" y="417401"/>
                    <a:pt x="71673" y="417401"/>
                    <a:pt x="71673" y="417401"/>
                  </a:cubicBezTo>
                  <a:cubicBezTo>
                    <a:pt x="71673" y="417401"/>
                    <a:pt x="68320" y="407619"/>
                    <a:pt x="64958" y="407619"/>
                  </a:cubicBezTo>
                  <a:cubicBezTo>
                    <a:pt x="64958" y="404361"/>
                    <a:pt x="54890" y="401094"/>
                    <a:pt x="54890" y="401094"/>
                  </a:cubicBezTo>
                  <a:cubicBezTo>
                    <a:pt x="54890" y="384787"/>
                    <a:pt x="54890" y="384787"/>
                    <a:pt x="54890" y="384787"/>
                  </a:cubicBezTo>
                  <a:cubicBezTo>
                    <a:pt x="51527" y="368480"/>
                    <a:pt x="51527" y="368480"/>
                    <a:pt x="51527" y="368480"/>
                  </a:cubicBezTo>
                  <a:cubicBezTo>
                    <a:pt x="44822" y="358698"/>
                    <a:pt x="44822" y="358698"/>
                    <a:pt x="44822" y="358698"/>
                  </a:cubicBezTo>
                  <a:cubicBezTo>
                    <a:pt x="44822" y="358698"/>
                    <a:pt x="51527" y="352174"/>
                    <a:pt x="54890" y="348916"/>
                  </a:cubicBezTo>
                  <a:cubicBezTo>
                    <a:pt x="54890" y="348916"/>
                    <a:pt x="58242" y="345658"/>
                    <a:pt x="61605" y="345658"/>
                  </a:cubicBezTo>
                  <a:cubicBezTo>
                    <a:pt x="64958" y="342391"/>
                    <a:pt x="71673" y="342391"/>
                    <a:pt x="75035" y="342391"/>
                  </a:cubicBezTo>
                  <a:cubicBezTo>
                    <a:pt x="78388" y="342391"/>
                    <a:pt x="85103" y="335867"/>
                    <a:pt x="85103" y="335867"/>
                  </a:cubicBezTo>
                  <a:cubicBezTo>
                    <a:pt x="85103" y="335867"/>
                    <a:pt x="85103" y="326085"/>
                    <a:pt x="81750" y="322827"/>
                  </a:cubicBezTo>
                  <a:cubicBezTo>
                    <a:pt x="81750" y="316302"/>
                    <a:pt x="88456" y="309777"/>
                    <a:pt x="88456" y="309777"/>
                  </a:cubicBezTo>
                  <a:cubicBezTo>
                    <a:pt x="88456" y="309777"/>
                    <a:pt x="98533" y="296738"/>
                    <a:pt x="101886" y="293471"/>
                  </a:cubicBezTo>
                  <a:cubicBezTo>
                    <a:pt x="105248" y="290214"/>
                    <a:pt x="108601" y="273906"/>
                    <a:pt x="108601" y="273906"/>
                  </a:cubicBezTo>
                  <a:cubicBezTo>
                    <a:pt x="95171" y="273906"/>
                    <a:pt x="95171" y="273906"/>
                    <a:pt x="95171" y="273906"/>
                  </a:cubicBezTo>
                  <a:cubicBezTo>
                    <a:pt x="81750" y="270649"/>
                    <a:pt x="81750" y="270649"/>
                    <a:pt x="81750" y="270649"/>
                  </a:cubicBezTo>
                  <a:cubicBezTo>
                    <a:pt x="81750" y="270649"/>
                    <a:pt x="68320" y="251075"/>
                    <a:pt x="68320" y="251075"/>
                  </a:cubicBezTo>
                  <a:cubicBezTo>
                    <a:pt x="68320" y="247817"/>
                    <a:pt x="61605" y="247817"/>
                    <a:pt x="61605" y="247817"/>
                  </a:cubicBezTo>
                  <a:cubicBezTo>
                    <a:pt x="61605" y="247817"/>
                    <a:pt x="48174" y="241293"/>
                    <a:pt x="48174" y="241293"/>
                  </a:cubicBezTo>
                  <a:cubicBezTo>
                    <a:pt x="44822" y="241293"/>
                    <a:pt x="34744" y="238035"/>
                    <a:pt x="34744" y="238035"/>
                  </a:cubicBezTo>
                  <a:cubicBezTo>
                    <a:pt x="34744" y="238035"/>
                    <a:pt x="21314" y="221729"/>
                    <a:pt x="17961" y="215204"/>
                  </a:cubicBezTo>
                  <a:cubicBezTo>
                    <a:pt x="14599" y="208680"/>
                    <a:pt x="11246" y="205422"/>
                    <a:pt x="11246" y="205422"/>
                  </a:cubicBezTo>
                  <a:cubicBezTo>
                    <a:pt x="11246" y="205422"/>
                    <a:pt x="7884" y="198897"/>
                    <a:pt x="4531" y="195640"/>
                  </a:cubicBezTo>
                  <a:cubicBezTo>
                    <a:pt x="1178" y="192372"/>
                    <a:pt x="1178" y="185848"/>
                    <a:pt x="1178" y="185848"/>
                  </a:cubicBezTo>
                  <a:cubicBezTo>
                    <a:pt x="1178" y="185848"/>
                    <a:pt x="4531" y="176066"/>
                    <a:pt x="1178" y="169541"/>
                  </a:cubicBezTo>
                  <a:cubicBezTo>
                    <a:pt x="1178" y="166283"/>
                    <a:pt x="-2184" y="153234"/>
                    <a:pt x="1178" y="153234"/>
                  </a:cubicBezTo>
                  <a:cubicBezTo>
                    <a:pt x="4531" y="146719"/>
                    <a:pt x="7884" y="140195"/>
                    <a:pt x="14599" y="136928"/>
                  </a:cubicBezTo>
                  <a:cubicBezTo>
                    <a:pt x="17961" y="136928"/>
                    <a:pt x="17961" y="136928"/>
                    <a:pt x="21314" y="136928"/>
                  </a:cubicBezTo>
                  <a:cubicBezTo>
                    <a:pt x="24676" y="136928"/>
                    <a:pt x="21314" y="127146"/>
                    <a:pt x="21314" y="127146"/>
                  </a:cubicBezTo>
                  <a:lnTo>
                    <a:pt x="21314" y="123888"/>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2" name="Freeform: Shape 551">
              <a:extLst>
                <a:ext uri="{FF2B5EF4-FFF2-40B4-BE49-F238E27FC236}">
                  <a16:creationId xmlns:a16="http://schemas.microsoft.com/office/drawing/2014/main" id="{918005FD-F926-129C-4565-B5CF51A183D4}"/>
                </a:ext>
              </a:extLst>
            </p:cNvPr>
            <p:cNvSpPr/>
            <p:nvPr/>
          </p:nvSpPr>
          <p:spPr>
            <a:xfrm>
              <a:off x="9053758" y="2193173"/>
              <a:ext cx="938191" cy="454881"/>
            </a:xfrm>
            <a:custGeom>
              <a:avLst/>
              <a:gdLst>
                <a:gd name="connsiteX0" fmla="*/ 631715 w 938191"/>
                <a:gd name="connsiteY0" fmla="*/ 74916 h 454881"/>
                <a:gd name="connsiteX1" fmla="*/ 635097 w 938191"/>
                <a:gd name="connsiteY1" fmla="*/ 55599 h 454881"/>
                <a:gd name="connsiteX2" fmla="*/ 645231 w 938191"/>
                <a:gd name="connsiteY2" fmla="*/ 45932 h 454881"/>
                <a:gd name="connsiteX3" fmla="*/ 655375 w 938191"/>
                <a:gd name="connsiteY3" fmla="*/ 42712 h 454881"/>
                <a:gd name="connsiteX4" fmla="*/ 662128 w 938191"/>
                <a:gd name="connsiteY4" fmla="*/ 29834 h 454881"/>
                <a:gd name="connsiteX5" fmla="*/ 662128 w 938191"/>
                <a:gd name="connsiteY5" fmla="*/ 10518 h 454881"/>
                <a:gd name="connsiteX6" fmla="*/ 662128 w 938191"/>
                <a:gd name="connsiteY6" fmla="*/ 860 h 454881"/>
                <a:gd name="connsiteX7" fmla="*/ 679036 w 938191"/>
                <a:gd name="connsiteY7" fmla="*/ 4079 h 454881"/>
                <a:gd name="connsiteX8" fmla="*/ 695933 w 938191"/>
                <a:gd name="connsiteY8" fmla="*/ 7298 h 454881"/>
                <a:gd name="connsiteX9" fmla="*/ 706068 w 938191"/>
                <a:gd name="connsiteY9" fmla="*/ 7298 h 454881"/>
                <a:gd name="connsiteX10" fmla="*/ 722974 w 938191"/>
                <a:gd name="connsiteY10" fmla="*/ 10518 h 454881"/>
                <a:gd name="connsiteX11" fmla="*/ 739872 w 938191"/>
                <a:gd name="connsiteY11" fmla="*/ 13737 h 454881"/>
                <a:gd name="connsiteX12" fmla="*/ 756769 w 938191"/>
                <a:gd name="connsiteY12" fmla="*/ 13737 h 454881"/>
                <a:gd name="connsiteX13" fmla="*/ 763532 w 938191"/>
                <a:gd name="connsiteY13" fmla="*/ 16957 h 454881"/>
                <a:gd name="connsiteX14" fmla="*/ 787182 w 938191"/>
                <a:gd name="connsiteY14" fmla="*/ 26615 h 454881"/>
                <a:gd name="connsiteX15" fmla="*/ 800708 w 938191"/>
                <a:gd name="connsiteY15" fmla="*/ 33054 h 454881"/>
                <a:gd name="connsiteX16" fmla="*/ 837884 w 938191"/>
                <a:gd name="connsiteY16" fmla="*/ 36273 h 454881"/>
                <a:gd name="connsiteX17" fmla="*/ 841265 w 938191"/>
                <a:gd name="connsiteY17" fmla="*/ 23396 h 454881"/>
                <a:gd name="connsiteX18" fmla="*/ 854781 w 938191"/>
                <a:gd name="connsiteY18" fmla="*/ 23396 h 454881"/>
                <a:gd name="connsiteX19" fmla="*/ 875060 w 938191"/>
                <a:gd name="connsiteY19" fmla="*/ 33054 h 454881"/>
                <a:gd name="connsiteX20" fmla="*/ 895339 w 938191"/>
                <a:gd name="connsiteY20" fmla="*/ 29834 h 454881"/>
                <a:gd name="connsiteX21" fmla="*/ 902102 w 938191"/>
                <a:gd name="connsiteY21" fmla="*/ 49161 h 454881"/>
                <a:gd name="connsiteX22" fmla="*/ 908865 w 938191"/>
                <a:gd name="connsiteY22" fmla="*/ 52380 h 454881"/>
                <a:gd name="connsiteX23" fmla="*/ 905483 w 938191"/>
                <a:gd name="connsiteY23" fmla="*/ 52380 h 454881"/>
                <a:gd name="connsiteX24" fmla="*/ 905483 w 938191"/>
                <a:gd name="connsiteY24" fmla="*/ 62038 h 454881"/>
                <a:gd name="connsiteX25" fmla="*/ 908865 w 938191"/>
                <a:gd name="connsiteY25" fmla="*/ 65258 h 454881"/>
                <a:gd name="connsiteX26" fmla="*/ 905483 w 938191"/>
                <a:gd name="connsiteY26" fmla="*/ 71697 h 454881"/>
                <a:gd name="connsiteX27" fmla="*/ 905483 w 938191"/>
                <a:gd name="connsiteY27" fmla="*/ 78136 h 454881"/>
                <a:gd name="connsiteX28" fmla="*/ 898720 w 938191"/>
                <a:gd name="connsiteY28" fmla="*/ 84575 h 454881"/>
                <a:gd name="connsiteX29" fmla="*/ 898720 w 938191"/>
                <a:gd name="connsiteY29" fmla="*/ 91014 h 454881"/>
                <a:gd name="connsiteX30" fmla="*/ 898720 w 938191"/>
                <a:gd name="connsiteY30" fmla="*/ 100672 h 454881"/>
                <a:gd name="connsiteX31" fmla="*/ 905483 w 938191"/>
                <a:gd name="connsiteY31" fmla="*/ 103891 h 454881"/>
                <a:gd name="connsiteX32" fmla="*/ 905483 w 938191"/>
                <a:gd name="connsiteY32" fmla="*/ 107111 h 454881"/>
                <a:gd name="connsiteX33" fmla="*/ 912246 w 938191"/>
                <a:gd name="connsiteY33" fmla="*/ 113550 h 454881"/>
                <a:gd name="connsiteX34" fmla="*/ 912246 w 938191"/>
                <a:gd name="connsiteY34" fmla="*/ 113550 h 454881"/>
                <a:gd name="connsiteX35" fmla="*/ 915618 w 938191"/>
                <a:gd name="connsiteY35" fmla="*/ 123208 h 454881"/>
                <a:gd name="connsiteX36" fmla="*/ 918999 w 938191"/>
                <a:gd name="connsiteY36" fmla="*/ 129647 h 454881"/>
                <a:gd name="connsiteX37" fmla="*/ 925762 w 938191"/>
                <a:gd name="connsiteY37" fmla="*/ 136086 h 454881"/>
                <a:gd name="connsiteX38" fmla="*/ 932524 w 938191"/>
                <a:gd name="connsiteY38" fmla="*/ 136086 h 454881"/>
                <a:gd name="connsiteX39" fmla="*/ 935896 w 938191"/>
                <a:gd name="connsiteY39" fmla="*/ 136086 h 454881"/>
                <a:gd name="connsiteX40" fmla="*/ 932524 w 938191"/>
                <a:gd name="connsiteY40" fmla="*/ 158622 h 454881"/>
                <a:gd name="connsiteX41" fmla="*/ 935896 w 938191"/>
                <a:gd name="connsiteY41" fmla="*/ 177948 h 454881"/>
                <a:gd name="connsiteX42" fmla="*/ 932524 w 938191"/>
                <a:gd name="connsiteY42" fmla="*/ 190826 h 454881"/>
                <a:gd name="connsiteX43" fmla="*/ 932524 w 938191"/>
                <a:gd name="connsiteY43" fmla="*/ 206923 h 454881"/>
                <a:gd name="connsiteX44" fmla="*/ 912246 w 938191"/>
                <a:gd name="connsiteY44" fmla="*/ 206923 h 454881"/>
                <a:gd name="connsiteX45" fmla="*/ 908865 w 938191"/>
                <a:gd name="connsiteY45" fmla="*/ 210143 h 454881"/>
                <a:gd name="connsiteX46" fmla="*/ 902102 w 938191"/>
                <a:gd name="connsiteY46" fmla="*/ 210143 h 454881"/>
                <a:gd name="connsiteX47" fmla="*/ 875060 w 938191"/>
                <a:gd name="connsiteY47" fmla="*/ 200484 h 454881"/>
                <a:gd name="connsiteX48" fmla="*/ 868307 w 938191"/>
                <a:gd name="connsiteY48" fmla="*/ 206923 h 454881"/>
                <a:gd name="connsiteX49" fmla="*/ 854781 w 938191"/>
                <a:gd name="connsiteY49" fmla="*/ 216582 h 454881"/>
                <a:gd name="connsiteX50" fmla="*/ 875060 w 938191"/>
                <a:gd name="connsiteY50" fmla="*/ 223020 h 454881"/>
                <a:gd name="connsiteX51" fmla="*/ 881823 w 938191"/>
                <a:gd name="connsiteY51" fmla="*/ 223020 h 454881"/>
                <a:gd name="connsiteX52" fmla="*/ 898720 w 938191"/>
                <a:gd name="connsiteY52" fmla="*/ 248776 h 454881"/>
                <a:gd name="connsiteX53" fmla="*/ 878441 w 938191"/>
                <a:gd name="connsiteY53" fmla="*/ 261654 h 454881"/>
                <a:gd name="connsiteX54" fmla="*/ 864925 w 938191"/>
                <a:gd name="connsiteY54" fmla="*/ 268093 h 454881"/>
                <a:gd name="connsiteX55" fmla="*/ 858163 w 938191"/>
                <a:gd name="connsiteY55" fmla="*/ 271312 h 454881"/>
                <a:gd name="connsiteX56" fmla="*/ 868307 w 938191"/>
                <a:gd name="connsiteY56" fmla="*/ 290638 h 454881"/>
                <a:gd name="connsiteX57" fmla="*/ 868307 w 938191"/>
                <a:gd name="connsiteY57" fmla="*/ 297077 h 454881"/>
                <a:gd name="connsiteX58" fmla="*/ 871678 w 938191"/>
                <a:gd name="connsiteY58" fmla="*/ 316394 h 454881"/>
                <a:gd name="connsiteX59" fmla="*/ 861544 w 938191"/>
                <a:gd name="connsiteY59" fmla="*/ 332491 h 454881"/>
                <a:gd name="connsiteX60" fmla="*/ 851400 w 938191"/>
                <a:gd name="connsiteY60" fmla="*/ 335711 h 454881"/>
                <a:gd name="connsiteX61" fmla="*/ 841265 w 938191"/>
                <a:gd name="connsiteY61" fmla="*/ 358247 h 454881"/>
                <a:gd name="connsiteX62" fmla="*/ 824368 w 938191"/>
                <a:gd name="connsiteY62" fmla="*/ 367905 h 454881"/>
                <a:gd name="connsiteX63" fmla="*/ 820987 w 938191"/>
                <a:gd name="connsiteY63" fmla="*/ 380783 h 454881"/>
                <a:gd name="connsiteX64" fmla="*/ 824368 w 938191"/>
                <a:gd name="connsiteY64" fmla="*/ 400109 h 454881"/>
                <a:gd name="connsiteX65" fmla="*/ 804090 w 938191"/>
                <a:gd name="connsiteY65" fmla="*/ 387222 h 454881"/>
                <a:gd name="connsiteX66" fmla="*/ 787182 w 938191"/>
                <a:gd name="connsiteY66" fmla="*/ 393670 h 454881"/>
                <a:gd name="connsiteX67" fmla="*/ 777048 w 938191"/>
                <a:gd name="connsiteY67" fmla="*/ 396890 h 454881"/>
                <a:gd name="connsiteX68" fmla="*/ 756769 w 938191"/>
                <a:gd name="connsiteY68" fmla="*/ 409768 h 454881"/>
                <a:gd name="connsiteX69" fmla="*/ 739872 w 938191"/>
                <a:gd name="connsiteY69" fmla="*/ 403329 h 454881"/>
                <a:gd name="connsiteX70" fmla="*/ 716212 w 938191"/>
                <a:gd name="connsiteY70" fmla="*/ 409768 h 454881"/>
                <a:gd name="connsiteX71" fmla="*/ 695933 w 938191"/>
                <a:gd name="connsiteY71" fmla="*/ 409768 h 454881"/>
                <a:gd name="connsiteX72" fmla="*/ 685789 w 938191"/>
                <a:gd name="connsiteY72" fmla="*/ 416207 h 454881"/>
                <a:gd name="connsiteX73" fmla="*/ 679036 w 938191"/>
                <a:gd name="connsiteY73" fmla="*/ 429084 h 454881"/>
                <a:gd name="connsiteX74" fmla="*/ 675654 w 938191"/>
                <a:gd name="connsiteY74" fmla="*/ 435523 h 454881"/>
                <a:gd name="connsiteX75" fmla="*/ 662128 w 938191"/>
                <a:gd name="connsiteY75" fmla="*/ 438743 h 454881"/>
                <a:gd name="connsiteX76" fmla="*/ 655375 w 938191"/>
                <a:gd name="connsiteY76" fmla="*/ 448401 h 454881"/>
                <a:gd name="connsiteX77" fmla="*/ 645231 w 938191"/>
                <a:gd name="connsiteY77" fmla="*/ 454840 h 454881"/>
                <a:gd name="connsiteX78" fmla="*/ 638478 w 938191"/>
                <a:gd name="connsiteY78" fmla="*/ 454840 h 454881"/>
                <a:gd name="connsiteX79" fmla="*/ 608055 w 938191"/>
                <a:gd name="connsiteY79" fmla="*/ 454840 h 454881"/>
                <a:gd name="connsiteX80" fmla="*/ 574261 w 938191"/>
                <a:gd name="connsiteY80" fmla="*/ 451620 h 454881"/>
                <a:gd name="connsiteX81" fmla="*/ 543838 w 938191"/>
                <a:gd name="connsiteY81" fmla="*/ 441962 h 454881"/>
                <a:gd name="connsiteX82" fmla="*/ 520178 w 938191"/>
                <a:gd name="connsiteY82" fmla="*/ 445182 h 454881"/>
                <a:gd name="connsiteX83" fmla="*/ 493146 w 938191"/>
                <a:gd name="connsiteY83" fmla="*/ 441962 h 454881"/>
                <a:gd name="connsiteX84" fmla="*/ 452578 w 938191"/>
                <a:gd name="connsiteY84" fmla="*/ 435523 h 454881"/>
                <a:gd name="connsiteX85" fmla="*/ 418784 w 938191"/>
                <a:gd name="connsiteY85" fmla="*/ 425865 h 454881"/>
                <a:gd name="connsiteX86" fmla="*/ 398505 w 938191"/>
                <a:gd name="connsiteY86" fmla="*/ 425865 h 454881"/>
                <a:gd name="connsiteX87" fmla="*/ 368082 w 938191"/>
                <a:gd name="connsiteY87" fmla="*/ 422645 h 454881"/>
                <a:gd name="connsiteX88" fmla="*/ 361329 w 938191"/>
                <a:gd name="connsiteY88" fmla="*/ 412987 h 454881"/>
                <a:gd name="connsiteX89" fmla="*/ 351185 w 938191"/>
                <a:gd name="connsiteY89" fmla="*/ 403329 h 454881"/>
                <a:gd name="connsiteX90" fmla="*/ 351185 w 938191"/>
                <a:gd name="connsiteY90" fmla="*/ 396890 h 454881"/>
                <a:gd name="connsiteX91" fmla="*/ 344432 w 938191"/>
                <a:gd name="connsiteY91" fmla="*/ 380783 h 454881"/>
                <a:gd name="connsiteX92" fmla="*/ 337669 w 938191"/>
                <a:gd name="connsiteY92" fmla="*/ 367905 h 454881"/>
                <a:gd name="connsiteX93" fmla="*/ 344432 w 938191"/>
                <a:gd name="connsiteY93" fmla="*/ 358247 h 454881"/>
                <a:gd name="connsiteX94" fmla="*/ 337669 w 938191"/>
                <a:gd name="connsiteY94" fmla="*/ 355027 h 454881"/>
                <a:gd name="connsiteX95" fmla="*/ 317390 w 938191"/>
                <a:gd name="connsiteY95" fmla="*/ 358247 h 454881"/>
                <a:gd name="connsiteX96" fmla="*/ 293730 w 938191"/>
                <a:gd name="connsiteY96" fmla="*/ 364686 h 454881"/>
                <a:gd name="connsiteX97" fmla="*/ 286968 w 938191"/>
                <a:gd name="connsiteY97" fmla="*/ 367905 h 454881"/>
                <a:gd name="connsiteX98" fmla="*/ 259936 w 938191"/>
                <a:gd name="connsiteY98" fmla="*/ 367905 h 454881"/>
                <a:gd name="connsiteX99" fmla="*/ 232894 w 938191"/>
                <a:gd name="connsiteY99" fmla="*/ 371125 h 454881"/>
                <a:gd name="connsiteX100" fmla="*/ 222750 w 938191"/>
                <a:gd name="connsiteY100" fmla="*/ 377564 h 454881"/>
                <a:gd name="connsiteX101" fmla="*/ 202471 w 938191"/>
                <a:gd name="connsiteY101" fmla="*/ 387222 h 454881"/>
                <a:gd name="connsiteX102" fmla="*/ 202471 w 938191"/>
                <a:gd name="connsiteY102" fmla="*/ 400109 h 454881"/>
                <a:gd name="connsiteX103" fmla="*/ 192337 w 938191"/>
                <a:gd name="connsiteY103" fmla="*/ 412987 h 454881"/>
                <a:gd name="connsiteX104" fmla="*/ 175440 w 938191"/>
                <a:gd name="connsiteY104" fmla="*/ 412987 h 454881"/>
                <a:gd name="connsiteX105" fmla="*/ 158532 w 938191"/>
                <a:gd name="connsiteY105" fmla="*/ 400109 h 454881"/>
                <a:gd name="connsiteX106" fmla="*/ 151779 w 938191"/>
                <a:gd name="connsiteY106" fmla="*/ 406548 h 454881"/>
                <a:gd name="connsiteX107" fmla="*/ 131500 w 938191"/>
                <a:gd name="connsiteY107" fmla="*/ 403329 h 454881"/>
                <a:gd name="connsiteX108" fmla="*/ 128119 w 938191"/>
                <a:gd name="connsiteY108" fmla="*/ 406548 h 454881"/>
                <a:gd name="connsiteX109" fmla="*/ 128119 w 938191"/>
                <a:gd name="connsiteY109" fmla="*/ 403329 h 454881"/>
                <a:gd name="connsiteX110" fmla="*/ 131500 w 938191"/>
                <a:gd name="connsiteY110" fmla="*/ 390451 h 454881"/>
                <a:gd name="connsiteX111" fmla="*/ 131500 w 938191"/>
                <a:gd name="connsiteY111" fmla="*/ 384002 h 454881"/>
                <a:gd name="connsiteX112" fmla="*/ 128119 w 938191"/>
                <a:gd name="connsiteY112" fmla="*/ 380783 h 454881"/>
                <a:gd name="connsiteX113" fmla="*/ 124738 w 938191"/>
                <a:gd name="connsiteY113" fmla="*/ 377564 h 454881"/>
                <a:gd name="connsiteX114" fmla="*/ 121356 w 938191"/>
                <a:gd name="connsiteY114" fmla="*/ 371125 h 454881"/>
                <a:gd name="connsiteX115" fmla="*/ 114603 w 938191"/>
                <a:gd name="connsiteY115" fmla="*/ 374344 h 454881"/>
                <a:gd name="connsiteX116" fmla="*/ 114603 w 938191"/>
                <a:gd name="connsiteY116" fmla="*/ 380783 h 454881"/>
                <a:gd name="connsiteX117" fmla="*/ 107840 w 938191"/>
                <a:gd name="connsiteY117" fmla="*/ 384002 h 454881"/>
                <a:gd name="connsiteX118" fmla="*/ 107840 w 938191"/>
                <a:gd name="connsiteY118" fmla="*/ 384002 h 454881"/>
                <a:gd name="connsiteX119" fmla="*/ 104459 w 938191"/>
                <a:gd name="connsiteY119" fmla="*/ 384002 h 454881"/>
                <a:gd name="connsiteX120" fmla="*/ 101078 w 938191"/>
                <a:gd name="connsiteY120" fmla="*/ 390451 h 454881"/>
                <a:gd name="connsiteX121" fmla="*/ 97696 w 938191"/>
                <a:gd name="connsiteY121" fmla="*/ 393670 h 454881"/>
                <a:gd name="connsiteX122" fmla="*/ 97696 w 938191"/>
                <a:gd name="connsiteY122" fmla="*/ 393670 h 454881"/>
                <a:gd name="connsiteX123" fmla="*/ 97696 w 938191"/>
                <a:gd name="connsiteY123" fmla="*/ 393670 h 454881"/>
                <a:gd name="connsiteX124" fmla="*/ 94324 w 938191"/>
                <a:gd name="connsiteY124" fmla="*/ 396890 h 454881"/>
                <a:gd name="connsiteX125" fmla="*/ 87562 w 938191"/>
                <a:gd name="connsiteY125" fmla="*/ 396890 h 454881"/>
                <a:gd name="connsiteX126" fmla="*/ 80799 w 938191"/>
                <a:gd name="connsiteY126" fmla="*/ 396890 h 454881"/>
                <a:gd name="connsiteX127" fmla="*/ 77418 w 938191"/>
                <a:gd name="connsiteY127" fmla="*/ 393670 h 454881"/>
                <a:gd name="connsiteX128" fmla="*/ 67283 w 938191"/>
                <a:gd name="connsiteY128" fmla="*/ 390451 h 454881"/>
                <a:gd name="connsiteX129" fmla="*/ 67283 w 938191"/>
                <a:gd name="connsiteY129" fmla="*/ 390451 h 454881"/>
                <a:gd name="connsiteX130" fmla="*/ 60520 w 938191"/>
                <a:gd name="connsiteY130" fmla="*/ 387222 h 454881"/>
                <a:gd name="connsiteX131" fmla="*/ 57139 w 938191"/>
                <a:gd name="connsiteY131" fmla="*/ 384002 h 454881"/>
                <a:gd name="connsiteX132" fmla="*/ 57139 w 938191"/>
                <a:gd name="connsiteY132" fmla="*/ 377564 h 454881"/>
                <a:gd name="connsiteX133" fmla="*/ 50386 w 938191"/>
                <a:gd name="connsiteY133" fmla="*/ 371125 h 454881"/>
                <a:gd name="connsiteX134" fmla="*/ 36860 w 938191"/>
                <a:gd name="connsiteY134" fmla="*/ 367905 h 454881"/>
                <a:gd name="connsiteX135" fmla="*/ 26725 w 938191"/>
                <a:gd name="connsiteY135" fmla="*/ 364686 h 454881"/>
                <a:gd name="connsiteX136" fmla="*/ 19963 w 938191"/>
                <a:gd name="connsiteY136" fmla="*/ 364686 h 454881"/>
                <a:gd name="connsiteX137" fmla="*/ 6447 w 938191"/>
                <a:gd name="connsiteY137" fmla="*/ 364686 h 454881"/>
                <a:gd name="connsiteX138" fmla="*/ 3065 w 938191"/>
                <a:gd name="connsiteY138" fmla="*/ 364686 h 454881"/>
                <a:gd name="connsiteX139" fmla="*/ 3065 w 938191"/>
                <a:gd name="connsiteY139" fmla="*/ 364686 h 454881"/>
                <a:gd name="connsiteX140" fmla="*/ 3065 w 938191"/>
                <a:gd name="connsiteY140" fmla="*/ 364686 h 454881"/>
                <a:gd name="connsiteX141" fmla="*/ 3065 w 938191"/>
                <a:gd name="connsiteY141" fmla="*/ 364686 h 454881"/>
                <a:gd name="connsiteX142" fmla="*/ 6447 w 938191"/>
                <a:gd name="connsiteY142" fmla="*/ 364686 h 454881"/>
                <a:gd name="connsiteX143" fmla="*/ 6447 w 938191"/>
                <a:gd name="connsiteY143" fmla="*/ 361466 h 454881"/>
                <a:gd name="connsiteX144" fmla="*/ 6447 w 938191"/>
                <a:gd name="connsiteY144" fmla="*/ 361466 h 454881"/>
                <a:gd name="connsiteX145" fmla="*/ 9828 w 938191"/>
                <a:gd name="connsiteY145" fmla="*/ 364686 h 454881"/>
                <a:gd name="connsiteX146" fmla="*/ 9828 w 938191"/>
                <a:gd name="connsiteY146" fmla="*/ 364686 h 454881"/>
                <a:gd name="connsiteX147" fmla="*/ 9828 w 938191"/>
                <a:gd name="connsiteY147" fmla="*/ 364686 h 454881"/>
                <a:gd name="connsiteX148" fmla="*/ 13200 w 938191"/>
                <a:gd name="connsiteY148" fmla="*/ 361466 h 454881"/>
                <a:gd name="connsiteX149" fmla="*/ 13200 w 938191"/>
                <a:gd name="connsiteY149" fmla="*/ 361466 h 454881"/>
                <a:gd name="connsiteX150" fmla="*/ 13200 w 938191"/>
                <a:gd name="connsiteY150" fmla="*/ 361466 h 454881"/>
                <a:gd name="connsiteX151" fmla="*/ 13200 w 938191"/>
                <a:gd name="connsiteY151" fmla="*/ 361466 h 454881"/>
                <a:gd name="connsiteX152" fmla="*/ 13200 w 938191"/>
                <a:gd name="connsiteY152" fmla="*/ 361466 h 454881"/>
                <a:gd name="connsiteX153" fmla="*/ 13200 w 938191"/>
                <a:gd name="connsiteY153" fmla="*/ 361466 h 454881"/>
                <a:gd name="connsiteX154" fmla="*/ 16581 w 938191"/>
                <a:gd name="connsiteY154" fmla="*/ 361466 h 454881"/>
                <a:gd name="connsiteX155" fmla="*/ 16581 w 938191"/>
                <a:gd name="connsiteY155" fmla="*/ 358247 h 454881"/>
                <a:gd name="connsiteX156" fmla="*/ 16581 w 938191"/>
                <a:gd name="connsiteY156" fmla="*/ 358247 h 454881"/>
                <a:gd name="connsiteX157" fmla="*/ 13200 w 938191"/>
                <a:gd name="connsiteY157" fmla="*/ 358247 h 454881"/>
                <a:gd name="connsiteX158" fmla="*/ 13200 w 938191"/>
                <a:gd name="connsiteY158" fmla="*/ 358247 h 454881"/>
                <a:gd name="connsiteX159" fmla="*/ 13200 w 938191"/>
                <a:gd name="connsiteY159" fmla="*/ 355027 h 454881"/>
                <a:gd name="connsiteX160" fmla="*/ 16581 w 938191"/>
                <a:gd name="connsiteY160" fmla="*/ 355027 h 454881"/>
                <a:gd name="connsiteX161" fmla="*/ 13200 w 938191"/>
                <a:gd name="connsiteY161" fmla="*/ 355027 h 454881"/>
                <a:gd name="connsiteX162" fmla="*/ 13200 w 938191"/>
                <a:gd name="connsiteY162" fmla="*/ 355027 h 454881"/>
                <a:gd name="connsiteX163" fmla="*/ 13200 w 938191"/>
                <a:gd name="connsiteY163" fmla="*/ 355027 h 454881"/>
                <a:gd name="connsiteX164" fmla="*/ 13200 w 938191"/>
                <a:gd name="connsiteY164" fmla="*/ 351808 h 454881"/>
                <a:gd name="connsiteX165" fmla="*/ 13200 w 938191"/>
                <a:gd name="connsiteY165" fmla="*/ 351808 h 454881"/>
                <a:gd name="connsiteX166" fmla="*/ 13200 w 938191"/>
                <a:gd name="connsiteY166" fmla="*/ 351808 h 454881"/>
                <a:gd name="connsiteX167" fmla="*/ 13200 w 938191"/>
                <a:gd name="connsiteY167" fmla="*/ 351808 h 454881"/>
                <a:gd name="connsiteX168" fmla="*/ 13200 w 938191"/>
                <a:gd name="connsiteY168" fmla="*/ 351808 h 454881"/>
                <a:gd name="connsiteX169" fmla="*/ 9828 w 938191"/>
                <a:gd name="connsiteY169" fmla="*/ 351808 h 454881"/>
                <a:gd name="connsiteX170" fmla="*/ 9828 w 938191"/>
                <a:gd name="connsiteY170" fmla="*/ 351808 h 454881"/>
                <a:gd name="connsiteX171" fmla="*/ 9828 w 938191"/>
                <a:gd name="connsiteY171" fmla="*/ 348589 h 454881"/>
                <a:gd name="connsiteX172" fmla="*/ 9828 w 938191"/>
                <a:gd name="connsiteY172" fmla="*/ 348589 h 454881"/>
                <a:gd name="connsiteX173" fmla="*/ 9828 w 938191"/>
                <a:gd name="connsiteY173" fmla="*/ 348589 h 454881"/>
                <a:gd name="connsiteX174" fmla="*/ 9828 w 938191"/>
                <a:gd name="connsiteY174" fmla="*/ 345369 h 454881"/>
                <a:gd name="connsiteX175" fmla="*/ 9828 w 938191"/>
                <a:gd name="connsiteY175" fmla="*/ 345369 h 454881"/>
                <a:gd name="connsiteX176" fmla="*/ 9828 w 938191"/>
                <a:gd name="connsiteY176" fmla="*/ 345369 h 454881"/>
                <a:gd name="connsiteX177" fmla="*/ 9828 w 938191"/>
                <a:gd name="connsiteY177" fmla="*/ 345369 h 454881"/>
                <a:gd name="connsiteX178" fmla="*/ 9828 w 938191"/>
                <a:gd name="connsiteY178" fmla="*/ 345369 h 454881"/>
                <a:gd name="connsiteX179" fmla="*/ 9828 w 938191"/>
                <a:gd name="connsiteY179" fmla="*/ 345369 h 454881"/>
                <a:gd name="connsiteX180" fmla="*/ 9828 w 938191"/>
                <a:gd name="connsiteY180" fmla="*/ 342150 h 454881"/>
                <a:gd name="connsiteX181" fmla="*/ 9828 w 938191"/>
                <a:gd name="connsiteY181" fmla="*/ 342150 h 454881"/>
                <a:gd name="connsiteX182" fmla="*/ 9828 w 938191"/>
                <a:gd name="connsiteY182" fmla="*/ 342150 h 454881"/>
                <a:gd name="connsiteX183" fmla="*/ 6447 w 938191"/>
                <a:gd name="connsiteY183" fmla="*/ 338930 h 454881"/>
                <a:gd name="connsiteX184" fmla="*/ 6447 w 938191"/>
                <a:gd name="connsiteY184" fmla="*/ 338930 h 454881"/>
                <a:gd name="connsiteX185" fmla="*/ 6447 w 938191"/>
                <a:gd name="connsiteY185" fmla="*/ 338930 h 454881"/>
                <a:gd name="connsiteX186" fmla="*/ 6447 w 938191"/>
                <a:gd name="connsiteY186" fmla="*/ 338930 h 454881"/>
                <a:gd name="connsiteX187" fmla="*/ 6447 w 938191"/>
                <a:gd name="connsiteY187" fmla="*/ 342150 h 454881"/>
                <a:gd name="connsiteX188" fmla="*/ 6447 w 938191"/>
                <a:gd name="connsiteY188" fmla="*/ 345369 h 454881"/>
                <a:gd name="connsiteX189" fmla="*/ 3065 w 938191"/>
                <a:gd name="connsiteY189" fmla="*/ 345369 h 454881"/>
                <a:gd name="connsiteX190" fmla="*/ 3065 w 938191"/>
                <a:gd name="connsiteY190" fmla="*/ 342150 h 454881"/>
                <a:gd name="connsiteX191" fmla="*/ 6447 w 938191"/>
                <a:gd name="connsiteY191" fmla="*/ 332491 h 454881"/>
                <a:gd name="connsiteX192" fmla="*/ 13200 w 938191"/>
                <a:gd name="connsiteY192" fmla="*/ 326052 h 454881"/>
                <a:gd name="connsiteX193" fmla="*/ 16581 w 938191"/>
                <a:gd name="connsiteY193" fmla="*/ 319614 h 454881"/>
                <a:gd name="connsiteX194" fmla="*/ 16581 w 938191"/>
                <a:gd name="connsiteY194" fmla="*/ 313175 h 454881"/>
                <a:gd name="connsiteX195" fmla="*/ 23344 w 938191"/>
                <a:gd name="connsiteY195" fmla="*/ 309955 h 454881"/>
                <a:gd name="connsiteX196" fmla="*/ 26725 w 938191"/>
                <a:gd name="connsiteY196" fmla="*/ 306736 h 454881"/>
                <a:gd name="connsiteX197" fmla="*/ 23344 w 938191"/>
                <a:gd name="connsiteY197" fmla="*/ 300297 h 454881"/>
                <a:gd name="connsiteX198" fmla="*/ 26725 w 938191"/>
                <a:gd name="connsiteY198" fmla="*/ 293858 h 454881"/>
                <a:gd name="connsiteX199" fmla="*/ 19963 w 938191"/>
                <a:gd name="connsiteY199" fmla="*/ 290638 h 454881"/>
                <a:gd name="connsiteX200" fmla="*/ 19963 w 938191"/>
                <a:gd name="connsiteY200" fmla="*/ 290638 h 454881"/>
                <a:gd name="connsiteX201" fmla="*/ 19963 w 938191"/>
                <a:gd name="connsiteY201" fmla="*/ 290638 h 454881"/>
                <a:gd name="connsiteX202" fmla="*/ 19963 w 938191"/>
                <a:gd name="connsiteY202" fmla="*/ 290638 h 454881"/>
                <a:gd name="connsiteX203" fmla="*/ 19963 w 938191"/>
                <a:gd name="connsiteY203" fmla="*/ 290638 h 454881"/>
                <a:gd name="connsiteX204" fmla="*/ 19963 w 938191"/>
                <a:gd name="connsiteY204" fmla="*/ 290638 h 454881"/>
                <a:gd name="connsiteX205" fmla="*/ 19963 w 938191"/>
                <a:gd name="connsiteY205" fmla="*/ 290638 h 454881"/>
                <a:gd name="connsiteX206" fmla="*/ 19963 w 938191"/>
                <a:gd name="connsiteY206" fmla="*/ 290638 h 454881"/>
                <a:gd name="connsiteX207" fmla="*/ 19963 w 938191"/>
                <a:gd name="connsiteY207" fmla="*/ 290638 h 454881"/>
                <a:gd name="connsiteX208" fmla="*/ 19963 w 938191"/>
                <a:gd name="connsiteY208" fmla="*/ 290638 h 454881"/>
                <a:gd name="connsiteX209" fmla="*/ 19963 w 938191"/>
                <a:gd name="connsiteY209" fmla="*/ 290638 h 454881"/>
                <a:gd name="connsiteX210" fmla="*/ 19963 w 938191"/>
                <a:gd name="connsiteY210" fmla="*/ 290638 h 454881"/>
                <a:gd name="connsiteX211" fmla="*/ 19963 w 938191"/>
                <a:gd name="connsiteY211" fmla="*/ 290638 h 454881"/>
                <a:gd name="connsiteX212" fmla="*/ 19963 w 938191"/>
                <a:gd name="connsiteY212" fmla="*/ 290638 h 454881"/>
                <a:gd name="connsiteX213" fmla="*/ 19963 w 938191"/>
                <a:gd name="connsiteY213" fmla="*/ 290638 h 454881"/>
                <a:gd name="connsiteX214" fmla="*/ 19963 w 938191"/>
                <a:gd name="connsiteY214" fmla="*/ 287419 h 454881"/>
                <a:gd name="connsiteX215" fmla="*/ 19963 w 938191"/>
                <a:gd name="connsiteY215" fmla="*/ 287419 h 454881"/>
                <a:gd name="connsiteX216" fmla="*/ 19963 w 938191"/>
                <a:gd name="connsiteY216" fmla="*/ 287419 h 454881"/>
                <a:gd name="connsiteX217" fmla="*/ 19963 w 938191"/>
                <a:gd name="connsiteY217" fmla="*/ 287419 h 454881"/>
                <a:gd name="connsiteX218" fmla="*/ 19963 w 938191"/>
                <a:gd name="connsiteY218" fmla="*/ 287419 h 454881"/>
                <a:gd name="connsiteX219" fmla="*/ 19963 w 938191"/>
                <a:gd name="connsiteY219" fmla="*/ 287419 h 454881"/>
                <a:gd name="connsiteX220" fmla="*/ 19963 w 938191"/>
                <a:gd name="connsiteY220" fmla="*/ 287419 h 454881"/>
                <a:gd name="connsiteX221" fmla="*/ 19963 w 938191"/>
                <a:gd name="connsiteY221" fmla="*/ 287419 h 454881"/>
                <a:gd name="connsiteX222" fmla="*/ 33478 w 938191"/>
                <a:gd name="connsiteY222" fmla="*/ 274532 h 454881"/>
                <a:gd name="connsiteX223" fmla="*/ 47004 w 938191"/>
                <a:gd name="connsiteY223" fmla="*/ 274532 h 454881"/>
                <a:gd name="connsiteX224" fmla="*/ 60520 w 938191"/>
                <a:gd name="connsiteY224" fmla="*/ 287419 h 454881"/>
                <a:gd name="connsiteX225" fmla="*/ 67283 w 938191"/>
                <a:gd name="connsiteY225" fmla="*/ 290638 h 454881"/>
                <a:gd name="connsiteX226" fmla="*/ 74046 w 938191"/>
                <a:gd name="connsiteY226" fmla="*/ 293858 h 454881"/>
                <a:gd name="connsiteX227" fmla="*/ 77418 w 938191"/>
                <a:gd name="connsiteY227" fmla="*/ 300297 h 454881"/>
                <a:gd name="connsiteX228" fmla="*/ 77418 w 938191"/>
                <a:gd name="connsiteY228" fmla="*/ 313175 h 454881"/>
                <a:gd name="connsiteX229" fmla="*/ 87562 w 938191"/>
                <a:gd name="connsiteY229" fmla="*/ 309955 h 454881"/>
                <a:gd name="connsiteX230" fmla="*/ 87562 w 938191"/>
                <a:gd name="connsiteY230" fmla="*/ 316394 h 454881"/>
                <a:gd name="connsiteX231" fmla="*/ 87562 w 938191"/>
                <a:gd name="connsiteY231" fmla="*/ 326052 h 454881"/>
                <a:gd name="connsiteX232" fmla="*/ 104459 w 938191"/>
                <a:gd name="connsiteY232" fmla="*/ 329272 h 454881"/>
                <a:gd name="connsiteX233" fmla="*/ 107840 w 938191"/>
                <a:gd name="connsiteY233" fmla="*/ 322833 h 454881"/>
                <a:gd name="connsiteX234" fmla="*/ 114603 w 938191"/>
                <a:gd name="connsiteY234" fmla="*/ 313175 h 454881"/>
                <a:gd name="connsiteX235" fmla="*/ 117975 w 938191"/>
                <a:gd name="connsiteY235" fmla="*/ 303516 h 454881"/>
                <a:gd name="connsiteX236" fmla="*/ 117975 w 938191"/>
                <a:gd name="connsiteY236" fmla="*/ 297077 h 454881"/>
                <a:gd name="connsiteX237" fmla="*/ 114603 w 938191"/>
                <a:gd name="connsiteY237" fmla="*/ 290638 h 454881"/>
                <a:gd name="connsiteX238" fmla="*/ 117975 w 938191"/>
                <a:gd name="connsiteY238" fmla="*/ 284199 h 454881"/>
                <a:gd name="connsiteX239" fmla="*/ 128119 w 938191"/>
                <a:gd name="connsiteY239" fmla="*/ 280980 h 454881"/>
                <a:gd name="connsiteX240" fmla="*/ 138253 w 938191"/>
                <a:gd name="connsiteY240" fmla="*/ 277761 h 454881"/>
                <a:gd name="connsiteX241" fmla="*/ 148398 w 938191"/>
                <a:gd name="connsiteY241" fmla="*/ 277761 h 454881"/>
                <a:gd name="connsiteX242" fmla="*/ 165295 w 938191"/>
                <a:gd name="connsiteY242" fmla="*/ 280980 h 454881"/>
                <a:gd name="connsiteX243" fmla="*/ 172058 w 938191"/>
                <a:gd name="connsiteY243" fmla="*/ 284199 h 454881"/>
                <a:gd name="connsiteX244" fmla="*/ 182193 w 938191"/>
                <a:gd name="connsiteY244" fmla="*/ 290638 h 454881"/>
                <a:gd name="connsiteX245" fmla="*/ 185574 w 938191"/>
                <a:gd name="connsiteY245" fmla="*/ 303516 h 454881"/>
                <a:gd name="connsiteX246" fmla="*/ 195718 w 938191"/>
                <a:gd name="connsiteY246" fmla="*/ 306736 h 454881"/>
                <a:gd name="connsiteX247" fmla="*/ 205853 w 938191"/>
                <a:gd name="connsiteY247" fmla="*/ 300297 h 454881"/>
                <a:gd name="connsiteX248" fmla="*/ 212615 w 938191"/>
                <a:gd name="connsiteY248" fmla="*/ 297077 h 454881"/>
                <a:gd name="connsiteX249" fmla="*/ 229513 w 938191"/>
                <a:gd name="connsiteY249" fmla="*/ 297077 h 454881"/>
                <a:gd name="connsiteX250" fmla="*/ 239657 w 938191"/>
                <a:gd name="connsiteY250" fmla="*/ 287419 h 454881"/>
                <a:gd name="connsiteX251" fmla="*/ 246410 w 938191"/>
                <a:gd name="connsiteY251" fmla="*/ 280980 h 454881"/>
                <a:gd name="connsiteX252" fmla="*/ 259936 w 938191"/>
                <a:gd name="connsiteY252" fmla="*/ 280980 h 454881"/>
                <a:gd name="connsiteX253" fmla="*/ 270070 w 938191"/>
                <a:gd name="connsiteY253" fmla="*/ 271312 h 454881"/>
                <a:gd name="connsiteX254" fmla="*/ 286968 w 938191"/>
                <a:gd name="connsiteY254" fmla="*/ 271312 h 454881"/>
                <a:gd name="connsiteX255" fmla="*/ 300493 w 938191"/>
                <a:gd name="connsiteY255" fmla="*/ 268093 h 454881"/>
                <a:gd name="connsiteX256" fmla="*/ 303874 w 938191"/>
                <a:gd name="connsiteY256" fmla="*/ 261654 h 454881"/>
                <a:gd name="connsiteX257" fmla="*/ 320772 w 938191"/>
                <a:gd name="connsiteY257" fmla="*/ 261654 h 454881"/>
                <a:gd name="connsiteX258" fmla="*/ 330906 w 938191"/>
                <a:gd name="connsiteY258" fmla="*/ 261654 h 454881"/>
                <a:gd name="connsiteX259" fmla="*/ 337669 w 938191"/>
                <a:gd name="connsiteY259" fmla="*/ 258434 h 454881"/>
                <a:gd name="connsiteX260" fmla="*/ 334288 w 938191"/>
                <a:gd name="connsiteY260" fmla="*/ 245557 h 454881"/>
                <a:gd name="connsiteX261" fmla="*/ 347803 w 938191"/>
                <a:gd name="connsiteY261" fmla="*/ 245557 h 454881"/>
                <a:gd name="connsiteX262" fmla="*/ 368082 w 938191"/>
                <a:gd name="connsiteY262" fmla="*/ 248776 h 454881"/>
                <a:gd name="connsiteX263" fmla="*/ 371464 w 938191"/>
                <a:gd name="connsiteY263" fmla="*/ 255215 h 454881"/>
                <a:gd name="connsiteX264" fmla="*/ 381608 w 938191"/>
                <a:gd name="connsiteY264" fmla="*/ 255215 h 454881"/>
                <a:gd name="connsiteX265" fmla="*/ 388371 w 938191"/>
                <a:gd name="connsiteY265" fmla="*/ 248776 h 454881"/>
                <a:gd name="connsiteX266" fmla="*/ 401887 w 938191"/>
                <a:gd name="connsiteY266" fmla="*/ 248776 h 454881"/>
                <a:gd name="connsiteX267" fmla="*/ 415403 w 938191"/>
                <a:gd name="connsiteY267" fmla="*/ 251996 h 454881"/>
                <a:gd name="connsiteX268" fmla="*/ 412021 w 938191"/>
                <a:gd name="connsiteY268" fmla="*/ 261654 h 454881"/>
                <a:gd name="connsiteX269" fmla="*/ 415403 w 938191"/>
                <a:gd name="connsiteY269" fmla="*/ 271312 h 454881"/>
                <a:gd name="connsiteX270" fmla="*/ 422165 w 938191"/>
                <a:gd name="connsiteY270" fmla="*/ 277761 h 454881"/>
                <a:gd name="connsiteX271" fmla="*/ 439063 w 938191"/>
                <a:gd name="connsiteY271" fmla="*/ 284199 h 454881"/>
                <a:gd name="connsiteX272" fmla="*/ 442444 w 938191"/>
                <a:gd name="connsiteY272" fmla="*/ 274532 h 454881"/>
                <a:gd name="connsiteX273" fmla="*/ 442444 w 938191"/>
                <a:gd name="connsiteY273" fmla="*/ 258434 h 454881"/>
                <a:gd name="connsiteX274" fmla="*/ 442444 w 938191"/>
                <a:gd name="connsiteY274" fmla="*/ 245557 h 454881"/>
                <a:gd name="connsiteX275" fmla="*/ 439063 w 938191"/>
                <a:gd name="connsiteY275" fmla="*/ 242337 h 454881"/>
                <a:gd name="connsiteX276" fmla="*/ 435681 w 938191"/>
                <a:gd name="connsiteY276" fmla="*/ 242337 h 454881"/>
                <a:gd name="connsiteX277" fmla="*/ 418784 w 938191"/>
                <a:gd name="connsiteY277" fmla="*/ 239118 h 454881"/>
                <a:gd name="connsiteX278" fmla="*/ 418784 w 938191"/>
                <a:gd name="connsiteY278" fmla="*/ 229460 h 454881"/>
                <a:gd name="connsiteX279" fmla="*/ 425547 w 938191"/>
                <a:gd name="connsiteY279" fmla="*/ 223020 h 454881"/>
                <a:gd name="connsiteX280" fmla="*/ 425547 w 938191"/>
                <a:gd name="connsiteY280" fmla="*/ 213362 h 454881"/>
                <a:gd name="connsiteX281" fmla="*/ 415403 w 938191"/>
                <a:gd name="connsiteY281" fmla="*/ 197265 h 454881"/>
                <a:gd name="connsiteX282" fmla="*/ 405268 w 938191"/>
                <a:gd name="connsiteY282" fmla="*/ 187607 h 454881"/>
                <a:gd name="connsiteX283" fmla="*/ 398505 w 938191"/>
                <a:gd name="connsiteY283" fmla="*/ 171509 h 454881"/>
                <a:gd name="connsiteX284" fmla="*/ 398505 w 938191"/>
                <a:gd name="connsiteY284" fmla="*/ 171509 h 454881"/>
                <a:gd name="connsiteX285" fmla="*/ 398505 w 938191"/>
                <a:gd name="connsiteY285" fmla="*/ 171509 h 454881"/>
                <a:gd name="connsiteX286" fmla="*/ 408649 w 938191"/>
                <a:gd name="connsiteY286" fmla="*/ 165070 h 454881"/>
                <a:gd name="connsiteX287" fmla="*/ 425547 w 938191"/>
                <a:gd name="connsiteY287" fmla="*/ 152183 h 454881"/>
                <a:gd name="connsiteX288" fmla="*/ 428928 w 938191"/>
                <a:gd name="connsiteY288" fmla="*/ 152183 h 454881"/>
                <a:gd name="connsiteX289" fmla="*/ 435681 w 938191"/>
                <a:gd name="connsiteY289" fmla="*/ 145744 h 454881"/>
                <a:gd name="connsiteX290" fmla="*/ 452578 w 938191"/>
                <a:gd name="connsiteY290" fmla="*/ 139305 h 454881"/>
                <a:gd name="connsiteX291" fmla="*/ 455960 w 938191"/>
                <a:gd name="connsiteY291" fmla="*/ 136086 h 454881"/>
                <a:gd name="connsiteX292" fmla="*/ 459341 w 938191"/>
                <a:gd name="connsiteY292" fmla="*/ 136086 h 454881"/>
                <a:gd name="connsiteX293" fmla="*/ 476239 w 938191"/>
                <a:gd name="connsiteY293" fmla="*/ 119989 h 454881"/>
                <a:gd name="connsiteX294" fmla="*/ 476239 w 938191"/>
                <a:gd name="connsiteY294" fmla="*/ 103891 h 454881"/>
                <a:gd name="connsiteX295" fmla="*/ 479620 w 938191"/>
                <a:gd name="connsiteY295" fmla="*/ 97452 h 454881"/>
                <a:gd name="connsiteX296" fmla="*/ 479620 w 938191"/>
                <a:gd name="connsiteY296" fmla="*/ 87794 h 454881"/>
                <a:gd name="connsiteX297" fmla="*/ 499899 w 938191"/>
                <a:gd name="connsiteY297" fmla="*/ 87794 h 454881"/>
                <a:gd name="connsiteX298" fmla="*/ 506662 w 938191"/>
                <a:gd name="connsiteY298" fmla="*/ 94233 h 454881"/>
                <a:gd name="connsiteX299" fmla="*/ 513424 w 938191"/>
                <a:gd name="connsiteY299" fmla="*/ 91014 h 454881"/>
                <a:gd name="connsiteX300" fmla="*/ 520178 w 938191"/>
                <a:gd name="connsiteY300" fmla="*/ 84575 h 454881"/>
                <a:gd name="connsiteX301" fmla="*/ 520178 w 938191"/>
                <a:gd name="connsiteY301" fmla="*/ 74916 h 454881"/>
                <a:gd name="connsiteX302" fmla="*/ 516796 w 938191"/>
                <a:gd name="connsiteY302" fmla="*/ 58819 h 454881"/>
                <a:gd name="connsiteX303" fmla="*/ 516796 w 938191"/>
                <a:gd name="connsiteY303" fmla="*/ 49161 h 454881"/>
                <a:gd name="connsiteX304" fmla="*/ 516796 w 938191"/>
                <a:gd name="connsiteY304" fmla="*/ 49161 h 454881"/>
                <a:gd name="connsiteX305" fmla="*/ 540456 w 938191"/>
                <a:gd name="connsiteY305" fmla="*/ 62038 h 454881"/>
                <a:gd name="connsiteX306" fmla="*/ 553982 w 938191"/>
                <a:gd name="connsiteY306" fmla="*/ 74916 h 454881"/>
                <a:gd name="connsiteX307" fmla="*/ 574261 w 938191"/>
                <a:gd name="connsiteY307" fmla="*/ 78136 h 454881"/>
                <a:gd name="connsiteX308" fmla="*/ 591158 w 938191"/>
                <a:gd name="connsiteY308" fmla="*/ 81355 h 454881"/>
                <a:gd name="connsiteX309" fmla="*/ 594540 w 938191"/>
                <a:gd name="connsiteY309" fmla="*/ 74916 h 454881"/>
                <a:gd name="connsiteX310" fmla="*/ 604674 w 938191"/>
                <a:gd name="connsiteY310" fmla="*/ 68477 h 454881"/>
                <a:gd name="connsiteX311" fmla="*/ 618199 w 938191"/>
                <a:gd name="connsiteY311" fmla="*/ 78136 h 454881"/>
                <a:gd name="connsiteX312" fmla="*/ 631715 w 938191"/>
                <a:gd name="connsiteY312" fmla="*/ 74916 h 454881"/>
                <a:gd name="connsiteX313" fmla="*/ 16581 w 938191"/>
                <a:gd name="connsiteY313" fmla="*/ 290638 h 454881"/>
                <a:gd name="connsiteX314" fmla="*/ 16581 w 938191"/>
                <a:gd name="connsiteY314" fmla="*/ 290638 h 454881"/>
                <a:gd name="connsiteX315" fmla="*/ 16581 w 938191"/>
                <a:gd name="connsiteY315" fmla="*/ 290638 h 454881"/>
                <a:gd name="connsiteX316" fmla="*/ 16581 w 938191"/>
                <a:gd name="connsiteY316" fmla="*/ 290638 h 454881"/>
                <a:gd name="connsiteX317" fmla="*/ 3065 w 938191"/>
                <a:gd name="connsiteY317" fmla="*/ 364686 h 454881"/>
                <a:gd name="connsiteX318" fmla="*/ 3065 w 938191"/>
                <a:gd name="connsiteY318" fmla="*/ 364686 h 454881"/>
                <a:gd name="connsiteX319" fmla="*/ 3065 w 938191"/>
                <a:gd name="connsiteY319" fmla="*/ 364686 h 454881"/>
                <a:gd name="connsiteX320" fmla="*/ 3065 w 938191"/>
                <a:gd name="connsiteY320" fmla="*/ 364686 h 454881"/>
                <a:gd name="connsiteX321" fmla="*/ 3065 w 938191"/>
                <a:gd name="connsiteY321" fmla="*/ 364686 h 454881"/>
                <a:gd name="connsiteX322" fmla="*/ 3065 w 938191"/>
                <a:gd name="connsiteY322" fmla="*/ 364686 h 454881"/>
                <a:gd name="connsiteX323" fmla="*/ 3065 w 938191"/>
                <a:gd name="connsiteY323" fmla="*/ 364686 h 454881"/>
                <a:gd name="connsiteX324" fmla="*/ 3065 w 938191"/>
                <a:gd name="connsiteY324" fmla="*/ 361466 h 454881"/>
                <a:gd name="connsiteX325" fmla="*/ 3065 w 938191"/>
                <a:gd name="connsiteY325" fmla="*/ 361466 h 454881"/>
                <a:gd name="connsiteX326" fmla="*/ 6447 w 938191"/>
                <a:gd name="connsiteY326" fmla="*/ 358247 h 454881"/>
                <a:gd name="connsiteX327" fmla="*/ 6447 w 938191"/>
                <a:gd name="connsiteY327" fmla="*/ 358247 h 454881"/>
                <a:gd name="connsiteX328" fmla="*/ 6447 w 938191"/>
                <a:gd name="connsiteY328" fmla="*/ 358247 h 454881"/>
                <a:gd name="connsiteX329" fmla="*/ 6447 w 938191"/>
                <a:gd name="connsiteY329" fmla="*/ 358247 h 454881"/>
                <a:gd name="connsiteX330" fmla="*/ 3065 w 938191"/>
                <a:gd name="connsiteY330" fmla="*/ 358247 h 454881"/>
                <a:gd name="connsiteX331" fmla="*/ -316 w 938191"/>
                <a:gd name="connsiteY331" fmla="*/ 364686 h 454881"/>
                <a:gd name="connsiteX332" fmla="*/ 3065 w 938191"/>
                <a:gd name="connsiteY332" fmla="*/ 364686 h 4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938191" h="454881">
                  <a:moveTo>
                    <a:pt x="631715" y="74916"/>
                  </a:moveTo>
                  <a:cubicBezTo>
                    <a:pt x="631715" y="74916"/>
                    <a:pt x="631715" y="55599"/>
                    <a:pt x="635097" y="55599"/>
                  </a:cubicBezTo>
                  <a:cubicBezTo>
                    <a:pt x="638478" y="55599"/>
                    <a:pt x="645231" y="45932"/>
                    <a:pt x="645231" y="45932"/>
                  </a:cubicBezTo>
                  <a:cubicBezTo>
                    <a:pt x="655375" y="42712"/>
                    <a:pt x="655375" y="42712"/>
                    <a:pt x="655375" y="42712"/>
                  </a:cubicBezTo>
                  <a:cubicBezTo>
                    <a:pt x="655375" y="42712"/>
                    <a:pt x="662128" y="36273"/>
                    <a:pt x="662128" y="29834"/>
                  </a:cubicBezTo>
                  <a:cubicBezTo>
                    <a:pt x="658757" y="26615"/>
                    <a:pt x="662128" y="10518"/>
                    <a:pt x="662128" y="10518"/>
                  </a:cubicBezTo>
                  <a:cubicBezTo>
                    <a:pt x="662128" y="10518"/>
                    <a:pt x="658757" y="860"/>
                    <a:pt x="662128" y="860"/>
                  </a:cubicBezTo>
                  <a:cubicBezTo>
                    <a:pt x="668891" y="-2360"/>
                    <a:pt x="679036" y="4079"/>
                    <a:pt x="679036" y="4079"/>
                  </a:cubicBezTo>
                  <a:cubicBezTo>
                    <a:pt x="695933" y="7298"/>
                    <a:pt x="695933" y="7298"/>
                    <a:pt x="695933" y="7298"/>
                  </a:cubicBezTo>
                  <a:cubicBezTo>
                    <a:pt x="695933" y="7298"/>
                    <a:pt x="702696" y="7298"/>
                    <a:pt x="706068" y="7298"/>
                  </a:cubicBezTo>
                  <a:cubicBezTo>
                    <a:pt x="709449" y="7298"/>
                    <a:pt x="722974" y="10518"/>
                    <a:pt x="722974" y="10518"/>
                  </a:cubicBezTo>
                  <a:cubicBezTo>
                    <a:pt x="722974" y="10518"/>
                    <a:pt x="736490" y="13737"/>
                    <a:pt x="739872" y="13737"/>
                  </a:cubicBezTo>
                  <a:cubicBezTo>
                    <a:pt x="743253" y="13737"/>
                    <a:pt x="756769" y="13737"/>
                    <a:pt x="756769" y="13737"/>
                  </a:cubicBezTo>
                  <a:cubicBezTo>
                    <a:pt x="763532" y="16957"/>
                    <a:pt x="763532" y="16957"/>
                    <a:pt x="763532" y="16957"/>
                  </a:cubicBezTo>
                  <a:cubicBezTo>
                    <a:pt x="787182" y="26615"/>
                    <a:pt x="787182" y="26615"/>
                    <a:pt x="787182" y="26615"/>
                  </a:cubicBezTo>
                  <a:cubicBezTo>
                    <a:pt x="800708" y="33054"/>
                    <a:pt x="800708" y="33054"/>
                    <a:pt x="800708" y="33054"/>
                  </a:cubicBezTo>
                  <a:cubicBezTo>
                    <a:pt x="837884" y="36273"/>
                    <a:pt x="837884" y="36273"/>
                    <a:pt x="837884" y="36273"/>
                  </a:cubicBezTo>
                  <a:cubicBezTo>
                    <a:pt x="841265" y="23396"/>
                    <a:pt x="841265" y="23396"/>
                    <a:pt x="841265" y="23396"/>
                  </a:cubicBezTo>
                  <a:cubicBezTo>
                    <a:pt x="841265" y="23396"/>
                    <a:pt x="854781" y="20176"/>
                    <a:pt x="854781" y="23396"/>
                  </a:cubicBezTo>
                  <a:cubicBezTo>
                    <a:pt x="858163" y="23396"/>
                    <a:pt x="864925" y="29834"/>
                    <a:pt x="875060" y="33054"/>
                  </a:cubicBezTo>
                  <a:cubicBezTo>
                    <a:pt x="885204" y="33054"/>
                    <a:pt x="895339" y="29834"/>
                    <a:pt x="895339" y="29834"/>
                  </a:cubicBezTo>
                  <a:cubicBezTo>
                    <a:pt x="902102" y="49161"/>
                    <a:pt x="902102" y="49161"/>
                    <a:pt x="902102" y="49161"/>
                  </a:cubicBezTo>
                  <a:cubicBezTo>
                    <a:pt x="908865" y="52380"/>
                    <a:pt x="908865" y="52380"/>
                    <a:pt x="908865" y="52380"/>
                  </a:cubicBezTo>
                  <a:cubicBezTo>
                    <a:pt x="905483" y="52380"/>
                    <a:pt x="905483" y="52380"/>
                    <a:pt x="905483" y="52380"/>
                  </a:cubicBezTo>
                  <a:cubicBezTo>
                    <a:pt x="905483" y="62038"/>
                    <a:pt x="905483" y="62038"/>
                    <a:pt x="905483" y="62038"/>
                  </a:cubicBezTo>
                  <a:cubicBezTo>
                    <a:pt x="908865" y="65258"/>
                    <a:pt x="908865" y="65258"/>
                    <a:pt x="908865" y="65258"/>
                  </a:cubicBezTo>
                  <a:cubicBezTo>
                    <a:pt x="908865" y="65258"/>
                    <a:pt x="905483" y="71697"/>
                    <a:pt x="905483" y="71697"/>
                  </a:cubicBezTo>
                  <a:cubicBezTo>
                    <a:pt x="905483" y="71697"/>
                    <a:pt x="905483" y="78136"/>
                    <a:pt x="905483" y="78136"/>
                  </a:cubicBezTo>
                  <a:cubicBezTo>
                    <a:pt x="898720" y="84575"/>
                    <a:pt x="898720" y="84575"/>
                    <a:pt x="898720" y="84575"/>
                  </a:cubicBezTo>
                  <a:cubicBezTo>
                    <a:pt x="898720" y="91014"/>
                    <a:pt x="898720" y="91014"/>
                    <a:pt x="898720" y="91014"/>
                  </a:cubicBezTo>
                  <a:cubicBezTo>
                    <a:pt x="898720" y="91014"/>
                    <a:pt x="898720" y="100672"/>
                    <a:pt x="898720" y="100672"/>
                  </a:cubicBezTo>
                  <a:cubicBezTo>
                    <a:pt x="898720" y="100672"/>
                    <a:pt x="902102" y="103891"/>
                    <a:pt x="905483" y="103891"/>
                  </a:cubicBezTo>
                  <a:cubicBezTo>
                    <a:pt x="905483" y="103891"/>
                    <a:pt x="905483" y="107111"/>
                    <a:pt x="905483" y="107111"/>
                  </a:cubicBezTo>
                  <a:cubicBezTo>
                    <a:pt x="905483" y="107111"/>
                    <a:pt x="908865" y="110330"/>
                    <a:pt x="912246" y="113550"/>
                  </a:cubicBezTo>
                  <a:cubicBezTo>
                    <a:pt x="912246" y="113550"/>
                    <a:pt x="912246" y="113550"/>
                    <a:pt x="912246" y="113550"/>
                  </a:cubicBezTo>
                  <a:cubicBezTo>
                    <a:pt x="912246" y="113550"/>
                    <a:pt x="915618" y="119989"/>
                    <a:pt x="915618" y="123208"/>
                  </a:cubicBezTo>
                  <a:cubicBezTo>
                    <a:pt x="918999" y="126427"/>
                    <a:pt x="918999" y="129647"/>
                    <a:pt x="918999" y="129647"/>
                  </a:cubicBezTo>
                  <a:cubicBezTo>
                    <a:pt x="918999" y="129647"/>
                    <a:pt x="922380" y="136086"/>
                    <a:pt x="925762" y="136086"/>
                  </a:cubicBezTo>
                  <a:cubicBezTo>
                    <a:pt x="925762" y="136086"/>
                    <a:pt x="929143" y="136086"/>
                    <a:pt x="932524" y="136086"/>
                  </a:cubicBezTo>
                  <a:cubicBezTo>
                    <a:pt x="932524" y="136086"/>
                    <a:pt x="935896" y="136086"/>
                    <a:pt x="935896" y="136086"/>
                  </a:cubicBezTo>
                  <a:cubicBezTo>
                    <a:pt x="935896" y="139305"/>
                    <a:pt x="932524" y="158622"/>
                    <a:pt x="932524" y="158622"/>
                  </a:cubicBezTo>
                  <a:cubicBezTo>
                    <a:pt x="935896" y="177948"/>
                    <a:pt x="935896" y="177948"/>
                    <a:pt x="935896" y="177948"/>
                  </a:cubicBezTo>
                  <a:cubicBezTo>
                    <a:pt x="935896" y="177948"/>
                    <a:pt x="932524" y="187607"/>
                    <a:pt x="932524" y="190826"/>
                  </a:cubicBezTo>
                  <a:cubicBezTo>
                    <a:pt x="935896" y="197265"/>
                    <a:pt x="942659" y="203704"/>
                    <a:pt x="932524" y="206923"/>
                  </a:cubicBezTo>
                  <a:cubicBezTo>
                    <a:pt x="925762" y="206923"/>
                    <a:pt x="915618" y="213362"/>
                    <a:pt x="912246" y="206923"/>
                  </a:cubicBezTo>
                  <a:cubicBezTo>
                    <a:pt x="912246" y="206923"/>
                    <a:pt x="908865" y="200484"/>
                    <a:pt x="908865" y="210143"/>
                  </a:cubicBezTo>
                  <a:cubicBezTo>
                    <a:pt x="912246" y="213362"/>
                    <a:pt x="902102" y="210143"/>
                    <a:pt x="902102" y="210143"/>
                  </a:cubicBezTo>
                  <a:cubicBezTo>
                    <a:pt x="875060" y="200484"/>
                    <a:pt x="875060" y="200484"/>
                    <a:pt x="875060" y="200484"/>
                  </a:cubicBezTo>
                  <a:cubicBezTo>
                    <a:pt x="868307" y="206923"/>
                    <a:pt x="868307" y="206923"/>
                    <a:pt x="868307" y="206923"/>
                  </a:cubicBezTo>
                  <a:cubicBezTo>
                    <a:pt x="854781" y="216582"/>
                    <a:pt x="854781" y="216582"/>
                    <a:pt x="854781" y="216582"/>
                  </a:cubicBezTo>
                  <a:cubicBezTo>
                    <a:pt x="875060" y="223020"/>
                    <a:pt x="875060" y="223020"/>
                    <a:pt x="875060" y="223020"/>
                  </a:cubicBezTo>
                  <a:cubicBezTo>
                    <a:pt x="881823" y="223020"/>
                    <a:pt x="881823" y="223020"/>
                    <a:pt x="881823" y="223020"/>
                  </a:cubicBezTo>
                  <a:cubicBezTo>
                    <a:pt x="898720" y="248776"/>
                    <a:pt x="898720" y="248776"/>
                    <a:pt x="898720" y="248776"/>
                  </a:cubicBezTo>
                  <a:cubicBezTo>
                    <a:pt x="878441" y="261654"/>
                    <a:pt x="878441" y="261654"/>
                    <a:pt x="878441" y="261654"/>
                  </a:cubicBezTo>
                  <a:cubicBezTo>
                    <a:pt x="878441" y="261654"/>
                    <a:pt x="868307" y="268093"/>
                    <a:pt x="864925" y="268093"/>
                  </a:cubicBezTo>
                  <a:cubicBezTo>
                    <a:pt x="861544" y="268093"/>
                    <a:pt x="858163" y="271312"/>
                    <a:pt x="858163" y="271312"/>
                  </a:cubicBezTo>
                  <a:cubicBezTo>
                    <a:pt x="868307" y="290638"/>
                    <a:pt x="868307" y="290638"/>
                    <a:pt x="868307" y="290638"/>
                  </a:cubicBezTo>
                  <a:cubicBezTo>
                    <a:pt x="868307" y="297077"/>
                    <a:pt x="868307" y="297077"/>
                    <a:pt x="868307" y="297077"/>
                  </a:cubicBezTo>
                  <a:cubicBezTo>
                    <a:pt x="871678" y="316394"/>
                    <a:pt x="871678" y="316394"/>
                    <a:pt x="871678" y="316394"/>
                  </a:cubicBezTo>
                  <a:cubicBezTo>
                    <a:pt x="861544" y="332491"/>
                    <a:pt x="861544" y="332491"/>
                    <a:pt x="861544" y="332491"/>
                  </a:cubicBezTo>
                  <a:cubicBezTo>
                    <a:pt x="851400" y="335711"/>
                    <a:pt x="851400" y="335711"/>
                    <a:pt x="851400" y="335711"/>
                  </a:cubicBezTo>
                  <a:cubicBezTo>
                    <a:pt x="841265" y="358247"/>
                    <a:pt x="841265" y="358247"/>
                    <a:pt x="841265" y="358247"/>
                  </a:cubicBezTo>
                  <a:cubicBezTo>
                    <a:pt x="824368" y="367905"/>
                    <a:pt x="824368" y="367905"/>
                    <a:pt x="824368" y="367905"/>
                  </a:cubicBezTo>
                  <a:cubicBezTo>
                    <a:pt x="820987" y="380783"/>
                    <a:pt x="820987" y="380783"/>
                    <a:pt x="820987" y="380783"/>
                  </a:cubicBezTo>
                  <a:cubicBezTo>
                    <a:pt x="824368" y="400109"/>
                    <a:pt x="824368" y="400109"/>
                    <a:pt x="824368" y="400109"/>
                  </a:cubicBezTo>
                  <a:cubicBezTo>
                    <a:pt x="804090" y="387222"/>
                    <a:pt x="804090" y="387222"/>
                    <a:pt x="804090" y="387222"/>
                  </a:cubicBezTo>
                  <a:cubicBezTo>
                    <a:pt x="787182" y="393670"/>
                    <a:pt x="787182" y="393670"/>
                    <a:pt x="787182" y="393670"/>
                  </a:cubicBezTo>
                  <a:cubicBezTo>
                    <a:pt x="777048" y="396890"/>
                    <a:pt x="777048" y="396890"/>
                    <a:pt x="777048" y="396890"/>
                  </a:cubicBezTo>
                  <a:cubicBezTo>
                    <a:pt x="756769" y="409768"/>
                    <a:pt x="756769" y="409768"/>
                    <a:pt x="756769" y="409768"/>
                  </a:cubicBezTo>
                  <a:cubicBezTo>
                    <a:pt x="739872" y="403329"/>
                    <a:pt x="739872" y="403329"/>
                    <a:pt x="739872" y="403329"/>
                  </a:cubicBezTo>
                  <a:cubicBezTo>
                    <a:pt x="716212" y="409768"/>
                    <a:pt x="716212" y="409768"/>
                    <a:pt x="716212" y="409768"/>
                  </a:cubicBezTo>
                  <a:cubicBezTo>
                    <a:pt x="695933" y="409768"/>
                    <a:pt x="695933" y="409768"/>
                    <a:pt x="695933" y="409768"/>
                  </a:cubicBezTo>
                  <a:cubicBezTo>
                    <a:pt x="685789" y="416207"/>
                    <a:pt x="685789" y="416207"/>
                    <a:pt x="685789" y="416207"/>
                  </a:cubicBezTo>
                  <a:cubicBezTo>
                    <a:pt x="679036" y="429084"/>
                    <a:pt x="679036" y="429084"/>
                    <a:pt x="679036" y="429084"/>
                  </a:cubicBezTo>
                  <a:cubicBezTo>
                    <a:pt x="675654" y="435523"/>
                    <a:pt x="675654" y="435523"/>
                    <a:pt x="675654" y="435523"/>
                  </a:cubicBezTo>
                  <a:cubicBezTo>
                    <a:pt x="662128" y="438743"/>
                    <a:pt x="662128" y="438743"/>
                    <a:pt x="662128" y="438743"/>
                  </a:cubicBezTo>
                  <a:cubicBezTo>
                    <a:pt x="655375" y="448401"/>
                    <a:pt x="655375" y="448401"/>
                    <a:pt x="655375" y="448401"/>
                  </a:cubicBezTo>
                  <a:cubicBezTo>
                    <a:pt x="645231" y="454840"/>
                    <a:pt x="645231" y="454840"/>
                    <a:pt x="645231" y="454840"/>
                  </a:cubicBezTo>
                  <a:cubicBezTo>
                    <a:pt x="638478" y="454840"/>
                    <a:pt x="638478" y="454840"/>
                    <a:pt x="638478" y="454840"/>
                  </a:cubicBezTo>
                  <a:cubicBezTo>
                    <a:pt x="608055" y="454840"/>
                    <a:pt x="608055" y="454840"/>
                    <a:pt x="608055" y="454840"/>
                  </a:cubicBezTo>
                  <a:cubicBezTo>
                    <a:pt x="574261" y="451620"/>
                    <a:pt x="574261" y="451620"/>
                    <a:pt x="574261" y="451620"/>
                  </a:cubicBezTo>
                  <a:cubicBezTo>
                    <a:pt x="543838" y="441962"/>
                    <a:pt x="543838" y="441962"/>
                    <a:pt x="543838" y="441962"/>
                  </a:cubicBezTo>
                  <a:cubicBezTo>
                    <a:pt x="520178" y="445182"/>
                    <a:pt x="520178" y="445182"/>
                    <a:pt x="520178" y="445182"/>
                  </a:cubicBezTo>
                  <a:cubicBezTo>
                    <a:pt x="520178" y="445182"/>
                    <a:pt x="503280" y="441962"/>
                    <a:pt x="493146" y="441962"/>
                  </a:cubicBezTo>
                  <a:cubicBezTo>
                    <a:pt x="479620" y="441962"/>
                    <a:pt x="452578" y="435523"/>
                    <a:pt x="452578" y="435523"/>
                  </a:cubicBezTo>
                  <a:cubicBezTo>
                    <a:pt x="418784" y="425865"/>
                    <a:pt x="418784" y="425865"/>
                    <a:pt x="418784" y="425865"/>
                  </a:cubicBezTo>
                  <a:cubicBezTo>
                    <a:pt x="398505" y="425865"/>
                    <a:pt x="398505" y="425865"/>
                    <a:pt x="398505" y="425865"/>
                  </a:cubicBezTo>
                  <a:cubicBezTo>
                    <a:pt x="368082" y="422645"/>
                    <a:pt x="368082" y="422645"/>
                    <a:pt x="368082" y="422645"/>
                  </a:cubicBezTo>
                  <a:cubicBezTo>
                    <a:pt x="368082" y="422645"/>
                    <a:pt x="364711" y="416207"/>
                    <a:pt x="361329" y="412987"/>
                  </a:cubicBezTo>
                  <a:cubicBezTo>
                    <a:pt x="361329" y="409768"/>
                    <a:pt x="351185" y="403329"/>
                    <a:pt x="351185" y="403329"/>
                  </a:cubicBezTo>
                  <a:cubicBezTo>
                    <a:pt x="351185" y="396890"/>
                    <a:pt x="351185" y="396890"/>
                    <a:pt x="351185" y="396890"/>
                  </a:cubicBezTo>
                  <a:cubicBezTo>
                    <a:pt x="344432" y="380783"/>
                    <a:pt x="344432" y="380783"/>
                    <a:pt x="344432" y="380783"/>
                  </a:cubicBezTo>
                  <a:cubicBezTo>
                    <a:pt x="337669" y="367905"/>
                    <a:pt x="337669" y="367905"/>
                    <a:pt x="337669" y="367905"/>
                  </a:cubicBezTo>
                  <a:cubicBezTo>
                    <a:pt x="344432" y="358247"/>
                    <a:pt x="344432" y="358247"/>
                    <a:pt x="344432" y="358247"/>
                  </a:cubicBezTo>
                  <a:cubicBezTo>
                    <a:pt x="337669" y="355027"/>
                    <a:pt x="337669" y="355027"/>
                    <a:pt x="337669" y="355027"/>
                  </a:cubicBezTo>
                  <a:cubicBezTo>
                    <a:pt x="337669" y="355027"/>
                    <a:pt x="324153" y="358247"/>
                    <a:pt x="317390" y="358247"/>
                  </a:cubicBezTo>
                  <a:cubicBezTo>
                    <a:pt x="314009" y="361466"/>
                    <a:pt x="293730" y="364686"/>
                    <a:pt x="293730" y="364686"/>
                  </a:cubicBezTo>
                  <a:cubicBezTo>
                    <a:pt x="286968" y="367905"/>
                    <a:pt x="286968" y="367905"/>
                    <a:pt x="286968" y="367905"/>
                  </a:cubicBezTo>
                  <a:cubicBezTo>
                    <a:pt x="259936" y="367905"/>
                    <a:pt x="259936" y="367905"/>
                    <a:pt x="259936" y="367905"/>
                  </a:cubicBezTo>
                  <a:cubicBezTo>
                    <a:pt x="232894" y="371125"/>
                    <a:pt x="232894" y="371125"/>
                    <a:pt x="232894" y="371125"/>
                  </a:cubicBezTo>
                  <a:cubicBezTo>
                    <a:pt x="222750" y="377564"/>
                    <a:pt x="222750" y="377564"/>
                    <a:pt x="222750" y="377564"/>
                  </a:cubicBezTo>
                  <a:cubicBezTo>
                    <a:pt x="202471" y="387222"/>
                    <a:pt x="202471" y="387222"/>
                    <a:pt x="202471" y="387222"/>
                  </a:cubicBezTo>
                  <a:cubicBezTo>
                    <a:pt x="202471" y="400109"/>
                    <a:pt x="202471" y="400109"/>
                    <a:pt x="202471" y="400109"/>
                  </a:cubicBezTo>
                  <a:cubicBezTo>
                    <a:pt x="192337" y="412987"/>
                    <a:pt x="192337" y="412987"/>
                    <a:pt x="192337" y="412987"/>
                  </a:cubicBezTo>
                  <a:cubicBezTo>
                    <a:pt x="175440" y="412987"/>
                    <a:pt x="175440" y="412987"/>
                    <a:pt x="175440" y="412987"/>
                  </a:cubicBezTo>
                  <a:cubicBezTo>
                    <a:pt x="158532" y="400109"/>
                    <a:pt x="158532" y="400109"/>
                    <a:pt x="158532" y="400109"/>
                  </a:cubicBezTo>
                  <a:cubicBezTo>
                    <a:pt x="151779" y="406548"/>
                    <a:pt x="151779" y="406548"/>
                    <a:pt x="151779" y="406548"/>
                  </a:cubicBezTo>
                  <a:cubicBezTo>
                    <a:pt x="131500" y="403329"/>
                    <a:pt x="131500" y="403329"/>
                    <a:pt x="131500" y="403329"/>
                  </a:cubicBezTo>
                  <a:cubicBezTo>
                    <a:pt x="128119" y="406548"/>
                    <a:pt x="128119" y="406548"/>
                    <a:pt x="128119" y="406548"/>
                  </a:cubicBezTo>
                  <a:cubicBezTo>
                    <a:pt x="128119" y="406548"/>
                    <a:pt x="128119" y="403329"/>
                    <a:pt x="128119" y="403329"/>
                  </a:cubicBezTo>
                  <a:cubicBezTo>
                    <a:pt x="128119" y="400109"/>
                    <a:pt x="131500" y="390451"/>
                    <a:pt x="131500" y="390451"/>
                  </a:cubicBezTo>
                  <a:cubicBezTo>
                    <a:pt x="131500" y="390451"/>
                    <a:pt x="131500" y="387222"/>
                    <a:pt x="131500" y="384002"/>
                  </a:cubicBezTo>
                  <a:cubicBezTo>
                    <a:pt x="131500" y="384002"/>
                    <a:pt x="128119" y="380783"/>
                    <a:pt x="128119" y="380783"/>
                  </a:cubicBezTo>
                  <a:cubicBezTo>
                    <a:pt x="124738" y="377564"/>
                    <a:pt x="124738" y="377564"/>
                    <a:pt x="124738" y="377564"/>
                  </a:cubicBezTo>
                  <a:cubicBezTo>
                    <a:pt x="124738" y="377564"/>
                    <a:pt x="121356" y="371125"/>
                    <a:pt x="121356" y="371125"/>
                  </a:cubicBezTo>
                  <a:cubicBezTo>
                    <a:pt x="117975" y="374344"/>
                    <a:pt x="114603" y="374344"/>
                    <a:pt x="114603" y="374344"/>
                  </a:cubicBezTo>
                  <a:cubicBezTo>
                    <a:pt x="114603" y="374344"/>
                    <a:pt x="114603" y="380783"/>
                    <a:pt x="114603" y="380783"/>
                  </a:cubicBezTo>
                  <a:cubicBezTo>
                    <a:pt x="111222" y="384002"/>
                    <a:pt x="107840" y="384002"/>
                    <a:pt x="107840" y="384002"/>
                  </a:cubicBezTo>
                  <a:cubicBezTo>
                    <a:pt x="107840" y="384002"/>
                    <a:pt x="107840" y="384002"/>
                    <a:pt x="107840" y="384002"/>
                  </a:cubicBezTo>
                  <a:cubicBezTo>
                    <a:pt x="104459" y="384002"/>
                    <a:pt x="104459" y="384002"/>
                    <a:pt x="104459" y="384002"/>
                  </a:cubicBezTo>
                  <a:cubicBezTo>
                    <a:pt x="101078" y="390451"/>
                    <a:pt x="101078" y="390451"/>
                    <a:pt x="101078" y="390451"/>
                  </a:cubicBezTo>
                  <a:cubicBezTo>
                    <a:pt x="97696" y="393670"/>
                    <a:pt x="97696" y="393670"/>
                    <a:pt x="97696" y="393670"/>
                  </a:cubicBezTo>
                  <a:cubicBezTo>
                    <a:pt x="97696" y="393670"/>
                    <a:pt x="97696" y="393670"/>
                    <a:pt x="97696" y="393670"/>
                  </a:cubicBezTo>
                  <a:cubicBezTo>
                    <a:pt x="97696" y="393670"/>
                    <a:pt x="97696" y="393670"/>
                    <a:pt x="97696" y="393670"/>
                  </a:cubicBezTo>
                  <a:cubicBezTo>
                    <a:pt x="97696" y="393670"/>
                    <a:pt x="94324" y="393670"/>
                    <a:pt x="94324" y="396890"/>
                  </a:cubicBezTo>
                  <a:cubicBezTo>
                    <a:pt x="94324" y="396890"/>
                    <a:pt x="90943" y="396890"/>
                    <a:pt x="87562" y="396890"/>
                  </a:cubicBezTo>
                  <a:cubicBezTo>
                    <a:pt x="87562" y="396890"/>
                    <a:pt x="80799" y="396890"/>
                    <a:pt x="80799" y="396890"/>
                  </a:cubicBezTo>
                  <a:cubicBezTo>
                    <a:pt x="77418" y="393670"/>
                    <a:pt x="77418" y="393670"/>
                    <a:pt x="77418" y="393670"/>
                  </a:cubicBezTo>
                  <a:cubicBezTo>
                    <a:pt x="67283" y="390451"/>
                    <a:pt x="67283" y="390451"/>
                    <a:pt x="67283" y="390451"/>
                  </a:cubicBezTo>
                  <a:cubicBezTo>
                    <a:pt x="67283" y="390451"/>
                    <a:pt x="67283" y="390451"/>
                    <a:pt x="67283" y="390451"/>
                  </a:cubicBezTo>
                  <a:cubicBezTo>
                    <a:pt x="60520" y="387222"/>
                    <a:pt x="60520" y="387222"/>
                    <a:pt x="60520" y="387222"/>
                  </a:cubicBezTo>
                  <a:cubicBezTo>
                    <a:pt x="57139" y="384002"/>
                    <a:pt x="57139" y="384002"/>
                    <a:pt x="57139" y="384002"/>
                  </a:cubicBezTo>
                  <a:cubicBezTo>
                    <a:pt x="57139" y="377564"/>
                    <a:pt x="57139" y="377564"/>
                    <a:pt x="57139" y="377564"/>
                  </a:cubicBezTo>
                  <a:cubicBezTo>
                    <a:pt x="50386" y="371125"/>
                    <a:pt x="50386" y="371125"/>
                    <a:pt x="50386" y="371125"/>
                  </a:cubicBezTo>
                  <a:cubicBezTo>
                    <a:pt x="36860" y="367905"/>
                    <a:pt x="36860" y="367905"/>
                    <a:pt x="36860" y="367905"/>
                  </a:cubicBezTo>
                  <a:cubicBezTo>
                    <a:pt x="26725" y="364686"/>
                    <a:pt x="26725" y="364686"/>
                    <a:pt x="26725" y="364686"/>
                  </a:cubicBezTo>
                  <a:cubicBezTo>
                    <a:pt x="19963" y="364686"/>
                    <a:pt x="19963" y="364686"/>
                    <a:pt x="19963" y="364686"/>
                  </a:cubicBezTo>
                  <a:cubicBezTo>
                    <a:pt x="19963" y="364686"/>
                    <a:pt x="6447" y="364686"/>
                    <a:pt x="6447" y="364686"/>
                  </a:cubicBezTo>
                  <a:cubicBezTo>
                    <a:pt x="6447" y="364686"/>
                    <a:pt x="3065" y="364686"/>
                    <a:pt x="3065" y="364686"/>
                  </a:cubicBezTo>
                  <a:cubicBezTo>
                    <a:pt x="3065" y="364686"/>
                    <a:pt x="3065" y="364686"/>
                    <a:pt x="3065" y="364686"/>
                  </a:cubicBezTo>
                  <a:cubicBezTo>
                    <a:pt x="3065" y="364686"/>
                    <a:pt x="3065" y="364686"/>
                    <a:pt x="3065" y="364686"/>
                  </a:cubicBezTo>
                  <a:cubicBezTo>
                    <a:pt x="3065" y="364686"/>
                    <a:pt x="3065" y="364686"/>
                    <a:pt x="3065" y="364686"/>
                  </a:cubicBezTo>
                  <a:cubicBezTo>
                    <a:pt x="6447" y="364686"/>
                    <a:pt x="6447" y="364686"/>
                    <a:pt x="6447" y="364686"/>
                  </a:cubicBezTo>
                  <a:cubicBezTo>
                    <a:pt x="6447" y="364686"/>
                    <a:pt x="6447" y="361466"/>
                    <a:pt x="6447" y="361466"/>
                  </a:cubicBezTo>
                  <a:cubicBezTo>
                    <a:pt x="6447" y="361466"/>
                    <a:pt x="6447" y="361466"/>
                    <a:pt x="6447" y="361466"/>
                  </a:cubicBezTo>
                  <a:cubicBezTo>
                    <a:pt x="6447" y="361466"/>
                    <a:pt x="9828" y="364686"/>
                    <a:pt x="9828" y="364686"/>
                  </a:cubicBezTo>
                  <a:cubicBezTo>
                    <a:pt x="9828" y="364686"/>
                    <a:pt x="9828" y="364686"/>
                    <a:pt x="9828" y="364686"/>
                  </a:cubicBezTo>
                  <a:cubicBezTo>
                    <a:pt x="9828" y="364686"/>
                    <a:pt x="9828" y="364686"/>
                    <a:pt x="9828" y="364686"/>
                  </a:cubicBezTo>
                  <a:cubicBezTo>
                    <a:pt x="9828" y="364686"/>
                    <a:pt x="13200" y="361466"/>
                    <a:pt x="13200" y="361466"/>
                  </a:cubicBezTo>
                  <a:cubicBezTo>
                    <a:pt x="13200" y="361466"/>
                    <a:pt x="13200" y="361466"/>
                    <a:pt x="13200" y="361466"/>
                  </a:cubicBezTo>
                  <a:cubicBezTo>
                    <a:pt x="13200" y="361466"/>
                    <a:pt x="13200" y="361466"/>
                    <a:pt x="13200" y="361466"/>
                  </a:cubicBezTo>
                  <a:cubicBezTo>
                    <a:pt x="13200" y="361466"/>
                    <a:pt x="13200" y="361466"/>
                    <a:pt x="13200" y="361466"/>
                  </a:cubicBezTo>
                  <a:cubicBezTo>
                    <a:pt x="13200" y="361466"/>
                    <a:pt x="13200" y="361466"/>
                    <a:pt x="13200" y="361466"/>
                  </a:cubicBezTo>
                  <a:cubicBezTo>
                    <a:pt x="13200" y="361466"/>
                    <a:pt x="13200" y="361466"/>
                    <a:pt x="13200" y="361466"/>
                  </a:cubicBezTo>
                  <a:cubicBezTo>
                    <a:pt x="13200" y="361466"/>
                    <a:pt x="13200" y="361466"/>
                    <a:pt x="16581" y="361466"/>
                  </a:cubicBezTo>
                  <a:cubicBezTo>
                    <a:pt x="16581" y="361466"/>
                    <a:pt x="16581" y="361466"/>
                    <a:pt x="16581" y="358247"/>
                  </a:cubicBezTo>
                  <a:cubicBezTo>
                    <a:pt x="16581" y="358247"/>
                    <a:pt x="16581" y="358247"/>
                    <a:pt x="16581" y="358247"/>
                  </a:cubicBezTo>
                  <a:cubicBezTo>
                    <a:pt x="16581" y="358247"/>
                    <a:pt x="16581" y="358247"/>
                    <a:pt x="13200" y="358247"/>
                  </a:cubicBezTo>
                  <a:cubicBezTo>
                    <a:pt x="13200" y="358247"/>
                    <a:pt x="13200" y="358247"/>
                    <a:pt x="13200" y="358247"/>
                  </a:cubicBezTo>
                  <a:cubicBezTo>
                    <a:pt x="13200" y="358247"/>
                    <a:pt x="13200" y="358247"/>
                    <a:pt x="13200" y="355027"/>
                  </a:cubicBezTo>
                  <a:cubicBezTo>
                    <a:pt x="13200" y="355027"/>
                    <a:pt x="16581" y="355027"/>
                    <a:pt x="16581" y="355027"/>
                  </a:cubicBezTo>
                  <a:cubicBezTo>
                    <a:pt x="16581" y="355027"/>
                    <a:pt x="16581" y="355027"/>
                    <a:pt x="13200" y="355027"/>
                  </a:cubicBezTo>
                  <a:cubicBezTo>
                    <a:pt x="13200" y="355027"/>
                    <a:pt x="13200" y="355027"/>
                    <a:pt x="13200" y="355027"/>
                  </a:cubicBezTo>
                  <a:cubicBezTo>
                    <a:pt x="13200" y="351808"/>
                    <a:pt x="13200" y="355027"/>
                    <a:pt x="13200" y="355027"/>
                  </a:cubicBezTo>
                  <a:cubicBezTo>
                    <a:pt x="13200" y="351808"/>
                    <a:pt x="13200" y="351808"/>
                    <a:pt x="13200" y="351808"/>
                  </a:cubicBezTo>
                  <a:cubicBezTo>
                    <a:pt x="13200" y="351808"/>
                    <a:pt x="13200" y="351808"/>
                    <a:pt x="13200" y="351808"/>
                  </a:cubicBezTo>
                  <a:cubicBezTo>
                    <a:pt x="13200" y="351808"/>
                    <a:pt x="13200" y="351808"/>
                    <a:pt x="13200" y="351808"/>
                  </a:cubicBezTo>
                  <a:cubicBezTo>
                    <a:pt x="13200" y="351808"/>
                    <a:pt x="13200" y="351808"/>
                    <a:pt x="13200" y="351808"/>
                  </a:cubicBezTo>
                  <a:cubicBezTo>
                    <a:pt x="13200" y="351808"/>
                    <a:pt x="13200" y="351808"/>
                    <a:pt x="13200" y="351808"/>
                  </a:cubicBezTo>
                  <a:cubicBezTo>
                    <a:pt x="9828" y="351808"/>
                    <a:pt x="9828" y="351808"/>
                    <a:pt x="9828" y="351808"/>
                  </a:cubicBezTo>
                  <a:cubicBezTo>
                    <a:pt x="9828" y="351808"/>
                    <a:pt x="9828" y="351808"/>
                    <a:pt x="9828" y="351808"/>
                  </a:cubicBezTo>
                  <a:cubicBezTo>
                    <a:pt x="9828" y="348589"/>
                    <a:pt x="9828" y="348589"/>
                    <a:pt x="9828" y="348589"/>
                  </a:cubicBezTo>
                  <a:cubicBezTo>
                    <a:pt x="9828" y="348589"/>
                    <a:pt x="9828" y="348589"/>
                    <a:pt x="9828" y="348589"/>
                  </a:cubicBezTo>
                  <a:cubicBezTo>
                    <a:pt x="9828" y="348589"/>
                    <a:pt x="9828" y="348589"/>
                    <a:pt x="9828" y="348589"/>
                  </a:cubicBezTo>
                  <a:cubicBezTo>
                    <a:pt x="9828" y="348589"/>
                    <a:pt x="9828" y="345369"/>
                    <a:pt x="9828" y="345369"/>
                  </a:cubicBezTo>
                  <a:cubicBezTo>
                    <a:pt x="9828" y="345369"/>
                    <a:pt x="9828" y="345369"/>
                    <a:pt x="9828" y="345369"/>
                  </a:cubicBezTo>
                  <a:cubicBezTo>
                    <a:pt x="9828" y="345369"/>
                    <a:pt x="9828" y="345369"/>
                    <a:pt x="9828" y="345369"/>
                  </a:cubicBezTo>
                  <a:cubicBezTo>
                    <a:pt x="9828" y="345369"/>
                    <a:pt x="9828" y="345369"/>
                    <a:pt x="9828" y="345369"/>
                  </a:cubicBezTo>
                  <a:cubicBezTo>
                    <a:pt x="9828" y="345369"/>
                    <a:pt x="9828" y="345369"/>
                    <a:pt x="9828" y="345369"/>
                  </a:cubicBezTo>
                  <a:cubicBezTo>
                    <a:pt x="9828" y="345369"/>
                    <a:pt x="9828" y="345369"/>
                    <a:pt x="9828" y="345369"/>
                  </a:cubicBezTo>
                  <a:cubicBezTo>
                    <a:pt x="9828" y="342150"/>
                    <a:pt x="9828" y="345369"/>
                    <a:pt x="9828" y="342150"/>
                  </a:cubicBezTo>
                  <a:cubicBezTo>
                    <a:pt x="9828" y="342150"/>
                    <a:pt x="9828" y="342150"/>
                    <a:pt x="9828" y="342150"/>
                  </a:cubicBezTo>
                  <a:cubicBezTo>
                    <a:pt x="9828" y="342150"/>
                    <a:pt x="9828" y="342150"/>
                    <a:pt x="9828" y="342150"/>
                  </a:cubicBezTo>
                  <a:cubicBezTo>
                    <a:pt x="9828" y="342150"/>
                    <a:pt x="6447" y="342150"/>
                    <a:pt x="6447" y="338930"/>
                  </a:cubicBezTo>
                  <a:cubicBezTo>
                    <a:pt x="6447" y="338930"/>
                    <a:pt x="6447" y="338930"/>
                    <a:pt x="6447" y="338930"/>
                  </a:cubicBezTo>
                  <a:cubicBezTo>
                    <a:pt x="6447" y="338930"/>
                    <a:pt x="6447" y="338930"/>
                    <a:pt x="6447" y="338930"/>
                  </a:cubicBezTo>
                  <a:cubicBezTo>
                    <a:pt x="6447" y="338930"/>
                    <a:pt x="6447" y="338930"/>
                    <a:pt x="6447" y="338930"/>
                  </a:cubicBezTo>
                  <a:cubicBezTo>
                    <a:pt x="6447" y="342150"/>
                    <a:pt x="6447" y="342150"/>
                    <a:pt x="6447" y="342150"/>
                  </a:cubicBezTo>
                  <a:cubicBezTo>
                    <a:pt x="6447" y="345369"/>
                    <a:pt x="6447" y="345369"/>
                    <a:pt x="6447" y="345369"/>
                  </a:cubicBezTo>
                  <a:cubicBezTo>
                    <a:pt x="3065" y="345369"/>
                    <a:pt x="3065" y="345369"/>
                    <a:pt x="3065" y="345369"/>
                  </a:cubicBezTo>
                  <a:cubicBezTo>
                    <a:pt x="3065" y="342150"/>
                    <a:pt x="3065" y="342150"/>
                    <a:pt x="3065" y="342150"/>
                  </a:cubicBezTo>
                  <a:cubicBezTo>
                    <a:pt x="6447" y="332491"/>
                    <a:pt x="6447" y="332491"/>
                    <a:pt x="6447" y="332491"/>
                  </a:cubicBezTo>
                  <a:cubicBezTo>
                    <a:pt x="13200" y="326052"/>
                    <a:pt x="13200" y="326052"/>
                    <a:pt x="13200" y="326052"/>
                  </a:cubicBezTo>
                  <a:cubicBezTo>
                    <a:pt x="13200" y="326052"/>
                    <a:pt x="13200" y="319614"/>
                    <a:pt x="16581" y="319614"/>
                  </a:cubicBezTo>
                  <a:cubicBezTo>
                    <a:pt x="16581" y="316394"/>
                    <a:pt x="16581" y="313175"/>
                    <a:pt x="16581" y="313175"/>
                  </a:cubicBezTo>
                  <a:cubicBezTo>
                    <a:pt x="23344" y="309955"/>
                    <a:pt x="23344" y="309955"/>
                    <a:pt x="23344" y="309955"/>
                  </a:cubicBezTo>
                  <a:cubicBezTo>
                    <a:pt x="23344" y="309955"/>
                    <a:pt x="26725" y="306736"/>
                    <a:pt x="26725" y="306736"/>
                  </a:cubicBezTo>
                  <a:cubicBezTo>
                    <a:pt x="26725" y="303516"/>
                    <a:pt x="23344" y="300297"/>
                    <a:pt x="23344" y="300297"/>
                  </a:cubicBezTo>
                  <a:cubicBezTo>
                    <a:pt x="23344" y="297077"/>
                    <a:pt x="26725" y="293858"/>
                    <a:pt x="26725" y="293858"/>
                  </a:cubicBezTo>
                  <a:cubicBezTo>
                    <a:pt x="23344" y="293858"/>
                    <a:pt x="23344"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87419"/>
                  </a:cubicBezTo>
                  <a:cubicBezTo>
                    <a:pt x="19963" y="287419"/>
                    <a:pt x="19963" y="287419"/>
                    <a:pt x="19963" y="287419"/>
                  </a:cubicBezTo>
                  <a:cubicBezTo>
                    <a:pt x="19963" y="287419"/>
                    <a:pt x="19963" y="287419"/>
                    <a:pt x="19963" y="287419"/>
                  </a:cubicBezTo>
                  <a:cubicBezTo>
                    <a:pt x="19963" y="287419"/>
                    <a:pt x="19963" y="287419"/>
                    <a:pt x="19963" y="287419"/>
                  </a:cubicBezTo>
                  <a:cubicBezTo>
                    <a:pt x="19963" y="287419"/>
                    <a:pt x="19963" y="287419"/>
                    <a:pt x="19963" y="287419"/>
                  </a:cubicBezTo>
                  <a:cubicBezTo>
                    <a:pt x="19963" y="287419"/>
                    <a:pt x="19963" y="287419"/>
                    <a:pt x="19963" y="287419"/>
                  </a:cubicBezTo>
                  <a:cubicBezTo>
                    <a:pt x="19963" y="287419"/>
                    <a:pt x="19963" y="287419"/>
                    <a:pt x="19963" y="287419"/>
                  </a:cubicBezTo>
                  <a:cubicBezTo>
                    <a:pt x="19963" y="287419"/>
                    <a:pt x="19963" y="287419"/>
                    <a:pt x="19963" y="287419"/>
                  </a:cubicBezTo>
                  <a:cubicBezTo>
                    <a:pt x="26725" y="280980"/>
                    <a:pt x="33478" y="274532"/>
                    <a:pt x="33478" y="274532"/>
                  </a:cubicBezTo>
                  <a:cubicBezTo>
                    <a:pt x="33478" y="274532"/>
                    <a:pt x="40241" y="271312"/>
                    <a:pt x="47004" y="274532"/>
                  </a:cubicBezTo>
                  <a:cubicBezTo>
                    <a:pt x="50386" y="277761"/>
                    <a:pt x="57139" y="284199"/>
                    <a:pt x="60520" y="287419"/>
                  </a:cubicBezTo>
                  <a:cubicBezTo>
                    <a:pt x="60520" y="287419"/>
                    <a:pt x="63902" y="290638"/>
                    <a:pt x="67283" y="290638"/>
                  </a:cubicBezTo>
                  <a:cubicBezTo>
                    <a:pt x="70665" y="290638"/>
                    <a:pt x="74046" y="293858"/>
                    <a:pt x="74046" y="293858"/>
                  </a:cubicBezTo>
                  <a:cubicBezTo>
                    <a:pt x="74046" y="297077"/>
                    <a:pt x="77418" y="293858"/>
                    <a:pt x="77418" y="300297"/>
                  </a:cubicBezTo>
                  <a:cubicBezTo>
                    <a:pt x="74046" y="306736"/>
                    <a:pt x="74046" y="313175"/>
                    <a:pt x="77418" y="313175"/>
                  </a:cubicBezTo>
                  <a:cubicBezTo>
                    <a:pt x="84180" y="309955"/>
                    <a:pt x="87562" y="306736"/>
                    <a:pt x="87562" y="309955"/>
                  </a:cubicBezTo>
                  <a:cubicBezTo>
                    <a:pt x="87562" y="313175"/>
                    <a:pt x="90943" y="309955"/>
                    <a:pt x="87562" y="316394"/>
                  </a:cubicBezTo>
                  <a:cubicBezTo>
                    <a:pt x="87562" y="322833"/>
                    <a:pt x="84180" y="326052"/>
                    <a:pt x="87562" y="326052"/>
                  </a:cubicBezTo>
                  <a:cubicBezTo>
                    <a:pt x="94324" y="329272"/>
                    <a:pt x="101078" y="332491"/>
                    <a:pt x="104459" y="329272"/>
                  </a:cubicBezTo>
                  <a:cubicBezTo>
                    <a:pt x="107840" y="322833"/>
                    <a:pt x="104459" y="329272"/>
                    <a:pt x="107840" y="322833"/>
                  </a:cubicBezTo>
                  <a:cubicBezTo>
                    <a:pt x="111222" y="313175"/>
                    <a:pt x="111222" y="316394"/>
                    <a:pt x="114603" y="313175"/>
                  </a:cubicBezTo>
                  <a:cubicBezTo>
                    <a:pt x="114603" y="306736"/>
                    <a:pt x="114603" y="309955"/>
                    <a:pt x="117975" y="303516"/>
                  </a:cubicBezTo>
                  <a:cubicBezTo>
                    <a:pt x="117975" y="297077"/>
                    <a:pt x="121356" y="300297"/>
                    <a:pt x="117975" y="297077"/>
                  </a:cubicBezTo>
                  <a:cubicBezTo>
                    <a:pt x="117975" y="297077"/>
                    <a:pt x="117975" y="293858"/>
                    <a:pt x="114603" y="290638"/>
                  </a:cubicBezTo>
                  <a:cubicBezTo>
                    <a:pt x="114603" y="284199"/>
                    <a:pt x="107840" y="287419"/>
                    <a:pt x="117975" y="284199"/>
                  </a:cubicBezTo>
                  <a:cubicBezTo>
                    <a:pt x="124738" y="280980"/>
                    <a:pt x="128119" y="280980"/>
                    <a:pt x="128119" y="280980"/>
                  </a:cubicBezTo>
                  <a:cubicBezTo>
                    <a:pt x="128119" y="277761"/>
                    <a:pt x="138253" y="277761"/>
                    <a:pt x="138253" y="277761"/>
                  </a:cubicBezTo>
                  <a:cubicBezTo>
                    <a:pt x="138253" y="277761"/>
                    <a:pt x="148398" y="277761"/>
                    <a:pt x="148398" y="277761"/>
                  </a:cubicBezTo>
                  <a:cubicBezTo>
                    <a:pt x="151779" y="277761"/>
                    <a:pt x="165295" y="277761"/>
                    <a:pt x="165295" y="280980"/>
                  </a:cubicBezTo>
                  <a:cubicBezTo>
                    <a:pt x="165295" y="284199"/>
                    <a:pt x="172058" y="284199"/>
                    <a:pt x="172058" y="284199"/>
                  </a:cubicBezTo>
                  <a:cubicBezTo>
                    <a:pt x="172058" y="284199"/>
                    <a:pt x="178821" y="284199"/>
                    <a:pt x="182193" y="290638"/>
                  </a:cubicBezTo>
                  <a:cubicBezTo>
                    <a:pt x="182193" y="300297"/>
                    <a:pt x="182193" y="306736"/>
                    <a:pt x="185574" y="303516"/>
                  </a:cubicBezTo>
                  <a:cubicBezTo>
                    <a:pt x="188955" y="303516"/>
                    <a:pt x="195718" y="309955"/>
                    <a:pt x="195718" y="306736"/>
                  </a:cubicBezTo>
                  <a:cubicBezTo>
                    <a:pt x="199099" y="303516"/>
                    <a:pt x="202471" y="300297"/>
                    <a:pt x="205853" y="300297"/>
                  </a:cubicBezTo>
                  <a:cubicBezTo>
                    <a:pt x="209234" y="300297"/>
                    <a:pt x="202471" y="297077"/>
                    <a:pt x="212615" y="297077"/>
                  </a:cubicBezTo>
                  <a:cubicBezTo>
                    <a:pt x="226131" y="300297"/>
                    <a:pt x="222750" y="303516"/>
                    <a:pt x="229513" y="297077"/>
                  </a:cubicBezTo>
                  <a:cubicBezTo>
                    <a:pt x="232894" y="290638"/>
                    <a:pt x="232894" y="290638"/>
                    <a:pt x="239657" y="287419"/>
                  </a:cubicBezTo>
                  <a:cubicBezTo>
                    <a:pt x="243028" y="284199"/>
                    <a:pt x="243028" y="284199"/>
                    <a:pt x="246410" y="280980"/>
                  </a:cubicBezTo>
                  <a:cubicBezTo>
                    <a:pt x="246410" y="280980"/>
                    <a:pt x="259936" y="280980"/>
                    <a:pt x="259936" y="280980"/>
                  </a:cubicBezTo>
                  <a:cubicBezTo>
                    <a:pt x="263307" y="277761"/>
                    <a:pt x="266689" y="271312"/>
                    <a:pt x="270070" y="271312"/>
                  </a:cubicBezTo>
                  <a:cubicBezTo>
                    <a:pt x="270070" y="271312"/>
                    <a:pt x="283596" y="271312"/>
                    <a:pt x="286968" y="271312"/>
                  </a:cubicBezTo>
                  <a:cubicBezTo>
                    <a:pt x="290349" y="271312"/>
                    <a:pt x="297112" y="271312"/>
                    <a:pt x="300493" y="268093"/>
                  </a:cubicBezTo>
                  <a:cubicBezTo>
                    <a:pt x="300493" y="264873"/>
                    <a:pt x="300493" y="264873"/>
                    <a:pt x="303874" y="261654"/>
                  </a:cubicBezTo>
                  <a:cubicBezTo>
                    <a:pt x="310628" y="261654"/>
                    <a:pt x="314009" y="261654"/>
                    <a:pt x="320772" y="261654"/>
                  </a:cubicBezTo>
                  <a:cubicBezTo>
                    <a:pt x="327525" y="261654"/>
                    <a:pt x="327525" y="261654"/>
                    <a:pt x="330906" y="261654"/>
                  </a:cubicBezTo>
                  <a:cubicBezTo>
                    <a:pt x="334288" y="261654"/>
                    <a:pt x="337669" y="268093"/>
                    <a:pt x="337669" y="258434"/>
                  </a:cubicBezTo>
                  <a:cubicBezTo>
                    <a:pt x="334288" y="248776"/>
                    <a:pt x="330906" y="248776"/>
                    <a:pt x="334288" y="245557"/>
                  </a:cubicBezTo>
                  <a:cubicBezTo>
                    <a:pt x="341050" y="245557"/>
                    <a:pt x="347803" y="245557"/>
                    <a:pt x="347803" y="245557"/>
                  </a:cubicBezTo>
                  <a:cubicBezTo>
                    <a:pt x="351185" y="245557"/>
                    <a:pt x="364711" y="248776"/>
                    <a:pt x="368082" y="248776"/>
                  </a:cubicBezTo>
                  <a:cubicBezTo>
                    <a:pt x="368082" y="248776"/>
                    <a:pt x="371464" y="255215"/>
                    <a:pt x="371464" y="255215"/>
                  </a:cubicBezTo>
                  <a:cubicBezTo>
                    <a:pt x="374845" y="255215"/>
                    <a:pt x="378227" y="258434"/>
                    <a:pt x="381608" y="255215"/>
                  </a:cubicBezTo>
                  <a:cubicBezTo>
                    <a:pt x="381608" y="255215"/>
                    <a:pt x="384990" y="248776"/>
                    <a:pt x="388371" y="248776"/>
                  </a:cubicBezTo>
                  <a:cubicBezTo>
                    <a:pt x="391743" y="248776"/>
                    <a:pt x="401887" y="248776"/>
                    <a:pt x="401887" y="248776"/>
                  </a:cubicBezTo>
                  <a:cubicBezTo>
                    <a:pt x="401887" y="248776"/>
                    <a:pt x="415403" y="251996"/>
                    <a:pt x="415403" y="251996"/>
                  </a:cubicBezTo>
                  <a:cubicBezTo>
                    <a:pt x="415403" y="251996"/>
                    <a:pt x="412021" y="258434"/>
                    <a:pt x="412021" y="261654"/>
                  </a:cubicBezTo>
                  <a:cubicBezTo>
                    <a:pt x="412021" y="264873"/>
                    <a:pt x="412021" y="268093"/>
                    <a:pt x="415403" y="271312"/>
                  </a:cubicBezTo>
                  <a:cubicBezTo>
                    <a:pt x="415403" y="271312"/>
                    <a:pt x="422165" y="277761"/>
                    <a:pt x="422165" y="277761"/>
                  </a:cubicBezTo>
                  <a:cubicBezTo>
                    <a:pt x="422165" y="277761"/>
                    <a:pt x="439063" y="284199"/>
                    <a:pt x="439063" y="284199"/>
                  </a:cubicBezTo>
                  <a:cubicBezTo>
                    <a:pt x="439063" y="284199"/>
                    <a:pt x="442444" y="287419"/>
                    <a:pt x="442444" y="274532"/>
                  </a:cubicBezTo>
                  <a:cubicBezTo>
                    <a:pt x="442444" y="261654"/>
                    <a:pt x="442444" y="258434"/>
                    <a:pt x="442444" y="258434"/>
                  </a:cubicBezTo>
                  <a:cubicBezTo>
                    <a:pt x="442444" y="245557"/>
                    <a:pt x="442444" y="245557"/>
                    <a:pt x="442444" y="245557"/>
                  </a:cubicBezTo>
                  <a:cubicBezTo>
                    <a:pt x="442444" y="245557"/>
                    <a:pt x="442444" y="242337"/>
                    <a:pt x="439063" y="242337"/>
                  </a:cubicBezTo>
                  <a:cubicBezTo>
                    <a:pt x="439063" y="242337"/>
                    <a:pt x="435681" y="242337"/>
                    <a:pt x="435681" y="242337"/>
                  </a:cubicBezTo>
                  <a:cubicBezTo>
                    <a:pt x="435681" y="242337"/>
                    <a:pt x="422165" y="239118"/>
                    <a:pt x="418784" y="239118"/>
                  </a:cubicBezTo>
                  <a:cubicBezTo>
                    <a:pt x="415403" y="239118"/>
                    <a:pt x="418784" y="232679"/>
                    <a:pt x="418784" y="229460"/>
                  </a:cubicBezTo>
                  <a:cubicBezTo>
                    <a:pt x="418784" y="229460"/>
                    <a:pt x="425547" y="223020"/>
                    <a:pt x="425547" y="223020"/>
                  </a:cubicBezTo>
                  <a:cubicBezTo>
                    <a:pt x="425547" y="213362"/>
                    <a:pt x="425547" y="213362"/>
                    <a:pt x="425547" y="213362"/>
                  </a:cubicBezTo>
                  <a:cubicBezTo>
                    <a:pt x="415403" y="197265"/>
                    <a:pt x="415403" y="197265"/>
                    <a:pt x="415403" y="197265"/>
                  </a:cubicBezTo>
                  <a:cubicBezTo>
                    <a:pt x="405268" y="187607"/>
                    <a:pt x="405268" y="187607"/>
                    <a:pt x="405268" y="187607"/>
                  </a:cubicBezTo>
                  <a:cubicBezTo>
                    <a:pt x="398505" y="171509"/>
                    <a:pt x="398505" y="171509"/>
                    <a:pt x="398505" y="171509"/>
                  </a:cubicBezTo>
                  <a:cubicBezTo>
                    <a:pt x="398505" y="171509"/>
                    <a:pt x="398505" y="171509"/>
                    <a:pt x="398505" y="171509"/>
                  </a:cubicBezTo>
                  <a:cubicBezTo>
                    <a:pt x="398505" y="171509"/>
                    <a:pt x="398505" y="171509"/>
                    <a:pt x="398505" y="171509"/>
                  </a:cubicBezTo>
                  <a:cubicBezTo>
                    <a:pt x="408649" y="165070"/>
                    <a:pt x="408649" y="165070"/>
                    <a:pt x="408649" y="165070"/>
                  </a:cubicBezTo>
                  <a:cubicBezTo>
                    <a:pt x="415403" y="158622"/>
                    <a:pt x="425547" y="152183"/>
                    <a:pt x="425547" y="152183"/>
                  </a:cubicBezTo>
                  <a:cubicBezTo>
                    <a:pt x="425547" y="152183"/>
                    <a:pt x="425547" y="152183"/>
                    <a:pt x="428928" y="152183"/>
                  </a:cubicBezTo>
                  <a:cubicBezTo>
                    <a:pt x="435681" y="145744"/>
                    <a:pt x="435681" y="145744"/>
                    <a:pt x="435681" y="145744"/>
                  </a:cubicBezTo>
                  <a:cubicBezTo>
                    <a:pt x="435681" y="145744"/>
                    <a:pt x="452578" y="139305"/>
                    <a:pt x="452578" y="139305"/>
                  </a:cubicBezTo>
                  <a:cubicBezTo>
                    <a:pt x="452578" y="139305"/>
                    <a:pt x="455960" y="136086"/>
                    <a:pt x="455960" y="136086"/>
                  </a:cubicBezTo>
                  <a:cubicBezTo>
                    <a:pt x="459341" y="136086"/>
                    <a:pt x="459341" y="136086"/>
                    <a:pt x="459341" y="136086"/>
                  </a:cubicBezTo>
                  <a:cubicBezTo>
                    <a:pt x="476239" y="119989"/>
                    <a:pt x="476239" y="119989"/>
                    <a:pt x="476239" y="119989"/>
                  </a:cubicBezTo>
                  <a:cubicBezTo>
                    <a:pt x="476239" y="103891"/>
                    <a:pt x="476239" y="103891"/>
                    <a:pt x="476239" y="103891"/>
                  </a:cubicBezTo>
                  <a:cubicBezTo>
                    <a:pt x="479620" y="97452"/>
                    <a:pt x="479620" y="97452"/>
                    <a:pt x="479620" y="97452"/>
                  </a:cubicBezTo>
                  <a:cubicBezTo>
                    <a:pt x="479620" y="94233"/>
                    <a:pt x="479620" y="87794"/>
                    <a:pt x="479620" y="87794"/>
                  </a:cubicBezTo>
                  <a:cubicBezTo>
                    <a:pt x="499899" y="87794"/>
                    <a:pt x="499899" y="87794"/>
                    <a:pt x="499899" y="87794"/>
                  </a:cubicBezTo>
                  <a:cubicBezTo>
                    <a:pt x="499899" y="87794"/>
                    <a:pt x="503280" y="91014"/>
                    <a:pt x="506662" y="94233"/>
                  </a:cubicBezTo>
                  <a:cubicBezTo>
                    <a:pt x="510043" y="94233"/>
                    <a:pt x="513424" y="91014"/>
                    <a:pt x="513424" y="91014"/>
                  </a:cubicBezTo>
                  <a:cubicBezTo>
                    <a:pt x="516796" y="91014"/>
                    <a:pt x="520178" y="84575"/>
                    <a:pt x="520178" y="84575"/>
                  </a:cubicBezTo>
                  <a:cubicBezTo>
                    <a:pt x="520178" y="74916"/>
                    <a:pt x="520178" y="74916"/>
                    <a:pt x="520178" y="74916"/>
                  </a:cubicBezTo>
                  <a:cubicBezTo>
                    <a:pt x="516796" y="58819"/>
                    <a:pt x="516796" y="58819"/>
                    <a:pt x="516796" y="58819"/>
                  </a:cubicBezTo>
                  <a:cubicBezTo>
                    <a:pt x="516796" y="49161"/>
                    <a:pt x="516796" y="49161"/>
                    <a:pt x="516796" y="49161"/>
                  </a:cubicBezTo>
                  <a:cubicBezTo>
                    <a:pt x="516796" y="49161"/>
                    <a:pt x="516796" y="49161"/>
                    <a:pt x="516796" y="49161"/>
                  </a:cubicBezTo>
                  <a:cubicBezTo>
                    <a:pt x="520178" y="49161"/>
                    <a:pt x="533703" y="58819"/>
                    <a:pt x="540456" y="62038"/>
                  </a:cubicBezTo>
                  <a:cubicBezTo>
                    <a:pt x="543838" y="65258"/>
                    <a:pt x="553982" y="74916"/>
                    <a:pt x="553982" y="74916"/>
                  </a:cubicBezTo>
                  <a:cubicBezTo>
                    <a:pt x="553982" y="74916"/>
                    <a:pt x="570879" y="78136"/>
                    <a:pt x="574261" y="78136"/>
                  </a:cubicBezTo>
                  <a:cubicBezTo>
                    <a:pt x="574261" y="78136"/>
                    <a:pt x="591158" y="81355"/>
                    <a:pt x="591158" y="81355"/>
                  </a:cubicBezTo>
                  <a:cubicBezTo>
                    <a:pt x="594540" y="74916"/>
                    <a:pt x="594540" y="74916"/>
                    <a:pt x="594540" y="74916"/>
                  </a:cubicBezTo>
                  <a:cubicBezTo>
                    <a:pt x="604674" y="68477"/>
                    <a:pt x="604674" y="68477"/>
                    <a:pt x="604674" y="68477"/>
                  </a:cubicBezTo>
                  <a:cubicBezTo>
                    <a:pt x="618199" y="78136"/>
                    <a:pt x="618199" y="78136"/>
                    <a:pt x="618199" y="78136"/>
                  </a:cubicBezTo>
                  <a:cubicBezTo>
                    <a:pt x="631715" y="74916"/>
                    <a:pt x="631715" y="74916"/>
                    <a:pt x="631715" y="74916"/>
                  </a:cubicBezTo>
                  <a:close/>
                  <a:moveTo>
                    <a:pt x="16581" y="290638"/>
                  </a:moveTo>
                  <a:cubicBezTo>
                    <a:pt x="16581" y="290638"/>
                    <a:pt x="16581" y="290638"/>
                    <a:pt x="16581" y="290638"/>
                  </a:cubicBezTo>
                  <a:cubicBezTo>
                    <a:pt x="16581" y="290638"/>
                    <a:pt x="16581" y="290638"/>
                    <a:pt x="16581" y="290638"/>
                  </a:cubicBezTo>
                  <a:cubicBezTo>
                    <a:pt x="16581" y="290638"/>
                    <a:pt x="16581" y="290638"/>
                    <a:pt x="16581" y="290638"/>
                  </a:cubicBezTo>
                  <a:close/>
                  <a:moveTo>
                    <a:pt x="3065" y="364686"/>
                  </a:moveTo>
                  <a:cubicBezTo>
                    <a:pt x="3065" y="364686"/>
                    <a:pt x="3065" y="364686"/>
                    <a:pt x="3065" y="364686"/>
                  </a:cubicBezTo>
                  <a:cubicBezTo>
                    <a:pt x="3065" y="364686"/>
                    <a:pt x="3065" y="364686"/>
                    <a:pt x="3065" y="364686"/>
                  </a:cubicBezTo>
                  <a:cubicBezTo>
                    <a:pt x="3065" y="364686"/>
                    <a:pt x="3065" y="364686"/>
                    <a:pt x="3065" y="364686"/>
                  </a:cubicBezTo>
                  <a:cubicBezTo>
                    <a:pt x="3065" y="364686"/>
                    <a:pt x="3065" y="364686"/>
                    <a:pt x="3065" y="364686"/>
                  </a:cubicBezTo>
                  <a:close/>
                  <a:moveTo>
                    <a:pt x="3065" y="364686"/>
                  </a:moveTo>
                  <a:cubicBezTo>
                    <a:pt x="3065" y="364686"/>
                    <a:pt x="3065" y="364686"/>
                    <a:pt x="3065" y="364686"/>
                  </a:cubicBezTo>
                  <a:cubicBezTo>
                    <a:pt x="3065" y="364686"/>
                    <a:pt x="3065" y="361466"/>
                    <a:pt x="3065" y="361466"/>
                  </a:cubicBezTo>
                  <a:cubicBezTo>
                    <a:pt x="3065" y="361466"/>
                    <a:pt x="3065" y="361466"/>
                    <a:pt x="3065" y="361466"/>
                  </a:cubicBezTo>
                  <a:cubicBezTo>
                    <a:pt x="3065" y="361466"/>
                    <a:pt x="6447" y="361466"/>
                    <a:pt x="6447" y="358247"/>
                  </a:cubicBezTo>
                  <a:cubicBezTo>
                    <a:pt x="6447" y="358247"/>
                    <a:pt x="6447" y="358247"/>
                    <a:pt x="6447" y="358247"/>
                  </a:cubicBezTo>
                  <a:cubicBezTo>
                    <a:pt x="6447" y="358247"/>
                    <a:pt x="6447" y="358247"/>
                    <a:pt x="6447" y="358247"/>
                  </a:cubicBezTo>
                  <a:cubicBezTo>
                    <a:pt x="6447" y="358247"/>
                    <a:pt x="6447" y="358247"/>
                    <a:pt x="6447" y="358247"/>
                  </a:cubicBezTo>
                  <a:cubicBezTo>
                    <a:pt x="3065" y="358247"/>
                    <a:pt x="3065" y="358247"/>
                    <a:pt x="3065" y="358247"/>
                  </a:cubicBezTo>
                  <a:cubicBezTo>
                    <a:pt x="-316" y="364686"/>
                    <a:pt x="-316" y="364686"/>
                    <a:pt x="-316" y="364686"/>
                  </a:cubicBezTo>
                  <a:lnTo>
                    <a:pt x="3065" y="364686"/>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3" name="Freeform: Shape 552">
              <a:extLst>
                <a:ext uri="{FF2B5EF4-FFF2-40B4-BE49-F238E27FC236}">
                  <a16:creationId xmlns:a16="http://schemas.microsoft.com/office/drawing/2014/main" id="{9DBF22C8-9717-9C1E-5F2F-C6AD44A9A5DE}"/>
                </a:ext>
              </a:extLst>
            </p:cNvPr>
            <p:cNvSpPr/>
            <p:nvPr/>
          </p:nvSpPr>
          <p:spPr>
            <a:xfrm>
              <a:off x="7320208" y="1819380"/>
              <a:ext cx="1752600" cy="1752600"/>
            </a:xfrm>
            <a:custGeom>
              <a:avLst/>
              <a:gdLst>
                <a:gd name="connsiteX0" fmla="*/ 872612 w 1752600"/>
                <a:gd name="connsiteY0" fmla="*/ 1534302 h 1752600"/>
                <a:gd name="connsiteX1" fmla="*/ 879356 w 1752600"/>
                <a:gd name="connsiteY1" fmla="*/ 1524530 h 1752600"/>
                <a:gd name="connsiteX2" fmla="*/ 872612 w 1752600"/>
                <a:gd name="connsiteY2" fmla="*/ 1501717 h 1752600"/>
                <a:gd name="connsiteX3" fmla="*/ 865878 w 1752600"/>
                <a:gd name="connsiteY3" fmla="*/ 1495202 h 1752600"/>
                <a:gd name="connsiteX4" fmla="*/ 865878 w 1752600"/>
                <a:gd name="connsiteY4" fmla="*/ 1475657 h 1752600"/>
                <a:gd name="connsiteX5" fmla="*/ 865878 w 1752600"/>
                <a:gd name="connsiteY5" fmla="*/ 1456112 h 1752600"/>
                <a:gd name="connsiteX6" fmla="*/ 869240 w 1752600"/>
                <a:gd name="connsiteY6" fmla="*/ 1436566 h 1752600"/>
                <a:gd name="connsiteX7" fmla="*/ 872612 w 1752600"/>
                <a:gd name="connsiteY7" fmla="*/ 1430051 h 1752600"/>
                <a:gd name="connsiteX8" fmla="*/ 879356 w 1752600"/>
                <a:gd name="connsiteY8" fmla="*/ 1413764 h 1752600"/>
                <a:gd name="connsiteX9" fmla="*/ 892834 w 1752600"/>
                <a:gd name="connsiteY9" fmla="*/ 1397476 h 1752600"/>
                <a:gd name="connsiteX10" fmla="*/ 906321 w 1752600"/>
                <a:gd name="connsiteY10" fmla="*/ 1381188 h 1752600"/>
                <a:gd name="connsiteX11" fmla="*/ 926543 w 1752600"/>
                <a:gd name="connsiteY11" fmla="*/ 1381188 h 1752600"/>
                <a:gd name="connsiteX12" fmla="*/ 950136 w 1752600"/>
                <a:gd name="connsiteY12" fmla="*/ 1381188 h 1752600"/>
                <a:gd name="connsiteX13" fmla="*/ 960242 w 1752600"/>
                <a:gd name="connsiteY13" fmla="*/ 1361642 h 1752600"/>
                <a:gd name="connsiteX14" fmla="*/ 977092 w 1752600"/>
                <a:gd name="connsiteY14" fmla="*/ 1348612 h 1752600"/>
                <a:gd name="connsiteX15" fmla="*/ 1010801 w 1752600"/>
                <a:gd name="connsiteY15" fmla="*/ 1345355 h 1752600"/>
                <a:gd name="connsiteX16" fmla="*/ 1020907 w 1752600"/>
                <a:gd name="connsiteY16" fmla="*/ 1348612 h 1752600"/>
                <a:gd name="connsiteX17" fmla="*/ 1047872 w 1752600"/>
                <a:gd name="connsiteY17" fmla="*/ 1358385 h 1752600"/>
                <a:gd name="connsiteX18" fmla="*/ 1064722 w 1752600"/>
                <a:gd name="connsiteY18" fmla="*/ 1358385 h 1752600"/>
                <a:gd name="connsiteX19" fmla="*/ 1071466 w 1752600"/>
                <a:gd name="connsiteY19" fmla="*/ 1358385 h 1752600"/>
                <a:gd name="connsiteX20" fmla="*/ 1081581 w 1752600"/>
                <a:gd name="connsiteY20" fmla="*/ 1371415 h 1752600"/>
                <a:gd name="connsiteX21" fmla="*/ 1098431 w 1752600"/>
                <a:gd name="connsiteY21" fmla="*/ 1377930 h 1752600"/>
                <a:gd name="connsiteX22" fmla="*/ 1128768 w 1752600"/>
                <a:gd name="connsiteY22" fmla="*/ 1371415 h 1752600"/>
                <a:gd name="connsiteX23" fmla="*/ 1142246 w 1752600"/>
                <a:gd name="connsiteY23" fmla="*/ 1371415 h 1752600"/>
                <a:gd name="connsiteX24" fmla="*/ 1159096 w 1752600"/>
                <a:gd name="connsiteY24" fmla="*/ 1381188 h 1752600"/>
                <a:gd name="connsiteX25" fmla="*/ 1192805 w 1752600"/>
                <a:gd name="connsiteY25" fmla="*/ 1400733 h 1752600"/>
                <a:gd name="connsiteX26" fmla="*/ 1209654 w 1752600"/>
                <a:gd name="connsiteY26" fmla="*/ 1400733 h 1752600"/>
                <a:gd name="connsiteX27" fmla="*/ 1216398 w 1752600"/>
                <a:gd name="connsiteY27" fmla="*/ 1417021 h 1752600"/>
                <a:gd name="connsiteX28" fmla="*/ 1250097 w 1752600"/>
                <a:gd name="connsiteY28" fmla="*/ 1426794 h 1752600"/>
                <a:gd name="connsiteX29" fmla="*/ 1263576 w 1752600"/>
                <a:gd name="connsiteY29" fmla="*/ 1426794 h 1752600"/>
                <a:gd name="connsiteX30" fmla="*/ 1310762 w 1752600"/>
                <a:gd name="connsiteY30" fmla="*/ 1443081 h 1752600"/>
                <a:gd name="connsiteX31" fmla="*/ 1341099 w 1752600"/>
                <a:gd name="connsiteY31" fmla="*/ 1420278 h 1752600"/>
                <a:gd name="connsiteX32" fmla="*/ 1351206 w 1752600"/>
                <a:gd name="connsiteY32" fmla="*/ 1423536 h 1752600"/>
                <a:gd name="connsiteX33" fmla="*/ 1361321 w 1752600"/>
                <a:gd name="connsiteY33" fmla="*/ 1397476 h 1752600"/>
                <a:gd name="connsiteX34" fmla="*/ 1364693 w 1752600"/>
                <a:gd name="connsiteY34" fmla="*/ 1390960 h 1752600"/>
                <a:gd name="connsiteX35" fmla="*/ 1395020 w 1752600"/>
                <a:gd name="connsiteY35" fmla="*/ 1381188 h 1752600"/>
                <a:gd name="connsiteX36" fmla="*/ 1401764 w 1752600"/>
                <a:gd name="connsiteY36" fmla="*/ 1361642 h 1752600"/>
                <a:gd name="connsiteX37" fmla="*/ 1421986 w 1752600"/>
                <a:gd name="connsiteY37" fmla="*/ 1348612 h 1752600"/>
                <a:gd name="connsiteX38" fmla="*/ 1428729 w 1752600"/>
                <a:gd name="connsiteY38" fmla="*/ 1335582 h 1752600"/>
                <a:gd name="connsiteX39" fmla="*/ 1452323 w 1752600"/>
                <a:gd name="connsiteY39" fmla="*/ 1332324 h 1752600"/>
                <a:gd name="connsiteX40" fmla="*/ 1452323 w 1752600"/>
                <a:gd name="connsiteY40" fmla="*/ 1332324 h 1752600"/>
                <a:gd name="connsiteX41" fmla="*/ 1452323 w 1752600"/>
                <a:gd name="connsiteY41" fmla="*/ 1329067 h 1752600"/>
                <a:gd name="connsiteX42" fmla="*/ 1452323 w 1752600"/>
                <a:gd name="connsiteY42" fmla="*/ 1329067 h 1752600"/>
                <a:gd name="connsiteX43" fmla="*/ 1455695 w 1752600"/>
                <a:gd name="connsiteY43" fmla="*/ 1329067 h 1752600"/>
                <a:gd name="connsiteX44" fmla="*/ 1455695 w 1752600"/>
                <a:gd name="connsiteY44" fmla="*/ 1329067 h 1752600"/>
                <a:gd name="connsiteX45" fmla="*/ 1455695 w 1752600"/>
                <a:gd name="connsiteY45" fmla="*/ 1329067 h 1752600"/>
                <a:gd name="connsiteX46" fmla="*/ 1455695 w 1752600"/>
                <a:gd name="connsiteY46" fmla="*/ 1329067 h 1752600"/>
                <a:gd name="connsiteX47" fmla="*/ 1455695 w 1752600"/>
                <a:gd name="connsiteY47" fmla="*/ 1329067 h 1752600"/>
                <a:gd name="connsiteX48" fmla="*/ 1455695 w 1752600"/>
                <a:gd name="connsiteY48" fmla="*/ 1329067 h 1752600"/>
                <a:gd name="connsiteX49" fmla="*/ 1459057 w 1752600"/>
                <a:gd name="connsiteY49" fmla="*/ 1325810 h 1752600"/>
                <a:gd name="connsiteX50" fmla="*/ 1459057 w 1752600"/>
                <a:gd name="connsiteY50" fmla="*/ 1325810 h 1752600"/>
                <a:gd name="connsiteX51" fmla="*/ 1459057 w 1752600"/>
                <a:gd name="connsiteY51" fmla="*/ 1325810 h 1752600"/>
                <a:gd name="connsiteX52" fmla="*/ 1462428 w 1752600"/>
                <a:gd name="connsiteY52" fmla="*/ 1325810 h 1752600"/>
                <a:gd name="connsiteX53" fmla="*/ 1462428 w 1752600"/>
                <a:gd name="connsiteY53" fmla="*/ 1325810 h 1752600"/>
                <a:gd name="connsiteX54" fmla="*/ 1462428 w 1752600"/>
                <a:gd name="connsiteY54" fmla="*/ 1325810 h 1752600"/>
                <a:gd name="connsiteX55" fmla="*/ 1462428 w 1752600"/>
                <a:gd name="connsiteY55" fmla="*/ 1325810 h 1752600"/>
                <a:gd name="connsiteX56" fmla="*/ 1462428 w 1752600"/>
                <a:gd name="connsiteY56" fmla="*/ 1325810 h 1752600"/>
                <a:gd name="connsiteX57" fmla="*/ 1462428 w 1752600"/>
                <a:gd name="connsiteY57" fmla="*/ 1325810 h 1752600"/>
                <a:gd name="connsiteX58" fmla="*/ 1462428 w 1752600"/>
                <a:gd name="connsiteY58" fmla="*/ 1325810 h 1752600"/>
                <a:gd name="connsiteX59" fmla="*/ 1462428 w 1752600"/>
                <a:gd name="connsiteY59" fmla="*/ 1325810 h 1752600"/>
                <a:gd name="connsiteX60" fmla="*/ 1465800 w 1752600"/>
                <a:gd name="connsiteY60" fmla="*/ 1325810 h 1752600"/>
                <a:gd name="connsiteX61" fmla="*/ 1465800 w 1752600"/>
                <a:gd name="connsiteY61" fmla="*/ 1325810 h 1752600"/>
                <a:gd name="connsiteX62" fmla="*/ 1465800 w 1752600"/>
                <a:gd name="connsiteY62" fmla="*/ 1325810 h 1752600"/>
                <a:gd name="connsiteX63" fmla="*/ 1465800 w 1752600"/>
                <a:gd name="connsiteY63" fmla="*/ 1325810 h 1752600"/>
                <a:gd name="connsiteX64" fmla="*/ 1465800 w 1752600"/>
                <a:gd name="connsiteY64" fmla="*/ 1322552 h 1752600"/>
                <a:gd name="connsiteX65" fmla="*/ 1465800 w 1752600"/>
                <a:gd name="connsiteY65" fmla="*/ 1322552 h 1752600"/>
                <a:gd name="connsiteX66" fmla="*/ 1465800 w 1752600"/>
                <a:gd name="connsiteY66" fmla="*/ 1322552 h 1752600"/>
                <a:gd name="connsiteX67" fmla="*/ 1465800 w 1752600"/>
                <a:gd name="connsiteY67" fmla="*/ 1322552 h 1752600"/>
                <a:gd name="connsiteX68" fmla="*/ 1465800 w 1752600"/>
                <a:gd name="connsiteY68" fmla="*/ 1322552 h 1752600"/>
                <a:gd name="connsiteX69" fmla="*/ 1465800 w 1752600"/>
                <a:gd name="connsiteY69" fmla="*/ 1322552 h 1752600"/>
                <a:gd name="connsiteX70" fmla="*/ 1469172 w 1752600"/>
                <a:gd name="connsiteY70" fmla="*/ 1322552 h 1752600"/>
                <a:gd name="connsiteX71" fmla="*/ 1469172 w 1752600"/>
                <a:gd name="connsiteY71" fmla="*/ 1322552 h 1752600"/>
                <a:gd name="connsiteX72" fmla="*/ 1469172 w 1752600"/>
                <a:gd name="connsiteY72" fmla="*/ 1322552 h 1752600"/>
                <a:gd name="connsiteX73" fmla="*/ 1469172 w 1752600"/>
                <a:gd name="connsiteY73" fmla="*/ 1322552 h 1752600"/>
                <a:gd name="connsiteX74" fmla="*/ 1469172 w 1752600"/>
                <a:gd name="connsiteY74" fmla="*/ 1322552 h 1752600"/>
                <a:gd name="connsiteX75" fmla="*/ 1469172 w 1752600"/>
                <a:gd name="connsiteY75" fmla="*/ 1322552 h 1752600"/>
                <a:gd name="connsiteX76" fmla="*/ 1469172 w 1752600"/>
                <a:gd name="connsiteY76" fmla="*/ 1322552 h 1752600"/>
                <a:gd name="connsiteX77" fmla="*/ 1469172 w 1752600"/>
                <a:gd name="connsiteY77" fmla="*/ 1322552 h 1752600"/>
                <a:gd name="connsiteX78" fmla="*/ 1475916 w 1752600"/>
                <a:gd name="connsiteY78" fmla="*/ 1319294 h 1752600"/>
                <a:gd name="connsiteX79" fmla="*/ 1496137 w 1752600"/>
                <a:gd name="connsiteY79" fmla="*/ 1303006 h 1752600"/>
                <a:gd name="connsiteX80" fmla="*/ 1506244 w 1752600"/>
                <a:gd name="connsiteY80" fmla="*/ 1267174 h 1752600"/>
                <a:gd name="connsiteX81" fmla="*/ 1492766 w 1752600"/>
                <a:gd name="connsiteY81" fmla="*/ 1257401 h 1752600"/>
                <a:gd name="connsiteX82" fmla="*/ 1462428 w 1752600"/>
                <a:gd name="connsiteY82" fmla="*/ 1257401 h 1752600"/>
                <a:gd name="connsiteX83" fmla="*/ 1428729 w 1752600"/>
                <a:gd name="connsiteY83" fmla="*/ 1244370 h 1752600"/>
                <a:gd name="connsiteX84" fmla="*/ 1411880 w 1752600"/>
                <a:gd name="connsiteY84" fmla="*/ 1218310 h 1752600"/>
                <a:gd name="connsiteX85" fmla="*/ 1401764 w 1752600"/>
                <a:gd name="connsiteY85" fmla="*/ 1218310 h 1752600"/>
                <a:gd name="connsiteX86" fmla="*/ 1405136 w 1752600"/>
                <a:gd name="connsiteY86" fmla="*/ 1188992 h 1752600"/>
                <a:gd name="connsiteX87" fmla="*/ 1418614 w 1752600"/>
                <a:gd name="connsiteY87" fmla="*/ 1169447 h 1752600"/>
                <a:gd name="connsiteX88" fmla="*/ 1415242 w 1752600"/>
                <a:gd name="connsiteY88" fmla="*/ 1136872 h 1752600"/>
                <a:gd name="connsiteX89" fmla="*/ 1405136 w 1752600"/>
                <a:gd name="connsiteY89" fmla="*/ 1127099 h 1752600"/>
                <a:gd name="connsiteX90" fmla="*/ 1388286 w 1752600"/>
                <a:gd name="connsiteY90" fmla="*/ 1117326 h 1752600"/>
                <a:gd name="connsiteX91" fmla="*/ 1374799 w 1752600"/>
                <a:gd name="connsiteY91" fmla="*/ 1101039 h 1752600"/>
                <a:gd name="connsiteX92" fmla="*/ 1374799 w 1752600"/>
                <a:gd name="connsiteY92" fmla="*/ 1094523 h 1752600"/>
                <a:gd name="connsiteX93" fmla="*/ 1384915 w 1752600"/>
                <a:gd name="connsiteY93" fmla="*/ 1091266 h 1752600"/>
                <a:gd name="connsiteX94" fmla="*/ 1401764 w 1752600"/>
                <a:gd name="connsiteY94" fmla="*/ 1088009 h 1752600"/>
                <a:gd name="connsiteX95" fmla="*/ 1418614 w 1752600"/>
                <a:gd name="connsiteY95" fmla="*/ 1074969 h 1752600"/>
                <a:gd name="connsiteX96" fmla="*/ 1432101 w 1752600"/>
                <a:gd name="connsiteY96" fmla="*/ 1058681 h 1752600"/>
                <a:gd name="connsiteX97" fmla="*/ 1442207 w 1752600"/>
                <a:gd name="connsiteY97" fmla="*/ 1026105 h 1752600"/>
                <a:gd name="connsiteX98" fmla="*/ 1432101 w 1752600"/>
                <a:gd name="connsiteY98" fmla="*/ 1009817 h 1752600"/>
                <a:gd name="connsiteX99" fmla="*/ 1395020 w 1752600"/>
                <a:gd name="connsiteY99" fmla="*/ 983757 h 1752600"/>
                <a:gd name="connsiteX100" fmla="*/ 1395020 w 1752600"/>
                <a:gd name="connsiteY100" fmla="*/ 967469 h 1752600"/>
                <a:gd name="connsiteX101" fmla="*/ 1411880 w 1752600"/>
                <a:gd name="connsiteY101" fmla="*/ 954439 h 1752600"/>
                <a:gd name="connsiteX102" fmla="*/ 1425358 w 1752600"/>
                <a:gd name="connsiteY102" fmla="*/ 947924 h 1752600"/>
                <a:gd name="connsiteX103" fmla="*/ 1428729 w 1752600"/>
                <a:gd name="connsiteY103" fmla="*/ 941409 h 1752600"/>
                <a:gd name="connsiteX104" fmla="*/ 1421986 w 1752600"/>
                <a:gd name="connsiteY104" fmla="*/ 934894 h 1752600"/>
                <a:gd name="connsiteX105" fmla="*/ 1415242 w 1752600"/>
                <a:gd name="connsiteY105" fmla="*/ 931637 h 1752600"/>
                <a:gd name="connsiteX106" fmla="*/ 1411880 w 1752600"/>
                <a:gd name="connsiteY106" fmla="*/ 928379 h 1752600"/>
                <a:gd name="connsiteX107" fmla="*/ 1405136 w 1752600"/>
                <a:gd name="connsiteY107" fmla="*/ 925121 h 1752600"/>
                <a:gd name="connsiteX108" fmla="*/ 1408508 w 1752600"/>
                <a:gd name="connsiteY108" fmla="*/ 918606 h 1752600"/>
                <a:gd name="connsiteX109" fmla="*/ 1408508 w 1752600"/>
                <a:gd name="connsiteY109" fmla="*/ 908833 h 1752600"/>
                <a:gd name="connsiteX110" fmla="*/ 1395020 w 1752600"/>
                <a:gd name="connsiteY110" fmla="*/ 908833 h 1752600"/>
                <a:gd name="connsiteX111" fmla="*/ 1395020 w 1752600"/>
                <a:gd name="connsiteY111" fmla="*/ 905576 h 1752600"/>
                <a:gd name="connsiteX112" fmla="*/ 1401764 w 1752600"/>
                <a:gd name="connsiteY112" fmla="*/ 895803 h 1752600"/>
                <a:gd name="connsiteX113" fmla="*/ 1401764 w 1752600"/>
                <a:gd name="connsiteY113" fmla="*/ 889288 h 1752600"/>
                <a:gd name="connsiteX114" fmla="*/ 1401764 w 1752600"/>
                <a:gd name="connsiteY114" fmla="*/ 879515 h 1752600"/>
                <a:gd name="connsiteX115" fmla="*/ 1401764 w 1752600"/>
                <a:gd name="connsiteY115" fmla="*/ 876258 h 1752600"/>
                <a:gd name="connsiteX116" fmla="*/ 1395020 w 1752600"/>
                <a:gd name="connsiteY116" fmla="*/ 873001 h 1752600"/>
                <a:gd name="connsiteX117" fmla="*/ 1398392 w 1752600"/>
                <a:gd name="connsiteY117" fmla="*/ 869743 h 1752600"/>
                <a:gd name="connsiteX118" fmla="*/ 1401764 w 1752600"/>
                <a:gd name="connsiteY118" fmla="*/ 866485 h 1752600"/>
                <a:gd name="connsiteX119" fmla="*/ 1401764 w 1752600"/>
                <a:gd name="connsiteY119" fmla="*/ 859970 h 1752600"/>
                <a:gd name="connsiteX120" fmla="*/ 1395020 w 1752600"/>
                <a:gd name="connsiteY120" fmla="*/ 856713 h 1752600"/>
                <a:gd name="connsiteX121" fmla="*/ 1384915 w 1752600"/>
                <a:gd name="connsiteY121" fmla="*/ 850197 h 1752600"/>
                <a:gd name="connsiteX122" fmla="*/ 1371427 w 1752600"/>
                <a:gd name="connsiteY122" fmla="*/ 850197 h 1752600"/>
                <a:gd name="connsiteX123" fmla="*/ 1361321 w 1752600"/>
                <a:gd name="connsiteY123" fmla="*/ 850197 h 1752600"/>
                <a:gd name="connsiteX124" fmla="*/ 1354577 w 1752600"/>
                <a:gd name="connsiteY124" fmla="*/ 853455 h 1752600"/>
                <a:gd name="connsiteX125" fmla="*/ 1351206 w 1752600"/>
                <a:gd name="connsiteY125" fmla="*/ 856713 h 1752600"/>
                <a:gd name="connsiteX126" fmla="*/ 1341099 w 1752600"/>
                <a:gd name="connsiteY126" fmla="*/ 859970 h 1752600"/>
                <a:gd name="connsiteX127" fmla="*/ 1330984 w 1752600"/>
                <a:gd name="connsiteY127" fmla="*/ 863228 h 1752600"/>
                <a:gd name="connsiteX128" fmla="*/ 1324250 w 1752600"/>
                <a:gd name="connsiteY128" fmla="*/ 873001 h 1752600"/>
                <a:gd name="connsiteX129" fmla="*/ 1324250 w 1752600"/>
                <a:gd name="connsiteY129" fmla="*/ 876258 h 1752600"/>
                <a:gd name="connsiteX130" fmla="*/ 1330984 w 1752600"/>
                <a:gd name="connsiteY130" fmla="*/ 879515 h 1752600"/>
                <a:gd name="connsiteX131" fmla="*/ 1330984 w 1752600"/>
                <a:gd name="connsiteY131" fmla="*/ 886031 h 1752600"/>
                <a:gd name="connsiteX132" fmla="*/ 1334356 w 1752600"/>
                <a:gd name="connsiteY132" fmla="*/ 886031 h 1752600"/>
                <a:gd name="connsiteX133" fmla="*/ 1330984 w 1752600"/>
                <a:gd name="connsiteY133" fmla="*/ 892546 h 1752600"/>
                <a:gd name="connsiteX134" fmla="*/ 1324250 w 1752600"/>
                <a:gd name="connsiteY134" fmla="*/ 895803 h 1752600"/>
                <a:gd name="connsiteX135" fmla="*/ 1320878 w 1752600"/>
                <a:gd name="connsiteY135" fmla="*/ 902319 h 1752600"/>
                <a:gd name="connsiteX136" fmla="*/ 1310762 w 1752600"/>
                <a:gd name="connsiteY136" fmla="*/ 905576 h 1752600"/>
                <a:gd name="connsiteX137" fmla="*/ 1304028 w 1752600"/>
                <a:gd name="connsiteY137" fmla="*/ 902319 h 1752600"/>
                <a:gd name="connsiteX138" fmla="*/ 1297285 w 1752600"/>
                <a:gd name="connsiteY138" fmla="*/ 905576 h 1752600"/>
                <a:gd name="connsiteX139" fmla="*/ 1293913 w 1752600"/>
                <a:gd name="connsiteY139" fmla="*/ 905576 h 1752600"/>
                <a:gd name="connsiteX140" fmla="*/ 1293913 w 1752600"/>
                <a:gd name="connsiteY140" fmla="*/ 899061 h 1752600"/>
                <a:gd name="connsiteX141" fmla="*/ 1290541 w 1752600"/>
                <a:gd name="connsiteY141" fmla="*/ 895803 h 1752600"/>
                <a:gd name="connsiteX142" fmla="*/ 1293913 w 1752600"/>
                <a:gd name="connsiteY142" fmla="*/ 892546 h 1752600"/>
                <a:gd name="connsiteX143" fmla="*/ 1297285 w 1752600"/>
                <a:gd name="connsiteY143" fmla="*/ 889288 h 1752600"/>
                <a:gd name="connsiteX144" fmla="*/ 1304028 w 1752600"/>
                <a:gd name="connsiteY144" fmla="*/ 886031 h 1752600"/>
                <a:gd name="connsiteX145" fmla="*/ 1310762 w 1752600"/>
                <a:gd name="connsiteY145" fmla="*/ 886031 h 1752600"/>
                <a:gd name="connsiteX146" fmla="*/ 1310762 w 1752600"/>
                <a:gd name="connsiteY146" fmla="*/ 879515 h 1752600"/>
                <a:gd name="connsiteX147" fmla="*/ 1314134 w 1752600"/>
                <a:gd name="connsiteY147" fmla="*/ 873001 h 1752600"/>
                <a:gd name="connsiteX148" fmla="*/ 1314134 w 1752600"/>
                <a:gd name="connsiteY148" fmla="*/ 863228 h 1752600"/>
                <a:gd name="connsiteX149" fmla="*/ 1310762 w 1752600"/>
                <a:gd name="connsiteY149" fmla="*/ 859970 h 1752600"/>
                <a:gd name="connsiteX150" fmla="*/ 1307390 w 1752600"/>
                <a:gd name="connsiteY150" fmla="*/ 856713 h 1752600"/>
                <a:gd name="connsiteX151" fmla="*/ 1307390 w 1752600"/>
                <a:gd name="connsiteY151" fmla="*/ 853455 h 1752600"/>
                <a:gd name="connsiteX152" fmla="*/ 1307390 w 1752600"/>
                <a:gd name="connsiteY152" fmla="*/ 846940 h 1752600"/>
                <a:gd name="connsiteX153" fmla="*/ 1310762 w 1752600"/>
                <a:gd name="connsiteY153" fmla="*/ 843683 h 1752600"/>
                <a:gd name="connsiteX154" fmla="*/ 1314134 w 1752600"/>
                <a:gd name="connsiteY154" fmla="*/ 837167 h 1752600"/>
                <a:gd name="connsiteX155" fmla="*/ 1314134 w 1752600"/>
                <a:gd name="connsiteY155" fmla="*/ 830652 h 1752600"/>
                <a:gd name="connsiteX156" fmla="*/ 1314134 w 1752600"/>
                <a:gd name="connsiteY156" fmla="*/ 827395 h 1752600"/>
                <a:gd name="connsiteX157" fmla="*/ 1327612 w 1752600"/>
                <a:gd name="connsiteY157" fmla="*/ 814365 h 1752600"/>
                <a:gd name="connsiteX158" fmla="*/ 1334356 w 1752600"/>
                <a:gd name="connsiteY158" fmla="*/ 807849 h 1752600"/>
                <a:gd name="connsiteX159" fmla="*/ 1341099 w 1752600"/>
                <a:gd name="connsiteY159" fmla="*/ 804592 h 1752600"/>
                <a:gd name="connsiteX160" fmla="*/ 1347843 w 1752600"/>
                <a:gd name="connsiteY160" fmla="*/ 804592 h 1752600"/>
                <a:gd name="connsiteX161" fmla="*/ 1351206 w 1752600"/>
                <a:gd name="connsiteY161" fmla="*/ 801334 h 1752600"/>
                <a:gd name="connsiteX162" fmla="*/ 1354577 w 1752600"/>
                <a:gd name="connsiteY162" fmla="*/ 794819 h 1752600"/>
                <a:gd name="connsiteX163" fmla="*/ 1354577 w 1752600"/>
                <a:gd name="connsiteY163" fmla="*/ 791562 h 1752600"/>
                <a:gd name="connsiteX164" fmla="*/ 1354577 w 1752600"/>
                <a:gd name="connsiteY164" fmla="*/ 788304 h 1752600"/>
                <a:gd name="connsiteX165" fmla="*/ 1354577 w 1752600"/>
                <a:gd name="connsiteY165" fmla="*/ 785047 h 1752600"/>
                <a:gd name="connsiteX166" fmla="*/ 1357949 w 1752600"/>
                <a:gd name="connsiteY166" fmla="*/ 781789 h 1752600"/>
                <a:gd name="connsiteX167" fmla="*/ 1357949 w 1752600"/>
                <a:gd name="connsiteY167" fmla="*/ 775274 h 1752600"/>
                <a:gd name="connsiteX168" fmla="*/ 1354577 w 1752600"/>
                <a:gd name="connsiteY168" fmla="*/ 768759 h 1752600"/>
                <a:gd name="connsiteX169" fmla="*/ 1354577 w 1752600"/>
                <a:gd name="connsiteY169" fmla="*/ 765501 h 1752600"/>
                <a:gd name="connsiteX170" fmla="*/ 1361321 w 1752600"/>
                <a:gd name="connsiteY170" fmla="*/ 762244 h 1752600"/>
                <a:gd name="connsiteX171" fmla="*/ 1368064 w 1752600"/>
                <a:gd name="connsiteY171" fmla="*/ 762244 h 1752600"/>
                <a:gd name="connsiteX172" fmla="*/ 1374799 w 1752600"/>
                <a:gd name="connsiteY172" fmla="*/ 758986 h 1752600"/>
                <a:gd name="connsiteX173" fmla="*/ 1378171 w 1752600"/>
                <a:gd name="connsiteY173" fmla="*/ 755729 h 1752600"/>
                <a:gd name="connsiteX174" fmla="*/ 1381543 w 1752600"/>
                <a:gd name="connsiteY174" fmla="*/ 749213 h 1752600"/>
                <a:gd name="connsiteX175" fmla="*/ 1384915 w 1752600"/>
                <a:gd name="connsiteY175" fmla="*/ 749213 h 1752600"/>
                <a:gd name="connsiteX176" fmla="*/ 1388286 w 1752600"/>
                <a:gd name="connsiteY176" fmla="*/ 745956 h 1752600"/>
                <a:gd name="connsiteX177" fmla="*/ 1388286 w 1752600"/>
                <a:gd name="connsiteY177" fmla="*/ 739441 h 1752600"/>
                <a:gd name="connsiteX178" fmla="*/ 1395020 w 1752600"/>
                <a:gd name="connsiteY178" fmla="*/ 736183 h 1752600"/>
                <a:gd name="connsiteX179" fmla="*/ 1395020 w 1752600"/>
                <a:gd name="connsiteY179" fmla="*/ 732926 h 1752600"/>
                <a:gd name="connsiteX180" fmla="*/ 1398392 w 1752600"/>
                <a:gd name="connsiteY180" fmla="*/ 729668 h 1752600"/>
                <a:gd name="connsiteX181" fmla="*/ 1401764 w 1752600"/>
                <a:gd name="connsiteY181" fmla="*/ 729668 h 1752600"/>
                <a:gd name="connsiteX182" fmla="*/ 1408508 w 1752600"/>
                <a:gd name="connsiteY182" fmla="*/ 723153 h 1752600"/>
                <a:gd name="connsiteX183" fmla="*/ 1415242 w 1752600"/>
                <a:gd name="connsiteY183" fmla="*/ 719896 h 1752600"/>
                <a:gd name="connsiteX184" fmla="*/ 1418614 w 1752600"/>
                <a:gd name="connsiteY184" fmla="*/ 710123 h 1752600"/>
                <a:gd name="connsiteX185" fmla="*/ 1421986 w 1752600"/>
                <a:gd name="connsiteY185" fmla="*/ 703608 h 1752600"/>
                <a:gd name="connsiteX186" fmla="*/ 1428729 w 1752600"/>
                <a:gd name="connsiteY186" fmla="*/ 700350 h 1752600"/>
                <a:gd name="connsiteX187" fmla="*/ 1428729 w 1752600"/>
                <a:gd name="connsiteY187" fmla="*/ 697093 h 1752600"/>
                <a:gd name="connsiteX188" fmla="*/ 1432101 w 1752600"/>
                <a:gd name="connsiteY188" fmla="*/ 697093 h 1752600"/>
                <a:gd name="connsiteX189" fmla="*/ 1432101 w 1752600"/>
                <a:gd name="connsiteY189" fmla="*/ 690578 h 1752600"/>
                <a:gd name="connsiteX190" fmla="*/ 1432101 w 1752600"/>
                <a:gd name="connsiteY190" fmla="*/ 687320 h 1752600"/>
                <a:gd name="connsiteX191" fmla="*/ 1425358 w 1752600"/>
                <a:gd name="connsiteY191" fmla="*/ 690578 h 1752600"/>
                <a:gd name="connsiteX192" fmla="*/ 1418614 w 1752600"/>
                <a:gd name="connsiteY192" fmla="*/ 690578 h 1752600"/>
                <a:gd name="connsiteX193" fmla="*/ 1411880 w 1752600"/>
                <a:gd name="connsiteY193" fmla="*/ 690578 h 1752600"/>
                <a:gd name="connsiteX194" fmla="*/ 1411880 w 1752600"/>
                <a:gd name="connsiteY194" fmla="*/ 687320 h 1752600"/>
                <a:gd name="connsiteX195" fmla="*/ 1415242 w 1752600"/>
                <a:gd name="connsiteY195" fmla="*/ 684062 h 1752600"/>
                <a:gd name="connsiteX196" fmla="*/ 1418614 w 1752600"/>
                <a:gd name="connsiteY196" fmla="*/ 677547 h 1752600"/>
                <a:gd name="connsiteX197" fmla="*/ 1421986 w 1752600"/>
                <a:gd name="connsiteY197" fmla="*/ 677547 h 1752600"/>
                <a:gd name="connsiteX198" fmla="*/ 1425358 w 1752600"/>
                <a:gd name="connsiteY198" fmla="*/ 674290 h 1752600"/>
                <a:gd name="connsiteX199" fmla="*/ 1428729 w 1752600"/>
                <a:gd name="connsiteY199" fmla="*/ 674290 h 1752600"/>
                <a:gd name="connsiteX200" fmla="*/ 1425358 w 1752600"/>
                <a:gd name="connsiteY200" fmla="*/ 671032 h 1752600"/>
                <a:gd name="connsiteX201" fmla="*/ 1425358 w 1752600"/>
                <a:gd name="connsiteY201" fmla="*/ 664517 h 1752600"/>
                <a:gd name="connsiteX202" fmla="*/ 1432101 w 1752600"/>
                <a:gd name="connsiteY202" fmla="*/ 667775 h 1752600"/>
                <a:gd name="connsiteX203" fmla="*/ 1442207 w 1752600"/>
                <a:gd name="connsiteY203" fmla="*/ 667775 h 1752600"/>
                <a:gd name="connsiteX204" fmla="*/ 1445579 w 1752600"/>
                <a:gd name="connsiteY204" fmla="*/ 664517 h 1752600"/>
                <a:gd name="connsiteX205" fmla="*/ 1448951 w 1752600"/>
                <a:gd name="connsiteY205" fmla="*/ 671032 h 1752600"/>
                <a:gd name="connsiteX206" fmla="*/ 1452323 w 1752600"/>
                <a:gd name="connsiteY206" fmla="*/ 677547 h 1752600"/>
                <a:gd name="connsiteX207" fmla="*/ 1459057 w 1752600"/>
                <a:gd name="connsiteY207" fmla="*/ 680805 h 1752600"/>
                <a:gd name="connsiteX208" fmla="*/ 1462428 w 1752600"/>
                <a:gd name="connsiteY208" fmla="*/ 677547 h 1752600"/>
                <a:gd name="connsiteX209" fmla="*/ 1465800 w 1752600"/>
                <a:gd name="connsiteY209" fmla="*/ 677547 h 1752600"/>
                <a:gd name="connsiteX210" fmla="*/ 1472544 w 1752600"/>
                <a:gd name="connsiteY210" fmla="*/ 677547 h 1752600"/>
                <a:gd name="connsiteX211" fmla="*/ 1479288 w 1752600"/>
                <a:gd name="connsiteY211" fmla="*/ 677547 h 1752600"/>
                <a:gd name="connsiteX212" fmla="*/ 1479288 w 1752600"/>
                <a:gd name="connsiteY212" fmla="*/ 674290 h 1752600"/>
                <a:gd name="connsiteX213" fmla="*/ 1479288 w 1752600"/>
                <a:gd name="connsiteY213" fmla="*/ 671032 h 1752600"/>
                <a:gd name="connsiteX214" fmla="*/ 1482651 w 1752600"/>
                <a:gd name="connsiteY214" fmla="*/ 664517 h 1752600"/>
                <a:gd name="connsiteX215" fmla="*/ 1486022 w 1752600"/>
                <a:gd name="connsiteY215" fmla="*/ 664517 h 1752600"/>
                <a:gd name="connsiteX216" fmla="*/ 1489394 w 1752600"/>
                <a:gd name="connsiteY216" fmla="*/ 664517 h 1752600"/>
                <a:gd name="connsiteX217" fmla="*/ 1489394 w 1752600"/>
                <a:gd name="connsiteY217" fmla="*/ 661260 h 1752600"/>
                <a:gd name="connsiteX218" fmla="*/ 1489394 w 1752600"/>
                <a:gd name="connsiteY218" fmla="*/ 658002 h 1752600"/>
                <a:gd name="connsiteX219" fmla="*/ 1492766 w 1752600"/>
                <a:gd name="connsiteY219" fmla="*/ 658002 h 1752600"/>
                <a:gd name="connsiteX220" fmla="*/ 1492766 w 1752600"/>
                <a:gd name="connsiteY220" fmla="*/ 651487 h 1752600"/>
                <a:gd name="connsiteX221" fmla="*/ 1499509 w 1752600"/>
                <a:gd name="connsiteY221" fmla="*/ 651487 h 1752600"/>
                <a:gd name="connsiteX222" fmla="*/ 1499509 w 1752600"/>
                <a:gd name="connsiteY222" fmla="*/ 651487 h 1752600"/>
                <a:gd name="connsiteX223" fmla="*/ 1509616 w 1752600"/>
                <a:gd name="connsiteY223" fmla="*/ 648230 h 1752600"/>
                <a:gd name="connsiteX224" fmla="*/ 1509616 w 1752600"/>
                <a:gd name="connsiteY224" fmla="*/ 651487 h 1752600"/>
                <a:gd name="connsiteX225" fmla="*/ 1492766 w 1752600"/>
                <a:gd name="connsiteY225" fmla="*/ 628684 h 1752600"/>
                <a:gd name="connsiteX226" fmla="*/ 1499509 w 1752600"/>
                <a:gd name="connsiteY226" fmla="*/ 615645 h 1752600"/>
                <a:gd name="connsiteX227" fmla="*/ 1502872 w 1752600"/>
                <a:gd name="connsiteY227" fmla="*/ 586327 h 1752600"/>
                <a:gd name="connsiteX228" fmla="*/ 1502872 w 1752600"/>
                <a:gd name="connsiteY228" fmla="*/ 563524 h 1752600"/>
                <a:gd name="connsiteX229" fmla="*/ 1499509 w 1752600"/>
                <a:gd name="connsiteY229" fmla="*/ 550494 h 1752600"/>
                <a:gd name="connsiteX230" fmla="*/ 1519731 w 1752600"/>
                <a:gd name="connsiteY230" fmla="*/ 521176 h 1752600"/>
                <a:gd name="connsiteX231" fmla="*/ 1519731 w 1752600"/>
                <a:gd name="connsiteY231" fmla="*/ 488600 h 1752600"/>
                <a:gd name="connsiteX232" fmla="*/ 1523103 w 1752600"/>
                <a:gd name="connsiteY232" fmla="*/ 472312 h 1752600"/>
                <a:gd name="connsiteX233" fmla="*/ 1560174 w 1752600"/>
                <a:gd name="connsiteY233" fmla="*/ 433222 h 1752600"/>
                <a:gd name="connsiteX234" fmla="*/ 1583768 w 1752600"/>
                <a:gd name="connsiteY234" fmla="*/ 407161 h 1752600"/>
                <a:gd name="connsiteX235" fmla="*/ 1543325 w 1752600"/>
                <a:gd name="connsiteY235" fmla="*/ 397389 h 1752600"/>
                <a:gd name="connsiteX236" fmla="*/ 1519731 w 1752600"/>
                <a:gd name="connsiteY236" fmla="*/ 394131 h 1752600"/>
                <a:gd name="connsiteX237" fmla="*/ 1502872 w 1752600"/>
                <a:gd name="connsiteY237" fmla="*/ 384358 h 1752600"/>
                <a:gd name="connsiteX238" fmla="*/ 1492766 w 1752600"/>
                <a:gd name="connsiteY238" fmla="*/ 368071 h 1752600"/>
                <a:gd name="connsiteX239" fmla="*/ 1482651 w 1752600"/>
                <a:gd name="connsiteY239" fmla="*/ 374586 h 1752600"/>
                <a:gd name="connsiteX240" fmla="*/ 1472544 w 1752600"/>
                <a:gd name="connsiteY240" fmla="*/ 381101 h 1752600"/>
                <a:gd name="connsiteX241" fmla="*/ 1448951 w 1752600"/>
                <a:gd name="connsiteY241" fmla="*/ 377843 h 1752600"/>
                <a:gd name="connsiteX242" fmla="*/ 1432101 w 1752600"/>
                <a:gd name="connsiteY242" fmla="*/ 361556 h 1752600"/>
                <a:gd name="connsiteX243" fmla="*/ 1418614 w 1752600"/>
                <a:gd name="connsiteY243" fmla="*/ 371328 h 1752600"/>
                <a:gd name="connsiteX244" fmla="*/ 1405136 w 1752600"/>
                <a:gd name="connsiteY244" fmla="*/ 361556 h 1752600"/>
                <a:gd name="connsiteX245" fmla="*/ 1395020 w 1752600"/>
                <a:gd name="connsiteY245" fmla="*/ 345268 h 1752600"/>
                <a:gd name="connsiteX246" fmla="*/ 1391658 w 1752600"/>
                <a:gd name="connsiteY246" fmla="*/ 332238 h 1752600"/>
                <a:gd name="connsiteX247" fmla="*/ 1374799 w 1752600"/>
                <a:gd name="connsiteY247" fmla="*/ 315950 h 1752600"/>
                <a:gd name="connsiteX248" fmla="*/ 1368064 w 1752600"/>
                <a:gd name="connsiteY248" fmla="*/ 315950 h 1752600"/>
                <a:gd name="connsiteX249" fmla="*/ 1364693 w 1752600"/>
                <a:gd name="connsiteY249" fmla="*/ 319207 h 1752600"/>
                <a:gd name="connsiteX250" fmla="*/ 1354577 w 1752600"/>
                <a:gd name="connsiteY250" fmla="*/ 315950 h 1752600"/>
                <a:gd name="connsiteX251" fmla="*/ 1354577 w 1752600"/>
                <a:gd name="connsiteY251" fmla="*/ 309435 h 1752600"/>
                <a:gd name="connsiteX252" fmla="*/ 1351206 w 1752600"/>
                <a:gd name="connsiteY252" fmla="*/ 306177 h 1752600"/>
                <a:gd name="connsiteX253" fmla="*/ 1344471 w 1752600"/>
                <a:gd name="connsiteY253" fmla="*/ 306177 h 1752600"/>
                <a:gd name="connsiteX254" fmla="*/ 1337727 w 1752600"/>
                <a:gd name="connsiteY254" fmla="*/ 309435 h 1752600"/>
                <a:gd name="connsiteX255" fmla="*/ 1334356 w 1752600"/>
                <a:gd name="connsiteY255" fmla="*/ 312692 h 1752600"/>
                <a:gd name="connsiteX256" fmla="*/ 1334356 w 1752600"/>
                <a:gd name="connsiteY256" fmla="*/ 312692 h 1752600"/>
                <a:gd name="connsiteX257" fmla="*/ 1330984 w 1752600"/>
                <a:gd name="connsiteY257" fmla="*/ 315950 h 1752600"/>
                <a:gd name="connsiteX258" fmla="*/ 1327612 w 1752600"/>
                <a:gd name="connsiteY258" fmla="*/ 315950 h 1752600"/>
                <a:gd name="connsiteX259" fmla="*/ 1327612 w 1752600"/>
                <a:gd name="connsiteY259" fmla="*/ 315950 h 1752600"/>
                <a:gd name="connsiteX260" fmla="*/ 1324250 w 1752600"/>
                <a:gd name="connsiteY260" fmla="*/ 315950 h 1752600"/>
                <a:gd name="connsiteX261" fmla="*/ 1317506 w 1752600"/>
                <a:gd name="connsiteY261" fmla="*/ 315950 h 1752600"/>
                <a:gd name="connsiteX262" fmla="*/ 1317506 w 1752600"/>
                <a:gd name="connsiteY262" fmla="*/ 312692 h 1752600"/>
                <a:gd name="connsiteX263" fmla="*/ 1317506 w 1752600"/>
                <a:gd name="connsiteY263" fmla="*/ 309435 h 1752600"/>
                <a:gd name="connsiteX264" fmla="*/ 1310762 w 1752600"/>
                <a:gd name="connsiteY264" fmla="*/ 306177 h 1752600"/>
                <a:gd name="connsiteX265" fmla="*/ 1307390 w 1752600"/>
                <a:gd name="connsiteY265" fmla="*/ 306177 h 1752600"/>
                <a:gd name="connsiteX266" fmla="*/ 1304028 w 1752600"/>
                <a:gd name="connsiteY266" fmla="*/ 302920 h 1752600"/>
                <a:gd name="connsiteX267" fmla="*/ 1300656 w 1752600"/>
                <a:gd name="connsiteY267" fmla="*/ 299662 h 1752600"/>
                <a:gd name="connsiteX268" fmla="*/ 1297285 w 1752600"/>
                <a:gd name="connsiteY268" fmla="*/ 296404 h 1752600"/>
                <a:gd name="connsiteX269" fmla="*/ 1304028 w 1752600"/>
                <a:gd name="connsiteY269" fmla="*/ 296404 h 1752600"/>
                <a:gd name="connsiteX270" fmla="*/ 1304028 w 1752600"/>
                <a:gd name="connsiteY270" fmla="*/ 293147 h 1752600"/>
                <a:gd name="connsiteX271" fmla="*/ 1304028 w 1752600"/>
                <a:gd name="connsiteY271" fmla="*/ 293147 h 1752600"/>
                <a:gd name="connsiteX272" fmla="*/ 1300656 w 1752600"/>
                <a:gd name="connsiteY272" fmla="*/ 293147 h 1752600"/>
                <a:gd name="connsiteX273" fmla="*/ 1293913 w 1752600"/>
                <a:gd name="connsiteY273" fmla="*/ 293147 h 1752600"/>
                <a:gd name="connsiteX274" fmla="*/ 1290541 w 1752600"/>
                <a:gd name="connsiteY274" fmla="*/ 296404 h 1752600"/>
                <a:gd name="connsiteX275" fmla="*/ 1283797 w 1752600"/>
                <a:gd name="connsiteY275" fmla="*/ 296404 h 1752600"/>
                <a:gd name="connsiteX276" fmla="*/ 1277062 w 1752600"/>
                <a:gd name="connsiteY276" fmla="*/ 299662 h 1752600"/>
                <a:gd name="connsiteX277" fmla="*/ 1266947 w 1752600"/>
                <a:gd name="connsiteY277" fmla="*/ 299662 h 1752600"/>
                <a:gd name="connsiteX278" fmla="*/ 1263576 w 1752600"/>
                <a:gd name="connsiteY278" fmla="*/ 293147 h 1752600"/>
                <a:gd name="connsiteX279" fmla="*/ 1260213 w 1752600"/>
                <a:gd name="connsiteY279" fmla="*/ 286632 h 1752600"/>
                <a:gd name="connsiteX280" fmla="*/ 1256841 w 1752600"/>
                <a:gd name="connsiteY280" fmla="*/ 283374 h 1752600"/>
                <a:gd name="connsiteX281" fmla="*/ 1253469 w 1752600"/>
                <a:gd name="connsiteY281" fmla="*/ 283374 h 1752600"/>
                <a:gd name="connsiteX282" fmla="*/ 1243353 w 1752600"/>
                <a:gd name="connsiteY282" fmla="*/ 280117 h 1752600"/>
                <a:gd name="connsiteX283" fmla="*/ 1246725 w 1752600"/>
                <a:gd name="connsiteY283" fmla="*/ 273602 h 1752600"/>
                <a:gd name="connsiteX284" fmla="*/ 1243353 w 1752600"/>
                <a:gd name="connsiteY284" fmla="*/ 267087 h 1752600"/>
                <a:gd name="connsiteX285" fmla="*/ 1236620 w 1752600"/>
                <a:gd name="connsiteY285" fmla="*/ 267087 h 1752600"/>
                <a:gd name="connsiteX286" fmla="*/ 1229876 w 1752600"/>
                <a:gd name="connsiteY286" fmla="*/ 260571 h 1752600"/>
                <a:gd name="connsiteX287" fmla="*/ 1226504 w 1752600"/>
                <a:gd name="connsiteY287" fmla="*/ 254056 h 1752600"/>
                <a:gd name="connsiteX288" fmla="*/ 1219760 w 1752600"/>
                <a:gd name="connsiteY288" fmla="*/ 250799 h 1752600"/>
                <a:gd name="connsiteX289" fmla="*/ 1209654 w 1752600"/>
                <a:gd name="connsiteY289" fmla="*/ 250799 h 1752600"/>
                <a:gd name="connsiteX290" fmla="*/ 1202911 w 1752600"/>
                <a:gd name="connsiteY290" fmla="*/ 244284 h 1752600"/>
                <a:gd name="connsiteX291" fmla="*/ 1189433 w 1752600"/>
                <a:gd name="connsiteY291" fmla="*/ 244284 h 1752600"/>
                <a:gd name="connsiteX292" fmla="*/ 1192805 w 1752600"/>
                <a:gd name="connsiteY292" fmla="*/ 234511 h 1752600"/>
                <a:gd name="connsiteX293" fmla="*/ 1192805 w 1752600"/>
                <a:gd name="connsiteY293" fmla="*/ 221481 h 1752600"/>
                <a:gd name="connsiteX294" fmla="*/ 1192805 w 1752600"/>
                <a:gd name="connsiteY294" fmla="*/ 218223 h 1752600"/>
                <a:gd name="connsiteX295" fmla="*/ 1192805 w 1752600"/>
                <a:gd name="connsiteY295" fmla="*/ 208451 h 1752600"/>
                <a:gd name="connsiteX296" fmla="*/ 1196167 w 1752600"/>
                <a:gd name="connsiteY296" fmla="*/ 198678 h 1752600"/>
                <a:gd name="connsiteX297" fmla="*/ 1199539 w 1752600"/>
                <a:gd name="connsiteY297" fmla="*/ 185638 h 1752600"/>
                <a:gd name="connsiteX298" fmla="*/ 1192805 w 1752600"/>
                <a:gd name="connsiteY298" fmla="*/ 182381 h 1752600"/>
                <a:gd name="connsiteX299" fmla="*/ 1186061 w 1752600"/>
                <a:gd name="connsiteY299" fmla="*/ 182381 h 1752600"/>
                <a:gd name="connsiteX300" fmla="*/ 1182689 w 1752600"/>
                <a:gd name="connsiteY300" fmla="*/ 188896 h 1752600"/>
                <a:gd name="connsiteX301" fmla="*/ 1175945 w 1752600"/>
                <a:gd name="connsiteY301" fmla="*/ 198678 h 1752600"/>
                <a:gd name="connsiteX302" fmla="*/ 1175945 w 1752600"/>
                <a:gd name="connsiteY302" fmla="*/ 208451 h 1752600"/>
                <a:gd name="connsiteX303" fmla="*/ 1169211 w 1752600"/>
                <a:gd name="connsiteY303" fmla="*/ 211708 h 1752600"/>
                <a:gd name="connsiteX304" fmla="*/ 1155724 w 1752600"/>
                <a:gd name="connsiteY304" fmla="*/ 211708 h 1752600"/>
                <a:gd name="connsiteX305" fmla="*/ 1152352 w 1752600"/>
                <a:gd name="connsiteY305" fmla="*/ 218223 h 1752600"/>
                <a:gd name="connsiteX306" fmla="*/ 1135502 w 1752600"/>
                <a:gd name="connsiteY306" fmla="*/ 218223 h 1752600"/>
                <a:gd name="connsiteX307" fmla="*/ 1128768 w 1752600"/>
                <a:gd name="connsiteY307" fmla="*/ 211708 h 1752600"/>
                <a:gd name="connsiteX308" fmla="*/ 1115281 w 1752600"/>
                <a:gd name="connsiteY308" fmla="*/ 214966 h 1752600"/>
                <a:gd name="connsiteX309" fmla="*/ 1115281 w 1752600"/>
                <a:gd name="connsiteY309" fmla="*/ 205193 h 1752600"/>
                <a:gd name="connsiteX310" fmla="*/ 1115281 w 1752600"/>
                <a:gd name="connsiteY310" fmla="*/ 195420 h 1752600"/>
                <a:gd name="connsiteX311" fmla="*/ 1122024 w 1752600"/>
                <a:gd name="connsiteY311" fmla="*/ 192154 h 1752600"/>
                <a:gd name="connsiteX312" fmla="*/ 1118652 w 1752600"/>
                <a:gd name="connsiteY312" fmla="*/ 182381 h 1752600"/>
                <a:gd name="connsiteX313" fmla="*/ 1118652 w 1752600"/>
                <a:gd name="connsiteY313" fmla="*/ 182381 h 1752600"/>
                <a:gd name="connsiteX314" fmla="*/ 1115281 w 1752600"/>
                <a:gd name="connsiteY314" fmla="*/ 179123 h 1752600"/>
                <a:gd name="connsiteX315" fmla="*/ 1118652 w 1752600"/>
                <a:gd name="connsiteY315" fmla="*/ 169351 h 1752600"/>
                <a:gd name="connsiteX316" fmla="*/ 1122024 w 1752600"/>
                <a:gd name="connsiteY316" fmla="*/ 159578 h 1752600"/>
                <a:gd name="connsiteX317" fmla="*/ 1118652 w 1752600"/>
                <a:gd name="connsiteY317" fmla="*/ 159578 h 1752600"/>
                <a:gd name="connsiteX318" fmla="*/ 1111909 w 1752600"/>
                <a:gd name="connsiteY318" fmla="*/ 156320 h 1752600"/>
                <a:gd name="connsiteX319" fmla="*/ 1108537 w 1752600"/>
                <a:gd name="connsiteY319" fmla="*/ 146548 h 1752600"/>
                <a:gd name="connsiteX320" fmla="*/ 1101803 w 1752600"/>
                <a:gd name="connsiteY320" fmla="*/ 143290 h 1752600"/>
                <a:gd name="connsiteX321" fmla="*/ 1095059 w 1752600"/>
                <a:gd name="connsiteY321" fmla="*/ 146548 h 1752600"/>
                <a:gd name="connsiteX322" fmla="*/ 1084953 w 1752600"/>
                <a:gd name="connsiteY322" fmla="*/ 143290 h 1752600"/>
                <a:gd name="connsiteX323" fmla="*/ 1074838 w 1752600"/>
                <a:gd name="connsiteY323" fmla="*/ 143290 h 1752600"/>
                <a:gd name="connsiteX324" fmla="*/ 1068094 w 1752600"/>
                <a:gd name="connsiteY324" fmla="*/ 149805 h 1752600"/>
                <a:gd name="connsiteX325" fmla="*/ 1061359 w 1752600"/>
                <a:gd name="connsiteY325" fmla="*/ 140033 h 1752600"/>
                <a:gd name="connsiteX326" fmla="*/ 1064722 w 1752600"/>
                <a:gd name="connsiteY326" fmla="*/ 130260 h 1752600"/>
                <a:gd name="connsiteX327" fmla="*/ 1057987 w 1752600"/>
                <a:gd name="connsiteY327" fmla="*/ 120487 h 1752600"/>
                <a:gd name="connsiteX328" fmla="*/ 1054616 w 1752600"/>
                <a:gd name="connsiteY328" fmla="*/ 113972 h 1752600"/>
                <a:gd name="connsiteX329" fmla="*/ 1047872 w 1752600"/>
                <a:gd name="connsiteY329" fmla="*/ 113972 h 1752600"/>
                <a:gd name="connsiteX330" fmla="*/ 1044500 w 1752600"/>
                <a:gd name="connsiteY330" fmla="*/ 110715 h 1752600"/>
                <a:gd name="connsiteX331" fmla="*/ 1034394 w 1752600"/>
                <a:gd name="connsiteY331" fmla="*/ 110715 h 1752600"/>
                <a:gd name="connsiteX332" fmla="*/ 1027650 w 1752600"/>
                <a:gd name="connsiteY332" fmla="*/ 110715 h 1752600"/>
                <a:gd name="connsiteX333" fmla="*/ 1020907 w 1752600"/>
                <a:gd name="connsiteY333" fmla="*/ 104200 h 1752600"/>
                <a:gd name="connsiteX334" fmla="*/ 1020907 w 1752600"/>
                <a:gd name="connsiteY334" fmla="*/ 94427 h 1752600"/>
                <a:gd name="connsiteX335" fmla="*/ 1014173 w 1752600"/>
                <a:gd name="connsiteY335" fmla="*/ 81397 h 1752600"/>
                <a:gd name="connsiteX336" fmla="*/ 1017545 w 1752600"/>
                <a:gd name="connsiteY336" fmla="*/ 74882 h 1752600"/>
                <a:gd name="connsiteX337" fmla="*/ 1007429 w 1752600"/>
                <a:gd name="connsiteY337" fmla="*/ 65109 h 1752600"/>
                <a:gd name="connsiteX338" fmla="*/ 1004057 w 1752600"/>
                <a:gd name="connsiteY338" fmla="*/ 58594 h 1752600"/>
                <a:gd name="connsiteX339" fmla="*/ 990579 w 1752600"/>
                <a:gd name="connsiteY339" fmla="*/ 65109 h 1752600"/>
                <a:gd name="connsiteX340" fmla="*/ 980464 w 1752600"/>
                <a:gd name="connsiteY340" fmla="*/ 65109 h 1752600"/>
                <a:gd name="connsiteX341" fmla="*/ 980464 w 1752600"/>
                <a:gd name="connsiteY341" fmla="*/ 71624 h 1752600"/>
                <a:gd name="connsiteX342" fmla="*/ 966986 w 1752600"/>
                <a:gd name="connsiteY342" fmla="*/ 68367 h 1752600"/>
                <a:gd name="connsiteX343" fmla="*/ 963614 w 1752600"/>
                <a:gd name="connsiteY343" fmla="*/ 58594 h 1752600"/>
                <a:gd name="connsiteX344" fmla="*/ 956870 w 1752600"/>
                <a:gd name="connsiteY344" fmla="*/ 52079 h 1752600"/>
                <a:gd name="connsiteX345" fmla="*/ 950136 w 1752600"/>
                <a:gd name="connsiteY345" fmla="*/ 48821 h 1752600"/>
                <a:gd name="connsiteX346" fmla="*/ 950136 w 1752600"/>
                <a:gd name="connsiteY346" fmla="*/ 39049 h 1752600"/>
                <a:gd name="connsiteX347" fmla="*/ 950136 w 1752600"/>
                <a:gd name="connsiteY347" fmla="*/ 32534 h 1752600"/>
                <a:gd name="connsiteX348" fmla="*/ 946765 w 1752600"/>
                <a:gd name="connsiteY348" fmla="*/ 22761 h 1752600"/>
                <a:gd name="connsiteX349" fmla="*/ 943393 w 1752600"/>
                <a:gd name="connsiteY349" fmla="*/ 16246 h 1752600"/>
                <a:gd name="connsiteX350" fmla="*/ 943393 w 1752600"/>
                <a:gd name="connsiteY350" fmla="*/ 6473 h 1752600"/>
                <a:gd name="connsiteX351" fmla="*/ 946765 w 1752600"/>
                <a:gd name="connsiteY351" fmla="*/ 3216 h 1752600"/>
                <a:gd name="connsiteX352" fmla="*/ 950136 w 1752600"/>
                <a:gd name="connsiteY352" fmla="*/ -42 h 1752600"/>
                <a:gd name="connsiteX353" fmla="*/ 872612 w 1752600"/>
                <a:gd name="connsiteY353" fmla="*/ 12988 h 1752600"/>
                <a:gd name="connsiteX354" fmla="*/ 838912 w 1752600"/>
                <a:gd name="connsiteY354" fmla="*/ 16246 h 1752600"/>
                <a:gd name="connsiteX355" fmla="*/ 825425 w 1752600"/>
                <a:gd name="connsiteY355" fmla="*/ 32534 h 1752600"/>
                <a:gd name="connsiteX356" fmla="*/ 818691 w 1752600"/>
                <a:gd name="connsiteY356" fmla="*/ 48821 h 1752600"/>
                <a:gd name="connsiteX357" fmla="*/ 822063 w 1752600"/>
                <a:gd name="connsiteY357" fmla="*/ 74882 h 1752600"/>
                <a:gd name="connsiteX358" fmla="*/ 811947 w 1752600"/>
                <a:gd name="connsiteY358" fmla="*/ 91169 h 1752600"/>
                <a:gd name="connsiteX359" fmla="*/ 811947 w 1752600"/>
                <a:gd name="connsiteY359" fmla="*/ 110715 h 1752600"/>
                <a:gd name="connsiteX360" fmla="*/ 811947 w 1752600"/>
                <a:gd name="connsiteY360" fmla="*/ 140033 h 1752600"/>
                <a:gd name="connsiteX361" fmla="*/ 795098 w 1752600"/>
                <a:gd name="connsiteY361" fmla="*/ 149805 h 1752600"/>
                <a:gd name="connsiteX362" fmla="*/ 771504 w 1752600"/>
                <a:gd name="connsiteY362" fmla="*/ 172608 h 1752600"/>
                <a:gd name="connsiteX363" fmla="*/ 737795 w 1752600"/>
                <a:gd name="connsiteY363" fmla="*/ 185638 h 1752600"/>
                <a:gd name="connsiteX364" fmla="*/ 693981 w 1752600"/>
                <a:gd name="connsiteY364" fmla="*/ 195420 h 1752600"/>
                <a:gd name="connsiteX365" fmla="*/ 660281 w 1752600"/>
                <a:gd name="connsiteY365" fmla="*/ 205193 h 1752600"/>
                <a:gd name="connsiteX366" fmla="*/ 629944 w 1752600"/>
                <a:gd name="connsiteY366" fmla="*/ 221481 h 1752600"/>
                <a:gd name="connsiteX367" fmla="*/ 623210 w 1752600"/>
                <a:gd name="connsiteY367" fmla="*/ 244284 h 1752600"/>
                <a:gd name="connsiteX368" fmla="*/ 619838 w 1752600"/>
                <a:gd name="connsiteY368" fmla="*/ 273602 h 1752600"/>
                <a:gd name="connsiteX369" fmla="*/ 596244 w 1752600"/>
                <a:gd name="connsiteY369" fmla="*/ 283374 h 1752600"/>
                <a:gd name="connsiteX370" fmla="*/ 579395 w 1752600"/>
                <a:gd name="connsiteY370" fmla="*/ 286632 h 1752600"/>
                <a:gd name="connsiteX371" fmla="*/ 549057 w 1752600"/>
                <a:gd name="connsiteY371" fmla="*/ 280117 h 1752600"/>
                <a:gd name="connsiteX372" fmla="*/ 515358 w 1752600"/>
                <a:gd name="connsiteY372" fmla="*/ 267087 h 1752600"/>
                <a:gd name="connsiteX373" fmla="*/ 488393 w 1752600"/>
                <a:gd name="connsiteY373" fmla="*/ 247541 h 1752600"/>
                <a:gd name="connsiteX374" fmla="*/ 471543 w 1752600"/>
                <a:gd name="connsiteY374" fmla="*/ 260571 h 1752600"/>
                <a:gd name="connsiteX375" fmla="*/ 461427 w 1752600"/>
                <a:gd name="connsiteY375" fmla="*/ 244284 h 1752600"/>
                <a:gd name="connsiteX376" fmla="*/ 461427 w 1752600"/>
                <a:gd name="connsiteY376" fmla="*/ 234511 h 1752600"/>
                <a:gd name="connsiteX377" fmla="*/ 461427 w 1752600"/>
                <a:gd name="connsiteY377" fmla="*/ 208451 h 1752600"/>
                <a:gd name="connsiteX378" fmla="*/ 437834 w 1752600"/>
                <a:gd name="connsiteY378" fmla="*/ 198678 h 1752600"/>
                <a:gd name="connsiteX379" fmla="*/ 414241 w 1752600"/>
                <a:gd name="connsiteY379" fmla="*/ 195420 h 1752600"/>
                <a:gd name="connsiteX380" fmla="*/ 407497 w 1752600"/>
                <a:gd name="connsiteY380" fmla="*/ 195420 h 1752600"/>
                <a:gd name="connsiteX381" fmla="*/ 397391 w 1752600"/>
                <a:gd name="connsiteY381" fmla="*/ 175866 h 1752600"/>
                <a:gd name="connsiteX382" fmla="*/ 377169 w 1752600"/>
                <a:gd name="connsiteY382" fmla="*/ 166093 h 1752600"/>
                <a:gd name="connsiteX383" fmla="*/ 370426 w 1752600"/>
                <a:gd name="connsiteY383" fmla="*/ 192154 h 1752600"/>
                <a:gd name="connsiteX384" fmla="*/ 394019 w 1752600"/>
                <a:gd name="connsiteY384" fmla="*/ 211708 h 1752600"/>
                <a:gd name="connsiteX385" fmla="*/ 400763 w 1752600"/>
                <a:gd name="connsiteY385" fmla="*/ 224738 h 1752600"/>
                <a:gd name="connsiteX386" fmla="*/ 394019 w 1752600"/>
                <a:gd name="connsiteY386" fmla="*/ 244284 h 1752600"/>
                <a:gd name="connsiteX387" fmla="*/ 400763 w 1752600"/>
                <a:gd name="connsiteY387" fmla="*/ 260571 h 1752600"/>
                <a:gd name="connsiteX388" fmla="*/ 404135 w 1752600"/>
                <a:gd name="connsiteY388" fmla="*/ 273602 h 1752600"/>
                <a:gd name="connsiteX389" fmla="*/ 407497 w 1752600"/>
                <a:gd name="connsiteY389" fmla="*/ 283374 h 1752600"/>
                <a:gd name="connsiteX390" fmla="*/ 404135 w 1752600"/>
                <a:gd name="connsiteY390" fmla="*/ 322465 h 1752600"/>
                <a:gd name="connsiteX391" fmla="*/ 404135 w 1752600"/>
                <a:gd name="connsiteY391" fmla="*/ 348525 h 1752600"/>
                <a:gd name="connsiteX392" fmla="*/ 414241 w 1752600"/>
                <a:gd name="connsiteY392" fmla="*/ 374586 h 1752600"/>
                <a:gd name="connsiteX393" fmla="*/ 390647 w 1752600"/>
                <a:gd name="connsiteY393" fmla="*/ 384358 h 1752600"/>
                <a:gd name="connsiteX394" fmla="*/ 367054 w 1752600"/>
                <a:gd name="connsiteY394" fmla="*/ 377843 h 1752600"/>
                <a:gd name="connsiteX395" fmla="*/ 360320 w 1752600"/>
                <a:gd name="connsiteY395" fmla="*/ 361556 h 1752600"/>
                <a:gd name="connsiteX396" fmla="*/ 319867 w 1752600"/>
                <a:gd name="connsiteY396" fmla="*/ 364813 h 1752600"/>
                <a:gd name="connsiteX397" fmla="*/ 296283 w 1752600"/>
                <a:gd name="connsiteY397" fmla="*/ 361556 h 1752600"/>
                <a:gd name="connsiteX398" fmla="*/ 276052 w 1752600"/>
                <a:gd name="connsiteY398" fmla="*/ 374586 h 1752600"/>
                <a:gd name="connsiteX399" fmla="*/ 262574 w 1752600"/>
                <a:gd name="connsiteY399" fmla="*/ 371328 h 1752600"/>
                <a:gd name="connsiteX400" fmla="*/ 249096 w 1752600"/>
                <a:gd name="connsiteY400" fmla="*/ 358298 h 1752600"/>
                <a:gd name="connsiteX401" fmla="*/ 245724 w 1752600"/>
                <a:gd name="connsiteY401" fmla="*/ 338753 h 1752600"/>
                <a:gd name="connsiteX402" fmla="*/ 238980 w 1752600"/>
                <a:gd name="connsiteY402" fmla="*/ 322465 h 1752600"/>
                <a:gd name="connsiteX403" fmla="*/ 225503 w 1752600"/>
                <a:gd name="connsiteY403" fmla="*/ 306177 h 1752600"/>
                <a:gd name="connsiteX404" fmla="*/ 181688 w 1752600"/>
                <a:gd name="connsiteY404" fmla="*/ 309435 h 1752600"/>
                <a:gd name="connsiteX405" fmla="*/ 164838 w 1752600"/>
                <a:gd name="connsiteY405" fmla="*/ 312692 h 1752600"/>
                <a:gd name="connsiteX406" fmla="*/ 154723 w 1752600"/>
                <a:gd name="connsiteY406" fmla="*/ 322465 h 1752600"/>
                <a:gd name="connsiteX407" fmla="*/ 134501 w 1752600"/>
                <a:gd name="connsiteY407" fmla="*/ 319207 h 1752600"/>
                <a:gd name="connsiteX408" fmla="*/ 127757 w 1752600"/>
                <a:gd name="connsiteY408" fmla="*/ 328980 h 1752600"/>
                <a:gd name="connsiteX409" fmla="*/ 104164 w 1752600"/>
                <a:gd name="connsiteY409" fmla="*/ 322465 h 1752600"/>
                <a:gd name="connsiteX410" fmla="*/ 80570 w 1752600"/>
                <a:gd name="connsiteY410" fmla="*/ 325722 h 1752600"/>
                <a:gd name="connsiteX411" fmla="*/ 63721 w 1752600"/>
                <a:gd name="connsiteY411" fmla="*/ 322465 h 1752600"/>
                <a:gd name="connsiteX412" fmla="*/ 33393 w 1752600"/>
                <a:gd name="connsiteY412" fmla="*/ 328980 h 1752600"/>
                <a:gd name="connsiteX413" fmla="*/ 16534 w 1752600"/>
                <a:gd name="connsiteY413" fmla="*/ 342010 h 1752600"/>
                <a:gd name="connsiteX414" fmla="*/ -316 w 1752600"/>
                <a:gd name="connsiteY414" fmla="*/ 368071 h 1752600"/>
                <a:gd name="connsiteX415" fmla="*/ 13162 w 1752600"/>
                <a:gd name="connsiteY415" fmla="*/ 368071 h 1752600"/>
                <a:gd name="connsiteX416" fmla="*/ 46871 w 1752600"/>
                <a:gd name="connsiteY416" fmla="*/ 371328 h 1752600"/>
                <a:gd name="connsiteX417" fmla="*/ 53614 w 1752600"/>
                <a:gd name="connsiteY417" fmla="*/ 381101 h 1752600"/>
                <a:gd name="connsiteX418" fmla="*/ 33393 w 1752600"/>
                <a:gd name="connsiteY418" fmla="*/ 390873 h 1752600"/>
                <a:gd name="connsiteX419" fmla="*/ 50243 w 1752600"/>
                <a:gd name="connsiteY419" fmla="*/ 397389 h 1752600"/>
                <a:gd name="connsiteX420" fmla="*/ 53614 w 1752600"/>
                <a:gd name="connsiteY420" fmla="*/ 403904 h 1752600"/>
                <a:gd name="connsiteX421" fmla="*/ 53614 w 1752600"/>
                <a:gd name="connsiteY421" fmla="*/ 413676 h 1752600"/>
                <a:gd name="connsiteX422" fmla="*/ 16534 w 1752600"/>
                <a:gd name="connsiteY422" fmla="*/ 416934 h 1752600"/>
                <a:gd name="connsiteX423" fmla="*/ 6428 w 1752600"/>
                <a:gd name="connsiteY423" fmla="*/ 420191 h 1752600"/>
                <a:gd name="connsiteX424" fmla="*/ 16534 w 1752600"/>
                <a:gd name="connsiteY424" fmla="*/ 429964 h 1752600"/>
                <a:gd name="connsiteX425" fmla="*/ 33393 w 1752600"/>
                <a:gd name="connsiteY425" fmla="*/ 439737 h 1752600"/>
                <a:gd name="connsiteX426" fmla="*/ 30021 w 1752600"/>
                <a:gd name="connsiteY426" fmla="*/ 472312 h 1752600"/>
                <a:gd name="connsiteX427" fmla="*/ 43499 w 1752600"/>
                <a:gd name="connsiteY427" fmla="*/ 472312 h 1752600"/>
                <a:gd name="connsiteX428" fmla="*/ 63721 w 1752600"/>
                <a:gd name="connsiteY428" fmla="*/ 472312 h 1752600"/>
                <a:gd name="connsiteX429" fmla="*/ 77208 w 1752600"/>
                <a:gd name="connsiteY429" fmla="*/ 462540 h 1752600"/>
                <a:gd name="connsiteX430" fmla="*/ 94058 w 1752600"/>
                <a:gd name="connsiteY430" fmla="*/ 462540 h 1752600"/>
                <a:gd name="connsiteX431" fmla="*/ 100792 w 1752600"/>
                <a:gd name="connsiteY431" fmla="*/ 475570 h 1752600"/>
                <a:gd name="connsiteX432" fmla="*/ 104164 w 1752600"/>
                <a:gd name="connsiteY432" fmla="*/ 488600 h 1752600"/>
                <a:gd name="connsiteX433" fmla="*/ 117651 w 1752600"/>
                <a:gd name="connsiteY433" fmla="*/ 491858 h 1752600"/>
                <a:gd name="connsiteX434" fmla="*/ 124385 w 1752600"/>
                <a:gd name="connsiteY434" fmla="*/ 495115 h 1752600"/>
                <a:gd name="connsiteX435" fmla="*/ 144607 w 1752600"/>
                <a:gd name="connsiteY435" fmla="*/ 504888 h 1752600"/>
                <a:gd name="connsiteX436" fmla="*/ 164838 w 1752600"/>
                <a:gd name="connsiteY436" fmla="*/ 521176 h 1752600"/>
                <a:gd name="connsiteX437" fmla="*/ 171572 w 1752600"/>
                <a:gd name="connsiteY437" fmla="*/ 524433 h 1752600"/>
                <a:gd name="connsiteX438" fmla="*/ 171572 w 1752600"/>
                <a:gd name="connsiteY438" fmla="*/ 540721 h 1752600"/>
                <a:gd name="connsiteX439" fmla="*/ 195166 w 1752600"/>
                <a:gd name="connsiteY439" fmla="*/ 543978 h 1752600"/>
                <a:gd name="connsiteX440" fmla="*/ 228875 w 1752600"/>
                <a:gd name="connsiteY440" fmla="*/ 540721 h 1752600"/>
                <a:gd name="connsiteX441" fmla="*/ 235609 w 1752600"/>
                <a:gd name="connsiteY441" fmla="*/ 553751 h 1752600"/>
                <a:gd name="connsiteX442" fmla="*/ 272689 w 1752600"/>
                <a:gd name="connsiteY442" fmla="*/ 563524 h 1752600"/>
                <a:gd name="connsiteX443" fmla="*/ 262574 w 1752600"/>
                <a:gd name="connsiteY443" fmla="*/ 576554 h 1752600"/>
                <a:gd name="connsiteX444" fmla="*/ 252468 w 1752600"/>
                <a:gd name="connsiteY444" fmla="*/ 586327 h 1752600"/>
                <a:gd name="connsiteX445" fmla="*/ 249096 w 1752600"/>
                <a:gd name="connsiteY445" fmla="*/ 596099 h 1752600"/>
                <a:gd name="connsiteX446" fmla="*/ 265946 w 1752600"/>
                <a:gd name="connsiteY446" fmla="*/ 599357 h 1752600"/>
                <a:gd name="connsiteX447" fmla="*/ 289539 w 1752600"/>
                <a:gd name="connsiteY447" fmla="*/ 609129 h 1752600"/>
                <a:gd name="connsiteX448" fmla="*/ 282796 w 1752600"/>
                <a:gd name="connsiteY448" fmla="*/ 625417 h 1752600"/>
                <a:gd name="connsiteX449" fmla="*/ 299645 w 1752600"/>
                <a:gd name="connsiteY449" fmla="*/ 638457 h 1752600"/>
                <a:gd name="connsiteX450" fmla="*/ 306389 w 1752600"/>
                <a:gd name="connsiteY450" fmla="*/ 651487 h 1752600"/>
                <a:gd name="connsiteX451" fmla="*/ 303017 w 1752600"/>
                <a:gd name="connsiteY451" fmla="*/ 661260 h 1752600"/>
                <a:gd name="connsiteX452" fmla="*/ 292911 w 1752600"/>
                <a:gd name="connsiteY452" fmla="*/ 658002 h 1752600"/>
                <a:gd name="connsiteX453" fmla="*/ 289539 w 1752600"/>
                <a:gd name="connsiteY453" fmla="*/ 658002 h 1752600"/>
                <a:gd name="connsiteX454" fmla="*/ 279424 w 1752600"/>
                <a:gd name="connsiteY454" fmla="*/ 644972 h 1752600"/>
                <a:gd name="connsiteX455" fmla="*/ 276052 w 1752600"/>
                <a:gd name="connsiteY455" fmla="*/ 658002 h 1752600"/>
                <a:gd name="connsiteX456" fmla="*/ 282796 w 1752600"/>
                <a:gd name="connsiteY456" fmla="*/ 674290 h 1752600"/>
                <a:gd name="connsiteX457" fmla="*/ 289539 w 1752600"/>
                <a:gd name="connsiteY457" fmla="*/ 680805 h 1752600"/>
                <a:gd name="connsiteX458" fmla="*/ 296283 w 1752600"/>
                <a:gd name="connsiteY458" fmla="*/ 706865 h 1752600"/>
                <a:gd name="connsiteX459" fmla="*/ 303017 w 1752600"/>
                <a:gd name="connsiteY459" fmla="*/ 732926 h 1752600"/>
                <a:gd name="connsiteX460" fmla="*/ 313133 w 1752600"/>
                <a:gd name="connsiteY460" fmla="*/ 736183 h 1752600"/>
                <a:gd name="connsiteX461" fmla="*/ 319867 w 1752600"/>
                <a:gd name="connsiteY461" fmla="*/ 742698 h 1752600"/>
                <a:gd name="connsiteX462" fmla="*/ 340098 w 1752600"/>
                <a:gd name="connsiteY462" fmla="*/ 758986 h 1752600"/>
                <a:gd name="connsiteX463" fmla="*/ 360320 w 1752600"/>
                <a:gd name="connsiteY463" fmla="*/ 772016 h 1752600"/>
                <a:gd name="connsiteX464" fmla="*/ 370426 w 1752600"/>
                <a:gd name="connsiteY464" fmla="*/ 775274 h 1752600"/>
                <a:gd name="connsiteX465" fmla="*/ 387275 w 1752600"/>
                <a:gd name="connsiteY465" fmla="*/ 791562 h 1752600"/>
                <a:gd name="connsiteX466" fmla="*/ 394019 w 1752600"/>
                <a:gd name="connsiteY466" fmla="*/ 807849 h 1752600"/>
                <a:gd name="connsiteX467" fmla="*/ 387275 w 1752600"/>
                <a:gd name="connsiteY467" fmla="*/ 811107 h 1752600"/>
                <a:gd name="connsiteX468" fmla="*/ 373798 w 1752600"/>
                <a:gd name="connsiteY468" fmla="*/ 811107 h 1752600"/>
                <a:gd name="connsiteX469" fmla="*/ 346832 w 1752600"/>
                <a:gd name="connsiteY469" fmla="*/ 794819 h 1752600"/>
                <a:gd name="connsiteX470" fmla="*/ 336726 w 1752600"/>
                <a:gd name="connsiteY470" fmla="*/ 794819 h 1752600"/>
                <a:gd name="connsiteX471" fmla="*/ 356948 w 1752600"/>
                <a:gd name="connsiteY471" fmla="*/ 811107 h 1752600"/>
                <a:gd name="connsiteX472" fmla="*/ 367054 w 1752600"/>
                <a:gd name="connsiteY472" fmla="*/ 814365 h 1752600"/>
                <a:gd name="connsiteX473" fmla="*/ 380541 w 1752600"/>
                <a:gd name="connsiteY473" fmla="*/ 827395 h 1752600"/>
                <a:gd name="connsiteX474" fmla="*/ 383913 w 1752600"/>
                <a:gd name="connsiteY474" fmla="*/ 827395 h 1752600"/>
                <a:gd name="connsiteX475" fmla="*/ 387275 w 1752600"/>
                <a:gd name="connsiteY475" fmla="*/ 837167 h 1752600"/>
                <a:gd name="connsiteX476" fmla="*/ 380541 w 1752600"/>
                <a:gd name="connsiteY476" fmla="*/ 853455 h 1752600"/>
                <a:gd name="connsiteX477" fmla="*/ 380541 w 1752600"/>
                <a:gd name="connsiteY477" fmla="*/ 866485 h 1752600"/>
                <a:gd name="connsiteX478" fmla="*/ 370426 w 1752600"/>
                <a:gd name="connsiteY478" fmla="*/ 843683 h 1752600"/>
                <a:gd name="connsiteX479" fmla="*/ 367054 w 1752600"/>
                <a:gd name="connsiteY479" fmla="*/ 833910 h 1752600"/>
                <a:gd name="connsiteX480" fmla="*/ 353576 w 1752600"/>
                <a:gd name="connsiteY480" fmla="*/ 837167 h 1752600"/>
                <a:gd name="connsiteX481" fmla="*/ 353576 w 1752600"/>
                <a:gd name="connsiteY481" fmla="*/ 846940 h 1752600"/>
                <a:gd name="connsiteX482" fmla="*/ 363682 w 1752600"/>
                <a:gd name="connsiteY482" fmla="*/ 856713 h 1752600"/>
                <a:gd name="connsiteX483" fmla="*/ 367054 w 1752600"/>
                <a:gd name="connsiteY483" fmla="*/ 863228 h 1752600"/>
                <a:gd name="connsiteX484" fmla="*/ 373798 w 1752600"/>
                <a:gd name="connsiteY484" fmla="*/ 869743 h 1752600"/>
                <a:gd name="connsiteX485" fmla="*/ 370426 w 1752600"/>
                <a:gd name="connsiteY485" fmla="*/ 889288 h 1752600"/>
                <a:gd name="connsiteX486" fmla="*/ 373798 w 1752600"/>
                <a:gd name="connsiteY486" fmla="*/ 895803 h 1752600"/>
                <a:gd name="connsiteX487" fmla="*/ 390647 w 1752600"/>
                <a:gd name="connsiteY487" fmla="*/ 908833 h 1752600"/>
                <a:gd name="connsiteX488" fmla="*/ 407497 w 1752600"/>
                <a:gd name="connsiteY488" fmla="*/ 928379 h 1752600"/>
                <a:gd name="connsiteX489" fmla="*/ 417613 w 1752600"/>
                <a:gd name="connsiteY489" fmla="*/ 941409 h 1752600"/>
                <a:gd name="connsiteX490" fmla="*/ 417613 w 1752600"/>
                <a:gd name="connsiteY490" fmla="*/ 947924 h 1752600"/>
                <a:gd name="connsiteX491" fmla="*/ 407497 w 1752600"/>
                <a:gd name="connsiteY491" fmla="*/ 947924 h 1752600"/>
                <a:gd name="connsiteX492" fmla="*/ 400763 w 1752600"/>
                <a:gd name="connsiteY492" fmla="*/ 944667 h 1752600"/>
                <a:gd name="connsiteX493" fmla="*/ 390647 w 1752600"/>
                <a:gd name="connsiteY493" fmla="*/ 928379 h 1752600"/>
                <a:gd name="connsiteX494" fmla="*/ 383913 w 1752600"/>
                <a:gd name="connsiteY494" fmla="*/ 925121 h 1752600"/>
                <a:gd name="connsiteX495" fmla="*/ 377169 w 1752600"/>
                <a:gd name="connsiteY495" fmla="*/ 928379 h 1752600"/>
                <a:gd name="connsiteX496" fmla="*/ 370426 w 1752600"/>
                <a:gd name="connsiteY496" fmla="*/ 941409 h 1752600"/>
                <a:gd name="connsiteX497" fmla="*/ 360320 w 1752600"/>
                <a:gd name="connsiteY497" fmla="*/ 964212 h 1752600"/>
                <a:gd name="connsiteX498" fmla="*/ 353576 w 1752600"/>
                <a:gd name="connsiteY498" fmla="*/ 1003303 h 1752600"/>
                <a:gd name="connsiteX499" fmla="*/ 350204 w 1752600"/>
                <a:gd name="connsiteY499" fmla="*/ 1052166 h 1752600"/>
                <a:gd name="connsiteX500" fmla="*/ 336726 w 1752600"/>
                <a:gd name="connsiteY500" fmla="*/ 1088009 h 1752600"/>
                <a:gd name="connsiteX501" fmla="*/ 336726 w 1752600"/>
                <a:gd name="connsiteY501" fmla="*/ 1101039 h 1752600"/>
                <a:gd name="connsiteX502" fmla="*/ 329982 w 1752600"/>
                <a:gd name="connsiteY502" fmla="*/ 1127099 h 1752600"/>
                <a:gd name="connsiteX503" fmla="*/ 326611 w 1752600"/>
                <a:gd name="connsiteY503" fmla="*/ 1146644 h 1752600"/>
                <a:gd name="connsiteX504" fmla="*/ 313133 w 1752600"/>
                <a:gd name="connsiteY504" fmla="*/ 1179220 h 1752600"/>
                <a:gd name="connsiteX505" fmla="*/ 309761 w 1752600"/>
                <a:gd name="connsiteY505" fmla="*/ 1208538 h 1752600"/>
                <a:gd name="connsiteX506" fmla="*/ 282796 w 1752600"/>
                <a:gd name="connsiteY506" fmla="*/ 1263916 h 1752600"/>
                <a:gd name="connsiteX507" fmla="*/ 262574 w 1752600"/>
                <a:gd name="connsiteY507" fmla="*/ 1280204 h 1752600"/>
                <a:gd name="connsiteX508" fmla="*/ 252468 w 1752600"/>
                <a:gd name="connsiteY508" fmla="*/ 1286719 h 1752600"/>
                <a:gd name="connsiteX509" fmla="*/ 272689 w 1752600"/>
                <a:gd name="connsiteY509" fmla="*/ 1303006 h 1752600"/>
                <a:gd name="connsiteX510" fmla="*/ 292911 w 1752600"/>
                <a:gd name="connsiteY510" fmla="*/ 1345355 h 1752600"/>
                <a:gd name="connsiteX511" fmla="*/ 336726 w 1752600"/>
                <a:gd name="connsiteY511" fmla="*/ 1361642 h 1752600"/>
                <a:gd name="connsiteX512" fmla="*/ 363682 w 1752600"/>
                <a:gd name="connsiteY512" fmla="*/ 1387703 h 1752600"/>
                <a:gd name="connsiteX513" fmla="*/ 417613 w 1752600"/>
                <a:gd name="connsiteY513" fmla="*/ 1407248 h 1752600"/>
                <a:gd name="connsiteX514" fmla="*/ 451312 w 1752600"/>
                <a:gd name="connsiteY514" fmla="*/ 1436566 h 1752600"/>
                <a:gd name="connsiteX515" fmla="*/ 501871 w 1752600"/>
                <a:gd name="connsiteY515" fmla="*/ 1436566 h 1752600"/>
                <a:gd name="connsiteX516" fmla="*/ 535580 w 1752600"/>
                <a:gd name="connsiteY516" fmla="*/ 1443081 h 1752600"/>
                <a:gd name="connsiteX517" fmla="*/ 552429 w 1752600"/>
                <a:gd name="connsiteY517" fmla="*/ 1423536 h 1752600"/>
                <a:gd name="connsiteX518" fmla="*/ 640059 w 1752600"/>
                <a:gd name="connsiteY518" fmla="*/ 1462626 h 1752600"/>
                <a:gd name="connsiteX519" fmla="*/ 646803 w 1752600"/>
                <a:gd name="connsiteY519" fmla="*/ 1482172 h 1752600"/>
                <a:gd name="connsiteX520" fmla="*/ 646803 w 1752600"/>
                <a:gd name="connsiteY520" fmla="*/ 1482172 h 1752600"/>
                <a:gd name="connsiteX521" fmla="*/ 646803 w 1752600"/>
                <a:gd name="connsiteY521" fmla="*/ 1482172 h 1752600"/>
                <a:gd name="connsiteX522" fmla="*/ 650165 w 1752600"/>
                <a:gd name="connsiteY522" fmla="*/ 1482172 h 1752600"/>
                <a:gd name="connsiteX523" fmla="*/ 646803 w 1752600"/>
                <a:gd name="connsiteY523" fmla="*/ 1478914 h 1752600"/>
                <a:gd name="connsiteX524" fmla="*/ 646803 w 1752600"/>
                <a:gd name="connsiteY524" fmla="*/ 1475657 h 1752600"/>
                <a:gd name="connsiteX525" fmla="*/ 650165 w 1752600"/>
                <a:gd name="connsiteY525" fmla="*/ 1475657 h 1752600"/>
                <a:gd name="connsiteX526" fmla="*/ 650165 w 1752600"/>
                <a:gd name="connsiteY526" fmla="*/ 1475657 h 1752600"/>
                <a:gd name="connsiteX527" fmla="*/ 650165 w 1752600"/>
                <a:gd name="connsiteY527" fmla="*/ 1475657 h 1752600"/>
                <a:gd name="connsiteX528" fmla="*/ 653537 w 1752600"/>
                <a:gd name="connsiteY528" fmla="*/ 1475657 h 1752600"/>
                <a:gd name="connsiteX529" fmla="*/ 656909 w 1752600"/>
                <a:gd name="connsiteY529" fmla="*/ 1472399 h 1752600"/>
                <a:gd name="connsiteX530" fmla="*/ 656909 w 1752600"/>
                <a:gd name="connsiteY530" fmla="*/ 1472399 h 1752600"/>
                <a:gd name="connsiteX531" fmla="*/ 653537 w 1752600"/>
                <a:gd name="connsiteY531" fmla="*/ 1469142 h 1752600"/>
                <a:gd name="connsiteX532" fmla="*/ 656909 w 1752600"/>
                <a:gd name="connsiteY532" fmla="*/ 1465884 h 1752600"/>
                <a:gd name="connsiteX533" fmla="*/ 656909 w 1752600"/>
                <a:gd name="connsiteY533" fmla="*/ 1465884 h 1752600"/>
                <a:gd name="connsiteX534" fmla="*/ 660281 w 1752600"/>
                <a:gd name="connsiteY534" fmla="*/ 1465884 h 1752600"/>
                <a:gd name="connsiteX535" fmla="*/ 660281 w 1752600"/>
                <a:gd name="connsiteY535" fmla="*/ 1465884 h 1752600"/>
                <a:gd name="connsiteX536" fmla="*/ 660281 w 1752600"/>
                <a:gd name="connsiteY536" fmla="*/ 1465884 h 1752600"/>
                <a:gd name="connsiteX537" fmla="*/ 663653 w 1752600"/>
                <a:gd name="connsiteY537" fmla="*/ 1465884 h 1752600"/>
                <a:gd name="connsiteX538" fmla="*/ 663653 w 1752600"/>
                <a:gd name="connsiteY538" fmla="*/ 1465884 h 1752600"/>
                <a:gd name="connsiteX539" fmla="*/ 667025 w 1752600"/>
                <a:gd name="connsiteY539" fmla="*/ 1465884 h 1752600"/>
                <a:gd name="connsiteX540" fmla="*/ 667025 w 1752600"/>
                <a:gd name="connsiteY540" fmla="*/ 1465884 h 1752600"/>
                <a:gd name="connsiteX541" fmla="*/ 670387 w 1752600"/>
                <a:gd name="connsiteY541" fmla="*/ 1465884 h 1752600"/>
                <a:gd name="connsiteX542" fmla="*/ 670387 w 1752600"/>
                <a:gd name="connsiteY542" fmla="*/ 1469142 h 1752600"/>
                <a:gd name="connsiteX543" fmla="*/ 670387 w 1752600"/>
                <a:gd name="connsiteY543" fmla="*/ 1469142 h 1752600"/>
                <a:gd name="connsiteX544" fmla="*/ 673759 w 1752600"/>
                <a:gd name="connsiteY544" fmla="*/ 1469142 h 1752600"/>
                <a:gd name="connsiteX545" fmla="*/ 673759 w 1752600"/>
                <a:gd name="connsiteY545" fmla="*/ 1472399 h 1752600"/>
                <a:gd name="connsiteX546" fmla="*/ 677130 w 1752600"/>
                <a:gd name="connsiteY546" fmla="*/ 1472399 h 1752600"/>
                <a:gd name="connsiteX547" fmla="*/ 680502 w 1752600"/>
                <a:gd name="connsiteY547" fmla="*/ 1472399 h 1752600"/>
                <a:gd name="connsiteX548" fmla="*/ 680502 w 1752600"/>
                <a:gd name="connsiteY548" fmla="*/ 1475657 h 1752600"/>
                <a:gd name="connsiteX549" fmla="*/ 683874 w 1752600"/>
                <a:gd name="connsiteY549" fmla="*/ 1475657 h 1752600"/>
                <a:gd name="connsiteX550" fmla="*/ 687246 w 1752600"/>
                <a:gd name="connsiteY550" fmla="*/ 1472399 h 1752600"/>
                <a:gd name="connsiteX551" fmla="*/ 687246 w 1752600"/>
                <a:gd name="connsiteY551" fmla="*/ 1475657 h 1752600"/>
                <a:gd name="connsiteX552" fmla="*/ 690618 w 1752600"/>
                <a:gd name="connsiteY552" fmla="*/ 1475657 h 1752600"/>
                <a:gd name="connsiteX553" fmla="*/ 693981 w 1752600"/>
                <a:gd name="connsiteY553" fmla="*/ 1475657 h 1752600"/>
                <a:gd name="connsiteX554" fmla="*/ 693981 w 1752600"/>
                <a:gd name="connsiteY554" fmla="*/ 1478914 h 1752600"/>
                <a:gd name="connsiteX555" fmla="*/ 690618 w 1752600"/>
                <a:gd name="connsiteY555" fmla="*/ 1478914 h 1752600"/>
                <a:gd name="connsiteX556" fmla="*/ 690618 w 1752600"/>
                <a:gd name="connsiteY556" fmla="*/ 1478914 h 1752600"/>
                <a:gd name="connsiteX557" fmla="*/ 690618 w 1752600"/>
                <a:gd name="connsiteY557" fmla="*/ 1482172 h 1752600"/>
                <a:gd name="connsiteX558" fmla="*/ 693981 w 1752600"/>
                <a:gd name="connsiteY558" fmla="*/ 1482172 h 1752600"/>
                <a:gd name="connsiteX559" fmla="*/ 693981 w 1752600"/>
                <a:gd name="connsiteY559" fmla="*/ 1482172 h 1752600"/>
                <a:gd name="connsiteX560" fmla="*/ 700724 w 1752600"/>
                <a:gd name="connsiteY560" fmla="*/ 1485430 h 1752600"/>
                <a:gd name="connsiteX561" fmla="*/ 697352 w 1752600"/>
                <a:gd name="connsiteY561" fmla="*/ 1485430 h 1752600"/>
                <a:gd name="connsiteX562" fmla="*/ 697352 w 1752600"/>
                <a:gd name="connsiteY562" fmla="*/ 1485430 h 1752600"/>
                <a:gd name="connsiteX563" fmla="*/ 693981 w 1752600"/>
                <a:gd name="connsiteY563" fmla="*/ 1485430 h 1752600"/>
                <a:gd name="connsiteX564" fmla="*/ 690618 w 1752600"/>
                <a:gd name="connsiteY564" fmla="*/ 1485430 h 1752600"/>
                <a:gd name="connsiteX565" fmla="*/ 690618 w 1752600"/>
                <a:gd name="connsiteY565" fmla="*/ 1488687 h 1752600"/>
                <a:gd name="connsiteX566" fmla="*/ 690618 w 1752600"/>
                <a:gd name="connsiteY566" fmla="*/ 1495202 h 1752600"/>
                <a:gd name="connsiteX567" fmla="*/ 687246 w 1752600"/>
                <a:gd name="connsiteY567" fmla="*/ 1495202 h 1752600"/>
                <a:gd name="connsiteX568" fmla="*/ 687246 w 1752600"/>
                <a:gd name="connsiteY568" fmla="*/ 1498460 h 1752600"/>
                <a:gd name="connsiteX569" fmla="*/ 687246 w 1752600"/>
                <a:gd name="connsiteY569" fmla="*/ 1498460 h 1752600"/>
                <a:gd name="connsiteX570" fmla="*/ 687246 w 1752600"/>
                <a:gd name="connsiteY570" fmla="*/ 1498460 h 1752600"/>
                <a:gd name="connsiteX571" fmla="*/ 683874 w 1752600"/>
                <a:gd name="connsiteY571" fmla="*/ 1498460 h 1752600"/>
                <a:gd name="connsiteX572" fmla="*/ 683874 w 1752600"/>
                <a:gd name="connsiteY572" fmla="*/ 1498460 h 1752600"/>
                <a:gd name="connsiteX573" fmla="*/ 680502 w 1752600"/>
                <a:gd name="connsiteY573" fmla="*/ 1495202 h 1752600"/>
                <a:gd name="connsiteX574" fmla="*/ 680502 w 1752600"/>
                <a:gd name="connsiteY574" fmla="*/ 1498460 h 1752600"/>
                <a:gd name="connsiteX575" fmla="*/ 680502 w 1752600"/>
                <a:gd name="connsiteY575" fmla="*/ 1501717 h 1752600"/>
                <a:gd name="connsiteX576" fmla="*/ 680502 w 1752600"/>
                <a:gd name="connsiteY576" fmla="*/ 1501717 h 1752600"/>
                <a:gd name="connsiteX577" fmla="*/ 677130 w 1752600"/>
                <a:gd name="connsiteY577" fmla="*/ 1501717 h 1752600"/>
                <a:gd name="connsiteX578" fmla="*/ 673759 w 1752600"/>
                <a:gd name="connsiteY578" fmla="*/ 1501717 h 1752600"/>
                <a:gd name="connsiteX579" fmla="*/ 670387 w 1752600"/>
                <a:gd name="connsiteY579" fmla="*/ 1501717 h 1752600"/>
                <a:gd name="connsiteX580" fmla="*/ 670387 w 1752600"/>
                <a:gd name="connsiteY580" fmla="*/ 1501717 h 1752600"/>
                <a:gd name="connsiteX581" fmla="*/ 667025 w 1752600"/>
                <a:gd name="connsiteY581" fmla="*/ 1504984 h 1752600"/>
                <a:gd name="connsiteX582" fmla="*/ 667025 w 1752600"/>
                <a:gd name="connsiteY582" fmla="*/ 1504984 h 1752600"/>
                <a:gd name="connsiteX583" fmla="*/ 667025 w 1752600"/>
                <a:gd name="connsiteY583" fmla="*/ 1504984 h 1752600"/>
                <a:gd name="connsiteX584" fmla="*/ 667025 w 1752600"/>
                <a:gd name="connsiteY584" fmla="*/ 1504984 h 1752600"/>
                <a:gd name="connsiteX585" fmla="*/ 663653 w 1752600"/>
                <a:gd name="connsiteY585" fmla="*/ 1501717 h 1752600"/>
                <a:gd name="connsiteX586" fmla="*/ 663653 w 1752600"/>
                <a:gd name="connsiteY586" fmla="*/ 1504984 h 1752600"/>
                <a:gd name="connsiteX587" fmla="*/ 663653 w 1752600"/>
                <a:gd name="connsiteY587" fmla="*/ 1504984 h 1752600"/>
                <a:gd name="connsiteX588" fmla="*/ 663653 w 1752600"/>
                <a:gd name="connsiteY588" fmla="*/ 1504984 h 1752600"/>
                <a:gd name="connsiteX589" fmla="*/ 707468 w 1752600"/>
                <a:gd name="connsiteY589" fmla="*/ 1514757 h 1752600"/>
                <a:gd name="connsiteX590" fmla="*/ 727690 w 1752600"/>
                <a:gd name="connsiteY590" fmla="*/ 1531045 h 1752600"/>
                <a:gd name="connsiteX591" fmla="*/ 754655 w 1752600"/>
                <a:gd name="connsiteY591" fmla="*/ 1521272 h 1752600"/>
                <a:gd name="connsiteX592" fmla="*/ 788354 w 1752600"/>
                <a:gd name="connsiteY592" fmla="*/ 1544075 h 1752600"/>
                <a:gd name="connsiteX593" fmla="*/ 818691 w 1752600"/>
                <a:gd name="connsiteY593" fmla="*/ 1534302 h 1752600"/>
                <a:gd name="connsiteX594" fmla="*/ 849019 w 1752600"/>
                <a:gd name="connsiteY594" fmla="*/ 1534302 h 1752600"/>
                <a:gd name="connsiteX595" fmla="*/ 872612 w 1752600"/>
                <a:gd name="connsiteY595" fmla="*/ 1534302 h 1752600"/>
                <a:gd name="connsiteX596" fmla="*/ 872612 w 1752600"/>
                <a:gd name="connsiteY596" fmla="*/ 1534302 h 1752600"/>
                <a:gd name="connsiteX597" fmla="*/ 646803 w 1752600"/>
                <a:gd name="connsiteY597" fmla="*/ 1485430 h 1752600"/>
                <a:gd name="connsiteX598" fmla="*/ 646803 w 1752600"/>
                <a:gd name="connsiteY598" fmla="*/ 1485430 h 1752600"/>
                <a:gd name="connsiteX599" fmla="*/ 646803 w 1752600"/>
                <a:gd name="connsiteY599" fmla="*/ 1485430 h 1752600"/>
                <a:gd name="connsiteX600" fmla="*/ 650165 w 1752600"/>
                <a:gd name="connsiteY600" fmla="*/ 1485430 h 1752600"/>
                <a:gd name="connsiteX601" fmla="*/ 650165 w 1752600"/>
                <a:gd name="connsiteY601" fmla="*/ 1488687 h 1752600"/>
                <a:gd name="connsiteX602" fmla="*/ 650165 w 1752600"/>
                <a:gd name="connsiteY602" fmla="*/ 1488687 h 1752600"/>
                <a:gd name="connsiteX603" fmla="*/ 653537 w 1752600"/>
                <a:gd name="connsiteY603" fmla="*/ 1491944 h 1752600"/>
                <a:gd name="connsiteX604" fmla="*/ 650165 w 1752600"/>
                <a:gd name="connsiteY604" fmla="*/ 1491944 h 1752600"/>
                <a:gd name="connsiteX605" fmla="*/ 650165 w 1752600"/>
                <a:gd name="connsiteY605" fmla="*/ 1491944 h 1752600"/>
                <a:gd name="connsiteX606" fmla="*/ 646803 w 1752600"/>
                <a:gd name="connsiteY606" fmla="*/ 1491944 h 1752600"/>
                <a:gd name="connsiteX607" fmla="*/ 646803 w 1752600"/>
                <a:gd name="connsiteY607" fmla="*/ 1491944 h 1752600"/>
                <a:gd name="connsiteX608" fmla="*/ 646803 w 1752600"/>
                <a:gd name="connsiteY608" fmla="*/ 1485430 h 1752600"/>
                <a:gd name="connsiteX609" fmla="*/ 1516360 w 1752600"/>
                <a:gd name="connsiteY609" fmla="*/ 658002 h 1752600"/>
                <a:gd name="connsiteX610" fmla="*/ 1516360 w 1752600"/>
                <a:gd name="connsiteY610" fmla="*/ 658002 h 1752600"/>
                <a:gd name="connsiteX611" fmla="*/ 1512988 w 1752600"/>
                <a:gd name="connsiteY611" fmla="*/ 658002 h 1752600"/>
                <a:gd name="connsiteX612" fmla="*/ 1509616 w 1752600"/>
                <a:gd name="connsiteY612" fmla="*/ 654745 h 1752600"/>
                <a:gd name="connsiteX613" fmla="*/ 1509616 w 1752600"/>
                <a:gd name="connsiteY613" fmla="*/ 654745 h 1752600"/>
                <a:gd name="connsiteX614" fmla="*/ 1509616 w 1752600"/>
                <a:gd name="connsiteY614" fmla="*/ 654745 h 1752600"/>
                <a:gd name="connsiteX615" fmla="*/ 1512988 w 1752600"/>
                <a:gd name="connsiteY615" fmla="*/ 651487 h 1752600"/>
                <a:gd name="connsiteX616" fmla="*/ 1516360 w 1752600"/>
                <a:gd name="connsiteY616" fmla="*/ 658002 h 1752600"/>
                <a:gd name="connsiteX617" fmla="*/ 1661282 w 1752600"/>
                <a:gd name="connsiteY617" fmla="*/ 1693922 h 1752600"/>
                <a:gd name="connsiteX618" fmla="*/ 1661282 w 1752600"/>
                <a:gd name="connsiteY618" fmla="*/ 1693922 h 1752600"/>
                <a:gd name="connsiteX619" fmla="*/ 1654548 w 1752600"/>
                <a:gd name="connsiteY619" fmla="*/ 1706952 h 1752600"/>
                <a:gd name="connsiteX620" fmla="*/ 1647804 w 1752600"/>
                <a:gd name="connsiteY620" fmla="*/ 1716725 h 1752600"/>
                <a:gd name="connsiteX621" fmla="*/ 1664654 w 1752600"/>
                <a:gd name="connsiteY621" fmla="*/ 1723240 h 1752600"/>
                <a:gd name="connsiteX622" fmla="*/ 1674770 w 1752600"/>
                <a:gd name="connsiteY622" fmla="*/ 1736270 h 1752600"/>
                <a:gd name="connsiteX623" fmla="*/ 1688247 w 1752600"/>
                <a:gd name="connsiteY623" fmla="*/ 1746043 h 1752600"/>
                <a:gd name="connsiteX624" fmla="*/ 1705097 w 1752600"/>
                <a:gd name="connsiteY624" fmla="*/ 1752558 h 1752600"/>
                <a:gd name="connsiteX625" fmla="*/ 1711841 w 1752600"/>
                <a:gd name="connsiteY625" fmla="*/ 1729755 h 1752600"/>
                <a:gd name="connsiteX626" fmla="*/ 1721947 w 1752600"/>
                <a:gd name="connsiteY626" fmla="*/ 1703695 h 1752600"/>
                <a:gd name="connsiteX627" fmla="*/ 1728691 w 1752600"/>
                <a:gd name="connsiteY627" fmla="*/ 1680892 h 1752600"/>
                <a:gd name="connsiteX628" fmla="*/ 1728691 w 1752600"/>
                <a:gd name="connsiteY628" fmla="*/ 1664604 h 1752600"/>
                <a:gd name="connsiteX629" fmla="*/ 1725319 w 1752600"/>
                <a:gd name="connsiteY629" fmla="*/ 1645059 h 1752600"/>
                <a:gd name="connsiteX630" fmla="*/ 1728691 w 1752600"/>
                <a:gd name="connsiteY630" fmla="*/ 1638544 h 1752600"/>
                <a:gd name="connsiteX631" fmla="*/ 1738806 w 1752600"/>
                <a:gd name="connsiteY631" fmla="*/ 1625513 h 1752600"/>
                <a:gd name="connsiteX632" fmla="*/ 1748912 w 1752600"/>
                <a:gd name="connsiteY632" fmla="*/ 1615741 h 1752600"/>
                <a:gd name="connsiteX633" fmla="*/ 1752284 w 1752600"/>
                <a:gd name="connsiteY633" fmla="*/ 1599453 h 1752600"/>
                <a:gd name="connsiteX634" fmla="*/ 1738806 w 1752600"/>
                <a:gd name="connsiteY634" fmla="*/ 1579908 h 1752600"/>
                <a:gd name="connsiteX635" fmla="*/ 1748912 w 1752600"/>
                <a:gd name="connsiteY635" fmla="*/ 1540817 h 1752600"/>
                <a:gd name="connsiteX636" fmla="*/ 1745540 w 1752600"/>
                <a:gd name="connsiteY636" fmla="*/ 1534302 h 1752600"/>
                <a:gd name="connsiteX637" fmla="*/ 1742178 w 1752600"/>
                <a:gd name="connsiteY637" fmla="*/ 1524530 h 1752600"/>
                <a:gd name="connsiteX638" fmla="*/ 1735435 w 1752600"/>
                <a:gd name="connsiteY638" fmla="*/ 1495202 h 1752600"/>
                <a:gd name="connsiteX639" fmla="*/ 1735435 w 1752600"/>
                <a:gd name="connsiteY639" fmla="*/ 1456112 h 1752600"/>
                <a:gd name="connsiteX640" fmla="*/ 1715212 w 1752600"/>
                <a:gd name="connsiteY640" fmla="*/ 1462626 h 1752600"/>
                <a:gd name="connsiteX641" fmla="*/ 1721947 w 1752600"/>
                <a:gd name="connsiteY641" fmla="*/ 1478914 h 1752600"/>
                <a:gd name="connsiteX642" fmla="*/ 1715212 w 1752600"/>
                <a:gd name="connsiteY642" fmla="*/ 1508232 h 1752600"/>
                <a:gd name="connsiteX643" fmla="*/ 1698363 w 1752600"/>
                <a:gd name="connsiteY643" fmla="*/ 1511500 h 1752600"/>
                <a:gd name="connsiteX644" fmla="*/ 1691619 w 1752600"/>
                <a:gd name="connsiteY644" fmla="*/ 1514757 h 1752600"/>
                <a:gd name="connsiteX645" fmla="*/ 1681503 w 1752600"/>
                <a:gd name="connsiteY645" fmla="*/ 1524530 h 1752600"/>
                <a:gd name="connsiteX646" fmla="*/ 1664654 w 1752600"/>
                <a:gd name="connsiteY646" fmla="*/ 1527787 h 1752600"/>
                <a:gd name="connsiteX647" fmla="*/ 1647804 w 1752600"/>
                <a:gd name="connsiteY647" fmla="*/ 1540817 h 1752600"/>
                <a:gd name="connsiteX648" fmla="*/ 1634317 w 1752600"/>
                <a:gd name="connsiteY648" fmla="*/ 1557105 h 1752600"/>
                <a:gd name="connsiteX649" fmla="*/ 1624211 w 1752600"/>
                <a:gd name="connsiteY649" fmla="*/ 1566878 h 1752600"/>
                <a:gd name="connsiteX650" fmla="*/ 1630955 w 1752600"/>
                <a:gd name="connsiteY650" fmla="*/ 1579908 h 1752600"/>
                <a:gd name="connsiteX651" fmla="*/ 1620839 w 1752600"/>
                <a:gd name="connsiteY651" fmla="*/ 1622256 h 1752600"/>
                <a:gd name="connsiteX652" fmla="*/ 1634317 w 1752600"/>
                <a:gd name="connsiteY652" fmla="*/ 1622256 h 1752600"/>
                <a:gd name="connsiteX653" fmla="*/ 1637689 w 1752600"/>
                <a:gd name="connsiteY653" fmla="*/ 1638544 h 1752600"/>
                <a:gd name="connsiteX654" fmla="*/ 1627583 w 1752600"/>
                <a:gd name="connsiteY654" fmla="*/ 1654831 h 1752600"/>
                <a:gd name="connsiteX655" fmla="*/ 1637689 w 1752600"/>
                <a:gd name="connsiteY655" fmla="*/ 1661347 h 1752600"/>
                <a:gd name="connsiteX656" fmla="*/ 1647804 w 1752600"/>
                <a:gd name="connsiteY656" fmla="*/ 1661347 h 1752600"/>
                <a:gd name="connsiteX657" fmla="*/ 1637689 w 1752600"/>
                <a:gd name="connsiteY657" fmla="*/ 1680892 h 1752600"/>
                <a:gd name="connsiteX658" fmla="*/ 1637689 w 1752600"/>
                <a:gd name="connsiteY658" fmla="*/ 1687407 h 1752600"/>
                <a:gd name="connsiteX659" fmla="*/ 1661282 w 1752600"/>
                <a:gd name="connsiteY659" fmla="*/ 1693922 h 175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1752600" h="1752600">
                  <a:moveTo>
                    <a:pt x="872612" y="1534302"/>
                  </a:moveTo>
                  <a:cubicBezTo>
                    <a:pt x="879356" y="1524530"/>
                    <a:pt x="879356" y="1524530"/>
                    <a:pt x="879356" y="1524530"/>
                  </a:cubicBezTo>
                  <a:cubicBezTo>
                    <a:pt x="879356" y="1524530"/>
                    <a:pt x="879356" y="1504984"/>
                    <a:pt x="872612" y="1501717"/>
                  </a:cubicBezTo>
                  <a:cubicBezTo>
                    <a:pt x="869240" y="1498460"/>
                    <a:pt x="865878" y="1495202"/>
                    <a:pt x="865878" y="1495202"/>
                  </a:cubicBezTo>
                  <a:cubicBezTo>
                    <a:pt x="865878" y="1495202"/>
                    <a:pt x="865878" y="1482172"/>
                    <a:pt x="865878" y="1475657"/>
                  </a:cubicBezTo>
                  <a:cubicBezTo>
                    <a:pt x="865878" y="1472399"/>
                    <a:pt x="865878" y="1459369"/>
                    <a:pt x="865878" y="1456112"/>
                  </a:cubicBezTo>
                  <a:cubicBezTo>
                    <a:pt x="865878" y="1452854"/>
                    <a:pt x="869240" y="1439824"/>
                    <a:pt x="869240" y="1436566"/>
                  </a:cubicBezTo>
                  <a:cubicBezTo>
                    <a:pt x="869240" y="1436566"/>
                    <a:pt x="865878" y="1436566"/>
                    <a:pt x="872612" y="1430051"/>
                  </a:cubicBezTo>
                  <a:cubicBezTo>
                    <a:pt x="879356" y="1420278"/>
                    <a:pt x="879356" y="1413764"/>
                    <a:pt x="879356" y="1413764"/>
                  </a:cubicBezTo>
                  <a:cubicBezTo>
                    <a:pt x="892834" y="1397476"/>
                    <a:pt x="892834" y="1397476"/>
                    <a:pt x="892834" y="1397476"/>
                  </a:cubicBezTo>
                  <a:cubicBezTo>
                    <a:pt x="892834" y="1397476"/>
                    <a:pt x="902949" y="1381188"/>
                    <a:pt x="906321" y="1381188"/>
                  </a:cubicBezTo>
                  <a:cubicBezTo>
                    <a:pt x="909693" y="1384446"/>
                    <a:pt x="923171" y="1381188"/>
                    <a:pt x="926543" y="1381188"/>
                  </a:cubicBezTo>
                  <a:cubicBezTo>
                    <a:pt x="929914" y="1381188"/>
                    <a:pt x="943393" y="1394218"/>
                    <a:pt x="950136" y="1381188"/>
                  </a:cubicBezTo>
                  <a:cubicBezTo>
                    <a:pt x="956870" y="1371415"/>
                    <a:pt x="960242" y="1364900"/>
                    <a:pt x="960242" y="1361642"/>
                  </a:cubicBezTo>
                  <a:cubicBezTo>
                    <a:pt x="963614" y="1358385"/>
                    <a:pt x="966986" y="1348612"/>
                    <a:pt x="977092" y="1348612"/>
                  </a:cubicBezTo>
                  <a:cubicBezTo>
                    <a:pt x="987207" y="1345355"/>
                    <a:pt x="1010801" y="1345355"/>
                    <a:pt x="1010801" y="1345355"/>
                  </a:cubicBezTo>
                  <a:cubicBezTo>
                    <a:pt x="1020907" y="1348612"/>
                    <a:pt x="1020907" y="1348612"/>
                    <a:pt x="1020907" y="1348612"/>
                  </a:cubicBezTo>
                  <a:cubicBezTo>
                    <a:pt x="1047872" y="1358385"/>
                    <a:pt x="1047872" y="1358385"/>
                    <a:pt x="1047872" y="1358385"/>
                  </a:cubicBezTo>
                  <a:cubicBezTo>
                    <a:pt x="1047872" y="1358385"/>
                    <a:pt x="1057987" y="1358385"/>
                    <a:pt x="1064722" y="1358385"/>
                  </a:cubicBezTo>
                  <a:cubicBezTo>
                    <a:pt x="1068094" y="1358385"/>
                    <a:pt x="1071466" y="1358385"/>
                    <a:pt x="1071466" y="1358385"/>
                  </a:cubicBezTo>
                  <a:cubicBezTo>
                    <a:pt x="1081581" y="1371415"/>
                    <a:pt x="1081581" y="1371415"/>
                    <a:pt x="1081581" y="1371415"/>
                  </a:cubicBezTo>
                  <a:cubicBezTo>
                    <a:pt x="1081581" y="1371415"/>
                    <a:pt x="1095059" y="1377930"/>
                    <a:pt x="1098431" y="1377930"/>
                  </a:cubicBezTo>
                  <a:cubicBezTo>
                    <a:pt x="1101803" y="1377930"/>
                    <a:pt x="1128768" y="1371415"/>
                    <a:pt x="1128768" y="1371415"/>
                  </a:cubicBezTo>
                  <a:cubicBezTo>
                    <a:pt x="1128768" y="1371415"/>
                    <a:pt x="1138874" y="1368158"/>
                    <a:pt x="1142246" y="1371415"/>
                  </a:cubicBezTo>
                  <a:cubicBezTo>
                    <a:pt x="1145618" y="1374673"/>
                    <a:pt x="1155724" y="1377930"/>
                    <a:pt x="1159096" y="1381188"/>
                  </a:cubicBezTo>
                  <a:cubicBezTo>
                    <a:pt x="1159096" y="1384446"/>
                    <a:pt x="1186061" y="1397476"/>
                    <a:pt x="1192805" y="1400733"/>
                  </a:cubicBezTo>
                  <a:cubicBezTo>
                    <a:pt x="1196167" y="1403991"/>
                    <a:pt x="1209654" y="1400733"/>
                    <a:pt x="1209654" y="1400733"/>
                  </a:cubicBezTo>
                  <a:cubicBezTo>
                    <a:pt x="1216398" y="1417021"/>
                    <a:pt x="1216398" y="1417021"/>
                    <a:pt x="1216398" y="1417021"/>
                  </a:cubicBezTo>
                  <a:cubicBezTo>
                    <a:pt x="1250097" y="1426794"/>
                    <a:pt x="1250097" y="1426794"/>
                    <a:pt x="1250097" y="1426794"/>
                  </a:cubicBezTo>
                  <a:cubicBezTo>
                    <a:pt x="1263576" y="1426794"/>
                    <a:pt x="1263576" y="1426794"/>
                    <a:pt x="1263576" y="1426794"/>
                  </a:cubicBezTo>
                  <a:cubicBezTo>
                    <a:pt x="1310762" y="1443081"/>
                    <a:pt x="1310762" y="1443081"/>
                    <a:pt x="1310762" y="1443081"/>
                  </a:cubicBezTo>
                  <a:cubicBezTo>
                    <a:pt x="1341099" y="1420278"/>
                    <a:pt x="1341099" y="1420278"/>
                    <a:pt x="1341099" y="1420278"/>
                  </a:cubicBezTo>
                  <a:cubicBezTo>
                    <a:pt x="1341099" y="1420278"/>
                    <a:pt x="1347843" y="1423536"/>
                    <a:pt x="1351206" y="1423536"/>
                  </a:cubicBezTo>
                  <a:cubicBezTo>
                    <a:pt x="1354577" y="1423536"/>
                    <a:pt x="1361321" y="1397476"/>
                    <a:pt x="1361321" y="1397476"/>
                  </a:cubicBezTo>
                  <a:cubicBezTo>
                    <a:pt x="1361321" y="1397476"/>
                    <a:pt x="1361321" y="1390960"/>
                    <a:pt x="1364693" y="1390960"/>
                  </a:cubicBezTo>
                  <a:cubicBezTo>
                    <a:pt x="1371427" y="1390960"/>
                    <a:pt x="1395020" y="1381188"/>
                    <a:pt x="1395020" y="1381188"/>
                  </a:cubicBezTo>
                  <a:cubicBezTo>
                    <a:pt x="1395020" y="1377930"/>
                    <a:pt x="1391658" y="1364900"/>
                    <a:pt x="1401764" y="1361642"/>
                  </a:cubicBezTo>
                  <a:cubicBezTo>
                    <a:pt x="1408508" y="1358385"/>
                    <a:pt x="1421986" y="1348612"/>
                    <a:pt x="1421986" y="1348612"/>
                  </a:cubicBezTo>
                  <a:cubicBezTo>
                    <a:pt x="1425358" y="1345355"/>
                    <a:pt x="1418614" y="1338840"/>
                    <a:pt x="1428729" y="1335582"/>
                  </a:cubicBezTo>
                  <a:cubicBezTo>
                    <a:pt x="1435473" y="1335582"/>
                    <a:pt x="1445579" y="1332324"/>
                    <a:pt x="1452323" y="1332324"/>
                  </a:cubicBezTo>
                  <a:cubicBezTo>
                    <a:pt x="1452323" y="1332324"/>
                    <a:pt x="1452323" y="1332324"/>
                    <a:pt x="1452323" y="1332324"/>
                  </a:cubicBezTo>
                  <a:cubicBezTo>
                    <a:pt x="1452323" y="1329067"/>
                    <a:pt x="1452323" y="1329067"/>
                    <a:pt x="1452323" y="1329067"/>
                  </a:cubicBezTo>
                  <a:cubicBezTo>
                    <a:pt x="1452323" y="1329067"/>
                    <a:pt x="1452323" y="1329067"/>
                    <a:pt x="1452323" y="1329067"/>
                  </a:cubicBezTo>
                  <a:cubicBezTo>
                    <a:pt x="1455695" y="1329067"/>
                    <a:pt x="1455695" y="1329067"/>
                    <a:pt x="1455695" y="1329067"/>
                  </a:cubicBezTo>
                  <a:cubicBezTo>
                    <a:pt x="1455695" y="1329067"/>
                    <a:pt x="1455695" y="1329067"/>
                    <a:pt x="1455695" y="1329067"/>
                  </a:cubicBezTo>
                  <a:cubicBezTo>
                    <a:pt x="1455695" y="1329067"/>
                    <a:pt x="1455695" y="1329067"/>
                    <a:pt x="1455695" y="1329067"/>
                  </a:cubicBezTo>
                  <a:cubicBezTo>
                    <a:pt x="1455695" y="1329067"/>
                    <a:pt x="1455695" y="1329067"/>
                    <a:pt x="1455695" y="1329067"/>
                  </a:cubicBezTo>
                  <a:cubicBezTo>
                    <a:pt x="1455695" y="1329067"/>
                    <a:pt x="1455695" y="1329067"/>
                    <a:pt x="1455695" y="1329067"/>
                  </a:cubicBezTo>
                  <a:cubicBezTo>
                    <a:pt x="1455695" y="1329067"/>
                    <a:pt x="1455695" y="1329067"/>
                    <a:pt x="1455695" y="1329067"/>
                  </a:cubicBezTo>
                  <a:cubicBezTo>
                    <a:pt x="1459057" y="1325810"/>
                    <a:pt x="1459057" y="1325810"/>
                    <a:pt x="1459057" y="1325810"/>
                  </a:cubicBezTo>
                  <a:cubicBezTo>
                    <a:pt x="1459057" y="1325810"/>
                    <a:pt x="1459057" y="1325810"/>
                    <a:pt x="1459057" y="1325810"/>
                  </a:cubicBezTo>
                  <a:cubicBezTo>
                    <a:pt x="1459057" y="1325810"/>
                    <a:pt x="1459057" y="1325810"/>
                    <a:pt x="1459057"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5800" y="1325810"/>
                    <a:pt x="1465800" y="1325810"/>
                    <a:pt x="1465800" y="1325810"/>
                  </a:cubicBezTo>
                  <a:cubicBezTo>
                    <a:pt x="1465800" y="1325810"/>
                    <a:pt x="1465800" y="1325810"/>
                    <a:pt x="1465800" y="1325810"/>
                  </a:cubicBezTo>
                  <a:cubicBezTo>
                    <a:pt x="1465800" y="1325810"/>
                    <a:pt x="1465800" y="1325810"/>
                    <a:pt x="1465800" y="1325810"/>
                  </a:cubicBezTo>
                  <a:cubicBezTo>
                    <a:pt x="1465800" y="1325810"/>
                    <a:pt x="1465800" y="1325810"/>
                    <a:pt x="1465800" y="1325810"/>
                  </a:cubicBezTo>
                  <a:cubicBezTo>
                    <a:pt x="1465800" y="1322552"/>
                    <a:pt x="1465800" y="1322552"/>
                    <a:pt x="1465800" y="1322552"/>
                  </a:cubicBezTo>
                  <a:cubicBezTo>
                    <a:pt x="1465800" y="1322552"/>
                    <a:pt x="1465800" y="1322552"/>
                    <a:pt x="1465800" y="1322552"/>
                  </a:cubicBezTo>
                  <a:cubicBezTo>
                    <a:pt x="1465800" y="1322552"/>
                    <a:pt x="1465800" y="1322552"/>
                    <a:pt x="1465800" y="1322552"/>
                  </a:cubicBezTo>
                  <a:cubicBezTo>
                    <a:pt x="1465800" y="1322552"/>
                    <a:pt x="1465800" y="1322552"/>
                    <a:pt x="1465800" y="1322552"/>
                  </a:cubicBezTo>
                  <a:cubicBezTo>
                    <a:pt x="1465800" y="1322552"/>
                    <a:pt x="1465800" y="1322552"/>
                    <a:pt x="1465800" y="1322552"/>
                  </a:cubicBezTo>
                  <a:cubicBezTo>
                    <a:pt x="1465800" y="1322552"/>
                    <a:pt x="1465800" y="1322552"/>
                    <a:pt x="1465800"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72544" y="1319294"/>
                    <a:pt x="1475916" y="1319294"/>
                    <a:pt x="1475916" y="1319294"/>
                  </a:cubicBezTo>
                  <a:cubicBezTo>
                    <a:pt x="1496137" y="1303006"/>
                    <a:pt x="1496137" y="1303006"/>
                    <a:pt x="1496137" y="1303006"/>
                  </a:cubicBezTo>
                  <a:cubicBezTo>
                    <a:pt x="1506244" y="1267174"/>
                    <a:pt x="1506244" y="1267174"/>
                    <a:pt x="1506244" y="1267174"/>
                  </a:cubicBezTo>
                  <a:cubicBezTo>
                    <a:pt x="1492766" y="1257401"/>
                    <a:pt x="1492766" y="1257401"/>
                    <a:pt x="1492766" y="1257401"/>
                  </a:cubicBezTo>
                  <a:cubicBezTo>
                    <a:pt x="1462428" y="1257401"/>
                    <a:pt x="1462428" y="1257401"/>
                    <a:pt x="1462428" y="1257401"/>
                  </a:cubicBezTo>
                  <a:cubicBezTo>
                    <a:pt x="1428729" y="1244370"/>
                    <a:pt x="1428729" y="1244370"/>
                    <a:pt x="1428729" y="1244370"/>
                  </a:cubicBezTo>
                  <a:cubicBezTo>
                    <a:pt x="1411880" y="1218310"/>
                    <a:pt x="1411880" y="1218310"/>
                    <a:pt x="1411880" y="1218310"/>
                  </a:cubicBezTo>
                  <a:cubicBezTo>
                    <a:pt x="1401764" y="1218310"/>
                    <a:pt x="1401764" y="1218310"/>
                    <a:pt x="1401764" y="1218310"/>
                  </a:cubicBezTo>
                  <a:cubicBezTo>
                    <a:pt x="1398392" y="1195508"/>
                    <a:pt x="1391658" y="1205280"/>
                    <a:pt x="1405136" y="1188992"/>
                  </a:cubicBezTo>
                  <a:cubicBezTo>
                    <a:pt x="1418614" y="1169447"/>
                    <a:pt x="1418614" y="1169447"/>
                    <a:pt x="1418614" y="1169447"/>
                  </a:cubicBezTo>
                  <a:cubicBezTo>
                    <a:pt x="1415242" y="1136872"/>
                    <a:pt x="1415242" y="1136872"/>
                    <a:pt x="1415242" y="1136872"/>
                  </a:cubicBezTo>
                  <a:cubicBezTo>
                    <a:pt x="1405136" y="1127099"/>
                    <a:pt x="1405136" y="1127099"/>
                    <a:pt x="1405136" y="1127099"/>
                  </a:cubicBezTo>
                  <a:cubicBezTo>
                    <a:pt x="1388286" y="1117326"/>
                    <a:pt x="1388286" y="1117326"/>
                    <a:pt x="1388286" y="1117326"/>
                  </a:cubicBezTo>
                  <a:cubicBezTo>
                    <a:pt x="1388286" y="1117326"/>
                    <a:pt x="1378171" y="1104296"/>
                    <a:pt x="1374799" y="1101039"/>
                  </a:cubicBezTo>
                  <a:cubicBezTo>
                    <a:pt x="1374799" y="1101039"/>
                    <a:pt x="1374799" y="1094523"/>
                    <a:pt x="1374799" y="1094523"/>
                  </a:cubicBezTo>
                  <a:cubicBezTo>
                    <a:pt x="1371427" y="1091266"/>
                    <a:pt x="1384915" y="1091266"/>
                    <a:pt x="1384915" y="1091266"/>
                  </a:cubicBezTo>
                  <a:cubicBezTo>
                    <a:pt x="1388286" y="1091266"/>
                    <a:pt x="1398392" y="1088009"/>
                    <a:pt x="1401764" y="1088009"/>
                  </a:cubicBezTo>
                  <a:cubicBezTo>
                    <a:pt x="1405136" y="1088009"/>
                    <a:pt x="1418614" y="1074969"/>
                    <a:pt x="1418614" y="1074969"/>
                  </a:cubicBezTo>
                  <a:cubicBezTo>
                    <a:pt x="1418614" y="1074969"/>
                    <a:pt x="1425358" y="1061948"/>
                    <a:pt x="1432101" y="1058681"/>
                  </a:cubicBezTo>
                  <a:cubicBezTo>
                    <a:pt x="1435473" y="1055423"/>
                    <a:pt x="1442207" y="1029363"/>
                    <a:pt x="1442207" y="1026105"/>
                  </a:cubicBezTo>
                  <a:cubicBezTo>
                    <a:pt x="1442207" y="1026105"/>
                    <a:pt x="1435473" y="1009817"/>
                    <a:pt x="1432101" y="1009817"/>
                  </a:cubicBezTo>
                  <a:cubicBezTo>
                    <a:pt x="1401764" y="996787"/>
                    <a:pt x="1408508" y="990272"/>
                    <a:pt x="1395020" y="983757"/>
                  </a:cubicBezTo>
                  <a:cubicBezTo>
                    <a:pt x="1395020" y="967469"/>
                    <a:pt x="1395020" y="967469"/>
                    <a:pt x="1395020" y="967469"/>
                  </a:cubicBezTo>
                  <a:cubicBezTo>
                    <a:pt x="1411880" y="954439"/>
                    <a:pt x="1411880" y="954439"/>
                    <a:pt x="1411880" y="954439"/>
                  </a:cubicBezTo>
                  <a:cubicBezTo>
                    <a:pt x="1415242" y="951182"/>
                    <a:pt x="1421986" y="947924"/>
                    <a:pt x="1425358" y="947924"/>
                  </a:cubicBezTo>
                  <a:cubicBezTo>
                    <a:pt x="1428729" y="941409"/>
                    <a:pt x="1428729" y="941409"/>
                    <a:pt x="1428729" y="941409"/>
                  </a:cubicBezTo>
                  <a:cubicBezTo>
                    <a:pt x="1428729" y="941409"/>
                    <a:pt x="1421986" y="934894"/>
                    <a:pt x="1421986" y="934894"/>
                  </a:cubicBezTo>
                  <a:cubicBezTo>
                    <a:pt x="1421986" y="934894"/>
                    <a:pt x="1418614" y="931637"/>
                    <a:pt x="1415242" y="931637"/>
                  </a:cubicBezTo>
                  <a:cubicBezTo>
                    <a:pt x="1415242" y="931637"/>
                    <a:pt x="1411880" y="928379"/>
                    <a:pt x="1411880" y="928379"/>
                  </a:cubicBezTo>
                  <a:cubicBezTo>
                    <a:pt x="1411880" y="928379"/>
                    <a:pt x="1408508" y="925121"/>
                    <a:pt x="1405136" y="925121"/>
                  </a:cubicBezTo>
                  <a:cubicBezTo>
                    <a:pt x="1401764" y="925121"/>
                    <a:pt x="1405136" y="918606"/>
                    <a:pt x="1408508" y="918606"/>
                  </a:cubicBezTo>
                  <a:cubicBezTo>
                    <a:pt x="1408508" y="915349"/>
                    <a:pt x="1408508" y="908833"/>
                    <a:pt x="1408508" y="908833"/>
                  </a:cubicBezTo>
                  <a:cubicBezTo>
                    <a:pt x="1408508" y="908833"/>
                    <a:pt x="1398392" y="908833"/>
                    <a:pt x="1395020" y="908833"/>
                  </a:cubicBezTo>
                  <a:cubicBezTo>
                    <a:pt x="1395020" y="905576"/>
                    <a:pt x="1395020" y="905576"/>
                    <a:pt x="1395020" y="905576"/>
                  </a:cubicBezTo>
                  <a:cubicBezTo>
                    <a:pt x="1395020" y="905576"/>
                    <a:pt x="1398392" y="895803"/>
                    <a:pt x="1401764" y="895803"/>
                  </a:cubicBezTo>
                  <a:cubicBezTo>
                    <a:pt x="1401764" y="892546"/>
                    <a:pt x="1401764" y="889288"/>
                    <a:pt x="1401764" y="889288"/>
                  </a:cubicBezTo>
                  <a:cubicBezTo>
                    <a:pt x="1401764" y="889288"/>
                    <a:pt x="1401764" y="886031"/>
                    <a:pt x="1401764" y="879515"/>
                  </a:cubicBezTo>
                  <a:cubicBezTo>
                    <a:pt x="1405136" y="876258"/>
                    <a:pt x="1401764" y="876258"/>
                    <a:pt x="1401764" y="876258"/>
                  </a:cubicBezTo>
                  <a:cubicBezTo>
                    <a:pt x="1401764" y="876258"/>
                    <a:pt x="1398392" y="873001"/>
                    <a:pt x="1395020" y="873001"/>
                  </a:cubicBezTo>
                  <a:cubicBezTo>
                    <a:pt x="1395020" y="873001"/>
                    <a:pt x="1395020" y="873001"/>
                    <a:pt x="1398392" y="869743"/>
                  </a:cubicBezTo>
                  <a:cubicBezTo>
                    <a:pt x="1401764" y="863228"/>
                    <a:pt x="1401764" y="866485"/>
                    <a:pt x="1401764" y="866485"/>
                  </a:cubicBezTo>
                  <a:cubicBezTo>
                    <a:pt x="1401764" y="859970"/>
                    <a:pt x="1401764" y="859970"/>
                    <a:pt x="1401764" y="859970"/>
                  </a:cubicBezTo>
                  <a:cubicBezTo>
                    <a:pt x="1395020" y="856713"/>
                    <a:pt x="1395020" y="856713"/>
                    <a:pt x="1395020" y="856713"/>
                  </a:cubicBezTo>
                  <a:cubicBezTo>
                    <a:pt x="1384915" y="850197"/>
                    <a:pt x="1384915" y="850197"/>
                    <a:pt x="1384915" y="850197"/>
                  </a:cubicBezTo>
                  <a:cubicBezTo>
                    <a:pt x="1384915" y="850197"/>
                    <a:pt x="1371427" y="850197"/>
                    <a:pt x="1371427" y="850197"/>
                  </a:cubicBezTo>
                  <a:cubicBezTo>
                    <a:pt x="1371427" y="850197"/>
                    <a:pt x="1361321" y="850197"/>
                    <a:pt x="1361321" y="850197"/>
                  </a:cubicBezTo>
                  <a:cubicBezTo>
                    <a:pt x="1354577" y="853455"/>
                    <a:pt x="1354577" y="853455"/>
                    <a:pt x="1354577" y="853455"/>
                  </a:cubicBezTo>
                  <a:cubicBezTo>
                    <a:pt x="1351206" y="856713"/>
                    <a:pt x="1351206" y="856713"/>
                    <a:pt x="1351206" y="856713"/>
                  </a:cubicBezTo>
                  <a:cubicBezTo>
                    <a:pt x="1341099" y="859970"/>
                    <a:pt x="1341099" y="859970"/>
                    <a:pt x="1341099" y="859970"/>
                  </a:cubicBezTo>
                  <a:cubicBezTo>
                    <a:pt x="1330984" y="863228"/>
                    <a:pt x="1330984" y="863228"/>
                    <a:pt x="1330984" y="863228"/>
                  </a:cubicBezTo>
                  <a:cubicBezTo>
                    <a:pt x="1330984" y="863228"/>
                    <a:pt x="1327612" y="869743"/>
                    <a:pt x="1324250" y="873001"/>
                  </a:cubicBezTo>
                  <a:cubicBezTo>
                    <a:pt x="1324250" y="873001"/>
                    <a:pt x="1324250" y="876258"/>
                    <a:pt x="1324250" y="876258"/>
                  </a:cubicBezTo>
                  <a:cubicBezTo>
                    <a:pt x="1330984" y="879515"/>
                    <a:pt x="1330984" y="879515"/>
                    <a:pt x="1330984" y="879515"/>
                  </a:cubicBezTo>
                  <a:cubicBezTo>
                    <a:pt x="1330984" y="886031"/>
                    <a:pt x="1330984" y="886031"/>
                    <a:pt x="1330984" y="886031"/>
                  </a:cubicBezTo>
                  <a:cubicBezTo>
                    <a:pt x="1334356" y="886031"/>
                    <a:pt x="1334356" y="886031"/>
                    <a:pt x="1334356" y="886031"/>
                  </a:cubicBezTo>
                  <a:cubicBezTo>
                    <a:pt x="1330984" y="892546"/>
                    <a:pt x="1330984" y="892546"/>
                    <a:pt x="1330984" y="892546"/>
                  </a:cubicBezTo>
                  <a:cubicBezTo>
                    <a:pt x="1330984" y="892546"/>
                    <a:pt x="1327612" y="892546"/>
                    <a:pt x="1324250" y="895803"/>
                  </a:cubicBezTo>
                  <a:cubicBezTo>
                    <a:pt x="1320878" y="899061"/>
                    <a:pt x="1320878" y="902319"/>
                    <a:pt x="1320878" y="902319"/>
                  </a:cubicBezTo>
                  <a:cubicBezTo>
                    <a:pt x="1310762" y="905576"/>
                    <a:pt x="1310762" y="905576"/>
                    <a:pt x="1310762" y="905576"/>
                  </a:cubicBezTo>
                  <a:cubicBezTo>
                    <a:pt x="1304028" y="902319"/>
                    <a:pt x="1304028" y="902319"/>
                    <a:pt x="1304028" y="902319"/>
                  </a:cubicBezTo>
                  <a:cubicBezTo>
                    <a:pt x="1297285" y="905576"/>
                    <a:pt x="1297285" y="905576"/>
                    <a:pt x="1297285" y="905576"/>
                  </a:cubicBezTo>
                  <a:cubicBezTo>
                    <a:pt x="1293913" y="905576"/>
                    <a:pt x="1293913" y="905576"/>
                    <a:pt x="1293913" y="905576"/>
                  </a:cubicBezTo>
                  <a:cubicBezTo>
                    <a:pt x="1293913" y="899061"/>
                    <a:pt x="1293913" y="899061"/>
                    <a:pt x="1293913" y="899061"/>
                  </a:cubicBezTo>
                  <a:cubicBezTo>
                    <a:pt x="1290541" y="895803"/>
                    <a:pt x="1290541" y="895803"/>
                    <a:pt x="1290541" y="895803"/>
                  </a:cubicBezTo>
                  <a:cubicBezTo>
                    <a:pt x="1293913" y="892546"/>
                    <a:pt x="1293913" y="892546"/>
                    <a:pt x="1293913" y="892546"/>
                  </a:cubicBezTo>
                  <a:cubicBezTo>
                    <a:pt x="1293913" y="892546"/>
                    <a:pt x="1297285" y="889288"/>
                    <a:pt x="1297285" y="889288"/>
                  </a:cubicBezTo>
                  <a:cubicBezTo>
                    <a:pt x="1300656" y="889288"/>
                    <a:pt x="1304028" y="886031"/>
                    <a:pt x="1304028" y="886031"/>
                  </a:cubicBezTo>
                  <a:cubicBezTo>
                    <a:pt x="1310762" y="886031"/>
                    <a:pt x="1310762" y="886031"/>
                    <a:pt x="1310762" y="886031"/>
                  </a:cubicBezTo>
                  <a:cubicBezTo>
                    <a:pt x="1310762" y="879515"/>
                    <a:pt x="1310762" y="879515"/>
                    <a:pt x="1310762" y="879515"/>
                  </a:cubicBezTo>
                  <a:cubicBezTo>
                    <a:pt x="1314134" y="873001"/>
                    <a:pt x="1314134" y="873001"/>
                    <a:pt x="1314134" y="873001"/>
                  </a:cubicBezTo>
                  <a:cubicBezTo>
                    <a:pt x="1314134" y="863228"/>
                    <a:pt x="1314134" y="863228"/>
                    <a:pt x="1314134" y="863228"/>
                  </a:cubicBezTo>
                  <a:cubicBezTo>
                    <a:pt x="1310762" y="859970"/>
                    <a:pt x="1310762" y="859970"/>
                    <a:pt x="1310762" y="859970"/>
                  </a:cubicBezTo>
                  <a:cubicBezTo>
                    <a:pt x="1307390" y="856713"/>
                    <a:pt x="1307390" y="856713"/>
                    <a:pt x="1307390" y="856713"/>
                  </a:cubicBezTo>
                  <a:cubicBezTo>
                    <a:pt x="1307390" y="853455"/>
                    <a:pt x="1307390" y="853455"/>
                    <a:pt x="1307390" y="853455"/>
                  </a:cubicBezTo>
                  <a:cubicBezTo>
                    <a:pt x="1307390" y="846940"/>
                    <a:pt x="1307390" y="846940"/>
                    <a:pt x="1307390" y="846940"/>
                  </a:cubicBezTo>
                  <a:cubicBezTo>
                    <a:pt x="1310762" y="843683"/>
                    <a:pt x="1310762" y="843683"/>
                    <a:pt x="1310762" y="843683"/>
                  </a:cubicBezTo>
                  <a:cubicBezTo>
                    <a:pt x="1310762" y="843683"/>
                    <a:pt x="1314134" y="840425"/>
                    <a:pt x="1314134" y="837167"/>
                  </a:cubicBezTo>
                  <a:cubicBezTo>
                    <a:pt x="1314134" y="837167"/>
                    <a:pt x="1314134" y="830652"/>
                    <a:pt x="1314134" y="830652"/>
                  </a:cubicBezTo>
                  <a:cubicBezTo>
                    <a:pt x="1314134" y="830652"/>
                    <a:pt x="1314134" y="827395"/>
                    <a:pt x="1314134" y="827395"/>
                  </a:cubicBezTo>
                  <a:cubicBezTo>
                    <a:pt x="1327612" y="814365"/>
                    <a:pt x="1327612" y="814365"/>
                    <a:pt x="1327612" y="814365"/>
                  </a:cubicBezTo>
                  <a:cubicBezTo>
                    <a:pt x="1334356" y="807849"/>
                    <a:pt x="1334356" y="807849"/>
                    <a:pt x="1334356" y="807849"/>
                  </a:cubicBezTo>
                  <a:cubicBezTo>
                    <a:pt x="1334356" y="807849"/>
                    <a:pt x="1341099" y="807849"/>
                    <a:pt x="1341099" y="804592"/>
                  </a:cubicBezTo>
                  <a:cubicBezTo>
                    <a:pt x="1341099" y="804592"/>
                    <a:pt x="1347843" y="804592"/>
                    <a:pt x="1347843" y="804592"/>
                  </a:cubicBezTo>
                  <a:cubicBezTo>
                    <a:pt x="1347843" y="804592"/>
                    <a:pt x="1351206" y="801334"/>
                    <a:pt x="1351206" y="801334"/>
                  </a:cubicBezTo>
                  <a:cubicBezTo>
                    <a:pt x="1354577" y="798077"/>
                    <a:pt x="1354577" y="794819"/>
                    <a:pt x="1354577" y="794819"/>
                  </a:cubicBezTo>
                  <a:cubicBezTo>
                    <a:pt x="1354577" y="794819"/>
                    <a:pt x="1354577" y="791562"/>
                    <a:pt x="1354577" y="791562"/>
                  </a:cubicBezTo>
                  <a:cubicBezTo>
                    <a:pt x="1354577" y="791562"/>
                    <a:pt x="1354577" y="788304"/>
                    <a:pt x="1354577" y="788304"/>
                  </a:cubicBezTo>
                  <a:cubicBezTo>
                    <a:pt x="1354577" y="788304"/>
                    <a:pt x="1354577" y="785047"/>
                    <a:pt x="1354577" y="785047"/>
                  </a:cubicBezTo>
                  <a:cubicBezTo>
                    <a:pt x="1354577" y="781789"/>
                    <a:pt x="1357949" y="781789"/>
                    <a:pt x="1357949" y="781789"/>
                  </a:cubicBezTo>
                  <a:cubicBezTo>
                    <a:pt x="1357949" y="775274"/>
                    <a:pt x="1357949" y="775274"/>
                    <a:pt x="1357949" y="775274"/>
                  </a:cubicBezTo>
                  <a:cubicBezTo>
                    <a:pt x="1357949" y="775274"/>
                    <a:pt x="1354577" y="772016"/>
                    <a:pt x="1354577" y="768759"/>
                  </a:cubicBezTo>
                  <a:cubicBezTo>
                    <a:pt x="1354577" y="768759"/>
                    <a:pt x="1354577" y="768759"/>
                    <a:pt x="1354577" y="765501"/>
                  </a:cubicBezTo>
                  <a:cubicBezTo>
                    <a:pt x="1357949" y="762244"/>
                    <a:pt x="1361321" y="762244"/>
                    <a:pt x="1361321" y="762244"/>
                  </a:cubicBezTo>
                  <a:cubicBezTo>
                    <a:pt x="1368064" y="762244"/>
                    <a:pt x="1368064" y="762244"/>
                    <a:pt x="1368064" y="762244"/>
                  </a:cubicBezTo>
                  <a:cubicBezTo>
                    <a:pt x="1368064" y="762244"/>
                    <a:pt x="1371427" y="758986"/>
                    <a:pt x="1374799" y="758986"/>
                  </a:cubicBezTo>
                  <a:cubicBezTo>
                    <a:pt x="1374799" y="758986"/>
                    <a:pt x="1378171" y="755729"/>
                    <a:pt x="1378171" y="755729"/>
                  </a:cubicBezTo>
                  <a:cubicBezTo>
                    <a:pt x="1381543" y="749213"/>
                    <a:pt x="1381543" y="749213"/>
                    <a:pt x="1381543" y="749213"/>
                  </a:cubicBezTo>
                  <a:cubicBezTo>
                    <a:pt x="1384915" y="749213"/>
                    <a:pt x="1384915" y="749213"/>
                    <a:pt x="1384915" y="749213"/>
                  </a:cubicBezTo>
                  <a:cubicBezTo>
                    <a:pt x="1388286" y="745956"/>
                    <a:pt x="1388286" y="745956"/>
                    <a:pt x="1388286" y="745956"/>
                  </a:cubicBezTo>
                  <a:cubicBezTo>
                    <a:pt x="1388286" y="739441"/>
                    <a:pt x="1388286" y="739441"/>
                    <a:pt x="1388286" y="739441"/>
                  </a:cubicBezTo>
                  <a:cubicBezTo>
                    <a:pt x="1395020" y="736183"/>
                    <a:pt x="1395020" y="736183"/>
                    <a:pt x="1395020" y="736183"/>
                  </a:cubicBezTo>
                  <a:cubicBezTo>
                    <a:pt x="1395020" y="732926"/>
                    <a:pt x="1395020" y="732926"/>
                    <a:pt x="1395020" y="732926"/>
                  </a:cubicBezTo>
                  <a:cubicBezTo>
                    <a:pt x="1398392" y="729668"/>
                    <a:pt x="1398392" y="729668"/>
                    <a:pt x="1398392" y="729668"/>
                  </a:cubicBezTo>
                  <a:cubicBezTo>
                    <a:pt x="1401764" y="729668"/>
                    <a:pt x="1401764" y="729668"/>
                    <a:pt x="1401764" y="729668"/>
                  </a:cubicBezTo>
                  <a:cubicBezTo>
                    <a:pt x="1408508" y="723153"/>
                    <a:pt x="1408508" y="723153"/>
                    <a:pt x="1408508" y="723153"/>
                  </a:cubicBezTo>
                  <a:cubicBezTo>
                    <a:pt x="1415242" y="719896"/>
                    <a:pt x="1415242" y="719896"/>
                    <a:pt x="1415242" y="719896"/>
                  </a:cubicBezTo>
                  <a:cubicBezTo>
                    <a:pt x="1415242" y="719896"/>
                    <a:pt x="1418614" y="713380"/>
                    <a:pt x="1418614" y="710123"/>
                  </a:cubicBezTo>
                  <a:cubicBezTo>
                    <a:pt x="1418614" y="706865"/>
                    <a:pt x="1418614" y="706865"/>
                    <a:pt x="1421986" y="703608"/>
                  </a:cubicBezTo>
                  <a:cubicBezTo>
                    <a:pt x="1421986" y="703608"/>
                    <a:pt x="1425358" y="703608"/>
                    <a:pt x="1428729" y="700350"/>
                  </a:cubicBezTo>
                  <a:cubicBezTo>
                    <a:pt x="1428729" y="700350"/>
                    <a:pt x="1428729" y="697093"/>
                    <a:pt x="1428729" y="697093"/>
                  </a:cubicBezTo>
                  <a:cubicBezTo>
                    <a:pt x="1432101" y="697093"/>
                    <a:pt x="1432101" y="697093"/>
                    <a:pt x="1432101" y="697093"/>
                  </a:cubicBezTo>
                  <a:cubicBezTo>
                    <a:pt x="1432101" y="690578"/>
                    <a:pt x="1432101" y="690578"/>
                    <a:pt x="1432101" y="690578"/>
                  </a:cubicBezTo>
                  <a:cubicBezTo>
                    <a:pt x="1432101" y="687320"/>
                    <a:pt x="1432101" y="687320"/>
                    <a:pt x="1432101" y="687320"/>
                  </a:cubicBezTo>
                  <a:cubicBezTo>
                    <a:pt x="1432101" y="687320"/>
                    <a:pt x="1425358" y="690578"/>
                    <a:pt x="1425358" y="690578"/>
                  </a:cubicBezTo>
                  <a:cubicBezTo>
                    <a:pt x="1425358" y="690578"/>
                    <a:pt x="1421986" y="690578"/>
                    <a:pt x="1418614" y="690578"/>
                  </a:cubicBezTo>
                  <a:cubicBezTo>
                    <a:pt x="1418614" y="690578"/>
                    <a:pt x="1415242" y="690578"/>
                    <a:pt x="1411880" y="690578"/>
                  </a:cubicBezTo>
                  <a:cubicBezTo>
                    <a:pt x="1408508" y="687320"/>
                    <a:pt x="1411880" y="687320"/>
                    <a:pt x="1411880" y="687320"/>
                  </a:cubicBezTo>
                  <a:cubicBezTo>
                    <a:pt x="1411880" y="687320"/>
                    <a:pt x="1415242" y="687320"/>
                    <a:pt x="1415242" y="684062"/>
                  </a:cubicBezTo>
                  <a:cubicBezTo>
                    <a:pt x="1415242" y="684062"/>
                    <a:pt x="1418614" y="677547"/>
                    <a:pt x="1418614" y="677547"/>
                  </a:cubicBezTo>
                  <a:cubicBezTo>
                    <a:pt x="1421986" y="677547"/>
                    <a:pt x="1421986" y="677547"/>
                    <a:pt x="1421986" y="677547"/>
                  </a:cubicBezTo>
                  <a:cubicBezTo>
                    <a:pt x="1425358" y="674290"/>
                    <a:pt x="1425358" y="674290"/>
                    <a:pt x="1425358" y="674290"/>
                  </a:cubicBezTo>
                  <a:cubicBezTo>
                    <a:pt x="1425358" y="674290"/>
                    <a:pt x="1428729" y="674290"/>
                    <a:pt x="1428729" y="674290"/>
                  </a:cubicBezTo>
                  <a:cubicBezTo>
                    <a:pt x="1428729" y="674290"/>
                    <a:pt x="1425358" y="671032"/>
                    <a:pt x="1425358" y="671032"/>
                  </a:cubicBezTo>
                  <a:cubicBezTo>
                    <a:pt x="1425358" y="664517"/>
                    <a:pt x="1425358" y="664517"/>
                    <a:pt x="1425358" y="664517"/>
                  </a:cubicBezTo>
                  <a:cubicBezTo>
                    <a:pt x="1432101" y="667775"/>
                    <a:pt x="1432101" y="667775"/>
                    <a:pt x="1432101" y="667775"/>
                  </a:cubicBezTo>
                  <a:cubicBezTo>
                    <a:pt x="1442207" y="667775"/>
                    <a:pt x="1442207" y="667775"/>
                    <a:pt x="1442207" y="667775"/>
                  </a:cubicBezTo>
                  <a:cubicBezTo>
                    <a:pt x="1445579" y="664517"/>
                    <a:pt x="1445579" y="664517"/>
                    <a:pt x="1445579" y="664517"/>
                  </a:cubicBezTo>
                  <a:cubicBezTo>
                    <a:pt x="1445579" y="664517"/>
                    <a:pt x="1448951" y="671032"/>
                    <a:pt x="1448951" y="671032"/>
                  </a:cubicBezTo>
                  <a:cubicBezTo>
                    <a:pt x="1448951" y="674290"/>
                    <a:pt x="1448951" y="677547"/>
                    <a:pt x="1452323" y="677547"/>
                  </a:cubicBezTo>
                  <a:cubicBezTo>
                    <a:pt x="1452323" y="677547"/>
                    <a:pt x="1459057" y="680805"/>
                    <a:pt x="1459057" y="680805"/>
                  </a:cubicBezTo>
                  <a:cubicBezTo>
                    <a:pt x="1459057" y="680805"/>
                    <a:pt x="1459057" y="677547"/>
                    <a:pt x="1462428" y="677547"/>
                  </a:cubicBezTo>
                  <a:cubicBezTo>
                    <a:pt x="1462428" y="677547"/>
                    <a:pt x="1465800" y="677547"/>
                    <a:pt x="1465800" y="677547"/>
                  </a:cubicBezTo>
                  <a:cubicBezTo>
                    <a:pt x="1469172" y="677547"/>
                    <a:pt x="1472544" y="677547"/>
                    <a:pt x="1472544" y="677547"/>
                  </a:cubicBezTo>
                  <a:cubicBezTo>
                    <a:pt x="1472544" y="677547"/>
                    <a:pt x="1475916" y="677547"/>
                    <a:pt x="1479288" y="677547"/>
                  </a:cubicBezTo>
                  <a:cubicBezTo>
                    <a:pt x="1479288" y="674290"/>
                    <a:pt x="1479288" y="674290"/>
                    <a:pt x="1479288" y="674290"/>
                  </a:cubicBezTo>
                  <a:cubicBezTo>
                    <a:pt x="1479288" y="674290"/>
                    <a:pt x="1479288" y="671032"/>
                    <a:pt x="1479288" y="671032"/>
                  </a:cubicBezTo>
                  <a:cubicBezTo>
                    <a:pt x="1479288" y="671032"/>
                    <a:pt x="1482651" y="664517"/>
                    <a:pt x="1482651" y="664517"/>
                  </a:cubicBezTo>
                  <a:cubicBezTo>
                    <a:pt x="1482651" y="664517"/>
                    <a:pt x="1486022" y="664517"/>
                    <a:pt x="1486022" y="664517"/>
                  </a:cubicBezTo>
                  <a:cubicBezTo>
                    <a:pt x="1486022" y="664517"/>
                    <a:pt x="1489394" y="664517"/>
                    <a:pt x="1489394" y="664517"/>
                  </a:cubicBezTo>
                  <a:cubicBezTo>
                    <a:pt x="1489394" y="664517"/>
                    <a:pt x="1489394" y="661260"/>
                    <a:pt x="1489394" y="661260"/>
                  </a:cubicBezTo>
                  <a:cubicBezTo>
                    <a:pt x="1489394" y="661260"/>
                    <a:pt x="1489394" y="658002"/>
                    <a:pt x="1489394" y="658002"/>
                  </a:cubicBezTo>
                  <a:cubicBezTo>
                    <a:pt x="1489394" y="658002"/>
                    <a:pt x="1492766" y="658002"/>
                    <a:pt x="1492766" y="658002"/>
                  </a:cubicBezTo>
                  <a:cubicBezTo>
                    <a:pt x="1492766" y="651487"/>
                    <a:pt x="1492766" y="651487"/>
                    <a:pt x="1492766" y="651487"/>
                  </a:cubicBezTo>
                  <a:cubicBezTo>
                    <a:pt x="1492766" y="651487"/>
                    <a:pt x="1499509" y="651487"/>
                    <a:pt x="1499509" y="651487"/>
                  </a:cubicBezTo>
                  <a:cubicBezTo>
                    <a:pt x="1502872" y="651487"/>
                    <a:pt x="1499509" y="651487"/>
                    <a:pt x="1499509" y="651487"/>
                  </a:cubicBezTo>
                  <a:cubicBezTo>
                    <a:pt x="1509616" y="648230"/>
                    <a:pt x="1509616" y="648230"/>
                    <a:pt x="1509616" y="648230"/>
                  </a:cubicBezTo>
                  <a:cubicBezTo>
                    <a:pt x="1509616" y="648230"/>
                    <a:pt x="1509616" y="648230"/>
                    <a:pt x="1509616" y="651487"/>
                  </a:cubicBezTo>
                  <a:cubicBezTo>
                    <a:pt x="1502872" y="641714"/>
                    <a:pt x="1492766" y="628684"/>
                    <a:pt x="1492766" y="628684"/>
                  </a:cubicBezTo>
                  <a:cubicBezTo>
                    <a:pt x="1499509" y="615645"/>
                    <a:pt x="1499509" y="615645"/>
                    <a:pt x="1499509" y="615645"/>
                  </a:cubicBezTo>
                  <a:cubicBezTo>
                    <a:pt x="1499509" y="615645"/>
                    <a:pt x="1502872" y="592842"/>
                    <a:pt x="1502872" y="586327"/>
                  </a:cubicBezTo>
                  <a:cubicBezTo>
                    <a:pt x="1502872" y="583069"/>
                    <a:pt x="1502872" y="563524"/>
                    <a:pt x="1502872" y="563524"/>
                  </a:cubicBezTo>
                  <a:cubicBezTo>
                    <a:pt x="1502872" y="563524"/>
                    <a:pt x="1489394" y="560266"/>
                    <a:pt x="1499509" y="550494"/>
                  </a:cubicBezTo>
                  <a:cubicBezTo>
                    <a:pt x="1509616" y="537463"/>
                    <a:pt x="1519731" y="521176"/>
                    <a:pt x="1519731" y="521176"/>
                  </a:cubicBezTo>
                  <a:cubicBezTo>
                    <a:pt x="1519731" y="488600"/>
                    <a:pt x="1519731" y="488600"/>
                    <a:pt x="1519731" y="488600"/>
                  </a:cubicBezTo>
                  <a:cubicBezTo>
                    <a:pt x="1519731" y="488600"/>
                    <a:pt x="1509616" y="478827"/>
                    <a:pt x="1523103" y="472312"/>
                  </a:cubicBezTo>
                  <a:cubicBezTo>
                    <a:pt x="1536581" y="462540"/>
                    <a:pt x="1560174" y="433222"/>
                    <a:pt x="1560174" y="433222"/>
                  </a:cubicBezTo>
                  <a:cubicBezTo>
                    <a:pt x="1583768" y="407161"/>
                    <a:pt x="1583768" y="407161"/>
                    <a:pt x="1583768" y="407161"/>
                  </a:cubicBezTo>
                  <a:cubicBezTo>
                    <a:pt x="1543325" y="397389"/>
                    <a:pt x="1543325" y="397389"/>
                    <a:pt x="1543325" y="397389"/>
                  </a:cubicBezTo>
                  <a:cubicBezTo>
                    <a:pt x="1519731" y="394131"/>
                    <a:pt x="1519731" y="394131"/>
                    <a:pt x="1519731" y="394131"/>
                  </a:cubicBezTo>
                  <a:cubicBezTo>
                    <a:pt x="1502872" y="384358"/>
                    <a:pt x="1502872" y="384358"/>
                    <a:pt x="1502872" y="384358"/>
                  </a:cubicBezTo>
                  <a:cubicBezTo>
                    <a:pt x="1492766" y="368071"/>
                    <a:pt x="1492766" y="368071"/>
                    <a:pt x="1492766" y="368071"/>
                  </a:cubicBezTo>
                  <a:cubicBezTo>
                    <a:pt x="1482651" y="374586"/>
                    <a:pt x="1482651" y="374586"/>
                    <a:pt x="1482651" y="374586"/>
                  </a:cubicBezTo>
                  <a:cubicBezTo>
                    <a:pt x="1472544" y="381101"/>
                    <a:pt x="1472544" y="381101"/>
                    <a:pt x="1472544" y="381101"/>
                  </a:cubicBezTo>
                  <a:cubicBezTo>
                    <a:pt x="1448951" y="377843"/>
                    <a:pt x="1448951" y="377843"/>
                    <a:pt x="1448951" y="377843"/>
                  </a:cubicBezTo>
                  <a:cubicBezTo>
                    <a:pt x="1432101" y="361556"/>
                    <a:pt x="1432101" y="361556"/>
                    <a:pt x="1432101" y="361556"/>
                  </a:cubicBezTo>
                  <a:cubicBezTo>
                    <a:pt x="1418614" y="371328"/>
                    <a:pt x="1418614" y="371328"/>
                    <a:pt x="1418614" y="371328"/>
                  </a:cubicBezTo>
                  <a:cubicBezTo>
                    <a:pt x="1405136" y="361556"/>
                    <a:pt x="1405136" y="361556"/>
                    <a:pt x="1405136" y="361556"/>
                  </a:cubicBezTo>
                  <a:cubicBezTo>
                    <a:pt x="1395020" y="345268"/>
                    <a:pt x="1395020" y="345268"/>
                    <a:pt x="1395020" y="345268"/>
                  </a:cubicBezTo>
                  <a:cubicBezTo>
                    <a:pt x="1391658" y="332238"/>
                    <a:pt x="1391658" y="332238"/>
                    <a:pt x="1391658" y="332238"/>
                  </a:cubicBezTo>
                  <a:cubicBezTo>
                    <a:pt x="1374799" y="315950"/>
                    <a:pt x="1374799" y="315950"/>
                    <a:pt x="1374799" y="315950"/>
                  </a:cubicBezTo>
                  <a:cubicBezTo>
                    <a:pt x="1368064" y="315950"/>
                    <a:pt x="1368064" y="315950"/>
                    <a:pt x="1368064" y="315950"/>
                  </a:cubicBezTo>
                  <a:cubicBezTo>
                    <a:pt x="1368064" y="319207"/>
                    <a:pt x="1364693" y="319207"/>
                    <a:pt x="1364693" y="319207"/>
                  </a:cubicBezTo>
                  <a:cubicBezTo>
                    <a:pt x="1364693" y="319207"/>
                    <a:pt x="1354577" y="315950"/>
                    <a:pt x="1354577" y="315950"/>
                  </a:cubicBezTo>
                  <a:cubicBezTo>
                    <a:pt x="1354577" y="309435"/>
                    <a:pt x="1354577" y="309435"/>
                    <a:pt x="1354577" y="309435"/>
                  </a:cubicBezTo>
                  <a:cubicBezTo>
                    <a:pt x="1351206" y="306177"/>
                    <a:pt x="1351206" y="306177"/>
                    <a:pt x="1351206" y="306177"/>
                  </a:cubicBezTo>
                  <a:cubicBezTo>
                    <a:pt x="1344471" y="306177"/>
                    <a:pt x="1344471" y="306177"/>
                    <a:pt x="1344471" y="306177"/>
                  </a:cubicBezTo>
                  <a:cubicBezTo>
                    <a:pt x="1337727" y="309435"/>
                    <a:pt x="1337727" y="309435"/>
                    <a:pt x="1337727" y="309435"/>
                  </a:cubicBezTo>
                  <a:cubicBezTo>
                    <a:pt x="1334356" y="312692"/>
                    <a:pt x="1334356" y="312692"/>
                    <a:pt x="1334356" y="312692"/>
                  </a:cubicBezTo>
                  <a:cubicBezTo>
                    <a:pt x="1334356" y="312692"/>
                    <a:pt x="1334356" y="312692"/>
                    <a:pt x="1334356" y="312692"/>
                  </a:cubicBezTo>
                  <a:cubicBezTo>
                    <a:pt x="1330984" y="315950"/>
                    <a:pt x="1330984" y="315950"/>
                    <a:pt x="1330984" y="315950"/>
                  </a:cubicBezTo>
                  <a:cubicBezTo>
                    <a:pt x="1327612" y="315950"/>
                    <a:pt x="1327612" y="315950"/>
                    <a:pt x="1327612" y="315950"/>
                  </a:cubicBezTo>
                  <a:cubicBezTo>
                    <a:pt x="1327612" y="315950"/>
                    <a:pt x="1327612" y="315950"/>
                    <a:pt x="1327612" y="315950"/>
                  </a:cubicBezTo>
                  <a:cubicBezTo>
                    <a:pt x="1327612" y="315950"/>
                    <a:pt x="1324250" y="315950"/>
                    <a:pt x="1324250" y="315950"/>
                  </a:cubicBezTo>
                  <a:cubicBezTo>
                    <a:pt x="1317506" y="315950"/>
                    <a:pt x="1317506" y="315950"/>
                    <a:pt x="1317506" y="315950"/>
                  </a:cubicBezTo>
                  <a:cubicBezTo>
                    <a:pt x="1317506" y="312692"/>
                    <a:pt x="1317506" y="312692"/>
                    <a:pt x="1317506" y="312692"/>
                  </a:cubicBezTo>
                  <a:cubicBezTo>
                    <a:pt x="1317506" y="309435"/>
                    <a:pt x="1317506" y="309435"/>
                    <a:pt x="1317506" y="309435"/>
                  </a:cubicBezTo>
                  <a:cubicBezTo>
                    <a:pt x="1310762" y="306177"/>
                    <a:pt x="1310762" y="306177"/>
                    <a:pt x="1310762" y="306177"/>
                  </a:cubicBezTo>
                  <a:cubicBezTo>
                    <a:pt x="1307390" y="306177"/>
                    <a:pt x="1307390" y="306177"/>
                    <a:pt x="1307390" y="306177"/>
                  </a:cubicBezTo>
                  <a:cubicBezTo>
                    <a:pt x="1307390" y="306177"/>
                    <a:pt x="1304028" y="302920"/>
                    <a:pt x="1304028" y="302920"/>
                  </a:cubicBezTo>
                  <a:cubicBezTo>
                    <a:pt x="1300656" y="302920"/>
                    <a:pt x="1300656" y="299662"/>
                    <a:pt x="1300656" y="299662"/>
                  </a:cubicBezTo>
                  <a:cubicBezTo>
                    <a:pt x="1297285" y="296404"/>
                    <a:pt x="1297285" y="296404"/>
                    <a:pt x="1297285" y="296404"/>
                  </a:cubicBezTo>
                  <a:cubicBezTo>
                    <a:pt x="1304028" y="296404"/>
                    <a:pt x="1304028" y="296404"/>
                    <a:pt x="1304028" y="296404"/>
                  </a:cubicBezTo>
                  <a:cubicBezTo>
                    <a:pt x="1304028" y="296404"/>
                    <a:pt x="1304028" y="293147"/>
                    <a:pt x="1304028" y="293147"/>
                  </a:cubicBezTo>
                  <a:cubicBezTo>
                    <a:pt x="1304028" y="293147"/>
                    <a:pt x="1304028" y="293147"/>
                    <a:pt x="1304028" y="293147"/>
                  </a:cubicBezTo>
                  <a:cubicBezTo>
                    <a:pt x="1304028" y="293147"/>
                    <a:pt x="1300656" y="293147"/>
                    <a:pt x="1300656" y="293147"/>
                  </a:cubicBezTo>
                  <a:cubicBezTo>
                    <a:pt x="1293913" y="293147"/>
                    <a:pt x="1293913" y="293147"/>
                    <a:pt x="1293913" y="293147"/>
                  </a:cubicBezTo>
                  <a:cubicBezTo>
                    <a:pt x="1290541" y="296404"/>
                    <a:pt x="1290541" y="296404"/>
                    <a:pt x="1290541" y="296404"/>
                  </a:cubicBezTo>
                  <a:cubicBezTo>
                    <a:pt x="1283797" y="296404"/>
                    <a:pt x="1283797" y="296404"/>
                    <a:pt x="1283797" y="296404"/>
                  </a:cubicBezTo>
                  <a:cubicBezTo>
                    <a:pt x="1277062" y="299662"/>
                    <a:pt x="1277062" y="299662"/>
                    <a:pt x="1277062" y="299662"/>
                  </a:cubicBezTo>
                  <a:cubicBezTo>
                    <a:pt x="1266947" y="299662"/>
                    <a:pt x="1266947" y="299662"/>
                    <a:pt x="1266947" y="299662"/>
                  </a:cubicBezTo>
                  <a:cubicBezTo>
                    <a:pt x="1263576" y="293147"/>
                    <a:pt x="1263576" y="293147"/>
                    <a:pt x="1263576" y="293147"/>
                  </a:cubicBezTo>
                  <a:cubicBezTo>
                    <a:pt x="1260213" y="286632"/>
                    <a:pt x="1260213" y="286632"/>
                    <a:pt x="1260213" y="286632"/>
                  </a:cubicBezTo>
                  <a:cubicBezTo>
                    <a:pt x="1256841" y="283374"/>
                    <a:pt x="1256841" y="283374"/>
                    <a:pt x="1256841" y="283374"/>
                  </a:cubicBezTo>
                  <a:cubicBezTo>
                    <a:pt x="1253469" y="283374"/>
                    <a:pt x="1253469" y="283374"/>
                    <a:pt x="1253469" y="283374"/>
                  </a:cubicBezTo>
                  <a:cubicBezTo>
                    <a:pt x="1243353" y="280117"/>
                    <a:pt x="1243353" y="280117"/>
                    <a:pt x="1243353" y="280117"/>
                  </a:cubicBezTo>
                  <a:cubicBezTo>
                    <a:pt x="1246725" y="273602"/>
                    <a:pt x="1246725" y="273602"/>
                    <a:pt x="1246725" y="273602"/>
                  </a:cubicBezTo>
                  <a:cubicBezTo>
                    <a:pt x="1246725" y="273602"/>
                    <a:pt x="1243353" y="267087"/>
                    <a:pt x="1243353" y="267087"/>
                  </a:cubicBezTo>
                  <a:cubicBezTo>
                    <a:pt x="1239982" y="267087"/>
                    <a:pt x="1236620" y="267087"/>
                    <a:pt x="1236620" y="267087"/>
                  </a:cubicBezTo>
                  <a:cubicBezTo>
                    <a:pt x="1229876" y="260571"/>
                    <a:pt x="1229876" y="260571"/>
                    <a:pt x="1229876" y="260571"/>
                  </a:cubicBezTo>
                  <a:cubicBezTo>
                    <a:pt x="1229876" y="260571"/>
                    <a:pt x="1229876" y="257314"/>
                    <a:pt x="1226504" y="254056"/>
                  </a:cubicBezTo>
                  <a:cubicBezTo>
                    <a:pt x="1223132" y="254056"/>
                    <a:pt x="1223132" y="250799"/>
                    <a:pt x="1219760" y="250799"/>
                  </a:cubicBezTo>
                  <a:cubicBezTo>
                    <a:pt x="1216398" y="250799"/>
                    <a:pt x="1209654" y="250799"/>
                    <a:pt x="1209654" y="250799"/>
                  </a:cubicBezTo>
                  <a:cubicBezTo>
                    <a:pt x="1209654" y="250799"/>
                    <a:pt x="1206283" y="244284"/>
                    <a:pt x="1202911" y="244284"/>
                  </a:cubicBezTo>
                  <a:cubicBezTo>
                    <a:pt x="1202911" y="244284"/>
                    <a:pt x="1189433" y="244284"/>
                    <a:pt x="1189433" y="244284"/>
                  </a:cubicBezTo>
                  <a:cubicBezTo>
                    <a:pt x="1189433" y="244284"/>
                    <a:pt x="1192805" y="234511"/>
                    <a:pt x="1192805" y="234511"/>
                  </a:cubicBezTo>
                  <a:cubicBezTo>
                    <a:pt x="1192805" y="231253"/>
                    <a:pt x="1192805" y="221481"/>
                    <a:pt x="1192805" y="221481"/>
                  </a:cubicBezTo>
                  <a:cubicBezTo>
                    <a:pt x="1192805" y="218223"/>
                    <a:pt x="1192805" y="218223"/>
                    <a:pt x="1192805" y="218223"/>
                  </a:cubicBezTo>
                  <a:cubicBezTo>
                    <a:pt x="1192805" y="218223"/>
                    <a:pt x="1189433" y="214966"/>
                    <a:pt x="1192805" y="208451"/>
                  </a:cubicBezTo>
                  <a:cubicBezTo>
                    <a:pt x="1196167" y="201936"/>
                    <a:pt x="1192805" y="205193"/>
                    <a:pt x="1196167" y="198678"/>
                  </a:cubicBezTo>
                  <a:cubicBezTo>
                    <a:pt x="1199539" y="188896"/>
                    <a:pt x="1199539" y="185638"/>
                    <a:pt x="1199539" y="185638"/>
                  </a:cubicBezTo>
                  <a:cubicBezTo>
                    <a:pt x="1192805" y="182381"/>
                    <a:pt x="1192805" y="182381"/>
                    <a:pt x="1192805" y="182381"/>
                  </a:cubicBezTo>
                  <a:cubicBezTo>
                    <a:pt x="1192805" y="182381"/>
                    <a:pt x="1189433" y="179123"/>
                    <a:pt x="1186061" y="182381"/>
                  </a:cubicBezTo>
                  <a:cubicBezTo>
                    <a:pt x="1186061" y="188896"/>
                    <a:pt x="1182689" y="188896"/>
                    <a:pt x="1182689" y="188896"/>
                  </a:cubicBezTo>
                  <a:cubicBezTo>
                    <a:pt x="1175945" y="198678"/>
                    <a:pt x="1175945" y="198678"/>
                    <a:pt x="1175945" y="198678"/>
                  </a:cubicBezTo>
                  <a:cubicBezTo>
                    <a:pt x="1175945" y="208451"/>
                    <a:pt x="1175945" y="208451"/>
                    <a:pt x="1175945" y="208451"/>
                  </a:cubicBezTo>
                  <a:cubicBezTo>
                    <a:pt x="1175945" y="208451"/>
                    <a:pt x="1179317" y="211708"/>
                    <a:pt x="1169211" y="211708"/>
                  </a:cubicBezTo>
                  <a:cubicBezTo>
                    <a:pt x="1162468" y="211708"/>
                    <a:pt x="1155724" y="211708"/>
                    <a:pt x="1155724" y="211708"/>
                  </a:cubicBezTo>
                  <a:cubicBezTo>
                    <a:pt x="1155724" y="211708"/>
                    <a:pt x="1162468" y="218223"/>
                    <a:pt x="1152352" y="218223"/>
                  </a:cubicBezTo>
                  <a:cubicBezTo>
                    <a:pt x="1145618" y="218223"/>
                    <a:pt x="1135502" y="218223"/>
                    <a:pt x="1135502" y="218223"/>
                  </a:cubicBezTo>
                  <a:cubicBezTo>
                    <a:pt x="1128768" y="211708"/>
                    <a:pt x="1128768" y="211708"/>
                    <a:pt x="1128768" y="211708"/>
                  </a:cubicBezTo>
                  <a:cubicBezTo>
                    <a:pt x="1115281" y="214966"/>
                    <a:pt x="1115281" y="214966"/>
                    <a:pt x="1115281" y="214966"/>
                  </a:cubicBezTo>
                  <a:cubicBezTo>
                    <a:pt x="1115281" y="214966"/>
                    <a:pt x="1115281" y="211708"/>
                    <a:pt x="1115281" y="205193"/>
                  </a:cubicBezTo>
                  <a:cubicBezTo>
                    <a:pt x="1115281" y="201936"/>
                    <a:pt x="1111909" y="195420"/>
                    <a:pt x="1115281" y="195420"/>
                  </a:cubicBezTo>
                  <a:cubicBezTo>
                    <a:pt x="1118652" y="195420"/>
                    <a:pt x="1122024" y="192154"/>
                    <a:pt x="1122024" y="192154"/>
                  </a:cubicBezTo>
                  <a:cubicBezTo>
                    <a:pt x="1118652" y="182381"/>
                    <a:pt x="1118652" y="182381"/>
                    <a:pt x="1118652" y="182381"/>
                  </a:cubicBezTo>
                  <a:cubicBezTo>
                    <a:pt x="1118652" y="182381"/>
                    <a:pt x="1118652" y="182381"/>
                    <a:pt x="1118652" y="182381"/>
                  </a:cubicBezTo>
                  <a:cubicBezTo>
                    <a:pt x="1118652" y="182381"/>
                    <a:pt x="1115281" y="182381"/>
                    <a:pt x="1115281" y="179123"/>
                  </a:cubicBezTo>
                  <a:cubicBezTo>
                    <a:pt x="1115281" y="175866"/>
                    <a:pt x="1118652" y="169351"/>
                    <a:pt x="1118652" y="169351"/>
                  </a:cubicBezTo>
                  <a:cubicBezTo>
                    <a:pt x="1122024" y="166093"/>
                    <a:pt x="1122024" y="159578"/>
                    <a:pt x="1122024" y="159578"/>
                  </a:cubicBezTo>
                  <a:cubicBezTo>
                    <a:pt x="1118652" y="159578"/>
                    <a:pt x="1118652" y="159578"/>
                    <a:pt x="1118652" y="159578"/>
                  </a:cubicBezTo>
                  <a:cubicBezTo>
                    <a:pt x="1118652" y="159578"/>
                    <a:pt x="1111909" y="162836"/>
                    <a:pt x="1111909" y="156320"/>
                  </a:cubicBezTo>
                  <a:cubicBezTo>
                    <a:pt x="1111909" y="153063"/>
                    <a:pt x="1108537" y="146548"/>
                    <a:pt x="1108537" y="146548"/>
                  </a:cubicBezTo>
                  <a:cubicBezTo>
                    <a:pt x="1108537" y="146548"/>
                    <a:pt x="1101803" y="143290"/>
                    <a:pt x="1101803" y="143290"/>
                  </a:cubicBezTo>
                  <a:cubicBezTo>
                    <a:pt x="1098431" y="143290"/>
                    <a:pt x="1098431" y="143290"/>
                    <a:pt x="1095059" y="146548"/>
                  </a:cubicBezTo>
                  <a:cubicBezTo>
                    <a:pt x="1095059" y="146548"/>
                    <a:pt x="1084953" y="143290"/>
                    <a:pt x="1084953" y="143290"/>
                  </a:cubicBezTo>
                  <a:cubicBezTo>
                    <a:pt x="1084953" y="143290"/>
                    <a:pt x="1074838" y="143290"/>
                    <a:pt x="1074838" y="143290"/>
                  </a:cubicBezTo>
                  <a:cubicBezTo>
                    <a:pt x="1071466" y="143290"/>
                    <a:pt x="1068094" y="149805"/>
                    <a:pt x="1068094" y="149805"/>
                  </a:cubicBezTo>
                  <a:cubicBezTo>
                    <a:pt x="1061359" y="140033"/>
                    <a:pt x="1061359" y="140033"/>
                    <a:pt x="1061359" y="140033"/>
                  </a:cubicBezTo>
                  <a:cubicBezTo>
                    <a:pt x="1064722" y="130260"/>
                    <a:pt x="1064722" y="130260"/>
                    <a:pt x="1064722" y="130260"/>
                  </a:cubicBezTo>
                  <a:cubicBezTo>
                    <a:pt x="1064722" y="130260"/>
                    <a:pt x="1057987" y="123745"/>
                    <a:pt x="1057987" y="120487"/>
                  </a:cubicBezTo>
                  <a:cubicBezTo>
                    <a:pt x="1057987" y="120487"/>
                    <a:pt x="1054616" y="113972"/>
                    <a:pt x="1054616" y="113972"/>
                  </a:cubicBezTo>
                  <a:cubicBezTo>
                    <a:pt x="1047872" y="113972"/>
                    <a:pt x="1047872" y="113972"/>
                    <a:pt x="1047872" y="113972"/>
                  </a:cubicBezTo>
                  <a:cubicBezTo>
                    <a:pt x="1044500" y="110715"/>
                    <a:pt x="1044500" y="110715"/>
                    <a:pt x="1044500" y="110715"/>
                  </a:cubicBezTo>
                  <a:cubicBezTo>
                    <a:pt x="1044500" y="110715"/>
                    <a:pt x="1037766" y="110715"/>
                    <a:pt x="1034394" y="110715"/>
                  </a:cubicBezTo>
                  <a:cubicBezTo>
                    <a:pt x="1031022" y="110715"/>
                    <a:pt x="1031022" y="110715"/>
                    <a:pt x="1027650" y="110715"/>
                  </a:cubicBezTo>
                  <a:cubicBezTo>
                    <a:pt x="1027650" y="110715"/>
                    <a:pt x="1020907" y="104200"/>
                    <a:pt x="1020907" y="104200"/>
                  </a:cubicBezTo>
                  <a:cubicBezTo>
                    <a:pt x="1020907" y="100942"/>
                    <a:pt x="1020907" y="97685"/>
                    <a:pt x="1020907" y="94427"/>
                  </a:cubicBezTo>
                  <a:cubicBezTo>
                    <a:pt x="1017545" y="91169"/>
                    <a:pt x="1014173" y="84654"/>
                    <a:pt x="1014173" y="81397"/>
                  </a:cubicBezTo>
                  <a:cubicBezTo>
                    <a:pt x="1014173" y="81397"/>
                    <a:pt x="1017545" y="74882"/>
                    <a:pt x="1017545" y="74882"/>
                  </a:cubicBezTo>
                  <a:cubicBezTo>
                    <a:pt x="1014173" y="71624"/>
                    <a:pt x="1007429" y="65109"/>
                    <a:pt x="1007429" y="65109"/>
                  </a:cubicBezTo>
                  <a:cubicBezTo>
                    <a:pt x="1004057" y="58594"/>
                    <a:pt x="1004057" y="58594"/>
                    <a:pt x="1004057" y="58594"/>
                  </a:cubicBezTo>
                  <a:cubicBezTo>
                    <a:pt x="1004057" y="58594"/>
                    <a:pt x="993951" y="65109"/>
                    <a:pt x="990579" y="65109"/>
                  </a:cubicBezTo>
                  <a:cubicBezTo>
                    <a:pt x="987207" y="65109"/>
                    <a:pt x="980464" y="61851"/>
                    <a:pt x="980464" y="65109"/>
                  </a:cubicBezTo>
                  <a:cubicBezTo>
                    <a:pt x="980464" y="65109"/>
                    <a:pt x="983836" y="71624"/>
                    <a:pt x="980464" y="71624"/>
                  </a:cubicBezTo>
                  <a:cubicBezTo>
                    <a:pt x="977092" y="71624"/>
                    <a:pt x="970358" y="71624"/>
                    <a:pt x="966986" y="68367"/>
                  </a:cubicBezTo>
                  <a:cubicBezTo>
                    <a:pt x="963614" y="65109"/>
                    <a:pt x="963614" y="61851"/>
                    <a:pt x="963614" y="58594"/>
                  </a:cubicBezTo>
                  <a:cubicBezTo>
                    <a:pt x="960242" y="58594"/>
                    <a:pt x="960242" y="52079"/>
                    <a:pt x="956870" y="52079"/>
                  </a:cubicBezTo>
                  <a:cubicBezTo>
                    <a:pt x="953508" y="52079"/>
                    <a:pt x="950136" y="52079"/>
                    <a:pt x="950136" y="48821"/>
                  </a:cubicBezTo>
                  <a:cubicBezTo>
                    <a:pt x="950136" y="48821"/>
                    <a:pt x="950136" y="39049"/>
                    <a:pt x="950136" y="39049"/>
                  </a:cubicBezTo>
                  <a:cubicBezTo>
                    <a:pt x="950136" y="32534"/>
                    <a:pt x="950136" y="32534"/>
                    <a:pt x="950136" y="32534"/>
                  </a:cubicBezTo>
                  <a:cubicBezTo>
                    <a:pt x="950136" y="32534"/>
                    <a:pt x="950136" y="22761"/>
                    <a:pt x="946765" y="22761"/>
                  </a:cubicBezTo>
                  <a:cubicBezTo>
                    <a:pt x="946765" y="19503"/>
                    <a:pt x="943393" y="16246"/>
                    <a:pt x="943393" y="16246"/>
                  </a:cubicBezTo>
                  <a:cubicBezTo>
                    <a:pt x="943393" y="6473"/>
                    <a:pt x="943393" y="6473"/>
                    <a:pt x="943393" y="6473"/>
                  </a:cubicBezTo>
                  <a:cubicBezTo>
                    <a:pt x="946765" y="3216"/>
                    <a:pt x="946765" y="3216"/>
                    <a:pt x="946765" y="3216"/>
                  </a:cubicBezTo>
                  <a:cubicBezTo>
                    <a:pt x="946765" y="3216"/>
                    <a:pt x="946765" y="-42"/>
                    <a:pt x="950136" y="-42"/>
                  </a:cubicBezTo>
                  <a:cubicBezTo>
                    <a:pt x="872612" y="12988"/>
                    <a:pt x="872612" y="12988"/>
                    <a:pt x="872612" y="12988"/>
                  </a:cubicBezTo>
                  <a:cubicBezTo>
                    <a:pt x="838912" y="16246"/>
                    <a:pt x="838912" y="16246"/>
                    <a:pt x="838912" y="16246"/>
                  </a:cubicBezTo>
                  <a:cubicBezTo>
                    <a:pt x="825425" y="32534"/>
                    <a:pt x="825425" y="32534"/>
                    <a:pt x="825425" y="32534"/>
                  </a:cubicBezTo>
                  <a:cubicBezTo>
                    <a:pt x="818691" y="48821"/>
                    <a:pt x="818691" y="48821"/>
                    <a:pt x="818691" y="48821"/>
                  </a:cubicBezTo>
                  <a:cubicBezTo>
                    <a:pt x="822063" y="74882"/>
                    <a:pt x="822063" y="74882"/>
                    <a:pt x="822063" y="74882"/>
                  </a:cubicBezTo>
                  <a:cubicBezTo>
                    <a:pt x="811947" y="91169"/>
                    <a:pt x="811947" y="91169"/>
                    <a:pt x="811947" y="91169"/>
                  </a:cubicBezTo>
                  <a:cubicBezTo>
                    <a:pt x="811947" y="110715"/>
                    <a:pt x="811947" y="110715"/>
                    <a:pt x="811947" y="110715"/>
                  </a:cubicBezTo>
                  <a:cubicBezTo>
                    <a:pt x="811947" y="140033"/>
                    <a:pt x="811947" y="140033"/>
                    <a:pt x="811947" y="140033"/>
                  </a:cubicBezTo>
                  <a:cubicBezTo>
                    <a:pt x="795098" y="149805"/>
                    <a:pt x="795098" y="149805"/>
                    <a:pt x="795098" y="149805"/>
                  </a:cubicBezTo>
                  <a:cubicBezTo>
                    <a:pt x="771504" y="172608"/>
                    <a:pt x="771504" y="172608"/>
                    <a:pt x="771504" y="172608"/>
                  </a:cubicBezTo>
                  <a:cubicBezTo>
                    <a:pt x="737795" y="185638"/>
                    <a:pt x="737795" y="185638"/>
                    <a:pt x="737795" y="185638"/>
                  </a:cubicBezTo>
                  <a:cubicBezTo>
                    <a:pt x="693981" y="195420"/>
                    <a:pt x="693981" y="195420"/>
                    <a:pt x="693981" y="195420"/>
                  </a:cubicBezTo>
                  <a:cubicBezTo>
                    <a:pt x="660281" y="205193"/>
                    <a:pt x="660281" y="205193"/>
                    <a:pt x="660281" y="205193"/>
                  </a:cubicBezTo>
                  <a:cubicBezTo>
                    <a:pt x="629944" y="221481"/>
                    <a:pt x="629944" y="221481"/>
                    <a:pt x="629944" y="221481"/>
                  </a:cubicBezTo>
                  <a:cubicBezTo>
                    <a:pt x="623210" y="244284"/>
                    <a:pt x="623210" y="244284"/>
                    <a:pt x="623210" y="244284"/>
                  </a:cubicBezTo>
                  <a:cubicBezTo>
                    <a:pt x="619838" y="273602"/>
                    <a:pt x="619838" y="273602"/>
                    <a:pt x="619838" y="273602"/>
                  </a:cubicBezTo>
                  <a:cubicBezTo>
                    <a:pt x="596244" y="283374"/>
                    <a:pt x="596244" y="283374"/>
                    <a:pt x="596244" y="283374"/>
                  </a:cubicBezTo>
                  <a:cubicBezTo>
                    <a:pt x="596244" y="283374"/>
                    <a:pt x="586129" y="289889"/>
                    <a:pt x="579395" y="286632"/>
                  </a:cubicBezTo>
                  <a:cubicBezTo>
                    <a:pt x="569279" y="286632"/>
                    <a:pt x="549057" y="280117"/>
                    <a:pt x="549057" y="280117"/>
                  </a:cubicBezTo>
                  <a:cubicBezTo>
                    <a:pt x="549057" y="280117"/>
                    <a:pt x="525464" y="267087"/>
                    <a:pt x="515358" y="267087"/>
                  </a:cubicBezTo>
                  <a:cubicBezTo>
                    <a:pt x="505242" y="263829"/>
                    <a:pt x="488393" y="247541"/>
                    <a:pt x="488393" y="247541"/>
                  </a:cubicBezTo>
                  <a:cubicBezTo>
                    <a:pt x="471543" y="260571"/>
                    <a:pt x="471543" y="260571"/>
                    <a:pt x="471543" y="260571"/>
                  </a:cubicBezTo>
                  <a:cubicBezTo>
                    <a:pt x="471543" y="260571"/>
                    <a:pt x="461427" y="250799"/>
                    <a:pt x="461427" y="244284"/>
                  </a:cubicBezTo>
                  <a:cubicBezTo>
                    <a:pt x="461427" y="241026"/>
                    <a:pt x="461427" y="241026"/>
                    <a:pt x="461427" y="234511"/>
                  </a:cubicBezTo>
                  <a:cubicBezTo>
                    <a:pt x="461427" y="224738"/>
                    <a:pt x="461427" y="208451"/>
                    <a:pt x="461427" y="208451"/>
                  </a:cubicBezTo>
                  <a:cubicBezTo>
                    <a:pt x="437834" y="198678"/>
                    <a:pt x="437834" y="198678"/>
                    <a:pt x="437834" y="198678"/>
                  </a:cubicBezTo>
                  <a:cubicBezTo>
                    <a:pt x="414241" y="195420"/>
                    <a:pt x="414241" y="195420"/>
                    <a:pt x="414241" y="195420"/>
                  </a:cubicBezTo>
                  <a:cubicBezTo>
                    <a:pt x="414241" y="195420"/>
                    <a:pt x="414241" y="201936"/>
                    <a:pt x="407497" y="195420"/>
                  </a:cubicBezTo>
                  <a:cubicBezTo>
                    <a:pt x="397391" y="188896"/>
                    <a:pt x="397391" y="175866"/>
                    <a:pt x="397391" y="175866"/>
                  </a:cubicBezTo>
                  <a:cubicBezTo>
                    <a:pt x="377169" y="166093"/>
                    <a:pt x="377169" y="166093"/>
                    <a:pt x="377169" y="166093"/>
                  </a:cubicBezTo>
                  <a:cubicBezTo>
                    <a:pt x="370426" y="192154"/>
                    <a:pt x="370426" y="192154"/>
                    <a:pt x="370426" y="192154"/>
                  </a:cubicBezTo>
                  <a:cubicBezTo>
                    <a:pt x="394019" y="211708"/>
                    <a:pt x="394019" y="211708"/>
                    <a:pt x="394019" y="211708"/>
                  </a:cubicBezTo>
                  <a:cubicBezTo>
                    <a:pt x="400763" y="224738"/>
                    <a:pt x="400763" y="224738"/>
                    <a:pt x="400763" y="224738"/>
                  </a:cubicBezTo>
                  <a:cubicBezTo>
                    <a:pt x="394019" y="244284"/>
                    <a:pt x="394019" y="244284"/>
                    <a:pt x="394019" y="244284"/>
                  </a:cubicBezTo>
                  <a:cubicBezTo>
                    <a:pt x="400763" y="260571"/>
                    <a:pt x="400763" y="260571"/>
                    <a:pt x="400763" y="260571"/>
                  </a:cubicBezTo>
                  <a:cubicBezTo>
                    <a:pt x="404135" y="273602"/>
                    <a:pt x="404135" y="273602"/>
                    <a:pt x="404135" y="273602"/>
                  </a:cubicBezTo>
                  <a:cubicBezTo>
                    <a:pt x="404135" y="273602"/>
                    <a:pt x="407497" y="273602"/>
                    <a:pt x="407497" y="283374"/>
                  </a:cubicBezTo>
                  <a:cubicBezTo>
                    <a:pt x="407497" y="289889"/>
                    <a:pt x="404135" y="322465"/>
                    <a:pt x="404135" y="322465"/>
                  </a:cubicBezTo>
                  <a:cubicBezTo>
                    <a:pt x="404135" y="348525"/>
                    <a:pt x="404135" y="348525"/>
                    <a:pt x="404135" y="348525"/>
                  </a:cubicBezTo>
                  <a:cubicBezTo>
                    <a:pt x="414241" y="374586"/>
                    <a:pt x="414241" y="374586"/>
                    <a:pt x="414241" y="374586"/>
                  </a:cubicBezTo>
                  <a:cubicBezTo>
                    <a:pt x="414241" y="374586"/>
                    <a:pt x="397391" y="384358"/>
                    <a:pt x="390647" y="384358"/>
                  </a:cubicBezTo>
                  <a:cubicBezTo>
                    <a:pt x="383913" y="384358"/>
                    <a:pt x="367054" y="377843"/>
                    <a:pt x="367054" y="377843"/>
                  </a:cubicBezTo>
                  <a:cubicBezTo>
                    <a:pt x="360320" y="361556"/>
                    <a:pt x="360320" y="361556"/>
                    <a:pt x="360320" y="361556"/>
                  </a:cubicBezTo>
                  <a:cubicBezTo>
                    <a:pt x="319867" y="364813"/>
                    <a:pt x="319867" y="364813"/>
                    <a:pt x="319867" y="364813"/>
                  </a:cubicBezTo>
                  <a:cubicBezTo>
                    <a:pt x="296283" y="361556"/>
                    <a:pt x="296283" y="361556"/>
                    <a:pt x="296283" y="361556"/>
                  </a:cubicBezTo>
                  <a:cubicBezTo>
                    <a:pt x="276052" y="374586"/>
                    <a:pt x="276052" y="374586"/>
                    <a:pt x="276052" y="374586"/>
                  </a:cubicBezTo>
                  <a:cubicBezTo>
                    <a:pt x="262574" y="371328"/>
                    <a:pt x="262574" y="371328"/>
                    <a:pt x="262574" y="371328"/>
                  </a:cubicBezTo>
                  <a:cubicBezTo>
                    <a:pt x="249096" y="358298"/>
                    <a:pt x="249096" y="358298"/>
                    <a:pt x="249096" y="358298"/>
                  </a:cubicBezTo>
                  <a:cubicBezTo>
                    <a:pt x="245724" y="338753"/>
                    <a:pt x="245724" y="338753"/>
                    <a:pt x="245724" y="338753"/>
                  </a:cubicBezTo>
                  <a:cubicBezTo>
                    <a:pt x="238980" y="322465"/>
                    <a:pt x="238980" y="322465"/>
                    <a:pt x="238980" y="322465"/>
                  </a:cubicBezTo>
                  <a:cubicBezTo>
                    <a:pt x="225503" y="306177"/>
                    <a:pt x="225503" y="306177"/>
                    <a:pt x="225503" y="306177"/>
                  </a:cubicBezTo>
                  <a:cubicBezTo>
                    <a:pt x="181688" y="309435"/>
                    <a:pt x="181688" y="309435"/>
                    <a:pt x="181688" y="309435"/>
                  </a:cubicBezTo>
                  <a:cubicBezTo>
                    <a:pt x="164838" y="312692"/>
                    <a:pt x="164838" y="312692"/>
                    <a:pt x="164838" y="312692"/>
                  </a:cubicBezTo>
                  <a:cubicBezTo>
                    <a:pt x="154723" y="322465"/>
                    <a:pt x="154723" y="322465"/>
                    <a:pt x="154723" y="322465"/>
                  </a:cubicBezTo>
                  <a:cubicBezTo>
                    <a:pt x="134501" y="319207"/>
                    <a:pt x="134501" y="319207"/>
                    <a:pt x="134501" y="319207"/>
                  </a:cubicBezTo>
                  <a:cubicBezTo>
                    <a:pt x="127757" y="328980"/>
                    <a:pt x="127757" y="328980"/>
                    <a:pt x="127757" y="328980"/>
                  </a:cubicBezTo>
                  <a:cubicBezTo>
                    <a:pt x="104164" y="322465"/>
                    <a:pt x="104164" y="322465"/>
                    <a:pt x="104164" y="322465"/>
                  </a:cubicBezTo>
                  <a:cubicBezTo>
                    <a:pt x="80570" y="325722"/>
                    <a:pt x="80570" y="325722"/>
                    <a:pt x="80570" y="325722"/>
                  </a:cubicBezTo>
                  <a:cubicBezTo>
                    <a:pt x="63721" y="322465"/>
                    <a:pt x="63721" y="322465"/>
                    <a:pt x="63721" y="322465"/>
                  </a:cubicBezTo>
                  <a:cubicBezTo>
                    <a:pt x="33393" y="328980"/>
                    <a:pt x="33393" y="328980"/>
                    <a:pt x="33393" y="328980"/>
                  </a:cubicBezTo>
                  <a:cubicBezTo>
                    <a:pt x="16534" y="342010"/>
                    <a:pt x="16534" y="342010"/>
                    <a:pt x="16534" y="342010"/>
                  </a:cubicBezTo>
                  <a:cubicBezTo>
                    <a:pt x="-316" y="368071"/>
                    <a:pt x="-316" y="368071"/>
                    <a:pt x="-316" y="368071"/>
                  </a:cubicBezTo>
                  <a:cubicBezTo>
                    <a:pt x="-316" y="368071"/>
                    <a:pt x="6428" y="368071"/>
                    <a:pt x="13162" y="368071"/>
                  </a:cubicBezTo>
                  <a:cubicBezTo>
                    <a:pt x="16534" y="368071"/>
                    <a:pt x="46871" y="371328"/>
                    <a:pt x="46871" y="371328"/>
                  </a:cubicBezTo>
                  <a:cubicBezTo>
                    <a:pt x="53614" y="381101"/>
                    <a:pt x="53614" y="381101"/>
                    <a:pt x="53614" y="381101"/>
                  </a:cubicBezTo>
                  <a:cubicBezTo>
                    <a:pt x="33393" y="390873"/>
                    <a:pt x="33393" y="390873"/>
                    <a:pt x="33393" y="390873"/>
                  </a:cubicBezTo>
                  <a:cubicBezTo>
                    <a:pt x="50243" y="397389"/>
                    <a:pt x="50243" y="397389"/>
                    <a:pt x="50243" y="397389"/>
                  </a:cubicBezTo>
                  <a:cubicBezTo>
                    <a:pt x="53614" y="403904"/>
                    <a:pt x="53614" y="403904"/>
                    <a:pt x="53614" y="403904"/>
                  </a:cubicBezTo>
                  <a:cubicBezTo>
                    <a:pt x="53614" y="413676"/>
                    <a:pt x="53614" y="413676"/>
                    <a:pt x="53614" y="413676"/>
                  </a:cubicBezTo>
                  <a:cubicBezTo>
                    <a:pt x="16534" y="416934"/>
                    <a:pt x="16534" y="416934"/>
                    <a:pt x="16534" y="416934"/>
                  </a:cubicBezTo>
                  <a:cubicBezTo>
                    <a:pt x="16534" y="416934"/>
                    <a:pt x="6428" y="413676"/>
                    <a:pt x="6428" y="420191"/>
                  </a:cubicBezTo>
                  <a:cubicBezTo>
                    <a:pt x="3056" y="426707"/>
                    <a:pt x="16534" y="429964"/>
                    <a:pt x="16534" y="429964"/>
                  </a:cubicBezTo>
                  <a:cubicBezTo>
                    <a:pt x="33393" y="439737"/>
                    <a:pt x="33393" y="439737"/>
                    <a:pt x="33393" y="439737"/>
                  </a:cubicBezTo>
                  <a:cubicBezTo>
                    <a:pt x="30021" y="472312"/>
                    <a:pt x="30021" y="472312"/>
                    <a:pt x="30021" y="472312"/>
                  </a:cubicBezTo>
                  <a:cubicBezTo>
                    <a:pt x="43499" y="472312"/>
                    <a:pt x="43499" y="472312"/>
                    <a:pt x="43499" y="472312"/>
                  </a:cubicBezTo>
                  <a:cubicBezTo>
                    <a:pt x="63721" y="472312"/>
                    <a:pt x="63721" y="472312"/>
                    <a:pt x="63721" y="472312"/>
                  </a:cubicBezTo>
                  <a:cubicBezTo>
                    <a:pt x="63721" y="472312"/>
                    <a:pt x="67092" y="465797"/>
                    <a:pt x="77208" y="462540"/>
                  </a:cubicBezTo>
                  <a:cubicBezTo>
                    <a:pt x="83942" y="462540"/>
                    <a:pt x="94058" y="462540"/>
                    <a:pt x="94058" y="462540"/>
                  </a:cubicBezTo>
                  <a:cubicBezTo>
                    <a:pt x="94058" y="462540"/>
                    <a:pt x="94058" y="459282"/>
                    <a:pt x="100792" y="475570"/>
                  </a:cubicBezTo>
                  <a:cubicBezTo>
                    <a:pt x="104164" y="488600"/>
                    <a:pt x="104164" y="488600"/>
                    <a:pt x="104164" y="488600"/>
                  </a:cubicBezTo>
                  <a:cubicBezTo>
                    <a:pt x="117651" y="491858"/>
                    <a:pt x="117651" y="491858"/>
                    <a:pt x="117651" y="491858"/>
                  </a:cubicBezTo>
                  <a:cubicBezTo>
                    <a:pt x="124385" y="495115"/>
                    <a:pt x="124385" y="495115"/>
                    <a:pt x="124385" y="495115"/>
                  </a:cubicBezTo>
                  <a:cubicBezTo>
                    <a:pt x="124385" y="495115"/>
                    <a:pt x="137873" y="501630"/>
                    <a:pt x="144607" y="504888"/>
                  </a:cubicBezTo>
                  <a:cubicBezTo>
                    <a:pt x="151351" y="508145"/>
                    <a:pt x="164838" y="521176"/>
                    <a:pt x="164838" y="521176"/>
                  </a:cubicBezTo>
                  <a:cubicBezTo>
                    <a:pt x="171572" y="524433"/>
                    <a:pt x="171572" y="524433"/>
                    <a:pt x="171572" y="524433"/>
                  </a:cubicBezTo>
                  <a:cubicBezTo>
                    <a:pt x="171572" y="540721"/>
                    <a:pt x="171572" y="540721"/>
                    <a:pt x="171572" y="540721"/>
                  </a:cubicBezTo>
                  <a:cubicBezTo>
                    <a:pt x="171572" y="540721"/>
                    <a:pt x="185060" y="543978"/>
                    <a:pt x="195166" y="543978"/>
                  </a:cubicBezTo>
                  <a:cubicBezTo>
                    <a:pt x="205281" y="543978"/>
                    <a:pt x="228875" y="540721"/>
                    <a:pt x="228875" y="540721"/>
                  </a:cubicBezTo>
                  <a:cubicBezTo>
                    <a:pt x="235609" y="553751"/>
                    <a:pt x="235609" y="553751"/>
                    <a:pt x="235609" y="553751"/>
                  </a:cubicBezTo>
                  <a:cubicBezTo>
                    <a:pt x="242352" y="553751"/>
                    <a:pt x="272689" y="563524"/>
                    <a:pt x="272689" y="563524"/>
                  </a:cubicBezTo>
                  <a:cubicBezTo>
                    <a:pt x="262574" y="576554"/>
                    <a:pt x="262574" y="576554"/>
                    <a:pt x="262574" y="576554"/>
                  </a:cubicBezTo>
                  <a:cubicBezTo>
                    <a:pt x="252468" y="586327"/>
                    <a:pt x="252468" y="586327"/>
                    <a:pt x="252468" y="586327"/>
                  </a:cubicBezTo>
                  <a:cubicBezTo>
                    <a:pt x="249096" y="596099"/>
                    <a:pt x="249096" y="596099"/>
                    <a:pt x="249096" y="596099"/>
                  </a:cubicBezTo>
                  <a:cubicBezTo>
                    <a:pt x="249096" y="596099"/>
                    <a:pt x="252468" y="596099"/>
                    <a:pt x="265946" y="599357"/>
                  </a:cubicBezTo>
                  <a:cubicBezTo>
                    <a:pt x="279424" y="602614"/>
                    <a:pt x="289539" y="609129"/>
                    <a:pt x="289539" y="609129"/>
                  </a:cubicBezTo>
                  <a:cubicBezTo>
                    <a:pt x="282796" y="625417"/>
                    <a:pt x="282796" y="625417"/>
                    <a:pt x="282796" y="625417"/>
                  </a:cubicBezTo>
                  <a:cubicBezTo>
                    <a:pt x="299645" y="638457"/>
                    <a:pt x="299645" y="638457"/>
                    <a:pt x="299645" y="638457"/>
                  </a:cubicBezTo>
                  <a:cubicBezTo>
                    <a:pt x="299645" y="638457"/>
                    <a:pt x="306389" y="648230"/>
                    <a:pt x="306389" y="651487"/>
                  </a:cubicBezTo>
                  <a:cubicBezTo>
                    <a:pt x="303017" y="654745"/>
                    <a:pt x="303017" y="661260"/>
                    <a:pt x="303017" y="661260"/>
                  </a:cubicBezTo>
                  <a:cubicBezTo>
                    <a:pt x="292911" y="658002"/>
                    <a:pt x="292911" y="658002"/>
                    <a:pt x="292911" y="658002"/>
                  </a:cubicBezTo>
                  <a:cubicBezTo>
                    <a:pt x="292911" y="658002"/>
                    <a:pt x="292911" y="664517"/>
                    <a:pt x="289539" y="658002"/>
                  </a:cubicBezTo>
                  <a:cubicBezTo>
                    <a:pt x="282796" y="651487"/>
                    <a:pt x="279424" y="644972"/>
                    <a:pt x="279424" y="644972"/>
                  </a:cubicBezTo>
                  <a:cubicBezTo>
                    <a:pt x="276052" y="658002"/>
                    <a:pt x="276052" y="658002"/>
                    <a:pt x="276052" y="658002"/>
                  </a:cubicBezTo>
                  <a:cubicBezTo>
                    <a:pt x="276052" y="658002"/>
                    <a:pt x="279424" y="671032"/>
                    <a:pt x="282796" y="674290"/>
                  </a:cubicBezTo>
                  <a:cubicBezTo>
                    <a:pt x="289539" y="674290"/>
                    <a:pt x="289539" y="671032"/>
                    <a:pt x="289539" y="680805"/>
                  </a:cubicBezTo>
                  <a:cubicBezTo>
                    <a:pt x="289539" y="687320"/>
                    <a:pt x="292911" y="703608"/>
                    <a:pt x="296283" y="706865"/>
                  </a:cubicBezTo>
                  <a:cubicBezTo>
                    <a:pt x="299645" y="713380"/>
                    <a:pt x="299645" y="729668"/>
                    <a:pt x="303017" y="732926"/>
                  </a:cubicBezTo>
                  <a:cubicBezTo>
                    <a:pt x="309761" y="732926"/>
                    <a:pt x="313133" y="736183"/>
                    <a:pt x="313133" y="736183"/>
                  </a:cubicBezTo>
                  <a:cubicBezTo>
                    <a:pt x="319867" y="742698"/>
                    <a:pt x="319867" y="742698"/>
                    <a:pt x="319867" y="742698"/>
                  </a:cubicBezTo>
                  <a:cubicBezTo>
                    <a:pt x="340098" y="758986"/>
                    <a:pt x="340098" y="758986"/>
                    <a:pt x="340098" y="758986"/>
                  </a:cubicBezTo>
                  <a:cubicBezTo>
                    <a:pt x="340098" y="758986"/>
                    <a:pt x="353576" y="768759"/>
                    <a:pt x="360320" y="772016"/>
                  </a:cubicBezTo>
                  <a:cubicBezTo>
                    <a:pt x="367054" y="775274"/>
                    <a:pt x="370426" y="775274"/>
                    <a:pt x="370426" y="775274"/>
                  </a:cubicBezTo>
                  <a:cubicBezTo>
                    <a:pt x="387275" y="791562"/>
                    <a:pt x="387275" y="791562"/>
                    <a:pt x="387275" y="791562"/>
                  </a:cubicBezTo>
                  <a:cubicBezTo>
                    <a:pt x="387275" y="791562"/>
                    <a:pt x="397391" y="807849"/>
                    <a:pt x="394019" y="807849"/>
                  </a:cubicBezTo>
                  <a:cubicBezTo>
                    <a:pt x="390647" y="807849"/>
                    <a:pt x="394019" y="811107"/>
                    <a:pt x="387275" y="811107"/>
                  </a:cubicBezTo>
                  <a:cubicBezTo>
                    <a:pt x="377169" y="811107"/>
                    <a:pt x="380541" y="817622"/>
                    <a:pt x="373798" y="811107"/>
                  </a:cubicBezTo>
                  <a:cubicBezTo>
                    <a:pt x="363682" y="804592"/>
                    <a:pt x="356948" y="794819"/>
                    <a:pt x="346832" y="794819"/>
                  </a:cubicBezTo>
                  <a:cubicBezTo>
                    <a:pt x="336726" y="794819"/>
                    <a:pt x="336726" y="794819"/>
                    <a:pt x="336726" y="794819"/>
                  </a:cubicBezTo>
                  <a:cubicBezTo>
                    <a:pt x="356948" y="811107"/>
                    <a:pt x="356948" y="811107"/>
                    <a:pt x="356948" y="811107"/>
                  </a:cubicBezTo>
                  <a:cubicBezTo>
                    <a:pt x="367054" y="814365"/>
                    <a:pt x="367054" y="814365"/>
                    <a:pt x="367054" y="814365"/>
                  </a:cubicBezTo>
                  <a:cubicBezTo>
                    <a:pt x="380541" y="827395"/>
                    <a:pt x="380541" y="827395"/>
                    <a:pt x="380541" y="827395"/>
                  </a:cubicBezTo>
                  <a:cubicBezTo>
                    <a:pt x="383913" y="827395"/>
                    <a:pt x="383913" y="827395"/>
                    <a:pt x="383913" y="827395"/>
                  </a:cubicBezTo>
                  <a:cubicBezTo>
                    <a:pt x="383913" y="827395"/>
                    <a:pt x="387275" y="833910"/>
                    <a:pt x="387275" y="837167"/>
                  </a:cubicBezTo>
                  <a:cubicBezTo>
                    <a:pt x="387275" y="840425"/>
                    <a:pt x="383913" y="850197"/>
                    <a:pt x="380541" y="853455"/>
                  </a:cubicBezTo>
                  <a:cubicBezTo>
                    <a:pt x="380541" y="859970"/>
                    <a:pt x="380541" y="866485"/>
                    <a:pt x="380541" y="866485"/>
                  </a:cubicBezTo>
                  <a:cubicBezTo>
                    <a:pt x="370426" y="843683"/>
                    <a:pt x="370426" y="843683"/>
                    <a:pt x="370426" y="843683"/>
                  </a:cubicBezTo>
                  <a:cubicBezTo>
                    <a:pt x="370426" y="843683"/>
                    <a:pt x="373798" y="837167"/>
                    <a:pt x="367054" y="833910"/>
                  </a:cubicBezTo>
                  <a:cubicBezTo>
                    <a:pt x="360320" y="833910"/>
                    <a:pt x="353576" y="837167"/>
                    <a:pt x="353576" y="837167"/>
                  </a:cubicBezTo>
                  <a:cubicBezTo>
                    <a:pt x="353576" y="837167"/>
                    <a:pt x="350204" y="843683"/>
                    <a:pt x="353576" y="846940"/>
                  </a:cubicBezTo>
                  <a:cubicBezTo>
                    <a:pt x="360320" y="850197"/>
                    <a:pt x="363682" y="853455"/>
                    <a:pt x="363682" y="856713"/>
                  </a:cubicBezTo>
                  <a:cubicBezTo>
                    <a:pt x="367054" y="859970"/>
                    <a:pt x="367054" y="863228"/>
                    <a:pt x="367054" y="863228"/>
                  </a:cubicBezTo>
                  <a:cubicBezTo>
                    <a:pt x="367054" y="863228"/>
                    <a:pt x="373798" y="863228"/>
                    <a:pt x="373798" y="869743"/>
                  </a:cubicBezTo>
                  <a:cubicBezTo>
                    <a:pt x="373798" y="879515"/>
                    <a:pt x="370426" y="889288"/>
                    <a:pt x="370426" y="889288"/>
                  </a:cubicBezTo>
                  <a:cubicBezTo>
                    <a:pt x="370426" y="889288"/>
                    <a:pt x="363682" y="889288"/>
                    <a:pt x="373798" y="895803"/>
                  </a:cubicBezTo>
                  <a:cubicBezTo>
                    <a:pt x="383913" y="902319"/>
                    <a:pt x="387275" y="905576"/>
                    <a:pt x="390647" y="908833"/>
                  </a:cubicBezTo>
                  <a:cubicBezTo>
                    <a:pt x="394019" y="912091"/>
                    <a:pt x="407497" y="928379"/>
                    <a:pt x="407497" y="928379"/>
                  </a:cubicBezTo>
                  <a:cubicBezTo>
                    <a:pt x="417613" y="941409"/>
                    <a:pt x="417613" y="941409"/>
                    <a:pt x="417613" y="941409"/>
                  </a:cubicBezTo>
                  <a:cubicBezTo>
                    <a:pt x="417613" y="941409"/>
                    <a:pt x="417613" y="947924"/>
                    <a:pt x="417613" y="947924"/>
                  </a:cubicBezTo>
                  <a:cubicBezTo>
                    <a:pt x="414241" y="947924"/>
                    <a:pt x="407497" y="947924"/>
                    <a:pt x="407497" y="947924"/>
                  </a:cubicBezTo>
                  <a:cubicBezTo>
                    <a:pt x="407497" y="947924"/>
                    <a:pt x="404135" y="947924"/>
                    <a:pt x="400763" y="944667"/>
                  </a:cubicBezTo>
                  <a:cubicBezTo>
                    <a:pt x="397391" y="938151"/>
                    <a:pt x="390647" y="928379"/>
                    <a:pt x="390647" y="928379"/>
                  </a:cubicBezTo>
                  <a:cubicBezTo>
                    <a:pt x="383913" y="925121"/>
                    <a:pt x="383913" y="925121"/>
                    <a:pt x="383913" y="925121"/>
                  </a:cubicBezTo>
                  <a:cubicBezTo>
                    <a:pt x="377169" y="928379"/>
                    <a:pt x="377169" y="928379"/>
                    <a:pt x="377169" y="928379"/>
                  </a:cubicBezTo>
                  <a:cubicBezTo>
                    <a:pt x="377169" y="928379"/>
                    <a:pt x="370426" y="941409"/>
                    <a:pt x="370426" y="941409"/>
                  </a:cubicBezTo>
                  <a:cubicBezTo>
                    <a:pt x="370426" y="944667"/>
                    <a:pt x="360320" y="964212"/>
                    <a:pt x="360320" y="964212"/>
                  </a:cubicBezTo>
                  <a:cubicBezTo>
                    <a:pt x="353576" y="1003303"/>
                    <a:pt x="353576" y="1003303"/>
                    <a:pt x="353576" y="1003303"/>
                  </a:cubicBezTo>
                  <a:cubicBezTo>
                    <a:pt x="353576" y="1003303"/>
                    <a:pt x="353576" y="1048908"/>
                    <a:pt x="350204" y="1052166"/>
                  </a:cubicBezTo>
                  <a:cubicBezTo>
                    <a:pt x="350204" y="1055423"/>
                    <a:pt x="336726" y="1088009"/>
                    <a:pt x="336726" y="1088009"/>
                  </a:cubicBezTo>
                  <a:cubicBezTo>
                    <a:pt x="336726" y="1088009"/>
                    <a:pt x="336726" y="1091266"/>
                    <a:pt x="336726" y="1101039"/>
                  </a:cubicBezTo>
                  <a:cubicBezTo>
                    <a:pt x="333354" y="1110811"/>
                    <a:pt x="329982" y="1127099"/>
                    <a:pt x="329982" y="1127099"/>
                  </a:cubicBezTo>
                  <a:cubicBezTo>
                    <a:pt x="329982" y="1127099"/>
                    <a:pt x="326611" y="1140129"/>
                    <a:pt x="326611" y="1146644"/>
                  </a:cubicBezTo>
                  <a:cubicBezTo>
                    <a:pt x="323239" y="1153159"/>
                    <a:pt x="313133" y="1179220"/>
                    <a:pt x="313133" y="1179220"/>
                  </a:cubicBezTo>
                  <a:cubicBezTo>
                    <a:pt x="309761" y="1208538"/>
                    <a:pt x="309761" y="1208538"/>
                    <a:pt x="309761" y="1208538"/>
                  </a:cubicBezTo>
                  <a:cubicBezTo>
                    <a:pt x="282796" y="1263916"/>
                    <a:pt x="282796" y="1263916"/>
                    <a:pt x="282796" y="1263916"/>
                  </a:cubicBezTo>
                  <a:cubicBezTo>
                    <a:pt x="262574" y="1280204"/>
                    <a:pt x="262574" y="1280204"/>
                    <a:pt x="262574" y="1280204"/>
                  </a:cubicBezTo>
                  <a:cubicBezTo>
                    <a:pt x="252468" y="1286719"/>
                    <a:pt x="252468" y="1286719"/>
                    <a:pt x="252468" y="1286719"/>
                  </a:cubicBezTo>
                  <a:cubicBezTo>
                    <a:pt x="262574" y="1289976"/>
                    <a:pt x="269318" y="1293234"/>
                    <a:pt x="272689" y="1303006"/>
                  </a:cubicBezTo>
                  <a:cubicBezTo>
                    <a:pt x="279424" y="1319294"/>
                    <a:pt x="292911" y="1345355"/>
                    <a:pt x="292911" y="1345355"/>
                  </a:cubicBezTo>
                  <a:cubicBezTo>
                    <a:pt x="336726" y="1361642"/>
                    <a:pt x="336726" y="1361642"/>
                    <a:pt x="336726" y="1361642"/>
                  </a:cubicBezTo>
                  <a:cubicBezTo>
                    <a:pt x="336726" y="1361642"/>
                    <a:pt x="360320" y="1381188"/>
                    <a:pt x="363682" y="1387703"/>
                  </a:cubicBezTo>
                  <a:cubicBezTo>
                    <a:pt x="367054" y="1390960"/>
                    <a:pt x="417613" y="1407248"/>
                    <a:pt x="417613" y="1407248"/>
                  </a:cubicBezTo>
                  <a:cubicBezTo>
                    <a:pt x="451312" y="1436566"/>
                    <a:pt x="451312" y="1436566"/>
                    <a:pt x="451312" y="1436566"/>
                  </a:cubicBezTo>
                  <a:cubicBezTo>
                    <a:pt x="501871" y="1436566"/>
                    <a:pt x="501871" y="1436566"/>
                    <a:pt x="501871" y="1436566"/>
                  </a:cubicBezTo>
                  <a:cubicBezTo>
                    <a:pt x="535580" y="1443081"/>
                    <a:pt x="535580" y="1443081"/>
                    <a:pt x="535580" y="1443081"/>
                  </a:cubicBezTo>
                  <a:cubicBezTo>
                    <a:pt x="552429" y="1423536"/>
                    <a:pt x="552429" y="1423536"/>
                    <a:pt x="552429" y="1423536"/>
                  </a:cubicBezTo>
                  <a:cubicBezTo>
                    <a:pt x="552429" y="1423536"/>
                    <a:pt x="636688" y="1462626"/>
                    <a:pt x="640059" y="1462626"/>
                  </a:cubicBezTo>
                  <a:cubicBezTo>
                    <a:pt x="643431" y="1462626"/>
                    <a:pt x="643431" y="1472399"/>
                    <a:pt x="646803" y="1482172"/>
                  </a:cubicBezTo>
                  <a:cubicBezTo>
                    <a:pt x="646803" y="1482172"/>
                    <a:pt x="646803" y="1482172"/>
                    <a:pt x="646803" y="1482172"/>
                  </a:cubicBezTo>
                  <a:cubicBezTo>
                    <a:pt x="646803" y="1482172"/>
                    <a:pt x="646803" y="1482172"/>
                    <a:pt x="646803" y="1482172"/>
                  </a:cubicBezTo>
                  <a:cubicBezTo>
                    <a:pt x="650165" y="1482172"/>
                    <a:pt x="650165" y="1482172"/>
                    <a:pt x="650165" y="1482172"/>
                  </a:cubicBezTo>
                  <a:cubicBezTo>
                    <a:pt x="650165" y="1482172"/>
                    <a:pt x="646803" y="1478914"/>
                    <a:pt x="646803" y="1478914"/>
                  </a:cubicBezTo>
                  <a:cubicBezTo>
                    <a:pt x="646803" y="1475657"/>
                    <a:pt x="646803" y="1475657"/>
                    <a:pt x="646803" y="1475657"/>
                  </a:cubicBezTo>
                  <a:cubicBezTo>
                    <a:pt x="650165" y="1475657"/>
                    <a:pt x="650165" y="1475657"/>
                    <a:pt x="650165" y="1475657"/>
                  </a:cubicBezTo>
                  <a:cubicBezTo>
                    <a:pt x="650165" y="1475657"/>
                    <a:pt x="650165" y="1475657"/>
                    <a:pt x="650165" y="1475657"/>
                  </a:cubicBezTo>
                  <a:cubicBezTo>
                    <a:pt x="650165" y="1475657"/>
                    <a:pt x="650165" y="1475657"/>
                    <a:pt x="650165" y="1475657"/>
                  </a:cubicBezTo>
                  <a:cubicBezTo>
                    <a:pt x="653537" y="1475657"/>
                    <a:pt x="653537" y="1475657"/>
                    <a:pt x="653537" y="1475657"/>
                  </a:cubicBezTo>
                  <a:cubicBezTo>
                    <a:pt x="656909" y="1472399"/>
                    <a:pt x="656909" y="1472399"/>
                    <a:pt x="656909" y="1472399"/>
                  </a:cubicBezTo>
                  <a:cubicBezTo>
                    <a:pt x="656909" y="1472399"/>
                    <a:pt x="656909" y="1472399"/>
                    <a:pt x="656909" y="1472399"/>
                  </a:cubicBezTo>
                  <a:cubicBezTo>
                    <a:pt x="656909" y="1469142"/>
                    <a:pt x="653537" y="1469142"/>
                    <a:pt x="653537" y="1469142"/>
                  </a:cubicBezTo>
                  <a:cubicBezTo>
                    <a:pt x="653537" y="1469142"/>
                    <a:pt x="656909" y="1469142"/>
                    <a:pt x="656909" y="1465884"/>
                  </a:cubicBezTo>
                  <a:cubicBezTo>
                    <a:pt x="656909" y="1465884"/>
                    <a:pt x="656909" y="1465884"/>
                    <a:pt x="656909" y="1465884"/>
                  </a:cubicBezTo>
                  <a:cubicBezTo>
                    <a:pt x="660281" y="1465884"/>
                    <a:pt x="660281" y="1465884"/>
                    <a:pt x="660281" y="1465884"/>
                  </a:cubicBezTo>
                  <a:cubicBezTo>
                    <a:pt x="660281" y="1465884"/>
                    <a:pt x="660281" y="1465884"/>
                    <a:pt x="660281" y="1465884"/>
                  </a:cubicBezTo>
                  <a:cubicBezTo>
                    <a:pt x="660281" y="1465884"/>
                    <a:pt x="660281" y="1465884"/>
                    <a:pt x="660281" y="1465884"/>
                  </a:cubicBezTo>
                  <a:cubicBezTo>
                    <a:pt x="663653" y="1465884"/>
                    <a:pt x="663653" y="1465884"/>
                    <a:pt x="663653" y="1465884"/>
                  </a:cubicBezTo>
                  <a:cubicBezTo>
                    <a:pt x="663653" y="1465884"/>
                    <a:pt x="663653" y="1465884"/>
                    <a:pt x="663653" y="1465884"/>
                  </a:cubicBezTo>
                  <a:cubicBezTo>
                    <a:pt x="667025" y="1465884"/>
                    <a:pt x="667025" y="1465884"/>
                    <a:pt x="667025" y="1465884"/>
                  </a:cubicBezTo>
                  <a:cubicBezTo>
                    <a:pt x="667025" y="1465884"/>
                    <a:pt x="667025" y="1465884"/>
                    <a:pt x="667025" y="1465884"/>
                  </a:cubicBezTo>
                  <a:cubicBezTo>
                    <a:pt x="667025" y="1465884"/>
                    <a:pt x="670387" y="1465884"/>
                    <a:pt x="670387" y="1465884"/>
                  </a:cubicBezTo>
                  <a:cubicBezTo>
                    <a:pt x="670387" y="1465884"/>
                    <a:pt x="670387" y="1469142"/>
                    <a:pt x="670387" y="1469142"/>
                  </a:cubicBezTo>
                  <a:cubicBezTo>
                    <a:pt x="670387" y="1469142"/>
                    <a:pt x="670387" y="1469142"/>
                    <a:pt x="670387" y="1469142"/>
                  </a:cubicBezTo>
                  <a:cubicBezTo>
                    <a:pt x="670387" y="1469142"/>
                    <a:pt x="673759" y="1469142"/>
                    <a:pt x="673759" y="1469142"/>
                  </a:cubicBezTo>
                  <a:cubicBezTo>
                    <a:pt x="673759" y="1469142"/>
                    <a:pt x="673759" y="1472399"/>
                    <a:pt x="673759" y="1472399"/>
                  </a:cubicBezTo>
                  <a:cubicBezTo>
                    <a:pt x="673759" y="1472399"/>
                    <a:pt x="677130" y="1472399"/>
                    <a:pt x="677130" y="1472399"/>
                  </a:cubicBezTo>
                  <a:cubicBezTo>
                    <a:pt x="677130" y="1472399"/>
                    <a:pt x="680502" y="1472399"/>
                    <a:pt x="680502" y="1472399"/>
                  </a:cubicBezTo>
                  <a:cubicBezTo>
                    <a:pt x="680502" y="1472399"/>
                    <a:pt x="680502" y="1472399"/>
                    <a:pt x="680502" y="1475657"/>
                  </a:cubicBezTo>
                  <a:cubicBezTo>
                    <a:pt x="683874" y="1475657"/>
                    <a:pt x="683874" y="1475657"/>
                    <a:pt x="683874" y="1475657"/>
                  </a:cubicBezTo>
                  <a:cubicBezTo>
                    <a:pt x="683874" y="1472399"/>
                    <a:pt x="687246" y="1472399"/>
                    <a:pt x="687246" y="1472399"/>
                  </a:cubicBezTo>
                  <a:cubicBezTo>
                    <a:pt x="687246" y="1475657"/>
                    <a:pt x="687246" y="1475657"/>
                    <a:pt x="687246" y="1475657"/>
                  </a:cubicBezTo>
                  <a:cubicBezTo>
                    <a:pt x="690618" y="1475657"/>
                    <a:pt x="690618" y="1475657"/>
                    <a:pt x="690618" y="1475657"/>
                  </a:cubicBezTo>
                  <a:cubicBezTo>
                    <a:pt x="693981" y="1475657"/>
                    <a:pt x="693981" y="1475657"/>
                    <a:pt x="693981" y="1475657"/>
                  </a:cubicBezTo>
                  <a:cubicBezTo>
                    <a:pt x="693981" y="1478914"/>
                    <a:pt x="693981" y="1478914"/>
                    <a:pt x="693981" y="1478914"/>
                  </a:cubicBezTo>
                  <a:cubicBezTo>
                    <a:pt x="690618" y="1478914"/>
                    <a:pt x="690618" y="1478914"/>
                    <a:pt x="690618" y="1478914"/>
                  </a:cubicBezTo>
                  <a:cubicBezTo>
                    <a:pt x="690618" y="1478914"/>
                    <a:pt x="690618" y="1478914"/>
                    <a:pt x="690618" y="1478914"/>
                  </a:cubicBezTo>
                  <a:cubicBezTo>
                    <a:pt x="690618" y="1482172"/>
                    <a:pt x="690618" y="1482172"/>
                    <a:pt x="690618" y="1482172"/>
                  </a:cubicBezTo>
                  <a:cubicBezTo>
                    <a:pt x="693981" y="1482172"/>
                    <a:pt x="693981" y="1482172"/>
                    <a:pt x="693981" y="1482172"/>
                  </a:cubicBezTo>
                  <a:cubicBezTo>
                    <a:pt x="693981" y="1482172"/>
                    <a:pt x="693981" y="1482172"/>
                    <a:pt x="693981" y="1482172"/>
                  </a:cubicBezTo>
                  <a:cubicBezTo>
                    <a:pt x="700724" y="1485430"/>
                    <a:pt x="700724" y="1485430"/>
                    <a:pt x="700724" y="1485430"/>
                  </a:cubicBezTo>
                  <a:cubicBezTo>
                    <a:pt x="697352" y="1485430"/>
                    <a:pt x="697352" y="1485430"/>
                    <a:pt x="697352" y="1485430"/>
                  </a:cubicBezTo>
                  <a:cubicBezTo>
                    <a:pt x="697352" y="1485430"/>
                    <a:pt x="697352" y="1485430"/>
                    <a:pt x="697352" y="1485430"/>
                  </a:cubicBezTo>
                  <a:cubicBezTo>
                    <a:pt x="697352" y="1485430"/>
                    <a:pt x="693981" y="1485430"/>
                    <a:pt x="693981" y="1485430"/>
                  </a:cubicBezTo>
                  <a:cubicBezTo>
                    <a:pt x="693981" y="1485430"/>
                    <a:pt x="690618" y="1485430"/>
                    <a:pt x="690618" y="1485430"/>
                  </a:cubicBezTo>
                  <a:cubicBezTo>
                    <a:pt x="690618" y="1488687"/>
                    <a:pt x="690618" y="1488687"/>
                    <a:pt x="690618" y="1488687"/>
                  </a:cubicBezTo>
                  <a:cubicBezTo>
                    <a:pt x="690618" y="1495202"/>
                    <a:pt x="690618" y="1495202"/>
                    <a:pt x="690618" y="1495202"/>
                  </a:cubicBezTo>
                  <a:cubicBezTo>
                    <a:pt x="687246" y="1495202"/>
                    <a:pt x="687246" y="1495202"/>
                    <a:pt x="687246" y="1495202"/>
                  </a:cubicBezTo>
                  <a:cubicBezTo>
                    <a:pt x="687246" y="1498460"/>
                    <a:pt x="687246" y="1498460"/>
                    <a:pt x="687246" y="1498460"/>
                  </a:cubicBezTo>
                  <a:cubicBezTo>
                    <a:pt x="687246" y="1498460"/>
                    <a:pt x="687246" y="1498460"/>
                    <a:pt x="687246" y="1498460"/>
                  </a:cubicBezTo>
                  <a:cubicBezTo>
                    <a:pt x="687246" y="1498460"/>
                    <a:pt x="687246" y="1498460"/>
                    <a:pt x="687246" y="1498460"/>
                  </a:cubicBezTo>
                  <a:cubicBezTo>
                    <a:pt x="687246" y="1498460"/>
                    <a:pt x="687246" y="1498460"/>
                    <a:pt x="683874" y="1498460"/>
                  </a:cubicBezTo>
                  <a:cubicBezTo>
                    <a:pt x="683874" y="1498460"/>
                    <a:pt x="683874" y="1498460"/>
                    <a:pt x="683874" y="1498460"/>
                  </a:cubicBezTo>
                  <a:cubicBezTo>
                    <a:pt x="680502" y="1495202"/>
                    <a:pt x="680502" y="1495202"/>
                    <a:pt x="680502" y="1495202"/>
                  </a:cubicBezTo>
                  <a:cubicBezTo>
                    <a:pt x="680502" y="1498460"/>
                    <a:pt x="680502" y="1498460"/>
                    <a:pt x="680502" y="1498460"/>
                  </a:cubicBezTo>
                  <a:cubicBezTo>
                    <a:pt x="680502" y="1501717"/>
                    <a:pt x="680502" y="1501717"/>
                    <a:pt x="680502" y="1501717"/>
                  </a:cubicBezTo>
                  <a:cubicBezTo>
                    <a:pt x="680502" y="1501717"/>
                    <a:pt x="680502" y="1501717"/>
                    <a:pt x="680502" y="1501717"/>
                  </a:cubicBezTo>
                  <a:cubicBezTo>
                    <a:pt x="677130" y="1501717"/>
                    <a:pt x="677130" y="1501717"/>
                    <a:pt x="677130" y="1501717"/>
                  </a:cubicBezTo>
                  <a:cubicBezTo>
                    <a:pt x="673759" y="1501717"/>
                    <a:pt x="673759" y="1501717"/>
                    <a:pt x="673759" y="1501717"/>
                  </a:cubicBezTo>
                  <a:cubicBezTo>
                    <a:pt x="670387" y="1501717"/>
                    <a:pt x="670387" y="1501717"/>
                    <a:pt x="670387" y="1501717"/>
                  </a:cubicBezTo>
                  <a:cubicBezTo>
                    <a:pt x="670387" y="1501717"/>
                    <a:pt x="670387" y="1501717"/>
                    <a:pt x="670387" y="1501717"/>
                  </a:cubicBezTo>
                  <a:cubicBezTo>
                    <a:pt x="667025" y="1504984"/>
                    <a:pt x="667025" y="1504984"/>
                    <a:pt x="667025" y="1504984"/>
                  </a:cubicBezTo>
                  <a:cubicBezTo>
                    <a:pt x="667025" y="1504984"/>
                    <a:pt x="667025" y="1504984"/>
                    <a:pt x="667025" y="1504984"/>
                  </a:cubicBezTo>
                  <a:cubicBezTo>
                    <a:pt x="667025" y="1504984"/>
                    <a:pt x="667025" y="1504984"/>
                    <a:pt x="667025" y="1504984"/>
                  </a:cubicBezTo>
                  <a:cubicBezTo>
                    <a:pt x="667025" y="1504984"/>
                    <a:pt x="667025" y="1504984"/>
                    <a:pt x="667025" y="1504984"/>
                  </a:cubicBezTo>
                  <a:cubicBezTo>
                    <a:pt x="663653" y="1501717"/>
                    <a:pt x="663653" y="1501717"/>
                    <a:pt x="663653" y="1501717"/>
                  </a:cubicBezTo>
                  <a:cubicBezTo>
                    <a:pt x="663653" y="1504984"/>
                    <a:pt x="663653" y="1504984"/>
                    <a:pt x="663653" y="1504984"/>
                  </a:cubicBezTo>
                  <a:cubicBezTo>
                    <a:pt x="663653" y="1504984"/>
                    <a:pt x="663653" y="1504984"/>
                    <a:pt x="663653" y="1504984"/>
                  </a:cubicBezTo>
                  <a:cubicBezTo>
                    <a:pt x="663653" y="1504984"/>
                    <a:pt x="663653" y="1504984"/>
                    <a:pt x="663653" y="1504984"/>
                  </a:cubicBezTo>
                  <a:cubicBezTo>
                    <a:pt x="707468" y="1514757"/>
                    <a:pt x="707468" y="1514757"/>
                    <a:pt x="707468" y="1514757"/>
                  </a:cubicBezTo>
                  <a:cubicBezTo>
                    <a:pt x="717574" y="1518005"/>
                    <a:pt x="717574" y="1524530"/>
                    <a:pt x="727690" y="1531045"/>
                  </a:cubicBezTo>
                  <a:cubicBezTo>
                    <a:pt x="754655" y="1521272"/>
                    <a:pt x="754655" y="1521272"/>
                    <a:pt x="754655" y="1521272"/>
                  </a:cubicBezTo>
                  <a:cubicBezTo>
                    <a:pt x="788354" y="1544075"/>
                    <a:pt x="788354" y="1544075"/>
                    <a:pt x="788354" y="1544075"/>
                  </a:cubicBezTo>
                  <a:cubicBezTo>
                    <a:pt x="818691" y="1534302"/>
                    <a:pt x="818691" y="1534302"/>
                    <a:pt x="818691" y="1534302"/>
                  </a:cubicBezTo>
                  <a:cubicBezTo>
                    <a:pt x="849019" y="1534302"/>
                    <a:pt x="849019" y="1534302"/>
                    <a:pt x="849019" y="1534302"/>
                  </a:cubicBezTo>
                  <a:cubicBezTo>
                    <a:pt x="849019" y="1531045"/>
                    <a:pt x="862506" y="1531045"/>
                    <a:pt x="872612" y="1534302"/>
                  </a:cubicBezTo>
                  <a:cubicBezTo>
                    <a:pt x="872612" y="1534302"/>
                    <a:pt x="872612" y="1534302"/>
                    <a:pt x="872612" y="1534302"/>
                  </a:cubicBezTo>
                  <a:close/>
                  <a:moveTo>
                    <a:pt x="646803" y="1485430"/>
                  </a:moveTo>
                  <a:cubicBezTo>
                    <a:pt x="646803" y="1485430"/>
                    <a:pt x="646803" y="1485430"/>
                    <a:pt x="646803" y="1485430"/>
                  </a:cubicBezTo>
                  <a:cubicBezTo>
                    <a:pt x="646803" y="1485430"/>
                    <a:pt x="646803" y="1485430"/>
                    <a:pt x="646803" y="1485430"/>
                  </a:cubicBezTo>
                  <a:cubicBezTo>
                    <a:pt x="646803" y="1485430"/>
                    <a:pt x="650165" y="1485430"/>
                    <a:pt x="650165" y="1485430"/>
                  </a:cubicBezTo>
                  <a:cubicBezTo>
                    <a:pt x="650165" y="1485430"/>
                    <a:pt x="650165" y="1488687"/>
                    <a:pt x="650165" y="1488687"/>
                  </a:cubicBezTo>
                  <a:cubicBezTo>
                    <a:pt x="650165" y="1488687"/>
                    <a:pt x="650165" y="1488687"/>
                    <a:pt x="650165" y="1488687"/>
                  </a:cubicBezTo>
                  <a:cubicBezTo>
                    <a:pt x="650165" y="1488687"/>
                    <a:pt x="650165" y="1488687"/>
                    <a:pt x="653537" y="1491944"/>
                  </a:cubicBezTo>
                  <a:cubicBezTo>
                    <a:pt x="653537" y="1491944"/>
                    <a:pt x="650165" y="1491944"/>
                    <a:pt x="650165" y="1491944"/>
                  </a:cubicBezTo>
                  <a:cubicBezTo>
                    <a:pt x="650165" y="1491944"/>
                    <a:pt x="650165" y="1491944"/>
                    <a:pt x="650165" y="1491944"/>
                  </a:cubicBezTo>
                  <a:cubicBezTo>
                    <a:pt x="646803" y="1491944"/>
                    <a:pt x="646803" y="1491944"/>
                    <a:pt x="646803" y="1491944"/>
                  </a:cubicBezTo>
                  <a:cubicBezTo>
                    <a:pt x="646803" y="1491944"/>
                    <a:pt x="646803" y="1491944"/>
                    <a:pt x="646803" y="1491944"/>
                  </a:cubicBezTo>
                  <a:cubicBezTo>
                    <a:pt x="646803" y="1485430"/>
                    <a:pt x="646803" y="1485430"/>
                    <a:pt x="646803" y="1485430"/>
                  </a:cubicBezTo>
                  <a:close/>
                  <a:moveTo>
                    <a:pt x="1516360" y="658002"/>
                  </a:moveTo>
                  <a:cubicBezTo>
                    <a:pt x="1516360" y="658002"/>
                    <a:pt x="1516360" y="658002"/>
                    <a:pt x="1516360" y="658002"/>
                  </a:cubicBezTo>
                  <a:cubicBezTo>
                    <a:pt x="1512988" y="658002"/>
                    <a:pt x="1512988" y="658002"/>
                    <a:pt x="1512988" y="658002"/>
                  </a:cubicBezTo>
                  <a:cubicBezTo>
                    <a:pt x="1509616" y="654745"/>
                    <a:pt x="1509616" y="654745"/>
                    <a:pt x="1509616" y="654745"/>
                  </a:cubicBezTo>
                  <a:cubicBezTo>
                    <a:pt x="1509616" y="654745"/>
                    <a:pt x="1509616" y="654745"/>
                    <a:pt x="1509616" y="654745"/>
                  </a:cubicBezTo>
                  <a:cubicBezTo>
                    <a:pt x="1509616" y="654745"/>
                    <a:pt x="1509616" y="654745"/>
                    <a:pt x="1509616" y="654745"/>
                  </a:cubicBezTo>
                  <a:cubicBezTo>
                    <a:pt x="1512988" y="654745"/>
                    <a:pt x="1512988" y="651487"/>
                    <a:pt x="1512988" y="651487"/>
                  </a:cubicBezTo>
                  <a:cubicBezTo>
                    <a:pt x="1512988" y="654745"/>
                    <a:pt x="1516360" y="654745"/>
                    <a:pt x="1516360" y="658002"/>
                  </a:cubicBezTo>
                  <a:close/>
                  <a:moveTo>
                    <a:pt x="1661282" y="1693922"/>
                  </a:moveTo>
                  <a:cubicBezTo>
                    <a:pt x="1661282" y="1693922"/>
                    <a:pt x="1661282" y="1693922"/>
                    <a:pt x="1661282" y="1693922"/>
                  </a:cubicBezTo>
                  <a:cubicBezTo>
                    <a:pt x="1654548" y="1706952"/>
                    <a:pt x="1654548" y="1706952"/>
                    <a:pt x="1654548" y="1706952"/>
                  </a:cubicBezTo>
                  <a:cubicBezTo>
                    <a:pt x="1647804" y="1716725"/>
                    <a:pt x="1647804" y="1716725"/>
                    <a:pt x="1647804" y="1716725"/>
                  </a:cubicBezTo>
                  <a:cubicBezTo>
                    <a:pt x="1664654" y="1723240"/>
                    <a:pt x="1664654" y="1723240"/>
                    <a:pt x="1664654" y="1723240"/>
                  </a:cubicBezTo>
                  <a:cubicBezTo>
                    <a:pt x="1674770" y="1736270"/>
                    <a:pt x="1674770" y="1736270"/>
                    <a:pt x="1674770" y="1736270"/>
                  </a:cubicBezTo>
                  <a:cubicBezTo>
                    <a:pt x="1674770" y="1736270"/>
                    <a:pt x="1681503" y="1746043"/>
                    <a:pt x="1688247" y="1746043"/>
                  </a:cubicBezTo>
                  <a:cubicBezTo>
                    <a:pt x="1694991" y="1746043"/>
                    <a:pt x="1705097" y="1752558"/>
                    <a:pt x="1705097" y="1752558"/>
                  </a:cubicBezTo>
                  <a:cubicBezTo>
                    <a:pt x="1705097" y="1752558"/>
                    <a:pt x="1711841" y="1742785"/>
                    <a:pt x="1711841" y="1729755"/>
                  </a:cubicBezTo>
                  <a:cubicBezTo>
                    <a:pt x="1715212" y="1719983"/>
                    <a:pt x="1701726" y="1706952"/>
                    <a:pt x="1721947" y="1703695"/>
                  </a:cubicBezTo>
                  <a:cubicBezTo>
                    <a:pt x="1742178" y="1703695"/>
                    <a:pt x="1728691" y="1680892"/>
                    <a:pt x="1728691" y="1680892"/>
                  </a:cubicBezTo>
                  <a:cubicBezTo>
                    <a:pt x="1728691" y="1664604"/>
                    <a:pt x="1728691" y="1664604"/>
                    <a:pt x="1728691" y="1664604"/>
                  </a:cubicBezTo>
                  <a:cubicBezTo>
                    <a:pt x="1725319" y="1645059"/>
                    <a:pt x="1725319" y="1645059"/>
                    <a:pt x="1725319" y="1645059"/>
                  </a:cubicBezTo>
                  <a:cubicBezTo>
                    <a:pt x="1728691" y="1638544"/>
                    <a:pt x="1728691" y="1638544"/>
                    <a:pt x="1728691" y="1638544"/>
                  </a:cubicBezTo>
                  <a:cubicBezTo>
                    <a:pt x="1738806" y="1625513"/>
                    <a:pt x="1738806" y="1625513"/>
                    <a:pt x="1738806" y="1625513"/>
                  </a:cubicBezTo>
                  <a:cubicBezTo>
                    <a:pt x="1748912" y="1615741"/>
                    <a:pt x="1748912" y="1615741"/>
                    <a:pt x="1748912" y="1615741"/>
                  </a:cubicBezTo>
                  <a:cubicBezTo>
                    <a:pt x="1748912" y="1615741"/>
                    <a:pt x="1752284" y="1605968"/>
                    <a:pt x="1752284" y="1599453"/>
                  </a:cubicBezTo>
                  <a:cubicBezTo>
                    <a:pt x="1748912" y="1596196"/>
                    <a:pt x="1738806" y="1579908"/>
                    <a:pt x="1738806" y="1579908"/>
                  </a:cubicBezTo>
                  <a:cubicBezTo>
                    <a:pt x="1748912" y="1540817"/>
                    <a:pt x="1748912" y="1540817"/>
                    <a:pt x="1748912" y="1540817"/>
                  </a:cubicBezTo>
                  <a:cubicBezTo>
                    <a:pt x="1745540" y="1534302"/>
                    <a:pt x="1745540" y="1534302"/>
                    <a:pt x="1745540" y="1534302"/>
                  </a:cubicBezTo>
                  <a:cubicBezTo>
                    <a:pt x="1742178" y="1524530"/>
                    <a:pt x="1742178" y="1524530"/>
                    <a:pt x="1742178" y="1524530"/>
                  </a:cubicBezTo>
                  <a:cubicBezTo>
                    <a:pt x="1735435" y="1495202"/>
                    <a:pt x="1735435" y="1495202"/>
                    <a:pt x="1735435" y="1495202"/>
                  </a:cubicBezTo>
                  <a:cubicBezTo>
                    <a:pt x="1735435" y="1456112"/>
                    <a:pt x="1735435" y="1456112"/>
                    <a:pt x="1735435" y="1456112"/>
                  </a:cubicBezTo>
                  <a:cubicBezTo>
                    <a:pt x="1715212" y="1462626"/>
                    <a:pt x="1715212" y="1462626"/>
                    <a:pt x="1715212" y="1462626"/>
                  </a:cubicBezTo>
                  <a:cubicBezTo>
                    <a:pt x="1721947" y="1478914"/>
                    <a:pt x="1721947" y="1478914"/>
                    <a:pt x="1721947" y="1478914"/>
                  </a:cubicBezTo>
                  <a:cubicBezTo>
                    <a:pt x="1715212" y="1508232"/>
                    <a:pt x="1715212" y="1508232"/>
                    <a:pt x="1715212" y="1508232"/>
                  </a:cubicBezTo>
                  <a:cubicBezTo>
                    <a:pt x="1698363" y="1511500"/>
                    <a:pt x="1698363" y="1511500"/>
                    <a:pt x="1698363" y="1511500"/>
                  </a:cubicBezTo>
                  <a:cubicBezTo>
                    <a:pt x="1691619" y="1514757"/>
                    <a:pt x="1691619" y="1514757"/>
                    <a:pt x="1691619" y="1514757"/>
                  </a:cubicBezTo>
                  <a:cubicBezTo>
                    <a:pt x="1681503" y="1524530"/>
                    <a:pt x="1681503" y="1524530"/>
                    <a:pt x="1681503" y="1524530"/>
                  </a:cubicBezTo>
                  <a:cubicBezTo>
                    <a:pt x="1664654" y="1527787"/>
                    <a:pt x="1664654" y="1527787"/>
                    <a:pt x="1664654" y="1527787"/>
                  </a:cubicBezTo>
                  <a:cubicBezTo>
                    <a:pt x="1647804" y="1540817"/>
                    <a:pt x="1647804" y="1540817"/>
                    <a:pt x="1647804" y="1540817"/>
                  </a:cubicBezTo>
                  <a:cubicBezTo>
                    <a:pt x="1634317" y="1557105"/>
                    <a:pt x="1634317" y="1557105"/>
                    <a:pt x="1634317" y="1557105"/>
                  </a:cubicBezTo>
                  <a:cubicBezTo>
                    <a:pt x="1624211" y="1566878"/>
                    <a:pt x="1624211" y="1566878"/>
                    <a:pt x="1624211" y="1566878"/>
                  </a:cubicBezTo>
                  <a:cubicBezTo>
                    <a:pt x="1624211" y="1566878"/>
                    <a:pt x="1624211" y="1573393"/>
                    <a:pt x="1630955" y="1579908"/>
                  </a:cubicBezTo>
                  <a:cubicBezTo>
                    <a:pt x="1637689" y="1589681"/>
                    <a:pt x="1620839" y="1622256"/>
                    <a:pt x="1620839" y="1622256"/>
                  </a:cubicBezTo>
                  <a:cubicBezTo>
                    <a:pt x="1634317" y="1622256"/>
                    <a:pt x="1634317" y="1622256"/>
                    <a:pt x="1634317" y="1622256"/>
                  </a:cubicBezTo>
                  <a:cubicBezTo>
                    <a:pt x="1637689" y="1638544"/>
                    <a:pt x="1637689" y="1638544"/>
                    <a:pt x="1637689" y="1638544"/>
                  </a:cubicBezTo>
                  <a:cubicBezTo>
                    <a:pt x="1627583" y="1654831"/>
                    <a:pt x="1627583" y="1654831"/>
                    <a:pt x="1627583" y="1654831"/>
                  </a:cubicBezTo>
                  <a:cubicBezTo>
                    <a:pt x="1637689" y="1661347"/>
                    <a:pt x="1637689" y="1661347"/>
                    <a:pt x="1637689" y="1661347"/>
                  </a:cubicBezTo>
                  <a:cubicBezTo>
                    <a:pt x="1647804" y="1661347"/>
                    <a:pt x="1647804" y="1661347"/>
                    <a:pt x="1647804" y="1661347"/>
                  </a:cubicBezTo>
                  <a:cubicBezTo>
                    <a:pt x="1637689" y="1680892"/>
                    <a:pt x="1637689" y="1680892"/>
                    <a:pt x="1637689" y="1680892"/>
                  </a:cubicBezTo>
                  <a:cubicBezTo>
                    <a:pt x="1637689" y="1687407"/>
                    <a:pt x="1637689" y="1687407"/>
                    <a:pt x="1637689" y="1687407"/>
                  </a:cubicBezTo>
                  <a:lnTo>
                    <a:pt x="1661282" y="1693922"/>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4" name="Freeform: Shape 553">
              <a:extLst>
                <a:ext uri="{FF2B5EF4-FFF2-40B4-BE49-F238E27FC236}">
                  <a16:creationId xmlns:a16="http://schemas.microsoft.com/office/drawing/2014/main" id="{2978F11E-50D5-F0C9-3135-F3222778DBF4}"/>
                </a:ext>
              </a:extLst>
            </p:cNvPr>
            <p:cNvSpPr/>
            <p:nvPr/>
          </p:nvSpPr>
          <p:spPr>
            <a:xfrm>
              <a:off x="6101008" y="-628544"/>
              <a:ext cx="800100" cy="647700"/>
            </a:xfrm>
            <a:custGeom>
              <a:avLst/>
              <a:gdLst>
                <a:gd name="connsiteX0" fmla="*/ 161047 w 800100"/>
                <a:gd name="connsiteY0" fmla="*/ 242026 h 647700"/>
                <a:gd name="connsiteX1" fmla="*/ 174496 w 800100"/>
                <a:gd name="connsiteY1" fmla="*/ 251837 h 647700"/>
                <a:gd name="connsiteX2" fmla="*/ 184583 w 800100"/>
                <a:gd name="connsiteY2" fmla="*/ 245303 h 647700"/>
                <a:gd name="connsiteX3" fmla="*/ 191308 w 800100"/>
                <a:gd name="connsiteY3" fmla="*/ 238759 h 647700"/>
                <a:gd name="connsiteX4" fmla="*/ 198033 w 800100"/>
                <a:gd name="connsiteY4" fmla="*/ 245303 h 647700"/>
                <a:gd name="connsiteX5" fmla="*/ 187946 w 800100"/>
                <a:gd name="connsiteY5" fmla="*/ 255114 h 647700"/>
                <a:gd name="connsiteX6" fmla="*/ 181221 w 800100"/>
                <a:gd name="connsiteY6" fmla="*/ 261657 h 647700"/>
                <a:gd name="connsiteX7" fmla="*/ 181221 w 800100"/>
                <a:gd name="connsiteY7" fmla="*/ 271468 h 647700"/>
                <a:gd name="connsiteX8" fmla="*/ 167772 w 800100"/>
                <a:gd name="connsiteY8" fmla="*/ 268201 h 647700"/>
                <a:gd name="connsiteX9" fmla="*/ 154322 w 800100"/>
                <a:gd name="connsiteY9" fmla="*/ 255114 h 647700"/>
                <a:gd name="connsiteX10" fmla="*/ 147598 w 800100"/>
                <a:gd name="connsiteY10" fmla="*/ 251837 h 647700"/>
                <a:gd name="connsiteX11" fmla="*/ 140883 w 800100"/>
                <a:gd name="connsiteY11" fmla="*/ 248570 h 647700"/>
                <a:gd name="connsiteX12" fmla="*/ 137520 w 800100"/>
                <a:gd name="connsiteY12" fmla="*/ 238759 h 647700"/>
                <a:gd name="connsiteX13" fmla="*/ 134158 w 800100"/>
                <a:gd name="connsiteY13" fmla="*/ 242026 h 647700"/>
                <a:gd name="connsiteX14" fmla="*/ 120709 w 800100"/>
                <a:gd name="connsiteY14" fmla="*/ 245303 h 647700"/>
                <a:gd name="connsiteX15" fmla="*/ 117346 w 800100"/>
                <a:gd name="connsiteY15" fmla="*/ 248570 h 647700"/>
                <a:gd name="connsiteX16" fmla="*/ 113984 w 800100"/>
                <a:gd name="connsiteY16" fmla="*/ 242026 h 647700"/>
                <a:gd name="connsiteX17" fmla="*/ 117346 w 800100"/>
                <a:gd name="connsiteY17" fmla="*/ 235483 h 647700"/>
                <a:gd name="connsiteX18" fmla="*/ 107259 w 800100"/>
                <a:gd name="connsiteY18" fmla="*/ 235483 h 647700"/>
                <a:gd name="connsiteX19" fmla="*/ 100535 w 800100"/>
                <a:gd name="connsiteY19" fmla="*/ 238759 h 647700"/>
                <a:gd name="connsiteX20" fmla="*/ 93810 w 800100"/>
                <a:gd name="connsiteY20" fmla="*/ 238759 h 647700"/>
                <a:gd name="connsiteX21" fmla="*/ 83733 w 800100"/>
                <a:gd name="connsiteY21" fmla="*/ 232216 h 647700"/>
                <a:gd name="connsiteX22" fmla="*/ 77008 w 800100"/>
                <a:gd name="connsiteY22" fmla="*/ 225672 h 647700"/>
                <a:gd name="connsiteX23" fmla="*/ 70283 w 800100"/>
                <a:gd name="connsiteY23" fmla="*/ 228939 h 647700"/>
                <a:gd name="connsiteX24" fmla="*/ 63559 w 800100"/>
                <a:gd name="connsiteY24" fmla="*/ 235483 h 647700"/>
                <a:gd name="connsiteX25" fmla="*/ 63559 w 800100"/>
                <a:gd name="connsiteY25" fmla="*/ 232216 h 647700"/>
                <a:gd name="connsiteX26" fmla="*/ 56834 w 800100"/>
                <a:gd name="connsiteY26" fmla="*/ 228939 h 647700"/>
                <a:gd name="connsiteX27" fmla="*/ 43385 w 800100"/>
                <a:gd name="connsiteY27" fmla="*/ 228939 h 647700"/>
                <a:gd name="connsiteX28" fmla="*/ 40022 w 800100"/>
                <a:gd name="connsiteY28" fmla="*/ 228939 h 647700"/>
                <a:gd name="connsiteX29" fmla="*/ 33298 w 800100"/>
                <a:gd name="connsiteY29" fmla="*/ 228939 h 647700"/>
                <a:gd name="connsiteX30" fmla="*/ 29945 w 800100"/>
                <a:gd name="connsiteY30" fmla="*/ 225672 h 647700"/>
                <a:gd name="connsiteX31" fmla="*/ 19858 w 800100"/>
                <a:gd name="connsiteY31" fmla="*/ 222405 h 647700"/>
                <a:gd name="connsiteX32" fmla="*/ 9771 w 800100"/>
                <a:gd name="connsiteY32" fmla="*/ 219128 h 647700"/>
                <a:gd name="connsiteX33" fmla="*/ 6409 w 800100"/>
                <a:gd name="connsiteY33" fmla="*/ 222405 h 647700"/>
                <a:gd name="connsiteX34" fmla="*/ -316 w 800100"/>
                <a:gd name="connsiteY34" fmla="*/ 235483 h 647700"/>
                <a:gd name="connsiteX35" fmla="*/ 9771 w 800100"/>
                <a:gd name="connsiteY35" fmla="*/ 245303 h 647700"/>
                <a:gd name="connsiteX36" fmla="*/ 16496 w 800100"/>
                <a:gd name="connsiteY36" fmla="*/ 248570 h 647700"/>
                <a:gd name="connsiteX37" fmla="*/ 26583 w 800100"/>
                <a:gd name="connsiteY37" fmla="*/ 248570 h 647700"/>
                <a:gd name="connsiteX38" fmla="*/ 29945 w 800100"/>
                <a:gd name="connsiteY38" fmla="*/ 245303 h 647700"/>
                <a:gd name="connsiteX39" fmla="*/ 43385 w 800100"/>
                <a:gd name="connsiteY39" fmla="*/ 248570 h 647700"/>
                <a:gd name="connsiteX40" fmla="*/ 53472 w 800100"/>
                <a:gd name="connsiteY40" fmla="*/ 258381 h 647700"/>
                <a:gd name="connsiteX41" fmla="*/ 56834 w 800100"/>
                <a:gd name="connsiteY41" fmla="*/ 255114 h 647700"/>
                <a:gd name="connsiteX42" fmla="*/ 63559 w 800100"/>
                <a:gd name="connsiteY42" fmla="*/ 258381 h 647700"/>
                <a:gd name="connsiteX43" fmla="*/ 73646 w 800100"/>
                <a:gd name="connsiteY43" fmla="*/ 271468 h 647700"/>
                <a:gd name="connsiteX44" fmla="*/ 80370 w 800100"/>
                <a:gd name="connsiteY44" fmla="*/ 274745 h 647700"/>
                <a:gd name="connsiteX45" fmla="*/ 93810 w 800100"/>
                <a:gd name="connsiteY45" fmla="*/ 281279 h 647700"/>
                <a:gd name="connsiteX46" fmla="*/ 100535 w 800100"/>
                <a:gd name="connsiteY46" fmla="*/ 281279 h 647700"/>
                <a:gd name="connsiteX47" fmla="*/ 110622 w 800100"/>
                <a:gd name="connsiteY47" fmla="*/ 281279 h 647700"/>
                <a:gd name="connsiteX48" fmla="*/ 113984 w 800100"/>
                <a:gd name="connsiteY48" fmla="*/ 291099 h 647700"/>
                <a:gd name="connsiteX49" fmla="*/ 113984 w 800100"/>
                <a:gd name="connsiteY49" fmla="*/ 297643 h 647700"/>
                <a:gd name="connsiteX50" fmla="*/ 113984 w 800100"/>
                <a:gd name="connsiteY50" fmla="*/ 304177 h 647700"/>
                <a:gd name="connsiteX51" fmla="*/ 103897 w 800100"/>
                <a:gd name="connsiteY51" fmla="*/ 313997 h 647700"/>
                <a:gd name="connsiteX52" fmla="*/ 103897 w 800100"/>
                <a:gd name="connsiteY52" fmla="*/ 320541 h 647700"/>
                <a:gd name="connsiteX53" fmla="*/ 100535 w 800100"/>
                <a:gd name="connsiteY53" fmla="*/ 327075 h 647700"/>
                <a:gd name="connsiteX54" fmla="*/ 97172 w 800100"/>
                <a:gd name="connsiteY54" fmla="*/ 340162 h 647700"/>
                <a:gd name="connsiteX55" fmla="*/ 107259 w 800100"/>
                <a:gd name="connsiteY55" fmla="*/ 333619 h 647700"/>
                <a:gd name="connsiteX56" fmla="*/ 110622 w 800100"/>
                <a:gd name="connsiteY56" fmla="*/ 336895 h 647700"/>
                <a:gd name="connsiteX57" fmla="*/ 103897 w 800100"/>
                <a:gd name="connsiteY57" fmla="*/ 346706 h 647700"/>
                <a:gd name="connsiteX58" fmla="*/ 110622 w 800100"/>
                <a:gd name="connsiteY58" fmla="*/ 353250 h 647700"/>
                <a:gd name="connsiteX59" fmla="*/ 117346 w 800100"/>
                <a:gd name="connsiteY59" fmla="*/ 349983 h 647700"/>
                <a:gd name="connsiteX60" fmla="*/ 124071 w 800100"/>
                <a:gd name="connsiteY60" fmla="*/ 346706 h 647700"/>
                <a:gd name="connsiteX61" fmla="*/ 134158 w 800100"/>
                <a:gd name="connsiteY61" fmla="*/ 343439 h 647700"/>
                <a:gd name="connsiteX62" fmla="*/ 137520 w 800100"/>
                <a:gd name="connsiteY62" fmla="*/ 340162 h 647700"/>
                <a:gd name="connsiteX63" fmla="*/ 154322 w 800100"/>
                <a:gd name="connsiteY63" fmla="*/ 340162 h 647700"/>
                <a:gd name="connsiteX64" fmla="*/ 154322 w 800100"/>
                <a:gd name="connsiteY64" fmla="*/ 349983 h 647700"/>
                <a:gd name="connsiteX65" fmla="*/ 137520 w 800100"/>
                <a:gd name="connsiteY65" fmla="*/ 346706 h 647700"/>
                <a:gd name="connsiteX66" fmla="*/ 130796 w 800100"/>
                <a:gd name="connsiteY66" fmla="*/ 349983 h 647700"/>
                <a:gd name="connsiteX67" fmla="*/ 124071 w 800100"/>
                <a:gd name="connsiteY67" fmla="*/ 353250 h 647700"/>
                <a:gd name="connsiteX68" fmla="*/ 117346 w 800100"/>
                <a:gd name="connsiteY68" fmla="*/ 359793 h 647700"/>
                <a:gd name="connsiteX69" fmla="*/ 113984 w 800100"/>
                <a:gd name="connsiteY69" fmla="*/ 369604 h 647700"/>
                <a:gd name="connsiteX70" fmla="*/ 107259 w 800100"/>
                <a:gd name="connsiteY70" fmla="*/ 376148 h 647700"/>
                <a:gd name="connsiteX71" fmla="*/ 103897 w 800100"/>
                <a:gd name="connsiteY71" fmla="*/ 376148 h 647700"/>
                <a:gd name="connsiteX72" fmla="*/ 103897 w 800100"/>
                <a:gd name="connsiteY72" fmla="*/ 379415 h 647700"/>
                <a:gd name="connsiteX73" fmla="*/ 107259 w 800100"/>
                <a:gd name="connsiteY73" fmla="*/ 382692 h 647700"/>
                <a:gd name="connsiteX74" fmla="*/ 120709 w 800100"/>
                <a:gd name="connsiteY74" fmla="*/ 382692 h 647700"/>
                <a:gd name="connsiteX75" fmla="*/ 124071 w 800100"/>
                <a:gd name="connsiteY75" fmla="*/ 382692 h 647700"/>
                <a:gd name="connsiteX76" fmla="*/ 120709 w 800100"/>
                <a:gd name="connsiteY76" fmla="*/ 395779 h 647700"/>
                <a:gd name="connsiteX77" fmla="*/ 107259 w 800100"/>
                <a:gd name="connsiteY77" fmla="*/ 399046 h 647700"/>
                <a:gd name="connsiteX78" fmla="*/ 90448 w 800100"/>
                <a:gd name="connsiteY78" fmla="*/ 405590 h 647700"/>
                <a:gd name="connsiteX79" fmla="*/ 83733 w 800100"/>
                <a:gd name="connsiteY79" fmla="*/ 415400 h 647700"/>
                <a:gd name="connsiteX80" fmla="*/ 77008 w 800100"/>
                <a:gd name="connsiteY80" fmla="*/ 418677 h 647700"/>
                <a:gd name="connsiteX81" fmla="*/ 63559 w 800100"/>
                <a:gd name="connsiteY81" fmla="*/ 418677 h 647700"/>
                <a:gd name="connsiteX82" fmla="*/ 56834 w 800100"/>
                <a:gd name="connsiteY82" fmla="*/ 418677 h 647700"/>
                <a:gd name="connsiteX83" fmla="*/ 50109 w 800100"/>
                <a:gd name="connsiteY83" fmla="*/ 421944 h 647700"/>
                <a:gd name="connsiteX84" fmla="*/ 43385 w 800100"/>
                <a:gd name="connsiteY84" fmla="*/ 415400 h 647700"/>
                <a:gd name="connsiteX85" fmla="*/ 46747 w 800100"/>
                <a:gd name="connsiteY85" fmla="*/ 402313 h 647700"/>
                <a:gd name="connsiteX86" fmla="*/ 43385 w 800100"/>
                <a:gd name="connsiteY86" fmla="*/ 399046 h 647700"/>
                <a:gd name="connsiteX87" fmla="*/ 43385 w 800100"/>
                <a:gd name="connsiteY87" fmla="*/ 389235 h 647700"/>
                <a:gd name="connsiteX88" fmla="*/ 33298 w 800100"/>
                <a:gd name="connsiteY88" fmla="*/ 399046 h 647700"/>
                <a:gd name="connsiteX89" fmla="*/ 29945 w 800100"/>
                <a:gd name="connsiteY89" fmla="*/ 405590 h 647700"/>
                <a:gd name="connsiteX90" fmla="*/ 23220 w 800100"/>
                <a:gd name="connsiteY90" fmla="*/ 415400 h 647700"/>
                <a:gd name="connsiteX91" fmla="*/ 19858 w 800100"/>
                <a:gd name="connsiteY91" fmla="*/ 415400 h 647700"/>
                <a:gd name="connsiteX92" fmla="*/ 19858 w 800100"/>
                <a:gd name="connsiteY92" fmla="*/ 428488 h 647700"/>
                <a:gd name="connsiteX93" fmla="*/ 16496 w 800100"/>
                <a:gd name="connsiteY93" fmla="*/ 435031 h 647700"/>
                <a:gd name="connsiteX94" fmla="*/ 16496 w 800100"/>
                <a:gd name="connsiteY94" fmla="*/ 438299 h 647700"/>
                <a:gd name="connsiteX95" fmla="*/ 33298 w 800100"/>
                <a:gd name="connsiteY95" fmla="*/ 444842 h 647700"/>
                <a:gd name="connsiteX96" fmla="*/ 43385 w 800100"/>
                <a:gd name="connsiteY96" fmla="*/ 448119 h 647700"/>
                <a:gd name="connsiteX97" fmla="*/ 53472 w 800100"/>
                <a:gd name="connsiteY97" fmla="*/ 454653 h 647700"/>
                <a:gd name="connsiteX98" fmla="*/ 56834 w 800100"/>
                <a:gd name="connsiteY98" fmla="*/ 454653 h 647700"/>
                <a:gd name="connsiteX99" fmla="*/ 66921 w 800100"/>
                <a:gd name="connsiteY99" fmla="*/ 451386 h 647700"/>
                <a:gd name="connsiteX100" fmla="*/ 73646 w 800100"/>
                <a:gd name="connsiteY100" fmla="*/ 457929 h 647700"/>
                <a:gd name="connsiteX101" fmla="*/ 90448 w 800100"/>
                <a:gd name="connsiteY101" fmla="*/ 461197 h 647700"/>
                <a:gd name="connsiteX102" fmla="*/ 93810 w 800100"/>
                <a:gd name="connsiteY102" fmla="*/ 471017 h 647700"/>
                <a:gd name="connsiteX103" fmla="*/ 103897 w 800100"/>
                <a:gd name="connsiteY103" fmla="*/ 480828 h 647700"/>
                <a:gd name="connsiteX104" fmla="*/ 110622 w 800100"/>
                <a:gd name="connsiteY104" fmla="*/ 477551 h 647700"/>
                <a:gd name="connsiteX105" fmla="*/ 124071 w 800100"/>
                <a:gd name="connsiteY105" fmla="*/ 477551 h 647700"/>
                <a:gd name="connsiteX106" fmla="*/ 134158 w 800100"/>
                <a:gd name="connsiteY106" fmla="*/ 480828 h 647700"/>
                <a:gd name="connsiteX107" fmla="*/ 147598 w 800100"/>
                <a:gd name="connsiteY107" fmla="*/ 500459 h 647700"/>
                <a:gd name="connsiteX108" fmla="*/ 154322 w 800100"/>
                <a:gd name="connsiteY108" fmla="*/ 516813 h 647700"/>
                <a:gd name="connsiteX109" fmla="*/ 161047 w 800100"/>
                <a:gd name="connsiteY109" fmla="*/ 529891 h 647700"/>
                <a:gd name="connsiteX110" fmla="*/ 167772 w 800100"/>
                <a:gd name="connsiteY110" fmla="*/ 536435 h 647700"/>
                <a:gd name="connsiteX111" fmla="*/ 177859 w 800100"/>
                <a:gd name="connsiteY111" fmla="*/ 549522 h 647700"/>
                <a:gd name="connsiteX112" fmla="*/ 181221 w 800100"/>
                <a:gd name="connsiteY112" fmla="*/ 556066 h 647700"/>
                <a:gd name="connsiteX113" fmla="*/ 191308 w 800100"/>
                <a:gd name="connsiteY113" fmla="*/ 569153 h 647700"/>
                <a:gd name="connsiteX114" fmla="*/ 194670 w 800100"/>
                <a:gd name="connsiteY114" fmla="*/ 575687 h 647700"/>
                <a:gd name="connsiteX115" fmla="*/ 211472 w 800100"/>
                <a:gd name="connsiteY115" fmla="*/ 582231 h 647700"/>
                <a:gd name="connsiteX116" fmla="*/ 224922 w 800100"/>
                <a:gd name="connsiteY116" fmla="*/ 595318 h 647700"/>
                <a:gd name="connsiteX117" fmla="*/ 248458 w 800100"/>
                <a:gd name="connsiteY117" fmla="*/ 618216 h 647700"/>
                <a:gd name="connsiteX118" fmla="*/ 265260 w 800100"/>
                <a:gd name="connsiteY118" fmla="*/ 631304 h 647700"/>
                <a:gd name="connsiteX119" fmla="*/ 285434 w 800100"/>
                <a:gd name="connsiteY119" fmla="*/ 637847 h 647700"/>
                <a:gd name="connsiteX120" fmla="*/ 298883 w 800100"/>
                <a:gd name="connsiteY120" fmla="*/ 644391 h 647700"/>
                <a:gd name="connsiteX121" fmla="*/ 312333 w 800100"/>
                <a:gd name="connsiteY121" fmla="*/ 641114 h 647700"/>
                <a:gd name="connsiteX122" fmla="*/ 345946 w 800100"/>
                <a:gd name="connsiteY122" fmla="*/ 647658 h 647700"/>
                <a:gd name="connsiteX123" fmla="*/ 359396 w 800100"/>
                <a:gd name="connsiteY123" fmla="*/ 637847 h 647700"/>
                <a:gd name="connsiteX124" fmla="*/ 359396 w 800100"/>
                <a:gd name="connsiteY124" fmla="*/ 634571 h 647700"/>
                <a:gd name="connsiteX125" fmla="*/ 366120 w 800100"/>
                <a:gd name="connsiteY125" fmla="*/ 621493 h 647700"/>
                <a:gd name="connsiteX126" fmla="*/ 372845 w 800100"/>
                <a:gd name="connsiteY126" fmla="*/ 614949 h 647700"/>
                <a:gd name="connsiteX127" fmla="*/ 403096 w 800100"/>
                <a:gd name="connsiteY127" fmla="*/ 611673 h 647700"/>
                <a:gd name="connsiteX128" fmla="*/ 409821 w 800100"/>
                <a:gd name="connsiteY128" fmla="*/ 611673 h 647700"/>
                <a:gd name="connsiteX129" fmla="*/ 440072 w 800100"/>
                <a:gd name="connsiteY129" fmla="*/ 618216 h 647700"/>
                <a:gd name="connsiteX130" fmla="*/ 443435 w 800100"/>
                <a:gd name="connsiteY130" fmla="*/ 611673 h 647700"/>
                <a:gd name="connsiteX131" fmla="*/ 450159 w 800100"/>
                <a:gd name="connsiteY131" fmla="*/ 608405 h 647700"/>
                <a:gd name="connsiteX132" fmla="*/ 456884 w 800100"/>
                <a:gd name="connsiteY132" fmla="*/ 621493 h 647700"/>
                <a:gd name="connsiteX133" fmla="*/ 470333 w 800100"/>
                <a:gd name="connsiteY133" fmla="*/ 621493 h 647700"/>
                <a:gd name="connsiteX134" fmla="*/ 487145 w 800100"/>
                <a:gd name="connsiteY134" fmla="*/ 618216 h 647700"/>
                <a:gd name="connsiteX135" fmla="*/ 503947 w 800100"/>
                <a:gd name="connsiteY135" fmla="*/ 611673 h 647700"/>
                <a:gd name="connsiteX136" fmla="*/ 510672 w 800100"/>
                <a:gd name="connsiteY136" fmla="*/ 605129 h 647700"/>
                <a:gd name="connsiteX137" fmla="*/ 527483 w 800100"/>
                <a:gd name="connsiteY137" fmla="*/ 601862 h 647700"/>
                <a:gd name="connsiteX138" fmla="*/ 544295 w 800100"/>
                <a:gd name="connsiteY138" fmla="*/ 598595 h 647700"/>
                <a:gd name="connsiteX139" fmla="*/ 551010 w 800100"/>
                <a:gd name="connsiteY139" fmla="*/ 592051 h 647700"/>
                <a:gd name="connsiteX140" fmla="*/ 561097 w 800100"/>
                <a:gd name="connsiteY140" fmla="*/ 588774 h 647700"/>
                <a:gd name="connsiteX141" fmla="*/ 577909 w 800100"/>
                <a:gd name="connsiteY141" fmla="*/ 592051 h 647700"/>
                <a:gd name="connsiteX142" fmla="*/ 587996 w 800100"/>
                <a:gd name="connsiteY142" fmla="*/ 585507 h 647700"/>
                <a:gd name="connsiteX143" fmla="*/ 598083 w 800100"/>
                <a:gd name="connsiteY143" fmla="*/ 582231 h 647700"/>
                <a:gd name="connsiteX144" fmla="*/ 601445 w 800100"/>
                <a:gd name="connsiteY144" fmla="*/ 582231 h 647700"/>
                <a:gd name="connsiteX145" fmla="*/ 611522 w 800100"/>
                <a:gd name="connsiteY145" fmla="*/ 592051 h 647700"/>
                <a:gd name="connsiteX146" fmla="*/ 624972 w 800100"/>
                <a:gd name="connsiteY146" fmla="*/ 595318 h 647700"/>
                <a:gd name="connsiteX147" fmla="*/ 635059 w 800100"/>
                <a:gd name="connsiteY147" fmla="*/ 592051 h 647700"/>
                <a:gd name="connsiteX148" fmla="*/ 641783 w 800100"/>
                <a:gd name="connsiteY148" fmla="*/ 585507 h 647700"/>
                <a:gd name="connsiteX149" fmla="*/ 651870 w 800100"/>
                <a:gd name="connsiteY149" fmla="*/ 582231 h 647700"/>
                <a:gd name="connsiteX150" fmla="*/ 665310 w 800100"/>
                <a:gd name="connsiteY150" fmla="*/ 582231 h 647700"/>
                <a:gd name="connsiteX151" fmla="*/ 675397 w 800100"/>
                <a:gd name="connsiteY151" fmla="*/ 578964 h 647700"/>
                <a:gd name="connsiteX152" fmla="*/ 678759 w 800100"/>
                <a:gd name="connsiteY152" fmla="*/ 565876 h 647700"/>
                <a:gd name="connsiteX153" fmla="*/ 692209 w 800100"/>
                <a:gd name="connsiteY153" fmla="*/ 549522 h 647700"/>
                <a:gd name="connsiteX154" fmla="*/ 698933 w 800100"/>
                <a:gd name="connsiteY154" fmla="*/ 546255 h 647700"/>
                <a:gd name="connsiteX155" fmla="*/ 695571 w 800100"/>
                <a:gd name="connsiteY155" fmla="*/ 536435 h 647700"/>
                <a:gd name="connsiteX156" fmla="*/ 698933 w 800100"/>
                <a:gd name="connsiteY156" fmla="*/ 529891 h 647700"/>
                <a:gd name="connsiteX157" fmla="*/ 705658 w 800100"/>
                <a:gd name="connsiteY157" fmla="*/ 533167 h 647700"/>
                <a:gd name="connsiteX158" fmla="*/ 705658 w 800100"/>
                <a:gd name="connsiteY158" fmla="*/ 542978 h 647700"/>
                <a:gd name="connsiteX159" fmla="*/ 712383 w 800100"/>
                <a:gd name="connsiteY159" fmla="*/ 539711 h 647700"/>
                <a:gd name="connsiteX160" fmla="*/ 722460 w 800100"/>
                <a:gd name="connsiteY160" fmla="*/ 536435 h 647700"/>
                <a:gd name="connsiteX161" fmla="*/ 732547 w 800100"/>
                <a:gd name="connsiteY161" fmla="*/ 536435 h 647700"/>
                <a:gd name="connsiteX162" fmla="*/ 732547 w 800100"/>
                <a:gd name="connsiteY162" fmla="*/ 529891 h 647700"/>
                <a:gd name="connsiteX163" fmla="*/ 742634 w 800100"/>
                <a:gd name="connsiteY163" fmla="*/ 533167 h 647700"/>
                <a:gd name="connsiteX164" fmla="*/ 745996 w 800100"/>
                <a:gd name="connsiteY164" fmla="*/ 529891 h 647700"/>
                <a:gd name="connsiteX165" fmla="*/ 739272 w 800100"/>
                <a:gd name="connsiteY165" fmla="*/ 523357 h 647700"/>
                <a:gd name="connsiteX166" fmla="*/ 749359 w 800100"/>
                <a:gd name="connsiteY166" fmla="*/ 523357 h 647700"/>
                <a:gd name="connsiteX167" fmla="*/ 749359 w 800100"/>
                <a:gd name="connsiteY167" fmla="*/ 520080 h 647700"/>
                <a:gd name="connsiteX168" fmla="*/ 752721 w 800100"/>
                <a:gd name="connsiteY168" fmla="*/ 510269 h 647700"/>
                <a:gd name="connsiteX169" fmla="*/ 759446 w 800100"/>
                <a:gd name="connsiteY169" fmla="*/ 513537 h 647700"/>
                <a:gd name="connsiteX170" fmla="*/ 742634 w 800100"/>
                <a:gd name="connsiteY170" fmla="*/ 493915 h 647700"/>
                <a:gd name="connsiteX171" fmla="*/ 742634 w 800100"/>
                <a:gd name="connsiteY171" fmla="*/ 490638 h 647700"/>
                <a:gd name="connsiteX172" fmla="*/ 742634 w 800100"/>
                <a:gd name="connsiteY172" fmla="*/ 484095 h 647700"/>
                <a:gd name="connsiteX173" fmla="*/ 752721 w 800100"/>
                <a:gd name="connsiteY173" fmla="*/ 490638 h 647700"/>
                <a:gd name="connsiteX174" fmla="*/ 756083 w 800100"/>
                <a:gd name="connsiteY174" fmla="*/ 493915 h 647700"/>
                <a:gd name="connsiteX175" fmla="*/ 762808 w 800100"/>
                <a:gd name="connsiteY175" fmla="*/ 503726 h 647700"/>
                <a:gd name="connsiteX176" fmla="*/ 776248 w 800100"/>
                <a:gd name="connsiteY176" fmla="*/ 503726 h 647700"/>
                <a:gd name="connsiteX177" fmla="*/ 782972 w 800100"/>
                <a:gd name="connsiteY177" fmla="*/ 493915 h 647700"/>
                <a:gd name="connsiteX178" fmla="*/ 793059 w 800100"/>
                <a:gd name="connsiteY178" fmla="*/ 480828 h 647700"/>
                <a:gd name="connsiteX179" fmla="*/ 772895 w 800100"/>
                <a:gd name="connsiteY179" fmla="*/ 484095 h 647700"/>
                <a:gd name="connsiteX180" fmla="*/ 779610 w 800100"/>
                <a:gd name="connsiteY180" fmla="*/ 471017 h 647700"/>
                <a:gd name="connsiteX181" fmla="*/ 769533 w 800100"/>
                <a:gd name="connsiteY181" fmla="*/ 467740 h 647700"/>
                <a:gd name="connsiteX182" fmla="*/ 766170 w 800100"/>
                <a:gd name="connsiteY182" fmla="*/ 464473 h 647700"/>
                <a:gd name="connsiteX183" fmla="*/ 776248 w 800100"/>
                <a:gd name="connsiteY183" fmla="*/ 464473 h 647700"/>
                <a:gd name="connsiteX184" fmla="*/ 786335 w 800100"/>
                <a:gd name="connsiteY184" fmla="*/ 461197 h 647700"/>
                <a:gd name="connsiteX185" fmla="*/ 786335 w 800100"/>
                <a:gd name="connsiteY185" fmla="*/ 454653 h 647700"/>
                <a:gd name="connsiteX186" fmla="*/ 776248 w 800100"/>
                <a:gd name="connsiteY186" fmla="*/ 448119 h 647700"/>
                <a:gd name="connsiteX187" fmla="*/ 779610 w 800100"/>
                <a:gd name="connsiteY187" fmla="*/ 444842 h 647700"/>
                <a:gd name="connsiteX188" fmla="*/ 782972 w 800100"/>
                <a:gd name="connsiteY188" fmla="*/ 438299 h 647700"/>
                <a:gd name="connsiteX189" fmla="*/ 789697 w 800100"/>
                <a:gd name="connsiteY189" fmla="*/ 435031 h 647700"/>
                <a:gd name="connsiteX190" fmla="*/ 799784 w 800100"/>
                <a:gd name="connsiteY190" fmla="*/ 415400 h 647700"/>
                <a:gd name="connsiteX191" fmla="*/ 796422 w 800100"/>
                <a:gd name="connsiteY191" fmla="*/ 408857 h 647700"/>
                <a:gd name="connsiteX192" fmla="*/ 789697 w 800100"/>
                <a:gd name="connsiteY192" fmla="*/ 408857 h 647700"/>
                <a:gd name="connsiteX193" fmla="*/ 789697 w 800100"/>
                <a:gd name="connsiteY193" fmla="*/ 395779 h 647700"/>
                <a:gd name="connsiteX194" fmla="*/ 776248 w 800100"/>
                <a:gd name="connsiteY194" fmla="*/ 389235 h 647700"/>
                <a:gd name="connsiteX195" fmla="*/ 766170 w 800100"/>
                <a:gd name="connsiteY195" fmla="*/ 379415 h 647700"/>
                <a:gd name="connsiteX196" fmla="*/ 762808 w 800100"/>
                <a:gd name="connsiteY196" fmla="*/ 376148 h 647700"/>
                <a:gd name="connsiteX197" fmla="*/ 756083 w 800100"/>
                <a:gd name="connsiteY197" fmla="*/ 372881 h 647700"/>
                <a:gd name="connsiteX198" fmla="*/ 756083 w 800100"/>
                <a:gd name="connsiteY198" fmla="*/ 363061 h 647700"/>
                <a:gd name="connsiteX199" fmla="*/ 762808 w 800100"/>
                <a:gd name="connsiteY199" fmla="*/ 356517 h 647700"/>
                <a:gd name="connsiteX200" fmla="*/ 762808 w 800100"/>
                <a:gd name="connsiteY200" fmla="*/ 346706 h 647700"/>
                <a:gd name="connsiteX201" fmla="*/ 752721 w 800100"/>
                <a:gd name="connsiteY201" fmla="*/ 349983 h 647700"/>
                <a:gd name="connsiteX202" fmla="*/ 732547 w 800100"/>
                <a:gd name="connsiteY202" fmla="*/ 353250 h 647700"/>
                <a:gd name="connsiteX203" fmla="*/ 725822 w 800100"/>
                <a:gd name="connsiteY203" fmla="*/ 349983 h 647700"/>
                <a:gd name="connsiteX204" fmla="*/ 729185 w 800100"/>
                <a:gd name="connsiteY204" fmla="*/ 346706 h 647700"/>
                <a:gd name="connsiteX205" fmla="*/ 735909 w 800100"/>
                <a:gd name="connsiteY205" fmla="*/ 336895 h 647700"/>
                <a:gd name="connsiteX206" fmla="*/ 742634 w 800100"/>
                <a:gd name="connsiteY206" fmla="*/ 330352 h 647700"/>
                <a:gd name="connsiteX207" fmla="*/ 756083 w 800100"/>
                <a:gd name="connsiteY207" fmla="*/ 320541 h 647700"/>
                <a:gd name="connsiteX208" fmla="*/ 756083 w 800100"/>
                <a:gd name="connsiteY208" fmla="*/ 310721 h 647700"/>
                <a:gd name="connsiteX209" fmla="*/ 752721 w 800100"/>
                <a:gd name="connsiteY209" fmla="*/ 300910 h 647700"/>
                <a:gd name="connsiteX210" fmla="*/ 745996 w 800100"/>
                <a:gd name="connsiteY210" fmla="*/ 297643 h 647700"/>
                <a:gd name="connsiteX211" fmla="*/ 739272 w 800100"/>
                <a:gd name="connsiteY211" fmla="*/ 297643 h 647700"/>
                <a:gd name="connsiteX212" fmla="*/ 732547 w 800100"/>
                <a:gd name="connsiteY212" fmla="*/ 287823 h 647700"/>
                <a:gd name="connsiteX213" fmla="*/ 729185 w 800100"/>
                <a:gd name="connsiteY213" fmla="*/ 278012 h 647700"/>
                <a:gd name="connsiteX214" fmla="*/ 725822 w 800100"/>
                <a:gd name="connsiteY214" fmla="*/ 274745 h 647700"/>
                <a:gd name="connsiteX215" fmla="*/ 739272 w 800100"/>
                <a:gd name="connsiteY215" fmla="*/ 274745 h 647700"/>
                <a:gd name="connsiteX216" fmla="*/ 742634 w 800100"/>
                <a:gd name="connsiteY216" fmla="*/ 271468 h 647700"/>
                <a:gd name="connsiteX217" fmla="*/ 745996 w 800100"/>
                <a:gd name="connsiteY217" fmla="*/ 258381 h 647700"/>
                <a:gd name="connsiteX218" fmla="*/ 752721 w 800100"/>
                <a:gd name="connsiteY218" fmla="*/ 251837 h 647700"/>
                <a:gd name="connsiteX219" fmla="*/ 766170 w 800100"/>
                <a:gd name="connsiteY219" fmla="*/ 248570 h 647700"/>
                <a:gd name="connsiteX220" fmla="*/ 769533 w 800100"/>
                <a:gd name="connsiteY220" fmla="*/ 242026 h 647700"/>
                <a:gd name="connsiteX221" fmla="*/ 762808 w 800100"/>
                <a:gd name="connsiteY221" fmla="*/ 238759 h 647700"/>
                <a:gd name="connsiteX222" fmla="*/ 752721 w 800100"/>
                <a:gd name="connsiteY222" fmla="*/ 242026 h 647700"/>
                <a:gd name="connsiteX223" fmla="*/ 742634 w 800100"/>
                <a:gd name="connsiteY223" fmla="*/ 248570 h 647700"/>
                <a:gd name="connsiteX224" fmla="*/ 732547 w 800100"/>
                <a:gd name="connsiteY224" fmla="*/ 248570 h 647700"/>
                <a:gd name="connsiteX225" fmla="*/ 729185 w 800100"/>
                <a:gd name="connsiteY225" fmla="*/ 248570 h 647700"/>
                <a:gd name="connsiteX226" fmla="*/ 719098 w 800100"/>
                <a:gd name="connsiteY226" fmla="*/ 251837 h 647700"/>
                <a:gd name="connsiteX227" fmla="*/ 712383 w 800100"/>
                <a:gd name="connsiteY227" fmla="*/ 264924 h 647700"/>
                <a:gd name="connsiteX228" fmla="*/ 709020 w 800100"/>
                <a:gd name="connsiteY228" fmla="*/ 261657 h 647700"/>
                <a:gd name="connsiteX229" fmla="*/ 705658 w 800100"/>
                <a:gd name="connsiteY229" fmla="*/ 248570 h 647700"/>
                <a:gd name="connsiteX230" fmla="*/ 705658 w 800100"/>
                <a:gd name="connsiteY230" fmla="*/ 248570 h 647700"/>
                <a:gd name="connsiteX231" fmla="*/ 692209 w 800100"/>
                <a:gd name="connsiteY231" fmla="*/ 245303 h 647700"/>
                <a:gd name="connsiteX232" fmla="*/ 695571 w 800100"/>
                <a:gd name="connsiteY232" fmla="*/ 238759 h 647700"/>
                <a:gd name="connsiteX233" fmla="*/ 692209 w 800100"/>
                <a:gd name="connsiteY233" fmla="*/ 232216 h 647700"/>
                <a:gd name="connsiteX234" fmla="*/ 698933 w 800100"/>
                <a:gd name="connsiteY234" fmla="*/ 232216 h 647700"/>
                <a:gd name="connsiteX235" fmla="*/ 702296 w 800100"/>
                <a:gd name="connsiteY235" fmla="*/ 225672 h 647700"/>
                <a:gd name="connsiteX236" fmla="*/ 698933 w 800100"/>
                <a:gd name="connsiteY236" fmla="*/ 212585 h 647700"/>
                <a:gd name="connsiteX237" fmla="*/ 695571 w 800100"/>
                <a:gd name="connsiteY237" fmla="*/ 209317 h 647700"/>
                <a:gd name="connsiteX238" fmla="*/ 695571 w 800100"/>
                <a:gd name="connsiteY238" fmla="*/ 196230 h 647700"/>
                <a:gd name="connsiteX239" fmla="*/ 692209 w 800100"/>
                <a:gd name="connsiteY239" fmla="*/ 189687 h 647700"/>
                <a:gd name="connsiteX240" fmla="*/ 685484 w 800100"/>
                <a:gd name="connsiteY240" fmla="*/ 186419 h 647700"/>
                <a:gd name="connsiteX241" fmla="*/ 678759 w 800100"/>
                <a:gd name="connsiteY241" fmla="*/ 189687 h 647700"/>
                <a:gd name="connsiteX242" fmla="*/ 668672 w 800100"/>
                <a:gd name="connsiteY242" fmla="*/ 183143 h 647700"/>
                <a:gd name="connsiteX243" fmla="*/ 655233 w 800100"/>
                <a:gd name="connsiteY243" fmla="*/ 176609 h 647700"/>
                <a:gd name="connsiteX244" fmla="*/ 651870 w 800100"/>
                <a:gd name="connsiteY244" fmla="*/ 179876 h 647700"/>
                <a:gd name="connsiteX245" fmla="*/ 648508 w 800100"/>
                <a:gd name="connsiteY245" fmla="*/ 186419 h 647700"/>
                <a:gd name="connsiteX246" fmla="*/ 651870 w 800100"/>
                <a:gd name="connsiteY246" fmla="*/ 196230 h 647700"/>
                <a:gd name="connsiteX247" fmla="*/ 648508 w 800100"/>
                <a:gd name="connsiteY247" fmla="*/ 209317 h 647700"/>
                <a:gd name="connsiteX248" fmla="*/ 641783 w 800100"/>
                <a:gd name="connsiteY248" fmla="*/ 215861 h 647700"/>
                <a:gd name="connsiteX249" fmla="*/ 645146 w 800100"/>
                <a:gd name="connsiteY249" fmla="*/ 222405 h 647700"/>
                <a:gd name="connsiteX250" fmla="*/ 638421 w 800100"/>
                <a:gd name="connsiteY250" fmla="*/ 228939 h 647700"/>
                <a:gd name="connsiteX251" fmla="*/ 631696 w 800100"/>
                <a:gd name="connsiteY251" fmla="*/ 235483 h 647700"/>
                <a:gd name="connsiteX252" fmla="*/ 624972 w 800100"/>
                <a:gd name="connsiteY252" fmla="*/ 232216 h 647700"/>
                <a:gd name="connsiteX253" fmla="*/ 618247 w 800100"/>
                <a:gd name="connsiteY253" fmla="*/ 235483 h 647700"/>
                <a:gd name="connsiteX254" fmla="*/ 611522 w 800100"/>
                <a:gd name="connsiteY254" fmla="*/ 235483 h 647700"/>
                <a:gd name="connsiteX255" fmla="*/ 601445 w 800100"/>
                <a:gd name="connsiteY255" fmla="*/ 228939 h 647700"/>
                <a:gd name="connsiteX256" fmla="*/ 601445 w 800100"/>
                <a:gd name="connsiteY256" fmla="*/ 222405 h 647700"/>
                <a:gd name="connsiteX257" fmla="*/ 598083 w 800100"/>
                <a:gd name="connsiteY257" fmla="*/ 215861 h 647700"/>
                <a:gd name="connsiteX258" fmla="*/ 584633 w 800100"/>
                <a:gd name="connsiteY258" fmla="*/ 209317 h 647700"/>
                <a:gd name="connsiteX259" fmla="*/ 581271 w 800100"/>
                <a:gd name="connsiteY259" fmla="*/ 215861 h 647700"/>
                <a:gd name="connsiteX260" fmla="*/ 577909 w 800100"/>
                <a:gd name="connsiteY260" fmla="*/ 219128 h 647700"/>
                <a:gd name="connsiteX261" fmla="*/ 574546 w 800100"/>
                <a:gd name="connsiteY261" fmla="*/ 225672 h 647700"/>
                <a:gd name="connsiteX262" fmla="*/ 571184 w 800100"/>
                <a:gd name="connsiteY262" fmla="*/ 225672 h 647700"/>
                <a:gd name="connsiteX263" fmla="*/ 564459 w 800100"/>
                <a:gd name="connsiteY263" fmla="*/ 235483 h 647700"/>
                <a:gd name="connsiteX264" fmla="*/ 557735 w 800100"/>
                <a:gd name="connsiteY264" fmla="*/ 238759 h 647700"/>
                <a:gd name="connsiteX265" fmla="*/ 554372 w 800100"/>
                <a:gd name="connsiteY265" fmla="*/ 238759 h 647700"/>
                <a:gd name="connsiteX266" fmla="*/ 547648 w 800100"/>
                <a:gd name="connsiteY266" fmla="*/ 235483 h 647700"/>
                <a:gd name="connsiteX267" fmla="*/ 544295 w 800100"/>
                <a:gd name="connsiteY267" fmla="*/ 232216 h 647700"/>
                <a:gd name="connsiteX268" fmla="*/ 540933 w 800100"/>
                <a:gd name="connsiteY268" fmla="*/ 219128 h 647700"/>
                <a:gd name="connsiteX269" fmla="*/ 537570 w 800100"/>
                <a:gd name="connsiteY269" fmla="*/ 209317 h 647700"/>
                <a:gd name="connsiteX270" fmla="*/ 530846 w 800100"/>
                <a:gd name="connsiteY270" fmla="*/ 199507 h 647700"/>
                <a:gd name="connsiteX271" fmla="*/ 514034 w 800100"/>
                <a:gd name="connsiteY271" fmla="*/ 189687 h 647700"/>
                <a:gd name="connsiteX272" fmla="*/ 510672 w 800100"/>
                <a:gd name="connsiteY272" fmla="*/ 186419 h 647700"/>
                <a:gd name="connsiteX273" fmla="*/ 500585 w 800100"/>
                <a:gd name="connsiteY273" fmla="*/ 196230 h 647700"/>
                <a:gd name="connsiteX274" fmla="*/ 500585 w 800100"/>
                <a:gd name="connsiteY274" fmla="*/ 206041 h 647700"/>
                <a:gd name="connsiteX275" fmla="*/ 497222 w 800100"/>
                <a:gd name="connsiteY275" fmla="*/ 212585 h 647700"/>
                <a:gd name="connsiteX276" fmla="*/ 500585 w 800100"/>
                <a:gd name="connsiteY276" fmla="*/ 228939 h 647700"/>
                <a:gd name="connsiteX277" fmla="*/ 497222 w 800100"/>
                <a:gd name="connsiteY277" fmla="*/ 242026 h 647700"/>
                <a:gd name="connsiteX278" fmla="*/ 497222 w 800100"/>
                <a:gd name="connsiteY278" fmla="*/ 255114 h 647700"/>
                <a:gd name="connsiteX279" fmla="*/ 493860 w 800100"/>
                <a:gd name="connsiteY279" fmla="*/ 261657 h 647700"/>
                <a:gd name="connsiteX280" fmla="*/ 490498 w 800100"/>
                <a:gd name="connsiteY280" fmla="*/ 261657 h 647700"/>
                <a:gd name="connsiteX281" fmla="*/ 493860 w 800100"/>
                <a:gd name="connsiteY281" fmla="*/ 248570 h 647700"/>
                <a:gd name="connsiteX282" fmla="*/ 490498 w 800100"/>
                <a:gd name="connsiteY282" fmla="*/ 232216 h 647700"/>
                <a:gd name="connsiteX283" fmla="*/ 487145 w 800100"/>
                <a:gd name="connsiteY283" fmla="*/ 228939 h 647700"/>
                <a:gd name="connsiteX284" fmla="*/ 487145 w 800100"/>
                <a:gd name="connsiteY284" fmla="*/ 222405 h 647700"/>
                <a:gd name="connsiteX285" fmla="*/ 480420 w 800100"/>
                <a:gd name="connsiteY285" fmla="*/ 212585 h 647700"/>
                <a:gd name="connsiteX286" fmla="*/ 483783 w 800100"/>
                <a:gd name="connsiteY286" fmla="*/ 199507 h 647700"/>
                <a:gd name="connsiteX287" fmla="*/ 483783 w 800100"/>
                <a:gd name="connsiteY287" fmla="*/ 186419 h 647700"/>
                <a:gd name="connsiteX288" fmla="*/ 480420 w 800100"/>
                <a:gd name="connsiteY288" fmla="*/ 176609 h 647700"/>
                <a:gd name="connsiteX289" fmla="*/ 473696 w 800100"/>
                <a:gd name="connsiteY289" fmla="*/ 176609 h 647700"/>
                <a:gd name="connsiteX290" fmla="*/ 473696 w 800100"/>
                <a:gd name="connsiteY290" fmla="*/ 179876 h 647700"/>
                <a:gd name="connsiteX291" fmla="*/ 477058 w 800100"/>
                <a:gd name="connsiteY291" fmla="*/ 173332 h 647700"/>
                <a:gd name="connsiteX292" fmla="*/ 477058 w 800100"/>
                <a:gd name="connsiteY292" fmla="*/ 166788 h 647700"/>
                <a:gd name="connsiteX293" fmla="*/ 463609 w 800100"/>
                <a:gd name="connsiteY293" fmla="*/ 170065 h 647700"/>
                <a:gd name="connsiteX294" fmla="*/ 463609 w 800100"/>
                <a:gd name="connsiteY294" fmla="*/ 163521 h 647700"/>
                <a:gd name="connsiteX295" fmla="*/ 450159 w 800100"/>
                <a:gd name="connsiteY295" fmla="*/ 163521 h 647700"/>
                <a:gd name="connsiteX296" fmla="*/ 450159 w 800100"/>
                <a:gd name="connsiteY296" fmla="*/ 166788 h 647700"/>
                <a:gd name="connsiteX297" fmla="*/ 446797 w 800100"/>
                <a:gd name="connsiteY297" fmla="*/ 176609 h 647700"/>
                <a:gd name="connsiteX298" fmla="*/ 436710 w 800100"/>
                <a:gd name="connsiteY298" fmla="*/ 179876 h 647700"/>
                <a:gd name="connsiteX299" fmla="*/ 429995 w 800100"/>
                <a:gd name="connsiteY299" fmla="*/ 173332 h 647700"/>
                <a:gd name="connsiteX300" fmla="*/ 423270 w 800100"/>
                <a:gd name="connsiteY300" fmla="*/ 173332 h 647700"/>
                <a:gd name="connsiteX301" fmla="*/ 416546 w 800100"/>
                <a:gd name="connsiteY301" fmla="*/ 176609 h 647700"/>
                <a:gd name="connsiteX302" fmla="*/ 416546 w 800100"/>
                <a:gd name="connsiteY302" fmla="*/ 183143 h 647700"/>
                <a:gd name="connsiteX303" fmla="*/ 416546 w 800100"/>
                <a:gd name="connsiteY303" fmla="*/ 186419 h 647700"/>
                <a:gd name="connsiteX304" fmla="*/ 413183 w 800100"/>
                <a:gd name="connsiteY304" fmla="*/ 186419 h 647700"/>
                <a:gd name="connsiteX305" fmla="*/ 409821 w 800100"/>
                <a:gd name="connsiteY305" fmla="*/ 192963 h 647700"/>
                <a:gd name="connsiteX306" fmla="*/ 409821 w 800100"/>
                <a:gd name="connsiteY306" fmla="*/ 199507 h 647700"/>
                <a:gd name="connsiteX307" fmla="*/ 409821 w 800100"/>
                <a:gd name="connsiteY307" fmla="*/ 206041 h 647700"/>
                <a:gd name="connsiteX308" fmla="*/ 403096 w 800100"/>
                <a:gd name="connsiteY308" fmla="*/ 215861 h 647700"/>
                <a:gd name="connsiteX309" fmla="*/ 399734 w 800100"/>
                <a:gd name="connsiteY309" fmla="*/ 219128 h 647700"/>
                <a:gd name="connsiteX310" fmla="*/ 393009 w 800100"/>
                <a:gd name="connsiteY310" fmla="*/ 222405 h 647700"/>
                <a:gd name="connsiteX311" fmla="*/ 389647 w 800100"/>
                <a:gd name="connsiteY311" fmla="*/ 222405 h 647700"/>
                <a:gd name="connsiteX312" fmla="*/ 389647 w 800100"/>
                <a:gd name="connsiteY312" fmla="*/ 206041 h 647700"/>
                <a:gd name="connsiteX313" fmla="*/ 386285 w 800100"/>
                <a:gd name="connsiteY313" fmla="*/ 196230 h 647700"/>
                <a:gd name="connsiteX314" fmla="*/ 379560 w 800100"/>
                <a:gd name="connsiteY314" fmla="*/ 186419 h 647700"/>
                <a:gd name="connsiteX315" fmla="*/ 379560 w 800100"/>
                <a:gd name="connsiteY315" fmla="*/ 179876 h 647700"/>
                <a:gd name="connsiteX316" fmla="*/ 379560 w 800100"/>
                <a:gd name="connsiteY316" fmla="*/ 170065 h 647700"/>
                <a:gd name="connsiteX317" fmla="*/ 379560 w 800100"/>
                <a:gd name="connsiteY317" fmla="*/ 156978 h 647700"/>
                <a:gd name="connsiteX318" fmla="*/ 382922 w 800100"/>
                <a:gd name="connsiteY318" fmla="*/ 140623 h 647700"/>
                <a:gd name="connsiteX319" fmla="*/ 366120 w 800100"/>
                <a:gd name="connsiteY319" fmla="*/ 140623 h 647700"/>
                <a:gd name="connsiteX320" fmla="*/ 359396 w 800100"/>
                <a:gd name="connsiteY320" fmla="*/ 140623 h 647700"/>
                <a:gd name="connsiteX321" fmla="*/ 356033 w 800100"/>
                <a:gd name="connsiteY321" fmla="*/ 147167 h 647700"/>
                <a:gd name="connsiteX322" fmla="*/ 349309 w 800100"/>
                <a:gd name="connsiteY322" fmla="*/ 160245 h 647700"/>
                <a:gd name="connsiteX323" fmla="*/ 349309 w 800100"/>
                <a:gd name="connsiteY323" fmla="*/ 170065 h 647700"/>
                <a:gd name="connsiteX324" fmla="*/ 345946 w 800100"/>
                <a:gd name="connsiteY324" fmla="*/ 176609 h 647700"/>
                <a:gd name="connsiteX325" fmla="*/ 345946 w 800100"/>
                <a:gd name="connsiteY325" fmla="*/ 186419 h 647700"/>
                <a:gd name="connsiteX326" fmla="*/ 342584 w 800100"/>
                <a:gd name="connsiteY326" fmla="*/ 199507 h 647700"/>
                <a:gd name="connsiteX327" fmla="*/ 339222 w 800100"/>
                <a:gd name="connsiteY327" fmla="*/ 202774 h 647700"/>
                <a:gd name="connsiteX328" fmla="*/ 325772 w 800100"/>
                <a:gd name="connsiteY328" fmla="*/ 215861 h 647700"/>
                <a:gd name="connsiteX329" fmla="*/ 322410 w 800100"/>
                <a:gd name="connsiteY329" fmla="*/ 219128 h 647700"/>
                <a:gd name="connsiteX330" fmla="*/ 312333 w 800100"/>
                <a:gd name="connsiteY330" fmla="*/ 228939 h 647700"/>
                <a:gd name="connsiteX331" fmla="*/ 308970 w 800100"/>
                <a:gd name="connsiteY331" fmla="*/ 232216 h 647700"/>
                <a:gd name="connsiteX332" fmla="*/ 305608 w 800100"/>
                <a:gd name="connsiteY332" fmla="*/ 225672 h 647700"/>
                <a:gd name="connsiteX333" fmla="*/ 308970 w 800100"/>
                <a:gd name="connsiteY333" fmla="*/ 212585 h 647700"/>
                <a:gd name="connsiteX334" fmla="*/ 312333 w 800100"/>
                <a:gd name="connsiteY334" fmla="*/ 202774 h 647700"/>
                <a:gd name="connsiteX335" fmla="*/ 312333 w 800100"/>
                <a:gd name="connsiteY335" fmla="*/ 199507 h 647700"/>
                <a:gd name="connsiteX336" fmla="*/ 302246 w 800100"/>
                <a:gd name="connsiteY336" fmla="*/ 199507 h 647700"/>
                <a:gd name="connsiteX337" fmla="*/ 285434 w 800100"/>
                <a:gd name="connsiteY337" fmla="*/ 206041 h 647700"/>
                <a:gd name="connsiteX338" fmla="*/ 275347 w 800100"/>
                <a:gd name="connsiteY338" fmla="*/ 215861 h 647700"/>
                <a:gd name="connsiteX339" fmla="*/ 268622 w 800100"/>
                <a:gd name="connsiteY339" fmla="*/ 219128 h 647700"/>
                <a:gd name="connsiteX340" fmla="*/ 265260 w 800100"/>
                <a:gd name="connsiteY340" fmla="*/ 225672 h 647700"/>
                <a:gd name="connsiteX341" fmla="*/ 265260 w 800100"/>
                <a:gd name="connsiteY341" fmla="*/ 228939 h 647700"/>
                <a:gd name="connsiteX342" fmla="*/ 265260 w 800100"/>
                <a:gd name="connsiteY342" fmla="*/ 222405 h 647700"/>
                <a:gd name="connsiteX343" fmla="*/ 261898 w 800100"/>
                <a:gd name="connsiteY343" fmla="*/ 225672 h 647700"/>
                <a:gd name="connsiteX344" fmla="*/ 258545 w 800100"/>
                <a:gd name="connsiteY344" fmla="*/ 228939 h 647700"/>
                <a:gd name="connsiteX345" fmla="*/ 255183 w 800100"/>
                <a:gd name="connsiteY345" fmla="*/ 238759 h 647700"/>
                <a:gd name="connsiteX346" fmla="*/ 248458 w 800100"/>
                <a:gd name="connsiteY346" fmla="*/ 248570 h 647700"/>
                <a:gd name="connsiteX347" fmla="*/ 248458 w 800100"/>
                <a:gd name="connsiteY347" fmla="*/ 251837 h 647700"/>
                <a:gd name="connsiteX348" fmla="*/ 241733 w 800100"/>
                <a:gd name="connsiteY348" fmla="*/ 255114 h 647700"/>
                <a:gd name="connsiteX349" fmla="*/ 238371 w 800100"/>
                <a:gd name="connsiteY349" fmla="*/ 245303 h 647700"/>
                <a:gd name="connsiteX350" fmla="*/ 241733 w 800100"/>
                <a:gd name="connsiteY350" fmla="*/ 238759 h 647700"/>
                <a:gd name="connsiteX351" fmla="*/ 248458 w 800100"/>
                <a:gd name="connsiteY351" fmla="*/ 232216 h 647700"/>
                <a:gd name="connsiteX352" fmla="*/ 248458 w 800100"/>
                <a:gd name="connsiteY352" fmla="*/ 228939 h 647700"/>
                <a:gd name="connsiteX353" fmla="*/ 251820 w 800100"/>
                <a:gd name="connsiteY353" fmla="*/ 219128 h 647700"/>
                <a:gd name="connsiteX354" fmla="*/ 251820 w 800100"/>
                <a:gd name="connsiteY354" fmla="*/ 215861 h 647700"/>
                <a:gd name="connsiteX355" fmla="*/ 248458 w 800100"/>
                <a:gd name="connsiteY355" fmla="*/ 212585 h 647700"/>
                <a:gd name="connsiteX356" fmla="*/ 251820 w 800100"/>
                <a:gd name="connsiteY356" fmla="*/ 202774 h 647700"/>
                <a:gd name="connsiteX357" fmla="*/ 255183 w 800100"/>
                <a:gd name="connsiteY357" fmla="*/ 199507 h 647700"/>
                <a:gd name="connsiteX358" fmla="*/ 255183 w 800100"/>
                <a:gd name="connsiteY358" fmla="*/ 196230 h 647700"/>
                <a:gd name="connsiteX359" fmla="*/ 251820 w 800100"/>
                <a:gd name="connsiteY359" fmla="*/ 192963 h 647700"/>
                <a:gd name="connsiteX360" fmla="*/ 251820 w 800100"/>
                <a:gd name="connsiteY360" fmla="*/ 189687 h 647700"/>
                <a:gd name="connsiteX361" fmla="*/ 255183 w 800100"/>
                <a:gd name="connsiteY361" fmla="*/ 183143 h 647700"/>
                <a:gd name="connsiteX362" fmla="*/ 248458 w 800100"/>
                <a:gd name="connsiteY362" fmla="*/ 176609 h 647700"/>
                <a:gd name="connsiteX363" fmla="*/ 245096 w 800100"/>
                <a:gd name="connsiteY363" fmla="*/ 173332 h 647700"/>
                <a:gd name="connsiteX364" fmla="*/ 238371 w 800100"/>
                <a:gd name="connsiteY364" fmla="*/ 170065 h 647700"/>
                <a:gd name="connsiteX365" fmla="*/ 241733 w 800100"/>
                <a:gd name="connsiteY365" fmla="*/ 163521 h 647700"/>
                <a:gd name="connsiteX366" fmla="*/ 245096 w 800100"/>
                <a:gd name="connsiteY366" fmla="*/ 160245 h 647700"/>
                <a:gd name="connsiteX367" fmla="*/ 245096 w 800100"/>
                <a:gd name="connsiteY367" fmla="*/ 166788 h 647700"/>
                <a:gd name="connsiteX368" fmla="*/ 255183 w 800100"/>
                <a:gd name="connsiteY368" fmla="*/ 173332 h 647700"/>
                <a:gd name="connsiteX369" fmla="*/ 261898 w 800100"/>
                <a:gd name="connsiteY369" fmla="*/ 170065 h 647700"/>
                <a:gd name="connsiteX370" fmla="*/ 265260 w 800100"/>
                <a:gd name="connsiteY370" fmla="*/ 163521 h 647700"/>
                <a:gd name="connsiteX371" fmla="*/ 265260 w 800100"/>
                <a:gd name="connsiteY371" fmla="*/ 160245 h 647700"/>
                <a:gd name="connsiteX372" fmla="*/ 275347 w 800100"/>
                <a:gd name="connsiteY372" fmla="*/ 156978 h 647700"/>
                <a:gd name="connsiteX373" fmla="*/ 278709 w 800100"/>
                <a:gd name="connsiteY373" fmla="*/ 153701 h 647700"/>
                <a:gd name="connsiteX374" fmla="*/ 282072 w 800100"/>
                <a:gd name="connsiteY374" fmla="*/ 150434 h 647700"/>
                <a:gd name="connsiteX375" fmla="*/ 282072 w 800100"/>
                <a:gd name="connsiteY375" fmla="*/ 143890 h 647700"/>
                <a:gd name="connsiteX376" fmla="*/ 282072 w 800100"/>
                <a:gd name="connsiteY376" fmla="*/ 137347 h 647700"/>
                <a:gd name="connsiteX377" fmla="*/ 282072 w 800100"/>
                <a:gd name="connsiteY377" fmla="*/ 134079 h 647700"/>
                <a:gd name="connsiteX378" fmla="*/ 271985 w 800100"/>
                <a:gd name="connsiteY378" fmla="*/ 127536 h 647700"/>
                <a:gd name="connsiteX379" fmla="*/ 278709 w 800100"/>
                <a:gd name="connsiteY379" fmla="*/ 127536 h 647700"/>
                <a:gd name="connsiteX380" fmla="*/ 285434 w 800100"/>
                <a:gd name="connsiteY380" fmla="*/ 127536 h 647700"/>
                <a:gd name="connsiteX381" fmla="*/ 288796 w 800100"/>
                <a:gd name="connsiteY381" fmla="*/ 124269 h 647700"/>
                <a:gd name="connsiteX382" fmla="*/ 285434 w 800100"/>
                <a:gd name="connsiteY382" fmla="*/ 120992 h 647700"/>
                <a:gd name="connsiteX383" fmla="*/ 278709 w 800100"/>
                <a:gd name="connsiteY383" fmla="*/ 117725 h 647700"/>
                <a:gd name="connsiteX384" fmla="*/ 278709 w 800100"/>
                <a:gd name="connsiteY384" fmla="*/ 114449 h 647700"/>
                <a:gd name="connsiteX385" fmla="*/ 278709 w 800100"/>
                <a:gd name="connsiteY385" fmla="*/ 104638 h 647700"/>
                <a:gd name="connsiteX386" fmla="*/ 278709 w 800100"/>
                <a:gd name="connsiteY386" fmla="*/ 104638 h 647700"/>
                <a:gd name="connsiteX387" fmla="*/ 275347 w 800100"/>
                <a:gd name="connsiteY387" fmla="*/ 101371 h 647700"/>
                <a:gd name="connsiteX388" fmla="*/ 268622 w 800100"/>
                <a:gd name="connsiteY388" fmla="*/ 101371 h 647700"/>
                <a:gd name="connsiteX389" fmla="*/ 268622 w 800100"/>
                <a:gd name="connsiteY389" fmla="*/ 94827 h 647700"/>
                <a:gd name="connsiteX390" fmla="*/ 271985 w 800100"/>
                <a:gd name="connsiteY390" fmla="*/ 78463 h 647700"/>
                <a:gd name="connsiteX391" fmla="*/ 268622 w 800100"/>
                <a:gd name="connsiteY391" fmla="*/ 75196 h 647700"/>
                <a:gd name="connsiteX392" fmla="*/ 265260 w 800100"/>
                <a:gd name="connsiteY392" fmla="*/ 68652 h 647700"/>
                <a:gd name="connsiteX393" fmla="*/ 261898 w 800100"/>
                <a:gd name="connsiteY393" fmla="*/ 62109 h 647700"/>
                <a:gd name="connsiteX394" fmla="*/ 258545 w 800100"/>
                <a:gd name="connsiteY394" fmla="*/ 58842 h 647700"/>
                <a:gd name="connsiteX395" fmla="*/ 255183 w 800100"/>
                <a:gd name="connsiteY395" fmla="*/ 55565 h 647700"/>
                <a:gd name="connsiteX396" fmla="*/ 255183 w 800100"/>
                <a:gd name="connsiteY396" fmla="*/ 49031 h 647700"/>
                <a:gd name="connsiteX397" fmla="*/ 255183 w 800100"/>
                <a:gd name="connsiteY397" fmla="*/ 42487 h 647700"/>
                <a:gd name="connsiteX398" fmla="*/ 248458 w 800100"/>
                <a:gd name="connsiteY398" fmla="*/ 26133 h 647700"/>
                <a:gd name="connsiteX399" fmla="*/ 248458 w 800100"/>
                <a:gd name="connsiteY399" fmla="*/ 22856 h 647700"/>
                <a:gd name="connsiteX400" fmla="*/ 245096 w 800100"/>
                <a:gd name="connsiteY400" fmla="*/ 16312 h 647700"/>
                <a:gd name="connsiteX401" fmla="*/ 241733 w 800100"/>
                <a:gd name="connsiteY401" fmla="*/ 16312 h 647700"/>
                <a:gd name="connsiteX402" fmla="*/ 241733 w 800100"/>
                <a:gd name="connsiteY402" fmla="*/ 9769 h 647700"/>
                <a:gd name="connsiteX403" fmla="*/ 238371 w 800100"/>
                <a:gd name="connsiteY403" fmla="*/ 13045 h 647700"/>
                <a:gd name="connsiteX404" fmla="*/ 235009 w 800100"/>
                <a:gd name="connsiteY404" fmla="*/ 16312 h 647700"/>
                <a:gd name="connsiteX405" fmla="*/ 228284 w 800100"/>
                <a:gd name="connsiteY405" fmla="*/ 13045 h 647700"/>
                <a:gd name="connsiteX406" fmla="*/ 228284 w 800100"/>
                <a:gd name="connsiteY406" fmla="*/ 6502 h 647700"/>
                <a:gd name="connsiteX407" fmla="*/ 214835 w 800100"/>
                <a:gd name="connsiteY407" fmla="*/ -42 h 647700"/>
                <a:gd name="connsiteX408" fmla="*/ 214835 w 800100"/>
                <a:gd name="connsiteY408" fmla="*/ 3225 h 647700"/>
                <a:gd name="connsiteX409" fmla="*/ 211472 w 800100"/>
                <a:gd name="connsiteY409" fmla="*/ 3225 h 647700"/>
                <a:gd name="connsiteX410" fmla="*/ 201395 w 800100"/>
                <a:gd name="connsiteY410" fmla="*/ -42 h 647700"/>
                <a:gd name="connsiteX411" fmla="*/ 201395 w 800100"/>
                <a:gd name="connsiteY411" fmla="*/ 3225 h 647700"/>
                <a:gd name="connsiteX412" fmla="*/ 204748 w 800100"/>
                <a:gd name="connsiteY412" fmla="*/ 9769 h 647700"/>
                <a:gd name="connsiteX413" fmla="*/ 198033 w 800100"/>
                <a:gd name="connsiteY413" fmla="*/ 9769 h 647700"/>
                <a:gd name="connsiteX414" fmla="*/ 194670 w 800100"/>
                <a:gd name="connsiteY414" fmla="*/ 9769 h 647700"/>
                <a:gd name="connsiteX415" fmla="*/ 191308 w 800100"/>
                <a:gd name="connsiteY415" fmla="*/ 6502 h 647700"/>
                <a:gd name="connsiteX416" fmla="*/ 187946 w 800100"/>
                <a:gd name="connsiteY416" fmla="*/ 16312 h 647700"/>
                <a:gd name="connsiteX417" fmla="*/ 191308 w 800100"/>
                <a:gd name="connsiteY417" fmla="*/ 22856 h 647700"/>
                <a:gd name="connsiteX418" fmla="*/ 198033 w 800100"/>
                <a:gd name="connsiteY418" fmla="*/ 26133 h 647700"/>
                <a:gd name="connsiteX419" fmla="*/ 204748 w 800100"/>
                <a:gd name="connsiteY419" fmla="*/ 26133 h 647700"/>
                <a:gd name="connsiteX420" fmla="*/ 211472 w 800100"/>
                <a:gd name="connsiteY420" fmla="*/ 26133 h 647700"/>
                <a:gd name="connsiteX421" fmla="*/ 214835 w 800100"/>
                <a:gd name="connsiteY421" fmla="*/ 22856 h 647700"/>
                <a:gd name="connsiteX422" fmla="*/ 214835 w 800100"/>
                <a:gd name="connsiteY422" fmla="*/ 26133 h 647700"/>
                <a:gd name="connsiteX423" fmla="*/ 214835 w 800100"/>
                <a:gd name="connsiteY423" fmla="*/ 29400 h 647700"/>
                <a:gd name="connsiteX424" fmla="*/ 214835 w 800100"/>
                <a:gd name="connsiteY424" fmla="*/ 29400 h 647700"/>
                <a:gd name="connsiteX425" fmla="*/ 218197 w 800100"/>
                <a:gd name="connsiteY425" fmla="*/ 32667 h 647700"/>
                <a:gd name="connsiteX426" fmla="*/ 218197 w 800100"/>
                <a:gd name="connsiteY426" fmla="*/ 32667 h 647700"/>
                <a:gd name="connsiteX427" fmla="*/ 218197 w 800100"/>
                <a:gd name="connsiteY427" fmla="*/ 35943 h 647700"/>
                <a:gd name="connsiteX428" fmla="*/ 221559 w 800100"/>
                <a:gd name="connsiteY428" fmla="*/ 39211 h 647700"/>
                <a:gd name="connsiteX429" fmla="*/ 224922 w 800100"/>
                <a:gd name="connsiteY429" fmla="*/ 39211 h 647700"/>
                <a:gd name="connsiteX430" fmla="*/ 228284 w 800100"/>
                <a:gd name="connsiteY430" fmla="*/ 45754 h 647700"/>
                <a:gd name="connsiteX431" fmla="*/ 228284 w 800100"/>
                <a:gd name="connsiteY431" fmla="*/ 45754 h 647700"/>
                <a:gd name="connsiteX432" fmla="*/ 235009 w 800100"/>
                <a:gd name="connsiteY432" fmla="*/ 49031 h 647700"/>
                <a:gd name="connsiteX433" fmla="*/ 224922 w 800100"/>
                <a:gd name="connsiteY433" fmla="*/ 49031 h 647700"/>
                <a:gd name="connsiteX434" fmla="*/ 221559 w 800100"/>
                <a:gd name="connsiteY434" fmla="*/ 49031 h 647700"/>
                <a:gd name="connsiteX435" fmla="*/ 218197 w 800100"/>
                <a:gd name="connsiteY435" fmla="*/ 45754 h 647700"/>
                <a:gd name="connsiteX436" fmla="*/ 214835 w 800100"/>
                <a:gd name="connsiteY436" fmla="*/ 39211 h 647700"/>
                <a:gd name="connsiteX437" fmla="*/ 208110 w 800100"/>
                <a:gd name="connsiteY437" fmla="*/ 35943 h 647700"/>
                <a:gd name="connsiteX438" fmla="*/ 198033 w 800100"/>
                <a:gd name="connsiteY438" fmla="*/ 35943 h 647700"/>
                <a:gd name="connsiteX439" fmla="*/ 191308 w 800100"/>
                <a:gd name="connsiteY439" fmla="*/ 39211 h 647700"/>
                <a:gd name="connsiteX440" fmla="*/ 191308 w 800100"/>
                <a:gd name="connsiteY440" fmla="*/ 45754 h 647700"/>
                <a:gd name="connsiteX441" fmla="*/ 201395 w 800100"/>
                <a:gd name="connsiteY441" fmla="*/ 62109 h 647700"/>
                <a:gd name="connsiteX442" fmla="*/ 208110 w 800100"/>
                <a:gd name="connsiteY442" fmla="*/ 68652 h 647700"/>
                <a:gd name="connsiteX443" fmla="*/ 211472 w 800100"/>
                <a:gd name="connsiteY443" fmla="*/ 75196 h 647700"/>
                <a:gd name="connsiteX444" fmla="*/ 214835 w 800100"/>
                <a:gd name="connsiteY444" fmla="*/ 78463 h 647700"/>
                <a:gd name="connsiteX445" fmla="*/ 214835 w 800100"/>
                <a:gd name="connsiteY445" fmla="*/ 78463 h 647700"/>
                <a:gd name="connsiteX446" fmla="*/ 211472 w 800100"/>
                <a:gd name="connsiteY446" fmla="*/ 88283 h 647700"/>
                <a:gd name="connsiteX447" fmla="*/ 211472 w 800100"/>
                <a:gd name="connsiteY447" fmla="*/ 88283 h 647700"/>
                <a:gd name="connsiteX448" fmla="*/ 211472 w 800100"/>
                <a:gd name="connsiteY448" fmla="*/ 101371 h 647700"/>
                <a:gd name="connsiteX449" fmla="*/ 208110 w 800100"/>
                <a:gd name="connsiteY449" fmla="*/ 107905 h 647700"/>
                <a:gd name="connsiteX450" fmla="*/ 204748 w 800100"/>
                <a:gd name="connsiteY450" fmla="*/ 111181 h 647700"/>
                <a:gd name="connsiteX451" fmla="*/ 204748 w 800100"/>
                <a:gd name="connsiteY451" fmla="*/ 111181 h 647700"/>
                <a:gd name="connsiteX452" fmla="*/ 204748 w 800100"/>
                <a:gd name="connsiteY452" fmla="*/ 107905 h 647700"/>
                <a:gd name="connsiteX453" fmla="*/ 204748 w 800100"/>
                <a:gd name="connsiteY453" fmla="*/ 104638 h 647700"/>
                <a:gd name="connsiteX454" fmla="*/ 208110 w 800100"/>
                <a:gd name="connsiteY454" fmla="*/ 98094 h 647700"/>
                <a:gd name="connsiteX455" fmla="*/ 201395 w 800100"/>
                <a:gd name="connsiteY455" fmla="*/ 94827 h 647700"/>
                <a:gd name="connsiteX456" fmla="*/ 198033 w 800100"/>
                <a:gd name="connsiteY456" fmla="*/ 94827 h 647700"/>
                <a:gd name="connsiteX457" fmla="*/ 194670 w 800100"/>
                <a:gd name="connsiteY457" fmla="*/ 101371 h 647700"/>
                <a:gd name="connsiteX458" fmla="*/ 194670 w 800100"/>
                <a:gd name="connsiteY458" fmla="*/ 98094 h 647700"/>
                <a:gd name="connsiteX459" fmla="*/ 198033 w 800100"/>
                <a:gd name="connsiteY459" fmla="*/ 91550 h 647700"/>
                <a:gd name="connsiteX460" fmla="*/ 198033 w 800100"/>
                <a:gd name="connsiteY460" fmla="*/ 91550 h 647700"/>
                <a:gd name="connsiteX461" fmla="*/ 201395 w 800100"/>
                <a:gd name="connsiteY461" fmla="*/ 85007 h 647700"/>
                <a:gd name="connsiteX462" fmla="*/ 201395 w 800100"/>
                <a:gd name="connsiteY462" fmla="*/ 78463 h 647700"/>
                <a:gd name="connsiteX463" fmla="*/ 198033 w 800100"/>
                <a:gd name="connsiteY463" fmla="*/ 71929 h 647700"/>
                <a:gd name="connsiteX464" fmla="*/ 191308 w 800100"/>
                <a:gd name="connsiteY464" fmla="*/ 75196 h 647700"/>
                <a:gd name="connsiteX465" fmla="*/ 191308 w 800100"/>
                <a:gd name="connsiteY465" fmla="*/ 78463 h 647700"/>
                <a:gd name="connsiteX466" fmla="*/ 184583 w 800100"/>
                <a:gd name="connsiteY466" fmla="*/ 85007 h 647700"/>
                <a:gd name="connsiteX467" fmla="*/ 181221 w 800100"/>
                <a:gd name="connsiteY467" fmla="*/ 88283 h 647700"/>
                <a:gd name="connsiteX468" fmla="*/ 184583 w 800100"/>
                <a:gd name="connsiteY468" fmla="*/ 81740 h 647700"/>
                <a:gd name="connsiteX469" fmla="*/ 184583 w 800100"/>
                <a:gd name="connsiteY469" fmla="*/ 78463 h 647700"/>
                <a:gd name="connsiteX470" fmla="*/ 184583 w 800100"/>
                <a:gd name="connsiteY470" fmla="*/ 75196 h 647700"/>
                <a:gd name="connsiteX471" fmla="*/ 184583 w 800100"/>
                <a:gd name="connsiteY471" fmla="*/ 71929 h 647700"/>
                <a:gd name="connsiteX472" fmla="*/ 184583 w 800100"/>
                <a:gd name="connsiteY472" fmla="*/ 71929 h 647700"/>
                <a:gd name="connsiteX473" fmla="*/ 181221 w 800100"/>
                <a:gd name="connsiteY473" fmla="*/ 71929 h 647700"/>
                <a:gd name="connsiteX474" fmla="*/ 177859 w 800100"/>
                <a:gd name="connsiteY474" fmla="*/ 71929 h 647700"/>
                <a:gd name="connsiteX475" fmla="*/ 181221 w 800100"/>
                <a:gd name="connsiteY475" fmla="*/ 68652 h 647700"/>
                <a:gd name="connsiteX476" fmla="*/ 184583 w 800100"/>
                <a:gd name="connsiteY476" fmla="*/ 62109 h 647700"/>
                <a:gd name="connsiteX477" fmla="*/ 181221 w 800100"/>
                <a:gd name="connsiteY477" fmla="*/ 58842 h 647700"/>
                <a:gd name="connsiteX478" fmla="*/ 177859 w 800100"/>
                <a:gd name="connsiteY478" fmla="*/ 52298 h 647700"/>
                <a:gd name="connsiteX479" fmla="*/ 177859 w 800100"/>
                <a:gd name="connsiteY479" fmla="*/ 49031 h 647700"/>
                <a:gd name="connsiteX480" fmla="*/ 174496 w 800100"/>
                <a:gd name="connsiteY480" fmla="*/ 39211 h 647700"/>
                <a:gd name="connsiteX481" fmla="*/ 171134 w 800100"/>
                <a:gd name="connsiteY481" fmla="*/ 35943 h 647700"/>
                <a:gd name="connsiteX482" fmla="*/ 167772 w 800100"/>
                <a:gd name="connsiteY482" fmla="*/ 32667 h 647700"/>
                <a:gd name="connsiteX483" fmla="*/ 161047 w 800100"/>
                <a:gd name="connsiteY483" fmla="*/ 26133 h 647700"/>
                <a:gd name="connsiteX484" fmla="*/ 161047 w 800100"/>
                <a:gd name="connsiteY484" fmla="*/ 22856 h 647700"/>
                <a:gd name="connsiteX485" fmla="*/ 161047 w 800100"/>
                <a:gd name="connsiteY485" fmla="*/ 19589 h 647700"/>
                <a:gd name="connsiteX486" fmla="*/ 154322 w 800100"/>
                <a:gd name="connsiteY486" fmla="*/ 19589 h 647700"/>
                <a:gd name="connsiteX487" fmla="*/ 154322 w 800100"/>
                <a:gd name="connsiteY487" fmla="*/ 26133 h 647700"/>
                <a:gd name="connsiteX488" fmla="*/ 144245 w 800100"/>
                <a:gd name="connsiteY488" fmla="*/ 26133 h 647700"/>
                <a:gd name="connsiteX489" fmla="*/ 144245 w 800100"/>
                <a:gd name="connsiteY489" fmla="*/ 29400 h 647700"/>
                <a:gd name="connsiteX490" fmla="*/ 137520 w 800100"/>
                <a:gd name="connsiteY490" fmla="*/ 32667 h 647700"/>
                <a:gd name="connsiteX491" fmla="*/ 137520 w 800100"/>
                <a:gd name="connsiteY491" fmla="*/ 32667 h 647700"/>
                <a:gd name="connsiteX492" fmla="*/ 140883 w 800100"/>
                <a:gd name="connsiteY492" fmla="*/ 42487 h 647700"/>
                <a:gd name="connsiteX493" fmla="*/ 144245 w 800100"/>
                <a:gd name="connsiteY493" fmla="*/ 45754 h 647700"/>
                <a:gd name="connsiteX494" fmla="*/ 137520 w 800100"/>
                <a:gd name="connsiteY494" fmla="*/ 45754 h 647700"/>
                <a:gd name="connsiteX495" fmla="*/ 134158 w 800100"/>
                <a:gd name="connsiteY495" fmla="*/ 39211 h 647700"/>
                <a:gd name="connsiteX496" fmla="*/ 127433 w 800100"/>
                <a:gd name="connsiteY496" fmla="*/ 35943 h 647700"/>
                <a:gd name="connsiteX497" fmla="*/ 120709 w 800100"/>
                <a:gd name="connsiteY497" fmla="*/ 39211 h 647700"/>
                <a:gd name="connsiteX498" fmla="*/ 120709 w 800100"/>
                <a:gd name="connsiteY498" fmla="*/ 45754 h 647700"/>
                <a:gd name="connsiteX499" fmla="*/ 120709 w 800100"/>
                <a:gd name="connsiteY499" fmla="*/ 58842 h 647700"/>
                <a:gd name="connsiteX500" fmla="*/ 127433 w 800100"/>
                <a:gd name="connsiteY500" fmla="*/ 65385 h 647700"/>
                <a:gd name="connsiteX501" fmla="*/ 130796 w 800100"/>
                <a:gd name="connsiteY501" fmla="*/ 75196 h 647700"/>
                <a:gd name="connsiteX502" fmla="*/ 134158 w 800100"/>
                <a:gd name="connsiteY502" fmla="*/ 81740 h 647700"/>
                <a:gd name="connsiteX503" fmla="*/ 117346 w 800100"/>
                <a:gd name="connsiteY503" fmla="*/ 71929 h 647700"/>
                <a:gd name="connsiteX504" fmla="*/ 113984 w 800100"/>
                <a:gd name="connsiteY504" fmla="*/ 62109 h 647700"/>
                <a:gd name="connsiteX505" fmla="*/ 110622 w 800100"/>
                <a:gd name="connsiteY505" fmla="*/ 62109 h 647700"/>
                <a:gd name="connsiteX506" fmla="*/ 103897 w 800100"/>
                <a:gd name="connsiteY506" fmla="*/ 62109 h 647700"/>
                <a:gd name="connsiteX507" fmla="*/ 103897 w 800100"/>
                <a:gd name="connsiteY507" fmla="*/ 68652 h 647700"/>
                <a:gd name="connsiteX508" fmla="*/ 103897 w 800100"/>
                <a:gd name="connsiteY508" fmla="*/ 75196 h 647700"/>
                <a:gd name="connsiteX509" fmla="*/ 107259 w 800100"/>
                <a:gd name="connsiteY509" fmla="*/ 85007 h 647700"/>
                <a:gd name="connsiteX510" fmla="*/ 113984 w 800100"/>
                <a:gd name="connsiteY510" fmla="*/ 91550 h 647700"/>
                <a:gd name="connsiteX511" fmla="*/ 117346 w 800100"/>
                <a:gd name="connsiteY511" fmla="*/ 94827 h 647700"/>
                <a:gd name="connsiteX512" fmla="*/ 113984 w 800100"/>
                <a:gd name="connsiteY512" fmla="*/ 101371 h 647700"/>
                <a:gd name="connsiteX513" fmla="*/ 110622 w 800100"/>
                <a:gd name="connsiteY513" fmla="*/ 107905 h 647700"/>
                <a:gd name="connsiteX514" fmla="*/ 117346 w 800100"/>
                <a:gd name="connsiteY514" fmla="*/ 111181 h 647700"/>
                <a:gd name="connsiteX515" fmla="*/ 117346 w 800100"/>
                <a:gd name="connsiteY515" fmla="*/ 117725 h 647700"/>
                <a:gd name="connsiteX516" fmla="*/ 110622 w 800100"/>
                <a:gd name="connsiteY516" fmla="*/ 117725 h 647700"/>
                <a:gd name="connsiteX517" fmla="*/ 107259 w 800100"/>
                <a:gd name="connsiteY517" fmla="*/ 111181 h 647700"/>
                <a:gd name="connsiteX518" fmla="*/ 110622 w 800100"/>
                <a:gd name="connsiteY518" fmla="*/ 104638 h 647700"/>
                <a:gd name="connsiteX519" fmla="*/ 103897 w 800100"/>
                <a:gd name="connsiteY519" fmla="*/ 98094 h 647700"/>
                <a:gd name="connsiteX520" fmla="*/ 100535 w 800100"/>
                <a:gd name="connsiteY520" fmla="*/ 91550 h 647700"/>
                <a:gd name="connsiteX521" fmla="*/ 93810 w 800100"/>
                <a:gd name="connsiteY521" fmla="*/ 78463 h 647700"/>
                <a:gd name="connsiteX522" fmla="*/ 93810 w 800100"/>
                <a:gd name="connsiteY522" fmla="*/ 71929 h 647700"/>
                <a:gd name="connsiteX523" fmla="*/ 90448 w 800100"/>
                <a:gd name="connsiteY523" fmla="*/ 71929 h 647700"/>
                <a:gd name="connsiteX524" fmla="*/ 87095 w 800100"/>
                <a:gd name="connsiteY524" fmla="*/ 68652 h 647700"/>
                <a:gd name="connsiteX525" fmla="*/ 80370 w 800100"/>
                <a:gd name="connsiteY525" fmla="*/ 68652 h 647700"/>
                <a:gd name="connsiteX526" fmla="*/ 80370 w 800100"/>
                <a:gd name="connsiteY526" fmla="*/ 75196 h 647700"/>
                <a:gd name="connsiteX527" fmla="*/ 77008 w 800100"/>
                <a:gd name="connsiteY527" fmla="*/ 81740 h 647700"/>
                <a:gd name="connsiteX528" fmla="*/ 73646 w 800100"/>
                <a:gd name="connsiteY528" fmla="*/ 88283 h 647700"/>
                <a:gd name="connsiteX529" fmla="*/ 77008 w 800100"/>
                <a:gd name="connsiteY529" fmla="*/ 91550 h 647700"/>
                <a:gd name="connsiteX530" fmla="*/ 80370 w 800100"/>
                <a:gd name="connsiteY530" fmla="*/ 98094 h 647700"/>
                <a:gd name="connsiteX531" fmla="*/ 77008 w 800100"/>
                <a:gd name="connsiteY531" fmla="*/ 94827 h 647700"/>
                <a:gd name="connsiteX532" fmla="*/ 73646 w 800100"/>
                <a:gd name="connsiteY532" fmla="*/ 94827 h 647700"/>
                <a:gd name="connsiteX533" fmla="*/ 70283 w 800100"/>
                <a:gd name="connsiteY533" fmla="*/ 98094 h 647700"/>
                <a:gd name="connsiteX534" fmla="*/ 70283 w 800100"/>
                <a:gd name="connsiteY534" fmla="*/ 98094 h 647700"/>
                <a:gd name="connsiteX535" fmla="*/ 70283 w 800100"/>
                <a:gd name="connsiteY535" fmla="*/ 104638 h 647700"/>
                <a:gd name="connsiteX536" fmla="*/ 73646 w 800100"/>
                <a:gd name="connsiteY536" fmla="*/ 107905 h 647700"/>
                <a:gd name="connsiteX537" fmla="*/ 73646 w 800100"/>
                <a:gd name="connsiteY537" fmla="*/ 111181 h 647700"/>
                <a:gd name="connsiteX538" fmla="*/ 77008 w 800100"/>
                <a:gd name="connsiteY538" fmla="*/ 114449 h 647700"/>
                <a:gd name="connsiteX539" fmla="*/ 77008 w 800100"/>
                <a:gd name="connsiteY539" fmla="*/ 117725 h 647700"/>
                <a:gd name="connsiteX540" fmla="*/ 77008 w 800100"/>
                <a:gd name="connsiteY540" fmla="*/ 117725 h 647700"/>
                <a:gd name="connsiteX541" fmla="*/ 73646 w 800100"/>
                <a:gd name="connsiteY541" fmla="*/ 117725 h 647700"/>
                <a:gd name="connsiteX542" fmla="*/ 66921 w 800100"/>
                <a:gd name="connsiteY542" fmla="*/ 114449 h 647700"/>
                <a:gd name="connsiteX543" fmla="*/ 66921 w 800100"/>
                <a:gd name="connsiteY543" fmla="*/ 107905 h 647700"/>
                <a:gd name="connsiteX544" fmla="*/ 63559 w 800100"/>
                <a:gd name="connsiteY544" fmla="*/ 101371 h 647700"/>
                <a:gd name="connsiteX545" fmla="*/ 60196 w 800100"/>
                <a:gd name="connsiteY545" fmla="*/ 91550 h 647700"/>
                <a:gd name="connsiteX546" fmla="*/ 53472 w 800100"/>
                <a:gd name="connsiteY546" fmla="*/ 88283 h 647700"/>
                <a:gd name="connsiteX547" fmla="*/ 50109 w 800100"/>
                <a:gd name="connsiteY547" fmla="*/ 91550 h 647700"/>
                <a:gd name="connsiteX548" fmla="*/ 43385 w 800100"/>
                <a:gd name="connsiteY548" fmla="*/ 94827 h 647700"/>
                <a:gd name="connsiteX549" fmla="*/ 36660 w 800100"/>
                <a:gd name="connsiteY549" fmla="*/ 94827 h 647700"/>
                <a:gd name="connsiteX550" fmla="*/ 29945 w 800100"/>
                <a:gd name="connsiteY550" fmla="*/ 98094 h 647700"/>
                <a:gd name="connsiteX551" fmla="*/ 26583 w 800100"/>
                <a:gd name="connsiteY551" fmla="*/ 104638 h 647700"/>
                <a:gd name="connsiteX552" fmla="*/ 36660 w 800100"/>
                <a:gd name="connsiteY552" fmla="*/ 107905 h 647700"/>
                <a:gd name="connsiteX553" fmla="*/ 43385 w 800100"/>
                <a:gd name="connsiteY553" fmla="*/ 111181 h 647700"/>
                <a:gd name="connsiteX554" fmla="*/ 53472 w 800100"/>
                <a:gd name="connsiteY554" fmla="*/ 117725 h 647700"/>
                <a:gd name="connsiteX555" fmla="*/ 60196 w 800100"/>
                <a:gd name="connsiteY555" fmla="*/ 127536 h 647700"/>
                <a:gd name="connsiteX556" fmla="*/ 60196 w 800100"/>
                <a:gd name="connsiteY556" fmla="*/ 130803 h 647700"/>
                <a:gd name="connsiteX557" fmla="*/ 60196 w 800100"/>
                <a:gd name="connsiteY557" fmla="*/ 134079 h 647700"/>
                <a:gd name="connsiteX558" fmla="*/ 60196 w 800100"/>
                <a:gd name="connsiteY558" fmla="*/ 137347 h 647700"/>
                <a:gd name="connsiteX559" fmla="*/ 66921 w 800100"/>
                <a:gd name="connsiteY559" fmla="*/ 143890 h 647700"/>
                <a:gd name="connsiteX560" fmla="*/ 73646 w 800100"/>
                <a:gd name="connsiteY560" fmla="*/ 143890 h 647700"/>
                <a:gd name="connsiteX561" fmla="*/ 77008 w 800100"/>
                <a:gd name="connsiteY561" fmla="*/ 143890 h 647700"/>
                <a:gd name="connsiteX562" fmla="*/ 83733 w 800100"/>
                <a:gd name="connsiteY562" fmla="*/ 140623 h 647700"/>
                <a:gd name="connsiteX563" fmla="*/ 87095 w 800100"/>
                <a:gd name="connsiteY563" fmla="*/ 140623 h 647700"/>
                <a:gd name="connsiteX564" fmla="*/ 93810 w 800100"/>
                <a:gd name="connsiteY564" fmla="*/ 143890 h 647700"/>
                <a:gd name="connsiteX565" fmla="*/ 100535 w 800100"/>
                <a:gd name="connsiteY565" fmla="*/ 140623 h 647700"/>
                <a:gd name="connsiteX566" fmla="*/ 107259 w 800100"/>
                <a:gd name="connsiteY566" fmla="*/ 140623 h 647700"/>
                <a:gd name="connsiteX567" fmla="*/ 107259 w 800100"/>
                <a:gd name="connsiteY567" fmla="*/ 147167 h 647700"/>
                <a:gd name="connsiteX568" fmla="*/ 113984 w 800100"/>
                <a:gd name="connsiteY568" fmla="*/ 150434 h 647700"/>
                <a:gd name="connsiteX569" fmla="*/ 120709 w 800100"/>
                <a:gd name="connsiteY569" fmla="*/ 150434 h 647700"/>
                <a:gd name="connsiteX570" fmla="*/ 124071 w 800100"/>
                <a:gd name="connsiteY570" fmla="*/ 147167 h 647700"/>
                <a:gd name="connsiteX571" fmla="*/ 127433 w 800100"/>
                <a:gd name="connsiteY571" fmla="*/ 140623 h 647700"/>
                <a:gd name="connsiteX572" fmla="*/ 127433 w 800100"/>
                <a:gd name="connsiteY572" fmla="*/ 143890 h 647700"/>
                <a:gd name="connsiteX573" fmla="*/ 134158 w 800100"/>
                <a:gd name="connsiteY573" fmla="*/ 147167 h 647700"/>
                <a:gd name="connsiteX574" fmla="*/ 140883 w 800100"/>
                <a:gd name="connsiteY574" fmla="*/ 143890 h 647700"/>
                <a:gd name="connsiteX575" fmla="*/ 144245 w 800100"/>
                <a:gd name="connsiteY575" fmla="*/ 143890 h 647700"/>
                <a:gd name="connsiteX576" fmla="*/ 144245 w 800100"/>
                <a:gd name="connsiteY576" fmla="*/ 147167 h 647700"/>
                <a:gd name="connsiteX577" fmla="*/ 144245 w 800100"/>
                <a:gd name="connsiteY577" fmla="*/ 147167 h 647700"/>
                <a:gd name="connsiteX578" fmla="*/ 150960 w 800100"/>
                <a:gd name="connsiteY578" fmla="*/ 143890 h 647700"/>
                <a:gd name="connsiteX579" fmla="*/ 147598 w 800100"/>
                <a:gd name="connsiteY579" fmla="*/ 150434 h 647700"/>
                <a:gd name="connsiteX580" fmla="*/ 147598 w 800100"/>
                <a:gd name="connsiteY580" fmla="*/ 153701 h 647700"/>
                <a:gd name="connsiteX581" fmla="*/ 150960 w 800100"/>
                <a:gd name="connsiteY581" fmla="*/ 160245 h 647700"/>
                <a:gd name="connsiteX582" fmla="*/ 157685 w 800100"/>
                <a:gd name="connsiteY582" fmla="*/ 160245 h 647700"/>
                <a:gd name="connsiteX583" fmla="*/ 164409 w 800100"/>
                <a:gd name="connsiteY583" fmla="*/ 160245 h 647700"/>
                <a:gd name="connsiteX584" fmla="*/ 164409 w 800100"/>
                <a:gd name="connsiteY584" fmla="*/ 163521 h 647700"/>
                <a:gd name="connsiteX585" fmla="*/ 167772 w 800100"/>
                <a:gd name="connsiteY585" fmla="*/ 160245 h 647700"/>
                <a:gd name="connsiteX586" fmla="*/ 174496 w 800100"/>
                <a:gd name="connsiteY586" fmla="*/ 160245 h 647700"/>
                <a:gd name="connsiteX587" fmla="*/ 171134 w 800100"/>
                <a:gd name="connsiteY587" fmla="*/ 166788 h 647700"/>
                <a:gd name="connsiteX588" fmla="*/ 171134 w 800100"/>
                <a:gd name="connsiteY588" fmla="*/ 170065 h 647700"/>
                <a:gd name="connsiteX589" fmla="*/ 177859 w 800100"/>
                <a:gd name="connsiteY589" fmla="*/ 170065 h 647700"/>
                <a:gd name="connsiteX590" fmla="*/ 181221 w 800100"/>
                <a:gd name="connsiteY590" fmla="*/ 170065 h 647700"/>
                <a:gd name="connsiteX591" fmla="*/ 181221 w 800100"/>
                <a:gd name="connsiteY591" fmla="*/ 173332 h 647700"/>
                <a:gd name="connsiteX592" fmla="*/ 177859 w 800100"/>
                <a:gd name="connsiteY592" fmla="*/ 176609 h 647700"/>
                <a:gd name="connsiteX593" fmla="*/ 177859 w 800100"/>
                <a:gd name="connsiteY593" fmla="*/ 183143 h 647700"/>
                <a:gd name="connsiteX594" fmla="*/ 181221 w 800100"/>
                <a:gd name="connsiteY594" fmla="*/ 189687 h 647700"/>
                <a:gd name="connsiteX595" fmla="*/ 187946 w 800100"/>
                <a:gd name="connsiteY595" fmla="*/ 189687 h 647700"/>
                <a:gd name="connsiteX596" fmla="*/ 187946 w 800100"/>
                <a:gd name="connsiteY596" fmla="*/ 189687 h 647700"/>
                <a:gd name="connsiteX597" fmla="*/ 194670 w 800100"/>
                <a:gd name="connsiteY597" fmla="*/ 186419 h 647700"/>
                <a:gd name="connsiteX598" fmla="*/ 198033 w 800100"/>
                <a:gd name="connsiteY598" fmla="*/ 189687 h 647700"/>
                <a:gd name="connsiteX599" fmla="*/ 198033 w 800100"/>
                <a:gd name="connsiteY599" fmla="*/ 192963 h 647700"/>
                <a:gd name="connsiteX600" fmla="*/ 198033 w 800100"/>
                <a:gd name="connsiteY600" fmla="*/ 196230 h 647700"/>
                <a:gd name="connsiteX601" fmla="*/ 204748 w 800100"/>
                <a:gd name="connsiteY601" fmla="*/ 199507 h 647700"/>
                <a:gd name="connsiteX602" fmla="*/ 204748 w 800100"/>
                <a:gd name="connsiteY602" fmla="*/ 202774 h 647700"/>
                <a:gd name="connsiteX603" fmla="*/ 214835 w 800100"/>
                <a:gd name="connsiteY603" fmla="*/ 209317 h 647700"/>
                <a:gd name="connsiteX604" fmla="*/ 204748 w 800100"/>
                <a:gd name="connsiteY604" fmla="*/ 206041 h 647700"/>
                <a:gd name="connsiteX605" fmla="*/ 194670 w 800100"/>
                <a:gd name="connsiteY605" fmla="*/ 206041 h 647700"/>
                <a:gd name="connsiteX606" fmla="*/ 184583 w 800100"/>
                <a:gd name="connsiteY606" fmla="*/ 206041 h 647700"/>
                <a:gd name="connsiteX607" fmla="*/ 174496 w 800100"/>
                <a:gd name="connsiteY607" fmla="*/ 209317 h 647700"/>
                <a:gd name="connsiteX608" fmla="*/ 164409 w 800100"/>
                <a:gd name="connsiteY608" fmla="*/ 212585 h 647700"/>
                <a:gd name="connsiteX609" fmla="*/ 157685 w 800100"/>
                <a:gd name="connsiteY609" fmla="*/ 212585 h 647700"/>
                <a:gd name="connsiteX610" fmla="*/ 150960 w 800100"/>
                <a:gd name="connsiteY610" fmla="*/ 215861 h 647700"/>
                <a:gd name="connsiteX611" fmla="*/ 140883 w 800100"/>
                <a:gd name="connsiteY611" fmla="*/ 215861 h 647700"/>
                <a:gd name="connsiteX612" fmla="*/ 137520 w 800100"/>
                <a:gd name="connsiteY612" fmla="*/ 215861 h 647700"/>
                <a:gd name="connsiteX613" fmla="*/ 127433 w 800100"/>
                <a:gd name="connsiteY613" fmla="*/ 219128 h 647700"/>
                <a:gd name="connsiteX614" fmla="*/ 130796 w 800100"/>
                <a:gd name="connsiteY614" fmla="*/ 222405 h 647700"/>
                <a:gd name="connsiteX615" fmla="*/ 137520 w 800100"/>
                <a:gd name="connsiteY615" fmla="*/ 225672 h 647700"/>
                <a:gd name="connsiteX616" fmla="*/ 137520 w 800100"/>
                <a:gd name="connsiteY616" fmla="*/ 225672 h 647700"/>
                <a:gd name="connsiteX617" fmla="*/ 144245 w 800100"/>
                <a:gd name="connsiteY617" fmla="*/ 228939 h 647700"/>
                <a:gd name="connsiteX618" fmla="*/ 150960 w 800100"/>
                <a:gd name="connsiteY618" fmla="*/ 235483 h 647700"/>
                <a:gd name="connsiteX619" fmla="*/ 154322 w 800100"/>
                <a:gd name="connsiteY619" fmla="*/ 238759 h 647700"/>
                <a:gd name="connsiteX620" fmla="*/ 161047 w 800100"/>
                <a:gd name="connsiteY620" fmla="*/ 242026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Lst>
              <a:rect l="l" t="t" r="r" b="b"/>
              <a:pathLst>
                <a:path w="800100" h="647700">
                  <a:moveTo>
                    <a:pt x="161047" y="242026"/>
                  </a:moveTo>
                  <a:cubicBezTo>
                    <a:pt x="174496" y="251837"/>
                    <a:pt x="174496" y="251837"/>
                    <a:pt x="174496" y="251837"/>
                  </a:cubicBezTo>
                  <a:cubicBezTo>
                    <a:pt x="184583" y="245303"/>
                    <a:pt x="184583" y="245303"/>
                    <a:pt x="184583" y="245303"/>
                  </a:cubicBezTo>
                  <a:cubicBezTo>
                    <a:pt x="191308" y="238759"/>
                    <a:pt x="191308" y="238759"/>
                    <a:pt x="191308" y="238759"/>
                  </a:cubicBezTo>
                  <a:cubicBezTo>
                    <a:pt x="198033" y="245303"/>
                    <a:pt x="198033" y="245303"/>
                    <a:pt x="198033" y="245303"/>
                  </a:cubicBezTo>
                  <a:cubicBezTo>
                    <a:pt x="187946" y="255114"/>
                    <a:pt x="187946" y="255114"/>
                    <a:pt x="187946" y="255114"/>
                  </a:cubicBezTo>
                  <a:cubicBezTo>
                    <a:pt x="181221" y="261657"/>
                    <a:pt x="181221" y="261657"/>
                    <a:pt x="181221" y="261657"/>
                  </a:cubicBezTo>
                  <a:cubicBezTo>
                    <a:pt x="181221" y="271468"/>
                    <a:pt x="181221" y="271468"/>
                    <a:pt x="181221" y="271468"/>
                  </a:cubicBezTo>
                  <a:cubicBezTo>
                    <a:pt x="167772" y="268201"/>
                    <a:pt x="167772" y="268201"/>
                    <a:pt x="167772" y="268201"/>
                  </a:cubicBezTo>
                  <a:cubicBezTo>
                    <a:pt x="154322" y="255114"/>
                    <a:pt x="154322" y="255114"/>
                    <a:pt x="154322" y="255114"/>
                  </a:cubicBezTo>
                  <a:cubicBezTo>
                    <a:pt x="147598" y="251837"/>
                    <a:pt x="147598" y="251837"/>
                    <a:pt x="147598" y="251837"/>
                  </a:cubicBezTo>
                  <a:cubicBezTo>
                    <a:pt x="140883" y="248570"/>
                    <a:pt x="140883" y="248570"/>
                    <a:pt x="140883" y="248570"/>
                  </a:cubicBezTo>
                  <a:cubicBezTo>
                    <a:pt x="137520" y="238759"/>
                    <a:pt x="137520" y="238759"/>
                    <a:pt x="137520" y="238759"/>
                  </a:cubicBezTo>
                  <a:cubicBezTo>
                    <a:pt x="134158" y="242026"/>
                    <a:pt x="134158" y="242026"/>
                    <a:pt x="134158" y="242026"/>
                  </a:cubicBezTo>
                  <a:cubicBezTo>
                    <a:pt x="120709" y="245303"/>
                    <a:pt x="120709" y="245303"/>
                    <a:pt x="120709" y="245303"/>
                  </a:cubicBezTo>
                  <a:cubicBezTo>
                    <a:pt x="117346" y="248570"/>
                    <a:pt x="117346" y="248570"/>
                    <a:pt x="117346" y="248570"/>
                  </a:cubicBezTo>
                  <a:cubicBezTo>
                    <a:pt x="113984" y="242026"/>
                    <a:pt x="113984" y="242026"/>
                    <a:pt x="113984" y="242026"/>
                  </a:cubicBezTo>
                  <a:cubicBezTo>
                    <a:pt x="117346" y="235483"/>
                    <a:pt x="117346" y="235483"/>
                    <a:pt x="117346" y="235483"/>
                  </a:cubicBezTo>
                  <a:cubicBezTo>
                    <a:pt x="107259" y="235483"/>
                    <a:pt x="107259" y="235483"/>
                    <a:pt x="107259" y="235483"/>
                  </a:cubicBezTo>
                  <a:cubicBezTo>
                    <a:pt x="107259" y="235483"/>
                    <a:pt x="103897" y="238759"/>
                    <a:pt x="100535" y="238759"/>
                  </a:cubicBezTo>
                  <a:cubicBezTo>
                    <a:pt x="97172" y="238759"/>
                    <a:pt x="93810" y="238759"/>
                    <a:pt x="93810" y="238759"/>
                  </a:cubicBezTo>
                  <a:cubicBezTo>
                    <a:pt x="90448" y="235483"/>
                    <a:pt x="87095" y="232216"/>
                    <a:pt x="83733" y="232216"/>
                  </a:cubicBezTo>
                  <a:cubicBezTo>
                    <a:pt x="80370" y="228939"/>
                    <a:pt x="77008" y="225672"/>
                    <a:pt x="77008" y="225672"/>
                  </a:cubicBezTo>
                  <a:cubicBezTo>
                    <a:pt x="70283" y="228939"/>
                    <a:pt x="70283" y="228939"/>
                    <a:pt x="70283" y="228939"/>
                  </a:cubicBezTo>
                  <a:cubicBezTo>
                    <a:pt x="63559" y="235483"/>
                    <a:pt x="63559" y="235483"/>
                    <a:pt x="63559" y="235483"/>
                  </a:cubicBezTo>
                  <a:cubicBezTo>
                    <a:pt x="63559" y="232216"/>
                    <a:pt x="63559" y="232216"/>
                    <a:pt x="63559" y="232216"/>
                  </a:cubicBezTo>
                  <a:cubicBezTo>
                    <a:pt x="56834" y="228939"/>
                    <a:pt x="56834" y="228939"/>
                    <a:pt x="56834" y="228939"/>
                  </a:cubicBezTo>
                  <a:cubicBezTo>
                    <a:pt x="43385" y="228939"/>
                    <a:pt x="43385" y="228939"/>
                    <a:pt x="43385" y="228939"/>
                  </a:cubicBezTo>
                  <a:cubicBezTo>
                    <a:pt x="40022" y="228939"/>
                    <a:pt x="40022" y="228939"/>
                    <a:pt x="40022" y="228939"/>
                  </a:cubicBezTo>
                  <a:cubicBezTo>
                    <a:pt x="40022" y="228939"/>
                    <a:pt x="40022" y="228939"/>
                    <a:pt x="33298" y="228939"/>
                  </a:cubicBezTo>
                  <a:cubicBezTo>
                    <a:pt x="29945" y="225672"/>
                    <a:pt x="29945" y="225672"/>
                    <a:pt x="29945" y="225672"/>
                  </a:cubicBezTo>
                  <a:cubicBezTo>
                    <a:pt x="19858" y="222405"/>
                    <a:pt x="19858" y="222405"/>
                    <a:pt x="19858" y="222405"/>
                  </a:cubicBezTo>
                  <a:cubicBezTo>
                    <a:pt x="9771" y="219128"/>
                    <a:pt x="9771" y="219128"/>
                    <a:pt x="9771" y="219128"/>
                  </a:cubicBezTo>
                  <a:cubicBezTo>
                    <a:pt x="9771" y="219128"/>
                    <a:pt x="6409" y="219128"/>
                    <a:pt x="6409" y="222405"/>
                  </a:cubicBezTo>
                  <a:cubicBezTo>
                    <a:pt x="6409" y="228939"/>
                    <a:pt x="-316" y="232216"/>
                    <a:pt x="-316" y="235483"/>
                  </a:cubicBezTo>
                  <a:cubicBezTo>
                    <a:pt x="3046" y="238759"/>
                    <a:pt x="6409" y="238759"/>
                    <a:pt x="9771" y="245303"/>
                  </a:cubicBezTo>
                  <a:cubicBezTo>
                    <a:pt x="16496" y="248570"/>
                    <a:pt x="16496" y="248570"/>
                    <a:pt x="16496" y="248570"/>
                  </a:cubicBezTo>
                  <a:cubicBezTo>
                    <a:pt x="26583" y="248570"/>
                    <a:pt x="26583" y="248570"/>
                    <a:pt x="26583" y="248570"/>
                  </a:cubicBezTo>
                  <a:cubicBezTo>
                    <a:pt x="29945" y="245303"/>
                    <a:pt x="29945" y="245303"/>
                    <a:pt x="29945" y="245303"/>
                  </a:cubicBezTo>
                  <a:cubicBezTo>
                    <a:pt x="43385" y="248570"/>
                    <a:pt x="43385" y="248570"/>
                    <a:pt x="43385" y="248570"/>
                  </a:cubicBezTo>
                  <a:cubicBezTo>
                    <a:pt x="46747" y="255114"/>
                    <a:pt x="50109" y="261657"/>
                    <a:pt x="53472" y="258381"/>
                  </a:cubicBezTo>
                  <a:cubicBezTo>
                    <a:pt x="56834" y="255114"/>
                    <a:pt x="56834" y="255114"/>
                    <a:pt x="56834" y="255114"/>
                  </a:cubicBezTo>
                  <a:cubicBezTo>
                    <a:pt x="63559" y="258381"/>
                    <a:pt x="63559" y="258381"/>
                    <a:pt x="63559" y="258381"/>
                  </a:cubicBezTo>
                  <a:cubicBezTo>
                    <a:pt x="63559" y="258381"/>
                    <a:pt x="66921" y="271468"/>
                    <a:pt x="73646" y="271468"/>
                  </a:cubicBezTo>
                  <a:cubicBezTo>
                    <a:pt x="77008" y="274745"/>
                    <a:pt x="80370" y="274745"/>
                    <a:pt x="80370" y="274745"/>
                  </a:cubicBezTo>
                  <a:cubicBezTo>
                    <a:pt x="93810" y="281279"/>
                    <a:pt x="93810" y="281279"/>
                    <a:pt x="93810" y="281279"/>
                  </a:cubicBezTo>
                  <a:cubicBezTo>
                    <a:pt x="100535" y="281279"/>
                    <a:pt x="100535" y="281279"/>
                    <a:pt x="100535" y="281279"/>
                  </a:cubicBezTo>
                  <a:cubicBezTo>
                    <a:pt x="100535" y="281279"/>
                    <a:pt x="110622" y="278012"/>
                    <a:pt x="110622" y="281279"/>
                  </a:cubicBezTo>
                  <a:cubicBezTo>
                    <a:pt x="110622" y="284555"/>
                    <a:pt x="117346" y="287823"/>
                    <a:pt x="113984" y="291099"/>
                  </a:cubicBezTo>
                  <a:cubicBezTo>
                    <a:pt x="113984" y="291099"/>
                    <a:pt x="113984" y="294366"/>
                    <a:pt x="113984" y="297643"/>
                  </a:cubicBezTo>
                  <a:cubicBezTo>
                    <a:pt x="113984" y="300910"/>
                    <a:pt x="113984" y="304177"/>
                    <a:pt x="113984" y="304177"/>
                  </a:cubicBezTo>
                  <a:cubicBezTo>
                    <a:pt x="103897" y="313997"/>
                    <a:pt x="103897" y="313997"/>
                    <a:pt x="103897" y="313997"/>
                  </a:cubicBezTo>
                  <a:cubicBezTo>
                    <a:pt x="103897" y="320541"/>
                    <a:pt x="103897" y="320541"/>
                    <a:pt x="103897" y="320541"/>
                  </a:cubicBezTo>
                  <a:cubicBezTo>
                    <a:pt x="103897" y="320541"/>
                    <a:pt x="103897" y="327075"/>
                    <a:pt x="100535" y="327075"/>
                  </a:cubicBezTo>
                  <a:cubicBezTo>
                    <a:pt x="100535" y="330352"/>
                    <a:pt x="97172" y="340162"/>
                    <a:pt x="97172" y="340162"/>
                  </a:cubicBezTo>
                  <a:cubicBezTo>
                    <a:pt x="107259" y="333619"/>
                    <a:pt x="107259" y="333619"/>
                    <a:pt x="107259" y="333619"/>
                  </a:cubicBezTo>
                  <a:cubicBezTo>
                    <a:pt x="107259" y="333619"/>
                    <a:pt x="110622" y="333619"/>
                    <a:pt x="110622" y="336895"/>
                  </a:cubicBezTo>
                  <a:cubicBezTo>
                    <a:pt x="107259" y="343439"/>
                    <a:pt x="103897" y="346706"/>
                    <a:pt x="103897" y="346706"/>
                  </a:cubicBezTo>
                  <a:cubicBezTo>
                    <a:pt x="103897" y="346706"/>
                    <a:pt x="107259" y="356517"/>
                    <a:pt x="110622" y="353250"/>
                  </a:cubicBezTo>
                  <a:cubicBezTo>
                    <a:pt x="117346" y="349983"/>
                    <a:pt x="117346" y="349983"/>
                    <a:pt x="117346" y="349983"/>
                  </a:cubicBezTo>
                  <a:cubicBezTo>
                    <a:pt x="124071" y="346706"/>
                    <a:pt x="124071" y="346706"/>
                    <a:pt x="124071" y="346706"/>
                  </a:cubicBezTo>
                  <a:cubicBezTo>
                    <a:pt x="134158" y="343439"/>
                    <a:pt x="134158" y="343439"/>
                    <a:pt x="134158" y="343439"/>
                  </a:cubicBezTo>
                  <a:cubicBezTo>
                    <a:pt x="134158" y="343439"/>
                    <a:pt x="134158" y="343439"/>
                    <a:pt x="137520" y="340162"/>
                  </a:cubicBezTo>
                  <a:cubicBezTo>
                    <a:pt x="144245" y="340162"/>
                    <a:pt x="154322" y="340162"/>
                    <a:pt x="154322" y="340162"/>
                  </a:cubicBezTo>
                  <a:cubicBezTo>
                    <a:pt x="154322" y="340162"/>
                    <a:pt x="157685" y="349983"/>
                    <a:pt x="154322" y="349983"/>
                  </a:cubicBezTo>
                  <a:cubicBezTo>
                    <a:pt x="150960" y="349983"/>
                    <a:pt x="137520" y="346706"/>
                    <a:pt x="137520" y="346706"/>
                  </a:cubicBezTo>
                  <a:cubicBezTo>
                    <a:pt x="130796" y="349983"/>
                    <a:pt x="130796" y="349983"/>
                    <a:pt x="130796" y="349983"/>
                  </a:cubicBezTo>
                  <a:cubicBezTo>
                    <a:pt x="124071" y="353250"/>
                    <a:pt x="124071" y="353250"/>
                    <a:pt x="124071" y="353250"/>
                  </a:cubicBezTo>
                  <a:cubicBezTo>
                    <a:pt x="117346" y="359793"/>
                    <a:pt x="117346" y="359793"/>
                    <a:pt x="117346" y="359793"/>
                  </a:cubicBezTo>
                  <a:cubicBezTo>
                    <a:pt x="117346" y="359793"/>
                    <a:pt x="110622" y="369604"/>
                    <a:pt x="113984" y="369604"/>
                  </a:cubicBezTo>
                  <a:cubicBezTo>
                    <a:pt x="117346" y="372881"/>
                    <a:pt x="107259" y="376148"/>
                    <a:pt x="107259" y="376148"/>
                  </a:cubicBezTo>
                  <a:cubicBezTo>
                    <a:pt x="103897" y="376148"/>
                    <a:pt x="103897" y="376148"/>
                    <a:pt x="103897" y="376148"/>
                  </a:cubicBezTo>
                  <a:cubicBezTo>
                    <a:pt x="103897" y="379415"/>
                    <a:pt x="103897" y="379415"/>
                    <a:pt x="103897" y="379415"/>
                  </a:cubicBezTo>
                  <a:cubicBezTo>
                    <a:pt x="103897" y="379415"/>
                    <a:pt x="103897" y="379415"/>
                    <a:pt x="107259" y="382692"/>
                  </a:cubicBezTo>
                  <a:cubicBezTo>
                    <a:pt x="110622" y="382692"/>
                    <a:pt x="120709" y="382692"/>
                    <a:pt x="120709" y="382692"/>
                  </a:cubicBezTo>
                  <a:cubicBezTo>
                    <a:pt x="120709" y="382692"/>
                    <a:pt x="127433" y="379415"/>
                    <a:pt x="124071" y="382692"/>
                  </a:cubicBezTo>
                  <a:cubicBezTo>
                    <a:pt x="124071" y="385959"/>
                    <a:pt x="120709" y="395779"/>
                    <a:pt x="120709" y="395779"/>
                  </a:cubicBezTo>
                  <a:cubicBezTo>
                    <a:pt x="120709" y="395779"/>
                    <a:pt x="117346" y="399046"/>
                    <a:pt x="107259" y="399046"/>
                  </a:cubicBezTo>
                  <a:cubicBezTo>
                    <a:pt x="100535" y="402313"/>
                    <a:pt x="90448" y="405590"/>
                    <a:pt x="90448" y="405590"/>
                  </a:cubicBezTo>
                  <a:cubicBezTo>
                    <a:pt x="83733" y="415400"/>
                    <a:pt x="83733" y="415400"/>
                    <a:pt x="83733" y="415400"/>
                  </a:cubicBezTo>
                  <a:cubicBezTo>
                    <a:pt x="83733" y="415400"/>
                    <a:pt x="87095" y="418677"/>
                    <a:pt x="77008" y="418677"/>
                  </a:cubicBezTo>
                  <a:cubicBezTo>
                    <a:pt x="70283" y="418677"/>
                    <a:pt x="63559" y="418677"/>
                    <a:pt x="63559" y="418677"/>
                  </a:cubicBezTo>
                  <a:cubicBezTo>
                    <a:pt x="56834" y="418677"/>
                    <a:pt x="56834" y="418677"/>
                    <a:pt x="56834" y="418677"/>
                  </a:cubicBezTo>
                  <a:cubicBezTo>
                    <a:pt x="56834" y="418677"/>
                    <a:pt x="50109" y="421944"/>
                    <a:pt x="50109" y="421944"/>
                  </a:cubicBezTo>
                  <a:cubicBezTo>
                    <a:pt x="46747" y="418677"/>
                    <a:pt x="43385" y="415400"/>
                    <a:pt x="43385" y="415400"/>
                  </a:cubicBezTo>
                  <a:cubicBezTo>
                    <a:pt x="46747" y="402313"/>
                    <a:pt x="46747" y="402313"/>
                    <a:pt x="46747" y="402313"/>
                  </a:cubicBezTo>
                  <a:cubicBezTo>
                    <a:pt x="43385" y="399046"/>
                    <a:pt x="43385" y="399046"/>
                    <a:pt x="43385" y="399046"/>
                  </a:cubicBezTo>
                  <a:cubicBezTo>
                    <a:pt x="43385" y="389235"/>
                    <a:pt x="43385" y="389235"/>
                    <a:pt x="43385" y="389235"/>
                  </a:cubicBezTo>
                  <a:cubicBezTo>
                    <a:pt x="43385" y="389235"/>
                    <a:pt x="33298" y="395779"/>
                    <a:pt x="33298" y="399046"/>
                  </a:cubicBezTo>
                  <a:cubicBezTo>
                    <a:pt x="29945" y="399046"/>
                    <a:pt x="29945" y="405590"/>
                    <a:pt x="29945" y="405590"/>
                  </a:cubicBezTo>
                  <a:cubicBezTo>
                    <a:pt x="23220" y="415400"/>
                    <a:pt x="23220" y="415400"/>
                    <a:pt x="23220" y="415400"/>
                  </a:cubicBezTo>
                  <a:cubicBezTo>
                    <a:pt x="19858" y="415400"/>
                    <a:pt x="19858" y="415400"/>
                    <a:pt x="19858" y="415400"/>
                  </a:cubicBezTo>
                  <a:cubicBezTo>
                    <a:pt x="19858" y="428488"/>
                    <a:pt x="19858" y="428488"/>
                    <a:pt x="19858" y="428488"/>
                  </a:cubicBezTo>
                  <a:cubicBezTo>
                    <a:pt x="16496" y="435031"/>
                    <a:pt x="16496" y="435031"/>
                    <a:pt x="16496" y="435031"/>
                  </a:cubicBezTo>
                  <a:cubicBezTo>
                    <a:pt x="16496" y="435031"/>
                    <a:pt x="13133" y="435031"/>
                    <a:pt x="16496" y="438299"/>
                  </a:cubicBezTo>
                  <a:cubicBezTo>
                    <a:pt x="19858" y="438299"/>
                    <a:pt x="33298" y="444842"/>
                    <a:pt x="33298" y="444842"/>
                  </a:cubicBezTo>
                  <a:cubicBezTo>
                    <a:pt x="33298" y="444842"/>
                    <a:pt x="36660" y="441575"/>
                    <a:pt x="43385" y="448119"/>
                  </a:cubicBezTo>
                  <a:cubicBezTo>
                    <a:pt x="46747" y="451386"/>
                    <a:pt x="53472" y="454653"/>
                    <a:pt x="53472" y="454653"/>
                  </a:cubicBezTo>
                  <a:cubicBezTo>
                    <a:pt x="56834" y="454653"/>
                    <a:pt x="56834" y="454653"/>
                    <a:pt x="56834" y="454653"/>
                  </a:cubicBezTo>
                  <a:cubicBezTo>
                    <a:pt x="66921" y="451386"/>
                    <a:pt x="66921" y="451386"/>
                    <a:pt x="66921" y="451386"/>
                  </a:cubicBezTo>
                  <a:cubicBezTo>
                    <a:pt x="73646" y="457929"/>
                    <a:pt x="73646" y="457929"/>
                    <a:pt x="73646" y="457929"/>
                  </a:cubicBezTo>
                  <a:cubicBezTo>
                    <a:pt x="90448" y="461197"/>
                    <a:pt x="90448" y="461197"/>
                    <a:pt x="90448" y="461197"/>
                  </a:cubicBezTo>
                  <a:cubicBezTo>
                    <a:pt x="90448" y="461197"/>
                    <a:pt x="93810" y="467740"/>
                    <a:pt x="93810" y="471017"/>
                  </a:cubicBezTo>
                  <a:cubicBezTo>
                    <a:pt x="97172" y="471017"/>
                    <a:pt x="103897" y="480828"/>
                    <a:pt x="103897" y="480828"/>
                  </a:cubicBezTo>
                  <a:cubicBezTo>
                    <a:pt x="103897" y="480828"/>
                    <a:pt x="103897" y="474284"/>
                    <a:pt x="110622" y="477551"/>
                  </a:cubicBezTo>
                  <a:cubicBezTo>
                    <a:pt x="120709" y="477551"/>
                    <a:pt x="124071" y="477551"/>
                    <a:pt x="124071" y="477551"/>
                  </a:cubicBezTo>
                  <a:cubicBezTo>
                    <a:pt x="124071" y="477551"/>
                    <a:pt x="130796" y="477551"/>
                    <a:pt x="134158" y="480828"/>
                  </a:cubicBezTo>
                  <a:cubicBezTo>
                    <a:pt x="137520" y="484095"/>
                    <a:pt x="147598" y="500459"/>
                    <a:pt x="147598" y="500459"/>
                  </a:cubicBezTo>
                  <a:cubicBezTo>
                    <a:pt x="154322" y="516813"/>
                    <a:pt x="154322" y="516813"/>
                    <a:pt x="154322" y="516813"/>
                  </a:cubicBezTo>
                  <a:cubicBezTo>
                    <a:pt x="161047" y="529891"/>
                    <a:pt x="161047" y="529891"/>
                    <a:pt x="161047" y="529891"/>
                  </a:cubicBezTo>
                  <a:cubicBezTo>
                    <a:pt x="161047" y="529891"/>
                    <a:pt x="161047" y="533167"/>
                    <a:pt x="167772" y="536435"/>
                  </a:cubicBezTo>
                  <a:cubicBezTo>
                    <a:pt x="174496" y="542978"/>
                    <a:pt x="177859" y="549522"/>
                    <a:pt x="177859" y="549522"/>
                  </a:cubicBezTo>
                  <a:cubicBezTo>
                    <a:pt x="177859" y="549522"/>
                    <a:pt x="177859" y="552789"/>
                    <a:pt x="181221" y="556066"/>
                  </a:cubicBezTo>
                  <a:cubicBezTo>
                    <a:pt x="184583" y="562609"/>
                    <a:pt x="191308" y="569153"/>
                    <a:pt x="191308" y="569153"/>
                  </a:cubicBezTo>
                  <a:cubicBezTo>
                    <a:pt x="191308" y="569153"/>
                    <a:pt x="191308" y="572420"/>
                    <a:pt x="194670" y="575687"/>
                  </a:cubicBezTo>
                  <a:cubicBezTo>
                    <a:pt x="201395" y="578964"/>
                    <a:pt x="208110" y="578964"/>
                    <a:pt x="211472" y="582231"/>
                  </a:cubicBezTo>
                  <a:cubicBezTo>
                    <a:pt x="218197" y="588774"/>
                    <a:pt x="224922" y="595318"/>
                    <a:pt x="224922" y="595318"/>
                  </a:cubicBezTo>
                  <a:cubicBezTo>
                    <a:pt x="224922" y="595318"/>
                    <a:pt x="241733" y="611673"/>
                    <a:pt x="248458" y="618216"/>
                  </a:cubicBezTo>
                  <a:cubicBezTo>
                    <a:pt x="255183" y="624760"/>
                    <a:pt x="261898" y="631304"/>
                    <a:pt x="265260" y="631304"/>
                  </a:cubicBezTo>
                  <a:cubicBezTo>
                    <a:pt x="268622" y="634571"/>
                    <a:pt x="285434" y="637847"/>
                    <a:pt x="285434" y="637847"/>
                  </a:cubicBezTo>
                  <a:cubicBezTo>
                    <a:pt x="285434" y="637847"/>
                    <a:pt x="295521" y="647658"/>
                    <a:pt x="298883" y="644391"/>
                  </a:cubicBezTo>
                  <a:cubicBezTo>
                    <a:pt x="305608" y="644391"/>
                    <a:pt x="292159" y="641114"/>
                    <a:pt x="312333" y="641114"/>
                  </a:cubicBezTo>
                  <a:cubicBezTo>
                    <a:pt x="332497" y="641114"/>
                    <a:pt x="345946" y="647658"/>
                    <a:pt x="345946" y="647658"/>
                  </a:cubicBezTo>
                  <a:cubicBezTo>
                    <a:pt x="359396" y="637847"/>
                    <a:pt x="359396" y="637847"/>
                    <a:pt x="359396" y="637847"/>
                  </a:cubicBezTo>
                  <a:cubicBezTo>
                    <a:pt x="359396" y="637847"/>
                    <a:pt x="356033" y="644391"/>
                    <a:pt x="359396" y="634571"/>
                  </a:cubicBezTo>
                  <a:cubicBezTo>
                    <a:pt x="362758" y="628027"/>
                    <a:pt x="366120" y="621493"/>
                    <a:pt x="366120" y="621493"/>
                  </a:cubicBezTo>
                  <a:cubicBezTo>
                    <a:pt x="366120" y="621493"/>
                    <a:pt x="362758" y="614949"/>
                    <a:pt x="372845" y="614949"/>
                  </a:cubicBezTo>
                  <a:cubicBezTo>
                    <a:pt x="379560" y="614949"/>
                    <a:pt x="399734" y="611673"/>
                    <a:pt x="403096" y="611673"/>
                  </a:cubicBezTo>
                  <a:cubicBezTo>
                    <a:pt x="406459" y="611673"/>
                    <a:pt x="406459" y="614949"/>
                    <a:pt x="409821" y="611673"/>
                  </a:cubicBezTo>
                  <a:cubicBezTo>
                    <a:pt x="409821" y="608405"/>
                    <a:pt x="440072" y="618216"/>
                    <a:pt x="440072" y="618216"/>
                  </a:cubicBezTo>
                  <a:cubicBezTo>
                    <a:pt x="443435" y="611673"/>
                    <a:pt x="443435" y="611673"/>
                    <a:pt x="443435" y="611673"/>
                  </a:cubicBezTo>
                  <a:cubicBezTo>
                    <a:pt x="450159" y="608405"/>
                    <a:pt x="450159" y="608405"/>
                    <a:pt x="450159" y="608405"/>
                  </a:cubicBezTo>
                  <a:cubicBezTo>
                    <a:pt x="456884" y="621493"/>
                    <a:pt x="456884" y="621493"/>
                    <a:pt x="456884" y="621493"/>
                  </a:cubicBezTo>
                  <a:cubicBezTo>
                    <a:pt x="470333" y="621493"/>
                    <a:pt x="470333" y="621493"/>
                    <a:pt x="470333" y="621493"/>
                  </a:cubicBezTo>
                  <a:cubicBezTo>
                    <a:pt x="470333" y="621493"/>
                    <a:pt x="480420" y="618216"/>
                    <a:pt x="487145" y="618216"/>
                  </a:cubicBezTo>
                  <a:cubicBezTo>
                    <a:pt x="490498" y="618216"/>
                    <a:pt x="503947" y="611673"/>
                    <a:pt x="503947" y="611673"/>
                  </a:cubicBezTo>
                  <a:cubicBezTo>
                    <a:pt x="503947" y="611673"/>
                    <a:pt x="507309" y="605129"/>
                    <a:pt x="510672" y="605129"/>
                  </a:cubicBezTo>
                  <a:cubicBezTo>
                    <a:pt x="514034" y="601862"/>
                    <a:pt x="524121" y="601862"/>
                    <a:pt x="527483" y="601862"/>
                  </a:cubicBezTo>
                  <a:cubicBezTo>
                    <a:pt x="534208" y="601862"/>
                    <a:pt x="544295" y="598595"/>
                    <a:pt x="544295" y="598595"/>
                  </a:cubicBezTo>
                  <a:cubicBezTo>
                    <a:pt x="551010" y="592051"/>
                    <a:pt x="551010" y="592051"/>
                    <a:pt x="551010" y="592051"/>
                  </a:cubicBezTo>
                  <a:cubicBezTo>
                    <a:pt x="551010" y="592051"/>
                    <a:pt x="554372" y="588774"/>
                    <a:pt x="561097" y="588774"/>
                  </a:cubicBezTo>
                  <a:cubicBezTo>
                    <a:pt x="564459" y="592051"/>
                    <a:pt x="577909" y="592051"/>
                    <a:pt x="577909" y="592051"/>
                  </a:cubicBezTo>
                  <a:cubicBezTo>
                    <a:pt x="587996" y="585507"/>
                    <a:pt x="587996" y="585507"/>
                    <a:pt x="587996" y="585507"/>
                  </a:cubicBezTo>
                  <a:cubicBezTo>
                    <a:pt x="598083" y="582231"/>
                    <a:pt x="598083" y="582231"/>
                    <a:pt x="598083" y="582231"/>
                  </a:cubicBezTo>
                  <a:cubicBezTo>
                    <a:pt x="598083" y="582231"/>
                    <a:pt x="598083" y="578964"/>
                    <a:pt x="601445" y="582231"/>
                  </a:cubicBezTo>
                  <a:cubicBezTo>
                    <a:pt x="604798" y="585507"/>
                    <a:pt x="611522" y="592051"/>
                    <a:pt x="611522" y="592051"/>
                  </a:cubicBezTo>
                  <a:cubicBezTo>
                    <a:pt x="624972" y="595318"/>
                    <a:pt x="624972" y="595318"/>
                    <a:pt x="624972" y="595318"/>
                  </a:cubicBezTo>
                  <a:cubicBezTo>
                    <a:pt x="635059" y="592051"/>
                    <a:pt x="635059" y="592051"/>
                    <a:pt x="635059" y="592051"/>
                  </a:cubicBezTo>
                  <a:cubicBezTo>
                    <a:pt x="641783" y="585507"/>
                    <a:pt x="641783" y="585507"/>
                    <a:pt x="641783" y="585507"/>
                  </a:cubicBezTo>
                  <a:cubicBezTo>
                    <a:pt x="641783" y="585507"/>
                    <a:pt x="641783" y="582231"/>
                    <a:pt x="651870" y="582231"/>
                  </a:cubicBezTo>
                  <a:cubicBezTo>
                    <a:pt x="661948" y="582231"/>
                    <a:pt x="665310" y="582231"/>
                    <a:pt x="665310" y="582231"/>
                  </a:cubicBezTo>
                  <a:cubicBezTo>
                    <a:pt x="665310" y="582231"/>
                    <a:pt x="675397" y="582231"/>
                    <a:pt x="675397" y="578964"/>
                  </a:cubicBezTo>
                  <a:cubicBezTo>
                    <a:pt x="675397" y="575687"/>
                    <a:pt x="675397" y="569153"/>
                    <a:pt x="678759" y="565876"/>
                  </a:cubicBezTo>
                  <a:cubicBezTo>
                    <a:pt x="678759" y="562609"/>
                    <a:pt x="692209" y="549522"/>
                    <a:pt x="692209" y="549522"/>
                  </a:cubicBezTo>
                  <a:cubicBezTo>
                    <a:pt x="698933" y="546255"/>
                    <a:pt x="698933" y="546255"/>
                    <a:pt x="698933" y="546255"/>
                  </a:cubicBezTo>
                  <a:cubicBezTo>
                    <a:pt x="695571" y="536435"/>
                    <a:pt x="695571" y="536435"/>
                    <a:pt x="695571" y="536435"/>
                  </a:cubicBezTo>
                  <a:cubicBezTo>
                    <a:pt x="698933" y="529891"/>
                    <a:pt x="698933" y="529891"/>
                    <a:pt x="698933" y="529891"/>
                  </a:cubicBezTo>
                  <a:cubicBezTo>
                    <a:pt x="698933" y="529891"/>
                    <a:pt x="709020" y="526624"/>
                    <a:pt x="705658" y="533167"/>
                  </a:cubicBezTo>
                  <a:cubicBezTo>
                    <a:pt x="702296" y="539711"/>
                    <a:pt x="705658" y="542978"/>
                    <a:pt x="705658" y="542978"/>
                  </a:cubicBezTo>
                  <a:cubicBezTo>
                    <a:pt x="705658" y="542978"/>
                    <a:pt x="709020" y="539711"/>
                    <a:pt x="712383" y="539711"/>
                  </a:cubicBezTo>
                  <a:cubicBezTo>
                    <a:pt x="719098" y="539711"/>
                    <a:pt x="719098" y="536435"/>
                    <a:pt x="722460" y="536435"/>
                  </a:cubicBezTo>
                  <a:cubicBezTo>
                    <a:pt x="729185" y="539711"/>
                    <a:pt x="732547" y="536435"/>
                    <a:pt x="732547" y="536435"/>
                  </a:cubicBezTo>
                  <a:cubicBezTo>
                    <a:pt x="732547" y="536435"/>
                    <a:pt x="729185" y="529891"/>
                    <a:pt x="732547" y="529891"/>
                  </a:cubicBezTo>
                  <a:cubicBezTo>
                    <a:pt x="735909" y="533167"/>
                    <a:pt x="742634" y="533167"/>
                    <a:pt x="742634" y="533167"/>
                  </a:cubicBezTo>
                  <a:cubicBezTo>
                    <a:pt x="742634" y="533167"/>
                    <a:pt x="745996" y="533167"/>
                    <a:pt x="745996" y="529891"/>
                  </a:cubicBezTo>
                  <a:cubicBezTo>
                    <a:pt x="745996" y="529891"/>
                    <a:pt x="735909" y="523357"/>
                    <a:pt x="739272" y="523357"/>
                  </a:cubicBezTo>
                  <a:cubicBezTo>
                    <a:pt x="742634" y="526624"/>
                    <a:pt x="749359" y="523357"/>
                    <a:pt x="749359" y="523357"/>
                  </a:cubicBezTo>
                  <a:cubicBezTo>
                    <a:pt x="749359" y="523357"/>
                    <a:pt x="759446" y="526624"/>
                    <a:pt x="749359" y="520080"/>
                  </a:cubicBezTo>
                  <a:cubicBezTo>
                    <a:pt x="742634" y="510269"/>
                    <a:pt x="752721" y="510269"/>
                    <a:pt x="752721" y="510269"/>
                  </a:cubicBezTo>
                  <a:cubicBezTo>
                    <a:pt x="752721" y="510269"/>
                    <a:pt x="762808" y="513537"/>
                    <a:pt x="759446" y="513537"/>
                  </a:cubicBezTo>
                  <a:cubicBezTo>
                    <a:pt x="756083" y="510269"/>
                    <a:pt x="742634" y="493915"/>
                    <a:pt x="742634" y="493915"/>
                  </a:cubicBezTo>
                  <a:cubicBezTo>
                    <a:pt x="742634" y="490638"/>
                    <a:pt x="742634" y="490638"/>
                    <a:pt x="742634" y="490638"/>
                  </a:cubicBezTo>
                  <a:cubicBezTo>
                    <a:pt x="742634" y="484095"/>
                    <a:pt x="742634" y="484095"/>
                    <a:pt x="742634" y="484095"/>
                  </a:cubicBezTo>
                  <a:cubicBezTo>
                    <a:pt x="742634" y="484095"/>
                    <a:pt x="749359" y="487371"/>
                    <a:pt x="752721" y="490638"/>
                  </a:cubicBezTo>
                  <a:cubicBezTo>
                    <a:pt x="752721" y="490638"/>
                    <a:pt x="752721" y="490638"/>
                    <a:pt x="756083" y="493915"/>
                  </a:cubicBezTo>
                  <a:cubicBezTo>
                    <a:pt x="762808" y="497182"/>
                    <a:pt x="759446" y="503726"/>
                    <a:pt x="762808" y="503726"/>
                  </a:cubicBezTo>
                  <a:cubicBezTo>
                    <a:pt x="766170" y="506993"/>
                    <a:pt x="776248" y="503726"/>
                    <a:pt x="776248" y="503726"/>
                  </a:cubicBezTo>
                  <a:cubicBezTo>
                    <a:pt x="782972" y="493915"/>
                    <a:pt x="782972" y="493915"/>
                    <a:pt x="782972" y="493915"/>
                  </a:cubicBezTo>
                  <a:cubicBezTo>
                    <a:pt x="782972" y="493915"/>
                    <a:pt x="796422" y="480828"/>
                    <a:pt x="793059" y="480828"/>
                  </a:cubicBezTo>
                  <a:cubicBezTo>
                    <a:pt x="789697" y="477551"/>
                    <a:pt x="772895" y="484095"/>
                    <a:pt x="772895" y="484095"/>
                  </a:cubicBezTo>
                  <a:cubicBezTo>
                    <a:pt x="779610" y="471017"/>
                    <a:pt x="779610" y="471017"/>
                    <a:pt x="779610" y="471017"/>
                  </a:cubicBezTo>
                  <a:cubicBezTo>
                    <a:pt x="769533" y="467740"/>
                    <a:pt x="769533" y="467740"/>
                    <a:pt x="769533" y="467740"/>
                  </a:cubicBezTo>
                  <a:cubicBezTo>
                    <a:pt x="766170" y="464473"/>
                    <a:pt x="766170" y="464473"/>
                    <a:pt x="766170" y="464473"/>
                  </a:cubicBezTo>
                  <a:cubicBezTo>
                    <a:pt x="766170" y="464473"/>
                    <a:pt x="776248" y="464473"/>
                    <a:pt x="776248" y="464473"/>
                  </a:cubicBezTo>
                  <a:cubicBezTo>
                    <a:pt x="779610" y="464473"/>
                    <a:pt x="786335" y="461197"/>
                    <a:pt x="786335" y="461197"/>
                  </a:cubicBezTo>
                  <a:cubicBezTo>
                    <a:pt x="786335" y="454653"/>
                    <a:pt x="786335" y="454653"/>
                    <a:pt x="786335" y="454653"/>
                  </a:cubicBezTo>
                  <a:cubicBezTo>
                    <a:pt x="776248" y="448119"/>
                    <a:pt x="776248" y="448119"/>
                    <a:pt x="776248" y="448119"/>
                  </a:cubicBezTo>
                  <a:cubicBezTo>
                    <a:pt x="779610" y="444842"/>
                    <a:pt x="779610" y="444842"/>
                    <a:pt x="779610" y="444842"/>
                  </a:cubicBezTo>
                  <a:cubicBezTo>
                    <a:pt x="782972" y="438299"/>
                    <a:pt x="782972" y="438299"/>
                    <a:pt x="782972" y="438299"/>
                  </a:cubicBezTo>
                  <a:cubicBezTo>
                    <a:pt x="789697" y="435031"/>
                    <a:pt x="789697" y="435031"/>
                    <a:pt x="789697" y="435031"/>
                  </a:cubicBezTo>
                  <a:cubicBezTo>
                    <a:pt x="799784" y="415400"/>
                    <a:pt x="799784" y="415400"/>
                    <a:pt x="799784" y="415400"/>
                  </a:cubicBezTo>
                  <a:cubicBezTo>
                    <a:pt x="796422" y="408857"/>
                    <a:pt x="796422" y="408857"/>
                    <a:pt x="796422" y="408857"/>
                  </a:cubicBezTo>
                  <a:cubicBezTo>
                    <a:pt x="789697" y="408857"/>
                    <a:pt x="789697" y="408857"/>
                    <a:pt x="789697" y="408857"/>
                  </a:cubicBezTo>
                  <a:cubicBezTo>
                    <a:pt x="789697" y="395779"/>
                    <a:pt x="789697" y="395779"/>
                    <a:pt x="789697" y="395779"/>
                  </a:cubicBezTo>
                  <a:cubicBezTo>
                    <a:pt x="776248" y="389235"/>
                    <a:pt x="776248" y="389235"/>
                    <a:pt x="776248" y="389235"/>
                  </a:cubicBezTo>
                  <a:cubicBezTo>
                    <a:pt x="776248" y="389235"/>
                    <a:pt x="766170" y="382692"/>
                    <a:pt x="766170" y="379415"/>
                  </a:cubicBezTo>
                  <a:cubicBezTo>
                    <a:pt x="766170" y="379415"/>
                    <a:pt x="766170" y="372881"/>
                    <a:pt x="762808" y="376148"/>
                  </a:cubicBezTo>
                  <a:cubicBezTo>
                    <a:pt x="759446" y="376148"/>
                    <a:pt x="756083" y="372881"/>
                    <a:pt x="756083" y="372881"/>
                  </a:cubicBezTo>
                  <a:cubicBezTo>
                    <a:pt x="756083" y="372881"/>
                    <a:pt x="756083" y="363061"/>
                    <a:pt x="756083" y="363061"/>
                  </a:cubicBezTo>
                  <a:cubicBezTo>
                    <a:pt x="756083" y="363061"/>
                    <a:pt x="762808" y="359793"/>
                    <a:pt x="762808" y="356517"/>
                  </a:cubicBezTo>
                  <a:cubicBezTo>
                    <a:pt x="766170" y="353250"/>
                    <a:pt x="762808" y="346706"/>
                    <a:pt x="762808" y="346706"/>
                  </a:cubicBezTo>
                  <a:cubicBezTo>
                    <a:pt x="759446" y="346706"/>
                    <a:pt x="752721" y="349983"/>
                    <a:pt x="752721" y="349983"/>
                  </a:cubicBezTo>
                  <a:cubicBezTo>
                    <a:pt x="732547" y="353250"/>
                    <a:pt x="732547" y="353250"/>
                    <a:pt x="732547" y="353250"/>
                  </a:cubicBezTo>
                  <a:cubicBezTo>
                    <a:pt x="725822" y="349983"/>
                    <a:pt x="725822" y="349983"/>
                    <a:pt x="725822" y="349983"/>
                  </a:cubicBezTo>
                  <a:cubicBezTo>
                    <a:pt x="725822" y="349983"/>
                    <a:pt x="729185" y="349983"/>
                    <a:pt x="729185" y="346706"/>
                  </a:cubicBezTo>
                  <a:cubicBezTo>
                    <a:pt x="732547" y="343439"/>
                    <a:pt x="732547" y="340162"/>
                    <a:pt x="735909" y="336895"/>
                  </a:cubicBezTo>
                  <a:cubicBezTo>
                    <a:pt x="739272" y="333619"/>
                    <a:pt x="739272" y="336895"/>
                    <a:pt x="742634" y="330352"/>
                  </a:cubicBezTo>
                  <a:cubicBezTo>
                    <a:pt x="749359" y="327075"/>
                    <a:pt x="756083" y="320541"/>
                    <a:pt x="756083" y="320541"/>
                  </a:cubicBezTo>
                  <a:cubicBezTo>
                    <a:pt x="756083" y="310721"/>
                    <a:pt x="756083" y="310721"/>
                    <a:pt x="756083" y="310721"/>
                  </a:cubicBezTo>
                  <a:cubicBezTo>
                    <a:pt x="752721" y="300910"/>
                    <a:pt x="752721" y="300910"/>
                    <a:pt x="752721" y="300910"/>
                  </a:cubicBezTo>
                  <a:cubicBezTo>
                    <a:pt x="752721" y="300910"/>
                    <a:pt x="749359" y="297643"/>
                    <a:pt x="745996" y="297643"/>
                  </a:cubicBezTo>
                  <a:cubicBezTo>
                    <a:pt x="742634" y="297643"/>
                    <a:pt x="745996" y="304177"/>
                    <a:pt x="739272" y="297643"/>
                  </a:cubicBezTo>
                  <a:cubicBezTo>
                    <a:pt x="735909" y="294366"/>
                    <a:pt x="735909" y="294366"/>
                    <a:pt x="732547" y="287823"/>
                  </a:cubicBezTo>
                  <a:cubicBezTo>
                    <a:pt x="729185" y="284555"/>
                    <a:pt x="729185" y="278012"/>
                    <a:pt x="729185" y="278012"/>
                  </a:cubicBezTo>
                  <a:cubicBezTo>
                    <a:pt x="729185" y="278012"/>
                    <a:pt x="722460" y="274745"/>
                    <a:pt x="725822" y="274745"/>
                  </a:cubicBezTo>
                  <a:cubicBezTo>
                    <a:pt x="732547" y="274745"/>
                    <a:pt x="735909" y="278012"/>
                    <a:pt x="739272" y="274745"/>
                  </a:cubicBezTo>
                  <a:cubicBezTo>
                    <a:pt x="742634" y="271468"/>
                    <a:pt x="742634" y="274745"/>
                    <a:pt x="742634" y="271468"/>
                  </a:cubicBezTo>
                  <a:cubicBezTo>
                    <a:pt x="742634" y="268201"/>
                    <a:pt x="745996" y="258381"/>
                    <a:pt x="745996" y="258381"/>
                  </a:cubicBezTo>
                  <a:cubicBezTo>
                    <a:pt x="745996" y="255114"/>
                    <a:pt x="745996" y="255114"/>
                    <a:pt x="752721" y="251837"/>
                  </a:cubicBezTo>
                  <a:cubicBezTo>
                    <a:pt x="762808" y="248570"/>
                    <a:pt x="759446" y="248570"/>
                    <a:pt x="766170" y="248570"/>
                  </a:cubicBezTo>
                  <a:cubicBezTo>
                    <a:pt x="769533" y="245303"/>
                    <a:pt x="772895" y="242026"/>
                    <a:pt x="769533" y="242026"/>
                  </a:cubicBezTo>
                  <a:cubicBezTo>
                    <a:pt x="769533" y="238759"/>
                    <a:pt x="762808" y="238759"/>
                    <a:pt x="762808" y="238759"/>
                  </a:cubicBezTo>
                  <a:cubicBezTo>
                    <a:pt x="759446" y="235483"/>
                    <a:pt x="752721" y="242026"/>
                    <a:pt x="752721" y="242026"/>
                  </a:cubicBezTo>
                  <a:cubicBezTo>
                    <a:pt x="752721" y="242026"/>
                    <a:pt x="745996" y="245303"/>
                    <a:pt x="742634" y="248570"/>
                  </a:cubicBezTo>
                  <a:cubicBezTo>
                    <a:pt x="739272" y="251837"/>
                    <a:pt x="735909" y="248570"/>
                    <a:pt x="732547" y="248570"/>
                  </a:cubicBezTo>
                  <a:cubicBezTo>
                    <a:pt x="729185" y="248570"/>
                    <a:pt x="729185" y="248570"/>
                    <a:pt x="729185" y="248570"/>
                  </a:cubicBezTo>
                  <a:cubicBezTo>
                    <a:pt x="729185" y="248570"/>
                    <a:pt x="722460" y="245303"/>
                    <a:pt x="719098" y="251837"/>
                  </a:cubicBezTo>
                  <a:cubicBezTo>
                    <a:pt x="719098" y="258381"/>
                    <a:pt x="712383" y="264924"/>
                    <a:pt x="712383" y="264924"/>
                  </a:cubicBezTo>
                  <a:cubicBezTo>
                    <a:pt x="712383" y="264924"/>
                    <a:pt x="709020" y="268201"/>
                    <a:pt x="709020" y="261657"/>
                  </a:cubicBezTo>
                  <a:cubicBezTo>
                    <a:pt x="709020" y="258381"/>
                    <a:pt x="705658" y="248570"/>
                    <a:pt x="705658" y="248570"/>
                  </a:cubicBezTo>
                  <a:cubicBezTo>
                    <a:pt x="705658" y="248570"/>
                    <a:pt x="705658" y="248570"/>
                    <a:pt x="705658" y="248570"/>
                  </a:cubicBezTo>
                  <a:cubicBezTo>
                    <a:pt x="702296" y="248570"/>
                    <a:pt x="692209" y="245303"/>
                    <a:pt x="692209" y="245303"/>
                  </a:cubicBezTo>
                  <a:cubicBezTo>
                    <a:pt x="692209" y="245303"/>
                    <a:pt x="695571" y="245303"/>
                    <a:pt x="695571" y="238759"/>
                  </a:cubicBezTo>
                  <a:cubicBezTo>
                    <a:pt x="692209" y="235483"/>
                    <a:pt x="692209" y="232216"/>
                    <a:pt x="692209" y="232216"/>
                  </a:cubicBezTo>
                  <a:cubicBezTo>
                    <a:pt x="695571" y="232216"/>
                    <a:pt x="698933" y="232216"/>
                    <a:pt x="698933" y="232216"/>
                  </a:cubicBezTo>
                  <a:cubicBezTo>
                    <a:pt x="702296" y="232216"/>
                    <a:pt x="702296" y="232216"/>
                    <a:pt x="702296" y="225672"/>
                  </a:cubicBezTo>
                  <a:cubicBezTo>
                    <a:pt x="702296" y="215861"/>
                    <a:pt x="698933" y="212585"/>
                    <a:pt x="698933" y="212585"/>
                  </a:cubicBezTo>
                  <a:cubicBezTo>
                    <a:pt x="698933" y="212585"/>
                    <a:pt x="695571" y="209317"/>
                    <a:pt x="695571" y="209317"/>
                  </a:cubicBezTo>
                  <a:cubicBezTo>
                    <a:pt x="695571" y="196230"/>
                    <a:pt x="695571" y="196230"/>
                    <a:pt x="695571" y="196230"/>
                  </a:cubicBezTo>
                  <a:cubicBezTo>
                    <a:pt x="695571" y="196230"/>
                    <a:pt x="695571" y="192963"/>
                    <a:pt x="692209" y="189687"/>
                  </a:cubicBezTo>
                  <a:cubicBezTo>
                    <a:pt x="688846" y="186419"/>
                    <a:pt x="688846" y="183143"/>
                    <a:pt x="685484" y="186419"/>
                  </a:cubicBezTo>
                  <a:cubicBezTo>
                    <a:pt x="685484" y="186419"/>
                    <a:pt x="682122" y="189687"/>
                    <a:pt x="678759" y="189687"/>
                  </a:cubicBezTo>
                  <a:cubicBezTo>
                    <a:pt x="675397" y="186419"/>
                    <a:pt x="668672" y="183143"/>
                    <a:pt x="668672" y="183143"/>
                  </a:cubicBezTo>
                  <a:cubicBezTo>
                    <a:pt x="655233" y="176609"/>
                    <a:pt x="655233" y="176609"/>
                    <a:pt x="655233" y="176609"/>
                  </a:cubicBezTo>
                  <a:cubicBezTo>
                    <a:pt x="655233" y="176609"/>
                    <a:pt x="655233" y="176609"/>
                    <a:pt x="651870" y="179876"/>
                  </a:cubicBezTo>
                  <a:cubicBezTo>
                    <a:pt x="651870" y="183143"/>
                    <a:pt x="648508" y="179876"/>
                    <a:pt x="648508" y="186419"/>
                  </a:cubicBezTo>
                  <a:cubicBezTo>
                    <a:pt x="651870" y="189687"/>
                    <a:pt x="651870" y="192963"/>
                    <a:pt x="651870" y="196230"/>
                  </a:cubicBezTo>
                  <a:cubicBezTo>
                    <a:pt x="648508" y="199507"/>
                    <a:pt x="648508" y="202774"/>
                    <a:pt x="648508" y="209317"/>
                  </a:cubicBezTo>
                  <a:cubicBezTo>
                    <a:pt x="645146" y="212585"/>
                    <a:pt x="641783" y="212585"/>
                    <a:pt x="641783" y="215861"/>
                  </a:cubicBezTo>
                  <a:cubicBezTo>
                    <a:pt x="641783" y="219128"/>
                    <a:pt x="645146" y="219128"/>
                    <a:pt x="645146" y="222405"/>
                  </a:cubicBezTo>
                  <a:cubicBezTo>
                    <a:pt x="645146" y="222405"/>
                    <a:pt x="641783" y="228939"/>
                    <a:pt x="638421" y="228939"/>
                  </a:cubicBezTo>
                  <a:cubicBezTo>
                    <a:pt x="638421" y="232216"/>
                    <a:pt x="635059" y="235483"/>
                    <a:pt x="631696" y="235483"/>
                  </a:cubicBezTo>
                  <a:cubicBezTo>
                    <a:pt x="631696" y="232216"/>
                    <a:pt x="628334" y="232216"/>
                    <a:pt x="624972" y="232216"/>
                  </a:cubicBezTo>
                  <a:cubicBezTo>
                    <a:pt x="621609" y="232216"/>
                    <a:pt x="618247" y="235483"/>
                    <a:pt x="618247" y="235483"/>
                  </a:cubicBezTo>
                  <a:cubicBezTo>
                    <a:pt x="618247" y="235483"/>
                    <a:pt x="614885" y="238759"/>
                    <a:pt x="611522" y="235483"/>
                  </a:cubicBezTo>
                  <a:cubicBezTo>
                    <a:pt x="604798" y="232216"/>
                    <a:pt x="601445" y="228939"/>
                    <a:pt x="601445" y="228939"/>
                  </a:cubicBezTo>
                  <a:cubicBezTo>
                    <a:pt x="601445" y="222405"/>
                    <a:pt x="601445" y="222405"/>
                    <a:pt x="601445" y="222405"/>
                  </a:cubicBezTo>
                  <a:cubicBezTo>
                    <a:pt x="601445" y="222405"/>
                    <a:pt x="614885" y="225672"/>
                    <a:pt x="598083" y="215861"/>
                  </a:cubicBezTo>
                  <a:cubicBezTo>
                    <a:pt x="584633" y="209317"/>
                    <a:pt x="584633" y="209317"/>
                    <a:pt x="584633" y="209317"/>
                  </a:cubicBezTo>
                  <a:cubicBezTo>
                    <a:pt x="584633" y="209317"/>
                    <a:pt x="584633" y="212585"/>
                    <a:pt x="581271" y="215861"/>
                  </a:cubicBezTo>
                  <a:cubicBezTo>
                    <a:pt x="577909" y="215861"/>
                    <a:pt x="577909" y="219128"/>
                    <a:pt x="577909" y="219128"/>
                  </a:cubicBezTo>
                  <a:cubicBezTo>
                    <a:pt x="574546" y="225672"/>
                    <a:pt x="574546" y="225672"/>
                    <a:pt x="574546" y="225672"/>
                  </a:cubicBezTo>
                  <a:cubicBezTo>
                    <a:pt x="571184" y="225672"/>
                    <a:pt x="571184" y="225672"/>
                    <a:pt x="571184" y="225672"/>
                  </a:cubicBezTo>
                  <a:cubicBezTo>
                    <a:pt x="564459" y="235483"/>
                    <a:pt x="564459" y="235483"/>
                    <a:pt x="564459" y="235483"/>
                  </a:cubicBezTo>
                  <a:cubicBezTo>
                    <a:pt x="564459" y="235483"/>
                    <a:pt x="561097" y="238759"/>
                    <a:pt x="557735" y="238759"/>
                  </a:cubicBezTo>
                  <a:cubicBezTo>
                    <a:pt x="557735" y="238759"/>
                    <a:pt x="554372" y="238759"/>
                    <a:pt x="554372" y="238759"/>
                  </a:cubicBezTo>
                  <a:cubicBezTo>
                    <a:pt x="551010" y="238759"/>
                    <a:pt x="547648" y="238759"/>
                    <a:pt x="547648" y="235483"/>
                  </a:cubicBezTo>
                  <a:cubicBezTo>
                    <a:pt x="544295" y="235483"/>
                    <a:pt x="544295" y="235483"/>
                    <a:pt x="544295" y="232216"/>
                  </a:cubicBezTo>
                  <a:cubicBezTo>
                    <a:pt x="544295" y="228939"/>
                    <a:pt x="544295" y="222405"/>
                    <a:pt x="540933" y="219128"/>
                  </a:cubicBezTo>
                  <a:cubicBezTo>
                    <a:pt x="540933" y="215861"/>
                    <a:pt x="540933" y="215861"/>
                    <a:pt x="537570" y="209317"/>
                  </a:cubicBezTo>
                  <a:cubicBezTo>
                    <a:pt x="534208" y="206041"/>
                    <a:pt x="530846" y="199507"/>
                    <a:pt x="530846" y="199507"/>
                  </a:cubicBezTo>
                  <a:cubicBezTo>
                    <a:pt x="514034" y="189687"/>
                    <a:pt x="514034" y="189687"/>
                    <a:pt x="514034" y="189687"/>
                  </a:cubicBezTo>
                  <a:cubicBezTo>
                    <a:pt x="514034" y="189687"/>
                    <a:pt x="517396" y="186419"/>
                    <a:pt x="510672" y="186419"/>
                  </a:cubicBezTo>
                  <a:cubicBezTo>
                    <a:pt x="507309" y="189687"/>
                    <a:pt x="500585" y="196230"/>
                    <a:pt x="500585" y="196230"/>
                  </a:cubicBezTo>
                  <a:cubicBezTo>
                    <a:pt x="500585" y="196230"/>
                    <a:pt x="500585" y="202774"/>
                    <a:pt x="500585" y="206041"/>
                  </a:cubicBezTo>
                  <a:cubicBezTo>
                    <a:pt x="500585" y="206041"/>
                    <a:pt x="497222" y="209317"/>
                    <a:pt x="497222" y="212585"/>
                  </a:cubicBezTo>
                  <a:cubicBezTo>
                    <a:pt x="500585" y="219128"/>
                    <a:pt x="503947" y="225672"/>
                    <a:pt x="500585" y="228939"/>
                  </a:cubicBezTo>
                  <a:cubicBezTo>
                    <a:pt x="500585" y="228939"/>
                    <a:pt x="497222" y="235483"/>
                    <a:pt x="497222" y="242026"/>
                  </a:cubicBezTo>
                  <a:cubicBezTo>
                    <a:pt x="497222" y="248570"/>
                    <a:pt x="500585" y="255114"/>
                    <a:pt x="497222" y="255114"/>
                  </a:cubicBezTo>
                  <a:cubicBezTo>
                    <a:pt x="493860" y="258381"/>
                    <a:pt x="493860" y="261657"/>
                    <a:pt x="493860" y="261657"/>
                  </a:cubicBezTo>
                  <a:cubicBezTo>
                    <a:pt x="490498" y="261657"/>
                    <a:pt x="490498" y="261657"/>
                    <a:pt x="490498" y="261657"/>
                  </a:cubicBezTo>
                  <a:cubicBezTo>
                    <a:pt x="490498" y="261657"/>
                    <a:pt x="490498" y="258381"/>
                    <a:pt x="493860" y="248570"/>
                  </a:cubicBezTo>
                  <a:cubicBezTo>
                    <a:pt x="493860" y="238759"/>
                    <a:pt x="490498" y="235483"/>
                    <a:pt x="490498" y="232216"/>
                  </a:cubicBezTo>
                  <a:cubicBezTo>
                    <a:pt x="487145" y="232216"/>
                    <a:pt x="487145" y="232216"/>
                    <a:pt x="487145" y="228939"/>
                  </a:cubicBezTo>
                  <a:cubicBezTo>
                    <a:pt x="487145" y="225672"/>
                    <a:pt x="487145" y="222405"/>
                    <a:pt x="487145" y="222405"/>
                  </a:cubicBezTo>
                  <a:cubicBezTo>
                    <a:pt x="487145" y="222405"/>
                    <a:pt x="480420" y="215861"/>
                    <a:pt x="480420" y="212585"/>
                  </a:cubicBezTo>
                  <a:cubicBezTo>
                    <a:pt x="480420" y="209317"/>
                    <a:pt x="483783" y="206041"/>
                    <a:pt x="483783" y="199507"/>
                  </a:cubicBezTo>
                  <a:cubicBezTo>
                    <a:pt x="483783" y="189687"/>
                    <a:pt x="487145" y="189687"/>
                    <a:pt x="483783" y="186419"/>
                  </a:cubicBezTo>
                  <a:cubicBezTo>
                    <a:pt x="480420" y="183143"/>
                    <a:pt x="483783" y="179876"/>
                    <a:pt x="480420" y="176609"/>
                  </a:cubicBezTo>
                  <a:cubicBezTo>
                    <a:pt x="477058" y="176609"/>
                    <a:pt x="477058" y="179876"/>
                    <a:pt x="473696" y="176609"/>
                  </a:cubicBezTo>
                  <a:cubicBezTo>
                    <a:pt x="473696" y="176609"/>
                    <a:pt x="473696" y="179876"/>
                    <a:pt x="473696" y="179876"/>
                  </a:cubicBezTo>
                  <a:cubicBezTo>
                    <a:pt x="477058" y="173332"/>
                    <a:pt x="477058" y="173332"/>
                    <a:pt x="477058" y="173332"/>
                  </a:cubicBezTo>
                  <a:cubicBezTo>
                    <a:pt x="477058" y="173332"/>
                    <a:pt x="480420" y="160245"/>
                    <a:pt x="477058" y="166788"/>
                  </a:cubicBezTo>
                  <a:cubicBezTo>
                    <a:pt x="473696" y="170065"/>
                    <a:pt x="463609" y="173332"/>
                    <a:pt x="463609" y="170065"/>
                  </a:cubicBezTo>
                  <a:cubicBezTo>
                    <a:pt x="466971" y="166788"/>
                    <a:pt x="463609" y="163521"/>
                    <a:pt x="463609" y="163521"/>
                  </a:cubicBezTo>
                  <a:cubicBezTo>
                    <a:pt x="463609" y="163521"/>
                    <a:pt x="450159" y="163521"/>
                    <a:pt x="450159" y="163521"/>
                  </a:cubicBezTo>
                  <a:cubicBezTo>
                    <a:pt x="450159" y="163521"/>
                    <a:pt x="450159" y="160245"/>
                    <a:pt x="450159" y="166788"/>
                  </a:cubicBezTo>
                  <a:cubicBezTo>
                    <a:pt x="450159" y="170065"/>
                    <a:pt x="453522" y="176609"/>
                    <a:pt x="446797" y="176609"/>
                  </a:cubicBezTo>
                  <a:cubicBezTo>
                    <a:pt x="440072" y="179876"/>
                    <a:pt x="436710" y="179876"/>
                    <a:pt x="436710" y="179876"/>
                  </a:cubicBezTo>
                  <a:cubicBezTo>
                    <a:pt x="436710" y="176609"/>
                    <a:pt x="429995" y="173332"/>
                    <a:pt x="429995" y="173332"/>
                  </a:cubicBezTo>
                  <a:cubicBezTo>
                    <a:pt x="429995" y="173332"/>
                    <a:pt x="426633" y="173332"/>
                    <a:pt x="423270" y="173332"/>
                  </a:cubicBezTo>
                  <a:cubicBezTo>
                    <a:pt x="423270" y="176609"/>
                    <a:pt x="416546" y="176609"/>
                    <a:pt x="416546" y="176609"/>
                  </a:cubicBezTo>
                  <a:cubicBezTo>
                    <a:pt x="416546" y="183143"/>
                    <a:pt x="416546" y="183143"/>
                    <a:pt x="416546" y="183143"/>
                  </a:cubicBezTo>
                  <a:cubicBezTo>
                    <a:pt x="416546" y="186419"/>
                    <a:pt x="416546" y="186419"/>
                    <a:pt x="416546" y="186419"/>
                  </a:cubicBezTo>
                  <a:cubicBezTo>
                    <a:pt x="416546" y="186419"/>
                    <a:pt x="413183" y="186419"/>
                    <a:pt x="413183" y="186419"/>
                  </a:cubicBezTo>
                  <a:cubicBezTo>
                    <a:pt x="409821" y="189687"/>
                    <a:pt x="406459" y="189687"/>
                    <a:pt x="409821" y="192963"/>
                  </a:cubicBezTo>
                  <a:cubicBezTo>
                    <a:pt x="409821" y="192963"/>
                    <a:pt x="409821" y="192963"/>
                    <a:pt x="409821" y="199507"/>
                  </a:cubicBezTo>
                  <a:cubicBezTo>
                    <a:pt x="409821" y="202774"/>
                    <a:pt x="409821" y="202774"/>
                    <a:pt x="409821" y="206041"/>
                  </a:cubicBezTo>
                  <a:cubicBezTo>
                    <a:pt x="406459" y="209317"/>
                    <a:pt x="406459" y="212585"/>
                    <a:pt x="403096" y="215861"/>
                  </a:cubicBezTo>
                  <a:cubicBezTo>
                    <a:pt x="403096" y="215861"/>
                    <a:pt x="399734" y="219128"/>
                    <a:pt x="399734" y="219128"/>
                  </a:cubicBezTo>
                  <a:cubicBezTo>
                    <a:pt x="396372" y="222405"/>
                    <a:pt x="396372" y="222405"/>
                    <a:pt x="393009" y="222405"/>
                  </a:cubicBezTo>
                  <a:cubicBezTo>
                    <a:pt x="389647" y="222405"/>
                    <a:pt x="389647" y="225672"/>
                    <a:pt x="389647" y="222405"/>
                  </a:cubicBezTo>
                  <a:cubicBezTo>
                    <a:pt x="389647" y="215861"/>
                    <a:pt x="389647" y="212585"/>
                    <a:pt x="389647" y="206041"/>
                  </a:cubicBezTo>
                  <a:cubicBezTo>
                    <a:pt x="389647" y="202774"/>
                    <a:pt x="393009" y="202774"/>
                    <a:pt x="386285" y="196230"/>
                  </a:cubicBezTo>
                  <a:cubicBezTo>
                    <a:pt x="382922" y="189687"/>
                    <a:pt x="379560" y="189687"/>
                    <a:pt x="379560" y="186419"/>
                  </a:cubicBezTo>
                  <a:cubicBezTo>
                    <a:pt x="379560" y="186419"/>
                    <a:pt x="379560" y="183143"/>
                    <a:pt x="379560" y="179876"/>
                  </a:cubicBezTo>
                  <a:cubicBezTo>
                    <a:pt x="379560" y="176609"/>
                    <a:pt x="379560" y="183143"/>
                    <a:pt x="379560" y="170065"/>
                  </a:cubicBezTo>
                  <a:cubicBezTo>
                    <a:pt x="382922" y="160245"/>
                    <a:pt x="379560" y="156978"/>
                    <a:pt x="379560" y="156978"/>
                  </a:cubicBezTo>
                  <a:cubicBezTo>
                    <a:pt x="379560" y="156978"/>
                    <a:pt x="382922" y="140623"/>
                    <a:pt x="382922" y="140623"/>
                  </a:cubicBezTo>
                  <a:cubicBezTo>
                    <a:pt x="379560" y="140623"/>
                    <a:pt x="369483" y="140623"/>
                    <a:pt x="366120" y="140623"/>
                  </a:cubicBezTo>
                  <a:cubicBezTo>
                    <a:pt x="362758" y="140623"/>
                    <a:pt x="362758" y="140623"/>
                    <a:pt x="359396" y="140623"/>
                  </a:cubicBezTo>
                  <a:cubicBezTo>
                    <a:pt x="359396" y="143890"/>
                    <a:pt x="356033" y="140623"/>
                    <a:pt x="356033" y="147167"/>
                  </a:cubicBezTo>
                  <a:cubicBezTo>
                    <a:pt x="352671" y="153701"/>
                    <a:pt x="349309" y="153701"/>
                    <a:pt x="349309" y="160245"/>
                  </a:cubicBezTo>
                  <a:cubicBezTo>
                    <a:pt x="349309" y="163521"/>
                    <a:pt x="349309" y="170065"/>
                    <a:pt x="349309" y="170065"/>
                  </a:cubicBezTo>
                  <a:cubicBezTo>
                    <a:pt x="349309" y="173332"/>
                    <a:pt x="345946" y="176609"/>
                    <a:pt x="345946" y="176609"/>
                  </a:cubicBezTo>
                  <a:cubicBezTo>
                    <a:pt x="345946" y="176609"/>
                    <a:pt x="345946" y="179876"/>
                    <a:pt x="345946" y="186419"/>
                  </a:cubicBezTo>
                  <a:cubicBezTo>
                    <a:pt x="342584" y="192963"/>
                    <a:pt x="342584" y="196230"/>
                    <a:pt x="342584" y="199507"/>
                  </a:cubicBezTo>
                  <a:cubicBezTo>
                    <a:pt x="342584" y="199507"/>
                    <a:pt x="342584" y="199507"/>
                    <a:pt x="339222" y="202774"/>
                  </a:cubicBezTo>
                  <a:cubicBezTo>
                    <a:pt x="335859" y="206041"/>
                    <a:pt x="329135" y="215861"/>
                    <a:pt x="325772" y="215861"/>
                  </a:cubicBezTo>
                  <a:cubicBezTo>
                    <a:pt x="325772" y="215861"/>
                    <a:pt x="325772" y="215861"/>
                    <a:pt x="322410" y="219128"/>
                  </a:cubicBezTo>
                  <a:cubicBezTo>
                    <a:pt x="322410" y="219128"/>
                    <a:pt x="315695" y="228939"/>
                    <a:pt x="312333" y="228939"/>
                  </a:cubicBezTo>
                  <a:cubicBezTo>
                    <a:pt x="308970" y="232216"/>
                    <a:pt x="312333" y="232216"/>
                    <a:pt x="308970" y="232216"/>
                  </a:cubicBezTo>
                  <a:cubicBezTo>
                    <a:pt x="308970" y="228939"/>
                    <a:pt x="305608" y="228939"/>
                    <a:pt x="305608" y="225672"/>
                  </a:cubicBezTo>
                  <a:cubicBezTo>
                    <a:pt x="305608" y="219128"/>
                    <a:pt x="305608" y="219128"/>
                    <a:pt x="308970" y="212585"/>
                  </a:cubicBezTo>
                  <a:cubicBezTo>
                    <a:pt x="308970" y="209317"/>
                    <a:pt x="312333" y="202774"/>
                    <a:pt x="312333" y="202774"/>
                  </a:cubicBezTo>
                  <a:cubicBezTo>
                    <a:pt x="312333" y="202774"/>
                    <a:pt x="315695" y="199507"/>
                    <a:pt x="312333" y="199507"/>
                  </a:cubicBezTo>
                  <a:cubicBezTo>
                    <a:pt x="308970" y="199507"/>
                    <a:pt x="305608" y="199507"/>
                    <a:pt x="302246" y="199507"/>
                  </a:cubicBezTo>
                  <a:cubicBezTo>
                    <a:pt x="295521" y="199507"/>
                    <a:pt x="288796" y="202774"/>
                    <a:pt x="285434" y="206041"/>
                  </a:cubicBezTo>
                  <a:cubicBezTo>
                    <a:pt x="282072" y="206041"/>
                    <a:pt x="282072" y="209317"/>
                    <a:pt x="275347" y="215861"/>
                  </a:cubicBezTo>
                  <a:cubicBezTo>
                    <a:pt x="268622" y="219128"/>
                    <a:pt x="268622" y="219128"/>
                    <a:pt x="268622" y="219128"/>
                  </a:cubicBezTo>
                  <a:cubicBezTo>
                    <a:pt x="265260" y="225672"/>
                    <a:pt x="265260" y="225672"/>
                    <a:pt x="265260" y="225672"/>
                  </a:cubicBezTo>
                  <a:cubicBezTo>
                    <a:pt x="265260" y="228939"/>
                    <a:pt x="265260" y="228939"/>
                    <a:pt x="265260" y="228939"/>
                  </a:cubicBezTo>
                  <a:cubicBezTo>
                    <a:pt x="265260" y="228939"/>
                    <a:pt x="265260" y="222405"/>
                    <a:pt x="265260" y="222405"/>
                  </a:cubicBezTo>
                  <a:cubicBezTo>
                    <a:pt x="265260" y="222405"/>
                    <a:pt x="261898" y="222405"/>
                    <a:pt x="261898" y="225672"/>
                  </a:cubicBezTo>
                  <a:cubicBezTo>
                    <a:pt x="261898" y="225672"/>
                    <a:pt x="258545" y="228939"/>
                    <a:pt x="258545" y="228939"/>
                  </a:cubicBezTo>
                  <a:cubicBezTo>
                    <a:pt x="255183" y="232216"/>
                    <a:pt x="255183" y="235483"/>
                    <a:pt x="255183" y="238759"/>
                  </a:cubicBezTo>
                  <a:cubicBezTo>
                    <a:pt x="251820" y="242026"/>
                    <a:pt x="251820" y="248570"/>
                    <a:pt x="248458" y="248570"/>
                  </a:cubicBezTo>
                  <a:cubicBezTo>
                    <a:pt x="248458" y="248570"/>
                    <a:pt x="248458" y="251837"/>
                    <a:pt x="248458" y="251837"/>
                  </a:cubicBezTo>
                  <a:cubicBezTo>
                    <a:pt x="245096" y="251837"/>
                    <a:pt x="241733" y="255114"/>
                    <a:pt x="241733" y="255114"/>
                  </a:cubicBezTo>
                  <a:cubicBezTo>
                    <a:pt x="241733" y="258381"/>
                    <a:pt x="238371" y="251837"/>
                    <a:pt x="238371" y="245303"/>
                  </a:cubicBezTo>
                  <a:cubicBezTo>
                    <a:pt x="241733" y="242026"/>
                    <a:pt x="241733" y="242026"/>
                    <a:pt x="241733" y="238759"/>
                  </a:cubicBezTo>
                  <a:cubicBezTo>
                    <a:pt x="245096" y="238759"/>
                    <a:pt x="245096" y="232216"/>
                    <a:pt x="248458" y="232216"/>
                  </a:cubicBezTo>
                  <a:cubicBezTo>
                    <a:pt x="248458" y="232216"/>
                    <a:pt x="248458" y="235483"/>
                    <a:pt x="248458" y="228939"/>
                  </a:cubicBezTo>
                  <a:cubicBezTo>
                    <a:pt x="251820" y="222405"/>
                    <a:pt x="251820" y="219128"/>
                    <a:pt x="251820" y="219128"/>
                  </a:cubicBezTo>
                  <a:cubicBezTo>
                    <a:pt x="251820" y="219128"/>
                    <a:pt x="251820" y="219128"/>
                    <a:pt x="251820" y="215861"/>
                  </a:cubicBezTo>
                  <a:cubicBezTo>
                    <a:pt x="248458" y="212585"/>
                    <a:pt x="248458" y="215861"/>
                    <a:pt x="248458" y="212585"/>
                  </a:cubicBezTo>
                  <a:cubicBezTo>
                    <a:pt x="251820" y="209317"/>
                    <a:pt x="251820" y="206041"/>
                    <a:pt x="251820" y="202774"/>
                  </a:cubicBezTo>
                  <a:cubicBezTo>
                    <a:pt x="255183" y="202774"/>
                    <a:pt x="255183" y="199507"/>
                    <a:pt x="255183" y="199507"/>
                  </a:cubicBezTo>
                  <a:cubicBezTo>
                    <a:pt x="255183" y="199507"/>
                    <a:pt x="255183" y="199507"/>
                    <a:pt x="255183" y="196230"/>
                  </a:cubicBezTo>
                  <a:cubicBezTo>
                    <a:pt x="255183" y="196230"/>
                    <a:pt x="251820" y="192963"/>
                    <a:pt x="251820" y="192963"/>
                  </a:cubicBezTo>
                  <a:cubicBezTo>
                    <a:pt x="251820" y="192963"/>
                    <a:pt x="251820" y="189687"/>
                    <a:pt x="251820" y="189687"/>
                  </a:cubicBezTo>
                  <a:cubicBezTo>
                    <a:pt x="251820" y="189687"/>
                    <a:pt x="255183" y="186419"/>
                    <a:pt x="255183" y="183143"/>
                  </a:cubicBezTo>
                  <a:cubicBezTo>
                    <a:pt x="251820" y="183143"/>
                    <a:pt x="251820" y="179876"/>
                    <a:pt x="248458" y="176609"/>
                  </a:cubicBezTo>
                  <a:cubicBezTo>
                    <a:pt x="245096" y="176609"/>
                    <a:pt x="245096" y="176609"/>
                    <a:pt x="245096" y="173332"/>
                  </a:cubicBezTo>
                  <a:cubicBezTo>
                    <a:pt x="245096" y="173332"/>
                    <a:pt x="238371" y="170065"/>
                    <a:pt x="238371" y="170065"/>
                  </a:cubicBezTo>
                  <a:cubicBezTo>
                    <a:pt x="238371" y="170065"/>
                    <a:pt x="241733" y="163521"/>
                    <a:pt x="241733" y="163521"/>
                  </a:cubicBezTo>
                  <a:cubicBezTo>
                    <a:pt x="241733" y="163521"/>
                    <a:pt x="241733" y="160245"/>
                    <a:pt x="245096" y="160245"/>
                  </a:cubicBezTo>
                  <a:cubicBezTo>
                    <a:pt x="245096" y="163521"/>
                    <a:pt x="245096" y="166788"/>
                    <a:pt x="245096" y="166788"/>
                  </a:cubicBezTo>
                  <a:cubicBezTo>
                    <a:pt x="245096" y="170065"/>
                    <a:pt x="255183" y="173332"/>
                    <a:pt x="255183" y="173332"/>
                  </a:cubicBezTo>
                  <a:cubicBezTo>
                    <a:pt x="255183" y="173332"/>
                    <a:pt x="261898" y="170065"/>
                    <a:pt x="261898" y="170065"/>
                  </a:cubicBezTo>
                  <a:cubicBezTo>
                    <a:pt x="265260" y="170065"/>
                    <a:pt x="265260" y="163521"/>
                    <a:pt x="265260" y="163521"/>
                  </a:cubicBezTo>
                  <a:cubicBezTo>
                    <a:pt x="265260" y="163521"/>
                    <a:pt x="261898" y="163521"/>
                    <a:pt x="265260" y="160245"/>
                  </a:cubicBezTo>
                  <a:cubicBezTo>
                    <a:pt x="268622" y="160245"/>
                    <a:pt x="275347" y="156978"/>
                    <a:pt x="275347" y="156978"/>
                  </a:cubicBezTo>
                  <a:cubicBezTo>
                    <a:pt x="275347" y="153701"/>
                    <a:pt x="278709" y="153701"/>
                    <a:pt x="278709" y="153701"/>
                  </a:cubicBezTo>
                  <a:cubicBezTo>
                    <a:pt x="278709" y="153701"/>
                    <a:pt x="282072" y="150434"/>
                    <a:pt x="282072" y="150434"/>
                  </a:cubicBezTo>
                  <a:cubicBezTo>
                    <a:pt x="282072" y="147167"/>
                    <a:pt x="285434" y="147167"/>
                    <a:pt x="282072" y="143890"/>
                  </a:cubicBezTo>
                  <a:cubicBezTo>
                    <a:pt x="282072" y="143890"/>
                    <a:pt x="282072" y="140623"/>
                    <a:pt x="282072" y="137347"/>
                  </a:cubicBezTo>
                  <a:cubicBezTo>
                    <a:pt x="282072" y="137347"/>
                    <a:pt x="288796" y="140623"/>
                    <a:pt x="282072" y="134079"/>
                  </a:cubicBezTo>
                  <a:cubicBezTo>
                    <a:pt x="275347" y="130803"/>
                    <a:pt x="268622" y="127536"/>
                    <a:pt x="271985" y="127536"/>
                  </a:cubicBezTo>
                  <a:cubicBezTo>
                    <a:pt x="275347" y="127536"/>
                    <a:pt x="278709" y="127536"/>
                    <a:pt x="278709" y="127536"/>
                  </a:cubicBezTo>
                  <a:cubicBezTo>
                    <a:pt x="282072" y="127536"/>
                    <a:pt x="285434" y="130803"/>
                    <a:pt x="285434" y="127536"/>
                  </a:cubicBezTo>
                  <a:cubicBezTo>
                    <a:pt x="288796" y="127536"/>
                    <a:pt x="288796" y="127536"/>
                    <a:pt x="288796" y="124269"/>
                  </a:cubicBezTo>
                  <a:cubicBezTo>
                    <a:pt x="285434" y="120992"/>
                    <a:pt x="285434" y="120992"/>
                    <a:pt x="285434" y="120992"/>
                  </a:cubicBezTo>
                  <a:cubicBezTo>
                    <a:pt x="282072" y="117725"/>
                    <a:pt x="282072" y="117725"/>
                    <a:pt x="278709" y="117725"/>
                  </a:cubicBezTo>
                  <a:cubicBezTo>
                    <a:pt x="278709" y="117725"/>
                    <a:pt x="275347" y="120992"/>
                    <a:pt x="278709" y="114449"/>
                  </a:cubicBezTo>
                  <a:cubicBezTo>
                    <a:pt x="278709" y="107905"/>
                    <a:pt x="278709" y="107905"/>
                    <a:pt x="278709" y="104638"/>
                  </a:cubicBezTo>
                  <a:cubicBezTo>
                    <a:pt x="278709" y="104638"/>
                    <a:pt x="285434" y="104638"/>
                    <a:pt x="278709" y="104638"/>
                  </a:cubicBezTo>
                  <a:cubicBezTo>
                    <a:pt x="275347" y="101371"/>
                    <a:pt x="275347" y="101371"/>
                    <a:pt x="275347" y="101371"/>
                  </a:cubicBezTo>
                  <a:cubicBezTo>
                    <a:pt x="271985" y="101371"/>
                    <a:pt x="275347" y="101371"/>
                    <a:pt x="268622" y="101371"/>
                  </a:cubicBezTo>
                  <a:cubicBezTo>
                    <a:pt x="265260" y="101371"/>
                    <a:pt x="268622" y="94827"/>
                    <a:pt x="268622" y="94827"/>
                  </a:cubicBezTo>
                  <a:cubicBezTo>
                    <a:pt x="268622" y="91550"/>
                    <a:pt x="271985" y="78463"/>
                    <a:pt x="271985" y="78463"/>
                  </a:cubicBezTo>
                  <a:cubicBezTo>
                    <a:pt x="268622" y="75196"/>
                    <a:pt x="268622" y="75196"/>
                    <a:pt x="268622" y="75196"/>
                  </a:cubicBezTo>
                  <a:cubicBezTo>
                    <a:pt x="268622" y="75196"/>
                    <a:pt x="265260" y="68652"/>
                    <a:pt x="265260" y="68652"/>
                  </a:cubicBezTo>
                  <a:cubicBezTo>
                    <a:pt x="265260" y="65385"/>
                    <a:pt x="265260" y="62109"/>
                    <a:pt x="261898" y="62109"/>
                  </a:cubicBezTo>
                  <a:cubicBezTo>
                    <a:pt x="261898" y="62109"/>
                    <a:pt x="258545" y="58842"/>
                    <a:pt x="258545" y="58842"/>
                  </a:cubicBezTo>
                  <a:cubicBezTo>
                    <a:pt x="258545" y="58842"/>
                    <a:pt x="255183" y="58842"/>
                    <a:pt x="255183" y="55565"/>
                  </a:cubicBezTo>
                  <a:cubicBezTo>
                    <a:pt x="255183" y="52298"/>
                    <a:pt x="255183" y="49031"/>
                    <a:pt x="255183" y="49031"/>
                  </a:cubicBezTo>
                  <a:cubicBezTo>
                    <a:pt x="255183" y="45754"/>
                    <a:pt x="255183" y="42487"/>
                    <a:pt x="255183" y="42487"/>
                  </a:cubicBezTo>
                  <a:cubicBezTo>
                    <a:pt x="248458" y="26133"/>
                    <a:pt x="248458" y="26133"/>
                    <a:pt x="248458" y="26133"/>
                  </a:cubicBezTo>
                  <a:cubicBezTo>
                    <a:pt x="248458" y="22856"/>
                    <a:pt x="248458" y="22856"/>
                    <a:pt x="248458" y="22856"/>
                  </a:cubicBezTo>
                  <a:cubicBezTo>
                    <a:pt x="245096" y="16312"/>
                    <a:pt x="245096" y="16312"/>
                    <a:pt x="245096" y="16312"/>
                  </a:cubicBezTo>
                  <a:cubicBezTo>
                    <a:pt x="241733" y="16312"/>
                    <a:pt x="241733" y="16312"/>
                    <a:pt x="241733" y="16312"/>
                  </a:cubicBezTo>
                  <a:cubicBezTo>
                    <a:pt x="241733" y="9769"/>
                    <a:pt x="241733" y="9769"/>
                    <a:pt x="241733" y="9769"/>
                  </a:cubicBezTo>
                  <a:cubicBezTo>
                    <a:pt x="241733" y="9769"/>
                    <a:pt x="238371" y="9769"/>
                    <a:pt x="238371" y="13045"/>
                  </a:cubicBezTo>
                  <a:cubicBezTo>
                    <a:pt x="238371" y="13045"/>
                    <a:pt x="238371" y="16312"/>
                    <a:pt x="235009" y="16312"/>
                  </a:cubicBezTo>
                  <a:cubicBezTo>
                    <a:pt x="231646" y="16312"/>
                    <a:pt x="228284" y="13045"/>
                    <a:pt x="228284" y="13045"/>
                  </a:cubicBezTo>
                  <a:cubicBezTo>
                    <a:pt x="228284" y="13045"/>
                    <a:pt x="228284" y="9769"/>
                    <a:pt x="228284" y="6502"/>
                  </a:cubicBezTo>
                  <a:cubicBezTo>
                    <a:pt x="224922" y="6502"/>
                    <a:pt x="214835" y="-42"/>
                    <a:pt x="214835" y="-42"/>
                  </a:cubicBezTo>
                  <a:cubicBezTo>
                    <a:pt x="214835" y="-42"/>
                    <a:pt x="214835" y="-42"/>
                    <a:pt x="214835" y="3225"/>
                  </a:cubicBezTo>
                  <a:cubicBezTo>
                    <a:pt x="214835" y="3225"/>
                    <a:pt x="211472" y="6502"/>
                    <a:pt x="211472" y="3225"/>
                  </a:cubicBezTo>
                  <a:cubicBezTo>
                    <a:pt x="208110" y="3225"/>
                    <a:pt x="201395" y="-42"/>
                    <a:pt x="201395" y="-42"/>
                  </a:cubicBezTo>
                  <a:cubicBezTo>
                    <a:pt x="201395" y="-42"/>
                    <a:pt x="201395" y="3225"/>
                    <a:pt x="201395" y="3225"/>
                  </a:cubicBezTo>
                  <a:cubicBezTo>
                    <a:pt x="201395" y="6502"/>
                    <a:pt x="204748" y="9769"/>
                    <a:pt x="204748" y="9769"/>
                  </a:cubicBezTo>
                  <a:cubicBezTo>
                    <a:pt x="201395" y="9769"/>
                    <a:pt x="198033" y="9769"/>
                    <a:pt x="198033" y="9769"/>
                  </a:cubicBezTo>
                  <a:cubicBezTo>
                    <a:pt x="198033" y="9769"/>
                    <a:pt x="198033" y="9769"/>
                    <a:pt x="194670" y="9769"/>
                  </a:cubicBezTo>
                  <a:cubicBezTo>
                    <a:pt x="194670" y="6502"/>
                    <a:pt x="191308" y="6502"/>
                    <a:pt x="191308" y="6502"/>
                  </a:cubicBezTo>
                  <a:cubicBezTo>
                    <a:pt x="191308" y="9769"/>
                    <a:pt x="187946" y="9769"/>
                    <a:pt x="187946" y="16312"/>
                  </a:cubicBezTo>
                  <a:cubicBezTo>
                    <a:pt x="191308" y="19589"/>
                    <a:pt x="187946" y="19589"/>
                    <a:pt x="191308" y="22856"/>
                  </a:cubicBezTo>
                  <a:cubicBezTo>
                    <a:pt x="194670" y="22856"/>
                    <a:pt x="194670" y="22856"/>
                    <a:pt x="198033" y="26133"/>
                  </a:cubicBezTo>
                  <a:cubicBezTo>
                    <a:pt x="201395" y="26133"/>
                    <a:pt x="201395" y="26133"/>
                    <a:pt x="204748" y="26133"/>
                  </a:cubicBezTo>
                  <a:cubicBezTo>
                    <a:pt x="204748" y="26133"/>
                    <a:pt x="208110" y="26133"/>
                    <a:pt x="211472" y="26133"/>
                  </a:cubicBezTo>
                  <a:cubicBezTo>
                    <a:pt x="211472" y="26133"/>
                    <a:pt x="214835" y="22856"/>
                    <a:pt x="214835" y="22856"/>
                  </a:cubicBezTo>
                  <a:cubicBezTo>
                    <a:pt x="214835" y="22856"/>
                    <a:pt x="214835" y="26133"/>
                    <a:pt x="214835" y="26133"/>
                  </a:cubicBezTo>
                  <a:cubicBezTo>
                    <a:pt x="214835" y="26133"/>
                    <a:pt x="211472" y="26133"/>
                    <a:pt x="214835" y="29400"/>
                  </a:cubicBezTo>
                  <a:cubicBezTo>
                    <a:pt x="214835" y="29400"/>
                    <a:pt x="214835" y="29400"/>
                    <a:pt x="214835" y="29400"/>
                  </a:cubicBezTo>
                  <a:cubicBezTo>
                    <a:pt x="218197" y="32667"/>
                    <a:pt x="218197" y="32667"/>
                    <a:pt x="218197" y="32667"/>
                  </a:cubicBezTo>
                  <a:cubicBezTo>
                    <a:pt x="218197" y="32667"/>
                    <a:pt x="218197" y="32667"/>
                    <a:pt x="218197" y="32667"/>
                  </a:cubicBezTo>
                  <a:cubicBezTo>
                    <a:pt x="218197" y="32667"/>
                    <a:pt x="218197" y="35943"/>
                    <a:pt x="218197" y="35943"/>
                  </a:cubicBezTo>
                  <a:cubicBezTo>
                    <a:pt x="218197" y="39211"/>
                    <a:pt x="218197" y="39211"/>
                    <a:pt x="221559" y="39211"/>
                  </a:cubicBezTo>
                  <a:cubicBezTo>
                    <a:pt x="224922" y="42487"/>
                    <a:pt x="224922" y="39211"/>
                    <a:pt x="224922" y="39211"/>
                  </a:cubicBezTo>
                  <a:cubicBezTo>
                    <a:pt x="224922" y="39211"/>
                    <a:pt x="231646" y="45754"/>
                    <a:pt x="228284" y="45754"/>
                  </a:cubicBezTo>
                  <a:cubicBezTo>
                    <a:pt x="228284" y="45754"/>
                    <a:pt x="224922" y="42487"/>
                    <a:pt x="228284" y="45754"/>
                  </a:cubicBezTo>
                  <a:cubicBezTo>
                    <a:pt x="231646" y="49031"/>
                    <a:pt x="235009" y="49031"/>
                    <a:pt x="235009" y="49031"/>
                  </a:cubicBezTo>
                  <a:cubicBezTo>
                    <a:pt x="235009" y="49031"/>
                    <a:pt x="231646" y="52298"/>
                    <a:pt x="224922" y="49031"/>
                  </a:cubicBezTo>
                  <a:cubicBezTo>
                    <a:pt x="221559" y="49031"/>
                    <a:pt x="221559" y="49031"/>
                    <a:pt x="221559" y="49031"/>
                  </a:cubicBezTo>
                  <a:cubicBezTo>
                    <a:pt x="221559" y="49031"/>
                    <a:pt x="218197" y="45754"/>
                    <a:pt x="218197" y="45754"/>
                  </a:cubicBezTo>
                  <a:cubicBezTo>
                    <a:pt x="214835" y="42487"/>
                    <a:pt x="214835" y="39211"/>
                    <a:pt x="214835" y="39211"/>
                  </a:cubicBezTo>
                  <a:cubicBezTo>
                    <a:pt x="214835" y="39211"/>
                    <a:pt x="211472" y="35943"/>
                    <a:pt x="208110" y="35943"/>
                  </a:cubicBezTo>
                  <a:cubicBezTo>
                    <a:pt x="204748" y="32667"/>
                    <a:pt x="201395" y="35943"/>
                    <a:pt x="198033" y="35943"/>
                  </a:cubicBezTo>
                  <a:cubicBezTo>
                    <a:pt x="198033" y="35943"/>
                    <a:pt x="194670" y="39211"/>
                    <a:pt x="191308" y="39211"/>
                  </a:cubicBezTo>
                  <a:cubicBezTo>
                    <a:pt x="191308" y="39211"/>
                    <a:pt x="191308" y="42487"/>
                    <a:pt x="191308" y="45754"/>
                  </a:cubicBezTo>
                  <a:cubicBezTo>
                    <a:pt x="194670" y="49031"/>
                    <a:pt x="201395" y="62109"/>
                    <a:pt x="201395" y="62109"/>
                  </a:cubicBezTo>
                  <a:cubicBezTo>
                    <a:pt x="201395" y="62109"/>
                    <a:pt x="208110" y="68652"/>
                    <a:pt x="208110" y="68652"/>
                  </a:cubicBezTo>
                  <a:cubicBezTo>
                    <a:pt x="208110" y="68652"/>
                    <a:pt x="211472" y="75196"/>
                    <a:pt x="211472" y="75196"/>
                  </a:cubicBezTo>
                  <a:cubicBezTo>
                    <a:pt x="211472" y="75196"/>
                    <a:pt x="211472" y="75196"/>
                    <a:pt x="214835" y="78463"/>
                  </a:cubicBezTo>
                  <a:cubicBezTo>
                    <a:pt x="218197" y="78463"/>
                    <a:pt x="214835" y="78463"/>
                    <a:pt x="214835" y="78463"/>
                  </a:cubicBezTo>
                  <a:cubicBezTo>
                    <a:pt x="214835" y="81740"/>
                    <a:pt x="211472" y="85007"/>
                    <a:pt x="211472" y="88283"/>
                  </a:cubicBezTo>
                  <a:cubicBezTo>
                    <a:pt x="211472" y="88283"/>
                    <a:pt x="211472" y="85007"/>
                    <a:pt x="211472" y="88283"/>
                  </a:cubicBezTo>
                  <a:cubicBezTo>
                    <a:pt x="211472" y="94827"/>
                    <a:pt x="211472" y="101371"/>
                    <a:pt x="211472" y="101371"/>
                  </a:cubicBezTo>
                  <a:cubicBezTo>
                    <a:pt x="208110" y="107905"/>
                    <a:pt x="208110" y="107905"/>
                    <a:pt x="208110" y="107905"/>
                  </a:cubicBezTo>
                  <a:cubicBezTo>
                    <a:pt x="204748" y="111181"/>
                    <a:pt x="204748" y="111181"/>
                    <a:pt x="204748" y="111181"/>
                  </a:cubicBezTo>
                  <a:cubicBezTo>
                    <a:pt x="204748" y="111181"/>
                    <a:pt x="204748" y="111181"/>
                    <a:pt x="204748" y="111181"/>
                  </a:cubicBezTo>
                  <a:cubicBezTo>
                    <a:pt x="201395" y="111181"/>
                    <a:pt x="204748" y="107905"/>
                    <a:pt x="204748" y="107905"/>
                  </a:cubicBezTo>
                  <a:cubicBezTo>
                    <a:pt x="204748" y="104638"/>
                    <a:pt x="204748" y="104638"/>
                    <a:pt x="204748" y="104638"/>
                  </a:cubicBezTo>
                  <a:cubicBezTo>
                    <a:pt x="208110" y="98094"/>
                    <a:pt x="208110" y="98094"/>
                    <a:pt x="208110" y="98094"/>
                  </a:cubicBezTo>
                  <a:cubicBezTo>
                    <a:pt x="208110" y="98094"/>
                    <a:pt x="204748" y="94827"/>
                    <a:pt x="201395" y="94827"/>
                  </a:cubicBezTo>
                  <a:cubicBezTo>
                    <a:pt x="201395" y="91550"/>
                    <a:pt x="201395" y="94827"/>
                    <a:pt x="198033" y="94827"/>
                  </a:cubicBezTo>
                  <a:cubicBezTo>
                    <a:pt x="198033" y="94827"/>
                    <a:pt x="194670" y="101371"/>
                    <a:pt x="194670" y="101371"/>
                  </a:cubicBezTo>
                  <a:cubicBezTo>
                    <a:pt x="194670" y="101371"/>
                    <a:pt x="191308" y="101371"/>
                    <a:pt x="194670" y="98094"/>
                  </a:cubicBezTo>
                  <a:cubicBezTo>
                    <a:pt x="194670" y="98094"/>
                    <a:pt x="194670" y="91550"/>
                    <a:pt x="198033" y="91550"/>
                  </a:cubicBezTo>
                  <a:cubicBezTo>
                    <a:pt x="198033" y="91550"/>
                    <a:pt x="198033" y="91550"/>
                    <a:pt x="198033" y="91550"/>
                  </a:cubicBezTo>
                  <a:cubicBezTo>
                    <a:pt x="198033" y="88283"/>
                    <a:pt x="201395" y="88283"/>
                    <a:pt x="201395" y="85007"/>
                  </a:cubicBezTo>
                  <a:cubicBezTo>
                    <a:pt x="201395" y="81740"/>
                    <a:pt x="201395" y="81740"/>
                    <a:pt x="201395" y="78463"/>
                  </a:cubicBezTo>
                  <a:cubicBezTo>
                    <a:pt x="198033" y="78463"/>
                    <a:pt x="198033" y="75196"/>
                    <a:pt x="198033" y="71929"/>
                  </a:cubicBezTo>
                  <a:cubicBezTo>
                    <a:pt x="194670" y="71929"/>
                    <a:pt x="191308" y="75196"/>
                    <a:pt x="191308" y="75196"/>
                  </a:cubicBezTo>
                  <a:cubicBezTo>
                    <a:pt x="191308" y="78463"/>
                    <a:pt x="191308" y="78463"/>
                    <a:pt x="191308" y="78463"/>
                  </a:cubicBezTo>
                  <a:cubicBezTo>
                    <a:pt x="187946" y="81740"/>
                    <a:pt x="187946" y="81740"/>
                    <a:pt x="184583" y="85007"/>
                  </a:cubicBezTo>
                  <a:cubicBezTo>
                    <a:pt x="181221" y="88283"/>
                    <a:pt x="181221" y="88283"/>
                    <a:pt x="181221" y="88283"/>
                  </a:cubicBezTo>
                  <a:cubicBezTo>
                    <a:pt x="181221" y="88283"/>
                    <a:pt x="184583" y="81740"/>
                    <a:pt x="184583" y="81740"/>
                  </a:cubicBezTo>
                  <a:cubicBezTo>
                    <a:pt x="184583" y="81740"/>
                    <a:pt x="187946" y="78463"/>
                    <a:pt x="184583" y="78463"/>
                  </a:cubicBezTo>
                  <a:cubicBezTo>
                    <a:pt x="184583" y="78463"/>
                    <a:pt x="184583" y="78463"/>
                    <a:pt x="184583" y="75196"/>
                  </a:cubicBezTo>
                  <a:cubicBezTo>
                    <a:pt x="184583" y="75196"/>
                    <a:pt x="184583" y="71929"/>
                    <a:pt x="184583" y="71929"/>
                  </a:cubicBezTo>
                  <a:cubicBezTo>
                    <a:pt x="184583" y="71929"/>
                    <a:pt x="187946" y="71929"/>
                    <a:pt x="184583" y="71929"/>
                  </a:cubicBezTo>
                  <a:cubicBezTo>
                    <a:pt x="181221" y="71929"/>
                    <a:pt x="181221" y="71929"/>
                    <a:pt x="181221" y="71929"/>
                  </a:cubicBezTo>
                  <a:cubicBezTo>
                    <a:pt x="181221" y="71929"/>
                    <a:pt x="177859" y="71929"/>
                    <a:pt x="177859" y="71929"/>
                  </a:cubicBezTo>
                  <a:cubicBezTo>
                    <a:pt x="177859" y="68652"/>
                    <a:pt x="181221" y="68652"/>
                    <a:pt x="181221" y="68652"/>
                  </a:cubicBezTo>
                  <a:cubicBezTo>
                    <a:pt x="181221" y="65385"/>
                    <a:pt x="184583" y="62109"/>
                    <a:pt x="184583" y="62109"/>
                  </a:cubicBezTo>
                  <a:cubicBezTo>
                    <a:pt x="184583" y="62109"/>
                    <a:pt x="181221" y="58842"/>
                    <a:pt x="181221" y="58842"/>
                  </a:cubicBezTo>
                  <a:cubicBezTo>
                    <a:pt x="177859" y="55565"/>
                    <a:pt x="177859" y="52298"/>
                    <a:pt x="177859" y="52298"/>
                  </a:cubicBezTo>
                  <a:cubicBezTo>
                    <a:pt x="177859" y="52298"/>
                    <a:pt x="177859" y="58842"/>
                    <a:pt x="177859" y="49031"/>
                  </a:cubicBezTo>
                  <a:cubicBezTo>
                    <a:pt x="174496" y="39211"/>
                    <a:pt x="174496" y="39211"/>
                    <a:pt x="174496" y="39211"/>
                  </a:cubicBezTo>
                  <a:cubicBezTo>
                    <a:pt x="171134" y="35943"/>
                    <a:pt x="171134" y="35943"/>
                    <a:pt x="171134" y="35943"/>
                  </a:cubicBezTo>
                  <a:cubicBezTo>
                    <a:pt x="171134" y="35943"/>
                    <a:pt x="171134" y="32667"/>
                    <a:pt x="167772" y="32667"/>
                  </a:cubicBezTo>
                  <a:cubicBezTo>
                    <a:pt x="167772" y="29400"/>
                    <a:pt x="161047" y="26133"/>
                    <a:pt x="161047" y="26133"/>
                  </a:cubicBezTo>
                  <a:cubicBezTo>
                    <a:pt x="161047" y="22856"/>
                    <a:pt x="161047" y="22856"/>
                    <a:pt x="161047" y="22856"/>
                  </a:cubicBezTo>
                  <a:cubicBezTo>
                    <a:pt x="161047" y="22856"/>
                    <a:pt x="161047" y="19589"/>
                    <a:pt x="161047" y="19589"/>
                  </a:cubicBezTo>
                  <a:cubicBezTo>
                    <a:pt x="157685" y="19589"/>
                    <a:pt x="154322" y="16312"/>
                    <a:pt x="154322" y="19589"/>
                  </a:cubicBezTo>
                  <a:cubicBezTo>
                    <a:pt x="154322" y="22856"/>
                    <a:pt x="154322" y="22856"/>
                    <a:pt x="154322" y="26133"/>
                  </a:cubicBezTo>
                  <a:cubicBezTo>
                    <a:pt x="150960" y="26133"/>
                    <a:pt x="144245" y="26133"/>
                    <a:pt x="144245" y="26133"/>
                  </a:cubicBezTo>
                  <a:cubicBezTo>
                    <a:pt x="144245" y="26133"/>
                    <a:pt x="144245" y="29400"/>
                    <a:pt x="144245" y="29400"/>
                  </a:cubicBezTo>
                  <a:cubicBezTo>
                    <a:pt x="137520" y="32667"/>
                    <a:pt x="137520" y="32667"/>
                    <a:pt x="137520" y="32667"/>
                  </a:cubicBezTo>
                  <a:cubicBezTo>
                    <a:pt x="137520" y="32667"/>
                    <a:pt x="137520" y="29400"/>
                    <a:pt x="137520" y="32667"/>
                  </a:cubicBezTo>
                  <a:cubicBezTo>
                    <a:pt x="140883" y="35943"/>
                    <a:pt x="140883" y="39211"/>
                    <a:pt x="140883" y="42487"/>
                  </a:cubicBezTo>
                  <a:cubicBezTo>
                    <a:pt x="140883" y="42487"/>
                    <a:pt x="147598" y="45754"/>
                    <a:pt x="144245" y="45754"/>
                  </a:cubicBezTo>
                  <a:cubicBezTo>
                    <a:pt x="144245" y="45754"/>
                    <a:pt x="137520" y="45754"/>
                    <a:pt x="137520" y="45754"/>
                  </a:cubicBezTo>
                  <a:cubicBezTo>
                    <a:pt x="137520" y="45754"/>
                    <a:pt x="134158" y="42487"/>
                    <a:pt x="134158" y="39211"/>
                  </a:cubicBezTo>
                  <a:cubicBezTo>
                    <a:pt x="134158" y="39211"/>
                    <a:pt x="130796" y="35943"/>
                    <a:pt x="127433" y="35943"/>
                  </a:cubicBezTo>
                  <a:cubicBezTo>
                    <a:pt x="127433" y="35943"/>
                    <a:pt x="124071" y="35943"/>
                    <a:pt x="120709" y="39211"/>
                  </a:cubicBezTo>
                  <a:cubicBezTo>
                    <a:pt x="120709" y="42487"/>
                    <a:pt x="120709" y="39211"/>
                    <a:pt x="120709" y="45754"/>
                  </a:cubicBezTo>
                  <a:cubicBezTo>
                    <a:pt x="120709" y="52298"/>
                    <a:pt x="120709" y="58842"/>
                    <a:pt x="120709" y="58842"/>
                  </a:cubicBezTo>
                  <a:cubicBezTo>
                    <a:pt x="120709" y="58842"/>
                    <a:pt x="124071" y="62109"/>
                    <a:pt x="127433" y="65385"/>
                  </a:cubicBezTo>
                  <a:cubicBezTo>
                    <a:pt x="127433" y="65385"/>
                    <a:pt x="130796" y="75196"/>
                    <a:pt x="130796" y="75196"/>
                  </a:cubicBezTo>
                  <a:cubicBezTo>
                    <a:pt x="130796" y="78463"/>
                    <a:pt x="134158" y="81740"/>
                    <a:pt x="134158" y="81740"/>
                  </a:cubicBezTo>
                  <a:cubicBezTo>
                    <a:pt x="134158" y="81740"/>
                    <a:pt x="117346" y="75196"/>
                    <a:pt x="117346" y="71929"/>
                  </a:cubicBezTo>
                  <a:cubicBezTo>
                    <a:pt x="117346" y="68652"/>
                    <a:pt x="117346" y="62109"/>
                    <a:pt x="113984" y="62109"/>
                  </a:cubicBezTo>
                  <a:cubicBezTo>
                    <a:pt x="113984" y="62109"/>
                    <a:pt x="113984" y="58842"/>
                    <a:pt x="110622" y="62109"/>
                  </a:cubicBezTo>
                  <a:cubicBezTo>
                    <a:pt x="107259" y="62109"/>
                    <a:pt x="107259" y="62109"/>
                    <a:pt x="103897" y="62109"/>
                  </a:cubicBezTo>
                  <a:cubicBezTo>
                    <a:pt x="103897" y="65385"/>
                    <a:pt x="103897" y="68652"/>
                    <a:pt x="103897" y="68652"/>
                  </a:cubicBezTo>
                  <a:cubicBezTo>
                    <a:pt x="103897" y="68652"/>
                    <a:pt x="103897" y="71929"/>
                    <a:pt x="103897" y="75196"/>
                  </a:cubicBezTo>
                  <a:cubicBezTo>
                    <a:pt x="107259" y="81740"/>
                    <a:pt x="107259" y="81740"/>
                    <a:pt x="107259" y="85007"/>
                  </a:cubicBezTo>
                  <a:cubicBezTo>
                    <a:pt x="110622" y="88283"/>
                    <a:pt x="113984" y="88283"/>
                    <a:pt x="113984" y="91550"/>
                  </a:cubicBezTo>
                  <a:cubicBezTo>
                    <a:pt x="113984" y="91550"/>
                    <a:pt x="117346" y="94827"/>
                    <a:pt x="117346" y="94827"/>
                  </a:cubicBezTo>
                  <a:cubicBezTo>
                    <a:pt x="117346" y="94827"/>
                    <a:pt x="113984" y="101371"/>
                    <a:pt x="113984" y="101371"/>
                  </a:cubicBezTo>
                  <a:cubicBezTo>
                    <a:pt x="113984" y="104638"/>
                    <a:pt x="110622" y="107905"/>
                    <a:pt x="110622" y="107905"/>
                  </a:cubicBezTo>
                  <a:cubicBezTo>
                    <a:pt x="110622" y="107905"/>
                    <a:pt x="117346" y="111181"/>
                    <a:pt x="117346" y="111181"/>
                  </a:cubicBezTo>
                  <a:cubicBezTo>
                    <a:pt x="117346" y="111181"/>
                    <a:pt x="120709" y="114449"/>
                    <a:pt x="117346" y="117725"/>
                  </a:cubicBezTo>
                  <a:cubicBezTo>
                    <a:pt x="113984" y="117725"/>
                    <a:pt x="113984" y="117725"/>
                    <a:pt x="110622" y="117725"/>
                  </a:cubicBezTo>
                  <a:cubicBezTo>
                    <a:pt x="110622" y="114449"/>
                    <a:pt x="107259" y="117725"/>
                    <a:pt x="107259" y="111181"/>
                  </a:cubicBezTo>
                  <a:cubicBezTo>
                    <a:pt x="110622" y="107905"/>
                    <a:pt x="110622" y="104638"/>
                    <a:pt x="110622" y="104638"/>
                  </a:cubicBezTo>
                  <a:cubicBezTo>
                    <a:pt x="107259" y="104638"/>
                    <a:pt x="103897" y="98094"/>
                    <a:pt x="103897" y="98094"/>
                  </a:cubicBezTo>
                  <a:cubicBezTo>
                    <a:pt x="103897" y="98094"/>
                    <a:pt x="110622" y="107905"/>
                    <a:pt x="100535" y="91550"/>
                  </a:cubicBezTo>
                  <a:cubicBezTo>
                    <a:pt x="93810" y="78463"/>
                    <a:pt x="93810" y="78463"/>
                    <a:pt x="93810" y="78463"/>
                  </a:cubicBezTo>
                  <a:cubicBezTo>
                    <a:pt x="93810" y="71929"/>
                    <a:pt x="93810" y="71929"/>
                    <a:pt x="93810" y="71929"/>
                  </a:cubicBezTo>
                  <a:cubicBezTo>
                    <a:pt x="93810" y="71929"/>
                    <a:pt x="90448" y="71929"/>
                    <a:pt x="90448" y="71929"/>
                  </a:cubicBezTo>
                  <a:cubicBezTo>
                    <a:pt x="90448" y="71929"/>
                    <a:pt x="87095" y="68652"/>
                    <a:pt x="87095" y="68652"/>
                  </a:cubicBezTo>
                  <a:cubicBezTo>
                    <a:pt x="87095" y="68652"/>
                    <a:pt x="80370" y="68652"/>
                    <a:pt x="80370" y="68652"/>
                  </a:cubicBezTo>
                  <a:cubicBezTo>
                    <a:pt x="80370" y="71929"/>
                    <a:pt x="80370" y="71929"/>
                    <a:pt x="80370" y="75196"/>
                  </a:cubicBezTo>
                  <a:cubicBezTo>
                    <a:pt x="77008" y="75196"/>
                    <a:pt x="77008" y="81740"/>
                    <a:pt x="77008" y="81740"/>
                  </a:cubicBezTo>
                  <a:cubicBezTo>
                    <a:pt x="73646" y="81740"/>
                    <a:pt x="73646" y="88283"/>
                    <a:pt x="73646" y="88283"/>
                  </a:cubicBezTo>
                  <a:cubicBezTo>
                    <a:pt x="73646" y="88283"/>
                    <a:pt x="77008" y="88283"/>
                    <a:pt x="77008" y="91550"/>
                  </a:cubicBezTo>
                  <a:cubicBezTo>
                    <a:pt x="80370" y="94827"/>
                    <a:pt x="80370" y="98094"/>
                    <a:pt x="80370" y="98094"/>
                  </a:cubicBezTo>
                  <a:cubicBezTo>
                    <a:pt x="80370" y="98094"/>
                    <a:pt x="77008" y="94827"/>
                    <a:pt x="77008" y="94827"/>
                  </a:cubicBezTo>
                  <a:cubicBezTo>
                    <a:pt x="73646" y="94827"/>
                    <a:pt x="73646" y="94827"/>
                    <a:pt x="73646" y="94827"/>
                  </a:cubicBezTo>
                  <a:cubicBezTo>
                    <a:pt x="70283" y="98094"/>
                    <a:pt x="70283" y="98094"/>
                    <a:pt x="70283" y="98094"/>
                  </a:cubicBezTo>
                  <a:cubicBezTo>
                    <a:pt x="70283" y="98094"/>
                    <a:pt x="70283" y="98094"/>
                    <a:pt x="70283" y="98094"/>
                  </a:cubicBezTo>
                  <a:cubicBezTo>
                    <a:pt x="70283" y="98094"/>
                    <a:pt x="70283" y="104638"/>
                    <a:pt x="70283" y="104638"/>
                  </a:cubicBezTo>
                  <a:cubicBezTo>
                    <a:pt x="70283" y="104638"/>
                    <a:pt x="73646" y="107905"/>
                    <a:pt x="73646" y="107905"/>
                  </a:cubicBezTo>
                  <a:cubicBezTo>
                    <a:pt x="73646" y="107905"/>
                    <a:pt x="73646" y="111181"/>
                    <a:pt x="73646" y="111181"/>
                  </a:cubicBezTo>
                  <a:cubicBezTo>
                    <a:pt x="73646" y="111181"/>
                    <a:pt x="77008" y="114449"/>
                    <a:pt x="77008" y="114449"/>
                  </a:cubicBezTo>
                  <a:cubicBezTo>
                    <a:pt x="77008" y="117725"/>
                    <a:pt x="77008" y="117725"/>
                    <a:pt x="77008" y="117725"/>
                  </a:cubicBezTo>
                  <a:cubicBezTo>
                    <a:pt x="77008" y="117725"/>
                    <a:pt x="77008" y="117725"/>
                    <a:pt x="77008" y="117725"/>
                  </a:cubicBezTo>
                  <a:cubicBezTo>
                    <a:pt x="73646" y="117725"/>
                    <a:pt x="77008" y="120992"/>
                    <a:pt x="73646" y="117725"/>
                  </a:cubicBezTo>
                  <a:cubicBezTo>
                    <a:pt x="70283" y="114449"/>
                    <a:pt x="70283" y="117725"/>
                    <a:pt x="66921" y="114449"/>
                  </a:cubicBezTo>
                  <a:cubicBezTo>
                    <a:pt x="66921" y="107905"/>
                    <a:pt x="66921" y="107905"/>
                    <a:pt x="66921" y="107905"/>
                  </a:cubicBezTo>
                  <a:cubicBezTo>
                    <a:pt x="66921" y="107905"/>
                    <a:pt x="70283" y="104638"/>
                    <a:pt x="63559" y="101371"/>
                  </a:cubicBezTo>
                  <a:cubicBezTo>
                    <a:pt x="60196" y="94827"/>
                    <a:pt x="60196" y="91550"/>
                    <a:pt x="60196" y="91550"/>
                  </a:cubicBezTo>
                  <a:cubicBezTo>
                    <a:pt x="60196" y="91550"/>
                    <a:pt x="56834" y="88283"/>
                    <a:pt x="53472" y="88283"/>
                  </a:cubicBezTo>
                  <a:cubicBezTo>
                    <a:pt x="53472" y="91550"/>
                    <a:pt x="53472" y="91550"/>
                    <a:pt x="50109" y="91550"/>
                  </a:cubicBezTo>
                  <a:cubicBezTo>
                    <a:pt x="46747" y="94827"/>
                    <a:pt x="46747" y="94827"/>
                    <a:pt x="43385" y="94827"/>
                  </a:cubicBezTo>
                  <a:cubicBezTo>
                    <a:pt x="43385" y="94827"/>
                    <a:pt x="36660" y="94827"/>
                    <a:pt x="36660" y="94827"/>
                  </a:cubicBezTo>
                  <a:cubicBezTo>
                    <a:pt x="36660" y="94827"/>
                    <a:pt x="36660" y="94827"/>
                    <a:pt x="29945" y="98094"/>
                  </a:cubicBezTo>
                  <a:cubicBezTo>
                    <a:pt x="26583" y="104638"/>
                    <a:pt x="23220" y="104638"/>
                    <a:pt x="26583" y="104638"/>
                  </a:cubicBezTo>
                  <a:cubicBezTo>
                    <a:pt x="29945" y="107905"/>
                    <a:pt x="36660" y="107905"/>
                    <a:pt x="36660" y="107905"/>
                  </a:cubicBezTo>
                  <a:cubicBezTo>
                    <a:pt x="36660" y="107905"/>
                    <a:pt x="40022" y="107905"/>
                    <a:pt x="43385" y="111181"/>
                  </a:cubicBezTo>
                  <a:cubicBezTo>
                    <a:pt x="46747" y="111181"/>
                    <a:pt x="53472" y="117725"/>
                    <a:pt x="53472" y="117725"/>
                  </a:cubicBezTo>
                  <a:cubicBezTo>
                    <a:pt x="60196" y="127536"/>
                    <a:pt x="60196" y="127536"/>
                    <a:pt x="60196" y="127536"/>
                  </a:cubicBezTo>
                  <a:cubicBezTo>
                    <a:pt x="60196" y="127536"/>
                    <a:pt x="60196" y="130803"/>
                    <a:pt x="60196" y="130803"/>
                  </a:cubicBezTo>
                  <a:cubicBezTo>
                    <a:pt x="60196" y="130803"/>
                    <a:pt x="60196" y="130803"/>
                    <a:pt x="60196" y="134079"/>
                  </a:cubicBezTo>
                  <a:cubicBezTo>
                    <a:pt x="60196" y="134079"/>
                    <a:pt x="60196" y="137347"/>
                    <a:pt x="60196" y="137347"/>
                  </a:cubicBezTo>
                  <a:cubicBezTo>
                    <a:pt x="60196" y="137347"/>
                    <a:pt x="63559" y="140623"/>
                    <a:pt x="66921" y="143890"/>
                  </a:cubicBezTo>
                  <a:cubicBezTo>
                    <a:pt x="70283" y="143890"/>
                    <a:pt x="70283" y="143890"/>
                    <a:pt x="73646" y="143890"/>
                  </a:cubicBezTo>
                  <a:cubicBezTo>
                    <a:pt x="77008" y="143890"/>
                    <a:pt x="73646" y="143890"/>
                    <a:pt x="77008" y="143890"/>
                  </a:cubicBezTo>
                  <a:cubicBezTo>
                    <a:pt x="83733" y="140623"/>
                    <a:pt x="83733" y="140623"/>
                    <a:pt x="83733" y="140623"/>
                  </a:cubicBezTo>
                  <a:cubicBezTo>
                    <a:pt x="83733" y="140623"/>
                    <a:pt x="83733" y="140623"/>
                    <a:pt x="87095" y="140623"/>
                  </a:cubicBezTo>
                  <a:cubicBezTo>
                    <a:pt x="93810" y="140623"/>
                    <a:pt x="90448" y="143890"/>
                    <a:pt x="93810" y="143890"/>
                  </a:cubicBezTo>
                  <a:cubicBezTo>
                    <a:pt x="93810" y="140623"/>
                    <a:pt x="100535" y="140623"/>
                    <a:pt x="100535" y="140623"/>
                  </a:cubicBezTo>
                  <a:cubicBezTo>
                    <a:pt x="103897" y="140623"/>
                    <a:pt x="103897" y="137347"/>
                    <a:pt x="107259" y="140623"/>
                  </a:cubicBezTo>
                  <a:cubicBezTo>
                    <a:pt x="107259" y="143890"/>
                    <a:pt x="107259" y="143890"/>
                    <a:pt x="107259" y="147167"/>
                  </a:cubicBezTo>
                  <a:cubicBezTo>
                    <a:pt x="110622" y="147167"/>
                    <a:pt x="113984" y="150434"/>
                    <a:pt x="113984" y="150434"/>
                  </a:cubicBezTo>
                  <a:cubicBezTo>
                    <a:pt x="120709" y="150434"/>
                    <a:pt x="120709" y="150434"/>
                    <a:pt x="120709" y="150434"/>
                  </a:cubicBezTo>
                  <a:cubicBezTo>
                    <a:pt x="120709" y="150434"/>
                    <a:pt x="120709" y="147167"/>
                    <a:pt x="124071" y="147167"/>
                  </a:cubicBezTo>
                  <a:cubicBezTo>
                    <a:pt x="124071" y="143890"/>
                    <a:pt x="127433" y="140623"/>
                    <a:pt x="127433" y="140623"/>
                  </a:cubicBezTo>
                  <a:cubicBezTo>
                    <a:pt x="127433" y="140623"/>
                    <a:pt x="124071" y="140623"/>
                    <a:pt x="127433" y="143890"/>
                  </a:cubicBezTo>
                  <a:cubicBezTo>
                    <a:pt x="130796" y="143890"/>
                    <a:pt x="130796" y="143890"/>
                    <a:pt x="134158" y="147167"/>
                  </a:cubicBezTo>
                  <a:cubicBezTo>
                    <a:pt x="134158" y="147167"/>
                    <a:pt x="140883" y="143890"/>
                    <a:pt x="140883" y="143890"/>
                  </a:cubicBezTo>
                  <a:cubicBezTo>
                    <a:pt x="144245" y="143890"/>
                    <a:pt x="144245" y="143890"/>
                    <a:pt x="144245" y="143890"/>
                  </a:cubicBezTo>
                  <a:cubicBezTo>
                    <a:pt x="144245" y="143890"/>
                    <a:pt x="140883" y="147167"/>
                    <a:pt x="144245" y="147167"/>
                  </a:cubicBezTo>
                  <a:cubicBezTo>
                    <a:pt x="144245" y="147167"/>
                    <a:pt x="140883" y="147167"/>
                    <a:pt x="144245" y="147167"/>
                  </a:cubicBezTo>
                  <a:cubicBezTo>
                    <a:pt x="147598" y="147167"/>
                    <a:pt x="150960" y="143890"/>
                    <a:pt x="150960" y="143890"/>
                  </a:cubicBezTo>
                  <a:cubicBezTo>
                    <a:pt x="150960" y="143890"/>
                    <a:pt x="147598" y="147167"/>
                    <a:pt x="147598" y="150434"/>
                  </a:cubicBezTo>
                  <a:cubicBezTo>
                    <a:pt x="147598" y="150434"/>
                    <a:pt x="147598" y="153701"/>
                    <a:pt x="147598" y="153701"/>
                  </a:cubicBezTo>
                  <a:cubicBezTo>
                    <a:pt x="147598" y="153701"/>
                    <a:pt x="147598" y="156978"/>
                    <a:pt x="150960" y="160245"/>
                  </a:cubicBezTo>
                  <a:cubicBezTo>
                    <a:pt x="154322" y="160245"/>
                    <a:pt x="157685" y="160245"/>
                    <a:pt x="157685" y="160245"/>
                  </a:cubicBezTo>
                  <a:cubicBezTo>
                    <a:pt x="157685" y="160245"/>
                    <a:pt x="164409" y="160245"/>
                    <a:pt x="164409" y="160245"/>
                  </a:cubicBezTo>
                  <a:cubicBezTo>
                    <a:pt x="164409" y="163521"/>
                    <a:pt x="164409" y="160245"/>
                    <a:pt x="164409" y="163521"/>
                  </a:cubicBezTo>
                  <a:cubicBezTo>
                    <a:pt x="164409" y="163521"/>
                    <a:pt x="167772" y="160245"/>
                    <a:pt x="167772" y="160245"/>
                  </a:cubicBezTo>
                  <a:cubicBezTo>
                    <a:pt x="171134" y="160245"/>
                    <a:pt x="174496" y="160245"/>
                    <a:pt x="174496" y="160245"/>
                  </a:cubicBezTo>
                  <a:cubicBezTo>
                    <a:pt x="174496" y="163521"/>
                    <a:pt x="171134" y="166788"/>
                    <a:pt x="171134" y="166788"/>
                  </a:cubicBezTo>
                  <a:cubicBezTo>
                    <a:pt x="171134" y="166788"/>
                    <a:pt x="171134" y="166788"/>
                    <a:pt x="171134" y="170065"/>
                  </a:cubicBezTo>
                  <a:cubicBezTo>
                    <a:pt x="171134" y="170065"/>
                    <a:pt x="177859" y="170065"/>
                    <a:pt x="177859" y="170065"/>
                  </a:cubicBezTo>
                  <a:cubicBezTo>
                    <a:pt x="177859" y="170065"/>
                    <a:pt x="177859" y="166788"/>
                    <a:pt x="181221" y="170065"/>
                  </a:cubicBezTo>
                  <a:cubicBezTo>
                    <a:pt x="181221" y="173332"/>
                    <a:pt x="181221" y="173332"/>
                    <a:pt x="181221" y="173332"/>
                  </a:cubicBezTo>
                  <a:cubicBezTo>
                    <a:pt x="177859" y="173332"/>
                    <a:pt x="177859" y="170065"/>
                    <a:pt x="177859" y="176609"/>
                  </a:cubicBezTo>
                  <a:cubicBezTo>
                    <a:pt x="174496" y="179876"/>
                    <a:pt x="177859" y="183143"/>
                    <a:pt x="177859" y="183143"/>
                  </a:cubicBezTo>
                  <a:cubicBezTo>
                    <a:pt x="181221" y="189687"/>
                    <a:pt x="181221" y="189687"/>
                    <a:pt x="181221" y="189687"/>
                  </a:cubicBezTo>
                  <a:cubicBezTo>
                    <a:pt x="181221" y="189687"/>
                    <a:pt x="184583" y="189687"/>
                    <a:pt x="187946" y="189687"/>
                  </a:cubicBezTo>
                  <a:cubicBezTo>
                    <a:pt x="187946" y="189687"/>
                    <a:pt x="187946" y="189687"/>
                    <a:pt x="187946" y="189687"/>
                  </a:cubicBezTo>
                  <a:cubicBezTo>
                    <a:pt x="191308" y="186419"/>
                    <a:pt x="191308" y="186419"/>
                    <a:pt x="194670" y="186419"/>
                  </a:cubicBezTo>
                  <a:cubicBezTo>
                    <a:pt x="194670" y="186419"/>
                    <a:pt x="198033" y="189687"/>
                    <a:pt x="198033" y="189687"/>
                  </a:cubicBezTo>
                  <a:cubicBezTo>
                    <a:pt x="198033" y="192963"/>
                    <a:pt x="198033" y="192963"/>
                    <a:pt x="198033" y="192963"/>
                  </a:cubicBezTo>
                  <a:cubicBezTo>
                    <a:pt x="198033" y="192963"/>
                    <a:pt x="198033" y="196230"/>
                    <a:pt x="198033" y="196230"/>
                  </a:cubicBezTo>
                  <a:cubicBezTo>
                    <a:pt x="201395" y="199507"/>
                    <a:pt x="204748" y="199507"/>
                    <a:pt x="204748" y="199507"/>
                  </a:cubicBezTo>
                  <a:cubicBezTo>
                    <a:pt x="204748" y="199507"/>
                    <a:pt x="204748" y="199507"/>
                    <a:pt x="204748" y="202774"/>
                  </a:cubicBezTo>
                  <a:cubicBezTo>
                    <a:pt x="208110" y="206041"/>
                    <a:pt x="214835" y="209317"/>
                    <a:pt x="214835" y="209317"/>
                  </a:cubicBezTo>
                  <a:cubicBezTo>
                    <a:pt x="214835" y="209317"/>
                    <a:pt x="204748" y="206041"/>
                    <a:pt x="204748" y="206041"/>
                  </a:cubicBezTo>
                  <a:cubicBezTo>
                    <a:pt x="201395" y="206041"/>
                    <a:pt x="194670" y="206041"/>
                    <a:pt x="194670" y="206041"/>
                  </a:cubicBezTo>
                  <a:cubicBezTo>
                    <a:pt x="191308" y="206041"/>
                    <a:pt x="184583" y="206041"/>
                    <a:pt x="184583" y="206041"/>
                  </a:cubicBezTo>
                  <a:cubicBezTo>
                    <a:pt x="174496" y="209317"/>
                    <a:pt x="174496" y="209317"/>
                    <a:pt x="174496" y="209317"/>
                  </a:cubicBezTo>
                  <a:cubicBezTo>
                    <a:pt x="174496" y="209317"/>
                    <a:pt x="167772" y="212585"/>
                    <a:pt x="164409" y="212585"/>
                  </a:cubicBezTo>
                  <a:cubicBezTo>
                    <a:pt x="164409" y="212585"/>
                    <a:pt x="161047" y="212585"/>
                    <a:pt x="157685" y="212585"/>
                  </a:cubicBezTo>
                  <a:cubicBezTo>
                    <a:pt x="157685" y="215861"/>
                    <a:pt x="154322" y="215861"/>
                    <a:pt x="150960" y="215861"/>
                  </a:cubicBezTo>
                  <a:cubicBezTo>
                    <a:pt x="150960" y="215861"/>
                    <a:pt x="144245" y="215861"/>
                    <a:pt x="140883" y="215861"/>
                  </a:cubicBezTo>
                  <a:cubicBezTo>
                    <a:pt x="140883" y="215861"/>
                    <a:pt x="137520" y="215861"/>
                    <a:pt x="137520" y="215861"/>
                  </a:cubicBezTo>
                  <a:cubicBezTo>
                    <a:pt x="127433" y="219128"/>
                    <a:pt x="127433" y="219128"/>
                    <a:pt x="127433" y="219128"/>
                  </a:cubicBezTo>
                  <a:cubicBezTo>
                    <a:pt x="130796" y="222405"/>
                    <a:pt x="130796" y="222405"/>
                    <a:pt x="130796" y="222405"/>
                  </a:cubicBezTo>
                  <a:cubicBezTo>
                    <a:pt x="137520" y="225672"/>
                    <a:pt x="137520" y="225672"/>
                    <a:pt x="137520" y="225672"/>
                  </a:cubicBezTo>
                  <a:cubicBezTo>
                    <a:pt x="137520" y="225672"/>
                    <a:pt x="137520" y="225672"/>
                    <a:pt x="137520" y="225672"/>
                  </a:cubicBezTo>
                  <a:cubicBezTo>
                    <a:pt x="140883" y="225672"/>
                    <a:pt x="144245" y="228939"/>
                    <a:pt x="144245" y="228939"/>
                  </a:cubicBezTo>
                  <a:cubicBezTo>
                    <a:pt x="144245" y="228939"/>
                    <a:pt x="147598" y="232216"/>
                    <a:pt x="150960" y="235483"/>
                  </a:cubicBezTo>
                  <a:cubicBezTo>
                    <a:pt x="150960" y="235483"/>
                    <a:pt x="154322" y="238759"/>
                    <a:pt x="154322" y="238759"/>
                  </a:cubicBezTo>
                  <a:lnTo>
                    <a:pt x="161047" y="242026"/>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5" name="Freeform: Shape 554">
              <a:extLst>
                <a:ext uri="{FF2B5EF4-FFF2-40B4-BE49-F238E27FC236}">
                  <a16:creationId xmlns:a16="http://schemas.microsoft.com/office/drawing/2014/main" id="{AC6A61AF-318C-E4F1-B07C-3BBB4CC9F4F2}"/>
                </a:ext>
              </a:extLst>
            </p:cNvPr>
            <p:cNvSpPr/>
            <p:nvPr/>
          </p:nvSpPr>
          <p:spPr>
            <a:xfrm>
              <a:off x="9558583" y="1136173"/>
              <a:ext cx="1177171" cy="959431"/>
            </a:xfrm>
            <a:custGeom>
              <a:avLst/>
              <a:gdLst>
                <a:gd name="connsiteX0" fmla="*/ 519768 w 1177171"/>
                <a:gd name="connsiteY0" fmla="*/ 72374 h 959431"/>
                <a:gd name="connsiteX1" fmla="*/ 556677 w 1177171"/>
                <a:gd name="connsiteY1" fmla="*/ 49543 h 959431"/>
                <a:gd name="connsiteX2" fmla="*/ 583529 w 1177171"/>
                <a:gd name="connsiteY2" fmla="*/ 52800 h 959431"/>
                <a:gd name="connsiteX3" fmla="*/ 627143 w 1177171"/>
                <a:gd name="connsiteY3" fmla="*/ 49543 h 959431"/>
                <a:gd name="connsiteX4" fmla="*/ 650632 w 1177171"/>
                <a:gd name="connsiteY4" fmla="*/ 49543 h 959431"/>
                <a:gd name="connsiteX5" fmla="*/ 694257 w 1177171"/>
                <a:gd name="connsiteY5" fmla="*/ 46285 h 959431"/>
                <a:gd name="connsiteX6" fmla="*/ 724451 w 1177171"/>
                <a:gd name="connsiteY6" fmla="*/ 39760 h 959431"/>
                <a:gd name="connsiteX7" fmla="*/ 774781 w 1177171"/>
                <a:gd name="connsiteY7" fmla="*/ 36503 h 959431"/>
                <a:gd name="connsiteX8" fmla="*/ 845247 w 1177171"/>
                <a:gd name="connsiteY8" fmla="*/ 29978 h 959431"/>
                <a:gd name="connsiteX9" fmla="*/ 872088 w 1177171"/>
                <a:gd name="connsiteY9" fmla="*/ 13672 h 959431"/>
                <a:gd name="connsiteX10" fmla="*/ 902282 w 1177171"/>
                <a:gd name="connsiteY10" fmla="*/ 7147 h 959431"/>
                <a:gd name="connsiteX11" fmla="*/ 912350 w 1177171"/>
                <a:gd name="connsiteY11" fmla="*/ 622 h 959431"/>
                <a:gd name="connsiteX12" fmla="*/ 922418 w 1177171"/>
                <a:gd name="connsiteY12" fmla="*/ 16929 h 959431"/>
                <a:gd name="connsiteX13" fmla="*/ 959328 w 1177171"/>
                <a:gd name="connsiteY13" fmla="*/ 16929 h 959431"/>
                <a:gd name="connsiteX14" fmla="*/ 969396 w 1177171"/>
                <a:gd name="connsiteY14" fmla="*/ 39760 h 959431"/>
                <a:gd name="connsiteX15" fmla="*/ 979464 w 1177171"/>
                <a:gd name="connsiteY15" fmla="*/ 49543 h 959431"/>
                <a:gd name="connsiteX16" fmla="*/ 982816 w 1177171"/>
                <a:gd name="connsiteY16" fmla="*/ 75632 h 959431"/>
                <a:gd name="connsiteX17" fmla="*/ 1009658 w 1177171"/>
                <a:gd name="connsiteY17" fmla="*/ 121285 h 959431"/>
                <a:gd name="connsiteX18" fmla="*/ 1026441 w 1177171"/>
                <a:gd name="connsiteY18" fmla="*/ 157156 h 959431"/>
                <a:gd name="connsiteX19" fmla="*/ 1053283 w 1177171"/>
                <a:gd name="connsiteY19" fmla="*/ 193027 h 959431"/>
                <a:gd name="connsiteX20" fmla="*/ 1056635 w 1177171"/>
                <a:gd name="connsiteY20" fmla="*/ 219116 h 959431"/>
                <a:gd name="connsiteX21" fmla="*/ 1066703 w 1177171"/>
                <a:gd name="connsiteY21" fmla="*/ 235423 h 959431"/>
                <a:gd name="connsiteX22" fmla="*/ 1066703 w 1177171"/>
                <a:gd name="connsiteY22" fmla="*/ 251730 h 959431"/>
                <a:gd name="connsiteX23" fmla="*/ 1070056 w 1177171"/>
                <a:gd name="connsiteY23" fmla="*/ 268037 h 959431"/>
                <a:gd name="connsiteX24" fmla="*/ 1053283 w 1177171"/>
                <a:gd name="connsiteY24" fmla="*/ 290868 h 959431"/>
                <a:gd name="connsiteX25" fmla="*/ 1039862 w 1177171"/>
                <a:gd name="connsiteY25" fmla="*/ 297383 h 959431"/>
                <a:gd name="connsiteX26" fmla="*/ 1023079 w 1177171"/>
                <a:gd name="connsiteY26" fmla="*/ 320214 h 959431"/>
                <a:gd name="connsiteX27" fmla="*/ 1013011 w 1177171"/>
                <a:gd name="connsiteY27" fmla="*/ 349561 h 959431"/>
                <a:gd name="connsiteX28" fmla="*/ 1009658 w 1177171"/>
                <a:gd name="connsiteY28" fmla="*/ 359343 h 959431"/>
                <a:gd name="connsiteX29" fmla="*/ 1016373 w 1177171"/>
                <a:gd name="connsiteY29" fmla="*/ 369135 h 959431"/>
                <a:gd name="connsiteX30" fmla="*/ 1046567 w 1177171"/>
                <a:gd name="connsiteY30" fmla="*/ 372392 h 959431"/>
                <a:gd name="connsiteX31" fmla="*/ 1066703 w 1177171"/>
                <a:gd name="connsiteY31" fmla="*/ 385432 h 959431"/>
                <a:gd name="connsiteX32" fmla="*/ 1066703 w 1177171"/>
                <a:gd name="connsiteY32" fmla="*/ 398481 h 959431"/>
                <a:gd name="connsiteX33" fmla="*/ 1070056 w 1177171"/>
                <a:gd name="connsiteY33" fmla="*/ 427828 h 959431"/>
                <a:gd name="connsiteX34" fmla="*/ 1066703 w 1177171"/>
                <a:gd name="connsiteY34" fmla="*/ 450659 h 959431"/>
                <a:gd name="connsiteX35" fmla="*/ 1073409 w 1177171"/>
                <a:gd name="connsiteY35" fmla="*/ 466966 h 959431"/>
                <a:gd name="connsiteX36" fmla="*/ 1083477 w 1177171"/>
                <a:gd name="connsiteY36" fmla="*/ 480006 h 959431"/>
                <a:gd name="connsiteX37" fmla="*/ 1086829 w 1177171"/>
                <a:gd name="connsiteY37" fmla="*/ 483273 h 959431"/>
                <a:gd name="connsiteX38" fmla="*/ 1093545 w 1177171"/>
                <a:gd name="connsiteY38" fmla="*/ 499570 h 959431"/>
                <a:gd name="connsiteX39" fmla="*/ 1093545 w 1177171"/>
                <a:gd name="connsiteY39" fmla="*/ 512620 h 959431"/>
                <a:gd name="connsiteX40" fmla="*/ 1100260 w 1177171"/>
                <a:gd name="connsiteY40" fmla="*/ 522402 h 959431"/>
                <a:gd name="connsiteX41" fmla="*/ 1110318 w 1177171"/>
                <a:gd name="connsiteY41" fmla="*/ 532184 h 959431"/>
                <a:gd name="connsiteX42" fmla="*/ 1127101 w 1177171"/>
                <a:gd name="connsiteY42" fmla="*/ 545233 h 959431"/>
                <a:gd name="connsiteX43" fmla="*/ 1130454 w 1177171"/>
                <a:gd name="connsiteY43" fmla="*/ 561540 h 959431"/>
                <a:gd name="connsiteX44" fmla="*/ 1153943 w 1177171"/>
                <a:gd name="connsiteY44" fmla="*/ 568055 h 959431"/>
                <a:gd name="connsiteX45" fmla="*/ 1167363 w 1177171"/>
                <a:gd name="connsiteY45" fmla="*/ 587629 h 959431"/>
                <a:gd name="connsiteX46" fmla="*/ 1174079 w 1177171"/>
                <a:gd name="connsiteY46" fmla="*/ 597411 h 959431"/>
                <a:gd name="connsiteX47" fmla="*/ 1160648 w 1177171"/>
                <a:gd name="connsiteY47" fmla="*/ 600669 h 959431"/>
                <a:gd name="connsiteX48" fmla="*/ 1157295 w 1177171"/>
                <a:gd name="connsiteY48" fmla="*/ 610451 h 959431"/>
                <a:gd name="connsiteX49" fmla="*/ 1160648 w 1177171"/>
                <a:gd name="connsiteY49" fmla="*/ 613718 h 959431"/>
                <a:gd name="connsiteX50" fmla="*/ 1174079 w 1177171"/>
                <a:gd name="connsiteY50" fmla="*/ 630015 h 959431"/>
                <a:gd name="connsiteX51" fmla="*/ 1174079 w 1177171"/>
                <a:gd name="connsiteY51" fmla="*/ 649589 h 959431"/>
                <a:gd name="connsiteX52" fmla="*/ 1174079 w 1177171"/>
                <a:gd name="connsiteY52" fmla="*/ 662629 h 959431"/>
                <a:gd name="connsiteX53" fmla="*/ 1164011 w 1177171"/>
                <a:gd name="connsiteY53" fmla="*/ 672411 h 959431"/>
                <a:gd name="connsiteX54" fmla="*/ 1153943 w 1177171"/>
                <a:gd name="connsiteY54" fmla="*/ 682193 h 959431"/>
                <a:gd name="connsiteX55" fmla="*/ 1140522 w 1177171"/>
                <a:gd name="connsiteY55" fmla="*/ 685460 h 959431"/>
                <a:gd name="connsiteX56" fmla="*/ 1130454 w 1177171"/>
                <a:gd name="connsiteY56" fmla="*/ 711549 h 959431"/>
                <a:gd name="connsiteX57" fmla="*/ 1117033 w 1177171"/>
                <a:gd name="connsiteY57" fmla="*/ 724589 h 959431"/>
                <a:gd name="connsiteX58" fmla="*/ 1106965 w 1177171"/>
                <a:gd name="connsiteY58" fmla="*/ 740896 h 959431"/>
                <a:gd name="connsiteX59" fmla="*/ 1096897 w 1177171"/>
                <a:gd name="connsiteY59" fmla="*/ 763727 h 959431"/>
                <a:gd name="connsiteX60" fmla="*/ 1066703 w 1177171"/>
                <a:gd name="connsiteY60" fmla="*/ 802856 h 959431"/>
                <a:gd name="connsiteX61" fmla="*/ 1049920 w 1177171"/>
                <a:gd name="connsiteY61" fmla="*/ 832212 h 959431"/>
                <a:gd name="connsiteX62" fmla="*/ 1049920 w 1177171"/>
                <a:gd name="connsiteY62" fmla="*/ 848509 h 959431"/>
                <a:gd name="connsiteX63" fmla="*/ 1063351 w 1177171"/>
                <a:gd name="connsiteY63" fmla="*/ 861558 h 959431"/>
                <a:gd name="connsiteX64" fmla="*/ 1063351 w 1177171"/>
                <a:gd name="connsiteY64" fmla="*/ 874598 h 959431"/>
                <a:gd name="connsiteX65" fmla="*/ 1066703 w 1177171"/>
                <a:gd name="connsiteY65" fmla="*/ 887647 h 959431"/>
                <a:gd name="connsiteX66" fmla="*/ 1070056 w 1177171"/>
                <a:gd name="connsiteY66" fmla="*/ 887647 h 959431"/>
                <a:gd name="connsiteX67" fmla="*/ 1066703 w 1177171"/>
                <a:gd name="connsiteY67" fmla="*/ 897430 h 959431"/>
                <a:gd name="connsiteX68" fmla="*/ 1073409 w 1177171"/>
                <a:gd name="connsiteY68" fmla="*/ 907212 h 959431"/>
                <a:gd name="connsiteX69" fmla="*/ 1080124 w 1177171"/>
                <a:gd name="connsiteY69" fmla="*/ 910469 h 959431"/>
                <a:gd name="connsiteX70" fmla="*/ 1086829 w 1177171"/>
                <a:gd name="connsiteY70" fmla="*/ 916994 h 959431"/>
                <a:gd name="connsiteX71" fmla="*/ 1086829 w 1177171"/>
                <a:gd name="connsiteY71" fmla="*/ 926776 h 959431"/>
                <a:gd name="connsiteX72" fmla="*/ 1083477 w 1177171"/>
                <a:gd name="connsiteY72" fmla="*/ 930043 h 959431"/>
                <a:gd name="connsiteX73" fmla="*/ 1073409 w 1177171"/>
                <a:gd name="connsiteY73" fmla="*/ 930043 h 959431"/>
                <a:gd name="connsiteX74" fmla="*/ 1056635 w 1177171"/>
                <a:gd name="connsiteY74" fmla="*/ 926776 h 959431"/>
                <a:gd name="connsiteX75" fmla="*/ 1053283 w 1177171"/>
                <a:gd name="connsiteY75" fmla="*/ 926776 h 959431"/>
                <a:gd name="connsiteX76" fmla="*/ 1046567 w 1177171"/>
                <a:gd name="connsiteY76" fmla="*/ 930043 h 959431"/>
                <a:gd name="connsiteX77" fmla="*/ 1046567 w 1177171"/>
                <a:gd name="connsiteY77" fmla="*/ 926776 h 959431"/>
                <a:gd name="connsiteX78" fmla="*/ 1046567 w 1177171"/>
                <a:gd name="connsiteY78" fmla="*/ 920261 h 959431"/>
                <a:gd name="connsiteX79" fmla="*/ 1036499 w 1177171"/>
                <a:gd name="connsiteY79" fmla="*/ 920261 h 959431"/>
                <a:gd name="connsiteX80" fmla="*/ 1029794 w 1177171"/>
                <a:gd name="connsiteY80" fmla="*/ 920261 h 959431"/>
                <a:gd name="connsiteX81" fmla="*/ 1023079 w 1177171"/>
                <a:gd name="connsiteY81" fmla="*/ 916994 h 959431"/>
                <a:gd name="connsiteX82" fmla="*/ 1019726 w 1177171"/>
                <a:gd name="connsiteY82" fmla="*/ 916994 h 959431"/>
                <a:gd name="connsiteX83" fmla="*/ 1016373 w 1177171"/>
                <a:gd name="connsiteY83" fmla="*/ 916994 h 959431"/>
                <a:gd name="connsiteX84" fmla="*/ 1013011 w 1177171"/>
                <a:gd name="connsiteY84" fmla="*/ 916994 h 959431"/>
                <a:gd name="connsiteX85" fmla="*/ 1006305 w 1177171"/>
                <a:gd name="connsiteY85" fmla="*/ 916994 h 959431"/>
                <a:gd name="connsiteX86" fmla="*/ 1006305 w 1177171"/>
                <a:gd name="connsiteY86" fmla="*/ 913736 h 959431"/>
                <a:gd name="connsiteX87" fmla="*/ 1002952 w 1177171"/>
                <a:gd name="connsiteY87" fmla="*/ 913736 h 959431"/>
                <a:gd name="connsiteX88" fmla="*/ 996237 w 1177171"/>
                <a:gd name="connsiteY88" fmla="*/ 913736 h 959431"/>
                <a:gd name="connsiteX89" fmla="*/ 992884 w 1177171"/>
                <a:gd name="connsiteY89" fmla="*/ 910469 h 959431"/>
                <a:gd name="connsiteX90" fmla="*/ 979464 w 1177171"/>
                <a:gd name="connsiteY90" fmla="*/ 910469 h 959431"/>
                <a:gd name="connsiteX91" fmla="*/ 979464 w 1177171"/>
                <a:gd name="connsiteY91" fmla="*/ 907212 h 959431"/>
                <a:gd name="connsiteX92" fmla="*/ 979464 w 1177171"/>
                <a:gd name="connsiteY92" fmla="*/ 900687 h 959431"/>
                <a:gd name="connsiteX93" fmla="*/ 976101 w 1177171"/>
                <a:gd name="connsiteY93" fmla="*/ 897430 h 959431"/>
                <a:gd name="connsiteX94" fmla="*/ 972748 w 1177171"/>
                <a:gd name="connsiteY94" fmla="*/ 894172 h 959431"/>
                <a:gd name="connsiteX95" fmla="*/ 969396 w 1177171"/>
                <a:gd name="connsiteY95" fmla="*/ 887647 h 959431"/>
                <a:gd name="connsiteX96" fmla="*/ 966043 w 1177171"/>
                <a:gd name="connsiteY96" fmla="*/ 890905 h 959431"/>
                <a:gd name="connsiteX97" fmla="*/ 959328 w 1177171"/>
                <a:gd name="connsiteY97" fmla="*/ 887647 h 959431"/>
                <a:gd name="connsiteX98" fmla="*/ 955975 w 1177171"/>
                <a:gd name="connsiteY98" fmla="*/ 884380 h 959431"/>
                <a:gd name="connsiteX99" fmla="*/ 949260 w 1177171"/>
                <a:gd name="connsiteY99" fmla="*/ 884380 h 959431"/>
                <a:gd name="connsiteX100" fmla="*/ 949260 w 1177171"/>
                <a:gd name="connsiteY100" fmla="*/ 890905 h 959431"/>
                <a:gd name="connsiteX101" fmla="*/ 942554 w 1177171"/>
                <a:gd name="connsiteY101" fmla="*/ 887647 h 959431"/>
                <a:gd name="connsiteX102" fmla="*/ 935839 w 1177171"/>
                <a:gd name="connsiteY102" fmla="*/ 884380 h 959431"/>
                <a:gd name="connsiteX103" fmla="*/ 929134 w 1177171"/>
                <a:gd name="connsiteY103" fmla="*/ 881123 h 959431"/>
                <a:gd name="connsiteX104" fmla="*/ 925771 w 1177171"/>
                <a:gd name="connsiteY104" fmla="*/ 881123 h 959431"/>
                <a:gd name="connsiteX105" fmla="*/ 912350 w 1177171"/>
                <a:gd name="connsiteY105" fmla="*/ 884380 h 959431"/>
                <a:gd name="connsiteX106" fmla="*/ 908998 w 1177171"/>
                <a:gd name="connsiteY106" fmla="*/ 887647 h 959431"/>
                <a:gd name="connsiteX107" fmla="*/ 905645 w 1177171"/>
                <a:gd name="connsiteY107" fmla="*/ 887647 h 959431"/>
                <a:gd name="connsiteX108" fmla="*/ 898930 w 1177171"/>
                <a:gd name="connsiteY108" fmla="*/ 887647 h 959431"/>
                <a:gd name="connsiteX109" fmla="*/ 895577 w 1177171"/>
                <a:gd name="connsiteY109" fmla="*/ 887647 h 959431"/>
                <a:gd name="connsiteX110" fmla="*/ 888862 w 1177171"/>
                <a:gd name="connsiteY110" fmla="*/ 884380 h 959431"/>
                <a:gd name="connsiteX111" fmla="*/ 885509 w 1177171"/>
                <a:gd name="connsiteY111" fmla="*/ 884380 h 959431"/>
                <a:gd name="connsiteX112" fmla="*/ 882156 w 1177171"/>
                <a:gd name="connsiteY112" fmla="*/ 887647 h 959431"/>
                <a:gd name="connsiteX113" fmla="*/ 878804 w 1177171"/>
                <a:gd name="connsiteY113" fmla="*/ 890905 h 959431"/>
                <a:gd name="connsiteX114" fmla="*/ 878804 w 1177171"/>
                <a:gd name="connsiteY114" fmla="*/ 894172 h 959431"/>
                <a:gd name="connsiteX115" fmla="*/ 872088 w 1177171"/>
                <a:gd name="connsiteY115" fmla="*/ 890905 h 959431"/>
                <a:gd name="connsiteX116" fmla="*/ 865373 w 1177171"/>
                <a:gd name="connsiteY116" fmla="*/ 890905 h 959431"/>
                <a:gd name="connsiteX117" fmla="*/ 862020 w 1177171"/>
                <a:gd name="connsiteY117" fmla="*/ 897430 h 959431"/>
                <a:gd name="connsiteX118" fmla="*/ 868736 w 1177171"/>
                <a:gd name="connsiteY118" fmla="*/ 903954 h 959431"/>
                <a:gd name="connsiteX119" fmla="*/ 858668 w 1177171"/>
                <a:gd name="connsiteY119" fmla="*/ 907212 h 959431"/>
                <a:gd name="connsiteX120" fmla="*/ 855315 w 1177171"/>
                <a:gd name="connsiteY120" fmla="*/ 913736 h 959431"/>
                <a:gd name="connsiteX121" fmla="*/ 851952 w 1177171"/>
                <a:gd name="connsiteY121" fmla="*/ 920261 h 959431"/>
                <a:gd name="connsiteX122" fmla="*/ 845247 w 1177171"/>
                <a:gd name="connsiteY122" fmla="*/ 916994 h 959431"/>
                <a:gd name="connsiteX123" fmla="*/ 841894 w 1177171"/>
                <a:gd name="connsiteY123" fmla="*/ 913736 h 959431"/>
                <a:gd name="connsiteX124" fmla="*/ 838532 w 1177171"/>
                <a:gd name="connsiteY124" fmla="*/ 916994 h 959431"/>
                <a:gd name="connsiteX125" fmla="*/ 835179 w 1177171"/>
                <a:gd name="connsiteY125" fmla="*/ 916994 h 959431"/>
                <a:gd name="connsiteX126" fmla="*/ 831826 w 1177171"/>
                <a:gd name="connsiteY126" fmla="*/ 910469 h 959431"/>
                <a:gd name="connsiteX127" fmla="*/ 831826 w 1177171"/>
                <a:gd name="connsiteY127" fmla="*/ 910469 h 959431"/>
                <a:gd name="connsiteX128" fmla="*/ 825111 w 1177171"/>
                <a:gd name="connsiteY128" fmla="*/ 907212 h 959431"/>
                <a:gd name="connsiteX129" fmla="*/ 821758 w 1177171"/>
                <a:gd name="connsiteY129" fmla="*/ 900687 h 959431"/>
                <a:gd name="connsiteX130" fmla="*/ 815043 w 1177171"/>
                <a:gd name="connsiteY130" fmla="*/ 907212 h 959431"/>
                <a:gd name="connsiteX131" fmla="*/ 811690 w 1177171"/>
                <a:gd name="connsiteY131" fmla="*/ 903954 h 959431"/>
                <a:gd name="connsiteX132" fmla="*/ 808338 w 1177171"/>
                <a:gd name="connsiteY132" fmla="*/ 907212 h 959431"/>
                <a:gd name="connsiteX133" fmla="*/ 808338 w 1177171"/>
                <a:gd name="connsiteY133" fmla="*/ 907212 h 959431"/>
                <a:gd name="connsiteX134" fmla="*/ 804985 w 1177171"/>
                <a:gd name="connsiteY134" fmla="*/ 910469 h 959431"/>
                <a:gd name="connsiteX135" fmla="*/ 801622 w 1177171"/>
                <a:gd name="connsiteY135" fmla="*/ 910469 h 959431"/>
                <a:gd name="connsiteX136" fmla="*/ 794917 w 1177171"/>
                <a:gd name="connsiteY136" fmla="*/ 910469 h 959431"/>
                <a:gd name="connsiteX137" fmla="*/ 794917 w 1177171"/>
                <a:gd name="connsiteY137" fmla="*/ 907212 h 959431"/>
                <a:gd name="connsiteX138" fmla="*/ 788202 w 1177171"/>
                <a:gd name="connsiteY138" fmla="*/ 910469 h 959431"/>
                <a:gd name="connsiteX139" fmla="*/ 788202 w 1177171"/>
                <a:gd name="connsiteY139" fmla="*/ 913736 h 959431"/>
                <a:gd name="connsiteX140" fmla="*/ 781496 w 1177171"/>
                <a:gd name="connsiteY140" fmla="*/ 916994 h 959431"/>
                <a:gd name="connsiteX141" fmla="*/ 774781 w 1177171"/>
                <a:gd name="connsiteY141" fmla="*/ 916994 h 959431"/>
                <a:gd name="connsiteX142" fmla="*/ 774781 w 1177171"/>
                <a:gd name="connsiteY142" fmla="*/ 920261 h 959431"/>
                <a:gd name="connsiteX143" fmla="*/ 774781 w 1177171"/>
                <a:gd name="connsiteY143" fmla="*/ 923519 h 959431"/>
                <a:gd name="connsiteX144" fmla="*/ 771428 w 1177171"/>
                <a:gd name="connsiteY144" fmla="*/ 923519 h 959431"/>
                <a:gd name="connsiteX145" fmla="*/ 764713 w 1177171"/>
                <a:gd name="connsiteY145" fmla="*/ 926776 h 959431"/>
                <a:gd name="connsiteX146" fmla="*/ 764713 w 1177171"/>
                <a:gd name="connsiteY146" fmla="*/ 930043 h 959431"/>
                <a:gd name="connsiteX147" fmla="*/ 758008 w 1177171"/>
                <a:gd name="connsiteY147" fmla="*/ 930043 h 959431"/>
                <a:gd name="connsiteX148" fmla="*/ 758008 w 1177171"/>
                <a:gd name="connsiteY148" fmla="*/ 933301 h 959431"/>
                <a:gd name="connsiteX149" fmla="*/ 754645 w 1177171"/>
                <a:gd name="connsiteY149" fmla="*/ 939825 h 959431"/>
                <a:gd name="connsiteX150" fmla="*/ 754645 w 1177171"/>
                <a:gd name="connsiteY150" fmla="*/ 946350 h 959431"/>
                <a:gd name="connsiteX151" fmla="*/ 754645 w 1177171"/>
                <a:gd name="connsiteY151" fmla="*/ 952865 h 959431"/>
                <a:gd name="connsiteX152" fmla="*/ 754645 w 1177171"/>
                <a:gd name="connsiteY152" fmla="*/ 956132 h 959431"/>
                <a:gd name="connsiteX153" fmla="*/ 751292 w 1177171"/>
                <a:gd name="connsiteY153" fmla="*/ 956132 h 959431"/>
                <a:gd name="connsiteX154" fmla="*/ 747940 w 1177171"/>
                <a:gd name="connsiteY154" fmla="*/ 956132 h 959431"/>
                <a:gd name="connsiteX155" fmla="*/ 744587 w 1177171"/>
                <a:gd name="connsiteY155" fmla="*/ 949607 h 959431"/>
                <a:gd name="connsiteX156" fmla="*/ 741224 w 1177171"/>
                <a:gd name="connsiteY156" fmla="*/ 949607 h 959431"/>
                <a:gd name="connsiteX157" fmla="*/ 734519 w 1177171"/>
                <a:gd name="connsiteY157" fmla="*/ 952865 h 959431"/>
                <a:gd name="connsiteX158" fmla="*/ 734519 w 1177171"/>
                <a:gd name="connsiteY158" fmla="*/ 956132 h 959431"/>
                <a:gd name="connsiteX159" fmla="*/ 724451 w 1177171"/>
                <a:gd name="connsiteY159" fmla="*/ 959390 h 959431"/>
                <a:gd name="connsiteX160" fmla="*/ 721098 w 1177171"/>
                <a:gd name="connsiteY160" fmla="*/ 959390 h 959431"/>
                <a:gd name="connsiteX161" fmla="*/ 717736 w 1177171"/>
                <a:gd name="connsiteY161" fmla="*/ 956132 h 959431"/>
                <a:gd name="connsiteX162" fmla="*/ 717736 w 1177171"/>
                <a:gd name="connsiteY162" fmla="*/ 952865 h 959431"/>
                <a:gd name="connsiteX163" fmla="*/ 724451 w 1177171"/>
                <a:gd name="connsiteY163" fmla="*/ 946350 h 959431"/>
                <a:gd name="connsiteX164" fmla="*/ 721098 w 1177171"/>
                <a:gd name="connsiteY164" fmla="*/ 936558 h 959431"/>
                <a:gd name="connsiteX165" fmla="*/ 714383 w 1177171"/>
                <a:gd name="connsiteY165" fmla="*/ 930043 h 959431"/>
                <a:gd name="connsiteX166" fmla="*/ 714383 w 1177171"/>
                <a:gd name="connsiteY166" fmla="*/ 926776 h 959431"/>
                <a:gd name="connsiteX167" fmla="*/ 704315 w 1177171"/>
                <a:gd name="connsiteY167" fmla="*/ 926776 h 959431"/>
                <a:gd name="connsiteX168" fmla="*/ 697609 w 1177171"/>
                <a:gd name="connsiteY168" fmla="*/ 923519 h 959431"/>
                <a:gd name="connsiteX169" fmla="*/ 694257 w 1177171"/>
                <a:gd name="connsiteY169" fmla="*/ 920261 h 959431"/>
                <a:gd name="connsiteX170" fmla="*/ 684189 w 1177171"/>
                <a:gd name="connsiteY170" fmla="*/ 913736 h 959431"/>
                <a:gd name="connsiteX171" fmla="*/ 677473 w 1177171"/>
                <a:gd name="connsiteY171" fmla="*/ 894172 h 959431"/>
                <a:gd name="connsiteX172" fmla="*/ 667405 w 1177171"/>
                <a:gd name="connsiteY172" fmla="*/ 894172 h 959431"/>
                <a:gd name="connsiteX173" fmla="*/ 660700 w 1177171"/>
                <a:gd name="connsiteY173" fmla="*/ 903954 h 959431"/>
                <a:gd name="connsiteX174" fmla="*/ 653985 w 1177171"/>
                <a:gd name="connsiteY174" fmla="*/ 907212 h 959431"/>
                <a:gd name="connsiteX175" fmla="*/ 647279 w 1177171"/>
                <a:gd name="connsiteY175" fmla="*/ 916994 h 959431"/>
                <a:gd name="connsiteX176" fmla="*/ 647279 w 1177171"/>
                <a:gd name="connsiteY176" fmla="*/ 933301 h 959431"/>
                <a:gd name="connsiteX177" fmla="*/ 640564 w 1177171"/>
                <a:gd name="connsiteY177" fmla="*/ 930043 h 959431"/>
                <a:gd name="connsiteX178" fmla="*/ 630496 w 1177171"/>
                <a:gd name="connsiteY178" fmla="*/ 936558 h 959431"/>
                <a:gd name="connsiteX179" fmla="*/ 620438 w 1177171"/>
                <a:gd name="connsiteY179" fmla="*/ 939825 h 959431"/>
                <a:gd name="connsiteX180" fmla="*/ 613723 w 1177171"/>
                <a:gd name="connsiteY180" fmla="*/ 930043 h 959431"/>
                <a:gd name="connsiteX181" fmla="*/ 613723 w 1177171"/>
                <a:gd name="connsiteY181" fmla="*/ 920261 h 959431"/>
                <a:gd name="connsiteX182" fmla="*/ 607007 w 1177171"/>
                <a:gd name="connsiteY182" fmla="*/ 923519 h 959431"/>
                <a:gd name="connsiteX183" fmla="*/ 607007 w 1177171"/>
                <a:gd name="connsiteY183" fmla="*/ 923519 h 959431"/>
                <a:gd name="connsiteX184" fmla="*/ 607007 w 1177171"/>
                <a:gd name="connsiteY184" fmla="*/ 920261 h 959431"/>
                <a:gd name="connsiteX185" fmla="*/ 600302 w 1177171"/>
                <a:gd name="connsiteY185" fmla="*/ 910469 h 959431"/>
                <a:gd name="connsiteX186" fmla="*/ 596949 w 1177171"/>
                <a:gd name="connsiteY186" fmla="*/ 897430 h 959431"/>
                <a:gd name="connsiteX187" fmla="*/ 583529 w 1177171"/>
                <a:gd name="connsiteY187" fmla="*/ 887647 h 959431"/>
                <a:gd name="connsiteX188" fmla="*/ 580166 w 1177171"/>
                <a:gd name="connsiteY188" fmla="*/ 887647 h 959431"/>
                <a:gd name="connsiteX189" fmla="*/ 566745 w 1177171"/>
                <a:gd name="connsiteY189" fmla="*/ 877865 h 959431"/>
                <a:gd name="connsiteX190" fmla="*/ 563393 w 1177171"/>
                <a:gd name="connsiteY190" fmla="*/ 851776 h 959431"/>
                <a:gd name="connsiteX191" fmla="*/ 536551 w 1177171"/>
                <a:gd name="connsiteY191" fmla="*/ 858301 h 959431"/>
                <a:gd name="connsiteX192" fmla="*/ 516415 w 1177171"/>
                <a:gd name="connsiteY192" fmla="*/ 848509 h 959431"/>
                <a:gd name="connsiteX193" fmla="*/ 502995 w 1177171"/>
                <a:gd name="connsiteY193" fmla="*/ 841994 h 959431"/>
                <a:gd name="connsiteX194" fmla="*/ 492927 w 1177171"/>
                <a:gd name="connsiteY194" fmla="*/ 851776 h 959431"/>
                <a:gd name="connsiteX195" fmla="*/ 482859 w 1177171"/>
                <a:gd name="connsiteY195" fmla="*/ 851776 h 959431"/>
                <a:gd name="connsiteX196" fmla="*/ 466085 w 1177171"/>
                <a:gd name="connsiteY196" fmla="*/ 845252 h 959431"/>
                <a:gd name="connsiteX197" fmla="*/ 459370 w 1177171"/>
                <a:gd name="connsiteY197" fmla="*/ 835469 h 959431"/>
                <a:gd name="connsiteX198" fmla="*/ 449312 w 1177171"/>
                <a:gd name="connsiteY198" fmla="*/ 828945 h 959431"/>
                <a:gd name="connsiteX199" fmla="*/ 459370 w 1177171"/>
                <a:gd name="connsiteY199" fmla="*/ 815905 h 959431"/>
                <a:gd name="connsiteX200" fmla="*/ 462732 w 1177171"/>
                <a:gd name="connsiteY200" fmla="*/ 806123 h 959431"/>
                <a:gd name="connsiteX201" fmla="*/ 452665 w 1177171"/>
                <a:gd name="connsiteY201" fmla="*/ 796331 h 959431"/>
                <a:gd name="connsiteX202" fmla="*/ 445949 w 1177171"/>
                <a:gd name="connsiteY202" fmla="*/ 806123 h 959431"/>
                <a:gd name="connsiteX203" fmla="*/ 429176 w 1177171"/>
                <a:gd name="connsiteY203" fmla="*/ 809381 h 959431"/>
                <a:gd name="connsiteX204" fmla="*/ 392266 w 1177171"/>
                <a:gd name="connsiteY204" fmla="*/ 793074 h 959431"/>
                <a:gd name="connsiteX205" fmla="*/ 378846 w 1177171"/>
                <a:gd name="connsiteY205" fmla="*/ 789816 h 959431"/>
                <a:gd name="connsiteX206" fmla="*/ 362072 w 1177171"/>
                <a:gd name="connsiteY206" fmla="*/ 789816 h 959431"/>
                <a:gd name="connsiteX207" fmla="*/ 368778 w 1177171"/>
                <a:gd name="connsiteY207" fmla="*/ 802856 h 959431"/>
                <a:gd name="connsiteX208" fmla="*/ 375493 w 1177171"/>
                <a:gd name="connsiteY208" fmla="*/ 822420 h 959431"/>
                <a:gd name="connsiteX209" fmla="*/ 355357 w 1177171"/>
                <a:gd name="connsiteY209" fmla="*/ 828945 h 959431"/>
                <a:gd name="connsiteX210" fmla="*/ 352004 w 1177171"/>
                <a:gd name="connsiteY210" fmla="*/ 845252 h 959431"/>
                <a:gd name="connsiteX211" fmla="*/ 331868 w 1177171"/>
                <a:gd name="connsiteY211" fmla="*/ 851776 h 959431"/>
                <a:gd name="connsiteX212" fmla="*/ 325163 w 1177171"/>
                <a:gd name="connsiteY212" fmla="*/ 835469 h 959431"/>
                <a:gd name="connsiteX213" fmla="*/ 318448 w 1177171"/>
                <a:gd name="connsiteY213" fmla="*/ 825687 h 959431"/>
                <a:gd name="connsiteX214" fmla="*/ 308380 w 1177171"/>
                <a:gd name="connsiteY214" fmla="*/ 819163 h 959431"/>
                <a:gd name="connsiteX215" fmla="*/ 298312 w 1177171"/>
                <a:gd name="connsiteY215" fmla="*/ 815905 h 959431"/>
                <a:gd name="connsiteX216" fmla="*/ 291606 w 1177171"/>
                <a:gd name="connsiteY216" fmla="*/ 802856 h 959431"/>
                <a:gd name="connsiteX217" fmla="*/ 284891 w 1177171"/>
                <a:gd name="connsiteY217" fmla="*/ 802856 h 959431"/>
                <a:gd name="connsiteX218" fmla="*/ 284891 w 1177171"/>
                <a:gd name="connsiteY218" fmla="*/ 793074 h 959431"/>
                <a:gd name="connsiteX219" fmla="*/ 291606 w 1177171"/>
                <a:gd name="connsiteY219" fmla="*/ 783291 h 959431"/>
                <a:gd name="connsiteX220" fmla="*/ 294959 w 1177171"/>
                <a:gd name="connsiteY220" fmla="*/ 773509 h 959431"/>
                <a:gd name="connsiteX221" fmla="*/ 288254 w 1177171"/>
                <a:gd name="connsiteY221" fmla="*/ 757203 h 959431"/>
                <a:gd name="connsiteX222" fmla="*/ 278186 w 1177171"/>
                <a:gd name="connsiteY222" fmla="*/ 760460 h 959431"/>
                <a:gd name="connsiteX223" fmla="*/ 264765 w 1177171"/>
                <a:gd name="connsiteY223" fmla="*/ 766985 h 959431"/>
                <a:gd name="connsiteX224" fmla="*/ 258050 w 1177171"/>
                <a:gd name="connsiteY224" fmla="*/ 766985 h 959431"/>
                <a:gd name="connsiteX225" fmla="*/ 247982 w 1177171"/>
                <a:gd name="connsiteY225" fmla="*/ 757203 h 959431"/>
                <a:gd name="connsiteX226" fmla="*/ 244629 w 1177171"/>
                <a:gd name="connsiteY226" fmla="*/ 757203 h 959431"/>
                <a:gd name="connsiteX227" fmla="*/ 227856 w 1177171"/>
                <a:gd name="connsiteY227" fmla="*/ 753945 h 959431"/>
                <a:gd name="connsiteX228" fmla="*/ 224493 w 1177171"/>
                <a:gd name="connsiteY228" fmla="*/ 750678 h 959431"/>
                <a:gd name="connsiteX229" fmla="*/ 221140 w 1177171"/>
                <a:gd name="connsiteY229" fmla="*/ 750678 h 959431"/>
                <a:gd name="connsiteX230" fmla="*/ 207720 w 1177171"/>
                <a:gd name="connsiteY230" fmla="*/ 750678 h 959431"/>
                <a:gd name="connsiteX231" fmla="*/ 197652 w 1177171"/>
                <a:gd name="connsiteY231" fmla="*/ 740896 h 959431"/>
                <a:gd name="connsiteX232" fmla="*/ 187584 w 1177171"/>
                <a:gd name="connsiteY232" fmla="*/ 744153 h 959431"/>
                <a:gd name="connsiteX233" fmla="*/ 177525 w 1177171"/>
                <a:gd name="connsiteY233" fmla="*/ 744153 h 959431"/>
                <a:gd name="connsiteX234" fmla="*/ 170810 w 1177171"/>
                <a:gd name="connsiteY234" fmla="*/ 734371 h 959431"/>
                <a:gd name="connsiteX235" fmla="*/ 160742 w 1177171"/>
                <a:gd name="connsiteY235" fmla="*/ 721331 h 959431"/>
                <a:gd name="connsiteX236" fmla="*/ 157389 w 1177171"/>
                <a:gd name="connsiteY236" fmla="*/ 714807 h 959431"/>
                <a:gd name="connsiteX237" fmla="*/ 147322 w 1177171"/>
                <a:gd name="connsiteY237" fmla="*/ 711549 h 959431"/>
                <a:gd name="connsiteX238" fmla="*/ 137254 w 1177171"/>
                <a:gd name="connsiteY238" fmla="*/ 708282 h 959431"/>
                <a:gd name="connsiteX239" fmla="*/ 133901 w 1177171"/>
                <a:gd name="connsiteY239" fmla="*/ 721331 h 959431"/>
                <a:gd name="connsiteX240" fmla="*/ 137254 w 1177171"/>
                <a:gd name="connsiteY240" fmla="*/ 731114 h 959431"/>
                <a:gd name="connsiteX241" fmla="*/ 120480 w 1177171"/>
                <a:gd name="connsiteY241" fmla="*/ 737638 h 959431"/>
                <a:gd name="connsiteX242" fmla="*/ 113765 w 1177171"/>
                <a:gd name="connsiteY242" fmla="*/ 734371 h 959431"/>
                <a:gd name="connsiteX243" fmla="*/ 120480 w 1177171"/>
                <a:gd name="connsiteY243" fmla="*/ 714807 h 959431"/>
                <a:gd name="connsiteX244" fmla="*/ 127186 w 1177171"/>
                <a:gd name="connsiteY244" fmla="*/ 708282 h 959431"/>
                <a:gd name="connsiteX245" fmla="*/ 123833 w 1177171"/>
                <a:gd name="connsiteY245" fmla="*/ 698500 h 959431"/>
                <a:gd name="connsiteX246" fmla="*/ 127186 w 1177171"/>
                <a:gd name="connsiteY246" fmla="*/ 685460 h 959431"/>
                <a:gd name="connsiteX247" fmla="*/ 137254 w 1177171"/>
                <a:gd name="connsiteY247" fmla="*/ 669153 h 959431"/>
                <a:gd name="connsiteX248" fmla="*/ 127186 w 1177171"/>
                <a:gd name="connsiteY248" fmla="*/ 656104 h 959431"/>
                <a:gd name="connsiteX249" fmla="*/ 117127 w 1177171"/>
                <a:gd name="connsiteY249" fmla="*/ 643065 h 959431"/>
                <a:gd name="connsiteX250" fmla="*/ 117127 w 1177171"/>
                <a:gd name="connsiteY250" fmla="*/ 633282 h 959431"/>
                <a:gd name="connsiteX251" fmla="*/ 107059 w 1177171"/>
                <a:gd name="connsiteY251" fmla="*/ 626758 h 959431"/>
                <a:gd name="connsiteX252" fmla="*/ 93639 w 1177171"/>
                <a:gd name="connsiteY252" fmla="*/ 623500 h 959431"/>
                <a:gd name="connsiteX253" fmla="*/ 93639 w 1177171"/>
                <a:gd name="connsiteY253" fmla="*/ 613718 h 959431"/>
                <a:gd name="connsiteX254" fmla="*/ 93639 w 1177171"/>
                <a:gd name="connsiteY254" fmla="*/ 597411 h 959431"/>
                <a:gd name="connsiteX255" fmla="*/ 80218 w 1177171"/>
                <a:gd name="connsiteY255" fmla="*/ 581104 h 959431"/>
                <a:gd name="connsiteX256" fmla="*/ 76855 w 1177171"/>
                <a:gd name="connsiteY256" fmla="*/ 571322 h 959431"/>
                <a:gd name="connsiteX257" fmla="*/ 80218 w 1177171"/>
                <a:gd name="connsiteY257" fmla="*/ 558273 h 959431"/>
                <a:gd name="connsiteX258" fmla="*/ 86923 w 1177171"/>
                <a:gd name="connsiteY258" fmla="*/ 545233 h 959431"/>
                <a:gd name="connsiteX259" fmla="*/ 80218 w 1177171"/>
                <a:gd name="connsiteY259" fmla="*/ 532184 h 959431"/>
                <a:gd name="connsiteX260" fmla="*/ 80218 w 1177171"/>
                <a:gd name="connsiteY260" fmla="*/ 525659 h 959431"/>
                <a:gd name="connsiteX261" fmla="*/ 76855 w 1177171"/>
                <a:gd name="connsiteY261" fmla="*/ 502837 h 959431"/>
                <a:gd name="connsiteX262" fmla="*/ 70150 w 1177171"/>
                <a:gd name="connsiteY262" fmla="*/ 486530 h 959431"/>
                <a:gd name="connsiteX263" fmla="*/ 60082 w 1177171"/>
                <a:gd name="connsiteY263" fmla="*/ 473491 h 959431"/>
                <a:gd name="connsiteX264" fmla="*/ 66797 w 1177171"/>
                <a:gd name="connsiteY264" fmla="*/ 450659 h 959431"/>
                <a:gd name="connsiteX265" fmla="*/ 60082 w 1177171"/>
                <a:gd name="connsiteY265" fmla="*/ 427828 h 959431"/>
                <a:gd name="connsiteX266" fmla="*/ 26525 w 1177171"/>
                <a:gd name="connsiteY266" fmla="*/ 411521 h 959431"/>
                <a:gd name="connsiteX267" fmla="*/ 13105 w 1177171"/>
                <a:gd name="connsiteY267" fmla="*/ 398481 h 959431"/>
                <a:gd name="connsiteX268" fmla="*/ 6399 w 1177171"/>
                <a:gd name="connsiteY268" fmla="*/ 395224 h 959431"/>
                <a:gd name="connsiteX269" fmla="*/ 13105 w 1177171"/>
                <a:gd name="connsiteY269" fmla="*/ 365868 h 959431"/>
                <a:gd name="connsiteX270" fmla="*/ 29888 w 1177171"/>
                <a:gd name="connsiteY270" fmla="*/ 352828 h 959431"/>
                <a:gd name="connsiteX271" fmla="*/ 29888 w 1177171"/>
                <a:gd name="connsiteY271" fmla="*/ 326739 h 959431"/>
                <a:gd name="connsiteX272" fmla="*/ 29888 w 1177171"/>
                <a:gd name="connsiteY272" fmla="*/ 297383 h 959431"/>
                <a:gd name="connsiteX273" fmla="*/ 23173 w 1177171"/>
                <a:gd name="connsiteY273" fmla="*/ 281076 h 959431"/>
                <a:gd name="connsiteX274" fmla="*/ 13105 w 1177171"/>
                <a:gd name="connsiteY274" fmla="*/ 258255 h 959431"/>
                <a:gd name="connsiteX275" fmla="*/ 6399 w 1177171"/>
                <a:gd name="connsiteY275" fmla="*/ 238690 h 959431"/>
                <a:gd name="connsiteX276" fmla="*/ 6399 w 1177171"/>
                <a:gd name="connsiteY276" fmla="*/ 225641 h 959431"/>
                <a:gd name="connsiteX277" fmla="*/ -316 w 1177171"/>
                <a:gd name="connsiteY277" fmla="*/ 212601 h 959431"/>
                <a:gd name="connsiteX278" fmla="*/ 6399 w 1177171"/>
                <a:gd name="connsiteY278" fmla="*/ 206076 h 959431"/>
                <a:gd name="connsiteX279" fmla="*/ 19820 w 1177171"/>
                <a:gd name="connsiteY279" fmla="*/ 202819 h 959431"/>
                <a:gd name="connsiteX280" fmla="*/ 36593 w 1177171"/>
                <a:gd name="connsiteY280" fmla="*/ 196294 h 959431"/>
                <a:gd name="connsiteX281" fmla="*/ 43309 w 1177171"/>
                <a:gd name="connsiteY281" fmla="*/ 186512 h 959431"/>
                <a:gd name="connsiteX282" fmla="*/ 66797 w 1177171"/>
                <a:gd name="connsiteY282" fmla="*/ 179988 h 959431"/>
                <a:gd name="connsiteX283" fmla="*/ 83571 w 1177171"/>
                <a:gd name="connsiteY283" fmla="*/ 166938 h 959431"/>
                <a:gd name="connsiteX284" fmla="*/ 150674 w 1177171"/>
                <a:gd name="connsiteY284" fmla="*/ 144116 h 959431"/>
                <a:gd name="connsiteX285" fmla="*/ 174163 w 1177171"/>
                <a:gd name="connsiteY285" fmla="*/ 134334 h 959431"/>
                <a:gd name="connsiteX286" fmla="*/ 184231 w 1177171"/>
                <a:gd name="connsiteY286" fmla="*/ 127810 h 959431"/>
                <a:gd name="connsiteX287" fmla="*/ 201004 w 1177171"/>
                <a:gd name="connsiteY287" fmla="*/ 131067 h 959431"/>
                <a:gd name="connsiteX288" fmla="*/ 207720 w 1177171"/>
                <a:gd name="connsiteY288" fmla="*/ 118027 h 959431"/>
                <a:gd name="connsiteX289" fmla="*/ 214435 w 1177171"/>
                <a:gd name="connsiteY289" fmla="*/ 101721 h 959431"/>
                <a:gd name="connsiteX290" fmla="*/ 224493 w 1177171"/>
                <a:gd name="connsiteY290" fmla="*/ 88671 h 959431"/>
                <a:gd name="connsiteX291" fmla="*/ 231208 w 1177171"/>
                <a:gd name="connsiteY291" fmla="*/ 78889 h 959431"/>
                <a:gd name="connsiteX292" fmla="*/ 258050 w 1177171"/>
                <a:gd name="connsiteY292" fmla="*/ 69107 h 959431"/>
                <a:gd name="connsiteX293" fmla="*/ 288254 w 1177171"/>
                <a:gd name="connsiteY293" fmla="*/ 52800 h 959431"/>
                <a:gd name="connsiteX294" fmla="*/ 298312 w 1177171"/>
                <a:gd name="connsiteY294" fmla="*/ 36503 h 959431"/>
                <a:gd name="connsiteX295" fmla="*/ 311732 w 1177171"/>
                <a:gd name="connsiteY295" fmla="*/ 29978 h 959431"/>
                <a:gd name="connsiteX296" fmla="*/ 318448 w 1177171"/>
                <a:gd name="connsiteY296" fmla="*/ 26711 h 959431"/>
                <a:gd name="connsiteX297" fmla="*/ 355357 w 1177171"/>
                <a:gd name="connsiteY297" fmla="*/ 13672 h 959431"/>
                <a:gd name="connsiteX298" fmla="*/ 382198 w 1177171"/>
                <a:gd name="connsiteY298" fmla="*/ 3889 h 959431"/>
                <a:gd name="connsiteX299" fmla="*/ 405687 w 1177171"/>
                <a:gd name="connsiteY299" fmla="*/ 3889 h 959431"/>
                <a:gd name="connsiteX300" fmla="*/ 425823 w 1177171"/>
                <a:gd name="connsiteY300" fmla="*/ 3889 h 959431"/>
                <a:gd name="connsiteX301" fmla="*/ 432529 w 1177171"/>
                <a:gd name="connsiteY301" fmla="*/ 10414 h 959431"/>
                <a:gd name="connsiteX302" fmla="*/ 429176 w 1177171"/>
                <a:gd name="connsiteY302" fmla="*/ 20196 h 959431"/>
                <a:gd name="connsiteX303" fmla="*/ 445949 w 1177171"/>
                <a:gd name="connsiteY303" fmla="*/ 33236 h 959431"/>
                <a:gd name="connsiteX304" fmla="*/ 442597 w 1177171"/>
                <a:gd name="connsiteY304" fmla="*/ 43018 h 959431"/>
                <a:gd name="connsiteX305" fmla="*/ 449312 w 1177171"/>
                <a:gd name="connsiteY305" fmla="*/ 56067 h 959431"/>
                <a:gd name="connsiteX306" fmla="*/ 459370 w 1177171"/>
                <a:gd name="connsiteY306" fmla="*/ 65849 h 959431"/>
                <a:gd name="connsiteX307" fmla="*/ 469438 w 1177171"/>
                <a:gd name="connsiteY307" fmla="*/ 75632 h 959431"/>
                <a:gd name="connsiteX308" fmla="*/ 492927 w 1177171"/>
                <a:gd name="connsiteY308" fmla="*/ 75632 h 959431"/>
                <a:gd name="connsiteX309" fmla="*/ 506347 w 1177171"/>
                <a:gd name="connsiteY309" fmla="*/ 75632 h 959431"/>
                <a:gd name="connsiteX310" fmla="*/ 519768 w 1177171"/>
                <a:gd name="connsiteY310" fmla="*/ 72374 h 959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177171" h="959431">
                  <a:moveTo>
                    <a:pt x="519768" y="72374"/>
                  </a:moveTo>
                  <a:cubicBezTo>
                    <a:pt x="526483" y="72374"/>
                    <a:pt x="556677" y="49543"/>
                    <a:pt x="556677" y="49543"/>
                  </a:cubicBezTo>
                  <a:cubicBezTo>
                    <a:pt x="556677" y="49543"/>
                    <a:pt x="573461" y="56067"/>
                    <a:pt x="583529" y="52800"/>
                  </a:cubicBezTo>
                  <a:cubicBezTo>
                    <a:pt x="593587" y="52800"/>
                    <a:pt x="627143" y="49543"/>
                    <a:pt x="627143" y="49543"/>
                  </a:cubicBezTo>
                  <a:cubicBezTo>
                    <a:pt x="627143" y="49543"/>
                    <a:pt x="643917" y="49543"/>
                    <a:pt x="650632" y="49543"/>
                  </a:cubicBezTo>
                  <a:cubicBezTo>
                    <a:pt x="657347" y="49543"/>
                    <a:pt x="687541" y="46285"/>
                    <a:pt x="694257" y="46285"/>
                  </a:cubicBezTo>
                  <a:cubicBezTo>
                    <a:pt x="700962" y="46285"/>
                    <a:pt x="721098" y="43018"/>
                    <a:pt x="724451" y="39760"/>
                  </a:cubicBezTo>
                  <a:cubicBezTo>
                    <a:pt x="731166" y="39760"/>
                    <a:pt x="771428" y="36503"/>
                    <a:pt x="774781" y="36503"/>
                  </a:cubicBezTo>
                  <a:cubicBezTo>
                    <a:pt x="781496" y="36503"/>
                    <a:pt x="845247" y="29978"/>
                    <a:pt x="845247" y="29978"/>
                  </a:cubicBezTo>
                  <a:cubicBezTo>
                    <a:pt x="872088" y="13672"/>
                    <a:pt x="872088" y="13672"/>
                    <a:pt x="872088" y="13672"/>
                  </a:cubicBezTo>
                  <a:cubicBezTo>
                    <a:pt x="902282" y="7147"/>
                    <a:pt x="902282" y="7147"/>
                    <a:pt x="902282" y="7147"/>
                  </a:cubicBezTo>
                  <a:cubicBezTo>
                    <a:pt x="902282" y="7147"/>
                    <a:pt x="912350" y="-2635"/>
                    <a:pt x="912350" y="622"/>
                  </a:cubicBezTo>
                  <a:cubicBezTo>
                    <a:pt x="915713" y="7147"/>
                    <a:pt x="922418" y="16929"/>
                    <a:pt x="922418" y="16929"/>
                  </a:cubicBezTo>
                  <a:cubicBezTo>
                    <a:pt x="922418" y="16929"/>
                    <a:pt x="959328" y="16929"/>
                    <a:pt x="959328" y="16929"/>
                  </a:cubicBezTo>
                  <a:cubicBezTo>
                    <a:pt x="959328" y="20196"/>
                    <a:pt x="969396" y="39760"/>
                    <a:pt x="969396" y="39760"/>
                  </a:cubicBezTo>
                  <a:cubicBezTo>
                    <a:pt x="979464" y="49543"/>
                    <a:pt x="979464" y="49543"/>
                    <a:pt x="979464" y="49543"/>
                  </a:cubicBezTo>
                  <a:cubicBezTo>
                    <a:pt x="979464" y="49543"/>
                    <a:pt x="982816" y="65849"/>
                    <a:pt x="982816" y="75632"/>
                  </a:cubicBezTo>
                  <a:cubicBezTo>
                    <a:pt x="986169" y="82156"/>
                    <a:pt x="1009658" y="121285"/>
                    <a:pt x="1009658" y="121285"/>
                  </a:cubicBezTo>
                  <a:cubicBezTo>
                    <a:pt x="1026441" y="157156"/>
                    <a:pt x="1026441" y="157156"/>
                    <a:pt x="1026441" y="157156"/>
                  </a:cubicBezTo>
                  <a:cubicBezTo>
                    <a:pt x="1053283" y="193027"/>
                    <a:pt x="1053283" y="193027"/>
                    <a:pt x="1053283" y="193027"/>
                  </a:cubicBezTo>
                  <a:cubicBezTo>
                    <a:pt x="1056635" y="219116"/>
                    <a:pt x="1056635" y="219116"/>
                    <a:pt x="1056635" y="219116"/>
                  </a:cubicBezTo>
                  <a:cubicBezTo>
                    <a:pt x="1056635" y="219116"/>
                    <a:pt x="1066703" y="228908"/>
                    <a:pt x="1066703" y="235423"/>
                  </a:cubicBezTo>
                  <a:cubicBezTo>
                    <a:pt x="1066703" y="238690"/>
                    <a:pt x="1066703" y="248472"/>
                    <a:pt x="1066703" y="251730"/>
                  </a:cubicBezTo>
                  <a:cubicBezTo>
                    <a:pt x="1070056" y="251730"/>
                    <a:pt x="1073409" y="268037"/>
                    <a:pt x="1070056" y="268037"/>
                  </a:cubicBezTo>
                  <a:cubicBezTo>
                    <a:pt x="1066703" y="271294"/>
                    <a:pt x="1053283" y="290868"/>
                    <a:pt x="1053283" y="290868"/>
                  </a:cubicBezTo>
                  <a:cubicBezTo>
                    <a:pt x="1039862" y="297383"/>
                    <a:pt x="1039862" y="297383"/>
                    <a:pt x="1039862" y="297383"/>
                  </a:cubicBezTo>
                  <a:cubicBezTo>
                    <a:pt x="1023079" y="320214"/>
                    <a:pt x="1023079" y="320214"/>
                    <a:pt x="1023079" y="320214"/>
                  </a:cubicBezTo>
                  <a:cubicBezTo>
                    <a:pt x="1013011" y="349561"/>
                    <a:pt x="1013011" y="349561"/>
                    <a:pt x="1013011" y="349561"/>
                  </a:cubicBezTo>
                  <a:cubicBezTo>
                    <a:pt x="1009658" y="359343"/>
                    <a:pt x="1009658" y="359343"/>
                    <a:pt x="1009658" y="359343"/>
                  </a:cubicBezTo>
                  <a:cubicBezTo>
                    <a:pt x="1009658" y="359343"/>
                    <a:pt x="1013011" y="369135"/>
                    <a:pt x="1016373" y="369135"/>
                  </a:cubicBezTo>
                  <a:cubicBezTo>
                    <a:pt x="1023079" y="369135"/>
                    <a:pt x="1046567" y="372392"/>
                    <a:pt x="1046567" y="372392"/>
                  </a:cubicBezTo>
                  <a:cubicBezTo>
                    <a:pt x="1066703" y="385432"/>
                    <a:pt x="1066703" y="385432"/>
                    <a:pt x="1066703" y="385432"/>
                  </a:cubicBezTo>
                  <a:cubicBezTo>
                    <a:pt x="1066703" y="398481"/>
                    <a:pt x="1066703" y="398481"/>
                    <a:pt x="1066703" y="398481"/>
                  </a:cubicBezTo>
                  <a:cubicBezTo>
                    <a:pt x="1066703" y="398481"/>
                    <a:pt x="1070056" y="424571"/>
                    <a:pt x="1070056" y="427828"/>
                  </a:cubicBezTo>
                  <a:cubicBezTo>
                    <a:pt x="1070056" y="427828"/>
                    <a:pt x="1066703" y="450659"/>
                    <a:pt x="1066703" y="450659"/>
                  </a:cubicBezTo>
                  <a:cubicBezTo>
                    <a:pt x="1066703" y="450659"/>
                    <a:pt x="1073409" y="463699"/>
                    <a:pt x="1073409" y="466966"/>
                  </a:cubicBezTo>
                  <a:cubicBezTo>
                    <a:pt x="1076771" y="470224"/>
                    <a:pt x="1083477" y="476748"/>
                    <a:pt x="1083477" y="480006"/>
                  </a:cubicBezTo>
                  <a:cubicBezTo>
                    <a:pt x="1086829" y="480006"/>
                    <a:pt x="1086829" y="483273"/>
                    <a:pt x="1086829" y="483273"/>
                  </a:cubicBezTo>
                  <a:cubicBezTo>
                    <a:pt x="1093545" y="499570"/>
                    <a:pt x="1093545" y="499570"/>
                    <a:pt x="1093545" y="499570"/>
                  </a:cubicBezTo>
                  <a:cubicBezTo>
                    <a:pt x="1093545" y="512620"/>
                    <a:pt x="1093545" y="512620"/>
                    <a:pt x="1093545" y="512620"/>
                  </a:cubicBezTo>
                  <a:cubicBezTo>
                    <a:pt x="1093545" y="512620"/>
                    <a:pt x="1093545" y="522402"/>
                    <a:pt x="1100260" y="522402"/>
                  </a:cubicBezTo>
                  <a:cubicBezTo>
                    <a:pt x="1106965" y="522402"/>
                    <a:pt x="1110318" y="525659"/>
                    <a:pt x="1110318" y="532184"/>
                  </a:cubicBezTo>
                  <a:cubicBezTo>
                    <a:pt x="1110318" y="538709"/>
                    <a:pt x="1127101" y="545233"/>
                    <a:pt x="1127101" y="545233"/>
                  </a:cubicBezTo>
                  <a:cubicBezTo>
                    <a:pt x="1127101" y="545233"/>
                    <a:pt x="1127101" y="558273"/>
                    <a:pt x="1130454" y="561540"/>
                  </a:cubicBezTo>
                  <a:cubicBezTo>
                    <a:pt x="1137169" y="564797"/>
                    <a:pt x="1143875" y="568055"/>
                    <a:pt x="1153943" y="568055"/>
                  </a:cubicBezTo>
                  <a:cubicBezTo>
                    <a:pt x="1164011" y="571322"/>
                    <a:pt x="1160648" y="584362"/>
                    <a:pt x="1167363" y="587629"/>
                  </a:cubicBezTo>
                  <a:cubicBezTo>
                    <a:pt x="1174079" y="590887"/>
                    <a:pt x="1180784" y="597411"/>
                    <a:pt x="1174079" y="597411"/>
                  </a:cubicBezTo>
                  <a:cubicBezTo>
                    <a:pt x="1170716" y="600669"/>
                    <a:pt x="1160648" y="600669"/>
                    <a:pt x="1160648" y="600669"/>
                  </a:cubicBezTo>
                  <a:cubicBezTo>
                    <a:pt x="1160648" y="600669"/>
                    <a:pt x="1157295" y="603926"/>
                    <a:pt x="1157295" y="610451"/>
                  </a:cubicBezTo>
                  <a:cubicBezTo>
                    <a:pt x="1160648" y="613718"/>
                    <a:pt x="1160648" y="613718"/>
                    <a:pt x="1160648" y="613718"/>
                  </a:cubicBezTo>
                  <a:cubicBezTo>
                    <a:pt x="1174079" y="630015"/>
                    <a:pt x="1174079" y="630015"/>
                    <a:pt x="1174079" y="630015"/>
                  </a:cubicBezTo>
                  <a:cubicBezTo>
                    <a:pt x="1174079" y="649589"/>
                    <a:pt x="1174079" y="649589"/>
                    <a:pt x="1174079" y="649589"/>
                  </a:cubicBezTo>
                  <a:cubicBezTo>
                    <a:pt x="1174079" y="649589"/>
                    <a:pt x="1174079" y="656104"/>
                    <a:pt x="1174079" y="662629"/>
                  </a:cubicBezTo>
                  <a:cubicBezTo>
                    <a:pt x="1174079" y="665886"/>
                    <a:pt x="1170716" y="672411"/>
                    <a:pt x="1164011" y="672411"/>
                  </a:cubicBezTo>
                  <a:cubicBezTo>
                    <a:pt x="1157295" y="672411"/>
                    <a:pt x="1157295" y="682193"/>
                    <a:pt x="1153943" y="682193"/>
                  </a:cubicBezTo>
                  <a:cubicBezTo>
                    <a:pt x="1150590" y="685460"/>
                    <a:pt x="1143875" y="675678"/>
                    <a:pt x="1140522" y="685460"/>
                  </a:cubicBezTo>
                  <a:cubicBezTo>
                    <a:pt x="1137169" y="698500"/>
                    <a:pt x="1130454" y="708282"/>
                    <a:pt x="1130454" y="711549"/>
                  </a:cubicBezTo>
                  <a:cubicBezTo>
                    <a:pt x="1127101" y="714807"/>
                    <a:pt x="1117033" y="718064"/>
                    <a:pt x="1117033" y="724589"/>
                  </a:cubicBezTo>
                  <a:cubicBezTo>
                    <a:pt x="1113681" y="731114"/>
                    <a:pt x="1113681" y="724589"/>
                    <a:pt x="1106965" y="740896"/>
                  </a:cubicBezTo>
                  <a:cubicBezTo>
                    <a:pt x="1100260" y="757203"/>
                    <a:pt x="1096897" y="763727"/>
                    <a:pt x="1096897" y="763727"/>
                  </a:cubicBezTo>
                  <a:cubicBezTo>
                    <a:pt x="1066703" y="802856"/>
                    <a:pt x="1066703" y="802856"/>
                    <a:pt x="1066703" y="802856"/>
                  </a:cubicBezTo>
                  <a:cubicBezTo>
                    <a:pt x="1066703" y="802856"/>
                    <a:pt x="1049920" y="828945"/>
                    <a:pt x="1049920" y="832212"/>
                  </a:cubicBezTo>
                  <a:cubicBezTo>
                    <a:pt x="1049920" y="835469"/>
                    <a:pt x="1049920" y="848509"/>
                    <a:pt x="1049920" y="848509"/>
                  </a:cubicBezTo>
                  <a:cubicBezTo>
                    <a:pt x="1063351" y="861558"/>
                    <a:pt x="1063351" y="861558"/>
                    <a:pt x="1063351" y="861558"/>
                  </a:cubicBezTo>
                  <a:cubicBezTo>
                    <a:pt x="1063351" y="874598"/>
                    <a:pt x="1063351" y="874598"/>
                    <a:pt x="1063351" y="874598"/>
                  </a:cubicBezTo>
                  <a:cubicBezTo>
                    <a:pt x="1063351" y="874598"/>
                    <a:pt x="1063351" y="884380"/>
                    <a:pt x="1066703" y="887647"/>
                  </a:cubicBezTo>
                  <a:cubicBezTo>
                    <a:pt x="1070056" y="887647"/>
                    <a:pt x="1070056" y="887647"/>
                    <a:pt x="1070056" y="887647"/>
                  </a:cubicBezTo>
                  <a:cubicBezTo>
                    <a:pt x="1066703" y="897430"/>
                    <a:pt x="1066703" y="897430"/>
                    <a:pt x="1066703" y="897430"/>
                  </a:cubicBezTo>
                  <a:cubicBezTo>
                    <a:pt x="1066703" y="897430"/>
                    <a:pt x="1070056" y="907212"/>
                    <a:pt x="1073409" y="907212"/>
                  </a:cubicBezTo>
                  <a:cubicBezTo>
                    <a:pt x="1073409" y="907212"/>
                    <a:pt x="1080124" y="910469"/>
                    <a:pt x="1080124" y="910469"/>
                  </a:cubicBezTo>
                  <a:cubicBezTo>
                    <a:pt x="1080124" y="910469"/>
                    <a:pt x="1086829" y="916994"/>
                    <a:pt x="1086829" y="916994"/>
                  </a:cubicBezTo>
                  <a:cubicBezTo>
                    <a:pt x="1090192" y="920261"/>
                    <a:pt x="1086829" y="926776"/>
                    <a:pt x="1086829" y="926776"/>
                  </a:cubicBezTo>
                  <a:cubicBezTo>
                    <a:pt x="1086829" y="926776"/>
                    <a:pt x="1086829" y="930043"/>
                    <a:pt x="1083477" y="930043"/>
                  </a:cubicBezTo>
                  <a:cubicBezTo>
                    <a:pt x="1080124" y="930043"/>
                    <a:pt x="1080124" y="930043"/>
                    <a:pt x="1073409" y="930043"/>
                  </a:cubicBezTo>
                  <a:cubicBezTo>
                    <a:pt x="1070056" y="926776"/>
                    <a:pt x="1059988" y="926776"/>
                    <a:pt x="1056635" y="926776"/>
                  </a:cubicBezTo>
                  <a:cubicBezTo>
                    <a:pt x="1053283" y="926776"/>
                    <a:pt x="1053283" y="926776"/>
                    <a:pt x="1053283" y="926776"/>
                  </a:cubicBezTo>
                  <a:cubicBezTo>
                    <a:pt x="1049920" y="926776"/>
                    <a:pt x="1049920" y="926776"/>
                    <a:pt x="1046567" y="930043"/>
                  </a:cubicBezTo>
                  <a:cubicBezTo>
                    <a:pt x="1046567" y="926776"/>
                    <a:pt x="1046567" y="926776"/>
                    <a:pt x="1046567" y="926776"/>
                  </a:cubicBezTo>
                  <a:cubicBezTo>
                    <a:pt x="1046567" y="923519"/>
                    <a:pt x="1046567" y="920261"/>
                    <a:pt x="1046567" y="920261"/>
                  </a:cubicBezTo>
                  <a:cubicBezTo>
                    <a:pt x="1046567" y="920261"/>
                    <a:pt x="1036499" y="920261"/>
                    <a:pt x="1036499" y="920261"/>
                  </a:cubicBezTo>
                  <a:cubicBezTo>
                    <a:pt x="1033147" y="920261"/>
                    <a:pt x="1029794" y="920261"/>
                    <a:pt x="1029794" y="920261"/>
                  </a:cubicBezTo>
                  <a:cubicBezTo>
                    <a:pt x="1029794" y="920261"/>
                    <a:pt x="1023079" y="916994"/>
                    <a:pt x="1023079" y="916994"/>
                  </a:cubicBezTo>
                  <a:cubicBezTo>
                    <a:pt x="1023079" y="916994"/>
                    <a:pt x="1019726" y="916994"/>
                    <a:pt x="1019726" y="916994"/>
                  </a:cubicBezTo>
                  <a:cubicBezTo>
                    <a:pt x="1019726" y="913736"/>
                    <a:pt x="1016373" y="916994"/>
                    <a:pt x="1016373" y="916994"/>
                  </a:cubicBezTo>
                  <a:cubicBezTo>
                    <a:pt x="1013011" y="916994"/>
                    <a:pt x="1013011" y="916994"/>
                    <a:pt x="1013011" y="916994"/>
                  </a:cubicBezTo>
                  <a:cubicBezTo>
                    <a:pt x="1006305" y="916994"/>
                    <a:pt x="1006305" y="916994"/>
                    <a:pt x="1006305" y="916994"/>
                  </a:cubicBezTo>
                  <a:cubicBezTo>
                    <a:pt x="1006305" y="916994"/>
                    <a:pt x="1006305" y="913736"/>
                    <a:pt x="1006305" y="913736"/>
                  </a:cubicBezTo>
                  <a:cubicBezTo>
                    <a:pt x="1006305" y="910469"/>
                    <a:pt x="1002952" y="913736"/>
                    <a:pt x="1002952" y="913736"/>
                  </a:cubicBezTo>
                  <a:cubicBezTo>
                    <a:pt x="1002952" y="913736"/>
                    <a:pt x="996237" y="913736"/>
                    <a:pt x="996237" y="913736"/>
                  </a:cubicBezTo>
                  <a:cubicBezTo>
                    <a:pt x="996237" y="910469"/>
                    <a:pt x="992884" y="910469"/>
                    <a:pt x="992884" y="910469"/>
                  </a:cubicBezTo>
                  <a:cubicBezTo>
                    <a:pt x="992884" y="910469"/>
                    <a:pt x="982816" y="910469"/>
                    <a:pt x="979464" y="910469"/>
                  </a:cubicBezTo>
                  <a:cubicBezTo>
                    <a:pt x="979464" y="907212"/>
                    <a:pt x="979464" y="907212"/>
                    <a:pt x="979464" y="907212"/>
                  </a:cubicBezTo>
                  <a:cubicBezTo>
                    <a:pt x="979464" y="907212"/>
                    <a:pt x="979464" y="903954"/>
                    <a:pt x="979464" y="900687"/>
                  </a:cubicBezTo>
                  <a:cubicBezTo>
                    <a:pt x="979464" y="900687"/>
                    <a:pt x="976101" y="900687"/>
                    <a:pt x="976101" y="897430"/>
                  </a:cubicBezTo>
                  <a:cubicBezTo>
                    <a:pt x="976101" y="897430"/>
                    <a:pt x="972748" y="894172"/>
                    <a:pt x="972748" y="894172"/>
                  </a:cubicBezTo>
                  <a:cubicBezTo>
                    <a:pt x="972748" y="890905"/>
                    <a:pt x="969396" y="890905"/>
                    <a:pt x="969396" y="887647"/>
                  </a:cubicBezTo>
                  <a:cubicBezTo>
                    <a:pt x="969396" y="887647"/>
                    <a:pt x="966043" y="890905"/>
                    <a:pt x="966043" y="890905"/>
                  </a:cubicBezTo>
                  <a:cubicBezTo>
                    <a:pt x="962680" y="890905"/>
                    <a:pt x="959328" y="887647"/>
                    <a:pt x="959328" y="887647"/>
                  </a:cubicBezTo>
                  <a:cubicBezTo>
                    <a:pt x="955975" y="884380"/>
                    <a:pt x="955975" y="884380"/>
                    <a:pt x="955975" y="884380"/>
                  </a:cubicBezTo>
                  <a:cubicBezTo>
                    <a:pt x="955975" y="884380"/>
                    <a:pt x="952622" y="884380"/>
                    <a:pt x="949260" y="884380"/>
                  </a:cubicBezTo>
                  <a:cubicBezTo>
                    <a:pt x="949260" y="884380"/>
                    <a:pt x="949260" y="890905"/>
                    <a:pt x="949260" y="890905"/>
                  </a:cubicBezTo>
                  <a:cubicBezTo>
                    <a:pt x="949260" y="890905"/>
                    <a:pt x="945907" y="890905"/>
                    <a:pt x="942554" y="887647"/>
                  </a:cubicBezTo>
                  <a:cubicBezTo>
                    <a:pt x="942554" y="887647"/>
                    <a:pt x="939192" y="884380"/>
                    <a:pt x="935839" y="884380"/>
                  </a:cubicBezTo>
                  <a:cubicBezTo>
                    <a:pt x="935839" y="884380"/>
                    <a:pt x="932486" y="884380"/>
                    <a:pt x="929134" y="881123"/>
                  </a:cubicBezTo>
                  <a:cubicBezTo>
                    <a:pt x="929134" y="881123"/>
                    <a:pt x="925771" y="881123"/>
                    <a:pt x="925771" y="881123"/>
                  </a:cubicBezTo>
                  <a:cubicBezTo>
                    <a:pt x="925771" y="881123"/>
                    <a:pt x="912350" y="884380"/>
                    <a:pt x="912350" y="884380"/>
                  </a:cubicBezTo>
                  <a:cubicBezTo>
                    <a:pt x="912350" y="884380"/>
                    <a:pt x="912350" y="887647"/>
                    <a:pt x="908998" y="887647"/>
                  </a:cubicBezTo>
                  <a:cubicBezTo>
                    <a:pt x="908998" y="890905"/>
                    <a:pt x="905645" y="887647"/>
                    <a:pt x="905645" y="887647"/>
                  </a:cubicBezTo>
                  <a:cubicBezTo>
                    <a:pt x="905645" y="887647"/>
                    <a:pt x="902282" y="887647"/>
                    <a:pt x="898930" y="887647"/>
                  </a:cubicBezTo>
                  <a:cubicBezTo>
                    <a:pt x="898930" y="887647"/>
                    <a:pt x="895577" y="887647"/>
                    <a:pt x="895577" y="887647"/>
                  </a:cubicBezTo>
                  <a:cubicBezTo>
                    <a:pt x="895577" y="887647"/>
                    <a:pt x="892224" y="884380"/>
                    <a:pt x="888862" y="884380"/>
                  </a:cubicBezTo>
                  <a:cubicBezTo>
                    <a:pt x="888862" y="884380"/>
                    <a:pt x="885509" y="884380"/>
                    <a:pt x="885509" y="884380"/>
                  </a:cubicBezTo>
                  <a:cubicBezTo>
                    <a:pt x="885509" y="884380"/>
                    <a:pt x="882156" y="887647"/>
                    <a:pt x="882156" y="887647"/>
                  </a:cubicBezTo>
                  <a:cubicBezTo>
                    <a:pt x="878804" y="890905"/>
                    <a:pt x="878804" y="890905"/>
                    <a:pt x="878804" y="890905"/>
                  </a:cubicBezTo>
                  <a:cubicBezTo>
                    <a:pt x="878804" y="894172"/>
                    <a:pt x="878804" y="894172"/>
                    <a:pt x="878804" y="894172"/>
                  </a:cubicBezTo>
                  <a:cubicBezTo>
                    <a:pt x="872088" y="890905"/>
                    <a:pt x="872088" y="890905"/>
                    <a:pt x="872088" y="890905"/>
                  </a:cubicBezTo>
                  <a:cubicBezTo>
                    <a:pt x="872088" y="890905"/>
                    <a:pt x="868736" y="890905"/>
                    <a:pt x="865373" y="890905"/>
                  </a:cubicBezTo>
                  <a:cubicBezTo>
                    <a:pt x="858668" y="894172"/>
                    <a:pt x="862020" y="897430"/>
                    <a:pt x="862020" y="897430"/>
                  </a:cubicBezTo>
                  <a:cubicBezTo>
                    <a:pt x="865373" y="897430"/>
                    <a:pt x="868736" y="903954"/>
                    <a:pt x="868736" y="903954"/>
                  </a:cubicBezTo>
                  <a:cubicBezTo>
                    <a:pt x="868736" y="903954"/>
                    <a:pt x="858668" y="907212"/>
                    <a:pt x="858668" y="907212"/>
                  </a:cubicBezTo>
                  <a:cubicBezTo>
                    <a:pt x="855315" y="910469"/>
                    <a:pt x="855315" y="910469"/>
                    <a:pt x="855315" y="913736"/>
                  </a:cubicBezTo>
                  <a:cubicBezTo>
                    <a:pt x="855315" y="913736"/>
                    <a:pt x="851952" y="916994"/>
                    <a:pt x="851952" y="920261"/>
                  </a:cubicBezTo>
                  <a:cubicBezTo>
                    <a:pt x="851952" y="920261"/>
                    <a:pt x="848600" y="916994"/>
                    <a:pt x="845247" y="916994"/>
                  </a:cubicBezTo>
                  <a:cubicBezTo>
                    <a:pt x="841894" y="916994"/>
                    <a:pt x="841894" y="913736"/>
                    <a:pt x="841894" y="913736"/>
                  </a:cubicBezTo>
                  <a:cubicBezTo>
                    <a:pt x="838532" y="916994"/>
                    <a:pt x="838532" y="916994"/>
                    <a:pt x="838532" y="916994"/>
                  </a:cubicBezTo>
                  <a:cubicBezTo>
                    <a:pt x="835179" y="916994"/>
                    <a:pt x="835179" y="916994"/>
                    <a:pt x="835179" y="916994"/>
                  </a:cubicBezTo>
                  <a:cubicBezTo>
                    <a:pt x="835179" y="916994"/>
                    <a:pt x="831826" y="913736"/>
                    <a:pt x="831826" y="910469"/>
                  </a:cubicBezTo>
                  <a:cubicBezTo>
                    <a:pt x="831826" y="910469"/>
                    <a:pt x="831826" y="910469"/>
                    <a:pt x="831826" y="910469"/>
                  </a:cubicBezTo>
                  <a:cubicBezTo>
                    <a:pt x="828464" y="910469"/>
                    <a:pt x="825111" y="910469"/>
                    <a:pt x="825111" y="907212"/>
                  </a:cubicBezTo>
                  <a:cubicBezTo>
                    <a:pt x="821758" y="900687"/>
                    <a:pt x="821758" y="900687"/>
                    <a:pt x="821758" y="900687"/>
                  </a:cubicBezTo>
                  <a:cubicBezTo>
                    <a:pt x="821758" y="900687"/>
                    <a:pt x="815043" y="903954"/>
                    <a:pt x="815043" y="907212"/>
                  </a:cubicBezTo>
                  <a:cubicBezTo>
                    <a:pt x="811690" y="907212"/>
                    <a:pt x="815043" y="907212"/>
                    <a:pt x="811690" y="903954"/>
                  </a:cubicBezTo>
                  <a:cubicBezTo>
                    <a:pt x="808338" y="903954"/>
                    <a:pt x="808338" y="907212"/>
                    <a:pt x="808338" y="907212"/>
                  </a:cubicBezTo>
                  <a:cubicBezTo>
                    <a:pt x="808338" y="907212"/>
                    <a:pt x="808338" y="907212"/>
                    <a:pt x="808338" y="907212"/>
                  </a:cubicBezTo>
                  <a:cubicBezTo>
                    <a:pt x="808338" y="910469"/>
                    <a:pt x="804985" y="910469"/>
                    <a:pt x="804985" y="910469"/>
                  </a:cubicBezTo>
                  <a:cubicBezTo>
                    <a:pt x="804985" y="913736"/>
                    <a:pt x="801622" y="910469"/>
                    <a:pt x="801622" y="910469"/>
                  </a:cubicBezTo>
                  <a:cubicBezTo>
                    <a:pt x="798270" y="910469"/>
                    <a:pt x="794917" y="910469"/>
                    <a:pt x="794917" y="910469"/>
                  </a:cubicBezTo>
                  <a:cubicBezTo>
                    <a:pt x="794917" y="910469"/>
                    <a:pt x="794917" y="907212"/>
                    <a:pt x="794917" y="907212"/>
                  </a:cubicBezTo>
                  <a:cubicBezTo>
                    <a:pt x="788202" y="910469"/>
                    <a:pt x="788202" y="910469"/>
                    <a:pt x="788202" y="910469"/>
                  </a:cubicBezTo>
                  <a:cubicBezTo>
                    <a:pt x="788202" y="910469"/>
                    <a:pt x="788202" y="913736"/>
                    <a:pt x="788202" y="913736"/>
                  </a:cubicBezTo>
                  <a:cubicBezTo>
                    <a:pt x="788202" y="913736"/>
                    <a:pt x="784849" y="913736"/>
                    <a:pt x="781496" y="916994"/>
                  </a:cubicBezTo>
                  <a:cubicBezTo>
                    <a:pt x="774781" y="916994"/>
                    <a:pt x="778134" y="913736"/>
                    <a:pt x="774781" y="916994"/>
                  </a:cubicBezTo>
                  <a:cubicBezTo>
                    <a:pt x="774781" y="916994"/>
                    <a:pt x="774781" y="916994"/>
                    <a:pt x="774781" y="920261"/>
                  </a:cubicBezTo>
                  <a:cubicBezTo>
                    <a:pt x="774781" y="920261"/>
                    <a:pt x="778134" y="920261"/>
                    <a:pt x="774781" y="923519"/>
                  </a:cubicBezTo>
                  <a:cubicBezTo>
                    <a:pt x="771428" y="926776"/>
                    <a:pt x="771428" y="923519"/>
                    <a:pt x="771428" y="923519"/>
                  </a:cubicBezTo>
                  <a:cubicBezTo>
                    <a:pt x="768076" y="923519"/>
                    <a:pt x="764713" y="926776"/>
                    <a:pt x="764713" y="926776"/>
                  </a:cubicBezTo>
                  <a:cubicBezTo>
                    <a:pt x="764713" y="926776"/>
                    <a:pt x="764713" y="930043"/>
                    <a:pt x="764713" y="930043"/>
                  </a:cubicBezTo>
                  <a:cubicBezTo>
                    <a:pt x="764713" y="930043"/>
                    <a:pt x="761360" y="930043"/>
                    <a:pt x="758008" y="930043"/>
                  </a:cubicBezTo>
                  <a:cubicBezTo>
                    <a:pt x="754645" y="930043"/>
                    <a:pt x="758008" y="933301"/>
                    <a:pt x="758008" y="933301"/>
                  </a:cubicBezTo>
                  <a:cubicBezTo>
                    <a:pt x="758008" y="933301"/>
                    <a:pt x="758008" y="936558"/>
                    <a:pt x="754645" y="939825"/>
                  </a:cubicBezTo>
                  <a:cubicBezTo>
                    <a:pt x="754645" y="939825"/>
                    <a:pt x="754645" y="943083"/>
                    <a:pt x="754645" y="946350"/>
                  </a:cubicBezTo>
                  <a:cubicBezTo>
                    <a:pt x="754645" y="946350"/>
                    <a:pt x="754645" y="946350"/>
                    <a:pt x="754645" y="952865"/>
                  </a:cubicBezTo>
                  <a:cubicBezTo>
                    <a:pt x="754645" y="956132"/>
                    <a:pt x="754645" y="956132"/>
                    <a:pt x="754645" y="956132"/>
                  </a:cubicBezTo>
                  <a:cubicBezTo>
                    <a:pt x="754645" y="956132"/>
                    <a:pt x="751292" y="956132"/>
                    <a:pt x="751292" y="956132"/>
                  </a:cubicBezTo>
                  <a:cubicBezTo>
                    <a:pt x="751292" y="952865"/>
                    <a:pt x="747940" y="956132"/>
                    <a:pt x="747940" y="956132"/>
                  </a:cubicBezTo>
                  <a:cubicBezTo>
                    <a:pt x="747940" y="956132"/>
                    <a:pt x="744587" y="952865"/>
                    <a:pt x="744587" y="949607"/>
                  </a:cubicBezTo>
                  <a:cubicBezTo>
                    <a:pt x="744587" y="949607"/>
                    <a:pt x="741224" y="949607"/>
                    <a:pt x="741224" y="949607"/>
                  </a:cubicBezTo>
                  <a:cubicBezTo>
                    <a:pt x="741224" y="949607"/>
                    <a:pt x="734519" y="952865"/>
                    <a:pt x="734519" y="952865"/>
                  </a:cubicBezTo>
                  <a:cubicBezTo>
                    <a:pt x="734519" y="952865"/>
                    <a:pt x="734519" y="956132"/>
                    <a:pt x="734519" y="956132"/>
                  </a:cubicBezTo>
                  <a:cubicBezTo>
                    <a:pt x="731166" y="956132"/>
                    <a:pt x="724451" y="959390"/>
                    <a:pt x="724451" y="959390"/>
                  </a:cubicBezTo>
                  <a:cubicBezTo>
                    <a:pt x="724451" y="959390"/>
                    <a:pt x="721098" y="959390"/>
                    <a:pt x="721098" y="959390"/>
                  </a:cubicBezTo>
                  <a:cubicBezTo>
                    <a:pt x="717736" y="956132"/>
                    <a:pt x="717736" y="956132"/>
                    <a:pt x="717736" y="956132"/>
                  </a:cubicBezTo>
                  <a:cubicBezTo>
                    <a:pt x="717736" y="952865"/>
                    <a:pt x="717736" y="952865"/>
                    <a:pt x="717736" y="952865"/>
                  </a:cubicBezTo>
                  <a:cubicBezTo>
                    <a:pt x="724451" y="946350"/>
                    <a:pt x="724451" y="946350"/>
                    <a:pt x="724451" y="946350"/>
                  </a:cubicBezTo>
                  <a:cubicBezTo>
                    <a:pt x="721098" y="936558"/>
                    <a:pt x="721098" y="936558"/>
                    <a:pt x="721098" y="936558"/>
                  </a:cubicBezTo>
                  <a:cubicBezTo>
                    <a:pt x="714383" y="930043"/>
                    <a:pt x="714383" y="930043"/>
                    <a:pt x="714383" y="930043"/>
                  </a:cubicBezTo>
                  <a:cubicBezTo>
                    <a:pt x="714383" y="926776"/>
                    <a:pt x="714383" y="926776"/>
                    <a:pt x="714383" y="926776"/>
                  </a:cubicBezTo>
                  <a:cubicBezTo>
                    <a:pt x="704315" y="926776"/>
                    <a:pt x="704315" y="926776"/>
                    <a:pt x="704315" y="926776"/>
                  </a:cubicBezTo>
                  <a:cubicBezTo>
                    <a:pt x="697609" y="923519"/>
                    <a:pt x="697609" y="923519"/>
                    <a:pt x="697609" y="923519"/>
                  </a:cubicBezTo>
                  <a:cubicBezTo>
                    <a:pt x="694257" y="920261"/>
                    <a:pt x="694257" y="920261"/>
                    <a:pt x="694257" y="920261"/>
                  </a:cubicBezTo>
                  <a:cubicBezTo>
                    <a:pt x="684189" y="913736"/>
                    <a:pt x="684189" y="913736"/>
                    <a:pt x="684189" y="913736"/>
                  </a:cubicBezTo>
                  <a:cubicBezTo>
                    <a:pt x="677473" y="894172"/>
                    <a:pt x="677473" y="894172"/>
                    <a:pt x="677473" y="894172"/>
                  </a:cubicBezTo>
                  <a:cubicBezTo>
                    <a:pt x="667405" y="894172"/>
                    <a:pt x="667405" y="894172"/>
                    <a:pt x="667405" y="894172"/>
                  </a:cubicBezTo>
                  <a:cubicBezTo>
                    <a:pt x="667405" y="894172"/>
                    <a:pt x="660700" y="900687"/>
                    <a:pt x="660700" y="903954"/>
                  </a:cubicBezTo>
                  <a:cubicBezTo>
                    <a:pt x="660700" y="907212"/>
                    <a:pt x="653985" y="907212"/>
                    <a:pt x="653985" y="907212"/>
                  </a:cubicBezTo>
                  <a:cubicBezTo>
                    <a:pt x="647279" y="916994"/>
                    <a:pt x="647279" y="916994"/>
                    <a:pt x="647279" y="916994"/>
                  </a:cubicBezTo>
                  <a:cubicBezTo>
                    <a:pt x="647279" y="916994"/>
                    <a:pt x="647279" y="930043"/>
                    <a:pt x="647279" y="933301"/>
                  </a:cubicBezTo>
                  <a:cubicBezTo>
                    <a:pt x="647279" y="936558"/>
                    <a:pt x="640564" y="930043"/>
                    <a:pt x="640564" y="930043"/>
                  </a:cubicBezTo>
                  <a:cubicBezTo>
                    <a:pt x="640564" y="930043"/>
                    <a:pt x="633859" y="933301"/>
                    <a:pt x="630496" y="936558"/>
                  </a:cubicBezTo>
                  <a:cubicBezTo>
                    <a:pt x="627143" y="939825"/>
                    <a:pt x="620438" y="939825"/>
                    <a:pt x="620438" y="939825"/>
                  </a:cubicBezTo>
                  <a:cubicBezTo>
                    <a:pt x="620438" y="939825"/>
                    <a:pt x="617075" y="933301"/>
                    <a:pt x="613723" y="930043"/>
                  </a:cubicBezTo>
                  <a:cubicBezTo>
                    <a:pt x="613723" y="930043"/>
                    <a:pt x="613723" y="926776"/>
                    <a:pt x="613723" y="920261"/>
                  </a:cubicBezTo>
                  <a:cubicBezTo>
                    <a:pt x="613723" y="916994"/>
                    <a:pt x="607007" y="923519"/>
                    <a:pt x="607007" y="923519"/>
                  </a:cubicBezTo>
                  <a:cubicBezTo>
                    <a:pt x="607007" y="923519"/>
                    <a:pt x="607007" y="923519"/>
                    <a:pt x="607007" y="923519"/>
                  </a:cubicBezTo>
                  <a:cubicBezTo>
                    <a:pt x="607007" y="920261"/>
                    <a:pt x="607007" y="920261"/>
                    <a:pt x="607007" y="920261"/>
                  </a:cubicBezTo>
                  <a:cubicBezTo>
                    <a:pt x="603655" y="913736"/>
                    <a:pt x="600302" y="910469"/>
                    <a:pt x="600302" y="910469"/>
                  </a:cubicBezTo>
                  <a:cubicBezTo>
                    <a:pt x="600302" y="910469"/>
                    <a:pt x="596949" y="903954"/>
                    <a:pt x="596949" y="897430"/>
                  </a:cubicBezTo>
                  <a:cubicBezTo>
                    <a:pt x="596949" y="894172"/>
                    <a:pt x="583529" y="887647"/>
                    <a:pt x="583529" y="887647"/>
                  </a:cubicBezTo>
                  <a:cubicBezTo>
                    <a:pt x="583529" y="887647"/>
                    <a:pt x="586881" y="894172"/>
                    <a:pt x="580166" y="887647"/>
                  </a:cubicBezTo>
                  <a:cubicBezTo>
                    <a:pt x="573461" y="877865"/>
                    <a:pt x="566745" y="877865"/>
                    <a:pt x="566745" y="877865"/>
                  </a:cubicBezTo>
                  <a:cubicBezTo>
                    <a:pt x="563393" y="851776"/>
                    <a:pt x="563393" y="851776"/>
                    <a:pt x="563393" y="851776"/>
                  </a:cubicBezTo>
                  <a:cubicBezTo>
                    <a:pt x="536551" y="858301"/>
                    <a:pt x="536551" y="858301"/>
                    <a:pt x="536551" y="858301"/>
                  </a:cubicBezTo>
                  <a:cubicBezTo>
                    <a:pt x="536551" y="858301"/>
                    <a:pt x="519768" y="851776"/>
                    <a:pt x="516415" y="848509"/>
                  </a:cubicBezTo>
                  <a:cubicBezTo>
                    <a:pt x="513063" y="845252"/>
                    <a:pt x="502995" y="841994"/>
                    <a:pt x="502995" y="841994"/>
                  </a:cubicBezTo>
                  <a:cubicBezTo>
                    <a:pt x="492927" y="851776"/>
                    <a:pt x="492927" y="851776"/>
                    <a:pt x="492927" y="851776"/>
                  </a:cubicBezTo>
                  <a:cubicBezTo>
                    <a:pt x="482859" y="851776"/>
                    <a:pt x="482859" y="851776"/>
                    <a:pt x="482859" y="851776"/>
                  </a:cubicBezTo>
                  <a:cubicBezTo>
                    <a:pt x="482859" y="851776"/>
                    <a:pt x="469438" y="848509"/>
                    <a:pt x="466085" y="845252"/>
                  </a:cubicBezTo>
                  <a:cubicBezTo>
                    <a:pt x="459370" y="838727"/>
                    <a:pt x="462732" y="835469"/>
                    <a:pt x="459370" y="835469"/>
                  </a:cubicBezTo>
                  <a:cubicBezTo>
                    <a:pt x="452665" y="835469"/>
                    <a:pt x="449312" y="828945"/>
                    <a:pt x="449312" y="828945"/>
                  </a:cubicBezTo>
                  <a:cubicBezTo>
                    <a:pt x="449312" y="828945"/>
                    <a:pt x="456017" y="819163"/>
                    <a:pt x="459370" y="815905"/>
                  </a:cubicBezTo>
                  <a:cubicBezTo>
                    <a:pt x="459370" y="812638"/>
                    <a:pt x="466085" y="815905"/>
                    <a:pt x="462732" y="806123"/>
                  </a:cubicBezTo>
                  <a:cubicBezTo>
                    <a:pt x="456017" y="799598"/>
                    <a:pt x="452665" y="796331"/>
                    <a:pt x="452665" y="796331"/>
                  </a:cubicBezTo>
                  <a:cubicBezTo>
                    <a:pt x="452665" y="796331"/>
                    <a:pt x="452665" y="802856"/>
                    <a:pt x="445949" y="806123"/>
                  </a:cubicBezTo>
                  <a:cubicBezTo>
                    <a:pt x="439244" y="806123"/>
                    <a:pt x="429176" y="809381"/>
                    <a:pt x="429176" y="809381"/>
                  </a:cubicBezTo>
                  <a:cubicBezTo>
                    <a:pt x="392266" y="793074"/>
                    <a:pt x="392266" y="793074"/>
                    <a:pt x="392266" y="793074"/>
                  </a:cubicBezTo>
                  <a:cubicBezTo>
                    <a:pt x="392266" y="793074"/>
                    <a:pt x="382198" y="789816"/>
                    <a:pt x="378846" y="789816"/>
                  </a:cubicBezTo>
                  <a:cubicBezTo>
                    <a:pt x="375493" y="793074"/>
                    <a:pt x="362072" y="789816"/>
                    <a:pt x="362072" y="789816"/>
                  </a:cubicBezTo>
                  <a:cubicBezTo>
                    <a:pt x="368778" y="802856"/>
                    <a:pt x="368778" y="802856"/>
                    <a:pt x="368778" y="802856"/>
                  </a:cubicBezTo>
                  <a:cubicBezTo>
                    <a:pt x="375493" y="822420"/>
                    <a:pt x="375493" y="822420"/>
                    <a:pt x="375493" y="822420"/>
                  </a:cubicBezTo>
                  <a:cubicBezTo>
                    <a:pt x="355357" y="828945"/>
                    <a:pt x="355357" y="828945"/>
                    <a:pt x="355357" y="828945"/>
                  </a:cubicBezTo>
                  <a:cubicBezTo>
                    <a:pt x="352004" y="845252"/>
                    <a:pt x="352004" y="845252"/>
                    <a:pt x="352004" y="845252"/>
                  </a:cubicBezTo>
                  <a:cubicBezTo>
                    <a:pt x="352004" y="845252"/>
                    <a:pt x="331868" y="858301"/>
                    <a:pt x="331868" y="851776"/>
                  </a:cubicBezTo>
                  <a:cubicBezTo>
                    <a:pt x="328516" y="848509"/>
                    <a:pt x="325163" y="835469"/>
                    <a:pt x="325163" y="835469"/>
                  </a:cubicBezTo>
                  <a:cubicBezTo>
                    <a:pt x="325163" y="835469"/>
                    <a:pt x="321800" y="828945"/>
                    <a:pt x="318448" y="825687"/>
                  </a:cubicBezTo>
                  <a:cubicBezTo>
                    <a:pt x="311732" y="822420"/>
                    <a:pt x="308380" y="819163"/>
                    <a:pt x="308380" y="819163"/>
                  </a:cubicBezTo>
                  <a:cubicBezTo>
                    <a:pt x="298312" y="815905"/>
                    <a:pt x="298312" y="815905"/>
                    <a:pt x="298312" y="815905"/>
                  </a:cubicBezTo>
                  <a:cubicBezTo>
                    <a:pt x="298312" y="815905"/>
                    <a:pt x="294959" y="802856"/>
                    <a:pt x="291606" y="802856"/>
                  </a:cubicBezTo>
                  <a:cubicBezTo>
                    <a:pt x="288254" y="802856"/>
                    <a:pt x="284891" y="802856"/>
                    <a:pt x="284891" y="802856"/>
                  </a:cubicBezTo>
                  <a:cubicBezTo>
                    <a:pt x="284891" y="793074"/>
                    <a:pt x="284891" y="793074"/>
                    <a:pt x="284891" y="793074"/>
                  </a:cubicBezTo>
                  <a:cubicBezTo>
                    <a:pt x="291606" y="783291"/>
                    <a:pt x="291606" y="783291"/>
                    <a:pt x="291606" y="783291"/>
                  </a:cubicBezTo>
                  <a:cubicBezTo>
                    <a:pt x="291606" y="783291"/>
                    <a:pt x="294959" y="786549"/>
                    <a:pt x="294959" y="773509"/>
                  </a:cubicBezTo>
                  <a:cubicBezTo>
                    <a:pt x="298312" y="757203"/>
                    <a:pt x="288254" y="757203"/>
                    <a:pt x="288254" y="757203"/>
                  </a:cubicBezTo>
                  <a:cubicBezTo>
                    <a:pt x="278186" y="760460"/>
                    <a:pt x="278186" y="760460"/>
                    <a:pt x="278186" y="760460"/>
                  </a:cubicBezTo>
                  <a:cubicBezTo>
                    <a:pt x="264765" y="766985"/>
                    <a:pt x="264765" y="766985"/>
                    <a:pt x="264765" y="766985"/>
                  </a:cubicBezTo>
                  <a:cubicBezTo>
                    <a:pt x="258050" y="766985"/>
                    <a:pt x="258050" y="766985"/>
                    <a:pt x="258050" y="766985"/>
                  </a:cubicBezTo>
                  <a:cubicBezTo>
                    <a:pt x="254697" y="766985"/>
                    <a:pt x="247982" y="757203"/>
                    <a:pt x="247982" y="757203"/>
                  </a:cubicBezTo>
                  <a:cubicBezTo>
                    <a:pt x="247982" y="757203"/>
                    <a:pt x="254697" y="747420"/>
                    <a:pt x="244629" y="757203"/>
                  </a:cubicBezTo>
                  <a:cubicBezTo>
                    <a:pt x="234561" y="766985"/>
                    <a:pt x="227856" y="753945"/>
                    <a:pt x="227856" y="753945"/>
                  </a:cubicBezTo>
                  <a:cubicBezTo>
                    <a:pt x="224493" y="750678"/>
                    <a:pt x="224493" y="750678"/>
                    <a:pt x="224493" y="750678"/>
                  </a:cubicBezTo>
                  <a:cubicBezTo>
                    <a:pt x="224493" y="750678"/>
                    <a:pt x="224493" y="750678"/>
                    <a:pt x="221140" y="750678"/>
                  </a:cubicBezTo>
                  <a:cubicBezTo>
                    <a:pt x="217788" y="753945"/>
                    <a:pt x="207720" y="753945"/>
                    <a:pt x="207720" y="750678"/>
                  </a:cubicBezTo>
                  <a:cubicBezTo>
                    <a:pt x="204367" y="744153"/>
                    <a:pt x="197652" y="740896"/>
                    <a:pt x="197652" y="740896"/>
                  </a:cubicBezTo>
                  <a:cubicBezTo>
                    <a:pt x="187584" y="744153"/>
                    <a:pt x="187584" y="744153"/>
                    <a:pt x="187584" y="744153"/>
                  </a:cubicBezTo>
                  <a:cubicBezTo>
                    <a:pt x="187584" y="744153"/>
                    <a:pt x="180878" y="744153"/>
                    <a:pt x="177525" y="744153"/>
                  </a:cubicBezTo>
                  <a:cubicBezTo>
                    <a:pt x="177525" y="740896"/>
                    <a:pt x="177525" y="737638"/>
                    <a:pt x="170810" y="734371"/>
                  </a:cubicBezTo>
                  <a:cubicBezTo>
                    <a:pt x="164095" y="731114"/>
                    <a:pt x="160742" y="721331"/>
                    <a:pt x="160742" y="721331"/>
                  </a:cubicBezTo>
                  <a:cubicBezTo>
                    <a:pt x="160742" y="721331"/>
                    <a:pt x="164095" y="714807"/>
                    <a:pt x="157389" y="714807"/>
                  </a:cubicBezTo>
                  <a:cubicBezTo>
                    <a:pt x="154037" y="714807"/>
                    <a:pt x="147322" y="711549"/>
                    <a:pt x="147322" y="711549"/>
                  </a:cubicBezTo>
                  <a:cubicBezTo>
                    <a:pt x="147322" y="711549"/>
                    <a:pt x="137254" y="705025"/>
                    <a:pt x="137254" y="708282"/>
                  </a:cubicBezTo>
                  <a:cubicBezTo>
                    <a:pt x="133901" y="711549"/>
                    <a:pt x="133901" y="718064"/>
                    <a:pt x="133901" y="721331"/>
                  </a:cubicBezTo>
                  <a:cubicBezTo>
                    <a:pt x="133901" y="721331"/>
                    <a:pt x="137254" y="731114"/>
                    <a:pt x="137254" y="731114"/>
                  </a:cubicBezTo>
                  <a:cubicBezTo>
                    <a:pt x="137254" y="731114"/>
                    <a:pt x="123833" y="737638"/>
                    <a:pt x="120480" y="737638"/>
                  </a:cubicBezTo>
                  <a:cubicBezTo>
                    <a:pt x="117127" y="737638"/>
                    <a:pt x="113765" y="740896"/>
                    <a:pt x="113765" y="734371"/>
                  </a:cubicBezTo>
                  <a:cubicBezTo>
                    <a:pt x="113765" y="731114"/>
                    <a:pt x="120480" y="714807"/>
                    <a:pt x="120480" y="714807"/>
                  </a:cubicBezTo>
                  <a:cubicBezTo>
                    <a:pt x="123833" y="711549"/>
                    <a:pt x="127186" y="708282"/>
                    <a:pt x="127186" y="708282"/>
                  </a:cubicBezTo>
                  <a:cubicBezTo>
                    <a:pt x="127186" y="708282"/>
                    <a:pt x="123833" y="701767"/>
                    <a:pt x="123833" y="698500"/>
                  </a:cubicBezTo>
                  <a:cubicBezTo>
                    <a:pt x="123833" y="695242"/>
                    <a:pt x="120480" y="695242"/>
                    <a:pt x="127186" y="685460"/>
                  </a:cubicBezTo>
                  <a:cubicBezTo>
                    <a:pt x="137254" y="675678"/>
                    <a:pt x="137254" y="669153"/>
                    <a:pt x="137254" y="669153"/>
                  </a:cubicBezTo>
                  <a:cubicBezTo>
                    <a:pt x="137254" y="669153"/>
                    <a:pt x="130548" y="659371"/>
                    <a:pt x="127186" y="656104"/>
                  </a:cubicBezTo>
                  <a:cubicBezTo>
                    <a:pt x="127186" y="656104"/>
                    <a:pt x="117127" y="643065"/>
                    <a:pt x="117127" y="643065"/>
                  </a:cubicBezTo>
                  <a:cubicBezTo>
                    <a:pt x="117127" y="639807"/>
                    <a:pt x="117127" y="633282"/>
                    <a:pt x="117127" y="633282"/>
                  </a:cubicBezTo>
                  <a:cubicBezTo>
                    <a:pt x="117127" y="633282"/>
                    <a:pt x="110412" y="626758"/>
                    <a:pt x="107059" y="626758"/>
                  </a:cubicBezTo>
                  <a:cubicBezTo>
                    <a:pt x="103707" y="626758"/>
                    <a:pt x="93639" y="623500"/>
                    <a:pt x="93639" y="623500"/>
                  </a:cubicBezTo>
                  <a:cubicBezTo>
                    <a:pt x="93639" y="613718"/>
                    <a:pt x="93639" y="613718"/>
                    <a:pt x="93639" y="613718"/>
                  </a:cubicBezTo>
                  <a:cubicBezTo>
                    <a:pt x="93639" y="597411"/>
                    <a:pt x="93639" y="597411"/>
                    <a:pt x="93639" y="597411"/>
                  </a:cubicBezTo>
                  <a:cubicBezTo>
                    <a:pt x="80218" y="581104"/>
                    <a:pt x="80218" y="581104"/>
                    <a:pt x="80218" y="581104"/>
                  </a:cubicBezTo>
                  <a:cubicBezTo>
                    <a:pt x="76855" y="571322"/>
                    <a:pt x="76855" y="571322"/>
                    <a:pt x="76855" y="571322"/>
                  </a:cubicBezTo>
                  <a:cubicBezTo>
                    <a:pt x="76855" y="571322"/>
                    <a:pt x="80218" y="564797"/>
                    <a:pt x="80218" y="558273"/>
                  </a:cubicBezTo>
                  <a:cubicBezTo>
                    <a:pt x="83571" y="555015"/>
                    <a:pt x="86923" y="545233"/>
                    <a:pt x="86923" y="545233"/>
                  </a:cubicBezTo>
                  <a:cubicBezTo>
                    <a:pt x="80218" y="532184"/>
                    <a:pt x="80218" y="532184"/>
                    <a:pt x="80218" y="532184"/>
                  </a:cubicBezTo>
                  <a:cubicBezTo>
                    <a:pt x="80218" y="532184"/>
                    <a:pt x="76855" y="528926"/>
                    <a:pt x="80218" y="525659"/>
                  </a:cubicBezTo>
                  <a:cubicBezTo>
                    <a:pt x="80218" y="522402"/>
                    <a:pt x="76855" y="502837"/>
                    <a:pt x="76855" y="502837"/>
                  </a:cubicBezTo>
                  <a:cubicBezTo>
                    <a:pt x="76855" y="502837"/>
                    <a:pt x="73503" y="483273"/>
                    <a:pt x="70150" y="486530"/>
                  </a:cubicBezTo>
                  <a:cubicBezTo>
                    <a:pt x="63435" y="486530"/>
                    <a:pt x="60082" y="473491"/>
                    <a:pt x="60082" y="473491"/>
                  </a:cubicBezTo>
                  <a:cubicBezTo>
                    <a:pt x="66797" y="450659"/>
                    <a:pt x="66797" y="450659"/>
                    <a:pt x="66797" y="450659"/>
                  </a:cubicBezTo>
                  <a:cubicBezTo>
                    <a:pt x="66797" y="450659"/>
                    <a:pt x="70150" y="434353"/>
                    <a:pt x="60082" y="427828"/>
                  </a:cubicBezTo>
                  <a:cubicBezTo>
                    <a:pt x="50014" y="424571"/>
                    <a:pt x="29888" y="414788"/>
                    <a:pt x="26525" y="411521"/>
                  </a:cubicBezTo>
                  <a:cubicBezTo>
                    <a:pt x="26525" y="411521"/>
                    <a:pt x="16457" y="401739"/>
                    <a:pt x="13105" y="398481"/>
                  </a:cubicBezTo>
                  <a:cubicBezTo>
                    <a:pt x="9752" y="398481"/>
                    <a:pt x="6399" y="395224"/>
                    <a:pt x="6399" y="395224"/>
                  </a:cubicBezTo>
                  <a:cubicBezTo>
                    <a:pt x="13105" y="365868"/>
                    <a:pt x="13105" y="365868"/>
                    <a:pt x="13105" y="365868"/>
                  </a:cubicBezTo>
                  <a:cubicBezTo>
                    <a:pt x="29888" y="352828"/>
                    <a:pt x="29888" y="352828"/>
                    <a:pt x="29888" y="352828"/>
                  </a:cubicBezTo>
                  <a:cubicBezTo>
                    <a:pt x="29888" y="326739"/>
                    <a:pt x="29888" y="326739"/>
                    <a:pt x="29888" y="326739"/>
                  </a:cubicBezTo>
                  <a:cubicBezTo>
                    <a:pt x="29888" y="297383"/>
                    <a:pt x="29888" y="297383"/>
                    <a:pt x="29888" y="297383"/>
                  </a:cubicBezTo>
                  <a:cubicBezTo>
                    <a:pt x="29888" y="297383"/>
                    <a:pt x="33241" y="294126"/>
                    <a:pt x="23173" y="281076"/>
                  </a:cubicBezTo>
                  <a:cubicBezTo>
                    <a:pt x="16457" y="271294"/>
                    <a:pt x="13105" y="258255"/>
                    <a:pt x="13105" y="258255"/>
                  </a:cubicBezTo>
                  <a:cubicBezTo>
                    <a:pt x="13105" y="254997"/>
                    <a:pt x="9752" y="241948"/>
                    <a:pt x="6399" y="238690"/>
                  </a:cubicBezTo>
                  <a:cubicBezTo>
                    <a:pt x="6399" y="235423"/>
                    <a:pt x="6399" y="232165"/>
                    <a:pt x="6399" y="225641"/>
                  </a:cubicBezTo>
                  <a:cubicBezTo>
                    <a:pt x="9752" y="222383"/>
                    <a:pt x="-316" y="212601"/>
                    <a:pt x="-316" y="212601"/>
                  </a:cubicBezTo>
                  <a:cubicBezTo>
                    <a:pt x="-316" y="212601"/>
                    <a:pt x="3037" y="206076"/>
                    <a:pt x="6399" y="206076"/>
                  </a:cubicBezTo>
                  <a:cubicBezTo>
                    <a:pt x="9752" y="206076"/>
                    <a:pt x="13105" y="202819"/>
                    <a:pt x="19820" y="202819"/>
                  </a:cubicBezTo>
                  <a:cubicBezTo>
                    <a:pt x="26525" y="202819"/>
                    <a:pt x="29888" y="196294"/>
                    <a:pt x="36593" y="196294"/>
                  </a:cubicBezTo>
                  <a:cubicBezTo>
                    <a:pt x="39946" y="193027"/>
                    <a:pt x="39946" y="186512"/>
                    <a:pt x="43309" y="186512"/>
                  </a:cubicBezTo>
                  <a:cubicBezTo>
                    <a:pt x="50014" y="183245"/>
                    <a:pt x="56729" y="186512"/>
                    <a:pt x="66797" y="179988"/>
                  </a:cubicBezTo>
                  <a:cubicBezTo>
                    <a:pt x="76855" y="176730"/>
                    <a:pt x="76855" y="173463"/>
                    <a:pt x="83571" y="166938"/>
                  </a:cubicBezTo>
                  <a:cubicBezTo>
                    <a:pt x="86923" y="163681"/>
                    <a:pt x="150674" y="144116"/>
                    <a:pt x="150674" y="144116"/>
                  </a:cubicBezTo>
                  <a:cubicBezTo>
                    <a:pt x="150674" y="144116"/>
                    <a:pt x="167457" y="134334"/>
                    <a:pt x="174163" y="134334"/>
                  </a:cubicBezTo>
                  <a:cubicBezTo>
                    <a:pt x="177525" y="131067"/>
                    <a:pt x="177525" y="127810"/>
                    <a:pt x="184231" y="127810"/>
                  </a:cubicBezTo>
                  <a:cubicBezTo>
                    <a:pt x="187584" y="131067"/>
                    <a:pt x="201004" y="131067"/>
                    <a:pt x="201004" y="131067"/>
                  </a:cubicBezTo>
                  <a:cubicBezTo>
                    <a:pt x="201004" y="131067"/>
                    <a:pt x="204367" y="121285"/>
                    <a:pt x="207720" y="118027"/>
                  </a:cubicBezTo>
                  <a:cubicBezTo>
                    <a:pt x="211072" y="111503"/>
                    <a:pt x="214435" y="104978"/>
                    <a:pt x="214435" y="101721"/>
                  </a:cubicBezTo>
                  <a:cubicBezTo>
                    <a:pt x="217788" y="95196"/>
                    <a:pt x="221140" y="91938"/>
                    <a:pt x="224493" y="88671"/>
                  </a:cubicBezTo>
                  <a:cubicBezTo>
                    <a:pt x="227856" y="82156"/>
                    <a:pt x="231208" y="78889"/>
                    <a:pt x="231208" y="78889"/>
                  </a:cubicBezTo>
                  <a:cubicBezTo>
                    <a:pt x="234561" y="78889"/>
                    <a:pt x="254697" y="69107"/>
                    <a:pt x="258050" y="69107"/>
                  </a:cubicBezTo>
                  <a:cubicBezTo>
                    <a:pt x="261402" y="65849"/>
                    <a:pt x="288254" y="56067"/>
                    <a:pt x="288254" y="52800"/>
                  </a:cubicBezTo>
                  <a:cubicBezTo>
                    <a:pt x="288254" y="52800"/>
                    <a:pt x="298312" y="39760"/>
                    <a:pt x="298312" y="36503"/>
                  </a:cubicBezTo>
                  <a:cubicBezTo>
                    <a:pt x="298312" y="33236"/>
                    <a:pt x="311732" y="29978"/>
                    <a:pt x="311732" y="29978"/>
                  </a:cubicBezTo>
                  <a:cubicBezTo>
                    <a:pt x="315095" y="29978"/>
                    <a:pt x="315095" y="29978"/>
                    <a:pt x="318448" y="26711"/>
                  </a:cubicBezTo>
                  <a:cubicBezTo>
                    <a:pt x="325163" y="26711"/>
                    <a:pt x="355357" y="13672"/>
                    <a:pt x="355357" y="13672"/>
                  </a:cubicBezTo>
                  <a:cubicBezTo>
                    <a:pt x="355357" y="13672"/>
                    <a:pt x="382198" y="3889"/>
                    <a:pt x="382198" y="3889"/>
                  </a:cubicBezTo>
                  <a:cubicBezTo>
                    <a:pt x="385551" y="7147"/>
                    <a:pt x="402334" y="3889"/>
                    <a:pt x="405687" y="3889"/>
                  </a:cubicBezTo>
                  <a:cubicBezTo>
                    <a:pt x="405687" y="7147"/>
                    <a:pt x="425823" y="3889"/>
                    <a:pt x="425823" y="3889"/>
                  </a:cubicBezTo>
                  <a:cubicBezTo>
                    <a:pt x="425823" y="3889"/>
                    <a:pt x="432529" y="7147"/>
                    <a:pt x="432529" y="10414"/>
                  </a:cubicBezTo>
                  <a:cubicBezTo>
                    <a:pt x="432529" y="13672"/>
                    <a:pt x="425823" y="16929"/>
                    <a:pt x="429176" y="20196"/>
                  </a:cubicBezTo>
                  <a:cubicBezTo>
                    <a:pt x="432529" y="23454"/>
                    <a:pt x="445949" y="33236"/>
                    <a:pt x="445949" y="33236"/>
                  </a:cubicBezTo>
                  <a:cubicBezTo>
                    <a:pt x="445949" y="33236"/>
                    <a:pt x="442597" y="43018"/>
                    <a:pt x="442597" y="43018"/>
                  </a:cubicBezTo>
                  <a:cubicBezTo>
                    <a:pt x="442597" y="46285"/>
                    <a:pt x="445949" y="49543"/>
                    <a:pt x="449312" y="56067"/>
                  </a:cubicBezTo>
                  <a:cubicBezTo>
                    <a:pt x="452665" y="59325"/>
                    <a:pt x="459370" y="65849"/>
                    <a:pt x="459370" y="65849"/>
                  </a:cubicBezTo>
                  <a:cubicBezTo>
                    <a:pt x="459370" y="65849"/>
                    <a:pt x="456017" y="69107"/>
                    <a:pt x="469438" y="75632"/>
                  </a:cubicBezTo>
                  <a:cubicBezTo>
                    <a:pt x="482859" y="82156"/>
                    <a:pt x="492927" y="75632"/>
                    <a:pt x="492927" y="75632"/>
                  </a:cubicBezTo>
                  <a:cubicBezTo>
                    <a:pt x="492927" y="75632"/>
                    <a:pt x="502995" y="75632"/>
                    <a:pt x="506347" y="75632"/>
                  </a:cubicBezTo>
                  <a:cubicBezTo>
                    <a:pt x="509710" y="75632"/>
                    <a:pt x="519768" y="72374"/>
                    <a:pt x="519768" y="72374"/>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6" name="Freeform: Shape 555">
              <a:extLst>
                <a:ext uri="{FF2B5EF4-FFF2-40B4-BE49-F238E27FC236}">
                  <a16:creationId xmlns:a16="http://schemas.microsoft.com/office/drawing/2014/main" id="{58D4AB21-EABB-F10A-7D95-D3BF2D013AD4}"/>
                </a:ext>
              </a:extLst>
            </p:cNvPr>
            <p:cNvSpPr/>
            <p:nvPr/>
          </p:nvSpPr>
          <p:spPr>
            <a:xfrm>
              <a:off x="6847657" y="906779"/>
              <a:ext cx="548751" cy="607800"/>
            </a:xfrm>
            <a:custGeom>
              <a:avLst/>
              <a:gdLst>
                <a:gd name="connsiteX0" fmla="*/ 435288 w 548751"/>
                <a:gd name="connsiteY0" fmla="*/ 562363 h 607800"/>
                <a:gd name="connsiteX1" fmla="*/ 421972 w 548751"/>
                <a:gd name="connsiteY1" fmla="*/ 562363 h 607800"/>
                <a:gd name="connsiteX2" fmla="*/ 411989 w 548751"/>
                <a:gd name="connsiteY2" fmla="*/ 552638 h 607800"/>
                <a:gd name="connsiteX3" fmla="*/ 402007 w 548751"/>
                <a:gd name="connsiteY3" fmla="*/ 549390 h 607800"/>
                <a:gd name="connsiteX4" fmla="*/ 398674 w 548751"/>
                <a:gd name="connsiteY4" fmla="*/ 555876 h 607800"/>
                <a:gd name="connsiteX5" fmla="*/ 392016 w 548751"/>
                <a:gd name="connsiteY5" fmla="*/ 559124 h 607800"/>
                <a:gd name="connsiteX6" fmla="*/ 388691 w 548751"/>
                <a:gd name="connsiteY6" fmla="*/ 555876 h 607800"/>
                <a:gd name="connsiteX7" fmla="*/ 388691 w 548751"/>
                <a:gd name="connsiteY7" fmla="*/ 549390 h 607800"/>
                <a:gd name="connsiteX8" fmla="*/ 378709 w 548751"/>
                <a:gd name="connsiteY8" fmla="*/ 549390 h 607800"/>
                <a:gd name="connsiteX9" fmla="*/ 375375 w 548751"/>
                <a:gd name="connsiteY9" fmla="*/ 559124 h 607800"/>
                <a:gd name="connsiteX10" fmla="*/ 362069 w 548751"/>
                <a:gd name="connsiteY10" fmla="*/ 555876 h 607800"/>
                <a:gd name="connsiteX11" fmla="*/ 342095 w 548751"/>
                <a:gd name="connsiteY11" fmla="*/ 555876 h 607800"/>
                <a:gd name="connsiteX12" fmla="*/ 335447 w 548751"/>
                <a:gd name="connsiteY12" fmla="*/ 552638 h 607800"/>
                <a:gd name="connsiteX13" fmla="*/ 325455 w 548751"/>
                <a:gd name="connsiteY13" fmla="*/ 552638 h 607800"/>
                <a:gd name="connsiteX14" fmla="*/ 312148 w 548751"/>
                <a:gd name="connsiteY14" fmla="*/ 552638 h 607800"/>
                <a:gd name="connsiteX15" fmla="*/ 308815 w 548751"/>
                <a:gd name="connsiteY15" fmla="*/ 559124 h 607800"/>
                <a:gd name="connsiteX16" fmla="*/ 312148 w 548751"/>
                <a:gd name="connsiteY16" fmla="*/ 562363 h 607800"/>
                <a:gd name="connsiteX17" fmla="*/ 302166 w 548751"/>
                <a:gd name="connsiteY17" fmla="*/ 568849 h 607800"/>
                <a:gd name="connsiteX18" fmla="*/ 288850 w 548751"/>
                <a:gd name="connsiteY18" fmla="*/ 565611 h 607800"/>
                <a:gd name="connsiteX19" fmla="*/ 282192 w 548751"/>
                <a:gd name="connsiteY19" fmla="*/ 572088 h 607800"/>
                <a:gd name="connsiteX20" fmla="*/ 278868 w 548751"/>
                <a:gd name="connsiteY20" fmla="*/ 565611 h 607800"/>
                <a:gd name="connsiteX21" fmla="*/ 258894 w 548751"/>
                <a:gd name="connsiteY21" fmla="*/ 578574 h 607800"/>
                <a:gd name="connsiteX22" fmla="*/ 262228 w 548751"/>
                <a:gd name="connsiteY22" fmla="*/ 585061 h 607800"/>
                <a:gd name="connsiteX23" fmla="*/ 245588 w 548751"/>
                <a:gd name="connsiteY23" fmla="*/ 588309 h 607800"/>
                <a:gd name="connsiteX24" fmla="*/ 235606 w 548751"/>
                <a:gd name="connsiteY24" fmla="*/ 585061 h 607800"/>
                <a:gd name="connsiteX25" fmla="*/ 228948 w 548751"/>
                <a:gd name="connsiteY25" fmla="*/ 578574 h 607800"/>
                <a:gd name="connsiteX26" fmla="*/ 232272 w 548751"/>
                <a:gd name="connsiteY26" fmla="*/ 572088 h 607800"/>
                <a:gd name="connsiteX27" fmla="*/ 225614 w 548751"/>
                <a:gd name="connsiteY27" fmla="*/ 572088 h 607800"/>
                <a:gd name="connsiteX28" fmla="*/ 222290 w 548751"/>
                <a:gd name="connsiteY28" fmla="*/ 585061 h 607800"/>
                <a:gd name="connsiteX29" fmla="*/ 212307 w 548751"/>
                <a:gd name="connsiteY29" fmla="*/ 591547 h 607800"/>
                <a:gd name="connsiteX30" fmla="*/ 198991 w 548751"/>
                <a:gd name="connsiteY30" fmla="*/ 594786 h 607800"/>
                <a:gd name="connsiteX31" fmla="*/ 195667 w 548751"/>
                <a:gd name="connsiteY31" fmla="*/ 591547 h 607800"/>
                <a:gd name="connsiteX32" fmla="*/ 195667 w 548751"/>
                <a:gd name="connsiteY32" fmla="*/ 601272 h 607800"/>
                <a:gd name="connsiteX33" fmla="*/ 179027 w 548751"/>
                <a:gd name="connsiteY33" fmla="*/ 601272 h 607800"/>
                <a:gd name="connsiteX34" fmla="*/ 169045 w 548751"/>
                <a:gd name="connsiteY34" fmla="*/ 601272 h 607800"/>
                <a:gd name="connsiteX35" fmla="*/ 162387 w 548751"/>
                <a:gd name="connsiteY35" fmla="*/ 607759 h 607800"/>
                <a:gd name="connsiteX36" fmla="*/ 152405 w 548751"/>
                <a:gd name="connsiteY36" fmla="*/ 604520 h 607800"/>
                <a:gd name="connsiteX37" fmla="*/ 135764 w 548751"/>
                <a:gd name="connsiteY37" fmla="*/ 607759 h 607800"/>
                <a:gd name="connsiteX38" fmla="*/ 132431 w 548751"/>
                <a:gd name="connsiteY38" fmla="*/ 601272 h 607800"/>
                <a:gd name="connsiteX39" fmla="*/ 109142 w 548751"/>
                <a:gd name="connsiteY39" fmla="*/ 601272 h 607800"/>
                <a:gd name="connsiteX40" fmla="*/ 99150 w 548751"/>
                <a:gd name="connsiteY40" fmla="*/ 604520 h 607800"/>
                <a:gd name="connsiteX41" fmla="*/ 95826 w 548751"/>
                <a:gd name="connsiteY41" fmla="*/ 598034 h 607800"/>
                <a:gd name="connsiteX42" fmla="*/ 92502 w 548751"/>
                <a:gd name="connsiteY42" fmla="*/ 598034 h 607800"/>
                <a:gd name="connsiteX43" fmla="*/ 82510 w 548751"/>
                <a:gd name="connsiteY43" fmla="*/ 598034 h 607800"/>
                <a:gd name="connsiteX44" fmla="*/ 59222 w 548751"/>
                <a:gd name="connsiteY44" fmla="*/ 591547 h 607800"/>
                <a:gd name="connsiteX45" fmla="*/ 52564 w 548751"/>
                <a:gd name="connsiteY45" fmla="*/ 598034 h 607800"/>
                <a:gd name="connsiteX46" fmla="*/ 42581 w 548751"/>
                <a:gd name="connsiteY46" fmla="*/ 594786 h 607800"/>
                <a:gd name="connsiteX47" fmla="*/ 45906 w 548751"/>
                <a:gd name="connsiteY47" fmla="*/ 588309 h 607800"/>
                <a:gd name="connsiteX48" fmla="*/ 59222 w 548751"/>
                <a:gd name="connsiteY48" fmla="*/ 585061 h 607800"/>
                <a:gd name="connsiteX49" fmla="*/ 69204 w 548751"/>
                <a:gd name="connsiteY49" fmla="*/ 585061 h 607800"/>
                <a:gd name="connsiteX50" fmla="*/ 72528 w 548751"/>
                <a:gd name="connsiteY50" fmla="*/ 581822 h 607800"/>
                <a:gd name="connsiteX51" fmla="*/ 69204 w 548751"/>
                <a:gd name="connsiteY51" fmla="*/ 578574 h 607800"/>
                <a:gd name="connsiteX52" fmla="*/ 65870 w 548751"/>
                <a:gd name="connsiteY52" fmla="*/ 578574 h 607800"/>
                <a:gd name="connsiteX53" fmla="*/ 55888 w 548751"/>
                <a:gd name="connsiteY53" fmla="*/ 581822 h 607800"/>
                <a:gd name="connsiteX54" fmla="*/ 49230 w 548751"/>
                <a:gd name="connsiteY54" fmla="*/ 581822 h 607800"/>
                <a:gd name="connsiteX55" fmla="*/ 49230 w 548751"/>
                <a:gd name="connsiteY55" fmla="*/ 578574 h 607800"/>
                <a:gd name="connsiteX56" fmla="*/ 55888 w 548751"/>
                <a:gd name="connsiteY56" fmla="*/ 575336 h 607800"/>
                <a:gd name="connsiteX57" fmla="*/ 72528 w 548751"/>
                <a:gd name="connsiteY57" fmla="*/ 572088 h 607800"/>
                <a:gd name="connsiteX58" fmla="*/ 82510 w 548751"/>
                <a:gd name="connsiteY58" fmla="*/ 572088 h 607800"/>
                <a:gd name="connsiteX59" fmla="*/ 89168 w 548751"/>
                <a:gd name="connsiteY59" fmla="*/ 565611 h 607800"/>
                <a:gd name="connsiteX60" fmla="*/ 85844 w 548751"/>
                <a:gd name="connsiteY60" fmla="*/ 559124 h 607800"/>
                <a:gd name="connsiteX61" fmla="*/ 79186 w 548751"/>
                <a:gd name="connsiteY61" fmla="*/ 562363 h 607800"/>
                <a:gd name="connsiteX62" fmla="*/ 69204 w 548751"/>
                <a:gd name="connsiteY62" fmla="*/ 565611 h 607800"/>
                <a:gd name="connsiteX63" fmla="*/ 65870 w 548751"/>
                <a:gd name="connsiteY63" fmla="*/ 565611 h 607800"/>
                <a:gd name="connsiteX64" fmla="*/ 55888 w 548751"/>
                <a:gd name="connsiteY64" fmla="*/ 562363 h 607800"/>
                <a:gd name="connsiteX65" fmla="*/ 45906 w 548751"/>
                <a:gd name="connsiteY65" fmla="*/ 562363 h 607800"/>
                <a:gd name="connsiteX66" fmla="*/ 39248 w 548751"/>
                <a:gd name="connsiteY66" fmla="*/ 562363 h 607800"/>
                <a:gd name="connsiteX67" fmla="*/ 25941 w 548751"/>
                <a:gd name="connsiteY67" fmla="*/ 565611 h 607800"/>
                <a:gd name="connsiteX68" fmla="*/ 9301 w 548751"/>
                <a:gd name="connsiteY68" fmla="*/ 562363 h 607800"/>
                <a:gd name="connsiteX69" fmla="*/ 5967 w 548751"/>
                <a:gd name="connsiteY69" fmla="*/ 562363 h 607800"/>
                <a:gd name="connsiteX70" fmla="*/ 22608 w 548751"/>
                <a:gd name="connsiteY70" fmla="*/ 555876 h 607800"/>
                <a:gd name="connsiteX71" fmla="*/ 25941 w 548751"/>
                <a:gd name="connsiteY71" fmla="*/ 552638 h 607800"/>
                <a:gd name="connsiteX72" fmla="*/ 25941 w 548751"/>
                <a:gd name="connsiteY72" fmla="*/ 552638 h 607800"/>
                <a:gd name="connsiteX73" fmla="*/ 35923 w 548751"/>
                <a:gd name="connsiteY73" fmla="*/ 549390 h 607800"/>
                <a:gd name="connsiteX74" fmla="*/ 42581 w 548751"/>
                <a:gd name="connsiteY74" fmla="*/ 546151 h 607800"/>
                <a:gd name="connsiteX75" fmla="*/ 49230 w 548751"/>
                <a:gd name="connsiteY75" fmla="*/ 542913 h 607800"/>
                <a:gd name="connsiteX76" fmla="*/ 55888 w 548751"/>
                <a:gd name="connsiteY76" fmla="*/ 539665 h 607800"/>
                <a:gd name="connsiteX77" fmla="*/ 59222 w 548751"/>
                <a:gd name="connsiteY77" fmla="*/ 539665 h 607800"/>
                <a:gd name="connsiteX78" fmla="*/ 69204 w 548751"/>
                <a:gd name="connsiteY78" fmla="*/ 536426 h 607800"/>
                <a:gd name="connsiteX79" fmla="*/ 75862 w 548751"/>
                <a:gd name="connsiteY79" fmla="*/ 533178 h 607800"/>
                <a:gd name="connsiteX80" fmla="*/ 65870 w 548751"/>
                <a:gd name="connsiteY80" fmla="*/ 533178 h 607800"/>
                <a:gd name="connsiteX81" fmla="*/ 59222 w 548751"/>
                <a:gd name="connsiteY81" fmla="*/ 536426 h 607800"/>
                <a:gd name="connsiteX82" fmla="*/ 49230 w 548751"/>
                <a:gd name="connsiteY82" fmla="*/ 536426 h 607800"/>
                <a:gd name="connsiteX83" fmla="*/ 42581 w 548751"/>
                <a:gd name="connsiteY83" fmla="*/ 536426 h 607800"/>
                <a:gd name="connsiteX84" fmla="*/ 35923 w 548751"/>
                <a:gd name="connsiteY84" fmla="*/ 539665 h 607800"/>
                <a:gd name="connsiteX85" fmla="*/ 29265 w 548751"/>
                <a:gd name="connsiteY85" fmla="*/ 536426 h 607800"/>
                <a:gd name="connsiteX86" fmla="*/ 19283 w 548751"/>
                <a:gd name="connsiteY86" fmla="*/ 533178 h 607800"/>
                <a:gd name="connsiteX87" fmla="*/ 19283 w 548751"/>
                <a:gd name="connsiteY87" fmla="*/ 526692 h 607800"/>
                <a:gd name="connsiteX88" fmla="*/ 22608 w 548751"/>
                <a:gd name="connsiteY88" fmla="*/ 523453 h 607800"/>
                <a:gd name="connsiteX89" fmla="*/ 19283 w 548751"/>
                <a:gd name="connsiteY89" fmla="*/ 520215 h 607800"/>
                <a:gd name="connsiteX90" fmla="*/ 15950 w 548751"/>
                <a:gd name="connsiteY90" fmla="*/ 520215 h 607800"/>
                <a:gd name="connsiteX91" fmla="*/ 9301 w 548751"/>
                <a:gd name="connsiteY91" fmla="*/ 523453 h 607800"/>
                <a:gd name="connsiteX92" fmla="*/ 5967 w 548751"/>
                <a:gd name="connsiteY92" fmla="*/ 523453 h 607800"/>
                <a:gd name="connsiteX93" fmla="*/ 2643 w 548751"/>
                <a:gd name="connsiteY93" fmla="*/ 523453 h 607800"/>
                <a:gd name="connsiteX94" fmla="*/ 2643 w 548751"/>
                <a:gd name="connsiteY94" fmla="*/ 516966 h 607800"/>
                <a:gd name="connsiteX95" fmla="*/ 2643 w 548751"/>
                <a:gd name="connsiteY95" fmla="*/ 513728 h 607800"/>
                <a:gd name="connsiteX96" fmla="*/ 2643 w 548751"/>
                <a:gd name="connsiteY96" fmla="*/ 513728 h 607800"/>
                <a:gd name="connsiteX97" fmla="*/ 2643 w 548751"/>
                <a:gd name="connsiteY97" fmla="*/ 507241 h 607800"/>
                <a:gd name="connsiteX98" fmla="*/ 12625 w 548751"/>
                <a:gd name="connsiteY98" fmla="*/ 507241 h 607800"/>
                <a:gd name="connsiteX99" fmla="*/ 15950 w 548751"/>
                <a:gd name="connsiteY99" fmla="*/ 507241 h 607800"/>
                <a:gd name="connsiteX100" fmla="*/ 19283 w 548751"/>
                <a:gd name="connsiteY100" fmla="*/ 503993 h 607800"/>
                <a:gd name="connsiteX101" fmla="*/ 15950 w 548751"/>
                <a:gd name="connsiteY101" fmla="*/ 500755 h 607800"/>
                <a:gd name="connsiteX102" fmla="*/ 19283 w 548751"/>
                <a:gd name="connsiteY102" fmla="*/ 497516 h 607800"/>
                <a:gd name="connsiteX103" fmla="*/ 25941 w 548751"/>
                <a:gd name="connsiteY103" fmla="*/ 494268 h 607800"/>
                <a:gd name="connsiteX104" fmla="*/ 32590 w 548751"/>
                <a:gd name="connsiteY104" fmla="*/ 494268 h 607800"/>
                <a:gd name="connsiteX105" fmla="*/ 39248 w 548751"/>
                <a:gd name="connsiteY105" fmla="*/ 491030 h 607800"/>
                <a:gd name="connsiteX106" fmla="*/ 49230 w 548751"/>
                <a:gd name="connsiteY106" fmla="*/ 491030 h 607800"/>
                <a:gd name="connsiteX107" fmla="*/ 55888 w 548751"/>
                <a:gd name="connsiteY107" fmla="*/ 491030 h 607800"/>
                <a:gd name="connsiteX108" fmla="*/ 62546 w 548751"/>
                <a:gd name="connsiteY108" fmla="*/ 487782 h 607800"/>
                <a:gd name="connsiteX109" fmla="*/ 65870 w 548751"/>
                <a:gd name="connsiteY109" fmla="*/ 484543 h 607800"/>
                <a:gd name="connsiteX110" fmla="*/ 69204 w 548751"/>
                <a:gd name="connsiteY110" fmla="*/ 484543 h 607800"/>
                <a:gd name="connsiteX111" fmla="*/ 75862 w 548751"/>
                <a:gd name="connsiteY111" fmla="*/ 484543 h 607800"/>
                <a:gd name="connsiteX112" fmla="*/ 79186 w 548751"/>
                <a:gd name="connsiteY112" fmla="*/ 484543 h 607800"/>
                <a:gd name="connsiteX113" fmla="*/ 79186 w 548751"/>
                <a:gd name="connsiteY113" fmla="*/ 478057 h 607800"/>
                <a:gd name="connsiteX114" fmla="*/ 72528 w 548751"/>
                <a:gd name="connsiteY114" fmla="*/ 478057 h 607800"/>
                <a:gd name="connsiteX115" fmla="*/ 65870 w 548751"/>
                <a:gd name="connsiteY115" fmla="*/ 478057 h 607800"/>
                <a:gd name="connsiteX116" fmla="*/ 62546 w 548751"/>
                <a:gd name="connsiteY116" fmla="*/ 478057 h 607800"/>
                <a:gd name="connsiteX117" fmla="*/ 55888 w 548751"/>
                <a:gd name="connsiteY117" fmla="*/ 478057 h 607800"/>
                <a:gd name="connsiteX118" fmla="*/ 49230 w 548751"/>
                <a:gd name="connsiteY118" fmla="*/ 478057 h 607800"/>
                <a:gd name="connsiteX119" fmla="*/ 39248 w 548751"/>
                <a:gd name="connsiteY119" fmla="*/ 474818 h 607800"/>
                <a:gd name="connsiteX120" fmla="*/ 32590 w 548751"/>
                <a:gd name="connsiteY120" fmla="*/ 474818 h 607800"/>
                <a:gd name="connsiteX121" fmla="*/ 29265 w 548751"/>
                <a:gd name="connsiteY121" fmla="*/ 471570 h 607800"/>
                <a:gd name="connsiteX122" fmla="*/ 19283 w 548751"/>
                <a:gd name="connsiteY122" fmla="*/ 468332 h 607800"/>
                <a:gd name="connsiteX123" fmla="*/ 15950 w 548751"/>
                <a:gd name="connsiteY123" fmla="*/ 468332 h 607800"/>
                <a:gd name="connsiteX124" fmla="*/ 9301 w 548751"/>
                <a:gd name="connsiteY124" fmla="*/ 468332 h 607800"/>
                <a:gd name="connsiteX125" fmla="*/ 5967 w 548751"/>
                <a:gd name="connsiteY125" fmla="*/ 465084 h 607800"/>
                <a:gd name="connsiteX126" fmla="*/ 9301 w 548751"/>
                <a:gd name="connsiteY126" fmla="*/ 458597 h 607800"/>
                <a:gd name="connsiteX127" fmla="*/ 15950 w 548751"/>
                <a:gd name="connsiteY127" fmla="*/ 455359 h 607800"/>
                <a:gd name="connsiteX128" fmla="*/ 15950 w 548751"/>
                <a:gd name="connsiteY128" fmla="*/ 458597 h 607800"/>
                <a:gd name="connsiteX129" fmla="*/ 19283 w 548751"/>
                <a:gd name="connsiteY129" fmla="*/ 458597 h 607800"/>
                <a:gd name="connsiteX130" fmla="*/ 22608 w 548751"/>
                <a:gd name="connsiteY130" fmla="*/ 452120 h 607800"/>
                <a:gd name="connsiteX131" fmla="*/ 22608 w 548751"/>
                <a:gd name="connsiteY131" fmla="*/ 448872 h 607800"/>
                <a:gd name="connsiteX132" fmla="*/ 29265 w 548751"/>
                <a:gd name="connsiteY132" fmla="*/ 448872 h 607800"/>
                <a:gd name="connsiteX133" fmla="*/ 39248 w 548751"/>
                <a:gd name="connsiteY133" fmla="*/ 448872 h 607800"/>
                <a:gd name="connsiteX134" fmla="*/ 45906 w 548751"/>
                <a:gd name="connsiteY134" fmla="*/ 445634 h 607800"/>
                <a:gd name="connsiteX135" fmla="*/ 45906 w 548751"/>
                <a:gd name="connsiteY135" fmla="*/ 452120 h 607800"/>
                <a:gd name="connsiteX136" fmla="*/ 45906 w 548751"/>
                <a:gd name="connsiteY136" fmla="*/ 455359 h 607800"/>
                <a:gd name="connsiteX137" fmla="*/ 52564 w 548751"/>
                <a:gd name="connsiteY137" fmla="*/ 455359 h 607800"/>
                <a:gd name="connsiteX138" fmla="*/ 55888 w 548751"/>
                <a:gd name="connsiteY138" fmla="*/ 452120 h 607800"/>
                <a:gd name="connsiteX139" fmla="*/ 59222 w 548751"/>
                <a:gd name="connsiteY139" fmla="*/ 448872 h 607800"/>
                <a:gd name="connsiteX140" fmla="*/ 62546 w 548751"/>
                <a:gd name="connsiteY140" fmla="*/ 455359 h 607800"/>
                <a:gd name="connsiteX141" fmla="*/ 62546 w 548751"/>
                <a:gd name="connsiteY141" fmla="*/ 458597 h 607800"/>
                <a:gd name="connsiteX142" fmla="*/ 69204 w 548751"/>
                <a:gd name="connsiteY142" fmla="*/ 461845 h 607800"/>
                <a:gd name="connsiteX143" fmla="*/ 72528 w 548751"/>
                <a:gd name="connsiteY143" fmla="*/ 465084 h 607800"/>
                <a:gd name="connsiteX144" fmla="*/ 79186 w 548751"/>
                <a:gd name="connsiteY144" fmla="*/ 465084 h 607800"/>
                <a:gd name="connsiteX145" fmla="*/ 82510 w 548751"/>
                <a:gd name="connsiteY145" fmla="*/ 461845 h 607800"/>
                <a:gd name="connsiteX146" fmla="*/ 79186 w 548751"/>
                <a:gd name="connsiteY146" fmla="*/ 455359 h 607800"/>
                <a:gd name="connsiteX147" fmla="*/ 82510 w 548751"/>
                <a:gd name="connsiteY147" fmla="*/ 452120 h 607800"/>
                <a:gd name="connsiteX148" fmla="*/ 82510 w 548751"/>
                <a:gd name="connsiteY148" fmla="*/ 442386 h 607800"/>
                <a:gd name="connsiteX149" fmla="*/ 82510 w 548751"/>
                <a:gd name="connsiteY149" fmla="*/ 439147 h 607800"/>
                <a:gd name="connsiteX150" fmla="*/ 79186 w 548751"/>
                <a:gd name="connsiteY150" fmla="*/ 435909 h 607800"/>
                <a:gd name="connsiteX151" fmla="*/ 75862 w 548751"/>
                <a:gd name="connsiteY151" fmla="*/ 432661 h 607800"/>
                <a:gd name="connsiteX152" fmla="*/ 85844 w 548751"/>
                <a:gd name="connsiteY152" fmla="*/ 432661 h 607800"/>
                <a:gd name="connsiteX153" fmla="*/ 92502 w 548751"/>
                <a:gd name="connsiteY153" fmla="*/ 432661 h 607800"/>
                <a:gd name="connsiteX154" fmla="*/ 99150 w 548751"/>
                <a:gd name="connsiteY154" fmla="*/ 429422 h 607800"/>
                <a:gd name="connsiteX155" fmla="*/ 102484 w 548751"/>
                <a:gd name="connsiteY155" fmla="*/ 429422 h 607800"/>
                <a:gd name="connsiteX156" fmla="*/ 105808 w 548751"/>
                <a:gd name="connsiteY156" fmla="*/ 426174 h 607800"/>
                <a:gd name="connsiteX157" fmla="*/ 112466 w 548751"/>
                <a:gd name="connsiteY157" fmla="*/ 426174 h 607800"/>
                <a:gd name="connsiteX158" fmla="*/ 109142 w 548751"/>
                <a:gd name="connsiteY158" fmla="*/ 422936 h 607800"/>
                <a:gd name="connsiteX159" fmla="*/ 112466 w 548751"/>
                <a:gd name="connsiteY159" fmla="*/ 416449 h 607800"/>
                <a:gd name="connsiteX160" fmla="*/ 119124 w 548751"/>
                <a:gd name="connsiteY160" fmla="*/ 416449 h 607800"/>
                <a:gd name="connsiteX161" fmla="*/ 129107 w 548751"/>
                <a:gd name="connsiteY161" fmla="*/ 419688 h 607800"/>
                <a:gd name="connsiteX162" fmla="*/ 132431 w 548751"/>
                <a:gd name="connsiteY162" fmla="*/ 419688 h 607800"/>
                <a:gd name="connsiteX163" fmla="*/ 139089 w 548751"/>
                <a:gd name="connsiteY163" fmla="*/ 419688 h 607800"/>
                <a:gd name="connsiteX164" fmla="*/ 145747 w 548751"/>
                <a:gd name="connsiteY164" fmla="*/ 422936 h 607800"/>
                <a:gd name="connsiteX165" fmla="*/ 155729 w 548751"/>
                <a:gd name="connsiteY165" fmla="*/ 426174 h 607800"/>
                <a:gd name="connsiteX166" fmla="*/ 159063 w 548751"/>
                <a:gd name="connsiteY166" fmla="*/ 422936 h 607800"/>
                <a:gd name="connsiteX167" fmla="*/ 162387 w 548751"/>
                <a:gd name="connsiteY167" fmla="*/ 422936 h 607800"/>
                <a:gd name="connsiteX168" fmla="*/ 172369 w 548751"/>
                <a:gd name="connsiteY168" fmla="*/ 422936 h 607800"/>
                <a:gd name="connsiteX169" fmla="*/ 175703 w 548751"/>
                <a:gd name="connsiteY169" fmla="*/ 419688 h 607800"/>
                <a:gd name="connsiteX170" fmla="*/ 182351 w 548751"/>
                <a:gd name="connsiteY170" fmla="*/ 422936 h 607800"/>
                <a:gd name="connsiteX171" fmla="*/ 192343 w 548751"/>
                <a:gd name="connsiteY171" fmla="*/ 419688 h 607800"/>
                <a:gd name="connsiteX172" fmla="*/ 192343 w 548751"/>
                <a:gd name="connsiteY172" fmla="*/ 419688 h 607800"/>
                <a:gd name="connsiteX173" fmla="*/ 198991 w 548751"/>
                <a:gd name="connsiteY173" fmla="*/ 416449 h 607800"/>
                <a:gd name="connsiteX174" fmla="*/ 192343 w 548751"/>
                <a:gd name="connsiteY174" fmla="*/ 413211 h 607800"/>
                <a:gd name="connsiteX175" fmla="*/ 195667 w 548751"/>
                <a:gd name="connsiteY175" fmla="*/ 406724 h 607800"/>
                <a:gd name="connsiteX176" fmla="*/ 192343 w 548751"/>
                <a:gd name="connsiteY176" fmla="*/ 403476 h 607800"/>
                <a:gd name="connsiteX177" fmla="*/ 189009 w 548751"/>
                <a:gd name="connsiteY177" fmla="*/ 406724 h 607800"/>
                <a:gd name="connsiteX178" fmla="*/ 182351 w 548751"/>
                <a:gd name="connsiteY178" fmla="*/ 413211 h 607800"/>
                <a:gd name="connsiteX179" fmla="*/ 175703 w 548751"/>
                <a:gd name="connsiteY179" fmla="*/ 416449 h 607800"/>
                <a:gd name="connsiteX180" fmla="*/ 172369 w 548751"/>
                <a:gd name="connsiteY180" fmla="*/ 419688 h 607800"/>
                <a:gd name="connsiteX181" fmla="*/ 165711 w 548751"/>
                <a:gd name="connsiteY181" fmla="*/ 419688 h 607800"/>
                <a:gd name="connsiteX182" fmla="*/ 159063 w 548751"/>
                <a:gd name="connsiteY182" fmla="*/ 416449 h 607800"/>
                <a:gd name="connsiteX183" fmla="*/ 155729 w 548751"/>
                <a:gd name="connsiteY183" fmla="*/ 416449 h 607800"/>
                <a:gd name="connsiteX184" fmla="*/ 149071 w 548751"/>
                <a:gd name="connsiteY184" fmla="*/ 416449 h 607800"/>
                <a:gd name="connsiteX185" fmla="*/ 135764 w 548751"/>
                <a:gd name="connsiteY185" fmla="*/ 413211 h 607800"/>
                <a:gd name="connsiteX186" fmla="*/ 132431 w 548751"/>
                <a:gd name="connsiteY186" fmla="*/ 409963 h 607800"/>
                <a:gd name="connsiteX187" fmla="*/ 132431 w 548751"/>
                <a:gd name="connsiteY187" fmla="*/ 403476 h 607800"/>
                <a:gd name="connsiteX188" fmla="*/ 122449 w 548751"/>
                <a:gd name="connsiteY188" fmla="*/ 409963 h 607800"/>
                <a:gd name="connsiteX189" fmla="*/ 112466 w 548751"/>
                <a:gd name="connsiteY189" fmla="*/ 409963 h 607800"/>
                <a:gd name="connsiteX190" fmla="*/ 109142 w 548751"/>
                <a:gd name="connsiteY190" fmla="*/ 409963 h 607800"/>
                <a:gd name="connsiteX191" fmla="*/ 99150 w 548751"/>
                <a:gd name="connsiteY191" fmla="*/ 413211 h 607800"/>
                <a:gd name="connsiteX192" fmla="*/ 92502 w 548751"/>
                <a:gd name="connsiteY192" fmla="*/ 409963 h 607800"/>
                <a:gd name="connsiteX193" fmla="*/ 89168 w 548751"/>
                <a:gd name="connsiteY193" fmla="*/ 409963 h 607800"/>
                <a:gd name="connsiteX194" fmla="*/ 89168 w 548751"/>
                <a:gd name="connsiteY194" fmla="*/ 409963 h 607800"/>
                <a:gd name="connsiteX195" fmla="*/ 95826 w 548751"/>
                <a:gd name="connsiteY195" fmla="*/ 403476 h 607800"/>
                <a:gd name="connsiteX196" fmla="*/ 102484 w 548751"/>
                <a:gd name="connsiteY196" fmla="*/ 400238 h 607800"/>
                <a:gd name="connsiteX197" fmla="*/ 115791 w 548751"/>
                <a:gd name="connsiteY197" fmla="*/ 396990 h 607800"/>
                <a:gd name="connsiteX198" fmla="*/ 122449 w 548751"/>
                <a:gd name="connsiteY198" fmla="*/ 390513 h 607800"/>
                <a:gd name="connsiteX199" fmla="*/ 129107 w 548751"/>
                <a:gd name="connsiteY199" fmla="*/ 387265 h 607800"/>
                <a:gd name="connsiteX200" fmla="*/ 142422 w 548751"/>
                <a:gd name="connsiteY200" fmla="*/ 387265 h 607800"/>
                <a:gd name="connsiteX201" fmla="*/ 142422 w 548751"/>
                <a:gd name="connsiteY201" fmla="*/ 380778 h 607800"/>
                <a:gd name="connsiteX202" fmla="*/ 142422 w 548751"/>
                <a:gd name="connsiteY202" fmla="*/ 377539 h 607800"/>
                <a:gd name="connsiteX203" fmla="*/ 145747 w 548751"/>
                <a:gd name="connsiteY203" fmla="*/ 374292 h 607800"/>
                <a:gd name="connsiteX204" fmla="*/ 152405 w 548751"/>
                <a:gd name="connsiteY204" fmla="*/ 371053 h 607800"/>
                <a:gd name="connsiteX205" fmla="*/ 155729 w 548751"/>
                <a:gd name="connsiteY205" fmla="*/ 364566 h 607800"/>
                <a:gd name="connsiteX206" fmla="*/ 159063 w 548751"/>
                <a:gd name="connsiteY206" fmla="*/ 361328 h 607800"/>
                <a:gd name="connsiteX207" fmla="*/ 149071 w 548751"/>
                <a:gd name="connsiteY207" fmla="*/ 358080 h 607800"/>
                <a:gd name="connsiteX208" fmla="*/ 152405 w 548751"/>
                <a:gd name="connsiteY208" fmla="*/ 354841 h 607800"/>
                <a:gd name="connsiteX209" fmla="*/ 165711 w 548751"/>
                <a:gd name="connsiteY209" fmla="*/ 345116 h 607800"/>
                <a:gd name="connsiteX210" fmla="*/ 169045 w 548751"/>
                <a:gd name="connsiteY210" fmla="*/ 338630 h 607800"/>
                <a:gd name="connsiteX211" fmla="*/ 175703 w 548751"/>
                <a:gd name="connsiteY211" fmla="*/ 335382 h 607800"/>
                <a:gd name="connsiteX212" fmla="*/ 179027 w 548751"/>
                <a:gd name="connsiteY212" fmla="*/ 328895 h 607800"/>
                <a:gd name="connsiteX213" fmla="*/ 182351 w 548751"/>
                <a:gd name="connsiteY213" fmla="*/ 328895 h 607800"/>
                <a:gd name="connsiteX214" fmla="*/ 189009 w 548751"/>
                <a:gd name="connsiteY214" fmla="*/ 332143 h 607800"/>
                <a:gd name="connsiteX215" fmla="*/ 202325 w 548751"/>
                <a:gd name="connsiteY215" fmla="*/ 335382 h 607800"/>
                <a:gd name="connsiteX216" fmla="*/ 198991 w 548751"/>
                <a:gd name="connsiteY216" fmla="*/ 328895 h 607800"/>
                <a:gd name="connsiteX217" fmla="*/ 212307 w 548751"/>
                <a:gd name="connsiteY217" fmla="*/ 328895 h 607800"/>
                <a:gd name="connsiteX218" fmla="*/ 212307 w 548751"/>
                <a:gd name="connsiteY218" fmla="*/ 335382 h 607800"/>
                <a:gd name="connsiteX219" fmla="*/ 218965 w 548751"/>
                <a:gd name="connsiteY219" fmla="*/ 332143 h 607800"/>
                <a:gd name="connsiteX220" fmla="*/ 215632 w 548751"/>
                <a:gd name="connsiteY220" fmla="*/ 325657 h 607800"/>
                <a:gd name="connsiteX221" fmla="*/ 222290 w 548751"/>
                <a:gd name="connsiteY221" fmla="*/ 325657 h 607800"/>
                <a:gd name="connsiteX222" fmla="*/ 212307 w 548751"/>
                <a:gd name="connsiteY222" fmla="*/ 319170 h 607800"/>
                <a:gd name="connsiteX223" fmla="*/ 215632 w 548751"/>
                <a:gd name="connsiteY223" fmla="*/ 312684 h 607800"/>
                <a:gd name="connsiteX224" fmla="*/ 208983 w 548751"/>
                <a:gd name="connsiteY224" fmla="*/ 312684 h 607800"/>
                <a:gd name="connsiteX225" fmla="*/ 192343 w 548751"/>
                <a:gd name="connsiteY225" fmla="*/ 312684 h 607800"/>
                <a:gd name="connsiteX226" fmla="*/ 185685 w 548751"/>
                <a:gd name="connsiteY226" fmla="*/ 309445 h 607800"/>
                <a:gd name="connsiteX227" fmla="*/ 175703 w 548751"/>
                <a:gd name="connsiteY227" fmla="*/ 309445 h 607800"/>
                <a:gd name="connsiteX228" fmla="*/ 165711 w 548751"/>
                <a:gd name="connsiteY228" fmla="*/ 309445 h 607800"/>
                <a:gd name="connsiteX229" fmla="*/ 159063 w 548751"/>
                <a:gd name="connsiteY229" fmla="*/ 309445 h 607800"/>
                <a:gd name="connsiteX230" fmla="*/ 159063 w 548751"/>
                <a:gd name="connsiteY230" fmla="*/ 302959 h 607800"/>
                <a:gd name="connsiteX231" fmla="*/ 149071 w 548751"/>
                <a:gd name="connsiteY231" fmla="*/ 299720 h 607800"/>
                <a:gd name="connsiteX232" fmla="*/ 145747 w 548751"/>
                <a:gd name="connsiteY232" fmla="*/ 299720 h 607800"/>
                <a:gd name="connsiteX233" fmla="*/ 142422 w 548751"/>
                <a:gd name="connsiteY233" fmla="*/ 302959 h 607800"/>
                <a:gd name="connsiteX234" fmla="*/ 142422 w 548751"/>
                <a:gd name="connsiteY234" fmla="*/ 299720 h 607800"/>
                <a:gd name="connsiteX235" fmla="*/ 142422 w 548751"/>
                <a:gd name="connsiteY235" fmla="*/ 289986 h 607800"/>
                <a:gd name="connsiteX236" fmla="*/ 149071 w 548751"/>
                <a:gd name="connsiteY236" fmla="*/ 293234 h 607800"/>
                <a:gd name="connsiteX237" fmla="*/ 152405 w 548751"/>
                <a:gd name="connsiteY237" fmla="*/ 293234 h 607800"/>
                <a:gd name="connsiteX238" fmla="*/ 155729 w 548751"/>
                <a:gd name="connsiteY238" fmla="*/ 283509 h 607800"/>
                <a:gd name="connsiteX239" fmla="*/ 162387 w 548751"/>
                <a:gd name="connsiteY239" fmla="*/ 283509 h 607800"/>
                <a:gd name="connsiteX240" fmla="*/ 152405 w 548751"/>
                <a:gd name="connsiteY240" fmla="*/ 277022 h 607800"/>
                <a:gd name="connsiteX241" fmla="*/ 149071 w 548751"/>
                <a:gd name="connsiteY241" fmla="*/ 280261 h 607800"/>
                <a:gd name="connsiteX242" fmla="*/ 145747 w 548751"/>
                <a:gd name="connsiteY242" fmla="*/ 286747 h 607800"/>
                <a:gd name="connsiteX243" fmla="*/ 139089 w 548751"/>
                <a:gd name="connsiteY243" fmla="*/ 286747 h 607800"/>
                <a:gd name="connsiteX244" fmla="*/ 135764 w 548751"/>
                <a:gd name="connsiteY244" fmla="*/ 286747 h 607800"/>
                <a:gd name="connsiteX245" fmla="*/ 129107 w 548751"/>
                <a:gd name="connsiteY245" fmla="*/ 283509 h 607800"/>
                <a:gd name="connsiteX246" fmla="*/ 129107 w 548751"/>
                <a:gd name="connsiteY246" fmla="*/ 280261 h 607800"/>
                <a:gd name="connsiteX247" fmla="*/ 135764 w 548751"/>
                <a:gd name="connsiteY247" fmla="*/ 273774 h 607800"/>
                <a:gd name="connsiteX248" fmla="*/ 139089 w 548751"/>
                <a:gd name="connsiteY248" fmla="*/ 273774 h 607800"/>
                <a:gd name="connsiteX249" fmla="*/ 135764 w 548751"/>
                <a:gd name="connsiteY249" fmla="*/ 270536 h 607800"/>
                <a:gd name="connsiteX250" fmla="*/ 132431 w 548751"/>
                <a:gd name="connsiteY250" fmla="*/ 267288 h 607800"/>
                <a:gd name="connsiteX251" fmla="*/ 122449 w 548751"/>
                <a:gd name="connsiteY251" fmla="*/ 270536 h 607800"/>
                <a:gd name="connsiteX252" fmla="*/ 119124 w 548751"/>
                <a:gd name="connsiteY252" fmla="*/ 270536 h 607800"/>
                <a:gd name="connsiteX253" fmla="*/ 115791 w 548751"/>
                <a:gd name="connsiteY253" fmla="*/ 264049 h 607800"/>
                <a:gd name="connsiteX254" fmla="*/ 112466 w 548751"/>
                <a:gd name="connsiteY254" fmla="*/ 260811 h 607800"/>
                <a:gd name="connsiteX255" fmla="*/ 109142 w 548751"/>
                <a:gd name="connsiteY255" fmla="*/ 260811 h 607800"/>
                <a:gd name="connsiteX256" fmla="*/ 102484 w 548751"/>
                <a:gd name="connsiteY256" fmla="*/ 254324 h 607800"/>
                <a:gd name="connsiteX257" fmla="*/ 105808 w 548751"/>
                <a:gd name="connsiteY257" fmla="*/ 251076 h 607800"/>
                <a:gd name="connsiteX258" fmla="*/ 109142 w 548751"/>
                <a:gd name="connsiteY258" fmla="*/ 251076 h 607800"/>
                <a:gd name="connsiteX259" fmla="*/ 115791 w 548751"/>
                <a:gd name="connsiteY259" fmla="*/ 254324 h 607800"/>
                <a:gd name="connsiteX260" fmla="*/ 115791 w 548751"/>
                <a:gd name="connsiteY260" fmla="*/ 251076 h 607800"/>
                <a:gd name="connsiteX261" fmla="*/ 112466 w 548751"/>
                <a:gd name="connsiteY261" fmla="*/ 244590 h 607800"/>
                <a:gd name="connsiteX262" fmla="*/ 109142 w 548751"/>
                <a:gd name="connsiteY262" fmla="*/ 241351 h 607800"/>
                <a:gd name="connsiteX263" fmla="*/ 105808 w 548751"/>
                <a:gd name="connsiteY263" fmla="*/ 234865 h 607800"/>
                <a:gd name="connsiteX264" fmla="*/ 109142 w 548751"/>
                <a:gd name="connsiteY264" fmla="*/ 234865 h 607800"/>
                <a:gd name="connsiteX265" fmla="*/ 112466 w 548751"/>
                <a:gd name="connsiteY265" fmla="*/ 234865 h 607800"/>
                <a:gd name="connsiteX266" fmla="*/ 119124 w 548751"/>
                <a:gd name="connsiteY266" fmla="*/ 234865 h 607800"/>
                <a:gd name="connsiteX267" fmla="*/ 122449 w 548751"/>
                <a:gd name="connsiteY267" fmla="*/ 234865 h 607800"/>
                <a:gd name="connsiteX268" fmla="*/ 125782 w 548751"/>
                <a:gd name="connsiteY268" fmla="*/ 231626 h 607800"/>
                <a:gd name="connsiteX269" fmla="*/ 125782 w 548751"/>
                <a:gd name="connsiteY269" fmla="*/ 228378 h 607800"/>
                <a:gd name="connsiteX270" fmla="*/ 132431 w 548751"/>
                <a:gd name="connsiteY270" fmla="*/ 231626 h 607800"/>
                <a:gd name="connsiteX271" fmla="*/ 142422 w 548751"/>
                <a:gd name="connsiteY271" fmla="*/ 234865 h 607800"/>
                <a:gd name="connsiteX272" fmla="*/ 145747 w 548751"/>
                <a:gd name="connsiteY272" fmla="*/ 231626 h 607800"/>
                <a:gd name="connsiteX273" fmla="*/ 142422 w 548751"/>
                <a:gd name="connsiteY273" fmla="*/ 228378 h 607800"/>
                <a:gd name="connsiteX274" fmla="*/ 139089 w 548751"/>
                <a:gd name="connsiteY274" fmla="*/ 221892 h 607800"/>
                <a:gd name="connsiteX275" fmla="*/ 142422 w 548751"/>
                <a:gd name="connsiteY275" fmla="*/ 215414 h 607800"/>
                <a:gd name="connsiteX276" fmla="*/ 142422 w 548751"/>
                <a:gd name="connsiteY276" fmla="*/ 212166 h 607800"/>
                <a:gd name="connsiteX277" fmla="*/ 149071 w 548751"/>
                <a:gd name="connsiteY277" fmla="*/ 205680 h 607800"/>
                <a:gd name="connsiteX278" fmla="*/ 155729 w 548751"/>
                <a:gd name="connsiteY278" fmla="*/ 205680 h 607800"/>
                <a:gd name="connsiteX279" fmla="*/ 169045 w 548751"/>
                <a:gd name="connsiteY279" fmla="*/ 208928 h 607800"/>
                <a:gd name="connsiteX280" fmla="*/ 179027 w 548751"/>
                <a:gd name="connsiteY280" fmla="*/ 208928 h 607800"/>
                <a:gd name="connsiteX281" fmla="*/ 175703 w 548751"/>
                <a:gd name="connsiteY281" fmla="*/ 205680 h 607800"/>
                <a:gd name="connsiteX282" fmla="*/ 175703 w 548751"/>
                <a:gd name="connsiteY282" fmla="*/ 202441 h 607800"/>
                <a:gd name="connsiteX283" fmla="*/ 182351 w 548751"/>
                <a:gd name="connsiteY283" fmla="*/ 202441 h 607800"/>
                <a:gd name="connsiteX284" fmla="*/ 185685 w 548751"/>
                <a:gd name="connsiteY284" fmla="*/ 195955 h 607800"/>
                <a:gd name="connsiteX285" fmla="*/ 179027 w 548751"/>
                <a:gd name="connsiteY285" fmla="*/ 189468 h 607800"/>
                <a:gd name="connsiteX286" fmla="*/ 162387 w 548751"/>
                <a:gd name="connsiteY286" fmla="*/ 189468 h 607800"/>
                <a:gd name="connsiteX287" fmla="*/ 155729 w 548751"/>
                <a:gd name="connsiteY287" fmla="*/ 189468 h 607800"/>
                <a:gd name="connsiteX288" fmla="*/ 145747 w 548751"/>
                <a:gd name="connsiteY288" fmla="*/ 186230 h 607800"/>
                <a:gd name="connsiteX289" fmla="*/ 142422 w 548751"/>
                <a:gd name="connsiteY289" fmla="*/ 179743 h 607800"/>
                <a:gd name="connsiteX290" fmla="*/ 139089 w 548751"/>
                <a:gd name="connsiteY290" fmla="*/ 176495 h 607800"/>
                <a:gd name="connsiteX291" fmla="*/ 142422 w 548751"/>
                <a:gd name="connsiteY291" fmla="*/ 170018 h 607800"/>
                <a:gd name="connsiteX292" fmla="*/ 139089 w 548751"/>
                <a:gd name="connsiteY292" fmla="*/ 166770 h 607800"/>
                <a:gd name="connsiteX293" fmla="*/ 135764 w 548751"/>
                <a:gd name="connsiteY293" fmla="*/ 166770 h 607800"/>
                <a:gd name="connsiteX294" fmla="*/ 129107 w 548751"/>
                <a:gd name="connsiteY294" fmla="*/ 163532 h 607800"/>
                <a:gd name="connsiteX295" fmla="*/ 119124 w 548751"/>
                <a:gd name="connsiteY295" fmla="*/ 160284 h 607800"/>
                <a:gd name="connsiteX296" fmla="*/ 125782 w 548751"/>
                <a:gd name="connsiteY296" fmla="*/ 157045 h 607800"/>
                <a:gd name="connsiteX297" fmla="*/ 135764 w 548751"/>
                <a:gd name="connsiteY297" fmla="*/ 157045 h 607800"/>
                <a:gd name="connsiteX298" fmla="*/ 145747 w 548751"/>
                <a:gd name="connsiteY298" fmla="*/ 157045 h 607800"/>
                <a:gd name="connsiteX299" fmla="*/ 149071 w 548751"/>
                <a:gd name="connsiteY299" fmla="*/ 160284 h 607800"/>
                <a:gd name="connsiteX300" fmla="*/ 155729 w 548751"/>
                <a:gd name="connsiteY300" fmla="*/ 163532 h 607800"/>
                <a:gd name="connsiteX301" fmla="*/ 159063 w 548751"/>
                <a:gd name="connsiteY301" fmla="*/ 160284 h 607800"/>
                <a:gd name="connsiteX302" fmla="*/ 159063 w 548751"/>
                <a:gd name="connsiteY302" fmla="*/ 157045 h 607800"/>
                <a:gd name="connsiteX303" fmla="*/ 155729 w 548751"/>
                <a:gd name="connsiteY303" fmla="*/ 153797 h 607800"/>
                <a:gd name="connsiteX304" fmla="*/ 155729 w 548751"/>
                <a:gd name="connsiteY304" fmla="*/ 150559 h 607800"/>
                <a:gd name="connsiteX305" fmla="*/ 159063 w 548751"/>
                <a:gd name="connsiteY305" fmla="*/ 144072 h 607800"/>
                <a:gd name="connsiteX306" fmla="*/ 162387 w 548751"/>
                <a:gd name="connsiteY306" fmla="*/ 140834 h 607800"/>
                <a:gd name="connsiteX307" fmla="*/ 162387 w 548751"/>
                <a:gd name="connsiteY307" fmla="*/ 137586 h 607800"/>
                <a:gd name="connsiteX308" fmla="*/ 165711 w 548751"/>
                <a:gd name="connsiteY308" fmla="*/ 131109 h 607800"/>
                <a:gd name="connsiteX309" fmla="*/ 162387 w 548751"/>
                <a:gd name="connsiteY309" fmla="*/ 127861 h 607800"/>
                <a:gd name="connsiteX310" fmla="*/ 155729 w 548751"/>
                <a:gd name="connsiteY310" fmla="*/ 131109 h 607800"/>
                <a:gd name="connsiteX311" fmla="*/ 155729 w 548751"/>
                <a:gd name="connsiteY311" fmla="*/ 134347 h 607800"/>
                <a:gd name="connsiteX312" fmla="*/ 149071 w 548751"/>
                <a:gd name="connsiteY312" fmla="*/ 134347 h 607800"/>
                <a:gd name="connsiteX313" fmla="*/ 149071 w 548751"/>
                <a:gd name="connsiteY313" fmla="*/ 137586 h 607800"/>
                <a:gd name="connsiteX314" fmla="*/ 145747 w 548751"/>
                <a:gd name="connsiteY314" fmla="*/ 144072 h 607800"/>
                <a:gd name="connsiteX315" fmla="*/ 142422 w 548751"/>
                <a:gd name="connsiteY315" fmla="*/ 134347 h 607800"/>
                <a:gd name="connsiteX316" fmla="*/ 149071 w 548751"/>
                <a:gd name="connsiteY316" fmla="*/ 131109 h 607800"/>
                <a:gd name="connsiteX317" fmla="*/ 152405 w 548751"/>
                <a:gd name="connsiteY317" fmla="*/ 127861 h 607800"/>
                <a:gd name="connsiteX318" fmla="*/ 152405 w 548751"/>
                <a:gd name="connsiteY318" fmla="*/ 124622 h 607800"/>
                <a:gd name="connsiteX319" fmla="*/ 152405 w 548751"/>
                <a:gd name="connsiteY319" fmla="*/ 121374 h 607800"/>
                <a:gd name="connsiteX320" fmla="*/ 162387 w 548751"/>
                <a:gd name="connsiteY320" fmla="*/ 114888 h 607800"/>
                <a:gd name="connsiteX321" fmla="*/ 165711 w 548751"/>
                <a:gd name="connsiteY321" fmla="*/ 114888 h 607800"/>
                <a:gd name="connsiteX322" fmla="*/ 172369 w 548751"/>
                <a:gd name="connsiteY322" fmla="*/ 121374 h 607800"/>
                <a:gd name="connsiteX323" fmla="*/ 182351 w 548751"/>
                <a:gd name="connsiteY323" fmla="*/ 121374 h 607800"/>
                <a:gd name="connsiteX324" fmla="*/ 182351 w 548751"/>
                <a:gd name="connsiteY324" fmla="*/ 114888 h 607800"/>
                <a:gd name="connsiteX325" fmla="*/ 182351 w 548751"/>
                <a:gd name="connsiteY325" fmla="*/ 111649 h 607800"/>
                <a:gd name="connsiteX326" fmla="*/ 185685 w 548751"/>
                <a:gd name="connsiteY326" fmla="*/ 111649 h 607800"/>
                <a:gd name="connsiteX327" fmla="*/ 192343 w 548751"/>
                <a:gd name="connsiteY327" fmla="*/ 118136 h 607800"/>
                <a:gd name="connsiteX328" fmla="*/ 198991 w 548751"/>
                <a:gd name="connsiteY328" fmla="*/ 121374 h 607800"/>
                <a:gd name="connsiteX329" fmla="*/ 205649 w 548751"/>
                <a:gd name="connsiteY329" fmla="*/ 121374 h 607800"/>
                <a:gd name="connsiteX330" fmla="*/ 212307 w 548751"/>
                <a:gd name="connsiteY330" fmla="*/ 124622 h 607800"/>
                <a:gd name="connsiteX331" fmla="*/ 218965 w 548751"/>
                <a:gd name="connsiteY331" fmla="*/ 127861 h 607800"/>
                <a:gd name="connsiteX332" fmla="*/ 228948 w 548751"/>
                <a:gd name="connsiteY332" fmla="*/ 127861 h 607800"/>
                <a:gd name="connsiteX333" fmla="*/ 232272 w 548751"/>
                <a:gd name="connsiteY333" fmla="*/ 131109 h 607800"/>
                <a:gd name="connsiteX334" fmla="*/ 238930 w 548751"/>
                <a:gd name="connsiteY334" fmla="*/ 137586 h 607800"/>
                <a:gd name="connsiteX335" fmla="*/ 242254 w 548751"/>
                <a:gd name="connsiteY335" fmla="*/ 144072 h 607800"/>
                <a:gd name="connsiteX336" fmla="*/ 242254 w 548751"/>
                <a:gd name="connsiteY336" fmla="*/ 147320 h 607800"/>
                <a:gd name="connsiteX337" fmla="*/ 245588 w 548751"/>
                <a:gd name="connsiteY337" fmla="*/ 150559 h 607800"/>
                <a:gd name="connsiteX338" fmla="*/ 248912 w 548751"/>
                <a:gd name="connsiteY338" fmla="*/ 150559 h 607800"/>
                <a:gd name="connsiteX339" fmla="*/ 252246 w 548751"/>
                <a:gd name="connsiteY339" fmla="*/ 147320 h 607800"/>
                <a:gd name="connsiteX340" fmla="*/ 258894 w 548751"/>
                <a:gd name="connsiteY340" fmla="*/ 144072 h 607800"/>
                <a:gd name="connsiteX341" fmla="*/ 265552 w 548751"/>
                <a:gd name="connsiteY341" fmla="*/ 144072 h 607800"/>
                <a:gd name="connsiteX342" fmla="*/ 275534 w 548751"/>
                <a:gd name="connsiteY342" fmla="*/ 147320 h 607800"/>
                <a:gd name="connsiteX343" fmla="*/ 275534 w 548751"/>
                <a:gd name="connsiteY343" fmla="*/ 150559 h 607800"/>
                <a:gd name="connsiteX344" fmla="*/ 288850 w 548751"/>
                <a:gd name="connsiteY344" fmla="*/ 150559 h 607800"/>
                <a:gd name="connsiteX345" fmla="*/ 292175 w 548751"/>
                <a:gd name="connsiteY345" fmla="*/ 153797 h 607800"/>
                <a:gd name="connsiteX346" fmla="*/ 295508 w 548751"/>
                <a:gd name="connsiteY346" fmla="*/ 157045 h 607800"/>
                <a:gd name="connsiteX347" fmla="*/ 298833 w 548751"/>
                <a:gd name="connsiteY347" fmla="*/ 166770 h 607800"/>
                <a:gd name="connsiteX348" fmla="*/ 308815 w 548751"/>
                <a:gd name="connsiteY348" fmla="*/ 170018 h 607800"/>
                <a:gd name="connsiteX349" fmla="*/ 302166 w 548751"/>
                <a:gd name="connsiteY349" fmla="*/ 160284 h 607800"/>
                <a:gd name="connsiteX350" fmla="*/ 302166 w 548751"/>
                <a:gd name="connsiteY350" fmla="*/ 153797 h 607800"/>
                <a:gd name="connsiteX351" fmla="*/ 312148 w 548751"/>
                <a:gd name="connsiteY351" fmla="*/ 150559 h 607800"/>
                <a:gd name="connsiteX352" fmla="*/ 312148 w 548751"/>
                <a:gd name="connsiteY352" fmla="*/ 147320 h 607800"/>
                <a:gd name="connsiteX353" fmla="*/ 302166 w 548751"/>
                <a:gd name="connsiteY353" fmla="*/ 147320 h 607800"/>
                <a:gd name="connsiteX354" fmla="*/ 302166 w 548751"/>
                <a:gd name="connsiteY354" fmla="*/ 140834 h 607800"/>
                <a:gd name="connsiteX355" fmla="*/ 315473 w 548751"/>
                <a:gd name="connsiteY355" fmla="*/ 134347 h 607800"/>
                <a:gd name="connsiteX356" fmla="*/ 328789 w 548751"/>
                <a:gd name="connsiteY356" fmla="*/ 131109 h 607800"/>
                <a:gd name="connsiteX357" fmla="*/ 335447 w 548751"/>
                <a:gd name="connsiteY357" fmla="*/ 127861 h 607800"/>
                <a:gd name="connsiteX358" fmla="*/ 348753 w 548751"/>
                <a:gd name="connsiteY358" fmla="*/ 127861 h 607800"/>
                <a:gd name="connsiteX359" fmla="*/ 352087 w 548751"/>
                <a:gd name="connsiteY359" fmla="*/ 124622 h 607800"/>
                <a:gd name="connsiteX360" fmla="*/ 355411 w 548751"/>
                <a:gd name="connsiteY360" fmla="*/ 118136 h 607800"/>
                <a:gd name="connsiteX361" fmla="*/ 362069 w 548751"/>
                <a:gd name="connsiteY361" fmla="*/ 114888 h 607800"/>
                <a:gd name="connsiteX362" fmla="*/ 365393 w 548751"/>
                <a:gd name="connsiteY362" fmla="*/ 101924 h 607800"/>
                <a:gd name="connsiteX363" fmla="*/ 352087 w 548751"/>
                <a:gd name="connsiteY363" fmla="*/ 108411 h 607800"/>
                <a:gd name="connsiteX364" fmla="*/ 348753 w 548751"/>
                <a:gd name="connsiteY364" fmla="*/ 101924 h 607800"/>
                <a:gd name="connsiteX365" fmla="*/ 335447 w 548751"/>
                <a:gd name="connsiteY365" fmla="*/ 108411 h 607800"/>
                <a:gd name="connsiteX366" fmla="*/ 332113 w 548751"/>
                <a:gd name="connsiteY366" fmla="*/ 105163 h 607800"/>
                <a:gd name="connsiteX367" fmla="*/ 328789 w 548751"/>
                <a:gd name="connsiteY367" fmla="*/ 101924 h 607800"/>
                <a:gd name="connsiteX368" fmla="*/ 322131 w 548751"/>
                <a:gd name="connsiteY368" fmla="*/ 98676 h 607800"/>
                <a:gd name="connsiteX369" fmla="*/ 312148 w 548751"/>
                <a:gd name="connsiteY369" fmla="*/ 88951 h 607800"/>
                <a:gd name="connsiteX370" fmla="*/ 308815 w 548751"/>
                <a:gd name="connsiteY370" fmla="*/ 88951 h 607800"/>
                <a:gd name="connsiteX371" fmla="*/ 305490 w 548751"/>
                <a:gd name="connsiteY371" fmla="*/ 85713 h 607800"/>
                <a:gd name="connsiteX372" fmla="*/ 308815 w 548751"/>
                <a:gd name="connsiteY372" fmla="*/ 79226 h 607800"/>
                <a:gd name="connsiteX373" fmla="*/ 315473 w 548751"/>
                <a:gd name="connsiteY373" fmla="*/ 72739 h 607800"/>
                <a:gd name="connsiteX374" fmla="*/ 322131 w 548751"/>
                <a:gd name="connsiteY374" fmla="*/ 69492 h 607800"/>
                <a:gd name="connsiteX375" fmla="*/ 335447 w 548751"/>
                <a:gd name="connsiteY375" fmla="*/ 75978 h 607800"/>
                <a:gd name="connsiteX376" fmla="*/ 345429 w 548751"/>
                <a:gd name="connsiteY376" fmla="*/ 72739 h 607800"/>
                <a:gd name="connsiteX377" fmla="*/ 335447 w 548751"/>
                <a:gd name="connsiteY377" fmla="*/ 63014 h 607800"/>
                <a:gd name="connsiteX378" fmla="*/ 335447 w 548751"/>
                <a:gd name="connsiteY378" fmla="*/ 63014 h 607800"/>
                <a:gd name="connsiteX379" fmla="*/ 345429 w 548751"/>
                <a:gd name="connsiteY379" fmla="*/ 63014 h 607800"/>
                <a:gd name="connsiteX380" fmla="*/ 348753 w 548751"/>
                <a:gd name="connsiteY380" fmla="*/ 63014 h 607800"/>
                <a:gd name="connsiteX381" fmla="*/ 355411 w 548751"/>
                <a:gd name="connsiteY381" fmla="*/ 59766 h 607800"/>
                <a:gd name="connsiteX382" fmla="*/ 348753 w 548751"/>
                <a:gd name="connsiteY382" fmla="*/ 53280 h 607800"/>
                <a:gd name="connsiteX383" fmla="*/ 348753 w 548751"/>
                <a:gd name="connsiteY383" fmla="*/ 50041 h 607800"/>
                <a:gd name="connsiteX384" fmla="*/ 352087 w 548751"/>
                <a:gd name="connsiteY384" fmla="*/ 46793 h 607800"/>
                <a:gd name="connsiteX385" fmla="*/ 352087 w 548751"/>
                <a:gd name="connsiteY385" fmla="*/ 40316 h 607800"/>
                <a:gd name="connsiteX386" fmla="*/ 352087 w 548751"/>
                <a:gd name="connsiteY386" fmla="*/ 37068 h 607800"/>
                <a:gd name="connsiteX387" fmla="*/ 362069 w 548751"/>
                <a:gd name="connsiteY387" fmla="*/ 30582 h 607800"/>
                <a:gd name="connsiteX388" fmla="*/ 368727 w 548751"/>
                <a:gd name="connsiteY388" fmla="*/ 27343 h 607800"/>
                <a:gd name="connsiteX389" fmla="*/ 372051 w 548751"/>
                <a:gd name="connsiteY389" fmla="*/ 17618 h 607800"/>
                <a:gd name="connsiteX390" fmla="*/ 382033 w 548751"/>
                <a:gd name="connsiteY390" fmla="*/ 17618 h 607800"/>
                <a:gd name="connsiteX391" fmla="*/ 385367 w 548751"/>
                <a:gd name="connsiteY391" fmla="*/ 17618 h 607800"/>
                <a:gd name="connsiteX392" fmla="*/ 385367 w 548751"/>
                <a:gd name="connsiteY392" fmla="*/ 14370 h 607800"/>
                <a:gd name="connsiteX393" fmla="*/ 388691 w 548751"/>
                <a:gd name="connsiteY393" fmla="*/ 14370 h 607800"/>
                <a:gd name="connsiteX394" fmla="*/ 392016 w 548751"/>
                <a:gd name="connsiteY394" fmla="*/ 17618 h 607800"/>
                <a:gd name="connsiteX395" fmla="*/ 398674 w 548751"/>
                <a:gd name="connsiteY395" fmla="*/ 17618 h 607800"/>
                <a:gd name="connsiteX396" fmla="*/ 405332 w 548751"/>
                <a:gd name="connsiteY396" fmla="*/ 14370 h 607800"/>
                <a:gd name="connsiteX397" fmla="*/ 411989 w 548751"/>
                <a:gd name="connsiteY397" fmla="*/ 14370 h 607800"/>
                <a:gd name="connsiteX398" fmla="*/ 411989 w 548751"/>
                <a:gd name="connsiteY398" fmla="*/ 20857 h 607800"/>
                <a:gd name="connsiteX399" fmla="*/ 418647 w 548751"/>
                <a:gd name="connsiteY399" fmla="*/ 24095 h 607800"/>
                <a:gd name="connsiteX400" fmla="*/ 425296 w 548751"/>
                <a:gd name="connsiteY400" fmla="*/ 20857 h 607800"/>
                <a:gd name="connsiteX401" fmla="*/ 428630 w 548751"/>
                <a:gd name="connsiteY401" fmla="*/ 17618 h 607800"/>
                <a:gd name="connsiteX402" fmla="*/ 438612 w 548751"/>
                <a:gd name="connsiteY402" fmla="*/ 11132 h 607800"/>
                <a:gd name="connsiteX403" fmla="*/ 441936 w 548751"/>
                <a:gd name="connsiteY403" fmla="*/ 7884 h 607800"/>
                <a:gd name="connsiteX404" fmla="*/ 445270 w 548751"/>
                <a:gd name="connsiteY404" fmla="*/ 11132 h 607800"/>
                <a:gd name="connsiteX405" fmla="*/ 448594 w 548751"/>
                <a:gd name="connsiteY405" fmla="*/ 14370 h 607800"/>
                <a:gd name="connsiteX406" fmla="*/ 448594 w 548751"/>
                <a:gd name="connsiteY406" fmla="*/ 24095 h 607800"/>
                <a:gd name="connsiteX407" fmla="*/ 448594 w 548751"/>
                <a:gd name="connsiteY407" fmla="*/ 27343 h 607800"/>
                <a:gd name="connsiteX408" fmla="*/ 448594 w 548751"/>
                <a:gd name="connsiteY408" fmla="*/ 30582 h 607800"/>
                <a:gd name="connsiteX409" fmla="*/ 451928 w 548751"/>
                <a:gd name="connsiteY409" fmla="*/ 40316 h 607800"/>
                <a:gd name="connsiteX410" fmla="*/ 451928 w 548751"/>
                <a:gd name="connsiteY410" fmla="*/ 40316 h 607800"/>
                <a:gd name="connsiteX411" fmla="*/ 448594 w 548751"/>
                <a:gd name="connsiteY411" fmla="*/ 43555 h 607800"/>
                <a:gd name="connsiteX412" fmla="*/ 445270 w 548751"/>
                <a:gd name="connsiteY412" fmla="*/ 50041 h 607800"/>
                <a:gd name="connsiteX413" fmla="*/ 441936 w 548751"/>
                <a:gd name="connsiteY413" fmla="*/ 50041 h 607800"/>
                <a:gd name="connsiteX414" fmla="*/ 445270 w 548751"/>
                <a:gd name="connsiteY414" fmla="*/ 53280 h 607800"/>
                <a:gd name="connsiteX415" fmla="*/ 448594 w 548751"/>
                <a:gd name="connsiteY415" fmla="*/ 53280 h 607800"/>
                <a:gd name="connsiteX416" fmla="*/ 451928 w 548751"/>
                <a:gd name="connsiteY416" fmla="*/ 50041 h 607800"/>
                <a:gd name="connsiteX417" fmla="*/ 451928 w 548751"/>
                <a:gd name="connsiteY417" fmla="*/ 46793 h 607800"/>
                <a:gd name="connsiteX418" fmla="*/ 455252 w 548751"/>
                <a:gd name="connsiteY418" fmla="*/ 43555 h 607800"/>
                <a:gd name="connsiteX419" fmla="*/ 458576 w 548751"/>
                <a:gd name="connsiteY419" fmla="*/ 37068 h 607800"/>
                <a:gd name="connsiteX420" fmla="*/ 455252 w 548751"/>
                <a:gd name="connsiteY420" fmla="*/ 33830 h 607800"/>
                <a:gd name="connsiteX421" fmla="*/ 451928 w 548751"/>
                <a:gd name="connsiteY421" fmla="*/ 24095 h 607800"/>
                <a:gd name="connsiteX422" fmla="*/ 451928 w 548751"/>
                <a:gd name="connsiteY422" fmla="*/ 20857 h 607800"/>
                <a:gd name="connsiteX423" fmla="*/ 455252 w 548751"/>
                <a:gd name="connsiteY423" fmla="*/ 17618 h 607800"/>
                <a:gd name="connsiteX424" fmla="*/ 461910 w 548751"/>
                <a:gd name="connsiteY424" fmla="*/ 11132 h 607800"/>
                <a:gd name="connsiteX425" fmla="*/ 471892 w 548751"/>
                <a:gd name="connsiteY425" fmla="*/ 11132 h 607800"/>
                <a:gd name="connsiteX426" fmla="*/ 475216 w 548751"/>
                <a:gd name="connsiteY426" fmla="*/ 11132 h 607800"/>
                <a:gd name="connsiteX427" fmla="*/ 478550 w 548751"/>
                <a:gd name="connsiteY427" fmla="*/ 14370 h 607800"/>
                <a:gd name="connsiteX428" fmla="*/ 481874 w 548751"/>
                <a:gd name="connsiteY428" fmla="*/ 17618 h 607800"/>
                <a:gd name="connsiteX429" fmla="*/ 485208 w 548751"/>
                <a:gd name="connsiteY429" fmla="*/ 17618 h 607800"/>
                <a:gd name="connsiteX430" fmla="*/ 478550 w 548751"/>
                <a:gd name="connsiteY430" fmla="*/ 11132 h 607800"/>
                <a:gd name="connsiteX431" fmla="*/ 475216 w 548751"/>
                <a:gd name="connsiteY431" fmla="*/ 7884 h 607800"/>
                <a:gd name="connsiteX432" fmla="*/ 478550 w 548751"/>
                <a:gd name="connsiteY432" fmla="*/ 1397 h 607800"/>
                <a:gd name="connsiteX433" fmla="*/ 481874 w 548751"/>
                <a:gd name="connsiteY433" fmla="*/ 1397 h 607800"/>
                <a:gd name="connsiteX434" fmla="*/ 491857 w 548751"/>
                <a:gd name="connsiteY434" fmla="*/ 11132 h 607800"/>
                <a:gd name="connsiteX435" fmla="*/ 495190 w 548751"/>
                <a:gd name="connsiteY435" fmla="*/ 14370 h 607800"/>
                <a:gd name="connsiteX436" fmla="*/ 495190 w 548751"/>
                <a:gd name="connsiteY436" fmla="*/ 17618 h 607800"/>
                <a:gd name="connsiteX437" fmla="*/ 501839 w 548751"/>
                <a:gd name="connsiteY437" fmla="*/ 24095 h 607800"/>
                <a:gd name="connsiteX438" fmla="*/ 505173 w 548751"/>
                <a:gd name="connsiteY438" fmla="*/ 24095 h 607800"/>
                <a:gd name="connsiteX439" fmla="*/ 511831 w 548751"/>
                <a:gd name="connsiteY439" fmla="*/ 30582 h 607800"/>
                <a:gd name="connsiteX440" fmla="*/ 515155 w 548751"/>
                <a:gd name="connsiteY440" fmla="*/ 33830 h 607800"/>
                <a:gd name="connsiteX441" fmla="*/ 511831 w 548751"/>
                <a:gd name="connsiteY441" fmla="*/ 40316 h 607800"/>
                <a:gd name="connsiteX442" fmla="*/ 505173 w 548751"/>
                <a:gd name="connsiteY442" fmla="*/ 50041 h 607800"/>
                <a:gd name="connsiteX443" fmla="*/ 501839 w 548751"/>
                <a:gd name="connsiteY443" fmla="*/ 56528 h 607800"/>
                <a:gd name="connsiteX444" fmla="*/ 501839 w 548751"/>
                <a:gd name="connsiteY444" fmla="*/ 59766 h 607800"/>
                <a:gd name="connsiteX445" fmla="*/ 498515 w 548751"/>
                <a:gd name="connsiteY445" fmla="*/ 66253 h 607800"/>
                <a:gd name="connsiteX446" fmla="*/ 488532 w 548751"/>
                <a:gd name="connsiteY446" fmla="*/ 69492 h 607800"/>
                <a:gd name="connsiteX447" fmla="*/ 475216 w 548751"/>
                <a:gd name="connsiteY447" fmla="*/ 72739 h 607800"/>
                <a:gd name="connsiteX448" fmla="*/ 455252 w 548751"/>
                <a:gd name="connsiteY448" fmla="*/ 69492 h 607800"/>
                <a:gd name="connsiteX449" fmla="*/ 451928 w 548751"/>
                <a:gd name="connsiteY449" fmla="*/ 85713 h 607800"/>
                <a:gd name="connsiteX450" fmla="*/ 435288 w 548751"/>
                <a:gd name="connsiteY450" fmla="*/ 92190 h 607800"/>
                <a:gd name="connsiteX451" fmla="*/ 428630 w 548751"/>
                <a:gd name="connsiteY451" fmla="*/ 105163 h 607800"/>
                <a:gd name="connsiteX452" fmla="*/ 415314 w 548751"/>
                <a:gd name="connsiteY452" fmla="*/ 105163 h 607800"/>
                <a:gd name="connsiteX453" fmla="*/ 398674 w 548751"/>
                <a:gd name="connsiteY453" fmla="*/ 105163 h 607800"/>
                <a:gd name="connsiteX454" fmla="*/ 395349 w 548751"/>
                <a:gd name="connsiteY454" fmla="*/ 114888 h 607800"/>
                <a:gd name="connsiteX455" fmla="*/ 405332 w 548751"/>
                <a:gd name="connsiteY455" fmla="*/ 121374 h 607800"/>
                <a:gd name="connsiteX456" fmla="*/ 405332 w 548751"/>
                <a:gd name="connsiteY456" fmla="*/ 131109 h 607800"/>
                <a:gd name="connsiteX457" fmla="*/ 398674 w 548751"/>
                <a:gd name="connsiteY457" fmla="*/ 137586 h 607800"/>
                <a:gd name="connsiteX458" fmla="*/ 378709 w 548751"/>
                <a:gd name="connsiteY458" fmla="*/ 134347 h 607800"/>
                <a:gd name="connsiteX459" fmla="*/ 362069 w 548751"/>
                <a:gd name="connsiteY459" fmla="*/ 144072 h 607800"/>
                <a:gd name="connsiteX460" fmla="*/ 375375 w 548751"/>
                <a:gd name="connsiteY460" fmla="*/ 170018 h 607800"/>
                <a:gd name="connsiteX461" fmla="*/ 375375 w 548751"/>
                <a:gd name="connsiteY461" fmla="*/ 173257 h 607800"/>
                <a:gd name="connsiteX462" fmla="*/ 378709 w 548751"/>
                <a:gd name="connsiteY462" fmla="*/ 189468 h 607800"/>
                <a:gd name="connsiteX463" fmla="*/ 382033 w 548751"/>
                <a:gd name="connsiteY463" fmla="*/ 192716 h 607800"/>
                <a:gd name="connsiteX464" fmla="*/ 392016 w 548751"/>
                <a:gd name="connsiteY464" fmla="*/ 192716 h 607800"/>
                <a:gd name="connsiteX465" fmla="*/ 405332 w 548751"/>
                <a:gd name="connsiteY465" fmla="*/ 212166 h 607800"/>
                <a:gd name="connsiteX466" fmla="*/ 425296 w 548751"/>
                <a:gd name="connsiteY466" fmla="*/ 208928 h 607800"/>
                <a:gd name="connsiteX467" fmla="*/ 445270 w 548751"/>
                <a:gd name="connsiteY467" fmla="*/ 205680 h 607800"/>
                <a:gd name="connsiteX468" fmla="*/ 445270 w 548751"/>
                <a:gd name="connsiteY468" fmla="*/ 195955 h 607800"/>
                <a:gd name="connsiteX469" fmla="*/ 451928 w 548751"/>
                <a:gd name="connsiteY469" fmla="*/ 179743 h 607800"/>
                <a:gd name="connsiteX470" fmla="*/ 471892 w 548751"/>
                <a:gd name="connsiteY470" fmla="*/ 176495 h 607800"/>
                <a:gd name="connsiteX471" fmla="*/ 481874 w 548751"/>
                <a:gd name="connsiteY471" fmla="*/ 195955 h 607800"/>
                <a:gd name="connsiteX472" fmla="*/ 478550 w 548751"/>
                <a:gd name="connsiteY472" fmla="*/ 208928 h 607800"/>
                <a:gd name="connsiteX473" fmla="*/ 495190 w 548751"/>
                <a:gd name="connsiteY473" fmla="*/ 225139 h 607800"/>
                <a:gd name="connsiteX474" fmla="*/ 498515 w 548751"/>
                <a:gd name="connsiteY474" fmla="*/ 241351 h 607800"/>
                <a:gd name="connsiteX475" fmla="*/ 518479 w 548751"/>
                <a:gd name="connsiteY475" fmla="*/ 247838 h 607800"/>
                <a:gd name="connsiteX476" fmla="*/ 531795 w 548751"/>
                <a:gd name="connsiteY476" fmla="*/ 244590 h 607800"/>
                <a:gd name="connsiteX477" fmla="*/ 545111 w 548751"/>
                <a:gd name="connsiteY477" fmla="*/ 260811 h 607800"/>
                <a:gd name="connsiteX478" fmla="*/ 548435 w 548751"/>
                <a:gd name="connsiteY478" fmla="*/ 257563 h 607800"/>
                <a:gd name="connsiteX479" fmla="*/ 548435 w 548751"/>
                <a:gd name="connsiteY479" fmla="*/ 260811 h 607800"/>
                <a:gd name="connsiteX480" fmla="*/ 545111 w 548751"/>
                <a:gd name="connsiteY480" fmla="*/ 267288 h 607800"/>
                <a:gd name="connsiteX481" fmla="*/ 535119 w 548751"/>
                <a:gd name="connsiteY481" fmla="*/ 264049 h 607800"/>
                <a:gd name="connsiteX482" fmla="*/ 525137 w 548751"/>
                <a:gd name="connsiteY482" fmla="*/ 257563 h 607800"/>
                <a:gd name="connsiteX483" fmla="*/ 521813 w 548751"/>
                <a:gd name="connsiteY483" fmla="*/ 260811 h 607800"/>
                <a:gd name="connsiteX484" fmla="*/ 511831 w 548751"/>
                <a:gd name="connsiteY484" fmla="*/ 273774 h 607800"/>
                <a:gd name="connsiteX485" fmla="*/ 518479 w 548751"/>
                <a:gd name="connsiteY485" fmla="*/ 277022 h 607800"/>
                <a:gd name="connsiteX486" fmla="*/ 525137 w 548751"/>
                <a:gd name="connsiteY486" fmla="*/ 283509 h 607800"/>
                <a:gd name="connsiteX487" fmla="*/ 525137 w 548751"/>
                <a:gd name="connsiteY487" fmla="*/ 293234 h 607800"/>
                <a:gd name="connsiteX488" fmla="*/ 525137 w 548751"/>
                <a:gd name="connsiteY488" fmla="*/ 306197 h 607800"/>
                <a:gd name="connsiteX489" fmla="*/ 518479 w 548751"/>
                <a:gd name="connsiteY489" fmla="*/ 315932 h 607800"/>
                <a:gd name="connsiteX490" fmla="*/ 521813 w 548751"/>
                <a:gd name="connsiteY490" fmla="*/ 325657 h 607800"/>
                <a:gd name="connsiteX491" fmla="*/ 528471 w 548751"/>
                <a:gd name="connsiteY491" fmla="*/ 332143 h 607800"/>
                <a:gd name="connsiteX492" fmla="*/ 535119 w 548751"/>
                <a:gd name="connsiteY492" fmla="*/ 338630 h 607800"/>
                <a:gd name="connsiteX493" fmla="*/ 528471 w 548751"/>
                <a:gd name="connsiteY493" fmla="*/ 354841 h 607800"/>
                <a:gd name="connsiteX494" fmla="*/ 521813 w 548751"/>
                <a:gd name="connsiteY494" fmla="*/ 361328 h 607800"/>
                <a:gd name="connsiteX495" fmla="*/ 521813 w 548751"/>
                <a:gd name="connsiteY495" fmla="*/ 367815 h 607800"/>
                <a:gd name="connsiteX496" fmla="*/ 525137 w 548751"/>
                <a:gd name="connsiteY496" fmla="*/ 371053 h 607800"/>
                <a:gd name="connsiteX497" fmla="*/ 515155 w 548751"/>
                <a:gd name="connsiteY497" fmla="*/ 371053 h 607800"/>
                <a:gd name="connsiteX498" fmla="*/ 515155 w 548751"/>
                <a:gd name="connsiteY498" fmla="*/ 377539 h 607800"/>
                <a:gd name="connsiteX499" fmla="*/ 518479 w 548751"/>
                <a:gd name="connsiteY499" fmla="*/ 384026 h 607800"/>
                <a:gd name="connsiteX500" fmla="*/ 521813 w 548751"/>
                <a:gd name="connsiteY500" fmla="*/ 387265 h 607800"/>
                <a:gd name="connsiteX501" fmla="*/ 518479 w 548751"/>
                <a:gd name="connsiteY501" fmla="*/ 396990 h 607800"/>
                <a:gd name="connsiteX502" fmla="*/ 515155 w 548751"/>
                <a:gd name="connsiteY502" fmla="*/ 409963 h 607800"/>
                <a:gd name="connsiteX503" fmla="*/ 518479 w 548751"/>
                <a:gd name="connsiteY503" fmla="*/ 416449 h 607800"/>
                <a:gd name="connsiteX504" fmla="*/ 518479 w 548751"/>
                <a:gd name="connsiteY504" fmla="*/ 429422 h 607800"/>
                <a:gd name="connsiteX505" fmla="*/ 515155 w 548751"/>
                <a:gd name="connsiteY505" fmla="*/ 439147 h 607800"/>
                <a:gd name="connsiteX506" fmla="*/ 518479 w 548751"/>
                <a:gd name="connsiteY506" fmla="*/ 445634 h 607800"/>
                <a:gd name="connsiteX507" fmla="*/ 508497 w 548751"/>
                <a:gd name="connsiteY507" fmla="*/ 452120 h 607800"/>
                <a:gd name="connsiteX508" fmla="*/ 505173 w 548751"/>
                <a:gd name="connsiteY508" fmla="*/ 458597 h 607800"/>
                <a:gd name="connsiteX509" fmla="*/ 498515 w 548751"/>
                <a:gd name="connsiteY509" fmla="*/ 465084 h 607800"/>
                <a:gd name="connsiteX510" fmla="*/ 495190 w 548751"/>
                <a:gd name="connsiteY510" fmla="*/ 471570 h 607800"/>
                <a:gd name="connsiteX511" fmla="*/ 491857 w 548751"/>
                <a:gd name="connsiteY511" fmla="*/ 478057 h 607800"/>
                <a:gd name="connsiteX512" fmla="*/ 481874 w 548751"/>
                <a:gd name="connsiteY512" fmla="*/ 487782 h 607800"/>
                <a:gd name="connsiteX513" fmla="*/ 478550 w 548751"/>
                <a:gd name="connsiteY513" fmla="*/ 494268 h 607800"/>
                <a:gd name="connsiteX514" fmla="*/ 481874 w 548751"/>
                <a:gd name="connsiteY514" fmla="*/ 500755 h 607800"/>
                <a:gd name="connsiteX515" fmla="*/ 481874 w 548751"/>
                <a:gd name="connsiteY515" fmla="*/ 503993 h 607800"/>
                <a:gd name="connsiteX516" fmla="*/ 475216 w 548751"/>
                <a:gd name="connsiteY516" fmla="*/ 510480 h 607800"/>
                <a:gd name="connsiteX517" fmla="*/ 458576 w 548751"/>
                <a:gd name="connsiteY517" fmla="*/ 523453 h 607800"/>
                <a:gd name="connsiteX518" fmla="*/ 455252 w 548751"/>
                <a:gd name="connsiteY518" fmla="*/ 529940 h 607800"/>
                <a:gd name="connsiteX519" fmla="*/ 451928 w 548751"/>
                <a:gd name="connsiteY519" fmla="*/ 536426 h 607800"/>
                <a:gd name="connsiteX520" fmla="*/ 445270 w 548751"/>
                <a:gd name="connsiteY520" fmla="*/ 536426 h 607800"/>
                <a:gd name="connsiteX521" fmla="*/ 441936 w 548751"/>
                <a:gd name="connsiteY521" fmla="*/ 533178 h 607800"/>
                <a:gd name="connsiteX522" fmla="*/ 441936 w 548751"/>
                <a:gd name="connsiteY522" fmla="*/ 539665 h 607800"/>
                <a:gd name="connsiteX523" fmla="*/ 445270 w 548751"/>
                <a:gd name="connsiteY523" fmla="*/ 542913 h 607800"/>
                <a:gd name="connsiteX524" fmla="*/ 451928 w 548751"/>
                <a:gd name="connsiteY524" fmla="*/ 549390 h 607800"/>
                <a:gd name="connsiteX525" fmla="*/ 455252 w 548751"/>
                <a:gd name="connsiteY525" fmla="*/ 555876 h 607800"/>
                <a:gd name="connsiteX526" fmla="*/ 448594 w 548751"/>
                <a:gd name="connsiteY526" fmla="*/ 562363 h 607800"/>
                <a:gd name="connsiteX527" fmla="*/ 448594 w 548751"/>
                <a:gd name="connsiteY527" fmla="*/ 565611 h 607800"/>
                <a:gd name="connsiteX528" fmla="*/ 441936 w 548751"/>
                <a:gd name="connsiteY528" fmla="*/ 565611 h 607800"/>
                <a:gd name="connsiteX529" fmla="*/ 438612 w 548751"/>
                <a:gd name="connsiteY529" fmla="*/ 562363 h 607800"/>
                <a:gd name="connsiteX530" fmla="*/ 435288 w 548751"/>
                <a:gd name="connsiteY530" fmla="*/ 562363 h 60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Lst>
              <a:rect l="l" t="t" r="r" b="b"/>
              <a:pathLst>
                <a:path w="548751" h="607800">
                  <a:moveTo>
                    <a:pt x="435288" y="562363"/>
                  </a:moveTo>
                  <a:cubicBezTo>
                    <a:pt x="421972" y="562363"/>
                    <a:pt x="421972" y="562363"/>
                    <a:pt x="421972" y="562363"/>
                  </a:cubicBezTo>
                  <a:cubicBezTo>
                    <a:pt x="421972" y="562363"/>
                    <a:pt x="415314" y="552638"/>
                    <a:pt x="411989" y="552638"/>
                  </a:cubicBezTo>
                  <a:cubicBezTo>
                    <a:pt x="408656" y="552638"/>
                    <a:pt x="402007" y="549390"/>
                    <a:pt x="402007" y="549390"/>
                  </a:cubicBezTo>
                  <a:cubicBezTo>
                    <a:pt x="398674" y="555876"/>
                    <a:pt x="398674" y="555876"/>
                    <a:pt x="398674" y="555876"/>
                  </a:cubicBezTo>
                  <a:cubicBezTo>
                    <a:pt x="398674" y="555876"/>
                    <a:pt x="395349" y="559124"/>
                    <a:pt x="392016" y="559124"/>
                  </a:cubicBezTo>
                  <a:cubicBezTo>
                    <a:pt x="392016" y="559124"/>
                    <a:pt x="388691" y="555876"/>
                    <a:pt x="388691" y="555876"/>
                  </a:cubicBezTo>
                  <a:cubicBezTo>
                    <a:pt x="388691" y="549390"/>
                    <a:pt x="388691" y="549390"/>
                    <a:pt x="388691" y="549390"/>
                  </a:cubicBezTo>
                  <a:cubicBezTo>
                    <a:pt x="378709" y="549390"/>
                    <a:pt x="378709" y="549390"/>
                    <a:pt x="378709" y="549390"/>
                  </a:cubicBezTo>
                  <a:cubicBezTo>
                    <a:pt x="378709" y="549390"/>
                    <a:pt x="378709" y="559124"/>
                    <a:pt x="375375" y="559124"/>
                  </a:cubicBezTo>
                  <a:cubicBezTo>
                    <a:pt x="372051" y="555876"/>
                    <a:pt x="368727" y="555876"/>
                    <a:pt x="362069" y="555876"/>
                  </a:cubicBezTo>
                  <a:cubicBezTo>
                    <a:pt x="355411" y="552638"/>
                    <a:pt x="342095" y="555876"/>
                    <a:pt x="342095" y="555876"/>
                  </a:cubicBezTo>
                  <a:cubicBezTo>
                    <a:pt x="335447" y="552638"/>
                    <a:pt x="335447" y="552638"/>
                    <a:pt x="335447" y="552638"/>
                  </a:cubicBezTo>
                  <a:cubicBezTo>
                    <a:pt x="325455" y="552638"/>
                    <a:pt x="325455" y="552638"/>
                    <a:pt x="325455" y="552638"/>
                  </a:cubicBezTo>
                  <a:cubicBezTo>
                    <a:pt x="312148" y="552638"/>
                    <a:pt x="312148" y="552638"/>
                    <a:pt x="312148" y="552638"/>
                  </a:cubicBezTo>
                  <a:cubicBezTo>
                    <a:pt x="308815" y="559124"/>
                    <a:pt x="308815" y="559124"/>
                    <a:pt x="308815" y="559124"/>
                  </a:cubicBezTo>
                  <a:cubicBezTo>
                    <a:pt x="312148" y="562363"/>
                    <a:pt x="312148" y="562363"/>
                    <a:pt x="312148" y="562363"/>
                  </a:cubicBezTo>
                  <a:cubicBezTo>
                    <a:pt x="302166" y="568849"/>
                    <a:pt x="302166" y="568849"/>
                    <a:pt x="302166" y="568849"/>
                  </a:cubicBezTo>
                  <a:cubicBezTo>
                    <a:pt x="288850" y="565611"/>
                    <a:pt x="288850" y="565611"/>
                    <a:pt x="288850" y="565611"/>
                  </a:cubicBezTo>
                  <a:cubicBezTo>
                    <a:pt x="282192" y="572088"/>
                    <a:pt x="282192" y="572088"/>
                    <a:pt x="282192" y="572088"/>
                  </a:cubicBezTo>
                  <a:cubicBezTo>
                    <a:pt x="278868" y="565611"/>
                    <a:pt x="278868" y="565611"/>
                    <a:pt x="278868" y="565611"/>
                  </a:cubicBezTo>
                  <a:cubicBezTo>
                    <a:pt x="258894" y="578574"/>
                    <a:pt x="258894" y="578574"/>
                    <a:pt x="258894" y="578574"/>
                  </a:cubicBezTo>
                  <a:cubicBezTo>
                    <a:pt x="262228" y="585061"/>
                    <a:pt x="262228" y="585061"/>
                    <a:pt x="262228" y="585061"/>
                  </a:cubicBezTo>
                  <a:cubicBezTo>
                    <a:pt x="245588" y="588309"/>
                    <a:pt x="245588" y="588309"/>
                    <a:pt x="245588" y="588309"/>
                  </a:cubicBezTo>
                  <a:cubicBezTo>
                    <a:pt x="235606" y="585061"/>
                    <a:pt x="235606" y="585061"/>
                    <a:pt x="235606" y="585061"/>
                  </a:cubicBezTo>
                  <a:cubicBezTo>
                    <a:pt x="235606" y="585061"/>
                    <a:pt x="228948" y="581822"/>
                    <a:pt x="228948" y="578574"/>
                  </a:cubicBezTo>
                  <a:cubicBezTo>
                    <a:pt x="232272" y="575336"/>
                    <a:pt x="232272" y="572088"/>
                    <a:pt x="232272" y="572088"/>
                  </a:cubicBezTo>
                  <a:cubicBezTo>
                    <a:pt x="232272" y="572088"/>
                    <a:pt x="225614" y="568849"/>
                    <a:pt x="225614" y="572088"/>
                  </a:cubicBezTo>
                  <a:cubicBezTo>
                    <a:pt x="225614" y="578574"/>
                    <a:pt x="222290" y="585061"/>
                    <a:pt x="222290" y="585061"/>
                  </a:cubicBezTo>
                  <a:cubicBezTo>
                    <a:pt x="212307" y="591547"/>
                    <a:pt x="212307" y="591547"/>
                    <a:pt x="212307" y="591547"/>
                  </a:cubicBezTo>
                  <a:cubicBezTo>
                    <a:pt x="198991" y="594786"/>
                    <a:pt x="198991" y="594786"/>
                    <a:pt x="198991" y="594786"/>
                  </a:cubicBezTo>
                  <a:cubicBezTo>
                    <a:pt x="195667" y="591547"/>
                    <a:pt x="195667" y="591547"/>
                    <a:pt x="195667" y="591547"/>
                  </a:cubicBezTo>
                  <a:cubicBezTo>
                    <a:pt x="195667" y="601272"/>
                    <a:pt x="195667" y="601272"/>
                    <a:pt x="195667" y="601272"/>
                  </a:cubicBezTo>
                  <a:cubicBezTo>
                    <a:pt x="179027" y="601272"/>
                    <a:pt x="179027" y="601272"/>
                    <a:pt x="179027" y="601272"/>
                  </a:cubicBezTo>
                  <a:cubicBezTo>
                    <a:pt x="169045" y="601272"/>
                    <a:pt x="169045" y="601272"/>
                    <a:pt x="169045" y="601272"/>
                  </a:cubicBezTo>
                  <a:cubicBezTo>
                    <a:pt x="162387" y="607759"/>
                    <a:pt x="162387" y="607759"/>
                    <a:pt x="162387" y="607759"/>
                  </a:cubicBezTo>
                  <a:cubicBezTo>
                    <a:pt x="152405" y="604520"/>
                    <a:pt x="152405" y="604520"/>
                    <a:pt x="152405" y="604520"/>
                  </a:cubicBezTo>
                  <a:cubicBezTo>
                    <a:pt x="135764" y="607759"/>
                    <a:pt x="135764" y="607759"/>
                    <a:pt x="135764" y="607759"/>
                  </a:cubicBezTo>
                  <a:cubicBezTo>
                    <a:pt x="132431" y="601272"/>
                    <a:pt x="132431" y="601272"/>
                    <a:pt x="132431" y="601272"/>
                  </a:cubicBezTo>
                  <a:cubicBezTo>
                    <a:pt x="109142" y="601272"/>
                    <a:pt x="109142" y="601272"/>
                    <a:pt x="109142" y="601272"/>
                  </a:cubicBezTo>
                  <a:cubicBezTo>
                    <a:pt x="99150" y="604520"/>
                    <a:pt x="99150" y="604520"/>
                    <a:pt x="99150" y="604520"/>
                  </a:cubicBezTo>
                  <a:cubicBezTo>
                    <a:pt x="95826" y="598034"/>
                    <a:pt x="95826" y="598034"/>
                    <a:pt x="95826" y="598034"/>
                  </a:cubicBezTo>
                  <a:cubicBezTo>
                    <a:pt x="92502" y="598034"/>
                    <a:pt x="92502" y="598034"/>
                    <a:pt x="92502" y="598034"/>
                  </a:cubicBezTo>
                  <a:cubicBezTo>
                    <a:pt x="92502" y="598034"/>
                    <a:pt x="85844" y="598034"/>
                    <a:pt x="82510" y="598034"/>
                  </a:cubicBezTo>
                  <a:cubicBezTo>
                    <a:pt x="79186" y="598034"/>
                    <a:pt x="59222" y="591547"/>
                    <a:pt x="59222" y="591547"/>
                  </a:cubicBezTo>
                  <a:cubicBezTo>
                    <a:pt x="52564" y="598034"/>
                    <a:pt x="52564" y="598034"/>
                    <a:pt x="52564" y="598034"/>
                  </a:cubicBezTo>
                  <a:cubicBezTo>
                    <a:pt x="52564" y="598034"/>
                    <a:pt x="42581" y="598034"/>
                    <a:pt x="42581" y="594786"/>
                  </a:cubicBezTo>
                  <a:cubicBezTo>
                    <a:pt x="42581" y="594786"/>
                    <a:pt x="42581" y="591547"/>
                    <a:pt x="45906" y="588309"/>
                  </a:cubicBezTo>
                  <a:cubicBezTo>
                    <a:pt x="49230" y="588309"/>
                    <a:pt x="52564" y="588309"/>
                    <a:pt x="59222" y="585061"/>
                  </a:cubicBezTo>
                  <a:cubicBezTo>
                    <a:pt x="65870" y="585061"/>
                    <a:pt x="69204" y="585061"/>
                    <a:pt x="69204" y="585061"/>
                  </a:cubicBezTo>
                  <a:cubicBezTo>
                    <a:pt x="72528" y="581822"/>
                    <a:pt x="72528" y="581822"/>
                    <a:pt x="72528" y="581822"/>
                  </a:cubicBezTo>
                  <a:cubicBezTo>
                    <a:pt x="72528" y="578574"/>
                    <a:pt x="75862" y="575336"/>
                    <a:pt x="69204" y="578574"/>
                  </a:cubicBezTo>
                  <a:cubicBezTo>
                    <a:pt x="65870" y="578574"/>
                    <a:pt x="65870" y="578574"/>
                    <a:pt x="65870" y="578574"/>
                  </a:cubicBezTo>
                  <a:cubicBezTo>
                    <a:pt x="62546" y="581822"/>
                    <a:pt x="59222" y="581822"/>
                    <a:pt x="55888" y="581822"/>
                  </a:cubicBezTo>
                  <a:cubicBezTo>
                    <a:pt x="55888" y="581822"/>
                    <a:pt x="49230" y="581822"/>
                    <a:pt x="49230" y="581822"/>
                  </a:cubicBezTo>
                  <a:cubicBezTo>
                    <a:pt x="49230" y="581822"/>
                    <a:pt x="45906" y="578574"/>
                    <a:pt x="49230" y="578574"/>
                  </a:cubicBezTo>
                  <a:cubicBezTo>
                    <a:pt x="52564" y="575336"/>
                    <a:pt x="52564" y="575336"/>
                    <a:pt x="55888" y="575336"/>
                  </a:cubicBezTo>
                  <a:cubicBezTo>
                    <a:pt x="62546" y="575336"/>
                    <a:pt x="65870" y="572088"/>
                    <a:pt x="72528" y="572088"/>
                  </a:cubicBezTo>
                  <a:cubicBezTo>
                    <a:pt x="79186" y="572088"/>
                    <a:pt x="82510" y="572088"/>
                    <a:pt x="82510" y="572088"/>
                  </a:cubicBezTo>
                  <a:cubicBezTo>
                    <a:pt x="85844" y="568849"/>
                    <a:pt x="89168" y="568849"/>
                    <a:pt x="89168" y="565611"/>
                  </a:cubicBezTo>
                  <a:cubicBezTo>
                    <a:pt x="89168" y="562363"/>
                    <a:pt x="85844" y="559124"/>
                    <a:pt x="85844" y="559124"/>
                  </a:cubicBezTo>
                  <a:cubicBezTo>
                    <a:pt x="85844" y="559124"/>
                    <a:pt x="82510" y="559124"/>
                    <a:pt x="79186" y="562363"/>
                  </a:cubicBezTo>
                  <a:cubicBezTo>
                    <a:pt x="75862" y="562363"/>
                    <a:pt x="72528" y="565611"/>
                    <a:pt x="69204" y="565611"/>
                  </a:cubicBezTo>
                  <a:cubicBezTo>
                    <a:pt x="69204" y="565611"/>
                    <a:pt x="69204" y="565611"/>
                    <a:pt x="65870" y="565611"/>
                  </a:cubicBezTo>
                  <a:cubicBezTo>
                    <a:pt x="62546" y="565611"/>
                    <a:pt x="55888" y="562363"/>
                    <a:pt x="55888" y="562363"/>
                  </a:cubicBezTo>
                  <a:cubicBezTo>
                    <a:pt x="52564" y="562363"/>
                    <a:pt x="49230" y="562363"/>
                    <a:pt x="45906" y="562363"/>
                  </a:cubicBezTo>
                  <a:cubicBezTo>
                    <a:pt x="42581" y="562363"/>
                    <a:pt x="45906" y="562363"/>
                    <a:pt x="39248" y="562363"/>
                  </a:cubicBezTo>
                  <a:cubicBezTo>
                    <a:pt x="32590" y="565611"/>
                    <a:pt x="35923" y="565611"/>
                    <a:pt x="25941" y="565611"/>
                  </a:cubicBezTo>
                  <a:cubicBezTo>
                    <a:pt x="19283" y="565611"/>
                    <a:pt x="9301" y="562363"/>
                    <a:pt x="9301" y="562363"/>
                  </a:cubicBezTo>
                  <a:cubicBezTo>
                    <a:pt x="9301" y="562363"/>
                    <a:pt x="2643" y="565611"/>
                    <a:pt x="5967" y="562363"/>
                  </a:cubicBezTo>
                  <a:cubicBezTo>
                    <a:pt x="12625" y="559124"/>
                    <a:pt x="19283" y="559124"/>
                    <a:pt x="22608" y="555876"/>
                  </a:cubicBezTo>
                  <a:cubicBezTo>
                    <a:pt x="25941" y="555876"/>
                    <a:pt x="29265" y="555876"/>
                    <a:pt x="25941" y="552638"/>
                  </a:cubicBezTo>
                  <a:cubicBezTo>
                    <a:pt x="25941" y="552638"/>
                    <a:pt x="25941" y="552638"/>
                    <a:pt x="25941" y="552638"/>
                  </a:cubicBezTo>
                  <a:cubicBezTo>
                    <a:pt x="29265" y="552638"/>
                    <a:pt x="35923" y="549390"/>
                    <a:pt x="35923" y="549390"/>
                  </a:cubicBezTo>
                  <a:cubicBezTo>
                    <a:pt x="42581" y="546151"/>
                    <a:pt x="42581" y="546151"/>
                    <a:pt x="42581" y="546151"/>
                  </a:cubicBezTo>
                  <a:cubicBezTo>
                    <a:pt x="42581" y="546151"/>
                    <a:pt x="42581" y="542913"/>
                    <a:pt x="49230" y="542913"/>
                  </a:cubicBezTo>
                  <a:cubicBezTo>
                    <a:pt x="55888" y="542913"/>
                    <a:pt x="55888" y="542913"/>
                    <a:pt x="55888" y="539665"/>
                  </a:cubicBezTo>
                  <a:cubicBezTo>
                    <a:pt x="59222" y="539665"/>
                    <a:pt x="55888" y="539665"/>
                    <a:pt x="59222" y="539665"/>
                  </a:cubicBezTo>
                  <a:cubicBezTo>
                    <a:pt x="65870" y="539665"/>
                    <a:pt x="65870" y="536426"/>
                    <a:pt x="69204" y="536426"/>
                  </a:cubicBezTo>
                  <a:cubicBezTo>
                    <a:pt x="75862" y="536426"/>
                    <a:pt x="79186" y="533178"/>
                    <a:pt x="75862" y="533178"/>
                  </a:cubicBezTo>
                  <a:cubicBezTo>
                    <a:pt x="72528" y="533178"/>
                    <a:pt x="72528" y="533178"/>
                    <a:pt x="65870" y="533178"/>
                  </a:cubicBezTo>
                  <a:cubicBezTo>
                    <a:pt x="62546" y="536426"/>
                    <a:pt x="59222" y="533178"/>
                    <a:pt x="59222" y="536426"/>
                  </a:cubicBezTo>
                  <a:cubicBezTo>
                    <a:pt x="55888" y="536426"/>
                    <a:pt x="49230" y="536426"/>
                    <a:pt x="49230" y="536426"/>
                  </a:cubicBezTo>
                  <a:cubicBezTo>
                    <a:pt x="45906" y="533178"/>
                    <a:pt x="45906" y="533178"/>
                    <a:pt x="42581" y="536426"/>
                  </a:cubicBezTo>
                  <a:cubicBezTo>
                    <a:pt x="39248" y="536426"/>
                    <a:pt x="42581" y="539665"/>
                    <a:pt x="35923" y="539665"/>
                  </a:cubicBezTo>
                  <a:cubicBezTo>
                    <a:pt x="32590" y="539665"/>
                    <a:pt x="29265" y="536426"/>
                    <a:pt x="29265" y="536426"/>
                  </a:cubicBezTo>
                  <a:cubicBezTo>
                    <a:pt x="29265" y="536426"/>
                    <a:pt x="19283" y="536426"/>
                    <a:pt x="19283" y="533178"/>
                  </a:cubicBezTo>
                  <a:cubicBezTo>
                    <a:pt x="19283" y="533178"/>
                    <a:pt x="19283" y="526692"/>
                    <a:pt x="19283" y="526692"/>
                  </a:cubicBezTo>
                  <a:cubicBezTo>
                    <a:pt x="19283" y="523453"/>
                    <a:pt x="22608" y="523453"/>
                    <a:pt x="22608" y="523453"/>
                  </a:cubicBezTo>
                  <a:cubicBezTo>
                    <a:pt x="19283" y="520215"/>
                    <a:pt x="19283" y="520215"/>
                    <a:pt x="19283" y="520215"/>
                  </a:cubicBezTo>
                  <a:cubicBezTo>
                    <a:pt x="19283" y="520215"/>
                    <a:pt x="19283" y="520215"/>
                    <a:pt x="15950" y="520215"/>
                  </a:cubicBezTo>
                  <a:cubicBezTo>
                    <a:pt x="15950" y="520215"/>
                    <a:pt x="9301" y="523453"/>
                    <a:pt x="9301" y="523453"/>
                  </a:cubicBezTo>
                  <a:cubicBezTo>
                    <a:pt x="9301" y="523453"/>
                    <a:pt x="9301" y="523453"/>
                    <a:pt x="5967" y="523453"/>
                  </a:cubicBezTo>
                  <a:cubicBezTo>
                    <a:pt x="5967" y="523453"/>
                    <a:pt x="2643" y="523453"/>
                    <a:pt x="2643" y="523453"/>
                  </a:cubicBezTo>
                  <a:cubicBezTo>
                    <a:pt x="2643" y="523453"/>
                    <a:pt x="2643" y="520215"/>
                    <a:pt x="2643" y="516966"/>
                  </a:cubicBezTo>
                  <a:cubicBezTo>
                    <a:pt x="2643" y="516966"/>
                    <a:pt x="2643" y="513728"/>
                    <a:pt x="2643" y="513728"/>
                  </a:cubicBezTo>
                  <a:cubicBezTo>
                    <a:pt x="2643" y="513728"/>
                    <a:pt x="2643" y="513728"/>
                    <a:pt x="2643" y="513728"/>
                  </a:cubicBezTo>
                  <a:cubicBezTo>
                    <a:pt x="2643" y="510480"/>
                    <a:pt x="-4015" y="510480"/>
                    <a:pt x="2643" y="507241"/>
                  </a:cubicBezTo>
                  <a:cubicBezTo>
                    <a:pt x="9301" y="507241"/>
                    <a:pt x="9301" y="507241"/>
                    <a:pt x="12625" y="507241"/>
                  </a:cubicBezTo>
                  <a:cubicBezTo>
                    <a:pt x="12625" y="507241"/>
                    <a:pt x="15950" y="507241"/>
                    <a:pt x="15950" y="507241"/>
                  </a:cubicBezTo>
                  <a:cubicBezTo>
                    <a:pt x="15950" y="507241"/>
                    <a:pt x="19283" y="503993"/>
                    <a:pt x="19283" y="503993"/>
                  </a:cubicBezTo>
                  <a:cubicBezTo>
                    <a:pt x="15950" y="500755"/>
                    <a:pt x="15950" y="500755"/>
                    <a:pt x="15950" y="500755"/>
                  </a:cubicBezTo>
                  <a:cubicBezTo>
                    <a:pt x="15950" y="497516"/>
                    <a:pt x="15950" y="497516"/>
                    <a:pt x="19283" y="497516"/>
                  </a:cubicBezTo>
                  <a:cubicBezTo>
                    <a:pt x="22608" y="497516"/>
                    <a:pt x="22608" y="494268"/>
                    <a:pt x="25941" y="494268"/>
                  </a:cubicBezTo>
                  <a:cubicBezTo>
                    <a:pt x="25941" y="494268"/>
                    <a:pt x="29265" y="494268"/>
                    <a:pt x="32590" y="494268"/>
                  </a:cubicBezTo>
                  <a:cubicBezTo>
                    <a:pt x="32590" y="494268"/>
                    <a:pt x="32590" y="491030"/>
                    <a:pt x="39248" y="491030"/>
                  </a:cubicBezTo>
                  <a:cubicBezTo>
                    <a:pt x="42581" y="491030"/>
                    <a:pt x="45906" y="491030"/>
                    <a:pt x="49230" y="491030"/>
                  </a:cubicBezTo>
                  <a:cubicBezTo>
                    <a:pt x="49230" y="491030"/>
                    <a:pt x="55888" y="491030"/>
                    <a:pt x="55888" y="491030"/>
                  </a:cubicBezTo>
                  <a:cubicBezTo>
                    <a:pt x="55888" y="491030"/>
                    <a:pt x="62546" y="487782"/>
                    <a:pt x="62546" y="487782"/>
                  </a:cubicBezTo>
                  <a:cubicBezTo>
                    <a:pt x="65870" y="484543"/>
                    <a:pt x="65870" y="484543"/>
                    <a:pt x="65870" y="484543"/>
                  </a:cubicBezTo>
                  <a:cubicBezTo>
                    <a:pt x="65870" y="484543"/>
                    <a:pt x="65870" y="484543"/>
                    <a:pt x="69204" y="484543"/>
                  </a:cubicBezTo>
                  <a:cubicBezTo>
                    <a:pt x="72528" y="484543"/>
                    <a:pt x="72528" y="484543"/>
                    <a:pt x="75862" y="484543"/>
                  </a:cubicBezTo>
                  <a:cubicBezTo>
                    <a:pt x="75862" y="484543"/>
                    <a:pt x="79186" y="484543"/>
                    <a:pt x="79186" y="484543"/>
                  </a:cubicBezTo>
                  <a:cubicBezTo>
                    <a:pt x="79186" y="481295"/>
                    <a:pt x="79186" y="481295"/>
                    <a:pt x="79186" y="478057"/>
                  </a:cubicBezTo>
                  <a:cubicBezTo>
                    <a:pt x="75862" y="478057"/>
                    <a:pt x="75862" y="478057"/>
                    <a:pt x="72528" y="478057"/>
                  </a:cubicBezTo>
                  <a:cubicBezTo>
                    <a:pt x="69204" y="481295"/>
                    <a:pt x="65870" y="481295"/>
                    <a:pt x="65870" y="478057"/>
                  </a:cubicBezTo>
                  <a:cubicBezTo>
                    <a:pt x="65870" y="478057"/>
                    <a:pt x="65870" y="478057"/>
                    <a:pt x="62546" y="478057"/>
                  </a:cubicBezTo>
                  <a:cubicBezTo>
                    <a:pt x="59222" y="478057"/>
                    <a:pt x="55888" y="478057"/>
                    <a:pt x="55888" y="478057"/>
                  </a:cubicBezTo>
                  <a:cubicBezTo>
                    <a:pt x="55888" y="478057"/>
                    <a:pt x="52564" y="478057"/>
                    <a:pt x="49230" y="478057"/>
                  </a:cubicBezTo>
                  <a:cubicBezTo>
                    <a:pt x="42581" y="474818"/>
                    <a:pt x="42581" y="474818"/>
                    <a:pt x="39248" y="474818"/>
                  </a:cubicBezTo>
                  <a:cubicBezTo>
                    <a:pt x="35923" y="474818"/>
                    <a:pt x="32590" y="474818"/>
                    <a:pt x="32590" y="474818"/>
                  </a:cubicBezTo>
                  <a:cubicBezTo>
                    <a:pt x="32590" y="474818"/>
                    <a:pt x="39248" y="474818"/>
                    <a:pt x="29265" y="471570"/>
                  </a:cubicBezTo>
                  <a:cubicBezTo>
                    <a:pt x="19283" y="468332"/>
                    <a:pt x="19283" y="468332"/>
                    <a:pt x="19283" y="468332"/>
                  </a:cubicBezTo>
                  <a:cubicBezTo>
                    <a:pt x="15950" y="468332"/>
                    <a:pt x="15950" y="468332"/>
                    <a:pt x="15950" y="468332"/>
                  </a:cubicBezTo>
                  <a:cubicBezTo>
                    <a:pt x="12625" y="468332"/>
                    <a:pt x="12625" y="471570"/>
                    <a:pt x="9301" y="468332"/>
                  </a:cubicBezTo>
                  <a:cubicBezTo>
                    <a:pt x="9301" y="468332"/>
                    <a:pt x="5967" y="465084"/>
                    <a:pt x="5967" y="465084"/>
                  </a:cubicBezTo>
                  <a:cubicBezTo>
                    <a:pt x="5967" y="461845"/>
                    <a:pt x="5967" y="461845"/>
                    <a:pt x="9301" y="458597"/>
                  </a:cubicBezTo>
                  <a:cubicBezTo>
                    <a:pt x="9301" y="458597"/>
                    <a:pt x="15950" y="455359"/>
                    <a:pt x="15950" y="455359"/>
                  </a:cubicBezTo>
                  <a:cubicBezTo>
                    <a:pt x="15950" y="458597"/>
                    <a:pt x="15950" y="458597"/>
                    <a:pt x="15950" y="458597"/>
                  </a:cubicBezTo>
                  <a:cubicBezTo>
                    <a:pt x="15950" y="458597"/>
                    <a:pt x="15950" y="461845"/>
                    <a:pt x="19283" y="458597"/>
                  </a:cubicBezTo>
                  <a:cubicBezTo>
                    <a:pt x="19283" y="458597"/>
                    <a:pt x="22608" y="452120"/>
                    <a:pt x="22608" y="452120"/>
                  </a:cubicBezTo>
                  <a:cubicBezTo>
                    <a:pt x="22608" y="452120"/>
                    <a:pt x="19283" y="452120"/>
                    <a:pt x="22608" y="448872"/>
                  </a:cubicBezTo>
                  <a:cubicBezTo>
                    <a:pt x="25941" y="448872"/>
                    <a:pt x="25941" y="448872"/>
                    <a:pt x="29265" y="448872"/>
                  </a:cubicBezTo>
                  <a:cubicBezTo>
                    <a:pt x="29265" y="448872"/>
                    <a:pt x="35923" y="448872"/>
                    <a:pt x="39248" y="448872"/>
                  </a:cubicBezTo>
                  <a:cubicBezTo>
                    <a:pt x="39248" y="445634"/>
                    <a:pt x="45906" y="445634"/>
                    <a:pt x="45906" y="445634"/>
                  </a:cubicBezTo>
                  <a:cubicBezTo>
                    <a:pt x="45906" y="445634"/>
                    <a:pt x="49230" y="448872"/>
                    <a:pt x="45906" y="452120"/>
                  </a:cubicBezTo>
                  <a:cubicBezTo>
                    <a:pt x="45906" y="452120"/>
                    <a:pt x="42581" y="452120"/>
                    <a:pt x="45906" y="455359"/>
                  </a:cubicBezTo>
                  <a:cubicBezTo>
                    <a:pt x="49230" y="455359"/>
                    <a:pt x="52564" y="455359"/>
                    <a:pt x="52564" y="455359"/>
                  </a:cubicBezTo>
                  <a:cubicBezTo>
                    <a:pt x="52564" y="455359"/>
                    <a:pt x="55888" y="452120"/>
                    <a:pt x="55888" y="452120"/>
                  </a:cubicBezTo>
                  <a:cubicBezTo>
                    <a:pt x="59222" y="452120"/>
                    <a:pt x="55888" y="448872"/>
                    <a:pt x="59222" y="448872"/>
                  </a:cubicBezTo>
                  <a:cubicBezTo>
                    <a:pt x="62546" y="452120"/>
                    <a:pt x="62546" y="455359"/>
                    <a:pt x="62546" y="455359"/>
                  </a:cubicBezTo>
                  <a:cubicBezTo>
                    <a:pt x="62546" y="455359"/>
                    <a:pt x="62546" y="455359"/>
                    <a:pt x="62546" y="458597"/>
                  </a:cubicBezTo>
                  <a:cubicBezTo>
                    <a:pt x="65870" y="458597"/>
                    <a:pt x="69204" y="458597"/>
                    <a:pt x="69204" y="461845"/>
                  </a:cubicBezTo>
                  <a:cubicBezTo>
                    <a:pt x="69204" y="461845"/>
                    <a:pt x="65870" y="461845"/>
                    <a:pt x="72528" y="465084"/>
                  </a:cubicBezTo>
                  <a:cubicBezTo>
                    <a:pt x="75862" y="465084"/>
                    <a:pt x="79186" y="465084"/>
                    <a:pt x="79186" y="465084"/>
                  </a:cubicBezTo>
                  <a:cubicBezTo>
                    <a:pt x="79186" y="465084"/>
                    <a:pt x="82510" y="465084"/>
                    <a:pt x="82510" y="461845"/>
                  </a:cubicBezTo>
                  <a:cubicBezTo>
                    <a:pt x="79186" y="458597"/>
                    <a:pt x="79186" y="455359"/>
                    <a:pt x="79186" y="455359"/>
                  </a:cubicBezTo>
                  <a:cubicBezTo>
                    <a:pt x="79186" y="455359"/>
                    <a:pt x="82510" y="452120"/>
                    <a:pt x="82510" y="452120"/>
                  </a:cubicBezTo>
                  <a:cubicBezTo>
                    <a:pt x="82510" y="448872"/>
                    <a:pt x="82510" y="442386"/>
                    <a:pt x="82510" y="442386"/>
                  </a:cubicBezTo>
                  <a:cubicBezTo>
                    <a:pt x="82510" y="442386"/>
                    <a:pt x="85844" y="439147"/>
                    <a:pt x="82510" y="439147"/>
                  </a:cubicBezTo>
                  <a:cubicBezTo>
                    <a:pt x="79186" y="439147"/>
                    <a:pt x="79186" y="435909"/>
                    <a:pt x="79186" y="435909"/>
                  </a:cubicBezTo>
                  <a:cubicBezTo>
                    <a:pt x="75862" y="435909"/>
                    <a:pt x="75862" y="432661"/>
                    <a:pt x="75862" y="432661"/>
                  </a:cubicBezTo>
                  <a:cubicBezTo>
                    <a:pt x="85844" y="432661"/>
                    <a:pt x="85844" y="432661"/>
                    <a:pt x="85844" y="432661"/>
                  </a:cubicBezTo>
                  <a:cubicBezTo>
                    <a:pt x="92502" y="432661"/>
                    <a:pt x="92502" y="432661"/>
                    <a:pt x="92502" y="432661"/>
                  </a:cubicBezTo>
                  <a:cubicBezTo>
                    <a:pt x="99150" y="429422"/>
                    <a:pt x="99150" y="429422"/>
                    <a:pt x="99150" y="429422"/>
                  </a:cubicBezTo>
                  <a:cubicBezTo>
                    <a:pt x="99150" y="429422"/>
                    <a:pt x="102484" y="432661"/>
                    <a:pt x="102484" y="429422"/>
                  </a:cubicBezTo>
                  <a:cubicBezTo>
                    <a:pt x="102484" y="429422"/>
                    <a:pt x="105808" y="426174"/>
                    <a:pt x="105808" y="426174"/>
                  </a:cubicBezTo>
                  <a:cubicBezTo>
                    <a:pt x="112466" y="426174"/>
                    <a:pt x="112466" y="426174"/>
                    <a:pt x="112466" y="426174"/>
                  </a:cubicBezTo>
                  <a:cubicBezTo>
                    <a:pt x="112466" y="426174"/>
                    <a:pt x="109142" y="422936"/>
                    <a:pt x="109142" y="422936"/>
                  </a:cubicBezTo>
                  <a:cubicBezTo>
                    <a:pt x="112466" y="422936"/>
                    <a:pt x="112466" y="416449"/>
                    <a:pt x="112466" y="416449"/>
                  </a:cubicBezTo>
                  <a:cubicBezTo>
                    <a:pt x="112466" y="416449"/>
                    <a:pt x="115791" y="413211"/>
                    <a:pt x="119124" y="416449"/>
                  </a:cubicBezTo>
                  <a:cubicBezTo>
                    <a:pt x="119124" y="416449"/>
                    <a:pt x="125782" y="416449"/>
                    <a:pt x="129107" y="419688"/>
                  </a:cubicBezTo>
                  <a:cubicBezTo>
                    <a:pt x="129107" y="419688"/>
                    <a:pt x="132431" y="419688"/>
                    <a:pt x="132431" y="419688"/>
                  </a:cubicBezTo>
                  <a:cubicBezTo>
                    <a:pt x="139089" y="419688"/>
                    <a:pt x="139089" y="419688"/>
                    <a:pt x="139089" y="419688"/>
                  </a:cubicBezTo>
                  <a:cubicBezTo>
                    <a:pt x="139089" y="419688"/>
                    <a:pt x="145747" y="422936"/>
                    <a:pt x="145747" y="422936"/>
                  </a:cubicBezTo>
                  <a:cubicBezTo>
                    <a:pt x="145747" y="422936"/>
                    <a:pt x="152405" y="426174"/>
                    <a:pt x="155729" y="426174"/>
                  </a:cubicBezTo>
                  <a:cubicBezTo>
                    <a:pt x="155729" y="426174"/>
                    <a:pt x="159063" y="422936"/>
                    <a:pt x="159063" y="422936"/>
                  </a:cubicBezTo>
                  <a:cubicBezTo>
                    <a:pt x="159063" y="422936"/>
                    <a:pt x="159063" y="419688"/>
                    <a:pt x="162387" y="422936"/>
                  </a:cubicBezTo>
                  <a:cubicBezTo>
                    <a:pt x="165711" y="422936"/>
                    <a:pt x="169045" y="422936"/>
                    <a:pt x="172369" y="422936"/>
                  </a:cubicBezTo>
                  <a:cubicBezTo>
                    <a:pt x="172369" y="419688"/>
                    <a:pt x="172369" y="419688"/>
                    <a:pt x="175703" y="419688"/>
                  </a:cubicBezTo>
                  <a:cubicBezTo>
                    <a:pt x="179027" y="422936"/>
                    <a:pt x="182351" y="422936"/>
                    <a:pt x="182351" y="422936"/>
                  </a:cubicBezTo>
                  <a:cubicBezTo>
                    <a:pt x="185685" y="422936"/>
                    <a:pt x="192343" y="419688"/>
                    <a:pt x="192343" y="419688"/>
                  </a:cubicBezTo>
                  <a:cubicBezTo>
                    <a:pt x="192343" y="419688"/>
                    <a:pt x="189009" y="416449"/>
                    <a:pt x="192343" y="419688"/>
                  </a:cubicBezTo>
                  <a:cubicBezTo>
                    <a:pt x="195667" y="419688"/>
                    <a:pt x="198991" y="416449"/>
                    <a:pt x="198991" y="416449"/>
                  </a:cubicBezTo>
                  <a:cubicBezTo>
                    <a:pt x="192343" y="413211"/>
                    <a:pt x="192343" y="413211"/>
                    <a:pt x="192343" y="413211"/>
                  </a:cubicBezTo>
                  <a:cubicBezTo>
                    <a:pt x="192343" y="413211"/>
                    <a:pt x="195667" y="406724"/>
                    <a:pt x="195667" y="406724"/>
                  </a:cubicBezTo>
                  <a:cubicBezTo>
                    <a:pt x="195667" y="406724"/>
                    <a:pt x="192343" y="403476"/>
                    <a:pt x="192343" y="403476"/>
                  </a:cubicBezTo>
                  <a:cubicBezTo>
                    <a:pt x="192343" y="403476"/>
                    <a:pt x="189009" y="403476"/>
                    <a:pt x="189009" y="406724"/>
                  </a:cubicBezTo>
                  <a:cubicBezTo>
                    <a:pt x="189009" y="409963"/>
                    <a:pt x="185685" y="413211"/>
                    <a:pt x="182351" y="413211"/>
                  </a:cubicBezTo>
                  <a:cubicBezTo>
                    <a:pt x="182351" y="413211"/>
                    <a:pt x="179027" y="416449"/>
                    <a:pt x="175703" y="416449"/>
                  </a:cubicBezTo>
                  <a:cubicBezTo>
                    <a:pt x="175703" y="416449"/>
                    <a:pt x="172369" y="419688"/>
                    <a:pt x="172369" y="419688"/>
                  </a:cubicBezTo>
                  <a:cubicBezTo>
                    <a:pt x="172369" y="419688"/>
                    <a:pt x="172369" y="422936"/>
                    <a:pt x="165711" y="419688"/>
                  </a:cubicBezTo>
                  <a:cubicBezTo>
                    <a:pt x="162387" y="416449"/>
                    <a:pt x="159063" y="416449"/>
                    <a:pt x="159063" y="416449"/>
                  </a:cubicBezTo>
                  <a:cubicBezTo>
                    <a:pt x="159063" y="416449"/>
                    <a:pt x="159063" y="413211"/>
                    <a:pt x="155729" y="416449"/>
                  </a:cubicBezTo>
                  <a:cubicBezTo>
                    <a:pt x="149071" y="416449"/>
                    <a:pt x="152405" y="419688"/>
                    <a:pt x="149071" y="416449"/>
                  </a:cubicBezTo>
                  <a:cubicBezTo>
                    <a:pt x="145747" y="416449"/>
                    <a:pt x="135764" y="416449"/>
                    <a:pt x="135764" y="413211"/>
                  </a:cubicBezTo>
                  <a:cubicBezTo>
                    <a:pt x="135764" y="413211"/>
                    <a:pt x="132431" y="409963"/>
                    <a:pt x="132431" y="409963"/>
                  </a:cubicBezTo>
                  <a:cubicBezTo>
                    <a:pt x="132431" y="409963"/>
                    <a:pt x="132431" y="403476"/>
                    <a:pt x="132431" y="403476"/>
                  </a:cubicBezTo>
                  <a:cubicBezTo>
                    <a:pt x="129107" y="406724"/>
                    <a:pt x="125782" y="409963"/>
                    <a:pt x="122449" y="409963"/>
                  </a:cubicBezTo>
                  <a:cubicBezTo>
                    <a:pt x="122449" y="409963"/>
                    <a:pt x="115791" y="409963"/>
                    <a:pt x="112466" y="409963"/>
                  </a:cubicBezTo>
                  <a:cubicBezTo>
                    <a:pt x="112466" y="409963"/>
                    <a:pt x="112466" y="409963"/>
                    <a:pt x="109142" y="409963"/>
                  </a:cubicBezTo>
                  <a:cubicBezTo>
                    <a:pt x="105808" y="409963"/>
                    <a:pt x="102484" y="413211"/>
                    <a:pt x="99150" y="413211"/>
                  </a:cubicBezTo>
                  <a:cubicBezTo>
                    <a:pt x="95826" y="413211"/>
                    <a:pt x="95826" y="409963"/>
                    <a:pt x="92502" y="409963"/>
                  </a:cubicBezTo>
                  <a:cubicBezTo>
                    <a:pt x="89168" y="409963"/>
                    <a:pt x="89168" y="409963"/>
                    <a:pt x="89168" y="409963"/>
                  </a:cubicBezTo>
                  <a:cubicBezTo>
                    <a:pt x="89168" y="409963"/>
                    <a:pt x="89168" y="409963"/>
                    <a:pt x="89168" y="409963"/>
                  </a:cubicBezTo>
                  <a:cubicBezTo>
                    <a:pt x="89168" y="409963"/>
                    <a:pt x="89168" y="403476"/>
                    <a:pt x="95826" y="403476"/>
                  </a:cubicBezTo>
                  <a:cubicBezTo>
                    <a:pt x="99150" y="400238"/>
                    <a:pt x="95826" y="400238"/>
                    <a:pt x="102484" y="400238"/>
                  </a:cubicBezTo>
                  <a:cubicBezTo>
                    <a:pt x="109142" y="400238"/>
                    <a:pt x="112466" y="400238"/>
                    <a:pt x="115791" y="396990"/>
                  </a:cubicBezTo>
                  <a:cubicBezTo>
                    <a:pt x="119124" y="393751"/>
                    <a:pt x="119124" y="390513"/>
                    <a:pt x="122449" y="390513"/>
                  </a:cubicBezTo>
                  <a:cubicBezTo>
                    <a:pt x="125782" y="387265"/>
                    <a:pt x="125782" y="384026"/>
                    <a:pt x="129107" y="387265"/>
                  </a:cubicBezTo>
                  <a:cubicBezTo>
                    <a:pt x="135764" y="387265"/>
                    <a:pt x="142422" y="387265"/>
                    <a:pt x="142422" y="387265"/>
                  </a:cubicBezTo>
                  <a:cubicBezTo>
                    <a:pt x="142422" y="387265"/>
                    <a:pt x="142422" y="384026"/>
                    <a:pt x="142422" y="380778"/>
                  </a:cubicBezTo>
                  <a:cubicBezTo>
                    <a:pt x="142422" y="380778"/>
                    <a:pt x="142422" y="380778"/>
                    <a:pt x="142422" y="377539"/>
                  </a:cubicBezTo>
                  <a:cubicBezTo>
                    <a:pt x="145747" y="377539"/>
                    <a:pt x="145747" y="374292"/>
                    <a:pt x="145747" y="374292"/>
                  </a:cubicBezTo>
                  <a:cubicBezTo>
                    <a:pt x="149071" y="374292"/>
                    <a:pt x="149071" y="371053"/>
                    <a:pt x="152405" y="371053"/>
                  </a:cubicBezTo>
                  <a:cubicBezTo>
                    <a:pt x="152405" y="367815"/>
                    <a:pt x="155729" y="367815"/>
                    <a:pt x="155729" y="364566"/>
                  </a:cubicBezTo>
                  <a:cubicBezTo>
                    <a:pt x="159063" y="364566"/>
                    <a:pt x="159063" y="361328"/>
                    <a:pt x="159063" y="361328"/>
                  </a:cubicBezTo>
                  <a:cubicBezTo>
                    <a:pt x="159063" y="361328"/>
                    <a:pt x="149071" y="358080"/>
                    <a:pt x="149071" y="358080"/>
                  </a:cubicBezTo>
                  <a:cubicBezTo>
                    <a:pt x="152405" y="354841"/>
                    <a:pt x="152405" y="354841"/>
                    <a:pt x="152405" y="354841"/>
                  </a:cubicBezTo>
                  <a:cubicBezTo>
                    <a:pt x="165711" y="345116"/>
                    <a:pt x="165711" y="345116"/>
                    <a:pt x="165711" y="345116"/>
                  </a:cubicBezTo>
                  <a:cubicBezTo>
                    <a:pt x="165711" y="345116"/>
                    <a:pt x="169045" y="338630"/>
                    <a:pt x="169045" y="338630"/>
                  </a:cubicBezTo>
                  <a:cubicBezTo>
                    <a:pt x="172369" y="338630"/>
                    <a:pt x="175703" y="335382"/>
                    <a:pt x="175703" y="335382"/>
                  </a:cubicBezTo>
                  <a:cubicBezTo>
                    <a:pt x="179027" y="328895"/>
                    <a:pt x="179027" y="328895"/>
                    <a:pt x="179027" y="328895"/>
                  </a:cubicBezTo>
                  <a:cubicBezTo>
                    <a:pt x="179027" y="328895"/>
                    <a:pt x="179027" y="325657"/>
                    <a:pt x="182351" y="328895"/>
                  </a:cubicBezTo>
                  <a:cubicBezTo>
                    <a:pt x="185685" y="328895"/>
                    <a:pt x="185685" y="332143"/>
                    <a:pt x="189009" y="332143"/>
                  </a:cubicBezTo>
                  <a:cubicBezTo>
                    <a:pt x="192343" y="335382"/>
                    <a:pt x="202325" y="335382"/>
                    <a:pt x="202325" y="335382"/>
                  </a:cubicBezTo>
                  <a:cubicBezTo>
                    <a:pt x="198991" y="328895"/>
                    <a:pt x="198991" y="328895"/>
                    <a:pt x="198991" y="328895"/>
                  </a:cubicBezTo>
                  <a:cubicBezTo>
                    <a:pt x="212307" y="328895"/>
                    <a:pt x="212307" y="328895"/>
                    <a:pt x="212307" y="328895"/>
                  </a:cubicBezTo>
                  <a:cubicBezTo>
                    <a:pt x="212307" y="335382"/>
                    <a:pt x="212307" y="335382"/>
                    <a:pt x="212307" y="335382"/>
                  </a:cubicBezTo>
                  <a:cubicBezTo>
                    <a:pt x="218965" y="332143"/>
                    <a:pt x="218965" y="332143"/>
                    <a:pt x="218965" y="332143"/>
                  </a:cubicBezTo>
                  <a:cubicBezTo>
                    <a:pt x="215632" y="325657"/>
                    <a:pt x="215632" y="325657"/>
                    <a:pt x="215632" y="325657"/>
                  </a:cubicBezTo>
                  <a:cubicBezTo>
                    <a:pt x="215632" y="325657"/>
                    <a:pt x="222290" y="325657"/>
                    <a:pt x="222290" y="325657"/>
                  </a:cubicBezTo>
                  <a:cubicBezTo>
                    <a:pt x="218965" y="325657"/>
                    <a:pt x="212307" y="319170"/>
                    <a:pt x="212307" y="319170"/>
                  </a:cubicBezTo>
                  <a:cubicBezTo>
                    <a:pt x="215632" y="312684"/>
                    <a:pt x="215632" y="312684"/>
                    <a:pt x="215632" y="312684"/>
                  </a:cubicBezTo>
                  <a:cubicBezTo>
                    <a:pt x="208983" y="312684"/>
                    <a:pt x="208983" y="312684"/>
                    <a:pt x="208983" y="312684"/>
                  </a:cubicBezTo>
                  <a:cubicBezTo>
                    <a:pt x="208983" y="312684"/>
                    <a:pt x="195667" y="312684"/>
                    <a:pt x="192343" y="312684"/>
                  </a:cubicBezTo>
                  <a:cubicBezTo>
                    <a:pt x="189009" y="309445"/>
                    <a:pt x="189009" y="309445"/>
                    <a:pt x="185685" y="309445"/>
                  </a:cubicBezTo>
                  <a:cubicBezTo>
                    <a:pt x="182351" y="309445"/>
                    <a:pt x="179027" y="309445"/>
                    <a:pt x="175703" y="309445"/>
                  </a:cubicBezTo>
                  <a:cubicBezTo>
                    <a:pt x="172369" y="309445"/>
                    <a:pt x="169045" y="309445"/>
                    <a:pt x="165711" y="309445"/>
                  </a:cubicBezTo>
                  <a:cubicBezTo>
                    <a:pt x="165711" y="309445"/>
                    <a:pt x="162387" y="309445"/>
                    <a:pt x="159063" y="309445"/>
                  </a:cubicBezTo>
                  <a:cubicBezTo>
                    <a:pt x="159063" y="306197"/>
                    <a:pt x="162387" y="302959"/>
                    <a:pt x="159063" y="302959"/>
                  </a:cubicBezTo>
                  <a:cubicBezTo>
                    <a:pt x="155729" y="302959"/>
                    <a:pt x="152405" y="296472"/>
                    <a:pt x="149071" y="299720"/>
                  </a:cubicBezTo>
                  <a:cubicBezTo>
                    <a:pt x="149071" y="299720"/>
                    <a:pt x="149071" y="299720"/>
                    <a:pt x="145747" y="299720"/>
                  </a:cubicBezTo>
                  <a:cubicBezTo>
                    <a:pt x="145747" y="302959"/>
                    <a:pt x="142422" y="302959"/>
                    <a:pt x="142422" y="302959"/>
                  </a:cubicBezTo>
                  <a:cubicBezTo>
                    <a:pt x="139089" y="299720"/>
                    <a:pt x="139089" y="302959"/>
                    <a:pt x="142422" y="299720"/>
                  </a:cubicBezTo>
                  <a:cubicBezTo>
                    <a:pt x="142422" y="296472"/>
                    <a:pt x="139089" y="289986"/>
                    <a:pt x="142422" y="289986"/>
                  </a:cubicBezTo>
                  <a:cubicBezTo>
                    <a:pt x="145747" y="293234"/>
                    <a:pt x="145747" y="293234"/>
                    <a:pt x="149071" y="293234"/>
                  </a:cubicBezTo>
                  <a:cubicBezTo>
                    <a:pt x="149071" y="293234"/>
                    <a:pt x="152405" y="293234"/>
                    <a:pt x="152405" y="293234"/>
                  </a:cubicBezTo>
                  <a:cubicBezTo>
                    <a:pt x="152405" y="289986"/>
                    <a:pt x="155729" y="283509"/>
                    <a:pt x="155729" y="283509"/>
                  </a:cubicBezTo>
                  <a:cubicBezTo>
                    <a:pt x="155729" y="283509"/>
                    <a:pt x="165711" y="286747"/>
                    <a:pt x="162387" y="283509"/>
                  </a:cubicBezTo>
                  <a:cubicBezTo>
                    <a:pt x="159063" y="280261"/>
                    <a:pt x="152405" y="277022"/>
                    <a:pt x="152405" y="277022"/>
                  </a:cubicBezTo>
                  <a:cubicBezTo>
                    <a:pt x="152405" y="277022"/>
                    <a:pt x="149071" y="277022"/>
                    <a:pt x="149071" y="280261"/>
                  </a:cubicBezTo>
                  <a:cubicBezTo>
                    <a:pt x="145747" y="283509"/>
                    <a:pt x="149071" y="283509"/>
                    <a:pt x="145747" y="286747"/>
                  </a:cubicBezTo>
                  <a:cubicBezTo>
                    <a:pt x="142422" y="286747"/>
                    <a:pt x="142422" y="286747"/>
                    <a:pt x="139089" y="286747"/>
                  </a:cubicBezTo>
                  <a:cubicBezTo>
                    <a:pt x="139089" y="286747"/>
                    <a:pt x="139089" y="286747"/>
                    <a:pt x="135764" y="286747"/>
                  </a:cubicBezTo>
                  <a:cubicBezTo>
                    <a:pt x="135764" y="286747"/>
                    <a:pt x="129107" y="286747"/>
                    <a:pt x="129107" y="283509"/>
                  </a:cubicBezTo>
                  <a:cubicBezTo>
                    <a:pt x="129107" y="283509"/>
                    <a:pt x="129107" y="283509"/>
                    <a:pt x="129107" y="280261"/>
                  </a:cubicBezTo>
                  <a:cubicBezTo>
                    <a:pt x="129107" y="277022"/>
                    <a:pt x="129107" y="273774"/>
                    <a:pt x="135764" y="273774"/>
                  </a:cubicBezTo>
                  <a:cubicBezTo>
                    <a:pt x="139089" y="273774"/>
                    <a:pt x="139089" y="277022"/>
                    <a:pt x="139089" y="273774"/>
                  </a:cubicBezTo>
                  <a:cubicBezTo>
                    <a:pt x="139089" y="273774"/>
                    <a:pt x="139089" y="270536"/>
                    <a:pt x="135764" y="270536"/>
                  </a:cubicBezTo>
                  <a:cubicBezTo>
                    <a:pt x="135764" y="267288"/>
                    <a:pt x="135764" y="267288"/>
                    <a:pt x="132431" y="267288"/>
                  </a:cubicBezTo>
                  <a:cubicBezTo>
                    <a:pt x="129107" y="267288"/>
                    <a:pt x="122449" y="270536"/>
                    <a:pt x="122449" y="270536"/>
                  </a:cubicBezTo>
                  <a:cubicBezTo>
                    <a:pt x="122449" y="270536"/>
                    <a:pt x="125782" y="270536"/>
                    <a:pt x="119124" y="270536"/>
                  </a:cubicBezTo>
                  <a:cubicBezTo>
                    <a:pt x="115791" y="267288"/>
                    <a:pt x="119124" y="267288"/>
                    <a:pt x="115791" y="264049"/>
                  </a:cubicBezTo>
                  <a:cubicBezTo>
                    <a:pt x="115791" y="260811"/>
                    <a:pt x="115791" y="260811"/>
                    <a:pt x="112466" y="260811"/>
                  </a:cubicBezTo>
                  <a:cubicBezTo>
                    <a:pt x="112466" y="260811"/>
                    <a:pt x="112466" y="260811"/>
                    <a:pt x="109142" y="260811"/>
                  </a:cubicBezTo>
                  <a:cubicBezTo>
                    <a:pt x="105808" y="257563"/>
                    <a:pt x="102484" y="257563"/>
                    <a:pt x="102484" y="254324"/>
                  </a:cubicBezTo>
                  <a:cubicBezTo>
                    <a:pt x="102484" y="251076"/>
                    <a:pt x="102484" y="247838"/>
                    <a:pt x="105808" y="251076"/>
                  </a:cubicBezTo>
                  <a:cubicBezTo>
                    <a:pt x="109142" y="251076"/>
                    <a:pt x="105808" y="247838"/>
                    <a:pt x="109142" y="251076"/>
                  </a:cubicBezTo>
                  <a:cubicBezTo>
                    <a:pt x="115791" y="254324"/>
                    <a:pt x="115791" y="254324"/>
                    <a:pt x="115791" y="254324"/>
                  </a:cubicBezTo>
                  <a:cubicBezTo>
                    <a:pt x="115791" y="254324"/>
                    <a:pt x="119124" y="254324"/>
                    <a:pt x="115791" y="251076"/>
                  </a:cubicBezTo>
                  <a:cubicBezTo>
                    <a:pt x="115791" y="247838"/>
                    <a:pt x="112466" y="244590"/>
                    <a:pt x="112466" y="244590"/>
                  </a:cubicBezTo>
                  <a:cubicBezTo>
                    <a:pt x="112466" y="244590"/>
                    <a:pt x="109142" y="244590"/>
                    <a:pt x="109142" y="241351"/>
                  </a:cubicBezTo>
                  <a:cubicBezTo>
                    <a:pt x="109142" y="238113"/>
                    <a:pt x="109142" y="238113"/>
                    <a:pt x="105808" y="234865"/>
                  </a:cubicBezTo>
                  <a:cubicBezTo>
                    <a:pt x="105808" y="234865"/>
                    <a:pt x="109142" y="234865"/>
                    <a:pt x="109142" y="234865"/>
                  </a:cubicBezTo>
                  <a:cubicBezTo>
                    <a:pt x="112466" y="234865"/>
                    <a:pt x="109142" y="234865"/>
                    <a:pt x="112466" y="234865"/>
                  </a:cubicBezTo>
                  <a:cubicBezTo>
                    <a:pt x="119124" y="234865"/>
                    <a:pt x="115791" y="234865"/>
                    <a:pt x="119124" y="234865"/>
                  </a:cubicBezTo>
                  <a:cubicBezTo>
                    <a:pt x="119124" y="234865"/>
                    <a:pt x="122449" y="234865"/>
                    <a:pt x="122449" y="234865"/>
                  </a:cubicBezTo>
                  <a:cubicBezTo>
                    <a:pt x="122449" y="238113"/>
                    <a:pt x="125782" y="231626"/>
                    <a:pt x="125782" y="231626"/>
                  </a:cubicBezTo>
                  <a:cubicBezTo>
                    <a:pt x="125782" y="231626"/>
                    <a:pt x="122449" y="228378"/>
                    <a:pt x="125782" y="228378"/>
                  </a:cubicBezTo>
                  <a:cubicBezTo>
                    <a:pt x="129107" y="228378"/>
                    <a:pt x="129107" y="231626"/>
                    <a:pt x="132431" y="231626"/>
                  </a:cubicBezTo>
                  <a:cubicBezTo>
                    <a:pt x="139089" y="231626"/>
                    <a:pt x="139089" y="234865"/>
                    <a:pt x="142422" y="234865"/>
                  </a:cubicBezTo>
                  <a:cubicBezTo>
                    <a:pt x="142422" y="231626"/>
                    <a:pt x="145747" y="234865"/>
                    <a:pt x="145747" y="231626"/>
                  </a:cubicBezTo>
                  <a:cubicBezTo>
                    <a:pt x="142422" y="228378"/>
                    <a:pt x="142422" y="231626"/>
                    <a:pt x="142422" y="228378"/>
                  </a:cubicBezTo>
                  <a:cubicBezTo>
                    <a:pt x="139089" y="225139"/>
                    <a:pt x="139089" y="228378"/>
                    <a:pt x="139089" y="221892"/>
                  </a:cubicBezTo>
                  <a:cubicBezTo>
                    <a:pt x="142422" y="218653"/>
                    <a:pt x="142422" y="215414"/>
                    <a:pt x="142422" y="215414"/>
                  </a:cubicBezTo>
                  <a:cubicBezTo>
                    <a:pt x="142422" y="212166"/>
                    <a:pt x="142422" y="212166"/>
                    <a:pt x="142422" y="212166"/>
                  </a:cubicBezTo>
                  <a:cubicBezTo>
                    <a:pt x="149071" y="205680"/>
                    <a:pt x="149071" y="205680"/>
                    <a:pt x="149071" y="205680"/>
                  </a:cubicBezTo>
                  <a:cubicBezTo>
                    <a:pt x="149071" y="205680"/>
                    <a:pt x="152405" y="205680"/>
                    <a:pt x="155729" y="205680"/>
                  </a:cubicBezTo>
                  <a:cubicBezTo>
                    <a:pt x="162387" y="205680"/>
                    <a:pt x="165711" y="208928"/>
                    <a:pt x="169045" y="208928"/>
                  </a:cubicBezTo>
                  <a:cubicBezTo>
                    <a:pt x="175703" y="208928"/>
                    <a:pt x="179027" y="208928"/>
                    <a:pt x="179027" y="208928"/>
                  </a:cubicBezTo>
                  <a:cubicBezTo>
                    <a:pt x="175703" y="205680"/>
                    <a:pt x="175703" y="205680"/>
                    <a:pt x="175703" y="205680"/>
                  </a:cubicBezTo>
                  <a:cubicBezTo>
                    <a:pt x="175703" y="205680"/>
                    <a:pt x="175703" y="205680"/>
                    <a:pt x="175703" y="202441"/>
                  </a:cubicBezTo>
                  <a:cubicBezTo>
                    <a:pt x="179027" y="202441"/>
                    <a:pt x="179027" y="202441"/>
                    <a:pt x="182351" y="202441"/>
                  </a:cubicBezTo>
                  <a:cubicBezTo>
                    <a:pt x="182351" y="202441"/>
                    <a:pt x="185685" y="195955"/>
                    <a:pt x="185685" y="195955"/>
                  </a:cubicBezTo>
                  <a:cubicBezTo>
                    <a:pt x="182351" y="192716"/>
                    <a:pt x="182351" y="192716"/>
                    <a:pt x="179027" y="189468"/>
                  </a:cubicBezTo>
                  <a:cubicBezTo>
                    <a:pt x="172369" y="189468"/>
                    <a:pt x="162387" y="189468"/>
                    <a:pt x="162387" y="189468"/>
                  </a:cubicBezTo>
                  <a:cubicBezTo>
                    <a:pt x="162387" y="189468"/>
                    <a:pt x="159063" y="189468"/>
                    <a:pt x="155729" y="189468"/>
                  </a:cubicBezTo>
                  <a:cubicBezTo>
                    <a:pt x="152405" y="189468"/>
                    <a:pt x="145747" y="189468"/>
                    <a:pt x="145747" y="186230"/>
                  </a:cubicBezTo>
                  <a:cubicBezTo>
                    <a:pt x="142422" y="186230"/>
                    <a:pt x="142422" y="186230"/>
                    <a:pt x="142422" y="179743"/>
                  </a:cubicBezTo>
                  <a:cubicBezTo>
                    <a:pt x="142422" y="176495"/>
                    <a:pt x="139089" y="176495"/>
                    <a:pt x="139089" y="176495"/>
                  </a:cubicBezTo>
                  <a:cubicBezTo>
                    <a:pt x="142422" y="170018"/>
                    <a:pt x="142422" y="170018"/>
                    <a:pt x="142422" y="170018"/>
                  </a:cubicBezTo>
                  <a:cubicBezTo>
                    <a:pt x="142422" y="170018"/>
                    <a:pt x="139089" y="166770"/>
                    <a:pt x="139089" y="166770"/>
                  </a:cubicBezTo>
                  <a:cubicBezTo>
                    <a:pt x="135764" y="166770"/>
                    <a:pt x="135764" y="166770"/>
                    <a:pt x="135764" y="166770"/>
                  </a:cubicBezTo>
                  <a:cubicBezTo>
                    <a:pt x="132431" y="166770"/>
                    <a:pt x="135764" y="166770"/>
                    <a:pt x="129107" y="163532"/>
                  </a:cubicBezTo>
                  <a:cubicBezTo>
                    <a:pt x="122449" y="163532"/>
                    <a:pt x="119124" y="160284"/>
                    <a:pt x="119124" y="160284"/>
                  </a:cubicBezTo>
                  <a:cubicBezTo>
                    <a:pt x="119124" y="157045"/>
                    <a:pt x="119124" y="157045"/>
                    <a:pt x="125782" y="157045"/>
                  </a:cubicBezTo>
                  <a:cubicBezTo>
                    <a:pt x="129107" y="157045"/>
                    <a:pt x="132431" y="157045"/>
                    <a:pt x="135764" y="157045"/>
                  </a:cubicBezTo>
                  <a:cubicBezTo>
                    <a:pt x="139089" y="160284"/>
                    <a:pt x="145747" y="157045"/>
                    <a:pt x="145747" y="157045"/>
                  </a:cubicBezTo>
                  <a:cubicBezTo>
                    <a:pt x="145747" y="157045"/>
                    <a:pt x="142422" y="157045"/>
                    <a:pt x="149071" y="160284"/>
                  </a:cubicBezTo>
                  <a:cubicBezTo>
                    <a:pt x="155729" y="163532"/>
                    <a:pt x="152405" y="163532"/>
                    <a:pt x="155729" y="163532"/>
                  </a:cubicBezTo>
                  <a:cubicBezTo>
                    <a:pt x="159063" y="163532"/>
                    <a:pt x="162387" y="160284"/>
                    <a:pt x="159063" y="160284"/>
                  </a:cubicBezTo>
                  <a:cubicBezTo>
                    <a:pt x="159063" y="157045"/>
                    <a:pt x="162387" y="157045"/>
                    <a:pt x="159063" y="157045"/>
                  </a:cubicBezTo>
                  <a:cubicBezTo>
                    <a:pt x="155729" y="153797"/>
                    <a:pt x="155729" y="153797"/>
                    <a:pt x="155729" y="153797"/>
                  </a:cubicBezTo>
                  <a:cubicBezTo>
                    <a:pt x="155729" y="153797"/>
                    <a:pt x="155729" y="153797"/>
                    <a:pt x="155729" y="150559"/>
                  </a:cubicBezTo>
                  <a:cubicBezTo>
                    <a:pt x="155729" y="147320"/>
                    <a:pt x="159063" y="144072"/>
                    <a:pt x="159063" y="144072"/>
                  </a:cubicBezTo>
                  <a:cubicBezTo>
                    <a:pt x="162387" y="144072"/>
                    <a:pt x="162387" y="144072"/>
                    <a:pt x="162387" y="140834"/>
                  </a:cubicBezTo>
                  <a:cubicBezTo>
                    <a:pt x="162387" y="140834"/>
                    <a:pt x="162387" y="137586"/>
                    <a:pt x="162387" y="137586"/>
                  </a:cubicBezTo>
                  <a:cubicBezTo>
                    <a:pt x="162387" y="134347"/>
                    <a:pt x="165711" y="131109"/>
                    <a:pt x="165711" y="131109"/>
                  </a:cubicBezTo>
                  <a:cubicBezTo>
                    <a:pt x="165711" y="131109"/>
                    <a:pt x="162387" y="127861"/>
                    <a:pt x="162387" y="127861"/>
                  </a:cubicBezTo>
                  <a:cubicBezTo>
                    <a:pt x="162387" y="127861"/>
                    <a:pt x="155729" y="127861"/>
                    <a:pt x="155729" y="131109"/>
                  </a:cubicBezTo>
                  <a:cubicBezTo>
                    <a:pt x="155729" y="131109"/>
                    <a:pt x="155729" y="131109"/>
                    <a:pt x="155729" y="134347"/>
                  </a:cubicBezTo>
                  <a:cubicBezTo>
                    <a:pt x="152405" y="134347"/>
                    <a:pt x="152405" y="134347"/>
                    <a:pt x="149071" y="134347"/>
                  </a:cubicBezTo>
                  <a:cubicBezTo>
                    <a:pt x="149071" y="137586"/>
                    <a:pt x="149071" y="137586"/>
                    <a:pt x="149071" y="137586"/>
                  </a:cubicBezTo>
                  <a:cubicBezTo>
                    <a:pt x="149071" y="140834"/>
                    <a:pt x="145747" y="144072"/>
                    <a:pt x="145747" y="144072"/>
                  </a:cubicBezTo>
                  <a:cubicBezTo>
                    <a:pt x="145747" y="144072"/>
                    <a:pt x="142422" y="137586"/>
                    <a:pt x="142422" y="134347"/>
                  </a:cubicBezTo>
                  <a:cubicBezTo>
                    <a:pt x="142422" y="134347"/>
                    <a:pt x="145747" y="131109"/>
                    <a:pt x="149071" y="131109"/>
                  </a:cubicBezTo>
                  <a:cubicBezTo>
                    <a:pt x="152405" y="131109"/>
                    <a:pt x="152405" y="131109"/>
                    <a:pt x="152405" y="127861"/>
                  </a:cubicBezTo>
                  <a:cubicBezTo>
                    <a:pt x="152405" y="127861"/>
                    <a:pt x="152405" y="127861"/>
                    <a:pt x="152405" y="124622"/>
                  </a:cubicBezTo>
                  <a:cubicBezTo>
                    <a:pt x="152405" y="121374"/>
                    <a:pt x="152405" y="121374"/>
                    <a:pt x="152405" y="121374"/>
                  </a:cubicBezTo>
                  <a:cubicBezTo>
                    <a:pt x="155729" y="118136"/>
                    <a:pt x="159063" y="114888"/>
                    <a:pt x="162387" y="114888"/>
                  </a:cubicBezTo>
                  <a:cubicBezTo>
                    <a:pt x="162387" y="114888"/>
                    <a:pt x="159063" y="108411"/>
                    <a:pt x="165711" y="114888"/>
                  </a:cubicBezTo>
                  <a:cubicBezTo>
                    <a:pt x="169045" y="118136"/>
                    <a:pt x="169045" y="118136"/>
                    <a:pt x="172369" y="121374"/>
                  </a:cubicBezTo>
                  <a:cubicBezTo>
                    <a:pt x="175703" y="121374"/>
                    <a:pt x="182351" y="124622"/>
                    <a:pt x="182351" y="121374"/>
                  </a:cubicBezTo>
                  <a:cubicBezTo>
                    <a:pt x="182351" y="121374"/>
                    <a:pt x="182351" y="118136"/>
                    <a:pt x="182351" y="114888"/>
                  </a:cubicBezTo>
                  <a:cubicBezTo>
                    <a:pt x="182351" y="114888"/>
                    <a:pt x="179027" y="114888"/>
                    <a:pt x="182351" y="111649"/>
                  </a:cubicBezTo>
                  <a:cubicBezTo>
                    <a:pt x="182351" y="111649"/>
                    <a:pt x="182351" y="111649"/>
                    <a:pt x="185685" y="111649"/>
                  </a:cubicBezTo>
                  <a:cubicBezTo>
                    <a:pt x="192343" y="114888"/>
                    <a:pt x="189009" y="114888"/>
                    <a:pt x="192343" y="118136"/>
                  </a:cubicBezTo>
                  <a:cubicBezTo>
                    <a:pt x="198991" y="121374"/>
                    <a:pt x="198991" y="121374"/>
                    <a:pt x="198991" y="121374"/>
                  </a:cubicBezTo>
                  <a:cubicBezTo>
                    <a:pt x="202325" y="121374"/>
                    <a:pt x="202325" y="121374"/>
                    <a:pt x="205649" y="121374"/>
                  </a:cubicBezTo>
                  <a:cubicBezTo>
                    <a:pt x="208983" y="121374"/>
                    <a:pt x="205649" y="118136"/>
                    <a:pt x="212307" y="124622"/>
                  </a:cubicBezTo>
                  <a:cubicBezTo>
                    <a:pt x="215632" y="127861"/>
                    <a:pt x="215632" y="127861"/>
                    <a:pt x="218965" y="127861"/>
                  </a:cubicBezTo>
                  <a:cubicBezTo>
                    <a:pt x="222290" y="131109"/>
                    <a:pt x="228948" y="127861"/>
                    <a:pt x="228948" y="127861"/>
                  </a:cubicBezTo>
                  <a:cubicBezTo>
                    <a:pt x="228948" y="127861"/>
                    <a:pt x="228948" y="124622"/>
                    <a:pt x="232272" y="131109"/>
                  </a:cubicBezTo>
                  <a:cubicBezTo>
                    <a:pt x="235606" y="137586"/>
                    <a:pt x="238930" y="137586"/>
                    <a:pt x="238930" y="137586"/>
                  </a:cubicBezTo>
                  <a:cubicBezTo>
                    <a:pt x="238930" y="140834"/>
                    <a:pt x="242254" y="144072"/>
                    <a:pt x="242254" y="144072"/>
                  </a:cubicBezTo>
                  <a:cubicBezTo>
                    <a:pt x="242254" y="144072"/>
                    <a:pt x="242254" y="144072"/>
                    <a:pt x="242254" y="147320"/>
                  </a:cubicBezTo>
                  <a:cubicBezTo>
                    <a:pt x="242254" y="147320"/>
                    <a:pt x="242254" y="150559"/>
                    <a:pt x="245588" y="150559"/>
                  </a:cubicBezTo>
                  <a:cubicBezTo>
                    <a:pt x="245588" y="150559"/>
                    <a:pt x="248912" y="150559"/>
                    <a:pt x="248912" y="150559"/>
                  </a:cubicBezTo>
                  <a:cubicBezTo>
                    <a:pt x="248912" y="150559"/>
                    <a:pt x="252246" y="147320"/>
                    <a:pt x="252246" y="147320"/>
                  </a:cubicBezTo>
                  <a:cubicBezTo>
                    <a:pt x="252246" y="147320"/>
                    <a:pt x="258894" y="144072"/>
                    <a:pt x="258894" y="144072"/>
                  </a:cubicBezTo>
                  <a:cubicBezTo>
                    <a:pt x="258894" y="144072"/>
                    <a:pt x="258894" y="140834"/>
                    <a:pt x="265552" y="144072"/>
                  </a:cubicBezTo>
                  <a:cubicBezTo>
                    <a:pt x="268886" y="144072"/>
                    <a:pt x="275534" y="147320"/>
                    <a:pt x="275534" y="147320"/>
                  </a:cubicBezTo>
                  <a:cubicBezTo>
                    <a:pt x="275534" y="147320"/>
                    <a:pt x="275534" y="150559"/>
                    <a:pt x="275534" y="150559"/>
                  </a:cubicBezTo>
                  <a:cubicBezTo>
                    <a:pt x="278868" y="150559"/>
                    <a:pt x="288850" y="150559"/>
                    <a:pt x="288850" y="150559"/>
                  </a:cubicBezTo>
                  <a:cubicBezTo>
                    <a:pt x="292175" y="153797"/>
                    <a:pt x="292175" y="153797"/>
                    <a:pt x="292175" y="153797"/>
                  </a:cubicBezTo>
                  <a:cubicBezTo>
                    <a:pt x="292175" y="153797"/>
                    <a:pt x="295508" y="157045"/>
                    <a:pt x="295508" y="157045"/>
                  </a:cubicBezTo>
                  <a:cubicBezTo>
                    <a:pt x="295508" y="160284"/>
                    <a:pt x="298833" y="166770"/>
                    <a:pt x="298833" y="166770"/>
                  </a:cubicBezTo>
                  <a:cubicBezTo>
                    <a:pt x="308815" y="170018"/>
                    <a:pt x="308815" y="170018"/>
                    <a:pt x="308815" y="170018"/>
                  </a:cubicBezTo>
                  <a:cubicBezTo>
                    <a:pt x="302166" y="160284"/>
                    <a:pt x="302166" y="160284"/>
                    <a:pt x="302166" y="160284"/>
                  </a:cubicBezTo>
                  <a:cubicBezTo>
                    <a:pt x="302166" y="160284"/>
                    <a:pt x="295508" y="153797"/>
                    <a:pt x="302166" y="153797"/>
                  </a:cubicBezTo>
                  <a:cubicBezTo>
                    <a:pt x="308815" y="153797"/>
                    <a:pt x="312148" y="150559"/>
                    <a:pt x="312148" y="150559"/>
                  </a:cubicBezTo>
                  <a:cubicBezTo>
                    <a:pt x="312148" y="147320"/>
                    <a:pt x="312148" y="147320"/>
                    <a:pt x="312148" y="147320"/>
                  </a:cubicBezTo>
                  <a:cubicBezTo>
                    <a:pt x="302166" y="147320"/>
                    <a:pt x="302166" y="147320"/>
                    <a:pt x="302166" y="147320"/>
                  </a:cubicBezTo>
                  <a:cubicBezTo>
                    <a:pt x="302166" y="147320"/>
                    <a:pt x="302166" y="140834"/>
                    <a:pt x="302166" y="140834"/>
                  </a:cubicBezTo>
                  <a:cubicBezTo>
                    <a:pt x="305490" y="140834"/>
                    <a:pt x="308815" y="134347"/>
                    <a:pt x="315473" y="134347"/>
                  </a:cubicBezTo>
                  <a:cubicBezTo>
                    <a:pt x="322131" y="134347"/>
                    <a:pt x="328789" y="131109"/>
                    <a:pt x="328789" y="131109"/>
                  </a:cubicBezTo>
                  <a:cubicBezTo>
                    <a:pt x="328789" y="131109"/>
                    <a:pt x="328789" y="127861"/>
                    <a:pt x="335447" y="127861"/>
                  </a:cubicBezTo>
                  <a:cubicBezTo>
                    <a:pt x="342095" y="127861"/>
                    <a:pt x="345429" y="127861"/>
                    <a:pt x="348753" y="127861"/>
                  </a:cubicBezTo>
                  <a:cubicBezTo>
                    <a:pt x="352087" y="127861"/>
                    <a:pt x="352087" y="127861"/>
                    <a:pt x="352087" y="124622"/>
                  </a:cubicBezTo>
                  <a:cubicBezTo>
                    <a:pt x="352087" y="121374"/>
                    <a:pt x="348753" y="121374"/>
                    <a:pt x="355411" y="118136"/>
                  </a:cubicBezTo>
                  <a:cubicBezTo>
                    <a:pt x="358735" y="118136"/>
                    <a:pt x="362069" y="114888"/>
                    <a:pt x="362069" y="114888"/>
                  </a:cubicBezTo>
                  <a:cubicBezTo>
                    <a:pt x="365393" y="101924"/>
                    <a:pt x="365393" y="101924"/>
                    <a:pt x="365393" y="101924"/>
                  </a:cubicBezTo>
                  <a:cubicBezTo>
                    <a:pt x="352087" y="108411"/>
                    <a:pt x="352087" y="108411"/>
                    <a:pt x="352087" y="108411"/>
                  </a:cubicBezTo>
                  <a:cubicBezTo>
                    <a:pt x="352087" y="108411"/>
                    <a:pt x="352087" y="101924"/>
                    <a:pt x="348753" y="101924"/>
                  </a:cubicBezTo>
                  <a:cubicBezTo>
                    <a:pt x="345429" y="101924"/>
                    <a:pt x="335447" y="108411"/>
                    <a:pt x="335447" y="108411"/>
                  </a:cubicBezTo>
                  <a:cubicBezTo>
                    <a:pt x="335447" y="108411"/>
                    <a:pt x="335447" y="105163"/>
                    <a:pt x="332113" y="105163"/>
                  </a:cubicBezTo>
                  <a:cubicBezTo>
                    <a:pt x="332113" y="101924"/>
                    <a:pt x="332113" y="101924"/>
                    <a:pt x="328789" y="101924"/>
                  </a:cubicBezTo>
                  <a:cubicBezTo>
                    <a:pt x="325455" y="101924"/>
                    <a:pt x="328789" y="101924"/>
                    <a:pt x="322131" y="98676"/>
                  </a:cubicBezTo>
                  <a:cubicBezTo>
                    <a:pt x="315473" y="95438"/>
                    <a:pt x="312148" y="88951"/>
                    <a:pt x="312148" y="88951"/>
                  </a:cubicBezTo>
                  <a:cubicBezTo>
                    <a:pt x="312148" y="88951"/>
                    <a:pt x="315473" y="88951"/>
                    <a:pt x="308815" y="88951"/>
                  </a:cubicBezTo>
                  <a:cubicBezTo>
                    <a:pt x="305490" y="85713"/>
                    <a:pt x="305490" y="85713"/>
                    <a:pt x="305490" y="85713"/>
                  </a:cubicBezTo>
                  <a:cubicBezTo>
                    <a:pt x="302166" y="82465"/>
                    <a:pt x="302166" y="82465"/>
                    <a:pt x="308815" y="79226"/>
                  </a:cubicBezTo>
                  <a:cubicBezTo>
                    <a:pt x="312148" y="75978"/>
                    <a:pt x="308815" y="75978"/>
                    <a:pt x="315473" y="72739"/>
                  </a:cubicBezTo>
                  <a:cubicBezTo>
                    <a:pt x="318806" y="69492"/>
                    <a:pt x="315473" y="66253"/>
                    <a:pt x="322131" y="69492"/>
                  </a:cubicBezTo>
                  <a:cubicBezTo>
                    <a:pt x="332113" y="72739"/>
                    <a:pt x="332113" y="72739"/>
                    <a:pt x="335447" y="75978"/>
                  </a:cubicBezTo>
                  <a:cubicBezTo>
                    <a:pt x="338771" y="75978"/>
                    <a:pt x="352087" y="75978"/>
                    <a:pt x="345429" y="72739"/>
                  </a:cubicBezTo>
                  <a:cubicBezTo>
                    <a:pt x="342095" y="69492"/>
                    <a:pt x="335447" y="66253"/>
                    <a:pt x="335447" y="63014"/>
                  </a:cubicBezTo>
                  <a:cubicBezTo>
                    <a:pt x="335447" y="63014"/>
                    <a:pt x="328789" y="63014"/>
                    <a:pt x="335447" y="63014"/>
                  </a:cubicBezTo>
                  <a:cubicBezTo>
                    <a:pt x="338771" y="63014"/>
                    <a:pt x="342095" y="59766"/>
                    <a:pt x="345429" y="63014"/>
                  </a:cubicBezTo>
                  <a:cubicBezTo>
                    <a:pt x="345429" y="63014"/>
                    <a:pt x="338771" y="63014"/>
                    <a:pt x="348753" y="63014"/>
                  </a:cubicBezTo>
                  <a:cubicBezTo>
                    <a:pt x="358735" y="63014"/>
                    <a:pt x="362069" y="63014"/>
                    <a:pt x="355411" y="59766"/>
                  </a:cubicBezTo>
                  <a:cubicBezTo>
                    <a:pt x="352087" y="56528"/>
                    <a:pt x="352087" y="56528"/>
                    <a:pt x="348753" y="53280"/>
                  </a:cubicBezTo>
                  <a:cubicBezTo>
                    <a:pt x="348753" y="50041"/>
                    <a:pt x="345429" y="50041"/>
                    <a:pt x="348753" y="50041"/>
                  </a:cubicBezTo>
                  <a:cubicBezTo>
                    <a:pt x="348753" y="46793"/>
                    <a:pt x="348753" y="50041"/>
                    <a:pt x="352087" y="46793"/>
                  </a:cubicBezTo>
                  <a:cubicBezTo>
                    <a:pt x="352087" y="43555"/>
                    <a:pt x="352087" y="40316"/>
                    <a:pt x="352087" y="40316"/>
                  </a:cubicBezTo>
                  <a:cubicBezTo>
                    <a:pt x="352087" y="40316"/>
                    <a:pt x="348753" y="40316"/>
                    <a:pt x="352087" y="37068"/>
                  </a:cubicBezTo>
                  <a:cubicBezTo>
                    <a:pt x="358735" y="30582"/>
                    <a:pt x="358735" y="30582"/>
                    <a:pt x="362069" y="30582"/>
                  </a:cubicBezTo>
                  <a:cubicBezTo>
                    <a:pt x="362069" y="30582"/>
                    <a:pt x="365393" y="27343"/>
                    <a:pt x="368727" y="27343"/>
                  </a:cubicBezTo>
                  <a:cubicBezTo>
                    <a:pt x="368727" y="24095"/>
                    <a:pt x="372051" y="17618"/>
                    <a:pt x="372051" y="17618"/>
                  </a:cubicBezTo>
                  <a:cubicBezTo>
                    <a:pt x="382033" y="17618"/>
                    <a:pt x="382033" y="17618"/>
                    <a:pt x="382033" y="17618"/>
                  </a:cubicBezTo>
                  <a:cubicBezTo>
                    <a:pt x="382033" y="17618"/>
                    <a:pt x="385367" y="17618"/>
                    <a:pt x="385367" y="17618"/>
                  </a:cubicBezTo>
                  <a:cubicBezTo>
                    <a:pt x="385367" y="20857"/>
                    <a:pt x="385367" y="14370"/>
                    <a:pt x="385367" y="14370"/>
                  </a:cubicBezTo>
                  <a:cubicBezTo>
                    <a:pt x="385367" y="14370"/>
                    <a:pt x="388691" y="14370"/>
                    <a:pt x="388691" y="14370"/>
                  </a:cubicBezTo>
                  <a:cubicBezTo>
                    <a:pt x="392016" y="17618"/>
                    <a:pt x="392016" y="17618"/>
                    <a:pt x="392016" y="17618"/>
                  </a:cubicBezTo>
                  <a:cubicBezTo>
                    <a:pt x="395349" y="20857"/>
                    <a:pt x="398674" y="17618"/>
                    <a:pt x="398674" y="17618"/>
                  </a:cubicBezTo>
                  <a:cubicBezTo>
                    <a:pt x="398674" y="17618"/>
                    <a:pt x="402007" y="14370"/>
                    <a:pt x="405332" y="14370"/>
                  </a:cubicBezTo>
                  <a:cubicBezTo>
                    <a:pt x="408656" y="14370"/>
                    <a:pt x="411989" y="14370"/>
                    <a:pt x="411989" y="14370"/>
                  </a:cubicBezTo>
                  <a:cubicBezTo>
                    <a:pt x="411989" y="17618"/>
                    <a:pt x="411989" y="17618"/>
                    <a:pt x="411989" y="20857"/>
                  </a:cubicBezTo>
                  <a:cubicBezTo>
                    <a:pt x="415314" y="20857"/>
                    <a:pt x="418647" y="24095"/>
                    <a:pt x="418647" y="24095"/>
                  </a:cubicBezTo>
                  <a:cubicBezTo>
                    <a:pt x="418647" y="24095"/>
                    <a:pt x="425296" y="24095"/>
                    <a:pt x="425296" y="20857"/>
                  </a:cubicBezTo>
                  <a:cubicBezTo>
                    <a:pt x="425296" y="20857"/>
                    <a:pt x="421972" y="20857"/>
                    <a:pt x="428630" y="17618"/>
                  </a:cubicBezTo>
                  <a:cubicBezTo>
                    <a:pt x="435288" y="11132"/>
                    <a:pt x="438612" y="11132"/>
                    <a:pt x="438612" y="11132"/>
                  </a:cubicBezTo>
                  <a:cubicBezTo>
                    <a:pt x="438612" y="11132"/>
                    <a:pt x="438612" y="7884"/>
                    <a:pt x="441936" y="7884"/>
                  </a:cubicBezTo>
                  <a:cubicBezTo>
                    <a:pt x="445270" y="11132"/>
                    <a:pt x="445270" y="7884"/>
                    <a:pt x="445270" y="11132"/>
                  </a:cubicBezTo>
                  <a:cubicBezTo>
                    <a:pt x="445270" y="11132"/>
                    <a:pt x="448594" y="14370"/>
                    <a:pt x="448594" y="14370"/>
                  </a:cubicBezTo>
                  <a:cubicBezTo>
                    <a:pt x="448594" y="14370"/>
                    <a:pt x="448594" y="24095"/>
                    <a:pt x="448594" y="24095"/>
                  </a:cubicBezTo>
                  <a:cubicBezTo>
                    <a:pt x="448594" y="27343"/>
                    <a:pt x="448594" y="27343"/>
                    <a:pt x="448594" y="27343"/>
                  </a:cubicBezTo>
                  <a:cubicBezTo>
                    <a:pt x="448594" y="27343"/>
                    <a:pt x="448594" y="30582"/>
                    <a:pt x="448594" y="30582"/>
                  </a:cubicBezTo>
                  <a:cubicBezTo>
                    <a:pt x="448594" y="33830"/>
                    <a:pt x="451928" y="40316"/>
                    <a:pt x="451928" y="40316"/>
                  </a:cubicBezTo>
                  <a:cubicBezTo>
                    <a:pt x="451928" y="40316"/>
                    <a:pt x="451928" y="40316"/>
                    <a:pt x="451928" y="40316"/>
                  </a:cubicBezTo>
                  <a:cubicBezTo>
                    <a:pt x="448594" y="43555"/>
                    <a:pt x="448594" y="40316"/>
                    <a:pt x="448594" y="43555"/>
                  </a:cubicBezTo>
                  <a:cubicBezTo>
                    <a:pt x="445270" y="46793"/>
                    <a:pt x="448594" y="46793"/>
                    <a:pt x="445270" y="50041"/>
                  </a:cubicBezTo>
                  <a:cubicBezTo>
                    <a:pt x="445270" y="50041"/>
                    <a:pt x="441936" y="50041"/>
                    <a:pt x="441936" y="50041"/>
                  </a:cubicBezTo>
                  <a:cubicBezTo>
                    <a:pt x="441936" y="50041"/>
                    <a:pt x="445270" y="53280"/>
                    <a:pt x="445270" y="53280"/>
                  </a:cubicBezTo>
                  <a:cubicBezTo>
                    <a:pt x="445270" y="53280"/>
                    <a:pt x="445270" y="53280"/>
                    <a:pt x="448594" y="53280"/>
                  </a:cubicBezTo>
                  <a:cubicBezTo>
                    <a:pt x="448594" y="53280"/>
                    <a:pt x="448594" y="50041"/>
                    <a:pt x="451928" y="50041"/>
                  </a:cubicBezTo>
                  <a:cubicBezTo>
                    <a:pt x="451928" y="53280"/>
                    <a:pt x="451928" y="46793"/>
                    <a:pt x="451928" y="46793"/>
                  </a:cubicBezTo>
                  <a:cubicBezTo>
                    <a:pt x="451928" y="46793"/>
                    <a:pt x="451928" y="46793"/>
                    <a:pt x="455252" y="43555"/>
                  </a:cubicBezTo>
                  <a:cubicBezTo>
                    <a:pt x="455252" y="43555"/>
                    <a:pt x="458576" y="40316"/>
                    <a:pt x="458576" y="37068"/>
                  </a:cubicBezTo>
                  <a:cubicBezTo>
                    <a:pt x="458576" y="37068"/>
                    <a:pt x="455252" y="33830"/>
                    <a:pt x="455252" y="33830"/>
                  </a:cubicBezTo>
                  <a:cubicBezTo>
                    <a:pt x="455252" y="33830"/>
                    <a:pt x="451928" y="27343"/>
                    <a:pt x="451928" y="24095"/>
                  </a:cubicBezTo>
                  <a:cubicBezTo>
                    <a:pt x="451928" y="24095"/>
                    <a:pt x="451928" y="24095"/>
                    <a:pt x="451928" y="20857"/>
                  </a:cubicBezTo>
                  <a:cubicBezTo>
                    <a:pt x="455252" y="20857"/>
                    <a:pt x="455252" y="17618"/>
                    <a:pt x="455252" y="17618"/>
                  </a:cubicBezTo>
                  <a:cubicBezTo>
                    <a:pt x="458576" y="14370"/>
                    <a:pt x="461910" y="11132"/>
                    <a:pt x="461910" y="11132"/>
                  </a:cubicBezTo>
                  <a:cubicBezTo>
                    <a:pt x="461910" y="11132"/>
                    <a:pt x="468568" y="11132"/>
                    <a:pt x="471892" y="11132"/>
                  </a:cubicBezTo>
                  <a:cubicBezTo>
                    <a:pt x="471892" y="11132"/>
                    <a:pt x="468568" y="7884"/>
                    <a:pt x="475216" y="11132"/>
                  </a:cubicBezTo>
                  <a:cubicBezTo>
                    <a:pt x="478550" y="14370"/>
                    <a:pt x="478550" y="14370"/>
                    <a:pt x="478550" y="14370"/>
                  </a:cubicBezTo>
                  <a:cubicBezTo>
                    <a:pt x="478550" y="17618"/>
                    <a:pt x="475216" y="17618"/>
                    <a:pt x="481874" y="17618"/>
                  </a:cubicBezTo>
                  <a:cubicBezTo>
                    <a:pt x="485208" y="17618"/>
                    <a:pt x="488532" y="17618"/>
                    <a:pt x="485208" y="17618"/>
                  </a:cubicBezTo>
                  <a:cubicBezTo>
                    <a:pt x="481874" y="14370"/>
                    <a:pt x="481874" y="11132"/>
                    <a:pt x="478550" y="11132"/>
                  </a:cubicBezTo>
                  <a:cubicBezTo>
                    <a:pt x="478550" y="11132"/>
                    <a:pt x="475216" y="7884"/>
                    <a:pt x="475216" y="7884"/>
                  </a:cubicBezTo>
                  <a:cubicBezTo>
                    <a:pt x="475216" y="4645"/>
                    <a:pt x="475216" y="-1841"/>
                    <a:pt x="478550" y="1397"/>
                  </a:cubicBezTo>
                  <a:cubicBezTo>
                    <a:pt x="481874" y="1397"/>
                    <a:pt x="478550" y="-1841"/>
                    <a:pt x="481874" y="1397"/>
                  </a:cubicBezTo>
                  <a:cubicBezTo>
                    <a:pt x="488532" y="7884"/>
                    <a:pt x="491857" y="11132"/>
                    <a:pt x="491857" y="11132"/>
                  </a:cubicBezTo>
                  <a:cubicBezTo>
                    <a:pt x="491857" y="14370"/>
                    <a:pt x="495190" y="14370"/>
                    <a:pt x="495190" y="14370"/>
                  </a:cubicBezTo>
                  <a:cubicBezTo>
                    <a:pt x="495190" y="17618"/>
                    <a:pt x="495190" y="17618"/>
                    <a:pt x="495190" y="17618"/>
                  </a:cubicBezTo>
                  <a:cubicBezTo>
                    <a:pt x="498515" y="20857"/>
                    <a:pt x="501839" y="24095"/>
                    <a:pt x="501839" y="24095"/>
                  </a:cubicBezTo>
                  <a:cubicBezTo>
                    <a:pt x="501839" y="24095"/>
                    <a:pt x="501839" y="24095"/>
                    <a:pt x="505173" y="24095"/>
                  </a:cubicBezTo>
                  <a:cubicBezTo>
                    <a:pt x="505173" y="27343"/>
                    <a:pt x="511831" y="30582"/>
                    <a:pt x="511831" y="30582"/>
                  </a:cubicBezTo>
                  <a:cubicBezTo>
                    <a:pt x="511831" y="30582"/>
                    <a:pt x="515155" y="33830"/>
                    <a:pt x="515155" y="33830"/>
                  </a:cubicBezTo>
                  <a:cubicBezTo>
                    <a:pt x="511831" y="37068"/>
                    <a:pt x="511831" y="40316"/>
                    <a:pt x="511831" y="40316"/>
                  </a:cubicBezTo>
                  <a:cubicBezTo>
                    <a:pt x="505173" y="50041"/>
                    <a:pt x="505173" y="50041"/>
                    <a:pt x="505173" y="50041"/>
                  </a:cubicBezTo>
                  <a:cubicBezTo>
                    <a:pt x="501839" y="56528"/>
                    <a:pt x="501839" y="56528"/>
                    <a:pt x="501839" y="56528"/>
                  </a:cubicBezTo>
                  <a:cubicBezTo>
                    <a:pt x="501839" y="59766"/>
                    <a:pt x="501839" y="59766"/>
                    <a:pt x="501839" y="59766"/>
                  </a:cubicBezTo>
                  <a:cubicBezTo>
                    <a:pt x="498515" y="63014"/>
                    <a:pt x="498515" y="66253"/>
                    <a:pt x="498515" y="66253"/>
                  </a:cubicBezTo>
                  <a:cubicBezTo>
                    <a:pt x="498515" y="66253"/>
                    <a:pt x="495190" y="69492"/>
                    <a:pt x="488532" y="69492"/>
                  </a:cubicBezTo>
                  <a:cubicBezTo>
                    <a:pt x="481874" y="66253"/>
                    <a:pt x="475216" y="72739"/>
                    <a:pt x="475216" y="72739"/>
                  </a:cubicBezTo>
                  <a:cubicBezTo>
                    <a:pt x="475216" y="72739"/>
                    <a:pt x="458576" y="69492"/>
                    <a:pt x="455252" y="69492"/>
                  </a:cubicBezTo>
                  <a:cubicBezTo>
                    <a:pt x="451928" y="69492"/>
                    <a:pt x="451928" y="82465"/>
                    <a:pt x="451928" y="85713"/>
                  </a:cubicBezTo>
                  <a:cubicBezTo>
                    <a:pt x="451928" y="88951"/>
                    <a:pt x="445270" y="92190"/>
                    <a:pt x="435288" y="92190"/>
                  </a:cubicBezTo>
                  <a:cubicBezTo>
                    <a:pt x="425296" y="95438"/>
                    <a:pt x="431954" y="95438"/>
                    <a:pt x="428630" y="105163"/>
                  </a:cubicBezTo>
                  <a:cubicBezTo>
                    <a:pt x="425296" y="118136"/>
                    <a:pt x="421972" y="108411"/>
                    <a:pt x="415314" y="105163"/>
                  </a:cubicBezTo>
                  <a:cubicBezTo>
                    <a:pt x="408656" y="105163"/>
                    <a:pt x="408656" y="105163"/>
                    <a:pt x="398674" y="105163"/>
                  </a:cubicBezTo>
                  <a:cubicBezTo>
                    <a:pt x="388691" y="108411"/>
                    <a:pt x="395349" y="114888"/>
                    <a:pt x="395349" y="114888"/>
                  </a:cubicBezTo>
                  <a:cubicBezTo>
                    <a:pt x="395349" y="114888"/>
                    <a:pt x="402007" y="121374"/>
                    <a:pt x="405332" y="121374"/>
                  </a:cubicBezTo>
                  <a:cubicBezTo>
                    <a:pt x="411989" y="124622"/>
                    <a:pt x="405332" y="131109"/>
                    <a:pt x="405332" y="131109"/>
                  </a:cubicBezTo>
                  <a:cubicBezTo>
                    <a:pt x="405332" y="131109"/>
                    <a:pt x="402007" y="137586"/>
                    <a:pt x="398674" y="137586"/>
                  </a:cubicBezTo>
                  <a:cubicBezTo>
                    <a:pt x="395349" y="134347"/>
                    <a:pt x="378709" y="134347"/>
                    <a:pt x="378709" y="134347"/>
                  </a:cubicBezTo>
                  <a:cubicBezTo>
                    <a:pt x="362069" y="144072"/>
                    <a:pt x="362069" y="144072"/>
                    <a:pt x="362069" y="144072"/>
                  </a:cubicBezTo>
                  <a:cubicBezTo>
                    <a:pt x="362069" y="144072"/>
                    <a:pt x="365393" y="157045"/>
                    <a:pt x="375375" y="170018"/>
                  </a:cubicBezTo>
                  <a:cubicBezTo>
                    <a:pt x="385367" y="182982"/>
                    <a:pt x="375375" y="173257"/>
                    <a:pt x="375375" y="173257"/>
                  </a:cubicBezTo>
                  <a:cubicBezTo>
                    <a:pt x="375375" y="173257"/>
                    <a:pt x="378709" y="182982"/>
                    <a:pt x="378709" y="189468"/>
                  </a:cubicBezTo>
                  <a:cubicBezTo>
                    <a:pt x="378709" y="195955"/>
                    <a:pt x="378709" y="192716"/>
                    <a:pt x="382033" y="192716"/>
                  </a:cubicBezTo>
                  <a:cubicBezTo>
                    <a:pt x="385367" y="192716"/>
                    <a:pt x="392016" y="192716"/>
                    <a:pt x="392016" y="192716"/>
                  </a:cubicBezTo>
                  <a:cubicBezTo>
                    <a:pt x="392016" y="192716"/>
                    <a:pt x="405332" y="212166"/>
                    <a:pt x="405332" y="212166"/>
                  </a:cubicBezTo>
                  <a:cubicBezTo>
                    <a:pt x="408656" y="212166"/>
                    <a:pt x="425296" y="208928"/>
                    <a:pt x="425296" y="208928"/>
                  </a:cubicBezTo>
                  <a:cubicBezTo>
                    <a:pt x="425296" y="208928"/>
                    <a:pt x="438612" y="205680"/>
                    <a:pt x="445270" y="205680"/>
                  </a:cubicBezTo>
                  <a:cubicBezTo>
                    <a:pt x="451928" y="202441"/>
                    <a:pt x="445270" y="195955"/>
                    <a:pt x="445270" y="195955"/>
                  </a:cubicBezTo>
                  <a:cubicBezTo>
                    <a:pt x="451928" y="179743"/>
                    <a:pt x="451928" y="179743"/>
                    <a:pt x="451928" y="179743"/>
                  </a:cubicBezTo>
                  <a:cubicBezTo>
                    <a:pt x="471892" y="176495"/>
                    <a:pt x="471892" y="176495"/>
                    <a:pt x="471892" y="176495"/>
                  </a:cubicBezTo>
                  <a:cubicBezTo>
                    <a:pt x="481874" y="195955"/>
                    <a:pt x="481874" y="195955"/>
                    <a:pt x="481874" y="195955"/>
                  </a:cubicBezTo>
                  <a:cubicBezTo>
                    <a:pt x="478550" y="208928"/>
                    <a:pt x="478550" y="208928"/>
                    <a:pt x="478550" y="208928"/>
                  </a:cubicBezTo>
                  <a:cubicBezTo>
                    <a:pt x="495190" y="225139"/>
                    <a:pt x="495190" y="225139"/>
                    <a:pt x="495190" y="225139"/>
                  </a:cubicBezTo>
                  <a:cubicBezTo>
                    <a:pt x="498515" y="241351"/>
                    <a:pt x="498515" y="241351"/>
                    <a:pt x="498515" y="241351"/>
                  </a:cubicBezTo>
                  <a:cubicBezTo>
                    <a:pt x="498515" y="241351"/>
                    <a:pt x="515155" y="244590"/>
                    <a:pt x="518479" y="247838"/>
                  </a:cubicBezTo>
                  <a:cubicBezTo>
                    <a:pt x="521813" y="247838"/>
                    <a:pt x="531795" y="244590"/>
                    <a:pt x="531795" y="244590"/>
                  </a:cubicBezTo>
                  <a:cubicBezTo>
                    <a:pt x="545111" y="260811"/>
                    <a:pt x="545111" y="260811"/>
                    <a:pt x="545111" y="260811"/>
                  </a:cubicBezTo>
                  <a:cubicBezTo>
                    <a:pt x="548435" y="257563"/>
                    <a:pt x="548435" y="257563"/>
                    <a:pt x="548435" y="257563"/>
                  </a:cubicBezTo>
                  <a:cubicBezTo>
                    <a:pt x="548435" y="260811"/>
                    <a:pt x="548435" y="260811"/>
                    <a:pt x="548435" y="260811"/>
                  </a:cubicBezTo>
                  <a:cubicBezTo>
                    <a:pt x="548435" y="260811"/>
                    <a:pt x="548435" y="267288"/>
                    <a:pt x="545111" y="267288"/>
                  </a:cubicBezTo>
                  <a:cubicBezTo>
                    <a:pt x="538453" y="264049"/>
                    <a:pt x="535119" y="264049"/>
                    <a:pt x="535119" y="264049"/>
                  </a:cubicBezTo>
                  <a:cubicBezTo>
                    <a:pt x="525137" y="257563"/>
                    <a:pt x="525137" y="257563"/>
                    <a:pt x="525137" y="257563"/>
                  </a:cubicBezTo>
                  <a:cubicBezTo>
                    <a:pt x="521813" y="260811"/>
                    <a:pt x="521813" y="260811"/>
                    <a:pt x="521813" y="260811"/>
                  </a:cubicBezTo>
                  <a:cubicBezTo>
                    <a:pt x="511831" y="273774"/>
                    <a:pt x="511831" y="273774"/>
                    <a:pt x="511831" y="273774"/>
                  </a:cubicBezTo>
                  <a:cubicBezTo>
                    <a:pt x="518479" y="277022"/>
                    <a:pt x="518479" y="277022"/>
                    <a:pt x="518479" y="277022"/>
                  </a:cubicBezTo>
                  <a:cubicBezTo>
                    <a:pt x="525137" y="283509"/>
                    <a:pt x="525137" y="283509"/>
                    <a:pt x="525137" y="283509"/>
                  </a:cubicBezTo>
                  <a:cubicBezTo>
                    <a:pt x="525137" y="293234"/>
                    <a:pt x="525137" y="293234"/>
                    <a:pt x="525137" y="293234"/>
                  </a:cubicBezTo>
                  <a:cubicBezTo>
                    <a:pt x="525137" y="306197"/>
                    <a:pt x="525137" y="306197"/>
                    <a:pt x="525137" y="306197"/>
                  </a:cubicBezTo>
                  <a:cubicBezTo>
                    <a:pt x="518479" y="315932"/>
                    <a:pt x="518479" y="315932"/>
                    <a:pt x="518479" y="315932"/>
                  </a:cubicBezTo>
                  <a:cubicBezTo>
                    <a:pt x="518479" y="315932"/>
                    <a:pt x="521813" y="322418"/>
                    <a:pt x="521813" y="325657"/>
                  </a:cubicBezTo>
                  <a:cubicBezTo>
                    <a:pt x="521813" y="325657"/>
                    <a:pt x="528471" y="332143"/>
                    <a:pt x="528471" y="332143"/>
                  </a:cubicBezTo>
                  <a:cubicBezTo>
                    <a:pt x="535119" y="338630"/>
                    <a:pt x="535119" y="338630"/>
                    <a:pt x="535119" y="338630"/>
                  </a:cubicBezTo>
                  <a:cubicBezTo>
                    <a:pt x="528471" y="354841"/>
                    <a:pt x="528471" y="354841"/>
                    <a:pt x="528471" y="354841"/>
                  </a:cubicBezTo>
                  <a:cubicBezTo>
                    <a:pt x="521813" y="361328"/>
                    <a:pt x="521813" y="361328"/>
                    <a:pt x="521813" y="361328"/>
                  </a:cubicBezTo>
                  <a:cubicBezTo>
                    <a:pt x="521813" y="367815"/>
                    <a:pt x="521813" y="367815"/>
                    <a:pt x="521813" y="367815"/>
                  </a:cubicBezTo>
                  <a:cubicBezTo>
                    <a:pt x="521813" y="367815"/>
                    <a:pt x="528471" y="371053"/>
                    <a:pt x="525137" y="371053"/>
                  </a:cubicBezTo>
                  <a:cubicBezTo>
                    <a:pt x="521813" y="371053"/>
                    <a:pt x="515155" y="371053"/>
                    <a:pt x="515155" y="371053"/>
                  </a:cubicBezTo>
                  <a:cubicBezTo>
                    <a:pt x="515155" y="371053"/>
                    <a:pt x="515155" y="374292"/>
                    <a:pt x="515155" y="377539"/>
                  </a:cubicBezTo>
                  <a:cubicBezTo>
                    <a:pt x="515155" y="377539"/>
                    <a:pt x="518479" y="384026"/>
                    <a:pt x="518479" y="384026"/>
                  </a:cubicBezTo>
                  <a:cubicBezTo>
                    <a:pt x="518479" y="384026"/>
                    <a:pt x="521813" y="384026"/>
                    <a:pt x="521813" y="387265"/>
                  </a:cubicBezTo>
                  <a:cubicBezTo>
                    <a:pt x="521813" y="390513"/>
                    <a:pt x="518479" y="396990"/>
                    <a:pt x="518479" y="396990"/>
                  </a:cubicBezTo>
                  <a:cubicBezTo>
                    <a:pt x="518479" y="396990"/>
                    <a:pt x="515155" y="409963"/>
                    <a:pt x="515155" y="409963"/>
                  </a:cubicBezTo>
                  <a:cubicBezTo>
                    <a:pt x="518479" y="409963"/>
                    <a:pt x="518479" y="416449"/>
                    <a:pt x="518479" y="416449"/>
                  </a:cubicBezTo>
                  <a:cubicBezTo>
                    <a:pt x="518479" y="429422"/>
                    <a:pt x="518479" y="429422"/>
                    <a:pt x="518479" y="429422"/>
                  </a:cubicBezTo>
                  <a:cubicBezTo>
                    <a:pt x="515155" y="439147"/>
                    <a:pt x="515155" y="439147"/>
                    <a:pt x="515155" y="439147"/>
                  </a:cubicBezTo>
                  <a:cubicBezTo>
                    <a:pt x="518479" y="445634"/>
                    <a:pt x="518479" y="445634"/>
                    <a:pt x="518479" y="445634"/>
                  </a:cubicBezTo>
                  <a:cubicBezTo>
                    <a:pt x="508497" y="452120"/>
                    <a:pt x="508497" y="452120"/>
                    <a:pt x="508497" y="452120"/>
                  </a:cubicBezTo>
                  <a:cubicBezTo>
                    <a:pt x="505173" y="458597"/>
                    <a:pt x="505173" y="458597"/>
                    <a:pt x="505173" y="458597"/>
                  </a:cubicBezTo>
                  <a:cubicBezTo>
                    <a:pt x="505173" y="458597"/>
                    <a:pt x="498515" y="461845"/>
                    <a:pt x="498515" y="465084"/>
                  </a:cubicBezTo>
                  <a:cubicBezTo>
                    <a:pt x="498515" y="465084"/>
                    <a:pt x="495190" y="468332"/>
                    <a:pt x="495190" y="471570"/>
                  </a:cubicBezTo>
                  <a:cubicBezTo>
                    <a:pt x="495190" y="474818"/>
                    <a:pt x="491857" y="478057"/>
                    <a:pt x="491857" y="478057"/>
                  </a:cubicBezTo>
                  <a:cubicBezTo>
                    <a:pt x="488532" y="481295"/>
                    <a:pt x="481874" y="487782"/>
                    <a:pt x="481874" y="487782"/>
                  </a:cubicBezTo>
                  <a:cubicBezTo>
                    <a:pt x="478550" y="494268"/>
                    <a:pt x="478550" y="494268"/>
                    <a:pt x="478550" y="494268"/>
                  </a:cubicBezTo>
                  <a:cubicBezTo>
                    <a:pt x="478550" y="494268"/>
                    <a:pt x="481874" y="500755"/>
                    <a:pt x="481874" y="500755"/>
                  </a:cubicBezTo>
                  <a:cubicBezTo>
                    <a:pt x="481874" y="503993"/>
                    <a:pt x="481874" y="503993"/>
                    <a:pt x="481874" y="503993"/>
                  </a:cubicBezTo>
                  <a:cubicBezTo>
                    <a:pt x="475216" y="510480"/>
                    <a:pt x="475216" y="510480"/>
                    <a:pt x="475216" y="510480"/>
                  </a:cubicBezTo>
                  <a:cubicBezTo>
                    <a:pt x="458576" y="523453"/>
                    <a:pt x="458576" y="523453"/>
                    <a:pt x="458576" y="523453"/>
                  </a:cubicBezTo>
                  <a:cubicBezTo>
                    <a:pt x="458576" y="523453"/>
                    <a:pt x="458576" y="526692"/>
                    <a:pt x="455252" y="529940"/>
                  </a:cubicBezTo>
                  <a:cubicBezTo>
                    <a:pt x="455252" y="536426"/>
                    <a:pt x="451928" y="536426"/>
                    <a:pt x="451928" y="536426"/>
                  </a:cubicBezTo>
                  <a:cubicBezTo>
                    <a:pt x="451928" y="536426"/>
                    <a:pt x="448594" y="536426"/>
                    <a:pt x="445270" y="536426"/>
                  </a:cubicBezTo>
                  <a:cubicBezTo>
                    <a:pt x="445270" y="536426"/>
                    <a:pt x="441936" y="533178"/>
                    <a:pt x="441936" y="533178"/>
                  </a:cubicBezTo>
                  <a:cubicBezTo>
                    <a:pt x="441936" y="539665"/>
                    <a:pt x="441936" y="539665"/>
                    <a:pt x="441936" y="539665"/>
                  </a:cubicBezTo>
                  <a:cubicBezTo>
                    <a:pt x="441936" y="539665"/>
                    <a:pt x="441936" y="542913"/>
                    <a:pt x="445270" y="542913"/>
                  </a:cubicBezTo>
                  <a:cubicBezTo>
                    <a:pt x="448594" y="546151"/>
                    <a:pt x="448594" y="549390"/>
                    <a:pt x="451928" y="549390"/>
                  </a:cubicBezTo>
                  <a:cubicBezTo>
                    <a:pt x="451928" y="552638"/>
                    <a:pt x="455252" y="555876"/>
                    <a:pt x="455252" y="555876"/>
                  </a:cubicBezTo>
                  <a:cubicBezTo>
                    <a:pt x="448594" y="562363"/>
                    <a:pt x="448594" y="562363"/>
                    <a:pt x="448594" y="562363"/>
                  </a:cubicBezTo>
                  <a:cubicBezTo>
                    <a:pt x="448594" y="565611"/>
                    <a:pt x="448594" y="565611"/>
                    <a:pt x="448594" y="565611"/>
                  </a:cubicBezTo>
                  <a:cubicBezTo>
                    <a:pt x="441936" y="565611"/>
                    <a:pt x="441936" y="565611"/>
                    <a:pt x="441936" y="565611"/>
                  </a:cubicBezTo>
                  <a:cubicBezTo>
                    <a:pt x="438612" y="562363"/>
                    <a:pt x="438612" y="562363"/>
                    <a:pt x="438612" y="562363"/>
                  </a:cubicBezTo>
                  <a:cubicBezTo>
                    <a:pt x="438612" y="562363"/>
                    <a:pt x="435288" y="562363"/>
                    <a:pt x="435288" y="562363"/>
                  </a:cubicBezTo>
                  <a:close/>
                </a:path>
              </a:pathLst>
            </a:custGeom>
            <a:solidFill>
              <a:srgbClr val="95C9CB"/>
            </a:solid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7" name="Freeform: Shape 556">
              <a:extLst>
                <a:ext uri="{FF2B5EF4-FFF2-40B4-BE49-F238E27FC236}">
                  <a16:creationId xmlns:a16="http://schemas.microsoft.com/office/drawing/2014/main" id="{6D6BD358-CAC7-EBD7-564F-221CC76380DB}"/>
                </a:ext>
              </a:extLst>
            </p:cNvPr>
            <p:cNvSpPr/>
            <p:nvPr/>
          </p:nvSpPr>
          <p:spPr>
            <a:xfrm>
              <a:off x="6301033" y="3143355"/>
              <a:ext cx="600075" cy="904875"/>
            </a:xfrm>
            <a:custGeom>
              <a:avLst/>
              <a:gdLst>
                <a:gd name="connsiteX0" fmla="*/ 249153 w 600075"/>
                <a:gd name="connsiteY0" fmla="*/ 29257 h 904875"/>
                <a:gd name="connsiteX1" fmla="*/ 262641 w 600075"/>
                <a:gd name="connsiteY1" fmla="*/ 19484 h 904875"/>
                <a:gd name="connsiteX2" fmla="*/ 266013 w 600075"/>
                <a:gd name="connsiteY2" fmla="*/ 16236 h 904875"/>
                <a:gd name="connsiteX3" fmla="*/ 276128 w 600075"/>
                <a:gd name="connsiteY3" fmla="*/ 16236 h 904875"/>
                <a:gd name="connsiteX4" fmla="*/ 279490 w 600075"/>
                <a:gd name="connsiteY4" fmla="*/ 12979 h 904875"/>
                <a:gd name="connsiteX5" fmla="*/ 282862 w 600075"/>
                <a:gd name="connsiteY5" fmla="*/ 9721 h 904875"/>
                <a:gd name="connsiteX6" fmla="*/ 289606 w 600075"/>
                <a:gd name="connsiteY6" fmla="*/ 6473 h 904875"/>
                <a:gd name="connsiteX7" fmla="*/ 296350 w 600075"/>
                <a:gd name="connsiteY7" fmla="*/ 6473 h 904875"/>
                <a:gd name="connsiteX8" fmla="*/ 299722 w 600075"/>
                <a:gd name="connsiteY8" fmla="*/ 6473 h 904875"/>
                <a:gd name="connsiteX9" fmla="*/ 313209 w 600075"/>
                <a:gd name="connsiteY9" fmla="*/ 3215 h 904875"/>
                <a:gd name="connsiteX10" fmla="*/ 319953 w 600075"/>
                <a:gd name="connsiteY10" fmla="*/ 6473 h 904875"/>
                <a:gd name="connsiteX11" fmla="*/ 326696 w 600075"/>
                <a:gd name="connsiteY11" fmla="*/ 6473 h 904875"/>
                <a:gd name="connsiteX12" fmla="*/ 336802 w 600075"/>
                <a:gd name="connsiteY12" fmla="*/ 3215 h 904875"/>
                <a:gd name="connsiteX13" fmla="*/ 350290 w 600075"/>
                <a:gd name="connsiteY13" fmla="*/ -42 h 904875"/>
                <a:gd name="connsiteX14" fmla="*/ 353662 w 600075"/>
                <a:gd name="connsiteY14" fmla="*/ 6473 h 904875"/>
                <a:gd name="connsiteX15" fmla="*/ 353662 w 600075"/>
                <a:gd name="connsiteY15" fmla="*/ 12979 h 904875"/>
                <a:gd name="connsiteX16" fmla="*/ 357033 w 600075"/>
                <a:gd name="connsiteY16" fmla="*/ 16236 h 904875"/>
                <a:gd name="connsiteX17" fmla="*/ 360405 w 600075"/>
                <a:gd name="connsiteY17" fmla="*/ 16236 h 904875"/>
                <a:gd name="connsiteX18" fmla="*/ 360405 w 600075"/>
                <a:gd name="connsiteY18" fmla="*/ 29257 h 904875"/>
                <a:gd name="connsiteX19" fmla="*/ 350290 w 600075"/>
                <a:gd name="connsiteY19" fmla="*/ 32505 h 904875"/>
                <a:gd name="connsiteX20" fmla="*/ 346918 w 600075"/>
                <a:gd name="connsiteY20" fmla="*/ 35762 h 904875"/>
                <a:gd name="connsiteX21" fmla="*/ 340174 w 600075"/>
                <a:gd name="connsiteY21" fmla="*/ 39020 h 904875"/>
                <a:gd name="connsiteX22" fmla="*/ 340174 w 600075"/>
                <a:gd name="connsiteY22" fmla="*/ 45526 h 904875"/>
                <a:gd name="connsiteX23" fmla="*/ 343546 w 600075"/>
                <a:gd name="connsiteY23" fmla="*/ 52041 h 904875"/>
                <a:gd name="connsiteX24" fmla="*/ 343546 w 600075"/>
                <a:gd name="connsiteY24" fmla="*/ 58546 h 904875"/>
                <a:gd name="connsiteX25" fmla="*/ 346918 w 600075"/>
                <a:gd name="connsiteY25" fmla="*/ 61804 h 904875"/>
                <a:gd name="connsiteX26" fmla="*/ 353662 w 600075"/>
                <a:gd name="connsiteY26" fmla="*/ 61804 h 904875"/>
                <a:gd name="connsiteX27" fmla="*/ 367149 w 600075"/>
                <a:gd name="connsiteY27" fmla="*/ 58546 h 904875"/>
                <a:gd name="connsiteX28" fmla="*/ 370521 w 600075"/>
                <a:gd name="connsiteY28" fmla="*/ 58546 h 904875"/>
                <a:gd name="connsiteX29" fmla="*/ 380627 w 600075"/>
                <a:gd name="connsiteY29" fmla="*/ 52041 h 904875"/>
                <a:gd name="connsiteX30" fmla="*/ 383999 w 600075"/>
                <a:gd name="connsiteY30" fmla="*/ 48783 h 904875"/>
                <a:gd name="connsiteX31" fmla="*/ 383999 w 600075"/>
                <a:gd name="connsiteY31" fmla="*/ 55289 h 904875"/>
                <a:gd name="connsiteX32" fmla="*/ 380627 w 600075"/>
                <a:gd name="connsiteY32" fmla="*/ 61804 h 904875"/>
                <a:gd name="connsiteX33" fmla="*/ 387371 w 600075"/>
                <a:gd name="connsiteY33" fmla="*/ 61804 h 904875"/>
                <a:gd name="connsiteX34" fmla="*/ 394114 w 600075"/>
                <a:gd name="connsiteY34" fmla="*/ 58546 h 904875"/>
                <a:gd name="connsiteX35" fmla="*/ 400858 w 600075"/>
                <a:gd name="connsiteY35" fmla="*/ 58546 h 904875"/>
                <a:gd name="connsiteX36" fmla="*/ 407602 w 600075"/>
                <a:gd name="connsiteY36" fmla="*/ 58546 h 904875"/>
                <a:gd name="connsiteX37" fmla="*/ 414345 w 600075"/>
                <a:gd name="connsiteY37" fmla="*/ 61804 h 904875"/>
                <a:gd name="connsiteX38" fmla="*/ 424461 w 600075"/>
                <a:gd name="connsiteY38" fmla="*/ 68310 h 904875"/>
                <a:gd name="connsiteX39" fmla="*/ 421089 w 600075"/>
                <a:gd name="connsiteY39" fmla="*/ 74824 h 904875"/>
                <a:gd name="connsiteX40" fmla="*/ 421089 w 600075"/>
                <a:gd name="connsiteY40" fmla="*/ 81330 h 904875"/>
                <a:gd name="connsiteX41" fmla="*/ 424461 w 600075"/>
                <a:gd name="connsiteY41" fmla="*/ 78072 h 904875"/>
                <a:gd name="connsiteX42" fmla="*/ 431195 w 600075"/>
                <a:gd name="connsiteY42" fmla="*/ 74824 h 904875"/>
                <a:gd name="connsiteX43" fmla="*/ 431195 w 600075"/>
                <a:gd name="connsiteY43" fmla="*/ 71567 h 904875"/>
                <a:gd name="connsiteX44" fmla="*/ 437939 w 600075"/>
                <a:gd name="connsiteY44" fmla="*/ 78072 h 904875"/>
                <a:gd name="connsiteX45" fmla="*/ 441311 w 600075"/>
                <a:gd name="connsiteY45" fmla="*/ 84588 h 904875"/>
                <a:gd name="connsiteX46" fmla="*/ 448054 w 600075"/>
                <a:gd name="connsiteY46" fmla="*/ 81330 h 904875"/>
                <a:gd name="connsiteX47" fmla="*/ 451426 w 600075"/>
                <a:gd name="connsiteY47" fmla="*/ 81330 h 904875"/>
                <a:gd name="connsiteX48" fmla="*/ 454798 w 600075"/>
                <a:gd name="connsiteY48" fmla="*/ 81330 h 904875"/>
                <a:gd name="connsiteX49" fmla="*/ 468285 w 600075"/>
                <a:gd name="connsiteY49" fmla="*/ 84588 h 904875"/>
                <a:gd name="connsiteX50" fmla="*/ 478391 w 600075"/>
                <a:gd name="connsiteY50" fmla="*/ 78072 h 904875"/>
                <a:gd name="connsiteX51" fmla="*/ 481763 w 600075"/>
                <a:gd name="connsiteY51" fmla="*/ 68310 h 904875"/>
                <a:gd name="connsiteX52" fmla="*/ 481763 w 600075"/>
                <a:gd name="connsiteY52" fmla="*/ 65062 h 904875"/>
                <a:gd name="connsiteX53" fmla="*/ 488507 w 600075"/>
                <a:gd name="connsiteY53" fmla="*/ 61804 h 904875"/>
                <a:gd name="connsiteX54" fmla="*/ 491879 w 600075"/>
                <a:gd name="connsiteY54" fmla="*/ 65062 h 904875"/>
                <a:gd name="connsiteX55" fmla="*/ 498622 w 600075"/>
                <a:gd name="connsiteY55" fmla="*/ 71567 h 904875"/>
                <a:gd name="connsiteX56" fmla="*/ 505366 w 600075"/>
                <a:gd name="connsiteY56" fmla="*/ 71567 h 904875"/>
                <a:gd name="connsiteX57" fmla="*/ 512110 w 600075"/>
                <a:gd name="connsiteY57" fmla="*/ 71567 h 904875"/>
                <a:gd name="connsiteX58" fmla="*/ 515482 w 600075"/>
                <a:gd name="connsiteY58" fmla="*/ 78072 h 904875"/>
                <a:gd name="connsiteX59" fmla="*/ 518854 w 600075"/>
                <a:gd name="connsiteY59" fmla="*/ 78072 h 904875"/>
                <a:gd name="connsiteX60" fmla="*/ 528960 w 600075"/>
                <a:gd name="connsiteY60" fmla="*/ 81330 h 904875"/>
                <a:gd name="connsiteX61" fmla="*/ 532331 w 600075"/>
                <a:gd name="connsiteY61" fmla="*/ 74824 h 904875"/>
                <a:gd name="connsiteX62" fmla="*/ 535703 w 600075"/>
                <a:gd name="connsiteY62" fmla="*/ 74824 h 904875"/>
                <a:gd name="connsiteX63" fmla="*/ 539075 w 600075"/>
                <a:gd name="connsiteY63" fmla="*/ 81330 h 904875"/>
                <a:gd name="connsiteX64" fmla="*/ 542447 w 600075"/>
                <a:gd name="connsiteY64" fmla="*/ 84588 h 904875"/>
                <a:gd name="connsiteX65" fmla="*/ 552563 w 600075"/>
                <a:gd name="connsiteY65" fmla="*/ 87845 h 904875"/>
                <a:gd name="connsiteX66" fmla="*/ 559306 w 600075"/>
                <a:gd name="connsiteY66" fmla="*/ 84588 h 904875"/>
                <a:gd name="connsiteX67" fmla="*/ 562678 w 600075"/>
                <a:gd name="connsiteY67" fmla="*/ 91093 h 904875"/>
                <a:gd name="connsiteX68" fmla="*/ 562678 w 600075"/>
                <a:gd name="connsiteY68" fmla="*/ 94350 h 904875"/>
                <a:gd name="connsiteX69" fmla="*/ 562678 w 600075"/>
                <a:gd name="connsiteY69" fmla="*/ 97608 h 904875"/>
                <a:gd name="connsiteX70" fmla="*/ 566050 w 600075"/>
                <a:gd name="connsiteY70" fmla="*/ 104114 h 904875"/>
                <a:gd name="connsiteX71" fmla="*/ 562678 w 600075"/>
                <a:gd name="connsiteY71" fmla="*/ 110629 h 904875"/>
                <a:gd name="connsiteX72" fmla="*/ 559306 w 600075"/>
                <a:gd name="connsiteY72" fmla="*/ 117135 h 904875"/>
                <a:gd name="connsiteX73" fmla="*/ 555934 w 600075"/>
                <a:gd name="connsiteY73" fmla="*/ 120392 h 904875"/>
                <a:gd name="connsiteX74" fmla="*/ 555934 w 600075"/>
                <a:gd name="connsiteY74" fmla="*/ 123650 h 904875"/>
                <a:gd name="connsiteX75" fmla="*/ 555934 w 600075"/>
                <a:gd name="connsiteY75" fmla="*/ 126898 h 904875"/>
                <a:gd name="connsiteX76" fmla="*/ 555934 w 600075"/>
                <a:gd name="connsiteY76" fmla="*/ 130155 h 904875"/>
                <a:gd name="connsiteX77" fmla="*/ 555934 w 600075"/>
                <a:gd name="connsiteY77" fmla="*/ 136671 h 904875"/>
                <a:gd name="connsiteX78" fmla="*/ 559306 w 600075"/>
                <a:gd name="connsiteY78" fmla="*/ 139918 h 904875"/>
                <a:gd name="connsiteX79" fmla="*/ 566050 w 600075"/>
                <a:gd name="connsiteY79" fmla="*/ 136671 h 904875"/>
                <a:gd name="connsiteX80" fmla="*/ 576166 w 600075"/>
                <a:gd name="connsiteY80" fmla="*/ 139918 h 904875"/>
                <a:gd name="connsiteX81" fmla="*/ 582900 w 600075"/>
                <a:gd name="connsiteY81" fmla="*/ 146433 h 904875"/>
                <a:gd name="connsiteX82" fmla="*/ 593015 w 600075"/>
                <a:gd name="connsiteY82" fmla="*/ 152939 h 904875"/>
                <a:gd name="connsiteX83" fmla="*/ 599759 w 600075"/>
                <a:gd name="connsiteY83" fmla="*/ 162702 h 904875"/>
                <a:gd name="connsiteX84" fmla="*/ 593015 w 600075"/>
                <a:gd name="connsiteY84" fmla="*/ 169217 h 904875"/>
                <a:gd name="connsiteX85" fmla="*/ 586272 w 600075"/>
                <a:gd name="connsiteY85" fmla="*/ 178980 h 904875"/>
                <a:gd name="connsiteX86" fmla="*/ 579528 w 600075"/>
                <a:gd name="connsiteY86" fmla="*/ 182238 h 904875"/>
                <a:gd name="connsiteX87" fmla="*/ 576166 w 600075"/>
                <a:gd name="connsiteY87" fmla="*/ 188744 h 904875"/>
                <a:gd name="connsiteX88" fmla="*/ 569422 w 600075"/>
                <a:gd name="connsiteY88" fmla="*/ 192001 h 904875"/>
                <a:gd name="connsiteX89" fmla="*/ 566050 w 600075"/>
                <a:gd name="connsiteY89" fmla="*/ 192001 h 904875"/>
                <a:gd name="connsiteX90" fmla="*/ 555934 w 600075"/>
                <a:gd name="connsiteY90" fmla="*/ 201764 h 904875"/>
                <a:gd name="connsiteX91" fmla="*/ 549191 w 600075"/>
                <a:gd name="connsiteY91" fmla="*/ 205022 h 904875"/>
                <a:gd name="connsiteX92" fmla="*/ 542447 w 600075"/>
                <a:gd name="connsiteY92" fmla="*/ 208279 h 904875"/>
                <a:gd name="connsiteX93" fmla="*/ 539075 w 600075"/>
                <a:gd name="connsiteY93" fmla="*/ 208279 h 904875"/>
                <a:gd name="connsiteX94" fmla="*/ 532331 w 600075"/>
                <a:gd name="connsiteY94" fmla="*/ 214785 h 904875"/>
                <a:gd name="connsiteX95" fmla="*/ 525597 w 600075"/>
                <a:gd name="connsiteY95" fmla="*/ 211527 h 904875"/>
                <a:gd name="connsiteX96" fmla="*/ 515482 w 600075"/>
                <a:gd name="connsiteY96" fmla="*/ 214785 h 904875"/>
                <a:gd name="connsiteX97" fmla="*/ 515482 w 600075"/>
                <a:gd name="connsiteY97" fmla="*/ 218042 h 904875"/>
                <a:gd name="connsiteX98" fmla="*/ 501994 w 600075"/>
                <a:gd name="connsiteY98" fmla="*/ 224548 h 904875"/>
                <a:gd name="connsiteX99" fmla="*/ 498622 w 600075"/>
                <a:gd name="connsiteY99" fmla="*/ 234311 h 904875"/>
                <a:gd name="connsiteX100" fmla="*/ 491879 w 600075"/>
                <a:gd name="connsiteY100" fmla="*/ 237569 h 904875"/>
                <a:gd name="connsiteX101" fmla="*/ 485135 w 600075"/>
                <a:gd name="connsiteY101" fmla="*/ 240826 h 904875"/>
                <a:gd name="connsiteX102" fmla="*/ 478391 w 600075"/>
                <a:gd name="connsiteY102" fmla="*/ 237569 h 904875"/>
                <a:gd name="connsiteX103" fmla="*/ 475029 w 600075"/>
                <a:gd name="connsiteY103" fmla="*/ 240826 h 904875"/>
                <a:gd name="connsiteX104" fmla="*/ 475029 w 600075"/>
                <a:gd name="connsiteY104" fmla="*/ 247332 h 904875"/>
                <a:gd name="connsiteX105" fmla="*/ 478391 w 600075"/>
                <a:gd name="connsiteY105" fmla="*/ 247332 h 904875"/>
                <a:gd name="connsiteX106" fmla="*/ 478391 w 600075"/>
                <a:gd name="connsiteY106" fmla="*/ 253847 h 904875"/>
                <a:gd name="connsiteX107" fmla="*/ 478391 w 600075"/>
                <a:gd name="connsiteY107" fmla="*/ 263610 h 904875"/>
                <a:gd name="connsiteX108" fmla="*/ 485135 w 600075"/>
                <a:gd name="connsiteY108" fmla="*/ 266867 h 904875"/>
                <a:gd name="connsiteX109" fmla="*/ 481763 w 600075"/>
                <a:gd name="connsiteY109" fmla="*/ 276631 h 904875"/>
                <a:gd name="connsiteX110" fmla="*/ 475029 w 600075"/>
                <a:gd name="connsiteY110" fmla="*/ 279888 h 904875"/>
                <a:gd name="connsiteX111" fmla="*/ 475029 w 600075"/>
                <a:gd name="connsiteY111" fmla="*/ 283136 h 904875"/>
                <a:gd name="connsiteX112" fmla="*/ 478391 w 600075"/>
                <a:gd name="connsiteY112" fmla="*/ 289651 h 904875"/>
                <a:gd name="connsiteX113" fmla="*/ 475029 w 600075"/>
                <a:gd name="connsiteY113" fmla="*/ 299415 h 904875"/>
                <a:gd name="connsiteX114" fmla="*/ 471657 w 600075"/>
                <a:gd name="connsiteY114" fmla="*/ 309178 h 904875"/>
                <a:gd name="connsiteX115" fmla="*/ 468285 w 600075"/>
                <a:gd name="connsiteY115" fmla="*/ 312435 h 904875"/>
                <a:gd name="connsiteX116" fmla="*/ 464913 w 600075"/>
                <a:gd name="connsiteY116" fmla="*/ 318941 h 904875"/>
                <a:gd name="connsiteX117" fmla="*/ 468285 w 600075"/>
                <a:gd name="connsiteY117" fmla="*/ 322198 h 904875"/>
                <a:gd name="connsiteX118" fmla="*/ 468285 w 600075"/>
                <a:gd name="connsiteY118" fmla="*/ 331962 h 904875"/>
                <a:gd name="connsiteX119" fmla="*/ 461542 w 600075"/>
                <a:gd name="connsiteY119" fmla="*/ 335219 h 904875"/>
                <a:gd name="connsiteX120" fmla="*/ 458170 w 600075"/>
                <a:gd name="connsiteY120" fmla="*/ 344982 h 904875"/>
                <a:gd name="connsiteX121" fmla="*/ 461542 w 600075"/>
                <a:gd name="connsiteY121" fmla="*/ 348240 h 904875"/>
                <a:gd name="connsiteX122" fmla="*/ 464913 w 600075"/>
                <a:gd name="connsiteY122" fmla="*/ 354745 h 904875"/>
                <a:gd name="connsiteX123" fmla="*/ 461542 w 600075"/>
                <a:gd name="connsiteY123" fmla="*/ 361260 h 904875"/>
                <a:gd name="connsiteX124" fmla="*/ 458170 w 600075"/>
                <a:gd name="connsiteY124" fmla="*/ 364508 h 904875"/>
                <a:gd name="connsiteX125" fmla="*/ 454798 w 600075"/>
                <a:gd name="connsiteY125" fmla="*/ 364508 h 904875"/>
                <a:gd name="connsiteX126" fmla="*/ 448054 w 600075"/>
                <a:gd name="connsiteY126" fmla="*/ 371023 h 904875"/>
                <a:gd name="connsiteX127" fmla="*/ 441311 w 600075"/>
                <a:gd name="connsiteY127" fmla="*/ 371023 h 904875"/>
                <a:gd name="connsiteX128" fmla="*/ 437939 w 600075"/>
                <a:gd name="connsiteY128" fmla="*/ 371023 h 904875"/>
                <a:gd name="connsiteX129" fmla="*/ 431195 w 600075"/>
                <a:gd name="connsiteY129" fmla="*/ 377529 h 904875"/>
                <a:gd name="connsiteX130" fmla="*/ 427823 w 600075"/>
                <a:gd name="connsiteY130" fmla="*/ 377529 h 904875"/>
                <a:gd name="connsiteX131" fmla="*/ 424461 w 600075"/>
                <a:gd name="connsiteY131" fmla="*/ 380787 h 904875"/>
                <a:gd name="connsiteX132" fmla="*/ 424461 w 600075"/>
                <a:gd name="connsiteY132" fmla="*/ 387302 h 904875"/>
                <a:gd name="connsiteX133" fmla="*/ 424461 w 600075"/>
                <a:gd name="connsiteY133" fmla="*/ 390550 h 904875"/>
                <a:gd name="connsiteX134" fmla="*/ 427823 w 600075"/>
                <a:gd name="connsiteY134" fmla="*/ 393807 h 904875"/>
                <a:gd name="connsiteX135" fmla="*/ 431195 w 600075"/>
                <a:gd name="connsiteY135" fmla="*/ 400313 h 904875"/>
                <a:gd name="connsiteX136" fmla="*/ 434567 w 600075"/>
                <a:gd name="connsiteY136" fmla="*/ 406828 h 904875"/>
                <a:gd name="connsiteX137" fmla="*/ 437939 w 600075"/>
                <a:gd name="connsiteY137" fmla="*/ 416591 h 904875"/>
                <a:gd name="connsiteX138" fmla="*/ 434567 w 600075"/>
                <a:gd name="connsiteY138" fmla="*/ 423097 h 904875"/>
                <a:gd name="connsiteX139" fmla="*/ 431195 w 600075"/>
                <a:gd name="connsiteY139" fmla="*/ 429611 h 904875"/>
                <a:gd name="connsiteX140" fmla="*/ 427823 w 600075"/>
                <a:gd name="connsiteY140" fmla="*/ 436117 h 904875"/>
                <a:gd name="connsiteX141" fmla="*/ 424461 w 600075"/>
                <a:gd name="connsiteY141" fmla="*/ 442632 h 904875"/>
                <a:gd name="connsiteX142" fmla="*/ 421089 w 600075"/>
                <a:gd name="connsiteY142" fmla="*/ 445890 h 904875"/>
                <a:gd name="connsiteX143" fmla="*/ 414345 w 600075"/>
                <a:gd name="connsiteY143" fmla="*/ 445890 h 904875"/>
                <a:gd name="connsiteX144" fmla="*/ 414345 w 600075"/>
                <a:gd name="connsiteY144" fmla="*/ 449138 h 904875"/>
                <a:gd name="connsiteX145" fmla="*/ 410973 w 600075"/>
                <a:gd name="connsiteY145" fmla="*/ 455653 h 904875"/>
                <a:gd name="connsiteX146" fmla="*/ 410973 w 600075"/>
                <a:gd name="connsiteY146" fmla="*/ 458911 h 904875"/>
                <a:gd name="connsiteX147" fmla="*/ 407602 w 600075"/>
                <a:gd name="connsiteY147" fmla="*/ 458911 h 904875"/>
                <a:gd name="connsiteX148" fmla="*/ 407602 w 600075"/>
                <a:gd name="connsiteY148" fmla="*/ 465416 h 904875"/>
                <a:gd name="connsiteX149" fmla="*/ 404230 w 600075"/>
                <a:gd name="connsiteY149" fmla="*/ 468674 h 904875"/>
                <a:gd name="connsiteX150" fmla="*/ 400858 w 600075"/>
                <a:gd name="connsiteY150" fmla="*/ 468674 h 904875"/>
                <a:gd name="connsiteX151" fmla="*/ 394114 w 600075"/>
                <a:gd name="connsiteY151" fmla="*/ 471922 h 904875"/>
                <a:gd name="connsiteX152" fmla="*/ 387371 w 600075"/>
                <a:gd name="connsiteY152" fmla="*/ 468674 h 904875"/>
                <a:gd name="connsiteX153" fmla="*/ 380627 w 600075"/>
                <a:gd name="connsiteY153" fmla="*/ 468674 h 904875"/>
                <a:gd name="connsiteX154" fmla="*/ 377264 w 600075"/>
                <a:gd name="connsiteY154" fmla="*/ 465416 h 904875"/>
                <a:gd name="connsiteX155" fmla="*/ 373893 w 600075"/>
                <a:gd name="connsiteY155" fmla="*/ 465416 h 904875"/>
                <a:gd name="connsiteX156" fmla="*/ 367149 w 600075"/>
                <a:gd name="connsiteY156" fmla="*/ 465416 h 904875"/>
                <a:gd name="connsiteX157" fmla="*/ 357033 w 600075"/>
                <a:gd name="connsiteY157" fmla="*/ 465416 h 904875"/>
                <a:gd name="connsiteX158" fmla="*/ 350290 w 600075"/>
                <a:gd name="connsiteY158" fmla="*/ 465416 h 904875"/>
                <a:gd name="connsiteX159" fmla="*/ 350290 w 600075"/>
                <a:gd name="connsiteY159" fmla="*/ 462159 h 904875"/>
                <a:gd name="connsiteX160" fmla="*/ 346918 w 600075"/>
                <a:gd name="connsiteY160" fmla="*/ 465416 h 904875"/>
                <a:gd name="connsiteX161" fmla="*/ 343546 w 600075"/>
                <a:gd name="connsiteY161" fmla="*/ 458911 h 904875"/>
                <a:gd name="connsiteX162" fmla="*/ 336802 w 600075"/>
                <a:gd name="connsiteY162" fmla="*/ 458911 h 904875"/>
                <a:gd name="connsiteX163" fmla="*/ 330059 w 600075"/>
                <a:gd name="connsiteY163" fmla="*/ 458911 h 904875"/>
                <a:gd name="connsiteX164" fmla="*/ 333431 w 600075"/>
                <a:gd name="connsiteY164" fmla="*/ 465416 h 904875"/>
                <a:gd name="connsiteX165" fmla="*/ 336802 w 600075"/>
                <a:gd name="connsiteY165" fmla="*/ 471922 h 904875"/>
                <a:gd name="connsiteX166" fmla="*/ 336802 w 600075"/>
                <a:gd name="connsiteY166" fmla="*/ 478437 h 904875"/>
                <a:gd name="connsiteX167" fmla="*/ 343546 w 600075"/>
                <a:gd name="connsiteY167" fmla="*/ 484942 h 904875"/>
                <a:gd name="connsiteX168" fmla="*/ 343546 w 600075"/>
                <a:gd name="connsiteY168" fmla="*/ 488200 h 904875"/>
                <a:gd name="connsiteX169" fmla="*/ 346918 w 600075"/>
                <a:gd name="connsiteY169" fmla="*/ 494715 h 904875"/>
                <a:gd name="connsiteX170" fmla="*/ 353662 w 600075"/>
                <a:gd name="connsiteY170" fmla="*/ 497963 h 904875"/>
                <a:gd name="connsiteX171" fmla="*/ 353662 w 600075"/>
                <a:gd name="connsiteY171" fmla="*/ 504478 h 904875"/>
                <a:gd name="connsiteX172" fmla="*/ 350290 w 600075"/>
                <a:gd name="connsiteY172" fmla="*/ 507726 h 904875"/>
                <a:gd name="connsiteX173" fmla="*/ 346918 w 600075"/>
                <a:gd name="connsiteY173" fmla="*/ 510984 h 904875"/>
                <a:gd name="connsiteX174" fmla="*/ 350290 w 600075"/>
                <a:gd name="connsiteY174" fmla="*/ 517499 h 904875"/>
                <a:gd name="connsiteX175" fmla="*/ 350290 w 600075"/>
                <a:gd name="connsiteY175" fmla="*/ 524005 h 904875"/>
                <a:gd name="connsiteX176" fmla="*/ 353662 w 600075"/>
                <a:gd name="connsiteY176" fmla="*/ 527262 h 904875"/>
                <a:gd name="connsiteX177" fmla="*/ 353662 w 600075"/>
                <a:gd name="connsiteY177" fmla="*/ 530510 h 904875"/>
                <a:gd name="connsiteX178" fmla="*/ 350290 w 600075"/>
                <a:gd name="connsiteY178" fmla="*/ 533768 h 904875"/>
                <a:gd name="connsiteX179" fmla="*/ 350290 w 600075"/>
                <a:gd name="connsiteY179" fmla="*/ 540283 h 904875"/>
                <a:gd name="connsiteX180" fmla="*/ 353662 w 600075"/>
                <a:gd name="connsiteY180" fmla="*/ 546788 h 904875"/>
                <a:gd name="connsiteX181" fmla="*/ 357033 w 600075"/>
                <a:gd name="connsiteY181" fmla="*/ 553303 h 904875"/>
                <a:gd name="connsiteX182" fmla="*/ 363777 w 600075"/>
                <a:gd name="connsiteY182" fmla="*/ 553303 h 904875"/>
                <a:gd name="connsiteX183" fmla="*/ 363777 w 600075"/>
                <a:gd name="connsiteY183" fmla="*/ 559809 h 904875"/>
                <a:gd name="connsiteX184" fmla="*/ 360405 w 600075"/>
                <a:gd name="connsiteY184" fmla="*/ 563067 h 904875"/>
                <a:gd name="connsiteX185" fmla="*/ 360405 w 600075"/>
                <a:gd name="connsiteY185" fmla="*/ 566324 h 904875"/>
                <a:gd name="connsiteX186" fmla="*/ 367149 w 600075"/>
                <a:gd name="connsiteY186" fmla="*/ 569572 h 904875"/>
                <a:gd name="connsiteX187" fmla="*/ 373893 w 600075"/>
                <a:gd name="connsiteY187" fmla="*/ 566324 h 904875"/>
                <a:gd name="connsiteX188" fmla="*/ 377264 w 600075"/>
                <a:gd name="connsiteY188" fmla="*/ 566324 h 904875"/>
                <a:gd name="connsiteX189" fmla="*/ 380627 w 600075"/>
                <a:gd name="connsiteY189" fmla="*/ 576087 h 904875"/>
                <a:gd name="connsiteX190" fmla="*/ 383999 w 600075"/>
                <a:gd name="connsiteY190" fmla="*/ 579335 h 904875"/>
                <a:gd name="connsiteX191" fmla="*/ 383999 w 600075"/>
                <a:gd name="connsiteY191" fmla="*/ 585850 h 904875"/>
                <a:gd name="connsiteX192" fmla="*/ 377264 w 600075"/>
                <a:gd name="connsiteY192" fmla="*/ 592356 h 904875"/>
                <a:gd name="connsiteX193" fmla="*/ 370521 w 600075"/>
                <a:gd name="connsiteY193" fmla="*/ 598871 h 904875"/>
                <a:gd name="connsiteX194" fmla="*/ 367149 w 600075"/>
                <a:gd name="connsiteY194" fmla="*/ 602119 h 904875"/>
                <a:gd name="connsiteX195" fmla="*/ 367149 w 600075"/>
                <a:gd name="connsiteY195" fmla="*/ 608634 h 904875"/>
                <a:gd name="connsiteX196" fmla="*/ 363777 w 600075"/>
                <a:gd name="connsiteY196" fmla="*/ 611892 h 904875"/>
                <a:gd name="connsiteX197" fmla="*/ 357033 w 600075"/>
                <a:gd name="connsiteY197" fmla="*/ 615140 h 904875"/>
                <a:gd name="connsiteX198" fmla="*/ 350290 w 600075"/>
                <a:gd name="connsiteY198" fmla="*/ 618397 h 904875"/>
                <a:gd name="connsiteX199" fmla="*/ 346918 w 600075"/>
                <a:gd name="connsiteY199" fmla="*/ 618397 h 904875"/>
                <a:gd name="connsiteX200" fmla="*/ 343546 w 600075"/>
                <a:gd name="connsiteY200" fmla="*/ 621655 h 904875"/>
                <a:gd name="connsiteX201" fmla="*/ 333431 w 600075"/>
                <a:gd name="connsiteY201" fmla="*/ 624912 h 904875"/>
                <a:gd name="connsiteX202" fmla="*/ 330059 w 600075"/>
                <a:gd name="connsiteY202" fmla="*/ 624912 h 904875"/>
                <a:gd name="connsiteX203" fmla="*/ 323324 w 600075"/>
                <a:gd name="connsiteY203" fmla="*/ 637924 h 904875"/>
                <a:gd name="connsiteX204" fmla="*/ 323324 w 600075"/>
                <a:gd name="connsiteY204" fmla="*/ 644438 h 904875"/>
                <a:gd name="connsiteX205" fmla="*/ 326696 w 600075"/>
                <a:gd name="connsiteY205" fmla="*/ 647696 h 904875"/>
                <a:gd name="connsiteX206" fmla="*/ 319953 w 600075"/>
                <a:gd name="connsiteY206" fmla="*/ 654202 h 904875"/>
                <a:gd name="connsiteX207" fmla="*/ 313209 w 600075"/>
                <a:gd name="connsiteY207" fmla="*/ 657459 h 904875"/>
                <a:gd name="connsiteX208" fmla="*/ 309837 w 600075"/>
                <a:gd name="connsiteY208" fmla="*/ 663965 h 904875"/>
                <a:gd name="connsiteX209" fmla="*/ 313209 w 600075"/>
                <a:gd name="connsiteY209" fmla="*/ 667223 h 904875"/>
                <a:gd name="connsiteX210" fmla="*/ 306465 w 600075"/>
                <a:gd name="connsiteY210" fmla="*/ 667223 h 904875"/>
                <a:gd name="connsiteX211" fmla="*/ 309837 w 600075"/>
                <a:gd name="connsiteY211" fmla="*/ 673728 h 904875"/>
                <a:gd name="connsiteX212" fmla="*/ 306465 w 600075"/>
                <a:gd name="connsiteY212" fmla="*/ 676985 h 904875"/>
                <a:gd name="connsiteX213" fmla="*/ 309837 w 600075"/>
                <a:gd name="connsiteY213" fmla="*/ 680243 h 904875"/>
                <a:gd name="connsiteX214" fmla="*/ 313209 w 600075"/>
                <a:gd name="connsiteY214" fmla="*/ 690006 h 904875"/>
                <a:gd name="connsiteX215" fmla="*/ 316581 w 600075"/>
                <a:gd name="connsiteY215" fmla="*/ 696521 h 904875"/>
                <a:gd name="connsiteX216" fmla="*/ 319953 w 600075"/>
                <a:gd name="connsiteY216" fmla="*/ 699769 h 904875"/>
                <a:gd name="connsiteX217" fmla="*/ 319953 w 600075"/>
                <a:gd name="connsiteY217" fmla="*/ 709532 h 904875"/>
                <a:gd name="connsiteX218" fmla="*/ 323324 w 600075"/>
                <a:gd name="connsiteY218" fmla="*/ 719305 h 904875"/>
                <a:gd name="connsiteX219" fmla="*/ 326696 w 600075"/>
                <a:gd name="connsiteY219" fmla="*/ 725811 h 904875"/>
                <a:gd name="connsiteX220" fmla="*/ 326696 w 600075"/>
                <a:gd name="connsiteY220" fmla="*/ 729068 h 904875"/>
                <a:gd name="connsiteX221" fmla="*/ 336802 w 600075"/>
                <a:gd name="connsiteY221" fmla="*/ 729068 h 904875"/>
                <a:gd name="connsiteX222" fmla="*/ 343546 w 600075"/>
                <a:gd name="connsiteY222" fmla="*/ 729068 h 904875"/>
                <a:gd name="connsiteX223" fmla="*/ 350290 w 600075"/>
                <a:gd name="connsiteY223" fmla="*/ 729068 h 904875"/>
                <a:gd name="connsiteX224" fmla="*/ 350290 w 600075"/>
                <a:gd name="connsiteY224" fmla="*/ 732326 h 904875"/>
                <a:gd name="connsiteX225" fmla="*/ 350290 w 600075"/>
                <a:gd name="connsiteY225" fmla="*/ 735574 h 904875"/>
                <a:gd name="connsiteX226" fmla="*/ 336802 w 600075"/>
                <a:gd name="connsiteY226" fmla="*/ 748594 h 904875"/>
                <a:gd name="connsiteX227" fmla="*/ 336802 w 600075"/>
                <a:gd name="connsiteY227" fmla="*/ 758358 h 904875"/>
                <a:gd name="connsiteX228" fmla="*/ 333431 w 600075"/>
                <a:gd name="connsiteY228" fmla="*/ 758358 h 904875"/>
                <a:gd name="connsiteX229" fmla="*/ 326696 w 600075"/>
                <a:gd name="connsiteY229" fmla="*/ 758358 h 904875"/>
                <a:gd name="connsiteX230" fmla="*/ 319953 w 600075"/>
                <a:gd name="connsiteY230" fmla="*/ 751852 h 904875"/>
                <a:gd name="connsiteX231" fmla="*/ 313209 w 600075"/>
                <a:gd name="connsiteY231" fmla="*/ 755110 h 904875"/>
                <a:gd name="connsiteX232" fmla="*/ 313209 w 600075"/>
                <a:gd name="connsiteY232" fmla="*/ 758358 h 904875"/>
                <a:gd name="connsiteX233" fmla="*/ 306465 w 600075"/>
                <a:gd name="connsiteY233" fmla="*/ 758358 h 904875"/>
                <a:gd name="connsiteX234" fmla="*/ 296350 w 600075"/>
                <a:gd name="connsiteY234" fmla="*/ 758358 h 904875"/>
                <a:gd name="connsiteX235" fmla="*/ 292978 w 600075"/>
                <a:gd name="connsiteY235" fmla="*/ 761615 h 904875"/>
                <a:gd name="connsiteX236" fmla="*/ 289606 w 600075"/>
                <a:gd name="connsiteY236" fmla="*/ 774636 h 904875"/>
                <a:gd name="connsiteX237" fmla="*/ 282862 w 600075"/>
                <a:gd name="connsiteY237" fmla="*/ 781141 h 904875"/>
                <a:gd name="connsiteX238" fmla="*/ 276128 w 600075"/>
                <a:gd name="connsiteY238" fmla="*/ 784399 h 904875"/>
                <a:gd name="connsiteX239" fmla="*/ 269384 w 600075"/>
                <a:gd name="connsiteY239" fmla="*/ 790914 h 904875"/>
                <a:gd name="connsiteX240" fmla="*/ 259269 w 600075"/>
                <a:gd name="connsiteY240" fmla="*/ 794162 h 904875"/>
                <a:gd name="connsiteX241" fmla="*/ 255897 w 600075"/>
                <a:gd name="connsiteY241" fmla="*/ 797420 h 904875"/>
                <a:gd name="connsiteX242" fmla="*/ 252525 w 600075"/>
                <a:gd name="connsiteY242" fmla="*/ 810441 h 904875"/>
                <a:gd name="connsiteX243" fmla="*/ 245781 w 600075"/>
                <a:gd name="connsiteY243" fmla="*/ 816946 h 904875"/>
                <a:gd name="connsiteX244" fmla="*/ 239038 w 600075"/>
                <a:gd name="connsiteY244" fmla="*/ 820203 h 904875"/>
                <a:gd name="connsiteX245" fmla="*/ 239038 w 600075"/>
                <a:gd name="connsiteY245" fmla="*/ 826719 h 904875"/>
                <a:gd name="connsiteX246" fmla="*/ 242410 w 600075"/>
                <a:gd name="connsiteY246" fmla="*/ 833224 h 904875"/>
                <a:gd name="connsiteX247" fmla="*/ 242410 w 600075"/>
                <a:gd name="connsiteY247" fmla="*/ 842987 h 904875"/>
                <a:gd name="connsiteX248" fmla="*/ 242410 w 600075"/>
                <a:gd name="connsiteY248" fmla="*/ 849502 h 904875"/>
                <a:gd name="connsiteX249" fmla="*/ 245781 w 600075"/>
                <a:gd name="connsiteY249" fmla="*/ 856008 h 904875"/>
                <a:gd name="connsiteX250" fmla="*/ 242410 w 600075"/>
                <a:gd name="connsiteY250" fmla="*/ 862523 h 904875"/>
                <a:gd name="connsiteX251" fmla="*/ 239038 w 600075"/>
                <a:gd name="connsiteY251" fmla="*/ 872286 h 904875"/>
                <a:gd name="connsiteX252" fmla="*/ 239038 w 600075"/>
                <a:gd name="connsiteY252" fmla="*/ 875534 h 904875"/>
                <a:gd name="connsiteX253" fmla="*/ 239038 w 600075"/>
                <a:gd name="connsiteY253" fmla="*/ 882049 h 904875"/>
                <a:gd name="connsiteX254" fmla="*/ 239038 w 600075"/>
                <a:gd name="connsiteY254" fmla="*/ 895070 h 904875"/>
                <a:gd name="connsiteX255" fmla="*/ 228922 w 600075"/>
                <a:gd name="connsiteY255" fmla="*/ 891812 h 904875"/>
                <a:gd name="connsiteX256" fmla="*/ 218816 w 600075"/>
                <a:gd name="connsiteY256" fmla="*/ 891812 h 904875"/>
                <a:gd name="connsiteX257" fmla="*/ 208701 w 600075"/>
                <a:gd name="connsiteY257" fmla="*/ 895070 h 904875"/>
                <a:gd name="connsiteX258" fmla="*/ 195213 w 600075"/>
                <a:gd name="connsiteY258" fmla="*/ 901576 h 904875"/>
                <a:gd name="connsiteX259" fmla="*/ 174992 w 600075"/>
                <a:gd name="connsiteY259" fmla="*/ 904833 h 904875"/>
                <a:gd name="connsiteX260" fmla="*/ 158132 w 600075"/>
                <a:gd name="connsiteY260" fmla="*/ 904833 h 904875"/>
                <a:gd name="connsiteX261" fmla="*/ 148017 w 600075"/>
                <a:gd name="connsiteY261" fmla="*/ 901576 h 904875"/>
                <a:gd name="connsiteX262" fmla="*/ 141273 w 600075"/>
                <a:gd name="connsiteY262" fmla="*/ 898328 h 904875"/>
                <a:gd name="connsiteX263" fmla="*/ 134530 w 600075"/>
                <a:gd name="connsiteY263" fmla="*/ 891812 h 904875"/>
                <a:gd name="connsiteX264" fmla="*/ 124423 w 600075"/>
                <a:gd name="connsiteY264" fmla="*/ 882049 h 904875"/>
                <a:gd name="connsiteX265" fmla="*/ 114308 w 600075"/>
                <a:gd name="connsiteY265" fmla="*/ 882049 h 904875"/>
                <a:gd name="connsiteX266" fmla="*/ 107564 w 600075"/>
                <a:gd name="connsiteY266" fmla="*/ 878792 h 904875"/>
                <a:gd name="connsiteX267" fmla="*/ 100821 w 600075"/>
                <a:gd name="connsiteY267" fmla="*/ 875534 h 904875"/>
                <a:gd name="connsiteX268" fmla="*/ 94077 w 600075"/>
                <a:gd name="connsiteY268" fmla="*/ 872286 h 904875"/>
                <a:gd name="connsiteX269" fmla="*/ 87333 w 600075"/>
                <a:gd name="connsiteY269" fmla="*/ 872286 h 904875"/>
                <a:gd name="connsiteX270" fmla="*/ 73855 w 600075"/>
                <a:gd name="connsiteY270" fmla="*/ 865771 h 904875"/>
                <a:gd name="connsiteX271" fmla="*/ 60368 w 600075"/>
                <a:gd name="connsiteY271" fmla="*/ 859265 h 904875"/>
                <a:gd name="connsiteX272" fmla="*/ 53624 w 600075"/>
                <a:gd name="connsiteY272" fmla="*/ 862523 h 904875"/>
                <a:gd name="connsiteX273" fmla="*/ 53624 w 600075"/>
                <a:gd name="connsiteY273" fmla="*/ 865771 h 904875"/>
                <a:gd name="connsiteX274" fmla="*/ 43509 w 600075"/>
                <a:gd name="connsiteY274" fmla="*/ 862523 h 904875"/>
                <a:gd name="connsiteX275" fmla="*/ 36765 w 600075"/>
                <a:gd name="connsiteY275" fmla="*/ 862523 h 904875"/>
                <a:gd name="connsiteX276" fmla="*/ 30021 w 600075"/>
                <a:gd name="connsiteY276" fmla="*/ 862523 h 904875"/>
                <a:gd name="connsiteX277" fmla="*/ 16543 w 600075"/>
                <a:gd name="connsiteY277" fmla="*/ 865771 h 904875"/>
                <a:gd name="connsiteX278" fmla="*/ 6428 w 600075"/>
                <a:gd name="connsiteY278" fmla="*/ 869029 h 904875"/>
                <a:gd name="connsiteX279" fmla="*/ -316 w 600075"/>
                <a:gd name="connsiteY279" fmla="*/ 865771 h 904875"/>
                <a:gd name="connsiteX280" fmla="*/ 6428 w 600075"/>
                <a:gd name="connsiteY280" fmla="*/ 859265 h 904875"/>
                <a:gd name="connsiteX281" fmla="*/ 13171 w 600075"/>
                <a:gd name="connsiteY281" fmla="*/ 849502 h 904875"/>
                <a:gd name="connsiteX282" fmla="*/ 19915 w 600075"/>
                <a:gd name="connsiteY282" fmla="*/ 846245 h 904875"/>
                <a:gd name="connsiteX283" fmla="*/ 23287 w 600075"/>
                <a:gd name="connsiteY283" fmla="*/ 836481 h 904875"/>
                <a:gd name="connsiteX284" fmla="*/ 33393 w 600075"/>
                <a:gd name="connsiteY284" fmla="*/ 829967 h 904875"/>
                <a:gd name="connsiteX285" fmla="*/ 33393 w 600075"/>
                <a:gd name="connsiteY285" fmla="*/ 820203 h 904875"/>
                <a:gd name="connsiteX286" fmla="*/ 40137 w 600075"/>
                <a:gd name="connsiteY286" fmla="*/ 807183 h 904875"/>
                <a:gd name="connsiteX287" fmla="*/ 46880 w 600075"/>
                <a:gd name="connsiteY287" fmla="*/ 803935 h 904875"/>
                <a:gd name="connsiteX288" fmla="*/ 53624 w 600075"/>
                <a:gd name="connsiteY288" fmla="*/ 790914 h 904875"/>
                <a:gd name="connsiteX289" fmla="*/ 56996 w 600075"/>
                <a:gd name="connsiteY289" fmla="*/ 784399 h 904875"/>
                <a:gd name="connsiteX290" fmla="*/ 53624 w 600075"/>
                <a:gd name="connsiteY290" fmla="*/ 771378 h 904875"/>
                <a:gd name="connsiteX291" fmla="*/ 60368 w 600075"/>
                <a:gd name="connsiteY291" fmla="*/ 758358 h 904875"/>
                <a:gd name="connsiteX292" fmla="*/ 63740 w 600075"/>
                <a:gd name="connsiteY292" fmla="*/ 742089 h 904875"/>
                <a:gd name="connsiteX293" fmla="*/ 70483 w 600075"/>
                <a:gd name="connsiteY293" fmla="*/ 732326 h 904875"/>
                <a:gd name="connsiteX294" fmla="*/ 70483 w 600075"/>
                <a:gd name="connsiteY294" fmla="*/ 719305 h 904875"/>
                <a:gd name="connsiteX295" fmla="*/ 63740 w 600075"/>
                <a:gd name="connsiteY295" fmla="*/ 709532 h 904875"/>
                <a:gd name="connsiteX296" fmla="*/ 70483 w 600075"/>
                <a:gd name="connsiteY296" fmla="*/ 696521 h 904875"/>
                <a:gd name="connsiteX297" fmla="*/ 80589 w 600075"/>
                <a:gd name="connsiteY297" fmla="*/ 680243 h 904875"/>
                <a:gd name="connsiteX298" fmla="*/ 90705 w 600075"/>
                <a:gd name="connsiteY298" fmla="*/ 663965 h 904875"/>
                <a:gd name="connsiteX299" fmla="*/ 94077 w 600075"/>
                <a:gd name="connsiteY299" fmla="*/ 647696 h 904875"/>
                <a:gd name="connsiteX300" fmla="*/ 94077 w 600075"/>
                <a:gd name="connsiteY300" fmla="*/ 637924 h 904875"/>
                <a:gd name="connsiteX301" fmla="*/ 94077 w 600075"/>
                <a:gd name="connsiteY301" fmla="*/ 631418 h 904875"/>
                <a:gd name="connsiteX302" fmla="*/ 94077 w 600075"/>
                <a:gd name="connsiteY302" fmla="*/ 624912 h 904875"/>
                <a:gd name="connsiteX303" fmla="*/ 90705 w 600075"/>
                <a:gd name="connsiteY303" fmla="*/ 618397 h 904875"/>
                <a:gd name="connsiteX304" fmla="*/ 87333 w 600075"/>
                <a:gd name="connsiteY304" fmla="*/ 608634 h 904875"/>
                <a:gd name="connsiteX305" fmla="*/ 83961 w 600075"/>
                <a:gd name="connsiteY305" fmla="*/ 611892 h 904875"/>
                <a:gd name="connsiteX306" fmla="*/ 77227 w 600075"/>
                <a:gd name="connsiteY306" fmla="*/ 611892 h 904875"/>
                <a:gd name="connsiteX307" fmla="*/ 63740 w 600075"/>
                <a:gd name="connsiteY307" fmla="*/ 611892 h 904875"/>
                <a:gd name="connsiteX308" fmla="*/ 56996 w 600075"/>
                <a:gd name="connsiteY308" fmla="*/ 615140 h 904875"/>
                <a:gd name="connsiteX309" fmla="*/ 46880 w 600075"/>
                <a:gd name="connsiteY309" fmla="*/ 611892 h 904875"/>
                <a:gd name="connsiteX310" fmla="*/ 40137 w 600075"/>
                <a:gd name="connsiteY310" fmla="*/ 615140 h 904875"/>
                <a:gd name="connsiteX311" fmla="*/ 36765 w 600075"/>
                <a:gd name="connsiteY311" fmla="*/ 611892 h 904875"/>
                <a:gd name="connsiteX312" fmla="*/ 46880 w 600075"/>
                <a:gd name="connsiteY312" fmla="*/ 602119 h 904875"/>
                <a:gd name="connsiteX313" fmla="*/ 46880 w 600075"/>
                <a:gd name="connsiteY313" fmla="*/ 598871 h 904875"/>
                <a:gd name="connsiteX314" fmla="*/ 46880 w 600075"/>
                <a:gd name="connsiteY314" fmla="*/ 589108 h 904875"/>
                <a:gd name="connsiteX315" fmla="*/ 43509 w 600075"/>
                <a:gd name="connsiteY315" fmla="*/ 576087 h 904875"/>
                <a:gd name="connsiteX316" fmla="*/ 43509 w 600075"/>
                <a:gd name="connsiteY316" fmla="*/ 569572 h 904875"/>
                <a:gd name="connsiteX317" fmla="*/ 46880 w 600075"/>
                <a:gd name="connsiteY317" fmla="*/ 566324 h 904875"/>
                <a:gd name="connsiteX318" fmla="*/ 40137 w 600075"/>
                <a:gd name="connsiteY318" fmla="*/ 563067 h 904875"/>
                <a:gd name="connsiteX319" fmla="*/ 36765 w 600075"/>
                <a:gd name="connsiteY319" fmla="*/ 563067 h 904875"/>
                <a:gd name="connsiteX320" fmla="*/ 30021 w 600075"/>
                <a:gd name="connsiteY320" fmla="*/ 566324 h 904875"/>
                <a:gd name="connsiteX321" fmla="*/ 26659 w 600075"/>
                <a:gd name="connsiteY321" fmla="*/ 559809 h 904875"/>
                <a:gd name="connsiteX322" fmla="*/ 23287 w 600075"/>
                <a:gd name="connsiteY322" fmla="*/ 559809 h 904875"/>
                <a:gd name="connsiteX323" fmla="*/ 13171 w 600075"/>
                <a:gd name="connsiteY323" fmla="*/ 556551 h 904875"/>
                <a:gd name="connsiteX324" fmla="*/ 13171 w 600075"/>
                <a:gd name="connsiteY324" fmla="*/ 550046 h 904875"/>
                <a:gd name="connsiteX325" fmla="*/ 16543 w 600075"/>
                <a:gd name="connsiteY325" fmla="*/ 543531 h 904875"/>
                <a:gd name="connsiteX326" fmla="*/ 19915 w 600075"/>
                <a:gd name="connsiteY326" fmla="*/ 533768 h 904875"/>
                <a:gd name="connsiteX327" fmla="*/ 26659 w 600075"/>
                <a:gd name="connsiteY327" fmla="*/ 527262 h 904875"/>
                <a:gd name="connsiteX328" fmla="*/ 30021 w 600075"/>
                <a:gd name="connsiteY328" fmla="*/ 524005 h 904875"/>
                <a:gd name="connsiteX329" fmla="*/ 36765 w 600075"/>
                <a:gd name="connsiteY329" fmla="*/ 510984 h 904875"/>
                <a:gd name="connsiteX330" fmla="*/ 36765 w 600075"/>
                <a:gd name="connsiteY330" fmla="*/ 504478 h 904875"/>
                <a:gd name="connsiteX331" fmla="*/ 40137 w 600075"/>
                <a:gd name="connsiteY331" fmla="*/ 494715 h 904875"/>
                <a:gd name="connsiteX332" fmla="*/ 43509 w 600075"/>
                <a:gd name="connsiteY332" fmla="*/ 488200 h 904875"/>
                <a:gd name="connsiteX333" fmla="*/ 46880 w 600075"/>
                <a:gd name="connsiteY333" fmla="*/ 481694 h 904875"/>
                <a:gd name="connsiteX334" fmla="*/ 56996 w 600075"/>
                <a:gd name="connsiteY334" fmla="*/ 475180 h 904875"/>
                <a:gd name="connsiteX335" fmla="*/ 60368 w 600075"/>
                <a:gd name="connsiteY335" fmla="*/ 465416 h 904875"/>
                <a:gd name="connsiteX336" fmla="*/ 63740 w 600075"/>
                <a:gd name="connsiteY336" fmla="*/ 455653 h 904875"/>
                <a:gd name="connsiteX337" fmla="*/ 60368 w 600075"/>
                <a:gd name="connsiteY337" fmla="*/ 449138 h 904875"/>
                <a:gd name="connsiteX338" fmla="*/ 56996 w 600075"/>
                <a:gd name="connsiteY338" fmla="*/ 445890 h 904875"/>
                <a:gd name="connsiteX339" fmla="*/ 63740 w 600075"/>
                <a:gd name="connsiteY339" fmla="*/ 442632 h 904875"/>
                <a:gd name="connsiteX340" fmla="*/ 67112 w 600075"/>
                <a:gd name="connsiteY340" fmla="*/ 442632 h 904875"/>
                <a:gd name="connsiteX341" fmla="*/ 73855 w 600075"/>
                <a:gd name="connsiteY341" fmla="*/ 439375 h 904875"/>
                <a:gd name="connsiteX342" fmla="*/ 83961 w 600075"/>
                <a:gd name="connsiteY342" fmla="*/ 436117 h 904875"/>
                <a:gd name="connsiteX343" fmla="*/ 87333 w 600075"/>
                <a:gd name="connsiteY343" fmla="*/ 432869 h 904875"/>
                <a:gd name="connsiteX344" fmla="*/ 97449 w 600075"/>
                <a:gd name="connsiteY344" fmla="*/ 429611 h 904875"/>
                <a:gd name="connsiteX345" fmla="*/ 100821 w 600075"/>
                <a:gd name="connsiteY345" fmla="*/ 426354 h 904875"/>
                <a:gd name="connsiteX346" fmla="*/ 100821 w 600075"/>
                <a:gd name="connsiteY346" fmla="*/ 423097 h 904875"/>
                <a:gd name="connsiteX347" fmla="*/ 107564 w 600075"/>
                <a:gd name="connsiteY347" fmla="*/ 419849 h 904875"/>
                <a:gd name="connsiteX348" fmla="*/ 110936 w 600075"/>
                <a:gd name="connsiteY348" fmla="*/ 413333 h 904875"/>
                <a:gd name="connsiteX349" fmla="*/ 114308 w 600075"/>
                <a:gd name="connsiteY349" fmla="*/ 406828 h 904875"/>
                <a:gd name="connsiteX350" fmla="*/ 124423 w 600075"/>
                <a:gd name="connsiteY350" fmla="*/ 393807 h 904875"/>
                <a:gd name="connsiteX351" fmla="*/ 137901 w 600075"/>
                <a:gd name="connsiteY351" fmla="*/ 371023 h 904875"/>
                <a:gd name="connsiteX352" fmla="*/ 168248 w 600075"/>
                <a:gd name="connsiteY352" fmla="*/ 325456 h 904875"/>
                <a:gd name="connsiteX353" fmla="*/ 164876 w 600075"/>
                <a:gd name="connsiteY353" fmla="*/ 318941 h 904875"/>
                <a:gd name="connsiteX354" fmla="*/ 174992 w 600075"/>
                <a:gd name="connsiteY354" fmla="*/ 302672 h 904875"/>
                <a:gd name="connsiteX355" fmla="*/ 191841 w 600075"/>
                <a:gd name="connsiteY355" fmla="*/ 276631 h 904875"/>
                <a:gd name="connsiteX356" fmla="*/ 208701 w 600075"/>
                <a:gd name="connsiteY356" fmla="*/ 240826 h 904875"/>
                <a:gd name="connsiteX357" fmla="*/ 218816 w 600075"/>
                <a:gd name="connsiteY357" fmla="*/ 221290 h 904875"/>
                <a:gd name="connsiteX358" fmla="*/ 232294 w 600075"/>
                <a:gd name="connsiteY358" fmla="*/ 198506 h 904875"/>
                <a:gd name="connsiteX359" fmla="*/ 239038 w 600075"/>
                <a:gd name="connsiteY359" fmla="*/ 178980 h 904875"/>
                <a:gd name="connsiteX360" fmla="*/ 239038 w 600075"/>
                <a:gd name="connsiteY360" fmla="*/ 156197 h 904875"/>
                <a:gd name="connsiteX361" fmla="*/ 239038 w 600075"/>
                <a:gd name="connsiteY361" fmla="*/ 139918 h 904875"/>
                <a:gd name="connsiteX362" fmla="*/ 239038 w 600075"/>
                <a:gd name="connsiteY362" fmla="*/ 126898 h 904875"/>
                <a:gd name="connsiteX363" fmla="*/ 239038 w 600075"/>
                <a:gd name="connsiteY363" fmla="*/ 120392 h 904875"/>
                <a:gd name="connsiteX364" fmla="*/ 239038 w 600075"/>
                <a:gd name="connsiteY364" fmla="*/ 113887 h 904875"/>
                <a:gd name="connsiteX365" fmla="*/ 235666 w 600075"/>
                <a:gd name="connsiteY365" fmla="*/ 104114 h 904875"/>
                <a:gd name="connsiteX366" fmla="*/ 242410 w 600075"/>
                <a:gd name="connsiteY366" fmla="*/ 97608 h 904875"/>
                <a:gd name="connsiteX367" fmla="*/ 242410 w 600075"/>
                <a:gd name="connsiteY367" fmla="*/ 91093 h 904875"/>
                <a:gd name="connsiteX368" fmla="*/ 242410 w 600075"/>
                <a:gd name="connsiteY368" fmla="*/ 84588 h 904875"/>
                <a:gd name="connsiteX369" fmla="*/ 242410 w 600075"/>
                <a:gd name="connsiteY369" fmla="*/ 78072 h 904875"/>
                <a:gd name="connsiteX370" fmla="*/ 245781 w 600075"/>
                <a:gd name="connsiteY370" fmla="*/ 71567 h 904875"/>
                <a:gd name="connsiteX371" fmla="*/ 242410 w 600075"/>
                <a:gd name="connsiteY371" fmla="*/ 61804 h 904875"/>
                <a:gd name="connsiteX372" fmla="*/ 245781 w 600075"/>
                <a:gd name="connsiteY372" fmla="*/ 55289 h 904875"/>
                <a:gd name="connsiteX373" fmla="*/ 242410 w 600075"/>
                <a:gd name="connsiteY373" fmla="*/ 52041 h 904875"/>
                <a:gd name="connsiteX374" fmla="*/ 245781 w 600075"/>
                <a:gd name="connsiteY374" fmla="*/ 42278 h 904875"/>
                <a:gd name="connsiteX375" fmla="*/ 245781 w 600075"/>
                <a:gd name="connsiteY375" fmla="*/ 35762 h 904875"/>
                <a:gd name="connsiteX376" fmla="*/ 249153 w 600075"/>
                <a:gd name="connsiteY376" fmla="*/ 29257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Lst>
              <a:rect l="l" t="t" r="r" b="b"/>
              <a:pathLst>
                <a:path w="600075" h="904875">
                  <a:moveTo>
                    <a:pt x="249153" y="29257"/>
                  </a:moveTo>
                  <a:cubicBezTo>
                    <a:pt x="249153" y="29257"/>
                    <a:pt x="262641" y="19484"/>
                    <a:pt x="262641" y="19484"/>
                  </a:cubicBezTo>
                  <a:cubicBezTo>
                    <a:pt x="262641" y="19484"/>
                    <a:pt x="266013" y="16236"/>
                    <a:pt x="266013" y="16236"/>
                  </a:cubicBezTo>
                  <a:cubicBezTo>
                    <a:pt x="269384" y="16236"/>
                    <a:pt x="272756" y="16236"/>
                    <a:pt x="276128" y="16236"/>
                  </a:cubicBezTo>
                  <a:cubicBezTo>
                    <a:pt x="276128" y="16236"/>
                    <a:pt x="279490" y="12979"/>
                    <a:pt x="279490" y="12979"/>
                  </a:cubicBezTo>
                  <a:cubicBezTo>
                    <a:pt x="282862" y="9721"/>
                    <a:pt x="282862" y="9721"/>
                    <a:pt x="282862" y="9721"/>
                  </a:cubicBezTo>
                  <a:cubicBezTo>
                    <a:pt x="289606" y="6473"/>
                    <a:pt x="289606" y="6473"/>
                    <a:pt x="289606" y="6473"/>
                  </a:cubicBezTo>
                  <a:cubicBezTo>
                    <a:pt x="296350" y="6473"/>
                    <a:pt x="296350" y="6473"/>
                    <a:pt x="296350" y="6473"/>
                  </a:cubicBezTo>
                  <a:cubicBezTo>
                    <a:pt x="296350" y="6473"/>
                    <a:pt x="299722" y="6473"/>
                    <a:pt x="299722" y="6473"/>
                  </a:cubicBezTo>
                  <a:cubicBezTo>
                    <a:pt x="299722" y="6473"/>
                    <a:pt x="313209" y="3215"/>
                    <a:pt x="313209" y="3215"/>
                  </a:cubicBezTo>
                  <a:cubicBezTo>
                    <a:pt x="313209" y="3215"/>
                    <a:pt x="316581" y="6473"/>
                    <a:pt x="319953" y="6473"/>
                  </a:cubicBezTo>
                  <a:cubicBezTo>
                    <a:pt x="319953" y="6473"/>
                    <a:pt x="326696" y="6473"/>
                    <a:pt x="326696" y="6473"/>
                  </a:cubicBezTo>
                  <a:cubicBezTo>
                    <a:pt x="330059" y="6473"/>
                    <a:pt x="336802" y="3215"/>
                    <a:pt x="336802" y="3215"/>
                  </a:cubicBezTo>
                  <a:cubicBezTo>
                    <a:pt x="350290" y="-42"/>
                    <a:pt x="350290" y="-42"/>
                    <a:pt x="350290" y="-42"/>
                  </a:cubicBezTo>
                  <a:cubicBezTo>
                    <a:pt x="353662" y="6473"/>
                    <a:pt x="353662" y="6473"/>
                    <a:pt x="353662" y="6473"/>
                  </a:cubicBezTo>
                  <a:cubicBezTo>
                    <a:pt x="353662" y="6473"/>
                    <a:pt x="353662" y="12979"/>
                    <a:pt x="353662" y="12979"/>
                  </a:cubicBezTo>
                  <a:cubicBezTo>
                    <a:pt x="353662" y="12979"/>
                    <a:pt x="353662" y="16236"/>
                    <a:pt x="357033" y="16236"/>
                  </a:cubicBezTo>
                  <a:cubicBezTo>
                    <a:pt x="360405" y="16236"/>
                    <a:pt x="360405" y="16236"/>
                    <a:pt x="360405" y="16236"/>
                  </a:cubicBezTo>
                  <a:cubicBezTo>
                    <a:pt x="360405" y="19484"/>
                    <a:pt x="360405" y="29257"/>
                    <a:pt x="360405" y="29257"/>
                  </a:cubicBezTo>
                  <a:cubicBezTo>
                    <a:pt x="350290" y="32505"/>
                    <a:pt x="350290" y="32505"/>
                    <a:pt x="350290" y="32505"/>
                  </a:cubicBezTo>
                  <a:cubicBezTo>
                    <a:pt x="350290" y="32505"/>
                    <a:pt x="346918" y="32505"/>
                    <a:pt x="346918" y="35762"/>
                  </a:cubicBezTo>
                  <a:cubicBezTo>
                    <a:pt x="346918" y="35762"/>
                    <a:pt x="340174" y="39020"/>
                    <a:pt x="340174" y="39020"/>
                  </a:cubicBezTo>
                  <a:cubicBezTo>
                    <a:pt x="340174" y="42278"/>
                    <a:pt x="336802" y="42278"/>
                    <a:pt x="340174" y="45526"/>
                  </a:cubicBezTo>
                  <a:cubicBezTo>
                    <a:pt x="340174" y="48783"/>
                    <a:pt x="343546" y="52041"/>
                    <a:pt x="343546" y="52041"/>
                  </a:cubicBezTo>
                  <a:cubicBezTo>
                    <a:pt x="343546" y="58546"/>
                    <a:pt x="343546" y="58546"/>
                    <a:pt x="343546" y="58546"/>
                  </a:cubicBezTo>
                  <a:cubicBezTo>
                    <a:pt x="343546" y="58546"/>
                    <a:pt x="343546" y="61804"/>
                    <a:pt x="346918" y="61804"/>
                  </a:cubicBezTo>
                  <a:cubicBezTo>
                    <a:pt x="346918" y="65062"/>
                    <a:pt x="350290" y="61804"/>
                    <a:pt x="353662" y="61804"/>
                  </a:cubicBezTo>
                  <a:cubicBezTo>
                    <a:pt x="360405" y="61804"/>
                    <a:pt x="363777" y="58546"/>
                    <a:pt x="367149" y="58546"/>
                  </a:cubicBezTo>
                  <a:cubicBezTo>
                    <a:pt x="367149" y="58546"/>
                    <a:pt x="370521" y="58546"/>
                    <a:pt x="370521" y="58546"/>
                  </a:cubicBezTo>
                  <a:cubicBezTo>
                    <a:pt x="373893" y="55289"/>
                    <a:pt x="380627" y="52041"/>
                    <a:pt x="380627" y="52041"/>
                  </a:cubicBezTo>
                  <a:cubicBezTo>
                    <a:pt x="380627" y="52041"/>
                    <a:pt x="380627" y="45526"/>
                    <a:pt x="383999" y="48783"/>
                  </a:cubicBezTo>
                  <a:cubicBezTo>
                    <a:pt x="383999" y="48783"/>
                    <a:pt x="383999" y="55289"/>
                    <a:pt x="383999" y="55289"/>
                  </a:cubicBezTo>
                  <a:cubicBezTo>
                    <a:pt x="383999" y="55289"/>
                    <a:pt x="380627" y="61804"/>
                    <a:pt x="380627" y="61804"/>
                  </a:cubicBezTo>
                  <a:cubicBezTo>
                    <a:pt x="383999" y="65062"/>
                    <a:pt x="387371" y="61804"/>
                    <a:pt x="387371" y="61804"/>
                  </a:cubicBezTo>
                  <a:cubicBezTo>
                    <a:pt x="390742" y="58546"/>
                    <a:pt x="394114" y="58546"/>
                    <a:pt x="394114" y="58546"/>
                  </a:cubicBezTo>
                  <a:cubicBezTo>
                    <a:pt x="400858" y="58546"/>
                    <a:pt x="400858" y="58546"/>
                    <a:pt x="400858" y="58546"/>
                  </a:cubicBezTo>
                  <a:cubicBezTo>
                    <a:pt x="400858" y="58546"/>
                    <a:pt x="407602" y="58546"/>
                    <a:pt x="407602" y="58546"/>
                  </a:cubicBezTo>
                  <a:cubicBezTo>
                    <a:pt x="407602" y="58546"/>
                    <a:pt x="410973" y="61804"/>
                    <a:pt x="414345" y="61804"/>
                  </a:cubicBezTo>
                  <a:cubicBezTo>
                    <a:pt x="414345" y="65062"/>
                    <a:pt x="424461" y="68310"/>
                    <a:pt x="424461" y="68310"/>
                  </a:cubicBezTo>
                  <a:cubicBezTo>
                    <a:pt x="421089" y="74824"/>
                    <a:pt x="421089" y="74824"/>
                    <a:pt x="421089" y="74824"/>
                  </a:cubicBezTo>
                  <a:cubicBezTo>
                    <a:pt x="421089" y="74824"/>
                    <a:pt x="417717" y="81330"/>
                    <a:pt x="421089" y="81330"/>
                  </a:cubicBezTo>
                  <a:cubicBezTo>
                    <a:pt x="421089" y="81330"/>
                    <a:pt x="424461" y="78072"/>
                    <a:pt x="424461" y="78072"/>
                  </a:cubicBezTo>
                  <a:cubicBezTo>
                    <a:pt x="427823" y="78072"/>
                    <a:pt x="431195" y="74824"/>
                    <a:pt x="431195" y="74824"/>
                  </a:cubicBezTo>
                  <a:cubicBezTo>
                    <a:pt x="431195" y="74824"/>
                    <a:pt x="431195" y="71567"/>
                    <a:pt x="431195" y="71567"/>
                  </a:cubicBezTo>
                  <a:cubicBezTo>
                    <a:pt x="431195" y="74824"/>
                    <a:pt x="437939" y="78072"/>
                    <a:pt x="437939" y="78072"/>
                  </a:cubicBezTo>
                  <a:cubicBezTo>
                    <a:pt x="437939" y="78072"/>
                    <a:pt x="441311" y="84588"/>
                    <a:pt x="441311" y="84588"/>
                  </a:cubicBezTo>
                  <a:cubicBezTo>
                    <a:pt x="441311" y="84588"/>
                    <a:pt x="448054" y="81330"/>
                    <a:pt x="448054" y="81330"/>
                  </a:cubicBezTo>
                  <a:cubicBezTo>
                    <a:pt x="448054" y="81330"/>
                    <a:pt x="448054" y="81330"/>
                    <a:pt x="451426" y="81330"/>
                  </a:cubicBezTo>
                  <a:cubicBezTo>
                    <a:pt x="454798" y="81330"/>
                    <a:pt x="454798" y="81330"/>
                    <a:pt x="454798" y="81330"/>
                  </a:cubicBezTo>
                  <a:cubicBezTo>
                    <a:pt x="458170" y="84588"/>
                    <a:pt x="468285" y="84588"/>
                    <a:pt x="468285" y="84588"/>
                  </a:cubicBezTo>
                  <a:cubicBezTo>
                    <a:pt x="478391" y="78072"/>
                    <a:pt x="478391" y="78072"/>
                    <a:pt x="478391" y="78072"/>
                  </a:cubicBezTo>
                  <a:cubicBezTo>
                    <a:pt x="481763" y="68310"/>
                    <a:pt x="481763" y="68310"/>
                    <a:pt x="481763" y="68310"/>
                  </a:cubicBezTo>
                  <a:cubicBezTo>
                    <a:pt x="481763" y="65062"/>
                    <a:pt x="481763" y="65062"/>
                    <a:pt x="481763" y="65062"/>
                  </a:cubicBezTo>
                  <a:cubicBezTo>
                    <a:pt x="481763" y="65062"/>
                    <a:pt x="488507" y="61804"/>
                    <a:pt x="488507" y="61804"/>
                  </a:cubicBezTo>
                  <a:cubicBezTo>
                    <a:pt x="488507" y="61804"/>
                    <a:pt x="491879" y="61804"/>
                    <a:pt x="491879" y="65062"/>
                  </a:cubicBezTo>
                  <a:cubicBezTo>
                    <a:pt x="491879" y="65062"/>
                    <a:pt x="498622" y="71567"/>
                    <a:pt x="498622" y="71567"/>
                  </a:cubicBezTo>
                  <a:cubicBezTo>
                    <a:pt x="498622" y="71567"/>
                    <a:pt x="505366" y="71567"/>
                    <a:pt x="505366" y="71567"/>
                  </a:cubicBezTo>
                  <a:cubicBezTo>
                    <a:pt x="508738" y="71567"/>
                    <a:pt x="508738" y="68310"/>
                    <a:pt x="512110" y="71567"/>
                  </a:cubicBezTo>
                  <a:cubicBezTo>
                    <a:pt x="512110" y="74824"/>
                    <a:pt x="512110" y="78072"/>
                    <a:pt x="515482" y="78072"/>
                  </a:cubicBezTo>
                  <a:cubicBezTo>
                    <a:pt x="515482" y="78072"/>
                    <a:pt x="518854" y="78072"/>
                    <a:pt x="518854" y="78072"/>
                  </a:cubicBezTo>
                  <a:cubicBezTo>
                    <a:pt x="522225" y="81330"/>
                    <a:pt x="528960" y="81330"/>
                    <a:pt x="528960" y="81330"/>
                  </a:cubicBezTo>
                  <a:cubicBezTo>
                    <a:pt x="532331" y="74824"/>
                    <a:pt x="532331" y="74824"/>
                    <a:pt x="532331" y="74824"/>
                  </a:cubicBezTo>
                  <a:cubicBezTo>
                    <a:pt x="532331" y="74824"/>
                    <a:pt x="532331" y="71567"/>
                    <a:pt x="535703" y="74824"/>
                  </a:cubicBezTo>
                  <a:cubicBezTo>
                    <a:pt x="539075" y="74824"/>
                    <a:pt x="539075" y="81330"/>
                    <a:pt x="539075" y="81330"/>
                  </a:cubicBezTo>
                  <a:cubicBezTo>
                    <a:pt x="539075" y="81330"/>
                    <a:pt x="542447" y="84588"/>
                    <a:pt x="542447" y="84588"/>
                  </a:cubicBezTo>
                  <a:cubicBezTo>
                    <a:pt x="542447" y="84588"/>
                    <a:pt x="552563" y="87845"/>
                    <a:pt x="552563" y="87845"/>
                  </a:cubicBezTo>
                  <a:cubicBezTo>
                    <a:pt x="552563" y="87845"/>
                    <a:pt x="559306" y="84588"/>
                    <a:pt x="559306" y="84588"/>
                  </a:cubicBezTo>
                  <a:cubicBezTo>
                    <a:pt x="562678" y="84588"/>
                    <a:pt x="562678" y="91093"/>
                    <a:pt x="562678" y="91093"/>
                  </a:cubicBezTo>
                  <a:cubicBezTo>
                    <a:pt x="562678" y="91093"/>
                    <a:pt x="562678" y="94350"/>
                    <a:pt x="562678" y="94350"/>
                  </a:cubicBezTo>
                  <a:cubicBezTo>
                    <a:pt x="559306" y="97608"/>
                    <a:pt x="559306" y="97608"/>
                    <a:pt x="562678" y="97608"/>
                  </a:cubicBezTo>
                  <a:cubicBezTo>
                    <a:pt x="562678" y="100866"/>
                    <a:pt x="566050" y="104114"/>
                    <a:pt x="566050" y="104114"/>
                  </a:cubicBezTo>
                  <a:cubicBezTo>
                    <a:pt x="566050" y="104114"/>
                    <a:pt x="562678" y="110629"/>
                    <a:pt x="562678" y="110629"/>
                  </a:cubicBezTo>
                  <a:cubicBezTo>
                    <a:pt x="562678" y="113887"/>
                    <a:pt x="559306" y="117135"/>
                    <a:pt x="559306" y="117135"/>
                  </a:cubicBezTo>
                  <a:cubicBezTo>
                    <a:pt x="555934" y="120392"/>
                    <a:pt x="555934" y="120392"/>
                    <a:pt x="555934" y="120392"/>
                  </a:cubicBezTo>
                  <a:cubicBezTo>
                    <a:pt x="555934" y="123650"/>
                    <a:pt x="555934" y="123650"/>
                    <a:pt x="555934" y="123650"/>
                  </a:cubicBezTo>
                  <a:cubicBezTo>
                    <a:pt x="555934" y="126898"/>
                    <a:pt x="555934" y="126898"/>
                    <a:pt x="555934" y="126898"/>
                  </a:cubicBezTo>
                  <a:cubicBezTo>
                    <a:pt x="555934" y="126898"/>
                    <a:pt x="555934" y="130155"/>
                    <a:pt x="555934" y="130155"/>
                  </a:cubicBezTo>
                  <a:cubicBezTo>
                    <a:pt x="552563" y="130155"/>
                    <a:pt x="555934" y="136671"/>
                    <a:pt x="555934" y="136671"/>
                  </a:cubicBezTo>
                  <a:cubicBezTo>
                    <a:pt x="559306" y="139918"/>
                    <a:pt x="559306" y="139918"/>
                    <a:pt x="559306" y="139918"/>
                  </a:cubicBezTo>
                  <a:cubicBezTo>
                    <a:pt x="559306" y="139918"/>
                    <a:pt x="566050" y="136671"/>
                    <a:pt x="566050" y="136671"/>
                  </a:cubicBezTo>
                  <a:cubicBezTo>
                    <a:pt x="566050" y="136671"/>
                    <a:pt x="576166" y="139918"/>
                    <a:pt x="576166" y="139918"/>
                  </a:cubicBezTo>
                  <a:cubicBezTo>
                    <a:pt x="576166" y="139918"/>
                    <a:pt x="582900" y="143176"/>
                    <a:pt x="582900" y="146433"/>
                  </a:cubicBezTo>
                  <a:cubicBezTo>
                    <a:pt x="586272" y="146433"/>
                    <a:pt x="593015" y="152939"/>
                    <a:pt x="593015" y="152939"/>
                  </a:cubicBezTo>
                  <a:cubicBezTo>
                    <a:pt x="599759" y="162702"/>
                    <a:pt x="599759" y="162702"/>
                    <a:pt x="599759" y="162702"/>
                  </a:cubicBezTo>
                  <a:cubicBezTo>
                    <a:pt x="593015" y="169217"/>
                    <a:pt x="593015" y="169217"/>
                    <a:pt x="593015" y="169217"/>
                  </a:cubicBezTo>
                  <a:cubicBezTo>
                    <a:pt x="586272" y="178980"/>
                    <a:pt x="586272" y="178980"/>
                    <a:pt x="586272" y="178980"/>
                  </a:cubicBezTo>
                  <a:cubicBezTo>
                    <a:pt x="579528" y="182238"/>
                    <a:pt x="579528" y="182238"/>
                    <a:pt x="579528" y="182238"/>
                  </a:cubicBezTo>
                  <a:cubicBezTo>
                    <a:pt x="579528" y="182238"/>
                    <a:pt x="576166" y="188744"/>
                    <a:pt x="576166" y="188744"/>
                  </a:cubicBezTo>
                  <a:cubicBezTo>
                    <a:pt x="576166" y="188744"/>
                    <a:pt x="569422" y="192001"/>
                    <a:pt x="569422" y="192001"/>
                  </a:cubicBezTo>
                  <a:cubicBezTo>
                    <a:pt x="566050" y="192001"/>
                    <a:pt x="566050" y="192001"/>
                    <a:pt x="566050" y="192001"/>
                  </a:cubicBezTo>
                  <a:cubicBezTo>
                    <a:pt x="555934" y="201764"/>
                    <a:pt x="555934" y="201764"/>
                    <a:pt x="555934" y="201764"/>
                  </a:cubicBezTo>
                  <a:cubicBezTo>
                    <a:pt x="549191" y="205022"/>
                    <a:pt x="549191" y="205022"/>
                    <a:pt x="549191" y="205022"/>
                  </a:cubicBezTo>
                  <a:cubicBezTo>
                    <a:pt x="542447" y="208279"/>
                    <a:pt x="542447" y="208279"/>
                    <a:pt x="542447" y="208279"/>
                  </a:cubicBezTo>
                  <a:cubicBezTo>
                    <a:pt x="539075" y="208279"/>
                    <a:pt x="539075" y="208279"/>
                    <a:pt x="539075" y="208279"/>
                  </a:cubicBezTo>
                  <a:cubicBezTo>
                    <a:pt x="532331" y="214785"/>
                    <a:pt x="532331" y="214785"/>
                    <a:pt x="532331" y="214785"/>
                  </a:cubicBezTo>
                  <a:cubicBezTo>
                    <a:pt x="525597" y="211527"/>
                    <a:pt x="525597" y="211527"/>
                    <a:pt x="525597" y="211527"/>
                  </a:cubicBezTo>
                  <a:cubicBezTo>
                    <a:pt x="515482" y="214785"/>
                    <a:pt x="515482" y="214785"/>
                    <a:pt x="515482" y="214785"/>
                  </a:cubicBezTo>
                  <a:cubicBezTo>
                    <a:pt x="515482" y="218042"/>
                    <a:pt x="515482" y="218042"/>
                    <a:pt x="515482" y="218042"/>
                  </a:cubicBezTo>
                  <a:cubicBezTo>
                    <a:pt x="501994" y="224548"/>
                    <a:pt x="501994" y="224548"/>
                    <a:pt x="501994" y="224548"/>
                  </a:cubicBezTo>
                  <a:cubicBezTo>
                    <a:pt x="498622" y="234311"/>
                    <a:pt x="498622" y="234311"/>
                    <a:pt x="498622" y="234311"/>
                  </a:cubicBezTo>
                  <a:cubicBezTo>
                    <a:pt x="498622" y="234311"/>
                    <a:pt x="491879" y="234311"/>
                    <a:pt x="491879" y="237569"/>
                  </a:cubicBezTo>
                  <a:cubicBezTo>
                    <a:pt x="488507" y="237569"/>
                    <a:pt x="485135" y="240826"/>
                    <a:pt x="485135" y="240826"/>
                  </a:cubicBezTo>
                  <a:cubicBezTo>
                    <a:pt x="478391" y="237569"/>
                    <a:pt x="478391" y="237569"/>
                    <a:pt x="478391" y="237569"/>
                  </a:cubicBezTo>
                  <a:cubicBezTo>
                    <a:pt x="475029" y="240826"/>
                    <a:pt x="475029" y="240826"/>
                    <a:pt x="475029" y="240826"/>
                  </a:cubicBezTo>
                  <a:cubicBezTo>
                    <a:pt x="475029" y="247332"/>
                    <a:pt x="475029" y="247332"/>
                    <a:pt x="475029" y="247332"/>
                  </a:cubicBezTo>
                  <a:cubicBezTo>
                    <a:pt x="478391" y="247332"/>
                    <a:pt x="478391" y="247332"/>
                    <a:pt x="478391" y="247332"/>
                  </a:cubicBezTo>
                  <a:cubicBezTo>
                    <a:pt x="478391" y="247332"/>
                    <a:pt x="478391" y="253847"/>
                    <a:pt x="478391" y="253847"/>
                  </a:cubicBezTo>
                  <a:cubicBezTo>
                    <a:pt x="478391" y="257095"/>
                    <a:pt x="478391" y="263610"/>
                    <a:pt x="478391" y="263610"/>
                  </a:cubicBezTo>
                  <a:cubicBezTo>
                    <a:pt x="485135" y="266867"/>
                    <a:pt x="485135" y="266867"/>
                    <a:pt x="485135" y="266867"/>
                  </a:cubicBezTo>
                  <a:cubicBezTo>
                    <a:pt x="485135" y="266867"/>
                    <a:pt x="485135" y="276631"/>
                    <a:pt x="481763" y="276631"/>
                  </a:cubicBezTo>
                  <a:cubicBezTo>
                    <a:pt x="481763" y="276631"/>
                    <a:pt x="475029" y="279888"/>
                    <a:pt x="475029" y="279888"/>
                  </a:cubicBezTo>
                  <a:cubicBezTo>
                    <a:pt x="475029" y="283136"/>
                    <a:pt x="475029" y="283136"/>
                    <a:pt x="475029" y="283136"/>
                  </a:cubicBezTo>
                  <a:cubicBezTo>
                    <a:pt x="478391" y="289651"/>
                    <a:pt x="478391" y="289651"/>
                    <a:pt x="478391" y="289651"/>
                  </a:cubicBezTo>
                  <a:cubicBezTo>
                    <a:pt x="478391" y="289651"/>
                    <a:pt x="478391" y="299415"/>
                    <a:pt x="475029" y="299415"/>
                  </a:cubicBezTo>
                  <a:cubicBezTo>
                    <a:pt x="475029" y="302672"/>
                    <a:pt x="471657" y="309178"/>
                    <a:pt x="471657" y="309178"/>
                  </a:cubicBezTo>
                  <a:cubicBezTo>
                    <a:pt x="468285" y="312435"/>
                    <a:pt x="468285" y="312435"/>
                    <a:pt x="468285" y="312435"/>
                  </a:cubicBezTo>
                  <a:cubicBezTo>
                    <a:pt x="464913" y="318941"/>
                    <a:pt x="464913" y="318941"/>
                    <a:pt x="464913" y="318941"/>
                  </a:cubicBezTo>
                  <a:cubicBezTo>
                    <a:pt x="468285" y="322198"/>
                    <a:pt x="468285" y="322198"/>
                    <a:pt x="468285" y="322198"/>
                  </a:cubicBezTo>
                  <a:cubicBezTo>
                    <a:pt x="468285" y="331962"/>
                    <a:pt x="468285" y="331962"/>
                    <a:pt x="468285" y="331962"/>
                  </a:cubicBezTo>
                  <a:cubicBezTo>
                    <a:pt x="461542" y="335219"/>
                    <a:pt x="461542" y="335219"/>
                    <a:pt x="461542" y="335219"/>
                  </a:cubicBezTo>
                  <a:cubicBezTo>
                    <a:pt x="458170" y="344982"/>
                    <a:pt x="458170" y="344982"/>
                    <a:pt x="458170" y="344982"/>
                  </a:cubicBezTo>
                  <a:cubicBezTo>
                    <a:pt x="461542" y="348240"/>
                    <a:pt x="461542" y="348240"/>
                    <a:pt x="461542" y="348240"/>
                  </a:cubicBezTo>
                  <a:cubicBezTo>
                    <a:pt x="464913" y="354745"/>
                    <a:pt x="464913" y="354745"/>
                    <a:pt x="464913" y="354745"/>
                  </a:cubicBezTo>
                  <a:cubicBezTo>
                    <a:pt x="461542" y="361260"/>
                    <a:pt x="461542" y="361260"/>
                    <a:pt x="461542" y="361260"/>
                  </a:cubicBezTo>
                  <a:cubicBezTo>
                    <a:pt x="458170" y="364508"/>
                    <a:pt x="458170" y="364508"/>
                    <a:pt x="458170" y="364508"/>
                  </a:cubicBezTo>
                  <a:cubicBezTo>
                    <a:pt x="454798" y="364508"/>
                    <a:pt x="454798" y="364508"/>
                    <a:pt x="454798" y="364508"/>
                  </a:cubicBezTo>
                  <a:cubicBezTo>
                    <a:pt x="448054" y="371023"/>
                    <a:pt x="448054" y="371023"/>
                    <a:pt x="448054" y="371023"/>
                  </a:cubicBezTo>
                  <a:cubicBezTo>
                    <a:pt x="441311" y="371023"/>
                    <a:pt x="441311" y="371023"/>
                    <a:pt x="441311" y="371023"/>
                  </a:cubicBezTo>
                  <a:cubicBezTo>
                    <a:pt x="437939" y="371023"/>
                    <a:pt x="437939" y="371023"/>
                    <a:pt x="437939" y="371023"/>
                  </a:cubicBezTo>
                  <a:cubicBezTo>
                    <a:pt x="431195" y="377529"/>
                    <a:pt x="431195" y="377529"/>
                    <a:pt x="431195" y="377529"/>
                  </a:cubicBezTo>
                  <a:cubicBezTo>
                    <a:pt x="427823" y="377529"/>
                    <a:pt x="427823" y="377529"/>
                    <a:pt x="427823" y="377529"/>
                  </a:cubicBezTo>
                  <a:cubicBezTo>
                    <a:pt x="424461" y="380787"/>
                    <a:pt x="424461" y="380787"/>
                    <a:pt x="424461" y="380787"/>
                  </a:cubicBezTo>
                  <a:cubicBezTo>
                    <a:pt x="424461" y="387302"/>
                    <a:pt x="424461" y="387302"/>
                    <a:pt x="424461" y="387302"/>
                  </a:cubicBezTo>
                  <a:cubicBezTo>
                    <a:pt x="424461" y="387302"/>
                    <a:pt x="424461" y="390550"/>
                    <a:pt x="424461" y="390550"/>
                  </a:cubicBezTo>
                  <a:cubicBezTo>
                    <a:pt x="427823" y="390550"/>
                    <a:pt x="427823" y="393807"/>
                    <a:pt x="427823" y="393807"/>
                  </a:cubicBezTo>
                  <a:cubicBezTo>
                    <a:pt x="431195" y="400313"/>
                    <a:pt x="431195" y="400313"/>
                    <a:pt x="431195" y="400313"/>
                  </a:cubicBezTo>
                  <a:cubicBezTo>
                    <a:pt x="434567" y="406828"/>
                    <a:pt x="434567" y="406828"/>
                    <a:pt x="434567" y="406828"/>
                  </a:cubicBezTo>
                  <a:cubicBezTo>
                    <a:pt x="437939" y="416591"/>
                    <a:pt x="437939" y="416591"/>
                    <a:pt x="437939" y="416591"/>
                  </a:cubicBezTo>
                  <a:cubicBezTo>
                    <a:pt x="437939" y="416591"/>
                    <a:pt x="434567" y="423097"/>
                    <a:pt x="434567" y="423097"/>
                  </a:cubicBezTo>
                  <a:cubicBezTo>
                    <a:pt x="434567" y="423097"/>
                    <a:pt x="431195" y="429611"/>
                    <a:pt x="431195" y="429611"/>
                  </a:cubicBezTo>
                  <a:cubicBezTo>
                    <a:pt x="427823" y="436117"/>
                    <a:pt x="427823" y="436117"/>
                    <a:pt x="427823" y="436117"/>
                  </a:cubicBezTo>
                  <a:cubicBezTo>
                    <a:pt x="424461" y="442632"/>
                    <a:pt x="424461" y="442632"/>
                    <a:pt x="424461" y="442632"/>
                  </a:cubicBezTo>
                  <a:cubicBezTo>
                    <a:pt x="421089" y="445890"/>
                    <a:pt x="421089" y="445890"/>
                    <a:pt x="421089" y="445890"/>
                  </a:cubicBezTo>
                  <a:cubicBezTo>
                    <a:pt x="414345" y="445890"/>
                    <a:pt x="414345" y="445890"/>
                    <a:pt x="414345" y="445890"/>
                  </a:cubicBezTo>
                  <a:cubicBezTo>
                    <a:pt x="414345" y="449138"/>
                    <a:pt x="414345" y="449138"/>
                    <a:pt x="414345" y="449138"/>
                  </a:cubicBezTo>
                  <a:cubicBezTo>
                    <a:pt x="410973" y="455653"/>
                    <a:pt x="410973" y="455653"/>
                    <a:pt x="410973" y="455653"/>
                  </a:cubicBezTo>
                  <a:cubicBezTo>
                    <a:pt x="410973" y="458911"/>
                    <a:pt x="410973" y="458911"/>
                    <a:pt x="410973" y="458911"/>
                  </a:cubicBezTo>
                  <a:cubicBezTo>
                    <a:pt x="407602" y="458911"/>
                    <a:pt x="407602" y="458911"/>
                    <a:pt x="407602" y="458911"/>
                  </a:cubicBezTo>
                  <a:cubicBezTo>
                    <a:pt x="407602" y="465416"/>
                    <a:pt x="407602" y="465416"/>
                    <a:pt x="407602" y="465416"/>
                  </a:cubicBezTo>
                  <a:cubicBezTo>
                    <a:pt x="404230" y="468674"/>
                    <a:pt x="404230" y="468674"/>
                    <a:pt x="404230" y="468674"/>
                  </a:cubicBezTo>
                  <a:cubicBezTo>
                    <a:pt x="404230" y="468674"/>
                    <a:pt x="400858" y="468674"/>
                    <a:pt x="400858" y="468674"/>
                  </a:cubicBezTo>
                  <a:cubicBezTo>
                    <a:pt x="397486" y="468674"/>
                    <a:pt x="394114" y="471922"/>
                    <a:pt x="394114" y="471922"/>
                  </a:cubicBezTo>
                  <a:cubicBezTo>
                    <a:pt x="394114" y="471922"/>
                    <a:pt x="387371" y="471922"/>
                    <a:pt x="387371" y="468674"/>
                  </a:cubicBezTo>
                  <a:cubicBezTo>
                    <a:pt x="387371" y="468674"/>
                    <a:pt x="383999" y="471922"/>
                    <a:pt x="380627" y="468674"/>
                  </a:cubicBezTo>
                  <a:cubicBezTo>
                    <a:pt x="380627" y="468674"/>
                    <a:pt x="377264" y="465416"/>
                    <a:pt x="377264" y="465416"/>
                  </a:cubicBezTo>
                  <a:cubicBezTo>
                    <a:pt x="373893" y="465416"/>
                    <a:pt x="373893" y="465416"/>
                    <a:pt x="373893" y="465416"/>
                  </a:cubicBezTo>
                  <a:cubicBezTo>
                    <a:pt x="367149" y="465416"/>
                    <a:pt x="367149" y="465416"/>
                    <a:pt x="367149" y="465416"/>
                  </a:cubicBezTo>
                  <a:cubicBezTo>
                    <a:pt x="357033" y="465416"/>
                    <a:pt x="357033" y="465416"/>
                    <a:pt x="357033" y="465416"/>
                  </a:cubicBezTo>
                  <a:cubicBezTo>
                    <a:pt x="350290" y="465416"/>
                    <a:pt x="350290" y="465416"/>
                    <a:pt x="350290" y="465416"/>
                  </a:cubicBezTo>
                  <a:cubicBezTo>
                    <a:pt x="350290" y="462159"/>
                    <a:pt x="350290" y="462159"/>
                    <a:pt x="350290" y="462159"/>
                  </a:cubicBezTo>
                  <a:cubicBezTo>
                    <a:pt x="346918" y="465416"/>
                    <a:pt x="346918" y="465416"/>
                    <a:pt x="346918" y="465416"/>
                  </a:cubicBezTo>
                  <a:cubicBezTo>
                    <a:pt x="343546" y="458911"/>
                    <a:pt x="343546" y="458911"/>
                    <a:pt x="343546" y="458911"/>
                  </a:cubicBezTo>
                  <a:cubicBezTo>
                    <a:pt x="336802" y="458911"/>
                    <a:pt x="336802" y="458911"/>
                    <a:pt x="336802" y="458911"/>
                  </a:cubicBezTo>
                  <a:cubicBezTo>
                    <a:pt x="330059" y="458911"/>
                    <a:pt x="330059" y="458911"/>
                    <a:pt x="330059" y="458911"/>
                  </a:cubicBezTo>
                  <a:cubicBezTo>
                    <a:pt x="330059" y="458911"/>
                    <a:pt x="330059" y="462159"/>
                    <a:pt x="333431" y="465416"/>
                  </a:cubicBezTo>
                  <a:cubicBezTo>
                    <a:pt x="333431" y="465416"/>
                    <a:pt x="336802" y="471922"/>
                    <a:pt x="336802" y="471922"/>
                  </a:cubicBezTo>
                  <a:cubicBezTo>
                    <a:pt x="336802" y="471922"/>
                    <a:pt x="336802" y="478437"/>
                    <a:pt x="336802" y="478437"/>
                  </a:cubicBezTo>
                  <a:cubicBezTo>
                    <a:pt x="336802" y="478437"/>
                    <a:pt x="343546" y="484942"/>
                    <a:pt x="343546" y="484942"/>
                  </a:cubicBezTo>
                  <a:cubicBezTo>
                    <a:pt x="343546" y="488200"/>
                    <a:pt x="343546" y="488200"/>
                    <a:pt x="343546" y="488200"/>
                  </a:cubicBezTo>
                  <a:cubicBezTo>
                    <a:pt x="343546" y="488200"/>
                    <a:pt x="346918" y="494715"/>
                    <a:pt x="346918" y="494715"/>
                  </a:cubicBezTo>
                  <a:cubicBezTo>
                    <a:pt x="346918" y="494715"/>
                    <a:pt x="353662" y="497963"/>
                    <a:pt x="353662" y="497963"/>
                  </a:cubicBezTo>
                  <a:cubicBezTo>
                    <a:pt x="353662" y="504478"/>
                    <a:pt x="353662" y="504478"/>
                    <a:pt x="353662" y="504478"/>
                  </a:cubicBezTo>
                  <a:cubicBezTo>
                    <a:pt x="350290" y="507726"/>
                    <a:pt x="350290" y="507726"/>
                    <a:pt x="350290" y="507726"/>
                  </a:cubicBezTo>
                  <a:cubicBezTo>
                    <a:pt x="346918" y="510984"/>
                    <a:pt x="346918" y="510984"/>
                    <a:pt x="346918" y="510984"/>
                  </a:cubicBezTo>
                  <a:cubicBezTo>
                    <a:pt x="350290" y="517499"/>
                    <a:pt x="350290" y="517499"/>
                    <a:pt x="350290" y="517499"/>
                  </a:cubicBezTo>
                  <a:cubicBezTo>
                    <a:pt x="350290" y="524005"/>
                    <a:pt x="350290" y="524005"/>
                    <a:pt x="350290" y="524005"/>
                  </a:cubicBezTo>
                  <a:cubicBezTo>
                    <a:pt x="353662" y="527262"/>
                    <a:pt x="353662" y="527262"/>
                    <a:pt x="353662" y="527262"/>
                  </a:cubicBezTo>
                  <a:cubicBezTo>
                    <a:pt x="353662" y="530510"/>
                    <a:pt x="353662" y="530510"/>
                    <a:pt x="353662" y="530510"/>
                  </a:cubicBezTo>
                  <a:cubicBezTo>
                    <a:pt x="350290" y="533768"/>
                    <a:pt x="350290" y="533768"/>
                    <a:pt x="350290" y="533768"/>
                  </a:cubicBezTo>
                  <a:cubicBezTo>
                    <a:pt x="350290" y="540283"/>
                    <a:pt x="350290" y="540283"/>
                    <a:pt x="350290" y="540283"/>
                  </a:cubicBezTo>
                  <a:cubicBezTo>
                    <a:pt x="353662" y="546788"/>
                    <a:pt x="353662" y="546788"/>
                    <a:pt x="353662" y="546788"/>
                  </a:cubicBezTo>
                  <a:cubicBezTo>
                    <a:pt x="357033" y="553303"/>
                    <a:pt x="357033" y="553303"/>
                    <a:pt x="357033" y="553303"/>
                  </a:cubicBezTo>
                  <a:cubicBezTo>
                    <a:pt x="363777" y="553303"/>
                    <a:pt x="363777" y="553303"/>
                    <a:pt x="363777" y="553303"/>
                  </a:cubicBezTo>
                  <a:cubicBezTo>
                    <a:pt x="363777" y="559809"/>
                    <a:pt x="363777" y="559809"/>
                    <a:pt x="363777" y="559809"/>
                  </a:cubicBezTo>
                  <a:cubicBezTo>
                    <a:pt x="360405" y="563067"/>
                    <a:pt x="360405" y="563067"/>
                    <a:pt x="360405" y="563067"/>
                  </a:cubicBezTo>
                  <a:cubicBezTo>
                    <a:pt x="360405" y="563067"/>
                    <a:pt x="360405" y="566324"/>
                    <a:pt x="360405" y="566324"/>
                  </a:cubicBezTo>
                  <a:cubicBezTo>
                    <a:pt x="363777" y="566324"/>
                    <a:pt x="367149" y="569572"/>
                    <a:pt x="367149" y="569572"/>
                  </a:cubicBezTo>
                  <a:cubicBezTo>
                    <a:pt x="373893" y="566324"/>
                    <a:pt x="373893" y="566324"/>
                    <a:pt x="373893" y="566324"/>
                  </a:cubicBezTo>
                  <a:cubicBezTo>
                    <a:pt x="373893" y="566324"/>
                    <a:pt x="377264" y="566324"/>
                    <a:pt x="377264" y="566324"/>
                  </a:cubicBezTo>
                  <a:cubicBezTo>
                    <a:pt x="377264" y="569572"/>
                    <a:pt x="380627" y="576087"/>
                    <a:pt x="380627" y="576087"/>
                  </a:cubicBezTo>
                  <a:cubicBezTo>
                    <a:pt x="383999" y="579335"/>
                    <a:pt x="383999" y="579335"/>
                    <a:pt x="383999" y="579335"/>
                  </a:cubicBezTo>
                  <a:cubicBezTo>
                    <a:pt x="383999" y="585850"/>
                    <a:pt x="383999" y="585850"/>
                    <a:pt x="383999" y="585850"/>
                  </a:cubicBezTo>
                  <a:cubicBezTo>
                    <a:pt x="377264" y="592356"/>
                    <a:pt x="377264" y="592356"/>
                    <a:pt x="377264" y="592356"/>
                  </a:cubicBezTo>
                  <a:cubicBezTo>
                    <a:pt x="370521" y="598871"/>
                    <a:pt x="370521" y="598871"/>
                    <a:pt x="370521" y="598871"/>
                  </a:cubicBezTo>
                  <a:cubicBezTo>
                    <a:pt x="367149" y="602119"/>
                    <a:pt x="367149" y="602119"/>
                    <a:pt x="367149" y="602119"/>
                  </a:cubicBezTo>
                  <a:cubicBezTo>
                    <a:pt x="367149" y="608634"/>
                    <a:pt x="367149" y="608634"/>
                    <a:pt x="367149" y="608634"/>
                  </a:cubicBezTo>
                  <a:cubicBezTo>
                    <a:pt x="363777" y="611892"/>
                    <a:pt x="363777" y="611892"/>
                    <a:pt x="363777" y="611892"/>
                  </a:cubicBezTo>
                  <a:cubicBezTo>
                    <a:pt x="357033" y="615140"/>
                    <a:pt x="357033" y="615140"/>
                    <a:pt x="357033" y="615140"/>
                  </a:cubicBezTo>
                  <a:cubicBezTo>
                    <a:pt x="350290" y="618397"/>
                    <a:pt x="350290" y="618397"/>
                    <a:pt x="350290" y="618397"/>
                  </a:cubicBezTo>
                  <a:cubicBezTo>
                    <a:pt x="346918" y="618397"/>
                    <a:pt x="346918" y="618397"/>
                    <a:pt x="346918" y="618397"/>
                  </a:cubicBezTo>
                  <a:cubicBezTo>
                    <a:pt x="343546" y="621655"/>
                    <a:pt x="343546" y="621655"/>
                    <a:pt x="343546" y="621655"/>
                  </a:cubicBezTo>
                  <a:cubicBezTo>
                    <a:pt x="333431" y="624912"/>
                    <a:pt x="333431" y="624912"/>
                    <a:pt x="333431" y="624912"/>
                  </a:cubicBezTo>
                  <a:cubicBezTo>
                    <a:pt x="330059" y="624912"/>
                    <a:pt x="330059" y="624912"/>
                    <a:pt x="330059" y="624912"/>
                  </a:cubicBezTo>
                  <a:cubicBezTo>
                    <a:pt x="323324" y="637924"/>
                    <a:pt x="323324" y="637924"/>
                    <a:pt x="323324" y="637924"/>
                  </a:cubicBezTo>
                  <a:cubicBezTo>
                    <a:pt x="323324" y="637924"/>
                    <a:pt x="323324" y="644438"/>
                    <a:pt x="323324" y="644438"/>
                  </a:cubicBezTo>
                  <a:cubicBezTo>
                    <a:pt x="323324" y="644438"/>
                    <a:pt x="326696" y="647696"/>
                    <a:pt x="326696" y="647696"/>
                  </a:cubicBezTo>
                  <a:cubicBezTo>
                    <a:pt x="326696" y="647696"/>
                    <a:pt x="319953" y="654202"/>
                    <a:pt x="319953" y="654202"/>
                  </a:cubicBezTo>
                  <a:cubicBezTo>
                    <a:pt x="319953" y="654202"/>
                    <a:pt x="313209" y="657459"/>
                    <a:pt x="313209" y="657459"/>
                  </a:cubicBezTo>
                  <a:cubicBezTo>
                    <a:pt x="309837" y="663965"/>
                    <a:pt x="309837" y="663965"/>
                    <a:pt x="309837" y="663965"/>
                  </a:cubicBezTo>
                  <a:cubicBezTo>
                    <a:pt x="313209" y="667223"/>
                    <a:pt x="313209" y="667223"/>
                    <a:pt x="313209" y="667223"/>
                  </a:cubicBezTo>
                  <a:cubicBezTo>
                    <a:pt x="306465" y="667223"/>
                    <a:pt x="306465" y="667223"/>
                    <a:pt x="306465" y="667223"/>
                  </a:cubicBezTo>
                  <a:cubicBezTo>
                    <a:pt x="309837" y="673728"/>
                    <a:pt x="309837" y="673728"/>
                    <a:pt x="309837" y="673728"/>
                  </a:cubicBezTo>
                  <a:cubicBezTo>
                    <a:pt x="306465" y="676985"/>
                    <a:pt x="306465" y="676985"/>
                    <a:pt x="306465" y="676985"/>
                  </a:cubicBezTo>
                  <a:cubicBezTo>
                    <a:pt x="309837" y="680243"/>
                    <a:pt x="309837" y="680243"/>
                    <a:pt x="309837" y="680243"/>
                  </a:cubicBezTo>
                  <a:cubicBezTo>
                    <a:pt x="309837" y="680243"/>
                    <a:pt x="313209" y="690006"/>
                    <a:pt x="313209" y="690006"/>
                  </a:cubicBezTo>
                  <a:cubicBezTo>
                    <a:pt x="313209" y="693264"/>
                    <a:pt x="316581" y="696521"/>
                    <a:pt x="316581" y="696521"/>
                  </a:cubicBezTo>
                  <a:cubicBezTo>
                    <a:pt x="316581" y="696521"/>
                    <a:pt x="319953" y="699769"/>
                    <a:pt x="319953" y="699769"/>
                  </a:cubicBezTo>
                  <a:cubicBezTo>
                    <a:pt x="319953" y="703027"/>
                    <a:pt x="319953" y="706285"/>
                    <a:pt x="319953" y="709532"/>
                  </a:cubicBezTo>
                  <a:cubicBezTo>
                    <a:pt x="319953" y="712790"/>
                    <a:pt x="323324" y="719305"/>
                    <a:pt x="323324" y="719305"/>
                  </a:cubicBezTo>
                  <a:cubicBezTo>
                    <a:pt x="326696" y="725811"/>
                    <a:pt x="326696" y="725811"/>
                    <a:pt x="326696" y="725811"/>
                  </a:cubicBezTo>
                  <a:cubicBezTo>
                    <a:pt x="326696" y="725811"/>
                    <a:pt x="326696" y="729068"/>
                    <a:pt x="326696" y="729068"/>
                  </a:cubicBezTo>
                  <a:cubicBezTo>
                    <a:pt x="330059" y="729068"/>
                    <a:pt x="336802" y="729068"/>
                    <a:pt x="336802" y="729068"/>
                  </a:cubicBezTo>
                  <a:cubicBezTo>
                    <a:pt x="336802" y="729068"/>
                    <a:pt x="343546" y="729068"/>
                    <a:pt x="343546" y="729068"/>
                  </a:cubicBezTo>
                  <a:cubicBezTo>
                    <a:pt x="343546" y="729068"/>
                    <a:pt x="346918" y="725811"/>
                    <a:pt x="350290" y="729068"/>
                  </a:cubicBezTo>
                  <a:cubicBezTo>
                    <a:pt x="350290" y="729068"/>
                    <a:pt x="350290" y="732326"/>
                    <a:pt x="350290" y="732326"/>
                  </a:cubicBezTo>
                  <a:cubicBezTo>
                    <a:pt x="350290" y="732326"/>
                    <a:pt x="350290" y="735574"/>
                    <a:pt x="350290" y="735574"/>
                  </a:cubicBezTo>
                  <a:cubicBezTo>
                    <a:pt x="336802" y="748594"/>
                    <a:pt x="336802" y="748594"/>
                    <a:pt x="336802" y="748594"/>
                  </a:cubicBezTo>
                  <a:cubicBezTo>
                    <a:pt x="336802" y="758358"/>
                    <a:pt x="336802" y="758358"/>
                    <a:pt x="336802" y="758358"/>
                  </a:cubicBezTo>
                  <a:cubicBezTo>
                    <a:pt x="336802" y="758358"/>
                    <a:pt x="333431" y="758358"/>
                    <a:pt x="333431" y="758358"/>
                  </a:cubicBezTo>
                  <a:cubicBezTo>
                    <a:pt x="330059" y="758358"/>
                    <a:pt x="326696" y="758358"/>
                    <a:pt x="326696" y="758358"/>
                  </a:cubicBezTo>
                  <a:cubicBezTo>
                    <a:pt x="319953" y="751852"/>
                    <a:pt x="319953" y="751852"/>
                    <a:pt x="319953" y="751852"/>
                  </a:cubicBezTo>
                  <a:cubicBezTo>
                    <a:pt x="313209" y="755110"/>
                    <a:pt x="313209" y="755110"/>
                    <a:pt x="313209" y="755110"/>
                  </a:cubicBezTo>
                  <a:cubicBezTo>
                    <a:pt x="313209" y="758358"/>
                    <a:pt x="313209" y="758358"/>
                    <a:pt x="313209" y="758358"/>
                  </a:cubicBezTo>
                  <a:cubicBezTo>
                    <a:pt x="313209" y="758358"/>
                    <a:pt x="306465" y="758358"/>
                    <a:pt x="306465" y="758358"/>
                  </a:cubicBezTo>
                  <a:cubicBezTo>
                    <a:pt x="306465" y="758358"/>
                    <a:pt x="296350" y="758358"/>
                    <a:pt x="296350" y="758358"/>
                  </a:cubicBezTo>
                  <a:cubicBezTo>
                    <a:pt x="292978" y="761615"/>
                    <a:pt x="292978" y="761615"/>
                    <a:pt x="292978" y="761615"/>
                  </a:cubicBezTo>
                  <a:cubicBezTo>
                    <a:pt x="289606" y="774636"/>
                    <a:pt x="289606" y="774636"/>
                    <a:pt x="289606" y="774636"/>
                  </a:cubicBezTo>
                  <a:cubicBezTo>
                    <a:pt x="282862" y="781141"/>
                    <a:pt x="282862" y="781141"/>
                    <a:pt x="282862" y="781141"/>
                  </a:cubicBezTo>
                  <a:cubicBezTo>
                    <a:pt x="276128" y="784399"/>
                    <a:pt x="276128" y="784399"/>
                    <a:pt x="276128" y="784399"/>
                  </a:cubicBezTo>
                  <a:cubicBezTo>
                    <a:pt x="269384" y="790914"/>
                    <a:pt x="269384" y="790914"/>
                    <a:pt x="269384" y="790914"/>
                  </a:cubicBezTo>
                  <a:cubicBezTo>
                    <a:pt x="259269" y="794162"/>
                    <a:pt x="259269" y="794162"/>
                    <a:pt x="259269" y="794162"/>
                  </a:cubicBezTo>
                  <a:cubicBezTo>
                    <a:pt x="259269" y="794162"/>
                    <a:pt x="255897" y="797420"/>
                    <a:pt x="255897" y="797420"/>
                  </a:cubicBezTo>
                  <a:cubicBezTo>
                    <a:pt x="255897" y="800677"/>
                    <a:pt x="252525" y="810441"/>
                    <a:pt x="252525" y="810441"/>
                  </a:cubicBezTo>
                  <a:cubicBezTo>
                    <a:pt x="252525" y="810441"/>
                    <a:pt x="245781" y="813698"/>
                    <a:pt x="245781" y="816946"/>
                  </a:cubicBezTo>
                  <a:cubicBezTo>
                    <a:pt x="245781" y="816946"/>
                    <a:pt x="239038" y="820203"/>
                    <a:pt x="239038" y="820203"/>
                  </a:cubicBezTo>
                  <a:cubicBezTo>
                    <a:pt x="239038" y="820203"/>
                    <a:pt x="239038" y="826719"/>
                    <a:pt x="239038" y="826719"/>
                  </a:cubicBezTo>
                  <a:cubicBezTo>
                    <a:pt x="239038" y="826719"/>
                    <a:pt x="242410" y="833224"/>
                    <a:pt x="242410" y="833224"/>
                  </a:cubicBezTo>
                  <a:cubicBezTo>
                    <a:pt x="242410" y="842987"/>
                    <a:pt x="242410" y="842987"/>
                    <a:pt x="242410" y="842987"/>
                  </a:cubicBezTo>
                  <a:cubicBezTo>
                    <a:pt x="242410" y="849502"/>
                    <a:pt x="242410" y="849502"/>
                    <a:pt x="242410" y="849502"/>
                  </a:cubicBezTo>
                  <a:cubicBezTo>
                    <a:pt x="245781" y="856008"/>
                    <a:pt x="245781" y="856008"/>
                    <a:pt x="245781" y="856008"/>
                  </a:cubicBezTo>
                  <a:cubicBezTo>
                    <a:pt x="242410" y="862523"/>
                    <a:pt x="242410" y="862523"/>
                    <a:pt x="242410" y="862523"/>
                  </a:cubicBezTo>
                  <a:cubicBezTo>
                    <a:pt x="239038" y="872286"/>
                    <a:pt x="239038" y="872286"/>
                    <a:pt x="239038" y="872286"/>
                  </a:cubicBezTo>
                  <a:cubicBezTo>
                    <a:pt x="239038" y="875534"/>
                    <a:pt x="239038" y="875534"/>
                    <a:pt x="239038" y="875534"/>
                  </a:cubicBezTo>
                  <a:cubicBezTo>
                    <a:pt x="239038" y="882049"/>
                    <a:pt x="239038" y="882049"/>
                    <a:pt x="239038" y="882049"/>
                  </a:cubicBezTo>
                  <a:cubicBezTo>
                    <a:pt x="239038" y="895070"/>
                    <a:pt x="239038" y="895070"/>
                    <a:pt x="239038" y="895070"/>
                  </a:cubicBezTo>
                  <a:cubicBezTo>
                    <a:pt x="228922" y="891812"/>
                    <a:pt x="228922" y="891812"/>
                    <a:pt x="228922" y="891812"/>
                  </a:cubicBezTo>
                  <a:cubicBezTo>
                    <a:pt x="218816" y="891812"/>
                    <a:pt x="218816" y="891812"/>
                    <a:pt x="218816" y="891812"/>
                  </a:cubicBezTo>
                  <a:cubicBezTo>
                    <a:pt x="208701" y="895070"/>
                    <a:pt x="208701" y="895070"/>
                    <a:pt x="208701" y="895070"/>
                  </a:cubicBezTo>
                  <a:cubicBezTo>
                    <a:pt x="195213" y="901576"/>
                    <a:pt x="195213" y="901576"/>
                    <a:pt x="195213" y="901576"/>
                  </a:cubicBezTo>
                  <a:cubicBezTo>
                    <a:pt x="174992" y="904833"/>
                    <a:pt x="174992" y="904833"/>
                    <a:pt x="174992" y="904833"/>
                  </a:cubicBezTo>
                  <a:cubicBezTo>
                    <a:pt x="158132" y="904833"/>
                    <a:pt x="158132" y="904833"/>
                    <a:pt x="158132" y="904833"/>
                  </a:cubicBezTo>
                  <a:cubicBezTo>
                    <a:pt x="148017" y="901576"/>
                    <a:pt x="148017" y="901576"/>
                    <a:pt x="148017" y="901576"/>
                  </a:cubicBezTo>
                  <a:cubicBezTo>
                    <a:pt x="141273" y="898328"/>
                    <a:pt x="141273" y="898328"/>
                    <a:pt x="141273" y="898328"/>
                  </a:cubicBezTo>
                  <a:cubicBezTo>
                    <a:pt x="134530" y="891812"/>
                    <a:pt x="134530" y="891812"/>
                    <a:pt x="134530" y="891812"/>
                  </a:cubicBezTo>
                  <a:cubicBezTo>
                    <a:pt x="124423" y="882049"/>
                    <a:pt x="124423" y="882049"/>
                    <a:pt x="124423" y="882049"/>
                  </a:cubicBezTo>
                  <a:cubicBezTo>
                    <a:pt x="114308" y="882049"/>
                    <a:pt x="114308" y="882049"/>
                    <a:pt x="114308" y="882049"/>
                  </a:cubicBezTo>
                  <a:cubicBezTo>
                    <a:pt x="107564" y="878792"/>
                    <a:pt x="107564" y="878792"/>
                    <a:pt x="107564" y="878792"/>
                  </a:cubicBezTo>
                  <a:cubicBezTo>
                    <a:pt x="100821" y="875534"/>
                    <a:pt x="100821" y="875534"/>
                    <a:pt x="100821" y="875534"/>
                  </a:cubicBezTo>
                  <a:cubicBezTo>
                    <a:pt x="94077" y="872286"/>
                    <a:pt x="94077" y="872286"/>
                    <a:pt x="94077" y="872286"/>
                  </a:cubicBezTo>
                  <a:cubicBezTo>
                    <a:pt x="87333" y="872286"/>
                    <a:pt x="87333" y="872286"/>
                    <a:pt x="87333" y="872286"/>
                  </a:cubicBezTo>
                  <a:cubicBezTo>
                    <a:pt x="73855" y="865771"/>
                    <a:pt x="73855" y="865771"/>
                    <a:pt x="73855" y="865771"/>
                  </a:cubicBezTo>
                  <a:cubicBezTo>
                    <a:pt x="60368" y="859265"/>
                    <a:pt x="60368" y="859265"/>
                    <a:pt x="60368" y="859265"/>
                  </a:cubicBezTo>
                  <a:cubicBezTo>
                    <a:pt x="53624" y="862523"/>
                    <a:pt x="53624" y="862523"/>
                    <a:pt x="53624" y="862523"/>
                  </a:cubicBezTo>
                  <a:cubicBezTo>
                    <a:pt x="53624" y="865771"/>
                    <a:pt x="53624" y="865771"/>
                    <a:pt x="53624" y="865771"/>
                  </a:cubicBezTo>
                  <a:cubicBezTo>
                    <a:pt x="43509" y="862523"/>
                    <a:pt x="43509" y="862523"/>
                    <a:pt x="43509" y="862523"/>
                  </a:cubicBezTo>
                  <a:cubicBezTo>
                    <a:pt x="36765" y="862523"/>
                    <a:pt x="36765" y="862523"/>
                    <a:pt x="36765" y="862523"/>
                  </a:cubicBezTo>
                  <a:cubicBezTo>
                    <a:pt x="30021" y="862523"/>
                    <a:pt x="30021" y="862523"/>
                    <a:pt x="30021" y="862523"/>
                  </a:cubicBezTo>
                  <a:cubicBezTo>
                    <a:pt x="16543" y="865771"/>
                    <a:pt x="16543" y="865771"/>
                    <a:pt x="16543" y="865771"/>
                  </a:cubicBezTo>
                  <a:cubicBezTo>
                    <a:pt x="6428" y="869029"/>
                    <a:pt x="6428" y="869029"/>
                    <a:pt x="6428" y="869029"/>
                  </a:cubicBezTo>
                  <a:cubicBezTo>
                    <a:pt x="-316" y="865771"/>
                    <a:pt x="-316" y="865771"/>
                    <a:pt x="-316" y="865771"/>
                  </a:cubicBezTo>
                  <a:cubicBezTo>
                    <a:pt x="6428" y="859265"/>
                    <a:pt x="6428" y="859265"/>
                    <a:pt x="6428" y="859265"/>
                  </a:cubicBezTo>
                  <a:cubicBezTo>
                    <a:pt x="13171" y="849502"/>
                    <a:pt x="13171" y="849502"/>
                    <a:pt x="13171" y="849502"/>
                  </a:cubicBezTo>
                  <a:cubicBezTo>
                    <a:pt x="19915" y="846245"/>
                    <a:pt x="19915" y="846245"/>
                    <a:pt x="19915" y="846245"/>
                  </a:cubicBezTo>
                  <a:cubicBezTo>
                    <a:pt x="23287" y="836481"/>
                    <a:pt x="23287" y="836481"/>
                    <a:pt x="23287" y="836481"/>
                  </a:cubicBezTo>
                  <a:cubicBezTo>
                    <a:pt x="33393" y="829967"/>
                    <a:pt x="33393" y="829967"/>
                    <a:pt x="33393" y="829967"/>
                  </a:cubicBezTo>
                  <a:cubicBezTo>
                    <a:pt x="33393" y="820203"/>
                    <a:pt x="33393" y="820203"/>
                    <a:pt x="33393" y="820203"/>
                  </a:cubicBezTo>
                  <a:cubicBezTo>
                    <a:pt x="40137" y="807183"/>
                    <a:pt x="40137" y="807183"/>
                    <a:pt x="40137" y="807183"/>
                  </a:cubicBezTo>
                  <a:cubicBezTo>
                    <a:pt x="40137" y="807183"/>
                    <a:pt x="46880" y="807183"/>
                    <a:pt x="46880" y="803935"/>
                  </a:cubicBezTo>
                  <a:cubicBezTo>
                    <a:pt x="50252" y="797420"/>
                    <a:pt x="50252" y="794162"/>
                    <a:pt x="53624" y="790914"/>
                  </a:cubicBezTo>
                  <a:cubicBezTo>
                    <a:pt x="53624" y="787656"/>
                    <a:pt x="56996" y="787656"/>
                    <a:pt x="56996" y="784399"/>
                  </a:cubicBezTo>
                  <a:cubicBezTo>
                    <a:pt x="56996" y="781141"/>
                    <a:pt x="53624" y="771378"/>
                    <a:pt x="53624" y="771378"/>
                  </a:cubicBezTo>
                  <a:cubicBezTo>
                    <a:pt x="53624" y="771378"/>
                    <a:pt x="60368" y="758358"/>
                    <a:pt x="60368" y="758358"/>
                  </a:cubicBezTo>
                  <a:cubicBezTo>
                    <a:pt x="63740" y="755110"/>
                    <a:pt x="63740" y="742089"/>
                    <a:pt x="63740" y="742089"/>
                  </a:cubicBezTo>
                  <a:cubicBezTo>
                    <a:pt x="63740" y="742089"/>
                    <a:pt x="67112" y="735574"/>
                    <a:pt x="70483" y="732326"/>
                  </a:cubicBezTo>
                  <a:cubicBezTo>
                    <a:pt x="70483" y="729068"/>
                    <a:pt x="70483" y="719305"/>
                    <a:pt x="70483" y="719305"/>
                  </a:cubicBezTo>
                  <a:cubicBezTo>
                    <a:pt x="63740" y="709532"/>
                    <a:pt x="63740" y="709532"/>
                    <a:pt x="63740" y="709532"/>
                  </a:cubicBezTo>
                  <a:cubicBezTo>
                    <a:pt x="70483" y="696521"/>
                    <a:pt x="70483" y="696521"/>
                    <a:pt x="70483" y="696521"/>
                  </a:cubicBezTo>
                  <a:cubicBezTo>
                    <a:pt x="80589" y="680243"/>
                    <a:pt x="80589" y="680243"/>
                    <a:pt x="80589" y="680243"/>
                  </a:cubicBezTo>
                  <a:cubicBezTo>
                    <a:pt x="90705" y="663965"/>
                    <a:pt x="90705" y="663965"/>
                    <a:pt x="90705" y="663965"/>
                  </a:cubicBezTo>
                  <a:cubicBezTo>
                    <a:pt x="94077" y="647696"/>
                    <a:pt x="94077" y="647696"/>
                    <a:pt x="94077" y="647696"/>
                  </a:cubicBezTo>
                  <a:cubicBezTo>
                    <a:pt x="94077" y="647696"/>
                    <a:pt x="94077" y="641181"/>
                    <a:pt x="94077" y="637924"/>
                  </a:cubicBezTo>
                  <a:cubicBezTo>
                    <a:pt x="94077" y="637924"/>
                    <a:pt x="94077" y="631418"/>
                    <a:pt x="94077" y="631418"/>
                  </a:cubicBezTo>
                  <a:cubicBezTo>
                    <a:pt x="94077" y="631418"/>
                    <a:pt x="94077" y="624912"/>
                    <a:pt x="94077" y="624912"/>
                  </a:cubicBezTo>
                  <a:cubicBezTo>
                    <a:pt x="94077" y="624912"/>
                    <a:pt x="90705" y="618397"/>
                    <a:pt x="90705" y="618397"/>
                  </a:cubicBezTo>
                  <a:cubicBezTo>
                    <a:pt x="87333" y="608634"/>
                    <a:pt x="87333" y="608634"/>
                    <a:pt x="87333" y="608634"/>
                  </a:cubicBezTo>
                  <a:cubicBezTo>
                    <a:pt x="83961" y="611892"/>
                    <a:pt x="83961" y="611892"/>
                    <a:pt x="83961" y="611892"/>
                  </a:cubicBezTo>
                  <a:cubicBezTo>
                    <a:pt x="83961" y="611892"/>
                    <a:pt x="80589" y="615140"/>
                    <a:pt x="77227" y="611892"/>
                  </a:cubicBezTo>
                  <a:cubicBezTo>
                    <a:pt x="77227" y="611892"/>
                    <a:pt x="63740" y="611892"/>
                    <a:pt x="63740" y="611892"/>
                  </a:cubicBezTo>
                  <a:cubicBezTo>
                    <a:pt x="56996" y="615140"/>
                    <a:pt x="56996" y="615140"/>
                    <a:pt x="56996" y="615140"/>
                  </a:cubicBezTo>
                  <a:cubicBezTo>
                    <a:pt x="46880" y="611892"/>
                    <a:pt x="46880" y="611892"/>
                    <a:pt x="46880" y="611892"/>
                  </a:cubicBezTo>
                  <a:cubicBezTo>
                    <a:pt x="46880" y="611892"/>
                    <a:pt x="43509" y="615140"/>
                    <a:pt x="40137" y="615140"/>
                  </a:cubicBezTo>
                  <a:cubicBezTo>
                    <a:pt x="40137" y="615140"/>
                    <a:pt x="36765" y="615140"/>
                    <a:pt x="36765" y="611892"/>
                  </a:cubicBezTo>
                  <a:cubicBezTo>
                    <a:pt x="36765" y="611892"/>
                    <a:pt x="46880" y="602119"/>
                    <a:pt x="46880" y="602119"/>
                  </a:cubicBezTo>
                  <a:cubicBezTo>
                    <a:pt x="46880" y="602119"/>
                    <a:pt x="46880" y="602119"/>
                    <a:pt x="46880" y="598871"/>
                  </a:cubicBezTo>
                  <a:cubicBezTo>
                    <a:pt x="46880" y="595614"/>
                    <a:pt x="46880" y="589108"/>
                    <a:pt x="46880" y="589108"/>
                  </a:cubicBezTo>
                  <a:cubicBezTo>
                    <a:pt x="46880" y="585850"/>
                    <a:pt x="43509" y="576087"/>
                    <a:pt x="43509" y="576087"/>
                  </a:cubicBezTo>
                  <a:cubicBezTo>
                    <a:pt x="43509" y="576087"/>
                    <a:pt x="40137" y="572829"/>
                    <a:pt x="43509" y="569572"/>
                  </a:cubicBezTo>
                  <a:cubicBezTo>
                    <a:pt x="43509" y="566324"/>
                    <a:pt x="46880" y="566324"/>
                    <a:pt x="46880" y="566324"/>
                  </a:cubicBezTo>
                  <a:cubicBezTo>
                    <a:pt x="40137" y="563067"/>
                    <a:pt x="40137" y="563067"/>
                    <a:pt x="40137" y="563067"/>
                  </a:cubicBezTo>
                  <a:cubicBezTo>
                    <a:pt x="40137" y="563067"/>
                    <a:pt x="40137" y="563067"/>
                    <a:pt x="36765" y="563067"/>
                  </a:cubicBezTo>
                  <a:cubicBezTo>
                    <a:pt x="33393" y="566324"/>
                    <a:pt x="30021" y="566324"/>
                    <a:pt x="30021" y="566324"/>
                  </a:cubicBezTo>
                  <a:cubicBezTo>
                    <a:pt x="26659" y="559809"/>
                    <a:pt x="26659" y="559809"/>
                    <a:pt x="26659" y="559809"/>
                  </a:cubicBezTo>
                  <a:cubicBezTo>
                    <a:pt x="26659" y="559809"/>
                    <a:pt x="23287" y="563067"/>
                    <a:pt x="23287" y="559809"/>
                  </a:cubicBezTo>
                  <a:cubicBezTo>
                    <a:pt x="19915" y="559809"/>
                    <a:pt x="13171" y="556551"/>
                    <a:pt x="13171" y="556551"/>
                  </a:cubicBezTo>
                  <a:cubicBezTo>
                    <a:pt x="13171" y="556551"/>
                    <a:pt x="13171" y="550046"/>
                    <a:pt x="13171" y="550046"/>
                  </a:cubicBezTo>
                  <a:cubicBezTo>
                    <a:pt x="16543" y="546788"/>
                    <a:pt x="16543" y="546788"/>
                    <a:pt x="16543" y="543531"/>
                  </a:cubicBezTo>
                  <a:cubicBezTo>
                    <a:pt x="16543" y="540283"/>
                    <a:pt x="16543" y="537025"/>
                    <a:pt x="19915" y="533768"/>
                  </a:cubicBezTo>
                  <a:cubicBezTo>
                    <a:pt x="19915" y="530510"/>
                    <a:pt x="23287" y="527262"/>
                    <a:pt x="26659" y="527262"/>
                  </a:cubicBezTo>
                  <a:cubicBezTo>
                    <a:pt x="30021" y="524005"/>
                    <a:pt x="30021" y="524005"/>
                    <a:pt x="30021" y="524005"/>
                  </a:cubicBezTo>
                  <a:cubicBezTo>
                    <a:pt x="36765" y="510984"/>
                    <a:pt x="36765" y="510984"/>
                    <a:pt x="36765" y="510984"/>
                  </a:cubicBezTo>
                  <a:cubicBezTo>
                    <a:pt x="36765" y="510984"/>
                    <a:pt x="36765" y="504478"/>
                    <a:pt x="36765" y="504478"/>
                  </a:cubicBezTo>
                  <a:cubicBezTo>
                    <a:pt x="36765" y="504478"/>
                    <a:pt x="40137" y="497963"/>
                    <a:pt x="40137" y="494715"/>
                  </a:cubicBezTo>
                  <a:cubicBezTo>
                    <a:pt x="40137" y="494715"/>
                    <a:pt x="43509" y="488200"/>
                    <a:pt x="43509" y="488200"/>
                  </a:cubicBezTo>
                  <a:cubicBezTo>
                    <a:pt x="43509" y="488200"/>
                    <a:pt x="46880" y="484942"/>
                    <a:pt x="46880" y="481694"/>
                  </a:cubicBezTo>
                  <a:cubicBezTo>
                    <a:pt x="50252" y="481694"/>
                    <a:pt x="56996" y="475180"/>
                    <a:pt x="56996" y="475180"/>
                  </a:cubicBezTo>
                  <a:cubicBezTo>
                    <a:pt x="56996" y="475180"/>
                    <a:pt x="60368" y="465416"/>
                    <a:pt x="60368" y="465416"/>
                  </a:cubicBezTo>
                  <a:cubicBezTo>
                    <a:pt x="60368" y="465416"/>
                    <a:pt x="63740" y="455653"/>
                    <a:pt x="63740" y="455653"/>
                  </a:cubicBezTo>
                  <a:cubicBezTo>
                    <a:pt x="60368" y="449138"/>
                    <a:pt x="60368" y="449138"/>
                    <a:pt x="60368" y="449138"/>
                  </a:cubicBezTo>
                  <a:cubicBezTo>
                    <a:pt x="56996" y="445890"/>
                    <a:pt x="56996" y="445890"/>
                    <a:pt x="56996" y="445890"/>
                  </a:cubicBezTo>
                  <a:cubicBezTo>
                    <a:pt x="63740" y="442632"/>
                    <a:pt x="63740" y="442632"/>
                    <a:pt x="63740" y="442632"/>
                  </a:cubicBezTo>
                  <a:cubicBezTo>
                    <a:pt x="63740" y="442632"/>
                    <a:pt x="63740" y="442632"/>
                    <a:pt x="67112" y="442632"/>
                  </a:cubicBezTo>
                  <a:cubicBezTo>
                    <a:pt x="70483" y="442632"/>
                    <a:pt x="73855" y="439375"/>
                    <a:pt x="73855" y="439375"/>
                  </a:cubicBezTo>
                  <a:cubicBezTo>
                    <a:pt x="77227" y="439375"/>
                    <a:pt x="83961" y="436117"/>
                    <a:pt x="83961" y="436117"/>
                  </a:cubicBezTo>
                  <a:cubicBezTo>
                    <a:pt x="83961" y="432869"/>
                    <a:pt x="87333" y="432869"/>
                    <a:pt x="87333" y="432869"/>
                  </a:cubicBezTo>
                  <a:cubicBezTo>
                    <a:pt x="90705" y="432869"/>
                    <a:pt x="97449" y="429611"/>
                    <a:pt x="97449" y="429611"/>
                  </a:cubicBezTo>
                  <a:cubicBezTo>
                    <a:pt x="97449" y="429611"/>
                    <a:pt x="100821" y="426354"/>
                    <a:pt x="100821" y="426354"/>
                  </a:cubicBezTo>
                  <a:cubicBezTo>
                    <a:pt x="100821" y="423097"/>
                    <a:pt x="100821" y="423097"/>
                    <a:pt x="100821" y="423097"/>
                  </a:cubicBezTo>
                  <a:cubicBezTo>
                    <a:pt x="107564" y="419849"/>
                    <a:pt x="107564" y="419849"/>
                    <a:pt x="107564" y="419849"/>
                  </a:cubicBezTo>
                  <a:cubicBezTo>
                    <a:pt x="107564" y="419849"/>
                    <a:pt x="110936" y="416591"/>
                    <a:pt x="110936" y="413333"/>
                  </a:cubicBezTo>
                  <a:cubicBezTo>
                    <a:pt x="110936" y="413333"/>
                    <a:pt x="114308" y="406828"/>
                    <a:pt x="114308" y="406828"/>
                  </a:cubicBezTo>
                  <a:cubicBezTo>
                    <a:pt x="114308" y="403571"/>
                    <a:pt x="124423" y="393807"/>
                    <a:pt x="124423" y="393807"/>
                  </a:cubicBezTo>
                  <a:cubicBezTo>
                    <a:pt x="137901" y="371023"/>
                    <a:pt x="137901" y="371023"/>
                    <a:pt x="137901" y="371023"/>
                  </a:cubicBezTo>
                  <a:cubicBezTo>
                    <a:pt x="168248" y="325456"/>
                    <a:pt x="168248" y="325456"/>
                    <a:pt x="168248" y="325456"/>
                  </a:cubicBezTo>
                  <a:cubicBezTo>
                    <a:pt x="164876" y="318941"/>
                    <a:pt x="164876" y="318941"/>
                    <a:pt x="164876" y="318941"/>
                  </a:cubicBezTo>
                  <a:cubicBezTo>
                    <a:pt x="174992" y="302672"/>
                    <a:pt x="174992" y="302672"/>
                    <a:pt x="174992" y="302672"/>
                  </a:cubicBezTo>
                  <a:cubicBezTo>
                    <a:pt x="191841" y="276631"/>
                    <a:pt x="191841" y="276631"/>
                    <a:pt x="191841" y="276631"/>
                  </a:cubicBezTo>
                  <a:cubicBezTo>
                    <a:pt x="208701" y="240826"/>
                    <a:pt x="208701" y="240826"/>
                    <a:pt x="208701" y="240826"/>
                  </a:cubicBezTo>
                  <a:cubicBezTo>
                    <a:pt x="218816" y="221290"/>
                    <a:pt x="218816" y="221290"/>
                    <a:pt x="218816" y="221290"/>
                  </a:cubicBezTo>
                  <a:cubicBezTo>
                    <a:pt x="232294" y="198506"/>
                    <a:pt x="232294" y="198506"/>
                    <a:pt x="232294" y="198506"/>
                  </a:cubicBezTo>
                  <a:cubicBezTo>
                    <a:pt x="239038" y="178980"/>
                    <a:pt x="239038" y="178980"/>
                    <a:pt x="239038" y="178980"/>
                  </a:cubicBezTo>
                  <a:cubicBezTo>
                    <a:pt x="239038" y="156197"/>
                    <a:pt x="239038" y="156197"/>
                    <a:pt x="239038" y="156197"/>
                  </a:cubicBezTo>
                  <a:cubicBezTo>
                    <a:pt x="239038" y="139918"/>
                    <a:pt x="239038" y="139918"/>
                    <a:pt x="239038" y="139918"/>
                  </a:cubicBezTo>
                  <a:cubicBezTo>
                    <a:pt x="239038" y="126898"/>
                    <a:pt x="239038" y="126898"/>
                    <a:pt x="239038" y="126898"/>
                  </a:cubicBezTo>
                  <a:cubicBezTo>
                    <a:pt x="239038" y="120392"/>
                    <a:pt x="239038" y="120392"/>
                    <a:pt x="239038" y="120392"/>
                  </a:cubicBezTo>
                  <a:cubicBezTo>
                    <a:pt x="239038" y="113887"/>
                    <a:pt x="239038" y="113887"/>
                    <a:pt x="239038" y="113887"/>
                  </a:cubicBezTo>
                  <a:cubicBezTo>
                    <a:pt x="235666" y="104114"/>
                    <a:pt x="235666" y="104114"/>
                    <a:pt x="235666" y="104114"/>
                  </a:cubicBezTo>
                  <a:cubicBezTo>
                    <a:pt x="242410" y="97608"/>
                    <a:pt x="242410" y="97608"/>
                    <a:pt x="242410" y="97608"/>
                  </a:cubicBezTo>
                  <a:cubicBezTo>
                    <a:pt x="242410" y="91093"/>
                    <a:pt x="242410" y="91093"/>
                    <a:pt x="242410" y="91093"/>
                  </a:cubicBezTo>
                  <a:cubicBezTo>
                    <a:pt x="242410" y="84588"/>
                    <a:pt x="242410" y="84588"/>
                    <a:pt x="242410" y="84588"/>
                  </a:cubicBezTo>
                  <a:cubicBezTo>
                    <a:pt x="242410" y="78072"/>
                    <a:pt x="242410" y="78072"/>
                    <a:pt x="242410" y="78072"/>
                  </a:cubicBezTo>
                  <a:cubicBezTo>
                    <a:pt x="245781" y="71567"/>
                    <a:pt x="245781" y="71567"/>
                    <a:pt x="245781" y="71567"/>
                  </a:cubicBezTo>
                  <a:cubicBezTo>
                    <a:pt x="242410" y="61804"/>
                    <a:pt x="242410" y="61804"/>
                    <a:pt x="242410" y="61804"/>
                  </a:cubicBezTo>
                  <a:cubicBezTo>
                    <a:pt x="245781" y="55289"/>
                    <a:pt x="245781" y="55289"/>
                    <a:pt x="245781" y="55289"/>
                  </a:cubicBezTo>
                  <a:cubicBezTo>
                    <a:pt x="242410" y="52041"/>
                    <a:pt x="242410" y="52041"/>
                    <a:pt x="242410" y="52041"/>
                  </a:cubicBezTo>
                  <a:cubicBezTo>
                    <a:pt x="245781" y="42278"/>
                    <a:pt x="245781" y="42278"/>
                    <a:pt x="245781" y="42278"/>
                  </a:cubicBezTo>
                  <a:cubicBezTo>
                    <a:pt x="245781" y="35762"/>
                    <a:pt x="245781" y="35762"/>
                    <a:pt x="245781" y="35762"/>
                  </a:cubicBezTo>
                  <a:lnTo>
                    <a:pt x="249153" y="29257"/>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8" name="Freeform: Shape 557">
              <a:extLst>
                <a:ext uri="{FF2B5EF4-FFF2-40B4-BE49-F238E27FC236}">
                  <a16:creationId xmlns:a16="http://schemas.microsoft.com/office/drawing/2014/main" id="{7C338F8F-B6DB-DAB6-B87E-73685B91D4F5}"/>
                </a:ext>
              </a:extLst>
            </p:cNvPr>
            <p:cNvSpPr/>
            <p:nvPr/>
          </p:nvSpPr>
          <p:spPr>
            <a:xfrm>
              <a:off x="8694638" y="2552805"/>
              <a:ext cx="1654519" cy="1826990"/>
            </a:xfrm>
            <a:custGeom>
              <a:avLst/>
              <a:gdLst>
                <a:gd name="connsiteX0" fmla="*/ 1263450 w 1654519"/>
                <a:gd name="connsiteY0" fmla="*/ 1551666 h 1826990"/>
                <a:gd name="connsiteX1" fmla="*/ 1266812 w 1654519"/>
                <a:gd name="connsiteY1" fmla="*/ 1574488 h 1826990"/>
                <a:gd name="connsiteX2" fmla="*/ 1246600 w 1654519"/>
                <a:gd name="connsiteY2" fmla="*/ 1610350 h 1826990"/>
                <a:gd name="connsiteX3" fmla="*/ 1233132 w 1654519"/>
                <a:gd name="connsiteY3" fmla="*/ 1636429 h 1826990"/>
                <a:gd name="connsiteX4" fmla="*/ 1209548 w 1654519"/>
                <a:gd name="connsiteY4" fmla="*/ 1669024 h 1826990"/>
                <a:gd name="connsiteX5" fmla="*/ 1216282 w 1654519"/>
                <a:gd name="connsiteY5" fmla="*/ 1685321 h 1826990"/>
                <a:gd name="connsiteX6" fmla="*/ 1229760 w 1654519"/>
                <a:gd name="connsiteY6" fmla="*/ 1711401 h 1826990"/>
                <a:gd name="connsiteX7" fmla="*/ 1246600 w 1654519"/>
                <a:gd name="connsiteY7" fmla="*/ 1727698 h 1826990"/>
                <a:gd name="connsiteX8" fmla="*/ 1249972 w 1654519"/>
                <a:gd name="connsiteY8" fmla="*/ 1747262 h 1826990"/>
                <a:gd name="connsiteX9" fmla="*/ 1260078 w 1654519"/>
                <a:gd name="connsiteY9" fmla="*/ 1760302 h 1826990"/>
                <a:gd name="connsiteX10" fmla="*/ 1239866 w 1654519"/>
                <a:gd name="connsiteY10" fmla="*/ 1779857 h 1826990"/>
                <a:gd name="connsiteX11" fmla="*/ 1236494 w 1654519"/>
                <a:gd name="connsiteY11" fmla="*/ 1799421 h 1826990"/>
                <a:gd name="connsiteX12" fmla="*/ 1236494 w 1654519"/>
                <a:gd name="connsiteY12" fmla="*/ 1809203 h 1826990"/>
                <a:gd name="connsiteX13" fmla="*/ 1236494 w 1654519"/>
                <a:gd name="connsiteY13" fmla="*/ 1818976 h 1826990"/>
                <a:gd name="connsiteX14" fmla="*/ 1229760 w 1654519"/>
                <a:gd name="connsiteY14" fmla="*/ 1825501 h 1826990"/>
                <a:gd name="connsiteX15" fmla="*/ 1192708 w 1654519"/>
                <a:gd name="connsiteY15" fmla="*/ 1825501 h 1826990"/>
                <a:gd name="connsiteX16" fmla="*/ 1159018 w 1654519"/>
                <a:gd name="connsiteY16" fmla="*/ 1818976 h 1826990"/>
                <a:gd name="connsiteX17" fmla="*/ 1135443 w 1654519"/>
                <a:gd name="connsiteY17" fmla="*/ 1812461 h 1826990"/>
                <a:gd name="connsiteX18" fmla="*/ 1125338 w 1654519"/>
                <a:gd name="connsiteY18" fmla="*/ 1805936 h 1826990"/>
                <a:gd name="connsiteX19" fmla="*/ 1115231 w 1654519"/>
                <a:gd name="connsiteY19" fmla="*/ 1776599 h 1826990"/>
                <a:gd name="connsiteX20" fmla="*/ 1088276 w 1654519"/>
                <a:gd name="connsiteY20" fmla="*/ 1773342 h 1826990"/>
                <a:gd name="connsiteX21" fmla="*/ 1020906 w 1654519"/>
                <a:gd name="connsiteY21" fmla="*/ 1763560 h 1826990"/>
                <a:gd name="connsiteX22" fmla="*/ 993959 w 1654519"/>
                <a:gd name="connsiteY22" fmla="*/ 1740737 h 1826990"/>
                <a:gd name="connsiteX23" fmla="*/ 980481 w 1654519"/>
                <a:gd name="connsiteY23" fmla="*/ 1727698 h 1826990"/>
                <a:gd name="connsiteX24" fmla="*/ 967013 w 1654519"/>
                <a:gd name="connsiteY24" fmla="*/ 1724440 h 1826990"/>
                <a:gd name="connsiteX25" fmla="*/ 940057 w 1654519"/>
                <a:gd name="connsiteY25" fmla="*/ 1698361 h 1826990"/>
                <a:gd name="connsiteX26" fmla="*/ 913111 w 1654519"/>
                <a:gd name="connsiteY26" fmla="*/ 1698361 h 1826990"/>
                <a:gd name="connsiteX27" fmla="*/ 892899 w 1654519"/>
                <a:gd name="connsiteY27" fmla="*/ 1685321 h 1826990"/>
                <a:gd name="connsiteX28" fmla="*/ 869325 w 1654519"/>
                <a:gd name="connsiteY28" fmla="*/ 1685321 h 1826990"/>
                <a:gd name="connsiteX29" fmla="*/ 852475 w 1654519"/>
                <a:gd name="connsiteY29" fmla="*/ 1678806 h 1826990"/>
                <a:gd name="connsiteX30" fmla="*/ 828901 w 1654519"/>
                <a:gd name="connsiteY30" fmla="*/ 1662509 h 1826990"/>
                <a:gd name="connsiteX31" fmla="*/ 828901 w 1654519"/>
                <a:gd name="connsiteY31" fmla="*/ 1639687 h 1826990"/>
                <a:gd name="connsiteX32" fmla="*/ 832263 w 1654519"/>
                <a:gd name="connsiteY32" fmla="*/ 1603825 h 1826990"/>
                <a:gd name="connsiteX33" fmla="*/ 845741 w 1654519"/>
                <a:gd name="connsiteY33" fmla="*/ 1587528 h 1826990"/>
                <a:gd name="connsiteX34" fmla="*/ 865953 w 1654519"/>
                <a:gd name="connsiteY34" fmla="*/ 1581003 h 1826990"/>
                <a:gd name="connsiteX35" fmla="*/ 872687 w 1654519"/>
                <a:gd name="connsiteY35" fmla="*/ 1594043 h 1826990"/>
                <a:gd name="connsiteX36" fmla="*/ 896271 w 1654519"/>
                <a:gd name="connsiteY36" fmla="*/ 1603825 h 1826990"/>
                <a:gd name="connsiteX37" fmla="*/ 909749 w 1654519"/>
                <a:gd name="connsiteY37" fmla="*/ 1594043 h 1826990"/>
                <a:gd name="connsiteX38" fmla="*/ 916483 w 1654519"/>
                <a:gd name="connsiteY38" fmla="*/ 1574488 h 1826990"/>
                <a:gd name="connsiteX39" fmla="*/ 936695 w 1654519"/>
                <a:gd name="connsiteY39" fmla="*/ 1567964 h 1826990"/>
                <a:gd name="connsiteX40" fmla="*/ 960269 w 1654519"/>
                <a:gd name="connsiteY40" fmla="*/ 1577745 h 1826990"/>
                <a:gd name="connsiteX41" fmla="*/ 977119 w 1654519"/>
                <a:gd name="connsiteY41" fmla="*/ 1594043 h 1826990"/>
                <a:gd name="connsiteX42" fmla="*/ 1010799 w 1654519"/>
                <a:gd name="connsiteY42" fmla="*/ 1603825 h 1826990"/>
                <a:gd name="connsiteX43" fmla="*/ 1041117 w 1654519"/>
                <a:gd name="connsiteY43" fmla="*/ 1597310 h 1826990"/>
                <a:gd name="connsiteX44" fmla="*/ 1068073 w 1654519"/>
                <a:gd name="connsiteY44" fmla="*/ 1594043 h 1826990"/>
                <a:gd name="connsiteX45" fmla="*/ 1088276 w 1654519"/>
                <a:gd name="connsiteY45" fmla="*/ 1594043 h 1826990"/>
                <a:gd name="connsiteX46" fmla="*/ 1111859 w 1654519"/>
                <a:gd name="connsiteY46" fmla="*/ 1584270 h 1826990"/>
                <a:gd name="connsiteX47" fmla="*/ 1145550 w 1654519"/>
                <a:gd name="connsiteY47" fmla="*/ 1574488 h 1826990"/>
                <a:gd name="connsiteX48" fmla="*/ 1165761 w 1654519"/>
                <a:gd name="connsiteY48" fmla="*/ 1548409 h 1826990"/>
                <a:gd name="connsiteX49" fmla="*/ 1192708 w 1654519"/>
                <a:gd name="connsiteY49" fmla="*/ 1558191 h 1826990"/>
                <a:gd name="connsiteX50" fmla="*/ 1216282 w 1654519"/>
                <a:gd name="connsiteY50" fmla="*/ 1561448 h 1826990"/>
                <a:gd name="connsiteX51" fmla="*/ 1226389 w 1654519"/>
                <a:gd name="connsiteY51" fmla="*/ 1545151 h 1826990"/>
                <a:gd name="connsiteX52" fmla="*/ 1249972 w 1654519"/>
                <a:gd name="connsiteY52" fmla="*/ 1532112 h 1826990"/>
                <a:gd name="connsiteX53" fmla="*/ 1263450 w 1654519"/>
                <a:gd name="connsiteY53" fmla="*/ 1551666 h 1826990"/>
                <a:gd name="connsiteX54" fmla="*/ 1303874 w 1654519"/>
                <a:gd name="connsiteY54" fmla="*/ 1528844 h 1826990"/>
                <a:gd name="connsiteX55" fmla="*/ 1303874 w 1654519"/>
                <a:gd name="connsiteY55" fmla="*/ 1528844 h 1826990"/>
                <a:gd name="connsiteX56" fmla="*/ 1290396 w 1654519"/>
                <a:gd name="connsiteY56" fmla="*/ 1541884 h 1826990"/>
                <a:gd name="connsiteX57" fmla="*/ 1276919 w 1654519"/>
                <a:gd name="connsiteY57" fmla="*/ 1551666 h 1826990"/>
                <a:gd name="connsiteX58" fmla="*/ 1280290 w 1654519"/>
                <a:gd name="connsiteY58" fmla="*/ 1571231 h 1826990"/>
                <a:gd name="connsiteX59" fmla="*/ 1293768 w 1654519"/>
                <a:gd name="connsiteY59" fmla="*/ 1594043 h 1826990"/>
                <a:gd name="connsiteX60" fmla="*/ 1327449 w 1654519"/>
                <a:gd name="connsiteY60" fmla="*/ 1594043 h 1826990"/>
                <a:gd name="connsiteX61" fmla="*/ 1351033 w 1654519"/>
                <a:gd name="connsiteY61" fmla="*/ 1581003 h 1826990"/>
                <a:gd name="connsiteX62" fmla="*/ 1354395 w 1654519"/>
                <a:gd name="connsiteY62" fmla="*/ 1558191 h 1826990"/>
                <a:gd name="connsiteX63" fmla="*/ 1364501 w 1654519"/>
                <a:gd name="connsiteY63" fmla="*/ 1535369 h 1826990"/>
                <a:gd name="connsiteX64" fmla="*/ 1384713 w 1654519"/>
                <a:gd name="connsiteY64" fmla="*/ 1522329 h 1826990"/>
                <a:gd name="connsiteX65" fmla="*/ 1401563 w 1654519"/>
                <a:gd name="connsiteY65" fmla="*/ 1506032 h 1826990"/>
                <a:gd name="connsiteX66" fmla="*/ 1411668 w 1654519"/>
                <a:gd name="connsiteY66" fmla="*/ 1489725 h 1826990"/>
                <a:gd name="connsiteX67" fmla="*/ 1415031 w 1654519"/>
                <a:gd name="connsiteY67" fmla="*/ 1447348 h 1826990"/>
                <a:gd name="connsiteX68" fmla="*/ 1425137 w 1654519"/>
                <a:gd name="connsiteY68" fmla="*/ 1414754 h 1826990"/>
                <a:gd name="connsiteX69" fmla="*/ 1479039 w 1654519"/>
                <a:gd name="connsiteY69" fmla="*/ 1395190 h 1826990"/>
                <a:gd name="connsiteX70" fmla="*/ 1489145 w 1654519"/>
                <a:gd name="connsiteY70" fmla="*/ 1388674 h 1826990"/>
                <a:gd name="connsiteX71" fmla="*/ 1485773 w 1654519"/>
                <a:gd name="connsiteY71" fmla="*/ 1375635 h 1826990"/>
                <a:gd name="connsiteX72" fmla="*/ 1475667 w 1654519"/>
                <a:gd name="connsiteY72" fmla="*/ 1362595 h 1826990"/>
                <a:gd name="connsiteX73" fmla="*/ 1479039 w 1654519"/>
                <a:gd name="connsiteY73" fmla="*/ 1349555 h 1826990"/>
                <a:gd name="connsiteX74" fmla="*/ 1475667 w 1654519"/>
                <a:gd name="connsiteY74" fmla="*/ 1323476 h 1826990"/>
                <a:gd name="connsiteX75" fmla="*/ 1468933 w 1654519"/>
                <a:gd name="connsiteY75" fmla="*/ 1300654 h 1826990"/>
                <a:gd name="connsiteX76" fmla="*/ 1452093 w 1654519"/>
                <a:gd name="connsiteY76" fmla="*/ 1294139 h 1826990"/>
                <a:gd name="connsiteX77" fmla="*/ 1425137 w 1654519"/>
                <a:gd name="connsiteY77" fmla="*/ 1281099 h 1826990"/>
                <a:gd name="connsiteX78" fmla="*/ 1408297 w 1654519"/>
                <a:gd name="connsiteY78" fmla="*/ 1274574 h 1826990"/>
                <a:gd name="connsiteX79" fmla="*/ 1388084 w 1654519"/>
                <a:gd name="connsiteY79" fmla="*/ 1271317 h 1826990"/>
                <a:gd name="connsiteX80" fmla="*/ 1381351 w 1654519"/>
                <a:gd name="connsiteY80" fmla="*/ 1255020 h 1826990"/>
                <a:gd name="connsiteX81" fmla="*/ 1394819 w 1654519"/>
                <a:gd name="connsiteY81" fmla="*/ 1209376 h 1826990"/>
                <a:gd name="connsiteX82" fmla="*/ 1384713 w 1654519"/>
                <a:gd name="connsiteY82" fmla="*/ 1186564 h 1826990"/>
                <a:gd name="connsiteX83" fmla="*/ 1415031 w 1654519"/>
                <a:gd name="connsiteY83" fmla="*/ 1153960 h 1826990"/>
                <a:gd name="connsiteX84" fmla="*/ 1428509 w 1654519"/>
                <a:gd name="connsiteY84" fmla="*/ 1131137 h 1826990"/>
                <a:gd name="connsiteX85" fmla="*/ 1445349 w 1654519"/>
                <a:gd name="connsiteY85" fmla="*/ 1118098 h 1826990"/>
                <a:gd name="connsiteX86" fmla="*/ 1472295 w 1654519"/>
                <a:gd name="connsiteY86" fmla="*/ 1124623 h 1826990"/>
                <a:gd name="connsiteX87" fmla="*/ 1482411 w 1654519"/>
                <a:gd name="connsiteY87" fmla="*/ 1137662 h 1826990"/>
                <a:gd name="connsiteX88" fmla="*/ 1499251 w 1654519"/>
                <a:gd name="connsiteY88" fmla="*/ 1140920 h 1826990"/>
                <a:gd name="connsiteX89" fmla="*/ 1529569 w 1654519"/>
                <a:gd name="connsiteY89" fmla="*/ 1140920 h 1826990"/>
                <a:gd name="connsiteX90" fmla="*/ 1563249 w 1654519"/>
                <a:gd name="connsiteY90" fmla="*/ 1147444 h 1826990"/>
                <a:gd name="connsiteX91" fmla="*/ 1576728 w 1654519"/>
                <a:gd name="connsiteY91" fmla="*/ 1166999 h 1826990"/>
                <a:gd name="connsiteX92" fmla="*/ 1590205 w 1654519"/>
                <a:gd name="connsiteY92" fmla="*/ 1189821 h 1826990"/>
                <a:gd name="connsiteX93" fmla="*/ 1600311 w 1654519"/>
                <a:gd name="connsiteY93" fmla="*/ 1202861 h 1826990"/>
                <a:gd name="connsiteX94" fmla="*/ 1617151 w 1654519"/>
                <a:gd name="connsiteY94" fmla="*/ 1212643 h 1826990"/>
                <a:gd name="connsiteX95" fmla="*/ 1640726 w 1654519"/>
                <a:gd name="connsiteY95" fmla="*/ 1219158 h 1826990"/>
                <a:gd name="connsiteX96" fmla="*/ 1644098 w 1654519"/>
                <a:gd name="connsiteY96" fmla="*/ 1189821 h 1826990"/>
                <a:gd name="connsiteX97" fmla="*/ 1654204 w 1654519"/>
                <a:gd name="connsiteY97" fmla="*/ 1170257 h 1826990"/>
                <a:gd name="connsiteX98" fmla="*/ 1647470 w 1654519"/>
                <a:gd name="connsiteY98" fmla="*/ 1144177 h 1826990"/>
                <a:gd name="connsiteX99" fmla="*/ 1623886 w 1654519"/>
                <a:gd name="connsiteY99" fmla="*/ 1118098 h 1826990"/>
                <a:gd name="connsiteX100" fmla="*/ 1600311 w 1654519"/>
                <a:gd name="connsiteY100" fmla="*/ 1101801 h 1826990"/>
                <a:gd name="connsiteX101" fmla="*/ 1543037 w 1654519"/>
                <a:gd name="connsiteY101" fmla="*/ 1065939 h 1826990"/>
                <a:gd name="connsiteX102" fmla="*/ 1462199 w 1654519"/>
                <a:gd name="connsiteY102" fmla="*/ 1039869 h 1826990"/>
                <a:gd name="connsiteX103" fmla="*/ 1408297 w 1654519"/>
                <a:gd name="connsiteY103" fmla="*/ 1007265 h 1826990"/>
                <a:gd name="connsiteX104" fmla="*/ 1364501 w 1654519"/>
                <a:gd name="connsiteY104" fmla="*/ 997483 h 1826990"/>
                <a:gd name="connsiteX105" fmla="*/ 1313980 w 1654519"/>
                <a:gd name="connsiteY105" fmla="*/ 974670 h 1826990"/>
                <a:gd name="connsiteX106" fmla="*/ 1300503 w 1654519"/>
                <a:gd name="connsiteY106" fmla="*/ 971403 h 1826990"/>
                <a:gd name="connsiteX107" fmla="*/ 1273556 w 1654519"/>
                <a:gd name="connsiteY107" fmla="*/ 961631 h 1826990"/>
                <a:gd name="connsiteX108" fmla="*/ 1263450 w 1654519"/>
                <a:gd name="connsiteY108" fmla="*/ 945324 h 1826990"/>
                <a:gd name="connsiteX109" fmla="*/ 1266812 w 1654519"/>
                <a:gd name="connsiteY109" fmla="*/ 932284 h 1826990"/>
                <a:gd name="connsiteX110" fmla="*/ 1280290 w 1654519"/>
                <a:gd name="connsiteY110" fmla="*/ 919244 h 1826990"/>
                <a:gd name="connsiteX111" fmla="*/ 1293768 w 1654519"/>
                <a:gd name="connsiteY111" fmla="*/ 902947 h 1826990"/>
                <a:gd name="connsiteX112" fmla="*/ 1297131 w 1654519"/>
                <a:gd name="connsiteY112" fmla="*/ 880125 h 1826990"/>
                <a:gd name="connsiteX113" fmla="*/ 1280290 w 1654519"/>
                <a:gd name="connsiteY113" fmla="*/ 873610 h 1826990"/>
                <a:gd name="connsiteX114" fmla="*/ 1239866 w 1654519"/>
                <a:gd name="connsiteY114" fmla="*/ 876868 h 1826990"/>
                <a:gd name="connsiteX115" fmla="*/ 1175868 w 1654519"/>
                <a:gd name="connsiteY115" fmla="*/ 883392 h 1826990"/>
                <a:gd name="connsiteX116" fmla="*/ 1142178 w 1654519"/>
                <a:gd name="connsiteY116" fmla="*/ 883392 h 1826990"/>
                <a:gd name="connsiteX117" fmla="*/ 1098382 w 1654519"/>
                <a:gd name="connsiteY117" fmla="*/ 857313 h 1826990"/>
                <a:gd name="connsiteX118" fmla="*/ 1061329 w 1654519"/>
                <a:gd name="connsiteY118" fmla="*/ 827976 h 1826990"/>
                <a:gd name="connsiteX119" fmla="*/ 1037755 w 1654519"/>
                <a:gd name="connsiteY119" fmla="*/ 814936 h 1826990"/>
                <a:gd name="connsiteX120" fmla="*/ 1004065 w 1654519"/>
                <a:gd name="connsiteY120" fmla="*/ 779074 h 1826990"/>
                <a:gd name="connsiteX121" fmla="*/ 987225 w 1654519"/>
                <a:gd name="connsiteY121" fmla="*/ 756253 h 1826990"/>
                <a:gd name="connsiteX122" fmla="*/ 973747 w 1654519"/>
                <a:gd name="connsiteY122" fmla="*/ 710618 h 1826990"/>
                <a:gd name="connsiteX123" fmla="*/ 943429 w 1654519"/>
                <a:gd name="connsiteY123" fmla="*/ 664974 h 1826990"/>
                <a:gd name="connsiteX124" fmla="*/ 929961 w 1654519"/>
                <a:gd name="connsiteY124" fmla="*/ 632380 h 1826990"/>
                <a:gd name="connsiteX125" fmla="*/ 923217 w 1654519"/>
                <a:gd name="connsiteY125" fmla="*/ 606301 h 1826990"/>
                <a:gd name="connsiteX126" fmla="*/ 879431 w 1654519"/>
                <a:gd name="connsiteY126" fmla="*/ 586736 h 1826990"/>
                <a:gd name="connsiteX127" fmla="*/ 822157 w 1654519"/>
                <a:gd name="connsiteY127" fmla="*/ 554142 h 1826990"/>
                <a:gd name="connsiteX128" fmla="*/ 774999 w 1654519"/>
                <a:gd name="connsiteY128" fmla="*/ 524804 h 1826990"/>
                <a:gd name="connsiteX129" fmla="*/ 751424 w 1654519"/>
                <a:gd name="connsiteY129" fmla="*/ 492201 h 1826990"/>
                <a:gd name="connsiteX130" fmla="*/ 731212 w 1654519"/>
                <a:gd name="connsiteY130" fmla="*/ 440042 h 1826990"/>
                <a:gd name="connsiteX131" fmla="*/ 727840 w 1654519"/>
                <a:gd name="connsiteY131" fmla="*/ 397665 h 1826990"/>
                <a:gd name="connsiteX132" fmla="*/ 751424 w 1654519"/>
                <a:gd name="connsiteY132" fmla="*/ 387883 h 1826990"/>
                <a:gd name="connsiteX133" fmla="*/ 751424 w 1654519"/>
                <a:gd name="connsiteY133" fmla="*/ 368328 h 1826990"/>
                <a:gd name="connsiteX134" fmla="*/ 731212 w 1654519"/>
                <a:gd name="connsiteY134" fmla="*/ 355288 h 1826990"/>
                <a:gd name="connsiteX135" fmla="*/ 731212 w 1654519"/>
                <a:gd name="connsiteY135" fmla="*/ 335724 h 1826990"/>
                <a:gd name="connsiteX136" fmla="*/ 721106 w 1654519"/>
                <a:gd name="connsiteY136" fmla="*/ 329209 h 1826990"/>
                <a:gd name="connsiteX137" fmla="*/ 707628 w 1654519"/>
                <a:gd name="connsiteY137" fmla="*/ 312912 h 1826990"/>
                <a:gd name="connsiteX138" fmla="*/ 734574 w 1654519"/>
                <a:gd name="connsiteY138" fmla="*/ 299872 h 1826990"/>
                <a:gd name="connsiteX139" fmla="*/ 758158 w 1654519"/>
                <a:gd name="connsiteY139" fmla="*/ 286832 h 1826990"/>
                <a:gd name="connsiteX140" fmla="*/ 781732 w 1654519"/>
                <a:gd name="connsiteY140" fmla="*/ 273792 h 1826990"/>
                <a:gd name="connsiteX141" fmla="*/ 795211 w 1654519"/>
                <a:gd name="connsiteY141" fmla="*/ 264010 h 1826990"/>
                <a:gd name="connsiteX142" fmla="*/ 815423 w 1654519"/>
                <a:gd name="connsiteY142" fmla="*/ 257485 h 1826990"/>
                <a:gd name="connsiteX143" fmla="*/ 828901 w 1654519"/>
                <a:gd name="connsiteY143" fmla="*/ 254228 h 1826990"/>
                <a:gd name="connsiteX144" fmla="*/ 835634 w 1654519"/>
                <a:gd name="connsiteY144" fmla="*/ 228148 h 1826990"/>
                <a:gd name="connsiteX145" fmla="*/ 855847 w 1654519"/>
                <a:gd name="connsiteY145" fmla="*/ 241188 h 1826990"/>
                <a:gd name="connsiteX146" fmla="*/ 869325 w 1654519"/>
                <a:gd name="connsiteY146" fmla="*/ 244455 h 1826990"/>
                <a:gd name="connsiteX147" fmla="*/ 879431 w 1654519"/>
                <a:gd name="connsiteY147" fmla="*/ 231406 h 1826990"/>
                <a:gd name="connsiteX148" fmla="*/ 896271 w 1654519"/>
                <a:gd name="connsiteY148" fmla="*/ 221633 h 1826990"/>
                <a:gd name="connsiteX149" fmla="*/ 896271 w 1654519"/>
                <a:gd name="connsiteY149" fmla="*/ 221633 h 1826990"/>
                <a:gd name="connsiteX150" fmla="*/ 889536 w 1654519"/>
                <a:gd name="connsiteY150" fmla="*/ 218376 h 1826990"/>
                <a:gd name="connsiteX151" fmla="*/ 892899 w 1654519"/>
                <a:gd name="connsiteY151" fmla="*/ 211851 h 1826990"/>
                <a:gd name="connsiteX152" fmla="*/ 896271 w 1654519"/>
                <a:gd name="connsiteY152" fmla="*/ 205336 h 1826990"/>
                <a:gd name="connsiteX153" fmla="*/ 896271 w 1654519"/>
                <a:gd name="connsiteY153" fmla="*/ 198812 h 1826990"/>
                <a:gd name="connsiteX154" fmla="*/ 896271 w 1654519"/>
                <a:gd name="connsiteY154" fmla="*/ 195554 h 1826990"/>
                <a:gd name="connsiteX155" fmla="*/ 892899 w 1654519"/>
                <a:gd name="connsiteY155" fmla="*/ 189029 h 1826990"/>
                <a:gd name="connsiteX156" fmla="*/ 889536 w 1654519"/>
                <a:gd name="connsiteY156" fmla="*/ 189029 h 1826990"/>
                <a:gd name="connsiteX157" fmla="*/ 889536 w 1654519"/>
                <a:gd name="connsiteY157" fmla="*/ 192296 h 1826990"/>
                <a:gd name="connsiteX158" fmla="*/ 882793 w 1654519"/>
                <a:gd name="connsiteY158" fmla="*/ 195554 h 1826990"/>
                <a:gd name="connsiteX159" fmla="*/ 879431 w 1654519"/>
                <a:gd name="connsiteY159" fmla="*/ 189029 h 1826990"/>
                <a:gd name="connsiteX160" fmla="*/ 876059 w 1654519"/>
                <a:gd name="connsiteY160" fmla="*/ 185772 h 1826990"/>
                <a:gd name="connsiteX161" fmla="*/ 879431 w 1654519"/>
                <a:gd name="connsiteY161" fmla="*/ 182514 h 1826990"/>
                <a:gd name="connsiteX162" fmla="*/ 876059 w 1654519"/>
                <a:gd name="connsiteY162" fmla="*/ 179256 h 1826990"/>
                <a:gd name="connsiteX163" fmla="*/ 882793 w 1654519"/>
                <a:gd name="connsiteY163" fmla="*/ 172732 h 1826990"/>
                <a:gd name="connsiteX164" fmla="*/ 892899 w 1654519"/>
                <a:gd name="connsiteY164" fmla="*/ 162950 h 1826990"/>
                <a:gd name="connsiteX165" fmla="*/ 896271 w 1654519"/>
                <a:gd name="connsiteY165" fmla="*/ 156435 h 1826990"/>
                <a:gd name="connsiteX166" fmla="*/ 892899 w 1654519"/>
                <a:gd name="connsiteY166" fmla="*/ 153177 h 1826990"/>
                <a:gd name="connsiteX167" fmla="*/ 889536 w 1654519"/>
                <a:gd name="connsiteY167" fmla="*/ 156435 h 1826990"/>
                <a:gd name="connsiteX168" fmla="*/ 882793 w 1654519"/>
                <a:gd name="connsiteY168" fmla="*/ 153177 h 1826990"/>
                <a:gd name="connsiteX169" fmla="*/ 876059 w 1654519"/>
                <a:gd name="connsiteY169" fmla="*/ 149910 h 1826990"/>
                <a:gd name="connsiteX170" fmla="*/ 865953 w 1654519"/>
                <a:gd name="connsiteY170" fmla="*/ 149910 h 1826990"/>
                <a:gd name="connsiteX171" fmla="*/ 859218 w 1654519"/>
                <a:gd name="connsiteY171" fmla="*/ 143395 h 1826990"/>
                <a:gd name="connsiteX172" fmla="*/ 862581 w 1654519"/>
                <a:gd name="connsiteY172" fmla="*/ 136871 h 1826990"/>
                <a:gd name="connsiteX173" fmla="*/ 862581 w 1654519"/>
                <a:gd name="connsiteY173" fmla="*/ 130355 h 1826990"/>
                <a:gd name="connsiteX174" fmla="*/ 869325 w 1654519"/>
                <a:gd name="connsiteY174" fmla="*/ 123831 h 1826990"/>
                <a:gd name="connsiteX175" fmla="*/ 879431 w 1654519"/>
                <a:gd name="connsiteY175" fmla="*/ 117315 h 1826990"/>
                <a:gd name="connsiteX176" fmla="*/ 882793 w 1654519"/>
                <a:gd name="connsiteY176" fmla="*/ 110791 h 1826990"/>
                <a:gd name="connsiteX177" fmla="*/ 889536 w 1654519"/>
                <a:gd name="connsiteY177" fmla="*/ 107533 h 1826990"/>
                <a:gd name="connsiteX178" fmla="*/ 892899 w 1654519"/>
                <a:gd name="connsiteY178" fmla="*/ 107533 h 1826990"/>
                <a:gd name="connsiteX179" fmla="*/ 896271 w 1654519"/>
                <a:gd name="connsiteY179" fmla="*/ 97751 h 1826990"/>
                <a:gd name="connsiteX180" fmla="*/ 896271 w 1654519"/>
                <a:gd name="connsiteY180" fmla="*/ 87979 h 1826990"/>
                <a:gd name="connsiteX181" fmla="*/ 879431 w 1654519"/>
                <a:gd name="connsiteY181" fmla="*/ 91236 h 1826990"/>
                <a:gd name="connsiteX182" fmla="*/ 852475 w 1654519"/>
                <a:gd name="connsiteY182" fmla="*/ 87979 h 1826990"/>
                <a:gd name="connsiteX183" fmla="*/ 812051 w 1654519"/>
                <a:gd name="connsiteY183" fmla="*/ 81454 h 1826990"/>
                <a:gd name="connsiteX184" fmla="*/ 778370 w 1654519"/>
                <a:gd name="connsiteY184" fmla="*/ 71672 h 1826990"/>
                <a:gd name="connsiteX185" fmla="*/ 758158 w 1654519"/>
                <a:gd name="connsiteY185" fmla="*/ 71672 h 1826990"/>
                <a:gd name="connsiteX186" fmla="*/ 727840 w 1654519"/>
                <a:gd name="connsiteY186" fmla="*/ 68414 h 1826990"/>
                <a:gd name="connsiteX187" fmla="*/ 721106 w 1654519"/>
                <a:gd name="connsiteY187" fmla="*/ 58632 h 1826990"/>
                <a:gd name="connsiteX188" fmla="*/ 711000 w 1654519"/>
                <a:gd name="connsiteY188" fmla="*/ 48859 h 1826990"/>
                <a:gd name="connsiteX189" fmla="*/ 711000 w 1654519"/>
                <a:gd name="connsiteY189" fmla="*/ 42335 h 1826990"/>
                <a:gd name="connsiteX190" fmla="*/ 704256 w 1654519"/>
                <a:gd name="connsiteY190" fmla="*/ 26038 h 1826990"/>
                <a:gd name="connsiteX191" fmla="*/ 697522 w 1654519"/>
                <a:gd name="connsiteY191" fmla="*/ 12998 h 1826990"/>
                <a:gd name="connsiteX192" fmla="*/ 704256 w 1654519"/>
                <a:gd name="connsiteY192" fmla="*/ 3216 h 1826990"/>
                <a:gd name="connsiteX193" fmla="*/ 697522 w 1654519"/>
                <a:gd name="connsiteY193" fmla="*/ -42 h 1826990"/>
                <a:gd name="connsiteX194" fmla="*/ 677310 w 1654519"/>
                <a:gd name="connsiteY194" fmla="*/ 3216 h 1826990"/>
                <a:gd name="connsiteX195" fmla="*/ 653736 w 1654519"/>
                <a:gd name="connsiteY195" fmla="*/ 9740 h 1826990"/>
                <a:gd name="connsiteX196" fmla="*/ 646992 w 1654519"/>
                <a:gd name="connsiteY196" fmla="*/ 12998 h 1826990"/>
                <a:gd name="connsiteX197" fmla="*/ 620046 w 1654519"/>
                <a:gd name="connsiteY197" fmla="*/ 12998 h 1826990"/>
                <a:gd name="connsiteX198" fmla="*/ 593100 w 1654519"/>
                <a:gd name="connsiteY198" fmla="*/ 16255 h 1826990"/>
                <a:gd name="connsiteX199" fmla="*/ 582993 w 1654519"/>
                <a:gd name="connsiteY199" fmla="*/ 22780 h 1826990"/>
                <a:gd name="connsiteX200" fmla="*/ 562781 w 1654519"/>
                <a:gd name="connsiteY200" fmla="*/ 32562 h 1826990"/>
                <a:gd name="connsiteX201" fmla="*/ 562781 w 1654519"/>
                <a:gd name="connsiteY201" fmla="*/ 45602 h 1826990"/>
                <a:gd name="connsiteX202" fmla="*/ 552676 w 1654519"/>
                <a:gd name="connsiteY202" fmla="*/ 58632 h 1826990"/>
                <a:gd name="connsiteX203" fmla="*/ 535826 w 1654519"/>
                <a:gd name="connsiteY203" fmla="*/ 58632 h 1826990"/>
                <a:gd name="connsiteX204" fmla="*/ 518986 w 1654519"/>
                <a:gd name="connsiteY204" fmla="*/ 45602 h 1826990"/>
                <a:gd name="connsiteX205" fmla="*/ 512251 w 1654519"/>
                <a:gd name="connsiteY205" fmla="*/ 52117 h 1826990"/>
                <a:gd name="connsiteX206" fmla="*/ 495411 w 1654519"/>
                <a:gd name="connsiteY206" fmla="*/ 48859 h 1826990"/>
                <a:gd name="connsiteX207" fmla="*/ 492039 w 1654519"/>
                <a:gd name="connsiteY207" fmla="*/ 48859 h 1826990"/>
                <a:gd name="connsiteX208" fmla="*/ 488667 w 1654519"/>
                <a:gd name="connsiteY208" fmla="*/ 48859 h 1826990"/>
                <a:gd name="connsiteX209" fmla="*/ 485305 w 1654519"/>
                <a:gd name="connsiteY209" fmla="*/ 52117 h 1826990"/>
                <a:gd name="connsiteX210" fmla="*/ 488667 w 1654519"/>
                <a:gd name="connsiteY210" fmla="*/ 58632 h 1826990"/>
                <a:gd name="connsiteX211" fmla="*/ 485305 w 1654519"/>
                <a:gd name="connsiteY211" fmla="*/ 61899 h 1826990"/>
                <a:gd name="connsiteX212" fmla="*/ 488667 w 1654519"/>
                <a:gd name="connsiteY212" fmla="*/ 68414 h 1826990"/>
                <a:gd name="connsiteX213" fmla="*/ 481933 w 1654519"/>
                <a:gd name="connsiteY213" fmla="*/ 74939 h 1826990"/>
                <a:gd name="connsiteX214" fmla="*/ 485305 w 1654519"/>
                <a:gd name="connsiteY214" fmla="*/ 81454 h 1826990"/>
                <a:gd name="connsiteX215" fmla="*/ 495411 w 1654519"/>
                <a:gd name="connsiteY215" fmla="*/ 84712 h 1826990"/>
                <a:gd name="connsiteX216" fmla="*/ 495411 w 1654519"/>
                <a:gd name="connsiteY216" fmla="*/ 87979 h 1826990"/>
                <a:gd name="connsiteX217" fmla="*/ 492039 w 1654519"/>
                <a:gd name="connsiteY217" fmla="*/ 94494 h 1826990"/>
                <a:gd name="connsiteX218" fmla="*/ 492039 w 1654519"/>
                <a:gd name="connsiteY218" fmla="*/ 97751 h 1826990"/>
                <a:gd name="connsiteX219" fmla="*/ 488667 w 1654519"/>
                <a:gd name="connsiteY219" fmla="*/ 97751 h 1826990"/>
                <a:gd name="connsiteX220" fmla="*/ 478561 w 1654519"/>
                <a:gd name="connsiteY220" fmla="*/ 97751 h 1826990"/>
                <a:gd name="connsiteX221" fmla="*/ 478561 w 1654519"/>
                <a:gd name="connsiteY221" fmla="*/ 97751 h 1826990"/>
                <a:gd name="connsiteX222" fmla="*/ 475199 w 1654519"/>
                <a:gd name="connsiteY222" fmla="*/ 97751 h 1826990"/>
                <a:gd name="connsiteX223" fmla="*/ 465093 w 1654519"/>
                <a:gd name="connsiteY223" fmla="*/ 91236 h 1826990"/>
                <a:gd name="connsiteX224" fmla="*/ 465093 w 1654519"/>
                <a:gd name="connsiteY224" fmla="*/ 87979 h 1826990"/>
                <a:gd name="connsiteX225" fmla="*/ 461721 w 1654519"/>
                <a:gd name="connsiteY225" fmla="*/ 84712 h 1826990"/>
                <a:gd name="connsiteX226" fmla="*/ 458349 w 1654519"/>
                <a:gd name="connsiteY226" fmla="*/ 87979 h 1826990"/>
                <a:gd name="connsiteX227" fmla="*/ 448244 w 1654519"/>
                <a:gd name="connsiteY227" fmla="*/ 87979 h 1826990"/>
                <a:gd name="connsiteX228" fmla="*/ 444881 w 1654519"/>
                <a:gd name="connsiteY228" fmla="*/ 91236 h 1826990"/>
                <a:gd name="connsiteX229" fmla="*/ 444881 w 1654519"/>
                <a:gd name="connsiteY229" fmla="*/ 97751 h 1826990"/>
                <a:gd name="connsiteX230" fmla="*/ 441509 w 1654519"/>
                <a:gd name="connsiteY230" fmla="*/ 101018 h 1826990"/>
                <a:gd name="connsiteX231" fmla="*/ 441509 w 1654519"/>
                <a:gd name="connsiteY231" fmla="*/ 104276 h 1826990"/>
                <a:gd name="connsiteX232" fmla="*/ 438137 w 1654519"/>
                <a:gd name="connsiteY232" fmla="*/ 110791 h 1826990"/>
                <a:gd name="connsiteX233" fmla="*/ 441509 w 1654519"/>
                <a:gd name="connsiteY233" fmla="*/ 110791 h 1826990"/>
                <a:gd name="connsiteX234" fmla="*/ 441509 w 1654519"/>
                <a:gd name="connsiteY234" fmla="*/ 117315 h 1826990"/>
                <a:gd name="connsiteX235" fmla="*/ 441509 w 1654519"/>
                <a:gd name="connsiteY235" fmla="*/ 120573 h 1826990"/>
                <a:gd name="connsiteX236" fmla="*/ 448244 w 1654519"/>
                <a:gd name="connsiteY236" fmla="*/ 120573 h 1826990"/>
                <a:gd name="connsiteX237" fmla="*/ 451615 w 1654519"/>
                <a:gd name="connsiteY237" fmla="*/ 127098 h 1826990"/>
                <a:gd name="connsiteX238" fmla="*/ 451615 w 1654519"/>
                <a:gd name="connsiteY238" fmla="*/ 130355 h 1826990"/>
                <a:gd name="connsiteX239" fmla="*/ 448244 w 1654519"/>
                <a:gd name="connsiteY239" fmla="*/ 133613 h 1826990"/>
                <a:gd name="connsiteX240" fmla="*/ 448244 w 1654519"/>
                <a:gd name="connsiteY240" fmla="*/ 136871 h 1826990"/>
                <a:gd name="connsiteX241" fmla="*/ 451615 w 1654519"/>
                <a:gd name="connsiteY241" fmla="*/ 140137 h 1826990"/>
                <a:gd name="connsiteX242" fmla="*/ 454987 w 1654519"/>
                <a:gd name="connsiteY242" fmla="*/ 149910 h 1826990"/>
                <a:gd name="connsiteX243" fmla="*/ 451615 w 1654519"/>
                <a:gd name="connsiteY243" fmla="*/ 156435 h 1826990"/>
                <a:gd name="connsiteX244" fmla="*/ 451615 w 1654519"/>
                <a:gd name="connsiteY244" fmla="*/ 156435 h 1826990"/>
                <a:gd name="connsiteX245" fmla="*/ 448244 w 1654519"/>
                <a:gd name="connsiteY245" fmla="*/ 159692 h 1826990"/>
                <a:gd name="connsiteX246" fmla="*/ 441509 w 1654519"/>
                <a:gd name="connsiteY246" fmla="*/ 159692 h 1826990"/>
                <a:gd name="connsiteX247" fmla="*/ 441509 w 1654519"/>
                <a:gd name="connsiteY247" fmla="*/ 153177 h 1826990"/>
                <a:gd name="connsiteX248" fmla="*/ 434775 w 1654519"/>
                <a:gd name="connsiteY248" fmla="*/ 146653 h 1826990"/>
                <a:gd name="connsiteX249" fmla="*/ 434775 w 1654519"/>
                <a:gd name="connsiteY249" fmla="*/ 140137 h 1826990"/>
                <a:gd name="connsiteX250" fmla="*/ 431403 w 1654519"/>
                <a:gd name="connsiteY250" fmla="*/ 136871 h 1826990"/>
                <a:gd name="connsiteX251" fmla="*/ 431403 w 1654519"/>
                <a:gd name="connsiteY251" fmla="*/ 130355 h 1826990"/>
                <a:gd name="connsiteX252" fmla="*/ 421297 w 1654519"/>
                <a:gd name="connsiteY252" fmla="*/ 130355 h 1826990"/>
                <a:gd name="connsiteX253" fmla="*/ 417925 w 1654519"/>
                <a:gd name="connsiteY253" fmla="*/ 133613 h 1826990"/>
                <a:gd name="connsiteX254" fmla="*/ 411191 w 1654519"/>
                <a:gd name="connsiteY254" fmla="*/ 133613 h 1826990"/>
                <a:gd name="connsiteX255" fmla="*/ 407819 w 1654519"/>
                <a:gd name="connsiteY255" fmla="*/ 136871 h 1826990"/>
                <a:gd name="connsiteX256" fmla="*/ 401085 w 1654519"/>
                <a:gd name="connsiteY256" fmla="*/ 136871 h 1826990"/>
                <a:gd name="connsiteX257" fmla="*/ 397713 w 1654519"/>
                <a:gd name="connsiteY257" fmla="*/ 136871 h 1826990"/>
                <a:gd name="connsiteX258" fmla="*/ 397713 w 1654519"/>
                <a:gd name="connsiteY258" fmla="*/ 143395 h 1826990"/>
                <a:gd name="connsiteX259" fmla="*/ 394351 w 1654519"/>
                <a:gd name="connsiteY259" fmla="*/ 146653 h 1826990"/>
                <a:gd name="connsiteX260" fmla="*/ 380873 w 1654519"/>
                <a:gd name="connsiteY260" fmla="*/ 146653 h 1826990"/>
                <a:gd name="connsiteX261" fmla="*/ 374139 w 1654519"/>
                <a:gd name="connsiteY261" fmla="*/ 143395 h 1826990"/>
                <a:gd name="connsiteX262" fmla="*/ 367395 w 1654519"/>
                <a:gd name="connsiteY262" fmla="*/ 136871 h 1826990"/>
                <a:gd name="connsiteX263" fmla="*/ 367395 w 1654519"/>
                <a:gd name="connsiteY263" fmla="*/ 127098 h 1826990"/>
                <a:gd name="connsiteX264" fmla="*/ 364033 w 1654519"/>
                <a:gd name="connsiteY264" fmla="*/ 120573 h 1826990"/>
                <a:gd name="connsiteX265" fmla="*/ 367395 w 1654519"/>
                <a:gd name="connsiteY265" fmla="*/ 114058 h 1826990"/>
                <a:gd name="connsiteX266" fmla="*/ 364033 w 1654519"/>
                <a:gd name="connsiteY266" fmla="*/ 110791 h 1826990"/>
                <a:gd name="connsiteX267" fmla="*/ 357298 w 1654519"/>
                <a:gd name="connsiteY267" fmla="*/ 114058 h 1826990"/>
                <a:gd name="connsiteX268" fmla="*/ 353927 w 1654519"/>
                <a:gd name="connsiteY268" fmla="*/ 114058 h 1826990"/>
                <a:gd name="connsiteX269" fmla="*/ 347193 w 1654519"/>
                <a:gd name="connsiteY269" fmla="*/ 110791 h 1826990"/>
                <a:gd name="connsiteX270" fmla="*/ 343821 w 1654519"/>
                <a:gd name="connsiteY270" fmla="*/ 110791 h 1826990"/>
                <a:gd name="connsiteX271" fmla="*/ 337086 w 1654519"/>
                <a:gd name="connsiteY271" fmla="*/ 117315 h 1826990"/>
                <a:gd name="connsiteX272" fmla="*/ 337086 w 1654519"/>
                <a:gd name="connsiteY272" fmla="*/ 120573 h 1826990"/>
                <a:gd name="connsiteX273" fmla="*/ 340449 w 1654519"/>
                <a:gd name="connsiteY273" fmla="*/ 127098 h 1826990"/>
                <a:gd name="connsiteX274" fmla="*/ 340449 w 1654519"/>
                <a:gd name="connsiteY274" fmla="*/ 133613 h 1826990"/>
                <a:gd name="connsiteX275" fmla="*/ 340449 w 1654519"/>
                <a:gd name="connsiteY275" fmla="*/ 140137 h 1826990"/>
                <a:gd name="connsiteX276" fmla="*/ 340449 w 1654519"/>
                <a:gd name="connsiteY276" fmla="*/ 143395 h 1826990"/>
                <a:gd name="connsiteX277" fmla="*/ 340449 w 1654519"/>
                <a:gd name="connsiteY277" fmla="*/ 146653 h 1826990"/>
                <a:gd name="connsiteX278" fmla="*/ 337086 w 1654519"/>
                <a:gd name="connsiteY278" fmla="*/ 153177 h 1826990"/>
                <a:gd name="connsiteX279" fmla="*/ 337086 w 1654519"/>
                <a:gd name="connsiteY279" fmla="*/ 159692 h 1826990"/>
                <a:gd name="connsiteX280" fmla="*/ 333715 w 1654519"/>
                <a:gd name="connsiteY280" fmla="*/ 162950 h 1826990"/>
                <a:gd name="connsiteX281" fmla="*/ 330343 w 1654519"/>
                <a:gd name="connsiteY281" fmla="*/ 169474 h 1826990"/>
                <a:gd name="connsiteX282" fmla="*/ 323609 w 1654519"/>
                <a:gd name="connsiteY282" fmla="*/ 169474 h 1826990"/>
                <a:gd name="connsiteX283" fmla="*/ 316875 w 1654519"/>
                <a:gd name="connsiteY283" fmla="*/ 175990 h 1826990"/>
                <a:gd name="connsiteX284" fmla="*/ 316875 w 1654519"/>
                <a:gd name="connsiteY284" fmla="*/ 185772 h 1826990"/>
                <a:gd name="connsiteX285" fmla="*/ 316875 w 1654519"/>
                <a:gd name="connsiteY285" fmla="*/ 189029 h 1826990"/>
                <a:gd name="connsiteX286" fmla="*/ 310131 w 1654519"/>
                <a:gd name="connsiteY286" fmla="*/ 192296 h 1826990"/>
                <a:gd name="connsiteX287" fmla="*/ 313503 w 1654519"/>
                <a:gd name="connsiteY287" fmla="*/ 198812 h 1826990"/>
                <a:gd name="connsiteX288" fmla="*/ 310131 w 1654519"/>
                <a:gd name="connsiteY288" fmla="*/ 202069 h 1826990"/>
                <a:gd name="connsiteX289" fmla="*/ 310131 w 1654519"/>
                <a:gd name="connsiteY289" fmla="*/ 208594 h 1826990"/>
                <a:gd name="connsiteX290" fmla="*/ 310131 w 1654519"/>
                <a:gd name="connsiteY290" fmla="*/ 211851 h 1826990"/>
                <a:gd name="connsiteX291" fmla="*/ 320237 w 1654519"/>
                <a:gd name="connsiteY291" fmla="*/ 218376 h 1826990"/>
                <a:gd name="connsiteX292" fmla="*/ 316875 w 1654519"/>
                <a:gd name="connsiteY292" fmla="*/ 221633 h 1826990"/>
                <a:gd name="connsiteX293" fmla="*/ 313503 w 1654519"/>
                <a:gd name="connsiteY293" fmla="*/ 231406 h 1826990"/>
                <a:gd name="connsiteX294" fmla="*/ 310131 w 1654519"/>
                <a:gd name="connsiteY294" fmla="*/ 234673 h 1826990"/>
                <a:gd name="connsiteX295" fmla="*/ 303397 w 1654519"/>
                <a:gd name="connsiteY295" fmla="*/ 231406 h 1826990"/>
                <a:gd name="connsiteX296" fmla="*/ 296663 w 1654519"/>
                <a:gd name="connsiteY296" fmla="*/ 231406 h 1826990"/>
                <a:gd name="connsiteX297" fmla="*/ 296663 w 1654519"/>
                <a:gd name="connsiteY297" fmla="*/ 228148 h 1826990"/>
                <a:gd name="connsiteX298" fmla="*/ 296663 w 1654519"/>
                <a:gd name="connsiteY298" fmla="*/ 218376 h 1826990"/>
                <a:gd name="connsiteX299" fmla="*/ 296663 w 1654519"/>
                <a:gd name="connsiteY299" fmla="*/ 218376 h 1826990"/>
                <a:gd name="connsiteX300" fmla="*/ 293291 w 1654519"/>
                <a:gd name="connsiteY300" fmla="*/ 211851 h 1826990"/>
                <a:gd name="connsiteX301" fmla="*/ 289919 w 1654519"/>
                <a:gd name="connsiteY301" fmla="*/ 208594 h 1826990"/>
                <a:gd name="connsiteX302" fmla="*/ 279813 w 1654519"/>
                <a:gd name="connsiteY302" fmla="*/ 202069 h 1826990"/>
                <a:gd name="connsiteX303" fmla="*/ 286556 w 1654519"/>
                <a:gd name="connsiteY303" fmla="*/ 192296 h 1826990"/>
                <a:gd name="connsiteX304" fmla="*/ 286556 w 1654519"/>
                <a:gd name="connsiteY304" fmla="*/ 192296 h 1826990"/>
                <a:gd name="connsiteX305" fmla="*/ 289919 w 1654519"/>
                <a:gd name="connsiteY305" fmla="*/ 189029 h 1826990"/>
                <a:gd name="connsiteX306" fmla="*/ 286556 w 1654519"/>
                <a:gd name="connsiteY306" fmla="*/ 185772 h 1826990"/>
                <a:gd name="connsiteX307" fmla="*/ 283184 w 1654519"/>
                <a:gd name="connsiteY307" fmla="*/ 185772 h 1826990"/>
                <a:gd name="connsiteX308" fmla="*/ 279813 w 1654519"/>
                <a:gd name="connsiteY308" fmla="*/ 182514 h 1826990"/>
                <a:gd name="connsiteX309" fmla="*/ 273079 w 1654519"/>
                <a:gd name="connsiteY309" fmla="*/ 182514 h 1826990"/>
                <a:gd name="connsiteX310" fmla="*/ 262973 w 1654519"/>
                <a:gd name="connsiteY310" fmla="*/ 179256 h 1826990"/>
                <a:gd name="connsiteX311" fmla="*/ 256238 w 1654519"/>
                <a:gd name="connsiteY311" fmla="*/ 179256 h 1826990"/>
                <a:gd name="connsiteX312" fmla="*/ 252866 w 1654519"/>
                <a:gd name="connsiteY312" fmla="*/ 179256 h 1826990"/>
                <a:gd name="connsiteX313" fmla="*/ 246133 w 1654519"/>
                <a:gd name="connsiteY313" fmla="*/ 172732 h 1826990"/>
                <a:gd name="connsiteX314" fmla="*/ 242761 w 1654519"/>
                <a:gd name="connsiteY314" fmla="*/ 166217 h 1826990"/>
                <a:gd name="connsiteX315" fmla="*/ 239398 w 1654519"/>
                <a:gd name="connsiteY315" fmla="*/ 166217 h 1826990"/>
                <a:gd name="connsiteX316" fmla="*/ 232654 w 1654519"/>
                <a:gd name="connsiteY316" fmla="*/ 159692 h 1826990"/>
                <a:gd name="connsiteX317" fmla="*/ 232654 w 1654519"/>
                <a:gd name="connsiteY317" fmla="*/ 156435 h 1826990"/>
                <a:gd name="connsiteX318" fmla="*/ 229292 w 1654519"/>
                <a:gd name="connsiteY318" fmla="*/ 153177 h 1826990"/>
                <a:gd name="connsiteX319" fmla="*/ 229292 w 1654519"/>
                <a:gd name="connsiteY319" fmla="*/ 146653 h 1826990"/>
                <a:gd name="connsiteX320" fmla="*/ 232654 w 1654519"/>
                <a:gd name="connsiteY320" fmla="*/ 140137 h 1826990"/>
                <a:gd name="connsiteX321" fmla="*/ 229292 w 1654519"/>
                <a:gd name="connsiteY321" fmla="*/ 130355 h 1826990"/>
                <a:gd name="connsiteX322" fmla="*/ 232654 w 1654519"/>
                <a:gd name="connsiteY322" fmla="*/ 120573 h 1826990"/>
                <a:gd name="connsiteX323" fmla="*/ 215814 w 1654519"/>
                <a:gd name="connsiteY323" fmla="*/ 127098 h 1826990"/>
                <a:gd name="connsiteX324" fmla="*/ 212442 w 1654519"/>
                <a:gd name="connsiteY324" fmla="*/ 130355 h 1826990"/>
                <a:gd name="connsiteX325" fmla="*/ 212442 w 1654519"/>
                <a:gd name="connsiteY325" fmla="*/ 136871 h 1826990"/>
                <a:gd name="connsiteX326" fmla="*/ 209080 w 1654519"/>
                <a:gd name="connsiteY326" fmla="*/ 136871 h 1826990"/>
                <a:gd name="connsiteX327" fmla="*/ 198974 w 1654519"/>
                <a:gd name="connsiteY327" fmla="*/ 143395 h 1826990"/>
                <a:gd name="connsiteX328" fmla="*/ 195603 w 1654519"/>
                <a:gd name="connsiteY328" fmla="*/ 146653 h 1826990"/>
                <a:gd name="connsiteX329" fmla="*/ 188868 w 1654519"/>
                <a:gd name="connsiteY329" fmla="*/ 149910 h 1826990"/>
                <a:gd name="connsiteX330" fmla="*/ 185496 w 1654519"/>
                <a:gd name="connsiteY330" fmla="*/ 153177 h 1826990"/>
                <a:gd name="connsiteX331" fmla="*/ 188868 w 1654519"/>
                <a:gd name="connsiteY331" fmla="*/ 156435 h 1826990"/>
                <a:gd name="connsiteX332" fmla="*/ 192231 w 1654519"/>
                <a:gd name="connsiteY332" fmla="*/ 166217 h 1826990"/>
                <a:gd name="connsiteX333" fmla="*/ 188868 w 1654519"/>
                <a:gd name="connsiteY333" fmla="*/ 172732 h 1826990"/>
                <a:gd name="connsiteX334" fmla="*/ 188868 w 1654519"/>
                <a:gd name="connsiteY334" fmla="*/ 175990 h 1826990"/>
                <a:gd name="connsiteX335" fmla="*/ 185496 w 1654519"/>
                <a:gd name="connsiteY335" fmla="*/ 182514 h 1826990"/>
                <a:gd name="connsiteX336" fmla="*/ 182124 w 1654519"/>
                <a:gd name="connsiteY336" fmla="*/ 185772 h 1826990"/>
                <a:gd name="connsiteX337" fmla="*/ 178762 w 1654519"/>
                <a:gd name="connsiteY337" fmla="*/ 189029 h 1826990"/>
                <a:gd name="connsiteX338" fmla="*/ 178762 w 1654519"/>
                <a:gd name="connsiteY338" fmla="*/ 195554 h 1826990"/>
                <a:gd name="connsiteX339" fmla="*/ 175390 w 1654519"/>
                <a:gd name="connsiteY339" fmla="*/ 202069 h 1826990"/>
                <a:gd name="connsiteX340" fmla="*/ 172019 w 1654519"/>
                <a:gd name="connsiteY340" fmla="*/ 205336 h 1826990"/>
                <a:gd name="connsiteX341" fmla="*/ 165284 w 1654519"/>
                <a:gd name="connsiteY341" fmla="*/ 205336 h 1826990"/>
                <a:gd name="connsiteX342" fmla="*/ 158550 w 1654519"/>
                <a:gd name="connsiteY342" fmla="*/ 208594 h 1826990"/>
                <a:gd name="connsiteX343" fmla="*/ 155178 w 1654519"/>
                <a:gd name="connsiteY343" fmla="*/ 215109 h 1826990"/>
                <a:gd name="connsiteX344" fmla="*/ 155178 w 1654519"/>
                <a:gd name="connsiteY344" fmla="*/ 218376 h 1826990"/>
                <a:gd name="connsiteX345" fmla="*/ 145072 w 1654519"/>
                <a:gd name="connsiteY345" fmla="*/ 215109 h 1826990"/>
                <a:gd name="connsiteX346" fmla="*/ 138338 w 1654519"/>
                <a:gd name="connsiteY346" fmla="*/ 215109 h 1826990"/>
                <a:gd name="connsiteX347" fmla="*/ 134966 w 1654519"/>
                <a:gd name="connsiteY347" fmla="*/ 211851 h 1826990"/>
                <a:gd name="connsiteX348" fmla="*/ 131594 w 1654519"/>
                <a:gd name="connsiteY348" fmla="*/ 208594 h 1826990"/>
                <a:gd name="connsiteX349" fmla="*/ 124860 w 1654519"/>
                <a:gd name="connsiteY349" fmla="*/ 208594 h 1826990"/>
                <a:gd name="connsiteX350" fmla="*/ 114754 w 1654519"/>
                <a:gd name="connsiteY350" fmla="*/ 205336 h 1826990"/>
                <a:gd name="connsiteX351" fmla="*/ 114754 w 1654519"/>
                <a:gd name="connsiteY351" fmla="*/ 208594 h 1826990"/>
                <a:gd name="connsiteX352" fmla="*/ 108020 w 1654519"/>
                <a:gd name="connsiteY352" fmla="*/ 208594 h 1826990"/>
                <a:gd name="connsiteX353" fmla="*/ 104648 w 1654519"/>
                <a:gd name="connsiteY353" fmla="*/ 211851 h 1826990"/>
                <a:gd name="connsiteX354" fmla="*/ 104648 w 1654519"/>
                <a:gd name="connsiteY354" fmla="*/ 218376 h 1826990"/>
                <a:gd name="connsiteX355" fmla="*/ 91180 w 1654519"/>
                <a:gd name="connsiteY355" fmla="*/ 218376 h 1826990"/>
                <a:gd name="connsiteX356" fmla="*/ 81073 w 1654519"/>
                <a:gd name="connsiteY356" fmla="*/ 215109 h 1826990"/>
                <a:gd name="connsiteX357" fmla="*/ 74330 w 1654519"/>
                <a:gd name="connsiteY357" fmla="*/ 218376 h 1826990"/>
                <a:gd name="connsiteX358" fmla="*/ 67596 w 1654519"/>
                <a:gd name="connsiteY358" fmla="*/ 221633 h 1826990"/>
                <a:gd name="connsiteX359" fmla="*/ 60861 w 1654519"/>
                <a:gd name="connsiteY359" fmla="*/ 224891 h 1826990"/>
                <a:gd name="connsiteX360" fmla="*/ 57490 w 1654519"/>
                <a:gd name="connsiteY360" fmla="*/ 221633 h 1826990"/>
                <a:gd name="connsiteX361" fmla="*/ 50756 w 1654519"/>
                <a:gd name="connsiteY361" fmla="*/ 215109 h 1826990"/>
                <a:gd name="connsiteX362" fmla="*/ 50756 w 1654519"/>
                <a:gd name="connsiteY362" fmla="*/ 215109 h 1826990"/>
                <a:gd name="connsiteX363" fmla="*/ 37278 w 1654519"/>
                <a:gd name="connsiteY363" fmla="*/ 221633 h 1826990"/>
                <a:gd name="connsiteX364" fmla="*/ 20438 w 1654519"/>
                <a:gd name="connsiteY364" fmla="*/ 234673 h 1826990"/>
                <a:gd name="connsiteX365" fmla="*/ 20438 w 1654519"/>
                <a:gd name="connsiteY365" fmla="*/ 250971 h 1826990"/>
                <a:gd name="connsiteX366" fmla="*/ 57490 w 1654519"/>
                <a:gd name="connsiteY366" fmla="*/ 277050 h 1826990"/>
                <a:gd name="connsiteX367" fmla="*/ 67596 w 1654519"/>
                <a:gd name="connsiteY367" fmla="*/ 293347 h 1826990"/>
                <a:gd name="connsiteX368" fmla="*/ 57490 w 1654519"/>
                <a:gd name="connsiteY368" fmla="*/ 325951 h 1826990"/>
                <a:gd name="connsiteX369" fmla="*/ 44012 w 1654519"/>
                <a:gd name="connsiteY369" fmla="*/ 342248 h 1826990"/>
                <a:gd name="connsiteX370" fmla="*/ 27172 w 1654519"/>
                <a:gd name="connsiteY370" fmla="*/ 355288 h 1826990"/>
                <a:gd name="connsiteX371" fmla="*/ 10331 w 1654519"/>
                <a:gd name="connsiteY371" fmla="*/ 358545 h 1826990"/>
                <a:gd name="connsiteX372" fmla="*/ 226 w 1654519"/>
                <a:gd name="connsiteY372" fmla="*/ 361803 h 1826990"/>
                <a:gd name="connsiteX373" fmla="*/ 226 w 1654519"/>
                <a:gd name="connsiteY373" fmla="*/ 368328 h 1826990"/>
                <a:gd name="connsiteX374" fmla="*/ 13694 w 1654519"/>
                <a:gd name="connsiteY374" fmla="*/ 384625 h 1826990"/>
                <a:gd name="connsiteX375" fmla="*/ 30543 w 1654519"/>
                <a:gd name="connsiteY375" fmla="*/ 394407 h 1826990"/>
                <a:gd name="connsiteX376" fmla="*/ 40650 w 1654519"/>
                <a:gd name="connsiteY376" fmla="*/ 404190 h 1826990"/>
                <a:gd name="connsiteX377" fmla="*/ 44012 w 1654519"/>
                <a:gd name="connsiteY377" fmla="*/ 436784 h 1826990"/>
                <a:gd name="connsiteX378" fmla="*/ 30543 w 1654519"/>
                <a:gd name="connsiteY378" fmla="*/ 456339 h 1826990"/>
                <a:gd name="connsiteX379" fmla="*/ 27172 w 1654519"/>
                <a:gd name="connsiteY379" fmla="*/ 485685 h 1826990"/>
                <a:gd name="connsiteX380" fmla="*/ 37278 w 1654519"/>
                <a:gd name="connsiteY380" fmla="*/ 485685 h 1826990"/>
                <a:gd name="connsiteX381" fmla="*/ 54118 w 1654519"/>
                <a:gd name="connsiteY381" fmla="*/ 511765 h 1826990"/>
                <a:gd name="connsiteX382" fmla="*/ 87808 w 1654519"/>
                <a:gd name="connsiteY382" fmla="*/ 524804 h 1826990"/>
                <a:gd name="connsiteX383" fmla="*/ 118126 w 1654519"/>
                <a:gd name="connsiteY383" fmla="*/ 524804 h 1826990"/>
                <a:gd name="connsiteX384" fmla="*/ 131594 w 1654519"/>
                <a:gd name="connsiteY384" fmla="*/ 534577 h 1826990"/>
                <a:gd name="connsiteX385" fmla="*/ 121488 w 1654519"/>
                <a:gd name="connsiteY385" fmla="*/ 570439 h 1826990"/>
                <a:gd name="connsiteX386" fmla="*/ 101286 w 1654519"/>
                <a:gd name="connsiteY386" fmla="*/ 586736 h 1826990"/>
                <a:gd name="connsiteX387" fmla="*/ 97914 w 1654519"/>
                <a:gd name="connsiteY387" fmla="*/ 586736 h 1826990"/>
                <a:gd name="connsiteX388" fmla="*/ 111382 w 1654519"/>
                <a:gd name="connsiteY388" fmla="*/ 593261 h 1826990"/>
                <a:gd name="connsiteX389" fmla="*/ 128232 w 1654519"/>
                <a:gd name="connsiteY389" fmla="*/ 596518 h 1826990"/>
                <a:gd name="connsiteX390" fmla="*/ 155178 w 1654519"/>
                <a:gd name="connsiteY390" fmla="*/ 586736 h 1826990"/>
                <a:gd name="connsiteX391" fmla="*/ 168656 w 1654519"/>
                <a:gd name="connsiteY391" fmla="*/ 573696 h 1826990"/>
                <a:gd name="connsiteX392" fmla="*/ 195603 w 1654519"/>
                <a:gd name="connsiteY392" fmla="*/ 544360 h 1826990"/>
                <a:gd name="connsiteX393" fmla="*/ 219186 w 1654519"/>
                <a:gd name="connsiteY393" fmla="*/ 515023 h 1826990"/>
                <a:gd name="connsiteX394" fmla="*/ 249495 w 1654519"/>
                <a:gd name="connsiteY394" fmla="*/ 492201 h 1826990"/>
                <a:gd name="connsiteX395" fmla="*/ 286556 w 1654519"/>
                <a:gd name="connsiteY395" fmla="*/ 479161 h 1826990"/>
                <a:gd name="connsiteX396" fmla="*/ 306768 w 1654519"/>
                <a:gd name="connsiteY396" fmla="*/ 498725 h 1826990"/>
                <a:gd name="connsiteX397" fmla="*/ 347193 w 1654519"/>
                <a:gd name="connsiteY397" fmla="*/ 515023 h 1826990"/>
                <a:gd name="connsiteX398" fmla="*/ 374139 w 1654519"/>
                <a:gd name="connsiteY398" fmla="*/ 528062 h 1826990"/>
                <a:gd name="connsiteX399" fmla="*/ 394351 w 1654519"/>
                <a:gd name="connsiteY399" fmla="*/ 547617 h 1826990"/>
                <a:gd name="connsiteX400" fmla="*/ 407819 w 1654519"/>
                <a:gd name="connsiteY400" fmla="*/ 554142 h 1826990"/>
                <a:gd name="connsiteX401" fmla="*/ 417925 w 1654519"/>
                <a:gd name="connsiteY401" fmla="*/ 544360 h 1826990"/>
                <a:gd name="connsiteX402" fmla="*/ 431403 w 1654519"/>
                <a:gd name="connsiteY402" fmla="*/ 550884 h 1826990"/>
                <a:gd name="connsiteX403" fmla="*/ 454987 w 1654519"/>
                <a:gd name="connsiteY403" fmla="*/ 563924 h 1826990"/>
                <a:gd name="connsiteX404" fmla="*/ 465093 w 1654519"/>
                <a:gd name="connsiteY404" fmla="*/ 583479 h 1826990"/>
                <a:gd name="connsiteX405" fmla="*/ 471828 w 1654519"/>
                <a:gd name="connsiteY405" fmla="*/ 619340 h 1826990"/>
                <a:gd name="connsiteX406" fmla="*/ 475199 w 1654519"/>
                <a:gd name="connsiteY406" fmla="*/ 645420 h 1826990"/>
                <a:gd name="connsiteX407" fmla="*/ 505507 w 1654519"/>
                <a:gd name="connsiteY407" fmla="*/ 658459 h 1826990"/>
                <a:gd name="connsiteX408" fmla="*/ 505507 w 1654519"/>
                <a:gd name="connsiteY408" fmla="*/ 691054 h 1826990"/>
                <a:gd name="connsiteX409" fmla="*/ 508879 w 1654519"/>
                <a:gd name="connsiteY409" fmla="*/ 717133 h 1826990"/>
                <a:gd name="connsiteX410" fmla="*/ 508879 w 1654519"/>
                <a:gd name="connsiteY410" fmla="*/ 736698 h 1826990"/>
                <a:gd name="connsiteX411" fmla="*/ 522358 w 1654519"/>
                <a:gd name="connsiteY411" fmla="*/ 746471 h 1826990"/>
                <a:gd name="connsiteX412" fmla="*/ 539198 w 1654519"/>
                <a:gd name="connsiteY412" fmla="*/ 756253 h 1826990"/>
                <a:gd name="connsiteX413" fmla="*/ 542570 w 1654519"/>
                <a:gd name="connsiteY413" fmla="*/ 772550 h 1826990"/>
                <a:gd name="connsiteX414" fmla="*/ 569516 w 1654519"/>
                <a:gd name="connsiteY414" fmla="*/ 782332 h 1826990"/>
                <a:gd name="connsiteX415" fmla="*/ 576250 w 1654519"/>
                <a:gd name="connsiteY415" fmla="*/ 801896 h 1826990"/>
                <a:gd name="connsiteX416" fmla="*/ 593100 w 1654519"/>
                <a:gd name="connsiteY416" fmla="*/ 818194 h 1826990"/>
                <a:gd name="connsiteX417" fmla="*/ 593100 w 1654519"/>
                <a:gd name="connsiteY417" fmla="*/ 831233 h 1826990"/>
                <a:gd name="connsiteX418" fmla="*/ 599834 w 1654519"/>
                <a:gd name="connsiteY418" fmla="*/ 837748 h 1826990"/>
                <a:gd name="connsiteX419" fmla="*/ 630152 w 1654519"/>
                <a:gd name="connsiteY419" fmla="*/ 834491 h 1826990"/>
                <a:gd name="connsiteX420" fmla="*/ 653736 w 1654519"/>
                <a:gd name="connsiteY420" fmla="*/ 854055 h 1826990"/>
                <a:gd name="connsiteX421" fmla="*/ 680682 w 1654519"/>
                <a:gd name="connsiteY421" fmla="*/ 876868 h 1826990"/>
                <a:gd name="connsiteX422" fmla="*/ 694150 w 1654519"/>
                <a:gd name="connsiteY422" fmla="*/ 899690 h 1826990"/>
                <a:gd name="connsiteX423" fmla="*/ 714362 w 1654519"/>
                <a:gd name="connsiteY423" fmla="*/ 906204 h 1826990"/>
                <a:gd name="connsiteX424" fmla="*/ 741318 w 1654519"/>
                <a:gd name="connsiteY424" fmla="*/ 922512 h 1826990"/>
                <a:gd name="connsiteX425" fmla="*/ 751424 w 1654519"/>
                <a:gd name="connsiteY425" fmla="*/ 945324 h 1826990"/>
                <a:gd name="connsiteX426" fmla="*/ 774999 w 1654519"/>
                <a:gd name="connsiteY426" fmla="*/ 968145 h 1826990"/>
                <a:gd name="connsiteX427" fmla="*/ 788476 w 1654519"/>
                <a:gd name="connsiteY427" fmla="*/ 974670 h 1826990"/>
                <a:gd name="connsiteX428" fmla="*/ 795211 w 1654519"/>
                <a:gd name="connsiteY428" fmla="*/ 987710 h 1826990"/>
                <a:gd name="connsiteX429" fmla="*/ 808688 w 1654519"/>
                <a:gd name="connsiteY429" fmla="*/ 994225 h 1826990"/>
                <a:gd name="connsiteX430" fmla="*/ 822157 w 1654519"/>
                <a:gd name="connsiteY430" fmla="*/ 997483 h 1826990"/>
                <a:gd name="connsiteX431" fmla="*/ 842369 w 1654519"/>
                <a:gd name="connsiteY431" fmla="*/ 1000750 h 1826990"/>
                <a:gd name="connsiteX432" fmla="*/ 855847 w 1654519"/>
                <a:gd name="connsiteY432" fmla="*/ 1013790 h 1826990"/>
                <a:gd name="connsiteX433" fmla="*/ 862581 w 1654519"/>
                <a:gd name="connsiteY433" fmla="*/ 1023562 h 1826990"/>
                <a:gd name="connsiteX434" fmla="*/ 865953 w 1654519"/>
                <a:gd name="connsiteY434" fmla="*/ 1033344 h 1826990"/>
                <a:gd name="connsiteX435" fmla="*/ 886165 w 1654519"/>
                <a:gd name="connsiteY435" fmla="*/ 1030087 h 1826990"/>
                <a:gd name="connsiteX436" fmla="*/ 906377 w 1654519"/>
                <a:gd name="connsiteY436" fmla="*/ 1026829 h 1826990"/>
                <a:gd name="connsiteX437" fmla="*/ 919845 w 1654519"/>
                <a:gd name="connsiteY437" fmla="*/ 1026829 h 1826990"/>
                <a:gd name="connsiteX438" fmla="*/ 933323 w 1654519"/>
                <a:gd name="connsiteY438" fmla="*/ 1026829 h 1826990"/>
                <a:gd name="connsiteX439" fmla="*/ 956907 w 1654519"/>
                <a:gd name="connsiteY439" fmla="*/ 1023562 h 1826990"/>
                <a:gd name="connsiteX440" fmla="*/ 970375 w 1654519"/>
                <a:gd name="connsiteY440" fmla="*/ 1033344 h 1826990"/>
                <a:gd name="connsiteX441" fmla="*/ 1007437 w 1654519"/>
                <a:gd name="connsiteY441" fmla="*/ 1075721 h 1826990"/>
                <a:gd name="connsiteX442" fmla="*/ 1017543 w 1654519"/>
                <a:gd name="connsiteY442" fmla="*/ 1098543 h 1826990"/>
                <a:gd name="connsiteX443" fmla="*/ 1034383 w 1654519"/>
                <a:gd name="connsiteY443" fmla="*/ 1098543 h 1826990"/>
                <a:gd name="connsiteX444" fmla="*/ 1064701 w 1654519"/>
                <a:gd name="connsiteY444" fmla="*/ 1098543 h 1826990"/>
                <a:gd name="connsiteX445" fmla="*/ 1084913 w 1654519"/>
                <a:gd name="connsiteY445" fmla="*/ 1111583 h 1826990"/>
                <a:gd name="connsiteX446" fmla="*/ 1071436 w 1654519"/>
                <a:gd name="connsiteY446" fmla="*/ 1127880 h 1826990"/>
                <a:gd name="connsiteX447" fmla="*/ 1091648 w 1654519"/>
                <a:gd name="connsiteY447" fmla="*/ 1137662 h 1826990"/>
                <a:gd name="connsiteX448" fmla="*/ 1101754 w 1654519"/>
                <a:gd name="connsiteY448" fmla="*/ 1124623 h 1826990"/>
                <a:gd name="connsiteX449" fmla="*/ 1121966 w 1654519"/>
                <a:gd name="connsiteY449" fmla="*/ 1127880 h 1826990"/>
                <a:gd name="connsiteX450" fmla="*/ 1138806 w 1654519"/>
                <a:gd name="connsiteY450" fmla="*/ 1140920 h 1826990"/>
                <a:gd name="connsiteX451" fmla="*/ 1142178 w 1654519"/>
                <a:gd name="connsiteY451" fmla="*/ 1150702 h 1826990"/>
                <a:gd name="connsiteX452" fmla="*/ 1152284 w 1654519"/>
                <a:gd name="connsiteY452" fmla="*/ 1157217 h 1826990"/>
                <a:gd name="connsiteX453" fmla="*/ 1148912 w 1654519"/>
                <a:gd name="connsiteY453" fmla="*/ 1173524 h 1826990"/>
                <a:gd name="connsiteX454" fmla="*/ 1148912 w 1654519"/>
                <a:gd name="connsiteY454" fmla="*/ 1183296 h 1826990"/>
                <a:gd name="connsiteX455" fmla="*/ 1155656 w 1654519"/>
                <a:gd name="connsiteY455" fmla="*/ 1196336 h 1826990"/>
                <a:gd name="connsiteX456" fmla="*/ 1172496 w 1654519"/>
                <a:gd name="connsiteY456" fmla="*/ 1202861 h 1826990"/>
                <a:gd name="connsiteX457" fmla="*/ 1189336 w 1654519"/>
                <a:gd name="connsiteY457" fmla="*/ 1212643 h 1826990"/>
                <a:gd name="connsiteX458" fmla="*/ 1199442 w 1654519"/>
                <a:gd name="connsiteY458" fmla="*/ 1219158 h 1826990"/>
                <a:gd name="connsiteX459" fmla="*/ 1212920 w 1654519"/>
                <a:gd name="connsiteY459" fmla="*/ 1219158 h 1826990"/>
                <a:gd name="connsiteX460" fmla="*/ 1233132 w 1654519"/>
                <a:gd name="connsiteY460" fmla="*/ 1215901 h 1826990"/>
                <a:gd name="connsiteX461" fmla="*/ 1256706 w 1654519"/>
                <a:gd name="connsiteY461" fmla="*/ 1219158 h 1826990"/>
                <a:gd name="connsiteX462" fmla="*/ 1276919 w 1654519"/>
                <a:gd name="connsiteY462" fmla="*/ 1251753 h 1826990"/>
                <a:gd name="connsiteX463" fmla="*/ 1287024 w 1654519"/>
                <a:gd name="connsiteY463" fmla="*/ 1281099 h 1826990"/>
                <a:gd name="connsiteX464" fmla="*/ 1300503 w 1654519"/>
                <a:gd name="connsiteY464" fmla="*/ 1307179 h 1826990"/>
                <a:gd name="connsiteX465" fmla="*/ 1310608 w 1654519"/>
                <a:gd name="connsiteY465" fmla="*/ 1323476 h 1826990"/>
                <a:gd name="connsiteX466" fmla="*/ 1317342 w 1654519"/>
                <a:gd name="connsiteY466" fmla="*/ 1349555 h 1826990"/>
                <a:gd name="connsiteX467" fmla="*/ 1327449 w 1654519"/>
                <a:gd name="connsiteY467" fmla="*/ 1362595 h 1826990"/>
                <a:gd name="connsiteX468" fmla="*/ 1344298 w 1654519"/>
                <a:gd name="connsiteY468" fmla="*/ 1395190 h 1826990"/>
                <a:gd name="connsiteX469" fmla="*/ 1351033 w 1654519"/>
                <a:gd name="connsiteY469" fmla="*/ 1408229 h 1826990"/>
                <a:gd name="connsiteX470" fmla="*/ 1344298 w 1654519"/>
                <a:gd name="connsiteY470" fmla="*/ 1424536 h 1826990"/>
                <a:gd name="connsiteX471" fmla="*/ 1334183 w 1654519"/>
                <a:gd name="connsiteY471" fmla="*/ 1440833 h 1826990"/>
                <a:gd name="connsiteX472" fmla="*/ 1320714 w 1654519"/>
                <a:gd name="connsiteY472" fmla="*/ 1447348 h 1826990"/>
                <a:gd name="connsiteX473" fmla="*/ 1310608 w 1654519"/>
                <a:gd name="connsiteY473" fmla="*/ 1453873 h 1826990"/>
                <a:gd name="connsiteX474" fmla="*/ 1303874 w 1654519"/>
                <a:gd name="connsiteY474" fmla="*/ 1466913 h 1826990"/>
                <a:gd name="connsiteX475" fmla="*/ 1313980 w 1654519"/>
                <a:gd name="connsiteY475" fmla="*/ 1486468 h 1826990"/>
                <a:gd name="connsiteX476" fmla="*/ 1310608 w 1654519"/>
                <a:gd name="connsiteY476" fmla="*/ 1509290 h 1826990"/>
                <a:gd name="connsiteX477" fmla="*/ 1303874 w 1654519"/>
                <a:gd name="connsiteY477" fmla="*/ 1528844 h 1826990"/>
                <a:gd name="connsiteX478" fmla="*/ 188868 w 1654519"/>
                <a:gd name="connsiteY478" fmla="*/ 1124623 h 1826990"/>
                <a:gd name="connsiteX479" fmla="*/ 188868 w 1654519"/>
                <a:gd name="connsiteY479" fmla="*/ 1124623 h 1826990"/>
                <a:gd name="connsiteX480" fmla="*/ 198974 w 1654519"/>
                <a:gd name="connsiteY480" fmla="*/ 1092018 h 1826990"/>
                <a:gd name="connsiteX481" fmla="*/ 212442 w 1654519"/>
                <a:gd name="connsiteY481" fmla="*/ 1078988 h 1826990"/>
                <a:gd name="connsiteX482" fmla="*/ 209080 w 1654519"/>
                <a:gd name="connsiteY482" fmla="*/ 1095285 h 1826990"/>
                <a:gd name="connsiteX483" fmla="*/ 205708 w 1654519"/>
                <a:gd name="connsiteY483" fmla="*/ 1114840 h 1826990"/>
                <a:gd name="connsiteX484" fmla="*/ 236026 w 1654519"/>
                <a:gd name="connsiteY484" fmla="*/ 1124623 h 1826990"/>
                <a:gd name="connsiteX485" fmla="*/ 249495 w 1654519"/>
                <a:gd name="connsiteY485" fmla="*/ 1114840 h 1826990"/>
                <a:gd name="connsiteX486" fmla="*/ 276451 w 1654519"/>
                <a:gd name="connsiteY486" fmla="*/ 1111583 h 1826990"/>
                <a:gd name="connsiteX487" fmla="*/ 283184 w 1654519"/>
                <a:gd name="connsiteY487" fmla="*/ 1095285 h 1826990"/>
                <a:gd name="connsiteX488" fmla="*/ 306768 w 1654519"/>
                <a:gd name="connsiteY488" fmla="*/ 1069206 h 1826990"/>
                <a:gd name="connsiteX489" fmla="*/ 320237 w 1654519"/>
                <a:gd name="connsiteY489" fmla="*/ 1062682 h 1826990"/>
                <a:gd name="connsiteX490" fmla="*/ 340449 w 1654519"/>
                <a:gd name="connsiteY490" fmla="*/ 1052909 h 1826990"/>
                <a:gd name="connsiteX491" fmla="*/ 384245 w 1654519"/>
                <a:gd name="connsiteY491" fmla="*/ 1069206 h 1826990"/>
                <a:gd name="connsiteX492" fmla="*/ 390979 w 1654519"/>
                <a:gd name="connsiteY492" fmla="*/ 1095285 h 1826990"/>
                <a:gd name="connsiteX493" fmla="*/ 414563 w 1654519"/>
                <a:gd name="connsiteY493" fmla="*/ 1137662 h 1826990"/>
                <a:gd name="connsiteX494" fmla="*/ 421297 w 1654519"/>
                <a:gd name="connsiteY494" fmla="*/ 1157217 h 1826990"/>
                <a:gd name="connsiteX495" fmla="*/ 428031 w 1654519"/>
                <a:gd name="connsiteY495" fmla="*/ 1176782 h 1826990"/>
                <a:gd name="connsiteX496" fmla="*/ 404457 w 1654519"/>
                <a:gd name="connsiteY496" fmla="*/ 1222415 h 1826990"/>
                <a:gd name="connsiteX497" fmla="*/ 404457 w 1654519"/>
                <a:gd name="connsiteY497" fmla="*/ 1241980 h 1826990"/>
                <a:gd name="connsiteX498" fmla="*/ 417925 w 1654519"/>
                <a:gd name="connsiteY498" fmla="*/ 1268059 h 1826990"/>
                <a:gd name="connsiteX499" fmla="*/ 397713 w 1654519"/>
                <a:gd name="connsiteY499" fmla="*/ 1316952 h 1826990"/>
                <a:gd name="connsiteX500" fmla="*/ 407819 w 1654519"/>
                <a:gd name="connsiteY500" fmla="*/ 1352813 h 1826990"/>
                <a:gd name="connsiteX501" fmla="*/ 401085 w 1654519"/>
                <a:gd name="connsiteY501" fmla="*/ 1401714 h 1826990"/>
                <a:gd name="connsiteX502" fmla="*/ 397713 w 1654519"/>
                <a:gd name="connsiteY502" fmla="*/ 1427794 h 1826990"/>
                <a:gd name="connsiteX503" fmla="*/ 377511 w 1654519"/>
                <a:gd name="connsiteY503" fmla="*/ 1437576 h 1826990"/>
                <a:gd name="connsiteX504" fmla="*/ 337086 w 1654519"/>
                <a:gd name="connsiteY504" fmla="*/ 1411496 h 1826990"/>
                <a:gd name="connsiteX505" fmla="*/ 323609 w 1654519"/>
                <a:gd name="connsiteY505" fmla="*/ 1408229 h 1826990"/>
                <a:gd name="connsiteX506" fmla="*/ 313503 w 1654519"/>
                <a:gd name="connsiteY506" fmla="*/ 1431051 h 1826990"/>
                <a:gd name="connsiteX507" fmla="*/ 316875 w 1654519"/>
                <a:gd name="connsiteY507" fmla="*/ 1447348 h 1826990"/>
                <a:gd name="connsiteX508" fmla="*/ 300025 w 1654519"/>
                <a:gd name="connsiteY508" fmla="*/ 1476685 h 1826990"/>
                <a:gd name="connsiteX509" fmla="*/ 283184 w 1654519"/>
                <a:gd name="connsiteY509" fmla="*/ 1476685 h 1826990"/>
                <a:gd name="connsiteX510" fmla="*/ 262973 w 1654519"/>
                <a:gd name="connsiteY510" fmla="*/ 1470171 h 1826990"/>
                <a:gd name="connsiteX511" fmla="*/ 242761 w 1654519"/>
                <a:gd name="connsiteY511" fmla="*/ 1444091 h 1826990"/>
                <a:gd name="connsiteX512" fmla="*/ 236026 w 1654519"/>
                <a:gd name="connsiteY512" fmla="*/ 1453873 h 1826990"/>
                <a:gd name="connsiteX513" fmla="*/ 219186 w 1654519"/>
                <a:gd name="connsiteY513" fmla="*/ 1450606 h 1826990"/>
                <a:gd name="connsiteX514" fmla="*/ 225920 w 1654519"/>
                <a:gd name="connsiteY514" fmla="*/ 1431051 h 1826990"/>
                <a:gd name="connsiteX515" fmla="*/ 219186 w 1654519"/>
                <a:gd name="connsiteY515" fmla="*/ 1408229 h 1826990"/>
                <a:gd name="connsiteX516" fmla="*/ 225920 w 1654519"/>
                <a:gd name="connsiteY516" fmla="*/ 1385417 h 1826990"/>
                <a:gd name="connsiteX517" fmla="*/ 225920 w 1654519"/>
                <a:gd name="connsiteY517" fmla="*/ 1352813 h 1826990"/>
                <a:gd name="connsiteX518" fmla="*/ 232654 w 1654519"/>
                <a:gd name="connsiteY518" fmla="*/ 1339773 h 1826990"/>
                <a:gd name="connsiteX519" fmla="*/ 236026 w 1654519"/>
                <a:gd name="connsiteY519" fmla="*/ 1323476 h 1826990"/>
                <a:gd name="connsiteX520" fmla="*/ 246133 w 1654519"/>
                <a:gd name="connsiteY520" fmla="*/ 1303912 h 1826990"/>
                <a:gd name="connsiteX521" fmla="*/ 242761 w 1654519"/>
                <a:gd name="connsiteY521" fmla="*/ 1287614 h 1826990"/>
                <a:gd name="connsiteX522" fmla="*/ 236026 w 1654519"/>
                <a:gd name="connsiteY522" fmla="*/ 1290872 h 1826990"/>
                <a:gd name="connsiteX523" fmla="*/ 215814 w 1654519"/>
                <a:gd name="connsiteY523" fmla="*/ 1271317 h 1826990"/>
                <a:gd name="connsiteX524" fmla="*/ 229292 w 1654519"/>
                <a:gd name="connsiteY524" fmla="*/ 1258277 h 1826990"/>
                <a:gd name="connsiteX525" fmla="*/ 236026 w 1654519"/>
                <a:gd name="connsiteY525" fmla="*/ 1241980 h 1826990"/>
                <a:gd name="connsiteX526" fmla="*/ 229292 w 1654519"/>
                <a:gd name="connsiteY526" fmla="*/ 1219158 h 1826990"/>
                <a:gd name="connsiteX527" fmla="*/ 219186 w 1654519"/>
                <a:gd name="connsiteY527" fmla="*/ 1209376 h 1826990"/>
                <a:gd name="connsiteX528" fmla="*/ 219186 w 1654519"/>
                <a:gd name="connsiteY528" fmla="*/ 1189821 h 1826990"/>
                <a:gd name="connsiteX529" fmla="*/ 212442 w 1654519"/>
                <a:gd name="connsiteY529" fmla="*/ 1180039 h 1826990"/>
                <a:gd name="connsiteX530" fmla="*/ 188868 w 1654519"/>
                <a:gd name="connsiteY530" fmla="*/ 1166999 h 1826990"/>
                <a:gd name="connsiteX531" fmla="*/ 192231 w 1654519"/>
                <a:gd name="connsiteY531" fmla="*/ 1144177 h 1826990"/>
                <a:gd name="connsiteX532" fmla="*/ 185496 w 1654519"/>
                <a:gd name="connsiteY532" fmla="*/ 1137662 h 1826990"/>
                <a:gd name="connsiteX533" fmla="*/ 188868 w 1654519"/>
                <a:gd name="connsiteY533" fmla="*/ 1124623 h 1826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Lst>
              <a:rect l="l" t="t" r="r" b="b"/>
              <a:pathLst>
                <a:path w="1654519" h="1826990">
                  <a:moveTo>
                    <a:pt x="1263450" y="1551666"/>
                  </a:moveTo>
                  <a:cubicBezTo>
                    <a:pt x="1266812" y="1574488"/>
                    <a:pt x="1266812" y="1574488"/>
                    <a:pt x="1266812" y="1574488"/>
                  </a:cubicBezTo>
                  <a:cubicBezTo>
                    <a:pt x="1266812" y="1574488"/>
                    <a:pt x="1246600" y="1607083"/>
                    <a:pt x="1246600" y="1610350"/>
                  </a:cubicBezTo>
                  <a:cubicBezTo>
                    <a:pt x="1246600" y="1613607"/>
                    <a:pt x="1239866" y="1626647"/>
                    <a:pt x="1233132" y="1636429"/>
                  </a:cubicBezTo>
                  <a:cubicBezTo>
                    <a:pt x="1229760" y="1642944"/>
                    <a:pt x="1209548" y="1669024"/>
                    <a:pt x="1209548" y="1669024"/>
                  </a:cubicBezTo>
                  <a:cubicBezTo>
                    <a:pt x="1209548" y="1669024"/>
                    <a:pt x="1209548" y="1678806"/>
                    <a:pt x="1216282" y="1685321"/>
                  </a:cubicBezTo>
                  <a:cubicBezTo>
                    <a:pt x="1219654" y="1691845"/>
                    <a:pt x="1229760" y="1701618"/>
                    <a:pt x="1229760" y="1711401"/>
                  </a:cubicBezTo>
                  <a:cubicBezTo>
                    <a:pt x="1229760" y="1717925"/>
                    <a:pt x="1246600" y="1727698"/>
                    <a:pt x="1246600" y="1727698"/>
                  </a:cubicBezTo>
                  <a:cubicBezTo>
                    <a:pt x="1249972" y="1747262"/>
                    <a:pt x="1249972" y="1747262"/>
                    <a:pt x="1249972" y="1747262"/>
                  </a:cubicBezTo>
                  <a:cubicBezTo>
                    <a:pt x="1249972" y="1747262"/>
                    <a:pt x="1260078" y="1757044"/>
                    <a:pt x="1260078" y="1760302"/>
                  </a:cubicBezTo>
                  <a:cubicBezTo>
                    <a:pt x="1256706" y="1763560"/>
                    <a:pt x="1239866" y="1779857"/>
                    <a:pt x="1239866" y="1779857"/>
                  </a:cubicBezTo>
                  <a:cubicBezTo>
                    <a:pt x="1236494" y="1799421"/>
                    <a:pt x="1236494" y="1799421"/>
                    <a:pt x="1236494" y="1799421"/>
                  </a:cubicBezTo>
                  <a:cubicBezTo>
                    <a:pt x="1236494" y="1809203"/>
                    <a:pt x="1236494" y="1809203"/>
                    <a:pt x="1236494" y="1809203"/>
                  </a:cubicBezTo>
                  <a:cubicBezTo>
                    <a:pt x="1236494" y="1809203"/>
                    <a:pt x="1239866" y="1809203"/>
                    <a:pt x="1236494" y="1818976"/>
                  </a:cubicBezTo>
                  <a:cubicBezTo>
                    <a:pt x="1233132" y="1825501"/>
                    <a:pt x="1233132" y="1825501"/>
                    <a:pt x="1229760" y="1825501"/>
                  </a:cubicBezTo>
                  <a:cubicBezTo>
                    <a:pt x="1226389" y="1828758"/>
                    <a:pt x="1192708" y="1825501"/>
                    <a:pt x="1192708" y="1825501"/>
                  </a:cubicBezTo>
                  <a:cubicBezTo>
                    <a:pt x="1159018" y="1818976"/>
                    <a:pt x="1159018" y="1818976"/>
                    <a:pt x="1159018" y="1818976"/>
                  </a:cubicBezTo>
                  <a:cubicBezTo>
                    <a:pt x="1159018" y="1818976"/>
                    <a:pt x="1142178" y="1815718"/>
                    <a:pt x="1135443" y="1812461"/>
                  </a:cubicBezTo>
                  <a:cubicBezTo>
                    <a:pt x="1132072" y="1809203"/>
                    <a:pt x="1125338" y="1805936"/>
                    <a:pt x="1125338" y="1805936"/>
                  </a:cubicBezTo>
                  <a:cubicBezTo>
                    <a:pt x="1115231" y="1776599"/>
                    <a:pt x="1115231" y="1776599"/>
                    <a:pt x="1115231" y="1776599"/>
                  </a:cubicBezTo>
                  <a:cubicBezTo>
                    <a:pt x="1088276" y="1773342"/>
                    <a:pt x="1088276" y="1773342"/>
                    <a:pt x="1088276" y="1773342"/>
                  </a:cubicBezTo>
                  <a:cubicBezTo>
                    <a:pt x="1020906" y="1763560"/>
                    <a:pt x="1020906" y="1763560"/>
                    <a:pt x="1020906" y="1763560"/>
                  </a:cubicBezTo>
                  <a:cubicBezTo>
                    <a:pt x="1020906" y="1763560"/>
                    <a:pt x="997331" y="1744005"/>
                    <a:pt x="993959" y="1740737"/>
                  </a:cubicBezTo>
                  <a:cubicBezTo>
                    <a:pt x="987225" y="1737480"/>
                    <a:pt x="980481" y="1727698"/>
                    <a:pt x="980481" y="1727698"/>
                  </a:cubicBezTo>
                  <a:cubicBezTo>
                    <a:pt x="967013" y="1724440"/>
                    <a:pt x="967013" y="1724440"/>
                    <a:pt x="967013" y="1724440"/>
                  </a:cubicBezTo>
                  <a:cubicBezTo>
                    <a:pt x="940057" y="1698361"/>
                    <a:pt x="940057" y="1698361"/>
                    <a:pt x="940057" y="1698361"/>
                  </a:cubicBezTo>
                  <a:cubicBezTo>
                    <a:pt x="913111" y="1698361"/>
                    <a:pt x="913111" y="1698361"/>
                    <a:pt x="913111" y="1698361"/>
                  </a:cubicBezTo>
                  <a:cubicBezTo>
                    <a:pt x="892899" y="1685321"/>
                    <a:pt x="892899" y="1685321"/>
                    <a:pt x="892899" y="1685321"/>
                  </a:cubicBezTo>
                  <a:cubicBezTo>
                    <a:pt x="869325" y="1685321"/>
                    <a:pt x="869325" y="1685321"/>
                    <a:pt x="869325" y="1685321"/>
                  </a:cubicBezTo>
                  <a:cubicBezTo>
                    <a:pt x="869325" y="1685321"/>
                    <a:pt x="852475" y="1682064"/>
                    <a:pt x="852475" y="1678806"/>
                  </a:cubicBezTo>
                  <a:cubicBezTo>
                    <a:pt x="849113" y="1672282"/>
                    <a:pt x="828901" y="1662509"/>
                    <a:pt x="828901" y="1662509"/>
                  </a:cubicBezTo>
                  <a:cubicBezTo>
                    <a:pt x="828901" y="1662509"/>
                    <a:pt x="828901" y="1642944"/>
                    <a:pt x="828901" y="1639687"/>
                  </a:cubicBezTo>
                  <a:cubicBezTo>
                    <a:pt x="828901" y="1636429"/>
                    <a:pt x="832263" y="1603825"/>
                    <a:pt x="832263" y="1603825"/>
                  </a:cubicBezTo>
                  <a:cubicBezTo>
                    <a:pt x="845741" y="1587528"/>
                    <a:pt x="845741" y="1587528"/>
                    <a:pt x="845741" y="1587528"/>
                  </a:cubicBezTo>
                  <a:cubicBezTo>
                    <a:pt x="865953" y="1581003"/>
                    <a:pt x="865953" y="1581003"/>
                    <a:pt x="865953" y="1581003"/>
                  </a:cubicBezTo>
                  <a:cubicBezTo>
                    <a:pt x="872687" y="1594043"/>
                    <a:pt x="872687" y="1594043"/>
                    <a:pt x="872687" y="1594043"/>
                  </a:cubicBezTo>
                  <a:cubicBezTo>
                    <a:pt x="896271" y="1603825"/>
                    <a:pt x="896271" y="1603825"/>
                    <a:pt x="896271" y="1603825"/>
                  </a:cubicBezTo>
                  <a:cubicBezTo>
                    <a:pt x="909749" y="1594043"/>
                    <a:pt x="909749" y="1594043"/>
                    <a:pt x="909749" y="1594043"/>
                  </a:cubicBezTo>
                  <a:cubicBezTo>
                    <a:pt x="916483" y="1574488"/>
                    <a:pt x="916483" y="1574488"/>
                    <a:pt x="916483" y="1574488"/>
                  </a:cubicBezTo>
                  <a:cubicBezTo>
                    <a:pt x="936695" y="1567964"/>
                    <a:pt x="936695" y="1567964"/>
                    <a:pt x="936695" y="1567964"/>
                  </a:cubicBezTo>
                  <a:cubicBezTo>
                    <a:pt x="960269" y="1577745"/>
                    <a:pt x="960269" y="1577745"/>
                    <a:pt x="960269" y="1577745"/>
                  </a:cubicBezTo>
                  <a:cubicBezTo>
                    <a:pt x="977119" y="1594043"/>
                    <a:pt x="977119" y="1594043"/>
                    <a:pt x="977119" y="1594043"/>
                  </a:cubicBezTo>
                  <a:cubicBezTo>
                    <a:pt x="1010799" y="1603825"/>
                    <a:pt x="1010799" y="1603825"/>
                    <a:pt x="1010799" y="1603825"/>
                  </a:cubicBezTo>
                  <a:cubicBezTo>
                    <a:pt x="1041117" y="1597310"/>
                    <a:pt x="1041117" y="1597310"/>
                    <a:pt x="1041117" y="1597310"/>
                  </a:cubicBezTo>
                  <a:cubicBezTo>
                    <a:pt x="1068073" y="1594043"/>
                    <a:pt x="1068073" y="1594043"/>
                    <a:pt x="1068073" y="1594043"/>
                  </a:cubicBezTo>
                  <a:cubicBezTo>
                    <a:pt x="1068073" y="1594043"/>
                    <a:pt x="1081542" y="1594043"/>
                    <a:pt x="1088276" y="1594043"/>
                  </a:cubicBezTo>
                  <a:cubicBezTo>
                    <a:pt x="1091648" y="1590785"/>
                    <a:pt x="1111859" y="1584270"/>
                    <a:pt x="1111859" y="1584270"/>
                  </a:cubicBezTo>
                  <a:cubicBezTo>
                    <a:pt x="1145550" y="1574488"/>
                    <a:pt x="1145550" y="1574488"/>
                    <a:pt x="1145550" y="1574488"/>
                  </a:cubicBezTo>
                  <a:cubicBezTo>
                    <a:pt x="1165761" y="1548409"/>
                    <a:pt x="1165761" y="1548409"/>
                    <a:pt x="1165761" y="1548409"/>
                  </a:cubicBezTo>
                  <a:cubicBezTo>
                    <a:pt x="1192708" y="1558191"/>
                    <a:pt x="1192708" y="1558191"/>
                    <a:pt x="1192708" y="1558191"/>
                  </a:cubicBezTo>
                  <a:cubicBezTo>
                    <a:pt x="1216282" y="1561448"/>
                    <a:pt x="1216282" y="1561448"/>
                    <a:pt x="1216282" y="1561448"/>
                  </a:cubicBezTo>
                  <a:cubicBezTo>
                    <a:pt x="1226389" y="1545151"/>
                    <a:pt x="1226389" y="1545151"/>
                    <a:pt x="1226389" y="1545151"/>
                  </a:cubicBezTo>
                  <a:cubicBezTo>
                    <a:pt x="1249972" y="1532112"/>
                    <a:pt x="1249972" y="1532112"/>
                    <a:pt x="1249972" y="1532112"/>
                  </a:cubicBezTo>
                  <a:cubicBezTo>
                    <a:pt x="1263450" y="1551666"/>
                    <a:pt x="1263450" y="1551666"/>
                    <a:pt x="1263450" y="1551666"/>
                  </a:cubicBezTo>
                  <a:close/>
                  <a:moveTo>
                    <a:pt x="1303874" y="1528844"/>
                  </a:moveTo>
                  <a:cubicBezTo>
                    <a:pt x="1303874" y="1528844"/>
                    <a:pt x="1303874" y="1528844"/>
                    <a:pt x="1303874" y="1528844"/>
                  </a:cubicBezTo>
                  <a:cubicBezTo>
                    <a:pt x="1290396" y="1541884"/>
                    <a:pt x="1290396" y="1541884"/>
                    <a:pt x="1290396" y="1541884"/>
                  </a:cubicBezTo>
                  <a:cubicBezTo>
                    <a:pt x="1276919" y="1551666"/>
                    <a:pt x="1276919" y="1551666"/>
                    <a:pt x="1276919" y="1551666"/>
                  </a:cubicBezTo>
                  <a:cubicBezTo>
                    <a:pt x="1276919" y="1551666"/>
                    <a:pt x="1280290" y="1564706"/>
                    <a:pt x="1280290" y="1571231"/>
                  </a:cubicBezTo>
                  <a:cubicBezTo>
                    <a:pt x="1283662" y="1577745"/>
                    <a:pt x="1293768" y="1594043"/>
                    <a:pt x="1293768" y="1594043"/>
                  </a:cubicBezTo>
                  <a:cubicBezTo>
                    <a:pt x="1327449" y="1594043"/>
                    <a:pt x="1327449" y="1594043"/>
                    <a:pt x="1327449" y="1594043"/>
                  </a:cubicBezTo>
                  <a:cubicBezTo>
                    <a:pt x="1351033" y="1581003"/>
                    <a:pt x="1351033" y="1581003"/>
                    <a:pt x="1351033" y="1581003"/>
                  </a:cubicBezTo>
                  <a:cubicBezTo>
                    <a:pt x="1354395" y="1558191"/>
                    <a:pt x="1354395" y="1558191"/>
                    <a:pt x="1354395" y="1558191"/>
                  </a:cubicBezTo>
                  <a:cubicBezTo>
                    <a:pt x="1364501" y="1535369"/>
                    <a:pt x="1364501" y="1535369"/>
                    <a:pt x="1364501" y="1535369"/>
                  </a:cubicBezTo>
                  <a:cubicBezTo>
                    <a:pt x="1384713" y="1522329"/>
                    <a:pt x="1384713" y="1522329"/>
                    <a:pt x="1384713" y="1522329"/>
                  </a:cubicBezTo>
                  <a:cubicBezTo>
                    <a:pt x="1401563" y="1506032"/>
                    <a:pt x="1401563" y="1506032"/>
                    <a:pt x="1401563" y="1506032"/>
                  </a:cubicBezTo>
                  <a:cubicBezTo>
                    <a:pt x="1411668" y="1489725"/>
                    <a:pt x="1411668" y="1489725"/>
                    <a:pt x="1411668" y="1489725"/>
                  </a:cubicBezTo>
                  <a:cubicBezTo>
                    <a:pt x="1415031" y="1447348"/>
                    <a:pt x="1415031" y="1447348"/>
                    <a:pt x="1415031" y="1447348"/>
                  </a:cubicBezTo>
                  <a:cubicBezTo>
                    <a:pt x="1425137" y="1414754"/>
                    <a:pt x="1425137" y="1414754"/>
                    <a:pt x="1425137" y="1414754"/>
                  </a:cubicBezTo>
                  <a:cubicBezTo>
                    <a:pt x="1479039" y="1395190"/>
                    <a:pt x="1479039" y="1395190"/>
                    <a:pt x="1479039" y="1395190"/>
                  </a:cubicBezTo>
                  <a:cubicBezTo>
                    <a:pt x="1489145" y="1388674"/>
                    <a:pt x="1489145" y="1388674"/>
                    <a:pt x="1489145" y="1388674"/>
                  </a:cubicBezTo>
                  <a:cubicBezTo>
                    <a:pt x="1489145" y="1388674"/>
                    <a:pt x="1489145" y="1382150"/>
                    <a:pt x="1485773" y="1375635"/>
                  </a:cubicBezTo>
                  <a:cubicBezTo>
                    <a:pt x="1485773" y="1372377"/>
                    <a:pt x="1475667" y="1362595"/>
                    <a:pt x="1475667" y="1362595"/>
                  </a:cubicBezTo>
                  <a:cubicBezTo>
                    <a:pt x="1475667" y="1362595"/>
                    <a:pt x="1479039" y="1352813"/>
                    <a:pt x="1479039" y="1349555"/>
                  </a:cubicBezTo>
                  <a:cubicBezTo>
                    <a:pt x="1479039" y="1346298"/>
                    <a:pt x="1475667" y="1323476"/>
                    <a:pt x="1475667" y="1323476"/>
                  </a:cubicBezTo>
                  <a:cubicBezTo>
                    <a:pt x="1468933" y="1300654"/>
                    <a:pt x="1468933" y="1300654"/>
                    <a:pt x="1468933" y="1300654"/>
                  </a:cubicBezTo>
                  <a:cubicBezTo>
                    <a:pt x="1468933" y="1300654"/>
                    <a:pt x="1462199" y="1300654"/>
                    <a:pt x="1452093" y="1294139"/>
                  </a:cubicBezTo>
                  <a:cubicBezTo>
                    <a:pt x="1441986" y="1290872"/>
                    <a:pt x="1425137" y="1281099"/>
                    <a:pt x="1425137" y="1281099"/>
                  </a:cubicBezTo>
                  <a:cubicBezTo>
                    <a:pt x="1408297" y="1274574"/>
                    <a:pt x="1408297" y="1274574"/>
                    <a:pt x="1408297" y="1274574"/>
                  </a:cubicBezTo>
                  <a:cubicBezTo>
                    <a:pt x="1388084" y="1271317"/>
                    <a:pt x="1388084" y="1271317"/>
                    <a:pt x="1388084" y="1271317"/>
                  </a:cubicBezTo>
                  <a:cubicBezTo>
                    <a:pt x="1381351" y="1255020"/>
                    <a:pt x="1381351" y="1255020"/>
                    <a:pt x="1381351" y="1255020"/>
                  </a:cubicBezTo>
                  <a:cubicBezTo>
                    <a:pt x="1394819" y="1209376"/>
                    <a:pt x="1394819" y="1209376"/>
                    <a:pt x="1394819" y="1209376"/>
                  </a:cubicBezTo>
                  <a:cubicBezTo>
                    <a:pt x="1384713" y="1186564"/>
                    <a:pt x="1384713" y="1186564"/>
                    <a:pt x="1384713" y="1186564"/>
                  </a:cubicBezTo>
                  <a:cubicBezTo>
                    <a:pt x="1415031" y="1153960"/>
                    <a:pt x="1415031" y="1153960"/>
                    <a:pt x="1415031" y="1153960"/>
                  </a:cubicBezTo>
                  <a:cubicBezTo>
                    <a:pt x="1428509" y="1131137"/>
                    <a:pt x="1428509" y="1131137"/>
                    <a:pt x="1428509" y="1131137"/>
                  </a:cubicBezTo>
                  <a:cubicBezTo>
                    <a:pt x="1445349" y="1118098"/>
                    <a:pt x="1445349" y="1118098"/>
                    <a:pt x="1445349" y="1118098"/>
                  </a:cubicBezTo>
                  <a:cubicBezTo>
                    <a:pt x="1472295" y="1124623"/>
                    <a:pt x="1472295" y="1124623"/>
                    <a:pt x="1472295" y="1124623"/>
                  </a:cubicBezTo>
                  <a:cubicBezTo>
                    <a:pt x="1482411" y="1137662"/>
                    <a:pt x="1482411" y="1137662"/>
                    <a:pt x="1482411" y="1137662"/>
                  </a:cubicBezTo>
                  <a:cubicBezTo>
                    <a:pt x="1499251" y="1140920"/>
                    <a:pt x="1499251" y="1140920"/>
                    <a:pt x="1499251" y="1140920"/>
                  </a:cubicBezTo>
                  <a:cubicBezTo>
                    <a:pt x="1529569" y="1140920"/>
                    <a:pt x="1529569" y="1140920"/>
                    <a:pt x="1529569" y="1140920"/>
                  </a:cubicBezTo>
                  <a:cubicBezTo>
                    <a:pt x="1563249" y="1147444"/>
                    <a:pt x="1563249" y="1147444"/>
                    <a:pt x="1563249" y="1147444"/>
                  </a:cubicBezTo>
                  <a:cubicBezTo>
                    <a:pt x="1576728" y="1166999"/>
                    <a:pt x="1576728" y="1166999"/>
                    <a:pt x="1576728" y="1166999"/>
                  </a:cubicBezTo>
                  <a:cubicBezTo>
                    <a:pt x="1590205" y="1189821"/>
                    <a:pt x="1590205" y="1189821"/>
                    <a:pt x="1590205" y="1189821"/>
                  </a:cubicBezTo>
                  <a:cubicBezTo>
                    <a:pt x="1590205" y="1189821"/>
                    <a:pt x="1596939" y="1199603"/>
                    <a:pt x="1600311" y="1202861"/>
                  </a:cubicBezTo>
                  <a:cubicBezTo>
                    <a:pt x="1600311" y="1202861"/>
                    <a:pt x="1613779" y="1212643"/>
                    <a:pt x="1617151" y="1212643"/>
                  </a:cubicBezTo>
                  <a:cubicBezTo>
                    <a:pt x="1620523" y="1215901"/>
                    <a:pt x="1640726" y="1219158"/>
                    <a:pt x="1640726" y="1219158"/>
                  </a:cubicBezTo>
                  <a:cubicBezTo>
                    <a:pt x="1640726" y="1219158"/>
                    <a:pt x="1640726" y="1196336"/>
                    <a:pt x="1644098" y="1189821"/>
                  </a:cubicBezTo>
                  <a:cubicBezTo>
                    <a:pt x="1647470" y="1186564"/>
                    <a:pt x="1654204" y="1173524"/>
                    <a:pt x="1654204" y="1170257"/>
                  </a:cubicBezTo>
                  <a:cubicBezTo>
                    <a:pt x="1654204" y="1166999"/>
                    <a:pt x="1647470" y="1144177"/>
                    <a:pt x="1647470" y="1144177"/>
                  </a:cubicBezTo>
                  <a:cubicBezTo>
                    <a:pt x="1623886" y="1118098"/>
                    <a:pt x="1623886" y="1118098"/>
                    <a:pt x="1623886" y="1118098"/>
                  </a:cubicBezTo>
                  <a:cubicBezTo>
                    <a:pt x="1600311" y="1101801"/>
                    <a:pt x="1600311" y="1101801"/>
                    <a:pt x="1600311" y="1101801"/>
                  </a:cubicBezTo>
                  <a:cubicBezTo>
                    <a:pt x="1543037" y="1065939"/>
                    <a:pt x="1543037" y="1065939"/>
                    <a:pt x="1543037" y="1065939"/>
                  </a:cubicBezTo>
                  <a:cubicBezTo>
                    <a:pt x="1462199" y="1039869"/>
                    <a:pt x="1462199" y="1039869"/>
                    <a:pt x="1462199" y="1039869"/>
                  </a:cubicBezTo>
                  <a:cubicBezTo>
                    <a:pt x="1408297" y="1007265"/>
                    <a:pt x="1408297" y="1007265"/>
                    <a:pt x="1408297" y="1007265"/>
                  </a:cubicBezTo>
                  <a:cubicBezTo>
                    <a:pt x="1364501" y="997483"/>
                    <a:pt x="1364501" y="997483"/>
                    <a:pt x="1364501" y="997483"/>
                  </a:cubicBezTo>
                  <a:cubicBezTo>
                    <a:pt x="1364501" y="997483"/>
                    <a:pt x="1317342" y="974670"/>
                    <a:pt x="1313980" y="974670"/>
                  </a:cubicBezTo>
                  <a:cubicBezTo>
                    <a:pt x="1310608" y="974670"/>
                    <a:pt x="1300503" y="971403"/>
                    <a:pt x="1300503" y="971403"/>
                  </a:cubicBezTo>
                  <a:cubicBezTo>
                    <a:pt x="1300503" y="971403"/>
                    <a:pt x="1273556" y="964888"/>
                    <a:pt x="1273556" y="961631"/>
                  </a:cubicBezTo>
                  <a:cubicBezTo>
                    <a:pt x="1270184" y="958363"/>
                    <a:pt x="1266812" y="948591"/>
                    <a:pt x="1263450" y="945324"/>
                  </a:cubicBezTo>
                  <a:cubicBezTo>
                    <a:pt x="1263450" y="942066"/>
                    <a:pt x="1266812" y="932284"/>
                    <a:pt x="1266812" y="932284"/>
                  </a:cubicBezTo>
                  <a:cubicBezTo>
                    <a:pt x="1280290" y="919244"/>
                    <a:pt x="1280290" y="919244"/>
                    <a:pt x="1280290" y="919244"/>
                  </a:cubicBezTo>
                  <a:cubicBezTo>
                    <a:pt x="1280290" y="919244"/>
                    <a:pt x="1293768" y="906204"/>
                    <a:pt x="1293768" y="902947"/>
                  </a:cubicBezTo>
                  <a:cubicBezTo>
                    <a:pt x="1293768" y="899690"/>
                    <a:pt x="1297131" y="880125"/>
                    <a:pt x="1297131" y="880125"/>
                  </a:cubicBezTo>
                  <a:cubicBezTo>
                    <a:pt x="1280290" y="873610"/>
                    <a:pt x="1280290" y="873610"/>
                    <a:pt x="1280290" y="873610"/>
                  </a:cubicBezTo>
                  <a:cubicBezTo>
                    <a:pt x="1239866" y="876868"/>
                    <a:pt x="1239866" y="876868"/>
                    <a:pt x="1239866" y="876868"/>
                  </a:cubicBezTo>
                  <a:cubicBezTo>
                    <a:pt x="1175868" y="883392"/>
                    <a:pt x="1175868" y="883392"/>
                    <a:pt x="1175868" y="883392"/>
                  </a:cubicBezTo>
                  <a:cubicBezTo>
                    <a:pt x="1142178" y="883392"/>
                    <a:pt x="1142178" y="883392"/>
                    <a:pt x="1142178" y="883392"/>
                  </a:cubicBezTo>
                  <a:cubicBezTo>
                    <a:pt x="1098382" y="857313"/>
                    <a:pt x="1098382" y="857313"/>
                    <a:pt x="1098382" y="857313"/>
                  </a:cubicBezTo>
                  <a:cubicBezTo>
                    <a:pt x="1061329" y="827976"/>
                    <a:pt x="1061329" y="827976"/>
                    <a:pt x="1061329" y="827976"/>
                  </a:cubicBezTo>
                  <a:cubicBezTo>
                    <a:pt x="1037755" y="814936"/>
                    <a:pt x="1037755" y="814936"/>
                    <a:pt x="1037755" y="814936"/>
                  </a:cubicBezTo>
                  <a:cubicBezTo>
                    <a:pt x="1004065" y="779074"/>
                    <a:pt x="1004065" y="779074"/>
                    <a:pt x="1004065" y="779074"/>
                  </a:cubicBezTo>
                  <a:cubicBezTo>
                    <a:pt x="987225" y="756253"/>
                    <a:pt x="987225" y="756253"/>
                    <a:pt x="987225" y="756253"/>
                  </a:cubicBezTo>
                  <a:cubicBezTo>
                    <a:pt x="987225" y="756253"/>
                    <a:pt x="977119" y="723658"/>
                    <a:pt x="973747" y="710618"/>
                  </a:cubicBezTo>
                  <a:cubicBezTo>
                    <a:pt x="970375" y="700836"/>
                    <a:pt x="943429" y="664974"/>
                    <a:pt x="943429" y="664974"/>
                  </a:cubicBezTo>
                  <a:cubicBezTo>
                    <a:pt x="943429" y="664974"/>
                    <a:pt x="929961" y="635637"/>
                    <a:pt x="929961" y="632380"/>
                  </a:cubicBezTo>
                  <a:cubicBezTo>
                    <a:pt x="929961" y="629123"/>
                    <a:pt x="923217" y="606301"/>
                    <a:pt x="923217" y="606301"/>
                  </a:cubicBezTo>
                  <a:cubicBezTo>
                    <a:pt x="879431" y="586736"/>
                    <a:pt x="879431" y="586736"/>
                    <a:pt x="879431" y="586736"/>
                  </a:cubicBezTo>
                  <a:cubicBezTo>
                    <a:pt x="822157" y="554142"/>
                    <a:pt x="822157" y="554142"/>
                    <a:pt x="822157" y="554142"/>
                  </a:cubicBezTo>
                  <a:cubicBezTo>
                    <a:pt x="774999" y="524804"/>
                    <a:pt x="774999" y="524804"/>
                    <a:pt x="774999" y="524804"/>
                  </a:cubicBezTo>
                  <a:cubicBezTo>
                    <a:pt x="751424" y="492201"/>
                    <a:pt x="751424" y="492201"/>
                    <a:pt x="751424" y="492201"/>
                  </a:cubicBezTo>
                  <a:cubicBezTo>
                    <a:pt x="731212" y="440042"/>
                    <a:pt x="731212" y="440042"/>
                    <a:pt x="731212" y="440042"/>
                  </a:cubicBezTo>
                  <a:cubicBezTo>
                    <a:pt x="727840" y="397665"/>
                    <a:pt x="727840" y="397665"/>
                    <a:pt x="727840" y="397665"/>
                  </a:cubicBezTo>
                  <a:cubicBezTo>
                    <a:pt x="751424" y="387883"/>
                    <a:pt x="751424" y="387883"/>
                    <a:pt x="751424" y="387883"/>
                  </a:cubicBezTo>
                  <a:cubicBezTo>
                    <a:pt x="751424" y="368328"/>
                    <a:pt x="751424" y="368328"/>
                    <a:pt x="751424" y="368328"/>
                  </a:cubicBezTo>
                  <a:cubicBezTo>
                    <a:pt x="731212" y="355288"/>
                    <a:pt x="731212" y="355288"/>
                    <a:pt x="731212" y="355288"/>
                  </a:cubicBezTo>
                  <a:cubicBezTo>
                    <a:pt x="731212" y="335724"/>
                    <a:pt x="731212" y="335724"/>
                    <a:pt x="731212" y="335724"/>
                  </a:cubicBezTo>
                  <a:cubicBezTo>
                    <a:pt x="721106" y="329209"/>
                    <a:pt x="721106" y="329209"/>
                    <a:pt x="721106" y="329209"/>
                  </a:cubicBezTo>
                  <a:cubicBezTo>
                    <a:pt x="707628" y="312912"/>
                    <a:pt x="707628" y="312912"/>
                    <a:pt x="707628" y="312912"/>
                  </a:cubicBezTo>
                  <a:cubicBezTo>
                    <a:pt x="734574" y="299872"/>
                    <a:pt x="734574" y="299872"/>
                    <a:pt x="734574" y="299872"/>
                  </a:cubicBezTo>
                  <a:cubicBezTo>
                    <a:pt x="734574" y="299872"/>
                    <a:pt x="744681" y="286832"/>
                    <a:pt x="758158" y="286832"/>
                  </a:cubicBezTo>
                  <a:cubicBezTo>
                    <a:pt x="771636" y="286832"/>
                    <a:pt x="781732" y="273792"/>
                    <a:pt x="781732" y="273792"/>
                  </a:cubicBezTo>
                  <a:cubicBezTo>
                    <a:pt x="781732" y="273792"/>
                    <a:pt x="791848" y="264010"/>
                    <a:pt x="795211" y="264010"/>
                  </a:cubicBezTo>
                  <a:cubicBezTo>
                    <a:pt x="801945" y="264010"/>
                    <a:pt x="808688" y="260753"/>
                    <a:pt x="815423" y="257485"/>
                  </a:cubicBezTo>
                  <a:cubicBezTo>
                    <a:pt x="818795" y="257485"/>
                    <a:pt x="828901" y="254228"/>
                    <a:pt x="828901" y="254228"/>
                  </a:cubicBezTo>
                  <a:cubicBezTo>
                    <a:pt x="828901" y="250971"/>
                    <a:pt x="832263" y="228148"/>
                    <a:pt x="835634" y="228148"/>
                  </a:cubicBezTo>
                  <a:cubicBezTo>
                    <a:pt x="839006" y="228148"/>
                    <a:pt x="845741" y="241188"/>
                    <a:pt x="855847" y="241188"/>
                  </a:cubicBezTo>
                  <a:cubicBezTo>
                    <a:pt x="859218" y="241188"/>
                    <a:pt x="865953" y="247713"/>
                    <a:pt x="869325" y="244455"/>
                  </a:cubicBezTo>
                  <a:cubicBezTo>
                    <a:pt x="876059" y="241188"/>
                    <a:pt x="879431" y="231406"/>
                    <a:pt x="879431" y="231406"/>
                  </a:cubicBezTo>
                  <a:cubicBezTo>
                    <a:pt x="882793" y="228148"/>
                    <a:pt x="886165" y="224891"/>
                    <a:pt x="896271" y="221633"/>
                  </a:cubicBezTo>
                  <a:cubicBezTo>
                    <a:pt x="896271" y="221633"/>
                    <a:pt x="896271" y="221633"/>
                    <a:pt x="896271" y="221633"/>
                  </a:cubicBezTo>
                  <a:cubicBezTo>
                    <a:pt x="896271" y="221633"/>
                    <a:pt x="889536" y="218376"/>
                    <a:pt x="889536" y="218376"/>
                  </a:cubicBezTo>
                  <a:cubicBezTo>
                    <a:pt x="889536" y="215109"/>
                    <a:pt x="889536" y="215109"/>
                    <a:pt x="892899" y="211851"/>
                  </a:cubicBezTo>
                  <a:cubicBezTo>
                    <a:pt x="892899" y="208594"/>
                    <a:pt x="892899" y="208594"/>
                    <a:pt x="896271" y="205336"/>
                  </a:cubicBezTo>
                  <a:cubicBezTo>
                    <a:pt x="896271" y="205336"/>
                    <a:pt x="896271" y="198812"/>
                    <a:pt x="896271" y="198812"/>
                  </a:cubicBezTo>
                  <a:cubicBezTo>
                    <a:pt x="896271" y="198812"/>
                    <a:pt x="899643" y="195554"/>
                    <a:pt x="896271" y="195554"/>
                  </a:cubicBezTo>
                  <a:cubicBezTo>
                    <a:pt x="896271" y="192296"/>
                    <a:pt x="892899" y="189029"/>
                    <a:pt x="892899" y="189029"/>
                  </a:cubicBezTo>
                  <a:cubicBezTo>
                    <a:pt x="892899" y="189029"/>
                    <a:pt x="892899" y="189029"/>
                    <a:pt x="889536" y="189029"/>
                  </a:cubicBezTo>
                  <a:cubicBezTo>
                    <a:pt x="889536" y="192296"/>
                    <a:pt x="889536" y="192296"/>
                    <a:pt x="889536" y="192296"/>
                  </a:cubicBezTo>
                  <a:cubicBezTo>
                    <a:pt x="882793" y="195554"/>
                    <a:pt x="882793" y="195554"/>
                    <a:pt x="882793" y="195554"/>
                  </a:cubicBezTo>
                  <a:cubicBezTo>
                    <a:pt x="882793" y="195554"/>
                    <a:pt x="879431" y="189029"/>
                    <a:pt x="879431" y="189029"/>
                  </a:cubicBezTo>
                  <a:cubicBezTo>
                    <a:pt x="876059" y="189029"/>
                    <a:pt x="876059" y="189029"/>
                    <a:pt x="876059" y="185772"/>
                  </a:cubicBezTo>
                  <a:cubicBezTo>
                    <a:pt x="876059" y="185772"/>
                    <a:pt x="879431" y="182514"/>
                    <a:pt x="879431" y="182514"/>
                  </a:cubicBezTo>
                  <a:cubicBezTo>
                    <a:pt x="879431" y="182514"/>
                    <a:pt x="876059" y="179256"/>
                    <a:pt x="876059" y="179256"/>
                  </a:cubicBezTo>
                  <a:cubicBezTo>
                    <a:pt x="876059" y="179256"/>
                    <a:pt x="879431" y="172732"/>
                    <a:pt x="882793" y="172732"/>
                  </a:cubicBezTo>
                  <a:cubicBezTo>
                    <a:pt x="886165" y="169474"/>
                    <a:pt x="892899" y="162950"/>
                    <a:pt x="892899" y="162950"/>
                  </a:cubicBezTo>
                  <a:cubicBezTo>
                    <a:pt x="896271" y="156435"/>
                    <a:pt x="896271" y="156435"/>
                    <a:pt x="896271" y="156435"/>
                  </a:cubicBezTo>
                  <a:cubicBezTo>
                    <a:pt x="892899" y="153177"/>
                    <a:pt x="892899" y="153177"/>
                    <a:pt x="892899" y="153177"/>
                  </a:cubicBezTo>
                  <a:cubicBezTo>
                    <a:pt x="892899" y="153177"/>
                    <a:pt x="889536" y="156435"/>
                    <a:pt x="889536" y="156435"/>
                  </a:cubicBezTo>
                  <a:cubicBezTo>
                    <a:pt x="882793" y="153177"/>
                    <a:pt x="882793" y="153177"/>
                    <a:pt x="882793" y="153177"/>
                  </a:cubicBezTo>
                  <a:cubicBezTo>
                    <a:pt x="876059" y="149910"/>
                    <a:pt x="876059" y="149910"/>
                    <a:pt x="876059" y="149910"/>
                  </a:cubicBezTo>
                  <a:cubicBezTo>
                    <a:pt x="865953" y="149910"/>
                    <a:pt x="865953" y="149910"/>
                    <a:pt x="865953" y="149910"/>
                  </a:cubicBezTo>
                  <a:cubicBezTo>
                    <a:pt x="859218" y="143395"/>
                    <a:pt x="859218" y="143395"/>
                    <a:pt x="859218" y="143395"/>
                  </a:cubicBezTo>
                  <a:cubicBezTo>
                    <a:pt x="862581" y="136871"/>
                    <a:pt x="862581" y="136871"/>
                    <a:pt x="862581" y="136871"/>
                  </a:cubicBezTo>
                  <a:cubicBezTo>
                    <a:pt x="862581" y="130355"/>
                    <a:pt x="862581" y="130355"/>
                    <a:pt x="862581" y="130355"/>
                  </a:cubicBezTo>
                  <a:cubicBezTo>
                    <a:pt x="862581" y="130355"/>
                    <a:pt x="869325" y="123831"/>
                    <a:pt x="869325" y="123831"/>
                  </a:cubicBezTo>
                  <a:cubicBezTo>
                    <a:pt x="872687" y="120573"/>
                    <a:pt x="879431" y="117315"/>
                    <a:pt x="879431" y="117315"/>
                  </a:cubicBezTo>
                  <a:cubicBezTo>
                    <a:pt x="882793" y="110791"/>
                    <a:pt x="882793" y="110791"/>
                    <a:pt x="882793" y="110791"/>
                  </a:cubicBezTo>
                  <a:cubicBezTo>
                    <a:pt x="882793" y="110791"/>
                    <a:pt x="886165" y="107533"/>
                    <a:pt x="889536" y="107533"/>
                  </a:cubicBezTo>
                  <a:cubicBezTo>
                    <a:pt x="892899" y="107533"/>
                    <a:pt x="892899" y="110791"/>
                    <a:pt x="892899" y="107533"/>
                  </a:cubicBezTo>
                  <a:cubicBezTo>
                    <a:pt x="896271" y="107533"/>
                    <a:pt x="896271" y="101018"/>
                    <a:pt x="896271" y="97751"/>
                  </a:cubicBezTo>
                  <a:cubicBezTo>
                    <a:pt x="896271" y="87979"/>
                    <a:pt x="896271" y="87979"/>
                    <a:pt x="896271" y="87979"/>
                  </a:cubicBezTo>
                  <a:cubicBezTo>
                    <a:pt x="879431" y="91236"/>
                    <a:pt x="879431" y="91236"/>
                    <a:pt x="879431" y="91236"/>
                  </a:cubicBezTo>
                  <a:cubicBezTo>
                    <a:pt x="879431" y="91236"/>
                    <a:pt x="862581" y="87979"/>
                    <a:pt x="852475" y="87979"/>
                  </a:cubicBezTo>
                  <a:cubicBezTo>
                    <a:pt x="839006" y="87979"/>
                    <a:pt x="812051" y="81454"/>
                    <a:pt x="812051" y="81454"/>
                  </a:cubicBezTo>
                  <a:cubicBezTo>
                    <a:pt x="778370" y="71672"/>
                    <a:pt x="778370" y="71672"/>
                    <a:pt x="778370" y="71672"/>
                  </a:cubicBezTo>
                  <a:cubicBezTo>
                    <a:pt x="758158" y="71672"/>
                    <a:pt x="758158" y="71672"/>
                    <a:pt x="758158" y="71672"/>
                  </a:cubicBezTo>
                  <a:cubicBezTo>
                    <a:pt x="727840" y="68414"/>
                    <a:pt x="727840" y="68414"/>
                    <a:pt x="727840" y="68414"/>
                  </a:cubicBezTo>
                  <a:cubicBezTo>
                    <a:pt x="727840" y="68414"/>
                    <a:pt x="724469" y="61899"/>
                    <a:pt x="721106" y="58632"/>
                  </a:cubicBezTo>
                  <a:cubicBezTo>
                    <a:pt x="721106" y="55374"/>
                    <a:pt x="711000" y="48859"/>
                    <a:pt x="711000" y="48859"/>
                  </a:cubicBezTo>
                  <a:cubicBezTo>
                    <a:pt x="711000" y="42335"/>
                    <a:pt x="711000" y="42335"/>
                    <a:pt x="711000" y="42335"/>
                  </a:cubicBezTo>
                  <a:cubicBezTo>
                    <a:pt x="704256" y="26038"/>
                    <a:pt x="704256" y="26038"/>
                    <a:pt x="704256" y="26038"/>
                  </a:cubicBezTo>
                  <a:cubicBezTo>
                    <a:pt x="697522" y="12998"/>
                    <a:pt x="697522" y="12998"/>
                    <a:pt x="697522" y="12998"/>
                  </a:cubicBezTo>
                  <a:cubicBezTo>
                    <a:pt x="704256" y="3216"/>
                    <a:pt x="704256" y="3216"/>
                    <a:pt x="704256" y="3216"/>
                  </a:cubicBezTo>
                  <a:cubicBezTo>
                    <a:pt x="697522" y="-42"/>
                    <a:pt x="697522" y="-42"/>
                    <a:pt x="697522" y="-42"/>
                  </a:cubicBezTo>
                  <a:cubicBezTo>
                    <a:pt x="697522" y="-42"/>
                    <a:pt x="684044" y="3216"/>
                    <a:pt x="677310" y="3216"/>
                  </a:cubicBezTo>
                  <a:cubicBezTo>
                    <a:pt x="673938" y="6483"/>
                    <a:pt x="653736" y="9740"/>
                    <a:pt x="653736" y="9740"/>
                  </a:cubicBezTo>
                  <a:cubicBezTo>
                    <a:pt x="646992" y="12998"/>
                    <a:pt x="646992" y="12998"/>
                    <a:pt x="646992" y="12998"/>
                  </a:cubicBezTo>
                  <a:cubicBezTo>
                    <a:pt x="620046" y="12998"/>
                    <a:pt x="620046" y="12998"/>
                    <a:pt x="620046" y="12998"/>
                  </a:cubicBezTo>
                  <a:cubicBezTo>
                    <a:pt x="593100" y="16255"/>
                    <a:pt x="593100" y="16255"/>
                    <a:pt x="593100" y="16255"/>
                  </a:cubicBezTo>
                  <a:cubicBezTo>
                    <a:pt x="582993" y="22780"/>
                    <a:pt x="582993" y="22780"/>
                    <a:pt x="582993" y="22780"/>
                  </a:cubicBezTo>
                  <a:cubicBezTo>
                    <a:pt x="562781" y="32562"/>
                    <a:pt x="562781" y="32562"/>
                    <a:pt x="562781" y="32562"/>
                  </a:cubicBezTo>
                  <a:cubicBezTo>
                    <a:pt x="562781" y="45602"/>
                    <a:pt x="562781" y="45602"/>
                    <a:pt x="562781" y="45602"/>
                  </a:cubicBezTo>
                  <a:cubicBezTo>
                    <a:pt x="552676" y="58632"/>
                    <a:pt x="552676" y="58632"/>
                    <a:pt x="552676" y="58632"/>
                  </a:cubicBezTo>
                  <a:cubicBezTo>
                    <a:pt x="535826" y="58632"/>
                    <a:pt x="535826" y="58632"/>
                    <a:pt x="535826" y="58632"/>
                  </a:cubicBezTo>
                  <a:cubicBezTo>
                    <a:pt x="518986" y="45602"/>
                    <a:pt x="518986" y="45602"/>
                    <a:pt x="518986" y="45602"/>
                  </a:cubicBezTo>
                  <a:cubicBezTo>
                    <a:pt x="512251" y="52117"/>
                    <a:pt x="512251" y="52117"/>
                    <a:pt x="512251" y="52117"/>
                  </a:cubicBezTo>
                  <a:cubicBezTo>
                    <a:pt x="495411" y="48859"/>
                    <a:pt x="495411" y="48859"/>
                    <a:pt x="495411" y="48859"/>
                  </a:cubicBezTo>
                  <a:cubicBezTo>
                    <a:pt x="492039" y="48859"/>
                    <a:pt x="492039" y="48859"/>
                    <a:pt x="492039" y="48859"/>
                  </a:cubicBezTo>
                  <a:cubicBezTo>
                    <a:pt x="488667" y="48859"/>
                    <a:pt x="488667" y="48859"/>
                    <a:pt x="488667" y="48859"/>
                  </a:cubicBezTo>
                  <a:cubicBezTo>
                    <a:pt x="488667" y="48859"/>
                    <a:pt x="485305" y="52117"/>
                    <a:pt x="485305" y="52117"/>
                  </a:cubicBezTo>
                  <a:cubicBezTo>
                    <a:pt x="488667" y="58632"/>
                    <a:pt x="488667" y="58632"/>
                    <a:pt x="488667" y="58632"/>
                  </a:cubicBezTo>
                  <a:cubicBezTo>
                    <a:pt x="485305" y="61899"/>
                    <a:pt x="485305" y="61899"/>
                    <a:pt x="485305" y="61899"/>
                  </a:cubicBezTo>
                  <a:cubicBezTo>
                    <a:pt x="488667" y="68414"/>
                    <a:pt x="488667" y="68414"/>
                    <a:pt x="488667" y="68414"/>
                  </a:cubicBezTo>
                  <a:cubicBezTo>
                    <a:pt x="488667" y="68414"/>
                    <a:pt x="485305" y="71672"/>
                    <a:pt x="481933" y="74939"/>
                  </a:cubicBezTo>
                  <a:cubicBezTo>
                    <a:pt x="478561" y="74939"/>
                    <a:pt x="485305" y="81454"/>
                    <a:pt x="485305" y="81454"/>
                  </a:cubicBezTo>
                  <a:cubicBezTo>
                    <a:pt x="485305" y="81454"/>
                    <a:pt x="488667" y="81454"/>
                    <a:pt x="495411" y="84712"/>
                  </a:cubicBezTo>
                  <a:cubicBezTo>
                    <a:pt x="498774" y="87979"/>
                    <a:pt x="495411" y="87979"/>
                    <a:pt x="495411" y="87979"/>
                  </a:cubicBezTo>
                  <a:cubicBezTo>
                    <a:pt x="495411" y="91236"/>
                    <a:pt x="495411" y="94494"/>
                    <a:pt x="492039" y="94494"/>
                  </a:cubicBezTo>
                  <a:cubicBezTo>
                    <a:pt x="492039" y="97751"/>
                    <a:pt x="492039" y="97751"/>
                    <a:pt x="492039" y="97751"/>
                  </a:cubicBezTo>
                  <a:cubicBezTo>
                    <a:pt x="488667" y="97751"/>
                    <a:pt x="488667" y="97751"/>
                    <a:pt x="488667" y="97751"/>
                  </a:cubicBezTo>
                  <a:cubicBezTo>
                    <a:pt x="488667" y="97751"/>
                    <a:pt x="478561" y="101018"/>
                    <a:pt x="478561" y="97751"/>
                  </a:cubicBezTo>
                  <a:cubicBezTo>
                    <a:pt x="475199" y="97751"/>
                    <a:pt x="478561" y="97751"/>
                    <a:pt x="478561" y="97751"/>
                  </a:cubicBezTo>
                  <a:cubicBezTo>
                    <a:pt x="475199" y="97751"/>
                    <a:pt x="475199" y="97751"/>
                    <a:pt x="475199" y="97751"/>
                  </a:cubicBezTo>
                  <a:cubicBezTo>
                    <a:pt x="475199" y="97751"/>
                    <a:pt x="465093" y="91236"/>
                    <a:pt x="465093" y="91236"/>
                  </a:cubicBezTo>
                  <a:cubicBezTo>
                    <a:pt x="465093" y="87979"/>
                    <a:pt x="465093" y="87979"/>
                    <a:pt x="465093" y="87979"/>
                  </a:cubicBezTo>
                  <a:cubicBezTo>
                    <a:pt x="465093" y="87979"/>
                    <a:pt x="461721" y="84712"/>
                    <a:pt x="461721" y="84712"/>
                  </a:cubicBezTo>
                  <a:cubicBezTo>
                    <a:pt x="458349" y="84712"/>
                    <a:pt x="458349" y="87979"/>
                    <a:pt x="458349" y="87979"/>
                  </a:cubicBezTo>
                  <a:cubicBezTo>
                    <a:pt x="454987" y="87979"/>
                    <a:pt x="451615" y="87979"/>
                    <a:pt x="448244" y="87979"/>
                  </a:cubicBezTo>
                  <a:cubicBezTo>
                    <a:pt x="448244" y="87979"/>
                    <a:pt x="448244" y="91236"/>
                    <a:pt x="444881" y="91236"/>
                  </a:cubicBezTo>
                  <a:cubicBezTo>
                    <a:pt x="444881" y="94494"/>
                    <a:pt x="444881" y="94494"/>
                    <a:pt x="444881" y="97751"/>
                  </a:cubicBezTo>
                  <a:cubicBezTo>
                    <a:pt x="441509" y="97751"/>
                    <a:pt x="441509" y="101018"/>
                    <a:pt x="441509" y="101018"/>
                  </a:cubicBezTo>
                  <a:cubicBezTo>
                    <a:pt x="441509" y="104276"/>
                    <a:pt x="441509" y="104276"/>
                    <a:pt x="441509" y="104276"/>
                  </a:cubicBezTo>
                  <a:cubicBezTo>
                    <a:pt x="438137" y="110791"/>
                    <a:pt x="438137" y="110791"/>
                    <a:pt x="438137" y="110791"/>
                  </a:cubicBezTo>
                  <a:cubicBezTo>
                    <a:pt x="441509" y="110791"/>
                    <a:pt x="441509" y="110791"/>
                    <a:pt x="441509" y="110791"/>
                  </a:cubicBezTo>
                  <a:cubicBezTo>
                    <a:pt x="441509" y="110791"/>
                    <a:pt x="441509" y="117315"/>
                    <a:pt x="441509" y="117315"/>
                  </a:cubicBezTo>
                  <a:cubicBezTo>
                    <a:pt x="441509" y="120573"/>
                    <a:pt x="441509" y="120573"/>
                    <a:pt x="441509" y="120573"/>
                  </a:cubicBezTo>
                  <a:cubicBezTo>
                    <a:pt x="444881" y="123831"/>
                    <a:pt x="448244" y="120573"/>
                    <a:pt x="448244" y="120573"/>
                  </a:cubicBezTo>
                  <a:cubicBezTo>
                    <a:pt x="448244" y="120573"/>
                    <a:pt x="451615" y="123831"/>
                    <a:pt x="451615" y="127098"/>
                  </a:cubicBezTo>
                  <a:cubicBezTo>
                    <a:pt x="454987" y="127098"/>
                    <a:pt x="451615" y="130355"/>
                    <a:pt x="451615" y="130355"/>
                  </a:cubicBezTo>
                  <a:cubicBezTo>
                    <a:pt x="451615" y="130355"/>
                    <a:pt x="448244" y="133613"/>
                    <a:pt x="448244" y="133613"/>
                  </a:cubicBezTo>
                  <a:cubicBezTo>
                    <a:pt x="444881" y="133613"/>
                    <a:pt x="444881" y="133613"/>
                    <a:pt x="448244" y="136871"/>
                  </a:cubicBezTo>
                  <a:cubicBezTo>
                    <a:pt x="448244" y="140137"/>
                    <a:pt x="451615" y="140137"/>
                    <a:pt x="451615" y="140137"/>
                  </a:cubicBezTo>
                  <a:cubicBezTo>
                    <a:pt x="454987" y="140137"/>
                    <a:pt x="454987" y="149910"/>
                    <a:pt x="454987" y="149910"/>
                  </a:cubicBezTo>
                  <a:cubicBezTo>
                    <a:pt x="454987" y="153177"/>
                    <a:pt x="451615" y="156435"/>
                    <a:pt x="451615" y="156435"/>
                  </a:cubicBezTo>
                  <a:cubicBezTo>
                    <a:pt x="451615" y="156435"/>
                    <a:pt x="451615" y="156435"/>
                    <a:pt x="451615" y="156435"/>
                  </a:cubicBezTo>
                  <a:cubicBezTo>
                    <a:pt x="448244" y="156435"/>
                    <a:pt x="448244" y="156435"/>
                    <a:pt x="448244" y="159692"/>
                  </a:cubicBezTo>
                  <a:cubicBezTo>
                    <a:pt x="448244" y="159692"/>
                    <a:pt x="441509" y="159692"/>
                    <a:pt x="441509" y="159692"/>
                  </a:cubicBezTo>
                  <a:cubicBezTo>
                    <a:pt x="441509" y="159692"/>
                    <a:pt x="444881" y="153177"/>
                    <a:pt x="441509" y="153177"/>
                  </a:cubicBezTo>
                  <a:cubicBezTo>
                    <a:pt x="441509" y="149910"/>
                    <a:pt x="438137" y="149910"/>
                    <a:pt x="434775" y="146653"/>
                  </a:cubicBezTo>
                  <a:cubicBezTo>
                    <a:pt x="431403" y="140137"/>
                    <a:pt x="434775" y="140137"/>
                    <a:pt x="434775" y="140137"/>
                  </a:cubicBezTo>
                  <a:cubicBezTo>
                    <a:pt x="434775" y="140137"/>
                    <a:pt x="434775" y="140137"/>
                    <a:pt x="431403" y="136871"/>
                  </a:cubicBezTo>
                  <a:cubicBezTo>
                    <a:pt x="431403" y="133613"/>
                    <a:pt x="431403" y="130355"/>
                    <a:pt x="431403" y="130355"/>
                  </a:cubicBezTo>
                  <a:cubicBezTo>
                    <a:pt x="431403" y="130355"/>
                    <a:pt x="424669" y="130355"/>
                    <a:pt x="421297" y="130355"/>
                  </a:cubicBezTo>
                  <a:cubicBezTo>
                    <a:pt x="414563" y="130355"/>
                    <a:pt x="417925" y="133613"/>
                    <a:pt x="417925" y="133613"/>
                  </a:cubicBezTo>
                  <a:cubicBezTo>
                    <a:pt x="411191" y="133613"/>
                    <a:pt x="411191" y="133613"/>
                    <a:pt x="411191" y="133613"/>
                  </a:cubicBezTo>
                  <a:cubicBezTo>
                    <a:pt x="411191" y="133613"/>
                    <a:pt x="407819" y="136871"/>
                    <a:pt x="407819" y="136871"/>
                  </a:cubicBezTo>
                  <a:cubicBezTo>
                    <a:pt x="404457" y="140137"/>
                    <a:pt x="404457" y="136871"/>
                    <a:pt x="401085" y="136871"/>
                  </a:cubicBezTo>
                  <a:cubicBezTo>
                    <a:pt x="401085" y="136871"/>
                    <a:pt x="397713" y="136871"/>
                    <a:pt x="397713" y="136871"/>
                  </a:cubicBezTo>
                  <a:cubicBezTo>
                    <a:pt x="397713" y="136871"/>
                    <a:pt x="394351" y="140137"/>
                    <a:pt x="397713" y="143395"/>
                  </a:cubicBezTo>
                  <a:cubicBezTo>
                    <a:pt x="397713" y="146653"/>
                    <a:pt x="397713" y="146653"/>
                    <a:pt x="394351" y="146653"/>
                  </a:cubicBezTo>
                  <a:cubicBezTo>
                    <a:pt x="394351" y="149910"/>
                    <a:pt x="387607" y="146653"/>
                    <a:pt x="380873" y="146653"/>
                  </a:cubicBezTo>
                  <a:cubicBezTo>
                    <a:pt x="370767" y="146653"/>
                    <a:pt x="377511" y="143395"/>
                    <a:pt x="374139" y="143395"/>
                  </a:cubicBezTo>
                  <a:cubicBezTo>
                    <a:pt x="374139" y="140137"/>
                    <a:pt x="367395" y="140137"/>
                    <a:pt x="367395" y="136871"/>
                  </a:cubicBezTo>
                  <a:cubicBezTo>
                    <a:pt x="367395" y="130355"/>
                    <a:pt x="367395" y="130355"/>
                    <a:pt x="367395" y="127098"/>
                  </a:cubicBezTo>
                  <a:cubicBezTo>
                    <a:pt x="367395" y="123831"/>
                    <a:pt x="364033" y="120573"/>
                    <a:pt x="364033" y="120573"/>
                  </a:cubicBezTo>
                  <a:cubicBezTo>
                    <a:pt x="360661" y="117315"/>
                    <a:pt x="364033" y="114058"/>
                    <a:pt x="367395" y="114058"/>
                  </a:cubicBezTo>
                  <a:cubicBezTo>
                    <a:pt x="367395" y="110791"/>
                    <a:pt x="364033" y="110791"/>
                    <a:pt x="364033" y="110791"/>
                  </a:cubicBezTo>
                  <a:cubicBezTo>
                    <a:pt x="357298" y="114058"/>
                    <a:pt x="357298" y="114058"/>
                    <a:pt x="357298" y="114058"/>
                  </a:cubicBezTo>
                  <a:cubicBezTo>
                    <a:pt x="353927" y="114058"/>
                    <a:pt x="353927" y="114058"/>
                    <a:pt x="353927" y="114058"/>
                  </a:cubicBezTo>
                  <a:cubicBezTo>
                    <a:pt x="353927" y="114058"/>
                    <a:pt x="350555" y="110791"/>
                    <a:pt x="347193" y="110791"/>
                  </a:cubicBezTo>
                  <a:cubicBezTo>
                    <a:pt x="347193" y="107533"/>
                    <a:pt x="343821" y="110791"/>
                    <a:pt x="343821" y="110791"/>
                  </a:cubicBezTo>
                  <a:cubicBezTo>
                    <a:pt x="337086" y="117315"/>
                    <a:pt x="337086" y="117315"/>
                    <a:pt x="337086" y="117315"/>
                  </a:cubicBezTo>
                  <a:cubicBezTo>
                    <a:pt x="337086" y="120573"/>
                    <a:pt x="337086" y="120573"/>
                    <a:pt x="337086" y="120573"/>
                  </a:cubicBezTo>
                  <a:cubicBezTo>
                    <a:pt x="340449" y="127098"/>
                    <a:pt x="340449" y="127098"/>
                    <a:pt x="340449" y="127098"/>
                  </a:cubicBezTo>
                  <a:cubicBezTo>
                    <a:pt x="340449" y="133613"/>
                    <a:pt x="340449" y="133613"/>
                    <a:pt x="340449" y="133613"/>
                  </a:cubicBezTo>
                  <a:cubicBezTo>
                    <a:pt x="340449" y="133613"/>
                    <a:pt x="340449" y="136871"/>
                    <a:pt x="340449" y="140137"/>
                  </a:cubicBezTo>
                  <a:cubicBezTo>
                    <a:pt x="340449" y="140137"/>
                    <a:pt x="340449" y="143395"/>
                    <a:pt x="340449" y="143395"/>
                  </a:cubicBezTo>
                  <a:cubicBezTo>
                    <a:pt x="340449" y="146653"/>
                    <a:pt x="340449" y="146653"/>
                    <a:pt x="340449" y="146653"/>
                  </a:cubicBezTo>
                  <a:cubicBezTo>
                    <a:pt x="340449" y="146653"/>
                    <a:pt x="337086" y="149910"/>
                    <a:pt x="337086" y="153177"/>
                  </a:cubicBezTo>
                  <a:cubicBezTo>
                    <a:pt x="337086" y="153177"/>
                    <a:pt x="337086" y="156435"/>
                    <a:pt x="337086" y="159692"/>
                  </a:cubicBezTo>
                  <a:cubicBezTo>
                    <a:pt x="333715" y="162950"/>
                    <a:pt x="333715" y="162950"/>
                    <a:pt x="333715" y="162950"/>
                  </a:cubicBezTo>
                  <a:cubicBezTo>
                    <a:pt x="333715" y="162950"/>
                    <a:pt x="330343" y="166217"/>
                    <a:pt x="330343" y="169474"/>
                  </a:cubicBezTo>
                  <a:cubicBezTo>
                    <a:pt x="330343" y="169474"/>
                    <a:pt x="323609" y="169474"/>
                    <a:pt x="323609" y="169474"/>
                  </a:cubicBezTo>
                  <a:cubicBezTo>
                    <a:pt x="323609" y="169474"/>
                    <a:pt x="320237" y="175990"/>
                    <a:pt x="316875" y="175990"/>
                  </a:cubicBezTo>
                  <a:cubicBezTo>
                    <a:pt x="316875" y="175990"/>
                    <a:pt x="316875" y="182514"/>
                    <a:pt x="316875" y="185772"/>
                  </a:cubicBezTo>
                  <a:cubicBezTo>
                    <a:pt x="316875" y="185772"/>
                    <a:pt x="316875" y="189029"/>
                    <a:pt x="316875" y="189029"/>
                  </a:cubicBezTo>
                  <a:cubicBezTo>
                    <a:pt x="310131" y="192296"/>
                    <a:pt x="310131" y="192296"/>
                    <a:pt x="310131" y="192296"/>
                  </a:cubicBezTo>
                  <a:cubicBezTo>
                    <a:pt x="310131" y="192296"/>
                    <a:pt x="313503" y="198812"/>
                    <a:pt x="313503" y="198812"/>
                  </a:cubicBezTo>
                  <a:cubicBezTo>
                    <a:pt x="313503" y="202069"/>
                    <a:pt x="310131" y="202069"/>
                    <a:pt x="310131" y="202069"/>
                  </a:cubicBezTo>
                  <a:cubicBezTo>
                    <a:pt x="306768" y="205336"/>
                    <a:pt x="310131" y="205336"/>
                    <a:pt x="310131" y="208594"/>
                  </a:cubicBezTo>
                  <a:cubicBezTo>
                    <a:pt x="306768" y="211851"/>
                    <a:pt x="310131" y="211851"/>
                    <a:pt x="310131" y="211851"/>
                  </a:cubicBezTo>
                  <a:cubicBezTo>
                    <a:pt x="310131" y="215109"/>
                    <a:pt x="320237" y="218376"/>
                    <a:pt x="320237" y="218376"/>
                  </a:cubicBezTo>
                  <a:cubicBezTo>
                    <a:pt x="320237" y="218376"/>
                    <a:pt x="320237" y="218376"/>
                    <a:pt x="316875" y="221633"/>
                  </a:cubicBezTo>
                  <a:cubicBezTo>
                    <a:pt x="310131" y="224891"/>
                    <a:pt x="313503" y="231406"/>
                    <a:pt x="313503" y="231406"/>
                  </a:cubicBezTo>
                  <a:cubicBezTo>
                    <a:pt x="310131" y="234673"/>
                    <a:pt x="310131" y="234673"/>
                    <a:pt x="310131" y="234673"/>
                  </a:cubicBezTo>
                  <a:cubicBezTo>
                    <a:pt x="310131" y="234673"/>
                    <a:pt x="306768" y="231406"/>
                    <a:pt x="303397" y="231406"/>
                  </a:cubicBezTo>
                  <a:cubicBezTo>
                    <a:pt x="303397" y="231406"/>
                    <a:pt x="303397" y="231406"/>
                    <a:pt x="296663" y="231406"/>
                  </a:cubicBezTo>
                  <a:cubicBezTo>
                    <a:pt x="289919" y="231406"/>
                    <a:pt x="296663" y="228148"/>
                    <a:pt x="296663" y="228148"/>
                  </a:cubicBezTo>
                  <a:cubicBezTo>
                    <a:pt x="296663" y="228148"/>
                    <a:pt x="296663" y="221633"/>
                    <a:pt x="296663" y="218376"/>
                  </a:cubicBezTo>
                  <a:cubicBezTo>
                    <a:pt x="296663" y="218376"/>
                    <a:pt x="296663" y="218376"/>
                    <a:pt x="296663" y="218376"/>
                  </a:cubicBezTo>
                  <a:cubicBezTo>
                    <a:pt x="296663" y="218376"/>
                    <a:pt x="296663" y="215109"/>
                    <a:pt x="293291" y="211851"/>
                  </a:cubicBezTo>
                  <a:cubicBezTo>
                    <a:pt x="293291" y="208594"/>
                    <a:pt x="289919" y="208594"/>
                    <a:pt x="289919" y="208594"/>
                  </a:cubicBezTo>
                  <a:cubicBezTo>
                    <a:pt x="279813" y="202069"/>
                    <a:pt x="279813" y="202069"/>
                    <a:pt x="279813" y="202069"/>
                  </a:cubicBezTo>
                  <a:cubicBezTo>
                    <a:pt x="279813" y="202069"/>
                    <a:pt x="283184" y="195554"/>
                    <a:pt x="286556" y="192296"/>
                  </a:cubicBezTo>
                  <a:cubicBezTo>
                    <a:pt x="286556" y="192296"/>
                    <a:pt x="286556" y="192296"/>
                    <a:pt x="286556" y="192296"/>
                  </a:cubicBezTo>
                  <a:cubicBezTo>
                    <a:pt x="286556" y="192296"/>
                    <a:pt x="286556" y="192296"/>
                    <a:pt x="289919" y="189029"/>
                  </a:cubicBezTo>
                  <a:cubicBezTo>
                    <a:pt x="289919" y="185772"/>
                    <a:pt x="286556" y="185772"/>
                    <a:pt x="286556" y="185772"/>
                  </a:cubicBezTo>
                  <a:cubicBezTo>
                    <a:pt x="283184" y="185772"/>
                    <a:pt x="283184" y="185772"/>
                    <a:pt x="283184" y="185772"/>
                  </a:cubicBezTo>
                  <a:cubicBezTo>
                    <a:pt x="279813" y="182514"/>
                    <a:pt x="279813" y="182514"/>
                    <a:pt x="279813" y="182514"/>
                  </a:cubicBezTo>
                  <a:cubicBezTo>
                    <a:pt x="279813" y="182514"/>
                    <a:pt x="273079" y="185772"/>
                    <a:pt x="273079" y="182514"/>
                  </a:cubicBezTo>
                  <a:cubicBezTo>
                    <a:pt x="269707" y="182514"/>
                    <a:pt x="262973" y="182514"/>
                    <a:pt x="262973" y="179256"/>
                  </a:cubicBezTo>
                  <a:cubicBezTo>
                    <a:pt x="262973" y="179256"/>
                    <a:pt x="259601" y="179256"/>
                    <a:pt x="256238" y="179256"/>
                  </a:cubicBezTo>
                  <a:cubicBezTo>
                    <a:pt x="256238" y="179256"/>
                    <a:pt x="252866" y="179256"/>
                    <a:pt x="252866" y="179256"/>
                  </a:cubicBezTo>
                  <a:cubicBezTo>
                    <a:pt x="249495" y="175990"/>
                    <a:pt x="246133" y="172732"/>
                    <a:pt x="246133" y="172732"/>
                  </a:cubicBezTo>
                  <a:cubicBezTo>
                    <a:pt x="246133" y="169474"/>
                    <a:pt x="242761" y="166217"/>
                    <a:pt x="242761" y="166217"/>
                  </a:cubicBezTo>
                  <a:cubicBezTo>
                    <a:pt x="239398" y="166217"/>
                    <a:pt x="239398" y="166217"/>
                    <a:pt x="239398" y="166217"/>
                  </a:cubicBezTo>
                  <a:cubicBezTo>
                    <a:pt x="239398" y="166217"/>
                    <a:pt x="236026" y="159692"/>
                    <a:pt x="232654" y="159692"/>
                  </a:cubicBezTo>
                  <a:cubicBezTo>
                    <a:pt x="232654" y="159692"/>
                    <a:pt x="232654" y="156435"/>
                    <a:pt x="232654" y="156435"/>
                  </a:cubicBezTo>
                  <a:cubicBezTo>
                    <a:pt x="229292" y="153177"/>
                    <a:pt x="229292" y="153177"/>
                    <a:pt x="229292" y="153177"/>
                  </a:cubicBezTo>
                  <a:cubicBezTo>
                    <a:pt x="229292" y="153177"/>
                    <a:pt x="229292" y="149910"/>
                    <a:pt x="229292" y="146653"/>
                  </a:cubicBezTo>
                  <a:cubicBezTo>
                    <a:pt x="229292" y="146653"/>
                    <a:pt x="232654" y="140137"/>
                    <a:pt x="232654" y="140137"/>
                  </a:cubicBezTo>
                  <a:cubicBezTo>
                    <a:pt x="232654" y="140137"/>
                    <a:pt x="229292" y="133613"/>
                    <a:pt x="229292" y="130355"/>
                  </a:cubicBezTo>
                  <a:cubicBezTo>
                    <a:pt x="229292" y="127098"/>
                    <a:pt x="232654" y="120573"/>
                    <a:pt x="232654" y="120573"/>
                  </a:cubicBezTo>
                  <a:cubicBezTo>
                    <a:pt x="232654" y="120573"/>
                    <a:pt x="219186" y="123831"/>
                    <a:pt x="215814" y="127098"/>
                  </a:cubicBezTo>
                  <a:cubicBezTo>
                    <a:pt x="212442" y="127098"/>
                    <a:pt x="212442" y="130355"/>
                    <a:pt x="212442" y="130355"/>
                  </a:cubicBezTo>
                  <a:cubicBezTo>
                    <a:pt x="212442" y="130355"/>
                    <a:pt x="212442" y="133613"/>
                    <a:pt x="212442" y="136871"/>
                  </a:cubicBezTo>
                  <a:cubicBezTo>
                    <a:pt x="209080" y="136871"/>
                    <a:pt x="209080" y="136871"/>
                    <a:pt x="209080" y="136871"/>
                  </a:cubicBezTo>
                  <a:cubicBezTo>
                    <a:pt x="209080" y="136871"/>
                    <a:pt x="202336" y="143395"/>
                    <a:pt x="198974" y="143395"/>
                  </a:cubicBezTo>
                  <a:cubicBezTo>
                    <a:pt x="198974" y="146653"/>
                    <a:pt x="198974" y="146653"/>
                    <a:pt x="195603" y="146653"/>
                  </a:cubicBezTo>
                  <a:cubicBezTo>
                    <a:pt x="192231" y="146653"/>
                    <a:pt x="188868" y="149910"/>
                    <a:pt x="188868" y="149910"/>
                  </a:cubicBezTo>
                  <a:cubicBezTo>
                    <a:pt x="185496" y="153177"/>
                    <a:pt x="185496" y="153177"/>
                    <a:pt x="185496" y="153177"/>
                  </a:cubicBezTo>
                  <a:cubicBezTo>
                    <a:pt x="188868" y="156435"/>
                    <a:pt x="188868" y="156435"/>
                    <a:pt x="188868" y="156435"/>
                  </a:cubicBezTo>
                  <a:cubicBezTo>
                    <a:pt x="192231" y="166217"/>
                    <a:pt x="192231" y="166217"/>
                    <a:pt x="192231" y="166217"/>
                  </a:cubicBezTo>
                  <a:cubicBezTo>
                    <a:pt x="188868" y="172732"/>
                    <a:pt x="188868" y="172732"/>
                    <a:pt x="188868" y="172732"/>
                  </a:cubicBezTo>
                  <a:cubicBezTo>
                    <a:pt x="188868" y="172732"/>
                    <a:pt x="188868" y="172732"/>
                    <a:pt x="188868" y="175990"/>
                  </a:cubicBezTo>
                  <a:cubicBezTo>
                    <a:pt x="185496" y="182514"/>
                    <a:pt x="185496" y="182514"/>
                    <a:pt x="185496" y="182514"/>
                  </a:cubicBezTo>
                  <a:cubicBezTo>
                    <a:pt x="182124" y="185772"/>
                    <a:pt x="182124" y="185772"/>
                    <a:pt x="182124" y="185772"/>
                  </a:cubicBezTo>
                  <a:cubicBezTo>
                    <a:pt x="178762" y="189029"/>
                    <a:pt x="178762" y="189029"/>
                    <a:pt x="178762" y="189029"/>
                  </a:cubicBezTo>
                  <a:cubicBezTo>
                    <a:pt x="178762" y="189029"/>
                    <a:pt x="178762" y="192296"/>
                    <a:pt x="178762" y="195554"/>
                  </a:cubicBezTo>
                  <a:cubicBezTo>
                    <a:pt x="178762" y="195554"/>
                    <a:pt x="178762" y="198812"/>
                    <a:pt x="175390" y="202069"/>
                  </a:cubicBezTo>
                  <a:cubicBezTo>
                    <a:pt x="172019" y="205336"/>
                    <a:pt x="172019" y="205336"/>
                    <a:pt x="172019" y="205336"/>
                  </a:cubicBezTo>
                  <a:cubicBezTo>
                    <a:pt x="172019" y="205336"/>
                    <a:pt x="168656" y="205336"/>
                    <a:pt x="165284" y="205336"/>
                  </a:cubicBezTo>
                  <a:cubicBezTo>
                    <a:pt x="161912" y="205336"/>
                    <a:pt x="161912" y="208594"/>
                    <a:pt x="158550" y="208594"/>
                  </a:cubicBezTo>
                  <a:cubicBezTo>
                    <a:pt x="151806" y="208594"/>
                    <a:pt x="155178" y="211851"/>
                    <a:pt x="155178" y="215109"/>
                  </a:cubicBezTo>
                  <a:cubicBezTo>
                    <a:pt x="155178" y="215109"/>
                    <a:pt x="155178" y="215109"/>
                    <a:pt x="155178" y="218376"/>
                  </a:cubicBezTo>
                  <a:cubicBezTo>
                    <a:pt x="151806" y="218376"/>
                    <a:pt x="145072" y="218376"/>
                    <a:pt x="145072" y="215109"/>
                  </a:cubicBezTo>
                  <a:cubicBezTo>
                    <a:pt x="141700" y="215109"/>
                    <a:pt x="141700" y="215109"/>
                    <a:pt x="138338" y="215109"/>
                  </a:cubicBezTo>
                  <a:cubicBezTo>
                    <a:pt x="138338" y="218376"/>
                    <a:pt x="134966" y="211851"/>
                    <a:pt x="134966" y="211851"/>
                  </a:cubicBezTo>
                  <a:cubicBezTo>
                    <a:pt x="134966" y="211851"/>
                    <a:pt x="131594" y="208594"/>
                    <a:pt x="131594" y="208594"/>
                  </a:cubicBezTo>
                  <a:cubicBezTo>
                    <a:pt x="131594" y="205336"/>
                    <a:pt x="124860" y="208594"/>
                    <a:pt x="124860" y="208594"/>
                  </a:cubicBezTo>
                  <a:cubicBezTo>
                    <a:pt x="121488" y="205336"/>
                    <a:pt x="114754" y="205336"/>
                    <a:pt x="114754" y="205336"/>
                  </a:cubicBezTo>
                  <a:cubicBezTo>
                    <a:pt x="111382" y="205336"/>
                    <a:pt x="114754" y="208594"/>
                    <a:pt x="114754" y="208594"/>
                  </a:cubicBezTo>
                  <a:cubicBezTo>
                    <a:pt x="114754" y="208594"/>
                    <a:pt x="111382" y="208594"/>
                    <a:pt x="108020" y="208594"/>
                  </a:cubicBezTo>
                  <a:cubicBezTo>
                    <a:pt x="104648" y="208594"/>
                    <a:pt x="104648" y="211851"/>
                    <a:pt x="104648" y="211851"/>
                  </a:cubicBezTo>
                  <a:cubicBezTo>
                    <a:pt x="104648" y="218376"/>
                    <a:pt x="104648" y="218376"/>
                    <a:pt x="104648" y="218376"/>
                  </a:cubicBezTo>
                  <a:cubicBezTo>
                    <a:pt x="104648" y="218376"/>
                    <a:pt x="94542" y="218376"/>
                    <a:pt x="91180" y="218376"/>
                  </a:cubicBezTo>
                  <a:cubicBezTo>
                    <a:pt x="87808" y="218376"/>
                    <a:pt x="84436" y="215109"/>
                    <a:pt x="81073" y="215109"/>
                  </a:cubicBezTo>
                  <a:cubicBezTo>
                    <a:pt x="77702" y="215109"/>
                    <a:pt x="74330" y="218376"/>
                    <a:pt x="74330" y="218376"/>
                  </a:cubicBezTo>
                  <a:cubicBezTo>
                    <a:pt x="74330" y="218376"/>
                    <a:pt x="67596" y="221633"/>
                    <a:pt x="67596" y="221633"/>
                  </a:cubicBezTo>
                  <a:cubicBezTo>
                    <a:pt x="67596" y="221633"/>
                    <a:pt x="64224" y="224891"/>
                    <a:pt x="60861" y="224891"/>
                  </a:cubicBezTo>
                  <a:cubicBezTo>
                    <a:pt x="57490" y="224891"/>
                    <a:pt x="57490" y="221633"/>
                    <a:pt x="57490" y="221633"/>
                  </a:cubicBezTo>
                  <a:cubicBezTo>
                    <a:pt x="57490" y="221633"/>
                    <a:pt x="50756" y="215109"/>
                    <a:pt x="50756" y="215109"/>
                  </a:cubicBezTo>
                  <a:cubicBezTo>
                    <a:pt x="50756" y="215109"/>
                    <a:pt x="50756" y="215109"/>
                    <a:pt x="50756" y="215109"/>
                  </a:cubicBezTo>
                  <a:cubicBezTo>
                    <a:pt x="37278" y="221633"/>
                    <a:pt x="37278" y="221633"/>
                    <a:pt x="37278" y="221633"/>
                  </a:cubicBezTo>
                  <a:cubicBezTo>
                    <a:pt x="20438" y="234673"/>
                    <a:pt x="20438" y="234673"/>
                    <a:pt x="20438" y="234673"/>
                  </a:cubicBezTo>
                  <a:cubicBezTo>
                    <a:pt x="20438" y="250971"/>
                    <a:pt x="20438" y="250971"/>
                    <a:pt x="20438" y="250971"/>
                  </a:cubicBezTo>
                  <a:cubicBezTo>
                    <a:pt x="33906" y="257485"/>
                    <a:pt x="27172" y="264010"/>
                    <a:pt x="57490" y="277050"/>
                  </a:cubicBezTo>
                  <a:cubicBezTo>
                    <a:pt x="60861" y="277050"/>
                    <a:pt x="67596" y="293347"/>
                    <a:pt x="67596" y="293347"/>
                  </a:cubicBezTo>
                  <a:cubicBezTo>
                    <a:pt x="67596" y="296604"/>
                    <a:pt x="60861" y="322684"/>
                    <a:pt x="57490" y="325951"/>
                  </a:cubicBezTo>
                  <a:cubicBezTo>
                    <a:pt x="50756" y="329209"/>
                    <a:pt x="44012" y="342248"/>
                    <a:pt x="44012" y="342248"/>
                  </a:cubicBezTo>
                  <a:cubicBezTo>
                    <a:pt x="44012" y="342248"/>
                    <a:pt x="30543" y="355288"/>
                    <a:pt x="27172" y="355288"/>
                  </a:cubicBezTo>
                  <a:cubicBezTo>
                    <a:pt x="23800" y="355288"/>
                    <a:pt x="13694" y="358545"/>
                    <a:pt x="10331" y="358545"/>
                  </a:cubicBezTo>
                  <a:cubicBezTo>
                    <a:pt x="10331" y="358545"/>
                    <a:pt x="-3146" y="358545"/>
                    <a:pt x="226" y="361803"/>
                  </a:cubicBezTo>
                  <a:cubicBezTo>
                    <a:pt x="226" y="361803"/>
                    <a:pt x="226" y="368328"/>
                    <a:pt x="226" y="368328"/>
                  </a:cubicBezTo>
                  <a:cubicBezTo>
                    <a:pt x="3588" y="371585"/>
                    <a:pt x="13694" y="384625"/>
                    <a:pt x="13694" y="384625"/>
                  </a:cubicBezTo>
                  <a:cubicBezTo>
                    <a:pt x="30543" y="394407"/>
                    <a:pt x="30543" y="394407"/>
                    <a:pt x="30543" y="394407"/>
                  </a:cubicBezTo>
                  <a:cubicBezTo>
                    <a:pt x="40650" y="404190"/>
                    <a:pt x="40650" y="404190"/>
                    <a:pt x="40650" y="404190"/>
                  </a:cubicBezTo>
                  <a:cubicBezTo>
                    <a:pt x="44012" y="436784"/>
                    <a:pt x="44012" y="436784"/>
                    <a:pt x="44012" y="436784"/>
                  </a:cubicBezTo>
                  <a:cubicBezTo>
                    <a:pt x="30543" y="456339"/>
                    <a:pt x="30543" y="456339"/>
                    <a:pt x="30543" y="456339"/>
                  </a:cubicBezTo>
                  <a:cubicBezTo>
                    <a:pt x="17066" y="472645"/>
                    <a:pt x="23800" y="462863"/>
                    <a:pt x="27172" y="485685"/>
                  </a:cubicBezTo>
                  <a:cubicBezTo>
                    <a:pt x="37278" y="485685"/>
                    <a:pt x="37278" y="485685"/>
                    <a:pt x="37278" y="485685"/>
                  </a:cubicBezTo>
                  <a:cubicBezTo>
                    <a:pt x="54118" y="511765"/>
                    <a:pt x="54118" y="511765"/>
                    <a:pt x="54118" y="511765"/>
                  </a:cubicBezTo>
                  <a:cubicBezTo>
                    <a:pt x="87808" y="524804"/>
                    <a:pt x="87808" y="524804"/>
                    <a:pt x="87808" y="524804"/>
                  </a:cubicBezTo>
                  <a:cubicBezTo>
                    <a:pt x="118126" y="524804"/>
                    <a:pt x="118126" y="524804"/>
                    <a:pt x="118126" y="524804"/>
                  </a:cubicBezTo>
                  <a:cubicBezTo>
                    <a:pt x="131594" y="534577"/>
                    <a:pt x="131594" y="534577"/>
                    <a:pt x="131594" y="534577"/>
                  </a:cubicBezTo>
                  <a:cubicBezTo>
                    <a:pt x="121488" y="570439"/>
                    <a:pt x="121488" y="570439"/>
                    <a:pt x="121488" y="570439"/>
                  </a:cubicBezTo>
                  <a:cubicBezTo>
                    <a:pt x="101286" y="586736"/>
                    <a:pt x="101286" y="586736"/>
                    <a:pt x="101286" y="586736"/>
                  </a:cubicBezTo>
                  <a:cubicBezTo>
                    <a:pt x="101286" y="586736"/>
                    <a:pt x="101286" y="586736"/>
                    <a:pt x="97914" y="586736"/>
                  </a:cubicBezTo>
                  <a:cubicBezTo>
                    <a:pt x="97914" y="586736"/>
                    <a:pt x="101286" y="590003"/>
                    <a:pt x="111382" y="593261"/>
                  </a:cubicBezTo>
                  <a:cubicBezTo>
                    <a:pt x="118126" y="593261"/>
                    <a:pt x="118126" y="599776"/>
                    <a:pt x="128232" y="596518"/>
                  </a:cubicBezTo>
                  <a:cubicBezTo>
                    <a:pt x="138338" y="593261"/>
                    <a:pt x="151806" y="590003"/>
                    <a:pt x="155178" y="586736"/>
                  </a:cubicBezTo>
                  <a:cubicBezTo>
                    <a:pt x="158550" y="580221"/>
                    <a:pt x="165284" y="576964"/>
                    <a:pt x="168656" y="573696"/>
                  </a:cubicBezTo>
                  <a:cubicBezTo>
                    <a:pt x="172019" y="567182"/>
                    <a:pt x="192231" y="544360"/>
                    <a:pt x="195603" y="544360"/>
                  </a:cubicBezTo>
                  <a:cubicBezTo>
                    <a:pt x="195603" y="544360"/>
                    <a:pt x="215814" y="518280"/>
                    <a:pt x="219186" y="515023"/>
                  </a:cubicBezTo>
                  <a:cubicBezTo>
                    <a:pt x="222549" y="511765"/>
                    <a:pt x="249495" y="492201"/>
                    <a:pt x="249495" y="492201"/>
                  </a:cubicBezTo>
                  <a:cubicBezTo>
                    <a:pt x="286556" y="479161"/>
                    <a:pt x="286556" y="479161"/>
                    <a:pt x="286556" y="479161"/>
                  </a:cubicBezTo>
                  <a:cubicBezTo>
                    <a:pt x="286556" y="479161"/>
                    <a:pt x="303397" y="495458"/>
                    <a:pt x="306768" y="498725"/>
                  </a:cubicBezTo>
                  <a:cubicBezTo>
                    <a:pt x="310131" y="498725"/>
                    <a:pt x="347193" y="515023"/>
                    <a:pt x="347193" y="515023"/>
                  </a:cubicBezTo>
                  <a:cubicBezTo>
                    <a:pt x="347193" y="515023"/>
                    <a:pt x="370767" y="524804"/>
                    <a:pt x="374139" y="528062"/>
                  </a:cubicBezTo>
                  <a:cubicBezTo>
                    <a:pt x="374139" y="531320"/>
                    <a:pt x="394351" y="547617"/>
                    <a:pt x="394351" y="547617"/>
                  </a:cubicBezTo>
                  <a:cubicBezTo>
                    <a:pt x="407819" y="554142"/>
                    <a:pt x="407819" y="554142"/>
                    <a:pt x="407819" y="554142"/>
                  </a:cubicBezTo>
                  <a:cubicBezTo>
                    <a:pt x="417925" y="544360"/>
                    <a:pt x="417925" y="544360"/>
                    <a:pt x="417925" y="544360"/>
                  </a:cubicBezTo>
                  <a:cubicBezTo>
                    <a:pt x="431403" y="550884"/>
                    <a:pt x="431403" y="550884"/>
                    <a:pt x="431403" y="550884"/>
                  </a:cubicBezTo>
                  <a:cubicBezTo>
                    <a:pt x="454987" y="563924"/>
                    <a:pt x="454987" y="563924"/>
                    <a:pt x="454987" y="563924"/>
                  </a:cubicBezTo>
                  <a:cubicBezTo>
                    <a:pt x="465093" y="583479"/>
                    <a:pt x="465093" y="583479"/>
                    <a:pt x="465093" y="583479"/>
                  </a:cubicBezTo>
                  <a:cubicBezTo>
                    <a:pt x="465093" y="583479"/>
                    <a:pt x="471828" y="609558"/>
                    <a:pt x="471828" y="619340"/>
                  </a:cubicBezTo>
                  <a:cubicBezTo>
                    <a:pt x="471828" y="629123"/>
                    <a:pt x="475199" y="645420"/>
                    <a:pt x="475199" y="645420"/>
                  </a:cubicBezTo>
                  <a:cubicBezTo>
                    <a:pt x="505507" y="658459"/>
                    <a:pt x="505507" y="658459"/>
                    <a:pt x="505507" y="658459"/>
                  </a:cubicBezTo>
                  <a:cubicBezTo>
                    <a:pt x="505507" y="658459"/>
                    <a:pt x="505507" y="687796"/>
                    <a:pt x="505507" y="691054"/>
                  </a:cubicBezTo>
                  <a:cubicBezTo>
                    <a:pt x="505507" y="697579"/>
                    <a:pt x="508879" y="707351"/>
                    <a:pt x="508879" y="717133"/>
                  </a:cubicBezTo>
                  <a:cubicBezTo>
                    <a:pt x="508879" y="726915"/>
                    <a:pt x="508879" y="736698"/>
                    <a:pt x="508879" y="736698"/>
                  </a:cubicBezTo>
                  <a:cubicBezTo>
                    <a:pt x="522358" y="746471"/>
                    <a:pt x="522358" y="746471"/>
                    <a:pt x="522358" y="746471"/>
                  </a:cubicBezTo>
                  <a:cubicBezTo>
                    <a:pt x="539198" y="756253"/>
                    <a:pt x="539198" y="756253"/>
                    <a:pt x="539198" y="756253"/>
                  </a:cubicBezTo>
                  <a:cubicBezTo>
                    <a:pt x="542570" y="772550"/>
                    <a:pt x="542570" y="772550"/>
                    <a:pt x="542570" y="772550"/>
                  </a:cubicBezTo>
                  <a:cubicBezTo>
                    <a:pt x="569516" y="782332"/>
                    <a:pt x="569516" y="782332"/>
                    <a:pt x="569516" y="782332"/>
                  </a:cubicBezTo>
                  <a:cubicBezTo>
                    <a:pt x="576250" y="801896"/>
                    <a:pt x="576250" y="801896"/>
                    <a:pt x="576250" y="801896"/>
                  </a:cubicBezTo>
                  <a:cubicBezTo>
                    <a:pt x="593100" y="818194"/>
                    <a:pt x="593100" y="818194"/>
                    <a:pt x="593100" y="818194"/>
                  </a:cubicBezTo>
                  <a:cubicBezTo>
                    <a:pt x="593100" y="831233"/>
                    <a:pt x="593100" y="831233"/>
                    <a:pt x="593100" y="831233"/>
                  </a:cubicBezTo>
                  <a:cubicBezTo>
                    <a:pt x="593100" y="831233"/>
                    <a:pt x="593100" y="837748"/>
                    <a:pt x="599834" y="837748"/>
                  </a:cubicBezTo>
                  <a:cubicBezTo>
                    <a:pt x="606568" y="837748"/>
                    <a:pt x="630152" y="834491"/>
                    <a:pt x="630152" y="834491"/>
                  </a:cubicBezTo>
                  <a:cubicBezTo>
                    <a:pt x="653736" y="854055"/>
                    <a:pt x="653736" y="854055"/>
                    <a:pt x="653736" y="854055"/>
                  </a:cubicBezTo>
                  <a:cubicBezTo>
                    <a:pt x="680682" y="876868"/>
                    <a:pt x="680682" y="876868"/>
                    <a:pt x="680682" y="876868"/>
                  </a:cubicBezTo>
                  <a:cubicBezTo>
                    <a:pt x="694150" y="899690"/>
                    <a:pt x="694150" y="899690"/>
                    <a:pt x="694150" y="899690"/>
                  </a:cubicBezTo>
                  <a:cubicBezTo>
                    <a:pt x="714362" y="906204"/>
                    <a:pt x="714362" y="906204"/>
                    <a:pt x="714362" y="906204"/>
                  </a:cubicBezTo>
                  <a:cubicBezTo>
                    <a:pt x="741318" y="922512"/>
                    <a:pt x="741318" y="922512"/>
                    <a:pt x="741318" y="922512"/>
                  </a:cubicBezTo>
                  <a:cubicBezTo>
                    <a:pt x="751424" y="945324"/>
                    <a:pt x="751424" y="945324"/>
                    <a:pt x="751424" y="945324"/>
                  </a:cubicBezTo>
                  <a:cubicBezTo>
                    <a:pt x="774999" y="968145"/>
                    <a:pt x="774999" y="968145"/>
                    <a:pt x="774999" y="968145"/>
                  </a:cubicBezTo>
                  <a:cubicBezTo>
                    <a:pt x="788476" y="974670"/>
                    <a:pt x="788476" y="974670"/>
                    <a:pt x="788476" y="974670"/>
                  </a:cubicBezTo>
                  <a:cubicBezTo>
                    <a:pt x="795211" y="987710"/>
                    <a:pt x="795211" y="987710"/>
                    <a:pt x="795211" y="987710"/>
                  </a:cubicBezTo>
                  <a:cubicBezTo>
                    <a:pt x="808688" y="994225"/>
                    <a:pt x="808688" y="994225"/>
                    <a:pt x="808688" y="994225"/>
                  </a:cubicBezTo>
                  <a:cubicBezTo>
                    <a:pt x="822157" y="997483"/>
                    <a:pt x="822157" y="997483"/>
                    <a:pt x="822157" y="997483"/>
                  </a:cubicBezTo>
                  <a:cubicBezTo>
                    <a:pt x="842369" y="1000750"/>
                    <a:pt x="842369" y="1000750"/>
                    <a:pt x="842369" y="1000750"/>
                  </a:cubicBezTo>
                  <a:cubicBezTo>
                    <a:pt x="855847" y="1013790"/>
                    <a:pt x="855847" y="1013790"/>
                    <a:pt x="855847" y="1013790"/>
                  </a:cubicBezTo>
                  <a:cubicBezTo>
                    <a:pt x="855847" y="1013790"/>
                    <a:pt x="862581" y="1020304"/>
                    <a:pt x="862581" y="1023562"/>
                  </a:cubicBezTo>
                  <a:cubicBezTo>
                    <a:pt x="862581" y="1030087"/>
                    <a:pt x="855847" y="1033344"/>
                    <a:pt x="865953" y="1033344"/>
                  </a:cubicBezTo>
                  <a:cubicBezTo>
                    <a:pt x="876059" y="1033344"/>
                    <a:pt x="886165" y="1030087"/>
                    <a:pt x="886165" y="1030087"/>
                  </a:cubicBezTo>
                  <a:cubicBezTo>
                    <a:pt x="906377" y="1026829"/>
                    <a:pt x="906377" y="1026829"/>
                    <a:pt x="906377" y="1026829"/>
                  </a:cubicBezTo>
                  <a:cubicBezTo>
                    <a:pt x="919845" y="1026829"/>
                    <a:pt x="919845" y="1026829"/>
                    <a:pt x="919845" y="1026829"/>
                  </a:cubicBezTo>
                  <a:cubicBezTo>
                    <a:pt x="933323" y="1026829"/>
                    <a:pt x="933323" y="1026829"/>
                    <a:pt x="933323" y="1026829"/>
                  </a:cubicBezTo>
                  <a:cubicBezTo>
                    <a:pt x="956907" y="1023562"/>
                    <a:pt x="956907" y="1023562"/>
                    <a:pt x="956907" y="1023562"/>
                  </a:cubicBezTo>
                  <a:cubicBezTo>
                    <a:pt x="970375" y="1033344"/>
                    <a:pt x="970375" y="1033344"/>
                    <a:pt x="970375" y="1033344"/>
                  </a:cubicBezTo>
                  <a:cubicBezTo>
                    <a:pt x="1007437" y="1075721"/>
                    <a:pt x="1007437" y="1075721"/>
                    <a:pt x="1007437" y="1075721"/>
                  </a:cubicBezTo>
                  <a:cubicBezTo>
                    <a:pt x="1007437" y="1075721"/>
                    <a:pt x="1017543" y="1092018"/>
                    <a:pt x="1017543" y="1098543"/>
                  </a:cubicBezTo>
                  <a:cubicBezTo>
                    <a:pt x="1017543" y="1101801"/>
                    <a:pt x="1031011" y="1098543"/>
                    <a:pt x="1034383" y="1098543"/>
                  </a:cubicBezTo>
                  <a:cubicBezTo>
                    <a:pt x="1037755" y="1098543"/>
                    <a:pt x="1064701" y="1098543"/>
                    <a:pt x="1064701" y="1098543"/>
                  </a:cubicBezTo>
                  <a:cubicBezTo>
                    <a:pt x="1084913" y="1111583"/>
                    <a:pt x="1084913" y="1111583"/>
                    <a:pt x="1084913" y="1111583"/>
                  </a:cubicBezTo>
                  <a:cubicBezTo>
                    <a:pt x="1071436" y="1127880"/>
                    <a:pt x="1071436" y="1127880"/>
                    <a:pt x="1071436" y="1127880"/>
                  </a:cubicBezTo>
                  <a:cubicBezTo>
                    <a:pt x="1091648" y="1137662"/>
                    <a:pt x="1091648" y="1137662"/>
                    <a:pt x="1091648" y="1137662"/>
                  </a:cubicBezTo>
                  <a:cubicBezTo>
                    <a:pt x="1101754" y="1124623"/>
                    <a:pt x="1101754" y="1124623"/>
                    <a:pt x="1101754" y="1124623"/>
                  </a:cubicBezTo>
                  <a:cubicBezTo>
                    <a:pt x="1121966" y="1127880"/>
                    <a:pt x="1121966" y="1127880"/>
                    <a:pt x="1121966" y="1127880"/>
                  </a:cubicBezTo>
                  <a:cubicBezTo>
                    <a:pt x="1138806" y="1140920"/>
                    <a:pt x="1138806" y="1140920"/>
                    <a:pt x="1138806" y="1140920"/>
                  </a:cubicBezTo>
                  <a:cubicBezTo>
                    <a:pt x="1142178" y="1150702"/>
                    <a:pt x="1142178" y="1150702"/>
                    <a:pt x="1142178" y="1150702"/>
                  </a:cubicBezTo>
                  <a:cubicBezTo>
                    <a:pt x="1152284" y="1157217"/>
                    <a:pt x="1152284" y="1157217"/>
                    <a:pt x="1152284" y="1157217"/>
                  </a:cubicBezTo>
                  <a:cubicBezTo>
                    <a:pt x="1148912" y="1173524"/>
                    <a:pt x="1148912" y="1173524"/>
                    <a:pt x="1148912" y="1173524"/>
                  </a:cubicBezTo>
                  <a:cubicBezTo>
                    <a:pt x="1148912" y="1183296"/>
                    <a:pt x="1148912" y="1183296"/>
                    <a:pt x="1148912" y="1183296"/>
                  </a:cubicBezTo>
                  <a:cubicBezTo>
                    <a:pt x="1155656" y="1196336"/>
                    <a:pt x="1155656" y="1196336"/>
                    <a:pt x="1155656" y="1196336"/>
                  </a:cubicBezTo>
                  <a:cubicBezTo>
                    <a:pt x="1172496" y="1202861"/>
                    <a:pt x="1172496" y="1202861"/>
                    <a:pt x="1172496" y="1202861"/>
                  </a:cubicBezTo>
                  <a:cubicBezTo>
                    <a:pt x="1189336" y="1212643"/>
                    <a:pt x="1189336" y="1212643"/>
                    <a:pt x="1189336" y="1212643"/>
                  </a:cubicBezTo>
                  <a:cubicBezTo>
                    <a:pt x="1199442" y="1219158"/>
                    <a:pt x="1199442" y="1219158"/>
                    <a:pt x="1199442" y="1219158"/>
                  </a:cubicBezTo>
                  <a:cubicBezTo>
                    <a:pt x="1212920" y="1219158"/>
                    <a:pt x="1212920" y="1219158"/>
                    <a:pt x="1212920" y="1219158"/>
                  </a:cubicBezTo>
                  <a:cubicBezTo>
                    <a:pt x="1233132" y="1215901"/>
                    <a:pt x="1233132" y="1215901"/>
                    <a:pt x="1233132" y="1215901"/>
                  </a:cubicBezTo>
                  <a:cubicBezTo>
                    <a:pt x="1256706" y="1219158"/>
                    <a:pt x="1256706" y="1219158"/>
                    <a:pt x="1256706" y="1219158"/>
                  </a:cubicBezTo>
                  <a:cubicBezTo>
                    <a:pt x="1276919" y="1251753"/>
                    <a:pt x="1276919" y="1251753"/>
                    <a:pt x="1276919" y="1251753"/>
                  </a:cubicBezTo>
                  <a:cubicBezTo>
                    <a:pt x="1287024" y="1281099"/>
                    <a:pt x="1287024" y="1281099"/>
                    <a:pt x="1287024" y="1281099"/>
                  </a:cubicBezTo>
                  <a:cubicBezTo>
                    <a:pt x="1300503" y="1307179"/>
                    <a:pt x="1300503" y="1307179"/>
                    <a:pt x="1300503" y="1307179"/>
                  </a:cubicBezTo>
                  <a:cubicBezTo>
                    <a:pt x="1310608" y="1323476"/>
                    <a:pt x="1310608" y="1323476"/>
                    <a:pt x="1310608" y="1323476"/>
                  </a:cubicBezTo>
                  <a:cubicBezTo>
                    <a:pt x="1317342" y="1349555"/>
                    <a:pt x="1317342" y="1349555"/>
                    <a:pt x="1317342" y="1349555"/>
                  </a:cubicBezTo>
                  <a:cubicBezTo>
                    <a:pt x="1327449" y="1362595"/>
                    <a:pt x="1327449" y="1362595"/>
                    <a:pt x="1327449" y="1362595"/>
                  </a:cubicBezTo>
                  <a:cubicBezTo>
                    <a:pt x="1344298" y="1395190"/>
                    <a:pt x="1344298" y="1395190"/>
                    <a:pt x="1344298" y="1395190"/>
                  </a:cubicBezTo>
                  <a:cubicBezTo>
                    <a:pt x="1351033" y="1408229"/>
                    <a:pt x="1351033" y="1408229"/>
                    <a:pt x="1351033" y="1408229"/>
                  </a:cubicBezTo>
                  <a:cubicBezTo>
                    <a:pt x="1344298" y="1424536"/>
                    <a:pt x="1344298" y="1424536"/>
                    <a:pt x="1344298" y="1424536"/>
                  </a:cubicBezTo>
                  <a:cubicBezTo>
                    <a:pt x="1344298" y="1424536"/>
                    <a:pt x="1337554" y="1440833"/>
                    <a:pt x="1334183" y="1440833"/>
                  </a:cubicBezTo>
                  <a:cubicBezTo>
                    <a:pt x="1334183" y="1444091"/>
                    <a:pt x="1324086" y="1447348"/>
                    <a:pt x="1320714" y="1447348"/>
                  </a:cubicBezTo>
                  <a:cubicBezTo>
                    <a:pt x="1317342" y="1450606"/>
                    <a:pt x="1313980" y="1450606"/>
                    <a:pt x="1310608" y="1453873"/>
                  </a:cubicBezTo>
                  <a:cubicBezTo>
                    <a:pt x="1307236" y="1457131"/>
                    <a:pt x="1303874" y="1466913"/>
                    <a:pt x="1303874" y="1466913"/>
                  </a:cubicBezTo>
                  <a:cubicBezTo>
                    <a:pt x="1313980" y="1486468"/>
                    <a:pt x="1313980" y="1486468"/>
                    <a:pt x="1313980" y="1486468"/>
                  </a:cubicBezTo>
                  <a:cubicBezTo>
                    <a:pt x="1310608" y="1509290"/>
                    <a:pt x="1310608" y="1509290"/>
                    <a:pt x="1310608" y="1509290"/>
                  </a:cubicBezTo>
                  <a:cubicBezTo>
                    <a:pt x="1303874" y="1528844"/>
                    <a:pt x="1303874" y="1528844"/>
                    <a:pt x="1303874" y="1528844"/>
                  </a:cubicBezTo>
                  <a:close/>
                  <a:moveTo>
                    <a:pt x="188868" y="1124623"/>
                  </a:moveTo>
                  <a:cubicBezTo>
                    <a:pt x="188868" y="1124623"/>
                    <a:pt x="188868" y="1124623"/>
                    <a:pt x="188868" y="1124623"/>
                  </a:cubicBezTo>
                  <a:cubicBezTo>
                    <a:pt x="198974" y="1092018"/>
                    <a:pt x="198974" y="1092018"/>
                    <a:pt x="198974" y="1092018"/>
                  </a:cubicBezTo>
                  <a:cubicBezTo>
                    <a:pt x="212442" y="1078988"/>
                    <a:pt x="212442" y="1078988"/>
                    <a:pt x="212442" y="1078988"/>
                  </a:cubicBezTo>
                  <a:cubicBezTo>
                    <a:pt x="209080" y="1095285"/>
                    <a:pt x="209080" y="1095285"/>
                    <a:pt x="209080" y="1095285"/>
                  </a:cubicBezTo>
                  <a:cubicBezTo>
                    <a:pt x="205708" y="1114840"/>
                    <a:pt x="205708" y="1114840"/>
                    <a:pt x="205708" y="1114840"/>
                  </a:cubicBezTo>
                  <a:cubicBezTo>
                    <a:pt x="205708" y="1114840"/>
                    <a:pt x="232654" y="1124623"/>
                    <a:pt x="236026" y="1124623"/>
                  </a:cubicBezTo>
                  <a:cubicBezTo>
                    <a:pt x="239398" y="1124623"/>
                    <a:pt x="242761" y="1118098"/>
                    <a:pt x="249495" y="1114840"/>
                  </a:cubicBezTo>
                  <a:cubicBezTo>
                    <a:pt x="252866" y="1111583"/>
                    <a:pt x="276451" y="1111583"/>
                    <a:pt x="276451" y="1111583"/>
                  </a:cubicBezTo>
                  <a:cubicBezTo>
                    <a:pt x="276451" y="1111583"/>
                    <a:pt x="279813" y="1101801"/>
                    <a:pt x="283184" y="1095285"/>
                  </a:cubicBezTo>
                  <a:cubicBezTo>
                    <a:pt x="286556" y="1088761"/>
                    <a:pt x="303397" y="1072464"/>
                    <a:pt x="306768" y="1069206"/>
                  </a:cubicBezTo>
                  <a:cubicBezTo>
                    <a:pt x="310131" y="1069206"/>
                    <a:pt x="316875" y="1062682"/>
                    <a:pt x="320237" y="1062682"/>
                  </a:cubicBezTo>
                  <a:cubicBezTo>
                    <a:pt x="323609" y="1059424"/>
                    <a:pt x="340449" y="1052909"/>
                    <a:pt x="340449" y="1052909"/>
                  </a:cubicBezTo>
                  <a:cubicBezTo>
                    <a:pt x="384245" y="1069206"/>
                    <a:pt x="384245" y="1069206"/>
                    <a:pt x="384245" y="1069206"/>
                  </a:cubicBezTo>
                  <a:cubicBezTo>
                    <a:pt x="390979" y="1095285"/>
                    <a:pt x="390979" y="1095285"/>
                    <a:pt x="390979" y="1095285"/>
                  </a:cubicBezTo>
                  <a:cubicBezTo>
                    <a:pt x="414563" y="1137662"/>
                    <a:pt x="414563" y="1137662"/>
                    <a:pt x="414563" y="1137662"/>
                  </a:cubicBezTo>
                  <a:cubicBezTo>
                    <a:pt x="421297" y="1157217"/>
                    <a:pt x="421297" y="1157217"/>
                    <a:pt x="421297" y="1157217"/>
                  </a:cubicBezTo>
                  <a:cubicBezTo>
                    <a:pt x="421297" y="1157217"/>
                    <a:pt x="431403" y="1166999"/>
                    <a:pt x="428031" y="1176782"/>
                  </a:cubicBezTo>
                  <a:cubicBezTo>
                    <a:pt x="424669" y="1189821"/>
                    <a:pt x="404457" y="1222415"/>
                    <a:pt x="404457" y="1222415"/>
                  </a:cubicBezTo>
                  <a:cubicBezTo>
                    <a:pt x="404457" y="1241980"/>
                    <a:pt x="404457" y="1241980"/>
                    <a:pt x="404457" y="1241980"/>
                  </a:cubicBezTo>
                  <a:cubicBezTo>
                    <a:pt x="417925" y="1268059"/>
                    <a:pt x="417925" y="1268059"/>
                    <a:pt x="417925" y="1268059"/>
                  </a:cubicBezTo>
                  <a:cubicBezTo>
                    <a:pt x="397713" y="1316952"/>
                    <a:pt x="397713" y="1316952"/>
                    <a:pt x="397713" y="1316952"/>
                  </a:cubicBezTo>
                  <a:cubicBezTo>
                    <a:pt x="407819" y="1352813"/>
                    <a:pt x="407819" y="1352813"/>
                    <a:pt x="407819" y="1352813"/>
                  </a:cubicBezTo>
                  <a:cubicBezTo>
                    <a:pt x="401085" y="1401714"/>
                    <a:pt x="401085" y="1401714"/>
                    <a:pt x="401085" y="1401714"/>
                  </a:cubicBezTo>
                  <a:cubicBezTo>
                    <a:pt x="397713" y="1427794"/>
                    <a:pt x="397713" y="1427794"/>
                    <a:pt x="397713" y="1427794"/>
                  </a:cubicBezTo>
                  <a:cubicBezTo>
                    <a:pt x="397713" y="1427794"/>
                    <a:pt x="384245" y="1440833"/>
                    <a:pt x="377511" y="1437576"/>
                  </a:cubicBezTo>
                  <a:cubicBezTo>
                    <a:pt x="370767" y="1434309"/>
                    <a:pt x="337086" y="1411496"/>
                    <a:pt x="337086" y="1411496"/>
                  </a:cubicBezTo>
                  <a:cubicBezTo>
                    <a:pt x="323609" y="1408229"/>
                    <a:pt x="323609" y="1408229"/>
                    <a:pt x="323609" y="1408229"/>
                  </a:cubicBezTo>
                  <a:cubicBezTo>
                    <a:pt x="313503" y="1431051"/>
                    <a:pt x="313503" y="1431051"/>
                    <a:pt x="313503" y="1431051"/>
                  </a:cubicBezTo>
                  <a:cubicBezTo>
                    <a:pt x="316875" y="1447348"/>
                    <a:pt x="316875" y="1447348"/>
                    <a:pt x="316875" y="1447348"/>
                  </a:cubicBezTo>
                  <a:cubicBezTo>
                    <a:pt x="300025" y="1476685"/>
                    <a:pt x="300025" y="1476685"/>
                    <a:pt x="300025" y="1476685"/>
                  </a:cubicBezTo>
                  <a:cubicBezTo>
                    <a:pt x="283184" y="1476685"/>
                    <a:pt x="283184" y="1476685"/>
                    <a:pt x="283184" y="1476685"/>
                  </a:cubicBezTo>
                  <a:cubicBezTo>
                    <a:pt x="262973" y="1470171"/>
                    <a:pt x="262973" y="1470171"/>
                    <a:pt x="262973" y="1470171"/>
                  </a:cubicBezTo>
                  <a:cubicBezTo>
                    <a:pt x="242761" y="1444091"/>
                    <a:pt x="242761" y="1444091"/>
                    <a:pt x="242761" y="1444091"/>
                  </a:cubicBezTo>
                  <a:cubicBezTo>
                    <a:pt x="242761" y="1444091"/>
                    <a:pt x="242761" y="1450606"/>
                    <a:pt x="236026" y="1453873"/>
                  </a:cubicBezTo>
                  <a:cubicBezTo>
                    <a:pt x="229292" y="1453873"/>
                    <a:pt x="219186" y="1450606"/>
                    <a:pt x="219186" y="1450606"/>
                  </a:cubicBezTo>
                  <a:cubicBezTo>
                    <a:pt x="225920" y="1431051"/>
                    <a:pt x="225920" y="1431051"/>
                    <a:pt x="225920" y="1431051"/>
                  </a:cubicBezTo>
                  <a:cubicBezTo>
                    <a:pt x="219186" y="1408229"/>
                    <a:pt x="219186" y="1408229"/>
                    <a:pt x="219186" y="1408229"/>
                  </a:cubicBezTo>
                  <a:cubicBezTo>
                    <a:pt x="225920" y="1385417"/>
                    <a:pt x="225920" y="1385417"/>
                    <a:pt x="225920" y="1385417"/>
                  </a:cubicBezTo>
                  <a:cubicBezTo>
                    <a:pt x="225920" y="1352813"/>
                    <a:pt x="225920" y="1352813"/>
                    <a:pt x="225920" y="1352813"/>
                  </a:cubicBezTo>
                  <a:cubicBezTo>
                    <a:pt x="232654" y="1339773"/>
                    <a:pt x="232654" y="1339773"/>
                    <a:pt x="232654" y="1339773"/>
                  </a:cubicBezTo>
                  <a:cubicBezTo>
                    <a:pt x="236026" y="1323476"/>
                    <a:pt x="236026" y="1323476"/>
                    <a:pt x="236026" y="1323476"/>
                  </a:cubicBezTo>
                  <a:cubicBezTo>
                    <a:pt x="246133" y="1303912"/>
                    <a:pt x="246133" y="1303912"/>
                    <a:pt x="246133" y="1303912"/>
                  </a:cubicBezTo>
                  <a:cubicBezTo>
                    <a:pt x="242761" y="1287614"/>
                    <a:pt x="242761" y="1287614"/>
                    <a:pt x="242761" y="1287614"/>
                  </a:cubicBezTo>
                  <a:cubicBezTo>
                    <a:pt x="236026" y="1290872"/>
                    <a:pt x="236026" y="1290872"/>
                    <a:pt x="236026" y="1290872"/>
                  </a:cubicBezTo>
                  <a:cubicBezTo>
                    <a:pt x="215814" y="1271317"/>
                    <a:pt x="215814" y="1271317"/>
                    <a:pt x="215814" y="1271317"/>
                  </a:cubicBezTo>
                  <a:cubicBezTo>
                    <a:pt x="215814" y="1271317"/>
                    <a:pt x="222549" y="1264802"/>
                    <a:pt x="229292" y="1258277"/>
                  </a:cubicBezTo>
                  <a:cubicBezTo>
                    <a:pt x="236026" y="1251753"/>
                    <a:pt x="236026" y="1248495"/>
                    <a:pt x="236026" y="1241980"/>
                  </a:cubicBezTo>
                  <a:cubicBezTo>
                    <a:pt x="236026" y="1235455"/>
                    <a:pt x="232654" y="1219158"/>
                    <a:pt x="229292" y="1219158"/>
                  </a:cubicBezTo>
                  <a:cubicBezTo>
                    <a:pt x="225920" y="1215901"/>
                    <a:pt x="219186" y="1209376"/>
                    <a:pt x="219186" y="1209376"/>
                  </a:cubicBezTo>
                  <a:cubicBezTo>
                    <a:pt x="219186" y="1189821"/>
                    <a:pt x="219186" y="1189821"/>
                    <a:pt x="219186" y="1189821"/>
                  </a:cubicBezTo>
                  <a:cubicBezTo>
                    <a:pt x="219186" y="1189821"/>
                    <a:pt x="215814" y="1180039"/>
                    <a:pt x="212442" y="1180039"/>
                  </a:cubicBezTo>
                  <a:cubicBezTo>
                    <a:pt x="205708" y="1176782"/>
                    <a:pt x="188868" y="1166999"/>
                    <a:pt x="188868" y="1166999"/>
                  </a:cubicBezTo>
                  <a:cubicBezTo>
                    <a:pt x="192231" y="1144177"/>
                    <a:pt x="192231" y="1144177"/>
                    <a:pt x="192231" y="1144177"/>
                  </a:cubicBezTo>
                  <a:cubicBezTo>
                    <a:pt x="185496" y="1137662"/>
                    <a:pt x="185496" y="1137662"/>
                    <a:pt x="185496" y="1137662"/>
                  </a:cubicBezTo>
                  <a:lnTo>
                    <a:pt x="188868" y="1124623"/>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9" name="Freeform: Shape 558">
              <a:extLst>
                <a:ext uri="{FF2B5EF4-FFF2-40B4-BE49-F238E27FC236}">
                  <a16:creationId xmlns:a16="http://schemas.microsoft.com/office/drawing/2014/main" id="{B8B34108-BC74-0620-149C-8DA65E2058BF}"/>
                </a:ext>
              </a:extLst>
            </p:cNvPr>
            <p:cNvSpPr/>
            <p:nvPr/>
          </p:nvSpPr>
          <p:spPr>
            <a:xfrm>
              <a:off x="10415833" y="2105130"/>
              <a:ext cx="1238250" cy="860782"/>
            </a:xfrm>
            <a:custGeom>
              <a:avLst/>
              <a:gdLst>
                <a:gd name="connsiteX0" fmla="*/ 231227 w 1238250"/>
                <a:gd name="connsiteY0" fmla="*/ 198726 h 860782"/>
                <a:gd name="connsiteX1" fmla="*/ 231227 w 1238250"/>
                <a:gd name="connsiteY1" fmla="*/ 198726 h 860782"/>
                <a:gd name="connsiteX2" fmla="*/ 221159 w 1238250"/>
                <a:gd name="connsiteY2" fmla="*/ 201993 h 860782"/>
                <a:gd name="connsiteX3" fmla="*/ 214444 w 1238250"/>
                <a:gd name="connsiteY3" fmla="*/ 208508 h 860782"/>
                <a:gd name="connsiteX4" fmla="*/ 207739 w 1238250"/>
                <a:gd name="connsiteY4" fmla="*/ 228053 h 860782"/>
                <a:gd name="connsiteX5" fmla="*/ 207739 w 1238250"/>
                <a:gd name="connsiteY5" fmla="*/ 228053 h 860782"/>
                <a:gd name="connsiteX6" fmla="*/ 197671 w 1238250"/>
                <a:gd name="connsiteY6" fmla="*/ 237835 h 860782"/>
                <a:gd name="connsiteX7" fmla="*/ 197671 w 1238250"/>
                <a:gd name="connsiteY7" fmla="*/ 237835 h 860782"/>
                <a:gd name="connsiteX8" fmla="*/ 194318 w 1238250"/>
                <a:gd name="connsiteY8" fmla="*/ 254123 h 860782"/>
                <a:gd name="connsiteX9" fmla="*/ 197671 w 1238250"/>
                <a:gd name="connsiteY9" fmla="*/ 270420 h 860782"/>
                <a:gd name="connsiteX10" fmla="*/ 197671 w 1238250"/>
                <a:gd name="connsiteY10" fmla="*/ 270420 h 860782"/>
                <a:gd name="connsiteX11" fmla="*/ 197671 w 1238250"/>
                <a:gd name="connsiteY11" fmla="*/ 270420 h 860782"/>
                <a:gd name="connsiteX12" fmla="*/ 197671 w 1238250"/>
                <a:gd name="connsiteY12" fmla="*/ 270420 h 860782"/>
                <a:gd name="connsiteX13" fmla="*/ 197671 w 1238250"/>
                <a:gd name="connsiteY13" fmla="*/ 270420 h 860782"/>
                <a:gd name="connsiteX14" fmla="*/ 197671 w 1238250"/>
                <a:gd name="connsiteY14" fmla="*/ 270420 h 860782"/>
                <a:gd name="connsiteX15" fmla="*/ 197671 w 1238250"/>
                <a:gd name="connsiteY15" fmla="*/ 270420 h 860782"/>
                <a:gd name="connsiteX16" fmla="*/ 197671 w 1238250"/>
                <a:gd name="connsiteY16" fmla="*/ 270420 h 860782"/>
                <a:gd name="connsiteX17" fmla="*/ 197671 w 1238250"/>
                <a:gd name="connsiteY17" fmla="*/ 270420 h 860782"/>
                <a:gd name="connsiteX18" fmla="*/ 197671 w 1238250"/>
                <a:gd name="connsiteY18" fmla="*/ 270420 h 860782"/>
                <a:gd name="connsiteX19" fmla="*/ 197671 w 1238250"/>
                <a:gd name="connsiteY19" fmla="*/ 270420 h 860782"/>
                <a:gd name="connsiteX20" fmla="*/ 197671 w 1238250"/>
                <a:gd name="connsiteY20" fmla="*/ 270420 h 860782"/>
                <a:gd name="connsiteX21" fmla="*/ 197671 w 1238250"/>
                <a:gd name="connsiteY21" fmla="*/ 270420 h 860782"/>
                <a:gd name="connsiteX22" fmla="*/ 194318 w 1238250"/>
                <a:gd name="connsiteY22" fmla="*/ 273678 h 860782"/>
                <a:gd name="connsiteX23" fmla="*/ 194318 w 1238250"/>
                <a:gd name="connsiteY23" fmla="*/ 273678 h 860782"/>
                <a:gd name="connsiteX24" fmla="*/ 194318 w 1238250"/>
                <a:gd name="connsiteY24" fmla="*/ 273678 h 860782"/>
                <a:gd name="connsiteX25" fmla="*/ 194318 w 1238250"/>
                <a:gd name="connsiteY25" fmla="*/ 273678 h 860782"/>
                <a:gd name="connsiteX26" fmla="*/ 194318 w 1238250"/>
                <a:gd name="connsiteY26" fmla="*/ 273678 h 860782"/>
                <a:gd name="connsiteX27" fmla="*/ 194318 w 1238250"/>
                <a:gd name="connsiteY27" fmla="*/ 273678 h 860782"/>
                <a:gd name="connsiteX28" fmla="*/ 194318 w 1238250"/>
                <a:gd name="connsiteY28" fmla="*/ 273678 h 860782"/>
                <a:gd name="connsiteX29" fmla="*/ 194318 w 1238250"/>
                <a:gd name="connsiteY29" fmla="*/ 273678 h 860782"/>
                <a:gd name="connsiteX30" fmla="*/ 194318 w 1238250"/>
                <a:gd name="connsiteY30" fmla="*/ 273678 h 860782"/>
                <a:gd name="connsiteX31" fmla="*/ 194318 w 1238250"/>
                <a:gd name="connsiteY31" fmla="*/ 273678 h 860782"/>
                <a:gd name="connsiteX32" fmla="*/ 194318 w 1238250"/>
                <a:gd name="connsiteY32" fmla="*/ 273678 h 860782"/>
                <a:gd name="connsiteX33" fmla="*/ 194318 w 1238250"/>
                <a:gd name="connsiteY33" fmla="*/ 273678 h 860782"/>
                <a:gd name="connsiteX34" fmla="*/ 194318 w 1238250"/>
                <a:gd name="connsiteY34" fmla="*/ 273678 h 860782"/>
                <a:gd name="connsiteX35" fmla="*/ 194318 w 1238250"/>
                <a:gd name="connsiteY35" fmla="*/ 273678 h 860782"/>
                <a:gd name="connsiteX36" fmla="*/ 194318 w 1238250"/>
                <a:gd name="connsiteY36" fmla="*/ 273678 h 860782"/>
                <a:gd name="connsiteX37" fmla="*/ 187603 w 1238250"/>
                <a:gd name="connsiteY37" fmla="*/ 273678 h 860782"/>
                <a:gd name="connsiteX38" fmla="*/ 187603 w 1238250"/>
                <a:gd name="connsiteY38" fmla="*/ 273678 h 860782"/>
                <a:gd name="connsiteX39" fmla="*/ 187603 w 1238250"/>
                <a:gd name="connsiteY39" fmla="*/ 273678 h 860782"/>
                <a:gd name="connsiteX40" fmla="*/ 187603 w 1238250"/>
                <a:gd name="connsiteY40" fmla="*/ 273678 h 860782"/>
                <a:gd name="connsiteX41" fmla="*/ 187603 w 1238250"/>
                <a:gd name="connsiteY41" fmla="*/ 273678 h 860782"/>
                <a:gd name="connsiteX42" fmla="*/ 187603 w 1238250"/>
                <a:gd name="connsiteY42" fmla="*/ 273678 h 860782"/>
                <a:gd name="connsiteX43" fmla="*/ 187603 w 1238250"/>
                <a:gd name="connsiteY43" fmla="*/ 273678 h 860782"/>
                <a:gd name="connsiteX44" fmla="*/ 187603 w 1238250"/>
                <a:gd name="connsiteY44" fmla="*/ 273678 h 860782"/>
                <a:gd name="connsiteX45" fmla="*/ 187603 w 1238250"/>
                <a:gd name="connsiteY45" fmla="*/ 273678 h 860782"/>
                <a:gd name="connsiteX46" fmla="*/ 187603 w 1238250"/>
                <a:gd name="connsiteY46" fmla="*/ 276936 h 860782"/>
                <a:gd name="connsiteX47" fmla="*/ 187603 w 1238250"/>
                <a:gd name="connsiteY47" fmla="*/ 276936 h 860782"/>
                <a:gd name="connsiteX48" fmla="*/ 187603 w 1238250"/>
                <a:gd name="connsiteY48" fmla="*/ 276936 h 860782"/>
                <a:gd name="connsiteX49" fmla="*/ 187603 w 1238250"/>
                <a:gd name="connsiteY49" fmla="*/ 276936 h 860782"/>
                <a:gd name="connsiteX50" fmla="*/ 187603 w 1238250"/>
                <a:gd name="connsiteY50" fmla="*/ 276936 h 860782"/>
                <a:gd name="connsiteX51" fmla="*/ 187603 w 1238250"/>
                <a:gd name="connsiteY51" fmla="*/ 276936 h 860782"/>
                <a:gd name="connsiteX52" fmla="*/ 187603 w 1238250"/>
                <a:gd name="connsiteY52" fmla="*/ 276936 h 860782"/>
                <a:gd name="connsiteX53" fmla="*/ 187603 w 1238250"/>
                <a:gd name="connsiteY53" fmla="*/ 276936 h 860782"/>
                <a:gd name="connsiteX54" fmla="*/ 187603 w 1238250"/>
                <a:gd name="connsiteY54" fmla="*/ 276936 h 860782"/>
                <a:gd name="connsiteX55" fmla="*/ 187603 w 1238250"/>
                <a:gd name="connsiteY55" fmla="*/ 276936 h 860782"/>
                <a:gd name="connsiteX56" fmla="*/ 187603 w 1238250"/>
                <a:gd name="connsiteY56" fmla="*/ 276936 h 860782"/>
                <a:gd name="connsiteX57" fmla="*/ 187603 w 1238250"/>
                <a:gd name="connsiteY57" fmla="*/ 276936 h 860782"/>
                <a:gd name="connsiteX58" fmla="*/ 187603 w 1238250"/>
                <a:gd name="connsiteY58" fmla="*/ 276936 h 860782"/>
                <a:gd name="connsiteX59" fmla="*/ 187603 w 1238250"/>
                <a:gd name="connsiteY59" fmla="*/ 276936 h 860782"/>
                <a:gd name="connsiteX60" fmla="*/ 187603 w 1238250"/>
                <a:gd name="connsiteY60" fmla="*/ 276936 h 860782"/>
                <a:gd name="connsiteX61" fmla="*/ 187603 w 1238250"/>
                <a:gd name="connsiteY61" fmla="*/ 276936 h 860782"/>
                <a:gd name="connsiteX62" fmla="*/ 187603 w 1238250"/>
                <a:gd name="connsiteY62" fmla="*/ 276936 h 860782"/>
                <a:gd name="connsiteX63" fmla="*/ 187603 w 1238250"/>
                <a:gd name="connsiteY63" fmla="*/ 276936 h 860782"/>
                <a:gd name="connsiteX64" fmla="*/ 187603 w 1238250"/>
                <a:gd name="connsiteY64" fmla="*/ 276936 h 860782"/>
                <a:gd name="connsiteX65" fmla="*/ 187603 w 1238250"/>
                <a:gd name="connsiteY65" fmla="*/ 276936 h 860782"/>
                <a:gd name="connsiteX66" fmla="*/ 187603 w 1238250"/>
                <a:gd name="connsiteY66" fmla="*/ 276936 h 860782"/>
                <a:gd name="connsiteX67" fmla="*/ 187603 w 1238250"/>
                <a:gd name="connsiteY67" fmla="*/ 276936 h 860782"/>
                <a:gd name="connsiteX68" fmla="*/ 184250 w 1238250"/>
                <a:gd name="connsiteY68" fmla="*/ 303006 h 860782"/>
                <a:gd name="connsiteX69" fmla="*/ 170829 w 1238250"/>
                <a:gd name="connsiteY69" fmla="*/ 316036 h 860782"/>
                <a:gd name="connsiteX70" fmla="*/ 167467 w 1238250"/>
                <a:gd name="connsiteY70" fmla="*/ 332333 h 860782"/>
                <a:gd name="connsiteX71" fmla="*/ 167467 w 1238250"/>
                <a:gd name="connsiteY71" fmla="*/ 342105 h 860782"/>
                <a:gd name="connsiteX72" fmla="*/ 167467 w 1238250"/>
                <a:gd name="connsiteY72" fmla="*/ 342105 h 860782"/>
                <a:gd name="connsiteX73" fmla="*/ 167467 w 1238250"/>
                <a:gd name="connsiteY73" fmla="*/ 342105 h 860782"/>
                <a:gd name="connsiteX74" fmla="*/ 167467 w 1238250"/>
                <a:gd name="connsiteY74" fmla="*/ 345363 h 860782"/>
                <a:gd name="connsiteX75" fmla="*/ 167467 w 1238250"/>
                <a:gd name="connsiteY75" fmla="*/ 345363 h 860782"/>
                <a:gd name="connsiteX76" fmla="*/ 167467 w 1238250"/>
                <a:gd name="connsiteY76" fmla="*/ 345363 h 860782"/>
                <a:gd name="connsiteX77" fmla="*/ 167467 w 1238250"/>
                <a:gd name="connsiteY77" fmla="*/ 345363 h 860782"/>
                <a:gd name="connsiteX78" fmla="*/ 167467 w 1238250"/>
                <a:gd name="connsiteY78" fmla="*/ 345363 h 860782"/>
                <a:gd name="connsiteX79" fmla="*/ 167467 w 1238250"/>
                <a:gd name="connsiteY79" fmla="*/ 345363 h 860782"/>
                <a:gd name="connsiteX80" fmla="*/ 167467 w 1238250"/>
                <a:gd name="connsiteY80" fmla="*/ 345363 h 860782"/>
                <a:gd name="connsiteX81" fmla="*/ 167467 w 1238250"/>
                <a:gd name="connsiteY81" fmla="*/ 345363 h 860782"/>
                <a:gd name="connsiteX82" fmla="*/ 167467 w 1238250"/>
                <a:gd name="connsiteY82" fmla="*/ 345363 h 860782"/>
                <a:gd name="connsiteX83" fmla="*/ 167467 w 1238250"/>
                <a:gd name="connsiteY83" fmla="*/ 345363 h 860782"/>
                <a:gd name="connsiteX84" fmla="*/ 167467 w 1238250"/>
                <a:gd name="connsiteY84" fmla="*/ 345363 h 860782"/>
                <a:gd name="connsiteX85" fmla="*/ 167467 w 1238250"/>
                <a:gd name="connsiteY85" fmla="*/ 345363 h 860782"/>
                <a:gd name="connsiteX86" fmla="*/ 167467 w 1238250"/>
                <a:gd name="connsiteY86" fmla="*/ 345363 h 860782"/>
                <a:gd name="connsiteX87" fmla="*/ 167467 w 1238250"/>
                <a:gd name="connsiteY87" fmla="*/ 345363 h 860782"/>
                <a:gd name="connsiteX88" fmla="*/ 167467 w 1238250"/>
                <a:gd name="connsiteY88" fmla="*/ 345363 h 860782"/>
                <a:gd name="connsiteX89" fmla="*/ 167467 w 1238250"/>
                <a:gd name="connsiteY89" fmla="*/ 345363 h 860782"/>
                <a:gd name="connsiteX90" fmla="*/ 167467 w 1238250"/>
                <a:gd name="connsiteY90" fmla="*/ 345363 h 860782"/>
                <a:gd name="connsiteX91" fmla="*/ 167467 w 1238250"/>
                <a:gd name="connsiteY91" fmla="*/ 345363 h 860782"/>
                <a:gd name="connsiteX92" fmla="*/ 167467 w 1238250"/>
                <a:gd name="connsiteY92" fmla="*/ 348621 h 860782"/>
                <a:gd name="connsiteX93" fmla="*/ 167467 w 1238250"/>
                <a:gd name="connsiteY93" fmla="*/ 348621 h 860782"/>
                <a:gd name="connsiteX94" fmla="*/ 167467 w 1238250"/>
                <a:gd name="connsiteY94" fmla="*/ 348621 h 860782"/>
                <a:gd name="connsiteX95" fmla="*/ 167467 w 1238250"/>
                <a:gd name="connsiteY95" fmla="*/ 348621 h 860782"/>
                <a:gd name="connsiteX96" fmla="*/ 167467 w 1238250"/>
                <a:gd name="connsiteY96" fmla="*/ 348621 h 860782"/>
                <a:gd name="connsiteX97" fmla="*/ 167467 w 1238250"/>
                <a:gd name="connsiteY97" fmla="*/ 348621 h 860782"/>
                <a:gd name="connsiteX98" fmla="*/ 167467 w 1238250"/>
                <a:gd name="connsiteY98" fmla="*/ 348621 h 860782"/>
                <a:gd name="connsiteX99" fmla="*/ 167467 w 1238250"/>
                <a:gd name="connsiteY99" fmla="*/ 348621 h 860782"/>
                <a:gd name="connsiteX100" fmla="*/ 167467 w 1238250"/>
                <a:gd name="connsiteY100" fmla="*/ 348621 h 860782"/>
                <a:gd name="connsiteX101" fmla="*/ 167467 w 1238250"/>
                <a:gd name="connsiteY101" fmla="*/ 348621 h 860782"/>
                <a:gd name="connsiteX102" fmla="*/ 167467 w 1238250"/>
                <a:gd name="connsiteY102" fmla="*/ 348621 h 860782"/>
                <a:gd name="connsiteX103" fmla="*/ 167467 w 1238250"/>
                <a:gd name="connsiteY103" fmla="*/ 348621 h 860782"/>
                <a:gd name="connsiteX104" fmla="*/ 167467 w 1238250"/>
                <a:gd name="connsiteY104" fmla="*/ 348621 h 860782"/>
                <a:gd name="connsiteX105" fmla="*/ 167467 w 1238250"/>
                <a:gd name="connsiteY105" fmla="*/ 348621 h 860782"/>
                <a:gd name="connsiteX106" fmla="*/ 167467 w 1238250"/>
                <a:gd name="connsiteY106" fmla="*/ 348621 h 860782"/>
                <a:gd name="connsiteX107" fmla="*/ 167467 w 1238250"/>
                <a:gd name="connsiteY107" fmla="*/ 348621 h 860782"/>
                <a:gd name="connsiteX108" fmla="*/ 167467 w 1238250"/>
                <a:gd name="connsiteY108" fmla="*/ 348621 h 860782"/>
                <a:gd name="connsiteX109" fmla="*/ 167467 w 1238250"/>
                <a:gd name="connsiteY109" fmla="*/ 348621 h 860782"/>
                <a:gd name="connsiteX110" fmla="*/ 167467 w 1238250"/>
                <a:gd name="connsiteY110" fmla="*/ 348621 h 860782"/>
                <a:gd name="connsiteX111" fmla="*/ 167467 w 1238250"/>
                <a:gd name="connsiteY111" fmla="*/ 348621 h 860782"/>
                <a:gd name="connsiteX112" fmla="*/ 167467 w 1238250"/>
                <a:gd name="connsiteY112" fmla="*/ 351878 h 860782"/>
                <a:gd name="connsiteX113" fmla="*/ 167467 w 1238250"/>
                <a:gd name="connsiteY113" fmla="*/ 351878 h 860782"/>
                <a:gd name="connsiteX114" fmla="*/ 167467 w 1238250"/>
                <a:gd name="connsiteY114" fmla="*/ 351878 h 860782"/>
                <a:gd name="connsiteX115" fmla="*/ 167467 w 1238250"/>
                <a:gd name="connsiteY115" fmla="*/ 351878 h 860782"/>
                <a:gd name="connsiteX116" fmla="*/ 167467 w 1238250"/>
                <a:gd name="connsiteY116" fmla="*/ 351878 h 860782"/>
                <a:gd name="connsiteX117" fmla="*/ 167467 w 1238250"/>
                <a:gd name="connsiteY117" fmla="*/ 351878 h 860782"/>
                <a:gd name="connsiteX118" fmla="*/ 167467 w 1238250"/>
                <a:gd name="connsiteY118" fmla="*/ 351878 h 860782"/>
                <a:gd name="connsiteX119" fmla="*/ 167467 w 1238250"/>
                <a:gd name="connsiteY119" fmla="*/ 351878 h 860782"/>
                <a:gd name="connsiteX120" fmla="*/ 167467 w 1238250"/>
                <a:gd name="connsiteY120" fmla="*/ 351878 h 860782"/>
                <a:gd name="connsiteX121" fmla="*/ 167467 w 1238250"/>
                <a:gd name="connsiteY121" fmla="*/ 351878 h 860782"/>
                <a:gd name="connsiteX122" fmla="*/ 167467 w 1238250"/>
                <a:gd name="connsiteY122" fmla="*/ 351878 h 860782"/>
                <a:gd name="connsiteX123" fmla="*/ 167467 w 1238250"/>
                <a:gd name="connsiteY123" fmla="*/ 351878 h 860782"/>
                <a:gd name="connsiteX124" fmla="*/ 167467 w 1238250"/>
                <a:gd name="connsiteY124" fmla="*/ 351878 h 860782"/>
                <a:gd name="connsiteX125" fmla="*/ 164114 w 1238250"/>
                <a:gd name="connsiteY125" fmla="*/ 355145 h 860782"/>
                <a:gd name="connsiteX126" fmla="*/ 154046 w 1238250"/>
                <a:gd name="connsiteY126" fmla="*/ 364918 h 860782"/>
                <a:gd name="connsiteX127" fmla="*/ 154046 w 1238250"/>
                <a:gd name="connsiteY127" fmla="*/ 387730 h 860782"/>
                <a:gd name="connsiteX128" fmla="*/ 150693 w 1238250"/>
                <a:gd name="connsiteY128" fmla="*/ 394245 h 860782"/>
                <a:gd name="connsiteX129" fmla="*/ 143978 w 1238250"/>
                <a:gd name="connsiteY129" fmla="*/ 404018 h 860782"/>
                <a:gd name="connsiteX130" fmla="*/ 147331 w 1238250"/>
                <a:gd name="connsiteY130" fmla="*/ 417058 h 860782"/>
                <a:gd name="connsiteX131" fmla="*/ 147331 w 1238250"/>
                <a:gd name="connsiteY131" fmla="*/ 417058 h 860782"/>
                <a:gd name="connsiteX132" fmla="*/ 140625 w 1238250"/>
                <a:gd name="connsiteY132" fmla="*/ 426831 h 860782"/>
                <a:gd name="connsiteX133" fmla="*/ 143978 w 1238250"/>
                <a:gd name="connsiteY133" fmla="*/ 443118 h 860782"/>
                <a:gd name="connsiteX134" fmla="*/ 137273 w 1238250"/>
                <a:gd name="connsiteY134" fmla="*/ 452900 h 860782"/>
                <a:gd name="connsiteX135" fmla="*/ 133910 w 1238250"/>
                <a:gd name="connsiteY135" fmla="*/ 456158 h 860782"/>
                <a:gd name="connsiteX136" fmla="*/ 130557 w 1238250"/>
                <a:gd name="connsiteY136" fmla="*/ 465930 h 860782"/>
                <a:gd name="connsiteX137" fmla="*/ 123842 w 1238250"/>
                <a:gd name="connsiteY137" fmla="*/ 482228 h 860782"/>
                <a:gd name="connsiteX138" fmla="*/ 97001 w 1238250"/>
                <a:gd name="connsiteY138" fmla="*/ 505031 h 860782"/>
                <a:gd name="connsiteX139" fmla="*/ 86933 w 1238250"/>
                <a:gd name="connsiteY139" fmla="*/ 501773 h 860782"/>
                <a:gd name="connsiteX140" fmla="*/ 80218 w 1238250"/>
                <a:gd name="connsiteY140" fmla="*/ 505031 h 860782"/>
                <a:gd name="connsiteX141" fmla="*/ 73512 w 1238250"/>
                <a:gd name="connsiteY141" fmla="*/ 511555 h 860782"/>
                <a:gd name="connsiteX142" fmla="*/ 70150 w 1238250"/>
                <a:gd name="connsiteY142" fmla="*/ 518070 h 860782"/>
                <a:gd name="connsiteX143" fmla="*/ 50023 w 1238250"/>
                <a:gd name="connsiteY143" fmla="*/ 524586 h 860782"/>
                <a:gd name="connsiteX144" fmla="*/ 43309 w 1238250"/>
                <a:gd name="connsiteY144" fmla="*/ 524586 h 860782"/>
                <a:gd name="connsiteX145" fmla="*/ 19820 w 1238250"/>
                <a:gd name="connsiteY145" fmla="*/ 524586 h 860782"/>
                <a:gd name="connsiteX146" fmla="*/ 19820 w 1238250"/>
                <a:gd name="connsiteY146" fmla="*/ 524586 h 860782"/>
                <a:gd name="connsiteX147" fmla="*/ 19820 w 1238250"/>
                <a:gd name="connsiteY147" fmla="*/ 524586 h 860782"/>
                <a:gd name="connsiteX148" fmla="*/ 13105 w 1238250"/>
                <a:gd name="connsiteY148" fmla="*/ 524586 h 860782"/>
                <a:gd name="connsiteX149" fmla="*/ 9752 w 1238250"/>
                <a:gd name="connsiteY149" fmla="*/ 524586 h 860782"/>
                <a:gd name="connsiteX150" fmla="*/ 9752 w 1238250"/>
                <a:gd name="connsiteY150" fmla="*/ 524586 h 860782"/>
                <a:gd name="connsiteX151" fmla="*/ 6399 w 1238250"/>
                <a:gd name="connsiteY151" fmla="*/ 524586 h 860782"/>
                <a:gd name="connsiteX152" fmla="*/ 6399 w 1238250"/>
                <a:gd name="connsiteY152" fmla="*/ 524586 h 860782"/>
                <a:gd name="connsiteX153" fmla="*/ 6399 w 1238250"/>
                <a:gd name="connsiteY153" fmla="*/ 524586 h 860782"/>
                <a:gd name="connsiteX154" fmla="*/ 6399 w 1238250"/>
                <a:gd name="connsiteY154" fmla="*/ 524586 h 860782"/>
                <a:gd name="connsiteX155" fmla="*/ 6399 w 1238250"/>
                <a:gd name="connsiteY155" fmla="*/ 524586 h 860782"/>
                <a:gd name="connsiteX156" fmla="*/ 6399 w 1238250"/>
                <a:gd name="connsiteY156" fmla="*/ 524586 h 860782"/>
                <a:gd name="connsiteX157" fmla="*/ 6399 w 1238250"/>
                <a:gd name="connsiteY157" fmla="*/ 524586 h 860782"/>
                <a:gd name="connsiteX158" fmla="*/ 6399 w 1238250"/>
                <a:gd name="connsiteY158" fmla="*/ 524586 h 860782"/>
                <a:gd name="connsiteX159" fmla="*/ 6399 w 1238250"/>
                <a:gd name="connsiteY159" fmla="*/ 524586 h 860782"/>
                <a:gd name="connsiteX160" fmla="*/ 3037 w 1238250"/>
                <a:gd name="connsiteY160" fmla="*/ 524586 h 860782"/>
                <a:gd name="connsiteX161" fmla="*/ 3037 w 1238250"/>
                <a:gd name="connsiteY161" fmla="*/ 524586 h 860782"/>
                <a:gd name="connsiteX162" fmla="*/ 3037 w 1238250"/>
                <a:gd name="connsiteY162" fmla="*/ 524586 h 860782"/>
                <a:gd name="connsiteX163" fmla="*/ 3037 w 1238250"/>
                <a:gd name="connsiteY163" fmla="*/ 524586 h 860782"/>
                <a:gd name="connsiteX164" fmla="*/ 3037 w 1238250"/>
                <a:gd name="connsiteY164" fmla="*/ 524586 h 860782"/>
                <a:gd name="connsiteX165" fmla="*/ 3037 w 1238250"/>
                <a:gd name="connsiteY165" fmla="*/ 524586 h 860782"/>
                <a:gd name="connsiteX166" fmla="*/ -316 w 1238250"/>
                <a:gd name="connsiteY166" fmla="*/ 524586 h 860782"/>
                <a:gd name="connsiteX167" fmla="*/ -316 w 1238250"/>
                <a:gd name="connsiteY167" fmla="*/ 524586 h 860782"/>
                <a:gd name="connsiteX168" fmla="*/ -316 w 1238250"/>
                <a:gd name="connsiteY168" fmla="*/ 524586 h 860782"/>
                <a:gd name="connsiteX169" fmla="*/ -316 w 1238250"/>
                <a:gd name="connsiteY169" fmla="*/ 524586 h 860782"/>
                <a:gd name="connsiteX170" fmla="*/ -316 w 1238250"/>
                <a:gd name="connsiteY170" fmla="*/ 524586 h 860782"/>
                <a:gd name="connsiteX171" fmla="*/ -316 w 1238250"/>
                <a:gd name="connsiteY171" fmla="*/ 524586 h 860782"/>
                <a:gd name="connsiteX172" fmla="*/ -316 w 1238250"/>
                <a:gd name="connsiteY172" fmla="*/ 524586 h 860782"/>
                <a:gd name="connsiteX173" fmla="*/ -316 w 1238250"/>
                <a:gd name="connsiteY173" fmla="*/ 524586 h 860782"/>
                <a:gd name="connsiteX174" fmla="*/ -316 w 1238250"/>
                <a:gd name="connsiteY174" fmla="*/ 524586 h 860782"/>
                <a:gd name="connsiteX175" fmla="*/ -316 w 1238250"/>
                <a:gd name="connsiteY175" fmla="*/ 524586 h 860782"/>
                <a:gd name="connsiteX176" fmla="*/ -316 w 1238250"/>
                <a:gd name="connsiteY176" fmla="*/ 524586 h 860782"/>
                <a:gd name="connsiteX177" fmla="*/ -316 w 1238250"/>
                <a:gd name="connsiteY177" fmla="*/ 524586 h 860782"/>
                <a:gd name="connsiteX178" fmla="*/ 6399 w 1238250"/>
                <a:gd name="connsiteY178" fmla="*/ 527843 h 860782"/>
                <a:gd name="connsiteX179" fmla="*/ 19820 w 1238250"/>
                <a:gd name="connsiteY179" fmla="*/ 540883 h 860782"/>
                <a:gd name="connsiteX180" fmla="*/ 36593 w 1238250"/>
                <a:gd name="connsiteY180" fmla="*/ 544141 h 860782"/>
                <a:gd name="connsiteX181" fmla="*/ 46661 w 1238250"/>
                <a:gd name="connsiteY181" fmla="*/ 550655 h 860782"/>
                <a:gd name="connsiteX182" fmla="*/ 66797 w 1238250"/>
                <a:gd name="connsiteY182" fmla="*/ 566943 h 860782"/>
                <a:gd name="connsiteX183" fmla="*/ 73512 w 1238250"/>
                <a:gd name="connsiteY183" fmla="*/ 573468 h 860782"/>
                <a:gd name="connsiteX184" fmla="*/ 86933 w 1238250"/>
                <a:gd name="connsiteY184" fmla="*/ 573468 h 860782"/>
                <a:gd name="connsiteX185" fmla="*/ 86933 w 1238250"/>
                <a:gd name="connsiteY185" fmla="*/ 586498 h 860782"/>
                <a:gd name="connsiteX186" fmla="*/ 86933 w 1238250"/>
                <a:gd name="connsiteY186" fmla="*/ 599528 h 860782"/>
                <a:gd name="connsiteX187" fmla="*/ 86933 w 1238250"/>
                <a:gd name="connsiteY187" fmla="*/ 606053 h 860782"/>
                <a:gd name="connsiteX188" fmla="*/ 93648 w 1238250"/>
                <a:gd name="connsiteY188" fmla="*/ 619083 h 860782"/>
                <a:gd name="connsiteX189" fmla="*/ 97001 w 1238250"/>
                <a:gd name="connsiteY189" fmla="*/ 625598 h 860782"/>
                <a:gd name="connsiteX190" fmla="*/ 107069 w 1238250"/>
                <a:gd name="connsiteY190" fmla="*/ 635380 h 860782"/>
                <a:gd name="connsiteX191" fmla="*/ 123842 w 1238250"/>
                <a:gd name="connsiteY191" fmla="*/ 638638 h 860782"/>
                <a:gd name="connsiteX192" fmla="*/ 140625 w 1238250"/>
                <a:gd name="connsiteY192" fmla="*/ 648410 h 860782"/>
                <a:gd name="connsiteX193" fmla="*/ 154046 w 1238250"/>
                <a:gd name="connsiteY193" fmla="*/ 651668 h 860782"/>
                <a:gd name="connsiteX194" fmla="*/ 167467 w 1238250"/>
                <a:gd name="connsiteY194" fmla="*/ 654926 h 860782"/>
                <a:gd name="connsiteX195" fmla="*/ 174182 w 1238250"/>
                <a:gd name="connsiteY195" fmla="*/ 654926 h 860782"/>
                <a:gd name="connsiteX196" fmla="*/ 190955 w 1238250"/>
                <a:gd name="connsiteY196" fmla="*/ 658183 h 860782"/>
                <a:gd name="connsiteX197" fmla="*/ 190955 w 1238250"/>
                <a:gd name="connsiteY197" fmla="*/ 664708 h 860782"/>
                <a:gd name="connsiteX198" fmla="*/ 184250 w 1238250"/>
                <a:gd name="connsiteY198" fmla="*/ 677738 h 860782"/>
                <a:gd name="connsiteX199" fmla="*/ 184250 w 1238250"/>
                <a:gd name="connsiteY199" fmla="*/ 687511 h 860782"/>
                <a:gd name="connsiteX200" fmla="*/ 184250 w 1238250"/>
                <a:gd name="connsiteY200" fmla="*/ 690768 h 860782"/>
                <a:gd name="connsiteX201" fmla="*/ 204386 w 1238250"/>
                <a:gd name="connsiteY201" fmla="*/ 697293 h 860782"/>
                <a:gd name="connsiteX202" fmla="*/ 214444 w 1238250"/>
                <a:gd name="connsiteY202" fmla="*/ 703808 h 860782"/>
                <a:gd name="connsiteX203" fmla="*/ 204386 w 1238250"/>
                <a:gd name="connsiteY203" fmla="*/ 716838 h 860782"/>
                <a:gd name="connsiteX204" fmla="*/ 190955 w 1238250"/>
                <a:gd name="connsiteY204" fmla="*/ 716838 h 860782"/>
                <a:gd name="connsiteX205" fmla="*/ 194318 w 1238250"/>
                <a:gd name="connsiteY205" fmla="*/ 726620 h 860782"/>
                <a:gd name="connsiteX206" fmla="*/ 207739 w 1238250"/>
                <a:gd name="connsiteY206" fmla="*/ 729878 h 860782"/>
                <a:gd name="connsiteX207" fmla="*/ 217807 w 1238250"/>
                <a:gd name="connsiteY207" fmla="*/ 733135 h 860782"/>
                <a:gd name="connsiteX208" fmla="*/ 224512 w 1238250"/>
                <a:gd name="connsiteY208" fmla="*/ 736393 h 860782"/>
                <a:gd name="connsiteX209" fmla="*/ 231227 w 1238250"/>
                <a:gd name="connsiteY209" fmla="*/ 746165 h 860782"/>
                <a:gd name="connsiteX210" fmla="*/ 244648 w 1238250"/>
                <a:gd name="connsiteY210" fmla="*/ 746165 h 860782"/>
                <a:gd name="connsiteX211" fmla="*/ 251363 w 1238250"/>
                <a:gd name="connsiteY211" fmla="*/ 742908 h 860782"/>
                <a:gd name="connsiteX212" fmla="*/ 274852 w 1238250"/>
                <a:gd name="connsiteY212" fmla="*/ 742908 h 860782"/>
                <a:gd name="connsiteX213" fmla="*/ 278205 w 1238250"/>
                <a:gd name="connsiteY213" fmla="*/ 749423 h 860782"/>
                <a:gd name="connsiteX214" fmla="*/ 294988 w 1238250"/>
                <a:gd name="connsiteY214" fmla="*/ 762463 h 860782"/>
                <a:gd name="connsiteX215" fmla="*/ 298340 w 1238250"/>
                <a:gd name="connsiteY215" fmla="*/ 762463 h 860782"/>
                <a:gd name="connsiteX216" fmla="*/ 301693 w 1238250"/>
                <a:gd name="connsiteY216" fmla="*/ 755938 h 860782"/>
                <a:gd name="connsiteX217" fmla="*/ 308408 w 1238250"/>
                <a:gd name="connsiteY217" fmla="*/ 742908 h 860782"/>
                <a:gd name="connsiteX218" fmla="*/ 318476 w 1238250"/>
                <a:gd name="connsiteY218" fmla="*/ 729878 h 860782"/>
                <a:gd name="connsiteX219" fmla="*/ 331897 w 1238250"/>
                <a:gd name="connsiteY219" fmla="*/ 720095 h 860782"/>
                <a:gd name="connsiteX220" fmla="*/ 338612 w 1238250"/>
                <a:gd name="connsiteY220" fmla="*/ 720095 h 860782"/>
                <a:gd name="connsiteX221" fmla="*/ 352033 w 1238250"/>
                <a:gd name="connsiteY221" fmla="*/ 733135 h 860782"/>
                <a:gd name="connsiteX222" fmla="*/ 368806 w 1238250"/>
                <a:gd name="connsiteY222" fmla="*/ 733135 h 860782"/>
                <a:gd name="connsiteX223" fmla="*/ 378874 w 1238250"/>
                <a:gd name="connsiteY223" fmla="*/ 739651 h 860782"/>
                <a:gd name="connsiteX224" fmla="*/ 368806 w 1238250"/>
                <a:gd name="connsiteY224" fmla="*/ 746165 h 860782"/>
                <a:gd name="connsiteX225" fmla="*/ 355386 w 1238250"/>
                <a:gd name="connsiteY225" fmla="*/ 739651 h 860782"/>
                <a:gd name="connsiteX226" fmla="*/ 352033 w 1238250"/>
                <a:gd name="connsiteY226" fmla="*/ 749423 h 860782"/>
                <a:gd name="connsiteX227" fmla="*/ 338612 w 1238250"/>
                <a:gd name="connsiteY227" fmla="*/ 755938 h 860782"/>
                <a:gd name="connsiteX228" fmla="*/ 341965 w 1238250"/>
                <a:gd name="connsiteY228" fmla="*/ 762463 h 860782"/>
                <a:gd name="connsiteX229" fmla="*/ 358748 w 1238250"/>
                <a:gd name="connsiteY229" fmla="*/ 772235 h 860782"/>
                <a:gd name="connsiteX230" fmla="*/ 358748 w 1238250"/>
                <a:gd name="connsiteY230" fmla="*/ 782008 h 860782"/>
                <a:gd name="connsiteX231" fmla="*/ 368806 w 1238250"/>
                <a:gd name="connsiteY231" fmla="*/ 785266 h 860782"/>
                <a:gd name="connsiteX232" fmla="*/ 375522 w 1238250"/>
                <a:gd name="connsiteY232" fmla="*/ 782008 h 860782"/>
                <a:gd name="connsiteX233" fmla="*/ 375522 w 1238250"/>
                <a:gd name="connsiteY233" fmla="*/ 795048 h 860782"/>
                <a:gd name="connsiteX234" fmla="*/ 375522 w 1238250"/>
                <a:gd name="connsiteY234" fmla="*/ 808078 h 860782"/>
                <a:gd name="connsiteX235" fmla="*/ 375522 w 1238250"/>
                <a:gd name="connsiteY235" fmla="*/ 808078 h 860782"/>
                <a:gd name="connsiteX236" fmla="*/ 375522 w 1238250"/>
                <a:gd name="connsiteY236" fmla="*/ 808078 h 860782"/>
                <a:gd name="connsiteX237" fmla="*/ 429214 w 1238250"/>
                <a:gd name="connsiteY237" fmla="*/ 814593 h 860782"/>
                <a:gd name="connsiteX238" fmla="*/ 412431 w 1238250"/>
                <a:gd name="connsiteY238" fmla="*/ 840663 h 860782"/>
                <a:gd name="connsiteX239" fmla="*/ 422499 w 1238250"/>
                <a:gd name="connsiteY239" fmla="*/ 860218 h 860782"/>
                <a:gd name="connsiteX240" fmla="*/ 472838 w 1238250"/>
                <a:gd name="connsiteY240" fmla="*/ 850445 h 860782"/>
                <a:gd name="connsiteX241" fmla="*/ 516463 w 1238250"/>
                <a:gd name="connsiteY241" fmla="*/ 850445 h 860782"/>
                <a:gd name="connsiteX242" fmla="*/ 610418 w 1238250"/>
                <a:gd name="connsiteY242" fmla="*/ 850445 h 860782"/>
                <a:gd name="connsiteX243" fmla="*/ 717802 w 1238250"/>
                <a:gd name="connsiteY243" fmla="*/ 830890 h 860782"/>
                <a:gd name="connsiteX244" fmla="*/ 808404 w 1238250"/>
                <a:gd name="connsiteY244" fmla="*/ 811336 h 860782"/>
                <a:gd name="connsiteX245" fmla="*/ 835255 w 1238250"/>
                <a:gd name="connsiteY245" fmla="*/ 759205 h 860782"/>
                <a:gd name="connsiteX246" fmla="*/ 882232 w 1238250"/>
                <a:gd name="connsiteY246" fmla="*/ 726620 h 860782"/>
                <a:gd name="connsiteX247" fmla="*/ 952699 w 1238250"/>
                <a:gd name="connsiteY247" fmla="*/ 697293 h 860782"/>
                <a:gd name="connsiteX248" fmla="*/ 1033242 w 1238250"/>
                <a:gd name="connsiteY248" fmla="*/ 700550 h 860782"/>
                <a:gd name="connsiteX249" fmla="*/ 1070151 w 1238250"/>
                <a:gd name="connsiteY249" fmla="*/ 690768 h 860782"/>
                <a:gd name="connsiteX250" fmla="*/ 1086925 w 1238250"/>
                <a:gd name="connsiteY250" fmla="*/ 720095 h 860782"/>
                <a:gd name="connsiteX251" fmla="*/ 1160753 w 1238250"/>
                <a:gd name="connsiteY251" fmla="*/ 700550 h 860782"/>
                <a:gd name="connsiteX252" fmla="*/ 1143979 w 1238250"/>
                <a:gd name="connsiteY252" fmla="*/ 632113 h 860782"/>
                <a:gd name="connsiteX253" fmla="*/ 1154047 w 1238250"/>
                <a:gd name="connsiteY253" fmla="*/ 557171 h 860782"/>
                <a:gd name="connsiteX254" fmla="*/ 1167468 w 1238250"/>
                <a:gd name="connsiteY254" fmla="*/ 521328 h 860782"/>
                <a:gd name="connsiteX255" fmla="*/ 1237934 w 1238250"/>
                <a:gd name="connsiteY255" fmla="*/ 492000 h 860782"/>
                <a:gd name="connsiteX256" fmla="*/ 1217798 w 1238250"/>
                <a:gd name="connsiteY256" fmla="*/ 400761 h 860782"/>
                <a:gd name="connsiteX257" fmla="*/ 1214445 w 1238250"/>
                <a:gd name="connsiteY257" fmla="*/ 400761 h 860782"/>
                <a:gd name="connsiteX258" fmla="*/ 1211093 w 1238250"/>
                <a:gd name="connsiteY258" fmla="*/ 400761 h 860782"/>
                <a:gd name="connsiteX259" fmla="*/ 1204377 w 1238250"/>
                <a:gd name="connsiteY259" fmla="*/ 397503 h 860782"/>
                <a:gd name="connsiteX260" fmla="*/ 1197662 w 1238250"/>
                <a:gd name="connsiteY260" fmla="*/ 397503 h 860782"/>
                <a:gd name="connsiteX261" fmla="*/ 1190957 w 1238250"/>
                <a:gd name="connsiteY261" fmla="*/ 394245 h 860782"/>
                <a:gd name="connsiteX262" fmla="*/ 1184241 w 1238250"/>
                <a:gd name="connsiteY262" fmla="*/ 390988 h 860782"/>
                <a:gd name="connsiteX263" fmla="*/ 1177536 w 1238250"/>
                <a:gd name="connsiteY263" fmla="*/ 390988 h 860782"/>
                <a:gd name="connsiteX264" fmla="*/ 1177536 w 1238250"/>
                <a:gd name="connsiteY264" fmla="*/ 390988 h 860782"/>
                <a:gd name="connsiteX265" fmla="*/ 1174174 w 1238250"/>
                <a:gd name="connsiteY265" fmla="*/ 390988 h 860782"/>
                <a:gd name="connsiteX266" fmla="*/ 1120481 w 1238250"/>
                <a:gd name="connsiteY266" fmla="*/ 439861 h 860782"/>
                <a:gd name="connsiteX267" fmla="*/ 1107061 w 1238250"/>
                <a:gd name="connsiteY267" fmla="*/ 462673 h 860782"/>
                <a:gd name="connsiteX268" fmla="*/ 1016459 w 1238250"/>
                <a:gd name="connsiteY268" fmla="*/ 426831 h 860782"/>
                <a:gd name="connsiteX269" fmla="*/ 1016459 w 1238250"/>
                <a:gd name="connsiteY269" fmla="*/ 417058 h 860782"/>
                <a:gd name="connsiteX270" fmla="*/ 1016459 w 1238250"/>
                <a:gd name="connsiteY270" fmla="*/ 417058 h 860782"/>
                <a:gd name="connsiteX271" fmla="*/ 1016459 w 1238250"/>
                <a:gd name="connsiteY271" fmla="*/ 417058 h 860782"/>
                <a:gd name="connsiteX272" fmla="*/ 1013106 w 1238250"/>
                <a:gd name="connsiteY272" fmla="*/ 413791 h 860782"/>
                <a:gd name="connsiteX273" fmla="*/ 1009744 w 1238250"/>
                <a:gd name="connsiteY273" fmla="*/ 413791 h 860782"/>
                <a:gd name="connsiteX274" fmla="*/ 1003038 w 1238250"/>
                <a:gd name="connsiteY274" fmla="*/ 410533 h 860782"/>
                <a:gd name="connsiteX275" fmla="*/ 1006391 w 1238250"/>
                <a:gd name="connsiteY275" fmla="*/ 404018 h 860782"/>
                <a:gd name="connsiteX276" fmla="*/ 1009744 w 1238250"/>
                <a:gd name="connsiteY276" fmla="*/ 400761 h 860782"/>
                <a:gd name="connsiteX277" fmla="*/ 1009744 w 1238250"/>
                <a:gd name="connsiteY277" fmla="*/ 397503 h 860782"/>
                <a:gd name="connsiteX278" fmla="*/ 1009744 w 1238250"/>
                <a:gd name="connsiteY278" fmla="*/ 387730 h 860782"/>
                <a:gd name="connsiteX279" fmla="*/ 1006391 w 1238250"/>
                <a:gd name="connsiteY279" fmla="*/ 384463 h 860782"/>
                <a:gd name="connsiteX280" fmla="*/ 999685 w 1238250"/>
                <a:gd name="connsiteY280" fmla="*/ 374691 h 860782"/>
                <a:gd name="connsiteX281" fmla="*/ 999685 w 1238250"/>
                <a:gd name="connsiteY281" fmla="*/ 371433 h 860782"/>
                <a:gd name="connsiteX282" fmla="*/ 999685 w 1238250"/>
                <a:gd name="connsiteY282" fmla="*/ 364918 h 860782"/>
                <a:gd name="connsiteX283" fmla="*/ 996323 w 1238250"/>
                <a:gd name="connsiteY283" fmla="*/ 358403 h 860782"/>
                <a:gd name="connsiteX284" fmla="*/ 986255 w 1238250"/>
                <a:gd name="connsiteY284" fmla="*/ 342105 h 860782"/>
                <a:gd name="connsiteX285" fmla="*/ 986255 w 1238250"/>
                <a:gd name="connsiteY285" fmla="*/ 335590 h 860782"/>
                <a:gd name="connsiteX286" fmla="*/ 982902 w 1238250"/>
                <a:gd name="connsiteY286" fmla="*/ 329075 h 860782"/>
                <a:gd name="connsiteX287" fmla="*/ 982902 w 1238250"/>
                <a:gd name="connsiteY287" fmla="*/ 322551 h 860782"/>
                <a:gd name="connsiteX288" fmla="*/ 982902 w 1238250"/>
                <a:gd name="connsiteY288" fmla="*/ 316036 h 860782"/>
                <a:gd name="connsiteX289" fmla="*/ 982902 w 1238250"/>
                <a:gd name="connsiteY289" fmla="*/ 306263 h 860782"/>
                <a:gd name="connsiteX290" fmla="*/ 976187 w 1238250"/>
                <a:gd name="connsiteY290" fmla="*/ 303006 h 860782"/>
                <a:gd name="connsiteX291" fmla="*/ 979549 w 1238250"/>
                <a:gd name="connsiteY291" fmla="*/ 296490 h 860782"/>
                <a:gd name="connsiteX292" fmla="*/ 979549 w 1238250"/>
                <a:gd name="connsiteY292" fmla="*/ 293233 h 860782"/>
                <a:gd name="connsiteX293" fmla="*/ 982902 w 1238250"/>
                <a:gd name="connsiteY293" fmla="*/ 286708 h 860782"/>
                <a:gd name="connsiteX294" fmla="*/ 979549 w 1238250"/>
                <a:gd name="connsiteY294" fmla="*/ 280193 h 860782"/>
                <a:gd name="connsiteX295" fmla="*/ 979549 w 1238250"/>
                <a:gd name="connsiteY295" fmla="*/ 276936 h 860782"/>
                <a:gd name="connsiteX296" fmla="*/ 982902 w 1238250"/>
                <a:gd name="connsiteY296" fmla="*/ 270420 h 860782"/>
                <a:gd name="connsiteX297" fmla="*/ 979549 w 1238250"/>
                <a:gd name="connsiteY297" fmla="*/ 260638 h 860782"/>
                <a:gd name="connsiteX298" fmla="*/ 979549 w 1238250"/>
                <a:gd name="connsiteY298" fmla="*/ 257381 h 860782"/>
                <a:gd name="connsiteX299" fmla="*/ 976187 w 1238250"/>
                <a:gd name="connsiteY299" fmla="*/ 250866 h 860782"/>
                <a:gd name="connsiteX300" fmla="*/ 972835 w 1238250"/>
                <a:gd name="connsiteY300" fmla="*/ 241093 h 860782"/>
                <a:gd name="connsiteX301" fmla="*/ 972835 w 1238250"/>
                <a:gd name="connsiteY301" fmla="*/ 237835 h 860782"/>
                <a:gd name="connsiteX302" fmla="*/ 972835 w 1238250"/>
                <a:gd name="connsiteY302" fmla="*/ 234578 h 860782"/>
                <a:gd name="connsiteX303" fmla="*/ 966129 w 1238250"/>
                <a:gd name="connsiteY303" fmla="*/ 224796 h 860782"/>
                <a:gd name="connsiteX304" fmla="*/ 962767 w 1238250"/>
                <a:gd name="connsiteY304" fmla="*/ 218280 h 860782"/>
                <a:gd name="connsiteX305" fmla="*/ 952699 w 1238250"/>
                <a:gd name="connsiteY305" fmla="*/ 208508 h 860782"/>
                <a:gd name="connsiteX306" fmla="*/ 949346 w 1238250"/>
                <a:gd name="connsiteY306" fmla="*/ 198726 h 860782"/>
                <a:gd name="connsiteX307" fmla="*/ 939278 w 1238250"/>
                <a:gd name="connsiteY307" fmla="*/ 185696 h 860782"/>
                <a:gd name="connsiteX308" fmla="*/ 935925 w 1238250"/>
                <a:gd name="connsiteY308" fmla="*/ 172665 h 860782"/>
                <a:gd name="connsiteX309" fmla="*/ 925857 w 1238250"/>
                <a:gd name="connsiteY309" fmla="*/ 169408 h 860782"/>
                <a:gd name="connsiteX310" fmla="*/ 915789 w 1238250"/>
                <a:gd name="connsiteY310" fmla="*/ 166141 h 860782"/>
                <a:gd name="connsiteX311" fmla="*/ 905721 w 1238250"/>
                <a:gd name="connsiteY311" fmla="*/ 162883 h 860782"/>
                <a:gd name="connsiteX312" fmla="*/ 895653 w 1238250"/>
                <a:gd name="connsiteY312" fmla="*/ 153111 h 860782"/>
                <a:gd name="connsiteX313" fmla="*/ 888938 w 1238250"/>
                <a:gd name="connsiteY313" fmla="*/ 149853 h 860782"/>
                <a:gd name="connsiteX314" fmla="*/ 885585 w 1238250"/>
                <a:gd name="connsiteY314" fmla="*/ 143338 h 860782"/>
                <a:gd name="connsiteX315" fmla="*/ 882232 w 1238250"/>
                <a:gd name="connsiteY315" fmla="*/ 136813 h 860782"/>
                <a:gd name="connsiteX316" fmla="*/ 862097 w 1238250"/>
                <a:gd name="connsiteY316" fmla="*/ 130298 h 860782"/>
                <a:gd name="connsiteX317" fmla="*/ 858744 w 1238250"/>
                <a:gd name="connsiteY317" fmla="*/ 123783 h 860782"/>
                <a:gd name="connsiteX318" fmla="*/ 855381 w 1238250"/>
                <a:gd name="connsiteY318" fmla="*/ 117268 h 860782"/>
                <a:gd name="connsiteX319" fmla="*/ 852029 w 1238250"/>
                <a:gd name="connsiteY319" fmla="*/ 110753 h 860782"/>
                <a:gd name="connsiteX320" fmla="*/ 848676 w 1238250"/>
                <a:gd name="connsiteY320" fmla="*/ 107495 h 860782"/>
                <a:gd name="connsiteX321" fmla="*/ 841961 w 1238250"/>
                <a:gd name="connsiteY321" fmla="*/ 107495 h 860782"/>
                <a:gd name="connsiteX322" fmla="*/ 838608 w 1238250"/>
                <a:gd name="connsiteY322" fmla="*/ 104228 h 860782"/>
                <a:gd name="connsiteX323" fmla="*/ 828540 w 1238250"/>
                <a:gd name="connsiteY323" fmla="*/ 97713 h 860782"/>
                <a:gd name="connsiteX324" fmla="*/ 828540 w 1238250"/>
                <a:gd name="connsiteY324" fmla="*/ 94455 h 860782"/>
                <a:gd name="connsiteX325" fmla="*/ 825187 w 1238250"/>
                <a:gd name="connsiteY325" fmla="*/ 94455 h 860782"/>
                <a:gd name="connsiteX326" fmla="*/ 821825 w 1238250"/>
                <a:gd name="connsiteY326" fmla="*/ 91198 h 860782"/>
                <a:gd name="connsiteX327" fmla="*/ 815119 w 1238250"/>
                <a:gd name="connsiteY327" fmla="*/ 84683 h 860782"/>
                <a:gd name="connsiteX328" fmla="*/ 811766 w 1238250"/>
                <a:gd name="connsiteY328" fmla="*/ 84683 h 860782"/>
                <a:gd name="connsiteX329" fmla="*/ 805051 w 1238250"/>
                <a:gd name="connsiteY329" fmla="*/ 78168 h 860782"/>
                <a:gd name="connsiteX330" fmla="*/ 805051 w 1238250"/>
                <a:gd name="connsiteY330" fmla="*/ 71643 h 860782"/>
                <a:gd name="connsiteX331" fmla="*/ 801698 w 1238250"/>
                <a:gd name="connsiteY331" fmla="*/ 68386 h 860782"/>
                <a:gd name="connsiteX332" fmla="*/ 801698 w 1238250"/>
                <a:gd name="connsiteY332" fmla="*/ 68386 h 860782"/>
                <a:gd name="connsiteX333" fmla="*/ 798336 w 1238250"/>
                <a:gd name="connsiteY333" fmla="*/ 65128 h 860782"/>
                <a:gd name="connsiteX334" fmla="*/ 794983 w 1238250"/>
                <a:gd name="connsiteY334" fmla="*/ 58613 h 860782"/>
                <a:gd name="connsiteX335" fmla="*/ 794983 w 1238250"/>
                <a:gd name="connsiteY335" fmla="*/ 55355 h 860782"/>
                <a:gd name="connsiteX336" fmla="*/ 791630 w 1238250"/>
                <a:gd name="connsiteY336" fmla="*/ 52098 h 860782"/>
                <a:gd name="connsiteX337" fmla="*/ 788268 w 1238250"/>
                <a:gd name="connsiteY337" fmla="*/ 48840 h 860782"/>
                <a:gd name="connsiteX338" fmla="*/ 788268 w 1238250"/>
                <a:gd name="connsiteY338" fmla="*/ 45583 h 860782"/>
                <a:gd name="connsiteX339" fmla="*/ 784916 w 1238250"/>
                <a:gd name="connsiteY339" fmla="*/ 45583 h 860782"/>
                <a:gd name="connsiteX340" fmla="*/ 781562 w 1238250"/>
                <a:gd name="connsiteY340" fmla="*/ 39058 h 860782"/>
                <a:gd name="connsiteX341" fmla="*/ 781562 w 1238250"/>
                <a:gd name="connsiteY341" fmla="*/ 39058 h 860782"/>
                <a:gd name="connsiteX342" fmla="*/ 778200 w 1238250"/>
                <a:gd name="connsiteY342" fmla="*/ 35801 h 860782"/>
                <a:gd name="connsiteX343" fmla="*/ 774848 w 1238250"/>
                <a:gd name="connsiteY343" fmla="*/ 32543 h 860782"/>
                <a:gd name="connsiteX344" fmla="*/ 771495 w 1238250"/>
                <a:gd name="connsiteY344" fmla="*/ 29286 h 860782"/>
                <a:gd name="connsiteX345" fmla="*/ 768142 w 1238250"/>
                <a:gd name="connsiteY345" fmla="*/ 26028 h 860782"/>
                <a:gd name="connsiteX346" fmla="*/ 761427 w 1238250"/>
                <a:gd name="connsiteY346" fmla="*/ 19513 h 860782"/>
                <a:gd name="connsiteX347" fmla="*/ 761427 w 1238250"/>
                <a:gd name="connsiteY347" fmla="*/ 16255 h 860782"/>
                <a:gd name="connsiteX348" fmla="*/ 758074 w 1238250"/>
                <a:gd name="connsiteY348" fmla="*/ 16255 h 860782"/>
                <a:gd name="connsiteX349" fmla="*/ 751359 w 1238250"/>
                <a:gd name="connsiteY349" fmla="*/ 16255 h 860782"/>
                <a:gd name="connsiteX350" fmla="*/ 751359 w 1238250"/>
                <a:gd name="connsiteY350" fmla="*/ 9731 h 860782"/>
                <a:gd name="connsiteX351" fmla="*/ 748006 w 1238250"/>
                <a:gd name="connsiteY351" fmla="*/ 9731 h 860782"/>
                <a:gd name="connsiteX352" fmla="*/ 744644 w 1238250"/>
                <a:gd name="connsiteY352" fmla="*/ 6473 h 860782"/>
                <a:gd name="connsiteX353" fmla="*/ 744644 w 1238250"/>
                <a:gd name="connsiteY353" fmla="*/ 3216 h 860782"/>
                <a:gd name="connsiteX354" fmla="*/ 734586 w 1238250"/>
                <a:gd name="connsiteY354" fmla="*/ 6473 h 860782"/>
                <a:gd name="connsiteX355" fmla="*/ 734586 w 1238250"/>
                <a:gd name="connsiteY355" fmla="*/ 6473 h 860782"/>
                <a:gd name="connsiteX356" fmla="*/ 727870 w 1238250"/>
                <a:gd name="connsiteY356" fmla="*/ 3216 h 860782"/>
                <a:gd name="connsiteX357" fmla="*/ 724518 w 1238250"/>
                <a:gd name="connsiteY357" fmla="*/ -42 h 860782"/>
                <a:gd name="connsiteX358" fmla="*/ 721155 w 1238250"/>
                <a:gd name="connsiteY358" fmla="*/ 3216 h 860782"/>
                <a:gd name="connsiteX359" fmla="*/ 714450 w 1238250"/>
                <a:gd name="connsiteY359" fmla="*/ 3216 h 860782"/>
                <a:gd name="connsiteX360" fmla="*/ 711087 w 1238250"/>
                <a:gd name="connsiteY360" fmla="*/ 3216 h 860782"/>
                <a:gd name="connsiteX361" fmla="*/ 707734 w 1238250"/>
                <a:gd name="connsiteY361" fmla="*/ -42 h 860782"/>
                <a:gd name="connsiteX362" fmla="*/ 694314 w 1238250"/>
                <a:gd name="connsiteY362" fmla="*/ 3216 h 860782"/>
                <a:gd name="connsiteX363" fmla="*/ 667462 w 1238250"/>
                <a:gd name="connsiteY363" fmla="*/ 22770 h 860782"/>
                <a:gd name="connsiteX364" fmla="*/ 660757 w 1238250"/>
                <a:gd name="connsiteY364" fmla="*/ 48840 h 860782"/>
                <a:gd name="connsiteX365" fmla="*/ 637268 w 1238250"/>
                <a:gd name="connsiteY365" fmla="*/ 65128 h 860782"/>
                <a:gd name="connsiteX366" fmla="*/ 607065 w 1238250"/>
                <a:gd name="connsiteY366" fmla="*/ 81425 h 860782"/>
                <a:gd name="connsiteX367" fmla="*/ 570156 w 1238250"/>
                <a:gd name="connsiteY367" fmla="*/ 91198 h 860782"/>
                <a:gd name="connsiteX368" fmla="*/ 546667 w 1238250"/>
                <a:gd name="connsiteY368" fmla="*/ 104228 h 860782"/>
                <a:gd name="connsiteX369" fmla="*/ 529884 w 1238250"/>
                <a:gd name="connsiteY369" fmla="*/ 127041 h 860782"/>
                <a:gd name="connsiteX370" fmla="*/ 503042 w 1238250"/>
                <a:gd name="connsiteY370" fmla="*/ 130298 h 860782"/>
                <a:gd name="connsiteX371" fmla="*/ 489612 w 1238250"/>
                <a:gd name="connsiteY371" fmla="*/ 117268 h 860782"/>
                <a:gd name="connsiteX372" fmla="*/ 476191 w 1238250"/>
                <a:gd name="connsiteY372" fmla="*/ 120525 h 860782"/>
                <a:gd name="connsiteX373" fmla="*/ 472838 w 1238250"/>
                <a:gd name="connsiteY373" fmla="*/ 117268 h 860782"/>
                <a:gd name="connsiteX374" fmla="*/ 466123 w 1238250"/>
                <a:gd name="connsiteY374" fmla="*/ 120525 h 860782"/>
                <a:gd name="connsiteX375" fmla="*/ 425861 w 1238250"/>
                <a:gd name="connsiteY375" fmla="*/ 117268 h 860782"/>
                <a:gd name="connsiteX376" fmla="*/ 405726 w 1238250"/>
                <a:gd name="connsiteY376" fmla="*/ 127041 h 860782"/>
                <a:gd name="connsiteX377" fmla="*/ 368806 w 1238250"/>
                <a:gd name="connsiteY377" fmla="*/ 123783 h 860782"/>
                <a:gd name="connsiteX378" fmla="*/ 335250 w 1238250"/>
                <a:gd name="connsiteY378" fmla="*/ 127041 h 860782"/>
                <a:gd name="connsiteX379" fmla="*/ 325191 w 1238250"/>
                <a:gd name="connsiteY379" fmla="*/ 127041 h 860782"/>
                <a:gd name="connsiteX380" fmla="*/ 311761 w 1238250"/>
                <a:gd name="connsiteY380" fmla="*/ 117268 h 860782"/>
                <a:gd name="connsiteX381" fmla="*/ 294988 w 1238250"/>
                <a:gd name="connsiteY381" fmla="*/ 123783 h 860782"/>
                <a:gd name="connsiteX382" fmla="*/ 278205 w 1238250"/>
                <a:gd name="connsiteY382" fmla="*/ 143338 h 860782"/>
                <a:gd name="connsiteX383" fmla="*/ 278205 w 1238250"/>
                <a:gd name="connsiteY383" fmla="*/ 146595 h 860782"/>
                <a:gd name="connsiteX384" fmla="*/ 284920 w 1238250"/>
                <a:gd name="connsiteY384" fmla="*/ 162883 h 860782"/>
                <a:gd name="connsiteX385" fmla="*/ 271499 w 1238250"/>
                <a:gd name="connsiteY385" fmla="*/ 172665 h 860782"/>
                <a:gd name="connsiteX386" fmla="*/ 271499 w 1238250"/>
                <a:gd name="connsiteY386" fmla="*/ 172665 h 860782"/>
                <a:gd name="connsiteX387" fmla="*/ 271499 w 1238250"/>
                <a:gd name="connsiteY387" fmla="*/ 172665 h 860782"/>
                <a:gd name="connsiteX388" fmla="*/ 271499 w 1238250"/>
                <a:gd name="connsiteY388" fmla="*/ 172665 h 860782"/>
                <a:gd name="connsiteX389" fmla="*/ 271499 w 1238250"/>
                <a:gd name="connsiteY389" fmla="*/ 172665 h 860782"/>
                <a:gd name="connsiteX390" fmla="*/ 271499 w 1238250"/>
                <a:gd name="connsiteY390" fmla="*/ 175923 h 860782"/>
                <a:gd name="connsiteX391" fmla="*/ 271499 w 1238250"/>
                <a:gd name="connsiteY391" fmla="*/ 175923 h 860782"/>
                <a:gd name="connsiteX392" fmla="*/ 271499 w 1238250"/>
                <a:gd name="connsiteY392" fmla="*/ 175923 h 860782"/>
                <a:gd name="connsiteX393" fmla="*/ 271499 w 1238250"/>
                <a:gd name="connsiteY393" fmla="*/ 175923 h 860782"/>
                <a:gd name="connsiteX394" fmla="*/ 271499 w 1238250"/>
                <a:gd name="connsiteY394" fmla="*/ 175923 h 860782"/>
                <a:gd name="connsiteX395" fmla="*/ 271499 w 1238250"/>
                <a:gd name="connsiteY395" fmla="*/ 175923 h 860782"/>
                <a:gd name="connsiteX396" fmla="*/ 271499 w 1238250"/>
                <a:gd name="connsiteY396" fmla="*/ 175923 h 860782"/>
                <a:gd name="connsiteX397" fmla="*/ 271499 w 1238250"/>
                <a:gd name="connsiteY397" fmla="*/ 175923 h 860782"/>
                <a:gd name="connsiteX398" fmla="*/ 271499 w 1238250"/>
                <a:gd name="connsiteY398" fmla="*/ 175923 h 860782"/>
                <a:gd name="connsiteX399" fmla="*/ 271499 w 1238250"/>
                <a:gd name="connsiteY399" fmla="*/ 175923 h 860782"/>
                <a:gd name="connsiteX400" fmla="*/ 264784 w 1238250"/>
                <a:gd name="connsiteY400" fmla="*/ 179180 h 860782"/>
                <a:gd name="connsiteX401" fmla="*/ 258069 w 1238250"/>
                <a:gd name="connsiteY401" fmla="*/ 182438 h 860782"/>
                <a:gd name="connsiteX402" fmla="*/ 258069 w 1238250"/>
                <a:gd name="connsiteY402" fmla="*/ 182438 h 860782"/>
                <a:gd name="connsiteX403" fmla="*/ 258069 w 1238250"/>
                <a:gd name="connsiteY403" fmla="*/ 182438 h 860782"/>
                <a:gd name="connsiteX404" fmla="*/ 258069 w 1238250"/>
                <a:gd name="connsiteY404" fmla="*/ 182438 h 860782"/>
                <a:gd name="connsiteX405" fmla="*/ 258069 w 1238250"/>
                <a:gd name="connsiteY405" fmla="*/ 182438 h 860782"/>
                <a:gd name="connsiteX406" fmla="*/ 258069 w 1238250"/>
                <a:gd name="connsiteY406" fmla="*/ 182438 h 860782"/>
                <a:gd name="connsiteX407" fmla="*/ 258069 w 1238250"/>
                <a:gd name="connsiteY407" fmla="*/ 182438 h 860782"/>
                <a:gd name="connsiteX408" fmla="*/ 258069 w 1238250"/>
                <a:gd name="connsiteY408" fmla="*/ 182438 h 860782"/>
                <a:gd name="connsiteX409" fmla="*/ 258069 w 1238250"/>
                <a:gd name="connsiteY409" fmla="*/ 182438 h 860782"/>
                <a:gd name="connsiteX410" fmla="*/ 258069 w 1238250"/>
                <a:gd name="connsiteY410" fmla="*/ 182438 h 860782"/>
                <a:gd name="connsiteX411" fmla="*/ 258069 w 1238250"/>
                <a:gd name="connsiteY411" fmla="*/ 182438 h 860782"/>
                <a:gd name="connsiteX412" fmla="*/ 258069 w 1238250"/>
                <a:gd name="connsiteY412" fmla="*/ 182438 h 860782"/>
                <a:gd name="connsiteX413" fmla="*/ 258069 w 1238250"/>
                <a:gd name="connsiteY413" fmla="*/ 182438 h 860782"/>
                <a:gd name="connsiteX414" fmla="*/ 258069 w 1238250"/>
                <a:gd name="connsiteY414" fmla="*/ 182438 h 860782"/>
                <a:gd name="connsiteX415" fmla="*/ 254716 w 1238250"/>
                <a:gd name="connsiteY415" fmla="*/ 185696 h 860782"/>
                <a:gd name="connsiteX416" fmla="*/ 244648 w 1238250"/>
                <a:gd name="connsiteY416" fmla="*/ 195468 h 860782"/>
                <a:gd name="connsiteX417" fmla="*/ 231227 w 1238250"/>
                <a:gd name="connsiteY417" fmla="*/ 198726 h 860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Lst>
              <a:rect l="l" t="t" r="r" b="b"/>
              <a:pathLst>
                <a:path w="1238250" h="860782">
                  <a:moveTo>
                    <a:pt x="231227" y="198726"/>
                  </a:moveTo>
                  <a:cubicBezTo>
                    <a:pt x="231227" y="198726"/>
                    <a:pt x="231227" y="198726"/>
                    <a:pt x="231227" y="198726"/>
                  </a:cubicBezTo>
                  <a:cubicBezTo>
                    <a:pt x="221159" y="201993"/>
                    <a:pt x="221159" y="201993"/>
                    <a:pt x="221159" y="201993"/>
                  </a:cubicBezTo>
                  <a:cubicBezTo>
                    <a:pt x="214444" y="208508"/>
                    <a:pt x="214444" y="208508"/>
                    <a:pt x="214444" y="208508"/>
                  </a:cubicBezTo>
                  <a:cubicBezTo>
                    <a:pt x="207739" y="228053"/>
                    <a:pt x="207739" y="228053"/>
                    <a:pt x="207739" y="228053"/>
                  </a:cubicBezTo>
                  <a:cubicBezTo>
                    <a:pt x="207739" y="228053"/>
                    <a:pt x="207739" y="228053"/>
                    <a:pt x="207739" y="228053"/>
                  </a:cubicBezTo>
                  <a:cubicBezTo>
                    <a:pt x="197671" y="237835"/>
                    <a:pt x="197671" y="237835"/>
                    <a:pt x="197671" y="237835"/>
                  </a:cubicBezTo>
                  <a:cubicBezTo>
                    <a:pt x="197671" y="237835"/>
                    <a:pt x="197671" y="237835"/>
                    <a:pt x="197671" y="237835"/>
                  </a:cubicBezTo>
                  <a:cubicBezTo>
                    <a:pt x="194318" y="254123"/>
                    <a:pt x="194318" y="254123"/>
                    <a:pt x="194318" y="254123"/>
                  </a:cubicBezTo>
                  <a:cubicBezTo>
                    <a:pt x="194318" y="254123"/>
                    <a:pt x="197671" y="267163"/>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0955"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4250" y="303006"/>
                    <a:pt x="184250" y="303006"/>
                    <a:pt x="184250" y="303006"/>
                  </a:cubicBezTo>
                  <a:cubicBezTo>
                    <a:pt x="170829" y="316036"/>
                    <a:pt x="170829" y="316036"/>
                    <a:pt x="170829" y="316036"/>
                  </a:cubicBezTo>
                  <a:cubicBezTo>
                    <a:pt x="167467" y="332333"/>
                    <a:pt x="167467" y="332333"/>
                    <a:pt x="167467" y="332333"/>
                  </a:cubicBezTo>
                  <a:cubicBezTo>
                    <a:pt x="167467" y="342105"/>
                    <a:pt x="167467" y="342105"/>
                    <a:pt x="167467" y="342105"/>
                  </a:cubicBezTo>
                  <a:cubicBezTo>
                    <a:pt x="167467" y="342105"/>
                    <a:pt x="167467" y="342105"/>
                    <a:pt x="167467" y="342105"/>
                  </a:cubicBezTo>
                  <a:cubicBezTo>
                    <a:pt x="167467" y="342105"/>
                    <a:pt x="167467" y="342105"/>
                    <a:pt x="167467" y="342105"/>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5145"/>
                    <a:pt x="167467" y="355145"/>
                    <a:pt x="164114" y="355145"/>
                  </a:cubicBezTo>
                  <a:cubicBezTo>
                    <a:pt x="157399" y="358403"/>
                    <a:pt x="154046" y="364918"/>
                    <a:pt x="154046" y="364918"/>
                  </a:cubicBezTo>
                  <a:cubicBezTo>
                    <a:pt x="154046" y="387730"/>
                    <a:pt x="154046" y="387730"/>
                    <a:pt x="154046" y="387730"/>
                  </a:cubicBezTo>
                  <a:cubicBezTo>
                    <a:pt x="150693" y="394245"/>
                    <a:pt x="150693" y="394245"/>
                    <a:pt x="150693" y="394245"/>
                  </a:cubicBezTo>
                  <a:cubicBezTo>
                    <a:pt x="143978" y="404018"/>
                    <a:pt x="143978" y="404018"/>
                    <a:pt x="143978" y="404018"/>
                  </a:cubicBezTo>
                  <a:cubicBezTo>
                    <a:pt x="147331" y="417058"/>
                    <a:pt x="147331" y="417058"/>
                    <a:pt x="147331" y="417058"/>
                  </a:cubicBezTo>
                  <a:cubicBezTo>
                    <a:pt x="147331" y="417058"/>
                    <a:pt x="147331" y="417058"/>
                    <a:pt x="147331" y="417058"/>
                  </a:cubicBezTo>
                  <a:cubicBezTo>
                    <a:pt x="140625" y="426831"/>
                    <a:pt x="140625" y="426831"/>
                    <a:pt x="140625" y="426831"/>
                  </a:cubicBezTo>
                  <a:cubicBezTo>
                    <a:pt x="143978" y="443118"/>
                    <a:pt x="143978" y="443118"/>
                    <a:pt x="143978" y="443118"/>
                  </a:cubicBezTo>
                  <a:cubicBezTo>
                    <a:pt x="137273" y="452900"/>
                    <a:pt x="137273" y="452900"/>
                    <a:pt x="137273" y="452900"/>
                  </a:cubicBezTo>
                  <a:cubicBezTo>
                    <a:pt x="133910" y="456158"/>
                    <a:pt x="133910" y="456158"/>
                    <a:pt x="133910" y="456158"/>
                  </a:cubicBezTo>
                  <a:cubicBezTo>
                    <a:pt x="130557" y="465930"/>
                    <a:pt x="130557" y="465930"/>
                    <a:pt x="130557" y="465930"/>
                  </a:cubicBezTo>
                  <a:cubicBezTo>
                    <a:pt x="123842" y="482228"/>
                    <a:pt x="123842" y="482228"/>
                    <a:pt x="123842" y="482228"/>
                  </a:cubicBezTo>
                  <a:cubicBezTo>
                    <a:pt x="97001" y="505031"/>
                    <a:pt x="97001" y="505031"/>
                    <a:pt x="97001" y="505031"/>
                  </a:cubicBezTo>
                  <a:cubicBezTo>
                    <a:pt x="86933" y="501773"/>
                    <a:pt x="86933" y="501773"/>
                    <a:pt x="86933" y="501773"/>
                  </a:cubicBezTo>
                  <a:cubicBezTo>
                    <a:pt x="80218" y="505031"/>
                    <a:pt x="80218" y="505031"/>
                    <a:pt x="80218" y="505031"/>
                  </a:cubicBezTo>
                  <a:cubicBezTo>
                    <a:pt x="73512" y="511555"/>
                    <a:pt x="73512" y="511555"/>
                    <a:pt x="73512" y="511555"/>
                  </a:cubicBezTo>
                  <a:cubicBezTo>
                    <a:pt x="73512" y="511555"/>
                    <a:pt x="76865" y="511555"/>
                    <a:pt x="70150" y="518070"/>
                  </a:cubicBezTo>
                  <a:cubicBezTo>
                    <a:pt x="63444" y="521328"/>
                    <a:pt x="50023" y="524586"/>
                    <a:pt x="50023" y="524586"/>
                  </a:cubicBezTo>
                  <a:cubicBezTo>
                    <a:pt x="43309" y="524586"/>
                    <a:pt x="43309" y="524586"/>
                    <a:pt x="43309" y="524586"/>
                  </a:cubicBezTo>
                  <a:cubicBezTo>
                    <a:pt x="19820" y="524586"/>
                    <a:pt x="19820" y="524586"/>
                    <a:pt x="19820" y="524586"/>
                  </a:cubicBezTo>
                  <a:cubicBezTo>
                    <a:pt x="19820" y="524586"/>
                    <a:pt x="19820" y="524586"/>
                    <a:pt x="19820" y="524586"/>
                  </a:cubicBezTo>
                  <a:cubicBezTo>
                    <a:pt x="19820" y="524586"/>
                    <a:pt x="19820" y="524586"/>
                    <a:pt x="19820" y="524586"/>
                  </a:cubicBezTo>
                  <a:cubicBezTo>
                    <a:pt x="19820" y="524586"/>
                    <a:pt x="16467" y="521328"/>
                    <a:pt x="13105" y="524586"/>
                  </a:cubicBezTo>
                  <a:cubicBezTo>
                    <a:pt x="13105" y="524586"/>
                    <a:pt x="9752" y="524586"/>
                    <a:pt x="9752" y="524586"/>
                  </a:cubicBezTo>
                  <a:cubicBezTo>
                    <a:pt x="9752" y="524586"/>
                    <a:pt x="9752" y="524586"/>
                    <a:pt x="9752"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3037" y="524586"/>
                    <a:pt x="3037" y="524586"/>
                    <a:pt x="3037" y="524586"/>
                  </a:cubicBezTo>
                  <a:cubicBezTo>
                    <a:pt x="3037" y="524586"/>
                    <a:pt x="3037" y="524586"/>
                    <a:pt x="3037" y="524586"/>
                  </a:cubicBezTo>
                  <a:cubicBezTo>
                    <a:pt x="3037" y="524586"/>
                    <a:pt x="3037" y="524586"/>
                    <a:pt x="3037" y="524586"/>
                  </a:cubicBezTo>
                  <a:cubicBezTo>
                    <a:pt x="3037" y="524586"/>
                    <a:pt x="3037" y="524586"/>
                    <a:pt x="3037" y="524586"/>
                  </a:cubicBezTo>
                  <a:cubicBezTo>
                    <a:pt x="3037" y="524586"/>
                    <a:pt x="3037" y="524586"/>
                    <a:pt x="3037" y="524586"/>
                  </a:cubicBezTo>
                  <a:cubicBezTo>
                    <a:pt x="3037" y="524586"/>
                    <a:pt x="3037" y="524586"/>
                    <a:pt x="3037"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037" y="527843"/>
                    <a:pt x="6399" y="527843"/>
                  </a:cubicBezTo>
                  <a:cubicBezTo>
                    <a:pt x="13105" y="531101"/>
                    <a:pt x="16467" y="540883"/>
                    <a:pt x="19820" y="540883"/>
                  </a:cubicBezTo>
                  <a:cubicBezTo>
                    <a:pt x="26525" y="544141"/>
                    <a:pt x="33241" y="544141"/>
                    <a:pt x="36593" y="544141"/>
                  </a:cubicBezTo>
                  <a:cubicBezTo>
                    <a:pt x="39956" y="547398"/>
                    <a:pt x="46661" y="550655"/>
                    <a:pt x="46661" y="550655"/>
                  </a:cubicBezTo>
                  <a:cubicBezTo>
                    <a:pt x="46661" y="550655"/>
                    <a:pt x="63444" y="566943"/>
                    <a:pt x="66797" y="566943"/>
                  </a:cubicBezTo>
                  <a:cubicBezTo>
                    <a:pt x="70150" y="566943"/>
                    <a:pt x="70150" y="566943"/>
                    <a:pt x="73512" y="573468"/>
                  </a:cubicBezTo>
                  <a:cubicBezTo>
                    <a:pt x="76865" y="576725"/>
                    <a:pt x="86933" y="573468"/>
                    <a:pt x="86933" y="573468"/>
                  </a:cubicBezTo>
                  <a:cubicBezTo>
                    <a:pt x="86933" y="573468"/>
                    <a:pt x="90286" y="583240"/>
                    <a:pt x="86933" y="586498"/>
                  </a:cubicBezTo>
                  <a:cubicBezTo>
                    <a:pt x="86933" y="589756"/>
                    <a:pt x="86933" y="599528"/>
                    <a:pt x="86933" y="599528"/>
                  </a:cubicBezTo>
                  <a:cubicBezTo>
                    <a:pt x="86933" y="599528"/>
                    <a:pt x="86933" y="602795"/>
                    <a:pt x="86933" y="606053"/>
                  </a:cubicBezTo>
                  <a:cubicBezTo>
                    <a:pt x="90286" y="612568"/>
                    <a:pt x="93648" y="612568"/>
                    <a:pt x="93648" y="619083"/>
                  </a:cubicBezTo>
                  <a:cubicBezTo>
                    <a:pt x="97001" y="622340"/>
                    <a:pt x="93648" y="622340"/>
                    <a:pt x="97001" y="625598"/>
                  </a:cubicBezTo>
                  <a:cubicBezTo>
                    <a:pt x="100353" y="628856"/>
                    <a:pt x="103707" y="635380"/>
                    <a:pt x="107069" y="635380"/>
                  </a:cubicBezTo>
                  <a:cubicBezTo>
                    <a:pt x="110421" y="635380"/>
                    <a:pt x="113775" y="635380"/>
                    <a:pt x="123842" y="638638"/>
                  </a:cubicBezTo>
                  <a:cubicBezTo>
                    <a:pt x="133910" y="645153"/>
                    <a:pt x="137273" y="645153"/>
                    <a:pt x="140625" y="648410"/>
                  </a:cubicBezTo>
                  <a:cubicBezTo>
                    <a:pt x="147331" y="651668"/>
                    <a:pt x="143978" y="648410"/>
                    <a:pt x="154046" y="651668"/>
                  </a:cubicBezTo>
                  <a:cubicBezTo>
                    <a:pt x="167467" y="654926"/>
                    <a:pt x="164114" y="651668"/>
                    <a:pt x="167467" y="654926"/>
                  </a:cubicBezTo>
                  <a:cubicBezTo>
                    <a:pt x="170829" y="654926"/>
                    <a:pt x="167467" y="651668"/>
                    <a:pt x="174182" y="654926"/>
                  </a:cubicBezTo>
                  <a:cubicBezTo>
                    <a:pt x="184250" y="654926"/>
                    <a:pt x="190955" y="658183"/>
                    <a:pt x="190955" y="658183"/>
                  </a:cubicBezTo>
                  <a:cubicBezTo>
                    <a:pt x="190955" y="664708"/>
                    <a:pt x="190955" y="664708"/>
                    <a:pt x="190955" y="664708"/>
                  </a:cubicBezTo>
                  <a:cubicBezTo>
                    <a:pt x="184250" y="677738"/>
                    <a:pt x="184250" y="677738"/>
                    <a:pt x="184250" y="677738"/>
                  </a:cubicBezTo>
                  <a:cubicBezTo>
                    <a:pt x="184250" y="687511"/>
                    <a:pt x="184250" y="687511"/>
                    <a:pt x="184250" y="687511"/>
                  </a:cubicBezTo>
                  <a:cubicBezTo>
                    <a:pt x="184250" y="687511"/>
                    <a:pt x="177535" y="687511"/>
                    <a:pt x="184250" y="690768"/>
                  </a:cubicBezTo>
                  <a:cubicBezTo>
                    <a:pt x="190955" y="694026"/>
                    <a:pt x="204386" y="697293"/>
                    <a:pt x="204386" y="697293"/>
                  </a:cubicBezTo>
                  <a:cubicBezTo>
                    <a:pt x="214444" y="703808"/>
                    <a:pt x="214444" y="703808"/>
                    <a:pt x="214444" y="703808"/>
                  </a:cubicBezTo>
                  <a:cubicBezTo>
                    <a:pt x="214444" y="703808"/>
                    <a:pt x="207739" y="713581"/>
                    <a:pt x="204386" y="716838"/>
                  </a:cubicBezTo>
                  <a:cubicBezTo>
                    <a:pt x="201023" y="716838"/>
                    <a:pt x="190955" y="716838"/>
                    <a:pt x="190955" y="716838"/>
                  </a:cubicBezTo>
                  <a:cubicBezTo>
                    <a:pt x="190955" y="716838"/>
                    <a:pt x="187603" y="726620"/>
                    <a:pt x="194318" y="726620"/>
                  </a:cubicBezTo>
                  <a:cubicBezTo>
                    <a:pt x="197671" y="729878"/>
                    <a:pt x="204386" y="729878"/>
                    <a:pt x="207739" y="729878"/>
                  </a:cubicBezTo>
                  <a:cubicBezTo>
                    <a:pt x="211091" y="729878"/>
                    <a:pt x="217807" y="733135"/>
                    <a:pt x="217807" y="733135"/>
                  </a:cubicBezTo>
                  <a:cubicBezTo>
                    <a:pt x="217807" y="733135"/>
                    <a:pt x="221159" y="733135"/>
                    <a:pt x="224512" y="736393"/>
                  </a:cubicBezTo>
                  <a:cubicBezTo>
                    <a:pt x="224512" y="742908"/>
                    <a:pt x="227874" y="746165"/>
                    <a:pt x="231227" y="746165"/>
                  </a:cubicBezTo>
                  <a:cubicBezTo>
                    <a:pt x="234580" y="746165"/>
                    <a:pt x="241295" y="746165"/>
                    <a:pt x="244648" y="746165"/>
                  </a:cubicBezTo>
                  <a:cubicBezTo>
                    <a:pt x="248001" y="746165"/>
                    <a:pt x="248001" y="742908"/>
                    <a:pt x="251363" y="742908"/>
                  </a:cubicBezTo>
                  <a:cubicBezTo>
                    <a:pt x="254716" y="746165"/>
                    <a:pt x="274852" y="742908"/>
                    <a:pt x="274852" y="742908"/>
                  </a:cubicBezTo>
                  <a:cubicBezTo>
                    <a:pt x="274852" y="742908"/>
                    <a:pt x="274852" y="742908"/>
                    <a:pt x="278205" y="749423"/>
                  </a:cubicBezTo>
                  <a:cubicBezTo>
                    <a:pt x="284920" y="759205"/>
                    <a:pt x="294988" y="762463"/>
                    <a:pt x="294988" y="762463"/>
                  </a:cubicBezTo>
                  <a:cubicBezTo>
                    <a:pt x="294988" y="762463"/>
                    <a:pt x="298340" y="765721"/>
                    <a:pt x="298340" y="762463"/>
                  </a:cubicBezTo>
                  <a:cubicBezTo>
                    <a:pt x="298340" y="759205"/>
                    <a:pt x="301693" y="755938"/>
                    <a:pt x="301693" y="755938"/>
                  </a:cubicBezTo>
                  <a:cubicBezTo>
                    <a:pt x="301693" y="755938"/>
                    <a:pt x="308408" y="746165"/>
                    <a:pt x="308408" y="742908"/>
                  </a:cubicBezTo>
                  <a:cubicBezTo>
                    <a:pt x="311761" y="739651"/>
                    <a:pt x="315123" y="729878"/>
                    <a:pt x="318476" y="729878"/>
                  </a:cubicBezTo>
                  <a:cubicBezTo>
                    <a:pt x="321829" y="726620"/>
                    <a:pt x="331897" y="720095"/>
                    <a:pt x="331897" y="720095"/>
                  </a:cubicBezTo>
                  <a:cubicBezTo>
                    <a:pt x="331897" y="720095"/>
                    <a:pt x="331897" y="716838"/>
                    <a:pt x="338612" y="720095"/>
                  </a:cubicBezTo>
                  <a:cubicBezTo>
                    <a:pt x="341965" y="726620"/>
                    <a:pt x="352033" y="733135"/>
                    <a:pt x="352033" y="733135"/>
                  </a:cubicBezTo>
                  <a:cubicBezTo>
                    <a:pt x="368806" y="733135"/>
                    <a:pt x="368806" y="733135"/>
                    <a:pt x="368806" y="733135"/>
                  </a:cubicBezTo>
                  <a:cubicBezTo>
                    <a:pt x="368806" y="733135"/>
                    <a:pt x="378874" y="736393"/>
                    <a:pt x="378874" y="739651"/>
                  </a:cubicBezTo>
                  <a:cubicBezTo>
                    <a:pt x="378874" y="742908"/>
                    <a:pt x="375522" y="742908"/>
                    <a:pt x="368806" y="746165"/>
                  </a:cubicBezTo>
                  <a:cubicBezTo>
                    <a:pt x="365454" y="746165"/>
                    <a:pt x="355386" y="736393"/>
                    <a:pt x="355386" y="739651"/>
                  </a:cubicBezTo>
                  <a:cubicBezTo>
                    <a:pt x="352033" y="742908"/>
                    <a:pt x="352033" y="749423"/>
                    <a:pt x="352033" y="749423"/>
                  </a:cubicBezTo>
                  <a:cubicBezTo>
                    <a:pt x="338612" y="755938"/>
                    <a:pt x="338612" y="755938"/>
                    <a:pt x="338612" y="755938"/>
                  </a:cubicBezTo>
                  <a:cubicBezTo>
                    <a:pt x="341965" y="762463"/>
                    <a:pt x="341965" y="762463"/>
                    <a:pt x="341965" y="762463"/>
                  </a:cubicBezTo>
                  <a:cubicBezTo>
                    <a:pt x="341965" y="762463"/>
                    <a:pt x="358748" y="768978"/>
                    <a:pt x="358748" y="772235"/>
                  </a:cubicBezTo>
                  <a:cubicBezTo>
                    <a:pt x="358748" y="775493"/>
                    <a:pt x="358748" y="782008"/>
                    <a:pt x="358748" y="782008"/>
                  </a:cubicBezTo>
                  <a:cubicBezTo>
                    <a:pt x="368806" y="785266"/>
                    <a:pt x="368806" y="785266"/>
                    <a:pt x="368806" y="785266"/>
                  </a:cubicBezTo>
                  <a:cubicBezTo>
                    <a:pt x="375522" y="782008"/>
                    <a:pt x="375522" y="782008"/>
                    <a:pt x="375522" y="782008"/>
                  </a:cubicBezTo>
                  <a:cubicBezTo>
                    <a:pt x="375522" y="795048"/>
                    <a:pt x="375522" y="795048"/>
                    <a:pt x="375522" y="795048"/>
                  </a:cubicBezTo>
                  <a:cubicBezTo>
                    <a:pt x="375522" y="808078"/>
                    <a:pt x="375522" y="808078"/>
                    <a:pt x="375522" y="808078"/>
                  </a:cubicBezTo>
                  <a:cubicBezTo>
                    <a:pt x="375522" y="808078"/>
                    <a:pt x="375522" y="808078"/>
                    <a:pt x="375522" y="808078"/>
                  </a:cubicBezTo>
                  <a:cubicBezTo>
                    <a:pt x="375522" y="808078"/>
                    <a:pt x="375522" y="808078"/>
                    <a:pt x="375522" y="808078"/>
                  </a:cubicBezTo>
                  <a:cubicBezTo>
                    <a:pt x="399010" y="801563"/>
                    <a:pt x="419146" y="814593"/>
                    <a:pt x="429214" y="814593"/>
                  </a:cubicBezTo>
                  <a:cubicBezTo>
                    <a:pt x="449350" y="817851"/>
                    <a:pt x="405726" y="840663"/>
                    <a:pt x="412431" y="840663"/>
                  </a:cubicBezTo>
                  <a:cubicBezTo>
                    <a:pt x="419146" y="837406"/>
                    <a:pt x="412431" y="856960"/>
                    <a:pt x="422499" y="860218"/>
                  </a:cubicBezTo>
                  <a:cubicBezTo>
                    <a:pt x="439282" y="863476"/>
                    <a:pt x="452702" y="850445"/>
                    <a:pt x="472838" y="850445"/>
                  </a:cubicBezTo>
                  <a:cubicBezTo>
                    <a:pt x="489612" y="847178"/>
                    <a:pt x="509748" y="856960"/>
                    <a:pt x="516463" y="850445"/>
                  </a:cubicBezTo>
                  <a:cubicBezTo>
                    <a:pt x="529884" y="834148"/>
                    <a:pt x="583576" y="866733"/>
                    <a:pt x="610418" y="850445"/>
                  </a:cubicBezTo>
                  <a:cubicBezTo>
                    <a:pt x="627200" y="837406"/>
                    <a:pt x="694314" y="830890"/>
                    <a:pt x="717802" y="830890"/>
                  </a:cubicBezTo>
                  <a:cubicBezTo>
                    <a:pt x="778200" y="827633"/>
                    <a:pt x="781562" y="827633"/>
                    <a:pt x="808404" y="811336"/>
                  </a:cubicBezTo>
                  <a:cubicBezTo>
                    <a:pt x="808404" y="811336"/>
                    <a:pt x="825187" y="775493"/>
                    <a:pt x="835255" y="759205"/>
                  </a:cubicBezTo>
                  <a:cubicBezTo>
                    <a:pt x="841961" y="746165"/>
                    <a:pt x="862097" y="739651"/>
                    <a:pt x="882232" y="726620"/>
                  </a:cubicBezTo>
                  <a:cubicBezTo>
                    <a:pt x="899006" y="713581"/>
                    <a:pt x="942631" y="700550"/>
                    <a:pt x="952699" y="697293"/>
                  </a:cubicBezTo>
                  <a:cubicBezTo>
                    <a:pt x="962767" y="697293"/>
                    <a:pt x="1033242" y="700550"/>
                    <a:pt x="1033242" y="700550"/>
                  </a:cubicBezTo>
                  <a:cubicBezTo>
                    <a:pt x="1070151" y="690768"/>
                    <a:pt x="1070151" y="690768"/>
                    <a:pt x="1070151" y="690768"/>
                  </a:cubicBezTo>
                  <a:cubicBezTo>
                    <a:pt x="1070151" y="690768"/>
                    <a:pt x="1076857" y="716838"/>
                    <a:pt x="1086925" y="720095"/>
                  </a:cubicBezTo>
                  <a:cubicBezTo>
                    <a:pt x="1130549" y="726620"/>
                    <a:pt x="1157400" y="723353"/>
                    <a:pt x="1160753" y="700550"/>
                  </a:cubicBezTo>
                  <a:cubicBezTo>
                    <a:pt x="1164106" y="684253"/>
                    <a:pt x="1147332" y="654926"/>
                    <a:pt x="1143979" y="632113"/>
                  </a:cubicBezTo>
                  <a:cubicBezTo>
                    <a:pt x="1140617" y="606053"/>
                    <a:pt x="1154047" y="579983"/>
                    <a:pt x="1154047" y="557171"/>
                  </a:cubicBezTo>
                  <a:cubicBezTo>
                    <a:pt x="1154047" y="553913"/>
                    <a:pt x="1147332" y="547398"/>
                    <a:pt x="1167468" y="521328"/>
                  </a:cubicBezTo>
                  <a:cubicBezTo>
                    <a:pt x="1184241" y="495258"/>
                    <a:pt x="1231219" y="508288"/>
                    <a:pt x="1237934" y="492000"/>
                  </a:cubicBezTo>
                  <a:cubicBezTo>
                    <a:pt x="1217798" y="400761"/>
                    <a:pt x="1217798" y="400761"/>
                    <a:pt x="1217798" y="400761"/>
                  </a:cubicBezTo>
                  <a:cubicBezTo>
                    <a:pt x="1214445" y="400761"/>
                    <a:pt x="1214445" y="400761"/>
                    <a:pt x="1214445" y="400761"/>
                  </a:cubicBezTo>
                  <a:cubicBezTo>
                    <a:pt x="1211093" y="400761"/>
                    <a:pt x="1211093" y="400761"/>
                    <a:pt x="1211093" y="400761"/>
                  </a:cubicBezTo>
                  <a:cubicBezTo>
                    <a:pt x="1204377" y="397503"/>
                    <a:pt x="1204377" y="397503"/>
                    <a:pt x="1204377" y="397503"/>
                  </a:cubicBezTo>
                  <a:cubicBezTo>
                    <a:pt x="1197662" y="397503"/>
                    <a:pt x="1197662" y="397503"/>
                    <a:pt x="1197662" y="397503"/>
                  </a:cubicBezTo>
                  <a:cubicBezTo>
                    <a:pt x="1190957" y="394245"/>
                    <a:pt x="1190957" y="394245"/>
                    <a:pt x="1190957" y="394245"/>
                  </a:cubicBezTo>
                  <a:cubicBezTo>
                    <a:pt x="1184241" y="390988"/>
                    <a:pt x="1184241" y="390988"/>
                    <a:pt x="1184241" y="390988"/>
                  </a:cubicBezTo>
                  <a:cubicBezTo>
                    <a:pt x="1177536" y="390988"/>
                    <a:pt x="1177536" y="390988"/>
                    <a:pt x="1177536" y="390988"/>
                  </a:cubicBezTo>
                  <a:cubicBezTo>
                    <a:pt x="1177536" y="390988"/>
                    <a:pt x="1177536" y="390988"/>
                    <a:pt x="1177536" y="390988"/>
                  </a:cubicBezTo>
                  <a:cubicBezTo>
                    <a:pt x="1174174" y="390988"/>
                    <a:pt x="1174174" y="390988"/>
                    <a:pt x="1174174" y="390988"/>
                  </a:cubicBezTo>
                  <a:cubicBezTo>
                    <a:pt x="1150685" y="387730"/>
                    <a:pt x="1120481" y="439861"/>
                    <a:pt x="1120481" y="439861"/>
                  </a:cubicBezTo>
                  <a:cubicBezTo>
                    <a:pt x="1107061" y="462673"/>
                    <a:pt x="1107061" y="462673"/>
                    <a:pt x="1107061" y="462673"/>
                  </a:cubicBezTo>
                  <a:cubicBezTo>
                    <a:pt x="1073504" y="456158"/>
                    <a:pt x="1039947" y="452900"/>
                    <a:pt x="1016459" y="426831"/>
                  </a:cubicBezTo>
                  <a:cubicBezTo>
                    <a:pt x="1016459" y="417058"/>
                    <a:pt x="1016459" y="417058"/>
                    <a:pt x="1016459" y="417058"/>
                  </a:cubicBezTo>
                  <a:cubicBezTo>
                    <a:pt x="1016459" y="417058"/>
                    <a:pt x="1016459" y="417058"/>
                    <a:pt x="1016459" y="417058"/>
                  </a:cubicBezTo>
                  <a:cubicBezTo>
                    <a:pt x="1016459" y="417058"/>
                    <a:pt x="1016459" y="417058"/>
                    <a:pt x="1016459" y="417058"/>
                  </a:cubicBezTo>
                  <a:cubicBezTo>
                    <a:pt x="1013106" y="413791"/>
                    <a:pt x="1013106" y="413791"/>
                    <a:pt x="1013106" y="413791"/>
                  </a:cubicBezTo>
                  <a:cubicBezTo>
                    <a:pt x="1013106" y="413791"/>
                    <a:pt x="1009744" y="413791"/>
                    <a:pt x="1009744" y="413791"/>
                  </a:cubicBezTo>
                  <a:cubicBezTo>
                    <a:pt x="1006391" y="413791"/>
                    <a:pt x="1003038" y="410533"/>
                    <a:pt x="1003038" y="410533"/>
                  </a:cubicBezTo>
                  <a:cubicBezTo>
                    <a:pt x="1006391" y="404018"/>
                    <a:pt x="1006391" y="404018"/>
                    <a:pt x="1006391" y="404018"/>
                  </a:cubicBezTo>
                  <a:cubicBezTo>
                    <a:pt x="1006391" y="404018"/>
                    <a:pt x="1009744" y="400761"/>
                    <a:pt x="1009744" y="400761"/>
                  </a:cubicBezTo>
                  <a:cubicBezTo>
                    <a:pt x="1013106" y="400761"/>
                    <a:pt x="1009744" y="400761"/>
                    <a:pt x="1009744" y="397503"/>
                  </a:cubicBezTo>
                  <a:cubicBezTo>
                    <a:pt x="1009744" y="397503"/>
                    <a:pt x="1009744" y="390988"/>
                    <a:pt x="1009744" y="387730"/>
                  </a:cubicBezTo>
                  <a:cubicBezTo>
                    <a:pt x="1006391" y="384463"/>
                    <a:pt x="1006391" y="384463"/>
                    <a:pt x="1006391" y="384463"/>
                  </a:cubicBezTo>
                  <a:cubicBezTo>
                    <a:pt x="1006391" y="384463"/>
                    <a:pt x="1003038" y="377948"/>
                    <a:pt x="999685" y="374691"/>
                  </a:cubicBezTo>
                  <a:cubicBezTo>
                    <a:pt x="996323" y="374691"/>
                    <a:pt x="999685" y="371433"/>
                    <a:pt x="999685" y="371433"/>
                  </a:cubicBezTo>
                  <a:cubicBezTo>
                    <a:pt x="996323" y="368175"/>
                    <a:pt x="999685" y="368175"/>
                    <a:pt x="999685" y="364918"/>
                  </a:cubicBezTo>
                  <a:cubicBezTo>
                    <a:pt x="999685" y="364918"/>
                    <a:pt x="996323" y="358403"/>
                    <a:pt x="996323" y="358403"/>
                  </a:cubicBezTo>
                  <a:cubicBezTo>
                    <a:pt x="996323" y="358403"/>
                    <a:pt x="989617" y="348621"/>
                    <a:pt x="986255" y="342105"/>
                  </a:cubicBezTo>
                  <a:cubicBezTo>
                    <a:pt x="986255" y="338848"/>
                    <a:pt x="986255" y="335590"/>
                    <a:pt x="986255" y="335590"/>
                  </a:cubicBezTo>
                  <a:cubicBezTo>
                    <a:pt x="989617" y="332333"/>
                    <a:pt x="982902" y="329075"/>
                    <a:pt x="982902" y="329075"/>
                  </a:cubicBezTo>
                  <a:cubicBezTo>
                    <a:pt x="982902" y="329075"/>
                    <a:pt x="982902" y="322551"/>
                    <a:pt x="982902" y="322551"/>
                  </a:cubicBezTo>
                  <a:cubicBezTo>
                    <a:pt x="982902" y="322551"/>
                    <a:pt x="982902" y="316036"/>
                    <a:pt x="982902" y="316036"/>
                  </a:cubicBezTo>
                  <a:cubicBezTo>
                    <a:pt x="986255" y="312778"/>
                    <a:pt x="982902" y="309521"/>
                    <a:pt x="982902" y="306263"/>
                  </a:cubicBezTo>
                  <a:cubicBezTo>
                    <a:pt x="982902" y="306263"/>
                    <a:pt x="976187" y="303006"/>
                    <a:pt x="976187" y="303006"/>
                  </a:cubicBezTo>
                  <a:cubicBezTo>
                    <a:pt x="979549" y="296490"/>
                    <a:pt x="979549" y="296490"/>
                    <a:pt x="979549" y="296490"/>
                  </a:cubicBezTo>
                  <a:cubicBezTo>
                    <a:pt x="979549" y="293233"/>
                    <a:pt x="979549" y="293233"/>
                    <a:pt x="979549" y="293233"/>
                  </a:cubicBezTo>
                  <a:cubicBezTo>
                    <a:pt x="979549" y="293233"/>
                    <a:pt x="982902" y="286708"/>
                    <a:pt x="982902" y="286708"/>
                  </a:cubicBezTo>
                  <a:cubicBezTo>
                    <a:pt x="986255" y="283451"/>
                    <a:pt x="982902" y="280193"/>
                    <a:pt x="979549" y="280193"/>
                  </a:cubicBezTo>
                  <a:cubicBezTo>
                    <a:pt x="976187" y="280193"/>
                    <a:pt x="979549" y="276936"/>
                    <a:pt x="979549" y="276936"/>
                  </a:cubicBezTo>
                  <a:cubicBezTo>
                    <a:pt x="982902" y="270420"/>
                    <a:pt x="982902" y="270420"/>
                    <a:pt x="982902" y="270420"/>
                  </a:cubicBezTo>
                  <a:cubicBezTo>
                    <a:pt x="979549" y="260638"/>
                    <a:pt x="979549" y="260638"/>
                    <a:pt x="979549" y="260638"/>
                  </a:cubicBezTo>
                  <a:cubicBezTo>
                    <a:pt x="979549" y="257381"/>
                    <a:pt x="979549" y="257381"/>
                    <a:pt x="979549" y="257381"/>
                  </a:cubicBezTo>
                  <a:cubicBezTo>
                    <a:pt x="979549" y="257381"/>
                    <a:pt x="976187" y="250866"/>
                    <a:pt x="976187" y="250866"/>
                  </a:cubicBezTo>
                  <a:cubicBezTo>
                    <a:pt x="976187" y="247608"/>
                    <a:pt x="972835" y="241093"/>
                    <a:pt x="972835" y="241093"/>
                  </a:cubicBezTo>
                  <a:cubicBezTo>
                    <a:pt x="972835" y="241093"/>
                    <a:pt x="972835" y="237835"/>
                    <a:pt x="972835" y="237835"/>
                  </a:cubicBezTo>
                  <a:cubicBezTo>
                    <a:pt x="972835" y="234578"/>
                    <a:pt x="972835" y="234578"/>
                    <a:pt x="972835" y="234578"/>
                  </a:cubicBezTo>
                  <a:cubicBezTo>
                    <a:pt x="972835" y="231320"/>
                    <a:pt x="969481" y="228053"/>
                    <a:pt x="966129" y="224796"/>
                  </a:cubicBezTo>
                  <a:cubicBezTo>
                    <a:pt x="962767" y="218280"/>
                    <a:pt x="962767" y="218280"/>
                    <a:pt x="962767" y="218280"/>
                  </a:cubicBezTo>
                  <a:cubicBezTo>
                    <a:pt x="962767" y="218280"/>
                    <a:pt x="956061" y="211765"/>
                    <a:pt x="952699" y="208508"/>
                  </a:cubicBezTo>
                  <a:cubicBezTo>
                    <a:pt x="952699" y="201993"/>
                    <a:pt x="952699" y="201993"/>
                    <a:pt x="949346" y="198726"/>
                  </a:cubicBezTo>
                  <a:cubicBezTo>
                    <a:pt x="949346" y="192211"/>
                    <a:pt x="942631" y="185696"/>
                    <a:pt x="939278" y="185696"/>
                  </a:cubicBezTo>
                  <a:cubicBezTo>
                    <a:pt x="939278" y="185696"/>
                    <a:pt x="935925" y="175923"/>
                    <a:pt x="935925" y="172665"/>
                  </a:cubicBezTo>
                  <a:cubicBezTo>
                    <a:pt x="932563" y="172665"/>
                    <a:pt x="925857" y="169408"/>
                    <a:pt x="925857" y="169408"/>
                  </a:cubicBezTo>
                  <a:cubicBezTo>
                    <a:pt x="922504" y="169408"/>
                    <a:pt x="915789" y="166141"/>
                    <a:pt x="915789" y="166141"/>
                  </a:cubicBezTo>
                  <a:cubicBezTo>
                    <a:pt x="905721" y="162883"/>
                    <a:pt x="905721" y="162883"/>
                    <a:pt x="905721" y="162883"/>
                  </a:cubicBezTo>
                  <a:cubicBezTo>
                    <a:pt x="895653" y="153111"/>
                    <a:pt x="895653" y="153111"/>
                    <a:pt x="895653" y="153111"/>
                  </a:cubicBezTo>
                  <a:cubicBezTo>
                    <a:pt x="895653" y="153111"/>
                    <a:pt x="892300" y="153111"/>
                    <a:pt x="888938" y="149853"/>
                  </a:cubicBezTo>
                  <a:cubicBezTo>
                    <a:pt x="888938" y="149853"/>
                    <a:pt x="885585" y="143338"/>
                    <a:pt x="885585" y="143338"/>
                  </a:cubicBezTo>
                  <a:cubicBezTo>
                    <a:pt x="882232" y="136813"/>
                    <a:pt x="882232" y="136813"/>
                    <a:pt x="882232" y="136813"/>
                  </a:cubicBezTo>
                  <a:cubicBezTo>
                    <a:pt x="862097" y="130298"/>
                    <a:pt x="862097" y="130298"/>
                    <a:pt x="862097" y="130298"/>
                  </a:cubicBezTo>
                  <a:cubicBezTo>
                    <a:pt x="862097" y="130298"/>
                    <a:pt x="858744" y="123783"/>
                    <a:pt x="858744" y="123783"/>
                  </a:cubicBezTo>
                  <a:cubicBezTo>
                    <a:pt x="858744" y="120525"/>
                    <a:pt x="855381" y="120525"/>
                    <a:pt x="855381" y="117268"/>
                  </a:cubicBezTo>
                  <a:cubicBezTo>
                    <a:pt x="855381" y="114010"/>
                    <a:pt x="852029" y="114010"/>
                    <a:pt x="852029" y="110753"/>
                  </a:cubicBezTo>
                  <a:cubicBezTo>
                    <a:pt x="852029" y="107495"/>
                    <a:pt x="848676" y="107495"/>
                    <a:pt x="848676" y="107495"/>
                  </a:cubicBezTo>
                  <a:cubicBezTo>
                    <a:pt x="845323" y="107495"/>
                    <a:pt x="841961" y="107495"/>
                    <a:pt x="841961" y="107495"/>
                  </a:cubicBezTo>
                  <a:cubicBezTo>
                    <a:pt x="841961" y="107495"/>
                    <a:pt x="838608" y="104228"/>
                    <a:pt x="838608" y="104228"/>
                  </a:cubicBezTo>
                  <a:cubicBezTo>
                    <a:pt x="838608" y="104228"/>
                    <a:pt x="831893" y="97713"/>
                    <a:pt x="828540" y="97713"/>
                  </a:cubicBezTo>
                  <a:cubicBezTo>
                    <a:pt x="828540" y="94455"/>
                    <a:pt x="828540" y="94455"/>
                    <a:pt x="828540" y="94455"/>
                  </a:cubicBezTo>
                  <a:cubicBezTo>
                    <a:pt x="828540" y="94455"/>
                    <a:pt x="828540" y="94455"/>
                    <a:pt x="825187" y="94455"/>
                  </a:cubicBezTo>
                  <a:cubicBezTo>
                    <a:pt x="821825" y="94455"/>
                    <a:pt x="821825" y="94455"/>
                    <a:pt x="821825" y="91198"/>
                  </a:cubicBezTo>
                  <a:cubicBezTo>
                    <a:pt x="818472" y="91198"/>
                    <a:pt x="818472" y="84683"/>
                    <a:pt x="815119" y="84683"/>
                  </a:cubicBezTo>
                  <a:cubicBezTo>
                    <a:pt x="815119" y="84683"/>
                    <a:pt x="815119" y="84683"/>
                    <a:pt x="811766" y="84683"/>
                  </a:cubicBezTo>
                  <a:cubicBezTo>
                    <a:pt x="808404" y="84683"/>
                    <a:pt x="805051" y="78168"/>
                    <a:pt x="805051" y="78168"/>
                  </a:cubicBezTo>
                  <a:cubicBezTo>
                    <a:pt x="801698" y="78168"/>
                    <a:pt x="805051" y="74901"/>
                    <a:pt x="805051" y="71643"/>
                  </a:cubicBezTo>
                  <a:cubicBezTo>
                    <a:pt x="805051" y="68386"/>
                    <a:pt x="801698" y="68386"/>
                    <a:pt x="801698" y="68386"/>
                  </a:cubicBezTo>
                  <a:cubicBezTo>
                    <a:pt x="801698" y="68386"/>
                    <a:pt x="801698" y="68386"/>
                    <a:pt x="801698" y="68386"/>
                  </a:cubicBezTo>
                  <a:cubicBezTo>
                    <a:pt x="801698" y="68386"/>
                    <a:pt x="798336" y="68386"/>
                    <a:pt x="798336" y="65128"/>
                  </a:cubicBezTo>
                  <a:cubicBezTo>
                    <a:pt x="798336" y="65128"/>
                    <a:pt x="794983" y="61871"/>
                    <a:pt x="794983" y="58613"/>
                  </a:cubicBezTo>
                  <a:cubicBezTo>
                    <a:pt x="794983" y="55355"/>
                    <a:pt x="794983" y="55355"/>
                    <a:pt x="794983" y="55355"/>
                  </a:cubicBezTo>
                  <a:cubicBezTo>
                    <a:pt x="794983" y="55355"/>
                    <a:pt x="791630" y="52098"/>
                    <a:pt x="791630" y="52098"/>
                  </a:cubicBezTo>
                  <a:cubicBezTo>
                    <a:pt x="788268" y="48840"/>
                    <a:pt x="788268" y="48840"/>
                    <a:pt x="788268" y="48840"/>
                  </a:cubicBezTo>
                  <a:cubicBezTo>
                    <a:pt x="788268" y="45583"/>
                    <a:pt x="788268" y="45583"/>
                    <a:pt x="788268" y="45583"/>
                  </a:cubicBezTo>
                  <a:cubicBezTo>
                    <a:pt x="784916" y="45583"/>
                    <a:pt x="784916" y="45583"/>
                    <a:pt x="784916" y="45583"/>
                  </a:cubicBezTo>
                  <a:cubicBezTo>
                    <a:pt x="781562" y="45583"/>
                    <a:pt x="781562" y="42316"/>
                    <a:pt x="781562" y="39058"/>
                  </a:cubicBezTo>
                  <a:cubicBezTo>
                    <a:pt x="781562" y="39058"/>
                    <a:pt x="781562" y="39058"/>
                    <a:pt x="781562" y="39058"/>
                  </a:cubicBezTo>
                  <a:cubicBezTo>
                    <a:pt x="778200" y="35801"/>
                    <a:pt x="778200" y="35801"/>
                    <a:pt x="778200" y="35801"/>
                  </a:cubicBezTo>
                  <a:cubicBezTo>
                    <a:pt x="774848" y="32543"/>
                    <a:pt x="774848" y="32543"/>
                    <a:pt x="774848" y="32543"/>
                  </a:cubicBezTo>
                  <a:cubicBezTo>
                    <a:pt x="771495" y="29286"/>
                    <a:pt x="771495" y="29286"/>
                    <a:pt x="771495" y="29286"/>
                  </a:cubicBezTo>
                  <a:cubicBezTo>
                    <a:pt x="771495" y="29286"/>
                    <a:pt x="768142" y="26028"/>
                    <a:pt x="768142" y="26028"/>
                  </a:cubicBezTo>
                  <a:cubicBezTo>
                    <a:pt x="764780" y="22770"/>
                    <a:pt x="761427" y="19513"/>
                    <a:pt x="761427" y="19513"/>
                  </a:cubicBezTo>
                  <a:cubicBezTo>
                    <a:pt x="761427" y="19513"/>
                    <a:pt x="761427" y="16255"/>
                    <a:pt x="761427" y="16255"/>
                  </a:cubicBezTo>
                  <a:cubicBezTo>
                    <a:pt x="761427" y="16255"/>
                    <a:pt x="758074" y="16255"/>
                    <a:pt x="758074" y="16255"/>
                  </a:cubicBezTo>
                  <a:cubicBezTo>
                    <a:pt x="751359" y="16255"/>
                    <a:pt x="751359" y="16255"/>
                    <a:pt x="751359" y="16255"/>
                  </a:cubicBezTo>
                  <a:cubicBezTo>
                    <a:pt x="751359" y="9731"/>
                    <a:pt x="751359" y="9731"/>
                    <a:pt x="751359" y="9731"/>
                  </a:cubicBezTo>
                  <a:cubicBezTo>
                    <a:pt x="751359" y="9731"/>
                    <a:pt x="751359" y="9731"/>
                    <a:pt x="748006" y="9731"/>
                  </a:cubicBezTo>
                  <a:cubicBezTo>
                    <a:pt x="744644" y="9731"/>
                    <a:pt x="744644" y="6473"/>
                    <a:pt x="744644" y="6473"/>
                  </a:cubicBezTo>
                  <a:cubicBezTo>
                    <a:pt x="744644" y="3216"/>
                    <a:pt x="744644" y="3216"/>
                    <a:pt x="744644" y="3216"/>
                  </a:cubicBezTo>
                  <a:cubicBezTo>
                    <a:pt x="734586" y="6473"/>
                    <a:pt x="734586" y="6473"/>
                    <a:pt x="734586" y="6473"/>
                  </a:cubicBezTo>
                  <a:cubicBezTo>
                    <a:pt x="734586" y="6473"/>
                    <a:pt x="734586" y="6473"/>
                    <a:pt x="734586" y="6473"/>
                  </a:cubicBezTo>
                  <a:cubicBezTo>
                    <a:pt x="734586" y="6473"/>
                    <a:pt x="727870" y="3216"/>
                    <a:pt x="727870" y="3216"/>
                  </a:cubicBezTo>
                  <a:cubicBezTo>
                    <a:pt x="727870" y="-42"/>
                    <a:pt x="724518" y="-42"/>
                    <a:pt x="724518" y="-42"/>
                  </a:cubicBezTo>
                  <a:cubicBezTo>
                    <a:pt x="721155" y="3216"/>
                    <a:pt x="721155" y="3216"/>
                    <a:pt x="721155" y="3216"/>
                  </a:cubicBezTo>
                  <a:cubicBezTo>
                    <a:pt x="714450" y="3216"/>
                    <a:pt x="714450" y="3216"/>
                    <a:pt x="714450" y="3216"/>
                  </a:cubicBezTo>
                  <a:cubicBezTo>
                    <a:pt x="711087" y="3216"/>
                    <a:pt x="711087" y="3216"/>
                    <a:pt x="711087" y="3216"/>
                  </a:cubicBezTo>
                  <a:cubicBezTo>
                    <a:pt x="707734" y="-42"/>
                    <a:pt x="707734" y="-42"/>
                    <a:pt x="707734" y="-42"/>
                  </a:cubicBezTo>
                  <a:cubicBezTo>
                    <a:pt x="697666" y="3216"/>
                    <a:pt x="694314" y="3216"/>
                    <a:pt x="694314" y="3216"/>
                  </a:cubicBezTo>
                  <a:cubicBezTo>
                    <a:pt x="684246" y="6473"/>
                    <a:pt x="667462" y="16255"/>
                    <a:pt x="667462" y="22770"/>
                  </a:cubicBezTo>
                  <a:cubicBezTo>
                    <a:pt x="664110" y="29286"/>
                    <a:pt x="667462" y="45583"/>
                    <a:pt x="660757" y="48840"/>
                  </a:cubicBezTo>
                  <a:cubicBezTo>
                    <a:pt x="650689" y="48840"/>
                    <a:pt x="640621" y="65128"/>
                    <a:pt x="637268" y="65128"/>
                  </a:cubicBezTo>
                  <a:cubicBezTo>
                    <a:pt x="607065" y="81425"/>
                    <a:pt x="607065" y="81425"/>
                    <a:pt x="607065" y="81425"/>
                  </a:cubicBezTo>
                  <a:cubicBezTo>
                    <a:pt x="607065" y="81425"/>
                    <a:pt x="583576" y="91198"/>
                    <a:pt x="570156" y="91198"/>
                  </a:cubicBezTo>
                  <a:cubicBezTo>
                    <a:pt x="556725" y="94455"/>
                    <a:pt x="546667" y="104228"/>
                    <a:pt x="546667" y="104228"/>
                  </a:cubicBezTo>
                  <a:cubicBezTo>
                    <a:pt x="529884" y="127041"/>
                    <a:pt x="529884" y="127041"/>
                    <a:pt x="529884" y="127041"/>
                  </a:cubicBezTo>
                  <a:cubicBezTo>
                    <a:pt x="503042" y="130298"/>
                    <a:pt x="503042" y="130298"/>
                    <a:pt x="503042" y="130298"/>
                  </a:cubicBezTo>
                  <a:cubicBezTo>
                    <a:pt x="489612" y="117268"/>
                    <a:pt x="489612" y="117268"/>
                    <a:pt x="489612" y="117268"/>
                  </a:cubicBezTo>
                  <a:cubicBezTo>
                    <a:pt x="476191" y="120525"/>
                    <a:pt x="476191" y="120525"/>
                    <a:pt x="476191" y="120525"/>
                  </a:cubicBezTo>
                  <a:cubicBezTo>
                    <a:pt x="472838" y="117268"/>
                    <a:pt x="472838" y="117268"/>
                    <a:pt x="472838" y="117268"/>
                  </a:cubicBezTo>
                  <a:cubicBezTo>
                    <a:pt x="466123" y="120525"/>
                    <a:pt x="466123" y="120525"/>
                    <a:pt x="466123" y="120525"/>
                  </a:cubicBezTo>
                  <a:cubicBezTo>
                    <a:pt x="425861" y="117268"/>
                    <a:pt x="425861" y="117268"/>
                    <a:pt x="425861" y="117268"/>
                  </a:cubicBezTo>
                  <a:cubicBezTo>
                    <a:pt x="405726" y="127041"/>
                    <a:pt x="405726" y="127041"/>
                    <a:pt x="405726" y="127041"/>
                  </a:cubicBezTo>
                  <a:cubicBezTo>
                    <a:pt x="368806" y="123783"/>
                    <a:pt x="368806" y="123783"/>
                    <a:pt x="368806" y="123783"/>
                  </a:cubicBezTo>
                  <a:cubicBezTo>
                    <a:pt x="368806" y="123783"/>
                    <a:pt x="341965" y="127041"/>
                    <a:pt x="335250" y="127041"/>
                  </a:cubicBezTo>
                  <a:cubicBezTo>
                    <a:pt x="325191" y="127041"/>
                    <a:pt x="325191" y="127041"/>
                    <a:pt x="325191" y="127041"/>
                  </a:cubicBezTo>
                  <a:cubicBezTo>
                    <a:pt x="318476" y="123783"/>
                    <a:pt x="311761" y="117268"/>
                    <a:pt x="311761" y="117268"/>
                  </a:cubicBezTo>
                  <a:cubicBezTo>
                    <a:pt x="311761" y="117268"/>
                    <a:pt x="298340" y="120525"/>
                    <a:pt x="294988" y="123783"/>
                  </a:cubicBezTo>
                  <a:cubicBezTo>
                    <a:pt x="291625" y="127041"/>
                    <a:pt x="278205" y="143338"/>
                    <a:pt x="278205" y="143338"/>
                  </a:cubicBezTo>
                  <a:cubicBezTo>
                    <a:pt x="278205" y="146595"/>
                    <a:pt x="278205" y="146595"/>
                    <a:pt x="278205" y="146595"/>
                  </a:cubicBezTo>
                  <a:cubicBezTo>
                    <a:pt x="284920" y="162883"/>
                    <a:pt x="284920" y="162883"/>
                    <a:pt x="284920" y="162883"/>
                  </a:cubicBezTo>
                  <a:cubicBezTo>
                    <a:pt x="271499" y="172665"/>
                    <a:pt x="271499" y="172665"/>
                    <a:pt x="271499" y="172665"/>
                  </a:cubicBezTo>
                  <a:cubicBezTo>
                    <a:pt x="271499" y="172665"/>
                    <a:pt x="271499" y="172665"/>
                    <a:pt x="271499" y="172665"/>
                  </a:cubicBezTo>
                  <a:cubicBezTo>
                    <a:pt x="271499" y="172665"/>
                    <a:pt x="271499" y="172665"/>
                    <a:pt x="271499" y="172665"/>
                  </a:cubicBezTo>
                  <a:cubicBezTo>
                    <a:pt x="271499" y="172665"/>
                    <a:pt x="271499" y="172665"/>
                    <a:pt x="271499" y="172665"/>
                  </a:cubicBezTo>
                  <a:cubicBezTo>
                    <a:pt x="271499" y="172665"/>
                    <a:pt x="271499" y="172665"/>
                    <a:pt x="271499" y="172665"/>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9180"/>
                    <a:pt x="268137" y="179180"/>
                    <a:pt x="264784" y="179180"/>
                  </a:cubicBezTo>
                  <a:cubicBezTo>
                    <a:pt x="264784" y="182438"/>
                    <a:pt x="261431"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4716" y="185696"/>
                    <a:pt x="254716" y="185696"/>
                    <a:pt x="254716" y="185696"/>
                  </a:cubicBezTo>
                  <a:cubicBezTo>
                    <a:pt x="244648" y="195468"/>
                    <a:pt x="244648" y="195468"/>
                    <a:pt x="244648" y="195468"/>
                  </a:cubicBezTo>
                  <a:cubicBezTo>
                    <a:pt x="231227" y="198726"/>
                    <a:pt x="231227" y="198726"/>
                    <a:pt x="231227" y="198726"/>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0" name="Freeform: Shape 559">
              <a:extLst>
                <a:ext uri="{FF2B5EF4-FFF2-40B4-BE49-F238E27FC236}">
                  <a16:creationId xmlns:a16="http://schemas.microsoft.com/office/drawing/2014/main" id="{C86118BD-E069-9509-042C-0748139C7699}"/>
                </a:ext>
              </a:extLst>
            </p:cNvPr>
            <p:cNvSpPr/>
            <p:nvPr/>
          </p:nvSpPr>
          <p:spPr>
            <a:xfrm>
              <a:off x="10577758" y="1177290"/>
              <a:ext cx="2058710" cy="1394564"/>
            </a:xfrm>
            <a:custGeom>
              <a:avLst/>
              <a:gdLst>
                <a:gd name="connsiteX0" fmla="*/ 474334 w 2058710"/>
                <a:gd name="connsiteY0" fmla="*/ 994473 h 1394564"/>
                <a:gd name="connsiteX1" fmla="*/ 497899 w 2058710"/>
                <a:gd name="connsiteY1" fmla="*/ 978080 h 1394564"/>
                <a:gd name="connsiteX2" fmla="*/ 504633 w 2058710"/>
                <a:gd name="connsiteY2" fmla="*/ 951848 h 1394564"/>
                <a:gd name="connsiteX3" fmla="*/ 534932 w 2058710"/>
                <a:gd name="connsiteY3" fmla="*/ 928893 h 1394564"/>
                <a:gd name="connsiteX4" fmla="*/ 538294 w 2058710"/>
                <a:gd name="connsiteY4" fmla="*/ 928893 h 1394564"/>
                <a:gd name="connsiteX5" fmla="*/ 538294 w 2058710"/>
                <a:gd name="connsiteY5" fmla="*/ 922330 h 1394564"/>
                <a:gd name="connsiteX6" fmla="*/ 548400 w 2058710"/>
                <a:gd name="connsiteY6" fmla="*/ 915777 h 1394564"/>
                <a:gd name="connsiteX7" fmla="*/ 551763 w 2058710"/>
                <a:gd name="connsiteY7" fmla="*/ 919054 h 1394564"/>
                <a:gd name="connsiteX8" fmla="*/ 558497 w 2058710"/>
                <a:gd name="connsiteY8" fmla="*/ 922330 h 1394564"/>
                <a:gd name="connsiteX9" fmla="*/ 561859 w 2058710"/>
                <a:gd name="connsiteY9" fmla="*/ 919054 h 1394564"/>
                <a:gd name="connsiteX10" fmla="*/ 561859 w 2058710"/>
                <a:gd name="connsiteY10" fmla="*/ 912491 h 1394564"/>
                <a:gd name="connsiteX11" fmla="*/ 558497 w 2058710"/>
                <a:gd name="connsiteY11" fmla="*/ 905938 h 1394564"/>
                <a:gd name="connsiteX12" fmla="*/ 558497 w 2058710"/>
                <a:gd name="connsiteY12" fmla="*/ 905938 h 1394564"/>
                <a:gd name="connsiteX13" fmla="*/ 561859 w 2058710"/>
                <a:gd name="connsiteY13" fmla="*/ 905938 h 1394564"/>
                <a:gd name="connsiteX14" fmla="*/ 565231 w 2058710"/>
                <a:gd name="connsiteY14" fmla="*/ 902661 h 1394564"/>
                <a:gd name="connsiteX15" fmla="*/ 571955 w 2058710"/>
                <a:gd name="connsiteY15" fmla="*/ 905938 h 1394564"/>
                <a:gd name="connsiteX16" fmla="*/ 575327 w 2058710"/>
                <a:gd name="connsiteY16" fmla="*/ 905938 h 1394564"/>
                <a:gd name="connsiteX17" fmla="*/ 582062 w 2058710"/>
                <a:gd name="connsiteY17" fmla="*/ 902661 h 1394564"/>
                <a:gd name="connsiteX18" fmla="*/ 585424 w 2058710"/>
                <a:gd name="connsiteY18" fmla="*/ 899375 h 1394564"/>
                <a:gd name="connsiteX19" fmla="*/ 585424 w 2058710"/>
                <a:gd name="connsiteY19" fmla="*/ 896098 h 1394564"/>
                <a:gd name="connsiteX20" fmla="*/ 592158 w 2058710"/>
                <a:gd name="connsiteY20" fmla="*/ 896098 h 1394564"/>
                <a:gd name="connsiteX21" fmla="*/ 602255 w 2058710"/>
                <a:gd name="connsiteY21" fmla="*/ 896098 h 1394564"/>
                <a:gd name="connsiteX22" fmla="*/ 605627 w 2058710"/>
                <a:gd name="connsiteY22" fmla="*/ 896098 h 1394564"/>
                <a:gd name="connsiteX23" fmla="*/ 612361 w 2058710"/>
                <a:gd name="connsiteY23" fmla="*/ 892822 h 1394564"/>
                <a:gd name="connsiteX24" fmla="*/ 615723 w 2058710"/>
                <a:gd name="connsiteY24" fmla="*/ 889545 h 1394564"/>
                <a:gd name="connsiteX25" fmla="*/ 615723 w 2058710"/>
                <a:gd name="connsiteY25" fmla="*/ 882983 h 1394564"/>
                <a:gd name="connsiteX26" fmla="*/ 622457 w 2058710"/>
                <a:gd name="connsiteY26" fmla="*/ 879706 h 1394564"/>
                <a:gd name="connsiteX27" fmla="*/ 622457 w 2058710"/>
                <a:gd name="connsiteY27" fmla="*/ 879706 h 1394564"/>
                <a:gd name="connsiteX28" fmla="*/ 625820 w 2058710"/>
                <a:gd name="connsiteY28" fmla="*/ 882983 h 1394564"/>
                <a:gd name="connsiteX29" fmla="*/ 629192 w 2058710"/>
                <a:gd name="connsiteY29" fmla="*/ 879706 h 1394564"/>
                <a:gd name="connsiteX30" fmla="*/ 632554 w 2058710"/>
                <a:gd name="connsiteY30" fmla="*/ 876429 h 1394564"/>
                <a:gd name="connsiteX31" fmla="*/ 639288 w 2058710"/>
                <a:gd name="connsiteY31" fmla="*/ 869867 h 1394564"/>
                <a:gd name="connsiteX32" fmla="*/ 642650 w 2058710"/>
                <a:gd name="connsiteY32" fmla="*/ 863313 h 1394564"/>
                <a:gd name="connsiteX33" fmla="*/ 646022 w 2058710"/>
                <a:gd name="connsiteY33" fmla="*/ 866590 h 1394564"/>
                <a:gd name="connsiteX34" fmla="*/ 649384 w 2058710"/>
                <a:gd name="connsiteY34" fmla="*/ 869867 h 1394564"/>
                <a:gd name="connsiteX35" fmla="*/ 656118 w 2058710"/>
                <a:gd name="connsiteY35" fmla="*/ 869867 h 1394564"/>
                <a:gd name="connsiteX36" fmla="*/ 666215 w 2058710"/>
                <a:gd name="connsiteY36" fmla="*/ 866590 h 1394564"/>
                <a:gd name="connsiteX37" fmla="*/ 672949 w 2058710"/>
                <a:gd name="connsiteY37" fmla="*/ 869867 h 1394564"/>
                <a:gd name="connsiteX38" fmla="*/ 679683 w 2058710"/>
                <a:gd name="connsiteY38" fmla="*/ 869867 h 1394564"/>
                <a:gd name="connsiteX39" fmla="*/ 683046 w 2058710"/>
                <a:gd name="connsiteY39" fmla="*/ 873143 h 1394564"/>
                <a:gd name="connsiteX40" fmla="*/ 689780 w 2058710"/>
                <a:gd name="connsiteY40" fmla="*/ 876429 h 1394564"/>
                <a:gd name="connsiteX41" fmla="*/ 696514 w 2058710"/>
                <a:gd name="connsiteY41" fmla="*/ 879706 h 1394564"/>
                <a:gd name="connsiteX42" fmla="*/ 696514 w 2058710"/>
                <a:gd name="connsiteY42" fmla="*/ 879706 h 1394564"/>
                <a:gd name="connsiteX43" fmla="*/ 696514 w 2058710"/>
                <a:gd name="connsiteY43" fmla="*/ 879706 h 1394564"/>
                <a:gd name="connsiteX44" fmla="*/ 696514 w 2058710"/>
                <a:gd name="connsiteY44" fmla="*/ 879706 h 1394564"/>
                <a:gd name="connsiteX45" fmla="*/ 696514 w 2058710"/>
                <a:gd name="connsiteY45" fmla="*/ 879706 h 1394564"/>
                <a:gd name="connsiteX46" fmla="*/ 696514 w 2058710"/>
                <a:gd name="connsiteY46" fmla="*/ 879706 h 1394564"/>
                <a:gd name="connsiteX47" fmla="*/ 696514 w 2058710"/>
                <a:gd name="connsiteY47" fmla="*/ 879706 h 1394564"/>
                <a:gd name="connsiteX48" fmla="*/ 696514 w 2058710"/>
                <a:gd name="connsiteY48" fmla="*/ 879706 h 1394564"/>
                <a:gd name="connsiteX49" fmla="*/ 696514 w 2058710"/>
                <a:gd name="connsiteY49" fmla="*/ 879706 h 1394564"/>
                <a:gd name="connsiteX50" fmla="*/ 696514 w 2058710"/>
                <a:gd name="connsiteY50" fmla="*/ 879706 h 1394564"/>
                <a:gd name="connsiteX51" fmla="*/ 699876 w 2058710"/>
                <a:gd name="connsiteY51" fmla="*/ 879706 h 1394564"/>
                <a:gd name="connsiteX52" fmla="*/ 699876 w 2058710"/>
                <a:gd name="connsiteY52" fmla="*/ 879706 h 1394564"/>
                <a:gd name="connsiteX53" fmla="*/ 699876 w 2058710"/>
                <a:gd name="connsiteY53" fmla="*/ 879706 h 1394564"/>
                <a:gd name="connsiteX54" fmla="*/ 699876 w 2058710"/>
                <a:gd name="connsiteY54" fmla="*/ 879706 h 1394564"/>
                <a:gd name="connsiteX55" fmla="*/ 699876 w 2058710"/>
                <a:gd name="connsiteY55" fmla="*/ 879706 h 1394564"/>
                <a:gd name="connsiteX56" fmla="*/ 699876 w 2058710"/>
                <a:gd name="connsiteY56" fmla="*/ 879706 h 1394564"/>
                <a:gd name="connsiteX57" fmla="*/ 699876 w 2058710"/>
                <a:gd name="connsiteY57" fmla="*/ 879706 h 1394564"/>
                <a:gd name="connsiteX58" fmla="*/ 699876 w 2058710"/>
                <a:gd name="connsiteY58" fmla="*/ 879706 h 1394564"/>
                <a:gd name="connsiteX59" fmla="*/ 699876 w 2058710"/>
                <a:gd name="connsiteY59" fmla="*/ 879706 h 1394564"/>
                <a:gd name="connsiteX60" fmla="*/ 699876 w 2058710"/>
                <a:gd name="connsiteY60" fmla="*/ 879706 h 1394564"/>
                <a:gd name="connsiteX61" fmla="*/ 699876 w 2058710"/>
                <a:gd name="connsiteY61" fmla="*/ 879706 h 1394564"/>
                <a:gd name="connsiteX62" fmla="*/ 699876 w 2058710"/>
                <a:gd name="connsiteY62" fmla="*/ 879706 h 1394564"/>
                <a:gd name="connsiteX63" fmla="*/ 699876 w 2058710"/>
                <a:gd name="connsiteY63" fmla="*/ 879706 h 1394564"/>
                <a:gd name="connsiteX64" fmla="*/ 699876 w 2058710"/>
                <a:gd name="connsiteY64" fmla="*/ 879706 h 1394564"/>
                <a:gd name="connsiteX65" fmla="*/ 699876 w 2058710"/>
                <a:gd name="connsiteY65" fmla="*/ 879706 h 1394564"/>
                <a:gd name="connsiteX66" fmla="*/ 703248 w 2058710"/>
                <a:gd name="connsiteY66" fmla="*/ 879706 h 1394564"/>
                <a:gd name="connsiteX67" fmla="*/ 703248 w 2058710"/>
                <a:gd name="connsiteY67" fmla="*/ 879706 h 1394564"/>
                <a:gd name="connsiteX68" fmla="*/ 703248 w 2058710"/>
                <a:gd name="connsiteY68" fmla="*/ 879706 h 1394564"/>
                <a:gd name="connsiteX69" fmla="*/ 703248 w 2058710"/>
                <a:gd name="connsiteY69" fmla="*/ 879706 h 1394564"/>
                <a:gd name="connsiteX70" fmla="*/ 703248 w 2058710"/>
                <a:gd name="connsiteY70" fmla="*/ 879706 h 1394564"/>
                <a:gd name="connsiteX71" fmla="*/ 703248 w 2058710"/>
                <a:gd name="connsiteY71" fmla="*/ 879706 h 1394564"/>
                <a:gd name="connsiteX72" fmla="*/ 703248 w 2058710"/>
                <a:gd name="connsiteY72" fmla="*/ 879706 h 1394564"/>
                <a:gd name="connsiteX73" fmla="*/ 703248 w 2058710"/>
                <a:gd name="connsiteY73" fmla="*/ 879706 h 1394564"/>
                <a:gd name="connsiteX74" fmla="*/ 703248 w 2058710"/>
                <a:gd name="connsiteY74" fmla="*/ 879706 h 1394564"/>
                <a:gd name="connsiteX75" fmla="*/ 703248 w 2058710"/>
                <a:gd name="connsiteY75" fmla="*/ 879706 h 1394564"/>
                <a:gd name="connsiteX76" fmla="*/ 703248 w 2058710"/>
                <a:gd name="connsiteY76" fmla="*/ 879706 h 1394564"/>
                <a:gd name="connsiteX77" fmla="*/ 703248 w 2058710"/>
                <a:gd name="connsiteY77" fmla="*/ 879706 h 1394564"/>
                <a:gd name="connsiteX78" fmla="*/ 703248 w 2058710"/>
                <a:gd name="connsiteY78" fmla="*/ 879706 h 1394564"/>
                <a:gd name="connsiteX79" fmla="*/ 706611 w 2058710"/>
                <a:gd name="connsiteY79" fmla="*/ 879706 h 1394564"/>
                <a:gd name="connsiteX80" fmla="*/ 706611 w 2058710"/>
                <a:gd name="connsiteY80" fmla="*/ 879706 h 1394564"/>
                <a:gd name="connsiteX81" fmla="*/ 706611 w 2058710"/>
                <a:gd name="connsiteY81" fmla="*/ 879706 h 1394564"/>
                <a:gd name="connsiteX82" fmla="*/ 706611 w 2058710"/>
                <a:gd name="connsiteY82" fmla="*/ 879706 h 1394564"/>
                <a:gd name="connsiteX83" fmla="*/ 706611 w 2058710"/>
                <a:gd name="connsiteY83" fmla="*/ 879706 h 1394564"/>
                <a:gd name="connsiteX84" fmla="*/ 706611 w 2058710"/>
                <a:gd name="connsiteY84" fmla="*/ 879706 h 1394564"/>
                <a:gd name="connsiteX85" fmla="*/ 706611 w 2058710"/>
                <a:gd name="connsiteY85" fmla="*/ 879706 h 1394564"/>
                <a:gd name="connsiteX86" fmla="*/ 706611 w 2058710"/>
                <a:gd name="connsiteY86" fmla="*/ 879706 h 1394564"/>
                <a:gd name="connsiteX87" fmla="*/ 706611 w 2058710"/>
                <a:gd name="connsiteY87" fmla="*/ 879706 h 1394564"/>
                <a:gd name="connsiteX88" fmla="*/ 706611 w 2058710"/>
                <a:gd name="connsiteY88" fmla="*/ 879706 h 1394564"/>
                <a:gd name="connsiteX89" fmla="*/ 706611 w 2058710"/>
                <a:gd name="connsiteY89" fmla="*/ 879706 h 1394564"/>
                <a:gd name="connsiteX90" fmla="*/ 706611 w 2058710"/>
                <a:gd name="connsiteY90" fmla="*/ 879706 h 1394564"/>
                <a:gd name="connsiteX91" fmla="*/ 706611 w 2058710"/>
                <a:gd name="connsiteY91" fmla="*/ 879706 h 1394564"/>
                <a:gd name="connsiteX92" fmla="*/ 706611 w 2058710"/>
                <a:gd name="connsiteY92" fmla="*/ 879706 h 1394564"/>
                <a:gd name="connsiteX93" fmla="*/ 706611 w 2058710"/>
                <a:gd name="connsiteY93" fmla="*/ 879706 h 1394564"/>
                <a:gd name="connsiteX94" fmla="*/ 706611 w 2058710"/>
                <a:gd name="connsiteY94" fmla="*/ 879706 h 1394564"/>
                <a:gd name="connsiteX95" fmla="*/ 706611 w 2058710"/>
                <a:gd name="connsiteY95" fmla="*/ 879706 h 1394564"/>
                <a:gd name="connsiteX96" fmla="*/ 706611 w 2058710"/>
                <a:gd name="connsiteY96" fmla="*/ 879706 h 1394564"/>
                <a:gd name="connsiteX97" fmla="*/ 709983 w 2058710"/>
                <a:gd name="connsiteY97" fmla="*/ 879706 h 1394564"/>
                <a:gd name="connsiteX98" fmla="*/ 709983 w 2058710"/>
                <a:gd name="connsiteY98" fmla="*/ 879706 h 1394564"/>
                <a:gd name="connsiteX99" fmla="*/ 709983 w 2058710"/>
                <a:gd name="connsiteY99" fmla="*/ 879706 h 1394564"/>
                <a:gd name="connsiteX100" fmla="*/ 709983 w 2058710"/>
                <a:gd name="connsiteY100" fmla="*/ 879706 h 1394564"/>
                <a:gd name="connsiteX101" fmla="*/ 709983 w 2058710"/>
                <a:gd name="connsiteY101" fmla="*/ 879706 h 1394564"/>
                <a:gd name="connsiteX102" fmla="*/ 709983 w 2058710"/>
                <a:gd name="connsiteY102" fmla="*/ 879706 h 1394564"/>
                <a:gd name="connsiteX103" fmla="*/ 709983 w 2058710"/>
                <a:gd name="connsiteY103" fmla="*/ 879706 h 1394564"/>
                <a:gd name="connsiteX104" fmla="*/ 709983 w 2058710"/>
                <a:gd name="connsiteY104" fmla="*/ 879706 h 1394564"/>
                <a:gd name="connsiteX105" fmla="*/ 709983 w 2058710"/>
                <a:gd name="connsiteY105" fmla="*/ 879706 h 1394564"/>
                <a:gd name="connsiteX106" fmla="*/ 713345 w 2058710"/>
                <a:gd name="connsiteY106" fmla="*/ 882983 h 1394564"/>
                <a:gd name="connsiteX107" fmla="*/ 716716 w 2058710"/>
                <a:gd name="connsiteY107" fmla="*/ 889545 h 1394564"/>
                <a:gd name="connsiteX108" fmla="*/ 720079 w 2058710"/>
                <a:gd name="connsiteY108" fmla="*/ 892822 h 1394564"/>
                <a:gd name="connsiteX109" fmla="*/ 723441 w 2058710"/>
                <a:gd name="connsiteY109" fmla="*/ 882983 h 1394564"/>
                <a:gd name="connsiteX110" fmla="*/ 726813 w 2058710"/>
                <a:gd name="connsiteY110" fmla="*/ 886259 h 1394564"/>
                <a:gd name="connsiteX111" fmla="*/ 730175 w 2058710"/>
                <a:gd name="connsiteY111" fmla="*/ 892822 h 1394564"/>
                <a:gd name="connsiteX112" fmla="*/ 733547 w 2058710"/>
                <a:gd name="connsiteY112" fmla="*/ 889545 h 1394564"/>
                <a:gd name="connsiteX113" fmla="*/ 733547 w 2058710"/>
                <a:gd name="connsiteY113" fmla="*/ 886259 h 1394564"/>
                <a:gd name="connsiteX114" fmla="*/ 736909 w 2058710"/>
                <a:gd name="connsiteY114" fmla="*/ 882983 h 1394564"/>
                <a:gd name="connsiteX115" fmla="*/ 747006 w 2058710"/>
                <a:gd name="connsiteY115" fmla="*/ 882983 h 1394564"/>
                <a:gd name="connsiteX116" fmla="*/ 750378 w 2058710"/>
                <a:gd name="connsiteY116" fmla="*/ 889545 h 1394564"/>
                <a:gd name="connsiteX117" fmla="*/ 747006 w 2058710"/>
                <a:gd name="connsiteY117" fmla="*/ 896098 h 1394564"/>
                <a:gd name="connsiteX118" fmla="*/ 743644 w 2058710"/>
                <a:gd name="connsiteY118" fmla="*/ 902661 h 1394564"/>
                <a:gd name="connsiteX119" fmla="*/ 747006 w 2058710"/>
                <a:gd name="connsiteY119" fmla="*/ 899375 h 1394564"/>
                <a:gd name="connsiteX120" fmla="*/ 750378 w 2058710"/>
                <a:gd name="connsiteY120" fmla="*/ 896098 h 1394564"/>
                <a:gd name="connsiteX121" fmla="*/ 753740 w 2058710"/>
                <a:gd name="connsiteY121" fmla="*/ 889545 h 1394564"/>
                <a:gd name="connsiteX122" fmla="*/ 760474 w 2058710"/>
                <a:gd name="connsiteY122" fmla="*/ 896098 h 1394564"/>
                <a:gd name="connsiteX123" fmla="*/ 760474 w 2058710"/>
                <a:gd name="connsiteY123" fmla="*/ 899375 h 1394564"/>
                <a:gd name="connsiteX124" fmla="*/ 763837 w 2058710"/>
                <a:gd name="connsiteY124" fmla="*/ 905938 h 1394564"/>
                <a:gd name="connsiteX125" fmla="*/ 763837 w 2058710"/>
                <a:gd name="connsiteY125" fmla="*/ 905938 h 1394564"/>
                <a:gd name="connsiteX126" fmla="*/ 767209 w 2058710"/>
                <a:gd name="connsiteY126" fmla="*/ 896098 h 1394564"/>
                <a:gd name="connsiteX127" fmla="*/ 770571 w 2058710"/>
                <a:gd name="connsiteY127" fmla="*/ 889545 h 1394564"/>
                <a:gd name="connsiteX128" fmla="*/ 797507 w 2058710"/>
                <a:gd name="connsiteY128" fmla="*/ 889545 h 1394564"/>
                <a:gd name="connsiteX129" fmla="*/ 800870 w 2058710"/>
                <a:gd name="connsiteY129" fmla="*/ 886259 h 1394564"/>
                <a:gd name="connsiteX130" fmla="*/ 807604 w 2058710"/>
                <a:gd name="connsiteY130" fmla="*/ 886259 h 1394564"/>
                <a:gd name="connsiteX131" fmla="*/ 810966 w 2058710"/>
                <a:gd name="connsiteY131" fmla="*/ 899375 h 1394564"/>
                <a:gd name="connsiteX132" fmla="*/ 821072 w 2058710"/>
                <a:gd name="connsiteY132" fmla="*/ 905938 h 1394564"/>
                <a:gd name="connsiteX133" fmla="*/ 831169 w 2058710"/>
                <a:gd name="connsiteY133" fmla="*/ 912491 h 1394564"/>
                <a:gd name="connsiteX134" fmla="*/ 837903 w 2058710"/>
                <a:gd name="connsiteY134" fmla="*/ 912491 h 1394564"/>
                <a:gd name="connsiteX135" fmla="*/ 844628 w 2058710"/>
                <a:gd name="connsiteY135" fmla="*/ 902661 h 1394564"/>
                <a:gd name="connsiteX136" fmla="*/ 848000 w 2058710"/>
                <a:gd name="connsiteY136" fmla="*/ 899375 h 1394564"/>
                <a:gd name="connsiteX137" fmla="*/ 854734 w 2058710"/>
                <a:gd name="connsiteY137" fmla="*/ 905938 h 1394564"/>
                <a:gd name="connsiteX138" fmla="*/ 858096 w 2058710"/>
                <a:gd name="connsiteY138" fmla="*/ 912491 h 1394564"/>
                <a:gd name="connsiteX139" fmla="*/ 868193 w 2058710"/>
                <a:gd name="connsiteY139" fmla="*/ 915777 h 1394564"/>
                <a:gd name="connsiteX140" fmla="*/ 868193 w 2058710"/>
                <a:gd name="connsiteY140" fmla="*/ 919054 h 1394564"/>
                <a:gd name="connsiteX141" fmla="*/ 868193 w 2058710"/>
                <a:gd name="connsiteY141" fmla="*/ 928893 h 1394564"/>
                <a:gd name="connsiteX142" fmla="*/ 874927 w 2058710"/>
                <a:gd name="connsiteY142" fmla="*/ 932170 h 1394564"/>
                <a:gd name="connsiteX143" fmla="*/ 871565 w 2058710"/>
                <a:gd name="connsiteY143" fmla="*/ 938732 h 1394564"/>
                <a:gd name="connsiteX144" fmla="*/ 874927 w 2058710"/>
                <a:gd name="connsiteY144" fmla="*/ 948562 h 1394564"/>
                <a:gd name="connsiteX145" fmla="*/ 878298 w 2058710"/>
                <a:gd name="connsiteY145" fmla="*/ 955125 h 1394564"/>
                <a:gd name="connsiteX146" fmla="*/ 878298 w 2058710"/>
                <a:gd name="connsiteY146" fmla="*/ 964964 h 1394564"/>
                <a:gd name="connsiteX147" fmla="*/ 874927 w 2058710"/>
                <a:gd name="connsiteY147" fmla="*/ 971517 h 1394564"/>
                <a:gd name="connsiteX148" fmla="*/ 878298 w 2058710"/>
                <a:gd name="connsiteY148" fmla="*/ 974794 h 1394564"/>
                <a:gd name="connsiteX149" fmla="*/ 881661 w 2058710"/>
                <a:gd name="connsiteY149" fmla="*/ 987920 h 1394564"/>
                <a:gd name="connsiteX150" fmla="*/ 888395 w 2058710"/>
                <a:gd name="connsiteY150" fmla="*/ 984633 h 1394564"/>
                <a:gd name="connsiteX151" fmla="*/ 895129 w 2058710"/>
                <a:gd name="connsiteY151" fmla="*/ 984633 h 1394564"/>
                <a:gd name="connsiteX152" fmla="*/ 901863 w 2058710"/>
                <a:gd name="connsiteY152" fmla="*/ 994473 h 1394564"/>
                <a:gd name="connsiteX153" fmla="*/ 905226 w 2058710"/>
                <a:gd name="connsiteY153" fmla="*/ 994473 h 1394564"/>
                <a:gd name="connsiteX154" fmla="*/ 911960 w 2058710"/>
                <a:gd name="connsiteY154" fmla="*/ 997749 h 1394564"/>
                <a:gd name="connsiteX155" fmla="*/ 915322 w 2058710"/>
                <a:gd name="connsiteY155" fmla="*/ 1007589 h 1394564"/>
                <a:gd name="connsiteX156" fmla="*/ 922056 w 2058710"/>
                <a:gd name="connsiteY156" fmla="*/ 1004312 h 1394564"/>
                <a:gd name="connsiteX157" fmla="*/ 925428 w 2058710"/>
                <a:gd name="connsiteY157" fmla="*/ 994473 h 1394564"/>
                <a:gd name="connsiteX158" fmla="*/ 932153 w 2058710"/>
                <a:gd name="connsiteY158" fmla="*/ 997749 h 1394564"/>
                <a:gd name="connsiteX159" fmla="*/ 938887 w 2058710"/>
                <a:gd name="connsiteY159" fmla="*/ 997749 h 1394564"/>
                <a:gd name="connsiteX160" fmla="*/ 938887 w 2058710"/>
                <a:gd name="connsiteY160" fmla="*/ 1010865 h 1394564"/>
                <a:gd name="connsiteX161" fmla="*/ 942259 w 2058710"/>
                <a:gd name="connsiteY161" fmla="*/ 1017428 h 1394564"/>
                <a:gd name="connsiteX162" fmla="*/ 942259 w 2058710"/>
                <a:gd name="connsiteY162" fmla="*/ 1023981 h 1394564"/>
                <a:gd name="connsiteX163" fmla="*/ 945621 w 2058710"/>
                <a:gd name="connsiteY163" fmla="*/ 1030544 h 1394564"/>
                <a:gd name="connsiteX164" fmla="*/ 935525 w 2058710"/>
                <a:gd name="connsiteY164" fmla="*/ 1033820 h 1394564"/>
                <a:gd name="connsiteX165" fmla="*/ 942259 w 2058710"/>
                <a:gd name="connsiteY165" fmla="*/ 1037097 h 1394564"/>
                <a:gd name="connsiteX166" fmla="*/ 952356 w 2058710"/>
                <a:gd name="connsiteY166" fmla="*/ 1037097 h 1394564"/>
                <a:gd name="connsiteX167" fmla="*/ 955718 w 2058710"/>
                <a:gd name="connsiteY167" fmla="*/ 1046936 h 1394564"/>
                <a:gd name="connsiteX168" fmla="*/ 952356 w 2058710"/>
                <a:gd name="connsiteY168" fmla="*/ 1053499 h 1394564"/>
                <a:gd name="connsiteX169" fmla="*/ 952356 w 2058710"/>
                <a:gd name="connsiteY169" fmla="*/ 1060052 h 1394564"/>
                <a:gd name="connsiteX170" fmla="*/ 965824 w 2058710"/>
                <a:gd name="connsiteY170" fmla="*/ 1063338 h 1394564"/>
                <a:gd name="connsiteX171" fmla="*/ 972548 w 2058710"/>
                <a:gd name="connsiteY171" fmla="*/ 1063338 h 1394564"/>
                <a:gd name="connsiteX172" fmla="*/ 979282 w 2058710"/>
                <a:gd name="connsiteY172" fmla="*/ 1063338 h 1394564"/>
                <a:gd name="connsiteX173" fmla="*/ 986017 w 2058710"/>
                <a:gd name="connsiteY173" fmla="*/ 1066615 h 1394564"/>
                <a:gd name="connsiteX174" fmla="*/ 992751 w 2058710"/>
                <a:gd name="connsiteY174" fmla="*/ 1063338 h 1394564"/>
                <a:gd name="connsiteX175" fmla="*/ 999485 w 2058710"/>
                <a:gd name="connsiteY175" fmla="*/ 1069892 h 1394564"/>
                <a:gd name="connsiteX176" fmla="*/ 1006219 w 2058710"/>
                <a:gd name="connsiteY176" fmla="*/ 1066615 h 1394564"/>
                <a:gd name="connsiteX177" fmla="*/ 1006219 w 2058710"/>
                <a:gd name="connsiteY177" fmla="*/ 1073168 h 1394564"/>
                <a:gd name="connsiteX178" fmla="*/ 1012954 w 2058710"/>
                <a:gd name="connsiteY178" fmla="*/ 1086284 h 1394564"/>
                <a:gd name="connsiteX179" fmla="*/ 1016316 w 2058710"/>
                <a:gd name="connsiteY179" fmla="*/ 1099400 h 1394564"/>
                <a:gd name="connsiteX180" fmla="*/ 1019678 w 2058710"/>
                <a:gd name="connsiteY180" fmla="*/ 1109239 h 1394564"/>
                <a:gd name="connsiteX181" fmla="*/ 1012954 w 2058710"/>
                <a:gd name="connsiteY181" fmla="*/ 1112516 h 1394564"/>
                <a:gd name="connsiteX182" fmla="*/ 1016316 w 2058710"/>
                <a:gd name="connsiteY182" fmla="*/ 1119079 h 1394564"/>
                <a:gd name="connsiteX183" fmla="*/ 1023050 w 2058710"/>
                <a:gd name="connsiteY183" fmla="*/ 1119079 h 1394564"/>
                <a:gd name="connsiteX184" fmla="*/ 1029784 w 2058710"/>
                <a:gd name="connsiteY184" fmla="*/ 1128918 h 1394564"/>
                <a:gd name="connsiteX185" fmla="*/ 1043243 w 2058710"/>
                <a:gd name="connsiteY185" fmla="*/ 1128918 h 1394564"/>
                <a:gd name="connsiteX186" fmla="*/ 1053349 w 2058710"/>
                <a:gd name="connsiteY186" fmla="*/ 1132195 h 1394564"/>
                <a:gd name="connsiteX187" fmla="*/ 1039880 w 2058710"/>
                <a:gd name="connsiteY187" fmla="*/ 1135471 h 1394564"/>
                <a:gd name="connsiteX188" fmla="*/ 1026413 w 2058710"/>
                <a:gd name="connsiteY188" fmla="*/ 1138757 h 1394564"/>
                <a:gd name="connsiteX189" fmla="*/ 1023050 w 2058710"/>
                <a:gd name="connsiteY189" fmla="*/ 1148587 h 1394564"/>
                <a:gd name="connsiteX190" fmla="*/ 1016316 w 2058710"/>
                <a:gd name="connsiteY190" fmla="*/ 1151873 h 1394564"/>
                <a:gd name="connsiteX191" fmla="*/ 1012954 w 2058710"/>
                <a:gd name="connsiteY191" fmla="*/ 1142034 h 1394564"/>
                <a:gd name="connsiteX192" fmla="*/ 999485 w 2058710"/>
                <a:gd name="connsiteY192" fmla="*/ 1132195 h 1394564"/>
                <a:gd name="connsiteX193" fmla="*/ 999485 w 2058710"/>
                <a:gd name="connsiteY193" fmla="*/ 1142034 h 1394564"/>
                <a:gd name="connsiteX194" fmla="*/ 992751 w 2058710"/>
                <a:gd name="connsiteY194" fmla="*/ 1145311 h 1394564"/>
                <a:gd name="connsiteX195" fmla="*/ 992751 w 2058710"/>
                <a:gd name="connsiteY195" fmla="*/ 1151873 h 1394564"/>
                <a:gd name="connsiteX196" fmla="*/ 989389 w 2058710"/>
                <a:gd name="connsiteY196" fmla="*/ 1155150 h 1394564"/>
                <a:gd name="connsiteX197" fmla="*/ 982654 w 2058710"/>
                <a:gd name="connsiteY197" fmla="*/ 1151873 h 1394564"/>
                <a:gd name="connsiteX198" fmla="*/ 972548 w 2058710"/>
                <a:gd name="connsiteY198" fmla="*/ 1151873 h 1394564"/>
                <a:gd name="connsiteX199" fmla="*/ 969186 w 2058710"/>
                <a:gd name="connsiteY199" fmla="*/ 1145311 h 1394564"/>
                <a:gd name="connsiteX200" fmla="*/ 965824 w 2058710"/>
                <a:gd name="connsiteY200" fmla="*/ 1148587 h 1394564"/>
                <a:gd name="connsiteX201" fmla="*/ 962452 w 2058710"/>
                <a:gd name="connsiteY201" fmla="*/ 1155150 h 1394564"/>
                <a:gd name="connsiteX202" fmla="*/ 955718 w 2058710"/>
                <a:gd name="connsiteY202" fmla="*/ 1155150 h 1394564"/>
                <a:gd name="connsiteX203" fmla="*/ 948993 w 2058710"/>
                <a:gd name="connsiteY203" fmla="*/ 1148587 h 1394564"/>
                <a:gd name="connsiteX204" fmla="*/ 945621 w 2058710"/>
                <a:gd name="connsiteY204" fmla="*/ 1148587 h 1394564"/>
                <a:gd name="connsiteX205" fmla="*/ 948993 w 2058710"/>
                <a:gd name="connsiteY205" fmla="*/ 1158427 h 1394564"/>
                <a:gd name="connsiteX206" fmla="*/ 945621 w 2058710"/>
                <a:gd name="connsiteY206" fmla="*/ 1161703 h 1394564"/>
                <a:gd name="connsiteX207" fmla="*/ 938887 w 2058710"/>
                <a:gd name="connsiteY207" fmla="*/ 1171542 h 1394564"/>
                <a:gd name="connsiteX208" fmla="*/ 938887 w 2058710"/>
                <a:gd name="connsiteY208" fmla="*/ 1164989 h 1394564"/>
                <a:gd name="connsiteX209" fmla="*/ 938887 w 2058710"/>
                <a:gd name="connsiteY209" fmla="*/ 1151873 h 1394564"/>
                <a:gd name="connsiteX210" fmla="*/ 932153 w 2058710"/>
                <a:gd name="connsiteY210" fmla="*/ 1135471 h 1394564"/>
                <a:gd name="connsiteX211" fmla="*/ 915322 w 2058710"/>
                <a:gd name="connsiteY211" fmla="*/ 1148587 h 1394564"/>
                <a:gd name="connsiteX212" fmla="*/ 905226 w 2058710"/>
                <a:gd name="connsiteY212" fmla="*/ 1164989 h 1394564"/>
                <a:gd name="connsiteX213" fmla="*/ 905226 w 2058710"/>
                <a:gd name="connsiteY213" fmla="*/ 1174819 h 1394564"/>
                <a:gd name="connsiteX214" fmla="*/ 911960 w 2058710"/>
                <a:gd name="connsiteY214" fmla="*/ 1184658 h 1394564"/>
                <a:gd name="connsiteX215" fmla="*/ 911960 w 2058710"/>
                <a:gd name="connsiteY215" fmla="*/ 1194498 h 1394564"/>
                <a:gd name="connsiteX216" fmla="*/ 918694 w 2058710"/>
                <a:gd name="connsiteY216" fmla="*/ 1201060 h 1394564"/>
                <a:gd name="connsiteX217" fmla="*/ 928791 w 2058710"/>
                <a:gd name="connsiteY217" fmla="*/ 1204337 h 1394564"/>
                <a:gd name="connsiteX218" fmla="*/ 928791 w 2058710"/>
                <a:gd name="connsiteY218" fmla="*/ 1210890 h 1394564"/>
                <a:gd name="connsiteX219" fmla="*/ 925428 w 2058710"/>
                <a:gd name="connsiteY219" fmla="*/ 1224006 h 1394564"/>
                <a:gd name="connsiteX220" fmla="*/ 932153 w 2058710"/>
                <a:gd name="connsiteY220" fmla="*/ 1230569 h 1394564"/>
                <a:gd name="connsiteX221" fmla="*/ 925428 w 2058710"/>
                <a:gd name="connsiteY221" fmla="*/ 1240408 h 1394564"/>
                <a:gd name="connsiteX222" fmla="*/ 911960 w 2058710"/>
                <a:gd name="connsiteY222" fmla="*/ 1250247 h 1394564"/>
                <a:gd name="connsiteX223" fmla="*/ 905226 w 2058710"/>
                <a:gd name="connsiteY223" fmla="*/ 1253524 h 1394564"/>
                <a:gd name="connsiteX224" fmla="*/ 908598 w 2058710"/>
                <a:gd name="connsiteY224" fmla="*/ 1263363 h 1394564"/>
                <a:gd name="connsiteX225" fmla="*/ 911960 w 2058710"/>
                <a:gd name="connsiteY225" fmla="*/ 1273193 h 1394564"/>
                <a:gd name="connsiteX226" fmla="*/ 908598 w 2058710"/>
                <a:gd name="connsiteY226" fmla="*/ 1276479 h 1394564"/>
                <a:gd name="connsiteX227" fmla="*/ 905226 w 2058710"/>
                <a:gd name="connsiteY227" fmla="*/ 1286309 h 1394564"/>
                <a:gd name="connsiteX228" fmla="*/ 898491 w 2058710"/>
                <a:gd name="connsiteY228" fmla="*/ 1286309 h 1394564"/>
                <a:gd name="connsiteX229" fmla="*/ 895129 w 2058710"/>
                <a:gd name="connsiteY229" fmla="*/ 1292872 h 1394564"/>
                <a:gd name="connsiteX230" fmla="*/ 891757 w 2058710"/>
                <a:gd name="connsiteY230" fmla="*/ 1302711 h 1394564"/>
                <a:gd name="connsiteX231" fmla="*/ 891757 w 2058710"/>
                <a:gd name="connsiteY231" fmla="*/ 1309264 h 1394564"/>
                <a:gd name="connsiteX232" fmla="*/ 888395 w 2058710"/>
                <a:gd name="connsiteY232" fmla="*/ 1315827 h 1394564"/>
                <a:gd name="connsiteX233" fmla="*/ 901863 w 2058710"/>
                <a:gd name="connsiteY233" fmla="*/ 1322380 h 1394564"/>
                <a:gd name="connsiteX234" fmla="*/ 898491 w 2058710"/>
                <a:gd name="connsiteY234" fmla="*/ 1328943 h 1394564"/>
                <a:gd name="connsiteX235" fmla="*/ 898491 w 2058710"/>
                <a:gd name="connsiteY235" fmla="*/ 1335496 h 1394564"/>
                <a:gd name="connsiteX236" fmla="*/ 901863 w 2058710"/>
                <a:gd name="connsiteY236" fmla="*/ 1335496 h 1394564"/>
                <a:gd name="connsiteX237" fmla="*/ 891757 w 2058710"/>
                <a:gd name="connsiteY237" fmla="*/ 1338782 h 1394564"/>
                <a:gd name="connsiteX238" fmla="*/ 881661 w 2058710"/>
                <a:gd name="connsiteY238" fmla="*/ 1342059 h 1394564"/>
                <a:gd name="connsiteX239" fmla="*/ 868193 w 2058710"/>
                <a:gd name="connsiteY239" fmla="*/ 1345336 h 1394564"/>
                <a:gd name="connsiteX240" fmla="*/ 864830 w 2058710"/>
                <a:gd name="connsiteY240" fmla="*/ 1358452 h 1394564"/>
                <a:gd name="connsiteX241" fmla="*/ 858096 w 2058710"/>
                <a:gd name="connsiteY241" fmla="*/ 1358452 h 1394564"/>
                <a:gd name="connsiteX242" fmla="*/ 858096 w 2058710"/>
                <a:gd name="connsiteY242" fmla="*/ 1351898 h 1394564"/>
                <a:gd name="connsiteX243" fmla="*/ 854734 w 2058710"/>
                <a:gd name="connsiteY243" fmla="*/ 1348612 h 1394564"/>
                <a:gd name="connsiteX244" fmla="*/ 854734 w 2058710"/>
                <a:gd name="connsiteY244" fmla="*/ 1358452 h 1394564"/>
                <a:gd name="connsiteX245" fmla="*/ 888395 w 2058710"/>
                <a:gd name="connsiteY245" fmla="*/ 1381407 h 1394564"/>
                <a:gd name="connsiteX246" fmla="*/ 945621 w 2058710"/>
                <a:gd name="connsiteY246" fmla="*/ 1394523 h 1394564"/>
                <a:gd name="connsiteX247" fmla="*/ 959089 w 2058710"/>
                <a:gd name="connsiteY247" fmla="*/ 1371567 h 1394564"/>
                <a:gd name="connsiteX248" fmla="*/ 1012954 w 2058710"/>
                <a:gd name="connsiteY248" fmla="*/ 1322380 h 1394564"/>
                <a:gd name="connsiteX249" fmla="*/ 1056711 w 2058710"/>
                <a:gd name="connsiteY249" fmla="*/ 1332220 h 1394564"/>
                <a:gd name="connsiteX250" fmla="*/ 1023050 w 2058710"/>
                <a:gd name="connsiteY250" fmla="*/ 1273193 h 1394564"/>
                <a:gd name="connsiteX251" fmla="*/ 1056711 w 2058710"/>
                <a:gd name="connsiteY251" fmla="*/ 1227292 h 1394564"/>
                <a:gd name="connsiteX252" fmla="*/ 1097107 w 2058710"/>
                <a:gd name="connsiteY252" fmla="*/ 1204337 h 1394564"/>
                <a:gd name="connsiteX253" fmla="*/ 1124034 w 2058710"/>
                <a:gd name="connsiteY253" fmla="*/ 1155150 h 1394564"/>
                <a:gd name="connsiteX254" fmla="*/ 1191367 w 2058710"/>
                <a:gd name="connsiteY254" fmla="*/ 1050222 h 1394564"/>
                <a:gd name="connsiteX255" fmla="*/ 1221665 w 2058710"/>
                <a:gd name="connsiteY255" fmla="*/ 1037097 h 1394564"/>
                <a:gd name="connsiteX256" fmla="*/ 1248593 w 2058710"/>
                <a:gd name="connsiteY256" fmla="*/ 1027267 h 1394564"/>
                <a:gd name="connsiteX257" fmla="*/ 1299084 w 2058710"/>
                <a:gd name="connsiteY257" fmla="*/ 1020704 h 1394564"/>
                <a:gd name="connsiteX258" fmla="*/ 1258689 w 2058710"/>
                <a:gd name="connsiteY258" fmla="*/ 1043660 h 1394564"/>
                <a:gd name="connsiteX259" fmla="*/ 1228390 w 2058710"/>
                <a:gd name="connsiteY259" fmla="*/ 1076454 h 1394564"/>
                <a:gd name="connsiteX260" fmla="*/ 1268795 w 2058710"/>
                <a:gd name="connsiteY260" fmla="*/ 1086284 h 1394564"/>
                <a:gd name="connsiteX261" fmla="*/ 1288988 w 2058710"/>
                <a:gd name="connsiteY261" fmla="*/ 1109239 h 1394564"/>
                <a:gd name="connsiteX262" fmla="*/ 1352949 w 2058710"/>
                <a:gd name="connsiteY262" fmla="*/ 1086284 h 1394564"/>
                <a:gd name="connsiteX263" fmla="*/ 1406812 w 2058710"/>
                <a:gd name="connsiteY263" fmla="*/ 1073168 h 1394564"/>
                <a:gd name="connsiteX264" fmla="*/ 1470773 w 2058710"/>
                <a:gd name="connsiteY264" fmla="*/ 1066615 h 1394564"/>
                <a:gd name="connsiteX265" fmla="*/ 1477497 w 2058710"/>
                <a:gd name="connsiteY265" fmla="*/ 1096123 h 1394564"/>
                <a:gd name="connsiteX266" fmla="*/ 1453942 w 2058710"/>
                <a:gd name="connsiteY266" fmla="*/ 1125641 h 1394564"/>
                <a:gd name="connsiteX267" fmla="*/ 1423643 w 2058710"/>
                <a:gd name="connsiteY267" fmla="*/ 1155150 h 1394564"/>
                <a:gd name="connsiteX268" fmla="*/ 1376513 w 2058710"/>
                <a:gd name="connsiteY268" fmla="*/ 1197774 h 1394564"/>
                <a:gd name="connsiteX269" fmla="*/ 1369779 w 2058710"/>
                <a:gd name="connsiteY269" fmla="*/ 1224006 h 1394564"/>
                <a:gd name="connsiteX270" fmla="*/ 1427005 w 2058710"/>
                <a:gd name="connsiteY270" fmla="*/ 1220729 h 1394564"/>
                <a:gd name="connsiteX271" fmla="*/ 1484231 w 2058710"/>
                <a:gd name="connsiteY271" fmla="*/ 1224006 h 1394564"/>
                <a:gd name="connsiteX272" fmla="*/ 1501062 w 2058710"/>
                <a:gd name="connsiteY272" fmla="*/ 1246961 h 1394564"/>
                <a:gd name="connsiteX273" fmla="*/ 1521264 w 2058710"/>
                <a:gd name="connsiteY273" fmla="*/ 1286309 h 1394564"/>
                <a:gd name="connsiteX274" fmla="*/ 1541467 w 2058710"/>
                <a:gd name="connsiteY274" fmla="*/ 1315827 h 1394564"/>
                <a:gd name="connsiteX275" fmla="*/ 1544829 w 2058710"/>
                <a:gd name="connsiteY275" fmla="*/ 1325666 h 1394564"/>
                <a:gd name="connsiteX276" fmla="*/ 1578491 w 2058710"/>
                <a:gd name="connsiteY276" fmla="*/ 1322380 h 1394564"/>
                <a:gd name="connsiteX277" fmla="*/ 1588588 w 2058710"/>
                <a:gd name="connsiteY277" fmla="*/ 1296148 h 1394564"/>
                <a:gd name="connsiteX278" fmla="*/ 1608790 w 2058710"/>
                <a:gd name="connsiteY278" fmla="*/ 1283033 h 1394564"/>
                <a:gd name="connsiteX279" fmla="*/ 1615524 w 2058710"/>
                <a:gd name="connsiteY279" fmla="*/ 1256801 h 1394564"/>
                <a:gd name="connsiteX280" fmla="*/ 1652548 w 2058710"/>
                <a:gd name="connsiteY280" fmla="*/ 1246961 h 1394564"/>
                <a:gd name="connsiteX281" fmla="*/ 1679484 w 2058710"/>
                <a:gd name="connsiteY281" fmla="*/ 1217453 h 1394564"/>
                <a:gd name="connsiteX282" fmla="*/ 1696315 w 2058710"/>
                <a:gd name="connsiteY282" fmla="*/ 1204337 h 1394564"/>
                <a:gd name="connsiteX283" fmla="*/ 1736711 w 2058710"/>
                <a:gd name="connsiteY283" fmla="*/ 1191221 h 1394564"/>
                <a:gd name="connsiteX284" fmla="*/ 1733339 w 2058710"/>
                <a:gd name="connsiteY284" fmla="*/ 1158427 h 1394564"/>
                <a:gd name="connsiteX285" fmla="*/ 1746807 w 2058710"/>
                <a:gd name="connsiteY285" fmla="*/ 1151873 h 1394564"/>
                <a:gd name="connsiteX286" fmla="*/ 1824236 w 2058710"/>
                <a:gd name="connsiteY286" fmla="*/ 1125641 h 1394564"/>
                <a:gd name="connsiteX287" fmla="*/ 1844429 w 2058710"/>
                <a:gd name="connsiteY287" fmla="*/ 1092847 h 1394564"/>
                <a:gd name="connsiteX288" fmla="*/ 1844429 w 2058710"/>
                <a:gd name="connsiteY288" fmla="*/ 1060052 h 1394564"/>
                <a:gd name="connsiteX289" fmla="*/ 1837695 w 2058710"/>
                <a:gd name="connsiteY289" fmla="*/ 1040383 h 1394564"/>
                <a:gd name="connsiteX290" fmla="*/ 1790575 w 2058710"/>
                <a:gd name="connsiteY290" fmla="*/ 1073168 h 1394564"/>
                <a:gd name="connsiteX291" fmla="*/ 1753542 w 2058710"/>
                <a:gd name="connsiteY291" fmla="*/ 1076454 h 1394564"/>
                <a:gd name="connsiteX292" fmla="*/ 1729977 w 2058710"/>
                <a:gd name="connsiteY292" fmla="*/ 1105963 h 1394564"/>
                <a:gd name="connsiteX293" fmla="*/ 1696315 w 2058710"/>
                <a:gd name="connsiteY293" fmla="*/ 1112516 h 1394564"/>
                <a:gd name="connsiteX294" fmla="*/ 1676113 w 2058710"/>
                <a:gd name="connsiteY294" fmla="*/ 1105963 h 1394564"/>
                <a:gd name="connsiteX295" fmla="*/ 1642451 w 2058710"/>
                <a:gd name="connsiteY295" fmla="*/ 1063338 h 1394564"/>
                <a:gd name="connsiteX296" fmla="*/ 1618886 w 2058710"/>
                <a:gd name="connsiteY296" fmla="*/ 1063338 h 1394564"/>
                <a:gd name="connsiteX297" fmla="*/ 1595322 w 2058710"/>
                <a:gd name="connsiteY297" fmla="*/ 1066615 h 1394564"/>
                <a:gd name="connsiteX298" fmla="*/ 1585225 w 2058710"/>
                <a:gd name="connsiteY298" fmla="*/ 1040383 h 1394564"/>
                <a:gd name="connsiteX299" fmla="*/ 1551564 w 2058710"/>
                <a:gd name="connsiteY299" fmla="*/ 1040383 h 1394564"/>
                <a:gd name="connsiteX300" fmla="*/ 1538095 w 2058710"/>
                <a:gd name="connsiteY300" fmla="*/ 1046936 h 1394564"/>
                <a:gd name="connsiteX301" fmla="*/ 1487603 w 2058710"/>
                <a:gd name="connsiteY301" fmla="*/ 1043660 h 1394564"/>
                <a:gd name="connsiteX302" fmla="*/ 1467401 w 2058710"/>
                <a:gd name="connsiteY302" fmla="*/ 1030544 h 1394564"/>
                <a:gd name="connsiteX303" fmla="*/ 1494338 w 2058710"/>
                <a:gd name="connsiteY303" fmla="*/ 1017428 h 1394564"/>
                <a:gd name="connsiteX304" fmla="*/ 1507796 w 2058710"/>
                <a:gd name="connsiteY304" fmla="*/ 1027267 h 1394564"/>
                <a:gd name="connsiteX305" fmla="*/ 1514531 w 2058710"/>
                <a:gd name="connsiteY305" fmla="*/ 1010865 h 1394564"/>
                <a:gd name="connsiteX306" fmla="*/ 1544829 w 2058710"/>
                <a:gd name="connsiteY306" fmla="*/ 1004312 h 1394564"/>
                <a:gd name="connsiteX307" fmla="*/ 1561660 w 2058710"/>
                <a:gd name="connsiteY307" fmla="*/ 1014151 h 1394564"/>
                <a:gd name="connsiteX308" fmla="*/ 1595322 w 2058710"/>
                <a:gd name="connsiteY308" fmla="*/ 1004312 h 1394564"/>
                <a:gd name="connsiteX309" fmla="*/ 1615524 w 2058710"/>
                <a:gd name="connsiteY309" fmla="*/ 971517 h 1394564"/>
                <a:gd name="connsiteX310" fmla="*/ 1628983 w 2058710"/>
                <a:gd name="connsiteY310" fmla="*/ 942009 h 1394564"/>
                <a:gd name="connsiteX311" fmla="*/ 1642451 w 2058710"/>
                <a:gd name="connsiteY311" fmla="*/ 948562 h 1394564"/>
                <a:gd name="connsiteX312" fmla="*/ 1676113 w 2058710"/>
                <a:gd name="connsiteY312" fmla="*/ 909214 h 1394564"/>
                <a:gd name="connsiteX313" fmla="*/ 1686219 w 2058710"/>
                <a:gd name="connsiteY313" fmla="*/ 869867 h 1394564"/>
                <a:gd name="connsiteX314" fmla="*/ 1743445 w 2058710"/>
                <a:gd name="connsiteY314" fmla="*/ 850197 h 1394564"/>
                <a:gd name="connsiteX315" fmla="*/ 1777106 w 2058710"/>
                <a:gd name="connsiteY315" fmla="*/ 830519 h 1394564"/>
                <a:gd name="connsiteX316" fmla="*/ 1800671 w 2058710"/>
                <a:gd name="connsiteY316" fmla="*/ 804287 h 1394564"/>
                <a:gd name="connsiteX317" fmla="*/ 1820864 w 2058710"/>
                <a:gd name="connsiteY317" fmla="*/ 774769 h 1394564"/>
                <a:gd name="connsiteX318" fmla="*/ 1837695 w 2058710"/>
                <a:gd name="connsiteY318" fmla="*/ 751823 h 1394564"/>
                <a:gd name="connsiteX319" fmla="*/ 1874728 w 2058710"/>
                <a:gd name="connsiteY319" fmla="*/ 738707 h 1394564"/>
                <a:gd name="connsiteX320" fmla="*/ 1878090 w 2058710"/>
                <a:gd name="connsiteY320" fmla="*/ 719029 h 1394564"/>
                <a:gd name="connsiteX321" fmla="*/ 1908389 w 2058710"/>
                <a:gd name="connsiteY321" fmla="*/ 712466 h 1394564"/>
                <a:gd name="connsiteX322" fmla="*/ 1915124 w 2058710"/>
                <a:gd name="connsiteY322" fmla="*/ 696073 h 1394564"/>
                <a:gd name="connsiteX323" fmla="*/ 1925220 w 2058710"/>
                <a:gd name="connsiteY323" fmla="*/ 673118 h 1394564"/>
                <a:gd name="connsiteX324" fmla="*/ 1905027 w 2058710"/>
                <a:gd name="connsiteY324" fmla="*/ 633770 h 1394564"/>
                <a:gd name="connsiteX325" fmla="*/ 1905027 w 2058710"/>
                <a:gd name="connsiteY325" fmla="*/ 604262 h 1394564"/>
                <a:gd name="connsiteX326" fmla="*/ 1925220 w 2058710"/>
                <a:gd name="connsiteY326" fmla="*/ 597699 h 1394564"/>
                <a:gd name="connsiteX327" fmla="*/ 1945422 w 2058710"/>
                <a:gd name="connsiteY327" fmla="*/ 568191 h 1394564"/>
                <a:gd name="connsiteX328" fmla="*/ 1948785 w 2058710"/>
                <a:gd name="connsiteY328" fmla="*/ 551798 h 1394564"/>
                <a:gd name="connsiteX329" fmla="*/ 1965615 w 2058710"/>
                <a:gd name="connsiteY329" fmla="*/ 541959 h 1394564"/>
                <a:gd name="connsiteX330" fmla="*/ 2029576 w 2058710"/>
                <a:gd name="connsiteY330" fmla="*/ 519004 h 1394564"/>
                <a:gd name="connsiteX331" fmla="*/ 2056513 w 2058710"/>
                <a:gd name="connsiteY331" fmla="*/ 505888 h 1394564"/>
                <a:gd name="connsiteX332" fmla="*/ 2039653 w 2058710"/>
                <a:gd name="connsiteY332" fmla="*/ 476379 h 1394564"/>
                <a:gd name="connsiteX333" fmla="*/ 2036320 w 2058710"/>
                <a:gd name="connsiteY333" fmla="*/ 440308 h 1394564"/>
                <a:gd name="connsiteX334" fmla="*/ 2036320 w 2058710"/>
                <a:gd name="connsiteY334" fmla="*/ 423906 h 1394564"/>
                <a:gd name="connsiteX335" fmla="*/ 2022851 w 2058710"/>
                <a:gd name="connsiteY335" fmla="*/ 404237 h 1394564"/>
                <a:gd name="connsiteX336" fmla="*/ 1992552 w 2058710"/>
                <a:gd name="connsiteY336" fmla="*/ 384558 h 1394564"/>
                <a:gd name="connsiteX337" fmla="*/ 1982455 w 2058710"/>
                <a:gd name="connsiteY337" fmla="*/ 384558 h 1394564"/>
                <a:gd name="connsiteX338" fmla="*/ 1985818 w 2058710"/>
                <a:gd name="connsiteY338" fmla="*/ 351773 h 1394564"/>
                <a:gd name="connsiteX339" fmla="*/ 1999286 w 2058710"/>
                <a:gd name="connsiteY339" fmla="*/ 338657 h 1394564"/>
                <a:gd name="connsiteX340" fmla="*/ 1999286 w 2058710"/>
                <a:gd name="connsiteY340" fmla="*/ 322255 h 1394564"/>
                <a:gd name="connsiteX341" fmla="*/ 1972350 w 2058710"/>
                <a:gd name="connsiteY341" fmla="*/ 328818 h 1394564"/>
                <a:gd name="connsiteX342" fmla="*/ 1958891 w 2058710"/>
                <a:gd name="connsiteY342" fmla="*/ 322255 h 1394564"/>
                <a:gd name="connsiteX343" fmla="*/ 1975722 w 2058710"/>
                <a:gd name="connsiteY343" fmla="*/ 302586 h 1394564"/>
                <a:gd name="connsiteX344" fmla="*/ 1989180 w 2058710"/>
                <a:gd name="connsiteY344" fmla="*/ 286184 h 1394564"/>
                <a:gd name="connsiteX345" fmla="*/ 1985818 w 2058710"/>
                <a:gd name="connsiteY345" fmla="*/ 266515 h 1394564"/>
                <a:gd name="connsiteX346" fmla="*/ 1982455 w 2058710"/>
                <a:gd name="connsiteY346" fmla="*/ 253399 h 1394564"/>
                <a:gd name="connsiteX347" fmla="*/ 1962253 w 2058710"/>
                <a:gd name="connsiteY347" fmla="*/ 210765 h 1394564"/>
                <a:gd name="connsiteX348" fmla="*/ 1938688 w 2058710"/>
                <a:gd name="connsiteY348" fmla="*/ 210765 h 1394564"/>
                <a:gd name="connsiteX349" fmla="*/ 1931954 w 2058710"/>
                <a:gd name="connsiteY349" fmla="*/ 230444 h 1394564"/>
                <a:gd name="connsiteX350" fmla="*/ 1908389 w 2058710"/>
                <a:gd name="connsiteY350" fmla="*/ 230444 h 1394564"/>
                <a:gd name="connsiteX351" fmla="*/ 1894931 w 2058710"/>
                <a:gd name="connsiteY351" fmla="*/ 220604 h 1394564"/>
                <a:gd name="connsiteX352" fmla="*/ 1867994 w 2058710"/>
                <a:gd name="connsiteY352" fmla="*/ 214051 h 1394564"/>
                <a:gd name="connsiteX353" fmla="*/ 1861259 w 2058710"/>
                <a:gd name="connsiteY353" fmla="*/ 220604 h 1394564"/>
                <a:gd name="connsiteX354" fmla="*/ 1834333 w 2058710"/>
                <a:gd name="connsiteY354" fmla="*/ 207489 h 1394564"/>
                <a:gd name="connsiteX355" fmla="*/ 1820864 w 2058710"/>
                <a:gd name="connsiteY355" fmla="*/ 223881 h 1394564"/>
                <a:gd name="connsiteX356" fmla="*/ 1793937 w 2058710"/>
                <a:gd name="connsiteY356" fmla="*/ 217328 h 1394564"/>
                <a:gd name="connsiteX357" fmla="*/ 1767010 w 2058710"/>
                <a:gd name="connsiteY357" fmla="*/ 220604 h 1394564"/>
                <a:gd name="connsiteX358" fmla="*/ 1743445 w 2058710"/>
                <a:gd name="connsiteY358" fmla="*/ 223881 h 1394564"/>
                <a:gd name="connsiteX359" fmla="*/ 1723242 w 2058710"/>
                <a:gd name="connsiteY359" fmla="*/ 214051 h 1394564"/>
                <a:gd name="connsiteX360" fmla="*/ 1716508 w 2058710"/>
                <a:gd name="connsiteY360" fmla="*/ 223881 h 1394564"/>
                <a:gd name="connsiteX361" fmla="*/ 1719880 w 2058710"/>
                <a:gd name="connsiteY361" fmla="*/ 240283 h 1394564"/>
                <a:gd name="connsiteX362" fmla="*/ 1703049 w 2058710"/>
                <a:gd name="connsiteY362" fmla="*/ 250122 h 1394564"/>
                <a:gd name="connsiteX363" fmla="*/ 1682847 w 2058710"/>
                <a:gd name="connsiteY363" fmla="*/ 236997 h 1394564"/>
                <a:gd name="connsiteX364" fmla="*/ 1666016 w 2058710"/>
                <a:gd name="connsiteY364" fmla="*/ 233720 h 1394564"/>
                <a:gd name="connsiteX365" fmla="*/ 1642451 w 2058710"/>
                <a:gd name="connsiteY365" fmla="*/ 210765 h 1394564"/>
                <a:gd name="connsiteX366" fmla="*/ 1622258 w 2058710"/>
                <a:gd name="connsiteY366" fmla="*/ 204212 h 1394564"/>
                <a:gd name="connsiteX367" fmla="*/ 1602056 w 2058710"/>
                <a:gd name="connsiteY367" fmla="*/ 194373 h 1394564"/>
                <a:gd name="connsiteX368" fmla="*/ 1588588 w 2058710"/>
                <a:gd name="connsiteY368" fmla="*/ 223881 h 1394564"/>
                <a:gd name="connsiteX369" fmla="*/ 1565023 w 2058710"/>
                <a:gd name="connsiteY369" fmla="*/ 230444 h 1394564"/>
                <a:gd name="connsiteX370" fmla="*/ 1554926 w 2058710"/>
                <a:gd name="connsiteY370" fmla="*/ 250122 h 1394564"/>
                <a:gd name="connsiteX371" fmla="*/ 1538095 w 2058710"/>
                <a:gd name="connsiteY371" fmla="*/ 259952 h 1394564"/>
                <a:gd name="connsiteX372" fmla="*/ 1521264 w 2058710"/>
                <a:gd name="connsiteY372" fmla="*/ 253399 h 1394564"/>
                <a:gd name="connsiteX373" fmla="*/ 1514531 w 2058710"/>
                <a:gd name="connsiteY373" fmla="*/ 256675 h 1394564"/>
                <a:gd name="connsiteX374" fmla="*/ 1507796 w 2058710"/>
                <a:gd name="connsiteY374" fmla="*/ 266515 h 1394564"/>
                <a:gd name="connsiteX375" fmla="*/ 1494338 w 2058710"/>
                <a:gd name="connsiteY375" fmla="*/ 259952 h 1394564"/>
                <a:gd name="connsiteX376" fmla="*/ 1477497 w 2058710"/>
                <a:gd name="connsiteY376" fmla="*/ 250122 h 1394564"/>
                <a:gd name="connsiteX377" fmla="*/ 1467401 w 2058710"/>
                <a:gd name="connsiteY377" fmla="*/ 246836 h 1394564"/>
                <a:gd name="connsiteX378" fmla="*/ 1433740 w 2058710"/>
                <a:gd name="connsiteY378" fmla="*/ 263238 h 1394564"/>
                <a:gd name="connsiteX379" fmla="*/ 1427005 w 2058710"/>
                <a:gd name="connsiteY379" fmla="*/ 276354 h 1394564"/>
                <a:gd name="connsiteX380" fmla="*/ 1410175 w 2058710"/>
                <a:gd name="connsiteY380" fmla="*/ 263238 h 1394564"/>
                <a:gd name="connsiteX381" fmla="*/ 1389982 w 2058710"/>
                <a:gd name="connsiteY381" fmla="*/ 250122 h 1394564"/>
                <a:gd name="connsiteX382" fmla="*/ 1386610 w 2058710"/>
                <a:gd name="connsiteY382" fmla="*/ 227167 h 1394564"/>
                <a:gd name="connsiteX383" fmla="*/ 1349586 w 2058710"/>
                <a:gd name="connsiteY383" fmla="*/ 194373 h 1394564"/>
                <a:gd name="connsiteX384" fmla="*/ 1342852 w 2058710"/>
                <a:gd name="connsiteY384" fmla="*/ 161578 h 1394564"/>
                <a:gd name="connsiteX385" fmla="*/ 1315915 w 2058710"/>
                <a:gd name="connsiteY385" fmla="*/ 141909 h 1394564"/>
                <a:gd name="connsiteX386" fmla="*/ 1299084 w 2058710"/>
                <a:gd name="connsiteY386" fmla="*/ 161578 h 1394564"/>
                <a:gd name="connsiteX387" fmla="*/ 1272158 w 2058710"/>
                <a:gd name="connsiteY387" fmla="*/ 158302 h 1394564"/>
                <a:gd name="connsiteX388" fmla="*/ 1245230 w 2058710"/>
                <a:gd name="connsiteY388" fmla="*/ 164864 h 1394564"/>
                <a:gd name="connsiteX389" fmla="*/ 1228390 w 2058710"/>
                <a:gd name="connsiteY389" fmla="*/ 174694 h 1394564"/>
                <a:gd name="connsiteX390" fmla="*/ 1231762 w 2058710"/>
                <a:gd name="connsiteY390" fmla="*/ 148462 h 1394564"/>
                <a:gd name="connsiteX391" fmla="*/ 1214931 w 2058710"/>
                <a:gd name="connsiteY391" fmla="*/ 141909 h 1394564"/>
                <a:gd name="connsiteX392" fmla="*/ 1211560 w 2058710"/>
                <a:gd name="connsiteY392" fmla="*/ 122230 h 1394564"/>
                <a:gd name="connsiteX393" fmla="*/ 1191367 w 2058710"/>
                <a:gd name="connsiteY393" fmla="*/ 102561 h 1394564"/>
                <a:gd name="connsiteX394" fmla="*/ 1214931 w 2058710"/>
                <a:gd name="connsiteY394" fmla="*/ 86159 h 1394564"/>
                <a:gd name="connsiteX395" fmla="*/ 1214931 w 2058710"/>
                <a:gd name="connsiteY395" fmla="*/ 79606 h 1394564"/>
                <a:gd name="connsiteX396" fmla="*/ 1201463 w 2058710"/>
                <a:gd name="connsiteY396" fmla="*/ 66490 h 1394564"/>
                <a:gd name="connsiteX397" fmla="*/ 1164430 w 2058710"/>
                <a:gd name="connsiteY397" fmla="*/ 50097 h 1394564"/>
                <a:gd name="connsiteX398" fmla="*/ 1154333 w 2058710"/>
                <a:gd name="connsiteY398" fmla="*/ 30419 h 1394564"/>
                <a:gd name="connsiteX399" fmla="*/ 1140874 w 2058710"/>
                <a:gd name="connsiteY399" fmla="*/ 17303 h 1394564"/>
                <a:gd name="connsiteX400" fmla="*/ 1117309 w 2058710"/>
                <a:gd name="connsiteY400" fmla="*/ 910 h 1394564"/>
                <a:gd name="connsiteX401" fmla="*/ 1093745 w 2058710"/>
                <a:gd name="connsiteY401" fmla="*/ 23856 h 1394564"/>
                <a:gd name="connsiteX402" fmla="*/ 1080276 w 2058710"/>
                <a:gd name="connsiteY402" fmla="*/ 10740 h 1394564"/>
                <a:gd name="connsiteX403" fmla="*/ 1053349 w 2058710"/>
                <a:gd name="connsiteY403" fmla="*/ 20579 h 1394564"/>
                <a:gd name="connsiteX404" fmla="*/ 1033147 w 2058710"/>
                <a:gd name="connsiteY404" fmla="*/ 50097 h 1394564"/>
                <a:gd name="connsiteX405" fmla="*/ 1019678 w 2058710"/>
                <a:gd name="connsiteY405" fmla="*/ 53374 h 1394564"/>
                <a:gd name="connsiteX406" fmla="*/ 999485 w 2058710"/>
                <a:gd name="connsiteY406" fmla="*/ 56650 h 1394564"/>
                <a:gd name="connsiteX407" fmla="*/ 969186 w 2058710"/>
                <a:gd name="connsiteY407" fmla="*/ 63213 h 1394564"/>
                <a:gd name="connsiteX408" fmla="*/ 962452 w 2058710"/>
                <a:gd name="connsiteY408" fmla="*/ 82883 h 1394564"/>
                <a:gd name="connsiteX409" fmla="*/ 965824 w 2058710"/>
                <a:gd name="connsiteY409" fmla="*/ 102561 h 1394564"/>
                <a:gd name="connsiteX410" fmla="*/ 948993 w 2058710"/>
                <a:gd name="connsiteY410" fmla="*/ 115677 h 1394564"/>
                <a:gd name="connsiteX411" fmla="*/ 908598 w 2058710"/>
                <a:gd name="connsiteY411" fmla="*/ 112391 h 1394564"/>
                <a:gd name="connsiteX412" fmla="*/ 881661 w 2058710"/>
                <a:gd name="connsiteY412" fmla="*/ 118954 h 1394564"/>
                <a:gd name="connsiteX413" fmla="*/ 868193 w 2058710"/>
                <a:gd name="connsiteY413" fmla="*/ 138632 h 1394564"/>
                <a:gd name="connsiteX414" fmla="*/ 827797 w 2058710"/>
                <a:gd name="connsiteY414" fmla="*/ 138632 h 1394564"/>
                <a:gd name="connsiteX415" fmla="*/ 821072 w 2058710"/>
                <a:gd name="connsiteY415" fmla="*/ 177980 h 1394564"/>
                <a:gd name="connsiteX416" fmla="*/ 810966 w 2058710"/>
                <a:gd name="connsiteY416" fmla="*/ 204212 h 1394564"/>
                <a:gd name="connsiteX417" fmla="*/ 800870 w 2058710"/>
                <a:gd name="connsiteY417" fmla="*/ 233720 h 1394564"/>
                <a:gd name="connsiteX418" fmla="*/ 807604 w 2058710"/>
                <a:gd name="connsiteY418" fmla="*/ 250122 h 1394564"/>
                <a:gd name="connsiteX419" fmla="*/ 817700 w 2058710"/>
                <a:gd name="connsiteY419" fmla="*/ 273068 h 1394564"/>
                <a:gd name="connsiteX420" fmla="*/ 837903 w 2058710"/>
                <a:gd name="connsiteY420" fmla="*/ 296023 h 1394564"/>
                <a:gd name="connsiteX421" fmla="*/ 837903 w 2058710"/>
                <a:gd name="connsiteY421" fmla="*/ 296023 h 1394564"/>
                <a:gd name="connsiteX422" fmla="*/ 817700 w 2058710"/>
                <a:gd name="connsiteY422" fmla="*/ 302586 h 1394564"/>
                <a:gd name="connsiteX423" fmla="*/ 804232 w 2058710"/>
                <a:gd name="connsiteY423" fmla="*/ 305863 h 1394564"/>
                <a:gd name="connsiteX424" fmla="*/ 790774 w 2058710"/>
                <a:gd name="connsiteY424" fmla="*/ 286184 h 1394564"/>
                <a:gd name="connsiteX425" fmla="*/ 770571 w 2058710"/>
                <a:gd name="connsiteY425" fmla="*/ 279631 h 1394564"/>
                <a:gd name="connsiteX426" fmla="*/ 747006 w 2058710"/>
                <a:gd name="connsiteY426" fmla="*/ 289470 h 1394564"/>
                <a:gd name="connsiteX427" fmla="*/ 723441 w 2058710"/>
                <a:gd name="connsiteY427" fmla="*/ 296023 h 1394564"/>
                <a:gd name="connsiteX428" fmla="*/ 716716 w 2058710"/>
                <a:gd name="connsiteY428" fmla="*/ 296023 h 1394564"/>
                <a:gd name="connsiteX429" fmla="*/ 709983 w 2058710"/>
                <a:gd name="connsiteY429" fmla="*/ 309139 h 1394564"/>
                <a:gd name="connsiteX430" fmla="*/ 689780 w 2058710"/>
                <a:gd name="connsiteY430" fmla="*/ 318979 h 1394564"/>
                <a:gd name="connsiteX431" fmla="*/ 679683 w 2058710"/>
                <a:gd name="connsiteY431" fmla="*/ 309139 h 1394564"/>
                <a:gd name="connsiteX432" fmla="*/ 666215 w 2058710"/>
                <a:gd name="connsiteY432" fmla="*/ 299300 h 1394564"/>
                <a:gd name="connsiteX433" fmla="*/ 659481 w 2058710"/>
                <a:gd name="connsiteY433" fmla="*/ 289470 h 1394564"/>
                <a:gd name="connsiteX434" fmla="*/ 635925 w 2058710"/>
                <a:gd name="connsiteY434" fmla="*/ 302586 h 1394564"/>
                <a:gd name="connsiteX435" fmla="*/ 619085 w 2058710"/>
                <a:gd name="connsiteY435" fmla="*/ 315702 h 1394564"/>
                <a:gd name="connsiteX436" fmla="*/ 619085 w 2058710"/>
                <a:gd name="connsiteY436" fmla="*/ 332095 h 1394564"/>
                <a:gd name="connsiteX437" fmla="*/ 595520 w 2058710"/>
                <a:gd name="connsiteY437" fmla="*/ 312416 h 1394564"/>
                <a:gd name="connsiteX438" fmla="*/ 578690 w 2058710"/>
                <a:gd name="connsiteY438" fmla="*/ 325541 h 1394564"/>
                <a:gd name="connsiteX439" fmla="*/ 565231 w 2058710"/>
                <a:gd name="connsiteY439" fmla="*/ 315702 h 1394564"/>
                <a:gd name="connsiteX440" fmla="*/ 558497 w 2058710"/>
                <a:gd name="connsiteY440" fmla="*/ 312416 h 1394564"/>
                <a:gd name="connsiteX441" fmla="*/ 538294 w 2058710"/>
                <a:gd name="connsiteY441" fmla="*/ 335371 h 1394564"/>
                <a:gd name="connsiteX442" fmla="*/ 524835 w 2058710"/>
                <a:gd name="connsiteY442" fmla="*/ 328818 h 1394564"/>
                <a:gd name="connsiteX443" fmla="*/ 518101 w 2058710"/>
                <a:gd name="connsiteY443" fmla="*/ 351773 h 1394564"/>
                <a:gd name="connsiteX444" fmla="*/ 501270 w 2058710"/>
                <a:gd name="connsiteY444" fmla="*/ 338657 h 1394564"/>
                <a:gd name="connsiteX445" fmla="*/ 481068 w 2058710"/>
                <a:gd name="connsiteY445" fmla="*/ 335371 h 1394564"/>
                <a:gd name="connsiteX446" fmla="*/ 467600 w 2058710"/>
                <a:gd name="connsiteY446" fmla="*/ 348487 h 1394564"/>
                <a:gd name="connsiteX447" fmla="*/ 450769 w 2058710"/>
                <a:gd name="connsiteY447" fmla="*/ 335371 h 1394564"/>
                <a:gd name="connsiteX448" fmla="*/ 437310 w 2058710"/>
                <a:gd name="connsiteY448" fmla="*/ 325541 h 1394564"/>
                <a:gd name="connsiteX449" fmla="*/ 396914 w 2058710"/>
                <a:gd name="connsiteY449" fmla="*/ 328818 h 1394564"/>
                <a:gd name="connsiteX450" fmla="*/ 369978 w 2058710"/>
                <a:gd name="connsiteY450" fmla="*/ 325541 h 1394564"/>
                <a:gd name="connsiteX451" fmla="*/ 339679 w 2058710"/>
                <a:gd name="connsiteY451" fmla="*/ 332095 h 1394564"/>
                <a:gd name="connsiteX452" fmla="*/ 295921 w 2058710"/>
                <a:gd name="connsiteY452" fmla="*/ 332095 h 1394564"/>
                <a:gd name="connsiteX453" fmla="*/ 255525 w 2058710"/>
                <a:gd name="connsiteY453" fmla="*/ 335371 h 1394564"/>
                <a:gd name="connsiteX454" fmla="*/ 225227 w 2058710"/>
                <a:gd name="connsiteY454" fmla="*/ 335371 h 1394564"/>
                <a:gd name="connsiteX455" fmla="*/ 201662 w 2058710"/>
                <a:gd name="connsiteY455" fmla="*/ 351773 h 1394564"/>
                <a:gd name="connsiteX456" fmla="*/ 178097 w 2058710"/>
                <a:gd name="connsiteY456" fmla="*/ 355050 h 1394564"/>
                <a:gd name="connsiteX457" fmla="*/ 151170 w 2058710"/>
                <a:gd name="connsiteY457" fmla="*/ 358327 h 1394564"/>
                <a:gd name="connsiteX458" fmla="*/ 147808 w 2058710"/>
                <a:gd name="connsiteY458" fmla="*/ 358327 h 1394564"/>
                <a:gd name="connsiteX459" fmla="*/ 144436 w 2058710"/>
                <a:gd name="connsiteY459" fmla="*/ 361603 h 1394564"/>
                <a:gd name="connsiteX460" fmla="*/ 134339 w 2058710"/>
                <a:gd name="connsiteY460" fmla="*/ 368166 h 1394564"/>
                <a:gd name="connsiteX461" fmla="*/ 134339 w 2058710"/>
                <a:gd name="connsiteY461" fmla="*/ 371442 h 1394564"/>
                <a:gd name="connsiteX462" fmla="*/ 127605 w 2058710"/>
                <a:gd name="connsiteY462" fmla="*/ 378005 h 1394564"/>
                <a:gd name="connsiteX463" fmla="*/ 124243 w 2058710"/>
                <a:gd name="connsiteY463" fmla="*/ 394398 h 1394564"/>
                <a:gd name="connsiteX464" fmla="*/ 110774 w 2058710"/>
                <a:gd name="connsiteY464" fmla="*/ 414076 h 1394564"/>
                <a:gd name="connsiteX465" fmla="*/ 110774 w 2058710"/>
                <a:gd name="connsiteY465" fmla="*/ 414076 h 1394564"/>
                <a:gd name="connsiteX466" fmla="*/ 100678 w 2058710"/>
                <a:gd name="connsiteY466" fmla="*/ 417353 h 1394564"/>
                <a:gd name="connsiteX467" fmla="*/ 100678 w 2058710"/>
                <a:gd name="connsiteY467" fmla="*/ 420629 h 1394564"/>
                <a:gd name="connsiteX468" fmla="*/ 73741 w 2058710"/>
                <a:gd name="connsiteY468" fmla="*/ 417353 h 1394564"/>
                <a:gd name="connsiteX469" fmla="*/ 56910 w 2058710"/>
                <a:gd name="connsiteY469" fmla="*/ 427192 h 1394564"/>
                <a:gd name="connsiteX470" fmla="*/ 60282 w 2058710"/>
                <a:gd name="connsiteY470" fmla="*/ 433745 h 1394564"/>
                <a:gd name="connsiteX471" fmla="*/ 63645 w 2058710"/>
                <a:gd name="connsiteY471" fmla="*/ 440308 h 1394564"/>
                <a:gd name="connsiteX472" fmla="*/ 67007 w 2058710"/>
                <a:gd name="connsiteY472" fmla="*/ 443585 h 1394564"/>
                <a:gd name="connsiteX473" fmla="*/ 73741 w 2058710"/>
                <a:gd name="connsiteY473" fmla="*/ 459977 h 1394564"/>
                <a:gd name="connsiteX474" fmla="*/ 73741 w 2058710"/>
                <a:gd name="connsiteY474" fmla="*/ 473093 h 1394564"/>
                <a:gd name="connsiteX475" fmla="*/ 80475 w 2058710"/>
                <a:gd name="connsiteY475" fmla="*/ 482933 h 1394564"/>
                <a:gd name="connsiteX476" fmla="*/ 90571 w 2058710"/>
                <a:gd name="connsiteY476" fmla="*/ 492772 h 1394564"/>
                <a:gd name="connsiteX477" fmla="*/ 107412 w 2058710"/>
                <a:gd name="connsiteY477" fmla="*/ 505888 h 1394564"/>
                <a:gd name="connsiteX478" fmla="*/ 110774 w 2058710"/>
                <a:gd name="connsiteY478" fmla="*/ 522280 h 1394564"/>
                <a:gd name="connsiteX479" fmla="*/ 134339 w 2058710"/>
                <a:gd name="connsiteY479" fmla="*/ 528843 h 1394564"/>
                <a:gd name="connsiteX480" fmla="*/ 147808 w 2058710"/>
                <a:gd name="connsiteY480" fmla="*/ 548512 h 1394564"/>
                <a:gd name="connsiteX481" fmla="*/ 154532 w 2058710"/>
                <a:gd name="connsiteY481" fmla="*/ 558352 h 1394564"/>
                <a:gd name="connsiteX482" fmla="*/ 141073 w 2058710"/>
                <a:gd name="connsiteY482" fmla="*/ 561628 h 1394564"/>
                <a:gd name="connsiteX483" fmla="*/ 137701 w 2058710"/>
                <a:gd name="connsiteY483" fmla="*/ 571467 h 1394564"/>
                <a:gd name="connsiteX484" fmla="*/ 141073 w 2058710"/>
                <a:gd name="connsiteY484" fmla="*/ 574744 h 1394564"/>
                <a:gd name="connsiteX485" fmla="*/ 154532 w 2058710"/>
                <a:gd name="connsiteY485" fmla="*/ 591146 h 1394564"/>
                <a:gd name="connsiteX486" fmla="*/ 154532 w 2058710"/>
                <a:gd name="connsiteY486" fmla="*/ 610815 h 1394564"/>
                <a:gd name="connsiteX487" fmla="*/ 154532 w 2058710"/>
                <a:gd name="connsiteY487" fmla="*/ 623931 h 1394564"/>
                <a:gd name="connsiteX488" fmla="*/ 144436 w 2058710"/>
                <a:gd name="connsiteY488" fmla="*/ 633770 h 1394564"/>
                <a:gd name="connsiteX489" fmla="*/ 144436 w 2058710"/>
                <a:gd name="connsiteY489" fmla="*/ 633770 h 1394564"/>
                <a:gd name="connsiteX490" fmla="*/ 144436 w 2058710"/>
                <a:gd name="connsiteY490" fmla="*/ 633770 h 1394564"/>
                <a:gd name="connsiteX491" fmla="*/ 141073 w 2058710"/>
                <a:gd name="connsiteY491" fmla="*/ 633770 h 1394564"/>
                <a:gd name="connsiteX492" fmla="*/ 134339 w 2058710"/>
                <a:gd name="connsiteY492" fmla="*/ 643610 h 1394564"/>
                <a:gd name="connsiteX493" fmla="*/ 120871 w 2058710"/>
                <a:gd name="connsiteY493" fmla="*/ 646886 h 1394564"/>
                <a:gd name="connsiteX494" fmla="*/ 110774 w 2058710"/>
                <a:gd name="connsiteY494" fmla="*/ 673118 h 1394564"/>
                <a:gd name="connsiteX495" fmla="*/ 97306 w 2058710"/>
                <a:gd name="connsiteY495" fmla="*/ 686234 h 1394564"/>
                <a:gd name="connsiteX496" fmla="*/ 87209 w 2058710"/>
                <a:gd name="connsiteY496" fmla="*/ 702636 h 1394564"/>
                <a:gd name="connsiteX497" fmla="*/ 77113 w 2058710"/>
                <a:gd name="connsiteY497" fmla="*/ 725591 h 1394564"/>
                <a:gd name="connsiteX498" fmla="*/ 46814 w 2058710"/>
                <a:gd name="connsiteY498" fmla="*/ 764939 h 1394564"/>
                <a:gd name="connsiteX499" fmla="*/ 29983 w 2058710"/>
                <a:gd name="connsiteY499" fmla="*/ 794448 h 1394564"/>
                <a:gd name="connsiteX500" fmla="*/ 29983 w 2058710"/>
                <a:gd name="connsiteY500" fmla="*/ 810840 h 1394564"/>
                <a:gd name="connsiteX501" fmla="*/ 43451 w 2058710"/>
                <a:gd name="connsiteY501" fmla="*/ 823956 h 1394564"/>
                <a:gd name="connsiteX502" fmla="*/ 43451 w 2058710"/>
                <a:gd name="connsiteY502" fmla="*/ 837072 h 1394564"/>
                <a:gd name="connsiteX503" fmla="*/ 46814 w 2058710"/>
                <a:gd name="connsiteY503" fmla="*/ 850197 h 1394564"/>
                <a:gd name="connsiteX504" fmla="*/ 50176 w 2058710"/>
                <a:gd name="connsiteY504" fmla="*/ 850197 h 1394564"/>
                <a:gd name="connsiteX505" fmla="*/ 46814 w 2058710"/>
                <a:gd name="connsiteY505" fmla="*/ 860027 h 1394564"/>
                <a:gd name="connsiteX506" fmla="*/ 53548 w 2058710"/>
                <a:gd name="connsiteY506" fmla="*/ 869867 h 1394564"/>
                <a:gd name="connsiteX507" fmla="*/ 60282 w 2058710"/>
                <a:gd name="connsiteY507" fmla="*/ 873143 h 1394564"/>
                <a:gd name="connsiteX508" fmla="*/ 67007 w 2058710"/>
                <a:gd name="connsiteY508" fmla="*/ 879706 h 1394564"/>
                <a:gd name="connsiteX509" fmla="*/ 67007 w 2058710"/>
                <a:gd name="connsiteY509" fmla="*/ 889545 h 1394564"/>
                <a:gd name="connsiteX510" fmla="*/ 63645 w 2058710"/>
                <a:gd name="connsiteY510" fmla="*/ 892822 h 1394564"/>
                <a:gd name="connsiteX511" fmla="*/ 53548 w 2058710"/>
                <a:gd name="connsiteY511" fmla="*/ 892822 h 1394564"/>
                <a:gd name="connsiteX512" fmla="*/ 50176 w 2058710"/>
                <a:gd name="connsiteY512" fmla="*/ 889545 h 1394564"/>
                <a:gd name="connsiteX513" fmla="*/ 43451 w 2058710"/>
                <a:gd name="connsiteY513" fmla="*/ 889545 h 1394564"/>
                <a:gd name="connsiteX514" fmla="*/ 36717 w 2058710"/>
                <a:gd name="connsiteY514" fmla="*/ 889545 h 1394564"/>
                <a:gd name="connsiteX515" fmla="*/ 33345 w 2058710"/>
                <a:gd name="connsiteY515" fmla="*/ 889545 h 1394564"/>
                <a:gd name="connsiteX516" fmla="*/ 26611 w 2058710"/>
                <a:gd name="connsiteY516" fmla="*/ 892822 h 1394564"/>
                <a:gd name="connsiteX517" fmla="*/ 26611 w 2058710"/>
                <a:gd name="connsiteY517" fmla="*/ 896098 h 1394564"/>
                <a:gd name="connsiteX518" fmla="*/ 23249 w 2058710"/>
                <a:gd name="connsiteY518" fmla="*/ 902661 h 1394564"/>
                <a:gd name="connsiteX519" fmla="*/ 19886 w 2058710"/>
                <a:gd name="connsiteY519" fmla="*/ 909214 h 1394564"/>
                <a:gd name="connsiteX520" fmla="*/ 19886 w 2058710"/>
                <a:gd name="connsiteY520" fmla="*/ 912491 h 1394564"/>
                <a:gd name="connsiteX521" fmla="*/ 19886 w 2058710"/>
                <a:gd name="connsiteY521" fmla="*/ 919054 h 1394564"/>
                <a:gd name="connsiteX522" fmla="*/ 16515 w 2058710"/>
                <a:gd name="connsiteY522" fmla="*/ 925616 h 1394564"/>
                <a:gd name="connsiteX523" fmla="*/ 16515 w 2058710"/>
                <a:gd name="connsiteY523" fmla="*/ 932170 h 1394564"/>
                <a:gd name="connsiteX524" fmla="*/ 16515 w 2058710"/>
                <a:gd name="connsiteY524" fmla="*/ 935446 h 1394564"/>
                <a:gd name="connsiteX525" fmla="*/ 19886 w 2058710"/>
                <a:gd name="connsiteY525" fmla="*/ 938732 h 1394564"/>
                <a:gd name="connsiteX526" fmla="*/ 13152 w 2058710"/>
                <a:gd name="connsiteY526" fmla="*/ 945285 h 1394564"/>
                <a:gd name="connsiteX527" fmla="*/ 13152 w 2058710"/>
                <a:gd name="connsiteY527" fmla="*/ 951848 h 1394564"/>
                <a:gd name="connsiteX528" fmla="*/ 13152 w 2058710"/>
                <a:gd name="connsiteY528" fmla="*/ 958402 h 1394564"/>
                <a:gd name="connsiteX529" fmla="*/ 9780 w 2058710"/>
                <a:gd name="connsiteY529" fmla="*/ 961678 h 1394564"/>
                <a:gd name="connsiteX530" fmla="*/ 3047 w 2058710"/>
                <a:gd name="connsiteY530" fmla="*/ 968241 h 1394564"/>
                <a:gd name="connsiteX531" fmla="*/ 3047 w 2058710"/>
                <a:gd name="connsiteY531" fmla="*/ 971517 h 1394564"/>
                <a:gd name="connsiteX532" fmla="*/ -316 w 2058710"/>
                <a:gd name="connsiteY532" fmla="*/ 978080 h 1394564"/>
                <a:gd name="connsiteX533" fmla="*/ -316 w 2058710"/>
                <a:gd name="connsiteY533" fmla="*/ 987920 h 1394564"/>
                <a:gd name="connsiteX534" fmla="*/ 3047 w 2058710"/>
                <a:gd name="connsiteY534" fmla="*/ 991196 h 1394564"/>
                <a:gd name="connsiteX535" fmla="*/ 3047 w 2058710"/>
                <a:gd name="connsiteY535" fmla="*/ 997749 h 1394564"/>
                <a:gd name="connsiteX536" fmla="*/ 3047 w 2058710"/>
                <a:gd name="connsiteY536" fmla="*/ 1004312 h 1394564"/>
                <a:gd name="connsiteX537" fmla="*/ 3047 w 2058710"/>
                <a:gd name="connsiteY537" fmla="*/ 1007589 h 1394564"/>
                <a:gd name="connsiteX538" fmla="*/ -316 w 2058710"/>
                <a:gd name="connsiteY538" fmla="*/ 1014151 h 1394564"/>
                <a:gd name="connsiteX539" fmla="*/ -316 w 2058710"/>
                <a:gd name="connsiteY539" fmla="*/ 1014151 h 1394564"/>
                <a:gd name="connsiteX540" fmla="*/ -316 w 2058710"/>
                <a:gd name="connsiteY540" fmla="*/ 1017428 h 1394564"/>
                <a:gd name="connsiteX541" fmla="*/ -316 w 2058710"/>
                <a:gd name="connsiteY541" fmla="*/ 1023981 h 1394564"/>
                <a:gd name="connsiteX542" fmla="*/ 6418 w 2058710"/>
                <a:gd name="connsiteY542" fmla="*/ 1023981 h 1394564"/>
                <a:gd name="connsiteX543" fmla="*/ 9780 w 2058710"/>
                <a:gd name="connsiteY543" fmla="*/ 1020704 h 1394564"/>
                <a:gd name="connsiteX544" fmla="*/ 26611 w 2058710"/>
                <a:gd name="connsiteY544" fmla="*/ 1014151 h 1394564"/>
                <a:gd name="connsiteX545" fmla="*/ 36717 w 2058710"/>
                <a:gd name="connsiteY545" fmla="*/ 1023981 h 1394564"/>
                <a:gd name="connsiteX546" fmla="*/ 46814 w 2058710"/>
                <a:gd name="connsiteY546" fmla="*/ 1033820 h 1394564"/>
                <a:gd name="connsiteX547" fmla="*/ 63645 w 2058710"/>
                <a:gd name="connsiteY547" fmla="*/ 1033820 h 1394564"/>
                <a:gd name="connsiteX548" fmla="*/ 73741 w 2058710"/>
                <a:gd name="connsiteY548" fmla="*/ 1046936 h 1394564"/>
                <a:gd name="connsiteX549" fmla="*/ 83847 w 2058710"/>
                <a:gd name="connsiteY549" fmla="*/ 1056776 h 1394564"/>
                <a:gd name="connsiteX550" fmla="*/ 100678 w 2058710"/>
                <a:gd name="connsiteY550" fmla="*/ 1053499 h 1394564"/>
                <a:gd name="connsiteX551" fmla="*/ 117508 w 2058710"/>
                <a:gd name="connsiteY551" fmla="*/ 1063338 h 1394564"/>
                <a:gd name="connsiteX552" fmla="*/ 114136 w 2058710"/>
                <a:gd name="connsiteY552" fmla="*/ 1073168 h 1394564"/>
                <a:gd name="connsiteX553" fmla="*/ 130967 w 2058710"/>
                <a:gd name="connsiteY553" fmla="*/ 1053499 h 1394564"/>
                <a:gd name="connsiteX554" fmla="*/ 147808 w 2058710"/>
                <a:gd name="connsiteY554" fmla="*/ 1046936 h 1394564"/>
                <a:gd name="connsiteX555" fmla="*/ 161266 w 2058710"/>
                <a:gd name="connsiteY555" fmla="*/ 1056776 h 1394564"/>
                <a:gd name="connsiteX556" fmla="*/ 171362 w 2058710"/>
                <a:gd name="connsiteY556" fmla="*/ 1056776 h 1394564"/>
                <a:gd name="connsiteX557" fmla="*/ 205034 w 2058710"/>
                <a:gd name="connsiteY557" fmla="*/ 1053499 h 1394564"/>
                <a:gd name="connsiteX558" fmla="*/ 242057 w 2058710"/>
                <a:gd name="connsiteY558" fmla="*/ 1056776 h 1394564"/>
                <a:gd name="connsiteX559" fmla="*/ 262260 w 2058710"/>
                <a:gd name="connsiteY559" fmla="*/ 1046936 h 1394564"/>
                <a:gd name="connsiteX560" fmla="*/ 302655 w 2058710"/>
                <a:gd name="connsiteY560" fmla="*/ 1050222 h 1394564"/>
                <a:gd name="connsiteX561" fmla="*/ 309390 w 2058710"/>
                <a:gd name="connsiteY561" fmla="*/ 1046936 h 1394564"/>
                <a:gd name="connsiteX562" fmla="*/ 312752 w 2058710"/>
                <a:gd name="connsiteY562" fmla="*/ 1050222 h 1394564"/>
                <a:gd name="connsiteX563" fmla="*/ 326220 w 2058710"/>
                <a:gd name="connsiteY563" fmla="*/ 1046936 h 1394564"/>
                <a:gd name="connsiteX564" fmla="*/ 339679 w 2058710"/>
                <a:gd name="connsiteY564" fmla="*/ 1060052 h 1394564"/>
                <a:gd name="connsiteX565" fmla="*/ 366616 w 2058710"/>
                <a:gd name="connsiteY565" fmla="*/ 1056776 h 1394564"/>
                <a:gd name="connsiteX566" fmla="*/ 383446 w 2058710"/>
                <a:gd name="connsiteY566" fmla="*/ 1033820 h 1394564"/>
                <a:gd name="connsiteX567" fmla="*/ 407011 w 2058710"/>
                <a:gd name="connsiteY567" fmla="*/ 1020704 h 1394564"/>
                <a:gd name="connsiteX568" fmla="*/ 444044 w 2058710"/>
                <a:gd name="connsiteY568" fmla="*/ 1010865 h 1394564"/>
                <a:gd name="connsiteX569" fmla="*/ 474334 w 2058710"/>
                <a:gd name="connsiteY569" fmla="*/ 994473 h 139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Lst>
              <a:rect l="l" t="t" r="r" b="b"/>
              <a:pathLst>
                <a:path w="2058710" h="1394564">
                  <a:moveTo>
                    <a:pt x="474334" y="994473"/>
                  </a:moveTo>
                  <a:cubicBezTo>
                    <a:pt x="477705" y="994473"/>
                    <a:pt x="487802" y="978080"/>
                    <a:pt x="497899" y="978080"/>
                  </a:cubicBezTo>
                  <a:cubicBezTo>
                    <a:pt x="504633" y="974794"/>
                    <a:pt x="501270" y="958402"/>
                    <a:pt x="504633" y="951848"/>
                  </a:cubicBezTo>
                  <a:cubicBezTo>
                    <a:pt x="508005" y="945285"/>
                    <a:pt x="524835" y="932170"/>
                    <a:pt x="534932" y="928893"/>
                  </a:cubicBezTo>
                  <a:cubicBezTo>
                    <a:pt x="538294" y="928893"/>
                    <a:pt x="538294" y="928893"/>
                    <a:pt x="538294" y="928893"/>
                  </a:cubicBezTo>
                  <a:cubicBezTo>
                    <a:pt x="538294" y="922330"/>
                    <a:pt x="538294" y="922330"/>
                    <a:pt x="538294" y="922330"/>
                  </a:cubicBezTo>
                  <a:cubicBezTo>
                    <a:pt x="538294" y="922330"/>
                    <a:pt x="548400" y="919054"/>
                    <a:pt x="548400" y="915777"/>
                  </a:cubicBezTo>
                  <a:cubicBezTo>
                    <a:pt x="551763" y="915777"/>
                    <a:pt x="551763" y="919054"/>
                    <a:pt x="551763" y="919054"/>
                  </a:cubicBezTo>
                  <a:cubicBezTo>
                    <a:pt x="551763" y="919054"/>
                    <a:pt x="555125" y="922330"/>
                    <a:pt x="558497" y="922330"/>
                  </a:cubicBezTo>
                  <a:cubicBezTo>
                    <a:pt x="558497" y="922330"/>
                    <a:pt x="561859" y="919054"/>
                    <a:pt x="561859" y="919054"/>
                  </a:cubicBezTo>
                  <a:cubicBezTo>
                    <a:pt x="561859" y="915777"/>
                    <a:pt x="561859" y="912491"/>
                    <a:pt x="561859" y="912491"/>
                  </a:cubicBezTo>
                  <a:cubicBezTo>
                    <a:pt x="558497" y="909214"/>
                    <a:pt x="558497" y="905938"/>
                    <a:pt x="558497" y="905938"/>
                  </a:cubicBezTo>
                  <a:cubicBezTo>
                    <a:pt x="558497" y="905938"/>
                    <a:pt x="558497" y="905938"/>
                    <a:pt x="558497" y="905938"/>
                  </a:cubicBezTo>
                  <a:cubicBezTo>
                    <a:pt x="558497" y="905938"/>
                    <a:pt x="561859" y="905938"/>
                    <a:pt x="561859" y="905938"/>
                  </a:cubicBezTo>
                  <a:cubicBezTo>
                    <a:pt x="561859" y="905938"/>
                    <a:pt x="565231" y="902661"/>
                    <a:pt x="565231" y="902661"/>
                  </a:cubicBezTo>
                  <a:cubicBezTo>
                    <a:pt x="571955" y="905938"/>
                    <a:pt x="571955" y="905938"/>
                    <a:pt x="571955" y="905938"/>
                  </a:cubicBezTo>
                  <a:cubicBezTo>
                    <a:pt x="571955" y="905938"/>
                    <a:pt x="575327" y="905938"/>
                    <a:pt x="575327" y="905938"/>
                  </a:cubicBezTo>
                  <a:cubicBezTo>
                    <a:pt x="578690" y="909214"/>
                    <a:pt x="582062" y="902661"/>
                    <a:pt x="582062" y="902661"/>
                  </a:cubicBezTo>
                  <a:cubicBezTo>
                    <a:pt x="585424" y="899375"/>
                    <a:pt x="585424" y="899375"/>
                    <a:pt x="585424" y="899375"/>
                  </a:cubicBezTo>
                  <a:cubicBezTo>
                    <a:pt x="585424" y="899375"/>
                    <a:pt x="585424" y="899375"/>
                    <a:pt x="585424" y="896098"/>
                  </a:cubicBezTo>
                  <a:cubicBezTo>
                    <a:pt x="585424" y="896098"/>
                    <a:pt x="588796" y="896098"/>
                    <a:pt x="592158" y="896098"/>
                  </a:cubicBezTo>
                  <a:cubicBezTo>
                    <a:pt x="592158" y="896098"/>
                    <a:pt x="598892" y="896098"/>
                    <a:pt x="602255" y="896098"/>
                  </a:cubicBezTo>
                  <a:cubicBezTo>
                    <a:pt x="605627" y="896098"/>
                    <a:pt x="605627" y="896098"/>
                    <a:pt x="605627" y="896098"/>
                  </a:cubicBezTo>
                  <a:cubicBezTo>
                    <a:pt x="612361" y="892822"/>
                    <a:pt x="612361" y="892822"/>
                    <a:pt x="612361" y="892822"/>
                  </a:cubicBezTo>
                  <a:cubicBezTo>
                    <a:pt x="612361" y="892822"/>
                    <a:pt x="615723" y="889545"/>
                    <a:pt x="615723" y="889545"/>
                  </a:cubicBezTo>
                  <a:cubicBezTo>
                    <a:pt x="615723" y="886259"/>
                    <a:pt x="615723" y="882983"/>
                    <a:pt x="615723" y="882983"/>
                  </a:cubicBezTo>
                  <a:cubicBezTo>
                    <a:pt x="615723" y="879706"/>
                    <a:pt x="622457" y="879706"/>
                    <a:pt x="622457" y="879706"/>
                  </a:cubicBezTo>
                  <a:cubicBezTo>
                    <a:pt x="622457" y="879706"/>
                    <a:pt x="622457" y="879706"/>
                    <a:pt x="622457" y="879706"/>
                  </a:cubicBezTo>
                  <a:cubicBezTo>
                    <a:pt x="625820" y="879706"/>
                    <a:pt x="625820" y="882983"/>
                    <a:pt x="625820" y="882983"/>
                  </a:cubicBezTo>
                  <a:cubicBezTo>
                    <a:pt x="625820" y="882983"/>
                    <a:pt x="629192" y="879706"/>
                    <a:pt x="629192" y="879706"/>
                  </a:cubicBezTo>
                  <a:cubicBezTo>
                    <a:pt x="629192" y="876429"/>
                    <a:pt x="632554" y="876429"/>
                    <a:pt x="632554" y="876429"/>
                  </a:cubicBezTo>
                  <a:cubicBezTo>
                    <a:pt x="632554" y="876429"/>
                    <a:pt x="639288" y="873143"/>
                    <a:pt x="639288" y="869867"/>
                  </a:cubicBezTo>
                  <a:cubicBezTo>
                    <a:pt x="642650" y="866590"/>
                    <a:pt x="642650" y="869867"/>
                    <a:pt x="642650" y="863313"/>
                  </a:cubicBezTo>
                  <a:cubicBezTo>
                    <a:pt x="642650" y="860027"/>
                    <a:pt x="646022" y="863313"/>
                    <a:pt x="646022" y="866590"/>
                  </a:cubicBezTo>
                  <a:cubicBezTo>
                    <a:pt x="646022" y="866590"/>
                    <a:pt x="646022" y="866590"/>
                    <a:pt x="649384" y="869867"/>
                  </a:cubicBezTo>
                  <a:cubicBezTo>
                    <a:pt x="649384" y="869867"/>
                    <a:pt x="649384" y="869867"/>
                    <a:pt x="656118" y="869867"/>
                  </a:cubicBezTo>
                  <a:cubicBezTo>
                    <a:pt x="659481" y="873143"/>
                    <a:pt x="659481" y="866590"/>
                    <a:pt x="666215" y="866590"/>
                  </a:cubicBezTo>
                  <a:cubicBezTo>
                    <a:pt x="672949" y="866590"/>
                    <a:pt x="669587" y="866590"/>
                    <a:pt x="672949" y="869867"/>
                  </a:cubicBezTo>
                  <a:cubicBezTo>
                    <a:pt x="676321" y="869867"/>
                    <a:pt x="676321" y="869867"/>
                    <a:pt x="679683" y="869867"/>
                  </a:cubicBezTo>
                  <a:cubicBezTo>
                    <a:pt x="683046" y="873143"/>
                    <a:pt x="683046" y="873143"/>
                    <a:pt x="683046" y="873143"/>
                  </a:cubicBezTo>
                  <a:cubicBezTo>
                    <a:pt x="683046" y="873143"/>
                    <a:pt x="686418" y="873143"/>
                    <a:pt x="689780" y="876429"/>
                  </a:cubicBezTo>
                  <a:cubicBezTo>
                    <a:pt x="689780"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13345" y="882983"/>
                    <a:pt x="713345" y="882983"/>
                    <a:pt x="713345" y="882983"/>
                  </a:cubicBezTo>
                  <a:cubicBezTo>
                    <a:pt x="713345" y="882983"/>
                    <a:pt x="713345" y="889545"/>
                    <a:pt x="716716" y="889545"/>
                  </a:cubicBezTo>
                  <a:cubicBezTo>
                    <a:pt x="716716" y="892822"/>
                    <a:pt x="716716" y="892822"/>
                    <a:pt x="720079" y="892822"/>
                  </a:cubicBezTo>
                  <a:cubicBezTo>
                    <a:pt x="720079" y="892822"/>
                    <a:pt x="723441" y="886259"/>
                    <a:pt x="723441" y="882983"/>
                  </a:cubicBezTo>
                  <a:cubicBezTo>
                    <a:pt x="723441" y="882983"/>
                    <a:pt x="726813" y="886259"/>
                    <a:pt x="726813" y="886259"/>
                  </a:cubicBezTo>
                  <a:cubicBezTo>
                    <a:pt x="726813" y="886259"/>
                    <a:pt x="726813" y="892822"/>
                    <a:pt x="730175" y="892822"/>
                  </a:cubicBezTo>
                  <a:cubicBezTo>
                    <a:pt x="730175" y="889545"/>
                    <a:pt x="733547" y="889545"/>
                    <a:pt x="733547" y="889545"/>
                  </a:cubicBezTo>
                  <a:cubicBezTo>
                    <a:pt x="736909" y="889545"/>
                    <a:pt x="733547" y="886259"/>
                    <a:pt x="733547" y="886259"/>
                  </a:cubicBezTo>
                  <a:cubicBezTo>
                    <a:pt x="733547" y="886259"/>
                    <a:pt x="736909" y="882983"/>
                    <a:pt x="736909" y="882983"/>
                  </a:cubicBezTo>
                  <a:cubicBezTo>
                    <a:pt x="740281" y="882983"/>
                    <a:pt x="747006" y="882983"/>
                    <a:pt x="747006" y="882983"/>
                  </a:cubicBezTo>
                  <a:cubicBezTo>
                    <a:pt x="750378" y="882983"/>
                    <a:pt x="750378" y="889545"/>
                    <a:pt x="750378" y="889545"/>
                  </a:cubicBezTo>
                  <a:cubicBezTo>
                    <a:pt x="750378" y="889545"/>
                    <a:pt x="747006" y="896098"/>
                    <a:pt x="747006" y="896098"/>
                  </a:cubicBezTo>
                  <a:cubicBezTo>
                    <a:pt x="747006" y="896098"/>
                    <a:pt x="743644" y="899375"/>
                    <a:pt x="743644" y="902661"/>
                  </a:cubicBezTo>
                  <a:cubicBezTo>
                    <a:pt x="743644" y="902661"/>
                    <a:pt x="743644" y="902661"/>
                    <a:pt x="747006" y="899375"/>
                  </a:cubicBezTo>
                  <a:cubicBezTo>
                    <a:pt x="753740" y="899375"/>
                    <a:pt x="750378" y="896098"/>
                    <a:pt x="750378" y="896098"/>
                  </a:cubicBezTo>
                  <a:cubicBezTo>
                    <a:pt x="753740" y="889545"/>
                    <a:pt x="753740" y="889545"/>
                    <a:pt x="753740" y="889545"/>
                  </a:cubicBezTo>
                  <a:cubicBezTo>
                    <a:pt x="753740" y="889545"/>
                    <a:pt x="760474" y="892822"/>
                    <a:pt x="760474" y="896098"/>
                  </a:cubicBezTo>
                  <a:cubicBezTo>
                    <a:pt x="760474" y="896098"/>
                    <a:pt x="760474" y="899375"/>
                    <a:pt x="760474" y="899375"/>
                  </a:cubicBezTo>
                  <a:cubicBezTo>
                    <a:pt x="760474" y="902661"/>
                    <a:pt x="763837" y="902661"/>
                    <a:pt x="763837" y="905938"/>
                  </a:cubicBezTo>
                  <a:cubicBezTo>
                    <a:pt x="767209" y="909214"/>
                    <a:pt x="763837" y="905938"/>
                    <a:pt x="763837" y="905938"/>
                  </a:cubicBezTo>
                  <a:cubicBezTo>
                    <a:pt x="763837" y="902661"/>
                    <a:pt x="767209" y="896098"/>
                    <a:pt x="767209" y="896098"/>
                  </a:cubicBezTo>
                  <a:cubicBezTo>
                    <a:pt x="770571" y="889545"/>
                    <a:pt x="770571" y="889545"/>
                    <a:pt x="770571" y="889545"/>
                  </a:cubicBezTo>
                  <a:cubicBezTo>
                    <a:pt x="770571" y="889545"/>
                    <a:pt x="784039" y="889545"/>
                    <a:pt x="797507" y="889545"/>
                  </a:cubicBezTo>
                  <a:cubicBezTo>
                    <a:pt x="810966" y="889545"/>
                    <a:pt x="800870" y="886259"/>
                    <a:pt x="800870" y="886259"/>
                  </a:cubicBezTo>
                  <a:cubicBezTo>
                    <a:pt x="807604" y="886259"/>
                    <a:pt x="807604" y="886259"/>
                    <a:pt x="807604" y="886259"/>
                  </a:cubicBezTo>
                  <a:cubicBezTo>
                    <a:pt x="810966" y="899375"/>
                    <a:pt x="810966" y="899375"/>
                    <a:pt x="810966" y="899375"/>
                  </a:cubicBezTo>
                  <a:cubicBezTo>
                    <a:pt x="810966" y="899375"/>
                    <a:pt x="817700" y="905938"/>
                    <a:pt x="821072" y="905938"/>
                  </a:cubicBezTo>
                  <a:cubicBezTo>
                    <a:pt x="824435" y="909214"/>
                    <a:pt x="824435" y="909214"/>
                    <a:pt x="831169" y="912491"/>
                  </a:cubicBezTo>
                  <a:cubicBezTo>
                    <a:pt x="841265" y="912491"/>
                    <a:pt x="837903" y="912491"/>
                    <a:pt x="837903" y="912491"/>
                  </a:cubicBezTo>
                  <a:cubicBezTo>
                    <a:pt x="841265" y="912491"/>
                    <a:pt x="841265" y="905938"/>
                    <a:pt x="844628" y="902661"/>
                  </a:cubicBezTo>
                  <a:cubicBezTo>
                    <a:pt x="844628" y="899375"/>
                    <a:pt x="848000" y="899375"/>
                    <a:pt x="848000" y="899375"/>
                  </a:cubicBezTo>
                  <a:cubicBezTo>
                    <a:pt x="848000" y="899375"/>
                    <a:pt x="854734" y="905938"/>
                    <a:pt x="854734" y="905938"/>
                  </a:cubicBezTo>
                  <a:cubicBezTo>
                    <a:pt x="858096" y="909214"/>
                    <a:pt x="858096" y="912491"/>
                    <a:pt x="858096" y="912491"/>
                  </a:cubicBezTo>
                  <a:cubicBezTo>
                    <a:pt x="868193" y="915777"/>
                    <a:pt x="868193" y="915777"/>
                    <a:pt x="868193" y="915777"/>
                  </a:cubicBezTo>
                  <a:cubicBezTo>
                    <a:pt x="868193" y="919054"/>
                    <a:pt x="868193" y="919054"/>
                    <a:pt x="868193" y="919054"/>
                  </a:cubicBezTo>
                  <a:cubicBezTo>
                    <a:pt x="868193" y="928893"/>
                    <a:pt x="868193" y="928893"/>
                    <a:pt x="868193" y="928893"/>
                  </a:cubicBezTo>
                  <a:cubicBezTo>
                    <a:pt x="874927" y="932170"/>
                    <a:pt x="874927" y="932170"/>
                    <a:pt x="874927" y="932170"/>
                  </a:cubicBezTo>
                  <a:cubicBezTo>
                    <a:pt x="871565" y="938732"/>
                    <a:pt x="871565" y="938732"/>
                    <a:pt x="871565" y="938732"/>
                  </a:cubicBezTo>
                  <a:cubicBezTo>
                    <a:pt x="871565" y="938732"/>
                    <a:pt x="874927" y="945285"/>
                    <a:pt x="874927" y="948562"/>
                  </a:cubicBezTo>
                  <a:cubicBezTo>
                    <a:pt x="874927" y="948562"/>
                    <a:pt x="878298" y="955125"/>
                    <a:pt x="878298" y="955125"/>
                  </a:cubicBezTo>
                  <a:cubicBezTo>
                    <a:pt x="878298" y="964964"/>
                    <a:pt x="878298" y="964964"/>
                    <a:pt x="878298" y="964964"/>
                  </a:cubicBezTo>
                  <a:cubicBezTo>
                    <a:pt x="874927" y="971517"/>
                    <a:pt x="874927" y="971517"/>
                    <a:pt x="874927" y="971517"/>
                  </a:cubicBezTo>
                  <a:cubicBezTo>
                    <a:pt x="878298" y="974794"/>
                    <a:pt x="878298" y="974794"/>
                    <a:pt x="878298" y="974794"/>
                  </a:cubicBezTo>
                  <a:cubicBezTo>
                    <a:pt x="878298" y="974794"/>
                    <a:pt x="878298" y="984633"/>
                    <a:pt x="881661" y="987920"/>
                  </a:cubicBezTo>
                  <a:cubicBezTo>
                    <a:pt x="885033" y="994473"/>
                    <a:pt x="888395" y="984633"/>
                    <a:pt x="888395" y="984633"/>
                  </a:cubicBezTo>
                  <a:cubicBezTo>
                    <a:pt x="895129" y="984633"/>
                    <a:pt x="895129" y="984633"/>
                    <a:pt x="895129" y="984633"/>
                  </a:cubicBezTo>
                  <a:cubicBezTo>
                    <a:pt x="901863" y="994473"/>
                    <a:pt x="901863" y="994473"/>
                    <a:pt x="901863" y="994473"/>
                  </a:cubicBezTo>
                  <a:cubicBezTo>
                    <a:pt x="905226" y="994473"/>
                    <a:pt x="905226" y="994473"/>
                    <a:pt x="905226" y="994473"/>
                  </a:cubicBezTo>
                  <a:cubicBezTo>
                    <a:pt x="911960" y="997749"/>
                    <a:pt x="911960" y="997749"/>
                    <a:pt x="911960" y="997749"/>
                  </a:cubicBezTo>
                  <a:cubicBezTo>
                    <a:pt x="915322" y="1007589"/>
                    <a:pt x="915322" y="1007589"/>
                    <a:pt x="915322" y="1007589"/>
                  </a:cubicBezTo>
                  <a:cubicBezTo>
                    <a:pt x="922056" y="1004312"/>
                    <a:pt x="922056" y="1004312"/>
                    <a:pt x="922056" y="1004312"/>
                  </a:cubicBezTo>
                  <a:cubicBezTo>
                    <a:pt x="925428" y="994473"/>
                    <a:pt x="925428" y="994473"/>
                    <a:pt x="925428" y="994473"/>
                  </a:cubicBezTo>
                  <a:cubicBezTo>
                    <a:pt x="932153" y="997749"/>
                    <a:pt x="932153" y="997749"/>
                    <a:pt x="932153" y="997749"/>
                  </a:cubicBezTo>
                  <a:cubicBezTo>
                    <a:pt x="938887" y="997749"/>
                    <a:pt x="938887" y="997749"/>
                    <a:pt x="938887" y="997749"/>
                  </a:cubicBezTo>
                  <a:cubicBezTo>
                    <a:pt x="938887" y="1010865"/>
                    <a:pt x="938887" y="1010865"/>
                    <a:pt x="938887" y="1010865"/>
                  </a:cubicBezTo>
                  <a:cubicBezTo>
                    <a:pt x="938887" y="1010865"/>
                    <a:pt x="942259" y="1014151"/>
                    <a:pt x="942259" y="1017428"/>
                  </a:cubicBezTo>
                  <a:cubicBezTo>
                    <a:pt x="942259" y="1017428"/>
                    <a:pt x="942259" y="1023981"/>
                    <a:pt x="942259" y="1023981"/>
                  </a:cubicBezTo>
                  <a:cubicBezTo>
                    <a:pt x="945621" y="1030544"/>
                    <a:pt x="945621" y="1030544"/>
                    <a:pt x="945621" y="1030544"/>
                  </a:cubicBezTo>
                  <a:cubicBezTo>
                    <a:pt x="935525" y="1033820"/>
                    <a:pt x="935525" y="1033820"/>
                    <a:pt x="935525" y="1033820"/>
                  </a:cubicBezTo>
                  <a:cubicBezTo>
                    <a:pt x="942259" y="1037097"/>
                    <a:pt x="942259" y="1037097"/>
                    <a:pt x="942259" y="1037097"/>
                  </a:cubicBezTo>
                  <a:cubicBezTo>
                    <a:pt x="942259" y="1037097"/>
                    <a:pt x="948993" y="1037097"/>
                    <a:pt x="952356" y="1037097"/>
                  </a:cubicBezTo>
                  <a:cubicBezTo>
                    <a:pt x="955718" y="1037097"/>
                    <a:pt x="955718" y="1046936"/>
                    <a:pt x="955718" y="1046936"/>
                  </a:cubicBezTo>
                  <a:cubicBezTo>
                    <a:pt x="955718" y="1046936"/>
                    <a:pt x="955718" y="1050222"/>
                    <a:pt x="952356" y="1053499"/>
                  </a:cubicBezTo>
                  <a:cubicBezTo>
                    <a:pt x="952356" y="1053499"/>
                    <a:pt x="952356" y="1056776"/>
                    <a:pt x="952356" y="1060052"/>
                  </a:cubicBezTo>
                  <a:cubicBezTo>
                    <a:pt x="955718" y="1060052"/>
                    <a:pt x="962452" y="1063338"/>
                    <a:pt x="965824" y="1063338"/>
                  </a:cubicBezTo>
                  <a:cubicBezTo>
                    <a:pt x="972548" y="1063338"/>
                    <a:pt x="972548" y="1063338"/>
                    <a:pt x="972548" y="1063338"/>
                  </a:cubicBezTo>
                  <a:cubicBezTo>
                    <a:pt x="979282" y="1063338"/>
                    <a:pt x="979282" y="1063338"/>
                    <a:pt x="979282" y="1063338"/>
                  </a:cubicBezTo>
                  <a:cubicBezTo>
                    <a:pt x="979282" y="1063338"/>
                    <a:pt x="982654" y="1066615"/>
                    <a:pt x="986017" y="1066615"/>
                  </a:cubicBezTo>
                  <a:cubicBezTo>
                    <a:pt x="986017" y="1063338"/>
                    <a:pt x="992751" y="1063338"/>
                    <a:pt x="992751" y="1063338"/>
                  </a:cubicBezTo>
                  <a:cubicBezTo>
                    <a:pt x="999485" y="1069892"/>
                    <a:pt x="999485" y="1069892"/>
                    <a:pt x="999485" y="1069892"/>
                  </a:cubicBezTo>
                  <a:cubicBezTo>
                    <a:pt x="1006219" y="1066615"/>
                    <a:pt x="1006219" y="1066615"/>
                    <a:pt x="1006219" y="1066615"/>
                  </a:cubicBezTo>
                  <a:cubicBezTo>
                    <a:pt x="1006219" y="1073168"/>
                    <a:pt x="1006219" y="1073168"/>
                    <a:pt x="1006219" y="1073168"/>
                  </a:cubicBezTo>
                  <a:cubicBezTo>
                    <a:pt x="1006219" y="1073168"/>
                    <a:pt x="1012954" y="1086284"/>
                    <a:pt x="1012954" y="1086284"/>
                  </a:cubicBezTo>
                  <a:cubicBezTo>
                    <a:pt x="1016316" y="1089570"/>
                    <a:pt x="1016316" y="1096123"/>
                    <a:pt x="1016316" y="1099400"/>
                  </a:cubicBezTo>
                  <a:cubicBezTo>
                    <a:pt x="1016316" y="1102686"/>
                    <a:pt x="1019678" y="1109239"/>
                    <a:pt x="1019678" y="1109239"/>
                  </a:cubicBezTo>
                  <a:cubicBezTo>
                    <a:pt x="1019678" y="1109239"/>
                    <a:pt x="1016316" y="1109239"/>
                    <a:pt x="1012954" y="1112516"/>
                  </a:cubicBezTo>
                  <a:cubicBezTo>
                    <a:pt x="1009582" y="1115802"/>
                    <a:pt x="1016316" y="1119079"/>
                    <a:pt x="1016316" y="1119079"/>
                  </a:cubicBezTo>
                  <a:cubicBezTo>
                    <a:pt x="1023050" y="1119079"/>
                    <a:pt x="1023050" y="1119079"/>
                    <a:pt x="1023050" y="1119079"/>
                  </a:cubicBezTo>
                  <a:cubicBezTo>
                    <a:pt x="1023050" y="1119079"/>
                    <a:pt x="1029784" y="1125641"/>
                    <a:pt x="1029784" y="1128918"/>
                  </a:cubicBezTo>
                  <a:cubicBezTo>
                    <a:pt x="1033147" y="1132195"/>
                    <a:pt x="1039880" y="1128918"/>
                    <a:pt x="1043243" y="1128918"/>
                  </a:cubicBezTo>
                  <a:cubicBezTo>
                    <a:pt x="1046615" y="1125641"/>
                    <a:pt x="1053349" y="1128918"/>
                    <a:pt x="1053349" y="1132195"/>
                  </a:cubicBezTo>
                  <a:cubicBezTo>
                    <a:pt x="1053349" y="1132195"/>
                    <a:pt x="1043243" y="1135471"/>
                    <a:pt x="1039880" y="1135471"/>
                  </a:cubicBezTo>
                  <a:cubicBezTo>
                    <a:pt x="1036509" y="1138757"/>
                    <a:pt x="1026413" y="1138757"/>
                    <a:pt x="1026413" y="1138757"/>
                  </a:cubicBezTo>
                  <a:cubicBezTo>
                    <a:pt x="1023050" y="1148587"/>
                    <a:pt x="1023050" y="1148587"/>
                    <a:pt x="1023050" y="1148587"/>
                  </a:cubicBezTo>
                  <a:cubicBezTo>
                    <a:pt x="1016316" y="1151873"/>
                    <a:pt x="1016316" y="1151873"/>
                    <a:pt x="1016316" y="1151873"/>
                  </a:cubicBezTo>
                  <a:cubicBezTo>
                    <a:pt x="1012954" y="1142034"/>
                    <a:pt x="1012954" y="1142034"/>
                    <a:pt x="1012954" y="1142034"/>
                  </a:cubicBezTo>
                  <a:cubicBezTo>
                    <a:pt x="999485" y="1132195"/>
                    <a:pt x="999485" y="1132195"/>
                    <a:pt x="999485" y="1132195"/>
                  </a:cubicBezTo>
                  <a:cubicBezTo>
                    <a:pt x="999485" y="1142034"/>
                    <a:pt x="999485" y="1142034"/>
                    <a:pt x="999485" y="1142034"/>
                  </a:cubicBezTo>
                  <a:cubicBezTo>
                    <a:pt x="992751" y="1145311"/>
                    <a:pt x="992751" y="1145311"/>
                    <a:pt x="992751" y="1145311"/>
                  </a:cubicBezTo>
                  <a:cubicBezTo>
                    <a:pt x="992751" y="1145311"/>
                    <a:pt x="992751" y="1148587"/>
                    <a:pt x="992751" y="1151873"/>
                  </a:cubicBezTo>
                  <a:cubicBezTo>
                    <a:pt x="992751" y="1155150"/>
                    <a:pt x="989389" y="1155150"/>
                    <a:pt x="989389" y="1155150"/>
                  </a:cubicBezTo>
                  <a:cubicBezTo>
                    <a:pt x="982654" y="1151873"/>
                    <a:pt x="982654" y="1151873"/>
                    <a:pt x="982654" y="1151873"/>
                  </a:cubicBezTo>
                  <a:cubicBezTo>
                    <a:pt x="982654" y="1151873"/>
                    <a:pt x="975920" y="1151873"/>
                    <a:pt x="972548" y="1151873"/>
                  </a:cubicBezTo>
                  <a:cubicBezTo>
                    <a:pt x="969186" y="1151873"/>
                    <a:pt x="969186" y="1145311"/>
                    <a:pt x="969186" y="1145311"/>
                  </a:cubicBezTo>
                  <a:cubicBezTo>
                    <a:pt x="965824" y="1148587"/>
                    <a:pt x="965824" y="1148587"/>
                    <a:pt x="965824" y="1148587"/>
                  </a:cubicBezTo>
                  <a:cubicBezTo>
                    <a:pt x="965824" y="1148587"/>
                    <a:pt x="965824" y="1151873"/>
                    <a:pt x="962452" y="1155150"/>
                  </a:cubicBezTo>
                  <a:cubicBezTo>
                    <a:pt x="962452" y="1158427"/>
                    <a:pt x="962452" y="1155150"/>
                    <a:pt x="955718" y="1155150"/>
                  </a:cubicBezTo>
                  <a:cubicBezTo>
                    <a:pt x="952356" y="1158427"/>
                    <a:pt x="952356" y="1151873"/>
                    <a:pt x="948993" y="1148587"/>
                  </a:cubicBezTo>
                  <a:cubicBezTo>
                    <a:pt x="948993" y="1142034"/>
                    <a:pt x="948993" y="1148587"/>
                    <a:pt x="945621" y="1148587"/>
                  </a:cubicBezTo>
                  <a:cubicBezTo>
                    <a:pt x="942259" y="1148587"/>
                    <a:pt x="948993" y="1158427"/>
                    <a:pt x="948993" y="1158427"/>
                  </a:cubicBezTo>
                  <a:cubicBezTo>
                    <a:pt x="945621" y="1161703"/>
                    <a:pt x="945621" y="1161703"/>
                    <a:pt x="945621" y="1161703"/>
                  </a:cubicBezTo>
                  <a:cubicBezTo>
                    <a:pt x="945621" y="1161703"/>
                    <a:pt x="945621" y="1168266"/>
                    <a:pt x="938887" y="1171542"/>
                  </a:cubicBezTo>
                  <a:cubicBezTo>
                    <a:pt x="935525" y="1171542"/>
                    <a:pt x="938887" y="1164989"/>
                    <a:pt x="938887" y="1164989"/>
                  </a:cubicBezTo>
                  <a:cubicBezTo>
                    <a:pt x="938887" y="1151873"/>
                    <a:pt x="938887" y="1151873"/>
                    <a:pt x="938887" y="1151873"/>
                  </a:cubicBezTo>
                  <a:cubicBezTo>
                    <a:pt x="932153" y="1135471"/>
                    <a:pt x="932153" y="1135471"/>
                    <a:pt x="932153" y="1135471"/>
                  </a:cubicBezTo>
                  <a:cubicBezTo>
                    <a:pt x="932153" y="1135471"/>
                    <a:pt x="918694" y="1148587"/>
                    <a:pt x="915322" y="1148587"/>
                  </a:cubicBezTo>
                  <a:cubicBezTo>
                    <a:pt x="915322" y="1151873"/>
                    <a:pt x="908598" y="1164989"/>
                    <a:pt x="905226" y="1164989"/>
                  </a:cubicBezTo>
                  <a:cubicBezTo>
                    <a:pt x="905226" y="1168266"/>
                    <a:pt x="905226" y="1174819"/>
                    <a:pt x="905226" y="1174819"/>
                  </a:cubicBezTo>
                  <a:cubicBezTo>
                    <a:pt x="911960" y="1184658"/>
                    <a:pt x="911960" y="1184658"/>
                    <a:pt x="911960" y="1184658"/>
                  </a:cubicBezTo>
                  <a:cubicBezTo>
                    <a:pt x="911960" y="1194498"/>
                    <a:pt x="911960" y="1194498"/>
                    <a:pt x="911960" y="1194498"/>
                  </a:cubicBezTo>
                  <a:cubicBezTo>
                    <a:pt x="918694" y="1201060"/>
                    <a:pt x="918694" y="1201060"/>
                    <a:pt x="918694" y="1201060"/>
                  </a:cubicBezTo>
                  <a:cubicBezTo>
                    <a:pt x="918694" y="1201060"/>
                    <a:pt x="925428" y="1201060"/>
                    <a:pt x="928791" y="1204337"/>
                  </a:cubicBezTo>
                  <a:cubicBezTo>
                    <a:pt x="932153" y="1204337"/>
                    <a:pt x="928791" y="1210890"/>
                    <a:pt x="928791" y="1210890"/>
                  </a:cubicBezTo>
                  <a:cubicBezTo>
                    <a:pt x="925428" y="1224006"/>
                    <a:pt x="925428" y="1224006"/>
                    <a:pt x="925428" y="1224006"/>
                  </a:cubicBezTo>
                  <a:cubicBezTo>
                    <a:pt x="925428" y="1224006"/>
                    <a:pt x="928791" y="1227292"/>
                    <a:pt x="932153" y="1230569"/>
                  </a:cubicBezTo>
                  <a:cubicBezTo>
                    <a:pt x="932153" y="1233846"/>
                    <a:pt x="925428" y="1240408"/>
                    <a:pt x="925428" y="1240408"/>
                  </a:cubicBezTo>
                  <a:cubicBezTo>
                    <a:pt x="922056" y="1240408"/>
                    <a:pt x="911960" y="1250247"/>
                    <a:pt x="911960" y="1250247"/>
                  </a:cubicBezTo>
                  <a:cubicBezTo>
                    <a:pt x="911960" y="1250247"/>
                    <a:pt x="908598" y="1253524"/>
                    <a:pt x="905226" y="1253524"/>
                  </a:cubicBezTo>
                  <a:cubicBezTo>
                    <a:pt x="901863" y="1253524"/>
                    <a:pt x="908598" y="1263363"/>
                    <a:pt x="908598" y="1263363"/>
                  </a:cubicBezTo>
                  <a:cubicBezTo>
                    <a:pt x="911960" y="1273193"/>
                    <a:pt x="911960" y="1273193"/>
                    <a:pt x="911960" y="1273193"/>
                  </a:cubicBezTo>
                  <a:cubicBezTo>
                    <a:pt x="911960" y="1273193"/>
                    <a:pt x="908598" y="1276479"/>
                    <a:pt x="908598" y="1276479"/>
                  </a:cubicBezTo>
                  <a:cubicBezTo>
                    <a:pt x="905226" y="1279756"/>
                    <a:pt x="905226" y="1286309"/>
                    <a:pt x="905226" y="1286309"/>
                  </a:cubicBezTo>
                  <a:cubicBezTo>
                    <a:pt x="898491" y="1286309"/>
                    <a:pt x="898491" y="1286309"/>
                    <a:pt x="898491" y="1286309"/>
                  </a:cubicBezTo>
                  <a:cubicBezTo>
                    <a:pt x="895129" y="1292872"/>
                    <a:pt x="895129" y="1292872"/>
                    <a:pt x="895129" y="1292872"/>
                  </a:cubicBezTo>
                  <a:cubicBezTo>
                    <a:pt x="895129" y="1292872"/>
                    <a:pt x="895129" y="1302711"/>
                    <a:pt x="891757" y="1302711"/>
                  </a:cubicBezTo>
                  <a:cubicBezTo>
                    <a:pt x="888395" y="1302711"/>
                    <a:pt x="891757" y="1309264"/>
                    <a:pt x="891757" y="1309264"/>
                  </a:cubicBezTo>
                  <a:cubicBezTo>
                    <a:pt x="888395" y="1315827"/>
                    <a:pt x="888395" y="1315827"/>
                    <a:pt x="888395" y="1315827"/>
                  </a:cubicBezTo>
                  <a:cubicBezTo>
                    <a:pt x="901863" y="1322380"/>
                    <a:pt x="901863" y="1322380"/>
                    <a:pt x="901863" y="1322380"/>
                  </a:cubicBezTo>
                  <a:cubicBezTo>
                    <a:pt x="898491" y="1328943"/>
                    <a:pt x="898491" y="1328943"/>
                    <a:pt x="898491" y="1328943"/>
                  </a:cubicBezTo>
                  <a:cubicBezTo>
                    <a:pt x="898491" y="1335496"/>
                    <a:pt x="898491" y="1335496"/>
                    <a:pt x="898491" y="1335496"/>
                  </a:cubicBezTo>
                  <a:cubicBezTo>
                    <a:pt x="901863" y="1335496"/>
                    <a:pt x="901863" y="1335496"/>
                    <a:pt x="901863" y="1335496"/>
                  </a:cubicBezTo>
                  <a:cubicBezTo>
                    <a:pt x="901863" y="1335496"/>
                    <a:pt x="895129" y="1338782"/>
                    <a:pt x="891757" y="1338782"/>
                  </a:cubicBezTo>
                  <a:cubicBezTo>
                    <a:pt x="888395" y="1342059"/>
                    <a:pt x="885033" y="1338782"/>
                    <a:pt x="881661" y="1342059"/>
                  </a:cubicBezTo>
                  <a:cubicBezTo>
                    <a:pt x="878298" y="1342059"/>
                    <a:pt x="868193" y="1345336"/>
                    <a:pt x="868193" y="1345336"/>
                  </a:cubicBezTo>
                  <a:cubicBezTo>
                    <a:pt x="864830" y="1358452"/>
                    <a:pt x="864830" y="1358452"/>
                    <a:pt x="864830" y="1358452"/>
                  </a:cubicBezTo>
                  <a:cubicBezTo>
                    <a:pt x="858096" y="1358452"/>
                    <a:pt x="858096" y="1358452"/>
                    <a:pt x="858096" y="1358452"/>
                  </a:cubicBezTo>
                  <a:cubicBezTo>
                    <a:pt x="858096" y="1351898"/>
                    <a:pt x="858096" y="1351898"/>
                    <a:pt x="858096" y="1351898"/>
                  </a:cubicBezTo>
                  <a:cubicBezTo>
                    <a:pt x="854734" y="1348612"/>
                    <a:pt x="854734" y="1348612"/>
                    <a:pt x="854734" y="1348612"/>
                  </a:cubicBezTo>
                  <a:cubicBezTo>
                    <a:pt x="854734" y="1355175"/>
                    <a:pt x="854734" y="1358452"/>
                    <a:pt x="854734" y="1358452"/>
                  </a:cubicBezTo>
                  <a:cubicBezTo>
                    <a:pt x="888395" y="1381407"/>
                    <a:pt x="888395" y="1381407"/>
                    <a:pt x="888395" y="1381407"/>
                  </a:cubicBezTo>
                  <a:cubicBezTo>
                    <a:pt x="945621" y="1394523"/>
                    <a:pt x="945621" y="1394523"/>
                    <a:pt x="945621" y="1394523"/>
                  </a:cubicBezTo>
                  <a:cubicBezTo>
                    <a:pt x="959089" y="1371567"/>
                    <a:pt x="959089" y="1371567"/>
                    <a:pt x="959089" y="1371567"/>
                  </a:cubicBezTo>
                  <a:cubicBezTo>
                    <a:pt x="959089" y="1371567"/>
                    <a:pt x="989389" y="1319104"/>
                    <a:pt x="1012954" y="1322380"/>
                  </a:cubicBezTo>
                  <a:cubicBezTo>
                    <a:pt x="1029784" y="1325666"/>
                    <a:pt x="1053349" y="1332220"/>
                    <a:pt x="1056711" y="1332220"/>
                  </a:cubicBezTo>
                  <a:cubicBezTo>
                    <a:pt x="1053349" y="1312541"/>
                    <a:pt x="1016316" y="1279756"/>
                    <a:pt x="1023050" y="1273193"/>
                  </a:cubicBezTo>
                  <a:cubicBezTo>
                    <a:pt x="1029784" y="1263363"/>
                    <a:pt x="1046615" y="1240408"/>
                    <a:pt x="1056711" y="1227292"/>
                  </a:cubicBezTo>
                  <a:cubicBezTo>
                    <a:pt x="1063446" y="1214176"/>
                    <a:pt x="1097107" y="1204337"/>
                    <a:pt x="1097107" y="1204337"/>
                  </a:cubicBezTo>
                  <a:cubicBezTo>
                    <a:pt x="1124034" y="1155150"/>
                    <a:pt x="1124034" y="1155150"/>
                    <a:pt x="1124034" y="1155150"/>
                  </a:cubicBezTo>
                  <a:cubicBezTo>
                    <a:pt x="1117309" y="1079731"/>
                    <a:pt x="1110576" y="1060052"/>
                    <a:pt x="1191367" y="1050222"/>
                  </a:cubicBezTo>
                  <a:cubicBezTo>
                    <a:pt x="1204825" y="1046936"/>
                    <a:pt x="1221665" y="1037097"/>
                    <a:pt x="1221665" y="1037097"/>
                  </a:cubicBezTo>
                  <a:cubicBezTo>
                    <a:pt x="1248593" y="1027267"/>
                    <a:pt x="1248593" y="1027267"/>
                    <a:pt x="1248593" y="1027267"/>
                  </a:cubicBezTo>
                  <a:cubicBezTo>
                    <a:pt x="1299084" y="1020704"/>
                    <a:pt x="1299084" y="1020704"/>
                    <a:pt x="1299084" y="1020704"/>
                  </a:cubicBezTo>
                  <a:cubicBezTo>
                    <a:pt x="1258689" y="1043660"/>
                    <a:pt x="1258689" y="1043660"/>
                    <a:pt x="1258689" y="1043660"/>
                  </a:cubicBezTo>
                  <a:cubicBezTo>
                    <a:pt x="1228390" y="1076454"/>
                    <a:pt x="1228390" y="1076454"/>
                    <a:pt x="1228390" y="1076454"/>
                  </a:cubicBezTo>
                  <a:cubicBezTo>
                    <a:pt x="1268795" y="1086284"/>
                    <a:pt x="1268795" y="1086284"/>
                    <a:pt x="1268795" y="1086284"/>
                  </a:cubicBezTo>
                  <a:cubicBezTo>
                    <a:pt x="1268795" y="1086284"/>
                    <a:pt x="1268795" y="1115802"/>
                    <a:pt x="1288988" y="1109239"/>
                  </a:cubicBezTo>
                  <a:cubicBezTo>
                    <a:pt x="1305819" y="1102686"/>
                    <a:pt x="1346214" y="1086284"/>
                    <a:pt x="1352949" y="1086284"/>
                  </a:cubicBezTo>
                  <a:cubicBezTo>
                    <a:pt x="1359682" y="1083008"/>
                    <a:pt x="1396706" y="1073168"/>
                    <a:pt x="1406812" y="1073168"/>
                  </a:cubicBezTo>
                  <a:cubicBezTo>
                    <a:pt x="1416909" y="1073168"/>
                    <a:pt x="1470773" y="1066615"/>
                    <a:pt x="1470773" y="1066615"/>
                  </a:cubicBezTo>
                  <a:cubicBezTo>
                    <a:pt x="1477497" y="1096123"/>
                    <a:pt x="1477497" y="1096123"/>
                    <a:pt x="1477497" y="1096123"/>
                  </a:cubicBezTo>
                  <a:cubicBezTo>
                    <a:pt x="1453942" y="1125641"/>
                    <a:pt x="1453942" y="1125641"/>
                    <a:pt x="1453942" y="1125641"/>
                  </a:cubicBezTo>
                  <a:cubicBezTo>
                    <a:pt x="1423643" y="1155150"/>
                    <a:pt x="1423643" y="1155150"/>
                    <a:pt x="1423643" y="1155150"/>
                  </a:cubicBezTo>
                  <a:cubicBezTo>
                    <a:pt x="1376513" y="1197774"/>
                    <a:pt x="1376513" y="1197774"/>
                    <a:pt x="1376513" y="1197774"/>
                  </a:cubicBezTo>
                  <a:cubicBezTo>
                    <a:pt x="1376513" y="1197774"/>
                    <a:pt x="1363045" y="1220729"/>
                    <a:pt x="1369779" y="1224006"/>
                  </a:cubicBezTo>
                  <a:cubicBezTo>
                    <a:pt x="1376513" y="1227292"/>
                    <a:pt x="1427005" y="1220729"/>
                    <a:pt x="1427005" y="1220729"/>
                  </a:cubicBezTo>
                  <a:cubicBezTo>
                    <a:pt x="1484231" y="1224006"/>
                    <a:pt x="1484231" y="1224006"/>
                    <a:pt x="1484231" y="1224006"/>
                  </a:cubicBezTo>
                  <a:cubicBezTo>
                    <a:pt x="1484231" y="1224006"/>
                    <a:pt x="1494338" y="1227292"/>
                    <a:pt x="1501062" y="1246961"/>
                  </a:cubicBezTo>
                  <a:cubicBezTo>
                    <a:pt x="1511168" y="1269917"/>
                    <a:pt x="1517902" y="1279756"/>
                    <a:pt x="1521264" y="1286309"/>
                  </a:cubicBezTo>
                  <a:cubicBezTo>
                    <a:pt x="1527999" y="1296148"/>
                    <a:pt x="1541467" y="1315827"/>
                    <a:pt x="1541467" y="1315827"/>
                  </a:cubicBezTo>
                  <a:cubicBezTo>
                    <a:pt x="1541467" y="1315827"/>
                    <a:pt x="1527999" y="1328943"/>
                    <a:pt x="1544829" y="1325666"/>
                  </a:cubicBezTo>
                  <a:cubicBezTo>
                    <a:pt x="1565023" y="1325666"/>
                    <a:pt x="1578491" y="1322380"/>
                    <a:pt x="1578491" y="1322380"/>
                  </a:cubicBezTo>
                  <a:cubicBezTo>
                    <a:pt x="1578491" y="1322380"/>
                    <a:pt x="1581862" y="1302711"/>
                    <a:pt x="1588588" y="1296148"/>
                  </a:cubicBezTo>
                  <a:cubicBezTo>
                    <a:pt x="1598693" y="1292872"/>
                    <a:pt x="1608790" y="1283033"/>
                    <a:pt x="1608790" y="1283033"/>
                  </a:cubicBezTo>
                  <a:cubicBezTo>
                    <a:pt x="1608790" y="1283033"/>
                    <a:pt x="1605418" y="1263363"/>
                    <a:pt x="1615524" y="1256801"/>
                  </a:cubicBezTo>
                  <a:cubicBezTo>
                    <a:pt x="1625621" y="1253524"/>
                    <a:pt x="1639089" y="1250247"/>
                    <a:pt x="1652548" y="1246961"/>
                  </a:cubicBezTo>
                  <a:cubicBezTo>
                    <a:pt x="1666016" y="1240408"/>
                    <a:pt x="1679484" y="1217453"/>
                    <a:pt x="1679484" y="1217453"/>
                  </a:cubicBezTo>
                  <a:cubicBezTo>
                    <a:pt x="1696315" y="1204337"/>
                    <a:pt x="1696315" y="1204337"/>
                    <a:pt x="1696315" y="1204337"/>
                  </a:cubicBezTo>
                  <a:cubicBezTo>
                    <a:pt x="1736711" y="1191221"/>
                    <a:pt x="1736711" y="1191221"/>
                    <a:pt x="1736711" y="1191221"/>
                  </a:cubicBezTo>
                  <a:cubicBezTo>
                    <a:pt x="1733339" y="1158427"/>
                    <a:pt x="1733339" y="1158427"/>
                    <a:pt x="1733339" y="1158427"/>
                  </a:cubicBezTo>
                  <a:cubicBezTo>
                    <a:pt x="1733339" y="1158427"/>
                    <a:pt x="1736711" y="1151873"/>
                    <a:pt x="1746807" y="1151873"/>
                  </a:cubicBezTo>
                  <a:cubicBezTo>
                    <a:pt x="1753542" y="1148587"/>
                    <a:pt x="1824236" y="1125641"/>
                    <a:pt x="1824236" y="1125641"/>
                  </a:cubicBezTo>
                  <a:cubicBezTo>
                    <a:pt x="1844429" y="1092847"/>
                    <a:pt x="1844429" y="1092847"/>
                    <a:pt x="1844429" y="1092847"/>
                  </a:cubicBezTo>
                  <a:cubicBezTo>
                    <a:pt x="1844429" y="1060052"/>
                    <a:pt x="1844429" y="1060052"/>
                    <a:pt x="1844429" y="1060052"/>
                  </a:cubicBezTo>
                  <a:cubicBezTo>
                    <a:pt x="1844429" y="1060052"/>
                    <a:pt x="1851163" y="1040383"/>
                    <a:pt x="1837695" y="1040383"/>
                  </a:cubicBezTo>
                  <a:cubicBezTo>
                    <a:pt x="1824236" y="1040383"/>
                    <a:pt x="1790575" y="1073168"/>
                    <a:pt x="1790575" y="1073168"/>
                  </a:cubicBezTo>
                  <a:cubicBezTo>
                    <a:pt x="1753542" y="1076454"/>
                    <a:pt x="1753542" y="1076454"/>
                    <a:pt x="1753542" y="1076454"/>
                  </a:cubicBezTo>
                  <a:cubicBezTo>
                    <a:pt x="1753542" y="1076454"/>
                    <a:pt x="1736711" y="1105963"/>
                    <a:pt x="1729977" y="1105963"/>
                  </a:cubicBezTo>
                  <a:cubicBezTo>
                    <a:pt x="1723242" y="1109239"/>
                    <a:pt x="1703049" y="1115802"/>
                    <a:pt x="1696315" y="1112516"/>
                  </a:cubicBezTo>
                  <a:cubicBezTo>
                    <a:pt x="1689581" y="1112516"/>
                    <a:pt x="1699677" y="1148587"/>
                    <a:pt x="1676113" y="1105963"/>
                  </a:cubicBezTo>
                  <a:cubicBezTo>
                    <a:pt x="1652548" y="1063338"/>
                    <a:pt x="1642451" y="1063338"/>
                    <a:pt x="1642451" y="1063338"/>
                  </a:cubicBezTo>
                  <a:cubicBezTo>
                    <a:pt x="1618886" y="1063338"/>
                    <a:pt x="1618886" y="1063338"/>
                    <a:pt x="1618886" y="1063338"/>
                  </a:cubicBezTo>
                  <a:cubicBezTo>
                    <a:pt x="1618886" y="1063338"/>
                    <a:pt x="1598693" y="1073168"/>
                    <a:pt x="1595322" y="1066615"/>
                  </a:cubicBezTo>
                  <a:cubicBezTo>
                    <a:pt x="1595322" y="1060052"/>
                    <a:pt x="1585225" y="1040383"/>
                    <a:pt x="1585225" y="1040383"/>
                  </a:cubicBezTo>
                  <a:cubicBezTo>
                    <a:pt x="1551564" y="1040383"/>
                    <a:pt x="1551564" y="1040383"/>
                    <a:pt x="1551564" y="1040383"/>
                  </a:cubicBezTo>
                  <a:cubicBezTo>
                    <a:pt x="1538095" y="1046936"/>
                    <a:pt x="1538095" y="1046936"/>
                    <a:pt x="1538095" y="1046936"/>
                  </a:cubicBezTo>
                  <a:cubicBezTo>
                    <a:pt x="1487603" y="1043660"/>
                    <a:pt x="1487603" y="1043660"/>
                    <a:pt x="1487603" y="1043660"/>
                  </a:cubicBezTo>
                  <a:cubicBezTo>
                    <a:pt x="1467401" y="1030544"/>
                    <a:pt x="1467401" y="1030544"/>
                    <a:pt x="1467401" y="1030544"/>
                  </a:cubicBezTo>
                  <a:cubicBezTo>
                    <a:pt x="1494338" y="1017428"/>
                    <a:pt x="1494338" y="1017428"/>
                    <a:pt x="1494338" y="1017428"/>
                  </a:cubicBezTo>
                  <a:cubicBezTo>
                    <a:pt x="1494338" y="1017428"/>
                    <a:pt x="1504434" y="1027267"/>
                    <a:pt x="1507796" y="1027267"/>
                  </a:cubicBezTo>
                  <a:cubicBezTo>
                    <a:pt x="1514531" y="1023981"/>
                    <a:pt x="1507796" y="1014151"/>
                    <a:pt x="1514531" y="1010865"/>
                  </a:cubicBezTo>
                  <a:cubicBezTo>
                    <a:pt x="1524627" y="1007589"/>
                    <a:pt x="1534733" y="997749"/>
                    <a:pt x="1544829" y="1004312"/>
                  </a:cubicBezTo>
                  <a:cubicBezTo>
                    <a:pt x="1554926" y="1007589"/>
                    <a:pt x="1544829" y="1027267"/>
                    <a:pt x="1561660" y="1014151"/>
                  </a:cubicBezTo>
                  <a:cubicBezTo>
                    <a:pt x="1578491" y="1001035"/>
                    <a:pt x="1595322" y="1004312"/>
                    <a:pt x="1595322" y="1004312"/>
                  </a:cubicBezTo>
                  <a:cubicBezTo>
                    <a:pt x="1615524" y="971517"/>
                    <a:pt x="1615524" y="971517"/>
                    <a:pt x="1615524" y="971517"/>
                  </a:cubicBezTo>
                  <a:cubicBezTo>
                    <a:pt x="1628983" y="942009"/>
                    <a:pt x="1628983" y="942009"/>
                    <a:pt x="1628983" y="942009"/>
                  </a:cubicBezTo>
                  <a:cubicBezTo>
                    <a:pt x="1628983" y="942009"/>
                    <a:pt x="1635717" y="945285"/>
                    <a:pt x="1642451" y="948562"/>
                  </a:cubicBezTo>
                  <a:cubicBezTo>
                    <a:pt x="1652548" y="948562"/>
                    <a:pt x="1676113" y="909214"/>
                    <a:pt x="1676113" y="909214"/>
                  </a:cubicBezTo>
                  <a:cubicBezTo>
                    <a:pt x="1676113" y="909214"/>
                    <a:pt x="1679484" y="869867"/>
                    <a:pt x="1686219" y="869867"/>
                  </a:cubicBezTo>
                  <a:cubicBezTo>
                    <a:pt x="1692943" y="866590"/>
                    <a:pt x="1743445" y="850197"/>
                    <a:pt x="1743445" y="850197"/>
                  </a:cubicBezTo>
                  <a:cubicBezTo>
                    <a:pt x="1777106" y="830519"/>
                    <a:pt x="1777106" y="830519"/>
                    <a:pt x="1777106" y="830519"/>
                  </a:cubicBezTo>
                  <a:cubicBezTo>
                    <a:pt x="1777106" y="830519"/>
                    <a:pt x="1793937" y="807564"/>
                    <a:pt x="1800671" y="804287"/>
                  </a:cubicBezTo>
                  <a:cubicBezTo>
                    <a:pt x="1807405" y="804287"/>
                    <a:pt x="1814140" y="791171"/>
                    <a:pt x="1820864" y="774769"/>
                  </a:cubicBezTo>
                  <a:cubicBezTo>
                    <a:pt x="1830970" y="761653"/>
                    <a:pt x="1837695" y="751823"/>
                    <a:pt x="1837695" y="751823"/>
                  </a:cubicBezTo>
                  <a:cubicBezTo>
                    <a:pt x="1837695" y="751823"/>
                    <a:pt x="1878090" y="741984"/>
                    <a:pt x="1874728" y="738707"/>
                  </a:cubicBezTo>
                  <a:cubicBezTo>
                    <a:pt x="1874728" y="732145"/>
                    <a:pt x="1857897" y="719029"/>
                    <a:pt x="1878090" y="719029"/>
                  </a:cubicBezTo>
                  <a:cubicBezTo>
                    <a:pt x="1898293" y="719029"/>
                    <a:pt x="1898293" y="719029"/>
                    <a:pt x="1908389" y="712466"/>
                  </a:cubicBezTo>
                  <a:cubicBezTo>
                    <a:pt x="1915124" y="709189"/>
                    <a:pt x="1911761" y="705913"/>
                    <a:pt x="1915124" y="696073"/>
                  </a:cubicBezTo>
                  <a:cubicBezTo>
                    <a:pt x="1921857" y="689520"/>
                    <a:pt x="1925220" y="679681"/>
                    <a:pt x="1925220" y="673118"/>
                  </a:cubicBezTo>
                  <a:cubicBezTo>
                    <a:pt x="1921857" y="666565"/>
                    <a:pt x="1905027" y="640333"/>
                    <a:pt x="1905027" y="633770"/>
                  </a:cubicBezTo>
                  <a:cubicBezTo>
                    <a:pt x="1901655" y="623931"/>
                    <a:pt x="1905027" y="604262"/>
                    <a:pt x="1905027" y="604262"/>
                  </a:cubicBezTo>
                  <a:cubicBezTo>
                    <a:pt x="1905027" y="604262"/>
                    <a:pt x="1915124" y="600985"/>
                    <a:pt x="1925220" y="597699"/>
                  </a:cubicBezTo>
                  <a:cubicBezTo>
                    <a:pt x="1931954" y="591146"/>
                    <a:pt x="1945422" y="568191"/>
                    <a:pt x="1945422" y="568191"/>
                  </a:cubicBezTo>
                  <a:cubicBezTo>
                    <a:pt x="1948785" y="551798"/>
                    <a:pt x="1948785" y="551798"/>
                    <a:pt x="1948785" y="551798"/>
                  </a:cubicBezTo>
                  <a:cubicBezTo>
                    <a:pt x="1948785" y="551798"/>
                    <a:pt x="1962253" y="541959"/>
                    <a:pt x="1965615" y="541959"/>
                  </a:cubicBezTo>
                  <a:cubicBezTo>
                    <a:pt x="1972350" y="538682"/>
                    <a:pt x="2026213" y="519004"/>
                    <a:pt x="2029576" y="519004"/>
                  </a:cubicBezTo>
                  <a:cubicBezTo>
                    <a:pt x="2032948" y="519004"/>
                    <a:pt x="2066609" y="522280"/>
                    <a:pt x="2056513" y="505888"/>
                  </a:cubicBezTo>
                  <a:cubicBezTo>
                    <a:pt x="2046416" y="492772"/>
                    <a:pt x="2043083" y="486209"/>
                    <a:pt x="2039653" y="476379"/>
                  </a:cubicBezTo>
                  <a:cubicBezTo>
                    <a:pt x="2036320" y="466540"/>
                    <a:pt x="2036320" y="443585"/>
                    <a:pt x="2036320" y="440308"/>
                  </a:cubicBezTo>
                  <a:cubicBezTo>
                    <a:pt x="2039653" y="437022"/>
                    <a:pt x="2066609" y="427192"/>
                    <a:pt x="2036320" y="423906"/>
                  </a:cubicBezTo>
                  <a:cubicBezTo>
                    <a:pt x="2006011" y="420629"/>
                    <a:pt x="2029576" y="410790"/>
                    <a:pt x="2022851" y="404237"/>
                  </a:cubicBezTo>
                  <a:cubicBezTo>
                    <a:pt x="2012745" y="397674"/>
                    <a:pt x="1992552" y="384558"/>
                    <a:pt x="1992552" y="384558"/>
                  </a:cubicBezTo>
                  <a:cubicBezTo>
                    <a:pt x="1982455" y="384558"/>
                    <a:pt x="1982455" y="384558"/>
                    <a:pt x="1982455" y="384558"/>
                  </a:cubicBezTo>
                  <a:cubicBezTo>
                    <a:pt x="1985818" y="351773"/>
                    <a:pt x="1985818" y="351773"/>
                    <a:pt x="1985818" y="351773"/>
                  </a:cubicBezTo>
                  <a:cubicBezTo>
                    <a:pt x="1985818" y="351773"/>
                    <a:pt x="1995915" y="338657"/>
                    <a:pt x="1999286" y="338657"/>
                  </a:cubicBezTo>
                  <a:cubicBezTo>
                    <a:pt x="2002648" y="335371"/>
                    <a:pt x="2006011" y="322255"/>
                    <a:pt x="1999286" y="322255"/>
                  </a:cubicBezTo>
                  <a:cubicBezTo>
                    <a:pt x="1992552" y="325541"/>
                    <a:pt x="1972350" y="328818"/>
                    <a:pt x="1972350" y="328818"/>
                  </a:cubicBezTo>
                  <a:cubicBezTo>
                    <a:pt x="1972350" y="328818"/>
                    <a:pt x="1955519" y="328818"/>
                    <a:pt x="1958891" y="322255"/>
                  </a:cubicBezTo>
                  <a:cubicBezTo>
                    <a:pt x="1958891" y="312416"/>
                    <a:pt x="1965615" y="312416"/>
                    <a:pt x="1975722" y="302586"/>
                  </a:cubicBezTo>
                  <a:cubicBezTo>
                    <a:pt x="1985818" y="292747"/>
                    <a:pt x="1989180" y="286184"/>
                    <a:pt x="1989180" y="286184"/>
                  </a:cubicBezTo>
                  <a:cubicBezTo>
                    <a:pt x="1985818" y="266515"/>
                    <a:pt x="1985818" y="266515"/>
                    <a:pt x="1985818" y="266515"/>
                  </a:cubicBezTo>
                  <a:cubicBezTo>
                    <a:pt x="1985818" y="266515"/>
                    <a:pt x="1985818" y="253399"/>
                    <a:pt x="1982455" y="253399"/>
                  </a:cubicBezTo>
                  <a:cubicBezTo>
                    <a:pt x="1982455" y="250122"/>
                    <a:pt x="1962253" y="210765"/>
                    <a:pt x="1962253" y="210765"/>
                  </a:cubicBezTo>
                  <a:cubicBezTo>
                    <a:pt x="1962253" y="210765"/>
                    <a:pt x="1942060" y="204212"/>
                    <a:pt x="1938688" y="210765"/>
                  </a:cubicBezTo>
                  <a:cubicBezTo>
                    <a:pt x="1938688" y="217328"/>
                    <a:pt x="1931954" y="230444"/>
                    <a:pt x="1931954" y="230444"/>
                  </a:cubicBezTo>
                  <a:cubicBezTo>
                    <a:pt x="1908389" y="230444"/>
                    <a:pt x="1908389" y="230444"/>
                    <a:pt x="1908389" y="230444"/>
                  </a:cubicBezTo>
                  <a:cubicBezTo>
                    <a:pt x="1894931" y="220604"/>
                    <a:pt x="1894931" y="220604"/>
                    <a:pt x="1894931" y="220604"/>
                  </a:cubicBezTo>
                  <a:cubicBezTo>
                    <a:pt x="1867994" y="214051"/>
                    <a:pt x="1867994" y="214051"/>
                    <a:pt x="1867994" y="214051"/>
                  </a:cubicBezTo>
                  <a:cubicBezTo>
                    <a:pt x="1867994" y="214051"/>
                    <a:pt x="1864631" y="217328"/>
                    <a:pt x="1861259" y="220604"/>
                  </a:cubicBezTo>
                  <a:cubicBezTo>
                    <a:pt x="1861259" y="223881"/>
                    <a:pt x="1834333" y="207489"/>
                    <a:pt x="1834333" y="207489"/>
                  </a:cubicBezTo>
                  <a:cubicBezTo>
                    <a:pt x="1834333" y="207489"/>
                    <a:pt x="1824236" y="220604"/>
                    <a:pt x="1820864" y="223881"/>
                  </a:cubicBezTo>
                  <a:cubicBezTo>
                    <a:pt x="1820864" y="223881"/>
                    <a:pt x="1793937" y="217328"/>
                    <a:pt x="1793937" y="217328"/>
                  </a:cubicBezTo>
                  <a:cubicBezTo>
                    <a:pt x="1767010" y="220604"/>
                    <a:pt x="1767010" y="220604"/>
                    <a:pt x="1767010" y="220604"/>
                  </a:cubicBezTo>
                  <a:cubicBezTo>
                    <a:pt x="1743445" y="223881"/>
                    <a:pt x="1743445" y="223881"/>
                    <a:pt x="1743445" y="223881"/>
                  </a:cubicBezTo>
                  <a:cubicBezTo>
                    <a:pt x="1723242" y="214051"/>
                    <a:pt x="1723242" y="214051"/>
                    <a:pt x="1723242" y="214051"/>
                  </a:cubicBezTo>
                  <a:cubicBezTo>
                    <a:pt x="1716508" y="223881"/>
                    <a:pt x="1716508" y="223881"/>
                    <a:pt x="1716508" y="223881"/>
                  </a:cubicBezTo>
                  <a:cubicBezTo>
                    <a:pt x="1719880" y="240283"/>
                    <a:pt x="1719880" y="240283"/>
                    <a:pt x="1719880" y="240283"/>
                  </a:cubicBezTo>
                  <a:cubicBezTo>
                    <a:pt x="1703049" y="250122"/>
                    <a:pt x="1703049" y="250122"/>
                    <a:pt x="1703049" y="250122"/>
                  </a:cubicBezTo>
                  <a:cubicBezTo>
                    <a:pt x="1682847" y="236997"/>
                    <a:pt x="1682847" y="236997"/>
                    <a:pt x="1682847" y="236997"/>
                  </a:cubicBezTo>
                  <a:cubicBezTo>
                    <a:pt x="1666016" y="233720"/>
                    <a:pt x="1666016" y="233720"/>
                    <a:pt x="1666016" y="233720"/>
                  </a:cubicBezTo>
                  <a:cubicBezTo>
                    <a:pt x="1642451" y="210765"/>
                    <a:pt x="1642451" y="210765"/>
                    <a:pt x="1642451" y="210765"/>
                  </a:cubicBezTo>
                  <a:cubicBezTo>
                    <a:pt x="1622258" y="204212"/>
                    <a:pt x="1622258" y="204212"/>
                    <a:pt x="1622258" y="204212"/>
                  </a:cubicBezTo>
                  <a:cubicBezTo>
                    <a:pt x="1602056" y="194373"/>
                    <a:pt x="1602056" y="194373"/>
                    <a:pt x="1602056" y="194373"/>
                  </a:cubicBezTo>
                  <a:cubicBezTo>
                    <a:pt x="1602056" y="194373"/>
                    <a:pt x="1591960" y="220604"/>
                    <a:pt x="1588588" y="223881"/>
                  </a:cubicBezTo>
                  <a:cubicBezTo>
                    <a:pt x="1585225" y="223881"/>
                    <a:pt x="1568394" y="230444"/>
                    <a:pt x="1565023" y="230444"/>
                  </a:cubicBezTo>
                  <a:cubicBezTo>
                    <a:pt x="1558298" y="233720"/>
                    <a:pt x="1554926" y="250122"/>
                    <a:pt x="1554926" y="250122"/>
                  </a:cubicBezTo>
                  <a:cubicBezTo>
                    <a:pt x="1538095" y="259952"/>
                    <a:pt x="1538095" y="259952"/>
                    <a:pt x="1538095" y="259952"/>
                  </a:cubicBezTo>
                  <a:cubicBezTo>
                    <a:pt x="1538095" y="259952"/>
                    <a:pt x="1527999" y="253399"/>
                    <a:pt x="1521264" y="253399"/>
                  </a:cubicBezTo>
                  <a:cubicBezTo>
                    <a:pt x="1517902" y="253399"/>
                    <a:pt x="1514531" y="256675"/>
                    <a:pt x="1514531" y="256675"/>
                  </a:cubicBezTo>
                  <a:cubicBezTo>
                    <a:pt x="1507796" y="266515"/>
                    <a:pt x="1507796" y="266515"/>
                    <a:pt x="1507796" y="266515"/>
                  </a:cubicBezTo>
                  <a:cubicBezTo>
                    <a:pt x="1507796" y="266515"/>
                    <a:pt x="1504434" y="266515"/>
                    <a:pt x="1494338" y="259952"/>
                  </a:cubicBezTo>
                  <a:cubicBezTo>
                    <a:pt x="1487603" y="256675"/>
                    <a:pt x="1477497" y="250122"/>
                    <a:pt x="1477497" y="250122"/>
                  </a:cubicBezTo>
                  <a:cubicBezTo>
                    <a:pt x="1467401" y="246836"/>
                    <a:pt x="1467401" y="246836"/>
                    <a:pt x="1467401" y="246836"/>
                  </a:cubicBezTo>
                  <a:cubicBezTo>
                    <a:pt x="1467401" y="246836"/>
                    <a:pt x="1437102" y="259952"/>
                    <a:pt x="1433740" y="263238"/>
                  </a:cubicBezTo>
                  <a:cubicBezTo>
                    <a:pt x="1433740" y="266515"/>
                    <a:pt x="1427005" y="276354"/>
                    <a:pt x="1427005" y="276354"/>
                  </a:cubicBezTo>
                  <a:cubicBezTo>
                    <a:pt x="1410175" y="263238"/>
                    <a:pt x="1410175" y="263238"/>
                    <a:pt x="1410175" y="263238"/>
                  </a:cubicBezTo>
                  <a:cubicBezTo>
                    <a:pt x="1389982" y="250122"/>
                    <a:pt x="1389982" y="250122"/>
                    <a:pt x="1389982" y="250122"/>
                  </a:cubicBezTo>
                  <a:cubicBezTo>
                    <a:pt x="1386610" y="227167"/>
                    <a:pt x="1386610" y="227167"/>
                    <a:pt x="1386610" y="227167"/>
                  </a:cubicBezTo>
                  <a:cubicBezTo>
                    <a:pt x="1349586" y="194373"/>
                    <a:pt x="1349586" y="194373"/>
                    <a:pt x="1349586" y="194373"/>
                  </a:cubicBezTo>
                  <a:cubicBezTo>
                    <a:pt x="1342852" y="161578"/>
                    <a:pt x="1342852" y="161578"/>
                    <a:pt x="1342852" y="161578"/>
                  </a:cubicBezTo>
                  <a:cubicBezTo>
                    <a:pt x="1315915" y="141909"/>
                    <a:pt x="1315915" y="141909"/>
                    <a:pt x="1315915" y="141909"/>
                  </a:cubicBezTo>
                  <a:cubicBezTo>
                    <a:pt x="1299084" y="161578"/>
                    <a:pt x="1299084" y="161578"/>
                    <a:pt x="1299084" y="161578"/>
                  </a:cubicBezTo>
                  <a:cubicBezTo>
                    <a:pt x="1272158" y="158302"/>
                    <a:pt x="1272158" y="158302"/>
                    <a:pt x="1272158" y="158302"/>
                  </a:cubicBezTo>
                  <a:cubicBezTo>
                    <a:pt x="1245230" y="164864"/>
                    <a:pt x="1245230" y="164864"/>
                    <a:pt x="1245230" y="164864"/>
                  </a:cubicBezTo>
                  <a:cubicBezTo>
                    <a:pt x="1245230" y="164864"/>
                    <a:pt x="1228390" y="181257"/>
                    <a:pt x="1228390" y="174694"/>
                  </a:cubicBezTo>
                  <a:cubicBezTo>
                    <a:pt x="1225028" y="168141"/>
                    <a:pt x="1231762" y="155025"/>
                    <a:pt x="1231762" y="148462"/>
                  </a:cubicBezTo>
                  <a:cubicBezTo>
                    <a:pt x="1228390" y="145185"/>
                    <a:pt x="1211560" y="155025"/>
                    <a:pt x="1214931" y="141909"/>
                  </a:cubicBezTo>
                  <a:cubicBezTo>
                    <a:pt x="1218293" y="135346"/>
                    <a:pt x="1214931" y="125516"/>
                    <a:pt x="1211560" y="122230"/>
                  </a:cubicBezTo>
                  <a:cubicBezTo>
                    <a:pt x="1204825" y="115677"/>
                    <a:pt x="1184632" y="115677"/>
                    <a:pt x="1191367" y="102561"/>
                  </a:cubicBezTo>
                  <a:cubicBezTo>
                    <a:pt x="1198100" y="92722"/>
                    <a:pt x="1214931" y="86159"/>
                    <a:pt x="1214931" y="86159"/>
                  </a:cubicBezTo>
                  <a:cubicBezTo>
                    <a:pt x="1214931" y="79606"/>
                    <a:pt x="1214931" y="79606"/>
                    <a:pt x="1214931" y="79606"/>
                  </a:cubicBezTo>
                  <a:cubicBezTo>
                    <a:pt x="1201463" y="66490"/>
                    <a:pt x="1201463" y="66490"/>
                    <a:pt x="1201463" y="66490"/>
                  </a:cubicBezTo>
                  <a:cubicBezTo>
                    <a:pt x="1164430" y="50097"/>
                    <a:pt x="1164430" y="50097"/>
                    <a:pt x="1164430" y="50097"/>
                  </a:cubicBezTo>
                  <a:cubicBezTo>
                    <a:pt x="1164430" y="50097"/>
                    <a:pt x="1161067" y="30419"/>
                    <a:pt x="1154333" y="30419"/>
                  </a:cubicBezTo>
                  <a:cubicBezTo>
                    <a:pt x="1150971" y="27142"/>
                    <a:pt x="1140874" y="17303"/>
                    <a:pt x="1140874" y="17303"/>
                  </a:cubicBezTo>
                  <a:cubicBezTo>
                    <a:pt x="1140874" y="17303"/>
                    <a:pt x="1130769" y="4187"/>
                    <a:pt x="1117309" y="910"/>
                  </a:cubicBezTo>
                  <a:cubicBezTo>
                    <a:pt x="1103841" y="-5652"/>
                    <a:pt x="1093745" y="23856"/>
                    <a:pt x="1093745" y="23856"/>
                  </a:cubicBezTo>
                  <a:cubicBezTo>
                    <a:pt x="1080276" y="10740"/>
                    <a:pt x="1080276" y="10740"/>
                    <a:pt x="1080276" y="10740"/>
                  </a:cubicBezTo>
                  <a:cubicBezTo>
                    <a:pt x="1053349" y="20579"/>
                    <a:pt x="1053349" y="20579"/>
                    <a:pt x="1053349" y="20579"/>
                  </a:cubicBezTo>
                  <a:cubicBezTo>
                    <a:pt x="1033147" y="50097"/>
                    <a:pt x="1033147" y="50097"/>
                    <a:pt x="1033147" y="50097"/>
                  </a:cubicBezTo>
                  <a:cubicBezTo>
                    <a:pt x="1019678" y="53374"/>
                    <a:pt x="1019678" y="53374"/>
                    <a:pt x="1019678" y="53374"/>
                  </a:cubicBezTo>
                  <a:cubicBezTo>
                    <a:pt x="999485" y="56650"/>
                    <a:pt x="999485" y="56650"/>
                    <a:pt x="999485" y="56650"/>
                  </a:cubicBezTo>
                  <a:cubicBezTo>
                    <a:pt x="969186" y="63213"/>
                    <a:pt x="969186" y="63213"/>
                    <a:pt x="969186" y="63213"/>
                  </a:cubicBezTo>
                  <a:cubicBezTo>
                    <a:pt x="962452" y="82883"/>
                    <a:pt x="962452" y="82883"/>
                    <a:pt x="962452" y="82883"/>
                  </a:cubicBezTo>
                  <a:cubicBezTo>
                    <a:pt x="965824" y="102561"/>
                    <a:pt x="965824" y="102561"/>
                    <a:pt x="965824" y="102561"/>
                  </a:cubicBezTo>
                  <a:cubicBezTo>
                    <a:pt x="948993" y="115677"/>
                    <a:pt x="948993" y="115677"/>
                    <a:pt x="948993" y="115677"/>
                  </a:cubicBezTo>
                  <a:cubicBezTo>
                    <a:pt x="908598" y="112391"/>
                    <a:pt x="908598" y="112391"/>
                    <a:pt x="908598" y="112391"/>
                  </a:cubicBezTo>
                  <a:cubicBezTo>
                    <a:pt x="881661" y="118954"/>
                    <a:pt x="881661" y="118954"/>
                    <a:pt x="881661" y="118954"/>
                  </a:cubicBezTo>
                  <a:cubicBezTo>
                    <a:pt x="868193" y="138632"/>
                    <a:pt x="868193" y="138632"/>
                    <a:pt x="868193" y="138632"/>
                  </a:cubicBezTo>
                  <a:cubicBezTo>
                    <a:pt x="827797" y="138632"/>
                    <a:pt x="827797" y="138632"/>
                    <a:pt x="827797" y="138632"/>
                  </a:cubicBezTo>
                  <a:cubicBezTo>
                    <a:pt x="821072" y="177980"/>
                    <a:pt x="821072" y="177980"/>
                    <a:pt x="821072" y="177980"/>
                  </a:cubicBezTo>
                  <a:cubicBezTo>
                    <a:pt x="810966" y="204212"/>
                    <a:pt x="810966" y="204212"/>
                    <a:pt x="810966" y="204212"/>
                  </a:cubicBezTo>
                  <a:cubicBezTo>
                    <a:pt x="800870" y="233720"/>
                    <a:pt x="800870" y="233720"/>
                    <a:pt x="800870" y="233720"/>
                  </a:cubicBezTo>
                  <a:cubicBezTo>
                    <a:pt x="807604" y="250122"/>
                    <a:pt x="807604" y="250122"/>
                    <a:pt x="807604" y="250122"/>
                  </a:cubicBezTo>
                  <a:cubicBezTo>
                    <a:pt x="817700" y="273068"/>
                    <a:pt x="817700" y="273068"/>
                    <a:pt x="817700" y="273068"/>
                  </a:cubicBezTo>
                  <a:cubicBezTo>
                    <a:pt x="837903" y="296023"/>
                    <a:pt x="837903" y="296023"/>
                    <a:pt x="837903" y="296023"/>
                  </a:cubicBezTo>
                  <a:cubicBezTo>
                    <a:pt x="837903" y="296023"/>
                    <a:pt x="837903" y="296023"/>
                    <a:pt x="837903" y="296023"/>
                  </a:cubicBezTo>
                  <a:cubicBezTo>
                    <a:pt x="817700" y="302586"/>
                    <a:pt x="817700" y="302586"/>
                    <a:pt x="817700" y="302586"/>
                  </a:cubicBezTo>
                  <a:cubicBezTo>
                    <a:pt x="804232" y="305863"/>
                    <a:pt x="804232" y="305863"/>
                    <a:pt x="804232" y="305863"/>
                  </a:cubicBezTo>
                  <a:cubicBezTo>
                    <a:pt x="790774" y="286184"/>
                    <a:pt x="790774" y="286184"/>
                    <a:pt x="790774" y="286184"/>
                  </a:cubicBezTo>
                  <a:cubicBezTo>
                    <a:pt x="770571" y="279631"/>
                    <a:pt x="770571" y="279631"/>
                    <a:pt x="770571" y="279631"/>
                  </a:cubicBezTo>
                  <a:cubicBezTo>
                    <a:pt x="747006" y="289470"/>
                    <a:pt x="747006" y="289470"/>
                    <a:pt x="747006" y="289470"/>
                  </a:cubicBezTo>
                  <a:cubicBezTo>
                    <a:pt x="723441" y="296023"/>
                    <a:pt x="723441" y="296023"/>
                    <a:pt x="723441" y="296023"/>
                  </a:cubicBezTo>
                  <a:cubicBezTo>
                    <a:pt x="716716" y="296023"/>
                    <a:pt x="716716" y="296023"/>
                    <a:pt x="716716" y="296023"/>
                  </a:cubicBezTo>
                  <a:cubicBezTo>
                    <a:pt x="709983" y="309139"/>
                    <a:pt x="709983" y="309139"/>
                    <a:pt x="709983" y="309139"/>
                  </a:cubicBezTo>
                  <a:cubicBezTo>
                    <a:pt x="689780" y="318979"/>
                    <a:pt x="689780" y="318979"/>
                    <a:pt x="689780" y="318979"/>
                  </a:cubicBezTo>
                  <a:cubicBezTo>
                    <a:pt x="689780" y="318979"/>
                    <a:pt x="683046" y="312416"/>
                    <a:pt x="679683" y="309139"/>
                  </a:cubicBezTo>
                  <a:cubicBezTo>
                    <a:pt x="676321" y="305863"/>
                    <a:pt x="666215" y="299300"/>
                    <a:pt x="666215" y="299300"/>
                  </a:cubicBezTo>
                  <a:cubicBezTo>
                    <a:pt x="666215" y="299300"/>
                    <a:pt x="662853" y="292747"/>
                    <a:pt x="659481" y="289470"/>
                  </a:cubicBezTo>
                  <a:cubicBezTo>
                    <a:pt x="656118" y="289470"/>
                    <a:pt x="635925" y="302586"/>
                    <a:pt x="635925" y="302586"/>
                  </a:cubicBezTo>
                  <a:cubicBezTo>
                    <a:pt x="635925" y="302586"/>
                    <a:pt x="619085" y="312416"/>
                    <a:pt x="619085" y="315702"/>
                  </a:cubicBezTo>
                  <a:cubicBezTo>
                    <a:pt x="622457" y="315702"/>
                    <a:pt x="619085" y="332095"/>
                    <a:pt x="619085" y="332095"/>
                  </a:cubicBezTo>
                  <a:cubicBezTo>
                    <a:pt x="595520" y="312416"/>
                    <a:pt x="595520" y="312416"/>
                    <a:pt x="595520" y="312416"/>
                  </a:cubicBezTo>
                  <a:cubicBezTo>
                    <a:pt x="578690" y="325541"/>
                    <a:pt x="578690" y="325541"/>
                    <a:pt x="578690" y="325541"/>
                  </a:cubicBezTo>
                  <a:cubicBezTo>
                    <a:pt x="565231" y="315702"/>
                    <a:pt x="565231" y="315702"/>
                    <a:pt x="565231" y="315702"/>
                  </a:cubicBezTo>
                  <a:cubicBezTo>
                    <a:pt x="558497" y="312416"/>
                    <a:pt x="558497" y="312416"/>
                    <a:pt x="558497" y="312416"/>
                  </a:cubicBezTo>
                  <a:cubicBezTo>
                    <a:pt x="538294" y="335371"/>
                    <a:pt x="538294" y="335371"/>
                    <a:pt x="538294" y="335371"/>
                  </a:cubicBezTo>
                  <a:cubicBezTo>
                    <a:pt x="524835" y="328818"/>
                    <a:pt x="524835" y="328818"/>
                    <a:pt x="524835" y="328818"/>
                  </a:cubicBezTo>
                  <a:cubicBezTo>
                    <a:pt x="518101" y="351773"/>
                    <a:pt x="518101" y="351773"/>
                    <a:pt x="518101" y="351773"/>
                  </a:cubicBezTo>
                  <a:cubicBezTo>
                    <a:pt x="501270" y="338657"/>
                    <a:pt x="501270" y="338657"/>
                    <a:pt x="501270" y="338657"/>
                  </a:cubicBezTo>
                  <a:cubicBezTo>
                    <a:pt x="501270" y="338657"/>
                    <a:pt x="484440" y="335371"/>
                    <a:pt x="481068" y="335371"/>
                  </a:cubicBezTo>
                  <a:cubicBezTo>
                    <a:pt x="477705" y="335371"/>
                    <a:pt x="467600" y="348487"/>
                    <a:pt x="467600" y="348487"/>
                  </a:cubicBezTo>
                  <a:cubicBezTo>
                    <a:pt x="450769" y="335371"/>
                    <a:pt x="450769" y="335371"/>
                    <a:pt x="450769" y="335371"/>
                  </a:cubicBezTo>
                  <a:cubicBezTo>
                    <a:pt x="437310" y="325541"/>
                    <a:pt x="437310" y="325541"/>
                    <a:pt x="437310" y="325541"/>
                  </a:cubicBezTo>
                  <a:cubicBezTo>
                    <a:pt x="437310" y="325541"/>
                    <a:pt x="400277" y="328818"/>
                    <a:pt x="396914" y="328818"/>
                  </a:cubicBezTo>
                  <a:cubicBezTo>
                    <a:pt x="393543" y="328818"/>
                    <a:pt x="369978" y="325541"/>
                    <a:pt x="369978" y="325541"/>
                  </a:cubicBezTo>
                  <a:cubicBezTo>
                    <a:pt x="339679" y="332095"/>
                    <a:pt x="339679" y="332095"/>
                    <a:pt x="339679" y="332095"/>
                  </a:cubicBezTo>
                  <a:cubicBezTo>
                    <a:pt x="295921" y="332095"/>
                    <a:pt x="295921" y="332095"/>
                    <a:pt x="295921" y="332095"/>
                  </a:cubicBezTo>
                  <a:cubicBezTo>
                    <a:pt x="255525" y="335371"/>
                    <a:pt x="255525" y="335371"/>
                    <a:pt x="255525" y="335371"/>
                  </a:cubicBezTo>
                  <a:cubicBezTo>
                    <a:pt x="225227" y="335371"/>
                    <a:pt x="225227" y="335371"/>
                    <a:pt x="225227" y="335371"/>
                  </a:cubicBezTo>
                  <a:cubicBezTo>
                    <a:pt x="201662" y="351773"/>
                    <a:pt x="201662" y="351773"/>
                    <a:pt x="201662" y="351773"/>
                  </a:cubicBezTo>
                  <a:cubicBezTo>
                    <a:pt x="178097" y="355050"/>
                    <a:pt x="178097" y="355050"/>
                    <a:pt x="178097" y="355050"/>
                  </a:cubicBezTo>
                  <a:cubicBezTo>
                    <a:pt x="151170" y="358327"/>
                    <a:pt x="151170" y="358327"/>
                    <a:pt x="151170" y="358327"/>
                  </a:cubicBezTo>
                  <a:cubicBezTo>
                    <a:pt x="147808" y="358327"/>
                    <a:pt x="147808" y="358327"/>
                    <a:pt x="147808" y="358327"/>
                  </a:cubicBezTo>
                  <a:cubicBezTo>
                    <a:pt x="144436" y="361603"/>
                    <a:pt x="144436" y="361603"/>
                    <a:pt x="144436" y="361603"/>
                  </a:cubicBezTo>
                  <a:cubicBezTo>
                    <a:pt x="134339" y="368166"/>
                    <a:pt x="134339" y="368166"/>
                    <a:pt x="134339" y="368166"/>
                  </a:cubicBezTo>
                  <a:cubicBezTo>
                    <a:pt x="134339" y="371442"/>
                    <a:pt x="134339" y="371442"/>
                    <a:pt x="134339" y="371442"/>
                  </a:cubicBezTo>
                  <a:cubicBezTo>
                    <a:pt x="127605" y="378005"/>
                    <a:pt x="127605" y="378005"/>
                    <a:pt x="127605" y="378005"/>
                  </a:cubicBezTo>
                  <a:cubicBezTo>
                    <a:pt x="124243" y="394398"/>
                    <a:pt x="124243" y="394398"/>
                    <a:pt x="124243" y="394398"/>
                  </a:cubicBezTo>
                  <a:cubicBezTo>
                    <a:pt x="120871" y="400960"/>
                    <a:pt x="114136" y="407514"/>
                    <a:pt x="110774" y="414076"/>
                  </a:cubicBezTo>
                  <a:cubicBezTo>
                    <a:pt x="110774" y="414076"/>
                    <a:pt x="110774" y="414076"/>
                    <a:pt x="110774" y="414076"/>
                  </a:cubicBezTo>
                  <a:cubicBezTo>
                    <a:pt x="110774" y="414076"/>
                    <a:pt x="100678" y="410790"/>
                    <a:pt x="100678" y="417353"/>
                  </a:cubicBezTo>
                  <a:cubicBezTo>
                    <a:pt x="100678" y="420629"/>
                    <a:pt x="100678" y="420629"/>
                    <a:pt x="100678" y="420629"/>
                  </a:cubicBezTo>
                  <a:cubicBezTo>
                    <a:pt x="90571" y="423906"/>
                    <a:pt x="73741" y="417353"/>
                    <a:pt x="73741" y="417353"/>
                  </a:cubicBezTo>
                  <a:cubicBezTo>
                    <a:pt x="56910" y="427192"/>
                    <a:pt x="56910" y="427192"/>
                    <a:pt x="56910" y="427192"/>
                  </a:cubicBezTo>
                  <a:cubicBezTo>
                    <a:pt x="56910" y="430469"/>
                    <a:pt x="56910" y="433745"/>
                    <a:pt x="60282" y="433745"/>
                  </a:cubicBezTo>
                  <a:cubicBezTo>
                    <a:pt x="63645" y="437022"/>
                    <a:pt x="63645" y="437022"/>
                    <a:pt x="63645" y="440308"/>
                  </a:cubicBezTo>
                  <a:cubicBezTo>
                    <a:pt x="67007" y="440308"/>
                    <a:pt x="67007" y="443585"/>
                    <a:pt x="67007" y="443585"/>
                  </a:cubicBezTo>
                  <a:cubicBezTo>
                    <a:pt x="73741" y="459977"/>
                    <a:pt x="73741" y="459977"/>
                    <a:pt x="73741" y="459977"/>
                  </a:cubicBezTo>
                  <a:cubicBezTo>
                    <a:pt x="73741" y="473093"/>
                    <a:pt x="73741" y="473093"/>
                    <a:pt x="73741" y="473093"/>
                  </a:cubicBezTo>
                  <a:cubicBezTo>
                    <a:pt x="73741" y="473093"/>
                    <a:pt x="73741" y="482933"/>
                    <a:pt x="80475" y="482933"/>
                  </a:cubicBezTo>
                  <a:cubicBezTo>
                    <a:pt x="87209" y="482933"/>
                    <a:pt x="90571" y="486209"/>
                    <a:pt x="90571" y="492772"/>
                  </a:cubicBezTo>
                  <a:cubicBezTo>
                    <a:pt x="90571" y="499325"/>
                    <a:pt x="107412" y="505888"/>
                    <a:pt x="107412" y="505888"/>
                  </a:cubicBezTo>
                  <a:cubicBezTo>
                    <a:pt x="107412" y="505888"/>
                    <a:pt x="107412" y="519004"/>
                    <a:pt x="110774" y="522280"/>
                  </a:cubicBezTo>
                  <a:cubicBezTo>
                    <a:pt x="117508" y="525566"/>
                    <a:pt x="124243" y="528843"/>
                    <a:pt x="134339" y="528843"/>
                  </a:cubicBezTo>
                  <a:cubicBezTo>
                    <a:pt x="144436" y="532120"/>
                    <a:pt x="141073" y="545235"/>
                    <a:pt x="147808" y="548512"/>
                  </a:cubicBezTo>
                  <a:cubicBezTo>
                    <a:pt x="154532" y="551798"/>
                    <a:pt x="161266" y="558352"/>
                    <a:pt x="154532" y="558352"/>
                  </a:cubicBezTo>
                  <a:cubicBezTo>
                    <a:pt x="151170" y="561628"/>
                    <a:pt x="141073" y="561628"/>
                    <a:pt x="141073" y="561628"/>
                  </a:cubicBezTo>
                  <a:cubicBezTo>
                    <a:pt x="141073" y="561628"/>
                    <a:pt x="137701" y="564914"/>
                    <a:pt x="137701" y="571467"/>
                  </a:cubicBezTo>
                  <a:cubicBezTo>
                    <a:pt x="141073" y="574744"/>
                    <a:pt x="141073" y="574744"/>
                    <a:pt x="141073" y="574744"/>
                  </a:cubicBezTo>
                  <a:cubicBezTo>
                    <a:pt x="154532" y="591146"/>
                    <a:pt x="154532" y="591146"/>
                    <a:pt x="154532" y="591146"/>
                  </a:cubicBezTo>
                  <a:cubicBezTo>
                    <a:pt x="154532" y="610815"/>
                    <a:pt x="154532" y="610815"/>
                    <a:pt x="154532" y="610815"/>
                  </a:cubicBezTo>
                  <a:cubicBezTo>
                    <a:pt x="154532" y="610815"/>
                    <a:pt x="154532" y="617378"/>
                    <a:pt x="154532" y="623931"/>
                  </a:cubicBezTo>
                  <a:cubicBezTo>
                    <a:pt x="154532" y="627217"/>
                    <a:pt x="151170" y="633770"/>
                    <a:pt x="144436" y="633770"/>
                  </a:cubicBezTo>
                  <a:cubicBezTo>
                    <a:pt x="144436" y="633770"/>
                    <a:pt x="144436" y="633770"/>
                    <a:pt x="144436" y="633770"/>
                  </a:cubicBezTo>
                  <a:cubicBezTo>
                    <a:pt x="144436" y="633770"/>
                    <a:pt x="144436" y="633770"/>
                    <a:pt x="144436" y="633770"/>
                  </a:cubicBezTo>
                  <a:cubicBezTo>
                    <a:pt x="141073" y="633770"/>
                    <a:pt x="141073" y="633770"/>
                    <a:pt x="141073" y="633770"/>
                  </a:cubicBezTo>
                  <a:cubicBezTo>
                    <a:pt x="137701" y="637047"/>
                    <a:pt x="137701" y="643610"/>
                    <a:pt x="134339" y="643610"/>
                  </a:cubicBezTo>
                  <a:cubicBezTo>
                    <a:pt x="130967" y="646886"/>
                    <a:pt x="124243" y="637047"/>
                    <a:pt x="120871" y="646886"/>
                  </a:cubicBezTo>
                  <a:cubicBezTo>
                    <a:pt x="117508" y="660002"/>
                    <a:pt x="110774" y="669842"/>
                    <a:pt x="110774" y="673118"/>
                  </a:cubicBezTo>
                  <a:cubicBezTo>
                    <a:pt x="107412" y="676404"/>
                    <a:pt x="97306" y="679681"/>
                    <a:pt x="97306" y="686234"/>
                  </a:cubicBezTo>
                  <a:cubicBezTo>
                    <a:pt x="93943" y="692797"/>
                    <a:pt x="93943" y="686234"/>
                    <a:pt x="87209" y="702636"/>
                  </a:cubicBezTo>
                  <a:cubicBezTo>
                    <a:pt x="80475" y="719029"/>
                    <a:pt x="77113" y="725591"/>
                    <a:pt x="77113" y="725591"/>
                  </a:cubicBezTo>
                  <a:cubicBezTo>
                    <a:pt x="46814" y="764939"/>
                    <a:pt x="46814" y="764939"/>
                    <a:pt x="46814" y="764939"/>
                  </a:cubicBezTo>
                  <a:cubicBezTo>
                    <a:pt x="46814" y="764939"/>
                    <a:pt x="29983" y="791171"/>
                    <a:pt x="29983" y="794448"/>
                  </a:cubicBezTo>
                  <a:cubicBezTo>
                    <a:pt x="29983" y="797724"/>
                    <a:pt x="29983" y="810840"/>
                    <a:pt x="29983" y="810840"/>
                  </a:cubicBezTo>
                  <a:cubicBezTo>
                    <a:pt x="43451" y="823956"/>
                    <a:pt x="43451" y="823956"/>
                    <a:pt x="43451" y="823956"/>
                  </a:cubicBezTo>
                  <a:cubicBezTo>
                    <a:pt x="43451" y="837072"/>
                    <a:pt x="43451" y="837072"/>
                    <a:pt x="43451" y="837072"/>
                  </a:cubicBezTo>
                  <a:cubicBezTo>
                    <a:pt x="43451" y="837072"/>
                    <a:pt x="43451" y="846911"/>
                    <a:pt x="46814" y="850197"/>
                  </a:cubicBezTo>
                  <a:cubicBezTo>
                    <a:pt x="50176" y="850197"/>
                    <a:pt x="50176" y="850197"/>
                    <a:pt x="50176" y="850197"/>
                  </a:cubicBezTo>
                  <a:cubicBezTo>
                    <a:pt x="46814" y="860027"/>
                    <a:pt x="46814" y="860027"/>
                    <a:pt x="46814" y="860027"/>
                  </a:cubicBezTo>
                  <a:cubicBezTo>
                    <a:pt x="46814" y="860027"/>
                    <a:pt x="50176" y="869867"/>
                    <a:pt x="53548" y="869867"/>
                  </a:cubicBezTo>
                  <a:cubicBezTo>
                    <a:pt x="53548" y="869867"/>
                    <a:pt x="60282" y="873143"/>
                    <a:pt x="60282" y="873143"/>
                  </a:cubicBezTo>
                  <a:cubicBezTo>
                    <a:pt x="60282" y="873143"/>
                    <a:pt x="67007" y="879706"/>
                    <a:pt x="67007" y="879706"/>
                  </a:cubicBezTo>
                  <a:cubicBezTo>
                    <a:pt x="70379" y="882983"/>
                    <a:pt x="67007" y="889545"/>
                    <a:pt x="67007" y="889545"/>
                  </a:cubicBezTo>
                  <a:cubicBezTo>
                    <a:pt x="67007" y="889545"/>
                    <a:pt x="67007" y="892822"/>
                    <a:pt x="63645" y="892822"/>
                  </a:cubicBezTo>
                  <a:cubicBezTo>
                    <a:pt x="60282" y="892822"/>
                    <a:pt x="60282" y="892822"/>
                    <a:pt x="53548" y="892822"/>
                  </a:cubicBezTo>
                  <a:cubicBezTo>
                    <a:pt x="53548" y="889545"/>
                    <a:pt x="53548" y="889545"/>
                    <a:pt x="50176" y="889545"/>
                  </a:cubicBezTo>
                  <a:cubicBezTo>
                    <a:pt x="43451" y="889545"/>
                    <a:pt x="43451" y="889545"/>
                    <a:pt x="43451" y="889545"/>
                  </a:cubicBezTo>
                  <a:cubicBezTo>
                    <a:pt x="40080" y="889545"/>
                    <a:pt x="40080" y="889545"/>
                    <a:pt x="36717" y="889545"/>
                  </a:cubicBezTo>
                  <a:cubicBezTo>
                    <a:pt x="33345" y="889545"/>
                    <a:pt x="33345" y="889545"/>
                    <a:pt x="33345" y="889545"/>
                  </a:cubicBezTo>
                  <a:cubicBezTo>
                    <a:pt x="29983" y="889545"/>
                    <a:pt x="29983" y="889545"/>
                    <a:pt x="26611" y="892822"/>
                  </a:cubicBezTo>
                  <a:cubicBezTo>
                    <a:pt x="26611" y="896098"/>
                    <a:pt x="26611" y="896098"/>
                    <a:pt x="26611" y="896098"/>
                  </a:cubicBezTo>
                  <a:cubicBezTo>
                    <a:pt x="26611" y="896098"/>
                    <a:pt x="23249" y="899375"/>
                    <a:pt x="23249" y="902661"/>
                  </a:cubicBezTo>
                  <a:cubicBezTo>
                    <a:pt x="19886" y="902661"/>
                    <a:pt x="19886" y="909214"/>
                    <a:pt x="19886" y="909214"/>
                  </a:cubicBezTo>
                  <a:cubicBezTo>
                    <a:pt x="19886" y="909214"/>
                    <a:pt x="19886" y="912491"/>
                    <a:pt x="19886" y="912491"/>
                  </a:cubicBezTo>
                  <a:cubicBezTo>
                    <a:pt x="19886" y="912491"/>
                    <a:pt x="19886" y="919054"/>
                    <a:pt x="19886" y="919054"/>
                  </a:cubicBezTo>
                  <a:cubicBezTo>
                    <a:pt x="16515" y="925616"/>
                    <a:pt x="16515" y="925616"/>
                    <a:pt x="16515" y="925616"/>
                  </a:cubicBezTo>
                  <a:cubicBezTo>
                    <a:pt x="16515" y="925616"/>
                    <a:pt x="13152" y="928893"/>
                    <a:pt x="16515" y="932170"/>
                  </a:cubicBezTo>
                  <a:cubicBezTo>
                    <a:pt x="16515" y="932170"/>
                    <a:pt x="16515" y="935446"/>
                    <a:pt x="16515" y="935446"/>
                  </a:cubicBezTo>
                  <a:cubicBezTo>
                    <a:pt x="19886" y="938732"/>
                    <a:pt x="19886" y="938732"/>
                    <a:pt x="19886" y="938732"/>
                  </a:cubicBezTo>
                  <a:cubicBezTo>
                    <a:pt x="13152" y="945285"/>
                    <a:pt x="13152" y="945285"/>
                    <a:pt x="13152" y="945285"/>
                  </a:cubicBezTo>
                  <a:cubicBezTo>
                    <a:pt x="13152" y="951848"/>
                    <a:pt x="13152" y="951848"/>
                    <a:pt x="13152" y="951848"/>
                  </a:cubicBezTo>
                  <a:cubicBezTo>
                    <a:pt x="13152" y="951848"/>
                    <a:pt x="16515" y="955125"/>
                    <a:pt x="13152" y="958402"/>
                  </a:cubicBezTo>
                  <a:cubicBezTo>
                    <a:pt x="13152" y="958402"/>
                    <a:pt x="9780" y="961678"/>
                    <a:pt x="9780" y="961678"/>
                  </a:cubicBezTo>
                  <a:cubicBezTo>
                    <a:pt x="9780" y="961678"/>
                    <a:pt x="3047" y="968241"/>
                    <a:pt x="3047" y="968241"/>
                  </a:cubicBezTo>
                  <a:cubicBezTo>
                    <a:pt x="3047" y="968241"/>
                    <a:pt x="3047" y="971517"/>
                    <a:pt x="3047" y="971517"/>
                  </a:cubicBezTo>
                  <a:cubicBezTo>
                    <a:pt x="3047" y="971517"/>
                    <a:pt x="-316" y="978080"/>
                    <a:pt x="-316" y="978080"/>
                  </a:cubicBezTo>
                  <a:cubicBezTo>
                    <a:pt x="-316" y="978080"/>
                    <a:pt x="-316" y="987920"/>
                    <a:pt x="-316" y="987920"/>
                  </a:cubicBezTo>
                  <a:cubicBezTo>
                    <a:pt x="-316" y="987920"/>
                    <a:pt x="3047" y="991196"/>
                    <a:pt x="3047" y="991196"/>
                  </a:cubicBezTo>
                  <a:cubicBezTo>
                    <a:pt x="3047" y="991196"/>
                    <a:pt x="3047" y="994473"/>
                    <a:pt x="3047" y="997749"/>
                  </a:cubicBezTo>
                  <a:cubicBezTo>
                    <a:pt x="-316" y="997749"/>
                    <a:pt x="3047" y="1001035"/>
                    <a:pt x="3047" y="1004312"/>
                  </a:cubicBezTo>
                  <a:cubicBezTo>
                    <a:pt x="3047" y="1004312"/>
                    <a:pt x="3047" y="1007589"/>
                    <a:pt x="3047" y="1007589"/>
                  </a:cubicBezTo>
                  <a:cubicBezTo>
                    <a:pt x="-316" y="1014151"/>
                    <a:pt x="-316" y="1014151"/>
                    <a:pt x="-316" y="1014151"/>
                  </a:cubicBezTo>
                  <a:cubicBezTo>
                    <a:pt x="-316" y="1014151"/>
                    <a:pt x="-316" y="1014151"/>
                    <a:pt x="-316" y="1014151"/>
                  </a:cubicBezTo>
                  <a:cubicBezTo>
                    <a:pt x="-316" y="1017428"/>
                    <a:pt x="-316" y="1017428"/>
                    <a:pt x="-316" y="1017428"/>
                  </a:cubicBezTo>
                  <a:cubicBezTo>
                    <a:pt x="-316" y="1023981"/>
                    <a:pt x="-316" y="1023981"/>
                    <a:pt x="-316" y="1023981"/>
                  </a:cubicBezTo>
                  <a:cubicBezTo>
                    <a:pt x="6418" y="1023981"/>
                    <a:pt x="6418" y="1023981"/>
                    <a:pt x="6418" y="1023981"/>
                  </a:cubicBezTo>
                  <a:cubicBezTo>
                    <a:pt x="9780" y="1020704"/>
                    <a:pt x="9780" y="1020704"/>
                    <a:pt x="9780" y="1020704"/>
                  </a:cubicBezTo>
                  <a:cubicBezTo>
                    <a:pt x="26611" y="1014151"/>
                    <a:pt x="26611" y="1014151"/>
                    <a:pt x="26611" y="1014151"/>
                  </a:cubicBezTo>
                  <a:cubicBezTo>
                    <a:pt x="36717" y="1023981"/>
                    <a:pt x="36717" y="1023981"/>
                    <a:pt x="36717" y="1023981"/>
                  </a:cubicBezTo>
                  <a:cubicBezTo>
                    <a:pt x="46814" y="1033820"/>
                    <a:pt x="46814" y="1033820"/>
                    <a:pt x="46814" y="1033820"/>
                  </a:cubicBezTo>
                  <a:cubicBezTo>
                    <a:pt x="63645" y="1033820"/>
                    <a:pt x="63645" y="1033820"/>
                    <a:pt x="63645" y="1033820"/>
                  </a:cubicBezTo>
                  <a:cubicBezTo>
                    <a:pt x="73741" y="1046936"/>
                    <a:pt x="73741" y="1046936"/>
                    <a:pt x="73741" y="1046936"/>
                  </a:cubicBezTo>
                  <a:cubicBezTo>
                    <a:pt x="83847" y="1056776"/>
                    <a:pt x="83847" y="1056776"/>
                    <a:pt x="83847" y="1056776"/>
                  </a:cubicBezTo>
                  <a:cubicBezTo>
                    <a:pt x="100678" y="1053499"/>
                    <a:pt x="100678" y="1053499"/>
                    <a:pt x="100678" y="1053499"/>
                  </a:cubicBezTo>
                  <a:cubicBezTo>
                    <a:pt x="117508" y="1063338"/>
                    <a:pt x="117508" y="1063338"/>
                    <a:pt x="117508" y="1063338"/>
                  </a:cubicBezTo>
                  <a:cubicBezTo>
                    <a:pt x="114136" y="1073168"/>
                    <a:pt x="114136" y="1073168"/>
                    <a:pt x="114136" y="1073168"/>
                  </a:cubicBezTo>
                  <a:cubicBezTo>
                    <a:pt x="114136" y="1073168"/>
                    <a:pt x="127605" y="1056776"/>
                    <a:pt x="130967" y="1053499"/>
                  </a:cubicBezTo>
                  <a:cubicBezTo>
                    <a:pt x="134339" y="1050222"/>
                    <a:pt x="147808" y="1046936"/>
                    <a:pt x="147808" y="1046936"/>
                  </a:cubicBezTo>
                  <a:cubicBezTo>
                    <a:pt x="147808" y="1046936"/>
                    <a:pt x="154532" y="1053499"/>
                    <a:pt x="161266" y="1056776"/>
                  </a:cubicBezTo>
                  <a:cubicBezTo>
                    <a:pt x="171362" y="1056776"/>
                    <a:pt x="171362" y="1056776"/>
                    <a:pt x="171362" y="1056776"/>
                  </a:cubicBezTo>
                  <a:cubicBezTo>
                    <a:pt x="178097" y="1056776"/>
                    <a:pt x="205034" y="1053499"/>
                    <a:pt x="205034" y="1053499"/>
                  </a:cubicBezTo>
                  <a:cubicBezTo>
                    <a:pt x="242057" y="1056776"/>
                    <a:pt x="242057" y="1056776"/>
                    <a:pt x="242057" y="1056776"/>
                  </a:cubicBezTo>
                  <a:cubicBezTo>
                    <a:pt x="262260" y="1046936"/>
                    <a:pt x="262260" y="1046936"/>
                    <a:pt x="262260" y="1046936"/>
                  </a:cubicBezTo>
                  <a:cubicBezTo>
                    <a:pt x="302655" y="1050222"/>
                    <a:pt x="302655" y="1050222"/>
                    <a:pt x="302655" y="1050222"/>
                  </a:cubicBezTo>
                  <a:cubicBezTo>
                    <a:pt x="309390" y="1046936"/>
                    <a:pt x="309390" y="1046936"/>
                    <a:pt x="309390" y="1046936"/>
                  </a:cubicBezTo>
                  <a:cubicBezTo>
                    <a:pt x="312752" y="1050222"/>
                    <a:pt x="312752" y="1050222"/>
                    <a:pt x="312752" y="1050222"/>
                  </a:cubicBezTo>
                  <a:cubicBezTo>
                    <a:pt x="326220" y="1046936"/>
                    <a:pt x="326220" y="1046936"/>
                    <a:pt x="326220" y="1046936"/>
                  </a:cubicBezTo>
                  <a:cubicBezTo>
                    <a:pt x="339679" y="1060052"/>
                    <a:pt x="339679" y="1060052"/>
                    <a:pt x="339679" y="1060052"/>
                  </a:cubicBezTo>
                  <a:cubicBezTo>
                    <a:pt x="366616" y="1056776"/>
                    <a:pt x="366616" y="1056776"/>
                    <a:pt x="366616" y="1056776"/>
                  </a:cubicBezTo>
                  <a:cubicBezTo>
                    <a:pt x="383446" y="1033820"/>
                    <a:pt x="383446" y="1033820"/>
                    <a:pt x="383446" y="1033820"/>
                  </a:cubicBezTo>
                  <a:cubicBezTo>
                    <a:pt x="383446" y="1033820"/>
                    <a:pt x="393543" y="1023981"/>
                    <a:pt x="407011" y="1020704"/>
                  </a:cubicBezTo>
                  <a:cubicBezTo>
                    <a:pt x="420479" y="1020704"/>
                    <a:pt x="444044" y="1010865"/>
                    <a:pt x="444044" y="1010865"/>
                  </a:cubicBezTo>
                  <a:lnTo>
                    <a:pt x="474334" y="994473"/>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1" name="Freeform: Shape 560">
              <a:extLst>
                <a:ext uri="{FF2B5EF4-FFF2-40B4-BE49-F238E27FC236}">
                  <a16:creationId xmlns:a16="http://schemas.microsoft.com/office/drawing/2014/main" id="{BEDF0F8C-6775-2FB5-CD1F-8C9AB9A42EEC}"/>
                </a:ext>
              </a:extLst>
            </p:cNvPr>
            <p:cNvSpPr/>
            <p:nvPr/>
          </p:nvSpPr>
          <p:spPr>
            <a:xfrm>
              <a:off x="9196633" y="-1390543"/>
              <a:ext cx="952500" cy="2493739"/>
            </a:xfrm>
            <a:custGeom>
              <a:avLst/>
              <a:gdLst>
                <a:gd name="connsiteX0" fmla="*/ 860992 w 952500"/>
                <a:gd name="connsiteY0" fmla="*/ 286650 h 2493739"/>
                <a:gd name="connsiteX1" fmla="*/ 860992 w 952500"/>
                <a:gd name="connsiteY1" fmla="*/ 283393 h 2493739"/>
                <a:gd name="connsiteX2" fmla="*/ 857610 w 952500"/>
                <a:gd name="connsiteY2" fmla="*/ 263847 h 2493739"/>
                <a:gd name="connsiteX3" fmla="*/ 857610 w 952500"/>
                <a:gd name="connsiteY3" fmla="*/ 260590 h 2493739"/>
                <a:gd name="connsiteX4" fmla="*/ 857610 w 952500"/>
                <a:gd name="connsiteY4" fmla="*/ 257332 h 2493739"/>
                <a:gd name="connsiteX5" fmla="*/ 844104 w 952500"/>
                <a:gd name="connsiteY5" fmla="*/ 260590 h 2493739"/>
                <a:gd name="connsiteX6" fmla="*/ 833969 w 952500"/>
                <a:gd name="connsiteY6" fmla="*/ 247559 h 2493739"/>
                <a:gd name="connsiteX7" fmla="*/ 837341 w 952500"/>
                <a:gd name="connsiteY7" fmla="*/ 231272 h 2493739"/>
                <a:gd name="connsiteX8" fmla="*/ 830588 w 952500"/>
                <a:gd name="connsiteY8" fmla="*/ 192172 h 2493739"/>
                <a:gd name="connsiteX9" fmla="*/ 837341 w 952500"/>
                <a:gd name="connsiteY9" fmla="*/ 172626 h 2493739"/>
                <a:gd name="connsiteX10" fmla="*/ 817081 w 952500"/>
                <a:gd name="connsiteY10" fmla="*/ 162854 h 2493739"/>
                <a:gd name="connsiteX11" fmla="*/ 803565 w 952500"/>
                <a:gd name="connsiteY11" fmla="*/ 143308 h 2493739"/>
                <a:gd name="connsiteX12" fmla="*/ 796812 w 952500"/>
                <a:gd name="connsiteY12" fmla="*/ 146566 h 2493739"/>
                <a:gd name="connsiteX13" fmla="*/ 776543 w 952500"/>
                <a:gd name="connsiteY13" fmla="*/ 117238 h 2493739"/>
                <a:gd name="connsiteX14" fmla="*/ 746149 w 952500"/>
                <a:gd name="connsiteY14" fmla="*/ 107466 h 2493739"/>
                <a:gd name="connsiteX15" fmla="*/ 732633 w 952500"/>
                <a:gd name="connsiteY15" fmla="*/ 100951 h 2493739"/>
                <a:gd name="connsiteX16" fmla="*/ 715745 w 952500"/>
                <a:gd name="connsiteY16" fmla="*/ 97694 h 2493739"/>
                <a:gd name="connsiteX17" fmla="*/ 708992 w 952500"/>
                <a:gd name="connsiteY17" fmla="*/ 97694 h 2493739"/>
                <a:gd name="connsiteX18" fmla="*/ 698857 w 952500"/>
                <a:gd name="connsiteY18" fmla="*/ 84663 h 2493739"/>
                <a:gd name="connsiteX19" fmla="*/ 685351 w 952500"/>
                <a:gd name="connsiteY19" fmla="*/ 87920 h 2493739"/>
                <a:gd name="connsiteX20" fmla="*/ 675216 w 952500"/>
                <a:gd name="connsiteY20" fmla="*/ 74889 h 2493739"/>
                <a:gd name="connsiteX21" fmla="*/ 668463 w 952500"/>
                <a:gd name="connsiteY21" fmla="*/ 74889 h 2493739"/>
                <a:gd name="connsiteX22" fmla="*/ 658328 w 952500"/>
                <a:gd name="connsiteY22" fmla="*/ 68373 h 2493739"/>
                <a:gd name="connsiteX23" fmla="*/ 648194 w 952500"/>
                <a:gd name="connsiteY23" fmla="*/ 52084 h 2493739"/>
                <a:gd name="connsiteX24" fmla="*/ 634687 w 952500"/>
                <a:gd name="connsiteY24" fmla="*/ 45568 h 2493739"/>
                <a:gd name="connsiteX25" fmla="*/ 617799 w 952500"/>
                <a:gd name="connsiteY25" fmla="*/ 39052 h 2493739"/>
                <a:gd name="connsiteX26" fmla="*/ 617799 w 952500"/>
                <a:gd name="connsiteY26" fmla="*/ 26020 h 2493739"/>
                <a:gd name="connsiteX27" fmla="*/ 594149 w 952500"/>
                <a:gd name="connsiteY27" fmla="*/ 12989 h 2493739"/>
                <a:gd name="connsiteX28" fmla="*/ 594149 w 952500"/>
                <a:gd name="connsiteY28" fmla="*/ 6473 h 2493739"/>
                <a:gd name="connsiteX29" fmla="*/ 614418 w 952500"/>
                <a:gd name="connsiteY29" fmla="*/ 3216 h 2493739"/>
                <a:gd name="connsiteX30" fmla="*/ 597530 w 952500"/>
                <a:gd name="connsiteY30" fmla="*/ -42 h 2493739"/>
                <a:gd name="connsiteX31" fmla="*/ 577261 w 952500"/>
                <a:gd name="connsiteY31" fmla="*/ 16247 h 2493739"/>
                <a:gd name="connsiteX32" fmla="*/ 567136 w 952500"/>
                <a:gd name="connsiteY32" fmla="*/ 16247 h 2493739"/>
                <a:gd name="connsiteX33" fmla="*/ 560373 w 952500"/>
                <a:gd name="connsiteY33" fmla="*/ 22763 h 2493739"/>
                <a:gd name="connsiteX34" fmla="*/ 573889 w 952500"/>
                <a:gd name="connsiteY34" fmla="*/ 61857 h 2493739"/>
                <a:gd name="connsiteX35" fmla="*/ 563754 w 952500"/>
                <a:gd name="connsiteY35" fmla="*/ 104208 h 2493739"/>
                <a:gd name="connsiteX36" fmla="*/ 577261 w 952500"/>
                <a:gd name="connsiteY36" fmla="*/ 117238 h 2493739"/>
                <a:gd name="connsiteX37" fmla="*/ 563754 w 952500"/>
                <a:gd name="connsiteY37" fmla="*/ 133536 h 2493739"/>
                <a:gd name="connsiteX38" fmla="*/ 543485 w 952500"/>
                <a:gd name="connsiteY38" fmla="*/ 136793 h 2493739"/>
                <a:gd name="connsiteX39" fmla="*/ 519844 w 952500"/>
                <a:gd name="connsiteY39" fmla="*/ 130278 h 2493739"/>
                <a:gd name="connsiteX40" fmla="*/ 496203 w 952500"/>
                <a:gd name="connsiteY40" fmla="*/ 120496 h 2493739"/>
                <a:gd name="connsiteX41" fmla="*/ 442158 w 952500"/>
                <a:gd name="connsiteY41" fmla="*/ 120496 h 2493739"/>
                <a:gd name="connsiteX42" fmla="*/ 438777 w 952500"/>
                <a:gd name="connsiteY42" fmla="*/ 211717 h 2493739"/>
                <a:gd name="connsiteX43" fmla="*/ 432024 w 952500"/>
                <a:gd name="connsiteY43" fmla="*/ 224757 h 2493739"/>
                <a:gd name="connsiteX44" fmla="*/ 415136 w 952500"/>
                <a:gd name="connsiteY44" fmla="*/ 224757 h 2493739"/>
                <a:gd name="connsiteX45" fmla="*/ 381360 w 952500"/>
                <a:gd name="connsiteY45" fmla="*/ 208459 h 2493739"/>
                <a:gd name="connsiteX46" fmla="*/ 367854 w 952500"/>
                <a:gd name="connsiteY46" fmla="*/ 234529 h 2493739"/>
                <a:gd name="connsiteX47" fmla="*/ 354338 w 952500"/>
                <a:gd name="connsiteY47" fmla="*/ 254075 h 2493739"/>
                <a:gd name="connsiteX48" fmla="*/ 347585 w 952500"/>
                <a:gd name="connsiteY48" fmla="*/ 270362 h 2493739"/>
                <a:gd name="connsiteX49" fmla="*/ 347585 w 952500"/>
                <a:gd name="connsiteY49" fmla="*/ 296423 h 2493739"/>
                <a:gd name="connsiteX50" fmla="*/ 340831 w 952500"/>
                <a:gd name="connsiteY50" fmla="*/ 309462 h 2493739"/>
                <a:gd name="connsiteX51" fmla="*/ 320562 w 952500"/>
                <a:gd name="connsiteY51" fmla="*/ 322493 h 2493739"/>
                <a:gd name="connsiteX52" fmla="*/ 320562 w 952500"/>
                <a:gd name="connsiteY52" fmla="*/ 338780 h 2493739"/>
                <a:gd name="connsiteX53" fmla="*/ 337450 w 952500"/>
                <a:gd name="connsiteY53" fmla="*/ 361583 h 2493739"/>
                <a:gd name="connsiteX54" fmla="*/ 347585 w 952500"/>
                <a:gd name="connsiteY54" fmla="*/ 394159 h 2493739"/>
                <a:gd name="connsiteX55" fmla="*/ 334069 w 952500"/>
                <a:gd name="connsiteY55" fmla="*/ 423486 h 2493739"/>
                <a:gd name="connsiteX56" fmla="*/ 303674 w 952500"/>
                <a:gd name="connsiteY56" fmla="*/ 462577 h 2493739"/>
                <a:gd name="connsiteX57" fmla="*/ 286787 w 952500"/>
                <a:gd name="connsiteY57" fmla="*/ 504935 h 2493739"/>
                <a:gd name="connsiteX58" fmla="*/ 286787 w 952500"/>
                <a:gd name="connsiteY58" fmla="*/ 534252 h 2493739"/>
                <a:gd name="connsiteX59" fmla="*/ 283405 w 952500"/>
                <a:gd name="connsiteY59" fmla="*/ 550540 h 2493739"/>
                <a:gd name="connsiteX60" fmla="*/ 259764 w 952500"/>
                <a:gd name="connsiteY60" fmla="*/ 573343 h 2493739"/>
                <a:gd name="connsiteX61" fmla="*/ 229370 w 952500"/>
                <a:gd name="connsiteY61" fmla="*/ 576610 h 2493739"/>
                <a:gd name="connsiteX62" fmla="*/ 219235 w 952500"/>
                <a:gd name="connsiteY62" fmla="*/ 586383 h 2493739"/>
                <a:gd name="connsiteX63" fmla="*/ 236123 w 952500"/>
                <a:gd name="connsiteY63" fmla="*/ 641761 h 2493739"/>
                <a:gd name="connsiteX64" fmla="*/ 229370 w 952500"/>
                <a:gd name="connsiteY64" fmla="*/ 667831 h 2493739"/>
                <a:gd name="connsiteX65" fmla="*/ 225988 w 952500"/>
                <a:gd name="connsiteY65" fmla="*/ 690634 h 2493739"/>
                <a:gd name="connsiteX66" fmla="*/ 222607 w 952500"/>
                <a:gd name="connsiteY66" fmla="*/ 713437 h 2493739"/>
                <a:gd name="connsiteX67" fmla="*/ 229370 w 952500"/>
                <a:gd name="connsiteY67" fmla="*/ 732982 h 2493739"/>
                <a:gd name="connsiteX68" fmla="*/ 215854 w 952500"/>
                <a:gd name="connsiteY68" fmla="*/ 742755 h 2493739"/>
                <a:gd name="connsiteX69" fmla="*/ 219235 w 952500"/>
                <a:gd name="connsiteY69" fmla="*/ 762310 h 2493739"/>
                <a:gd name="connsiteX70" fmla="*/ 168572 w 952500"/>
                <a:gd name="connsiteY70" fmla="*/ 847015 h 2493739"/>
                <a:gd name="connsiteX71" fmla="*/ 175325 w 952500"/>
                <a:gd name="connsiteY71" fmla="*/ 863303 h 2493739"/>
                <a:gd name="connsiteX72" fmla="*/ 205719 w 952500"/>
                <a:gd name="connsiteY72" fmla="*/ 869818 h 2493739"/>
                <a:gd name="connsiteX73" fmla="*/ 209101 w 952500"/>
                <a:gd name="connsiteY73" fmla="*/ 921939 h 2493739"/>
                <a:gd name="connsiteX74" fmla="*/ 198966 w 952500"/>
                <a:gd name="connsiteY74" fmla="*/ 944751 h 2493739"/>
                <a:gd name="connsiteX75" fmla="*/ 195585 w 952500"/>
                <a:gd name="connsiteY75" fmla="*/ 951266 h 2493739"/>
                <a:gd name="connsiteX76" fmla="*/ 114527 w 952500"/>
                <a:gd name="connsiteY76" fmla="*/ 954524 h 2493739"/>
                <a:gd name="connsiteX77" fmla="*/ 70617 w 952500"/>
                <a:gd name="connsiteY77" fmla="*/ 1009902 h 2493739"/>
                <a:gd name="connsiteX78" fmla="*/ 63863 w 952500"/>
                <a:gd name="connsiteY78" fmla="*/ 1042487 h 2493739"/>
                <a:gd name="connsiteX79" fmla="*/ 60482 w 952500"/>
                <a:gd name="connsiteY79" fmla="*/ 1065290 h 2493739"/>
                <a:gd name="connsiteX80" fmla="*/ 50347 w 952500"/>
                <a:gd name="connsiteY80" fmla="*/ 1084836 h 2493739"/>
                <a:gd name="connsiteX81" fmla="*/ 50347 w 952500"/>
                <a:gd name="connsiteY81" fmla="*/ 1107638 h 2493739"/>
                <a:gd name="connsiteX82" fmla="*/ 63863 w 952500"/>
                <a:gd name="connsiteY82" fmla="*/ 1133708 h 2493739"/>
                <a:gd name="connsiteX83" fmla="*/ 63863 w 952500"/>
                <a:gd name="connsiteY83" fmla="*/ 1153254 h 2493739"/>
                <a:gd name="connsiteX84" fmla="*/ 57101 w 952500"/>
                <a:gd name="connsiteY84" fmla="*/ 1163026 h 2493739"/>
                <a:gd name="connsiteX85" fmla="*/ 60482 w 952500"/>
                <a:gd name="connsiteY85" fmla="*/ 1185829 h 2493739"/>
                <a:gd name="connsiteX86" fmla="*/ 60482 w 952500"/>
                <a:gd name="connsiteY86" fmla="*/ 1195602 h 2493739"/>
                <a:gd name="connsiteX87" fmla="*/ 57101 w 952500"/>
                <a:gd name="connsiteY87" fmla="*/ 1215157 h 2493739"/>
                <a:gd name="connsiteX88" fmla="*/ 80751 w 952500"/>
                <a:gd name="connsiteY88" fmla="*/ 1260762 h 2493739"/>
                <a:gd name="connsiteX89" fmla="*/ 84123 w 952500"/>
                <a:gd name="connsiteY89" fmla="*/ 1361756 h 2493739"/>
                <a:gd name="connsiteX90" fmla="*/ 94258 w 952500"/>
                <a:gd name="connsiteY90" fmla="*/ 1387826 h 2493739"/>
                <a:gd name="connsiteX91" fmla="*/ 117899 w 952500"/>
                <a:gd name="connsiteY91" fmla="*/ 1404114 h 2493739"/>
                <a:gd name="connsiteX92" fmla="*/ 138168 w 952500"/>
                <a:gd name="connsiteY92" fmla="*/ 1420401 h 2493739"/>
                <a:gd name="connsiteX93" fmla="*/ 141549 w 952500"/>
                <a:gd name="connsiteY93" fmla="*/ 1449719 h 2493739"/>
                <a:gd name="connsiteX94" fmla="*/ 134787 w 952500"/>
                <a:gd name="connsiteY94" fmla="*/ 1475789 h 2493739"/>
                <a:gd name="connsiteX95" fmla="*/ 117899 w 952500"/>
                <a:gd name="connsiteY95" fmla="*/ 1479047 h 2493739"/>
                <a:gd name="connsiteX96" fmla="*/ 101011 w 952500"/>
                <a:gd name="connsiteY96" fmla="*/ 1482304 h 2493739"/>
                <a:gd name="connsiteX97" fmla="*/ 84123 w 952500"/>
                <a:gd name="connsiteY97" fmla="*/ 1498592 h 2493739"/>
                <a:gd name="connsiteX98" fmla="*/ 90886 w 952500"/>
                <a:gd name="connsiteY98" fmla="*/ 1518137 h 2493739"/>
                <a:gd name="connsiteX99" fmla="*/ 101011 w 952500"/>
                <a:gd name="connsiteY99" fmla="*/ 1547455 h 2493739"/>
                <a:gd name="connsiteX100" fmla="*/ 121280 w 952500"/>
                <a:gd name="connsiteY100" fmla="*/ 1570268 h 2493739"/>
                <a:gd name="connsiteX101" fmla="*/ 128033 w 952500"/>
                <a:gd name="connsiteY101" fmla="*/ 1589813 h 2493739"/>
                <a:gd name="connsiteX102" fmla="*/ 117899 w 952500"/>
                <a:gd name="connsiteY102" fmla="*/ 1609358 h 2493739"/>
                <a:gd name="connsiteX103" fmla="*/ 111146 w 952500"/>
                <a:gd name="connsiteY103" fmla="*/ 1619131 h 2493739"/>
                <a:gd name="connsiteX104" fmla="*/ 117899 w 952500"/>
                <a:gd name="connsiteY104" fmla="*/ 1635419 h 2493739"/>
                <a:gd name="connsiteX105" fmla="*/ 117899 w 952500"/>
                <a:gd name="connsiteY105" fmla="*/ 1651716 h 2493739"/>
                <a:gd name="connsiteX106" fmla="*/ 111146 w 952500"/>
                <a:gd name="connsiteY106" fmla="*/ 1664746 h 2493739"/>
                <a:gd name="connsiteX107" fmla="*/ 97639 w 952500"/>
                <a:gd name="connsiteY107" fmla="*/ 1677776 h 2493739"/>
                <a:gd name="connsiteX108" fmla="*/ 87504 w 952500"/>
                <a:gd name="connsiteY108" fmla="*/ 1687549 h 2493739"/>
                <a:gd name="connsiteX109" fmla="*/ 77370 w 952500"/>
                <a:gd name="connsiteY109" fmla="*/ 1690807 h 2493739"/>
                <a:gd name="connsiteX110" fmla="*/ 67235 w 952500"/>
                <a:gd name="connsiteY110" fmla="*/ 1690807 h 2493739"/>
                <a:gd name="connsiteX111" fmla="*/ 60482 w 952500"/>
                <a:gd name="connsiteY111" fmla="*/ 1697322 h 2493739"/>
                <a:gd name="connsiteX112" fmla="*/ 60482 w 952500"/>
                <a:gd name="connsiteY112" fmla="*/ 1707094 h 2493739"/>
                <a:gd name="connsiteX113" fmla="*/ 67235 w 952500"/>
                <a:gd name="connsiteY113" fmla="*/ 1713609 h 2493739"/>
                <a:gd name="connsiteX114" fmla="*/ 63863 w 952500"/>
                <a:gd name="connsiteY114" fmla="*/ 1729897 h 2493739"/>
                <a:gd name="connsiteX115" fmla="*/ 53729 w 952500"/>
                <a:gd name="connsiteY115" fmla="*/ 1739679 h 2493739"/>
                <a:gd name="connsiteX116" fmla="*/ 43594 w 952500"/>
                <a:gd name="connsiteY116" fmla="*/ 1742937 h 2493739"/>
                <a:gd name="connsiteX117" fmla="*/ 50347 w 952500"/>
                <a:gd name="connsiteY117" fmla="*/ 1762482 h 2493739"/>
                <a:gd name="connsiteX118" fmla="*/ 63863 w 952500"/>
                <a:gd name="connsiteY118" fmla="*/ 1785285 h 2493739"/>
                <a:gd name="connsiteX119" fmla="*/ 63863 w 952500"/>
                <a:gd name="connsiteY119" fmla="*/ 1804830 h 2493739"/>
                <a:gd name="connsiteX120" fmla="*/ 53729 w 952500"/>
                <a:gd name="connsiteY120" fmla="*/ 1824385 h 2493739"/>
                <a:gd name="connsiteX121" fmla="*/ 50347 w 952500"/>
                <a:gd name="connsiteY121" fmla="*/ 1847188 h 2493739"/>
                <a:gd name="connsiteX122" fmla="*/ 46976 w 952500"/>
                <a:gd name="connsiteY122" fmla="*/ 1866733 h 2493739"/>
                <a:gd name="connsiteX123" fmla="*/ 40213 w 952500"/>
                <a:gd name="connsiteY123" fmla="*/ 1869991 h 2493739"/>
                <a:gd name="connsiteX124" fmla="*/ 30088 w 952500"/>
                <a:gd name="connsiteY124" fmla="*/ 1869991 h 2493739"/>
                <a:gd name="connsiteX125" fmla="*/ 26706 w 952500"/>
                <a:gd name="connsiteY125" fmla="*/ 1847188 h 2493739"/>
                <a:gd name="connsiteX126" fmla="*/ 3065 w 952500"/>
                <a:gd name="connsiteY126" fmla="*/ 1827643 h 2493739"/>
                <a:gd name="connsiteX127" fmla="*/ 3065 w 952500"/>
                <a:gd name="connsiteY127" fmla="*/ 1847188 h 2493739"/>
                <a:gd name="connsiteX128" fmla="*/ -316 w 952500"/>
                <a:gd name="connsiteY128" fmla="*/ 1869991 h 2493739"/>
                <a:gd name="connsiteX129" fmla="*/ 6437 w 952500"/>
                <a:gd name="connsiteY129" fmla="*/ 1886279 h 2493739"/>
                <a:gd name="connsiteX130" fmla="*/ 13200 w 952500"/>
                <a:gd name="connsiteY130" fmla="*/ 1912349 h 2493739"/>
                <a:gd name="connsiteX131" fmla="*/ 9819 w 952500"/>
                <a:gd name="connsiteY131" fmla="*/ 1935151 h 2493739"/>
                <a:gd name="connsiteX132" fmla="*/ 16572 w 952500"/>
                <a:gd name="connsiteY132" fmla="*/ 1951439 h 2493739"/>
                <a:gd name="connsiteX133" fmla="*/ 19953 w 952500"/>
                <a:gd name="connsiteY133" fmla="*/ 1967727 h 2493739"/>
                <a:gd name="connsiteX134" fmla="*/ 33460 w 952500"/>
                <a:gd name="connsiteY134" fmla="*/ 1964469 h 2493739"/>
                <a:gd name="connsiteX135" fmla="*/ 30088 w 952500"/>
                <a:gd name="connsiteY135" fmla="*/ 1954697 h 2493739"/>
                <a:gd name="connsiteX136" fmla="*/ 40213 w 952500"/>
                <a:gd name="connsiteY136" fmla="*/ 1967727 h 2493739"/>
                <a:gd name="connsiteX137" fmla="*/ 40213 w 952500"/>
                <a:gd name="connsiteY137" fmla="*/ 1967727 h 2493739"/>
                <a:gd name="connsiteX138" fmla="*/ 50347 w 952500"/>
                <a:gd name="connsiteY138" fmla="*/ 1961212 h 2493739"/>
                <a:gd name="connsiteX139" fmla="*/ 46976 w 952500"/>
                <a:gd name="connsiteY139" fmla="*/ 1970984 h 2493739"/>
                <a:gd name="connsiteX140" fmla="*/ 40213 w 952500"/>
                <a:gd name="connsiteY140" fmla="*/ 1984015 h 2493739"/>
                <a:gd name="connsiteX141" fmla="*/ 43594 w 952500"/>
                <a:gd name="connsiteY141" fmla="*/ 1987272 h 2493739"/>
                <a:gd name="connsiteX142" fmla="*/ 53729 w 952500"/>
                <a:gd name="connsiteY142" fmla="*/ 1990530 h 2493739"/>
                <a:gd name="connsiteX143" fmla="*/ 40213 w 952500"/>
                <a:gd name="connsiteY143" fmla="*/ 2006827 h 2493739"/>
                <a:gd name="connsiteX144" fmla="*/ 50347 w 952500"/>
                <a:gd name="connsiteY144" fmla="*/ 2019857 h 2493739"/>
                <a:gd name="connsiteX145" fmla="*/ 63863 w 952500"/>
                <a:gd name="connsiteY145" fmla="*/ 2010084 h 2493739"/>
                <a:gd name="connsiteX146" fmla="*/ 63863 w 952500"/>
                <a:gd name="connsiteY146" fmla="*/ 2016600 h 2493739"/>
                <a:gd name="connsiteX147" fmla="*/ 53729 w 952500"/>
                <a:gd name="connsiteY147" fmla="*/ 2032887 h 2493739"/>
                <a:gd name="connsiteX148" fmla="*/ 70617 w 952500"/>
                <a:gd name="connsiteY148" fmla="*/ 2032887 h 2493739"/>
                <a:gd name="connsiteX149" fmla="*/ 67235 w 952500"/>
                <a:gd name="connsiteY149" fmla="*/ 2042660 h 2493739"/>
                <a:gd name="connsiteX150" fmla="*/ 63863 w 952500"/>
                <a:gd name="connsiteY150" fmla="*/ 2055690 h 2493739"/>
                <a:gd name="connsiteX151" fmla="*/ 73989 w 952500"/>
                <a:gd name="connsiteY151" fmla="*/ 2062205 h 2493739"/>
                <a:gd name="connsiteX152" fmla="*/ 63863 w 952500"/>
                <a:gd name="connsiteY152" fmla="*/ 2071978 h 2493739"/>
                <a:gd name="connsiteX153" fmla="*/ 63863 w 952500"/>
                <a:gd name="connsiteY153" fmla="*/ 2081751 h 2493739"/>
                <a:gd name="connsiteX154" fmla="*/ 77370 w 952500"/>
                <a:gd name="connsiteY154" fmla="*/ 2085008 h 2493739"/>
                <a:gd name="connsiteX155" fmla="*/ 77370 w 952500"/>
                <a:gd name="connsiteY155" fmla="*/ 2081751 h 2493739"/>
                <a:gd name="connsiteX156" fmla="*/ 73989 w 952500"/>
                <a:gd name="connsiteY156" fmla="*/ 2091533 h 2493739"/>
                <a:gd name="connsiteX157" fmla="*/ 73989 w 952500"/>
                <a:gd name="connsiteY157" fmla="*/ 2101306 h 2493739"/>
                <a:gd name="connsiteX158" fmla="*/ 84123 w 952500"/>
                <a:gd name="connsiteY158" fmla="*/ 2101306 h 2493739"/>
                <a:gd name="connsiteX159" fmla="*/ 84123 w 952500"/>
                <a:gd name="connsiteY159" fmla="*/ 2111078 h 2493739"/>
                <a:gd name="connsiteX160" fmla="*/ 84123 w 952500"/>
                <a:gd name="connsiteY160" fmla="*/ 2124108 h 2493739"/>
                <a:gd name="connsiteX161" fmla="*/ 84123 w 952500"/>
                <a:gd name="connsiteY161" fmla="*/ 2133881 h 2493739"/>
                <a:gd name="connsiteX162" fmla="*/ 90886 w 952500"/>
                <a:gd name="connsiteY162" fmla="*/ 2137139 h 2493739"/>
                <a:gd name="connsiteX163" fmla="*/ 101011 w 952500"/>
                <a:gd name="connsiteY163" fmla="*/ 2133881 h 2493739"/>
                <a:gd name="connsiteX164" fmla="*/ 107774 w 952500"/>
                <a:gd name="connsiteY164" fmla="*/ 2140396 h 2493739"/>
                <a:gd name="connsiteX165" fmla="*/ 107774 w 952500"/>
                <a:gd name="connsiteY165" fmla="*/ 2153426 h 2493739"/>
                <a:gd name="connsiteX166" fmla="*/ 124661 w 952500"/>
                <a:gd name="connsiteY166" fmla="*/ 2189269 h 2493739"/>
                <a:gd name="connsiteX167" fmla="*/ 131415 w 952500"/>
                <a:gd name="connsiteY167" fmla="*/ 2205557 h 2493739"/>
                <a:gd name="connsiteX168" fmla="*/ 138168 w 952500"/>
                <a:gd name="connsiteY168" fmla="*/ 2215329 h 2493739"/>
                <a:gd name="connsiteX169" fmla="*/ 144921 w 952500"/>
                <a:gd name="connsiteY169" fmla="*/ 2225102 h 2493739"/>
                <a:gd name="connsiteX170" fmla="*/ 155056 w 952500"/>
                <a:gd name="connsiteY170" fmla="*/ 2231617 h 2493739"/>
                <a:gd name="connsiteX171" fmla="*/ 168572 w 952500"/>
                <a:gd name="connsiteY171" fmla="*/ 2254420 h 2493739"/>
                <a:gd name="connsiteX172" fmla="*/ 178697 w 952500"/>
                <a:gd name="connsiteY172" fmla="*/ 2264193 h 2493739"/>
                <a:gd name="connsiteX173" fmla="*/ 188831 w 952500"/>
                <a:gd name="connsiteY173" fmla="*/ 2257678 h 2493739"/>
                <a:gd name="connsiteX174" fmla="*/ 198966 w 952500"/>
                <a:gd name="connsiteY174" fmla="*/ 2264193 h 2493739"/>
                <a:gd name="connsiteX175" fmla="*/ 192213 w 952500"/>
                <a:gd name="connsiteY175" fmla="*/ 2280490 h 2493739"/>
                <a:gd name="connsiteX176" fmla="*/ 195585 w 952500"/>
                <a:gd name="connsiteY176" fmla="*/ 2290262 h 2493739"/>
                <a:gd name="connsiteX177" fmla="*/ 188831 w 952500"/>
                <a:gd name="connsiteY177" fmla="*/ 2293520 h 2493739"/>
                <a:gd name="connsiteX178" fmla="*/ 182078 w 952500"/>
                <a:gd name="connsiteY178" fmla="*/ 2296777 h 2493739"/>
                <a:gd name="connsiteX179" fmla="*/ 168572 w 952500"/>
                <a:gd name="connsiteY179" fmla="*/ 2296777 h 2493739"/>
                <a:gd name="connsiteX180" fmla="*/ 165190 w 952500"/>
                <a:gd name="connsiteY180" fmla="*/ 2309808 h 2493739"/>
                <a:gd name="connsiteX181" fmla="*/ 178697 w 952500"/>
                <a:gd name="connsiteY181" fmla="*/ 2316323 h 2493739"/>
                <a:gd name="connsiteX182" fmla="*/ 188831 w 952500"/>
                <a:gd name="connsiteY182" fmla="*/ 2322838 h 2493739"/>
                <a:gd name="connsiteX183" fmla="*/ 188831 w 952500"/>
                <a:gd name="connsiteY183" fmla="*/ 2339126 h 2493739"/>
                <a:gd name="connsiteX184" fmla="*/ 171944 w 952500"/>
                <a:gd name="connsiteY184" fmla="*/ 2339126 h 2493739"/>
                <a:gd name="connsiteX185" fmla="*/ 165190 w 952500"/>
                <a:gd name="connsiteY185" fmla="*/ 2348898 h 2493739"/>
                <a:gd name="connsiteX186" fmla="*/ 168572 w 952500"/>
                <a:gd name="connsiteY186" fmla="*/ 2361938 h 2493739"/>
                <a:gd name="connsiteX187" fmla="*/ 188831 w 952500"/>
                <a:gd name="connsiteY187" fmla="*/ 2387999 h 2493739"/>
                <a:gd name="connsiteX188" fmla="*/ 202347 w 952500"/>
                <a:gd name="connsiteY188" fmla="*/ 2407544 h 2493739"/>
                <a:gd name="connsiteX189" fmla="*/ 212473 w 952500"/>
                <a:gd name="connsiteY189" fmla="*/ 2423832 h 2493739"/>
                <a:gd name="connsiteX190" fmla="*/ 215854 w 952500"/>
                <a:gd name="connsiteY190" fmla="*/ 2436862 h 2493739"/>
                <a:gd name="connsiteX191" fmla="*/ 212473 w 952500"/>
                <a:gd name="connsiteY191" fmla="*/ 2443377 h 2493739"/>
                <a:gd name="connsiteX192" fmla="*/ 209101 w 952500"/>
                <a:gd name="connsiteY192" fmla="*/ 2453159 h 2493739"/>
                <a:gd name="connsiteX193" fmla="*/ 205719 w 952500"/>
                <a:gd name="connsiteY193" fmla="*/ 2462932 h 2493739"/>
                <a:gd name="connsiteX194" fmla="*/ 209101 w 952500"/>
                <a:gd name="connsiteY194" fmla="*/ 2469447 h 2493739"/>
                <a:gd name="connsiteX195" fmla="*/ 205719 w 952500"/>
                <a:gd name="connsiteY195" fmla="*/ 2475962 h 2493739"/>
                <a:gd name="connsiteX196" fmla="*/ 198966 w 952500"/>
                <a:gd name="connsiteY196" fmla="*/ 2485735 h 2493739"/>
                <a:gd name="connsiteX197" fmla="*/ 215854 w 952500"/>
                <a:gd name="connsiteY197" fmla="*/ 2488992 h 2493739"/>
                <a:gd name="connsiteX198" fmla="*/ 236123 w 952500"/>
                <a:gd name="connsiteY198" fmla="*/ 2485735 h 2493739"/>
                <a:gd name="connsiteX199" fmla="*/ 239495 w 952500"/>
                <a:gd name="connsiteY199" fmla="*/ 2492250 h 2493739"/>
                <a:gd name="connsiteX200" fmla="*/ 259764 w 952500"/>
                <a:gd name="connsiteY200" fmla="*/ 2492250 h 2493739"/>
                <a:gd name="connsiteX201" fmla="*/ 273271 w 952500"/>
                <a:gd name="connsiteY201" fmla="*/ 2485735 h 2493739"/>
                <a:gd name="connsiteX202" fmla="*/ 283405 w 952500"/>
                <a:gd name="connsiteY202" fmla="*/ 2479220 h 2493739"/>
                <a:gd name="connsiteX203" fmla="*/ 283405 w 952500"/>
                <a:gd name="connsiteY203" fmla="*/ 2472704 h 2493739"/>
                <a:gd name="connsiteX204" fmla="*/ 290168 w 952500"/>
                <a:gd name="connsiteY204" fmla="*/ 2462932 h 2493739"/>
                <a:gd name="connsiteX205" fmla="*/ 303674 w 952500"/>
                <a:gd name="connsiteY205" fmla="*/ 2466189 h 2493739"/>
                <a:gd name="connsiteX206" fmla="*/ 313809 w 952500"/>
                <a:gd name="connsiteY206" fmla="*/ 2469447 h 2493739"/>
                <a:gd name="connsiteX207" fmla="*/ 320562 w 952500"/>
                <a:gd name="connsiteY207" fmla="*/ 2475962 h 2493739"/>
                <a:gd name="connsiteX208" fmla="*/ 330697 w 952500"/>
                <a:gd name="connsiteY208" fmla="*/ 2475962 h 2493739"/>
                <a:gd name="connsiteX209" fmla="*/ 340831 w 952500"/>
                <a:gd name="connsiteY209" fmla="*/ 2472704 h 2493739"/>
                <a:gd name="connsiteX210" fmla="*/ 354338 w 952500"/>
                <a:gd name="connsiteY210" fmla="*/ 2469447 h 2493739"/>
                <a:gd name="connsiteX211" fmla="*/ 354338 w 952500"/>
                <a:gd name="connsiteY211" fmla="*/ 2462932 h 2493739"/>
                <a:gd name="connsiteX212" fmla="*/ 367854 w 952500"/>
                <a:gd name="connsiteY212" fmla="*/ 2462932 h 2493739"/>
                <a:gd name="connsiteX213" fmla="*/ 374607 w 952500"/>
                <a:gd name="connsiteY213" fmla="*/ 2469447 h 2493739"/>
                <a:gd name="connsiteX214" fmla="*/ 377979 w 952500"/>
                <a:gd name="connsiteY214" fmla="*/ 2459674 h 2493739"/>
                <a:gd name="connsiteX215" fmla="*/ 361091 w 952500"/>
                <a:gd name="connsiteY215" fmla="*/ 2449902 h 2493739"/>
                <a:gd name="connsiteX216" fmla="*/ 354338 w 952500"/>
                <a:gd name="connsiteY216" fmla="*/ 2436862 h 2493739"/>
                <a:gd name="connsiteX217" fmla="*/ 347585 w 952500"/>
                <a:gd name="connsiteY217" fmla="*/ 2420574 h 2493739"/>
                <a:gd name="connsiteX218" fmla="*/ 340831 w 952500"/>
                <a:gd name="connsiteY218" fmla="*/ 2410801 h 2493739"/>
                <a:gd name="connsiteX219" fmla="*/ 344203 w 952500"/>
                <a:gd name="connsiteY219" fmla="*/ 2397771 h 2493739"/>
                <a:gd name="connsiteX220" fmla="*/ 344203 w 952500"/>
                <a:gd name="connsiteY220" fmla="*/ 2381483 h 2493739"/>
                <a:gd name="connsiteX221" fmla="*/ 350966 w 952500"/>
                <a:gd name="connsiteY221" fmla="*/ 2368453 h 2493739"/>
                <a:gd name="connsiteX222" fmla="*/ 364472 w 952500"/>
                <a:gd name="connsiteY222" fmla="*/ 2358681 h 2493739"/>
                <a:gd name="connsiteX223" fmla="*/ 377979 w 952500"/>
                <a:gd name="connsiteY223" fmla="*/ 2368453 h 2493739"/>
                <a:gd name="connsiteX224" fmla="*/ 384742 w 952500"/>
                <a:gd name="connsiteY224" fmla="*/ 2374968 h 2493739"/>
                <a:gd name="connsiteX225" fmla="*/ 388114 w 952500"/>
                <a:gd name="connsiteY225" fmla="*/ 2381483 h 2493739"/>
                <a:gd name="connsiteX226" fmla="*/ 398248 w 952500"/>
                <a:gd name="connsiteY226" fmla="*/ 2381483 h 2493739"/>
                <a:gd name="connsiteX227" fmla="*/ 401629 w 952500"/>
                <a:gd name="connsiteY227" fmla="*/ 2378226 h 2493739"/>
                <a:gd name="connsiteX228" fmla="*/ 398248 w 952500"/>
                <a:gd name="connsiteY228" fmla="*/ 2365196 h 2493739"/>
                <a:gd name="connsiteX229" fmla="*/ 391495 w 952500"/>
                <a:gd name="connsiteY229" fmla="*/ 2358681 h 2493739"/>
                <a:gd name="connsiteX230" fmla="*/ 388114 w 952500"/>
                <a:gd name="connsiteY230" fmla="*/ 2352156 h 2493739"/>
                <a:gd name="connsiteX231" fmla="*/ 381360 w 952500"/>
                <a:gd name="connsiteY231" fmla="*/ 2339126 h 2493739"/>
                <a:gd name="connsiteX232" fmla="*/ 401629 w 952500"/>
                <a:gd name="connsiteY232" fmla="*/ 2339126 h 2493739"/>
                <a:gd name="connsiteX233" fmla="*/ 411755 w 952500"/>
                <a:gd name="connsiteY233" fmla="*/ 2335868 h 2493739"/>
                <a:gd name="connsiteX234" fmla="*/ 425271 w 952500"/>
                <a:gd name="connsiteY234" fmla="*/ 2332611 h 2493739"/>
                <a:gd name="connsiteX235" fmla="*/ 442158 w 952500"/>
                <a:gd name="connsiteY235" fmla="*/ 2332611 h 2493739"/>
                <a:gd name="connsiteX236" fmla="*/ 459046 w 952500"/>
                <a:gd name="connsiteY236" fmla="*/ 2335868 h 2493739"/>
                <a:gd name="connsiteX237" fmla="*/ 465799 w 952500"/>
                <a:gd name="connsiteY237" fmla="*/ 2329353 h 2493739"/>
                <a:gd name="connsiteX238" fmla="*/ 482687 w 952500"/>
                <a:gd name="connsiteY238" fmla="*/ 2335868 h 2493739"/>
                <a:gd name="connsiteX239" fmla="*/ 489450 w 952500"/>
                <a:gd name="connsiteY239" fmla="*/ 2339126 h 2493739"/>
                <a:gd name="connsiteX240" fmla="*/ 506338 w 952500"/>
                <a:gd name="connsiteY240" fmla="*/ 2329353 h 2493739"/>
                <a:gd name="connsiteX241" fmla="*/ 523226 w 952500"/>
                <a:gd name="connsiteY241" fmla="*/ 2306550 h 2493739"/>
                <a:gd name="connsiteX242" fmla="*/ 533351 w 952500"/>
                <a:gd name="connsiteY242" fmla="*/ 2241390 h 2493739"/>
                <a:gd name="connsiteX243" fmla="*/ 543485 w 952500"/>
                <a:gd name="connsiteY243" fmla="*/ 2231617 h 2493739"/>
                <a:gd name="connsiteX244" fmla="*/ 543485 w 952500"/>
                <a:gd name="connsiteY244" fmla="*/ 2202299 h 2493739"/>
                <a:gd name="connsiteX245" fmla="*/ 550239 w 952500"/>
                <a:gd name="connsiteY245" fmla="*/ 2176229 h 2493739"/>
                <a:gd name="connsiteX246" fmla="*/ 557001 w 952500"/>
                <a:gd name="connsiteY246" fmla="*/ 2156684 h 2493739"/>
                <a:gd name="connsiteX247" fmla="*/ 550239 w 952500"/>
                <a:gd name="connsiteY247" fmla="*/ 2130623 h 2493739"/>
                <a:gd name="connsiteX248" fmla="*/ 546867 w 952500"/>
                <a:gd name="connsiteY248" fmla="*/ 2111078 h 2493739"/>
                <a:gd name="connsiteX249" fmla="*/ 560373 w 952500"/>
                <a:gd name="connsiteY249" fmla="*/ 2091533 h 2493739"/>
                <a:gd name="connsiteX250" fmla="*/ 550239 w 952500"/>
                <a:gd name="connsiteY250" fmla="*/ 2062205 h 2493739"/>
                <a:gd name="connsiteX251" fmla="*/ 557001 w 952500"/>
                <a:gd name="connsiteY251" fmla="*/ 2049175 h 2493739"/>
                <a:gd name="connsiteX252" fmla="*/ 550239 w 952500"/>
                <a:gd name="connsiteY252" fmla="*/ 2016600 h 2493739"/>
                <a:gd name="connsiteX253" fmla="*/ 550239 w 952500"/>
                <a:gd name="connsiteY253" fmla="*/ 2010084 h 2493739"/>
                <a:gd name="connsiteX254" fmla="*/ 557001 w 952500"/>
                <a:gd name="connsiteY254" fmla="*/ 1990530 h 2493739"/>
                <a:gd name="connsiteX255" fmla="*/ 557001 w 952500"/>
                <a:gd name="connsiteY255" fmla="*/ 1970984 h 2493739"/>
                <a:gd name="connsiteX256" fmla="*/ 550239 w 952500"/>
                <a:gd name="connsiteY256" fmla="*/ 1951439 h 2493739"/>
                <a:gd name="connsiteX257" fmla="*/ 553620 w 952500"/>
                <a:gd name="connsiteY257" fmla="*/ 1944924 h 2493739"/>
                <a:gd name="connsiteX258" fmla="*/ 546867 w 952500"/>
                <a:gd name="connsiteY258" fmla="*/ 1935151 h 2493739"/>
                <a:gd name="connsiteX259" fmla="*/ 546867 w 952500"/>
                <a:gd name="connsiteY259" fmla="*/ 1928636 h 2493739"/>
                <a:gd name="connsiteX260" fmla="*/ 550239 w 952500"/>
                <a:gd name="connsiteY260" fmla="*/ 1922121 h 2493739"/>
                <a:gd name="connsiteX261" fmla="*/ 557001 w 952500"/>
                <a:gd name="connsiteY261" fmla="*/ 1915606 h 2493739"/>
                <a:gd name="connsiteX262" fmla="*/ 553620 w 952500"/>
                <a:gd name="connsiteY262" fmla="*/ 1896051 h 2493739"/>
                <a:gd name="connsiteX263" fmla="*/ 540113 w 952500"/>
                <a:gd name="connsiteY263" fmla="*/ 1892794 h 2493739"/>
                <a:gd name="connsiteX264" fmla="*/ 543485 w 952500"/>
                <a:gd name="connsiteY264" fmla="*/ 1886279 h 2493739"/>
                <a:gd name="connsiteX265" fmla="*/ 573889 w 952500"/>
                <a:gd name="connsiteY265" fmla="*/ 1873248 h 2493739"/>
                <a:gd name="connsiteX266" fmla="*/ 584024 w 952500"/>
                <a:gd name="connsiteY266" fmla="*/ 1863476 h 2493739"/>
                <a:gd name="connsiteX267" fmla="*/ 611037 w 952500"/>
                <a:gd name="connsiteY267" fmla="*/ 1843930 h 2493739"/>
                <a:gd name="connsiteX268" fmla="*/ 611037 w 952500"/>
                <a:gd name="connsiteY268" fmla="*/ 1830900 h 2493739"/>
                <a:gd name="connsiteX269" fmla="*/ 614418 w 952500"/>
                <a:gd name="connsiteY269" fmla="*/ 1821118 h 2493739"/>
                <a:gd name="connsiteX270" fmla="*/ 611037 w 952500"/>
                <a:gd name="connsiteY270" fmla="*/ 1782027 h 2493739"/>
                <a:gd name="connsiteX271" fmla="*/ 621171 w 952500"/>
                <a:gd name="connsiteY271" fmla="*/ 1788543 h 2493739"/>
                <a:gd name="connsiteX272" fmla="*/ 624553 w 952500"/>
                <a:gd name="connsiteY272" fmla="*/ 1798315 h 2493739"/>
                <a:gd name="connsiteX273" fmla="*/ 624553 w 952500"/>
                <a:gd name="connsiteY273" fmla="*/ 1817860 h 2493739"/>
                <a:gd name="connsiteX274" fmla="*/ 634687 w 952500"/>
                <a:gd name="connsiteY274" fmla="*/ 1821118 h 2493739"/>
                <a:gd name="connsiteX275" fmla="*/ 638059 w 952500"/>
                <a:gd name="connsiteY275" fmla="*/ 1830900 h 2493739"/>
                <a:gd name="connsiteX276" fmla="*/ 638059 w 952500"/>
                <a:gd name="connsiteY276" fmla="*/ 1840673 h 2493739"/>
                <a:gd name="connsiteX277" fmla="*/ 641440 w 952500"/>
                <a:gd name="connsiteY277" fmla="*/ 1837415 h 2493739"/>
                <a:gd name="connsiteX278" fmla="*/ 644822 w 952500"/>
                <a:gd name="connsiteY278" fmla="*/ 1817860 h 2493739"/>
                <a:gd name="connsiteX279" fmla="*/ 654947 w 952500"/>
                <a:gd name="connsiteY279" fmla="*/ 1811345 h 2493739"/>
                <a:gd name="connsiteX280" fmla="*/ 654947 w 952500"/>
                <a:gd name="connsiteY280" fmla="*/ 1801573 h 2493739"/>
                <a:gd name="connsiteX281" fmla="*/ 678597 w 952500"/>
                <a:gd name="connsiteY281" fmla="*/ 1791800 h 2493739"/>
                <a:gd name="connsiteX282" fmla="*/ 685351 w 952500"/>
                <a:gd name="connsiteY282" fmla="*/ 1778770 h 2493739"/>
                <a:gd name="connsiteX283" fmla="*/ 688723 w 952500"/>
                <a:gd name="connsiteY283" fmla="*/ 1768997 h 2493739"/>
                <a:gd name="connsiteX284" fmla="*/ 681969 w 952500"/>
                <a:gd name="connsiteY284" fmla="*/ 1765740 h 2493739"/>
                <a:gd name="connsiteX285" fmla="*/ 678597 w 952500"/>
                <a:gd name="connsiteY285" fmla="*/ 1755967 h 2493739"/>
                <a:gd name="connsiteX286" fmla="*/ 685351 w 952500"/>
                <a:gd name="connsiteY286" fmla="*/ 1752709 h 2493739"/>
                <a:gd name="connsiteX287" fmla="*/ 692104 w 952500"/>
                <a:gd name="connsiteY287" fmla="*/ 1762482 h 2493739"/>
                <a:gd name="connsiteX288" fmla="*/ 705620 w 952500"/>
                <a:gd name="connsiteY288" fmla="*/ 1752709 h 2493739"/>
                <a:gd name="connsiteX289" fmla="*/ 675216 w 952500"/>
                <a:gd name="connsiteY289" fmla="*/ 1726640 h 2493739"/>
                <a:gd name="connsiteX290" fmla="*/ 708992 w 952500"/>
                <a:gd name="connsiteY290" fmla="*/ 1694064 h 2493739"/>
                <a:gd name="connsiteX291" fmla="*/ 712373 w 952500"/>
                <a:gd name="connsiteY291" fmla="*/ 1687549 h 2493739"/>
                <a:gd name="connsiteX292" fmla="*/ 705620 w 952500"/>
                <a:gd name="connsiteY292" fmla="*/ 1684292 h 2493739"/>
                <a:gd name="connsiteX293" fmla="*/ 698857 w 952500"/>
                <a:gd name="connsiteY293" fmla="*/ 1690807 h 2493739"/>
                <a:gd name="connsiteX294" fmla="*/ 692104 w 952500"/>
                <a:gd name="connsiteY294" fmla="*/ 1690807 h 2493739"/>
                <a:gd name="connsiteX295" fmla="*/ 692104 w 952500"/>
                <a:gd name="connsiteY295" fmla="*/ 1681034 h 2493739"/>
                <a:gd name="connsiteX296" fmla="*/ 698857 w 952500"/>
                <a:gd name="connsiteY296" fmla="*/ 1674519 h 2493739"/>
                <a:gd name="connsiteX297" fmla="*/ 708992 w 952500"/>
                <a:gd name="connsiteY297" fmla="*/ 1671261 h 2493739"/>
                <a:gd name="connsiteX298" fmla="*/ 715745 w 952500"/>
                <a:gd name="connsiteY298" fmla="*/ 1664746 h 2493739"/>
                <a:gd name="connsiteX299" fmla="*/ 736014 w 952500"/>
                <a:gd name="connsiteY299" fmla="*/ 1654974 h 2493739"/>
                <a:gd name="connsiteX300" fmla="*/ 739395 w 952500"/>
                <a:gd name="connsiteY300" fmla="*/ 1648459 h 2493739"/>
                <a:gd name="connsiteX301" fmla="*/ 729261 w 952500"/>
                <a:gd name="connsiteY301" fmla="*/ 1638676 h 2493739"/>
                <a:gd name="connsiteX302" fmla="*/ 712373 w 952500"/>
                <a:gd name="connsiteY302" fmla="*/ 1625646 h 2493739"/>
                <a:gd name="connsiteX303" fmla="*/ 705620 w 952500"/>
                <a:gd name="connsiteY303" fmla="*/ 1622389 h 2493739"/>
                <a:gd name="connsiteX304" fmla="*/ 698857 w 952500"/>
                <a:gd name="connsiteY304" fmla="*/ 1615873 h 2493739"/>
                <a:gd name="connsiteX305" fmla="*/ 671835 w 952500"/>
                <a:gd name="connsiteY305" fmla="*/ 1606101 h 2493739"/>
                <a:gd name="connsiteX306" fmla="*/ 665081 w 952500"/>
                <a:gd name="connsiteY306" fmla="*/ 1593071 h 2493739"/>
                <a:gd name="connsiteX307" fmla="*/ 671835 w 952500"/>
                <a:gd name="connsiteY307" fmla="*/ 1589813 h 2493739"/>
                <a:gd name="connsiteX308" fmla="*/ 665081 w 952500"/>
                <a:gd name="connsiteY308" fmla="*/ 1576783 h 2493739"/>
                <a:gd name="connsiteX309" fmla="*/ 658328 w 952500"/>
                <a:gd name="connsiteY309" fmla="*/ 1570268 h 2493739"/>
                <a:gd name="connsiteX310" fmla="*/ 638059 w 952500"/>
                <a:gd name="connsiteY310" fmla="*/ 1560495 h 2493739"/>
                <a:gd name="connsiteX311" fmla="*/ 631306 w 952500"/>
                <a:gd name="connsiteY311" fmla="*/ 1553970 h 2493739"/>
                <a:gd name="connsiteX312" fmla="*/ 617799 w 952500"/>
                <a:gd name="connsiteY312" fmla="*/ 1540940 h 2493739"/>
                <a:gd name="connsiteX313" fmla="*/ 614418 w 952500"/>
                <a:gd name="connsiteY313" fmla="*/ 1531168 h 2493739"/>
                <a:gd name="connsiteX314" fmla="*/ 607665 w 952500"/>
                <a:gd name="connsiteY314" fmla="*/ 1521395 h 2493739"/>
                <a:gd name="connsiteX315" fmla="*/ 590777 w 952500"/>
                <a:gd name="connsiteY315" fmla="*/ 1531168 h 2493739"/>
                <a:gd name="connsiteX316" fmla="*/ 580642 w 952500"/>
                <a:gd name="connsiteY316" fmla="*/ 1540940 h 2493739"/>
                <a:gd name="connsiteX317" fmla="*/ 577261 w 952500"/>
                <a:gd name="connsiteY317" fmla="*/ 1534425 h 2493739"/>
                <a:gd name="connsiteX318" fmla="*/ 577261 w 952500"/>
                <a:gd name="connsiteY318" fmla="*/ 1521395 h 2493739"/>
                <a:gd name="connsiteX319" fmla="*/ 563754 w 952500"/>
                <a:gd name="connsiteY319" fmla="*/ 1518137 h 2493739"/>
                <a:gd name="connsiteX320" fmla="*/ 553620 w 952500"/>
                <a:gd name="connsiteY320" fmla="*/ 1518137 h 2493739"/>
                <a:gd name="connsiteX321" fmla="*/ 540113 w 952500"/>
                <a:gd name="connsiteY321" fmla="*/ 1514880 h 2493739"/>
                <a:gd name="connsiteX322" fmla="*/ 540113 w 952500"/>
                <a:gd name="connsiteY322" fmla="*/ 1505107 h 2493739"/>
                <a:gd name="connsiteX323" fmla="*/ 543485 w 952500"/>
                <a:gd name="connsiteY323" fmla="*/ 1495334 h 2493739"/>
                <a:gd name="connsiteX324" fmla="*/ 533351 w 952500"/>
                <a:gd name="connsiteY324" fmla="*/ 1485562 h 2493739"/>
                <a:gd name="connsiteX325" fmla="*/ 533351 w 952500"/>
                <a:gd name="connsiteY325" fmla="*/ 1479047 h 2493739"/>
                <a:gd name="connsiteX326" fmla="*/ 523226 w 952500"/>
                <a:gd name="connsiteY326" fmla="*/ 1466017 h 2493739"/>
                <a:gd name="connsiteX327" fmla="*/ 529979 w 952500"/>
                <a:gd name="connsiteY327" fmla="*/ 1456234 h 2493739"/>
                <a:gd name="connsiteX328" fmla="*/ 516463 w 952500"/>
                <a:gd name="connsiteY328" fmla="*/ 1423659 h 2493739"/>
                <a:gd name="connsiteX329" fmla="*/ 523226 w 952500"/>
                <a:gd name="connsiteY329" fmla="*/ 1407371 h 2493739"/>
                <a:gd name="connsiteX330" fmla="*/ 516463 w 952500"/>
                <a:gd name="connsiteY330" fmla="*/ 1394341 h 2493739"/>
                <a:gd name="connsiteX331" fmla="*/ 509710 w 952500"/>
                <a:gd name="connsiteY331" fmla="*/ 1394341 h 2493739"/>
                <a:gd name="connsiteX332" fmla="*/ 509710 w 952500"/>
                <a:gd name="connsiteY332" fmla="*/ 1381311 h 2493739"/>
                <a:gd name="connsiteX333" fmla="*/ 513091 w 952500"/>
                <a:gd name="connsiteY333" fmla="*/ 1371528 h 2493739"/>
                <a:gd name="connsiteX334" fmla="*/ 506338 w 952500"/>
                <a:gd name="connsiteY334" fmla="*/ 1365013 h 2493739"/>
                <a:gd name="connsiteX335" fmla="*/ 513091 w 952500"/>
                <a:gd name="connsiteY335" fmla="*/ 1358498 h 2493739"/>
                <a:gd name="connsiteX336" fmla="*/ 513091 w 952500"/>
                <a:gd name="connsiteY336" fmla="*/ 1345468 h 2493739"/>
                <a:gd name="connsiteX337" fmla="*/ 519844 w 952500"/>
                <a:gd name="connsiteY337" fmla="*/ 1338953 h 2493739"/>
                <a:gd name="connsiteX338" fmla="*/ 529979 w 952500"/>
                <a:gd name="connsiteY338" fmla="*/ 1345468 h 2493739"/>
                <a:gd name="connsiteX339" fmla="*/ 540113 w 952500"/>
                <a:gd name="connsiteY339" fmla="*/ 1345468 h 2493739"/>
                <a:gd name="connsiteX340" fmla="*/ 536732 w 952500"/>
                <a:gd name="connsiteY340" fmla="*/ 1335695 h 2493739"/>
                <a:gd name="connsiteX341" fmla="*/ 529979 w 952500"/>
                <a:gd name="connsiteY341" fmla="*/ 1325923 h 2493739"/>
                <a:gd name="connsiteX342" fmla="*/ 526597 w 952500"/>
                <a:gd name="connsiteY342" fmla="*/ 1306378 h 2493739"/>
                <a:gd name="connsiteX343" fmla="*/ 523226 w 952500"/>
                <a:gd name="connsiteY343" fmla="*/ 1293347 h 2493739"/>
                <a:gd name="connsiteX344" fmla="*/ 526597 w 952500"/>
                <a:gd name="connsiteY344" fmla="*/ 1286823 h 2493739"/>
                <a:gd name="connsiteX345" fmla="*/ 529979 w 952500"/>
                <a:gd name="connsiteY345" fmla="*/ 1264020 h 2493739"/>
                <a:gd name="connsiteX346" fmla="*/ 533351 w 952500"/>
                <a:gd name="connsiteY346" fmla="*/ 1244475 h 2493739"/>
                <a:gd name="connsiteX347" fmla="*/ 523226 w 952500"/>
                <a:gd name="connsiteY347" fmla="*/ 1234702 h 2493739"/>
                <a:gd name="connsiteX348" fmla="*/ 519844 w 952500"/>
                <a:gd name="connsiteY348" fmla="*/ 1228187 h 2493739"/>
                <a:gd name="connsiteX349" fmla="*/ 513091 w 952500"/>
                <a:gd name="connsiteY349" fmla="*/ 1221672 h 2493739"/>
                <a:gd name="connsiteX350" fmla="*/ 519844 w 952500"/>
                <a:gd name="connsiteY350" fmla="*/ 1202126 h 2493739"/>
                <a:gd name="connsiteX351" fmla="*/ 533351 w 952500"/>
                <a:gd name="connsiteY351" fmla="*/ 1202126 h 2493739"/>
                <a:gd name="connsiteX352" fmla="*/ 540113 w 952500"/>
                <a:gd name="connsiteY352" fmla="*/ 1192344 h 2493739"/>
                <a:gd name="connsiteX353" fmla="*/ 550239 w 952500"/>
                <a:gd name="connsiteY353" fmla="*/ 1182572 h 2493739"/>
                <a:gd name="connsiteX354" fmla="*/ 553620 w 952500"/>
                <a:gd name="connsiteY354" fmla="*/ 1169541 h 2493739"/>
                <a:gd name="connsiteX355" fmla="*/ 550239 w 952500"/>
                <a:gd name="connsiteY355" fmla="*/ 1159769 h 2493739"/>
                <a:gd name="connsiteX356" fmla="*/ 557001 w 952500"/>
                <a:gd name="connsiteY356" fmla="*/ 1163026 h 2493739"/>
                <a:gd name="connsiteX357" fmla="*/ 557001 w 952500"/>
                <a:gd name="connsiteY357" fmla="*/ 1153254 h 2493739"/>
                <a:gd name="connsiteX358" fmla="*/ 560373 w 952500"/>
                <a:gd name="connsiteY358" fmla="*/ 1143481 h 2493739"/>
                <a:gd name="connsiteX359" fmla="*/ 567136 w 952500"/>
                <a:gd name="connsiteY359" fmla="*/ 1140223 h 2493739"/>
                <a:gd name="connsiteX360" fmla="*/ 573889 w 952500"/>
                <a:gd name="connsiteY360" fmla="*/ 1127193 h 2493739"/>
                <a:gd name="connsiteX361" fmla="*/ 580642 w 952500"/>
                <a:gd name="connsiteY361" fmla="*/ 1127193 h 2493739"/>
                <a:gd name="connsiteX362" fmla="*/ 584024 w 952500"/>
                <a:gd name="connsiteY362" fmla="*/ 1120678 h 2493739"/>
                <a:gd name="connsiteX363" fmla="*/ 594149 w 952500"/>
                <a:gd name="connsiteY363" fmla="*/ 1101123 h 2493739"/>
                <a:gd name="connsiteX364" fmla="*/ 594149 w 952500"/>
                <a:gd name="connsiteY364" fmla="*/ 1094608 h 2493739"/>
                <a:gd name="connsiteX365" fmla="*/ 604283 w 952500"/>
                <a:gd name="connsiteY365" fmla="*/ 1091351 h 2493739"/>
                <a:gd name="connsiteX366" fmla="*/ 594149 w 952500"/>
                <a:gd name="connsiteY366" fmla="*/ 1078321 h 2493739"/>
                <a:gd name="connsiteX367" fmla="*/ 604283 w 952500"/>
                <a:gd name="connsiteY367" fmla="*/ 1068548 h 2493739"/>
                <a:gd name="connsiteX368" fmla="*/ 614418 w 952500"/>
                <a:gd name="connsiteY368" fmla="*/ 1058775 h 2493739"/>
                <a:gd name="connsiteX369" fmla="*/ 621171 w 952500"/>
                <a:gd name="connsiteY369" fmla="*/ 1058775 h 2493739"/>
                <a:gd name="connsiteX370" fmla="*/ 627934 w 952500"/>
                <a:gd name="connsiteY370" fmla="*/ 1052260 h 2493739"/>
                <a:gd name="connsiteX371" fmla="*/ 634687 w 952500"/>
                <a:gd name="connsiteY371" fmla="*/ 1049003 h 2493739"/>
                <a:gd name="connsiteX372" fmla="*/ 638059 w 952500"/>
                <a:gd name="connsiteY372" fmla="*/ 1035972 h 2493739"/>
                <a:gd name="connsiteX373" fmla="*/ 644822 w 952500"/>
                <a:gd name="connsiteY373" fmla="*/ 1019675 h 2493739"/>
                <a:gd name="connsiteX374" fmla="*/ 644822 w 952500"/>
                <a:gd name="connsiteY374" fmla="*/ 1009902 h 2493739"/>
                <a:gd name="connsiteX375" fmla="*/ 648194 w 952500"/>
                <a:gd name="connsiteY375" fmla="*/ 1006645 h 2493739"/>
                <a:gd name="connsiteX376" fmla="*/ 654947 w 952500"/>
                <a:gd name="connsiteY376" fmla="*/ 1000130 h 2493739"/>
                <a:gd name="connsiteX377" fmla="*/ 661710 w 952500"/>
                <a:gd name="connsiteY377" fmla="*/ 1000130 h 2493739"/>
                <a:gd name="connsiteX378" fmla="*/ 658328 w 952500"/>
                <a:gd name="connsiteY378" fmla="*/ 1006645 h 2493739"/>
                <a:gd name="connsiteX379" fmla="*/ 668463 w 952500"/>
                <a:gd name="connsiteY379" fmla="*/ 1006645 h 2493739"/>
                <a:gd name="connsiteX380" fmla="*/ 668463 w 952500"/>
                <a:gd name="connsiteY380" fmla="*/ 1003387 h 2493739"/>
                <a:gd name="connsiteX381" fmla="*/ 675216 w 952500"/>
                <a:gd name="connsiteY381" fmla="*/ 1006645 h 2493739"/>
                <a:gd name="connsiteX382" fmla="*/ 678597 w 952500"/>
                <a:gd name="connsiteY382" fmla="*/ 996872 h 2493739"/>
                <a:gd name="connsiteX383" fmla="*/ 678597 w 952500"/>
                <a:gd name="connsiteY383" fmla="*/ 987099 h 2493739"/>
                <a:gd name="connsiteX384" fmla="*/ 688723 w 952500"/>
                <a:gd name="connsiteY384" fmla="*/ 977327 h 2493739"/>
                <a:gd name="connsiteX385" fmla="*/ 698857 w 952500"/>
                <a:gd name="connsiteY385" fmla="*/ 964297 h 2493739"/>
                <a:gd name="connsiteX386" fmla="*/ 708992 w 952500"/>
                <a:gd name="connsiteY386" fmla="*/ 961039 h 2493739"/>
                <a:gd name="connsiteX387" fmla="*/ 715745 w 952500"/>
                <a:gd name="connsiteY387" fmla="*/ 957782 h 2493739"/>
                <a:gd name="connsiteX388" fmla="*/ 725880 w 952500"/>
                <a:gd name="connsiteY388" fmla="*/ 944751 h 2493739"/>
                <a:gd name="connsiteX389" fmla="*/ 729261 w 952500"/>
                <a:gd name="connsiteY389" fmla="*/ 938236 h 2493739"/>
                <a:gd name="connsiteX390" fmla="*/ 736014 w 952500"/>
                <a:gd name="connsiteY390" fmla="*/ 931721 h 2493739"/>
                <a:gd name="connsiteX391" fmla="*/ 746149 w 952500"/>
                <a:gd name="connsiteY391" fmla="*/ 915424 h 2493739"/>
                <a:gd name="connsiteX392" fmla="*/ 749521 w 952500"/>
                <a:gd name="connsiteY392" fmla="*/ 912166 h 2493739"/>
                <a:gd name="connsiteX393" fmla="*/ 752902 w 952500"/>
                <a:gd name="connsiteY393" fmla="*/ 899136 h 2493739"/>
                <a:gd name="connsiteX394" fmla="*/ 759655 w 952500"/>
                <a:gd name="connsiteY394" fmla="*/ 886106 h 2493739"/>
                <a:gd name="connsiteX395" fmla="*/ 759655 w 952500"/>
                <a:gd name="connsiteY395" fmla="*/ 866561 h 2493739"/>
                <a:gd name="connsiteX396" fmla="*/ 766418 w 952500"/>
                <a:gd name="connsiteY396" fmla="*/ 850273 h 2493739"/>
                <a:gd name="connsiteX397" fmla="*/ 769790 w 952500"/>
                <a:gd name="connsiteY397" fmla="*/ 843758 h 2493739"/>
                <a:gd name="connsiteX398" fmla="*/ 776543 w 952500"/>
                <a:gd name="connsiteY398" fmla="*/ 833976 h 2493739"/>
                <a:gd name="connsiteX399" fmla="*/ 786678 w 952500"/>
                <a:gd name="connsiteY399" fmla="*/ 820945 h 2493739"/>
                <a:gd name="connsiteX400" fmla="*/ 790059 w 952500"/>
                <a:gd name="connsiteY400" fmla="*/ 807915 h 2493739"/>
                <a:gd name="connsiteX401" fmla="*/ 793431 w 952500"/>
                <a:gd name="connsiteY401" fmla="*/ 807915 h 2493739"/>
                <a:gd name="connsiteX402" fmla="*/ 793431 w 952500"/>
                <a:gd name="connsiteY402" fmla="*/ 798143 h 2493739"/>
                <a:gd name="connsiteX403" fmla="*/ 786678 w 952500"/>
                <a:gd name="connsiteY403" fmla="*/ 785112 h 2493739"/>
                <a:gd name="connsiteX404" fmla="*/ 773171 w 952500"/>
                <a:gd name="connsiteY404" fmla="*/ 775340 h 2493739"/>
                <a:gd name="connsiteX405" fmla="*/ 763037 w 952500"/>
                <a:gd name="connsiteY405" fmla="*/ 775340 h 2493739"/>
                <a:gd name="connsiteX406" fmla="*/ 756283 w 952500"/>
                <a:gd name="connsiteY406" fmla="*/ 768825 h 2493739"/>
                <a:gd name="connsiteX407" fmla="*/ 759655 w 952500"/>
                <a:gd name="connsiteY407" fmla="*/ 762310 h 2493739"/>
                <a:gd name="connsiteX408" fmla="*/ 752902 w 952500"/>
                <a:gd name="connsiteY408" fmla="*/ 752527 h 2493739"/>
                <a:gd name="connsiteX409" fmla="*/ 749521 w 952500"/>
                <a:gd name="connsiteY409" fmla="*/ 746012 h 2493739"/>
                <a:gd name="connsiteX410" fmla="*/ 742767 w 952500"/>
                <a:gd name="connsiteY410" fmla="*/ 739497 h 2493739"/>
                <a:gd name="connsiteX411" fmla="*/ 749521 w 952500"/>
                <a:gd name="connsiteY411" fmla="*/ 729724 h 2493739"/>
                <a:gd name="connsiteX412" fmla="*/ 752902 w 952500"/>
                <a:gd name="connsiteY412" fmla="*/ 723209 h 2493739"/>
                <a:gd name="connsiteX413" fmla="*/ 759655 w 952500"/>
                <a:gd name="connsiteY413" fmla="*/ 713437 h 2493739"/>
                <a:gd name="connsiteX414" fmla="*/ 766418 w 952500"/>
                <a:gd name="connsiteY414" fmla="*/ 703664 h 2493739"/>
                <a:gd name="connsiteX415" fmla="*/ 769790 w 952500"/>
                <a:gd name="connsiteY415" fmla="*/ 697149 h 2493739"/>
                <a:gd name="connsiteX416" fmla="*/ 766418 w 952500"/>
                <a:gd name="connsiteY416" fmla="*/ 680861 h 2493739"/>
                <a:gd name="connsiteX417" fmla="*/ 769790 w 952500"/>
                <a:gd name="connsiteY417" fmla="*/ 671089 h 2493739"/>
                <a:gd name="connsiteX418" fmla="*/ 773171 w 952500"/>
                <a:gd name="connsiteY418" fmla="*/ 664573 h 2493739"/>
                <a:gd name="connsiteX419" fmla="*/ 779924 w 952500"/>
                <a:gd name="connsiteY419" fmla="*/ 667831 h 2493739"/>
                <a:gd name="connsiteX420" fmla="*/ 783306 w 952500"/>
                <a:gd name="connsiteY420" fmla="*/ 661306 h 2493739"/>
                <a:gd name="connsiteX421" fmla="*/ 779924 w 952500"/>
                <a:gd name="connsiteY421" fmla="*/ 651534 h 2493739"/>
                <a:gd name="connsiteX422" fmla="*/ 773171 w 952500"/>
                <a:gd name="connsiteY422" fmla="*/ 645019 h 2493739"/>
                <a:gd name="connsiteX423" fmla="*/ 776543 w 952500"/>
                <a:gd name="connsiteY423" fmla="*/ 641761 h 2493739"/>
                <a:gd name="connsiteX424" fmla="*/ 783306 w 952500"/>
                <a:gd name="connsiteY424" fmla="*/ 635246 h 2493739"/>
                <a:gd name="connsiteX425" fmla="*/ 793431 w 952500"/>
                <a:gd name="connsiteY425" fmla="*/ 631988 h 2493739"/>
                <a:gd name="connsiteX426" fmla="*/ 790059 w 952500"/>
                <a:gd name="connsiteY426" fmla="*/ 622216 h 2493739"/>
                <a:gd name="connsiteX427" fmla="*/ 790059 w 952500"/>
                <a:gd name="connsiteY427" fmla="*/ 612443 h 2493739"/>
                <a:gd name="connsiteX428" fmla="*/ 803565 w 952500"/>
                <a:gd name="connsiteY428" fmla="*/ 615701 h 2493739"/>
                <a:gd name="connsiteX429" fmla="*/ 810319 w 952500"/>
                <a:gd name="connsiteY429" fmla="*/ 625473 h 2493739"/>
                <a:gd name="connsiteX430" fmla="*/ 810319 w 952500"/>
                <a:gd name="connsiteY430" fmla="*/ 615701 h 2493739"/>
                <a:gd name="connsiteX431" fmla="*/ 817081 w 952500"/>
                <a:gd name="connsiteY431" fmla="*/ 609186 h 2493739"/>
                <a:gd name="connsiteX432" fmla="*/ 830588 w 952500"/>
                <a:gd name="connsiteY432" fmla="*/ 605928 h 2493739"/>
                <a:gd name="connsiteX433" fmla="*/ 833969 w 952500"/>
                <a:gd name="connsiteY433" fmla="*/ 596155 h 2493739"/>
                <a:gd name="connsiteX434" fmla="*/ 833969 w 952500"/>
                <a:gd name="connsiteY434" fmla="*/ 583125 h 2493739"/>
                <a:gd name="connsiteX435" fmla="*/ 827216 w 952500"/>
                <a:gd name="connsiteY435" fmla="*/ 579868 h 2493739"/>
                <a:gd name="connsiteX436" fmla="*/ 833969 w 952500"/>
                <a:gd name="connsiteY436" fmla="*/ 573343 h 2493739"/>
                <a:gd name="connsiteX437" fmla="*/ 844104 w 952500"/>
                <a:gd name="connsiteY437" fmla="*/ 570086 h 2493739"/>
                <a:gd name="connsiteX438" fmla="*/ 847476 w 952500"/>
                <a:gd name="connsiteY438" fmla="*/ 563570 h 2493739"/>
                <a:gd name="connsiteX439" fmla="*/ 857610 w 952500"/>
                <a:gd name="connsiteY439" fmla="*/ 560313 h 2493739"/>
                <a:gd name="connsiteX440" fmla="*/ 871117 w 952500"/>
                <a:gd name="connsiteY440" fmla="*/ 553798 h 2493739"/>
                <a:gd name="connsiteX441" fmla="*/ 871117 w 952500"/>
                <a:gd name="connsiteY441" fmla="*/ 547283 h 2493739"/>
                <a:gd name="connsiteX442" fmla="*/ 877879 w 952500"/>
                <a:gd name="connsiteY442" fmla="*/ 547283 h 2493739"/>
                <a:gd name="connsiteX443" fmla="*/ 884633 w 952500"/>
                <a:gd name="connsiteY443" fmla="*/ 550540 h 2493739"/>
                <a:gd name="connsiteX444" fmla="*/ 891386 w 952500"/>
                <a:gd name="connsiteY444" fmla="*/ 550540 h 2493739"/>
                <a:gd name="connsiteX445" fmla="*/ 891386 w 952500"/>
                <a:gd name="connsiteY445" fmla="*/ 544025 h 2493739"/>
                <a:gd name="connsiteX446" fmla="*/ 894767 w 952500"/>
                <a:gd name="connsiteY446" fmla="*/ 550540 h 2493739"/>
                <a:gd name="connsiteX447" fmla="*/ 898139 w 952500"/>
                <a:gd name="connsiteY447" fmla="*/ 550540 h 2493739"/>
                <a:gd name="connsiteX448" fmla="*/ 908274 w 952500"/>
                <a:gd name="connsiteY448" fmla="*/ 557055 h 2493739"/>
                <a:gd name="connsiteX449" fmla="*/ 908274 w 952500"/>
                <a:gd name="connsiteY449" fmla="*/ 563570 h 2493739"/>
                <a:gd name="connsiteX450" fmla="*/ 908274 w 952500"/>
                <a:gd name="connsiteY450" fmla="*/ 570086 h 2493739"/>
                <a:gd name="connsiteX451" fmla="*/ 908274 w 952500"/>
                <a:gd name="connsiteY451" fmla="*/ 573343 h 2493739"/>
                <a:gd name="connsiteX452" fmla="*/ 918408 w 952500"/>
                <a:gd name="connsiteY452" fmla="*/ 576610 h 2493739"/>
                <a:gd name="connsiteX453" fmla="*/ 918408 w 952500"/>
                <a:gd name="connsiteY453" fmla="*/ 570086 h 2493739"/>
                <a:gd name="connsiteX454" fmla="*/ 918408 w 952500"/>
                <a:gd name="connsiteY454" fmla="*/ 560313 h 2493739"/>
                <a:gd name="connsiteX455" fmla="*/ 911655 w 952500"/>
                <a:gd name="connsiteY455" fmla="*/ 547283 h 2493739"/>
                <a:gd name="connsiteX456" fmla="*/ 918408 w 952500"/>
                <a:gd name="connsiteY456" fmla="*/ 544025 h 2493739"/>
                <a:gd name="connsiteX457" fmla="*/ 921790 w 952500"/>
                <a:gd name="connsiteY457" fmla="*/ 544025 h 2493739"/>
                <a:gd name="connsiteX458" fmla="*/ 928543 w 952500"/>
                <a:gd name="connsiteY458" fmla="*/ 550540 h 2493739"/>
                <a:gd name="connsiteX459" fmla="*/ 931915 w 952500"/>
                <a:gd name="connsiteY459" fmla="*/ 550540 h 2493739"/>
                <a:gd name="connsiteX460" fmla="*/ 935296 w 952500"/>
                <a:gd name="connsiteY460" fmla="*/ 560313 h 2493739"/>
                <a:gd name="connsiteX461" fmla="*/ 935296 w 952500"/>
                <a:gd name="connsiteY461" fmla="*/ 566828 h 2493739"/>
                <a:gd name="connsiteX462" fmla="*/ 942049 w 952500"/>
                <a:gd name="connsiteY462" fmla="*/ 576610 h 2493739"/>
                <a:gd name="connsiteX463" fmla="*/ 948803 w 952500"/>
                <a:gd name="connsiteY463" fmla="*/ 570086 h 2493739"/>
                <a:gd name="connsiteX464" fmla="*/ 948803 w 952500"/>
                <a:gd name="connsiteY464" fmla="*/ 563570 h 2493739"/>
                <a:gd name="connsiteX465" fmla="*/ 948803 w 952500"/>
                <a:gd name="connsiteY465" fmla="*/ 557055 h 2493739"/>
                <a:gd name="connsiteX466" fmla="*/ 938677 w 952500"/>
                <a:gd name="connsiteY466" fmla="*/ 544025 h 2493739"/>
                <a:gd name="connsiteX467" fmla="*/ 942049 w 952500"/>
                <a:gd name="connsiteY467" fmla="*/ 537510 h 2493739"/>
                <a:gd name="connsiteX468" fmla="*/ 952184 w 952500"/>
                <a:gd name="connsiteY468" fmla="*/ 530995 h 2493739"/>
                <a:gd name="connsiteX469" fmla="*/ 931915 w 952500"/>
                <a:gd name="connsiteY469" fmla="*/ 488647 h 2493739"/>
                <a:gd name="connsiteX470" fmla="*/ 911655 w 952500"/>
                <a:gd name="connsiteY470" fmla="*/ 478865 h 2493739"/>
                <a:gd name="connsiteX471" fmla="*/ 898139 w 952500"/>
                <a:gd name="connsiteY471" fmla="*/ 465834 h 2493739"/>
                <a:gd name="connsiteX472" fmla="*/ 898139 w 952500"/>
                <a:gd name="connsiteY472" fmla="*/ 449547 h 2493739"/>
                <a:gd name="connsiteX473" fmla="*/ 888005 w 952500"/>
                <a:gd name="connsiteY473" fmla="*/ 436516 h 2493739"/>
                <a:gd name="connsiteX474" fmla="*/ 891386 w 952500"/>
                <a:gd name="connsiteY474" fmla="*/ 423486 h 2493739"/>
                <a:gd name="connsiteX475" fmla="*/ 901521 w 952500"/>
                <a:gd name="connsiteY475" fmla="*/ 403941 h 2493739"/>
                <a:gd name="connsiteX476" fmla="*/ 898139 w 952500"/>
                <a:gd name="connsiteY476" fmla="*/ 387644 h 2493739"/>
                <a:gd name="connsiteX477" fmla="*/ 901521 w 952500"/>
                <a:gd name="connsiteY477" fmla="*/ 368098 h 2493739"/>
                <a:gd name="connsiteX478" fmla="*/ 898139 w 952500"/>
                <a:gd name="connsiteY478" fmla="*/ 351811 h 2493739"/>
                <a:gd name="connsiteX479" fmla="*/ 857610 w 952500"/>
                <a:gd name="connsiteY479" fmla="*/ 306195 h 2493739"/>
                <a:gd name="connsiteX480" fmla="*/ 860992 w 952500"/>
                <a:gd name="connsiteY480" fmla="*/ 286650 h 2493739"/>
                <a:gd name="connsiteX481" fmla="*/ 860992 w 952500"/>
                <a:gd name="connsiteY481" fmla="*/ 286650 h 2493739"/>
                <a:gd name="connsiteX482" fmla="*/ 557001 w 952500"/>
                <a:gd name="connsiteY482" fmla="*/ 2313065 h 2493739"/>
                <a:gd name="connsiteX483" fmla="*/ 557001 w 952500"/>
                <a:gd name="connsiteY483" fmla="*/ 2313065 h 2493739"/>
                <a:gd name="connsiteX484" fmla="*/ 560373 w 952500"/>
                <a:gd name="connsiteY484" fmla="*/ 2287005 h 2493739"/>
                <a:gd name="connsiteX485" fmla="*/ 553620 w 952500"/>
                <a:gd name="connsiteY485" fmla="*/ 2277232 h 2493739"/>
                <a:gd name="connsiteX486" fmla="*/ 550239 w 952500"/>
                <a:gd name="connsiteY486" fmla="*/ 2257678 h 2493739"/>
                <a:gd name="connsiteX487" fmla="*/ 557001 w 952500"/>
                <a:gd name="connsiteY487" fmla="*/ 2238132 h 2493739"/>
                <a:gd name="connsiteX488" fmla="*/ 563754 w 952500"/>
                <a:gd name="connsiteY488" fmla="*/ 2221845 h 2493739"/>
                <a:gd name="connsiteX489" fmla="*/ 567136 w 952500"/>
                <a:gd name="connsiteY489" fmla="*/ 2202299 h 2493739"/>
                <a:gd name="connsiteX490" fmla="*/ 573889 w 952500"/>
                <a:gd name="connsiteY490" fmla="*/ 2189269 h 2493739"/>
                <a:gd name="connsiteX491" fmla="*/ 580642 w 952500"/>
                <a:gd name="connsiteY491" fmla="*/ 2172972 h 2493739"/>
                <a:gd name="connsiteX492" fmla="*/ 584024 w 952500"/>
                <a:gd name="connsiteY492" fmla="*/ 2156684 h 2493739"/>
                <a:gd name="connsiteX493" fmla="*/ 590777 w 952500"/>
                <a:gd name="connsiteY493" fmla="*/ 2137139 h 2493739"/>
                <a:gd name="connsiteX494" fmla="*/ 587396 w 952500"/>
                <a:gd name="connsiteY494" fmla="*/ 2117593 h 2493739"/>
                <a:gd name="connsiteX495" fmla="*/ 597530 w 952500"/>
                <a:gd name="connsiteY495" fmla="*/ 2107821 h 2493739"/>
                <a:gd name="connsiteX496" fmla="*/ 607665 w 952500"/>
                <a:gd name="connsiteY496" fmla="*/ 2107821 h 2493739"/>
                <a:gd name="connsiteX497" fmla="*/ 604283 w 952500"/>
                <a:gd name="connsiteY497" fmla="*/ 2120851 h 2493739"/>
                <a:gd name="connsiteX498" fmla="*/ 597530 w 952500"/>
                <a:gd name="connsiteY498" fmla="*/ 2124108 h 2493739"/>
                <a:gd name="connsiteX499" fmla="*/ 604283 w 952500"/>
                <a:gd name="connsiteY499" fmla="*/ 2133881 h 2493739"/>
                <a:gd name="connsiteX500" fmla="*/ 604283 w 952500"/>
                <a:gd name="connsiteY500" fmla="*/ 2146911 h 2493739"/>
                <a:gd name="connsiteX501" fmla="*/ 597530 w 952500"/>
                <a:gd name="connsiteY501" fmla="*/ 2159941 h 2493739"/>
                <a:gd name="connsiteX502" fmla="*/ 590777 w 952500"/>
                <a:gd name="connsiteY502" fmla="*/ 2176229 h 2493739"/>
                <a:gd name="connsiteX503" fmla="*/ 590777 w 952500"/>
                <a:gd name="connsiteY503" fmla="*/ 2192527 h 2493739"/>
                <a:gd name="connsiteX504" fmla="*/ 587396 w 952500"/>
                <a:gd name="connsiteY504" fmla="*/ 2202299 h 2493739"/>
                <a:gd name="connsiteX505" fmla="*/ 584024 w 952500"/>
                <a:gd name="connsiteY505" fmla="*/ 2212072 h 2493739"/>
                <a:gd name="connsiteX506" fmla="*/ 577261 w 952500"/>
                <a:gd name="connsiteY506" fmla="*/ 2231617 h 2493739"/>
                <a:gd name="connsiteX507" fmla="*/ 580642 w 952500"/>
                <a:gd name="connsiteY507" fmla="*/ 2247905 h 2493739"/>
                <a:gd name="connsiteX508" fmla="*/ 570508 w 952500"/>
                <a:gd name="connsiteY508" fmla="*/ 2267450 h 2493739"/>
                <a:gd name="connsiteX509" fmla="*/ 570508 w 952500"/>
                <a:gd name="connsiteY509" fmla="*/ 2280490 h 2493739"/>
                <a:gd name="connsiteX510" fmla="*/ 570508 w 952500"/>
                <a:gd name="connsiteY510" fmla="*/ 2303293 h 2493739"/>
                <a:gd name="connsiteX511" fmla="*/ 567136 w 952500"/>
                <a:gd name="connsiteY511" fmla="*/ 2313065 h 2493739"/>
                <a:gd name="connsiteX512" fmla="*/ 557001 w 952500"/>
                <a:gd name="connsiteY512" fmla="*/ 2313065 h 2493739"/>
                <a:gd name="connsiteX513" fmla="*/ 695485 w 952500"/>
                <a:gd name="connsiteY513" fmla="*/ 2114336 h 2493739"/>
                <a:gd name="connsiteX514" fmla="*/ 695485 w 952500"/>
                <a:gd name="connsiteY514" fmla="*/ 2114336 h 2493739"/>
                <a:gd name="connsiteX515" fmla="*/ 692104 w 952500"/>
                <a:gd name="connsiteY515" fmla="*/ 2107821 h 2493739"/>
                <a:gd name="connsiteX516" fmla="*/ 702238 w 952500"/>
                <a:gd name="connsiteY516" fmla="*/ 2104563 h 2493739"/>
                <a:gd name="connsiteX517" fmla="*/ 698857 w 952500"/>
                <a:gd name="connsiteY517" fmla="*/ 2088266 h 2493739"/>
                <a:gd name="connsiteX518" fmla="*/ 692104 w 952500"/>
                <a:gd name="connsiteY518" fmla="*/ 2081751 h 2493739"/>
                <a:gd name="connsiteX519" fmla="*/ 688723 w 952500"/>
                <a:gd name="connsiteY519" fmla="*/ 2068720 h 2493739"/>
                <a:gd name="connsiteX520" fmla="*/ 692104 w 952500"/>
                <a:gd name="connsiteY520" fmla="*/ 2055690 h 2493739"/>
                <a:gd name="connsiteX521" fmla="*/ 708992 w 952500"/>
                <a:gd name="connsiteY521" fmla="*/ 2036145 h 2493739"/>
                <a:gd name="connsiteX522" fmla="*/ 715745 w 952500"/>
                <a:gd name="connsiteY522" fmla="*/ 2019857 h 2493739"/>
                <a:gd name="connsiteX523" fmla="*/ 719126 w 952500"/>
                <a:gd name="connsiteY523" fmla="*/ 2013342 h 2493739"/>
                <a:gd name="connsiteX524" fmla="*/ 729261 w 952500"/>
                <a:gd name="connsiteY524" fmla="*/ 2003569 h 2493739"/>
                <a:gd name="connsiteX525" fmla="*/ 736014 w 952500"/>
                <a:gd name="connsiteY525" fmla="*/ 1987272 h 2493739"/>
                <a:gd name="connsiteX526" fmla="*/ 746149 w 952500"/>
                <a:gd name="connsiteY526" fmla="*/ 1997045 h 2493739"/>
                <a:gd name="connsiteX527" fmla="*/ 749521 w 952500"/>
                <a:gd name="connsiteY527" fmla="*/ 1990530 h 2493739"/>
                <a:gd name="connsiteX528" fmla="*/ 756283 w 952500"/>
                <a:gd name="connsiteY528" fmla="*/ 1987272 h 2493739"/>
                <a:gd name="connsiteX529" fmla="*/ 769790 w 952500"/>
                <a:gd name="connsiteY529" fmla="*/ 1984015 h 2493739"/>
                <a:gd name="connsiteX530" fmla="*/ 773171 w 952500"/>
                <a:gd name="connsiteY530" fmla="*/ 1977499 h 2493739"/>
                <a:gd name="connsiteX531" fmla="*/ 793431 w 952500"/>
                <a:gd name="connsiteY531" fmla="*/ 1977499 h 2493739"/>
                <a:gd name="connsiteX532" fmla="*/ 790059 w 952500"/>
                <a:gd name="connsiteY532" fmla="*/ 1984015 h 2493739"/>
                <a:gd name="connsiteX533" fmla="*/ 790059 w 952500"/>
                <a:gd name="connsiteY533" fmla="*/ 1990530 h 2493739"/>
                <a:gd name="connsiteX534" fmla="*/ 776543 w 952500"/>
                <a:gd name="connsiteY534" fmla="*/ 1997045 h 2493739"/>
                <a:gd name="connsiteX535" fmla="*/ 773171 w 952500"/>
                <a:gd name="connsiteY535" fmla="*/ 2006827 h 2493739"/>
                <a:gd name="connsiteX536" fmla="*/ 773171 w 952500"/>
                <a:gd name="connsiteY536" fmla="*/ 2019857 h 2493739"/>
                <a:gd name="connsiteX537" fmla="*/ 756283 w 952500"/>
                <a:gd name="connsiteY537" fmla="*/ 2029630 h 2493739"/>
                <a:gd name="connsiteX538" fmla="*/ 752902 w 952500"/>
                <a:gd name="connsiteY538" fmla="*/ 2039402 h 2493739"/>
                <a:gd name="connsiteX539" fmla="*/ 756283 w 952500"/>
                <a:gd name="connsiteY539" fmla="*/ 2055690 h 2493739"/>
                <a:gd name="connsiteX540" fmla="*/ 759655 w 952500"/>
                <a:gd name="connsiteY540" fmla="*/ 2065463 h 2493739"/>
                <a:gd name="connsiteX541" fmla="*/ 769790 w 952500"/>
                <a:gd name="connsiteY541" fmla="*/ 2068720 h 2493739"/>
                <a:gd name="connsiteX542" fmla="*/ 773171 w 952500"/>
                <a:gd name="connsiteY542" fmla="*/ 2081751 h 2493739"/>
                <a:gd name="connsiteX543" fmla="*/ 763037 w 952500"/>
                <a:gd name="connsiteY543" fmla="*/ 2088266 h 2493739"/>
                <a:gd name="connsiteX544" fmla="*/ 756283 w 952500"/>
                <a:gd name="connsiteY544" fmla="*/ 2101306 h 2493739"/>
                <a:gd name="connsiteX545" fmla="*/ 756283 w 952500"/>
                <a:gd name="connsiteY545" fmla="*/ 2114336 h 2493739"/>
                <a:gd name="connsiteX546" fmla="*/ 746149 w 952500"/>
                <a:gd name="connsiteY546" fmla="*/ 2120851 h 2493739"/>
                <a:gd name="connsiteX547" fmla="*/ 736014 w 952500"/>
                <a:gd name="connsiteY547" fmla="*/ 2130623 h 2493739"/>
                <a:gd name="connsiteX548" fmla="*/ 729261 w 952500"/>
                <a:gd name="connsiteY548" fmla="*/ 2150169 h 2493739"/>
                <a:gd name="connsiteX549" fmla="*/ 729261 w 952500"/>
                <a:gd name="connsiteY549" fmla="*/ 2163199 h 2493739"/>
                <a:gd name="connsiteX550" fmla="*/ 722508 w 952500"/>
                <a:gd name="connsiteY550" fmla="*/ 2172972 h 2493739"/>
                <a:gd name="connsiteX551" fmla="*/ 705620 w 952500"/>
                <a:gd name="connsiteY551" fmla="*/ 2172972 h 2493739"/>
                <a:gd name="connsiteX552" fmla="*/ 708992 w 952500"/>
                <a:gd name="connsiteY552" fmla="*/ 2163199 h 2493739"/>
                <a:gd name="connsiteX553" fmla="*/ 715745 w 952500"/>
                <a:gd name="connsiteY553" fmla="*/ 2150169 h 2493739"/>
                <a:gd name="connsiteX554" fmla="*/ 712373 w 952500"/>
                <a:gd name="connsiteY554" fmla="*/ 2137139 h 2493739"/>
                <a:gd name="connsiteX555" fmla="*/ 705620 w 952500"/>
                <a:gd name="connsiteY555" fmla="*/ 2127366 h 2493739"/>
                <a:gd name="connsiteX556" fmla="*/ 695485 w 952500"/>
                <a:gd name="connsiteY556" fmla="*/ 2114336 h 249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Lst>
              <a:rect l="l" t="t" r="r" b="b"/>
              <a:pathLst>
                <a:path w="952500" h="2493739">
                  <a:moveTo>
                    <a:pt x="860992" y="286650"/>
                  </a:moveTo>
                  <a:cubicBezTo>
                    <a:pt x="860992" y="283393"/>
                    <a:pt x="860992" y="283393"/>
                    <a:pt x="860992" y="283393"/>
                  </a:cubicBezTo>
                  <a:cubicBezTo>
                    <a:pt x="860992" y="283393"/>
                    <a:pt x="854229" y="270362"/>
                    <a:pt x="857610" y="263847"/>
                  </a:cubicBezTo>
                  <a:cubicBezTo>
                    <a:pt x="857610" y="263847"/>
                    <a:pt x="857610" y="263847"/>
                    <a:pt x="857610" y="260590"/>
                  </a:cubicBezTo>
                  <a:cubicBezTo>
                    <a:pt x="857610" y="257332"/>
                    <a:pt x="857610" y="257332"/>
                    <a:pt x="857610" y="257332"/>
                  </a:cubicBezTo>
                  <a:cubicBezTo>
                    <a:pt x="844104" y="260590"/>
                    <a:pt x="844104" y="260590"/>
                    <a:pt x="844104" y="260590"/>
                  </a:cubicBezTo>
                  <a:cubicBezTo>
                    <a:pt x="833969" y="247559"/>
                    <a:pt x="833969" y="247559"/>
                    <a:pt x="833969" y="247559"/>
                  </a:cubicBezTo>
                  <a:cubicBezTo>
                    <a:pt x="837341" y="231272"/>
                    <a:pt x="837341" y="231272"/>
                    <a:pt x="837341" y="231272"/>
                  </a:cubicBezTo>
                  <a:cubicBezTo>
                    <a:pt x="830588" y="192172"/>
                    <a:pt x="830588" y="192172"/>
                    <a:pt x="830588" y="192172"/>
                  </a:cubicBezTo>
                  <a:cubicBezTo>
                    <a:pt x="837341" y="172626"/>
                    <a:pt x="837341" y="172626"/>
                    <a:pt x="837341" y="172626"/>
                  </a:cubicBezTo>
                  <a:cubicBezTo>
                    <a:pt x="817081" y="162854"/>
                    <a:pt x="817081" y="162854"/>
                    <a:pt x="817081" y="162854"/>
                  </a:cubicBezTo>
                  <a:cubicBezTo>
                    <a:pt x="803565" y="143308"/>
                    <a:pt x="803565" y="143308"/>
                    <a:pt x="803565" y="143308"/>
                  </a:cubicBezTo>
                  <a:cubicBezTo>
                    <a:pt x="803565" y="143308"/>
                    <a:pt x="800194" y="149823"/>
                    <a:pt x="796812" y="146566"/>
                  </a:cubicBezTo>
                  <a:cubicBezTo>
                    <a:pt x="793431" y="143308"/>
                    <a:pt x="776543" y="117238"/>
                    <a:pt x="776543" y="117238"/>
                  </a:cubicBezTo>
                  <a:cubicBezTo>
                    <a:pt x="746149" y="107466"/>
                    <a:pt x="746149" y="107466"/>
                    <a:pt x="746149" y="107466"/>
                  </a:cubicBezTo>
                  <a:cubicBezTo>
                    <a:pt x="732633" y="100951"/>
                    <a:pt x="732633" y="100951"/>
                    <a:pt x="732633" y="100951"/>
                  </a:cubicBezTo>
                  <a:cubicBezTo>
                    <a:pt x="715745" y="97694"/>
                    <a:pt x="715745" y="97694"/>
                    <a:pt x="715745" y="97694"/>
                  </a:cubicBezTo>
                  <a:cubicBezTo>
                    <a:pt x="715745" y="97694"/>
                    <a:pt x="712373" y="104208"/>
                    <a:pt x="708992" y="97694"/>
                  </a:cubicBezTo>
                  <a:cubicBezTo>
                    <a:pt x="705620" y="91179"/>
                    <a:pt x="698857" y="84663"/>
                    <a:pt x="698857" y="84663"/>
                  </a:cubicBezTo>
                  <a:cubicBezTo>
                    <a:pt x="685351" y="87920"/>
                    <a:pt x="685351" y="87920"/>
                    <a:pt x="685351" y="87920"/>
                  </a:cubicBezTo>
                  <a:cubicBezTo>
                    <a:pt x="675216" y="74889"/>
                    <a:pt x="675216" y="74889"/>
                    <a:pt x="675216" y="74889"/>
                  </a:cubicBezTo>
                  <a:cubicBezTo>
                    <a:pt x="675216" y="74889"/>
                    <a:pt x="671835" y="74889"/>
                    <a:pt x="668463" y="74889"/>
                  </a:cubicBezTo>
                  <a:cubicBezTo>
                    <a:pt x="665081" y="71632"/>
                    <a:pt x="658328" y="68373"/>
                    <a:pt x="658328" y="68373"/>
                  </a:cubicBezTo>
                  <a:cubicBezTo>
                    <a:pt x="648194" y="52084"/>
                    <a:pt x="648194" y="52084"/>
                    <a:pt x="648194" y="52084"/>
                  </a:cubicBezTo>
                  <a:cubicBezTo>
                    <a:pt x="634687" y="45568"/>
                    <a:pt x="634687" y="45568"/>
                    <a:pt x="634687" y="45568"/>
                  </a:cubicBezTo>
                  <a:cubicBezTo>
                    <a:pt x="617799" y="39052"/>
                    <a:pt x="617799" y="39052"/>
                    <a:pt x="617799" y="39052"/>
                  </a:cubicBezTo>
                  <a:cubicBezTo>
                    <a:pt x="617799" y="26020"/>
                    <a:pt x="617799" y="26020"/>
                    <a:pt x="617799" y="26020"/>
                  </a:cubicBezTo>
                  <a:cubicBezTo>
                    <a:pt x="594149" y="12989"/>
                    <a:pt x="594149" y="12989"/>
                    <a:pt x="594149" y="12989"/>
                  </a:cubicBezTo>
                  <a:cubicBezTo>
                    <a:pt x="594149" y="12989"/>
                    <a:pt x="590777" y="6473"/>
                    <a:pt x="594149" y="6473"/>
                  </a:cubicBezTo>
                  <a:cubicBezTo>
                    <a:pt x="597530" y="3216"/>
                    <a:pt x="607665" y="3216"/>
                    <a:pt x="614418" y="3216"/>
                  </a:cubicBezTo>
                  <a:cubicBezTo>
                    <a:pt x="597530" y="-42"/>
                    <a:pt x="597530" y="-42"/>
                    <a:pt x="597530" y="-42"/>
                  </a:cubicBezTo>
                  <a:cubicBezTo>
                    <a:pt x="577261" y="16247"/>
                    <a:pt x="577261" y="16247"/>
                    <a:pt x="577261" y="16247"/>
                  </a:cubicBezTo>
                  <a:cubicBezTo>
                    <a:pt x="567136" y="16247"/>
                    <a:pt x="567136" y="16247"/>
                    <a:pt x="567136" y="16247"/>
                  </a:cubicBezTo>
                  <a:cubicBezTo>
                    <a:pt x="567136" y="16247"/>
                    <a:pt x="560373" y="19505"/>
                    <a:pt x="560373" y="22763"/>
                  </a:cubicBezTo>
                  <a:cubicBezTo>
                    <a:pt x="563754" y="26020"/>
                    <a:pt x="570508" y="55342"/>
                    <a:pt x="573889" y="61857"/>
                  </a:cubicBezTo>
                  <a:cubicBezTo>
                    <a:pt x="577261" y="65116"/>
                    <a:pt x="577261" y="87920"/>
                    <a:pt x="563754" y="104208"/>
                  </a:cubicBezTo>
                  <a:cubicBezTo>
                    <a:pt x="577261" y="117238"/>
                    <a:pt x="577261" y="117238"/>
                    <a:pt x="577261" y="117238"/>
                  </a:cubicBezTo>
                  <a:cubicBezTo>
                    <a:pt x="563754" y="133536"/>
                    <a:pt x="563754" y="133536"/>
                    <a:pt x="563754" y="133536"/>
                  </a:cubicBezTo>
                  <a:cubicBezTo>
                    <a:pt x="543485" y="136793"/>
                    <a:pt x="543485" y="136793"/>
                    <a:pt x="543485" y="136793"/>
                  </a:cubicBezTo>
                  <a:cubicBezTo>
                    <a:pt x="543485" y="136793"/>
                    <a:pt x="523226" y="133536"/>
                    <a:pt x="519844" y="130278"/>
                  </a:cubicBezTo>
                  <a:cubicBezTo>
                    <a:pt x="516463" y="127011"/>
                    <a:pt x="499575" y="120496"/>
                    <a:pt x="496203" y="120496"/>
                  </a:cubicBezTo>
                  <a:cubicBezTo>
                    <a:pt x="489450" y="123753"/>
                    <a:pt x="442158" y="120496"/>
                    <a:pt x="442158" y="120496"/>
                  </a:cubicBezTo>
                  <a:cubicBezTo>
                    <a:pt x="432024" y="133536"/>
                    <a:pt x="435405" y="201944"/>
                    <a:pt x="438777" y="211717"/>
                  </a:cubicBezTo>
                  <a:cubicBezTo>
                    <a:pt x="432024" y="224757"/>
                    <a:pt x="432024" y="224757"/>
                    <a:pt x="432024" y="224757"/>
                  </a:cubicBezTo>
                  <a:cubicBezTo>
                    <a:pt x="415136" y="224757"/>
                    <a:pt x="415136" y="224757"/>
                    <a:pt x="415136" y="224757"/>
                  </a:cubicBezTo>
                  <a:cubicBezTo>
                    <a:pt x="381360" y="208459"/>
                    <a:pt x="381360" y="208459"/>
                    <a:pt x="381360" y="208459"/>
                  </a:cubicBezTo>
                  <a:cubicBezTo>
                    <a:pt x="367854" y="234529"/>
                    <a:pt x="367854" y="234529"/>
                    <a:pt x="367854" y="234529"/>
                  </a:cubicBezTo>
                  <a:cubicBezTo>
                    <a:pt x="367854" y="234529"/>
                    <a:pt x="354338" y="247559"/>
                    <a:pt x="354338" y="254075"/>
                  </a:cubicBezTo>
                  <a:cubicBezTo>
                    <a:pt x="354338" y="257332"/>
                    <a:pt x="347585" y="270362"/>
                    <a:pt x="347585" y="270362"/>
                  </a:cubicBezTo>
                  <a:cubicBezTo>
                    <a:pt x="347585" y="273620"/>
                    <a:pt x="347585" y="296423"/>
                    <a:pt x="347585" y="296423"/>
                  </a:cubicBezTo>
                  <a:cubicBezTo>
                    <a:pt x="340831" y="309462"/>
                    <a:pt x="340831" y="309462"/>
                    <a:pt x="340831" y="309462"/>
                  </a:cubicBezTo>
                  <a:cubicBezTo>
                    <a:pt x="320562" y="322493"/>
                    <a:pt x="320562" y="322493"/>
                    <a:pt x="320562" y="322493"/>
                  </a:cubicBezTo>
                  <a:cubicBezTo>
                    <a:pt x="320562" y="338780"/>
                    <a:pt x="320562" y="338780"/>
                    <a:pt x="320562" y="338780"/>
                  </a:cubicBezTo>
                  <a:cubicBezTo>
                    <a:pt x="320562" y="338780"/>
                    <a:pt x="330697" y="358326"/>
                    <a:pt x="337450" y="361583"/>
                  </a:cubicBezTo>
                  <a:cubicBezTo>
                    <a:pt x="340831" y="368098"/>
                    <a:pt x="347585" y="394159"/>
                    <a:pt x="347585" y="394159"/>
                  </a:cubicBezTo>
                  <a:cubicBezTo>
                    <a:pt x="347585" y="394159"/>
                    <a:pt x="337450" y="416971"/>
                    <a:pt x="334069" y="423486"/>
                  </a:cubicBezTo>
                  <a:cubicBezTo>
                    <a:pt x="330697" y="430001"/>
                    <a:pt x="303674" y="462577"/>
                    <a:pt x="303674" y="462577"/>
                  </a:cubicBezTo>
                  <a:cubicBezTo>
                    <a:pt x="286787" y="504935"/>
                    <a:pt x="286787" y="504935"/>
                    <a:pt x="286787" y="504935"/>
                  </a:cubicBezTo>
                  <a:cubicBezTo>
                    <a:pt x="286787" y="534252"/>
                    <a:pt x="286787" y="534252"/>
                    <a:pt x="286787" y="534252"/>
                  </a:cubicBezTo>
                  <a:cubicBezTo>
                    <a:pt x="283405" y="550540"/>
                    <a:pt x="283405" y="550540"/>
                    <a:pt x="283405" y="550540"/>
                  </a:cubicBezTo>
                  <a:cubicBezTo>
                    <a:pt x="259764" y="573343"/>
                    <a:pt x="259764" y="573343"/>
                    <a:pt x="259764" y="573343"/>
                  </a:cubicBezTo>
                  <a:cubicBezTo>
                    <a:pt x="229370" y="576610"/>
                    <a:pt x="229370" y="576610"/>
                    <a:pt x="229370" y="576610"/>
                  </a:cubicBezTo>
                  <a:cubicBezTo>
                    <a:pt x="219235" y="586383"/>
                    <a:pt x="219235" y="586383"/>
                    <a:pt x="219235" y="586383"/>
                  </a:cubicBezTo>
                  <a:cubicBezTo>
                    <a:pt x="236123" y="641761"/>
                    <a:pt x="236123" y="641761"/>
                    <a:pt x="236123" y="641761"/>
                  </a:cubicBezTo>
                  <a:cubicBezTo>
                    <a:pt x="229370" y="667831"/>
                    <a:pt x="229370" y="667831"/>
                    <a:pt x="229370" y="667831"/>
                  </a:cubicBezTo>
                  <a:cubicBezTo>
                    <a:pt x="225988" y="690634"/>
                    <a:pt x="225988" y="690634"/>
                    <a:pt x="225988" y="690634"/>
                  </a:cubicBezTo>
                  <a:cubicBezTo>
                    <a:pt x="225988" y="690634"/>
                    <a:pt x="219235" y="710179"/>
                    <a:pt x="222607" y="713437"/>
                  </a:cubicBezTo>
                  <a:cubicBezTo>
                    <a:pt x="225988" y="719952"/>
                    <a:pt x="229370" y="732982"/>
                    <a:pt x="229370" y="732982"/>
                  </a:cubicBezTo>
                  <a:cubicBezTo>
                    <a:pt x="215854" y="742755"/>
                    <a:pt x="215854" y="742755"/>
                    <a:pt x="215854" y="742755"/>
                  </a:cubicBezTo>
                  <a:cubicBezTo>
                    <a:pt x="219235" y="762310"/>
                    <a:pt x="219235" y="762310"/>
                    <a:pt x="219235" y="762310"/>
                  </a:cubicBezTo>
                  <a:cubicBezTo>
                    <a:pt x="168572" y="847015"/>
                    <a:pt x="168572" y="847015"/>
                    <a:pt x="168572" y="847015"/>
                  </a:cubicBezTo>
                  <a:cubicBezTo>
                    <a:pt x="175325" y="863303"/>
                    <a:pt x="175325" y="863303"/>
                    <a:pt x="175325" y="863303"/>
                  </a:cubicBezTo>
                  <a:cubicBezTo>
                    <a:pt x="205719" y="869818"/>
                    <a:pt x="205719" y="869818"/>
                    <a:pt x="205719" y="869818"/>
                  </a:cubicBezTo>
                  <a:cubicBezTo>
                    <a:pt x="209101" y="921939"/>
                    <a:pt x="209101" y="921939"/>
                    <a:pt x="209101" y="921939"/>
                  </a:cubicBezTo>
                  <a:cubicBezTo>
                    <a:pt x="198966" y="944751"/>
                    <a:pt x="198966" y="944751"/>
                    <a:pt x="198966" y="944751"/>
                  </a:cubicBezTo>
                  <a:cubicBezTo>
                    <a:pt x="195585" y="951266"/>
                    <a:pt x="195585" y="951266"/>
                    <a:pt x="195585" y="951266"/>
                  </a:cubicBezTo>
                  <a:cubicBezTo>
                    <a:pt x="114527" y="954524"/>
                    <a:pt x="114527" y="954524"/>
                    <a:pt x="114527" y="954524"/>
                  </a:cubicBezTo>
                  <a:cubicBezTo>
                    <a:pt x="70617" y="1009902"/>
                    <a:pt x="70617" y="1009902"/>
                    <a:pt x="70617" y="1009902"/>
                  </a:cubicBezTo>
                  <a:cubicBezTo>
                    <a:pt x="63863" y="1042487"/>
                    <a:pt x="63863" y="1042487"/>
                    <a:pt x="63863" y="1042487"/>
                  </a:cubicBezTo>
                  <a:cubicBezTo>
                    <a:pt x="60482" y="1065290"/>
                    <a:pt x="60482" y="1065290"/>
                    <a:pt x="60482" y="1065290"/>
                  </a:cubicBezTo>
                  <a:cubicBezTo>
                    <a:pt x="60482" y="1065290"/>
                    <a:pt x="50347" y="1078321"/>
                    <a:pt x="50347" y="1084836"/>
                  </a:cubicBezTo>
                  <a:cubicBezTo>
                    <a:pt x="50347" y="1088093"/>
                    <a:pt x="50347" y="1107638"/>
                    <a:pt x="50347" y="1107638"/>
                  </a:cubicBezTo>
                  <a:cubicBezTo>
                    <a:pt x="63863" y="1133708"/>
                    <a:pt x="63863" y="1133708"/>
                    <a:pt x="63863" y="1133708"/>
                  </a:cubicBezTo>
                  <a:cubicBezTo>
                    <a:pt x="63863" y="1153254"/>
                    <a:pt x="63863" y="1153254"/>
                    <a:pt x="63863" y="1153254"/>
                  </a:cubicBezTo>
                  <a:cubicBezTo>
                    <a:pt x="57101" y="1163026"/>
                    <a:pt x="57101" y="1163026"/>
                    <a:pt x="57101" y="1163026"/>
                  </a:cubicBezTo>
                  <a:cubicBezTo>
                    <a:pt x="60482" y="1185829"/>
                    <a:pt x="60482" y="1185829"/>
                    <a:pt x="60482" y="1185829"/>
                  </a:cubicBezTo>
                  <a:cubicBezTo>
                    <a:pt x="60482" y="1185829"/>
                    <a:pt x="63863" y="1192344"/>
                    <a:pt x="60482" y="1195602"/>
                  </a:cubicBezTo>
                  <a:cubicBezTo>
                    <a:pt x="53729" y="1202126"/>
                    <a:pt x="53729" y="1208641"/>
                    <a:pt x="57101" y="1215157"/>
                  </a:cubicBezTo>
                  <a:cubicBezTo>
                    <a:pt x="57101" y="1218414"/>
                    <a:pt x="80751" y="1260762"/>
                    <a:pt x="80751" y="1260762"/>
                  </a:cubicBezTo>
                  <a:cubicBezTo>
                    <a:pt x="84123" y="1361756"/>
                    <a:pt x="84123" y="1361756"/>
                    <a:pt x="84123" y="1361756"/>
                  </a:cubicBezTo>
                  <a:cubicBezTo>
                    <a:pt x="94258" y="1387826"/>
                    <a:pt x="94258" y="1387826"/>
                    <a:pt x="94258" y="1387826"/>
                  </a:cubicBezTo>
                  <a:cubicBezTo>
                    <a:pt x="117899" y="1404114"/>
                    <a:pt x="117899" y="1404114"/>
                    <a:pt x="117899" y="1404114"/>
                  </a:cubicBezTo>
                  <a:cubicBezTo>
                    <a:pt x="138168" y="1420401"/>
                    <a:pt x="138168" y="1420401"/>
                    <a:pt x="138168" y="1420401"/>
                  </a:cubicBezTo>
                  <a:cubicBezTo>
                    <a:pt x="141549" y="1449719"/>
                    <a:pt x="141549" y="1449719"/>
                    <a:pt x="141549" y="1449719"/>
                  </a:cubicBezTo>
                  <a:cubicBezTo>
                    <a:pt x="141549" y="1449719"/>
                    <a:pt x="134787" y="1472532"/>
                    <a:pt x="134787" y="1475789"/>
                  </a:cubicBezTo>
                  <a:cubicBezTo>
                    <a:pt x="138168" y="1479047"/>
                    <a:pt x="117899" y="1479047"/>
                    <a:pt x="117899" y="1479047"/>
                  </a:cubicBezTo>
                  <a:cubicBezTo>
                    <a:pt x="101011" y="1482304"/>
                    <a:pt x="101011" y="1482304"/>
                    <a:pt x="101011" y="1482304"/>
                  </a:cubicBezTo>
                  <a:cubicBezTo>
                    <a:pt x="84123" y="1498592"/>
                    <a:pt x="84123" y="1498592"/>
                    <a:pt x="84123" y="1498592"/>
                  </a:cubicBezTo>
                  <a:cubicBezTo>
                    <a:pt x="90886" y="1518137"/>
                    <a:pt x="90886" y="1518137"/>
                    <a:pt x="90886" y="1518137"/>
                  </a:cubicBezTo>
                  <a:cubicBezTo>
                    <a:pt x="101011" y="1547455"/>
                    <a:pt x="101011" y="1547455"/>
                    <a:pt x="101011" y="1547455"/>
                  </a:cubicBezTo>
                  <a:cubicBezTo>
                    <a:pt x="121280" y="1570268"/>
                    <a:pt x="121280" y="1570268"/>
                    <a:pt x="121280" y="1570268"/>
                  </a:cubicBezTo>
                  <a:cubicBezTo>
                    <a:pt x="128033" y="1589813"/>
                    <a:pt x="128033" y="1589813"/>
                    <a:pt x="128033" y="1589813"/>
                  </a:cubicBezTo>
                  <a:cubicBezTo>
                    <a:pt x="117899" y="1609358"/>
                    <a:pt x="117899" y="1609358"/>
                    <a:pt x="117899" y="1609358"/>
                  </a:cubicBezTo>
                  <a:cubicBezTo>
                    <a:pt x="111146" y="1619131"/>
                    <a:pt x="111146" y="1619131"/>
                    <a:pt x="111146" y="1619131"/>
                  </a:cubicBezTo>
                  <a:cubicBezTo>
                    <a:pt x="117899" y="1635419"/>
                    <a:pt x="117899" y="1635419"/>
                    <a:pt x="117899" y="1635419"/>
                  </a:cubicBezTo>
                  <a:cubicBezTo>
                    <a:pt x="117899" y="1651716"/>
                    <a:pt x="117899" y="1651716"/>
                    <a:pt x="117899" y="1651716"/>
                  </a:cubicBezTo>
                  <a:cubicBezTo>
                    <a:pt x="117899" y="1651716"/>
                    <a:pt x="111146" y="1661489"/>
                    <a:pt x="111146" y="1664746"/>
                  </a:cubicBezTo>
                  <a:cubicBezTo>
                    <a:pt x="111146" y="1668004"/>
                    <a:pt x="97639" y="1677776"/>
                    <a:pt x="97639" y="1677776"/>
                  </a:cubicBezTo>
                  <a:cubicBezTo>
                    <a:pt x="87504" y="1687549"/>
                    <a:pt x="87504" y="1687549"/>
                    <a:pt x="87504" y="1687549"/>
                  </a:cubicBezTo>
                  <a:cubicBezTo>
                    <a:pt x="77370" y="1690807"/>
                    <a:pt x="77370" y="1690807"/>
                    <a:pt x="77370" y="1690807"/>
                  </a:cubicBezTo>
                  <a:cubicBezTo>
                    <a:pt x="77370" y="1690807"/>
                    <a:pt x="70617" y="1687549"/>
                    <a:pt x="67235" y="1690807"/>
                  </a:cubicBezTo>
                  <a:cubicBezTo>
                    <a:pt x="67235" y="1690807"/>
                    <a:pt x="60482" y="1697322"/>
                    <a:pt x="60482" y="1697322"/>
                  </a:cubicBezTo>
                  <a:cubicBezTo>
                    <a:pt x="60482" y="1707094"/>
                    <a:pt x="60482" y="1707094"/>
                    <a:pt x="60482" y="1707094"/>
                  </a:cubicBezTo>
                  <a:cubicBezTo>
                    <a:pt x="67235" y="1713609"/>
                    <a:pt x="67235" y="1713609"/>
                    <a:pt x="67235" y="1713609"/>
                  </a:cubicBezTo>
                  <a:cubicBezTo>
                    <a:pt x="63863" y="1729897"/>
                    <a:pt x="63863" y="1729897"/>
                    <a:pt x="63863" y="1729897"/>
                  </a:cubicBezTo>
                  <a:cubicBezTo>
                    <a:pt x="53729" y="1739679"/>
                    <a:pt x="53729" y="1739679"/>
                    <a:pt x="53729" y="1739679"/>
                  </a:cubicBezTo>
                  <a:cubicBezTo>
                    <a:pt x="43594" y="1742937"/>
                    <a:pt x="43594" y="1742937"/>
                    <a:pt x="43594" y="1742937"/>
                  </a:cubicBezTo>
                  <a:cubicBezTo>
                    <a:pt x="50347" y="1762482"/>
                    <a:pt x="50347" y="1762482"/>
                    <a:pt x="50347" y="1762482"/>
                  </a:cubicBezTo>
                  <a:cubicBezTo>
                    <a:pt x="63863" y="1785285"/>
                    <a:pt x="63863" y="1785285"/>
                    <a:pt x="63863" y="1785285"/>
                  </a:cubicBezTo>
                  <a:cubicBezTo>
                    <a:pt x="63863" y="1804830"/>
                    <a:pt x="63863" y="1804830"/>
                    <a:pt x="63863" y="1804830"/>
                  </a:cubicBezTo>
                  <a:cubicBezTo>
                    <a:pt x="53729" y="1824385"/>
                    <a:pt x="53729" y="1824385"/>
                    <a:pt x="53729" y="1824385"/>
                  </a:cubicBezTo>
                  <a:cubicBezTo>
                    <a:pt x="50347" y="1847188"/>
                    <a:pt x="50347" y="1847188"/>
                    <a:pt x="50347" y="1847188"/>
                  </a:cubicBezTo>
                  <a:cubicBezTo>
                    <a:pt x="46976" y="1866733"/>
                    <a:pt x="46976" y="1866733"/>
                    <a:pt x="46976" y="1866733"/>
                  </a:cubicBezTo>
                  <a:cubicBezTo>
                    <a:pt x="40213" y="1869991"/>
                    <a:pt x="40213" y="1869991"/>
                    <a:pt x="40213" y="1869991"/>
                  </a:cubicBezTo>
                  <a:cubicBezTo>
                    <a:pt x="30088" y="1869991"/>
                    <a:pt x="30088" y="1869991"/>
                    <a:pt x="30088" y="1869991"/>
                  </a:cubicBezTo>
                  <a:cubicBezTo>
                    <a:pt x="30088" y="1869991"/>
                    <a:pt x="30088" y="1850446"/>
                    <a:pt x="26706" y="1847188"/>
                  </a:cubicBezTo>
                  <a:cubicBezTo>
                    <a:pt x="26706" y="1847188"/>
                    <a:pt x="3065" y="1827643"/>
                    <a:pt x="3065" y="1827643"/>
                  </a:cubicBezTo>
                  <a:cubicBezTo>
                    <a:pt x="3065" y="1847188"/>
                    <a:pt x="3065" y="1847188"/>
                    <a:pt x="3065" y="1847188"/>
                  </a:cubicBezTo>
                  <a:cubicBezTo>
                    <a:pt x="-316" y="1869991"/>
                    <a:pt x="-316" y="1869991"/>
                    <a:pt x="-316" y="1869991"/>
                  </a:cubicBezTo>
                  <a:cubicBezTo>
                    <a:pt x="-316" y="1869991"/>
                    <a:pt x="3065" y="1883021"/>
                    <a:pt x="6437" y="1886279"/>
                  </a:cubicBezTo>
                  <a:cubicBezTo>
                    <a:pt x="9819" y="1889536"/>
                    <a:pt x="13200" y="1912349"/>
                    <a:pt x="13200" y="1912349"/>
                  </a:cubicBezTo>
                  <a:cubicBezTo>
                    <a:pt x="9819" y="1935151"/>
                    <a:pt x="9819" y="1935151"/>
                    <a:pt x="9819" y="1935151"/>
                  </a:cubicBezTo>
                  <a:cubicBezTo>
                    <a:pt x="9819" y="1935151"/>
                    <a:pt x="16572" y="1951439"/>
                    <a:pt x="16572" y="1951439"/>
                  </a:cubicBezTo>
                  <a:cubicBezTo>
                    <a:pt x="16572" y="1954697"/>
                    <a:pt x="19953" y="1967727"/>
                    <a:pt x="19953" y="1967727"/>
                  </a:cubicBezTo>
                  <a:cubicBezTo>
                    <a:pt x="33460" y="1964469"/>
                    <a:pt x="33460" y="1964469"/>
                    <a:pt x="33460" y="1964469"/>
                  </a:cubicBezTo>
                  <a:cubicBezTo>
                    <a:pt x="30088" y="1954697"/>
                    <a:pt x="30088" y="1954697"/>
                    <a:pt x="30088" y="1954697"/>
                  </a:cubicBezTo>
                  <a:cubicBezTo>
                    <a:pt x="40213" y="1967727"/>
                    <a:pt x="40213" y="1967727"/>
                    <a:pt x="40213" y="1967727"/>
                  </a:cubicBezTo>
                  <a:cubicBezTo>
                    <a:pt x="40213" y="1967727"/>
                    <a:pt x="33460" y="1970984"/>
                    <a:pt x="40213" y="1967727"/>
                  </a:cubicBezTo>
                  <a:cubicBezTo>
                    <a:pt x="43594" y="1967727"/>
                    <a:pt x="50347" y="1961212"/>
                    <a:pt x="50347" y="1961212"/>
                  </a:cubicBezTo>
                  <a:cubicBezTo>
                    <a:pt x="46976" y="1970984"/>
                    <a:pt x="46976" y="1970984"/>
                    <a:pt x="46976" y="1970984"/>
                  </a:cubicBezTo>
                  <a:cubicBezTo>
                    <a:pt x="40213" y="1984015"/>
                    <a:pt x="40213" y="1984015"/>
                    <a:pt x="40213" y="1984015"/>
                  </a:cubicBezTo>
                  <a:cubicBezTo>
                    <a:pt x="43594" y="1987272"/>
                    <a:pt x="43594" y="1987272"/>
                    <a:pt x="43594" y="1987272"/>
                  </a:cubicBezTo>
                  <a:cubicBezTo>
                    <a:pt x="53729" y="1990530"/>
                    <a:pt x="53729" y="1990530"/>
                    <a:pt x="53729" y="1990530"/>
                  </a:cubicBezTo>
                  <a:cubicBezTo>
                    <a:pt x="40213" y="2006827"/>
                    <a:pt x="40213" y="2006827"/>
                    <a:pt x="40213" y="2006827"/>
                  </a:cubicBezTo>
                  <a:cubicBezTo>
                    <a:pt x="40213" y="2006827"/>
                    <a:pt x="46976" y="2016600"/>
                    <a:pt x="50347" y="2019857"/>
                  </a:cubicBezTo>
                  <a:cubicBezTo>
                    <a:pt x="50347" y="2019857"/>
                    <a:pt x="63863" y="2010084"/>
                    <a:pt x="63863" y="2010084"/>
                  </a:cubicBezTo>
                  <a:cubicBezTo>
                    <a:pt x="63863" y="2010084"/>
                    <a:pt x="63863" y="2013342"/>
                    <a:pt x="63863" y="2016600"/>
                  </a:cubicBezTo>
                  <a:cubicBezTo>
                    <a:pt x="63863" y="2016600"/>
                    <a:pt x="53729" y="2026372"/>
                    <a:pt x="53729" y="2032887"/>
                  </a:cubicBezTo>
                  <a:cubicBezTo>
                    <a:pt x="57101" y="2036145"/>
                    <a:pt x="73989" y="2029630"/>
                    <a:pt x="70617" y="2032887"/>
                  </a:cubicBezTo>
                  <a:cubicBezTo>
                    <a:pt x="67235" y="2036145"/>
                    <a:pt x="67235" y="2042660"/>
                    <a:pt x="67235" y="2042660"/>
                  </a:cubicBezTo>
                  <a:cubicBezTo>
                    <a:pt x="67235" y="2042660"/>
                    <a:pt x="57101" y="2052433"/>
                    <a:pt x="63863" y="2055690"/>
                  </a:cubicBezTo>
                  <a:cubicBezTo>
                    <a:pt x="67235" y="2058948"/>
                    <a:pt x="77370" y="2062205"/>
                    <a:pt x="73989" y="2062205"/>
                  </a:cubicBezTo>
                  <a:cubicBezTo>
                    <a:pt x="73989" y="2065463"/>
                    <a:pt x="63863" y="2071978"/>
                    <a:pt x="63863" y="2071978"/>
                  </a:cubicBezTo>
                  <a:cubicBezTo>
                    <a:pt x="63863" y="2071978"/>
                    <a:pt x="60482" y="2078493"/>
                    <a:pt x="63863" y="2081751"/>
                  </a:cubicBezTo>
                  <a:cubicBezTo>
                    <a:pt x="67235" y="2085008"/>
                    <a:pt x="77370" y="2085008"/>
                    <a:pt x="77370" y="2085008"/>
                  </a:cubicBezTo>
                  <a:cubicBezTo>
                    <a:pt x="77370" y="2085008"/>
                    <a:pt x="77370" y="2078493"/>
                    <a:pt x="77370" y="2081751"/>
                  </a:cubicBezTo>
                  <a:cubicBezTo>
                    <a:pt x="77370" y="2085008"/>
                    <a:pt x="73989" y="2091533"/>
                    <a:pt x="73989" y="2091533"/>
                  </a:cubicBezTo>
                  <a:cubicBezTo>
                    <a:pt x="73989" y="2091533"/>
                    <a:pt x="70617" y="2098048"/>
                    <a:pt x="73989" y="2101306"/>
                  </a:cubicBezTo>
                  <a:cubicBezTo>
                    <a:pt x="77370" y="2101306"/>
                    <a:pt x="84123" y="2101306"/>
                    <a:pt x="84123" y="2101306"/>
                  </a:cubicBezTo>
                  <a:cubicBezTo>
                    <a:pt x="84123" y="2101306"/>
                    <a:pt x="84123" y="2104563"/>
                    <a:pt x="84123" y="2111078"/>
                  </a:cubicBezTo>
                  <a:cubicBezTo>
                    <a:pt x="84123" y="2114336"/>
                    <a:pt x="84123" y="2124108"/>
                    <a:pt x="84123" y="2124108"/>
                  </a:cubicBezTo>
                  <a:cubicBezTo>
                    <a:pt x="84123" y="2127366"/>
                    <a:pt x="84123" y="2133881"/>
                    <a:pt x="84123" y="2133881"/>
                  </a:cubicBezTo>
                  <a:cubicBezTo>
                    <a:pt x="84123" y="2133881"/>
                    <a:pt x="80751" y="2137139"/>
                    <a:pt x="90886" y="2137139"/>
                  </a:cubicBezTo>
                  <a:cubicBezTo>
                    <a:pt x="97639" y="2137139"/>
                    <a:pt x="97639" y="2133881"/>
                    <a:pt x="101011" y="2133881"/>
                  </a:cubicBezTo>
                  <a:cubicBezTo>
                    <a:pt x="104392" y="2133881"/>
                    <a:pt x="104392" y="2137139"/>
                    <a:pt x="107774" y="2140396"/>
                  </a:cubicBezTo>
                  <a:cubicBezTo>
                    <a:pt x="107774" y="2146911"/>
                    <a:pt x="107774" y="2150169"/>
                    <a:pt x="107774" y="2153426"/>
                  </a:cubicBezTo>
                  <a:cubicBezTo>
                    <a:pt x="111146" y="2156684"/>
                    <a:pt x="124661" y="2189269"/>
                    <a:pt x="124661" y="2189269"/>
                  </a:cubicBezTo>
                  <a:cubicBezTo>
                    <a:pt x="124661" y="2189269"/>
                    <a:pt x="128033" y="2202299"/>
                    <a:pt x="131415" y="2205557"/>
                  </a:cubicBezTo>
                  <a:cubicBezTo>
                    <a:pt x="131415" y="2208814"/>
                    <a:pt x="134787" y="2212072"/>
                    <a:pt x="138168" y="2215329"/>
                  </a:cubicBezTo>
                  <a:cubicBezTo>
                    <a:pt x="138168" y="2215329"/>
                    <a:pt x="144921" y="2225102"/>
                    <a:pt x="144921" y="2225102"/>
                  </a:cubicBezTo>
                  <a:cubicBezTo>
                    <a:pt x="155056" y="2231617"/>
                    <a:pt x="155056" y="2231617"/>
                    <a:pt x="155056" y="2231617"/>
                  </a:cubicBezTo>
                  <a:cubicBezTo>
                    <a:pt x="168572" y="2254420"/>
                    <a:pt x="168572" y="2254420"/>
                    <a:pt x="168572" y="2254420"/>
                  </a:cubicBezTo>
                  <a:cubicBezTo>
                    <a:pt x="168572" y="2254420"/>
                    <a:pt x="178697" y="2264193"/>
                    <a:pt x="178697" y="2264193"/>
                  </a:cubicBezTo>
                  <a:cubicBezTo>
                    <a:pt x="182078" y="2264193"/>
                    <a:pt x="188831" y="2257678"/>
                    <a:pt x="188831" y="2257678"/>
                  </a:cubicBezTo>
                  <a:cubicBezTo>
                    <a:pt x="188831" y="2257678"/>
                    <a:pt x="198966" y="2260935"/>
                    <a:pt x="198966" y="2264193"/>
                  </a:cubicBezTo>
                  <a:cubicBezTo>
                    <a:pt x="195585" y="2264193"/>
                    <a:pt x="192213" y="2277232"/>
                    <a:pt x="192213" y="2280490"/>
                  </a:cubicBezTo>
                  <a:cubicBezTo>
                    <a:pt x="195585" y="2283747"/>
                    <a:pt x="195585" y="2290262"/>
                    <a:pt x="195585" y="2290262"/>
                  </a:cubicBezTo>
                  <a:cubicBezTo>
                    <a:pt x="188831" y="2293520"/>
                    <a:pt x="188831" y="2293520"/>
                    <a:pt x="188831" y="2293520"/>
                  </a:cubicBezTo>
                  <a:cubicBezTo>
                    <a:pt x="182078" y="2296777"/>
                    <a:pt x="182078" y="2296777"/>
                    <a:pt x="182078" y="2296777"/>
                  </a:cubicBezTo>
                  <a:cubicBezTo>
                    <a:pt x="168572" y="2296777"/>
                    <a:pt x="168572" y="2296777"/>
                    <a:pt x="168572" y="2296777"/>
                  </a:cubicBezTo>
                  <a:cubicBezTo>
                    <a:pt x="165190" y="2309808"/>
                    <a:pt x="165190" y="2309808"/>
                    <a:pt x="165190" y="2309808"/>
                  </a:cubicBezTo>
                  <a:cubicBezTo>
                    <a:pt x="178697" y="2316323"/>
                    <a:pt x="178697" y="2316323"/>
                    <a:pt x="178697" y="2316323"/>
                  </a:cubicBezTo>
                  <a:cubicBezTo>
                    <a:pt x="178697" y="2316323"/>
                    <a:pt x="185460" y="2322838"/>
                    <a:pt x="188831" y="2322838"/>
                  </a:cubicBezTo>
                  <a:cubicBezTo>
                    <a:pt x="188831" y="2326095"/>
                    <a:pt x="188831" y="2339126"/>
                    <a:pt x="188831" y="2339126"/>
                  </a:cubicBezTo>
                  <a:cubicBezTo>
                    <a:pt x="185460" y="2339126"/>
                    <a:pt x="171944" y="2339126"/>
                    <a:pt x="171944" y="2339126"/>
                  </a:cubicBezTo>
                  <a:cubicBezTo>
                    <a:pt x="171944" y="2339126"/>
                    <a:pt x="165190" y="2348898"/>
                    <a:pt x="165190" y="2348898"/>
                  </a:cubicBezTo>
                  <a:cubicBezTo>
                    <a:pt x="165190" y="2352156"/>
                    <a:pt x="161809" y="2352156"/>
                    <a:pt x="168572" y="2361938"/>
                  </a:cubicBezTo>
                  <a:cubicBezTo>
                    <a:pt x="171944" y="2368453"/>
                    <a:pt x="188831" y="2387999"/>
                    <a:pt x="188831" y="2387999"/>
                  </a:cubicBezTo>
                  <a:cubicBezTo>
                    <a:pt x="188831" y="2387999"/>
                    <a:pt x="202347" y="2407544"/>
                    <a:pt x="202347" y="2407544"/>
                  </a:cubicBezTo>
                  <a:cubicBezTo>
                    <a:pt x="202347" y="2410801"/>
                    <a:pt x="212473" y="2423832"/>
                    <a:pt x="212473" y="2423832"/>
                  </a:cubicBezTo>
                  <a:cubicBezTo>
                    <a:pt x="215854" y="2423832"/>
                    <a:pt x="215854" y="2436862"/>
                    <a:pt x="215854" y="2436862"/>
                  </a:cubicBezTo>
                  <a:cubicBezTo>
                    <a:pt x="212473" y="2443377"/>
                    <a:pt x="212473" y="2443377"/>
                    <a:pt x="212473" y="2443377"/>
                  </a:cubicBezTo>
                  <a:cubicBezTo>
                    <a:pt x="209101" y="2453159"/>
                    <a:pt x="209101" y="2453159"/>
                    <a:pt x="209101" y="2453159"/>
                  </a:cubicBezTo>
                  <a:cubicBezTo>
                    <a:pt x="205719" y="2462932"/>
                    <a:pt x="205719" y="2462932"/>
                    <a:pt x="205719" y="2462932"/>
                  </a:cubicBezTo>
                  <a:cubicBezTo>
                    <a:pt x="209101" y="2469447"/>
                    <a:pt x="209101" y="2469447"/>
                    <a:pt x="209101" y="2469447"/>
                  </a:cubicBezTo>
                  <a:cubicBezTo>
                    <a:pt x="205719" y="2475962"/>
                    <a:pt x="205719" y="2475962"/>
                    <a:pt x="205719" y="2475962"/>
                  </a:cubicBezTo>
                  <a:cubicBezTo>
                    <a:pt x="198966" y="2485735"/>
                    <a:pt x="198966" y="2485735"/>
                    <a:pt x="198966" y="2485735"/>
                  </a:cubicBezTo>
                  <a:cubicBezTo>
                    <a:pt x="215854" y="2488992"/>
                    <a:pt x="215854" y="2488992"/>
                    <a:pt x="215854" y="2488992"/>
                  </a:cubicBezTo>
                  <a:cubicBezTo>
                    <a:pt x="236123" y="2485735"/>
                    <a:pt x="236123" y="2485735"/>
                    <a:pt x="236123" y="2485735"/>
                  </a:cubicBezTo>
                  <a:cubicBezTo>
                    <a:pt x="236123" y="2485735"/>
                    <a:pt x="239495" y="2492250"/>
                    <a:pt x="239495" y="2492250"/>
                  </a:cubicBezTo>
                  <a:cubicBezTo>
                    <a:pt x="242876" y="2495507"/>
                    <a:pt x="259764" y="2492250"/>
                    <a:pt x="259764" y="2492250"/>
                  </a:cubicBezTo>
                  <a:cubicBezTo>
                    <a:pt x="273271" y="2485735"/>
                    <a:pt x="273271" y="2485735"/>
                    <a:pt x="273271" y="2485735"/>
                  </a:cubicBezTo>
                  <a:cubicBezTo>
                    <a:pt x="283405" y="2479220"/>
                    <a:pt x="283405" y="2479220"/>
                    <a:pt x="283405" y="2479220"/>
                  </a:cubicBezTo>
                  <a:cubicBezTo>
                    <a:pt x="283405" y="2472704"/>
                    <a:pt x="283405" y="2472704"/>
                    <a:pt x="283405" y="2472704"/>
                  </a:cubicBezTo>
                  <a:cubicBezTo>
                    <a:pt x="283405" y="2472704"/>
                    <a:pt x="290168" y="2462932"/>
                    <a:pt x="290168" y="2462932"/>
                  </a:cubicBezTo>
                  <a:cubicBezTo>
                    <a:pt x="293540" y="2462932"/>
                    <a:pt x="303674" y="2466189"/>
                    <a:pt x="303674" y="2466189"/>
                  </a:cubicBezTo>
                  <a:cubicBezTo>
                    <a:pt x="303674" y="2466189"/>
                    <a:pt x="313809" y="2466189"/>
                    <a:pt x="313809" y="2469447"/>
                  </a:cubicBezTo>
                  <a:cubicBezTo>
                    <a:pt x="313809" y="2472704"/>
                    <a:pt x="320562" y="2475962"/>
                    <a:pt x="320562" y="2475962"/>
                  </a:cubicBezTo>
                  <a:cubicBezTo>
                    <a:pt x="330697" y="2475962"/>
                    <a:pt x="330697" y="2475962"/>
                    <a:pt x="330697" y="2475962"/>
                  </a:cubicBezTo>
                  <a:cubicBezTo>
                    <a:pt x="340831" y="2472704"/>
                    <a:pt x="340831" y="2472704"/>
                    <a:pt x="340831" y="2472704"/>
                  </a:cubicBezTo>
                  <a:cubicBezTo>
                    <a:pt x="354338" y="2469447"/>
                    <a:pt x="354338" y="2469447"/>
                    <a:pt x="354338" y="2469447"/>
                  </a:cubicBezTo>
                  <a:cubicBezTo>
                    <a:pt x="354338" y="2469447"/>
                    <a:pt x="350966" y="2462932"/>
                    <a:pt x="354338" y="2462932"/>
                  </a:cubicBezTo>
                  <a:cubicBezTo>
                    <a:pt x="357719" y="2462932"/>
                    <a:pt x="367854" y="2462932"/>
                    <a:pt x="367854" y="2462932"/>
                  </a:cubicBezTo>
                  <a:cubicBezTo>
                    <a:pt x="367854" y="2462932"/>
                    <a:pt x="371226" y="2469447"/>
                    <a:pt x="374607" y="2469447"/>
                  </a:cubicBezTo>
                  <a:cubicBezTo>
                    <a:pt x="374607" y="2469447"/>
                    <a:pt x="381360" y="2462932"/>
                    <a:pt x="377979" y="2459674"/>
                  </a:cubicBezTo>
                  <a:cubicBezTo>
                    <a:pt x="374607" y="2456417"/>
                    <a:pt x="361091" y="2449902"/>
                    <a:pt x="361091" y="2449902"/>
                  </a:cubicBezTo>
                  <a:cubicBezTo>
                    <a:pt x="361091" y="2449902"/>
                    <a:pt x="354338" y="2440119"/>
                    <a:pt x="354338" y="2436862"/>
                  </a:cubicBezTo>
                  <a:cubicBezTo>
                    <a:pt x="350966" y="2433604"/>
                    <a:pt x="350966" y="2423832"/>
                    <a:pt x="347585" y="2420574"/>
                  </a:cubicBezTo>
                  <a:cubicBezTo>
                    <a:pt x="344203" y="2420574"/>
                    <a:pt x="340831" y="2417316"/>
                    <a:pt x="340831" y="2410801"/>
                  </a:cubicBezTo>
                  <a:cubicBezTo>
                    <a:pt x="344203" y="2401029"/>
                    <a:pt x="344203" y="2397771"/>
                    <a:pt x="344203" y="2397771"/>
                  </a:cubicBezTo>
                  <a:cubicBezTo>
                    <a:pt x="344203" y="2394514"/>
                    <a:pt x="344203" y="2381483"/>
                    <a:pt x="344203" y="2381483"/>
                  </a:cubicBezTo>
                  <a:cubicBezTo>
                    <a:pt x="344203" y="2381483"/>
                    <a:pt x="340831" y="2374968"/>
                    <a:pt x="350966" y="2368453"/>
                  </a:cubicBezTo>
                  <a:cubicBezTo>
                    <a:pt x="361091" y="2361938"/>
                    <a:pt x="361091" y="2355413"/>
                    <a:pt x="364472" y="2358681"/>
                  </a:cubicBezTo>
                  <a:cubicBezTo>
                    <a:pt x="367854" y="2361938"/>
                    <a:pt x="374607" y="2368453"/>
                    <a:pt x="377979" y="2368453"/>
                  </a:cubicBezTo>
                  <a:cubicBezTo>
                    <a:pt x="377979" y="2371711"/>
                    <a:pt x="381360" y="2371711"/>
                    <a:pt x="384742" y="2374968"/>
                  </a:cubicBezTo>
                  <a:cubicBezTo>
                    <a:pt x="384742" y="2378226"/>
                    <a:pt x="381360" y="2381483"/>
                    <a:pt x="388114" y="2381483"/>
                  </a:cubicBezTo>
                  <a:cubicBezTo>
                    <a:pt x="391495" y="2381483"/>
                    <a:pt x="398248" y="2381483"/>
                    <a:pt x="398248" y="2381483"/>
                  </a:cubicBezTo>
                  <a:cubicBezTo>
                    <a:pt x="398248" y="2381483"/>
                    <a:pt x="401629" y="2381483"/>
                    <a:pt x="401629" y="2378226"/>
                  </a:cubicBezTo>
                  <a:cubicBezTo>
                    <a:pt x="401629" y="2374968"/>
                    <a:pt x="401629" y="2365196"/>
                    <a:pt x="398248" y="2365196"/>
                  </a:cubicBezTo>
                  <a:cubicBezTo>
                    <a:pt x="394867" y="2361938"/>
                    <a:pt x="391495" y="2358681"/>
                    <a:pt x="391495" y="2358681"/>
                  </a:cubicBezTo>
                  <a:cubicBezTo>
                    <a:pt x="391495" y="2358681"/>
                    <a:pt x="398248" y="2355413"/>
                    <a:pt x="388114" y="2352156"/>
                  </a:cubicBezTo>
                  <a:cubicBezTo>
                    <a:pt x="377979" y="2345641"/>
                    <a:pt x="377979" y="2342383"/>
                    <a:pt x="381360" y="2339126"/>
                  </a:cubicBezTo>
                  <a:cubicBezTo>
                    <a:pt x="388114" y="2335868"/>
                    <a:pt x="401629" y="2339126"/>
                    <a:pt x="401629" y="2339126"/>
                  </a:cubicBezTo>
                  <a:cubicBezTo>
                    <a:pt x="411755" y="2335868"/>
                    <a:pt x="411755" y="2335868"/>
                    <a:pt x="411755" y="2335868"/>
                  </a:cubicBezTo>
                  <a:cubicBezTo>
                    <a:pt x="411755" y="2335868"/>
                    <a:pt x="418517" y="2329353"/>
                    <a:pt x="425271" y="2332611"/>
                  </a:cubicBezTo>
                  <a:cubicBezTo>
                    <a:pt x="428652" y="2335868"/>
                    <a:pt x="442158" y="2332611"/>
                    <a:pt x="442158" y="2332611"/>
                  </a:cubicBezTo>
                  <a:cubicBezTo>
                    <a:pt x="459046" y="2335868"/>
                    <a:pt x="459046" y="2335868"/>
                    <a:pt x="459046" y="2335868"/>
                  </a:cubicBezTo>
                  <a:cubicBezTo>
                    <a:pt x="465799" y="2329353"/>
                    <a:pt x="465799" y="2329353"/>
                    <a:pt x="465799" y="2329353"/>
                  </a:cubicBezTo>
                  <a:cubicBezTo>
                    <a:pt x="482687" y="2335868"/>
                    <a:pt x="482687" y="2335868"/>
                    <a:pt x="482687" y="2335868"/>
                  </a:cubicBezTo>
                  <a:cubicBezTo>
                    <a:pt x="482687" y="2335868"/>
                    <a:pt x="479315" y="2335868"/>
                    <a:pt x="489450" y="2339126"/>
                  </a:cubicBezTo>
                  <a:cubicBezTo>
                    <a:pt x="496203" y="2339126"/>
                    <a:pt x="506338" y="2332611"/>
                    <a:pt x="506338" y="2329353"/>
                  </a:cubicBezTo>
                  <a:cubicBezTo>
                    <a:pt x="509710" y="2329353"/>
                    <a:pt x="523226" y="2306550"/>
                    <a:pt x="523226" y="2306550"/>
                  </a:cubicBezTo>
                  <a:cubicBezTo>
                    <a:pt x="533351" y="2241390"/>
                    <a:pt x="533351" y="2241390"/>
                    <a:pt x="533351" y="2241390"/>
                  </a:cubicBezTo>
                  <a:cubicBezTo>
                    <a:pt x="533351" y="2241390"/>
                    <a:pt x="546867" y="2231617"/>
                    <a:pt x="543485" y="2231617"/>
                  </a:cubicBezTo>
                  <a:cubicBezTo>
                    <a:pt x="543485" y="2228360"/>
                    <a:pt x="543485" y="2205557"/>
                    <a:pt x="543485" y="2202299"/>
                  </a:cubicBezTo>
                  <a:cubicBezTo>
                    <a:pt x="543485" y="2199042"/>
                    <a:pt x="550239" y="2176229"/>
                    <a:pt x="550239" y="2176229"/>
                  </a:cubicBezTo>
                  <a:cubicBezTo>
                    <a:pt x="550239" y="2176229"/>
                    <a:pt x="563754" y="2166457"/>
                    <a:pt x="557001" y="2156684"/>
                  </a:cubicBezTo>
                  <a:cubicBezTo>
                    <a:pt x="553620" y="2146911"/>
                    <a:pt x="550239" y="2130623"/>
                    <a:pt x="550239" y="2130623"/>
                  </a:cubicBezTo>
                  <a:cubicBezTo>
                    <a:pt x="550239" y="2130623"/>
                    <a:pt x="546867" y="2114336"/>
                    <a:pt x="546867" y="2111078"/>
                  </a:cubicBezTo>
                  <a:cubicBezTo>
                    <a:pt x="546867" y="2107821"/>
                    <a:pt x="560373" y="2091533"/>
                    <a:pt x="560373" y="2091533"/>
                  </a:cubicBezTo>
                  <a:cubicBezTo>
                    <a:pt x="550239" y="2062205"/>
                    <a:pt x="550239" y="2062205"/>
                    <a:pt x="550239" y="2062205"/>
                  </a:cubicBezTo>
                  <a:cubicBezTo>
                    <a:pt x="550239" y="2062205"/>
                    <a:pt x="557001" y="2052433"/>
                    <a:pt x="557001" y="2049175"/>
                  </a:cubicBezTo>
                  <a:cubicBezTo>
                    <a:pt x="557001" y="2045918"/>
                    <a:pt x="550239" y="2016600"/>
                    <a:pt x="550239" y="2016600"/>
                  </a:cubicBezTo>
                  <a:cubicBezTo>
                    <a:pt x="550239" y="2010084"/>
                    <a:pt x="550239" y="2010084"/>
                    <a:pt x="550239" y="2010084"/>
                  </a:cubicBezTo>
                  <a:cubicBezTo>
                    <a:pt x="550239" y="2010084"/>
                    <a:pt x="560373" y="1993787"/>
                    <a:pt x="557001" y="1990530"/>
                  </a:cubicBezTo>
                  <a:cubicBezTo>
                    <a:pt x="557001" y="1987272"/>
                    <a:pt x="557001" y="1970984"/>
                    <a:pt x="557001" y="1970984"/>
                  </a:cubicBezTo>
                  <a:cubicBezTo>
                    <a:pt x="550239" y="1951439"/>
                    <a:pt x="550239" y="1951439"/>
                    <a:pt x="550239" y="1951439"/>
                  </a:cubicBezTo>
                  <a:cubicBezTo>
                    <a:pt x="550239" y="1951439"/>
                    <a:pt x="557001" y="1948182"/>
                    <a:pt x="553620" y="1944924"/>
                  </a:cubicBezTo>
                  <a:cubicBezTo>
                    <a:pt x="550239" y="1938409"/>
                    <a:pt x="546867" y="1935151"/>
                    <a:pt x="546867" y="1935151"/>
                  </a:cubicBezTo>
                  <a:cubicBezTo>
                    <a:pt x="546867" y="1928636"/>
                    <a:pt x="546867" y="1928636"/>
                    <a:pt x="546867" y="1928636"/>
                  </a:cubicBezTo>
                  <a:cubicBezTo>
                    <a:pt x="550239" y="1922121"/>
                    <a:pt x="550239" y="1922121"/>
                    <a:pt x="550239" y="1922121"/>
                  </a:cubicBezTo>
                  <a:cubicBezTo>
                    <a:pt x="557001" y="1915606"/>
                    <a:pt x="557001" y="1915606"/>
                    <a:pt x="557001" y="1915606"/>
                  </a:cubicBezTo>
                  <a:cubicBezTo>
                    <a:pt x="553620" y="1896051"/>
                    <a:pt x="553620" y="1896051"/>
                    <a:pt x="553620" y="1896051"/>
                  </a:cubicBezTo>
                  <a:cubicBezTo>
                    <a:pt x="540113" y="1892794"/>
                    <a:pt x="540113" y="1892794"/>
                    <a:pt x="540113" y="1892794"/>
                  </a:cubicBezTo>
                  <a:cubicBezTo>
                    <a:pt x="540113" y="1892794"/>
                    <a:pt x="540113" y="1886279"/>
                    <a:pt x="543485" y="1886279"/>
                  </a:cubicBezTo>
                  <a:cubicBezTo>
                    <a:pt x="550239" y="1883021"/>
                    <a:pt x="573889" y="1873248"/>
                    <a:pt x="573889" y="1873248"/>
                  </a:cubicBezTo>
                  <a:cubicBezTo>
                    <a:pt x="573889" y="1873248"/>
                    <a:pt x="580642" y="1863476"/>
                    <a:pt x="584024" y="1863476"/>
                  </a:cubicBezTo>
                  <a:cubicBezTo>
                    <a:pt x="584024" y="1860218"/>
                    <a:pt x="611037" y="1843930"/>
                    <a:pt x="611037" y="1843930"/>
                  </a:cubicBezTo>
                  <a:cubicBezTo>
                    <a:pt x="611037" y="1843930"/>
                    <a:pt x="611037" y="1834158"/>
                    <a:pt x="611037" y="1830900"/>
                  </a:cubicBezTo>
                  <a:cubicBezTo>
                    <a:pt x="614418" y="1830900"/>
                    <a:pt x="614418" y="1827643"/>
                    <a:pt x="614418" y="1821118"/>
                  </a:cubicBezTo>
                  <a:cubicBezTo>
                    <a:pt x="617799" y="1821118"/>
                    <a:pt x="611037" y="1791800"/>
                    <a:pt x="611037" y="1782027"/>
                  </a:cubicBezTo>
                  <a:cubicBezTo>
                    <a:pt x="614418" y="1775512"/>
                    <a:pt x="621171" y="1788543"/>
                    <a:pt x="621171" y="1788543"/>
                  </a:cubicBezTo>
                  <a:cubicBezTo>
                    <a:pt x="624553" y="1798315"/>
                    <a:pt x="624553" y="1798315"/>
                    <a:pt x="624553" y="1798315"/>
                  </a:cubicBezTo>
                  <a:cubicBezTo>
                    <a:pt x="624553" y="1817860"/>
                    <a:pt x="624553" y="1817860"/>
                    <a:pt x="624553" y="1817860"/>
                  </a:cubicBezTo>
                  <a:cubicBezTo>
                    <a:pt x="634687" y="1821118"/>
                    <a:pt x="634687" y="1821118"/>
                    <a:pt x="634687" y="1821118"/>
                  </a:cubicBezTo>
                  <a:cubicBezTo>
                    <a:pt x="638059" y="1830900"/>
                    <a:pt x="638059" y="1830900"/>
                    <a:pt x="638059" y="1830900"/>
                  </a:cubicBezTo>
                  <a:cubicBezTo>
                    <a:pt x="638059" y="1830900"/>
                    <a:pt x="634687" y="1840673"/>
                    <a:pt x="638059" y="1840673"/>
                  </a:cubicBezTo>
                  <a:cubicBezTo>
                    <a:pt x="641440" y="1837415"/>
                    <a:pt x="641440" y="1837415"/>
                    <a:pt x="641440" y="1837415"/>
                  </a:cubicBezTo>
                  <a:cubicBezTo>
                    <a:pt x="644822" y="1817860"/>
                    <a:pt x="644822" y="1817860"/>
                    <a:pt x="644822" y="1817860"/>
                  </a:cubicBezTo>
                  <a:cubicBezTo>
                    <a:pt x="644822" y="1817860"/>
                    <a:pt x="658328" y="1817860"/>
                    <a:pt x="654947" y="1811345"/>
                  </a:cubicBezTo>
                  <a:cubicBezTo>
                    <a:pt x="654947" y="1808088"/>
                    <a:pt x="651575" y="1801573"/>
                    <a:pt x="654947" y="1801573"/>
                  </a:cubicBezTo>
                  <a:cubicBezTo>
                    <a:pt x="675216" y="1798315"/>
                    <a:pt x="668463" y="1798315"/>
                    <a:pt x="678597" y="1791800"/>
                  </a:cubicBezTo>
                  <a:cubicBezTo>
                    <a:pt x="678597" y="1791800"/>
                    <a:pt x="685351" y="1778770"/>
                    <a:pt x="685351" y="1778770"/>
                  </a:cubicBezTo>
                  <a:cubicBezTo>
                    <a:pt x="685351" y="1775512"/>
                    <a:pt x="688723" y="1768997"/>
                    <a:pt x="688723" y="1768997"/>
                  </a:cubicBezTo>
                  <a:cubicBezTo>
                    <a:pt x="681969" y="1765740"/>
                    <a:pt x="681969" y="1765740"/>
                    <a:pt x="681969" y="1765740"/>
                  </a:cubicBezTo>
                  <a:cubicBezTo>
                    <a:pt x="678597" y="1755967"/>
                    <a:pt x="678597" y="1755967"/>
                    <a:pt x="678597" y="1755967"/>
                  </a:cubicBezTo>
                  <a:cubicBezTo>
                    <a:pt x="678597" y="1755967"/>
                    <a:pt x="681969" y="1749452"/>
                    <a:pt x="685351" y="1752709"/>
                  </a:cubicBezTo>
                  <a:cubicBezTo>
                    <a:pt x="685351" y="1755967"/>
                    <a:pt x="688723" y="1762482"/>
                    <a:pt x="692104" y="1762482"/>
                  </a:cubicBezTo>
                  <a:cubicBezTo>
                    <a:pt x="695485" y="1762482"/>
                    <a:pt x="705620" y="1752709"/>
                    <a:pt x="705620" y="1752709"/>
                  </a:cubicBezTo>
                  <a:cubicBezTo>
                    <a:pt x="705620" y="1742937"/>
                    <a:pt x="681969" y="1729897"/>
                    <a:pt x="675216" y="1726640"/>
                  </a:cubicBezTo>
                  <a:cubicBezTo>
                    <a:pt x="675216" y="1713609"/>
                    <a:pt x="708992" y="1697322"/>
                    <a:pt x="708992" y="1694064"/>
                  </a:cubicBezTo>
                  <a:cubicBezTo>
                    <a:pt x="712373" y="1690807"/>
                    <a:pt x="712373" y="1690807"/>
                    <a:pt x="712373" y="1687549"/>
                  </a:cubicBezTo>
                  <a:cubicBezTo>
                    <a:pt x="712373" y="1684292"/>
                    <a:pt x="708992" y="1681034"/>
                    <a:pt x="705620" y="1684292"/>
                  </a:cubicBezTo>
                  <a:cubicBezTo>
                    <a:pt x="705620" y="1684292"/>
                    <a:pt x="702238" y="1690807"/>
                    <a:pt x="698857" y="1690807"/>
                  </a:cubicBezTo>
                  <a:cubicBezTo>
                    <a:pt x="698857" y="1690807"/>
                    <a:pt x="692104" y="1690807"/>
                    <a:pt x="692104" y="1690807"/>
                  </a:cubicBezTo>
                  <a:cubicBezTo>
                    <a:pt x="692104" y="1690807"/>
                    <a:pt x="688723" y="1684292"/>
                    <a:pt x="692104" y="1681034"/>
                  </a:cubicBezTo>
                  <a:cubicBezTo>
                    <a:pt x="695485" y="1677776"/>
                    <a:pt x="692104" y="1677776"/>
                    <a:pt x="698857" y="1674519"/>
                  </a:cubicBezTo>
                  <a:cubicBezTo>
                    <a:pt x="702238" y="1671261"/>
                    <a:pt x="705620" y="1671261"/>
                    <a:pt x="708992" y="1671261"/>
                  </a:cubicBezTo>
                  <a:cubicBezTo>
                    <a:pt x="708992" y="1668004"/>
                    <a:pt x="712373" y="1664746"/>
                    <a:pt x="715745" y="1664746"/>
                  </a:cubicBezTo>
                  <a:cubicBezTo>
                    <a:pt x="719126" y="1664746"/>
                    <a:pt x="736014" y="1654974"/>
                    <a:pt x="736014" y="1654974"/>
                  </a:cubicBezTo>
                  <a:cubicBezTo>
                    <a:pt x="739395" y="1648459"/>
                    <a:pt x="739395" y="1648459"/>
                    <a:pt x="739395" y="1648459"/>
                  </a:cubicBezTo>
                  <a:cubicBezTo>
                    <a:pt x="739395" y="1648459"/>
                    <a:pt x="729261" y="1638676"/>
                    <a:pt x="729261" y="1638676"/>
                  </a:cubicBezTo>
                  <a:cubicBezTo>
                    <a:pt x="729261" y="1638676"/>
                    <a:pt x="712373" y="1625646"/>
                    <a:pt x="712373" y="1625646"/>
                  </a:cubicBezTo>
                  <a:cubicBezTo>
                    <a:pt x="712373" y="1625646"/>
                    <a:pt x="705620" y="1625646"/>
                    <a:pt x="705620" y="1622389"/>
                  </a:cubicBezTo>
                  <a:cubicBezTo>
                    <a:pt x="705620" y="1622389"/>
                    <a:pt x="698857" y="1615873"/>
                    <a:pt x="698857" y="1615873"/>
                  </a:cubicBezTo>
                  <a:cubicBezTo>
                    <a:pt x="692104" y="1599586"/>
                    <a:pt x="685351" y="1612616"/>
                    <a:pt x="671835" y="1606101"/>
                  </a:cubicBezTo>
                  <a:cubicBezTo>
                    <a:pt x="671835" y="1606101"/>
                    <a:pt x="665081" y="1593071"/>
                    <a:pt x="665081" y="1593071"/>
                  </a:cubicBezTo>
                  <a:cubicBezTo>
                    <a:pt x="665081" y="1593071"/>
                    <a:pt x="671835" y="1593071"/>
                    <a:pt x="671835" y="1589813"/>
                  </a:cubicBezTo>
                  <a:cubicBezTo>
                    <a:pt x="671835" y="1583298"/>
                    <a:pt x="665081" y="1576783"/>
                    <a:pt x="665081" y="1576783"/>
                  </a:cubicBezTo>
                  <a:cubicBezTo>
                    <a:pt x="658328" y="1570268"/>
                    <a:pt x="658328" y="1570268"/>
                    <a:pt x="658328" y="1570268"/>
                  </a:cubicBezTo>
                  <a:cubicBezTo>
                    <a:pt x="644822" y="1557237"/>
                    <a:pt x="648194" y="1586555"/>
                    <a:pt x="638059" y="1560495"/>
                  </a:cubicBezTo>
                  <a:cubicBezTo>
                    <a:pt x="638059" y="1560495"/>
                    <a:pt x="634687" y="1560495"/>
                    <a:pt x="631306" y="1553970"/>
                  </a:cubicBezTo>
                  <a:cubicBezTo>
                    <a:pt x="627934" y="1550713"/>
                    <a:pt x="617799" y="1540940"/>
                    <a:pt x="617799" y="1540940"/>
                  </a:cubicBezTo>
                  <a:cubicBezTo>
                    <a:pt x="617799" y="1540940"/>
                    <a:pt x="614418" y="1531168"/>
                    <a:pt x="614418" y="1531168"/>
                  </a:cubicBezTo>
                  <a:cubicBezTo>
                    <a:pt x="611037" y="1531168"/>
                    <a:pt x="607665" y="1521395"/>
                    <a:pt x="607665" y="1521395"/>
                  </a:cubicBezTo>
                  <a:cubicBezTo>
                    <a:pt x="590777" y="1531168"/>
                    <a:pt x="590777" y="1531168"/>
                    <a:pt x="590777" y="1531168"/>
                  </a:cubicBezTo>
                  <a:cubicBezTo>
                    <a:pt x="580642" y="1540940"/>
                    <a:pt x="580642" y="1540940"/>
                    <a:pt x="580642" y="1540940"/>
                  </a:cubicBezTo>
                  <a:cubicBezTo>
                    <a:pt x="580642" y="1540940"/>
                    <a:pt x="577261" y="1534425"/>
                    <a:pt x="577261" y="1534425"/>
                  </a:cubicBezTo>
                  <a:cubicBezTo>
                    <a:pt x="577261" y="1534425"/>
                    <a:pt x="577261" y="1521395"/>
                    <a:pt x="577261" y="1521395"/>
                  </a:cubicBezTo>
                  <a:cubicBezTo>
                    <a:pt x="577261" y="1521395"/>
                    <a:pt x="567136" y="1518137"/>
                    <a:pt x="563754" y="1518137"/>
                  </a:cubicBezTo>
                  <a:cubicBezTo>
                    <a:pt x="563754" y="1518137"/>
                    <a:pt x="553620" y="1518137"/>
                    <a:pt x="553620" y="1518137"/>
                  </a:cubicBezTo>
                  <a:cubicBezTo>
                    <a:pt x="540113" y="1514880"/>
                    <a:pt x="540113" y="1514880"/>
                    <a:pt x="540113" y="1514880"/>
                  </a:cubicBezTo>
                  <a:cubicBezTo>
                    <a:pt x="540113" y="1505107"/>
                    <a:pt x="540113" y="1505107"/>
                    <a:pt x="540113" y="1505107"/>
                  </a:cubicBezTo>
                  <a:cubicBezTo>
                    <a:pt x="540113" y="1505107"/>
                    <a:pt x="546867" y="1498592"/>
                    <a:pt x="543485" y="1495334"/>
                  </a:cubicBezTo>
                  <a:cubicBezTo>
                    <a:pt x="543485" y="1492077"/>
                    <a:pt x="533351" y="1485562"/>
                    <a:pt x="533351" y="1485562"/>
                  </a:cubicBezTo>
                  <a:cubicBezTo>
                    <a:pt x="533351" y="1479047"/>
                    <a:pt x="533351" y="1479047"/>
                    <a:pt x="533351" y="1479047"/>
                  </a:cubicBezTo>
                  <a:cubicBezTo>
                    <a:pt x="523226" y="1466017"/>
                    <a:pt x="523226" y="1466017"/>
                    <a:pt x="523226" y="1466017"/>
                  </a:cubicBezTo>
                  <a:cubicBezTo>
                    <a:pt x="523226" y="1466017"/>
                    <a:pt x="529979" y="1456234"/>
                    <a:pt x="529979" y="1456234"/>
                  </a:cubicBezTo>
                  <a:cubicBezTo>
                    <a:pt x="529979" y="1452977"/>
                    <a:pt x="516463" y="1423659"/>
                    <a:pt x="516463" y="1423659"/>
                  </a:cubicBezTo>
                  <a:cubicBezTo>
                    <a:pt x="516463" y="1423659"/>
                    <a:pt x="523226" y="1410629"/>
                    <a:pt x="523226" y="1407371"/>
                  </a:cubicBezTo>
                  <a:cubicBezTo>
                    <a:pt x="523226" y="1407371"/>
                    <a:pt x="516463" y="1394341"/>
                    <a:pt x="516463" y="1394341"/>
                  </a:cubicBezTo>
                  <a:cubicBezTo>
                    <a:pt x="509710" y="1394341"/>
                    <a:pt x="509710" y="1394341"/>
                    <a:pt x="509710" y="1394341"/>
                  </a:cubicBezTo>
                  <a:cubicBezTo>
                    <a:pt x="509710" y="1381311"/>
                    <a:pt x="509710" y="1381311"/>
                    <a:pt x="509710" y="1381311"/>
                  </a:cubicBezTo>
                  <a:cubicBezTo>
                    <a:pt x="513091" y="1371528"/>
                    <a:pt x="513091" y="1371528"/>
                    <a:pt x="513091" y="1371528"/>
                  </a:cubicBezTo>
                  <a:cubicBezTo>
                    <a:pt x="506338" y="1365013"/>
                    <a:pt x="506338" y="1365013"/>
                    <a:pt x="506338" y="1365013"/>
                  </a:cubicBezTo>
                  <a:cubicBezTo>
                    <a:pt x="506338" y="1365013"/>
                    <a:pt x="509710" y="1358498"/>
                    <a:pt x="513091" y="1358498"/>
                  </a:cubicBezTo>
                  <a:cubicBezTo>
                    <a:pt x="513091" y="1358498"/>
                    <a:pt x="513091" y="1345468"/>
                    <a:pt x="513091" y="1345468"/>
                  </a:cubicBezTo>
                  <a:cubicBezTo>
                    <a:pt x="513091" y="1345468"/>
                    <a:pt x="516463" y="1338953"/>
                    <a:pt x="519844" y="1338953"/>
                  </a:cubicBezTo>
                  <a:cubicBezTo>
                    <a:pt x="519844" y="1338953"/>
                    <a:pt x="529979" y="1345468"/>
                    <a:pt x="529979" y="1345468"/>
                  </a:cubicBezTo>
                  <a:cubicBezTo>
                    <a:pt x="529979" y="1345468"/>
                    <a:pt x="540113" y="1348726"/>
                    <a:pt x="540113" y="1345468"/>
                  </a:cubicBezTo>
                  <a:cubicBezTo>
                    <a:pt x="540113" y="1345468"/>
                    <a:pt x="536732" y="1335695"/>
                    <a:pt x="536732" y="1335695"/>
                  </a:cubicBezTo>
                  <a:cubicBezTo>
                    <a:pt x="536732" y="1332438"/>
                    <a:pt x="529979" y="1325923"/>
                    <a:pt x="529979" y="1325923"/>
                  </a:cubicBezTo>
                  <a:cubicBezTo>
                    <a:pt x="526597" y="1322665"/>
                    <a:pt x="526597" y="1306378"/>
                    <a:pt x="526597" y="1306378"/>
                  </a:cubicBezTo>
                  <a:cubicBezTo>
                    <a:pt x="526597" y="1306378"/>
                    <a:pt x="519844" y="1293347"/>
                    <a:pt x="523226" y="1293347"/>
                  </a:cubicBezTo>
                  <a:cubicBezTo>
                    <a:pt x="523226" y="1293347"/>
                    <a:pt x="526597" y="1286823"/>
                    <a:pt x="526597" y="1286823"/>
                  </a:cubicBezTo>
                  <a:cubicBezTo>
                    <a:pt x="529979" y="1264020"/>
                    <a:pt x="529979" y="1264020"/>
                    <a:pt x="529979" y="1264020"/>
                  </a:cubicBezTo>
                  <a:cubicBezTo>
                    <a:pt x="533351" y="1244475"/>
                    <a:pt x="533351" y="1244475"/>
                    <a:pt x="533351" y="1244475"/>
                  </a:cubicBezTo>
                  <a:cubicBezTo>
                    <a:pt x="523226" y="1234702"/>
                    <a:pt x="523226" y="1234702"/>
                    <a:pt x="523226" y="1234702"/>
                  </a:cubicBezTo>
                  <a:cubicBezTo>
                    <a:pt x="519844" y="1228187"/>
                    <a:pt x="519844" y="1228187"/>
                    <a:pt x="519844" y="1228187"/>
                  </a:cubicBezTo>
                  <a:cubicBezTo>
                    <a:pt x="513091" y="1221672"/>
                    <a:pt x="513091" y="1221672"/>
                    <a:pt x="513091" y="1221672"/>
                  </a:cubicBezTo>
                  <a:cubicBezTo>
                    <a:pt x="519844" y="1202126"/>
                    <a:pt x="519844" y="1202126"/>
                    <a:pt x="519844" y="1202126"/>
                  </a:cubicBezTo>
                  <a:cubicBezTo>
                    <a:pt x="533351" y="1202126"/>
                    <a:pt x="533351" y="1202126"/>
                    <a:pt x="533351" y="1202126"/>
                  </a:cubicBezTo>
                  <a:cubicBezTo>
                    <a:pt x="540113" y="1192344"/>
                    <a:pt x="540113" y="1192344"/>
                    <a:pt x="540113" y="1192344"/>
                  </a:cubicBezTo>
                  <a:cubicBezTo>
                    <a:pt x="540113" y="1192344"/>
                    <a:pt x="550239" y="1185829"/>
                    <a:pt x="550239" y="1182572"/>
                  </a:cubicBezTo>
                  <a:cubicBezTo>
                    <a:pt x="550239" y="1182572"/>
                    <a:pt x="553620" y="1169541"/>
                    <a:pt x="553620" y="1169541"/>
                  </a:cubicBezTo>
                  <a:cubicBezTo>
                    <a:pt x="550239" y="1159769"/>
                    <a:pt x="550239" y="1159769"/>
                    <a:pt x="550239" y="1159769"/>
                  </a:cubicBezTo>
                  <a:cubicBezTo>
                    <a:pt x="557001" y="1163026"/>
                    <a:pt x="557001" y="1163026"/>
                    <a:pt x="557001" y="1163026"/>
                  </a:cubicBezTo>
                  <a:cubicBezTo>
                    <a:pt x="557001" y="1153254"/>
                    <a:pt x="557001" y="1153254"/>
                    <a:pt x="557001" y="1153254"/>
                  </a:cubicBezTo>
                  <a:cubicBezTo>
                    <a:pt x="557001" y="1153254"/>
                    <a:pt x="560373" y="1143481"/>
                    <a:pt x="560373" y="1143481"/>
                  </a:cubicBezTo>
                  <a:cubicBezTo>
                    <a:pt x="563754" y="1143481"/>
                    <a:pt x="567136" y="1140223"/>
                    <a:pt x="567136" y="1140223"/>
                  </a:cubicBezTo>
                  <a:cubicBezTo>
                    <a:pt x="567136" y="1140223"/>
                    <a:pt x="573889" y="1127193"/>
                    <a:pt x="573889" y="1127193"/>
                  </a:cubicBezTo>
                  <a:cubicBezTo>
                    <a:pt x="573889" y="1127193"/>
                    <a:pt x="577261" y="1130451"/>
                    <a:pt x="580642" y="1127193"/>
                  </a:cubicBezTo>
                  <a:cubicBezTo>
                    <a:pt x="584024" y="1123936"/>
                    <a:pt x="584024" y="1123936"/>
                    <a:pt x="584024" y="1120678"/>
                  </a:cubicBezTo>
                  <a:cubicBezTo>
                    <a:pt x="587396" y="1114163"/>
                    <a:pt x="594149" y="1101123"/>
                    <a:pt x="594149" y="1101123"/>
                  </a:cubicBezTo>
                  <a:cubicBezTo>
                    <a:pt x="594149" y="1101123"/>
                    <a:pt x="594149" y="1097866"/>
                    <a:pt x="594149" y="1094608"/>
                  </a:cubicBezTo>
                  <a:cubicBezTo>
                    <a:pt x="597530" y="1094608"/>
                    <a:pt x="604283" y="1094608"/>
                    <a:pt x="604283" y="1091351"/>
                  </a:cubicBezTo>
                  <a:cubicBezTo>
                    <a:pt x="600911" y="1088093"/>
                    <a:pt x="594149" y="1078321"/>
                    <a:pt x="594149" y="1078321"/>
                  </a:cubicBezTo>
                  <a:cubicBezTo>
                    <a:pt x="604283" y="1068548"/>
                    <a:pt x="604283" y="1068548"/>
                    <a:pt x="604283" y="1068548"/>
                  </a:cubicBezTo>
                  <a:cubicBezTo>
                    <a:pt x="604283" y="1068548"/>
                    <a:pt x="614418" y="1058775"/>
                    <a:pt x="614418" y="1058775"/>
                  </a:cubicBezTo>
                  <a:cubicBezTo>
                    <a:pt x="614418" y="1062033"/>
                    <a:pt x="617799" y="1062033"/>
                    <a:pt x="621171" y="1058775"/>
                  </a:cubicBezTo>
                  <a:cubicBezTo>
                    <a:pt x="621171" y="1058775"/>
                    <a:pt x="624553" y="1055518"/>
                    <a:pt x="627934" y="1052260"/>
                  </a:cubicBezTo>
                  <a:cubicBezTo>
                    <a:pt x="627934" y="1052260"/>
                    <a:pt x="631306" y="1049003"/>
                    <a:pt x="634687" y="1049003"/>
                  </a:cubicBezTo>
                  <a:cubicBezTo>
                    <a:pt x="634687" y="1045745"/>
                    <a:pt x="638059" y="1039230"/>
                    <a:pt x="638059" y="1035972"/>
                  </a:cubicBezTo>
                  <a:cubicBezTo>
                    <a:pt x="638059" y="1035972"/>
                    <a:pt x="644822" y="1019675"/>
                    <a:pt x="644822" y="1019675"/>
                  </a:cubicBezTo>
                  <a:cubicBezTo>
                    <a:pt x="644822" y="1009902"/>
                    <a:pt x="644822" y="1009902"/>
                    <a:pt x="644822" y="1009902"/>
                  </a:cubicBezTo>
                  <a:cubicBezTo>
                    <a:pt x="648194" y="1006645"/>
                    <a:pt x="648194" y="1006645"/>
                    <a:pt x="648194" y="1006645"/>
                  </a:cubicBezTo>
                  <a:cubicBezTo>
                    <a:pt x="654947" y="1000130"/>
                    <a:pt x="654947" y="1000130"/>
                    <a:pt x="654947" y="1000130"/>
                  </a:cubicBezTo>
                  <a:cubicBezTo>
                    <a:pt x="654947" y="1000130"/>
                    <a:pt x="661710" y="996872"/>
                    <a:pt x="661710" y="1000130"/>
                  </a:cubicBezTo>
                  <a:cubicBezTo>
                    <a:pt x="661710" y="1000130"/>
                    <a:pt x="658328" y="1006645"/>
                    <a:pt x="658328" y="1006645"/>
                  </a:cubicBezTo>
                  <a:cubicBezTo>
                    <a:pt x="668463" y="1006645"/>
                    <a:pt x="668463" y="1006645"/>
                    <a:pt x="668463" y="1006645"/>
                  </a:cubicBezTo>
                  <a:cubicBezTo>
                    <a:pt x="668463" y="1006645"/>
                    <a:pt x="668463" y="1000130"/>
                    <a:pt x="668463" y="1003387"/>
                  </a:cubicBezTo>
                  <a:cubicBezTo>
                    <a:pt x="671835" y="1003387"/>
                    <a:pt x="675216" y="1006645"/>
                    <a:pt x="675216" y="1006645"/>
                  </a:cubicBezTo>
                  <a:cubicBezTo>
                    <a:pt x="675216" y="1003387"/>
                    <a:pt x="678597" y="996872"/>
                    <a:pt x="678597" y="996872"/>
                  </a:cubicBezTo>
                  <a:cubicBezTo>
                    <a:pt x="678597" y="987099"/>
                    <a:pt x="678597" y="987099"/>
                    <a:pt x="678597" y="987099"/>
                  </a:cubicBezTo>
                  <a:cubicBezTo>
                    <a:pt x="678597" y="987099"/>
                    <a:pt x="685351" y="980584"/>
                    <a:pt x="688723" y="977327"/>
                  </a:cubicBezTo>
                  <a:cubicBezTo>
                    <a:pt x="688723" y="974069"/>
                    <a:pt x="698857" y="964297"/>
                    <a:pt x="698857" y="964297"/>
                  </a:cubicBezTo>
                  <a:cubicBezTo>
                    <a:pt x="708992" y="961039"/>
                    <a:pt x="708992" y="961039"/>
                    <a:pt x="708992" y="961039"/>
                  </a:cubicBezTo>
                  <a:cubicBezTo>
                    <a:pt x="708992" y="961039"/>
                    <a:pt x="712373" y="957782"/>
                    <a:pt x="715745" y="957782"/>
                  </a:cubicBezTo>
                  <a:cubicBezTo>
                    <a:pt x="715745" y="957782"/>
                    <a:pt x="725880" y="944751"/>
                    <a:pt x="725880" y="944751"/>
                  </a:cubicBezTo>
                  <a:cubicBezTo>
                    <a:pt x="725880" y="944751"/>
                    <a:pt x="725880" y="941494"/>
                    <a:pt x="729261" y="938236"/>
                  </a:cubicBezTo>
                  <a:cubicBezTo>
                    <a:pt x="729261" y="934979"/>
                    <a:pt x="736014" y="934979"/>
                    <a:pt x="736014" y="931721"/>
                  </a:cubicBezTo>
                  <a:cubicBezTo>
                    <a:pt x="739395" y="931721"/>
                    <a:pt x="746149" y="915424"/>
                    <a:pt x="746149" y="915424"/>
                  </a:cubicBezTo>
                  <a:cubicBezTo>
                    <a:pt x="746149" y="915424"/>
                    <a:pt x="749521" y="915424"/>
                    <a:pt x="749521" y="912166"/>
                  </a:cubicBezTo>
                  <a:cubicBezTo>
                    <a:pt x="749521" y="905651"/>
                    <a:pt x="752902" y="899136"/>
                    <a:pt x="752902" y="899136"/>
                  </a:cubicBezTo>
                  <a:cubicBezTo>
                    <a:pt x="759655" y="886106"/>
                    <a:pt x="759655" y="886106"/>
                    <a:pt x="759655" y="886106"/>
                  </a:cubicBezTo>
                  <a:cubicBezTo>
                    <a:pt x="759655" y="866561"/>
                    <a:pt x="759655" y="866561"/>
                    <a:pt x="759655" y="866561"/>
                  </a:cubicBezTo>
                  <a:cubicBezTo>
                    <a:pt x="766418" y="850273"/>
                    <a:pt x="766418" y="850273"/>
                    <a:pt x="766418" y="850273"/>
                  </a:cubicBezTo>
                  <a:cubicBezTo>
                    <a:pt x="766418" y="850273"/>
                    <a:pt x="769790" y="847015"/>
                    <a:pt x="769790" y="843758"/>
                  </a:cubicBezTo>
                  <a:cubicBezTo>
                    <a:pt x="773171" y="843758"/>
                    <a:pt x="776543" y="833976"/>
                    <a:pt x="776543" y="833976"/>
                  </a:cubicBezTo>
                  <a:cubicBezTo>
                    <a:pt x="776543" y="833976"/>
                    <a:pt x="786678" y="820945"/>
                    <a:pt x="786678" y="820945"/>
                  </a:cubicBezTo>
                  <a:cubicBezTo>
                    <a:pt x="786678" y="820945"/>
                    <a:pt x="790059" y="811173"/>
                    <a:pt x="790059" y="807915"/>
                  </a:cubicBezTo>
                  <a:cubicBezTo>
                    <a:pt x="793431" y="807915"/>
                    <a:pt x="793431" y="807915"/>
                    <a:pt x="793431" y="807915"/>
                  </a:cubicBezTo>
                  <a:cubicBezTo>
                    <a:pt x="793431" y="798143"/>
                    <a:pt x="793431" y="798143"/>
                    <a:pt x="793431" y="798143"/>
                  </a:cubicBezTo>
                  <a:cubicBezTo>
                    <a:pt x="786678" y="785112"/>
                    <a:pt x="786678" y="785112"/>
                    <a:pt x="786678" y="785112"/>
                  </a:cubicBezTo>
                  <a:cubicBezTo>
                    <a:pt x="773171" y="775340"/>
                    <a:pt x="773171" y="775340"/>
                    <a:pt x="773171" y="775340"/>
                  </a:cubicBezTo>
                  <a:cubicBezTo>
                    <a:pt x="763037" y="775340"/>
                    <a:pt x="763037" y="775340"/>
                    <a:pt x="763037" y="775340"/>
                  </a:cubicBezTo>
                  <a:cubicBezTo>
                    <a:pt x="756283" y="768825"/>
                    <a:pt x="756283" y="768825"/>
                    <a:pt x="756283" y="768825"/>
                  </a:cubicBezTo>
                  <a:cubicBezTo>
                    <a:pt x="759655" y="762310"/>
                    <a:pt x="759655" y="762310"/>
                    <a:pt x="759655" y="762310"/>
                  </a:cubicBezTo>
                  <a:cubicBezTo>
                    <a:pt x="752902" y="752527"/>
                    <a:pt x="752902" y="752527"/>
                    <a:pt x="752902" y="752527"/>
                  </a:cubicBezTo>
                  <a:cubicBezTo>
                    <a:pt x="749521" y="746012"/>
                    <a:pt x="749521" y="746012"/>
                    <a:pt x="749521" y="746012"/>
                  </a:cubicBezTo>
                  <a:cubicBezTo>
                    <a:pt x="742767" y="739497"/>
                    <a:pt x="742767" y="739497"/>
                    <a:pt x="742767" y="739497"/>
                  </a:cubicBezTo>
                  <a:cubicBezTo>
                    <a:pt x="742767" y="739497"/>
                    <a:pt x="749521" y="729724"/>
                    <a:pt x="749521" y="729724"/>
                  </a:cubicBezTo>
                  <a:cubicBezTo>
                    <a:pt x="749521" y="729724"/>
                    <a:pt x="752902" y="726467"/>
                    <a:pt x="752902" y="723209"/>
                  </a:cubicBezTo>
                  <a:cubicBezTo>
                    <a:pt x="752902" y="723209"/>
                    <a:pt x="759655" y="713437"/>
                    <a:pt x="759655" y="713437"/>
                  </a:cubicBezTo>
                  <a:cubicBezTo>
                    <a:pt x="759655" y="713437"/>
                    <a:pt x="766418" y="703664"/>
                    <a:pt x="766418" y="703664"/>
                  </a:cubicBezTo>
                  <a:cubicBezTo>
                    <a:pt x="766418" y="703664"/>
                    <a:pt x="769790" y="700406"/>
                    <a:pt x="769790" y="697149"/>
                  </a:cubicBezTo>
                  <a:cubicBezTo>
                    <a:pt x="769790" y="693891"/>
                    <a:pt x="766418" y="680861"/>
                    <a:pt x="766418" y="680861"/>
                  </a:cubicBezTo>
                  <a:cubicBezTo>
                    <a:pt x="766418" y="680861"/>
                    <a:pt x="766418" y="671089"/>
                    <a:pt x="769790" y="671089"/>
                  </a:cubicBezTo>
                  <a:cubicBezTo>
                    <a:pt x="769790" y="667831"/>
                    <a:pt x="773171" y="664573"/>
                    <a:pt x="773171" y="664573"/>
                  </a:cubicBezTo>
                  <a:cubicBezTo>
                    <a:pt x="773171" y="664573"/>
                    <a:pt x="776543" y="664573"/>
                    <a:pt x="779924" y="667831"/>
                  </a:cubicBezTo>
                  <a:cubicBezTo>
                    <a:pt x="783306" y="667831"/>
                    <a:pt x="783306" y="661306"/>
                    <a:pt x="783306" y="661306"/>
                  </a:cubicBezTo>
                  <a:cubicBezTo>
                    <a:pt x="783306" y="661306"/>
                    <a:pt x="783306" y="651534"/>
                    <a:pt x="779924" y="651534"/>
                  </a:cubicBezTo>
                  <a:cubicBezTo>
                    <a:pt x="776543" y="651534"/>
                    <a:pt x="773171" y="645019"/>
                    <a:pt x="773171" y="645019"/>
                  </a:cubicBezTo>
                  <a:cubicBezTo>
                    <a:pt x="773171" y="645019"/>
                    <a:pt x="776543" y="641761"/>
                    <a:pt x="776543" y="641761"/>
                  </a:cubicBezTo>
                  <a:cubicBezTo>
                    <a:pt x="776543" y="638504"/>
                    <a:pt x="783306" y="635246"/>
                    <a:pt x="783306" y="635246"/>
                  </a:cubicBezTo>
                  <a:cubicBezTo>
                    <a:pt x="793431" y="631988"/>
                    <a:pt x="793431" y="631988"/>
                    <a:pt x="793431" y="631988"/>
                  </a:cubicBezTo>
                  <a:cubicBezTo>
                    <a:pt x="790059" y="622216"/>
                    <a:pt x="790059" y="622216"/>
                    <a:pt x="790059" y="622216"/>
                  </a:cubicBezTo>
                  <a:cubicBezTo>
                    <a:pt x="790059" y="612443"/>
                    <a:pt x="790059" y="612443"/>
                    <a:pt x="790059" y="612443"/>
                  </a:cubicBezTo>
                  <a:cubicBezTo>
                    <a:pt x="790059" y="612443"/>
                    <a:pt x="803565" y="615701"/>
                    <a:pt x="803565" y="615701"/>
                  </a:cubicBezTo>
                  <a:cubicBezTo>
                    <a:pt x="803565" y="618958"/>
                    <a:pt x="806947" y="625473"/>
                    <a:pt x="810319" y="625473"/>
                  </a:cubicBezTo>
                  <a:cubicBezTo>
                    <a:pt x="810319" y="622216"/>
                    <a:pt x="810319" y="615701"/>
                    <a:pt x="810319" y="615701"/>
                  </a:cubicBezTo>
                  <a:cubicBezTo>
                    <a:pt x="810319" y="615701"/>
                    <a:pt x="813700" y="605928"/>
                    <a:pt x="817081" y="609186"/>
                  </a:cubicBezTo>
                  <a:cubicBezTo>
                    <a:pt x="823835" y="612443"/>
                    <a:pt x="827216" y="605928"/>
                    <a:pt x="830588" y="605928"/>
                  </a:cubicBezTo>
                  <a:cubicBezTo>
                    <a:pt x="830588" y="602670"/>
                    <a:pt x="833969" y="596155"/>
                    <a:pt x="833969" y="596155"/>
                  </a:cubicBezTo>
                  <a:cubicBezTo>
                    <a:pt x="833969" y="596155"/>
                    <a:pt x="837341" y="586383"/>
                    <a:pt x="833969" y="583125"/>
                  </a:cubicBezTo>
                  <a:cubicBezTo>
                    <a:pt x="830588" y="583125"/>
                    <a:pt x="827216" y="583125"/>
                    <a:pt x="827216" y="579868"/>
                  </a:cubicBezTo>
                  <a:cubicBezTo>
                    <a:pt x="827216" y="579868"/>
                    <a:pt x="830588" y="573343"/>
                    <a:pt x="833969" y="573343"/>
                  </a:cubicBezTo>
                  <a:cubicBezTo>
                    <a:pt x="837341" y="573343"/>
                    <a:pt x="837341" y="573343"/>
                    <a:pt x="844104" y="570086"/>
                  </a:cubicBezTo>
                  <a:cubicBezTo>
                    <a:pt x="847476" y="566828"/>
                    <a:pt x="847476" y="563570"/>
                    <a:pt x="847476" y="563570"/>
                  </a:cubicBezTo>
                  <a:cubicBezTo>
                    <a:pt x="847476" y="563570"/>
                    <a:pt x="857610" y="560313"/>
                    <a:pt x="857610" y="560313"/>
                  </a:cubicBezTo>
                  <a:cubicBezTo>
                    <a:pt x="871117" y="553798"/>
                    <a:pt x="871117" y="553798"/>
                    <a:pt x="871117" y="553798"/>
                  </a:cubicBezTo>
                  <a:cubicBezTo>
                    <a:pt x="871117" y="547283"/>
                    <a:pt x="871117" y="547283"/>
                    <a:pt x="871117" y="547283"/>
                  </a:cubicBezTo>
                  <a:cubicBezTo>
                    <a:pt x="871117" y="547283"/>
                    <a:pt x="877879" y="547283"/>
                    <a:pt x="877879" y="547283"/>
                  </a:cubicBezTo>
                  <a:cubicBezTo>
                    <a:pt x="881251" y="547283"/>
                    <a:pt x="884633" y="550540"/>
                    <a:pt x="884633" y="550540"/>
                  </a:cubicBezTo>
                  <a:cubicBezTo>
                    <a:pt x="884633" y="550540"/>
                    <a:pt x="891386" y="550540"/>
                    <a:pt x="891386" y="550540"/>
                  </a:cubicBezTo>
                  <a:cubicBezTo>
                    <a:pt x="891386" y="547283"/>
                    <a:pt x="888005" y="544025"/>
                    <a:pt x="891386" y="544025"/>
                  </a:cubicBezTo>
                  <a:cubicBezTo>
                    <a:pt x="894767" y="547283"/>
                    <a:pt x="894767" y="547283"/>
                    <a:pt x="894767" y="550540"/>
                  </a:cubicBezTo>
                  <a:cubicBezTo>
                    <a:pt x="898139" y="550540"/>
                    <a:pt x="898139" y="550540"/>
                    <a:pt x="898139" y="550540"/>
                  </a:cubicBezTo>
                  <a:cubicBezTo>
                    <a:pt x="901521" y="550540"/>
                    <a:pt x="904902" y="553798"/>
                    <a:pt x="908274" y="557055"/>
                  </a:cubicBezTo>
                  <a:cubicBezTo>
                    <a:pt x="908274" y="557055"/>
                    <a:pt x="908274" y="560313"/>
                    <a:pt x="908274" y="563570"/>
                  </a:cubicBezTo>
                  <a:cubicBezTo>
                    <a:pt x="908274" y="566828"/>
                    <a:pt x="908274" y="566828"/>
                    <a:pt x="908274" y="570086"/>
                  </a:cubicBezTo>
                  <a:cubicBezTo>
                    <a:pt x="908274" y="573343"/>
                    <a:pt x="908274" y="573343"/>
                    <a:pt x="908274" y="573343"/>
                  </a:cubicBezTo>
                  <a:cubicBezTo>
                    <a:pt x="908274" y="573343"/>
                    <a:pt x="918408" y="579868"/>
                    <a:pt x="918408" y="576610"/>
                  </a:cubicBezTo>
                  <a:cubicBezTo>
                    <a:pt x="918408" y="573343"/>
                    <a:pt x="918408" y="576610"/>
                    <a:pt x="918408" y="570086"/>
                  </a:cubicBezTo>
                  <a:cubicBezTo>
                    <a:pt x="915027" y="566828"/>
                    <a:pt x="918408" y="563570"/>
                    <a:pt x="918408" y="560313"/>
                  </a:cubicBezTo>
                  <a:cubicBezTo>
                    <a:pt x="915027" y="557055"/>
                    <a:pt x="911655" y="550540"/>
                    <a:pt x="911655" y="547283"/>
                  </a:cubicBezTo>
                  <a:cubicBezTo>
                    <a:pt x="911655" y="547283"/>
                    <a:pt x="915027" y="544025"/>
                    <a:pt x="918408" y="544025"/>
                  </a:cubicBezTo>
                  <a:cubicBezTo>
                    <a:pt x="921790" y="544025"/>
                    <a:pt x="918408" y="540768"/>
                    <a:pt x="921790" y="544025"/>
                  </a:cubicBezTo>
                  <a:cubicBezTo>
                    <a:pt x="925162" y="547283"/>
                    <a:pt x="925162" y="550540"/>
                    <a:pt x="928543" y="550540"/>
                  </a:cubicBezTo>
                  <a:cubicBezTo>
                    <a:pt x="931915" y="550540"/>
                    <a:pt x="931915" y="550540"/>
                    <a:pt x="931915" y="550540"/>
                  </a:cubicBezTo>
                  <a:cubicBezTo>
                    <a:pt x="931915" y="553798"/>
                    <a:pt x="935296" y="557055"/>
                    <a:pt x="935296" y="560313"/>
                  </a:cubicBezTo>
                  <a:cubicBezTo>
                    <a:pt x="935296" y="563570"/>
                    <a:pt x="935296" y="563570"/>
                    <a:pt x="935296" y="566828"/>
                  </a:cubicBezTo>
                  <a:cubicBezTo>
                    <a:pt x="935296" y="566828"/>
                    <a:pt x="942049" y="576610"/>
                    <a:pt x="942049" y="576610"/>
                  </a:cubicBezTo>
                  <a:cubicBezTo>
                    <a:pt x="942049" y="576610"/>
                    <a:pt x="948803" y="570086"/>
                    <a:pt x="948803" y="570086"/>
                  </a:cubicBezTo>
                  <a:cubicBezTo>
                    <a:pt x="948803" y="566828"/>
                    <a:pt x="948803" y="563570"/>
                    <a:pt x="948803" y="563570"/>
                  </a:cubicBezTo>
                  <a:cubicBezTo>
                    <a:pt x="948803" y="560313"/>
                    <a:pt x="948803" y="557055"/>
                    <a:pt x="948803" y="557055"/>
                  </a:cubicBezTo>
                  <a:cubicBezTo>
                    <a:pt x="948803" y="553798"/>
                    <a:pt x="938677" y="544025"/>
                    <a:pt x="938677" y="544025"/>
                  </a:cubicBezTo>
                  <a:cubicBezTo>
                    <a:pt x="938677" y="544025"/>
                    <a:pt x="938677" y="540768"/>
                    <a:pt x="942049" y="537510"/>
                  </a:cubicBezTo>
                  <a:cubicBezTo>
                    <a:pt x="942049" y="537510"/>
                    <a:pt x="945431" y="534252"/>
                    <a:pt x="952184" y="530995"/>
                  </a:cubicBezTo>
                  <a:cubicBezTo>
                    <a:pt x="931915" y="488647"/>
                    <a:pt x="931915" y="488647"/>
                    <a:pt x="931915" y="488647"/>
                  </a:cubicBezTo>
                  <a:cubicBezTo>
                    <a:pt x="911655" y="478865"/>
                    <a:pt x="911655" y="478865"/>
                    <a:pt x="911655" y="478865"/>
                  </a:cubicBezTo>
                  <a:cubicBezTo>
                    <a:pt x="898139" y="465834"/>
                    <a:pt x="898139" y="465834"/>
                    <a:pt x="898139" y="465834"/>
                  </a:cubicBezTo>
                  <a:cubicBezTo>
                    <a:pt x="898139" y="449547"/>
                    <a:pt x="898139" y="449547"/>
                    <a:pt x="898139" y="449547"/>
                  </a:cubicBezTo>
                  <a:cubicBezTo>
                    <a:pt x="888005" y="436516"/>
                    <a:pt x="888005" y="436516"/>
                    <a:pt x="888005" y="436516"/>
                  </a:cubicBezTo>
                  <a:cubicBezTo>
                    <a:pt x="888005" y="436516"/>
                    <a:pt x="891386" y="426744"/>
                    <a:pt x="891386" y="423486"/>
                  </a:cubicBezTo>
                  <a:cubicBezTo>
                    <a:pt x="894767" y="420229"/>
                    <a:pt x="901521" y="403941"/>
                    <a:pt x="901521" y="403941"/>
                  </a:cubicBezTo>
                  <a:cubicBezTo>
                    <a:pt x="901521" y="403941"/>
                    <a:pt x="898139" y="390901"/>
                    <a:pt x="898139" y="387644"/>
                  </a:cubicBezTo>
                  <a:cubicBezTo>
                    <a:pt x="898139" y="384386"/>
                    <a:pt x="901521" y="368098"/>
                    <a:pt x="901521" y="368098"/>
                  </a:cubicBezTo>
                  <a:cubicBezTo>
                    <a:pt x="898139" y="351811"/>
                    <a:pt x="898139" y="351811"/>
                    <a:pt x="898139" y="351811"/>
                  </a:cubicBezTo>
                  <a:cubicBezTo>
                    <a:pt x="857610" y="306195"/>
                    <a:pt x="857610" y="306195"/>
                    <a:pt x="857610" y="306195"/>
                  </a:cubicBezTo>
                  <a:cubicBezTo>
                    <a:pt x="860992" y="286650"/>
                    <a:pt x="860992" y="286650"/>
                    <a:pt x="860992" y="286650"/>
                  </a:cubicBezTo>
                  <a:cubicBezTo>
                    <a:pt x="860992" y="286650"/>
                    <a:pt x="860992" y="286650"/>
                    <a:pt x="860992" y="286650"/>
                  </a:cubicBezTo>
                  <a:close/>
                  <a:moveTo>
                    <a:pt x="557001" y="2313065"/>
                  </a:moveTo>
                  <a:cubicBezTo>
                    <a:pt x="557001" y="2313065"/>
                    <a:pt x="557001" y="2313065"/>
                    <a:pt x="557001" y="2313065"/>
                  </a:cubicBezTo>
                  <a:cubicBezTo>
                    <a:pt x="560373" y="2287005"/>
                    <a:pt x="560373" y="2287005"/>
                    <a:pt x="560373" y="2287005"/>
                  </a:cubicBezTo>
                  <a:cubicBezTo>
                    <a:pt x="560373" y="2287005"/>
                    <a:pt x="553620" y="2277232"/>
                    <a:pt x="553620" y="2277232"/>
                  </a:cubicBezTo>
                  <a:cubicBezTo>
                    <a:pt x="553620" y="2273975"/>
                    <a:pt x="550239" y="2267450"/>
                    <a:pt x="550239" y="2257678"/>
                  </a:cubicBezTo>
                  <a:cubicBezTo>
                    <a:pt x="553620" y="2247905"/>
                    <a:pt x="553620" y="2244647"/>
                    <a:pt x="557001" y="2238132"/>
                  </a:cubicBezTo>
                  <a:cubicBezTo>
                    <a:pt x="557001" y="2231617"/>
                    <a:pt x="563754" y="2228360"/>
                    <a:pt x="563754" y="2221845"/>
                  </a:cubicBezTo>
                  <a:cubicBezTo>
                    <a:pt x="563754" y="2212072"/>
                    <a:pt x="563754" y="2208814"/>
                    <a:pt x="567136" y="2202299"/>
                  </a:cubicBezTo>
                  <a:cubicBezTo>
                    <a:pt x="567136" y="2195784"/>
                    <a:pt x="570508" y="2189269"/>
                    <a:pt x="573889" y="2189269"/>
                  </a:cubicBezTo>
                  <a:cubicBezTo>
                    <a:pt x="573889" y="2186011"/>
                    <a:pt x="580642" y="2172972"/>
                    <a:pt x="580642" y="2172972"/>
                  </a:cubicBezTo>
                  <a:cubicBezTo>
                    <a:pt x="584024" y="2156684"/>
                    <a:pt x="584024" y="2156684"/>
                    <a:pt x="584024" y="2156684"/>
                  </a:cubicBezTo>
                  <a:cubicBezTo>
                    <a:pt x="584024" y="2156684"/>
                    <a:pt x="590777" y="2140396"/>
                    <a:pt x="590777" y="2137139"/>
                  </a:cubicBezTo>
                  <a:cubicBezTo>
                    <a:pt x="590777" y="2133881"/>
                    <a:pt x="587396" y="2120851"/>
                    <a:pt x="587396" y="2117593"/>
                  </a:cubicBezTo>
                  <a:cubicBezTo>
                    <a:pt x="590777" y="2114336"/>
                    <a:pt x="597530" y="2107821"/>
                    <a:pt x="597530" y="2107821"/>
                  </a:cubicBezTo>
                  <a:cubicBezTo>
                    <a:pt x="607665" y="2107821"/>
                    <a:pt x="607665" y="2107821"/>
                    <a:pt x="607665" y="2107821"/>
                  </a:cubicBezTo>
                  <a:cubicBezTo>
                    <a:pt x="607665" y="2107821"/>
                    <a:pt x="607665" y="2117593"/>
                    <a:pt x="604283" y="2120851"/>
                  </a:cubicBezTo>
                  <a:cubicBezTo>
                    <a:pt x="600911" y="2120851"/>
                    <a:pt x="597530" y="2124108"/>
                    <a:pt x="597530" y="2124108"/>
                  </a:cubicBezTo>
                  <a:cubicBezTo>
                    <a:pt x="597530" y="2127366"/>
                    <a:pt x="604283" y="2133881"/>
                    <a:pt x="604283" y="2133881"/>
                  </a:cubicBezTo>
                  <a:cubicBezTo>
                    <a:pt x="604283" y="2146911"/>
                    <a:pt x="604283" y="2146911"/>
                    <a:pt x="604283" y="2146911"/>
                  </a:cubicBezTo>
                  <a:cubicBezTo>
                    <a:pt x="597530" y="2159941"/>
                    <a:pt x="597530" y="2159941"/>
                    <a:pt x="597530" y="2159941"/>
                  </a:cubicBezTo>
                  <a:cubicBezTo>
                    <a:pt x="590777" y="2176229"/>
                    <a:pt x="590777" y="2176229"/>
                    <a:pt x="590777" y="2176229"/>
                  </a:cubicBezTo>
                  <a:cubicBezTo>
                    <a:pt x="590777" y="2192527"/>
                    <a:pt x="590777" y="2192527"/>
                    <a:pt x="590777" y="2192527"/>
                  </a:cubicBezTo>
                  <a:cubicBezTo>
                    <a:pt x="587396" y="2202299"/>
                    <a:pt x="587396" y="2202299"/>
                    <a:pt x="587396" y="2202299"/>
                  </a:cubicBezTo>
                  <a:cubicBezTo>
                    <a:pt x="584024" y="2212072"/>
                    <a:pt x="584024" y="2212072"/>
                    <a:pt x="584024" y="2212072"/>
                  </a:cubicBezTo>
                  <a:cubicBezTo>
                    <a:pt x="577261" y="2231617"/>
                    <a:pt x="577261" y="2231617"/>
                    <a:pt x="577261" y="2231617"/>
                  </a:cubicBezTo>
                  <a:cubicBezTo>
                    <a:pt x="580642" y="2247905"/>
                    <a:pt x="580642" y="2247905"/>
                    <a:pt x="580642" y="2247905"/>
                  </a:cubicBezTo>
                  <a:cubicBezTo>
                    <a:pt x="570508" y="2267450"/>
                    <a:pt x="570508" y="2267450"/>
                    <a:pt x="570508" y="2267450"/>
                  </a:cubicBezTo>
                  <a:cubicBezTo>
                    <a:pt x="570508" y="2267450"/>
                    <a:pt x="570508" y="2277232"/>
                    <a:pt x="570508" y="2280490"/>
                  </a:cubicBezTo>
                  <a:cubicBezTo>
                    <a:pt x="570508" y="2283747"/>
                    <a:pt x="570508" y="2303293"/>
                    <a:pt x="570508" y="2303293"/>
                  </a:cubicBezTo>
                  <a:cubicBezTo>
                    <a:pt x="570508" y="2303293"/>
                    <a:pt x="570508" y="2313065"/>
                    <a:pt x="567136" y="2313065"/>
                  </a:cubicBezTo>
                  <a:cubicBezTo>
                    <a:pt x="563754" y="2313065"/>
                    <a:pt x="557001" y="2313065"/>
                    <a:pt x="557001" y="2313065"/>
                  </a:cubicBezTo>
                  <a:close/>
                  <a:moveTo>
                    <a:pt x="695485" y="2114336"/>
                  </a:moveTo>
                  <a:cubicBezTo>
                    <a:pt x="695485" y="2114336"/>
                    <a:pt x="695485" y="2114336"/>
                    <a:pt x="695485" y="2114336"/>
                  </a:cubicBezTo>
                  <a:cubicBezTo>
                    <a:pt x="692104" y="2107821"/>
                    <a:pt x="692104" y="2107821"/>
                    <a:pt x="692104" y="2107821"/>
                  </a:cubicBezTo>
                  <a:cubicBezTo>
                    <a:pt x="702238" y="2104563"/>
                    <a:pt x="702238" y="2104563"/>
                    <a:pt x="702238" y="2104563"/>
                  </a:cubicBezTo>
                  <a:cubicBezTo>
                    <a:pt x="702238" y="2104563"/>
                    <a:pt x="698857" y="2091533"/>
                    <a:pt x="698857" y="2088266"/>
                  </a:cubicBezTo>
                  <a:cubicBezTo>
                    <a:pt x="698857" y="2085008"/>
                    <a:pt x="695485" y="2088266"/>
                    <a:pt x="692104" y="2081751"/>
                  </a:cubicBezTo>
                  <a:cubicBezTo>
                    <a:pt x="688723" y="2078493"/>
                    <a:pt x="688723" y="2068720"/>
                    <a:pt x="688723" y="2068720"/>
                  </a:cubicBezTo>
                  <a:cubicBezTo>
                    <a:pt x="688723" y="2065463"/>
                    <a:pt x="692104" y="2055690"/>
                    <a:pt x="692104" y="2055690"/>
                  </a:cubicBezTo>
                  <a:cubicBezTo>
                    <a:pt x="692104" y="2055690"/>
                    <a:pt x="702238" y="2042660"/>
                    <a:pt x="708992" y="2036145"/>
                  </a:cubicBezTo>
                  <a:cubicBezTo>
                    <a:pt x="719126" y="2026372"/>
                    <a:pt x="715745" y="2026372"/>
                    <a:pt x="715745" y="2019857"/>
                  </a:cubicBezTo>
                  <a:cubicBezTo>
                    <a:pt x="712373" y="2016600"/>
                    <a:pt x="719126" y="2013342"/>
                    <a:pt x="719126" y="2013342"/>
                  </a:cubicBezTo>
                  <a:cubicBezTo>
                    <a:pt x="729261" y="2003569"/>
                    <a:pt x="729261" y="2003569"/>
                    <a:pt x="729261" y="2003569"/>
                  </a:cubicBezTo>
                  <a:cubicBezTo>
                    <a:pt x="736014" y="1987272"/>
                    <a:pt x="736014" y="1987272"/>
                    <a:pt x="736014" y="1987272"/>
                  </a:cubicBezTo>
                  <a:cubicBezTo>
                    <a:pt x="736014" y="1987272"/>
                    <a:pt x="746149" y="1997045"/>
                    <a:pt x="746149" y="1997045"/>
                  </a:cubicBezTo>
                  <a:cubicBezTo>
                    <a:pt x="749521" y="1997045"/>
                    <a:pt x="749521" y="1993787"/>
                    <a:pt x="749521" y="1990530"/>
                  </a:cubicBezTo>
                  <a:cubicBezTo>
                    <a:pt x="749521" y="1987272"/>
                    <a:pt x="756283" y="1987272"/>
                    <a:pt x="756283" y="1987272"/>
                  </a:cubicBezTo>
                  <a:cubicBezTo>
                    <a:pt x="759655" y="1987272"/>
                    <a:pt x="769790" y="1984015"/>
                    <a:pt x="769790" y="1984015"/>
                  </a:cubicBezTo>
                  <a:cubicBezTo>
                    <a:pt x="773171" y="1977499"/>
                    <a:pt x="773171" y="1977499"/>
                    <a:pt x="773171" y="1977499"/>
                  </a:cubicBezTo>
                  <a:cubicBezTo>
                    <a:pt x="773171" y="1977499"/>
                    <a:pt x="786678" y="1974242"/>
                    <a:pt x="793431" y="1977499"/>
                  </a:cubicBezTo>
                  <a:cubicBezTo>
                    <a:pt x="796812" y="1980757"/>
                    <a:pt x="790059" y="1980757"/>
                    <a:pt x="790059" y="1984015"/>
                  </a:cubicBezTo>
                  <a:cubicBezTo>
                    <a:pt x="790059" y="1987272"/>
                    <a:pt x="790059" y="1987272"/>
                    <a:pt x="790059" y="1990530"/>
                  </a:cubicBezTo>
                  <a:cubicBezTo>
                    <a:pt x="790059" y="1993787"/>
                    <a:pt x="786678" y="1997045"/>
                    <a:pt x="776543" y="1997045"/>
                  </a:cubicBezTo>
                  <a:cubicBezTo>
                    <a:pt x="766418" y="2000302"/>
                    <a:pt x="773171" y="2006827"/>
                    <a:pt x="773171" y="2006827"/>
                  </a:cubicBezTo>
                  <a:cubicBezTo>
                    <a:pt x="773171" y="2006827"/>
                    <a:pt x="773171" y="2019857"/>
                    <a:pt x="773171" y="2019857"/>
                  </a:cubicBezTo>
                  <a:cubicBezTo>
                    <a:pt x="769790" y="2023115"/>
                    <a:pt x="763037" y="2029630"/>
                    <a:pt x="756283" y="2029630"/>
                  </a:cubicBezTo>
                  <a:cubicBezTo>
                    <a:pt x="752902" y="2032887"/>
                    <a:pt x="752902" y="2039402"/>
                    <a:pt x="752902" y="2039402"/>
                  </a:cubicBezTo>
                  <a:cubicBezTo>
                    <a:pt x="752902" y="2042660"/>
                    <a:pt x="756283" y="2049175"/>
                    <a:pt x="756283" y="2055690"/>
                  </a:cubicBezTo>
                  <a:cubicBezTo>
                    <a:pt x="756283" y="2058948"/>
                    <a:pt x="756283" y="2058948"/>
                    <a:pt x="759655" y="2065463"/>
                  </a:cubicBezTo>
                  <a:cubicBezTo>
                    <a:pt x="759655" y="2068720"/>
                    <a:pt x="766418" y="2068720"/>
                    <a:pt x="769790" y="2068720"/>
                  </a:cubicBezTo>
                  <a:cubicBezTo>
                    <a:pt x="769790" y="2071978"/>
                    <a:pt x="776543" y="2078493"/>
                    <a:pt x="773171" y="2081751"/>
                  </a:cubicBezTo>
                  <a:cubicBezTo>
                    <a:pt x="769790" y="2085008"/>
                    <a:pt x="766418" y="2088266"/>
                    <a:pt x="763037" y="2088266"/>
                  </a:cubicBezTo>
                  <a:cubicBezTo>
                    <a:pt x="763037" y="2091533"/>
                    <a:pt x="756283" y="2101306"/>
                    <a:pt x="756283" y="2101306"/>
                  </a:cubicBezTo>
                  <a:cubicBezTo>
                    <a:pt x="756283" y="2101306"/>
                    <a:pt x="759655" y="2107821"/>
                    <a:pt x="756283" y="2114336"/>
                  </a:cubicBezTo>
                  <a:cubicBezTo>
                    <a:pt x="756283" y="2120851"/>
                    <a:pt x="749521" y="2117593"/>
                    <a:pt x="746149" y="2120851"/>
                  </a:cubicBezTo>
                  <a:cubicBezTo>
                    <a:pt x="746149" y="2120851"/>
                    <a:pt x="736014" y="2130623"/>
                    <a:pt x="736014" y="2130623"/>
                  </a:cubicBezTo>
                  <a:cubicBezTo>
                    <a:pt x="732633" y="2130623"/>
                    <a:pt x="729261" y="2143654"/>
                    <a:pt x="729261" y="2150169"/>
                  </a:cubicBezTo>
                  <a:cubicBezTo>
                    <a:pt x="729261" y="2153426"/>
                    <a:pt x="729261" y="2159941"/>
                    <a:pt x="729261" y="2163199"/>
                  </a:cubicBezTo>
                  <a:cubicBezTo>
                    <a:pt x="729261" y="2166457"/>
                    <a:pt x="729261" y="2163199"/>
                    <a:pt x="722508" y="2172972"/>
                  </a:cubicBezTo>
                  <a:cubicBezTo>
                    <a:pt x="712373" y="2182754"/>
                    <a:pt x="715745" y="2176229"/>
                    <a:pt x="705620" y="2172972"/>
                  </a:cubicBezTo>
                  <a:cubicBezTo>
                    <a:pt x="692104" y="2172972"/>
                    <a:pt x="705620" y="2169714"/>
                    <a:pt x="708992" y="2163199"/>
                  </a:cubicBezTo>
                  <a:cubicBezTo>
                    <a:pt x="712373" y="2156684"/>
                    <a:pt x="715745" y="2150169"/>
                    <a:pt x="715745" y="2150169"/>
                  </a:cubicBezTo>
                  <a:cubicBezTo>
                    <a:pt x="712373" y="2137139"/>
                    <a:pt x="712373" y="2137139"/>
                    <a:pt x="712373" y="2137139"/>
                  </a:cubicBezTo>
                  <a:cubicBezTo>
                    <a:pt x="705620" y="2127366"/>
                    <a:pt x="705620" y="2127366"/>
                    <a:pt x="705620" y="2127366"/>
                  </a:cubicBezTo>
                  <a:lnTo>
                    <a:pt x="695485" y="2114336"/>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2" name="Freeform: Shape 561">
              <a:extLst>
                <a:ext uri="{FF2B5EF4-FFF2-40B4-BE49-F238E27FC236}">
                  <a16:creationId xmlns:a16="http://schemas.microsoft.com/office/drawing/2014/main" id="{C5143688-E687-F572-FFA7-9FB37403CFCC}"/>
                </a:ext>
              </a:extLst>
            </p:cNvPr>
            <p:cNvSpPr/>
            <p:nvPr/>
          </p:nvSpPr>
          <p:spPr>
            <a:xfrm>
              <a:off x="8618971" y="-1838218"/>
              <a:ext cx="1801034" cy="2474153"/>
            </a:xfrm>
            <a:custGeom>
              <a:avLst/>
              <a:gdLst>
                <a:gd name="connsiteX0" fmla="*/ 1240944 w 1801034"/>
                <a:gd name="connsiteY0" fmla="*/ 185696 h 2474153"/>
                <a:gd name="connsiteX1" fmla="*/ 1224123 w 1801034"/>
                <a:gd name="connsiteY1" fmla="*/ 182436 h 2474153"/>
                <a:gd name="connsiteX2" fmla="*/ 1214036 w 1801034"/>
                <a:gd name="connsiteY2" fmla="*/ 169402 h 2474153"/>
                <a:gd name="connsiteX3" fmla="*/ 1217398 w 1801034"/>
                <a:gd name="connsiteY3" fmla="*/ 156368 h 2474153"/>
                <a:gd name="connsiteX4" fmla="*/ 1251040 w 1801034"/>
                <a:gd name="connsiteY4" fmla="*/ 140076 h 2474153"/>
                <a:gd name="connsiteX5" fmla="*/ 1264489 w 1801034"/>
                <a:gd name="connsiteY5" fmla="*/ 120524 h 2474153"/>
                <a:gd name="connsiteX6" fmla="*/ 1288035 w 1801034"/>
                <a:gd name="connsiteY6" fmla="*/ 120524 h 2474153"/>
                <a:gd name="connsiteX7" fmla="*/ 1298132 w 1801034"/>
                <a:gd name="connsiteY7" fmla="*/ 123783 h 2474153"/>
                <a:gd name="connsiteX8" fmla="*/ 1311591 w 1801034"/>
                <a:gd name="connsiteY8" fmla="*/ 127042 h 2474153"/>
                <a:gd name="connsiteX9" fmla="*/ 1294770 w 1801034"/>
                <a:gd name="connsiteY9" fmla="*/ 136817 h 2474153"/>
                <a:gd name="connsiteX10" fmla="*/ 1274586 w 1801034"/>
                <a:gd name="connsiteY10" fmla="*/ 159627 h 2474153"/>
                <a:gd name="connsiteX11" fmla="*/ 1271224 w 1801034"/>
                <a:gd name="connsiteY11" fmla="*/ 169402 h 2474153"/>
                <a:gd name="connsiteX12" fmla="*/ 1240944 w 1801034"/>
                <a:gd name="connsiteY12" fmla="*/ 185696 h 2474153"/>
                <a:gd name="connsiteX13" fmla="*/ 1284673 w 1801034"/>
                <a:gd name="connsiteY13" fmla="*/ 198730 h 2474153"/>
                <a:gd name="connsiteX14" fmla="*/ 1284673 w 1801034"/>
                <a:gd name="connsiteY14" fmla="*/ 198730 h 2474153"/>
                <a:gd name="connsiteX15" fmla="*/ 1294770 w 1801034"/>
                <a:gd name="connsiteY15" fmla="*/ 198730 h 2474153"/>
                <a:gd name="connsiteX16" fmla="*/ 1298132 w 1801034"/>
                <a:gd name="connsiteY16" fmla="*/ 182436 h 2474153"/>
                <a:gd name="connsiteX17" fmla="*/ 1311591 w 1801034"/>
                <a:gd name="connsiteY17" fmla="*/ 169402 h 2474153"/>
                <a:gd name="connsiteX18" fmla="*/ 1314953 w 1801034"/>
                <a:gd name="connsiteY18" fmla="*/ 159627 h 2474153"/>
                <a:gd name="connsiteX19" fmla="*/ 1304857 w 1801034"/>
                <a:gd name="connsiteY19" fmla="*/ 149851 h 2474153"/>
                <a:gd name="connsiteX20" fmla="*/ 1288035 w 1801034"/>
                <a:gd name="connsiteY20" fmla="*/ 156368 h 2474153"/>
                <a:gd name="connsiteX21" fmla="*/ 1288035 w 1801034"/>
                <a:gd name="connsiteY21" fmla="*/ 169402 h 2474153"/>
                <a:gd name="connsiteX22" fmla="*/ 1274586 w 1801034"/>
                <a:gd name="connsiteY22" fmla="*/ 179178 h 2474153"/>
                <a:gd name="connsiteX23" fmla="*/ 1267861 w 1801034"/>
                <a:gd name="connsiteY23" fmla="*/ 192213 h 2474153"/>
                <a:gd name="connsiteX24" fmla="*/ 1284673 w 1801034"/>
                <a:gd name="connsiteY24" fmla="*/ 198730 h 2474153"/>
                <a:gd name="connsiteX25" fmla="*/ 1217398 w 1801034"/>
                <a:gd name="connsiteY25" fmla="*/ 410535 h 2474153"/>
                <a:gd name="connsiteX26" fmla="*/ 1217398 w 1801034"/>
                <a:gd name="connsiteY26" fmla="*/ 410535 h 2474153"/>
                <a:gd name="connsiteX27" fmla="*/ 1230857 w 1801034"/>
                <a:gd name="connsiteY27" fmla="*/ 413794 h 2474153"/>
                <a:gd name="connsiteX28" fmla="*/ 1254402 w 1801034"/>
                <a:gd name="connsiteY28" fmla="*/ 439863 h 2474153"/>
                <a:gd name="connsiteX29" fmla="*/ 1274586 w 1801034"/>
                <a:gd name="connsiteY29" fmla="*/ 462672 h 2474153"/>
                <a:gd name="connsiteX30" fmla="*/ 1311591 w 1801034"/>
                <a:gd name="connsiteY30" fmla="*/ 488740 h 2474153"/>
                <a:gd name="connsiteX31" fmla="*/ 1358683 w 1801034"/>
                <a:gd name="connsiteY31" fmla="*/ 501775 h 2474153"/>
                <a:gd name="connsiteX32" fmla="*/ 1368769 w 1801034"/>
                <a:gd name="connsiteY32" fmla="*/ 488740 h 2474153"/>
                <a:gd name="connsiteX33" fmla="*/ 1382228 w 1801034"/>
                <a:gd name="connsiteY33" fmla="*/ 478965 h 2474153"/>
                <a:gd name="connsiteX34" fmla="*/ 1378866 w 1801034"/>
                <a:gd name="connsiteY34" fmla="*/ 472448 h 2474153"/>
                <a:gd name="connsiteX35" fmla="*/ 1395687 w 1801034"/>
                <a:gd name="connsiteY35" fmla="*/ 462672 h 2474153"/>
                <a:gd name="connsiteX36" fmla="*/ 1409136 w 1801034"/>
                <a:gd name="connsiteY36" fmla="*/ 472448 h 2474153"/>
                <a:gd name="connsiteX37" fmla="*/ 1442779 w 1801034"/>
                <a:gd name="connsiteY37" fmla="*/ 478965 h 2474153"/>
                <a:gd name="connsiteX38" fmla="*/ 1456228 w 1801034"/>
                <a:gd name="connsiteY38" fmla="*/ 488740 h 2474153"/>
                <a:gd name="connsiteX39" fmla="*/ 1459600 w 1801034"/>
                <a:gd name="connsiteY39" fmla="*/ 488740 h 2474153"/>
                <a:gd name="connsiteX40" fmla="*/ 1459600 w 1801034"/>
                <a:gd name="connsiteY40" fmla="*/ 488740 h 2474153"/>
                <a:gd name="connsiteX41" fmla="*/ 1459600 w 1801034"/>
                <a:gd name="connsiteY41" fmla="*/ 488740 h 2474153"/>
                <a:gd name="connsiteX42" fmla="*/ 1462962 w 1801034"/>
                <a:gd name="connsiteY42" fmla="*/ 485482 h 2474153"/>
                <a:gd name="connsiteX43" fmla="*/ 1462962 w 1801034"/>
                <a:gd name="connsiteY43" fmla="*/ 485482 h 2474153"/>
                <a:gd name="connsiteX44" fmla="*/ 1462962 w 1801034"/>
                <a:gd name="connsiteY44" fmla="*/ 485482 h 2474153"/>
                <a:gd name="connsiteX45" fmla="*/ 1462962 w 1801034"/>
                <a:gd name="connsiteY45" fmla="*/ 485482 h 2474153"/>
                <a:gd name="connsiteX46" fmla="*/ 1466324 w 1801034"/>
                <a:gd name="connsiteY46" fmla="*/ 485482 h 2474153"/>
                <a:gd name="connsiteX47" fmla="*/ 1466324 w 1801034"/>
                <a:gd name="connsiteY47" fmla="*/ 485482 h 2474153"/>
                <a:gd name="connsiteX48" fmla="*/ 1466324 w 1801034"/>
                <a:gd name="connsiteY48" fmla="*/ 485482 h 2474153"/>
                <a:gd name="connsiteX49" fmla="*/ 1466324 w 1801034"/>
                <a:gd name="connsiteY49" fmla="*/ 485482 h 2474153"/>
                <a:gd name="connsiteX50" fmla="*/ 1466324 w 1801034"/>
                <a:gd name="connsiteY50" fmla="*/ 485482 h 2474153"/>
                <a:gd name="connsiteX51" fmla="*/ 1469687 w 1801034"/>
                <a:gd name="connsiteY51" fmla="*/ 485482 h 2474153"/>
                <a:gd name="connsiteX52" fmla="*/ 1469687 w 1801034"/>
                <a:gd name="connsiteY52" fmla="*/ 485482 h 2474153"/>
                <a:gd name="connsiteX53" fmla="*/ 1469687 w 1801034"/>
                <a:gd name="connsiteY53" fmla="*/ 485482 h 2474153"/>
                <a:gd name="connsiteX54" fmla="*/ 1469687 w 1801034"/>
                <a:gd name="connsiteY54" fmla="*/ 485482 h 2474153"/>
                <a:gd name="connsiteX55" fmla="*/ 1469687 w 1801034"/>
                <a:gd name="connsiteY55" fmla="*/ 485482 h 2474153"/>
                <a:gd name="connsiteX56" fmla="*/ 1469687 w 1801034"/>
                <a:gd name="connsiteY56" fmla="*/ 485482 h 2474153"/>
                <a:gd name="connsiteX57" fmla="*/ 1469687 w 1801034"/>
                <a:gd name="connsiteY57" fmla="*/ 485482 h 2474153"/>
                <a:gd name="connsiteX58" fmla="*/ 1469687 w 1801034"/>
                <a:gd name="connsiteY58" fmla="*/ 485482 h 2474153"/>
                <a:gd name="connsiteX59" fmla="*/ 1469687 w 1801034"/>
                <a:gd name="connsiteY59" fmla="*/ 485482 h 2474153"/>
                <a:gd name="connsiteX60" fmla="*/ 1469687 w 1801034"/>
                <a:gd name="connsiteY60" fmla="*/ 482223 h 2474153"/>
                <a:gd name="connsiteX61" fmla="*/ 1469687 w 1801034"/>
                <a:gd name="connsiteY61" fmla="*/ 482223 h 2474153"/>
                <a:gd name="connsiteX62" fmla="*/ 1469687 w 1801034"/>
                <a:gd name="connsiteY62" fmla="*/ 482223 h 2474153"/>
                <a:gd name="connsiteX63" fmla="*/ 1469687 w 1801034"/>
                <a:gd name="connsiteY63" fmla="*/ 482223 h 2474153"/>
                <a:gd name="connsiteX64" fmla="*/ 1469687 w 1801034"/>
                <a:gd name="connsiteY64" fmla="*/ 482223 h 2474153"/>
                <a:gd name="connsiteX65" fmla="*/ 1469687 w 1801034"/>
                <a:gd name="connsiteY65" fmla="*/ 482223 h 2474153"/>
                <a:gd name="connsiteX66" fmla="*/ 1469687 w 1801034"/>
                <a:gd name="connsiteY66" fmla="*/ 482223 h 2474153"/>
                <a:gd name="connsiteX67" fmla="*/ 1469687 w 1801034"/>
                <a:gd name="connsiteY67" fmla="*/ 482223 h 2474153"/>
                <a:gd name="connsiteX68" fmla="*/ 1469687 w 1801034"/>
                <a:gd name="connsiteY68" fmla="*/ 482223 h 2474153"/>
                <a:gd name="connsiteX69" fmla="*/ 1469687 w 1801034"/>
                <a:gd name="connsiteY69" fmla="*/ 482223 h 2474153"/>
                <a:gd name="connsiteX70" fmla="*/ 1469687 w 1801034"/>
                <a:gd name="connsiteY70" fmla="*/ 482223 h 2474153"/>
                <a:gd name="connsiteX71" fmla="*/ 1469687 w 1801034"/>
                <a:gd name="connsiteY71" fmla="*/ 482223 h 2474153"/>
                <a:gd name="connsiteX72" fmla="*/ 1469687 w 1801034"/>
                <a:gd name="connsiteY72" fmla="*/ 482223 h 2474153"/>
                <a:gd name="connsiteX73" fmla="*/ 1469687 w 1801034"/>
                <a:gd name="connsiteY73" fmla="*/ 482223 h 2474153"/>
                <a:gd name="connsiteX74" fmla="*/ 1469687 w 1801034"/>
                <a:gd name="connsiteY74" fmla="*/ 482223 h 2474153"/>
                <a:gd name="connsiteX75" fmla="*/ 1469687 w 1801034"/>
                <a:gd name="connsiteY75" fmla="*/ 478965 h 2474153"/>
                <a:gd name="connsiteX76" fmla="*/ 1469687 w 1801034"/>
                <a:gd name="connsiteY76" fmla="*/ 456155 h 2474153"/>
                <a:gd name="connsiteX77" fmla="*/ 1469687 w 1801034"/>
                <a:gd name="connsiteY77" fmla="*/ 443121 h 2474153"/>
                <a:gd name="connsiteX78" fmla="*/ 1493232 w 1801034"/>
                <a:gd name="connsiteY78" fmla="*/ 423569 h 2474153"/>
                <a:gd name="connsiteX79" fmla="*/ 1499957 w 1801034"/>
                <a:gd name="connsiteY79" fmla="*/ 410535 h 2474153"/>
                <a:gd name="connsiteX80" fmla="*/ 1493232 w 1801034"/>
                <a:gd name="connsiteY80" fmla="*/ 374692 h 2474153"/>
                <a:gd name="connsiteX81" fmla="*/ 1486508 w 1801034"/>
                <a:gd name="connsiteY81" fmla="*/ 351881 h 2474153"/>
                <a:gd name="connsiteX82" fmla="*/ 1486508 w 1801034"/>
                <a:gd name="connsiteY82" fmla="*/ 280193 h 2474153"/>
                <a:gd name="connsiteX83" fmla="*/ 1486508 w 1801034"/>
                <a:gd name="connsiteY83" fmla="*/ 280193 h 2474153"/>
                <a:gd name="connsiteX84" fmla="*/ 1486508 w 1801034"/>
                <a:gd name="connsiteY84" fmla="*/ 280193 h 2474153"/>
                <a:gd name="connsiteX85" fmla="*/ 1493232 w 1801034"/>
                <a:gd name="connsiteY85" fmla="*/ 276935 h 2474153"/>
                <a:gd name="connsiteX86" fmla="*/ 1503329 w 1801034"/>
                <a:gd name="connsiteY86" fmla="*/ 270418 h 2474153"/>
                <a:gd name="connsiteX87" fmla="*/ 1503329 w 1801034"/>
                <a:gd name="connsiteY87" fmla="*/ 267159 h 2474153"/>
                <a:gd name="connsiteX88" fmla="*/ 1506691 w 1801034"/>
                <a:gd name="connsiteY88" fmla="*/ 231315 h 2474153"/>
                <a:gd name="connsiteX89" fmla="*/ 1516778 w 1801034"/>
                <a:gd name="connsiteY89" fmla="*/ 224798 h 2474153"/>
                <a:gd name="connsiteX90" fmla="*/ 1547058 w 1801034"/>
                <a:gd name="connsiteY90" fmla="*/ 224798 h 2474153"/>
                <a:gd name="connsiteX91" fmla="*/ 1553783 w 1801034"/>
                <a:gd name="connsiteY91" fmla="*/ 205246 h 2474153"/>
                <a:gd name="connsiteX92" fmla="*/ 1567242 w 1801034"/>
                <a:gd name="connsiteY92" fmla="*/ 192213 h 2474153"/>
                <a:gd name="connsiteX93" fmla="*/ 1597512 w 1801034"/>
                <a:gd name="connsiteY93" fmla="*/ 192213 h 2474153"/>
                <a:gd name="connsiteX94" fmla="*/ 1617696 w 1801034"/>
                <a:gd name="connsiteY94" fmla="*/ 211764 h 2474153"/>
                <a:gd name="connsiteX95" fmla="*/ 1658062 w 1801034"/>
                <a:gd name="connsiteY95" fmla="*/ 224798 h 2474153"/>
                <a:gd name="connsiteX96" fmla="*/ 1678246 w 1801034"/>
                <a:gd name="connsiteY96" fmla="*/ 228056 h 2474153"/>
                <a:gd name="connsiteX97" fmla="*/ 1678246 w 1801034"/>
                <a:gd name="connsiteY97" fmla="*/ 228056 h 2474153"/>
                <a:gd name="connsiteX98" fmla="*/ 1681608 w 1801034"/>
                <a:gd name="connsiteY98" fmla="*/ 228056 h 2474153"/>
                <a:gd name="connsiteX99" fmla="*/ 1681608 w 1801034"/>
                <a:gd name="connsiteY99" fmla="*/ 228056 h 2474153"/>
                <a:gd name="connsiteX100" fmla="*/ 1688333 w 1801034"/>
                <a:gd name="connsiteY100" fmla="*/ 234573 h 2474153"/>
                <a:gd name="connsiteX101" fmla="*/ 1688333 w 1801034"/>
                <a:gd name="connsiteY101" fmla="*/ 234573 h 2474153"/>
                <a:gd name="connsiteX102" fmla="*/ 1688333 w 1801034"/>
                <a:gd name="connsiteY102" fmla="*/ 234573 h 2474153"/>
                <a:gd name="connsiteX103" fmla="*/ 1688333 w 1801034"/>
                <a:gd name="connsiteY103" fmla="*/ 234573 h 2474153"/>
                <a:gd name="connsiteX104" fmla="*/ 1691705 w 1801034"/>
                <a:gd name="connsiteY104" fmla="*/ 250867 h 2474153"/>
                <a:gd name="connsiteX105" fmla="*/ 1695067 w 1801034"/>
                <a:gd name="connsiteY105" fmla="*/ 267159 h 2474153"/>
                <a:gd name="connsiteX106" fmla="*/ 1691705 w 1801034"/>
                <a:gd name="connsiteY106" fmla="*/ 283452 h 2474153"/>
                <a:gd name="connsiteX107" fmla="*/ 1688333 w 1801034"/>
                <a:gd name="connsiteY107" fmla="*/ 299744 h 2474153"/>
                <a:gd name="connsiteX108" fmla="*/ 1688333 w 1801034"/>
                <a:gd name="connsiteY108" fmla="*/ 309521 h 2474153"/>
                <a:gd name="connsiteX109" fmla="*/ 1695067 w 1801034"/>
                <a:gd name="connsiteY109" fmla="*/ 329072 h 2474153"/>
                <a:gd name="connsiteX110" fmla="*/ 1711888 w 1801034"/>
                <a:gd name="connsiteY110" fmla="*/ 342106 h 2474153"/>
                <a:gd name="connsiteX111" fmla="*/ 1708516 w 1801034"/>
                <a:gd name="connsiteY111" fmla="*/ 345364 h 2474153"/>
                <a:gd name="connsiteX112" fmla="*/ 1711888 w 1801034"/>
                <a:gd name="connsiteY112" fmla="*/ 348623 h 2474153"/>
                <a:gd name="connsiteX113" fmla="*/ 1728700 w 1801034"/>
                <a:gd name="connsiteY113" fmla="*/ 345364 h 2474153"/>
                <a:gd name="connsiteX114" fmla="*/ 1725337 w 1801034"/>
                <a:gd name="connsiteY114" fmla="*/ 306261 h 2474153"/>
                <a:gd name="connsiteX115" fmla="*/ 1738797 w 1801034"/>
                <a:gd name="connsiteY115" fmla="*/ 280193 h 2474153"/>
                <a:gd name="connsiteX116" fmla="*/ 1762342 w 1801034"/>
                <a:gd name="connsiteY116" fmla="*/ 257384 h 2474153"/>
                <a:gd name="connsiteX117" fmla="*/ 1758980 w 1801034"/>
                <a:gd name="connsiteY117" fmla="*/ 231315 h 2474153"/>
                <a:gd name="connsiteX118" fmla="*/ 1785888 w 1801034"/>
                <a:gd name="connsiteY118" fmla="*/ 234573 h 2474153"/>
                <a:gd name="connsiteX119" fmla="*/ 1799347 w 1801034"/>
                <a:gd name="connsiteY119" fmla="*/ 211764 h 2474153"/>
                <a:gd name="connsiteX120" fmla="*/ 1779163 w 1801034"/>
                <a:gd name="connsiteY120" fmla="*/ 175919 h 2474153"/>
                <a:gd name="connsiteX121" fmla="*/ 1752246 w 1801034"/>
                <a:gd name="connsiteY121" fmla="*/ 201988 h 2474153"/>
                <a:gd name="connsiteX122" fmla="*/ 1748883 w 1801034"/>
                <a:gd name="connsiteY122" fmla="*/ 169402 h 2474153"/>
                <a:gd name="connsiteX123" fmla="*/ 1721975 w 1801034"/>
                <a:gd name="connsiteY123" fmla="*/ 179178 h 2474153"/>
                <a:gd name="connsiteX124" fmla="*/ 1695067 w 1801034"/>
                <a:gd name="connsiteY124" fmla="*/ 172661 h 2474153"/>
                <a:gd name="connsiteX125" fmla="*/ 1674884 w 1801034"/>
                <a:gd name="connsiteY125" fmla="*/ 162885 h 2474153"/>
                <a:gd name="connsiteX126" fmla="*/ 1647975 w 1801034"/>
                <a:gd name="connsiteY126" fmla="*/ 162885 h 2474153"/>
                <a:gd name="connsiteX127" fmla="*/ 1641241 w 1801034"/>
                <a:gd name="connsiteY127" fmla="*/ 149851 h 2474153"/>
                <a:gd name="connsiteX128" fmla="*/ 1681608 w 1801034"/>
                <a:gd name="connsiteY128" fmla="*/ 149851 h 2474153"/>
                <a:gd name="connsiteX129" fmla="*/ 1742159 w 1801034"/>
                <a:gd name="connsiteY129" fmla="*/ 136817 h 2474153"/>
                <a:gd name="connsiteX130" fmla="*/ 1745521 w 1801034"/>
                <a:gd name="connsiteY130" fmla="*/ 114007 h 2474153"/>
                <a:gd name="connsiteX131" fmla="*/ 1769067 w 1801034"/>
                <a:gd name="connsiteY131" fmla="*/ 94456 h 2474153"/>
                <a:gd name="connsiteX132" fmla="*/ 1728700 w 1801034"/>
                <a:gd name="connsiteY132" fmla="*/ 65129 h 2474153"/>
                <a:gd name="connsiteX133" fmla="*/ 1711888 w 1801034"/>
                <a:gd name="connsiteY133" fmla="*/ 39060 h 2474153"/>
                <a:gd name="connsiteX134" fmla="*/ 1701792 w 1801034"/>
                <a:gd name="connsiteY134" fmla="*/ 29285 h 2474153"/>
                <a:gd name="connsiteX135" fmla="*/ 1664787 w 1801034"/>
                <a:gd name="connsiteY135" fmla="*/ 42319 h 2474153"/>
                <a:gd name="connsiteX136" fmla="*/ 1644603 w 1801034"/>
                <a:gd name="connsiteY136" fmla="*/ 29285 h 2474153"/>
                <a:gd name="connsiteX137" fmla="*/ 1614333 w 1801034"/>
                <a:gd name="connsiteY137" fmla="*/ 32543 h 2474153"/>
                <a:gd name="connsiteX138" fmla="*/ 1570604 w 1801034"/>
                <a:gd name="connsiteY138" fmla="*/ 19509 h 2474153"/>
                <a:gd name="connsiteX139" fmla="*/ 1570604 w 1801034"/>
                <a:gd name="connsiteY139" fmla="*/ 29285 h 2474153"/>
                <a:gd name="connsiteX140" fmla="*/ 1553783 w 1801034"/>
                <a:gd name="connsiteY140" fmla="*/ 19509 h 2474153"/>
                <a:gd name="connsiteX141" fmla="*/ 1553783 w 1801034"/>
                <a:gd name="connsiteY141" fmla="*/ 6475 h 2474153"/>
                <a:gd name="connsiteX142" fmla="*/ 1536962 w 1801034"/>
                <a:gd name="connsiteY142" fmla="*/ 9734 h 2474153"/>
                <a:gd name="connsiteX143" fmla="*/ 1530237 w 1801034"/>
                <a:gd name="connsiteY143" fmla="*/ 9734 h 2474153"/>
                <a:gd name="connsiteX144" fmla="*/ 1510053 w 1801034"/>
                <a:gd name="connsiteY144" fmla="*/ -42 h 2474153"/>
                <a:gd name="connsiteX145" fmla="*/ 1499957 w 1801034"/>
                <a:gd name="connsiteY145" fmla="*/ 19509 h 2474153"/>
                <a:gd name="connsiteX146" fmla="*/ 1513416 w 1801034"/>
                <a:gd name="connsiteY146" fmla="*/ 42319 h 2474153"/>
                <a:gd name="connsiteX147" fmla="*/ 1499957 w 1801034"/>
                <a:gd name="connsiteY147" fmla="*/ 68388 h 2474153"/>
                <a:gd name="connsiteX148" fmla="*/ 1510053 w 1801034"/>
                <a:gd name="connsiteY148" fmla="*/ 84680 h 2474153"/>
                <a:gd name="connsiteX149" fmla="*/ 1510053 w 1801034"/>
                <a:gd name="connsiteY149" fmla="*/ 107490 h 2474153"/>
                <a:gd name="connsiteX150" fmla="*/ 1496594 w 1801034"/>
                <a:gd name="connsiteY150" fmla="*/ 133559 h 2474153"/>
                <a:gd name="connsiteX151" fmla="*/ 1476411 w 1801034"/>
                <a:gd name="connsiteY151" fmla="*/ 117265 h 2474153"/>
                <a:gd name="connsiteX152" fmla="*/ 1479783 w 1801034"/>
                <a:gd name="connsiteY152" fmla="*/ 94456 h 2474153"/>
                <a:gd name="connsiteX153" fmla="*/ 1489870 w 1801034"/>
                <a:gd name="connsiteY153" fmla="*/ 68388 h 2474153"/>
                <a:gd name="connsiteX154" fmla="*/ 1476411 w 1801034"/>
                <a:gd name="connsiteY154" fmla="*/ 42319 h 2474153"/>
                <a:gd name="connsiteX155" fmla="*/ 1449503 w 1801034"/>
                <a:gd name="connsiteY155" fmla="*/ 65129 h 2474153"/>
                <a:gd name="connsiteX156" fmla="*/ 1449503 w 1801034"/>
                <a:gd name="connsiteY156" fmla="*/ 97714 h 2474153"/>
                <a:gd name="connsiteX157" fmla="*/ 1436044 w 1801034"/>
                <a:gd name="connsiteY157" fmla="*/ 120524 h 2474153"/>
                <a:gd name="connsiteX158" fmla="*/ 1436044 w 1801034"/>
                <a:gd name="connsiteY158" fmla="*/ 149851 h 2474153"/>
                <a:gd name="connsiteX159" fmla="*/ 1429319 w 1801034"/>
                <a:gd name="connsiteY159" fmla="*/ 172661 h 2474153"/>
                <a:gd name="connsiteX160" fmla="*/ 1425957 w 1801034"/>
                <a:gd name="connsiteY160" fmla="*/ 201988 h 2474153"/>
                <a:gd name="connsiteX161" fmla="*/ 1419233 w 1801034"/>
                <a:gd name="connsiteY161" fmla="*/ 208505 h 2474153"/>
                <a:gd name="connsiteX162" fmla="*/ 1399049 w 1801034"/>
                <a:gd name="connsiteY162" fmla="*/ 205246 h 2474153"/>
                <a:gd name="connsiteX163" fmla="*/ 1399049 w 1801034"/>
                <a:gd name="connsiteY163" fmla="*/ 162885 h 2474153"/>
                <a:gd name="connsiteX164" fmla="*/ 1405774 w 1801034"/>
                <a:gd name="connsiteY164" fmla="*/ 140076 h 2474153"/>
                <a:gd name="connsiteX165" fmla="*/ 1415870 w 1801034"/>
                <a:gd name="connsiteY165" fmla="*/ 120524 h 2474153"/>
                <a:gd name="connsiteX166" fmla="*/ 1429319 w 1801034"/>
                <a:gd name="connsiteY166" fmla="*/ 94456 h 2474153"/>
                <a:gd name="connsiteX167" fmla="*/ 1425957 w 1801034"/>
                <a:gd name="connsiteY167" fmla="*/ 74905 h 2474153"/>
                <a:gd name="connsiteX168" fmla="*/ 1422595 w 1801034"/>
                <a:gd name="connsiteY168" fmla="*/ 71646 h 2474153"/>
                <a:gd name="connsiteX169" fmla="*/ 1436044 w 1801034"/>
                <a:gd name="connsiteY169" fmla="*/ 55353 h 2474153"/>
                <a:gd name="connsiteX170" fmla="*/ 1425957 w 1801034"/>
                <a:gd name="connsiteY170" fmla="*/ 39060 h 2474153"/>
                <a:gd name="connsiteX171" fmla="*/ 1405774 w 1801034"/>
                <a:gd name="connsiteY171" fmla="*/ 32543 h 2474153"/>
                <a:gd name="connsiteX172" fmla="*/ 1385590 w 1801034"/>
                <a:gd name="connsiteY172" fmla="*/ 45577 h 2474153"/>
                <a:gd name="connsiteX173" fmla="*/ 1388953 w 1801034"/>
                <a:gd name="connsiteY173" fmla="*/ 58611 h 2474153"/>
                <a:gd name="connsiteX174" fmla="*/ 1399049 w 1801034"/>
                <a:gd name="connsiteY174" fmla="*/ 61871 h 2474153"/>
                <a:gd name="connsiteX175" fmla="*/ 1399049 w 1801034"/>
                <a:gd name="connsiteY175" fmla="*/ 78163 h 2474153"/>
                <a:gd name="connsiteX176" fmla="*/ 1388953 w 1801034"/>
                <a:gd name="connsiteY176" fmla="*/ 87939 h 2474153"/>
                <a:gd name="connsiteX177" fmla="*/ 1362045 w 1801034"/>
                <a:gd name="connsiteY177" fmla="*/ 71646 h 2474153"/>
                <a:gd name="connsiteX178" fmla="*/ 1355320 w 1801034"/>
                <a:gd name="connsiteY178" fmla="*/ 71646 h 2474153"/>
                <a:gd name="connsiteX179" fmla="*/ 1348585 w 1801034"/>
                <a:gd name="connsiteY179" fmla="*/ 91197 h 2474153"/>
                <a:gd name="connsiteX180" fmla="*/ 1355320 w 1801034"/>
                <a:gd name="connsiteY180" fmla="*/ 100973 h 2474153"/>
                <a:gd name="connsiteX181" fmla="*/ 1341861 w 1801034"/>
                <a:gd name="connsiteY181" fmla="*/ 107490 h 2474153"/>
                <a:gd name="connsiteX182" fmla="*/ 1345223 w 1801034"/>
                <a:gd name="connsiteY182" fmla="*/ 120524 h 2474153"/>
                <a:gd name="connsiteX183" fmla="*/ 1358683 w 1801034"/>
                <a:gd name="connsiteY183" fmla="*/ 127042 h 2474153"/>
                <a:gd name="connsiteX184" fmla="*/ 1362045 w 1801034"/>
                <a:gd name="connsiteY184" fmla="*/ 136817 h 2474153"/>
                <a:gd name="connsiteX185" fmla="*/ 1341861 w 1801034"/>
                <a:gd name="connsiteY185" fmla="*/ 140076 h 2474153"/>
                <a:gd name="connsiteX186" fmla="*/ 1341861 w 1801034"/>
                <a:gd name="connsiteY186" fmla="*/ 153110 h 2474153"/>
                <a:gd name="connsiteX187" fmla="*/ 1341861 w 1801034"/>
                <a:gd name="connsiteY187" fmla="*/ 162885 h 2474153"/>
                <a:gd name="connsiteX188" fmla="*/ 1325040 w 1801034"/>
                <a:gd name="connsiteY188" fmla="*/ 169402 h 2474153"/>
                <a:gd name="connsiteX189" fmla="*/ 1314953 w 1801034"/>
                <a:gd name="connsiteY189" fmla="*/ 188954 h 2474153"/>
                <a:gd name="connsiteX190" fmla="*/ 1311591 w 1801034"/>
                <a:gd name="connsiteY190" fmla="*/ 205246 h 2474153"/>
                <a:gd name="connsiteX191" fmla="*/ 1304857 w 1801034"/>
                <a:gd name="connsiteY191" fmla="*/ 215022 h 2474153"/>
                <a:gd name="connsiteX192" fmla="*/ 1298132 w 1801034"/>
                <a:gd name="connsiteY192" fmla="*/ 215022 h 2474153"/>
                <a:gd name="connsiteX193" fmla="*/ 1264489 w 1801034"/>
                <a:gd name="connsiteY193" fmla="*/ 201988 h 2474153"/>
                <a:gd name="connsiteX194" fmla="*/ 1251040 w 1801034"/>
                <a:gd name="connsiteY194" fmla="*/ 211764 h 2474153"/>
                <a:gd name="connsiteX195" fmla="*/ 1264489 w 1801034"/>
                <a:gd name="connsiteY195" fmla="*/ 224798 h 2474153"/>
                <a:gd name="connsiteX196" fmla="*/ 1284673 w 1801034"/>
                <a:gd name="connsiteY196" fmla="*/ 231315 h 2474153"/>
                <a:gd name="connsiteX197" fmla="*/ 1284673 w 1801034"/>
                <a:gd name="connsiteY197" fmla="*/ 257384 h 2474153"/>
                <a:gd name="connsiteX198" fmla="*/ 1274586 w 1801034"/>
                <a:gd name="connsiteY198" fmla="*/ 260642 h 2474153"/>
                <a:gd name="connsiteX199" fmla="*/ 1244306 w 1801034"/>
                <a:gd name="connsiteY199" fmla="*/ 231315 h 2474153"/>
                <a:gd name="connsiteX200" fmla="*/ 1217398 w 1801034"/>
                <a:gd name="connsiteY200" fmla="*/ 224798 h 2474153"/>
                <a:gd name="connsiteX201" fmla="*/ 1210674 w 1801034"/>
                <a:gd name="connsiteY201" fmla="*/ 224798 h 2474153"/>
                <a:gd name="connsiteX202" fmla="*/ 1217398 w 1801034"/>
                <a:gd name="connsiteY202" fmla="*/ 247608 h 2474153"/>
                <a:gd name="connsiteX203" fmla="*/ 1214036 w 1801034"/>
                <a:gd name="connsiteY203" fmla="*/ 244349 h 2474153"/>
                <a:gd name="connsiteX204" fmla="*/ 1197214 w 1801034"/>
                <a:gd name="connsiteY204" fmla="*/ 234573 h 2474153"/>
                <a:gd name="connsiteX205" fmla="*/ 1183755 w 1801034"/>
                <a:gd name="connsiteY205" fmla="*/ 234573 h 2474153"/>
                <a:gd name="connsiteX206" fmla="*/ 1173669 w 1801034"/>
                <a:gd name="connsiteY206" fmla="*/ 244349 h 2474153"/>
                <a:gd name="connsiteX207" fmla="*/ 1170306 w 1801034"/>
                <a:gd name="connsiteY207" fmla="*/ 250867 h 2474153"/>
                <a:gd name="connsiteX208" fmla="*/ 1193852 w 1801034"/>
                <a:gd name="connsiteY208" fmla="*/ 270418 h 2474153"/>
                <a:gd name="connsiteX209" fmla="*/ 1210674 w 1801034"/>
                <a:gd name="connsiteY209" fmla="*/ 276935 h 2474153"/>
                <a:gd name="connsiteX210" fmla="*/ 1214036 w 1801034"/>
                <a:gd name="connsiteY210" fmla="*/ 293227 h 2474153"/>
                <a:gd name="connsiteX211" fmla="*/ 1207311 w 1801034"/>
                <a:gd name="connsiteY211" fmla="*/ 296486 h 2474153"/>
                <a:gd name="connsiteX212" fmla="*/ 1183755 w 1801034"/>
                <a:gd name="connsiteY212" fmla="*/ 280193 h 2474153"/>
                <a:gd name="connsiteX213" fmla="*/ 1173669 w 1801034"/>
                <a:gd name="connsiteY213" fmla="*/ 286710 h 2474153"/>
                <a:gd name="connsiteX214" fmla="*/ 1153485 w 1801034"/>
                <a:gd name="connsiteY214" fmla="*/ 273676 h 2474153"/>
                <a:gd name="connsiteX215" fmla="*/ 1143398 w 1801034"/>
                <a:gd name="connsiteY215" fmla="*/ 250867 h 2474153"/>
                <a:gd name="connsiteX216" fmla="*/ 1123215 w 1801034"/>
                <a:gd name="connsiteY216" fmla="*/ 260642 h 2474153"/>
                <a:gd name="connsiteX217" fmla="*/ 1123215 w 1801034"/>
                <a:gd name="connsiteY217" fmla="*/ 276935 h 2474153"/>
                <a:gd name="connsiteX218" fmla="*/ 1143398 w 1801034"/>
                <a:gd name="connsiteY218" fmla="*/ 293227 h 2474153"/>
                <a:gd name="connsiteX219" fmla="*/ 1153485 w 1801034"/>
                <a:gd name="connsiteY219" fmla="*/ 296486 h 2474153"/>
                <a:gd name="connsiteX220" fmla="*/ 1129939 w 1801034"/>
                <a:gd name="connsiteY220" fmla="*/ 303003 h 2474153"/>
                <a:gd name="connsiteX221" fmla="*/ 1126577 w 1801034"/>
                <a:gd name="connsiteY221" fmla="*/ 303003 h 2474153"/>
                <a:gd name="connsiteX222" fmla="*/ 1103031 w 1801034"/>
                <a:gd name="connsiteY222" fmla="*/ 322555 h 2474153"/>
                <a:gd name="connsiteX223" fmla="*/ 1099659 w 1801034"/>
                <a:gd name="connsiteY223" fmla="*/ 312779 h 2474153"/>
                <a:gd name="connsiteX224" fmla="*/ 1113118 w 1801034"/>
                <a:gd name="connsiteY224" fmla="*/ 296486 h 2474153"/>
                <a:gd name="connsiteX225" fmla="*/ 1106394 w 1801034"/>
                <a:gd name="connsiteY225" fmla="*/ 267159 h 2474153"/>
                <a:gd name="connsiteX226" fmla="*/ 1092935 w 1801034"/>
                <a:gd name="connsiteY226" fmla="*/ 260642 h 2474153"/>
                <a:gd name="connsiteX227" fmla="*/ 1076114 w 1801034"/>
                <a:gd name="connsiteY227" fmla="*/ 254125 h 2474153"/>
                <a:gd name="connsiteX228" fmla="*/ 1072751 w 1801034"/>
                <a:gd name="connsiteY228" fmla="*/ 273676 h 2474153"/>
                <a:gd name="connsiteX229" fmla="*/ 1082848 w 1801034"/>
                <a:gd name="connsiteY229" fmla="*/ 289969 h 2474153"/>
                <a:gd name="connsiteX230" fmla="*/ 1069389 w 1801034"/>
                <a:gd name="connsiteY230" fmla="*/ 293227 h 2474153"/>
                <a:gd name="connsiteX231" fmla="*/ 1049205 w 1801034"/>
                <a:gd name="connsiteY231" fmla="*/ 289969 h 2474153"/>
                <a:gd name="connsiteX232" fmla="*/ 1029022 w 1801034"/>
                <a:gd name="connsiteY232" fmla="*/ 312779 h 2474153"/>
                <a:gd name="connsiteX233" fmla="*/ 1042481 w 1801034"/>
                <a:gd name="connsiteY233" fmla="*/ 335589 h 2474153"/>
                <a:gd name="connsiteX234" fmla="*/ 1049205 w 1801034"/>
                <a:gd name="connsiteY234" fmla="*/ 348623 h 2474153"/>
                <a:gd name="connsiteX235" fmla="*/ 1042481 w 1801034"/>
                <a:gd name="connsiteY235" fmla="*/ 348623 h 2474153"/>
                <a:gd name="connsiteX236" fmla="*/ 1022297 w 1801034"/>
                <a:gd name="connsiteY236" fmla="*/ 355140 h 2474153"/>
                <a:gd name="connsiteX237" fmla="*/ 998752 w 1801034"/>
                <a:gd name="connsiteY237" fmla="*/ 374692 h 2474153"/>
                <a:gd name="connsiteX238" fmla="*/ 1008839 w 1801034"/>
                <a:gd name="connsiteY238" fmla="*/ 387726 h 2474153"/>
                <a:gd name="connsiteX239" fmla="*/ 975206 w 1801034"/>
                <a:gd name="connsiteY239" fmla="*/ 400760 h 2474153"/>
                <a:gd name="connsiteX240" fmla="*/ 968471 w 1801034"/>
                <a:gd name="connsiteY240" fmla="*/ 400760 h 2474153"/>
                <a:gd name="connsiteX241" fmla="*/ 941563 w 1801034"/>
                <a:gd name="connsiteY241" fmla="*/ 426828 h 2474153"/>
                <a:gd name="connsiteX242" fmla="*/ 928105 w 1801034"/>
                <a:gd name="connsiteY242" fmla="*/ 439863 h 2474153"/>
                <a:gd name="connsiteX243" fmla="*/ 928105 w 1801034"/>
                <a:gd name="connsiteY243" fmla="*/ 462672 h 2474153"/>
                <a:gd name="connsiteX244" fmla="*/ 928105 w 1801034"/>
                <a:gd name="connsiteY244" fmla="*/ 472448 h 2474153"/>
                <a:gd name="connsiteX245" fmla="*/ 934839 w 1801034"/>
                <a:gd name="connsiteY245" fmla="*/ 485482 h 2474153"/>
                <a:gd name="connsiteX246" fmla="*/ 961747 w 1801034"/>
                <a:gd name="connsiteY246" fmla="*/ 475706 h 2474153"/>
                <a:gd name="connsiteX247" fmla="*/ 968471 w 1801034"/>
                <a:gd name="connsiteY247" fmla="*/ 465931 h 2474153"/>
                <a:gd name="connsiteX248" fmla="*/ 975206 w 1801034"/>
                <a:gd name="connsiteY248" fmla="*/ 482223 h 2474153"/>
                <a:gd name="connsiteX249" fmla="*/ 975206 w 1801034"/>
                <a:gd name="connsiteY249" fmla="*/ 498517 h 2474153"/>
                <a:gd name="connsiteX250" fmla="*/ 971834 w 1801034"/>
                <a:gd name="connsiteY250" fmla="*/ 508292 h 2474153"/>
                <a:gd name="connsiteX251" fmla="*/ 941563 w 1801034"/>
                <a:gd name="connsiteY251" fmla="*/ 524585 h 2474153"/>
                <a:gd name="connsiteX252" fmla="*/ 938201 w 1801034"/>
                <a:gd name="connsiteY252" fmla="*/ 540877 h 2474153"/>
                <a:gd name="connsiteX253" fmla="*/ 921380 w 1801034"/>
                <a:gd name="connsiteY253" fmla="*/ 537619 h 2474153"/>
                <a:gd name="connsiteX254" fmla="*/ 904559 w 1801034"/>
                <a:gd name="connsiteY254" fmla="*/ 524585 h 2474153"/>
                <a:gd name="connsiteX255" fmla="*/ 884375 w 1801034"/>
                <a:gd name="connsiteY255" fmla="*/ 491999 h 2474153"/>
                <a:gd name="connsiteX256" fmla="*/ 881013 w 1801034"/>
                <a:gd name="connsiteY256" fmla="*/ 462672 h 2474153"/>
                <a:gd name="connsiteX257" fmla="*/ 867554 w 1801034"/>
                <a:gd name="connsiteY257" fmla="*/ 449638 h 2474153"/>
                <a:gd name="connsiteX258" fmla="*/ 854105 w 1801034"/>
                <a:gd name="connsiteY258" fmla="*/ 475706 h 2474153"/>
                <a:gd name="connsiteX259" fmla="*/ 833921 w 1801034"/>
                <a:gd name="connsiteY259" fmla="*/ 495258 h 2474153"/>
                <a:gd name="connsiteX260" fmla="*/ 813738 w 1801034"/>
                <a:gd name="connsiteY260" fmla="*/ 501775 h 2474153"/>
                <a:gd name="connsiteX261" fmla="*/ 783458 w 1801034"/>
                <a:gd name="connsiteY261" fmla="*/ 544136 h 2474153"/>
                <a:gd name="connsiteX262" fmla="*/ 773371 w 1801034"/>
                <a:gd name="connsiteY262" fmla="*/ 573467 h 2474153"/>
                <a:gd name="connsiteX263" fmla="*/ 786830 w 1801034"/>
                <a:gd name="connsiteY263" fmla="*/ 589755 h 2474153"/>
                <a:gd name="connsiteX264" fmla="*/ 790192 w 1801034"/>
                <a:gd name="connsiteY264" fmla="*/ 596270 h 2474153"/>
                <a:gd name="connsiteX265" fmla="*/ 807013 w 1801034"/>
                <a:gd name="connsiteY265" fmla="*/ 609309 h 2474153"/>
                <a:gd name="connsiteX266" fmla="*/ 807013 w 1801034"/>
                <a:gd name="connsiteY266" fmla="*/ 619082 h 2474153"/>
                <a:gd name="connsiteX267" fmla="*/ 770009 w 1801034"/>
                <a:gd name="connsiteY267" fmla="*/ 628855 h 2474153"/>
                <a:gd name="connsiteX268" fmla="*/ 743100 w 1801034"/>
                <a:gd name="connsiteY268" fmla="*/ 628855 h 2474153"/>
                <a:gd name="connsiteX269" fmla="*/ 726279 w 1801034"/>
                <a:gd name="connsiteY269" fmla="*/ 645152 h 2474153"/>
                <a:gd name="connsiteX270" fmla="*/ 706096 w 1801034"/>
                <a:gd name="connsiteY270" fmla="*/ 664707 h 2474153"/>
                <a:gd name="connsiteX271" fmla="*/ 675816 w 1801034"/>
                <a:gd name="connsiteY271" fmla="*/ 697292 h 2474153"/>
                <a:gd name="connsiteX272" fmla="*/ 675816 w 1801034"/>
                <a:gd name="connsiteY272" fmla="*/ 710322 h 2474153"/>
                <a:gd name="connsiteX273" fmla="*/ 669091 w 1801034"/>
                <a:gd name="connsiteY273" fmla="*/ 723352 h 2474153"/>
                <a:gd name="connsiteX274" fmla="*/ 692637 w 1801034"/>
                <a:gd name="connsiteY274" fmla="*/ 716837 h 2474153"/>
                <a:gd name="connsiteX275" fmla="*/ 699362 w 1801034"/>
                <a:gd name="connsiteY275" fmla="*/ 690767 h 2474153"/>
                <a:gd name="connsiteX276" fmla="*/ 712821 w 1801034"/>
                <a:gd name="connsiteY276" fmla="*/ 684252 h 2474153"/>
                <a:gd name="connsiteX277" fmla="*/ 743100 w 1801034"/>
                <a:gd name="connsiteY277" fmla="*/ 671222 h 2474153"/>
                <a:gd name="connsiteX278" fmla="*/ 770009 w 1801034"/>
                <a:gd name="connsiteY278" fmla="*/ 654925 h 2474153"/>
                <a:gd name="connsiteX279" fmla="*/ 786830 w 1801034"/>
                <a:gd name="connsiteY279" fmla="*/ 654925 h 2474153"/>
                <a:gd name="connsiteX280" fmla="*/ 817100 w 1801034"/>
                <a:gd name="connsiteY280" fmla="*/ 651667 h 2474153"/>
                <a:gd name="connsiteX281" fmla="*/ 854105 w 1801034"/>
                <a:gd name="connsiteY281" fmla="*/ 667964 h 2474153"/>
                <a:gd name="connsiteX282" fmla="*/ 840646 w 1801034"/>
                <a:gd name="connsiteY282" fmla="*/ 680995 h 2474153"/>
                <a:gd name="connsiteX283" fmla="*/ 857467 w 1801034"/>
                <a:gd name="connsiteY283" fmla="*/ 690767 h 2474153"/>
                <a:gd name="connsiteX284" fmla="*/ 877651 w 1801034"/>
                <a:gd name="connsiteY284" fmla="*/ 684252 h 2474153"/>
                <a:gd name="connsiteX285" fmla="*/ 891109 w 1801034"/>
                <a:gd name="connsiteY285" fmla="*/ 674480 h 2474153"/>
                <a:gd name="connsiteX286" fmla="*/ 907921 w 1801034"/>
                <a:gd name="connsiteY286" fmla="*/ 687510 h 2474153"/>
                <a:gd name="connsiteX287" fmla="*/ 904559 w 1801034"/>
                <a:gd name="connsiteY287" fmla="*/ 694025 h 2474153"/>
                <a:gd name="connsiteX288" fmla="*/ 891109 w 1801034"/>
                <a:gd name="connsiteY288" fmla="*/ 697292 h 2474153"/>
                <a:gd name="connsiteX289" fmla="*/ 870926 w 1801034"/>
                <a:gd name="connsiteY289" fmla="*/ 694025 h 2474153"/>
                <a:gd name="connsiteX290" fmla="*/ 857467 w 1801034"/>
                <a:gd name="connsiteY290" fmla="*/ 700549 h 2474153"/>
                <a:gd name="connsiteX291" fmla="*/ 850743 w 1801034"/>
                <a:gd name="connsiteY291" fmla="*/ 703807 h 2474153"/>
                <a:gd name="connsiteX292" fmla="*/ 820462 w 1801034"/>
                <a:gd name="connsiteY292" fmla="*/ 707065 h 2474153"/>
                <a:gd name="connsiteX293" fmla="*/ 807013 w 1801034"/>
                <a:gd name="connsiteY293" fmla="*/ 726619 h 2474153"/>
                <a:gd name="connsiteX294" fmla="*/ 817100 w 1801034"/>
                <a:gd name="connsiteY294" fmla="*/ 739650 h 2474153"/>
                <a:gd name="connsiteX295" fmla="*/ 840646 w 1801034"/>
                <a:gd name="connsiteY295" fmla="*/ 736392 h 2474153"/>
                <a:gd name="connsiteX296" fmla="*/ 844008 w 1801034"/>
                <a:gd name="connsiteY296" fmla="*/ 746165 h 2474153"/>
                <a:gd name="connsiteX297" fmla="*/ 830559 w 1801034"/>
                <a:gd name="connsiteY297" fmla="*/ 759204 h 2474153"/>
                <a:gd name="connsiteX298" fmla="*/ 823825 w 1801034"/>
                <a:gd name="connsiteY298" fmla="*/ 772235 h 2474153"/>
                <a:gd name="connsiteX299" fmla="*/ 840646 w 1801034"/>
                <a:gd name="connsiteY299" fmla="*/ 775492 h 2474153"/>
                <a:gd name="connsiteX300" fmla="*/ 857467 w 1801034"/>
                <a:gd name="connsiteY300" fmla="*/ 778750 h 2474153"/>
                <a:gd name="connsiteX301" fmla="*/ 827197 w 1801034"/>
                <a:gd name="connsiteY301" fmla="*/ 782007 h 2474153"/>
                <a:gd name="connsiteX302" fmla="*/ 803641 w 1801034"/>
                <a:gd name="connsiteY302" fmla="*/ 778750 h 2474153"/>
                <a:gd name="connsiteX303" fmla="*/ 800279 w 1801034"/>
                <a:gd name="connsiteY303" fmla="*/ 791789 h 2474153"/>
                <a:gd name="connsiteX304" fmla="*/ 793554 w 1801034"/>
                <a:gd name="connsiteY304" fmla="*/ 801562 h 2474153"/>
                <a:gd name="connsiteX305" fmla="*/ 780096 w 1801034"/>
                <a:gd name="connsiteY305" fmla="*/ 804820 h 2474153"/>
                <a:gd name="connsiteX306" fmla="*/ 776733 w 1801034"/>
                <a:gd name="connsiteY306" fmla="*/ 821117 h 2474153"/>
                <a:gd name="connsiteX307" fmla="*/ 786830 w 1801034"/>
                <a:gd name="connsiteY307" fmla="*/ 834147 h 2474153"/>
                <a:gd name="connsiteX308" fmla="*/ 783458 w 1801034"/>
                <a:gd name="connsiteY308" fmla="*/ 840662 h 2474153"/>
                <a:gd name="connsiteX309" fmla="*/ 770009 w 1801034"/>
                <a:gd name="connsiteY309" fmla="*/ 853702 h 2474153"/>
                <a:gd name="connsiteX310" fmla="*/ 763284 w 1801034"/>
                <a:gd name="connsiteY310" fmla="*/ 860217 h 2474153"/>
                <a:gd name="connsiteX311" fmla="*/ 753187 w 1801034"/>
                <a:gd name="connsiteY311" fmla="*/ 866732 h 2474153"/>
                <a:gd name="connsiteX312" fmla="*/ 729642 w 1801034"/>
                <a:gd name="connsiteY312" fmla="*/ 879762 h 2474153"/>
                <a:gd name="connsiteX313" fmla="*/ 733004 w 1801034"/>
                <a:gd name="connsiteY313" fmla="*/ 892802 h 2474153"/>
                <a:gd name="connsiteX314" fmla="*/ 736366 w 1801034"/>
                <a:gd name="connsiteY314" fmla="*/ 905832 h 2474153"/>
                <a:gd name="connsiteX315" fmla="*/ 719545 w 1801034"/>
                <a:gd name="connsiteY315" fmla="*/ 915614 h 2474153"/>
                <a:gd name="connsiteX316" fmla="*/ 712821 w 1801034"/>
                <a:gd name="connsiteY316" fmla="*/ 928645 h 2474153"/>
                <a:gd name="connsiteX317" fmla="*/ 706096 w 1801034"/>
                <a:gd name="connsiteY317" fmla="*/ 944942 h 2474153"/>
                <a:gd name="connsiteX318" fmla="*/ 699362 w 1801034"/>
                <a:gd name="connsiteY318" fmla="*/ 957972 h 2474153"/>
                <a:gd name="connsiteX319" fmla="*/ 699362 w 1801034"/>
                <a:gd name="connsiteY319" fmla="*/ 987300 h 2474153"/>
                <a:gd name="connsiteX320" fmla="*/ 712821 w 1801034"/>
                <a:gd name="connsiteY320" fmla="*/ 1000330 h 2474153"/>
                <a:gd name="connsiteX321" fmla="*/ 733004 w 1801034"/>
                <a:gd name="connsiteY321" fmla="*/ 997072 h 2474153"/>
                <a:gd name="connsiteX322" fmla="*/ 749825 w 1801034"/>
                <a:gd name="connsiteY322" fmla="*/ 1003587 h 2474153"/>
                <a:gd name="connsiteX323" fmla="*/ 743100 w 1801034"/>
                <a:gd name="connsiteY323" fmla="*/ 1023142 h 2474153"/>
                <a:gd name="connsiteX324" fmla="*/ 719545 w 1801034"/>
                <a:gd name="connsiteY324" fmla="*/ 1026400 h 2474153"/>
                <a:gd name="connsiteX325" fmla="*/ 706096 w 1801034"/>
                <a:gd name="connsiteY325" fmla="*/ 1019885 h 2474153"/>
                <a:gd name="connsiteX326" fmla="*/ 685912 w 1801034"/>
                <a:gd name="connsiteY326" fmla="*/ 1039439 h 2474153"/>
                <a:gd name="connsiteX327" fmla="*/ 682550 w 1801034"/>
                <a:gd name="connsiteY327" fmla="*/ 1049212 h 2474153"/>
                <a:gd name="connsiteX328" fmla="*/ 672453 w 1801034"/>
                <a:gd name="connsiteY328" fmla="*/ 1052470 h 2474153"/>
                <a:gd name="connsiteX329" fmla="*/ 672453 w 1801034"/>
                <a:gd name="connsiteY329" fmla="*/ 1068767 h 2474153"/>
                <a:gd name="connsiteX330" fmla="*/ 672453 w 1801034"/>
                <a:gd name="connsiteY330" fmla="*/ 1085055 h 2474153"/>
                <a:gd name="connsiteX331" fmla="*/ 662367 w 1801034"/>
                <a:gd name="connsiteY331" fmla="*/ 1104609 h 2474153"/>
                <a:gd name="connsiteX332" fmla="*/ 652270 w 1801034"/>
                <a:gd name="connsiteY332" fmla="*/ 1130679 h 2474153"/>
                <a:gd name="connsiteX333" fmla="*/ 662367 w 1801034"/>
                <a:gd name="connsiteY333" fmla="*/ 1150225 h 2474153"/>
                <a:gd name="connsiteX334" fmla="*/ 638821 w 1801034"/>
                <a:gd name="connsiteY334" fmla="*/ 1163264 h 2474153"/>
                <a:gd name="connsiteX335" fmla="*/ 645545 w 1801034"/>
                <a:gd name="connsiteY335" fmla="*/ 1179552 h 2474153"/>
                <a:gd name="connsiteX336" fmla="*/ 648908 w 1801034"/>
                <a:gd name="connsiteY336" fmla="*/ 1182810 h 2474153"/>
                <a:gd name="connsiteX337" fmla="*/ 632087 w 1801034"/>
                <a:gd name="connsiteY337" fmla="*/ 1199107 h 2474153"/>
                <a:gd name="connsiteX338" fmla="*/ 632087 w 1801034"/>
                <a:gd name="connsiteY338" fmla="*/ 1218652 h 2474153"/>
                <a:gd name="connsiteX339" fmla="*/ 615266 w 1801034"/>
                <a:gd name="connsiteY339" fmla="*/ 1208880 h 2474153"/>
                <a:gd name="connsiteX340" fmla="*/ 601816 w 1801034"/>
                <a:gd name="connsiteY340" fmla="*/ 1212137 h 2474153"/>
                <a:gd name="connsiteX341" fmla="*/ 601816 w 1801034"/>
                <a:gd name="connsiteY341" fmla="*/ 1225177 h 2474153"/>
                <a:gd name="connsiteX342" fmla="*/ 595082 w 1801034"/>
                <a:gd name="connsiteY342" fmla="*/ 1238207 h 2474153"/>
                <a:gd name="connsiteX343" fmla="*/ 571536 w 1801034"/>
                <a:gd name="connsiteY343" fmla="*/ 1238207 h 2474153"/>
                <a:gd name="connsiteX344" fmla="*/ 551353 w 1801034"/>
                <a:gd name="connsiteY344" fmla="*/ 1251237 h 2474153"/>
                <a:gd name="connsiteX345" fmla="*/ 554725 w 1801034"/>
                <a:gd name="connsiteY345" fmla="*/ 1264277 h 2474153"/>
                <a:gd name="connsiteX346" fmla="*/ 568174 w 1801034"/>
                <a:gd name="connsiteY346" fmla="*/ 1264277 h 2474153"/>
                <a:gd name="connsiteX347" fmla="*/ 591719 w 1801034"/>
                <a:gd name="connsiteY347" fmla="*/ 1254504 h 2474153"/>
                <a:gd name="connsiteX348" fmla="*/ 598454 w 1801034"/>
                <a:gd name="connsiteY348" fmla="*/ 1261020 h 2474153"/>
                <a:gd name="connsiteX349" fmla="*/ 581633 w 1801034"/>
                <a:gd name="connsiteY349" fmla="*/ 1270792 h 2474153"/>
                <a:gd name="connsiteX350" fmla="*/ 564812 w 1801034"/>
                <a:gd name="connsiteY350" fmla="*/ 1283832 h 2474153"/>
                <a:gd name="connsiteX351" fmla="*/ 561449 w 1801034"/>
                <a:gd name="connsiteY351" fmla="*/ 1303377 h 2474153"/>
                <a:gd name="connsiteX352" fmla="*/ 584995 w 1801034"/>
                <a:gd name="connsiteY352" fmla="*/ 1296862 h 2474153"/>
                <a:gd name="connsiteX353" fmla="*/ 591719 w 1801034"/>
                <a:gd name="connsiteY353" fmla="*/ 1303377 h 2474153"/>
                <a:gd name="connsiteX354" fmla="*/ 578270 w 1801034"/>
                <a:gd name="connsiteY354" fmla="*/ 1319674 h 2474153"/>
                <a:gd name="connsiteX355" fmla="*/ 558087 w 1801034"/>
                <a:gd name="connsiteY355" fmla="*/ 1306635 h 2474153"/>
                <a:gd name="connsiteX356" fmla="*/ 544628 w 1801034"/>
                <a:gd name="connsiteY356" fmla="*/ 1316417 h 2474153"/>
                <a:gd name="connsiteX357" fmla="*/ 527807 w 1801034"/>
                <a:gd name="connsiteY357" fmla="*/ 1322932 h 2474153"/>
                <a:gd name="connsiteX358" fmla="*/ 507623 w 1801034"/>
                <a:gd name="connsiteY358" fmla="*/ 1355517 h 2474153"/>
                <a:gd name="connsiteX359" fmla="*/ 497536 w 1801034"/>
                <a:gd name="connsiteY359" fmla="*/ 1371805 h 2474153"/>
                <a:gd name="connsiteX360" fmla="*/ 480715 w 1801034"/>
                <a:gd name="connsiteY360" fmla="*/ 1384845 h 2474153"/>
                <a:gd name="connsiteX361" fmla="*/ 473991 w 1801034"/>
                <a:gd name="connsiteY361" fmla="*/ 1401132 h 2474153"/>
                <a:gd name="connsiteX362" fmla="*/ 470629 w 1801034"/>
                <a:gd name="connsiteY362" fmla="*/ 1407657 h 2474153"/>
                <a:gd name="connsiteX363" fmla="*/ 484078 w 1801034"/>
                <a:gd name="connsiteY363" fmla="*/ 1420687 h 2474153"/>
                <a:gd name="connsiteX364" fmla="*/ 460532 w 1801034"/>
                <a:gd name="connsiteY364" fmla="*/ 1433717 h 2474153"/>
                <a:gd name="connsiteX365" fmla="*/ 450445 w 1801034"/>
                <a:gd name="connsiteY365" fmla="*/ 1440242 h 2474153"/>
                <a:gd name="connsiteX366" fmla="*/ 443710 w 1801034"/>
                <a:gd name="connsiteY366" fmla="*/ 1463045 h 2474153"/>
                <a:gd name="connsiteX367" fmla="*/ 470629 w 1801034"/>
                <a:gd name="connsiteY367" fmla="*/ 1466302 h 2474153"/>
                <a:gd name="connsiteX368" fmla="*/ 470629 w 1801034"/>
                <a:gd name="connsiteY368" fmla="*/ 1485857 h 2474153"/>
                <a:gd name="connsiteX369" fmla="*/ 504261 w 1801034"/>
                <a:gd name="connsiteY369" fmla="*/ 1485857 h 2474153"/>
                <a:gd name="connsiteX370" fmla="*/ 521082 w 1801034"/>
                <a:gd name="connsiteY370" fmla="*/ 1472827 h 2474153"/>
                <a:gd name="connsiteX371" fmla="*/ 531169 w 1801034"/>
                <a:gd name="connsiteY371" fmla="*/ 1466302 h 2474153"/>
                <a:gd name="connsiteX372" fmla="*/ 537904 w 1801034"/>
                <a:gd name="connsiteY372" fmla="*/ 1479342 h 2474153"/>
                <a:gd name="connsiteX373" fmla="*/ 524444 w 1801034"/>
                <a:gd name="connsiteY373" fmla="*/ 1489115 h 2474153"/>
                <a:gd name="connsiteX374" fmla="*/ 510995 w 1801034"/>
                <a:gd name="connsiteY374" fmla="*/ 1495630 h 2474153"/>
                <a:gd name="connsiteX375" fmla="*/ 490812 w 1801034"/>
                <a:gd name="connsiteY375" fmla="*/ 1508670 h 2474153"/>
                <a:gd name="connsiteX376" fmla="*/ 473991 w 1801034"/>
                <a:gd name="connsiteY376" fmla="*/ 1505412 h 2474153"/>
                <a:gd name="connsiteX377" fmla="*/ 463894 w 1801034"/>
                <a:gd name="connsiteY377" fmla="*/ 1485857 h 2474153"/>
                <a:gd name="connsiteX378" fmla="*/ 433624 w 1801034"/>
                <a:gd name="connsiteY378" fmla="*/ 1472827 h 2474153"/>
                <a:gd name="connsiteX379" fmla="*/ 426899 w 1801034"/>
                <a:gd name="connsiteY379" fmla="*/ 1476084 h 2474153"/>
                <a:gd name="connsiteX380" fmla="*/ 420165 w 1801034"/>
                <a:gd name="connsiteY380" fmla="*/ 1489115 h 2474153"/>
                <a:gd name="connsiteX381" fmla="*/ 389894 w 1801034"/>
                <a:gd name="connsiteY381" fmla="*/ 1489115 h 2474153"/>
                <a:gd name="connsiteX382" fmla="*/ 379798 w 1801034"/>
                <a:gd name="connsiteY382" fmla="*/ 1485857 h 2474153"/>
                <a:gd name="connsiteX383" fmla="*/ 376435 w 1801034"/>
                <a:gd name="connsiteY383" fmla="*/ 1476084 h 2474153"/>
                <a:gd name="connsiteX384" fmla="*/ 359614 w 1801034"/>
                <a:gd name="connsiteY384" fmla="*/ 1463045 h 2474153"/>
                <a:gd name="connsiteX385" fmla="*/ 339431 w 1801034"/>
                <a:gd name="connsiteY385" fmla="*/ 1469569 h 2474153"/>
                <a:gd name="connsiteX386" fmla="*/ 336069 w 1801034"/>
                <a:gd name="connsiteY386" fmla="*/ 1495630 h 2474153"/>
                <a:gd name="connsiteX387" fmla="*/ 329344 w 1801034"/>
                <a:gd name="connsiteY387" fmla="*/ 1502154 h 2474153"/>
                <a:gd name="connsiteX388" fmla="*/ 342803 w 1801034"/>
                <a:gd name="connsiteY388" fmla="*/ 1515185 h 2474153"/>
                <a:gd name="connsiteX389" fmla="*/ 349527 w 1801034"/>
                <a:gd name="connsiteY389" fmla="*/ 1524957 h 2474153"/>
                <a:gd name="connsiteX390" fmla="*/ 342803 w 1801034"/>
                <a:gd name="connsiteY390" fmla="*/ 1537997 h 2474153"/>
                <a:gd name="connsiteX391" fmla="*/ 322620 w 1801034"/>
                <a:gd name="connsiteY391" fmla="*/ 1544512 h 2474153"/>
                <a:gd name="connsiteX392" fmla="*/ 322620 w 1801034"/>
                <a:gd name="connsiteY392" fmla="*/ 1557542 h 2474153"/>
                <a:gd name="connsiteX393" fmla="*/ 315885 w 1801034"/>
                <a:gd name="connsiteY393" fmla="*/ 1570582 h 2474153"/>
                <a:gd name="connsiteX394" fmla="*/ 322620 w 1801034"/>
                <a:gd name="connsiteY394" fmla="*/ 1586870 h 2474153"/>
                <a:gd name="connsiteX395" fmla="*/ 315885 w 1801034"/>
                <a:gd name="connsiteY395" fmla="*/ 1593394 h 2474153"/>
                <a:gd name="connsiteX396" fmla="*/ 288977 w 1801034"/>
                <a:gd name="connsiteY396" fmla="*/ 1577097 h 2474153"/>
                <a:gd name="connsiteX397" fmla="*/ 275518 w 1801034"/>
                <a:gd name="connsiteY397" fmla="*/ 1567324 h 2474153"/>
                <a:gd name="connsiteX398" fmla="*/ 258707 w 1801034"/>
                <a:gd name="connsiteY398" fmla="*/ 1577097 h 2474153"/>
                <a:gd name="connsiteX399" fmla="*/ 228426 w 1801034"/>
                <a:gd name="connsiteY399" fmla="*/ 1580355 h 2474153"/>
                <a:gd name="connsiteX400" fmla="*/ 221702 w 1801034"/>
                <a:gd name="connsiteY400" fmla="*/ 1593394 h 2474153"/>
                <a:gd name="connsiteX401" fmla="*/ 214968 w 1801034"/>
                <a:gd name="connsiteY401" fmla="*/ 1609682 h 2474153"/>
                <a:gd name="connsiteX402" fmla="*/ 238523 w 1801034"/>
                <a:gd name="connsiteY402" fmla="*/ 1622712 h 2474153"/>
                <a:gd name="connsiteX403" fmla="*/ 238523 w 1801034"/>
                <a:gd name="connsiteY403" fmla="*/ 1635752 h 2474153"/>
                <a:gd name="connsiteX404" fmla="*/ 214968 w 1801034"/>
                <a:gd name="connsiteY404" fmla="*/ 1639010 h 2474153"/>
                <a:gd name="connsiteX405" fmla="*/ 194784 w 1801034"/>
                <a:gd name="connsiteY405" fmla="*/ 1629237 h 2474153"/>
                <a:gd name="connsiteX406" fmla="*/ 181335 w 1801034"/>
                <a:gd name="connsiteY406" fmla="*/ 1648782 h 2474153"/>
                <a:gd name="connsiteX407" fmla="*/ 167876 w 1801034"/>
                <a:gd name="connsiteY407" fmla="*/ 1648782 h 2474153"/>
                <a:gd name="connsiteX408" fmla="*/ 151055 w 1801034"/>
                <a:gd name="connsiteY408" fmla="*/ 1635752 h 2474153"/>
                <a:gd name="connsiteX409" fmla="*/ 144330 w 1801034"/>
                <a:gd name="connsiteY409" fmla="*/ 1648782 h 2474153"/>
                <a:gd name="connsiteX410" fmla="*/ 147693 w 1801034"/>
                <a:gd name="connsiteY410" fmla="*/ 1661822 h 2474153"/>
                <a:gd name="connsiteX411" fmla="*/ 127509 w 1801034"/>
                <a:gd name="connsiteY411" fmla="*/ 1671595 h 2474153"/>
                <a:gd name="connsiteX412" fmla="*/ 120785 w 1801034"/>
                <a:gd name="connsiteY412" fmla="*/ 1681367 h 2474153"/>
                <a:gd name="connsiteX413" fmla="*/ 117422 w 1801034"/>
                <a:gd name="connsiteY413" fmla="*/ 1694407 h 2474153"/>
                <a:gd name="connsiteX414" fmla="*/ 97239 w 1801034"/>
                <a:gd name="connsiteY414" fmla="*/ 1687892 h 2474153"/>
                <a:gd name="connsiteX415" fmla="*/ 87142 w 1801034"/>
                <a:gd name="connsiteY415" fmla="*/ 1687892 h 2474153"/>
                <a:gd name="connsiteX416" fmla="*/ 83780 w 1801034"/>
                <a:gd name="connsiteY416" fmla="*/ 1713952 h 2474153"/>
                <a:gd name="connsiteX417" fmla="*/ 93877 w 1801034"/>
                <a:gd name="connsiteY417" fmla="*/ 1720477 h 2474153"/>
                <a:gd name="connsiteX418" fmla="*/ 87142 w 1801034"/>
                <a:gd name="connsiteY418" fmla="*/ 1726992 h 2474153"/>
                <a:gd name="connsiteX419" fmla="*/ 77055 w 1801034"/>
                <a:gd name="connsiteY419" fmla="*/ 1717219 h 2474153"/>
                <a:gd name="connsiteX420" fmla="*/ 66959 w 1801034"/>
                <a:gd name="connsiteY420" fmla="*/ 1710695 h 2474153"/>
                <a:gd name="connsiteX421" fmla="*/ 50147 w 1801034"/>
                <a:gd name="connsiteY421" fmla="*/ 1707437 h 2474153"/>
                <a:gd name="connsiteX422" fmla="*/ 50147 w 1801034"/>
                <a:gd name="connsiteY422" fmla="*/ 1720477 h 2474153"/>
                <a:gd name="connsiteX423" fmla="*/ 60234 w 1801034"/>
                <a:gd name="connsiteY423" fmla="*/ 1733507 h 2474153"/>
                <a:gd name="connsiteX424" fmla="*/ 63596 w 1801034"/>
                <a:gd name="connsiteY424" fmla="*/ 1733507 h 2474153"/>
                <a:gd name="connsiteX425" fmla="*/ 56872 w 1801034"/>
                <a:gd name="connsiteY425" fmla="*/ 1743280 h 2474153"/>
                <a:gd name="connsiteX426" fmla="*/ 46775 w 1801034"/>
                <a:gd name="connsiteY426" fmla="*/ 1740022 h 2474153"/>
                <a:gd name="connsiteX427" fmla="*/ 36688 w 1801034"/>
                <a:gd name="connsiteY427" fmla="*/ 1746537 h 2474153"/>
                <a:gd name="connsiteX428" fmla="*/ 40051 w 1801034"/>
                <a:gd name="connsiteY428" fmla="*/ 1756320 h 2474153"/>
                <a:gd name="connsiteX429" fmla="*/ 29964 w 1801034"/>
                <a:gd name="connsiteY429" fmla="*/ 1766092 h 2474153"/>
                <a:gd name="connsiteX430" fmla="*/ 23230 w 1801034"/>
                <a:gd name="connsiteY430" fmla="*/ 1772607 h 2474153"/>
                <a:gd name="connsiteX431" fmla="*/ 29964 w 1801034"/>
                <a:gd name="connsiteY431" fmla="*/ 1782389 h 2474153"/>
                <a:gd name="connsiteX432" fmla="*/ 50147 w 1801034"/>
                <a:gd name="connsiteY432" fmla="*/ 1785647 h 2474153"/>
                <a:gd name="connsiteX433" fmla="*/ 43413 w 1801034"/>
                <a:gd name="connsiteY433" fmla="*/ 1795420 h 2474153"/>
                <a:gd name="connsiteX434" fmla="*/ 33326 w 1801034"/>
                <a:gd name="connsiteY434" fmla="*/ 1805192 h 2474153"/>
                <a:gd name="connsiteX435" fmla="*/ 43413 w 1801034"/>
                <a:gd name="connsiteY435" fmla="*/ 1828005 h 2474153"/>
                <a:gd name="connsiteX436" fmla="*/ 63596 w 1801034"/>
                <a:gd name="connsiteY436" fmla="*/ 1837777 h 2474153"/>
                <a:gd name="connsiteX437" fmla="*/ 40051 w 1801034"/>
                <a:gd name="connsiteY437" fmla="*/ 1857332 h 2474153"/>
                <a:gd name="connsiteX438" fmla="*/ 29964 w 1801034"/>
                <a:gd name="connsiteY438" fmla="*/ 1867105 h 2474153"/>
                <a:gd name="connsiteX439" fmla="*/ 23230 w 1801034"/>
                <a:gd name="connsiteY439" fmla="*/ 1880145 h 2474153"/>
                <a:gd name="connsiteX440" fmla="*/ 13142 w 1801034"/>
                <a:gd name="connsiteY440" fmla="*/ 1889917 h 2474153"/>
                <a:gd name="connsiteX441" fmla="*/ 19867 w 1801034"/>
                <a:gd name="connsiteY441" fmla="*/ 1899690 h 2474153"/>
                <a:gd name="connsiteX442" fmla="*/ 23230 w 1801034"/>
                <a:gd name="connsiteY442" fmla="*/ 1899690 h 2474153"/>
                <a:gd name="connsiteX443" fmla="*/ 50147 w 1801034"/>
                <a:gd name="connsiteY443" fmla="*/ 1896432 h 2474153"/>
                <a:gd name="connsiteX444" fmla="*/ 46775 w 1801034"/>
                <a:gd name="connsiteY444" fmla="*/ 1909472 h 2474153"/>
                <a:gd name="connsiteX445" fmla="*/ 26602 w 1801034"/>
                <a:gd name="connsiteY445" fmla="*/ 1932275 h 2474153"/>
                <a:gd name="connsiteX446" fmla="*/ 26602 w 1801034"/>
                <a:gd name="connsiteY446" fmla="*/ 1942057 h 2474153"/>
                <a:gd name="connsiteX447" fmla="*/ 9780 w 1801034"/>
                <a:gd name="connsiteY447" fmla="*/ 1951830 h 2474153"/>
                <a:gd name="connsiteX448" fmla="*/ 9780 w 1801034"/>
                <a:gd name="connsiteY448" fmla="*/ 1964869 h 2474153"/>
                <a:gd name="connsiteX449" fmla="*/ 19867 w 1801034"/>
                <a:gd name="connsiteY449" fmla="*/ 1984415 h 2474153"/>
                <a:gd name="connsiteX450" fmla="*/ 16505 w 1801034"/>
                <a:gd name="connsiteY450" fmla="*/ 1994187 h 2474153"/>
                <a:gd name="connsiteX451" fmla="*/ 9780 w 1801034"/>
                <a:gd name="connsiteY451" fmla="*/ 2020257 h 2474153"/>
                <a:gd name="connsiteX452" fmla="*/ 9780 w 1801034"/>
                <a:gd name="connsiteY452" fmla="*/ 2036555 h 2474153"/>
                <a:gd name="connsiteX453" fmla="*/ 3046 w 1801034"/>
                <a:gd name="connsiteY453" fmla="*/ 2052842 h 2474153"/>
                <a:gd name="connsiteX454" fmla="*/ 16505 w 1801034"/>
                <a:gd name="connsiteY454" fmla="*/ 2065882 h 2474153"/>
                <a:gd name="connsiteX455" fmla="*/ 40051 w 1801034"/>
                <a:gd name="connsiteY455" fmla="*/ 2069140 h 2474153"/>
                <a:gd name="connsiteX456" fmla="*/ 29964 w 1801034"/>
                <a:gd name="connsiteY456" fmla="*/ 2075655 h 2474153"/>
                <a:gd name="connsiteX457" fmla="*/ 16505 w 1801034"/>
                <a:gd name="connsiteY457" fmla="*/ 2078912 h 2474153"/>
                <a:gd name="connsiteX458" fmla="*/ -316 w 1801034"/>
                <a:gd name="connsiteY458" fmla="*/ 2101725 h 2474153"/>
                <a:gd name="connsiteX459" fmla="*/ 16505 w 1801034"/>
                <a:gd name="connsiteY459" fmla="*/ 2121279 h 2474153"/>
                <a:gd name="connsiteX460" fmla="*/ 26602 w 1801034"/>
                <a:gd name="connsiteY460" fmla="*/ 2114755 h 2474153"/>
                <a:gd name="connsiteX461" fmla="*/ 40051 w 1801034"/>
                <a:gd name="connsiteY461" fmla="*/ 2118012 h 2474153"/>
                <a:gd name="connsiteX462" fmla="*/ 29964 w 1801034"/>
                <a:gd name="connsiteY462" fmla="*/ 2127794 h 2474153"/>
                <a:gd name="connsiteX463" fmla="*/ 19867 w 1801034"/>
                <a:gd name="connsiteY463" fmla="*/ 2137567 h 2474153"/>
                <a:gd name="connsiteX464" fmla="*/ 29964 w 1801034"/>
                <a:gd name="connsiteY464" fmla="*/ 2150607 h 2474153"/>
                <a:gd name="connsiteX465" fmla="*/ 36688 w 1801034"/>
                <a:gd name="connsiteY465" fmla="*/ 2157122 h 2474153"/>
                <a:gd name="connsiteX466" fmla="*/ 23230 w 1801034"/>
                <a:gd name="connsiteY466" fmla="*/ 2166895 h 2474153"/>
                <a:gd name="connsiteX467" fmla="*/ 26602 w 1801034"/>
                <a:gd name="connsiteY467" fmla="*/ 2176667 h 2474153"/>
                <a:gd name="connsiteX468" fmla="*/ 16505 w 1801034"/>
                <a:gd name="connsiteY468" fmla="*/ 2196222 h 2474153"/>
                <a:gd name="connsiteX469" fmla="*/ 33326 w 1801034"/>
                <a:gd name="connsiteY469" fmla="*/ 2205995 h 2474153"/>
                <a:gd name="connsiteX470" fmla="*/ 43413 w 1801034"/>
                <a:gd name="connsiteY470" fmla="*/ 2215777 h 2474153"/>
                <a:gd name="connsiteX471" fmla="*/ 26602 w 1801034"/>
                <a:gd name="connsiteY471" fmla="*/ 2232065 h 2474153"/>
                <a:gd name="connsiteX472" fmla="*/ 29964 w 1801034"/>
                <a:gd name="connsiteY472" fmla="*/ 2248362 h 2474153"/>
                <a:gd name="connsiteX473" fmla="*/ 40051 w 1801034"/>
                <a:gd name="connsiteY473" fmla="*/ 2248362 h 2474153"/>
                <a:gd name="connsiteX474" fmla="*/ 53510 w 1801034"/>
                <a:gd name="connsiteY474" fmla="*/ 2241837 h 2474153"/>
                <a:gd name="connsiteX475" fmla="*/ 70331 w 1801034"/>
                <a:gd name="connsiteY475" fmla="*/ 2235322 h 2474153"/>
                <a:gd name="connsiteX476" fmla="*/ 83780 w 1801034"/>
                <a:gd name="connsiteY476" fmla="*/ 2241837 h 2474153"/>
                <a:gd name="connsiteX477" fmla="*/ 87142 w 1801034"/>
                <a:gd name="connsiteY477" fmla="*/ 2251619 h 2474153"/>
                <a:gd name="connsiteX478" fmla="*/ 83780 w 1801034"/>
                <a:gd name="connsiteY478" fmla="*/ 2267907 h 2474153"/>
                <a:gd name="connsiteX479" fmla="*/ 73693 w 1801034"/>
                <a:gd name="connsiteY479" fmla="*/ 2280947 h 2474153"/>
                <a:gd name="connsiteX480" fmla="*/ 80417 w 1801034"/>
                <a:gd name="connsiteY480" fmla="*/ 2293977 h 2474153"/>
                <a:gd name="connsiteX481" fmla="*/ 60234 w 1801034"/>
                <a:gd name="connsiteY481" fmla="*/ 2297235 h 2474153"/>
                <a:gd name="connsiteX482" fmla="*/ 53510 w 1801034"/>
                <a:gd name="connsiteY482" fmla="*/ 2300492 h 2474153"/>
                <a:gd name="connsiteX483" fmla="*/ 40051 w 1801034"/>
                <a:gd name="connsiteY483" fmla="*/ 2323305 h 2474153"/>
                <a:gd name="connsiteX484" fmla="*/ 40051 w 1801034"/>
                <a:gd name="connsiteY484" fmla="*/ 2336345 h 2474153"/>
                <a:gd name="connsiteX485" fmla="*/ 56872 w 1801034"/>
                <a:gd name="connsiteY485" fmla="*/ 2365662 h 2474153"/>
                <a:gd name="connsiteX486" fmla="*/ 73693 w 1801034"/>
                <a:gd name="connsiteY486" fmla="*/ 2385217 h 2474153"/>
                <a:gd name="connsiteX487" fmla="*/ 90514 w 1801034"/>
                <a:gd name="connsiteY487" fmla="*/ 2398257 h 2474153"/>
                <a:gd name="connsiteX488" fmla="*/ 93877 w 1801034"/>
                <a:gd name="connsiteY488" fmla="*/ 2404772 h 2474153"/>
                <a:gd name="connsiteX489" fmla="*/ 107326 w 1801034"/>
                <a:gd name="connsiteY489" fmla="*/ 2417802 h 2474153"/>
                <a:gd name="connsiteX490" fmla="*/ 124147 w 1801034"/>
                <a:gd name="connsiteY490" fmla="*/ 2421060 h 2474153"/>
                <a:gd name="connsiteX491" fmla="*/ 147693 w 1801034"/>
                <a:gd name="connsiteY491" fmla="*/ 2427575 h 2474153"/>
                <a:gd name="connsiteX492" fmla="*/ 137606 w 1801034"/>
                <a:gd name="connsiteY492" fmla="*/ 2437357 h 2474153"/>
                <a:gd name="connsiteX493" fmla="*/ 127509 w 1801034"/>
                <a:gd name="connsiteY493" fmla="*/ 2453645 h 2474153"/>
                <a:gd name="connsiteX494" fmla="*/ 181335 w 1801034"/>
                <a:gd name="connsiteY494" fmla="*/ 2466685 h 2474153"/>
                <a:gd name="connsiteX495" fmla="*/ 188060 w 1801034"/>
                <a:gd name="connsiteY495" fmla="*/ 2473200 h 2474153"/>
                <a:gd name="connsiteX496" fmla="*/ 198156 w 1801034"/>
                <a:gd name="connsiteY496" fmla="*/ 2469942 h 2474153"/>
                <a:gd name="connsiteX497" fmla="*/ 218340 w 1801034"/>
                <a:gd name="connsiteY497" fmla="*/ 2473200 h 2474153"/>
                <a:gd name="connsiteX498" fmla="*/ 238523 w 1801034"/>
                <a:gd name="connsiteY498" fmla="*/ 2469942 h 2474153"/>
                <a:gd name="connsiteX499" fmla="*/ 255335 w 1801034"/>
                <a:gd name="connsiteY499" fmla="*/ 2463427 h 2474153"/>
                <a:gd name="connsiteX500" fmla="*/ 272156 w 1801034"/>
                <a:gd name="connsiteY500" fmla="*/ 2450387 h 2474153"/>
                <a:gd name="connsiteX501" fmla="*/ 285615 w 1801034"/>
                <a:gd name="connsiteY501" fmla="*/ 2460170 h 2474153"/>
                <a:gd name="connsiteX502" fmla="*/ 302436 w 1801034"/>
                <a:gd name="connsiteY502" fmla="*/ 2450387 h 2474153"/>
                <a:gd name="connsiteX503" fmla="*/ 319248 w 1801034"/>
                <a:gd name="connsiteY503" fmla="*/ 2434100 h 2474153"/>
                <a:gd name="connsiteX504" fmla="*/ 362986 w 1801034"/>
                <a:gd name="connsiteY504" fmla="*/ 2411287 h 2474153"/>
                <a:gd name="connsiteX505" fmla="*/ 389894 w 1801034"/>
                <a:gd name="connsiteY505" fmla="*/ 2365662 h 2474153"/>
                <a:gd name="connsiteX506" fmla="*/ 399982 w 1801034"/>
                <a:gd name="connsiteY506" fmla="*/ 2333077 h 2474153"/>
                <a:gd name="connsiteX507" fmla="*/ 423527 w 1801034"/>
                <a:gd name="connsiteY507" fmla="*/ 2316790 h 2474153"/>
                <a:gd name="connsiteX508" fmla="*/ 450445 w 1801034"/>
                <a:gd name="connsiteY508" fmla="*/ 2300492 h 2474153"/>
                <a:gd name="connsiteX509" fmla="*/ 460532 w 1801034"/>
                <a:gd name="connsiteY509" fmla="*/ 2300492 h 2474153"/>
                <a:gd name="connsiteX510" fmla="*/ 467257 w 1801034"/>
                <a:gd name="connsiteY510" fmla="*/ 2320047 h 2474153"/>
                <a:gd name="connsiteX511" fmla="*/ 494174 w 1801034"/>
                <a:gd name="connsiteY511" fmla="*/ 2293977 h 2474153"/>
                <a:gd name="connsiteX512" fmla="*/ 510995 w 1801034"/>
                <a:gd name="connsiteY512" fmla="*/ 2280947 h 2474153"/>
                <a:gd name="connsiteX513" fmla="*/ 527807 w 1801034"/>
                <a:gd name="connsiteY513" fmla="*/ 2258135 h 2474153"/>
                <a:gd name="connsiteX514" fmla="*/ 547991 w 1801034"/>
                <a:gd name="connsiteY514" fmla="*/ 2258135 h 2474153"/>
                <a:gd name="connsiteX515" fmla="*/ 564812 w 1801034"/>
                <a:gd name="connsiteY515" fmla="*/ 2293977 h 2474153"/>
                <a:gd name="connsiteX516" fmla="*/ 578270 w 1801034"/>
                <a:gd name="connsiteY516" fmla="*/ 2300492 h 2474153"/>
                <a:gd name="connsiteX517" fmla="*/ 578270 w 1801034"/>
                <a:gd name="connsiteY517" fmla="*/ 2293977 h 2474153"/>
                <a:gd name="connsiteX518" fmla="*/ 578270 w 1801034"/>
                <a:gd name="connsiteY518" fmla="*/ 2274432 h 2474153"/>
                <a:gd name="connsiteX519" fmla="*/ 601816 w 1801034"/>
                <a:gd name="connsiteY519" fmla="*/ 2293977 h 2474153"/>
                <a:gd name="connsiteX520" fmla="*/ 605178 w 1801034"/>
                <a:gd name="connsiteY520" fmla="*/ 2316790 h 2474153"/>
                <a:gd name="connsiteX521" fmla="*/ 611903 w 1801034"/>
                <a:gd name="connsiteY521" fmla="*/ 2316790 h 2474153"/>
                <a:gd name="connsiteX522" fmla="*/ 611903 w 1801034"/>
                <a:gd name="connsiteY522" fmla="*/ 2313532 h 2474153"/>
                <a:gd name="connsiteX523" fmla="*/ 618638 w 1801034"/>
                <a:gd name="connsiteY523" fmla="*/ 2316790 h 2474153"/>
                <a:gd name="connsiteX524" fmla="*/ 622000 w 1801034"/>
                <a:gd name="connsiteY524" fmla="*/ 2313532 h 2474153"/>
                <a:gd name="connsiteX525" fmla="*/ 625362 w 1801034"/>
                <a:gd name="connsiteY525" fmla="*/ 2293977 h 2474153"/>
                <a:gd name="connsiteX526" fmla="*/ 628724 w 1801034"/>
                <a:gd name="connsiteY526" fmla="*/ 2271165 h 2474153"/>
                <a:gd name="connsiteX527" fmla="*/ 638821 w 1801034"/>
                <a:gd name="connsiteY527" fmla="*/ 2251619 h 2474153"/>
                <a:gd name="connsiteX528" fmla="*/ 638821 w 1801034"/>
                <a:gd name="connsiteY528" fmla="*/ 2232065 h 2474153"/>
                <a:gd name="connsiteX529" fmla="*/ 625362 w 1801034"/>
                <a:gd name="connsiteY529" fmla="*/ 2209252 h 2474153"/>
                <a:gd name="connsiteX530" fmla="*/ 618638 w 1801034"/>
                <a:gd name="connsiteY530" fmla="*/ 2189707 h 2474153"/>
                <a:gd name="connsiteX531" fmla="*/ 628724 w 1801034"/>
                <a:gd name="connsiteY531" fmla="*/ 2186450 h 2474153"/>
                <a:gd name="connsiteX532" fmla="*/ 628724 w 1801034"/>
                <a:gd name="connsiteY532" fmla="*/ 2183192 h 2474153"/>
                <a:gd name="connsiteX533" fmla="*/ 632087 w 1801034"/>
                <a:gd name="connsiteY533" fmla="*/ 2183192 h 2474153"/>
                <a:gd name="connsiteX534" fmla="*/ 638821 w 1801034"/>
                <a:gd name="connsiteY534" fmla="*/ 2176667 h 2474153"/>
                <a:gd name="connsiteX535" fmla="*/ 642183 w 1801034"/>
                <a:gd name="connsiteY535" fmla="*/ 2160380 h 2474153"/>
                <a:gd name="connsiteX536" fmla="*/ 635449 w 1801034"/>
                <a:gd name="connsiteY536" fmla="*/ 2153864 h 2474153"/>
                <a:gd name="connsiteX537" fmla="*/ 635449 w 1801034"/>
                <a:gd name="connsiteY537" fmla="*/ 2144082 h 2474153"/>
                <a:gd name="connsiteX538" fmla="*/ 642183 w 1801034"/>
                <a:gd name="connsiteY538" fmla="*/ 2137567 h 2474153"/>
                <a:gd name="connsiteX539" fmla="*/ 642183 w 1801034"/>
                <a:gd name="connsiteY539" fmla="*/ 2137567 h 2474153"/>
                <a:gd name="connsiteX540" fmla="*/ 645545 w 1801034"/>
                <a:gd name="connsiteY540" fmla="*/ 2134310 h 2474153"/>
                <a:gd name="connsiteX541" fmla="*/ 645545 w 1801034"/>
                <a:gd name="connsiteY541" fmla="*/ 2134310 h 2474153"/>
                <a:gd name="connsiteX542" fmla="*/ 645545 w 1801034"/>
                <a:gd name="connsiteY542" fmla="*/ 2134310 h 2474153"/>
                <a:gd name="connsiteX543" fmla="*/ 645545 w 1801034"/>
                <a:gd name="connsiteY543" fmla="*/ 2134310 h 2474153"/>
                <a:gd name="connsiteX544" fmla="*/ 645545 w 1801034"/>
                <a:gd name="connsiteY544" fmla="*/ 2134310 h 2474153"/>
                <a:gd name="connsiteX545" fmla="*/ 645545 w 1801034"/>
                <a:gd name="connsiteY545" fmla="*/ 2134310 h 2474153"/>
                <a:gd name="connsiteX546" fmla="*/ 645545 w 1801034"/>
                <a:gd name="connsiteY546" fmla="*/ 2134310 h 2474153"/>
                <a:gd name="connsiteX547" fmla="*/ 645545 w 1801034"/>
                <a:gd name="connsiteY547" fmla="*/ 2134310 h 2474153"/>
                <a:gd name="connsiteX548" fmla="*/ 645545 w 1801034"/>
                <a:gd name="connsiteY548" fmla="*/ 2134310 h 2474153"/>
                <a:gd name="connsiteX549" fmla="*/ 645545 w 1801034"/>
                <a:gd name="connsiteY549" fmla="*/ 2134310 h 2474153"/>
                <a:gd name="connsiteX550" fmla="*/ 645545 w 1801034"/>
                <a:gd name="connsiteY550" fmla="*/ 2134310 h 2474153"/>
                <a:gd name="connsiteX551" fmla="*/ 645545 w 1801034"/>
                <a:gd name="connsiteY551" fmla="*/ 2134310 h 2474153"/>
                <a:gd name="connsiteX552" fmla="*/ 645545 w 1801034"/>
                <a:gd name="connsiteY552" fmla="*/ 2134310 h 2474153"/>
                <a:gd name="connsiteX553" fmla="*/ 645545 w 1801034"/>
                <a:gd name="connsiteY553" fmla="*/ 2134310 h 2474153"/>
                <a:gd name="connsiteX554" fmla="*/ 645545 w 1801034"/>
                <a:gd name="connsiteY554" fmla="*/ 2134310 h 2474153"/>
                <a:gd name="connsiteX555" fmla="*/ 645545 w 1801034"/>
                <a:gd name="connsiteY555" fmla="*/ 2134310 h 2474153"/>
                <a:gd name="connsiteX556" fmla="*/ 645545 w 1801034"/>
                <a:gd name="connsiteY556" fmla="*/ 2134310 h 2474153"/>
                <a:gd name="connsiteX557" fmla="*/ 645545 w 1801034"/>
                <a:gd name="connsiteY557" fmla="*/ 2134310 h 2474153"/>
                <a:gd name="connsiteX558" fmla="*/ 645545 w 1801034"/>
                <a:gd name="connsiteY558" fmla="*/ 2134310 h 2474153"/>
                <a:gd name="connsiteX559" fmla="*/ 645545 w 1801034"/>
                <a:gd name="connsiteY559" fmla="*/ 2134310 h 2474153"/>
                <a:gd name="connsiteX560" fmla="*/ 645545 w 1801034"/>
                <a:gd name="connsiteY560" fmla="*/ 2134310 h 2474153"/>
                <a:gd name="connsiteX561" fmla="*/ 645545 w 1801034"/>
                <a:gd name="connsiteY561" fmla="*/ 2134310 h 2474153"/>
                <a:gd name="connsiteX562" fmla="*/ 645545 w 1801034"/>
                <a:gd name="connsiteY562" fmla="*/ 2134310 h 2474153"/>
                <a:gd name="connsiteX563" fmla="*/ 645545 w 1801034"/>
                <a:gd name="connsiteY563" fmla="*/ 2134310 h 2474153"/>
                <a:gd name="connsiteX564" fmla="*/ 648908 w 1801034"/>
                <a:gd name="connsiteY564" fmla="*/ 2134310 h 2474153"/>
                <a:gd name="connsiteX565" fmla="*/ 648908 w 1801034"/>
                <a:gd name="connsiteY565" fmla="*/ 2134310 h 2474153"/>
                <a:gd name="connsiteX566" fmla="*/ 648908 w 1801034"/>
                <a:gd name="connsiteY566" fmla="*/ 2134310 h 2474153"/>
                <a:gd name="connsiteX567" fmla="*/ 648908 w 1801034"/>
                <a:gd name="connsiteY567" fmla="*/ 2134310 h 2474153"/>
                <a:gd name="connsiteX568" fmla="*/ 652270 w 1801034"/>
                <a:gd name="connsiteY568" fmla="*/ 2131052 h 2474153"/>
                <a:gd name="connsiteX569" fmla="*/ 662367 w 1801034"/>
                <a:gd name="connsiteY569" fmla="*/ 2131052 h 2474153"/>
                <a:gd name="connsiteX570" fmla="*/ 665729 w 1801034"/>
                <a:gd name="connsiteY570" fmla="*/ 2131052 h 2474153"/>
                <a:gd name="connsiteX571" fmla="*/ 672453 w 1801034"/>
                <a:gd name="connsiteY571" fmla="*/ 2124537 h 2474153"/>
                <a:gd name="connsiteX572" fmla="*/ 685912 w 1801034"/>
                <a:gd name="connsiteY572" fmla="*/ 2111497 h 2474153"/>
                <a:gd name="connsiteX573" fmla="*/ 692637 w 1801034"/>
                <a:gd name="connsiteY573" fmla="*/ 2098467 h 2474153"/>
                <a:gd name="connsiteX574" fmla="*/ 692637 w 1801034"/>
                <a:gd name="connsiteY574" fmla="*/ 2082170 h 2474153"/>
                <a:gd name="connsiteX575" fmla="*/ 685912 w 1801034"/>
                <a:gd name="connsiteY575" fmla="*/ 2065882 h 2474153"/>
                <a:gd name="connsiteX576" fmla="*/ 692637 w 1801034"/>
                <a:gd name="connsiteY576" fmla="*/ 2056100 h 2474153"/>
                <a:gd name="connsiteX577" fmla="*/ 702734 w 1801034"/>
                <a:gd name="connsiteY577" fmla="*/ 2036555 h 2474153"/>
                <a:gd name="connsiteX578" fmla="*/ 695999 w 1801034"/>
                <a:gd name="connsiteY578" fmla="*/ 2017000 h 2474153"/>
                <a:gd name="connsiteX579" fmla="*/ 675816 w 1801034"/>
                <a:gd name="connsiteY579" fmla="*/ 1994187 h 2474153"/>
                <a:gd name="connsiteX580" fmla="*/ 665729 w 1801034"/>
                <a:gd name="connsiteY580" fmla="*/ 1964869 h 2474153"/>
                <a:gd name="connsiteX581" fmla="*/ 659004 w 1801034"/>
                <a:gd name="connsiteY581" fmla="*/ 1945315 h 2474153"/>
                <a:gd name="connsiteX582" fmla="*/ 675816 w 1801034"/>
                <a:gd name="connsiteY582" fmla="*/ 1929017 h 2474153"/>
                <a:gd name="connsiteX583" fmla="*/ 679188 w 1801034"/>
                <a:gd name="connsiteY583" fmla="*/ 1925760 h 2474153"/>
                <a:gd name="connsiteX584" fmla="*/ 679188 w 1801034"/>
                <a:gd name="connsiteY584" fmla="*/ 1925760 h 2474153"/>
                <a:gd name="connsiteX585" fmla="*/ 682550 w 1801034"/>
                <a:gd name="connsiteY585" fmla="*/ 1925760 h 2474153"/>
                <a:gd name="connsiteX586" fmla="*/ 692637 w 1801034"/>
                <a:gd name="connsiteY586" fmla="*/ 1925760 h 2474153"/>
                <a:gd name="connsiteX587" fmla="*/ 709458 w 1801034"/>
                <a:gd name="connsiteY587" fmla="*/ 1922502 h 2474153"/>
                <a:gd name="connsiteX588" fmla="*/ 709458 w 1801034"/>
                <a:gd name="connsiteY588" fmla="*/ 1922502 h 2474153"/>
                <a:gd name="connsiteX589" fmla="*/ 709458 w 1801034"/>
                <a:gd name="connsiteY589" fmla="*/ 1922502 h 2474153"/>
                <a:gd name="connsiteX590" fmla="*/ 709458 w 1801034"/>
                <a:gd name="connsiteY590" fmla="*/ 1922502 h 2474153"/>
                <a:gd name="connsiteX591" fmla="*/ 709458 w 1801034"/>
                <a:gd name="connsiteY591" fmla="*/ 1922502 h 2474153"/>
                <a:gd name="connsiteX592" fmla="*/ 709458 w 1801034"/>
                <a:gd name="connsiteY592" fmla="*/ 1922502 h 2474153"/>
                <a:gd name="connsiteX593" fmla="*/ 709458 w 1801034"/>
                <a:gd name="connsiteY593" fmla="*/ 1919245 h 2474153"/>
                <a:gd name="connsiteX594" fmla="*/ 709458 w 1801034"/>
                <a:gd name="connsiteY594" fmla="*/ 1919245 h 2474153"/>
                <a:gd name="connsiteX595" fmla="*/ 709458 w 1801034"/>
                <a:gd name="connsiteY595" fmla="*/ 1919245 h 2474153"/>
                <a:gd name="connsiteX596" fmla="*/ 709458 w 1801034"/>
                <a:gd name="connsiteY596" fmla="*/ 1919245 h 2474153"/>
                <a:gd name="connsiteX597" fmla="*/ 712821 w 1801034"/>
                <a:gd name="connsiteY597" fmla="*/ 1919245 h 2474153"/>
                <a:gd name="connsiteX598" fmla="*/ 712821 w 1801034"/>
                <a:gd name="connsiteY598" fmla="*/ 1919245 h 2474153"/>
                <a:gd name="connsiteX599" fmla="*/ 712821 w 1801034"/>
                <a:gd name="connsiteY599" fmla="*/ 1919245 h 2474153"/>
                <a:gd name="connsiteX600" fmla="*/ 712821 w 1801034"/>
                <a:gd name="connsiteY600" fmla="*/ 1919245 h 2474153"/>
                <a:gd name="connsiteX601" fmla="*/ 712821 w 1801034"/>
                <a:gd name="connsiteY601" fmla="*/ 1919245 h 2474153"/>
                <a:gd name="connsiteX602" fmla="*/ 712821 w 1801034"/>
                <a:gd name="connsiteY602" fmla="*/ 1915987 h 2474153"/>
                <a:gd name="connsiteX603" fmla="*/ 712821 w 1801034"/>
                <a:gd name="connsiteY603" fmla="*/ 1915987 h 2474153"/>
                <a:gd name="connsiteX604" fmla="*/ 712821 w 1801034"/>
                <a:gd name="connsiteY604" fmla="*/ 1915987 h 2474153"/>
                <a:gd name="connsiteX605" fmla="*/ 712821 w 1801034"/>
                <a:gd name="connsiteY605" fmla="*/ 1915987 h 2474153"/>
                <a:gd name="connsiteX606" fmla="*/ 712821 w 1801034"/>
                <a:gd name="connsiteY606" fmla="*/ 1915987 h 2474153"/>
                <a:gd name="connsiteX607" fmla="*/ 712821 w 1801034"/>
                <a:gd name="connsiteY607" fmla="*/ 1915987 h 2474153"/>
                <a:gd name="connsiteX608" fmla="*/ 712821 w 1801034"/>
                <a:gd name="connsiteY608" fmla="*/ 1915987 h 2474153"/>
                <a:gd name="connsiteX609" fmla="*/ 712821 w 1801034"/>
                <a:gd name="connsiteY609" fmla="*/ 1912729 h 2474153"/>
                <a:gd name="connsiteX610" fmla="*/ 712821 w 1801034"/>
                <a:gd name="connsiteY610" fmla="*/ 1912729 h 2474153"/>
                <a:gd name="connsiteX611" fmla="*/ 712821 w 1801034"/>
                <a:gd name="connsiteY611" fmla="*/ 1912729 h 2474153"/>
                <a:gd name="connsiteX612" fmla="*/ 712821 w 1801034"/>
                <a:gd name="connsiteY612" fmla="*/ 1912729 h 2474153"/>
                <a:gd name="connsiteX613" fmla="*/ 712821 w 1801034"/>
                <a:gd name="connsiteY613" fmla="*/ 1912729 h 2474153"/>
                <a:gd name="connsiteX614" fmla="*/ 712821 w 1801034"/>
                <a:gd name="connsiteY614" fmla="*/ 1912729 h 2474153"/>
                <a:gd name="connsiteX615" fmla="*/ 712821 w 1801034"/>
                <a:gd name="connsiteY615" fmla="*/ 1909472 h 2474153"/>
                <a:gd name="connsiteX616" fmla="*/ 712821 w 1801034"/>
                <a:gd name="connsiteY616" fmla="*/ 1909472 h 2474153"/>
                <a:gd name="connsiteX617" fmla="*/ 712821 w 1801034"/>
                <a:gd name="connsiteY617" fmla="*/ 1909472 h 2474153"/>
                <a:gd name="connsiteX618" fmla="*/ 712821 w 1801034"/>
                <a:gd name="connsiteY618" fmla="*/ 1909472 h 2474153"/>
                <a:gd name="connsiteX619" fmla="*/ 712821 w 1801034"/>
                <a:gd name="connsiteY619" fmla="*/ 1909472 h 2474153"/>
                <a:gd name="connsiteX620" fmla="*/ 712821 w 1801034"/>
                <a:gd name="connsiteY620" fmla="*/ 1906214 h 2474153"/>
                <a:gd name="connsiteX621" fmla="*/ 712821 w 1801034"/>
                <a:gd name="connsiteY621" fmla="*/ 1906214 h 2474153"/>
                <a:gd name="connsiteX622" fmla="*/ 712821 w 1801034"/>
                <a:gd name="connsiteY622" fmla="*/ 1906214 h 2474153"/>
                <a:gd name="connsiteX623" fmla="*/ 712821 w 1801034"/>
                <a:gd name="connsiteY623" fmla="*/ 1906214 h 2474153"/>
                <a:gd name="connsiteX624" fmla="*/ 712821 w 1801034"/>
                <a:gd name="connsiteY624" fmla="*/ 1906214 h 2474153"/>
                <a:gd name="connsiteX625" fmla="*/ 712821 w 1801034"/>
                <a:gd name="connsiteY625" fmla="*/ 1906214 h 2474153"/>
                <a:gd name="connsiteX626" fmla="*/ 712821 w 1801034"/>
                <a:gd name="connsiteY626" fmla="*/ 1902957 h 2474153"/>
                <a:gd name="connsiteX627" fmla="*/ 712821 w 1801034"/>
                <a:gd name="connsiteY627" fmla="*/ 1902957 h 2474153"/>
                <a:gd name="connsiteX628" fmla="*/ 712821 w 1801034"/>
                <a:gd name="connsiteY628" fmla="*/ 1902957 h 2474153"/>
                <a:gd name="connsiteX629" fmla="*/ 712821 w 1801034"/>
                <a:gd name="connsiteY629" fmla="*/ 1902957 h 2474153"/>
                <a:gd name="connsiteX630" fmla="*/ 712821 w 1801034"/>
                <a:gd name="connsiteY630" fmla="*/ 1902957 h 2474153"/>
                <a:gd name="connsiteX631" fmla="*/ 712821 w 1801034"/>
                <a:gd name="connsiteY631" fmla="*/ 1902957 h 2474153"/>
                <a:gd name="connsiteX632" fmla="*/ 712821 w 1801034"/>
                <a:gd name="connsiteY632" fmla="*/ 1902957 h 2474153"/>
                <a:gd name="connsiteX633" fmla="*/ 712821 w 1801034"/>
                <a:gd name="connsiteY633" fmla="*/ 1899690 h 2474153"/>
                <a:gd name="connsiteX634" fmla="*/ 712821 w 1801034"/>
                <a:gd name="connsiteY634" fmla="*/ 1899690 h 2474153"/>
                <a:gd name="connsiteX635" fmla="*/ 712821 w 1801034"/>
                <a:gd name="connsiteY635" fmla="*/ 1899690 h 2474153"/>
                <a:gd name="connsiteX636" fmla="*/ 712821 w 1801034"/>
                <a:gd name="connsiteY636" fmla="*/ 1899690 h 2474153"/>
                <a:gd name="connsiteX637" fmla="*/ 712821 w 1801034"/>
                <a:gd name="connsiteY637" fmla="*/ 1899690 h 2474153"/>
                <a:gd name="connsiteX638" fmla="*/ 712821 w 1801034"/>
                <a:gd name="connsiteY638" fmla="*/ 1899690 h 2474153"/>
                <a:gd name="connsiteX639" fmla="*/ 712821 w 1801034"/>
                <a:gd name="connsiteY639" fmla="*/ 1899690 h 2474153"/>
                <a:gd name="connsiteX640" fmla="*/ 716183 w 1801034"/>
                <a:gd name="connsiteY640" fmla="*/ 1899690 h 2474153"/>
                <a:gd name="connsiteX641" fmla="*/ 716183 w 1801034"/>
                <a:gd name="connsiteY641" fmla="*/ 1899690 h 2474153"/>
                <a:gd name="connsiteX642" fmla="*/ 716183 w 1801034"/>
                <a:gd name="connsiteY642" fmla="*/ 1896432 h 2474153"/>
                <a:gd name="connsiteX643" fmla="*/ 716183 w 1801034"/>
                <a:gd name="connsiteY643" fmla="*/ 1896432 h 2474153"/>
                <a:gd name="connsiteX644" fmla="*/ 716183 w 1801034"/>
                <a:gd name="connsiteY644" fmla="*/ 1896432 h 2474153"/>
                <a:gd name="connsiteX645" fmla="*/ 716183 w 1801034"/>
                <a:gd name="connsiteY645" fmla="*/ 1896432 h 2474153"/>
                <a:gd name="connsiteX646" fmla="*/ 716183 w 1801034"/>
                <a:gd name="connsiteY646" fmla="*/ 1896432 h 2474153"/>
                <a:gd name="connsiteX647" fmla="*/ 716183 w 1801034"/>
                <a:gd name="connsiteY647" fmla="*/ 1896432 h 2474153"/>
                <a:gd name="connsiteX648" fmla="*/ 716183 w 1801034"/>
                <a:gd name="connsiteY648" fmla="*/ 1896432 h 2474153"/>
                <a:gd name="connsiteX649" fmla="*/ 716183 w 1801034"/>
                <a:gd name="connsiteY649" fmla="*/ 1896432 h 2474153"/>
                <a:gd name="connsiteX650" fmla="*/ 716183 w 1801034"/>
                <a:gd name="connsiteY650" fmla="*/ 1896432 h 2474153"/>
                <a:gd name="connsiteX651" fmla="*/ 716183 w 1801034"/>
                <a:gd name="connsiteY651" fmla="*/ 1896432 h 2474153"/>
                <a:gd name="connsiteX652" fmla="*/ 712821 w 1801034"/>
                <a:gd name="connsiteY652" fmla="*/ 1867105 h 2474153"/>
                <a:gd name="connsiteX653" fmla="*/ 692637 w 1801034"/>
                <a:gd name="connsiteY653" fmla="*/ 1850817 h 2474153"/>
                <a:gd name="connsiteX654" fmla="*/ 669091 w 1801034"/>
                <a:gd name="connsiteY654" fmla="*/ 1834520 h 2474153"/>
                <a:gd name="connsiteX655" fmla="*/ 659004 w 1801034"/>
                <a:gd name="connsiteY655" fmla="*/ 1808450 h 2474153"/>
                <a:gd name="connsiteX656" fmla="*/ 655632 w 1801034"/>
                <a:gd name="connsiteY656" fmla="*/ 1707437 h 2474153"/>
                <a:gd name="connsiteX657" fmla="*/ 632087 w 1801034"/>
                <a:gd name="connsiteY657" fmla="*/ 1661822 h 2474153"/>
                <a:gd name="connsiteX658" fmla="*/ 635449 w 1801034"/>
                <a:gd name="connsiteY658" fmla="*/ 1642267 h 2474153"/>
                <a:gd name="connsiteX659" fmla="*/ 635449 w 1801034"/>
                <a:gd name="connsiteY659" fmla="*/ 1632495 h 2474153"/>
                <a:gd name="connsiteX660" fmla="*/ 632087 w 1801034"/>
                <a:gd name="connsiteY660" fmla="*/ 1609682 h 2474153"/>
                <a:gd name="connsiteX661" fmla="*/ 638821 w 1801034"/>
                <a:gd name="connsiteY661" fmla="*/ 1599909 h 2474153"/>
                <a:gd name="connsiteX662" fmla="*/ 638821 w 1801034"/>
                <a:gd name="connsiteY662" fmla="*/ 1580355 h 2474153"/>
                <a:gd name="connsiteX663" fmla="*/ 625362 w 1801034"/>
                <a:gd name="connsiteY663" fmla="*/ 1554285 h 2474153"/>
                <a:gd name="connsiteX664" fmla="*/ 625362 w 1801034"/>
                <a:gd name="connsiteY664" fmla="*/ 1531482 h 2474153"/>
                <a:gd name="connsiteX665" fmla="*/ 635449 w 1801034"/>
                <a:gd name="connsiteY665" fmla="*/ 1511927 h 2474153"/>
                <a:gd name="connsiteX666" fmla="*/ 638821 w 1801034"/>
                <a:gd name="connsiteY666" fmla="*/ 1489115 h 2474153"/>
                <a:gd name="connsiteX667" fmla="*/ 645545 w 1801034"/>
                <a:gd name="connsiteY667" fmla="*/ 1456530 h 2474153"/>
                <a:gd name="connsiteX668" fmla="*/ 689274 w 1801034"/>
                <a:gd name="connsiteY668" fmla="*/ 1401132 h 2474153"/>
                <a:gd name="connsiteX669" fmla="*/ 699362 w 1801034"/>
                <a:gd name="connsiteY669" fmla="*/ 1401132 h 2474153"/>
                <a:gd name="connsiteX670" fmla="*/ 770009 w 1801034"/>
                <a:gd name="connsiteY670" fmla="*/ 1397875 h 2474153"/>
                <a:gd name="connsiteX671" fmla="*/ 773371 w 1801034"/>
                <a:gd name="connsiteY671" fmla="*/ 1391360 h 2474153"/>
                <a:gd name="connsiteX672" fmla="*/ 776733 w 1801034"/>
                <a:gd name="connsiteY672" fmla="*/ 1388102 h 2474153"/>
                <a:gd name="connsiteX673" fmla="*/ 783458 w 1801034"/>
                <a:gd name="connsiteY673" fmla="*/ 1368547 h 2474153"/>
                <a:gd name="connsiteX674" fmla="*/ 780096 w 1801034"/>
                <a:gd name="connsiteY674" fmla="*/ 1316417 h 2474153"/>
                <a:gd name="connsiteX675" fmla="*/ 749825 w 1801034"/>
                <a:gd name="connsiteY675" fmla="*/ 1309892 h 2474153"/>
                <a:gd name="connsiteX676" fmla="*/ 743100 w 1801034"/>
                <a:gd name="connsiteY676" fmla="*/ 1293604 h 2474153"/>
                <a:gd name="connsiteX677" fmla="*/ 793554 w 1801034"/>
                <a:gd name="connsiteY677" fmla="*/ 1208880 h 2474153"/>
                <a:gd name="connsiteX678" fmla="*/ 790192 w 1801034"/>
                <a:gd name="connsiteY678" fmla="*/ 1189325 h 2474153"/>
                <a:gd name="connsiteX679" fmla="*/ 803641 w 1801034"/>
                <a:gd name="connsiteY679" fmla="*/ 1179552 h 2474153"/>
                <a:gd name="connsiteX680" fmla="*/ 796917 w 1801034"/>
                <a:gd name="connsiteY680" fmla="*/ 1160007 h 2474153"/>
                <a:gd name="connsiteX681" fmla="*/ 800279 w 1801034"/>
                <a:gd name="connsiteY681" fmla="*/ 1137195 h 2474153"/>
                <a:gd name="connsiteX682" fmla="*/ 803641 w 1801034"/>
                <a:gd name="connsiteY682" fmla="*/ 1114382 h 2474153"/>
                <a:gd name="connsiteX683" fmla="*/ 810376 w 1801034"/>
                <a:gd name="connsiteY683" fmla="*/ 1088312 h 2474153"/>
                <a:gd name="connsiteX684" fmla="*/ 793554 w 1801034"/>
                <a:gd name="connsiteY684" fmla="*/ 1032915 h 2474153"/>
                <a:gd name="connsiteX685" fmla="*/ 803641 w 1801034"/>
                <a:gd name="connsiteY685" fmla="*/ 1023142 h 2474153"/>
                <a:gd name="connsiteX686" fmla="*/ 817100 w 1801034"/>
                <a:gd name="connsiteY686" fmla="*/ 1023142 h 2474153"/>
                <a:gd name="connsiteX687" fmla="*/ 833921 w 1801034"/>
                <a:gd name="connsiteY687" fmla="*/ 1019885 h 2474153"/>
                <a:gd name="connsiteX688" fmla="*/ 854105 w 1801034"/>
                <a:gd name="connsiteY688" fmla="*/ 1003587 h 2474153"/>
                <a:gd name="connsiteX689" fmla="*/ 857467 w 1801034"/>
                <a:gd name="connsiteY689" fmla="*/ 997072 h 2474153"/>
                <a:gd name="connsiteX690" fmla="*/ 860830 w 1801034"/>
                <a:gd name="connsiteY690" fmla="*/ 980784 h 2474153"/>
                <a:gd name="connsiteX691" fmla="*/ 860830 w 1801034"/>
                <a:gd name="connsiteY691" fmla="*/ 951457 h 2474153"/>
                <a:gd name="connsiteX692" fmla="*/ 877651 w 1801034"/>
                <a:gd name="connsiteY692" fmla="*/ 909090 h 2474153"/>
                <a:gd name="connsiteX693" fmla="*/ 907921 w 1801034"/>
                <a:gd name="connsiteY693" fmla="*/ 869990 h 2474153"/>
                <a:gd name="connsiteX694" fmla="*/ 921380 w 1801034"/>
                <a:gd name="connsiteY694" fmla="*/ 840662 h 2474153"/>
                <a:gd name="connsiteX695" fmla="*/ 911293 w 1801034"/>
                <a:gd name="connsiteY695" fmla="*/ 808077 h 2474153"/>
                <a:gd name="connsiteX696" fmla="*/ 894472 w 1801034"/>
                <a:gd name="connsiteY696" fmla="*/ 785265 h 2474153"/>
                <a:gd name="connsiteX697" fmla="*/ 894472 w 1801034"/>
                <a:gd name="connsiteY697" fmla="*/ 768977 h 2474153"/>
                <a:gd name="connsiteX698" fmla="*/ 914656 w 1801034"/>
                <a:gd name="connsiteY698" fmla="*/ 755937 h 2474153"/>
                <a:gd name="connsiteX699" fmla="*/ 921380 w 1801034"/>
                <a:gd name="connsiteY699" fmla="*/ 742907 h 2474153"/>
                <a:gd name="connsiteX700" fmla="*/ 921380 w 1801034"/>
                <a:gd name="connsiteY700" fmla="*/ 716837 h 2474153"/>
                <a:gd name="connsiteX701" fmla="*/ 921380 w 1801034"/>
                <a:gd name="connsiteY701" fmla="*/ 716837 h 2474153"/>
                <a:gd name="connsiteX702" fmla="*/ 921380 w 1801034"/>
                <a:gd name="connsiteY702" fmla="*/ 716837 h 2474153"/>
                <a:gd name="connsiteX703" fmla="*/ 921380 w 1801034"/>
                <a:gd name="connsiteY703" fmla="*/ 716837 h 2474153"/>
                <a:gd name="connsiteX704" fmla="*/ 921380 w 1801034"/>
                <a:gd name="connsiteY704" fmla="*/ 716837 h 2474153"/>
                <a:gd name="connsiteX705" fmla="*/ 921380 w 1801034"/>
                <a:gd name="connsiteY705" fmla="*/ 716837 h 2474153"/>
                <a:gd name="connsiteX706" fmla="*/ 921380 w 1801034"/>
                <a:gd name="connsiteY706" fmla="*/ 716837 h 2474153"/>
                <a:gd name="connsiteX707" fmla="*/ 921380 w 1801034"/>
                <a:gd name="connsiteY707" fmla="*/ 716837 h 2474153"/>
                <a:gd name="connsiteX708" fmla="*/ 921380 w 1801034"/>
                <a:gd name="connsiteY708" fmla="*/ 716837 h 2474153"/>
                <a:gd name="connsiteX709" fmla="*/ 921380 w 1801034"/>
                <a:gd name="connsiteY709" fmla="*/ 716837 h 2474153"/>
                <a:gd name="connsiteX710" fmla="*/ 921380 w 1801034"/>
                <a:gd name="connsiteY710" fmla="*/ 716837 h 2474153"/>
                <a:gd name="connsiteX711" fmla="*/ 921380 w 1801034"/>
                <a:gd name="connsiteY711" fmla="*/ 716837 h 2474153"/>
                <a:gd name="connsiteX712" fmla="*/ 921380 w 1801034"/>
                <a:gd name="connsiteY712" fmla="*/ 716837 h 2474153"/>
                <a:gd name="connsiteX713" fmla="*/ 921380 w 1801034"/>
                <a:gd name="connsiteY713" fmla="*/ 716837 h 2474153"/>
                <a:gd name="connsiteX714" fmla="*/ 921380 w 1801034"/>
                <a:gd name="connsiteY714" fmla="*/ 716837 h 2474153"/>
                <a:gd name="connsiteX715" fmla="*/ 921380 w 1801034"/>
                <a:gd name="connsiteY715" fmla="*/ 716837 h 2474153"/>
                <a:gd name="connsiteX716" fmla="*/ 921380 w 1801034"/>
                <a:gd name="connsiteY716" fmla="*/ 713580 h 2474153"/>
                <a:gd name="connsiteX717" fmla="*/ 921380 w 1801034"/>
                <a:gd name="connsiteY717" fmla="*/ 713580 h 2474153"/>
                <a:gd name="connsiteX718" fmla="*/ 921380 w 1801034"/>
                <a:gd name="connsiteY718" fmla="*/ 713580 h 2474153"/>
                <a:gd name="connsiteX719" fmla="*/ 921380 w 1801034"/>
                <a:gd name="connsiteY719" fmla="*/ 713580 h 2474153"/>
                <a:gd name="connsiteX720" fmla="*/ 921380 w 1801034"/>
                <a:gd name="connsiteY720" fmla="*/ 713580 h 2474153"/>
                <a:gd name="connsiteX721" fmla="*/ 921380 w 1801034"/>
                <a:gd name="connsiteY721" fmla="*/ 713580 h 2474153"/>
                <a:gd name="connsiteX722" fmla="*/ 921380 w 1801034"/>
                <a:gd name="connsiteY722" fmla="*/ 713580 h 2474153"/>
                <a:gd name="connsiteX723" fmla="*/ 921380 w 1801034"/>
                <a:gd name="connsiteY723" fmla="*/ 713580 h 2474153"/>
                <a:gd name="connsiteX724" fmla="*/ 921380 w 1801034"/>
                <a:gd name="connsiteY724" fmla="*/ 713580 h 2474153"/>
                <a:gd name="connsiteX725" fmla="*/ 921380 w 1801034"/>
                <a:gd name="connsiteY725" fmla="*/ 710322 h 2474153"/>
                <a:gd name="connsiteX726" fmla="*/ 921380 w 1801034"/>
                <a:gd name="connsiteY726" fmla="*/ 710322 h 2474153"/>
                <a:gd name="connsiteX727" fmla="*/ 921380 w 1801034"/>
                <a:gd name="connsiteY727" fmla="*/ 710322 h 2474153"/>
                <a:gd name="connsiteX728" fmla="*/ 921380 w 1801034"/>
                <a:gd name="connsiteY728" fmla="*/ 710322 h 2474153"/>
                <a:gd name="connsiteX729" fmla="*/ 924742 w 1801034"/>
                <a:gd name="connsiteY729" fmla="*/ 710322 h 2474153"/>
                <a:gd name="connsiteX730" fmla="*/ 924742 w 1801034"/>
                <a:gd name="connsiteY730" fmla="*/ 710322 h 2474153"/>
                <a:gd name="connsiteX731" fmla="*/ 924742 w 1801034"/>
                <a:gd name="connsiteY731" fmla="*/ 710322 h 2474153"/>
                <a:gd name="connsiteX732" fmla="*/ 924742 w 1801034"/>
                <a:gd name="connsiteY732" fmla="*/ 710322 h 2474153"/>
                <a:gd name="connsiteX733" fmla="*/ 924742 w 1801034"/>
                <a:gd name="connsiteY733" fmla="*/ 710322 h 2474153"/>
                <a:gd name="connsiteX734" fmla="*/ 924742 w 1801034"/>
                <a:gd name="connsiteY734" fmla="*/ 707065 h 2474153"/>
                <a:gd name="connsiteX735" fmla="*/ 924742 w 1801034"/>
                <a:gd name="connsiteY735" fmla="*/ 707065 h 2474153"/>
                <a:gd name="connsiteX736" fmla="*/ 924742 w 1801034"/>
                <a:gd name="connsiteY736" fmla="*/ 707065 h 2474153"/>
                <a:gd name="connsiteX737" fmla="*/ 924742 w 1801034"/>
                <a:gd name="connsiteY737" fmla="*/ 707065 h 2474153"/>
                <a:gd name="connsiteX738" fmla="*/ 924742 w 1801034"/>
                <a:gd name="connsiteY738" fmla="*/ 707065 h 2474153"/>
                <a:gd name="connsiteX739" fmla="*/ 924742 w 1801034"/>
                <a:gd name="connsiteY739" fmla="*/ 707065 h 2474153"/>
                <a:gd name="connsiteX740" fmla="*/ 924742 w 1801034"/>
                <a:gd name="connsiteY740" fmla="*/ 707065 h 2474153"/>
                <a:gd name="connsiteX741" fmla="*/ 924742 w 1801034"/>
                <a:gd name="connsiteY741" fmla="*/ 707065 h 2474153"/>
                <a:gd name="connsiteX742" fmla="*/ 924742 w 1801034"/>
                <a:gd name="connsiteY742" fmla="*/ 703807 h 2474153"/>
                <a:gd name="connsiteX743" fmla="*/ 924742 w 1801034"/>
                <a:gd name="connsiteY743" fmla="*/ 703807 h 2474153"/>
                <a:gd name="connsiteX744" fmla="*/ 924742 w 1801034"/>
                <a:gd name="connsiteY744" fmla="*/ 703807 h 2474153"/>
                <a:gd name="connsiteX745" fmla="*/ 924742 w 1801034"/>
                <a:gd name="connsiteY745" fmla="*/ 703807 h 2474153"/>
                <a:gd name="connsiteX746" fmla="*/ 924742 w 1801034"/>
                <a:gd name="connsiteY746" fmla="*/ 703807 h 2474153"/>
                <a:gd name="connsiteX747" fmla="*/ 924742 w 1801034"/>
                <a:gd name="connsiteY747" fmla="*/ 703807 h 2474153"/>
                <a:gd name="connsiteX748" fmla="*/ 924742 w 1801034"/>
                <a:gd name="connsiteY748" fmla="*/ 703807 h 2474153"/>
                <a:gd name="connsiteX749" fmla="*/ 928105 w 1801034"/>
                <a:gd name="connsiteY749" fmla="*/ 703807 h 2474153"/>
                <a:gd name="connsiteX750" fmla="*/ 928105 w 1801034"/>
                <a:gd name="connsiteY750" fmla="*/ 703807 h 2474153"/>
                <a:gd name="connsiteX751" fmla="*/ 928105 w 1801034"/>
                <a:gd name="connsiteY751" fmla="*/ 700549 h 2474153"/>
                <a:gd name="connsiteX752" fmla="*/ 928105 w 1801034"/>
                <a:gd name="connsiteY752" fmla="*/ 700549 h 2474153"/>
                <a:gd name="connsiteX753" fmla="*/ 928105 w 1801034"/>
                <a:gd name="connsiteY753" fmla="*/ 700549 h 2474153"/>
                <a:gd name="connsiteX754" fmla="*/ 928105 w 1801034"/>
                <a:gd name="connsiteY754" fmla="*/ 700549 h 2474153"/>
                <a:gd name="connsiteX755" fmla="*/ 928105 w 1801034"/>
                <a:gd name="connsiteY755" fmla="*/ 700549 h 2474153"/>
                <a:gd name="connsiteX756" fmla="*/ 928105 w 1801034"/>
                <a:gd name="connsiteY756" fmla="*/ 700549 h 2474153"/>
                <a:gd name="connsiteX757" fmla="*/ 928105 w 1801034"/>
                <a:gd name="connsiteY757" fmla="*/ 700549 h 2474153"/>
                <a:gd name="connsiteX758" fmla="*/ 928105 w 1801034"/>
                <a:gd name="connsiteY758" fmla="*/ 700549 h 2474153"/>
                <a:gd name="connsiteX759" fmla="*/ 928105 w 1801034"/>
                <a:gd name="connsiteY759" fmla="*/ 700549 h 2474153"/>
                <a:gd name="connsiteX760" fmla="*/ 928105 w 1801034"/>
                <a:gd name="connsiteY760" fmla="*/ 700549 h 2474153"/>
                <a:gd name="connsiteX761" fmla="*/ 928105 w 1801034"/>
                <a:gd name="connsiteY761" fmla="*/ 700549 h 2474153"/>
                <a:gd name="connsiteX762" fmla="*/ 928105 w 1801034"/>
                <a:gd name="connsiteY762" fmla="*/ 700549 h 2474153"/>
                <a:gd name="connsiteX763" fmla="*/ 928105 w 1801034"/>
                <a:gd name="connsiteY763" fmla="*/ 700549 h 2474153"/>
                <a:gd name="connsiteX764" fmla="*/ 928105 w 1801034"/>
                <a:gd name="connsiteY764" fmla="*/ 700549 h 2474153"/>
                <a:gd name="connsiteX765" fmla="*/ 941563 w 1801034"/>
                <a:gd name="connsiteY765" fmla="*/ 680995 h 2474153"/>
                <a:gd name="connsiteX766" fmla="*/ 955022 w 1801034"/>
                <a:gd name="connsiteY766" fmla="*/ 654925 h 2474153"/>
                <a:gd name="connsiteX767" fmla="*/ 988655 w 1801034"/>
                <a:gd name="connsiteY767" fmla="*/ 671222 h 2474153"/>
                <a:gd name="connsiteX768" fmla="*/ 1005476 w 1801034"/>
                <a:gd name="connsiteY768" fmla="*/ 671222 h 2474153"/>
                <a:gd name="connsiteX769" fmla="*/ 1012201 w 1801034"/>
                <a:gd name="connsiteY769" fmla="*/ 658182 h 2474153"/>
                <a:gd name="connsiteX770" fmla="*/ 1015573 w 1801034"/>
                <a:gd name="connsiteY770" fmla="*/ 566942 h 2474153"/>
                <a:gd name="connsiteX771" fmla="*/ 1069389 w 1801034"/>
                <a:gd name="connsiteY771" fmla="*/ 566942 h 2474153"/>
                <a:gd name="connsiteX772" fmla="*/ 1092935 w 1801034"/>
                <a:gd name="connsiteY772" fmla="*/ 576724 h 2474153"/>
                <a:gd name="connsiteX773" fmla="*/ 1092935 w 1801034"/>
                <a:gd name="connsiteY773" fmla="*/ 576724 h 2474153"/>
                <a:gd name="connsiteX774" fmla="*/ 1092935 w 1801034"/>
                <a:gd name="connsiteY774" fmla="*/ 576724 h 2474153"/>
                <a:gd name="connsiteX775" fmla="*/ 1103031 w 1801034"/>
                <a:gd name="connsiteY775" fmla="*/ 579982 h 2474153"/>
                <a:gd name="connsiteX776" fmla="*/ 1116480 w 1801034"/>
                <a:gd name="connsiteY776" fmla="*/ 583240 h 2474153"/>
                <a:gd name="connsiteX777" fmla="*/ 1136664 w 1801034"/>
                <a:gd name="connsiteY777" fmla="*/ 579982 h 2474153"/>
                <a:gd name="connsiteX778" fmla="*/ 1150123 w 1801034"/>
                <a:gd name="connsiteY778" fmla="*/ 563685 h 2474153"/>
                <a:gd name="connsiteX779" fmla="*/ 1136664 w 1801034"/>
                <a:gd name="connsiteY779" fmla="*/ 550655 h 2474153"/>
                <a:gd name="connsiteX780" fmla="*/ 1146761 w 1801034"/>
                <a:gd name="connsiteY780" fmla="*/ 508292 h 2474153"/>
                <a:gd name="connsiteX781" fmla="*/ 1133301 w 1801034"/>
                <a:gd name="connsiteY781" fmla="*/ 469189 h 2474153"/>
                <a:gd name="connsiteX782" fmla="*/ 1140026 w 1801034"/>
                <a:gd name="connsiteY782" fmla="*/ 462672 h 2474153"/>
                <a:gd name="connsiteX783" fmla="*/ 1146761 w 1801034"/>
                <a:gd name="connsiteY783" fmla="*/ 462672 h 2474153"/>
                <a:gd name="connsiteX784" fmla="*/ 1153485 w 1801034"/>
                <a:gd name="connsiteY784" fmla="*/ 459414 h 2474153"/>
                <a:gd name="connsiteX785" fmla="*/ 1170306 w 1801034"/>
                <a:gd name="connsiteY785" fmla="*/ 446380 h 2474153"/>
                <a:gd name="connsiteX786" fmla="*/ 1187127 w 1801034"/>
                <a:gd name="connsiteY786" fmla="*/ 449638 h 2474153"/>
                <a:gd name="connsiteX787" fmla="*/ 1190490 w 1801034"/>
                <a:gd name="connsiteY787" fmla="*/ 446380 h 2474153"/>
                <a:gd name="connsiteX788" fmla="*/ 1193852 w 1801034"/>
                <a:gd name="connsiteY788" fmla="*/ 443121 h 2474153"/>
                <a:gd name="connsiteX789" fmla="*/ 1190490 w 1801034"/>
                <a:gd name="connsiteY789" fmla="*/ 413794 h 2474153"/>
                <a:gd name="connsiteX790" fmla="*/ 1203939 w 1801034"/>
                <a:gd name="connsiteY790" fmla="*/ 407277 h 2474153"/>
                <a:gd name="connsiteX791" fmla="*/ 1203939 w 1801034"/>
                <a:gd name="connsiteY791" fmla="*/ 407277 h 2474153"/>
                <a:gd name="connsiteX792" fmla="*/ 1203939 w 1801034"/>
                <a:gd name="connsiteY792" fmla="*/ 407277 h 2474153"/>
                <a:gd name="connsiteX793" fmla="*/ 1203939 w 1801034"/>
                <a:gd name="connsiteY793" fmla="*/ 407277 h 2474153"/>
                <a:gd name="connsiteX794" fmla="*/ 1203939 w 1801034"/>
                <a:gd name="connsiteY794" fmla="*/ 407277 h 2474153"/>
                <a:gd name="connsiteX795" fmla="*/ 1203939 w 1801034"/>
                <a:gd name="connsiteY795" fmla="*/ 407277 h 2474153"/>
                <a:gd name="connsiteX796" fmla="*/ 1203939 w 1801034"/>
                <a:gd name="connsiteY796" fmla="*/ 407277 h 2474153"/>
                <a:gd name="connsiteX797" fmla="*/ 1207311 w 1801034"/>
                <a:gd name="connsiteY797" fmla="*/ 407277 h 2474153"/>
                <a:gd name="connsiteX798" fmla="*/ 1207311 w 1801034"/>
                <a:gd name="connsiteY798" fmla="*/ 407277 h 2474153"/>
                <a:gd name="connsiteX799" fmla="*/ 1207311 w 1801034"/>
                <a:gd name="connsiteY799" fmla="*/ 407277 h 2474153"/>
                <a:gd name="connsiteX800" fmla="*/ 1207311 w 1801034"/>
                <a:gd name="connsiteY800" fmla="*/ 407277 h 2474153"/>
                <a:gd name="connsiteX801" fmla="*/ 1207311 w 1801034"/>
                <a:gd name="connsiteY801" fmla="*/ 407277 h 2474153"/>
                <a:gd name="connsiteX802" fmla="*/ 1207311 w 1801034"/>
                <a:gd name="connsiteY802" fmla="*/ 407277 h 2474153"/>
                <a:gd name="connsiteX803" fmla="*/ 1207311 w 1801034"/>
                <a:gd name="connsiteY803" fmla="*/ 407277 h 2474153"/>
                <a:gd name="connsiteX804" fmla="*/ 1207311 w 1801034"/>
                <a:gd name="connsiteY804" fmla="*/ 407277 h 2474153"/>
                <a:gd name="connsiteX805" fmla="*/ 1210674 w 1801034"/>
                <a:gd name="connsiteY805" fmla="*/ 407277 h 2474153"/>
                <a:gd name="connsiteX806" fmla="*/ 1210674 w 1801034"/>
                <a:gd name="connsiteY806" fmla="*/ 407277 h 2474153"/>
                <a:gd name="connsiteX807" fmla="*/ 1210674 w 1801034"/>
                <a:gd name="connsiteY807" fmla="*/ 407277 h 2474153"/>
                <a:gd name="connsiteX808" fmla="*/ 1210674 w 1801034"/>
                <a:gd name="connsiteY808" fmla="*/ 407277 h 2474153"/>
                <a:gd name="connsiteX809" fmla="*/ 1210674 w 1801034"/>
                <a:gd name="connsiteY809" fmla="*/ 407277 h 2474153"/>
                <a:gd name="connsiteX810" fmla="*/ 1210674 w 1801034"/>
                <a:gd name="connsiteY810" fmla="*/ 407277 h 2474153"/>
                <a:gd name="connsiteX811" fmla="*/ 1210674 w 1801034"/>
                <a:gd name="connsiteY811" fmla="*/ 407277 h 2474153"/>
                <a:gd name="connsiteX812" fmla="*/ 1210674 w 1801034"/>
                <a:gd name="connsiteY812" fmla="*/ 407277 h 2474153"/>
                <a:gd name="connsiteX813" fmla="*/ 1210674 w 1801034"/>
                <a:gd name="connsiteY813" fmla="*/ 407277 h 2474153"/>
                <a:gd name="connsiteX814" fmla="*/ 1210674 w 1801034"/>
                <a:gd name="connsiteY814" fmla="*/ 407277 h 2474153"/>
                <a:gd name="connsiteX815" fmla="*/ 1210674 w 1801034"/>
                <a:gd name="connsiteY815" fmla="*/ 407277 h 2474153"/>
                <a:gd name="connsiteX816" fmla="*/ 1210674 w 1801034"/>
                <a:gd name="connsiteY816" fmla="*/ 407277 h 2474153"/>
                <a:gd name="connsiteX817" fmla="*/ 1210674 w 1801034"/>
                <a:gd name="connsiteY817" fmla="*/ 407277 h 2474153"/>
                <a:gd name="connsiteX818" fmla="*/ 1210674 w 1801034"/>
                <a:gd name="connsiteY818" fmla="*/ 407277 h 2474153"/>
                <a:gd name="connsiteX819" fmla="*/ 1214036 w 1801034"/>
                <a:gd name="connsiteY819" fmla="*/ 407277 h 2474153"/>
                <a:gd name="connsiteX820" fmla="*/ 1214036 w 1801034"/>
                <a:gd name="connsiteY820" fmla="*/ 407277 h 2474153"/>
                <a:gd name="connsiteX821" fmla="*/ 1214036 w 1801034"/>
                <a:gd name="connsiteY821" fmla="*/ 407277 h 2474153"/>
                <a:gd name="connsiteX822" fmla="*/ 1214036 w 1801034"/>
                <a:gd name="connsiteY822" fmla="*/ 407277 h 2474153"/>
                <a:gd name="connsiteX823" fmla="*/ 1217398 w 1801034"/>
                <a:gd name="connsiteY823" fmla="*/ 407277 h 2474153"/>
                <a:gd name="connsiteX824" fmla="*/ 1217398 w 1801034"/>
                <a:gd name="connsiteY824" fmla="*/ 407277 h 2474153"/>
                <a:gd name="connsiteX825" fmla="*/ 1217398 w 1801034"/>
                <a:gd name="connsiteY825" fmla="*/ 407277 h 2474153"/>
                <a:gd name="connsiteX826" fmla="*/ 1217398 w 1801034"/>
                <a:gd name="connsiteY826" fmla="*/ 407277 h 2474153"/>
                <a:gd name="connsiteX827" fmla="*/ 1217398 w 1801034"/>
                <a:gd name="connsiteY827" fmla="*/ 410535 h 2474153"/>
                <a:gd name="connsiteX828" fmla="*/ 1217398 w 1801034"/>
                <a:gd name="connsiteY828" fmla="*/ 410535 h 2474153"/>
                <a:gd name="connsiteX829" fmla="*/ 1217398 w 1801034"/>
                <a:gd name="connsiteY829" fmla="*/ 410535 h 2474153"/>
                <a:gd name="connsiteX830" fmla="*/ 1217398 w 1801034"/>
                <a:gd name="connsiteY830" fmla="*/ 410535 h 2474153"/>
                <a:gd name="connsiteX831" fmla="*/ 1217398 w 1801034"/>
                <a:gd name="connsiteY831" fmla="*/ 410535 h 2474153"/>
                <a:gd name="connsiteX832" fmla="*/ 1217398 w 1801034"/>
                <a:gd name="connsiteY832" fmla="*/ 410535 h 2474153"/>
                <a:gd name="connsiteX833" fmla="*/ 1217398 w 1801034"/>
                <a:gd name="connsiteY833" fmla="*/ 410535 h 2474153"/>
                <a:gd name="connsiteX834" fmla="*/ 1217398 w 1801034"/>
                <a:gd name="connsiteY834" fmla="*/ 410535 h 247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Lst>
              <a:rect l="l" t="t" r="r" b="b"/>
              <a:pathLst>
                <a:path w="1801034" h="2474153">
                  <a:moveTo>
                    <a:pt x="1240944" y="185696"/>
                  </a:moveTo>
                  <a:cubicBezTo>
                    <a:pt x="1234219" y="185696"/>
                    <a:pt x="1224123" y="188954"/>
                    <a:pt x="1224123" y="182436"/>
                  </a:cubicBezTo>
                  <a:cubicBezTo>
                    <a:pt x="1224123" y="179178"/>
                    <a:pt x="1214036" y="169402"/>
                    <a:pt x="1214036" y="169402"/>
                  </a:cubicBezTo>
                  <a:cubicBezTo>
                    <a:pt x="1214036" y="166144"/>
                    <a:pt x="1207311" y="159627"/>
                    <a:pt x="1217398" y="156368"/>
                  </a:cubicBezTo>
                  <a:cubicBezTo>
                    <a:pt x="1224123" y="149851"/>
                    <a:pt x="1247668" y="140076"/>
                    <a:pt x="1251040" y="140076"/>
                  </a:cubicBezTo>
                  <a:cubicBezTo>
                    <a:pt x="1251040" y="140076"/>
                    <a:pt x="1261127" y="123783"/>
                    <a:pt x="1264489" y="120524"/>
                  </a:cubicBezTo>
                  <a:cubicBezTo>
                    <a:pt x="1267861" y="120524"/>
                    <a:pt x="1288035" y="120524"/>
                    <a:pt x="1288035" y="120524"/>
                  </a:cubicBezTo>
                  <a:cubicBezTo>
                    <a:pt x="1288035" y="120524"/>
                    <a:pt x="1291407" y="123783"/>
                    <a:pt x="1298132" y="123783"/>
                  </a:cubicBezTo>
                  <a:cubicBezTo>
                    <a:pt x="1304857" y="127042"/>
                    <a:pt x="1318315" y="117265"/>
                    <a:pt x="1311591" y="127042"/>
                  </a:cubicBezTo>
                  <a:cubicBezTo>
                    <a:pt x="1301494" y="133559"/>
                    <a:pt x="1298132" y="136817"/>
                    <a:pt x="1294770" y="136817"/>
                  </a:cubicBezTo>
                  <a:cubicBezTo>
                    <a:pt x="1291407" y="140076"/>
                    <a:pt x="1274586" y="153110"/>
                    <a:pt x="1274586" y="159627"/>
                  </a:cubicBezTo>
                  <a:cubicBezTo>
                    <a:pt x="1271224" y="166144"/>
                    <a:pt x="1274586" y="166144"/>
                    <a:pt x="1271224" y="169402"/>
                  </a:cubicBezTo>
                  <a:cubicBezTo>
                    <a:pt x="1264489" y="172661"/>
                    <a:pt x="1244306" y="182436"/>
                    <a:pt x="1240944" y="185696"/>
                  </a:cubicBezTo>
                  <a:close/>
                  <a:moveTo>
                    <a:pt x="1284673" y="198730"/>
                  </a:moveTo>
                  <a:cubicBezTo>
                    <a:pt x="1284673" y="198730"/>
                    <a:pt x="1284673" y="198730"/>
                    <a:pt x="1284673" y="198730"/>
                  </a:cubicBezTo>
                  <a:cubicBezTo>
                    <a:pt x="1284673" y="198730"/>
                    <a:pt x="1294770" y="201988"/>
                    <a:pt x="1294770" y="198730"/>
                  </a:cubicBezTo>
                  <a:cubicBezTo>
                    <a:pt x="1294770" y="198730"/>
                    <a:pt x="1298132" y="192213"/>
                    <a:pt x="1298132" y="182436"/>
                  </a:cubicBezTo>
                  <a:cubicBezTo>
                    <a:pt x="1301494" y="172661"/>
                    <a:pt x="1308219" y="172661"/>
                    <a:pt x="1311591" y="169402"/>
                  </a:cubicBezTo>
                  <a:cubicBezTo>
                    <a:pt x="1314953" y="166144"/>
                    <a:pt x="1311591" y="166144"/>
                    <a:pt x="1314953" y="159627"/>
                  </a:cubicBezTo>
                  <a:cubicBezTo>
                    <a:pt x="1314953" y="153110"/>
                    <a:pt x="1311591" y="153110"/>
                    <a:pt x="1304857" y="149851"/>
                  </a:cubicBezTo>
                  <a:cubicBezTo>
                    <a:pt x="1294770" y="149851"/>
                    <a:pt x="1294770" y="156368"/>
                    <a:pt x="1288035" y="156368"/>
                  </a:cubicBezTo>
                  <a:cubicBezTo>
                    <a:pt x="1284673" y="159627"/>
                    <a:pt x="1284673" y="166144"/>
                    <a:pt x="1288035" y="169402"/>
                  </a:cubicBezTo>
                  <a:cubicBezTo>
                    <a:pt x="1288035" y="172661"/>
                    <a:pt x="1281310" y="175919"/>
                    <a:pt x="1274586" y="179178"/>
                  </a:cubicBezTo>
                  <a:cubicBezTo>
                    <a:pt x="1267861" y="185696"/>
                    <a:pt x="1267861" y="192213"/>
                    <a:pt x="1267861" y="192213"/>
                  </a:cubicBezTo>
                  <a:cubicBezTo>
                    <a:pt x="1284673" y="198730"/>
                    <a:pt x="1284673" y="198730"/>
                    <a:pt x="1284673" y="198730"/>
                  </a:cubicBezTo>
                  <a:close/>
                  <a:moveTo>
                    <a:pt x="1217398" y="410535"/>
                  </a:moveTo>
                  <a:cubicBezTo>
                    <a:pt x="1217398" y="410535"/>
                    <a:pt x="1217398" y="410535"/>
                    <a:pt x="1217398" y="410535"/>
                  </a:cubicBezTo>
                  <a:cubicBezTo>
                    <a:pt x="1230857" y="413794"/>
                    <a:pt x="1230857" y="413794"/>
                    <a:pt x="1230857" y="413794"/>
                  </a:cubicBezTo>
                  <a:cubicBezTo>
                    <a:pt x="1254402" y="439863"/>
                    <a:pt x="1254402" y="439863"/>
                    <a:pt x="1254402" y="439863"/>
                  </a:cubicBezTo>
                  <a:cubicBezTo>
                    <a:pt x="1274586" y="462672"/>
                    <a:pt x="1274586" y="462672"/>
                    <a:pt x="1274586" y="462672"/>
                  </a:cubicBezTo>
                  <a:cubicBezTo>
                    <a:pt x="1274586" y="462672"/>
                    <a:pt x="1304857" y="485482"/>
                    <a:pt x="1311591" y="488740"/>
                  </a:cubicBezTo>
                  <a:cubicBezTo>
                    <a:pt x="1318315" y="491999"/>
                    <a:pt x="1355320" y="498517"/>
                    <a:pt x="1358683" y="501775"/>
                  </a:cubicBezTo>
                  <a:cubicBezTo>
                    <a:pt x="1368769" y="488740"/>
                    <a:pt x="1368769" y="488740"/>
                    <a:pt x="1368769" y="488740"/>
                  </a:cubicBezTo>
                  <a:cubicBezTo>
                    <a:pt x="1382228" y="478965"/>
                    <a:pt x="1382228" y="478965"/>
                    <a:pt x="1382228" y="478965"/>
                  </a:cubicBezTo>
                  <a:cubicBezTo>
                    <a:pt x="1378866" y="472448"/>
                    <a:pt x="1378866" y="472448"/>
                    <a:pt x="1378866" y="472448"/>
                  </a:cubicBezTo>
                  <a:cubicBezTo>
                    <a:pt x="1395687" y="462672"/>
                    <a:pt x="1395687" y="462672"/>
                    <a:pt x="1395687" y="462672"/>
                  </a:cubicBezTo>
                  <a:cubicBezTo>
                    <a:pt x="1409136" y="472448"/>
                    <a:pt x="1409136" y="472448"/>
                    <a:pt x="1409136" y="472448"/>
                  </a:cubicBezTo>
                  <a:cubicBezTo>
                    <a:pt x="1442779" y="478965"/>
                    <a:pt x="1442779" y="478965"/>
                    <a:pt x="1442779" y="478965"/>
                  </a:cubicBezTo>
                  <a:cubicBezTo>
                    <a:pt x="1456228" y="488740"/>
                    <a:pt x="1456228" y="488740"/>
                    <a:pt x="1456228" y="488740"/>
                  </a:cubicBezTo>
                  <a:cubicBezTo>
                    <a:pt x="1456228" y="488740"/>
                    <a:pt x="1456228" y="488740"/>
                    <a:pt x="1459600" y="488740"/>
                  </a:cubicBezTo>
                  <a:cubicBezTo>
                    <a:pt x="1459600" y="488740"/>
                    <a:pt x="1459600" y="488740"/>
                    <a:pt x="1459600" y="488740"/>
                  </a:cubicBezTo>
                  <a:cubicBezTo>
                    <a:pt x="1459600" y="488740"/>
                    <a:pt x="1459600" y="488740"/>
                    <a:pt x="1459600" y="488740"/>
                  </a:cubicBezTo>
                  <a:cubicBezTo>
                    <a:pt x="1462962" y="485482"/>
                    <a:pt x="1462962" y="485482"/>
                    <a:pt x="1462962" y="485482"/>
                  </a:cubicBezTo>
                  <a:cubicBezTo>
                    <a:pt x="1462962" y="485482"/>
                    <a:pt x="1462962" y="485482"/>
                    <a:pt x="1462962" y="485482"/>
                  </a:cubicBezTo>
                  <a:cubicBezTo>
                    <a:pt x="1462962" y="485482"/>
                    <a:pt x="1462962" y="485482"/>
                    <a:pt x="1462962" y="485482"/>
                  </a:cubicBezTo>
                  <a:cubicBezTo>
                    <a:pt x="1462962" y="485482"/>
                    <a:pt x="1462962" y="485482"/>
                    <a:pt x="1462962" y="485482"/>
                  </a:cubicBezTo>
                  <a:cubicBezTo>
                    <a:pt x="1462962" y="485482"/>
                    <a:pt x="1466324" y="485482"/>
                    <a:pt x="1466324" y="485482"/>
                  </a:cubicBezTo>
                  <a:cubicBezTo>
                    <a:pt x="1466324" y="485482"/>
                    <a:pt x="1466324" y="485482"/>
                    <a:pt x="1466324" y="485482"/>
                  </a:cubicBezTo>
                  <a:cubicBezTo>
                    <a:pt x="1466324" y="485482"/>
                    <a:pt x="1466324" y="485482"/>
                    <a:pt x="1466324" y="485482"/>
                  </a:cubicBezTo>
                  <a:cubicBezTo>
                    <a:pt x="1466324" y="485482"/>
                    <a:pt x="1466324" y="485482"/>
                    <a:pt x="1466324" y="485482"/>
                  </a:cubicBezTo>
                  <a:cubicBezTo>
                    <a:pt x="1466324" y="485482"/>
                    <a:pt x="1466324" y="485482"/>
                    <a:pt x="1466324"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78965"/>
                    <a:pt x="1469687" y="478965"/>
                    <a:pt x="1469687" y="478965"/>
                  </a:cubicBezTo>
                  <a:cubicBezTo>
                    <a:pt x="1469687" y="475706"/>
                    <a:pt x="1469687" y="456155"/>
                    <a:pt x="1469687" y="456155"/>
                  </a:cubicBezTo>
                  <a:cubicBezTo>
                    <a:pt x="1469687" y="456155"/>
                    <a:pt x="1459600" y="449638"/>
                    <a:pt x="1469687" y="443121"/>
                  </a:cubicBezTo>
                  <a:cubicBezTo>
                    <a:pt x="1479783" y="433346"/>
                    <a:pt x="1493232" y="423569"/>
                    <a:pt x="1493232" y="423569"/>
                  </a:cubicBezTo>
                  <a:cubicBezTo>
                    <a:pt x="1493232" y="423569"/>
                    <a:pt x="1499957" y="420311"/>
                    <a:pt x="1499957" y="410535"/>
                  </a:cubicBezTo>
                  <a:cubicBezTo>
                    <a:pt x="1499957" y="400760"/>
                    <a:pt x="1493232" y="374692"/>
                    <a:pt x="1493232" y="374692"/>
                  </a:cubicBezTo>
                  <a:cubicBezTo>
                    <a:pt x="1493232" y="374692"/>
                    <a:pt x="1486508" y="358398"/>
                    <a:pt x="1486508" y="351881"/>
                  </a:cubicBezTo>
                  <a:cubicBezTo>
                    <a:pt x="1493232" y="312779"/>
                    <a:pt x="1476411" y="286710"/>
                    <a:pt x="1486508" y="280193"/>
                  </a:cubicBezTo>
                  <a:cubicBezTo>
                    <a:pt x="1486508" y="280193"/>
                    <a:pt x="1486508" y="280193"/>
                    <a:pt x="1486508" y="280193"/>
                  </a:cubicBezTo>
                  <a:cubicBezTo>
                    <a:pt x="1486508" y="280193"/>
                    <a:pt x="1486508" y="280193"/>
                    <a:pt x="1486508" y="280193"/>
                  </a:cubicBezTo>
                  <a:cubicBezTo>
                    <a:pt x="1493232" y="276935"/>
                    <a:pt x="1493232" y="276935"/>
                    <a:pt x="1493232" y="276935"/>
                  </a:cubicBezTo>
                  <a:cubicBezTo>
                    <a:pt x="1503329" y="270418"/>
                    <a:pt x="1503329" y="270418"/>
                    <a:pt x="1503329" y="270418"/>
                  </a:cubicBezTo>
                  <a:cubicBezTo>
                    <a:pt x="1503329" y="270418"/>
                    <a:pt x="1503329" y="267159"/>
                    <a:pt x="1503329" y="267159"/>
                  </a:cubicBezTo>
                  <a:cubicBezTo>
                    <a:pt x="1503329" y="250867"/>
                    <a:pt x="1483145" y="234573"/>
                    <a:pt x="1506691" y="231315"/>
                  </a:cubicBezTo>
                  <a:cubicBezTo>
                    <a:pt x="1516778" y="224798"/>
                    <a:pt x="1516778" y="224798"/>
                    <a:pt x="1516778" y="224798"/>
                  </a:cubicBezTo>
                  <a:cubicBezTo>
                    <a:pt x="1547058" y="224798"/>
                    <a:pt x="1547058" y="224798"/>
                    <a:pt x="1547058" y="224798"/>
                  </a:cubicBezTo>
                  <a:cubicBezTo>
                    <a:pt x="1553783" y="205246"/>
                    <a:pt x="1553783" y="205246"/>
                    <a:pt x="1553783" y="205246"/>
                  </a:cubicBezTo>
                  <a:cubicBezTo>
                    <a:pt x="1567242" y="192213"/>
                    <a:pt x="1567242" y="192213"/>
                    <a:pt x="1567242" y="192213"/>
                  </a:cubicBezTo>
                  <a:cubicBezTo>
                    <a:pt x="1577328" y="192213"/>
                    <a:pt x="1590788" y="188954"/>
                    <a:pt x="1597512" y="192213"/>
                  </a:cubicBezTo>
                  <a:cubicBezTo>
                    <a:pt x="1604237" y="201988"/>
                    <a:pt x="1604237" y="208505"/>
                    <a:pt x="1617696" y="211764"/>
                  </a:cubicBezTo>
                  <a:cubicBezTo>
                    <a:pt x="1658062" y="224798"/>
                    <a:pt x="1658062" y="224798"/>
                    <a:pt x="1658062" y="224798"/>
                  </a:cubicBezTo>
                  <a:cubicBezTo>
                    <a:pt x="1678246" y="228056"/>
                    <a:pt x="1678246" y="228056"/>
                    <a:pt x="1678246" y="228056"/>
                  </a:cubicBezTo>
                  <a:cubicBezTo>
                    <a:pt x="1678246" y="228056"/>
                    <a:pt x="1678246" y="228056"/>
                    <a:pt x="1678246" y="228056"/>
                  </a:cubicBezTo>
                  <a:cubicBezTo>
                    <a:pt x="1681608" y="228056"/>
                    <a:pt x="1681608" y="228056"/>
                    <a:pt x="1681608" y="228056"/>
                  </a:cubicBezTo>
                  <a:cubicBezTo>
                    <a:pt x="1681608" y="228056"/>
                    <a:pt x="1681608" y="228056"/>
                    <a:pt x="1681608" y="228056"/>
                  </a:cubicBezTo>
                  <a:cubicBezTo>
                    <a:pt x="1688333" y="234573"/>
                    <a:pt x="1688333" y="234573"/>
                    <a:pt x="1688333" y="234573"/>
                  </a:cubicBezTo>
                  <a:cubicBezTo>
                    <a:pt x="1688333" y="234573"/>
                    <a:pt x="1688333" y="234573"/>
                    <a:pt x="1688333" y="234573"/>
                  </a:cubicBezTo>
                  <a:cubicBezTo>
                    <a:pt x="1688333" y="234573"/>
                    <a:pt x="1688333" y="234573"/>
                    <a:pt x="1688333" y="234573"/>
                  </a:cubicBezTo>
                  <a:cubicBezTo>
                    <a:pt x="1688333" y="234573"/>
                    <a:pt x="1688333" y="234573"/>
                    <a:pt x="1688333" y="234573"/>
                  </a:cubicBezTo>
                  <a:cubicBezTo>
                    <a:pt x="1688333" y="241090"/>
                    <a:pt x="1688333" y="247608"/>
                    <a:pt x="1691705" y="250867"/>
                  </a:cubicBezTo>
                  <a:cubicBezTo>
                    <a:pt x="1691705" y="257384"/>
                    <a:pt x="1695067" y="267159"/>
                    <a:pt x="1695067" y="267159"/>
                  </a:cubicBezTo>
                  <a:cubicBezTo>
                    <a:pt x="1695067" y="267159"/>
                    <a:pt x="1691705" y="276935"/>
                    <a:pt x="1691705" y="283452"/>
                  </a:cubicBezTo>
                  <a:cubicBezTo>
                    <a:pt x="1688333" y="286710"/>
                    <a:pt x="1688333" y="296486"/>
                    <a:pt x="1688333" y="299744"/>
                  </a:cubicBezTo>
                  <a:cubicBezTo>
                    <a:pt x="1688333" y="303003"/>
                    <a:pt x="1688333" y="306261"/>
                    <a:pt x="1688333" y="309521"/>
                  </a:cubicBezTo>
                  <a:cubicBezTo>
                    <a:pt x="1688333" y="316038"/>
                    <a:pt x="1691705" y="325813"/>
                    <a:pt x="1695067" y="329072"/>
                  </a:cubicBezTo>
                  <a:cubicBezTo>
                    <a:pt x="1695067" y="332330"/>
                    <a:pt x="1711888" y="342106"/>
                    <a:pt x="1711888" y="342106"/>
                  </a:cubicBezTo>
                  <a:cubicBezTo>
                    <a:pt x="1711888" y="342106"/>
                    <a:pt x="1711888" y="342106"/>
                    <a:pt x="1708516" y="345364"/>
                  </a:cubicBezTo>
                  <a:cubicBezTo>
                    <a:pt x="1708516" y="345364"/>
                    <a:pt x="1708516" y="348623"/>
                    <a:pt x="1711888" y="348623"/>
                  </a:cubicBezTo>
                  <a:cubicBezTo>
                    <a:pt x="1718613" y="348623"/>
                    <a:pt x="1728700" y="345364"/>
                    <a:pt x="1728700" y="345364"/>
                  </a:cubicBezTo>
                  <a:cubicBezTo>
                    <a:pt x="1728700" y="345364"/>
                    <a:pt x="1728700" y="316038"/>
                    <a:pt x="1725337" y="306261"/>
                  </a:cubicBezTo>
                  <a:cubicBezTo>
                    <a:pt x="1721975" y="293227"/>
                    <a:pt x="1738797" y="280193"/>
                    <a:pt x="1738797" y="280193"/>
                  </a:cubicBezTo>
                  <a:cubicBezTo>
                    <a:pt x="1762342" y="257384"/>
                    <a:pt x="1762342" y="257384"/>
                    <a:pt x="1762342" y="257384"/>
                  </a:cubicBezTo>
                  <a:cubicBezTo>
                    <a:pt x="1758980" y="231315"/>
                    <a:pt x="1758980" y="231315"/>
                    <a:pt x="1758980" y="231315"/>
                  </a:cubicBezTo>
                  <a:cubicBezTo>
                    <a:pt x="1785888" y="234573"/>
                    <a:pt x="1785888" y="234573"/>
                    <a:pt x="1785888" y="234573"/>
                  </a:cubicBezTo>
                  <a:cubicBezTo>
                    <a:pt x="1785888" y="234573"/>
                    <a:pt x="1806071" y="224798"/>
                    <a:pt x="1799347" y="211764"/>
                  </a:cubicBezTo>
                  <a:cubicBezTo>
                    <a:pt x="1792612" y="195471"/>
                    <a:pt x="1785888" y="169402"/>
                    <a:pt x="1779163" y="175919"/>
                  </a:cubicBezTo>
                  <a:cubicBezTo>
                    <a:pt x="1769067" y="182436"/>
                    <a:pt x="1752246" y="201988"/>
                    <a:pt x="1752246" y="201988"/>
                  </a:cubicBezTo>
                  <a:cubicBezTo>
                    <a:pt x="1748883" y="169402"/>
                    <a:pt x="1748883" y="169402"/>
                    <a:pt x="1748883" y="169402"/>
                  </a:cubicBezTo>
                  <a:cubicBezTo>
                    <a:pt x="1721975" y="179178"/>
                    <a:pt x="1721975" y="179178"/>
                    <a:pt x="1721975" y="179178"/>
                  </a:cubicBezTo>
                  <a:cubicBezTo>
                    <a:pt x="1695067" y="172661"/>
                    <a:pt x="1695067" y="172661"/>
                    <a:pt x="1695067" y="172661"/>
                  </a:cubicBezTo>
                  <a:cubicBezTo>
                    <a:pt x="1695067" y="172661"/>
                    <a:pt x="1684971" y="159627"/>
                    <a:pt x="1674884" y="162885"/>
                  </a:cubicBezTo>
                  <a:cubicBezTo>
                    <a:pt x="1664787" y="162885"/>
                    <a:pt x="1647975" y="162885"/>
                    <a:pt x="1647975" y="162885"/>
                  </a:cubicBezTo>
                  <a:cubicBezTo>
                    <a:pt x="1647975" y="162885"/>
                    <a:pt x="1634517" y="153110"/>
                    <a:pt x="1641241" y="149851"/>
                  </a:cubicBezTo>
                  <a:cubicBezTo>
                    <a:pt x="1651338" y="149851"/>
                    <a:pt x="1671522" y="153110"/>
                    <a:pt x="1681608" y="149851"/>
                  </a:cubicBezTo>
                  <a:cubicBezTo>
                    <a:pt x="1688333" y="149851"/>
                    <a:pt x="1742159" y="136817"/>
                    <a:pt x="1742159" y="136817"/>
                  </a:cubicBezTo>
                  <a:cubicBezTo>
                    <a:pt x="1745521" y="114007"/>
                    <a:pt x="1745521" y="114007"/>
                    <a:pt x="1745521" y="114007"/>
                  </a:cubicBezTo>
                  <a:cubicBezTo>
                    <a:pt x="1769067" y="94456"/>
                    <a:pt x="1769067" y="94456"/>
                    <a:pt x="1769067" y="94456"/>
                  </a:cubicBezTo>
                  <a:cubicBezTo>
                    <a:pt x="1728700" y="65129"/>
                    <a:pt x="1728700" y="65129"/>
                    <a:pt x="1728700" y="65129"/>
                  </a:cubicBezTo>
                  <a:cubicBezTo>
                    <a:pt x="1711888" y="39060"/>
                    <a:pt x="1711888" y="39060"/>
                    <a:pt x="1711888" y="39060"/>
                  </a:cubicBezTo>
                  <a:cubicBezTo>
                    <a:pt x="1711888" y="39060"/>
                    <a:pt x="1708516" y="29285"/>
                    <a:pt x="1701792" y="29285"/>
                  </a:cubicBezTo>
                  <a:cubicBezTo>
                    <a:pt x="1691705" y="29285"/>
                    <a:pt x="1664787" y="42319"/>
                    <a:pt x="1664787" y="42319"/>
                  </a:cubicBezTo>
                  <a:cubicBezTo>
                    <a:pt x="1644603" y="29285"/>
                    <a:pt x="1644603" y="29285"/>
                    <a:pt x="1644603" y="29285"/>
                  </a:cubicBezTo>
                  <a:cubicBezTo>
                    <a:pt x="1614333" y="32543"/>
                    <a:pt x="1614333" y="32543"/>
                    <a:pt x="1614333" y="32543"/>
                  </a:cubicBezTo>
                  <a:cubicBezTo>
                    <a:pt x="1570604" y="19509"/>
                    <a:pt x="1570604" y="19509"/>
                    <a:pt x="1570604" y="19509"/>
                  </a:cubicBezTo>
                  <a:cubicBezTo>
                    <a:pt x="1570604" y="29285"/>
                    <a:pt x="1570604" y="29285"/>
                    <a:pt x="1570604" y="29285"/>
                  </a:cubicBezTo>
                  <a:cubicBezTo>
                    <a:pt x="1570604" y="29285"/>
                    <a:pt x="1557145" y="26026"/>
                    <a:pt x="1553783" y="19509"/>
                  </a:cubicBezTo>
                  <a:cubicBezTo>
                    <a:pt x="1553783" y="12992"/>
                    <a:pt x="1553783" y="6475"/>
                    <a:pt x="1553783" y="6475"/>
                  </a:cubicBezTo>
                  <a:cubicBezTo>
                    <a:pt x="1536962" y="9734"/>
                    <a:pt x="1536962" y="9734"/>
                    <a:pt x="1536962" y="9734"/>
                  </a:cubicBezTo>
                  <a:cubicBezTo>
                    <a:pt x="1530237" y="9734"/>
                    <a:pt x="1530237" y="9734"/>
                    <a:pt x="1530237" y="9734"/>
                  </a:cubicBezTo>
                  <a:cubicBezTo>
                    <a:pt x="1510053" y="-42"/>
                    <a:pt x="1510053" y="-42"/>
                    <a:pt x="1510053" y="-42"/>
                  </a:cubicBezTo>
                  <a:cubicBezTo>
                    <a:pt x="1499957" y="19509"/>
                    <a:pt x="1499957" y="19509"/>
                    <a:pt x="1499957" y="19509"/>
                  </a:cubicBezTo>
                  <a:cubicBezTo>
                    <a:pt x="1513416" y="42319"/>
                    <a:pt x="1513416" y="42319"/>
                    <a:pt x="1513416" y="42319"/>
                  </a:cubicBezTo>
                  <a:cubicBezTo>
                    <a:pt x="1499957" y="68388"/>
                    <a:pt x="1499957" y="68388"/>
                    <a:pt x="1499957" y="68388"/>
                  </a:cubicBezTo>
                  <a:cubicBezTo>
                    <a:pt x="1510053" y="84680"/>
                    <a:pt x="1510053" y="84680"/>
                    <a:pt x="1510053" y="84680"/>
                  </a:cubicBezTo>
                  <a:cubicBezTo>
                    <a:pt x="1510053" y="107490"/>
                    <a:pt x="1510053" y="107490"/>
                    <a:pt x="1510053" y="107490"/>
                  </a:cubicBezTo>
                  <a:cubicBezTo>
                    <a:pt x="1496594" y="133559"/>
                    <a:pt x="1496594" y="133559"/>
                    <a:pt x="1496594" y="133559"/>
                  </a:cubicBezTo>
                  <a:cubicBezTo>
                    <a:pt x="1476411" y="117265"/>
                    <a:pt x="1476411" y="117265"/>
                    <a:pt x="1476411" y="117265"/>
                  </a:cubicBezTo>
                  <a:cubicBezTo>
                    <a:pt x="1479783" y="94456"/>
                    <a:pt x="1479783" y="94456"/>
                    <a:pt x="1479783" y="94456"/>
                  </a:cubicBezTo>
                  <a:cubicBezTo>
                    <a:pt x="1489870" y="68388"/>
                    <a:pt x="1489870" y="68388"/>
                    <a:pt x="1489870" y="68388"/>
                  </a:cubicBezTo>
                  <a:cubicBezTo>
                    <a:pt x="1476411" y="42319"/>
                    <a:pt x="1476411" y="42319"/>
                    <a:pt x="1476411" y="42319"/>
                  </a:cubicBezTo>
                  <a:cubicBezTo>
                    <a:pt x="1449503" y="65129"/>
                    <a:pt x="1449503" y="65129"/>
                    <a:pt x="1449503" y="65129"/>
                  </a:cubicBezTo>
                  <a:cubicBezTo>
                    <a:pt x="1449503" y="97714"/>
                    <a:pt x="1449503" y="97714"/>
                    <a:pt x="1449503" y="97714"/>
                  </a:cubicBezTo>
                  <a:cubicBezTo>
                    <a:pt x="1436044" y="120524"/>
                    <a:pt x="1436044" y="120524"/>
                    <a:pt x="1436044" y="120524"/>
                  </a:cubicBezTo>
                  <a:cubicBezTo>
                    <a:pt x="1436044" y="149851"/>
                    <a:pt x="1436044" y="149851"/>
                    <a:pt x="1436044" y="149851"/>
                  </a:cubicBezTo>
                  <a:cubicBezTo>
                    <a:pt x="1429319" y="172661"/>
                    <a:pt x="1429319" y="172661"/>
                    <a:pt x="1429319" y="172661"/>
                  </a:cubicBezTo>
                  <a:cubicBezTo>
                    <a:pt x="1425957" y="201988"/>
                    <a:pt x="1425957" y="201988"/>
                    <a:pt x="1425957" y="201988"/>
                  </a:cubicBezTo>
                  <a:cubicBezTo>
                    <a:pt x="1425957" y="201988"/>
                    <a:pt x="1425957" y="208505"/>
                    <a:pt x="1419233" y="208505"/>
                  </a:cubicBezTo>
                  <a:cubicBezTo>
                    <a:pt x="1412498" y="211764"/>
                    <a:pt x="1399049" y="205246"/>
                    <a:pt x="1399049" y="205246"/>
                  </a:cubicBezTo>
                  <a:cubicBezTo>
                    <a:pt x="1399049" y="162885"/>
                    <a:pt x="1399049" y="162885"/>
                    <a:pt x="1399049" y="162885"/>
                  </a:cubicBezTo>
                  <a:cubicBezTo>
                    <a:pt x="1405774" y="140076"/>
                    <a:pt x="1405774" y="140076"/>
                    <a:pt x="1405774" y="140076"/>
                  </a:cubicBezTo>
                  <a:cubicBezTo>
                    <a:pt x="1415870" y="120524"/>
                    <a:pt x="1415870" y="120524"/>
                    <a:pt x="1415870" y="120524"/>
                  </a:cubicBezTo>
                  <a:cubicBezTo>
                    <a:pt x="1429319" y="94456"/>
                    <a:pt x="1429319" y="94456"/>
                    <a:pt x="1429319" y="94456"/>
                  </a:cubicBezTo>
                  <a:cubicBezTo>
                    <a:pt x="1429319" y="94456"/>
                    <a:pt x="1429319" y="78163"/>
                    <a:pt x="1425957" y="74905"/>
                  </a:cubicBezTo>
                  <a:cubicBezTo>
                    <a:pt x="1425957" y="74905"/>
                    <a:pt x="1419233" y="71646"/>
                    <a:pt x="1422595" y="71646"/>
                  </a:cubicBezTo>
                  <a:cubicBezTo>
                    <a:pt x="1422595" y="68388"/>
                    <a:pt x="1436044" y="55353"/>
                    <a:pt x="1436044" y="55353"/>
                  </a:cubicBezTo>
                  <a:cubicBezTo>
                    <a:pt x="1436044" y="55353"/>
                    <a:pt x="1436044" y="45577"/>
                    <a:pt x="1425957" y="39060"/>
                  </a:cubicBezTo>
                  <a:cubicBezTo>
                    <a:pt x="1419233" y="35802"/>
                    <a:pt x="1412498" y="29285"/>
                    <a:pt x="1405774" y="32543"/>
                  </a:cubicBezTo>
                  <a:cubicBezTo>
                    <a:pt x="1402411" y="35802"/>
                    <a:pt x="1385590" y="42319"/>
                    <a:pt x="1385590" y="45577"/>
                  </a:cubicBezTo>
                  <a:cubicBezTo>
                    <a:pt x="1382228" y="48836"/>
                    <a:pt x="1385590" y="55353"/>
                    <a:pt x="1388953" y="58611"/>
                  </a:cubicBezTo>
                  <a:cubicBezTo>
                    <a:pt x="1392315" y="58611"/>
                    <a:pt x="1395687" y="61871"/>
                    <a:pt x="1399049" y="61871"/>
                  </a:cubicBezTo>
                  <a:cubicBezTo>
                    <a:pt x="1399049" y="65129"/>
                    <a:pt x="1402411" y="74905"/>
                    <a:pt x="1399049" y="78163"/>
                  </a:cubicBezTo>
                  <a:cubicBezTo>
                    <a:pt x="1395687" y="81422"/>
                    <a:pt x="1399049" y="91197"/>
                    <a:pt x="1388953" y="87939"/>
                  </a:cubicBezTo>
                  <a:cubicBezTo>
                    <a:pt x="1382228" y="84680"/>
                    <a:pt x="1362045" y="71646"/>
                    <a:pt x="1362045" y="71646"/>
                  </a:cubicBezTo>
                  <a:cubicBezTo>
                    <a:pt x="1358683" y="71646"/>
                    <a:pt x="1362045" y="58611"/>
                    <a:pt x="1355320" y="71646"/>
                  </a:cubicBezTo>
                  <a:cubicBezTo>
                    <a:pt x="1348585" y="81422"/>
                    <a:pt x="1345223" y="84680"/>
                    <a:pt x="1348585" y="91197"/>
                  </a:cubicBezTo>
                  <a:cubicBezTo>
                    <a:pt x="1351948" y="97714"/>
                    <a:pt x="1355320" y="97714"/>
                    <a:pt x="1355320" y="100973"/>
                  </a:cubicBezTo>
                  <a:cubicBezTo>
                    <a:pt x="1355320" y="104231"/>
                    <a:pt x="1341861" y="104231"/>
                    <a:pt x="1341861" y="107490"/>
                  </a:cubicBezTo>
                  <a:cubicBezTo>
                    <a:pt x="1341861" y="110748"/>
                    <a:pt x="1338499" y="114007"/>
                    <a:pt x="1345223" y="120524"/>
                  </a:cubicBezTo>
                  <a:cubicBezTo>
                    <a:pt x="1351948" y="123783"/>
                    <a:pt x="1358683" y="127042"/>
                    <a:pt x="1358683" y="127042"/>
                  </a:cubicBezTo>
                  <a:cubicBezTo>
                    <a:pt x="1358683" y="127042"/>
                    <a:pt x="1365407" y="136817"/>
                    <a:pt x="1362045" y="136817"/>
                  </a:cubicBezTo>
                  <a:cubicBezTo>
                    <a:pt x="1362045" y="140076"/>
                    <a:pt x="1341861" y="136817"/>
                    <a:pt x="1341861" y="140076"/>
                  </a:cubicBezTo>
                  <a:cubicBezTo>
                    <a:pt x="1341861" y="143334"/>
                    <a:pt x="1341861" y="149851"/>
                    <a:pt x="1341861" y="153110"/>
                  </a:cubicBezTo>
                  <a:cubicBezTo>
                    <a:pt x="1341861" y="156368"/>
                    <a:pt x="1341861" y="162885"/>
                    <a:pt x="1341861" y="162885"/>
                  </a:cubicBezTo>
                  <a:cubicBezTo>
                    <a:pt x="1341861" y="166144"/>
                    <a:pt x="1328402" y="166144"/>
                    <a:pt x="1325040" y="169402"/>
                  </a:cubicBezTo>
                  <a:cubicBezTo>
                    <a:pt x="1318315" y="172661"/>
                    <a:pt x="1314953" y="182436"/>
                    <a:pt x="1314953" y="188954"/>
                  </a:cubicBezTo>
                  <a:cubicBezTo>
                    <a:pt x="1311591" y="195471"/>
                    <a:pt x="1311591" y="201988"/>
                    <a:pt x="1311591" y="205246"/>
                  </a:cubicBezTo>
                  <a:cubicBezTo>
                    <a:pt x="1311591" y="208505"/>
                    <a:pt x="1304857" y="215022"/>
                    <a:pt x="1304857" y="215022"/>
                  </a:cubicBezTo>
                  <a:cubicBezTo>
                    <a:pt x="1304857" y="215022"/>
                    <a:pt x="1304857" y="218281"/>
                    <a:pt x="1298132" y="215022"/>
                  </a:cubicBezTo>
                  <a:cubicBezTo>
                    <a:pt x="1291407" y="215022"/>
                    <a:pt x="1267861" y="201988"/>
                    <a:pt x="1264489" y="201988"/>
                  </a:cubicBezTo>
                  <a:cubicBezTo>
                    <a:pt x="1257765" y="201988"/>
                    <a:pt x="1251040" y="205246"/>
                    <a:pt x="1251040" y="211764"/>
                  </a:cubicBezTo>
                  <a:cubicBezTo>
                    <a:pt x="1251040" y="215022"/>
                    <a:pt x="1261127" y="224798"/>
                    <a:pt x="1264489" y="224798"/>
                  </a:cubicBezTo>
                  <a:cubicBezTo>
                    <a:pt x="1264489" y="224798"/>
                    <a:pt x="1281310" y="228056"/>
                    <a:pt x="1284673" y="231315"/>
                  </a:cubicBezTo>
                  <a:cubicBezTo>
                    <a:pt x="1284673" y="234573"/>
                    <a:pt x="1284673" y="257384"/>
                    <a:pt x="1284673" y="257384"/>
                  </a:cubicBezTo>
                  <a:cubicBezTo>
                    <a:pt x="1284673" y="257384"/>
                    <a:pt x="1298132" y="283452"/>
                    <a:pt x="1274586" y="260642"/>
                  </a:cubicBezTo>
                  <a:cubicBezTo>
                    <a:pt x="1247668" y="237832"/>
                    <a:pt x="1247668" y="234573"/>
                    <a:pt x="1244306" y="231315"/>
                  </a:cubicBezTo>
                  <a:cubicBezTo>
                    <a:pt x="1240944" y="231315"/>
                    <a:pt x="1217398" y="224798"/>
                    <a:pt x="1217398" y="224798"/>
                  </a:cubicBezTo>
                  <a:cubicBezTo>
                    <a:pt x="1217398" y="224798"/>
                    <a:pt x="1214036" y="215022"/>
                    <a:pt x="1210674" y="224798"/>
                  </a:cubicBezTo>
                  <a:cubicBezTo>
                    <a:pt x="1207311" y="231315"/>
                    <a:pt x="1217398" y="247608"/>
                    <a:pt x="1217398" y="247608"/>
                  </a:cubicBezTo>
                  <a:cubicBezTo>
                    <a:pt x="1214036" y="244349"/>
                    <a:pt x="1214036" y="244349"/>
                    <a:pt x="1214036" y="244349"/>
                  </a:cubicBezTo>
                  <a:cubicBezTo>
                    <a:pt x="1214036" y="244349"/>
                    <a:pt x="1203939" y="237832"/>
                    <a:pt x="1197214" y="234573"/>
                  </a:cubicBezTo>
                  <a:cubicBezTo>
                    <a:pt x="1193852" y="228056"/>
                    <a:pt x="1183755" y="234573"/>
                    <a:pt x="1183755" y="234573"/>
                  </a:cubicBezTo>
                  <a:cubicBezTo>
                    <a:pt x="1183755" y="234573"/>
                    <a:pt x="1180393" y="237832"/>
                    <a:pt x="1173669" y="244349"/>
                  </a:cubicBezTo>
                  <a:cubicBezTo>
                    <a:pt x="1170306" y="247608"/>
                    <a:pt x="1156848" y="234573"/>
                    <a:pt x="1170306" y="250867"/>
                  </a:cubicBezTo>
                  <a:cubicBezTo>
                    <a:pt x="1180393" y="263901"/>
                    <a:pt x="1190490" y="267159"/>
                    <a:pt x="1193852" y="270418"/>
                  </a:cubicBezTo>
                  <a:cubicBezTo>
                    <a:pt x="1193852" y="270418"/>
                    <a:pt x="1207311" y="273676"/>
                    <a:pt x="1210674" y="276935"/>
                  </a:cubicBezTo>
                  <a:cubicBezTo>
                    <a:pt x="1214036" y="280193"/>
                    <a:pt x="1214036" y="289969"/>
                    <a:pt x="1214036" y="293227"/>
                  </a:cubicBezTo>
                  <a:cubicBezTo>
                    <a:pt x="1214036" y="293227"/>
                    <a:pt x="1224123" y="306261"/>
                    <a:pt x="1207311" y="296486"/>
                  </a:cubicBezTo>
                  <a:cubicBezTo>
                    <a:pt x="1190490" y="283452"/>
                    <a:pt x="1190490" y="280193"/>
                    <a:pt x="1183755" y="280193"/>
                  </a:cubicBezTo>
                  <a:cubicBezTo>
                    <a:pt x="1180393" y="280193"/>
                    <a:pt x="1173669" y="286710"/>
                    <a:pt x="1173669" y="286710"/>
                  </a:cubicBezTo>
                  <a:cubicBezTo>
                    <a:pt x="1173669" y="286710"/>
                    <a:pt x="1153485" y="283452"/>
                    <a:pt x="1153485" y="273676"/>
                  </a:cubicBezTo>
                  <a:cubicBezTo>
                    <a:pt x="1150123" y="263901"/>
                    <a:pt x="1156848" y="247608"/>
                    <a:pt x="1143398" y="250867"/>
                  </a:cubicBezTo>
                  <a:cubicBezTo>
                    <a:pt x="1126577" y="250867"/>
                    <a:pt x="1123215" y="257384"/>
                    <a:pt x="1123215" y="260642"/>
                  </a:cubicBezTo>
                  <a:cubicBezTo>
                    <a:pt x="1123215" y="263901"/>
                    <a:pt x="1113118" y="267159"/>
                    <a:pt x="1123215" y="276935"/>
                  </a:cubicBezTo>
                  <a:cubicBezTo>
                    <a:pt x="1133301" y="286710"/>
                    <a:pt x="1140026" y="293227"/>
                    <a:pt x="1143398" y="293227"/>
                  </a:cubicBezTo>
                  <a:cubicBezTo>
                    <a:pt x="1143398" y="293227"/>
                    <a:pt x="1163582" y="293227"/>
                    <a:pt x="1153485" y="296486"/>
                  </a:cubicBezTo>
                  <a:cubicBezTo>
                    <a:pt x="1146761" y="303003"/>
                    <a:pt x="1133301" y="303003"/>
                    <a:pt x="1129939" y="303003"/>
                  </a:cubicBezTo>
                  <a:cubicBezTo>
                    <a:pt x="1126577" y="303003"/>
                    <a:pt x="1129939" y="299744"/>
                    <a:pt x="1126577" y="303003"/>
                  </a:cubicBezTo>
                  <a:cubicBezTo>
                    <a:pt x="1119843" y="306261"/>
                    <a:pt x="1103031" y="322555"/>
                    <a:pt x="1103031" y="322555"/>
                  </a:cubicBezTo>
                  <a:cubicBezTo>
                    <a:pt x="1103031" y="322555"/>
                    <a:pt x="1099659" y="316038"/>
                    <a:pt x="1099659" y="312779"/>
                  </a:cubicBezTo>
                  <a:cubicBezTo>
                    <a:pt x="1099659" y="309521"/>
                    <a:pt x="1113118" y="303003"/>
                    <a:pt x="1113118" y="296486"/>
                  </a:cubicBezTo>
                  <a:cubicBezTo>
                    <a:pt x="1113118" y="289969"/>
                    <a:pt x="1106394" y="267159"/>
                    <a:pt x="1106394" y="267159"/>
                  </a:cubicBezTo>
                  <a:cubicBezTo>
                    <a:pt x="1106394" y="267159"/>
                    <a:pt x="1092935" y="260642"/>
                    <a:pt x="1092935" y="260642"/>
                  </a:cubicBezTo>
                  <a:cubicBezTo>
                    <a:pt x="1089572" y="257384"/>
                    <a:pt x="1079486" y="250867"/>
                    <a:pt x="1076114" y="254125"/>
                  </a:cubicBezTo>
                  <a:cubicBezTo>
                    <a:pt x="1072751" y="257384"/>
                    <a:pt x="1066027" y="267159"/>
                    <a:pt x="1072751" y="273676"/>
                  </a:cubicBezTo>
                  <a:cubicBezTo>
                    <a:pt x="1079486" y="283452"/>
                    <a:pt x="1086210" y="289969"/>
                    <a:pt x="1082848" y="289969"/>
                  </a:cubicBezTo>
                  <a:cubicBezTo>
                    <a:pt x="1076114" y="293227"/>
                    <a:pt x="1072751" y="296486"/>
                    <a:pt x="1069389" y="293227"/>
                  </a:cubicBezTo>
                  <a:cubicBezTo>
                    <a:pt x="1066027" y="293227"/>
                    <a:pt x="1059302" y="286710"/>
                    <a:pt x="1049205" y="289969"/>
                  </a:cubicBezTo>
                  <a:cubicBezTo>
                    <a:pt x="1039118" y="293227"/>
                    <a:pt x="1029022" y="312779"/>
                    <a:pt x="1029022" y="312779"/>
                  </a:cubicBezTo>
                  <a:cubicBezTo>
                    <a:pt x="1029022" y="312779"/>
                    <a:pt x="1039118" y="332330"/>
                    <a:pt x="1042481" y="335589"/>
                  </a:cubicBezTo>
                  <a:cubicBezTo>
                    <a:pt x="1045843" y="335589"/>
                    <a:pt x="1049205" y="342106"/>
                    <a:pt x="1049205" y="348623"/>
                  </a:cubicBezTo>
                  <a:cubicBezTo>
                    <a:pt x="1045843" y="355140"/>
                    <a:pt x="1049205" y="345364"/>
                    <a:pt x="1042481" y="348623"/>
                  </a:cubicBezTo>
                  <a:cubicBezTo>
                    <a:pt x="1032384" y="351881"/>
                    <a:pt x="1029022" y="355140"/>
                    <a:pt x="1022297" y="355140"/>
                  </a:cubicBezTo>
                  <a:cubicBezTo>
                    <a:pt x="1015573" y="355140"/>
                    <a:pt x="998752" y="374692"/>
                    <a:pt x="998752" y="374692"/>
                  </a:cubicBezTo>
                  <a:cubicBezTo>
                    <a:pt x="1008839" y="387726"/>
                    <a:pt x="1008839" y="387726"/>
                    <a:pt x="1008839" y="387726"/>
                  </a:cubicBezTo>
                  <a:cubicBezTo>
                    <a:pt x="1008839" y="387726"/>
                    <a:pt x="981930" y="397501"/>
                    <a:pt x="975206" y="400760"/>
                  </a:cubicBezTo>
                  <a:cubicBezTo>
                    <a:pt x="971834" y="400760"/>
                    <a:pt x="985292" y="397501"/>
                    <a:pt x="968471" y="400760"/>
                  </a:cubicBezTo>
                  <a:cubicBezTo>
                    <a:pt x="955022" y="407277"/>
                    <a:pt x="944926" y="420311"/>
                    <a:pt x="941563" y="426828"/>
                  </a:cubicBezTo>
                  <a:cubicBezTo>
                    <a:pt x="941563" y="430086"/>
                    <a:pt x="928105" y="430086"/>
                    <a:pt x="928105" y="439863"/>
                  </a:cubicBezTo>
                  <a:cubicBezTo>
                    <a:pt x="928105" y="446380"/>
                    <a:pt x="931467" y="459414"/>
                    <a:pt x="928105" y="462672"/>
                  </a:cubicBezTo>
                  <a:cubicBezTo>
                    <a:pt x="928105" y="465931"/>
                    <a:pt x="928105" y="465931"/>
                    <a:pt x="928105" y="472448"/>
                  </a:cubicBezTo>
                  <a:cubicBezTo>
                    <a:pt x="928105" y="478965"/>
                    <a:pt x="924742" y="485482"/>
                    <a:pt x="934839" y="485482"/>
                  </a:cubicBezTo>
                  <a:cubicBezTo>
                    <a:pt x="944926" y="485482"/>
                    <a:pt x="958385" y="478965"/>
                    <a:pt x="961747" y="475706"/>
                  </a:cubicBezTo>
                  <a:cubicBezTo>
                    <a:pt x="961747" y="472448"/>
                    <a:pt x="965109" y="459414"/>
                    <a:pt x="968471" y="465931"/>
                  </a:cubicBezTo>
                  <a:cubicBezTo>
                    <a:pt x="975206" y="469189"/>
                    <a:pt x="975206" y="482223"/>
                    <a:pt x="975206" y="482223"/>
                  </a:cubicBezTo>
                  <a:cubicBezTo>
                    <a:pt x="975206" y="482223"/>
                    <a:pt x="975206" y="495258"/>
                    <a:pt x="975206" y="498517"/>
                  </a:cubicBezTo>
                  <a:cubicBezTo>
                    <a:pt x="971834" y="505034"/>
                    <a:pt x="995389" y="498517"/>
                    <a:pt x="971834" y="508292"/>
                  </a:cubicBezTo>
                  <a:cubicBezTo>
                    <a:pt x="948288" y="521326"/>
                    <a:pt x="941563" y="521326"/>
                    <a:pt x="941563" y="524585"/>
                  </a:cubicBezTo>
                  <a:cubicBezTo>
                    <a:pt x="941563" y="531102"/>
                    <a:pt x="955022" y="547394"/>
                    <a:pt x="938201" y="540877"/>
                  </a:cubicBezTo>
                  <a:cubicBezTo>
                    <a:pt x="921380" y="537619"/>
                    <a:pt x="921380" y="540877"/>
                    <a:pt x="921380" y="537619"/>
                  </a:cubicBezTo>
                  <a:cubicBezTo>
                    <a:pt x="918018" y="534360"/>
                    <a:pt x="924742" y="553912"/>
                    <a:pt x="904559" y="524585"/>
                  </a:cubicBezTo>
                  <a:cubicBezTo>
                    <a:pt x="884375" y="495258"/>
                    <a:pt x="884375" y="498517"/>
                    <a:pt x="884375" y="491999"/>
                  </a:cubicBezTo>
                  <a:cubicBezTo>
                    <a:pt x="884375" y="485482"/>
                    <a:pt x="881013" y="462672"/>
                    <a:pt x="881013" y="462672"/>
                  </a:cubicBezTo>
                  <a:cubicBezTo>
                    <a:pt x="881013" y="462672"/>
                    <a:pt x="877651" y="439863"/>
                    <a:pt x="867554" y="449638"/>
                  </a:cubicBezTo>
                  <a:cubicBezTo>
                    <a:pt x="854105" y="459414"/>
                    <a:pt x="854105" y="475706"/>
                    <a:pt x="854105" y="475706"/>
                  </a:cubicBezTo>
                  <a:cubicBezTo>
                    <a:pt x="854105" y="475706"/>
                    <a:pt x="837283" y="491999"/>
                    <a:pt x="833921" y="495258"/>
                  </a:cubicBezTo>
                  <a:cubicBezTo>
                    <a:pt x="830559" y="495258"/>
                    <a:pt x="823825" y="495258"/>
                    <a:pt x="813738" y="501775"/>
                  </a:cubicBezTo>
                  <a:cubicBezTo>
                    <a:pt x="807013" y="511551"/>
                    <a:pt x="783458" y="544136"/>
                    <a:pt x="783458" y="544136"/>
                  </a:cubicBezTo>
                  <a:cubicBezTo>
                    <a:pt x="783458" y="544136"/>
                    <a:pt x="770009" y="566942"/>
                    <a:pt x="773371" y="573467"/>
                  </a:cubicBezTo>
                  <a:cubicBezTo>
                    <a:pt x="776733" y="579982"/>
                    <a:pt x="786830" y="589755"/>
                    <a:pt x="786830" y="589755"/>
                  </a:cubicBezTo>
                  <a:cubicBezTo>
                    <a:pt x="786830" y="589755"/>
                    <a:pt x="790192" y="586497"/>
                    <a:pt x="790192" y="596270"/>
                  </a:cubicBezTo>
                  <a:cubicBezTo>
                    <a:pt x="790192" y="606052"/>
                    <a:pt x="807013" y="609309"/>
                    <a:pt x="807013" y="609309"/>
                  </a:cubicBezTo>
                  <a:cubicBezTo>
                    <a:pt x="807013" y="609309"/>
                    <a:pt x="813738" y="612567"/>
                    <a:pt x="807013" y="619082"/>
                  </a:cubicBezTo>
                  <a:cubicBezTo>
                    <a:pt x="796917" y="625597"/>
                    <a:pt x="770009" y="628855"/>
                    <a:pt x="770009" y="628855"/>
                  </a:cubicBezTo>
                  <a:cubicBezTo>
                    <a:pt x="743100" y="628855"/>
                    <a:pt x="743100" y="628855"/>
                    <a:pt x="743100" y="628855"/>
                  </a:cubicBezTo>
                  <a:cubicBezTo>
                    <a:pt x="743100" y="628855"/>
                    <a:pt x="729642" y="645152"/>
                    <a:pt x="726279" y="645152"/>
                  </a:cubicBezTo>
                  <a:cubicBezTo>
                    <a:pt x="719545" y="648410"/>
                    <a:pt x="709458" y="654925"/>
                    <a:pt x="706096" y="664707"/>
                  </a:cubicBezTo>
                  <a:cubicBezTo>
                    <a:pt x="706096" y="671222"/>
                    <a:pt x="675816" y="697292"/>
                    <a:pt x="675816" y="697292"/>
                  </a:cubicBezTo>
                  <a:cubicBezTo>
                    <a:pt x="675816" y="697292"/>
                    <a:pt x="675816" y="707065"/>
                    <a:pt x="675816" y="710322"/>
                  </a:cubicBezTo>
                  <a:cubicBezTo>
                    <a:pt x="675816" y="713580"/>
                    <a:pt x="662367" y="720095"/>
                    <a:pt x="669091" y="723352"/>
                  </a:cubicBezTo>
                  <a:cubicBezTo>
                    <a:pt x="675816" y="726619"/>
                    <a:pt x="685912" y="729877"/>
                    <a:pt x="692637" y="716837"/>
                  </a:cubicBezTo>
                  <a:cubicBezTo>
                    <a:pt x="699362" y="707065"/>
                    <a:pt x="699362" y="690767"/>
                    <a:pt x="699362" y="690767"/>
                  </a:cubicBezTo>
                  <a:cubicBezTo>
                    <a:pt x="699362" y="690767"/>
                    <a:pt x="706096" y="684252"/>
                    <a:pt x="712821" y="684252"/>
                  </a:cubicBezTo>
                  <a:cubicBezTo>
                    <a:pt x="722917" y="684252"/>
                    <a:pt x="733004" y="674480"/>
                    <a:pt x="743100" y="671222"/>
                  </a:cubicBezTo>
                  <a:cubicBezTo>
                    <a:pt x="753187" y="671222"/>
                    <a:pt x="766647" y="654925"/>
                    <a:pt x="770009" y="654925"/>
                  </a:cubicBezTo>
                  <a:cubicBezTo>
                    <a:pt x="776733" y="654925"/>
                    <a:pt x="773371" y="658182"/>
                    <a:pt x="786830" y="654925"/>
                  </a:cubicBezTo>
                  <a:cubicBezTo>
                    <a:pt x="800279" y="654925"/>
                    <a:pt x="813738" y="654925"/>
                    <a:pt x="817100" y="651667"/>
                  </a:cubicBezTo>
                  <a:cubicBezTo>
                    <a:pt x="823825" y="648410"/>
                    <a:pt x="850743" y="664707"/>
                    <a:pt x="854105" y="667964"/>
                  </a:cubicBezTo>
                  <a:cubicBezTo>
                    <a:pt x="854105" y="671222"/>
                    <a:pt x="830559" y="674480"/>
                    <a:pt x="840646" y="680995"/>
                  </a:cubicBezTo>
                  <a:cubicBezTo>
                    <a:pt x="854105" y="687510"/>
                    <a:pt x="854105" y="690767"/>
                    <a:pt x="857467" y="690767"/>
                  </a:cubicBezTo>
                  <a:cubicBezTo>
                    <a:pt x="860830" y="690767"/>
                    <a:pt x="867554" y="687510"/>
                    <a:pt x="877651" y="684252"/>
                  </a:cubicBezTo>
                  <a:cubicBezTo>
                    <a:pt x="884375" y="677737"/>
                    <a:pt x="870926" y="667964"/>
                    <a:pt x="891109" y="674480"/>
                  </a:cubicBezTo>
                  <a:cubicBezTo>
                    <a:pt x="907921" y="680995"/>
                    <a:pt x="907921" y="687510"/>
                    <a:pt x="907921" y="687510"/>
                  </a:cubicBezTo>
                  <a:cubicBezTo>
                    <a:pt x="904559" y="694025"/>
                    <a:pt x="904559" y="694025"/>
                    <a:pt x="904559" y="694025"/>
                  </a:cubicBezTo>
                  <a:cubicBezTo>
                    <a:pt x="891109" y="697292"/>
                    <a:pt x="891109" y="697292"/>
                    <a:pt x="891109" y="697292"/>
                  </a:cubicBezTo>
                  <a:cubicBezTo>
                    <a:pt x="870926" y="694025"/>
                    <a:pt x="870926" y="694025"/>
                    <a:pt x="870926" y="694025"/>
                  </a:cubicBezTo>
                  <a:cubicBezTo>
                    <a:pt x="857467" y="700549"/>
                    <a:pt x="857467" y="700549"/>
                    <a:pt x="857467" y="700549"/>
                  </a:cubicBezTo>
                  <a:cubicBezTo>
                    <a:pt x="857467" y="700549"/>
                    <a:pt x="854105" y="703807"/>
                    <a:pt x="850743" y="703807"/>
                  </a:cubicBezTo>
                  <a:cubicBezTo>
                    <a:pt x="850743" y="703807"/>
                    <a:pt x="820462" y="707065"/>
                    <a:pt x="820462" y="707065"/>
                  </a:cubicBezTo>
                  <a:cubicBezTo>
                    <a:pt x="807013" y="726619"/>
                    <a:pt x="807013" y="726619"/>
                    <a:pt x="807013" y="726619"/>
                  </a:cubicBezTo>
                  <a:cubicBezTo>
                    <a:pt x="807013" y="726619"/>
                    <a:pt x="817100" y="739650"/>
                    <a:pt x="817100" y="739650"/>
                  </a:cubicBezTo>
                  <a:cubicBezTo>
                    <a:pt x="820462" y="739650"/>
                    <a:pt x="840646" y="733134"/>
                    <a:pt x="840646" y="736392"/>
                  </a:cubicBezTo>
                  <a:cubicBezTo>
                    <a:pt x="844008" y="736392"/>
                    <a:pt x="847371" y="742907"/>
                    <a:pt x="844008" y="746165"/>
                  </a:cubicBezTo>
                  <a:cubicBezTo>
                    <a:pt x="844008" y="749422"/>
                    <a:pt x="830559" y="759204"/>
                    <a:pt x="830559" y="759204"/>
                  </a:cubicBezTo>
                  <a:cubicBezTo>
                    <a:pt x="823825" y="772235"/>
                    <a:pt x="823825" y="772235"/>
                    <a:pt x="823825" y="772235"/>
                  </a:cubicBezTo>
                  <a:cubicBezTo>
                    <a:pt x="823825" y="772235"/>
                    <a:pt x="837283" y="775492"/>
                    <a:pt x="840646" y="775492"/>
                  </a:cubicBezTo>
                  <a:cubicBezTo>
                    <a:pt x="840646" y="775492"/>
                    <a:pt x="860830" y="775492"/>
                    <a:pt x="857467" y="778750"/>
                  </a:cubicBezTo>
                  <a:cubicBezTo>
                    <a:pt x="857467" y="778750"/>
                    <a:pt x="827197" y="782007"/>
                    <a:pt x="827197" y="782007"/>
                  </a:cubicBezTo>
                  <a:cubicBezTo>
                    <a:pt x="827197" y="782007"/>
                    <a:pt x="800279" y="778750"/>
                    <a:pt x="803641" y="778750"/>
                  </a:cubicBezTo>
                  <a:cubicBezTo>
                    <a:pt x="803641" y="782007"/>
                    <a:pt x="800279" y="788532"/>
                    <a:pt x="800279" y="791789"/>
                  </a:cubicBezTo>
                  <a:cubicBezTo>
                    <a:pt x="800279" y="791789"/>
                    <a:pt x="793554" y="801562"/>
                    <a:pt x="793554" y="801562"/>
                  </a:cubicBezTo>
                  <a:cubicBezTo>
                    <a:pt x="790192" y="801562"/>
                    <a:pt x="783458" y="801562"/>
                    <a:pt x="780096" y="804820"/>
                  </a:cubicBezTo>
                  <a:cubicBezTo>
                    <a:pt x="780096" y="808077"/>
                    <a:pt x="776733" y="814592"/>
                    <a:pt x="776733" y="821117"/>
                  </a:cubicBezTo>
                  <a:cubicBezTo>
                    <a:pt x="776733" y="824374"/>
                    <a:pt x="786830" y="834147"/>
                    <a:pt x="786830" y="834147"/>
                  </a:cubicBezTo>
                  <a:cubicBezTo>
                    <a:pt x="783458" y="840662"/>
                    <a:pt x="783458" y="840662"/>
                    <a:pt x="783458" y="840662"/>
                  </a:cubicBezTo>
                  <a:cubicBezTo>
                    <a:pt x="770009" y="853702"/>
                    <a:pt x="770009" y="853702"/>
                    <a:pt x="770009" y="853702"/>
                  </a:cubicBezTo>
                  <a:cubicBezTo>
                    <a:pt x="770009" y="853702"/>
                    <a:pt x="763284" y="856959"/>
                    <a:pt x="763284" y="860217"/>
                  </a:cubicBezTo>
                  <a:cubicBezTo>
                    <a:pt x="766647" y="860217"/>
                    <a:pt x="753187" y="866732"/>
                    <a:pt x="753187" y="866732"/>
                  </a:cubicBezTo>
                  <a:cubicBezTo>
                    <a:pt x="729642" y="879762"/>
                    <a:pt x="729642" y="879762"/>
                    <a:pt x="729642" y="879762"/>
                  </a:cubicBezTo>
                  <a:cubicBezTo>
                    <a:pt x="729642" y="879762"/>
                    <a:pt x="733004" y="889545"/>
                    <a:pt x="733004" y="892802"/>
                  </a:cubicBezTo>
                  <a:cubicBezTo>
                    <a:pt x="733004" y="892802"/>
                    <a:pt x="743100" y="899317"/>
                    <a:pt x="736366" y="905832"/>
                  </a:cubicBezTo>
                  <a:cubicBezTo>
                    <a:pt x="729642" y="909090"/>
                    <a:pt x="722917" y="912357"/>
                    <a:pt x="719545" y="915614"/>
                  </a:cubicBezTo>
                  <a:cubicBezTo>
                    <a:pt x="719545" y="915614"/>
                    <a:pt x="712821" y="918872"/>
                    <a:pt x="712821" y="928645"/>
                  </a:cubicBezTo>
                  <a:cubicBezTo>
                    <a:pt x="716183" y="935160"/>
                    <a:pt x="709458" y="944942"/>
                    <a:pt x="706096" y="944942"/>
                  </a:cubicBezTo>
                  <a:cubicBezTo>
                    <a:pt x="706096" y="944942"/>
                    <a:pt x="699362" y="948199"/>
                    <a:pt x="699362" y="957972"/>
                  </a:cubicBezTo>
                  <a:cubicBezTo>
                    <a:pt x="702734" y="964487"/>
                    <a:pt x="699362" y="987300"/>
                    <a:pt x="699362" y="987300"/>
                  </a:cubicBezTo>
                  <a:cubicBezTo>
                    <a:pt x="699362" y="987300"/>
                    <a:pt x="709458" y="1000330"/>
                    <a:pt x="712821" y="1000330"/>
                  </a:cubicBezTo>
                  <a:cubicBezTo>
                    <a:pt x="712821" y="1000330"/>
                    <a:pt x="729642" y="993815"/>
                    <a:pt x="733004" y="997072"/>
                  </a:cubicBezTo>
                  <a:cubicBezTo>
                    <a:pt x="739728" y="997072"/>
                    <a:pt x="749825" y="1003587"/>
                    <a:pt x="749825" y="1003587"/>
                  </a:cubicBezTo>
                  <a:cubicBezTo>
                    <a:pt x="749825" y="1003587"/>
                    <a:pt x="746463" y="1019885"/>
                    <a:pt x="743100" y="1023142"/>
                  </a:cubicBezTo>
                  <a:cubicBezTo>
                    <a:pt x="739728" y="1023142"/>
                    <a:pt x="719545" y="1026400"/>
                    <a:pt x="719545" y="1026400"/>
                  </a:cubicBezTo>
                  <a:cubicBezTo>
                    <a:pt x="719545" y="1026400"/>
                    <a:pt x="709458" y="1019885"/>
                    <a:pt x="706096" y="1019885"/>
                  </a:cubicBezTo>
                  <a:cubicBezTo>
                    <a:pt x="702734" y="1023142"/>
                    <a:pt x="685912" y="1039439"/>
                    <a:pt x="685912" y="1039439"/>
                  </a:cubicBezTo>
                  <a:cubicBezTo>
                    <a:pt x="685912" y="1039439"/>
                    <a:pt x="685912" y="1049212"/>
                    <a:pt x="682550" y="1049212"/>
                  </a:cubicBezTo>
                  <a:cubicBezTo>
                    <a:pt x="675816" y="1052470"/>
                    <a:pt x="672453" y="1045954"/>
                    <a:pt x="672453" y="1052470"/>
                  </a:cubicBezTo>
                  <a:cubicBezTo>
                    <a:pt x="672453" y="1055727"/>
                    <a:pt x="672453" y="1065500"/>
                    <a:pt x="672453" y="1068767"/>
                  </a:cubicBezTo>
                  <a:cubicBezTo>
                    <a:pt x="672453" y="1075282"/>
                    <a:pt x="672453" y="1085055"/>
                    <a:pt x="672453" y="1085055"/>
                  </a:cubicBezTo>
                  <a:cubicBezTo>
                    <a:pt x="672453" y="1085055"/>
                    <a:pt x="665729" y="1098094"/>
                    <a:pt x="662367" y="1104609"/>
                  </a:cubicBezTo>
                  <a:cubicBezTo>
                    <a:pt x="659004" y="1111125"/>
                    <a:pt x="652270" y="1127412"/>
                    <a:pt x="652270" y="1130679"/>
                  </a:cubicBezTo>
                  <a:cubicBezTo>
                    <a:pt x="655632" y="1133937"/>
                    <a:pt x="662367" y="1150225"/>
                    <a:pt x="662367" y="1150225"/>
                  </a:cubicBezTo>
                  <a:cubicBezTo>
                    <a:pt x="638821" y="1163264"/>
                    <a:pt x="638821" y="1163264"/>
                    <a:pt x="638821" y="1163264"/>
                  </a:cubicBezTo>
                  <a:cubicBezTo>
                    <a:pt x="645545" y="1179552"/>
                    <a:pt x="645545" y="1179552"/>
                    <a:pt x="645545" y="1179552"/>
                  </a:cubicBezTo>
                  <a:cubicBezTo>
                    <a:pt x="645545" y="1179552"/>
                    <a:pt x="648908" y="1179552"/>
                    <a:pt x="648908" y="1182810"/>
                  </a:cubicBezTo>
                  <a:cubicBezTo>
                    <a:pt x="648908" y="1189325"/>
                    <a:pt x="632087" y="1199107"/>
                    <a:pt x="632087" y="1199107"/>
                  </a:cubicBezTo>
                  <a:cubicBezTo>
                    <a:pt x="632087" y="1199107"/>
                    <a:pt x="632087" y="1215395"/>
                    <a:pt x="632087" y="1218652"/>
                  </a:cubicBezTo>
                  <a:cubicBezTo>
                    <a:pt x="632087" y="1221919"/>
                    <a:pt x="615266" y="1208880"/>
                    <a:pt x="615266" y="1208880"/>
                  </a:cubicBezTo>
                  <a:cubicBezTo>
                    <a:pt x="601816" y="1212137"/>
                    <a:pt x="601816" y="1212137"/>
                    <a:pt x="601816" y="1212137"/>
                  </a:cubicBezTo>
                  <a:cubicBezTo>
                    <a:pt x="601816" y="1225177"/>
                    <a:pt x="601816" y="1225177"/>
                    <a:pt x="601816" y="1225177"/>
                  </a:cubicBezTo>
                  <a:cubicBezTo>
                    <a:pt x="595082" y="1238207"/>
                    <a:pt x="595082" y="1238207"/>
                    <a:pt x="595082" y="1238207"/>
                  </a:cubicBezTo>
                  <a:cubicBezTo>
                    <a:pt x="571536" y="1238207"/>
                    <a:pt x="571536" y="1238207"/>
                    <a:pt x="571536" y="1238207"/>
                  </a:cubicBezTo>
                  <a:cubicBezTo>
                    <a:pt x="571536" y="1238207"/>
                    <a:pt x="551353" y="1251237"/>
                    <a:pt x="551353" y="1251237"/>
                  </a:cubicBezTo>
                  <a:cubicBezTo>
                    <a:pt x="554725" y="1254504"/>
                    <a:pt x="544628" y="1264277"/>
                    <a:pt x="554725" y="1264277"/>
                  </a:cubicBezTo>
                  <a:cubicBezTo>
                    <a:pt x="561449" y="1264277"/>
                    <a:pt x="564812" y="1264277"/>
                    <a:pt x="568174" y="1264277"/>
                  </a:cubicBezTo>
                  <a:cubicBezTo>
                    <a:pt x="574908" y="1261020"/>
                    <a:pt x="588357" y="1254504"/>
                    <a:pt x="591719" y="1254504"/>
                  </a:cubicBezTo>
                  <a:cubicBezTo>
                    <a:pt x="595082" y="1254504"/>
                    <a:pt x="605178" y="1254504"/>
                    <a:pt x="598454" y="1261020"/>
                  </a:cubicBezTo>
                  <a:cubicBezTo>
                    <a:pt x="591719" y="1267535"/>
                    <a:pt x="584995" y="1267535"/>
                    <a:pt x="581633" y="1270792"/>
                  </a:cubicBezTo>
                  <a:cubicBezTo>
                    <a:pt x="574908" y="1274050"/>
                    <a:pt x="564812" y="1274050"/>
                    <a:pt x="564812" y="1283832"/>
                  </a:cubicBezTo>
                  <a:cubicBezTo>
                    <a:pt x="564812" y="1293604"/>
                    <a:pt x="561449" y="1303377"/>
                    <a:pt x="561449" y="1303377"/>
                  </a:cubicBezTo>
                  <a:cubicBezTo>
                    <a:pt x="584995" y="1296862"/>
                    <a:pt x="584995" y="1296862"/>
                    <a:pt x="584995" y="1296862"/>
                  </a:cubicBezTo>
                  <a:cubicBezTo>
                    <a:pt x="584995" y="1296862"/>
                    <a:pt x="591719" y="1293604"/>
                    <a:pt x="591719" y="1303377"/>
                  </a:cubicBezTo>
                  <a:cubicBezTo>
                    <a:pt x="595082" y="1316417"/>
                    <a:pt x="584995" y="1319674"/>
                    <a:pt x="578270" y="1319674"/>
                  </a:cubicBezTo>
                  <a:cubicBezTo>
                    <a:pt x="574908" y="1319674"/>
                    <a:pt x="558087" y="1306635"/>
                    <a:pt x="558087" y="1306635"/>
                  </a:cubicBezTo>
                  <a:cubicBezTo>
                    <a:pt x="544628" y="1316417"/>
                    <a:pt x="544628" y="1316417"/>
                    <a:pt x="544628" y="1316417"/>
                  </a:cubicBezTo>
                  <a:cubicBezTo>
                    <a:pt x="544628" y="1316417"/>
                    <a:pt x="541266" y="1313150"/>
                    <a:pt x="527807" y="1322932"/>
                  </a:cubicBezTo>
                  <a:cubicBezTo>
                    <a:pt x="514358" y="1335962"/>
                    <a:pt x="507623" y="1352259"/>
                    <a:pt x="507623" y="1355517"/>
                  </a:cubicBezTo>
                  <a:cubicBezTo>
                    <a:pt x="507623" y="1358775"/>
                    <a:pt x="507623" y="1365290"/>
                    <a:pt x="497536" y="1371805"/>
                  </a:cubicBezTo>
                  <a:cubicBezTo>
                    <a:pt x="490812" y="1375062"/>
                    <a:pt x="480715" y="1384845"/>
                    <a:pt x="480715" y="1384845"/>
                  </a:cubicBezTo>
                  <a:cubicBezTo>
                    <a:pt x="480715" y="1384845"/>
                    <a:pt x="477353" y="1394617"/>
                    <a:pt x="473991" y="1401132"/>
                  </a:cubicBezTo>
                  <a:cubicBezTo>
                    <a:pt x="470629" y="1407657"/>
                    <a:pt x="470629" y="1407657"/>
                    <a:pt x="470629" y="1407657"/>
                  </a:cubicBezTo>
                  <a:cubicBezTo>
                    <a:pt x="484078" y="1420687"/>
                    <a:pt x="484078" y="1420687"/>
                    <a:pt x="484078" y="1420687"/>
                  </a:cubicBezTo>
                  <a:cubicBezTo>
                    <a:pt x="460532" y="1433717"/>
                    <a:pt x="460532" y="1433717"/>
                    <a:pt x="460532" y="1433717"/>
                  </a:cubicBezTo>
                  <a:cubicBezTo>
                    <a:pt x="450445" y="1440242"/>
                    <a:pt x="450445" y="1440242"/>
                    <a:pt x="450445" y="1440242"/>
                  </a:cubicBezTo>
                  <a:cubicBezTo>
                    <a:pt x="450445" y="1440242"/>
                    <a:pt x="430261" y="1459787"/>
                    <a:pt x="443710" y="1463045"/>
                  </a:cubicBezTo>
                  <a:cubicBezTo>
                    <a:pt x="460532" y="1466302"/>
                    <a:pt x="470629" y="1466302"/>
                    <a:pt x="470629" y="1466302"/>
                  </a:cubicBezTo>
                  <a:cubicBezTo>
                    <a:pt x="470629" y="1466302"/>
                    <a:pt x="467257" y="1485857"/>
                    <a:pt x="470629" y="1485857"/>
                  </a:cubicBezTo>
                  <a:cubicBezTo>
                    <a:pt x="473991" y="1485857"/>
                    <a:pt x="504261" y="1485857"/>
                    <a:pt x="504261" y="1485857"/>
                  </a:cubicBezTo>
                  <a:cubicBezTo>
                    <a:pt x="521082" y="1472827"/>
                    <a:pt x="521082" y="1472827"/>
                    <a:pt x="521082" y="1472827"/>
                  </a:cubicBezTo>
                  <a:cubicBezTo>
                    <a:pt x="531169" y="1466302"/>
                    <a:pt x="531169" y="1466302"/>
                    <a:pt x="531169" y="1466302"/>
                  </a:cubicBezTo>
                  <a:cubicBezTo>
                    <a:pt x="537904" y="1479342"/>
                    <a:pt x="537904" y="1479342"/>
                    <a:pt x="537904" y="1479342"/>
                  </a:cubicBezTo>
                  <a:cubicBezTo>
                    <a:pt x="537904" y="1479342"/>
                    <a:pt x="531169" y="1489115"/>
                    <a:pt x="524444" y="1489115"/>
                  </a:cubicBezTo>
                  <a:cubicBezTo>
                    <a:pt x="514358" y="1489115"/>
                    <a:pt x="517720" y="1489115"/>
                    <a:pt x="510995" y="1495630"/>
                  </a:cubicBezTo>
                  <a:cubicBezTo>
                    <a:pt x="500899" y="1505412"/>
                    <a:pt x="497536" y="1508670"/>
                    <a:pt x="490812" y="1508670"/>
                  </a:cubicBezTo>
                  <a:cubicBezTo>
                    <a:pt x="487440" y="1508670"/>
                    <a:pt x="480715" y="1518442"/>
                    <a:pt x="473991" y="1505412"/>
                  </a:cubicBezTo>
                  <a:cubicBezTo>
                    <a:pt x="470629" y="1495630"/>
                    <a:pt x="463894" y="1485857"/>
                    <a:pt x="463894" y="1485857"/>
                  </a:cubicBezTo>
                  <a:cubicBezTo>
                    <a:pt x="433624" y="1472827"/>
                    <a:pt x="433624" y="1472827"/>
                    <a:pt x="433624" y="1472827"/>
                  </a:cubicBezTo>
                  <a:cubicBezTo>
                    <a:pt x="426899" y="1476084"/>
                    <a:pt x="426899" y="1476084"/>
                    <a:pt x="426899" y="1476084"/>
                  </a:cubicBezTo>
                  <a:cubicBezTo>
                    <a:pt x="426899" y="1476084"/>
                    <a:pt x="423527" y="1489115"/>
                    <a:pt x="420165" y="1489115"/>
                  </a:cubicBezTo>
                  <a:cubicBezTo>
                    <a:pt x="416803" y="1489115"/>
                    <a:pt x="396619" y="1489115"/>
                    <a:pt x="389894" y="1489115"/>
                  </a:cubicBezTo>
                  <a:cubicBezTo>
                    <a:pt x="386532" y="1489115"/>
                    <a:pt x="379798" y="1489115"/>
                    <a:pt x="379798" y="1485857"/>
                  </a:cubicBezTo>
                  <a:cubicBezTo>
                    <a:pt x="376435" y="1479342"/>
                    <a:pt x="379798" y="1479342"/>
                    <a:pt x="376435" y="1476084"/>
                  </a:cubicBezTo>
                  <a:cubicBezTo>
                    <a:pt x="373073" y="1472827"/>
                    <a:pt x="366349" y="1459787"/>
                    <a:pt x="359614" y="1463045"/>
                  </a:cubicBezTo>
                  <a:cubicBezTo>
                    <a:pt x="356252" y="1463045"/>
                    <a:pt x="339431" y="1469569"/>
                    <a:pt x="339431" y="1469569"/>
                  </a:cubicBezTo>
                  <a:cubicBezTo>
                    <a:pt x="336069" y="1495630"/>
                    <a:pt x="336069" y="1495630"/>
                    <a:pt x="336069" y="1495630"/>
                  </a:cubicBezTo>
                  <a:cubicBezTo>
                    <a:pt x="336069" y="1495630"/>
                    <a:pt x="325982" y="1495630"/>
                    <a:pt x="329344" y="1502154"/>
                  </a:cubicBezTo>
                  <a:cubicBezTo>
                    <a:pt x="329344" y="1508670"/>
                    <a:pt x="342803" y="1515185"/>
                    <a:pt x="342803" y="1515185"/>
                  </a:cubicBezTo>
                  <a:cubicBezTo>
                    <a:pt x="342803" y="1515185"/>
                    <a:pt x="349527" y="1521700"/>
                    <a:pt x="349527" y="1524957"/>
                  </a:cubicBezTo>
                  <a:cubicBezTo>
                    <a:pt x="352890" y="1531482"/>
                    <a:pt x="342803" y="1537997"/>
                    <a:pt x="342803" y="1537997"/>
                  </a:cubicBezTo>
                  <a:cubicBezTo>
                    <a:pt x="342803" y="1537997"/>
                    <a:pt x="325982" y="1537997"/>
                    <a:pt x="322620" y="1544512"/>
                  </a:cubicBezTo>
                  <a:cubicBezTo>
                    <a:pt x="322620" y="1547770"/>
                    <a:pt x="325982" y="1557542"/>
                    <a:pt x="322620" y="1557542"/>
                  </a:cubicBezTo>
                  <a:cubicBezTo>
                    <a:pt x="319248" y="1560800"/>
                    <a:pt x="315885" y="1567324"/>
                    <a:pt x="315885" y="1570582"/>
                  </a:cubicBezTo>
                  <a:cubicBezTo>
                    <a:pt x="315885" y="1570582"/>
                    <a:pt x="322620" y="1586870"/>
                    <a:pt x="322620" y="1586870"/>
                  </a:cubicBezTo>
                  <a:cubicBezTo>
                    <a:pt x="322620" y="1586870"/>
                    <a:pt x="322620" y="1599909"/>
                    <a:pt x="315885" y="1593394"/>
                  </a:cubicBezTo>
                  <a:cubicBezTo>
                    <a:pt x="309160" y="1586870"/>
                    <a:pt x="288977" y="1577097"/>
                    <a:pt x="288977" y="1577097"/>
                  </a:cubicBezTo>
                  <a:cubicBezTo>
                    <a:pt x="275518" y="1567324"/>
                    <a:pt x="275518" y="1567324"/>
                    <a:pt x="275518" y="1567324"/>
                  </a:cubicBezTo>
                  <a:cubicBezTo>
                    <a:pt x="275518" y="1567324"/>
                    <a:pt x="262069" y="1577097"/>
                    <a:pt x="258707" y="1577097"/>
                  </a:cubicBezTo>
                  <a:cubicBezTo>
                    <a:pt x="258707" y="1580355"/>
                    <a:pt x="235151" y="1577097"/>
                    <a:pt x="228426" y="1580355"/>
                  </a:cubicBezTo>
                  <a:cubicBezTo>
                    <a:pt x="225064" y="1583612"/>
                    <a:pt x="225064" y="1586870"/>
                    <a:pt x="221702" y="1593394"/>
                  </a:cubicBezTo>
                  <a:cubicBezTo>
                    <a:pt x="214968" y="1599909"/>
                    <a:pt x="204881" y="1599909"/>
                    <a:pt x="214968" y="1609682"/>
                  </a:cubicBezTo>
                  <a:cubicBezTo>
                    <a:pt x="221702" y="1619455"/>
                    <a:pt x="238523" y="1622712"/>
                    <a:pt x="238523" y="1622712"/>
                  </a:cubicBezTo>
                  <a:cubicBezTo>
                    <a:pt x="238523" y="1622712"/>
                    <a:pt x="245248" y="1625979"/>
                    <a:pt x="238523" y="1635752"/>
                  </a:cubicBezTo>
                  <a:cubicBezTo>
                    <a:pt x="231789" y="1648782"/>
                    <a:pt x="218340" y="1639010"/>
                    <a:pt x="214968" y="1639010"/>
                  </a:cubicBezTo>
                  <a:cubicBezTo>
                    <a:pt x="211605" y="1635752"/>
                    <a:pt x="198156" y="1625979"/>
                    <a:pt x="194784" y="1629237"/>
                  </a:cubicBezTo>
                  <a:cubicBezTo>
                    <a:pt x="191422" y="1632495"/>
                    <a:pt x="181335" y="1648782"/>
                    <a:pt x="181335" y="1648782"/>
                  </a:cubicBezTo>
                  <a:cubicBezTo>
                    <a:pt x="181335" y="1648782"/>
                    <a:pt x="171239" y="1652040"/>
                    <a:pt x="167876" y="1648782"/>
                  </a:cubicBezTo>
                  <a:cubicBezTo>
                    <a:pt x="164514" y="1648782"/>
                    <a:pt x="154427" y="1632495"/>
                    <a:pt x="151055" y="1635752"/>
                  </a:cubicBezTo>
                  <a:cubicBezTo>
                    <a:pt x="147693" y="1639010"/>
                    <a:pt x="144330" y="1645525"/>
                    <a:pt x="144330" y="1648782"/>
                  </a:cubicBezTo>
                  <a:cubicBezTo>
                    <a:pt x="144330" y="1652040"/>
                    <a:pt x="151055" y="1658564"/>
                    <a:pt x="147693" y="1661822"/>
                  </a:cubicBezTo>
                  <a:cubicBezTo>
                    <a:pt x="147693" y="1665079"/>
                    <a:pt x="130871" y="1668337"/>
                    <a:pt x="127509" y="1671595"/>
                  </a:cubicBezTo>
                  <a:cubicBezTo>
                    <a:pt x="127509" y="1674852"/>
                    <a:pt x="127509" y="1668337"/>
                    <a:pt x="120785" y="1681367"/>
                  </a:cubicBezTo>
                  <a:cubicBezTo>
                    <a:pt x="117422" y="1694407"/>
                    <a:pt x="120785" y="1694407"/>
                    <a:pt x="117422" y="1694407"/>
                  </a:cubicBezTo>
                  <a:cubicBezTo>
                    <a:pt x="110698" y="1697665"/>
                    <a:pt x="97239" y="1687892"/>
                    <a:pt x="97239" y="1687892"/>
                  </a:cubicBezTo>
                  <a:cubicBezTo>
                    <a:pt x="97239" y="1687892"/>
                    <a:pt x="87142" y="1678110"/>
                    <a:pt x="87142" y="1687892"/>
                  </a:cubicBezTo>
                  <a:cubicBezTo>
                    <a:pt x="87142" y="1700922"/>
                    <a:pt x="83780" y="1713952"/>
                    <a:pt x="83780" y="1713952"/>
                  </a:cubicBezTo>
                  <a:cubicBezTo>
                    <a:pt x="93877" y="1720477"/>
                    <a:pt x="93877" y="1720477"/>
                    <a:pt x="93877" y="1720477"/>
                  </a:cubicBezTo>
                  <a:cubicBezTo>
                    <a:pt x="93877" y="1720477"/>
                    <a:pt x="90514" y="1726992"/>
                    <a:pt x="87142" y="1726992"/>
                  </a:cubicBezTo>
                  <a:cubicBezTo>
                    <a:pt x="87142" y="1726992"/>
                    <a:pt x="80417" y="1723734"/>
                    <a:pt x="77055" y="1717219"/>
                  </a:cubicBezTo>
                  <a:cubicBezTo>
                    <a:pt x="73693" y="1713952"/>
                    <a:pt x="77055" y="1713952"/>
                    <a:pt x="66959" y="1710695"/>
                  </a:cubicBezTo>
                  <a:cubicBezTo>
                    <a:pt x="56872" y="1707437"/>
                    <a:pt x="50147" y="1700922"/>
                    <a:pt x="50147" y="1707437"/>
                  </a:cubicBezTo>
                  <a:cubicBezTo>
                    <a:pt x="50147" y="1710695"/>
                    <a:pt x="46775" y="1717219"/>
                    <a:pt x="50147" y="1720477"/>
                  </a:cubicBezTo>
                  <a:cubicBezTo>
                    <a:pt x="53510" y="1726992"/>
                    <a:pt x="60234" y="1733507"/>
                    <a:pt x="60234" y="1733507"/>
                  </a:cubicBezTo>
                  <a:cubicBezTo>
                    <a:pt x="63596" y="1733507"/>
                    <a:pt x="63596" y="1733507"/>
                    <a:pt x="63596" y="1733507"/>
                  </a:cubicBezTo>
                  <a:cubicBezTo>
                    <a:pt x="63596" y="1733507"/>
                    <a:pt x="60234" y="1743280"/>
                    <a:pt x="56872" y="1743280"/>
                  </a:cubicBezTo>
                  <a:cubicBezTo>
                    <a:pt x="53510" y="1746537"/>
                    <a:pt x="50147" y="1740022"/>
                    <a:pt x="46775" y="1740022"/>
                  </a:cubicBezTo>
                  <a:cubicBezTo>
                    <a:pt x="46775" y="1740022"/>
                    <a:pt x="36688" y="1746537"/>
                    <a:pt x="36688" y="1746537"/>
                  </a:cubicBezTo>
                  <a:cubicBezTo>
                    <a:pt x="36688" y="1746537"/>
                    <a:pt x="40051" y="1753062"/>
                    <a:pt x="40051" y="1756320"/>
                  </a:cubicBezTo>
                  <a:cubicBezTo>
                    <a:pt x="40051" y="1759577"/>
                    <a:pt x="29964" y="1762835"/>
                    <a:pt x="29964" y="1766092"/>
                  </a:cubicBezTo>
                  <a:cubicBezTo>
                    <a:pt x="26602" y="1766092"/>
                    <a:pt x="23230" y="1769350"/>
                    <a:pt x="23230" y="1772607"/>
                  </a:cubicBezTo>
                  <a:cubicBezTo>
                    <a:pt x="23230" y="1775865"/>
                    <a:pt x="26602" y="1785647"/>
                    <a:pt x="29964" y="1782389"/>
                  </a:cubicBezTo>
                  <a:cubicBezTo>
                    <a:pt x="33326" y="1782389"/>
                    <a:pt x="50147" y="1785647"/>
                    <a:pt x="50147" y="1785647"/>
                  </a:cubicBezTo>
                  <a:cubicBezTo>
                    <a:pt x="50147" y="1785647"/>
                    <a:pt x="46775" y="1792162"/>
                    <a:pt x="43413" y="1795420"/>
                  </a:cubicBezTo>
                  <a:cubicBezTo>
                    <a:pt x="40051" y="1795420"/>
                    <a:pt x="36688" y="1801935"/>
                    <a:pt x="33326" y="1805192"/>
                  </a:cubicBezTo>
                  <a:cubicBezTo>
                    <a:pt x="29964" y="1811717"/>
                    <a:pt x="36688" y="1824747"/>
                    <a:pt x="43413" y="1828005"/>
                  </a:cubicBezTo>
                  <a:cubicBezTo>
                    <a:pt x="53510" y="1831262"/>
                    <a:pt x="63596" y="1831262"/>
                    <a:pt x="63596" y="1837777"/>
                  </a:cubicBezTo>
                  <a:cubicBezTo>
                    <a:pt x="60234" y="1841044"/>
                    <a:pt x="43413" y="1854075"/>
                    <a:pt x="40051" y="1857332"/>
                  </a:cubicBezTo>
                  <a:cubicBezTo>
                    <a:pt x="36688" y="1857332"/>
                    <a:pt x="29964" y="1860590"/>
                    <a:pt x="29964" y="1867105"/>
                  </a:cubicBezTo>
                  <a:cubicBezTo>
                    <a:pt x="29964" y="1873629"/>
                    <a:pt x="29964" y="1876887"/>
                    <a:pt x="23230" y="1880145"/>
                  </a:cubicBezTo>
                  <a:cubicBezTo>
                    <a:pt x="16505" y="1883402"/>
                    <a:pt x="13142" y="1880145"/>
                    <a:pt x="13142" y="1889917"/>
                  </a:cubicBezTo>
                  <a:cubicBezTo>
                    <a:pt x="13142" y="1896432"/>
                    <a:pt x="16505" y="1899690"/>
                    <a:pt x="19867" y="1899690"/>
                  </a:cubicBezTo>
                  <a:cubicBezTo>
                    <a:pt x="23230" y="1899690"/>
                    <a:pt x="23230" y="1899690"/>
                    <a:pt x="23230" y="1899690"/>
                  </a:cubicBezTo>
                  <a:cubicBezTo>
                    <a:pt x="50147" y="1896432"/>
                    <a:pt x="50147" y="1896432"/>
                    <a:pt x="50147" y="1896432"/>
                  </a:cubicBezTo>
                  <a:cubicBezTo>
                    <a:pt x="50147" y="1896432"/>
                    <a:pt x="46775" y="1906214"/>
                    <a:pt x="46775" y="1909472"/>
                  </a:cubicBezTo>
                  <a:cubicBezTo>
                    <a:pt x="46775" y="1912729"/>
                    <a:pt x="26602" y="1932275"/>
                    <a:pt x="26602" y="1932275"/>
                  </a:cubicBezTo>
                  <a:cubicBezTo>
                    <a:pt x="26602" y="1932275"/>
                    <a:pt x="29964" y="1942057"/>
                    <a:pt x="26602" y="1942057"/>
                  </a:cubicBezTo>
                  <a:cubicBezTo>
                    <a:pt x="19867" y="1945315"/>
                    <a:pt x="13142" y="1948572"/>
                    <a:pt x="9780" y="1951830"/>
                  </a:cubicBezTo>
                  <a:cubicBezTo>
                    <a:pt x="9780" y="1955087"/>
                    <a:pt x="9780" y="1961602"/>
                    <a:pt x="9780" y="1964869"/>
                  </a:cubicBezTo>
                  <a:cubicBezTo>
                    <a:pt x="13142" y="1971384"/>
                    <a:pt x="19867" y="1981157"/>
                    <a:pt x="19867" y="1984415"/>
                  </a:cubicBezTo>
                  <a:cubicBezTo>
                    <a:pt x="23230" y="1987672"/>
                    <a:pt x="16505" y="1994187"/>
                    <a:pt x="16505" y="1994187"/>
                  </a:cubicBezTo>
                  <a:cubicBezTo>
                    <a:pt x="9780" y="2020257"/>
                    <a:pt x="9780" y="2020257"/>
                    <a:pt x="9780" y="2020257"/>
                  </a:cubicBezTo>
                  <a:cubicBezTo>
                    <a:pt x="9780" y="2020257"/>
                    <a:pt x="9780" y="2033297"/>
                    <a:pt x="9780" y="2036555"/>
                  </a:cubicBezTo>
                  <a:cubicBezTo>
                    <a:pt x="9780" y="2039812"/>
                    <a:pt x="-3679" y="2043070"/>
                    <a:pt x="3046" y="2052842"/>
                  </a:cubicBezTo>
                  <a:cubicBezTo>
                    <a:pt x="9780" y="2059367"/>
                    <a:pt x="13142" y="2062625"/>
                    <a:pt x="16505" y="2065882"/>
                  </a:cubicBezTo>
                  <a:cubicBezTo>
                    <a:pt x="23230" y="2065882"/>
                    <a:pt x="40051" y="2065882"/>
                    <a:pt x="40051" y="2069140"/>
                  </a:cubicBezTo>
                  <a:cubicBezTo>
                    <a:pt x="40051" y="2069140"/>
                    <a:pt x="40051" y="2072397"/>
                    <a:pt x="29964" y="2075655"/>
                  </a:cubicBezTo>
                  <a:cubicBezTo>
                    <a:pt x="23230" y="2075655"/>
                    <a:pt x="16505" y="2072397"/>
                    <a:pt x="16505" y="2078912"/>
                  </a:cubicBezTo>
                  <a:cubicBezTo>
                    <a:pt x="13142" y="2082170"/>
                    <a:pt x="-316" y="2101725"/>
                    <a:pt x="-316" y="2101725"/>
                  </a:cubicBezTo>
                  <a:cubicBezTo>
                    <a:pt x="16505" y="2121279"/>
                    <a:pt x="16505" y="2121279"/>
                    <a:pt x="16505" y="2121279"/>
                  </a:cubicBezTo>
                  <a:cubicBezTo>
                    <a:pt x="16505" y="2121279"/>
                    <a:pt x="23230" y="2114755"/>
                    <a:pt x="26602" y="2114755"/>
                  </a:cubicBezTo>
                  <a:cubicBezTo>
                    <a:pt x="29964" y="2111497"/>
                    <a:pt x="40051" y="2114755"/>
                    <a:pt x="40051" y="2118012"/>
                  </a:cubicBezTo>
                  <a:cubicBezTo>
                    <a:pt x="40051" y="2118012"/>
                    <a:pt x="33326" y="2127794"/>
                    <a:pt x="29964" y="2127794"/>
                  </a:cubicBezTo>
                  <a:cubicBezTo>
                    <a:pt x="29964" y="2131052"/>
                    <a:pt x="19867" y="2134310"/>
                    <a:pt x="19867" y="2137567"/>
                  </a:cubicBezTo>
                  <a:cubicBezTo>
                    <a:pt x="19867" y="2137567"/>
                    <a:pt x="29964" y="2150607"/>
                    <a:pt x="29964" y="2150607"/>
                  </a:cubicBezTo>
                  <a:cubicBezTo>
                    <a:pt x="29964" y="2150607"/>
                    <a:pt x="36688" y="2150607"/>
                    <a:pt x="36688" y="2157122"/>
                  </a:cubicBezTo>
                  <a:cubicBezTo>
                    <a:pt x="36688" y="2160380"/>
                    <a:pt x="23230" y="2166895"/>
                    <a:pt x="23230" y="2166895"/>
                  </a:cubicBezTo>
                  <a:cubicBezTo>
                    <a:pt x="26602" y="2176667"/>
                    <a:pt x="26602" y="2176667"/>
                    <a:pt x="26602" y="2176667"/>
                  </a:cubicBezTo>
                  <a:cubicBezTo>
                    <a:pt x="16505" y="2196222"/>
                    <a:pt x="16505" y="2196222"/>
                    <a:pt x="16505" y="2196222"/>
                  </a:cubicBezTo>
                  <a:cubicBezTo>
                    <a:pt x="33326" y="2205995"/>
                    <a:pt x="33326" y="2205995"/>
                    <a:pt x="33326" y="2205995"/>
                  </a:cubicBezTo>
                  <a:cubicBezTo>
                    <a:pt x="33326" y="2205995"/>
                    <a:pt x="46775" y="2205995"/>
                    <a:pt x="43413" y="2215777"/>
                  </a:cubicBezTo>
                  <a:cubicBezTo>
                    <a:pt x="36688" y="2222292"/>
                    <a:pt x="26602" y="2228807"/>
                    <a:pt x="26602" y="2232065"/>
                  </a:cubicBezTo>
                  <a:cubicBezTo>
                    <a:pt x="26602" y="2238580"/>
                    <a:pt x="23230" y="2245104"/>
                    <a:pt x="29964" y="2248362"/>
                  </a:cubicBezTo>
                  <a:cubicBezTo>
                    <a:pt x="36688" y="2248362"/>
                    <a:pt x="36688" y="2251619"/>
                    <a:pt x="40051" y="2248362"/>
                  </a:cubicBezTo>
                  <a:cubicBezTo>
                    <a:pt x="46775" y="2245104"/>
                    <a:pt x="53510" y="2241837"/>
                    <a:pt x="53510" y="2241837"/>
                  </a:cubicBezTo>
                  <a:cubicBezTo>
                    <a:pt x="53510" y="2241837"/>
                    <a:pt x="63596" y="2235322"/>
                    <a:pt x="70331" y="2235322"/>
                  </a:cubicBezTo>
                  <a:cubicBezTo>
                    <a:pt x="73693" y="2235322"/>
                    <a:pt x="80417" y="2238580"/>
                    <a:pt x="83780" y="2241837"/>
                  </a:cubicBezTo>
                  <a:cubicBezTo>
                    <a:pt x="83780" y="2245104"/>
                    <a:pt x="83780" y="2248362"/>
                    <a:pt x="87142" y="2251619"/>
                  </a:cubicBezTo>
                  <a:cubicBezTo>
                    <a:pt x="90514" y="2251619"/>
                    <a:pt x="83780" y="2267907"/>
                    <a:pt x="83780" y="2267907"/>
                  </a:cubicBezTo>
                  <a:cubicBezTo>
                    <a:pt x="73693" y="2280947"/>
                    <a:pt x="73693" y="2280947"/>
                    <a:pt x="73693" y="2280947"/>
                  </a:cubicBezTo>
                  <a:cubicBezTo>
                    <a:pt x="73693" y="2280947"/>
                    <a:pt x="83780" y="2293977"/>
                    <a:pt x="80417" y="2293977"/>
                  </a:cubicBezTo>
                  <a:cubicBezTo>
                    <a:pt x="80417" y="2293977"/>
                    <a:pt x="63596" y="2297235"/>
                    <a:pt x="60234" y="2297235"/>
                  </a:cubicBezTo>
                  <a:cubicBezTo>
                    <a:pt x="56872" y="2297235"/>
                    <a:pt x="53510" y="2293977"/>
                    <a:pt x="53510" y="2300492"/>
                  </a:cubicBezTo>
                  <a:cubicBezTo>
                    <a:pt x="50147" y="2307017"/>
                    <a:pt x="40051" y="2323305"/>
                    <a:pt x="40051" y="2323305"/>
                  </a:cubicBezTo>
                  <a:cubicBezTo>
                    <a:pt x="40051" y="2323305"/>
                    <a:pt x="36688" y="2329820"/>
                    <a:pt x="40051" y="2336345"/>
                  </a:cubicBezTo>
                  <a:cubicBezTo>
                    <a:pt x="43413" y="2342860"/>
                    <a:pt x="56872" y="2365662"/>
                    <a:pt x="56872" y="2365662"/>
                  </a:cubicBezTo>
                  <a:cubicBezTo>
                    <a:pt x="56872" y="2368929"/>
                    <a:pt x="63596" y="2378702"/>
                    <a:pt x="73693" y="2385217"/>
                  </a:cubicBezTo>
                  <a:cubicBezTo>
                    <a:pt x="83780" y="2391732"/>
                    <a:pt x="90514" y="2391732"/>
                    <a:pt x="90514" y="2398257"/>
                  </a:cubicBezTo>
                  <a:cubicBezTo>
                    <a:pt x="93877" y="2404772"/>
                    <a:pt x="93877" y="2404772"/>
                    <a:pt x="93877" y="2404772"/>
                  </a:cubicBezTo>
                  <a:cubicBezTo>
                    <a:pt x="107326" y="2417802"/>
                    <a:pt x="107326" y="2417802"/>
                    <a:pt x="107326" y="2417802"/>
                  </a:cubicBezTo>
                  <a:cubicBezTo>
                    <a:pt x="107326" y="2417802"/>
                    <a:pt x="114060" y="2421060"/>
                    <a:pt x="124147" y="2421060"/>
                  </a:cubicBezTo>
                  <a:cubicBezTo>
                    <a:pt x="134243" y="2424317"/>
                    <a:pt x="147693" y="2424317"/>
                    <a:pt x="147693" y="2427575"/>
                  </a:cubicBezTo>
                  <a:cubicBezTo>
                    <a:pt x="151055" y="2427575"/>
                    <a:pt x="137606" y="2437357"/>
                    <a:pt x="137606" y="2437357"/>
                  </a:cubicBezTo>
                  <a:cubicBezTo>
                    <a:pt x="137606" y="2437357"/>
                    <a:pt x="120785" y="2450387"/>
                    <a:pt x="127509" y="2453645"/>
                  </a:cubicBezTo>
                  <a:cubicBezTo>
                    <a:pt x="134243" y="2456902"/>
                    <a:pt x="181335" y="2466685"/>
                    <a:pt x="181335" y="2466685"/>
                  </a:cubicBezTo>
                  <a:cubicBezTo>
                    <a:pt x="181335" y="2466685"/>
                    <a:pt x="188060" y="2469942"/>
                    <a:pt x="188060" y="2473200"/>
                  </a:cubicBezTo>
                  <a:cubicBezTo>
                    <a:pt x="188060" y="2476457"/>
                    <a:pt x="198156" y="2469942"/>
                    <a:pt x="198156" y="2469942"/>
                  </a:cubicBezTo>
                  <a:cubicBezTo>
                    <a:pt x="201519" y="2466685"/>
                    <a:pt x="214968" y="2473200"/>
                    <a:pt x="218340" y="2473200"/>
                  </a:cubicBezTo>
                  <a:cubicBezTo>
                    <a:pt x="218340" y="2473200"/>
                    <a:pt x="238523" y="2469942"/>
                    <a:pt x="238523" y="2469942"/>
                  </a:cubicBezTo>
                  <a:cubicBezTo>
                    <a:pt x="255335" y="2463427"/>
                    <a:pt x="255335" y="2463427"/>
                    <a:pt x="255335" y="2463427"/>
                  </a:cubicBezTo>
                  <a:cubicBezTo>
                    <a:pt x="255335" y="2463427"/>
                    <a:pt x="265431" y="2447130"/>
                    <a:pt x="272156" y="2450387"/>
                  </a:cubicBezTo>
                  <a:cubicBezTo>
                    <a:pt x="282252" y="2453645"/>
                    <a:pt x="278880" y="2460170"/>
                    <a:pt x="285615" y="2460170"/>
                  </a:cubicBezTo>
                  <a:cubicBezTo>
                    <a:pt x="288977" y="2460170"/>
                    <a:pt x="295702" y="2460170"/>
                    <a:pt x="302436" y="2450387"/>
                  </a:cubicBezTo>
                  <a:cubicBezTo>
                    <a:pt x="309160" y="2443872"/>
                    <a:pt x="315885" y="2437357"/>
                    <a:pt x="319248" y="2434100"/>
                  </a:cubicBezTo>
                  <a:cubicBezTo>
                    <a:pt x="322620" y="2434100"/>
                    <a:pt x="362986" y="2411287"/>
                    <a:pt x="362986" y="2411287"/>
                  </a:cubicBezTo>
                  <a:cubicBezTo>
                    <a:pt x="389894" y="2365662"/>
                    <a:pt x="389894" y="2365662"/>
                    <a:pt x="389894" y="2365662"/>
                  </a:cubicBezTo>
                  <a:cubicBezTo>
                    <a:pt x="399982" y="2333077"/>
                    <a:pt x="399982" y="2333077"/>
                    <a:pt x="399982" y="2333077"/>
                  </a:cubicBezTo>
                  <a:cubicBezTo>
                    <a:pt x="399982" y="2333077"/>
                    <a:pt x="413440" y="2316790"/>
                    <a:pt x="423527" y="2316790"/>
                  </a:cubicBezTo>
                  <a:cubicBezTo>
                    <a:pt x="430261" y="2316790"/>
                    <a:pt x="453807" y="2307017"/>
                    <a:pt x="450445" y="2300492"/>
                  </a:cubicBezTo>
                  <a:cubicBezTo>
                    <a:pt x="450445" y="2290720"/>
                    <a:pt x="460532" y="2287462"/>
                    <a:pt x="460532" y="2300492"/>
                  </a:cubicBezTo>
                  <a:cubicBezTo>
                    <a:pt x="463894" y="2313532"/>
                    <a:pt x="460532" y="2326562"/>
                    <a:pt x="467257" y="2320047"/>
                  </a:cubicBezTo>
                  <a:cubicBezTo>
                    <a:pt x="477353" y="2313532"/>
                    <a:pt x="494174" y="2293977"/>
                    <a:pt x="494174" y="2293977"/>
                  </a:cubicBezTo>
                  <a:cubicBezTo>
                    <a:pt x="494174" y="2293977"/>
                    <a:pt x="504261" y="2284205"/>
                    <a:pt x="510995" y="2280947"/>
                  </a:cubicBezTo>
                  <a:cubicBezTo>
                    <a:pt x="517720" y="2280947"/>
                    <a:pt x="527807" y="2258135"/>
                    <a:pt x="527807" y="2258135"/>
                  </a:cubicBezTo>
                  <a:cubicBezTo>
                    <a:pt x="527807" y="2258135"/>
                    <a:pt x="541266" y="2248362"/>
                    <a:pt x="547991" y="2258135"/>
                  </a:cubicBezTo>
                  <a:cubicBezTo>
                    <a:pt x="551353" y="2271165"/>
                    <a:pt x="564812" y="2287462"/>
                    <a:pt x="564812" y="2293977"/>
                  </a:cubicBezTo>
                  <a:cubicBezTo>
                    <a:pt x="564812" y="2293977"/>
                    <a:pt x="571536" y="2297235"/>
                    <a:pt x="578270" y="2300492"/>
                  </a:cubicBezTo>
                  <a:cubicBezTo>
                    <a:pt x="578270" y="2293977"/>
                    <a:pt x="578270" y="2293977"/>
                    <a:pt x="578270" y="2293977"/>
                  </a:cubicBezTo>
                  <a:cubicBezTo>
                    <a:pt x="578270" y="2274432"/>
                    <a:pt x="578270" y="2274432"/>
                    <a:pt x="578270" y="2274432"/>
                  </a:cubicBezTo>
                  <a:cubicBezTo>
                    <a:pt x="578270" y="2274432"/>
                    <a:pt x="601816" y="2293977"/>
                    <a:pt x="601816" y="2293977"/>
                  </a:cubicBezTo>
                  <a:cubicBezTo>
                    <a:pt x="605178" y="2297235"/>
                    <a:pt x="605178" y="2316790"/>
                    <a:pt x="605178" y="2316790"/>
                  </a:cubicBezTo>
                  <a:cubicBezTo>
                    <a:pt x="611903" y="2316790"/>
                    <a:pt x="611903" y="2316790"/>
                    <a:pt x="611903" y="2316790"/>
                  </a:cubicBezTo>
                  <a:cubicBezTo>
                    <a:pt x="611903" y="2313532"/>
                    <a:pt x="611903" y="2313532"/>
                    <a:pt x="611903" y="2313532"/>
                  </a:cubicBezTo>
                  <a:cubicBezTo>
                    <a:pt x="618638" y="2316790"/>
                    <a:pt x="618638" y="2316790"/>
                    <a:pt x="618638" y="2316790"/>
                  </a:cubicBezTo>
                  <a:cubicBezTo>
                    <a:pt x="622000" y="2313532"/>
                    <a:pt x="622000" y="2313532"/>
                    <a:pt x="622000" y="2313532"/>
                  </a:cubicBezTo>
                  <a:cubicBezTo>
                    <a:pt x="625362" y="2293977"/>
                    <a:pt x="625362" y="2293977"/>
                    <a:pt x="625362" y="2293977"/>
                  </a:cubicBezTo>
                  <a:cubicBezTo>
                    <a:pt x="628724" y="2271165"/>
                    <a:pt x="628724" y="2271165"/>
                    <a:pt x="628724" y="2271165"/>
                  </a:cubicBezTo>
                  <a:cubicBezTo>
                    <a:pt x="638821" y="2251619"/>
                    <a:pt x="638821" y="2251619"/>
                    <a:pt x="638821" y="2251619"/>
                  </a:cubicBezTo>
                  <a:cubicBezTo>
                    <a:pt x="638821" y="2232065"/>
                    <a:pt x="638821" y="2232065"/>
                    <a:pt x="638821" y="2232065"/>
                  </a:cubicBezTo>
                  <a:cubicBezTo>
                    <a:pt x="625362" y="2209252"/>
                    <a:pt x="625362" y="2209252"/>
                    <a:pt x="625362" y="2209252"/>
                  </a:cubicBezTo>
                  <a:cubicBezTo>
                    <a:pt x="618638" y="2189707"/>
                    <a:pt x="618638" y="2189707"/>
                    <a:pt x="618638" y="2189707"/>
                  </a:cubicBezTo>
                  <a:cubicBezTo>
                    <a:pt x="628724" y="2186450"/>
                    <a:pt x="628724" y="2186450"/>
                    <a:pt x="628724" y="2186450"/>
                  </a:cubicBezTo>
                  <a:cubicBezTo>
                    <a:pt x="628724" y="2183192"/>
                    <a:pt x="628724" y="2183192"/>
                    <a:pt x="628724" y="2183192"/>
                  </a:cubicBezTo>
                  <a:cubicBezTo>
                    <a:pt x="632087" y="2183192"/>
                    <a:pt x="632087" y="2183192"/>
                    <a:pt x="632087" y="2183192"/>
                  </a:cubicBezTo>
                  <a:cubicBezTo>
                    <a:pt x="638821" y="2176667"/>
                    <a:pt x="638821" y="2176667"/>
                    <a:pt x="638821" y="2176667"/>
                  </a:cubicBezTo>
                  <a:cubicBezTo>
                    <a:pt x="642183" y="2160380"/>
                    <a:pt x="642183" y="2160380"/>
                    <a:pt x="642183" y="2160380"/>
                  </a:cubicBezTo>
                  <a:cubicBezTo>
                    <a:pt x="635449" y="2153864"/>
                    <a:pt x="635449" y="2153864"/>
                    <a:pt x="635449" y="2153864"/>
                  </a:cubicBezTo>
                  <a:cubicBezTo>
                    <a:pt x="635449" y="2144082"/>
                    <a:pt x="635449" y="2144082"/>
                    <a:pt x="635449" y="2144082"/>
                  </a:cubicBezTo>
                  <a:cubicBezTo>
                    <a:pt x="635449" y="2144082"/>
                    <a:pt x="642183" y="2137567"/>
                    <a:pt x="642183" y="2137567"/>
                  </a:cubicBezTo>
                  <a:cubicBezTo>
                    <a:pt x="642183" y="2137567"/>
                    <a:pt x="642183" y="2137567"/>
                    <a:pt x="642183" y="2137567"/>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8908" y="2134310"/>
                    <a:pt x="648908" y="2134310"/>
                    <a:pt x="648908" y="2134310"/>
                  </a:cubicBezTo>
                  <a:cubicBezTo>
                    <a:pt x="648908" y="2134310"/>
                    <a:pt x="648908" y="2134310"/>
                    <a:pt x="648908" y="2134310"/>
                  </a:cubicBezTo>
                  <a:cubicBezTo>
                    <a:pt x="648908" y="2134310"/>
                    <a:pt x="648908" y="2134310"/>
                    <a:pt x="648908" y="2134310"/>
                  </a:cubicBezTo>
                  <a:cubicBezTo>
                    <a:pt x="648908" y="2134310"/>
                    <a:pt x="648908" y="2134310"/>
                    <a:pt x="648908" y="2134310"/>
                  </a:cubicBezTo>
                  <a:cubicBezTo>
                    <a:pt x="648908" y="2134310"/>
                    <a:pt x="652270" y="2131052"/>
                    <a:pt x="652270" y="2131052"/>
                  </a:cubicBezTo>
                  <a:cubicBezTo>
                    <a:pt x="655632" y="2131052"/>
                    <a:pt x="662367" y="2131052"/>
                    <a:pt x="662367" y="2131052"/>
                  </a:cubicBezTo>
                  <a:cubicBezTo>
                    <a:pt x="665729" y="2131052"/>
                    <a:pt x="665729" y="2131052"/>
                    <a:pt x="665729" y="2131052"/>
                  </a:cubicBezTo>
                  <a:cubicBezTo>
                    <a:pt x="672453" y="2124537"/>
                    <a:pt x="672453" y="2124537"/>
                    <a:pt x="672453" y="2124537"/>
                  </a:cubicBezTo>
                  <a:cubicBezTo>
                    <a:pt x="672453" y="2124537"/>
                    <a:pt x="685912" y="2114755"/>
                    <a:pt x="685912" y="2111497"/>
                  </a:cubicBezTo>
                  <a:cubicBezTo>
                    <a:pt x="685912" y="2108240"/>
                    <a:pt x="692637" y="2098467"/>
                    <a:pt x="692637" y="2098467"/>
                  </a:cubicBezTo>
                  <a:cubicBezTo>
                    <a:pt x="692637" y="2082170"/>
                    <a:pt x="692637" y="2082170"/>
                    <a:pt x="692637" y="2082170"/>
                  </a:cubicBezTo>
                  <a:cubicBezTo>
                    <a:pt x="685912" y="2065882"/>
                    <a:pt x="685912" y="2065882"/>
                    <a:pt x="685912" y="2065882"/>
                  </a:cubicBezTo>
                  <a:cubicBezTo>
                    <a:pt x="692637" y="2056100"/>
                    <a:pt x="692637" y="2056100"/>
                    <a:pt x="692637" y="2056100"/>
                  </a:cubicBezTo>
                  <a:cubicBezTo>
                    <a:pt x="702734" y="2036555"/>
                    <a:pt x="702734" y="2036555"/>
                    <a:pt x="702734" y="2036555"/>
                  </a:cubicBezTo>
                  <a:cubicBezTo>
                    <a:pt x="695999" y="2017000"/>
                    <a:pt x="695999" y="2017000"/>
                    <a:pt x="695999" y="2017000"/>
                  </a:cubicBezTo>
                  <a:cubicBezTo>
                    <a:pt x="675816" y="1994187"/>
                    <a:pt x="675816" y="1994187"/>
                    <a:pt x="675816" y="1994187"/>
                  </a:cubicBezTo>
                  <a:cubicBezTo>
                    <a:pt x="665729" y="1964869"/>
                    <a:pt x="665729" y="1964869"/>
                    <a:pt x="665729" y="1964869"/>
                  </a:cubicBezTo>
                  <a:cubicBezTo>
                    <a:pt x="659004" y="1945315"/>
                    <a:pt x="659004" y="1945315"/>
                    <a:pt x="659004" y="1945315"/>
                  </a:cubicBezTo>
                  <a:cubicBezTo>
                    <a:pt x="675816" y="1929017"/>
                    <a:pt x="675816" y="1929017"/>
                    <a:pt x="675816" y="1929017"/>
                  </a:cubicBezTo>
                  <a:cubicBezTo>
                    <a:pt x="679188" y="1925760"/>
                    <a:pt x="679188" y="1925760"/>
                    <a:pt x="679188" y="1925760"/>
                  </a:cubicBezTo>
                  <a:cubicBezTo>
                    <a:pt x="679188" y="1925760"/>
                    <a:pt x="679188" y="1925760"/>
                    <a:pt x="679188" y="1925760"/>
                  </a:cubicBezTo>
                  <a:cubicBezTo>
                    <a:pt x="682550" y="1925760"/>
                    <a:pt x="682550" y="1925760"/>
                    <a:pt x="682550" y="1925760"/>
                  </a:cubicBezTo>
                  <a:cubicBezTo>
                    <a:pt x="692637" y="1925760"/>
                    <a:pt x="692637" y="1925760"/>
                    <a:pt x="692637" y="1925760"/>
                  </a:cubicBezTo>
                  <a:cubicBezTo>
                    <a:pt x="692637" y="1925760"/>
                    <a:pt x="709458" y="1925760"/>
                    <a:pt x="709458" y="1922502"/>
                  </a:cubicBezTo>
                  <a:cubicBezTo>
                    <a:pt x="709458" y="1922502"/>
                    <a:pt x="709458" y="1922502"/>
                    <a:pt x="709458" y="1922502"/>
                  </a:cubicBezTo>
                  <a:cubicBezTo>
                    <a:pt x="709458" y="1922502"/>
                    <a:pt x="709458" y="1922502"/>
                    <a:pt x="709458" y="1922502"/>
                  </a:cubicBezTo>
                  <a:cubicBezTo>
                    <a:pt x="709458" y="1922502"/>
                    <a:pt x="709458" y="1922502"/>
                    <a:pt x="709458" y="1922502"/>
                  </a:cubicBezTo>
                  <a:cubicBezTo>
                    <a:pt x="709458" y="1922502"/>
                    <a:pt x="709458" y="1922502"/>
                    <a:pt x="709458" y="1922502"/>
                  </a:cubicBezTo>
                  <a:cubicBezTo>
                    <a:pt x="709458" y="1922502"/>
                    <a:pt x="709458" y="1922502"/>
                    <a:pt x="709458" y="1922502"/>
                  </a:cubicBezTo>
                  <a:cubicBezTo>
                    <a:pt x="709458" y="1919245"/>
                    <a:pt x="709458" y="1919245"/>
                    <a:pt x="709458" y="1919245"/>
                  </a:cubicBezTo>
                  <a:cubicBezTo>
                    <a:pt x="709458" y="1919245"/>
                    <a:pt x="709458" y="1919245"/>
                    <a:pt x="709458" y="1919245"/>
                  </a:cubicBezTo>
                  <a:cubicBezTo>
                    <a:pt x="709458" y="1919245"/>
                    <a:pt x="709458" y="1919245"/>
                    <a:pt x="709458" y="1919245"/>
                  </a:cubicBezTo>
                  <a:cubicBezTo>
                    <a:pt x="709458" y="1919245"/>
                    <a:pt x="709458" y="1919245"/>
                    <a:pt x="709458" y="1919245"/>
                  </a:cubicBezTo>
                  <a:cubicBezTo>
                    <a:pt x="712821" y="1919245"/>
                    <a:pt x="712821" y="1919245"/>
                    <a:pt x="712821" y="1919245"/>
                  </a:cubicBezTo>
                  <a:cubicBezTo>
                    <a:pt x="712821" y="1919245"/>
                    <a:pt x="712821" y="1919245"/>
                    <a:pt x="712821" y="1919245"/>
                  </a:cubicBezTo>
                  <a:cubicBezTo>
                    <a:pt x="712821" y="1919245"/>
                    <a:pt x="712821" y="1919245"/>
                    <a:pt x="712821" y="1919245"/>
                  </a:cubicBezTo>
                  <a:cubicBezTo>
                    <a:pt x="712821" y="1919245"/>
                    <a:pt x="712821" y="1919245"/>
                    <a:pt x="712821" y="1919245"/>
                  </a:cubicBezTo>
                  <a:cubicBezTo>
                    <a:pt x="712821" y="1919245"/>
                    <a:pt x="712821" y="1919245"/>
                    <a:pt x="712821" y="1919245"/>
                  </a:cubicBezTo>
                  <a:cubicBezTo>
                    <a:pt x="712821" y="1915987"/>
                    <a:pt x="712821" y="1915987"/>
                    <a:pt x="712821" y="1915987"/>
                  </a:cubicBezTo>
                  <a:cubicBezTo>
                    <a:pt x="712821" y="1915987"/>
                    <a:pt x="712821" y="1915987"/>
                    <a:pt x="712821" y="1915987"/>
                  </a:cubicBezTo>
                  <a:cubicBezTo>
                    <a:pt x="712821" y="1915987"/>
                    <a:pt x="712821" y="1915987"/>
                    <a:pt x="712821" y="1915987"/>
                  </a:cubicBezTo>
                  <a:cubicBezTo>
                    <a:pt x="712821" y="1915987"/>
                    <a:pt x="712821" y="1915987"/>
                    <a:pt x="712821" y="1915987"/>
                  </a:cubicBezTo>
                  <a:cubicBezTo>
                    <a:pt x="712821" y="1915987"/>
                    <a:pt x="712821" y="1915987"/>
                    <a:pt x="712821" y="1915987"/>
                  </a:cubicBezTo>
                  <a:cubicBezTo>
                    <a:pt x="712821" y="1915987"/>
                    <a:pt x="712821" y="1915987"/>
                    <a:pt x="712821" y="1915987"/>
                  </a:cubicBezTo>
                  <a:cubicBezTo>
                    <a:pt x="712821" y="1915987"/>
                    <a:pt x="712821" y="1915987"/>
                    <a:pt x="712821" y="1915987"/>
                  </a:cubicBezTo>
                  <a:cubicBezTo>
                    <a:pt x="712821" y="1912729"/>
                    <a:pt x="712821" y="1912729"/>
                    <a:pt x="712821" y="1912729"/>
                  </a:cubicBezTo>
                  <a:cubicBezTo>
                    <a:pt x="712821" y="1912729"/>
                    <a:pt x="712821" y="1912729"/>
                    <a:pt x="712821" y="1912729"/>
                  </a:cubicBezTo>
                  <a:cubicBezTo>
                    <a:pt x="712821" y="1912729"/>
                    <a:pt x="712821" y="1912729"/>
                    <a:pt x="712821" y="1912729"/>
                  </a:cubicBezTo>
                  <a:cubicBezTo>
                    <a:pt x="712821" y="1912729"/>
                    <a:pt x="712821" y="1912729"/>
                    <a:pt x="712821" y="1912729"/>
                  </a:cubicBezTo>
                  <a:cubicBezTo>
                    <a:pt x="712821" y="1912729"/>
                    <a:pt x="712821" y="1912729"/>
                    <a:pt x="712821" y="1912729"/>
                  </a:cubicBezTo>
                  <a:cubicBezTo>
                    <a:pt x="712821" y="1912729"/>
                    <a:pt x="712821" y="1912729"/>
                    <a:pt x="712821" y="1912729"/>
                  </a:cubicBezTo>
                  <a:cubicBezTo>
                    <a:pt x="712821" y="1909472"/>
                    <a:pt x="712821" y="1909472"/>
                    <a:pt x="712821" y="1909472"/>
                  </a:cubicBezTo>
                  <a:cubicBezTo>
                    <a:pt x="712821" y="1909472"/>
                    <a:pt x="712821" y="1909472"/>
                    <a:pt x="712821" y="1909472"/>
                  </a:cubicBezTo>
                  <a:cubicBezTo>
                    <a:pt x="712821" y="1909472"/>
                    <a:pt x="712821" y="1909472"/>
                    <a:pt x="712821" y="1909472"/>
                  </a:cubicBezTo>
                  <a:cubicBezTo>
                    <a:pt x="712821" y="1909472"/>
                    <a:pt x="712821" y="1909472"/>
                    <a:pt x="712821" y="1909472"/>
                  </a:cubicBezTo>
                  <a:cubicBezTo>
                    <a:pt x="712821" y="1909472"/>
                    <a:pt x="712821" y="1909472"/>
                    <a:pt x="712821" y="1909472"/>
                  </a:cubicBezTo>
                  <a:cubicBezTo>
                    <a:pt x="712821" y="1906214"/>
                    <a:pt x="712821" y="1906214"/>
                    <a:pt x="712821" y="1906214"/>
                  </a:cubicBezTo>
                  <a:cubicBezTo>
                    <a:pt x="712821" y="1906214"/>
                    <a:pt x="712821" y="1906214"/>
                    <a:pt x="712821" y="1906214"/>
                  </a:cubicBezTo>
                  <a:cubicBezTo>
                    <a:pt x="712821" y="1906214"/>
                    <a:pt x="712821" y="1906214"/>
                    <a:pt x="712821" y="1906214"/>
                  </a:cubicBezTo>
                  <a:cubicBezTo>
                    <a:pt x="712821" y="1906214"/>
                    <a:pt x="712821" y="1906214"/>
                    <a:pt x="712821" y="1906214"/>
                  </a:cubicBezTo>
                  <a:cubicBezTo>
                    <a:pt x="712821" y="1906214"/>
                    <a:pt x="712821" y="1906214"/>
                    <a:pt x="712821" y="1906214"/>
                  </a:cubicBezTo>
                  <a:cubicBezTo>
                    <a:pt x="712821" y="1906214"/>
                    <a:pt x="712821" y="1906214"/>
                    <a:pt x="712821" y="1906214"/>
                  </a:cubicBezTo>
                  <a:cubicBezTo>
                    <a:pt x="712821" y="1902957"/>
                    <a:pt x="712821" y="1902957"/>
                    <a:pt x="712821" y="1902957"/>
                  </a:cubicBezTo>
                  <a:cubicBezTo>
                    <a:pt x="712821" y="1902957"/>
                    <a:pt x="712821" y="1902957"/>
                    <a:pt x="712821" y="1902957"/>
                  </a:cubicBezTo>
                  <a:cubicBezTo>
                    <a:pt x="712821" y="1902957"/>
                    <a:pt x="712821" y="1902957"/>
                    <a:pt x="712821" y="1902957"/>
                  </a:cubicBezTo>
                  <a:cubicBezTo>
                    <a:pt x="712821" y="1902957"/>
                    <a:pt x="712821" y="1902957"/>
                    <a:pt x="712821" y="1902957"/>
                  </a:cubicBezTo>
                  <a:cubicBezTo>
                    <a:pt x="712821" y="1902957"/>
                    <a:pt x="712821" y="1902957"/>
                    <a:pt x="712821" y="1902957"/>
                  </a:cubicBezTo>
                  <a:cubicBezTo>
                    <a:pt x="712821" y="1902957"/>
                    <a:pt x="712821" y="1902957"/>
                    <a:pt x="712821" y="1902957"/>
                  </a:cubicBezTo>
                  <a:cubicBezTo>
                    <a:pt x="712821" y="1902957"/>
                    <a:pt x="712821" y="1902957"/>
                    <a:pt x="712821" y="1902957"/>
                  </a:cubicBezTo>
                  <a:cubicBezTo>
                    <a:pt x="712821" y="1899690"/>
                    <a:pt x="712821" y="1899690"/>
                    <a:pt x="712821" y="1899690"/>
                  </a:cubicBezTo>
                  <a:cubicBezTo>
                    <a:pt x="712821" y="1899690"/>
                    <a:pt x="712821" y="1899690"/>
                    <a:pt x="712821" y="1899690"/>
                  </a:cubicBezTo>
                  <a:cubicBezTo>
                    <a:pt x="712821" y="1899690"/>
                    <a:pt x="712821" y="1899690"/>
                    <a:pt x="712821" y="1899690"/>
                  </a:cubicBezTo>
                  <a:cubicBezTo>
                    <a:pt x="712821" y="1899690"/>
                    <a:pt x="712821" y="1899690"/>
                    <a:pt x="712821" y="1899690"/>
                  </a:cubicBezTo>
                  <a:cubicBezTo>
                    <a:pt x="712821" y="1899690"/>
                    <a:pt x="712821" y="1899690"/>
                    <a:pt x="712821" y="1899690"/>
                  </a:cubicBezTo>
                  <a:cubicBezTo>
                    <a:pt x="712821" y="1899690"/>
                    <a:pt x="712821" y="1899690"/>
                    <a:pt x="712821" y="1899690"/>
                  </a:cubicBezTo>
                  <a:cubicBezTo>
                    <a:pt x="712821" y="1899690"/>
                    <a:pt x="712821" y="1899690"/>
                    <a:pt x="712821" y="1899690"/>
                  </a:cubicBezTo>
                  <a:cubicBezTo>
                    <a:pt x="716183" y="1899690"/>
                    <a:pt x="716183" y="1899690"/>
                    <a:pt x="716183" y="1899690"/>
                  </a:cubicBezTo>
                  <a:cubicBezTo>
                    <a:pt x="716183" y="1899690"/>
                    <a:pt x="716183" y="1899690"/>
                    <a:pt x="716183" y="1899690"/>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2821" y="1867105"/>
                    <a:pt x="712821" y="1867105"/>
                    <a:pt x="712821" y="1867105"/>
                  </a:cubicBezTo>
                  <a:cubicBezTo>
                    <a:pt x="692637" y="1850817"/>
                    <a:pt x="692637" y="1850817"/>
                    <a:pt x="692637" y="1850817"/>
                  </a:cubicBezTo>
                  <a:cubicBezTo>
                    <a:pt x="669091" y="1834520"/>
                    <a:pt x="669091" y="1834520"/>
                    <a:pt x="669091" y="1834520"/>
                  </a:cubicBezTo>
                  <a:cubicBezTo>
                    <a:pt x="659004" y="1808450"/>
                    <a:pt x="659004" y="1808450"/>
                    <a:pt x="659004" y="1808450"/>
                  </a:cubicBezTo>
                  <a:cubicBezTo>
                    <a:pt x="655632" y="1707437"/>
                    <a:pt x="655632" y="1707437"/>
                    <a:pt x="655632" y="1707437"/>
                  </a:cubicBezTo>
                  <a:cubicBezTo>
                    <a:pt x="655632" y="1707437"/>
                    <a:pt x="632087" y="1665079"/>
                    <a:pt x="632087" y="1661822"/>
                  </a:cubicBezTo>
                  <a:cubicBezTo>
                    <a:pt x="628724" y="1655307"/>
                    <a:pt x="628724" y="1648782"/>
                    <a:pt x="635449" y="1642267"/>
                  </a:cubicBezTo>
                  <a:cubicBezTo>
                    <a:pt x="638821" y="1639010"/>
                    <a:pt x="635449" y="1632495"/>
                    <a:pt x="635449" y="1632495"/>
                  </a:cubicBezTo>
                  <a:cubicBezTo>
                    <a:pt x="632087" y="1609682"/>
                    <a:pt x="632087" y="1609682"/>
                    <a:pt x="632087" y="1609682"/>
                  </a:cubicBezTo>
                  <a:cubicBezTo>
                    <a:pt x="638821" y="1599909"/>
                    <a:pt x="638821" y="1599909"/>
                    <a:pt x="638821" y="1599909"/>
                  </a:cubicBezTo>
                  <a:cubicBezTo>
                    <a:pt x="638821" y="1580355"/>
                    <a:pt x="638821" y="1580355"/>
                    <a:pt x="638821" y="1580355"/>
                  </a:cubicBezTo>
                  <a:cubicBezTo>
                    <a:pt x="625362" y="1554285"/>
                    <a:pt x="625362" y="1554285"/>
                    <a:pt x="625362" y="1554285"/>
                  </a:cubicBezTo>
                  <a:cubicBezTo>
                    <a:pt x="625362" y="1554285"/>
                    <a:pt x="625362" y="1534739"/>
                    <a:pt x="625362" y="1531482"/>
                  </a:cubicBezTo>
                  <a:cubicBezTo>
                    <a:pt x="625362" y="1524957"/>
                    <a:pt x="635449" y="1511927"/>
                    <a:pt x="635449" y="1511927"/>
                  </a:cubicBezTo>
                  <a:cubicBezTo>
                    <a:pt x="638821" y="1489115"/>
                    <a:pt x="638821" y="1489115"/>
                    <a:pt x="638821" y="1489115"/>
                  </a:cubicBezTo>
                  <a:cubicBezTo>
                    <a:pt x="645545" y="1456530"/>
                    <a:pt x="645545" y="1456530"/>
                    <a:pt x="645545" y="1456530"/>
                  </a:cubicBezTo>
                  <a:cubicBezTo>
                    <a:pt x="689274" y="1401132"/>
                    <a:pt x="689274" y="1401132"/>
                    <a:pt x="689274" y="1401132"/>
                  </a:cubicBezTo>
                  <a:cubicBezTo>
                    <a:pt x="699362" y="1401132"/>
                    <a:pt x="699362" y="1401132"/>
                    <a:pt x="699362" y="1401132"/>
                  </a:cubicBezTo>
                  <a:cubicBezTo>
                    <a:pt x="770009" y="1397875"/>
                    <a:pt x="770009" y="1397875"/>
                    <a:pt x="770009" y="1397875"/>
                  </a:cubicBezTo>
                  <a:cubicBezTo>
                    <a:pt x="773371" y="1391360"/>
                    <a:pt x="773371" y="1391360"/>
                    <a:pt x="773371" y="1391360"/>
                  </a:cubicBezTo>
                  <a:cubicBezTo>
                    <a:pt x="776733" y="1388102"/>
                    <a:pt x="776733" y="1388102"/>
                    <a:pt x="776733" y="1388102"/>
                  </a:cubicBezTo>
                  <a:cubicBezTo>
                    <a:pt x="783458" y="1368547"/>
                    <a:pt x="783458" y="1368547"/>
                    <a:pt x="783458" y="1368547"/>
                  </a:cubicBezTo>
                  <a:cubicBezTo>
                    <a:pt x="780096" y="1316417"/>
                    <a:pt x="780096" y="1316417"/>
                    <a:pt x="780096" y="1316417"/>
                  </a:cubicBezTo>
                  <a:cubicBezTo>
                    <a:pt x="749825" y="1309892"/>
                    <a:pt x="749825" y="1309892"/>
                    <a:pt x="749825" y="1309892"/>
                  </a:cubicBezTo>
                  <a:cubicBezTo>
                    <a:pt x="743100" y="1293604"/>
                    <a:pt x="743100" y="1293604"/>
                    <a:pt x="743100" y="1293604"/>
                  </a:cubicBezTo>
                  <a:cubicBezTo>
                    <a:pt x="793554" y="1208880"/>
                    <a:pt x="793554" y="1208880"/>
                    <a:pt x="793554" y="1208880"/>
                  </a:cubicBezTo>
                  <a:cubicBezTo>
                    <a:pt x="790192" y="1189325"/>
                    <a:pt x="790192" y="1189325"/>
                    <a:pt x="790192" y="1189325"/>
                  </a:cubicBezTo>
                  <a:cubicBezTo>
                    <a:pt x="803641" y="1179552"/>
                    <a:pt x="803641" y="1179552"/>
                    <a:pt x="803641" y="1179552"/>
                  </a:cubicBezTo>
                  <a:cubicBezTo>
                    <a:pt x="803641" y="1179552"/>
                    <a:pt x="800279" y="1166522"/>
                    <a:pt x="796917" y="1160007"/>
                  </a:cubicBezTo>
                  <a:cubicBezTo>
                    <a:pt x="793554" y="1156740"/>
                    <a:pt x="800279" y="1137195"/>
                    <a:pt x="800279" y="1137195"/>
                  </a:cubicBezTo>
                  <a:cubicBezTo>
                    <a:pt x="803641" y="1114382"/>
                    <a:pt x="803641" y="1114382"/>
                    <a:pt x="803641" y="1114382"/>
                  </a:cubicBezTo>
                  <a:cubicBezTo>
                    <a:pt x="810376" y="1088312"/>
                    <a:pt x="810376" y="1088312"/>
                    <a:pt x="810376" y="1088312"/>
                  </a:cubicBezTo>
                  <a:cubicBezTo>
                    <a:pt x="793554" y="1032915"/>
                    <a:pt x="793554" y="1032915"/>
                    <a:pt x="793554" y="1032915"/>
                  </a:cubicBezTo>
                  <a:cubicBezTo>
                    <a:pt x="803641" y="1023142"/>
                    <a:pt x="803641" y="1023142"/>
                    <a:pt x="803641" y="1023142"/>
                  </a:cubicBezTo>
                  <a:cubicBezTo>
                    <a:pt x="817100" y="1023142"/>
                    <a:pt x="817100" y="1023142"/>
                    <a:pt x="817100" y="1023142"/>
                  </a:cubicBezTo>
                  <a:cubicBezTo>
                    <a:pt x="820462" y="1023142"/>
                    <a:pt x="827197" y="1019885"/>
                    <a:pt x="833921" y="1019885"/>
                  </a:cubicBezTo>
                  <a:cubicBezTo>
                    <a:pt x="840646" y="1016627"/>
                    <a:pt x="844008" y="1013370"/>
                    <a:pt x="854105" y="1003587"/>
                  </a:cubicBezTo>
                  <a:cubicBezTo>
                    <a:pt x="857467" y="997072"/>
                    <a:pt x="857467" y="997072"/>
                    <a:pt x="857467" y="997072"/>
                  </a:cubicBezTo>
                  <a:cubicBezTo>
                    <a:pt x="860830" y="980784"/>
                    <a:pt x="860830" y="980784"/>
                    <a:pt x="860830" y="980784"/>
                  </a:cubicBezTo>
                  <a:cubicBezTo>
                    <a:pt x="860830" y="951457"/>
                    <a:pt x="860830" y="951457"/>
                    <a:pt x="860830" y="951457"/>
                  </a:cubicBezTo>
                  <a:cubicBezTo>
                    <a:pt x="877651" y="909090"/>
                    <a:pt x="877651" y="909090"/>
                    <a:pt x="877651" y="909090"/>
                  </a:cubicBezTo>
                  <a:cubicBezTo>
                    <a:pt x="877651" y="909090"/>
                    <a:pt x="904559" y="876505"/>
                    <a:pt x="907921" y="869990"/>
                  </a:cubicBezTo>
                  <a:cubicBezTo>
                    <a:pt x="911293" y="863475"/>
                    <a:pt x="921380" y="840662"/>
                    <a:pt x="921380" y="840662"/>
                  </a:cubicBezTo>
                  <a:cubicBezTo>
                    <a:pt x="921380" y="840662"/>
                    <a:pt x="914656" y="814592"/>
                    <a:pt x="911293" y="808077"/>
                  </a:cubicBezTo>
                  <a:cubicBezTo>
                    <a:pt x="904559" y="804820"/>
                    <a:pt x="894472" y="785265"/>
                    <a:pt x="894472" y="785265"/>
                  </a:cubicBezTo>
                  <a:cubicBezTo>
                    <a:pt x="894472" y="768977"/>
                    <a:pt x="894472" y="768977"/>
                    <a:pt x="894472" y="768977"/>
                  </a:cubicBezTo>
                  <a:cubicBezTo>
                    <a:pt x="914656" y="755937"/>
                    <a:pt x="914656" y="755937"/>
                    <a:pt x="914656" y="755937"/>
                  </a:cubicBezTo>
                  <a:cubicBezTo>
                    <a:pt x="921380" y="742907"/>
                    <a:pt x="921380" y="742907"/>
                    <a:pt x="921380" y="742907"/>
                  </a:cubicBezTo>
                  <a:cubicBezTo>
                    <a:pt x="921380" y="742907"/>
                    <a:pt x="921380" y="720095"/>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0322"/>
                    <a:pt x="921380" y="710322"/>
                    <a:pt x="921380" y="710322"/>
                  </a:cubicBezTo>
                  <a:cubicBezTo>
                    <a:pt x="921380" y="710322"/>
                    <a:pt x="921380" y="710322"/>
                    <a:pt x="921380" y="710322"/>
                  </a:cubicBezTo>
                  <a:cubicBezTo>
                    <a:pt x="921380" y="710322"/>
                    <a:pt x="921380" y="710322"/>
                    <a:pt x="921380" y="710322"/>
                  </a:cubicBezTo>
                  <a:cubicBezTo>
                    <a:pt x="921380" y="710322"/>
                    <a:pt x="921380" y="710322"/>
                    <a:pt x="921380" y="710322"/>
                  </a:cubicBezTo>
                  <a:cubicBezTo>
                    <a:pt x="924742" y="710322"/>
                    <a:pt x="924742" y="710322"/>
                    <a:pt x="924742" y="710322"/>
                  </a:cubicBezTo>
                  <a:cubicBezTo>
                    <a:pt x="924742" y="710322"/>
                    <a:pt x="924742" y="710322"/>
                    <a:pt x="924742" y="710322"/>
                  </a:cubicBezTo>
                  <a:cubicBezTo>
                    <a:pt x="924742" y="710322"/>
                    <a:pt x="924742" y="710322"/>
                    <a:pt x="924742" y="710322"/>
                  </a:cubicBezTo>
                  <a:cubicBezTo>
                    <a:pt x="924742" y="710322"/>
                    <a:pt x="924742" y="710322"/>
                    <a:pt x="924742" y="710322"/>
                  </a:cubicBezTo>
                  <a:cubicBezTo>
                    <a:pt x="924742" y="710322"/>
                    <a:pt x="924742" y="710322"/>
                    <a:pt x="924742" y="710322"/>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3807"/>
                    <a:pt x="924742" y="703807"/>
                    <a:pt x="924742" y="703807"/>
                  </a:cubicBezTo>
                  <a:cubicBezTo>
                    <a:pt x="924742" y="703807"/>
                    <a:pt x="924742" y="703807"/>
                    <a:pt x="924742" y="703807"/>
                  </a:cubicBezTo>
                  <a:cubicBezTo>
                    <a:pt x="924742" y="703807"/>
                    <a:pt x="924742" y="703807"/>
                    <a:pt x="924742" y="703807"/>
                  </a:cubicBezTo>
                  <a:cubicBezTo>
                    <a:pt x="924742" y="703807"/>
                    <a:pt x="924742" y="703807"/>
                    <a:pt x="924742" y="703807"/>
                  </a:cubicBezTo>
                  <a:cubicBezTo>
                    <a:pt x="924742" y="703807"/>
                    <a:pt x="924742" y="703807"/>
                    <a:pt x="924742" y="703807"/>
                  </a:cubicBezTo>
                  <a:cubicBezTo>
                    <a:pt x="924742" y="703807"/>
                    <a:pt x="924742" y="703807"/>
                    <a:pt x="924742" y="703807"/>
                  </a:cubicBezTo>
                  <a:cubicBezTo>
                    <a:pt x="924742" y="703807"/>
                    <a:pt x="924742" y="703807"/>
                    <a:pt x="924742" y="703807"/>
                  </a:cubicBezTo>
                  <a:cubicBezTo>
                    <a:pt x="928105" y="703807"/>
                    <a:pt x="928105" y="703807"/>
                    <a:pt x="928105" y="703807"/>
                  </a:cubicBezTo>
                  <a:cubicBezTo>
                    <a:pt x="928105" y="703807"/>
                    <a:pt x="928105" y="703807"/>
                    <a:pt x="928105" y="703807"/>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694025"/>
                    <a:pt x="941563" y="680995"/>
                    <a:pt x="941563" y="680995"/>
                  </a:cubicBezTo>
                  <a:cubicBezTo>
                    <a:pt x="955022" y="654925"/>
                    <a:pt x="955022" y="654925"/>
                    <a:pt x="955022" y="654925"/>
                  </a:cubicBezTo>
                  <a:cubicBezTo>
                    <a:pt x="988655" y="671222"/>
                    <a:pt x="988655" y="671222"/>
                    <a:pt x="988655" y="671222"/>
                  </a:cubicBezTo>
                  <a:cubicBezTo>
                    <a:pt x="1005476" y="671222"/>
                    <a:pt x="1005476" y="671222"/>
                    <a:pt x="1005476" y="671222"/>
                  </a:cubicBezTo>
                  <a:cubicBezTo>
                    <a:pt x="1012201" y="658182"/>
                    <a:pt x="1012201" y="658182"/>
                    <a:pt x="1012201" y="658182"/>
                  </a:cubicBezTo>
                  <a:cubicBezTo>
                    <a:pt x="1008839" y="648410"/>
                    <a:pt x="1005476" y="579982"/>
                    <a:pt x="1015573" y="566942"/>
                  </a:cubicBezTo>
                  <a:cubicBezTo>
                    <a:pt x="1015573" y="566942"/>
                    <a:pt x="1062665" y="570200"/>
                    <a:pt x="1069389" y="566942"/>
                  </a:cubicBezTo>
                  <a:cubicBezTo>
                    <a:pt x="1072751" y="566942"/>
                    <a:pt x="1089572" y="573467"/>
                    <a:pt x="1092935" y="576724"/>
                  </a:cubicBezTo>
                  <a:cubicBezTo>
                    <a:pt x="1092935" y="576724"/>
                    <a:pt x="1092935" y="576724"/>
                    <a:pt x="1092935" y="576724"/>
                  </a:cubicBezTo>
                  <a:cubicBezTo>
                    <a:pt x="1092935" y="576724"/>
                    <a:pt x="1092935" y="576724"/>
                    <a:pt x="1092935" y="576724"/>
                  </a:cubicBezTo>
                  <a:cubicBezTo>
                    <a:pt x="1096297" y="579982"/>
                    <a:pt x="1099659" y="579982"/>
                    <a:pt x="1103031" y="579982"/>
                  </a:cubicBezTo>
                  <a:cubicBezTo>
                    <a:pt x="1109756" y="583240"/>
                    <a:pt x="1116480" y="583240"/>
                    <a:pt x="1116480" y="583240"/>
                  </a:cubicBezTo>
                  <a:cubicBezTo>
                    <a:pt x="1136664" y="579982"/>
                    <a:pt x="1136664" y="579982"/>
                    <a:pt x="1136664" y="579982"/>
                  </a:cubicBezTo>
                  <a:cubicBezTo>
                    <a:pt x="1150123" y="563685"/>
                    <a:pt x="1150123" y="563685"/>
                    <a:pt x="1150123" y="563685"/>
                  </a:cubicBezTo>
                  <a:cubicBezTo>
                    <a:pt x="1136664" y="550655"/>
                    <a:pt x="1136664" y="550655"/>
                    <a:pt x="1136664" y="550655"/>
                  </a:cubicBezTo>
                  <a:cubicBezTo>
                    <a:pt x="1150123" y="534360"/>
                    <a:pt x="1150123" y="511551"/>
                    <a:pt x="1146761" y="508292"/>
                  </a:cubicBezTo>
                  <a:cubicBezTo>
                    <a:pt x="1143398" y="501775"/>
                    <a:pt x="1136664" y="472448"/>
                    <a:pt x="1133301" y="469189"/>
                  </a:cubicBezTo>
                  <a:cubicBezTo>
                    <a:pt x="1133301" y="465931"/>
                    <a:pt x="1140026" y="462672"/>
                    <a:pt x="1140026" y="462672"/>
                  </a:cubicBezTo>
                  <a:cubicBezTo>
                    <a:pt x="1146761" y="462672"/>
                    <a:pt x="1146761" y="462672"/>
                    <a:pt x="1146761" y="462672"/>
                  </a:cubicBezTo>
                  <a:cubicBezTo>
                    <a:pt x="1146761" y="462672"/>
                    <a:pt x="1150123" y="459414"/>
                    <a:pt x="1153485" y="459414"/>
                  </a:cubicBezTo>
                  <a:cubicBezTo>
                    <a:pt x="1170306" y="446380"/>
                    <a:pt x="1170306" y="446380"/>
                    <a:pt x="1170306" y="446380"/>
                  </a:cubicBezTo>
                  <a:cubicBezTo>
                    <a:pt x="1187127" y="449638"/>
                    <a:pt x="1187127" y="449638"/>
                    <a:pt x="1187127" y="449638"/>
                  </a:cubicBezTo>
                  <a:cubicBezTo>
                    <a:pt x="1187127" y="449638"/>
                    <a:pt x="1187127" y="446380"/>
                    <a:pt x="1190490" y="446380"/>
                  </a:cubicBezTo>
                  <a:cubicBezTo>
                    <a:pt x="1193852" y="446380"/>
                    <a:pt x="1193852" y="443121"/>
                    <a:pt x="1193852" y="443121"/>
                  </a:cubicBezTo>
                  <a:cubicBezTo>
                    <a:pt x="1193852" y="443121"/>
                    <a:pt x="1183755" y="423569"/>
                    <a:pt x="1190490" y="413794"/>
                  </a:cubicBezTo>
                  <a:cubicBezTo>
                    <a:pt x="1193852" y="407277"/>
                    <a:pt x="1197214" y="407277"/>
                    <a:pt x="1203939" y="407277"/>
                  </a:cubicBezTo>
                  <a:cubicBezTo>
                    <a:pt x="1203939" y="407277"/>
                    <a:pt x="1203939" y="407277"/>
                    <a:pt x="1203939" y="407277"/>
                  </a:cubicBezTo>
                  <a:cubicBezTo>
                    <a:pt x="1203939" y="407277"/>
                    <a:pt x="1203939" y="407277"/>
                    <a:pt x="1203939" y="407277"/>
                  </a:cubicBezTo>
                  <a:cubicBezTo>
                    <a:pt x="1203939" y="407277"/>
                    <a:pt x="1203939" y="407277"/>
                    <a:pt x="1203939" y="407277"/>
                  </a:cubicBezTo>
                  <a:cubicBezTo>
                    <a:pt x="1203939" y="407277"/>
                    <a:pt x="1203939" y="407277"/>
                    <a:pt x="1203939" y="407277"/>
                  </a:cubicBezTo>
                  <a:cubicBezTo>
                    <a:pt x="1203939" y="407277"/>
                    <a:pt x="1203939" y="407277"/>
                    <a:pt x="1203939" y="407277"/>
                  </a:cubicBezTo>
                  <a:cubicBezTo>
                    <a:pt x="1203939" y="407277"/>
                    <a:pt x="1203939" y="407277"/>
                    <a:pt x="1203939"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4036" y="407277"/>
                    <a:pt x="1214036" y="407277"/>
                    <a:pt x="1214036" y="407277"/>
                  </a:cubicBezTo>
                  <a:cubicBezTo>
                    <a:pt x="1214036" y="407277"/>
                    <a:pt x="1214036" y="407277"/>
                    <a:pt x="1214036" y="407277"/>
                  </a:cubicBezTo>
                  <a:cubicBezTo>
                    <a:pt x="1214036" y="407277"/>
                    <a:pt x="1214036" y="407277"/>
                    <a:pt x="1214036" y="407277"/>
                  </a:cubicBezTo>
                  <a:cubicBezTo>
                    <a:pt x="1214036" y="407277"/>
                    <a:pt x="1214036" y="407277"/>
                    <a:pt x="1214036" y="407277"/>
                  </a:cubicBezTo>
                  <a:cubicBezTo>
                    <a:pt x="1217398" y="407277"/>
                    <a:pt x="1217398" y="407277"/>
                    <a:pt x="1217398" y="407277"/>
                  </a:cubicBezTo>
                  <a:cubicBezTo>
                    <a:pt x="1217398" y="407277"/>
                    <a:pt x="1217398" y="407277"/>
                    <a:pt x="1217398" y="407277"/>
                  </a:cubicBezTo>
                  <a:cubicBezTo>
                    <a:pt x="1217398" y="407277"/>
                    <a:pt x="1217398" y="407277"/>
                    <a:pt x="1217398" y="407277"/>
                  </a:cubicBezTo>
                  <a:cubicBezTo>
                    <a:pt x="1217398" y="407277"/>
                    <a:pt x="1217398" y="407277"/>
                    <a:pt x="1217398" y="407277"/>
                  </a:cubicBezTo>
                  <a:cubicBezTo>
                    <a:pt x="1217398" y="410535"/>
                    <a:pt x="1217398" y="410535"/>
                    <a:pt x="1217398" y="410535"/>
                  </a:cubicBezTo>
                  <a:cubicBezTo>
                    <a:pt x="1217398" y="410535"/>
                    <a:pt x="1217398" y="410535"/>
                    <a:pt x="1217398" y="410535"/>
                  </a:cubicBezTo>
                  <a:cubicBezTo>
                    <a:pt x="1217398" y="410535"/>
                    <a:pt x="1217398" y="410535"/>
                    <a:pt x="1217398" y="410535"/>
                  </a:cubicBezTo>
                  <a:cubicBezTo>
                    <a:pt x="1217398" y="410535"/>
                    <a:pt x="1217398" y="410535"/>
                    <a:pt x="1217398" y="410535"/>
                  </a:cubicBezTo>
                  <a:cubicBezTo>
                    <a:pt x="1217398" y="410535"/>
                    <a:pt x="1217398" y="410535"/>
                    <a:pt x="1217398" y="410535"/>
                  </a:cubicBezTo>
                  <a:cubicBezTo>
                    <a:pt x="1217398" y="410535"/>
                    <a:pt x="1217398" y="410535"/>
                    <a:pt x="1217398" y="410535"/>
                  </a:cubicBezTo>
                  <a:cubicBezTo>
                    <a:pt x="1217398" y="410535"/>
                    <a:pt x="1217398" y="410535"/>
                    <a:pt x="1217398" y="410535"/>
                  </a:cubicBezTo>
                  <a:cubicBezTo>
                    <a:pt x="1217398" y="410535"/>
                    <a:pt x="1217398" y="410535"/>
                    <a:pt x="1217398" y="410535"/>
                  </a:cubicBezTo>
                  <a:close/>
                </a:path>
              </a:pathLst>
            </a:custGeom>
            <a:solidFill>
              <a:srgbClr val="557F8D"/>
            </a:solid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3" name="Freeform: Shape 562">
              <a:extLst>
                <a:ext uri="{FF2B5EF4-FFF2-40B4-BE49-F238E27FC236}">
                  <a16:creationId xmlns:a16="http://schemas.microsoft.com/office/drawing/2014/main" id="{4B06CF36-9635-7E6E-8B82-3D5483C3C485}"/>
                </a:ext>
              </a:extLst>
            </p:cNvPr>
            <p:cNvSpPr/>
            <p:nvPr/>
          </p:nvSpPr>
          <p:spPr>
            <a:xfrm>
              <a:off x="7215433" y="85830"/>
              <a:ext cx="981075" cy="1800225"/>
            </a:xfrm>
            <a:custGeom>
              <a:avLst/>
              <a:gdLst>
                <a:gd name="connsiteX0" fmla="*/ 245800 w 981075"/>
                <a:gd name="connsiteY0" fmla="*/ 1639801 h 1800225"/>
                <a:gd name="connsiteX1" fmla="*/ 232313 w 981075"/>
                <a:gd name="connsiteY1" fmla="*/ 1649621 h 1800225"/>
                <a:gd name="connsiteX2" fmla="*/ 232313 w 981075"/>
                <a:gd name="connsiteY2" fmla="*/ 1662709 h 1800225"/>
                <a:gd name="connsiteX3" fmla="*/ 225569 w 981075"/>
                <a:gd name="connsiteY3" fmla="*/ 1675805 h 1800225"/>
                <a:gd name="connsiteX4" fmla="*/ 218826 w 981075"/>
                <a:gd name="connsiteY4" fmla="*/ 1682349 h 1800225"/>
                <a:gd name="connsiteX5" fmla="*/ 201966 w 981075"/>
                <a:gd name="connsiteY5" fmla="*/ 1695446 h 1800225"/>
                <a:gd name="connsiteX6" fmla="*/ 198595 w 981075"/>
                <a:gd name="connsiteY6" fmla="*/ 1698713 h 1800225"/>
                <a:gd name="connsiteX7" fmla="*/ 171629 w 981075"/>
                <a:gd name="connsiteY7" fmla="*/ 1708533 h 1800225"/>
                <a:gd name="connsiteX8" fmla="*/ 164886 w 981075"/>
                <a:gd name="connsiteY8" fmla="*/ 1721630 h 1800225"/>
                <a:gd name="connsiteX9" fmla="*/ 151398 w 981075"/>
                <a:gd name="connsiteY9" fmla="*/ 1724898 h 1800225"/>
                <a:gd name="connsiteX10" fmla="*/ 141283 w 981075"/>
                <a:gd name="connsiteY10" fmla="*/ 1741271 h 1800225"/>
                <a:gd name="connsiteX11" fmla="*/ 124423 w 981075"/>
                <a:gd name="connsiteY11" fmla="*/ 1747815 h 1800225"/>
                <a:gd name="connsiteX12" fmla="*/ 110936 w 981075"/>
                <a:gd name="connsiteY12" fmla="*/ 1751091 h 1800225"/>
                <a:gd name="connsiteX13" fmla="*/ 97458 w 981075"/>
                <a:gd name="connsiteY13" fmla="*/ 1744538 h 1800225"/>
                <a:gd name="connsiteX14" fmla="*/ 87343 w 981075"/>
                <a:gd name="connsiteY14" fmla="*/ 1751091 h 1800225"/>
                <a:gd name="connsiteX15" fmla="*/ 77227 w 981075"/>
                <a:gd name="connsiteY15" fmla="*/ 1757635 h 1800225"/>
                <a:gd name="connsiteX16" fmla="*/ 80599 w 981075"/>
                <a:gd name="connsiteY16" fmla="*/ 1770722 h 1800225"/>
                <a:gd name="connsiteX17" fmla="*/ 90714 w 981075"/>
                <a:gd name="connsiteY17" fmla="*/ 1777275 h 1800225"/>
                <a:gd name="connsiteX18" fmla="*/ 97458 w 981075"/>
                <a:gd name="connsiteY18" fmla="*/ 1767455 h 1800225"/>
                <a:gd name="connsiteX19" fmla="*/ 117680 w 981075"/>
                <a:gd name="connsiteY19" fmla="*/ 1773999 h 1800225"/>
                <a:gd name="connsiteX20" fmla="*/ 127795 w 981075"/>
                <a:gd name="connsiteY20" fmla="*/ 1787086 h 1800225"/>
                <a:gd name="connsiteX21" fmla="*/ 131167 w 981075"/>
                <a:gd name="connsiteY21" fmla="*/ 1800183 h 1800225"/>
                <a:gd name="connsiteX22" fmla="*/ 151398 w 981075"/>
                <a:gd name="connsiteY22" fmla="*/ 1787086 h 1800225"/>
                <a:gd name="connsiteX23" fmla="*/ 144655 w 981075"/>
                <a:gd name="connsiteY23" fmla="*/ 1773999 h 1800225"/>
                <a:gd name="connsiteX24" fmla="*/ 161514 w 981075"/>
                <a:gd name="connsiteY24" fmla="*/ 1770722 h 1800225"/>
                <a:gd name="connsiteX25" fmla="*/ 178373 w 981075"/>
                <a:gd name="connsiteY25" fmla="*/ 1767455 h 1800225"/>
                <a:gd name="connsiteX26" fmla="*/ 188479 w 981075"/>
                <a:gd name="connsiteY26" fmla="*/ 1764179 h 1800225"/>
                <a:gd name="connsiteX27" fmla="*/ 195223 w 981075"/>
                <a:gd name="connsiteY27" fmla="*/ 1754358 h 1800225"/>
                <a:gd name="connsiteX28" fmla="*/ 205338 w 981075"/>
                <a:gd name="connsiteY28" fmla="*/ 1744538 h 1800225"/>
                <a:gd name="connsiteX29" fmla="*/ 232313 w 981075"/>
                <a:gd name="connsiteY29" fmla="*/ 1754358 h 1800225"/>
                <a:gd name="connsiteX30" fmla="*/ 259278 w 981075"/>
                <a:gd name="connsiteY30" fmla="*/ 1747815 h 1800225"/>
                <a:gd name="connsiteX31" fmla="*/ 269394 w 981075"/>
                <a:gd name="connsiteY31" fmla="*/ 1757635 h 1800225"/>
                <a:gd name="connsiteX32" fmla="*/ 276137 w 981075"/>
                <a:gd name="connsiteY32" fmla="*/ 1767455 h 1800225"/>
                <a:gd name="connsiteX33" fmla="*/ 286253 w 981075"/>
                <a:gd name="connsiteY33" fmla="*/ 1767455 h 1800225"/>
                <a:gd name="connsiteX34" fmla="*/ 296369 w 981075"/>
                <a:gd name="connsiteY34" fmla="*/ 1780542 h 1800225"/>
                <a:gd name="connsiteX35" fmla="*/ 306484 w 981075"/>
                <a:gd name="connsiteY35" fmla="*/ 1787086 h 1800225"/>
                <a:gd name="connsiteX36" fmla="*/ 316600 w 981075"/>
                <a:gd name="connsiteY36" fmla="*/ 1783819 h 1800225"/>
                <a:gd name="connsiteX37" fmla="*/ 323334 w 981075"/>
                <a:gd name="connsiteY37" fmla="*/ 1770722 h 1800225"/>
                <a:gd name="connsiteX38" fmla="*/ 336821 w 981075"/>
                <a:gd name="connsiteY38" fmla="*/ 1767455 h 1800225"/>
                <a:gd name="connsiteX39" fmla="*/ 336821 w 981075"/>
                <a:gd name="connsiteY39" fmla="*/ 1757635 h 1800225"/>
                <a:gd name="connsiteX40" fmla="*/ 340193 w 981075"/>
                <a:gd name="connsiteY40" fmla="*/ 1737994 h 1800225"/>
                <a:gd name="connsiteX41" fmla="*/ 350309 w 981075"/>
                <a:gd name="connsiteY41" fmla="*/ 1724898 h 1800225"/>
                <a:gd name="connsiteX42" fmla="*/ 367168 w 981075"/>
                <a:gd name="connsiteY42" fmla="*/ 1721630 h 1800225"/>
                <a:gd name="connsiteX43" fmla="*/ 407621 w 981075"/>
                <a:gd name="connsiteY43" fmla="*/ 1718354 h 1800225"/>
                <a:gd name="connsiteX44" fmla="*/ 421108 w 981075"/>
                <a:gd name="connsiteY44" fmla="*/ 1718354 h 1800225"/>
                <a:gd name="connsiteX45" fmla="*/ 437967 w 981075"/>
                <a:gd name="connsiteY45" fmla="*/ 1731451 h 1800225"/>
                <a:gd name="connsiteX46" fmla="*/ 454827 w 981075"/>
                <a:gd name="connsiteY46" fmla="*/ 1747815 h 1800225"/>
                <a:gd name="connsiteX47" fmla="*/ 464933 w 981075"/>
                <a:gd name="connsiteY47" fmla="*/ 1757635 h 1800225"/>
                <a:gd name="connsiteX48" fmla="*/ 475048 w 981075"/>
                <a:gd name="connsiteY48" fmla="*/ 1737994 h 1800225"/>
                <a:gd name="connsiteX49" fmla="*/ 488536 w 981075"/>
                <a:gd name="connsiteY49" fmla="*/ 1751091 h 1800225"/>
                <a:gd name="connsiteX50" fmla="*/ 502023 w 981075"/>
                <a:gd name="connsiteY50" fmla="*/ 1754358 h 1800225"/>
                <a:gd name="connsiteX51" fmla="*/ 512138 w 981075"/>
                <a:gd name="connsiteY51" fmla="*/ 1754358 h 1800225"/>
                <a:gd name="connsiteX52" fmla="*/ 522254 w 981075"/>
                <a:gd name="connsiteY52" fmla="*/ 1744538 h 1800225"/>
                <a:gd name="connsiteX53" fmla="*/ 515510 w 981075"/>
                <a:gd name="connsiteY53" fmla="*/ 1734718 h 1800225"/>
                <a:gd name="connsiteX54" fmla="*/ 528988 w 981075"/>
                <a:gd name="connsiteY54" fmla="*/ 1737994 h 1800225"/>
                <a:gd name="connsiteX55" fmla="*/ 566079 w 981075"/>
                <a:gd name="connsiteY55" fmla="*/ 1741271 h 1800225"/>
                <a:gd name="connsiteX56" fmla="*/ 582938 w 981075"/>
                <a:gd name="connsiteY56" fmla="*/ 1737994 h 1800225"/>
                <a:gd name="connsiteX57" fmla="*/ 596425 w 981075"/>
                <a:gd name="connsiteY57" fmla="*/ 1734718 h 1800225"/>
                <a:gd name="connsiteX58" fmla="*/ 596425 w 981075"/>
                <a:gd name="connsiteY58" fmla="*/ 1741271 h 1800225"/>
                <a:gd name="connsiteX59" fmla="*/ 576194 w 981075"/>
                <a:gd name="connsiteY59" fmla="*/ 1747815 h 1800225"/>
                <a:gd name="connsiteX60" fmla="*/ 569450 w 981075"/>
                <a:gd name="connsiteY60" fmla="*/ 1751091 h 1800225"/>
                <a:gd name="connsiteX61" fmla="*/ 589681 w 981075"/>
                <a:gd name="connsiteY61" fmla="*/ 1764179 h 1800225"/>
                <a:gd name="connsiteX62" fmla="*/ 593053 w 981075"/>
                <a:gd name="connsiteY62" fmla="*/ 1767455 h 1800225"/>
                <a:gd name="connsiteX63" fmla="*/ 613275 w 981075"/>
                <a:gd name="connsiteY63" fmla="*/ 1764179 h 1800225"/>
                <a:gd name="connsiteX64" fmla="*/ 623390 w 981075"/>
                <a:gd name="connsiteY64" fmla="*/ 1754358 h 1800225"/>
                <a:gd name="connsiteX65" fmla="*/ 616647 w 981075"/>
                <a:gd name="connsiteY65" fmla="*/ 1747815 h 1800225"/>
                <a:gd name="connsiteX66" fmla="*/ 599797 w 981075"/>
                <a:gd name="connsiteY66" fmla="*/ 1744538 h 1800225"/>
                <a:gd name="connsiteX67" fmla="*/ 603159 w 981075"/>
                <a:gd name="connsiteY67" fmla="*/ 1731451 h 1800225"/>
                <a:gd name="connsiteX68" fmla="*/ 606531 w 981075"/>
                <a:gd name="connsiteY68" fmla="*/ 1731451 h 1800225"/>
                <a:gd name="connsiteX69" fmla="*/ 616647 w 981075"/>
                <a:gd name="connsiteY69" fmla="*/ 1741271 h 1800225"/>
                <a:gd name="connsiteX70" fmla="*/ 626762 w 981075"/>
                <a:gd name="connsiteY70" fmla="*/ 1734718 h 1800225"/>
                <a:gd name="connsiteX71" fmla="*/ 640250 w 981075"/>
                <a:gd name="connsiteY71" fmla="*/ 1737994 h 1800225"/>
                <a:gd name="connsiteX72" fmla="*/ 646994 w 981075"/>
                <a:gd name="connsiteY72" fmla="*/ 1751091 h 1800225"/>
                <a:gd name="connsiteX73" fmla="*/ 660481 w 981075"/>
                <a:gd name="connsiteY73" fmla="*/ 1751091 h 1800225"/>
                <a:gd name="connsiteX74" fmla="*/ 673959 w 981075"/>
                <a:gd name="connsiteY74" fmla="*/ 1744538 h 1800225"/>
                <a:gd name="connsiteX75" fmla="*/ 714421 w 981075"/>
                <a:gd name="connsiteY75" fmla="*/ 1747815 h 1800225"/>
                <a:gd name="connsiteX76" fmla="*/ 738024 w 981075"/>
                <a:gd name="connsiteY76" fmla="*/ 1751091 h 1800225"/>
                <a:gd name="connsiteX77" fmla="*/ 751502 w 981075"/>
                <a:gd name="connsiteY77" fmla="*/ 1760902 h 1800225"/>
                <a:gd name="connsiteX78" fmla="*/ 768361 w 981075"/>
                <a:gd name="connsiteY78" fmla="*/ 1764179 h 1800225"/>
                <a:gd name="connsiteX79" fmla="*/ 785220 w 981075"/>
                <a:gd name="connsiteY79" fmla="*/ 1764179 h 1800225"/>
                <a:gd name="connsiteX80" fmla="*/ 795336 w 981075"/>
                <a:gd name="connsiteY80" fmla="*/ 1754358 h 1800225"/>
                <a:gd name="connsiteX81" fmla="*/ 815557 w 981075"/>
                <a:gd name="connsiteY81" fmla="*/ 1747815 h 1800225"/>
                <a:gd name="connsiteX82" fmla="*/ 839160 w 981075"/>
                <a:gd name="connsiteY82" fmla="*/ 1744538 h 1800225"/>
                <a:gd name="connsiteX83" fmla="*/ 852648 w 981075"/>
                <a:gd name="connsiteY83" fmla="*/ 1744538 h 1800225"/>
                <a:gd name="connsiteX84" fmla="*/ 866135 w 981075"/>
                <a:gd name="connsiteY84" fmla="*/ 1728174 h 1800225"/>
                <a:gd name="connsiteX85" fmla="*/ 876251 w 981075"/>
                <a:gd name="connsiteY85" fmla="*/ 1721630 h 1800225"/>
                <a:gd name="connsiteX86" fmla="*/ 896472 w 981075"/>
                <a:gd name="connsiteY86" fmla="*/ 1718354 h 1800225"/>
                <a:gd name="connsiteX87" fmla="*/ 906588 w 981075"/>
                <a:gd name="connsiteY87" fmla="*/ 1705266 h 1800225"/>
                <a:gd name="connsiteX88" fmla="*/ 913332 w 981075"/>
                <a:gd name="connsiteY88" fmla="*/ 1688893 h 1800225"/>
                <a:gd name="connsiteX89" fmla="*/ 916704 w 981075"/>
                <a:gd name="connsiteY89" fmla="*/ 1672529 h 1800225"/>
                <a:gd name="connsiteX90" fmla="*/ 903216 w 981075"/>
                <a:gd name="connsiteY90" fmla="*/ 1672529 h 1800225"/>
                <a:gd name="connsiteX91" fmla="*/ 882985 w 981075"/>
                <a:gd name="connsiteY91" fmla="*/ 1669262 h 1800225"/>
                <a:gd name="connsiteX92" fmla="*/ 866135 w 981075"/>
                <a:gd name="connsiteY92" fmla="*/ 1669262 h 1800225"/>
                <a:gd name="connsiteX93" fmla="*/ 862763 w 981075"/>
                <a:gd name="connsiteY93" fmla="*/ 1662709 h 1800225"/>
                <a:gd name="connsiteX94" fmla="*/ 856020 w 981075"/>
                <a:gd name="connsiteY94" fmla="*/ 1656165 h 1800225"/>
                <a:gd name="connsiteX95" fmla="*/ 849276 w 981075"/>
                <a:gd name="connsiteY95" fmla="*/ 1652889 h 1800225"/>
                <a:gd name="connsiteX96" fmla="*/ 839160 w 981075"/>
                <a:gd name="connsiteY96" fmla="*/ 1646345 h 1800225"/>
                <a:gd name="connsiteX97" fmla="*/ 829045 w 981075"/>
                <a:gd name="connsiteY97" fmla="*/ 1643068 h 1800225"/>
                <a:gd name="connsiteX98" fmla="*/ 815557 w 981075"/>
                <a:gd name="connsiteY98" fmla="*/ 1643068 h 1800225"/>
                <a:gd name="connsiteX99" fmla="*/ 829045 w 981075"/>
                <a:gd name="connsiteY99" fmla="*/ 1636524 h 1800225"/>
                <a:gd name="connsiteX100" fmla="*/ 845904 w 981075"/>
                <a:gd name="connsiteY100" fmla="*/ 1636524 h 1800225"/>
                <a:gd name="connsiteX101" fmla="*/ 862763 w 981075"/>
                <a:gd name="connsiteY101" fmla="*/ 1636524 h 1800225"/>
                <a:gd name="connsiteX102" fmla="*/ 876251 w 981075"/>
                <a:gd name="connsiteY102" fmla="*/ 1620161 h 1800225"/>
                <a:gd name="connsiteX103" fmla="*/ 872879 w 981075"/>
                <a:gd name="connsiteY103" fmla="*/ 1610340 h 1800225"/>
                <a:gd name="connsiteX104" fmla="*/ 866135 w 981075"/>
                <a:gd name="connsiteY104" fmla="*/ 1603797 h 1800225"/>
                <a:gd name="connsiteX105" fmla="*/ 852648 w 981075"/>
                <a:gd name="connsiteY105" fmla="*/ 1607064 h 1800225"/>
                <a:gd name="connsiteX106" fmla="*/ 872879 w 981075"/>
                <a:gd name="connsiteY106" fmla="*/ 1597253 h 1800225"/>
                <a:gd name="connsiteX107" fmla="*/ 879613 w 981075"/>
                <a:gd name="connsiteY107" fmla="*/ 1590700 h 1800225"/>
                <a:gd name="connsiteX108" fmla="*/ 889729 w 981075"/>
                <a:gd name="connsiteY108" fmla="*/ 1597253 h 1800225"/>
                <a:gd name="connsiteX109" fmla="*/ 906588 w 981075"/>
                <a:gd name="connsiteY109" fmla="*/ 1597253 h 1800225"/>
                <a:gd name="connsiteX110" fmla="*/ 913332 w 981075"/>
                <a:gd name="connsiteY110" fmla="*/ 1587433 h 1800225"/>
                <a:gd name="connsiteX111" fmla="*/ 913332 w 981075"/>
                <a:gd name="connsiteY111" fmla="*/ 1577612 h 1800225"/>
                <a:gd name="connsiteX112" fmla="*/ 947050 w 981075"/>
                <a:gd name="connsiteY112" fmla="*/ 1554695 h 1800225"/>
                <a:gd name="connsiteX113" fmla="*/ 960528 w 981075"/>
                <a:gd name="connsiteY113" fmla="*/ 1535055 h 1800225"/>
                <a:gd name="connsiteX114" fmla="*/ 963900 w 981075"/>
                <a:gd name="connsiteY114" fmla="*/ 1515424 h 1800225"/>
                <a:gd name="connsiteX115" fmla="*/ 980759 w 981075"/>
                <a:gd name="connsiteY115" fmla="*/ 1485963 h 1800225"/>
                <a:gd name="connsiteX116" fmla="*/ 977387 w 981075"/>
                <a:gd name="connsiteY116" fmla="*/ 1446682 h 1800225"/>
                <a:gd name="connsiteX117" fmla="*/ 960528 w 981075"/>
                <a:gd name="connsiteY117" fmla="*/ 1420498 h 1800225"/>
                <a:gd name="connsiteX118" fmla="*/ 933562 w 981075"/>
                <a:gd name="connsiteY118" fmla="*/ 1400857 h 1800225"/>
                <a:gd name="connsiteX119" fmla="*/ 889729 w 981075"/>
                <a:gd name="connsiteY119" fmla="*/ 1391046 h 1800225"/>
                <a:gd name="connsiteX120" fmla="*/ 862763 w 981075"/>
                <a:gd name="connsiteY120" fmla="*/ 1384493 h 1800225"/>
                <a:gd name="connsiteX121" fmla="*/ 849276 w 981075"/>
                <a:gd name="connsiteY121" fmla="*/ 1391046 h 1800225"/>
                <a:gd name="connsiteX122" fmla="*/ 845904 w 981075"/>
                <a:gd name="connsiteY122" fmla="*/ 1400857 h 1800225"/>
                <a:gd name="connsiteX123" fmla="*/ 835789 w 981075"/>
                <a:gd name="connsiteY123" fmla="*/ 1407410 h 1800225"/>
                <a:gd name="connsiteX124" fmla="*/ 825673 w 981075"/>
                <a:gd name="connsiteY124" fmla="*/ 1413954 h 1800225"/>
                <a:gd name="connsiteX125" fmla="*/ 815557 w 981075"/>
                <a:gd name="connsiteY125" fmla="*/ 1404134 h 1800225"/>
                <a:gd name="connsiteX126" fmla="*/ 805451 w 981075"/>
                <a:gd name="connsiteY126" fmla="*/ 1394313 h 1800225"/>
                <a:gd name="connsiteX127" fmla="*/ 791964 w 981075"/>
                <a:gd name="connsiteY127" fmla="*/ 1391046 h 1800225"/>
                <a:gd name="connsiteX128" fmla="*/ 805451 w 981075"/>
                <a:gd name="connsiteY128" fmla="*/ 1381226 h 1800225"/>
                <a:gd name="connsiteX129" fmla="*/ 822301 w 981075"/>
                <a:gd name="connsiteY129" fmla="*/ 1374673 h 1800225"/>
                <a:gd name="connsiteX130" fmla="*/ 829045 w 981075"/>
                <a:gd name="connsiteY130" fmla="*/ 1364852 h 1800225"/>
                <a:gd name="connsiteX131" fmla="*/ 839160 w 981075"/>
                <a:gd name="connsiteY131" fmla="*/ 1358309 h 1800225"/>
                <a:gd name="connsiteX132" fmla="*/ 842532 w 981075"/>
                <a:gd name="connsiteY132" fmla="*/ 1332124 h 1800225"/>
                <a:gd name="connsiteX133" fmla="*/ 835789 w 981075"/>
                <a:gd name="connsiteY133" fmla="*/ 1305940 h 1800225"/>
                <a:gd name="connsiteX134" fmla="*/ 825673 w 981075"/>
                <a:gd name="connsiteY134" fmla="*/ 1292843 h 1800225"/>
                <a:gd name="connsiteX135" fmla="*/ 818929 w 981075"/>
                <a:gd name="connsiteY135" fmla="*/ 1279756 h 1800225"/>
                <a:gd name="connsiteX136" fmla="*/ 812186 w 981075"/>
                <a:gd name="connsiteY136" fmla="*/ 1279756 h 1800225"/>
                <a:gd name="connsiteX137" fmla="*/ 798708 w 981075"/>
                <a:gd name="connsiteY137" fmla="*/ 1269936 h 1800225"/>
                <a:gd name="connsiteX138" fmla="*/ 788592 w 981075"/>
                <a:gd name="connsiteY138" fmla="*/ 1256839 h 1800225"/>
                <a:gd name="connsiteX139" fmla="*/ 785220 w 981075"/>
                <a:gd name="connsiteY139" fmla="*/ 1247028 h 1800225"/>
                <a:gd name="connsiteX140" fmla="*/ 788592 w 981075"/>
                <a:gd name="connsiteY140" fmla="*/ 1240475 h 1800225"/>
                <a:gd name="connsiteX141" fmla="*/ 791964 w 981075"/>
                <a:gd name="connsiteY141" fmla="*/ 1243752 h 1800225"/>
                <a:gd name="connsiteX142" fmla="*/ 795336 w 981075"/>
                <a:gd name="connsiteY142" fmla="*/ 1250295 h 1800225"/>
                <a:gd name="connsiteX143" fmla="*/ 798708 w 981075"/>
                <a:gd name="connsiteY143" fmla="*/ 1256839 h 1800225"/>
                <a:gd name="connsiteX144" fmla="*/ 815557 w 981075"/>
                <a:gd name="connsiteY144" fmla="*/ 1266659 h 1800225"/>
                <a:gd name="connsiteX145" fmla="*/ 822301 w 981075"/>
                <a:gd name="connsiteY145" fmla="*/ 1266659 h 1800225"/>
                <a:gd name="connsiteX146" fmla="*/ 829045 w 981075"/>
                <a:gd name="connsiteY146" fmla="*/ 1276480 h 1800225"/>
                <a:gd name="connsiteX147" fmla="*/ 832417 w 981075"/>
                <a:gd name="connsiteY147" fmla="*/ 1266659 h 1800225"/>
                <a:gd name="connsiteX148" fmla="*/ 822301 w 981075"/>
                <a:gd name="connsiteY148" fmla="*/ 1250295 h 1800225"/>
                <a:gd name="connsiteX149" fmla="*/ 815557 w 981075"/>
                <a:gd name="connsiteY149" fmla="*/ 1237208 h 1800225"/>
                <a:gd name="connsiteX150" fmla="*/ 805451 w 981075"/>
                <a:gd name="connsiteY150" fmla="*/ 1214291 h 1800225"/>
                <a:gd name="connsiteX151" fmla="*/ 802080 w 981075"/>
                <a:gd name="connsiteY151" fmla="*/ 1204471 h 1800225"/>
                <a:gd name="connsiteX152" fmla="*/ 802080 w 981075"/>
                <a:gd name="connsiteY152" fmla="*/ 1188106 h 1800225"/>
                <a:gd name="connsiteX153" fmla="*/ 808814 w 981075"/>
                <a:gd name="connsiteY153" fmla="*/ 1184830 h 1800225"/>
                <a:gd name="connsiteX154" fmla="*/ 815557 w 981075"/>
                <a:gd name="connsiteY154" fmla="*/ 1178286 h 1800225"/>
                <a:gd name="connsiteX155" fmla="*/ 812186 w 981075"/>
                <a:gd name="connsiteY155" fmla="*/ 1175019 h 1800225"/>
                <a:gd name="connsiteX156" fmla="*/ 802080 w 981075"/>
                <a:gd name="connsiteY156" fmla="*/ 1161922 h 1800225"/>
                <a:gd name="connsiteX157" fmla="*/ 791964 w 981075"/>
                <a:gd name="connsiteY157" fmla="*/ 1155379 h 1800225"/>
                <a:gd name="connsiteX158" fmla="*/ 788592 w 981075"/>
                <a:gd name="connsiteY158" fmla="*/ 1142282 h 1800225"/>
                <a:gd name="connsiteX159" fmla="*/ 785220 w 981075"/>
                <a:gd name="connsiteY159" fmla="*/ 1119374 h 1800225"/>
                <a:gd name="connsiteX160" fmla="*/ 768361 w 981075"/>
                <a:gd name="connsiteY160" fmla="*/ 1103010 h 1800225"/>
                <a:gd name="connsiteX161" fmla="*/ 758245 w 981075"/>
                <a:gd name="connsiteY161" fmla="*/ 1093190 h 1800225"/>
                <a:gd name="connsiteX162" fmla="*/ 748130 w 981075"/>
                <a:gd name="connsiteY162" fmla="*/ 1089913 h 1800225"/>
                <a:gd name="connsiteX163" fmla="*/ 727908 w 981075"/>
                <a:gd name="connsiteY163" fmla="*/ 1080093 h 1800225"/>
                <a:gd name="connsiteX164" fmla="*/ 714421 w 981075"/>
                <a:gd name="connsiteY164" fmla="*/ 1060453 h 1800225"/>
                <a:gd name="connsiteX165" fmla="*/ 707677 w 981075"/>
                <a:gd name="connsiteY165" fmla="*/ 1037545 h 1800225"/>
                <a:gd name="connsiteX166" fmla="*/ 707677 w 981075"/>
                <a:gd name="connsiteY166" fmla="*/ 1024448 h 1800225"/>
                <a:gd name="connsiteX167" fmla="*/ 700934 w 981075"/>
                <a:gd name="connsiteY167" fmla="*/ 998264 h 1800225"/>
                <a:gd name="connsiteX168" fmla="*/ 697562 w 981075"/>
                <a:gd name="connsiteY168" fmla="*/ 972080 h 1800225"/>
                <a:gd name="connsiteX169" fmla="*/ 697562 w 981075"/>
                <a:gd name="connsiteY169" fmla="*/ 945895 h 1800225"/>
                <a:gd name="connsiteX170" fmla="*/ 697562 w 981075"/>
                <a:gd name="connsiteY170" fmla="*/ 922978 h 1800225"/>
                <a:gd name="connsiteX171" fmla="*/ 697562 w 981075"/>
                <a:gd name="connsiteY171" fmla="*/ 903347 h 1800225"/>
                <a:gd name="connsiteX172" fmla="*/ 680702 w 981075"/>
                <a:gd name="connsiteY172" fmla="*/ 883707 h 1800225"/>
                <a:gd name="connsiteX173" fmla="*/ 673959 w 981075"/>
                <a:gd name="connsiteY173" fmla="*/ 864066 h 1800225"/>
                <a:gd name="connsiteX174" fmla="*/ 653737 w 981075"/>
                <a:gd name="connsiteY174" fmla="*/ 844425 h 1800225"/>
                <a:gd name="connsiteX175" fmla="*/ 640250 w 981075"/>
                <a:gd name="connsiteY175" fmla="*/ 828062 h 1800225"/>
                <a:gd name="connsiteX176" fmla="*/ 630134 w 981075"/>
                <a:gd name="connsiteY176" fmla="*/ 824785 h 1800225"/>
                <a:gd name="connsiteX177" fmla="*/ 613275 w 981075"/>
                <a:gd name="connsiteY177" fmla="*/ 805154 h 1800225"/>
                <a:gd name="connsiteX178" fmla="*/ 599797 w 981075"/>
                <a:gd name="connsiteY178" fmla="*/ 801877 h 1800225"/>
                <a:gd name="connsiteX179" fmla="*/ 586310 w 981075"/>
                <a:gd name="connsiteY179" fmla="*/ 808421 h 1800225"/>
                <a:gd name="connsiteX180" fmla="*/ 572822 w 981075"/>
                <a:gd name="connsiteY180" fmla="*/ 811697 h 1800225"/>
                <a:gd name="connsiteX181" fmla="*/ 559335 w 981075"/>
                <a:gd name="connsiteY181" fmla="*/ 814965 h 1800225"/>
                <a:gd name="connsiteX182" fmla="*/ 535732 w 981075"/>
                <a:gd name="connsiteY182" fmla="*/ 805154 h 1800225"/>
                <a:gd name="connsiteX183" fmla="*/ 525626 w 981075"/>
                <a:gd name="connsiteY183" fmla="*/ 795334 h 1800225"/>
                <a:gd name="connsiteX184" fmla="*/ 512138 w 981075"/>
                <a:gd name="connsiteY184" fmla="*/ 792057 h 1800225"/>
                <a:gd name="connsiteX185" fmla="*/ 505395 w 981075"/>
                <a:gd name="connsiteY185" fmla="*/ 792057 h 1800225"/>
                <a:gd name="connsiteX186" fmla="*/ 505395 w 981075"/>
                <a:gd name="connsiteY186" fmla="*/ 788781 h 1800225"/>
                <a:gd name="connsiteX187" fmla="*/ 512138 w 981075"/>
                <a:gd name="connsiteY187" fmla="*/ 788781 h 1800225"/>
                <a:gd name="connsiteX188" fmla="*/ 522254 w 981075"/>
                <a:gd name="connsiteY188" fmla="*/ 792057 h 1800225"/>
                <a:gd name="connsiteX189" fmla="*/ 532360 w 981075"/>
                <a:gd name="connsiteY189" fmla="*/ 795334 h 1800225"/>
                <a:gd name="connsiteX190" fmla="*/ 539104 w 981075"/>
                <a:gd name="connsiteY190" fmla="*/ 798601 h 1800225"/>
                <a:gd name="connsiteX191" fmla="*/ 552591 w 981075"/>
                <a:gd name="connsiteY191" fmla="*/ 798601 h 1800225"/>
                <a:gd name="connsiteX192" fmla="*/ 562707 w 981075"/>
                <a:gd name="connsiteY192" fmla="*/ 792057 h 1800225"/>
                <a:gd name="connsiteX193" fmla="*/ 566079 w 981075"/>
                <a:gd name="connsiteY193" fmla="*/ 782237 h 1800225"/>
                <a:gd name="connsiteX194" fmla="*/ 576194 w 981075"/>
                <a:gd name="connsiteY194" fmla="*/ 778960 h 1800225"/>
                <a:gd name="connsiteX195" fmla="*/ 582938 w 981075"/>
                <a:gd name="connsiteY195" fmla="*/ 775693 h 1800225"/>
                <a:gd name="connsiteX196" fmla="*/ 589681 w 981075"/>
                <a:gd name="connsiteY196" fmla="*/ 775693 h 1800225"/>
                <a:gd name="connsiteX197" fmla="*/ 599797 w 981075"/>
                <a:gd name="connsiteY197" fmla="*/ 778960 h 1800225"/>
                <a:gd name="connsiteX198" fmla="*/ 609903 w 981075"/>
                <a:gd name="connsiteY198" fmla="*/ 775693 h 1800225"/>
                <a:gd name="connsiteX199" fmla="*/ 620019 w 981075"/>
                <a:gd name="connsiteY199" fmla="*/ 769149 h 1800225"/>
                <a:gd name="connsiteX200" fmla="*/ 616647 w 981075"/>
                <a:gd name="connsiteY200" fmla="*/ 762596 h 1800225"/>
                <a:gd name="connsiteX201" fmla="*/ 609903 w 981075"/>
                <a:gd name="connsiteY201" fmla="*/ 752776 h 1800225"/>
                <a:gd name="connsiteX202" fmla="*/ 606531 w 981075"/>
                <a:gd name="connsiteY202" fmla="*/ 749509 h 1800225"/>
                <a:gd name="connsiteX203" fmla="*/ 606531 w 981075"/>
                <a:gd name="connsiteY203" fmla="*/ 739688 h 1800225"/>
                <a:gd name="connsiteX204" fmla="*/ 599797 w 981075"/>
                <a:gd name="connsiteY204" fmla="*/ 733145 h 1800225"/>
                <a:gd name="connsiteX205" fmla="*/ 593053 w 981075"/>
                <a:gd name="connsiteY205" fmla="*/ 733145 h 1800225"/>
                <a:gd name="connsiteX206" fmla="*/ 586310 w 981075"/>
                <a:gd name="connsiteY206" fmla="*/ 736412 h 1800225"/>
                <a:gd name="connsiteX207" fmla="*/ 572822 w 981075"/>
                <a:gd name="connsiteY207" fmla="*/ 739688 h 1800225"/>
                <a:gd name="connsiteX208" fmla="*/ 555963 w 981075"/>
                <a:gd name="connsiteY208" fmla="*/ 742956 h 1800225"/>
                <a:gd name="connsiteX209" fmla="*/ 555963 w 981075"/>
                <a:gd name="connsiteY209" fmla="*/ 739688 h 1800225"/>
                <a:gd name="connsiteX210" fmla="*/ 572822 w 981075"/>
                <a:gd name="connsiteY210" fmla="*/ 736412 h 1800225"/>
                <a:gd name="connsiteX211" fmla="*/ 582938 w 981075"/>
                <a:gd name="connsiteY211" fmla="*/ 729868 h 1800225"/>
                <a:gd name="connsiteX212" fmla="*/ 586310 w 981075"/>
                <a:gd name="connsiteY212" fmla="*/ 726592 h 1800225"/>
                <a:gd name="connsiteX213" fmla="*/ 599797 w 981075"/>
                <a:gd name="connsiteY213" fmla="*/ 729868 h 1800225"/>
                <a:gd name="connsiteX214" fmla="*/ 616647 w 981075"/>
                <a:gd name="connsiteY214" fmla="*/ 729868 h 1800225"/>
                <a:gd name="connsiteX215" fmla="*/ 626762 w 981075"/>
                <a:gd name="connsiteY215" fmla="*/ 720048 h 1800225"/>
                <a:gd name="connsiteX216" fmla="*/ 643622 w 981075"/>
                <a:gd name="connsiteY216" fmla="*/ 713504 h 1800225"/>
                <a:gd name="connsiteX217" fmla="*/ 643622 w 981075"/>
                <a:gd name="connsiteY217" fmla="*/ 703684 h 1800225"/>
                <a:gd name="connsiteX218" fmla="*/ 650365 w 981075"/>
                <a:gd name="connsiteY218" fmla="*/ 693864 h 1800225"/>
                <a:gd name="connsiteX219" fmla="*/ 663853 w 981075"/>
                <a:gd name="connsiteY219" fmla="*/ 684044 h 1800225"/>
                <a:gd name="connsiteX220" fmla="*/ 677331 w 981075"/>
                <a:gd name="connsiteY220" fmla="*/ 670947 h 1800225"/>
                <a:gd name="connsiteX221" fmla="*/ 684074 w 981075"/>
                <a:gd name="connsiteY221" fmla="*/ 654583 h 1800225"/>
                <a:gd name="connsiteX222" fmla="*/ 690818 w 981075"/>
                <a:gd name="connsiteY222" fmla="*/ 641495 h 1800225"/>
                <a:gd name="connsiteX223" fmla="*/ 700934 w 981075"/>
                <a:gd name="connsiteY223" fmla="*/ 628398 h 1800225"/>
                <a:gd name="connsiteX224" fmla="*/ 700934 w 981075"/>
                <a:gd name="connsiteY224" fmla="*/ 612035 h 1800225"/>
                <a:gd name="connsiteX225" fmla="*/ 714421 w 981075"/>
                <a:gd name="connsiteY225" fmla="*/ 602214 h 1800225"/>
                <a:gd name="connsiteX226" fmla="*/ 738024 w 981075"/>
                <a:gd name="connsiteY226" fmla="*/ 582574 h 1800225"/>
                <a:gd name="connsiteX227" fmla="*/ 741386 w 981075"/>
                <a:gd name="connsiteY227" fmla="*/ 566210 h 1800225"/>
                <a:gd name="connsiteX228" fmla="*/ 738024 w 981075"/>
                <a:gd name="connsiteY228" fmla="*/ 559666 h 1800225"/>
                <a:gd name="connsiteX229" fmla="*/ 734652 w 981075"/>
                <a:gd name="connsiteY229" fmla="*/ 549846 h 1800225"/>
                <a:gd name="connsiteX230" fmla="*/ 727908 w 981075"/>
                <a:gd name="connsiteY230" fmla="*/ 540026 h 1800225"/>
                <a:gd name="connsiteX231" fmla="*/ 721165 w 981075"/>
                <a:gd name="connsiteY231" fmla="*/ 530205 h 1800225"/>
                <a:gd name="connsiteX232" fmla="*/ 707677 w 981075"/>
                <a:gd name="connsiteY232" fmla="*/ 530205 h 1800225"/>
                <a:gd name="connsiteX233" fmla="*/ 704306 w 981075"/>
                <a:gd name="connsiteY233" fmla="*/ 533482 h 1800225"/>
                <a:gd name="connsiteX234" fmla="*/ 694190 w 981075"/>
                <a:gd name="connsiteY234" fmla="*/ 526938 h 1800225"/>
                <a:gd name="connsiteX235" fmla="*/ 680702 w 981075"/>
                <a:gd name="connsiteY235" fmla="*/ 530205 h 1800225"/>
                <a:gd name="connsiteX236" fmla="*/ 663853 w 981075"/>
                <a:gd name="connsiteY236" fmla="*/ 526938 h 1800225"/>
                <a:gd name="connsiteX237" fmla="*/ 660481 w 981075"/>
                <a:gd name="connsiteY237" fmla="*/ 520385 h 1800225"/>
                <a:gd name="connsiteX238" fmla="*/ 646994 w 981075"/>
                <a:gd name="connsiteY238" fmla="*/ 520385 h 1800225"/>
                <a:gd name="connsiteX239" fmla="*/ 640250 w 981075"/>
                <a:gd name="connsiteY239" fmla="*/ 517118 h 1800225"/>
                <a:gd name="connsiteX240" fmla="*/ 626762 w 981075"/>
                <a:gd name="connsiteY240" fmla="*/ 520385 h 1800225"/>
                <a:gd name="connsiteX241" fmla="*/ 616647 w 981075"/>
                <a:gd name="connsiteY241" fmla="*/ 520385 h 1800225"/>
                <a:gd name="connsiteX242" fmla="*/ 609903 w 981075"/>
                <a:gd name="connsiteY242" fmla="*/ 517118 h 1800225"/>
                <a:gd name="connsiteX243" fmla="*/ 599797 w 981075"/>
                <a:gd name="connsiteY243" fmla="*/ 507298 h 1800225"/>
                <a:gd name="connsiteX244" fmla="*/ 579566 w 981075"/>
                <a:gd name="connsiteY244" fmla="*/ 507298 h 1800225"/>
                <a:gd name="connsiteX245" fmla="*/ 576194 w 981075"/>
                <a:gd name="connsiteY245" fmla="*/ 513841 h 1800225"/>
                <a:gd name="connsiteX246" fmla="*/ 562707 w 981075"/>
                <a:gd name="connsiteY246" fmla="*/ 513841 h 1800225"/>
                <a:gd name="connsiteX247" fmla="*/ 555963 w 981075"/>
                <a:gd name="connsiteY247" fmla="*/ 513841 h 1800225"/>
                <a:gd name="connsiteX248" fmla="*/ 549219 w 981075"/>
                <a:gd name="connsiteY248" fmla="*/ 517118 h 1800225"/>
                <a:gd name="connsiteX249" fmla="*/ 542476 w 981075"/>
                <a:gd name="connsiteY249" fmla="*/ 520385 h 1800225"/>
                <a:gd name="connsiteX250" fmla="*/ 535732 w 981075"/>
                <a:gd name="connsiteY250" fmla="*/ 520385 h 1800225"/>
                <a:gd name="connsiteX251" fmla="*/ 522254 w 981075"/>
                <a:gd name="connsiteY251" fmla="*/ 517118 h 1800225"/>
                <a:gd name="connsiteX252" fmla="*/ 515510 w 981075"/>
                <a:gd name="connsiteY252" fmla="*/ 526938 h 1800225"/>
                <a:gd name="connsiteX253" fmla="*/ 505395 w 981075"/>
                <a:gd name="connsiteY253" fmla="*/ 530205 h 1800225"/>
                <a:gd name="connsiteX254" fmla="*/ 495279 w 981075"/>
                <a:gd name="connsiteY254" fmla="*/ 540026 h 1800225"/>
                <a:gd name="connsiteX255" fmla="*/ 498651 w 981075"/>
                <a:gd name="connsiteY255" fmla="*/ 530205 h 1800225"/>
                <a:gd name="connsiteX256" fmla="*/ 505395 w 981075"/>
                <a:gd name="connsiteY256" fmla="*/ 523662 h 1800225"/>
                <a:gd name="connsiteX257" fmla="*/ 515510 w 981075"/>
                <a:gd name="connsiteY257" fmla="*/ 520385 h 1800225"/>
                <a:gd name="connsiteX258" fmla="*/ 522254 w 981075"/>
                <a:gd name="connsiteY258" fmla="*/ 510565 h 1800225"/>
                <a:gd name="connsiteX259" fmla="*/ 528988 w 981075"/>
                <a:gd name="connsiteY259" fmla="*/ 504021 h 1800225"/>
                <a:gd name="connsiteX260" fmla="*/ 539104 w 981075"/>
                <a:gd name="connsiteY260" fmla="*/ 497477 h 1800225"/>
                <a:gd name="connsiteX261" fmla="*/ 528988 w 981075"/>
                <a:gd name="connsiteY261" fmla="*/ 494201 h 1800225"/>
                <a:gd name="connsiteX262" fmla="*/ 518882 w 981075"/>
                <a:gd name="connsiteY262" fmla="*/ 500744 h 1800225"/>
                <a:gd name="connsiteX263" fmla="*/ 512138 w 981075"/>
                <a:gd name="connsiteY263" fmla="*/ 500744 h 1800225"/>
                <a:gd name="connsiteX264" fmla="*/ 502023 w 981075"/>
                <a:gd name="connsiteY264" fmla="*/ 504021 h 1800225"/>
                <a:gd name="connsiteX265" fmla="*/ 481792 w 981075"/>
                <a:gd name="connsiteY265" fmla="*/ 510565 h 1800225"/>
                <a:gd name="connsiteX266" fmla="*/ 502023 w 981075"/>
                <a:gd name="connsiteY266" fmla="*/ 500744 h 1800225"/>
                <a:gd name="connsiteX267" fmla="*/ 512138 w 981075"/>
                <a:gd name="connsiteY267" fmla="*/ 494201 h 1800225"/>
                <a:gd name="connsiteX268" fmla="*/ 522254 w 981075"/>
                <a:gd name="connsiteY268" fmla="*/ 490934 h 1800225"/>
                <a:gd name="connsiteX269" fmla="*/ 532360 w 981075"/>
                <a:gd name="connsiteY269" fmla="*/ 487657 h 1800225"/>
                <a:gd name="connsiteX270" fmla="*/ 545847 w 981075"/>
                <a:gd name="connsiteY270" fmla="*/ 490934 h 1800225"/>
                <a:gd name="connsiteX271" fmla="*/ 552591 w 981075"/>
                <a:gd name="connsiteY271" fmla="*/ 484380 h 1800225"/>
                <a:gd name="connsiteX272" fmla="*/ 559335 w 981075"/>
                <a:gd name="connsiteY272" fmla="*/ 474560 h 1800225"/>
                <a:gd name="connsiteX273" fmla="*/ 539104 w 981075"/>
                <a:gd name="connsiteY273" fmla="*/ 474560 h 1800225"/>
                <a:gd name="connsiteX274" fmla="*/ 532360 w 981075"/>
                <a:gd name="connsiteY274" fmla="*/ 477837 h 1800225"/>
                <a:gd name="connsiteX275" fmla="*/ 518882 w 981075"/>
                <a:gd name="connsiteY275" fmla="*/ 471293 h 1800225"/>
                <a:gd name="connsiteX276" fmla="*/ 515510 w 981075"/>
                <a:gd name="connsiteY276" fmla="*/ 468017 h 1800225"/>
                <a:gd name="connsiteX277" fmla="*/ 505395 w 981075"/>
                <a:gd name="connsiteY277" fmla="*/ 461473 h 1800225"/>
                <a:gd name="connsiteX278" fmla="*/ 508767 w 981075"/>
                <a:gd name="connsiteY278" fmla="*/ 458196 h 1800225"/>
                <a:gd name="connsiteX279" fmla="*/ 515510 w 981075"/>
                <a:gd name="connsiteY279" fmla="*/ 464740 h 1800225"/>
                <a:gd name="connsiteX280" fmla="*/ 522254 w 981075"/>
                <a:gd name="connsiteY280" fmla="*/ 468017 h 1800225"/>
                <a:gd name="connsiteX281" fmla="*/ 535732 w 981075"/>
                <a:gd name="connsiteY281" fmla="*/ 464740 h 1800225"/>
                <a:gd name="connsiteX282" fmla="*/ 545847 w 981075"/>
                <a:gd name="connsiteY282" fmla="*/ 458196 h 1800225"/>
                <a:gd name="connsiteX283" fmla="*/ 549219 w 981075"/>
                <a:gd name="connsiteY283" fmla="*/ 454929 h 1800225"/>
                <a:gd name="connsiteX284" fmla="*/ 559335 w 981075"/>
                <a:gd name="connsiteY284" fmla="*/ 445109 h 1800225"/>
                <a:gd name="connsiteX285" fmla="*/ 582938 w 981075"/>
                <a:gd name="connsiteY285" fmla="*/ 432012 h 1800225"/>
                <a:gd name="connsiteX286" fmla="*/ 603159 w 981075"/>
                <a:gd name="connsiteY286" fmla="*/ 425468 h 1800225"/>
                <a:gd name="connsiteX287" fmla="*/ 616647 w 981075"/>
                <a:gd name="connsiteY287" fmla="*/ 409104 h 1800225"/>
                <a:gd name="connsiteX288" fmla="*/ 626762 w 981075"/>
                <a:gd name="connsiteY288" fmla="*/ 409104 h 1800225"/>
                <a:gd name="connsiteX289" fmla="*/ 640250 w 981075"/>
                <a:gd name="connsiteY289" fmla="*/ 396007 h 1800225"/>
                <a:gd name="connsiteX290" fmla="*/ 646994 w 981075"/>
                <a:gd name="connsiteY290" fmla="*/ 389464 h 1800225"/>
                <a:gd name="connsiteX291" fmla="*/ 643622 w 981075"/>
                <a:gd name="connsiteY291" fmla="*/ 373100 h 1800225"/>
                <a:gd name="connsiteX292" fmla="*/ 650365 w 981075"/>
                <a:gd name="connsiteY292" fmla="*/ 360003 h 1800225"/>
                <a:gd name="connsiteX293" fmla="*/ 650365 w 981075"/>
                <a:gd name="connsiteY293" fmla="*/ 350183 h 1800225"/>
                <a:gd name="connsiteX294" fmla="*/ 640250 w 981075"/>
                <a:gd name="connsiteY294" fmla="*/ 346916 h 1800225"/>
                <a:gd name="connsiteX295" fmla="*/ 620019 w 981075"/>
                <a:gd name="connsiteY295" fmla="*/ 346916 h 1800225"/>
                <a:gd name="connsiteX296" fmla="*/ 613275 w 981075"/>
                <a:gd name="connsiteY296" fmla="*/ 353459 h 1800225"/>
                <a:gd name="connsiteX297" fmla="*/ 596425 w 981075"/>
                <a:gd name="connsiteY297" fmla="*/ 343639 h 1800225"/>
                <a:gd name="connsiteX298" fmla="*/ 582938 w 981075"/>
                <a:gd name="connsiteY298" fmla="*/ 353459 h 1800225"/>
                <a:gd name="connsiteX299" fmla="*/ 576194 w 981075"/>
                <a:gd name="connsiteY299" fmla="*/ 353459 h 1800225"/>
                <a:gd name="connsiteX300" fmla="*/ 566079 w 981075"/>
                <a:gd name="connsiteY300" fmla="*/ 353459 h 1800225"/>
                <a:gd name="connsiteX301" fmla="*/ 545847 w 981075"/>
                <a:gd name="connsiteY301" fmla="*/ 346916 h 1800225"/>
                <a:gd name="connsiteX302" fmla="*/ 535732 w 981075"/>
                <a:gd name="connsiteY302" fmla="*/ 353459 h 1800225"/>
                <a:gd name="connsiteX303" fmla="*/ 528988 w 981075"/>
                <a:gd name="connsiteY303" fmla="*/ 350183 h 1800225"/>
                <a:gd name="connsiteX304" fmla="*/ 515510 w 981075"/>
                <a:gd name="connsiteY304" fmla="*/ 360003 h 1800225"/>
                <a:gd name="connsiteX305" fmla="*/ 515510 w 981075"/>
                <a:gd name="connsiteY305" fmla="*/ 353459 h 1800225"/>
                <a:gd name="connsiteX306" fmla="*/ 522254 w 981075"/>
                <a:gd name="connsiteY306" fmla="*/ 343639 h 1800225"/>
                <a:gd name="connsiteX307" fmla="*/ 515510 w 981075"/>
                <a:gd name="connsiteY307" fmla="*/ 340363 h 1800225"/>
                <a:gd name="connsiteX308" fmla="*/ 508767 w 981075"/>
                <a:gd name="connsiteY308" fmla="*/ 337095 h 1800225"/>
                <a:gd name="connsiteX309" fmla="*/ 502023 w 981075"/>
                <a:gd name="connsiteY309" fmla="*/ 346916 h 1800225"/>
                <a:gd name="connsiteX310" fmla="*/ 488536 w 981075"/>
                <a:gd name="connsiteY310" fmla="*/ 353459 h 1800225"/>
                <a:gd name="connsiteX311" fmla="*/ 491907 w 981075"/>
                <a:gd name="connsiteY311" fmla="*/ 350183 h 1800225"/>
                <a:gd name="connsiteX312" fmla="*/ 502023 w 981075"/>
                <a:gd name="connsiteY312" fmla="*/ 343639 h 1800225"/>
                <a:gd name="connsiteX313" fmla="*/ 502023 w 981075"/>
                <a:gd name="connsiteY313" fmla="*/ 337095 h 1800225"/>
                <a:gd name="connsiteX314" fmla="*/ 498651 w 981075"/>
                <a:gd name="connsiteY314" fmla="*/ 337095 h 1800225"/>
                <a:gd name="connsiteX315" fmla="*/ 491907 w 981075"/>
                <a:gd name="connsiteY315" fmla="*/ 333819 h 1800225"/>
                <a:gd name="connsiteX316" fmla="*/ 485164 w 981075"/>
                <a:gd name="connsiteY316" fmla="*/ 330542 h 1800225"/>
                <a:gd name="connsiteX317" fmla="*/ 481792 w 981075"/>
                <a:gd name="connsiteY317" fmla="*/ 323998 h 1800225"/>
                <a:gd name="connsiteX318" fmla="*/ 471676 w 981075"/>
                <a:gd name="connsiteY318" fmla="*/ 327275 h 1800225"/>
                <a:gd name="connsiteX319" fmla="*/ 468305 w 981075"/>
                <a:gd name="connsiteY319" fmla="*/ 333819 h 1800225"/>
                <a:gd name="connsiteX320" fmla="*/ 461561 w 981075"/>
                <a:gd name="connsiteY320" fmla="*/ 337095 h 1800225"/>
                <a:gd name="connsiteX321" fmla="*/ 454827 w 981075"/>
                <a:gd name="connsiteY321" fmla="*/ 337095 h 1800225"/>
                <a:gd name="connsiteX322" fmla="*/ 458198 w 981075"/>
                <a:gd name="connsiteY322" fmla="*/ 346916 h 1800225"/>
                <a:gd name="connsiteX323" fmla="*/ 454827 w 981075"/>
                <a:gd name="connsiteY323" fmla="*/ 356726 h 1800225"/>
                <a:gd name="connsiteX324" fmla="*/ 444711 w 981075"/>
                <a:gd name="connsiteY324" fmla="*/ 356726 h 1800225"/>
                <a:gd name="connsiteX325" fmla="*/ 448083 w 981075"/>
                <a:gd name="connsiteY325" fmla="*/ 369823 h 1800225"/>
                <a:gd name="connsiteX326" fmla="*/ 451455 w 981075"/>
                <a:gd name="connsiteY326" fmla="*/ 376367 h 1800225"/>
                <a:gd name="connsiteX327" fmla="*/ 451455 w 981075"/>
                <a:gd name="connsiteY327" fmla="*/ 382920 h 1800225"/>
                <a:gd name="connsiteX328" fmla="*/ 454827 w 981075"/>
                <a:gd name="connsiteY328" fmla="*/ 386187 h 1800225"/>
                <a:gd name="connsiteX329" fmla="*/ 448083 w 981075"/>
                <a:gd name="connsiteY329" fmla="*/ 386187 h 1800225"/>
                <a:gd name="connsiteX330" fmla="*/ 444711 w 981075"/>
                <a:gd name="connsiteY330" fmla="*/ 379644 h 1800225"/>
                <a:gd name="connsiteX331" fmla="*/ 431224 w 981075"/>
                <a:gd name="connsiteY331" fmla="*/ 379644 h 1800225"/>
                <a:gd name="connsiteX332" fmla="*/ 427852 w 981075"/>
                <a:gd name="connsiteY332" fmla="*/ 379644 h 1800225"/>
                <a:gd name="connsiteX333" fmla="*/ 424480 w 981075"/>
                <a:gd name="connsiteY333" fmla="*/ 389464 h 1800225"/>
                <a:gd name="connsiteX334" fmla="*/ 427852 w 981075"/>
                <a:gd name="connsiteY334" fmla="*/ 399284 h 1800225"/>
                <a:gd name="connsiteX335" fmla="*/ 424480 w 981075"/>
                <a:gd name="connsiteY335" fmla="*/ 405828 h 1800225"/>
                <a:gd name="connsiteX336" fmla="*/ 421108 w 981075"/>
                <a:gd name="connsiteY336" fmla="*/ 409104 h 1800225"/>
                <a:gd name="connsiteX337" fmla="*/ 414365 w 981075"/>
                <a:gd name="connsiteY337" fmla="*/ 415648 h 1800225"/>
                <a:gd name="connsiteX338" fmla="*/ 417736 w 981075"/>
                <a:gd name="connsiteY338" fmla="*/ 428735 h 1800225"/>
                <a:gd name="connsiteX339" fmla="*/ 424480 w 981075"/>
                <a:gd name="connsiteY339" fmla="*/ 435289 h 1800225"/>
                <a:gd name="connsiteX340" fmla="*/ 431224 w 981075"/>
                <a:gd name="connsiteY340" fmla="*/ 441832 h 1800225"/>
                <a:gd name="connsiteX341" fmla="*/ 431224 w 981075"/>
                <a:gd name="connsiteY341" fmla="*/ 451653 h 1800225"/>
                <a:gd name="connsiteX342" fmla="*/ 424480 w 981075"/>
                <a:gd name="connsiteY342" fmla="*/ 441832 h 1800225"/>
                <a:gd name="connsiteX343" fmla="*/ 417736 w 981075"/>
                <a:gd name="connsiteY343" fmla="*/ 435289 h 1800225"/>
                <a:gd name="connsiteX344" fmla="*/ 414365 w 981075"/>
                <a:gd name="connsiteY344" fmla="*/ 428735 h 1800225"/>
                <a:gd name="connsiteX345" fmla="*/ 407621 w 981075"/>
                <a:gd name="connsiteY345" fmla="*/ 432012 h 1800225"/>
                <a:gd name="connsiteX346" fmla="*/ 407621 w 981075"/>
                <a:gd name="connsiteY346" fmla="*/ 435289 h 1800225"/>
                <a:gd name="connsiteX347" fmla="*/ 400877 w 981075"/>
                <a:gd name="connsiteY347" fmla="*/ 441832 h 1800225"/>
                <a:gd name="connsiteX348" fmla="*/ 390762 w 981075"/>
                <a:gd name="connsiteY348" fmla="*/ 441832 h 1800225"/>
                <a:gd name="connsiteX349" fmla="*/ 387399 w 981075"/>
                <a:gd name="connsiteY349" fmla="*/ 432012 h 1800225"/>
                <a:gd name="connsiteX350" fmla="*/ 384027 w 981075"/>
                <a:gd name="connsiteY350" fmla="*/ 432012 h 1800225"/>
                <a:gd name="connsiteX351" fmla="*/ 380656 w 981075"/>
                <a:gd name="connsiteY351" fmla="*/ 438556 h 1800225"/>
                <a:gd name="connsiteX352" fmla="*/ 384027 w 981075"/>
                <a:gd name="connsiteY352" fmla="*/ 448376 h 1800225"/>
                <a:gd name="connsiteX353" fmla="*/ 380656 w 981075"/>
                <a:gd name="connsiteY353" fmla="*/ 454929 h 1800225"/>
                <a:gd name="connsiteX354" fmla="*/ 377284 w 981075"/>
                <a:gd name="connsiteY354" fmla="*/ 441832 h 1800225"/>
                <a:gd name="connsiteX355" fmla="*/ 373912 w 981075"/>
                <a:gd name="connsiteY355" fmla="*/ 435289 h 1800225"/>
                <a:gd name="connsiteX356" fmla="*/ 367168 w 981075"/>
                <a:gd name="connsiteY356" fmla="*/ 441832 h 1800225"/>
                <a:gd name="connsiteX357" fmla="*/ 363796 w 981075"/>
                <a:gd name="connsiteY357" fmla="*/ 445109 h 1800225"/>
                <a:gd name="connsiteX358" fmla="*/ 363796 w 981075"/>
                <a:gd name="connsiteY358" fmla="*/ 458196 h 1800225"/>
                <a:gd name="connsiteX359" fmla="*/ 370540 w 981075"/>
                <a:gd name="connsiteY359" fmla="*/ 461473 h 1800225"/>
                <a:gd name="connsiteX360" fmla="*/ 373912 w 981075"/>
                <a:gd name="connsiteY360" fmla="*/ 464740 h 1800225"/>
                <a:gd name="connsiteX361" fmla="*/ 360424 w 981075"/>
                <a:gd name="connsiteY361" fmla="*/ 464740 h 1800225"/>
                <a:gd name="connsiteX362" fmla="*/ 360424 w 981075"/>
                <a:gd name="connsiteY362" fmla="*/ 471293 h 1800225"/>
                <a:gd name="connsiteX363" fmla="*/ 360424 w 981075"/>
                <a:gd name="connsiteY363" fmla="*/ 477837 h 1800225"/>
                <a:gd name="connsiteX364" fmla="*/ 367168 w 981075"/>
                <a:gd name="connsiteY364" fmla="*/ 484380 h 1800225"/>
                <a:gd name="connsiteX365" fmla="*/ 363796 w 981075"/>
                <a:gd name="connsiteY365" fmla="*/ 490934 h 1800225"/>
                <a:gd name="connsiteX366" fmla="*/ 357053 w 981075"/>
                <a:gd name="connsiteY366" fmla="*/ 487657 h 1800225"/>
                <a:gd name="connsiteX367" fmla="*/ 350309 w 981075"/>
                <a:gd name="connsiteY367" fmla="*/ 487657 h 1800225"/>
                <a:gd name="connsiteX368" fmla="*/ 346937 w 981075"/>
                <a:gd name="connsiteY368" fmla="*/ 497477 h 1800225"/>
                <a:gd name="connsiteX369" fmla="*/ 350309 w 981075"/>
                <a:gd name="connsiteY369" fmla="*/ 504021 h 1800225"/>
                <a:gd name="connsiteX370" fmla="*/ 346937 w 981075"/>
                <a:gd name="connsiteY370" fmla="*/ 517118 h 1800225"/>
                <a:gd name="connsiteX371" fmla="*/ 346937 w 981075"/>
                <a:gd name="connsiteY371" fmla="*/ 520385 h 1800225"/>
                <a:gd name="connsiteX372" fmla="*/ 360424 w 981075"/>
                <a:gd name="connsiteY372" fmla="*/ 523662 h 1800225"/>
                <a:gd name="connsiteX373" fmla="*/ 363796 w 981075"/>
                <a:gd name="connsiteY373" fmla="*/ 523662 h 1800225"/>
                <a:gd name="connsiteX374" fmla="*/ 373912 w 981075"/>
                <a:gd name="connsiteY374" fmla="*/ 526938 h 1800225"/>
                <a:gd name="connsiteX375" fmla="*/ 377284 w 981075"/>
                <a:gd name="connsiteY375" fmla="*/ 526938 h 1800225"/>
                <a:gd name="connsiteX376" fmla="*/ 370540 w 981075"/>
                <a:gd name="connsiteY376" fmla="*/ 530205 h 1800225"/>
                <a:gd name="connsiteX377" fmla="*/ 357053 w 981075"/>
                <a:gd name="connsiteY377" fmla="*/ 526938 h 1800225"/>
                <a:gd name="connsiteX378" fmla="*/ 357053 w 981075"/>
                <a:gd name="connsiteY378" fmla="*/ 533482 h 1800225"/>
                <a:gd name="connsiteX379" fmla="*/ 360424 w 981075"/>
                <a:gd name="connsiteY379" fmla="*/ 540026 h 1800225"/>
                <a:gd name="connsiteX380" fmla="*/ 360424 w 981075"/>
                <a:gd name="connsiteY380" fmla="*/ 543302 h 1800225"/>
                <a:gd name="connsiteX381" fmla="*/ 350309 w 981075"/>
                <a:gd name="connsiteY381" fmla="*/ 540026 h 1800225"/>
                <a:gd name="connsiteX382" fmla="*/ 346937 w 981075"/>
                <a:gd name="connsiteY382" fmla="*/ 540026 h 1800225"/>
                <a:gd name="connsiteX383" fmla="*/ 340193 w 981075"/>
                <a:gd name="connsiteY383" fmla="*/ 543302 h 1800225"/>
                <a:gd name="connsiteX384" fmla="*/ 333449 w 981075"/>
                <a:gd name="connsiteY384" fmla="*/ 540026 h 1800225"/>
                <a:gd name="connsiteX385" fmla="*/ 323334 w 981075"/>
                <a:gd name="connsiteY385" fmla="*/ 533482 h 1800225"/>
                <a:gd name="connsiteX386" fmla="*/ 319962 w 981075"/>
                <a:gd name="connsiteY386" fmla="*/ 530205 h 1800225"/>
                <a:gd name="connsiteX387" fmla="*/ 323334 w 981075"/>
                <a:gd name="connsiteY387" fmla="*/ 520385 h 1800225"/>
                <a:gd name="connsiteX388" fmla="*/ 326706 w 981075"/>
                <a:gd name="connsiteY388" fmla="*/ 517118 h 1800225"/>
                <a:gd name="connsiteX389" fmla="*/ 333449 w 981075"/>
                <a:gd name="connsiteY389" fmla="*/ 510565 h 1800225"/>
                <a:gd name="connsiteX390" fmla="*/ 326706 w 981075"/>
                <a:gd name="connsiteY390" fmla="*/ 504021 h 1800225"/>
                <a:gd name="connsiteX391" fmla="*/ 316600 w 981075"/>
                <a:gd name="connsiteY391" fmla="*/ 510565 h 1800225"/>
                <a:gd name="connsiteX392" fmla="*/ 316600 w 981075"/>
                <a:gd name="connsiteY392" fmla="*/ 497477 h 1800225"/>
                <a:gd name="connsiteX393" fmla="*/ 319962 w 981075"/>
                <a:gd name="connsiteY393" fmla="*/ 484380 h 1800225"/>
                <a:gd name="connsiteX394" fmla="*/ 326706 w 981075"/>
                <a:gd name="connsiteY394" fmla="*/ 477837 h 1800225"/>
                <a:gd name="connsiteX395" fmla="*/ 319962 w 981075"/>
                <a:gd name="connsiteY395" fmla="*/ 468017 h 1800225"/>
                <a:gd name="connsiteX396" fmla="*/ 313228 w 981075"/>
                <a:gd name="connsiteY396" fmla="*/ 454929 h 1800225"/>
                <a:gd name="connsiteX397" fmla="*/ 303112 w 981075"/>
                <a:gd name="connsiteY397" fmla="*/ 458196 h 1800225"/>
                <a:gd name="connsiteX398" fmla="*/ 303112 w 981075"/>
                <a:gd name="connsiteY398" fmla="*/ 471293 h 1800225"/>
                <a:gd name="connsiteX399" fmla="*/ 299741 w 981075"/>
                <a:gd name="connsiteY399" fmla="*/ 481114 h 1800225"/>
                <a:gd name="connsiteX400" fmla="*/ 292997 w 981075"/>
                <a:gd name="connsiteY400" fmla="*/ 481114 h 1800225"/>
                <a:gd name="connsiteX401" fmla="*/ 289625 w 981075"/>
                <a:gd name="connsiteY401" fmla="*/ 474560 h 1800225"/>
                <a:gd name="connsiteX402" fmla="*/ 286253 w 981075"/>
                <a:gd name="connsiteY402" fmla="*/ 471293 h 1800225"/>
                <a:gd name="connsiteX403" fmla="*/ 279509 w 981075"/>
                <a:gd name="connsiteY403" fmla="*/ 464740 h 1800225"/>
                <a:gd name="connsiteX404" fmla="*/ 269394 w 981075"/>
                <a:gd name="connsiteY404" fmla="*/ 464740 h 1800225"/>
                <a:gd name="connsiteX405" fmla="*/ 272766 w 981075"/>
                <a:gd name="connsiteY405" fmla="*/ 471293 h 1800225"/>
                <a:gd name="connsiteX406" fmla="*/ 276137 w 981075"/>
                <a:gd name="connsiteY406" fmla="*/ 477837 h 1800225"/>
                <a:gd name="connsiteX407" fmla="*/ 272766 w 981075"/>
                <a:gd name="connsiteY407" fmla="*/ 481114 h 1800225"/>
                <a:gd name="connsiteX408" fmla="*/ 266022 w 981075"/>
                <a:gd name="connsiteY408" fmla="*/ 477837 h 1800225"/>
                <a:gd name="connsiteX409" fmla="*/ 259278 w 981075"/>
                <a:gd name="connsiteY409" fmla="*/ 484380 h 1800225"/>
                <a:gd name="connsiteX410" fmla="*/ 259278 w 981075"/>
                <a:gd name="connsiteY410" fmla="*/ 490934 h 1800225"/>
                <a:gd name="connsiteX411" fmla="*/ 259278 w 981075"/>
                <a:gd name="connsiteY411" fmla="*/ 497477 h 1800225"/>
                <a:gd name="connsiteX412" fmla="*/ 266022 w 981075"/>
                <a:gd name="connsiteY412" fmla="*/ 507298 h 1800225"/>
                <a:gd name="connsiteX413" fmla="*/ 286253 w 981075"/>
                <a:gd name="connsiteY413" fmla="*/ 500744 h 1800225"/>
                <a:gd name="connsiteX414" fmla="*/ 296369 w 981075"/>
                <a:gd name="connsiteY414" fmla="*/ 510565 h 1800225"/>
                <a:gd name="connsiteX415" fmla="*/ 296369 w 981075"/>
                <a:gd name="connsiteY415" fmla="*/ 517118 h 1800225"/>
                <a:gd name="connsiteX416" fmla="*/ 289625 w 981075"/>
                <a:gd name="connsiteY416" fmla="*/ 520385 h 1800225"/>
                <a:gd name="connsiteX417" fmla="*/ 282881 w 981075"/>
                <a:gd name="connsiteY417" fmla="*/ 520385 h 1800225"/>
                <a:gd name="connsiteX418" fmla="*/ 282881 w 981075"/>
                <a:gd name="connsiteY418" fmla="*/ 533482 h 1800225"/>
                <a:gd name="connsiteX419" fmla="*/ 292997 w 981075"/>
                <a:gd name="connsiteY419" fmla="*/ 543302 h 1800225"/>
                <a:gd name="connsiteX420" fmla="*/ 303112 w 981075"/>
                <a:gd name="connsiteY420" fmla="*/ 546569 h 1800225"/>
                <a:gd name="connsiteX421" fmla="*/ 309856 w 981075"/>
                <a:gd name="connsiteY421" fmla="*/ 543302 h 1800225"/>
                <a:gd name="connsiteX422" fmla="*/ 319962 w 981075"/>
                <a:gd name="connsiteY422" fmla="*/ 546569 h 1800225"/>
                <a:gd name="connsiteX423" fmla="*/ 316600 w 981075"/>
                <a:gd name="connsiteY423" fmla="*/ 549846 h 1800225"/>
                <a:gd name="connsiteX424" fmla="*/ 313228 w 981075"/>
                <a:gd name="connsiteY424" fmla="*/ 553123 h 1800225"/>
                <a:gd name="connsiteX425" fmla="*/ 313228 w 981075"/>
                <a:gd name="connsiteY425" fmla="*/ 556389 h 1800225"/>
                <a:gd name="connsiteX426" fmla="*/ 323334 w 981075"/>
                <a:gd name="connsiteY426" fmla="*/ 556389 h 1800225"/>
                <a:gd name="connsiteX427" fmla="*/ 330078 w 981075"/>
                <a:gd name="connsiteY427" fmla="*/ 553123 h 1800225"/>
                <a:gd name="connsiteX428" fmla="*/ 323334 w 981075"/>
                <a:gd name="connsiteY428" fmla="*/ 559666 h 1800225"/>
                <a:gd name="connsiteX429" fmla="*/ 319962 w 981075"/>
                <a:gd name="connsiteY429" fmla="*/ 566210 h 1800225"/>
                <a:gd name="connsiteX430" fmla="*/ 316600 w 981075"/>
                <a:gd name="connsiteY430" fmla="*/ 572753 h 1800225"/>
                <a:gd name="connsiteX431" fmla="*/ 319962 w 981075"/>
                <a:gd name="connsiteY431" fmla="*/ 579307 h 1800225"/>
                <a:gd name="connsiteX432" fmla="*/ 333449 w 981075"/>
                <a:gd name="connsiteY432" fmla="*/ 569486 h 1800225"/>
                <a:gd name="connsiteX433" fmla="*/ 340193 w 981075"/>
                <a:gd name="connsiteY433" fmla="*/ 562933 h 1800225"/>
                <a:gd name="connsiteX434" fmla="*/ 350309 w 981075"/>
                <a:gd name="connsiteY434" fmla="*/ 559666 h 1800225"/>
                <a:gd name="connsiteX435" fmla="*/ 353681 w 981075"/>
                <a:gd name="connsiteY435" fmla="*/ 559666 h 1800225"/>
                <a:gd name="connsiteX436" fmla="*/ 350309 w 981075"/>
                <a:gd name="connsiteY436" fmla="*/ 562933 h 1800225"/>
                <a:gd name="connsiteX437" fmla="*/ 357053 w 981075"/>
                <a:gd name="connsiteY437" fmla="*/ 569486 h 1800225"/>
                <a:gd name="connsiteX438" fmla="*/ 360424 w 981075"/>
                <a:gd name="connsiteY438" fmla="*/ 569486 h 1800225"/>
                <a:gd name="connsiteX439" fmla="*/ 350309 w 981075"/>
                <a:gd name="connsiteY439" fmla="*/ 569486 h 1800225"/>
                <a:gd name="connsiteX440" fmla="*/ 346937 w 981075"/>
                <a:gd name="connsiteY440" fmla="*/ 569486 h 1800225"/>
                <a:gd name="connsiteX441" fmla="*/ 343565 w 981075"/>
                <a:gd name="connsiteY441" fmla="*/ 572753 h 1800225"/>
                <a:gd name="connsiteX442" fmla="*/ 340193 w 981075"/>
                <a:gd name="connsiteY442" fmla="*/ 576030 h 1800225"/>
                <a:gd name="connsiteX443" fmla="*/ 343565 w 981075"/>
                <a:gd name="connsiteY443" fmla="*/ 582574 h 1800225"/>
                <a:gd name="connsiteX444" fmla="*/ 340193 w 981075"/>
                <a:gd name="connsiteY444" fmla="*/ 582574 h 1800225"/>
                <a:gd name="connsiteX445" fmla="*/ 333449 w 981075"/>
                <a:gd name="connsiteY445" fmla="*/ 582574 h 1800225"/>
                <a:gd name="connsiteX446" fmla="*/ 326706 w 981075"/>
                <a:gd name="connsiteY446" fmla="*/ 585850 h 1800225"/>
                <a:gd name="connsiteX447" fmla="*/ 319962 w 981075"/>
                <a:gd name="connsiteY447" fmla="*/ 595671 h 1800225"/>
                <a:gd name="connsiteX448" fmla="*/ 319962 w 981075"/>
                <a:gd name="connsiteY448" fmla="*/ 598938 h 1800225"/>
                <a:gd name="connsiteX449" fmla="*/ 326706 w 981075"/>
                <a:gd name="connsiteY449" fmla="*/ 605491 h 1800225"/>
                <a:gd name="connsiteX450" fmla="*/ 336821 w 981075"/>
                <a:gd name="connsiteY450" fmla="*/ 612035 h 1800225"/>
                <a:gd name="connsiteX451" fmla="*/ 330078 w 981075"/>
                <a:gd name="connsiteY451" fmla="*/ 612035 h 1800225"/>
                <a:gd name="connsiteX452" fmla="*/ 316600 w 981075"/>
                <a:gd name="connsiteY452" fmla="*/ 618578 h 1800225"/>
                <a:gd name="connsiteX453" fmla="*/ 309856 w 981075"/>
                <a:gd name="connsiteY453" fmla="*/ 621855 h 1800225"/>
                <a:gd name="connsiteX454" fmla="*/ 292997 w 981075"/>
                <a:gd name="connsiteY454" fmla="*/ 621855 h 1800225"/>
                <a:gd name="connsiteX455" fmla="*/ 282881 w 981075"/>
                <a:gd name="connsiteY455" fmla="*/ 625131 h 1800225"/>
                <a:gd name="connsiteX456" fmla="*/ 282881 w 981075"/>
                <a:gd name="connsiteY456" fmla="*/ 628398 h 1800225"/>
                <a:gd name="connsiteX457" fmla="*/ 282881 w 981075"/>
                <a:gd name="connsiteY457" fmla="*/ 631675 h 1800225"/>
                <a:gd name="connsiteX458" fmla="*/ 299741 w 981075"/>
                <a:gd name="connsiteY458" fmla="*/ 631675 h 1800225"/>
                <a:gd name="connsiteX459" fmla="*/ 303112 w 981075"/>
                <a:gd name="connsiteY459" fmla="*/ 634942 h 1800225"/>
                <a:gd name="connsiteX460" fmla="*/ 296369 w 981075"/>
                <a:gd name="connsiteY460" fmla="*/ 634942 h 1800225"/>
                <a:gd name="connsiteX461" fmla="*/ 286253 w 981075"/>
                <a:gd name="connsiteY461" fmla="*/ 634942 h 1800225"/>
                <a:gd name="connsiteX462" fmla="*/ 276137 w 981075"/>
                <a:gd name="connsiteY462" fmla="*/ 638219 h 1800225"/>
                <a:gd name="connsiteX463" fmla="*/ 269394 w 981075"/>
                <a:gd name="connsiteY463" fmla="*/ 648039 h 1800225"/>
                <a:gd name="connsiteX464" fmla="*/ 272766 w 981075"/>
                <a:gd name="connsiteY464" fmla="*/ 657859 h 1800225"/>
                <a:gd name="connsiteX465" fmla="*/ 279509 w 981075"/>
                <a:gd name="connsiteY465" fmla="*/ 667679 h 1800225"/>
                <a:gd name="connsiteX466" fmla="*/ 279509 w 981075"/>
                <a:gd name="connsiteY466" fmla="*/ 670947 h 1800225"/>
                <a:gd name="connsiteX467" fmla="*/ 269394 w 981075"/>
                <a:gd name="connsiteY467" fmla="*/ 677500 h 1800225"/>
                <a:gd name="connsiteX468" fmla="*/ 269394 w 981075"/>
                <a:gd name="connsiteY468" fmla="*/ 684044 h 1800225"/>
                <a:gd name="connsiteX469" fmla="*/ 266022 w 981075"/>
                <a:gd name="connsiteY469" fmla="*/ 697140 h 1800225"/>
                <a:gd name="connsiteX470" fmla="*/ 276137 w 981075"/>
                <a:gd name="connsiteY470" fmla="*/ 700407 h 1800225"/>
                <a:gd name="connsiteX471" fmla="*/ 289625 w 981075"/>
                <a:gd name="connsiteY471" fmla="*/ 697140 h 1800225"/>
                <a:gd name="connsiteX472" fmla="*/ 309856 w 981075"/>
                <a:gd name="connsiteY472" fmla="*/ 697140 h 1800225"/>
                <a:gd name="connsiteX473" fmla="*/ 316600 w 981075"/>
                <a:gd name="connsiteY473" fmla="*/ 690587 h 1800225"/>
                <a:gd name="connsiteX474" fmla="*/ 319962 w 981075"/>
                <a:gd name="connsiteY474" fmla="*/ 687320 h 1800225"/>
                <a:gd name="connsiteX475" fmla="*/ 330078 w 981075"/>
                <a:gd name="connsiteY475" fmla="*/ 684044 h 1800225"/>
                <a:gd name="connsiteX476" fmla="*/ 330078 w 981075"/>
                <a:gd name="connsiteY476" fmla="*/ 680767 h 1800225"/>
                <a:gd name="connsiteX477" fmla="*/ 340193 w 981075"/>
                <a:gd name="connsiteY477" fmla="*/ 690587 h 1800225"/>
                <a:gd name="connsiteX478" fmla="*/ 333449 w 981075"/>
                <a:gd name="connsiteY478" fmla="*/ 697140 h 1800225"/>
                <a:gd name="connsiteX479" fmla="*/ 333449 w 981075"/>
                <a:gd name="connsiteY479" fmla="*/ 700407 h 1800225"/>
                <a:gd name="connsiteX480" fmla="*/ 323334 w 981075"/>
                <a:gd name="connsiteY480" fmla="*/ 706951 h 1800225"/>
                <a:gd name="connsiteX481" fmla="*/ 309856 w 981075"/>
                <a:gd name="connsiteY481" fmla="*/ 726592 h 1800225"/>
                <a:gd name="connsiteX482" fmla="*/ 306484 w 981075"/>
                <a:gd name="connsiteY482" fmla="*/ 729868 h 1800225"/>
                <a:gd name="connsiteX483" fmla="*/ 286253 w 981075"/>
                <a:gd name="connsiteY483" fmla="*/ 739688 h 1800225"/>
                <a:gd name="connsiteX484" fmla="*/ 279509 w 981075"/>
                <a:gd name="connsiteY484" fmla="*/ 746232 h 1800225"/>
                <a:gd name="connsiteX485" fmla="*/ 276137 w 981075"/>
                <a:gd name="connsiteY485" fmla="*/ 752776 h 1800225"/>
                <a:gd name="connsiteX486" fmla="*/ 272766 w 981075"/>
                <a:gd name="connsiteY486" fmla="*/ 759329 h 1800225"/>
                <a:gd name="connsiteX487" fmla="*/ 262650 w 981075"/>
                <a:gd name="connsiteY487" fmla="*/ 762596 h 1800225"/>
                <a:gd name="connsiteX488" fmla="*/ 252535 w 981075"/>
                <a:gd name="connsiteY488" fmla="*/ 759329 h 1800225"/>
                <a:gd name="connsiteX489" fmla="*/ 245800 w 981075"/>
                <a:gd name="connsiteY489" fmla="*/ 765873 h 1800225"/>
                <a:gd name="connsiteX490" fmla="*/ 232313 w 981075"/>
                <a:gd name="connsiteY490" fmla="*/ 762596 h 1800225"/>
                <a:gd name="connsiteX491" fmla="*/ 225569 w 981075"/>
                <a:gd name="connsiteY491" fmla="*/ 769149 h 1800225"/>
                <a:gd name="connsiteX492" fmla="*/ 222197 w 981075"/>
                <a:gd name="connsiteY492" fmla="*/ 775693 h 1800225"/>
                <a:gd name="connsiteX493" fmla="*/ 218826 w 981075"/>
                <a:gd name="connsiteY493" fmla="*/ 788781 h 1800225"/>
                <a:gd name="connsiteX494" fmla="*/ 212082 w 981075"/>
                <a:gd name="connsiteY494" fmla="*/ 795334 h 1800225"/>
                <a:gd name="connsiteX495" fmla="*/ 215454 w 981075"/>
                <a:gd name="connsiteY495" fmla="*/ 798601 h 1800225"/>
                <a:gd name="connsiteX496" fmla="*/ 228941 w 981075"/>
                <a:gd name="connsiteY496" fmla="*/ 788781 h 1800225"/>
                <a:gd name="connsiteX497" fmla="*/ 235685 w 981075"/>
                <a:gd name="connsiteY497" fmla="*/ 785513 h 1800225"/>
                <a:gd name="connsiteX498" fmla="*/ 235685 w 981075"/>
                <a:gd name="connsiteY498" fmla="*/ 792057 h 1800225"/>
                <a:gd name="connsiteX499" fmla="*/ 232313 w 981075"/>
                <a:gd name="connsiteY499" fmla="*/ 805154 h 1800225"/>
                <a:gd name="connsiteX500" fmla="*/ 228941 w 981075"/>
                <a:gd name="connsiteY500" fmla="*/ 808421 h 1800225"/>
                <a:gd name="connsiteX501" fmla="*/ 225569 w 981075"/>
                <a:gd name="connsiteY501" fmla="*/ 811697 h 1800225"/>
                <a:gd name="connsiteX502" fmla="*/ 225569 w 981075"/>
                <a:gd name="connsiteY502" fmla="*/ 824785 h 1800225"/>
                <a:gd name="connsiteX503" fmla="*/ 235685 w 981075"/>
                <a:gd name="connsiteY503" fmla="*/ 818241 h 1800225"/>
                <a:gd name="connsiteX504" fmla="*/ 252535 w 981075"/>
                <a:gd name="connsiteY504" fmla="*/ 811697 h 1800225"/>
                <a:gd name="connsiteX505" fmla="*/ 262650 w 981075"/>
                <a:gd name="connsiteY505" fmla="*/ 801877 h 1800225"/>
                <a:gd name="connsiteX506" fmla="*/ 262650 w 981075"/>
                <a:gd name="connsiteY506" fmla="*/ 795334 h 1800225"/>
                <a:gd name="connsiteX507" fmla="*/ 266022 w 981075"/>
                <a:gd name="connsiteY507" fmla="*/ 785513 h 1800225"/>
                <a:gd name="connsiteX508" fmla="*/ 272766 w 981075"/>
                <a:gd name="connsiteY508" fmla="*/ 785513 h 1800225"/>
                <a:gd name="connsiteX509" fmla="*/ 276137 w 981075"/>
                <a:gd name="connsiteY509" fmla="*/ 778960 h 1800225"/>
                <a:gd name="connsiteX510" fmla="*/ 282881 w 981075"/>
                <a:gd name="connsiteY510" fmla="*/ 769149 h 1800225"/>
                <a:gd name="connsiteX511" fmla="*/ 289625 w 981075"/>
                <a:gd name="connsiteY511" fmla="*/ 762596 h 1800225"/>
                <a:gd name="connsiteX512" fmla="*/ 292997 w 981075"/>
                <a:gd name="connsiteY512" fmla="*/ 756053 h 1800225"/>
                <a:gd name="connsiteX513" fmla="*/ 299741 w 981075"/>
                <a:gd name="connsiteY513" fmla="*/ 752776 h 1800225"/>
                <a:gd name="connsiteX514" fmla="*/ 309856 w 981075"/>
                <a:gd name="connsiteY514" fmla="*/ 742956 h 1800225"/>
                <a:gd name="connsiteX515" fmla="*/ 309856 w 981075"/>
                <a:gd name="connsiteY515" fmla="*/ 736412 h 1800225"/>
                <a:gd name="connsiteX516" fmla="*/ 323334 w 981075"/>
                <a:gd name="connsiteY516" fmla="*/ 729868 h 1800225"/>
                <a:gd name="connsiteX517" fmla="*/ 326706 w 981075"/>
                <a:gd name="connsiteY517" fmla="*/ 729868 h 1800225"/>
                <a:gd name="connsiteX518" fmla="*/ 319962 w 981075"/>
                <a:gd name="connsiteY518" fmla="*/ 739688 h 1800225"/>
                <a:gd name="connsiteX519" fmla="*/ 319962 w 981075"/>
                <a:gd name="connsiteY519" fmla="*/ 746232 h 1800225"/>
                <a:gd name="connsiteX520" fmla="*/ 309856 w 981075"/>
                <a:gd name="connsiteY520" fmla="*/ 752776 h 1800225"/>
                <a:gd name="connsiteX521" fmla="*/ 313228 w 981075"/>
                <a:gd name="connsiteY521" fmla="*/ 759329 h 1800225"/>
                <a:gd name="connsiteX522" fmla="*/ 303112 w 981075"/>
                <a:gd name="connsiteY522" fmla="*/ 765873 h 1800225"/>
                <a:gd name="connsiteX523" fmla="*/ 303112 w 981075"/>
                <a:gd name="connsiteY523" fmla="*/ 772416 h 1800225"/>
                <a:gd name="connsiteX524" fmla="*/ 306484 w 981075"/>
                <a:gd name="connsiteY524" fmla="*/ 775693 h 1800225"/>
                <a:gd name="connsiteX525" fmla="*/ 299741 w 981075"/>
                <a:gd name="connsiteY525" fmla="*/ 788781 h 1800225"/>
                <a:gd name="connsiteX526" fmla="*/ 306484 w 981075"/>
                <a:gd name="connsiteY526" fmla="*/ 795334 h 1800225"/>
                <a:gd name="connsiteX527" fmla="*/ 309856 w 981075"/>
                <a:gd name="connsiteY527" fmla="*/ 801877 h 1800225"/>
                <a:gd name="connsiteX528" fmla="*/ 303112 w 981075"/>
                <a:gd name="connsiteY528" fmla="*/ 808421 h 1800225"/>
                <a:gd name="connsiteX529" fmla="*/ 292997 w 981075"/>
                <a:gd name="connsiteY529" fmla="*/ 818241 h 1800225"/>
                <a:gd name="connsiteX530" fmla="*/ 286253 w 981075"/>
                <a:gd name="connsiteY530" fmla="*/ 828062 h 1800225"/>
                <a:gd name="connsiteX531" fmla="*/ 279509 w 981075"/>
                <a:gd name="connsiteY531" fmla="*/ 837882 h 1800225"/>
                <a:gd name="connsiteX532" fmla="*/ 279509 w 981075"/>
                <a:gd name="connsiteY532" fmla="*/ 847702 h 1800225"/>
                <a:gd name="connsiteX533" fmla="*/ 276137 w 981075"/>
                <a:gd name="connsiteY533" fmla="*/ 860789 h 1800225"/>
                <a:gd name="connsiteX534" fmla="*/ 269394 w 981075"/>
                <a:gd name="connsiteY534" fmla="*/ 864066 h 1800225"/>
                <a:gd name="connsiteX535" fmla="*/ 272766 w 981075"/>
                <a:gd name="connsiteY535" fmla="*/ 873886 h 1800225"/>
                <a:gd name="connsiteX536" fmla="*/ 282881 w 981075"/>
                <a:gd name="connsiteY536" fmla="*/ 877163 h 1800225"/>
                <a:gd name="connsiteX537" fmla="*/ 289625 w 981075"/>
                <a:gd name="connsiteY537" fmla="*/ 877163 h 1800225"/>
                <a:gd name="connsiteX538" fmla="*/ 299741 w 981075"/>
                <a:gd name="connsiteY538" fmla="*/ 870610 h 1800225"/>
                <a:gd name="connsiteX539" fmla="*/ 299741 w 981075"/>
                <a:gd name="connsiteY539" fmla="*/ 854246 h 1800225"/>
                <a:gd name="connsiteX540" fmla="*/ 306484 w 981075"/>
                <a:gd name="connsiteY540" fmla="*/ 844425 h 1800225"/>
                <a:gd name="connsiteX541" fmla="*/ 306484 w 981075"/>
                <a:gd name="connsiteY541" fmla="*/ 831338 h 1800225"/>
                <a:gd name="connsiteX542" fmla="*/ 313228 w 981075"/>
                <a:gd name="connsiteY542" fmla="*/ 821518 h 1800225"/>
                <a:gd name="connsiteX543" fmla="*/ 319962 w 981075"/>
                <a:gd name="connsiteY543" fmla="*/ 818241 h 1800225"/>
                <a:gd name="connsiteX544" fmla="*/ 323334 w 981075"/>
                <a:gd name="connsiteY544" fmla="*/ 808421 h 1800225"/>
                <a:gd name="connsiteX545" fmla="*/ 326706 w 981075"/>
                <a:gd name="connsiteY545" fmla="*/ 805154 h 1800225"/>
                <a:gd name="connsiteX546" fmla="*/ 330078 w 981075"/>
                <a:gd name="connsiteY546" fmla="*/ 798601 h 1800225"/>
                <a:gd name="connsiteX547" fmla="*/ 330078 w 981075"/>
                <a:gd name="connsiteY547" fmla="*/ 772416 h 1800225"/>
                <a:gd name="connsiteX548" fmla="*/ 333449 w 981075"/>
                <a:gd name="connsiteY548" fmla="*/ 765873 h 1800225"/>
                <a:gd name="connsiteX549" fmla="*/ 340193 w 981075"/>
                <a:gd name="connsiteY549" fmla="*/ 765873 h 1800225"/>
                <a:gd name="connsiteX550" fmla="*/ 340193 w 981075"/>
                <a:gd name="connsiteY550" fmla="*/ 775693 h 1800225"/>
                <a:gd name="connsiteX551" fmla="*/ 340193 w 981075"/>
                <a:gd name="connsiteY551" fmla="*/ 792057 h 1800225"/>
                <a:gd name="connsiteX552" fmla="*/ 363796 w 981075"/>
                <a:gd name="connsiteY552" fmla="*/ 811697 h 1800225"/>
                <a:gd name="connsiteX553" fmla="*/ 373912 w 981075"/>
                <a:gd name="connsiteY553" fmla="*/ 831338 h 1800225"/>
                <a:gd name="connsiteX554" fmla="*/ 390762 w 981075"/>
                <a:gd name="connsiteY554" fmla="*/ 844425 h 1800225"/>
                <a:gd name="connsiteX555" fmla="*/ 390762 w 981075"/>
                <a:gd name="connsiteY555" fmla="*/ 850969 h 1800225"/>
                <a:gd name="connsiteX556" fmla="*/ 394133 w 981075"/>
                <a:gd name="connsiteY556" fmla="*/ 860789 h 1800225"/>
                <a:gd name="connsiteX557" fmla="*/ 387399 w 981075"/>
                <a:gd name="connsiteY557" fmla="*/ 873886 h 1800225"/>
                <a:gd name="connsiteX558" fmla="*/ 380656 w 981075"/>
                <a:gd name="connsiteY558" fmla="*/ 877163 h 1800225"/>
                <a:gd name="connsiteX559" fmla="*/ 370540 w 981075"/>
                <a:gd name="connsiteY559" fmla="*/ 886974 h 1800225"/>
                <a:gd name="connsiteX560" fmla="*/ 367168 w 981075"/>
                <a:gd name="connsiteY560" fmla="*/ 900071 h 1800225"/>
                <a:gd name="connsiteX561" fmla="*/ 360424 w 981075"/>
                <a:gd name="connsiteY561" fmla="*/ 909891 h 1800225"/>
                <a:gd name="connsiteX562" fmla="*/ 346937 w 981075"/>
                <a:gd name="connsiteY562" fmla="*/ 916434 h 1800225"/>
                <a:gd name="connsiteX563" fmla="*/ 330078 w 981075"/>
                <a:gd name="connsiteY563" fmla="*/ 932798 h 1800225"/>
                <a:gd name="connsiteX564" fmla="*/ 323334 w 981075"/>
                <a:gd name="connsiteY564" fmla="*/ 945895 h 1800225"/>
                <a:gd name="connsiteX565" fmla="*/ 313228 w 981075"/>
                <a:gd name="connsiteY565" fmla="*/ 958983 h 1800225"/>
                <a:gd name="connsiteX566" fmla="*/ 313228 w 981075"/>
                <a:gd name="connsiteY566" fmla="*/ 968803 h 1800225"/>
                <a:gd name="connsiteX567" fmla="*/ 323334 w 981075"/>
                <a:gd name="connsiteY567" fmla="*/ 981900 h 1800225"/>
                <a:gd name="connsiteX568" fmla="*/ 326706 w 981075"/>
                <a:gd name="connsiteY568" fmla="*/ 985176 h 1800225"/>
                <a:gd name="connsiteX569" fmla="*/ 330078 w 981075"/>
                <a:gd name="connsiteY569" fmla="*/ 1001541 h 1800225"/>
                <a:gd name="connsiteX570" fmla="*/ 333449 w 981075"/>
                <a:gd name="connsiteY570" fmla="*/ 1011361 h 1800225"/>
                <a:gd name="connsiteX571" fmla="*/ 340193 w 981075"/>
                <a:gd name="connsiteY571" fmla="*/ 998264 h 1800225"/>
                <a:gd name="connsiteX572" fmla="*/ 333449 w 981075"/>
                <a:gd name="connsiteY572" fmla="*/ 985176 h 1800225"/>
                <a:gd name="connsiteX573" fmla="*/ 340193 w 981075"/>
                <a:gd name="connsiteY573" fmla="*/ 968803 h 1800225"/>
                <a:gd name="connsiteX574" fmla="*/ 346937 w 981075"/>
                <a:gd name="connsiteY574" fmla="*/ 965536 h 1800225"/>
                <a:gd name="connsiteX575" fmla="*/ 346937 w 981075"/>
                <a:gd name="connsiteY575" fmla="*/ 968803 h 1800225"/>
                <a:gd name="connsiteX576" fmla="*/ 353681 w 981075"/>
                <a:gd name="connsiteY576" fmla="*/ 975356 h 1800225"/>
                <a:gd name="connsiteX577" fmla="*/ 363796 w 981075"/>
                <a:gd name="connsiteY577" fmla="*/ 988444 h 1800225"/>
                <a:gd name="connsiteX578" fmla="*/ 377284 w 981075"/>
                <a:gd name="connsiteY578" fmla="*/ 1001541 h 1800225"/>
                <a:gd name="connsiteX579" fmla="*/ 387399 w 981075"/>
                <a:gd name="connsiteY579" fmla="*/ 1011361 h 1800225"/>
                <a:gd name="connsiteX580" fmla="*/ 394133 w 981075"/>
                <a:gd name="connsiteY580" fmla="*/ 1004807 h 1800225"/>
                <a:gd name="connsiteX581" fmla="*/ 397505 w 981075"/>
                <a:gd name="connsiteY581" fmla="*/ 991720 h 1800225"/>
                <a:gd name="connsiteX582" fmla="*/ 394133 w 981075"/>
                <a:gd name="connsiteY582" fmla="*/ 978623 h 1800225"/>
                <a:gd name="connsiteX583" fmla="*/ 397505 w 981075"/>
                <a:gd name="connsiteY583" fmla="*/ 975356 h 1800225"/>
                <a:gd name="connsiteX584" fmla="*/ 404249 w 981075"/>
                <a:gd name="connsiteY584" fmla="*/ 981900 h 1800225"/>
                <a:gd name="connsiteX585" fmla="*/ 410993 w 981075"/>
                <a:gd name="connsiteY585" fmla="*/ 994987 h 1800225"/>
                <a:gd name="connsiteX586" fmla="*/ 421108 w 981075"/>
                <a:gd name="connsiteY586" fmla="*/ 998264 h 1800225"/>
                <a:gd name="connsiteX587" fmla="*/ 441339 w 981075"/>
                <a:gd name="connsiteY587" fmla="*/ 1008084 h 1800225"/>
                <a:gd name="connsiteX588" fmla="*/ 448083 w 981075"/>
                <a:gd name="connsiteY588" fmla="*/ 1001541 h 1800225"/>
                <a:gd name="connsiteX589" fmla="*/ 454827 w 981075"/>
                <a:gd name="connsiteY589" fmla="*/ 998264 h 1800225"/>
                <a:gd name="connsiteX590" fmla="*/ 461561 w 981075"/>
                <a:gd name="connsiteY590" fmla="*/ 994987 h 1800225"/>
                <a:gd name="connsiteX591" fmla="*/ 471676 w 981075"/>
                <a:gd name="connsiteY591" fmla="*/ 994987 h 1800225"/>
                <a:gd name="connsiteX592" fmla="*/ 481792 w 981075"/>
                <a:gd name="connsiteY592" fmla="*/ 978623 h 1800225"/>
                <a:gd name="connsiteX593" fmla="*/ 488536 w 981075"/>
                <a:gd name="connsiteY593" fmla="*/ 972080 h 1800225"/>
                <a:gd name="connsiteX594" fmla="*/ 532360 w 981075"/>
                <a:gd name="connsiteY594" fmla="*/ 985176 h 1800225"/>
                <a:gd name="connsiteX595" fmla="*/ 528988 w 981075"/>
                <a:gd name="connsiteY595" fmla="*/ 991720 h 1800225"/>
                <a:gd name="connsiteX596" fmla="*/ 515510 w 981075"/>
                <a:gd name="connsiteY596" fmla="*/ 988444 h 1800225"/>
                <a:gd name="connsiteX597" fmla="*/ 505395 w 981075"/>
                <a:gd name="connsiteY597" fmla="*/ 991720 h 1800225"/>
                <a:gd name="connsiteX598" fmla="*/ 498651 w 981075"/>
                <a:gd name="connsiteY598" fmla="*/ 998264 h 1800225"/>
                <a:gd name="connsiteX599" fmla="*/ 495279 w 981075"/>
                <a:gd name="connsiteY599" fmla="*/ 1008084 h 1800225"/>
                <a:gd name="connsiteX600" fmla="*/ 488536 w 981075"/>
                <a:gd name="connsiteY600" fmla="*/ 1014628 h 1800225"/>
                <a:gd name="connsiteX601" fmla="*/ 475048 w 981075"/>
                <a:gd name="connsiteY601" fmla="*/ 1027725 h 1800225"/>
                <a:gd name="connsiteX602" fmla="*/ 468305 w 981075"/>
                <a:gd name="connsiteY602" fmla="*/ 1037545 h 1800225"/>
                <a:gd name="connsiteX603" fmla="*/ 461561 w 981075"/>
                <a:gd name="connsiteY603" fmla="*/ 1053909 h 1800225"/>
                <a:gd name="connsiteX604" fmla="*/ 464933 w 981075"/>
                <a:gd name="connsiteY604" fmla="*/ 1067006 h 1800225"/>
                <a:gd name="connsiteX605" fmla="*/ 475048 w 981075"/>
                <a:gd name="connsiteY605" fmla="*/ 1080093 h 1800225"/>
                <a:gd name="connsiteX606" fmla="*/ 475048 w 981075"/>
                <a:gd name="connsiteY606" fmla="*/ 1089913 h 1800225"/>
                <a:gd name="connsiteX607" fmla="*/ 478420 w 981075"/>
                <a:gd name="connsiteY607" fmla="*/ 1103010 h 1800225"/>
                <a:gd name="connsiteX608" fmla="*/ 485164 w 981075"/>
                <a:gd name="connsiteY608" fmla="*/ 1119374 h 1800225"/>
                <a:gd name="connsiteX609" fmla="*/ 488536 w 981075"/>
                <a:gd name="connsiteY609" fmla="*/ 1119374 h 1800225"/>
                <a:gd name="connsiteX610" fmla="*/ 488536 w 981075"/>
                <a:gd name="connsiteY610" fmla="*/ 1129194 h 1800225"/>
                <a:gd name="connsiteX611" fmla="*/ 491907 w 981075"/>
                <a:gd name="connsiteY611" fmla="*/ 1139015 h 1800225"/>
                <a:gd name="connsiteX612" fmla="*/ 508767 w 981075"/>
                <a:gd name="connsiteY612" fmla="*/ 1132462 h 1800225"/>
                <a:gd name="connsiteX613" fmla="*/ 535732 w 981075"/>
                <a:gd name="connsiteY613" fmla="*/ 1125918 h 1800225"/>
                <a:gd name="connsiteX614" fmla="*/ 532360 w 981075"/>
                <a:gd name="connsiteY614" fmla="*/ 1142282 h 1800225"/>
                <a:gd name="connsiteX615" fmla="*/ 522254 w 981075"/>
                <a:gd name="connsiteY615" fmla="*/ 1148825 h 1800225"/>
                <a:gd name="connsiteX616" fmla="*/ 522254 w 981075"/>
                <a:gd name="connsiteY616" fmla="*/ 1155379 h 1800225"/>
                <a:gd name="connsiteX617" fmla="*/ 515510 w 981075"/>
                <a:gd name="connsiteY617" fmla="*/ 1165199 h 1800225"/>
                <a:gd name="connsiteX618" fmla="*/ 502023 w 981075"/>
                <a:gd name="connsiteY618" fmla="*/ 1168466 h 1800225"/>
                <a:gd name="connsiteX619" fmla="*/ 498651 w 981075"/>
                <a:gd name="connsiteY619" fmla="*/ 1171743 h 1800225"/>
                <a:gd name="connsiteX620" fmla="*/ 491907 w 981075"/>
                <a:gd name="connsiteY620" fmla="*/ 1188106 h 1800225"/>
                <a:gd name="connsiteX621" fmla="*/ 495279 w 981075"/>
                <a:gd name="connsiteY621" fmla="*/ 1197927 h 1800225"/>
                <a:gd name="connsiteX622" fmla="*/ 502023 w 981075"/>
                <a:gd name="connsiteY622" fmla="*/ 1207747 h 1800225"/>
                <a:gd name="connsiteX623" fmla="*/ 491907 w 981075"/>
                <a:gd name="connsiteY623" fmla="*/ 1217567 h 1800225"/>
                <a:gd name="connsiteX624" fmla="*/ 485164 w 981075"/>
                <a:gd name="connsiteY624" fmla="*/ 1220834 h 1800225"/>
                <a:gd name="connsiteX625" fmla="*/ 491907 w 981075"/>
                <a:gd name="connsiteY625" fmla="*/ 1240475 h 1800225"/>
                <a:gd name="connsiteX626" fmla="*/ 485164 w 981075"/>
                <a:gd name="connsiteY626" fmla="*/ 1250295 h 1800225"/>
                <a:gd name="connsiteX627" fmla="*/ 475048 w 981075"/>
                <a:gd name="connsiteY627" fmla="*/ 1250295 h 1800225"/>
                <a:gd name="connsiteX628" fmla="*/ 468305 w 981075"/>
                <a:gd name="connsiteY628" fmla="*/ 1250295 h 1800225"/>
                <a:gd name="connsiteX629" fmla="*/ 471676 w 981075"/>
                <a:gd name="connsiteY629" fmla="*/ 1260115 h 1800225"/>
                <a:gd name="connsiteX630" fmla="*/ 471676 w 981075"/>
                <a:gd name="connsiteY630" fmla="*/ 1273212 h 1800225"/>
                <a:gd name="connsiteX631" fmla="*/ 461561 w 981075"/>
                <a:gd name="connsiteY631" fmla="*/ 1269936 h 1800225"/>
                <a:gd name="connsiteX632" fmla="*/ 451455 w 981075"/>
                <a:gd name="connsiteY632" fmla="*/ 1260115 h 1800225"/>
                <a:gd name="connsiteX633" fmla="*/ 437967 w 981075"/>
                <a:gd name="connsiteY633" fmla="*/ 1260115 h 1800225"/>
                <a:gd name="connsiteX634" fmla="*/ 424480 w 981075"/>
                <a:gd name="connsiteY634" fmla="*/ 1263392 h 1800225"/>
                <a:gd name="connsiteX635" fmla="*/ 404249 w 981075"/>
                <a:gd name="connsiteY635" fmla="*/ 1253572 h 1800225"/>
                <a:gd name="connsiteX636" fmla="*/ 400877 w 981075"/>
                <a:gd name="connsiteY636" fmla="*/ 1253572 h 1800225"/>
                <a:gd name="connsiteX637" fmla="*/ 400877 w 981075"/>
                <a:gd name="connsiteY637" fmla="*/ 1253572 h 1800225"/>
                <a:gd name="connsiteX638" fmla="*/ 390762 w 981075"/>
                <a:gd name="connsiteY638" fmla="*/ 1256839 h 1800225"/>
                <a:gd name="connsiteX639" fmla="*/ 363796 w 981075"/>
                <a:gd name="connsiteY639" fmla="*/ 1263392 h 1800225"/>
                <a:gd name="connsiteX640" fmla="*/ 370540 w 981075"/>
                <a:gd name="connsiteY640" fmla="*/ 1250295 h 1800225"/>
                <a:gd name="connsiteX641" fmla="*/ 363796 w 981075"/>
                <a:gd name="connsiteY641" fmla="*/ 1247028 h 1800225"/>
                <a:gd name="connsiteX642" fmla="*/ 353681 w 981075"/>
                <a:gd name="connsiteY642" fmla="*/ 1233931 h 1800225"/>
                <a:gd name="connsiteX643" fmla="*/ 346937 w 981075"/>
                <a:gd name="connsiteY643" fmla="*/ 1224111 h 1800225"/>
                <a:gd name="connsiteX644" fmla="*/ 333449 w 981075"/>
                <a:gd name="connsiteY644" fmla="*/ 1224111 h 1800225"/>
                <a:gd name="connsiteX645" fmla="*/ 326706 w 981075"/>
                <a:gd name="connsiteY645" fmla="*/ 1230655 h 1800225"/>
                <a:gd name="connsiteX646" fmla="*/ 309856 w 981075"/>
                <a:gd name="connsiteY646" fmla="*/ 1237208 h 1800225"/>
                <a:gd name="connsiteX647" fmla="*/ 319962 w 981075"/>
                <a:gd name="connsiteY647" fmla="*/ 1253572 h 1800225"/>
                <a:gd name="connsiteX648" fmla="*/ 326706 w 981075"/>
                <a:gd name="connsiteY648" fmla="*/ 1269936 h 1800225"/>
                <a:gd name="connsiteX649" fmla="*/ 350309 w 981075"/>
                <a:gd name="connsiteY649" fmla="*/ 1269936 h 1800225"/>
                <a:gd name="connsiteX650" fmla="*/ 333449 w 981075"/>
                <a:gd name="connsiteY650" fmla="*/ 1283033 h 1800225"/>
                <a:gd name="connsiteX651" fmla="*/ 326706 w 981075"/>
                <a:gd name="connsiteY651" fmla="*/ 1292843 h 1800225"/>
                <a:gd name="connsiteX652" fmla="*/ 316600 w 981075"/>
                <a:gd name="connsiteY652" fmla="*/ 1302664 h 1800225"/>
                <a:gd name="connsiteX653" fmla="*/ 289625 w 981075"/>
                <a:gd name="connsiteY653" fmla="*/ 1309217 h 1800225"/>
                <a:gd name="connsiteX654" fmla="*/ 282881 w 981075"/>
                <a:gd name="connsiteY654" fmla="*/ 1315761 h 1800225"/>
                <a:gd name="connsiteX655" fmla="*/ 282881 w 981075"/>
                <a:gd name="connsiteY655" fmla="*/ 1325581 h 1800225"/>
                <a:gd name="connsiteX656" fmla="*/ 306484 w 981075"/>
                <a:gd name="connsiteY656" fmla="*/ 1332124 h 1800225"/>
                <a:gd name="connsiteX657" fmla="*/ 319962 w 981075"/>
                <a:gd name="connsiteY657" fmla="*/ 1319037 h 1800225"/>
                <a:gd name="connsiteX658" fmla="*/ 340193 w 981075"/>
                <a:gd name="connsiteY658" fmla="*/ 1312484 h 1800225"/>
                <a:gd name="connsiteX659" fmla="*/ 353681 w 981075"/>
                <a:gd name="connsiteY659" fmla="*/ 1315761 h 1800225"/>
                <a:gd name="connsiteX660" fmla="*/ 353681 w 981075"/>
                <a:gd name="connsiteY660" fmla="*/ 1332124 h 1800225"/>
                <a:gd name="connsiteX661" fmla="*/ 350309 w 981075"/>
                <a:gd name="connsiteY661" fmla="*/ 1351765 h 1800225"/>
                <a:gd name="connsiteX662" fmla="*/ 346937 w 981075"/>
                <a:gd name="connsiteY662" fmla="*/ 1368129 h 1800225"/>
                <a:gd name="connsiteX663" fmla="*/ 343565 w 981075"/>
                <a:gd name="connsiteY663" fmla="*/ 1377949 h 1800225"/>
                <a:gd name="connsiteX664" fmla="*/ 346937 w 981075"/>
                <a:gd name="connsiteY664" fmla="*/ 1381226 h 1800225"/>
                <a:gd name="connsiteX665" fmla="*/ 340193 w 981075"/>
                <a:gd name="connsiteY665" fmla="*/ 1400857 h 1800225"/>
                <a:gd name="connsiteX666" fmla="*/ 326706 w 981075"/>
                <a:gd name="connsiteY666" fmla="*/ 1420498 h 1800225"/>
                <a:gd name="connsiteX667" fmla="*/ 309856 w 981075"/>
                <a:gd name="connsiteY667" fmla="*/ 1430318 h 1800225"/>
                <a:gd name="connsiteX668" fmla="*/ 279509 w 981075"/>
                <a:gd name="connsiteY668" fmla="*/ 1436861 h 1800225"/>
                <a:gd name="connsiteX669" fmla="*/ 262650 w 981075"/>
                <a:gd name="connsiteY669" fmla="*/ 1443415 h 1800225"/>
                <a:gd name="connsiteX670" fmla="*/ 249172 w 981075"/>
                <a:gd name="connsiteY670" fmla="*/ 1453235 h 1800225"/>
                <a:gd name="connsiteX671" fmla="*/ 239057 w 981075"/>
                <a:gd name="connsiteY671" fmla="*/ 1453235 h 1800225"/>
                <a:gd name="connsiteX672" fmla="*/ 222197 w 981075"/>
                <a:gd name="connsiteY672" fmla="*/ 1449958 h 1800225"/>
                <a:gd name="connsiteX673" fmla="*/ 205338 w 981075"/>
                <a:gd name="connsiteY673" fmla="*/ 1463046 h 1800225"/>
                <a:gd name="connsiteX674" fmla="*/ 191851 w 981075"/>
                <a:gd name="connsiteY674" fmla="*/ 1469599 h 1800225"/>
                <a:gd name="connsiteX675" fmla="*/ 208710 w 981075"/>
                <a:gd name="connsiteY675" fmla="*/ 1479419 h 1800225"/>
                <a:gd name="connsiteX676" fmla="*/ 212082 w 981075"/>
                <a:gd name="connsiteY676" fmla="*/ 1489240 h 1800225"/>
                <a:gd name="connsiteX677" fmla="*/ 205338 w 981075"/>
                <a:gd name="connsiteY677" fmla="*/ 1489240 h 1800225"/>
                <a:gd name="connsiteX678" fmla="*/ 191851 w 981075"/>
                <a:gd name="connsiteY678" fmla="*/ 1492506 h 1800225"/>
                <a:gd name="connsiteX679" fmla="*/ 191851 w 981075"/>
                <a:gd name="connsiteY679" fmla="*/ 1499050 h 1800225"/>
                <a:gd name="connsiteX680" fmla="*/ 198595 w 981075"/>
                <a:gd name="connsiteY680" fmla="*/ 1502327 h 1800225"/>
                <a:gd name="connsiteX681" fmla="*/ 205338 w 981075"/>
                <a:gd name="connsiteY681" fmla="*/ 1505603 h 1800225"/>
                <a:gd name="connsiteX682" fmla="*/ 225569 w 981075"/>
                <a:gd name="connsiteY682" fmla="*/ 1499050 h 1800225"/>
                <a:gd name="connsiteX683" fmla="*/ 208710 w 981075"/>
                <a:gd name="connsiteY683" fmla="*/ 1508870 h 1800225"/>
                <a:gd name="connsiteX684" fmla="*/ 205338 w 981075"/>
                <a:gd name="connsiteY684" fmla="*/ 1518691 h 1800225"/>
                <a:gd name="connsiteX685" fmla="*/ 208710 w 981075"/>
                <a:gd name="connsiteY685" fmla="*/ 1525244 h 1800225"/>
                <a:gd name="connsiteX686" fmla="*/ 222197 w 981075"/>
                <a:gd name="connsiteY686" fmla="*/ 1525244 h 1800225"/>
                <a:gd name="connsiteX687" fmla="*/ 232313 w 981075"/>
                <a:gd name="connsiteY687" fmla="*/ 1518691 h 1800225"/>
                <a:gd name="connsiteX688" fmla="*/ 242428 w 981075"/>
                <a:gd name="connsiteY688" fmla="*/ 1521967 h 1800225"/>
                <a:gd name="connsiteX689" fmla="*/ 249172 w 981075"/>
                <a:gd name="connsiteY689" fmla="*/ 1512147 h 1800225"/>
                <a:gd name="connsiteX690" fmla="*/ 255906 w 981075"/>
                <a:gd name="connsiteY690" fmla="*/ 1512147 h 1800225"/>
                <a:gd name="connsiteX691" fmla="*/ 286253 w 981075"/>
                <a:gd name="connsiteY691" fmla="*/ 1512147 h 1800225"/>
                <a:gd name="connsiteX692" fmla="*/ 289625 w 981075"/>
                <a:gd name="connsiteY692" fmla="*/ 1515424 h 1800225"/>
                <a:gd name="connsiteX693" fmla="*/ 299741 w 981075"/>
                <a:gd name="connsiteY693" fmla="*/ 1528511 h 1800225"/>
                <a:gd name="connsiteX694" fmla="*/ 319962 w 981075"/>
                <a:gd name="connsiteY694" fmla="*/ 1535055 h 1800225"/>
                <a:gd name="connsiteX695" fmla="*/ 309856 w 981075"/>
                <a:gd name="connsiteY695" fmla="*/ 1538331 h 1800225"/>
                <a:gd name="connsiteX696" fmla="*/ 296369 w 981075"/>
                <a:gd name="connsiteY696" fmla="*/ 1535055 h 1800225"/>
                <a:gd name="connsiteX697" fmla="*/ 289625 w 981075"/>
                <a:gd name="connsiteY697" fmla="*/ 1535055 h 1800225"/>
                <a:gd name="connsiteX698" fmla="*/ 286253 w 981075"/>
                <a:gd name="connsiteY698" fmla="*/ 1551428 h 1800225"/>
                <a:gd name="connsiteX699" fmla="*/ 306484 w 981075"/>
                <a:gd name="connsiteY699" fmla="*/ 1554695 h 1800225"/>
                <a:gd name="connsiteX700" fmla="*/ 323334 w 981075"/>
                <a:gd name="connsiteY700" fmla="*/ 1554695 h 1800225"/>
                <a:gd name="connsiteX701" fmla="*/ 330078 w 981075"/>
                <a:gd name="connsiteY701" fmla="*/ 1551428 h 1800225"/>
                <a:gd name="connsiteX702" fmla="*/ 340193 w 981075"/>
                <a:gd name="connsiteY702" fmla="*/ 1544875 h 1800225"/>
                <a:gd name="connsiteX703" fmla="*/ 340193 w 981075"/>
                <a:gd name="connsiteY703" fmla="*/ 1551428 h 1800225"/>
                <a:gd name="connsiteX704" fmla="*/ 343565 w 981075"/>
                <a:gd name="connsiteY704" fmla="*/ 1561249 h 1800225"/>
                <a:gd name="connsiteX705" fmla="*/ 346937 w 981075"/>
                <a:gd name="connsiteY705" fmla="*/ 1571059 h 1800225"/>
                <a:gd name="connsiteX706" fmla="*/ 357053 w 981075"/>
                <a:gd name="connsiteY706" fmla="*/ 1580880 h 1800225"/>
                <a:gd name="connsiteX707" fmla="*/ 363796 w 981075"/>
                <a:gd name="connsiteY707" fmla="*/ 1590700 h 1800225"/>
                <a:gd name="connsiteX708" fmla="*/ 377284 w 981075"/>
                <a:gd name="connsiteY708" fmla="*/ 1593976 h 1800225"/>
                <a:gd name="connsiteX709" fmla="*/ 390762 w 981075"/>
                <a:gd name="connsiteY709" fmla="*/ 1593976 h 1800225"/>
                <a:gd name="connsiteX710" fmla="*/ 400877 w 981075"/>
                <a:gd name="connsiteY710" fmla="*/ 1597253 h 1800225"/>
                <a:gd name="connsiteX711" fmla="*/ 410993 w 981075"/>
                <a:gd name="connsiteY711" fmla="*/ 1587433 h 1800225"/>
                <a:gd name="connsiteX712" fmla="*/ 424480 w 981075"/>
                <a:gd name="connsiteY712" fmla="*/ 1577612 h 1800225"/>
                <a:gd name="connsiteX713" fmla="*/ 437967 w 981075"/>
                <a:gd name="connsiteY713" fmla="*/ 1577612 h 1800225"/>
                <a:gd name="connsiteX714" fmla="*/ 464933 w 981075"/>
                <a:gd name="connsiteY714" fmla="*/ 1574336 h 1800225"/>
                <a:gd name="connsiteX715" fmla="*/ 475048 w 981075"/>
                <a:gd name="connsiteY715" fmla="*/ 1564515 h 1800225"/>
                <a:gd name="connsiteX716" fmla="*/ 491907 w 981075"/>
                <a:gd name="connsiteY716" fmla="*/ 1554695 h 1800225"/>
                <a:gd name="connsiteX717" fmla="*/ 515510 w 981075"/>
                <a:gd name="connsiteY717" fmla="*/ 1548152 h 1800225"/>
                <a:gd name="connsiteX718" fmla="*/ 495279 w 981075"/>
                <a:gd name="connsiteY718" fmla="*/ 1554695 h 1800225"/>
                <a:gd name="connsiteX719" fmla="*/ 488536 w 981075"/>
                <a:gd name="connsiteY719" fmla="*/ 1561249 h 1800225"/>
                <a:gd name="connsiteX720" fmla="*/ 475048 w 981075"/>
                <a:gd name="connsiteY720" fmla="*/ 1571059 h 1800225"/>
                <a:gd name="connsiteX721" fmla="*/ 468305 w 981075"/>
                <a:gd name="connsiteY721" fmla="*/ 1577612 h 1800225"/>
                <a:gd name="connsiteX722" fmla="*/ 458198 w 981075"/>
                <a:gd name="connsiteY722" fmla="*/ 1584156 h 1800225"/>
                <a:gd name="connsiteX723" fmla="*/ 448083 w 981075"/>
                <a:gd name="connsiteY723" fmla="*/ 1600520 h 1800225"/>
                <a:gd name="connsiteX724" fmla="*/ 437967 w 981075"/>
                <a:gd name="connsiteY724" fmla="*/ 1603797 h 1800225"/>
                <a:gd name="connsiteX725" fmla="*/ 424480 w 981075"/>
                <a:gd name="connsiteY725" fmla="*/ 1616884 h 1800225"/>
                <a:gd name="connsiteX726" fmla="*/ 417736 w 981075"/>
                <a:gd name="connsiteY726" fmla="*/ 1623437 h 1800225"/>
                <a:gd name="connsiteX727" fmla="*/ 404249 w 981075"/>
                <a:gd name="connsiteY727" fmla="*/ 1629981 h 1800225"/>
                <a:gd name="connsiteX728" fmla="*/ 373912 w 981075"/>
                <a:gd name="connsiteY728" fmla="*/ 1623437 h 1800225"/>
                <a:gd name="connsiteX729" fmla="*/ 353681 w 981075"/>
                <a:gd name="connsiteY729" fmla="*/ 1620161 h 1800225"/>
                <a:gd name="connsiteX730" fmla="*/ 340193 w 981075"/>
                <a:gd name="connsiteY730" fmla="*/ 1616884 h 1800225"/>
                <a:gd name="connsiteX731" fmla="*/ 299741 w 981075"/>
                <a:gd name="connsiteY731" fmla="*/ 1607064 h 1800225"/>
                <a:gd name="connsiteX732" fmla="*/ 289625 w 981075"/>
                <a:gd name="connsiteY732" fmla="*/ 1610340 h 1800225"/>
                <a:gd name="connsiteX733" fmla="*/ 279509 w 981075"/>
                <a:gd name="connsiteY733" fmla="*/ 1616884 h 1800225"/>
                <a:gd name="connsiteX734" fmla="*/ 279509 w 981075"/>
                <a:gd name="connsiteY734" fmla="*/ 1626704 h 1800225"/>
                <a:gd name="connsiteX735" fmla="*/ 276137 w 981075"/>
                <a:gd name="connsiteY735" fmla="*/ 1636524 h 1800225"/>
                <a:gd name="connsiteX736" fmla="*/ 262650 w 981075"/>
                <a:gd name="connsiteY736" fmla="*/ 1639801 h 1800225"/>
                <a:gd name="connsiteX737" fmla="*/ 245800 w 981075"/>
                <a:gd name="connsiteY737" fmla="*/ 1639801 h 1800225"/>
                <a:gd name="connsiteX738" fmla="*/ 144655 w 981075"/>
                <a:gd name="connsiteY738" fmla="*/ 870610 h 1800225"/>
                <a:gd name="connsiteX739" fmla="*/ 144655 w 981075"/>
                <a:gd name="connsiteY739" fmla="*/ 870610 h 1800225"/>
                <a:gd name="connsiteX740" fmla="*/ 168257 w 981075"/>
                <a:gd name="connsiteY740" fmla="*/ 870610 h 1800225"/>
                <a:gd name="connsiteX741" fmla="*/ 181735 w 981075"/>
                <a:gd name="connsiteY741" fmla="*/ 870610 h 1800225"/>
                <a:gd name="connsiteX742" fmla="*/ 201966 w 981075"/>
                <a:gd name="connsiteY742" fmla="*/ 870610 h 1800225"/>
                <a:gd name="connsiteX743" fmla="*/ 208710 w 981075"/>
                <a:gd name="connsiteY743" fmla="*/ 873886 h 1800225"/>
                <a:gd name="connsiteX744" fmla="*/ 218826 w 981075"/>
                <a:gd name="connsiteY744" fmla="*/ 870610 h 1800225"/>
                <a:gd name="connsiteX745" fmla="*/ 228941 w 981075"/>
                <a:gd name="connsiteY745" fmla="*/ 880430 h 1800225"/>
                <a:gd name="connsiteX746" fmla="*/ 235685 w 981075"/>
                <a:gd name="connsiteY746" fmla="*/ 896794 h 1800225"/>
                <a:gd name="connsiteX747" fmla="*/ 239057 w 981075"/>
                <a:gd name="connsiteY747" fmla="*/ 916434 h 1800225"/>
                <a:gd name="connsiteX748" fmla="*/ 242428 w 981075"/>
                <a:gd name="connsiteY748" fmla="*/ 932798 h 1800225"/>
                <a:gd name="connsiteX749" fmla="*/ 255906 w 981075"/>
                <a:gd name="connsiteY749" fmla="*/ 949172 h 1800225"/>
                <a:gd name="connsiteX750" fmla="*/ 249172 w 981075"/>
                <a:gd name="connsiteY750" fmla="*/ 958983 h 1800225"/>
                <a:gd name="connsiteX751" fmla="*/ 249172 w 981075"/>
                <a:gd name="connsiteY751" fmla="*/ 972080 h 1800225"/>
                <a:gd name="connsiteX752" fmla="*/ 235685 w 981075"/>
                <a:gd name="connsiteY752" fmla="*/ 975356 h 1800225"/>
                <a:gd name="connsiteX753" fmla="*/ 228941 w 981075"/>
                <a:gd name="connsiteY753" fmla="*/ 988444 h 1800225"/>
                <a:gd name="connsiteX754" fmla="*/ 245800 w 981075"/>
                <a:gd name="connsiteY754" fmla="*/ 978623 h 1800225"/>
                <a:gd name="connsiteX755" fmla="*/ 259278 w 981075"/>
                <a:gd name="connsiteY755" fmla="*/ 978623 h 1800225"/>
                <a:gd name="connsiteX756" fmla="*/ 266022 w 981075"/>
                <a:gd name="connsiteY756" fmla="*/ 985176 h 1800225"/>
                <a:gd name="connsiteX757" fmla="*/ 272766 w 981075"/>
                <a:gd name="connsiteY757" fmla="*/ 998264 h 1800225"/>
                <a:gd name="connsiteX758" fmla="*/ 272766 w 981075"/>
                <a:gd name="connsiteY758" fmla="*/ 1014628 h 1800225"/>
                <a:gd name="connsiteX759" fmla="*/ 269394 w 981075"/>
                <a:gd name="connsiteY759" fmla="*/ 1027725 h 1800225"/>
                <a:gd name="connsiteX760" fmla="*/ 262650 w 981075"/>
                <a:gd name="connsiteY760" fmla="*/ 1034268 h 1800225"/>
                <a:gd name="connsiteX761" fmla="*/ 259278 w 981075"/>
                <a:gd name="connsiteY761" fmla="*/ 1027725 h 1800225"/>
                <a:gd name="connsiteX762" fmla="*/ 262650 w 981075"/>
                <a:gd name="connsiteY762" fmla="*/ 1014628 h 1800225"/>
                <a:gd name="connsiteX763" fmla="*/ 262650 w 981075"/>
                <a:gd name="connsiteY763" fmla="*/ 998264 h 1800225"/>
                <a:gd name="connsiteX764" fmla="*/ 252535 w 981075"/>
                <a:gd name="connsiteY764" fmla="*/ 998264 h 1800225"/>
                <a:gd name="connsiteX765" fmla="*/ 252535 w 981075"/>
                <a:gd name="connsiteY765" fmla="*/ 1014628 h 1800225"/>
                <a:gd name="connsiteX766" fmla="*/ 255906 w 981075"/>
                <a:gd name="connsiteY766" fmla="*/ 1021181 h 1800225"/>
                <a:gd name="connsiteX767" fmla="*/ 249172 w 981075"/>
                <a:gd name="connsiteY767" fmla="*/ 1027725 h 1800225"/>
                <a:gd name="connsiteX768" fmla="*/ 252535 w 981075"/>
                <a:gd name="connsiteY768" fmla="*/ 1034268 h 1800225"/>
                <a:gd name="connsiteX769" fmla="*/ 255906 w 981075"/>
                <a:gd name="connsiteY769" fmla="*/ 1040812 h 1800225"/>
                <a:gd name="connsiteX770" fmla="*/ 252535 w 981075"/>
                <a:gd name="connsiteY770" fmla="*/ 1050632 h 1800225"/>
                <a:gd name="connsiteX771" fmla="*/ 235685 w 981075"/>
                <a:gd name="connsiteY771" fmla="*/ 1050632 h 1800225"/>
                <a:gd name="connsiteX772" fmla="*/ 218826 w 981075"/>
                <a:gd name="connsiteY772" fmla="*/ 1044088 h 1800225"/>
                <a:gd name="connsiteX773" fmla="*/ 215454 w 981075"/>
                <a:gd name="connsiteY773" fmla="*/ 1060453 h 1800225"/>
                <a:gd name="connsiteX774" fmla="*/ 208710 w 981075"/>
                <a:gd name="connsiteY774" fmla="*/ 1073550 h 1800225"/>
                <a:gd name="connsiteX775" fmla="*/ 185107 w 981075"/>
                <a:gd name="connsiteY775" fmla="*/ 1080093 h 1800225"/>
                <a:gd name="connsiteX776" fmla="*/ 171629 w 981075"/>
                <a:gd name="connsiteY776" fmla="*/ 1063729 h 1800225"/>
                <a:gd name="connsiteX777" fmla="*/ 158142 w 981075"/>
                <a:gd name="connsiteY777" fmla="*/ 1067006 h 1800225"/>
                <a:gd name="connsiteX778" fmla="*/ 137911 w 981075"/>
                <a:gd name="connsiteY778" fmla="*/ 1060453 h 1800225"/>
                <a:gd name="connsiteX779" fmla="*/ 134539 w 981075"/>
                <a:gd name="connsiteY779" fmla="*/ 1044088 h 1800225"/>
                <a:gd name="connsiteX780" fmla="*/ 117680 w 981075"/>
                <a:gd name="connsiteY780" fmla="*/ 1027725 h 1800225"/>
                <a:gd name="connsiteX781" fmla="*/ 121052 w 981075"/>
                <a:gd name="connsiteY781" fmla="*/ 1014628 h 1800225"/>
                <a:gd name="connsiteX782" fmla="*/ 110936 w 981075"/>
                <a:gd name="connsiteY782" fmla="*/ 994987 h 1800225"/>
                <a:gd name="connsiteX783" fmla="*/ 90714 w 981075"/>
                <a:gd name="connsiteY783" fmla="*/ 998264 h 1800225"/>
                <a:gd name="connsiteX784" fmla="*/ 83971 w 981075"/>
                <a:gd name="connsiteY784" fmla="*/ 1014628 h 1800225"/>
                <a:gd name="connsiteX785" fmla="*/ 83971 w 981075"/>
                <a:gd name="connsiteY785" fmla="*/ 1024448 h 1800225"/>
                <a:gd name="connsiteX786" fmla="*/ 63740 w 981075"/>
                <a:gd name="connsiteY786" fmla="*/ 1027725 h 1800225"/>
                <a:gd name="connsiteX787" fmla="*/ 43509 w 981075"/>
                <a:gd name="connsiteY787" fmla="*/ 1030992 h 1800225"/>
                <a:gd name="connsiteX788" fmla="*/ 30031 w 981075"/>
                <a:gd name="connsiteY788" fmla="*/ 1011361 h 1800225"/>
                <a:gd name="connsiteX789" fmla="*/ 19915 w 981075"/>
                <a:gd name="connsiteY789" fmla="*/ 1011361 h 1800225"/>
                <a:gd name="connsiteX790" fmla="*/ 16543 w 981075"/>
                <a:gd name="connsiteY790" fmla="*/ 1008084 h 1800225"/>
                <a:gd name="connsiteX791" fmla="*/ 13171 w 981075"/>
                <a:gd name="connsiteY791" fmla="*/ 991720 h 1800225"/>
                <a:gd name="connsiteX792" fmla="*/ 13171 w 981075"/>
                <a:gd name="connsiteY792" fmla="*/ 988444 h 1800225"/>
                <a:gd name="connsiteX793" fmla="*/ -316 w 981075"/>
                <a:gd name="connsiteY793" fmla="*/ 962259 h 1800225"/>
                <a:gd name="connsiteX794" fmla="*/ 16543 w 981075"/>
                <a:gd name="connsiteY794" fmla="*/ 952439 h 1800225"/>
                <a:gd name="connsiteX795" fmla="*/ 36774 w 981075"/>
                <a:gd name="connsiteY795" fmla="*/ 955716 h 1800225"/>
                <a:gd name="connsiteX796" fmla="*/ 43509 w 981075"/>
                <a:gd name="connsiteY796" fmla="*/ 949172 h 1800225"/>
                <a:gd name="connsiteX797" fmla="*/ 43509 w 981075"/>
                <a:gd name="connsiteY797" fmla="*/ 939352 h 1800225"/>
                <a:gd name="connsiteX798" fmla="*/ 33403 w 981075"/>
                <a:gd name="connsiteY798" fmla="*/ 932798 h 1800225"/>
                <a:gd name="connsiteX799" fmla="*/ 36774 w 981075"/>
                <a:gd name="connsiteY799" fmla="*/ 922978 h 1800225"/>
                <a:gd name="connsiteX800" fmla="*/ 53624 w 981075"/>
                <a:gd name="connsiteY800" fmla="*/ 922978 h 1800225"/>
                <a:gd name="connsiteX801" fmla="*/ 67112 w 981075"/>
                <a:gd name="connsiteY801" fmla="*/ 922978 h 1800225"/>
                <a:gd name="connsiteX802" fmla="*/ 73855 w 981075"/>
                <a:gd name="connsiteY802" fmla="*/ 909891 h 1800225"/>
                <a:gd name="connsiteX803" fmla="*/ 90714 w 981075"/>
                <a:gd name="connsiteY803" fmla="*/ 903347 h 1800225"/>
                <a:gd name="connsiteX804" fmla="*/ 94086 w 981075"/>
                <a:gd name="connsiteY804" fmla="*/ 886974 h 1800225"/>
                <a:gd name="connsiteX805" fmla="*/ 114308 w 981075"/>
                <a:gd name="connsiteY805" fmla="*/ 890250 h 1800225"/>
                <a:gd name="connsiteX806" fmla="*/ 127795 w 981075"/>
                <a:gd name="connsiteY806" fmla="*/ 886974 h 1800225"/>
                <a:gd name="connsiteX807" fmla="*/ 137911 w 981075"/>
                <a:gd name="connsiteY807" fmla="*/ 883707 h 1800225"/>
                <a:gd name="connsiteX808" fmla="*/ 144655 w 981075"/>
                <a:gd name="connsiteY808" fmla="*/ 870610 h 1800225"/>
                <a:gd name="connsiteX809" fmla="*/ 249172 w 981075"/>
                <a:gd name="connsiteY809" fmla="*/ 742956 h 1800225"/>
                <a:gd name="connsiteX810" fmla="*/ 249172 w 981075"/>
                <a:gd name="connsiteY810" fmla="*/ 742956 h 1800225"/>
                <a:gd name="connsiteX811" fmla="*/ 249172 w 981075"/>
                <a:gd name="connsiteY811" fmla="*/ 733145 h 1800225"/>
                <a:gd name="connsiteX812" fmla="*/ 262650 w 981075"/>
                <a:gd name="connsiteY812" fmla="*/ 729868 h 1800225"/>
                <a:gd name="connsiteX813" fmla="*/ 266022 w 981075"/>
                <a:gd name="connsiteY813" fmla="*/ 726592 h 1800225"/>
                <a:gd name="connsiteX814" fmla="*/ 266022 w 981075"/>
                <a:gd name="connsiteY814" fmla="*/ 733145 h 1800225"/>
                <a:gd name="connsiteX815" fmla="*/ 259278 w 981075"/>
                <a:gd name="connsiteY815" fmla="*/ 739688 h 1800225"/>
                <a:gd name="connsiteX816" fmla="*/ 252535 w 981075"/>
                <a:gd name="connsiteY816" fmla="*/ 742956 h 1800225"/>
                <a:gd name="connsiteX817" fmla="*/ 249172 w 981075"/>
                <a:gd name="connsiteY817" fmla="*/ 742956 h 1800225"/>
                <a:gd name="connsiteX818" fmla="*/ 292997 w 981075"/>
                <a:gd name="connsiteY818" fmla="*/ 811697 h 1800225"/>
                <a:gd name="connsiteX819" fmla="*/ 292997 w 981075"/>
                <a:gd name="connsiteY819" fmla="*/ 811697 h 1800225"/>
                <a:gd name="connsiteX820" fmla="*/ 289625 w 981075"/>
                <a:gd name="connsiteY820" fmla="*/ 814965 h 1800225"/>
                <a:gd name="connsiteX821" fmla="*/ 279509 w 981075"/>
                <a:gd name="connsiteY821" fmla="*/ 811697 h 1800225"/>
                <a:gd name="connsiteX822" fmla="*/ 286253 w 981075"/>
                <a:gd name="connsiteY822" fmla="*/ 805154 h 1800225"/>
                <a:gd name="connsiteX823" fmla="*/ 289625 w 981075"/>
                <a:gd name="connsiteY823" fmla="*/ 801877 h 1800225"/>
                <a:gd name="connsiteX824" fmla="*/ 289625 w 981075"/>
                <a:gd name="connsiteY824" fmla="*/ 798601 h 1800225"/>
                <a:gd name="connsiteX825" fmla="*/ 296369 w 981075"/>
                <a:gd name="connsiteY825" fmla="*/ 805154 h 1800225"/>
                <a:gd name="connsiteX826" fmla="*/ 292997 w 981075"/>
                <a:gd name="connsiteY826" fmla="*/ 811697 h 1800225"/>
                <a:gd name="connsiteX827" fmla="*/ 319962 w 981075"/>
                <a:gd name="connsiteY827" fmla="*/ 834605 h 1800225"/>
                <a:gd name="connsiteX828" fmla="*/ 319962 w 981075"/>
                <a:gd name="connsiteY828" fmla="*/ 834605 h 1800225"/>
                <a:gd name="connsiteX829" fmla="*/ 326706 w 981075"/>
                <a:gd name="connsiteY829" fmla="*/ 821518 h 1800225"/>
                <a:gd name="connsiteX830" fmla="*/ 330078 w 981075"/>
                <a:gd name="connsiteY830" fmla="*/ 818241 h 1800225"/>
                <a:gd name="connsiteX831" fmla="*/ 340193 w 981075"/>
                <a:gd name="connsiteY831" fmla="*/ 814965 h 1800225"/>
                <a:gd name="connsiteX832" fmla="*/ 350309 w 981075"/>
                <a:gd name="connsiteY832" fmla="*/ 824785 h 1800225"/>
                <a:gd name="connsiteX833" fmla="*/ 346937 w 981075"/>
                <a:gd name="connsiteY833" fmla="*/ 834605 h 1800225"/>
                <a:gd name="connsiteX834" fmla="*/ 346937 w 981075"/>
                <a:gd name="connsiteY834" fmla="*/ 847702 h 1800225"/>
                <a:gd name="connsiteX835" fmla="*/ 346937 w 981075"/>
                <a:gd name="connsiteY835" fmla="*/ 860789 h 1800225"/>
                <a:gd name="connsiteX836" fmla="*/ 340193 w 981075"/>
                <a:gd name="connsiteY836" fmla="*/ 867343 h 1800225"/>
                <a:gd name="connsiteX837" fmla="*/ 333449 w 981075"/>
                <a:gd name="connsiteY837" fmla="*/ 864066 h 1800225"/>
                <a:gd name="connsiteX838" fmla="*/ 319962 w 981075"/>
                <a:gd name="connsiteY838" fmla="*/ 857522 h 1800225"/>
                <a:gd name="connsiteX839" fmla="*/ 319962 w 981075"/>
                <a:gd name="connsiteY839" fmla="*/ 841158 h 1800225"/>
                <a:gd name="connsiteX840" fmla="*/ 316600 w 981075"/>
                <a:gd name="connsiteY840" fmla="*/ 834605 h 1800225"/>
                <a:gd name="connsiteX841" fmla="*/ 319962 w 981075"/>
                <a:gd name="connsiteY841" fmla="*/ 834605 h 1800225"/>
                <a:gd name="connsiteX842" fmla="*/ 249172 w 981075"/>
                <a:gd name="connsiteY842" fmla="*/ 687320 h 1800225"/>
                <a:gd name="connsiteX843" fmla="*/ 249172 w 981075"/>
                <a:gd name="connsiteY843" fmla="*/ 687320 h 1800225"/>
                <a:gd name="connsiteX844" fmla="*/ 255906 w 981075"/>
                <a:gd name="connsiteY844" fmla="*/ 684044 h 1800225"/>
                <a:gd name="connsiteX845" fmla="*/ 259278 w 981075"/>
                <a:gd name="connsiteY845" fmla="*/ 693864 h 1800225"/>
                <a:gd name="connsiteX846" fmla="*/ 266022 w 981075"/>
                <a:gd name="connsiteY846" fmla="*/ 700407 h 1800225"/>
                <a:gd name="connsiteX847" fmla="*/ 255906 w 981075"/>
                <a:gd name="connsiteY847" fmla="*/ 703684 h 1800225"/>
                <a:gd name="connsiteX848" fmla="*/ 252535 w 981075"/>
                <a:gd name="connsiteY848" fmla="*/ 700407 h 1800225"/>
                <a:gd name="connsiteX849" fmla="*/ 245800 w 981075"/>
                <a:gd name="connsiteY849" fmla="*/ 693864 h 1800225"/>
                <a:gd name="connsiteX850" fmla="*/ 249172 w 981075"/>
                <a:gd name="connsiteY850" fmla="*/ 687320 h 1800225"/>
                <a:gd name="connsiteX851" fmla="*/ 205338 w 981075"/>
                <a:gd name="connsiteY851" fmla="*/ 641495 h 1800225"/>
                <a:gd name="connsiteX852" fmla="*/ 205338 w 981075"/>
                <a:gd name="connsiteY852" fmla="*/ 641495 h 1800225"/>
                <a:gd name="connsiteX853" fmla="*/ 215454 w 981075"/>
                <a:gd name="connsiteY853" fmla="*/ 644763 h 1800225"/>
                <a:gd name="connsiteX854" fmla="*/ 218826 w 981075"/>
                <a:gd name="connsiteY854" fmla="*/ 651316 h 1800225"/>
                <a:gd name="connsiteX855" fmla="*/ 205338 w 981075"/>
                <a:gd name="connsiteY855" fmla="*/ 654583 h 1800225"/>
                <a:gd name="connsiteX856" fmla="*/ 201966 w 981075"/>
                <a:gd name="connsiteY856" fmla="*/ 654583 h 1800225"/>
                <a:gd name="connsiteX857" fmla="*/ 191851 w 981075"/>
                <a:gd name="connsiteY857" fmla="*/ 651316 h 1800225"/>
                <a:gd name="connsiteX858" fmla="*/ 205338 w 981075"/>
                <a:gd name="connsiteY858" fmla="*/ 641495 h 1800225"/>
                <a:gd name="connsiteX859" fmla="*/ 242428 w 981075"/>
                <a:gd name="connsiteY859" fmla="*/ 625131 h 1800225"/>
                <a:gd name="connsiteX860" fmla="*/ 242428 w 981075"/>
                <a:gd name="connsiteY860" fmla="*/ 625131 h 1800225"/>
                <a:gd name="connsiteX861" fmla="*/ 252535 w 981075"/>
                <a:gd name="connsiteY861" fmla="*/ 621855 h 1800225"/>
                <a:gd name="connsiteX862" fmla="*/ 255906 w 981075"/>
                <a:gd name="connsiteY862" fmla="*/ 631675 h 1800225"/>
                <a:gd name="connsiteX863" fmla="*/ 245800 w 981075"/>
                <a:gd name="connsiteY863" fmla="*/ 638219 h 1800225"/>
                <a:gd name="connsiteX864" fmla="*/ 228941 w 981075"/>
                <a:gd name="connsiteY864" fmla="*/ 644763 h 1800225"/>
                <a:gd name="connsiteX865" fmla="*/ 225569 w 981075"/>
                <a:gd name="connsiteY865" fmla="*/ 638219 h 1800225"/>
                <a:gd name="connsiteX866" fmla="*/ 235685 w 981075"/>
                <a:gd name="connsiteY866" fmla="*/ 634942 h 1800225"/>
                <a:gd name="connsiteX867" fmla="*/ 242428 w 981075"/>
                <a:gd name="connsiteY867" fmla="*/ 625131 h 1800225"/>
                <a:gd name="connsiteX868" fmla="*/ 262650 w 981075"/>
                <a:gd name="connsiteY868" fmla="*/ 559666 h 1800225"/>
                <a:gd name="connsiteX869" fmla="*/ 262650 w 981075"/>
                <a:gd name="connsiteY869" fmla="*/ 559666 h 1800225"/>
                <a:gd name="connsiteX870" fmla="*/ 266022 w 981075"/>
                <a:gd name="connsiteY870" fmla="*/ 553123 h 1800225"/>
                <a:gd name="connsiteX871" fmla="*/ 272766 w 981075"/>
                <a:gd name="connsiteY871" fmla="*/ 556389 h 1800225"/>
                <a:gd name="connsiteX872" fmla="*/ 272766 w 981075"/>
                <a:gd name="connsiteY872" fmla="*/ 559666 h 1800225"/>
                <a:gd name="connsiteX873" fmla="*/ 262650 w 981075"/>
                <a:gd name="connsiteY873" fmla="*/ 559666 h 1800225"/>
                <a:gd name="connsiteX874" fmla="*/ 292997 w 981075"/>
                <a:gd name="connsiteY874" fmla="*/ 592394 h 1800225"/>
                <a:gd name="connsiteX875" fmla="*/ 292997 w 981075"/>
                <a:gd name="connsiteY875" fmla="*/ 592394 h 1800225"/>
                <a:gd name="connsiteX876" fmla="*/ 299741 w 981075"/>
                <a:gd name="connsiteY876" fmla="*/ 585850 h 1800225"/>
                <a:gd name="connsiteX877" fmla="*/ 303112 w 981075"/>
                <a:gd name="connsiteY877" fmla="*/ 589127 h 1800225"/>
                <a:gd name="connsiteX878" fmla="*/ 299741 w 981075"/>
                <a:gd name="connsiteY878" fmla="*/ 598938 h 1800225"/>
                <a:gd name="connsiteX879" fmla="*/ 292997 w 981075"/>
                <a:gd name="connsiteY879" fmla="*/ 598938 h 1800225"/>
                <a:gd name="connsiteX880" fmla="*/ 292997 w 981075"/>
                <a:gd name="connsiteY880" fmla="*/ 592394 h 1800225"/>
                <a:gd name="connsiteX881" fmla="*/ 276137 w 981075"/>
                <a:gd name="connsiteY881" fmla="*/ 579307 h 1800225"/>
                <a:gd name="connsiteX882" fmla="*/ 276137 w 981075"/>
                <a:gd name="connsiteY882" fmla="*/ 579307 h 1800225"/>
                <a:gd name="connsiteX883" fmla="*/ 279509 w 981075"/>
                <a:gd name="connsiteY883" fmla="*/ 566210 h 1800225"/>
                <a:gd name="connsiteX884" fmla="*/ 289625 w 981075"/>
                <a:gd name="connsiteY884" fmla="*/ 562933 h 1800225"/>
                <a:gd name="connsiteX885" fmla="*/ 299741 w 981075"/>
                <a:gd name="connsiteY885" fmla="*/ 576030 h 1800225"/>
                <a:gd name="connsiteX886" fmla="*/ 289625 w 981075"/>
                <a:gd name="connsiteY886" fmla="*/ 582574 h 1800225"/>
                <a:gd name="connsiteX887" fmla="*/ 282881 w 981075"/>
                <a:gd name="connsiteY887" fmla="*/ 582574 h 1800225"/>
                <a:gd name="connsiteX888" fmla="*/ 276137 w 981075"/>
                <a:gd name="connsiteY888" fmla="*/ 579307 h 1800225"/>
                <a:gd name="connsiteX889" fmla="*/ 151398 w 981075"/>
                <a:gd name="connsiteY889" fmla="*/ 569486 h 1800225"/>
                <a:gd name="connsiteX890" fmla="*/ 151398 w 981075"/>
                <a:gd name="connsiteY890" fmla="*/ 569486 h 1800225"/>
                <a:gd name="connsiteX891" fmla="*/ 154770 w 981075"/>
                <a:gd name="connsiteY891" fmla="*/ 572753 h 1800225"/>
                <a:gd name="connsiteX892" fmla="*/ 154770 w 981075"/>
                <a:gd name="connsiteY892" fmla="*/ 579307 h 1800225"/>
                <a:gd name="connsiteX893" fmla="*/ 148026 w 981075"/>
                <a:gd name="connsiteY893" fmla="*/ 582574 h 1800225"/>
                <a:gd name="connsiteX894" fmla="*/ 144655 w 981075"/>
                <a:gd name="connsiteY894" fmla="*/ 576030 h 1800225"/>
                <a:gd name="connsiteX895" fmla="*/ 151398 w 981075"/>
                <a:gd name="connsiteY895" fmla="*/ 569486 h 1800225"/>
                <a:gd name="connsiteX896" fmla="*/ 178373 w 981075"/>
                <a:gd name="connsiteY896" fmla="*/ 536749 h 1800225"/>
                <a:gd name="connsiteX897" fmla="*/ 178373 w 981075"/>
                <a:gd name="connsiteY897" fmla="*/ 536749 h 1800225"/>
                <a:gd name="connsiteX898" fmla="*/ 188479 w 981075"/>
                <a:gd name="connsiteY898" fmla="*/ 546569 h 1800225"/>
                <a:gd name="connsiteX899" fmla="*/ 178373 w 981075"/>
                <a:gd name="connsiteY899" fmla="*/ 556389 h 1800225"/>
                <a:gd name="connsiteX900" fmla="*/ 168257 w 981075"/>
                <a:gd name="connsiteY900" fmla="*/ 562933 h 1800225"/>
                <a:gd name="connsiteX901" fmla="*/ 164886 w 981075"/>
                <a:gd name="connsiteY901" fmla="*/ 569486 h 1800225"/>
                <a:gd name="connsiteX902" fmla="*/ 158142 w 981075"/>
                <a:gd name="connsiteY902" fmla="*/ 559666 h 1800225"/>
                <a:gd name="connsiteX903" fmla="*/ 164886 w 981075"/>
                <a:gd name="connsiteY903" fmla="*/ 553123 h 1800225"/>
                <a:gd name="connsiteX904" fmla="*/ 175001 w 981075"/>
                <a:gd name="connsiteY904" fmla="*/ 540026 h 1800225"/>
                <a:gd name="connsiteX905" fmla="*/ 178373 w 981075"/>
                <a:gd name="connsiteY905" fmla="*/ 536749 h 1800225"/>
                <a:gd name="connsiteX906" fmla="*/ 195223 w 981075"/>
                <a:gd name="connsiteY906" fmla="*/ 490934 h 1800225"/>
                <a:gd name="connsiteX907" fmla="*/ 195223 w 981075"/>
                <a:gd name="connsiteY907" fmla="*/ 490934 h 1800225"/>
                <a:gd name="connsiteX908" fmla="*/ 205338 w 981075"/>
                <a:gd name="connsiteY908" fmla="*/ 494201 h 1800225"/>
                <a:gd name="connsiteX909" fmla="*/ 208710 w 981075"/>
                <a:gd name="connsiteY909" fmla="*/ 504021 h 1800225"/>
                <a:gd name="connsiteX910" fmla="*/ 208710 w 981075"/>
                <a:gd name="connsiteY910" fmla="*/ 510565 h 1800225"/>
                <a:gd name="connsiteX911" fmla="*/ 198595 w 981075"/>
                <a:gd name="connsiteY911" fmla="*/ 517118 h 1800225"/>
                <a:gd name="connsiteX912" fmla="*/ 198595 w 981075"/>
                <a:gd name="connsiteY912" fmla="*/ 533482 h 1800225"/>
                <a:gd name="connsiteX913" fmla="*/ 195223 w 981075"/>
                <a:gd name="connsiteY913" fmla="*/ 540026 h 1800225"/>
                <a:gd name="connsiteX914" fmla="*/ 185107 w 981075"/>
                <a:gd name="connsiteY914" fmla="*/ 536749 h 1800225"/>
                <a:gd name="connsiteX915" fmla="*/ 185107 w 981075"/>
                <a:gd name="connsiteY915" fmla="*/ 517118 h 1800225"/>
                <a:gd name="connsiteX916" fmla="*/ 181735 w 981075"/>
                <a:gd name="connsiteY916" fmla="*/ 507298 h 1800225"/>
                <a:gd name="connsiteX917" fmla="*/ 191851 w 981075"/>
                <a:gd name="connsiteY917" fmla="*/ 497477 h 1800225"/>
                <a:gd name="connsiteX918" fmla="*/ 195223 w 981075"/>
                <a:gd name="connsiteY918" fmla="*/ 490934 h 1800225"/>
                <a:gd name="connsiteX919" fmla="*/ 201966 w 981075"/>
                <a:gd name="connsiteY919" fmla="*/ 464740 h 1800225"/>
                <a:gd name="connsiteX920" fmla="*/ 201966 w 981075"/>
                <a:gd name="connsiteY920" fmla="*/ 464740 h 1800225"/>
                <a:gd name="connsiteX921" fmla="*/ 212082 w 981075"/>
                <a:gd name="connsiteY921" fmla="*/ 464740 h 1800225"/>
                <a:gd name="connsiteX922" fmla="*/ 218826 w 981075"/>
                <a:gd name="connsiteY922" fmla="*/ 468017 h 1800225"/>
                <a:gd name="connsiteX923" fmla="*/ 222197 w 981075"/>
                <a:gd name="connsiteY923" fmla="*/ 477837 h 1800225"/>
                <a:gd name="connsiteX924" fmla="*/ 218826 w 981075"/>
                <a:gd name="connsiteY924" fmla="*/ 487657 h 1800225"/>
                <a:gd name="connsiteX925" fmla="*/ 212082 w 981075"/>
                <a:gd name="connsiteY925" fmla="*/ 490934 h 1800225"/>
                <a:gd name="connsiteX926" fmla="*/ 201966 w 981075"/>
                <a:gd name="connsiteY926" fmla="*/ 484380 h 1800225"/>
                <a:gd name="connsiteX927" fmla="*/ 198595 w 981075"/>
                <a:gd name="connsiteY927" fmla="*/ 481114 h 1800225"/>
                <a:gd name="connsiteX928" fmla="*/ 201966 w 981075"/>
                <a:gd name="connsiteY928" fmla="*/ 464740 h 1800225"/>
                <a:gd name="connsiteX929" fmla="*/ 232313 w 981075"/>
                <a:gd name="connsiteY929" fmla="*/ 432012 h 1800225"/>
                <a:gd name="connsiteX930" fmla="*/ 232313 w 981075"/>
                <a:gd name="connsiteY930" fmla="*/ 432012 h 1800225"/>
                <a:gd name="connsiteX931" fmla="*/ 232313 w 981075"/>
                <a:gd name="connsiteY931" fmla="*/ 435289 h 1800225"/>
                <a:gd name="connsiteX932" fmla="*/ 228941 w 981075"/>
                <a:gd name="connsiteY932" fmla="*/ 448376 h 1800225"/>
                <a:gd name="connsiteX933" fmla="*/ 232313 w 981075"/>
                <a:gd name="connsiteY933" fmla="*/ 448376 h 1800225"/>
                <a:gd name="connsiteX934" fmla="*/ 232313 w 981075"/>
                <a:gd name="connsiteY934" fmla="*/ 461473 h 1800225"/>
                <a:gd name="connsiteX935" fmla="*/ 222197 w 981075"/>
                <a:gd name="connsiteY935" fmla="*/ 461473 h 1800225"/>
                <a:gd name="connsiteX936" fmla="*/ 205338 w 981075"/>
                <a:gd name="connsiteY936" fmla="*/ 458196 h 1800225"/>
                <a:gd name="connsiteX937" fmla="*/ 195223 w 981075"/>
                <a:gd name="connsiteY937" fmla="*/ 448376 h 1800225"/>
                <a:gd name="connsiteX938" fmla="*/ 198595 w 981075"/>
                <a:gd name="connsiteY938" fmla="*/ 438556 h 1800225"/>
                <a:gd name="connsiteX939" fmla="*/ 212082 w 981075"/>
                <a:gd name="connsiteY939" fmla="*/ 435289 h 1800225"/>
                <a:gd name="connsiteX940" fmla="*/ 218826 w 981075"/>
                <a:gd name="connsiteY940" fmla="*/ 435289 h 1800225"/>
                <a:gd name="connsiteX941" fmla="*/ 225569 w 981075"/>
                <a:gd name="connsiteY941" fmla="*/ 425468 h 1800225"/>
                <a:gd name="connsiteX942" fmla="*/ 232313 w 981075"/>
                <a:gd name="connsiteY942" fmla="*/ 432012 h 1800225"/>
                <a:gd name="connsiteX943" fmla="*/ 259278 w 981075"/>
                <a:gd name="connsiteY943" fmla="*/ 396007 h 1800225"/>
                <a:gd name="connsiteX944" fmla="*/ 259278 w 981075"/>
                <a:gd name="connsiteY944" fmla="*/ 396007 h 1800225"/>
                <a:gd name="connsiteX945" fmla="*/ 255906 w 981075"/>
                <a:gd name="connsiteY945" fmla="*/ 386187 h 1800225"/>
                <a:gd name="connsiteX946" fmla="*/ 259278 w 981075"/>
                <a:gd name="connsiteY946" fmla="*/ 379644 h 1800225"/>
                <a:gd name="connsiteX947" fmla="*/ 252535 w 981075"/>
                <a:gd name="connsiteY947" fmla="*/ 369823 h 1800225"/>
                <a:gd name="connsiteX948" fmla="*/ 259278 w 981075"/>
                <a:gd name="connsiteY948" fmla="*/ 356726 h 1800225"/>
                <a:gd name="connsiteX949" fmla="*/ 269394 w 981075"/>
                <a:gd name="connsiteY949" fmla="*/ 346916 h 1800225"/>
                <a:gd name="connsiteX950" fmla="*/ 272766 w 981075"/>
                <a:gd name="connsiteY950" fmla="*/ 356726 h 1800225"/>
                <a:gd name="connsiteX951" fmla="*/ 279509 w 981075"/>
                <a:gd name="connsiteY951" fmla="*/ 363280 h 1800225"/>
                <a:gd name="connsiteX952" fmla="*/ 286253 w 981075"/>
                <a:gd name="connsiteY952" fmla="*/ 353459 h 1800225"/>
                <a:gd name="connsiteX953" fmla="*/ 292997 w 981075"/>
                <a:gd name="connsiteY953" fmla="*/ 340363 h 1800225"/>
                <a:gd name="connsiteX954" fmla="*/ 303112 w 981075"/>
                <a:gd name="connsiteY954" fmla="*/ 340363 h 1800225"/>
                <a:gd name="connsiteX955" fmla="*/ 313228 w 981075"/>
                <a:gd name="connsiteY955" fmla="*/ 333819 h 1800225"/>
                <a:gd name="connsiteX956" fmla="*/ 330078 w 981075"/>
                <a:gd name="connsiteY956" fmla="*/ 327275 h 1800225"/>
                <a:gd name="connsiteX957" fmla="*/ 336821 w 981075"/>
                <a:gd name="connsiteY957" fmla="*/ 323998 h 1800225"/>
                <a:gd name="connsiteX958" fmla="*/ 346937 w 981075"/>
                <a:gd name="connsiteY958" fmla="*/ 317455 h 1800225"/>
                <a:gd name="connsiteX959" fmla="*/ 353681 w 981075"/>
                <a:gd name="connsiteY959" fmla="*/ 327275 h 1800225"/>
                <a:gd name="connsiteX960" fmla="*/ 353681 w 981075"/>
                <a:gd name="connsiteY960" fmla="*/ 340363 h 1800225"/>
                <a:gd name="connsiteX961" fmla="*/ 346937 w 981075"/>
                <a:gd name="connsiteY961" fmla="*/ 346916 h 1800225"/>
                <a:gd name="connsiteX962" fmla="*/ 333449 w 981075"/>
                <a:gd name="connsiteY962" fmla="*/ 356726 h 1800225"/>
                <a:gd name="connsiteX963" fmla="*/ 336821 w 981075"/>
                <a:gd name="connsiteY963" fmla="*/ 363280 h 1800225"/>
                <a:gd name="connsiteX964" fmla="*/ 346937 w 981075"/>
                <a:gd name="connsiteY964" fmla="*/ 360003 h 1800225"/>
                <a:gd name="connsiteX965" fmla="*/ 343565 w 981075"/>
                <a:gd name="connsiteY965" fmla="*/ 373100 h 1800225"/>
                <a:gd name="connsiteX966" fmla="*/ 330078 w 981075"/>
                <a:gd name="connsiteY966" fmla="*/ 369823 h 1800225"/>
                <a:gd name="connsiteX967" fmla="*/ 323334 w 981075"/>
                <a:gd name="connsiteY967" fmla="*/ 379644 h 1800225"/>
                <a:gd name="connsiteX968" fmla="*/ 316600 w 981075"/>
                <a:gd name="connsiteY968" fmla="*/ 379644 h 1800225"/>
                <a:gd name="connsiteX969" fmla="*/ 319962 w 981075"/>
                <a:gd name="connsiteY969" fmla="*/ 389464 h 1800225"/>
                <a:gd name="connsiteX970" fmla="*/ 313228 w 981075"/>
                <a:gd name="connsiteY970" fmla="*/ 396007 h 1800225"/>
                <a:gd name="connsiteX971" fmla="*/ 303112 w 981075"/>
                <a:gd name="connsiteY971" fmla="*/ 396007 h 1800225"/>
                <a:gd name="connsiteX972" fmla="*/ 309856 w 981075"/>
                <a:gd name="connsiteY972" fmla="*/ 405828 h 1800225"/>
                <a:gd name="connsiteX973" fmla="*/ 303112 w 981075"/>
                <a:gd name="connsiteY973" fmla="*/ 412372 h 1800225"/>
                <a:gd name="connsiteX974" fmla="*/ 286253 w 981075"/>
                <a:gd name="connsiteY974" fmla="*/ 412372 h 1800225"/>
                <a:gd name="connsiteX975" fmla="*/ 282881 w 981075"/>
                <a:gd name="connsiteY975" fmla="*/ 409104 h 1800225"/>
                <a:gd name="connsiteX976" fmla="*/ 279509 w 981075"/>
                <a:gd name="connsiteY976" fmla="*/ 418925 h 1800225"/>
                <a:gd name="connsiteX977" fmla="*/ 279509 w 981075"/>
                <a:gd name="connsiteY977" fmla="*/ 425468 h 1800225"/>
                <a:gd name="connsiteX978" fmla="*/ 266022 w 981075"/>
                <a:gd name="connsiteY978" fmla="*/ 428735 h 1800225"/>
                <a:gd name="connsiteX979" fmla="*/ 262650 w 981075"/>
                <a:gd name="connsiteY979" fmla="*/ 428735 h 1800225"/>
                <a:gd name="connsiteX980" fmla="*/ 255906 w 981075"/>
                <a:gd name="connsiteY980" fmla="*/ 438556 h 1800225"/>
                <a:gd name="connsiteX981" fmla="*/ 242428 w 981075"/>
                <a:gd name="connsiteY981" fmla="*/ 428735 h 1800225"/>
                <a:gd name="connsiteX982" fmla="*/ 245800 w 981075"/>
                <a:gd name="connsiteY982" fmla="*/ 415648 h 1800225"/>
                <a:gd name="connsiteX983" fmla="*/ 259278 w 981075"/>
                <a:gd name="connsiteY983" fmla="*/ 412372 h 1800225"/>
                <a:gd name="connsiteX984" fmla="*/ 255906 w 981075"/>
                <a:gd name="connsiteY984" fmla="*/ 402551 h 1800225"/>
                <a:gd name="connsiteX985" fmla="*/ 259278 w 981075"/>
                <a:gd name="connsiteY985" fmla="*/ 396007 h 1800225"/>
                <a:gd name="connsiteX986" fmla="*/ 899844 w 981075"/>
                <a:gd name="connsiteY986" fmla="*/ 49059 h 1800225"/>
                <a:gd name="connsiteX987" fmla="*/ 899844 w 981075"/>
                <a:gd name="connsiteY987" fmla="*/ 49059 h 1800225"/>
                <a:gd name="connsiteX988" fmla="*/ 913332 w 981075"/>
                <a:gd name="connsiteY988" fmla="*/ 49059 h 1800225"/>
                <a:gd name="connsiteX989" fmla="*/ 916704 w 981075"/>
                <a:gd name="connsiteY989" fmla="*/ 42506 h 1800225"/>
                <a:gd name="connsiteX990" fmla="*/ 906588 w 981075"/>
                <a:gd name="connsiteY990" fmla="*/ 39239 h 1800225"/>
                <a:gd name="connsiteX991" fmla="*/ 899844 w 981075"/>
                <a:gd name="connsiteY991" fmla="*/ 42506 h 1800225"/>
                <a:gd name="connsiteX992" fmla="*/ 899844 w 981075"/>
                <a:gd name="connsiteY992" fmla="*/ 49059 h 1800225"/>
                <a:gd name="connsiteX993" fmla="*/ 791964 w 981075"/>
                <a:gd name="connsiteY993" fmla="*/ 104695 h 1800225"/>
                <a:gd name="connsiteX994" fmla="*/ 791964 w 981075"/>
                <a:gd name="connsiteY994" fmla="*/ 104695 h 1800225"/>
                <a:gd name="connsiteX995" fmla="*/ 798708 w 981075"/>
                <a:gd name="connsiteY995" fmla="*/ 101428 h 1800225"/>
                <a:gd name="connsiteX996" fmla="*/ 798708 w 981075"/>
                <a:gd name="connsiteY996" fmla="*/ 111248 h 1800225"/>
                <a:gd name="connsiteX997" fmla="*/ 785220 w 981075"/>
                <a:gd name="connsiteY997" fmla="*/ 114515 h 1800225"/>
                <a:gd name="connsiteX998" fmla="*/ 788592 w 981075"/>
                <a:gd name="connsiteY998" fmla="*/ 101428 h 1800225"/>
                <a:gd name="connsiteX999" fmla="*/ 791964 w 981075"/>
                <a:gd name="connsiteY999" fmla="*/ 104695 h 1800225"/>
                <a:gd name="connsiteX1000" fmla="*/ 856020 w 981075"/>
                <a:gd name="connsiteY1000" fmla="*/ 111248 h 1800225"/>
                <a:gd name="connsiteX1001" fmla="*/ 856020 w 981075"/>
                <a:gd name="connsiteY1001" fmla="*/ 111248 h 1800225"/>
                <a:gd name="connsiteX1002" fmla="*/ 849276 w 981075"/>
                <a:gd name="connsiteY1002" fmla="*/ 111248 h 1800225"/>
                <a:gd name="connsiteX1003" fmla="*/ 835789 w 981075"/>
                <a:gd name="connsiteY1003" fmla="*/ 107971 h 1800225"/>
                <a:gd name="connsiteX1004" fmla="*/ 832417 w 981075"/>
                <a:gd name="connsiteY1004" fmla="*/ 98151 h 1800225"/>
                <a:gd name="connsiteX1005" fmla="*/ 825673 w 981075"/>
                <a:gd name="connsiteY1005" fmla="*/ 98151 h 1800225"/>
                <a:gd name="connsiteX1006" fmla="*/ 825673 w 981075"/>
                <a:gd name="connsiteY1006" fmla="*/ 88331 h 1800225"/>
                <a:gd name="connsiteX1007" fmla="*/ 835789 w 981075"/>
                <a:gd name="connsiteY1007" fmla="*/ 85064 h 1800225"/>
                <a:gd name="connsiteX1008" fmla="*/ 845904 w 981075"/>
                <a:gd name="connsiteY1008" fmla="*/ 88331 h 1800225"/>
                <a:gd name="connsiteX1009" fmla="*/ 856020 w 981075"/>
                <a:gd name="connsiteY1009" fmla="*/ 85064 h 1800225"/>
                <a:gd name="connsiteX1010" fmla="*/ 852648 w 981075"/>
                <a:gd name="connsiteY1010" fmla="*/ 75244 h 1800225"/>
                <a:gd name="connsiteX1011" fmla="*/ 845904 w 981075"/>
                <a:gd name="connsiteY1011" fmla="*/ 68690 h 1800225"/>
                <a:gd name="connsiteX1012" fmla="*/ 839160 w 981075"/>
                <a:gd name="connsiteY1012" fmla="*/ 52326 h 1800225"/>
                <a:gd name="connsiteX1013" fmla="*/ 842532 w 981075"/>
                <a:gd name="connsiteY1013" fmla="*/ 42506 h 1800225"/>
                <a:gd name="connsiteX1014" fmla="*/ 862763 w 981075"/>
                <a:gd name="connsiteY1014" fmla="*/ 32686 h 1800225"/>
                <a:gd name="connsiteX1015" fmla="*/ 869507 w 981075"/>
                <a:gd name="connsiteY1015" fmla="*/ 35962 h 1800225"/>
                <a:gd name="connsiteX1016" fmla="*/ 866135 w 981075"/>
                <a:gd name="connsiteY1016" fmla="*/ 49059 h 1800225"/>
                <a:gd name="connsiteX1017" fmla="*/ 862763 w 981075"/>
                <a:gd name="connsiteY1017" fmla="*/ 52326 h 1800225"/>
                <a:gd name="connsiteX1018" fmla="*/ 866135 w 981075"/>
                <a:gd name="connsiteY1018" fmla="*/ 62147 h 1800225"/>
                <a:gd name="connsiteX1019" fmla="*/ 876251 w 981075"/>
                <a:gd name="connsiteY1019" fmla="*/ 49059 h 1800225"/>
                <a:gd name="connsiteX1020" fmla="*/ 879613 w 981075"/>
                <a:gd name="connsiteY1020" fmla="*/ 42506 h 1800225"/>
                <a:gd name="connsiteX1021" fmla="*/ 879613 w 981075"/>
                <a:gd name="connsiteY1021" fmla="*/ 32686 h 1800225"/>
                <a:gd name="connsiteX1022" fmla="*/ 889729 w 981075"/>
                <a:gd name="connsiteY1022" fmla="*/ 32686 h 1800225"/>
                <a:gd name="connsiteX1023" fmla="*/ 896472 w 981075"/>
                <a:gd name="connsiteY1023" fmla="*/ 19599 h 1800225"/>
                <a:gd name="connsiteX1024" fmla="*/ 899844 w 981075"/>
                <a:gd name="connsiteY1024" fmla="*/ 16322 h 1800225"/>
                <a:gd name="connsiteX1025" fmla="*/ 906588 w 981075"/>
                <a:gd name="connsiteY1025" fmla="*/ 6502 h 1800225"/>
                <a:gd name="connsiteX1026" fmla="*/ 913332 w 981075"/>
                <a:gd name="connsiteY1026" fmla="*/ -42 h 1800225"/>
                <a:gd name="connsiteX1027" fmla="*/ 923447 w 981075"/>
                <a:gd name="connsiteY1027" fmla="*/ 6502 h 1800225"/>
                <a:gd name="connsiteX1028" fmla="*/ 916704 w 981075"/>
                <a:gd name="connsiteY1028" fmla="*/ 19599 h 1800225"/>
                <a:gd name="connsiteX1029" fmla="*/ 906588 w 981075"/>
                <a:gd name="connsiteY1029" fmla="*/ 19599 h 1800225"/>
                <a:gd name="connsiteX1030" fmla="*/ 906588 w 981075"/>
                <a:gd name="connsiteY1030" fmla="*/ 32686 h 1800225"/>
                <a:gd name="connsiteX1031" fmla="*/ 896472 w 981075"/>
                <a:gd name="connsiteY1031" fmla="*/ 35962 h 1800225"/>
                <a:gd name="connsiteX1032" fmla="*/ 893100 w 981075"/>
                <a:gd name="connsiteY1032" fmla="*/ 42506 h 1800225"/>
                <a:gd name="connsiteX1033" fmla="*/ 886357 w 981075"/>
                <a:gd name="connsiteY1033" fmla="*/ 52326 h 1800225"/>
                <a:gd name="connsiteX1034" fmla="*/ 886357 w 981075"/>
                <a:gd name="connsiteY1034" fmla="*/ 52326 h 1800225"/>
                <a:gd name="connsiteX1035" fmla="*/ 896472 w 981075"/>
                <a:gd name="connsiteY1035" fmla="*/ 62147 h 1800225"/>
                <a:gd name="connsiteX1036" fmla="*/ 882985 w 981075"/>
                <a:gd name="connsiteY1036" fmla="*/ 65423 h 1800225"/>
                <a:gd name="connsiteX1037" fmla="*/ 882985 w 981075"/>
                <a:gd name="connsiteY1037" fmla="*/ 71967 h 1800225"/>
                <a:gd name="connsiteX1038" fmla="*/ 889729 w 981075"/>
                <a:gd name="connsiteY1038" fmla="*/ 75244 h 1800225"/>
                <a:gd name="connsiteX1039" fmla="*/ 909960 w 981075"/>
                <a:gd name="connsiteY1039" fmla="*/ 75244 h 1800225"/>
                <a:gd name="connsiteX1040" fmla="*/ 903216 w 981075"/>
                <a:gd name="connsiteY1040" fmla="*/ 85064 h 1800225"/>
                <a:gd name="connsiteX1041" fmla="*/ 882985 w 981075"/>
                <a:gd name="connsiteY1041" fmla="*/ 81787 h 1800225"/>
                <a:gd name="connsiteX1042" fmla="*/ 879613 w 981075"/>
                <a:gd name="connsiteY1042" fmla="*/ 85064 h 1800225"/>
                <a:gd name="connsiteX1043" fmla="*/ 886357 w 981075"/>
                <a:gd name="connsiteY1043" fmla="*/ 94875 h 1800225"/>
                <a:gd name="connsiteX1044" fmla="*/ 872879 w 981075"/>
                <a:gd name="connsiteY1044" fmla="*/ 94875 h 1800225"/>
                <a:gd name="connsiteX1045" fmla="*/ 872879 w 981075"/>
                <a:gd name="connsiteY1045" fmla="*/ 98151 h 1800225"/>
                <a:gd name="connsiteX1046" fmla="*/ 876251 w 981075"/>
                <a:gd name="connsiteY1046" fmla="*/ 107971 h 1800225"/>
                <a:gd name="connsiteX1047" fmla="*/ 869507 w 981075"/>
                <a:gd name="connsiteY1047" fmla="*/ 111248 h 1800225"/>
                <a:gd name="connsiteX1048" fmla="*/ 876251 w 981075"/>
                <a:gd name="connsiteY1048" fmla="*/ 124336 h 1800225"/>
                <a:gd name="connsiteX1049" fmla="*/ 869507 w 981075"/>
                <a:gd name="connsiteY1049" fmla="*/ 137432 h 1800225"/>
                <a:gd name="connsiteX1050" fmla="*/ 866135 w 981075"/>
                <a:gd name="connsiteY1050" fmla="*/ 143976 h 1800225"/>
                <a:gd name="connsiteX1051" fmla="*/ 859391 w 981075"/>
                <a:gd name="connsiteY1051" fmla="*/ 150520 h 1800225"/>
                <a:gd name="connsiteX1052" fmla="*/ 852648 w 981075"/>
                <a:gd name="connsiteY1052" fmla="*/ 170160 h 1800225"/>
                <a:gd name="connsiteX1053" fmla="*/ 845904 w 981075"/>
                <a:gd name="connsiteY1053" fmla="*/ 170160 h 1800225"/>
                <a:gd name="connsiteX1054" fmla="*/ 845904 w 981075"/>
                <a:gd name="connsiteY1054" fmla="*/ 160340 h 1800225"/>
                <a:gd name="connsiteX1055" fmla="*/ 852648 w 981075"/>
                <a:gd name="connsiteY1055" fmla="*/ 150520 h 1800225"/>
                <a:gd name="connsiteX1056" fmla="*/ 856020 w 981075"/>
                <a:gd name="connsiteY1056" fmla="*/ 134156 h 1800225"/>
                <a:gd name="connsiteX1057" fmla="*/ 866135 w 981075"/>
                <a:gd name="connsiteY1057" fmla="*/ 130889 h 1800225"/>
                <a:gd name="connsiteX1058" fmla="*/ 859391 w 981075"/>
                <a:gd name="connsiteY1058" fmla="*/ 117792 h 1800225"/>
                <a:gd name="connsiteX1059" fmla="*/ 862763 w 981075"/>
                <a:gd name="connsiteY1059" fmla="*/ 111248 h 1800225"/>
                <a:gd name="connsiteX1060" fmla="*/ 856020 w 981075"/>
                <a:gd name="connsiteY1060" fmla="*/ 111248 h 1800225"/>
                <a:gd name="connsiteX1061" fmla="*/ 805451 w 981075"/>
                <a:gd name="connsiteY1061" fmla="*/ 219261 h 1800225"/>
                <a:gd name="connsiteX1062" fmla="*/ 805451 w 981075"/>
                <a:gd name="connsiteY1062" fmla="*/ 219261 h 1800225"/>
                <a:gd name="connsiteX1063" fmla="*/ 818929 w 981075"/>
                <a:gd name="connsiteY1063" fmla="*/ 209441 h 1800225"/>
                <a:gd name="connsiteX1064" fmla="*/ 818929 w 981075"/>
                <a:gd name="connsiteY1064" fmla="*/ 215985 h 1800225"/>
                <a:gd name="connsiteX1065" fmla="*/ 818929 w 981075"/>
                <a:gd name="connsiteY1065" fmla="*/ 222529 h 1800225"/>
                <a:gd name="connsiteX1066" fmla="*/ 808814 w 981075"/>
                <a:gd name="connsiteY1066" fmla="*/ 222529 h 1800225"/>
                <a:gd name="connsiteX1067" fmla="*/ 805451 w 981075"/>
                <a:gd name="connsiteY1067" fmla="*/ 219261 h 1800225"/>
                <a:gd name="connsiteX1068" fmla="*/ 660481 w 981075"/>
                <a:gd name="connsiteY1068" fmla="*/ 320722 h 1800225"/>
                <a:gd name="connsiteX1069" fmla="*/ 660481 w 981075"/>
                <a:gd name="connsiteY1069" fmla="*/ 320722 h 1800225"/>
                <a:gd name="connsiteX1070" fmla="*/ 667225 w 981075"/>
                <a:gd name="connsiteY1070" fmla="*/ 314178 h 1800225"/>
                <a:gd name="connsiteX1071" fmla="*/ 677331 w 981075"/>
                <a:gd name="connsiteY1071" fmla="*/ 317455 h 1800225"/>
                <a:gd name="connsiteX1072" fmla="*/ 680702 w 981075"/>
                <a:gd name="connsiteY1072" fmla="*/ 317455 h 1800225"/>
                <a:gd name="connsiteX1073" fmla="*/ 670587 w 981075"/>
                <a:gd name="connsiteY1073" fmla="*/ 333819 h 1800225"/>
                <a:gd name="connsiteX1074" fmla="*/ 667225 w 981075"/>
                <a:gd name="connsiteY1074" fmla="*/ 337095 h 1800225"/>
                <a:gd name="connsiteX1075" fmla="*/ 657109 w 981075"/>
                <a:gd name="connsiteY1075" fmla="*/ 337095 h 1800225"/>
                <a:gd name="connsiteX1076" fmla="*/ 650365 w 981075"/>
                <a:gd name="connsiteY1076" fmla="*/ 330542 h 1800225"/>
                <a:gd name="connsiteX1077" fmla="*/ 653737 w 981075"/>
                <a:gd name="connsiteY1077" fmla="*/ 320722 h 1800225"/>
                <a:gd name="connsiteX1078" fmla="*/ 660481 w 981075"/>
                <a:gd name="connsiteY1078" fmla="*/ 320722 h 1800225"/>
                <a:gd name="connsiteX1079" fmla="*/ 731280 w 981075"/>
                <a:gd name="connsiteY1079" fmla="*/ 235626 h 1800225"/>
                <a:gd name="connsiteX1080" fmla="*/ 731280 w 981075"/>
                <a:gd name="connsiteY1080" fmla="*/ 235626 h 1800225"/>
                <a:gd name="connsiteX1081" fmla="*/ 738024 w 981075"/>
                <a:gd name="connsiteY1081" fmla="*/ 229082 h 1800225"/>
                <a:gd name="connsiteX1082" fmla="*/ 744758 w 981075"/>
                <a:gd name="connsiteY1082" fmla="*/ 235626 h 1800225"/>
                <a:gd name="connsiteX1083" fmla="*/ 734652 w 981075"/>
                <a:gd name="connsiteY1083" fmla="*/ 242169 h 1800225"/>
                <a:gd name="connsiteX1084" fmla="*/ 731280 w 981075"/>
                <a:gd name="connsiteY1084" fmla="*/ 235626 h 1800225"/>
                <a:gd name="connsiteX1085" fmla="*/ 717793 w 981075"/>
                <a:gd name="connsiteY1085" fmla="*/ 251989 h 1800225"/>
                <a:gd name="connsiteX1086" fmla="*/ 717793 w 981075"/>
                <a:gd name="connsiteY1086" fmla="*/ 251989 h 1800225"/>
                <a:gd name="connsiteX1087" fmla="*/ 727908 w 981075"/>
                <a:gd name="connsiteY1087" fmla="*/ 248713 h 1800225"/>
                <a:gd name="connsiteX1088" fmla="*/ 727908 w 981075"/>
                <a:gd name="connsiteY1088" fmla="*/ 251989 h 1800225"/>
                <a:gd name="connsiteX1089" fmla="*/ 724537 w 981075"/>
                <a:gd name="connsiteY1089" fmla="*/ 255266 h 1800225"/>
                <a:gd name="connsiteX1090" fmla="*/ 714421 w 981075"/>
                <a:gd name="connsiteY1090" fmla="*/ 261810 h 1800225"/>
                <a:gd name="connsiteX1091" fmla="*/ 711049 w 981075"/>
                <a:gd name="connsiteY1091" fmla="*/ 251989 h 1800225"/>
                <a:gd name="connsiteX1092" fmla="*/ 714421 w 981075"/>
                <a:gd name="connsiteY1092" fmla="*/ 245446 h 1800225"/>
                <a:gd name="connsiteX1093" fmla="*/ 717793 w 981075"/>
                <a:gd name="connsiteY1093" fmla="*/ 251989 h 1800225"/>
                <a:gd name="connsiteX1094" fmla="*/ 690818 w 981075"/>
                <a:gd name="connsiteY1094" fmla="*/ 261810 h 1800225"/>
                <a:gd name="connsiteX1095" fmla="*/ 690818 w 981075"/>
                <a:gd name="connsiteY1095" fmla="*/ 261810 h 1800225"/>
                <a:gd name="connsiteX1096" fmla="*/ 697562 w 981075"/>
                <a:gd name="connsiteY1096" fmla="*/ 265086 h 1800225"/>
                <a:gd name="connsiteX1097" fmla="*/ 704306 w 981075"/>
                <a:gd name="connsiteY1097" fmla="*/ 261810 h 1800225"/>
                <a:gd name="connsiteX1098" fmla="*/ 707677 w 981075"/>
                <a:gd name="connsiteY1098" fmla="*/ 258533 h 1800225"/>
                <a:gd name="connsiteX1099" fmla="*/ 707677 w 981075"/>
                <a:gd name="connsiteY1099" fmla="*/ 251989 h 1800225"/>
                <a:gd name="connsiteX1100" fmla="*/ 700934 w 981075"/>
                <a:gd name="connsiteY1100" fmla="*/ 251989 h 1800225"/>
                <a:gd name="connsiteX1101" fmla="*/ 690818 w 981075"/>
                <a:gd name="connsiteY1101" fmla="*/ 261810 h 1800225"/>
                <a:gd name="connsiteX1102" fmla="*/ 704306 w 981075"/>
                <a:gd name="connsiteY1102" fmla="*/ 281450 h 1800225"/>
                <a:gd name="connsiteX1103" fmla="*/ 704306 w 981075"/>
                <a:gd name="connsiteY1103" fmla="*/ 281450 h 1800225"/>
                <a:gd name="connsiteX1104" fmla="*/ 711049 w 981075"/>
                <a:gd name="connsiteY1104" fmla="*/ 271630 h 1800225"/>
                <a:gd name="connsiteX1105" fmla="*/ 714421 w 981075"/>
                <a:gd name="connsiteY1105" fmla="*/ 274907 h 1800225"/>
                <a:gd name="connsiteX1106" fmla="*/ 711049 w 981075"/>
                <a:gd name="connsiteY1106" fmla="*/ 284717 h 1800225"/>
                <a:gd name="connsiteX1107" fmla="*/ 704306 w 981075"/>
                <a:gd name="connsiteY1107" fmla="*/ 281450 h 1800225"/>
                <a:gd name="connsiteX1108" fmla="*/ 677331 w 981075"/>
                <a:gd name="connsiteY1108" fmla="*/ 281450 h 1800225"/>
                <a:gd name="connsiteX1109" fmla="*/ 677331 w 981075"/>
                <a:gd name="connsiteY1109" fmla="*/ 281450 h 1800225"/>
                <a:gd name="connsiteX1110" fmla="*/ 680702 w 981075"/>
                <a:gd name="connsiteY1110" fmla="*/ 274907 h 1800225"/>
                <a:gd name="connsiteX1111" fmla="*/ 687446 w 981075"/>
                <a:gd name="connsiteY1111" fmla="*/ 278174 h 1800225"/>
                <a:gd name="connsiteX1112" fmla="*/ 687446 w 981075"/>
                <a:gd name="connsiteY1112" fmla="*/ 281450 h 1800225"/>
                <a:gd name="connsiteX1113" fmla="*/ 684074 w 981075"/>
                <a:gd name="connsiteY1113" fmla="*/ 287994 h 1800225"/>
                <a:gd name="connsiteX1114" fmla="*/ 677331 w 981075"/>
                <a:gd name="connsiteY1114" fmla="*/ 284717 h 1800225"/>
                <a:gd name="connsiteX1115" fmla="*/ 677331 w 981075"/>
                <a:gd name="connsiteY1115" fmla="*/ 281450 h 1800225"/>
                <a:gd name="connsiteX1116" fmla="*/ 677331 w 981075"/>
                <a:gd name="connsiteY1116" fmla="*/ 238902 h 1800225"/>
                <a:gd name="connsiteX1117" fmla="*/ 677331 w 981075"/>
                <a:gd name="connsiteY1117" fmla="*/ 238902 h 1800225"/>
                <a:gd name="connsiteX1118" fmla="*/ 684074 w 981075"/>
                <a:gd name="connsiteY1118" fmla="*/ 229082 h 1800225"/>
                <a:gd name="connsiteX1119" fmla="*/ 690818 w 981075"/>
                <a:gd name="connsiteY1119" fmla="*/ 232349 h 1800225"/>
                <a:gd name="connsiteX1120" fmla="*/ 687446 w 981075"/>
                <a:gd name="connsiteY1120" fmla="*/ 245446 h 1800225"/>
                <a:gd name="connsiteX1121" fmla="*/ 677331 w 981075"/>
                <a:gd name="connsiteY1121" fmla="*/ 245446 h 1800225"/>
                <a:gd name="connsiteX1122" fmla="*/ 677331 w 981075"/>
                <a:gd name="connsiteY1122" fmla="*/ 238902 h 1800225"/>
                <a:gd name="connsiteX1123" fmla="*/ 663853 w 981075"/>
                <a:gd name="connsiteY1123" fmla="*/ 258533 h 1800225"/>
                <a:gd name="connsiteX1124" fmla="*/ 663853 w 981075"/>
                <a:gd name="connsiteY1124" fmla="*/ 258533 h 1800225"/>
                <a:gd name="connsiteX1125" fmla="*/ 673959 w 981075"/>
                <a:gd name="connsiteY1125" fmla="*/ 251989 h 1800225"/>
                <a:gd name="connsiteX1126" fmla="*/ 680702 w 981075"/>
                <a:gd name="connsiteY1126" fmla="*/ 258533 h 1800225"/>
                <a:gd name="connsiteX1127" fmla="*/ 677331 w 981075"/>
                <a:gd name="connsiteY1127" fmla="*/ 265086 h 1800225"/>
                <a:gd name="connsiteX1128" fmla="*/ 670587 w 981075"/>
                <a:gd name="connsiteY1128" fmla="*/ 268354 h 1800225"/>
                <a:gd name="connsiteX1129" fmla="*/ 663853 w 981075"/>
                <a:gd name="connsiteY1129" fmla="*/ 258533 h 1800225"/>
                <a:gd name="connsiteX1130" fmla="*/ 673959 w 981075"/>
                <a:gd name="connsiteY1130" fmla="*/ 297814 h 1800225"/>
                <a:gd name="connsiteX1131" fmla="*/ 673959 w 981075"/>
                <a:gd name="connsiteY1131" fmla="*/ 297814 h 1800225"/>
                <a:gd name="connsiteX1132" fmla="*/ 670587 w 981075"/>
                <a:gd name="connsiteY1132" fmla="*/ 310911 h 1800225"/>
                <a:gd name="connsiteX1133" fmla="*/ 684074 w 981075"/>
                <a:gd name="connsiteY1133" fmla="*/ 310911 h 1800225"/>
                <a:gd name="connsiteX1134" fmla="*/ 687446 w 981075"/>
                <a:gd name="connsiteY1134" fmla="*/ 304358 h 1800225"/>
                <a:gd name="connsiteX1135" fmla="*/ 680702 w 981075"/>
                <a:gd name="connsiteY1135" fmla="*/ 294538 h 1800225"/>
                <a:gd name="connsiteX1136" fmla="*/ 673959 w 981075"/>
                <a:gd name="connsiteY1136" fmla="*/ 297814 h 1800225"/>
                <a:gd name="connsiteX1137" fmla="*/ 643622 w 981075"/>
                <a:gd name="connsiteY1137" fmla="*/ 287994 h 1800225"/>
                <a:gd name="connsiteX1138" fmla="*/ 643622 w 981075"/>
                <a:gd name="connsiteY1138" fmla="*/ 287994 h 1800225"/>
                <a:gd name="connsiteX1139" fmla="*/ 643622 w 981075"/>
                <a:gd name="connsiteY1139" fmla="*/ 297814 h 1800225"/>
                <a:gd name="connsiteX1140" fmla="*/ 653737 w 981075"/>
                <a:gd name="connsiteY1140" fmla="*/ 304358 h 1800225"/>
                <a:gd name="connsiteX1141" fmla="*/ 663853 w 981075"/>
                <a:gd name="connsiteY1141" fmla="*/ 307635 h 1800225"/>
                <a:gd name="connsiteX1142" fmla="*/ 667225 w 981075"/>
                <a:gd name="connsiteY1142" fmla="*/ 304358 h 1800225"/>
                <a:gd name="connsiteX1143" fmla="*/ 670587 w 981075"/>
                <a:gd name="connsiteY1143" fmla="*/ 301091 h 1800225"/>
                <a:gd name="connsiteX1144" fmla="*/ 660481 w 981075"/>
                <a:gd name="connsiteY1144" fmla="*/ 294538 h 1800225"/>
                <a:gd name="connsiteX1145" fmla="*/ 660481 w 981075"/>
                <a:gd name="connsiteY1145" fmla="*/ 287994 h 1800225"/>
                <a:gd name="connsiteX1146" fmla="*/ 667225 w 981075"/>
                <a:gd name="connsiteY1146" fmla="*/ 284717 h 1800225"/>
                <a:gd name="connsiteX1147" fmla="*/ 667225 w 981075"/>
                <a:gd name="connsiteY1147" fmla="*/ 274907 h 1800225"/>
                <a:gd name="connsiteX1148" fmla="*/ 660481 w 981075"/>
                <a:gd name="connsiteY1148" fmla="*/ 271630 h 1800225"/>
                <a:gd name="connsiteX1149" fmla="*/ 653737 w 981075"/>
                <a:gd name="connsiteY1149" fmla="*/ 265086 h 1800225"/>
                <a:gd name="connsiteX1150" fmla="*/ 643622 w 981075"/>
                <a:gd name="connsiteY1150" fmla="*/ 261810 h 1800225"/>
                <a:gd name="connsiteX1151" fmla="*/ 636878 w 981075"/>
                <a:gd name="connsiteY1151" fmla="*/ 274907 h 1800225"/>
                <a:gd name="connsiteX1152" fmla="*/ 633506 w 981075"/>
                <a:gd name="connsiteY1152" fmla="*/ 281450 h 1800225"/>
                <a:gd name="connsiteX1153" fmla="*/ 636878 w 981075"/>
                <a:gd name="connsiteY1153" fmla="*/ 291271 h 1800225"/>
                <a:gd name="connsiteX1154" fmla="*/ 643622 w 981075"/>
                <a:gd name="connsiteY1154" fmla="*/ 287994 h 1800225"/>
                <a:gd name="connsiteX1155" fmla="*/ 633506 w 981075"/>
                <a:gd name="connsiteY1155" fmla="*/ 314178 h 1800225"/>
                <a:gd name="connsiteX1156" fmla="*/ 633506 w 981075"/>
                <a:gd name="connsiteY1156" fmla="*/ 314178 h 1800225"/>
                <a:gd name="connsiteX1157" fmla="*/ 623390 w 981075"/>
                <a:gd name="connsiteY1157" fmla="*/ 307635 h 1800225"/>
                <a:gd name="connsiteX1158" fmla="*/ 630134 w 981075"/>
                <a:gd name="connsiteY1158" fmla="*/ 301091 h 1800225"/>
                <a:gd name="connsiteX1159" fmla="*/ 636878 w 981075"/>
                <a:gd name="connsiteY1159" fmla="*/ 297814 h 1800225"/>
                <a:gd name="connsiteX1160" fmla="*/ 643622 w 981075"/>
                <a:gd name="connsiteY1160" fmla="*/ 304358 h 1800225"/>
                <a:gd name="connsiteX1161" fmla="*/ 646994 w 981075"/>
                <a:gd name="connsiteY1161" fmla="*/ 314178 h 1800225"/>
                <a:gd name="connsiteX1162" fmla="*/ 646994 w 981075"/>
                <a:gd name="connsiteY1162" fmla="*/ 317455 h 1800225"/>
                <a:gd name="connsiteX1163" fmla="*/ 643622 w 981075"/>
                <a:gd name="connsiteY1163" fmla="*/ 323998 h 1800225"/>
                <a:gd name="connsiteX1164" fmla="*/ 636878 w 981075"/>
                <a:gd name="connsiteY1164" fmla="*/ 323998 h 1800225"/>
                <a:gd name="connsiteX1165" fmla="*/ 633506 w 981075"/>
                <a:gd name="connsiteY1165" fmla="*/ 314178 h 1800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Lst>
              <a:rect l="l" t="t" r="r" b="b"/>
              <a:pathLst>
                <a:path w="981075" h="1800225">
                  <a:moveTo>
                    <a:pt x="245800" y="1639801"/>
                  </a:moveTo>
                  <a:cubicBezTo>
                    <a:pt x="232313" y="1649621"/>
                    <a:pt x="232313" y="1649621"/>
                    <a:pt x="232313" y="1649621"/>
                  </a:cubicBezTo>
                  <a:cubicBezTo>
                    <a:pt x="232313" y="1662709"/>
                    <a:pt x="232313" y="1662709"/>
                    <a:pt x="232313" y="1662709"/>
                  </a:cubicBezTo>
                  <a:cubicBezTo>
                    <a:pt x="225569" y="1675805"/>
                    <a:pt x="225569" y="1675805"/>
                    <a:pt x="225569" y="1675805"/>
                  </a:cubicBezTo>
                  <a:cubicBezTo>
                    <a:pt x="225569" y="1675805"/>
                    <a:pt x="218826" y="1679073"/>
                    <a:pt x="218826" y="1682349"/>
                  </a:cubicBezTo>
                  <a:cubicBezTo>
                    <a:pt x="215454" y="1685626"/>
                    <a:pt x="201966" y="1695446"/>
                    <a:pt x="201966" y="1695446"/>
                  </a:cubicBezTo>
                  <a:cubicBezTo>
                    <a:pt x="201966" y="1695446"/>
                    <a:pt x="201966" y="1698713"/>
                    <a:pt x="198595" y="1698713"/>
                  </a:cubicBezTo>
                  <a:cubicBezTo>
                    <a:pt x="195223" y="1698713"/>
                    <a:pt x="171629" y="1708533"/>
                    <a:pt x="171629" y="1708533"/>
                  </a:cubicBezTo>
                  <a:cubicBezTo>
                    <a:pt x="164886" y="1721630"/>
                    <a:pt x="164886" y="1721630"/>
                    <a:pt x="164886" y="1721630"/>
                  </a:cubicBezTo>
                  <a:cubicBezTo>
                    <a:pt x="151398" y="1724898"/>
                    <a:pt x="151398" y="1724898"/>
                    <a:pt x="151398" y="1724898"/>
                  </a:cubicBezTo>
                  <a:cubicBezTo>
                    <a:pt x="141283" y="1741271"/>
                    <a:pt x="141283" y="1741271"/>
                    <a:pt x="141283" y="1741271"/>
                  </a:cubicBezTo>
                  <a:cubicBezTo>
                    <a:pt x="124423" y="1747815"/>
                    <a:pt x="124423" y="1747815"/>
                    <a:pt x="124423" y="1747815"/>
                  </a:cubicBezTo>
                  <a:cubicBezTo>
                    <a:pt x="110936" y="1751091"/>
                    <a:pt x="110936" y="1751091"/>
                    <a:pt x="110936" y="1751091"/>
                  </a:cubicBezTo>
                  <a:cubicBezTo>
                    <a:pt x="97458" y="1744538"/>
                    <a:pt x="97458" y="1744538"/>
                    <a:pt x="97458" y="1744538"/>
                  </a:cubicBezTo>
                  <a:cubicBezTo>
                    <a:pt x="87343" y="1751091"/>
                    <a:pt x="87343" y="1751091"/>
                    <a:pt x="87343" y="1751091"/>
                  </a:cubicBezTo>
                  <a:cubicBezTo>
                    <a:pt x="77227" y="1757635"/>
                    <a:pt x="77227" y="1757635"/>
                    <a:pt x="77227" y="1757635"/>
                  </a:cubicBezTo>
                  <a:cubicBezTo>
                    <a:pt x="80599" y="1770722"/>
                    <a:pt x="80599" y="1770722"/>
                    <a:pt x="80599" y="1770722"/>
                  </a:cubicBezTo>
                  <a:cubicBezTo>
                    <a:pt x="90714" y="1777275"/>
                    <a:pt x="90714" y="1777275"/>
                    <a:pt x="90714" y="1777275"/>
                  </a:cubicBezTo>
                  <a:cubicBezTo>
                    <a:pt x="97458" y="1767455"/>
                    <a:pt x="97458" y="1767455"/>
                    <a:pt x="97458" y="1767455"/>
                  </a:cubicBezTo>
                  <a:cubicBezTo>
                    <a:pt x="117680" y="1773999"/>
                    <a:pt x="117680" y="1773999"/>
                    <a:pt x="117680" y="1773999"/>
                  </a:cubicBezTo>
                  <a:cubicBezTo>
                    <a:pt x="117680" y="1773999"/>
                    <a:pt x="124423" y="1783819"/>
                    <a:pt x="127795" y="1787086"/>
                  </a:cubicBezTo>
                  <a:cubicBezTo>
                    <a:pt x="127795" y="1790363"/>
                    <a:pt x="127795" y="1800183"/>
                    <a:pt x="131167" y="1800183"/>
                  </a:cubicBezTo>
                  <a:cubicBezTo>
                    <a:pt x="134539" y="1796907"/>
                    <a:pt x="151398" y="1787086"/>
                    <a:pt x="151398" y="1787086"/>
                  </a:cubicBezTo>
                  <a:cubicBezTo>
                    <a:pt x="144655" y="1773999"/>
                    <a:pt x="144655" y="1773999"/>
                    <a:pt x="144655" y="1773999"/>
                  </a:cubicBezTo>
                  <a:cubicBezTo>
                    <a:pt x="144655" y="1773999"/>
                    <a:pt x="154770" y="1770722"/>
                    <a:pt x="161514" y="1770722"/>
                  </a:cubicBezTo>
                  <a:cubicBezTo>
                    <a:pt x="168257" y="1770722"/>
                    <a:pt x="175001" y="1773999"/>
                    <a:pt x="178373" y="1767455"/>
                  </a:cubicBezTo>
                  <a:cubicBezTo>
                    <a:pt x="178373" y="1764179"/>
                    <a:pt x="188479" y="1764179"/>
                    <a:pt x="188479" y="1764179"/>
                  </a:cubicBezTo>
                  <a:cubicBezTo>
                    <a:pt x="188479" y="1764179"/>
                    <a:pt x="195223" y="1754358"/>
                    <a:pt x="195223" y="1754358"/>
                  </a:cubicBezTo>
                  <a:cubicBezTo>
                    <a:pt x="195223" y="1751091"/>
                    <a:pt x="205338" y="1744538"/>
                    <a:pt x="205338" y="1744538"/>
                  </a:cubicBezTo>
                  <a:cubicBezTo>
                    <a:pt x="205338" y="1744538"/>
                    <a:pt x="228941" y="1754358"/>
                    <a:pt x="232313" y="1754358"/>
                  </a:cubicBezTo>
                  <a:cubicBezTo>
                    <a:pt x="235685" y="1754358"/>
                    <a:pt x="259278" y="1747815"/>
                    <a:pt x="259278" y="1747815"/>
                  </a:cubicBezTo>
                  <a:cubicBezTo>
                    <a:pt x="269394" y="1757635"/>
                    <a:pt x="269394" y="1757635"/>
                    <a:pt x="269394" y="1757635"/>
                  </a:cubicBezTo>
                  <a:cubicBezTo>
                    <a:pt x="269394" y="1757635"/>
                    <a:pt x="269394" y="1764179"/>
                    <a:pt x="276137" y="1767455"/>
                  </a:cubicBezTo>
                  <a:cubicBezTo>
                    <a:pt x="282881" y="1767455"/>
                    <a:pt x="286253" y="1767455"/>
                    <a:pt x="286253" y="1767455"/>
                  </a:cubicBezTo>
                  <a:cubicBezTo>
                    <a:pt x="296369" y="1780542"/>
                    <a:pt x="296369" y="1780542"/>
                    <a:pt x="296369" y="1780542"/>
                  </a:cubicBezTo>
                  <a:cubicBezTo>
                    <a:pt x="306484" y="1787086"/>
                    <a:pt x="306484" y="1787086"/>
                    <a:pt x="306484" y="1787086"/>
                  </a:cubicBezTo>
                  <a:cubicBezTo>
                    <a:pt x="306484" y="1787086"/>
                    <a:pt x="316600" y="1787086"/>
                    <a:pt x="316600" y="1783819"/>
                  </a:cubicBezTo>
                  <a:cubicBezTo>
                    <a:pt x="316600" y="1780542"/>
                    <a:pt x="319962" y="1773999"/>
                    <a:pt x="323334" y="1770722"/>
                  </a:cubicBezTo>
                  <a:cubicBezTo>
                    <a:pt x="326706" y="1770722"/>
                    <a:pt x="336821" y="1767455"/>
                    <a:pt x="336821" y="1767455"/>
                  </a:cubicBezTo>
                  <a:cubicBezTo>
                    <a:pt x="336821" y="1767455"/>
                    <a:pt x="336821" y="1760902"/>
                    <a:pt x="336821" y="1757635"/>
                  </a:cubicBezTo>
                  <a:cubicBezTo>
                    <a:pt x="336821" y="1751091"/>
                    <a:pt x="336821" y="1741271"/>
                    <a:pt x="340193" y="1737994"/>
                  </a:cubicBezTo>
                  <a:cubicBezTo>
                    <a:pt x="340193" y="1737994"/>
                    <a:pt x="350309" y="1724898"/>
                    <a:pt x="350309" y="1724898"/>
                  </a:cubicBezTo>
                  <a:cubicBezTo>
                    <a:pt x="367168" y="1721630"/>
                    <a:pt x="367168" y="1721630"/>
                    <a:pt x="367168" y="1721630"/>
                  </a:cubicBezTo>
                  <a:cubicBezTo>
                    <a:pt x="407621" y="1718354"/>
                    <a:pt x="407621" y="1718354"/>
                    <a:pt x="407621" y="1718354"/>
                  </a:cubicBezTo>
                  <a:cubicBezTo>
                    <a:pt x="421108" y="1718354"/>
                    <a:pt x="421108" y="1718354"/>
                    <a:pt x="421108" y="1718354"/>
                  </a:cubicBezTo>
                  <a:cubicBezTo>
                    <a:pt x="437967" y="1731451"/>
                    <a:pt x="437967" y="1731451"/>
                    <a:pt x="437967" y="1731451"/>
                  </a:cubicBezTo>
                  <a:cubicBezTo>
                    <a:pt x="454827" y="1747815"/>
                    <a:pt x="454827" y="1747815"/>
                    <a:pt x="454827" y="1747815"/>
                  </a:cubicBezTo>
                  <a:cubicBezTo>
                    <a:pt x="454827" y="1747815"/>
                    <a:pt x="464933" y="1760902"/>
                    <a:pt x="464933" y="1757635"/>
                  </a:cubicBezTo>
                  <a:cubicBezTo>
                    <a:pt x="468305" y="1751091"/>
                    <a:pt x="471676" y="1737994"/>
                    <a:pt x="475048" y="1737994"/>
                  </a:cubicBezTo>
                  <a:cubicBezTo>
                    <a:pt x="478420" y="1737994"/>
                    <a:pt x="488536" y="1751091"/>
                    <a:pt x="488536" y="1751091"/>
                  </a:cubicBezTo>
                  <a:cubicBezTo>
                    <a:pt x="502023" y="1754358"/>
                    <a:pt x="502023" y="1754358"/>
                    <a:pt x="502023" y="1754358"/>
                  </a:cubicBezTo>
                  <a:cubicBezTo>
                    <a:pt x="512138" y="1754358"/>
                    <a:pt x="512138" y="1754358"/>
                    <a:pt x="512138" y="1754358"/>
                  </a:cubicBezTo>
                  <a:cubicBezTo>
                    <a:pt x="522254" y="1744538"/>
                    <a:pt x="522254" y="1744538"/>
                    <a:pt x="522254" y="1744538"/>
                  </a:cubicBezTo>
                  <a:cubicBezTo>
                    <a:pt x="515510" y="1734718"/>
                    <a:pt x="515510" y="1734718"/>
                    <a:pt x="515510" y="1734718"/>
                  </a:cubicBezTo>
                  <a:cubicBezTo>
                    <a:pt x="528988" y="1737994"/>
                    <a:pt x="528988" y="1737994"/>
                    <a:pt x="528988" y="1737994"/>
                  </a:cubicBezTo>
                  <a:cubicBezTo>
                    <a:pt x="566079" y="1741271"/>
                    <a:pt x="566079" y="1741271"/>
                    <a:pt x="566079" y="1741271"/>
                  </a:cubicBezTo>
                  <a:cubicBezTo>
                    <a:pt x="582938" y="1737994"/>
                    <a:pt x="582938" y="1737994"/>
                    <a:pt x="582938" y="1737994"/>
                  </a:cubicBezTo>
                  <a:cubicBezTo>
                    <a:pt x="596425" y="1734718"/>
                    <a:pt x="596425" y="1734718"/>
                    <a:pt x="596425" y="1734718"/>
                  </a:cubicBezTo>
                  <a:cubicBezTo>
                    <a:pt x="596425" y="1741271"/>
                    <a:pt x="596425" y="1741271"/>
                    <a:pt x="596425" y="1741271"/>
                  </a:cubicBezTo>
                  <a:cubicBezTo>
                    <a:pt x="576194" y="1747815"/>
                    <a:pt x="576194" y="1747815"/>
                    <a:pt x="576194" y="1747815"/>
                  </a:cubicBezTo>
                  <a:cubicBezTo>
                    <a:pt x="576194" y="1747815"/>
                    <a:pt x="566079" y="1747815"/>
                    <a:pt x="569450" y="1751091"/>
                  </a:cubicBezTo>
                  <a:cubicBezTo>
                    <a:pt x="572822" y="1757635"/>
                    <a:pt x="589681" y="1764179"/>
                    <a:pt x="589681" y="1764179"/>
                  </a:cubicBezTo>
                  <a:cubicBezTo>
                    <a:pt x="589681" y="1764179"/>
                    <a:pt x="579566" y="1767455"/>
                    <a:pt x="593053" y="1767455"/>
                  </a:cubicBezTo>
                  <a:cubicBezTo>
                    <a:pt x="606531" y="1767455"/>
                    <a:pt x="613275" y="1764179"/>
                    <a:pt x="613275" y="1764179"/>
                  </a:cubicBezTo>
                  <a:cubicBezTo>
                    <a:pt x="623390" y="1754358"/>
                    <a:pt x="623390" y="1754358"/>
                    <a:pt x="623390" y="1754358"/>
                  </a:cubicBezTo>
                  <a:cubicBezTo>
                    <a:pt x="616647" y="1747815"/>
                    <a:pt x="616647" y="1747815"/>
                    <a:pt x="616647" y="1747815"/>
                  </a:cubicBezTo>
                  <a:cubicBezTo>
                    <a:pt x="599797" y="1744538"/>
                    <a:pt x="599797" y="1744538"/>
                    <a:pt x="599797" y="1744538"/>
                  </a:cubicBezTo>
                  <a:cubicBezTo>
                    <a:pt x="603159" y="1731451"/>
                    <a:pt x="603159" y="1731451"/>
                    <a:pt x="603159" y="1731451"/>
                  </a:cubicBezTo>
                  <a:cubicBezTo>
                    <a:pt x="606531" y="1731451"/>
                    <a:pt x="606531" y="1731451"/>
                    <a:pt x="606531" y="1731451"/>
                  </a:cubicBezTo>
                  <a:cubicBezTo>
                    <a:pt x="616647" y="1741271"/>
                    <a:pt x="616647" y="1741271"/>
                    <a:pt x="616647" y="1741271"/>
                  </a:cubicBezTo>
                  <a:cubicBezTo>
                    <a:pt x="626762" y="1734718"/>
                    <a:pt x="626762" y="1734718"/>
                    <a:pt x="626762" y="1734718"/>
                  </a:cubicBezTo>
                  <a:cubicBezTo>
                    <a:pt x="640250" y="1737994"/>
                    <a:pt x="640250" y="1737994"/>
                    <a:pt x="640250" y="1737994"/>
                  </a:cubicBezTo>
                  <a:cubicBezTo>
                    <a:pt x="646994" y="1751091"/>
                    <a:pt x="646994" y="1751091"/>
                    <a:pt x="646994" y="1751091"/>
                  </a:cubicBezTo>
                  <a:cubicBezTo>
                    <a:pt x="646994" y="1751091"/>
                    <a:pt x="653737" y="1757635"/>
                    <a:pt x="660481" y="1751091"/>
                  </a:cubicBezTo>
                  <a:cubicBezTo>
                    <a:pt x="667225" y="1747815"/>
                    <a:pt x="673959" y="1744538"/>
                    <a:pt x="673959" y="1744538"/>
                  </a:cubicBezTo>
                  <a:cubicBezTo>
                    <a:pt x="714421" y="1747815"/>
                    <a:pt x="714421" y="1747815"/>
                    <a:pt x="714421" y="1747815"/>
                  </a:cubicBezTo>
                  <a:cubicBezTo>
                    <a:pt x="714421" y="1747815"/>
                    <a:pt x="734652" y="1744538"/>
                    <a:pt x="738024" y="1751091"/>
                  </a:cubicBezTo>
                  <a:cubicBezTo>
                    <a:pt x="741386" y="1754358"/>
                    <a:pt x="751502" y="1760902"/>
                    <a:pt x="751502" y="1760902"/>
                  </a:cubicBezTo>
                  <a:cubicBezTo>
                    <a:pt x="768361" y="1764179"/>
                    <a:pt x="768361" y="1764179"/>
                    <a:pt x="768361" y="1764179"/>
                  </a:cubicBezTo>
                  <a:cubicBezTo>
                    <a:pt x="785220" y="1764179"/>
                    <a:pt x="785220" y="1764179"/>
                    <a:pt x="785220" y="1764179"/>
                  </a:cubicBezTo>
                  <a:cubicBezTo>
                    <a:pt x="785220" y="1764179"/>
                    <a:pt x="791964" y="1757635"/>
                    <a:pt x="795336" y="1754358"/>
                  </a:cubicBezTo>
                  <a:cubicBezTo>
                    <a:pt x="802080" y="1754358"/>
                    <a:pt x="812186" y="1747815"/>
                    <a:pt x="815557" y="1747815"/>
                  </a:cubicBezTo>
                  <a:cubicBezTo>
                    <a:pt x="822301" y="1747815"/>
                    <a:pt x="839160" y="1744538"/>
                    <a:pt x="839160" y="1744538"/>
                  </a:cubicBezTo>
                  <a:cubicBezTo>
                    <a:pt x="842532" y="1744538"/>
                    <a:pt x="845904" y="1747815"/>
                    <a:pt x="852648" y="1744538"/>
                  </a:cubicBezTo>
                  <a:cubicBezTo>
                    <a:pt x="856020" y="1744538"/>
                    <a:pt x="866135" y="1728174"/>
                    <a:pt x="866135" y="1728174"/>
                  </a:cubicBezTo>
                  <a:cubicBezTo>
                    <a:pt x="866135" y="1728174"/>
                    <a:pt x="869507" y="1721630"/>
                    <a:pt x="876251" y="1721630"/>
                  </a:cubicBezTo>
                  <a:cubicBezTo>
                    <a:pt x="882985" y="1721630"/>
                    <a:pt x="893100" y="1721630"/>
                    <a:pt x="896472" y="1718354"/>
                  </a:cubicBezTo>
                  <a:cubicBezTo>
                    <a:pt x="899844" y="1711810"/>
                    <a:pt x="903216" y="1708533"/>
                    <a:pt x="906588" y="1705266"/>
                  </a:cubicBezTo>
                  <a:cubicBezTo>
                    <a:pt x="909960" y="1701990"/>
                    <a:pt x="916704" y="1692170"/>
                    <a:pt x="913332" y="1688893"/>
                  </a:cubicBezTo>
                  <a:cubicBezTo>
                    <a:pt x="913332" y="1685626"/>
                    <a:pt x="916704" y="1672529"/>
                    <a:pt x="916704" y="1672529"/>
                  </a:cubicBezTo>
                  <a:cubicBezTo>
                    <a:pt x="916704" y="1672529"/>
                    <a:pt x="906588" y="1672529"/>
                    <a:pt x="903216" y="1672529"/>
                  </a:cubicBezTo>
                  <a:cubicBezTo>
                    <a:pt x="899844" y="1669262"/>
                    <a:pt x="886357" y="1672529"/>
                    <a:pt x="882985" y="1669262"/>
                  </a:cubicBezTo>
                  <a:cubicBezTo>
                    <a:pt x="879613" y="1669262"/>
                    <a:pt x="866135" y="1669262"/>
                    <a:pt x="866135" y="1669262"/>
                  </a:cubicBezTo>
                  <a:cubicBezTo>
                    <a:pt x="862763" y="1662709"/>
                    <a:pt x="862763" y="1662709"/>
                    <a:pt x="862763" y="1662709"/>
                  </a:cubicBezTo>
                  <a:cubicBezTo>
                    <a:pt x="862763" y="1662709"/>
                    <a:pt x="859391" y="1659442"/>
                    <a:pt x="856020" y="1656165"/>
                  </a:cubicBezTo>
                  <a:cubicBezTo>
                    <a:pt x="852648" y="1656165"/>
                    <a:pt x="856020" y="1656165"/>
                    <a:pt x="849276" y="1652889"/>
                  </a:cubicBezTo>
                  <a:cubicBezTo>
                    <a:pt x="845904" y="1652889"/>
                    <a:pt x="839160" y="1646345"/>
                    <a:pt x="839160" y="1646345"/>
                  </a:cubicBezTo>
                  <a:cubicBezTo>
                    <a:pt x="829045" y="1643068"/>
                    <a:pt x="829045" y="1643068"/>
                    <a:pt x="829045" y="1643068"/>
                  </a:cubicBezTo>
                  <a:cubicBezTo>
                    <a:pt x="815557" y="1643068"/>
                    <a:pt x="815557" y="1643068"/>
                    <a:pt x="815557" y="1643068"/>
                  </a:cubicBezTo>
                  <a:cubicBezTo>
                    <a:pt x="829045" y="1636524"/>
                    <a:pt x="829045" y="1636524"/>
                    <a:pt x="829045" y="1636524"/>
                  </a:cubicBezTo>
                  <a:cubicBezTo>
                    <a:pt x="829045" y="1636524"/>
                    <a:pt x="842532" y="1636524"/>
                    <a:pt x="845904" y="1636524"/>
                  </a:cubicBezTo>
                  <a:cubicBezTo>
                    <a:pt x="849276" y="1639801"/>
                    <a:pt x="862763" y="1639801"/>
                    <a:pt x="862763" y="1636524"/>
                  </a:cubicBezTo>
                  <a:cubicBezTo>
                    <a:pt x="866135" y="1636524"/>
                    <a:pt x="876251" y="1620161"/>
                    <a:pt x="876251" y="1620161"/>
                  </a:cubicBezTo>
                  <a:cubicBezTo>
                    <a:pt x="872879" y="1610340"/>
                    <a:pt x="872879" y="1610340"/>
                    <a:pt x="872879" y="1610340"/>
                  </a:cubicBezTo>
                  <a:cubicBezTo>
                    <a:pt x="866135" y="1603797"/>
                    <a:pt x="866135" y="1603797"/>
                    <a:pt x="866135" y="1603797"/>
                  </a:cubicBezTo>
                  <a:cubicBezTo>
                    <a:pt x="852648" y="1607064"/>
                    <a:pt x="852648" y="1607064"/>
                    <a:pt x="852648" y="1607064"/>
                  </a:cubicBezTo>
                  <a:cubicBezTo>
                    <a:pt x="872879" y="1597253"/>
                    <a:pt x="872879" y="1597253"/>
                    <a:pt x="872879" y="1597253"/>
                  </a:cubicBezTo>
                  <a:cubicBezTo>
                    <a:pt x="879613" y="1590700"/>
                    <a:pt x="879613" y="1590700"/>
                    <a:pt x="879613" y="1590700"/>
                  </a:cubicBezTo>
                  <a:cubicBezTo>
                    <a:pt x="889729" y="1597253"/>
                    <a:pt x="889729" y="1597253"/>
                    <a:pt x="889729" y="1597253"/>
                  </a:cubicBezTo>
                  <a:cubicBezTo>
                    <a:pt x="889729" y="1597253"/>
                    <a:pt x="906588" y="1600520"/>
                    <a:pt x="906588" y="1597253"/>
                  </a:cubicBezTo>
                  <a:cubicBezTo>
                    <a:pt x="909960" y="1593976"/>
                    <a:pt x="913332" y="1587433"/>
                    <a:pt x="913332" y="1587433"/>
                  </a:cubicBezTo>
                  <a:cubicBezTo>
                    <a:pt x="913332" y="1577612"/>
                    <a:pt x="913332" y="1577612"/>
                    <a:pt x="913332" y="1577612"/>
                  </a:cubicBezTo>
                  <a:cubicBezTo>
                    <a:pt x="947050" y="1554695"/>
                    <a:pt x="947050" y="1554695"/>
                    <a:pt x="947050" y="1554695"/>
                  </a:cubicBezTo>
                  <a:cubicBezTo>
                    <a:pt x="960528" y="1535055"/>
                    <a:pt x="960528" y="1535055"/>
                    <a:pt x="960528" y="1535055"/>
                  </a:cubicBezTo>
                  <a:cubicBezTo>
                    <a:pt x="963900" y="1515424"/>
                    <a:pt x="963900" y="1515424"/>
                    <a:pt x="963900" y="1515424"/>
                  </a:cubicBezTo>
                  <a:cubicBezTo>
                    <a:pt x="980759" y="1485963"/>
                    <a:pt x="980759" y="1485963"/>
                    <a:pt x="980759" y="1485963"/>
                  </a:cubicBezTo>
                  <a:cubicBezTo>
                    <a:pt x="977387" y="1446682"/>
                    <a:pt x="977387" y="1446682"/>
                    <a:pt x="977387" y="1446682"/>
                  </a:cubicBezTo>
                  <a:cubicBezTo>
                    <a:pt x="960528" y="1420498"/>
                    <a:pt x="960528" y="1420498"/>
                    <a:pt x="960528" y="1420498"/>
                  </a:cubicBezTo>
                  <a:cubicBezTo>
                    <a:pt x="960528" y="1420498"/>
                    <a:pt x="940306" y="1404134"/>
                    <a:pt x="933562" y="1400857"/>
                  </a:cubicBezTo>
                  <a:cubicBezTo>
                    <a:pt x="926819" y="1400857"/>
                    <a:pt x="889729" y="1391046"/>
                    <a:pt x="889729" y="1391046"/>
                  </a:cubicBezTo>
                  <a:cubicBezTo>
                    <a:pt x="862763" y="1384493"/>
                    <a:pt x="862763" y="1384493"/>
                    <a:pt x="862763" y="1384493"/>
                  </a:cubicBezTo>
                  <a:cubicBezTo>
                    <a:pt x="849276" y="1391046"/>
                    <a:pt x="849276" y="1391046"/>
                    <a:pt x="849276" y="1391046"/>
                  </a:cubicBezTo>
                  <a:cubicBezTo>
                    <a:pt x="845904" y="1400857"/>
                    <a:pt x="845904" y="1400857"/>
                    <a:pt x="845904" y="1400857"/>
                  </a:cubicBezTo>
                  <a:cubicBezTo>
                    <a:pt x="835789" y="1407410"/>
                    <a:pt x="835789" y="1407410"/>
                    <a:pt x="835789" y="1407410"/>
                  </a:cubicBezTo>
                  <a:cubicBezTo>
                    <a:pt x="835789" y="1407410"/>
                    <a:pt x="825673" y="1413954"/>
                    <a:pt x="825673" y="1413954"/>
                  </a:cubicBezTo>
                  <a:cubicBezTo>
                    <a:pt x="822301" y="1413954"/>
                    <a:pt x="815557" y="1404134"/>
                    <a:pt x="815557" y="1404134"/>
                  </a:cubicBezTo>
                  <a:cubicBezTo>
                    <a:pt x="815557" y="1404134"/>
                    <a:pt x="805451" y="1394313"/>
                    <a:pt x="805451" y="1394313"/>
                  </a:cubicBezTo>
                  <a:cubicBezTo>
                    <a:pt x="802080" y="1394313"/>
                    <a:pt x="791964" y="1391046"/>
                    <a:pt x="791964" y="1391046"/>
                  </a:cubicBezTo>
                  <a:cubicBezTo>
                    <a:pt x="805451" y="1381226"/>
                    <a:pt x="805451" y="1381226"/>
                    <a:pt x="805451" y="1381226"/>
                  </a:cubicBezTo>
                  <a:cubicBezTo>
                    <a:pt x="822301" y="1374673"/>
                    <a:pt x="822301" y="1374673"/>
                    <a:pt x="822301" y="1374673"/>
                  </a:cubicBezTo>
                  <a:cubicBezTo>
                    <a:pt x="822301" y="1374673"/>
                    <a:pt x="829045" y="1368129"/>
                    <a:pt x="829045" y="1364852"/>
                  </a:cubicBezTo>
                  <a:cubicBezTo>
                    <a:pt x="832417" y="1364852"/>
                    <a:pt x="839160" y="1358309"/>
                    <a:pt x="839160" y="1358309"/>
                  </a:cubicBezTo>
                  <a:cubicBezTo>
                    <a:pt x="842532" y="1332124"/>
                    <a:pt x="842532" y="1332124"/>
                    <a:pt x="842532" y="1332124"/>
                  </a:cubicBezTo>
                  <a:cubicBezTo>
                    <a:pt x="835789" y="1305940"/>
                    <a:pt x="835789" y="1305940"/>
                    <a:pt x="835789" y="1305940"/>
                  </a:cubicBezTo>
                  <a:cubicBezTo>
                    <a:pt x="825673" y="1292843"/>
                    <a:pt x="825673" y="1292843"/>
                    <a:pt x="825673" y="1292843"/>
                  </a:cubicBezTo>
                  <a:cubicBezTo>
                    <a:pt x="818929" y="1279756"/>
                    <a:pt x="818929" y="1279756"/>
                    <a:pt x="818929" y="1279756"/>
                  </a:cubicBezTo>
                  <a:cubicBezTo>
                    <a:pt x="812186" y="1279756"/>
                    <a:pt x="812186" y="1279756"/>
                    <a:pt x="812186" y="1279756"/>
                  </a:cubicBezTo>
                  <a:cubicBezTo>
                    <a:pt x="798708" y="1269936"/>
                    <a:pt x="798708" y="1269936"/>
                    <a:pt x="798708" y="1269936"/>
                  </a:cubicBezTo>
                  <a:cubicBezTo>
                    <a:pt x="788592" y="1256839"/>
                    <a:pt x="788592" y="1256839"/>
                    <a:pt x="788592" y="1256839"/>
                  </a:cubicBezTo>
                  <a:cubicBezTo>
                    <a:pt x="785220" y="1247028"/>
                    <a:pt x="785220" y="1247028"/>
                    <a:pt x="785220" y="1247028"/>
                  </a:cubicBezTo>
                  <a:cubicBezTo>
                    <a:pt x="788592" y="1240475"/>
                    <a:pt x="788592" y="1240475"/>
                    <a:pt x="788592" y="1240475"/>
                  </a:cubicBezTo>
                  <a:cubicBezTo>
                    <a:pt x="791964" y="1243752"/>
                    <a:pt x="791964" y="1243752"/>
                    <a:pt x="791964" y="1243752"/>
                  </a:cubicBezTo>
                  <a:cubicBezTo>
                    <a:pt x="791964" y="1243752"/>
                    <a:pt x="791964" y="1250295"/>
                    <a:pt x="795336" y="1250295"/>
                  </a:cubicBezTo>
                  <a:cubicBezTo>
                    <a:pt x="795336" y="1253572"/>
                    <a:pt x="798708" y="1256839"/>
                    <a:pt x="798708" y="1256839"/>
                  </a:cubicBezTo>
                  <a:cubicBezTo>
                    <a:pt x="802080" y="1260115"/>
                    <a:pt x="815557" y="1266659"/>
                    <a:pt x="815557" y="1266659"/>
                  </a:cubicBezTo>
                  <a:cubicBezTo>
                    <a:pt x="822301" y="1266659"/>
                    <a:pt x="822301" y="1266659"/>
                    <a:pt x="822301" y="1266659"/>
                  </a:cubicBezTo>
                  <a:cubicBezTo>
                    <a:pt x="829045" y="1276480"/>
                    <a:pt x="829045" y="1276480"/>
                    <a:pt x="829045" y="1276480"/>
                  </a:cubicBezTo>
                  <a:cubicBezTo>
                    <a:pt x="829045" y="1276480"/>
                    <a:pt x="832417" y="1266659"/>
                    <a:pt x="832417" y="1266659"/>
                  </a:cubicBezTo>
                  <a:cubicBezTo>
                    <a:pt x="832417" y="1263392"/>
                    <a:pt x="822301" y="1250295"/>
                    <a:pt x="822301" y="1250295"/>
                  </a:cubicBezTo>
                  <a:cubicBezTo>
                    <a:pt x="818929" y="1250295"/>
                    <a:pt x="815557" y="1237208"/>
                    <a:pt x="815557" y="1237208"/>
                  </a:cubicBezTo>
                  <a:cubicBezTo>
                    <a:pt x="812186" y="1233931"/>
                    <a:pt x="805451" y="1214291"/>
                    <a:pt x="805451" y="1214291"/>
                  </a:cubicBezTo>
                  <a:cubicBezTo>
                    <a:pt x="805451" y="1214291"/>
                    <a:pt x="802080" y="1207747"/>
                    <a:pt x="802080" y="1204471"/>
                  </a:cubicBezTo>
                  <a:cubicBezTo>
                    <a:pt x="802080" y="1204471"/>
                    <a:pt x="802080" y="1188106"/>
                    <a:pt x="802080" y="1188106"/>
                  </a:cubicBezTo>
                  <a:cubicBezTo>
                    <a:pt x="808814" y="1184830"/>
                    <a:pt x="808814" y="1184830"/>
                    <a:pt x="808814" y="1184830"/>
                  </a:cubicBezTo>
                  <a:cubicBezTo>
                    <a:pt x="815557" y="1178286"/>
                    <a:pt x="815557" y="1178286"/>
                    <a:pt x="815557" y="1178286"/>
                  </a:cubicBezTo>
                  <a:cubicBezTo>
                    <a:pt x="815557" y="1178286"/>
                    <a:pt x="812186" y="1178286"/>
                    <a:pt x="812186" y="1175019"/>
                  </a:cubicBezTo>
                  <a:cubicBezTo>
                    <a:pt x="808814" y="1168466"/>
                    <a:pt x="802080" y="1161922"/>
                    <a:pt x="802080" y="1161922"/>
                  </a:cubicBezTo>
                  <a:cubicBezTo>
                    <a:pt x="802080" y="1161922"/>
                    <a:pt x="795336" y="1158646"/>
                    <a:pt x="791964" y="1155379"/>
                  </a:cubicBezTo>
                  <a:cubicBezTo>
                    <a:pt x="791964" y="1148825"/>
                    <a:pt x="788592" y="1142282"/>
                    <a:pt x="788592" y="1142282"/>
                  </a:cubicBezTo>
                  <a:cubicBezTo>
                    <a:pt x="788592" y="1139015"/>
                    <a:pt x="785220" y="1119374"/>
                    <a:pt x="785220" y="1119374"/>
                  </a:cubicBezTo>
                  <a:cubicBezTo>
                    <a:pt x="768361" y="1103010"/>
                    <a:pt x="768361" y="1103010"/>
                    <a:pt x="768361" y="1103010"/>
                  </a:cubicBezTo>
                  <a:cubicBezTo>
                    <a:pt x="768361" y="1103010"/>
                    <a:pt x="761617" y="1096457"/>
                    <a:pt x="758245" y="1093190"/>
                  </a:cubicBezTo>
                  <a:cubicBezTo>
                    <a:pt x="758245" y="1093190"/>
                    <a:pt x="748130" y="1089913"/>
                    <a:pt x="748130" y="1089913"/>
                  </a:cubicBezTo>
                  <a:cubicBezTo>
                    <a:pt x="744758" y="1089913"/>
                    <a:pt x="727908" y="1080093"/>
                    <a:pt x="727908" y="1080093"/>
                  </a:cubicBezTo>
                  <a:cubicBezTo>
                    <a:pt x="727908" y="1080093"/>
                    <a:pt x="714421" y="1063729"/>
                    <a:pt x="714421" y="1060453"/>
                  </a:cubicBezTo>
                  <a:cubicBezTo>
                    <a:pt x="714421" y="1057185"/>
                    <a:pt x="707677" y="1037545"/>
                    <a:pt x="707677" y="1037545"/>
                  </a:cubicBezTo>
                  <a:cubicBezTo>
                    <a:pt x="707677" y="1024448"/>
                    <a:pt x="707677" y="1024448"/>
                    <a:pt x="707677" y="1024448"/>
                  </a:cubicBezTo>
                  <a:cubicBezTo>
                    <a:pt x="700934" y="998264"/>
                    <a:pt x="700934" y="998264"/>
                    <a:pt x="700934" y="998264"/>
                  </a:cubicBezTo>
                  <a:cubicBezTo>
                    <a:pt x="697562" y="972080"/>
                    <a:pt x="697562" y="972080"/>
                    <a:pt x="697562" y="972080"/>
                  </a:cubicBezTo>
                  <a:cubicBezTo>
                    <a:pt x="697562" y="945895"/>
                    <a:pt x="697562" y="945895"/>
                    <a:pt x="697562" y="945895"/>
                  </a:cubicBezTo>
                  <a:cubicBezTo>
                    <a:pt x="697562" y="922978"/>
                    <a:pt x="697562" y="922978"/>
                    <a:pt x="697562" y="922978"/>
                  </a:cubicBezTo>
                  <a:cubicBezTo>
                    <a:pt x="697562" y="903347"/>
                    <a:pt x="697562" y="903347"/>
                    <a:pt x="697562" y="903347"/>
                  </a:cubicBezTo>
                  <a:cubicBezTo>
                    <a:pt x="680702" y="883707"/>
                    <a:pt x="680702" y="883707"/>
                    <a:pt x="680702" y="883707"/>
                  </a:cubicBezTo>
                  <a:cubicBezTo>
                    <a:pt x="673959" y="864066"/>
                    <a:pt x="673959" y="864066"/>
                    <a:pt x="673959" y="864066"/>
                  </a:cubicBezTo>
                  <a:cubicBezTo>
                    <a:pt x="653737" y="844425"/>
                    <a:pt x="653737" y="844425"/>
                    <a:pt x="653737" y="844425"/>
                  </a:cubicBezTo>
                  <a:cubicBezTo>
                    <a:pt x="640250" y="828062"/>
                    <a:pt x="640250" y="828062"/>
                    <a:pt x="640250" y="828062"/>
                  </a:cubicBezTo>
                  <a:cubicBezTo>
                    <a:pt x="630134" y="824785"/>
                    <a:pt x="630134" y="824785"/>
                    <a:pt x="630134" y="824785"/>
                  </a:cubicBezTo>
                  <a:cubicBezTo>
                    <a:pt x="613275" y="805154"/>
                    <a:pt x="613275" y="805154"/>
                    <a:pt x="613275" y="805154"/>
                  </a:cubicBezTo>
                  <a:cubicBezTo>
                    <a:pt x="599797" y="801877"/>
                    <a:pt x="599797" y="801877"/>
                    <a:pt x="599797" y="801877"/>
                  </a:cubicBezTo>
                  <a:cubicBezTo>
                    <a:pt x="586310" y="808421"/>
                    <a:pt x="586310" y="808421"/>
                    <a:pt x="586310" y="808421"/>
                  </a:cubicBezTo>
                  <a:cubicBezTo>
                    <a:pt x="572822" y="811697"/>
                    <a:pt x="572822" y="811697"/>
                    <a:pt x="572822" y="811697"/>
                  </a:cubicBezTo>
                  <a:cubicBezTo>
                    <a:pt x="559335" y="814965"/>
                    <a:pt x="559335" y="814965"/>
                    <a:pt x="559335" y="814965"/>
                  </a:cubicBezTo>
                  <a:cubicBezTo>
                    <a:pt x="535732" y="805154"/>
                    <a:pt x="535732" y="805154"/>
                    <a:pt x="535732" y="805154"/>
                  </a:cubicBezTo>
                  <a:cubicBezTo>
                    <a:pt x="525626" y="795334"/>
                    <a:pt x="525626" y="795334"/>
                    <a:pt x="525626" y="795334"/>
                  </a:cubicBezTo>
                  <a:cubicBezTo>
                    <a:pt x="512138" y="792057"/>
                    <a:pt x="512138" y="792057"/>
                    <a:pt x="512138" y="792057"/>
                  </a:cubicBezTo>
                  <a:cubicBezTo>
                    <a:pt x="505395" y="792057"/>
                    <a:pt x="505395" y="792057"/>
                    <a:pt x="505395" y="792057"/>
                  </a:cubicBezTo>
                  <a:cubicBezTo>
                    <a:pt x="505395" y="792057"/>
                    <a:pt x="505395" y="788781"/>
                    <a:pt x="505395" y="788781"/>
                  </a:cubicBezTo>
                  <a:cubicBezTo>
                    <a:pt x="505395" y="788781"/>
                    <a:pt x="512138" y="788781"/>
                    <a:pt x="512138" y="788781"/>
                  </a:cubicBezTo>
                  <a:cubicBezTo>
                    <a:pt x="512138" y="788781"/>
                    <a:pt x="518882" y="792057"/>
                    <a:pt x="522254" y="792057"/>
                  </a:cubicBezTo>
                  <a:cubicBezTo>
                    <a:pt x="522254" y="792057"/>
                    <a:pt x="532360" y="795334"/>
                    <a:pt x="532360" y="795334"/>
                  </a:cubicBezTo>
                  <a:cubicBezTo>
                    <a:pt x="532360" y="795334"/>
                    <a:pt x="535732" y="798601"/>
                    <a:pt x="539104" y="798601"/>
                  </a:cubicBezTo>
                  <a:cubicBezTo>
                    <a:pt x="542476" y="798601"/>
                    <a:pt x="552591" y="798601"/>
                    <a:pt x="552591" y="798601"/>
                  </a:cubicBezTo>
                  <a:cubicBezTo>
                    <a:pt x="562707" y="792057"/>
                    <a:pt x="562707" y="792057"/>
                    <a:pt x="562707" y="792057"/>
                  </a:cubicBezTo>
                  <a:cubicBezTo>
                    <a:pt x="566079" y="782237"/>
                    <a:pt x="566079" y="782237"/>
                    <a:pt x="566079" y="782237"/>
                  </a:cubicBezTo>
                  <a:cubicBezTo>
                    <a:pt x="576194" y="778960"/>
                    <a:pt x="576194" y="778960"/>
                    <a:pt x="576194" y="778960"/>
                  </a:cubicBezTo>
                  <a:cubicBezTo>
                    <a:pt x="582938" y="775693"/>
                    <a:pt x="582938" y="775693"/>
                    <a:pt x="582938" y="775693"/>
                  </a:cubicBezTo>
                  <a:cubicBezTo>
                    <a:pt x="589681" y="775693"/>
                    <a:pt x="589681" y="775693"/>
                    <a:pt x="589681" y="775693"/>
                  </a:cubicBezTo>
                  <a:cubicBezTo>
                    <a:pt x="589681" y="775693"/>
                    <a:pt x="593053" y="782237"/>
                    <a:pt x="599797" y="778960"/>
                  </a:cubicBezTo>
                  <a:cubicBezTo>
                    <a:pt x="606531" y="778960"/>
                    <a:pt x="609903" y="775693"/>
                    <a:pt x="609903" y="775693"/>
                  </a:cubicBezTo>
                  <a:cubicBezTo>
                    <a:pt x="609903" y="775693"/>
                    <a:pt x="623390" y="769149"/>
                    <a:pt x="620019" y="769149"/>
                  </a:cubicBezTo>
                  <a:cubicBezTo>
                    <a:pt x="620019" y="765873"/>
                    <a:pt x="620019" y="762596"/>
                    <a:pt x="616647" y="762596"/>
                  </a:cubicBezTo>
                  <a:cubicBezTo>
                    <a:pt x="616647" y="759329"/>
                    <a:pt x="609903" y="752776"/>
                    <a:pt x="609903" y="752776"/>
                  </a:cubicBezTo>
                  <a:cubicBezTo>
                    <a:pt x="609903" y="752776"/>
                    <a:pt x="606531" y="752776"/>
                    <a:pt x="606531" y="749509"/>
                  </a:cubicBezTo>
                  <a:cubicBezTo>
                    <a:pt x="606531" y="746232"/>
                    <a:pt x="606531" y="739688"/>
                    <a:pt x="606531" y="739688"/>
                  </a:cubicBezTo>
                  <a:cubicBezTo>
                    <a:pt x="599797" y="733145"/>
                    <a:pt x="599797" y="733145"/>
                    <a:pt x="599797" y="733145"/>
                  </a:cubicBezTo>
                  <a:cubicBezTo>
                    <a:pt x="599797" y="733145"/>
                    <a:pt x="596425" y="733145"/>
                    <a:pt x="593053" y="733145"/>
                  </a:cubicBezTo>
                  <a:cubicBezTo>
                    <a:pt x="589681" y="733145"/>
                    <a:pt x="586310" y="736412"/>
                    <a:pt x="586310" y="736412"/>
                  </a:cubicBezTo>
                  <a:cubicBezTo>
                    <a:pt x="572822" y="739688"/>
                    <a:pt x="572822" y="739688"/>
                    <a:pt x="572822" y="739688"/>
                  </a:cubicBezTo>
                  <a:cubicBezTo>
                    <a:pt x="555963" y="742956"/>
                    <a:pt x="555963" y="742956"/>
                    <a:pt x="555963" y="742956"/>
                  </a:cubicBezTo>
                  <a:cubicBezTo>
                    <a:pt x="555963" y="739688"/>
                    <a:pt x="555963" y="739688"/>
                    <a:pt x="555963" y="739688"/>
                  </a:cubicBezTo>
                  <a:cubicBezTo>
                    <a:pt x="572822" y="736412"/>
                    <a:pt x="572822" y="736412"/>
                    <a:pt x="572822" y="736412"/>
                  </a:cubicBezTo>
                  <a:cubicBezTo>
                    <a:pt x="582938" y="729868"/>
                    <a:pt x="582938" y="729868"/>
                    <a:pt x="582938" y="729868"/>
                  </a:cubicBezTo>
                  <a:cubicBezTo>
                    <a:pt x="582938" y="729868"/>
                    <a:pt x="582938" y="726592"/>
                    <a:pt x="586310" y="726592"/>
                  </a:cubicBezTo>
                  <a:cubicBezTo>
                    <a:pt x="589681" y="726592"/>
                    <a:pt x="599797" y="729868"/>
                    <a:pt x="599797" y="729868"/>
                  </a:cubicBezTo>
                  <a:cubicBezTo>
                    <a:pt x="603159" y="729868"/>
                    <a:pt x="616647" y="729868"/>
                    <a:pt x="616647" y="729868"/>
                  </a:cubicBezTo>
                  <a:cubicBezTo>
                    <a:pt x="616647" y="729868"/>
                    <a:pt x="626762" y="723325"/>
                    <a:pt x="626762" y="720048"/>
                  </a:cubicBezTo>
                  <a:cubicBezTo>
                    <a:pt x="630134" y="720048"/>
                    <a:pt x="643622" y="713504"/>
                    <a:pt x="643622" y="713504"/>
                  </a:cubicBezTo>
                  <a:cubicBezTo>
                    <a:pt x="643622" y="703684"/>
                    <a:pt x="643622" y="703684"/>
                    <a:pt x="643622" y="703684"/>
                  </a:cubicBezTo>
                  <a:cubicBezTo>
                    <a:pt x="643622" y="703684"/>
                    <a:pt x="646994" y="693864"/>
                    <a:pt x="650365" y="693864"/>
                  </a:cubicBezTo>
                  <a:cubicBezTo>
                    <a:pt x="650365" y="693864"/>
                    <a:pt x="663853" y="684044"/>
                    <a:pt x="663853" y="684044"/>
                  </a:cubicBezTo>
                  <a:cubicBezTo>
                    <a:pt x="677331" y="670947"/>
                    <a:pt x="677331" y="670947"/>
                    <a:pt x="677331" y="670947"/>
                  </a:cubicBezTo>
                  <a:cubicBezTo>
                    <a:pt x="684074" y="654583"/>
                    <a:pt x="684074" y="654583"/>
                    <a:pt x="684074" y="654583"/>
                  </a:cubicBezTo>
                  <a:cubicBezTo>
                    <a:pt x="690818" y="641495"/>
                    <a:pt x="690818" y="641495"/>
                    <a:pt x="690818" y="641495"/>
                  </a:cubicBezTo>
                  <a:cubicBezTo>
                    <a:pt x="690818" y="641495"/>
                    <a:pt x="704306" y="631675"/>
                    <a:pt x="700934" y="628398"/>
                  </a:cubicBezTo>
                  <a:cubicBezTo>
                    <a:pt x="700934" y="621855"/>
                    <a:pt x="700934" y="612035"/>
                    <a:pt x="700934" y="612035"/>
                  </a:cubicBezTo>
                  <a:cubicBezTo>
                    <a:pt x="700934" y="612035"/>
                    <a:pt x="711049" y="605491"/>
                    <a:pt x="714421" y="602214"/>
                  </a:cubicBezTo>
                  <a:cubicBezTo>
                    <a:pt x="714421" y="598938"/>
                    <a:pt x="738024" y="582574"/>
                    <a:pt x="738024" y="582574"/>
                  </a:cubicBezTo>
                  <a:cubicBezTo>
                    <a:pt x="741386" y="566210"/>
                    <a:pt x="741386" y="566210"/>
                    <a:pt x="741386" y="566210"/>
                  </a:cubicBezTo>
                  <a:cubicBezTo>
                    <a:pt x="738024" y="559666"/>
                    <a:pt x="738024" y="559666"/>
                    <a:pt x="738024" y="559666"/>
                  </a:cubicBezTo>
                  <a:cubicBezTo>
                    <a:pt x="734652" y="549846"/>
                    <a:pt x="734652" y="549846"/>
                    <a:pt x="734652" y="549846"/>
                  </a:cubicBezTo>
                  <a:cubicBezTo>
                    <a:pt x="727908" y="540026"/>
                    <a:pt x="727908" y="540026"/>
                    <a:pt x="727908" y="540026"/>
                  </a:cubicBezTo>
                  <a:cubicBezTo>
                    <a:pt x="721165" y="530205"/>
                    <a:pt x="721165" y="530205"/>
                    <a:pt x="721165" y="530205"/>
                  </a:cubicBezTo>
                  <a:cubicBezTo>
                    <a:pt x="707677" y="530205"/>
                    <a:pt x="707677" y="530205"/>
                    <a:pt x="707677" y="530205"/>
                  </a:cubicBezTo>
                  <a:cubicBezTo>
                    <a:pt x="707677" y="530205"/>
                    <a:pt x="704306" y="536749"/>
                    <a:pt x="704306" y="533482"/>
                  </a:cubicBezTo>
                  <a:cubicBezTo>
                    <a:pt x="700934" y="533482"/>
                    <a:pt x="694190" y="526938"/>
                    <a:pt x="694190" y="526938"/>
                  </a:cubicBezTo>
                  <a:cubicBezTo>
                    <a:pt x="680702" y="530205"/>
                    <a:pt x="680702" y="530205"/>
                    <a:pt x="680702" y="530205"/>
                  </a:cubicBezTo>
                  <a:cubicBezTo>
                    <a:pt x="663853" y="526938"/>
                    <a:pt x="663853" y="526938"/>
                    <a:pt x="663853" y="526938"/>
                  </a:cubicBezTo>
                  <a:cubicBezTo>
                    <a:pt x="660481" y="520385"/>
                    <a:pt x="660481" y="520385"/>
                    <a:pt x="660481" y="520385"/>
                  </a:cubicBezTo>
                  <a:cubicBezTo>
                    <a:pt x="646994" y="520385"/>
                    <a:pt x="646994" y="520385"/>
                    <a:pt x="646994" y="520385"/>
                  </a:cubicBezTo>
                  <a:cubicBezTo>
                    <a:pt x="640250" y="517118"/>
                    <a:pt x="640250" y="517118"/>
                    <a:pt x="640250" y="517118"/>
                  </a:cubicBezTo>
                  <a:cubicBezTo>
                    <a:pt x="626762" y="520385"/>
                    <a:pt x="626762" y="520385"/>
                    <a:pt x="626762" y="520385"/>
                  </a:cubicBezTo>
                  <a:cubicBezTo>
                    <a:pt x="616647" y="520385"/>
                    <a:pt x="616647" y="520385"/>
                    <a:pt x="616647" y="520385"/>
                  </a:cubicBezTo>
                  <a:cubicBezTo>
                    <a:pt x="609903" y="517118"/>
                    <a:pt x="609903" y="517118"/>
                    <a:pt x="609903" y="517118"/>
                  </a:cubicBezTo>
                  <a:cubicBezTo>
                    <a:pt x="599797" y="507298"/>
                    <a:pt x="599797" y="507298"/>
                    <a:pt x="599797" y="507298"/>
                  </a:cubicBezTo>
                  <a:cubicBezTo>
                    <a:pt x="579566" y="507298"/>
                    <a:pt x="579566" y="507298"/>
                    <a:pt x="579566" y="507298"/>
                  </a:cubicBezTo>
                  <a:cubicBezTo>
                    <a:pt x="576194" y="513841"/>
                    <a:pt x="576194" y="513841"/>
                    <a:pt x="576194" y="513841"/>
                  </a:cubicBezTo>
                  <a:cubicBezTo>
                    <a:pt x="562707" y="513841"/>
                    <a:pt x="562707" y="513841"/>
                    <a:pt x="562707" y="513841"/>
                  </a:cubicBezTo>
                  <a:cubicBezTo>
                    <a:pt x="562707" y="513841"/>
                    <a:pt x="559335" y="513841"/>
                    <a:pt x="555963" y="513841"/>
                  </a:cubicBezTo>
                  <a:cubicBezTo>
                    <a:pt x="555963" y="513841"/>
                    <a:pt x="549219" y="517118"/>
                    <a:pt x="549219" y="517118"/>
                  </a:cubicBezTo>
                  <a:cubicBezTo>
                    <a:pt x="542476" y="520385"/>
                    <a:pt x="542476" y="520385"/>
                    <a:pt x="542476" y="520385"/>
                  </a:cubicBezTo>
                  <a:cubicBezTo>
                    <a:pt x="535732" y="520385"/>
                    <a:pt x="535732" y="520385"/>
                    <a:pt x="535732" y="520385"/>
                  </a:cubicBezTo>
                  <a:cubicBezTo>
                    <a:pt x="522254" y="517118"/>
                    <a:pt x="522254" y="517118"/>
                    <a:pt x="522254" y="517118"/>
                  </a:cubicBezTo>
                  <a:cubicBezTo>
                    <a:pt x="515510" y="526938"/>
                    <a:pt x="515510" y="526938"/>
                    <a:pt x="515510" y="526938"/>
                  </a:cubicBezTo>
                  <a:cubicBezTo>
                    <a:pt x="505395" y="530205"/>
                    <a:pt x="505395" y="530205"/>
                    <a:pt x="505395" y="530205"/>
                  </a:cubicBezTo>
                  <a:cubicBezTo>
                    <a:pt x="495279" y="540026"/>
                    <a:pt x="495279" y="540026"/>
                    <a:pt x="495279" y="540026"/>
                  </a:cubicBezTo>
                  <a:cubicBezTo>
                    <a:pt x="498651" y="530205"/>
                    <a:pt x="498651" y="530205"/>
                    <a:pt x="498651" y="530205"/>
                  </a:cubicBezTo>
                  <a:cubicBezTo>
                    <a:pt x="505395" y="523662"/>
                    <a:pt x="505395" y="523662"/>
                    <a:pt x="505395" y="523662"/>
                  </a:cubicBezTo>
                  <a:cubicBezTo>
                    <a:pt x="515510" y="520385"/>
                    <a:pt x="515510" y="520385"/>
                    <a:pt x="515510" y="520385"/>
                  </a:cubicBezTo>
                  <a:cubicBezTo>
                    <a:pt x="522254" y="510565"/>
                    <a:pt x="522254" y="510565"/>
                    <a:pt x="522254" y="510565"/>
                  </a:cubicBezTo>
                  <a:cubicBezTo>
                    <a:pt x="522254" y="510565"/>
                    <a:pt x="528988" y="507298"/>
                    <a:pt x="528988" y="504021"/>
                  </a:cubicBezTo>
                  <a:cubicBezTo>
                    <a:pt x="532360" y="504021"/>
                    <a:pt x="539104" y="497477"/>
                    <a:pt x="539104" y="497477"/>
                  </a:cubicBezTo>
                  <a:cubicBezTo>
                    <a:pt x="528988" y="494201"/>
                    <a:pt x="528988" y="494201"/>
                    <a:pt x="528988" y="494201"/>
                  </a:cubicBezTo>
                  <a:cubicBezTo>
                    <a:pt x="518882" y="500744"/>
                    <a:pt x="518882" y="500744"/>
                    <a:pt x="518882" y="500744"/>
                  </a:cubicBezTo>
                  <a:cubicBezTo>
                    <a:pt x="518882" y="500744"/>
                    <a:pt x="515510" y="500744"/>
                    <a:pt x="512138" y="500744"/>
                  </a:cubicBezTo>
                  <a:cubicBezTo>
                    <a:pt x="512138" y="500744"/>
                    <a:pt x="502023" y="504021"/>
                    <a:pt x="502023" y="504021"/>
                  </a:cubicBezTo>
                  <a:cubicBezTo>
                    <a:pt x="481792" y="510565"/>
                    <a:pt x="481792" y="510565"/>
                    <a:pt x="481792" y="510565"/>
                  </a:cubicBezTo>
                  <a:cubicBezTo>
                    <a:pt x="502023" y="500744"/>
                    <a:pt x="502023" y="500744"/>
                    <a:pt x="502023" y="500744"/>
                  </a:cubicBezTo>
                  <a:cubicBezTo>
                    <a:pt x="502023" y="500744"/>
                    <a:pt x="508767" y="497477"/>
                    <a:pt x="512138" y="494201"/>
                  </a:cubicBezTo>
                  <a:cubicBezTo>
                    <a:pt x="515510" y="494201"/>
                    <a:pt x="522254" y="490934"/>
                    <a:pt x="522254" y="490934"/>
                  </a:cubicBezTo>
                  <a:cubicBezTo>
                    <a:pt x="525626" y="490934"/>
                    <a:pt x="532360" y="487657"/>
                    <a:pt x="532360" y="487657"/>
                  </a:cubicBezTo>
                  <a:cubicBezTo>
                    <a:pt x="535732" y="490934"/>
                    <a:pt x="542476" y="494201"/>
                    <a:pt x="545847" y="490934"/>
                  </a:cubicBezTo>
                  <a:cubicBezTo>
                    <a:pt x="545847" y="490934"/>
                    <a:pt x="549219" y="484380"/>
                    <a:pt x="552591" y="484380"/>
                  </a:cubicBezTo>
                  <a:cubicBezTo>
                    <a:pt x="552591" y="481114"/>
                    <a:pt x="559335" y="474560"/>
                    <a:pt x="559335" y="474560"/>
                  </a:cubicBezTo>
                  <a:cubicBezTo>
                    <a:pt x="539104" y="474560"/>
                    <a:pt x="539104" y="474560"/>
                    <a:pt x="539104" y="474560"/>
                  </a:cubicBezTo>
                  <a:cubicBezTo>
                    <a:pt x="539104" y="474560"/>
                    <a:pt x="535732" y="477837"/>
                    <a:pt x="532360" y="477837"/>
                  </a:cubicBezTo>
                  <a:cubicBezTo>
                    <a:pt x="528988" y="474560"/>
                    <a:pt x="522254" y="474560"/>
                    <a:pt x="518882" y="471293"/>
                  </a:cubicBezTo>
                  <a:cubicBezTo>
                    <a:pt x="518882" y="471293"/>
                    <a:pt x="515510" y="468017"/>
                    <a:pt x="515510" y="468017"/>
                  </a:cubicBezTo>
                  <a:cubicBezTo>
                    <a:pt x="512138" y="468017"/>
                    <a:pt x="505395" y="461473"/>
                    <a:pt x="505395" y="461473"/>
                  </a:cubicBezTo>
                  <a:cubicBezTo>
                    <a:pt x="508767" y="458196"/>
                    <a:pt x="508767" y="458196"/>
                    <a:pt x="508767" y="458196"/>
                  </a:cubicBezTo>
                  <a:cubicBezTo>
                    <a:pt x="515510" y="464740"/>
                    <a:pt x="515510" y="464740"/>
                    <a:pt x="515510" y="464740"/>
                  </a:cubicBezTo>
                  <a:cubicBezTo>
                    <a:pt x="515510" y="464740"/>
                    <a:pt x="518882" y="468017"/>
                    <a:pt x="522254" y="468017"/>
                  </a:cubicBezTo>
                  <a:cubicBezTo>
                    <a:pt x="525626" y="468017"/>
                    <a:pt x="528988" y="464740"/>
                    <a:pt x="535732" y="464740"/>
                  </a:cubicBezTo>
                  <a:cubicBezTo>
                    <a:pt x="539104" y="468017"/>
                    <a:pt x="545847" y="458196"/>
                    <a:pt x="545847" y="458196"/>
                  </a:cubicBezTo>
                  <a:cubicBezTo>
                    <a:pt x="545847" y="458196"/>
                    <a:pt x="539104" y="458196"/>
                    <a:pt x="549219" y="454929"/>
                  </a:cubicBezTo>
                  <a:cubicBezTo>
                    <a:pt x="555963" y="448376"/>
                    <a:pt x="552591" y="451653"/>
                    <a:pt x="559335" y="445109"/>
                  </a:cubicBezTo>
                  <a:cubicBezTo>
                    <a:pt x="566079" y="441832"/>
                    <a:pt x="582938" y="432012"/>
                    <a:pt x="582938" y="432012"/>
                  </a:cubicBezTo>
                  <a:cubicBezTo>
                    <a:pt x="603159" y="425468"/>
                    <a:pt x="603159" y="425468"/>
                    <a:pt x="603159" y="425468"/>
                  </a:cubicBezTo>
                  <a:cubicBezTo>
                    <a:pt x="616647" y="409104"/>
                    <a:pt x="616647" y="409104"/>
                    <a:pt x="616647" y="409104"/>
                  </a:cubicBezTo>
                  <a:cubicBezTo>
                    <a:pt x="626762" y="409104"/>
                    <a:pt x="626762" y="409104"/>
                    <a:pt x="626762" y="409104"/>
                  </a:cubicBezTo>
                  <a:cubicBezTo>
                    <a:pt x="640250" y="396007"/>
                    <a:pt x="640250" y="396007"/>
                    <a:pt x="640250" y="396007"/>
                  </a:cubicBezTo>
                  <a:cubicBezTo>
                    <a:pt x="646994" y="389464"/>
                    <a:pt x="646994" y="389464"/>
                    <a:pt x="646994" y="389464"/>
                  </a:cubicBezTo>
                  <a:cubicBezTo>
                    <a:pt x="643622" y="373100"/>
                    <a:pt x="643622" y="373100"/>
                    <a:pt x="643622" y="373100"/>
                  </a:cubicBezTo>
                  <a:cubicBezTo>
                    <a:pt x="650365" y="360003"/>
                    <a:pt x="650365" y="360003"/>
                    <a:pt x="650365" y="360003"/>
                  </a:cubicBezTo>
                  <a:cubicBezTo>
                    <a:pt x="650365" y="350183"/>
                    <a:pt x="650365" y="350183"/>
                    <a:pt x="650365" y="350183"/>
                  </a:cubicBezTo>
                  <a:cubicBezTo>
                    <a:pt x="640250" y="346916"/>
                    <a:pt x="640250" y="346916"/>
                    <a:pt x="640250" y="346916"/>
                  </a:cubicBezTo>
                  <a:cubicBezTo>
                    <a:pt x="620019" y="346916"/>
                    <a:pt x="620019" y="346916"/>
                    <a:pt x="620019" y="346916"/>
                  </a:cubicBezTo>
                  <a:cubicBezTo>
                    <a:pt x="620019" y="346916"/>
                    <a:pt x="616647" y="356726"/>
                    <a:pt x="613275" y="353459"/>
                  </a:cubicBezTo>
                  <a:cubicBezTo>
                    <a:pt x="613275" y="353459"/>
                    <a:pt x="599797" y="343639"/>
                    <a:pt x="596425" y="343639"/>
                  </a:cubicBezTo>
                  <a:cubicBezTo>
                    <a:pt x="596425" y="343639"/>
                    <a:pt x="582938" y="353459"/>
                    <a:pt x="582938" y="353459"/>
                  </a:cubicBezTo>
                  <a:cubicBezTo>
                    <a:pt x="576194" y="353459"/>
                    <a:pt x="576194" y="353459"/>
                    <a:pt x="576194" y="353459"/>
                  </a:cubicBezTo>
                  <a:cubicBezTo>
                    <a:pt x="576194" y="353459"/>
                    <a:pt x="572822" y="353459"/>
                    <a:pt x="566079" y="353459"/>
                  </a:cubicBezTo>
                  <a:cubicBezTo>
                    <a:pt x="559335" y="350183"/>
                    <a:pt x="545847" y="346916"/>
                    <a:pt x="545847" y="346916"/>
                  </a:cubicBezTo>
                  <a:cubicBezTo>
                    <a:pt x="535732" y="353459"/>
                    <a:pt x="535732" y="353459"/>
                    <a:pt x="535732" y="353459"/>
                  </a:cubicBezTo>
                  <a:cubicBezTo>
                    <a:pt x="528988" y="350183"/>
                    <a:pt x="528988" y="350183"/>
                    <a:pt x="528988" y="350183"/>
                  </a:cubicBezTo>
                  <a:cubicBezTo>
                    <a:pt x="515510" y="360003"/>
                    <a:pt x="515510" y="360003"/>
                    <a:pt x="515510" y="360003"/>
                  </a:cubicBezTo>
                  <a:cubicBezTo>
                    <a:pt x="515510" y="353459"/>
                    <a:pt x="515510" y="353459"/>
                    <a:pt x="515510" y="353459"/>
                  </a:cubicBezTo>
                  <a:cubicBezTo>
                    <a:pt x="522254" y="343639"/>
                    <a:pt x="522254" y="343639"/>
                    <a:pt x="522254" y="343639"/>
                  </a:cubicBezTo>
                  <a:cubicBezTo>
                    <a:pt x="522254" y="343639"/>
                    <a:pt x="518882" y="340363"/>
                    <a:pt x="515510" y="340363"/>
                  </a:cubicBezTo>
                  <a:cubicBezTo>
                    <a:pt x="515510" y="340363"/>
                    <a:pt x="508767" y="337095"/>
                    <a:pt x="508767" y="337095"/>
                  </a:cubicBezTo>
                  <a:cubicBezTo>
                    <a:pt x="502023" y="346916"/>
                    <a:pt x="502023" y="346916"/>
                    <a:pt x="502023" y="346916"/>
                  </a:cubicBezTo>
                  <a:cubicBezTo>
                    <a:pt x="488536" y="353459"/>
                    <a:pt x="488536" y="353459"/>
                    <a:pt x="488536" y="353459"/>
                  </a:cubicBezTo>
                  <a:cubicBezTo>
                    <a:pt x="491907" y="350183"/>
                    <a:pt x="491907" y="350183"/>
                    <a:pt x="491907" y="350183"/>
                  </a:cubicBezTo>
                  <a:cubicBezTo>
                    <a:pt x="502023" y="343639"/>
                    <a:pt x="502023" y="343639"/>
                    <a:pt x="502023" y="343639"/>
                  </a:cubicBezTo>
                  <a:cubicBezTo>
                    <a:pt x="502023" y="337095"/>
                    <a:pt x="502023" y="337095"/>
                    <a:pt x="502023" y="337095"/>
                  </a:cubicBezTo>
                  <a:cubicBezTo>
                    <a:pt x="502023" y="337095"/>
                    <a:pt x="498651" y="337095"/>
                    <a:pt x="498651" y="337095"/>
                  </a:cubicBezTo>
                  <a:cubicBezTo>
                    <a:pt x="495279" y="337095"/>
                    <a:pt x="491907" y="333819"/>
                    <a:pt x="491907" y="333819"/>
                  </a:cubicBezTo>
                  <a:cubicBezTo>
                    <a:pt x="485164" y="330542"/>
                    <a:pt x="485164" y="330542"/>
                    <a:pt x="485164" y="330542"/>
                  </a:cubicBezTo>
                  <a:cubicBezTo>
                    <a:pt x="481792" y="323998"/>
                    <a:pt x="481792" y="323998"/>
                    <a:pt x="481792" y="323998"/>
                  </a:cubicBezTo>
                  <a:cubicBezTo>
                    <a:pt x="471676" y="327275"/>
                    <a:pt x="471676" y="327275"/>
                    <a:pt x="471676" y="327275"/>
                  </a:cubicBezTo>
                  <a:cubicBezTo>
                    <a:pt x="468305" y="333819"/>
                    <a:pt x="468305" y="333819"/>
                    <a:pt x="468305" y="333819"/>
                  </a:cubicBezTo>
                  <a:cubicBezTo>
                    <a:pt x="461561" y="337095"/>
                    <a:pt x="461561" y="337095"/>
                    <a:pt x="461561" y="337095"/>
                  </a:cubicBezTo>
                  <a:cubicBezTo>
                    <a:pt x="454827" y="337095"/>
                    <a:pt x="454827" y="337095"/>
                    <a:pt x="454827" y="337095"/>
                  </a:cubicBezTo>
                  <a:cubicBezTo>
                    <a:pt x="458198" y="346916"/>
                    <a:pt x="458198" y="346916"/>
                    <a:pt x="458198" y="346916"/>
                  </a:cubicBezTo>
                  <a:cubicBezTo>
                    <a:pt x="454827" y="356726"/>
                    <a:pt x="454827" y="356726"/>
                    <a:pt x="454827" y="356726"/>
                  </a:cubicBezTo>
                  <a:cubicBezTo>
                    <a:pt x="444711" y="356726"/>
                    <a:pt x="444711" y="356726"/>
                    <a:pt x="444711" y="356726"/>
                  </a:cubicBezTo>
                  <a:cubicBezTo>
                    <a:pt x="444711" y="356726"/>
                    <a:pt x="444711" y="369823"/>
                    <a:pt x="448083" y="369823"/>
                  </a:cubicBezTo>
                  <a:cubicBezTo>
                    <a:pt x="448083" y="369823"/>
                    <a:pt x="451455" y="376367"/>
                    <a:pt x="451455" y="376367"/>
                  </a:cubicBezTo>
                  <a:cubicBezTo>
                    <a:pt x="451455" y="382920"/>
                    <a:pt x="451455" y="382920"/>
                    <a:pt x="451455" y="382920"/>
                  </a:cubicBezTo>
                  <a:cubicBezTo>
                    <a:pt x="454827" y="386187"/>
                    <a:pt x="454827" y="386187"/>
                    <a:pt x="454827" y="386187"/>
                  </a:cubicBezTo>
                  <a:cubicBezTo>
                    <a:pt x="454827" y="386187"/>
                    <a:pt x="451455" y="386187"/>
                    <a:pt x="448083" y="386187"/>
                  </a:cubicBezTo>
                  <a:cubicBezTo>
                    <a:pt x="448083" y="386187"/>
                    <a:pt x="444711" y="379644"/>
                    <a:pt x="444711" y="379644"/>
                  </a:cubicBezTo>
                  <a:cubicBezTo>
                    <a:pt x="431224" y="379644"/>
                    <a:pt x="431224" y="379644"/>
                    <a:pt x="431224" y="379644"/>
                  </a:cubicBezTo>
                  <a:cubicBezTo>
                    <a:pt x="427852" y="379644"/>
                    <a:pt x="427852" y="379644"/>
                    <a:pt x="427852" y="379644"/>
                  </a:cubicBezTo>
                  <a:cubicBezTo>
                    <a:pt x="424480" y="389464"/>
                    <a:pt x="424480" y="389464"/>
                    <a:pt x="424480" y="389464"/>
                  </a:cubicBezTo>
                  <a:cubicBezTo>
                    <a:pt x="427852" y="399284"/>
                    <a:pt x="427852" y="399284"/>
                    <a:pt x="427852" y="399284"/>
                  </a:cubicBezTo>
                  <a:cubicBezTo>
                    <a:pt x="424480" y="405828"/>
                    <a:pt x="424480" y="405828"/>
                    <a:pt x="424480" y="405828"/>
                  </a:cubicBezTo>
                  <a:cubicBezTo>
                    <a:pt x="421108" y="409104"/>
                    <a:pt x="421108" y="409104"/>
                    <a:pt x="421108" y="409104"/>
                  </a:cubicBezTo>
                  <a:cubicBezTo>
                    <a:pt x="421108" y="409104"/>
                    <a:pt x="414365" y="415648"/>
                    <a:pt x="414365" y="415648"/>
                  </a:cubicBezTo>
                  <a:cubicBezTo>
                    <a:pt x="414365" y="418925"/>
                    <a:pt x="417736" y="428735"/>
                    <a:pt x="417736" y="428735"/>
                  </a:cubicBezTo>
                  <a:cubicBezTo>
                    <a:pt x="417736" y="428735"/>
                    <a:pt x="421108" y="435289"/>
                    <a:pt x="424480" y="435289"/>
                  </a:cubicBezTo>
                  <a:cubicBezTo>
                    <a:pt x="424480" y="438556"/>
                    <a:pt x="431224" y="441832"/>
                    <a:pt x="431224" y="441832"/>
                  </a:cubicBezTo>
                  <a:cubicBezTo>
                    <a:pt x="431224" y="451653"/>
                    <a:pt x="431224" y="451653"/>
                    <a:pt x="431224" y="451653"/>
                  </a:cubicBezTo>
                  <a:cubicBezTo>
                    <a:pt x="424480" y="441832"/>
                    <a:pt x="424480" y="441832"/>
                    <a:pt x="424480" y="441832"/>
                  </a:cubicBezTo>
                  <a:cubicBezTo>
                    <a:pt x="424480" y="441832"/>
                    <a:pt x="421108" y="438556"/>
                    <a:pt x="417736" y="435289"/>
                  </a:cubicBezTo>
                  <a:cubicBezTo>
                    <a:pt x="417736" y="435289"/>
                    <a:pt x="414365" y="428735"/>
                    <a:pt x="414365" y="428735"/>
                  </a:cubicBezTo>
                  <a:cubicBezTo>
                    <a:pt x="414365" y="428735"/>
                    <a:pt x="407621" y="432012"/>
                    <a:pt x="407621" y="432012"/>
                  </a:cubicBezTo>
                  <a:cubicBezTo>
                    <a:pt x="407621" y="432012"/>
                    <a:pt x="404249" y="432012"/>
                    <a:pt x="407621" y="435289"/>
                  </a:cubicBezTo>
                  <a:cubicBezTo>
                    <a:pt x="407621" y="438556"/>
                    <a:pt x="400877" y="441832"/>
                    <a:pt x="400877" y="441832"/>
                  </a:cubicBezTo>
                  <a:cubicBezTo>
                    <a:pt x="400877" y="441832"/>
                    <a:pt x="390762" y="445109"/>
                    <a:pt x="390762" y="441832"/>
                  </a:cubicBezTo>
                  <a:cubicBezTo>
                    <a:pt x="390762" y="438556"/>
                    <a:pt x="390762" y="435289"/>
                    <a:pt x="387399" y="432012"/>
                  </a:cubicBezTo>
                  <a:cubicBezTo>
                    <a:pt x="387399" y="432012"/>
                    <a:pt x="384027" y="432012"/>
                    <a:pt x="384027" y="432012"/>
                  </a:cubicBezTo>
                  <a:cubicBezTo>
                    <a:pt x="384027" y="435289"/>
                    <a:pt x="380656" y="438556"/>
                    <a:pt x="380656" y="438556"/>
                  </a:cubicBezTo>
                  <a:cubicBezTo>
                    <a:pt x="384027" y="448376"/>
                    <a:pt x="384027" y="448376"/>
                    <a:pt x="384027" y="448376"/>
                  </a:cubicBezTo>
                  <a:cubicBezTo>
                    <a:pt x="384027" y="448376"/>
                    <a:pt x="380656" y="454929"/>
                    <a:pt x="380656" y="454929"/>
                  </a:cubicBezTo>
                  <a:cubicBezTo>
                    <a:pt x="380656" y="451653"/>
                    <a:pt x="377284" y="445109"/>
                    <a:pt x="377284" y="441832"/>
                  </a:cubicBezTo>
                  <a:cubicBezTo>
                    <a:pt x="377284" y="441832"/>
                    <a:pt x="377284" y="435289"/>
                    <a:pt x="373912" y="435289"/>
                  </a:cubicBezTo>
                  <a:cubicBezTo>
                    <a:pt x="373912" y="435289"/>
                    <a:pt x="367168" y="441832"/>
                    <a:pt x="367168" y="441832"/>
                  </a:cubicBezTo>
                  <a:cubicBezTo>
                    <a:pt x="367168" y="441832"/>
                    <a:pt x="363796" y="441832"/>
                    <a:pt x="363796" y="445109"/>
                  </a:cubicBezTo>
                  <a:cubicBezTo>
                    <a:pt x="363796" y="445109"/>
                    <a:pt x="360424" y="454929"/>
                    <a:pt x="363796" y="458196"/>
                  </a:cubicBezTo>
                  <a:cubicBezTo>
                    <a:pt x="367168" y="461473"/>
                    <a:pt x="367168" y="461473"/>
                    <a:pt x="370540" y="461473"/>
                  </a:cubicBezTo>
                  <a:cubicBezTo>
                    <a:pt x="373912" y="461473"/>
                    <a:pt x="373912" y="464740"/>
                    <a:pt x="373912" y="464740"/>
                  </a:cubicBezTo>
                  <a:cubicBezTo>
                    <a:pt x="360424" y="464740"/>
                    <a:pt x="360424" y="464740"/>
                    <a:pt x="360424" y="464740"/>
                  </a:cubicBezTo>
                  <a:cubicBezTo>
                    <a:pt x="360424" y="464740"/>
                    <a:pt x="357053" y="468017"/>
                    <a:pt x="360424" y="471293"/>
                  </a:cubicBezTo>
                  <a:cubicBezTo>
                    <a:pt x="360424" y="471293"/>
                    <a:pt x="360424" y="477837"/>
                    <a:pt x="360424" y="477837"/>
                  </a:cubicBezTo>
                  <a:cubicBezTo>
                    <a:pt x="360424" y="477837"/>
                    <a:pt x="367168" y="484380"/>
                    <a:pt x="367168" y="484380"/>
                  </a:cubicBezTo>
                  <a:cubicBezTo>
                    <a:pt x="367168" y="484380"/>
                    <a:pt x="363796" y="490934"/>
                    <a:pt x="363796" y="490934"/>
                  </a:cubicBezTo>
                  <a:cubicBezTo>
                    <a:pt x="363796" y="490934"/>
                    <a:pt x="357053" y="487657"/>
                    <a:pt x="357053" y="487657"/>
                  </a:cubicBezTo>
                  <a:cubicBezTo>
                    <a:pt x="353681" y="484380"/>
                    <a:pt x="353681" y="487657"/>
                    <a:pt x="350309" y="487657"/>
                  </a:cubicBezTo>
                  <a:cubicBezTo>
                    <a:pt x="350309" y="490934"/>
                    <a:pt x="346937" y="494201"/>
                    <a:pt x="346937" y="497477"/>
                  </a:cubicBezTo>
                  <a:cubicBezTo>
                    <a:pt x="346937" y="497477"/>
                    <a:pt x="350309" y="500744"/>
                    <a:pt x="350309" y="504021"/>
                  </a:cubicBezTo>
                  <a:cubicBezTo>
                    <a:pt x="346937" y="510565"/>
                    <a:pt x="346937" y="517118"/>
                    <a:pt x="346937" y="517118"/>
                  </a:cubicBezTo>
                  <a:cubicBezTo>
                    <a:pt x="346937" y="517118"/>
                    <a:pt x="343565" y="517118"/>
                    <a:pt x="346937" y="520385"/>
                  </a:cubicBezTo>
                  <a:cubicBezTo>
                    <a:pt x="350309" y="523662"/>
                    <a:pt x="357053" y="523662"/>
                    <a:pt x="360424" y="523662"/>
                  </a:cubicBezTo>
                  <a:cubicBezTo>
                    <a:pt x="363796" y="523662"/>
                    <a:pt x="363796" y="523662"/>
                    <a:pt x="363796" y="523662"/>
                  </a:cubicBezTo>
                  <a:cubicBezTo>
                    <a:pt x="367168" y="523662"/>
                    <a:pt x="370540" y="523662"/>
                    <a:pt x="373912" y="526938"/>
                  </a:cubicBezTo>
                  <a:cubicBezTo>
                    <a:pt x="373912" y="526938"/>
                    <a:pt x="377284" y="526938"/>
                    <a:pt x="377284" y="526938"/>
                  </a:cubicBezTo>
                  <a:cubicBezTo>
                    <a:pt x="377284" y="526938"/>
                    <a:pt x="373912" y="533482"/>
                    <a:pt x="370540" y="530205"/>
                  </a:cubicBezTo>
                  <a:cubicBezTo>
                    <a:pt x="367168" y="526938"/>
                    <a:pt x="360424" y="526938"/>
                    <a:pt x="357053" y="526938"/>
                  </a:cubicBezTo>
                  <a:cubicBezTo>
                    <a:pt x="353681" y="526938"/>
                    <a:pt x="357053" y="533482"/>
                    <a:pt x="357053" y="533482"/>
                  </a:cubicBezTo>
                  <a:cubicBezTo>
                    <a:pt x="360424" y="540026"/>
                    <a:pt x="360424" y="540026"/>
                    <a:pt x="360424" y="540026"/>
                  </a:cubicBezTo>
                  <a:cubicBezTo>
                    <a:pt x="360424" y="540026"/>
                    <a:pt x="363796" y="543302"/>
                    <a:pt x="360424" y="543302"/>
                  </a:cubicBezTo>
                  <a:cubicBezTo>
                    <a:pt x="357053" y="543302"/>
                    <a:pt x="350309" y="540026"/>
                    <a:pt x="350309" y="540026"/>
                  </a:cubicBezTo>
                  <a:cubicBezTo>
                    <a:pt x="350309" y="540026"/>
                    <a:pt x="350309" y="540026"/>
                    <a:pt x="346937" y="540026"/>
                  </a:cubicBezTo>
                  <a:cubicBezTo>
                    <a:pt x="346937" y="540026"/>
                    <a:pt x="343565" y="543302"/>
                    <a:pt x="340193" y="543302"/>
                  </a:cubicBezTo>
                  <a:cubicBezTo>
                    <a:pt x="336821" y="543302"/>
                    <a:pt x="336821" y="543302"/>
                    <a:pt x="333449" y="540026"/>
                  </a:cubicBezTo>
                  <a:cubicBezTo>
                    <a:pt x="330078" y="540026"/>
                    <a:pt x="323334" y="533482"/>
                    <a:pt x="323334" y="533482"/>
                  </a:cubicBezTo>
                  <a:cubicBezTo>
                    <a:pt x="323334" y="533482"/>
                    <a:pt x="319962" y="533482"/>
                    <a:pt x="319962" y="530205"/>
                  </a:cubicBezTo>
                  <a:cubicBezTo>
                    <a:pt x="319962" y="526938"/>
                    <a:pt x="323334" y="520385"/>
                    <a:pt x="323334" y="520385"/>
                  </a:cubicBezTo>
                  <a:cubicBezTo>
                    <a:pt x="326706" y="517118"/>
                    <a:pt x="323334" y="517118"/>
                    <a:pt x="326706" y="517118"/>
                  </a:cubicBezTo>
                  <a:cubicBezTo>
                    <a:pt x="330078" y="517118"/>
                    <a:pt x="340193" y="517118"/>
                    <a:pt x="333449" y="510565"/>
                  </a:cubicBezTo>
                  <a:cubicBezTo>
                    <a:pt x="330078" y="504021"/>
                    <a:pt x="330078" y="504021"/>
                    <a:pt x="326706" y="504021"/>
                  </a:cubicBezTo>
                  <a:cubicBezTo>
                    <a:pt x="323334" y="507298"/>
                    <a:pt x="316600" y="510565"/>
                    <a:pt x="316600" y="510565"/>
                  </a:cubicBezTo>
                  <a:cubicBezTo>
                    <a:pt x="316600" y="510565"/>
                    <a:pt x="313228" y="507298"/>
                    <a:pt x="316600" y="497477"/>
                  </a:cubicBezTo>
                  <a:cubicBezTo>
                    <a:pt x="319962" y="487657"/>
                    <a:pt x="316600" y="487657"/>
                    <a:pt x="319962" y="484380"/>
                  </a:cubicBezTo>
                  <a:cubicBezTo>
                    <a:pt x="323334" y="481114"/>
                    <a:pt x="326706" y="477837"/>
                    <a:pt x="326706" y="477837"/>
                  </a:cubicBezTo>
                  <a:cubicBezTo>
                    <a:pt x="326706" y="477837"/>
                    <a:pt x="326706" y="474560"/>
                    <a:pt x="319962" y="468017"/>
                  </a:cubicBezTo>
                  <a:cubicBezTo>
                    <a:pt x="316600" y="461473"/>
                    <a:pt x="313228" y="454929"/>
                    <a:pt x="313228" y="454929"/>
                  </a:cubicBezTo>
                  <a:cubicBezTo>
                    <a:pt x="309856" y="451653"/>
                    <a:pt x="303112" y="458196"/>
                    <a:pt x="303112" y="458196"/>
                  </a:cubicBezTo>
                  <a:cubicBezTo>
                    <a:pt x="303112" y="461473"/>
                    <a:pt x="299741" y="468017"/>
                    <a:pt x="303112" y="471293"/>
                  </a:cubicBezTo>
                  <a:cubicBezTo>
                    <a:pt x="303112" y="474560"/>
                    <a:pt x="303112" y="477837"/>
                    <a:pt x="299741" y="481114"/>
                  </a:cubicBezTo>
                  <a:cubicBezTo>
                    <a:pt x="296369" y="481114"/>
                    <a:pt x="296369" y="484380"/>
                    <a:pt x="292997" y="481114"/>
                  </a:cubicBezTo>
                  <a:cubicBezTo>
                    <a:pt x="289625" y="477837"/>
                    <a:pt x="292997" y="481114"/>
                    <a:pt x="289625" y="474560"/>
                  </a:cubicBezTo>
                  <a:cubicBezTo>
                    <a:pt x="286253" y="471293"/>
                    <a:pt x="289625" y="471293"/>
                    <a:pt x="286253" y="471293"/>
                  </a:cubicBezTo>
                  <a:cubicBezTo>
                    <a:pt x="282881" y="468017"/>
                    <a:pt x="279509" y="464740"/>
                    <a:pt x="279509" y="464740"/>
                  </a:cubicBezTo>
                  <a:cubicBezTo>
                    <a:pt x="279509" y="464740"/>
                    <a:pt x="269394" y="461473"/>
                    <a:pt x="269394" y="464740"/>
                  </a:cubicBezTo>
                  <a:cubicBezTo>
                    <a:pt x="269394" y="468017"/>
                    <a:pt x="269394" y="468017"/>
                    <a:pt x="272766" y="471293"/>
                  </a:cubicBezTo>
                  <a:cubicBezTo>
                    <a:pt x="272766" y="474560"/>
                    <a:pt x="276137" y="474560"/>
                    <a:pt x="276137" y="477837"/>
                  </a:cubicBezTo>
                  <a:cubicBezTo>
                    <a:pt x="276137" y="481114"/>
                    <a:pt x="272766" y="481114"/>
                    <a:pt x="272766" y="481114"/>
                  </a:cubicBezTo>
                  <a:cubicBezTo>
                    <a:pt x="272766" y="481114"/>
                    <a:pt x="269394" y="477837"/>
                    <a:pt x="266022" y="477837"/>
                  </a:cubicBezTo>
                  <a:cubicBezTo>
                    <a:pt x="266022" y="477837"/>
                    <a:pt x="259278" y="484380"/>
                    <a:pt x="259278" y="484380"/>
                  </a:cubicBezTo>
                  <a:cubicBezTo>
                    <a:pt x="259278" y="484380"/>
                    <a:pt x="259278" y="487657"/>
                    <a:pt x="259278" y="490934"/>
                  </a:cubicBezTo>
                  <a:cubicBezTo>
                    <a:pt x="259278" y="490934"/>
                    <a:pt x="259278" y="494201"/>
                    <a:pt x="259278" y="497477"/>
                  </a:cubicBezTo>
                  <a:cubicBezTo>
                    <a:pt x="262650" y="500744"/>
                    <a:pt x="262650" y="507298"/>
                    <a:pt x="266022" y="507298"/>
                  </a:cubicBezTo>
                  <a:cubicBezTo>
                    <a:pt x="272766" y="507298"/>
                    <a:pt x="286253" y="500744"/>
                    <a:pt x="286253" y="500744"/>
                  </a:cubicBezTo>
                  <a:cubicBezTo>
                    <a:pt x="286253" y="504021"/>
                    <a:pt x="292997" y="507298"/>
                    <a:pt x="296369" y="510565"/>
                  </a:cubicBezTo>
                  <a:cubicBezTo>
                    <a:pt x="296369" y="510565"/>
                    <a:pt x="296369" y="517118"/>
                    <a:pt x="296369" y="517118"/>
                  </a:cubicBezTo>
                  <a:cubicBezTo>
                    <a:pt x="296369" y="517118"/>
                    <a:pt x="292997" y="520385"/>
                    <a:pt x="289625" y="520385"/>
                  </a:cubicBezTo>
                  <a:cubicBezTo>
                    <a:pt x="286253" y="520385"/>
                    <a:pt x="282881" y="513841"/>
                    <a:pt x="282881" y="520385"/>
                  </a:cubicBezTo>
                  <a:cubicBezTo>
                    <a:pt x="282881" y="523662"/>
                    <a:pt x="279509" y="530205"/>
                    <a:pt x="282881" y="533482"/>
                  </a:cubicBezTo>
                  <a:cubicBezTo>
                    <a:pt x="286253" y="536749"/>
                    <a:pt x="286253" y="543302"/>
                    <a:pt x="292997" y="543302"/>
                  </a:cubicBezTo>
                  <a:cubicBezTo>
                    <a:pt x="299741" y="546569"/>
                    <a:pt x="299741" y="549846"/>
                    <a:pt x="303112" y="546569"/>
                  </a:cubicBezTo>
                  <a:cubicBezTo>
                    <a:pt x="306484" y="543302"/>
                    <a:pt x="306484" y="540026"/>
                    <a:pt x="309856" y="543302"/>
                  </a:cubicBezTo>
                  <a:cubicBezTo>
                    <a:pt x="313228" y="543302"/>
                    <a:pt x="316600" y="543302"/>
                    <a:pt x="319962" y="546569"/>
                  </a:cubicBezTo>
                  <a:cubicBezTo>
                    <a:pt x="319962" y="549846"/>
                    <a:pt x="316600" y="549846"/>
                    <a:pt x="316600" y="549846"/>
                  </a:cubicBezTo>
                  <a:cubicBezTo>
                    <a:pt x="316600" y="549846"/>
                    <a:pt x="313228" y="549846"/>
                    <a:pt x="313228" y="553123"/>
                  </a:cubicBezTo>
                  <a:cubicBezTo>
                    <a:pt x="313228" y="553123"/>
                    <a:pt x="309856" y="556389"/>
                    <a:pt x="313228" y="556389"/>
                  </a:cubicBezTo>
                  <a:cubicBezTo>
                    <a:pt x="319962" y="556389"/>
                    <a:pt x="323334" y="556389"/>
                    <a:pt x="323334" y="556389"/>
                  </a:cubicBezTo>
                  <a:cubicBezTo>
                    <a:pt x="323334" y="556389"/>
                    <a:pt x="326706" y="549846"/>
                    <a:pt x="330078" y="553123"/>
                  </a:cubicBezTo>
                  <a:cubicBezTo>
                    <a:pt x="330078" y="556389"/>
                    <a:pt x="326706" y="556389"/>
                    <a:pt x="323334" y="559666"/>
                  </a:cubicBezTo>
                  <a:cubicBezTo>
                    <a:pt x="319962" y="562933"/>
                    <a:pt x="319962" y="562933"/>
                    <a:pt x="319962" y="566210"/>
                  </a:cubicBezTo>
                  <a:cubicBezTo>
                    <a:pt x="319962" y="569486"/>
                    <a:pt x="316600" y="569486"/>
                    <a:pt x="316600" y="572753"/>
                  </a:cubicBezTo>
                  <a:cubicBezTo>
                    <a:pt x="316600" y="576030"/>
                    <a:pt x="309856" y="589127"/>
                    <a:pt x="319962" y="579307"/>
                  </a:cubicBezTo>
                  <a:cubicBezTo>
                    <a:pt x="333449" y="569486"/>
                    <a:pt x="333449" y="572753"/>
                    <a:pt x="333449" y="569486"/>
                  </a:cubicBezTo>
                  <a:cubicBezTo>
                    <a:pt x="333449" y="566210"/>
                    <a:pt x="333449" y="566210"/>
                    <a:pt x="340193" y="562933"/>
                  </a:cubicBezTo>
                  <a:cubicBezTo>
                    <a:pt x="343565" y="559666"/>
                    <a:pt x="346937" y="559666"/>
                    <a:pt x="350309" y="559666"/>
                  </a:cubicBezTo>
                  <a:cubicBezTo>
                    <a:pt x="350309" y="556389"/>
                    <a:pt x="357053" y="556389"/>
                    <a:pt x="353681" y="559666"/>
                  </a:cubicBezTo>
                  <a:cubicBezTo>
                    <a:pt x="350309" y="562933"/>
                    <a:pt x="346937" y="559666"/>
                    <a:pt x="350309" y="562933"/>
                  </a:cubicBezTo>
                  <a:cubicBezTo>
                    <a:pt x="353681" y="566210"/>
                    <a:pt x="353681" y="569486"/>
                    <a:pt x="357053" y="569486"/>
                  </a:cubicBezTo>
                  <a:cubicBezTo>
                    <a:pt x="360424" y="569486"/>
                    <a:pt x="360424" y="569486"/>
                    <a:pt x="360424" y="569486"/>
                  </a:cubicBezTo>
                  <a:cubicBezTo>
                    <a:pt x="360424" y="569486"/>
                    <a:pt x="353681" y="569486"/>
                    <a:pt x="350309" y="569486"/>
                  </a:cubicBezTo>
                  <a:cubicBezTo>
                    <a:pt x="350309" y="569486"/>
                    <a:pt x="346937" y="569486"/>
                    <a:pt x="346937" y="569486"/>
                  </a:cubicBezTo>
                  <a:cubicBezTo>
                    <a:pt x="343565" y="569486"/>
                    <a:pt x="343565" y="572753"/>
                    <a:pt x="343565" y="572753"/>
                  </a:cubicBezTo>
                  <a:cubicBezTo>
                    <a:pt x="340193" y="576030"/>
                    <a:pt x="340193" y="576030"/>
                    <a:pt x="340193" y="576030"/>
                  </a:cubicBezTo>
                  <a:cubicBezTo>
                    <a:pt x="340193" y="576030"/>
                    <a:pt x="343565" y="579307"/>
                    <a:pt x="343565" y="582574"/>
                  </a:cubicBezTo>
                  <a:cubicBezTo>
                    <a:pt x="343565" y="582574"/>
                    <a:pt x="343565" y="582574"/>
                    <a:pt x="340193" y="582574"/>
                  </a:cubicBezTo>
                  <a:cubicBezTo>
                    <a:pt x="336821" y="582574"/>
                    <a:pt x="340193" y="579307"/>
                    <a:pt x="333449" y="582574"/>
                  </a:cubicBezTo>
                  <a:cubicBezTo>
                    <a:pt x="326706" y="582574"/>
                    <a:pt x="330078" y="576030"/>
                    <a:pt x="326706" y="585850"/>
                  </a:cubicBezTo>
                  <a:cubicBezTo>
                    <a:pt x="323334" y="595671"/>
                    <a:pt x="319962" y="595671"/>
                    <a:pt x="319962" y="595671"/>
                  </a:cubicBezTo>
                  <a:cubicBezTo>
                    <a:pt x="319962" y="595671"/>
                    <a:pt x="319962" y="595671"/>
                    <a:pt x="319962" y="598938"/>
                  </a:cubicBezTo>
                  <a:cubicBezTo>
                    <a:pt x="319962" y="598938"/>
                    <a:pt x="323334" y="602214"/>
                    <a:pt x="326706" y="605491"/>
                  </a:cubicBezTo>
                  <a:cubicBezTo>
                    <a:pt x="333449" y="608758"/>
                    <a:pt x="336821" y="612035"/>
                    <a:pt x="336821" y="612035"/>
                  </a:cubicBezTo>
                  <a:cubicBezTo>
                    <a:pt x="336821" y="612035"/>
                    <a:pt x="333449" y="612035"/>
                    <a:pt x="330078" y="612035"/>
                  </a:cubicBezTo>
                  <a:cubicBezTo>
                    <a:pt x="323334" y="615311"/>
                    <a:pt x="319962" y="615311"/>
                    <a:pt x="316600" y="618578"/>
                  </a:cubicBezTo>
                  <a:cubicBezTo>
                    <a:pt x="316600" y="618578"/>
                    <a:pt x="313228" y="621855"/>
                    <a:pt x="309856" y="621855"/>
                  </a:cubicBezTo>
                  <a:cubicBezTo>
                    <a:pt x="306484" y="621855"/>
                    <a:pt x="296369" y="618578"/>
                    <a:pt x="292997" y="621855"/>
                  </a:cubicBezTo>
                  <a:cubicBezTo>
                    <a:pt x="289625" y="621855"/>
                    <a:pt x="286253" y="621855"/>
                    <a:pt x="282881" y="625131"/>
                  </a:cubicBezTo>
                  <a:cubicBezTo>
                    <a:pt x="282881" y="625131"/>
                    <a:pt x="282881" y="628398"/>
                    <a:pt x="282881" y="628398"/>
                  </a:cubicBezTo>
                  <a:cubicBezTo>
                    <a:pt x="282881" y="628398"/>
                    <a:pt x="279509" y="631675"/>
                    <a:pt x="282881" y="631675"/>
                  </a:cubicBezTo>
                  <a:cubicBezTo>
                    <a:pt x="286253" y="631675"/>
                    <a:pt x="299741" y="631675"/>
                    <a:pt x="299741" y="631675"/>
                  </a:cubicBezTo>
                  <a:cubicBezTo>
                    <a:pt x="303112" y="631675"/>
                    <a:pt x="303112" y="634942"/>
                    <a:pt x="303112" y="634942"/>
                  </a:cubicBezTo>
                  <a:cubicBezTo>
                    <a:pt x="296369" y="634942"/>
                    <a:pt x="296369" y="634942"/>
                    <a:pt x="296369" y="634942"/>
                  </a:cubicBezTo>
                  <a:cubicBezTo>
                    <a:pt x="296369" y="634942"/>
                    <a:pt x="289625" y="634942"/>
                    <a:pt x="286253" y="634942"/>
                  </a:cubicBezTo>
                  <a:cubicBezTo>
                    <a:pt x="286253" y="634942"/>
                    <a:pt x="276137" y="638219"/>
                    <a:pt x="276137" y="638219"/>
                  </a:cubicBezTo>
                  <a:cubicBezTo>
                    <a:pt x="276137" y="638219"/>
                    <a:pt x="269394" y="644763"/>
                    <a:pt x="269394" y="648039"/>
                  </a:cubicBezTo>
                  <a:cubicBezTo>
                    <a:pt x="269394" y="648039"/>
                    <a:pt x="269394" y="651316"/>
                    <a:pt x="272766" y="657859"/>
                  </a:cubicBezTo>
                  <a:cubicBezTo>
                    <a:pt x="279509" y="661136"/>
                    <a:pt x="279509" y="664403"/>
                    <a:pt x="279509" y="667679"/>
                  </a:cubicBezTo>
                  <a:cubicBezTo>
                    <a:pt x="279509" y="667679"/>
                    <a:pt x="279509" y="667679"/>
                    <a:pt x="279509" y="670947"/>
                  </a:cubicBezTo>
                  <a:cubicBezTo>
                    <a:pt x="276137" y="670947"/>
                    <a:pt x="269394" y="677500"/>
                    <a:pt x="269394" y="677500"/>
                  </a:cubicBezTo>
                  <a:cubicBezTo>
                    <a:pt x="269394" y="677500"/>
                    <a:pt x="269394" y="677500"/>
                    <a:pt x="269394" y="684044"/>
                  </a:cubicBezTo>
                  <a:cubicBezTo>
                    <a:pt x="266022" y="687320"/>
                    <a:pt x="259278" y="697140"/>
                    <a:pt x="266022" y="697140"/>
                  </a:cubicBezTo>
                  <a:cubicBezTo>
                    <a:pt x="272766" y="700407"/>
                    <a:pt x="269394" y="703684"/>
                    <a:pt x="276137" y="700407"/>
                  </a:cubicBezTo>
                  <a:cubicBezTo>
                    <a:pt x="286253" y="697140"/>
                    <a:pt x="276137" y="693864"/>
                    <a:pt x="289625" y="697140"/>
                  </a:cubicBezTo>
                  <a:cubicBezTo>
                    <a:pt x="303112" y="700407"/>
                    <a:pt x="306484" y="697140"/>
                    <a:pt x="309856" y="697140"/>
                  </a:cubicBezTo>
                  <a:cubicBezTo>
                    <a:pt x="313228" y="693864"/>
                    <a:pt x="313228" y="693864"/>
                    <a:pt x="316600" y="690587"/>
                  </a:cubicBezTo>
                  <a:cubicBezTo>
                    <a:pt x="316600" y="690587"/>
                    <a:pt x="309856" y="687320"/>
                    <a:pt x="319962" y="687320"/>
                  </a:cubicBezTo>
                  <a:cubicBezTo>
                    <a:pt x="330078" y="684044"/>
                    <a:pt x="330078" y="684044"/>
                    <a:pt x="330078" y="684044"/>
                  </a:cubicBezTo>
                  <a:cubicBezTo>
                    <a:pt x="330078" y="684044"/>
                    <a:pt x="323334" y="674223"/>
                    <a:pt x="330078" y="680767"/>
                  </a:cubicBezTo>
                  <a:cubicBezTo>
                    <a:pt x="340193" y="687320"/>
                    <a:pt x="340193" y="690587"/>
                    <a:pt x="340193" y="690587"/>
                  </a:cubicBezTo>
                  <a:cubicBezTo>
                    <a:pt x="333449" y="697140"/>
                    <a:pt x="333449" y="697140"/>
                    <a:pt x="333449" y="697140"/>
                  </a:cubicBezTo>
                  <a:cubicBezTo>
                    <a:pt x="333449" y="700407"/>
                    <a:pt x="333449" y="700407"/>
                    <a:pt x="333449" y="700407"/>
                  </a:cubicBezTo>
                  <a:cubicBezTo>
                    <a:pt x="333449" y="700407"/>
                    <a:pt x="326706" y="700407"/>
                    <a:pt x="323334" y="706951"/>
                  </a:cubicBezTo>
                  <a:cubicBezTo>
                    <a:pt x="319962" y="713504"/>
                    <a:pt x="309856" y="723325"/>
                    <a:pt x="309856" y="726592"/>
                  </a:cubicBezTo>
                  <a:cubicBezTo>
                    <a:pt x="309856" y="726592"/>
                    <a:pt x="313228" y="723325"/>
                    <a:pt x="306484" y="729868"/>
                  </a:cubicBezTo>
                  <a:cubicBezTo>
                    <a:pt x="296369" y="736412"/>
                    <a:pt x="292997" y="736412"/>
                    <a:pt x="286253" y="739688"/>
                  </a:cubicBezTo>
                  <a:cubicBezTo>
                    <a:pt x="282881" y="746232"/>
                    <a:pt x="282881" y="742956"/>
                    <a:pt x="279509" y="746232"/>
                  </a:cubicBezTo>
                  <a:cubicBezTo>
                    <a:pt x="279509" y="749509"/>
                    <a:pt x="276137" y="752776"/>
                    <a:pt x="276137" y="752776"/>
                  </a:cubicBezTo>
                  <a:cubicBezTo>
                    <a:pt x="272766" y="759329"/>
                    <a:pt x="272766" y="759329"/>
                    <a:pt x="272766" y="759329"/>
                  </a:cubicBezTo>
                  <a:cubicBezTo>
                    <a:pt x="262650" y="762596"/>
                    <a:pt x="262650" y="762596"/>
                    <a:pt x="262650" y="762596"/>
                  </a:cubicBezTo>
                  <a:cubicBezTo>
                    <a:pt x="252535" y="759329"/>
                    <a:pt x="252535" y="759329"/>
                    <a:pt x="252535" y="759329"/>
                  </a:cubicBezTo>
                  <a:cubicBezTo>
                    <a:pt x="245800" y="765873"/>
                    <a:pt x="245800" y="765873"/>
                    <a:pt x="245800" y="765873"/>
                  </a:cubicBezTo>
                  <a:cubicBezTo>
                    <a:pt x="245800" y="765873"/>
                    <a:pt x="235685" y="762596"/>
                    <a:pt x="232313" y="762596"/>
                  </a:cubicBezTo>
                  <a:cubicBezTo>
                    <a:pt x="228941" y="765873"/>
                    <a:pt x="225569" y="769149"/>
                    <a:pt x="225569" y="769149"/>
                  </a:cubicBezTo>
                  <a:cubicBezTo>
                    <a:pt x="225569" y="769149"/>
                    <a:pt x="222197" y="769149"/>
                    <a:pt x="222197" y="775693"/>
                  </a:cubicBezTo>
                  <a:cubicBezTo>
                    <a:pt x="222197" y="778960"/>
                    <a:pt x="218826" y="788781"/>
                    <a:pt x="218826" y="788781"/>
                  </a:cubicBezTo>
                  <a:cubicBezTo>
                    <a:pt x="212082" y="795334"/>
                    <a:pt x="212082" y="795334"/>
                    <a:pt x="212082" y="795334"/>
                  </a:cubicBezTo>
                  <a:cubicBezTo>
                    <a:pt x="212082" y="795334"/>
                    <a:pt x="208710" y="801877"/>
                    <a:pt x="215454" y="798601"/>
                  </a:cubicBezTo>
                  <a:cubicBezTo>
                    <a:pt x="222197" y="795334"/>
                    <a:pt x="225569" y="792057"/>
                    <a:pt x="228941" y="788781"/>
                  </a:cubicBezTo>
                  <a:cubicBezTo>
                    <a:pt x="228941" y="788781"/>
                    <a:pt x="235685" y="785513"/>
                    <a:pt x="235685" y="785513"/>
                  </a:cubicBezTo>
                  <a:cubicBezTo>
                    <a:pt x="235685" y="792057"/>
                    <a:pt x="235685" y="792057"/>
                    <a:pt x="235685" y="792057"/>
                  </a:cubicBezTo>
                  <a:cubicBezTo>
                    <a:pt x="232313" y="805154"/>
                    <a:pt x="232313" y="805154"/>
                    <a:pt x="232313" y="805154"/>
                  </a:cubicBezTo>
                  <a:cubicBezTo>
                    <a:pt x="228941" y="808421"/>
                    <a:pt x="228941" y="808421"/>
                    <a:pt x="228941" y="808421"/>
                  </a:cubicBezTo>
                  <a:cubicBezTo>
                    <a:pt x="225569" y="811697"/>
                    <a:pt x="225569" y="811697"/>
                    <a:pt x="225569" y="811697"/>
                  </a:cubicBezTo>
                  <a:cubicBezTo>
                    <a:pt x="225569" y="811697"/>
                    <a:pt x="218826" y="824785"/>
                    <a:pt x="225569" y="824785"/>
                  </a:cubicBezTo>
                  <a:cubicBezTo>
                    <a:pt x="232313" y="821518"/>
                    <a:pt x="228941" y="821518"/>
                    <a:pt x="235685" y="818241"/>
                  </a:cubicBezTo>
                  <a:cubicBezTo>
                    <a:pt x="242428" y="818241"/>
                    <a:pt x="239057" y="814965"/>
                    <a:pt x="252535" y="811697"/>
                  </a:cubicBezTo>
                  <a:cubicBezTo>
                    <a:pt x="262650" y="811697"/>
                    <a:pt x="262650" y="805154"/>
                    <a:pt x="262650" y="801877"/>
                  </a:cubicBezTo>
                  <a:cubicBezTo>
                    <a:pt x="262650" y="801877"/>
                    <a:pt x="262650" y="798601"/>
                    <a:pt x="262650" y="795334"/>
                  </a:cubicBezTo>
                  <a:cubicBezTo>
                    <a:pt x="262650" y="792057"/>
                    <a:pt x="255906" y="788781"/>
                    <a:pt x="266022" y="785513"/>
                  </a:cubicBezTo>
                  <a:cubicBezTo>
                    <a:pt x="272766" y="785513"/>
                    <a:pt x="269394" y="788781"/>
                    <a:pt x="272766" y="785513"/>
                  </a:cubicBezTo>
                  <a:cubicBezTo>
                    <a:pt x="276137" y="782237"/>
                    <a:pt x="276137" y="788781"/>
                    <a:pt x="276137" y="778960"/>
                  </a:cubicBezTo>
                  <a:cubicBezTo>
                    <a:pt x="276137" y="772416"/>
                    <a:pt x="276137" y="772416"/>
                    <a:pt x="282881" y="769149"/>
                  </a:cubicBezTo>
                  <a:cubicBezTo>
                    <a:pt x="289625" y="762596"/>
                    <a:pt x="286253" y="765873"/>
                    <a:pt x="289625" y="762596"/>
                  </a:cubicBezTo>
                  <a:cubicBezTo>
                    <a:pt x="292997" y="759329"/>
                    <a:pt x="289625" y="759329"/>
                    <a:pt x="292997" y="756053"/>
                  </a:cubicBezTo>
                  <a:cubicBezTo>
                    <a:pt x="299741" y="752776"/>
                    <a:pt x="299741" y="752776"/>
                    <a:pt x="299741" y="752776"/>
                  </a:cubicBezTo>
                  <a:cubicBezTo>
                    <a:pt x="299741" y="749509"/>
                    <a:pt x="309856" y="742956"/>
                    <a:pt x="309856" y="742956"/>
                  </a:cubicBezTo>
                  <a:cubicBezTo>
                    <a:pt x="309856" y="736412"/>
                    <a:pt x="309856" y="736412"/>
                    <a:pt x="309856" y="736412"/>
                  </a:cubicBezTo>
                  <a:cubicBezTo>
                    <a:pt x="323334" y="729868"/>
                    <a:pt x="323334" y="729868"/>
                    <a:pt x="323334" y="729868"/>
                  </a:cubicBezTo>
                  <a:cubicBezTo>
                    <a:pt x="323334" y="729868"/>
                    <a:pt x="326706" y="726592"/>
                    <a:pt x="326706" y="729868"/>
                  </a:cubicBezTo>
                  <a:cubicBezTo>
                    <a:pt x="323334" y="733145"/>
                    <a:pt x="319962" y="739688"/>
                    <a:pt x="319962" y="739688"/>
                  </a:cubicBezTo>
                  <a:cubicBezTo>
                    <a:pt x="319962" y="746232"/>
                    <a:pt x="319962" y="746232"/>
                    <a:pt x="319962" y="746232"/>
                  </a:cubicBezTo>
                  <a:cubicBezTo>
                    <a:pt x="309856" y="752776"/>
                    <a:pt x="309856" y="752776"/>
                    <a:pt x="309856" y="752776"/>
                  </a:cubicBezTo>
                  <a:cubicBezTo>
                    <a:pt x="309856" y="752776"/>
                    <a:pt x="316600" y="756053"/>
                    <a:pt x="313228" y="759329"/>
                  </a:cubicBezTo>
                  <a:cubicBezTo>
                    <a:pt x="309856" y="762596"/>
                    <a:pt x="303112" y="765873"/>
                    <a:pt x="303112" y="765873"/>
                  </a:cubicBezTo>
                  <a:cubicBezTo>
                    <a:pt x="303112" y="772416"/>
                    <a:pt x="303112" y="772416"/>
                    <a:pt x="303112" y="772416"/>
                  </a:cubicBezTo>
                  <a:cubicBezTo>
                    <a:pt x="306484" y="775693"/>
                    <a:pt x="306484" y="775693"/>
                    <a:pt x="306484" y="775693"/>
                  </a:cubicBezTo>
                  <a:cubicBezTo>
                    <a:pt x="299741" y="788781"/>
                    <a:pt x="299741" y="788781"/>
                    <a:pt x="299741" y="788781"/>
                  </a:cubicBezTo>
                  <a:cubicBezTo>
                    <a:pt x="306484" y="795334"/>
                    <a:pt x="306484" y="795334"/>
                    <a:pt x="306484" y="795334"/>
                  </a:cubicBezTo>
                  <a:cubicBezTo>
                    <a:pt x="309856" y="801877"/>
                    <a:pt x="309856" y="801877"/>
                    <a:pt x="309856" y="801877"/>
                  </a:cubicBezTo>
                  <a:cubicBezTo>
                    <a:pt x="309856" y="801877"/>
                    <a:pt x="306484" y="805154"/>
                    <a:pt x="303112" y="808421"/>
                  </a:cubicBezTo>
                  <a:cubicBezTo>
                    <a:pt x="299741" y="808421"/>
                    <a:pt x="292997" y="818241"/>
                    <a:pt x="292997" y="818241"/>
                  </a:cubicBezTo>
                  <a:cubicBezTo>
                    <a:pt x="286253" y="828062"/>
                    <a:pt x="286253" y="828062"/>
                    <a:pt x="286253" y="828062"/>
                  </a:cubicBezTo>
                  <a:cubicBezTo>
                    <a:pt x="279509" y="837882"/>
                    <a:pt x="279509" y="837882"/>
                    <a:pt x="279509" y="837882"/>
                  </a:cubicBezTo>
                  <a:cubicBezTo>
                    <a:pt x="279509" y="847702"/>
                    <a:pt x="279509" y="847702"/>
                    <a:pt x="279509" y="847702"/>
                  </a:cubicBezTo>
                  <a:cubicBezTo>
                    <a:pt x="276137" y="860789"/>
                    <a:pt x="276137" y="860789"/>
                    <a:pt x="276137" y="860789"/>
                  </a:cubicBezTo>
                  <a:cubicBezTo>
                    <a:pt x="269394" y="864066"/>
                    <a:pt x="269394" y="864066"/>
                    <a:pt x="269394" y="864066"/>
                  </a:cubicBezTo>
                  <a:cubicBezTo>
                    <a:pt x="269394" y="864066"/>
                    <a:pt x="266022" y="873886"/>
                    <a:pt x="272766" y="873886"/>
                  </a:cubicBezTo>
                  <a:cubicBezTo>
                    <a:pt x="279509" y="877163"/>
                    <a:pt x="279509" y="877163"/>
                    <a:pt x="282881" y="877163"/>
                  </a:cubicBezTo>
                  <a:cubicBezTo>
                    <a:pt x="289625" y="877163"/>
                    <a:pt x="286253" y="877163"/>
                    <a:pt x="289625" y="877163"/>
                  </a:cubicBezTo>
                  <a:cubicBezTo>
                    <a:pt x="292997" y="877163"/>
                    <a:pt x="299741" y="877163"/>
                    <a:pt x="299741" y="870610"/>
                  </a:cubicBezTo>
                  <a:cubicBezTo>
                    <a:pt x="299741" y="864066"/>
                    <a:pt x="299741" y="857522"/>
                    <a:pt x="299741" y="854246"/>
                  </a:cubicBezTo>
                  <a:cubicBezTo>
                    <a:pt x="299741" y="854246"/>
                    <a:pt x="306484" y="844425"/>
                    <a:pt x="306484" y="844425"/>
                  </a:cubicBezTo>
                  <a:cubicBezTo>
                    <a:pt x="306484" y="831338"/>
                    <a:pt x="306484" y="831338"/>
                    <a:pt x="306484" y="831338"/>
                  </a:cubicBezTo>
                  <a:cubicBezTo>
                    <a:pt x="306484" y="831338"/>
                    <a:pt x="306484" y="828062"/>
                    <a:pt x="313228" y="821518"/>
                  </a:cubicBezTo>
                  <a:cubicBezTo>
                    <a:pt x="319962" y="818241"/>
                    <a:pt x="316600" y="818241"/>
                    <a:pt x="319962" y="818241"/>
                  </a:cubicBezTo>
                  <a:cubicBezTo>
                    <a:pt x="323334" y="814965"/>
                    <a:pt x="323334" y="811697"/>
                    <a:pt x="323334" y="808421"/>
                  </a:cubicBezTo>
                  <a:cubicBezTo>
                    <a:pt x="326706" y="805154"/>
                    <a:pt x="326706" y="805154"/>
                    <a:pt x="326706" y="805154"/>
                  </a:cubicBezTo>
                  <a:cubicBezTo>
                    <a:pt x="330078" y="798601"/>
                    <a:pt x="330078" y="798601"/>
                    <a:pt x="330078" y="798601"/>
                  </a:cubicBezTo>
                  <a:cubicBezTo>
                    <a:pt x="330078" y="772416"/>
                    <a:pt x="330078" y="772416"/>
                    <a:pt x="330078" y="772416"/>
                  </a:cubicBezTo>
                  <a:cubicBezTo>
                    <a:pt x="330078" y="772416"/>
                    <a:pt x="330078" y="765873"/>
                    <a:pt x="333449" y="765873"/>
                  </a:cubicBezTo>
                  <a:cubicBezTo>
                    <a:pt x="336821" y="765873"/>
                    <a:pt x="340193" y="765873"/>
                    <a:pt x="340193" y="765873"/>
                  </a:cubicBezTo>
                  <a:cubicBezTo>
                    <a:pt x="340193" y="765873"/>
                    <a:pt x="340193" y="769149"/>
                    <a:pt x="340193" y="775693"/>
                  </a:cubicBezTo>
                  <a:cubicBezTo>
                    <a:pt x="336821" y="782237"/>
                    <a:pt x="340193" y="792057"/>
                    <a:pt x="340193" y="792057"/>
                  </a:cubicBezTo>
                  <a:cubicBezTo>
                    <a:pt x="363796" y="811697"/>
                    <a:pt x="363796" y="811697"/>
                    <a:pt x="363796" y="811697"/>
                  </a:cubicBezTo>
                  <a:cubicBezTo>
                    <a:pt x="363796" y="811697"/>
                    <a:pt x="373912" y="828062"/>
                    <a:pt x="373912" y="831338"/>
                  </a:cubicBezTo>
                  <a:cubicBezTo>
                    <a:pt x="373912" y="831338"/>
                    <a:pt x="390762" y="844425"/>
                    <a:pt x="390762" y="844425"/>
                  </a:cubicBezTo>
                  <a:cubicBezTo>
                    <a:pt x="390762" y="844425"/>
                    <a:pt x="394133" y="847702"/>
                    <a:pt x="390762" y="850969"/>
                  </a:cubicBezTo>
                  <a:cubicBezTo>
                    <a:pt x="390762" y="854246"/>
                    <a:pt x="394133" y="857522"/>
                    <a:pt x="394133" y="860789"/>
                  </a:cubicBezTo>
                  <a:cubicBezTo>
                    <a:pt x="390762" y="864066"/>
                    <a:pt x="387399" y="873886"/>
                    <a:pt x="387399" y="873886"/>
                  </a:cubicBezTo>
                  <a:cubicBezTo>
                    <a:pt x="380656" y="877163"/>
                    <a:pt x="380656" y="877163"/>
                    <a:pt x="380656" y="877163"/>
                  </a:cubicBezTo>
                  <a:cubicBezTo>
                    <a:pt x="370540" y="886974"/>
                    <a:pt x="370540" y="886974"/>
                    <a:pt x="370540" y="886974"/>
                  </a:cubicBezTo>
                  <a:cubicBezTo>
                    <a:pt x="367168" y="900071"/>
                    <a:pt x="367168" y="900071"/>
                    <a:pt x="367168" y="900071"/>
                  </a:cubicBezTo>
                  <a:cubicBezTo>
                    <a:pt x="360424" y="909891"/>
                    <a:pt x="360424" y="909891"/>
                    <a:pt x="360424" y="909891"/>
                  </a:cubicBezTo>
                  <a:cubicBezTo>
                    <a:pt x="346937" y="916434"/>
                    <a:pt x="346937" y="916434"/>
                    <a:pt x="346937" y="916434"/>
                  </a:cubicBezTo>
                  <a:cubicBezTo>
                    <a:pt x="330078" y="932798"/>
                    <a:pt x="330078" y="932798"/>
                    <a:pt x="330078" y="932798"/>
                  </a:cubicBezTo>
                  <a:cubicBezTo>
                    <a:pt x="323334" y="945895"/>
                    <a:pt x="323334" y="945895"/>
                    <a:pt x="323334" y="945895"/>
                  </a:cubicBezTo>
                  <a:cubicBezTo>
                    <a:pt x="313228" y="958983"/>
                    <a:pt x="313228" y="958983"/>
                    <a:pt x="313228" y="958983"/>
                  </a:cubicBezTo>
                  <a:cubicBezTo>
                    <a:pt x="313228" y="968803"/>
                    <a:pt x="313228" y="968803"/>
                    <a:pt x="313228" y="968803"/>
                  </a:cubicBezTo>
                  <a:cubicBezTo>
                    <a:pt x="313228" y="968803"/>
                    <a:pt x="319962" y="981900"/>
                    <a:pt x="323334" y="981900"/>
                  </a:cubicBezTo>
                  <a:cubicBezTo>
                    <a:pt x="323334" y="981900"/>
                    <a:pt x="326706" y="985176"/>
                    <a:pt x="326706" y="985176"/>
                  </a:cubicBezTo>
                  <a:cubicBezTo>
                    <a:pt x="330078" y="1001541"/>
                    <a:pt x="330078" y="1001541"/>
                    <a:pt x="330078" y="1001541"/>
                  </a:cubicBezTo>
                  <a:cubicBezTo>
                    <a:pt x="330078" y="1001541"/>
                    <a:pt x="330078" y="1011361"/>
                    <a:pt x="333449" y="1011361"/>
                  </a:cubicBezTo>
                  <a:cubicBezTo>
                    <a:pt x="336821" y="1008084"/>
                    <a:pt x="340193" y="998264"/>
                    <a:pt x="340193" y="998264"/>
                  </a:cubicBezTo>
                  <a:cubicBezTo>
                    <a:pt x="340193" y="998264"/>
                    <a:pt x="333449" y="991720"/>
                    <a:pt x="333449" y="985176"/>
                  </a:cubicBezTo>
                  <a:cubicBezTo>
                    <a:pt x="333449" y="978623"/>
                    <a:pt x="340193" y="968803"/>
                    <a:pt x="340193" y="968803"/>
                  </a:cubicBezTo>
                  <a:cubicBezTo>
                    <a:pt x="346937" y="965536"/>
                    <a:pt x="346937" y="965536"/>
                    <a:pt x="346937" y="965536"/>
                  </a:cubicBezTo>
                  <a:cubicBezTo>
                    <a:pt x="346937" y="965536"/>
                    <a:pt x="343565" y="965536"/>
                    <a:pt x="346937" y="968803"/>
                  </a:cubicBezTo>
                  <a:cubicBezTo>
                    <a:pt x="350309" y="975356"/>
                    <a:pt x="350309" y="972080"/>
                    <a:pt x="353681" y="975356"/>
                  </a:cubicBezTo>
                  <a:cubicBezTo>
                    <a:pt x="353681" y="978623"/>
                    <a:pt x="363796" y="988444"/>
                    <a:pt x="363796" y="988444"/>
                  </a:cubicBezTo>
                  <a:cubicBezTo>
                    <a:pt x="363796" y="988444"/>
                    <a:pt x="373912" y="998264"/>
                    <a:pt x="377284" y="1001541"/>
                  </a:cubicBezTo>
                  <a:cubicBezTo>
                    <a:pt x="380656" y="1004807"/>
                    <a:pt x="384027" y="1011361"/>
                    <a:pt x="387399" y="1011361"/>
                  </a:cubicBezTo>
                  <a:cubicBezTo>
                    <a:pt x="390762" y="1008084"/>
                    <a:pt x="394133" y="1011361"/>
                    <a:pt x="394133" y="1004807"/>
                  </a:cubicBezTo>
                  <a:cubicBezTo>
                    <a:pt x="394133" y="998264"/>
                    <a:pt x="397505" y="998264"/>
                    <a:pt x="397505" y="991720"/>
                  </a:cubicBezTo>
                  <a:cubicBezTo>
                    <a:pt x="394133" y="988444"/>
                    <a:pt x="394133" y="978623"/>
                    <a:pt x="394133" y="978623"/>
                  </a:cubicBezTo>
                  <a:cubicBezTo>
                    <a:pt x="394133" y="978623"/>
                    <a:pt x="394133" y="975356"/>
                    <a:pt x="397505" y="975356"/>
                  </a:cubicBezTo>
                  <a:cubicBezTo>
                    <a:pt x="404249" y="975356"/>
                    <a:pt x="404249" y="981900"/>
                    <a:pt x="404249" y="981900"/>
                  </a:cubicBezTo>
                  <a:cubicBezTo>
                    <a:pt x="404249" y="981900"/>
                    <a:pt x="407621" y="991720"/>
                    <a:pt x="410993" y="994987"/>
                  </a:cubicBezTo>
                  <a:cubicBezTo>
                    <a:pt x="414365" y="994987"/>
                    <a:pt x="417736" y="994987"/>
                    <a:pt x="421108" y="998264"/>
                  </a:cubicBezTo>
                  <a:cubicBezTo>
                    <a:pt x="424480" y="1004807"/>
                    <a:pt x="441339" y="1008084"/>
                    <a:pt x="441339" y="1008084"/>
                  </a:cubicBezTo>
                  <a:cubicBezTo>
                    <a:pt x="441339" y="1008084"/>
                    <a:pt x="444711" y="1004807"/>
                    <a:pt x="448083" y="1001541"/>
                  </a:cubicBezTo>
                  <a:cubicBezTo>
                    <a:pt x="448083" y="998264"/>
                    <a:pt x="454827" y="998264"/>
                    <a:pt x="454827" y="998264"/>
                  </a:cubicBezTo>
                  <a:cubicBezTo>
                    <a:pt x="454827" y="998264"/>
                    <a:pt x="451455" y="991720"/>
                    <a:pt x="461561" y="994987"/>
                  </a:cubicBezTo>
                  <a:cubicBezTo>
                    <a:pt x="468305" y="994987"/>
                    <a:pt x="471676" y="998264"/>
                    <a:pt x="471676" y="994987"/>
                  </a:cubicBezTo>
                  <a:cubicBezTo>
                    <a:pt x="475048" y="991720"/>
                    <a:pt x="481792" y="978623"/>
                    <a:pt x="481792" y="978623"/>
                  </a:cubicBezTo>
                  <a:cubicBezTo>
                    <a:pt x="481792" y="978623"/>
                    <a:pt x="478420" y="968803"/>
                    <a:pt x="488536" y="972080"/>
                  </a:cubicBezTo>
                  <a:cubicBezTo>
                    <a:pt x="495279" y="978623"/>
                    <a:pt x="532360" y="985176"/>
                    <a:pt x="532360" y="985176"/>
                  </a:cubicBezTo>
                  <a:cubicBezTo>
                    <a:pt x="528988" y="991720"/>
                    <a:pt x="528988" y="991720"/>
                    <a:pt x="528988" y="991720"/>
                  </a:cubicBezTo>
                  <a:cubicBezTo>
                    <a:pt x="515510" y="988444"/>
                    <a:pt x="515510" y="988444"/>
                    <a:pt x="515510" y="988444"/>
                  </a:cubicBezTo>
                  <a:cubicBezTo>
                    <a:pt x="505395" y="991720"/>
                    <a:pt x="505395" y="991720"/>
                    <a:pt x="505395" y="991720"/>
                  </a:cubicBezTo>
                  <a:cubicBezTo>
                    <a:pt x="505395" y="991720"/>
                    <a:pt x="502023" y="991720"/>
                    <a:pt x="498651" y="998264"/>
                  </a:cubicBezTo>
                  <a:cubicBezTo>
                    <a:pt x="498651" y="1001541"/>
                    <a:pt x="498651" y="1004807"/>
                    <a:pt x="495279" y="1008084"/>
                  </a:cubicBezTo>
                  <a:cubicBezTo>
                    <a:pt x="495279" y="1011361"/>
                    <a:pt x="491907" y="1014628"/>
                    <a:pt x="488536" y="1014628"/>
                  </a:cubicBezTo>
                  <a:cubicBezTo>
                    <a:pt x="488536" y="1017904"/>
                    <a:pt x="475048" y="1027725"/>
                    <a:pt x="475048" y="1027725"/>
                  </a:cubicBezTo>
                  <a:cubicBezTo>
                    <a:pt x="468305" y="1037545"/>
                    <a:pt x="468305" y="1037545"/>
                    <a:pt x="468305" y="1037545"/>
                  </a:cubicBezTo>
                  <a:cubicBezTo>
                    <a:pt x="461561" y="1053909"/>
                    <a:pt x="461561" y="1053909"/>
                    <a:pt x="461561" y="1053909"/>
                  </a:cubicBezTo>
                  <a:cubicBezTo>
                    <a:pt x="461561" y="1053909"/>
                    <a:pt x="461561" y="1067006"/>
                    <a:pt x="464933" y="1067006"/>
                  </a:cubicBezTo>
                  <a:cubicBezTo>
                    <a:pt x="468305" y="1070273"/>
                    <a:pt x="475048" y="1080093"/>
                    <a:pt x="475048" y="1080093"/>
                  </a:cubicBezTo>
                  <a:cubicBezTo>
                    <a:pt x="475048" y="1080093"/>
                    <a:pt x="475048" y="1086637"/>
                    <a:pt x="475048" y="1089913"/>
                  </a:cubicBezTo>
                  <a:cubicBezTo>
                    <a:pt x="475048" y="1093190"/>
                    <a:pt x="475048" y="1096457"/>
                    <a:pt x="478420" y="1103010"/>
                  </a:cubicBezTo>
                  <a:cubicBezTo>
                    <a:pt x="481792" y="1106277"/>
                    <a:pt x="485164" y="1119374"/>
                    <a:pt x="485164" y="1119374"/>
                  </a:cubicBezTo>
                  <a:cubicBezTo>
                    <a:pt x="488536" y="1119374"/>
                    <a:pt x="488536" y="1119374"/>
                    <a:pt x="488536" y="1119374"/>
                  </a:cubicBezTo>
                  <a:cubicBezTo>
                    <a:pt x="488536" y="1129194"/>
                    <a:pt x="488536" y="1129194"/>
                    <a:pt x="488536" y="1129194"/>
                  </a:cubicBezTo>
                  <a:cubicBezTo>
                    <a:pt x="488536" y="1129194"/>
                    <a:pt x="488536" y="1139015"/>
                    <a:pt x="491907" y="1139015"/>
                  </a:cubicBezTo>
                  <a:cubicBezTo>
                    <a:pt x="498651" y="1139015"/>
                    <a:pt x="508767" y="1132462"/>
                    <a:pt x="508767" y="1132462"/>
                  </a:cubicBezTo>
                  <a:cubicBezTo>
                    <a:pt x="535732" y="1125918"/>
                    <a:pt x="535732" y="1125918"/>
                    <a:pt x="535732" y="1125918"/>
                  </a:cubicBezTo>
                  <a:cubicBezTo>
                    <a:pt x="535732" y="1125918"/>
                    <a:pt x="532360" y="1139015"/>
                    <a:pt x="532360" y="1142282"/>
                  </a:cubicBezTo>
                  <a:cubicBezTo>
                    <a:pt x="532360" y="1145558"/>
                    <a:pt x="525626" y="1145558"/>
                    <a:pt x="522254" y="1148825"/>
                  </a:cubicBezTo>
                  <a:cubicBezTo>
                    <a:pt x="522254" y="1152102"/>
                    <a:pt x="522254" y="1155379"/>
                    <a:pt x="522254" y="1155379"/>
                  </a:cubicBezTo>
                  <a:cubicBezTo>
                    <a:pt x="522254" y="1155379"/>
                    <a:pt x="518882" y="1165199"/>
                    <a:pt x="515510" y="1165199"/>
                  </a:cubicBezTo>
                  <a:cubicBezTo>
                    <a:pt x="508767" y="1165199"/>
                    <a:pt x="502023" y="1168466"/>
                    <a:pt x="502023" y="1168466"/>
                  </a:cubicBezTo>
                  <a:cubicBezTo>
                    <a:pt x="502023" y="1168466"/>
                    <a:pt x="498651" y="1161922"/>
                    <a:pt x="498651" y="1171743"/>
                  </a:cubicBezTo>
                  <a:cubicBezTo>
                    <a:pt x="495279" y="1178286"/>
                    <a:pt x="491907" y="1184830"/>
                    <a:pt x="491907" y="1188106"/>
                  </a:cubicBezTo>
                  <a:cubicBezTo>
                    <a:pt x="491907" y="1191383"/>
                    <a:pt x="485164" y="1194650"/>
                    <a:pt x="495279" y="1197927"/>
                  </a:cubicBezTo>
                  <a:cubicBezTo>
                    <a:pt x="502023" y="1197927"/>
                    <a:pt x="502023" y="1207747"/>
                    <a:pt x="502023" y="1207747"/>
                  </a:cubicBezTo>
                  <a:cubicBezTo>
                    <a:pt x="502023" y="1207747"/>
                    <a:pt x="495279" y="1214291"/>
                    <a:pt x="491907" y="1217567"/>
                  </a:cubicBezTo>
                  <a:cubicBezTo>
                    <a:pt x="488536" y="1220834"/>
                    <a:pt x="485164" y="1217567"/>
                    <a:pt x="485164" y="1220834"/>
                  </a:cubicBezTo>
                  <a:cubicBezTo>
                    <a:pt x="485164" y="1224111"/>
                    <a:pt x="491907" y="1240475"/>
                    <a:pt x="491907" y="1240475"/>
                  </a:cubicBezTo>
                  <a:cubicBezTo>
                    <a:pt x="491907" y="1240475"/>
                    <a:pt x="491907" y="1250295"/>
                    <a:pt x="485164" y="1250295"/>
                  </a:cubicBezTo>
                  <a:cubicBezTo>
                    <a:pt x="478420" y="1250295"/>
                    <a:pt x="478420" y="1250295"/>
                    <a:pt x="475048" y="1250295"/>
                  </a:cubicBezTo>
                  <a:cubicBezTo>
                    <a:pt x="471676" y="1250295"/>
                    <a:pt x="468305" y="1250295"/>
                    <a:pt x="468305" y="1250295"/>
                  </a:cubicBezTo>
                  <a:cubicBezTo>
                    <a:pt x="468305" y="1250295"/>
                    <a:pt x="471676" y="1253572"/>
                    <a:pt x="471676" y="1260115"/>
                  </a:cubicBezTo>
                  <a:cubicBezTo>
                    <a:pt x="471676" y="1266659"/>
                    <a:pt x="471676" y="1273212"/>
                    <a:pt x="471676" y="1273212"/>
                  </a:cubicBezTo>
                  <a:cubicBezTo>
                    <a:pt x="461561" y="1269936"/>
                    <a:pt x="461561" y="1269936"/>
                    <a:pt x="461561" y="1269936"/>
                  </a:cubicBezTo>
                  <a:cubicBezTo>
                    <a:pt x="451455" y="1260115"/>
                    <a:pt x="451455" y="1260115"/>
                    <a:pt x="451455" y="1260115"/>
                  </a:cubicBezTo>
                  <a:cubicBezTo>
                    <a:pt x="451455" y="1260115"/>
                    <a:pt x="441339" y="1260115"/>
                    <a:pt x="437967" y="1260115"/>
                  </a:cubicBezTo>
                  <a:cubicBezTo>
                    <a:pt x="434596" y="1263392"/>
                    <a:pt x="424480" y="1263392"/>
                    <a:pt x="424480" y="1263392"/>
                  </a:cubicBezTo>
                  <a:cubicBezTo>
                    <a:pt x="424480" y="1263392"/>
                    <a:pt x="407621" y="1256839"/>
                    <a:pt x="404249" y="1253572"/>
                  </a:cubicBezTo>
                  <a:cubicBezTo>
                    <a:pt x="404249" y="1250295"/>
                    <a:pt x="404249" y="1250295"/>
                    <a:pt x="400877" y="1253572"/>
                  </a:cubicBezTo>
                  <a:cubicBezTo>
                    <a:pt x="400877" y="1253572"/>
                    <a:pt x="404249" y="1253572"/>
                    <a:pt x="400877" y="1253572"/>
                  </a:cubicBezTo>
                  <a:cubicBezTo>
                    <a:pt x="397505" y="1256839"/>
                    <a:pt x="404249" y="1256839"/>
                    <a:pt x="390762" y="1256839"/>
                  </a:cubicBezTo>
                  <a:cubicBezTo>
                    <a:pt x="377284" y="1260115"/>
                    <a:pt x="363796" y="1263392"/>
                    <a:pt x="363796" y="1263392"/>
                  </a:cubicBezTo>
                  <a:cubicBezTo>
                    <a:pt x="363796" y="1263392"/>
                    <a:pt x="373912" y="1253572"/>
                    <a:pt x="370540" y="1250295"/>
                  </a:cubicBezTo>
                  <a:cubicBezTo>
                    <a:pt x="367168" y="1247028"/>
                    <a:pt x="370540" y="1250295"/>
                    <a:pt x="363796" y="1247028"/>
                  </a:cubicBezTo>
                  <a:cubicBezTo>
                    <a:pt x="360424" y="1243752"/>
                    <a:pt x="353681" y="1237208"/>
                    <a:pt x="353681" y="1233931"/>
                  </a:cubicBezTo>
                  <a:cubicBezTo>
                    <a:pt x="353681" y="1230655"/>
                    <a:pt x="353681" y="1224111"/>
                    <a:pt x="346937" y="1224111"/>
                  </a:cubicBezTo>
                  <a:cubicBezTo>
                    <a:pt x="343565" y="1224111"/>
                    <a:pt x="340193" y="1217567"/>
                    <a:pt x="333449" y="1224111"/>
                  </a:cubicBezTo>
                  <a:cubicBezTo>
                    <a:pt x="330078" y="1227388"/>
                    <a:pt x="326706" y="1227388"/>
                    <a:pt x="326706" y="1230655"/>
                  </a:cubicBezTo>
                  <a:cubicBezTo>
                    <a:pt x="323334" y="1233931"/>
                    <a:pt x="309856" y="1237208"/>
                    <a:pt x="309856" y="1237208"/>
                  </a:cubicBezTo>
                  <a:cubicBezTo>
                    <a:pt x="309856" y="1237208"/>
                    <a:pt x="319962" y="1250295"/>
                    <a:pt x="319962" y="1253572"/>
                  </a:cubicBezTo>
                  <a:cubicBezTo>
                    <a:pt x="319962" y="1256839"/>
                    <a:pt x="326706" y="1269936"/>
                    <a:pt x="326706" y="1269936"/>
                  </a:cubicBezTo>
                  <a:cubicBezTo>
                    <a:pt x="350309" y="1269936"/>
                    <a:pt x="350309" y="1269936"/>
                    <a:pt x="350309" y="1269936"/>
                  </a:cubicBezTo>
                  <a:cubicBezTo>
                    <a:pt x="350309" y="1269936"/>
                    <a:pt x="333449" y="1276480"/>
                    <a:pt x="333449" y="1283033"/>
                  </a:cubicBezTo>
                  <a:cubicBezTo>
                    <a:pt x="330078" y="1286300"/>
                    <a:pt x="330078" y="1289576"/>
                    <a:pt x="326706" y="1292843"/>
                  </a:cubicBezTo>
                  <a:cubicBezTo>
                    <a:pt x="323334" y="1296120"/>
                    <a:pt x="323334" y="1299397"/>
                    <a:pt x="316600" y="1302664"/>
                  </a:cubicBezTo>
                  <a:cubicBezTo>
                    <a:pt x="306484" y="1302664"/>
                    <a:pt x="296369" y="1305940"/>
                    <a:pt x="289625" y="1309217"/>
                  </a:cubicBezTo>
                  <a:cubicBezTo>
                    <a:pt x="286253" y="1312484"/>
                    <a:pt x="282881" y="1312484"/>
                    <a:pt x="282881" y="1315761"/>
                  </a:cubicBezTo>
                  <a:cubicBezTo>
                    <a:pt x="282881" y="1322304"/>
                    <a:pt x="262650" y="1319037"/>
                    <a:pt x="282881" y="1325581"/>
                  </a:cubicBezTo>
                  <a:cubicBezTo>
                    <a:pt x="303112" y="1328848"/>
                    <a:pt x="306484" y="1332124"/>
                    <a:pt x="306484" y="1332124"/>
                  </a:cubicBezTo>
                  <a:cubicBezTo>
                    <a:pt x="306484" y="1332124"/>
                    <a:pt x="316600" y="1322304"/>
                    <a:pt x="319962" y="1319037"/>
                  </a:cubicBezTo>
                  <a:cubicBezTo>
                    <a:pt x="326706" y="1312484"/>
                    <a:pt x="326706" y="1312484"/>
                    <a:pt x="340193" y="1312484"/>
                  </a:cubicBezTo>
                  <a:cubicBezTo>
                    <a:pt x="353681" y="1315761"/>
                    <a:pt x="353681" y="1312484"/>
                    <a:pt x="353681" y="1315761"/>
                  </a:cubicBezTo>
                  <a:cubicBezTo>
                    <a:pt x="353681" y="1322304"/>
                    <a:pt x="353681" y="1325581"/>
                    <a:pt x="353681" y="1332124"/>
                  </a:cubicBezTo>
                  <a:cubicBezTo>
                    <a:pt x="350309" y="1338668"/>
                    <a:pt x="343565" y="1341945"/>
                    <a:pt x="350309" y="1351765"/>
                  </a:cubicBezTo>
                  <a:cubicBezTo>
                    <a:pt x="357053" y="1358309"/>
                    <a:pt x="346937" y="1364852"/>
                    <a:pt x="346937" y="1368129"/>
                  </a:cubicBezTo>
                  <a:cubicBezTo>
                    <a:pt x="346937" y="1368129"/>
                    <a:pt x="340193" y="1377949"/>
                    <a:pt x="343565" y="1377949"/>
                  </a:cubicBezTo>
                  <a:cubicBezTo>
                    <a:pt x="346937" y="1381226"/>
                    <a:pt x="346937" y="1381226"/>
                    <a:pt x="346937" y="1381226"/>
                  </a:cubicBezTo>
                  <a:cubicBezTo>
                    <a:pt x="346937" y="1381226"/>
                    <a:pt x="340193" y="1397590"/>
                    <a:pt x="340193" y="1400857"/>
                  </a:cubicBezTo>
                  <a:cubicBezTo>
                    <a:pt x="340193" y="1400857"/>
                    <a:pt x="330078" y="1420498"/>
                    <a:pt x="326706" y="1420498"/>
                  </a:cubicBezTo>
                  <a:cubicBezTo>
                    <a:pt x="323334" y="1423774"/>
                    <a:pt x="330078" y="1423774"/>
                    <a:pt x="309856" y="1430318"/>
                  </a:cubicBezTo>
                  <a:cubicBezTo>
                    <a:pt x="289625" y="1433594"/>
                    <a:pt x="279509" y="1436861"/>
                    <a:pt x="279509" y="1436861"/>
                  </a:cubicBezTo>
                  <a:cubicBezTo>
                    <a:pt x="262650" y="1443415"/>
                    <a:pt x="262650" y="1443415"/>
                    <a:pt x="262650" y="1443415"/>
                  </a:cubicBezTo>
                  <a:cubicBezTo>
                    <a:pt x="249172" y="1453235"/>
                    <a:pt x="249172" y="1453235"/>
                    <a:pt x="249172" y="1453235"/>
                  </a:cubicBezTo>
                  <a:cubicBezTo>
                    <a:pt x="239057" y="1453235"/>
                    <a:pt x="239057" y="1453235"/>
                    <a:pt x="239057" y="1453235"/>
                  </a:cubicBezTo>
                  <a:cubicBezTo>
                    <a:pt x="222197" y="1449958"/>
                    <a:pt x="222197" y="1449958"/>
                    <a:pt x="222197" y="1449958"/>
                  </a:cubicBezTo>
                  <a:cubicBezTo>
                    <a:pt x="222197" y="1449958"/>
                    <a:pt x="205338" y="1459779"/>
                    <a:pt x="205338" y="1463046"/>
                  </a:cubicBezTo>
                  <a:cubicBezTo>
                    <a:pt x="205338" y="1463046"/>
                    <a:pt x="195223" y="1466322"/>
                    <a:pt x="191851" y="1469599"/>
                  </a:cubicBezTo>
                  <a:cubicBezTo>
                    <a:pt x="191851" y="1472866"/>
                    <a:pt x="208710" y="1479419"/>
                    <a:pt x="208710" y="1479419"/>
                  </a:cubicBezTo>
                  <a:cubicBezTo>
                    <a:pt x="212082" y="1489240"/>
                    <a:pt x="212082" y="1489240"/>
                    <a:pt x="212082" y="1489240"/>
                  </a:cubicBezTo>
                  <a:cubicBezTo>
                    <a:pt x="205338" y="1489240"/>
                    <a:pt x="205338" y="1489240"/>
                    <a:pt x="205338" y="1489240"/>
                  </a:cubicBezTo>
                  <a:cubicBezTo>
                    <a:pt x="191851" y="1492506"/>
                    <a:pt x="191851" y="1492506"/>
                    <a:pt x="191851" y="1492506"/>
                  </a:cubicBezTo>
                  <a:cubicBezTo>
                    <a:pt x="191851" y="1499050"/>
                    <a:pt x="191851" y="1499050"/>
                    <a:pt x="191851" y="1499050"/>
                  </a:cubicBezTo>
                  <a:cubicBezTo>
                    <a:pt x="198595" y="1502327"/>
                    <a:pt x="198595" y="1502327"/>
                    <a:pt x="198595" y="1502327"/>
                  </a:cubicBezTo>
                  <a:cubicBezTo>
                    <a:pt x="198595" y="1502327"/>
                    <a:pt x="201966" y="1505603"/>
                    <a:pt x="205338" y="1505603"/>
                  </a:cubicBezTo>
                  <a:cubicBezTo>
                    <a:pt x="212082" y="1505603"/>
                    <a:pt x="225569" y="1499050"/>
                    <a:pt x="225569" y="1499050"/>
                  </a:cubicBezTo>
                  <a:cubicBezTo>
                    <a:pt x="208710" y="1508870"/>
                    <a:pt x="208710" y="1508870"/>
                    <a:pt x="208710" y="1508870"/>
                  </a:cubicBezTo>
                  <a:cubicBezTo>
                    <a:pt x="205338" y="1518691"/>
                    <a:pt x="205338" y="1518691"/>
                    <a:pt x="205338" y="1518691"/>
                  </a:cubicBezTo>
                  <a:cubicBezTo>
                    <a:pt x="205338" y="1518691"/>
                    <a:pt x="201966" y="1525244"/>
                    <a:pt x="208710" y="1525244"/>
                  </a:cubicBezTo>
                  <a:cubicBezTo>
                    <a:pt x="215454" y="1525244"/>
                    <a:pt x="222197" y="1525244"/>
                    <a:pt x="222197" y="1525244"/>
                  </a:cubicBezTo>
                  <a:cubicBezTo>
                    <a:pt x="222197" y="1525244"/>
                    <a:pt x="225569" y="1518691"/>
                    <a:pt x="232313" y="1518691"/>
                  </a:cubicBezTo>
                  <a:cubicBezTo>
                    <a:pt x="242428" y="1521967"/>
                    <a:pt x="242428" y="1521967"/>
                    <a:pt x="242428" y="1521967"/>
                  </a:cubicBezTo>
                  <a:cubicBezTo>
                    <a:pt x="242428" y="1521967"/>
                    <a:pt x="245800" y="1512147"/>
                    <a:pt x="249172" y="1512147"/>
                  </a:cubicBezTo>
                  <a:cubicBezTo>
                    <a:pt x="249172" y="1512147"/>
                    <a:pt x="245800" y="1512147"/>
                    <a:pt x="255906" y="1512147"/>
                  </a:cubicBezTo>
                  <a:cubicBezTo>
                    <a:pt x="262650" y="1515424"/>
                    <a:pt x="286253" y="1512147"/>
                    <a:pt x="286253" y="1512147"/>
                  </a:cubicBezTo>
                  <a:cubicBezTo>
                    <a:pt x="286253" y="1512147"/>
                    <a:pt x="289625" y="1512147"/>
                    <a:pt x="289625" y="1515424"/>
                  </a:cubicBezTo>
                  <a:cubicBezTo>
                    <a:pt x="289625" y="1521967"/>
                    <a:pt x="296369" y="1521967"/>
                    <a:pt x="299741" y="1528511"/>
                  </a:cubicBezTo>
                  <a:cubicBezTo>
                    <a:pt x="306484" y="1531788"/>
                    <a:pt x="319962" y="1535055"/>
                    <a:pt x="319962" y="1535055"/>
                  </a:cubicBezTo>
                  <a:cubicBezTo>
                    <a:pt x="309856" y="1538331"/>
                    <a:pt x="309856" y="1538331"/>
                    <a:pt x="309856" y="1538331"/>
                  </a:cubicBezTo>
                  <a:cubicBezTo>
                    <a:pt x="296369" y="1535055"/>
                    <a:pt x="296369" y="1535055"/>
                    <a:pt x="296369" y="1535055"/>
                  </a:cubicBezTo>
                  <a:cubicBezTo>
                    <a:pt x="296369" y="1535055"/>
                    <a:pt x="289625" y="1531788"/>
                    <a:pt x="289625" y="1535055"/>
                  </a:cubicBezTo>
                  <a:cubicBezTo>
                    <a:pt x="289625" y="1541608"/>
                    <a:pt x="286253" y="1551428"/>
                    <a:pt x="286253" y="1551428"/>
                  </a:cubicBezTo>
                  <a:cubicBezTo>
                    <a:pt x="289625" y="1551428"/>
                    <a:pt x="306484" y="1554695"/>
                    <a:pt x="306484" y="1554695"/>
                  </a:cubicBezTo>
                  <a:cubicBezTo>
                    <a:pt x="323334" y="1554695"/>
                    <a:pt x="323334" y="1554695"/>
                    <a:pt x="323334" y="1554695"/>
                  </a:cubicBezTo>
                  <a:cubicBezTo>
                    <a:pt x="330078" y="1551428"/>
                    <a:pt x="330078" y="1551428"/>
                    <a:pt x="330078" y="1551428"/>
                  </a:cubicBezTo>
                  <a:cubicBezTo>
                    <a:pt x="340193" y="1544875"/>
                    <a:pt x="340193" y="1544875"/>
                    <a:pt x="340193" y="1544875"/>
                  </a:cubicBezTo>
                  <a:cubicBezTo>
                    <a:pt x="340193" y="1544875"/>
                    <a:pt x="343565" y="1551428"/>
                    <a:pt x="340193" y="1551428"/>
                  </a:cubicBezTo>
                  <a:cubicBezTo>
                    <a:pt x="340193" y="1554695"/>
                    <a:pt x="343565" y="1561249"/>
                    <a:pt x="343565" y="1561249"/>
                  </a:cubicBezTo>
                  <a:cubicBezTo>
                    <a:pt x="343565" y="1561249"/>
                    <a:pt x="343565" y="1571059"/>
                    <a:pt x="346937" y="1571059"/>
                  </a:cubicBezTo>
                  <a:cubicBezTo>
                    <a:pt x="350309" y="1571059"/>
                    <a:pt x="357053" y="1580880"/>
                    <a:pt x="357053" y="1580880"/>
                  </a:cubicBezTo>
                  <a:cubicBezTo>
                    <a:pt x="363796" y="1590700"/>
                    <a:pt x="363796" y="1590700"/>
                    <a:pt x="363796" y="1590700"/>
                  </a:cubicBezTo>
                  <a:cubicBezTo>
                    <a:pt x="377284" y="1593976"/>
                    <a:pt x="377284" y="1593976"/>
                    <a:pt x="377284" y="1593976"/>
                  </a:cubicBezTo>
                  <a:cubicBezTo>
                    <a:pt x="377284" y="1593976"/>
                    <a:pt x="387399" y="1593976"/>
                    <a:pt x="390762" y="1593976"/>
                  </a:cubicBezTo>
                  <a:cubicBezTo>
                    <a:pt x="394133" y="1597253"/>
                    <a:pt x="400877" y="1600520"/>
                    <a:pt x="400877" y="1597253"/>
                  </a:cubicBezTo>
                  <a:cubicBezTo>
                    <a:pt x="404249" y="1593976"/>
                    <a:pt x="410993" y="1587433"/>
                    <a:pt x="410993" y="1587433"/>
                  </a:cubicBezTo>
                  <a:cubicBezTo>
                    <a:pt x="424480" y="1577612"/>
                    <a:pt x="424480" y="1577612"/>
                    <a:pt x="424480" y="1577612"/>
                  </a:cubicBezTo>
                  <a:cubicBezTo>
                    <a:pt x="424480" y="1577612"/>
                    <a:pt x="431224" y="1577612"/>
                    <a:pt x="437967" y="1577612"/>
                  </a:cubicBezTo>
                  <a:cubicBezTo>
                    <a:pt x="441339" y="1577612"/>
                    <a:pt x="464933" y="1574336"/>
                    <a:pt x="464933" y="1574336"/>
                  </a:cubicBezTo>
                  <a:cubicBezTo>
                    <a:pt x="464933" y="1574336"/>
                    <a:pt x="468305" y="1567792"/>
                    <a:pt x="475048" y="1564515"/>
                  </a:cubicBezTo>
                  <a:cubicBezTo>
                    <a:pt x="478420" y="1561249"/>
                    <a:pt x="491907" y="1554695"/>
                    <a:pt x="491907" y="1554695"/>
                  </a:cubicBezTo>
                  <a:cubicBezTo>
                    <a:pt x="515510" y="1548152"/>
                    <a:pt x="515510" y="1548152"/>
                    <a:pt x="515510" y="1548152"/>
                  </a:cubicBezTo>
                  <a:cubicBezTo>
                    <a:pt x="495279" y="1554695"/>
                    <a:pt x="495279" y="1554695"/>
                    <a:pt x="495279" y="1554695"/>
                  </a:cubicBezTo>
                  <a:cubicBezTo>
                    <a:pt x="488536" y="1561249"/>
                    <a:pt x="488536" y="1561249"/>
                    <a:pt x="488536" y="1561249"/>
                  </a:cubicBezTo>
                  <a:cubicBezTo>
                    <a:pt x="475048" y="1571059"/>
                    <a:pt x="475048" y="1571059"/>
                    <a:pt x="475048" y="1571059"/>
                  </a:cubicBezTo>
                  <a:cubicBezTo>
                    <a:pt x="468305" y="1577612"/>
                    <a:pt x="468305" y="1577612"/>
                    <a:pt x="468305" y="1577612"/>
                  </a:cubicBezTo>
                  <a:cubicBezTo>
                    <a:pt x="468305" y="1577612"/>
                    <a:pt x="461561" y="1580880"/>
                    <a:pt x="458198" y="1584156"/>
                  </a:cubicBezTo>
                  <a:cubicBezTo>
                    <a:pt x="458198" y="1584156"/>
                    <a:pt x="448083" y="1600520"/>
                    <a:pt x="448083" y="1600520"/>
                  </a:cubicBezTo>
                  <a:cubicBezTo>
                    <a:pt x="437967" y="1603797"/>
                    <a:pt x="437967" y="1603797"/>
                    <a:pt x="437967" y="1603797"/>
                  </a:cubicBezTo>
                  <a:cubicBezTo>
                    <a:pt x="437967" y="1603797"/>
                    <a:pt x="427852" y="1610340"/>
                    <a:pt x="424480" y="1616884"/>
                  </a:cubicBezTo>
                  <a:cubicBezTo>
                    <a:pt x="421108" y="1620161"/>
                    <a:pt x="417736" y="1623437"/>
                    <a:pt x="417736" y="1623437"/>
                  </a:cubicBezTo>
                  <a:cubicBezTo>
                    <a:pt x="417736" y="1623437"/>
                    <a:pt x="421108" y="1629981"/>
                    <a:pt x="404249" y="1629981"/>
                  </a:cubicBezTo>
                  <a:cubicBezTo>
                    <a:pt x="387399" y="1626704"/>
                    <a:pt x="373912" y="1623437"/>
                    <a:pt x="373912" y="1623437"/>
                  </a:cubicBezTo>
                  <a:cubicBezTo>
                    <a:pt x="373912" y="1623437"/>
                    <a:pt x="357053" y="1620161"/>
                    <a:pt x="353681" y="1620161"/>
                  </a:cubicBezTo>
                  <a:cubicBezTo>
                    <a:pt x="350309" y="1616884"/>
                    <a:pt x="350309" y="1616884"/>
                    <a:pt x="340193" y="1616884"/>
                  </a:cubicBezTo>
                  <a:cubicBezTo>
                    <a:pt x="333449" y="1616884"/>
                    <a:pt x="299741" y="1607064"/>
                    <a:pt x="299741" y="1607064"/>
                  </a:cubicBezTo>
                  <a:cubicBezTo>
                    <a:pt x="299741" y="1607064"/>
                    <a:pt x="292997" y="1607064"/>
                    <a:pt x="289625" y="1610340"/>
                  </a:cubicBezTo>
                  <a:cubicBezTo>
                    <a:pt x="286253" y="1613617"/>
                    <a:pt x="279509" y="1613617"/>
                    <a:pt x="279509" y="1616884"/>
                  </a:cubicBezTo>
                  <a:cubicBezTo>
                    <a:pt x="279509" y="1623437"/>
                    <a:pt x="279509" y="1626704"/>
                    <a:pt x="279509" y="1626704"/>
                  </a:cubicBezTo>
                  <a:cubicBezTo>
                    <a:pt x="276137" y="1636524"/>
                    <a:pt x="276137" y="1636524"/>
                    <a:pt x="276137" y="1636524"/>
                  </a:cubicBezTo>
                  <a:cubicBezTo>
                    <a:pt x="262650" y="1639801"/>
                    <a:pt x="262650" y="1639801"/>
                    <a:pt x="262650" y="1639801"/>
                  </a:cubicBezTo>
                  <a:cubicBezTo>
                    <a:pt x="245800" y="1639801"/>
                    <a:pt x="245800" y="1639801"/>
                    <a:pt x="245800" y="1639801"/>
                  </a:cubicBezTo>
                  <a:close/>
                  <a:moveTo>
                    <a:pt x="144655" y="870610"/>
                  </a:moveTo>
                  <a:cubicBezTo>
                    <a:pt x="144655" y="870610"/>
                    <a:pt x="144655" y="870610"/>
                    <a:pt x="144655" y="870610"/>
                  </a:cubicBezTo>
                  <a:cubicBezTo>
                    <a:pt x="148026" y="870610"/>
                    <a:pt x="168257" y="870610"/>
                    <a:pt x="168257" y="870610"/>
                  </a:cubicBezTo>
                  <a:cubicBezTo>
                    <a:pt x="181735" y="870610"/>
                    <a:pt x="181735" y="870610"/>
                    <a:pt x="181735" y="870610"/>
                  </a:cubicBezTo>
                  <a:cubicBezTo>
                    <a:pt x="181735" y="870610"/>
                    <a:pt x="198595" y="870610"/>
                    <a:pt x="201966" y="870610"/>
                  </a:cubicBezTo>
                  <a:cubicBezTo>
                    <a:pt x="205338" y="870610"/>
                    <a:pt x="208710" y="873886"/>
                    <a:pt x="208710" y="873886"/>
                  </a:cubicBezTo>
                  <a:cubicBezTo>
                    <a:pt x="208710" y="873886"/>
                    <a:pt x="215454" y="867343"/>
                    <a:pt x="218826" y="870610"/>
                  </a:cubicBezTo>
                  <a:cubicBezTo>
                    <a:pt x="222197" y="870610"/>
                    <a:pt x="228941" y="880430"/>
                    <a:pt x="228941" y="880430"/>
                  </a:cubicBezTo>
                  <a:cubicBezTo>
                    <a:pt x="235685" y="896794"/>
                    <a:pt x="235685" y="896794"/>
                    <a:pt x="235685" y="896794"/>
                  </a:cubicBezTo>
                  <a:cubicBezTo>
                    <a:pt x="239057" y="916434"/>
                    <a:pt x="239057" y="916434"/>
                    <a:pt x="239057" y="916434"/>
                  </a:cubicBezTo>
                  <a:cubicBezTo>
                    <a:pt x="242428" y="932798"/>
                    <a:pt x="242428" y="932798"/>
                    <a:pt x="242428" y="932798"/>
                  </a:cubicBezTo>
                  <a:cubicBezTo>
                    <a:pt x="255906" y="949172"/>
                    <a:pt x="255906" y="949172"/>
                    <a:pt x="255906" y="949172"/>
                  </a:cubicBezTo>
                  <a:cubicBezTo>
                    <a:pt x="249172" y="958983"/>
                    <a:pt x="249172" y="958983"/>
                    <a:pt x="249172" y="958983"/>
                  </a:cubicBezTo>
                  <a:cubicBezTo>
                    <a:pt x="249172" y="958983"/>
                    <a:pt x="249172" y="972080"/>
                    <a:pt x="249172" y="972080"/>
                  </a:cubicBezTo>
                  <a:cubicBezTo>
                    <a:pt x="245800" y="972080"/>
                    <a:pt x="235685" y="975356"/>
                    <a:pt x="235685" y="975356"/>
                  </a:cubicBezTo>
                  <a:cubicBezTo>
                    <a:pt x="232313" y="978623"/>
                    <a:pt x="228941" y="988444"/>
                    <a:pt x="228941" y="988444"/>
                  </a:cubicBezTo>
                  <a:cubicBezTo>
                    <a:pt x="228941" y="988444"/>
                    <a:pt x="242428" y="975356"/>
                    <a:pt x="245800" y="978623"/>
                  </a:cubicBezTo>
                  <a:cubicBezTo>
                    <a:pt x="249172" y="978623"/>
                    <a:pt x="259278" y="978623"/>
                    <a:pt x="259278" y="978623"/>
                  </a:cubicBezTo>
                  <a:cubicBezTo>
                    <a:pt x="266022" y="985176"/>
                    <a:pt x="266022" y="985176"/>
                    <a:pt x="266022" y="985176"/>
                  </a:cubicBezTo>
                  <a:cubicBezTo>
                    <a:pt x="272766" y="998264"/>
                    <a:pt x="272766" y="998264"/>
                    <a:pt x="272766" y="998264"/>
                  </a:cubicBezTo>
                  <a:cubicBezTo>
                    <a:pt x="272766" y="1014628"/>
                    <a:pt x="272766" y="1014628"/>
                    <a:pt x="272766" y="1014628"/>
                  </a:cubicBezTo>
                  <a:cubicBezTo>
                    <a:pt x="272766" y="1014628"/>
                    <a:pt x="272766" y="1027725"/>
                    <a:pt x="269394" y="1027725"/>
                  </a:cubicBezTo>
                  <a:cubicBezTo>
                    <a:pt x="269394" y="1030992"/>
                    <a:pt x="266022" y="1034268"/>
                    <a:pt x="262650" y="1034268"/>
                  </a:cubicBezTo>
                  <a:cubicBezTo>
                    <a:pt x="259278" y="1034268"/>
                    <a:pt x="255906" y="1034268"/>
                    <a:pt x="259278" y="1027725"/>
                  </a:cubicBezTo>
                  <a:cubicBezTo>
                    <a:pt x="259278" y="1021181"/>
                    <a:pt x="262650" y="1014628"/>
                    <a:pt x="262650" y="1014628"/>
                  </a:cubicBezTo>
                  <a:cubicBezTo>
                    <a:pt x="262650" y="1011361"/>
                    <a:pt x="266022" y="998264"/>
                    <a:pt x="262650" y="998264"/>
                  </a:cubicBezTo>
                  <a:cubicBezTo>
                    <a:pt x="255906" y="998264"/>
                    <a:pt x="252535" y="991720"/>
                    <a:pt x="252535" y="998264"/>
                  </a:cubicBezTo>
                  <a:cubicBezTo>
                    <a:pt x="249172" y="1001541"/>
                    <a:pt x="252535" y="1014628"/>
                    <a:pt x="252535" y="1014628"/>
                  </a:cubicBezTo>
                  <a:cubicBezTo>
                    <a:pt x="252535" y="1014628"/>
                    <a:pt x="255906" y="1017904"/>
                    <a:pt x="255906" y="1021181"/>
                  </a:cubicBezTo>
                  <a:cubicBezTo>
                    <a:pt x="252535" y="1024448"/>
                    <a:pt x="252535" y="1021181"/>
                    <a:pt x="249172" y="1027725"/>
                  </a:cubicBezTo>
                  <a:cubicBezTo>
                    <a:pt x="242428" y="1030992"/>
                    <a:pt x="252535" y="1034268"/>
                    <a:pt x="252535" y="1034268"/>
                  </a:cubicBezTo>
                  <a:cubicBezTo>
                    <a:pt x="255906" y="1040812"/>
                    <a:pt x="255906" y="1040812"/>
                    <a:pt x="255906" y="1040812"/>
                  </a:cubicBezTo>
                  <a:cubicBezTo>
                    <a:pt x="255906" y="1040812"/>
                    <a:pt x="255906" y="1050632"/>
                    <a:pt x="252535" y="1050632"/>
                  </a:cubicBezTo>
                  <a:cubicBezTo>
                    <a:pt x="249172" y="1053909"/>
                    <a:pt x="249172" y="1057185"/>
                    <a:pt x="235685" y="1050632"/>
                  </a:cubicBezTo>
                  <a:cubicBezTo>
                    <a:pt x="222197" y="1047365"/>
                    <a:pt x="218826" y="1044088"/>
                    <a:pt x="218826" y="1044088"/>
                  </a:cubicBezTo>
                  <a:cubicBezTo>
                    <a:pt x="215454" y="1060453"/>
                    <a:pt x="215454" y="1060453"/>
                    <a:pt x="215454" y="1060453"/>
                  </a:cubicBezTo>
                  <a:cubicBezTo>
                    <a:pt x="208710" y="1073550"/>
                    <a:pt x="208710" y="1073550"/>
                    <a:pt x="208710" y="1073550"/>
                  </a:cubicBezTo>
                  <a:cubicBezTo>
                    <a:pt x="185107" y="1080093"/>
                    <a:pt x="185107" y="1080093"/>
                    <a:pt x="185107" y="1080093"/>
                  </a:cubicBezTo>
                  <a:cubicBezTo>
                    <a:pt x="171629" y="1063729"/>
                    <a:pt x="171629" y="1063729"/>
                    <a:pt x="171629" y="1063729"/>
                  </a:cubicBezTo>
                  <a:cubicBezTo>
                    <a:pt x="171629" y="1063729"/>
                    <a:pt x="161514" y="1067006"/>
                    <a:pt x="158142" y="1067006"/>
                  </a:cubicBezTo>
                  <a:cubicBezTo>
                    <a:pt x="154770" y="1063729"/>
                    <a:pt x="137911" y="1060453"/>
                    <a:pt x="137911" y="1060453"/>
                  </a:cubicBezTo>
                  <a:cubicBezTo>
                    <a:pt x="134539" y="1044088"/>
                    <a:pt x="134539" y="1044088"/>
                    <a:pt x="134539" y="1044088"/>
                  </a:cubicBezTo>
                  <a:cubicBezTo>
                    <a:pt x="117680" y="1027725"/>
                    <a:pt x="117680" y="1027725"/>
                    <a:pt x="117680" y="1027725"/>
                  </a:cubicBezTo>
                  <a:cubicBezTo>
                    <a:pt x="121052" y="1014628"/>
                    <a:pt x="121052" y="1014628"/>
                    <a:pt x="121052" y="1014628"/>
                  </a:cubicBezTo>
                  <a:cubicBezTo>
                    <a:pt x="110936" y="994987"/>
                    <a:pt x="110936" y="994987"/>
                    <a:pt x="110936" y="994987"/>
                  </a:cubicBezTo>
                  <a:cubicBezTo>
                    <a:pt x="90714" y="998264"/>
                    <a:pt x="90714" y="998264"/>
                    <a:pt x="90714" y="998264"/>
                  </a:cubicBezTo>
                  <a:cubicBezTo>
                    <a:pt x="83971" y="1014628"/>
                    <a:pt x="83971" y="1014628"/>
                    <a:pt x="83971" y="1014628"/>
                  </a:cubicBezTo>
                  <a:cubicBezTo>
                    <a:pt x="83971" y="1014628"/>
                    <a:pt x="90714" y="1021181"/>
                    <a:pt x="83971" y="1024448"/>
                  </a:cubicBezTo>
                  <a:cubicBezTo>
                    <a:pt x="77227" y="1024448"/>
                    <a:pt x="63740" y="1027725"/>
                    <a:pt x="63740" y="1027725"/>
                  </a:cubicBezTo>
                  <a:cubicBezTo>
                    <a:pt x="63740" y="1027725"/>
                    <a:pt x="46880" y="1030992"/>
                    <a:pt x="43509" y="1030992"/>
                  </a:cubicBezTo>
                  <a:cubicBezTo>
                    <a:pt x="43509" y="1030992"/>
                    <a:pt x="30031" y="1011361"/>
                    <a:pt x="30031" y="1011361"/>
                  </a:cubicBezTo>
                  <a:cubicBezTo>
                    <a:pt x="30031" y="1011361"/>
                    <a:pt x="23287" y="1011361"/>
                    <a:pt x="19915" y="1011361"/>
                  </a:cubicBezTo>
                  <a:cubicBezTo>
                    <a:pt x="16543" y="1011361"/>
                    <a:pt x="16543" y="1014628"/>
                    <a:pt x="16543" y="1008084"/>
                  </a:cubicBezTo>
                  <a:cubicBezTo>
                    <a:pt x="16543" y="1001541"/>
                    <a:pt x="13171" y="991720"/>
                    <a:pt x="13171" y="991720"/>
                  </a:cubicBezTo>
                  <a:cubicBezTo>
                    <a:pt x="13171" y="991720"/>
                    <a:pt x="23287" y="1001541"/>
                    <a:pt x="13171" y="988444"/>
                  </a:cubicBezTo>
                  <a:cubicBezTo>
                    <a:pt x="3056" y="975356"/>
                    <a:pt x="-316" y="962259"/>
                    <a:pt x="-316" y="962259"/>
                  </a:cubicBezTo>
                  <a:cubicBezTo>
                    <a:pt x="16543" y="952439"/>
                    <a:pt x="16543" y="952439"/>
                    <a:pt x="16543" y="952439"/>
                  </a:cubicBezTo>
                  <a:cubicBezTo>
                    <a:pt x="16543" y="952439"/>
                    <a:pt x="33403" y="952439"/>
                    <a:pt x="36774" y="955716"/>
                  </a:cubicBezTo>
                  <a:cubicBezTo>
                    <a:pt x="40137" y="955716"/>
                    <a:pt x="43509" y="949172"/>
                    <a:pt x="43509" y="949172"/>
                  </a:cubicBezTo>
                  <a:cubicBezTo>
                    <a:pt x="43509" y="949172"/>
                    <a:pt x="50252" y="942619"/>
                    <a:pt x="43509" y="939352"/>
                  </a:cubicBezTo>
                  <a:cubicBezTo>
                    <a:pt x="40137" y="939352"/>
                    <a:pt x="33403" y="932798"/>
                    <a:pt x="33403" y="932798"/>
                  </a:cubicBezTo>
                  <a:cubicBezTo>
                    <a:pt x="33403" y="932798"/>
                    <a:pt x="26659" y="926255"/>
                    <a:pt x="36774" y="922978"/>
                  </a:cubicBezTo>
                  <a:cubicBezTo>
                    <a:pt x="46880" y="922978"/>
                    <a:pt x="46880" y="922978"/>
                    <a:pt x="53624" y="922978"/>
                  </a:cubicBezTo>
                  <a:cubicBezTo>
                    <a:pt x="60368" y="926255"/>
                    <a:pt x="63740" y="936075"/>
                    <a:pt x="67112" y="922978"/>
                  </a:cubicBezTo>
                  <a:cubicBezTo>
                    <a:pt x="70483" y="913167"/>
                    <a:pt x="63740" y="913167"/>
                    <a:pt x="73855" y="909891"/>
                  </a:cubicBezTo>
                  <a:cubicBezTo>
                    <a:pt x="83971" y="909891"/>
                    <a:pt x="90714" y="906614"/>
                    <a:pt x="90714" y="903347"/>
                  </a:cubicBezTo>
                  <a:cubicBezTo>
                    <a:pt x="90714" y="900071"/>
                    <a:pt x="90714" y="886974"/>
                    <a:pt x="94086" y="886974"/>
                  </a:cubicBezTo>
                  <a:cubicBezTo>
                    <a:pt x="97458" y="886974"/>
                    <a:pt x="114308" y="890250"/>
                    <a:pt x="114308" y="890250"/>
                  </a:cubicBezTo>
                  <a:cubicBezTo>
                    <a:pt x="114308" y="890250"/>
                    <a:pt x="121052" y="883707"/>
                    <a:pt x="127795" y="886974"/>
                  </a:cubicBezTo>
                  <a:cubicBezTo>
                    <a:pt x="134539" y="886974"/>
                    <a:pt x="137911" y="883707"/>
                    <a:pt x="137911" y="883707"/>
                  </a:cubicBezTo>
                  <a:cubicBezTo>
                    <a:pt x="137911" y="883707"/>
                    <a:pt x="144655" y="870610"/>
                    <a:pt x="144655" y="870610"/>
                  </a:cubicBezTo>
                  <a:close/>
                  <a:moveTo>
                    <a:pt x="249172" y="742956"/>
                  </a:moveTo>
                  <a:cubicBezTo>
                    <a:pt x="249172" y="742956"/>
                    <a:pt x="249172" y="742956"/>
                    <a:pt x="249172" y="742956"/>
                  </a:cubicBezTo>
                  <a:cubicBezTo>
                    <a:pt x="249172" y="742956"/>
                    <a:pt x="245800" y="733145"/>
                    <a:pt x="249172" y="733145"/>
                  </a:cubicBezTo>
                  <a:cubicBezTo>
                    <a:pt x="252535" y="733145"/>
                    <a:pt x="262650" y="729868"/>
                    <a:pt x="262650" y="729868"/>
                  </a:cubicBezTo>
                  <a:cubicBezTo>
                    <a:pt x="262650" y="729868"/>
                    <a:pt x="266022" y="723325"/>
                    <a:pt x="266022" y="726592"/>
                  </a:cubicBezTo>
                  <a:cubicBezTo>
                    <a:pt x="269394" y="726592"/>
                    <a:pt x="269394" y="733145"/>
                    <a:pt x="266022" y="733145"/>
                  </a:cubicBezTo>
                  <a:cubicBezTo>
                    <a:pt x="266022" y="733145"/>
                    <a:pt x="259278" y="739688"/>
                    <a:pt x="259278" y="739688"/>
                  </a:cubicBezTo>
                  <a:cubicBezTo>
                    <a:pt x="259278" y="739688"/>
                    <a:pt x="252535" y="742956"/>
                    <a:pt x="252535" y="742956"/>
                  </a:cubicBezTo>
                  <a:cubicBezTo>
                    <a:pt x="249172" y="742956"/>
                    <a:pt x="249172" y="742956"/>
                    <a:pt x="249172" y="742956"/>
                  </a:cubicBezTo>
                  <a:close/>
                  <a:moveTo>
                    <a:pt x="292997" y="811697"/>
                  </a:moveTo>
                  <a:cubicBezTo>
                    <a:pt x="292997" y="811697"/>
                    <a:pt x="292997" y="811697"/>
                    <a:pt x="292997" y="811697"/>
                  </a:cubicBezTo>
                  <a:cubicBezTo>
                    <a:pt x="292997" y="811697"/>
                    <a:pt x="292997" y="814965"/>
                    <a:pt x="289625" y="814965"/>
                  </a:cubicBezTo>
                  <a:cubicBezTo>
                    <a:pt x="286253" y="814965"/>
                    <a:pt x="279509" y="814965"/>
                    <a:pt x="279509" y="811697"/>
                  </a:cubicBezTo>
                  <a:cubicBezTo>
                    <a:pt x="279509" y="811697"/>
                    <a:pt x="282881" y="805154"/>
                    <a:pt x="286253" y="805154"/>
                  </a:cubicBezTo>
                  <a:cubicBezTo>
                    <a:pt x="286253" y="805154"/>
                    <a:pt x="289625" y="801877"/>
                    <a:pt x="289625" y="801877"/>
                  </a:cubicBezTo>
                  <a:cubicBezTo>
                    <a:pt x="289625" y="801877"/>
                    <a:pt x="289625" y="798601"/>
                    <a:pt x="289625" y="798601"/>
                  </a:cubicBezTo>
                  <a:cubicBezTo>
                    <a:pt x="292997" y="798601"/>
                    <a:pt x="296369" y="805154"/>
                    <a:pt x="296369" y="805154"/>
                  </a:cubicBezTo>
                  <a:cubicBezTo>
                    <a:pt x="292997" y="811697"/>
                    <a:pt x="292997" y="811697"/>
                    <a:pt x="292997" y="811697"/>
                  </a:cubicBezTo>
                  <a:close/>
                  <a:moveTo>
                    <a:pt x="319962" y="834605"/>
                  </a:moveTo>
                  <a:cubicBezTo>
                    <a:pt x="319962" y="834605"/>
                    <a:pt x="319962" y="834605"/>
                    <a:pt x="319962" y="834605"/>
                  </a:cubicBezTo>
                  <a:cubicBezTo>
                    <a:pt x="319962" y="831338"/>
                    <a:pt x="326706" y="824785"/>
                    <a:pt x="326706" y="821518"/>
                  </a:cubicBezTo>
                  <a:cubicBezTo>
                    <a:pt x="330078" y="821518"/>
                    <a:pt x="330078" y="818241"/>
                    <a:pt x="330078" y="818241"/>
                  </a:cubicBezTo>
                  <a:cubicBezTo>
                    <a:pt x="333449" y="814965"/>
                    <a:pt x="336821" y="814965"/>
                    <a:pt x="340193" y="814965"/>
                  </a:cubicBezTo>
                  <a:cubicBezTo>
                    <a:pt x="346937" y="818241"/>
                    <a:pt x="353681" y="824785"/>
                    <a:pt x="350309" y="824785"/>
                  </a:cubicBezTo>
                  <a:cubicBezTo>
                    <a:pt x="350309" y="828062"/>
                    <a:pt x="346937" y="824785"/>
                    <a:pt x="346937" y="834605"/>
                  </a:cubicBezTo>
                  <a:cubicBezTo>
                    <a:pt x="346937" y="844425"/>
                    <a:pt x="346937" y="844425"/>
                    <a:pt x="346937" y="847702"/>
                  </a:cubicBezTo>
                  <a:cubicBezTo>
                    <a:pt x="350309" y="850969"/>
                    <a:pt x="346937" y="860789"/>
                    <a:pt x="346937" y="860789"/>
                  </a:cubicBezTo>
                  <a:cubicBezTo>
                    <a:pt x="346937" y="860789"/>
                    <a:pt x="343565" y="867343"/>
                    <a:pt x="340193" y="867343"/>
                  </a:cubicBezTo>
                  <a:cubicBezTo>
                    <a:pt x="340193" y="867343"/>
                    <a:pt x="340193" y="867343"/>
                    <a:pt x="333449" y="864066"/>
                  </a:cubicBezTo>
                  <a:cubicBezTo>
                    <a:pt x="330078" y="864066"/>
                    <a:pt x="319962" y="857522"/>
                    <a:pt x="319962" y="857522"/>
                  </a:cubicBezTo>
                  <a:cubicBezTo>
                    <a:pt x="319962" y="857522"/>
                    <a:pt x="319962" y="841158"/>
                    <a:pt x="319962" y="841158"/>
                  </a:cubicBezTo>
                  <a:cubicBezTo>
                    <a:pt x="319962" y="837882"/>
                    <a:pt x="316600" y="834605"/>
                    <a:pt x="316600" y="834605"/>
                  </a:cubicBezTo>
                  <a:cubicBezTo>
                    <a:pt x="319962" y="834605"/>
                    <a:pt x="319962" y="834605"/>
                    <a:pt x="319962" y="834605"/>
                  </a:cubicBezTo>
                  <a:close/>
                  <a:moveTo>
                    <a:pt x="249172" y="687320"/>
                  </a:moveTo>
                  <a:cubicBezTo>
                    <a:pt x="249172" y="687320"/>
                    <a:pt x="249172" y="687320"/>
                    <a:pt x="249172" y="687320"/>
                  </a:cubicBezTo>
                  <a:cubicBezTo>
                    <a:pt x="249172" y="687320"/>
                    <a:pt x="249172" y="684044"/>
                    <a:pt x="255906" y="684044"/>
                  </a:cubicBezTo>
                  <a:cubicBezTo>
                    <a:pt x="259278" y="687320"/>
                    <a:pt x="259278" y="690587"/>
                    <a:pt x="259278" y="693864"/>
                  </a:cubicBezTo>
                  <a:cubicBezTo>
                    <a:pt x="259278" y="697140"/>
                    <a:pt x="269394" y="697140"/>
                    <a:pt x="266022" y="700407"/>
                  </a:cubicBezTo>
                  <a:cubicBezTo>
                    <a:pt x="259278" y="703684"/>
                    <a:pt x="255906" y="703684"/>
                    <a:pt x="255906" y="703684"/>
                  </a:cubicBezTo>
                  <a:cubicBezTo>
                    <a:pt x="255906" y="700407"/>
                    <a:pt x="252535" y="703684"/>
                    <a:pt x="252535" y="700407"/>
                  </a:cubicBezTo>
                  <a:cubicBezTo>
                    <a:pt x="252535" y="697140"/>
                    <a:pt x="245800" y="693864"/>
                    <a:pt x="245800" y="693864"/>
                  </a:cubicBezTo>
                  <a:cubicBezTo>
                    <a:pt x="245800" y="693864"/>
                    <a:pt x="249172" y="687320"/>
                    <a:pt x="249172" y="687320"/>
                  </a:cubicBezTo>
                  <a:close/>
                  <a:moveTo>
                    <a:pt x="205338" y="641495"/>
                  </a:moveTo>
                  <a:cubicBezTo>
                    <a:pt x="205338" y="641495"/>
                    <a:pt x="205338" y="641495"/>
                    <a:pt x="205338" y="641495"/>
                  </a:cubicBezTo>
                  <a:cubicBezTo>
                    <a:pt x="212082" y="644763"/>
                    <a:pt x="215454" y="641495"/>
                    <a:pt x="215454" y="644763"/>
                  </a:cubicBezTo>
                  <a:cubicBezTo>
                    <a:pt x="218826" y="644763"/>
                    <a:pt x="222197" y="648039"/>
                    <a:pt x="218826" y="651316"/>
                  </a:cubicBezTo>
                  <a:cubicBezTo>
                    <a:pt x="212082" y="654583"/>
                    <a:pt x="212082" y="654583"/>
                    <a:pt x="205338" y="654583"/>
                  </a:cubicBezTo>
                  <a:cubicBezTo>
                    <a:pt x="201966" y="654583"/>
                    <a:pt x="208710" y="654583"/>
                    <a:pt x="201966" y="654583"/>
                  </a:cubicBezTo>
                  <a:cubicBezTo>
                    <a:pt x="195223" y="654583"/>
                    <a:pt x="185107" y="661136"/>
                    <a:pt x="191851" y="651316"/>
                  </a:cubicBezTo>
                  <a:cubicBezTo>
                    <a:pt x="198595" y="644763"/>
                    <a:pt x="205338" y="641495"/>
                    <a:pt x="205338" y="641495"/>
                  </a:cubicBezTo>
                  <a:close/>
                  <a:moveTo>
                    <a:pt x="242428" y="625131"/>
                  </a:moveTo>
                  <a:cubicBezTo>
                    <a:pt x="242428" y="625131"/>
                    <a:pt x="242428" y="625131"/>
                    <a:pt x="242428" y="625131"/>
                  </a:cubicBezTo>
                  <a:cubicBezTo>
                    <a:pt x="245800" y="625131"/>
                    <a:pt x="249172" y="618578"/>
                    <a:pt x="252535" y="621855"/>
                  </a:cubicBezTo>
                  <a:cubicBezTo>
                    <a:pt x="255906" y="625131"/>
                    <a:pt x="262650" y="628398"/>
                    <a:pt x="255906" y="631675"/>
                  </a:cubicBezTo>
                  <a:cubicBezTo>
                    <a:pt x="249172" y="634942"/>
                    <a:pt x="249172" y="634942"/>
                    <a:pt x="245800" y="638219"/>
                  </a:cubicBezTo>
                  <a:cubicBezTo>
                    <a:pt x="239057" y="641495"/>
                    <a:pt x="232313" y="644763"/>
                    <a:pt x="228941" y="644763"/>
                  </a:cubicBezTo>
                  <a:cubicBezTo>
                    <a:pt x="225569" y="644763"/>
                    <a:pt x="222197" y="638219"/>
                    <a:pt x="225569" y="638219"/>
                  </a:cubicBezTo>
                  <a:cubicBezTo>
                    <a:pt x="228941" y="638219"/>
                    <a:pt x="232313" y="634942"/>
                    <a:pt x="235685" y="634942"/>
                  </a:cubicBezTo>
                  <a:cubicBezTo>
                    <a:pt x="235685" y="631675"/>
                    <a:pt x="242428" y="625131"/>
                    <a:pt x="242428" y="625131"/>
                  </a:cubicBezTo>
                  <a:close/>
                  <a:moveTo>
                    <a:pt x="262650" y="559666"/>
                  </a:moveTo>
                  <a:cubicBezTo>
                    <a:pt x="262650" y="559666"/>
                    <a:pt x="262650" y="559666"/>
                    <a:pt x="262650" y="559666"/>
                  </a:cubicBezTo>
                  <a:cubicBezTo>
                    <a:pt x="262650" y="559666"/>
                    <a:pt x="262650" y="549846"/>
                    <a:pt x="266022" y="553123"/>
                  </a:cubicBezTo>
                  <a:cubicBezTo>
                    <a:pt x="272766" y="553123"/>
                    <a:pt x="272766" y="553123"/>
                    <a:pt x="272766" y="556389"/>
                  </a:cubicBezTo>
                  <a:cubicBezTo>
                    <a:pt x="272766" y="559666"/>
                    <a:pt x="279509" y="556389"/>
                    <a:pt x="272766" y="559666"/>
                  </a:cubicBezTo>
                  <a:cubicBezTo>
                    <a:pt x="269394" y="559666"/>
                    <a:pt x="262650" y="559666"/>
                    <a:pt x="262650" y="559666"/>
                  </a:cubicBezTo>
                  <a:close/>
                  <a:moveTo>
                    <a:pt x="292997" y="592394"/>
                  </a:moveTo>
                  <a:cubicBezTo>
                    <a:pt x="292997" y="592394"/>
                    <a:pt x="292997" y="592394"/>
                    <a:pt x="292997" y="592394"/>
                  </a:cubicBezTo>
                  <a:cubicBezTo>
                    <a:pt x="292997" y="592394"/>
                    <a:pt x="296369" y="585850"/>
                    <a:pt x="299741" y="585850"/>
                  </a:cubicBezTo>
                  <a:cubicBezTo>
                    <a:pt x="299741" y="585850"/>
                    <a:pt x="303112" y="585850"/>
                    <a:pt x="303112" y="589127"/>
                  </a:cubicBezTo>
                  <a:cubicBezTo>
                    <a:pt x="303112" y="592394"/>
                    <a:pt x="303112" y="598938"/>
                    <a:pt x="299741" y="598938"/>
                  </a:cubicBezTo>
                  <a:cubicBezTo>
                    <a:pt x="296369" y="598938"/>
                    <a:pt x="296369" y="602214"/>
                    <a:pt x="292997" y="598938"/>
                  </a:cubicBezTo>
                  <a:cubicBezTo>
                    <a:pt x="289625" y="598938"/>
                    <a:pt x="292997" y="592394"/>
                    <a:pt x="292997" y="592394"/>
                  </a:cubicBezTo>
                  <a:close/>
                  <a:moveTo>
                    <a:pt x="276137" y="579307"/>
                  </a:moveTo>
                  <a:cubicBezTo>
                    <a:pt x="276137" y="579307"/>
                    <a:pt x="276137" y="579307"/>
                    <a:pt x="276137" y="579307"/>
                  </a:cubicBezTo>
                  <a:cubicBezTo>
                    <a:pt x="276137" y="579307"/>
                    <a:pt x="272766" y="566210"/>
                    <a:pt x="279509" y="566210"/>
                  </a:cubicBezTo>
                  <a:cubicBezTo>
                    <a:pt x="286253" y="562933"/>
                    <a:pt x="289625" y="562933"/>
                    <a:pt x="289625" y="562933"/>
                  </a:cubicBezTo>
                  <a:cubicBezTo>
                    <a:pt x="289625" y="562933"/>
                    <a:pt x="299741" y="576030"/>
                    <a:pt x="299741" y="576030"/>
                  </a:cubicBezTo>
                  <a:cubicBezTo>
                    <a:pt x="296369" y="579307"/>
                    <a:pt x="296369" y="582574"/>
                    <a:pt x="289625" y="582574"/>
                  </a:cubicBezTo>
                  <a:cubicBezTo>
                    <a:pt x="286253" y="582574"/>
                    <a:pt x="282881" y="585850"/>
                    <a:pt x="282881" y="582574"/>
                  </a:cubicBezTo>
                  <a:cubicBezTo>
                    <a:pt x="279509" y="579307"/>
                    <a:pt x="276137" y="579307"/>
                    <a:pt x="276137" y="579307"/>
                  </a:cubicBezTo>
                  <a:close/>
                  <a:moveTo>
                    <a:pt x="151398" y="569486"/>
                  </a:moveTo>
                  <a:cubicBezTo>
                    <a:pt x="151398" y="569486"/>
                    <a:pt x="151398" y="569486"/>
                    <a:pt x="151398" y="569486"/>
                  </a:cubicBezTo>
                  <a:cubicBezTo>
                    <a:pt x="154770" y="569486"/>
                    <a:pt x="154770" y="566210"/>
                    <a:pt x="154770" y="572753"/>
                  </a:cubicBezTo>
                  <a:cubicBezTo>
                    <a:pt x="154770" y="576030"/>
                    <a:pt x="154770" y="579307"/>
                    <a:pt x="154770" y="579307"/>
                  </a:cubicBezTo>
                  <a:cubicBezTo>
                    <a:pt x="154770" y="579307"/>
                    <a:pt x="151398" y="585850"/>
                    <a:pt x="148026" y="582574"/>
                  </a:cubicBezTo>
                  <a:cubicBezTo>
                    <a:pt x="144655" y="579307"/>
                    <a:pt x="144655" y="576030"/>
                    <a:pt x="144655" y="576030"/>
                  </a:cubicBezTo>
                  <a:cubicBezTo>
                    <a:pt x="151398" y="569486"/>
                    <a:pt x="151398" y="569486"/>
                    <a:pt x="151398" y="569486"/>
                  </a:cubicBezTo>
                  <a:close/>
                  <a:moveTo>
                    <a:pt x="178373" y="536749"/>
                  </a:moveTo>
                  <a:cubicBezTo>
                    <a:pt x="178373" y="536749"/>
                    <a:pt x="178373" y="536749"/>
                    <a:pt x="178373" y="536749"/>
                  </a:cubicBezTo>
                  <a:cubicBezTo>
                    <a:pt x="181735" y="540026"/>
                    <a:pt x="188479" y="546569"/>
                    <a:pt x="188479" y="546569"/>
                  </a:cubicBezTo>
                  <a:cubicBezTo>
                    <a:pt x="178373" y="556389"/>
                    <a:pt x="178373" y="556389"/>
                    <a:pt x="178373" y="556389"/>
                  </a:cubicBezTo>
                  <a:cubicBezTo>
                    <a:pt x="178373" y="556389"/>
                    <a:pt x="168257" y="559666"/>
                    <a:pt x="168257" y="562933"/>
                  </a:cubicBezTo>
                  <a:cubicBezTo>
                    <a:pt x="164886" y="562933"/>
                    <a:pt x="171629" y="572753"/>
                    <a:pt x="164886" y="569486"/>
                  </a:cubicBezTo>
                  <a:cubicBezTo>
                    <a:pt x="158142" y="566210"/>
                    <a:pt x="154770" y="559666"/>
                    <a:pt x="158142" y="559666"/>
                  </a:cubicBezTo>
                  <a:cubicBezTo>
                    <a:pt x="161514" y="556389"/>
                    <a:pt x="161514" y="556389"/>
                    <a:pt x="164886" y="553123"/>
                  </a:cubicBezTo>
                  <a:cubicBezTo>
                    <a:pt x="168257" y="549846"/>
                    <a:pt x="175001" y="540026"/>
                    <a:pt x="175001" y="540026"/>
                  </a:cubicBezTo>
                  <a:cubicBezTo>
                    <a:pt x="178373" y="536749"/>
                    <a:pt x="178373" y="536749"/>
                    <a:pt x="178373" y="536749"/>
                  </a:cubicBezTo>
                  <a:close/>
                  <a:moveTo>
                    <a:pt x="195223" y="490934"/>
                  </a:moveTo>
                  <a:cubicBezTo>
                    <a:pt x="195223" y="490934"/>
                    <a:pt x="195223" y="490934"/>
                    <a:pt x="195223" y="490934"/>
                  </a:cubicBezTo>
                  <a:cubicBezTo>
                    <a:pt x="195223" y="490934"/>
                    <a:pt x="201966" y="490934"/>
                    <a:pt x="205338" y="494201"/>
                  </a:cubicBezTo>
                  <a:cubicBezTo>
                    <a:pt x="205338" y="494201"/>
                    <a:pt x="208710" y="504021"/>
                    <a:pt x="208710" y="504021"/>
                  </a:cubicBezTo>
                  <a:cubicBezTo>
                    <a:pt x="208710" y="504021"/>
                    <a:pt x="212082" y="507298"/>
                    <a:pt x="208710" y="510565"/>
                  </a:cubicBezTo>
                  <a:cubicBezTo>
                    <a:pt x="205338" y="513841"/>
                    <a:pt x="198595" y="517118"/>
                    <a:pt x="198595" y="517118"/>
                  </a:cubicBezTo>
                  <a:cubicBezTo>
                    <a:pt x="198595" y="533482"/>
                    <a:pt x="198595" y="533482"/>
                    <a:pt x="198595" y="533482"/>
                  </a:cubicBezTo>
                  <a:cubicBezTo>
                    <a:pt x="195223" y="540026"/>
                    <a:pt x="195223" y="540026"/>
                    <a:pt x="195223" y="540026"/>
                  </a:cubicBezTo>
                  <a:cubicBezTo>
                    <a:pt x="185107" y="536749"/>
                    <a:pt x="185107" y="536749"/>
                    <a:pt x="185107" y="536749"/>
                  </a:cubicBezTo>
                  <a:cubicBezTo>
                    <a:pt x="185107" y="517118"/>
                    <a:pt x="185107" y="517118"/>
                    <a:pt x="185107" y="517118"/>
                  </a:cubicBezTo>
                  <a:cubicBezTo>
                    <a:pt x="181735" y="507298"/>
                    <a:pt x="181735" y="507298"/>
                    <a:pt x="181735" y="507298"/>
                  </a:cubicBezTo>
                  <a:cubicBezTo>
                    <a:pt x="191851" y="497477"/>
                    <a:pt x="191851" y="497477"/>
                    <a:pt x="191851" y="497477"/>
                  </a:cubicBezTo>
                  <a:cubicBezTo>
                    <a:pt x="195223" y="490934"/>
                    <a:pt x="195223" y="490934"/>
                    <a:pt x="195223" y="490934"/>
                  </a:cubicBezTo>
                  <a:close/>
                  <a:moveTo>
                    <a:pt x="201966" y="464740"/>
                  </a:moveTo>
                  <a:cubicBezTo>
                    <a:pt x="201966" y="464740"/>
                    <a:pt x="201966" y="464740"/>
                    <a:pt x="201966" y="464740"/>
                  </a:cubicBezTo>
                  <a:cubicBezTo>
                    <a:pt x="201966" y="464740"/>
                    <a:pt x="208710" y="461473"/>
                    <a:pt x="212082" y="464740"/>
                  </a:cubicBezTo>
                  <a:cubicBezTo>
                    <a:pt x="215454" y="468017"/>
                    <a:pt x="215454" y="461473"/>
                    <a:pt x="218826" y="468017"/>
                  </a:cubicBezTo>
                  <a:cubicBezTo>
                    <a:pt x="222197" y="474560"/>
                    <a:pt x="225569" y="474560"/>
                    <a:pt x="222197" y="477837"/>
                  </a:cubicBezTo>
                  <a:cubicBezTo>
                    <a:pt x="222197" y="481114"/>
                    <a:pt x="222197" y="484380"/>
                    <a:pt x="218826" y="487657"/>
                  </a:cubicBezTo>
                  <a:cubicBezTo>
                    <a:pt x="215454" y="490934"/>
                    <a:pt x="218826" y="494201"/>
                    <a:pt x="212082" y="490934"/>
                  </a:cubicBezTo>
                  <a:cubicBezTo>
                    <a:pt x="205338" y="487657"/>
                    <a:pt x="205338" y="487657"/>
                    <a:pt x="201966" y="484380"/>
                  </a:cubicBezTo>
                  <a:cubicBezTo>
                    <a:pt x="198595" y="481114"/>
                    <a:pt x="198595" y="481114"/>
                    <a:pt x="198595" y="481114"/>
                  </a:cubicBezTo>
                  <a:cubicBezTo>
                    <a:pt x="201966" y="464740"/>
                    <a:pt x="201966" y="464740"/>
                    <a:pt x="201966" y="464740"/>
                  </a:cubicBezTo>
                  <a:close/>
                  <a:moveTo>
                    <a:pt x="232313" y="432012"/>
                  </a:moveTo>
                  <a:cubicBezTo>
                    <a:pt x="232313" y="432012"/>
                    <a:pt x="232313" y="432012"/>
                    <a:pt x="232313" y="432012"/>
                  </a:cubicBezTo>
                  <a:cubicBezTo>
                    <a:pt x="232313" y="432012"/>
                    <a:pt x="235685" y="428735"/>
                    <a:pt x="232313" y="435289"/>
                  </a:cubicBezTo>
                  <a:cubicBezTo>
                    <a:pt x="225569" y="445109"/>
                    <a:pt x="225569" y="448376"/>
                    <a:pt x="228941" y="448376"/>
                  </a:cubicBezTo>
                  <a:cubicBezTo>
                    <a:pt x="228941" y="448376"/>
                    <a:pt x="232313" y="448376"/>
                    <a:pt x="232313" y="448376"/>
                  </a:cubicBezTo>
                  <a:cubicBezTo>
                    <a:pt x="232313" y="461473"/>
                    <a:pt x="232313" y="461473"/>
                    <a:pt x="232313" y="461473"/>
                  </a:cubicBezTo>
                  <a:cubicBezTo>
                    <a:pt x="232313" y="461473"/>
                    <a:pt x="232313" y="464740"/>
                    <a:pt x="222197" y="461473"/>
                  </a:cubicBezTo>
                  <a:cubicBezTo>
                    <a:pt x="212082" y="461473"/>
                    <a:pt x="205338" y="458196"/>
                    <a:pt x="205338" y="458196"/>
                  </a:cubicBezTo>
                  <a:cubicBezTo>
                    <a:pt x="195223" y="448376"/>
                    <a:pt x="195223" y="448376"/>
                    <a:pt x="195223" y="448376"/>
                  </a:cubicBezTo>
                  <a:cubicBezTo>
                    <a:pt x="195223" y="448376"/>
                    <a:pt x="191851" y="445109"/>
                    <a:pt x="198595" y="438556"/>
                  </a:cubicBezTo>
                  <a:cubicBezTo>
                    <a:pt x="201966" y="432012"/>
                    <a:pt x="212082" y="435289"/>
                    <a:pt x="212082" y="435289"/>
                  </a:cubicBezTo>
                  <a:cubicBezTo>
                    <a:pt x="212082" y="435289"/>
                    <a:pt x="215454" y="441832"/>
                    <a:pt x="218826" y="435289"/>
                  </a:cubicBezTo>
                  <a:cubicBezTo>
                    <a:pt x="222197" y="428735"/>
                    <a:pt x="222197" y="422192"/>
                    <a:pt x="225569" y="425468"/>
                  </a:cubicBezTo>
                  <a:cubicBezTo>
                    <a:pt x="228941" y="428735"/>
                    <a:pt x="232313" y="432012"/>
                    <a:pt x="232313" y="432012"/>
                  </a:cubicBezTo>
                  <a:close/>
                  <a:moveTo>
                    <a:pt x="259278" y="396007"/>
                  </a:moveTo>
                  <a:cubicBezTo>
                    <a:pt x="259278" y="396007"/>
                    <a:pt x="259278" y="396007"/>
                    <a:pt x="259278" y="396007"/>
                  </a:cubicBezTo>
                  <a:cubicBezTo>
                    <a:pt x="255906" y="392731"/>
                    <a:pt x="255906" y="386187"/>
                    <a:pt x="255906" y="386187"/>
                  </a:cubicBezTo>
                  <a:cubicBezTo>
                    <a:pt x="259278" y="379644"/>
                    <a:pt x="259278" y="379644"/>
                    <a:pt x="259278" y="379644"/>
                  </a:cubicBezTo>
                  <a:cubicBezTo>
                    <a:pt x="259278" y="379644"/>
                    <a:pt x="252535" y="373100"/>
                    <a:pt x="252535" y="369823"/>
                  </a:cubicBezTo>
                  <a:cubicBezTo>
                    <a:pt x="252535" y="366547"/>
                    <a:pt x="252535" y="360003"/>
                    <a:pt x="259278" y="356726"/>
                  </a:cubicBezTo>
                  <a:cubicBezTo>
                    <a:pt x="262650" y="353459"/>
                    <a:pt x="266022" y="346916"/>
                    <a:pt x="269394" y="346916"/>
                  </a:cubicBezTo>
                  <a:cubicBezTo>
                    <a:pt x="269394" y="350183"/>
                    <a:pt x="269394" y="350183"/>
                    <a:pt x="272766" y="356726"/>
                  </a:cubicBezTo>
                  <a:cubicBezTo>
                    <a:pt x="276137" y="360003"/>
                    <a:pt x="276137" y="366547"/>
                    <a:pt x="279509" y="363280"/>
                  </a:cubicBezTo>
                  <a:cubicBezTo>
                    <a:pt x="282881" y="360003"/>
                    <a:pt x="282881" y="356726"/>
                    <a:pt x="286253" y="353459"/>
                  </a:cubicBezTo>
                  <a:cubicBezTo>
                    <a:pt x="289625" y="350183"/>
                    <a:pt x="292997" y="340363"/>
                    <a:pt x="292997" y="340363"/>
                  </a:cubicBezTo>
                  <a:cubicBezTo>
                    <a:pt x="292997" y="340363"/>
                    <a:pt x="299741" y="343639"/>
                    <a:pt x="303112" y="340363"/>
                  </a:cubicBezTo>
                  <a:cubicBezTo>
                    <a:pt x="309856" y="337095"/>
                    <a:pt x="303112" y="337095"/>
                    <a:pt x="313228" y="333819"/>
                  </a:cubicBezTo>
                  <a:cubicBezTo>
                    <a:pt x="323334" y="333819"/>
                    <a:pt x="326706" y="333819"/>
                    <a:pt x="330078" y="327275"/>
                  </a:cubicBezTo>
                  <a:cubicBezTo>
                    <a:pt x="333449" y="323998"/>
                    <a:pt x="333449" y="327275"/>
                    <a:pt x="336821" y="323998"/>
                  </a:cubicBezTo>
                  <a:cubicBezTo>
                    <a:pt x="340193" y="320722"/>
                    <a:pt x="343565" y="317455"/>
                    <a:pt x="346937" y="317455"/>
                  </a:cubicBezTo>
                  <a:cubicBezTo>
                    <a:pt x="350309" y="320722"/>
                    <a:pt x="353681" y="323998"/>
                    <a:pt x="353681" y="327275"/>
                  </a:cubicBezTo>
                  <a:cubicBezTo>
                    <a:pt x="353681" y="330542"/>
                    <a:pt x="357053" y="337095"/>
                    <a:pt x="353681" y="340363"/>
                  </a:cubicBezTo>
                  <a:cubicBezTo>
                    <a:pt x="350309" y="343639"/>
                    <a:pt x="350309" y="346916"/>
                    <a:pt x="346937" y="346916"/>
                  </a:cubicBezTo>
                  <a:cubicBezTo>
                    <a:pt x="343565" y="350183"/>
                    <a:pt x="333449" y="356726"/>
                    <a:pt x="333449" y="356726"/>
                  </a:cubicBezTo>
                  <a:cubicBezTo>
                    <a:pt x="333449" y="356726"/>
                    <a:pt x="333449" y="363280"/>
                    <a:pt x="336821" y="363280"/>
                  </a:cubicBezTo>
                  <a:cubicBezTo>
                    <a:pt x="340193" y="363280"/>
                    <a:pt x="346937" y="353459"/>
                    <a:pt x="346937" y="360003"/>
                  </a:cubicBezTo>
                  <a:cubicBezTo>
                    <a:pt x="343565" y="366547"/>
                    <a:pt x="353681" y="369823"/>
                    <a:pt x="343565" y="373100"/>
                  </a:cubicBezTo>
                  <a:cubicBezTo>
                    <a:pt x="336821" y="373100"/>
                    <a:pt x="330078" y="369823"/>
                    <a:pt x="330078" y="369823"/>
                  </a:cubicBezTo>
                  <a:cubicBezTo>
                    <a:pt x="323334" y="379644"/>
                    <a:pt x="323334" y="379644"/>
                    <a:pt x="323334" y="379644"/>
                  </a:cubicBezTo>
                  <a:cubicBezTo>
                    <a:pt x="323334" y="379644"/>
                    <a:pt x="316600" y="376367"/>
                    <a:pt x="316600" y="379644"/>
                  </a:cubicBezTo>
                  <a:cubicBezTo>
                    <a:pt x="316600" y="382920"/>
                    <a:pt x="319962" y="389464"/>
                    <a:pt x="319962" y="389464"/>
                  </a:cubicBezTo>
                  <a:cubicBezTo>
                    <a:pt x="313228" y="396007"/>
                    <a:pt x="313228" y="396007"/>
                    <a:pt x="313228" y="396007"/>
                  </a:cubicBezTo>
                  <a:cubicBezTo>
                    <a:pt x="313228" y="396007"/>
                    <a:pt x="303112" y="392731"/>
                    <a:pt x="303112" y="396007"/>
                  </a:cubicBezTo>
                  <a:cubicBezTo>
                    <a:pt x="306484" y="399284"/>
                    <a:pt x="309856" y="405828"/>
                    <a:pt x="309856" y="405828"/>
                  </a:cubicBezTo>
                  <a:cubicBezTo>
                    <a:pt x="309856" y="405828"/>
                    <a:pt x="309856" y="412372"/>
                    <a:pt x="303112" y="412372"/>
                  </a:cubicBezTo>
                  <a:cubicBezTo>
                    <a:pt x="296369" y="412372"/>
                    <a:pt x="289625" y="412372"/>
                    <a:pt x="286253" y="412372"/>
                  </a:cubicBezTo>
                  <a:cubicBezTo>
                    <a:pt x="282881" y="409104"/>
                    <a:pt x="282881" y="409104"/>
                    <a:pt x="282881" y="409104"/>
                  </a:cubicBezTo>
                  <a:cubicBezTo>
                    <a:pt x="279509" y="418925"/>
                    <a:pt x="279509" y="418925"/>
                    <a:pt x="279509" y="418925"/>
                  </a:cubicBezTo>
                  <a:cubicBezTo>
                    <a:pt x="279509" y="418925"/>
                    <a:pt x="282881" y="422192"/>
                    <a:pt x="279509" y="425468"/>
                  </a:cubicBezTo>
                  <a:cubicBezTo>
                    <a:pt x="276137" y="428735"/>
                    <a:pt x="266022" y="428735"/>
                    <a:pt x="266022" y="428735"/>
                  </a:cubicBezTo>
                  <a:cubicBezTo>
                    <a:pt x="266022" y="428735"/>
                    <a:pt x="262650" y="428735"/>
                    <a:pt x="262650" y="428735"/>
                  </a:cubicBezTo>
                  <a:cubicBezTo>
                    <a:pt x="262650" y="432012"/>
                    <a:pt x="259278" y="438556"/>
                    <a:pt x="255906" y="438556"/>
                  </a:cubicBezTo>
                  <a:cubicBezTo>
                    <a:pt x="252535" y="435289"/>
                    <a:pt x="245800" y="432012"/>
                    <a:pt x="242428" y="428735"/>
                  </a:cubicBezTo>
                  <a:cubicBezTo>
                    <a:pt x="242428" y="425468"/>
                    <a:pt x="239057" y="412372"/>
                    <a:pt x="245800" y="415648"/>
                  </a:cubicBezTo>
                  <a:cubicBezTo>
                    <a:pt x="252535" y="415648"/>
                    <a:pt x="259278" y="418925"/>
                    <a:pt x="259278" y="412372"/>
                  </a:cubicBezTo>
                  <a:cubicBezTo>
                    <a:pt x="259278" y="405828"/>
                    <a:pt x="255906" y="402551"/>
                    <a:pt x="255906" y="402551"/>
                  </a:cubicBezTo>
                  <a:cubicBezTo>
                    <a:pt x="259278" y="396007"/>
                    <a:pt x="259278" y="396007"/>
                    <a:pt x="259278" y="396007"/>
                  </a:cubicBezTo>
                  <a:close/>
                  <a:moveTo>
                    <a:pt x="899844" y="49059"/>
                  </a:moveTo>
                  <a:cubicBezTo>
                    <a:pt x="899844" y="49059"/>
                    <a:pt x="899844" y="49059"/>
                    <a:pt x="899844" y="49059"/>
                  </a:cubicBezTo>
                  <a:cubicBezTo>
                    <a:pt x="903216" y="49059"/>
                    <a:pt x="913332" y="52326"/>
                    <a:pt x="913332" y="49059"/>
                  </a:cubicBezTo>
                  <a:cubicBezTo>
                    <a:pt x="913332" y="49059"/>
                    <a:pt x="916704" y="42506"/>
                    <a:pt x="916704" y="42506"/>
                  </a:cubicBezTo>
                  <a:cubicBezTo>
                    <a:pt x="913332" y="39239"/>
                    <a:pt x="909960" y="35962"/>
                    <a:pt x="906588" y="39239"/>
                  </a:cubicBezTo>
                  <a:cubicBezTo>
                    <a:pt x="903216" y="39239"/>
                    <a:pt x="899844" y="42506"/>
                    <a:pt x="899844" y="42506"/>
                  </a:cubicBezTo>
                  <a:cubicBezTo>
                    <a:pt x="899844" y="45783"/>
                    <a:pt x="899844" y="49059"/>
                    <a:pt x="899844" y="49059"/>
                  </a:cubicBezTo>
                  <a:close/>
                  <a:moveTo>
                    <a:pt x="791964" y="104695"/>
                  </a:moveTo>
                  <a:cubicBezTo>
                    <a:pt x="791964" y="104695"/>
                    <a:pt x="791964" y="104695"/>
                    <a:pt x="791964" y="104695"/>
                  </a:cubicBezTo>
                  <a:cubicBezTo>
                    <a:pt x="795336" y="104695"/>
                    <a:pt x="798708" y="98151"/>
                    <a:pt x="798708" y="101428"/>
                  </a:cubicBezTo>
                  <a:cubicBezTo>
                    <a:pt x="798708" y="107971"/>
                    <a:pt x="802080" y="107971"/>
                    <a:pt x="798708" y="111248"/>
                  </a:cubicBezTo>
                  <a:cubicBezTo>
                    <a:pt x="795336" y="111248"/>
                    <a:pt x="788592" y="117792"/>
                    <a:pt x="785220" y="114515"/>
                  </a:cubicBezTo>
                  <a:cubicBezTo>
                    <a:pt x="785220" y="114515"/>
                    <a:pt x="788592" y="101428"/>
                    <a:pt x="788592" y="101428"/>
                  </a:cubicBezTo>
                  <a:cubicBezTo>
                    <a:pt x="791964" y="104695"/>
                    <a:pt x="791964" y="104695"/>
                    <a:pt x="791964" y="104695"/>
                  </a:cubicBezTo>
                  <a:close/>
                  <a:moveTo>
                    <a:pt x="856020" y="111248"/>
                  </a:moveTo>
                  <a:cubicBezTo>
                    <a:pt x="856020" y="111248"/>
                    <a:pt x="856020" y="111248"/>
                    <a:pt x="856020" y="111248"/>
                  </a:cubicBezTo>
                  <a:cubicBezTo>
                    <a:pt x="856020" y="111248"/>
                    <a:pt x="856020" y="114515"/>
                    <a:pt x="849276" y="111248"/>
                  </a:cubicBezTo>
                  <a:cubicBezTo>
                    <a:pt x="839160" y="111248"/>
                    <a:pt x="835789" y="114515"/>
                    <a:pt x="835789" y="107971"/>
                  </a:cubicBezTo>
                  <a:cubicBezTo>
                    <a:pt x="835789" y="104695"/>
                    <a:pt x="839160" y="101428"/>
                    <a:pt x="832417" y="98151"/>
                  </a:cubicBezTo>
                  <a:cubicBezTo>
                    <a:pt x="825673" y="98151"/>
                    <a:pt x="825673" y="98151"/>
                    <a:pt x="825673" y="98151"/>
                  </a:cubicBezTo>
                  <a:cubicBezTo>
                    <a:pt x="825673" y="98151"/>
                    <a:pt x="822301" y="91607"/>
                    <a:pt x="825673" y="88331"/>
                  </a:cubicBezTo>
                  <a:cubicBezTo>
                    <a:pt x="832417" y="81787"/>
                    <a:pt x="832417" y="85064"/>
                    <a:pt x="835789" y="85064"/>
                  </a:cubicBezTo>
                  <a:cubicBezTo>
                    <a:pt x="842532" y="85064"/>
                    <a:pt x="839160" y="85064"/>
                    <a:pt x="845904" y="88331"/>
                  </a:cubicBezTo>
                  <a:cubicBezTo>
                    <a:pt x="852648" y="88331"/>
                    <a:pt x="856020" y="91607"/>
                    <a:pt x="856020" y="85064"/>
                  </a:cubicBezTo>
                  <a:cubicBezTo>
                    <a:pt x="856020" y="81787"/>
                    <a:pt x="859391" y="81787"/>
                    <a:pt x="852648" y="75244"/>
                  </a:cubicBezTo>
                  <a:cubicBezTo>
                    <a:pt x="849276" y="68690"/>
                    <a:pt x="849276" y="71967"/>
                    <a:pt x="845904" y="68690"/>
                  </a:cubicBezTo>
                  <a:cubicBezTo>
                    <a:pt x="842532" y="62147"/>
                    <a:pt x="835789" y="55603"/>
                    <a:pt x="839160" y="52326"/>
                  </a:cubicBezTo>
                  <a:cubicBezTo>
                    <a:pt x="839160" y="49059"/>
                    <a:pt x="835789" y="49059"/>
                    <a:pt x="842532" y="42506"/>
                  </a:cubicBezTo>
                  <a:cubicBezTo>
                    <a:pt x="852648" y="39239"/>
                    <a:pt x="859391" y="32686"/>
                    <a:pt x="862763" y="32686"/>
                  </a:cubicBezTo>
                  <a:cubicBezTo>
                    <a:pt x="866135" y="32686"/>
                    <a:pt x="869507" y="32686"/>
                    <a:pt x="869507" y="35962"/>
                  </a:cubicBezTo>
                  <a:cubicBezTo>
                    <a:pt x="869507" y="42506"/>
                    <a:pt x="869507" y="45783"/>
                    <a:pt x="866135" y="49059"/>
                  </a:cubicBezTo>
                  <a:cubicBezTo>
                    <a:pt x="862763" y="49059"/>
                    <a:pt x="862763" y="52326"/>
                    <a:pt x="862763" y="52326"/>
                  </a:cubicBezTo>
                  <a:cubicBezTo>
                    <a:pt x="862763" y="52326"/>
                    <a:pt x="859391" y="62147"/>
                    <a:pt x="866135" y="62147"/>
                  </a:cubicBezTo>
                  <a:cubicBezTo>
                    <a:pt x="872879" y="58880"/>
                    <a:pt x="876251" y="52326"/>
                    <a:pt x="876251" y="49059"/>
                  </a:cubicBezTo>
                  <a:cubicBezTo>
                    <a:pt x="879613" y="45783"/>
                    <a:pt x="882985" y="49059"/>
                    <a:pt x="879613" y="42506"/>
                  </a:cubicBezTo>
                  <a:cubicBezTo>
                    <a:pt x="879613" y="35962"/>
                    <a:pt x="876251" y="32686"/>
                    <a:pt x="879613" y="32686"/>
                  </a:cubicBezTo>
                  <a:cubicBezTo>
                    <a:pt x="882985" y="32686"/>
                    <a:pt x="886357" y="39239"/>
                    <a:pt x="889729" y="32686"/>
                  </a:cubicBezTo>
                  <a:cubicBezTo>
                    <a:pt x="896472" y="22875"/>
                    <a:pt x="896472" y="19599"/>
                    <a:pt x="896472" y="19599"/>
                  </a:cubicBezTo>
                  <a:cubicBezTo>
                    <a:pt x="896472" y="19599"/>
                    <a:pt x="893100" y="19599"/>
                    <a:pt x="899844" y="16322"/>
                  </a:cubicBezTo>
                  <a:cubicBezTo>
                    <a:pt x="906588" y="13055"/>
                    <a:pt x="903216" y="9778"/>
                    <a:pt x="906588" y="6502"/>
                  </a:cubicBezTo>
                  <a:cubicBezTo>
                    <a:pt x="909960" y="3235"/>
                    <a:pt x="903216" y="-42"/>
                    <a:pt x="913332" y="-42"/>
                  </a:cubicBezTo>
                  <a:cubicBezTo>
                    <a:pt x="920076" y="3235"/>
                    <a:pt x="920076" y="3235"/>
                    <a:pt x="923447" y="6502"/>
                  </a:cubicBezTo>
                  <a:cubicBezTo>
                    <a:pt x="926819" y="6502"/>
                    <a:pt x="920076" y="19599"/>
                    <a:pt x="916704" y="19599"/>
                  </a:cubicBezTo>
                  <a:cubicBezTo>
                    <a:pt x="913332" y="19599"/>
                    <a:pt x="913332" y="16322"/>
                    <a:pt x="906588" y="19599"/>
                  </a:cubicBezTo>
                  <a:cubicBezTo>
                    <a:pt x="903216" y="22875"/>
                    <a:pt x="909960" y="29419"/>
                    <a:pt x="906588" y="32686"/>
                  </a:cubicBezTo>
                  <a:cubicBezTo>
                    <a:pt x="903216" y="35962"/>
                    <a:pt x="899844" y="32686"/>
                    <a:pt x="896472" y="35962"/>
                  </a:cubicBezTo>
                  <a:cubicBezTo>
                    <a:pt x="893100" y="39239"/>
                    <a:pt x="893100" y="39239"/>
                    <a:pt x="893100" y="42506"/>
                  </a:cubicBezTo>
                  <a:cubicBezTo>
                    <a:pt x="893100" y="45783"/>
                    <a:pt x="889729" y="49059"/>
                    <a:pt x="886357" y="52326"/>
                  </a:cubicBezTo>
                  <a:cubicBezTo>
                    <a:pt x="886357" y="52326"/>
                    <a:pt x="876251" y="45783"/>
                    <a:pt x="886357" y="52326"/>
                  </a:cubicBezTo>
                  <a:cubicBezTo>
                    <a:pt x="896472" y="58880"/>
                    <a:pt x="899844" y="58880"/>
                    <a:pt x="896472" y="62147"/>
                  </a:cubicBezTo>
                  <a:cubicBezTo>
                    <a:pt x="893100" y="62147"/>
                    <a:pt x="886357" y="62147"/>
                    <a:pt x="882985" y="65423"/>
                  </a:cubicBezTo>
                  <a:cubicBezTo>
                    <a:pt x="879613" y="65423"/>
                    <a:pt x="876251" y="68690"/>
                    <a:pt x="882985" y="71967"/>
                  </a:cubicBezTo>
                  <a:cubicBezTo>
                    <a:pt x="889729" y="75244"/>
                    <a:pt x="886357" y="75244"/>
                    <a:pt x="889729" y="75244"/>
                  </a:cubicBezTo>
                  <a:cubicBezTo>
                    <a:pt x="893100" y="71967"/>
                    <a:pt x="909960" y="71967"/>
                    <a:pt x="909960" y="75244"/>
                  </a:cubicBezTo>
                  <a:cubicBezTo>
                    <a:pt x="906588" y="81787"/>
                    <a:pt x="909960" y="81787"/>
                    <a:pt x="903216" y="85064"/>
                  </a:cubicBezTo>
                  <a:cubicBezTo>
                    <a:pt x="893100" y="88331"/>
                    <a:pt x="886357" y="85064"/>
                    <a:pt x="882985" y="81787"/>
                  </a:cubicBezTo>
                  <a:cubicBezTo>
                    <a:pt x="879613" y="81787"/>
                    <a:pt x="879613" y="75244"/>
                    <a:pt x="879613" y="85064"/>
                  </a:cubicBezTo>
                  <a:cubicBezTo>
                    <a:pt x="882985" y="94875"/>
                    <a:pt x="889729" y="94875"/>
                    <a:pt x="886357" y="94875"/>
                  </a:cubicBezTo>
                  <a:cubicBezTo>
                    <a:pt x="879613" y="94875"/>
                    <a:pt x="872879" y="94875"/>
                    <a:pt x="872879" y="94875"/>
                  </a:cubicBezTo>
                  <a:cubicBezTo>
                    <a:pt x="872879" y="94875"/>
                    <a:pt x="869507" y="88331"/>
                    <a:pt x="872879" y="98151"/>
                  </a:cubicBezTo>
                  <a:cubicBezTo>
                    <a:pt x="876251" y="107971"/>
                    <a:pt x="876251" y="107971"/>
                    <a:pt x="876251" y="107971"/>
                  </a:cubicBezTo>
                  <a:cubicBezTo>
                    <a:pt x="876251" y="107971"/>
                    <a:pt x="869507" y="111248"/>
                    <a:pt x="869507" y="111248"/>
                  </a:cubicBezTo>
                  <a:cubicBezTo>
                    <a:pt x="869507" y="114515"/>
                    <a:pt x="872879" y="121068"/>
                    <a:pt x="876251" y="124336"/>
                  </a:cubicBezTo>
                  <a:cubicBezTo>
                    <a:pt x="876251" y="124336"/>
                    <a:pt x="872879" y="137432"/>
                    <a:pt x="869507" y="137432"/>
                  </a:cubicBezTo>
                  <a:cubicBezTo>
                    <a:pt x="869507" y="137432"/>
                    <a:pt x="869507" y="140699"/>
                    <a:pt x="866135" y="143976"/>
                  </a:cubicBezTo>
                  <a:cubicBezTo>
                    <a:pt x="862763" y="147253"/>
                    <a:pt x="859391" y="150520"/>
                    <a:pt x="859391" y="150520"/>
                  </a:cubicBezTo>
                  <a:cubicBezTo>
                    <a:pt x="852648" y="170160"/>
                    <a:pt x="852648" y="170160"/>
                    <a:pt x="852648" y="170160"/>
                  </a:cubicBezTo>
                  <a:cubicBezTo>
                    <a:pt x="852648" y="170160"/>
                    <a:pt x="849276" y="176704"/>
                    <a:pt x="845904" y="170160"/>
                  </a:cubicBezTo>
                  <a:cubicBezTo>
                    <a:pt x="845904" y="163617"/>
                    <a:pt x="842532" y="163617"/>
                    <a:pt x="845904" y="160340"/>
                  </a:cubicBezTo>
                  <a:cubicBezTo>
                    <a:pt x="849276" y="160340"/>
                    <a:pt x="849276" y="153796"/>
                    <a:pt x="852648" y="150520"/>
                  </a:cubicBezTo>
                  <a:cubicBezTo>
                    <a:pt x="852648" y="147253"/>
                    <a:pt x="856020" y="134156"/>
                    <a:pt x="856020" y="134156"/>
                  </a:cubicBezTo>
                  <a:cubicBezTo>
                    <a:pt x="856020" y="134156"/>
                    <a:pt x="862763" y="134156"/>
                    <a:pt x="866135" y="130889"/>
                  </a:cubicBezTo>
                  <a:cubicBezTo>
                    <a:pt x="866135" y="130889"/>
                    <a:pt x="859391" y="117792"/>
                    <a:pt x="859391" y="117792"/>
                  </a:cubicBezTo>
                  <a:cubicBezTo>
                    <a:pt x="862763" y="111248"/>
                    <a:pt x="862763" y="111248"/>
                    <a:pt x="862763" y="111248"/>
                  </a:cubicBezTo>
                  <a:cubicBezTo>
                    <a:pt x="856020" y="111248"/>
                    <a:pt x="856020" y="111248"/>
                    <a:pt x="856020" y="111248"/>
                  </a:cubicBezTo>
                  <a:close/>
                  <a:moveTo>
                    <a:pt x="805451" y="219261"/>
                  </a:moveTo>
                  <a:cubicBezTo>
                    <a:pt x="805451" y="219261"/>
                    <a:pt x="805451" y="219261"/>
                    <a:pt x="805451" y="219261"/>
                  </a:cubicBezTo>
                  <a:cubicBezTo>
                    <a:pt x="805451" y="219261"/>
                    <a:pt x="815557" y="206165"/>
                    <a:pt x="818929" y="209441"/>
                  </a:cubicBezTo>
                  <a:cubicBezTo>
                    <a:pt x="818929" y="209441"/>
                    <a:pt x="818929" y="212708"/>
                    <a:pt x="818929" y="215985"/>
                  </a:cubicBezTo>
                  <a:cubicBezTo>
                    <a:pt x="818929" y="215985"/>
                    <a:pt x="822301" y="222529"/>
                    <a:pt x="818929" y="222529"/>
                  </a:cubicBezTo>
                  <a:cubicBezTo>
                    <a:pt x="815557" y="222529"/>
                    <a:pt x="812186" y="222529"/>
                    <a:pt x="808814" y="222529"/>
                  </a:cubicBezTo>
                  <a:cubicBezTo>
                    <a:pt x="808814" y="222529"/>
                    <a:pt x="805451" y="219261"/>
                    <a:pt x="805451" y="219261"/>
                  </a:cubicBezTo>
                  <a:close/>
                  <a:moveTo>
                    <a:pt x="660481" y="320722"/>
                  </a:moveTo>
                  <a:cubicBezTo>
                    <a:pt x="660481" y="320722"/>
                    <a:pt x="660481" y="320722"/>
                    <a:pt x="660481" y="320722"/>
                  </a:cubicBezTo>
                  <a:cubicBezTo>
                    <a:pt x="667225" y="314178"/>
                    <a:pt x="667225" y="314178"/>
                    <a:pt x="667225" y="314178"/>
                  </a:cubicBezTo>
                  <a:cubicBezTo>
                    <a:pt x="677331" y="317455"/>
                    <a:pt x="677331" y="317455"/>
                    <a:pt x="677331" y="317455"/>
                  </a:cubicBezTo>
                  <a:cubicBezTo>
                    <a:pt x="677331" y="317455"/>
                    <a:pt x="680702" y="310911"/>
                    <a:pt x="680702" y="317455"/>
                  </a:cubicBezTo>
                  <a:cubicBezTo>
                    <a:pt x="677331" y="323998"/>
                    <a:pt x="670587" y="333819"/>
                    <a:pt x="670587" y="333819"/>
                  </a:cubicBezTo>
                  <a:cubicBezTo>
                    <a:pt x="670587" y="333819"/>
                    <a:pt x="673959" y="333819"/>
                    <a:pt x="667225" y="337095"/>
                  </a:cubicBezTo>
                  <a:cubicBezTo>
                    <a:pt x="660481" y="340363"/>
                    <a:pt x="660481" y="343639"/>
                    <a:pt x="657109" y="337095"/>
                  </a:cubicBezTo>
                  <a:cubicBezTo>
                    <a:pt x="653737" y="333819"/>
                    <a:pt x="650365" y="333819"/>
                    <a:pt x="650365" y="330542"/>
                  </a:cubicBezTo>
                  <a:cubicBezTo>
                    <a:pt x="653737" y="327275"/>
                    <a:pt x="653737" y="320722"/>
                    <a:pt x="653737" y="320722"/>
                  </a:cubicBezTo>
                  <a:cubicBezTo>
                    <a:pt x="660481" y="320722"/>
                    <a:pt x="660481" y="320722"/>
                    <a:pt x="660481" y="320722"/>
                  </a:cubicBezTo>
                  <a:close/>
                  <a:moveTo>
                    <a:pt x="731280" y="235626"/>
                  </a:moveTo>
                  <a:cubicBezTo>
                    <a:pt x="731280" y="235626"/>
                    <a:pt x="731280" y="235626"/>
                    <a:pt x="731280" y="235626"/>
                  </a:cubicBezTo>
                  <a:cubicBezTo>
                    <a:pt x="731280" y="235626"/>
                    <a:pt x="734652" y="229082"/>
                    <a:pt x="738024" y="229082"/>
                  </a:cubicBezTo>
                  <a:cubicBezTo>
                    <a:pt x="741386" y="232349"/>
                    <a:pt x="744758" y="232349"/>
                    <a:pt x="744758" y="235626"/>
                  </a:cubicBezTo>
                  <a:cubicBezTo>
                    <a:pt x="741386" y="238902"/>
                    <a:pt x="738024" y="242169"/>
                    <a:pt x="734652" y="242169"/>
                  </a:cubicBezTo>
                  <a:cubicBezTo>
                    <a:pt x="731280" y="242169"/>
                    <a:pt x="731280" y="235626"/>
                    <a:pt x="731280" y="235626"/>
                  </a:cubicBezTo>
                  <a:close/>
                  <a:moveTo>
                    <a:pt x="717793" y="251989"/>
                  </a:moveTo>
                  <a:cubicBezTo>
                    <a:pt x="717793" y="251989"/>
                    <a:pt x="717793" y="251989"/>
                    <a:pt x="717793" y="251989"/>
                  </a:cubicBezTo>
                  <a:cubicBezTo>
                    <a:pt x="717793" y="251989"/>
                    <a:pt x="724537" y="245446"/>
                    <a:pt x="727908" y="248713"/>
                  </a:cubicBezTo>
                  <a:cubicBezTo>
                    <a:pt x="727908" y="248713"/>
                    <a:pt x="731280" y="248713"/>
                    <a:pt x="727908" y="251989"/>
                  </a:cubicBezTo>
                  <a:cubicBezTo>
                    <a:pt x="727908" y="255266"/>
                    <a:pt x="734652" y="251989"/>
                    <a:pt x="724537" y="255266"/>
                  </a:cubicBezTo>
                  <a:cubicBezTo>
                    <a:pt x="717793" y="261810"/>
                    <a:pt x="721165" y="265086"/>
                    <a:pt x="714421" y="261810"/>
                  </a:cubicBezTo>
                  <a:cubicBezTo>
                    <a:pt x="711049" y="258533"/>
                    <a:pt x="711049" y="255266"/>
                    <a:pt x="711049" y="251989"/>
                  </a:cubicBezTo>
                  <a:cubicBezTo>
                    <a:pt x="711049" y="251989"/>
                    <a:pt x="714421" y="245446"/>
                    <a:pt x="714421" y="245446"/>
                  </a:cubicBezTo>
                  <a:cubicBezTo>
                    <a:pt x="717793" y="248713"/>
                    <a:pt x="717793" y="251989"/>
                    <a:pt x="717793" y="251989"/>
                  </a:cubicBezTo>
                  <a:close/>
                  <a:moveTo>
                    <a:pt x="690818" y="261810"/>
                  </a:moveTo>
                  <a:cubicBezTo>
                    <a:pt x="690818" y="261810"/>
                    <a:pt x="690818" y="261810"/>
                    <a:pt x="690818" y="261810"/>
                  </a:cubicBezTo>
                  <a:cubicBezTo>
                    <a:pt x="690818" y="261810"/>
                    <a:pt x="697562" y="265086"/>
                    <a:pt x="697562" y="265086"/>
                  </a:cubicBezTo>
                  <a:cubicBezTo>
                    <a:pt x="700934" y="268354"/>
                    <a:pt x="700934" y="265086"/>
                    <a:pt x="704306" y="261810"/>
                  </a:cubicBezTo>
                  <a:cubicBezTo>
                    <a:pt x="711049" y="261810"/>
                    <a:pt x="704306" y="261810"/>
                    <a:pt x="707677" y="258533"/>
                  </a:cubicBezTo>
                  <a:cubicBezTo>
                    <a:pt x="711049" y="251989"/>
                    <a:pt x="707677" y="255266"/>
                    <a:pt x="707677" y="251989"/>
                  </a:cubicBezTo>
                  <a:cubicBezTo>
                    <a:pt x="704306" y="251989"/>
                    <a:pt x="704306" y="251989"/>
                    <a:pt x="700934" y="251989"/>
                  </a:cubicBezTo>
                  <a:cubicBezTo>
                    <a:pt x="694190" y="251989"/>
                    <a:pt x="690818" y="261810"/>
                    <a:pt x="690818" y="261810"/>
                  </a:cubicBezTo>
                  <a:close/>
                  <a:moveTo>
                    <a:pt x="704306" y="281450"/>
                  </a:moveTo>
                  <a:cubicBezTo>
                    <a:pt x="704306" y="281450"/>
                    <a:pt x="704306" y="281450"/>
                    <a:pt x="704306" y="281450"/>
                  </a:cubicBezTo>
                  <a:cubicBezTo>
                    <a:pt x="704306" y="281450"/>
                    <a:pt x="707677" y="271630"/>
                    <a:pt x="711049" y="271630"/>
                  </a:cubicBezTo>
                  <a:cubicBezTo>
                    <a:pt x="714421" y="274907"/>
                    <a:pt x="714421" y="271630"/>
                    <a:pt x="714421" y="274907"/>
                  </a:cubicBezTo>
                  <a:cubicBezTo>
                    <a:pt x="714421" y="278174"/>
                    <a:pt x="714421" y="284717"/>
                    <a:pt x="711049" y="284717"/>
                  </a:cubicBezTo>
                  <a:cubicBezTo>
                    <a:pt x="707677" y="284717"/>
                    <a:pt x="704306" y="281450"/>
                    <a:pt x="704306" y="281450"/>
                  </a:cubicBezTo>
                  <a:close/>
                  <a:moveTo>
                    <a:pt x="677331" y="281450"/>
                  </a:moveTo>
                  <a:cubicBezTo>
                    <a:pt x="677331" y="281450"/>
                    <a:pt x="677331" y="281450"/>
                    <a:pt x="677331" y="281450"/>
                  </a:cubicBezTo>
                  <a:cubicBezTo>
                    <a:pt x="680702" y="274907"/>
                    <a:pt x="680702" y="274907"/>
                    <a:pt x="680702" y="274907"/>
                  </a:cubicBezTo>
                  <a:cubicBezTo>
                    <a:pt x="687446" y="278174"/>
                    <a:pt x="687446" y="278174"/>
                    <a:pt x="687446" y="278174"/>
                  </a:cubicBezTo>
                  <a:cubicBezTo>
                    <a:pt x="687446" y="278174"/>
                    <a:pt x="690818" y="281450"/>
                    <a:pt x="687446" y="281450"/>
                  </a:cubicBezTo>
                  <a:cubicBezTo>
                    <a:pt x="687446" y="284717"/>
                    <a:pt x="684074" y="284717"/>
                    <a:pt x="684074" y="287994"/>
                  </a:cubicBezTo>
                  <a:cubicBezTo>
                    <a:pt x="680702" y="287994"/>
                    <a:pt x="677331" y="284717"/>
                    <a:pt x="677331" y="284717"/>
                  </a:cubicBezTo>
                  <a:cubicBezTo>
                    <a:pt x="677331" y="281450"/>
                    <a:pt x="677331" y="281450"/>
                    <a:pt x="677331" y="281450"/>
                  </a:cubicBezTo>
                  <a:close/>
                  <a:moveTo>
                    <a:pt x="677331" y="238902"/>
                  </a:moveTo>
                  <a:cubicBezTo>
                    <a:pt x="677331" y="238902"/>
                    <a:pt x="677331" y="238902"/>
                    <a:pt x="677331" y="238902"/>
                  </a:cubicBezTo>
                  <a:cubicBezTo>
                    <a:pt x="677331" y="238902"/>
                    <a:pt x="684074" y="229082"/>
                    <a:pt x="684074" y="229082"/>
                  </a:cubicBezTo>
                  <a:cubicBezTo>
                    <a:pt x="687446" y="229082"/>
                    <a:pt x="690818" y="225805"/>
                    <a:pt x="690818" y="232349"/>
                  </a:cubicBezTo>
                  <a:cubicBezTo>
                    <a:pt x="690818" y="238902"/>
                    <a:pt x="697562" y="245446"/>
                    <a:pt x="687446" y="245446"/>
                  </a:cubicBezTo>
                  <a:cubicBezTo>
                    <a:pt x="680702" y="245446"/>
                    <a:pt x="677331" y="248713"/>
                    <a:pt x="677331" y="245446"/>
                  </a:cubicBezTo>
                  <a:cubicBezTo>
                    <a:pt x="673959" y="242169"/>
                    <a:pt x="677331" y="238902"/>
                    <a:pt x="677331" y="238902"/>
                  </a:cubicBezTo>
                  <a:close/>
                  <a:moveTo>
                    <a:pt x="663853" y="258533"/>
                  </a:moveTo>
                  <a:cubicBezTo>
                    <a:pt x="663853" y="258533"/>
                    <a:pt x="663853" y="258533"/>
                    <a:pt x="663853" y="258533"/>
                  </a:cubicBezTo>
                  <a:cubicBezTo>
                    <a:pt x="663853" y="258533"/>
                    <a:pt x="670587" y="251989"/>
                    <a:pt x="673959" y="251989"/>
                  </a:cubicBezTo>
                  <a:cubicBezTo>
                    <a:pt x="677331" y="255266"/>
                    <a:pt x="680702" y="255266"/>
                    <a:pt x="680702" y="258533"/>
                  </a:cubicBezTo>
                  <a:cubicBezTo>
                    <a:pt x="680702" y="261810"/>
                    <a:pt x="680702" y="261810"/>
                    <a:pt x="677331" y="265086"/>
                  </a:cubicBezTo>
                  <a:cubicBezTo>
                    <a:pt x="677331" y="268354"/>
                    <a:pt x="673959" y="268354"/>
                    <a:pt x="670587" y="268354"/>
                  </a:cubicBezTo>
                  <a:cubicBezTo>
                    <a:pt x="670587" y="268354"/>
                    <a:pt x="663853" y="258533"/>
                    <a:pt x="663853" y="258533"/>
                  </a:cubicBezTo>
                  <a:close/>
                  <a:moveTo>
                    <a:pt x="673959" y="297814"/>
                  </a:moveTo>
                  <a:cubicBezTo>
                    <a:pt x="673959" y="297814"/>
                    <a:pt x="673959" y="297814"/>
                    <a:pt x="673959" y="297814"/>
                  </a:cubicBezTo>
                  <a:cubicBezTo>
                    <a:pt x="673959" y="297814"/>
                    <a:pt x="670587" y="307635"/>
                    <a:pt x="670587" y="310911"/>
                  </a:cubicBezTo>
                  <a:cubicBezTo>
                    <a:pt x="670587" y="314178"/>
                    <a:pt x="680702" y="314178"/>
                    <a:pt x="684074" y="310911"/>
                  </a:cubicBezTo>
                  <a:cubicBezTo>
                    <a:pt x="684074" y="310911"/>
                    <a:pt x="687446" y="304358"/>
                    <a:pt x="687446" y="304358"/>
                  </a:cubicBezTo>
                  <a:cubicBezTo>
                    <a:pt x="687446" y="304358"/>
                    <a:pt x="684074" y="297814"/>
                    <a:pt x="680702" y="294538"/>
                  </a:cubicBezTo>
                  <a:cubicBezTo>
                    <a:pt x="677331" y="291271"/>
                    <a:pt x="673959" y="297814"/>
                    <a:pt x="673959" y="297814"/>
                  </a:cubicBezTo>
                  <a:close/>
                  <a:moveTo>
                    <a:pt x="643622" y="287994"/>
                  </a:moveTo>
                  <a:cubicBezTo>
                    <a:pt x="643622" y="287994"/>
                    <a:pt x="643622" y="287994"/>
                    <a:pt x="643622" y="287994"/>
                  </a:cubicBezTo>
                  <a:cubicBezTo>
                    <a:pt x="643622" y="297814"/>
                    <a:pt x="643622" y="297814"/>
                    <a:pt x="643622" y="297814"/>
                  </a:cubicBezTo>
                  <a:cubicBezTo>
                    <a:pt x="643622" y="297814"/>
                    <a:pt x="650365" y="304358"/>
                    <a:pt x="653737" y="304358"/>
                  </a:cubicBezTo>
                  <a:cubicBezTo>
                    <a:pt x="657109" y="307635"/>
                    <a:pt x="657109" y="304358"/>
                    <a:pt x="663853" y="307635"/>
                  </a:cubicBezTo>
                  <a:cubicBezTo>
                    <a:pt x="667225" y="307635"/>
                    <a:pt x="667225" y="304358"/>
                    <a:pt x="667225" y="304358"/>
                  </a:cubicBezTo>
                  <a:cubicBezTo>
                    <a:pt x="670587" y="304358"/>
                    <a:pt x="670587" y="304358"/>
                    <a:pt x="670587" y="301091"/>
                  </a:cubicBezTo>
                  <a:cubicBezTo>
                    <a:pt x="670587" y="301091"/>
                    <a:pt x="663853" y="297814"/>
                    <a:pt x="660481" y="294538"/>
                  </a:cubicBezTo>
                  <a:cubicBezTo>
                    <a:pt x="660481" y="291271"/>
                    <a:pt x="660481" y="291271"/>
                    <a:pt x="660481" y="287994"/>
                  </a:cubicBezTo>
                  <a:cubicBezTo>
                    <a:pt x="660481" y="287994"/>
                    <a:pt x="663853" y="284717"/>
                    <a:pt x="667225" y="284717"/>
                  </a:cubicBezTo>
                  <a:cubicBezTo>
                    <a:pt x="667225" y="281450"/>
                    <a:pt x="667225" y="274907"/>
                    <a:pt x="667225" y="274907"/>
                  </a:cubicBezTo>
                  <a:cubicBezTo>
                    <a:pt x="667225" y="274907"/>
                    <a:pt x="660481" y="274907"/>
                    <a:pt x="660481" y="271630"/>
                  </a:cubicBezTo>
                  <a:cubicBezTo>
                    <a:pt x="660481" y="271630"/>
                    <a:pt x="657109" y="268354"/>
                    <a:pt x="653737" y="265086"/>
                  </a:cubicBezTo>
                  <a:cubicBezTo>
                    <a:pt x="653737" y="261810"/>
                    <a:pt x="646994" y="261810"/>
                    <a:pt x="643622" y="261810"/>
                  </a:cubicBezTo>
                  <a:cubicBezTo>
                    <a:pt x="643622" y="261810"/>
                    <a:pt x="640250" y="271630"/>
                    <a:pt x="636878" y="274907"/>
                  </a:cubicBezTo>
                  <a:cubicBezTo>
                    <a:pt x="636878" y="274907"/>
                    <a:pt x="633506" y="281450"/>
                    <a:pt x="633506" y="281450"/>
                  </a:cubicBezTo>
                  <a:cubicBezTo>
                    <a:pt x="633506" y="284717"/>
                    <a:pt x="633506" y="287994"/>
                    <a:pt x="636878" y="291271"/>
                  </a:cubicBezTo>
                  <a:cubicBezTo>
                    <a:pt x="640250" y="291271"/>
                    <a:pt x="643622" y="287994"/>
                    <a:pt x="643622" y="287994"/>
                  </a:cubicBezTo>
                  <a:close/>
                  <a:moveTo>
                    <a:pt x="633506" y="314178"/>
                  </a:moveTo>
                  <a:cubicBezTo>
                    <a:pt x="633506" y="314178"/>
                    <a:pt x="633506" y="314178"/>
                    <a:pt x="633506" y="314178"/>
                  </a:cubicBezTo>
                  <a:cubicBezTo>
                    <a:pt x="630134" y="314178"/>
                    <a:pt x="623390" y="307635"/>
                    <a:pt x="623390" y="307635"/>
                  </a:cubicBezTo>
                  <a:cubicBezTo>
                    <a:pt x="623390" y="307635"/>
                    <a:pt x="630134" y="304358"/>
                    <a:pt x="630134" y="301091"/>
                  </a:cubicBezTo>
                  <a:cubicBezTo>
                    <a:pt x="633506" y="301091"/>
                    <a:pt x="630134" y="297814"/>
                    <a:pt x="636878" y="297814"/>
                  </a:cubicBezTo>
                  <a:cubicBezTo>
                    <a:pt x="643622" y="301091"/>
                    <a:pt x="643622" y="304358"/>
                    <a:pt x="643622" y="304358"/>
                  </a:cubicBezTo>
                  <a:cubicBezTo>
                    <a:pt x="643622" y="304358"/>
                    <a:pt x="646994" y="310911"/>
                    <a:pt x="646994" y="314178"/>
                  </a:cubicBezTo>
                  <a:cubicBezTo>
                    <a:pt x="646994" y="314178"/>
                    <a:pt x="646994" y="317455"/>
                    <a:pt x="646994" y="317455"/>
                  </a:cubicBezTo>
                  <a:cubicBezTo>
                    <a:pt x="646994" y="320722"/>
                    <a:pt x="653737" y="323998"/>
                    <a:pt x="643622" y="323998"/>
                  </a:cubicBezTo>
                  <a:cubicBezTo>
                    <a:pt x="636878" y="323998"/>
                    <a:pt x="636878" y="323998"/>
                    <a:pt x="636878" y="323998"/>
                  </a:cubicBezTo>
                  <a:lnTo>
                    <a:pt x="633506" y="314178"/>
                  </a:lnTo>
                  <a:close/>
                </a:path>
              </a:pathLst>
            </a:custGeom>
            <a:solidFill>
              <a:srgbClr val="95C9CB"/>
            </a:solid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4" name="Freeform: Shape 563">
              <a:extLst>
                <a:ext uri="{FF2B5EF4-FFF2-40B4-BE49-F238E27FC236}">
                  <a16:creationId xmlns:a16="http://schemas.microsoft.com/office/drawing/2014/main" id="{EE45F15C-B8DA-2343-3E5D-1D6EF9CFF9A5}"/>
                </a:ext>
              </a:extLst>
            </p:cNvPr>
            <p:cNvSpPr/>
            <p:nvPr/>
          </p:nvSpPr>
          <p:spPr>
            <a:xfrm>
              <a:off x="6539158" y="2867130"/>
              <a:ext cx="1790841" cy="1428750"/>
            </a:xfrm>
            <a:custGeom>
              <a:avLst/>
              <a:gdLst>
                <a:gd name="connsiteX0" fmla="*/ 1671808 w 1790841"/>
                <a:gd name="connsiteY0" fmla="*/ 517432 h 1428750"/>
                <a:gd name="connsiteX1" fmla="*/ 1651576 w 1790841"/>
                <a:gd name="connsiteY1" fmla="*/ 517432 h 1428750"/>
                <a:gd name="connsiteX2" fmla="*/ 1658320 w 1790841"/>
                <a:gd name="connsiteY2" fmla="*/ 576011 h 1428750"/>
                <a:gd name="connsiteX3" fmla="*/ 1580777 w 1790841"/>
                <a:gd name="connsiteY3" fmla="*/ 621579 h 1428750"/>
                <a:gd name="connsiteX4" fmla="*/ 1536952 w 1790841"/>
                <a:gd name="connsiteY4" fmla="*/ 637847 h 1428750"/>
                <a:gd name="connsiteX5" fmla="*/ 1499872 w 1790841"/>
                <a:gd name="connsiteY5" fmla="*/ 667146 h 1428750"/>
                <a:gd name="connsiteX6" fmla="*/ 1456047 w 1790841"/>
                <a:gd name="connsiteY6" fmla="*/ 676909 h 1428750"/>
                <a:gd name="connsiteX7" fmla="*/ 1361654 w 1790841"/>
                <a:gd name="connsiteY7" fmla="*/ 696435 h 1428750"/>
                <a:gd name="connsiteX8" fmla="*/ 1317830 w 1790841"/>
                <a:gd name="connsiteY8" fmla="*/ 709456 h 1428750"/>
                <a:gd name="connsiteX9" fmla="*/ 1290855 w 1790841"/>
                <a:gd name="connsiteY9" fmla="*/ 738745 h 1428750"/>
                <a:gd name="connsiteX10" fmla="*/ 1307714 w 1790841"/>
                <a:gd name="connsiteY10" fmla="*/ 755014 h 1428750"/>
                <a:gd name="connsiteX11" fmla="*/ 1260518 w 1790841"/>
                <a:gd name="connsiteY11" fmla="*/ 774540 h 1428750"/>
                <a:gd name="connsiteX12" fmla="*/ 1236915 w 1790841"/>
                <a:gd name="connsiteY12" fmla="*/ 810345 h 1428750"/>
                <a:gd name="connsiteX13" fmla="*/ 1179603 w 1790841"/>
                <a:gd name="connsiteY13" fmla="*/ 872182 h 1428750"/>
                <a:gd name="connsiteX14" fmla="*/ 1132406 w 1790841"/>
                <a:gd name="connsiteY14" fmla="*/ 920997 h 1428750"/>
                <a:gd name="connsiteX15" fmla="*/ 1115557 w 1790841"/>
                <a:gd name="connsiteY15" fmla="*/ 992596 h 1428750"/>
                <a:gd name="connsiteX16" fmla="*/ 1129035 w 1790841"/>
                <a:gd name="connsiteY16" fmla="*/ 1038164 h 1428750"/>
                <a:gd name="connsiteX17" fmla="*/ 1172869 w 1790841"/>
                <a:gd name="connsiteY17" fmla="*/ 1090237 h 1428750"/>
                <a:gd name="connsiteX18" fmla="*/ 1112185 w 1790841"/>
                <a:gd name="connsiteY18" fmla="*/ 1119526 h 1428750"/>
                <a:gd name="connsiteX19" fmla="*/ 1054873 w 1790841"/>
                <a:gd name="connsiteY19" fmla="*/ 1165094 h 1428750"/>
                <a:gd name="connsiteX20" fmla="*/ 1027898 w 1790841"/>
                <a:gd name="connsiteY20" fmla="*/ 1197631 h 1428750"/>
                <a:gd name="connsiteX21" fmla="*/ 1004305 w 1790841"/>
                <a:gd name="connsiteY21" fmla="*/ 1236694 h 1428750"/>
                <a:gd name="connsiteX22" fmla="*/ 1004305 w 1790841"/>
                <a:gd name="connsiteY22" fmla="*/ 1275746 h 1428750"/>
                <a:gd name="connsiteX23" fmla="*/ 970596 w 1790841"/>
                <a:gd name="connsiteY23" fmla="*/ 1279004 h 1428750"/>
                <a:gd name="connsiteX24" fmla="*/ 913284 w 1790841"/>
                <a:gd name="connsiteY24" fmla="*/ 1262725 h 1428750"/>
                <a:gd name="connsiteX25" fmla="*/ 879565 w 1790841"/>
                <a:gd name="connsiteY25" fmla="*/ 1292015 h 1428750"/>
                <a:gd name="connsiteX26" fmla="*/ 832369 w 1790841"/>
                <a:gd name="connsiteY26" fmla="*/ 1305035 h 1428750"/>
                <a:gd name="connsiteX27" fmla="*/ 818891 w 1790841"/>
                <a:gd name="connsiteY27" fmla="*/ 1340840 h 1428750"/>
                <a:gd name="connsiteX28" fmla="*/ 795288 w 1790841"/>
                <a:gd name="connsiteY28" fmla="*/ 1376635 h 1428750"/>
                <a:gd name="connsiteX29" fmla="*/ 768323 w 1790841"/>
                <a:gd name="connsiteY29" fmla="*/ 1399419 h 1428750"/>
                <a:gd name="connsiteX30" fmla="*/ 744720 w 1790841"/>
                <a:gd name="connsiteY30" fmla="*/ 1376635 h 1428750"/>
                <a:gd name="connsiteX31" fmla="*/ 717755 w 1790841"/>
                <a:gd name="connsiteY31" fmla="*/ 1370129 h 1428750"/>
                <a:gd name="connsiteX32" fmla="*/ 680664 w 1790841"/>
                <a:gd name="connsiteY32" fmla="*/ 1392913 h 1428750"/>
                <a:gd name="connsiteX33" fmla="*/ 606503 w 1790841"/>
                <a:gd name="connsiteY33" fmla="*/ 1363614 h 1428750"/>
                <a:gd name="connsiteX34" fmla="*/ 586272 w 1790841"/>
                <a:gd name="connsiteY34" fmla="*/ 1373377 h 1428750"/>
                <a:gd name="connsiteX35" fmla="*/ 512110 w 1790841"/>
                <a:gd name="connsiteY35" fmla="*/ 1350603 h 1428750"/>
                <a:gd name="connsiteX36" fmla="*/ 451426 w 1790841"/>
                <a:gd name="connsiteY36" fmla="*/ 1340840 h 1428750"/>
                <a:gd name="connsiteX37" fmla="*/ 421089 w 1790841"/>
                <a:gd name="connsiteY37" fmla="*/ 1350603 h 1428750"/>
                <a:gd name="connsiteX38" fmla="*/ 383999 w 1790841"/>
                <a:gd name="connsiteY38" fmla="*/ 1370129 h 1428750"/>
                <a:gd name="connsiteX39" fmla="*/ 323324 w 1790841"/>
                <a:gd name="connsiteY39" fmla="*/ 1373377 h 1428750"/>
                <a:gd name="connsiteX40" fmla="*/ 292978 w 1790841"/>
                <a:gd name="connsiteY40" fmla="*/ 1379892 h 1428750"/>
                <a:gd name="connsiteX41" fmla="*/ 262641 w 1790841"/>
                <a:gd name="connsiteY41" fmla="*/ 1409182 h 1428750"/>
                <a:gd name="connsiteX42" fmla="*/ 232294 w 1790841"/>
                <a:gd name="connsiteY42" fmla="*/ 1428708 h 1428750"/>
                <a:gd name="connsiteX43" fmla="*/ 185098 w 1790841"/>
                <a:gd name="connsiteY43" fmla="*/ 1392913 h 1428750"/>
                <a:gd name="connsiteX44" fmla="*/ 164876 w 1790841"/>
                <a:gd name="connsiteY44" fmla="*/ 1383140 h 1428750"/>
                <a:gd name="connsiteX45" fmla="*/ 141273 w 1790841"/>
                <a:gd name="connsiteY45" fmla="*/ 1327819 h 1428750"/>
                <a:gd name="connsiteX46" fmla="*/ 141273 w 1790841"/>
                <a:gd name="connsiteY46" fmla="*/ 1301778 h 1428750"/>
                <a:gd name="connsiteX47" fmla="*/ 127786 w 1790841"/>
                <a:gd name="connsiteY47" fmla="*/ 1272489 h 1428750"/>
                <a:gd name="connsiteX48" fmla="*/ 134530 w 1790841"/>
                <a:gd name="connsiteY48" fmla="*/ 1249704 h 1428750"/>
                <a:gd name="connsiteX49" fmla="*/ 104192 w 1790841"/>
                <a:gd name="connsiteY49" fmla="*/ 1197631 h 1428750"/>
                <a:gd name="connsiteX50" fmla="*/ 46880 w 1790841"/>
                <a:gd name="connsiteY50" fmla="*/ 1171600 h 1428750"/>
                <a:gd name="connsiteX51" fmla="*/ -316 w 1790841"/>
                <a:gd name="connsiteY51" fmla="*/ 1165094 h 1428750"/>
                <a:gd name="connsiteX52" fmla="*/ -316 w 1790841"/>
                <a:gd name="connsiteY52" fmla="*/ 1152073 h 1428750"/>
                <a:gd name="connsiteX53" fmla="*/ -316 w 1790841"/>
                <a:gd name="connsiteY53" fmla="*/ 1145558 h 1428750"/>
                <a:gd name="connsiteX54" fmla="*/ -316 w 1790841"/>
                <a:gd name="connsiteY54" fmla="*/ 1142310 h 1428750"/>
                <a:gd name="connsiteX55" fmla="*/ 3056 w 1790841"/>
                <a:gd name="connsiteY55" fmla="*/ 1132547 h 1428750"/>
                <a:gd name="connsiteX56" fmla="*/ 6428 w 1790841"/>
                <a:gd name="connsiteY56" fmla="*/ 1126032 h 1428750"/>
                <a:gd name="connsiteX57" fmla="*/ 3056 w 1790841"/>
                <a:gd name="connsiteY57" fmla="*/ 1119526 h 1428750"/>
                <a:gd name="connsiteX58" fmla="*/ 3056 w 1790841"/>
                <a:gd name="connsiteY58" fmla="*/ 1113021 h 1428750"/>
                <a:gd name="connsiteX59" fmla="*/ 3056 w 1790841"/>
                <a:gd name="connsiteY59" fmla="*/ 1103248 h 1428750"/>
                <a:gd name="connsiteX60" fmla="*/ -316 w 1790841"/>
                <a:gd name="connsiteY60" fmla="*/ 1096743 h 1428750"/>
                <a:gd name="connsiteX61" fmla="*/ -316 w 1790841"/>
                <a:gd name="connsiteY61" fmla="*/ 1090237 h 1428750"/>
                <a:gd name="connsiteX62" fmla="*/ 6428 w 1790841"/>
                <a:gd name="connsiteY62" fmla="*/ 1086980 h 1428750"/>
                <a:gd name="connsiteX63" fmla="*/ 13171 w 1790841"/>
                <a:gd name="connsiteY63" fmla="*/ 1080474 h 1428750"/>
                <a:gd name="connsiteX64" fmla="*/ 16543 w 1790841"/>
                <a:gd name="connsiteY64" fmla="*/ 1067453 h 1428750"/>
                <a:gd name="connsiteX65" fmla="*/ 19915 w 1790841"/>
                <a:gd name="connsiteY65" fmla="*/ 1064196 h 1428750"/>
                <a:gd name="connsiteX66" fmla="*/ 30021 w 1790841"/>
                <a:gd name="connsiteY66" fmla="*/ 1060948 h 1428750"/>
                <a:gd name="connsiteX67" fmla="*/ 36765 w 1790841"/>
                <a:gd name="connsiteY67" fmla="*/ 1054433 h 1428750"/>
                <a:gd name="connsiteX68" fmla="*/ 43509 w 1790841"/>
                <a:gd name="connsiteY68" fmla="*/ 1051185 h 1428750"/>
                <a:gd name="connsiteX69" fmla="*/ 50252 w 1790841"/>
                <a:gd name="connsiteY69" fmla="*/ 1044670 h 1428750"/>
                <a:gd name="connsiteX70" fmla="*/ 53624 w 1790841"/>
                <a:gd name="connsiteY70" fmla="*/ 1031649 h 1428750"/>
                <a:gd name="connsiteX71" fmla="*/ 56996 w 1790841"/>
                <a:gd name="connsiteY71" fmla="*/ 1028401 h 1428750"/>
                <a:gd name="connsiteX72" fmla="*/ 67112 w 1790841"/>
                <a:gd name="connsiteY72" fmla="*/ 1028401 h 1428750"/>
                <a:gd name="connsiteX73" fmla="*/ 73855 w 1790841"/>
                <a:gd name="connsiteY73" fmla="*/ 1028401 h 1428750"/>
                <a:gd name="connsiteX74" fmla="*/ 73855 w 1790841"/>
                <a:gd name="connsiteY74" fmla="*/ 1025143 h 1428750"/>
                <a:gd name="connsiteX75" fmla="*/ 80589 w 1790841"/>
                <a:gd name="connsiteY75" fmla="*/ 1021886 h 1428750"/>
                <a:gd name="connsiteX76" fmla="*/ 87333 w 1790841"/>
                <a:gd name="connsiteY76" fmla="*/ 1028401 h 1428750"/>
                <a:gd name="connsiteX77" fmla="*/ 94077 w 1790841"/>
                <a:gd name="connsiteY77" fmla="*/ 1028401 h 1428750"/>
                <a:gd name="connsiteX78" fmla="*/ 97449 w 1790841"/>
                <a:gd name="connsiteY78" fmla="*/ 1028401 h 1428750"/>
                <a:gd name="connsiteX79" fmla="*/ 97449 w 1790841"/>
                <a:gd name="connsiteY79" fmla="*/ 1018638 h 1428750"/>
                <a:gd name="connsiteX80" fmla="*/ 110936 w 1790841"/>
                <a:gd name="connsiteY80" fmla="*/ 1005617 h 1428750"/>
                <a:gd name="connsiteX81" fmla="*/ 110936 w 1790841"/>
                <a:gd name="connsiteY81" fmla="*/ 1002360 h 1428750"/>
                <a:gd name="connsiteX82" fmla="*/ 110936 w 1790841"/>
                <a:gd name="connsiteY82" fmla="*/ 999112 h 1428750"/>
                <a:gd name="connsiteX83" fmla="*/ 104192 w 1790841"/>
                <a:gd name="connsiteY83" fmla="*/ 999112 h 1428750"/>
                <a:gd name="connsiteX84" fmla="*/ 97449 w 1790841"/>
                <a:gd name="connsiteY84" fmla="*/ 999112 h 1428750"/>
                <a:gd name="connsiteX85" fmla="*/ 87333 w 1790841"/>
                <a:gd name="connsiteY85" fmla="*/ 999112 h 1428750"/>
                <a:gd name="connsiteX86" fmla="*/ 87333 w 1790841"/>
                <a:gd name="connsiteY86" fmla="*/ 995854 h 1428750"/>
                <a:gd name="connsiteX87" fmla="*/ 83961 w 1790841"/>
                <a:gd name="connsiteY87" fmla="*/ 989339 h 1428750"/>
                <a:gd name="connsiteX88" fmla="*/ 80589 w 1790841"/>
                <a:gd name="connsiteY88" fmla="*/ 979576 h 1428750"/>
                <a:gd name="connsiteX89" fmla="*/ 80589 w 1790841"/>
                <a:gd name="connsiteY89" fmla="*/ 969813 h 1428750"/>
                <a:gd name="connsiteX90" fmla="*/ 77227 w 1790841"/>
                <a:gd name="connsiteY90" fmla="*/ 966565 h 1428750"/>
                <a:gd name="connsiteX91" fmla="*/ 73855 w 1790841"/>
                <a:gd name="connsiteY91" fmla="*/ 960049 h 1428750"/>
                <a:gd name="connsiteX92" fmla="*/ 70483 w 1790841"/>
                <a:gd name="connsiteY92" fmla="*/ 950286 h 1428750"/>
                <a:gd name="connsiteX93" fmla="*/ 67112 w 1790841"/>
                <a:gd name="connsiteY93" fmla="*/ 947039 h 1428750"/>
                <a:gd name="connsiteX94" fmla="*/ 70483 w 1790841"/>
                <a:gd name="connsiteY94" fmla="*/ 943781 h 1428750"/>
                <a:gd name="connsiteX95" fmla="*/ 67112 w 1790841"/>
                <a:gd name="connsiteY95" fmla="*/ 937275 h 1428750"/>
                <a:gd name="connsiteX96" fmla="*/ 73855 w 1790841"/>
                <a:gd name="connsiteY96" fmla="*/ 937275 h 1428750"/>
                <a:gd name="connsiteX97" fmla="*/ 70483 w 1790841"/>
                <a:gd name="connsiteY97" fmla="*/ 934018 h 1428750"/>
                <a:gd name="connsiteX98" fmla="*/ 73855 w 1790841"/>
                <a:gd name="connsiteY98" fmla="*/ 927503 h 1428750"/>
                <a:gd name="connsiteX99" fmla="*/ 80589 w 1790841"/>
                <a:gd name="connsiteY99" fmla="*/ 924255 h 1428750"/>
                <a:gd name="connsiteX100" fmla="*/ 87333 w 1790841"/>
                <a:gd name="connsiteY100" fmla="*/ 917739 h 1428750"/>
                <a:gd name="connsiteX101" fmla="*/ 83961 w 1790841"/>
                <a:gd name="connsiteY101" fmla="*/ 914491 h 1428750"/>
                <a:gd name="connsiteX102" fmla="*/ 83961 w 1790841"/>
                <a:gd name="connsiteY102" fmla="*/ 907976 h 1428750"/>
                <a:gd name="connsiteX103" fmla="*/ 90705 w 1790841"/>
                <a:gd name="connsiteY103" fmla="*/ 894965 h 1428750"/>
                <a:gd name="connsiteX104" fmla="*/ 94077 w 1790841"/>
                <a:gd name="connsiteY104" fmla="*/ 894965 h 1428750"/>
                <a:gd name="connsiteX105" fmla="*/ 104192 w 1790841"/>
                <a:gd name="connsiteY105" fmla="*/ 891708 h 1428750"/>
                <a:gd name="connsiteX106" fmla="*/ 107564 w 1790841"/>
                <a:gd name="connsiteY106" fmla="*/ 888450 h 1428750"/>
                <a:gd name="connsiteX107" fmla="*/ 110936 w 1790841"/>
                <a:gd name="connsiteY107" fmla="*/ 888450 h 1428750"/>
                <a:gd name="connsiteX108" fmla="*/ 117680 w 1790841"/>
                <a:gd name="connsiteY108" fmla="*/ 885202 h 1428750"/>
                <a:gd name="connsiteX109" fmla="*/ 124423 w 1790841"/>
                <a:gd name="connsiteY109" fmla="*/ 881944 h 1428750"/>
                <a:gd name="connsiteX110" fmla="*/ 127786 w 1790841"/>
                <a:gd name="connsiteY110" fmla="*/ 878687 h 1428750"/>
                <a:gd name="connsiteX111" fmla="*/ 127786 w 1790841"/>
                <a:gd name="connsiteY111" fmla="*/ 872182 h 1428750"/>
                <a:gd name="connsiteX112" fmla="*/ 131158 w 1790841"/>
                <a:gd name="connsiteY112" fmla="*/ 868924 h 1428750"/>
                <a:gd name="connsiteX113" fmla="*/ 137901 w 1790841"/>
                <a:gd name="connsiteY113" fmla="*/ 862418 h 1428750"/>
                <a:gd name="connsiteX114" fmla="*/ 144645 w 1790841"/>
                <a:gd name="connsiteY114" fmla="*/ 855903 h 1428750"/>
                <a:gd name="connsiteX115" fmla="*/ 144645 w 1790841"/>
                <a:gd name="connsiteY115" fmla="*/ 849397 h 1428750"/>
                <a:gd name="connsiteX116" fmla="*/ 141273 w 1790841"/>
                <a:gd name="connsiteY116" fmla="*/ 846140 h 1428750"/>
                <a:gd name="connsiteX117" fmla="*/ 137901 w 1790841"/>
                <a:gd name="connsiteY117" fmla="*/ 836377 h 1428750"/>
                <a:gd name="connsiteX118" fmla="*/ 134530 w 1790841"/>
                <a:gd name="connsiteY118" fmla="*/ 836377 h 1428750"/>
                <a:gd name="connsiteX119" fmla="*/ 127786 w 1790841"/>
                <a:gd name="connsiteY119" fmla="*/ 839635 h 1428750"/>
                <a:gd name="connsiteX120" fmla="*/ 121052 w 1790841"/>
                <a:gd name="connsiteY120" fmla="*/ 836377 h 1428750"/>
                <a:gd name="connsiteX121" fmla="*/ 121052 w 1790841"/>
                <a:gd name="connsiteY121" fmla="*/ 833129 h 1428750"/>
                <a:gd name="connsiteX122" fmla="*/ 124423 w 1790841"/>
                <a:gd name="connsiteY122" fmla="*/ 829871 h 1428750"/>
                <a:gd name="connsiteX123" fmla="*/ 124423 w 1790841"/>
                <a:gd name="connsiteY123" fmla="*/ 823366 h 1428750"/>
                <a:gd name="connsiteX124" fmla="*/ 117680 w 1790841"/>
                <a:gd name="connsiteY124" fmla="*/ 823366 h 1428750"/>
                <a:gd name="connsiteX125" fmla="*/ 114308 w 1790841"/>
                <a:gd name="connsiteY125" fmla="*/ 816851 h 1428750"/>
                <a:gd name="connsiteX126" fmla="*/ 110936 w 1790841"/>
                <a:gd name="connsiteY126" fmla="*/ 810345 h 1428750"/>
                <a:gd name="connsiteX127" fmla="*/ 110936 w 1790841"/>
                <a:gd name="connsiteY127" fmla="*/ 803830 h 1428750"/>
                <a:gd name="connsiteX128" fmla="*/ 114308 w 1790841"/>
                <a:gd name="connsiteY128" fmla="*/ 800582 h 1428750"/>
                <a:gd name="connsiteX129" fmla="*/ 114308 w 1790841"/>
                <a:gd name="connsiteY129" fmla="*/ 797324 h 1428750"/>
                <a:gd name="connsiteX130" fmla="*/ 110936 w 1790841"/>
                <a:gd name="connsiteY130" fmla="*/ 794067 h 1428750"/>
                <a:gd name="connsiteX131" fmla="*/ 110936 w 1790841"/>
                <a:gd name="connsiteY131" fmla="*/ 787561 h 1428750"/>
                <a:gd name="connsiteX132" fmla="*/ 107564 w 1790841"/>
                <a:gd name="connsiteY132" fmla="*/ 781056 h 1428750"/>
                <a:gd name="connsiteX133" fmla="*/ 110936 w 1790841"/>
                <a:gd name="connsiteY133" fmla="*/ 777798 h 1428750"/>
                <a:gd name="connsiteX134" fmla="*/ 114308 w 1790841"/>
                <a:gd name="connsiteY134" fmla="*/ 774540 h 1428750"/>
                <a:gd name="connsiteX135" fmla="*/ 114308 w 1790841"/>
                <a:gd name="connsiteY135" fmla="*/ 768035 h 1428750"/>
                <a:gd name="connsiteX136" fmla="*/ 107564 w 1790841"/>
                <a:gd name="connsiteY136" fmla="*/ 764778 h 1428750"/>
                <a:gd name="connsiteX137" fmla="*/ 104192 w 1790841"/>
                <a:gd name="connsiteY137" fmla="*/ 758272 h 1428750"/>
                <a:gd name="connsiteX138" fmla="*/ 104192 w 1790841"/>
                <a:gd name="connsiteY138" fmla="*/ 755014 h 1428750"/>
                <a:gd name="connsiteX139" fmla="*/ 97449 w 1790841"/>
                <a:gd name="connsiteY139" fmla="*/ 748509 h 1428750"/>
                <a:gd name="connsiteX140" fmla="*/ 97449 w 1790841"/>
                <a:gd name="connsiteY140" fmla="*/ 741994 h 1428750"/>
                <a:gd name="connsiteX141" fmla="*/ 94077 w 1790841"/>
                <a:gd name="connsiteY141" fmla="*/ 735488 h 1428750"/>
                <a:gd name="connsiteX142" fmla="*/ 90705 w 1790841"/>
                <a:gd name="connsiteY142" fmla="*/ 728983 h 1428750"/>
                <a:gd name="connsiteX143" fmla="*/ 97449 w 1790841"/>
                <a:gd name="connsiteY143" fmla="*/ 728983 h 1428750"/>
                <a:gd name="connsiteX144" fmla="*/ 104192 w 1790841"/>
                <a:gd name="connsiteY144" fmla="*/ 728983 h 1428750"/>
                <a:gd name="connsiteX145" fmla="*/ 107564 w 1790841"/>
                <a:gd name="connsiteY145" fmla="*/ 735488 h 1428750"/>
                <a:gd name="connsiteX146" fmla="*/ 110936 w 1790841"/>
                <a:gd name="connsiteY146" fmla="*/ 732231 h 1428750"/>
                <a:gd name="connsiteX147" fmla="*/ 110936 w 1790841"/>
                <a:gd name="connsiteY147" fmla="*/ 735488 h 1428750"/>
                <a:gd name="connsiteX148" fmla="*/ 117680 w 1790841"/>
                <a:gd name="connsiteY148" fmla="*/ 735488 h 1428750"/>
                <a:gd name="connsiteX149" fmla="*/ 127786 w 1790841"/>
                <a:gd name="connsiteY149" fmla="*/ 735488 h 1428750"/>
                <a:gd name="connsiteX150" fmla="*/ 134530 w 1790841"/>
                <a:gd name="connsiteY150" fmla="*/ 735488 h 1428750"/>
                <a:gd name="connsiteX151" fmla="*/ 137901 w 1790841"/>
                <a:gd name="connsiteY151" fmla="*/ 735488 h 1428750"/>
                <a:gd name="connsiteX152" fmla="*/ 141273 w 1790841"/>
                <a:gd name="connsiteY152" fmla="*/ 738745 h 1428750"/>
                <a:gd name="connsiteX153" fmla="*/ 148017 w 1790841"/>
                <a:gd name="connsiteY153" fmla="*/ 738745 h 1428750"/>
                <a:gd name="connsiteX154" fmla="*/ 154761 w 1790841"/>
                <a:gd name="connsiteY154" fmla="*/ 741994 h 1428750"/>
                <a:gd name="connsiteX155" fmla="*/ 161504 w 1790841"/>
                <a:gd name="connsiteY155" fmla="*/ 738745 h 1428750"/>
                <a:gd name="connsiteX156" fmla="*/ 164876 w 1790841"/>
                <a:gd name="connsiteY156" fmla="*/ 738745 h 1428750"/>
                <a:gd name="connsiteX157" fmla="*/ 168248 w 1790841"/>
                <a:gd name="connsiteY157" fmla="*/ 735488 h 1428750"/>
                <a:gd name="connsiteX158" fmla="*/ 168248 w 1790841"/>
                <a:gd name="connsiteY158" fmla="*/ 728983 h 1428750"/>
                <a:gd name="connsiteX159" fmla="*/ 171620 w 1790841"/>
                <a:gd name="connsiteY159" fmla="*/ 728983 h 1428750"/>
                <a:gd name="connsiteX160" fmla="*/ 171620 w 1790841"/>
                <a:gd name="connsiteY160" fmla="*/ 725725 h 1428750"/>
                <a:gd name="connsiteX161" fmla="*/ 174992 w 1790841"/>
                <a:gd name="connsiteY161" fmla="*/ 719219 h 1428750"/>
                <a:gd name="connsiteX162" fmla="*/ 174992 w 1790841"/>
                <a:gd name="connsiteY162" fmla="*/ 715962 h 1428750"/>
                <a:gd name="connsiteX163" fmla="*/ 181726 w 1790841"/>
                <a:gd name="connsiteY163" fmla="*/ 715962 h 1428750"/>
                <a:gd name="connsiteX164" fmla="*/ 185098 w 1790841"/>
                <a:gd name="connsiteY164" fmla="*/ 712704 h 1428750"/>
                <a:gd name="connsiteX165" fmla="*/ 188470 w 1790841"/>
                <a:gd name="connsiteY165" fmla="*/ 706199 h 1428750"/>
                <a:gd name="connsiteX166" fmla="*/ 191841 w 1790841"/>
                <a:gd name="connsiteY166" fmla="*/ 699683 h 1428750"/>
                <a:gd name="connsiteX167" fmla="*/ 195213 w 1790841"/>
                <a:gd name="connsiteY167" fmla="*/ 693178 h 1428750"/>
                <a:gd name="connsiteX168" fmla="*/ 198585 w 1790841"/>
                <a:gd name="connsiteY168" fmla="*/ 686673 h 1428750"/>
                <a:gd name="connsiteX169" fmla="*/ 195213 w 1790841"/>
                <a:gd name="connsiteY169" fmla="*/ 676909 h 1428750"/>
                <a:gd name="connsiteX170" fmla="*/ 191841 w 1790841"/>
                <a:gd name="connsiteY170" fmla="*/ 670394 h 1428750"/>
                <a:gd name="connsiteX171" fmla="*/ 188470 w 1790841"/>
                <a:gd name="connsiteY171" fmla="*/ 663888 h 1428750"/>
                <a:gd name="connsiteX172" fmla="*/ 185098 w 1790841"/>
                <a:gd name="connsiteY172" fmla="*/ 660631 h 1428750"/>
                <a:gd name="connsiteX173" fmla="*/ 185098 w 1790841"/>
                <a:gd name="connsiteY173" fmla="*/ 657383 h 1428750"/>
                <a:gd name="connsiteX174" fmla="*/ 185098 w 1790841"/>
                <a:gd name="connsiteY174" fmla="*/ 650868 h 1428750"/>
                <a:gd name="connsiteX175" fmla="*/ 188470 w 1790841"/>
                <a:gd name="connsiteY175" fmla="*/ 647610 h 1428750"/>
                <a:gd name="connsiteX176" fmla="*/ 191841 w 1790841"/>
                <a:gd name="connsiteY176" fmla="*/ 647610 h 1428750"/>
                <a:gd name="connsiteX177" fmla="*/ 198585 w 1790841"/>
                <a:gd name="connsiteY177" fmla="*/ 641105 h 1428750"/>
                <a:gd name="connsiteX178" fmla="*/ 201957 w 1790841"/>
                <a:gd name="connsiteY178" fmla="*/ 641105 h 1428750"/>
                <a:gd name="connsiteX179" fmla="*/ 208701 w 1790841"/>
                <a:gd name="connsiteY179" fmla="*/ 641105 h 1428750"/>
                <a:gd name="connsiteX180" fmla="*/ 215444 w 1790841"/>
                <a:gd name="connsiteY180" fmla="*/ 634600 h 1428750"/>
                <a:gd name="connsiteX181" fmla="*/ 218816 w 1790841"/>
                <a:gd name="connsiteY181" fmla="*/ 634600 h 1428750"/>
                <a:gd name="connsiteX182" fmla="*/ 222188 w 1790841"/>
                <a:gd name="connsiteY182" fmla="*/ 631342 h 1428750"/>
                <a:gd name="connsiteX183" fmla="*/ 225560 w 1790841"/>
                <a:gd name="connsiteY183" fmla="*/ 624836 h 1428750"/>
                <a:gd name="connsiteX184" fmla="*/ 222188 w 1790841"/>
                <a:gd name="connsiteY184" fmla="*/ 618321 h 1428750"/>
                <a:gd name="connsiteX185" fmla="*/ 218816 w 1790841"/>
                <a:gd name="connsiteY185" fmla="*/ 615073 h 1428750"/>
                <a:gd name="connsiteX186" fmla="*/ 222188 w 1790841"/>
                <a:gd name="connsiteY186" fmla="*/ 605310 h 1428750"/>
                <a:gd name="connsiteX187" fmla="*/ 228922 w 1790841"/>
                <a:gd name="connsiteY187" fmla="*/ 602052 h 1428750"/>
                <a:gd name="connsiteX188" fmla="*/ 228922 w 1790841"/>
                <a:gd name="connsiteY188" fmla="*/ 592289 h 1428750"/>
                <a:gd name="connsiteX189" fmla="*/ 225560 w 1790841"/>
                <a:gd name="connsiteY189" fmla="*/ 589031 h 1428750"/>
                <a:gd name="connsiteX190" fmla="*/ 228922 w 1790841"/>
                <a:gd name="connsiteY190" fmla="*/ 582526 h 1428750"/>
                <a:gd name="connsiteX191" fmla="*/ 232294 w 1790841"/>
                <a:gd name="connsiteY191" fmla="*/ 579269 h 1428750"/>
                <a:gd name="connsiteX192" fmla="*/ 235666 w 1790841"/>
                <a:gd name="connsiteY192" fmla="*/ 569505 h 1428750"/>
                <a:gd name="connsiteX193" fmla="*/ 239038 w 1790841"/>
                <a:gd name="connsiteY193" fmla="*/ 559742 h 1428750"/>
                <a:gd name="connsiteX194" fmla="*/ 235666 w 1790841"/>
                <a:gd name="connsiteY194" fmla="*/ 553236 h 1428750"/>
                <a:gd name="connsiteX195" fmla="*/ 235666 w 1790841"/>
                <a:gd name="connsiteY195" fmla="*/ 549979 h 1428750"/>
                <a:gd name="connsiteX196" fmla="*/ 242410 w 1790841"/>
                <a:gd name="connsiteY196" fmla="*/ 546722 h 1428750"/>
                <a:gd name="connsiteX197" fmla="*/ 245781 w 1790841"/>
                <a:gd name="connsiteY197" fmla="*/ 536958 h 1428750"/>
                <a:gd name="connsiteX198" fmla="*/ 239038 w 1790841"/>
                <a:gd name="connsiteY198" fmla="*/ 533701 h 1428750"/>
                <a:gd name="connsiteX199" fmla="*/ 239038 w 1790841"/>
                <a:gd name="connsiteY199" fmla="*/ 523938 h 1428750"/>
                <a:gd name="connsiteX200" fmla="*/ 239038 w 1790841"/>
                <a:gd name="connsiteY200" fmla="*/ 517432 h 1428750"/>
                <a:gd name="connsiteX201" fmla="*/ 235666 w 1790841"/>
                <a:gd name="connsiteY201" fmla="*/ 517432 h 1428750"/>
                <a:gd name="connsiteX202" fmla="*/ 235666 w 1790841"/>
                <a:gd name="connsiteY202" fmla="*/ 510927 h 1428750"/>
                <a:gd name="connsiteX203" fmla="*/ 239038 w 1790841"/>
                <a:gd name="connsiteY203" fmla="*/ 507669 h 1428750"/>
                <a:gd name="connsiteX204" fmla="*/ 245781 w 1790841"/>
                <a:gd name="connsiteY204" fmla="*/ 510927 h 1428750"/>
                <a:gd name="connsiteX205" fmla="*/ 252525 w 1790841"/>
                <a:gd name="connsiteY205" fmla="*/ 507669 h 1428750"/>
                <a:gd name="connsiteX206" fmla="*/ 259269 w 1790841"/>
                <a:gd name="connsiteY206" fmla="*/ 504412 h 1428750"/>
                <a:gd name="connsiteX207" fmla="*/ 262641 w 1790841"/>
                <a:gd name="connsiteY207" fmla="*/ 494648 h 1428750"/>
                <a:gd name="connsiteX208" fmla="*/ 276128 w 1790841"/>
                <a:gd name="connsiteY208" fmla="*/ 488143 h 1428750"/>
                <a:gd name="connsiteX209" fmla="*/ 276128 w 1790841"/>
                <a:gd name="connsiteY209" fmla="*/ 484885 h 1428750"/>
                <a:gd name="connsiteX210" fmla="*/ 286234 w 1790841"/>
                <a:gd name="connsiteY210" fmla="*/ 481637 h 1428750"/>
                <a:gd name="connsiteX211" fmla="*/ 292978 w 1790841"/>
                <a:gd name="connsiteY211" fmla="*/ 484885 h 1428750"/>
                <a:gd name="connsiteX212" fmla="*/ 299722 w 1790841"/>
                <a:gd name="connsiteY212" fmla="*/ 478380 h 1428750"/>
                <a:gd name="connsiteX213" fmla="*/ 303093 w 1790841"/>
                <a:gd name="connsiteY213" fmla="*/ 478380 h 1428750"/>
                <a:gd name="connsiteX214" fmla="*/ 309837 w 1790841"/>
                <a:gd name="connsiteY214" fmla="*/ 475122 h 1428750"/>
                <a:gd name="connsiteX215" fmla="*/ 316581 w 1790841"/>
                <a:gd name="connsiteY215" fmla="*/ 471865 h 1428750"/>
                <a:gd name="connsiteX216" fmla="*/ 326696 w 1790841"/>
                <a:gd name="connsiteY216" fmla="*/ 462101 h 1428750"/>
                <a:gd name="connsiteX217" fmla="*/ 330059 w 1790841"/>
                <a:gd name="connsiteY217" fmla="*/ 462101 h 1428750"/>
                <a:gd name="connsiteX218" fmla="*/ 336802 w 1790841"/>
                <a:gd name="connsiteY218" fmla="*/ 458853 h 1428750"/>
                <a:gd name="connsiteX219" fmla="*/ 340174 w 1790841"/>
                <a:gd name="connsiteY219" fmla="*/ 452339 h 1428750"/>
                <a:gd name="connsiteX220" fmla="*/ 346918 w 1790841"/>
                <a:gd name="connsiteY220" fmla="*/ 449090 h 1428750"/>
                <a:gd name="connsiteX221" fmla="*/ 353662 w 1790841"/>
                <a:gd name="connsiteY221" fmla="*/ 439327 h 1428750"/>
                <a:gd name="connsiteX222" fmla="*/ 360405 w 1790841"/>
                <a:gd name="connsiteY222" fmla="*/ 432812 h 1428750"/>
                <a:gd name="connsiteX223" fmla="*/ 353662 w 1790841"/>
                <a:gd name="connsiteY223" fmla="*/ 423049 h 1428750"/>
                <a:gd name="connsiteX224" fmla="*/ 343546 w 1790841"/>
                <a:gd name="connsiteY224" fmla="*/ 416544 h 1428750"/>
                <a:gd name="connsiteX225" fmla="*/ 336802 w 1790841"/>
                <a:gd name="connsiteY225" fmla="*/ 410028 h 1428750"/>
                <a:gd name="connsiteX226" fmla="*/ 326696 w 1790841"/>
                <a:gd name="connsiteY226" fmla="*/ 406780 h 1428750"/>
                <a:gd name="connsiteX227" fmla="*/ 319953 w 1790841"/>
                <a:gd name="connsiteY227" fmla="*/ 410028 h 1428750"/>
                <a:gd name="connsiteX228" fmla="*/ 316581 w 1790841"/>
                <a:gd name="connsiteY228" fmla="*/ 406780 h 1428750"/>
                <a:gd name="connsiteX229" fmla="*/ 316581 w 1790841"/>
                <a:gd name="connsiteY229" fmla="*/ 400265 h 1428750"/>
                <a:gd name="connsiteX230" fmla="*/ 316581 w 1790841"/>
                <a:gd name="connsiteY230" fmla="*/ 397017 h 1428750"/>
                <a:gd name="connsiteX231" fmla="*/ 316581 w 1790841"/>
                <a:gd name="connsiteY231" fmla="*/ 393760 h 1428750"/>
                <a:gd name="connsiteX232" fmla="*/ 316581 w 1790841"/>
                <a:gd name="connsiteY232" fmla="*/ 390502 h 1428750"/>
                <a:gd name="connsiteX233" fmla="*/ 319953 w 1790841"/>
                <a:gd name="connsiteY233" fmla="*/ 387254 h 1428750"/>
                <a:gd name="connsiteX234" fmla="*/ 323324 w 1790841"/>
                <a:gd name="connsiteY234" fmla="*/ 380739 h 1428750"/>
                <a:gd name="connsiteX235" fmla="*/ 326696 w 1790841"/>
                <a:gd name="connsiteY235" fmla="*/ 374233 h 1428750"/>
                <a:gd name="connsiteX236" fmla="*/ 323324 w 1790841"/>
                <a:gd name="connsiteY236" fmla="*/ 367728 h 1428750"/>
                <a:gd name="connsiteX237" fmla="*/ 323324 w 1790841"/>
                <a:gd name="connsiteY237" fmla="*/ 364470 h 1428750"/>
                <a:gd name="connsiteX238" fmla="*/ 323324 w 1790841"/>
                <a:gd name="connsiteY238" fmla="*/ 361213 h 1428750"/>
                <a:gd name="connsiteX239" fmla="*/ 319953 w 1790841"/>
                <a:gd name="connsiteY239" fmla="*/ 354707 h 1428750"/>
                <a:gd name="connsiteX240" fmla="*/ 313209 w 1790841"/>
                <a:gd name="connsiteY240" fmla="*/ 357955 h 1428750"/>
                <a:gd name="connsiteX241" fmla="*/ 303093 w 1790841"/>
                <a:gd name="connsiteY241" fmla="*/ 354707 h 1428750"/>
                <a:gd name="connsiteX242" fmla="*/ 299722 w 1790841"/>
                <a:gd name="connsiteY242" fmla="*/ 351449 h 1428750"/>
                <a:gd name="connsiteX243" fmla="*/ 296350 w 1790841"/>
                <a:gd name="connsiteY243" fmla="*/ 344944 h 1428750"/>
                <a:gd name="connsiteX244" fmla="*/ 292978 w 1790841"/>
                <a:gd name="connsiteY244" fmla="*/ 344944 h 1428750"/>
                <a:gd name="connsiteX245" fmla="*/ 289606 w 1790841"/>
                <a:gd name="connsiteY245" fmla="*/ 351449 h 1428750"/>
                <a:gd name="connsiteX246" fmla="*/ 279490 w 1790841"/>
                <a:gd name="connsiteY246" fmla="*/ 348192 h 1428750"/>
                <a:gd name="connsiteX247" fmla="*/ 276128 w 1790841"/>
                <a:gd name="connsiteY247" fmla="*/ 348192 h 1428750"/>
                <a:gd name="connsiteX248" fmla="*/ 272756 w 1790841"/>
                <a:gd name="connsiteY248" fmla="*/ 341687 h 1428750"/>
                <a:gd name="connsiteX249" fmla="*/ 266013 w 1790841"/>
                <a:gd name="connsiteY249" fmla="*/ 341687 h 1428750"/>
                <a:gd name="connsiteX250" fmla="*/ 259269 w 1790841"/>
                <a:gd name="connsiteY250" fmla="*/ 341687 h 1428750"/>
                <a:gd name="connsiteX251" fmla="*/ 252525 w 1790841"/>
                <a:gd name="connsiteY251" fmla="*/ 335181 h 1428750"/>
                <a:gd name="connsiteX252" fmla="*/ 249153 w 1790841"/>
                <a:gd name="connsiteY252" fmla="*/ 331923 h 1428750"/>
                <a:gd name="connsiteX253" fmla="*/ 242410 w 1790841"/>
                <a:gd name="connsiteY253" fmla="*/ 335181 h 1428750"/>
                <a:gd name="connsiteX254" fmla="*/ 242410 w 1790841"/>
                <a:gd name="connsiteY254" fmla="*/ 338429 h 1428750"/>
                <a:gd name="connsiteX255" fmla="*/ 239038 w 1790841"/>
                <a:gd name="connsiteY255" fmla="*/ 348192 h 1428750"/>
                <a:gd name="connsiteX256" fmla="*/ 228922 w 1790841"/>
                <a:gd name="connsiteY256" fmla="*/ 354707 h 1428750"/>
                <a:gd name="connsiteX257" fmla="*/ 215444 w 1790841"/>
                <a:gd name="connsiteY257" fmla="*/ 351449 h 1428750"/>
                <a:gd name="connsiteX258" fmla="*/ 212072 w 1790841"/>
                <a:gd name="connsiteY258" fmla="*/ 351449 h 1428750"/>
                <a:gd name="connsiteX259" fmla="*/ 208701 w 1790841"/>
                <a:gd name="connsiteY259" fmla="*/ 351449 h 1428750"/>
                <a:gd name="connsiteX260" fmla="*/ 201957 w 1790841"/>
                <a:gd name="connsiteY260" fmla="*/ 354707 h 1428750"/>
                <a:gd name="connsiteX261" fmla="*/ 198585 w 1790841"/>
                <a:gd name="connsiteY261" fmla="*/ 348192 h 1428750"/>
                <a:gd name="connsiteX262" fmla="*/ 191841 w 1790841"/>
                <a:gd name="connsiteY262" fmla="*/ 341687 h 1428750"/>
                <a:gd name="connsiteX263" fmla="*/ 191841 w 1790841"/>
                <a:gd name="connsiteY263" fmla="*/ 344944 h 1428750"/>
                <a:gd name="connsiteX264" fmla="*/ 185098 w 1790841"/>
                <a:gd name="connsiteY264" fmla="*/ 348192 h 1428750"/>
                <a:gd name="connsiteX265" fmla="*/ 181726 w 1790841"/>
                <a:gd name="connsiteY265" fmla="*/ 351449 h 1428750"/>
                <a:gd name="connsiteX266" fmla="*/ 181726 w 1790841"/>
                <a:gd name="connsiteY266" fmla="*/ 344944 h 1428750"/>
                <a:gd name="connsiteX267" fmla="*/ 185098 w 1790841"/>
                <a:gd name="connsiteY267" fmla="*/ 338429 h 1428750"/>
                <a:gd name="connsiteX268" fmla="*/ 174992 w 1790841"/>
                <a:gd name="connsiteY268" fmla="*/ 331923 h 1428750"/>
                <a:gd name="connsiteX269" fmla="*/ 168248 w 1790841"/>
                <a:gd name="connsiteY269" fmla="*/ 328666 h 1428750"/>
                <a:gd name="connsiteX270" fmla="*/ 161504 w 1790841"/>
                <a:gd name="connsiteY270" fmla="*/ 328666 h 1428750"/>
                <a:gd name="connsiteX271" fmla="*/ 154761 w 1790841"/>
                <a:gd name="connsiteY271" fmla="*/ 328666 h 1428750"/>
                <a:gd name="connsiteX272" fmla="*/ 148017 w 1790841"/>
                <a:gd name="connsiteY272" fmla="*/ 331923 h 1428750"/>
                <a:gd name="connsiteX273" fmla="*/ 141273 w 1790841"/>
                <a:gd name="connsiteY273" fmla="*/ 331923 h 1428750"/>
                <a:gd name="connsiteX274" fmla="*/ 144645 w 1790841"/>
                <a:gd name="connsiteY274" fmla="*/ 325418 h 1428750"/>
                <a:gd name="connsiteX275" fmla="*/ 144645 w 1790841"/>
                <a:gd name="connsiteY275" fmla="*/ 318903 h 1428750"/>
                <a:gd name="connsiteX276" fmla="*/ 141273 w 1790841"/>
                <a:gd name="connsiteY276" fmla="*/ 322160 h 1428750"/>
                <a:gd name="connsiteX277" fmla="*/ 131158 w 1790841"/>
                <a:gd name="connsiteY277" fmla="*/ 328666 h 1428750"/>
                <a:gd name="connsiteX278" fmla="*/ 127786 w 1790841"/>
                <a:gd name="connsiteY278" fmla="*/ 328666 h 1428750"/>
                <a:gd name="connsiteX279" fmla="*/ 114308 w 1790841"/>
                <a:gd name="connsiteY279" fmla="*/ 331923 h 1428750"/>
                <a:gd name="connsiteX280" fmla="*/ 107564 w 1790841"/>
                <a:gd name="connsiteY280" fmla="*/ 331923 h 1428750"/>
                <a:gd name="connsiteX281" fmla="*/ 104192 w 1790841"/>
                <a:gd name="connsiteY281" fmla="*/ 328666 h 1428750"/>
                <a:gd name="connsiteX282" fmla="*/ 104192 w 1790841"/>
                <a:gd name="connsiteY282" fmla="*/ 322160 h 1428750"/>
                <a:gd name="connsiteX283" fmla="*/ 100821 w 1790841"/>
                <a:gd name="connsiteY283" fmla="*/ 315654 h 1428750"/>
                <a:gd name="connsiteX284" fmla="*/ 100821 w 1790841"/>
                <a:gd name="connsiteY284" fmla="*/ 309140 h 1428750"/>
                <a:gd name="connsiteX285" fmla="*/ 107564 w 1790841"/>
                <a:gd name="connsiteY285" fmla="*/ 305892 h 1428750"/>
                <a:gd name="connsiteX286" fmla="*/ 110936 w 1790841"/>
                <a:gd name="connsiteY286" fmla="*/ 302634 h 1428750"/>
                <a:gd name="connsiteX287" fmla="*/ 121052 w 1790841"/>
                <a:gd name="connsiteY287" fmla="*/ 299376 h 1428750"/>
                <a:gd name="connsiteX288" fmla="*/ 121052 w 1790841"/>
                <a:gd name="connsiteY288" fmla="*/ 286356 h 1428750"/>
                <a:gd name="connsiteX289" fmla="*/ 117680 w 1790841"/>
                <a:gd name="connsiteY289" fmla="*/ 286356 h 1428750"/>
                <a:gd name="connsiteX290" fmla="*/ 114308 w 1790841"/>
                <a:gd name="connsiteY290" fmla="*/ 283108 h 1428750"/>
                <a:gd name="connsiteX291" fmla="*/ 114308 w 1790841"/>
                <a:gd name="connsiteY291" fmla="*/ 276593 h 1428750"/>
                <a:gd name="connsiteX292" fmla="*/ 110936 w 1790841"/>
                <a:gd name="connsiteY292" fmla="*/ 270087 h 1428750"/>
                <a:gd name="connsiteX293" fmla="*/ 97449 w 1790841"/>
                <a:gd name="connsiteY293" fmla="*/ 273345 h 1428750"/>
                <a:gd name="connsiteX294" fmla="*/ 87333 w 1790841"/>
                <a:gd name="connsiteY294" fmla="*/ 276593 h 1428750"/>
                <a:gd name="connsiteX295" fmla="*/ 80589 w 1790841"/>
                <a:gd name="connsiteY295" fmla="*/ 276593 h 1428750"/>
                <a:gd name="connsiteX296" fmla="*/ 73855 w 1790841"/>
                <a:gd name="connsiteY296" fmla="*/ 273345 h 1428750"/>
                <a:gd name="connsiteX297" fmla="*/ 60368 w 1790841"/>
                <a:gd name="connsiteY297" fmla="*/ 276593 h 1428750"/>
                <a:gd name="connsiteX298" fmla="*/ 56996 w 1790841"/>
                <a:gd name="connsiteY298" fmla="*/ 276593 h 1428750"/>
                <a:gd name="connsiteX299" fmla="*/ 50252 w 1790841"/>
                <a:gd name="connsiteY299" fmla="*/ 276593 h 1428750"/>
                <a:gd name="connsiteX300" fmla="*/ 43509 w 1790841"/>
                <a:gd name="connsiteY300" fmla="*/ 279850 h 1428750"/>
                <a:gd name="connsiteX301" fmla="*/ 40137 w 1790841"/>
                <a:gd name="connsiteY301" fmla="*/ 283108 h 1428750"/>
                <a:gd name="connsiteX302" fmla="*/ 36765 w 1790841"/>
                <a:gd name="connsiteY302" fmla="*/ 286356 h 1428750"/>
                <a:gd name="connsiteX303" fmla="*/ 26659 w 1790841"/>
                <a:gd name="connsiteY303" fmla="*/ 286356 h 1428750"/>
                <a:gd name="connsiteX304" fmla="*/ 23287 w 1790841"/>
                <a:gd name="connsiteY304" fmla="*/ 289613 h 1428750"/>
                <a:gd name="connsiteX305" fmla="*/ 13171 w 1790841"/>
                <a:gd name="connsiteY305" fmla="*/ 296119 h 1428750"/>
                <a:gd name="connsiteX306" fmla="*/ 9800 w 1790841"/>
                <a:gd name="connsiteY306" fmla="*/ 279850 h 1428750"/>
                <a:gd name="connsiteX307" fmla="*/ 19915 w 1790841"/>
                <a:gd name="connsiteY307" fmla="*/ 250561 h 1428750"/>
                <a:gd name="connsiteX308" fmla="*/ 36765 w 1790841"/>
                <a:gd name="connsiteY308" fmla="*/ 237540 h 1428750"/>
                <a:gd name="connsiteX309" fmla="*/ 43509 w 1790841"/>
                <a:gd name="connsiteY309" fmla="*/ 211508 h 1428750"/>
                <a:gd name="connsiteX310" fmla="*/ 33393 w 1790841"/>
                <a:gd name="connsiteY310" fmla="*/ 201745 h 1428750"/>
                <a:gd name="connsiteX311" fmla="*/ 60368 w 1790841"/>
                <a:gd name="connsiteY311" fmla="*/ 162683 h 1428750"/>
                <a:gd name="connsiteX312" fmla="*/ 16543 w 1790841"/>
                <a:gd name="connsiteY312" fmla="*/ 172446 h 1428750"/>
                <a:gd name="connsiteX313" fmla="*/ 40137 w 1790841"/>
                <a:gd name="connsiteY313" fmla="*/ 139909 h 1428750"/>
                <a:gd name="connsiteX314" fmla="*/ 19915 w 1790841"/>
                <a:gd name="connsiteY314" fmla="*/ 133393 h 1428750"/>
                <a:gd name="connsiteX315" fmla="*/ 19915 w 1790841"/>
                <a:gd name="connsiteY315" fmla="*/ 113867 h 1428750"/>
                <a:gd name="connsiteX316" fmla="*/ 6428 w 1790841"/>
                <a:gd name="connsiteY316" fmla="*/ 107362 h 1428750"/>
                <a:gd name="connsiteX317" fmla="*/ 9800 w 1790841"/>
                <a:gd name="connsiteY317" fmla="*/ 87836 h 1428750"/>
                <a:gd name="connsiteX318" fmla="*/ 19915 w 1790841"/>
                <a:gd name="connsiteY318" fmla="*/ 74815 h 1428750"/>
                <a:gd name="connsiteX319" fmla="*/ 46880 w 1790841"/>
                <a:gd name="connsiteY319" fmla="*/ 58537 h 1428750"/>
                <a:gd name="connsiteX320" fmla="*/ 73855 w 1790841"/>
                <a:gd name="connsiteY320" fmla="*/ 48774 h 1428750"/>
                <a:gd name="connsiteX321" fmla="*/ 117680 w 1790841"/>
                <a:gd name="connsiteY321" fmla="*/ 55289 h 1428750"/>
                <a:gd name="connsiteX322" fmla="*/ 141273 w 1790841"/>
                <a:gd name="connsiteY322" fmla="*/ 45526 h 1428750"/>
                <a:gd name="connsiteX323" fmla="*/ 158132 w 1790841"/>
                <a:gd name="connsiteY323" fmla="*/ 29247 h 1428750"/>
                <a:gd name="connsiteX324" fmla="*/ 198585 w 1790841"/>
                <a:gd name="connsiteY324" fmla="*/ 16227 h 1428750"/>
                <a:gd name="connsiteX325" fmla="*/ 228922 w 1790841"/>
                <a:gd name="connsiteY325" fmla="*/ -42 h 1428750"/>
                <a:gd name="connsiteX326" fmla="*/ 255897 w 1790841"/>
                <a:gd name="connsiteY326" fmla="*/ 9721 h 1428750"/>
                <a:gd name="connsiteX327" fmla="*/ 319953 w 1790841"/>
                <a:gd name="connsiteY327" fmla="*/ 58537 h 1428750"/>
                <a:gd name="connsiteX328" fmla="*/ 437939 w 1790841"/>
                <a:gd name="connsiteY328" fmla="*/ 84578 h 1428750"/>
                <a:gd name="connsiteX329" fmla="*/ 539075 w 1790841"/>
                <a:gd name="connsiteY329" fmla="*/ 113867 h 1428750"/>
                <a:gd name="connsiteX330" fmla="*/ 667187 w 1790841"/>
                <a:gd name="connsiteY330" fmla="*/ 172446 h 1428750"/>
                <a:gd name="connsiteX331" fmla="*/ 744720 w 1790841"/>
                <a:gd name="connsiteY331" fmla="*/ 159435 h 1428750"/>
                <a:gd name="connsiteX332" fmla="*/ 788545 w 1790841"/>
                <a:gd name="connsiteY332" fmla="*/ 172446 h 1428750"/>
                <a:gd name="connsiteX333" fmla="*/ 832369 w 1790841"/>
                <a:gd name="connsiteY333" fmla="*/ 204993 h 1428750"/>
                <a:gd name="connsiteX334" fmla="*/ 879565 w 1790841"/>
                <a:gd name="connsiteY334" fmla="*/ 201745 h 1428750"/>
                <a:gd name="connsiteX335" fmla="*/ 943621 w 1790841"/>
                <a:gd name="connsiteY335" fmla="*/ 234283 h 1428750"/>
                <a:gd name="connsiteX336" fmla="*/ 1017792 w 1790841"/>
                <a:gd name="connsiteY336" fmla="*/ 234283 h 1428750"/>
                <a:gd name="connsiteX337" fmla="*/ 1054873 w 1790841"/>
                <a:gd name="connsiteY337" fmla="*/ 253818 h 1428750"/>
                <a:gd name="connsiteX338" fmla="*/ 1075104 w 1790841"/>
                <a:gd name="connsiteY338" fmla="*/ 296119 h 1428750"/>
                <a:gd name="connsiteX339" fmla="*/ 1118929 w 1790841"/>
                <a:gd name="connsiteY339" fmla="*/ 312397 h 1428750"/>
                <a:gd name="connsiteX340" fmla="*/ 1145894 w 1790841"/>
                <a:gd name="connsiteY340" fmla="*/ 338429 h 1428750"/>
                <a:gd name="connsiteX341" fmla="*/ 1199834 w 1790841"/>
                <a:gd name="connsiteY341" fmla="*/ 357955 h 1428750"/>
                <a:gd name="connsiteX342" fmla="*/ 1233543 w 1790841"/>
                <a:gd name="connsiteY342" fmla="*/ 387254 h 1428750"/>
                <a:gd name="connsiteX343" fmla="*/ 1284111 w 1790841"/>
                <a:gd name="connsiteY343" fmla="*/ 387254 h 1428750"/>
                <a:gd name="connsiteX344" fmla="*/ 1317830 w 1790841"/>
                <a:gd name="connsiteY344" fmla="*/ 393760 h 1428750"/>
                <a:gd name="connsiteX345" fmla="*/ 1334680 w 1790841"/>
                <a:gd name="connsiteY345" fmla="*/ 374233 h 1428750"/>
                <a:gd name="connsiteX346" fmla="*/ 1422338 w 1790841"/>
                <a:gd name="connsiteY346" fmla="*/ 413286 h 1428750"/>
                <a:gd name="connsiteX347" fmla="*/ 1429082 w 1790841"/>
                <a:gd name="connsiteY347" fmla="*/ 432812 h 1428750"/>
                <a:gd name="connsiteX348" fmla="*/ 1429082 w 1790841"/>
                <a:gd name="connsiteY348" fmla="*/ 436070 h 1428750"/>
                <a:gd name="connsiteX349" fmla="*/ 1429082 w 1790841"/>
                <a:gd name="connsiteY349" fmla="*/ 436070 h 1428750"/>
                <a:gd name="connsiteX350" fmla="*/ 1429082 w 1790841"/>
                <a:gd name="connsiteY350" fmla="*/ 436070 h 1428750"/>
                <a:gd name="connsiteX351" fmla="*/ 1429082 w 1790841"/>
                <a:gd name="connsiteY351" fmla="*/ 442575 h 1428750"/>
                <a:gd name="connsiteX352" fmla="*/ 1429082 w 1790841"/>
                <a:gd name="connsiteY352" fmla="*/ 445833 h 1428750"/>
                <a:gd name="connsiteX353" fmla="*/ 1425710 w 1790841"/>
                <a:gd name="connsiteY353" fmla="*/ 445833 h 1428750"/>
                <a:gd name="connsiteX354" fmla="*/ 1425710 w 1790841"/>
                <a:gd name="connsiteY354" fmla="*/ 445833 h 1428750"/>
                <a:gd name="connsiteX355" fmla="*/ 1429082 w 1790841"/>
                <a:gd name="connsiteY355" fmla="*/ 449090 h 1428750"/>
                <a:gd name="connsiteX356" fmla="*/ 1429082 w 1790841"/>
                <a:gd name="connsiteY356" fmla="*/ 449090 h 1428750"/>
                <a:gd name="connsiteX357" fmla="*/ 1429082 w 1790841"/>
                <a:gd name="connsiteY357" fmla="*/ 452339 h 1428750"/>
                <a:gd name="connsiteX358" fmla="*/ 1429082 w 1790841"/>
                <a:gd name="connsiteY358" fmla="*/ 452339 h 1428750"/>
                <a:gd name="connsiteX359" fmla="*/ 1429082 w 1790841"/>
                <a:gd name="connsiteY359" fmla="*/ 455596 h 1428750"/>
                <a:gd name="connsiteX360" fmla="*/ 1429082 w 1790841"/>
                <a:gd name="connsiteY360" fmla="*/ 455596 h 1428750"/>
                <a:gd name="connsiteX361" fmla="*/ 1432444 w 1790841"/>
                <a:gd name="connsiteY361" fmla="*/ 455596 h 1428750"/>
                <a:gd name="connsiteX362" fmla="*/ 1432444 w 1790841"/>
                <a:gd name="connsiteY362" fmla="*/ 455596 h 1428750"/>
                <a:gd name="connsiteX363" fmla="*/ 1435816 w 1790841"/>
                <a:gd name="connsiteY363" fmla="*/ 458853 h 1428750"/>
                <a:gd name="connsiteX364" fmla="*/ 1439188 w 1790841"/>
                <a:gd name="connsiteY364" fmla="*/ 458853 h 1428750"/>
                <a:gd name="connsiteX365" fmla="*/ 1442559 w 1790841"/>
                <a:gd name="connsiteY365" fmla="*/ 458853 h 1428750"/>
                <a:gd name="connsiteX366" fmla="*/ 1442559 w 1790841"/>
                <a:gd name="connsiteY366" fmla="*/ 458853 h 1428750"/>
                <a:gd name="connsiteX367" fmla="*/ 1445931 w 1790841"/>
                <a:gd name="connsiteY367" fmla="*/ 455596 h 1428750"/>
                <a:gd name="connsiteX368" fmla="*/ 1489756 w 1790841"/>
                <a:gd name="connsiteY368" fmla="*/ 465359 h 1428750"/>
                <a:gd name="connsiteX369" fmla="*/ 1509987 w 1790841"/>
                <a:gd name="connsiteY369" fmla="*/ 481637 h 1428750"/>
                <a:gd name="connsiteX370" fmla="*/ 1536952 w 1790841"/>
                <a:gd name="connsiteY370" fmla="*/ 471865 h 1428750"/>
                <a:gd name="connsiteX371" fmla="*/ 1570671 w 1790841"/>
                <a:gd name="connsiteY371" fmla="*/ 494648 h 1428750"/>
                <a:gd name="connsiteX372" fmla="*/ 1601008 w 1790841"/>
                <a:gd name="connsiteY372" fmla="*/ 484885 h 1428750"/>
                <a:gd name="connsiteX373" fmla="*/ 1631345 w 1790841"/>
                <a:gd name="connsiteY373" fmla="*/ 484885 h 1428750"/>
                <a:gd name="connsiteX374" fmla="*/ 1671808 w 1790841"/>
                <a:gd name="connsiteY374" fmla="*/ 517432 h 1428750"/>
                <a:gd name="connsiteX375" fmla="*/ 1705517 w 1790841"/>
                <a:gd name="connsiteY375" fmla="*/ 914491 h 1428750"/>
                <a:gd name="connsiteX376" fmla="*/ 1705517 w 1790841"/>
                <a:gd name="connsiteY376" fmla="*/ 914491 h 1428750"/>
                <a:gd name="connsiteX377" fmla="*/ 1756084 w 1790841"/>
                <a:gd name="connsiteY377" fmla="*/ 940523 h 1428750"/>
                <a:gd name="connsiteX378" fmla="*/ 1766200 w 1790841"/>
                <a:gd name="connsiteY378" fmla="*/ 966565 h 1428750"/>
                <a:gd name="connsiteX379" fmla="*/ 1779678 w 1790841"/>
                <a:gd name="connsiteY379" fmla="*/ 914491 h 1428750"/>
                <a:gd name="connsiteX380" fmla="*/ 1752713 w 1790841"/>
                <a:gd name="connsiteY380" fmla="*/ 907976 h 1428750"/>
                <a:gd name="connsiteX381" fmla="*/ 1705517 w 1790841"/>
                <a:gd name="connsiteY381" fmla="*/ 914491 h 1428750"/>
                <a:gd name="connsiteX382" fmla="*/ 1509987 w 1790841"/>
                <a:gd name="connsiteY382" fmla="*/ 976328 h 1428750"/>
                <a:gd name="connsiteX383" fmla="*/ 1509987 w 1790841"/>
                <a:gd name="connsiteY383" fmla="*/ 976328 h 1428750"/>
                <a:gd name="connsiteX384" fmla="*/ 1550440 w 1790841"/>
                <a:gd name="connsiteY384" fmla="*/ 973070 h 1428750"/>
                <a:gd name="connsiteX385" fmla="*/ 1557184 w 1790841"/>
                <a:gd name="connsiteY385" fmla="*/ 1002360 h 1428750"/>
                <a:gd name="connsiteX386" fmla="*/ 1594264 w 1790841"/>
                <a:gd name="connsiteY386" fmla="*/ 1018638 h 1428750"/>
                <a:gd name="connsiteX387" fmla="*/ 1611123 w 1790841"/>
                <a:gd name="connsiteY387" fmla="*/ 1034906 h 1428750"/>
                <a:gd name="connsiteX388" fmla="*/ 1665064 w 1790841"/>
                <a:gd name="connsiteY388" fmla="*/ 973070 h 1428750"/>
                <a:gd name="connsiteX389" fmla="*/ 1654948 w 1790841"/>
                <a:gd name="connsiteY389" fmla="*/ 960049 h 1428750"/>
                <a:gd name="connsiteX390" fmla="*/ 1614495 w 1790841"/>
                <a:gd name="connsiteY390" fmla="*/ 960049 h 1428750"/>
                <a:gd name="connsiteX391" fmla="*/ 1611123 w 1790841"/>
                <a:gd name="connsiteY391" fmla="*/ 917739 h 1428750"/>
                <a:gd name="connsiteX392" fmla="*/ 1553812 w 1790841"/>
                <a:gd name="connsiteY392" fmla="*/ 937275 h 1428750"/>
                <a:gd name="connsiteX393" fmla="*/ 1506615 w 1790841"/>
                <a:gd name="connsiteY393" fmla="*/ 963307 h 1428750"/>
                <a:gd name="connsiteX394" fmla="*/ 1509987 w 1790841"/>
                <a:gd name="connsiteY394" fmla="*/ 976328 h 1428750"/>
                <a:gd name="connsiteX395" fmla="*/ 1317830 w 1790841"/>
                <a:gd name="connsiteY395" fmla="*/ 1070711 h 1428750"/>
                <a:gd name="connsiteX396" fmla="*/ 1317830 w 1790841"/>
                <a:gd name="connsiteY396" fmla="*/ 1070711 h 1428750"/>
                <a:gd name="connsiteX397" fmla="*/ 1338051 w 1790841"/>
                <a:gd name="connsiteY397" fmla="*/ 1096743 h 1428750"/>
                <a:gd name="connsiteX398" fmla="*/ 1385248 w 1790841"/>
                <a:gd name="connsiteY398" fmla="*/ 1060948 h 1428750"/>
                <a:gd name="connsiteX399" fmla="*/ 1354911 w 1790841"/>
                <a:gd name="connsiteY399" fmla="*/ 1044670 h 1428750"/>
                <a:gd name="connsiteX400" fmla="*/ 1317830 w 1790841"/>
                <a:gd name="connsiteY400" fmla="*/ 1070711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Lst>
              <a:rect l="l" t="t" r="r" b="b"/>
              <a:pathLst>
                <a:path w="1790841" h="1428750">
                  <a:moveTo>
                    <a:pt x="1671808" y="517432"/>
                  </a:moveTo>
                  <a:cubicBezTo>
                    <a:pt x="1661692" y="523938"/>
                    <a:pt x="1658320" y="507669"/>
                    <a:pt x="1651576" y="517432"/>
                  </a:cubicBezTo>
                  <a:cubicBezTo>
                    <a:pt x="1641461" y="530453"/>
                    <a:pt x="1668436" y="559742"/>
                    <a:pt x="1658320" y="576011"/>
                  </a:cubicBezTo>
                  <a:cubicBezTo>
                    <a:pt x="1644832" y="592289"/>
                    <a:pt x="1617867" y="615073"/>
                    <a:pt x="1580777" y="621579"/>
                  </a:cubicBezTo>
                  <a:cubicBezTo>
                    <a:pt x="1563927" y="624836"/>
                    <a:pt x="1550440" y="641105"/>
                    <a:pt x="1536952" y="637847"/>
                  </a:cubicBezTo>
                  <a:cubicBezTo>
                    <a:pt x="1526846" y="637847"/>
                    <a:pt x="1503243" y="660631"/>
                    <a:pt x="1499872" y="667146"/>
                  </a:cubicBezTo>
                  <a:cubicBezTo>
                    <a:pt x="1493128" y="676909"/>
                    <a:pt x="1472906" y="667146"/>
                    <a:pt x="1456047" y="676909"/>
                  </a:cubicBezTo>
                  <a:cubicBezTo>
                    <a:pt x="1432444" y="686673"/>
                    <a:pt x="1445931" y="673652"/>
                    <a:pt x="1361654" y="696435"/>
                  </a:cubicBezTo>
                  <a:cubicBezTo>
                    <a:pt x="1344795" y="699683"/>
                    <a:pt x="1331308" y="706199"/>
                    <a:pt x="1317830" y="709456"/>
                  </a:cubicBezTo>
                  <a:cubicBezTo>
                    <a:pt x="1304342" y="715962"/>
                    <a:pt x="1290855" y="712704"/>
                    <a:pt x="1290855" y="738745"/>
                  </a:cubicBezTo>
                  <a:cubicBezTo>
                    <a:pt x="1294227" y="751757"/>
                    <a:pt x="1311086" y="741994"/>
                    <a:pt x="1307714" y="755014"/>
                  </a:cubicBezTo>
                  <a:cubicBezTo>
                    <a:pt x="1307714" y="764778"/>
                    <a:pt x="1284111" y="761520"/>
                    <a:pt x="1260518" y="774540"/>
                  </a:cubicBezTo>
                  <a:cubicBezTo>
                    <a:pt x="1250402" y="781056"/>
                    <a:pt x="1243659" y="803830"/>
                    <a:pt x="1236915" y="810345"/>
                  </a:cubicBezTo>
                  <a:cubicBezTo>
                    <a:pt x="1203206" y="829871"/>
                    <a:pt x="1179603" y="872182"/>
                    <a:pt x="1179603" y="872182"/>
                  </a:cubicBezTo>
                  <a:cubicBezTo>
                    <a:pt x="1162753" y="888450"/>
                    <a:pt x="1142522" y="901470"/>
                    <a:pt x="1132406" y="920997"/>
                  </a:cubicBezTo>
                  <a:cubicBezTo>
                    <a:pt x="1108813" y="963307"/>
                    <a:pt x="1102069" y="940523"/>
                    <a:pt x="1115557" y="992596"/>
                  </a:cubicBezTo>
                  <a:cubicBezTo>
                    <a:pt x="1118929" y="999112"/>
                    <a:pt x="1118929" y="1021886"/>
                    <a:pt x="1129035" y="1038164"/>
                  </a:cubicBezTo>
                  <a:cubicBezTo>
                    <a:pt x="1145894" y="1060948"/>
                    <a:pt x="1182975" y="1083722"/>
                    <a:pt x="1172869" y="1090237"/>
                  </a:cubicBezTo>
                  <a:cubicBezTo>
                    <a:pt x="1166125" y="1093486"/>
                    <a:pt x="1125672" y="1119526"/>
                    <a:pt x="1112185" y="1119526"/>
                  </a:cubicBezTo>
                  <a:cubicBezTo>
                    <a:pt x="1091954" y="1122784"/>
                    <a:pt x="1081838" y="1135795"/>
                    <a:pt x="1054873" y="1165094"/>
                  </a:cubicBezTo>
                  <a:cubicBezTo>
                    <a:pt x="1041386" y="1174857"/>
                    <a:pt x="1038014" y="1184621"/>
                    <a:pt x="1027898" y="1197631"/>
                  </a:cubicBezTo>
                  <a:cubicBezTo>
                    <a:pt x="1011048" y="1217158"/>
                    <a:pt x="1017792" y="1213910"/>
                    <a:pt x="1004305" y="1236694"/>
                  </a:cubicBezTo>
                  <a:cubicBezTo>
                    <a:pt x="1000933" y="1243199"/>
                    <a:pt x="1004305" y="1265983"/>
                    <a:pt x="1004305" y="1275746"/>
                  </a:cubicBezTo>
                  <a:cubicBezTo>
                    <a:pt x="970596" y="1279004"/>
                    <a:pt x="970596" y="1279004"/>
                    <a:pt x="970596" y="1279004"/>
                  </a:cubicBezTo>
                  <a:cubicBezTo>
                    <a:pt x="913284" y="1262725"/>
                    <a:pt x="913284" y="1262725"/>
                    <a:pt x="913284" y="1262725"/>
                  </a:cubicBezTo>
                  <a:cubicBezTo>
                    <a:pt x="879565" y="1292015"/>
                    <a:pt x="879565" y="1292015"/>
                    <a:pt x="879565" y="1292015"/>
                  </a:cubicBezTo>
                  <a:cubicBezTo>
                    <a:pt x="866088" y="1301778"/>
                    <a:pt x="845857" y="1295273"/>
                    <a:pt x="832369" y="1305035"/>
                  </a:cubicBezTo>
                  <a:cubicBezTo>
                    <a:pt x="832369" y="1305035"/>
                    <a:pt x="822263" y="1334325"/>
                    <a:pt x="818891" y="1340840"/>
                  </a:cubicBezTo>
                  <a:cubicBezTo>
                    <a:pt x="818891" y="1350603"/>
                    <a:pt x="795288" y="1376635"/>
                    <a:pt x="795288" y="1376635"/>
                  </a:cubicBezTo>
                  <a:cubicBezTo>
                    <a:pt x="791916" y="1379892"/>
                    <a:pt x="775067" y="1396161"/>
                    <a:pt x="768323" y="1399419"/>
                  </a:cubicBezTo>
                  <a:cubicBezTo>
                    <a:pt x="758207" y="1402677"/>
                    <a:pt x="751464" y="1376635"/>
                    <a:pt x="744720" y="1376635"/>
                  </a:cubicBezTo>
                  <a:cubicBezTo>
                    <a:pt x="731233" y="1376635"/>
                    <a:pt x="731233" y="1373377"/>
                    <a:pt x="717755" y="1370129"/>
                  </a:cubicBezTo>
                  <a:cubicBezTo>
                    <a:pt x="700896" y="1370129"/>
                    <a:pt x="697524" y="1392913"/>
                    <a:pt x="680664" y="1392913"/>
                  </a:cubicBezTo>
                  <a:cubicBezTo>
                    <a:pt x="653699" y="1389656"/>
                    <a:pt x="606503" y="1363614"/>
                    <a:pt x="606503" y="1363614"/>
                  </a:cubicBezTo>
                  <a:cubicBezTo>
                    <a:pt x="596387" y="1360366"/>
                    <a:pt x="596387" y="1373377"/>
                    <a:pt x="586272" y="1373377"/>
                  </a:cubicBezTo>
                  <a:cubicBezTo>
                    <a:pt x="566050" y="1370129"/>
                    <a:pt x="539075" y="1357108"/>
                    <a:pt x="512110" y="1350603"/>
                  </a:cubicBezTo>
                  <a:cubicBezTo>
                    <a:pt x="491879" y="1347346"/>
                    <a:pt x="451426" y="1340840"/>
                    <a:pt x="451426" y="1340840"/>
                  </a:cubicBezTo>
                  <a:cubicBezTo>
                    <a:pt x="441311" y="1347346"/>
                    <a:pt x="431195" y="1347346"/>
                    <a:pt x="421089" y="1350603"/>
                  </a:cubicBezTo>
                  <a:cubicBezTo>
                    <a:pt x="407602" y="1357108"/>
                    <a:pt x="394114" y="1366872"/>
                    <a:pt x="383999" y="1370129"/>
                  </a:cubicBezTo>
                  <a:cubicBezTo>
                    <a:pt x="373893" y="1373377"/>
                    <a:pt x="353662" y="1357108"/>
                    <a:pt x="323324" y="1373377"/>
                  </a:cubicBezTo>
                  <a:cubicBezTo>
                    <a:pt x="313209" y="1376635"/>
                    <a:pt x="299722" y="1373377"/>
                    <a:pt x="292978" y="1379892"/>
                  </a:cubicBezTo>
                  <a:cubicBezTo>
                    <a:pt x="282862" y="1389656"/>
                    <a:pt x="279490" y="1402677"/>
                    <a:pt x="262641" y="1409182"/>
                  </a:cubicBezTo>
                  <a:cubicBezTo>
                    <a:pt x="252525" y="1412439"/>
                    <a:pt x="239038" y="1425451"/>
                    <a:pt x="232294" y="1428708"/>
                  </a:cubicBezTo>
                  <a:cubicBezTo>
                    <a:pt x="215444" y="1418945"/>
                    <a:pt x="191841" y="1418945"/>
                    <a:pt x="185098" y="1392913"/>
                  </a:cubicBezTo>
                  <a:cubicBezTo>
                    <a:pt x="181726" y="1383140"/>
                    <a:pt x="171620" y="1392913"/>
                    <a:pt x="164876" y="1383140"/>
                  </a:cubicBezTo>
                  <a:cubicBezTo>
                    <a:pt x="151389" y="1370129"/>
                    <a:pt x="141273" y="1340840"/>
                    <a:pt x="141273" y="1327819"/>
                  </a:cubicBezTo>
                  <a:cubicBezTo>
                    <a:pt x="141273" y="1327819"/>
                    <a:pt x="151389" y="1314799"/>
                    <a:pt x="141273" y="1301778"/>
                  </a:cubicBezTo>
                  <a:cubicBezTo>
                    <a:pt x="134530" y="1288767"/>
                    <a:pt x="124423" y="1285509"/>
                    <a:pt x="127786" y="1272489"/>
                  </a:cubicBezTo>
                  <a:cubicBezTo>
                    <a:pt x="137901" y="1272489"/>
                    <a:pt x="134530" y="1249704"/>
                    <a:pt x="134530" y="1249704"/>
                  </a:cubicBezTo>
                  <a:cubicBezTo>
                    <a:pt x="134530" y="1243199"/>
                    <a:pt x="110936" y="1204147"/>
                    <a:pt x="104192" y="1197631"/>
                  </a:cubicBezTo>
                  <a:cubicBezTo>
                    <a:pt x="87333" y="1187869"/>
                    <a:pt x="67112" y="1174857"/>
                    <a:pt x="46880" y="1171600"/>
                  </a:cubicBezTo>
                  <a:cubicBezTo>
                    <a:pt x="-316" y="1165094"/>
                    <a:pt x="-316" y="1165094"/>
                    <a:pt x="-316" y="1165094"/>
                  </a:cubicBezTo>
                  <a:cubicBezTo>
                    <a:pt x="-316" y="1152073"/>
                    <a:pt x="-316" y="1152073"/>
                    <a:pt x="-316" y="1152073"/>
                  </a:cubicBezTo>
                  <a:cubicBezTo>
                    <a:pt x="-316" y="1145558"/>
                    <a:pt x="-316" y="1145558"/>
                    <a:pt x="-316" y="1145558"/>
                  </a:cubicBezTo>
                  <a:cubicBezTo>
                    <a:pt x="-316" y="1142310"/>
                    <a:pt x="-316" y="1142310"/>
                    <a:pt x="-316" y="1142310"/>
                  </a:cubicBezTo>
                  <a:cubicBezTo>
                    <a:pt x="3056" y="1132547"/>
                    <a:pt x="3056" y="1132547"/>
                    <a:pt x="3056" y="1132547"/>
                  </a:cubicBezTo>
                  <a:cubicBezTo>
                    <a:pt x="6428" y="1126032"/>
                    <a:pt x="6428" y="1126032"/>
                    <a:pt x="6428" y="1126032"/>
                  </a:cubicBezTo>
                  <a:cubicBezTo>
                    <a:pt x="3056" y="1119526"/>
                    <a:pt x="3056" y="1119526"/>
                    <a:pt x="3056" y="1119526"/>
                  </a:cubicBezTo>
                  <a:cubicBezTo>
                    <a:pt x="3056" y="1113021"/>
                    <a:pt x="3056" y="1113021"/>
                    <a:pt x="3056" y="1113021"/>
                  </a:cubicBezTo>
                  <a:cubicBezTo>
                    <a:pt x="3056" y="1103248"/>
                    <a:pt x="3056" y="1103248"/>
                    <a:pt x="3056" y="1103248"/>
                  </a:cubicBezTo>
                  <a:cubicBezTo>
                    <a:pt x="3056" y="1103248"/>
                    <a:pt x="-316" y="1096743"/>
                    <a:pt x="-316" y="1096743"/>
                  </a:cubicBezTo>
                  <a:cubicBezTo>
                    <a:pt x="-316" y="1096743"/>
                    <a:pt x="-316" y="1090237"/>
                    <a:pt x="-316" y="1090237"/>
                  </a:cubicBezTo>
                  <a:cubicBezTo>
                    <a:pt x="-316" y="1090237"/>
                    <a:pt x="6428" y="1086980"/>
                    <a:pt x="6428" y="1086980"/>
                  </a:cubicBezTo>
                  <a:cubicBezTo>
                    <a:pt x="6428" y="1083722"/>
                    <a:pt x="13171" y="1080474"/>
                    <a:pt x="13171" y="1080474"/>
                  </a:cubicBezTo>
                  <a:cubicBezTo>
                    <a:pt x="13171" y="1080474"/>
                    <a:pt x="16543" y="1070711"/>
                    <a:pt x="16543" y="1067453"/>
                  </a:cubicBezTo>
                  <a:cubicBezTo>
                    <a:pt x="16543" y="1067453"/>
                    <a:pt x="19915" y="1064196"/>
                    <a:pt x="19915" y="1064196"/>
                  </a:cubicBezTo>
                  <a:cubicBezTo>
                    <a:pt x="30021" y="1060948"/>
                    <a:pt x="30021" y="1060948"/>
                    <a:pt x="30021" y="1060948"/>
                  </a:cubicBezTo>
                  <a:cubicBezTo>
                    <a:pt x="36765" y="1054433"/>
                    <a:pt x="36765" y="1054433"/>
                    <a:pt x="36765" y="1054433"/>
                  </a:cubicBezTo>
                  <a:cubicBezTo>
                    <a:pt x="43509" y="1051185"/>
                    <a:pt x="43509" y="1051185"/>
                    <a:pt x="43509" y="1051185"/>
                  </a:cubicBezTo>
                  <a:cubicBezTo>
                    <a:pt x="50252" y="1044670"/>
                    <a:pt x="50252" y="1044670"/>
                    <a:pt x="50252" y="1044670"/>
                  </a:cubicBezTo>
                  <a:cubicBezTo>
                    <a:pt x="53624" y="1031649"/>
                    <a:pt x="53624" y="1031649"/>
                    <a:pt x="53624" y="1031649"/>
                  </a:cubicBezTo>
                  <a:cubicBezTo>
                    <a:pt x="56996" y="1028401"/>
                    <a:pt x="56996" y="1028401"/>
                    <a:pt x="56996" y="1028401"/>
                  </a:cubicBezTo>
                  <a:cubicBezTo>
                    <a:pt x="56996" y="1028401"/>
                    <a:pt x="67112" y="1028401"/>
                    <a:pt x="67112" y="1028401"/>
                  </a:cubicBezTo>
                  <a:cubicBezTo>
                    <a:pt x="67112" y="1028401"/>
                    <a:pt x="73855" y="1028401"/>
                    <a:pt x="73855" y="1028401"/>
                  </a:cubicBezTo>
                  <a:cubicBezTo>
                    <a:pt x="73855" y="1025143"/>
                    <a:pt x="73855" y="1025143"/>
                    <a:pt x="73855" y="1025143"/>
                  </a:cubicBezTo>
                  <a:cubicBezTo>
                    <a:pt x="80589" y="1021886"/>
                    <a:pt x="80589" y="1021886"/>
                    <a:pt x="80589" y="1021886"/>
                  </a:cubicBezTo>
                  <a:cubicBezTo>
                    <a:pt x="87333" y="1028401"/>
                    <a:pt x="87333" y="1028401"/>
                    <a:pt x="87333" y="1028401"/>
                  </a:cubicBezTo>
                  <a:cubicBezTo>
                    <a:pt x="87333" y="1028401"/>
                    <a:pt x="90705" y="1028401"/>
                    <a:pt x="94077" y="1028401"/>
                  </a:cubicBezTo>
                  <a:cubicBezTo>
                    <a:pt x="94077" y="1028401"/>
                    <a:pt x="97449" y="1028401"/>
                    <a:pt x="97449" y="1028401"/>
                  </a:cubicBezTo>
                  <a:cubicBezTo>
                    <a:pt x="97449" y="1018638"/>
                    <a:pt x="97449" y="1018638"/>
                    <a:pt x="97449" y="1018638"/>
                  </a:cubicBezTo>
                  <a:cubicBezTo>
                    <a:pt x="110936" y="1005617"/>
                    <a:pt x="110936" y="1005617"/>
                    <a:pt x="110936" y="1005617"/>
                  </a:cubicBezTo>
                  <a:cubicBezTo>
                    <a:pt x="110936" y="1005617"/>
                    <a:pt x="110936" y="1002360"/>
                    <a:pt x="110936" y="1002360"/>
                  </a:cubicBezTo>
                  <a:cubicBezTo>
                    <a:pt x="110936" y="1002360"/>
                    <a:pt x="110936" y="999112"/>
                    <a:pt x="110936" y="999112"/>
                  </a:cubicBezTo>
                  <a:cubicBezTo>
                    <a:pt x="107564" y="995854"/>
                    <a:pt x="104192" y="999112"/>
                    <a:pt x="104192" y="999112"/>
                  </a:cubicBezTo>
                  <a:cubicBezTo>
                    <a:pt x="104192" y="999112"/>
                    <a:pt x="97449" y="999112"/>
                    <a:pt x="97449" y="999112"/>
                  </a:cubicBezTo>
                  <a:cubicBezTo>
                    <a:pt x="97449" y="999112"/>
                    <a:pt x="90705" y="999112"/>
                    <a:pt x="87333" y="999112"/>
                  </a:cubicBezTo>
                  <a:cubicBezTo>
                    <a:pt x="87333" y="999112"/>
                    <a:pt x="87333" y="995854"/>
                    <a:pt x="87333" y="995854"/>
                  </a:cubicBezTo>
                  <a:cubicBezTo>
                    <a:pt x="83961" y="989339"/>
                    <a:pt x="83961" y="989339"/>
                    <a:pt x="83961" y="989339"/>
                  </a:cubicBezTo>
                  <a:cubicBezTo>
                    <a:pt x="83961" y="989339"/>
                    <a:pt x="80589" y="982834"/>
                    <a:pt x="80589" y="979576"/>
                  </a:cubicBezTo>
                  <a:cubicBezTo>
                    <a:pt x="80589" y="976328"/>
                    <a:pt x="80589" y="973070"/>
                    <a:pt x="80589" y="969813"/>
                  </a:cubicBezTo>
                  <a:cubicBezTo>
                    <a:pt x="80589" y="969813"/>
                    <a:pt x="77227" y="966565"/>
                    <a:pt x="77227" y="966565"/>
                  </a:cubicBezTo>
                  <a:cubicBezTo>
                    <a:pt x="77227" y="966565"/>
                    <a:pt x="73855" y="963307"/>
                    <a:pt x="73855" y="960049"/>
                  </a:cubicBezTo>
                  <a:cubicBezTo>
                    <a:pt x="73855" y="960049"/>
                    <a:pt x="70483" y="950286"/>
                    <a:pt x="70483" y="950286"/>
                  </a:cubicBezTo>
                  <a:cubicBezTo>
                    <a:pt x="67112" y="947039"/>
                    <a:pt x="67112" y="947039"/>
                    <a:pt x="67112" y="947039"/>
                  </a:cubicBezTo>
                  <a:cubicBezTo>
                    <a:pt x="70483" y="943781"/>
                    <a:pt x="70483" y="943781"/>
                    <a:pt x="70483" y="943781"/>
                  </a:cubicBezTo>
                  <a:cubicBezTo>
                    <a:pt x="67112" y="937275"/>
                    <a:pt x="67112" y="937275"/>
                    <a:pt x="67112" y="937275"/>
                  </a:cubicBezTo>
                  <a:cubicBezTo>
                    <a:pt x="73855" y="937275"/>
                    <a:pt x="73855" y="937275"/>
                    <a:pt x="73855" y="937275"/>
                  </a:cubicBezTo>
                  <a:cubicBezTo>
                    <a:pt x="70483" y="934018"/>
                    <a:pt x="70483" y="934018"/>
                    <a:pt x="70483" y="934018"/>
                  </a:cubicBezTo>
                  <a:cubicBezTo>
                    <a:pt x="73855" y="927503"/>
                    <a:pt x="73855" y="927503"/>
                    <a:pt x="73855" y="927503"/>
                  </a:cubicBezTo>
                  <a:cubicBezTo>
                    <a:pt x="73855" y="927503"/>
                    <a:pt x="80589" y="924255"/>
                    <a:pt x="80589" y="924255"/>
                  </a:cubicBezTo>
                  <a:cubicBezTo>
                    <a:pt x="80589" y="924255"/>
                    <a:pt x="87333" y="917739"/>
                    <a:pt x="87333" y="917739"/>
                  </a:cubicBezTo>
                  <a:cubicBezTo>
                    <a:pt x="87333" y="917739"/>
                    <a:pt x="83961" y="914491"/>
                    <a:pt x="83961" y="914491"/>
                  </a:cubicBezTo>
                  <a:cubicBezTo>
                    <a:pt x="83961" y="914491"/>
                    <a:pt x="83961" y="907976"/>
                    <a:pt x="83961" y="907976"/>
                  </a:cubicBezTo>
                  <a:cubicBezTo>
                    <a:pt x="90705" y="894965"/>
                    <a:pt x="90705" y="894965"/>
                    <a:pt x="90705" y="894965"/>
                  </a:cubicBezTo>
                  <a:cubicBezTo>
                    <a:pt x="94077" y="894965"/>
                    <a:pt x="94077" y="894965"/>
                    <a:pt x="94077" y="894965"/>
                  </a:cubicBezTo>
                  <a:cubicBezTo>
                    <a:pt x="104192" y="891708"/>
                    <a:pt x="104192" y="891708"/>
                    <a:pt x="104192" y="891708"/>
                  </a:cubicBezTo>
                  <a:cubicBezTo>
                    <a:pt x="107564" y="888450"/>
                    <a:pt x="107564" y="888450"/>
                    <a:pt x="107564" y="888450"/>
                  </a:cubicBezTo>
                  <a:cubicBezTo>
                    <a:pt x="110936" y="888450"/>
                    <a:pt x="110936" y="888450"/>
                    <a:pt x="110936" y="888450"/>
                  </a:cubicBezTo>
                  <a:cubicBezTo>
                    <a:pt x="117680" y="885202"/>
                    <a:pt x="117680" y="885202"/>
                    <a:pt x="117680" y="885202"/>
                  </a:cubicBezTo>
                  <a:cubicBezTo>
                    <a:pt x="124423" y="881944"/>
                    <a:pt x="124423" y="881944"/>
                    <a:pt x="124423" y="881944"/>
                  </a:cubicBezTo>
                  <a:cubicBezTo>
                    <a:pt x="127786" y="878687"/>
                    <a:pt x="127786" y="878687"/>
                    <a:pt x="127786" y="878687"/>
                  </a:cubicBezTo>
                  <a:cubicBezTo>
                    <a:pt x="127786" y="872182"/>
                    <a:pt x="127786" y="872182"/>
                    <a:pt x="127786" y="872182"/>
                  </a:cubicBezTo>
                  <a:cubicBezTo>
                    <a:pt x="131158" y="868924"/>
                    <a:pt x="131158" y="868924"/>
                    <a:pt x="131158" y="868924"/>
                  </a:cubicBezTo>
                  <a:cubicBezTo>
                    <a:pt x="137901" y="862418"/>
                    <a:pt x="137901" y="862418"/>
                    <a:pt x="137901" y="862418"/>
                  </a:cubicBezTo>
                  <a:cubicBezTo>
                    <a:pt x="144645" y="855903"/>
                    <a:pt x="144645" y="855903"/>
                    <a:pt x="144645" y="855903"/>
                  </a:cubicBezTo>
                  <a:cubicBezTo>
                    <a:pt x="144645" y="849397"/>
                    <a:pt x="144645" y="849397"/>
                    <a:pt x="144645" y="849397"/>
                  </a:cubicBezTo>
                  <a:cubicBezTo>
                    <a:pt x="141273" y="846140"/>
                    <a:pt x="141273" y="846140"/>
                    <a:pt x="141273" y="846140"/>
                  </a:cubicBezTo>
                  <a:cubicBezTo>
                    <a:pt x="141273" y="846140"/>
                    <a:pt x="137901" y="839635"/>
                    <a:pt x="137901" y="836377"/>
                  </a:cubicBezTo>
                  <a:cubicBezTo>
                    <a:pt x="137901" y="836377"/>
                    <a:pt x="134530" y="836377"/>
                    <a:pt x="134530" y="836377"/>
                  </a:cubicBezTo>
                  <a:cubicBezTo>
                    <a:pt x="127786" y="839635"/>
                    <a:pt x="127786" y="839635"/>
                    <a:pt x="127786" y="839635"/>
                  </a:cubicBezTo>
                  <a:cubicBezTo>
                    <a:pt x="127786" y="839635"/>
                    <a:pt x="124423" y="836377"/>
                    <a:pt x="121052" y="836377"/>
                  </a:cubicBezTo>
                  <a:cubicBezTo>
                    <a:pt x="121052" y="836377"/>
                    <a:pt x="121052" y="833129"/>
                    <a:pt x="121052" y="833129"/>
                  </a:cubicBezTo>
                  <a:cubicBezTo>
                    <a:pt x="124423" y="829871"/>
                    <a:pt x="124423" y="829871"/>
                    <a:pt x="124423" y="829871"/>
                  </a:cubicBezTo>
                  <a:cubicBezTo>
                    <a:pt x="124423" y="823366"/>
                    <a:pt x="124423" y="823366"/>
                    <a:pt x="124423" y="823366"/>
                  </a:cubicBezTo>
                  <a:cubicBezTo>
                    <a:pt x="117680" y="823366"/>
                    <a:pt x="117680" y="823366"/>
                    <a:pt x="117680" y="823366"/>
                  </a:cubicBezTo>
                  <a:cubicBezTo>
                    <a:pt x="114308" y="816851"/>
                    <a:pt x="114308" y="816851"/>
                    <a:pt x="114308" y="816851"/>
                  </a:cubicBezTo>
                  <a:cubicBezTo>
                    <a:pt x="110936" y="810345"/>
                    <a:pt x="110936" y="810345"/>
                    <a:pt x="110936" y="810345"/>
                  </a:cubicBezTo>
                  <a:cubicBezTo>
                    <a:pt x="110936" y="803830"/>
                    <a:pt x="110936" y="803830"/>
                    <a:pt x="110936" y="803830"/>
                  </a:cubicBezTo>
                  <a:cubicBezTo>
                    <a:pt x="114308" y="800582"/>
                    <a:pt x="114308" y="800582"/>
                    <a:pt x="114308" y="800582"/>
                  </a:cubicBezTo>
                  <a:cubicBezTo>
                    <a:pt x="114308" y="797324"/>
                    <a:pt x="114308" y="797324"/>
                    <a:pt x="114308" y="797324"/>
                  </a:cubicBezTo>
                  <a:cubicBezTo>
                    <a:pt x="110936" y="794067"/>
                    <a:pt x="110936" y="794067"/>
                    <a:pt x="110936" y="794067"/>
                  </a:cubicBezTo>
                  <a:cubicBezTo>
                    <a:pt x="110936" y="787561"/>
                    <a:pt x="110936" y="787561"/>
                    <a:pt x="110936" y="787561"/>
                  </a:cubicBezTo>
                  <a:cubicBezTo>
                    <a:pt x="107564" y="781056"/>
                    <a:pt x="107564" y="781056"/>
                    <a:pt x="107564" y="781056"/>
                  </a:cubicBezTo>
                  <a:cubicBezTo>
                    <a:pt x="110936" y="777798"/>
                    <a:pt x="110936" y="777798"/>
                    <a:pt x="110936" y="777798"/>
                  </a:cubicBezTo>
                  <a:cubicBezTo>
                    <a:pt x="114308" y="774540"/>
                    <a:pt x="114308" y="774540"/>
                    <a:pt x="114308" y="774540"/>
                  </a:cubicBezTo>
                  <a:cubicBezTo>
                    <a:pt x="114308" y="768035"/>
                    <a:pt x="114308" y="768035"/>
                    <a:pt x="114308" y="768035"/>
                  </a:cubicBezTo>
                  <a:cubicBezTo>
                    <a:pt x="114308" y="768035"/>
                    <a:pt x="107564" y="764778"/>
                    <a:pt x="107564" y="764778"/>
                  </a:cubicBezTo>
                  <a:cubicBezTo>
                    <a:pt x="107564" y="764778"/>
                    <a:pt x="104192" y="758272"/>
                    <a:pt x="104192" y="758272"/>
                  </a:cubicBezTo>
                  <a:cubicBezTo>
                    <a:pt x="104192" y="755014"/>
                    <a:pt x="104192" y="755014"/>
                    <a:pt x="104192" y="755014"/>
                  </a:cubicBezTo>
                  <a:cubicBezTo>
                    <a:pt x="104192" y="755014"/>
                    <a:pt x="97449" y="748509"/>
                    <a:pt x="97449" y="748509"/>
                  </a:cubicBezTo>
                  <a:cubicBezTo>
                    <a:pt x="97449" y="748509"/>
                    <a:pt x="97449" y="741994"/>
                    <a:pt x="97449" y="741994"/>
                  </a:cubicBezTo>
                  <a:cubicBezTo>
                    <a:pt x="97449" y="741994"/>
                    <a:pt x="94077" y="735488"/>
                    <a:pt x="94077" y="735488"/>
                  </a:cubicBezTo>
                  <a:cubicBezTo>
                    <a:pt x="90705" y="732231"/>
                    <a:pt x="90705" y="728983"/>
                    <a:pt x="90705" y="728983"/>
                  </a:cubicBezTo>
                  <a:cubicBezTo>
                    <a:pt x="97449" y="728983"/>
                    <a:pt x="97449" y="728983"/>
                    <a:pt x="97449" y="728983"/>
                  </a:cubicBezTo>
                  <a:cubicBezTo>
                    <a:pt x="104192" y="728983"/>
                    <a:pt x="104192" y="728983"/>
                    <a:pt x="104192" y="728983"/>
                  </a:cubicBezTo>
                  <a:cubicBezTo>
                    <a:pt x="107564" y="735488"/>
                    <a:pt x="107564" y="735488"/>
                    <a:pt x="107564" y="735488"/>
                  </a:cubicBezTo>
                  <a:cubicBezTo>
                    <a:pt x="110936" y="732231"/>
                    <a:pt x="110936" y="732231"/>
                    <a:pt x="110936" y="732231"/>
                  </a:cubicBezTo>
                  <a:cubicBezTo>
                    <a:pt x="110936" y="735488"/>
                    <a:pt x="110936" y="735488"/>
                    <a:pt x="110936" y="735488"/>
                  </a:cubicBezTo>
                  <a:cubicBezTo>
                    <a:pt x="117680" y="735488"/>
                    <a:pt x="117680" y="735488"/>
                    <a:pt x="117680" y="735488"/>
                  </a:cubicBezTo>
                  <a:cubicBezTo>
                    <a:pt x="127786" y="735488"/>
                    <a:pt x="127786" y="735488"/>
                    <a:pt x="127786" y="735488"/>
                  </a:cubicBezTo>
                  <a:cubicBezTo>
                    <a:pt x="134530" y="735488"/>
                    <a:pt x="134530" y="735488"/>
                    <a:pt x="134530" y="735488"/>
                  </a:cubicBezTo>
                  <a:cubicBezTo>
                    <a:pt x="137901" y="735488"/>
                    <a:pt x="137901" y="735488"/>
                    <a:pt x="137901" y="735488"/>
                  </a:cubicBezTo>
                  <a:cubicBezTo>
                    <a:pt x="137901" y="735488"/>
                    <a:pt x="141273" y="738745"/>
                    <a:pt x="141273" y="738745"/>
                  </a:cubicBezTo>
                  <a:cubicBezTo>
                    <a:pt x="144645" y="741994"/>
                    <a:pt x="148017" y="738745"/>
                    <a:pt x="148017" y="738745"/>
                  </a:cubicBezTo>
                  <a:cubicBezTo>
                    <a:pt x="148017" y="741994"/>
                    <a:pt x="154761" y="741994"/>
                    <a:pt x="154761" y="741994"/>
                  </a:cubicBezTo>
                  <a:cubicBezTo>
                    <a:pt x="154761" y="741994"/>
                    <a:pt x="158132" y="738745"/>
                    <a:pt x="161504" y="738745"/>
                  </a:cubicBezTo>
                  <a:cubicBezTo>
                    <a:pt x="161504" y="738745"/>
                    <a:pt x="164876" y="738745"/>
                    <a:pt x="164876" y="738745"/>
                  </a:cubicBezTo>
                  <a:cubicBezTo>
                    <a:pt x="168248" y="735488"/>
                    <a:pt x="168248" y="735488"/>
                    <a:pt x="168248" y="735488"/>
                  </a:cubicBezTo>
                  <a:cubicBezTo>
                    <a:pt x="168248" y="728983"/>
                    <a:pt x="168248" y="728983"/>
                    <a:pt x="168248" y="728983"/>
                  </a:cubicBezTo>
                  <a:cubicBezTo>
                    <a:pt x="171620" y="728983"/>
                    <a:pt x="171620" y="728983"/>
                    <a:pt x="171620" y="728983"/>
                  </a:cubicBezTo>
                  <a:cubicBezTo>
                    <a:pt x="171620" y="725725"/>
                    <a:pt x="171620" y="725725"/>
                    <a:pt x="171620" y="725725"/>
                  </a:cubicBezTo>
                  <a:cubicBezTo>
                    <a:pt x="174992" y="719219"/>
                    <a:pt x="174992" y="719219"/>
                    <a:pt x="174992" y="719219"/>
                  </a:cubicBezTo>
                  <a:cubicBezTo>
                    <a:pt x="174992" y="715962"/>
                    <a:pt x="174992" y="715962"/>
                    <a:pt x="174992" y="715962"/>
                  </a:cubicBezTo>
                  <a:cubicBezTo>
                    <a:pt x="181726" y="715962"/>
                    <a:pt x="181726" y="715962"/>
                    <a:pt x="181726" y="715962"/>
                  </a:cubicBezTo>
                  <a:cubicBezTo>
                    <a:pt x="185098" y="712704"/>
                    <a:pt x="185098" y="712704"/>
                    <a:pt x="185098" y="712704"/>
                  </a:cubicBezTo>
                  <a:cubicBezTo>
                    <a:pt x="188470" y="706199"/>
                    <a:pt x="188470" y="706199"/>
                    <a:pt x="188470" y="706199"/>
                  </a:cubicBezTo>
                  <a:cubicBezTo>
                    <a:pt x="191841" y="699683"/>
                    <a:pt x="191841" y="699683"/>
                    <a:pt x="191841" y="699683"/>
                  </a:cubicBezTo>
                  <a:cubicBezTo>
                    <a:pt x="191841" y="699683"/>
                    <a:pt x="195213" y="693178"/>
                    <a:pt x="195213" y="693178"/>
                  </a:cubicBezTo>
                  <a:cubicBezTo>
                    <a:pt x="195213" y="693178"/>
                    <a:pt x="198585" y="686673"/>
                    <a:pt x="198585" y="686673"/>
                  </a:cubicBezTo>
                  <a:cubicBezTo>
                    <a:pt x="195213" y="676909"/>
                    <a:pt x="195213" y="676909"/>
                    <a:pt x="195213" y="676909"/>
                  </a:cubicBezTo>
                  <a:cubicBezTo>
                    <a:pt x="191841" y="670394"/>
                    <a:pt x="191841" y="670394"/>
                    <a:pt x="191841" y="670394"/>
                  </a:cubicBezTo>
                  <a:cubicBezTo>
                    <a:pt x="188470" y="663888"/>
                    <a:pt x="188470" y="663888"/>
                    <a:pt x="188470" y="663888"/>
                  </a:cubicBezTo>
                  <a:cubicBezTo>
                    <a:pt x="188470" y="663888"/>
                    <a:pt x="188470" y="660631"/>
                    <a:pt x="185098" y="660631"/>
                  </a:cubicBezTo>
                  <a:cubicBezTo>
                    <a:pt x="185098" y="660631"/>
                    <a:pt x="185098" y="657383"/>
                    <a:pt x="185098" y="657383"/>
                  </a:cubicBezTo>
                  <a:cubicBezTo>
                    <a:pt x="185098" y="650868"/>
                    <a:pt x="185098" y="650868"/>
                    <a:pt x="185098" y="650868"/>
                  </a:cubicBezTo>
                  <a:cubicBezTo>
                    <a:pt x="188470" y="647610"/>
                    <a:pt x="188470" y="647610"/>
                    <a:pt x="188470" y="647610"/>
                  </a:cubicBezTo>
                  <a:cubicBezTo>
                    <a:pt x="191841" y="647610"/>
                    <a:pt x="191841" y="647610"/>
                    <a:pt x="191841" y="647610"/>
                  </a:cubicBezTo>
                  <a:cubicBezTo>
                    <a:pt x="198585" y="641105"/>
                    <a:pt x="198585" y="641105"/>
                    <a:pt x="198585" y="641105"/>
                  </a:cubicBezTo>
                  <a:cubicBezTo>
                    <a:pt x="201957" y="641105"/>
                    <a:pt x="201957" y="641105"/>
                    <a:pt x="201957" y="641105"/>
                  </a:cubicBezTo>
                  <a:cubicBezTo>
                    <a:pt x="208701" y="641105"/>
                    <a:pt x="208701" y="641105"/>
                    <a:pt x="208701" y="641105"/>
                  </a:cubicBezTo>
                  <a:cubicBezTo>
                    <a:pt x="215444" y="634600"/>
                    <a:pt x="215444" y="634600"/>
                    <a:pt x="215444" y="634600"/>
                  </a:cubicBezTo>
                  <a:cubicBezTo>
                    <a:pt x="218816" y="634600"/>
                    <a:pt x="218816" y="634600"/>
                    <a:pt x="218816" y="634600"/>
                  </a:cubicBezTo>
                  <a:cubicBezTo>
                    <a:pt x="222188" y="631342"/>
                    <a:pt x="222188" y="631342"/>
                    <a:pt x="222188" y="631342"/>
                  </a:cubicBezTo>
                  <a:cubicBezTo>
                    <a:pt x="225560" y="624836"/>
                    <a:pt x="225560" y="624836"/>
                    <a:pt x="225560" y="624836"/>
                  </a:cubicBezTo>
                  <a:cubicBezTo>
                    <a:pt x="222188" y="618321"/>
                    <a:pt x="222188" y="618321"/>
                    <a:pt x="222188" y="618321"/>
                  </a:cubicBezTo>
                  <a:cubicBezTo>
                    <a:pt x="218816" y="615073"/>
                    <a:pt x="218816" y="615073"/>
                    <a:pt x="218816" y="615073"/>
                  </a:cubicBezTo>
                  <a:cubicBezTo>
                    <a:pt x="222188" y="605310"/>
                    <a:pt x="222188" y="605310"/>
                    <a:pt x="222188" y="605310"/>
                  </a:cubicBezTo>
                  <a:cubicBezTo>
                    <a:pt x="228922" y="602052"/>
                    <a:pt x="228922" y="602052"/>
                    <a:pt x="228922" y="602052"/>
                  </a:cubicBezTo>
                  <a:cubicBezTo>
                    <a:pt x="228922" y="592289"/>
                    <a:pt x="228922" y="592289"/>
                    <a:pt x="228922" y="592289"/>
                  </a:cubicBezTo>
                  <a:cubicBezTo>
                    <a:pt x="225560" y="589031"/>
                    <a:pt x="225560" y="589031"/>
                    <a:pt x="225560" y="589031"/>
                  </a:cubicBezTo>
                  <a:cubicBezTo>
                    <a:pt x="228922" y="582526"/>
                    <a:pt x="228922" y="582526"/>
                    <a:pt x="228922" y="582526"/>
                  </a:cubicBezTo>
                  <a:cubicBezTo>
                    <a:pt x="232294" y="579269"/>
                    <a:pt x="232294" y="579269"/>
                    <a:pt x="232294" y="579269"/>
                  </a:cubicBezTo>
                  <a:cubicBezTo>
                    <a:pt x="232294" y="579269"/>
                    <a:pt x="235666" y="572763"/>
                    <a:pt x="235666" y="569505"/>
                  </a:cubicBezTo>
                  <a:cubicBezTo>
                    <a:pt x="239038" y="569505"/>
                    <a:pt x="239038" y="559742"/>
                    <a:pt x="239038" y="559742"/>
                  </a:cubicBezTo>
                  <a:cubicBezTo>
                    <a:pt x="235666" y="553236"/>
                    <a:pt x="235666" y="553236"/>
                    <a:pt x="235666" y="553236"/>
                  </a:cubicBezTo>
                  <a:cubicBezTo>
                    <a:pt x="235666" y="549979"/>
                    <a:pt x="235666" y="549979"/>
                    <a:pt x="235666" y="549979"/>
                  </a:cubicBezTo>
                  <a:cubicBezTo>
                    <a:pt x="235666" y="549979"/>
                    <a:pt x="242410" y="546722"/>
                    <a:pt x="242410" y="546722"/>
                  </a:cubicBezTo>
                  <a:cubicBezTo>
                    <a:pt x="245781" y="546722"/>
                    <a:pt x="245781" y="536958"/>
                    <a:pt x="245781" y="536958"/>
                  </a:cubicBezTo>
                  <a:cubicBezTo>
                    <a:pt x="239038" y="533701"/>
                    <a:pt x="239038" y="533701"/>
                    <a:pt x="239038" y="533701"/>
                  </a:cubicBezTo>
                  <a:cubicBezTo>
                    <a:pt x="239038" y="533701"/>
                    <a:pt x="239038" y="527196"/>
                    <a:pt x="239038" y="523938"/>
                  </a:cubicBezTo>
                  <a:cubicBezTo>
                    <a:pt x="239038" y="523938"/>
                    <a:pt x="239038" y="517432"/>
                    <a:pt x="239038" y="517432"/>
                  </a:cubicBezTo>
                  <a:cubicBezTo>
                    <a:pt x="235666" y="517432"/>
                    <a:pt x="235666" y="517432"/>
                    <a:pt x="235666" y="517432"/>
                  </a:cubicBezTo>
                  <a:cubicBezTo>
                    <a:pt x="235666" y="510927"/>
                    <a:pt x="235666" y="510927"/>
                    <a:pt x="235666" y="510927"/>
                  </a:cubicBezTo>
                  <a:cubicBezTo>
                    <a:pt x="239038" y="507669"/>
                    <a:pt x="239038" y="507669"/>
                    <a:pt x="239038" y="507669"/>
                  </a:cubicBezTo>
                  <a:cubicBezTo>
                    <a:pt x="245781" y="510927"/>
                    <a:pt x="245781" y="510927"/>
                    <a:pt x="245781" y="510927"/>
                  </a:cubicBezTo>
                  <a:cubicBezTo>
                    <a:pt x="245781" y="510927"/>
                    <a:pt x="249153" y="507669"/>
                    <a:pt x="252525" y="507669"/>
                  </a:cubicBezTo>
                  <a:cubicBezTo>
                    <a:pt x="252525" y="504412"/>
                    <a:pt x="259269" y="504412"/>
                    <a:pt x="259269" y="504412"/>
                  </a:cubicBezTo>
                  <a:cubicBezTo>
                    <a:pt x="262641" y="494648"/>
                    <a:pt x="262641" y="494648"/>
                    <a:pt x="262641" y="494648"/>
                  </a:cubicBezTo>
                  <a:cubicBezTo>
                    <a:pt x="276128" y="488143"/>
                    <a:pt x="276128" y="488143"/>
                    <a:pt x="276128" y="488143"/>
                  </a:cubicBezTo>
                  <a:cubicBezTo>
                    <a:pt x="276128" y="484885"/>
                    <a:pt x="276128" y="484885"/>
                    <a:pt x="276128" y="484885"/>
                  </a:cubicBezTo>
                  <a:cubicBezTo>
                    <a:pt x="286234" y="481637"/>
                    <a:pt x="286234" y="481637"/>
                    <a:pt x="286234" y="481637"/>
                  </a:cubicBezTo>
                  <a:cubicBezTo>
                    <a:pt x="292978" y="484885"/>
                    <a:pt x="292978" y="484885"/>
                    <a:pt x="292978" y="484885"/>
                  </a:cubicBezTo>
                  <a:cubicBezTo>
                    <a:pt x="299722" y="478380"/>
                    <a:pt x="299722" y="478380"/>
                    <a:pt x="299722" y="478380"/>
                  </a:cubicBezTo>
                  <a:cubicBezTo>
                    <a:pt x="303093" y="478380"/>
                    <a:pt x="303093" y="478380"/>
                    <a:pt x="303093" y="478380"/>
                  </a:cubicBezTo>
                  <a:cubicBezTo>
                    <a:pt x="309837" y="475122"/>
                    <a:pt x="309837" y="475122"/>
                    <a:pt x="309837" y="475122"/>
                  </a:cubicBezTo>
                  <a:cubicBezTo>
                    <a:pt x="316581" y="471865"/>
                    <a:pt x="316581" y="471865"/>
                    <a:pt x="316581" y="471865"/>
                  </a:cubicBezTo>
                  <a:cubicBezTo>
                    <a:pt x="326696" y="462101"/>
                    <a:pt x="326696" y="462101"/>
                    <a:pt x="326696" y="462101"/>
                  </a:cubicBezTo>
                  <a:cubicBezTo>
                    <a:pt x="330059" y="462101"/>
                    <a:pt x="330059" y="462101"/>
                    <a:pt x="330059" y="462101"/>
                  </a:cubicBezTo>
                  <a:cubicBezTo>
                    <a:pt x="330059" y="462101"/>
                    <a:pt x="336802" y="458853"/>
                    <a:pt x="336802" y="458853"/>
                  </a:cubicBezTo>
                  <a:cubicBezTo>
                    <a:pt x="336802" y="458853"/>
                    <a:pt x="340174" y="452339"/>
                    <a:pt x="340174" y="452339"/>
                  </a:cubicBezTo>
                  <a:cubicBezTo>
                    <a:pt x="346918" y="449090"/>
                    <a:pt x="346918" y="449090"/>
                    <a:pt x="346918" y="449090"/>
                  </a:cubicBezTo>
                  <a:cubicBezTo>
                    <a:pt x="353662" y="439327"/>
                    <a:pt x="353662" y="439327"/>
                    <a:pt x="353662" y="439327"/>
                  </a:cubicBezTo>
                  <a:cubicBezTo>
                    <a:pt x="360405" y="432812"/>
                    <a:pt x="360405" y="432812"/>
                    <a:pt x="360405" y="432812"/>
                  </a:cubicBezTo>
                  <a:cubicBezTo>
                    <a:pt x="353662" y="423049"/>
                    <a:pt x="353662" y="423049"/>
                    <a:pt x="353662" y="423049"/>
                  </a:cubicBezTo>
                  <a:cubicBezTo>
                    <a:pt x="353662" y="423049"/>
                    <a:pt x="346918" y="416544"/>
                    <a:pt x="343546" y="416544"/>
                  </a:cubicBezTo>
                  <a:cubicBezTo>
                    <a:pt x="343546" y="413286"/>
                    <a:pt x="336802" y="410028"/>
                    <a:pt x="336802" y="410028"/>
                  </a:cubicBezTo>
                  <a:cubicBezTo>
                    <a:pt x="336802" y="410028"/>
                    <a:pt x="326696" y="406780"/>
                    <a:pt x="326696" y="406780"/>
                  </a:cubicBezTo>
                  <a:cubicBezTo>
                    <a:pt x="326696" y="406780"/>
                    <a:pt x="319953" y="410028"/>
                    <a:pt x="319953" y="410028"/>
                  </a:cubicBezTo>
                  <a:cubicBezTo>
                    <a:pt x="316581" y="406780"/>
                    <a:pt x="316581" y="406780"/>
                    <a:pt x="316581" y="406780"/>
                  </a:cubicBezTo>
                  <a:cubicBezTo>
                    <a:pt x="316581" y="406780"/>
                    <a:pt x="313209" y="400265"/>
                    <a:pt x="316581" y="400265"/>
                  </a:cubicBezTo>
                  <a:cubicBezTo>
                    <a:pt x="316581" y="400265"/>
                    <a:pt x="316581" y="397017"/>
                    <a:pt x="316581" y="397017"/>
                  </a:cubicBezTo>
                  <a:cubicBezTo>
                    <a:pt x="316581" y="393760"/>
                    <a:pt x="316581" y="393760"/>
                    <a:pt x="316581" y="393760"/>
                  </a:cubicBezTo>
                  <a:cubicBezTo>
                    <a:pt x="316581" y="390502"/>
                    <a:pt x="316581" y="390502"/>
                    <a:pt x="316581" y="390502"/>
                  </a:cubicBezTo>
                  <a:cubicBezTo>
                    <a:pt x="319953" y="387254"/>
                    <a:pt x="319953" y="387254"/>
                    <a:pt x="319953" y="387254"/>
                  </a:cubicBezTo>
                  <a:cubicBezTo>
                    <a:pt x="319953" y="387254"/>
                    <a:pt x="323324" y="383996"/>
                    <a:pt x="323324" y="380739"/>
                  </a:cubicBezTo>
                  <a:cubicBezTo>
                    <a:pt x="323324" y="380739"/>
                    <a:pt x="326696" y="374233"/>
                    <a:pt x="326696" y="374233"/>
                  </a:cubicBezTo>
                  <a:cubicBezTo>
                    <a:pt x="326696" y="374233"/>
                    <a:pt x="323324" y="370976"/>
                    <a:pt x="323324" y="367728"/>
                  </a:cubicBezTo>
                  <a:cubicBezTo>
                    <a:pt x="319953" y="367728"/>
                    <a:pt x="319953" y="367728"/>
                    <a:pt x="323324" y="364470"/>
                  </a:cubicBezTo>
                  <a:cubicBezTo>
                    <a:pt x="323324" y="364470"/>
                    <a:pt x="323324" y="361213"/>
                    <a:pt x="323324" y="361213"/>
                  </a:cubicBezTo>
                  <a:cubicBezTo>
                    <a:pt x="323324" y="361213"/>
                    <a:pt x="323324" y="354707"/>
                    <a:pt x="319953" y="354707"/>
                  </a:cubicBezTo>
                  <a:cubicBezTo>
                    <a:pt x="319953" y="354707"/>
                    <a:pt x="313209" y="357955"/>
                    <a:pt x="313209" y="357955"/>
                  </a:cubicBezTo>
                  <a:cubicBezTo>
                    <a:pt x="313209" y="357955"/>
                    <a:pt x="303093" y="354707"/>
                    <a:pt x="303093" y="354707"/>
                  </a:cubicBezTo>
                  <a:cubicBezTo>
                    <a:pt x="303093" y="354707"/>
                    <a:pt x="299722" y="351449"/>
                    <a:pt x="299722" y="351449"/>
                  </a:cubicBezTo>
                  <a:cubicBezTo>
                    <a:pt x="299722" y="351449"/>
                    <a:pt x="299722" y="344944"/>
                    <a:pt x="296350" y="344944"/>
                  </a:cubicBezTo>
                  <a:cubicBezTo>
                    <a:pt x="292978" y="341687"/>
                    <a:pt x="292978" y="344944"/>
                    <a:pt x="292978" y="344944"/>
                  </a:cubicBezTo>
                  <a:cubicBezTo>
                    <a:pt x="289606" y="351449"/>
                    <a:pt x="289606" y="351449"/>
                    <a:pt x="289606" y="351449"/>
                  </a:cubicBezTo>
                  <a:cubicBezTo>
                    <a:pt x="289606" y="351449"/>
                    <a:pt x="282862" y="351449"/>
                    <a:pt x="279490" y="348192"/>
                  </a:cubicBezTo>
                  <a:cubicBezTo>
                    <a:pt x="279490" y="348192"/>
                    <a:pt x="276128" y="348192"/>
                    <a:pt x="276128" y="348192"/>
                  </a:cubicBezTo>
                  <a:cubicBezTo>
                    <a:pt x="272756" y="348192"/>
                    <a:pt x="272756" y="344944"/>
                    <a:pt x="272756" y="341687"/>
                  </a:cubicBezTo>
                  <a:cubicBezTo>
                    <a:pt x="269384" y="338429"/>
                    <a:pt x="269384" y="341687"/>
                    <a:pt x="266013" y="341687"/>
                  </a:cubicBezTo>
                  <a:cubicBezTo>
                    <a:pt x="266013" y="341687"/>
                    <a:pt x="259269" y="341687"/>
                    <a:pt x="259269" y="341687"/>
                  </a:cubicBezTo>
                  <a:cubicBezTo>
                    <a:pt x="259269" y="341687"/>
                    <a:pt x="252525" y="335181"/>
                    <a:pt x="252525" y="335181"/>
                  </a:cubicBezTo>
                  <a:cubicBezTo>
                    <a:pt x="252525" y="331923"/>
                    <a:pt x="249153" y="331923"/>
                    <a:pt x="249153" y="331923"/>
                  </a:cubicBezTo>
                  <a:cubicBezTo>
                    <a:pt x="249153" y="331923"/>
                    <a:pt x="242410" y="335181"/>
                    <a:pt x="242410" y="335181"/>
                  </a:cubicBezTo>
                  <a:cubicBezTo>
                    <a:pt x="242410" y="338429"/>
                    <a:pt x="242410" y="338429"/>
                    <a:pt x="242410" y="338429"/>
                  </a:cubicBezTo>
                  <a:cubicBezTo>
                    <a:pt x="239038" y="348192"/>
                    <a:pt x="239038" y="348192"/>
                    <a:pt x="239038" y="348192"/>
                  </a:cubicBezTo>
                  <a:cubicBezTo>
                    <a:pt x="228922" y="354707"/>
                    <a:pt x="228922" y="354707"/>
                    <a:pt x="228922" y="354707"/>
                  </a:cubicBezTo>
                  <a:cubicBezTo>
                    <a:pt x="228922" y="354707"/>
                    <a:pt x="218816" y="354707"/>
                    <a:pt x="215444" y="351449"/>
                  </a:cubicBezTo>
                  <a:cubicBezTo>
                    <a:pt x="215444" y="351449"/>
                    <a:pt x="215444" y="351449"/>
                    <a:pt x="212072" y="351449"/>
                  </a:cubicBezTo>
                  <a:cubicBezTo>
                    <a:pt x="208701" y="351449"/>
                    <a:pt x="208701" y="351449"/>
                    <a:pt x="208701" y="351449"/>
                  </a:cubicBezTo>
                  <a:cubicBezTo>
                    <a:pt x="208701" y="351449"/>
                    <a:pt x="201957" y="354707"/>
                    <a:pt x="201957" y="354707"/>
                  </a:cubicBezTo>
                  <a:cubicBezTo>
                    <a:pt x="201957" y="354707"/>
                    <a:pt x="198585" y="348192"/>
                    <a:pt x="198585" y="348192"/>
                  </a:cubicBezTo>
                  <a:cubicBezTo>
                    <a:pt x="198585" y="348192"/>
                    <a:pt x="191841" y="344944"/>
                    <a:pt x="191841" y="341687"/>
                  </a:cubicBezTo>
                  <a:cubicBezTo>
                    <a:pt x="191841" y="341687"/>
                    <a:pt x="191841" y="344944"/>
                    <a:pt x="191841" y="344944"/>
                  </a:cubicBezTo>
                  <a:cubicBezTo>
                    <a:pt x="191841" y="344944"/>
                    <a:pt x="188470" y="348192"/>
                    <a:pt x="185098" y="348192"/>
                  </a:cubicBezTo>
                  <a:cubicBezTo>
                    <a:pt x="185098" y="348192"/>
                    <a:pt x="181726" y="351449"/>
                    <a:pt x="181726" y="351449"/>
                  </a:cubicBezTo>
                  <a:cubicBezTo>
                    <a:pt x="178354" y="351449"/>
                    <a:pt x="181726" y="344944"/>
                    <a:pt x="181726" y="344944"/>
                  </a:cubicBezTo>
                  <a:cubicBezTo>
                    <a:pt x="185098" y="338429"/>
                    <a:pt x="185098" y="338429"/>
                    <a:pt x="185098" y="338429"/>
                  </a:cubicBezTo>
                  <a:cubicBezTo>
                    <a:pt x="185098" y="338429"/>
                    <a:pt x="174992" y="335181"/>
                    <a:pt x="174992" y="331923"/>
                  </a:cubicBezTo>
                  <a:cubicBezTo>
                    <a:pt x="171620" y="331923"/>
                    <a:pt x="168248" y="328666"/>
                    <a:pt x="168248" y="328666"/>
                  </a:cubicBezTo>
                  <a:cubicBezTo>
                    <a:pt x="168248" y="328666"/>
                    <a:pt x="161504" y="328666"/>
                    <a:pt x="161504" y="328666"/>
                  </a:cubicBezTo>
                  <a:cubicBezTo>
                    <a:pt x="154761" y="328666"/>
                    <a:pt x="154761" y="328666"/>
                    <a:pt x="154761" y="328666"/>
                  </a:cubicBezTo>
                  <a:cubicBezTo>
                    <a:pt x="154761" y="328666"/>
                    <a:pt x="151389" y="328666"/>
                    <a:pt x="148017" y="331923"/>
                  </a:cubicBezTo>
                  <a:cubicBezTo>
                    <a:pt x="148017" y="331923"/>
                    <a:pt x="144645" y="335181"/>
                    <a:pt x="141273" y="331923"/>
                  </a:cubicBezTo>
                  <a:cubicBezTo>
                    <a:pt x="141273" y="331923"/>
                    <a:pt x="144645" y="325418"/>
                    <a:pt x="144645" y="325418"/>
                  </a:cubicBezTo>
                  <a:cubicBezTo>
                    <a:pt x="144645" y="325418"/>
                    <a:pt x="144645" y="318903"/>
                    <a:pt x="144645" y="318903"/>
                  </a:cubicBezTo>
                  <a:cubicBezTo>
                    <a:pt x="141273" y="315654"/>
                    <a:pt x="141273" y="322160"/>
                    <a:pt x="141273" y="322160"/>
                  </a:cubicBezTo>
                  <a:cubicBezTo>
                    <a:pt x="141273" y="322160"/>
                    <a:pt x="134530" y="325418"/>
                    <a:pt x="131158" y="328666"/>
                  </a:cubicBezTo>
                  <a:cubicBezTo>
                    <a:pt x="131158" y="328666"/>
                    <a:pt x="127786" y="328666"/>
                    <a:pt x="127786" y="328666"/>
                  </a:cubicBezTo>
                  <a:cubicBezTo>
                    <a:pt x="124423" y="328666"/>
                    <a:pt x="121052" y="331923"/>
                    <a:pt x="114308" y="331923"/>
                  </a:cubicBezTo>
                  <a:cubicBezTo>
                    <a:pt x="110936" y="331923"/>
                    <a:pt x="107564" y="335181"/>
                    <a:pt x="107564" y="331923"/>
                  </a:cubicBezTo>
                  <a:cubicBezTo>
                    <a:pt x="104192" y="331923"/>
                    <a:pt x="104192" y="328666"/>
                    <a:pt x="104192" y="328666"/>
                  </a:cubicBezTo>
                  <a:cubicBezTo>
                    <a:pt x="104192" y="322160"/>
                    <a:pt x="104192" y="322160"/>
                    <a:pt x="104192" y="322160"/>
                  </a:cubicBezTo>
                  <a:cubicBezTo>
                    <a:pt x="104192" y="322160"/>
                    <a:pt x="100821" y="318903"/>
                    <a:pt x="100821" y="315654"/>
                  </a:cubicBezTo>
                  <a:cubicBezTo>
                    <a:pt x="97449" y="312397"/>
                    <a:pt x="100821" y="312397"/>
                    <a:pt x="100821" y="309140"/>
                  </a:cubicBezTo>
                  <a:cubicBezTo>
                    <a:pt x="100821" y="309140"/>
                    <a:pt x="107564" y="305892"/>
                    <a:pt x="107564" y="305892"/>
                  </a:cubicBezTo>
                  <a:cubicBezTo>
                    <a:pt x="107564" y="302634"/>
                    <a:pt x="110936" y="302634"/>
                    <a:pt x="110936" y="302634"/>
                  </a:cubicBezTo>
                  <a:cubicBezTo>
                    <a:pt x="121052" y="299376"/>
                    <a:pt x="121052" y="299376"/>
                    <a:pt x="121052" y="299376"/>
                  </a:cubicBezTo>
                  <a:cubicBezTo>
                    <a:pt x="121052" y="299376"/>
                    <a:pt x="121052" y="289613"/>
                    <a:pt x="121052" y="286356"/>
                  </a:cubicBezTo>
                  <a:cubicBezTo>
                    <a:pt x="121052" y="286356"/>
                    <a:pt x="121052" y="286356"/>
                    <a:pt x="117680" y="286356"/>
                  </a:cubicBezTo>
                  <a:cubicBezTo>
                    <a:pt x="114308" y="286356"/>
                    <a:pt x="114308" y="283108"/>
                    <a:pt x="114308" y="283108"/>
                  </a:cubicBezTo>
                  <a:cubicBezTo>
                    <a:pt x="114308" y="283108"/>
                    <a:pt x="114308" y="276593"/>
                    <a:pt x="114308" y="276593"/>
                  </a:cubicBezTo>
                  <a:cubicBezTo>
                    <a:pt x="110936" y="270087"/>
                    <a:pt x="110936" y="270087"/>
                    <a:pt x="110936" y="270087"/>
                  </a:cubicBezTo>
                  <a:cubicBezTo>
                    <a:pt x="97449" y="273345"/>
                    <a:pt x="97449" y="273345"/>
                    <a:pt x="97449" y="273345"/>
                  </a:cubicBezTo>
                  <a:cubicBezTo>
                    <a:pt x="97449" y="273345"/>
                    <a:pt x="90705" y="276593"/>
                    <a:pt x="87333" y="276593"/>
                  </a:cubicBezTo>
                  <a:cubicBezTo>
                    <a:pt x="87333" y="276593"/>
                    <a:pt x="80589" y="276593"/>
                    <a:pt x="80589" y="276593"/>
                  </a:cubicBezTo>
                  <a:cubicBezTo>
                    <a:pt x="77227" y="276593"/>
                    <a:pt x="73855" y="273345"/>
                    <a:pt x="73855" y="273345"/>
                  </a:cubicBezTo>
                  <a:cubicBezTo>
                    <a:pt x="73855" y="273345"/>
                    <a:pt x="60368" y="276593"/>
                    <a:pt x="60368" y="276593"/>
                  </a:cubicBezTo>
                  <a:cubicBezTo>
                    <a:pt x="60368" y="276593"/>
                    <a:pt x="56996" y="276593"/>
                    <a:pt x="56996" y="276593"/>
                  </a:cubicBezTo>
                  <a:cubicBezTo>
                    <a:pt x="50252" y="276593"/>
                    <a:pt x="50252" y="276593"/>
                    <a:pt x="50252" y="276593"/>
                  </a:cubicBezTo>
                  <a:cubicBezTo>
                    <a:pt x="43509" y="279850"/>
                    <a:pt x="43509" y="279850"/>
                    <a:pt x="43509" y="279850"/>
                  </a:cubicBezTo>
                  <a:cubicBezTo>
                    <a:pt x="40137" y="283108"/>
                    <a:pt x="40137" y="283108"/>
                    <a:pt x="40137" y="283108"/>
                  </a:cubicBezTo>
                  <a:cubicBezTo>
                    <a:pt x="40137" y="283108"/>
                    <a:pt x="36765" y="286356"/>
                    <a:pt x="36765" y="286356"/>
                  </a:cubicBezTo>
                  <a:cubicBezTo>
                    <a:pt x="33393" y="286356"/>
                    <a:pt x="30021" y="286356"/>
                    <a:pt x="26659" y="286356"/>
                  </a:cubicBezTo>
                  <a:cubicBezTo>
                    <a:pt x="26659" y="286356"/>
                    <a:pt x="23287" y="289613"/>
                    <a:pt x="23287" y="289613"/>
                  </a:cubicBezTo>
                  <a:cubicBezTo>
                    <a:pt x="23287" y="289613"/>
                    <a:pt x="16543" y="292871"/>
                    <a:pt x="13171" y="296119"/>
                  </a:cubicBezTo>
                  <a:cubicBezTo>
                    <a:pt x="9800" y="279850"/>
                    <a:pt x="9800" y="279850"/>
                    <a:pt x="9800" y="279850"/>
                  </a:cubicBezTo>
                  <a:cubicBezTo>
                    <a:pt x="19915" y="250561"/>
                    <a:pt x="19915" y="250561"/>
                    <a:pt x="19915" y="250561"/>
                  </a:cubicBezTo>
                  <a:cubicBezTo>
                    <a:pt x="36765" y="237540"/>
                    <a:pt x="36765" y="237540"/>
                    <a:pt x="36765" y="237540"/>
                  </a:cubicBezTo>
                  <a:cubicBezTo>
                    <a:pt x="43509" y="211508"/>
                    <a:pt x="43509" y="211508"/>
                    <a:pt x="43509" y="211508"/>
                  </a:cubicBezTo>
                  <a:cubicBezTo>
                    <a:pt x="33393" y="201745"/>
                    <a:pt x="33393" y="201745"/>
                    <a:pt x="33393" y="201745"/>
                  </a:cubicBezTo>
                  <a:cubicBezTo>
                    <a:pt x="33393" y="191972"/>
                    <a:pt x="63740" y="172446"/>
                    <a:pt x="60368" y="162683"/>
                  </a:cubicBezTo>
                  <a:cubicBezTo>
                    <a:pt x="56996" y="152920"/>
                    <a:pt x="19915" y="182209"/>
                    <a:pt x="16543" y="172446"/>
                  </a:cubicBezTo>
                  <a:cubicBezTo>
                    <a:pt x="13171" y="152920"/>
                    <a:pt x="23287" y="156178"/>
                    <a:pt x="40137" y="139909"/>
                  </a:cubicBezTo>
                  <a:cubicBezTo>
                    <a:pt x="19915" y="133393"/>
                    <a:pt x="19915" y="133393"/>
                    <a:pt x="19915" y="133393"/>
                  </a:cubicBezTo>
                  <a:cubicBezTo>
                    <a:pt x="19915" y="113867"/>
                    <a:pt x="19915" y="113867"/>
                    <a:pt x="19915" y="113867"/>
                  </a:cubicBezTo>
                  <a:cubicBezTo>
                    <a:pt x="6428" y="107362"/>
                    <a:pt x="6428" y="107362"/>
                    <a:pt x="6428" y="107362"/>
                  </a:cubicBezTo>
                  <a:cubicBezTo>
                    <a:pt x="6428" y="107362"/>
                    <a:pt x="9800" y="97599"/>
                    <a:pt x="9800" y="87836"/>
                  </a:cubicBezTo>
                  <a:cubicBezTo>
                    <a:pt x="9800" y="78072"/>
                    <a:pt x="19915" y="74815"/>
                    <a:pt x="19915" y="74815"/>
                  </a:cubicBezTo>
                  <a:cubicBezTo>
                    <a:pt x="30021" y="71558"/>
                    <a:pt x="36765" y="65052"/>
                    <a:pt x="46880" y="58537"/>
                  </a:cubicBezTo>
                  <a:cubicBezTo>
                    <a:pt x="56996" y="45526"/>
                    <a:pt x="67112" y="52031"/>
                    <a:pt x="73855" y="48774"/>
                  </a:cubicBezTo>
                  <a:cubicBezTo>
                    <a:pt x="83961" y="42268"/>
                    <a:pt x="83961" y="48774"/>
                    <a:pt x="117680" y="55289"/>
                  </a:cubicBezTo>
                  <a:cubicBezTo>
                    <a:pt x="124423" y="52031"/>
                    <a:pt x="137901" y="52031"/>
                    <a:pt x="141273" y="45526"/>
                  </a:cubicBezTo>
                  <a:cubicBezTo>
                    <a:pt x="148017" y="39010"/>
                    <a:pt x="158132" y="42268"/>
                    <a:pt x="158132" y="29247"/>
                  </a:cubicBezTo>
                  <a:cubicBezTo>
                    <a:pt x="161504" y="9721"/>
                    <a:pt x="198585" y="22742"/>
                    <a:pt x="198585" y="16227"/>
                  </a:cubicBezTo>
                  <a:cubicBezTo>
                    <a:pt x="205329" y="16227"/>
                    <a:pt x="212072" y="-42"/>
                    <a:pt x="228922" y="-42"/>
                  </a:cubicBezTo>
                  <a:cubicBezTo>
                    <a:pt x="242410" y="3215"/>
                    <a:pt x="245781" y="6463"/>
                    <a:pt x="255897" y="9721"/>
                  </a:cubicBezTo>
                  <a:cubicBezTo>
                    <a:pt x="292978" y="32505"/>
                    <a:pt x="276128" y="45526"/>
                    <a:pt x="319953" y="58537"/>
                  </a:cubicBezTo>
                  <a:cubicBezTo>
                    <a:pt x="357033" y="68300"/>
                    <a:pt x="400858" y="78072"/>
                    <a:pt x="437939" y="84578"/>
                  </a:cubicBezTo>
                  <a:cubicBezTo>
                    <a:pt x="471657" y="87836"/>
                    <a:pt x="505366" y="100847"/>
                    <a:pt x="539075" y="113867"/>
                  </a:cubicBezTo>
                  <a:cubicBezTo>
                    <a:pt x="539075" y="113867"/>
                    <a:pt x="663815" y="169198"/>
                    <a:pt x="667187" y="172446"/>
                  </a:cubicBezTo>
                  <a:cubicBezTo>
                    <a:pt x="670558" y="172446"/>
                    <a:pt x="741348" y="159435"/>
                    <a:pt x="744720" y="159435"/>
                  </a:cubicBezTo>
                  <a:cubicBezTo>
                    <a:pt x="748092" y="159435"/>
                    <a:pt x="771695" y="162683"/>
                    <a:pt x="788545" y="172446"/>
                  </a:cubicBezTo>
                  <a:cubicBezTo>
                    <a:pt x="798660" y="182209"/>
                    <a:pt x="832369" y="204993"/>
                    <a:pt x="832369" y="204993"/>
                  </a:cubicBezTo>
                  <a:cubicBezTo>
                    <a:pt x="839113" y="208251"/>
                    <a:pt x="879565" y="201745"/>
                    <a:pt x="879565" y="201745"/>
                  </a:cubicBezTo>
                  <a:cubicBezTo>
                    <a:pt x="906540" y="201745"/>
                    <a:pt x="930134" y="231035"/>
                    <a:pt x="943621" y="234283"/>
                  </a:cubicBezTo>
                  <a:cubicBezTo>
                    <a:pt x="960480" y="237540"/>
                    <a:pt x="1000933" y="218014"/>
                    <a:pt x="1017792" y="234283"/>
                  </a:cubicBezTo>
                  <a:cubicBezTo>
                    <a:pt x="1017792" y="234283"/>
                    <a:pt x="1051501" y="237540"/>
                    <a:pt x="1054873" y="253818"/>
                  </a:cubicBezTo>
                  <a:cubicBezTo>
                    <a:pt x="1061617" y="270087"/>
                    <a:pt x="1075104" y="296119"/>
                    <a:pt x="1075104" y="296119"/>
                  </a:cubicBezTo>
                  <a:cubicBezTo>
                    <a:pt x="1118929" y="312397"/>
                    <a:pt x="1118929" y="312397"/>
                    <a:pt x="1118929" y="312397"/>
                  </a:cubicBezTo>
                  <a:cubicBezTo>
                    <a:pt x="1118929" y="312397"/>
                    <a:pt x="1142522" y="331923"/>
                    <a:pt x="1145894" y="338429"/>
                  </a:cubicBezTo>
                  <a:cubicBezTo>
                    <a:pt x="1149266" y="341687"/>
                    <a:pt x="1199834" y="357955"/>
                    <a:pt x="1199834" y="357955"/>
                  </a:cubicBezTo>
                  <a:cubicBezTo>
                    <a:pt x="1233543" y="387254"/>
                    <a:pt x="1233543" y="387254"/>
                    <a:pt x="1233543" y="387254"/>
                  </a:cubicBezTo>
                  <a:cubicBezTo>
                    <a:pt x="1284111" y="387254"/>
                    <a:pt x="1284111" y="387254"/>
                    <a:pt x="1284111" y="387254"/>
                  </a:cubicBezTo>
                  <a:cubicBezTo>
                    <a:pt x="1317830" y="393760"/>
                    <a:pt x="1317830" y="393760"/>
                    <a:pt x="1317830" y="393760"/>
                  </a:cubicBezTo>
                  <a:cubicBezTo>
                    <a:pt x="1334680" y="374233"/>
                    <a:pt x="1334680" y="374233"/>
                    <a:pt x="1334680" y="374233"/>
                  </a:cubicBezTo>
                  <a:cubicBezTo>
                    <a:pt x="1334680" y="374233"/>
                    <a:pt x="1418966" y="413286"/>
                    <a:pt x="1422338" y="413286"/>
                  </a:cubicBezTo>
                  <a:cubicBezTo>
                    <a:pt x="1425710" y="413286"/>
                    <a:pt x="1425710" y="423049"/>
                    <a:pt x="1429082" y="432812"/>
                  </a:cubicBezTo>
                  <a:cubicBezTo>
                    <a:pt x="1429082" y="436070"/>
                    <a:pt x="1429082" y="436070"/>
                    <a:pt x="1429082" y="436070"/>
                  </a:cubicBezTo>
                  <a:cubicBezTo>
                    <a:pt x="1425710" y="436070"/>
                    <a:pt x="1429082" y="436070"/>
                    <a:pt x="1429082" y="436070"/>
                  </a:cubicBezTo>
                  <a:cubicBezTo>
                    <a:pt x="1429082" y="436070"/>
                    <a:pt x="1429082" y="436070"/>
                    <a:pt x="1429082" y="436070"/>
                  </a:cubicBezTo>
                  <a:cubicBezTo>
                    <a:pt x="1429082" y="442575"/>
                    <a:pt x="1429082" y="442575"/>
                    <a:pt x="1429082" y="442575"/>
                  </a:cubicBezTo>
                  <a:cubicBezTo>
                    <a:pt x="1429082" y="445833"/>
                    <a:pt x="1429082" y="445833"/>
                    <a:pt x="1429082" y="445833"/>
                  </a:cubicBezTo>
                  <a:cubicBezTo>
                    <a:pt x="1425710" y="445833"/>
                    <a:pt x="1425710" y="445833"/>
                    <a:pt x="1425710" y="445833"/>
                  </a:cubicBezTo>
                  <a:cubicBezTo>
                    <a:pt x="1425710" y="445833"/>
                    <a:pt x="1425710" y="445833"/>
                    <a:pt x="1425710" y="445833"/>
                  </a:cubicBezTo>
                  <a:cubicBezTo>
                    <a:pt x="1429082" y="449090"/>
                    <a:pt x="1429082" y="449090"/>
                    <a:pt x="1429082" y="449090"/>
                  </a:cubicBezTo>
                  <a:cubicBezTo>
                    <a:pt x="1429082" y="449090"/>
                    <a:pt x="1429082" y="449090"/>
                    <a:pt x="1429082" y="449090"/>
                  </a:cubicBezTo>
                  <a:cubicBezTo>
                    <a:pt x="1429082" y="449090"/>
                    <a:pt x="1429082" y="449090"/>
                    <a:pt x="1429082" y="452339"/>
                  </a:cubicBezTo>
                  <a:cubicBezTo>
                    <a:pt x="1429082" y="452339"/>
                    <a:pt x="1429082" y="452339"/>
                    <a:pt x="1429082" y="452339"/>
                  </a:cubicBezTo>
                  <a:cubicBezTo>
                    <a:pt x="1429082" y="452339"/>
                    <a:pt x="1429082" y="452339"/>
                    <a:pt x="1429082" y="455596"/>
                  </a:cubicBezTo>
                  <a:cubicBezTo>
                    <a:pt x="1429082" y="455596"/>
                    <a:pt x="1429082" y="455596"/>
                    <a:pt x="1429082" y="455596"/>
                  </a:cubicBezTo>
                  <a:cubicBezTo>
                    <a:pt x="1432444" y="455596"/>
                    <a:pt x="1432444" y="455596"/>
                    <a:pt x="1432444" y="455596"/>
                  </a:cubicBezTo>
                  <a:cubicBezTo>
                    <a:pt x="1432444" y="455596"/>
                    <a:pt x="1432444" y="455596"/>
                    <a:pt x="1432444" y="455596"/>
                  </a:cubicBezTo>
                  <a:cubicBezTo>
                    <a:pt x="1432444" y="455596"/>
                    <a:pt x="1435816" y="458853"/>
                    <a:pt x="1435816" y="458853"/>
                  </a:cubicBezTo>
                  <a:cubicBezTo>
                    <a:pt x="1435816" y="458853"/>
                    <a:pt x="1435816" y="458853"/>
                    <a:pt x="1439188" y="458853"/>
                  </a:cubicBezTo>
                  <a:cubicBezTo>
                    <a:pt x="1439188" y="458853"/>
                    <a:pt x="1439188" y="458853"/>
                    <a:pt x="1442559" y="458853"/>
                  </a:cubicBezTo>
                  <a:cubicBezTo>
                    <a:pt x="1442559" y="458853"/>
                    <a:pt x="1442559" y="458853"/>
                    <a:pt x="1442559" y="458853"/>
                  </a:cubicBezTo>
                  <a:cubicBezTo>
                    <a:pt x="1442559" y="458853"/>
                    <a:pt x="1445931" y="458853"/>
                    <a:pt x="1445931" y="455596"/>
                  </a:cubicBezTo>
                  <a:cubicBezTo>
                    <a:pt x="1489756" y="465359"/>
                    <a:pt x="1489756" y="465359"/>
                    <a:pt x="1489756" y="465359"/>
                  </a:cubicBezTo>
                  <a:cubicBezTo>
                    <a:pt x="1499872" y="468617"/>
                    <a:pt x="1499872" y="475122"/>
                    <a:pt x="1509987" y="481637"/>
                  </a:cubicBezTo>
                  <a:cubicBezTo>
                    <a:pt x="1536952" y="471865"/>
                    <a:pt x="1536952" y="471865"/>
                    <a:pt x="1536952" y="471865"/>
                  </a:cubicBezTo>
                  <a:cubicBezTo>
                    <a:pt x="1570671" y="494648"/>
                    <a:pt x="1570671" y="494648"/>
                    <a:pt x="1570671" y="494648"/>
                  </a:cubicBezTo>
                  <a:cubicBezTo>
                    <a:pt x="1601008" y="484885"/>
                    <a:pt x="1601008" y="484885"/>
                    <a:pt x="1601008" y="484885"/>
                  </a:cubicBezTo>
                  <a:cubicBezTo>
                    <a:pt x="1631345" y="484885"/>
                    <a:pt x="1631345" y="484885"/>
                    <a:pt x="1631345" y="484885"/>
                  </a:cubicBezTo>
                  <a:cubicBezTo>
                    <a:pt x="1631345" y="478380"/>
                    <a:pt x="1702145" y="484885"/>
                    <a:pt x="1671808" y="517432"/>
                  </a:cubicBezTo>
                  <a:close/>
                  <a:moveTo>
                    <a:pt x="1705517" y="914491"/>
                  </a:moveTo>
                  <a:cubicBezTo>
                    <a:pt x="1705517" y="914491"/>
                    <a:pt x="1705517" y="914491"/>
                    <a:pt x="1705517" y="914491"/>
                  </a:cubicBezTo>
                  <a:cubicBezTo>
                    <a:pt x="1705517" y="934018"/>
                    <a:pt x="1739226" y="927503"/>
                    <a:pt x="1756084" y="940523"/>
                  </a:cubicBezTo>
                  <a:cubicBezTo>
                    <a:pt x="1762828" y="947039"/>
                    <a:pt x="1756084" y="963307"/>
                    <a:pt x="1766200" y="966565"/>
                  </a:cubicBezTo>
                  <a:cubicBezTo>
                    <a:pt x="1789793" y="986091"/>
                    <a:pt x="1799909" y="950286"/>
                    <a:pt x="1779678" y="914491"/>
                  </a:cubicBezTo>
                  <a:cubicBezTo>
                    <a:pt x="1772944" y="907976"/>
                    <a:pt x="1762828" y="907976"/>
                    <a:pt x="1752713" y="907976"/>
                  </a:cubicBezTo>
                  <a:cubicBezTo>
                    <a:pt x="1735854" y="907976"/>
                    <a:pt x="1702145" y="898213"/>
                    <a:pt x="1705517" y="914491"/>
                  </a:cubicBezTo>
                  <a:close/>
                  <a:moveTo>
                    <a:pt x="1509987" y="976328"/>
                  </a:moveTo>
                  <a:cubicBezTo>
                    <a:pt x="1509987" y="976328"/>
                    <a:pt x="1509987" y="976328"/>
                    <a:pt x="1509987" y="976328"/>
                  </a:cubicBezTo>
                  <a:cubicBezTo>
                    <a:pt x="1523475" y="979576"/>
                    <a:pt x="1536952" y="966565"/>
                    <a:pt x="1550440" y="973070"/>
                  </a:cubicBezTo>
                  <a:cubicBezTo>
                    <a:pt x="1557184" y="979576"/>
                    <a:pt x="1553812" y="992596"/>
                    <a:pt x="1557184" y="1002360"/>
                  </a:cubicBezTo>
                  <a:cubicBezTo>
                    <a:pt x="1536952" y="1021886"/>
                    <a:pt x="1590893" y="1018638"/>
                    <a:pt x="1594264" y="1018638"/>
                  </a:cubicBezTo>
                  <a:cubicBezTo>
                    <a:pt x="1594264" y="1025143"/>
                    <a:pt x="1601008" y="1041412"/>
                    <a:pt x="1611123" y="1034906"/>
                  </a:cubicBezTo>
                  <a:cubicBezTo>
                    <a:pt x="1665064" y="973070"/>
                    <a:pt x="1665064" y="973070"/>
                    <a:pt x="1665064" y="973070"/>
                  </a:cubicBezTo>
                  <a:cubicBezTo>
                    <a:pt x="1665064" y="966565"/>
                    <a:pt x="1661692" y="960049"/>
                    <a:pt x="1654948" y="960049"/>
                  </a:cubicBezTo>
                  <a:cubicBezTo>
                    <a:pt x="1641461" y="953544"/>
                    <a:pt x="1624611" y="966565"/>
                    <a:pt x="1614495" y="960049"/>
                  </a:cubicBezTo>
                  <a:cubicBezTo>
                    <a:pt x="1604380" y="953544"/>
                    <a:pt x="1624611" y="927503"/>
                    <a:pt x="1611123" y="917739"/>
                  </a:cubicBezTo>
                  <a:cubicBezTo>
                    <a:pt x="1584149" y="898213"/>
                    <a:pt x="1574043" y="920997"/>
                    <a:pt x="1553812" y="937275"/>
                  </a:cubicBezTo>
                  <a:cubicBezTo>
                    <a:pt x="1540324" y="947039"/>
                    <a:pt x="1520103" y="950286"/>
                    <a:pt x="1506615" y="963307"/>
                  </a:cubicBezTo>
                  <a:cubicBezTo>
                    <a:pt x="1503243" y="966565"/>
                    <a:pt x="1506615" y="976328"/>
                    <a:pt x="1509987" y="976328"/>
                  </a:cubicBezTo>
                  <a:close/>
                  <a:moveTo>
                    <a:pt x="1317830" y="1070711"/>
                  </a:moveTo>
                  <a:cubicBezTo>
                    <a:pt x="1317830" y="1070711"/>
                    <a:pt x="1317830" y="1070711"/>
                    <a:pt x="1317830" y="1070711"/>
                  </a:cubicBezTo>
                  <a:cubicBezTo>
                    <a:pt x="1304342" y="1080474"/>
                    <a:pt x="1331308" y="1096743"/>
                    <a:pt x="1338051" y="1096743"/>
                  </a:cubicBezTo>
                  <a:cubicBezTo>
                    <a:pt x="1344795" y="1096743"/>
                    <a:pt x="1385248" y="1070711"/>
                    <a:pt x="1385248" y="1060948"/>
                  </a:cubicBezTo>
                  <a:cubicBezTo>
                    <a:pt x="1381876" y="1047927"/>
                    <a:pt x="1365026" y="1044670"/>
                    <a:pt x="1354911" y="1044670"/>
                  </a:cubicBezTo>
                  <a:cubicBezTo>
                    <a:pt x="1341423" y="1047927"/>
                    <a:pt x="1327936" y="1060948"/>
                    <a:pt x="1317830" y="1070711"/>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5" name="Freeform: Shape 564">
              <a:extLst>
                <a:ext uri="{FF2B5EF4-FFF2-40B4-BE49-F238E27FC236}">
                  <a16:creationId xmlns:a16="http://schemas.microsoft.com/office/drawing/2014/main" id="{DEC99608-8AD6-AAD4-EABA-008E8F057BB0}"/>
                </a:ext>
              </a:extLst>
            </p:cNvPr>
            <p:cNvSpPr/>
            <p:nvPr/>
          </p:nvSpPr>
          <p:spPr>
            <a:xfrm>
              <a:off x="10530133" y="3238605"/>
              <a:ext cx="1371600" cy="1238250"/>
            </a:xfrm>
            <a:custGeom>
              <a:avLst/>
              <a:gdLst>
                <a:gd name="connsiteX0" fmla="*/ 745997 w 1371600"/>
                <a:gd name="connsiteY0" fmla="*/ 104228 h 1238250"/>
                <a:gd name="connsiteX1" fmla="*/ 762808 w 1371600"/>
                <a:gd name="connsiteY1" fmla="*/ 97713 h 1238250"/>
                <a:gd name="connsiteX2" fmla="*/ 786335 w 1371600"/>
                <a:gd name="connsiteY2" fmla="*/ 91198 h 1238250"/>
                <a:gd name="connsiteX3" fmla="*/ 809871 w 1371600"/>
                <a:gd name="connsiteY3" fmla="*/ 84683 h 1238250"/>
                <a:gd name="connsiteX4" fmla="*/ 826682 w 1371600"/>
                <a:gd name="connsiteY4" fmla="*/ 74901 h 1238250"/>
                <a:gd name="connsiteX5" fmla="*/ 843485 w 1371600"/>
                <a:gd name="connsiteY5" fmla="*/ 68386 h 1238250"/>
                <a:gd name="connsiteX6" fmla="*/ 850209 w 1371600"/>
                <a:gd name="connsiteY6" fmla="*/ 52098 h 1238250"/>
                <a:gd name="connsiteX7" fmla="*/ 843485 w 1371600"/>
                <a:gd name="connsiteY7" fmla="*/ 39058 h 1238250"/>
                <a:gd name="connsiteX8" fmla="*/ 830045 w 1371600"/>
                <a:gd name="connsiteY8" fmla="*/ 19513 h 1238250"/>
                <a:gd name="connsiteX9" fmla="*/ 830045 w 1371600"/>
                <a:gd name="connsiteY9" fmla="*/ 6473 h 1238250"/>
                <a:gd name="connsiteX10" fmla="*/ 850209 w 1371600"/>
                <a:gd name="connsiteY10" fmla="*/ -42 h 1238250"/>
                <a:gd name="connsiteX11" fmla="*/ 877108 w 1371600"/>
                <a:gd name="connsiteY11" fmla="*/ 6473 h 1238250"/>
                <a:gd name="connsiteX12" fmla="*/ 897272 w 1371600"/>
                <a:gd name="connsiteY12" fmla="*/ 16255 h 1238250"/>
                <a:gd name="connsiteX13" fmla="*/ 903997 w 1371600"/>
                <a:gd name="connsiteY13" fmla="*/ 35801 h 1238250"/>
                <a:gd name="connsiteX14" fmla="*/ 914084 w 1371600"/>
                <a:gd name="connsiteY14" fmla="*/ 58613 h 1238250"/>
                <a:gd name="connsiteX15" fmla="*/ 897272 w 1371600"/>
                <a:gd name="connsiteY15" fmla="*/ 61871 h 1238250"/>
                <a:gd name="connsiteX16" fmla="*/ 890548 w 1371600"/>
                <a:gd name="connsiteY16" fmla="*/ 71643 h 1238250"/>
                <a:gd name="connsiteX17" fmla="*/ 883832 w 1371600"/>
                <a:gd name="connsiteY17" fmla="*/ 87940 h 1238250"/>
                <a:gd name="connsiteX18" fmla="*/ 880470 w 1371600"/>
                <a:gd name="connsiteY18" fmla="*/ 107495 h 1238250"/>
                <a:gd name="connsiteX19" fmla="*/ 897272 w 1371600"/>
                <a:gd name="connsiteY19" fmla="*/ 143338 h 1238250"/>
                <a:gd name="connsiteX20" fmla="*/ 880470 w 1371600"/>
                <a:gd name="connsiteY20" fmla="*/ 166141 h 1238250"/>
                <a:gd name="connsiteX21" fmla="*/ 867021 w 1371600"/>
                <a:gd name="connsiteY21" fmla="*/ 179180 h 1238250"/>
                <a:gd name="connsiteX22" fmla="*/ 846847 w 1371600"/>
                <a:gd name="connsiteY22" fmla="*/ 175923 h 1238250"/>
                <a:gd name="connsiteX23" fmla="*/ 833398 w 1371600"/>
                <a:gd name="connsiteY23" fmla="*/ 166141 h 1238250"/>
                <a:gd name="connsiteX24" fmla="*/ 809871 w 1371600"/>
                <a:gd name="connsiteY24" fmla="*/ 172665 h 1238250"/>
                <a:gd name="connsiteX25" fmla="*/ 759446 w 1371600"/>
                <a:gd name="connsiteY25" fmla="*/ 175923 h 1238250"/>
                <a:gd name="connsiteX26" fmla="*/ 745997 w 1371600"/>
                <a:gd name="connsiteY26" fmla="*/ 172665 h 1238250"/>
                <a:gd name="connsiteX27" fmla="*/ 725822 w 1371600"/>
                <a:gd name="connsiteY27" fmla="*/ 172665 h 1238250"/>
                <a:gd name="connsiteX28" fmla="*/ 722460 w 1371600"/>
                <a:gd name="connsiteY28" fmla="*/ 159626 h 1238250"/>
                <a:gd name="connsiteX29" fmla="*/ 709020 w 1371600"/>
                <a:gd name="connsiteY29" fmla="*/ 162883 h 1238250"/>
                <a:gd name="connsiteX30" fmla="*/ 705658 w 1371600"/>
                <a:gd name="connsiteY30" fmla="*/ 175923 h 1238250"/>
                <a:gd name="connsiteX31" fmla="*/ 688847 w 1371600"/>
                <a:gd name="connsiteY31" fmla="*/ 185696 h 1238250"/>
                <a:gd name="connsiteX32" fmla="*/ 672035 w 1371600"/>
                <a:gd name="connsiteY32" fmla="*/ 195468 h 1238250"/>
                <a:gd name="connsiteX33" fmla="*/ 638421 w 1371600"/>
                <a:gd name="connsiteY33" fmla="*/ 195468 h 1238250"/>
                <a:gd name="connsiteX34" fmla="*/ 618247 w 1371600"/>
                <a:gd name="connsiteY34" fmla="*/ 195468 h 1238250"/>
                <a:gd name="connsiteX35" fmla="*/ 618247 w 1371600"/>
                <a:gd name="connsiteY35" fmla="*/ 201993 h 1238250"/>
                <a:gd name="connsiteX36" fmla="*/ 608160 w 1371600"/>
                <a:gd name="connsiteY36" fmla="*/ 221538 h 1238250"/>
                <a:gd name="connsiteX37" fmla="*/ 594720 w 1371600"/>
                <a:gd name="connsiteY37" fmla="*/ 231320 h 1238250"/>
                <a:gd name="connsiteX38" fmla="*/ 571184 w 1371600"/>
                <a:gd name="connsiteY38" fmla="*/ 241093 h 1238250"/>
                <a:gd name="connsiteX39" fmla="*/ 557735 w 1371600"/>
                <a:gd name="connsiteY39" fmla="*/ 237835 h 1238250"/>
                <a:gd name="connsiteX40" fmla="*/ 540932 w 1371600"/>
                <a:gd name="connsiteY40" fmla="*/ 247608 h 1238250"/>
                <a:gd name="connsiteX41" fmla="*/ 537570 w 1371600"/>
                <a:gd name="connsiteY41" fmla="*/ 257381 h 1238250"/>
                <a:gd name="connsiteX42" fmla="*/ 544295 w 1371600"/>
                <a:gd name="connsiteY42" fmla="*/ 263905 h 1238250"/>
                <a:gd name="connsiteX43" fmla="*/ 557735 w 1371600"/>
                <a:gd name="connsiteY43" fmla="*/ 270421 h 1238250"/>
                <a:gd name="connsiteX44" fmla="*/ 567821 w 1371600"/>
                <a:gd name="connsiteY44" fmla="*/ 276935 h 1238250"/>
                <a:gd name="connsiteX45" fmla="*/ 564459 w 1371600"/>
                <a:gd name="connsiteY45" fmla="*/ 283451 h 1238250"/>
                <a:gd name="connsiteX46" fmla="*/ 564459 w 1371600"/>
                <a:gd name="connsiteY46" fmla="*/ 299748 h 1238250"/>
                <a:gd name="connsiteX47" fmla="*/ 577909 w 1371600"/>
                <a:gd name="connsiteY47" fmla="*/ 303005 h 1238250"/>
                <a:gd name="connsiteX48" fmla="*/ 587996 w 1371600"/>
                <a:gd name="connsiteY48" fmla="*/ 296490 h 1238250"/>
                <a:gd name="connsiteX49" fmla="*/ 591358 w 1371600"/>
                <a:gd name="connsiteY49" fmla="*/ 289966 h 1238250"/>
                <a:gd name="connsiteX50" fmla="*/ 598082 w 1371600"/>
                <a:gd name="connsiteY50" fmla="*/ 296490 h 1238250"/>
                <a:gd name="connsiteX51" fmla="*/ 604798 w 1371600"/>
                <a:gd name="connsiteY51" fmla="*/ 303005 h 1238250"/>
                <a:gd name="connsiteX52" fmla="*/ 614885 w 1371600"/>
                <a:gd name="connsiteY52" fmla="*/ 303005 h 1238250"/>
                <a:gd name="connsiteX53" fmla="*/ 628334 w 1371600"/>
                <a:gd name="connsiteY53" fmla="*/ 309521 h 1238250"/>
                <a:gd name="connsiteX54" fmla="*/ 645146 w 1371600"/>
                <a:gd name="connsiteY54" fmla="*/ 322551 h 1238250"/>
                <a:gd name="connsiteX55" fmla="*/ 655232 w 1371600"/>
                <a:gd name="connsiteY55" fmla="*/ 332333 h 1238250"/>
                <a:gd name="connsiteX56" fmla="*/ 638421 w 1371600"/>
                <a:gd name="connsiteY56" fmla="*/ 338848 h 1238250"/>
                <a:gd name="connsiteX57" fmla="*/ 631697 w 1371600"/>
                <a:gd name="connsiteY57" fmla="*/ 332333 h 1238250"/>
                <a:gd name="connsiteX58" fmla="*/ 624971 w 1371600"/>
                <a:gd name="connsiteY58" fmla="*/ 322551 h 1238250"/>
                <a:gd name="connsiteX59" fmla="*/ 614885 w 1371600"/>
                <a:gd name="connsiteY59" fmla="*/ 316036 h 1238250"/>
                <a:gd name="connsiteX60" fmla="*/ 601445 w 1371600"/>
                <a:gd name="connsiteY60" fmla="*/ 319293 h 1238250"/>
                <a:gd name="connsiteX61" fmla="*/ 591358 w 1371600"/>
                <a:gd name="connsiteY61" fmla="*/ 316036 h 1238250"/>
                <a:gd name="connsiteX62" fmla="*/ 584633 w 1371600"/>
                <a:gd name="connsiteY62" fmla="*/ 306263 h 1238250"/>
                <a:gd name="connsiteX63" fmla="*/ 567821 w 1371600"/>
                <a:gd name="connsiteY63" fmla="*/ 303005 h 1238250"/>
                <a:gd name="connsiteX64" fmla="*/ 564459 w 1371600"/>
                <a:gd name="connsiteY64" fmla="*/ 309521 h 1238250"/>
                <a:gd name="connsiteX65" fmla="*/ 557735 w 1371600"/>
                <a:gd name="connsiteY65" fmla="*/ 316036 h 1238250"/>
                <a:gd name="connsiteX66" fmla="*/ 554372 w 1371600"/>
                <a:gd name="connsiteY66" fmla="*/ 319293 h 1238250"/>
                <a:gd name="connsiteX67" fmla="*/ 554372 w 1371600"/>
                <a:gd name="connsiteY67" fmla="*/ 325818 h 1238250"/>
                <a:gd name="connsiteX68" fmla="*/ 561097 w 1371600"/>
                <a:gd name="connsiteY68" fmla="*/ 332333 h 1238250"/>
                <a:gd name="connsiteX69" fmla="*/ 574547 w 1371600"/>
                <a:gd name="connsiteY69" fmla="*/ 342106 h 1238250"/>
                <a:gd name="connsiteX70" fmla="*/ 591358 w 1371600"/>
                <a:gd name="connsiteY70" fmla="*/ 345363 h 1238250"/>
                <a:gd name="connsiteX71" fmla="*/ 601445 w 1371600"/>
                <a:gd name="connsiteY71" fmla="*/ 355145 h 1238250"/>
                <a:gd name="connsiteX72" fmla="*/ 601445 w 1371600"/>
                <a:gd name="connsiteY72" fmla="*/ 364918 h 1238250"/>
                <a:gd name="connsiteX73" fmla="*/ 598082 w 1371600"/>
                <a:gd name="connsiteY73" fmla="*/ 374690 h 1238250"/>
                <a:gd name="connsiteX74" fmla="*/ 591358 w 1371600"/>
                <a:gd name="connsiteY74" fmla="*/ 377948 h 1238250"/>
                <a:gd name="connsiteX75" fmla="*/ 581271 w 1371600"/>
                <a:gd name="connsiteY75" fmla="*/ 371433 h 1238250"/>
                <a:gd name="connsiteX76" fmla="*/ 571184 w 1371600"/>
                <a:gd name="connsiteY76" fmla="*/ 368176 h 1238250"/>
                <a:gd name="connsiteX77" fmla="*/ 567821 w 1371600"/>
                <a:gd name="connsiteY77" fmla="*/ 355145 h 1238250"/>
                <a:gd name="connsiteX78" fmla="*/ 561097 w 1371600"/>
                <a:gd name="connsiteY78" fmla="*/ 348620 h 1238250"/>
                <a:gd name="connsiteX79" fmla="*/ 540932 w 1371600"/>
                <a:gd name="connsiteY79" fmla="*/ 338848 h 1238250"/>
                <a:gd name="connsiteX80" fmla="*/ 520759 w 1371600"/>
                <a:gd name="connsiteY80" fmla="*/ 338848 h 1238250"/>
                <a:gd name="connsiteX81" fmla="*/ 507309 w 1371600"/>
                <a:gd name="connsiteY81" fmla="*/ 338848 h 1238250"/>
                <a:gd name="connsiteX82" fmla="*/ 503947 w 1371600"/>
                <a:gd name="connsiteY82" fmla="*/ 348620 h 1238250"/>
                <a:gd name="connsiteX83" fmla="*/ 507309 w 1371600"/>
                <a:gd name="connsiteY83" fmla="*/ 355145 h 1238250"/>
                <a:gd name="connsiteX84" fmla="*/ 517397 w 1371600"/>
                <a:gd name="connsiteY84" fmla="*/ 364918 h 1238250"/>
                <a:gd name="connsiteX85" fmla="*/ 524121 w 1371600"/>
                <a:gd name="connsiteY85" fmla="*/ 368176 h 1238250"/>
                <a:gd name="connsiteX86" fmla="*/ 534208 w 1371600"/>
                <a:gd name="connsiteY86" fmla="*/ 377948 h 1238250"/>
                <a:gd name="connsiteX87" fmla="*/ 540932 w 1371600"/>
                <a:gd name="connsiteY87" fmla="*/ 377948 h 1238250"/>
                <a:gd name="connsiteX88" fmla="*/ 554372 w 1371600"/>
                <a:gd name="connsiteY88" fmla="*/ 381206 h 1238250"/>
                <a:gd name="connsiteX89" fmla="*/ 564459 w 1371600"/>
                <a:gd name="connsiteY89" fmla="*/ 384463 h 1238250"/>
                <a:gd name="connsiteX90" fmla="*/ 567821 w 1371600"/>
                <a:gd name="connsiteY90" fmla="*/ 387730 h 1238250"/>
                <a:gd name="connsiteX91" fmla="*/ 554372 w 1371600"/>
                <a:gd name="connsiteY91" fmla="*/ 390988 h 1238250"/>
                <a:gd name="connsiteX92" fmla="*/ 540932 w 1371600"/>
                <a:gd name="connsiteY92" fmla="*/ 394246 h 1238250"/>
                <a:gd name="connsiteX93" fmla="*/ 530846 w 1371600"/>
                <a:gd name="connsiteY93" fmla="*/ 387730 h 1238250"/>
                <a:gd name="connsiteX94" fmla="*/ 520759 w 1371600"/>
                <a:gd name="connsiteY94" fmla="*/ 390988 h 1238250"/>
                <a:gd name="connsiteX95" fmla="*/ 510671 w 1371600"/>
                <a:gd name="connsiteY95" fmla="*/ 390988 h 1238250"/>
                <a:gd name="connsiteX96" fmla="*/ 503947 w 1371600"/>
                <a:gd name="connsiteY96" fmla="*/ 377948 h 1238250"/>
                <a:gd name="connsiteX97" fmla="*/ 503947 w 1371600"/>
                <a:gd name="connsiteY97" fmla="*/ 371433 h 1238250"/>
                <a:gd name="connsiteX98" fmla="*/ 503947 w 1371600"/>
                <a:gd name="connsiteY98" fmla="*/ 361660 h 1238250"/>
                <a:gd name="connsiteX99" fmla="*/ 500585 w 1371600"/>
                <a:gd name="connsiteY99" fmla="*/ 351878 h 1238250"/>
                <a:gd name="connsiteX100" fmla="*/ 487145 w 1371600"/>
                <a:gd name="connsiteY100" fmla="*/ 345363 h 1238250"/>
                <a:gd name="connsiteX101" fmla="*/ 470333 w 1371600"/>
                <a:gd name="connsiteY101" fmla="*/ 345363 h 1238250"/>
                <a:gd name="connsiteX102" fmla="*/ 453521 w 1371600"/>
                <a:gd name="connsiteY102" fmla="*/ 335590 h 1238250"/>
                <a:gd name="connsiteX103" fmla="*/ 433348 w 1371600"/>
                <a:gd name="connsiteY103" fmla="*/ 329075 h 1238250"/>
                <a:gd name="connsiteX104" fmla="*/ 426632 w 1371600"/>
                <a:gd name="connsiteY104" fmla="*/ 316036 h 1238250"/>
                <a:gd name="connsiteX105" fmla="*/ 440072 w 1371600"/>
                <a:gd name="connsiteY105" fmla="*/ 306263 h 1238250"/>
                <a:gd name="connsiteX106" fmla="*/ 436710 w 1371600"/>
                <a:gd name="connsiteY106" fmla="*/ 296490 h 1238250"/>
                <a:gd name="connsiteX107" fmla="*/ 429995 w 1371600"/>
                <a:gd name="connsiteY107" fmla="*/ 289966 h 1238250"/>
                <a:gd name="connsiteX108" fmla="*/ 413183 w 1371600"/>
                <a:gd name="connsiteY108" fmla="*/ 299748 h 1238250"/>
                <a:gd name="connsiteX109" fmla="*/ 413183 w 1371600"/>
                <a:gd name="connsiteY109" fmla="*/ 309521 h 1238250"/>
                <a:gd name="connsiteX110" fmla="*/ 396371 w 1371600"/>
                <a:gd name="connsiteY110" fmla="*/ 316036 h 1238250"/>
                <a:gd name="connsiteX111" fmla="*/ 389647 w 1371600"/>
                <a:gd name="connsiteY111" fmla="*/ 329075 h 1238250"/>
                <a:gd name="connsiteX112" fmla="*/ 399734 w 1371600"/>
                <a:gd name="connsiteY112" fmla="*/ 338848 h 1238250"/>
                <a:gd name="connsiteX113" fmla="*/ 399734 w 1371600"/>
                <a:gd name="connsiteY113" fmla="*/ 355145 h 1238250"/>
                <a:gd name="connsiteX114" fmla="*/ 399734 w 1371600"/>
                <a:gd name="connsiteY114" fmla="*/ 374690 h 1238250"/>
                <a:gd name="connsiteX115" fmla="*/ 396371 w 1371600"/>
                <a:gd name="connsiteY115" fmla="*/ 390988 h 1238250"/>
                <a:gd name="connsiteX116" fmla="*/ 406459 w 1371600"/>
                <a:gd name="connsiteY116" fmla="*/ 400760 h 1238250"/>
                <a:gd name="connsiteX117" fmla="*/ 416546 w 1371600"/>
                <a:gd name="connsiteY117" fmla="*/ 407276 h 1238250"/>
                <a:gd name="connsiteX118" fmla="*/ 426632 w 1371600"/>
                <a:gd name="connsiteY118" fmla="*/ 413791 h 1238250"/>
                <a:gd name="connsiteX119" fmla="*/ 433348 w 1371600"/>
                <a:gd name="connsiteY119" fmla="*/ 426830 h 1238250"/>
                <a:gd name="connsiteX120" fmla="*/ 440072 w 1371600"/>
                <a:gd name="connsiteY120" fmla="*/ 430088 h 1238250"/>
                <a:gd name="connsiteX121" fmla="*/ 453521 w 1371600"/>
                <a:gd name="connsiteY121" fmla="*/ 439861 h 1238250"/>
                <a:gd name="connsiteX122" fmla="*/ 456884 w 1371600"/>
                <a:gd name="connsiteY122" fmla="*/ 452900 h 1238250"/>
                <a:gd name="connsiteX123" fmla="*/ 460247 w 1371600"/>
                <a:gd name="connsiteY123" fmla="*/ 459415 h 1238250"/>
                <a:gd name="connsiteX124" fmla="*/ 466971 w 1371600"/>
                <a:gd name="connsiteY124" fmla="*/ 462673 h 1238250"/>
                <a:gd name="connsiteX125" fmla="*/ 473696 w 1371600"/>
                <a:gd name="connsiteY125" fmla="*/ 472445 h 1238250"/>
                <a:gd name="connsiteX126" fmla="*/ 483782 w 1371600"/>
                <a:gd name="connsiteY126" fmla="*/ 482228 h 1238250"/>
                <a:gd name="connsiteX127" fmla="*/ 493860 w 1371600"/>
                <a:gd name="connsiteY127" fmla="*/ 485485 h 1238250"/>
                <a:gd name="connsiteX128" fmla="*/ 514034 w 1371600"/>
                <a:gd name="connsiteY128" fmla="*/ 498515 h 1238250"/>
                <a:gd name="connsiteX129" fmla="*/ 527483 w 1371600"/>
                <a:gd name="connsiteY129" fmla="*/ 514813 h 1238250"/>
                <a:gd name="connsiteX130" fmla="*/ 537570 w 1371600"/>
                <a:gd name="connsiteY130" fmla="*/ 524585 h 1238250"/>
                <a:gd name="connsiteX131" fmla="*/ 534208 w 1371600"/>
                <a:gd name="connsiteY131" fmla="*/ 537616 h 1238250"/>
                <a:gd name="connsiteX132" fmla="*/ 530846 w 1371600"/>
                <a:gd name="connsiteY132" fmla="*/ 544141 h 1238250"/>
                <a:gd name="connsiteX133" fmla="*/ 520759 w 1371600"/>
                <a:gd name="connsiteY133" fmla="*/ 547398 h 1238250"/>
                <a:gd name="connsiteX134" fmla="*/ 514034 w 1371600"/>
                <a:gd name="connsiteY134" fmla="*/ 550655 h 1238250"/>
                <a:gd name="connsiteX135" fmla="*/ 510671 w 1371600"/>
                <a:gd name="connsiteY135" fmla="*/ 547398 h 1238250"/>
                <a:gd name="connsiteX136" fmla="*/ 524121 w 1371600"/>
                <a:gd name="connsiteY136" fmla="*/ 540883 h 1238250"/>
                <a:gd name="connsiteX137" fmla="*/ 520759 w 1371600"/>
                <a:gd name="connsiteY137" fmla="*/ 531101 h 1238250"/>
                <a:gd name="connsiteX138" fmla="*/ 507309 w 1371600"/>
                <a:gd name="connsiteY138" fmla="*/ 521328 h 1238250"/>
                <a:gd name="connsiteX139" fmla="*/ 500585 w 1371600"/>
                <a:gd name="connsiteY139" fmla="*/ 514813 h 1238250"/>
                <a:gd name="connsiteX140" fmla="*/ 490498 w 1371600"/>
                <a:gd name="connsiteY140" fmla="*/ 514813 h 1238250"/>
                <a:gd name="connsiteX141" fmla="*/ 483782 w 1371600"/>
                <a:gd name="connsiteY141" fmla="*/ 518071 h 1238250"/>
                <a:gd name="connsiteX142" fmla="*/ 470333 w 1371600"/>
                <a:gd name="connsiteY142" fmla="*/ 527843 h 1238250"/>
                <a:gd name="connsiteX143" fmla="*/ 463609 w 1371600"/>
                <a:gd name="connsiteY143" fmla="*/ 540883 h 1238250"/>
                <a:gd name="connsiteX144" fmla="*/ 480420 w 1371600"/>
                <a:gd name="connsiteY144" fmla="*/ 544141 h 1238250"/>
                <a:gd name="connsiteX145" fmla="*/ 487145 w 1371600"/>
                <a:gd name="connsiteY145" fmla="*/ 550655 h 1238250"/>
                <a:gd name="connsiteX146" fmla="*/ 493860 w 1371600"/>
                <a:gd name="connsiteY146" fmla="*/ 560428 h 1238250"/>
                <a:gd name="connsiteX147" fmla="*/ 500585 w 1371600"/>
                <a:gd name="connsiteY147" fmla="*/ 563686 h 1238250"/>
                <a:gd name="connsiteX148" fmla="*/ 500585 w 1371600"/>
                <a:gd name="connsiteY148" fmla="*/ 570201 h 1238250"/>
                <a:gd name="connsiteX149" fmla="*/ 497222 w 1371600"/>
                <a:gd name="connsiteY149" fmla="*/ 579983 h 1238250"/>
                <a:gd name="connsiteX150" fmla="*/ 487145 w 1371600"/>
                <a:gd name="connsiteY150" fmla="*/ 593013 h 1238250"/>
                <a:gd name="connsiteX151" fmla="*/ 480420 w 1371600"/>
                <a:gd name="connsiteY151" fmla="*/ 596270 h 1238250"/>
                <a:gd name="connsiteX152" fmla="*/ 470333 w 1371600"/>
                <a:gd name="connsiteY152" fmla="*/ 602795 h 1238250"/>
                <a:gd name="connsiteX153" fmla="*/ 466971 w 1371600"/>
                <a:gd name="connsiteY153" fmla="*/ 602795 h 1238250"/>
                <a:gd name="connsiteX154" fmla="*/ 453521 w 1371600"/>
                <a:gd name="connsiteY154" fmla="*/ 599528 h 1238250"/>
                <a:gd name="connsiteX155" fmla="*/ 446797 w 1371600"/>
                <a:gd name="connsiteY155" fmla="*/ 602795 h 1238250"/>
                <a:gd name="connsiteX156" fmla="*/ 450159 w 1371600"/>
                <a:gd name="connsiteY156" fmla="*/ 612568 h 1238250"/>
                <a:gd name="connsiteX157" fmla="*/ 470333 w 1371600"/>
                <a:gd name="connsiteY157" fmla="*/ 612568 h 1238250"/>
                <a:gd name="connsiteX158" fmla="*/ 483782 w 1371600"/>
                <a:gd name="connsiteY158" fmla="*/ 612568 h 1238250"/>
                <a:gd name="connsiteX159" fmla="*/ 490498 w 1371600"/>
                <a:gd name="connsiteY159" fmla="*/ 615826 h 1238250"/>
                <a:gd name="connsiteX160" fmla="*/ 503947 w 1371600"/>
                <a:gd name="connsiteY160" fmla="*/ 619083 h 1238250"/>
                <a:gd name="connsiteX161" fmla="*/ 510671 w 1371600"/>
                <a:gd name="connsiteY161" fmla="*/ 622340 h 1238250"/>
                <a:gd name="connsiteX162" fmla="*/ 514034 w 1371600"/>
                <a:gd name="connsiteY162" fmla="*/ 625598 h 1238250"/>
                <a:gd name="connsiteX163" fmla="*/ 520759 w 1371600"/>
                <a:gd name="connsiteY163" fmla="*/ 628856 h 1238250"/>
                <a:gd name="connsiteX164" fmla="*/ 524121 w 1371600"/>
                <a:gd name="connsiteY164" fmla="*/ 628856 h 1238250"/>
                <a:gd name="connsiteX165" fmla="*/ 530846 w 1371600"/>
                <a:gd name="connsiteY165" fmla="*/ 628856 h 1238250"/>
                <a:gd name="connsiteX166" fmla="*/ 537570 w 1371600"/>
                <a:gd name="connsiteY166" fmla="*/ 625598 h 1238250"/>
                <a:gd name="connsiteX167" fmla="*/ 551010 w 1371600"/>
                <a:gd name="connsiteY167" fmla="*/ 625598 h 1238250"/>
                <a:gd name="connsiteX168" fmla="*/ 557735 w 1371600"/>
                <a:gd name="connsiteY168" fmla="*/ 638638 h 1238250"/>
                <a:gd name="connsiteX169" fmla="*/ 561097 w 1371600"/>
                <a:gd name="connsiteY169" fmla="*/ 641896 h 1238250"/>
                <a:gd name="connsiteX170" fmla="*/ 571184 w 1371600"/>
                <a:gd name="connsiteY170" fmla="*/ 648410 h 1238250"/>
                <a:gd name="connsiteX171" fmla="*/ 601445 w 1371600"/>
                <a:gd name="connsiteY171" fmla="*/ 641896 h 1238250"/>
                <a:gd name="connsiteX172" fmla="*/ 587996 w 1371600"/>
                <a:gd name="connsiteY172" fmla="*/ 632113 h 1238250"/>
                <a:gd name="connsiteX173" fmla="*/ 577909 w 1371600"/>
                <a:gd name="connsiteY173" fmla="*/ 622340 h 1238250"/>
                <a:gd name="connsiteX174" fmla="*/ 561097 w 1371600"/>
                <a:gd name="connsiteY174" fmla="*/ 609310 h 1238250"/>
                <a:gd name="connsiteX175" fmla="*/ 544295 w 1371600"/>
                <a:gd name="connsiteY175" fmla="*/ 606053 h 1238250"/>
                <a:gd name="connsiteX176" fmla="*/ 524121 w 1371600"/>
                <a:gd name="connsiteY176" fmla="*/ 596270 h 1238250"/>
                <a:gd name="connsiteX177" fmla="*/ 503947 w 1371600"/>
                <a:gd name="connsiteY177" fmla="*/ 589756 h 1238250"/>
                <a:gd name="connsiteX178" fmla="*/ 514034 w 1371600"/>
                <a:gd name="connsiteY178" fmla="*/ 573468 h 1238250"/>
                <a:gd name="connsiteX179" fmla="*/ 517397 w 1371600"/>
                <a:gd name="connsiteY179" fmla="*/ 560428 h 1238250"/>
                <a:gd name="connsiteX180" fmla="*/ 530846 w 1371600"/>
                <a:gd name="connsiteY180" fmla="*/ 563686 h 1238250"/>
                <a:gd name="connsiteX181" fmla="*/ 544295 w 1371600"/>
                <a:gd name="connsiteY181" fmla="*/ 560428 h 1238250"/>
                <a:gd name="connsiteX182" fmla="*/ 554372 w 1371600"/>
                <a:gd name="connsiteY182" fmla="*/ 563686 h 1238250"/>
                <a:gd name="connsiteX183" fmla="*/ 557735 w 1371600"/>
                <a:gd name="connsiteY183" fmla="*/ 573468 h 1238250"/>
                <a:gd name="connsiteX184" fmla="*/ 564459 w 1371600"/>
                <a:gd name="connsiteY184" fmla="*/ 583240 h 1238250"/>
                <a:gd name="connsiteX185" fmla="*/ 584633 w 1371600"/>
                <a:gd name="connsiteY185" fmla="*/ 589756 h 1238250"/>
                <a:gd name="connsiteX186" fmla="*/ 604798 w 1371600"/>
                <a:gd name="connsiteY186" fmla="*/ 596270 h 1238250"/>
                <a:gd name="connsiteX187" fmla="*/ 614885 w 1371600"/>
                <a:gd name="connsiteY187" fmla="*/ 596270 h 1238250"/>
                <a:gd name="connsiteX188" fmla="*/ 624971 w 1371600"/>
                <a:gd name="connsiteY188" fmla="*/ 606053 h 1238250"/>
                <a:gd name="connsiteX189" fmla="*/ 645146 w 1371600"/>
                <a:gd name="connsiteY189" fmla="*/ 602795 h 1238250"/>
                <a:gd name="connsiteX190" fmla="*/ 665310 w 1371600"/>
                <a:gd name="connsiteY190" fmla="*/ 599528 h 1238250"/>
                <a:gd name="connsiteX191" fmla="*/ 668672 w 1371600"/>
                <a:gd name="connsiteY191" fmla="*/ 606053 h 1238250"/>
                <a:gd name="connsiteX192" fmla="*/ 678759 w 1371600"/>
                <a:gd name="connsiteY192" fmla="*/ 612568 h 1238250"/>
                <a:gd name="connsiteX193" fmla="*/ 685484 w 1371600"/>
                <a:gd name="connsiteY193" fmla="*/ 628856 h 1238250"/>
                <a:gd name="connsiteX194" fmla="*/ 685484 w 1371600"/>
                <a:gd name="connsiteY194" fmla="*/ 638638 h 1238250"/>
                <a:gd name="connsiteX195" fmla="*/ 692209 w 1371600"/>
                <a:gd name="connsiteY195" fmla="*/ 654926 h 1238250"/>
                <a:gd name="connsiteX196" fmla="*/ 709020 w 1371600"/>
                <a:gd name="connsiteY196" fmla="*/ 674480 h 1238250"/>
                <a:gd name="connsiteX197" fmla="*/ 719098 w 1371600"/>
                <a:gd name="connsiteY197" fmla="*/ 684253 h 1238250"/>
                <a:gd name="connsiteX198" fmla="*/ 722460 w 1371600"/>
                <a:gd name="connsiteY198" fmla="*/ 680996 h 1238250"/>
                <a:gd name="connsiteX199" fmla="*/ 735909 w 1371600"/>
                <a:gd name="connsiteY199" fmla="*/ 674480 h 1238250"/>
                <a:gd name="connsiteX200" fmla="*/ 745997 w 1371600"/>
                <a:gd name="connsiteY200" fmla="*/ 677738 h 1238250"/>
                <a:gd name="connsiteX201" fmla="*/ 759446 w 1371600"/>
                <a:gd name="connsiteY201" fmla="*/ 690768 h 1238250"/>
                <a:gd name="connsiteX202" fmla="*/ 762808 w 1371600"/>
                <a:gd name="connsiteY202" fmla="*/ 703808 h 1238250"/>
                <a:gd name="connsiteX203" fmla="*/ 749359 w 1371600"/>
                <a:gd name="connsiteY203" fmla="*/ 713581 h 1238250"/>
                <a:gd name="connsiteX204" fmla="*/ 735909 w 1371600"/>
                <a:gd name="connsiteY204" fmla="*/ 713581 h 1238250"/>
                <a:gd name="connsiteX205" fmla="*/ 719098 w 1371600"/>
                <a:gd name="connsiteY205" fmla="*/ 720095 h 1238250"/>
                <a:gd name="connsiteX206" fmla="*/ 719098 w 1371600"/>
                <a:gd name="connsiteY206" fmla="*/ 707065 h 1238250"/>
                <a:gd name="connsiteX207" fmla="*/ 715745 w 1371600"/>
                <a:gd name="connsiteY207" fmla="*/ 703808 h 1238250"/>
                <a:gd name="connsiteX208" fmla="*/ 695571 w 1371600"/>
                <a:gd name="connsiteY208" fmla="*/ 697293 h 1238250"/>
                <a:gd name="connsiteX209" fmla="*/ 692209 w 1371600"/>
                <a:gd name="connsiteY209" fmla="*/ 680996 h 1238250"/>
                <a:gd name="connsiteX210" fmla="*/ 682121 w 1371600"/>
                <a:gd name="connsiteY210" fmla="*/ 671223 h 1238250"/>
                <a:gd name="connsiteX211" fmla="*/ 672035 w 1371600"/>
                <a:gd name="connsiteY211" fmla="*/ 664708 h 1238250"/>
                <a:gd name="connsiteX212" fmla="*/ 665310 w 1371600"/>
                <a:gd name="connsiteY212" fmla="*/ 654926 h 1238250"/>
                <a:gd name="connsiteX213" fmla="*/ 651870 w 1371600"/>
                <a:gd name="connsiteY213" fmla="*/ 654926 h 1238250"/>
                <a:gd name="connsiteX214" fmla="*/ 645146 w 1371600"/>
                <a:gd name="connsiteY214" fmla="*/ 658183 h 1238250"/>
                <a:gd name="connsiteX215" fmla="*/ 628334 w 1371600"/>
                <a:gd name="connsiteY215" fmla="*/ 658183 h 1238250"/>
                <a:gd name="connsiteX216" fmla="*/ 618247 w 1371600"/>
                <a:gd name="connsiteY216" fmla="*/ 661441 h 1238250"/>
                <a:gd name="connsiteX217" fmla="*/ 618247 w 1371600"/>
                <a:gd name="connsiteY217" fmla="*/ 667966 h 1238250"/>
                <a:gd name="connsiteX218" fmla="*/ 635059 w 1371600"/>
                <a:gd name="connsiteY218" fmla="*/ 667966 h 1238250"/>
                <a:gd name="connsiteX219" fmla="*/ 648508 w 1371600"/>
                <a:gd name="connsiteY219" fmla="*/ 671223 h 1238250"/>
                <a:gd name="connsiteX220" fmla="*/ 668672 w 1371600"/>
                <a:gd name="connsiteY220" fmla="*/ 674480 h 1238250"/>
                <a:gd name="connsiteX221" fmla="*/ 668672 w 1371600"/>
                <a:gd name="connsiteY221" fmla="*/ 687511 h 1238250"/>
                <a:gd name="connsiteX222" fmla="*/ 672035 w 1371600"/>
                <a:gd name="connsiteY222" fmla="*/ 697293 h 1238250"/>
                <a:gd name="connsiteX223" fmla="*/ 678759 w 1371600"/>
                <a:gd name="connsiteY223" fmla="*/ 713581 h 1238250"/>
                <a:gd name="connsiteX224" fmla="*/ 685484 w 1371600"/>
                <a:gd name="connsiteY224" fmla="*/ 733135 h 1238250"/>
                <a:gd name="connsiteX225" fmla="*/ 692209 w 1371600"/>
                <a:gd name="connsiteY225" fmla="*/ 746165 h 1238250"/>
                <a:gd name="connsiteX226" fmla="*/ 698933 w 1371600"/>
                <a:gd name="connsiteY226" fmla="*/ 749423 h 1238250"/>
                <a:gd name="connsiteX227" fmla="*/ 698933 w 1371600"/>
                <a:gd name="connsiteY227" fmla="*/ 762463 h 1238250"/>
                <a:gd name="connsiteX228" fmla="*/ 705658 w 1371600"/>
                <a:gd name="connsiteY228" fmla="*/ 765721 h 1238250"/>
                <a:gd name="connsiteX229" fmla="*/ 702296 w 1371600"/>
                <a:gd name="connsiteY229" fmla="*/ 772235 h 1238250"/>
                <a:gd name="connsiteX230" fmla="*/ 695571 w 1371600"/>
                <a:gd name="connsiteY230" fmla="*/ 782008 h 1238250"/>
                <a:gd name="connsiteX231" fmla="*/ 685484 w 1371600"/>
                <a:gd name="connsiteY231" fmla="*/ 782008 h 1238250"/>
                <a:gd name="connsiteX232" fmla="*/ 678759 w 1371600"/>
                <a:gd name="connsiteY232" fmla="*/ 772235 h 1238250"/>
                <a:gd name="connsiteX233" fmla="*/ 668672 w 1371600"/>
                <a:gd name="connsiteY233" fmla="*/ 762463 h 1238250"/>
                <a:gd name="connsiteX234" fmla="*/ 655232 w 1371600"/>
                <a:gd name="connsiteY234" fmla="*/ 762463 h 1238250"/>
                <a:gd name="connsiteX235" fmla="*/ 645146 w 1371600"/>
                <a:gd name="connsiteY235" fmla="*/ 749423 h 1238250"/>
                <a:gd name="connsiteX236" fmla="*/ 638421 w 1371600"/>
                <a:gd name="connsiteY236" fmla="*/ 742908 h 1238250"/>
                <a:gd name="connsiteX237" fmla="*/ 628334 w 1371600"/>
                <a:gd name="connsiteY237" fmla="*/ 733135 h 1238250"/>
                <a:gd name="connsiteX238" fmla="*/ 628334 w 1371600"/>
                <a:gd name="connsiteY238" fmla="*/ 746165 h 1238250"/>
                <a:gd name="connsiteX239" fmla="*/ 618247 w 1371600"/>
                <a:gd name="connsiteY239" fmla="*/ 746165 h 1238250"/>
                <a:gd name="connsiteX240" fmla="*/ 608160 w 1371600"/>
                <a:gd name="connsiteY240" fmla="*/ 755938 h 1238250"/>
                <a:gd name="connsiteX241" fmla="*/ 604798 w 1371600"/>
                <a:gd name="connsiteY241" fmla="*/ 759205 h 1238250"/>
                <a:gd name="connsiteX242" fmla="*/ 594720 w 1371600"/>
                <a:gd name="connsiteY242" fmla="*/ 759205 h 1238250"/>
                <a:gd name="connsiteX243" fmla="*/ 594720 w 1371600"/>
                <a:gd name="connsiteY243" fmla="*/ 752681 h 1238250"/>
                <a:gd name="connsiteX244" fmla="*/ 618247 w 1371600"/>
                <a:gd name="connsiteY244" fmla="*/ 739651 h 1238250"/>
                <a:gd name="connsiteX245" fmla="*/ 611522 w 1371600"/>
                <a:gd name="connsiteY245" fmla="*/ 726620 h 1238250"/>
                <a:gd name="connsiteX246" fmla="*/ 608160 w 1371600"/>
                <a:gd name="connsiteY246" fmla="*/ 729878 h 1238250"/>
                <a:gd name="connsiteX247" fmla="*/ 598082 w 1371600"/>
                <a:gd name="connsiteY247" fmla="*/ 736393 h 1238250"/>
                <a:gd name="connsiteX248" fmla="*/ 584633 w 1371600"/>
                <a:gd name="connsiteY248" fmla="*/ 746165 h 1238250"/>
                <a:gd name="connsiteX249" fmla="*/ 574547 w 1371600"/>
                <a:gd name="connsiteY249" fmla="*/ 749423 h 1238250"/>
                <a:gd name="connsiteX250" fmla="*/ 564459 w 1371600"/>
                <a:gd name="connsiteY250" fmla="*/ 755938 h 1238250"/>
                <a:gd name="connsiteX251" fmla="*/ 551010 w 1371600"/>
                <a:gd name="connsiteY251" fmla="*/ 759205 h 1238250"/>
                <a:gd name="connsiteX252" fmla="*/ 537570 w 1371600"/>
                <a:gd name="connsiteY252" fmla="*/ 759205 h 1238250"/>
                <a:gd name="connsiteX253" fmla="*/ 530846 w 1371600"/>
                <a:gd name="connsiteY253" fmla="*/ 755938 h 1238250"/>
                <a:gd name="connsiteX254" fmla="*/ 524121 w 1371600"/>
                <a:gd name="connsiteY254" fmla="*/ 746165 h 1238250"/>
                <a:gd name="connsiteX255" fmla="*/ 520759 w 1371600"/>
                <a:gd name="connsiteY255" fmla="*/ 746165 h 1238250"/>
                <a:gd name="connsiteX256" fmla="*/ 520759 w 1371600"/>
                <a:gd name="connsiteY256" fmla="*/ 736393 h 1238250"/>
                <a:gd name="connsiteX257" fmla="*/ 530846 w 1371600"/>
                <a:gd name="connsiteY257" fmla="*/ 733135 h 1238250"/>
                <a:gd name="connsiteX258" fmla="*/ 544295 w 1371600"/>
                <a:gd name="connsiteY258" fmla="*/ 733135 h 1238250"/>
                <a:gd name="connsiteX259" fmla="*/ 551010 w 1371600"/>
                <a:gd name="connsiteY259" fmla="*/ 729878 h 1238250"/>
                <a:gd name="connsiteX260" fmla="*/ 554372 w 1371600"/>
                <a:gd name="connsiteY260" fmla="*/ 726620 h 1238250"/>
                <a:gd name="connsiteX261" fmla="*/ 544295 w 1371600"/>
                <a:gd name="connsiteY261" fmla="*/ 710323 h 1238250"/>
                <a:gd name="connsiteX262" fmla="*/ 527483 w 1371600"/>
                <a:gd name="connsiteY262" fmla="*/ 713581 h 1238250"/>
                <a:gd name="connsiteX263" fmla="*/ 514034 w 1371600"/>
                <a:gd name="connsiteY263" fmla="*/ 716838 h 1238250"/>
                <a:gd name="connsiteX264" fmla="*/ 490498 w 1371600"/>
                <a:gd name="connsiteY264" fmla="*/ 707065 h 1238250"/>
                <a:gd name="connsiteX265" fmla="*/ 477058 w 1371600"/>
                <a:gd name="connsiteY265" fmla="*/ 694026 h 1238250"/>
                <a:gd name="connsiteX266" fmla="*/ 470333 w 1371600"/>
                <a:gd name="connsiteY266" fmla="*/ 700550 h 1238250"/>
                <a:gd name="connsiteX267" fmla="*/ 460247 w 1371600"/>
                <a:gd name="connsiteY267" fmla="*/ 707065 h 1238250"/>
                <a:gd name="connsiteX268" fmla="*/ 453521 w 1371600"/>
                <a:gd name="connsiteY268" fmla="*/ 707065 h 1238250"/>
                <a:gd name="connsiteX269" fmla="*/ 446797 w 1371600"/>
                <a:gd name="connsiteY269" fmla="*/ 690768 h 1238250"/>
                <a:gd name="connsiteX270" fmla="*/ 436710 w 1371600"/>
                <a:gd name="connsiteY270" fmla="*/ 690768 h 1238250"/>
                <a:gd name="connsiteX271" fmla="*/ 433348 w 1371600"/>
                <a:gd name="connsiteY271" fmla="*/ 700550 h 1238250"/>
                <a:gd name="connsiteX272" fmla="*/ 426632 w 1371600"/>
                <a:gd name="connsiteY272" fmla="*/ 710323 h 1238250"/>
                <a:gd name="connsiteX273" fmla="*/ 409821 w 1371600"/>
                <a:gd name="connsiteY273" fmla="*/ 713581 h 1238250"/>
                <a:gd name="connsiteX274" fmla="*/ 393009 w 1371600"/>
                <a:gd name="connsiteY274" fmla="*/ 713581 h 1238250"/>
                <a:gd name="connsiteX275" fmla="*/ 369482 w 1371600"/>
                <a:gd name="connsiteY275" fmla="*/ 707065 h 1238250"/>
                <a:gd name="connsiteX276" fmla="*/ 362758 w 1371600"/>
                <a:gd name="connsiteY276" fmla="*/ 710323 h 1238250"/>
                <a:gd name="connsiteX277" fmla="*/ 325772 w 1371600"/>
                <a:gd name="connsiteY277" fmla="*/ 720095 h 1238250"/>
                <a:gd name="connsiteX278" fmla="*/ 308970 w 1371600"/>
                <a:gd name="connsiteY278" fmla="*/ 729878 h 1238250"/>
                <a:gd name="connsiteX279" fmla="*/ 298883 w 1371600"/>
                <a:gd name="connsiteY279" fmla="*/ 729878 h 1238250"/>
                <a:gd name="connsiteX280" fmla="*/ 288797 w 1371600"/>
                <a:gd name="connsiteY280" fmla="*/ 716838 h 1238250"/>
                <a:gd name="connsiteX281" fmla="*/ 282071 w 1371600"/>
                <a:gd name="connsiteY281" fmla="*/ 707065 h 1238250"/>
                <a:gd name="connsiteX282" fmla="*/ 282071 w 1371600"/>
                <a:gd name="connsiteY282" fmla="*/ 720095 h 1238250"/>
                <a:gd name="connsiteX283" fmla="*/ 278709 w 1371600"/>
                <a:gd name="connsiteY283" fmla="*/ 726620 h 1238250"/>
                <a:gd name="connsiteX284" fmla="*/ 261898 w 1371600"/>
                <a:gd name="connsiteY284" fmla="*/ 742908 h 1238250"/>
                <a:gd name="connsiteX285" fmla="*/ 245096 w 1371600"/>
                <a:gd name="connsiteY285" fmla="*/ 726620 h 1238250"/>
                <a:gd name="connsiteX286" fmla="*/ 241733 w 1371600"/>
                <a:gd name="connsiteY286" fmla="*/ 703808 h 1238250"/>
                <a:gd name="connsiteX287" fmla="*/ 224921 w 1371600"/>
                <a:gd name="connsiteY287" fmla="*/ 687511 h 1238250"/>
                <a:gd name="connsiteX288" fmla="*/ 214835 w 1371600"/>
                <a:gd name="connsiteY288" fmla="*/ 690768 h 1238250"/>
                <a:gd name="connsiteX289" fmla="*/ 211472 w 1371600"/>
                <a:gd name="connsiteY289" fmla="*/ 674480 h 1238250"/>
                <a:gd name="connsiteX290" fmla="*/ 204748 w 1371600"/>
                <a:gd name="connsiteY290" fmla="*/ 664708 h 1238250"/>
                <a:gd name="connsiteX291" fmla="*/ 191308 w 1371600"/>
                <a:gd name="connsiteY291" fmla="*/ 664708 h 1238250"/>
                <a:gd name="connsiteX292" fmla="*/ 187946 w 1371600"/>
                <a:gd name="connsiteY292" fmla="*/ 671223 h 1238250"/>
                <a:gd name="connsiteX293" fmla="*/ 184583 w 1371600"/>
                <a:gd name="connsiteY293" fmla="*/ 680996 h 1238250"/>
                <a:gd name="connsiteX294" fmla="*/ 187946 w 1371600"/>
                <a:gd name="connsiteY294" fmla="*/ 690768 h 1238250"/>
                <a:gd name="connsiteX295" fmla="*/ 181221 w 1371600"/>
                <a:gd name="connsiteY295" fmla="*/ 697293 h 1238250"/>
                <a:gd name="connsiteX296" fmla="*/ 164409 w 1371600"/>
                <a:gd name="connsiteY296" fmla="*/ 703808 h 1238250"/>
                <a:gd name="connsiteX297" fmla="*/ 161047 w 1371600"/>
                <a:gd name="connsiteY297" fmla="*/ 690768 h 1238250"/>
                <a:gd name="connsiteX298" fmla="*/ 161047 w 1371600"/>
                <a:gd name="connsiteY298" fmla="*/ 674480 h 1238250"/>
                <a:gd name="connsiteX299" fmla="*/ 174497 w 1371600"/>
                <a:gd name="connsiteY299" fmla="*/ 667966 h 1238250"/>
                <a:gd name="connsiteX300" fmla="*/ 184583 w 1371600"/>
                <a:gd name="connsiteY300" fmla="*/ 648410 h 1238250"/>
                <a:gd name="connsiteX301" fmla="*/ 184583 w 1371600"/>
                <a:gd name="connsiteY301" fmla="*/ 638638 h 1238250"/>
                <a:gd name="connsiteX302" fmla="*/ 201395 w 1371600"/>
                <a:gd name="connsiteY302" fmla="*/ 635380 h 1238250"/>
                <a:gd name="connsiteX303" fmla="*/ 214835 w 1371600"/>
                <a:gd name="connsiteY303" fmla="*/ 638638 h 1238250"/>
                <a:gd name="connsiteX304" fmla="*/ 224921 w 1371600"/>
                <a:gd name="connsiteY304" fmla="*/ 641896 h 1238250"/>
                <a:gd name="connsiteX305" fmla="*/ 238371 w 1371600"/>
                <a:gd name="connsiteY305" fmla="*/ 632113 h 1238250"/>
                <a:gd name="connsiteX306" fmla="*/ 231647 w 1371600"/>
                <a:gd name="connsiteY306" fmla="*/ 615826 h 1238250"/>
                <a:gd name="connsiteX307" fmla="*/ 211472 w 1371600"/>
                <a:gd name="connsiteY307" fmla="*/ 622340 h 1238250"/>
                <a:gd name="connsiteX308" fmla="*/ 198032 w 1371600"/>
                <a:gd name="connsiteY308" fmla="*/ 619083 h 1238250"/>
                <a:gd name="connsiteX309" fmla="*/ 187946 w 1371600"/>
                <a:gd name="connsiteY309" fmla="*/ 615826 h 1238250"/>
                <a:gd name="connsiteX310" fmla="*/ 177859 w 1371600"/>
                <a:gd name="connsiteY310" fmla="*/ 625598 h 1238250"/>
                <a:gd name="connsiteX311" fmla="*/ 171134 w 1371600"/>
                <a:gd name="connsiteY311" fmla="*/ 628856 h 1238250"/>
                <a:gd name="connsiteX312" fmla="*/ 157685 w 1371600"/>
                <a:gd name="connsiteY312" fmla="*/ 619083 h 1238250"/>
                <a:gd name="connsiteX313" fmla="*/ 144245 w 1371600"/>
                <a:gd name="connsiteY313" fmla="*/ 606053 h 1238250"/>
                <a:gd name="connsiteX314" fmla="*/ 137520 w 1371600"/>
                <a:gd name="connsiteY314" fmla="*/ 583240 h 1238250"/>
                <a:gd name="connsiteX315" fmla="*/ 127433 w 1371600"/>
                <a:gd name="connsiteY315" fmla="*/ 570201 h 1238250"/>
                <a:gd name="connsiteX316" fmla="*/ 120709 w 1371600"/>
                <a:gd name="connsiteY316" fmla="*/ 583240 h 1238250"/>
                <a:gd name="connsiteX317" fmla="*/ 107259 w 1371600"/>
                <a:gd name="connsiteY317" fmla="*/ 583240 h 1238250"/>
                <a:gd name="connsiteX318" fmla="*/ 97172 w 1371600"/>
                <a:gd name="connsiteY318" fmla="*/ 563686 h 1238250"/>
                <a:gd name="connsiteX319" fmla="*/ 100535 w 1371600"/>
                <a:gd name="connsiteY319" fmla="*/ 550655 h 1238250"/>
                <a:gd name="connsiteX320" fmla="*/ 87095 w 1371600"/>
                <a:gd name="connsiteY320" fmla="*/ 547398 h 1238250"/>
                <a:gd name="connsiteX321" fmla="*/ 80370 w 1371600"/>
                <a:gd name="connsiteY321" fmla="*/ 540883 h 1238250"/>
                <a:gd name="connsiteX322" fmla="*/ 90448 w 1371600"/>
                <a:gd name="connsiteY322" fmla="*/ 524585 h 1238250"/>
                <a:gd name="connsiteX323" fmla="*/ 97172 w 1371600"/>
                <a:gd name="connsiteY323" fmla="*/ 511555 h 1238250"/>
                <a:gd name="connsiteX324" fmla="*/ 93810 w 1371600"/>
                <a:gd name="connsiteY324" fmla="*/ 498515 h 1238250"/>
                <a:gd name="connsiteX325" fmla="*/ 90448 w 1371600"/>
                <a:gd name="connsiteY325" fmla="*/ 452900 h 1238250"/>
                <a:gd name="connsiteX326" fmla="*/ 117347 w 1371600"/>
                <a:gd name="connsiteY326" fmla="*/ 436603 h 1238250"/>
                <a:gd name="connsiteX327" fmla="*/ 134158 w 1371600"/>
                <a:gd name="connsiteY327" fmla="*/ 410533 h 1238250"/>
                <a:gd name="connsiteX328" fmla="*/ 140882 w 1371600"/>
                <a:gd name="connsiteY328" fmla="*/ 381206 h 1238250"/>
                <a:gd name="connsiteX329" fmla="*/ 150960 w 1371600"/>
                <a:gd name="connsiteY329" fmla="*/ 355145 h 1238250"/>
                <a:gd name="connsiteX330" fmla="*/ 164409 w 1371600"/>
                <a:gd name="connsiteY330" fmla="*/ 345363 h 1238250"/>
                <a:gd name="connsiteX331" fmla="*/ 164409 w 1371600"/>
                <a:gd name="connsiteY331" fmla="*/ 319293 h 1238250"/>
                <a:gd name="connsiteX332" fmla="*/ 154322 w 1371600"/>
                <a:gd name="connsiteY332" fmla="*/ 309521 h 1238250"/>
                <a:gd name="connsiteX333" fmla="*/ 154322 w 1371600"/>
                <a:gd name="connsiteY333" fmla="*/ 293233 h 1238250"/>
                <a:gd name="connsiteX334" fmla="*/ 174497 w 1371600"/>
                <a:gd name="connsiteY334" fmla="*/ 289966 h 1238250"/>
                <a:gd name="connsiteX335" fmla="*/ 194670 w 1371600"/>
                <a:gd name="connsiteY335" fmla="*/ 283451 h 1238250"/>
                <a:gd name="connsiteX336" fmla="*/ 214835 w 1371600"/>
                <a:gd name="connsiteY336" fmla="*/ 276935 h 1238250"/>
                <a:gd name="connsiteX337" fmla="*/ 235009 w 1371600"/>
                <a:gd name="connsiteY337" fmla="*/ 276935 h 1238250"/>
                <a:gd name="connsiteX338" fmla="*/ 255182 w 1371600"/>
                <a:gd name="connsiteY338" fmla="*/ 263905 h 1238250"/>
                <a:gd name="connsiteX339" fmla="*/ 268622 w 1371600"/>
                <a:gd name="connsiteY339" fmla="*/ 247608 h 1238250"/>
                <a:gd name="connsiteX340" fmla="*/ 278709 w 1371600"/>
                <a:gd name="connsiteY340" fmla="*/ 228053 h 1238250"/>
                <a:gd name="connsiteX341" fmla="*/ 298883 w 1371600"/>
                <a:gd name="connsiteY341" fmla="*/ 221538 h 1238250"/>
                <a:gd name="connsiteX342" fmla="*/ 325772 w 1371600"/>
                <a:gd name="connsiteY342" fmla="*/ 215023 h 1238250"/>
                <a:gd name="connsiteX343" fmla="*/ 369482 w 1371600"/>
                <a:gd name="connsiteY343" fmla="*/ 208508 h 1238250"/>
                <a:gd name="connsiteX344" fmla="*/ 386285 w 1371600"/>
                <a:gd name="connsiteY344" fmla="*/ 195468 h 1238250"/>
                <a:gd name="connsiteX345" fmla="*/ 382922 w 1371600"/>
                <a:gd name="connsiteY345" fmla="*/ 166141 h 1238250"/>
                <a:gd name="connsiteX346" fmla="*/ 433348 w 1371600"/>
                <a:gd name="connsiteY346" fmla="*/ 159626 h 1238250"/>
                <a:gd name="connsiteX347" fmla="*/ 453521 w 1371600"/>
                <a:gd name="connsiteY347" fmla="*/ 146596 h 1238250"/>
                <a:gd name="connsiteX348" fmla="*/ 466971 w 1371600"/>
                <a:gd name="connsiteY348" fmla="*/ 136813 h 1238250"/>
                <a:gd name="connsiteX349" fmla="*/ 477058 w 1371600"/>
                <a:gd name="connsiteY349" fmla="*/ 136813 h 1238250"/>
                <a:gd name="connsiteX350" fmla="*/ 500585 w 1371600"/>
                <a:gd name="connsiteY350" fmla="*/ 130298 h 1238250"/>
                <a:gd name="connsiteX351" fmla="*/ 534208 w 1371600"/>
                <a:gd name="connsiteY351" fmla="*/ 117268 h 1238250"/>
                <a:gd name="connsiteX352" fmla="*/ 551010 w 1371600"/>
                <a:gd name="connsiteY352" fmla="*/ 110753 h 1238250"/>
                <a:gd name="connsiteX353" fmla="*/ 557735 w 1371600"/>
                <a:gd name="connsiteY353" fmla="*/ 97713 h 1238250"/>
                <a:gd name="connsiteX354" fmla="*/ 574547 w 1371600"/>
                <a:gd name="connsiteY354" fmla="*/ 91198 h 1238250"/>
                <a:gd name="connsiteX355" fmla="*/ 591358 w 1371600"/>
                <a:gd name="connsiteY355" fmla="*/ 91198 h 1238250"/>
                <a:gd name="connsiteX356" fmla="*/ 598082 w 1371600"/>
                <a:gd name="connsiteY356" fmla="*/ 81425 h 1238250"/>
                <a:gd name="connsiteX357" fmla="*/ 621609 w 1371600"/>
                <a:gd name="connsiteY357" fmla="*/ 78168 h 1238250"/>
                <a:gd name="connsiteX358" fmla="*/ 631697 w 1371600"/>
                <a:gd name="connsiteY358" fmla="*/ 94456 h 1238250"/>
                <a:gd name="connsiteX359" fmla="*/ 655232 w 1371600"/>
                <a:gd name="connsiteY359" fmla="*/ 107495 h 1238250"/>
                <a:gd name="connsiteX360" fmla="*/ 675397 w 1371600"/>
                <a:gd name="connsiteY360" fmla="*/ 94456 h 1238250"/>
                <a:gd name="connsiteX361" fmla="*/ 709020 w 1371600"/>
                <a:gd name="connsiteY361" fmla="*/ 104228 h 1238250"/>
                <a:gd name="connsiteX362" fmla="*/ 735909 w 1371600"/>
                <a:gd name="connsiteY362" fmla="*/ 110753 h 1238250"/>
                <a:gd name="connsiteX363" fmla="*/ 745997 w 1371600"/>
                <a:gd name="connsiteY363" fmla="*/ 104228 h 1238250"/>
                <a:gd name="connsiteX364" fmla="*/ 631697 w 1371600"/>
                <a:gd name="connsiteY364" fmla="*/ 485485 h 1238250"/>
                <a:gd name="connsiteX365" fmla="*/ 631697 w 1371600"/>
                <a:gd name="connsiteY365" fmla="*/ 485485 h 1238250"/>
                <a:gd name="connsiteX366" fmla="*/ 635059 w 1371600"/>
                <a:gd name="connsiteY366" fmla="*/ 488743 h 1238250"/>
                <a:gd name="connsiteX367" fmla="*/ 645146 w 1371600"/>
                <a:gd name="connsiteY367" fmla="*/ 485485 h 1238250"/>
                <a:gd name="connsiteX368" fmla="*/ 641783 w 1371600"/>
                <a:gd name="connsiteY368" fmla="*/ 482228 h 1238250"/>
                <a:gd name="connsiteX369" fmla="*/ 635059 w 1371600"/>
                <a:gd name="connsiteY369" fmla="*/ 482228 h 1238250"/>
                <a:gd name="connsiteX370" fmla="*/ 631697 w 1371600"/>
                <a:gd name="connsiteY370" fmla="*/ 485485 h 1238250"/>
                <a:gd name="connsiteX371" fmla="*/ 618247 w 1371600"/>
                <a:gd name="connsiteY371" fmla="*/ 511555 h 1238250"/>
                <a:gd name="connsiteX372" fmla="*/ 618247 w 1371600"/>
                <a:gd name="connsiteY372" fmla="*/ 511555 h 1238250"/>
                <a:gd name="connsiteX373" fmla="*/ 621609 w 1371600"/>
                <a:gd name="connsiteY373" fmla="*/ 514813 h 1238250"/>
                <a:gd name="connsiteX374" fmla="*/ 628334 w 1371600"/>
                <a:gd name="connsiteY374" fmla="*/ 501773 h 1238250"/>
                <a:gd name="connsiteX375" fmla="*/ 624971 w 1371600"/>
                <a:gd name="connsiteY375" fmla="*/ 498515 h 1238250"/>
                <a:gd name="connsiteX376" fmla="*/ 621609 w 1371600"/>
                <a:gd name="connsiteY376" fmla="*/ 501773 h 1238250"/>
                <a:gd name="connsiteX377" fmla="*/ 618247 w 1371600"/>
                <a:gd name="connsiteY377" fmla="*/ 511555 h 1238250"/>
                <a:gd name="connsiteX378" fmla="*/ 1068722 w 1371600"/>
                <a:gd name="connsiteY378" fmla="*/ 752681 h 1238250"/>
                <a:gd name="connsiteX379" fmla="*/ 1068722 w 1371600"/>
                <a:gd name="connsiteY379" fmla="*/ 752681 h 1238250"/>
                <a:gd name="connsiteX380" fmla="*/ 1078809 w 1371600"/>
                <a:gd name="connsiteY380" fmla="*/ 759205 h 1238250"/>
                <a:gd name="connsiteX381" fmla="*/ 1072085 w 1371600"/>
                <a:gd name="connsiteY381" fmla="*/ 772235 h 1238250"/>
                <a:gd name="connsiteX382" fmla="*/ 1061998 w 1371600"/>
                <a:gd name="connsiteY382" fmla="*/ 765721 h 1238250"/>
                <a:gd name="connsiteX383" fmla="*/ 1068722 w 1371600"/>
                <a:gd name="connsiteY383" fmla="*/ 752681 h 1238250"/>
                <a:gd name="connsiteX384" fmla="*/ 1149409 w 1371600"/>
                <a:gd name="connsiteY384" fmla="*/ 814593 h 1238250"/>
                <a:gd name="connsiteX385" fmla="*/ 1149409 w 1371600"/>
                <a:gd name="connsiteY385" fmla="*/ 814593 h 1238250"/>
                <a:gd name="connsiteX386" fmla="*/ 1166220 w 1371600"/>
                <a:gd name="connsiteY386" fmla="*/ 814593 h 1238250"/>
                <a:gd name="connsiteX387" fmla="*/ 1169582 w 1371600"/>
                <a:gd name="connsiteY387" fmla="*/ 804821 h 1238250"/>
                <a:gd name="connsiteX388" fmla="*/ 1156133 w 1371600"/>
                <a:gd name="connsiteY388" fmla="*/ 798305 h 1238250"/>
                <a:gd name="connsiteX389" fmla="*/ 1146047 w 1371600"/>
                <a:gd name="connsiteY389" fmla="*/ 795048 h 1238250"/>
                <a:gd name="connsiteX390" fmla="*/ 1149409 w 1371600"/>
                <a:gd name="connsiteY390" fmla="*/ 804821 h 1238250"/>
                <a:gd name="connsiteX391" fmla="*/ 1149409 w 1371600"/>
                <a:gd name="connsiteY391" fmla="*/ 808078 h 1238250"/>
                <a:gd name="connsiteX392" fmla="*/ 1149409 w 1371600"/>
                <a:gd name="connsiteY392" fmla="*/ 814593 h 1238250"/>
                <a:gd name="connsiteX393" fmla="*/ 1172945 w 1371600"/>
                <a:gd name="connsiteY393" fmla="*/ 837406 h 1238250"/>
                <a:gd name="connsiteX394" fmla="*/ 1172945 w 1371600"/>
                <a:gd name="connsiteY394" fmla="*/ 837406 h 1238250"/>
                <a:gd name="connsiteX395" fmla="*/ 1186385 w 1371600"/>
                <a:gd name="connsiteY395" fmla="*/ 821118 h 1238250"/>
                <a:gd name="connsiteX396" fmla="*/ 1196471 w 1371600"/>
                <a:gd name="connsiteY396" fmla="*/ 814593 h 1238250"/>
                <a:gd name="connsiteX397" fmla="*/ 1213283 w 1371600"/>
                <a:gd name="connsiteY397" fmla="*/ 811336 h 1238250"/>
                <a:gd name="connsiteX398" fmla="*/ 1216646 w 1371600"/>
                <a:gd name="connsiteY398" fmla="*/ 817851 h 1238250"/>
                <a:gd name="connsiteX399" fmla="*/ 1199834 w 1371600"/>
                <a:gd name="connsiteY399" fmla="*/ 827633 h 1238250"/>
                <a:gd name="connsiteX400" fmla="*/ 1189747 w 1371600"/>
                <a:gd name="connsiteY400" fmla="*/ 840663 h 1238250"/>
                <a:gd name="connsiteX401" fmla="*/ 1176298 w 1371600"/>
                <a:gd name="connsiteY401" fmla="*/ 843920 h 1238250"/>
                <a:gd name="connsiteX402" fmla="*/ 1162858 w 1371600"/>
                <a:gd name="connsiteY402" fmla="*/ 850445 h 1238250"/>
                <a:gd name="connsiteX403" fmla="*/ 1166220 w 1371600"/>
                <a:gd name="connsiteY403" fmla="*/ 863476 h 1238250"/>
                <a:gd name="connsiteX404" fmla="*/ 1159496 w 1371600"/>
                <a:gd name="connsiteY404" fmla="*/ 866733 h 1238250"/>
                <a:gd name="connsiteX405" fmla="*/ 1149409 w 1371600"/>
                <a:gd name="connsiteY405" fmla="*/ 856960 h 1238250"/>
                <a:gd name="connsiteX406" fmla="*/ 1152771 w 1371600"/>
                <a:gd name="connsiteY406" fmla="*/ 840663 h 1238250"/>
                <a:gd name="connsiteX407" fmla="*/ 1166220 w 1371600"/>
                <a:gd name="connsiteY407" fmla="*/ 840663 h 1238250"/>
                <a:gd name="connsiteX408" fmla="*/ 1172945 w 1371600"/>
                <a:gd name="connsiteY408" fmla="*/ 837406 h 1238250"/>
                <a:gd name="connsiteX409" fmla="*/ 1304047 w 1371600"/>
                <a:gd name="connsiteY409" fmla="*/ 931903 h 1238250"/>
                <a:gd name="connsiteX410" fmla="*/ 1304047 w 1371600"/>
                <a:gd name="connsiteY410" fmla="*/ 931903 h 1238250"/>
                <a:gd name="connsiteX411" fmla="*/ 1317497 w 1371600"/>
                <a:gd name="connsiteY411" fmla="*/ 944943 h 1238250"/>
                <a:gd name="connsiteX412" fmla="*/ 1314134 w 1371600"/>
                <a:gd name="connsiteY412" fmla="*/ 961231 h 1238250"/>
                <a:gd name="connsiteX413" fmla="*/ 1320859 w 1371600"/>
                <a:gd name="connsiteY413" fmla="*/ 967745 h 1238250"/>
                <a:gd name="connsiteX414" fmla="*/ 1337670 w 1371600"/>
                <a:gd name="connsiteY414" fmla="*/ 964488 h 1238250"/>
                <a:gd name="connsiteX415" fmla="*/ 1344395 w 1371600"/>
                <a:gd name="connsiteY415" fmla="*/ 948200 h 1238250"/>
                <a:gd name="connsiteX416" fmla="*/ 1354472 w 1371600"/>
                <a:gd name="connsiteY416" fmla="*/ 931903 h 1238250"/>
                <a:gd name="connsiteX417" fmla="*/ 1361197 w 1371600"/>
                <a:gd name="connsiteY417" fmla="*/ 928646 h 1238250"/>
                <a:gd name="connsiteX418" fmla="*/ 1357835 w 1371600"/>
                <a:gd name="connsiteY418" fmla="*/ 918873 h 1238250"/>
                <a:gd name="connsiteX419" fmla="*/ 1361197 w 1371600"/>
                <a:gd name="connsiteY419" fmla="*/ 905833 h 1238250"/>
                <a:gd name="connsiteX420" fmla="*/ 1367921 w 1371600"/>
                <a:gd name="connsiteY420" fmla="*/ 896060 h 1238250"/>
                <a:gd name="connsiteX421" fmla="*/ 1371284 w 1371600"/>
                <a:gd name="connsiteY421" fmla="*/ 879763 h 1238250"/>
                <a:gd name="connsiteX422" fmla="*/ 1364559 w 1371600"/>
                <a:gd name="connsiteY422" fmla="*/ 856960 h 1238250"/>
                <a:gd name="connsiteX423" fmla="*/ 1357835 w 1371600"/>
                <a:gd name="connsiteY423" fmla="*/ 863476 h 1238250"/>
                <a:gd name="connsiteX424" fmla="*/ 1344395 w 1371600"/>
                <a:gd name="connsiteY424" fmla="*/ 869990 h 1238250"/>
                <a:gd name="connsiteX425" fmla="*/ 1330946 w 1371600"/>
                <a:gd name="connsiteY425" fmla="*/ 879763 h 1238250"/>
                <a:gd name="connsiteX426" fmla="*/ 1327583 w 1371600"/>
                <a:gd name="connsiteY426" fmla="*/ 892803 h 1238250"/>
                <a:gd name="connsiteX427" fmla="*/ 1314134 w 1371600"/>
                <a:gd name="connsiteY427" fmla="*/ 905833 h 1238250"/>
                <a:gd name="connsiteX428" fmla="*/ 1307409 w 1371600"/>
                <a:gd name="connsiteY428" fmla="*/ 922130 h 1238250"/>
                <a:gd name="connsiteX429" fmla="*/ 1304047 w 1371600"/>
                <a:gd name="connsiteY429" fmla="*/ 931903 h 1238250"/>
                <a:gd name="connsiteX430" fmla="*/ 1253621 w 1371600"/>
                <a:gd name="connsiteY430" fmla="*/ 1078540 h 1238250"/>
                <a:gd name="connsiteX431" fmla="*/ 1253621 w 1371600"/>
                <a:gd name="connsiteY431" fmla="*/ 1078540 h 1238250"/>
                <a:gd name="connsiteX432" fmla="*/ 1240172 w 1371600"/>
                <a:gd name="connsiteY432" fmla="*/ 1062243 h 1238250"/>
                <a:gd name="connsiteX433" fmla="*/ 1243535 w 1371600"/>
                <a:gd name="connsiteY433" fmla="*/ 1052471 h 1238250"/>
                <a:gd name="connsiteX434" fmla="*/ 1236810 w 1371600"/>
                <a:gd name="connsiteY434" fmla="*/ 1045955 h 1238250"/>
                <a:gd name="connsiteX435" fmla="*/ 1243535 w 1371600"/>
                <a:gd name="connsiteY435" fmla="*/ 1026401 h 1238250"/>
                <a:gd name="connsiteX436" fmla="*/ 1243535 w 1371600"/>
                <a:gd name="connsiteY436" fmla="*/ 1003588 h 1238250"/>
                <a:gd name="connsiteX437" fmla="*/ 1253621 w 1371600"/>
                <a:gd name="connsiteY437" fmla="*/ 1003588 h 1238250"/>
                <a:gd name="connsiteX438" fmla="*/ 1250259 w 1371600"/>
                <a:gd name="connsiteY438" fmla="*/ 1019885 h 1238250"/>
                <a:gd name="connsiteX439" fmla="*/ 1246897 w 1371600"/>
                <a:gd name="connsiteY439" fmla="*/ 1039441 h 1238250"/>
                <a:gd name="connsiteX440" fmla="*/ 1256984 w 1371600"/>
                <a:gd name="connsiteY440" fmla="*/ 1042698 h 1238250"/>
                <a:gd name="connsiteX441" fmla="*/ 1263709 w 1371600"/>
                <a:gd name="connsiteY441" fmla="*/ 1058986 h 1238250"/>
                <a:gd name="connsiteX442" fmla="*/ 1256984 w 1371600"/>
                <a:gd name="connsiteY442" fmla="*/ 1065501 h 1238250"/>
                <a:gd name="connsiteX443" fmla="*/ 1253621 w 1371600"/>
                <a:gd name="connsiteY443" fmla="*/ 1078540 h 1238250"/>
                <a:gd name="connsiteX444" fmla="*/ 1213283 w 1371600"/>
                <a:gd name="connsiteY444" fmla="*/ 1085056 h 1238250"/>
                <a:gd name="connsiteX445" fmla="*/ 1213283 w 1371600"/>
                <a:gd name="connsiteY445" fmla="*/ 1085056 h 1238250"/>
                <a:gd name="connsiteX446" fmla="*/ 1209921 w 1371600"/>
                <a:gd name="connsiteY446" fmla="*/ 1101353 h 1238250"/>
                <a:gd name="connsiteX447" fmla="*/ 1216646 w 1371600"/>
                <a:gd name="connsiteY447" fmla="*/ 1101353 h 1238250"/>
                <a:gd name="connsiteX448" fmla="*/ 1226732 w 1371600"/>
                <a:gd name="connsiteY448" fmla="*/ 1094828 h 1238250"/>
                <a:gd name="connsiteX449" fmla="*/ 1243535 w 1371600"/>
                <a:gd name="connsiteY449" fmla="*/ 1085056 h 1238250"/>
                <a:gd name="connsiteX450" fmla="*/ 1230095 w 1371600"/>
                <a:gd name="connsiteY450" fmla="*/ 1075283 h 1238250"/>
                <a:gd name="connsiteX451" fmla="*/ 1213283 w 1371600"/>
                <a:gd name="connsiteY451" fmla="*/ 1085056 h 1238250"/>
                <a:gd name="connsiteX452" fmla="*/ 756083 w 1371600"/>
                <a:gd name="connsiteY452" fmla="*/ 430088 h 1238250"/>
                <a:gd name="connsiteX453" fmla="*/ 756083 w 1371600"/>
                <a:gd name="connsiteY453" fmla="*/ 430088 h 1238250"/>
                <a:gd name="connsiteX454" fmla="*/ 762808 w 1371600"/>
                <a:gd name="connsiteY454" fmla="*/ 433346 h 1238250"/>
                <a:gd name="connsiteX455" fmla="*/ 769532 w 1371600"/>
                <a:gd name="connsiteY455" fmla="*/ 426830 h 1238250"/>
                <a:gd name="connsiteX456" fmla="*/ 766170 w 1371600"/>
                <a:gd name="connsiteY456" fmla="*/ 420315 h 1238250"/>
                <a:gd name="connsiteX457" fmla="*/ 762808 w 1371600"/>
                <a:gd name="connsiteY457" fmla="*/ 423573 h 1238250"/>
                <a:gd name="connsiteX458" fmla="*/ 756083 w 1371600"/>
                <a:gd name="connsiteY458" fmla="*/ 430088 h 1238250"/>
                <a:gd name="connsiteX459" fmla="*/ 551010 w 1371600"/>
                <a:gd name="connsiteY459" fmla="*/ 534358 h 1238250"/>
                <a:gd name="connsiteX460" fmla="*/ 551010 w 1371600"/>
                <a:gd name="connsiteY460" fmla="*/ 534358 h 1238250"/>
                <a:gd name="connsiteX461" fmla="*/ 554372 w 1371600"/>
                <a:gd name="connsiteY461" fmla="*/ 537616 h 1238250"/>
                <a:gd name="connsiteX462" fmla="*/ 564459 w 1371600"/>
                <a:gd name="connsiteY462" fmla="*/ 527843 h 1238250"/>
                <a:gd name="connsiteX463" fmla="*/ 561097 w 1371600"/>
                <a:gd name="connsiteY463" fmla="*/ 524585 h 1238250"/>
                <a:gd name="connsiteX464" fmla="*/ 554372 w 1371600"/>
                <a:gd name="connsiteY464" fmla="*/ 527843 h 1238250"/>
                <a:gd name="connsiteX465" fmla="*/ 551010 w 1371600"/>
                <a:gd name="connsiteY465" fmla="*/ 534358 h 1238250"/>
                <a:gd name="connsiteX466" fmla="*/ 584633 w 1371600"/>
                <a:gd name="connsiteY466" fmla="*/ 527843 h 1238250"/>
                <a:gd name="connsiteX467" fmla="*/ 584633 w 1371600"/>
                <a:gd name="connsiteY467" fmla="*/ 527843 h 1238250"/>
                <a:gd name="connsiteX468" fmla="*/ 584633 w 1371600"/>
                <a:gd name="connsiteY468" fmla="*/ 534358 h 1238250"/>
                <a:gd name="connsiteX469" fmla="*/ 601445 w 1371600"/>
                <a:gd name="connsiteY469" fmla="*/ 540883 h 1238250"/>
                <a:gd name="connsiteX470" fmla="*/ 604798 w 1371600"/>
                <a:gd name="connsiteY470" fmla="*/ 534358 h 1238250"/>
                <a:gd name="connsiteX471" fmla="*/ 598082 w 1371600"/>
                <a:gd name="connsiteY471" fmla="*/ 527843 h 1238250"/>
                <a:gd name="connsiteX472" fmla="*/ 584633 w 1371600"/>
                <a:gd name="connsiteY472" fmla="*/ 527843 h 1238250"/>
                <a:gd name="connsiteX473" fmla="*/ 709020 w 1371600"/>
                <a:gd name="connsiteY473" fmla="*/ 534358 h 1238250"/>
                <a:gd name="connsiteX474" fmla="*/ 709020 w 1371600"/>
                <a:gd name="connsiteY474" fmla="*/ 534358 h 1238250"/>
                <a:gd name="connsiteX475" fmla="*/ 705658 w 1371600"/>
                <a:gd name="connsiteY475" fmla="*/ 540883 h 1238250"/>
                <a:gd name="connsiteX476" fmla="*/ 715745 w 1371600"/>
                <a:gd name="connsiteY476" fmla="*/ 553913 h 1238250"/>
                <a:gd name="connsiteX477" fmla="*/ 739271 w 1371600"/>
                <a:gd name="connsiteY477" fmla="*/ 566943 h 1238250"/>
                <a:gd name="connsiteX478" fmla="*/ 719098 w 1371600"/>
                <a:gd name="connsiteY478" fmla="*/ 540883 h 1238250"/>
                <a:gd name="connsiteX479" fmla="*/ 709020 w 1371600"/>
                <a:gd name="connsiteY479" fmla="*/ 534358 h 1238250"/>
                <a:gd name="connsiteX480" fmla="*/ 867021 w 1371600"/>
                <a:gd name="connsiteY480" fmla="*/ 579983 h 1238250"/>
                <a:gd name="connsiteX481" fmla="*/ 867021 w 1371600"/>
                <a:gd name="connsiteY481" fmla="*/ 579983 h 1238250"/>
                <a:gd name="connsiteX482" fmla="*/ 873746 w 1371600"/>
                <a:gd name="connsiteY482" fmla="*/ 586498 h 1238250"/>
                <a:gd name="connsiteX483" fmla="*/ 890548 w 1371600"/>
                <a:gd name="connsiteY483" fmla="*/ 579983 h 1238250"/>
                <a:gd name="connsiteX484" fmla="*/ 890548 w 1371600"/>
                <a:gd name="connsiteY484" fmla="*/ 573468 h 1238250"/>
                <a:gd name="connsiteX485" fmla="*/ 880470 w 1371600"/>
                <a:gd name="connsiteY485" fmla="*/ 573468 h 1238250"/>
                <a:gd name="connsiteX486" fmla="*/ 867021 w 1371600"/>
                <a:gd name="connsiteY486" fmla="*/ 579983 h 1238250"/>
                <a:gd name="connsiteX487" fmla="*/ 799784 w 1371600"/>
                <a:gd name="connsiteY487" fmla="*/ 237835 h 1238250"/>
                <a:gd name="connsiteX488" fmla="*/ 799784 w 1371600"/>
                <a:gd name="connsiteY488" fmla="*/ 237835 h 1238250"/>
                <a:gd name="connsiteX489" fmla="*/ 786335 w 1371600"/>
                <a:gd name="connsiteY489" fmla="*/ 244351 h 1238250"/>
                <a:gd name="connsiteX490" fmla="*/ 789697 w 1371600"/>
                <a:gd name="connsiteY490" fmla="*/ 250865 h 1238250"/>
                <a:gd name="connsiteX491" fmla="*/ 803147 w 1371600"/>
                <a:gd name="connsiteY491" fmla="*/ 257381 h 1238250"/>
                <a:gd name="connsiteX492" fmla="*/ 823320 w 1371600"/>
                <a:gd name="connsiteY492" fmla="*/ 244351 h 1238250"/>
                <a:gd name="connsiteX493" fmla="*/ 816596 w 1371600"/>
                <a:gd name="connsiteY493" fmla="*/ 237835 h 1238250"/>
                <a:gd name="connsiteX494" fmla="*/ 799784 w 1371600"/>
                <a:gd name="connsiteY494" fmla="*/ 237835 h 1238250"/>
                <a:gd name="connsiteX495" fmla="*/ 678759 w 1371600"/>
                <a:gd name="connsiteY495" fmla="*/ 215023 h 1238250"/>
                <a:gd name="connsiteX496" fmla="*/ 678759 w 1371600"/>
                <a:gd name="connsiteY496" fmla="*/ 215023 h 1238250"/>
                <a:gd name="connsiteX497" fmla="*/ 661948 w 1371600"/>
                <a:gd name="connsiteY497" fmla="*/ 215023 h 1238250"/>
                <a:gd name="connsiteX498" fmla="*/ 655232 w 1371600"/>
                <a:gd name="connsiteY498" fmla="*/ 221538 h 1238250"/>
                <a:gd name="connsiteX499" fmla="*/ 648508 w 1371600"/>
                <a:gd name="connsiteY499" fmla="*/ 237835 h 1238250"/>
                <a:gd name="connsiteX500" fmla="*/ 651870 w 1371600"/>
                <a:gd name="connsiteY500" fmla="*/ 244351 h 1238250"/>
                <a:gd name="connsiteX501" fmla="*/ 661948 w 1371600"/>
                <a:gd name="connsiteY501" fmla="*/ 254123 h 1238250"/>
                <a:gd name="connsiteX502" fmla="*/ 682121 w 1371600"/>
                <a:gd name="connsiteY502" fmla="*/ 247608 h 1238250"/>
                <a:gd name="connsiteX503" fmla="*/ 688847 w 1371600"/>
                <a:gd name="connsiteY503" fmla="*/ 234578 h 1238250"/>
                <a:gd name="connsiteX504" fmla="*/ 685484 w 1371600"/>
                <a:gd name="connsiteY504" fmla="*/ 221538 h 1238250"/>
                <a:gd name="connsiteX505" fmla="*/ 678759 w 1371600"/>
                <a:gd name="connsiteY505" fmla="*/ 215023 h 1238250"/>
                <a:gd name="connsiteX506" fmla="*/ 793059 w 1371600"/>
                <a:gd name="connsiteY506" fmla="*/ 335590 h 1238250"/>
                <a:gd name="connsiteX507" fmla="*/ 793059 w 1371600"/>
                <a:gd name="connsiteY507" fmla="*/ 335590 h 1238250"/>
                <a:gd name="connsiteX508" fmla="*/ 789697 w 1371600"/>
                <a:gd name="connsiteY508" fmla="*/ 342106 h 1238250"/>
                <a:gd name="connsiteX509" fmla="*/ 789697 w 1371600"/>
                <a:gd name="connsiteY509" fmla="*/ 348620 h 1238250"/>
                <a:gd name="connsiteX510" fmla="*/ 782972 w 1371600"/>
                <a:gd name="connsiteY510" fmla="*/ 355145 h 1238250"/>
                <a:gd name="connsiteX511" fmla="*/ 786335 w 1371600"/>
                <a:gd name="connsiteY511" fmla="*/ 364918 h 1238250"/>
                <a:gd name="connsiteX512" fmla="*/ 789697 w 1371600"/>
                <a:gd name="connsiteY512" fmla="*/ 368176 h 1238250"/>
                <a:gd name="connsiteX513" fmla="*/ 799784 w 1371600"/>
                <a:gd name="connsiteY513" fmla="*/ 364918 h 1238250"/>
                <a:gd name="connsiteX514" fmla="*/ 803147 w 1371600"/>
                <a:gd name="connsiteY514" fmla="*/ 361660 h 1238250"/>
                <a:gd name="connsiteX515" fmla="*/ 796421 w 1371600"/>
                <a:gd name="connsiteY515" fmla="*/ 351878 h 1238250"/>
                <a:gd name="connsiteX516" fmla="*/ 796421 w 1371600"/>
                <a:gd name="connsiteY516" fmla="*/ 348620 h 1238250"/>
                <a:gd name="connsiteX517" fmla="*/ 803147 w 1371600"/>
                <a:gd name="connsiteY517" fmla="*/ 342106 h 1238250"/>
                <a:gd name="connsiteX518" fmla="*/ 806509 w 1371600"/>
                <a:gd name="connsiteY518" fmla="*/ 332333 h 1238250"/>
                <a:gd name="connsiteX519" fmla="*/ 799784 w 1371600"/>
                <a:gd name="connsiteY519" fmla="*/ 329075 h 1238250"/>
                <a:gd name="connsiteX520" fmla="*/ 793059 w 1371600"/>
                <a:gd name="connsiteY520" fmla="*/ 335590 h 1238250"/>
                <a:gd name="connsiteX521" fmla="*/ 782972 w 1371600"/>
                <a:gd name="connsiteY521" fmla="*/ 342106 h 1238250"/>
                <a:gd name="connsiteX522" fmla="*/ 782972 w 1371600"/>
                <a:gd name="connsiteY522" fmla="*/ 342106 h 1238250"/>
                <a:gd name="connsiteX523" fmla="*/ 779610 w 1371600"/>
                <a:gd name="connsiteY523" fmla="*/ 335590 h 1238250"/>
                <a:gd name="connsiteX524" fmla="*/ 766170 w 1371600"/>
                <a:gd name="connsiteY524" fmla="*/ 332333 h 1238250"/>
                <a:gd name="connsiteX525" fmla="*/ 752721 w 1371600"/>
                <a:gd name="connsiteY525" fmla="*/ 335590 h 1238250"/>
                <a:gd name="connsiteX526" fmla="*/ 745997 w 1371600"/>
                <a:gd name="connsiteY526" fmla="*/ 345363 h 1238250"/>
                <a:gd name="connsiteX527" fmla="*/ 749359 w 1371600"/>
                <a:gd name="connsiteY527" fmla="*/ 351878 h 1238250"/>
                <a:gd name="connsiteX528" fmla="*/ 752721 w 1371600"/>
                <a:gd name="connsiteY528" fmla="*/ 364918 h 1238250"/>
                <a:gd name="connsiteX529" fmla="*/ 756083 w 1371600"/>
                <a:gd name="connsiteY529" fmla="*/ 368176 h 1238250"/>
                <a:gd name="connsiteX530" fmla="*/ 769532 w 1371600"/>
                <a:gd name="connsiteY530" fmla="*/ 364918 h 1238250"/>
                <a:gd name="connsiteX531" fmla="*/ 769532 w 1371600"/>
                <a:gd name="connsiteY531" fmla="*/ 358403 h 1238250"/>
                <a:gd name="connsiteX532" fmla="*/ 782972 w 1371600"/>
                <a:gd name="connsiteY532" fmla="*/ 348620 h 1238250"/>
                <a:gd name="connsiteX533" fmla="*/ 782972 w 1371600"/>
                <a:gd name="connsiteY533" fmla="*/ 342106 h 1238250"/>
                <a:gd name="connsiteX534" fmla="*/ 954422 w 1371600"/>
                <a:gd name="connsiteY534" fmla="*/ 452900 h 1238250"/>
                <a:gd name="connsiteX535" fmla="*/ 954422 w 1371600"/>
                <a:gd name="connsiteY535" fmla="*/ 452900 h 1238250"/>
                <a:gd name="connsiteX536" fmla="*/ 947698 w 1371600"/>
                <a:gd name="connsiteY536" fmla="*/ 459415 h 1238250"/>
                <a:gd name="connsiteX537" fmla="*/ 944345 w 1371600"/>
                <a:gd name="connsiteY537" fmla="*/ 465931 h 1238250"/>
                <a:gd name="connsiteX538" fmla="*/ 937620 w 1371600"/>
                <a:gd name="connsiteY538" fmla="*/ 472445 h 1238250"/>
                <a:gd name="connsiteX539" fmla="*/ 944345 w 1371600"/>
                <a:gd name="connsiteY539" fmla="*/ 475703 h 1238250"/>
                <a:gd name="connsiteX540" fmla="*/ 951060 w 1371600"/>
                <a:gd name="connsiteY540" fmla="*/ 478970 h 1238250"/>
                <a:gd name="connsiteX541" fmla="*/ 964509 w 1371600"/>
                <a:gd name="connsiteY541" fmla="*/ 478970 h 1238250"/>
                <a:gd name="connsiteX542" fmla="*/ 991408 w 1371600"/>
                <a:gd name="connsiteY542" fmla="*/ 478970 h 1238250"/>
                <a:gd name="connsiteX543" fmla="*/ 998132 w 1371600"/>
                <a:gd name="connsiteY543" fmla="*/ 475703 h 1238250"/>
                <a:gd name="connsiteX544" fmla="*/ 994770 w 1371600"/>
                <a:gd name="connsiteY544" fmla="*/ 469188 h 1238250"/>
                <a:gd name="connsiteX545" fmla="*/ 984683 w 1371600"/>
                <a:gd name="connsiteY545" fmla="*/ 459415 h 1238250"/>
                <a:gd name="connsiteX546" fmla="*/ 988046 w 1371600"/>
                <a:gd name="connsiteY546" fmla="*/ 456158 h 1238250"/>
                <a:gd name="connsiteX547" fmla="*/ 998132 w 1371600"/>
                <a:gd name="connsiteY547" fmla="*/ 465931 h 1238250"/>
                <a:gd name="connsiteX548" fmla="*/ 1008210 w 1371600"/>
                <a:gd name="connsiteY548" fmla="*/ 459415 h 1238250"/>
                <a:gd name="connsiteX549" fmla="*/ 1001495 w 1371600"/>
                <a:gd name="connsiteY549" fmla="*/ 446376 h 1238250"/>
                <a:gd name="connsiteX550" fmla="*/ 988046 w 1371600"/>
                <a:gd name="connsiteY550" fmla="*/ 439861 h 1238250"/>
                <a:gd name="connsiteX551" fmla="*/ 977959 w 1371600"/>
                <a:gd name="connsiteY551" fmla="*/ 433346 h 1238250"/>
                <a:gd name="connsiteX552" fmla="*/ 964509 w 1371600"/>
                <a:gd name="connsiteY552" fmla="*/ 426830 h 1238250"/>
                <a:gd name="connsiteX553" fmla="*/ 967871 w 1371600"/>
                <a:gd name="connsiteY553" fmla="*/ 413791 h 1238250"/>
                <a:gd name="connsiteX554" fmla="*/ 954422 w 1371600"/>
                <a:gd name="connsiteY554" fmla="*/ 410533 h 1238250"/>
                <a:gd name="connsiteX555" fmla="*/ 937620 w 1371600"/>
                <a:gd name="connsiteY555" fmla="*/ 413791 h 1238250"/>
                <a:gd name="connsiteX556" fmla="*/ 930896 w 1371600"/>
                <a:gd name="connsiteY556" fmla="*/ 420315 h 1238250"/>
                <a:gd name="connsiteX557" fmla="*/ 930896 w 1371600"/>
                <a:gd name="connsiteY557" fmla="*/ 426830 h 1238250"/>
                <a:gd name="connsiteX558" fmla="*/ 924171 w 1371600"/>
                <a:gd name="connsiteY558" fmla="*/ 430088 h 1238250"/>
                <a:gd name="connsiteX559" fmla="*/ 920809 w 1371600"/>
                <a:gd name="connsiteY559" fmla="*/ 436603 h 1238250"/>
                <a:gd name="connsiteX560" fmla="*/ 910721 w 1371600"/>
                <a:gd name="connsiteY560" fmla="*/ 439861 h 1238250"/>
                <a:gd name="connsiteX561" fmla="*/ 900635 w 1371600"/>
                <a:gd name="connsiteY561" fmla="*/ 443118 h 1238250"/>
                <a:gd name="connsiteX562" fmla="*/ 887195 w 1371600"/>
                <a:gd name="connsiteY562" fmla="*/ 449643 h 1238250"/>
                <a:gd name="connsiteX563" fmla="*/ 890548 w 1371600"/>
                <a:gd name="connsiteY563" fmla="*/ 459415 h 1238250"/>
                <a:gd name="connsiteX564" fmla="*/ 903997 w 1371600"/>
                <a:gd name="connsiteY564" fmla="*/ 465931 h 1238250"/>
                <a:gd name="connsiteX565" fmla="*/ 910721 w 1371600"/>
                <a:gd name="connsiteY565" fmla="*/ 465931 h 1238250"/>
                <a:gd name="connsiteX566" fmla="*/ 920809 w 1371600"/>
                <a:gd name="connsiteY566" fmla="*/ 469188 h 1238250"/>
                <a:gd name="connsiteX567" fmla="*/ 930896 w 1371600"/>
                <a:gd name="connsiteY567" fmla="*/ 462673 h 1238250"/>
                <a:gd name="connsiteX568" fmla="*/ 937620 w 1371600"/>
                <a:gd name="connsiteY568" fmla="*/ 452900 h 1238250"/>
                <a:gd name="connsiteX569" fmla="*/ 944345 w 1371600"/>
                <a:gd name="connsiteY569" fmla="*/ 446376 h 1238250"/>
                <a:gd name="connsiteX570" fmla="*/ 954422 w 1371600"/>
                <a:gd name="connsiteY570" fmla="*/ 443118 h 1238250"/>
                <a:gd name="connsiteX571" fmla="*/ 954422 w 1371600"/>
                <a:gd name="connsiteY571" fmla="*/ 452900 h 1238250"/>
                <a:gd name="connsiteX572" fmla="*/ 971234 w 1371600"/>
                <a:gd name="connsiteY572" fmla="*/ 593013 h 1238250"/>
                <a:gd name="connsiteX573" fmla="*/ 971234 w 1371600"/>
                <a:gd name="connsiteY573" fmla="*/ 593013 h 1238250"/>
                <a:gd name="connsiteX574" fmla="*/ 967871 w 1371600"/>
                <a:gd name="connsiteY574" fmla="*/ 589756 h 1238250"/>
                <a:gd name="connsiteX575" fmla="*/ 967871 w 1371600"/>
                <a:gd name="connsiteY575" fmla="*/ 586498 h 1238250"/>
                <a:gd name="connsiteX576" fmla="*/ 957785 w 1371600"/>
                <a:gd name="connsiteY576" fmla="*/ 576725 h 1238250"/>
                <a:gd name="connsiteX577" fmla="*/ 977959 w 1371600"/>
                <a:gd name="connsiteY577" fmla="*/ 570201 h 1238250"/>
                <a:gd name="connsiteX578" fmla="*/ 977959 w 1371600"/>
                <a:gd name="connsiteY578" fmla="*/ 560428 h 1238250"/>
                <a:gd name="connsiteX579" fmla="*/ 967871 w 1371600"/>
                <a:gd name="connsiteY579" fmla="*/ 560428 h 1238250"/>
                <a:gd name="connsiteX580" fmla="*/ 954422 w 1371600"/>
                <a:gd name="connsiteY580" fmla="*/ 563686 h 1238250"/>
                <a:gd name="connsiteX581" fmla="*/ 947698 w 1371600"/>
                <a:gd name="connsiteY581" fmla="*/ 557171 h 1238250"/>
                <a:gd name="connsiteX582" fmla="*/ 927533 w 1371600"/>
                <a:gd name="connsiteY582" fmla="*/ 557171 h 1238250"/>
                <a:gd name="connsiteX583" fmla="*/ 920809 w 1371600"/>
                <a:gd name="connsiteY583" fmla="*/ 566943 h 1238250"/>
                <a:gd name="connsiteX584" fmla="*/ 910721 w 1371600"/>
                <a:gd name="connsiteY584" fmla="*/ 573468 h 1238250"/>
                <a:gd name="connsiteX585" fmla="*/ 924171 w 1371600"/>
                <a:gd name="connsiteY585" fmla="*/ 583240 h 1238250"/>
                <a:gd name="connsiteX586" fmla="*/ 934258 w 1371600"/>
                <a:gd name="connsiteY586" fmla="*/ 589756 h 1238250"/>
                <a:gd name="connsiteX587" fmla="*/ 951060 w 1371600"/>
                <a:gd name="connsiteY587" fmla="*/ 596270 h 1238250"/>
                <a:gd name="connsiteX588" fmla="*/ 944345 w 1371600"/>
                <a:gd name="connsiteY588" fmla="*/ 609310 h 1238250"/>
                <a:gd name="connsiteX589" fmla="*/ 934258 w 1371600"/>
                <a:gd name="connsiteY589" fmla="*/ 619083 h 1238250"/>
                <a:gd name="connsiteX590" fmla="*/ 940982 w 1371600"/>
                <a:gd name="connsiteY590" fmla="*/ 628856 h 1238250"/>
                <a:gd name="connsiteX591" fmla="*/ 951060 w 1371600"/>
                <a:gd name="connsiteY591" fmla="*/ 635380 h 1238250"/>
                <a:gd name="connsiteX592" fmla="*/ 964509 w 1371600"/>
                <a:gd name="connsiteY592" fmla="*/ 628856 h 1238250"/>
                <a:gd name="connsiteX593" fmla="*/ 967871 w 1371600"/>
                <a:gd name="connsiteY593" fmla="*/ 619083 h 1238250"/>
                <a:gd name="connsiteX594" fmla="*/ 971234 w 1371600"/>
                <a:gd name="connsiteY594" fmla="*/ 609310 h 1238250"/>
                <a:gd name="connsiteX595" fmla="*/ 974597 w 1371600"/>
                <a:gd name="connsiteY595" fmla="*/ 606053 h 1238250"/>
                <a:gd name="connsiteX596" fmla="*/ 971234 w 1371600"/>
                <a:gd name="connsiteY596" fmla="*/ 593013 h 1238250"/>
                <a:gd name="connsiteX597" fmla="*/ 1061998 w 1371600"/>
                <a:gd name="connsiteY597" fmla="*/ 680996 h 1238250"/>
                <a:gd name="connsiteX598" fmla="*/ 1061998 w 1371600"/>
                <a:gd name="connsiteY598" fmla="*/ 680996 h 1238250"/>
                <a:gd name="connsiteX599" fmla="*/ 1072085 w 1371600"/>
                <a:gd name="connsiteY599" fmla="*/ 667966 h 1238250"/>
                <a:gd name="connsiteX600" fmla="*/ 1082171 w 1371600"/>
                <a:gd name="connsiteY600" fmla="*/ 667966 h 1238250"/>
                <a:gd name="connsiteX601" fmla="*/ 1095621 w 1371600"/>
                <a:gd name="connsiteY601" fmla="*/ 671223 h 1238250"/>
                <a:gd name="connsiteX602" fmla="*/ 1105708 w 1371600"/>
                <a:gd name="connsiteY602" fmla="*/ 671223 h 1238250"/>
                <a:gd name="connsiteX603" fmla="*/ 1115795 w 1371600"/>
                <a:gd name="connsiteY603" fmla="*/ 664708 h 1238250"/>
                <a:gd name="connsiteX604" fmla="*/ 1129235 w 1371600"/>
                <a:gd name="connsiteY604" fmla="*/ 674480 h 1238250"/>
                <a:gd name="connsiteX605" fmla="*/ 1119148 w 1371600"/>
                <a:gd name="connsiteY605" fmla="*/ 684253 h 1238250"/>
                <a:gd name="connsiteX606" fmla="*/ 1109070 w 1371600"/>
                <a:gd name="connsiteY606" fmla="*/ 690768 h 1238250"/>
                <a:gd name="connsiteX607" fmla="*/ 1105708 w 1371600"/>
                <a:gd name="connsiteY607" fmla="*/ 700550 h 1238250"/>
                <a:gd name="connsiteX608" fmla="*/ 1092259 w 1371600"/>
                <a:gd name="connsiteY608" fmla="*/ 700550 h 1238250"/>
                <a:gd name="connsiteX609" fmla="*/ 1078809 w 1371600"/>
                <a:gd name="connsiteY609" fmla="*/ 690768 h 1238250"/>
                <a:gd name="connsiteX610" fmla="*/ 1068722 w 1371600"/>
                <a:gd name="connsiteY610" fmla="*/ 694026 h 1238250"/>
                <a:gd name="connsiteX611" fmla="*/ 1058645 w 1371600"/>
                <a:gd name="connsiteY611" fmla="*/ 694026 h 1238250"/>
                <a:gd name="connsiteX612" fmla="*/ 1061998 w 1371600"/>
                <a:gd name="connsiteY612" fmla="*/ 680996 h 1238250"/>
                <a:gd name="connsiteX613" fmla="*/ 991408 w 1371600"/>
                <a:gd name="connsiteY613" fmla="*/ 746165 h 1238250"/>
                <a:gd name="connsiteX614" fmla="*/ 991408 w 1371600"/>
                <a:gd name="connsiteY614" fmla="*/ 746165 h 1238250"/>
                <a:gd name="connsiteX615" fmla="*/ 981321 w 1371600"/>
                <a:gd name="connsiteY615" fmla="*/ 736393 h 1238250"/>
                <a:gd name="connsiteX616" fmla="*/ 1001495 w 1371600"/>
                <a:gd name="connsiteY616" fmla="*/ 713581 h 1238250"/>
                <a:gd name="connsiteX617" fmla="*/ 1011572 w 1371600"/>
                <a:gd name="connsiteY617" fmla="*/ 716838 h 1238250"/>
                <a:gd name="connsiteX618" fmla="*/ 1021659 w 1371600"/>
                <a:gd name="connsiteY618" fmla="*/ 707065 h 1238250"/>
                <a:gd name="connsiteX619" fmla="*/ 1035109 w 1371600"/>
                <a:gd name="connsiteY619" fmla="*/ 707065 h 1238250"/>
                <a:gd name="connsiteX620" fmla="*/ 1021659 w 1371600"/>
                <a:gd name="connsiteY620" fmla="*/ 723353 h 1238250"/>
                <a:gd name="connsiteX621" fmla="*/ 1011572 w 1371600"/>
                <a:gd name="connsiteY621" fmla="*/ 729878 h 1238250"/>
                <a:gd name="connsiteX622" fmla="*/ 1004848 w 1371600"/>
                <a:gd name="connsiteY622" fmla="*/ 739651 h 1238250"/>
                <a:gd name="connsiteX623" fmla="*/ 991408 w 1371600"/>
                <a:gd name="connsiteY623" fmla="*/ 746165 h 1238250"/>
                <a:gd name="connsiteX624" fmla="*/ 947698 w 1371600"/>
                <a:gd name="connsiteY624" fmla="*/ 873248 h 1238250"/>
                <a:gd name="connsiteX625" fmla="*/ 947698 w 1371600"/>
                <a:gd name="connsiteY625" fmla="*/ 873248 h 1238250"/>
                <a:gd name="connsiteX626" fmla="*/ 934258 w 1371600"/>
                <a:gd name="connsiteY626" fmla="*/ 883030 h 1238250"/>
                <a:gd name="connsiteX627" fmla="*/ 937620 w 1371600"/>
                <a:gd name="connsiteY627" fmla="*/ 873248 h 1238250"/>
                <a:gd name="connsiteX628" fmla="*/ 947698 w 1371600"/>
                <a:gd name="connsiteY628" fmla="*/ 873248 h 1238250"/>
                <a:gd name="connsiteX629" fmla="*/ 937620 w 1371600"/>
                <a:gd name="connsiteY629" fmla="*/ 951458 h 1238250"/>
                <a:gd name="connsiteX630" fmla="*/ 937620 w 1371600"/>
                <a:gd name="connsiteY630" fmla="*/ 951458 h 1238250"/>
                <a:gd name="connsiteX631" fmla="*/ 944345 w 1371600"/>
                <a:gd name="connsiteY631" fmla="*/ 944943 h 1238250"/>
                <a:gd name="connsiteX632" fmla="*/ 951060 w 1371600"/>
                <a:gd name="connsiteY632" fmla="*/ 948200 h 1238250"/>
                <a:gd name="connsiteX633" fmla="*/ 961147 w 1371600"/>
                <a:gd name="connsiteY633" fmla="*/ 954715 h 1238250"/>
                <a:gd name="connsiteX634" fmla="*/ 961147 w 1371600"/>
                <a:gd name="connsiteY634" fmla="*/ 964488 h 1238250"/>
                <a:gd name="connsiteX635" fmla="*/ 951060 w 1371600"/>
                <a:gd name="connsiteY635" fmla="*/ 967745 h 1238250"/>
                <a:gd name="connsiteX636" fmla="*/ 944345 w 1371600"/>
                <a:gd name="connsiteY636" fmla="*/ 964488 h 1238250"/>
                <a:gd name="connsiteX637" fmla="*/ 944345 w 1371600"/>
                <a:gd name="connsiteY637" fmla="*/ 957973 h 1238250"/>
                <a:gd name="connsiteX638" fmla="*/ 937620 w 1371600"/>
                <a:gd name="connsiteY638" fmla="*/ 957973 h 1238250"/>
                <a:gd name="connsiteX639" fmla="*/ 937620 w 1371600"/>
                <a:gd name="connsiteY639" fmla="*/ 951458 h 1238250"/>
                <a:gd name="connsiteX640" fmla="*/ 799784 w 1371600"/>
                <a:gd name="connsiteY640" fmla="*/ 909091 h 1238250"/>
                <a:gd name="connsiteX641" fmla="*/ 799784 w 1371600"/>
                <a:gd name="connsiteY641" fmla="*/ 909091 h 1238250"/>
                <a:gd name="connsiteX642" fmla="*/ 809871 w 1371600"/>
                <a:gd name="connsiteY642" fmla="*/ 909091 h 1238250"/>
                <a:gd name="connsiteX643" fmla="*/ 816596 w 1371600"/>
                <a:gd name="connsiteY643" fmla="*/ 915616 h 1238250"/>
                <a:gd name="connsiteX644" fmla="*/ 813233 w 1371600"/>
                <a:gd name="connsiteY644" fmla="*/ 922130 h 1238250"/>
                <a:gd name="connsiteX645" fmla="*/ 803147 w 1371600"/>
                <a:gd name="connsiteY645" fmla="*/ 922130 h 1238250"/>
                <a:gd name="connsiteX646" fmla="*/ 806509 w 1371600"/>
                <a:gd name="connsiteY646" fmla="*/ 931903 h 1238250"/>
                <a:gd name="connsiteX647" fmla="*/ 803147 w 1371600"/>
                <a:gd name="connsiteY647" fmla="*/ 938418 h 1238250"/>
                <a:gd name="connsiteX648" fmla="*/ 789697 w 1371600"/>
                <a:gd name="connsiteY648" fmla="*/ 944943 h 1238250"/>
                <a:gd name="connsiteX649" fmla="*/ 789697 w 1371600"/>
                <a:gd name="connsiteY649" fmla="*/ 941676 h 1238250"/>
                <a:gd name="connsiteX650" fmla="*/ 779610 w 1371600"/>
                <a:gd name="connsiteY650" fmla="*/ 944943 h 1238250"/>
                <a:gd name="connsiteX651" fmla="*/ 776248 w 1371600"/>
                <a:gd name="connsiteY651" fmla="*/ 944943 h 1238250"/>
                <a:gd name="connsiteX652" fmla="*/ 776248 w 1371600"/>
                <a:gd name="connsiteY652" fmla="*/ 931903 h 1238250"/>
                <a:gd name="connsiteX653" fmla="*/ 786335 w 1371600"/>
                <a:gd name="connsiteY653" fmla="*/ 928646 h 1238250"/>
                <a:gd name="connsiteX654" fmla="*/ 789697 w 1371600"/>
                <a:gd name="connsiteY654" fmla="*/ 935161 h 1238250"/>
                <a:gd name="connsiteX655" fmla="*/ 793059 w 1371600"/>
                <a:gd name="connsiteY655" fmla="*/ 925388 h 1238250"/>
                <a:gd name="connsiteX656" fmla="*/ 789697 w 1371600"/>
                <a:gd name="connsiteY656" fmla="*/ 922130 h 1238250"/>
                <a:gd name="connsiteX657" fmla="*/ 796421 w 1371600"/>
                <a:gd name="connsiteY657" fmla="*/ 915616 h 1238250"/>
                <a:gd name="connsiteX658" fmla="*/ 803147 w 1371600"/>
                <a:gd name="connsiteY658" fmla="*/ 918873 h 1238250"/>
                <a:gd name="connsiteX659" fmla="*/ 799784 w 1371600"/>
                <a:gd name="connsiteY659" fmla="*/ 909091 h 1238250"/>
                <a:gd name="connsiteX660" fmla="*/ 867021 w 1371600"/>
                <a:gd name="connsiteY660" fmla="*/ 931903 h 1238250"/>
                <a:gd name="connsiteX661" fmla="*/ 867021 w 1371600"/>
                <a:gd name="connsiteY661" fmla="*/ 931903 h 1238250"/>
                <a:gd name="connsiteX662" fmla="*/ 870383 w 1371600"/>
                <a:gd name="connsiteY662" fmla="*/ 935161 h 1238250"/>
                <a:gd name="connsiteX663" fmla="*/ 870383 w 1371600"/>
                <a:gd name="connsiteY663" fmla="*/ 938418 h 1238250"/>
                <a:gd name="connsiteX664" fmla="*/ 860297 w 1371600"/>
                <a:gd name="connsiteY664" fmla="*/ 938418 h 1238250"/>
                <a:gd name="connsiteX665" fmla="*/ 856934 w 1371600"/>
                <a:gd name="connsiteY665" fmla="*/ 935161 h 1238250"/>
                <a:gd name="connsiteX666" fmla="*/ 856934 w 1371600"/>
                <a:gd name="connsiteY666" fmla="*/ 928646 h 1238250"/>
                <a:gd name="connsiteX667" fmla="*/ 867021 w 1371600"/>
                <a:gd name="connsiteY667" fmla="*/ 931903 h 1238250"/>
                <a:gd name="connsiteX668" fmla="*/ 890548 w 1371600"/>
                <a:gd name="connsiteY668" fmla="*/ 918873 h 1238250"/>
                <a:gd name="connsiteX669" fmla="*/ 890548 w 1371600"/>
                <a:gd name="connsiteY669" fmla="*/ 918873 h 1238250"/>
                <a:gd name="connsiteX670" fmla="*/ 903997 w 1371600"/>
                <a:gd name="connsiteY670" fmla="*/ 909091 h 1238250"/>
                <a:gd name="connsiteX671" fmla="*/ 900635 w 1371600"/>
                <a:gd name="connsiteY671" fmla="*/ 922130 h 1238250"/>
                <a:gd name="connsiteX672" fmla="*/ 893910 w 1371600"/>
                <a:gd name="connsiteY672" fmla="*/ 925388 h 1238250"/>
                <a:gd name="connsiteX673" fmla="*/ 887195 w 1371600"/>
                <a:gd name="connsiteY673" fmla="*/ 922130 h 1238250"/>
                <a:gd name="connsiteX674" fmla="*/ 890548 w 1371600"/>
                <a:gd name="connsiteY674" fmla="*/ 918873 h 1238250"/>
                <a:gd name="connsiteX675" fmla="*/ 917447 w 1371600"/>
                <a:gd name="connsiteY675" fmla="*/ 896060 h 1238250"/>
                <a:gd name="connsiteX676" fmla="*/ 917447 w 1371600"/>
                <a:gd name="connsiteY676" fmla="*/ 896060 h 1238250"/>
                <a:gd name="connsiteX677" fmla="*/ 917447 w 1371600"/>
                <a:gd name="connsiteY677" fmla="*/ 912358 h 1238250"/>
                <a:gd name="connsiteX678" fmla="*/ 920809 w 1371600"/>
                <a:gd name="connsiteY678" fmla="*/ 915616 h 1238250"/>
                <a:gd name="connsiteX679" fmla="*/ 930896 w 1371600"/>
                <a:gd name="connsiteY679" fmla="*/ 915616 h 1238250"/>
                <a:gd name="connsiteX680" fmla="*/ 934258 w 1371600"/>
                <a:gd name="connsiteY680" fmla="*/ 905833 h 1238250"/>
                <a:gd name="connsiteX681" fmla="*/ 930896 w 1371600"/>
                <a:gd name="connsiteY681" fmla="*/ 896060 h 1238250"/>
                <a:gd name="connsiteX682" fmla="*/ 917447 w 1371600"/>
                <a:gd name="connsiteY682" fmla="*/ 896060 h 1238250"/>
                <a:gd name="connsiteX683" fmla="*/ 920809 w 1371600"/>
                <a:gd name="connsiteY683" fmla="*/ 843920 h 1238250"/>
                <a:gd name="connsiteX684" fmla="*/ 920809 w 1371600"/>
                <a:gd name="connsiteY684" fmla="*/ 843920 h 1238250"/>
                <a:gd name="connsiteX685" fmla="*/ 924171 w 1371600"/>
                <a:gd name="connsiteY685" fmla="*/ 827633 h 1238250"/>
                <a:gd name="connsiteX686" fmla="*/ 930896 w 1371600"/>
                <a:gd name="connsiteY686" fmla="*/ 821118 h 1238250"/>
                <a:gd name="connsiteX687" fmla="*/ 944345 w 1371600"/>
                <a:gd name="connsiteY687" fmla="*/ 817851 h 1238250"/>
                <a:gd name="connsiteX688" fmla="*/ 947698 w 1371600"/>
                <a:gd name="connsiteY688" fmla="*/ 824375 h 1238250"/>
                <a:gd name="connsiteX689" fmla="*/ 947698 w 1371600"/>
                <a:gd name="connsiteY689" fmla="*/ 834148 h 1238250"/>
                <a:gd name="connsiteX690" fmla="*/ 951060 w 1371600"/>
                <a:gd name="connsiteY690" fmla="*/ 843920 h 1238250"/>
                <a:gd name="connsiteX691" fmla="*/ 947698 w 1371600"/>
                <a:gd name="connsiteY691" fmla="*/ 856960 h 1238250"/>
                <a:gd name="connsiteX692" fmla="*/ 940982 w 1371600"/>
                <a:gd name="connsiteY692" fmla="*/ 863476 h 1238250"/>
                <a:gd name="connsiteX693" fmla="*/ 934258 w 1371600"/>
                <a:gd name="connsiteY693" fmla="*/ 866733 h 1238250"/>
                <a:gd name="connsiteX694" fmla="*/ 920809 w 1371600"/>
                <a:gd name="connsiteY694" fmla="*/ 856960 h 1238250"/>
                <a:gd name="connsiteX695" fmla="*/ 920809 w 1371600"/>
                <a:gd name="connsiteY695" fmla="*/ 850445 h 1238250"/>
                <a:gd name="connsiteX696" fmla="*/ 920809 w 1371600"/>
                <a:gd name="connsiteY696" fmla="*/ 843920 h 1238250"/>
                <a:gd name="connsiteX697" fmla="*/ 880470 w 1371600"/>
                <a:gd name="connsiteY697" fmla="*/ 860218 h 1238250"/>
                <a:gd name="connsiteX698" fmla="*/ 880470 w 1371600"/>
                <a:gd name="connsiteY698" fmla="*/ 860218 h 1238250"/>
                <a:gd name="connsiteX699" fmla="*/ 883832 w 1371600"/>
                <a:gd name="connsiteY699" fmla="*/ 843920 h 1238250"/>
                <a:gd name="connsiteX700" fmla="*/ 890548 w 1371600"/>
                <a:gd name="connsiteY700" fmla="*/ 834148 h 1238250"/>
                <a:gd name="connsiteX701" fmla="*/ 897272 w 1371600"/>
                <a:gd name="connsiteY701" fmla="*/ 834148 h 1238250"/>
                <a:gd name="connsiteX702" fmla="*/ 903997 w 1371600"/>
                <a:gd name="connsiteY702" fmla="*/ 840663 h 1238250"/>
                <a:gd name="connsiteX703" fmla="*/ 900635 w 1371600"/>
                <a:gd name="connsiteY703" fmla="*/ 843920 h 1238250"/>
                <a:gd name="connsiteX704" fmla="*/ 903997 w 1371600"/>
                <a:gd name="connsiteY704" fmla="*/ 850445 h 1238250"/>
                <a:gd name="connsiteX705" fmla="*/ 893910 w 1371600"/>
                <a:gd name="connsiteY705" fmla="*/ 860218 h 1238250"/>
                <a:gd name="connsiteX706" fmla="*/ 887195 w 1371600"/>
                <a:gd name="connsiteY706" fmla="*/ 866733 h 1238250"/>
                <a:gd name="connsiteX707" fmla="*/ 877108 w 1371600"/>
                <a:gd name="connsiteY707" fmla="*/ 873248 h 1238250"/>
                <a:gd name="connsiteX708" fmla="*/ 877108 w 1371600"/>
                <a:gd name="connsiteY708" fmla="*/ 876506 h 1238250"/>
                <a:gd name="connsiteX709" fmla="*/ 873746 w 1371600"/>
                <a:gd name="connsiteY709" fmla="*/ 876506 h 1238250"/>
                <a:gd name="connsiteX710" fmla="*/ 867021 w 1371600"/>
                <a:gd name="connsiteY710" fmla="*/ 866733 h 1238250"/>
                <a:gd name="connsiteX711" fmla="*/ 877108 w 1371600"/>
                <a:gd name="connsiteY711" fmla="*/ 860218 h 1238250"/>
                <a:gd name="connsiteX712" fmla="*/ 880470 w 1371600"/>
                <a:gd name="connsiteY712" fmla="*/ 860218 h 1238250"/>
                <a:gd name="connsiteX713" fmla="*/ 813233 w 1371600"/>
                <a:gd name="connsiteY713" fmla="*/ 873248 h 1238250"/>
                <a:gd name="connsiteX714" fmla="*/ 813233 w 1371600"/>
                <a:gd name="connsiteY714" fmla="*/ 873248 h 1238250"/>
                <a:gd name="connsiteX715" fmla="*/ 823320 w 1371600"/>
                <a:gd name="connsiteY715" fmla="*/ 869990 h 1238250"/>
                <a:gd name="connsiteX716" fmla="*/ 833398 w 1371600"/>
                <a:gd name="connsiteY716" fmla="*/ 876506 h 1238250"/>
                <a:gd name="connsiteX717" fmla="*/ 833398 w 1371600"/>
                <a:gd name="connsiteY717" fmla="*/ 886288 h 1238250"/>
                <a:gd name="connsiteX718" fmla="*/ 823320 w 1371600"/>
                <a:gd name="connsiteY718" fmla="*/ 896060 h 1238250"/>
                <a:gd name="connsiteX719" fmla="*/ 819958 w 1371600"/>
                <a:gd name="connsiteY719" fmla="*/ 883030 h 1238250"/>
                <a:gd name="connsiteX720" fmla="*/ 813233 w 1371600"/>
                <a:gd name="connsiteY720" fmla="*/ 873248 h 1238250"/>
                <a:gd name="connsiteX721" fmla="*/ 769532 w 1371600"/>
                <a:gd name="connsiteY721" fmla="*/ 847178 h 1238250"/>
                <a:gd name="connsiteX722" fmla="*/ 769532 w 1371600"/>
                <a:gd name="connsiteY722" fmla="*/ 847178 h 1238250"/>
                <a:gd name="connsiteX723" fmla="*/ 786335 w 1371600"/>
                <a:gd name="connsiteY723" fmla="*/ 847178 h 1238250"/>
                <a:gd name="connsiteX724" fmla="*/ 789697 w 1371600"/>
                <a:gd name="connsiteY724" fmla="*/ 853703 h 1238250"/>
                <a:gd name="connsiteX725" fmla="*/ 776248 w 1371600"/>
                <a:gd name="connsiteY725" fmla="*/ 866733 h 1238250"/>
                <a:gd name="connsiteX726" fmla="*/ 772895 w 1371600"/>
                <a:gd name="connsiteY726" fmla="*/ 863476 h 1238250"/>
                <a:gd name="connsiteX727" fmla="*/ 769532 w 1371600"/>
                <a:gd name="connsiteY727" fmla="*/ 847178 h 1238250"/>
                <a:gd name="connsiteX728" fmla="*/ 756083 w 1371600"/>
                <a:gd name="connsiteY728" fmla="*/ 804821 h 1238250"/>
                <a:gd name="connsiteX729" fmla="*/ 756083 w 1371600"/>
                <a:gd name="connsiteY729" fmla="*/ 804821 h 1238250"/>
                <a:gd name="connsiteX730" fmla="*/ 762808 w 1371600"/>
                <a:gd name="connsiteY730" fmla="*/ 801563 h 1238250"/>
                <a:gd name="connsiteX731" fmla="*/ 766170 w 1371600"/>
                <a:gd name="connsiteY731" fmla="*/ 814593 h 1238250"/>
                <a:gd name="connsiteX732" fmla="*/ 762808 w 1371600"/>
                <a:gd name="connsiteY732" fmla="*/ 824375 h 1238250"/>
                <a:gd name="connsiteX733" fmla="*/ 756083 w 1371600"/>
                <a:gd name="connsiteY733" fmla="*/ 834148 h 1238250"/>
                <a:gd name="connsiteX734" fmla="*/ 752721 w 1371600"/>
                <a:gd name="connsiteY734" fmla="*/ 814593 h 1238250"/>
                <a:gd name="connsiteX735" fmla="*/ 756083 w 1371600"/>
                <a:gd name="connsiteY735" fmla="*/ 804821 h 1238250"/>
                <a:gd name="connsiteX736" fmla="*/ 735909 w 1371600"/>
                <a:gd name="connsiteY736" fmla="*/ 778751 h 1238250"/>
                <a:gd name="connsiteX737" fmla="*/ 735909 w 1371600"/>
                <a:gd name="connsiteY737" fmla="*/ 778751 h 1238250"/>
                <a:gd name="connsiteX738" fmla="*/ 732547 w 1371600"/>
                <a:gd name="connsiteY738" fmla="*/ 791791 h 1238250"/>
                <a:gd name="connsiteX739" fmla="*/ 735909 w 1371600"/>
                <a:gd name="connsiteY739" fmla="*/ 798305 h 1238250"/>
                <a:gd name="connsiteX740" fmla="*/ 739271 w 1371600"/>
                <a:gd name="connsiteY740" fmla="*/ 795048 h 1238250"/>
                <a:gd name="connsiteX741" fmla="*/ 742634 w 1371600"/>
                <a:gd name="connsiteY741" fmla="*/ 788533 h 1238250"/>
                <a:gd name="connsiteX742" fmla="*/ 749359 w 1371600"/>
                <a:gd name="connsiteY742" fmla="*/ 782008 h 1238250"/>
                <a:gd name="connsiteX743" fmla="*/ 752721 w 1371600"/>
                <a:gd name="connsiteY743" fmla="*/ 772235 h 1238250"/>
                <a:gd name="connsiteX744" fmla="*/ 742634 w 1371600"/>
                <a:gd name="connsiteY744" fmla="*/ 768978 h 1238250"/>
                <a:gd name="connsiteX745" fmla="*/ 735909 w 1371600"/>
                <a:gd name="connsiteY745" fmla="*/ 778751 h 1238250"/>
                <a:gd name="connsiteX746" fmla="*/ 782972 w 1371600"/>
                <a:gd name="connsiteY746" fmla="*/ 772235 h 1238250"/>
                <a:gd name="connsiteX747" fmla="*/ 782972 w 1371600"/>
                <a:gd name="connsiteY747" fmla="*/ 772235 h 1238250"/>
                <a:gd name="connsiteX748" fmla="*/ 786335 w 1371600"/>
                <a:gd name="connsiteY748" fmla="*/ 772235 h 1238250"/>
                <a:gd name="connsiteX749" fmla="*/ 786335 w 1371600"/>
                <a:gd name="connsiteY749" fmla="*/ 775493 h 1238250"/>
                <a:gd name="connsiteX750" fmla="*/ 799784 w 1371600"/>
                <a:gd name="connsiteY750" fmla="*/ 772235 h 1238250"/>
                <a:gd name="connsiteX751" fmla="*/ 799784 w 1371600"/>
                <a:gd name="connsiteY751" fmla="*/ 762463 h 1238250"/>
                <a:gd name="connsiteX752" fmla="*/ 782972 w 1371600"/>
                <a:gd name="connsiteY752" fmla="*/ 772235 h 1238250"/>
                <a:gd name="connsiteX753" fmla="*/ 830045 w 1371600"/>
                <a:gd name="connsiteY753" fmla="*/ 785266 h 1238250"/>
                <a:gd name="connsiteX754" fmla="*/ 830045 w 1371600"/>
                <a:gd name="connsiteY754" fmla="*/ 785266 h 1238250"/>
                <a:gd name="connsiteX755" fmla="*/ 823320 w 1371600"/>
                <a:gd name="connsiteY755" fmla="*/ 782008 h 1238250"/>
                <a:gd name="connsiteX756" fmla="*/ 823320 w 1371600"/>
                <a:gd name="connsiteY756" fmla="*/ 788533 h 1238250"/>
                <a:gd name="connsiteX757" fmla="*/ 830045 w 1371600"/>
                <a:gd name="connsiteY757" fmla="*/ 798305 h 1238250"/>
                <a:gd name="connsiteX758" fmla="*/ 823320 w 1371600"/>
                <a:gd name="connsiteY758" fmla="*/ 804821 h 1238250"/>
                <a:gd name="connsiteX759" fmla="*/ 830045 w 1371600"/>
                <a:gd name="connsiteY759" fmla="*/ 814593 h 1238250"/>
                <a:gd name="connsiteX760" fmla="*/ 840122 w 1371600"/>
                <a:gd name="connsiteY760" fmla="*/ 798305 h 1238250"/>
                <a:gd name="connsiteX761" fmla="*/ 836760 w 1371600"/>
                <a:gd name="connsiteY761" fmla="*/ 791791 h 1238250"/>
                <a:gd name="connsiteX762" fmla="*/ 830045 w 1371600"/>
                <a:gd name="connsiteY762" fmla="*/ 785266 h 1238250"/>
                <a:gd name="connsiteX763" fmla="*/ 877108 w 1371600"/>
                <a:gd name="connsiteY763" fmla="*/ 785266 h 1238250"/>
                <a:gd name="connsiteX764" fmla="*/ 877108 w 1371600"/>
                <a:gd name="connsiteY764" fmla="*/ 785266 h 1238250"/>
                <a:gd name="connsiteX765" fmla="*/ 880470 w 1371600"/>
                <a:gd name="connsiteY765" fmla="*/ 791791 h 1238250"/>
                <a:gd name="connsiteX766" fmla="*/ 873746 w 1371600"/>
                <a:gd name="connsiteY766" fmla="*/ 798305 h 1238250"/>
                <a:gd name="connsiteX767" fmla="*/ 870383 w 1371600"/>
                <a:gd name="connsiteY767" fmla="*/ 795048 h 1238250"/>
                <a:gd name="connsiteX768" fmla="*/ 877108 w 1371600"/>
                <a:gd name="connsiteY768" fmla="*/ 785266 h 1238250"/>
                <a:gd name="connsiteX769" fmla="*/ 887195 w 1371600"/>
                <a:gd name="connsiteY769" fmla="*/ 775493 h 1238250"/>
                <a:gd name="connsiteX770" fmla="*/ 887195 w 1371600"/>
                <a:gd name="connsiteY770" fmla="*/ 775493 h 1238250"/>
                <a:gd name="connsiteX771" fmla="*/ 890548 w 1371600"/>
                <a:gd name="connsiteY771" fmla="*/ 782008 h 1238250"/>
                <a:gd name="connsiteX772" fmla="*/ 907359 w 1371600"/>
                <a:gd name="connsiteY772" fmla="*/ 775493 h 1238250"/>
                <a:gd name="connsiteX773" fmla="*/ 907359 w 1371600"/>
                <a:gd name="connsiteY773" fmla="*/ 768978 h 1238250"/>
                <a:gd name="connsiteX774" fmla="*/ 897272 w 1371600"/>
                <a:gd name="connsiteY774" fmla="*/ 768978 h 1238250"/>
                <a:gd name="connsiteX775" fmla="*/ 887195 w 1371600"/>
                <a:gd name="connsiteY775" fmla="*/ 775493 h 1238250"/>
                <a:gd name="connsiteX776" fmla="*/ 830045 w 1371600"/>
                <a:gd name="connsiteY776" fmla="*/ 749423 h 1238250"/>
                <a:gd name="connsiteX777" fmla="*/ 830045 w 1371600"/>
                <a:gd name="connsiteY777" fmla="*/ 749423 h 1238250"/>
                <a:gd name="connsiteX778" fmla="*/ 840122 w 1371600"/>
                <a:gd name="connsiteY778" fmla="*/ 759205 h 1238250"/>
                <a:gd name="connsiteX779" fmla="*/ 856934 w 1371600"/>
                <a:gd name="connsiteY779" fmla="*/ 765721 h 1238250"/>
                <a:gd name="connsiteX780" fmla="*/ 870383 w 1371600"/>
                <a:gd name="connsiteY780" fmla="*/ 765721 h 1238250"/>
                <a:gd name="connsiteX781" fmla="*/ 873746 w 1371600"/>
                <a:gd name="connsiteY781" fmla="*/ 759205 h 1238250"/>
                <a:gd name="connsiteX782" fmla="*/ 870383 w 1371600"/>
                <a:gd name="connsiteY782" fmla="*/ 755938 h 1238250"/>
                <a:gd name="connsiteX783" fmla="*/ 856934 w 1371600"/>
                <a:gd name="connsiteY783" fmla="*/ 749423 h 1238250"/>
                <a:gd name="connsiteX784" fmla="*/ 850209 w 1371600"/>
                <a:gd name="connsiteY784" fmla="*/ 749423 h 1238250"/>
                <a:gd name="connsiteX785" fmla="*/ 836760 w 1371600"/>
                <a:gd name="connsiteY785" fmla="*/ 746165 h 1238250"/>
                <a:gd name="connsiteX786" fmla="*/ 830045 w 1371600"/>
                <a:gd name="connsiteY786" fmla="*/ 749423 h 1238250"/>
                <a:gd name="connsiteX787" fmla="*/ 823320 w 1371600"/>
                <a:gd name="connsiteY787" fmla="*/ 746165 h 1238250"/>
                <a:gd name="connsiteX788" fmla="*/ 823320 w 1371600"/>
                <a:gd name="connsiteY788" fmla="*/ 746165 h 1238250"/>
                <a:gd name="connsiteX789" fmla="*/ 826682 w 1371600"/>
                <a:gd name="connsiteY789" fmla="*/ 742908 h 1238250"/>
                <a:gd name="connsiteX790" fmla="*/ 826682 w 1371600"/>
                <a:gd name="connsiteY790" fmla="*/ 726620 h 1238250"/>
                <a:gd name="connsiteX791" fmla="*/ 823320 w 1371600"/>
                <a:gd name="connsiteY791" fmla="*/ 723353 h 1238250"/>
                <a:gd name="connsiteX792" fmla="*/ 819958 w 1371600"/>
                <a:gd name="connsiteY792" fmla="*/ 710323 h 1238250"/>
                <a:gd name="connsiteX793" fmla="*/ 813233 w 1371600"/>
                <a:gd name="connsiteY793" fmla="*/ 710323 h 1238250"/>
                <a:gd name="connsiteX794" fmla="*/ 803147 w 1371600"/>
                <a:gd name="connsiteY794" fmla="*/ 713581 h 1238250"/>
                <a:gd name="connsiteX795" fmla="*/ 796421 w 1371600"/>
                <a:gd name="connsiteY795" fmla="*/ 703808 h 1238250"/>
                <a:gd name="connsiteX796" fmla="*/ 786335 w 1371600"/>
                <a:gd name="connsiteY796" fmla="*/ 700550 h 1238250"/>
                <a:gd name="connsiteX797" fmla="*/ 776248 w 1371600"/>
                <a:gd name="connsiteY797" fmla="*/ 713581 h 1238250"/>
                <a:gd name="connsiteX798" fmla="*/ 789697 w 1371600"/>
                <a:gd name="connsiteY798" fmla="*/ 726620 h 1238250"/>
                <a:gd name="connsiteX799" fmla="*/ 806509 w 1371600"/>
                <a:gd name="connsiteY799" fmla="*/ 733135 h 1238250"/>
                <a:gd name="connsiteX800" fmla="*/ 823320 w 1371600"/>
                <a:gd name="connsiteY800" fmla="*/ 746165 h 1238250"/>
                <a:gd name="connsiteX801" fmla="*/ 725822 w 1371600"/>
                <a:gd name="connsiteY801" fmla="*/ 1173038 h 1238250"/>
                <a:gd name="connsiteX802" fmla="*/ 725822 w 1371600"/>
                <a:gd name="connsiteY802" fmla="*/ 1173038 h 1238250"/>
                <a:gd name="connsiteX803" fmla="*/ 729185 w 1371600"/>
                <a:gd name="connsiteY803" fmla="*/ 1163266 h 1238250"/>
                <a:gd name="connsiteX804" fmla="*/ 722460 w 1371600"/>
                <a:gd name="connsiteY804" fmla="*/ 1153483 h 1238250"/>
                <a:gd name="connsiteX805" fmla="*/ 722460 w 1371600"/>
                <a:gd name="connsiteY805" fmla="*/ 1140453 h 1238250"/>
                <a:gd name="connsiteX806" fmla="*/ 725822 w 1371600"/>
                <a:gd name="connsiteY806" fmla="*/ 1137196 h 1238250"/>
                <a:gd name="connsiteX807" fmla="*/ 732547 w 1371600"/>
                <a:gd name="connsiteY807" fmla="*/ 1146968 h 1238250"/>
                <a:gd name="connsiteX808" fmla="*/ 732547 w 1371600"/>
                <a:gd name="connsiteY808" fmla="*/ 1156741 h 1238250"/>
                <a:gd name="connsiteX809" fmla="*/ 742634 w 1371600"/>
                <a:gd name="connsiteY809" fmla="*/ 1163266 h 1238250"/>
                <a:gd name="connsiteX810" fmla="*/ 766170 w 1371600"/>
                <a:gd name="connsiteY810" fmla="*/ 1160008 h 1238250"/>
                <a:gd name="connsiteX811" fmla="*/ 772895 w 1371600"/>
                <a:gd name="connsiteY811" fmla="*/ 1150226 h 1238250"/>
                <a:gd name="connsiteX812" fmla="*/ 786335 w 1371600"/>
                <a:gd name="connsiteY812" fmla="*/ 1140453 h 1238250"/>
                <a:gd name="connsiteX813" fmla="*/ 793059 w 1371600"/>
                <a:gd name="connsiteY813" fmla="*/ 1143710 h 1238250"/>
                <a:gd name="connsiteX814" fmla="*/ 793059 w 1371600"/>
                <a:gd name="connsiteY814" fmla="*/ 1156741 h 1238250"/>
                <a:gd name="connsiteX815" fmla="*/ 789697 w 1371600"/>
                <a:gd name="connsiteY815" fmla="*/ 1160008 h 1238250"/>
                <a:gd name="connsiteX816" fmla="*/ 796421 w 1371600"/>
                <a:gd name="connsiteY816" fmla="*/ 1166523 h 1238250"/>
                <a:gd name="connsiteX817" fmla="*/ 799784 w 1371600"/>
                <a:gd name="connsiteY817" fmla="*/ 1160008 h 1238250"/>
                <a:gd name="connsiteX818" fmla="*/ 806509 w 1371600"/>
                <a:gd name="connsiteY818" fmla="*/ 1156741 h 1238250"/>
                <a:gd name="connsiteX819" fmla="*/ 813233 w 1371600"/>
                <a:gd name="connsiteY819" fmla="*/ 1166523 h 1238250"/>
                <a:gd name="connsiteX820" fmla="*/ 816596 w 1371600"/>
                <a:gd name="connsiteY820" fmla="*/ 1176296 h 1238250"/>
                <a:gd name="connsiteX821" fmla="*/ 830045 w 1371600"/>
                <a:gd name="connsiteY821" fmla="*/ 1173038 h 1238250"/>
                <a:gd name="connsiteX822" fmla="*/ 867021 w 1371600"/>
                <a:gd name="connsiteY822" fmla="*/ 1163266 h 1238250"/>
                <a:gd name="connsiteX823" fmla="*/ 877108 w 1371600"/>
                <a:gd name="connsiteY823" fmla="*/ 1156741 h 1238250"/>
                <a:gd name="connsiteX824" fmla="*/ 890548 w 1371600"/>
                <a:gd name="connsiteY824" fmla="*/ 1153483 h 1238250"/>
                <a:gd name="connsiteX825" fmla="*/ 914084 w 1371600"/>
                <a:gd name="connsiteY825" fmla="*/ 1146968 h 1238250"/>
                <a:gd name="connsiteX826" fmla="*/ 930896 w 1371600"/>
                <a:gd name="connsiteY826" fmla="*/ 1143710 h 1238250"/>
                <a:gd name="connsiteX827" fmla="*/ 947698 w 1371600"/>
                <a:gd name="connsiteY827" fmla="*/ 1160008 h 1238250"/>
                <a:gd name="connsiteX828" fmla="*/ 967871 w 1371600"/>
                <a:gd name="connsiteY828" fmla="*/ 1156741 h 1238250"/>
                <a:gd name="connsiteX829" fmla="*/ 974597 w 1371600"/>
                <a:gd name="connsiteY829" fmla="*/ 1153483 h 1238250"/>
                <a:gd name="connsiteX830" fmla="*/ 998132 w 1371600"/>
                <a:gd name="connsiteY830" fmla="*/ 1153483 h 1238250"/>
                <a:gd name="connsiteX831" fmla="*/ 1011572 w 1371600"/>
                <a:gd name="connsiteY831" fmla="*/ 1143710 h 1238250"/>
                <a:gd name="connsiteX832" fmla="*/ 1035109 w 1371600"/>
                <a:gd name="connsiteY832" fmla="*/ 1137196 h 1238250"/>
                <a:gd name="connsiteX833" fmla="*/ 1038471 w 1371600"/>
                <a:gd name="connsiteY833" fmla="*/ 1143710 h 1238250"/>
                <a:gd name="connsiteX834" fmla="*/ 1038471 w 1371600"/>
                <a:gd name="connsiteY834" fmla="*/ 1163266 h 1238250"/>
                <a:gd name="connsiteX835" fmla="*/ 1045196 w 1371600"/>
                <a:gd name="connsiteY835" fmla="*/ 1173038 h 1238250"/>
                <a:gd name="connsiteX836" fmla="*/ 1058645 w 1371600"/>
                <a:gd name="connsiteY836" fmla="*/ 1166523 h 1238250"/>
                <a:gd name="connsiteX837" fmla="*/ 1065360 w 1371600"/>
                <a:gd name="connsiteY837" fmla="*/ 1160008 h 1238250"/>
                <a:gd name="connsiteX838" fmla="*/ 1082171 w 1371600"/>
                <a:gd name="connsiteY838" fmla="*/ 1150226 h 1238250"/>
                <a:gd name="connsiteX839" fmla="*/ 1088897 w 1371600"/>
                <a:gd name="connsiteY839" fmla="*/ 1146968 h 1238250"/>
                <a:gd name="connsiteX840" fmla="*/ 1098983 w 1371600"/>
                <a:gd name="connsiteY840" fmla="*/ 1146968 h 1238250"/>
                <a:gd name="connsiteX841" fmla="*/ 1109070 w 1371600"/>
                <a:gd name="connsiteY841" fmla="*/ 1133938 h 1238250"/>
                <a:gd name="connsiteX842" fmla="*/ 1115795 w 1371600"/>
                <a:gd name="connsiteY842" fmla="*/ 1127413 h 1238250"/>
                <a:gd name="connsiteX843" fmla="*/ 1122510 w 1371600"/>
                <a:gd name="connsiteY843" fmla="*/ 1124156 h 1238250"/>
                <a:gd name="connsiteX844" fmla="*/ 1119148 w 1371600"/>
                <a:gd name="connsiteY844" fmla="*/ 1133938 h 1238250"/>
                <a:gd name="connsiteX845" fmla="*/ 1125872 w 1371600"/>
                <a:gd name="connsiteY845" fmla="*/ 1150226 h 1238250"/>
                <a:gd name="connsiteX846" fmla="*/ 1122510 w 1371600"/>
                <a:gd name="connsiteY846" fmla="*/ 1156741 h 1238250"/>
                <a:gd name="connsiteX847" fmla="*/ 1122510 w 1371600"/>
                <a:gd name="connsiteY847" fmla="*/ 1166523 h 1238250"/>
                <a:gd name="connsiteX848" fmla="*/ 1119148 w 1371600"/>
                <a:gd name="connsiteY848" fmla="*/ 1176296 h 1238250"/>
                <a:gd name="connsiteX849" fmla="*/ 1105708 w 1371600"/>
                <a:gd name="connsiteY849" fmla="*/ 1182811 h 1238250"/>
                <a:gd name="connsiteX850" fmla="*/ 1088897 w 1371600"/>
                <a:gd name="connsiteY850" fmla="*/ 1179553 h 1238250"/>
                <a:gd name="connsiteX851" fmla="*/ 1078809 w 1371600"/>
                <a:gd name="connsiteY851" fmla="*/ 1186068 h 1238250"/>
                <a:gd name="connsiteX852" fmla="*/ 1058645 w 1371600"/>
                <a:gd name="connsiteY852" fmla="*/ 1195850 h 1238250"/>
                <a:gd name="connsiteX853" fmla="*/ 1035109 w 1371600"/>
                <a:gd name="connsiteY853" fmla="*/ 1195850 h 1238250"/>
                <a:gd name="connsiteX854" fmla="*/ 998132 w 1371600"/>
                <a:gd name="connsiteY854" fmla="*/ 1205623 h 1238250"/>
                <a:gd name="connsiteX855" fmla="*/ 991408 w 1371600"/>
                <a:gd name="connsiteY855" fmla="*/ 1212138 h 1238250"/>
                <a:gd name="connsiteX856" fmla="*/ 967871 w 1371600"/>
                <a:gd name="connsiteY856" fmla="*/ 1218653 h 1238250"/>
                <a:gd name="connsiteX857" fmla="*/ 951060 w 1371600"/>
                <a:gd name="connsiteY857" fmla="*/ 1228435 h 1238250"/>
                <a:gd name="connsiteX858" fmla="*/ 930896 w 1371600"/>
                <a:gd name="connsiteY858" fmla="*/ 1231693 h 1238250"/>
                <a:gd name="connsiteX859" fmla="*/ 910721 w 1371600"/>
                <a:gd name="connsiteY859" fmla="*/ 1238208 h 1238250"/>
                <a:gd name="connsiteX860" fmla="*/ 900635 w 1371600"/>
                <a:gd name="connsiteY860" fmla="*/ 1238208 h 1238250"/>
                <a:gd name="connsiteX861" fmla="*/ 900635 w 1371600"/>
                <a:gd name="connsiteY861" fmla="*/ 1215396 h 1238250"/>
                <a:gd name="connsiteX862" fmla="*/ 890548 w 1371600"/>
                <a:gd name="connsiteY862" fmla="*/ 1208881 h 1238250"/>
                <a:gd name="connsiteX863" fmla="*/ 873746 w 1371600"/>
                <a:gd name="connsiteY863" fmla="*/ 1212138 h 1238250"/>
                <a:gd name="connsiteX864" fmla="*/ 846847 w 1371600"/>
                <a:gd name="connsiteY864" fmla="*/ 1205623 h 1238250"/>
                <a:gd name="connsiteX865" fmla="*/ 823320 w 1371600"/>
                <a:gd name="connsiteY865" fmla="*/ 1208881 h 1238250"/>
                <a:gd name="connsiteX866" fmla="*/ 803147 w 1371600"/>
                <a:gd name="connsiteY866" fmla="*/ 1208881 h 1238250"/>
                <a:gd name="connsiteX867" fmla="*/ 789697 w 1371600"/>
                <a:gd name="connsiteY867" fmla="*/ 1212138 h 1238250"/>
                <a:gd name="connsiteX868" fmla="*/ 769532 w 1371600"/>
                <a:gd name="connsiteY868" fmla="*/ 1215396 h 1238250"/>
                <a:gd name="connsiteX869" fmla="*/ 759446 w 1371600"/>
                <a:gd name="connsiteY869" fmla="*/ 1208881 h 1238250"/>
                <a:gd name="connsiteX870" fmla="*/ 745997 w 1371600"/>
                <a:gd name="connsiteY870" fmla="*/ 1212138 h 1238250"/>
                <a:gd name="connsiteX871" fmla="*/ 735909 w 1371600"/>
                <a:gd name="connsiteY871" fmla="*/ 1218653 h 1238250"/>
                <a:gd name="connsiteX872" fmla="*/ 725822 w 1371600"/>
                <a:gd name="connsiteY872" fmla="*/ 1218653 h 1238250"/>
                <a:gd name="connsiteX873" fmla="*/ 709020 w 1371600"/>
                <a:gd name="connsiteY873" fmla="*/ 1212138 h 1238250"/>
                <a:gd name="connsiteX874" fmla="*/ 705658 w 1371600"/>
                <a:gd name="connsiteY874" fmla="*/ 1192593 h 1238250"/>
                <a:gd name="connsiteX875" fmla="*/ 705658 w 1371600"/>
                <a:gd name="connsiteY875" fmla="*/ 1182811 h 1238250"/>
                <a:gd name="connsiteX876" fmla="*/ 698933 w 1371600"/>
                <a:gd name="connsiteY876" fmla="*/ 1163266 h 1238250"/>
                <a:gd name="connsiteX877" fmla="*/ 705658 w 1371600"/>
                <a:gd name="connsiteY877" fmla="*/ 1153483 h 1238250"/>
                <a:gd name="connsiteX878" fmla="*/ 709020 w 1371600"/>
                <a:gd name="connsiteY878" fmla="*/ 1163266 h 1238250"/>
                <a:gd name="connsiteX879" fmla="*/ 712382 w 1371600"/>
                <a:gd name="connsiteY879" fmla="*/ 1173038 h 1238250"/>
                <a:gd name="connsiteX880" fmla="*/ 725822 w 1371600"/>
                <a:gd name="connsiteY880" fmla="*/ 1173038 h 1238250"/>
                <a:gd name="connsiteX881" fmla="*/ 577909 w 1371600"/>
                <a:gd name="connsiteY881" fmla="*/ 1039441 h 1238250"/>
                <a:gd name="connsiteX882" fmla="*/ 577909 w 1371600"/>
                <a:gd name="connsiteY882" fmla="*/ 1039441 h 1238250"/>
                <a:gd name="connsiteX883" fmla="*/ 587996 w 1371600"/>
                <a:gd name="connsiteY883" fmla="*/ 1036183 h 1238250"/>
                <a:gd name="connsiteX884" fmla="*/ 591358 w 1371600"/>
                <a:gd name="connsiteY884" fmla="*/ 1045955 h 1238250"/>
                <a:gd name="connsiteX885" fmla="*/ 601445 w 1371600"/>
                <a:gd name="connsiteY885" fmla="*/ 1049213 h 1238250"/>
                <a:gd name="connsiteX886" fmla="*/ 614885 w 1371600"/>
                <a:gd name="connsiteY886" fmla="*/ 1058986 h 1238250"/>
                <a:gd name="connsiteX887" fmla="*/ 608160 w 1371600"/>
                <a:gd name="connsiteY887" fmla="*/ 1068768 h 1238250"/>
                <a:gd name="connsiteX888" fmla="*/ 608160 w 1371600"/>
                <a:gd name="connsiteY888" fmla="*/ 1078540 h 1238250"/>
                <a:gd name="connsiteX889" fmla="*/ 598082 w 1371600"/>
                <a:gd name="connsiteY889" fmla="*/ 1078540 h 1238250"/>
                <a:gd name="connsiteX890" fmla="*/ 584633 w 1371600"/>
                <a:gd name="connsiteY890" fmla="*/ 1072025 h 1238250"/>
                <a:gd name="connsiteX891" fmla="*/ 584633 w 1371600"/>
                <a:gd name="connsiteY891" fmla="*/ 1058986 h 1238250"/>
                <a:gd name="connsiteX892" fmla="*/ 574547 w 1371600"/>
                <a:gd name="connsiteY892" fmla="*/ 1049213 h 1238250"/>
                <a:gd name="connsiteX893" fmla="*/ 577909 w 1371600"/>
                <a:gd name="connsiteY893" fmla="*/ 1039441 h 1238250"/>
                <a:gd name="connsiteX894" fmla="*/ 308970 w 1371600"/>
                <a:gd name="connsiteY894" fmla="*/ 755938 h 1238250"/>
                <a:gd name="connsiteX895" fmla="*/ 308970 w 1371600"/>
                <a:gd name="connsiteY895" fmla="*/ 755938 h 1238250"/>
                <a:gd name="connsiteX896" fmla="*/ 302246 w 1371600"/>
                <a:gd name="connsiteY896" fmla="*/ 755938 h 1238250"/>
                <a:gd name="connsiteX897" fmla="*/ 292159 w 1371600"/>
                <a:gd name="connsiteY897" fmla="*/ 755938 h 1238250"/>
                <a:gd name="connsiteX898" fmla="*/ 292159 w 1371600"/>
                <a:gd name="connsiteY898" fmla="*/ 765721 h 1238250"/>
                <a:gd name="connsiteX899" fmla="*/ 292159 w 1371600"/>
                <a:gd name="connsiteY899" fmla="*/ 775493 h 1238250"/>
                <a:gd name="connsiteX900" fmla="*/ 285434 w 1371600"/>
                <a:gd name="connsiteY900" fmla="*/ 785266 h 1238250"/>
                <a:gd name="connsiteX901" fmla="*/ 285434 w 1371600"/>
                <a:gd name="connsiteY901" fmla="*/ 795048 h 1238250"/>
                <a:gd name="connsiteX902" fmla="*/ 271985 w 1371600"/>
                <a:gd name="connsiteY902" fmla="*/ 801563 h 1238250"/>
                <a:gd name="connsiteX903" fmla="*/ 261898 w 1371600"/>
                <a:gd name="connsiteY903" fmla="*/ 808078 h 1238250"/>
                <a:gd name="connsiteX904" fmla="*/ 268622 w 1371600"/>
                <a:gd name="connsiteY904" fmla="*/ 824375 h 1238250"/>
                <a:gd name="connsiteX905" fmla="*/ 278709 w 1371600"/>
                <a:gd name="connsiteY905" fmla="*/ 824375 h 1238250"/>
                <a:gd name="connsiteX906" fmla="*/ 295521 w 1371600"/>
                <a:gd name="connsiteY906" fmla="*/ 834148 h 1238250"/>
                <a:gd name="connsiteX907" fmla="*/ 302246 w 1371600"/>
                <a:gd name="connsiteY907" fmla="*/ 853703 h 1238250"/>
                <a:gd name="connsiteX908" fmla="*/ 308970 w 1371600"/>
                <a:gd name="connsiteY908" fmla="*/ 853703 h 1238250"/>
                <a:gd name="connsiteX909" fmla="*/ 319048 w 1371600"/>
                <a:gd name="connsiteY909" fmla="*/ 860218 h 1238250"/>
                <a:gd name="connsiteX910" fmla="*/ 332497 w 1371600"/>
                <a:gd name="connsiteY910" fmla="*/ 866733 h 1238250"/>
                <a:gd name="connsiteX911" fmla="*/ 345947 w 1371600"/>
                <a:gd name="connsiteY911" fmla="*/ 876506 h 1238250"/>
                <a:gd name="connsiteX912" fmla="*/ 356033 w 1371600"/>
                <a:gd name="connsiteY912" fmla="*/ 886288 h 1238250"/>
                <a:gd name="connsiteX913" fmla="*/ 366120 w 1371600"/>
                <a:gd name="connsiteY913" fmla="*/ 902576 h 1238250"/>
                <a:gd name="connsiteX914" fmla="*/ 362758 w 1371600"/>
                <a:gd name="connsiteY914" fmla="*/ 909091 h 1238250"/>
                <a:gd name="connsiteX915" fmla="*/ 356033 w 1371600"/>
                <a:gd name="connsiteY915" fmla="*/ 922130 h 1238250"/>
                <a:gd name="connsiteX916" fmla="*/ 359396 w 1371600"/>
                <a:gd name="connsiteY916" fmla="*/ 935161 h 1238250"/>
                <a:gd name="connsiteX917" fmla="*/ 359396 w 1371600"/>
                <a:gd name="connsiteY917" fmla="*/ 951458 h 1238250"/>
                <a:gd name="connsiteX918" fmla="*/ 362758 w 1371600"/>
                <a:gd name="connsiteY918" fmla="*/ 957973 h 1238250"/>
                <a:gd name="connsiteX919" fmla="*/ 369482 w 1371600"/>
                <a:gd name="connsiteY919" fmla="*/ 961231 h 1238250"/>
                <a:gd name="connsiteX920" fmla="*/ 372845 w 1371600"/>
                <a:gd name="connsiteY920" fmla="*/ 964488 h 1238250"/>
                <a:gd name="connsiteX921" fmla="*/ 382922 w 1371600"/>
                <a:gd name="connsiteY921" fmla="*/ 974270 h 1238250"/>
                <a:gd name="connsiteX922" fmla="*/ 379560 w 1371600"/>
                <a:gd name="connsiteY922" fmla="*/ 984043 h 1238250"/>
                <a:gd name="connsiteX923" fmla="*/ 382922 w 1371600"/>
                <a:gd name="connsiteY923" fmla="*/ 1000331 h 1238250"/>
                <a:gd name="connsiteX924" fmla="*/ 396371 w 1371600"/>
                <a:gd name="connsiteY924" fmla="*/ 993815 h 1238250"/>
                <a:gd name="connsiteX925" fmla="*/ 406459 w 1371600"/>
                <a:gd name="connsiteY925" fmla="*/ 997073 h 1238250"/>
                <a:gd name="connsiteX926" fmla="*/ 409821 w 1371600"/>
                <a:gd name="connsiteY926" fmla="*/ 1003588 h 1238250"/>
                <a:gd name="connsiteX927" fmla="*/ 419908 w 1371600"/>
                <a:gd name="connsiteY927" fmla="*/ 993815 h 1238250"/>
                <a:gd name="connsiteX928" fmla="*/ 419908 w 1371600"/>
                <a:gd name="connsiteY928" fmla="*/ 987301 h 1238250"/>
                <a:gd name="connsiteX929" fmla="*/ 419908 w 1371600"/>
                <a:gd name="connsiteY929" fmla="*/ 971003 h 1238250"/>
                <a:gd name="connsiteX930" fmla="*/ 416546 w 1371600"/>
                <a:gd name="connsiteY930" fmla="*/ 954715 h 1238250"/>
                <a:gd name="connsiteX931" fmla="*/ 419908 w 1371600"/>
                <a:gd name="connsiteY931" fmla="*/ 948200 h 1238250"/>
                <a:gd name="connsiteX932" fmla="*/ 433348 w 1371600"/>
                <a:gd name="connsiteY932" fmla="*/ 944943 h 1238250"/>
                <a:gd name="connsiteX933" fmla="*/ 443435 w 1371600"/>
                <a:gd name="connsiteY933" fmla="*/ 951458 h 1238250"/>
                <a:gd name="connsiteX934" fmla="*/ 443435 w 1371600"/>
                <a:gd name="connsiteY934" fmla="*/ 967745 h 1238250"/>
                <a:gd name="connsiteX935" fmla="*/ 463609 w 1371600"/>
                <a:gd name="connsiteY935" fmla="*/ 971003 h 1238250"/>
                <a:gd name="connsiteX936" fmla="*/ 470333 w 1371600"/>
                <a:gd name="connsiteY936" fmla="*/ 974270 h 1238250"/>
                <a:gd name="connsiteX937" fmla="*/ 477058 w 1371600"/>
                <a:gd name="connsiteY937" fmla="*/ 987301 h 1238250"/>
                <a:gd name="connsiteX938" fmla="*/ 483782 w 1371600"/>
                <a:gd name="connsiteY938" fmla="*/ 993815 h 1238250"/>
                <a:gd name="connsiteX939" fmla="*/ 493860 w 1371600"/>
                <a:gd name="connsiteY939" fmla="*/ 1013371 h 1238250"/>
                <a:gd name="connsiteX940" fmla="*/ 493860 w 1371600"/>
                <a:gd name="connsiteY940" fmla="*/ 1029658 h 1238250"/>
                <a:gd name="connsiteX941" fmla="*/ 493860 w 1371600"/>
                <a:gd name="connsiteY941" fmla="*/ 1036183 h 1238250"/>
                <a:gd name="connsiteX942" fmla="*/ 507309 w 1371600"/>
                <a:gd name="connsiteY942" fmla="*/ 1042698 h 1238250"/>
                <a:gd name="connsiteX943" fmla="*/ 514034 w 1371600"/>
                <a:gd name="connsiteY943" fmla="*/ 1039441 h 1238250"/>
                <a:gd name="connsiteX944" fmla="*/ 514034 w 1371600"/>
                <a:gd name="connsiteY944" fmla="*/ 1029658 h 1238250"/>
                <a:gd name="connsiteX945" fmla="*/ 510671 w 1371600"/>
                <a:gd name="connsiteY945" fmla="*/ 1013371 h 1238250"/>
                <a:gd name="connsiteX946" fmla="*/ 510671 w 1371600"/>
                <a:gd name="connsiteY946" fmla="*/ 1006855 h 1238250"/>
                <a:gd name="connsiteX947" fmla="*/ 514034 w 1371600"/>
                <a:gd name="connsiteY947" fmla="*/ 997073 h 1238250"/>
                <a:gd name="connsiteX948" fmla="*/ 514034 w 1371600"/>
                <a:gd name="connsiteY948" fmla="*/ 987301 h 1238250"/>
                <a:gd name="connsiteX949" fmla="*/ 520759 w 1371600"/>
                <a:gd name="connsiteY949" fmla="*/ 980785 h 1238250"/>
                <a:gd name="connsiteX950" fmla="*/ 524121 w 1371600"/>
                <a:gd name="connsiteY950" fmla="*/ 971003 h 1238250"/>
                <a:gd name="connsiteX951" fmla="*/ 527483 w 1371600"/>
                <a:gd name="connsiteY951" fmla="*/ 971003 h 1238250"/>
                <a:gd name="connsiteX952" fmla="*/ 540932 w 1371600"/>
                <a:gd name="connsiteY952" fmla="*/ 967745 h 1238250"/>
                <a:gd name="connsiteX953" fmla="*/ 547648 w 1371600"/>
                <a:gd name="connsiteY953" fmla="*/ 971003 h 1238250"/>
                <a:gd name="connsiteX954" fmla="*/ 554372 w 1371600"/>
                <a:gd name="connsiteY954" fmla="*/ 980785 h 1238250"/>
                <a:gd name="connsiteX955" fmla="*/ 554372 w 1371600"/>
                <a:gd name="connsiteY955" fmla="*/ 984043 h 1238250"/>
                <a:gd name="connsiteX956" fmla="*/ 561097 w 1371600"/>
                <a:gd name="connsiteY956" fmla="*/ 993815 h 1238250"/>
                <a:gd name="connsiteX957" fmla="*/ 574547 w 1371600"/>
                <a:gd name="connsiteY957" fmla="*/ 1003588 h 1238250"/>
                <a:gd name="connsiteX958" fmla="*/ 574547 w 1371600"/>
                <a:gd name="connsiteY958" fmla="*/ 1006855 h 1238250"/>
                <a:gd name="connsiteX959" fmla="*/ 581271 w 1371600"/>
                <a:gd name="connsiteY959" fmla="*/ 1019885 h 1238250"/>
                <a:gd name="connsiteX960" fmla="*/ 584633 w 1371600"/>
                <a:gd name="connsiteY960" fmla="*/ 1016628 h 1238250"/>
                <a:gd name="connsiteX961" fmla="*/ 587996 w 1371600"/>
                <a:gd name="connsiteY961" fmla="*/ 1010113 h 1238250"/>
                <a:gd name="connsiteX962" fmla="*/ 594720 w 1371600"/>
                <a:gd name="connsiteY962" fmla="*/ 1019885 h 1238250"/>
                <a:gd name="connsiteX963" fmla="*/ 611522 w 1371600"/>
                <a:gd name="connsiteY963" fmla="*/ 1023143 h 1238250"/>
                <a:gd name="connsiteX964" fmla="*/ 618247 w 1371600"/>
                <a:gd name="connsiteY964" fmla="*/ 1016628 h 1238250"/>
                <a:gd name="connsiteX965" fmla="*/ 611522 w 1371600"/>
                <a:gd name="connsiteY965" fmla="*/ 1010113 h 1238250"/>
                <a:gd name="connsiteX966" fmla="*/ 604798 w 1371600"/>
                <a:gd name="connsiteY966" fmla="*/ 1000331 h 1238250"/>
                <a:gd name="connsiteX967" fmla="*/ 591358 w 1371600"/>
                <a:gd name="connsiteY967" fmla="*/ 990558 h 1238250"/>
                <a:gd name="connsiteX968" fmla="*/ 584633 w 1371600"/>
                <a:gd name="connsiteY968" fmla="*/ 980785 h 1238250"/>
                <a:gd name="connsiteX969" fmla="*/ 581271 w 1371600"/>
                <a:gd name="connsiteY969" fmla="*/ 971003 h 1238250"/>
                <a:gd name="connsiteX970" fmla="*/ 587996 w 1371600"/>
                <a:gd name="connsiteY970" fmla="*/ 954715 h 1238250"/>
                <a:gd name="connsiteX971" fmla="*/ 584633 w 1371600"/>
                <a:gd name="connsiteY971" fmla="*/ 954715 h 1238250"/>
                <a:gd name="connsiteX972" fmla="*/ 581271 w 1371600"/>
                <a:gd name="connsiteY972" fmla="*/ 941676 h 1238250"/>
                <a:gd name="connsiteX973" fmla="*/ 567821 w 1371600"/>
                <a:gd name="connsiteY973" fmla="*/ 922130 h 1238250"/>
                <a:gd name="connsiteX974" fmla="*/ 564459 w 1371600"/>
                <a:gd name="connsiteY974" fmla="*/ 915616 h 1238250"/>
                <a:gd name="connsiteX975" fmla="*/ 551010 w 1371600"/>
                <a:gd name="connsiteY975" fmla="*/ 909091 h 1238250"/>
                <a:gd name="connsiteX976" fmla="*/ 544295 w 1371600"/>
                <a:gd name="connsiteY976" fmla="*/ 902576 h 1238250"/>
                <a:gd name="connsiteX977" fmla="*/ 544295 w 1371600"/>
                <a:gd name="connsiteY977" fmla="*/ 889546 h 1238250"/>
                <a:gd name="connsiteX978" fmla="*/ 534208 w 1371600"/>
                <a:gd name="connsiteY978" fmla="*/ 876506 h 1238250"/>
                <a:gd name="connsiteX979" fmla="*/ 524121 w 1371600"/>
                <a:gd name="connsiteY979" fmla="*/ 860218 h 1238250"/>
                <a:gd name="connsiteX980" fmla="*/ 517397 w 1371600"/>
                <a:gd name="connsiteY980" fmla="*/ 850445 h 1238250"/>
                <a:gd name="connsiteX981" fmla="*/ 514034 w 1371600"/>
                <a:gd name="connsiteY981" fmla="*/ 837406 h 1238250"/>
                <a:gd name="connsiteX982" fmla="*/ 514034 w 1371600"/>
                <a:gd name="connsiteY982" fmla="*/ 830890 h 1238250"/>
                <a:gd name="connsiteX983" fmla="*/ 524121 w 1371600"/>
                <a:gd name="connsiteY983" fmla="*/ 837406 h 1238250"/>
                <a:gd name="connsiteX984" fmla="*/ 534208 w 1371600"/>
                <a:gd name="connsiteY984" fmla="*/ 834148 h 1238250"/>
                <a:gd name="connsiteX985" fmla="*/ 547648 w 1371600"/>
                <a:gd name="connsiteY985" fmla="*/ 837406 h 1238250"/>
                <a:gd name="connsiteX986" fmla="*/ 557735 w 1371600"/>
                <a:gd name="connsiteY986" fmla="*/ 840663 h 1238250"/>
                <a:gd name="connsiteX987" fmla="*/ 564459 w 1371600"/>
                <a:gd name="connsiteY987" fmla="*/ 840663 h 1238250"/>
                <a:gd name="connsiteX988" fmla="*/ 571184 w 1371600"/>
                <a:gd name="connsiteY988" fmla="*/ 850445 h 1238250"/>
                <a:gd name="connsiteX989" fmla="*/ 567821 w 1371600"/>
                <a:gd name="connsiteY989" fmla="*/ 856960 h 1238250"/>
                <a:gd name="connsiteX990" fmla="*/ 567821 w 1371600"/>
                <a:gd name="connsiteY990" fmla="*/ 863476 h 1238250"/>
                <a:gd name="connsiteX991" fmla="*/ 577909 w 1371600"/>
                <a:gd name="connsiteY991" fmla="*/ 866733 h 1238250"/>
                <a:gd name="connsiteX992" fmla="*/ 574547 w 1371600"/>
                <a:gd name="connsiteY992" fmla="*/ 873248 h 1238250"/>
                <a:gd name="connsiteX993" fmla="*/ 574547 w 1371600"/>
                <a:gd name="connsiteY993" fmla="*/ 883030 h 1238250"/>
                <a:gd name="connsiteX994" fmla="*/ 581271 w 1371600"/>
                <a:gd name="connsiteY994" fmla="*/ 876506 h 1238250"/>
                <a:gd name="connsiteX995" fmla="*/ 584633 w 1371600"/>
                <a:gd name="connsiteY995" fmla="*/ 866733 h 1238250"/>
                <a:gd name="connsiteX996" fmla="*/ 591358 w 1371600"/>
                <a:gd name="connsiteY996" fmla="*/ 860218 h 1238250"/>
                <a:gd name="connsiteX997" fmla="*/ 598082 w 1371600"/>
                <a:gd name="connsiteY997" fmla="*/ 847178 h 1238250"/>
                <a:gd name="connsiteX998" fmla="*/ 604798 w 1371600"/>
                <a:gd name="connsiteY998" fmla="*/ 840663 h 1238250"/>
                <a:gd name="connsiteX999" fmla="*/ 621609 w 1371600"/>
                <a:gd name="connsiteY999" fmla="*/ 834148 h 1238250"/>
                <a:gd name="connsiteX1000" fmla="*/ 624971 w 1371600"/>
                <a:gd name="connsiteY1000" fmla="*/ 830890 h 1238250"/>
                <a:gd name="connsiteX1001" fmla="*/ 628334 w 1371600"/>
                <a:gd name="connsiteY1001" fmla="*/ 824375 h 1238250"/>
                <a:gd name="connsiteX1002" fmla="*/ 621609 w 1371600"/>
                <a:gd name="connsiteY1002" fmla="*/ 817851 h 1238250"/>
                <a:gd name="connsiteX1003" fmla="*/ 608160 w 1371600"/>
                <a:gd name="connsiteY1003" fmla="*/ 821118 h 1238250"/>
                <a:gd name="connsiteX1004" fmla="*/ 604798 w 1371600"/>
                <a:gd name="connsiteY1004" fmla="*/ 814593 h 1238250"/>
                <a:gd name="connsiteX1005" fmla="*/ 608160 w 1371600"/>
                <a:gd name="connsiteY1005" fmla="*/ 814593 h 1238250"/>
                <a:gd name="connsiteX1006" fmla="*/ 608160 w 1371600"/>
                <a:gd name="connsiteY1006" fmla="*/ 801563 h 1238250"/>
                <a:gd name="connsiteX1007" fmla="*/ 598082 w 1371600"/>
                <a:gd name="connsiteY1007" fmla="*/ 804821 h 1238250"/>
                <a:gd name="connsiteX1008" fmla="*/ 598082 w 1371600"/>
                <a:gd name="connsiteY1008" fmla="*/ 814593 h 1238250"/>
                <a:gd name="connsiteX1009" fmla="*/ 577909 w 1371600"/>
                <a:gd name="connsiteY1009" fmla="*/ 811336 h 1238250"/>
                <a:gd name="connsiteX1010" fmla="*/ 574547 w 1371600"/>
                <a:gd name="connsiteY1010" fmla="*/ 804821 h 1238250"/>
                <a:gd name="connsiteX1011" fmla="*/ 577909 w 1371600"/>
                <a:gd name="connsiteY1011" fmla="*/ 791791 h 1238250"/>
                <a:gd name="connsiteX1012" fmla="*/ 581271 w 1371600"/>
                <a:gd name="connsiteY1012" fmla="*/ 778751 h 1238250"/>
                <a:gd name="connsiteX1013" fmla="*/ 564459 w 1371600"/>
                <a:gd name="connsiteY1013" fmla="*/ 772235 h 1238250"/>
                <a:gd name="connsiteX1014" fmla="*/ 540932 w 1371600"/>
                <a:gd name="connsiteY1014" fmla="*/ 772235 h 1238250"/>
                <a:gd name="connsiteX1015" fmla="*/ 537570 w 1371600"/>
                <a:gd name="connsiteY1015" fmla="*/ 765721 h 1238250"/>
                <a:gd name="connsiteX1016" fmla="*/ 530846 w 1371600"/>
                <a:gd name="connsiteY1016" fmla="*/ 759205 h 1238250"/>
                <a:gd name="connsiteX1017" fmla="*/ 524121 w 1371600"/>
                <a:gd name="connsiteY1017" fmla="*/ 759205 h 1238250"/>
                <a:gd name="connsiteX1018" fmla="*/ 510671 w 1371600"/>
                <a:gd name="connsiteY1018" fmla="*/ 762463 h 1238250"/>
                <a:gd name="connsiteX1019" fmla="*/ 507309 w 1371600"/>
                <a:gd name="connsiteY1019" fmla="*/ 755938 h 1238250"/>
                <a:gd name="connsiteX1020" fmla="*/ 490498 w 1371600"/>
                <a:gd name="connsiteY1020" fmla="*/ 749423 h 1238250"/>
                <a:gd name="connsiteX1021" fmla="*/ 473696 w 1371600"/>
                <a:gd name="connsiteY1021" fmla="*/ 746165 h 1238250"/>
                <a:gd name="connsiteX1022" fmla="*/ 446797 w 1371600"/>
                <a:gd name="connsiteY1022" fmla="*/ 739651 h 1238250"/>
                <a:gd name="connsiteX1023" fmla="*/ 419908 w 1371600"/>
                <a:gd name="connsiteY1023" fmla="*/ 736393 h 1238250"/>
                <a:gd name="connsiteX1024" fmla="*/ 399734 w 1371600"/>
                <a:gd name="connsiteY1024" fmla="*/ 733135 h 1238250"/>
                <a:gd name="connsiteX1025" fmla="*/ 386285 w 1371600"/>
                <a:gd name="connsiteY1025" fmla="*/ 726620 h 1238250"/>
                <a:gd name="connsiteX1026" fmla="*/ 366120 w 1371600"/>
                <a:gd name="connsiteY1026" fmla="*/ 720095 h 1238250"/>
                <a:gd name="connsiteX1027" fmla="*/ 359396 w 1371600"/>
                <a:gd name="connsiteY1027" fmla="*/ 720095 h 1238250"/>
                <a:gd name="connsiteX1028" fmla="*/ 342584 w 1371600"/>
                <a:gd name="connsiteY1028" fmla="*/ 733135 h 1238250"/>
                <a:gd name="connsiteX1029" fmla="*/ 335859 w 1371600"/>
                <a:gd name="connsiteY1029" fmla="*/ 746165 h 1238250"/>
                <a:gd name="connsiteX1030" fmla="*/ 329135 w 1371600"/>
                <a:gd name="connsiteY1030" fmla="*/ 755938 h 1238250"/>
                <a:gd name="connsiteX1031" fmla="*/ 308970 w 1371600"/>
                <a:gd name="connsiteY1031" fmla="*/ 755938 h 1238250"/>
                <a:gd name="connsiteX1032" fmla="*/ 201395 w 1371600"/>
                <a:gd name="connsiteY1032" fmla="*/ 821118 h 1238250"/>
                <a:gd name="connsiteX1033" fmla="*/ 201395 w 1371600"/>
                <a:gd name="connsiteY1033" fmla="*/ 821118 h 1238250"/>
                <a:gd name="connsiteX1034" fmla="*/ 208110 w 1371600"/>
                <a:gd name="connsiteY1034" fmla="*/ 821118 h 1238250"/>
                <a:gd name="connsiteX1035" fmla="*/ 211472 w 1371600"/>
                <a:gd name="connsiteY1035" fmla="*/ 827633 h 1238250"/>
                <a:gd name="connsiteX1036" fmla="*/ 224921 w 1371600"/>
                <a:gd name="connsiteY1036" fmla="*/ 834148 h 1238250"/>
                <a:gd name="connsiteX1037" fmla="*/ 238371 w 1371600"/>
                <a:gd name="connsiteY1037" fmla="*/ 834148 h 1238250"/>
                <a:gd name="connsiteX1038" fmla="*/ 248458 w 1371600"/>
                <a:gd name="connsiteY1038" fmla="*/ 843920 h 1238250"/>
                <a:gd name="connsiteX1039" fmla="*/ 258545 w 1371600"/>
                <a:gd name="connsiteY1039" fmla="*/ 850445 h 1238250"/>
                <a:gd name="connsiteX1040" fmla="*/ 241733 w 1371600"/>
                <a:gd name="connsiteY1040" fmla="*/ 860218 h 1238250"/>
                <a:gd name="connsiteX1041" fmla="*/ 238371 w 1371600"/>
                <a:gd name="connsiteY1041" fmla="*/ 863476 h 1238250"/>
                <a:gd name="connsiteX1042" fmla="*/ 231647 w 1371600"/>
                <a:gd name="connsiteY1042" fmla="*/ 866733 h 1238250"/>
                <a:gd name="connsiteX1043" fmla="*/ 221559 w 1371600"/>
                <a:gd name="connsiteY1043" fmla="*/ 863476 h 1238250"/>
                <a:gd name="connsiteX1044" fmla="*/ 218197 w 1371600"/>
                <a:gd name="connsiteY1044" fmla="*/ 856960 h 1238250"/>
                <a:gd name="connsiteX1045" fmla="*/ 198032 w 1371600"/>
                <a:gd name="connsiteY1045" fmla="*/ 843920 h 1238250"/>
                <a:gd name="connsiteX1046" fmla="*/ 198032 w 1371600"/>
                <a:gd name="connsiteY1046" fmla="*/ 834148 h 1238250"/>
                <a:gd name="connsiteX1047" fmla="*/ 198032 w 1371600"/>
                <a:gd name="connsiteY1047" fmla="*/ 827633 h 1238250"/>
                <a:gd name="connsiteX1048" fmla="*/ 201395 w 1371600"/>
                <a:gd name="connsiteY1048" fmla="*/ 821118 h 1238250"/>
                <a:gd name="connsiteX1049" fmla="*/ 161047 w 1371600"/>
                <a:gd name="connsiteY1049" fmla="*/ 762463 h 1238250"/>
                <a:gd name="connsiteX1050" fmla="*/ 161047 w 1371600"/>
                <a:gd name="connsiteY1050" fmla="*/ 762463 h 1238250"/>
                <a:gd name="connsiteX1051" fmla="*/ 150960 w 1371600"/>
                <a:gd name="connsiteY1051" fmla="*/ 749423 h 1238250"/>
                <a:gd name="connsiteX1052" fmla="*/ 144245 w 1371600"/>
                <a:gd name="connsiteY1052" fmla="*/ 762463 h 1238250"/>
                <a:gd name="connsiteX1053" fmla="*/ 140882 w 1371600"/>
                <a:gd name="connsiteY1053" fmla="*/ 775493 h 1238250"/>
                <a:gd name="connsiteX1054" fmla="*/ 150960 w 1371600"/>
                <a:gd name="connsiteY1054" fmla="*/ 782008 h 1238250"/>
                <a:gd name="connsiteX1055" fmla="*/ 154322 w 1371600"/>
                <a:gd name="connsiteY1055" fmla="*/ 782008 h 1238250"/>
                <a:gd name="connsiteX1056" fmla="*/ 161047 w 1371600"/>
                <a:gd name="connsiteY1056" fmla="*/ 772235 h 1238250"/>
                <a:gd name="connsiteX1057" fmla="*/ 167771 w 1371600"/>
                <a:gd name="connsiteY1057" fmla="*/ 782008 h 1238250"/>
                <a:gd name="connsiteX1058" fmla="*/ 174497 w 1371600"/>
                <a:gd name="connsiteY1058" fmla="*/ 795048 h 1238250"/>
                <a:gd name="connsiteX1059" fmla="*/ 184583 w 1371600"/>
                <a:gd name="connsiteY1059" fmla="*/ 785266 h 1238250"/>
                <a:gd name="connsiteX1060" fmla="*/ 201395 w 1371600"/>
                <a:gd name="connsiteY1060" fmla="*/ 795048 h 1238250"/>
                <a:gd name="connsiteX1061" fmla="*/ 218197 w 1371600"/>
                <a:gd name="connsiteY1061" fmla="*/ 788533 h 1238250"/>
                <a:gd name="connsiteX1062" fmla="*/ 211472 w 1371600"/>
                <a:gd name="connsiteY1062" fmla="*/ 778751 h 1238250"/>
                <a:gd name="connsiteX1063" fmla="*/ 201395 w 1371600"/>
                <a:gd name="connsiteY1063" fmla="*/ 768978 h 1238250"/>
                <a:gd name="connsiteX1064" fmla="*/ 194670 w 1371600"/>
                <a:gd name="connsiteY1064" fmla="*/ 762463 h 1238250"/>
                <a:gd name="connsiteX1065" fmla="*/ 181221 w 1371600"/>
                <a:gd name="connsiteY1065" fmla="*/ 755938 h 1238250"/>
                <a:gd name="connsiteX1066" fmla="*/ 181221 w 1371600"/>
                <a:gd name="connsiteY1066" fmla="*/ 752681 h 1238250"/>
                <a:gd name="connsiteX1067" fmla="*/ 184583 w 1371600"/>
                <a:gd name="connsiteY1067" fmla="*/ 746165 h 1238250"/>
                <a:gd name="connsiteX1068" fmla="*/ 191308 w 1371600"/>
                <a:gd name="connsiteY1068" fmla="*/ 749423 h 1238250"/>
                <a:gd name="connsiteX1069" fmla="*/ 198032 w 1371600"/>
                <a:gd name="connsiteY1069" fmla="*/ 746165 h 1238250"/>
                <a:gd name="connsiteX1070" fmla="*/ 198032 w 1371600"/>
                <a:gd name="connsiteY1070" fmla="*/ 742908 h 1238250"/>
                <a:gd name="connsiteX1071" fmla="*/ 187946 w 1371600"/>
                <a:gd name="connsiteY1071" fmla="*/ 736393 h 1238250"/>
                <a:gd name="connsiteX1072" fmla="*/ 191308 w 1371600"/>
                <a:gd name="connsiteY1072" fmla="*/ 726620 h 1238250"/>
                <a:gd name="connsiteX1073" fmla="*/ 181221 w 1371600"/>
                <a:gd name="connsiteY1073" fmla="*/ 720095 h 1238250"/>
                <a:gd name="connsiteX1074" fmla="*/ 177859 w 1371600"/>
                <a:gd name="connsiteY1074" fmla="*/ 729878 h 1238250"/>
                <a:gd name="connsiteX1075" fmla="*/ 167771 w 1371600"/>
                <a:gd name="connsiteY1075" fmla="*/ 726620 h 1238250"/>
                <a:gd name="connsiteX1076" fmla="*/ 164409 w 1371600"/>
                <a:gd name="connsiteY1076" fmla="*/ 733135 h 1238250"/>
                <a:gd name="connsiteX1077" fmla="*/ 167771 w 1371600"/>
                <a:gd name="connsiteY1077" fmla="*/ 746165 h 1238250"/>
                <a:gd name="connsiteX1078" fmla="*/ 161047 w 1371600"/>
                <a:gd name="connsiteY1078" fmla="*/ 762463 h 1238250"/>
                <a:gd name="connsiteX1079" fmla="*/ 36660 w 1371600"/>
                <a:gd name="connsiteY1079" fmla="*/ 524585 h 1238250"/>
                <a:gd name="connsiteX1080" fmla="*/ 36660 w 1371600"/>
                <a:gd name="connsiteY1080" fmla="*/ 524585 h 1238250"/>
                <a:gd name="connsiteX1081" fmla="*/ 29945 w 1371600"/>
                <a:gd name="connsiteY1081" fmla="*/ 524585 h 1238250"/>
                <a:gd name="connsiteX1082" fmla="*/ 33298 w 1371600"/>
                <a:gd name="connsiteY1082" fmla="*/ 531101 h 1238250"/>
                <a:gd name="connsiteX1083" fmla="*/ 43385 w 1371600"/>
                <a:gd name="connsiteY1083" fmla="*/ 553913 h 1238250"/>
                <a:gd name="connsiteX1084" fmla="*/ 50109 w 1371600"/>
                <a:gd name="connsiteY1084" fmla="*/ 557171 h 1238250"/>
                <a:gd name="connsiteX1085" fmla="*/ 63559 w 1371600"/>
                <a:gd name="connsiteY1085" fmla="*/ 563686 h 1238250"/>
                <a:gd name="connsiteX1086" fmla="*/ 73646 w 1371600"/>
                <a:gd name="connsiteY1086" fmla="*/ 573468 h 1238250"/>
                <a:gd name="connsiteX1087" fmla="*/ 70283 w 1371600"/>
                <a:gd name="connsiteY1087" fmla="*/ 579983 h 1238250"/>
                <a:gd name="connsiteX1088" fmla="*/ 46747 w 1371600"/>
                <a:gd name="connsiteY1088" fmla="*/ 566943 h 1238250"/>
                <a:gd name="connsiteX1089" fmla="*/ 33298 w 1371600"/>
                <a:gd name="connsiteY1089" fmla="*/ 563686 h 1238250"/>
                <a:gd name="connsiteX1090" fmla="*/ 29945 w 1371600"/>
                <a:gd name="connsiteY1090" fmla="*/ 544141 h 1238250"/>
                <a:gd name="connsiteX1091" fmla="*/ 19858 w 1371600"/>
                <a:gd name="connsiteY1091" fmla="*/ 540883 h 1238250"/>
                <a:gd name="connsiteX1092" fmla="*/ -316 w 1371600"/>
                <a:gd name="connsiteY1092" fmla="*/ 531101 h 1238250"/>
                <a:gd name="connsiteX1093" fmla="*/ 3047 w 1371600"/>
                <a:gd name="connsiteY1093" fmla="*/ 514813 h 1238250"/>
                <a:gd name="connsiteX1094" fmla="*/ 9771 w 1371600"/>
                <a:gd name="connsiteY1094" fmla="*/ 508288 h 1238250"/>
                <a:gd name="connsiteX1095" fmla="*/ 23220 w 1371600"/>
                <a:gd name="connsiteY1095" fmla="*/ 505031 h 1238250"/>
                <a:gd name="connsiteX1096" fmla="*/ 26582 w 1371600"/>
                <a:gd name="connsiteY1096" fmla="*/ 498515 h 1238250"/>
                <a:gd name="connsiteX1097" fmla="*/ 36660 w 1371600"/>
                <a:gd name="connsiteY1097" fmla="*/ 511555 h 1238250"/>
                <a:gd name="connsiteX1098" fmla="*/ 36660 w 1371600"/>
                <a:gd name="connsiteY1098" fmla="*/ 524585 h 123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Lst>
              <a:rect l="l" t="t" r="r" b="b"/>
              <a:pathLst>
                <a:path w="1371600" h="1238250">
                  <a:moveTo>
                    <a:pt x="745997" y="104228"/>
                  </a:moveTo>
                  <a:cubicBezTo>
                    <a:pt x="762808" y="97713"/>
                    <a:pt x="762808" y="97713"/>
                    <a:pt x="762808" y="97713"/>
                  </a:cubicBezTo>
                  <a:cubicBezTo>
                    <a:pt x="762808" y="97713"/>
                    <a:pt x="782972" y="91198"/>
                    <a:pt x="786335" y="91198"/>
                  </a:cubicBezTo>
                  <a:cubicBezTo>
                    <a:pt x="789697" y="91198"/>
                    <a:pt x="806509" y="87940"/>
                    <a:pt x="809871" y="84683"/>
                  </a:cubicBezTo>
                  <a:cubicBezTo>
                    <a:pt x="813233" y="84683"/>
                    <a:pt x="823320" y="78168"/>
                    <a:pt x="826682" y="74901"/>
                  </a:cubicBezTo>
                  <a:cubicBezTo>
                    <a:pt x="830045" y="74901"/>
                    <a:pt x="836760" y="74901"/>
                    <a:pt x="843485" y="68386"/>
                  </a:cubicBezTo>
                  <a:cubicBezTo>
                    <a:pt x="846847" y="65128"/>
                    <a:pt x="850209" y="55355"/>
                    <a:pt x="850209" y="52098"/>
                  </a:cubicBezTo>
                  <a:cubicBezTo>
                    <a:pt x="850209" y="48840"/>
                    <a:pt x="846847" y="48840"/>
                    <a:pt x="843485" y="39058"/>
                  </a:cubicBezTo>
                  <a:cubicBezTo>
                    <a:pt x="836760" y="29285"/>
                    <a:pt x="830045" y="22771"/>
                    <a:pt x="830045" y="19513"/>
                  </a:cubicBezTo>
                  <a:cubicBezTo>
                    <a:pt x="826682" y="12988"/>
                    <a:pt x="826682" y="6473"/>
                    <a:pt x="830045" y="6473"/>
                  </a:cubicBezTo>
                  <a:cubicBezTo>
                    <a:pt x="833398" y="3215"/>
                    <a:pt x="843485" y="-42"/>
                    <a:pt x="850209" y="-42"/>
                  </a:cubicBezTo>
                  <a:cubicBezTo>
                    <a:pt x="856934" y="3215"/>
                    <a:pt x="873746" y="6473"/>
                    <a:pt x="877108" y="6473"/>
                  </a:cubicBezTo>
                  <a:cubicBezTo>
                    <a:pt x="880470" y="6473"/>
                    <a:pt x="897272" y="16255"/>
                    <a:pt x="897272" y="16255"/>
                  </a:cubicBezTo>
                  <a:cubicBezTo>
                    <a:pt x="897272" y="16255"/>
                    <a:pt x="903997" y="32543"/>
                    <a:pt x="903997" y="35801"/>
                  </a:cubicBezTo>
                  <a:cubicBezTo>
                    <a:pt x="903997" y="39058"/>
                    <a:pt x="920809" y="58613"/>
                    <a:pt x="914084" y="58613"/>
                  </a:cubicBezTo>
                  <a:cubicBezTo>
                    <a:pt x="910721" y="58613"/>
                    <a:pt x="897272" y="61871"/>
                    <a:pt x="897272" y="61871"/>
                  </a:cubicBezTo>
                  <a:cubicBezTo>
                    <a:pt x="890548" y="71643"/>
                    <a:pt x="890548" y="71643"/>
                    <a:pt x="890548" y="71643"/>
                  </a:cubicBezTo>
                  <a:cubicBezTo>
                    <a:pt x="890548" y="71643"/>
                    <a:pt x="883832" y="84683"/>
                    <a:pt x="883832" y="87940"/>
                  </a:cubicBezTo>
                  <a:cubicBezTo>
                    <a:pt x="883832" y="91198"/>
                    <a:pt x="880470" y="107495"/>
                    <a:pt x="880470" y="107495"/>
                  </a:cubicBezTo>
                  <a:cubicBezTo>
                    <a:pt x="897272" y="143338"/>
                    <a:pt x="897272" y="143338"/>
                    <a:pt x="897272" y="143338"/>
                  </a:cubicBezTo>
                  <a:cubicBezTo>
                    <a:pt x="880470" y="166141"/>
                    <a:pt x="880470" y="166141"/>
                    <a:pt x="880470" y="166141"/>
                  </a:cubicBezTo>
                  <a:cubicBezTo>
                    <a:pt x="867021" y="179180"/>
                    <a:pt x="867021" y="179180"/>
                    <a:pt x="867021" y="179180"/>
                  </a:cubicBezTo>
                  <a:cubicBezTo>
                    <a:pt x="867021" y="179180"/>
                    <a:pt x="846847" y="179180"/>
                    <a:pt x="846847" y="175923"/>
                  </a:cubicBezTo>
                  <a:cubicBezTo>
                    <a:pt x="846847" y="172665"/>
                    <a:pt x="833398" y="166141"/>
                    <a:pt x="833398" y="166141"/>
                  </a:cubicBezTo>
                  <a:cubicBezTo>
                    <a:pt x="833398" y="166141"/>
                    <a:pt x="813233" y="169408"/>
                    <a:pt x="809871" y="172665"/>
                  </a:cubicBezTo>
                  <a:cubicBezTo>
                    <a:pt x="806509" y="172665"/>
                    <a:pt x="759446" y="175923"/>
                    <a:pt x="759446" y="175923"/>
                  </a:cubicBezTo>
                  <a:cubicBezTo>
                    <a:pt x="759446" y="175923"/>
                    <a:pt x="749359" y="172665"/>
                    <a:pt x="745997" y="172665"/>
                  </a:cubicBezTo>
                  <a:cubicBezTo>
                    <a:pt x="742634" y="172665"/>
                    <a:pt x="725822" y="172665"/>
                    <a:pt x="725822" y="172665"/>
                  </a:cubicBezTo>
                  <a:cubicBezTo>
                    <a:pt x="722460" y="159626"/>
                    <a:pt x="722460" y="159626"/>
                    <a:pt x="722460" y="159626"/>
                  </a:cubicBezTo>
                  <a:cubicBezTo>
                    <a:pt x="709020" y="162883"/>
                    <a:pt x="709020" y="162883"/>
                    <a:pt x="709020" y="162883"/>
                  </a:cubicBezTo>
                  <a:cubicBezTo>
                    <a:pt x="705658" y="175923"/>
                    <a:pt x="705658" y="175923"/>
                    <a:pt x="705658" y="175923"/>
                  </a:cubicBezTo>
                  <a:cubicBezTo>
                    <a:pt x="688847" y="185696"/>
                    <a:pt x="688847" y="185696"/>
                    <a:pt x="688847" y="185696"/>
                  </a:cubicBezTo>
                  <a:cubicBezTo>
                    <a:pt x="672035" y="195468"/>
                    <a:pt x="672035" y="195468"/>
                    <a:pt x="672035" y="195468"/>
                  </a:cubicBezTo>
                  <a:cubicBezTo>
                    <a:pt x="638421" y="195468"/>
                    <a:pt x="638421" y="195468"/>
                    <a:pt x="638421" y="195468"/>
                  </a:cubicBezTo>
                  <a:cubicBezTo>
                    <a:pt x="618247" y="195468"/>
                    <a:pt x="618247" y="195468"/>
                    <a:pt x="618247" y="195468"/>
                  </a:cubicBezTo>
                  <a:cubicBezTo>
                    <a:pt x="618247" y="201993"/>
                    <a:pt x="618247" y="201993"/>
                    <a:pt x="618247" y="201993"/>
                  </a:cubicBezTo>
                  <a:cubicBezTo>
                    <a:pt x="608160" y="221538"/>
                    <a:pt x="608160" y="221538"/>
                    <a:pt x="608160" y="221538"/>
                  </a:cubicBezTo>
                  <a:cubicBezTo>
                    <a:pt x="594720" y="231320"/>
                    <a:pt x="594720" y="231320"/>
                    <a:pt x="594720" y="231320"/>
                  </a:cubicBezTo>
                  <a:cubicBezTo>
                    <a:pt x="594720" y="231320"/>
                    <a:pt x="574547" y="237835"/>
                    <a:pt x="571184" y="241093"/>
                  </a:cubicBezTo>
                  <a:cubicBezTo>
                    <a:pt x="571184" y="241093"/>
                    <a:pt x="557735" y="237835"/>
                    <a:pt x="557735" y="237835"/>
                  </a:cubicBezTo>
                  <a:cubicBezTo>
                    <a:pt x="540932" y="247608"/>
                    <a:pt x="540932" y="247608"/>
                    <a:pt x="540932" y="247608"/>
                  </a:cubicBezTo>
                  <a:cubicBezTo>
                    <a:pt x="537570" y="257381"/>
                    <a:pt x="537570" y="257381"/>
                    <a:pt x="537570" y="257381"/>
                  </a:cubicBezTo>
                  <a:cubicBezTo>
                    <a:pt x="544295" y="263905"/>
                    <a:pt x="544295" y="263905"/>
                    <a:pt x="544295" y="263905"/>
                  </a:cubicBezTo>
                  <a:cubicBezTo>
                    <a:pt x="557735" y="270421"/>
                    <a:pt x="557735" y="270421"/>
                    <a:pt x="557735" y="270421"/>
                  </a:cubicBezTo>
                  <a:cubicBezTo>
                    <a:pt x="557735" y="270421"/>
                    <a:pt x="567821" y="273678"/>
                    <a:pt x="567821" y="276935"/>
                  </a:cubicBezTo>
                  <a:cubicBezTo>
                    <a:pt x="567821" y="276935"/>
                    <a:pt x="564459" y="283451"/>
                    <a:pt x="564459" y="283451"/>
                  </a:cubicBezTo>
                  <a:cubicBezTo>
                    <a:pt x="564459" y="299748"/>
                    <a:pt x="564459" y="299748"/>
                    <a:pt x="564459" y="299748"/>
                  </a:cubicBezTo>
                  <a:cubicBezTo>
                    <a:pt x="564459" y="299748"/>
                    <a:pt x="574547" y="303005"/>
                    <a:pt x="577909" y="303005"/>
                  </a:cubicBezTo>
                  <a:cubicBezTo>
                    <a:pt x="577909" y="303005"/>
                    <a:pt x="587996" y="296490"/>
                    <a:pt x="587996" y="296490"/>
                  </a:cubicBezTo>
                  <a:cubicBezTo>
                    <a:pt x="587996" y="293233"/>
                    <a:pt x="591358" y="289966"/>
                    <a:pt x="591358" y="289966"/>
                  </a:cubicBezTo>
                  <a:cubicBezTo>
                    <a:pt x="598082" y="296490"/>
                    <a:pt x="598082" y="296490"/>
                    <a:pt x="598082" y="296490"/>
                  </a:cubicBezTo>
                  <a:cubicBezTo>
                    <a:pt x="598082" y="296490"/>
                    <a:pt x="601445" y="303005"/>
                    <a:pt x="604798" y="303005"/>
                  </a:cubicBezTo>
                  <a:cubicBezTo>
                    <a:pt x="604798" y="303005"/>
                    <a:pt x="614885" y="303005"/>
                    <a:pt x="614885" y="303005"/>
                  </a:cubicBezTo>
                  <a:cubicBezTo>
                    <a:pt x="628334" y="309521"/>
                    <a:pt x="628334" y="309521"/>
                    <a:pt x="628334" y="309521"/>
                  </a:cubicBezTo>
                  <a:cubicBezTo>
                    <a:pt x="645146" y="322551"/>
                    <a:pt x="645146" y="322551"/>
                    <a:pt x="645146" y="322551"/>
                  </a:cubicBezTo>
                  <a:cubicBezTo>
                    <a:pt x="645146" y="322551"/>
                    <a:pt x="658595" y="329075"/>
                    <a:pt x="655232" y="332333"/>
                  </a:cubicBezTo>
                  <a:cubicBezTo>
                    <a:pt x="648508" y="335590"/>
                    <a:pt x="641783" y="338848"/>
                    <a:pt x="638421" y="338848"/>
                  </a:cubicBezTo>
                  <a:cubicBezTo>
                    <a:pt x="638421" y="338848"/>
                    <a:pt x="631697" y="335590"/>
                    <a:pt x="631697" y="332333"/>
                  </a:cubicBezTo>
                  <a:cubicBezTo>
                    <a:pt x="631697" y="325818"/>
                    <a:pt x="628334" y="322551"/>
                    <a:pt x="624971" y="322551"/>
                  </a:cubicBezTo>
                  <a:cubicBezTo>
                    <a:pt x="621609" y="322551"/>
                    <a:pt x="614885" y="316036"/>
                    <a:pt x="614885" y="316036"/>
                  </a:cubicBezTo>
                  <a:cubicBezTo>
                    <a:pt x="611522" y="316036"/>
                    <a:pt x="604798" y="316036"/>
                    <a:pt x="601445" y="319293"/>
                  </a:cubicBezTo>
                  <a:cubicBezTo>
                    <a:pt x="598082" y="319293"/>
                    <a:pt x="591358" y="319293"/>
                    <a:pt x="591358" y="316036"/>
                  </a:cubicBezTo>
                  <a:cubicBezTo>
                    <a:pt x="587996" y="316036"/>
                    <a:pt x="584633" y="306263"/>
                    <a:pt x="584633" y="306263"/>
                  </a:cubicBezTo>
                  <a:cubicBezTo>
                    <a:pt x="567821" y="303005"/>
                    <a:pt x="567821" y="303005"/>
                    <a:pt x="567821" y="303005"/>
                  </a:cubicBezTo>
                  <a:cubicBezTo>
                    <a:pt x="567821" y="303005"/>
                    <a:pt x="564459" y="306263"/>
                    <a:pt x="564459" y="309521"/>
                  </a:cubicBezTo>
                  <a:cubicBezTo>
                    <a:pt x="564459" y="309521"/>
                    <a:pt x="557735" y="316036"/>
                    <a:pt x="557735" y="316036"/>
                  </a:cubicBezTo>
                  <a:cubicBezTo>
                    <a:pt x="554372" y="319293"/>
                    <a:pt x="554372" y="319293"/>
                    <a:pt x="554372" y="319293"/>
                  </a:cubicBezTo>
                  <a:cubicBezTo>
                    <a:pt x="554372" y="325818"/>
                    <a:pt x="554372" y="325818"/>
                    <a:pt x="554372" y="325818"/>
                  </a:cubicBezTo>
                  <a:cubicBezTo>
                    <a:pt x="561097" y="332333"/>
                    <a:pt x="561097" y="332333"/>
                    <a:pt x="561097" y="332333"/>
                  </a:cubicBezTo>
                  <a:cubicBezTo>
                    <a:pt x="574547" y="342106"/>
                    <a:pt x="574547" y="342106"/>
                    <a:pt x="574547" y="342106"/>
                  </a:cubicBezTo>
                  <a:cubicBezTo>
                    <a:pt x="574547" y="342106"/>
                    <a:pt x="591358" y="345363"/>
                    <a:pt x="591358" y="345363"/>
                  </a:cubicBezTo>
                  <a:cubicBezTo>
                    <a:pt x="594720" y="345363"/>
                    <a:pt x="601445" y="355145"/>
                    <a:pt x="601445" y="355145"/>
                  </a:cubicBezTo>
                  <a:cubicBezTo>
                    <a:pt x="601445" y="364918"/>
                    <a:pt x="601445" y="364918"/>
                    <a:pt x="601445" y="364918"/>
                  </a:cubicBezTo>
                  <a:cubicBezTo>
                    <a:pt x="598082" y="374690"/>
                    <a:pt x="598082" y="374690"/>
                    <a:pt x="598082" y="374690"/>
                  </a:cubicBezTo>
                  <a:cubicBezTo>
                    <a:pt x="598082" y="374690"/>
                    <a:pt x="598082" y="381206"/>
                    <a:pt x="591358" y="377948"/>
                  </a:cubicBezTo>
                  <a:cubicBezTo>
                    <a:pt x="584633" y="374690"/>
                    <a:pt x="581271" y="371433"/>
                    <a:pt x="581271" y="371433"/>
                  </a:cubicBezTo>
                  <a:cubicBezTo>
                    <a:pt x="571184" y="368176"/>
                    <a:pt x="571184" y="368176"/>
                    <a:pt x="571184" y="368176"/>
                  </a:cubicBezTo>
                  <a:cubicBezTo>
                    <a:pt x="567821" y="355145"/>
                    <a:pt x="567821" y="355145"/>
                    <a:pt x="567821" y="355145"/>
                  </a:cubicBezTo>
                  <a:cubicBezTo>
                    <a:pt x="567821" y="355145"/>
                    <a:pt x="561097" y="348620"/>
                    <a:pt x="561097" y="348620"/>
                  </a:cubicBezTo>
                  <a:cubicBezTo>
                    <a:pt x="557735" y="348620"/>
                    <a:pt x="540932" y="338848"/>
                    <a:pt x="540932" y="338848"/>
                  </a:cubicBezTo>
                  <a:cubicBezTo>
                    <a:pt x="520759" y="338848"/>
                    <a:pt x="520759" y="338848"/>
                    <a:pt x="520759" y="338848"/>
                  </a:cubicBezTo>
                  <a:cubicBezTo>
                    <a:pt x="507309" y="338848"/>
                    <a:pt x="507309" y="338848"/>
                    <a:pt x="507309" y="338848"/>
                  </a:cubicBezTo>
                  <a:cubicBezTo>
                    <a:pt x="503947" y="348620"/>
                    <a:pt x="503947" y="348620"/>
                    <a:pt x="503947" y="348620"/>
                  </a:cubicBezTo>
                  <a:cubicBezTo>
                    <a:pt x="503947" y="348620"/>
                    <a:pt x="503947" y="355145"/>
                    <a:pt x="507309" y="355145"/>
                  </a:cubicBezTo>
                  <a:cubicBezTo>
                    <a:pt x="507309" y="358403"/>
                    <a:pt x="517397" y="364918"/>
                    <a:pt x="517397" y="364918"/>
                  </a:cubicBezTo>
                  <a:cubicBezTo>
                    <a:pt x="517397" y="364918"/>
                    <a:pt x="524121" y="364918"/>
                    <a:pt x="524121" y="368176"/>
                  </a:cubicBezTo>
                  <a:cubicBezTo>
                    <a:pt x="527483" y="371433"/>
                    <a:pt x="534208" y="377948"/>
                    <a:pt x="534208" y="377948"/>
                  </a:cubicBezTo>
                  <a:cubicBezTo>
                    <a:pt x="534208" y="377948"/>
                    <a:pt x="537570" y="377948"/>
                    <a:pt x="540932" y="377948"/>
                  </a:cubicBezTo>
                  <a:cubicBezTo>
                    <a:pt x="547648" y="377948"/>
                    <a:pt x="554372" y="381206"/>
                    <a:pt x="554372" y="381206"/>
                  </a:cubicBezTo>
                  <a:cubicBezTo>
                    <a:pt x="564459" y="384463"/>
                    <a:pt x="564459" y="384463"/>
                    <a:pt x="564459" y="384463"/>
                  </a:cubicBezTo>
                  <a:cubicBezTo>
                    <a:pt x="567821" y="387730"/>
                    <a:pt x="567821" y="387730"/>
                    <a:pt x="567821" y="387730"/>
                  </a:cubicBezTo>
                  <a:cubicBezTo>
                    <a:pt x="567821" y="387730"/>
                    <a:pt x="557735" y="390988"/>
                    <a:pt x="554372" y="390988"/>
                  </a:cubicBezTo>
                  <a:cubicBezTo>
                    <a:pt x="551010" y="394246"/>
                    <a:pt x="540932" y="394246"/>
                    <a:pt x="540932" y="394246"/>
                  </a:cubicBezTo>
                  <a:cubicBezTo>
                    <a:pt x="540932" y="394246"/>
                    <a:pt x="534208" y="387730"/>
                    <a:pt x="530846" y="387730"/>
                  </a:cubicBezTo>
                  <a:cubicBezTo>
                    <a:pt x="530846" y="387730"/>
                    <a:pt x="520759" y="390988"/>
                    <a:pt x="520759" y="390988"/>
                  </a:cubicBezTo>
                  <a:cubicBezTo>
                    <a:pt x="520759" y="390988"/>
                    <a:pt x="514034" y="397503"/>
                    <a:pt x="510671" y="390988"/>
                  </a:cubicBezTo>
                  <a:cubicBezTo>
                    <a:pt x="507309" y="384463"/>
                    <a:pt x="503947" y="377948"/>
                    <a:pt x="503947" y="377948"/>
                  </a:cubicBezTo>
                  <a:cubicBezTo>
                    <a:pt x="503947" y="371433"/>
                    <a:pt x="503947" y="371433"/>
                    <a:pt x="503947" y="371433"/>
                  </a:cubicBezTo>
                  <a:cubicBezTo>
                    <a:pt x="503947" y="361660"/>
                    <a:pt x="503947" y="361660"/>
                    <a:pt x="503947" y="361660"/>
                  </a:cubicBezTo>
                  <a:cubicBezTo>
                    <a:pt x="500585" y="351878"/>
                    <a:pt x="500585" y="351878"/>
                    <a:pt x="500585" y="351878"/>
                  </a:cubicBezTo>
                  <a:cubicBezTo>
                    <a:pt x="487145" y="345363"/>
                    <a:pt x="487145" y="345363"/>
                    <a:pt x="487145" y="345363"/>
                  </a:cubicBezTo>
                  <a:cubicBezTo>
                    <a:pt x="470333" y="345363"/>
                    <a:pt x="470333" y="345363"/>
                    <a:pt x="470333" y="345363"/>
                  </a:cubicBezTo>
                  <a:cubicBezTo>
                    <a:pt x="453521" y="335590"/>
                    <a:pt x="453521" y="335590"/>
                    <a:pt x="453521" y="335590"/>
                  </a:cubicBezTo>
                  <a:cubicBezTo>
                    <a:pt x="433348" y="329075"/>
                    <a:pt x="433348" y="329075"/>
                    <a:pt x="433348" y="329075"/>
                  </a:cubicBezTo>
                  <a:cubicBezTo>
                    <a:pt x="426632" y="316036"/>
                    <a:pt x="426632" y="316036"/>
                    <a:pt x="426632" y="316036"/>
                  </a:cubicBezTo>
                  <a:cubicBezTo>
                    <a:pt x="440072" y="306263"/>
                    <a:pt x="440072" y="306263"/>
                    <a:pt x="440072" y="306263"/>
                  </a:cubicBezTo>
                  <a:cubicBezTo>
                    <a:pt x="436710" y="296490"/>
                    <a:pt x="436710" y="296490"/>
                    <a:pt x="436710" y="296490"/>
                  </a:cubicBezTo>
                  <a:cubicBezTo>
                    <a:pt x="429995" y="289966"/>
                    <a:pt x="429995" y="289966"/>
                    <a:pt x="429995" y="289966"/>
                  </a:cubicBezTo>
                  <a:cubicBezTo>
                    <a:pt x="413183" y="299748"/>
                    <a:pt x="413183" y="299748"/>
                    <a:pt x="413183" y="299748"/>
                  </a:cubicBezTo>
                  <a:cubicBezTo>
                    <a:pt x="413183" y="309521"/>
                    <a:pt x="413183" y="309521"/>
                    <a:pt x="413183" y="309521"/>
                  </a:cubicBezTo>
                  <a:cubicBezTo>
                    <a:pt x="396371" y="316036"/>
                    <a:pt x="396371" y="316036"/>
                    <a:pt x="396371" y="316036"/>
                  </a:cubicBezTo>
                  <a:cubicBezTo>
                    <a:pt x="389647" y="329075"/>
                    <a:pt x="389647" y="329075"/>
                    <a:pt x="389647" y="329075"/>
                  </a:cubicBezTo>
                  <a:cubicBezTo>
                    <a:pt x="399734" y="338848"/>
                    <a:pt x="399734" y="338848"/>
                    <a:pt x="399734" y="338848"/>
                  </a:cubicBezTo>
                  <a:cubicBezTo>
                    <a:pt x="399734" y="355145"/>
                    <a:pt x="399734" y="355145"/>
                    <a:pt x="399734" y="355145"/>
                  </a:cubicBezTo>
                  <a:cubicBezTo>
                    <a:pt x="399734" y="355145"/>
                    <a:pt x="396371" y="371433"/>
                    <a:pt x="399734" y="374690"/>
                  </a:cubicBezTo>
                  <a:cubicBezTo>
                    <a:pt x="399734" y="374690"/>
                    <a:pt x="396371" y="384463"/>
                    <a:pt x="396371" y="390988"/>
                  </a:cubicBezTo>
                  <a:cubicBezTo>
                    <a:pt x="399734" y="394246"/>
                    <a:pt x="399734" y="397503"/>
                    <a:pt x="406459" y="400760"/>
                  </a:cubicBezTo>
                  <a:cubicBezTo>
                    <a:pt x="409821" y="404018"/>
                    <a:pt x="409821" y="404018"/>
                    <a:pt x="416546" y="407276"/>
                  </a:cubicBezTo>
                  <a:cubicBezTo>
                    <a:pt x="423270" y="410533"/>
                    <a:pt x="426632" y="413791"/>
                    <a:pt x="426632" y="413791"/>
                  </a:cubicBezTo>
                  <a:cubicBezTo>
                    <a:pt x="433348" y="426830"/>
                    <a:pt x="433348" y="426830"/>
                    <a:pt x="433348" y="426830"/>
                  </a:cubicBezTo>
                  <a:cubicBezTo>
                    <a:pt x="433348" y="426830"/>
                    <a:pt x="436710" y="430088"/>
                    <a:pt x="440072" y="430088"/>
                  </a:cubicBezTo>
                  <a:cubicBezTo>
                    <a:pt x="443435" y="433346"/>
                    <a:pt x="453521" y="436603"/>
                    <a:pt x="453521" y="439861"/>
                  </a:cubicBezTo>
                  <a:cubicBezTo>
                    <a:pt x="453521" y="446376"/>
                    <a:pt x="456884" y="452900"/>
                    <a:pt x="456884" y="452900"/>
                  </a:cubicBezTo>
                  <a:cubicBezTo>
                    <a:pt x="456884" y="452900"/>
                    <a:pt x="460247" y="459415"/>
                    <a:pt x="460247" y="459415"/>
                  </a:cubicBezTo>
                  <a:cubicBezTo>
                    <a:pt x="463609" y="462673"/>
                    <a:pt x="466971" y="459415"/>
                    <a:pt x="466971" y="462673"/>
                  </a:cubicBezTo>
                  <a:cubicBezTo>
                    <a:pt x="470333" y="465931"/>
                    <a:pt x="466971" y="469188"/>
                    <a:pt x="473696" y="472445"/>
                  </a:cubicBezTo>
                  <a:cubicBezTo>
                    <a:pt x="477058" y="478970"/>
                    <a:pt x="483782" y="482228"/>
                    <a:pt x="483782" y="482228"/>
                  </a:cubicBezTo>
                  <a:cubicBezTo>
                    <a:pt x="487145" y="482228"/>
                    <a:pt x="493860" y="485485"/>
                    <a:pt x="493860" y="485485"/>
                  </a:cubicBezTo>
                  <a:cubicBezTo>
                    <a:pt x="514034" y="498515"/>
                    <a:pt x="514034" y="498515"/>
                    <a:pt x="514034" y="498515"/>
                  </a:cubicBezTo>
                  <a:cubicBezTo>
                    <a:pt x="527483" y="514813"/>
                    <a:pt x="527483" y="514813"/>
                    <a:pt x="527483" y="514813"/>
                  </a:cubicBezTo>
                  <a:cubicBezTo>
                    <a:pt x="537570" y="524585"/>
                    <a:pt x="537570" y="524585"/>
                    <a:pt x="537570" y="524585"/>
                  </a:cubicBezTo>
                  <a:cubicBezTo>
                    <a:pt x="534208" y="537616"/>
                    <a:pt x="534208" y="537616"/>
                    <a:pt x="534208" y="537616"/>
                  </a:cubicBezTo>
                  <a:cubicBezTo>
                    <a:pt x="530846" y="544141"/>
                    <a:pt x="530846" y="544141"/>
                    <a:pt x="530846" y="544141"/>
                  </a:cubicBezTo>
                  <a:cubicBezTo>
                    <a:pt x="530846" y="544141"/>
                    <a:pt x="524121" y="547398"/>
                    <a:pt x="520759" y="547398"/>
                  </a:cubicBezTo>
                  <a:cubicBezTo>
                    <a:pt x="520759" y="547398"/>
                    <a:pt x="514034" y="550655"/>
                    <a:pt x="514034" y="550655"/>
                  </a:cubicBezTo>
                  <a:cubicBezTo>
                    <a:pt x="514034" y="550655"/>
                    <a:pt x="510671" y="547398"/>
                    <a:pt x="510671" y="547398"/>
                  </a:cubicBezTo>
                  <a:cubicBezTo>
                    <a:pt x="514034" y="544141"/>
                    <a:pt x="524121" y="540883"/>
                    <a:pt x="524121" y="540883"/>
                  </a:cubicBezTo>
                  <a:cubicBezTo>
                    <a:pt x="524121" y="540883"/>
                    <a:pt x="524121" y="531101"/>
                    <a:pt x="520759" y="531101"/>
                  </a:cubicBezTo>
                  <a:cubicBezTo>
                    <a:pt x="517397" y="527843"/>
                    <a:pt x="507309" y="521328"/>
                    <a:pt x="507309" y="521328"/>
                  </a:cubicBezTo>
                  <a:cubicBezTo>
                    <a:pt x="500585" y="514813"/>
                    <a:pt x="500585" y="514813"/>
                    <a:pt x="500585" y="514813"/>
                  </a:cubicBezTo>
                  <a:cubicBezTo>
                    <a:pt x="490498" y="514813"/>
                    <a:pt x="490498" y="514813"/>
                    <a:pt x="490498" y="514813"/>
                  </a:cubicBezTo>
                  <a:cubicBezTo>
                    <a:pt x="490498" y="514813"/>
                    <a:pt x="483782" y="514813"/>
                    <a:pt x="483782" y="518071"/>
                  </a:cubicBezTo>
                  <a:cubicBezTo>
                    <a:pt x="480420" y="521328"/>
                    <a:pt x="470333" y="527843"/>
                    <a:pt x="470333" y="527843"/>
                  </a:cubicBezTo>
                  <a:cubicBezTo>
                    <a:pt x="463609" y="540883"/>
                    <a:pt x="463609" y="540883"/>
                    <a:pt x="463609" y="540883"/>
                  </a:cubicBezTo>
                  <a:cubicBezTo>
                    <a:pt x="480420" y="544141"/>
                    <a:pt x="480420" y="544141"/>
                    <a:pt x="480420" y="544141"/>
                  </a:cubicBezTo>
                  <a:cubicBezTo>
                    <a:pt x="480420" y="544141"/>
                    <a:pt x="487145" y="550655"/>
                    <a:pt x="487145" y="550655"/>
                  </a:cubicBezTo>
                  <a:cubicBezTo>
                    <a:pt x="487145" y="553913"/>
                    <a:pt x="493860" y="560428"/>
                    <a:pt x="493860" y="560428"/>
                  </a:cubicBezTo>
                  <a:cubicBezTo>
                    <a:pt x="500585" y="563686"/>
                    <a:pt x="500585" y="563686"/>
                    <a:pt x="500585" y="563686"/>
                  </a:cubicBezTo>
                  <a:cubicBezTo>
                    <a:pt x="500585" y="570201"/>
                    <a:pt x="500585" y="570201"/>
                    <a:pt x="500585" y="570201"/>
                  </a:cubicBezTo>
                  <a:cubicBezTo>
                    <a:pt x="497222" y="579983"/>
                    <a:pt x="497222" y="579983"/>
                    <a:pt x="497222" y="579983"/>
                  </a:cubicBezTo>
                  <a:cubicBezTo>
                    <a:pt x="487145" y="593013"/>
                    <a:pt x="487145" y="593013"/>
                    <a:pt x="487145" y="593013"/>
                  </a:cubicBezTo>
                  <a:cubicBezTo>
                    <a:pt x="487145" y="593013"/>
                    <a:pt x="480420" y="596270"/>
                    <a:pt x="480420" y="596270"/>
                  </a:cubicBezTo>
                  <a:cubicBezTo>
                    <a:pt x="477058" y="596270"/>
                    <a:pt x="470333" y="602795"/>
                    <a:pt x="470333" y="602795"/>
                  </a:cubicBezTo>
                  <a:cubicBezTo>
                    <a:pt x="470333" y="602795"/>
                    <a:pt x="466971" y="602795"/>
                    <a:pt x="466971" y="602795"/>
                  </a:cubicBezTo>
                  <a:cubicBezTo>
                    <a:pt x="463609" y="602795"/>
                    <a:pt x="456884" y="599528"/>
                    <a:pt x="453521" y="599528"/>
                  </a:cubicBezTo>
                  <a:cubicBezTo>
                    <a:pt x="453521" y="599528"/>
                    <a:pt x="446797" y="602795"/>
                    <a:pt x="446797" y="602795"/>
                  </a:cubicBezTo>
                  <a:cubicBezTo>
                    <a:pt x="446797" y="602795"/>
                    <a:pt x="436710" y="609310"/>
                    <a:pt x="450159" y="612568"/>
                  </a:cubicBezTo>
                  <a:cubicBezTo>
                    <a:pt x="463609" y="612568"/>
                    <a:pt x="466971" y="612568"/>
                    <a:pt x="470333" y="612568"/>
                  </a:cubicBezTo>
                  <a:cubicBezTo>
                    <a:pt x="470333" y="612568"/>
                    <a:pt x="483782" y="612568"/>
                    <a:pt x="483782" y="612568"/>
                  </a:cubicBezTo>
                  <a:cubicBezTo>
                    <a:pt x="483782" y="612568"/>
                    <a:pt x="487145" y="612568"/>
                    <a:pt x="490498" y="615826"/>
                  </a:cubicBezTo>
                  <a:cubicBezTo>
                    <a:pt x="497222" y="615826"/>
                    <a:pt x="500585" y="615826"/>
                    <a:pt x="503947" y="619083"/>
                  </a:cubicBezTo>
                  <a:cubicBezTo>
                    <a:pt x="507309" y="619083"/>
                    <a:pt x="510671" y="622340"/>
                    <a:pt x="510671" y="622340"/>
                  </a:cubicBezTo>
                  <a:cubicBezTo>
                    <a:pt x="510671" y="625598"/>
                    <a:pt x="510671" y="625598"/>
                    <a:pt x="514034" y="625598"/>
                  </a:cubicBezTo>
                  <a:cubicBezTo>
                    <a:pt x="517397" y="625598"/>
                    <a:pt x="520759" y="628856"/>
                    <a:pt x="520759" y="628856"/>
                  </a:cubicBezTo>
                  <a:cubicBezTo>
                    <a:pt x="524121" y="628856"/>
                    <a:pt x="524121" y="628856"/>
                    <a:pt x="524121" y="628856"/>
                  </a:cubicBezTo>
                  <a:cubicBezTo>
                    <a:pt x="524121" y="628856"/>
                    <a:pt x="527483" y="628856"/>
                    <a:pt x="530846" y="628856"/>
                  </a:cubicBezTo>
                  <a:cubicBezTo>
                    <a:pt x="534208" y="628856"/>
                    <a:pt x="534208" y="625598"/>
                    <a:pt x="537570" y="625598"/>
                  </a:cubicBezTo>
                  <a:cubicBezTo>
                    <a:pt x="540932" y="625598"/>
                    <a:pt x="551010" y="625598"/>
                    <a:pt x="551010" y="625598"/>
                  </a:cubicBezTo>
                  <a:cubicBezTo>
                    <a:pt x="557735" y="638638"/>
                    <a:pt x="557735" y="638638"/>
                    <a:pt x="557735" y="638638"/>
                  </a:cubicBezTo>
                  <a:cubicBezTo>
                    <a:pt x="557735" y="638638"/>
                    <a:pt x="557735" y="641896"/>
                    <a:pt x="561097" y="641896"/>
                  </a:cubicBezTo>
                  <a:cubicBezTo>
                    <a:pt x="561097" y="645153"/>
                    <a:pt x="567821" y="648410"/>
                    <a:pt x="571184" y="648410"/>
                  </a:cubicBezTo>
                  <a:cubicBezTo>
                    <a:pt x="574547" y="648410"/>
                    <a:pt x="601445" y="641896"/>
                    <a:pt x="601445" y="641896"/>
                  </a:cubicBezTo>
                  <a:cubicBezTo>
                    <a:pt x="587996" y="632113"/>
                    <a:pt x="587996" y="632113"/>
                    <a:pt x="587996" y="632113"/>
                  </a:cubicBezTo>
                  <a:cubicBezTo>
                    <a:pt x="587996" y="632113"/>
                    <a:pt x="581271" y="625598"/>
                    <a:pt x="577909" y="622340"/>
                  </a:cubicBezTo>
                  <a:cubicBezTo>
                    <a:pt x="577909" y="619083"/>
                    <a:pt x="561097" y="609310"/>
                    <a:pt x="561097" y="609310"/>
                  </a:cubicBezTo>
                  <a:cubicBezTo>
                    <a:pt x="544295" y="606053"/>
                    <a:pt x="544295" y="606053"/>
                    <a:pt x="544295" y="606053"/>
                  </a:cubicBezTo>
                  <a:cubicBezTo>
                    <a:pt x="524121" y="596270"/>
                    <a:pt x="524121" y="596270"/>
                    <a:pt x="524121" y="596270"/>
                  </a:cubicBezTo>
                  <a:cubicBezTo>
                    <a:pt x="503947" y="589756"/>
                    <a:pt x="503947" y="589756"/>
                    <a:pt x="503947" y="589756"/>
                  </a:cubicBezTo>
                  <a:cubicBezTo>
                    <a:pt x="503947" y="589756"/>
                    <a:pt x="510671" y="576725"/>
                    <a:pt x="514034" y="573468"/>
                  </a:cubicBezTo>
                  <a:cubicBezTo>
                    <a:pt x="514034" y="570201"/>
                    <a:pt x="514034" y="560428"/>
                    <a:pt x="517397" y="560428"/>
                  </a:cubicBezTo>
                  <a:cubicBezTo>
                    <a:pt x="520759" y="563686"/>
                    <a:pt x="527483" y="563686"/>
                    <a:pt x="530846" y="563686"/>
                  </a:cubicBezTo>
                  <a:cubicBezTo>
                    <a:pt x="534208" y="563686"/>
                    <a:pt x="540932" y="560428"/>
                    <a:pt x="544295" y="560428"/>
                  </a:cubicBezTo>
                  <a:cubicBezTo>
                    <a:pt x="547648" y="560428"/>
                    <a:pt x="554372" y="563686"/>
                    <a:pt x="554372" y="563686"/>
                  </a:cubicBezTo>
                  <a:cubicBezTo>
                    <a:pt x="554372" y="563686"/>
                    <a:pt x="557735" y="570201"/>
                    <a:pt x="557735" y="573468"/>
                  </a:cubicBezTo>
                  <a:cubicBezTo>
                    <a:pt x="561097" y="573468"/>
                    <a:pt x="561097" y="579983"/>
                    <a:pt x="564459" y="583240"/>
                  </a:cubicBezTo>
                  <a:cubicBezTo>
                    <a:pt x="567821" y="583240"/>
                    <a:pt x="584633" y="589756"/>
                    <a:pt x="584633" y="589756"/>
                  </a:cubicBezTo>
                  <a:cubicBezTo>
                    <a:pt x="584633" y="589756"/>
                    <a:pt x="604798" y="596270"/>
                    <a:pt x="604798" y="596270"/>
                  </a:cubicBezTo>
                  <a:cubicBezTo>
                    <a:pt x="608160" y="596270"/>
                    <a:pt x="614885" y="596270"/>
                    <a:pt x="614885" y="596270"/>
                  </a:cubicBezTo>
                  <a:cubicBezTo>
                    <a:pt x="624971" y="606053"/>
                    <a:pt x="624971" y="606053"/>
                    <a:pt x="624971" y="606053"/>
                  </a:cubicBezTo>
                  <a:cubicBezTo>
                    <a:pt x="645146" y="602795"/>
                    <a:pt x="645146" y="602795"/>
                    <a:pt x="645146" y="602795"/>
                  </a:cubicBezTo>
                  <a:cubicBezTo>
                    <a:pt x="665310" y="599528"/>
                    <a:pt x="665310" y="599528"/>
                    <a:pt x="665310" y="599528"/>
                  </a:cubicBezTo>
                  <a:cubicBezTo>
                    <a:pt x="668672" y="606053"/>
                    <a:pt x="668672" y="606053"/>
                    <a:pt x="668672" y="606053"/>
                  </a:cubicBezTo>
                  <a:cubicBezTo>
                    <a:pt x="668672" y="606053"/>
                    <a:pt x="678759" y="612568"/>
                    <a:pt x="678759" y="612568"/>
                  </a:cubicBezTo>
                  <a:cubicBezTo>
                    <a:pt x="678759" y="615826"/>
                    <a:pt x="685484" y="628856"/>
                    <a:pt x="685484" y="628856"/>
                  </a:cubicBezTo>
                  <a:cubicBezTo>
                    <a:pt x="685484" y="628856"/>
                    <a:pt x="685484" y="638638"/>
                    <a:pt x="685484" y="638638"/>
                  </a:cubicBezTo>
                  <a:cubicBezTo>
                    <a:pt x="685484" y="641896"/>
                    <a:pt x="692209" y="654926"/>
                    <a:pt x="692209" y="654926"/>
                  </a:cubicBezTo>
                  <a:cubicBezTo>
                    <a:pt x="695571" y="658183"/>
                    <a:pt x="709020" y="671223"/>
                    <a:pt x="709020" y="674480"/>
                  </a:cubicBezTo>
                  <a:cubicBezTo>
                    <a:pt x="709020" y="674480"/>
                    <a:pt x="715745" y="684253"/>
                    <a:pt x="719098" y="684253"/>
                  </a:cubicBezTo>
                  <a:cubicBezTo>
                    <a:pt x="719098" y="684253"/>
                    <a:pt x="722460" y="680996"/>
                    <a:pt x="722460" y="680996"/>
                  </a:cubicBezTo>
                  <a:cubicBezTo>
                    <a:pt x="725822" y="680996"/>
                    <a:pt x="735909" y="674480"/>
                    <a:pt x="735909" y="674480"/>
                  </a:cubicBezTo>
                  <a:cubicBezTo>
                    <a:pt x="735909" y="674480"/>
                    <a:pt x="745997" y="674480"/>
                    <a:pt x="745997" y="677738"/>
                  </a:cubicBezTo>
                  <a:cubicBezTo>
                    <a:pt x="745997" y="680996"/>
                    <a:pt x="759446" y="690768"/>
                    <a:pt x="759446" y="690768"/>
                  </a:cubicBezTo>
                  <a:cubicBezTo>
                    <a:pt x="759446" y="690768"/>
                    <a:pt x="762808" y="703808"/>
                    <a:pt x="762808" y="703808"/>
                  </a:cubicBezTo>
                  <a:cubicBezTo>
                    <a:pt x="759446" y="707065"/>
                    <a:pt x="749359" y="710323"/>
                    <a:pt x="749359" y="713581"/>
                  </a:cubicBezTo>
                  <a:cubicBezTo>
                    <a:pt x="745997" y="713581"/>
                    <a:pt x="735909" y="713581"/>
                    <a:pt x="735909" y="713581"/>
                  </a:cubicBezTo>
                  <a:cubicBezTo>
                    <a:pt x="732547" y="716838"/>
                    <a:pt x="719098" y="720095"/>
                    <a:pt x="719098" y="720095"/>
                  </a:cubicBezTo>
                  <a:cubicBezTo>
                    <a:pt x="719098" y="707065"/>
                    <a:pt x="719098" y="707065"/>
                    <a:pt x="719098" y="707065"/>
                  </a:cubicBezTo>
                  <a:cubicBezTo>
                    <a:pt x="719098" y="707065"/>
                    <a:pt x="719098" y="703808"/>
                    <a:pt x="715745" y="703808"/>
                  </a:cubicBezTo>
                  <a:cubicBezTo>
                    <a:pt x="715745" y="703808"/>
                    <a:pt x="695571" y="697293"/>
                    <a:pt x="695571" y="697293"/>
                  </a:cubicBezTo>
                  <a:cubicBezTo>
                    <a:pt x="692209" y="680996"/>
                    <a:pt x="692209" y="680996"/>
                    <a:pt x="692209" y="680996"/>
                  </a:cubicBezTo>
                  <a:cubicBezTo>
                    <a:pt x="682121" y="671223"/>
                    <a:pt x="682121" y="671223"/>
                    <a:pt x="682121" y="671223"/>
                  </a:cubicBezTo>
                  <a:cubicBezTo>
                    <a:pt x="672035" y="664708"/>
                    <a:pt x="672035" y="664708"/>
                    <a:pt x="672035" y="664708"/>
                  </a:cubicBezTo>
                  <a:cubicBezTo>
                    <a:pt x="665310" y="654926"/>
                    <a:pt x="665310" y="654926"/>
                    <a:pt x="665310" y="654926"/>
                  </a:cubicBezTo>
                  <a:cubicBezTo>
                    <a:pt x="651870" y="654926"/>
                    <a:pt x="651870" y="654926"/>
                    <a:pt x="651870" y="654926"/>
                  </a:cubicBezTo>
                  <a:cubicBezTo>
                    <a:pt x="651870" y="654926"/>
                    <a:pt x="645146" y="658183"/>
                    <a:pt x="645146" y="658183"/>
                  </a:cubicBezTo>
                  <a:cubicBezTo>
                    <a:pt x="641783" y="661441"/>
                    <a:pt x="628334" y="658183"/>
                    <a:pt x="628334" y="658183"/>
                  </a:cubicBezTo>
                  <a:cubicBezTo>
                    <a:pt x="618247" y="661441"/>
                    <a:pt x="618247" y="661441"/>
                    <a:pt x="618247" y="661441"/>
                  </a:cubicBezTo>
                  <a:cubicBezTo>
                    <a:pt x="618247" y="667966"/>
                    <a:pt x="618247" y="667966"/>
                    <a:pt x="618247" y="667966"/>
                  </a:cubicBezTo>
                  <a:cubicBezTo>
                    <a:pt x="635059" y="667966"/>
                    <a:pt x="635059" y="667966"/>
                    <a:pt x="635059" y="667966"/>
                  </a:cubicBezTo>
                  <a:cubicBezTo>
                    <a:pt x="648508" y="671223"/>
                    <a:pt x="648508" y="671223"/>
                    <a:pt x="648508" y="671223"/>
                  </a:cubicBezTo>
                  <a:cubicBezTo>
                    <a:pt x="668672" y="674480"/>
                    <a:pt x="668672" y="674480"/>
                    <a:pt x="668672" y="674480"/>
                  </a:cubicBezTo>
                  <a:cubicBezTo>
                    <a:pt x="668672" y="687511"/>
                    <a:pt x="668672" y="687511"/>
                    <a:pt x="668672" y="687511"/>
                  </a:cubicBezTo>
                  <a:cubicBezTo>
                    <a:pt x="668672" y="687511"/>
                    <a:pt x="672035" y="694026"/>
                    <a:pt x="672035" y="697293"/>
                  </a:cubicBezTo>
                  <a:cubicBezTo>
                    <a:pt x="672035" y="700550"/>
                    <a:pt x="678759" y="713581"/>
                    <a:pt x="678759" y="713581"/>
                  </a:cubicBezTo>
                  <a:cubicBezTo>
                    <a:pt x="685484" y="733135"/>
                    <a:pt x="685484" y="733135"/>
                    <a:pt x="685484" y="733135"/>
                  </a:cubicBezTo>
                  <a:cubicBezTo>
                    <a:pt x="692209" y="746165"/>
                    <a:pt x="692209" y="746165"/>
                    <a:pt x="692209" y="746165"/>
                  </a:cubicBezTo>
                  <a:cubicBezTo>
                    <a:pt x="698933" y="749423"/>
                    <a:pt x="698933" y="749423"/>
                    <a:pt x="698933" y="749423"/>
                  </a:cubicBezTo>
                  <a:cubicBezTo>
                    <a:pt x="698933" y="762463"/>
                    <a:pt x="698933" y="762463"/>
                    <a:pt x="698933" y="762463"/>
                  </a:cubicBezTo>
                  <a:cubicBezTo>
                    <a:pt x="705658" y="765721"/>
                    <a:pt x="705658" y="765721"/>
                    <a:pt x="705658" y="765721"/>
                  </a:cubicBezTo>
                  <a:cubicBezTo>
                    <a:pt x="705658" y="765721"/>
                    <a:pt x="702296" y="768978"/>
                    <a:pt x="702296" y="772235"/>
                  </a:cubicBezTo>
                  <a:cubicBezTo>
                    <a:pt x="702296" y="772235"/>
                    <a:pt x="695571" y="782008"/>
                    <a:pt x="695571" y="782008"/>
                  </a:cubicBezTo>
                  <a:cubicBezTo>
                    <a:pt x="695571" y="782008"/>
                    <a:pt x="688847" y="782008"/>
                    <a:pt x="685484" y="782008"/>
                  </a:cubicBezTo>
                  <a:cubicBezTo>
                    <a:pt x="685484" y="778751"/>
                    <a:pt x="682121" y="772235"/>
                    <a:pt x="678759" y="772235"/>
                  </a:cubicBezTo>
                  <a:cubicBezTo>
                    <a:pt x="672035" y="768978"/>
                    <a:pt x="672035" y="762463"/>
                    <a:pt x="668672" y="762463"/>
                  </a:cubicBezTo>
                  <a:cubicBezTo>
                    <a:pt x="665310" y="762463"/>
                    <a:pt x="655232" y="762463"/>
                    <a:pt x="655232" y="762463"/>
                  </a:cubicBezTo>
                  <a:cubicBezTo>
                    <a:pt x="655232" y="762463"/>
                    <a:pt x="648508" y="752681"/>
                    <a:pt x="645146" y="749423"/>
                  </a:cubicBezTo>
                  <a:cubicBezTo>
                    <a:pt x="645146" y="749423"/>
                    <a:pt x="641783" y="746165"/>
                    <a:pt x="638421" y="742908"/>
                  </a:cubicBezTo>
                  <a:cubicBezTo>
                    <a:pt x="635059" y="739651"/>
                    <a:pt x="628334" y="729878"/>
                    <a:pt x="628334" y="733135"/>
                  </a:cubicBezTo>
                  <a:cubicBezTo>
                    <a:pt x="628334" y="739651"/>
                    <a:pt x="631697" y="746165"/>
                    <a:pt x="628334" y="746165"/>
                  </a:cubicBezTo>
                  <a:cubicBezTo>
                    <a:pt x="621609" y="746165"/>
                    <a:pt x="618247" y="746165"/>
                    <a:pt x="618247" y="746165"/>
                  </a:cubicBezTo>
                  <a:cubicBezTo>
                    <a:pt x="618247" y="746165"/>
                    <a:pt x="611522" y="752681"/>
                    <a:pt x="608160" y="755938"/>
                  </a:cubicBezTo>
                  <a:cubicBezTo>
                    <a:pt x="608160" y="755938"/>
                    <a:pt x="611522" y="755938"/>
                    <a:pt x="604798" y="759205"/>
                  </a:cubicBezTo>
                  <a:cubicBezTo>
                    <a:pt x="601445" y="759205"/>
                    <a:pt x="594720" y="759205"/>
                    <a:pt x="594720" y="759205"/>
                  </a:cubicBezTo>
                  <a:cubicBezTo>
                    <a:pt x="594720" y="755938"/>
                    <a:pt x="594720" y="755938"/>
                    <a:pt x="594720" y="752681"/>
                  </a:cubicBezTo>
                  <a:cubicBezTo>
                    <a:pt x="598082" y="749423"/>
                    <a:pt x="618247" y="739651"/>
                    <a:pt x="618247" y="739651"/>
                  </a:cubicBezTo>
                  <a:cubicBezTo>
                    <a:pt x="618247" y="736393"/>
                    <a:pt x="611522" y="726620"/>
                    <a:pt x="611522" y="726620"/>
                  </a:cubicBezTo>
                  <a:cubicBezTo>
                    <a:pt x="608160" y="729878"/>
                    <a:pt x="608160" y="729878"/>
                    <a:pt x="608160" y="729878"/>
                  </a:cubicBezTo>
                  <a:cubicBezTo>
                    <a:pt x="598082" y="736393"/>
                    <a:pt x="598082" y="736393"/>
                    <a:pt x="598082" y="736393"/>
                  </a:cubicBezTo>
                  <a:cubicBezTo>
                    <a:pt x="584633" y="746165"/>
                    <a:pt x="584633" y="746165"/>
                    <a:pt x="584633" y="746165"/>
                  </a:cubicBezTo>
                  <a:cubicBezTo>
                    <a:pt x="574547" y="749423"/>
                    <a:pt x="574547" y="749423"/>
                    <a:pt x="574547" y="749423"/>
                  </a:cubicBezTo>
                  <a:cubicBezTo>
                    <a:pt x="564459" y="755938"/>
                    <a:pt x="564459" y="755938"/>
                    <a:pt x="564459" y="755938"/>
                  </a:cubicBezTo>
                  <a:cubicBezTo>
                    <a:pt x="551010" y="759205"/>
                    <a:pt x="551010" y="759205"/>
                    <a:pt x="551010" y="759205"/>
                  </a:cubicBezTo>
                  <a:cubicBezTo>
                    <a:pt x="537570" y="759205"/>
                    <a:pt x="537570" y="759205"/>
                    <a:pt x="537570" y="759205"/>
                  </a:cubicBezTo>
                  <a:cubicBezTo>
                    <a:pt x="530846" y="755938"/>
                    <a:pt x="530846" y="755938"/>
                    <a:pt x="530846" y="755938"/>
                  </a:cubicBezTo>
                  <a:cubicBezTo>
                    <a:pt x="524121" y="746165"/>
                    <a:pt x="524121" y="746165"/>
                    <a:pt x="524121" y="746165"/>
                  </a:cubicBezTo>
                  <a:cubicBezTo>
                    <a:pt x="520759" y="746165"/>
                    <a:pt x="520759" y="746165"/>
                    <a:pt x="520759" y="746165"/>
                  </a:cubicBezTo>
                  <a:cubicBezTo>
                    <a:pt x="520759" y="746165"/>
                    <a:pt x="517397" y="739651"/>
                    <a:pt x="520759" y="736393"/>
                  </a:cubicBezTo>
                  <a:cubicBezTo>
                    <a:pt x="520759" y="736393"/>
                    <a:pt x="524121" y="733135"/>
                    <a:pt x="530846" y="733135"/>
                  </a:cubicBezTo>
                  <a:cubicBezTo>
                    <a:pt x="537570" y="733135"/>
                    <a:pt x="540932" y="733135"/>
                    <a:pt x="544295" y="733135"/>
                  </a:cubicBezTo>
                  <a:cubicBezTo>
                    <a:pt x="547648" y="733135"/>
                    <a:pt x="551010" y="729878"/>
                    <a:pt x="551010" y="729878"/>
                  </a:cubicBezTo>
                  <a:cubicBezTo>
                    <a:pt x="551010" y="729878"/>
                    <a:pt x="554372" y="729878"/>
                    <a:pt x="554372" y="726620"/>
                  </a:cubicBezTo>
                  <a:cubicBezTo>
                    <a:pt x="554372" y="723353"/>
                    <a:pt x="544295" y="710323"/>
                    <a:pt x="544295" y="710323"/>
                  </a:cubicBezTo>
                  <a:cubicBezTo>
                    <a:pt x="544295" y="710323"/>
                    <a:pt x="530846" y="710323"/>
                    <a:pt x="527483" y="713581"/>
                  </a:cubicBezTo>
                  <a:cubicBezTo>
                    <a:pt x="520759" y="713581"/>
                    <a:pt x="520759" y="720095"/>
                    <a:pt x="514034" y="716838"/>
                  </a:cubicBezTo>
                  <a:cubicBezTo>
                    <a:pt x="507309" y="713581"/>
                    <a:pt x="490498" y="707065"/>
                    <a:pt x="490498" y="707065"/>
                  </a:cubicBezTo>
                  <a:cubicBezTo>
                    <a:pt x="477058" y="694026"/>
                    <a:pt x="477058" y="694026"/>
                    <a:pt x="477058" y="694026"/>
                  </a:cubicBezTo>
                  <a:cubicBezTo>
                    <a:pt x="470333" y="700550"/>
                    <a:pt x="470333" y="700550"/>
                    <a:pt x="470333" y="700550"/>
                  </a:cubicBezTo>
                  <a:cubicBezTo>
                    <a:pt x="460247" y="707065"/>
                    <a:pt x="460247" y="707065"/>
                    <a:pt x="460247" y="707065"/>
                  </a:cubicBezTo>
                  <a:cubicBezTo>
                    <a:pt x="460247" y="707065"/>
                    <a:pt x="460247" y="713581"/>
                    <a:pt x="453521" y="707065"/>
                  </a:cubicBezTo>
                  <a:cubicBezTo>
                    <a:pt x="446797" y="697293"/>
                    <a:pt x="446797" y="690768"/>
                    <a:pt x="446797" y="690768"/>
                  </a:cubicBezTo>
                  <a:cubicBezTo>
                    <a:pt x="436710" y="690768"/>
                    <a:pt x="436710" y="690768"/>
                    <a:pt x="436710" y="690768"/>
                  </a:cubicBezTo>
                  <a:cubicBezTo>
                    <a:pt x="433348" y="700550"/>
                    <a:pt x="433348" y="700550"/>
                    <a:pt x="433348" y="700550"/>
                  </a:cubicBezTo>
                  <a:cubicBezTo>
                    <a:pt x="433348" y="700550"/>
                    <a:pt x="426632" y="710323"/>
                    <a:pt x="426632" y="710323"/>
                  </a:cubicBezTo>
                  <a:cubicBezTo>
                    <a:pt x="423270" y="710323"/>
                    <a:pt x="413183" y="710323"/>
                    <a:pt x="409821" y="713581"/>
                  </a:cubicBezTo>
                  <a:cubicBezTo>
                    <a:pt x="409821" y="713581"/>
                    <a:pt x="393009" y="713581"/>
                    <a:pt x="393009" y="713581"/>
                  </a:cubicBezTo>
                  <a:cubicBezTo>
                    <a:pt x="369482" y="707065"/>
                    <a:pt x="369482" y="707065"/>
                    <a:pt x="369482" y="707065"/>
                  </a:cubicBezTo>
                  <a:cubicBezTo>
                    <a:pt x="369482" y="707065"/>
                    <a:pt x="362758" y="710323"/>
                    <a:pt x="362758" y="710323"/>
                  </a:cubicBezTo>
                  <a:cubicBezTo>
                    <a:pt x="359396" y="713581"/>
                    <a:pt x="325772" y="720095"/>
                    <a:pt x="325772" y="720095"/>
                  </a:cubicBezTo>
                  <a:cubicBezTo>
                    <a:pt x="308970" y="729878"/>
                    <a:pt x="308970" y="729878"/>
                    <a:pt x="308970" y="729878"/>
                  </a:cubicBezTo>
                  <a:cubicBezTo>
                    <a:pt x="298883" y="729878"/>
                    <a:pt x="298883" y="729878"/>
                    <a:pt x="298883" y="729878"/>
                  </a:cubicBezTo>
                  <a:cubicBezTo>
                    <a:pt x="288797" y="716838"/>
                    <a:pt x="288797" y="716838"/>
                    <a:pt x="288797" y="716838"/>
                  </a:cubicBezTo>
                  <a:cubicBezTo>
                    <a:pt x="282071" y="707065"/>
                    <a:pt x="282071" y="707065"/>
                    <a:pt x="282071" y="707065"/>
                  </a:cubicBezTo>
                  <a:cubicBezTo>
                    <a:pt x="282071" y="720095"/>
                    <a:pt x="282071" y="720095"/>
                    <a:pt x="282071" y="720095"/>
                  </a:cubicBezTo>
                  <a:cubicBezTo>
                    <a:pt x="278709" y="726620"/>
                    <a:pt x="278709" y="726620"/>
                    <a:pt x="278709" y="726620"/>
                  </a:cubicBezTo>
                  <a:cubicBezTo>
                    <a:pt x="278709" y="726620"/>
                    <a:pt x="265260" y="739651"/>
                    <a:pt x="261898" y="742908"/>
                  </a:cubicBezTo>
                  <a:cubicBezTo>
                    <a:pt x="261898" y="742908"/>
                    <a:pt x="245096" y="726620"/>
                    <a:pt x="245096" y="726620"/>
                  </a:cubicBezTo>
                  <a:cubicBezTo>
                    <a:pt x="241733" y="703808"/>
                    <a:pt x="241733" y="703808"/>
                    <a:pt x="241733" y="703808"/>
                  </a:cubicBezTo>
                  <a:cubicBezTo>
                    <a:pt x="224921" y="687511"/>
                    <a:pt x="224921" y="687511"/>
                    <a:pt x="224921" y="687511"/>
                  </a:cubicBezTo>
                  <a:cubicBezTo>
                    <a:pt x="214835" y="690768"/>
                    <a:pt x="214835" y="690768"/>
                    <a:pt x="214835" y="690768"/>
                  </a:cubicBezTo>
                  <a:cubicBezTo>
                    <a:pt x="211472" y="674480"/>
                    <a:pt x="211472" y="674480"/>
                    <a:pt x="211472" y="674480"/>
                  </a:cubicBezTo>
                  <a:cubicBezTo>
                    <a:pt x="204748" y="664708"/>
                    <a:pt x="204748" y="664708"/>
                    <a:pt x="204748" y="664708"/>
                  </a:cubicBezTo>
                  <a:cubicBezTo>
                    <a:pt x="191308" y="664708"/>
                    <a:pt x="191308" y="664708"/>
                    <a:pt x="191308" y="664708"/>
                  </a:cubicBezTo>
                  <a:cubicBezTo>
                    <a:pt x="187946" y="671223"/>
                    <a:pt x="187946" y="671223"/>
                    <a:pt x="187946" y="671223"/>
                  </a:cubicBezTo>
                  <a:cubicBezTo>
                    <a:pt x="184583" y="680996"/>
                    <a:pt x="184583" y="680996"/>
                    <a:pt x="184583" y="680996"/>
                  </a:cubicBezTo>
                  <a:cubicBezTo>
                    <a:pt x="184583" y="680996"/>
                    <a:pt x="187946" y="690768"/>
                    <a:pt x="187946" y="690768"/>
                  </a:cubicBezTo>
                  <a:cubicBezTo>
                    <a:pt x="187946" y="694026"/>
                    <a:pt x="184583" y="697293"/>
                    <a:pt x="181221" y="697293"/>
                  </a:cubicBezTo>
                  <a:cubicBezTo>
                    <a:pt x="181221" y="697293"/>
                    <a:pt x="164409" y="703808"/>
                    <a:pt x="164409" y="703808"/>
                  </a:cubicBezTo>
                  <a:cubicBezTo>
                    <a:pt x="164409" y="703808"/>
                    <a:pt x="161047" y="694026"/>
                    <a:pt x="161047" y="690768"/>
                  </a:cubicBezTo>
                  <a:cubicBezTo>
                    <a:pt x="161047" y="684253"/>
                    <a:pt x="161047" y="674480"/>
                    <a:pt x="161047" y="674480"/>
                  </a:cubicBezTo>
                  <a:cubicBezTo>
                    <a:pt x="161047" y="674480"/>
                    <a:pt x="174497" y="667966"/>
                    <a:pt x="174497" y="667966"/>
                  </a:cubicBezTo>
                  <a:cubicBezTo>
                    <a:pt x="174497" y="664708"/>
                    <a:pt x="184583" y="648410"/>
                    <a:pt x="184583" y="648410"/>
                  </a:cubicBezTo>
                  <a:cubicBezTo>
                    <a:pt x="184583" y="638638"/>
                    <a:pt x="184583" y="638638"/>
                    <a:pt x="184583" y="638638"/>
                  </a:cubicBezTo>
                  <a:cubicBezTo>
                    <a:pt x="184583" y="638638"/>
                    <a:pt x="198032" y="635380"/>
                    <a:pt x="201395" y="635380"/>
                  </a:cubicBezTo>
                  <a:cubicBezTo>
                    <a:pt x="204748" y="635380"/>
                    <a:pt x="211472" y="635380"/>
                    <a:pt x="214835" y="638638"/>
                  </a:cubicBezTo>
                  <a:cubicBezTo>
                    <a:pt x="221559" y="641896"/>
                    <a:pt x="218197" y="641896"/>
                    <a:pt x="224921" y="641896"/>
                  </a:cubicBezTo>
                  <a:cubicBezTo>
                    <a:pt x="231647" y="638638"/>
                    <a:pt x="238371" y="635380"/>
                    <a:pt x="238371" y="632113"/>
                  </a:cubicBezTo>
                  <a:cubicBezTo>
                    <a:pt x="238371" y="628856"/>
                    <a:pt x="241733" y="615826"/>
                    <a:pt x="231647" y="615826"/>
                  </a:cubicBezTo>
                  <a:cubicBezTo>
                    <a:pt x="224921" y="615826"/>
                    <a:pt x="214835" y="622340"/>
                    <a:pt x="211472" y="622340"/>
                  </a:cubicBezTo>
                  <a:cubicBezTo>
                    <a:pt x="208110" y="625598"/>
                    <a:pt x="204748" y="622340"/>
                    <a:pt x="198032" y="619083"/>
                  </a:cubicBezTo>
                  <a:cubicBezTo>
                    <a:pt x="194670" y="619083"/>
                    <a:pt x="187946" y="615826"/>
                    <a:pt x="187946" y="615826"/>
                  </a:cubicBezTo>
                  <a:cubicBezTo>
                    <a:pt x="177859" y="625598"/>
                    <a:pt x="177859" y="625598"/>
                    <a:pt x="177859" y="625598"/>
                  </a:cubicBezTo>
                  <a:cubicBezTo>
                    <a:pt x="177859" y="625598"/>
                    <a:pt x="184583" y="638638"/>
                    <a:pt x="171134" y="628856"/>
                  </a:cubicBezTo>
                  <a:cubicBezTo>
                    <a:pt x="157685" y="622340"/>
                    <a:pt x="157685" y="619083"/>
                    <a:pt x="157685" y="619083"/>
                  </a:cubicBezTo>
                  <a:cubicBezTo>
                    <a:pt x="144245" y="606053"/>
                    <a:pt x="144245" y="606053"/>
                    <a:pt x="144245" y="606053"/>
                  </a:cubicBezTo>
                  <a:cubicBezTo>
                    <a:pt x="137520" y="583240"/>
                    <a:pt x="137520" y="583240"/>
                    <a:pt x="137520" y="583240"/>
                  </a:cubicBezTo>
                  <a:cubicBezTo>
                    <a:pt x="127433" y="570201"/>
                    <a:pt x="127433" y="570201"/>
                    <a:pt x="127433" y="570201"/>
                  </a:cubicBezTo>
                  <a:cubicBezTo>
                    <a:pt x="127433" y="570201"/>
                    <a:pt x="124071" y="576725"/>
                    <a:pt x="120709" y="583240"/>
                  </a:cubicBezTo>
                  <a:cubicBezTo>
                    <a:pt x="117347" y="586498"/>
                    <a:pt x="110621" y="586498"/>
                    <a:pt x="107259" y="583240"/>
                  </a:cubicBezTo>
                  <a:cubicBezTo>
                    <a:pt x="107259" y="576725"/>
                    <a:pt x="97172" y="563686"/>
                    <a:pt x="97172" y="563686"/>
                  </a:cubicBezTo>
                  <a:cubicBezTo>
                    <a:pt x="100535" y="550655"/>
                    <a:pt x="100535" y="550655"/>
                    <a:pt x="100535" y="550655"/>
                  </a:cubicBezTo>
                  <a:cubicBezTo>
                    <a:pt x="87095" y="547398"/>
                    <a:pt x="87095" y="547398"/>
                    <a:pt x="87095" y="547398"/>
                  </a:cubicBezTo>
                  <a:cubicBezTo>
                    <a:pt x="87095" y="547398"/>
                    <a:pt x="80370" y="544141"/>
                    <a:pt x="80370" y="540883"/>
                  </a:cubicBezTo>
                  <a:cubicBezTo>
                    <a:pt x="83732" y="534358"/>
                    <a:pt x="90448" y="524585"/>
                    <a:pt x="90448" y="524585"/>
                  </a:cubicBezTo>
                  <a:cubicBezTo>
                    <a:pt x="97172" y="511555"/>
                    <a:pt x="97172" y="511555"/>
                    <a:pt x="97172" y="511555"/>
                  </a:cubicBezTo>
                  <a:cubicBezTo>
                    <a:pt x="97172" y="511555"/>
                    <a:pt x="97172" y="501773"/>
                    <a:pt x="93810" y="498515"/>
                  </a:cubicBezTo>
                  <a:cubicBezTo>
                    <a:pt x="93810" y="495258"/>
                    <a:pt x="90448" y="452900"/>
                    <a:pt x="90448" y="452900"/>
                  </a:cubicBezTo>
                  <a:cubicBezTo>
                    <a:pt x="117347" y="436603"/>
                    <a:pt x="117347" y="436603"/>
                    <a:pt x="117347" y="436603"/>
                  </a:cubicBezTo>
                  <a:cubicBezTo>
                    <a:pt x="134158" y="410533"/>
                    <a:pt x="134158" y="410533"/>
                    <a:pt x="134158" y="410533"/>
                  </a:cubicBezTo>
                  <a:cubicBezTo>
                    <a:pt x="140882" y="381206"/>
                    <a:pt x="140882" y="381206"/>
                    <a:pt x="140882" y="381206"/>
                  </a:cubicBezTo>
                  <a:cubicBezTo>
                    <a:pt x="150960" y="355145"/>
                    <a:pt x="150960" y="355145"/>
                    <a:pt x="150960" y="355145"/>
                  </a:cubicBezTo>
                  <a:cubicBezTo>
                    <a:pt x="150960" y="355145"/>
                    <a:pt x="164409" y="342106"/>
                    <a:pt x="164409" y="345363"/>
                  </a:cubicBezTo>
                  <a:cubicBezTo>
                    <a:pt x="167771" y="348620"/>
                    <a:pt x="164409" y="319293"/>
                    <a:pt x="164409" y="319293"/>
                  </a:cubicBezTo>
                  <a:cubicBezTo>
                    <a:pt x="154322" y="309521"/>
                    <a:pt x="154322" y="309521"/>
                    <a:pt x="154322" y="309521"/>
                  </a:cubicBezTo>
                  <a:cubicBezTo>
                    <a:pt x="154322" y="293233"/>
                    <a:pt x="154322" y="293233"/>
                    <a:pt x="154322" y="293233"/>
                  </a:cubicBezTo>
                  <a:cubicBezTo>
                    <a:pt x="154322" y="293233"/>
                    <a:pt x="171134" y="289966"/>
                    <a:pt x="174497" y="289966"/>
                  </a:cubicBezTo>
                  <a:cubicBezTo>
                    <a:pt x="177859" y="289966"/>
                    <a:pt x="184583" y="286708"/>
                    <a:pt x="194670" y="283451"/>
                  </a:cubicBezTo>
                  <a:cubicBezTo>
                    <a:pt x="201395" y="283451"/>
                    <a:pt x="208110" y="276935"/>
                    <a:pt x="214835" y="276935"/>
                  </a:cubicBezTo>
                  <a:cubicBezTo>
                    <a:pt x="218197" y="276935"/>
                    <a:pt x="235009" y="276935"/>
                    <a:pt x="235009" y="276935"/>
                  </a:cubicBezTo>
                  <a:cubicBezTo>
                    <a:pt x="235009" y="276935"/>
                    <a:pt x="251820" y="267163"/>
                    <a:pt x="255182" y="263905"/>
                  </a:cubicBezTo>
                  <a:cubicBezTo>
                    <a:pt x="258545" y="260638"/>
                    <a:pt x="268622" y="247608"/>
                    <a:pt x="268622" y="247608"/>
                  </a:cubicBezTo>
                  <a:cubicBezTo>
                    <a:pt x="268622" y="247608"/>
                    <a:pt x="271985" y="231320"/>
                    <a:pt x="278709" y="228053"/>
                  </a:cubicBezTo>
                  <a:cubicBezTo>
                    <a:pt x="282071" y="228053"/>
                    <a:pt x="292159" y="221538"/>
                    <a:pt x="298883" y="221538"/>
                  </a:cubicBezTo>
                  <a:cubicBezTo>
                    <a:pt x="305608" y="218281"/>
                    <a:pt x="322410" y="215023"/>
                    <a:pt x="325772" y="215023"/>
                  </a:cubicBezTo>
                  <a:cubicBezTo>
                    <a:pt x="329135" y="215023"/>
                    <a:pt x="369482" y="208508"/>
                    <a:pt x="369482" y="208508"/>
                  </a:cubicBezTo>
                  <a:cubicBezTo>
                    <a:pt x="386285" y="195468"/>
                    <a:pt x="386285" y="195468"/>
                    <a:pt x="386285" y="195468"/>
                  </a:cubicBezTo>
                  <a:cubicBezTo>
                    <a:pt x="382922" y="166141"/>
                    <a:pt x="382922" y="166141"/>
                    <a:pt x="382922" y="166141"/>
                  </a:cubicBezTo>
                  <a:cubicBezTo>
                    <a:pt x="433348" y="159626"/>
                    <a:pt x="433348" y="159626"/>
                    <a:pt x="433348" y="159626"/>
                  </a:cubicBezTo>
                  <a:cubicBezTo>
                    <a:pt x="453521" y="146596"/>
                    <a:pt x="453521" y="146596"/>
                    <a:pt x="453521" y="146596"/>
                  </a:cubicBezTo>
                  <a:cubicBezTo>
                    <a:pt x="453521" y="146596"/>
                    <a:pt x="463609" y="136813"/>
                    <a:pt x="466971" y="136813"/>
                  </a:cubicBezTo>
                  <a:cubicBezTo>
                    <a:pt x="470333" y="140080"/>
                    <a:pt x="477058" y="136813"/>
                    <a:pt x="477058" y="136813"/>
                  </a:cubicBezTo>
                  <a:cubicBezTo>
                    <a:pt x="500585" y="130298"/>
                    <a:pt x="500585" y="130298"/>
                    <a:pt x="500585" y="130298"/>
                  </a:cubicBezTo>
                  <a:cubicBezTo>
                    <a:pt x="500585" y="130298"/>
                    <a:pt x="530846" y="120526"/>
                    <a:pt x="534208" y="117268"/>
                  </a:cubicBezTo>
                  <a:cubicBezTo>
                    <a:pt x="534208" y="117268"/>
                    <a:pt x="551010" y="110753"/>
                    <a:pt x="551010" y="110753"/>
                  </a:cubicBezTo>
                  <a:cubicBezTo>
                    <a:pt x="557735" y="97713"/>
                    <a:pt x="557735" y="97713"/>
                    <a:pt x="557735" y="97713"/>
                  </a:cubicBezTo>
                  <a:cubicBezTo>
                    <a:pt x="557735" y="97713"/>
                    <a:pt x="564459" y="91198"/>
                    <a:pt x="574547" y="91198"/>
                  </a:cubicBezTo>
                  <a:cubicBezTo>
                    <a:pt x="581271" y="91198"/>
                    <a:pt x="587996" y="91198"/>
                    <a:pt x="591358" y="91198"/>
                  </a:cubicBezTo>
                  <a:cubicBezTo>
                    <a:pt x="591358" y="87940"/>
                    <a:pt x="594720" y="81425"/>
                    <a:pt x="598082" y="81425"/>
                  </a:cubicBezTo>
                  <a:cubicBezTo>
                    <a:pt x="601445" y="81425"/>
                    <a:pt x="621609" y="78168"/>
                    <a:pt x="621609" y="78168"/>
                  </a:cubicBezTo>
                  <a:cubicBezTo>
                    <a:pt x="631697" y="94456"/>
                    <a:pt x="631697" y="94456"/>
                    <a:pt x="631697" y="94456"/>
                  </a:cubicBezTo>
                  <a:cubicBezTo>
                    <a:pt x="631697" y="94456"/>
                    <a:pt x="651870" y="107495"/>
                    <a:pt x="655232" y="107495"/>
                  </a:cubicBezTo>
                  <a:cubicBezTo>
                    <a:pt x="658595" y="107495"/>
                    <a:pt x="675397" y="94456"/>
                    <a:pt x="675397" y="94456"/>
                  </a:cubicBezTo>
                  <a:cubicBezTo>
                    <a:pt x="709020" y="104228"/>
                    <a:pt x="709020" y="104228"/>
                    <a:pt x="709020" y="104228"/>
                  </a:cubicBezTo>
                  <a:cubicBezTo>
                    <a:pt x="735909" y="110753"/>
                    <a:pt x="735909" y="110753"/>
                    <a:pt x="735909" y="110753"/>
                  </a:cubicBezTo>
                  <a:cubicBezTo>
                    <a:pt x="745997" y="104228"/>
                    <a:pt x="745997" y="104228"/>
                    <a:pt x="745997" y="104228"/>
                  </a:cubicBezTo>
                  <a:close/>
                  <a:moveTo>
                    <a:pt x="631697" y="485485"/>
                  </a:moveTo>
                  <a:cubicBezTo>
                    <a:pt x="631697" y="485485"/>
                    <a:pt x="631697" y="485485"/>
                    <a:pt x="631697" y="485485"/>
                  </a:cubicBezTo>
                  <a:cubicBezTo>
                    <a:pt x="635059" y="488743"/>
                    <a:pt x="635059" y="488743"/>
                    <a:pt x="635059" y="488743"/>
                  </a:cubicBezTo>
                  <a:cubicBezTo>
                    <a:pt x="635059" y="488743"/>
                    <a:pt x="641783" y="488743"/>
                    <a:pt x="645146" y="485485"/>
                  </a:cubicBezTo>
                  <a:cubicBezTo>
                    <a:pt x="648508" y="485485"/>
                    <a:pt x="641783" y="482228"/>
                    <a:pt x="641783" y="482228"/>
                  </a:cubicBezTo>
                  <a:cubicBezTo>
                    <a:pt x="635059" y="482228"/>
                    <a:pt x="635059" y="482228"/>
                    <a:pt x="635059" y="482228"/>
                  </a:cubicBezTo>
                  <a:cubicBezTo>
                    <a:pt x="635059" y="482228"/>
                    <a:pt x="631697" y="485485"/>
                    <a:pt x="631697" y="485485"/>
                  </a:cubicBezTo>
                  <a:close/>
                  <a:moveTo>
                    <a:pt x="618247" y="511555"/>
                  </a:moveTo>
                  <a:cubicBezTo>
                    <a:pt x="618247" y="511555"/>
                    <a:pt x="618247" y="511555"/>
                    <a:pt x="618247" y="511555"/>
                  </a:cubicBezTo>
                  <a:cubicBezTo>
                    <a:pt x="621609" y="514813"/>
                    <a:pt x="621609" y="514813"/>
                    <a:pt x="621609" y="514813"/>
                  </a:cubicBezTo>
                  <a:cubicBezTo>
                    <a:pt x="621609" y="514813"/>
                    <a:pt x="624971" y="505031"/>
                    <a:pt x="628334" y="501773"/>
                  </a:cubicBezTo>
                  <a:cubicBezTo>
                    <a:pt x="631697" y="495258"/>
                    <a:pt x="624971" y="498515"/>
                    <a:pt x="624971" y="498515"/>
                  </a:cubicBezTo>
                  <a:cubicBezTo>
                    <a:pt x="621609" y="501773"/>
                    <a:pt x="621609" y="501773"/>
                    <a:pt x="621609" y="501773"/>
                  </a:cubicBezTo>
                  <a:cubicBezTo>
                    <a:pt x="621609" y="501773"/>
                    <a:pt x="618247" y="511555"/>
                    <a:pt x="618247" y="511555"/>
                  </a:cubicBezTo>
                  <a:close/>
                  <a:moveTo>
                    <a:pt x="1068722" y="752681"/>
                  </a:moveTo>
                  <a:cubicBezTo>
                    <a:pt x="1068722" y="752681"/>
                    <a:pt x="1068722" y="752681"/>
                    <a:pt x="1068722" y="752681"/>
                  </a:cubicBezTo>
                  <a:cubicBezTo>
                    <a:pt x="1068722" y="752681"/>
                    <a:pt x="1078809" y="759205"/>
                    <a:pt x="1078809" y="759205"/>
                  </a:cubicBezTo>
                  <a:cubicBezTo>
                    <a:pt x="1072085" y="772235"/>
                    <a:pt x="1072085" y="772235"/>
                    <a:pt x="1072085" y="772235"/>
                  </a:cubicBezTo>
                  <a:cubicBezTo>
                    <a:pt x="1061998" y="765721"/>
                    <a:pt x="1061998" y="765721"/>
                    <a:pt x="1061998" y="765721"/>
                  </a:cubicBezTo>
                  <a:cubicBezTo>
                    <a:pt x="1068722" y="752681"/>
                    <a:pt x="1068722" y="752681"/>
                    <a:pt x="1068722" y="752681"/>
                  </a:cubicBezTo>
                  <a:close/>
                  <a:moveTo>
                    <a:pt x="1149409" y="814593"/>
                  </a:moveTo>
                  <a:cubicBezTo>
                    <a:pt x="1149409" y="814593"/>
                    <a:pt x="1149409" y="814593"/>
                    <a:pt x="1149409" y="814593"/>
                  </a:cubicBezTo>
                  <a:cubicBezTo>
                    <a:pt x="1149409" y="814593"/>
                    <a:pt x="1166220" y="817851"/>
                    <a:pt x="1166220" y="814593"/>
                  </a:cubicBezTo>
                  <a:cubicBezTo>
                    <a:pt x="1166220" y="811336"/>
                    <a:pt x="1169582" y="804821"/>
                    <a:pt x="1169582" y="804821"/>
                  </a:cubicBezTo>
                  <a:cubicBezTo>
                    <a:pt x="1166220" y="801563"/>
                    <a:pt x="1156133" y="798305"/>
                    <a:pt x="1156133" y="798305"/>
                  </a:cubicBezTo>
                  <a:cubicBezTo>
                    <a:pt x="1152771" y="798305"/>
                    <a:pt x="1149409" y="798305"/>
                    <a:pt x="1146047" y="795048"/>
                  </a:cubicBezTo>
                  <a:cubicBezTo>
                    <a:pt x="1125872" y="772235"/>
                    <a:pt x="1139321" y="801563"/>
                    <a:pt x="1149409" y="804821"/>
                  </a:cubicBezTo>
                  <a:cubicBezTo>
                    <a:pt x="1149409" y="808078"/>
                    <a:pt x="1149409" y="808078"/>
                    <a:pt x="1149409" y="808078"/>
                  </a:cubicBezTo>
                  <a:cubicBezTo>
                    <a:pt x="1149409" y="814593"/>
                    <a:pt x="1149409" y="814593"/>
                    <a:pt x="1149409" y="814593"/>
                  </a:cubicBezTo>
                  <a:close/>
                  <a:moveTo>
                    <a:pt x="1172945" y="837406"/>
                  </a:moveTo>
                  <a:cubicBezTo>
                    <a:pt x="1172945" y="837406"/>
                    <a:pt x="1172945" y="837406"/>
                    <a:pt x="1172945" y="837406"/>
                  </a:cubicBezTo>
                  <a:cubicBezTo>
                    <a:pt x="1186385" y="821118"/>
                    <a:pt x="1186385" y="821118"/>
                    <a:pt x="1186385" y="821118"/>
                  </a:cubicBezTo>
                  <a:cubicBezTo>
                    <a:pt x="1186385" y="821118"/>
                    <a:pt x="1193109" y="814593"/>
                    <a:pt x="1196471" y="814593"/>
                  </a:cubicBezTo>
                  <a:cubicBezTo>
                    <a:pt x="1199834" y="814593"/>
                    <a:pt x="1213283" y="811336"/>
                    <a:pt x="1213283" y="811336"/>
                  </a:cubicBezTo>
                  <a:cubicBezTo>
                    <a:pt x="1213283" y="811336"/>
                    <a:pt x="1223370" y="814593"/>
                    <a:pt x="1216646" y="817851"/>
                  </a:cubicBezTo>
                  <a:cubicBezTo>
                    <a:pt x="1213283" y="821118"/>
                    <a:pt x="1203197" y="827633"/>
                    <a:pt x="1199834" y="827633"/>
                  </a:cubicBezTo>
                  <a:cubicBezTo>
                    <a:pt x="1196471" y="830890"/>
                    <a:pt x="1189747" y="840663"/>
                    <a:pt x="1189747" y="840663"/>
                  </a:cubicBezTo>
                  <a:cubicBezTo>
                    <a:pt x="1176298" y="843920"/>
                    <a:pt x="1176298" y="843920"/>
                    <a:pt x="1176298" y="843920"/>
                  </a:cubicBezTo>
                  <a:cubicBezTo>
                    <a:pt x="1162858" y="850445"/>
                    <a:pt x="1162858" y="850445"/>
                    <a:pt x="1162858" y="850445"/>
                  </a:cubicBezTo>
                  <a:cubicBezTo>
                    <a:pt x="1166220" y="863476"/>
                    <a:pt x="1166220" y="863476"/>
                    <a:pt x="1166220" y="863476"/>
                  </a:cubicBezTo>
                  <a:cubicBezTo>
                    <a:pt x="1166220" y="863476"/>
                    <a:pt x="1162858" y="866733"/>
                    <a:pt x="1159496" y="866733"/>
                  </a:cubicBezTo>
                  <a:cubicBezTo>
                    <a:pt x="1159496" y="863476"/>
                    <a:pt x="1149409" y="856960"/>
                    <a:pt x="1149409" y="856960"/>
                  </a:cubicBezTo>
                  <a:cubicBezTo>
                    <a:pt x="1152771" y="840663"/>
                    <a:pt x="1152771" y="840663"/>
                    <a:pt x="1152771" y="840663"/>
                  </a:cubicBezTo>
                  <a:cubicBezTo>
                    <a:pt x="1166220" y="840663"/>
                    <a:pt x="1166220" y="840663"/>
                    <a:pt x="1166220" y="840663"/>
                  </a:cubicBezTo>
                  <a:cubicBezTo>
                    <a:pt x="1172945" y="837406"/>
                    <a:pt x="1172945" y="837406"/>
                    <a:pt x="1172945" y="837406"/>
                  </a:cubicBezTo>
                  <a:close/>
                  <a:moveTo>
                    <a:pt x="1304047" y="931903"/>
                  </a:moveTo>
                  <a:cubicBezTo>
                    <a:pt x="1304047" y="931903"/>
                    <a:pt x="1304047" y="931903"/>
                    <a:pt x="1304047" y="931903"/>
                  </a:cubicBezTo>
                  <a:cubicBezTo>
                    <a:pt x="1304047" y="931903"/>
                    <a:pt x="1317497" y="944943"/>
                    <a:pt x="1317497" y="944943"/>
                  </a:cubicBezTo>
                  <a:cubicBezTo>
                    <a:pt x="1314134" y="961231"/>
                    <a:pt x="1314134" y="961231"/>
                    <a:pt x="1314134" y="961231"/>
                  </a:cubicBezTo>
                  <a:cubicBezTo>
                    <a:pt x="1314134" y="961231"/>
                    <a:pt x="1314134" y="967745"/>
                    <a:pt x="1320859" y="967745"/>
                  </a:cubicBezTo>
                  <a:cubicBezTo>
                    <a:pt x="1327583" y="971003"/>
                    <a:pt x="1337670" y="971003"/>
                    <a:pt x="1337670" y="964488"/>
                  </a:cubicBezTo>
                  <a:cubicBezTo>
                    <a:pt x="1337670" y="957973"/>
                    <a:pt x="1341032" y="951458"/>
                    <a:pt x="1344395" y="948200"/>
                  </a:cubicBezTo>
                  <a:cubicBezTo>
                    <a:pt x="1347748" y="941676"/>
                    <a:pt x="1354472" y="931903"/>
                    <a:pt x="1354472" y="931903"/>
                  </a:cubicBezTo>
                  <a:cubicBezTo>
                    <a:pt x="1354472" y="931903"/>
                    <a:pt x="1357835" y="931903"/>
                    <a:pt x="1361197" y="928646"/>
                  </a:cubicBezTo>
                  <a:cubicBezTo>
                    <a:pt x="1364559" y="928646"/>
                    <a:pt x="1357835" y="918873"/>
                    <a:pt x="1357835" y="918873"/>
                  </a:cubicBezTo>
                  <a:cubicBezTo>
                    <a:pt x="1357835" y="918873"/>
                    <a:pt x="1354472" y="918873"/>
                    <a:pt x="1361197" y="905833"/>
                  </a:cubicBezTo>
                  <a:cubicBezTo>
                    <a:pt x="1367921" y="896060"/>
                    <a:pt x="1367921" y="896060"/>
                    <a:pt x="1367921" y="896060"/>
                  </a:cubicBezTo>
                  <a:cubicBezTo>
                    <a:pt x="1367921" y="892803"/>
                    <a:pt x="1371284" y="883030"/>
                    <a:pt x="1371284" y="879763"/>
                  </a:cubicBezTo>
                  <a:cubicBezTo>
                    <a:pt x="1367921" y="873248"/>
                    <a:pt x="1364559" y="856960"/>
                    <a:pt x="1364559" y="856960"/>
                  </a:cubicBezTo>
                  <a:cubicBezTo>
                    <a:pt x="1357835" y="863476"/>
                    <a:pt x="1357835" y="863476"/>
                    <a:pt x="1357835" y="863476"/>
                  </a:cubicBezTo>
                  <a:cubicBezTo>
                    <a:pt x="1357835" y="863476"/>
                    <a:pt x="1351110" y="869990"/>
                    <a:pt x="1344395" y="869990"/>
                  </a:cubicBezTo>
                  <a:cubicBezTo>
                    <a:pt x="1337670" y="873248"/>
                    <a:pt x="1330946" y="876506"/>
                    <a:pt x="1330946" y="879763"/>
                  </a:cubicBezTo>
                  <a:cubicBezTo>
                    <a:pt x="1330946" y="879763"/>
                    <a:pt x="1330946" y="889546"/>
                    <a:pt x="1327583" y="892803"/>
                  </a:cubicBezTo>
                  <a:cubicBezTo>
                    <a:pt x="1324221" y="896060"/>
                    <a:pt x="1314134" y="905833"/>
                    <a:pt x="1314134" y="905833"/>
                  </a:cubicBezTo>
                  <a:cubicBezTo>
                    <a:pt x="1307409" y="922130"/>
                    <a:pt x="1307409" y="922130"/>
                    <a:pt x="1307409" y="922130"/>
                  </a:cubicBezTo>
                  <a:cubicBezTo>
                    <a:pt x="1307409" y="922130"/>
                    <a:pt x="1304047" y="931903"/>
                    <a:pt x="1304047" y="931903"/>
                  </a:cubicBezTo>
                  <a:close/>
                  <a:moveTo>
                    <a:pt x="1253621" y="1078540"/>
                  </a:moveTo>
                  <a:cubicBezTo>
                    <a:pt x="1253621" y="1078540"/>
                    <a:pt x="1253621" y="1078540"/>
                    <a:pt x="1253621" y="1078540"/>
                  </a:cubicBezTo>
                  <a:cubicBezTo>
                    <a:pt x="1246897" y="1075283"/>
                    <a:pt x="1240172" y="1068768"/>
                    <a:pt x="1240172" y="1062243"/>
                  </a:cubicBezTo>
                  <a:cubicBezTo>
                    <a:pt x="1240172" y="1058986"/>
                    <a:pt x="1243535" y="1052471"/>
                    <a:pt x="1243535" y="1052471"/>
                  </a:cubicBezTo>
                  <a:cubicBezTo>
                    <a:pt x="1243535" y="1052471"/>
                    <a:pt x="1236810" y="1049213"/>
                    <a:pt x="1236810" y="1045955"/>
                  </a:cubicBezTo>
                  <a:cubicBezTo>
                    <a:pt x="1236810" y="1045955"/>
                    <a:pt x="1243535" y="1032916"/>
                    <a:pt x="1243535" y="1026401"/>
                  </a:cubicBezTo>
                  <a:cubicBezTo>
                    <a:pt x="1240172" y="1023143"/>
                    <a:pt x="1243535" y="1003588"/>
                    <a:pt x="1243535" y="1003588"/>
                  </a:cubicBezTo>
                  <a:cubicBezTo>
                    <a:pt x="1243535" y="1003588"/>
                    <a:pt x="1253621" y="1000331"/>
                    <a:pt x="1253621" y="1003588"/>
                  </a:cubicBezTo>
                  <a:cubicBezTo>
                    <a:pt x="1253621" y="1006855"/>
                    <a:pt x="1250259" y="1016628"/>
                    <a:pt x="1250259" y="1019885"/>
                  </a:cubicBezTo>
                  <a:cubicBezTo>
                    <a:pt x="1250259" y="1023143"/>
                    <a:pt x="1246897" y="1036183"/>
                    <a:pt x="1246897" y="1039441"/>
                  </a:cubicBezTo>
                  <a:cubicBezTo>
                    <a:pt x="1246897" y="1039441"/>
                    <a:pt x="1250259" y="1036183"/>
                    <a:pt x="1256984" y="1042698"/>
                  </a:cubicBezTo>
                  <a:cubicBezTo>
                    <a:pt x="1263709" y="1049213"/>
                    <a:pt x="1263709" y="1058986"/>
                    <a:pt x="1263709" y="1058986"/>
                  </a:cubicBezTo>
                  <a:cubicBezTo>
                    <a:pt x="1256984" y="1065501"/>
                    <a:pt x="1256984" y="1065501"/>
                    <a:pt x="1256984" y="1065501"/>
                  </a:cubicBezTo>
                  <a:cubicBezTo>
                    <a:pt x="1253621" y="1078540"/>
                    <a:pt x="1253621" y="1078540"/>
                    <a:pt x="1253621" y="1078540"/>
                  </a:cubicBezTo>
                  <a:close/>
                  <a:moveTo>
                    <a:pt x="1213283" y="1085056"/>
                  </a:moveTo>
                  <a:cubicBezTo>
                    <a:pt x="1213283" y="1085056"/>
                    <a:pt x="1213283" y="1085056"/>
                    <a:pt x="1213283" y="1085056"/>
                  </a:cubicBezTo>
                  <a:cubicBezTo>
                    <a:pt x="1213283" y="1085056"/>
                    <a:pt x="1209921" y="1098095"/>
                    <a:pt x="1209921" y="1101353"/>
                  </a:cubicBezTo>
                  <a:cubicBezTo>
                    <a:pt x="1209921" y="1101353"/>
                    <a:pt x="1213283" y="1101353"/>
                    <a:pt x="1216646" y="1101353"/>
                  </a:cubicBezTo>
                  <a:cubicBezTo>
                    <a:pt x="1220008" y="1098095"/>
                    <a:pt x="1223370" y="1098095"/>
                    <a:pt x="1226732" y="1094828"/>
                  </a:cubicBezTo>
                  <a:cubicBezTo>
                    <a:pt x="1230095" y="1091571"/>
                    <a:pt x="1240172" y="1085056"/>
                    <a:pt x="1243535" y="1085056"/>
                  </a:cubicBezTo>
                  <a:cubicBezTo>
                    <a:pt x="1246897" y="1081798"/>
                    <a:pt x="1230095" y="1075283"/>
                    <a:pt x="1230095" y="1075283"/>
                  </a:cubicBezTo>
                  <a:cubicBezTo>
                    <a:pt x="1213283" y="1085056"/>
                    <a:pt x="1213283" y="1085056"/>
                    <a:pt x="1213283" y="1085056"/>
                  </a:cubicBezTo>
                  <a:close/>
                  <a:moveTo>
                    <a:pt x="756083" y="430088"/>
                  </a:moveTo>
                  <a:cubicBezTo>
                    <a:pt x="756083" y="430088"/>
                    <a:pt x="756083" y="430088"/>
                    <a:pt x="756083" y="430088"/>
                  </a:cubicBezTo>
                  <a:cubicBezTo>
                    <a:pt x="762808" y="433346"/>
                    <a:pt x="762808" y="433346"/>
                    <a:pt x="762808" y="433346"/>
                  </a:cubicBezTo>
                  <a:cubicBezTo>
                    <a:pt x="762808" y="433346"/>
                    <a:pt x="766170" y="430088"/>
                    <a:pt x="769532" y="426830"/>
                  </a:cubicBezTo>
                  <a:cubicBezTo>
                    <a:pt x="772895" y="423573"/>
                    <a:pt x="766170" y="420315"/>
                    <a:pt x="766170" y="420315"/>
                  </a:cubicBezTo>
                  <a:cubicBezTo>
                    <a:pt x="762808" y="423573"/>
                    <a:pt x="762808" y="423573"/>
                    <a:pt x="762808" y="423573"/>
                  </a:cubicBezTo>
                  <a:cubicBezTo>
                    <a:pt x="762808" y="423573"/>
                    <a:pt x="756083" y="430088"/>
                    <a:pt x="756083" y="430088"/>
                  </a:cubicBezTo>
                  <a:close/>
                  <a:moveTo>
                    <a:pt x="551010" y="534358"/>
                  </a:moveTo>
                  <a:cubicBezTo>
                    <a:pt x="551010" y="534358"/>
                    <a:pt x="551010" y="534358"/>
                    <a:pt x="551010" y="534358"/>
                  </a:cubicBezTo>
                  <a:cubicBezTo>
                    <a:pt x="554372" y="537616"/>
                    <a:pt x="554372" y="537616"/>
                    <a:pt x="554372" y="537616"/>
                  </a:cubicBezTo>
                  <a:cubicBezTo>
                    <a:pt x="554372" y="537616"/>
                    <a:pt x="557735" y="531101"/>
                    <a:pt x="564459" y="527843"/>
                  </a:cubicBezTo>
                  <a:cubicBezTo>
                    <a:pt x="567821" y="524585"/>
                    <a:pt x="561097" y="524585"/>
                    <a:pt x="561097" y="524585"/>
                  </a:cubicBezTo>
                  <a:cubicBezTo>
                    <a:pt x="554372" y="527843"/>
                    <a:pt x="554372" y="527843"/>
                    <a:pt x="554372" y="527843"/>
                  </a:cubicBezTo>
                  <a:cubicBezTo>
                    <a:pt x="554372" y="527843"/>
                    <a:pt x="551010" y="531101"/>
                    <a:pt x="551010" y="534358"/>
                  </a:cubicBezTo>
                  <a:close/>
                  <a:moveTo>
                    <a:pt x="584633" y="527843"/>
                  </a:moveTo>
                  <a:cubicBezTo>
                    <a:pt x="584633" y="527843"/>
                    <a:pt x="584633" y="527843"/>
                    <a:pt x="584633" y="527843"/>
                  </a:cubicBezTo>
                  <a:cubicBezTo>
                    <a:pt x="584633" y="534358"/>
                    <a:pt x="584633" y="534358"/>
                    <a:pt x="584633" y="534358"/>
                  </a:cubicBezTo>
                  <a:cubicBezTo>
                    <a:pt x="584633" y="534358"/>
                    <a:pt x="594720" y="537616"/>
                    <a:pt x="601445" y="540883"/>
                  </a:cubicBezTo>
                  <a:cubicBezTo>
                    <a:pt x="611522" y="544141"/>
                    <a:pt x="604798" y="534358"/>
                    <a:pt x="604798" y="534358"/>
                  </a:cubicBezTo>
                  <a:cubicBezTo>
                    <a:pt x="598082" y="527843"/>
                    <a:pt x="598082" y="527843"/>
                    <a:pt x="598082" y="527843"/>
                  </a:cubicBezTo>
                  <a:cubicBezTo>
                    <a:pt x="598082" y="527843"/>
                    <a:pt x="587996" y="524585"/>
                    <a:pt x="584633" y="527843"/>
                  </a:cubicBezTo>
                  <a:close/>
                  <a:moveTo>
                    <a:pt x="709020" y="534358"/>
                  </a:moveTo>
                  <a:cubicBezTo>
                    <a:pt x="709020" y="534358"/>
                    <a:pt x="709020" y="534358"/>
                    <a:pt x="709020" y="534358"/>
                  </a:cubicBezTo>
                  <a:cubicBezTo>
                    <a:pt x="705658" y="540883"/>
                    <a:pt x="705658" y="540883"/>
                    <a:pt x="705658" y="540883"/>
                  </a:cubicBezTo>
                  <a:cubicBezTo>
                    <a:pt x="705658" y="540883"/>
                    <a:pt x="712382" y="547398"/>
                    <a:pt x="715745" y="553913"/>
                  </a:cubicBezTo>
                  <a:cubicBezTo>
                    <a:pt x="719098" y="553913"/>
                    <a:pt x="732547" y="566943"/>
                    <a:pt x="739271" y="566943"/>
                  </a:cubicBezTo>
                  <a:cubicBezTo>
                    <a:pt x="766170" y="576725"/>
                    <a:pt x="722460" y="544141"/>
                    <a:pt x="719098" y="540883"/>
                  </a:cubicBezTo>
                  <a:cubicBezTo>
                    <a:pt x="719098" y="540883"/>
                    <a:pt x="709020" y="531101"/>
                    <a:pt x="709020" y="534358"/>
                  </a:cubicBezTo>
                  <a:close/>
                  <a:moveTo>
                    <a:pt x="867021" y="579983"/>
                  </a:moveTo>
                  <a:cubicBezTo>
                    <a:pt x="867021" y="579983"/>
                    <a:pt x="867021" y="579983"/>
                    <a:pt x="867021" y="579983"/>
                  </a:cubicBezTo>
                  <a:cubicBezTo>
                    <a:pt x="873746" y="586498"/>
                    <a:pt x="873746" y="586498"/>
                    <a:pt x="873746" y="586498"/>
                  </a:cubicBezTo>
                  <a:cubicBezTo>
                    <a:pt x="873746" y="586498"/>
                    <a:pt x="883832" y="583240"/>
                    <a:pt x="890548" y="579983"/>
                  </a:cubicBezTo>
                  <a:cubicBezTo>
                    <a:pt x="897272" y="579983"/>
                    <a:pt x="890548" y="573468"/>
                    <a:pt x="890548" y="573468"/>
                  </a:cubicBezTo>
                  <a:cubicBezTo>
                    <a:pt x="880470" y="573468"/>
                    <a:pt x="880470" y="573468"/>
                    <a:pt x="880470" y="573468"/>
                  </a:cubicBezTo>
                  <a:cubicBezTo>
                    <a:pt x="880470" y="573468"/>
                    <a:pt x="867021" y="576725"/>
                    <a:pt x="867021" y="579983"/>
                  </a:cubicBezTo>
                  <a:close/>
                  <a:moveTo>
                    <a:pt x="799784" y="237835"/>
                  </a:moveTo>
                  <a:cubicBezTo>
                    <a:pt x="799784" y="237835"/>
                    <a:pt x="799784" y="237835"/>
                    <a:pt x="799784" y="237835"/>
                  </a:cubicBezTo>
                  <a:cubicBezTo>
                    <a:pt x="799784" y="237835"/>
                    <a:pt x="786335" y="244351"/>
                    <a:pt x="786335" y="244351"/>
                  </a:cubicBezTo>
                  <a:cubicBezTo>
                    <a:pt x="782972" y="244351"/>
                    <a:pt x="786335" y="250865"/>
                    <a:pt x="789697" y="250865"/>
                  </a:cubicBezTo>
                  <a:cubicBezTo>
                    <a:pt x="793059" y="254123"/>
                    <a:pt x="803147" y="257381"/>
                    <a:pt x="803147" y="257381"/>
                  </a:cubicBezTo>
                  <a:cubicBezTo>
                    <a:pt x="806509" y="257381"/>
                    <a:pt x="816596" y="250865"/>
                    <a:pt x="823320" y="244351"/>
                  </a:cubicBezTo>
                  <a:cubicBezTo>
                    <a:pt x="830045" y="241093"/>
                    <a:pt x="816596" y="237835"/>
                    <a:pt x="816596" y="237835"/>
                  </a:cubicBezTo>
                  <a:cubicBezTo>
                    <a:pt x="799784" y="237835"/>
                    <a:pt x="799784" y="237835"/>
                    <a:pt x="799784" y="237835"/>
                  </a:cubicBezTo>
                  <a:close/>
                  <a:moveTo>
                    <a:pt x="678759" y="215023"/>
                  </a:moveTo>
                  <a:cubicBezTo>
                    <a:pt x="678759" y="215023"/>
                    <a:pt x="678759" y="215023"/>
                    <a:pt x="678759" y="215023"/>
                  </a:cubicBezTo>
                  <a:cubicBezTo>
                    <a:pt x="678759" y="215023"/>
                    <a:pt x="665310" y="215023"/>
                    <a:pt x="661948" y="215023"/>
                  </a:cubicBezTo>
                  <a:cubicBezTo>
                    <a:pt x="661948" y="215023"/>
                    <a:pt x="658595" y="218281"/>
                    <a:pt x="655232" y="221538"/>
                  </a:cubicBezTo>
                  <a:cubicBezTo>
                    <a:pt x="651870" y="224795"/>
                    <a:pt x="651870" y="231320"/>
                    <a:pt x="648508" y="237835"/>
                  </a:cubicBezTo>
                  <a:cubicBezTo>
                    <a:pt x="648508" y="244351"/>
                    <a:pt x="651870" y="244351"/>
                    <a:pt x="651870" y="244351"/>
                  </a:cubicBezTo>
                  <a:cubicBezTo>
                    <a:pt x="655232" y="247608"/>
                    <a:pt x="655232" y="247608"/>
                    <a:pt x="661948" y="254123"/>
                  </a:cubicBezTo>
                  <a:cubicBezTo>
                    <a:pt x="668672" y="257381"/>
                    <a:pt x="675397" y="250865"/>
                    <a:pt x="682121" y="247608"/>
                  </a:cubicBezTo>
                  <a:cubicBezTo>
                    <a:pt x="692209" y="244351"/>
                    <a:pt x="685484" y="241093"/>
                    <a:pt x="688847" y="234578"/>
                  </a:cubicBezTo>
                  <a:cubicBezTo>
                    <a:pt x="688847" y="231320"/>
                    <a:pt x="685484" y="221538"/>
                    <a:pt x="685484" y="221538"/>
                  </a:cubicBezTo>
                  <a:cubicBezTo>
                    <a:pt x="685484" y="218281"/>
                    <a:pt x="678759" y="215023"/>
                    <a:pt x="678759" y="215023"/>
                  </a:cubicBezTo>
                  <a:close/>
                  <a:moveTo>
                    <a:pt x="793059" y="335590"/>
                  </a:moveTo>
                  <a:cubicBezTo>
                    <a:pt x="793059" y="335590"/>
                    <a:pt x="793059" y="335590"/>
                    <a:pt x="793059" y="335590"/>
                  </a:cubicBezTo>
                  <a:cubicBezTo>
                    <a:pt x="793059" y="335590"/>
                    <a:pt x="789697" y="342106"/>
                    <a:pt x="789697" y="342106"/>
                  </a:cubicBezTo>
                  <a:cubicBezTo>
                    <a:pt x="789697" y="342106"/>
                    <a:pt x="789697" y="348620"/>
                    <a:pt x="789697" y="348620"/>
                  </a:cubicBezTo>
                  <a:cubicBezTo>
                    <a:pt x="789697" y="348620"/>
                    <a:pt x="786335" y="351878"/>
                    <a:pt x="782972" y="355145"/>
                  </a:cubicBezTo>
                  <a:cubicBezTo>
                    <a:pt x="776248" y="361660"/>
                    <a:pt x="782972" y="361660"/>
                    <a:pt x="786335" y="364918"/>
                  </a:cubicBezTo>
                  <a:cubicBezTo>
                    <a:pt x="789697" y="371433"/>
                    <a:pt x="786335" y="368176"/>
                    <a:pt x="789697" y="368176"/>
                  </a:cubicBezTo>
                  <a:cubicBezTo>
                    <a:pt x="789697" y="371433"/>
                    <a:pt x="793059" y="368176"/>
                    <a:pt x="799784" y="364918"/>
                  </a:cubicBezTo>
                  <a:cubicBezTo>
                    <a:pt x="806509" y="361660"/>
                    <a:pt x="803147" y="361660"/>
                    <a:pt x="803147" y="361660"/>
                  </a:cubicBezTo>
                  <a:cubicBezTo>
                    <a:pt x="803147" y="361660"/>
                    <a:pt x="796421" y="351878"/>
                    <a:pt x="796421" y="351878"/>
                  </a:cubicBezTo>
                  <a:cubicBezTo>
                    <a:pt x="796421" y="351878"/>
                    <a:pt x="796421" y="348620"/>
                    <a:pt x="796421" y="348620"/>
                  </a:cubicBezTo>
                  <a:cubicBezTo>
                    <a:pt x="796421" y="345363"/>
                    <a:pt x="799784" y="345363"/>
                    <a:pt x="803147" y="342106"/>
                  </a:cubicBezTo>
                  <a:cubicBezTo>
                    <a:pt x="806509" y="335590"/>
                    <a:pt x="806509" y="332333"/>
                    <a:pt x="806509" y="332333"/>
                  </a:cubicBezTo>
                  <a:cubicBezTo>
                    <a:pt x="806509" y="329075"/>
                    <a:pt x="799784" y="329075"/>
                    <a:pt x="799784" y="329075"/>
                  </a:cubicBezTo>
                  <a:cubicBezTo>
                    <a:pt x="799784" y="329075"/>
                    <a:pt x="793059" y="332333"/>
                    <a:pt x="793059" y="335590"/>
                  </a:cubicBezTo>
                  <a:close/>
                  <a:moveTo>
                    <a:pt x="782972" y="342106"/>
                  </a:moveTo>
                  <a:cubicBezTo>
                    <a:pt x="782972" y="342106"/>
                    <a:pt x="782972" y="342106"/>
                    <a:pt x="782972" y="342106"/>
                  </a:cubicBezTo>
                  <a:cubicBezTo>
                    <a:pt x="779610" y="335590"/>
                    <a:pt x="779610" y="335590"/>
                    <a:pt x="779610" y="335590"/>
                  </a:cubicBezTo>
                  <a:cubicBezTo>
                    <a:pt x="779610" y="335590"/>
                    <a:pt x="776248" y="332333"/>
                    <a:pt x="766170" y="332333"/>
                  </a:cubicBezTo>
                  <a:cubicBezTo>
                    <a:pt x="759446" y="332333"/>
                    <a:pt x="759446" y="335590"/>
                    <a:pt x="752721" y="335590"/>
                  </a:cubicBezTo>
                  <a:cubicBezTo>
                    <a:pt x="745997" y="335590"/>
                    <a:pt x="745997" y="342106"/>
                    <a:pt x="745997" y="345363"/>
                  </a:cubicBezTo>
                  <a:cubicBezTo>
                    <a:pt x="742634" y="351878"/>
                    <a:pt x="745997" y="348620"/>
                    <a:pt x="749359" y="351878"/>
                  </a:cubicBezTo>
                  <a:cubicBezTo>
                    <a:pt x="752721" y="355145"/>
                    <a:pt x="749359" y="355145"/>
                    <a:pt x="752721" y="364918"/>
                  </a:cubicBezTo>
                  <a:cubicBezTo>
                    <a:pt x="752721" y="371433"/>
                    <a:pt x="756083" y="368176"/>
                    <a:pt x="756083" y="368176"/>
                  </a:cubicBezTo>
                  <a:cubicBezTo>
                    <a:pt x="759446" y="371433"/>
                    <a:pt x="762808" y="368176"/>
                    <a:pt x="769532" y="364918"/>
                  </a:cubicBezTo>
                  <a:cubicBezTo>
                    <a:pt x="776248" y="358403"/>
                    <a:pt x="769532" y="358403"/>
                    <a:pt x="769532" y="358403"/>
                  </a:cubicBezTo>
                  <a:cubicBezTo>
                    <a:pt x="769532" y="358403"/>
                    <a:pt x="776248" y="355145"/>
                    <a:pt x="782972" y="348620"/>
                  </a:cubicBezTo>
                  <a:cubicBezTo>
                    <a:pt x="786335" y="342106"/>
                    <a:pt x="782972" y="342106"/>
                    <a:pt x="782972" y="342106"/>
                  </a:cubicBezTo>
                  <a:close/>
                  <a:moveTo>
                    <a:pt x="954422" y="452900"/>
                  </a:moveTo>
                  <a:cubicBezTo>
                    <a:pt x="954422" y="452900"/>
                    <a:pt x="954422" y="452900"/>
                    <a:pt x="954422" y="452900"/>
                  </a:cubicBezTo>
                  <a:cubicBezTo>
                    <a:pt x="951060" y="452900"/>
                    <a:pt x="947698" y="459415"/>
                    <a:pt x="947698" y="459415"/>
                  </a:cubicBezTo>
                  <a:cubicBezTo>
                    <a:pt x="947698" y="459415"/>
                    <a:pt x="944345" y="462673"/>
                    <a:pt x="944345" y="465931"/>
                  </a:cubicBezTo>
                  <a:cubicBezTo>
                    <a:pt x="940982" y="465931"/>
                    <a:pt x="937620" y="472445"/>
                    <a:pt x="937620" y="472445"/>
                  </a:cubicBezTo>
                  <a:cubicBezTo>
                    <a:pt x="937620" y="472445"/>
                    <a:pt x="940982" y="475703"/>
                    <a:pt x="944345" y="475703"/>
                  </a:cubicBezTo>
                  <a:cubicBezTo>
                    <a:pt x="947698" y="478970"/>
                    <a:pt x="947698" y="478970"/>
                    <a:pt x="951060" y="478970"/>
                  </a:cubicBezTo>
                  <a:cubicBezTo>
                    <a:pt x="954422" y="478970"/>
                    <a:pt x="954422" y="478970"/>
                    <a:pt x="964509" y="478970"/>
                  </a:cubicBezTo>
                  <a:cubicBezTo>
                    <a:pt x="977959" y="478970"/>
                    <a:pt x="988046" y="478970"/>
                    <a:pt x="991408" y="478970"/>
                  </a:cubicBezTo>
                  <a:cubicBezTo>
                    <a:pt x="991408" y="478970"/>
                    <a:pt x="998132" y="475703"/>
                    <a:pt x="998132" y="475703"/>
                  </a:cubicBezTo>
                  <a:cubicBezTo>
                    <a:pt x="998132" y="472445"/>
                    <a:pt x="998132" y="472445"/>
                    <a:pt x="994770" y="469188"/>
                  </a:cubicBezTo>
                  <a:cubicBezTo>
                    <a:pt x="991408" y="462673"/>
                    <a:pt x="984683" y="459415"/>
                    <a:pt x="984683" y="459415"/>
                  </a:cubicBezTo>
                  <a:cubicBezTo>
                    <a:pt x="981321" y="459415"/>
                    <a:pt x="984683" y="452900"/>
                    <a:pt x="988046" y="456158"/>
                  </a:cubicBezTo>
                  <a:cubicBezTo>
                    <a:pt x="988046" y="456158"/>
                    <a:pt x="998132" y="465931"/>
                    <a:pt x="998132" y="465931"/>
                  </a:cubicBezTo>
                  <a:cubicBezTo>
                    <a:pt x="1001495" y="465931"/>
                    <a:pt x="1008210" y="465931"/>
                    <a:pt x="1008210" y="459415"/>
                  </a:cubicBezTo>
                  <a:cubicBezTo>
                    <a:pt x="1004848" y="456158"/>
                    <a:pt x="1011572" y="449643"/>
                    <a:pt x="1001495" y="446376"/>
                  </a:cubicBezTo>
                  <a:cubicBezTo>
                    <a:pt x="994770" y="443118"/>
                    <a:pt x="991408" y="439861"/>
                    <a:pt x="988046" y="439861"/>
                  </a:cubicBezTo>
                  <a:cubicBezTo>
                    <a:pt x="981321" y="439861"/>
                    <a:pt x="991408" y="443118"/>
                    <a:pt x="977959" y="433346"/>
                  </a:cubicBezTo>
                  <a:cubicBezTo>
                    <a:pt x="964509" y="423573"/>
                    <a:pt x="964509" y="426830"/>
                    <a:pt x="964509" y="426830"/>
                  </a:cubicBezTo>
                  <a:cubicBezTo>
                    <a:pt x="964509" y="426830"/>
                    <a:pt x="971234" y="417058"/>
                    <a:pt x="967871" y="413791"/>
                  </a:cubicBezTo>
                  <a:cubicBezTo>
                    <a:pt x="967871" y="413791"/>
                    <a:pt x="954422" y="410533"/>
                    <a:pt x="954422" y="410533"/>
                  </a:cubicBezTo>
                  <a:cubicBezTo>
                    <a:pt x="954422" y="410533"/>
                    <a:pt x="937620" y="413791"/>
                    <a:pt x="937620" y="413791"/>
                  </a:cubicBezTo>
                  <a:cubicBezTo>
                    <a:pt x="934258" y="417058"/>
                    <a:pt x="930896" y="420315"/>
                    <a:pt x="930896" y="420315"/>
                  </a:cubicBezTo>
                  <a:cubicBezTo>
                    <a:pt x="930896" y="426830"/>
                    <a:pt x="930896" y="426830"/>
                    <a:pt x="930896" y="426830"/>
                  </a:cubicBezTo>
                  <a:cubicBezTo>
                    <a:pt x="924171" y="430088"/>
                    <a:pt x="924171" y="430088"/>
                    <a:pt x="924171" y="430088"/>
                  </a:cubicBezTo>
                  <a:cubicBezTo>
                    <a:pt x="924171" y="430088"/>
                    <a:pt x="920809" y="436603"/>
                    <a:pt x="920809" y="436603"/>
                  </a:cubicBezTo>
                  <a:cubicBezTo>
                    <a:pt x="917447" y="436603"/>
                    <a:pt x="910721" y="439861"/>
                    <a:pt x="910721" y="439861"/>
                  </a:cubicBezTo>
                  <a:cubicBezTo>
                    <a:pt x="907359" y="439861"/>
                    <a:pt x="900635" y="439861"/>
                    <a:pt x="900635" y="443118"/>
                  </a:cubicBezTo>
                  <a:cubicBezTo>
                    <a:pt x="897272" y="446376"/>
                    <a:pt x="887195" y="449643"/>
                    <a:pt x="887195" y="449643"/>
                  </a:cubicBezTo>
                  <a:cubicBezTo>
                    <a:pt x="887195" y="449643"/>
                    <a:pt x="883832" y="452900"/>
                    <a:pt x="890548" y="459415"/>
                  </a:cubicBezTo>
                  <a:cubicBezTo>
                    <a:pt x="897272" y="462673"/>
                    <a:pt x="903997" y="462673"/>
                    <a:pt x="903997" y="465931"/>
                  </a:cubicBezTo>
                  <a:cubicBezTo>
                    <a:pt x="907359" y="465931"/>
                    <a:pt x="907359" y="465931"/>
                    <a:pt x="910721" y="465931"/>
                  </a:cubicBezTo>
                  <a:cubicBezTo>
                    <a:pt x="914084" y="469188"/>
                    <a:pt x="914084" y="469188"/>
                    <a:pt x="920809" y="469188"/>
                  </a:cubicBezTo>
                  <a:cubicBezTo>
                    <a:pt x="924171" y="465931"/>
                    <a:pt x="930896" y="465931"/>
                    <a:pt x="930896" y="462673"/>
                  </a:cubicBezTo>
                  <a:cubicBezTo>
                    <a:pt x="934258" y="459415"/>
                    <a:pt x="934258" y="456158"/>
                    <a:pt x="937620" y="452900"/>
                  </a:cubicBezTo>
                  <a:cubicBezTo>
                    <a:pt x="937620" y="449643"/>
                    <a:pt x="937620" y="446376"/>
                    <a:pt x="944345" y="446376"/>
                  </a:cubicBezTo>
                  <a:cubicBezTo>
                    <a:pt x="947698" y="446376"/>
                    <a:pt x="954422" y="443118"/>
                    <a:pt x="954422" y="443118"/>
                  </a:cubicBezTo>
                  <a:cubicBezTo>
                    <a:pt x="954422" y="443118"/>
                    <a:pt x="954422" y="452900"/>
                    <a:pt x="954422" y="452900"/>
                  </a:cubicBezTo>
                  <a:close/>
                  <a:moveTo>
                    <a:pt x="971234" y="593013"/>
                  </a:moveTo>
                  <a:cubicBezTo>
                    <a:pt x="971234" y="593013"/>
                    <a:pt x="971234" y="593013"/>
                    <a:pt x="971234" y="593013"/>
                  </a:cubicBezTo>
                  <a:cubicBezTo>
                    <a:pt x="967871" y="589756"/>
                    <a:pt x="967871" y="589756"/>
                    <a:pt x="967871" y="589756"/>
                  </a:cubicBezTo>
                  <a:cubicBezTo>
                    <a:pt x="967871" y="586498"/>
                    <a:pt x="967871" y="586498"/>
                    <a:pt x="967871" y="586498"/>
                  </a:cubicBezTo>
                  <a:cubicBezTo>
                    <a:pt x="957785" y="576725"/>
                    <a:pt x="957785" y="576725"/>
                    <a:pt x="957785" y="576725"/>
                  </a:cubicBezTo>
                  <a:cubicBezTo>
                    <a:pt x="957785" y="576725"/>
                    <a:pt x="971234" y="573468"/>
                    <a:pt x="977959" y="570201"/>
                  </a:cubicBezTo>
                  <a:cubicBezTo>
                    <a:pt x="988046" y="566943"/>
                    <a:pt x="977959" y="563686"/>
                    <a:pt x="977959" y="560428"/>
                  </a:cubicBezTo>
                  <a:cubicBezTo>
                    <a:pt x="977959" y="560428"/>
                    <a:pt x="974597" y="560428"/>
                    <a:pt x="967871" y="560428"/>
                  </a:cubicBezTo>
                  <a:cubicBezTo>
                    <a:pt x="964509" y="560428"/>
                    <a:pt x="961147" y="560428"/>
                    <a:pt x="954422" y="563686"/>
                  </a:cubicBezTo>
                  <a:cubicBezTo>
                    <a:pt x="951060" y="563686"/>
                    <a:pt x="947698" y="557171"/>
                    <a:pt x="947698" y="557171"/>
                  </a:cubicBezTo>
                  <a:cubicBezTo>
                    <a:pt x="944345" y="557171"/>
                    <a:pt x="930896" y="557171"/>
                    <a:pt x="927533" y="557171"/>
                  </a:cubicBezTo>
                  <a:cubicBezTo>
                    <a:pt x="927533" y="557171"/>
                    <a:pt x="924171" y="563686"/>
                    <a:pt x="920809" y="566943"/>
                  </a:cubicBezTo>
                  <a:cubicBezTo>
                    <a:pt x="917447" y="570201"/>
                    <a:pt x="914084" y="573468"/>
                    <a:pt x="910721" y="573468"/>
                  </a:cubicBezTo>
                  <a:cubicBezTo>
                    <a:pt x="907359" y="576725"/>
                    <a:pt x="920809" y="583240"/>
                    <a:pt x="924171" y="583240"/>
                  </a:cubicBezTo>
                  <a:cubicBezTo>
                    <a:pt x="924171" y="586498"/>
                    <a:pt x="934258" y="586498"/>
                    <a:pt x="934258" y="589756"/>
                  </a:cubicBezTo>
                  <a:cubicBezTo>
                    <a:pt x="937620" y="589756"/>
                    <a:pt x="947698" y="596270"/>
                    <a:pt x="951060" y="596270"/>
                  </a:cubicBezTo>
                  <a:cubicBezTo>
                    <a:pt x="954422" y="599528"/>
                    <a:pt x="947698" y="602795"/>
                    <a:pt x="944345" y="609310"/>
                  </a:cubicBezTo>
                  <a:cubicBezTo>
                    <a:pt x="940982" y="615826"/>
                    <a:pt x="937620" y="615826"/>
                    <a:pt x="934258" y="619083"/>
                  </a:cubicBezTo>
                  <a:cubicBezTo>
                    <a:pt x="930896" y="622340"/>
                    <a:pt x="937620" y="625598"/>
                    <a:pt x="940982" y="628856"/>
                  </a:cubicBezTo>
                  <a:cubicBezTo>
                    <a:pt x="944345" y="632113"/>
                    <a:pt x="951060" y="635380"/>
                    <a:pt x="951060" y="635380"/>
                  </a:cubicBezTo>
                  <a:cubicBezTo>
                    <a:pt x="954422" y="635380"/>
                    <a:pt x="964509" y="628856"/>
                    <a:pt x="964509" y="628856"/>
                  </a:cubicBezTo>
                  <a:cubicBezTo>
                    <a:pt x="964509" y="628856"/>
                    <a:pt x="967871" y="619083"/>
                    <a:pt x="967871" y="619083"/>
                  </a:cubicBezTo>
                  <a:cubicBezTo>
                    <a:pt x="967871" y="615826"/>
                    <a:pt x="971234" y="609310"/>
                    <a:pt x="971234" y="609310"/>
                  </a:cubicBezTo>
                  <a:cubicBezTo>
                    <a:pt x="974597" y="606053"/>
                    <a:pt x="974597" y="606053"/>
                    <a:pt x="974597" y="606053"/>
                  </a:cubicBezTo>
                  <a:cubicBezTo>
                    <a:pt x="971234" y="593013"/>
                    <a:pt x="971234" y="593013"/>
                    <a:pt x="971234" y="593013"/>
                  </a:cubicBezTo>
                  <a:close/>
                  <a:moveTo>
                    <a:pt x="1061998" y="680996"/>
                  </a:moveTo>
                  <a:cubicBezTo>
                    <a:pt x="1061998" y="680996"/>
                    <a:pt x="1061998" y="680996"/>
                    <a:pt x="1061998" y="680996"/>
                  </a:cubicBezTo>
                  <a:cubicBezTo>
                    <a:pt x="1065360" y="677738"/>
                    <a:pt x="1072085" y="671223"/>
                    <a:pt x="1072085" y="667966"/>
                  </a:cubicBezTo>
                  <a:cubicBezTo>
                    <a:pt x="1072085" y="667966"/>
                    <a:pt x="1078809" y="667966"/>
                    <a:pt x="1082171" y="667966"/>
                  </a:cubicBezTo>
                  <a:cubicBezTo>
                    <a:pt x="1082171" y="667966"/>
                    <a:pt x="1095621" y="671223"/>
                    <a:pt x="1095621" y="671223"/>
                  </a:cubicBezTo>
                  <a:cubicBezTo>
                    <a:pt x="1095621" y="671223"/>
                    <a:pt x="1105708" y="671223"/>
                    <a:pt x="1105708" y="671223"/>
                  </a:cubicBezTo>
                  <a:cubicBezTo>
                    <a:pt x="1105708" y="671223"/>
                    <a:pt x="1115795" y="664708"/>
                    <a:pt x="1115795" y="664708"/>
                  </a:cubicBezTo>
                  <a:cubicBezTo>
                    <a:pt x="1119148" y="664708"/>
                    <a:pt x="1129235" y="674480"/>
                    <a:pt x="1129235" y="674480"/>
                  </a:cubicBezTo>
                  <a:cubicBezTo>
                    <a:pt x="1129235" y="674480"/>
                    <a:pt x="1122510" y="684253"/>
                    <a:pt x="1119148" y="684253"/>
                  </a:cubicBezTo>
                  <a:cubicBezTo>
                    <a:pt x="1115795" y="687511"/>
                    <a:pt x="1112432" y="687511"/>
                    <a:pt x="1109070" y="690768"/>
                  </a:cubicBezTo>
                  <a:cubicBezTo>
                    <a:pt x="1105708" y="697293"/>
                    <a:pt x="1105708" y="697293"/>
                    <a:pt x="1105708" y="700550"/>
                  </a:cubicBezTo>
                  <a:cubicBezTo>
                    <a:pt x="1102346" y="700550"/>
                    <a:pt x="1098983" y="707065"/>
                    <a:pt x="1092259" y="700550"/>
                  </a:cubicBezTo>
                  <a:cubicBezTo>
                    <a:pt x="1085534" y="697293"/>
                    <a:pt x="1078809" y="690768"/>
                    <a:pt x="1078809" y="690768"/>
                  </a:cubicBezTo>
                  <a:cubicBezTo>
                    <a:pt x="1078809" y="690768"/>
                    <a:pt x="1072085" y="694026"/>
                    <a:pt x="1068722" y="694026"/>
                  </a:cubicBezTo>
                  <a:cubicBezTo>
                    <a:pt x="1065360" y="697293"/>
                    <a:pt x="1058645" y="694026"/>
                    <a:pt x="1058645" y="694026"/>
                  </a:cubicBezTo>
                  <a:cubicBezTo>
                    <a:pt x="1061998" y="690768"/>
                    <a:pt x="1058645" y="684253"/>
                    <a:pt x="1061998" y="680996"/>
                  </a:cubicBezTo>
                  <a:close/>
                  <a:moveTo>
                    <a:pt x="991408" y="746165"/>
                  </a:moveTo>
                  <a:cubicBezTo>
                    <a:pt x="991408" y="746165"/>
                    <a:pt x="991408" y="746165"/>
                    <a:pt x="991408" y="746165"/>
                  </a:cubicBezTo>
                  <a:cubicBezTo>
                    <a:pt x="991408" y="746165"/>
                    <a:pt x="977959" y="739651"/>
                    <a:pt x="981321" y="736393"/>
                  </a:cubicBezTo>
                  <a:cubicBezTo>
                    <a:pt x="984683" y="729878"/>
                    <a:pt x="998132" y="716838"/>
                    <a:pt x="1001495" y="713581"/>
                  </a:cubicBezTo>
                  <a:cubicBezTo>
                    <a:pt x="1001495" y="713581"/>
                    <a:pt x="1011572" y="716838"/>
                    <a:pt x="1011572" y="716838"/>
                  </a:cubicBezTo>
                  <a:cubicBezTo>
                    <a:pt x="1014935" y="716838"/>
                    <a:pt x="1018297" y="707065"/>
                    <a:pt x="1021659" y="707065"/>
                  </a:cubicBezTo>
                  <a:cubicBezTo>
                    <a:pt x="1021659" y="707065"/>
                    <a:pt x="1035109" y="707065"/>
                    <a:pt x="1035109" y="707065"/>
                  </a:cubicBezTo>
                  <a:cubicBezTo>
                    <a:pt x="1035109" y="707065"/>
                    <a:pt x="1028384" y="720095"/>
                    <a:pt x="1021659" y="723353"/>
                  </a:cubicBezTo>
                  <a:cubicBezTo>
                    <a:pt x="1014935" y="726620"/>
                    <a:pt x="1011572" y="726620"/>
                    <a:pt x="1011572" y="729878"/>
                  </a:cubicBezTo>
                  <a:cubicBezTo>
                    <a:pt x="1008210" y="733135"/>
                    <a:pt x="1004848" y="736393"/>
                    <a:pt x="1004848" y="739651"/>
                  </a:cubicBezTo>
                  <a:cubicBezTo>
                    <a:pt x="1001495" y="739651"/>
                    <a:pt x="991408" y="746165"/>
                    <a:pt x="991408" y="746165"/>
                  </a:cubicBezTo>
                  <a:close/>
                  <a:moveTo>
                    <a:pt x="947698" y="873248"/>
                  </a:moveTo>
                  <a:cubicBezTo>
                    <a:pt x="947698" y="873248"/>
                    <a:pt x="947698" y="873248"/>
                    <a:pt x="947698" y="873248"/>
                  </a:cubicBezTo>
                  <a:cubicBezTo>
                    <a:pt x="951060" y="876506"/>
                    <a:pt x="944345" y="889546"/>
                    <a:pt x="934258" y="883030"/>
                  </a:cubicBezTo>
                  <a:cubicBezTo>
                    <a:pt x="934258" y="883030"/>
                    <a:pt x="930896" y="876506"/>
                    <a:pt x="937620" y="873248"/>
                  </a:cubicBezTo>
                  <a:cubicBezTo>
                    <a:pt x="940982" y="873248"/>
                    <a:pt x="947698" y="873248"/>
                    <a:pt x="947698" y="873248"/>
                  </a:cubicBezTo>
                  <a:close/>
                  <a:moveTo>
                    <a:pt x="937620" y="951458"/>
                  </a:moveTo>
                  <a:cubicBezTo>
                    <a:pt x="937620" y="951458"/>
                    <a:pt x="937620" y="951458"/>
                    <a:pt x="937620" y="951458"/>
                  </a:cubicBezTo>
                  <a:cubicBezTo>
                    <a:pt x="937620" y="951458"/>
                    <a:pt x="944345" y="944943"/>
                    <a:pt x="944345" y="944943"/>
                  </a:cubicBezTo>
                  <a:cubicBezTo>
                    <a:pt x="947698" y="944943"/>
                    <a:pt x="951060" y="948200"/>
                    <a:pt x="951060" y="948200"/>
                  </a:cubicBezTo>
                  <a:cubicBezTo>
                    <a:pt x="951060" y="948200"/>
                    <a:pt x="961147" y="954715"/>
                    <a:pt x="961147" y="954715"/>
                  </a:cubicBezTo>
                  <a:cubicBezTo>
                    <a:pt x="961147" y="957973"/>
                    <a:pt x="964509" y="964488"/>
                    <a:pt x="961147" y="964488"/>
                  </a:cubicBezTo>
                  <a:cubicBezTo>
                    <a:pt x="957785" y="967745"/>
                    <a:pt x="954422" y="971003"/>
                    <a:pt x="951060" y="967745"/>
                  </a:cubicBezTo>
                  <a:cubicBezTo>
                    <a:pt x="947698" y="967745"/>
                    <a:pt x="944345" y="967745"/>
                    <a:pt x="944345" y="964488"/>
                  </a:cubicBezTo>
                  <a:cubicBezTo>
                    <a:pt x="944345" y="961231"/>
                    <a:pt x="944345" y="961231"/>
                    <a:pt x="944345" y="957973"/>
                  </a:cubicBezTo>
                  <a:cubicBezTo>
                    <a:pt x="944345" y="957973"/>
                    <a:pt x="937620" y="957973"/>
                    <a:pt x="937620" y="957973"/>
                  </a:cubicBezTo>
                  <a:cubicBezTo>
                    <a:pt x="937620" y="951458"/>
                    <a:pt x="937620" y="951458"/>
                    <a:pt x="937620" y="951458"/>
                  </a:cubicBezTo>
                  <a:close/>
                  <a:moveTo>
                    <a:pt x="799784" y="909091"/>
                  </a:moveTo>
                  <a:cubicBezTo>
                    <a:pt x="799784" y="909091"/>
                    <a:pt x="799784" y="909091"/>
                    <a:pt x="799784" y="909091"/>
                  </a:cubicBezTo>
                  <a:cubicBezTo>
                    <a:pt x="803147" y="909091"/>
                    <a:pt x="809871" y="905833"/>
                    <a:pt x="809871" y="909091"/>
                  </a:cubicBezTo>
                  <a:cubicBezTo>
                    <a:pt x="813233" y="912358"/>
                    <a:pt x="816596" y="912358"/>
                    <a:pt x="816596" y="915616"/>
                  </a:cubicBezTo>
                  <a:cubicBezTo>
                    <a:pt x="816596" y="915616"/>
                    <a:pt x="819958" y="918873"/>
                    <a:pt x="813233" y="922130"/>
                  </a:cubicBezTo>
                  <a:cubicBezTo>
                    <a:pt x="806509" y="922130"/>
                    <a:pt x="803147" y="922130"/>
                    <a:pt x="803147" y="922130"/>
                  </a:cubicBezTo>
                  <a:cubicBezTo>
                    <a:pt x="806509" y="931903"/>
                    <a:pt x="806509" y="931903"/>
                    <a:pt x="806509" y="931903"/>
                  </a:cubicBezTo>
                  <a:cubicBezTo>
                    <a:pt x="806509" y="931903"/>
                    <a:pt x="813233" y="931903"/>
                    <a:pt x="803147" y="938418"/>
                  </a:cubicBezTo>
                  <a:cubicBezTo>
                    <a:pt x="796421" y="944943"/>
                    <a:pt x="789697" y="944943"/>
                    <a:pt x="789697" y="944943"/>
                  </a:cubicBezTo>
                  <a:cubicBezTo>
                    <a:pt x="789697" y="941676"/>
                    <a:pt x="789697" y="941676"/>
                    <a:pt x="789697" y="941676"/>
                  </a:cubicBezTo>
                  <a:cubicBezTo>
                    <a:pt x="779610" y="944943"/>
                    <a:pt x="779610" y="944943"/>
                    <a:pt x="779610" y="944943"/>
                  </a:cubicBezTo>
                  <a:cubicBezTo>
                    <a:pt x="779610" y="944943"/>
                    <a:pt x="776248" y="948200"/>
                    <a:pt x="776248" y="944943"/>
                  </a:cubicBezTo>
                  <a:cubicBezTo>
                    <a:pt x="772895" y="938418"/>
                    <a:pt x="769532" y="931903"/>
                    <a:pt x="776248" y="931903"/>
                  </a:cubicBezTo>
                  <a:cubicBezTo>
                    <a:pt x="782972" y="928646"/>
                    <a:pt x="782972" y="925388"/>
                    <a:pt x="786335" y="928646"/>
                  </a:cubicBezTo>
                  <a:cubicBezTo>
                    <a:pt x="789697" y="931903"/>
                    <a:pt x="789697" y="935161"/>
                    <a:pt x="789697" y="935161"/>
                  </a:cubicBezTo>
                  <a:cubicBezTo>
                    <a:pt x="793059" y="925388"/>
                    <a:pt x="793059" y="925388"/>
                    <a:pt x="793059" y="925388"/>
                  </a:cubicBezTo>
                  <a:cubicBezTo>
                    <a:pt x="793059" y="925388"/>
                    <a:pt x="789697" y="925388"/>
                    <a:pt x="789697" y="922130"/>
                  </a:cubicBezTo>
                  <a:cubicBezTo>
                    <a:pt x="793059" y="918873"/>
                    <a:pt x="793059" y="918873"/>
                    <a:pt x="796421" y="915616"/>
                  </a:cubicBezTo>
                  <a:cubicBezTo>
                    <a:pt x="799784" y="915616"/>
                    <a:pt x="803147" y="918873"/>
                    <a:pt x="803147" y="918873"/>
                  </a:cubicBezTo>
                  <a:cubicBezTo>
                    <a:pt x="799784" y="909091"/>
                    <a:pt x="799784" y="909091"/>
                    <a:pt x="799784" y="909091"/>
                  </a:cubicBezTo>
                  <a:close/>
                  <a:moveTo>
                    <a:pt x="867021" y="931903"/>
                  </a:moveTo>
                  <a:cubicBezTo>
                    <a:pt x="867021" y="931903"/>
                    <a:pt x="867021" y="931903"/>
                    <a:pt x="867021" y="931903"/>
                  </a:cubicBezTo>
                  <a:cubicBezTo>
                    <a:pt x="867021" y="931903"/>
                    <a:pt x="870383" y="931903"/>
                    <a:pt x="870383" y="935161"/>
                  </a:cubicBezTo>
                  <a:cubicBezTo>
                    <a:pt x="873746" y="938418"/>
                    <a:pt x="873746" y="938418"/>
                    <a:pt x="870383" y="938418"/>
                  </a:cubicBezTo>
                  <a:cubicBezTo>
                    <a:pt x="870383" y="938418"/>
                    <a:pt x="860297" y="938418"/>
                    <a:pt x="860297" y="938418"/>
                  </a:cubicBezTo>
                  <a:cubicBezTo>
                    <a:pt x="860297" y="938418"/>
                    <a:pt x="856934" y="941676"/>
                    <a:pt x="856934" y="935161"/>
                  </a:cubicBezTo>
                  <a:cubicBezTo>
                    <a:pt x="856934" y="931903"/>
                    <a:pt x="856934" y="928646"/>
                    <a:pt x="856934" y="928646"/>
                  </a:cubicBezTo>
                  <a:cubicBezTo>
                    <a:pt x="867021" y="931903"/>
                    <a:pt x="867021" y="931903"/>
                    <a:pt x="867021" y="931903"/>
                  </a:cubicBezTo>
                  <a:close/>
                  <a:moveTo>
                    <a:pt x="890548" y="918873"/>
                  </a:moveTo>
                  <a:cubicBezTo>
                    <a:pt x="890548" y="918873"/>
                    <a:pt x="890548" y="918873"/>
                    <a:pt x="890548" y="918873"/>
                  </a:cubicBezTo>
                  <a:cubicBezTo>
                    <a:pt x="903997" y="909091"/>
                    <a:pt x="903997" y="909091"/>
                    <a:pt x="903997" y="909091"/>
                  </a:cubicBezTo>
                  <a:cubicBezTo>
                    <a:pt x="903997" y="909091"/>
                    <a:pt x="907359" y="918873"/>
                    <a:pt x="900635" y="922130"/>
                  </a:cubicBezTo>
                  <a:cubicBezTo>
                    <a:pt x="897272" y="925388"/>
                    <a:pt x="893910" y="925388"/>
                    <a:pt x="893910" y="925388"/>
                  </a:cubicBezTo>
                  <a:cubicBezTo>
                    <a:pt x="887195" y="922130"/>
                    <a:pt x="887195" y="922130"/>
                    <a:pt x="887195" y="922130"/>
                  </a:cubicBezTo>
                  <a:cubicBezTo>
                    <a:pt x="890548" y="918873"/>
                    <a:pt x="890548" y="918873"/>
                    <a:pt x="890548" y="918873"/>
                  </a:cubicBezTo>
                  <a:close/>
                  <a:moveTo>
                    <a:pt x="917447" y="896060"/>
                  </a:moveTo>
                  <a:cubicBezTo>
                    <a:pt x="917447" y="896060"/>
                    <a:pt x="917447" y="896060"/>
                    <a:pt x="917447" y="896060"/>
                  </a:cubicBezTo>
                  <a:cubicBezTo>
                    <a:pt x="917447" y="896060"/>
                    <a:pt x="914084" y="905833"/>
                    <a:pt x="917447" y="912358"/>
                  </a:cubicBezTo>
                  <a:cubicBezTo>
                    <a:pt x="917447" y="915616"/>
                    <a:pt x="917447" y="915616"/>
                    <a:pt x="920809" y="915616"/>
                  </a:cubicBezTo>
                  <a:cubicBezTo>
                    <a:pt x="924171" y="918873"/>
                    <a:pt x="927533" y="918873"/>
                    <a:pt x="930896" y="915616"/>
                  </a:cubicBezTo>
                  <a:cubicBezTo>
                    <a:pt x="934258" y="915616"/>
                    <a:pt x="934258" y="905833"/>
                    <a:pt x="934258" y="905833"/>
                  </a:cubicBezTo>
                  <a:cubicBezTo>
                    <a:pt x="934258" y="905833"/>
                    <a:pt x="934258" y="902576"/>
                    <a:pt x="930896" y="896060"/>
                  </a:cubicBezTo>
                  <a:cubicBezTo>
                    <a:pt x="927533" y="886288"/>
                    <a:pt x="920809" y="896060"/>
                    <a:pt x="917447" y="896060"/>
                  </a:cubicBezTo>
                  <a:close/>
                  <a:moveTo>
                    <a:pt x="920809" y="843920"/>
                  </a:moveTo>
                  <a:cubicBezTo>
                    <a:pt x="920809" y="843920"/>
                    <a:pt x="920809" y="843920"/>
                    <a:pt x="920809" y="843920"/>
                  </a:cubicBezTo>
                  <a:cubicBezTo>
                    <a:pt x="920809" y="840663"/>
                    <a:pt x="920809" y="830890"/>
                    <a:pt x="924171" y="827633"/>
                  </a:cubicBezTo>
                  <a:cubicBezTo>
                    <a:pt x="927533" y="827633"/>
                    <a:pt x="927533" y="824375"/>
                    <a:pt x="930896" y="821118"/>
                  </a:cubicBezTo>
                  <a:cubicBezTo>
                    <a:pt x="930896" y="817851"/>
                    <a:pt x="944345" y="817851"/>
                    <a:pt x="944345" y="817851"/>
                  </a:cubicBezTo>
                  <a:cubicBezTo>
                    <a:pt x="947698" y="824375"/>
                    <a:pt x="947698" y="824375"/>
                    <a:pt x="947698" y="824375"/>
                  </a:cubicBezTo>
                  <a:cubicBezTo>
                    <a:pt x="947698" y="824375"/>
                    <a:pt x="947698" y="830890"/>
                    <a:pt x="947698" y="834148"/>
                  </a:cubicBezTo>
                  <a:cubicBezTo>
                    <a:pt x="947698" y="837406"/>
                    <a:pt x="947698" y="837406"/>
                    <a:pt x="951060" y="843920"/>
                  </a:cubicBezTo>
                  <a:cubicBezTo>
                    <a:pt x="951060" y="847178"/>
                    <a:pt x="947698" y="853703"/>
                    <a:pt x="947698" y="856960"/>
                  </a:cubicBezTo>
                  <a:cubicBezTo>
                    <a:pt x="944345" y="860218"/>
                    <a:pt x="944345" y="863476"/>
                    <a:pt x="940982" y="863476"/>
                  </a:cubicBezTo>
                  <a:cubicBezTo>
                    <a:pt x="937620" y="866733"/>
                    <a:pt x="937620" y="869990"/>
                    <a:pt x="934258" y="866733"/>
                  </a:cubicBezTo>
                  <a:cubicBezTo>
                    <a:pt x="930896" y="863476"/>
                    <a:pt x="920809" y="860218"/>
                    <a:pt x="920809" y="856960"/>
                  </a:cubicBezTo>
                  <a:cubicBezTo>
                    <a:pt x="920809" y="856960"/>
                    <a:pt x="920809" y="850445"/>
                    <a:pt x="920809" y="850445"/>
                  </a:cubicBezTo>
                  <a:cubicBezTo>
                    <a:pt x="920809" y="843920"/>
                    <a:pt x="920809" y="843920"/>
                    <a:pt x="920809" y="843920"/>
                  </a:cubicBezTo>
                  <a:close/>
                  <a:moveTo>
                    <a:pt x="880470" y="860218"/>
                  </a:moveTo>
                  <a:cubicBezTo>
                    <a:pt x="880470" y="860218"/>
                    <a:pt x="880470" y="860218"/>
                    <a:pt x="880470" y="860218"/>
                  </a:cubicBezTo>
                  <a:cubicBezTo>
                    <a:pt x="880470" y="856960"/>
                    <a:pt x="883832" y="843920"/>
                    <a:pt x="883832" y="843920"/>
                  </a:cubicBezTo>
                  <a:cubicBezTo>
                    <a:pt x="883832" y="843920"/>
                    <a:pt x="883832" y="837406"/>
                    <a:pt x="890548" y="834148"/>
                  </a:cubicBezTo>
                  <a:cubicBezTo>
                    <a:pt x="893910" y="834148"/>
                    <a:pt x="893910" y="830890"/>
                    <a:pt x="897272" y="834148"/>
                  </a:cubicBezTo>
                  <a:cubicBezTo>
                    <a:pt x="900635" y="837406"/>
                    <a:pt x="903997" y="840663"/>
                    <a:pt x="903997" y="840663"/>
                  </a:cubicBezTo>
                  <a:cubicBezTo>
                    <a:pt x="903997" y="840663"/>
                    <a:pt x="900635" y="840663"/>
                    <a:pt x="900635" y="843920"/>
                  </a:cubicBezTo>
                  <a:cubicBezTo>
                    <a:pt x="900635" y="843920"/>
                    <a:pt x="903997" y="850445"/>
                    <a:pt x="903997" y="850445"/>
                  </a:cubicBezTo>
                  <a:cubicBezTo>
                    <a:pt x="900635" y="853703"/>
                    <a:pt x="897272" y="856960"/>
                    <a:pt x="893910" y="860218"/>
                  </a:cubicBezTo>
                  <a:cubicBezTo>
                    <a:pt x="893910" y="863476"/>
                    <a:pt x="887195" y="866733"/>
                    <a:pt x="887195" y="866733"/>
                  </a:cubicBezTo>
                  <a:cubicBezTo>
                    <a:pt x="877108" y="873248"/>
                    <a:pt x="877108" y="873248"/>
                    <a:pt x="877108" y="873248"/>
                  </a:cubicBezTo>
                  <a:cubicBezTo>
                    <a:pt x="877108" y="876506"/>
                    <a:pt x="877108" y="876506"/>
                    <a:pt x="877108" y="876506"/>
                  </a:cubicBezTo>
                  <a:cubicBezTo>
                    <a:pt x="873746" y="876506"/>
                    <a:pt x="873746" y="876506"/>
                    <a:pt x="873746" y="876506"/>
                  </a:cubicBezTo>
                  <a:cubicBezTo>
                    <a:pt x="867021" y="866733"/>
                    <a:pt x="867021" y="866733"/>
                    <a:pt x="867021" y="866733"/>
                  </a:cubicBezTo>
                  <a:cubicBezTo>
                    <a:pt x="877108" y="860218"/>
                    <a:pt x="877108" y="860218"/>
                    <a:pt x="877108" y="860218"/>
                  </a:cubicBezTo>
                  <a:cubicBezTo>
                    <a:pt x="880470" y="860218"/>
                    <a:pt x="880470" y="860218"/>
                    <a:pt x="880470" y="860218"/>
                  </a:cubicBezTo>
                  <a:close/>
                  <a:moveTo>
                    <a:pt x="813233" y="873248"/>
                  </a:moveTo>
                  <a:cubicBezTo>
                    <a:pt x="813233" y="873248"/>
                    <a:pt x="813233" y="873248"/>
                    <a:pt x="813233" y="873248"/>
                  </a:cubicBezTo>
                  <a:cubicBezTo>
                    <a:pt x="823320" y="869990"/>
                    <a:pt x="823320" y="869990"/>
                    <a:pt x="823320" y="869990"/>
                  </a:cubicBezTo>
                  <a:cubicBezTo>
                    <a:pt x="833398" y="876506"/>
                    <a:pt x="833398" y="876506"/>
                    <a:pt x="833398" y="876506"/>
                  </a:cubicBezTo>
                  <a:cubicBezTo>
                    <a:pt x="833398" y="886288"/>
                    <a:pt x="833398" y="886288"/>
                    <a:pt x="833398" y="886288"/>
                  </a:cubicBezTo>
                  <a:cubicBezTo>
                    <a:pt x="833398" y="886288"/>
                    <a:pt x="826682" y="899318"/>
                    <a:pt x="823320" y="896060"/>
                  </a:cubicBezTo>
                  <a:cubicBezTo>
                    <a:pt x="819958" y="889546"/>
                    <a:pt x="819958" y="883030"/>
                    <a:pt x="819958" y="883030"/>
                  </a:cubicBezTo>
                  <a:cubicBezTo>
                    <a:pt x="813233" y="873248"/>
                    <a:pt x="813233" y="873248"/>
                    <a:pt x="813233" y="873248"/>
                  </a:cubicBezTo>
                  <a:close/>
                  <a:moveTo>
                    <a:pt x="769532" y="847178"/>
                  </a:moveTo>
                  <a:cubicBezTo>
                    <a:pt x="769532" y="847178"/>
                    <a:pt x="769532" y="847178"/>
                    <a:pt x="769532" y="847178"/>
                  </a:cubicBezTo>
                  <a:cubicBezTo>
                    <a:pt x="769532" y="847178"/>
                    <a:pt x="786335" y="843920"/>
                    <a:pt x="786335" y="847178"/>
                  </a:cubicBezTo>
                  <a:cubicBezTo>
                    <a:pt x="786335" y="847178"/>
                    <a:pt x="786335" y="853703"/>
                    <a:pt x="789697" y="853703"/>
                  </a:cubicBezTo>
                  <a:cubicBezTo>
                    <a:pt x="789697" y="856960"/>
                    <a:pt x="779610" y="866733"/>
                    <a:pt x="776248" y="866733"/>
                  </a:cubicBezTo>
                  <a:cubicBezTo>
                    <a:pt x="776248" y="866733"/>
                    <a:pt x="772895" y="863476"/>
                    <a:pt x="772895" y="863476"/>
                  </a:cubicBezTo>
                  <a:cubicBezTo>
                    <a:pt x="769532" y="847178"/>
                    <a:pt x="769532" y="847178"/>
                    <a:pt x="769532" y="847178"/>
                  </a:cubicBezTo>
                  <a:close/>
                  <a:moveTo>
                    <a:pt x="756083" y="804821"/>
                  </a:moveTo>
                  <a:cubicBezTo>
                    <a:pt x="756083" y="804821"/>
                    <a:pt x="756083" y="804821"/>
                    <a:pt x="756083" y="804821"/>
                  </a:cubicBezTo>
                  <a:cubicBezTo>
                    <a:pt x="756083" y="804821"/>
                    <a:pt x="759446" y="801563"/>
                    <a:pt x="762808" y="801563"/>
                  </a:cubicBezTo>
                  <a:cubicBezTo>
                    <a:pt x="766170" y="804821"/>
                    <a:pt x="766170" y="814593"/>
                    <a:pt x="766170" y="814593"/>
                  </a:cubicBezTo>
                  <a:cubicBezTo>
                    <a:pt x="762808" y="824375"/>
                    <a:pt x="762808" y="824375"/>
                    <a:pt x="762808" y="824375"/>
                  </a:cubicBezTo>
                  <a:cubicBezTo>
                    <a:pt x="762808" y="824375"/>
                    <a:pt x="756083" y="834148"/>
                    <a:pt x="756083" y="834148"/>
                  </a:cubicBezTo>
                  <a:cubicBezTo>
                    <a:pt x="756083" y="830890"/>
                    <a:pt x="752721" y="814593"/>
                    <a:pt x="752721" y="814593"/>
                  </a:cubicBezTo>
                  <a:cubicBezTo>
                    <a:pt x="756083" y="804821"/>
                    <a:pt x="756083" y="804821"/>
                    <a:pt x="756083" y="804821"/>
                  </a:cubicBezTo>
                  <a:close/>
                  <a:moveTo>
                    <a:pt x="735909" y="778751"/>
                  </a:moveTo>
                  <a:cubicBezTo>
                    <a:pt x="735909" y="778751"/>
                    <a:pt x="735909" y="778751"/>
                    <a:pt x="735909" y="778751"/>
                  </a:cubicBezTo>
                  <a:cubicBezTo>
                    <a:pt x="735909" y="778751"/>
                    <a:pt x="732547" y="788533"/>
                    <a:pt x="732547" y="791791"/>
                  </a:cubicBezTo>
                  <a:cubicBezTo>
                    <a:pt x="732547" y="791791"/>
                    <a:pt x="735909" y="798305"/>
                    <a:pt x="735909" y="798305"/>
                  </a:cubicBezTo>
                  <a:cubicBezTo>
                    <a:pt x="735909" y="801563"/>
                    <a:pt x="735909" y="798305"/>
                    <a:pt x="739271" y="795048"/>
                  </a:cubicBezTo>
                  <a:cubicBezTo>
                    <a:pt x="742634" y="791791"/>
                    <a:pt x="742634" y="788533"/>
                    <a:pt x="742634" y="788533"/>
                  </a:cubicBezTo>
                  <a:cubicBezTo>
                    <a:pt x="742634" y="788533"/>
                    <a:pt x="749359" y="785266"/>
                    <a:pt x="749359" y="782008"/>
                  </a:cubicBezTo>
                  <a:cubicBezTo>
                    <a:pt x="752721" y="782008"/>
                    <a:pt x="752721" y="772235"/>
                    <a:pt x="752721" y="772235"/>
                  </a:cubicBezTo>
                  <a:cubicBezTo>
                    <a:pt x="752721" y="772235"/>
                    <a:pt x="742634" y="765721"/>
                    <a:pt x="742634" y="768978"/>
                  </a:cubicBezTo>
                  <a:cubicBezTo>
                    <a:pt x="739271" y="768978"/>
                    <a:pt x="735909" y="778751"/>
                    <a:pt x="735909" y="778751"/>
                  </a:cubicBezTo>
                  <a:close/>
                  <a:moveTo>
                    <a:pt x="782972" y="772235"/>
                  </a:moveTo>
                  <a:cubicBezTo>
                    <a:pt x="782972" y="772235"/>
                    <a:pt x="782972" y="772235"/>
                    <a:pt x="782972" y="772235"/>
                  </a:cubicBezTo>
                  <a:cubicBezTo>
                    <a:pt x="786335" y="772235"/>
                    <a:pt x="786335" y="772235"/>
                    <a:pt x="786335" y="772235"/>
                  </a:cubicBezTo>
                  <a:cubicBezTo>
                    <a:pt x="786335" y="775493"/>
                    <a:pt x="786335" y="775493"/>
                    <a:pt x="786335" y="775493"/>
                  </a:cubicBezTo>
                  <a:cubicBezTo>
                    <a:pt x="786335" y="775493"/>
                    <a:pt x="796421" y="772235"/>
                    <a:pt x="799784" y="772235"/>
                  </a:cubicBezTo>
                  <a:cubicBezTo>
                    <a:pt x="803147" y="768978"/>
                    <a:pt x="799784" y="765721"/>
                    <a:pt x="799784" y="762463"/>
                  </a:cubicBezTo>
                  <a:cubicBezTo>
                    <a:pt x="796421" y="759205"/>
                    <a:pt x="782972" y="772235"/>
                    <a:pt x="782972" y="772235"/>
                  </a:cubicBezTo>
                  <a:close/>
                  <a:moveTo>
                    <a:pt x="830045" y="785266"/>
                  </a:moveTo>
                  <a:cubicBezTo>
                    <a:pt x="830045" y="785266"/>
                    <a:pt x="830045" y="785266"/>
                    <a:pt x="830045" y="785266"/>
                  </a:cubicBezTo>
                  <a:cubicBezTo>
                    <a:pt x="823320" y="782008"/>
                    <a:pt x="823320" y="782008"/>
                    <a:pt x="823320" y="782008"/>
                  </a:cubicBezTo>
                  <a:cubicBezTo>
                    <a:pt x="823320" y="788533"/>
                    <a:pt x="823320" y="788533"/>
                    <a:pt x="823320" y="788533"/>
                  </a:cubicBezTo>
                  <a:cubicBezTo>
                    <a:pt x="823320" y="788533"/>
                    <a:pt x="826682" y="795048"/>
                    <a:pt x="830045" y="798305"/>
                  </a:cubicBezTo>
                  <a:cubicBezTo>
                    <a:pt x="830045" y="798305"/>
                    <a:pt x="823320" y="804821"/>
                    <a:pt x="823320" y="804821"/>
                  </a:cubicBezTo>
                  <a:cubicBezTo>
                    <a:pt x="830045" y="814593"/>
                    <a:pt x="830045" y="814593"/>
                    <a:pt x="830045" y="814593"/>
                  </a:cubicBezTo>
                  <a:cubicBezTo>
                    <a:pt x="840122" y="798305"/>
                    <a:pt x="840122" y="798305"/>
                    <a:pt x="840122" y="798305"/>
                  </a:cubicBezTo>
                  <a:cubicBezTo>
                    <a:pt x="840122" y="798305"/>
                    <a:pt x="836760" y="791791"/>
                    <a:pt x="836760" y="791791"/>
                  </a:cubicBezTo>
                  <a:cubicBezTo>
                    <a:pt x="836760" y="788533"/>
                    <a:pt x="830045" y="785266"/>
                    <a:pt x="830045" y="785266"/>
                  </a:cubicBezTo>
                  <a:close/>
                  <a:moveTo>
                    <a:pt x="877108" y="785266"/>
                  </a:moveTo>
                  <a:cubicBezTo>
                    <a:pt x="877108" y="785266"/>
                    <a:pt x="877108" y="785266"/>
                    <a:pt x="877108" y="785266"/>
                  </a:cubicBezTo>
                  <a:cubicBezTo>
                    <a:pt x="880470" y="791791"/>
                    <a:pt x="880470" y="791791"/>
                    <a:pt x="880470" y="791791"/>
                  </a:cubicBezTo>
                  <a:cubicBezTo>
                    <a:pt x="880470" y="791791"/>
                    <a:pt x="877108" y="798305"/>
                    <a:pt x="873746" y="798305"/>
                  </a:cubicBezTo>
                  <a:cubicBezTo>
                    <a:pt x="873746" y="798305"/>
                    <a:pt x="870383" y="795048"/>
                    <a:pt x="870383" y="795048"/>
                  </a:cubicBezTo>
                  <a:cubicBezTo>
                    <a:pt x="877108" y="785266"/>
                    <a:pt x="877108" y="785266"/>
                    <a:pt x="877108" y="785266"/>
                  </a:cubicBezTo>
                  <a:close/>
                  <a:moveTo>
                    <a:pt x="887195" y="775493"/>
                  </a:moveTo>
                  <a:cubicBezTo>
                    <a:pt x="887195" y="775493"/>
                    <a:pt x="887195" y="775493"/>
                    <a:pt x="887195" y="775493"/>
                  </a:cubicBezTo>
                  <a:cubicBezTo>
                    <a:pt x="890548" y="782008"/>
                    <a:pt x="890548" y="782008"/>
                    <a:pt x="890548" y="782008"/>
                  </a:cubicBezTo>
                  <a:cubicBezTo>
                    <a:pt x="890548" y="782008"/>
                    <a:pt x="900635" y="778751"/>
                    <a:pt x="907359" y="775493"/>
                  </a:cubicBezTo>
                  <a:cubicBezTo>
                    <a:pt x="917447" y="772235"/>
                    <a:pt x="907359" y="768978"/>
                    <a:pt x="907359" y="768978"/>
                  </a:cubicBezTo>
                  <a:cubicBezTo>
                    <a:pt x="897272" y="768978"/>
                    <a:pt x="897272" y="768978"/>
                    <a:pt x="897272" y="768978"/>
                  </a:cubicBezTo>
                  <a:cubicBezTo>
                    <a:pt x="897272" y="768978"/>
                    <a:pt x="887195" y="772235"/>
                    <a:pt x="887195" y="775493"/>
                  </a:cubicBezTo>
                  <a:close/>
                  <a:moveTo>
                    <a:pt x="830045" y="749423"/>
                  </a:moveTo>
                  <a:cubicBezTo>
                    <a:pt x="830045" y="749423"/>
                    <a:pt x="830045" y="749423"/>
                    <a:pt x="830045" y="749423"/>
                  </a:cubicBezTo>
                  <a:cubicBezTo>
                    <a:pt x="840122" y="759205"/>
                    <a:pt x="840122" y="759205"/>
                    <a:pt x="840122" y="759205"/>
                  </a:cubicBezTo>
                  <a:cubicBezTo>
                    <a:pt x="840122" y="759205"/>
                    <a:pt x="853571" y="765721"/>
                    <a:pt x="856934" y="765721"/>
                  </a:cubicBezTo>
                  <a:cubicBezTo>
                    <a:pt x="856934" y="768978"/>
                    <a:pt x="863659" y="765721"/>
                    <a:pt x="870383" y="765721"/>
                  </a:cubicBezTo>
                  <a:cubicBezTo>
                    <a:pt x="873746" y="762463"/>
                    <a:pt x="873746" y="762463"/>
                    <a:pt x="873746" y="759205"/>
                  </a:cubicBezTo>
                  <a:cubicBezTo>
                    <a:pt x="873746" y="759205"/>
                    <a:pt x="870383" y="755938"/>
                    <a:pt x="870383" y="755938"/>
                  </a:cubicBezTo>
                  <a:cubicBezTo>
                    <a:pt x="870383" y="755938"/>
                    <a:pt x="867021" y="749423"/>
                    <a:pt x="856934" y="749423"/>
                  </a:cubicBezTo>
                  <a:cubicBezTo>
                    <a:pt x="850209" y="752681"/>
                    <a:pt x="850209" y="749423"/>
                    <a:pt x="850209" y="749423"/>
                  </a:cubicBezTo>
                  <a:cubicBezTo>
                    <a:pt x="850209" y="749423"/>
                    <a:pt x="846847" y="749423"/>
                    <a:pt x="836760" y="746165"/>
                  </a:cubicBezTo>
                  <a:cubicBezTo>
                    <a:pt x="830045" y="746165"/>
                    <a:pt x="833398" y="749423"/>
                    <a:pt x="830045" y="749423"/>
                  </a:cubicBezTo>
                  <a:close/>
                  <a:moveTo>
                    <a:pt x="823320" y="746165"/>
                  </a:moveTo>
                  <a:cubicBezTo>
                    <a:pt x="823320" y="746165"/>
                    <a:pt x="823320" y="746165"/>
                    <a:pt x="823320" y="746165"/>
                  </a:cubicBezTo>
                  <a:cubicBezTo>
                    <a:pt x="826682" y="742908"/>
                    <a:pt x="826682" y="742908"/>
                    <a:pt x="826682" y="742908"/>
                  </a:cubicBezTo>
                  <a:cubicBezTo>
                    <a:pt x="826682" y="742908"/>
                    <a:pt x="826682" y="736393"/>
                    <a:pt x="826682" y="726620"/>
                  </a:cubicBezTo>
                  <a:cubicBezTo>
                    <a:pt x="826682" y="720095"/>
                    <a:pt x="823320" y="723353"/>
                    <a:pt x="823320" y="723353"/>
                  </a:cubicBezTo>
                  <a:cubicBezTo>
                    <a:pt x="823320" y="720095"/>
                    <a:pt x="823320" y="716838"/>
                    <a:pt x="819958" y="710323"/>
                  </a:cubicBezTo>
                  <a:cubicBezTo>
                    <a:pt x="816596" y="707065"/>
                    <a:pt x="816596" y="710323"/>
                    <a:pt x="813233" y="710323"/>
                  </a:cubicBezTo>
                  <a:cubicBezTo>
                    <a:pt x="813233" y="710323"/>
                    <a:pt x="809871" y="713581"/>
                    <a:pt x="803147" y="713581"/>
                  </a:cubicBezTo>
                  <a:cubicBezTo>
                    <a:pt x="796421" y="713581"/>
                    <a:pt x="799784" y="707065"/>
                    <a:pt x="796421" y="703808"/>
                  </a:cubicBezTo>
                  <a:cubicBezTo>
                    <a:pt x="793059" y="700550"/>
                    <a:pt x="786335" y="700550"/>
                    <a:pt x="786335" y="700550"/>
                  </a:cubicBezTo>
                  <a:cubicBezTo>
                    <a:pt x="782972" y="700550"/>
                    <a:pt x="776248" y="710323"/>
                    <a:pt x="776248" y="713581"/>
                  </a:cubicBezTo>
                  <a:cubicBezTo>
                    <a:pt x="776248" y="716838"/>
                    <a:pt x="779610" y="716838"/>
                    <a:pt x="789697" y="726620"/>
                  </a:cubicBezTo>
                  <a:cubicBezTo>
                    <a:pt x="799784" y="733135"/>
                    <a:pt x="803147" y="733135"/>
                    <a:pt x="806509" y="733135"/>
                  </a:cubicBezTo>
                  <a:cubicBezTo>
                    <a:pt x="809871" y="736393"/>
                    <a:pt x="819958" y="742908"/>
                    <a:pt x="823320" y="746165"/>
                  </a:cubicBezTo>
                  <a:close/>
                  <a:moveTo>
                    <a:pt x="725822" y="1173038"/>
                  </a:moveTo>
                  <a:cubicBezTo>
                    <a:pt x="725822" y="1173038"/>
                    <a:pt x="725822" y="1173038"/>
                    <a:pt x="725822" y="1173038"/>
                  </a:cubicBezTo>
                  <a:cubicBezTo>
                    <a:pt x="729185" y="1163266"/>
                    <a:pt x="729185" y="1163266"/>
                    <a:pt x="729185" y="1163266"/>
                  </a:cubicBezTo>
                  <a:cubicBezTo>
                    <a:pt x="722460" y="1153483"/>
                    <a:pt x="722460" y="1153483"/>
                    <a:pt x="722460" y="1153483"/>
                  </a:cubicBezTo>
                  <a:cubicBezTo>
                    <a:pt x="722460" y="1140453"/>
                    <a:pt x="722460" y="1140453"/>
                    <a:pt x="722460" y="1140453"/>
                  </a:cubicBezTo>
                  <a:cubicBezTo>
                    <a:pt x="725822" y="1137196"/>
                    <a:pt x="725822" y="1137196"/>
                    <a:pt x="725822" y="1137196"/>
                  </a:cubicBezTo>
                  <a:cubicBezTo>
                    <a:pt x="725822" y="1137196"/>
                    <a:pt x="732547" y="1143710"/>
                    <a:pt x="732547" y="1146968"/>
                  </a:cubicBezTo>
                  <a:cubicBezTo>
                    <a:pt x="732547" y="1150226"/>
                    <a:pt x="732547" y="1156741"/>
                    <a:pt x="732547" y="1156741"/>
                  </a:cubicBezTo>
                  <a:cubicBezTo>
                    <a:pt x="732547" y="1156741"/>
                    <a:pt x="742634" y="1163266"/>
                    <a:pt x="742634" y="1163266"/>
                  </a:cubicBezTo>
                  <a:cubicBezTo>
                    <a:pt x="745997" y="1163266"/>
                    <a:pt x="766170" y="1160008"/>
                    <a:pt x="766170" y="1160008"/>
                  </a:cubicBezTo>
                  <a:cubicBezTo>
                    <a:pt x="766170" y="1160008"/>
                    <a:pt x="772895" y="1150226"/>
                    <a:pt x="772895" y="1150226"/>
                  </a:cubicBezTo>
                  <a:cubicBezTo>
                    <a:pt x="776248" y="1146968"/>
                    <a:pt x="786335" y="1140453"/>
                    <a:pt x="786335" y="1140453"/>
                  </a:cubicBezTo>
                  <a:cubicBezTo>
                    <a:pt x="786335" y="1140453"/>
                    <a:pt x="786335" y="1137196"/>
                    <a:pt x="793059" y="1143710"/>
                  </a:cubicBezTo>
                  <a:cubicBezTo>
                    <a:pt x="799784" y="1146968"/>
                    <a:pt x="793059" y="1156741"/>
                    <a:pt x="793059" y="1156741"/>
                  </a:cubicBezTo>
                  <a:cubicBezTo>
                    <a:pt x="789697" y="1156741"/>
                    <a:pt x="789697" y="1160008"/>
                    <a:pt x="789697" y="1160008"/>
                  </a:cubicBezTo>
                  <a:cubicBezTo>
                    <a:pt x="796421" y="1166523"/>
                    <a:pt x="796421" y="1166523"/>
                    <a:pt x="796421" y="1166523"/>
                  </a:cubicBezTo>
                  <a:cubicBezTo>
                    <a:pt x="796421" y="1166523"/>
                    <a:pt x="796421" y="1160008"/>
                    <a:pt x="799784" y="1160008"/>
                  </a:cubicBezTo>
                  <a:cubicBezTo>
                    <a:pt x="803147" y="1160008"/>
                    <a:pt x="803147" y="1156741"/>
                    <a:pt x="806509" y="1156741"/>
                  </a:cubicBezTo>
                  <a:cubicBezTo>
                    <a:pt x="806509" y="1160008"/>
                    <a:pt x="813233" y="1166523"/>
                    <a:pt x="813233" y="1166523"/>
                  </a:cubicBezTo>
                  <a:cubicBezTo>
                    <a:pt x="813233" y="1166523"/>
                    <a:pt x="813233" y="1176296"/>
                    <a:pt x="816596" y="1176296"/>
                  </a:cubicBezTo>
                  <a:cubicBezTo>
                    <a:pt x="819958" y="1173038"/>
                    <a:pt x="826682" y="1176296"/>
                    <a:pt x="830045" y="1173038"/>
                  </a:cubicBezTo>
                  <a:cubicBezTo>
                    <a:pt x="833398" y="1173038"/>
                    <a:pt x="867021" y="1163266"/>
                    <a:pt x="867021" y="1163266"/>
                  </a:cubicBezTo>
                  <a:cubicBezTo>
                    <a:pt x="877108" y="1156741"/>
                    <a:pt x="877108" y="1156741"/>
                    <a:pt x="877108" y="1156741"/>
                  </a:cubicBezTo>
                  <a:cubicBezTo>
                    <a:pt x="877108" y="1156741"/>
                    <a:pt x="883832" y="1153483"/>
                    <a:pt x="890548" y="1153483"/>
                  </a:cubicBezTo>
                  <a:cubicBezTo>
                    <a:pt x="893910" y="1153483"/>
                    <a:pt x="914084" y="1146968"/>
                    <a:pt x="914084" y="1146968"/>
                  </a:cubicBezTo>
                  <a:cubicBezTo>
                    <a:pt x="914084" y="1146968"/>
                    <a:pt x="924171" y="1140453"/>
                    <a:pt x="930896" y="1143710"/>
                  </a:cubicBezTo>
                  <a:cubicBezTo>
                    <a:pt x="934258" y="1150226"/>
                    <a:pt x="947698" y="1160008"/>
                    <a:pt x="947698" y="1160008"/>
                  </a:cubicBezTo>
                  <a:cubicBezTo>
                    <a:pt x="967871" y="1156741"/>
                    <a:pt x="967871" y="1156741"/>
                    <a:pt x="967871" y="1156741"/>
                  </a:cubicBezTo>
                  <a:cubicBezTo>
                    <a:pt x="967871" y="1156741"/>
                    <a:pt x="974597" y="1153483"/>
                    <a:pt x="974597" y="1153483"/>
                  </a:cubicBezTo>
                  <a:cubicBezTo>
                    <a:pt x="977959" y="1156741"/>
                    <a:pt x="998132" y="1153483"/>
                    <a:pt x="998132" y="1153483"/>
                  </a:cubicBezTo>
                  <a:cubicBezTo>
                    <a:pt x="998132" y="1153483"/>
                    <a:pt x="1008210" y="1143710"/>
                    <a:pt x="1011572" y="1143710"/>
                  </a:cubicBezTo>
                  <a:cubicBezTo>
                    <a:pt x="1011572" y="1143710"/>
                    <a:pt x="1035109" y="1137196"/>
                    <a:pt x="1035109" y="1137196"/>
                  </a:cubicBezTo>
                  <a:cubicBezTo>
                    <a:pt x="1035109" y="1137196"/>
                    <a:pt x="1038471" y="1137196"/>
                    <a:pt x="1038471" y="1143710"/>
                  </a:cubicBezTo>
                  <a:cubicBezTo>
                    <a:pt x="1038471" y="1150226"/>
                    <a:pt x="1038471" y="1160008"/>
                    <a:pt x="1038471" y="1163266"/>
                  </a:cubicBezTo>
                  <a:cubicBezTo>
                    <a:pt x="1041833" y="1166523"/>
                    <a:pt x="1038471" y="1173038"/>
                    <a:pt x="1045196" y="1173038"/>
                  </a:cubicBezTo>
                  <a:cubicBezTo>
                    <a:pt x="1051920" y="1169780"/>
                    <a:pt x="1058645" y="1166523"/>
                    <a:pt x="1058645" y="1166523"/>
                  </a:cubicBezTo>
                  <a:cubicBezTo>
                    <a:pt x="1058645" y="1166523"/>
                    <a:pt x="1051920" y="1166523"/>
                    <a:pt x="1065360" y="1160008"/>
                  </a:cubicBezTo>
                  <a:cubicBezTo>
                    <a:pt x="1075447" y="1153483"/>
                    <a:pt x="1078809" y="1150226"/>
                    <a:pt x="1082171" y="1150226"/>
                  </a:cubicBezTo>
                  <a:cubicBezTo>
                    <a:pt x="1085534" y="1150226"/>
                    <a:pt x="1085534" y="1146968"/>
                    <a:pt x="1088897" y="1146968"/>
                  </a:cubicBezTo>
                  <a:cubicBezTo>
                    <a:pt x="1095621" y="1146968"/>
                    <a:pt x="1095621" y="1146968"/>
                    <a:pt x="1098983" y="1146968"/>
                  </a:cubicBezTo>
                  <a:cubicBezTo>
                    <a:pt x="1102346" y="1143710"/>
                    <a:pt x="1109070" y="1133938"/>
                    <a:pt x="1109070" y="1133938"/>
                  </a:cubicBezTo>
                  <a:cubicBezTo>
                    <a:pt x="1109070" y="1133938"/>
                    <a:pt x="1112432" y="1127413"/>
                    <a:pt x="1115795" y="1127413"/>
                  </a:cubicBezTo>
                  <a:cubicBezTo>
                    <a:pt x="1115795" y="1127413"/>
                    <a:pt x="1122510" y="1124156"/>
                    <a:pt x="1122510" y="1124156"/>
                  </a:cubicBezTo>
                  <a:cubicBezTo>
                    <a:pt x="1119148" y="1133938"/>
                    <a:pt x="1119148" y="1133938"/>
                    <a:pt x="1119148" y="1133938"/>
                  </a:cubicBezTo>
                  <a:cubicBezTo>
                    <a:pt x="1119148" y="1133938"/>
                    <a:pt x="1125872" y="1146968"/>
                    <a:pt x="1125872" y="1150226"/>
                  </a:cubicBezTo>
                  <a:cubicBezTo>
                    <a:pt x="1125872" y="1150226"/>
                    <a:pt x="1125872" y="1153483"/>
                    <a:pt x="1122510" y="1156741"/>
                  </a:cubicBezTo>
                  <a:cubicBezTo>
                    <a:pt x="1122510" y="1163266"/>
                    <a:pt x="1122510" y="1166523"/>
                    <a:pt x="1122510" y="1166523"/>
                  </a:cubicBezTo>
                  <a:cubicBezTo>
                    <a:pt x="1119148" y="1169780"/>
                    <a:pt x="1119148" y="1173038"/>
                    <a:pt x="1119148" y="1176296"/>
                  </a:cubicBezTo>
                  <a:cubicBezTo>
                    <a:pt x="1115795" y="1176296"/>
                    <a:pt x="1105708" y="1182811"/>
                    <a:pt x="1105708" y="1182811"/>
                  </a:cubicBezTo>
                  <a:cubicBezTo>
                    <a:pt x="1088897" y="1179553"/>
                    <a:pt x="1088897" y="1179553"/>
                    <a:pt x="1088897" y="1179553"/>
                  </a:cubicBezTo>
                  <a:cubicBezTo>
                    <a:pt x="1088897" y="1179553"/>
                    <a:pt x="1082171" y="1182811"/>
                    <a:pt x="1078809" y="1186068"/>
                  </a:cubicBezTo>
                  <a:cubicBezTo>
                    <a:pt x="1072085" y="1186068"/>
                    <a:pt x="1061998" y="1195850"/>
                    <a:pt x="1058645" y="1195850"/>
                  </a:cubicBezTo>
                  <a:cubicBezTo>
                    <a:pt x="1055282" y="1195850"/>
                    <a:pt x="1045196" y="1195850"/>
                    <a:pt x="1035109" y="1195850"/>
                  </a:cubicBezTo>
                  <a:cubicBezTo>
                    <a:pt x="1025021" y="1199108"/>
                    <a:pt x="998132" y="1205623"/>
                    <a:pt x="998132" y="1205623"/>
                  </a:cubicBezTo>
                  <a:cubicBezTo>
                    <a:pt x="998132" y="1205623"/>
                    <a:pt x="994770" y="1208881"/>
                    <a:pt x="991408" y="1212138"/>
                  </a:cubicBezTo>
                  <a:cubicBezTo>
                    <a:pt x="984683" y="1212138"/>
                    <a:pt x="971234" y="1218653"/>
                    <a:pt x="967871" y="1218653"/>
                  </a:cubicBezTo>
                  <a:cubicBezTo>
                    <a:pt x="964509" y="1221920"/>
                    <a:pt x="954422" y="1228435"/>
                    <a:pt x="951060" y="1228435"/>
                  </a:cubicBezTo>
                  <a:cubicBezTo>
                    <a:pt x="947698" y="1228435"/>
                    <a:pt x="944345" y="1231693"/>
                    <a:pt x="930896" y="1231693"/>
                  </a:cubicBezTo>
                  <a:cubicBezTo>
                    <a:pt x="914084" y="1234951"/>
                    <a:pt x="910721" y="1238208"/>
                    <a:pt x="910721" y="1238208"/>
                  </a:cubicBezTo>
                  <a:cubicBezTo>
                    <a:pt x="900635" y="1238208"/>
                    <a:pt x="900635" y="1238208"/>
                    <a:pt x="900635" y="1238208"/>
                  </a:cubicBezTo>
                  <a:cubicBezTo>
                    <a:pt x="900635" y="1215396"/>
                    <a:pt x="900635" y="1215396"/>
                    <a:pt x="900635" y="1215396"/>
                  </a:cubicBezTo>
                  <a:cubicBezTo>
                    <a:pt x="900635" y="1215396"/>
                    <a:pt x="900635" y="1205623"/>
                    <a:pt x="890548" y="1208881"/>
                  </a:cubicBezTo>
                  <a:cubicBezTo>
                    <a:pt x="880470" y="1212138"/>
                    <a:pt x="893910" y="1208881"/>
                    <a:pt x="873746" y="1212138"/>
                  </a:cubicBezTo>
                  <a:cubicBezTo>
                    <a:pt x="856934" y="1215396"/>
                    <a:pt x="846847" y="1205623"/>
                    <a:pt x="846847" y="1205623"/>
                  </a:cubicBezTo>
                  <a:cubicBezTo>
                    <a:pt x="846847" y="1205623"/>
                    <a:pt x="830045" y="1205623"/>
                    <a:pt x="823320" y="1208881"/>
                  </a:cubicBezTo>
                  <a:cubicBezTo>
                    <a:pt x="816596" y="1208881"/>
                    <a:pt x="806509" y="1208881"/>
                    <a:pt x="803147" y="1208881"/>
                  </a:cubicBezTo>
                  <a:cubicBezTo>
                    <a:pt x="799784" y="1212138"/>
                    <a:pt x="799784" y="1208881"/>
                    <a:pt x="789697" y="1212138"/>
                  </a:cubicBezTo>
                  <a:cubicBezTo>
                    <a:pt x="779610" y="1212138"/>
                    <a:pt x="769532" y="1215396"/>
                    <a:pt x="769532" y="1215396"/>
                  </a:cubicBezTo>
                  <a:cubicBezTo>
                    <a:pt x="759446" y="1208881"/>
                    <a:pt x="759446" y="1208881"/>
                    <a:pt x="759446" y="1208881"/>
                  </a:cubicBezTo>
                  <a:cubicBezTo>
                    <a:pt x="759446" y="1208881"/>
                    <a:pt x="749359" y="1208881"/>
                    <a:pt x="745997" y="1212138"/>
                  </a:cubicBezTo>
                  <a:cubicBezTo>
                    <a:pt x="739271" y="1215396"/>
                    <a:pt x="742634" y="1218653"/>
                    <a:pt x="735909" y="1218653"/>
                  </a:cubicBezTo>
                  <a:cubicBezTo>
                    <a:pt x="729185" y="1218653"/>
                    <a:pt x="732547" y="1221920"/>
                    <a:pt x="725822" y="1218653"/>
                  </a:cubicBezTo>
                  <a:cubicBezTo>
                    <a:pt x="715745" y="1215396"/>
                    <a:pt x="709020" y="1212138"/>
                    <a:pt x="709020" y="1212138"/>
                  </a:cubicBezTo>
                  <a:cubicBezTo>
                    <a:pt x="705658" y="1192593"/>
                    <a:pt x="705658" y="1192593"/>
                    <a:pt x="705658" y="1192593"/>
                  </a:cubicBezTo>
                  <a:cubicBezTo>
                    <a:pt x="705658" y="1192593"/>
                    <a:pt x="705658" y="1192593"/>
                    <a:pt x="705658" y="1182811"/>
                  </a:cubicBezTo>
                  <a:cubicBezTo>
                    <a:pt x="702296" y="1176296"/>
                    <a:pt x="698933" y="1163266"/>
                    <a:pt x="698933" y="1163266"/>
                  </a:cubicBezTo>
                  <a:cubicBezTo>
                    <a:pt x="705658" y="1153483"/>
                    <a:pt x="705658" y="1153483"/>
                    <a:pt x="705658" y="1153483"/>
                  </a:cubicBezTo>
                  <a:cubicBezTo>
                    <a:pt x="705658" y="1153483"/>
                    <a:pt x="709020" y="1160008"/>
                    <a:pt x="709020" y="1163266"/>
                  </a:cubicBezTo>
                  <a:cubicBezTo>
                    <a:pt x="709020" y="1163266"/>
                    <a:pt x="709020" y="1173038"/>
                    <a:pt x="712382" y="1173038"/>
                  </a:cubicBezTo>
                  <a:cubicBezTo>
                    <a:pt x="719098" y="1173038"/>
                    <a:pt x="725822" y="1173038"/>
                    <a:pt x="725822" y="1173038"/>
                  </a:cubicBezTo>
                  <a:close/>
                  <a:moveTo>
                    <a:pt x="577909" y="1039441"/>
                  </a:moveTo>
                  <a:cubicBezTo>
                    <a:pt x="577909" y="1039441"/>
                    <a:pt x="577909" y="1039441"/>
                    <a:pt x="577909" y="1039441"/>
                  </a:cubicBezTo>
                  <a:cubicBezTo>
                    <a:pt x="587996" y="1036183"/>
                    <a:pt x="587996" y="1036183"/>
                    <a:pt x="587996" y="1036183"/>
                  </a:cubicBezTo>
                  <a:cubicBezTo>
                    <a:pt x="591358" y="1045955"/>
                    <a:pt x="591358" y="1045955"/>
                    <a:pt x="591358" y="1045955"/>
                  </a:cubicBezTo>
                  <a:cubicBezTo>
                    <a:pt x="601445" y="1049213"/>
                    <a:pt x="601445" y="1049213"/>
                    <a:pt x="601445" y="1049213"/>
                  </a:cubicBezTo>
                  <a:cubicBezTo>
                    <a:pt x="601445" y="1049213"/>
                    <a:pt x="614885" y="1055728"/>
                    <a:pt x="614885" y="1058986"/>
                  </a:cubicBezTo>
                  <a:cubicBezTo>
                    <a:pt x="614885" y="1058986"/>
                    <a:pt x="608160" y="1068768"/>
                    <a:pt x="608160" y="1068768"/>
                  </a:cubicBezTo>
                  <a:cubicBezTo>
                    <a:pt x="608160" y="1068768"/>
                    <a:pt x="608160" y="1075283"/>
                    <a:pt x="608160" y="1078540"/>
                  </a:cubicBezTo>
                  <a:cubicBezTo>
                    <a:pt x="608160" y="1078540"/>
                    <a:pt x="601445" y="1078540"/>
                    <a:pt x="598082" y="1078540"/>
                  </a:cubicBezTo>
                  <a:cubicBezTo>
                    <a:pt x="594720" y="1075283"/>
                    <a:pt x="584633" y="1072025"/>
                    <a:pt x="584633" y="1072025"/>
                  </a:cubicBezTo>
                  <a:cubicBezTo>
                    <a:pt x="584633" y="1058986"/>
                    <a:pt x="584633" y="1058986"/>
                    <a:pt x="584633" y="1058986"/>
                  </a:cubicBezTo>
                  <a:cubicBezTo>
                    <a:pt x="574547" y="1049213"/>
                    <a:pt x="574547" y="1049213"/>
                    <a:pt x="574547" y="1049213"/>
                  </a:cubicBezTo>
                  <a:cubicBezTo>
                    <a:pt x="577909" y="1039441"/>
                    <a:pt x="577909" y="1039441"/>
                    <a:pt x="577909" y="1039441"/>
                  </a:cubicBezTo>
                  <a:close/>
                  <a:moveTo>
                    <a:pt x="308970" y="755938"/>
                  </a:moveTo>
                  <a:cubicBezTo>
                    <a:pt x="308970" y="755938"/>
                    <a:pt x="308970" y="755938"/>
                    <a:pt x="308970" y="755938"/>
                  </a:cubicBezTo>
                  <a:cubicBezTo>
                    <a:pt x="308970" y="755938"/>
                    <a:pt x="302246" y="755938"/>
                    <a:pt x="302246" y="755938"/>
                  </a:cubicBezTo>
                  <a:cubicBezTo>
                    <a:pt x="298883" y="755938"/>
                    <a:pt x="295521" y="755938"/>
                    <a:pt x="292159" y="755938"/>
                  </a:cubicBezTo>
                  <a:cubicBezTo>
                    <a:pt x="288797" y="755938"/>
                    <a:pt x="292159" y="762463"/>
                    <a:pt x="292159" y="765721"/>
                  </a:cubicBezTo>
                  <a:cubicBezTo>
                    <a:pt x="292159" y="765721"/>
                    <a:pt x="292159" y="772235"/>
                    <a:pt x="292159" y="775493"/>
                  </a:cubicBezTo>
                  <a:cubicBezTo>
                    <a:pt x="288797" y="778751"/>
                    <a:pt x="285434" y="782008"/>
                    <a:pt x="285434" y="785266"/>
                  </a:cubicBezTo>
                  <a:cubicBezTo>
                    <a:pt x="285434" y="785266"/>
                    <a:pt x="285434" y="791791"/>
                    <a:pt x="285434" y="795048"/>
                  </a:cubicBezTo>
                  <a:cubicBezTo>
                    <a:pt x="282071" y="795048"/>
                    <a:pt x="275347" y="801563"/>
                    <a:pt x="271985" y="801563"/>
                  </a:cubicBezTo>
                  <a:cubicBezTo>
                    <a:pt x="268622" y="804821"/>
                    <a:pt x="261898" y="808078"/>
                    <a:pt x="261898" y="808078"/>
                  </a:cubicBezTo>
                  <a:cubicBezTo>
                    <a:pt x="268622" y="824375"/>
                    <a:pt x="268622" y="824375"/>
                    <a:pt x="268622" y="824375"/>
                  </a:cubicBezTo>
                  <a:cubicBezTo>
                    <a:pt x="268622" y="824375"/>
                    <a:pt x="275347" y="821118"/>
                    <a:pt x="278709" y="824375"/>
                  </a:cubicBezTo>
                  <a:cubicBezTo>
                    <a:pt x="282071" y="827633"/>
                    <a:pt x="292159" y="834148"/>
                    <a:pt x="295521" y="834148"/>
                  </a:cubicBezTo>
                  <a:cubicBezTo>
                    <a:pt x="295521" y="834148"/>
                    <a:pt x="302246" y="853703"/>
                    <a:pt x="302246" y="853703"/>
                  </a:cubicBezTo>
                  <a:cubicBezTo>
                    <a:pt x="305608" y="856960"/>
                    <a:pt x="308970" y="853703"/>
                    <a:pt x="308970" y="853703"/>
                  </a:cubicBezTo>
                  <a:cubicBezTo>
                    <a:pt x="308970" y="853703"/>
                    <a:pt x="315695" y="856960"/>
                    <a:pt x="319048" y="860218"/>
                  </a:cubicBezTo>
                  <a:cubicBezTo>
                    <a:pt x="322410" y="860218"/>
                    <a:pt x="329135" y="863476"/>
                    <a:pt x="332497" y="866733"/>
                  </a:cubicBezTo>
                  <a:cubicBezTo>
                    <a:pt x="335859" y="866733"/>
                    <a:pt x="342584" y="876506"/>
                    <a:pt x="345947" y="876506"/>
                  </a:cubicBezTo>
                  <a:cubicBezTo>
                    <a:pt x="349309" y="879763"/>
                    <a:pt x="356033" y="886288"/>
                    <a:pt x="356033" y="886288"/>
                  </a:cubicBezTo>
                  <a:cubicBezTo>
                    <a:pt x="356033" y="886288"/>
                    <a:pt x="362758" y="896060"/>
                    <a:pt x="366120" y="902576"/>
                  </a:cubicBezTo>
                  <a:cubicBezTo>
                    <a:pt x="366120" y="905833"/>
                    <a:pt x="366120" y="905833"/>
                    <a:pt x="362758" y="909091"/>
                  </a:cubicBezTo>
                  <a:cubicBezTo>
                    <a:pt x="359396" y="912358"/>
                    <a:pt x="359396" y="915616"/>
                    <a:pt x="356033" y="922130"/>
                  </a:cubicBezTo>
                  <a:cubicBezTo>
                    <a:pt x="352671" y="928646"/>
                    <a:pt x="359396" y="935161"/>
                    <a:pt x="359396" y="935161"/>
                  </a:cubicBezTo>
                  <a:cubicBezTo>
                    <a:pt x="359396" y="951458"/>
                    <a:pt x="359396" y="951458"/>
                    <a:pt x="359396" y="951458"/>
                  </a:cubicBezTo>
                  <a:cubicBezTo>
                    <a:pt x="362758" y="957973"/>
                    <a:pt x="362758" y="957973"/>
                    <a:pt x="362758" y="957973"/>
                  </a:cubicBezTo>
                  <a:cubicBezTo>
                    <a:pt x="362758" y="957973"/>
                    <a:pt x="366120" y="961231"/>
                    <a:pt x="369482" y="961231"/>
                  </a:cubicBezTo>
                  <a:cubicBezTo>
                    <a:pt x="372845" y="964488"/>
                    <a:pt x="372845" y="964488"/>
                    <a:pt x="372845" y="964488"/>
                  </a:cubicBezTo>
                  <a:cubicBezTo>
                    <a:pt x="372845" y="964488"/>
                    <a:pt x="379560" y="971003"/>
                    <a:pt x="382922" y="974270"/>
                  </a:cubicBezTo>
                  <a:cubicBezTo>
                    <a:pt x="382922" y="977528"/>
                    <a:pt x="379560" y="980785"/>
                    <a:pt x="379560" y="984043"/>
                  </a:cubicBezTo>
                  <a:cubicBezTo>
                    <a:pt x="379560" y="987301"/>
                    <a:pt x="382922" y="1000331"/>
                    <a:pt x="382922" y="1000331"/>
                  </a:cubicBezTo>
                  <a:cubicBezTo>
                    <a:pt x="382922" y="1000331"/>
                    <a:pt x="389647" y="997073"/>
                    <a:pt x="396371" y="993815"/>
                  </a:cubicBezTo>
                  <a:cubicBezTo>
                    <a:pt x="399734" y="993815"/>
                    <a:pt x="403097" y="997073"/>
                    <a:pt x="406459" y="997073"/>
                  </a:cubicBezTo>
                  <a:cubicBezTo>
                    <a:pt x="409821" y="1000331"/>
                    <a:pt x="409821" y="1003588"/>
                    <a:pt x="409821" y="1003588"/>
                  </a:cubicBezTo>
                  <a:cubicBezTo>
                    <a:pt x="409821" y="1003588"/>
                    <a:pt x="419908" y="997073"/>
                    <a:pt x="419908" y="993815"/>
                  </a:cubicBezTo>
                  <a:cubicBezTo>
                    <a:pt x="419908" y="993815"/>
                    <a:pt x="419908" y="987301"/>
                    <a:pt x="419908" y="987301"/>
                  </a:cubicBezTo>
                  <a:cubicBezTo>
                    <a:pt x="419908" y="987301"/>
                    <a:pt x="419908" y="974270"/>
                    <a:pt x="419908" y="971003"/>
                  </a:cubicBezTo>
                  <a:cubicBezTo>
                    <a:pt x="419908" y="967745"/>
                    <a:pt x="416546" y="957973"/>
                    <a:pt x="416546" y="954715"/>
                  </a:cubicBezTo>
                  <a:cubicBezTo>
                    <a:pt x="416546" y="954715"/>
                    <a:pt x="419908" y="948200"/>
                    <a:pt x="419908" y="948200"/>
                  </a:cubicBezTo>
                  <a:cubicBezTo>
                    <a:pt x="419908" y="948200"/>
                    <a:pt x="429995" y="944943"/>
                    <a:pt x="433348" y="944943"/>
                  </a:cubicBezTo>
                  <a:cubicBezTo>
                    <a:pt x="436710" y="944943"/>
                    <a:pt x="440072" y="948200"/>
                    <a:pt x="443435" y="951458"/>
                  </a:cubicBezTo>
                  <a:cubicBezTo>
                    <a:pt x="443435" y="954715"/>
                    <a:pt x="443435" y="967745"/>
                    <a:pt x="443435" y="967745"/>
                  </a:cubicBezTo>
                  <a:cubicBezTo>
                    <a:pt x="463609" y="971003"/>
                    <a:pt x="463609" y="971003"/>
                    <a:pt x="463609" y="971003"/>
                  </a:cubicBezTo>
                  <a:cubicBezTo>
                    <a:pt x="463609" y="971003"/>
                    <a:pt x="470333" y="974270"/>
                    <a:pt x="470333" y="974270"/>
                  </a:cubicBezTo>
                  <a:cubicBezTo>
                    <a:pt x="470333" y="977528"/>
                    <a:pt x="473696" y="984043"/>
                    <a:pt x="477058" y="987301"/>
                  </a:cubicBezTo>
                  <a:cubicBezTo>
                    <a:pt x="480420" y="990558"/>
                    <a:pt x="483782" y="993815"/>
                    <a:pt x="483782" y="993815"/>
                  </a:cubicBezTo>
                  <a:cubicBezTo>
                    <a:pt x="483782" y="993815"/>
                    <a:pt x="490498" y="1010113"/>
                    <a:pt x="493860" y="1013371"/>
                  </a:cubicBezTo>
                  <a:cubicBezTo>
                    <a:pt x="493860" y="1016628"/>
                    <a:pt x="493860" y="1023143"/>
                    <a:pt x="493860" y="1029658"/>
                  </a:cubicBezTo>
                  <a:cubicBezTo>
                    <a:pt x="493860" y="1036183"/>
                    <a:pt x="493860" y="1036183"/>
                    <a:pt x="493860" y="1036183"/>
                  </a:cubicBezTo>
                  <a:cubicBezTo>
                    <a:pt x="493860" y="1036183"/>
                    <a:pt x="503947" y="1039441"/>
                    <a:pt x="507309" y="1042698"/>
                  </a:cubicBezTo>
                  <a:cubicBezTo>
                    <a:pt x="514034" y="1045955"/>
                    <a:pt x="510671" y="1042698"/>
                    <a:pt x="514034" y="1039441"/>
                  </a:cubicBezTo>
                  <a:cubicBezTo>
                    <a:pt x="517397" y="1036183"/>
                    <a:pt x="514034" y="1032916"/>
                    <a:pt x="514034" y="1029658"/>
                  </a:cubicBezTo>
                  <a:cubicBezTo>
                    <a:pt x="514034" y="1026401"/>
                    <a:pt x="514034" y="1019885"/>
                    <a:pt x="510671" y="1013371"/>
                  </a:cubicBezTo>
                  <a:cubicBezTo>
                    <a:pt x="510671" y="1010113"/>
                    <a:pt x="510671" y="1006855"/>
                    <a:pt x="510671" y="1006855"/>
                  </a:cubicBezTo>
                  <a:cubicBezTo>
                    <a:pt x="510671" y="1006855"/>
                    <a:pt x="514034" y="1000331"/>
                    <a:pt x="514034" y="997073"/>
                  </a:cubicBezTo>
                  <a:cubicBezTo>
                    <a:pt x="514034" y="997073"/>
                    <a:pt x="514034" y="990558"/>
                    <a:pt x="514034" y="987301"/>
                  </a:cubicBezTo>
                  <a:cubicBezTo>
                    <a:pt x="514034" y="984043"/>
                    <a:pt x="520759" y="980785"/>
                    <a:pt x="520759" y="980785"/>
                  </a:cubicBezTo>
                  <a:cubicBezTo>
                    <a:pt x="520759" y="980785"/>
                    <a:pt x="520759" y="977528"/>
                    <a:pt x="524121" y="971003"/>
                  </a:cubicBezTo>
                  <a:cubicBezTo>
                    <a:pt x="527483" y="967745"/>
                    <a:pt x="524121" y="971003"/>
                    <a:pt x="527483" y="971003"/>
                  </a:cubicBezTo>
                  <a:cubicBezTo>
                    <a:pt x="530846" y="967745"/>
                    <a:pt x="534208" y="967745"/>
                    <a:pt x="540932" y="967745"/>
                  </a:cubicBezTo>
                  <a:cubicBezTo>
                    <a:pt x="544295" y="967745"/>
                    <a:pt x="547648" y="971003"/>
                    <a:pt x="547648" y="971003"/>
                  </a:cubicBezTo>
                  <a:cubicBezTo>
                    <a:pt x="554372" y="980785"/>
                    <a:pt x="554372" y="980785"/>
                    <a:pt x="554372" y="980785"/>
                  </a:cubicBezTo>
                  <a:cubicBezTo>
                    <a:pt x="554372" y="980785"/>
                    <a:pt x="554372" y="980785"/>
                    <a:pt x="554372" y="984043"/>
                  </a:cubicBezTo>
                  <a:cubicBezTo>
                    <a:pt x="554372" y="987301"/>
                    <a:pt x="561097" y="993815"/>
                    <a:pt x="561097" y="993815"/>
                  </a:cubicBezTo>
                  <a:cubicBezTo>
                    <a:pt x="574547" y="1003588"/>
                    <a:pt x="574547" y="1003588"/>
                    <a:pt x="574547" y="1003588"/>
                  </a:cubicBezTo>
                  <a:cubicBezTo>
                    <a:pt x="574547" y="1003588"/>
                    <a:pt x="574547" y="1006855"/>
                    <a:pt x="574547" y="1006855"/>
                  </a:cubicBezTo>
                  <a:cubicBezTo>
                    <a:pt x="574547" y="1010113"/>
                    <a:pt x="577909" y="1016628"/>
                    <a:pt x="581271" y="1019885"/>
                  </a:cubicBezTo>
                  <a:cubicBezTo>
                    <a:pt x="584633" y="1026401"/>
                    <a:pt x="581271" y="1016628"/>
                    <a:pt x="584633" y="1016628"/>
                  </a:cubicBezTo>
                  <a:cubicBezTo>
                    <a:pt x="584633" y="1013371"/>
                    <a:pt x="587996" y="1010113"/>
                    <a:pt x="587996" y="1010113"/>
                  </a:cubicBezTo>
                  <a:cubicBezTo>
                    <a:pt x="594720" y="1019885"/>
                    <a:pt x="594720" y="1019885"/>
                    <a:pt x="594720" y="1019885"/>
                  </a:cubicBezTo>
                  <a:cubicBezTo>
                    <a:pt x="594720" y="1019885"/>
                    <a:pt x="608160" y="1023143"/>
                    <a:pt x="611522" y="1023143"/>
                  </a:cubicBezTo>
                  <a:cubicBezTo>
                    <a:pt x="614885" y="1019885"/>
                    <a:pt x="618247" y="1016628"/>
                    <a:pt x="618247" y="1016628"/>
                  </a:cubicBezTo>
                  <a:cubicBezTo>
                    <a:pt x="611522" y="1010113"/>
                    <a:pt x="611522" y="1010113"/>
                    <a:pt x="611522" y="1010113"/>
                  </a:cubicBezTo>
                  <a:cubicBezTo>
                    <a:pt x="604798" y="1000331"/>
                    <a:pt x="604798" y="1000331"/>
                    <a:pt x="604798" y="1000331"/>
                  </a:cubicBezTo>
                  <a:cubicBezTo>
                    <a:pt x="604798" y="1000331"/>
                    <a:pt x="594720" y="990558"/>
                    <a:pt x="591358" y="990558"/>
                  </a:cubicBezTo>
                  <a:cubicBezTo>
                    <a:pt x="587996" y="987301"/>
                    <a:pt x="584633" y="984043"/>
                    <a:pt x="584633" y="980785"/>
                  </a:cubicBezTo>
                  <a:cubicBezTo>
                    <a:pt x="581271" y="977528"/>
                    <a:pt x="581271" y="971003"/>
                    <a:pt x="581271" y="971003"/>
                  </a:cubicBezTo>
                  <a:cubicBezTo>
                    <a:pt x="584633" y="967745"/>
                    <a:pt x="584633" y="961231"/>
                    <a:pt x="587996" y="954715"/>
                  </a:cubicBezTo>
                  <a:cubicBezTo>
                    <a:pt x="591358" y="948200"/>
                    <a:pt x="584633" y="954715"/>
                    <a:pt x="584633" y="954715"/>
                  </a:cubicBezTo>
                  <a:cubicBezTo>
                    <a:pt x="584633" y="954715"/>
                    <a:pt x="577909" y="944943"/>
                    <a:pt x="581271" y="941676"/>
                  </a:cubicBezTo>
                  <a:cubicBezTo>
                    <a:pt x="581271" y="941676"/>
                    <a:pt x="567821" y="922130"/>
                    <a:pt x="567821" y="922130"/>
                  </a:cubicBezTo>
                  <a:cubicBezTo>
                    <a:pt x="567821" y="922130"/>
                    <a:pt x="564459" y="915616"/>
                    <a:pt x="564459" y="915616"/>
                  </a:cubicBezTo>
                  <a:cubicBezTo>
                    <a:pt x="564459" y="915616"/>
                    <a:pt x="554372" y="909091"/>
                    <a:pt x="551010" y="909091"/>
                  </a:cubicBezTo>
                  <a:cubicBezTo>
                    <a:pt x="547648" y="905833"/>
                    <a:pt x="544295" y="902576"/>
                    <a:pt x="544295" y="902576"/>
                  </a:cubicBezTo>
                  <a:cubicBezTo>
                    <a:pt x="544295" y="899318"/>
                    <a:pt x="544295" y="892803"/>
                    <a:pt x="544295" y="889546"/>
                  </a:cubicBezTo>
                  <a:cubicBezTo>
                    <a:pt x="540932" y="886288"/>
                    <a:pt x="537570" y="879763"/>
                    <a:pt x="534208" y="876506"/>
                  </a:cubicBezTo>
                  <a:cubicBezTo>
                    <a:pt x="530846" y="873248"/>
                    <a:pt x="527483" y="866733"/>
                    <a:pt x="524121" y="860218"/>
                  </a:cubicBezTo>
                  <a:cubicBezTo>
                    <a:pt x="520759" y="856960"/>
                    <a:pt x="517397" y="850445"/>
                    <a:pt x="517397" y="850445"/>
                  </a:cubicBezTo>
                  <a:cubicBezTo>
                    <a:pt x="514034" y="837406"/>
                    <a:pt x="514034" y="837406"/>
                    <a:pt x="514034" y="837406"/>
                  </a:cubicBezTo>
                  <a:cubicBezTo>
                    <a:pt x="514034" y="830890"/>
                    <a:pt x="514034" y="830890"/>
                    <a:pt x="514034" y="830890"/>
                  </a:cubicBezTo>
                  <a:cubicBezTo>
                    <a:pt x="524121" y="837406"/>
                    <a:pt x="524121" y="837406"/>
                    <a:pt x="524121" y="837406"/>
                  </a:cubicBezTo>
                  <a:cubicBezTo>
                    <a:pt x="524121" y="837406"/>
                    <a:pt x="530846" y="834148"/>
                    <a:pt x="534208" y="834148"/>
                  </a:cubicBezTo>
                  <a:cubicBezTo>
                    <a:pt x="537570" y="834148"/>
                    <a:pt x="547648" y="837406"/>
                    <a:pt x="547648" y="837406"/>
                  </a:cubicBezTo>
                  <a:cubicBezTo>
                    <a:pt x="547648" y="837406"/>
                    <a:pt x="554372" y="840663"/>
                    <a:pt x="557735" y="840663"/>
                  </a:cubicBezTo>
                  <a:cubicBezTo>
                    <a:pt x="557735" y="840663"/>
                    <a:pt x="561097" y="843920"/>
                    <a:pt x="564459" y="840663"/>
                  </a:cubicBezTo>
                  <a:cubicBezTo>
                    <a:pt x="567821" y="840663"/>
                    <a:pt x="571184" y="847178"/>
                    <a:pt x="571184" y="850445"/>
                  </a:cubicBezTo>
                  <a:cubicBezTo>
                    <a:pt x="571184" y="853703"/>
                    <a:pt x="567821" y="856960"/>
                    <a:pt x="567821" y="856960"/>
                  </a:cubicBezTo>
                  <a:cubicBezTo>
                    <a:pt x="567821" y="860218"/>
                    <a:pt x="567821" y="863476"/>
                    <a:pt x="567821" y="863476"/>
                  </a:cubicBezTo>
                  <a:cubicBezTo>
                    <a:pt x="567821" y="863476"/>
                    <a:pt x="574547" y="866733"/>
                    <a:pt x="577909" y="866733"/>
                  </a:cubicBezTo>
                  <a:cubicBezTo>
                    <a:pt x="577909" y="869990"/>
                    <a:pt x="574547" y="873248"/>
                    <a:pt x="574547" y="873248"/>
                  </a:cubicBezTo>
                  <a:cubicBezTo>
                    <a:pt x="574547" y="873248"/>
                    <a:pt x="574547" y="879763"/>
                    <a:pt x="574547" y="883030"/>
                  </a:cubicBezTo>
                  <a:cubicBezTo>
                    <a:pt x="577909" y="883030"/>
                    <a:pt x="581271" y="876506"/>
                    <a:pt x="581271" y="876506"/>
                  </a:cubicBezTo>
                  <a:cubicBezTo>
                    <a:pt x="581271" y="876506"/>
                    <a:pt x="584633" y="869990"/>
                    <a:pt x="584633" y="866733"/>
                  </a:cubicBezTo>
                  <a:cubicBezTo>
                    <a:pt x="584633" y="863476"/>
                    <a:pt x="591358" y="860218"/>
                    <a:pt x="591358" y="860218"/>
                  </a:cubicBezTo>
                  <a:cubicBezTo>
                    <a:pt x="598082" y="847178"/>
                    <a:pt x="598082" y="847178"/>
                    <a:pt x="598082" y="847178"/>
                  </a:cubicBezTo>
                  <a:cubicBezTo>
                    <a:pt x="604798" y="840663"/>
                    <a:pt x="604798" y="840663"/>
                    <a:pt x="604798" y="840663"/>
                  </a:cubicBezTo>
                  <a:cubicBezTo>
                    <a:pt x="604798" y="840663"/>
                    <a:pt x="618247" y="837406"/>
                    <a:pt x="621609" y="834148"/>
                  </a:cubicBezTo>
                  <a:cubicBezTo>
                    <a:pt x="624971" y="830890"/>
                    <a:pt x="624971" y="834148"/>
                    <a:pt x="624971" y="830890"/>
                  </a:cubicBezTo>
                  <a:cubicBezTo>
                    <a:pt x="628334" y="830890"/>
                    <a:pt x="628334" y="824375"/>
                    <a:pt x="628334" y="824375"/>
                  </a:cubicBezTo>
                  <a:cubicBezTo>
                    <a:pt x="621609" y="817851"/>
                    <a:pt x="621609" y="817851"/>
                    <a:pt x="621609" y="817851"/>
                  </a:cubicBezTo>
                  <a:cubicBezTo>
                    <a:pt x="608160" y="821118"/>
                    <a:pt x="608160" y="821118"/>
                    <a:pt x="608160" y="821118"/>
                  </a:cubicBezTo>
                  <a:cubicBezTo>
                    <a:pt x="604798" y="814593"/>
                    <a:pt x="604798" y="814593"/>
                    <a:pt x="604798" y="814593"/>
                  </a:cubicBezTo>
                  <a:cubicBezTo>
                    <a:pt x="604798" y="814593"/>
                    <a:pt x="604798" y="814593"/>
                    <a:pt x="608160" y="814593"/>
                  </a:cubicBezTo>
                  <a:cubicBezTo>
                    <a:pt x="608160" y="814593"/>
                    <a:pt x="608160" y="801563"/>
                    <a:pt x="608160" y="801563"/>
                  </a:cubicBezTo>
                  <a:cubicBezTo>
                    <a:pt x="608160" y="801563"/>
                    <a:pt x="601445" y="804821"/>
                    <a:pt x="598082" y="804821"/>
                  </a:cubicBezTo>
                  <a:cubicBezTo>
                    <a:pt x="594720" y="804821"/>
                    <a:pt x="598082" y="814593"/>
                    <a:pt x="598082" y="814593"/>
                  </a:cubicBezTo>
                  <a:cubicBezTo>
                    <a:pt x="598082" y="814593"/>
                    <a:pt x="581271" y="811336"/>
                    <a:pt x="577909" y="811336"/>
                  </a:cubicBezTo>
                  <a:cubicBezTo>
                    <a:pt x="574547" y="808078"/>
                    <a:pt x="574547" y="804821"/>
                    <a:pt x="574547" y="804821"/>
                  </a:cubicBezTo>
                  <a:cubicBezTo>
                    <a:pt x="571184" y="801563"/>
                    <a:pt x="577909" y="791791"/>
                    <a:pt x="577909" y="791791"/>
                  </a:cubicBezTo>
                  <a:cubicBezTo>
                    <a:pt x="581271" y="778751"/>
                    <a:pt x="581271" y="778751"/>
                    <a:pt x="581271" y="778751"/>
                  </a:cubicBezTo>
                  <a:cubicBezTo>
                    <a:pt x="581271" y="778751"/>
                    <a:pt x="564459" y="775493"/>
                    <a:pt x="564459" y="772235"/>
                  </a:cubicBezTo>
                  <a:cubicBezTo>
                    <a:pt x="564459" y="768978"/>
                    <a:pt x="547648" y="778751"/>
                    <a:pt x="540932" y="772235"/>
                  </a:cubicBezTo>
                  <a:cubicBezTo>
                    <a:pt x="537570" y="765721"/>
                    <a:pt x="537570" y="765721"/>
                    <a:pt x="537570" y="765721"/>
                  </a:cubicBezTo>
                  <a:cubicBezTo>
                    <a:pt x="530846" y="759205"/>
                    <a:pt x="530846" y="759205"/>
                    <a:pt x="530846" y="759205"/>
                  </a:cubicBezTo>
                  <a:cubicBezTo>
                    <a:pt x="524121" y="759205"/>
                    <a:pt x="524121" y="759205"/>
                    <a:pt x="524121" y="759205"/>
                  </a:cubicBezTo>
                  <a:cubicBezTo>
                    <a:pt x="524121" y="759205"/>
                    <a:pt x="514034" y="762463"/>
                    <a:pt x="510671" y="762463"/>
                  </a:cubicBezTo>
                  <a:cubicBezTo>
                    <a:pt x="507309" y="762463"/>
                    <a:pt x="507309" y="755938"/>
                    <a:pt x="507309" y="755938"/>
                  </a:cubicBezTo>
                  <a:cubicBezTo>
                    <a:pt x="490498" y="749423"/>
                    <a:pt x="490498" y="749423"/>
                    <a:pt x="490498" y="749423"/>
                  </a:cubicBezTo>
                  <a:cubicBezTo>
                    <a:pt x="473696" y="746165"/>
                    <a:pt x="473696" y="746165"/>
                    <a:pt x="473696" y="746165"/>
                  </a:cubicBezTo>
                  <a:cubicBezTo>
                    <a:pt x="473696" y="746165"/>
                    <a:pt x="453521" y="742908"/>
                    <a:pt x="446797" y="739651"/>
                  </a:cubicBezTo>
                  <a:cubicBezTo>
                    <a:pt x="443435" y="739651"/>
                    <a:pt x="426632" y="736393"/>
                    <a:pt x="419908" y="736393"/>
                  </a:cubicBezTo>
                  <a:cubicBezTo>
                    <a:pt x="413183" y="736393"/>
                    <a:pt x="406459" y="736393"/>
                    <a:pt x="399734" y="733135"/>
                  </a:cubicBezTo>
                  <a:cubicBezTo>
                    <a:pt x="396371" y="729878"/>
                    <a:pt x="386285" y="726620"/>
                    <a:pt x="386285" y="726620"/>
                  </a:cubicBezTo>
                  <a:cubicBezTo>
                    <a:pt x="386285" y="726620"/>
                    <a:pt x="366120" y="720095"/>
                    <a:pt x="366120" y="720095"/>
                  </a:cubicBezTo>
                  <a:cubicBezTo>
                    <a:pt x="362758" y="720095"/>
                    <a:pt x="359396" y="720095"/>
                    <a:pt x="359396" y="720095"/>
                  </a:cubicBezTo>
                  <a:cubicBezTo>
                    <a:pt x="356033" y="720095"/>
                    <a:pt x="349309" y="729878"/>
                    <a:pt x="342584" y="733135"/>
                  </a:cubicBezTo>
                  <a:cubicBezTo>
                    <a:pt x="339221" y="733135"/>
                    <a:pt x="339221" y="742908"/>
                    <a:pt x="335859" y="746165"/>
                  </a:cubicBezTo>
                  <a:cubicBezTo>
                    <a:pt x="335859" y="752681"/>
                    <a:pt x="332497" y="755938"/>
                    <a:pt x="329135" y="755938"/>
                  </a:cubicBezTo>
                  <a:cubicBezTo>
                    <a:pt x="329135" y="759205"/>
                    <a:pt x="308970" y="752681"/>
                    <a:pt x="308970" y="755938"/>
                  </a:cubicBezTo>
                  <a:close/>
                  <a:moveTo>
                    <a:pt x="201395" y="821118"/>
                  </a:moveTo>
                  <a:cubicBezTo>
                    <a:pt x="201395" y="821118"/>
                    <a:pt x="201395" y="821118"/>
                    <a:pt x="201395" y="821118"/>
                  </a:cubicBezTo>
                  <a:cubicBezTo>
                    <a:pt x="201395" y="821118"/>
                    <a:pt x="208110" y="817851"/>
                    <a:pt x="208110" y="821118"/>
                  </a:cubicBezTo>
                  <a:cubicBezTo>
                    <a:pt x="208110" y="821118"/>
                    <a:pt x="211472" y="824375"/>
                    <a:pt x="211472" y="827633"/>
                  </a:cubicBezTo>
                  <a:cubicBezTo>
                    <a:pt x="214835" y="827633"/>
                    <a:pt x="221559" y="834148"/>
                    <a:pt x="224921" y="834148"/>
                  </a:cubicBezTo>
                  <a:cubicBezTo>
                    <a:pt x="228284" y="834148"/>
                    <a:pt x="238371" y="834148"/>
                    <a:pt x="238371" y="834148"/>
                  </a:cubicBezTo>
                  <a:cubicBezTo>
                    <a:pt x="248458" y="843920"/>
                    <a:pt x="248458" y="843920"/>
                    <a:pt x="248458" y="843920"/>
                  </a:cubicBezTo>
                  <a:cubicBezTo>
                    <a:pt x="248458" y="843920"/>
                    <a:pt x="258545" y="847178"/>
                    <a:pt x="258545" y="850445"/>
                  </a:cubicBezTo>
                  <a:cubicBezTo>
                    <a:pt x="258545" y="850445"/>
                    <a:pt x="241733" y="860218"/>
                    <a:pt x="241733" y="860218"/>
                  </a:cubicBezTo>
                  <a:cubicBezTo>
                    <a:pt x="238371" y="863476"/>
                    <a:pt x="238371" y="863476"/>
                    <a:pt x="238371" y="863476"/>
                  </a:cubicBezTo>
                  <a:cubicBezTo>
                    <a:pt x="238371" y="863476"/>
                    <a:pt x="238371" y="869990"/>
                    <a:pt x="231647" y="866733"/>
                  </a:cubicBezTo>
                  <a:cubicBezTo>
                    <a:pt x="228284" y="866733"/>
                    <a:pt x="224921" y="866733"/>
                    <a:pt x="221559" y="863476"/>
                  </a:cubicBezTo>
                  <a:cubicBezTo>
                    <a:pt x="221559" y="860218"/>
                    <a:pt x="221559" y="860218"/>
                    <a:pt x="218197" y="856960"/>
                  </a:cubicBezTo>
                  <a:cubicBezTo>
                    <a:pt x="211472" y="853703"/>
                    <a:pt x="198032" y="843920"/>
                    <a:pt x="198032" y="843920"/>
                  </a:cubicBezTo>
                  <a:cubicBezTo>
                    <a:pt x="198032" y="834148"/>
                    <a:pt x="198032" y="834148"/>
                    <a:pt x="198032" y="834148"/>
                  </a:cubicBezTo>
                  <a:cubicBezTo>
                    <a:pt x="198032" y="827633"/>
                    <a:pt x="198032" y="827633"/>
                    <a:pt x="198032" y="827633"/>
                  </a:cubicBezTo>
                  <a:cubicBezTo>
                    <a:pt x="201395" y="821118"/>
                    <a:pt x="201395" y="821118"/>
                    <a:pt x="201395" y="821118"/>
                  </a:cubicBezTo>
                  <a:close/>
                  <a:moveTo>
                    <a:pt x="161047" y="762463"/>
                  </a:moveTo>
                  <a:cubicBezTo>
                    <a:pt x="161047" y="762463"/>
                    <a:pt x="161047" y="762463"/>
                    <a:pt x="161047" y="762463"/>
                  </a:cubicBezTo>
                  <a:cubicBezTo>
                    <a:pt x="150960" y="749423"/>
                    <a:pt x="150960" y="749423"/>
                    <a:pt x="150960" y="749423"/>
                  </a:cubicBezTo>
                  <a:cubicBezTo>
                    <a:pt x="144245" y="762463"/>
                    <a:pt x="144245" y="762463"/>
                    <a:pt x="144245" y="762463"/>
                  </a:cubicBezTo>
                  <a:cubicBezTo>
                    <a:pt x="140882" y="775493"/>
                    <a:pt x="140882" y="775493"/>
                    <a:pt x="140882" y="775493"/>
                  </a:cubicBezTo>
                  <a:cubicBezTo>
                    <a:pt x="150960" y="782008"/>
                    <a:pt x="150960" y="782008"/>
                    <a:pt x="150960" y="782008"/>
                  </a:cubicBezTo>
                  <a:cubicBezTo>
                    <a:pt x="154322" y="782008"/>
                    <a:pt x="154322" y="782008"/>
                    <a:pt x="154322" y="782008"/>
                  </a:cubicBezTo>
                  <a:cubicBezTo>
                    <a:pt x="161047" y="772235"/>
                    <a:pt x="161047" y="772235"/>
                    <a:pt x="161047" y="772235"/>
                  </a:cubicBezTo>
                  <a:cubicBezTo>
                    <a:pt x="167771" y="782008"/>
                    <a:pt x="167771" y="782008"/>
                    <a:pt x="167771" y="782008"/>
                  </a:cubicBezTo>
                  <a:cubicBezTo>
                    <a:pt x="174497" y="795048"/>
                    <a:pt x="174497" y="795048"/>
                    <a:pt x="174497" y="795048"/>
                  </a:cubicBezTo>
                  <a:cubicBezTo>
                    <a:pt x="174497" y="795048"/>
                    <a:pt x="181221" y="788533"/>
                    <a:pt x="184583" y="785266"/>
                  </a:cubicBezTo>
                  <a:cubicBezTo>
                    <a:pt x="187946" y="785266"/>
                    <a:pt x="201395" y="795048"/>
                    <a:pt x="201395" y="795048"/>
                  </a:cubicBezTo>
                  <a:cubicBezTo>
                    <a:pt x="201395" y="795048"/>
                    <a:pt x="214835" y="788533"/>
                    <a:pt x="218197" y="788533"/>
                  </a:cubicBezTo>
                  <a:cubicBezTo>
                    <a:pt x="221559" y="788533"/>
                    <a:pt x="211472" y="778751"/>
                    <a:pt x="211472" y="778751"/>
                  </a:cubicBezTo>
                  <a:cubicBezTo>
                    <a:pt x="201395" y="768978"/>
                    <a:pt x="201395" y="768978"/>
                    <a:pt x="201395" y="768978"/>
                  </a:cubicBezTo>
                  <a:cubicBezTo>
                    <a:pt x="194670" y="762463"/>
                    <a:pt x="194670" y="762463"/>
                    <a:pt x="194670" y="762463"/>
                  </a:cubicBezTo>
                  <a:cubicBezTo>
                    <a:pt x="181221" y="755938"/>
                    <a:pt x="181221" y="755938"/>
                    <a:pt x="181221" y="755938"/>
                  </a:cubicBezTo>
                  <a:cubicBezTo>
                    <a:pt x="181221" y="752681"/>
                    <a:pt x="181221" y="752681"/>
                    <a:pt x="181221" y="752681"/>
                  </a:cubicBezTo>
                  <a:cubicBezTo>
                    <a:pt x="184583" y="746165"/>
                    <a:pt x="184583" y="746165"/>
                    <a:pt x="184583" y="746165"/>
                  </a:cubicBezTo>
                  <a:cubicBezTo>
                    <a:pt x="184583" y="746165"/>
                    <a:pt x="184583" y="752681"/>
                    <a:pt x="191308" y="749423"/>
                  </a:cubicBezTo>
                  <a:cubicBezTo>
                    <a:pt x="198032" y="749423"/>
                    <a:pt x="198032" y="749423"/>
                    <a:pt x="198032" y="746165"/>
                  </a:cubicBezTo>
                  <a:cubicBezTo>
                    <a:pt x="201395" y="746165"/>
                    <a:pt x="198032" y="742908"/>
                    <a:pt x="198032" y="742908"/>
                  </a:cubicBezTo>
                  <a:cubicBezTo>
                    <a:pt x="187946" y="736393"/>
                    <a:pt x="187946" y="736393"/>
                    <a:pt x="187946" y="736393"/>
                  </a:cubicBezTo>
                  <a:cubicBezTo>
                    <a:pt x="191308" y="726620"/>
                    <a:pt x="191308" y="726620"/>
                    <a:pt x="191308" y="726620"/>
                  </a:cubicBezTo>
                  <a:cubicBezTo>
                    <a:pt x="181221" y="720095"/>
                    <a:pt x="181221" y="720095"/>
                    <a:pt x="181221" y="720095"/>
                  </a:cubicBezTo>
                  <a:cubicBezTo>
                    <a:pt x="177859" y="729878"/>
                    <a:pt x="177859" y="729878"/>
                    <a:pt x="177859" y="729878"/>
                  </a:cubicBezTo>
                  <a:cubicBezTo>
                    <a:pt x="167771" y="726620"/>
                    <a:pt x="167771" y="726620"/>
                    <a:pt x="167771" y="726620"/>
                  </a:cubicBezTo>
                  <a:cubicBezTo>
                    <a:pt x="167771" y="726620"/>
                    <a:pt x="164409" y="733135"/>
                    <a:pt x="164409" y="733135"/>
                  </a:cubicBezTo>
                  <a:cubicBezTo>
                    <a:pt x="164409" y="736393"/>
                    <a:pt x="167771" y="746165"/>
                    <a:pt x="167771" y="746165"/>
                  </a:cubicBezTo>
                  <a:cubicBezTo>
                    <a:pt x="161047" y="762463"/>
                    <a:pt x="161047" y="762463"/>
                    <a:pt x="161047" y="762463"/>
                  </a:cubicBezTo>
                  <a:close/>
                  <a:moveTo>
                    <a:pt x="36660" y="524585"/>
                  </a:moveTo>
                  <a:cubicBezTo>
                    <a:pt x="36660" y="524585"/>
                    <a:pt x="36660" y="524585"/>
                    <a:pt x="36660" y="524585"/>
                  </a:cubicBezTo>
                  <a:cubicBezTo>
                    <a:pt x="29945" y="524585"/>
                    <a:pt x="29945" y="524585"/>
                    <a:pt x="29945" y="524585"/>
                  </a:cubicBezTo>
                  <a:cubicBezTo>
                    <a:pt x="29945" y="524585"/>
                    <a:pt x="29945" y="527843"/>
                    <a:pt x="33298" y="531101"/>
                  </a:cubicBezTo>
                  <a:cubicBezTo>
                    <a:pt x="36660" y="534358"/>
                    <a:pt x="43385" y="553913"/>
                    <a:pt x="43385" y="553913"/>
                  </a:cubicBezTo>
                  <a:cubicBezTo>
                    <a:pt x="50109" y="557171"/>
                    <a:pt x="50109" y="557171"/>
                    <a:pt x="50109" y="557171"/>
                  </a:cubicBezTo>
                  <a:cubicBezTo>
                    <a:pt x="63559" y="563686"/>
                    <a:pt x="63559" y="563686"/>
                    <a:pt x="63559" y="563686"/>
                  </a:cubicBezTo>
                  <a:cubicBezTo>
                    <a:pt x="73646" y="573468"/>
                    <a:pt x="73646" y="573468"/>
                    <a:pt x="73646" y="573468"/>
                  </a:cubicBezTo>
                  <a:cubicBezTo>
                    <a:pt x="73646" y="573468"/>
                    <a:pt x="80370" y="583240"/>
                    <a:pt x="70283" y="579983"/>
                  </a:cubicBezTo>
                  <a:cubicBezTo>
                    <a:pt x="60197" y="576725"/>
                    <a:pt x="50109" y="570201"/>
                    <a:pt x="46747" y="566943"/>
                  </a:cubicBezTo>
                  <a:cubicBezTo>
                    <a:pt x="40022" y="566943"/>
                    <a:pt x="33298" y="563686"/>
                    <a:pt x="33298" y="563686"/>
                  </a:cubicBezTo>
                  <a:cubicBezTo>
                    <a:pt x="33298" y="563686"/>
                    <a:pt x="29945" y="547398"/>
                    <a:pt x="29945" y="544141"/>
                  </a:cubicBezTo>
                  <a:cubicBezTo>
                    <a:pt x="26582" y="544141"/>
                    <a:pt x="19858" y="540883"/>
                    <a:pt x="19858" y="540883"/>
                  </a:cubicBezTo>
                  <a:cubicBezTo>
                    <a:pt x="-316" y="531101"/>
                    <a:pt x="-316" y="531101"/>
                    <a:pt x="-316" y="531101"/>
                  </a:cubicBezTo>
                  <a:cubicBezTo>
                    <a:pt x="-316" y="531101"/>
                    <a:pt x="-316" y="518071"/>
                    <a:pt x="3047" y="514813"/>
                  </a:cubicBezTo>
                  <a:cubicBezTo>
                    <a:pt x="3047" y="514813"/>
                    <a:pt x="3047" y="508288"/>
                    <a:pt x="9771" y="508288"/>
                  </a:cubicBezTo>
                  <a:cubicBezTo>
                    <a:pt x="13133" y="505031"/>
                    <a:pt x="23220" y="505031"/>
                    <a:pt x="23220" y="505031"/>
                  </a:cubicBezTo>
                  <a:cubicBezTo>
                    <a:pt x="23220" y="505031"/>
                    <a:pt x="23220" y="495258"/>
                    <a:pt x="26582" y="498515"/>
                  </a:cubicBezTo>
                  <a:cubicBezTo>
                    <a:pt x="29945" y="501773"/>
                    <a:pt x="36660" y="511555"/>
                    <a:pt x="36660" y="511555"/>
                  </a:cubicBezTo>
                  <a:lnTo>
                    <a:pt x="36660" y="524585"/>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6" name="Freeform: Shape 565">
              <a:extLst>
                <a:ext uri="{FF2B5EF4-FFF2-40B4-BE49-F238E27FC236}">
                  <a16:creationId xmlns:a16="http://schemas.microsoft.com/office/drawing/2014/main" id="{0E78D2DD-B80B-90F6-3BF0-8B707544D48C}"/>
                </a:ext>
              </a:extLst>
            </p:cNvPr>
            <p:cNvSpPr/>
            <p:nvPr/>
          </p:nvSpPr>
          <p:spPr>
            <a:xfrm>
              <a:off x="11368333" y="2707550"/>
              <a:ext cx="2675180" cy="1385407"/>
            </a:xfrm>
            <a:custGeom>
              <a:avLst/>
              <a:gdLst>
                <a:gd name="connsiteX0" fmla="*/ 2450372 w 2675180"/>
                <a:gd name="connsiteY0" fmla="*/ 258160 h 1385407"/>
                <a:gd name="connsiteX1" fmla="*/ 2416653 w 2675180"/>
                <a:gd name="connsiteY1" fmla="*/ 271180 h 1385407"/>
                <a:gd name="connsiteX2" fmla="*/ 2416653 w 2675180"/>
                <a:gd name="connsiteY2" fmla="*/ 277696 h 1385407"/>
                <a:gd name="connsiteX3" fmla="*/ 2436846 w 2675180"/>
                <a:gd name="connsiteY3" fmla="*/ 300498 h 1385407"/>
                <a:gd name="connsiteX4" fmla="*/ 2457134 w 2675180"/>
                <a:gd name="connsiteY4" fmla="*/ 307004 h 1385407"/>
                <a:gd name="connsiteX5" fmla="*/ 2470565 w 2675180"/>
                <a:gd name="connsiteY5" fmla="*/ 339579 h 1385407"/>
                <a:gd name="connsiteX6" fmla="*/ 2500949 w 2675180"/>
                <a:gd name="connsiteY6" fmla="*/ 375403 h 1385407"/>
                <a:gd name="connsiteX7" fmla="*/ 2521142 w 2675180"/>
                <a:gd name="connsiteY7" fmla="*/ 417741 h 1385407"/>
                <a:gd name="connsiteX8" fmla="*/ 2548098 w 2675180"/>
                <a:gd name="connsiteY8" fmla="*/ 420999 h 1385407"/>
                <a:gd name="connsiteX9" fmla="*/ 2548098 w 2675180"/>
                <a:gd name="connsiteY9" fmla="*/ 440534 h 1385407"/>
                <a:gd name="connsiteX10" fmla="*/ 2548098 w 2675180"/>
                <a:gd name="connsiteY10" fmla="*/ 499161 h 1385407"/>
                <a:gd name="connsiteX11" fmla="*/ 2602009 w 2675180"/>
                <a:gd name="connsiteY11" fmla="*/ 505676 h 1385407"/>
                <a:gd name="connsiteX12" fmla="*/ 2612201 w 2675180"/>
                <a:gd name="connsiteY12" fmla="*/ 534985 h 1385407"/>
                <a:gd name="connsiteX13" fmla="*/ 2629061 w 2675180"/>
                <a:gd name="connsiteY13" fmla="*/ 561035 h 1385407"/>
                <a:gd name="connsiteX14" fmla="*/ 2666112 w 2675180"/>
                <a:gd name="connsiteY14" fmla="*/ 567551 h 1385407"/>
                <a:gd name="connsiteX15" fmla="*/ 2672876 w 2675180"/>
                <a:gd name="connsiteY15" fmla="*/ 590353 h 1385407"/>
                <a:gd name="connsiteX16" fmla="*/ 2649254 w 2675180"/>
                <a:gd name="connsiteY16" fmla="*/ 606632 h 1385407"/>
                <a:gd name="connsiteX17" fmla="*/ 2639157 w 2675180"/>
                <a:gd name="connsiteY17" fmla="*/ 632692 h 1385407"/>
                <a:gd name="connsiteX18" fmla="*/ 2625631 w 2675180"/>
                <a:gd name="connsiteY18" fmla="*/ 648970 h 1385407"/>
                <a:gd name="connsiteX19" fmla="*/ 2602009 w 2675180"/>
                <a:gd name="connsiteY19" fmla="*/ 635940 h 1385407"/>
                <a:gd name="connsiteX20" fmla="*/ 2595342 w 2675180"/>
                <a:gd name="connsiteY20" fmla="*/ 609889 h 1385407"/>
                <a:gd name="connsiteX21" fmla="*/ 2564957 w 2675180"/>
                <a:gd name="connsiteY21" fmla="*/ 609889 h 1385407"/>
                <a:gd name="connsiteX22" fmla="*/ 2551527 w 2675180"/>
                <a:gd name="connsiteY22" fmla="*/ 635940 h 1385407"/>
                <a:gd name="connsiteX23" fmla="*/ 2484089 w 2675180"/>
                <a:gd name="connsiteY23" fmla="*/ 642455 h 1385407"/>
                <a:gd name="connsiteX24" fmla="*/ 2433512 w 2675180"/>
                <a:gd name="connsiteY24" fmla="*/ 655485 h 1385407"/>
                <a:gd name="connsiteX25" fmla="*/ 2399793 w 2675180"/>
                <a:gd name="connsiteY25" fmla="*/ 662001 h 1385407"/>
                <a:gd name="connsiteX26" fmla="*/ 2379600 w 2675180"/>
                <a:gd name="connsiteY26" fmla="*/ 710854 h 1385407"/>
                <a:gd name="connsiteX27" fmla="*/ 2355979 w 2675180"/>
                <a:gd name="connsiteY27" fmla="*/ 720617 h 1385407"/>
                <a:gd name="connsiteX28" fmla="*/ 2345882 w 2675180"/>
                <a:gd name="connsiteY28" fmla="*/ 704339 h 1385407"/>
                <a:gd name="connsiteX29" fmla="*/ 2325593 w 2675180"/>
                <a:gd name="connsiteY29" fmla="*/ 701081 h 1385407"/>
                <a:gd name="connsiteX30" fmla="*/ 2308735 w 2675180"/>
                <a:gd name="connsiteY30" fmla="*/ 740163 h 1385407"/>
                <a:gd name="connsiteX31" fmla="*/ 2258252 w 2675180"/>
                <a:gd name="connsiteY31" fmla="*/ 759698 h 1385407"/>
                <a:gd name="connsiteX32" fmla="*/ 2221104 w 2675180"/>
                <a:gd name="connsiteY32" fmla="*/ 779243 h 1385407"/>
                <a:gd name="connsiteX33" fmla="*/ 2150334 w 2675180"/>
                <a:gd name="connsiteY33" fmla="*/ 798779 h 1385407"/>
                <a:gd name="connsiteX34" fmla="*/ 2113282 w 2675180"/>
                <a:gd name="connsiteY34" fmla="*/ 831355 h 1385407"/>
                <a:gd name="connsiteX35" fmla="*/ 2052608 w 2675180"/>
                <a:gd name="connsiteY35" fmla="*/ 896487 h 1385407"/>
                <a:gd name="connsiteX36" fmla="*/ 1900874 w 2675180"/>
                <a:gd name="connsiteY36" fmla="*/ 958371 h 1385407"/>
                <a:gd name="connsiteX37" fmla="*/ 1857059 w 2675180"/>
                <a:gd name="connsiteY37" fmla="*/ 935568 h 1385407"/>
                <a:gd name="connsiteX38" fmla="*/ 1826769 w 2675180"/>
                <a:gd name="connsiteY38" fmla="*/ 942083 h 1385407"/>
                <a:gd name="connsiteX39" fmla="*/ 1782954 w 2675180"/>
                <a:gd name="connsiteY39" fmla="*/ 981164 h 1385407"/>
                <a:gd name="connsiteX40" fmla="*/ 1739044 w 2675180"/>
                <a:gd name="connsiteY40" fmla="*/ 1020245 h 1385407"/>
                <a:gd name="connsiteX41" fmla="*/ 1678370 w 2675180"/>
                <a:gd name="connsiteY41" fmla="*/ 1039790 h 1385407"/>
                <a:gd name="connsiteX42" fmla="*/ 1648081 w 2675180"/>
                <a:gd name="connsiteY42" fmla="*/ 1020245 h 1385407"/>
                <a:gd name="connsiteX43" fmla="*/ 1621125 w 2675180"/>
                <a:gd name="connsiteY43" fmla="*/ 1059326 h 1385407"/>
                <a:gd name="connsiteX44" fmla="*/ 1624458 w 2675180"/>
                <a:gd name="connsiteY44" fmla="*/ 1085377 h 1385407"/>
                <a:gd name="connsiteX45" fmla="*/ 1651415 w 2675180"/>
                <a:gd name="connsiteY45" fmla="*/ 1121210 h 1385407"/>
                <a:gd name="connsiteX46" fmla="*/ 1617696 w 2675180"/>
                <a:gd name="connsiteY46" fmla="*/ 1137488 h 1385407"/>
                <a:gd name="connsiteX47" fmla="*/ 1621125 w 2675180"/>
                <a:gd name="connsiteY47" fmla="*/ 1179827 h 1385407"/>
                <a:gd name="connsiteX48" fmla="*/ 1590740 w 2675180"/>
                <a:gd name="connsiteY48" fmla="*/ 1212393 h 1385407"/>
                <a:gd name="connsiteX49" fmla="*/ 1567213 w 2675180"/>
                <a:gd name="connsiteY49" fmla="*/ 1183085 h 1385407"/>
                <a:gd name="connsiteX50" fmla="*/ 1533495 w 2675180"/>
                <a:gd name="connsiteY50" fmla="*/ 1150518 h 1385407"/>
                <a:gd name="connsiteX51" fmla="*/ 1563784 w 2675180"/>
                <a:gd name="connsiteY51" fmla="*/ 1082129 h 1385407"/>
                <a:gd name="connsiteX52" fmla="*/ 1560450 w 2675180"/>
                <a:gd name="connsiteY52" fmla="*/ 1052811 h 1385407"/>
                <a:gd name="connsiteX53" fmla="*/ 1523303 w 2675180"/>
                <a:gd name="connsiteY53" fmla="*/ 1030018 h 1385407"/>
                <a:gd name="connsiteX54" fmla="*/ 1503110 w 2675180"/>
                <a:gd name="connsiteY54" fmla="*/ 1065842 h 1385407"/>
                <a:gd name="connsiteX55" fmla="*/ 1476154 w 2675180"/>
                <a:gd name="connsiteY55" fmla="*/ 1082129 h 1385407"/>
                <a:gd name="connsiteX56" fmla="*/ 1472821 w 2675180"/>
                <a:gd name="connsiteY56" fmla="*/ 1111438 h 1385407"/>
                <a:gd name="connsiteX57" fmla="*/ 1425577 w 2675180"/>
                <a:gd name="connsiteY57" fmla="*/ 1117952 h 1385407"/>
                <a:gd name="connsiteX58" fmla="*/ 1361568 w 2675180"/>
                <a:gd name="connsiteY58" fmla="*/ 1101665 h 1385407"/>
                <a:gd name="connsiteX59" fmla="*/ 1331184 w 2675180"/>
                <a:gd name="connsiteY59" fmla="*/ 1114695 h 1385407"/>
                <a:gd name="connsiteX60" fmla="*/ 1310991 w 2675180"/>
                <a:gd name="connsiteY60" fmla="*/ 1160291 h 1385407"/>
                <a:gd name="connsiteX61" fmla="*/ 1284035 w 2675180"/>
                <a:gd name="connsiteY61" fmla="*/ 1196115 h 1385407"/>
                <a:gd name="connsiteX62" fmla="*/ 1260413 w 2675180"/>
                <a:gd name="connsiteY62" fmla="*/ 1225423 h 1385407"/>
                <a:gd name="connsiteX63" fmla="*/ 1219960 w 2675180"/>
                <a:gd name="connsiteY63" fmla="*/ 1257989 h 1385407"/>
                <a:gd name="connsiteX64" fmla="*/ 1169402 w 2675180"/>
                <a:gd name="connsiteY64" fmla="*/ 1277535 h 1385407"/>
                <a:gd name="connsiteX65" fmla="*/ 1122205 w 2675180"/>
                <a:gd name="connsiteY65" fmla="*/ 1310101 h 1385407"/>
                <a:gd name="connsiteX66" fmla="*/ 1014335 w 2675180"/>
                <a:gd name="connsiteY66" fmla="*/ 1257989 h 1385407"/>
                <a:gd name="connsiteX67" fmla="*/ 963776 w 2675180"/>
                <a:gd name="connsiteY67" fmla="*/ 1244969 h 1385407"/>
                <a:gd name="connsiteX68" fmla="*/ 913208 w 2675180"/>
                <a:gd name="connsiteY68" fmla="*/ 1228681 h 1385407"/>
                <a:gd name="connsiteX69" fmla="*/ 879499 w 2675180"/>
                <a:gd name="connsiteY69" fmla="*/ 1228681 h 1385407"/>
                <a:gd name="connsiteX70" fmla="*/ 791860 w 2675180"/>
                <a:gd name="connsiteY70" fmla="*/ 1241711 h 1385407"/>
                <a:gd name="connsiteX71" fmla="*/ 798593 w 2675180"/>
                <a:gd name="connsiteY71" fmla="*/ 1293813 h 1385407"/>
                <a:gd name="connsiteX72" fmla="*/ 785116 w 2675180"/>
                <a:gd name="connsiteY72" fmla="*/ 1352439 h 1385407"/>
                <a:gd name="connsiteX73" fmla="*/ 727804 w 2675180"/>
                <a:gd name="connsiteY73" fmla="*/ 1365469 h 1385407"/>
                <a:gd name="connsiteX74" fmla="*/ 694095 w 2675180"/>
                <a:gd name="connsiteY74" fmla="*/ 1385005 h 1385407"/>
                <a:gd name="connsiteX75" fmla="*/ 633420 w 2675180"/>
                <a:gd name="connsiteY75" fmla="*/ 1385005 h 1385407"/>
                <a:gd name="connsiteX76" fmla="*/ 599711 w 2675180"/>
                <a:gd name="connsiteY76" fmla="*/ 1355697 h 1385407"/>
                <a:gd name="connsiteX77" fmla="*/ 579490 w 2675180"/>
                <a:gd name="connsiteY77" fmla="*/ 1313358 h 1385407"/>
                <a:gd name="connsiteX78" fmla="*/ 549143 w 2675180"/>
                <a:gd name="connsiteY78" fmla="*/ 1313358 h 1385407"/>
                <a:gd name="connsiteX79" fmla="*/ 515434 w 2675180"/>
                <a:gd name="connsiteY79" fmla="*/ 1329636 h 1385407"/>
                <a:gd name="connsiteX80" fmla="*/ 488469 w 2675180"/>
                <a:gd name="connsiteY80" fmla="*/ 1368727 h 1385407"/>
                <a:gd name="connsiteX81" fmla="*/ 474991 w 2675180"/>
                <a:gd name="connsiteY81" fmla="*/ 1355697 h 1385407"/>
                <a:gd name="connsiteX82" fmla="*/ 437910 w 2675180"/>
                <a:gd name="connsiteY82" fmla="*/ 1358954 h 1385407"/>
                <a:gd name="connsiteX83" fmla="*/ 434538 w 2675180"/>
                <a:gd name="connsiteY83" fmla="*/ 1342667 h 1385407"/>
                <a:gd name="connsiteX84" fmla="*/ 495212 w 2675180"/>
                <a:gd name="connsiteY84" fmla="*/ 1300328 h 1385407"/>
                <a:gd name="connsiteX85" fmla="*/ 458132 w 2675180"/>
                <a:gd name="connsiteY85" fmla="*/ 1277535 h 1385407"/>
                <a:gd name="connsiteX86" fmla="*/ 421051 w 2675180"/>
                <a:gd name="connsiteY86" fmla="*/ 1310101 h 1385407"/>
                <a:gd name="connsiteX87" fmla="*/ 380599 w 2675180"/>
                <a:gd name="connsiteY87" fmla="*/ 1323131 h 1385407"/>
                <a:gd name="connsiteX88" fmla="*/ 360377 w 2675180"/>
                <a:gd name="connsiteY88" fmla="*/ 1316616 h 1385407"/>
                <a:gd name="connsiteX89" fmla="*/ 343518 w 2675180"/>
                <a:gd name="connsiteY89" fmla="*/ 1326389 h 1385407"/>
                <a:gd name="connsiteX90" fmla="*/ 336783 w 2675180"/>
                <a:gd name="connsiteY90" fmla="*/ 1303585 h 1385407"/>
                <a:gd name="connsiteX91" fmla="*/ 367120 w 2675180"/>
                <a:gd name="connsiteY91" fmla="*/ 1297071 h 1385407"/>
                <a:gd name="connsiteX92" fmla="*/ 394086 w 2675180"/>
                <a:gd name="connsiteY92" fmla="*/ 1277535 h 1385407"/>
                <a:gd name="connsiteX93" fmla="*/ 360377 w 2675180"/>
                <a:gd name="connsiteY93" fmla="*/ 1261247 h 1385407"/>
                <a:gd name="connsiteX94" fmla="*/ 340146 w 2675180"/>
                <a:gd name="connsiteY94" fmla="*/ 1248217 h 1385407"/>
                <a:gd name="connsiteX95" fmla="*/ 319924 w 2675180"/>
                <a:gd name="connsiteY95" fmla="*/ 1248217 h 1385407"/>
                <a:gd name="connsiteX96" fmla="*/ 292959 w 2675180"/>
                <a:gd name="connsiteY96" fmla="*/ 1215651 h 1385407"/>
                <a:gd name="connsiteX97" fmla="*/ 282843 w 2675180"/>
                <a:gd name="connsiteY97" fmla="*/ 1212393 h 1385407"/>
                <a:gd name="connsiteX98" fmla="*/ 286215 w 2675180"/>
                <a:gd name="connsiteY98" fmla="*/ 1205888 h 1385407"/>
                <a:gd name="connsiteX99" fmla="*/ 272728 w 2675180"/>
                <a:gd name="connsiteY99" fmla="*/ 1196115 h 1385407"/>
                <a:gd name="connsiteX100" fmla="*/ 262621 w 2675180"/>
                <a:gd name="connsiteY100" fmla="*/ 1202630 h 1385407"/>
                <a:gd name="connsiteX101" fmla="*/ 255878 w 2675180"/>
                <a:gd name="connsiteY101" fmla="*/ 1202630 h 1385407"/>
                <a:gd name="connsiteX102" fmla="*/ 279472 w 2675180"/>
                <a:gd name="connsiteY102" fmla="*/ 1192857 h 1385407"/>
                <a:gd name="connsiteX103" fmla="*/ 296330 w 2675180"/>
                <a:gd name="connsiteY103" fmla="*/ 1202630 h 1385407"/>
                <a:gd name="connsiteX104" fmla="*/ 316552 w 2675180"/>
                <a:gd name="connsiteY104" fmla="*/ 1199372 h 1385407"/>
                <a:gd name="connsiteX105" fmla="*/ 306437 w 2675180"/>
                <a:gd name="connsiteY105" fmla="*/ 1170055 h 1385407"/>
                <a:gd name="connsiteX106" fmla="*/ 306437 w 2675180"/>
                <a:gd name="connsiteY106" fmla="*/ 1160291 h 1385407"/>
                <a:gd name="connsiteX107" fmla="*/ 299702 w 2675180"/>
                <a:gd name="connsiteY107" fmla="*/ 1153776 h 1385407"/>
                <a:gd name="connsiteX108" fmla="*/ 255878 w 2675180"/>
                <a:gd name="connsiteY108" fmla="*/ 1150518 h 1385407"/>
                <a:gd name="connsiteX109" fmla="*/ 249134 w 2675180"/>
                <a:gd name="connsiteY109" fmla="*/ 1147261 h 1385407"/>
                <a:gd name="connsiteX110" fmla="*/ 235647 w 2675180"/>
                <a:gd name="connsiteY110" fmla="*/ 1140746 h 1385407"/>
                <a:gd name="connsiteX111" fmla="*/ 222169 w 2675180"/>
                <a:gd name="connsiteY111" fmla="*/ 1130973 h 1385407"/>
                <a:gd name="connsiteX112" fmla="*/ 205310 w 2675180"/>
                <a:gd name="connsiteY112" fmla="*/ 1134231 h 1385407"/>
                <a:gd name="connsiteX113" fmla="*/ 208682 w 2675180"/>
                <a:gd name="connsiteY113" fmla="*/ 1147261 h 1385407"/>
                <a:gd name="connsiteX114" fmla="*/ 191832 w 2675180"/>
                <a:gd name="connsiteY114" fmla="*/ 1153776 h 1385407"/>
                <a:gd name="connsiteX115" fmla="*/ 174973 w 2675180"/>
                <a:gd name="connsiteY115" fmla="*/ 1140746 h 1385407"/>
                <a:gd name="connsiteX116" fmla="*/ 158123 w 2675180"/>
                <a:gd name="connsiteY116" fmla="*/ 1137488 h 1385407"/>
                <a:gd name="connsiteX117" fmla="*/ 144636 w 2675180"/>
                <a:gd name="connsiteY117" fmla="*/ 1130973 h 1385407"/>
                <a:gd name="connsiteX118" fmla="*/ 151379 w 2675180"/>
                <a:gd name="connsiteY118" fmla="*/ 1114695 h 1385407"/>
                <a:gd name="connsiteX119" fmla="*/ 168229 w 2675180"/>
                <a:gd name="connsiteY119" fmla="*/ 1121210 h 1385407"/>
                <a:gd name="connsiteX120" fmla="*/ 171601 w 2675180"/>
                <a:gd name="connsiteY120" fmla="*/ 1104922 h 1385407"/>
                <a:gd name="connsiteX121" fmla="*/ 161485 w 2675180"/>
                <a:gd name="connsiteY121" fmla="*/ 1098407 h 1385407"/>
                <a:gd name="connsiteX122" fmla="*/ 154751 w 2675180"/>
                <a:gd name="connsiteY122" fmla="*/ 1085377 h 1385407"/>
                <a:gd name="connsiteX123" fmla="*/ 148008 w 2675180"/>
                <a:gd name="connsiteY123" fmla="*/ 1078872 h 1385407"/>
                <a:gd name="connsiteX124" fmla="*/ 158123 w 2675180"/>
                <a:gd name="connsiteY124" fmla="*/ 1056069 h 1385407"/>
                <a:gd name="connsiteX125" fmla="*/ 164857 w 2675180"/>
                <a:gd name="connsiteY125" fmla="*/ 1059326 h 1385407"/>
                <a:gd name="connsiteX126" fmla="*/ 171601 w 2675180"/>
                <a:gd name="connsiteY126" fmla="*/ 1062584 h 1385407"/>
                <a:gd name="connsiteX127" fmla="*/ 178345 w 2675180"/>
                <a:gd name="connsiteY127" fmla="*/ 1072356 h 1385407"/>
                <a:gd name="connsiteX128" fmla="*/ 191832 w 2675180"/>
                <a:gd name="connsiteY128" fmla="*/ 1082129 h 1385407"/>
                <a:gd name="connsiteX129" fmla="*/ 201938 w 2675180"/>
                <a:gd name="connsiteY129" fmla="*/ 1098407 h 1385407"/>
                <a:gd name="connsiteX130" fmla="*/ 212054 w 2675180"/>
                <a:gd name="connsiteY130" fmla="*/ 1091892 h 1385407"/>
                <a:gd name="connsiteX131" fmla="*/ 228912 w 2675180"/>
                <a:gd name="connsiteY131" fmla="*/ 1098407 h 1385407"/>
                <a:gd name="connsiteX132" fmla="*/ 235647 w 2675180"/>
                <a:gd name="connsiteY132" fmla="*/ 1082129 h 1385407"/>
                <a:gd name="connsiteX133" fmla="*/ 212054 w 2675180"/>
                <a:gd name="connsiteY133" fmla="*/ 1069099 h 1385407"/>
                <a:gd name="connsiteX134" fmla="*/ 205310 w 2675180"/>
                <a:gd name="connsiteY134" fmla="*/ 1059326 h 1385407"/>
                <a:gd name="connsiteX135" fmla="*/ 195194 w 2675180"/>
                <a:gd name="connsiteY135" fmla="*/ 1056069 h 1385407"/>
                <a:gd name="connsiteX136" fmla="*/ 191832 w 2675180"/>
                <a:gd name="connsiteY136" fmla="*/ 1046296 h 1385407"/>
                <a:gd name="connsiteX137" fmla="*/ 191832 w 2675180"/>
                <a:gd name="connsiteY137" fmla="*/ 1036533 h 1385407"/>
                <a:gd name="connsiteX138" fmla="*/ 205310 w 2675180"/>
                <a:gd name="connsiteY138" fmla="*/ 1030018 h 1385407"/>
                <a:gd name="connsiteX139" fmla="*/ 218797 w 2675180"/>
                <a:gd name="connsiteY139" fmla="*/ 1026760 h 1385407"/>
                <a:gd name="connsiteX140" fmla="*/ 222169 w 2675180"/>
                <a:gd name="connsiteY140" fmla="*/ 1010472 h 1385407"/>
                <a:gd name="connsiteX141" fmla="*/ 228912 w 2675180"/>
                <a:gd name="connsiteY141" fmla="*/ 997452 h 1385407"/>
                <a:gd name="connsiteX142" fmla="*/ 201938 w 2675180"/>
                <a:gd name="connsiteY142" fmla="*/ 1003958 h 1385407"/>
                <a:gd name="connsiteX143" fmla="*/ 191832 w 2675180"/>
                <a:gd name="connsiteY143" fmla="*/ 1000710 h 1385407"/>
                <a:gd name="connsiteX144" fmla="*/ 188460 w 2675180"/>
                <a:gd name="connsiteY144" fmla="*/ 987679 h 1385407"/>
                <a:gd name="connsiteX145" fmla="*/ 191832 w 2675180"/>
                <a:gd name="connsiteY145" fmla="*/ 977907 h 1385407"/>
                <a:gd name="connsiteX146" fmla="*/ 185088 w 2675180"/>
                <a:gd name="connsiteY146" fmla="*/ 971392 h 1385407"/>
                <a:gd name="connsiteX147" fmla="*/ 181717 w 2675180"/>
                <a:gd name="connsiteY147" fmla="*/ 961619 h 1385407"/>
                <a:gd name="connsiteX148" fmla="*/ 158123 w 2675180"/>
                <a:gd name="connsiteY148" fmla="*/ 948598 h 1385407"/>
                <a:gd name="connsiteX149" fmla="*/ 161485 w 2675180"/>
                <a:gd name="connsiteY149" fmla="*/ 935568 h 1385407"/>
                <a:gd name="connsiteX150" fmla="*/ 164857 w 2675180"/>
                <a:gd name="connsiteY150" fmla="*/ 919290 h 1385407"/>
                <a:gd name="connsiteX151" fmla="*/ 181717 w 2675180"/>
                <a:gd name="connsiteY151" fmla="*/ 893230 h 1385407"/>
                <a:gd name="connsiteX152" fmla="*/ 158123 w 2675180"/>
                <a:gd name="connsiteY152" fmla="*/ 889972 h 1385407"/>
                <a:gd name="connsiteX153" fmla="*/ 144636 w 2675180"/>
                <a:gd name="connsiteY153" fmla="*/ 903002 h 1385407"/>
                <a:gd name="connsiteX154" fmla="*/ 131148 w 2675180"/>
                <a:gd name="connsiteY154" fmla="*/ 909517 h 1385407"/>
                <a:gd name="connsiteX155" fmla="*/ 110927 w 2675180"/>
                <a:gd name="connsiteY155" fmla="*/ 916032 h 1385407"/>
                <a:gd name="connsiteX156" fmla="*/ 97439 w 2675180"/>
                <a:gd name="connsiteY156" fmla="*/ 922538 h 1385407"/>
                <a:gd name="connsiteX157" fmla="*/ 80590 w 2675180"/>
                <a:gd name="connsiteY157" fmla="*/ 932310 h 1385407"/>
                <a:gd name="connsiteX158" fmla="*/ 67102 w 2675180"/>
                <a:gd name="connsiteY158" fmla="*/ 932310 h 1385407"/>
                <a:gd name="connsiteX159" fmla="*/ 67102 w 2675180"/>
                <a:gd name="connsiteY159" fmla="*/ 906260 h 1385407"/>
                <a:gd name="connsiteX160" fmla="*/ 73846 w 2675180"/>
                <a:gd name="connsiteY160" fmla="*/ 899744 h 1385407"/>
                <a:gd name="connsiteX161" fmla="*/ 67102 w 2675180"/>
                <a:gd name="connsiteY161" fmla="*/ 883457 h 1385407"/>
                <a:gd name="connsiteX162" fmla="*/ 67102 w 2675180"/>
                <a:gd name="connsiteY162" fmla="*/ 863921 h 1385407"/>
                <a:gd name="connsiteX163" fmla="*/ 63730 w 2675180"/>
                <a:gd name="connsiteY163" fmla="*/ 847633 h 1385407"/>
                <a:gd name="connsiteX164" fmla="*/ 60358 w 2675180"/>
                <a:gd name="connsiteY164" fmla="*/ 831355 h 1385407"/>
                <a:gd name="connsiteX165" fmla="*/ 63730 w 2675180"/>
                <a:gd name="connsiteY165" fmla="*/ 818325 h 1385407"/>
                <a:gd name="connsiteX166" fmla="*/ 67102 w 2675180"/>
                <a:gd name="connsiteY166" fmla="*/ 811809 h 1385407"/>
                <a:gd name="connsiteX167" fmla="*/ 73846 w 2675180"/>
                <a:gd name="connsiteY167" fmla="*/ 798779 h 1385407"/>
                <a:gd name="connsiteX168" fmla="*/ 80590 w 2675180"/>
                <a:gd name="connsiteY168" fmla="*/ 782501 h 1385407"/>
                <a:gd name="connsiteX169" fmla="*/ 104183 w 2675180"/>
                <a:gd name="connsiteY169" fmla="*/ 759698 h 1385407"/>
                <a:gd name="connsiteX170" fmla="*/ 114299 w 2675180"/>
                <a:gd name="connsiteY170" fmla="*/ 746678 h 1385407"/>
                <a:gd name="connsiteX171" fmla="*/ 131148 w 2675180"/>
                <a:gd name="connsiteY171" fmla="*/ 746678 h 1385407"/>
                <a:gd name="connsiteX172" fmla="*/ 144636 w 2675180"/>
                <a:gd name="connsiteY172" fmla="*/ 736905 h 1385407"/>
                <a:gd name="connsiteX173" fmla="*/ 148008 w 2675180"/>
                <a:gd name="connsiteY173" fmla="*/ 730390 h 1385407"/>
                <a:gd name="connsiteX174" fmla="*/ 158123 w 2675180"/>
                <a:gd name="connsiteY174" fmla="*/ 730390 h 1385407"/>
                <a:gd name="connsiteX175" fmla="*/ 168229 w 2675180"/>
                <a:gd name="connsiteY175" fmla="*/ 723875 h 1385407"/>
                <a:gd name="connsiteX176" fmla="*/ 181717 w 2675180"/>
                <a:gd name="connsiteY176" fmla="*/ 723875 h 1385407"/>
                <a:gd name="connsiteX177" fmla="*/ 195194 w 2675180"/>
                <a:gd name="connsiteY177" fmla="*/ 720617 h 1385407"/>
                <a:gd name="connsiteX178" fmla="*/ 208682 w 2675180"/>
                <a:gd name="connsiteY178" fmla="*/ 736905 h 1385407"/>
                <a:gd name="connsiteX179" fmla="*/ 249134 w 2675180"/>
                <a:gd name="connsiteY179" fmla="*/ 730390 h 1385407"/>
                <a:gd name="connsiteX180" fmla="*/ 265984 w 2675180"/>
                <a:gd name="connsiteY180" fmla="*/ 723875 h 1385407"/>
                <a:gd name="connsiteX181" fmla="*/ 265984 w 2675180"/>
                <a:gd name="connsiteY181" fmla="*/ 714112 h 1385407"/>
                <a:gd name="connsiteX182" fmla="*/ 245763 w 2675180"/>
                <a:gd name="connsiteY182" fmla="*/ 707597 h 1385407"/>
                <a:gd name="connsiteX183" fmla="*/ 245763 w 2675180"/>
                <a:gd name="connsiteY183" fmla="*/ 707597 h 1385407"/>
                <a:gd name="connsiteX184" fmla="*/ 252506 w 2675180"/>
                <a:gd name="connsiteY184" fmla="*/ 691309 h 1385407"/>
                <a:gd name="connsiteX185" fmla="*/ 265984 w 2675180"/>
                <a:gd name="connsiteY185" fmla="*/ 691309 h 1385407"/>
                <a:gd name="connsiteX186" fmla="*/ 286215 w 2675180"/>
                <a:gd name="connsiteY186" fmla="*/ 691309 h 1385407"/>
                <a:gd name="connsiteX187" fmla="*/ 286215 w 2675180"/>
                <a:gd name="connsiteY187" fmla="*/ 701081 h 1385407"/>
                <a:gd name="connsiteX188" fmla="*/ 279472 w 2675180"/>
                <a:gd name="connsiteY188" fmla="*/ 707597 h 1385407"/>
                <a:gd name="connsiteX189" fmla="*/ 282843 w 2675180"/>
                <a:gd name="connsiteY189" fmla="*/ 714112 h 1385407"/>
                <a:gd name="connsiteX190" fmla="*/ 299702 w 2675180"/>
                <a:gd name="connsiteY190" fmla="*/ 710854 h 1385407"/>
                <a:gd name="connsiteX191" fmla="*/ 309809 w 2675180"/>
                <a:gd name="connsiteY191" fmla="*/ 704339 h 1385407"/>
                <a:gd name="connsiteX192" fmla="*/ 323296 w 2675180"/>
                <a:gd name="connsiteY192" fmla="*/ 697824 h 1385407"/>
                <a:gd name="connsiteX193" fmla="*/ 357005 w 2675180"/>
                <a:gd name="connsiteY193" fmla="*/ 694567 h 1385407"/>
                <a:gd name="connsiteX194" fmla="*/ 380599 w 2675180"/>
                <a:gd name="connsiteY194" fmla="*/ 688051 h 1385407"/>
                <a:gd name="connsiteX195" fmla="*/ 414308 w 2675180"/>
                <a:gd name="connsiteY195" fmla="*/ 671773 h 1385407"/>
                <a:gd name="connsiteX196" fmla="*/ 434538 w 2675180"/>
                <a:gd name="connsiteY196" fmla="*/ 671773 h 1385407"/>
                <a:gd name="connsiteX197" fmla="*/ 444645 w 2675180"/>
                <a:gd name="connsiteY197" fmla="*/ 658743 h 1385407"/>
                <a:gd name="connsiteX198" fmla="*/ 437910 w 2675180"/>
                <a:gd name="connsiteY198" fmla="*/ 655485 h 1385407"/>
                <a:gd name="connsiteX199" fmla="*/ 421051 w 2675180"/>
                <a:gd name="connsiteY199" fmla="*/ 655485 h 1385407"/>
                <a:gd name="connsiteX200" fmla="*/ 404201 w 2675180"/>
                <a:gd name="connsiteY200" fmla="*/ 658743 h 1385407"/>
                <a:gd name="connsiteX201" fmla="*/ 394086 w 2675180"/>
                <a:gd name="connsiteY201" fmla="*/ 652228 h 1385407"/>
                <a:gd name="connsiteX202" fmla="*/ 404201 w 2675180"/>
                <a:gd name="connsiteY202" fmla="*/ 639197 h 1385407"/>
                <a:gd name="connsiteX203" fmla="*/ 414308 w 2675180"/>
                <a:gd name="connsiteY203" fmla="*/ 629435 h 1385407"/>
                <a:gd name="connsiteX204" fmla="*/ 427795 w 2675180"/>
                <a:gd name="connsiteY204" fmla="*/ 622919 h 1385407"/>
                <a:gd name="connsiteX205" fmla="*/ 448016 w 2675180"/>
                <a:gd name="connsiteY205" fmla="*/ 613147 h 1385407"/>
                <a:gd name="connsiteX206" fmla="*/ 491841 w 2675180"/>
                <a:gd name="connsiteY206" fmla="*/ 590353 h 1385407"/>
                <a:gd name="connsiteX207" fmla="*/ 512072 w 2675180"/>
                <a:gd name="connsiteY207" fmla="*/ 587096 h 1385407"/>
                <a:gd name="connsiteX208" fmla="*/ 535665 w 2675180"/>
                <a:gd name="connsiteY208" fmla="*/ 574066 h 1385407"/>
                <a:gd name="connsiteX209" fmla="*/ 518806 w 2675180"/>
                <a:gd name="connsiteY209" fmla="*/ 574066 h 1385407"/>
                <a:gd name="connsiteX210" fmla="*/ 501956 w 2675180"/>
                <a:gd name="connsiteY210" fmla="*/ 577323 h 1385407"/>
                <a:gd name="connsiteX211" fmla="*/ 454760 w 2675180"/>
                <a:gd name="connsiteY211" fmla="*/ 593601 h 1385407"/>
                <a:gd name="connsiteX212" fmla="*/ 434538 w 2675180"/>
                <a:gd name="connsiteY212" fmla="*/ 580581 h 1385407"/>
                <a:gd name="connsiteX213" fmla="*/ 404201 w 2675180"/>
                <a:gd name="connsiteY213" fmla="*/ 570808 h 1385407"/>
                <a:gd name="connsiteX214" fmla="*/ 373855 w 2675180"/>
                <a:gd name="connsiteY214" fmla="*/ 580581 h 1385407"/>
                <a:gd name="connsiteX215" fmla="*/ 326668 w 2675180"/>
                <a:gd name="connsiteY215" fmla="*/ 583839 h 1385407"/>
                <a:gd name="connsiteX216" fmla="*/ 296330 w 2675180"/>
                <a:gd name="connsiteY216" fmla="*/ 580581 h 1385407"/>
                <a:gd name="connsiteX217" fmla="*/ 276100 w 2675180"/>
                <a:gd name="connsiteY217" fmla="*/ 587096 h 1385407"/>
                <a:gd name="connsiteX218" fmla="*/ 252506 w 2675180"/>
                <a:gd name="connsiteY218" fmla="*/ 609889 h 1385407"/>
                <a:gd name="connsiteX219" fmla="*/ 228912 w 2675180"/>
                <a:gd name="connsiteY219" fmla="*/ 609889 h 1385407"/>
                <a:gd name="connsiteX220" fmla="*/ 215425 w 2675180"/>
                <a:gd name="connsiteY220" fmla="*/ 619662 h 1385407"/>
                <a:gd name="connsiteX221" fmla="*/ 191832 w 2675180"/>
                <a:gd name="connsiteY221" fmla="*/ 632692 h 1385407"/>
                <a:gd name="connsiteX222" fmla="*/ 181717 w 2675180"/>
                <a:gd name="connsiteY222" fmla="*/ 665258 h 1385407"/>
                <a:gd name="connsiteX223" fmla="*/ 161485 w 2675180"/>
                <a:gd name="connsiteY223" fmla="*/ 694567 h 1385407"/>
                <a:gd name="connsiteX224" fmla="*/ 144636 w 2675180"/>
                <a:gd name="connsiteY224" fmla="*/ 710854 h 1385407"/>
                <a:gd name="connsiteX225" fmla="*/ 127776 w 2675180"/>
                <a:gd name="connsiteY225" fmla="*/ 723875 h 1385407"/>
                <a:gd name="connsiteX226" fmla="*/ 104183 w 2675180"/>
                <a:gd name="connsiteY226" fmla="*/ 746678 h 1385407"/>
                <a:gd name="connsiteX227" fmla="*/ 97439 w 2675180"/>
                <a:gd name="connsiteY227" fmla="*/ 743420 h 1385407"/>
                <a:gd name="connsiteX228" fmla="*/ 83961 w 2675180"/>
                <a:gd name="connsiteY228" fmla="*/ 762956 h 1385407"/>
                <a:gd name="connsiteX229" fmla="*/ 73846 w 2675180"/>
                <a:gd name="connsiteY229" fmla="*/ 782501 h 1385407"/>
                <a:gd name="connsiteX230" fmla="*/ 60358 w 2675180"/>
                <a:gd name="connsiteY230" fmla="*/ 805295 h 1385407"/>
                <a:gd name="connsiteX231" fmla="*/ 56986 w 2675180"/>
                <a:gd name="connsiteY231" fmla="*/ 811809 h 1385407"/>
                <a:gd name="connsiteX232" fmla="*/ 53624 w 2675180"/>
                <a:gd name="connsiteY232" fmla="*/ 824840 h 1385407"/>
                <a:gd name="connsiteX233" fmla="*/ 46881 w 2675180"/>
                <a:gd name="connsiteY233" fmla="*/ 828097 h 1385407"/>
                <a:gd name="connsiteX234" fmla="*/ 50252 w 2675180"/>
                <a:gd name="connsiteY234" fmla="*/ 808552 h 1385407"/>
                <a:gd name="connsiteX235" fmla="*/ 53624 w 2675180"/>
                <a:gd name="connsiteY235" fmla="*/ 798779 h 1385407"/>
                <a:gd name="connsiteX236" fmla="*/ 50252 w 2675180"/>
                <a:gd name="connsiteY236" fmla="*/ 782501 h 1385407"/>
                <a:gd name="connsiteX237" fmla="*/ 50252 w 2675180"/>
                <a:gd name="connsiteY237" fmla="*/ 779243 h 1385407"/>
                <a:gd name="connsiteX238" fmla="*/ 53624 w 2675180"/>
                <a:gd name="connsiteY238" fmla="*/ 766213 h 1385407"/>
                <a:gd name="connsiteX239" fmla="*/ 67102 w 2675180"/>
                <a:gd name="connsiteY239" fmla="*/ 756441 h 1385407"/>
                <a:gd name="connsiteX240" fmla="*/ 73846 w 2675180"/>
                <a:gd name="connsiteY240" fmla="*/ 746678 h 1385407"/>
                <a:gd name="connsiteX241" fmla="*/ 87333 w 2675180"/>
                <a:gd name="connsiteY241" fmla="*/ 740163 h 1385407"/>
                <a:gd name="connsiteX242" fmla="*/ 104183 w 2675180"/>
                <a:gd name="connsiteY242" fmla="*/ 727133 h 1385407"/>
                <a:gd name="connsiteX243" fmla="*/ 117670 w 2675180"/>
                <a:gd name="connsiteY243" fmla="*/ 714112 h 1385407"/>
                <a:gd name="connsiteX244" fmla="*/ 110927 w 2675180"/>
                <a:gd name="connsiteY244" fmla="*/ 704339 h 1385407"/>
                <a:gd name="connsiteX245" fmla="*/ 83961 w 2675180"/>
                <a:gd name="connsiteY245" fmla="*/ 714112 h 1385407"/>
                <a:gd name="connsiteX246" fmla="*/ 63730 w 2675180"/>
                <a:gd name="connsiteY246" fmla="*/ 723875 h 1385407"/>
                <a:gd name="connsiteX247" fmla="*/ 36765 w 2675180"/>
                <a:gd name="connsiteY247" fmla="*/ 730390 h 1385407"/>
                <a:gd name="connsiteX248" fmla="*/ 23277 w 2675180"/>
                <a:gd name="connsiteY248" fmla="*/ 730390 h 1385407"/>
                <a:gd name="connsiteX249" fmla="*/ 3056 w 2675180"/>
                <a:gd name="connsiteY249" fmla="*/ 727133 h 1385407"/>
                <a:gd name="connsiteX250" fmla="*/ -316 w 2675180"/>
                <a:gd name="connsiteY250" fmla="*/ 704339 h 1385407"/>
                <a:gd name="connsiteX251" fmla="*/ -316 w 2675180"/>
                <a:gd name="connsiteY251" fmla="*/ 704339 h 1385407"/>
                <a:gd name="connsiteX252" fmla="*/ 3056 w 2675180"/>
                <a:gd name="connsiteY252" fmla="*/ 707597 h 1385407"/>
                <a:gd name="connsiteX253" fmla="*/ 3056 w 2675180"/>
                <a:gd name="connsiteY253" fmla="*/ 707597 h 1385407"/>
                <a:gd name="connsiteX254" fmla="*/ 23277 w 2675180"/>
                <a:gd name="connsiteY254" fmla="*/ 710854 h 1385407"/>
                <a:gd name="connsiteX255" fmla="*/ 36765 w 2675180"/>
                <a:gd name="connsiteY255" fmla="*/ 697824 h 1385407"/>
                <a:gd name="connsiteX256" fmla="*/ 53624 w 2675180"/>
                <a:gd name="connsiteY256" fmla="*/ 675031 h 1385407"/>
                <a:gd name="connsiteX257" fmla="*/ 36765 w 2675180"/>
                <a:gd name="connsiteY257" fmla="*/ 639197 h 1385407"/>
                <a:gd name="connsiteX258" fmla="*/ 36765 w 2675180"/>
                <a:gd name="connsiteY258" fmla="*/ 639197 h 1385407"/>
                <a:gd name="connsiteX259" fmla="*/ 36765 w 2675180"/>
                <a:gd name="connsiteY259" fmla="*/ 639197 h 1385407"/>
                <a:gd name="connsiteX260" fmla="*/ 36765 w 2675180"/>
                <a:gd name="connsiteY260" fmla="*/ 639197 h 1385407"/>
                <a:gd name="connsiteX261" fmla="*/ 40137 w 2675180"/>
                <a:gd name="connsiteY261" fmla="*/ 619662 h 1385407"/>
                <a:gd name="connsiteX262" fmla="*/ 46881 w 2675180"/>
                <a:gd name="connsiteY262" fmla="*/ 603374 h 1385407"/>
                <a:gd name="connsiteX263" fmla="*/ 53624 w 2675180"/>
                <a:gd name="connsiteY263" fmla="*/ 593601 h 1385407"/>
                <a:gd name="connsiteX264" fmla="*/ 70474 w 2675180"/>
                <a:gd name="connsiteY264" fmla="*/ 590353 h 1385407"/>
                <a:gd name="connsiteX265" fmla="*/ 60358 w 2675180"/>
                <a:gd name="connsiteY265" fmla="*/ 567551 h 1385407"/>
                <a:gd name="connsiteX266" fmla="*/ 53624 w 2675180"/>
                <a:gd name="connsiteY266" fmla="*/ 548015 h 1385407"/>
                <a:gd name="connsiteX267" fmla="*/ 33393 w 2675180"/>
                <a:gd name="connsiteY267" fmla="*/ 538242 h 1385407"/>
                <a:gd name="connsiteX268" fmla="*/ 6428 w 2675180"/>
                <a:gd name="connsiteY268" fmla="*/ 531727 h 1385407"/>
                <a:gd name="connsiteX269" fmla="*/ 6428 w 2675180"/>
                <a:gd name="connsiteY269" fmla="*/ 531727 h 1385407"/>
                <a:gd name="connsiteX270" fmla="*/ 6428 w 2675180"/>
                <a:gd name="connsiteY270" fmla="*/ 531727 h 1385407"/>
                <a:gd name="connsiteX271" fmla="*/ 3056 w 2675180"/>
                <a:gd name="connsiteY271" fmla="*/ 525212 h 1385407"/>
                <a:gd name="connsiteX272" fmla="*/ 3056 w 2675180"/>
                <a:gd name="connsiteY272" fmla="*/ 525212 h 1385407"/>
                <a:gd name="connsiteX273" fmla="*/ 3056 w 2675180"/>
                <a:gd name="connsiteY273" fmla="*/ 525212 h 1385407"/>
                <a:gd name="connsiteX274" fmla="*/ 3056 w 2675180"/>
                <a:gd name="connsiteY274" fmla="*/ 521954 h 1385407"/>
                <a:gd name="connsiteX275" fmla="*/ 3056 w 2675180"/>
                <a:gd name="connsiteY275" fmla="*/ 521954 h 1385407"/>
                <a:gd name="connsiteX276" fmla="*/ 3056 w 2675180"/>
                <a:gd name="connsiteY276" fmla="*/ 521954 h 1385407"/>
                <a:gd name="connsiteX277" fmla="*/ 3056 w 2675180"/>
                <a:gd name="connsiteY277" fmla="*/ 521954 h 1385407"/>
                <a:gd name="connsiteX278" fmla="*/ 3056 w 2675180"/>
                <a:gd name="connsiteY278" fmla="*/ 521954 h 1385407"/>
                <a:gd name="connsiteX279" fmla="*/ 16543 w 2675180"/>
                <a:gd name="connsiteY279" fmla="*/ 512182 h 1385407"/>
                <a:gd name="connsiteX280" fmla="*/ 30021 w 2675180"/>
                <a:gd name="connsiteY280" fmla="*/ 502418 h 1385407"/>
                <a:gd name="connsiteX281" fmla="*/ 26649 w 2675180"/>
                <a:gd name="connsiteY281" fmla="*/ 489388 h 1385407"/>
                <a:gd name="connsiteX282" fmla="*/ 43509 w 2675180"/>
                <a:gd name="connsiteY282" fmla="*/ 476358 h 1385407"/>
                <a:gd name="connsiteX283" fmla="*/ 73846 w 2675180"/>
                <a:gd name="connsiteY283" fmla="*/ 466595 h 1385407"/>
                <a:gd name="connsiteX284" fmla="*/ 83961 w 2675180"/>
                <a:gd name="connsiteY284" fmla="*/ 450307 h 1385407"/>
                <a:gd name="connsiteX285" fmla="*/ 100811 w 2675180"/>
                <a:gd name="connsiteY285" fmla="*/ 447050 h 1385407"/>
                <a:gd name="connsiteX286" fmla="*/ 107555 w 2675180"/>
                <a:gd name="connsiteY286" fmla="*/ 437277 h 1385407"/>
                <a:gd name="connsiteX287" fmla="*/ 124414 w 2675180"/>
                <a:gd name="connsiteY287" fmla="*/ 440534 h 1385407"/>
                <a:gd name="connsiteX288" fmla="*/ 151379 w 2675180"/>
                <a:gd name="connsiteY288" fmla="*/ 456822 h 1385407"/>
                <a:gd name="connsiteX289" fmla="*/ 174973 w 2675180"/>
                <a:gd name="connsiteY289" fmla="*/ 443792 h 1385407"/>
                <a:gd name="connsiteX290" fmla="*/ 188460 w 2675180"/>
                <a:gd name="connsiteY290" fmla="*/ 440534 h 1385407"/>
                <a:gd name="connsiteX291" fmla="*/ 198566 w 2675180"/>
                <a:gd name="connsiteY291" fmla="*/ 434020 h 1385407"/>
                <a:gd name="connsiteX292" fmla="*/ 218797 w 2675180"/>
                <a:gd name="connsiteY292" fmla="*/ 424256 h 1385407"/>
                <a:gd name="connsiteX293" fmla="*/ 218797 w 2675180"/>
                <a:gd name="connsiteY293" fmla="*/ 424256 h 1385407"/>
                <a:gd name="connsiteX294" fmla="*/ 218797 w 2675180"/>
                <a:gd name="connsiteY294" fmla="*/ 424256 h 1385407"/>
                <a:gd name="connsiteX295" fmla="*/ 242391 w 2675180"/>
                <a:gd name="connsiteY295" fmla="*/ 476358 h 1385407"/>
                <a:gd name="connsiteX296" fmla="*/ 245763 w 2675180"/>
                <a:gd name="connsiteY296" fmla="*/ 486131 h 1385407"/>
                <a:gd name="connsiteX297" fmla="*/ 269356 w 2675180"/>
                <a:gd name="connsiteY297" fmla="*/ 502418 h 1385407"/>
                <a:gd name="connsiteX298" fmla="*/ 289587 w 2675180"/>
                <a:gd name="connsiteY298" fmla="*/ 505676 h 1385407"/>
                <a:gd name="connsiteX299" fmla="*/ 313181 w 2675180"/>
                <a:gd name="connsiteY299" fmla="*/ 518697 h 1385407"/>
                <a:gd name="connsiteX300" fmla="*/ 357005 w 2675180"/>
                <a:gd name="connsiteY300" fmla="*/ 508934 h 1385407"/>
                <a:gd name="connsiteX301" fmla="*/ 377227 w 2675180"/>
                <a:gd name="connsiteY301" fmla="*/ 528469 h 1385407"/>
                <a:gd name="connsiteX302" fmla="*/ 400829 w 2675180"/>
                <a:gd name="connsiteY302" fmla="*/ 521954 h 1385407"/>
                <a:gd name="connsiteX303" fmla="*/ 417679 w 2675180"/>
                <a:gd name="connsiteY303" fmla="*/ 528469 h 1385407"/>
                <a:gd name="connsiteX304" fmla="*/ 451388 w 2675180"/>
                <a:gd name="connsiteY304" fmla="*/ 525212 h 1385407"/>
                <a:gd name="connsiteX305" fmla="*/ 481725 w 2675180"/>
                <a:gd name="connsiteY305" fmla="*/ 518697 h 1385407"/>
                <a:gd name="connsiteX306" fmla="*/ 518806 w 2675180"/>
                <a:gd name="connsiteY306" fmla="*/ 512182 h 1385407"/>
                <a:gd name="connsiteX307" fmla="*/ 535665 w 2675180"/>
                <a:gd name="connsiteY307" fmla="*/ 499161 h 1385407"/>
                <a:gd name="connsiteX308" fmla="*/ 569374 w 2675180"/>
                <a:gd name="connsiteY308" fmla="*/ 482873 h 1385407"/>
                <a:gd name="connsiteX309" fmla="*/ 606455 w 2675180"/>
                <a:gd name="connsiteY309" fmla="*/ 521954 h 1385407"/>
                <a:gd name="connsiteX310" fmla="*/ 646908 w 2675180"/>
                <a:gd name="connsiteY310" fmla="*/ 515439 h 1385407"/>
                <a:gd name="connsiteX311" fmla="*/ 680617 w 2675180"/>
                <a:gd name="connsiteY311" fmla="*/ 505676 h 1385407"/>
                <a:gd name="connsiteX312" fmla="*/ 683989 w 2675180"/>
                <a:gd name="connsiteY312" fmla="*/ 486131 h 1385407"/>
                <a:gd name="connsiteX313" fmla="*/ 680617 w 2675180"/>
                <a:gd name="connsiteY313" fmla="*/ 473100 h 1385407"/>
                <a:gd name="connsiteX314" fmla="*/ 683989 w 2675180"/>
                <a:gd name="connsiteY314" fmla="*/ 463338 h 1385407"/>
                <a:gd name="connsiteX315" fmla="*/ 704210 w 2675180"/>
                <a:gd name="connsiteY315" fmla="*/ 450307 h 1385407"/>
                <a:gd name="connsiteX316" fmla="*/ 724432 w 2675180"/>
                <a:gd name="connsiteY316" fmla="*/ 430762 h 1385407"/>
                <a:gd name="connsiteX317" fmla="*/ 737919 w 2675180"/>
                <a:gd name="connsiteY317" fmla="*/ 417741 h 1385407"/>
                <a:gd name="connsiteX318" fmla="*/ 744663 w 2675180"/>
                <a:gd name="connsiteY318" fmla="*/ 401454 h 1385407"/>
                <a:gd name="connsiteX319" fmla="*/ 764884 w 2675180"/>
                <a:gd name="connsiteY319" fmla="*/ 385176 h 1385407"/>
                <a:gd name="connsiteX320" fmla="*/ 771628 w 2675180"/>
                <a:gd name="connsiteY320" fmla="*/ 375403 h 1385407"/>
                <a:gd name="connsiteX321" fmla="*/ 791860 w 2675180"/>
                <a:gd name="connsiteY321" fmla="*/ 346094 h 1385407"/>
                <a:gd name="connsiteX322" fmla="*/ 842418 w 2675180"/>
                <a:gd name="connsiteY322" fmla="*/ 320034 h 1385407"/>
                <a:gd name="connsiteX323" fmla="*/ 879499 w 2675180"/>
                <a:gd name="connsiteY323" fmla="*/ 293983 h 1385407"/>
                <a:gd name="connsiteX324" fmla="*/ 903092 w 2675180"/>
                <a:gd name="connsiteY324" fmla="*/ 280953 h 1385407"/>
                <a:gd name="connsiteX325" fmla="*/ 1010963 w 2675180"/>
                <a:gd name="connsiteY325" fmla="*/ 267923 h 1385407"/>
                <a:gd name="connsiteX326" fmla="*/ 1064903 w 2675180"/>
                <a:gd name="connsiteY326" fmla="*/ 251644 h 1385407"/>
                <a:gd name="connsiteX327" fmla="*/ 1091868 w 2675180"/>
                <a:gd name="connsiteY327" fmla="*/ 232099 h 1385407"/>
                <a:gd name="connsiteX328" fmla="*/ 1095240 w 2675180"/>
                <a:gd name="connsiteY328" fmla="*/ 222336 h 1385407"/>
                <a:gd name="connsiteX329" fmla="*/ 1125577 w 2675180"/>
                <a:gd name="connsiteY329" fmla="*/ 222336 h 1385407"/>
                <a:gd name="connsiteX330" fmla="*/ 1122205 w 2675180"/>
                <a:gd name="connsiteY330" fmla="*/ 235357 h 1385407"/>
                <a:gd name="connsiteX331" fmla="*/ 1128949 w 2675180"/>
                <a:gd name="connsiteY331" fmla="*/ 245130 h 1385407"/>
                <a:gd name="connsiteX332" fmla="*/ 1152542 w 2675180"/>
                <a:gd name="connsiteY332" fmla="*/ 258160 h 1385407"/>
                <a:gd name="connsiteX333" fmla="*/ 1166030 w 2675180"/>
                <a:gd name="connsiteY333" fmla="*/ 261417 h 1385407"/>
                <a:gd name="connsiteX334" fmla="*/ 1186251 w 2675180"/>
                <a:gd name="connsiteY334" fmla="*/ 267923 h 1385407"/>
                <a:gd name="connsiteX335" fmla="*/ 1206482 w 2675180"/>
                <a:gd name="connsiteY335" fmla="*/ 261417 h 1385407"/>
                <a:gd name="connsiteX336" fmla="*/ 1223332 w 2675180"/>
                <a:gd name="connsiteY336" fmla="*/ 251644 h 1385407"/>
                <a:gd name="connsiteX337" fmla="*/ 1257079 w 2675180"/>
                <a:gd name="connsiteY337" fmla="*/ 241872 h 1385407"/>
                <a:gd name="connsiteX338" fmla="*/ 1267176 w 2675180"/>
                <a:gd name="connsiteY338" fmla="*/ 251644 h 1385407"/>
                <a:gd name="connsiteX339" fmla="*/ 1277272 w 2675180"/>
                <a:gd name="connsiteY339" fmla="*/ 267923 h 1385407"/>
                <a:gd name="connsiteX340" fmla="*/ 1277272 w 2675180"/>
                <a:gd name="connsiteY340" fmla="*/ 280953 h 1385407"/>
                <a:gd name="connsiteX341" fmla="*/ 1297465 w 2675180"/>
                <a:gd name="connsiteY341" fmla="*/ 290726 h 1385407"/>
                <a:gd name="connsiteX342" fmla="*/ 1314325 w 2675180"/>
                <a:gd name="connsiteY342" fmla="*/ 300498 h 1385407"/>
                <a:gd name="connsiteX343" fmla="*/ 1337947 w 2675180"/>
                <a:gd name="connsiteY343" fmla="*/ 303756 h 1385407"/>
                <a:gd name="connsiteX344" fmla="*/ 1341280 w 2675180"/>
                <a:gd name="connsiteY344" fmla="*/ 280953 h 1385407"/>
                <a:gd name="connsiteX345" fmla="*/ 1358140 w 2675180"/>
                <a:gd name="connsiteY345" fmla="*/ 274438 h 1385407"/>
                <a:gd name="connsiteX346" fmla="*/ 1385095 w 2675180"/>
                <a:gd name="connsiteY346" fmla="*/ 274438 h 1385407"/>
                <a:gd name="connsiteX347" fmla="*/ 1398621 w 2675180"/>
                <a:gd name="connsiteY347" fmla="*/ 280953 h 1385407"/>
                <a:gd name="connsiteX348" fmla="*/ 1415480 w 2675180"/>
                <a:gd name="connsiteY348" fmla="*/ 293983 h 1385407"/>
                <a:gd name="connsiteX349" fmla="*/ 1439102 w 2675180"/>
                <a:gd name="connsiteY349" fmla="*/ 287468 h 1385407"/>
                <a:gd name="connsiteX350" fmla="*/ 1449198 w 2675180"/>
                <a:gd name="connsiteY350" fmla="*/ 290726 h 1385407"/>
                <a:gd name="connsiteX351" fmla="*/ 1479488 w 2675180"/>
                <a:gd name="connsiteY351" fmla="*/ 293983 h 1385407"/>
                <a:gd name="connsiteX352" fmla="*/ 1486250 w 2675180"/>
                <a:gd name="connsiteY352" fmla="*/ 290726 h 1385407"/>
                <a:gd name="connsiteX353" fmla="*/ 1489680 w 2675180"/>
                <a:gd name="connsiteY353" fmla="*/ 277696 h 1385407"/>
                <a:gd name="connsiteX354" fmla="*/ 1496347 w 2675180"/>
                <a:gd name="connsiteY354" fmla="*/ 274438 h 1385407"/>
                <a:gd name="connsiteX355" fmla="*/ 1506539 w 2675180"/>
                <a:gd name="connsiteY355" fmla="*/ 274438 h 1385407"/>
                <a:gd name="connsiteX356" fmla="*/ 1530066 w 2675180"/>
                <a:gd name="connsiteY356" fmla="*/ 280953 h 1385407"/>
                <a:gd name="connsiteX357" fmla="*/ 1550355 w 2675180"/>
                <a:gd name="connsiteY357" fmla="*/ 284210 h 1385407"/>
                <a:gd name="connsiteX358" fmla="*/ 1587406 w 2675180"/>
                <a:gd name="connsiteY358" fmla="*/ 280953 h 1385407"/>
                <a:gd name="connsiteX359" fmla="*/ 1594169 w 2675180"/>
                <a:gd name="connsiteY359" fmla="*/ 277696 h 1385407"/>
                <a:gd name="connsiteX360" fmla="*/ 1624458 w 2675180"/>
                <a:gd name="connsiteY360" fmla="*/ 261417 h 1385407"/>
                <a:gd name="connsiteX361" fmla="*/ 1634555 w 2675180"/>
                <a:gd name="connsiteY361" fmla="*/ 258160 h 1385407"/>
                <a:gd name="connsiteX362" fmla="*/ 1644746 w 2675180"/>
                <a:gd name="connsiteY362" fmla="*/ 241872 h 1385407"/>
                <a:gd name="connsiteX363" fmla="*/ 1651415 w 2675180"/>
                <a:gd name="connsiteY363" fmla="*/ 241872 h 1385407"/>
                <a:gd name="connsiteX364" fmla="*/ 1675036 w 2675180"/>
                <a:gd name="connsiteY364" fmla="*/ 235357 h 1385407"/>
                <a:gd name="connsiteX365" fmla="*/ 1681799 w 2675180"/>
                <a:gd name="connsiteY365" fmla="*/ 225594 h 1385407"/>
                <a:gd name="connsiteX366" fmla="*/ 1691896 w 2675180"/>
                <a:gd name="connsiteY366" fmla="*/ 219078 h 1385407"/>
                <a:gd name="connsiteX367" fmla="*/ 1695229 w 2675180"/>
                <a:gd name="connsiteY367" fmla="*/ 219078 h 1385407"/>
                <a:gd name="connsiteX368" fmla="*/ 1708755 w 2675180"/>
                <a:gd name="connsiteY368" fmla="*/ 215821 h 1385407"/>
                <a:gd name="connsiteX369" fmla="*/ 1712089 w 2675180"/>
                <a:gd name="connsiteY369" fmla="*/ 209306 h 1385407"/>
                <a:gd name="connsiteX370" fmla="*/ 1739044 w 2675180"/>
                <a:gd name="connsiteY370" fmla="*/ 215821 h 1385407"/>
                <a:gd name="connsiteX371" fmla="*/ 1766095 w 2675180"/>
                <a:gd name="connsiteY371" fmla="*/ 215821 h 1385407"/>
                <a:gd name="connsiteX372" fmla="*/ 1789622 w 2675180"/>
                <a:gd name="connsiteY372" fmla="*/ 202791 h 1385407"/>
                <a:gd name="connsiteX373" fmla="*/ 1803147 w 2675180"/>
                <a:gd name="connsiteY373" fmla="*/ 206048 h 1385407"/>
                <a:gd name="connsiteX374" fmla="*/ 1820007 w 2675180"/>
                <a:gd name="connsiteY374" fmla="*/ 206048 h 1385407"/>
                <a:gd name="connsiteX375" fmla="*/ 1843628 w 2675180"/>
                <a:gd name="connsiteY375" fmla="*/ 183255 h 1385407"/>
                <a:gd name="connsiteX376" fmla="*/ 1850297 w 2675180"/>
                <a:gd name="connsiteY376" fmla="*/ 173482 h 1385407"/>
                <a:gd name="connsiteX377" fmla="*/ 1867156 w 2675180"/>
                <a:gd name="connsiteY377" fmla="*/ 163709 h 1385407"/>
                <a:gd name="connsiteX378" fmla="*/ 1877252 w 2675180"/>
                <a:gd name="connsiteY378" fmla="*/ 157195 h 1385407"/>
                <a:gd name="connsiteX379" fmla="*/ 1880681 w 2675180"/>
                <a:gd name="connsiteY379" fmla="*/ 140916 h 1385407"/>
                <a:gd name="connsiteX380" fmla="*/ 1894111 w 2675180"/>
                <a:gd name="connsiteY380" fmla="*/ 134401 h 1385407"/>
                <a:gd name="connsiteX381" fmla="*/ 1904303 w 2675180"/>
                <a:gd name="connsiteY381" fmla="*/ 121371 h 1385407"/>
                <a:gd name="connsiteX382" fmla="*/ 1907637 w 2675180"/>
                <a:gd name="connsiteY382" fmla="*/ 114856 h 1385407"/>
                <a:gd name="connsiteX383" fmla="*/ 1924496 w 2675180"/>
                <a:gd name="connsiteY383" fmla="*/ 98577 h 1385407"/>
                <a:gd name="connsiteX384" fmla="*/ 1937926 w 2675180"/>
                <a:gd name="connsiteY384" fmla="*/ 85547 h 1385407"/>
                <a:gd name="connsiteX385" fmla="*/ 1941355 w 2675180"/>
                <a:gd name="connsiteY385" fmla="*/ 66002 h 1385407"/>
                <a:gd name="connsiteX386" fmla="*/ 1951452 w 2675180"/>
                <a:gd name="connsiteY386" fmla="*/ 49724 h 1385407"/>
                <a:gd name="connsiteX387" fmla="*/ 1958215 w 2675180"/>
                <a:gd name="connsiteY387" fmla="*/ 49724 h 1385407"/>
                <a:gd name="connsiteX388" fmla="*/ 1971645 w 2675180"/>
                <a:gd name="connsiteY388" fmla="*/ 62745 h 1385407"/>
                <a:gd name="connsiteX389" fmla="*/ 2008793 w 2675180"/>
                <a:gd name="connsiteY389" fmla="*/ 52981 h 1385407"/>
                <a:gd name="connsiteX390" fmla="*/ 2025651 w 2675180"/>
                <a:gd name="connsiteY390" fmla="*/ 46467 h 1385407"/>
                <a:gd name="connsiteX391" fmla="*/ 2042511 w 2675180"/>
                <a:gd name="connsiteY391" fmla="*/ 43209 h 1385407"/>
                <a:gd name="connsiteX392" fmla="*/ 2089660 w 2675180"/>
                <a:gd name="connsiteY392" fmla="*/ 36694 h 1385407"/>
                <a:gd name="connsiteX393" fmla="*/ 2099756 w 2675180"/>
                <a:gd name="connsiteY393" fmla="*/ 23663 h 1385407"/>
                <a:gd name="connsiteX394" fmla="*/ 2096422 w 2675180"/>
                <a:gd name="connsiteY394" fmla="*/ 13901 h 1385407"/>
                <a:gd name="connsiteX395" fmla="*/ 2126712 w 2675180"/>
                <a:gd name="connsiteY395" fmla="*/ 870 h 1385407"/>
                <a:gd name="connsiteX396" fmla="*/ 2140237 w 2675180"/>
                <a:gd name="connsiteY396" fmla="*/ 4128 h 1385407"/>
                <a:gd name="connsiteX397" fmla="*/ 2150334 w 2675180"/>
                <a:gd name="connsiteY397" fmla="*/ 13901 h 1385407"/>
                <a:gd name="connsiteX398" fmla="*/ 2163859 w 2675180"/>
                <a:gd name="connsiteY398" fmla="*/ 26921 h 1385407"/>
                <a:gd name="connsiteX399" fmla="*/ 2180718 w 2675180"/>
                <a:gd name="connsiteY399" fmla="*/ 30179 h 1385407"/>
                <a:gd name="connsiteX400" fmla="*/ 2194149 w 2675180"/>
                <a:gd name="connsiteY400" fmla="*/ 43209 h 1385407"/>
                <a:gd name="connsiteX401" fmla="*/ 2194149 w 2675180"/>
                <a:gd name="connsiteY401" fmla="*/ 49724 h 1385407"/>
                <a:gd name="connsiteX402" fmla="*/ 2214437 w 2675180"/>
                <a:gd name="connsiteY402" fmla="*/ 49724 h 1385407"/>
                <a:gd name="connsiteX403" fmla="*/ 2231201 w 2675180"/>
                <a:gd name="connsiteY403" fmla="*/ 43209 h 1385407"/>
                <a:gd name="connsiteX404" fmla="*/ 2248061 w 2675180"/>
                <a:gd name="connsiteY404" fmla="*/ 52981 h 1385407"/>
                <a:gd name="connsiteX405" fmla="*/ 2261586 w 2675180"/>
                <a:gd name="connsiteY405" fmla="*/ 49724 h 1385407"/>
                <a:gd name="connsiteX406" fmla="*/ 2268349 w 2675180"/>
                <a:gd name="connsiteY406" fmla="*/ 52981 h 1385407"/>
                <a:gd name="connsiteX407" fmla="*/ 2268349 w 2675180"/>
                <a:gd name="connsiteY407" fmla="*/ 62745 h 1385407"/>
                <a:gd name="connsiteX408" fmla="*/ 2275112 w 2675180"/>
                <a:gd name="connsiteY408" fmla="*/ 69259 h 1385407"/>
                <a:gd name="connsiteX409" fmla="*/ 2281779 w 2675180"/>
                <a:gd name="connsiteY409" fmla="*/ 79032 h 1385407"/>
                <a:gd name="connsiteX410" fmla="*/ 2285207 w 2675180"/>
                <a:gd name="connsiteY410" fmla="*/ 88805 h 1385407"/>
                <a:gd name="connsiteX411" fmla="*/ 2281779 w 2675180"/>
                <a:gd name="connsiteY411" fmla="*/ 105083 h 1385407"/>
                <a:gd name="connsiteX412" fmla="*/ 2271683 w 2675180"/>
                <a:gd name="connsiteY412" fmla="*/ 127886 h 1385407"/>
                <a:gd name="connsiteX413" fmla="*/ 2278445 w 2675180"/>
                <a:gd name="connsiteY413" fmla="*/ 140916 h 1385407"/>
                <a:gd name="connsiteX414" fmla="*/ 2281779 w 2675180"/>
                <a:gd name="connsiteY414" fmla="*/ 147422 h 1385407"/>
                <a:gd name="connsiteX415" fmla="*/ 2288542 w 2675180"/>
                <a:gd name="connsiteY415" fmla="*/ 160452 h 1385407"/>
                <a:gd name="connsiteX416" fmla="*/ 2288542 w 2675180"/>
                <a:gd name="connsiteY416" fmla="*/ 163709 h 1385407"/>
                <a:gd name="connsiteX417" fmla="*/ 2302067 w 2675180"/>
                <a:gd name="connsiteY417" fmla="*/ 173482 h 1385407"/>
                <a:gd name="connsiteX418" fmla="*/ 2308735 w 2675180"/>
                <a:gd name="connsiteY418" fmla="*/ 179997 h 1385407"/>
                <a:gd name="connsiteX419" fmla="*/ 2308735 w 2675180"/>
                <a:gd name="connsiteY419" fmla="*/ 189760 h 1385407"/>
                <a:gd name="connsiteX420" fmla="*/ 2298638 w 2675180"/>
                <a:gd name="connsiteY420" fmla="*/ 199533 h 1385407"/>
                <a:gd name="connsiteX421" fmla="*/ 2322260 w 2675180"/>
                <a:gd name="connsiteY421" fmla="*/ 199533 h 1385407"/>
                <a:gd name="connsiteX422" fmla="*/ 2332357 w 2675180"/>
                <a:gd name="connsiteY422" fmla="*/ 199533 h 1385407"/>
                <a:gd name="connsiteX423" fmla="*/ 2349216 w 2675180"/>
                <a:gd name="connsiteY423" fmla="*/ 202791 h 1385407"/>
                <a:gd name="connsiteX424" fmla="*/ 2359312 w 2675180"/>
                <a:gd name="connsiteY424" fmla="*/ 199533 h 1385407"/>
                <a:gd name="connsiteX425" fmla="*/ 2372838 w 2675180"/>
                <a:gd name="connsiteY425" fmla="*/ 196276 h 1385407"/>
                <a:gd name="connsiteX426" fmla="*/ 2386269 w 2675180"/>
                <a:gd name="connsiteY426" fmla="*/ 186503 h 1385407"/>
                <a:gd name="connsiteX427" fmla="*/ 2409890 w 2675180"/>
                <a:gd name="connsiteY427" fmla="*/ 189760 h 1385407"/>
                <a:gd name="connsiteX428" fmla="*/ 2426750 w 2675180"/>
                <a:gd name="connsiteY428" fmla="*/ 186503 h 1385407"/>
                <a:gd name="connsiteX429" fmla="*/ 2443608 w 2675180"/>
                <a:gd name="connsiteY429" fmla="*/ 193018 h 1385407"/>
                <a:gd name="connsiteX430" fmla="*/ 2453705 w 2675180"/>
                <a:gd name="connsiteY430" fmla="*/ 202791 h 1385407"/>
                <a:gd name="connsiteX431" fmla="*/ 2446943 w 2675180"/>
                <a:gd name="connsiteY431" fmla="*/ 222336 h 1385407"/>
                <a:gd name="connsiteX432" fmla="*/ 2463801 w 2675180"/>
                <a:gd name="connsiteY432" fmla="*/ 238614 h 1385407"/>
                <a:gd name="connsiteX433" fmla="*/ 2450372 w 2675180"/>
                <a:gd name="connsiteY433" fmla="*/ 258160 h 1385407"/>
                <a:gd name="connsiteX434" fmla="*/ -316 w 2675180"/>
                <a:gd name="connsiteY434" fmla="*/ 531727 h 1385407"/>
                <a:gd name="connsiteX435" fmla="*/ -316 w 2675180"/>
                <a:gd name="connsiteY435" fmla="*/ 531727 h 1385407"/>
                <a:gd name="connsiteX436" fmla="*/ -316 w 2675180"/>
                <a:gd name="connsiteY436" fmla="*/ 531727 h 1385407"/>
                <a:gd name="connsiteX437" fmla="*/ -316 w 2675180"/>
                <a:gd name="connsiteY437" fmla="*/ 531727 h 1385407"/>
                <a:gd name="connsiteX438" fmla="*/ -316 w 2675180"/>
                <a:gd name="connsiteY438" fmla="*/ 531727 h 1385407"/>
                <a:gd name="connsiteX439" fmla="*/ -316 w 2675180"/>
                <a:gd name="connsiteY439" fmla="*/ 531727 h 138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Lst>
              <a:rect l="l" t="t" r="r" b="b"/>
              <a:pathLst>
                <a:path w="2675180" h="1385407">
                  <a:moveTo>
                    <a:pt x="2450372" y="258160"/>
                  </a:moveTo>
                  <a:cubicBezTo>
                    <a:pt x="2416653" y="271180"/>
                    <a:pt x="2416653" y="271180"/>
                    <a:pt x="2416653" y="271180"/>
                  </a:cubicBezTo>
                  <a:cubicBezTo>
                    <a:pt x="2416653" y="277696"/>
                    <a:pt x="2416653" y="277696"/>
                    <a:pt x="2416653" y="277696"/>
                  </a:cubicBezTo>
                  <a:cubicBezTo>
                    <a:pt x="2436846" y="300498"/>
                    <a:pt x="2436846" y="300498"/>
                    <a:pt x="2436846" y="300498"/>
                  </a:cubicBezTo>
                  <a:cubicBezTo>
                    <a:pt x="2457134" y="307004"/>
                    <a:pt x="2457134" y="307004"/>
                    <a:pt x="2457134" y="307004"/>
                  </a:cubicBezTo>
                  <a:cubicBezTo>
                    <a:pt x="2470565" y="339579"/>
                    <a:pt x="2470565" y="339579"/>
                    <a:pt x="2470565" y="339579"/>
                  </a:cubicBezTo>
                  <a:cubicBezTo>
                    <a:pt x="2500949" y="375403"/>
                    <a:pt x="2500949" y="375403"/>
                    <a:pt x="2500949" y="375403"/>
                  </a:cubicBezTo>
                  <a:cubicBezTo>
                    <a:pt x="2521142" y="417741"/>
                    <a:pt x="2521142" y="417741"/>
                    <a:pt x="2521142" y="417741"/>
                  </a:cubicBezTo>
                  <a:cubicBezTo>
                    <a:pt x="2548098" y="420999"/>
                    <a:pt x="2548098" y="420999"/>
                    <a:pt x="2548098" y="420999"/>
                  </a:cubicBezTo>
                  <a:cubicBezTo>
                    <a:pt x="2554861" y="437277"/>
                    <a:pt x="2548098" y="414484"/>
                    <a:pt x="2548098" y="440534"/>
                  </a:cubicBezTo>
                  <a:cubicBezTo>
                    <a:pt x="2541335" y="479616"/>
                    <a:pt x="2538001" y="453565"/>
                    <a:pt x="2548098" y="499161"/>
                  </a:cubicBezTo>
                  <a:cubicBezTo>
                    <a:pt x="2548098" y="512182"/>
                    <a:pt x="2598675" y="505676"/>
                    <a:pt x="2602009" y="505676"/>
                  </a:cubicBezTo>
                  <a:cubicBezTo>
                    <a:pt x="2598675" y="508934"/>
                    <a:pt x="2618868" y="518697"/>
                    <a:pt x="2612201" y="534985"/>
                  </a:cubicBezTo>
                  <a:cubicBezTo>
                    <a:pt x="2605438" y="548015"/>
                    <a:pt x="2639157" y="541500"/>
                    <a:pt x="2629061" y="561035"/>
                  </a:cubicBezTo>
                  <a:cubicBezTo>
                    <a:pt x="2625631" y="567551"/>
                    <a:pt x="2652587" y="561035"/>
                    <a:pt x="2666112" y="567551"/>
                  </a:cubicBezTo>
                  <a:cubicBezTo>
                    <a:pt x="2676209" y="570808"/>
                    <a:pt x="2676209" y="587096"/>
                    <a:pt x="2672876" y="590353"/>
                  </a:cubicBezTo>
                  <a:cubicBezTo>
                    <a:pt x="2666112" y="600117"/>
                    <a:pt x="2662683" y="593601"/>
                    <a:pt x="2649254" y="606632"/>
                  </a:cubicBezTo>
                  <a:cubicBezTo>
                    <a:pt x="2629061" y="619662"/>
                    <a:pt x="2639157" y="629435"/>
                    <a:pt x="2639157" y="632692"/>
                  </a:cubicBezTo>
                  <a:cubicBezTo>
                    <a:pt x="2635728" y="642455"/>
                    <a:pt x="2629061" y="645713"/>
                    <a:pt x="2625631" y="648970"/>
                  </a:cubicBezTo>
                  <a:cubicBezTo>
                    <a:pt x="2602009" y="635940"/>
                    <a:pt x="2602009" y="635940"/>
                    <a:pt x="2602009" y="635940"/>
                  </a:cubicBezTo>
                  <a:cubicBezTo>
                    <a:pt x="2595342" y="609889"/>
                    <a:pt x="2595342" y="609889"/>
                    <a:pt x="2595342" y="609889"/>
                  </a:cubicBezTo>
                  <a:cubicBezTo>
                    <a:pt x="2564957" y="609889"/>
                    <a:pt x="2564957" y="609889"/>
                    <a:pt x="2564957" y="609889"/>
                  </a:cubicBezTo>
                  <a:cubicBezTo>
                    <a:pt x="2551527" y="635940"/>
                    <a:pt x="2551527" y="635940"/>
                    <a:pt x="2551527" y="635940"/>
                  </a:cubicBezTo>
                  <a:cubicBezTo>
                    <a:pt x="2484089" y="642455"/>
                    <a:pt x="2484089" y="642455"/>
                    <a:pt x="2484089" y="642455"/>
                  </a:cubicBezTo>
                  <a:cubicBezTo>
                    <a:pt x="2460468" y="658743"/>
                    <a:pt x="2446943" y="629435"/>
                    <a:pt x="2433512" y="655485"/>
                  </a:cubicBezTo>
                  <a:cubicBezTo>
                    <a:pt x="2403127" y="658743"/>
                    <a:pt x="2430179" y="665258"/>
                    <a:pt x="2399793" y="662001"/>
                  </a:cubicBezTo>
                  <a:cubicBezTo>
                    <a:pt x="2393031" y="662001"/>
                    <a:pt x="2396460" y="701081"/>
                    <a:pt x="2379600" y="710854"/>
                  </a:cubicBezTo>
                  <a:cubicBezTo>
                    <a:pt x="2369409" y="714112"/>
                    <a:pt x="2369409" y="720617"/>
                    <a:pt x="2355979" y="720617"/>
                  </a:cubicBezTo>
                  <a:cubicBezTo>
                    <a:pt x="2335786" y="717360"/>
                    <a:pt x="2349216" y="704339"/>
                    <a:pt x="2345882" y="704339"/>
                  </a:cubicBezTo>
                  <a:cubicBezTo>
                    <a:pt x="2325593" y="701081"/>
                    <a:pt x="2325593" y="701081"/>
                    <a:pt x="2325593" y="701081"/>
                  </a:cubicBezTo>
                  <a:cubicBezTo>
                    <a:pt x="2308735" y="740163"/>
                    <a:pt x="2308735" y="740163"/>
                    <a:pt x="2308735" y="740163"/>
                  </a:cubicBezTo>
                  <a:cubicBezTo>
                    <a:pt x="2258252" y="759698"/>
                    <a:pt x="2258252" y="759698"/>
                    <a:pt x="2258252" y="759698"/>
                  </a:cubicBezTo>
                  <a:cubicBezTo>
                    <a:pt x="2221104" y="779243"/>
                    <a:pt x="2221104" y="779243"/>
                    <a:pt x="2221104" y="779243"/>
                  </a:cubicBezTo>
                  <a:cubicBezTo>
                    <a:pt x="2150334" y="798779"/>
                    <a:pt x="2150334" y="798779"/>
                    <a:pt x="2150334" y="798779"/>
                  </a:cubicBezTo>
                  <a:cubicBezTo>
                    <a:pt x="2113282" y="831355"/>
                    <a:pt x="2113282" y="831355"/>
                    <a:pt x="2113282" y="831355"/>
                  </a:cubicBezTo>
                  <a:cubicBezTo>
                    <a:pt x="2055941" y="847633"/>
                    <a:pt x="2106518" y="847633"/>
                    <a:pt x="2052608" y="896487"/>
                  </a:cubicBezTo>
                  <a:cubicBezTo>
                    <a:pt x="2015460" y="932310"/>
                    <a:pt x="1954786" y="942083"/>
                    <a:pt x="1900874" y="958371"/>
                  </a:cubicBezTo>
                  <a:cubicBezTo>
                    <a:pt x="1857059" y="935568"/>
                    <a:pt x="1857059" y="935568"/>
                    <a:pt x="1857059" y="935568"/>
                  </a:cubicBezTo>
                  <a:cubicBezTo>
                    <a:pt x="1857059" y="935568"/>
                    <a:pt x="1836866" y="942083"/>
                    <a:pt x="1826769" y="942083"/>
                  </a:cubicBezTo>
                  <a:cubicBezTo>
                    <a:pt x="1816578" y="945341"/>
                    <a:pt x="1782954" y="981164"/>
                    <a:pt x="1782954" y="981164"/>
                  </a:cubicBezTo>
                  <a:cubicBezTo>
                    <a:pt x="1739044" y="1020245"/>
                    <a:pt x="1739044" y="1020245"/>
                    <a:pt x="1739044" y="1020245"/>
                  </a:cubicBezTo>
                  <a:cubicBezTo>
                    <a:pt x="1722280" y="1030018"/>
                    <a:pt x="1701992" y="1039790"/>
                    <a:pt x="1678370" y="1039790"/>
                  </a:cubicBezTo>
                  <a:cubicBezTo>
                    <a:pt x="1648081" y="1020245"/>
                    <a:pt x="1648081" y="1020245"/>
                    <a:pt x="1648081" y="1020245"/>
                  </a:cubicBezTo>
                  <a:cubicBezTo>
                    <a:pt x="1617696" y="1020245"/>
                    <a:pt x="1604265" y="1036533"/>
                    <a:pt x="1621125" y="1059326"/>
                  </a:cubicBezTo>
                  <a:cubicBezTo>
                    <a:pt x="1627887" y="1069099"/>
                    <a:pt x="1621125" y="1075614"/>
                    <a:pt x="1624458" y="1085377"/>
                  </a:cubicBezTo>
                  <a:cubicBezTo>
                    <a:pt x="1624458" y="1101665"/>
                    <a:pt x="1654843" y="1108180"/>
                    <a:pt x="1651415" y="1121210"/>
                  </a:cubicBezTo>
                  <a:cubicBezTo>
                    <a:pt x="1648081" y="1127716"/>
                    <a:pt x="1631222" y="1127716"/>
                    <a:pt x="1617696" y="1137488"/>
                  </a:cubicBezTo>
                  <a:cubicBezTo>
                    <a:pt x="1607600" y="1144004"/>
                    <a:pt x="1627887" y="1179827"/>
                    <a:pt x="1621125" y="1179827"/>
                  </a:cubicBezTo>
                  <a:cubicBezTo>
                    <a:pt x="1621125" y="1179827"/>
                    <a:pt x="1604265" y="1218908"/>
                    <a:pt x="1590740" y="1212393"/>
                  </a:cubicBezTo>
                  <a:cubicBezTo>
                    <a:pt x="1584072" y="1205888"/>
                    <a:pt x="1573881" y="1196115"/>
                    <a:pt x="1567213" y="1183085"/>
                  </a:cubicBezTo>
                  <a:cubicBezTo>
                    <a:pt x="1560450" y="1173312"/>
                    <a:pt x="1536829" y="1163549"/>
                    <a:pt x="1533495" y="1150518"/>
                  </a:cubicBezTo>
                  <a:cubicBezTo>
                    <a:pt x="1523303" y="1137488"/>
                    <a:pt x="1567213" y="1085377"/>
                    <a:pt x="1563784" y="1082129"/>
                  </a:cubicBezTo>
                  <a:cubicBezTo>
                    <a:pt x="1567213" y="1072356"/>
                    <a:pt x="1567213" y="1072356"/>
                    <a:pt x="1560450" y="1052811"/>
                  </a:cubicBezTo>
                  <a:cubicBezTo>
                    <a:pt x="1560450" y="1043038"/>
                    <a:pt x="1530066" y="1039790"/>
                    <a:pt x="1523303" y="1030018"/>
                  </a:cubicBezTo>
                  <a:cubicBezTo>
                    <a:pt x="1503110" y="1065842"/>
                    <a:pt x="1503110" y="1065842"/>
                    <a:pt x="1503110" y="1065842"/>
                  </a:cubicBezTo>
                  <a:cubicBezTo>
                    <a:pt x="1476154" y="1082129"/>
                    <a:pt x="1476154" y="1082129"/>
                    <a:pt x="1476154" y="1082129"/>
                  </a:cubicBezTo>
                  <a:cubicBezTo>
                    <a:pt x="1449198" y="1085377"/>
                    <a:pt x="1493014" y="1114695"/>
                    <a:pt x="1472821" y="1111438"/>
                  </a:cubicBezTo>
                  <a:cubicBezTo>
                    <a:pt x="1469391" y="1108180"/>
                    <a:pt x="1445865" y="1127716"/>
                    <a:pt x="1425577" y="1117952"/>
                  </a:cubicBezTo>
                  <a:cubicBezTo>
                    <a:pt x="1401954" y="1104922"/>
                    <a:pt x="1371665" y="1101665"/>
                    <a:pt x="1361568" y="1101665"/>
                  </a:cubicBezTo>
                  <a:cubicBezTo>
                    <a:pt x="1331184" y="1114695"/>
                    <a:pt x="1331184" y="1114695"/>
                    <a:pt x="1331184" y="1114695"/>
                  </a:cubicBezTo>
                  <a:cubicBezTo>
                    <a:pt x="1321087" y="1130973"/>
                    <a:pt x="1317754" y="1150518"/>
                    <a:pt x="1310991" y="1160291"/>
                  </a:cubicBezTo>
                  <a:cubicBezTo>
                    <a:pt x="1284035" y="1196115"/>
                    <a:pt x="1284035" y="1196115"/>
                    <a:pt x="1284035" y="1196115"/>
                  </a:cubicBezTo>
                  <a:cubicBezTo>
                    <a:pt x="1246888" y="1209135"/>
                    <a:pt x="1277272" y="1218908"/>
                    <a:pt x="1260413" y="1225423"/>
                  </a:cubicBezTo>
                  <a:cubicBezTo>
                    <a:pt x="1253651" y="1228681"/>
                    <a:pt x="1243554" y="1251474"/>
                    <a:pt x="1219960" y="1257989"/>
                  </a:cubicBezTo>
                  <a:cubicBezTo>
                    <a:pt x="1206482" y="1261247"/>
                    <a:pt x="1186251" y="1277535"/>
                    <a:pt x="1169402" y="1277535"/>
                  </a:cubicBezTo>
                  <a:cubicBezTo>
                    <a:pt x="1162658" y="1277535"/>
                    <a:pt x="1125577" y="1303585"/>
                    <a:pt x="1122205" y="1310101"/>
                  </a:cubicBezTo>
                  <a:cubicBezTo>
                    <a:pt x="1095240" y="1303585"/>
                    <a:pt x="1021078" y="1284050"/>
                    <a:pt x="1014335" y="1257989"/>
                  </a:cubicBezTo>
                  <a:cubicBezTo>
                    <a:pt x="1007591" y="1235196"/>
                    <a:pt x="983998" y="1267762"/>
                    <a:pt x="963776" y="1244969"/>
                  </a:cubicBezTo>
                  <a:cubicBezTo>
                    <a:pt x="913208" y="1228681"/>
                    <a:pt x="913208" y="1228681"/>
                    <a:pt x="913208" y="1228681"/>
                  </a:cubicBezTo>
                  <a:cubicBezTo>
                    <a:pt x="879499" y="1228681"/>
                    <a:pt x="879499" y="1228681"/>
                    <a:pt x="879499" y="1228681"/>
                  </a:cubicBezTo>
                  <a:cubicBezTo>
                    <a:pt x="866011" y="1228681"/>
                    <a:pt x="805337" y="1235196"/>
                    <a:pt x="791860" y="1241711"/>
                  </a:cubicBezTo>
                  <a:cubicBezTo>
                    <a:pt x="801965" y="1277535"/>
                    <a:pt x="798593" y="1251474"/>
                    <a:pt x="798593" y="1293813"/>
                  </a:cubicBezTo>
                  <a:cubicBezTo>
                    <a:pt x="778372" y="1297071"/>
                    <a:pt x="801965" y="1339409"/>
                    <a:pt x="785116" y="1352439"/>
                  </a:cubicBezTo>
                  <a:cubicBezTo>
                    <a:pt x="727804" y="1365469"/>
                    <a:pt x="727804" y="1365469"/>
                    <a:pt x="727804" y="1365469"/>
                  </a:cubicBezTo>
                  <a:cubicBezTo>
                    <a:pt x="694095" y="1385005"/>
                    <a:pt x="694095" y="1385005"/>
                    <a:pt x="694095" y="1385005"/>
                  </a:cubicBezTo>
                  <a:cubicBezTo>
                    <a:pt x="633420" y="1385005"/>
                    <a:pt x="633420" y="1385005"/>
                    <a:pt x="633420" y="1385005"/>
                  </a:cubicBezTo>
                  <a:cubicBezTo>
                    <a:pt x="633420" y="1388263"/>
                    <a:pt x="603083" y="1368727"/>
                    <a:pt x="599711" y="1355697"/>
                  </a:cubicBezTo>
                  <a:cubicBezTo>
                    <a:pt x="582862" y="1313358"/>
                    <a:pt x="592968" y="1319873"/>
                    <a:pt x="579490" y="1313358"/>
                  </a:cubicBezTo>
                  <a:cubicBezTo>
                    <a:pt x="555887" y="1306843"/>
                    <a:pt x="555887" y="1316616"/>
                    <a:pt x="549143" y="1313358"/>
                  </a:cubicBezTo>
                  <a:cubicBezTo>
                    <a:pt x="549143" y="1310101"/>
                    <a:pt x="535665" y="1313358"/>
                    <a:pt x="515434" y="1329636"/>
                  </a:cubicBezTo>
                  <a:cubicBezTo>
                    <a:pt x="508700" y="1339409"/>
                    <a:pt x="495212" y="1365469"/>
                    <a:pt x="488469" y="1368727"/>
                  </a:cubicBezTo>
                  <a:cubicBezTo>
                    <a:pt x="481725" y="1375233"/>
                    <a:pt x="481725" y="1352439"/>
                    <a:pt x="474991" y="1355697"/>
                  </a:cubicBezTo>
                  <a:cubicBezTo>
                    <a:pt x="461504" y="1362212"/>
                    <a:pt x="464875" y="1342667"/>
                    <a:pt x="437910" y="1358954"/>
                  </a:cubicBezTo>
                  <a:cubicBezTo>
                    <a:pt x="427795" y="1365469"/>
                    <a:pt x="394086" y="1355697"/>
                    <a:pt x="434538" y="1342667"/>
                  </a:cubicBezTo>
                  <a:cubicBezTo>
                    <a:pt x="441282" y="1342667"/>
                    <a:pt x="495212" y="1303585"/>
                    <a:pt x="495212" y="1300328"/>
                  </a:cubicBezTo>
                  <a:cubicBezTo>
                    <a:pt x="498584" y="1293813"/>
                    <a:pt x="461504" y="1277535"/>
                    <a:pt x="458132" y="1277535"/>
                  </a:cubicBezTo>
                  <a:cubicBezTo>
                    <a:pt x="454760" y="1277535"/>
                    <a:pt x="437910" y="1303585"/>
                    <a:pt x="421051" y="1310101"/>
                  </a:cubicBezTo>
                  <a:cubicBezTo>
                    <a:pt x="394086" y="1316616"/>
                    <a:pt x="394086" y="1319873"/>
                    <a:pt x="380599" y="1323131"/>
                  </a:cubicBezTo>
                  <a:cubicBezTo>
                    <a:pt x="370492" y="1326389"/>
                    <a:pt x="367120" y="1313358"/>
                    <a:pt x="360377" y="1316616"/>
                  </a:cubicBezTo>
                  <a:cubicBezTo>
                    <a:pt x="350261" y="1319873"/>
                    <a:pt x="350261" y="1326389"/>
                    <a:pt x="343518" y="1326389"/>
                  </a:cubicBezTo>
                  <a:cubicBezTo>
                    <a:pt x="326668" y="1326389"/>
                    <a:pt x="336783" y="1303585"/>
                    <a:pt x="336783" y="1303585"/>
                  </a:cubicBezTo>
                  <a:cubicBezTo>
                    <a:pt x="350261" y="1297071"/>
                    <a:pt x="346890" y="1303585"/>
                    <a:pt x="367120" y="1297071"/>
                  </a:cubicBezTo>
                  <a:cubicBezTo>
                    <a:pt x="373855" y="1293813"/>
                    <a:pt x="394086" y="1287307"/>
                    <a:pt x="394086" y="1277535"/>
                  </a:cubicBezTo>
                  <a:cubicBezTo>
                    <a:pt x="383970" y="1241711"/>
                    <a:pt x="367120" y="1274277"/>
                    <a:pt x="360377" y="1261247"/>
                  </a:cubicBezTo>
                  <a:cubicBezTo>
                    <a:pt x="353633" y="1248217"/>
                    <a:pt x="343518" y="1254732"/>
                    <a:pt x="340146" y="1248217"/>
                  </a:cubicBezTo>
                  <a:cubicBezTo>
                    <a:pt x="333411" y="1231939"/>
                    <a:pt x="333411" y="1293813"/>
                    <a:pt x="319924" y="1248217"/>
                  </a:cubicBezTo>
                  <a:cubicBezTo>
                    <a:pt x="313181" y="1225423"/>
                    <a:pt x="330039" y="1225423"/>
                    <a:pt x="292959" y="1215651"/>
                  </a:cubicBezTo>
                  <a:cubicBezTo>
                    <a:pt x="292959" y="1215651"/>
                    <a:pt x="286215" y="1212393"/>
                    <a:pt x="282843" y="1212393"/>
                  </a:cubicBezTo>
                  <a:cubicBezTo>
                    <a:pt x="282843" y="1209135"/>
                    <a:pt x="286215" y="1205888"/>
                    <a:pt x="286215" y="1205888"/>
                  </a:cubicBezTo>
                  <a:cubicBezTo>
                    <a:pt x="286215" y="1205888"/>
                    <a:pt x="276100" y="1196115"/>
                    <a:pt x="272728" y="1196115"/>
                  </a:cubicBezTo>
                  <a:cubicBezTo>
                    <a:pt x="272728" y="1196115"/>
                    <a:pt x="262621" y="1202630"/>
                    <a:pt x="262621" y="1202630"/>
                  </a:cubicBezTo>
                  <a:cubicBezTo>
                    <a:pt x="262621" y="1202630"/>
                    <a:pt x="259250" y="1202630"/>
                    <a:pt x="255878" y="1202630"/>
                  </a:cubicBezTo>
                  <a:cubicBezTo>
                    <a:pt x="255878" y="1199372"/>
                    <a:pt x="265984" y="1199372"/>
                    <a:pt x="279472" y="1192857"/>
                  </a:cubicBezTo>
                  <a:cubicBezTo>
                    <a:pt x="286215" y="1192857"/>
                    <a:pt x="289587" y="1202630"/>
                    <a:pt x="296330" y="1202630"/>
                  </a:cubicBezTo>
                  <a:cubicBezTo>
                    <a:pt x="303065" y="1205888"/>
                    <a:pt x="316552" y="1202630"/>
                    <a:pt x="316552" y="1199372"/>
                  </a:cubicBezTo>
                  <a:cubicBezTo>
                    <a:pt x="319924" y="1196115"/>
                    <a:pt x="303065" y="1186342"/>
                    <a:pt x="306437" y="1170055"/>
                  </a:cubicBezTo>
                  <a:cubicBezTo>
                    <a:pt x="306437" y="1163549"/>
                    <a:pt x="313181" y="1163549"/>
                    <a:pt x="306437" y="1160291"/>
                  </a:cubicBezTo>
                  <a:cubicBezTo>
                    <a:pt x="299702" y="1157034"/>
                    <a:pt x="299702" y="1153776"/>
                    <a:pt x="299702" y="1153776"/>
                  </a:cubicBezTo>
                  <a:cubicBezTo>
                    <a:pt x="255878" y="1150518"/>
                    <a:pt x="255878" y="1150518"/>
                    <a:pt x="255878" y="1150518"/>
                  </a:cubicBezTo>
                  <a:cubicBezTo>
                    <a:pt x="255878" y="1150518"/>
                    <a:pt x="255878" y="1150518"/>
                    <a:pt x="249134" y="1147261"/>
                  </a:cubicBezTo>
                  <a:cubicBezTo>
                    <a:pt x="242391" y="1144004"/>
                    <a:pt x="235647" y="1140746"/>
                    <a:pt x="235647" y="1140746"/>
                  </a:cubicBezTo>
                  <a:cubicBezTo>
                    <a:pt x="222169" y="1130973"/>
                    <a:pt x="222169" y="1130973"/>
                    <a:pt x="222169" y="1130973"/>
                  </a:cubicBezTo>
                  <a:cubicBezTo>
                    <a:pt x="222169" y="1130973"/>
                    <a:pt x="208682" y="1134231"/>
                    <a:pt x="205310" y="1134231"/>
                  </a:cubicBezTo>
                  <a:cubicBezTo>
                    <a:pt x="205310" y="1134231"/>
                    <a:pt x="208682" y="1147261"/>
                    <a:pt x="208682" y="1147261"/>
                  </a:cubicBezTo>
                  <a:cubicBezTo>
                    <a:pt x="205310" y="1150518"/>
                    <a:pt x="205310" y="1163549"/>
                    <a:pt x="191832" y="1153776"/>
                  </a:cubicBezTo>
                  <a:cubicBezTo>
                    <a:pt x="188460" y="1150518"/>
                    <a:pt x="178345" y="1140746"/>
                    <a:pt x="174973" y="1140746"/>
                  </a:cubicBezTo>
                  <a:cubicBezTo>
                    <a:pt x="171601" y="1144004"/>
                    <a:pt x="158123" y="1140746"/>
                    <a:pt x="158123" y="1137488"/>
                  </a:cubicBezTo>
                  <a:cubicBezTo>
                    <a:pt x="154751" y="1134231"/>
                    <a:pt x="144636" y="1130973"/>
                    <a:pt x="144636" y="1130973"/>
                  </a:cubicBezTo>
                  <a:cubicBezTo>
                    <a:pt x="144636" y="1130973"/>
                    <a:pt x="154751" y="1117952"/>
                    <a:pt x="151379" y="1114695"/>
                  </a:cubicBezTo>
                  <a:cubicBezTo>
                    <a:pt x="148008" y="1114695"/>
                    <a:pt x="168229" y="1121210"/>
                    <a:pt x="168229" y="1121210"/>
                  </a:cubicBezTo>
                  <a:cubicBezTo>
                    <a:pt x="168229" y="1121210"/>
                    <a:pt x="168229" y="1104922"/>
                    <a:pt x="171601" y="1104922"/>
                  </a:cubicBezTo>
                  <a:cubicBezTo>
                    <a:pt x="174973" y="1101665"/>
                    <a:pt x="164857" y="1101665"/>
                    <a:pt x="161485" y="1098407"/>
                  </a:cubicBezTo>
                  <a:cubicBezTo>
                    <a:pt x="158123" y="1095150"/>
                    <a:pt x="154751" y="1085377"/>
                    <a:pt x="154751" y="1085377"/>
                  </a:cubicBezTo>
                  <a:cubicBezTo>
                    <a:pt x="154751" y="1085377"/>
                    <a:pt x="148008" y="1082129"/>
                    <a:pt x="148008" y="1078872"/>
                  </a:cubicBezTo>
                  <a:cubicBezTo>
                    <a:pt x="144636" y="1065842"/>
                    <a:pt x="154751" y="1056069"/>
                    <a:pt x="158123" y="1056069"/>
                  </a:cubicBezTo>
                  <a:cubicBezTo>
                    <a:pt x="161485" y="1059326"/>
                    <a:pt x="161485" y="1059326"/>
                    <a:pt x="164857" y="1059326"/>
                  </a:cubicBezTo>
                  <a:cubicBezTo>
                    <a:pt x="171601" y="1062584"/>
                    <a:pt x="171601" y="1062584"/>
                    <a:pt x="171601" y="1062584"/>
                  </a:cubicBezTo>
                  <a:cubicBezTo>
                    <a:pt x="171601" y="1062584"/>
                    <a:pt x="178345" y="1072356"/>
                    <a:pt x="178345" y="1072356"/>
                  </a:cubicBezTo>
                  <a:cubicBezTo>
                    <a:pt x="181717" y="1072356"/>
                    <a:pt x="191832" y="1082129"/>
                    <a:pt x="191832" y="1082129"/>
                  </a:cubicBezTo>
                  <a:cubicBezTo>
                    <a:pt x="191832" y="1082129"/>
                    <a:pt x="198566" y="1095150"/>
                    <a:pt x="201938" y="1098407"/>
                  </a:cubicBezTo>
                  <a:cubicBezTo>
                    <a:pt x="205310" y="1098407"/>
                    <a:pt x="205310" y="1091892"/>
                    <a:pt x="212054" y="1091892"/>
                  </a:cubicBezTo>
                  <a:cubicBezTo>
                    <a:pt x="218797" y="1095150"/>
                    <a:pt x="225541" y="1101665"/>
                    <a:pt x="228912" y="1098407"/>
                  </a:cubicBezTo>
                  <a:cubicBezTo>
                    <a:pt x="232275" y="1098407"/>
                    <a:pt x="235647" y="1082129"/>
                    <a:pt x="235647" y="1082129"/>
                  </a:cubicBezTo>
                  <a:cubicBezTo>
                    <a:pt x="235647" y="1082129"/>
                    <a:pt x="215425" y="1069099"/>
                    <a:pt x="212054" y="1069099"/>
                  </a:cubicBezTo>
                  <a:cubicBezTo>
                    <a:pt x="212054" y="1065842"/>
                    <a:pt x="205310" y="1062584"/>
                    <a:pt x="205310" y="1059326"/>
                  </a:cubicBezTo>
                  <a:cubicBezTo>
                    <a:pt x="201938" y="1059326"/>
                    <a:pt x="195194" y="1056069"/>
                    <a:pt x="195194" y="1056069"/>
                  </a:cubicBezTo>
                  <a:cubicBezTo>
                    <a:pt x="195194" y="1056069"/>
                    <a:pt x="191832" y="1046296"/>
                    <a:pt x="191832" y="1046296"/>
                  </a:cubicBezTo>
                  <a:cubicBezTo>
                    <a:pt x="188460" y="1043038"/>
                    <a:pt x="191832" y="1036533"/>
                    <a:pt x="191832" y="1036533"/>
                  </a:cubicBezTo>
                  <a:cubicBezTo>
                    <a:pt x="195194" y="1033276"/>
                    <a:pt x="201938" y="1030018"/>
                    <a:pt x="205310" y="1030018"/>
                  </a:cubicBezTo>
                  <a:cubicBezTo>
                    <a:pt x="208682" y="1030018"/>
                    <a:pt x="218797" y="1026760"/>
                    <a:pt x="218797" y="1026760"/>
                  </a:cubicBezTo>
                  <a:cubicBezTo>
                    <a:pt x="222169" y="1010472"/>
                    <a:pt x="222169" y="1010472"/>
                    <a:pt x="222169" y="1010472"/>
                  </a:cubicBezTo>
                  <a:cubicBezTo>
                    <a:pt x="222169" y="1010472"/>
                    <a:pt x="228912" y="997452"/>
                    <a:pt x="228912" y="997452"/>
                  </a:cubicBezTo>
                  <a:cubicBezTo>
                    <a:pt x="225541" y="997452"/>
                    <a:pt x="201938" y="1007215"/>
                    <a:pt x="201938" y="1003958"/>
                  </a:cubicBezTo>
                  <a:cubicBezTo>
                    <a:pt x="198566" y="1003958"/>
                    <a:pt x="191832" y="1003958"/>
                    <a:pt x="191832" y="1000710"/>
                  </a:cubicBezTo>
                  <a:cubicBezTo>
                    <a:pt x="188460" y="997452"/>
                    <a:pt x="188460" y="990937"/>
                    <a:pt x="188460" y="987679"/>
                  </a:cubicBezTo>
                  <a:cubicBezTo>
                    <a:pt x="188460" y="984422"/>
                    <a:pt x="191832" y="977907"/>
                    <a:pt x="191832" y="977907"/>
                  </a:cubicBezTo>
                  <a:cubicBezTo>
                    <a:pt x="191832" y="977907"/>
                    <a:pt x="188460" y="971392"/>
                    <a:pt x="185088" y="971392"/>
                  </a:cubicBezTo>
                  <a:cubicBezTo>
                    <a:pt x="185088" y="968134"/>
                    <a:pt x="181717" y="961619"/>
                    <a:pt x="181717" y="961619"/>
                  </a:cubicBezTo>
                  <a:cubicBezTo>
                    <a:pt x="181717" y="961619"/>
                    <a:pt x="158123" y="948598"/>
                    <a:pt x="158123" y="948598"/>
                  </a:cubicBezTo>
                  <a:cubicBezTo>
                    <a:pt x="158123" y="945341"/>
                    <a:pt x="158123" y="935568"/>
                    <a:pt x="161485" y="935568"/>
                  </a:cubicBezTo>
                  <a:cubicBezTo>
                    <a:pt x="161485" y="932310"/>
                    <a:pt x="158123" y="925796"/>
                    <a:pt x="164857" y="919290"/>
                  </a:cubicBezTo>
                  <a:cubicBezTo>
                    <a:pt x="174973" y="912775"/>
                    <a:pt x="181717" y="893230"/>
                    <a:pt x="181717" y="893230"/>
                  </a:cubicBezTo>
                  <a:cubicBezTo>
                    <a:pt x="181717" y="893230"/>
                    <a:pt x="158123" y="889972"/>
                    <a:pt x="158123" y="889972"/>
                  </a:cubicBezTo>
                  <a:cubicBezTo>
                    <a:pt x="154751" y="889972"/>
                    <a:pt x="144636" y="903002"/>
                    <a:pt x="144636" y="903002"/>
                  </a:cubicBezTo>
                  <a:cubicBezTo>
                    <a:pt x="144636" y="903002"/>
                    <a:pt x="131148" y="906260"/>
                    <a:pt x="131148" y="909517"/>
                  </a:cubicBezTo>
                  <a:cubicBezTo>
                    <a:pt x="127776" y="909517"/>
                    <a:pt x="110927" y="912775"/>
                    <a:pt x="110927" y="916032"/>
                  </a:cubicBezTo>
                  <a:cubicBezTo>
                    <a:pt x="107555" y="916032"/>
                    <a:pt x="100811" y="922538"/>
                    <a:pt x="97439" y="922538"/>
                  </a:cubicBezTo>
                  <a:cubicBezTo>
                    <a:pt x="94067" y="925796"/>
                    <a:pt x="80590" y="932310"/>
                    <a:pt x="80590" y="932310"/>
                  </a:cubicBezTo>
                  <a:cubicBezTo>
                    <a:pt x="80590" y="932310"/>
                    <a:pt x="67102" y="932310"/>
                    <a:pt x="67102" y="932310"/>
                  </a:cubicBezTo>
                  <a:cubicBezTo>
                    <a:pt x="67102" y="929053"/>
                    <a:pt x="67102" y="906260"/>
                    <a:pt x="67102" y="906260"/>
                  </a:cubicBezTo>
                  <a:cubicBezTo>
                    <a:pt x="67102" y="906260"/>
                    <a:pt x="73846" y="903002"/>
                    <a:pt x="73846" y="899744"/>
                  </a:cubicBezTo>
                  <a:cubicBezTo>
                    <a:pt x="73846" y="899744"/>
                    <a:pt x="70474" y="886714"/>
                    <a:pt x="67102" y="883457"/>
                  </a:cubicBezTo>
                  <a:cubicBezTo>
                    <a:pt x="67102" y="883457"/>
                    <a:pt x="67102" y="867179"/>
                    <a:pt x="67102" y="863921"/>
                  </a:cubicBezTo>
                  <a:cubicBezTo>
                    <a:pt x="67102" y="857406"/>
                    <a:pt x="63730" y="847633"/>
                    <a:pt x="63730" y="847633"/>
                  </a:cubicBezTo>
                  <a:cubicBezTo>
                    <a:pt x="60358" y="831355"/>
                    <a:pt x="60358" y="831355"/>
                    <a:pt x="60358" y="831355"/>
                  </a:cubicBezTo>
                  <a:cubicBezTo>
                    <a:pt x="63730" y="818325"/>
                    <a:pt x="63730" y="818325"/>
                    <a:pt x="63730" y="818325"/>
                  </a:cubicBezTo>
                  <a:cubicBezTo>
                    <a:pt x="67102" y="811809"/>
                    <a:pt x="67102" y="811809"/>
                    <a:pt x="67102" y="811809"/>
                  </a:cubicBezTo>
                  <a:cubicBezTo>
                    <a:pt x="67102" y="811809"/>
                    <a:pt x="73846" y="798779"/>
                    <a:pt x="73846" y="798779"/>
                  </a:cubicBezTo>
                  <a:cubicBezTo>
                    <a:pt x="73846" y="795531"/>
                    <a:pt x="80590" y="782501"/>
                    <a:pt x="80590" y="782501"/>
                  </a:cubicBezTo>
                  <a:cubicBezTo>
                    <a:pt x="83961" y="779243"/>
                    <a:pt x="104183" y="759698"/>
                    <a:pt x="104183" y="759698"/>
                  </a:cubicBezTo>
                  <a:cubicBezTo>
                    <a:pt x="114299" y="746678"/>
                    <a:pt x="114299" y="746678"/>
                    <a:pt x="114299" y="746678"/>
                  </a:cubicBezTo>
                  <a:cubicBezTo>
                    <a:pt x="114299" y="746678"/>
                    <a:pt x="127776" y="746678"/>
                    <a:pt x="131148" y="746678"/>
                  </a:cubicBezTo>
                  <a:cubicBezTo>
                    <a:pt x="131148" y="746678"/>
                    <a:pt x="144636" y="736905"/>
                    <a:pt x="144636" y="736905"/>
                  </a:cubicBezTo>
                  <a:cubicBezTo>
                    <a:pt x="148008" y="730390"/>
                    <a:pt x="148008" y="730390"/>
                    <a:pt x="148008" y="730390"/>
                  </a:cubicBezTo>
                  <a:cubicBezTo>
                    <a:pt x="158123" y="730390"/>
                    <a:pt x="158123" y="730390"/>
                    <a:pt x="158123" y="730390"/>
                  </a:cubicBezTo>
                  <a:cubicBezTo>
                    <a:pt x="158123" y="730390"/>
                    <a:pt x="164857" y="723875"/>
                    <a:pt x="168229" y="723875"/>
                  </a:cubicBezTo>
                  <a:cubicBezTo>
                    <a:pt x="168229" y="723875"/>
                    <a:pt x="174973" y="723875"/>
                    <a:pt x="181717" y="723875"/>
                  </a:cubicBezTo>
                  <a:cubicBezTo>
                    <a:pt x="188460" y="723875"/>
                    <a:pt x="191832" y="720617"/>
                    <a:pt x="195194" y="720617"/>
                  </a:cubicBezTo>
                  <a:cubicBezTo>
                    <a:pt x="195194" y="723875"/>
                    <a:pt x="208682" y="736905"/>
                    <a:pt x="208682" y="736905"/>
                  </a:cubicBezTo>
                  <a:cubicBezTo>
                    <a:pt x="249134" y="730390"/>
                    <a:pt x="249134" y="730390"/>
                    <a:pt x="249134" y="730390"/>
                  </a:cubicBezTo>
                  <a:cubicBezTo>
                    <a:pt x="265984" y="723875"/>
                    <a:pt x="265984" y="723875"/>
                    <a:pt x="265984" y="723875"/>
                  </a:cubicBezTo>
                  <a:cubicBezTo>
                    <a:pt x="265984" y="723875"/>
                    <a:pt x="265984" y="714112"/>
                    <a:pt x="265984" y="714112"/>
                  </a:cubicBezTo>
                  <a:cubicBezTo>
                    <a:pt x="262621" y="710854"/>
                    <a:pt x="245763" y="707597"/>
                    <a:pt x="245763" y="707597"/>
                  </a:cubicBezTo>
                  <a:cubicBezTo>
                    <a:pt x="245763" y="707597"/>
                    <a:pt x="242391" y="707597"/>
                    <a:pt x="245763" y="707597"/>
                  </a:cubicBezTo>
                  <a:cubicBezTo>
                    <a:pt x="245763" y="704339"/>
                    <a:pt x="252506" y="691309"/>
                    <a:pt x="252506" y="691309"/>
                  </a:cubicBezTo>
                  <a:cubicBezTo>
                    <a:pt x="255878" y="691309"/>
                    <a:pt x="259250" y="691309"/>
                    <a:pt x="265984" y="691309"/>
                  </a:cubicBezTo>
                  <a:cubicBezTo>
                    <a:pt x="272728" y="691309"/>
                    <a:pt x="286215" y="691309"/>
                    <a:pt x="286215" y="691309"/>
                  </a:cubicBezTo>
                  <a:cubicBezTo>
                    <a:pt x="286215" y="691309"/>
                    <a:pt x="292959" y="697824"/>
                    <a:pt x="286215" y="701081"/>
                  </a:cubicBezTo>
                  <a:cubicBezTo>
                    <a:pt x="282843" y="704339"/>
                    <a:pt x="279472" y="704339"/>
                    <a:pt x="279472" y="707597"/>
                  </a:cubicBezTo>
                  <a:cubicBezTo>
                    <a:pt x="279472" y="707597"/>
                    <a:pt x="279472" y="714112"/>
                    <a:pt x="282843" y="714112"/>
                  </a:cubicBezTo>
                  <a:cubicBezTo>
                    <a:pt x="282843" y="714112"/>
                    <a:pt x="299702" y="710854"/>
                    <a:pt x="299702" y="710854"/>
                  </a:cubicBezTo>
                  <a:cubicBezTo>
                    <a:pt x="299702" y="710854"/>
                    <a:pt x="303065" y="704339"/>
                    <a:pt x="309809" y="704339"/>
                  </a:cubicBezTo>
                  <a:cubicBezTo>
                    <a:pt x="313181" y="701081"/>
                    <a:pt x="323296" y="697824"/>
                    <a:pt x="323296" y="697824"/>
                  </a:cubicBezTo>
                  <a:cubicBezTo>
                    <a:pt x="357005" y="694567"/>
                    <a:pt x="357005" y="694567"/>
                    <a:pt x="357005" y="694567"/>
                  </a:cubicBezTo>
                  <a:cubicBezTo>
                    <a:pt x="380599" y="688051"/>
                    <a:pt x="380599" y="688051"/>
                    <a:pt x="380599" y="688051"/>
                  </a:cubicBezTo>
                  <a:cubicBezTo>
                    <a:pt x="380599" y="688051"/>
                    <a:pt x="407573" y="671773"/>
                    <a:pt x="414308" y="671773"/>
                  </a:cubicBezTo>
                  <a:cubicBezTo>
                    <a:pt x="424423" y="675031"/>
                    <a:pt x="431166" y="675031"/>
                    <a:pt x="434538" y="671773"/>
                  </a:cubicBezTo>
                  <a:cubicBezTo>
                    <a:pt x="437910" y="668515"/>
                    <a:pt x="444645" y="658743"/>
                    <a:pt x="444645" y="658743"/>
                  </a:cubicBezTo>
                  <a:cubicBezTo>
                    <a:pt x="437910" y="655485"/>
                    <a:pt x="437910" y="655485"/>
                    <a:pt x="437910" y="655485"/>
                  </a:cubicBezTo>
                  <a:cubicBezTo>
                    <a:pt x="421051" y="655485"/>
                    <a:pt x="421051" y="655485"/>
                    <a:pt x="421051" y="655485"/>
                  </a:cubicBezTo>
                  <a:cubicBezTo>
                    <a:pt x="421051" y="655485"/>
                    <a:pt x="404201" y="658743"/>
                    <a:pt x="404201" y="658743"/>
                  </a:cubicBezTo>
                  <a:cubicBezTo>
                    <a:pt x="400829" y="655485"/>
                    <a:pt x="390714" y="655485"/>
                    <a:pt x="394086" y="652228"/>
                  </a:cubicBezTo>
                  <a:cubicBezTo>
                    <a:pt x="397457" y="645713"/>
                    <a:pt x="397457" y="645713"/>
                    <a:pt x="404201" y="639197"/>
                  </a:cubicBezTo>
                  <a:cubicBezTo>
                    <a:pt x="407573" y="635940"/>
                    <a:pt x="410936" y="632692"/>
                    <a:pt x="414308" y="629435"/>
                  </a:cubicBezTo>
                  <a:cubicBezTo>
                    <a:pt x="421051" y="629435"/>
                    <a:pt x="421051" y="626177"/>
                    <a:pt x="427795" y="622919"/>
                  </a:cubicBezTo>
                  <a:cubicBezTo>
                    <a:pt x="434538" y="619662"/>
                    <a:pt x="434538" y="619662"/>
                    <a:pt x="448016" y="613147"/>
                  </a:cubicBezTo>
                  <a:cubicBezTo>
                    <a:pt x="461504" y="609889"/>
                    <a:pt x="488469" y="590353"/>
                    <a:pt x="491841" y="590353"/>
                  </a:cubicBezTo>
                  <a:cubicBezTo>
                    <a:pt x="495212" y="590353"/>
                    <a:pt x="498584" y="593601"/>
                    <a:pt x="512072" y="587096"/>
                  </a:cubicBezTo>
                  <a:cubicBezTo>
                    <a:pt x="528921" y="583839"/>
                    <a:pt x="539037" y="574066"/>
                    <a:pt x="535665" y="574066"/>
                  </a:cubicBezTo>
                  <a:cubicBezTo>
                    <a:pt x="532293" y="574066"/>
                    <a:pt x="525550" y="570808"/>
                    <a:pt x="518806" y="574066"/>
                  </a:cubicBezTo>
                  <a:cubicBezTo>
                    <a:pt x="508700" y="577323"/>
                    <a:pt x="515434" y="570808"/>
                    <a:pt x="501956" y="577323"/>
                  </a:cubicBezTo>
                  <a:cubicBezTo>
                    <a:pt x="485097" y="587096"/>
                    <a:pt x="461504" y="593601"/>
                    <a:pt x="454760" y="593601"/>
                  </a:cubicBezTo>
                  <a:cubicBezTo>
                    <a:pt x="448016" y="590353"/>
                    <a:pt x="441282" y="587096"/>
                    <a:pt x="434538" y="580581"/>
                  </a:cubicBezTo>
                  <a:cubicBezTo>
                    <a:pt x="424423" y="574066"/>
                    <a:pt x="404201" y="574066"/>
                    <a:pt x="404201" y="570808"/>
                  </a:cubicBezTo>
                  <a:cubicBezTo>
                    <a:pt x="400829" y="570808"/>
                    <a:pt x="373855" y="580581"/>
                    <a:pt x="373855" y="580581"/>
                  </a:cubicBezTo>
                  <a:cubicBezTo>
                    <a:pt x="373855" y="580581"/>
                    <a:pt x="336783" y="583839"/>
                    <a:pt x="326668" y="583839"/>
                  </a:cubicBezTo>
                  <a:cubicBezTo>
                    <a:pt x="319924" y="583839"/>
                    <a:pt x="299702" y="580581"/>
                    <a:pt x="296330" y="580581"/>
                  </a:cubicBezTo>
                  <a:cubicBezTo>
                    <a:pt x="296330" y="580581"/>
                    <a:pt x="276100" y="587096"/>
                    <a:pt x="276100" y="587096"/>
                  </a:cubicBezTo>
                  <a:cubicBezTo>
                    <a:pt x="272728" y="587096"/>
                    <a:pt x="259250" y="606632"/>
                    <a:pt x="252506" y="609889"/>
                  </a:cubicBezTo>
                  <a:cubicBezTo>
                    <a:pt x="245763" y="613147"/>
                    <a:pt x="228912" y="609889"/>
                    <a:pt x="228912" y="609889"/>
                  </a:cubicBezTo>
                  <a:cubicBezTo>
                    <a:pt x="228912" y="609889"/>
                    <a:pt x="222169" y="616405"/>
                    <a:pt x="215425" y="619662"/>
                  </a:cubicBezTo>
                  <a:cubicBezTo>
                    <a:pt x="208682" y="622919"/>
                    <a:pt x="198566" y="629435"/>
                    <a:pt x="191832" y="632692"/>
                  </a:cubicBezTo>
                  <a:cubicBezTo>
                    <a:pt x="185088" y="635940"/>
                    <a:pt x="181717" y="662001"/>
                    <a:pt x="181717" y="665258"/>
                  </a:cubicBezTo>
                  <a:cubicBezTo>
                    <a:pt x="178345" y="671773"/>
                    <a:pt x="161485" y="694567"/>
                    <a:pt x="161485" y="694567"/>
                  </a:cubicBezTo>
                  <a:cubicBezTo>
                    <a:pt x="144636" y="710854"/>
                    <a:pt x="144636" y="710854"/>
                    <a:pt x="144636" y="710854"/>
                  </a:cubicBezTo>
                  <a:cubicBezTo>
                    <a:pt x="144636" y="710854"/>
                    <a:pt x="131148" y="723875"/>
                    <a:pt x="127776" y="723875"/>
                  </a:cubicBezTo>
                  <a:cubicBezTo>
                    <a:pt x="124414" y="727133"/>
                    <a:pt x="104183" y="746678"/>
                    <a:pt x="104183" y="746678"/>
                  </a:cubicBezTo>
                  <a:cubicBezTo>
                    <a:pt x="104183" y="746678"/>
                    <a:pt x="97439" y="743420"/>
                    <a:pt x="97439" y="743420"/>
                  </a:cubicBezTo>
                  <a:cubicBezTo>
                    <a:pt x="97439" y="743420"/>
                    <a:pt x="83961" y="762956"/>
                    <a:pt x="83961" y="762956"/>
                  </a:cubicBezTo>
                  <a:cubicBezTo>
                    <a:pt x="83961" y="762956"/>
                    <a:pt x="77218" y="779243"/>
                    <a:pt x="73846" y="782501"/>
                  </a:cubicBezTo>
                  <a:cubicBezTo>
                    <a:pt x="73846" y="785759"/>
                    <a:pt x="60358" y="805295"/>
                    <a:pt x="60358" y="805295"/>
                  </a:cubicBezTo>
                  <a:cubicBezTo>
                    <a:pt x="56986" y="811809"/>
                    <a:pt x="56986" y="811809"/>
                    <a:pt x="56986" y="811809"/>
                  </a:cubicBezTo>
                  <a:cubicBezTo>
                    <a:pt x="53624" y="824840"/>
                    <a:pt x="53624" y="824840"/>
                    <a:pt x="53624" y="824840"/>
                  </a:cubicBezTo>
                  <a:cubicBezTo>
                    <a:pt x="53624" y="824840"/>
                    <a:pt x="46881" y="831355"/>
                    <a:pt x="46881" y="828097"/>
                  </a:cubicBezTo>
                  <a:cubicBezTo>
                    <a:pt x="46881" y="824840"/>
                    <a:pt x="46881" y="811809"/>
                    <a:pt x="50252" y="808552"/>
                  </a:cubicBezTo>
                  <a:cubicBezTo>
                    <a:pt x="53624" y="805295"/>
                    <a:pt x="53624" y="798779"/>
                    <a:pt x="53624" y="798779"/>
                  </a:cubicBezTo>
                  <a:cubicBezTo>
                    <a:pt x="50252" y="782501"/>
                    <a:pt x="50252" y="782501"/>
                    <a:pt x="50252" y="782501"/>
                  </a:cubicBezTo>
                  <a:cubicBezTo>
                    <a:pt x="50252" y="782501"/>
                    <a:pt x="46881" y="789016"/>
                    <a:pt x="50252" y="779243"/>
                  </a:cubicBezTo>
                  <a:cubicBezTo>
                    <a:pt x="53624" y="769471"/>
                    <a:pt x="50252" y="769471"/>
                    <a:pt x="53624" y="766213"/>
                  </a:cubicBezTo>
                  <a:cubicBezTo>
                    <a:pt x="60358" y="762956"/>
                    <a:pt x="56986" y="762956"/>
                    <a:pt x="67102" y="756441"/>
                  </a:cubicBezTo>
                  <a:cubicBezTo>
                    <a:pt x="73846" y="749935"/>
                    <a:pt x="70474" y="746678"/>
                    <a:pt x="73846" y="746678"/>
                  </a:cubicBezTo>
                  <a:cubicBezTo>
                    <a:pt x="80590" y="743420"/>
                    <a:pt x="80590" y="743420"/>
                    <a:pt x="87333" y="740163"/>
                  </a:cubicBezTo>
                  <a:cubicBezTo>
                    <a:pt x="97439" y="733647"/>
                    <a:pt x="100811" y="730390"/>
                    <a:pt x="104183" y="727133"/>
                  </a:cubicBezTo>
                  <a:cubicBezTo>
                    <a:pt x="104183" y="723875"/>
                    <a:pt x="121042" y="717360"/>
                    <a:pt x="117670" y="714112"/>
                  </a:cubicBezTo>
                  <a:cubicBezTo>
                    <a:pt x="117670" y="710854"/>
                    <a:pt x="121042" y="704339"/>
                    <a:pt x="110927" y="704339"/>
                  </a:cubicBezTo>
                  <a:cubicBezTo>
                    <a:pt x="104183" y="704339"/>
                    <a:pt x="90695" y="710854"/>
                    <a:pt x="83961" y="714112"/>
                  </a:cubicBezTo>
                  <a:cubicBezTo>
                    <a:pt x="73846" y="717360"/>
                    <a:pt x="63730" y="723875"/>
                    <a:pt x="63730" y="723875"/>
                  </a:cubicBezTo>
                  <a:cubicBezTo>
                    <a:pt x="63730" y="723875"/>
                    <a:pt x="40137" y="730390"/>
                    <a:pt x="36765" y="730390"/>
                  </a:cubicBezTo>
                  <a:cubicBezTo>
                    <a:pt x="33393" y="727133"/>
                    <a:pt x="26649" y="730390"/>
                    <a:pt x="23277" y="730390"/>
                  </a:cubicBezTo>
                  <a:cubicBezTo>
                    <a:pt x="16543" y="733647"/>
                    <a:pt x="3056" y="727133"/>
                    <a:pt x="3056" y="727133"/>
                  </a:cubicBezTo>
                  <a:cubicBezTo>
                    <a:pt x="-316" y="704339"/>
                    <a:pt x="-316" y="704339"/>
                    <a:pt x="-316" y="704339"/>
                  </a:cubicBezTo>
                  <a:cubicBezTo>
                    <a:pt x="-316" y="704339"/>
                    <a:pt x="-316" y="704339"/>
                    <a:pt x="-316" y="704339"/>
                  </a:cubicBezTo>
                  <a:cubicBezTo>
                    <a:pt x="3056" y="704339"/>
                    <a:pt x="3056" y="707597"/>
                    <a:pt x="3056" y="707597"/>
                  </a:cubicBezTo>
                  <a:cubicBezTo>
                    <a:pt x="3056" y="707597"/>
                    <a:pt x="3056" y="707597"/>
                    <a:pt x="3056" y="707597"/>
                  </a:cubicBezTo>
                  <a:cubicBezTo>
                    <a:pt x="6428" y="710854"/>
                    <a:pt x="23277" y="710854"/>
                    <a:pt x="23277" y="710854"/>
                  </a:cubicBezTo>
                  <a:cubicBezTo>
                    <a:pt x="36765" y="697824"/>
                    <a:pt x="36765" y="697824"/>
                    <a:pt x="36765" y="697824"/>
                  </a:cubicBezTo>
                  <a:cubicBezTo>
                    <a:pt x="53624" y="675031"/>
                    <a:pt x="53624" y="675031"/>
                    <a:pt x="53624" y="675031"/>
                  </a:cubicBezTo>
                  <a:cubicBezTo>
                    <a:pt x="36765" y="639197"/>
                    <a:pt x="36765" y="639197"/>
                    <a:pt x="36765" y="639197"/>
                  </a:cubicBezTo>
                  <a:cubicBezTo>
                    <a:pt x="36765" y="639197"/>
                    <a:pt x="36765" y="639197"/>
                    <a:pt x="36765" y="639197"/>
                  </a:cubicBezTo>
                  <a:cubicBezTo>
                    <a:pt x="36765" y="639197"/>
                    <a:pt x="36765" y="639197"/>
                    <a:pt x="36765" y="639197"/>
                  </a:cubicBezTo>
                  <a:cubicBezTo>
                    <a:pt x="36765" y="639197"/>
                    <a:pt x="36765" y="639197"/>
                    <a:pt x="36765" y="639197"/>
                  </a:cubicBezTo>
                  <a:cubicBezTo>
                    <a:pt x="36765" y="635940"/>
                    <a:pt x="40137" y="622919"/>
                    <a:pt x="40137" y="619662"/>
                  </a:cubicBezTo>
                  <a:cubicBezTo>
                    <a:pt x="40137" y="616405"/>
                    <a:pt x="46881" y="603374"/>
                    <a:pt x="46881" y="603374"/>
                  </a:cubicBezTo>
                  <a:cubicBezTo>
                    <a:pt x="53624" y="593601"/>
                    <a:pt x="53624" y="593601"/>
                    <a:pt x="53624" y="593601"/>
                  </a:cubicBezTo>
                  <a:cubicBezTo>
                    <a:pt x="53624" y="593601"/>
                    <a:pt x="67102" y="590353"/>
                    <a:pt x="70474" y="590353"/>
                  </a:cubicBezTo>
                  <a:cubicBezTo>
                    <a:pt x="77218" y="590353"/>
                    <a:pt x="60358" y="570808"/>
                    <a:pt x="60358" y="567551"/>
                  </a:cubicBezTo>
                  <a:cubicBezTo>
                    <a:pt x="60358" y="564293"/>
                    <a:pt x="53624" y="548015"/>
                    <a:pt x="53624" y="548015"/>
                  </a:cubicBezTo>
                  <a:cubicBezTo>
                    <a:pt x="53624" y="548015"/>
                    <a:pt x="36765" y="538242"/>
                    <a:pt x="33393" y="538242"/>
                  </a:cubicBezTo>
                  <a:cubicBezTo>
                    <a:pt x="30021" y="538242"/>
                    <a:pt x="13172" y="534985"/>
                    <a:pt x="6428" y="531727"/>
                  </a:cubicBezTo>
                  <a:cubicBezTo>
                    <a:pt x="6428" y="531727"/>
                    <a:pt x="6428" y="531727"/>
                    <a:pt x="6428" y="531727"/>
                  </a:cubicBezTo>
                  <a:cubicBezTo>
                    <a:pt x="6428" y="531727"/>
                    <a:pt x="6428" y="531727"/>
                    <a:pt x="6428" y="531727"/>
                  </a:cubicBezTo>
                  <a:cubicBezTo>
                    <a:pt x="6428" y="531727"/>
                    <a:pt x="3056" y="528469"/>
                    <a:pt x="3056" y="525212"/>
                  </a:cubicBezTo>
                  <a:cubicBezTo>
                    <a:pt x="3056" y="525212"/>
                    <a:pt x="3056" y="525212"/>
                    <a:pt x="3056" y="525212"/>
                  </a:cubicBezTo>
                  <a:cubicBezTo>
                    <a:pt x="3056" y="525212"/>
                    <a:pt x="3056" y="525212"/>
                    <a:pt x="3056" y="525212"/>
                  </a:cubicBezTo>
                  <a:cubicBezTo>
                    <a:pt x="3056" y="521954"/>
                    <a:pt x="3056" y="521954"/>
                    <a:pt x="3056" y="521954"/>
                  </a:cubicBezTo>
                  <a:cubicBezTo>
                    <a:pt x="3056" y="521954"/>
                    <a:pt x="3056" y="521954"/>
                    <a:pt x="3056" y="521954"/>
                  </a:cubicBezTo>
                  <a:cubicBezTo>
                    <a:pt x="3056" y="521954"/>
                    <a:pt x="3056" y="521954"/>
                    <a:pt x="3056" y="521954"/>
                  </a:cubicBezTo>
                  <a:cubicBezTo>
                    <a:pt x="3056" y="521954"/>
                    <a:pt x="3056" y="521954"/>
                    <a:pt x="3056" y="521954"/>
                  </a:cubicBezTo>
                  <a:cubicBezTo>
                    <a:pt x="3056" y="521954"/>
                    <a:pt x="3056" y="521954"/>
                    <a:pt x="3056" y="521954"/>
                  </a:cubicBezTo>
                  <a:cubicBezTo>
                    <a:pt x="6428" y="515439"/>
                    <a:pt x="16543" y="512182"/>
                    <a:pt x="16543" y="512182"/>
                  </a:cubicBezTo>
                  <a:cubicBezTo>
                    <a:pt x="30021" y="502418"/>
                    <a:pt x="30021" y="502418"/>
                    <a:pt x="30021" y="502418"/>
                  </a:cubicBezTo>
                  <a:cubicBezTo>
                    <a:pt x="26649" y="489388"/>
                    <a:pt x="26649" y="489388"/>
                    <a:pt x="26649" y="489388"/>
                  </a:cubicBezTo>
                  <a:cubicBezTo>
                    <a:pt x="26649" y="489388"/>
                    <a:pt x="40137" y="479616"/>
                    <a:pt x="43509" y="476358"/>
                  </a:cubicBezTo>
                  <a:cubicBezTo>
                    <a:pt x="50252" y="473100"/>
                    <a:pt x="73846" y="466595"/>
                    <a:pt x="73846" y="466595"/>
                  </a:cubicBezTo>
                  <a:cubicBezTo>
                    <a:pt x="83961" y="450307"/>
                    <a:pt x="83961" y="450307"/>
                    <a:pt x="83961" y="450307"/>
                  </a:cubicBezTo>
                  <a:cubicBezTo>
                    <a:pt x="100811" y="447050"/>
                    <a:pt x="100811" y="447050"/>
                    <a:pt x="100811" y="447050"/>
                  </a:cubicBezTo>
                  <a:cubicBezTo>
                    <a:pt x="107555" y="437277"/>
                    <a:pt x="107555" y="437277"/>
                    <a:pt x="107555" y="437277"/>
                  </a:cubicBezTo>
                  <a:cubicBezTo>
                    <a:pt x="124414" y="440534"/>
                    <a:pt x="124414" y="440534"/>
                    <a:pt x="124414" y="440534"/>
                  </a:cubicBezTo>
                  <a:cubicBezTo>
                    <a:pt x="151379" y="456822"/>
                    <a:pt x="151379" y="456822"/>
                    <a:pt x="151379" y="456822"/>
                  </a:cubicBezTo>
                  <a:cubicBezTo>
                    <a:pt x="151379" y="456822"/>
                    <a:pt x="171601" y="447050"/>
                    <a:pt x="174973" y="443792"/>
                  </a:cubicBezTo>
                  <a:cubicBezTo>
                    <a:pt x="181717" y="440534"/>
                    <a:pt x="188460" y="440534"/>
                    <a:pt x="188460" y="440534"/>
                  </a:cubicBezTo>
                  <a:cubicBezTo>
                    <a:pt x="198566" y="434020"/>
                    <a:pt x="198566" y="434020"/>
                    <a:pt x="198566" y="434020"/>
                  </a:cubicBezTo>
                  <a:cubicBezTo>
                    <a:pt x="198566" y="434020"/>
                    <a:pt x="215425" y="427514"/>
                    <a:pt x="218797" y="424256"/>
                  </a:cubicBezTo>
                  <a:cubicBezTo>
                    <a:pt x="218797" y="424256"/>
                    <a:pt x="218797" y="424256"/>
                    <a:pt x="218797" y="424256"/>
                  </a:cubicBezTo>
                  <a:cubicBezTo>
                    <a:pt x="218797" y="424256"/>
                    <a:pt x="218797" y="424256"/>
                    <a:pt x="218797" y="424256"/>
                  </a:cubicBezTo>
                  <a:cubicBezTo>
                    <a:pt x="225541" y="486131"/>
                    <a:pt x="208682" y="453565"/>
                    <a:pt x="242391" y="476358"/>
                  </a:cubicBezTo>
                  <a:cubicBezTo>
                    <a:pt x="245763" y="479616"/>
                    <a:pt x="242391" y="482873"/>
                    <a:pt x="245763" y="486131"/>
                  </a:cubicBezTo>
                  <a:cubicBezTo>
                    <a:pt x="245763" y="492646"/>
                    <a:pt x="269356" y="502418"/>
                    <a:pt x="269356" y="502418"/>
                  </a:cubicBezTo>
                  <a:cubicBezTo>
                    <a:pt x="269356" y="502418"/>
                    <a:pt x="289587" y="502418"/>
                    <a:pt x="289587" y="505676"/>
                  </a:cubicBezTo>
                  <a:cubicBezTo>
                    <a:pt x="292959" y="508934"/>
                    <a:pt x="313181" y="518697"/>
                    <a:pt x="313181" y="518697"/>
                  </a:cubicBezTo>
                  <a:cubicBezTo>
                    <a:pt x="357005" y="508934"/>
                    <a:pt x="357005" y="508934"/>
                    <a:pt x="357005" y="508934"/>
                  </a:cubicBezTo>
                  <a:cubicBezTo>
                    <a:pt x="377227" y="528469"/>
                    <a:pt x="377227" y="528469"/>
                    <a:pt x="377227" y="528469"/>
                  </a:cubicBezTo>
                  <a:cubicBezTo>
                    <a:pt x="400829" y="521954"/>
                    <a:pt x="400829" y="521954"/>
                    <a:pt x="400829" y="521954"/>
                  </a:cubicBezTo>
                  <a:cubicBezTo>
                    <a:pt x="400829" y="521954"/>
                    <a:pt x="410936" y="525212"/>
                    <a:pt x="417679" y="528469"/>
                  </a:cubicBezTo>
                  <a:cubicBezTo>
                    <a:pt x="424423" y="531727"/>
                    <a:pt x="444645" y="528469"/>
                    <a:pt x="451388" y="525212"/>
                  </a:cubicBezTo>
                  <a:cubicBezTo>
                    <a:pt x="458132" y="525212"/>
                    <a:pt x="474991" y="515439"/>
                    <a:pt x="481725" y="518697"/>
                  </a:cubicBezTo>
                  <a:cubicBezTo>
                    <a:pt x="488469" y="518697"/>
                    <a:pt x="518806" y="512182"/>
                    <a:pt x="518806" y="512182"/>
                  </a:cubicBezTo>
                  <a:cubicBezTo>
                    <a:pt x="535665" y="499161"/>
                    <a:pt x="535665" y="499161"/>
                    <a:pt x="535665" y="499161"/>
                  </a:cubicBezTo>
                  <a:cubicBezTo>
                    <a:pt x="569374" y="482873"/>
                    <a:pt x="569374" y="482873"/>
                    <a:pt x="569374" y="482873"/>
                  </a:cubicBezTo>
                  <a:cubicBezTo>
                    <a:pt x="606455" y="521954"/>
                    <a:pt x="606455" y="521954"/>
                    <a:pt x="606455" y="521954"/>
                  </a:cubicBezTo>
                  <a:cubicBezTo>
                    <a:pt x="606455" y="521954"/>
                    <a:pt x="643536" y="515439"/>
                    <a:pt x="646908" y="515439"/>
                  </a:cubicBezTo>
                  <a:cubicBezTo>
                    <a:pt x="653642" y="515439"/>
                    <a:pt x="680617" y="505676"/>
                    <a:pt x="680617" y="505676"/>
                  </a:cubicBezTo>
                  <a:cubicBezTo>
                    <a:pt x="680617" y="505676"/>
                    <a:pt x="687361" y="495904"/>
                    <a:pt x="683989" y="486131"/>
                  </a:cubicBezTo>
                  <a:cubicBezTo>
                    <a:pt x="683989" y="479616"/>
                    <a:pt x="680617" y="473100"/>
                    <a:pt x="680617" y="473100"/>
                  </a:cubicBezTo>
                  <a:cubicBezTo>
                    <a:pt x="680617" y="473100"/>
                    <a:pt x="673873" y="466595"/>
                    <a:pt x="683989" y="463338"/>
                  </a:cubicBezTo>
                  <a:cubicBezTo>
                    <a:pt x="694095" y="460080"/>
                    <a:pt x="697466" y="453565"/>
                    <a:pt x="704210" y="450307"/>
                  </a:cubicBezTo>
                  <a:cubicBezTo>
                    <a:pt x="714326" y="443792"/>
                    <a:pt x="721070" y="434020"/>
                    <a:pt x="724432" y="430762"/>
                  </a:cubicBezTo>
                  <a:cubicBezTo>
                    <a:pt x="727804" y="430762"/>
                    <a:pt x="734547" y="417741"/>
                    <a:pt x="737919" y="417741"/>
                  </a:cubicBezTo>
                  <a:cubicBezTo>
                    <a:pt x="737919" y="414484"/>
                    <a:pt x="744663" y="404711"/>
                    <a:pt x="744663" y="401454"/>
                  </a:cubicBezTo>
                  <a:cubicBezTo>
                    <a:pt x="748035" y="401454"/>
                    <a:pt x="764884" y="385176"/>
                    <a:pt x="764884" y="385176"/>
                  </a:cubicBezTo>
                  <a:cubicBezTo>
                    <a:pt x="771628" y="375403"/>
                    <a:pt x="771628" y="375403"/>
                    <a:pt x="771628" y="375403"/>
                  </a:cubicBezTo>
                  <a:cubicBezTo>
                    <a:pt x="771628" y="375403"/>
                    <a:pt x="785116" y="349342"/>
                    <a:pt x="791860" y="346094"/>
                  </a:cubicBezTo>
                  <a:cubicBezTo>
                    <a:pt x="798593" y="346094"/>
                    <a:pt x="835674" y="316776"/>
                    <a:pt x="842418" y="320034"/>
                  </a:cubicBezTo>
                  <a:cubicBezTo>
                    <a:pt x="849162" y="320034"/>
                    <a:pt x="872755" y="300498"/>
                    <a:pt x="879499" y="293983"/>
                  </a:cubicBezTo>
                  <a:cubicBezTo>
                    <a:pt x="886243" y="290726"/>
                    <a:pt x="886243" y="284210"/>
                    <a:pt x="903092" y="280953"/>
                  </a:cubicBezTo>
                  <a:cubicBezTo>
                    <a:pt x="916580" y="280953"/>
                    <a:pt x="1010963" y="267923"/>
                    <a:pt x="1010963" y="267923"/>
                  </a:cubicBezTo>
                  <a:cubicBezTo>
                    <a:pt x="1064903" y="251644"/>
                    <a:pt x="1064903" y="251644"/>
                    <a:pt x="1064903" y="251644"/>
                  </a:cubicBezTo>
                  <a:cubicBezTo>
                    <a:pt x="1091868" y="232099"/>
                    <a:pt x="1091868" y="232099"/>
                    <a:pt x="1091868" y="232099"/>
                  </a:cubicBezTo>
                  <a:cubicBezTo>
                    <a:pt x="1095240" y="222336"/>
                    <a:pt x="1095240" y="222336"/>
                    <a:pt x="1095240" y="222336"/>
                  </a:cubicBezTo>
                  <a:cubicBezTo>
                    <a:pt x="1125577" y="222336"/>
                    <a:pt x="1125577" y="222336"/>
                    <a:pt x="1125577" y="222336"/>
                  </a:cubicBezTo>
                  <a:cubicBezTo>
                    <a:pt x="1125577" y="222336"/>
                    <a:pt x="1122205" y="235357"/>
                    <a:pt x="1122205" y="235357"/>
                  </a:cubicBezTo>
                  <a:cubicBezTo>
                    <a:pt x="1122205" y="238614"/>
                    <a:pt x="1118833" y="241872"/>
                    <a:pt x="1128949" y="245130"/>
                  </a:cubicBezTo>
                  <a:cubicBezTo>
                    <a:pt x="1139065" y="251644"/>
                    <a:pt x="1149171" y="258160"/>
                    <a:pt x="1152542" y="258160"/>
                  </a:cubicBezTo>
                  <a:cubicBezTo>
                    <a:pt x="1155914" y="258160"/>
                    <a:pt x="1162658" y="261417"/>
                    <a:pt x="1166030" y="261417"/>
                  </a:cubicBezTo>
                  <a:cubicBezTo>
                    <a:pt x="1169402" y="264675"/>
                    <a:pt x="1186251" y="267923"/>
                    <a:pt x="1186251" y="267923"/>
                  </a:cubicBezTo>
                  <a:cubicBezTo>
                    <a:pt x="1186251" y="267923"/>
                    <a:pt x="1206482" y="261417"/>
                    <a:pt x="1206482" y="261417"/>
                  </a:cubicBezTo>
                  <a:cubicBezTo>
                    <a:pt x="1206482" y="258160"/>
                    <a:pt x="1216598" y="254902"/>
                    <a:pt x="1223332" y="251644"/>
                  </a:cubicBezTo>
                  <a:cubicBezTo>
                    <a:pt x="1230076" y="248387"/>
                    <a:pt x="1257079" y="241872"/>
                    <a:pt x="1257079" y="241872"/>
                  </a:cubicBezTo>
                  <a:cubicBezTo>
                    <a:pt x="1257079" y="241872"/>
                    <a:pt x="1263747" y="251644"/>
                    <a:pt x="1267176" y="251644"/>
                  </a:cubicBezTo>
                  <a:cubicBezTo>
                    <a:pt x="1267176" y="254902"/>
                    <a:pt x="1280606" y="261417"/>
                    <a:pt x="1277272" y="267923"/>
                  </a:cubicBezTo>
                  <a:cubicBezTo>
                    <a:pt x="1277272" y="271180"/>
                    <a:pt x="1277272" y="280953"/>
                    <a:pt x="1277272" y="280953"/>
                  </a:cubicBezTo>
                  <a:cubicBezTo>
                    <a:pt x="1297465" y="290726"/>
                    <a:pt x="1297465" y="290726"/>
                    <a:pt x="1297465" y="290726"/>
                  </a:cubicBezTo>
                  <a:cubicBezTo>
                    <a:pt x="1297465" y="290726"/>
                    <a:pt x="1310991" y="297240"/>
                    <a:pt x="1314325" y="300498"/>
                  </a:cubicBezTo>
                  <a:cubicBezTo>
                    <a:pt x="1317754" y="300498"/>
                    <a:pt x="1337947" y="303756"/>
                    <a:pt x="1337947" y="303756"/>
                  </a:cubicBezTo>
                  <a:cubicBezTo>
                    <a:pt x="1341280" y="280953"/>
                    <a:pt x="1341280" y="280953"/>
                    <a:pt x="1341280" y="280953"/>
                  </a:cubicBezTo>
                  <a:cubicBezTo>
                    <a:pt x="1341280" y="280953"/>
                    <a:pt x="1348043" y="274438"/>
                    <a:pt x="1358140" y="274438"/>
                  </a:cubicBezTo>
                  <a:cubicBezTo>
                    <a:pt x="1368331" y="274438"/>
                    <a:pt x="1385095" y="274438"/>
                    <a:pt x="1385095" y="274438"/>
                  </a:cubicBezTo>
                  <a:cubicBezTo>
                    <a:pt x="1385095" y="274438"/>
                    <a:pt x="1398621" y="277696"/>
                    <a:pt x="1398621" y="280953"/>
                  </a:cubicBezTo>
                  <a:cubicBezTo>
                    <a:pt x="1398621" y="284210"/>
                    <a:pt x="1415480" y="293983"/>
                    <a:pt x="1415480" y="293983"/>
                  </a:cubicBezTo>
                  <a:cubicBezTo>
                    <a:pt x="1439102" y="287468"/>
                    <a:pt x="1439102" y="287468"/>
                    <a:pt x="1439102" y="287468"/>
                  </a:cubicBezTo>
                  <a:cubicBezTo>
                    <a:pt x="1449198" y="290726"/>
                    <a:pt x="1449198" y="290726"/>
                    <a:pt x="1449198" y="290726"/>
                  </a:cubicBezTo>
                  <a:cubicBezTo>
                    <a:pt x="1479488" y="293983"/>
                    <a:pt x="1479488" y="293983"/>
                    <a:pt x="1479488" y="293983"/>
                  </a:cubicBezTo>
                  <a:cubicBezTo>
                    <a:pt x="1479488" y="293983"/>
                    <a:pt x="1486250" y="293983"/>
                    <a:pt x="1486250" y="290726"/>
                  </a:cubicBezTo>
                  <a:cubicBezTo>
                    <a:pt x="1489680" y="287468"/>
                    <a:pt x="1489680" y="277696"/>
                    <a:pt x="1489680" y="277696"/>
                  </a:cubicBezTo>
                  <a:cubicBezTo>
                    <a:pt x="1489680" y="277696"/>
                    <a:pt x="1486250" y="277696"/>
                    <a:pt x="1496347" y="274438"/>
                  </a:cubicBezTo>
                  <a:cubicBezTo>
                    <a:pt x="1506539" y="274438"/>
                    <a:pt x="1503110" y="271180"/>
                    <a:pt x="1506539" y="274438"/>
                  </a:cubicBezTo>
                  <a:cubicBezTo>
                    <a:pt x="1509873" y="277696"/>
                    <a:pt x="1523303" y="277696"/>
                    <a:pt x="1530066" y="280953"/>
                  </a:cubicBezTo>
                  <a:cubicBezTo>
                    <a:pt x="1533495" y="280953"/>
                    <a:pt x="1546925" y="284210"/>
                    <a:pt x="1550355" y="284210"/>
                  </a:cubicBezTo>
                  <a:cubicBezTo>
                    <a:pt x="1553688" y="284210"/>
                    <a:pt x="1587406" y="280953"/>
                    <a:pt x="1587406" y="280953"/>
                  </a:cubicBezTo>
                  <a:cubicBezTo>
                    <a:pt x="1587406" y="280953"/>
                    <a:pt x="1580643" y="284210"/>
                    <a:pt x="1594169" y="277696"/>
                  </a:cubicBezTo>
                  <a:cubicBezTo>
                    <a:pt x="1607600" y="271180"/>
                    <a:pt x="1624458" y="261417"/>
                    <a:pt x="1624458" y="261417"/>
                  </a:cubicBezTo>
                  <a:cubicBezTo>
                    <a:pt x="1624458" y="261417"/>
                    <a:pt x="1624458" y="261417"/>
                    <a:pt x="1634555" y="258160"/>
                  </a:cubicBezTo>
                  <a:cubicBezTo>
                    <a:pt x="1644746" y="254902"/>
                    <a:pt x="1644746" y="241872"/>
                    <a:pt x="1644746" y="241872"/>
                  </a:cubicBezTo>
                  <a:cubicBezTo>
                    <a:pt x="1644746" y="241872"/>
                    <a:pt x="1644746" y="241872"/>
                    <a:pt x="1651415" y="241872"/>
                  </a:cubicBezTo>
                  <a:cubicBezTo>
                    <a:pt x="1654843" y="238614"/>
                    <a:pt x="1675036" y="235357"/>
                    <a:pt x="1675036" y="235357"/>
                  </a:cubicBezTo>
                  <a:cubicBezTo>
                    <a:pt x="1675036" y="235357"/>
                    <a:pt x="1678370" y="228842"/>
                    <a:pt x="1681799" y="225594"/>
                  </a:cubicBezTo>
                  <a:cubicBezTo>
                    <a:pt x="1685132" y="225594"/>
                    <a:pt x="1691896" y="219078"/>
                    <a:pt x="1691896" y="219078"/>
                  </a:cubicBezTo>
                  <a:cubicBezTo>
                    <a:pt x="1695229" y="219078"/>
                    <a:pt x="1695229" y="219078"/>
                    <a:pt x="1695229" y="219078"/>
                  </a:cubicBezTo>
                  <a:cubicBezTo>
                    <a:pt x="1708755" y="215821"/>
                    <a:pt x="1708755" y="215821"/>
                    <a:pt x="1708755" y="215821"/>
                  </a:cubicBezTo>
                  <a:cubicBezTo>
                    <a:pt x="1712089" y="209306"/>
                    <a:pt x="1712089" y="209306"/>
                    <a:pt x="1712089" y="209306"/>
                  </a:cubicBezTo>
                  <a:cubicBezTo>
                    <a:pt x="1739044" y="215821"/>
                    <a:pt x="1739044" y="215821"/>
                    <a:pt x="1739044" y="215821"/>
                  </a:cubicBezTo>
                  <a:cubicBezTo>
                    <a:pt x="1739044" y="215821"/>
                    <a:pt x="1762666" y="219078"/>
                    <a:pt x="1766095" y="215821"/>
                  </a:cubicBezTo>
                  <a:cubicBezTo>
                    <a:pt x="1772763" y="215821"/>
                    <a:pt x="1782954" y="199533"/>
                    <a:pt x="1789622" y="202791"/>
                  </a:cubicBezTo>
                  <a:cubicBezTo>
                    <a:pt x="1793051" y="202791"/>
                    <a:pt x="1799718" y="209306"/>
                    <a:pt x="1803147" y="206048"/>
                  </a:cubicBezTo>
                  <a:cubicBezTo>
                    <a:pt x="1806481" y="206048"/>
                    <a:pt x="1809911" y="212563"/>
                    <a:pt x="1820007" y="206048"/>
                  </a:cubicBezTo>
                  <a:cubicBezTo>
                    <a:pt x="1833437" y="196276"/>
                    <a:pt x="1843628" y="183255"/>
                    <a:pt x="1843628" y="183255"/>
                  </a:cubicBezTo>
                  <a:cubicBezTo>
                    <a:pt x="1843628" y="183255"/>
                    <a:pt x="1840200" y="176740"/>
                    <a:pt x="1850297" y="173482"/>
                  </a:cubicBezTo>
                  <a:cubicBezTo>
                    <a:pt x="1860488" y="166967"/>
                    <a:pt x="1860488" y="163709"/>
                    <a:pt x="1867156" y="163709"/>
                  </a:cubicBezTo>
                  <a:cubicBezTo>
                    <a:pt x="1873918" y="160452"/>
                    <a:pt x="1873918" y="163709"/>
                    <a:pt x="1877252" y="157195"/>
                  </a:cubicBezTo>
                  <a:cubicBezTo>
                    <a:pt x="1877252" y="150679"/>
                    <a:pt x="1877252" y="144164"/>
                    <a:pt x="1880681" y="140916"/>
                  </a:cubicBezTo>
                  <a:cubicBezTo>
                    <a:pt x="1884014" y="140916"/>
                    <a:pt x="1887443" y="134401"/>
                    <a:pt x="1894111" y="134401"/>
                  </a:cubicBezTo>
                  <a:cubicBezTo>
                    <a:pt x="1897540" y="131143"/>
                    <a:pt x="1904303" y="127886"/>
                    <a:pt x="1904303" y="121371"/>
                  </a:cubicBezTo>
                  <a:cubicBezTo>
                    <a:pt x="1907637" y="114856"/>
                    <a:pt x="1900874" y="118113"/>
                    <a:pt x="1907637" y="114856"/>
                  </a:cubicBezTo>
                  <a:cubicBezTo>
                    <a:pt x="1914400" y="108341"/>
                    <a:pt x="1917733" y="105083"/>
                    <a:pt x="1924496" y="98577"/>
                  </a:cubicBezTo>
                  <a:cubicBezTo>
                    <a:pt x="1931259" y="95320"/>
                    <a:pt x="1934593" y="92063"/>
                    <a:pt x="1937926" y="85547"/>
                  </a:cubicBezTo>
                  <a:cubicBezTo>
                    <a:pt x="1937926" y="79032"/>
                    <a:pt x="1937926" y="75775"/>
                    <a:pt x="1941355" y="66002"/>
                  </a:cubicBezTo>
                  <a:cubicBezTo>
                    <a:pt x="1948119" y="56239"/>
                    <a:pt x="1941355" y="49724"/>
                    <a:pt x="1951452" y="49724"/>
                  </a:cubicBezTo>
                  <a:cubicBezTo>
                    <a:pt x="1954786" y="49724"/>
                    <a:pt x="1954786" y="49724"/>
                    <a:pt x="1958215" y="49724"/>
                  </a:cubicBezTo>
                  <a:cubicBezTo>
                    <a:pt x="1958215" y="56239"/>
                    <a:pt x="1964977" y="59497"/>
                    <a:pt x="1971645" y="62745"/>
                  </a:cubicBezTo>
                  <a:cubicBezTo>
                    <a:pt x="1981836" y="66002"/>
                    <a:pt x="2008793" y="52981"/>
                    <a:pt x="2008793" y="52981"/>
                  </a:cubicBezTo>
                  <a:cubicBezTo>
                    <a:pt x="2025651" y="46467"/>
                    <a:pt x="2025651" y="46467"/>
                    <a:pt x="2025651" y="46467"/>
                  </a:cubicBezTo>
                  <a:cubicBezTo>
                    <a:pt x="2042511" y="43209"/>
                    <a:pt x="2042511" y="43209"/>
                    <a:pt x="2042511" y="43209"/>
                  </a:cubicBezTo>
                  <a:cubicBezTo>
                    <a:pt x="2042511" y="43209"/>
                    <a:pt x="2082896" y="39951"/>
                    <a:pt x="2089660" y="36694"/>
                  </a:cubicBezTo>
                  <a:cubicBezTo>
                    <a:pt x="2099756" y="30179"/>
                    <a:pt x="2099756" y="23663"/>
                    <a:pt x="2099756" y="23663"/>
                  </a:cubicBezTo>
                  <a:cubicBezTo>
                    <a:pt x="2096422" y="13901"/>
                    <a:pt x="2096422" y="13901"/>
                    <a:pt x="2096422" y="13901"/>
                  </a:cubicBezTo>
                  <a:cubicBezTo>
                    <a:pt x="2096422" y="13901"/>
                    <a:pt x="2116615" y="4128"/>
                    <a:pt x="2126712" y="870"/>
                  </a:cubicBezTo>
                  <a:cubicBezTo>
                    <a:pt x="2133475" y="-2387"/>
                    <a:pt x="2140237" y="4128"/>
                    <a:pt x="2140237" y="4128"/>
                  </a:cubicBezTo>
                  <a:cubicBezTo>
                    <a:pt x="2150334" y="13901"/>
                    <a:pt x="2150334" y="13901"/>
                    <a:pt x="2150334" y="13901"/>
                  </a:cubicBezTo>
                  <a:cubicBezTo>
                    <a:pt x="2163859" y="26921"/>
                    <a:pt x="2163859" y="26921"/>
                    <a:pt x="2163859" y="26921"/>
                  </a:cubicBezTo>
                  <a:cubicBezTo>
                    <a:pt x="2180718" y="30179"/>
                    <a:pt x="2180718" y="30179"/>
                    <a:pt x="2180718" y="30179"/>
                  </a:cubicBezTo>
                  <a:cubicBezTo>
                    <a:pt x="2180718" y="30179"/>
                    <a:pt x="2190815" y="39951"/>
                    <a:pt x="2194149" y="43209"/>
                  </a:cubicBezTo>
                  <a:cubicBezTo>
                    <a:pt x="2194149" y="49724"/>
                    <a:pt x="2194149" y="49724"/>
                    <a:pt x="2194149" y="49724"/>
                  </a:cubicBezTo>
                  <a:cubicBezTo>
                    <a:pt x="2214437" y="49724"/>
                    <a:pt x="2214437" y="49724"/>
                    <a:pt x="2214437" y="49724"/>
                  </a:cubicBezTo>
                  <a:cubicBezTo>
                    <a:pt x="2231201" y="43209"/>
                    <a:pt x="2231201" y="43209"/>
                    <a:pt x="2231201" y="43209"/>
                  </a:cubicBezTo>
                  <a:cubicBezTo>
                    <a:pt x="2248061" y="52981"/>
                    <a:pt x="2248061" y="52981"/>
                    <a:pt x="2248061" y="52981"/>
                  </a:cubicBezTo>
                  <a:cubicBezTo>
                    <a:pt x="2261586" y="49724"/>
                    <a:pt x="2261586" y="49724"/>
                    <a:pt x="2261586" y="49724"/>
                  </a:cubicBezTo>
                  <a:cubicBezTo>
                    <a:pt x="2264919" y="49724"/>
                    <a:pt x="2264919" y="52981"/>
                    <a:pt x="2268349" y="52981"/>
                  </a:cubicBezTo>
                  <a:cubicBezTo>
                    <a:pt x="2268349" y="56239"/>
                    <a:pt x="2268349" y="59497"/>
                    <a:pt x="2268349" y="62745"/>
                  </a:cubicBezTo>
                  <a:cubicBezTo>
                    <a:pt x="2271683" y="69259"/>
                    <a:pt x="2275112" y="69259"/>
                    <a:pt x="2275112" y="69259"/>
                  </a:cubicBezTo>
                  <a:cubicBezTo>
                    <a:pt x="2281779" y="79032"/>
                    <a:pt x="2281779" y="79032"/>
                    <a:pt x="2281779" y="79032"/>
                  </a:cubicBezTo>
                  <a:cubicBezTo>
                    <a:pt x="2285207" y="88805"/>
                    <a:pt x="2285207" y="88805"/>
                    <a:pt x="2285207" y="88805"/>
                  </a:cubicBezTo>
                  <a:cubicBezTo>
                    <a:pt x="2281779" y="105083"/>
                    <a:pt x="2281779" y="105083"/>
                    <a:pt x="2281779" y="105083"/>
                  </a:cubicBezTo>
                  <a:cubicBezTo>
                    <a:pt x="2281779" y="105083"/>
                    <a:pt x="2275112" y="121371"/>
                    <a:pt x="2271683" y="127886"/>
                  </a:cubicBezTo>
                  <a:cubicBezTo>
                    <a:pt x="2268349" y="134401"/>
                    <a:pt x="2278445" y="140916"/>
                    <a:pt x="2278445" y="140916"/>
                  </a:cubicBezTo>
                  <a:cubicBezTo>
                    <a:pt x="2281779" y="147422"/>
                    <a:pt x="2281779" y="147422"/>
                    <a:pt x="2281779" y="147422"/>
                  </a:cubicBezTo>
                  <a:cubicBezTo>
                    <a:pt x="2281779" y="147422"/>
                    <a:pt x="2285207" y="157195"/>
                    <a:pt x="2288542" y="160452"/>
                  </a:cubicBezTo>
                  <a:cubicBezTo>
                    <a:pt x="2288542" y="163709"/>
                    <a:pt x="2288542" y="163709"/>
                    <a:pt x="2288542" y="163709"/>
                  </a:cubicBezTo>
                  <a:cubicBezTo>
                    <a:pt x="2288542" y="163709"/>
                    <a:pt x="2298638" y="170225"/>
                    <a:pt x="2302067" y="173482"/>
                  </a:cubicBezTo>
                  <a:cubicBezTo>
                    <a:pt x="2305400" y="173482"/>
                    <a:pt x="2305400" y="176740"/>
                    <a:pt x="2308735" y="179997"/>
                  </a:cubicBezTo>
                  <a:cubicBezTo>
                    <a:pt x="2312164" y="183255"/>
                    <a:pt x="2308735" y="189760"/>
                    <a:pt x="2308735" y="189760"/>
                  </a:cubicBezTo>
                  <a:cubicBezTo>
                    <a:pt x="2298638" y="199533"/>
                    <a:pt x="2298638" y="199533"/>
                    <a:pt x="2298638" y="199533"/>
                  </a:cubicBezTo>
                  <a:cubicBezTo>
                    <a:pt x="2298638" y="199533"/>
                    <a:pt x="2315497" y="199533"/>
                    <a:pt x="2322260" y="199533"/>
                  </a:cubicBezTo>
                  <a:cubicBezTo>
                    <a:pt x="2329023" y="199533"/>
                    <a:pt x="2329023" y="199533"/>
                    <a:pt x="2332357" y="199533"/>
                  </a:cubicBezTo>
                  <a:cubicBezTo>
                    <a:pt x="2335786" y="199533"/>
                    <a:pt x="2349216" y="202791"/>
                    <a:pt x="2349216" y="202791"/>
                  </a:cubicBezTo>
                  <a:cubicBezTo>
                    <a:pt x="2349216" y="202791"/>
                    <a:pt x="2355979" y="199533"/>
                    <a:pt x="2359312" y="199533"/>
                  </a:cubicBezTo>
                  <a:cubicBezTo>
                    <a:pt x="2366075" y="196276"/>
                    <a:pt x="2372838" y="196276"/>
                    <a:pt x="2372838" y="196276"/>
                  </a:cubicBezTo>
                  <a:cubicBezTo>
                    <a:pt x="2386269" y="186503"/>
                    <a:pt x="2386269" y="186503"/>
                    <a:pt x="2386269" y="186503"/>
                  </a:cubicBezTo>
                  <a:cubicBezTo>
                    <a:pt x="2386269" y="186503"/>
                    <a:pt x="2403127" y="189760"/>
                    <a:pt x="2409890" y="189760"/>
                  </a:cubicBezTo>
                  <a:cubicBezTo>
                    <a:pt x="2413319" y="189760"/>
                    <a:pt x="2423415" y="189760"/>
                    <a:pt x="2426750" y="186503"/>
                  </a:cubicBezTo>
                  <a:cubicBezTo>
                    <a:pt x="2430179" y="186503"/>
                    <a:pt x="2443608" y="193018"/>
                    <a:pt x="2443608" y="193018"/>
                  </a:cubicBezTo>
                  <a:cubicBezTo>
                    <a:pt x="2443608" y="193018"/>
                    <a:pt x="2450372" y="199533"/>
                    <a:pt x="2453705" y="202791"/>
                  </a:cubicBezTo>
                  <a:cubicBezTo>
                    <a:pt x="2450372" y="212563"/>
                    <a:pt x="2446943" y="219078"/>
                    <a:pt x="2446943" y="222336"/>
                  </a:cubicBezTo>
                  <a:cubicBezTo>
                    <a:pt x="2450372" y="225594"/>
                    <a:pt x="2460468" y="232099"/>
                    <a:pt x="2463801" y="238614"/>
                  </a:cubicBezTo>
                  <a:cubicBezTo>
                    <a:pt x="2463801" y="241872"/>
                    <a:pt x="2450372" y="258160"/>
                    <a:pt x="2450372" y="258160"/>
                  </a:cubicBezTo>
                  <a:close/>
                  <a:moveTo>
                    <a:pt x="-316" y="531727"/>
                  </a:moveTo>
                  <a:cubicBezTo>
                    <a:pt x="-316" y="531727"/>
                    <a:pt x="-316" y="531727"/>
                    <a:pt x="-316" y="531727"/>
                  </a:cubicBezTo>
                  <a:cubicBezTo>
                    <a:pt x="-316" y="531727"/>
                    <a:pt x="-316" y="531727"/>
                    <a:pt x="-316" y="531727"/>
                  </a:cubicBezTo>
                  <a:cubicBezTo>
                    <a:pt x="-316" y="531727"/>
                    <a:pt x="-316" y="531727"/>
                    <a:pt x="-316" y="531727"/>
                  </a:cubicBezTo>
                  <a:cubicBezTo>
                    <a:pt x="-316" y="531727"/>
                    <a:pt x="-316" y="531727"/>
                    <a:pt x="-316" y="531727"/>
                  </a:cubicBezTo>
                  <a:cubicBezTo>
                    <a:pt x="-316" y="531727"/>
                    <a:pt x="-316" y="531727"/>
                    <a:pt x="-316" y="531727"/>
                  </a:cubicBezTo>
                  <a:close/>
                </a:path>
              </a:pathLst>
            </a:custGeom>
            <a:solidFill>
              <a:srgbClr val="262626"/>
            </a:solid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7" name="Freeform: Shape 566">
              <a:extLst>
                <a:ext uri="{FF2B5EF4-FFF2-40B4-BE49-F238E27FC236}">
                  <a16:creationId xmlns:a16="http://schemas.microsoft.com/office/drawing/2014/main" id="{4F113A3C-F462-1430-50FE-A5BE436503F4}"/>
                </a:ext>
              </a:extLst>
            </p:cNvPr>
            <p:cNvSpPr/>
            <p:nvPr/>
          </p:nvSpPr>
          <p:spPr>
            <a:xfrm>
              <a:off x="9789051" y="-1645906"/>
              <a:ext cx="1064931" cy="1884136"/>
            </a:xfrm>
            <a:custGeom>
              <a:avLst/>
              <a:gdLst>
                <a:gd name="connsiteX0" fmla="*/ 65119 w 1064931"/>
                <a:gd name="connsiteY0" fmla="*/ 324434 h 1884136"/>
                <a:gd name="connsiteX1" fmla="*/ 55023 w 1064931"/>
                <a:gd name="connsiteY1" fmla="*/ 308120 h 1884136"/>
                <a:gd name="connsiteX2" fmla="*/ 41564 w 1064931"/>
                <a:gd name="connsiteY2" fmla="*/ 301594 h 1884136"/>
                <a:gd name="connsiteX3" fmla="*/ 24743 w 1064931"/>
                <a:gd name="connsiteY3" fmla="*/ 295068 h 1884136"/>
                <a:gd name="connsiteX4" fmla="*/ 24743 w 1064931"/>
                <a:gd name="connsiteY4" fmla="*/ 282016 h 1884136"/>
                <a:gd name="connsiteX5" fmla="*/ 1178 w 1064931"/>
                <a:gd name="connsiteY5" fmla="*/ 268965 h 1884136"/>
                <a:gd name="connsiteX6" fmla="*/ 1178 w 1064931"/>
                <a:gd name="connsiteY6" fmla="*/ 262440 h 1884136"/>
                <a:gd name="connsiteX7" fmla="*/ 21371 w 1064931"/>
                <a:gd name="connsiteY7" fmla="*/ 259176 h 1884136"/>
                <a:gd name="connsiteX8" fmla="*/ 21371 w 1064931"/>
                <a:gd name="connsiteY8" fmla="*/ 255913 h 1884136"/>
                <a:gd name="connsiteX9" fmla="*/ 24743 w 1064931"/>
                <a:gd name="connsiteY9" fmla="*/ 255913 h 1884136"/>
                <a:gd name="connsiteX10" fmla="*/ 28105 w 1064931"/>
                <a:gd name="connsiteY10" fmla="*/ 252651 h 1884136"/>
                <a:gd name="connsiteX11" fmla="*/ 24743 w 1064931"/>
                <a:gd name="connsiteY11" fmla="*/ 223284 h 1884136"/>
                <a:gd name="connsiteX12" fmla="*/ 24743 w 1064931"/>
                <a:gd name="connsiteY12" fmla="*/ 220022 h 1884136"/>
                <a:gd name="connsiteX13" fmla="*/ 24743 w 1064931"/>
                <a:gd name="connsiteY13" fmla="*/ 220022 h 1884136"/>
                <a:gd name="connsiteX14" fmla="*/ 51661 w 1064931"/>
                <a:gd name="connsiteY14" fmla="*/ 220022 h 1884136"/>
                <a:gd name="connsiteX15" fmla="*/ 65119 w 1064931"/>
                <a:gd name="connsiteY15" fmla="*/ 223284 h 1884136"/>
                <a:gd name="connsiteX16" fmla="*/ 88675 w 1064931"/>
                <a:gd name="connsiteY16" fmla="*/ 249387 h 1884136"/>
                <a:gd name="connsiteX17" fmla="*/ 108868 w 1064931"/>
                <a:gd name="connsiteY17" fmla="*/ 272227 h 1884136"/>
                <a:gd name="connsiteX18" fmla="*/ 145892 w 1064931"/>
                <a:gd name="connsiteY18" fmla="*/ 298331 h 1884136"/>
                <a:gd name="connsiteX19" fmla="*/ 193002 w 1064931"/>
                <a:gd name="connsiteY19" fmla="*/ 311383 h 1884136"/>
                <a:gd name="connsiteX20" fmla="*/ 203099 w 1064931"/>
                <a:gd name="connsiteY20" fmla="*/ 298331 h 1884136"/>
                <a:gd name="connsiteX21" fmla="*/ 216558 w 1064931"/>
                <a:gd name="connsiteY21" fmla="*/ 288542 h 1884136"/>
                <a:gd name="connsiteX22" fmla="*/ 213195 w 1064931"/>
                <a:gd name="connsiteY22" fmla="*/ 282016 h 1884136"/>
                <a:gd name="connsiteX23" fmla="*/ 230026 w 1064931"/>
                <a:gd name="connsiteY23" fmla="*/ 272227 h 1884136"/>
                <a:gd name="connsiteX24" fmla="*/ 243485 w 1064931"/>
                <a:gd name="connsiteY24" fmla="*/ 282016 h 1884136"/>
                <a:gd name="connsiteX25" fmla="*/ 277137 w 1064931"/>
                <a:gd name="connsiteY25" fmla="*/ 288542 h 1884136"/>
                <a:gd name="connsiteX26" fmla="*/ 290595 w 1064931"/>
                <a:gd name="connsiteY26" fmla="*/ 298331 h 1884136"/>
                <a:gd name="connsiteX27" fmla="*/ 297330 w 1064931"/>
                <a:gd name="connsiteY27" fmla="*/ 295068 h 1884136"/>
                <a:gd name="connsiteX28" fmla="*/ 297330 w 1064931"/>
                <a:gd name="connsiteY28" fmla="*/ 295068 h 1884136"/>
                <a:gd name="connsiteX29" fmla="*/ 304054 w 1064931"/>
                <a:gd name="connsiteY29" fmla="*/ 291805 h 1884136"/>
                <a:gd name="connsiteX30" fmla="*/ 304054 w 1064931"/>
                <a:gd name="connsiteY30" fmla="*/ 291805 h 1884136"/>
                <a:gd name="connsiteX31" fmla="*/ 304054 w 1064931"/>
                <a:gd name="connsiteY31" fmla="*/ 291805 h 1884136"/>
                <a:gd name="connsiteX32" fmla="*/ 304054 w 1064931"/>
                <a:gd name="connsiteY32" fmla="*/ 291805 h 1884136"/>
                <a:gd name="connsiteX33" fmla="*/ 304054 w 1064931"/>
                <a:gd name="connsiteY33" fmla="*/ 291805 h 1884136"/>
                <a:gd name="connsiteX34" fmla="*/ 304054 w 1064931"/>
                <a:gd name="connsiteY34" fmla="*/ 291805 h 1884136"/>
                <a:gd name="connsiteX35" fmla="*/ 304054 w 1064931"/>
                <a:gd name="connsiteY35" fmla="*/ 288542 h 1884136"/>
                <a:gd name="connsiteX36" fmla="*/ 304054 w 1064931"/>
                <a:gd name="connsiteY36" fmla="*/ 265702 h 1884136"/>
                <a:gd name="connsiteX37" fmla="*/ 304054 w 1064931"/>
                <a:gd name="connsiteY37" fmla="*/ 252651 h 1884136"/>
                <a:gd name="connsiteX38" fmla="*/ 327619 w 1064931"/>
                <a:gd name="connsiteY38" fmla="*/ 233073 h 1884136"/>
                <a:gd name="connsiteX39" fmla="*/ 334344 w 1064931"/>
                <a:gd name="connsiteY39" fmla="*/ 220022 h 1884136"/>
                <a:gd name="connsiteX40" fmla="*/ 327619 w 1064931"/>
                <a:gd name="connsiteY40" fmla="*/ 184130 h 1884136"/>
                <a:gd name="connsiteX41" fmla="*/ 320885 w 1064931"/>
                <a:gd name="connsiteY41" fmla="*/ 161290 h 1884136"/>
                <a:gd name="connsiteX42" fmla="*/ 320885 w 1064931"/>
                <a:gd name="connsiteY42" fmla="*/ 89507 h 1884136"/>
                <a:gd name="connsiteX43" fmla="*/ 320885 w 1064931"/>
                <a:gd name="connsiteY43" fmla="*/ 89507 h 1884136"/>
                <a:gd name="connsiteX44" fmla="*/ 327619 w 1064931"/>
                <a:gd name="connsiteY44" fmla="*/ 86243 h 1884136"/>
                <a:gd name="connsiteX45" fmla="*/ 337716 w 1064931"/>
                <a:gd name="connsiteY45" fmla="*/ 79718 h 1884136"/>
                <a:gd name="connsiteX46" fmla="*/ 337716 w 1064931"/>
                <a:gd name="connsiteY46" fmla="*/ 76454 h 1884136"/>
                <a:gd name="connsiteX47" fmla="*/ 341078 w 1064931"/>
                <a:gd name="connsiteY47" fmla="*/ 40562 h 1884136"/>
                <a:gd name="connsiteX48" fmla="*/ 351175 w 1064931"/>
                <a:gd name="connsiteY48" fmla="*/ 34037 h 1884136"/>
                <a:gd name="connsiteX49" fmla="*/ 381464 w 1064931"/>
                <a:gd name="connsiteY49" fmla="*/ 34037 h 1884136"/>
                <a:gd name="connsiteX50" fmla="*/ 388189 w 1064931"/>
                <a:gd name="connsiteY50" fmla="*/ 14460 h 1884136"/>
                <a:gd name="connsiteX51" fmla="*/ 401657 w 1064931"/>
                <a:gd name="connsiteY51" fmla="*/ 1408 h 1884136"/>
                <a:gd name="connsiteX52" fmla="*/ 431937 w 1064931"/>
                <a:gd name="connsiteY52" fmla="*/ 1408 h 1884136"/>
                <a:gd name="connsiteX53" fmla="*/ 452130 w 1064931"/>
                <a:gd name="connsiteY53" fmla="*/ 20986 h 1884136"/>
                <a:gd name="connsiteX54" fmla="*/ 492516 w 1064931"/>
                <a:gd name="connsiteY54" fmla="*/ 34037 h 1884136"/>
                <a:gd name="connsiteX55" fmla="*/ 516071 w 1064931"/>
                <a:gd name="connsiteY55" fmla="*/ 37300 h 1884136"/>
                <a:gd name="connsiteX56" fmla="*/ 522805 w 1064931"/>
                <a:gd name="connsiteY56" fmla="*/ 43826 h 1884136"/>
                <a:gd name="connsiteX57" fmla="*/ 522805 w 1064931"/>
                <a:gd name="connsiteY57" fmla="*/ 43826 h 1884136"/>
                <a:gd name="connsiteX58" fmla="*/ 526167 w 1064931"/>
                <a:gd name="connsiteY58" fmla="*/ 60140 h 1884136"/>
                <a:gd name="connsiteX59" fmla="*/ 529530 w 1064931"/>
                <a:gd name="connsiteY59" fmla="*/ 76454 h 1884136"/>
                <a:gd name="connsiteX60" fmla="*/ 526167 w 1064931"/>
                <a:gd name="connsiteY60" fmla="*/ 92769 h 1884136"/>
                <a:gd name="connsiteX61" fmla="*/ 522805 w 1064931"/>
                <a:gd name="connsiteY61" fmla="*/ 109083 h 1884136"/>
                <a:gd name="connsiteX62" fmla="*/ 522805 w 1064931"/>
                <a:gd name="connsiteY62" fmla="*/ 118872 h 1884136"/>
                <a:gd name="connsiteX63" fmla="*/ 529530 w 1064931"/>
                <a:gd name="connsiteY63" fmla="*/ 138450 h 1884136"/>
                <a:gd name="connsiteX64" fmla="*/ 546361 w 1064931"/>
                <a:gd name="connsiteY64" fmla="*/ 151501 h 1884136"/>
                <a:gd name="connsiteX65" fmla="*/ 529530 w 1064931"/>
                <a:gd name="connsiteY65" fmla="*/ 167815 h 1884136"/>
                <a:gd name="connsiteX66" fmla="*/ 516071 w 1064931"/>
                <a:gd name="connsiteY66" fmla="*/ 184130 h 1884136"/>
                <a:gd name="connsiteX67" fmla="*/ 539626 w 1064931"/>
                <a:gd name="connsiteY67" fmla="*/ 190655 h 1884136"/>
                <a:gd name="connsiteX68" fmla="*/ 539626 w 1064931"/>
                <a:gd name="connsiteY68" fmla="*/ 206970 h 1884136"/>
                <a:gd name="connsiteX69" fmla="*/ 539626 w 1064931"/>
                <a:gd name="connsiteY69" fmla="*/ 220022 h 1884136"/>
                <a:gd name="connsiteX70" fmla="*/ 536264 w 1064931"/>
                <a:gd name="connsiteY70" fmla="*/ 239599 h 1884136"/>
                <a:gd name="connsiteX71" fmla="*/ 526167 w 1064931"/>
                <a:gd name="connsiteY71" fmla="*/ 252651 h 1884136"/>
                <a:gd name="connsiteX72" fmla="*/ 539626 w 1064931"/>
                <a:gd name="connsiteY72" fmla="*/ 272227 h 1884136"/>
                <a:gd name="connsiteX73" fmla="*/ 556457 w 1064931"/>
                <a:gd name="connsiteY73" fmla="*/ 298331 h 1884136"/>
                <a:gd name="connsiteX74" fmla="*/ 580012 w 1064931"/>
                <a:gd name="connsiteY74" fmla="*/ 311383 h 1884136"/>
                <a:gd name="connsiteX75" fmla="*/ 606940 w 1064931"/>
                <a:gd name="connsiteY75" fmla="*/ 311383 h 1884136"/>
                <a:gd name="connsiteX76" fmla="*/ 637220 w 1064931"/>
                <a:gd name="connsiteY76" fmla="*/ 337486 h 1884136"/>
                <a:gd name="connsiteX77" fmla="*/ 650688 w 1064931"/>
                <a:gd name="connsiteY77" fmla="*/ 353801 h 1884136"/>
                <a:gd name="connsiteX78" fmla="*/ 670881 w 1064931"/>
                <a:gd name="connsiteY78" fmla="*/ 366848 h 1884136"/>
                <a:gd name="connsiteX79" fmla="*/ 680968 w 1064931"/>
                <a:gd name="connsiteY79" fmla="*/ 376640 h 1884136"/>
                <a:gd name="connsiteX80" fmla="*/ 677606 w 1064931"/>
                <a:gd name="connsiteY80" fmla="*/ 406005 h 1884136"/>
                <a:gd name="connsiteX81" fmla="*/ 670881 w 1064931"/>
                <a:gd name="connsiteY81" fmla="*/ 435371 h 1884136"/>
                <a:gd name="connsiteX82" fmla="*/ 660785 w 1064931"/>
                <a:gd name="connsiteY82" fmla="*/ 481053 h 1884136"/>
                <a:gd name="connsiteX83" fmla="*/ 654050 w 1064931"/>
                <a:gd name="connsiteY83" fmla="*/ 510418 h 1884136"/>
                <a:gd name="connsiteX84" fmla="*/ 664147 w 1064931"/>
                <a:gd name="connsiteY84" fmla="*/ 533259 h 1884136"/>
                <a:gd name="connsiteX85" fmla="*/ 677606 w 1064931"/>
                <a:gd name="connsiteY85" fmla="*/ 546308 h 1884136"/>
                <a:gd name="connsiteX86" fmla="*/ 697799 w 1064931"/>
                <a:gd name="connsiteY86" fmla="*/ 569149 h 1884136"/>
                <a:gd name="connsiteX87" fmla="*/ 724726 w 1064931"/>
                <a:gd name="connsiteY87" fmla="*/ 598515 h 1884136"/>
                <a:gd name="connsiteX88" fmla="*/ 734813 w 1064931"/>
                <a:gd name="connsiteY88" fmla="*/ 621356 h 1884136"/>
                <a:gd name="connsiteX89" fmla="*/ 761740 w 1064931"/>
                <a:gd name="connsiteY89" fmla="*/ 640930 h 1884136"/>
                <a:gd name="connsiteX90" fmla="*/ 771837 w 1064931"/>
                <a:gd name="connsiteY90" fmla="*/ 660513 h 1884136"/>
                <a:gd name="connsiteX91" fmla="*/ 785295 w 1064931"/>
                <a:gd name="connsiteY91" fmla="*/ 683354 h 1884136"/>
                <a:gd name="connsiteX92" fmla="*/ 781933 w 1064931"/>
                <a:gd name="connsiteY92" fmla="*/ 699670 h 1884136"/>
                <a:gd name="connsiteX93" fmla="*/ 771837 w 1064931"/>
                <a:gd name="connsiteY93" fmla="*/ 715977 h 1884136"/>
                <a:gd name="connsiteX94" fmla="*/ 771837 w 1064931"/>
                <a:gd name="connsiteY94" fmla="*/ 725769 h 1884136"/>
                <a:gd name="connsiteX95" fmla="*/ 781933 w 1064931"/>
                <a:gd name="connsiteY95" fmla="*/ 738818 h 1884136"/>
                <a:gd name="connsiteX96" fmla="*/ 778571 w 1064931"/>
                <a:gd name="connsiteY96" fmla="*/ 751877 h 1884136"/>
                <a:gd name="connsiteX97" fmla="*/ 788658 w 1064931"/>
                <a:gd name="connsiteY97" fmla="*/ 771451 h 1884136"/>
                <a:gd name="connsiteX98" fmla="*/ 781933 w 1064931"/>
                <a:gd name="connsiteY98" fmla="*/ 784500 h 1884136"/>
                <a:gd name="connsiteX99" fmla="*/ 798754 w 1064931"/>
                <a:gd name="connsiteY99" fmla="*/ 791025 h 1884136"/>
                <a:gd name="connsiteX100" fmla="*/ 798754 w 1064931"/>
                <a:gd name="connsiteY100" fmla="*/ 800816 h 1884136"/>
                <a:gd name="connsiteX101" fmla="*/ 792030 w 1064931"/>
                <a:gd name="connsiteY101" fmla="*/ 826915 h 1884136"/>
                <a:gd name="connsiteX102" fmla="*/ 808851 w 1064931"/>
                <a:gd name="connsiteY102" fmla="*/ 853023 h 1884136"/>
                <a:gd name="connsiteX103" fmla="*/ 832416 w 1064931"/>
                <a:gd name="connsiteY103" fmla="*/ 856281 h 1884136"/>
                <a:gd name="connsiteX104" fmla="*/ 845874 w 1064931"/>
                <a:gd name="connsiteY104" fmla="*/ 859548 h 1884136"/>
                <a:gd name="connsiteX105" fmla="*/ 852599 w 1064931"/>
                <a:gd name="connsiteY105" fmla="*/ 872597 h 1884136"/>
                <a:gd name="connsiteX106" fmla="*/ 842503 w 1064931"/>
                <a:gd name="connsiteY106" fmla="*/ 892180 h 1884136"/>
                <a:gd name="connsiteX107" fmla="*/ 855971 w 1064931"/>
                <a:gd name="connsiteY107" fmla="*/ 908487 h 1884136"/>
                <a:gd name="connsiteX108" fmla="*/ 869430 w 1064931"/>
                <a:gd name="connsiteY108" fmla="*/ 918279 h 1884136"/>
                <a:gd name="connsiteX109" fmla="*/ 876164 w 1064931"/>
                <a:gd name="connsiteY109" fmla="*/ 931328 h 1884136"/>
                <a:gd name="connsiteX110" fmla="*/ 896347 w 1064931"/>
                <a:gd name="connsiteY110" fmla="*/ 934595 h 1884136"/>
                <a:gd name="connsiteX111" fmla="*/ 906444 w 1064931"/>
                <a:gd name="connsiteY111" fmla="*/ 950911 h 1884136"/>
                <a:gd name="connsiteX112" fmla="*/ 913178 w 1064931"/>
                <a:gd name="connsiteY112" fmla="*/ 963961 h 1884136"/>
                <a:gd name="connsiteX113" fmla="*/ 913178 w 1064931"/>
                <a:gd name="connsiteY113" fmla="*/ 977010 h 1884136"/>
                <a:gd name="connsiteX114" fmla="*/ 909815 w 1064931"/>
                <a:gd name="connsiteY114" fmla="*/ 1003118 h 1884136"/>
                <a:gd name="connsiteX115" fmla="*/ 892985 w 1064931"/>
                <a:gd name="connsiteY115" fmla="*/ 1029216 h 1884136"/>
                <a:gd name="connsiteX116" fmla="*/ 916540 w 1064931"/>
                <a:gd name="connsiteY116" fmla="*/ 1052057 h 1884136"/>
                <a:gd name="connsiteX117" fmla="*/ 943468 w 1064931"/>
                <a:gd name="connsiteY117" fmla="*/ 1068374 h 1884136"/>
                <a:gd name="connsiteX118" fmla="*/ 970385 w 1064931"/>
                <a:gd name="connsiteY118" fmla="*/ 1074898 h 1884136"/>
                <a:gd name="connsiteX119" fmla="*/ 990578 w 1064931"/>
                <a:gd name="connsiteY119" fmla="*/ 1084690 h 1884136"/>
                <a:gd name="connsiteX120" fmla="*/ 1017505 w 1064931"/>
                <a:gd name="connsiteY120" fmla="*/ 1101006 h 1884136"/>
                <a:gd name="connsiteX121" fmla="*/ 1037698 w 1064931"/>
                <a:gd name="connsiteY121" fmla="*/ 1110789 h 1884136"/>
                <a:gd name="connsiteX122" fmla="*/ 1057882 w 1064931"/>
                <a:gd name="connsiteY122" fmla="*/ 1127105 h 1884136"/>
                <a:gd name="connsiteX123" fmla="*/ 1064616 w 1064931"/>
                <a:gd name="connsiteY123" fmla="*/ 1166262 h 1884136"/>
                <a:gd name="connsiteX124" fmla="*/ 1054519 w 1064931"/>
                <a:gd name="connsiteY124" fmla="*/ 1231518 h 1884136"/>
                <a:gd name="connsiteX125" fmla="*/ 1041060 w 1064931"/>
                <a:gd name="connsiteY125" fmla="*/ 1270675 h 1884136"/>
                <a:gd name="connsiteX126" fmla="*/ 1027602 w 1064931"/>
                <a:gd name="connsiteY126" fmla="*/ 1283724 h 1884136"/>
                <a:gd name="connsiteX127" fmla="*/ 1017505 w 1064931"/>
                <a:gd name="connsiteY127" fmla="*/ 1326139 h 1884136"/>
                <a:gd name="connsiteX128" fmla="*/ 1007409 w 1064931"/>
                <a:gd name="connsiteY128" fmla="*/ 1355505 h 1884136"/>
                <a:gd name="connsiteX129" fmla="*/ 997312 w 1064931"/>
                <a:gd name="connsiteY129" fmla="*/ 1388137 h 1884136"/>
                <a:gd name="connsiteX130" fmla="*/ 987216 w 1064931"/>
                <a:gd name="connsiteY130" fmla="*/ 1417503 h 1884136"/>
                <a:gd name="connsiteX131" fmla="*/ 943468 w 1064931"/>
                <a:gd name="connsiteY131" fmla="*/ 1502333 h 1884136"/>
                <a:gd name="connsiteX132" fmla="*/ 933371 w 1064931"/>
                <a:gd name="connsiteY132" fmla="*/ 1534965 h 1884136"/>
                <a:gd name="connsiteX133" fmla="*/ 919912 w 1064931"/>
                <a:gd name="connsiteY133" fmla="*/ 1544757 h 1884136"/>
                <a:gd name="connsiteX134" fmla="*/ 909815 w 1064931"/>
                <a:gd name="connsiteY134" fmla="*/ 1570856 h 1884136"/>
                <a:gd name="connsiteX135" fmla="*/ 892985 w 1064931"/>
                <a:gd name="connsiteY135" fmla="*/ 1606746 h 1884136"/>
                <a:gd name="connsiteX136" fmla="*/ 886261 w 1064931"/>
                <a:gd name="connsiteY136" fmla="*/ 1623062 h 1884136"/>
                <a:gd name="connsiteX137" fmla="*/ 872792 w 1064931"/>
                <a:gd name="connsiteY137" fmla="*/ 1639378 h 1884136"/>
                <a:gd name="connsiteX138" fmla="*/ 862696 w 1064931"/>
                <a:gd name="connsiteY138" fmla="*/ 1645903 h 1884136"/>
                <a:gd name="connsiteX139" fmla="*/ 855971 w 1064931"/>
                <a:gd name="connsiteY139" fmla="*/ 1645903 h 1884136"/>
                <a:gd name="connsiteX140" fmla="*/ 839140 w 1064931"/>
                <a:gd name="connsiteY140" fmla="*/ 1645903 h 1884136"/>
                <a:gd name="connsiteX141" fmla="*/ 829044 w 1064931"/>
                <a:gd name="connsiteY141" fmla="*/ 1639378 h 1884136"/>
                <a:gd name="connsiteX142" fmla="*/ 818947 w 1064931"/>
                <a:gd name="connsiteY142" fmla="*/ 1645903 h 1884136"/>
                <a:gd name="connsiteX143" fmla="*/ 812223 w 1064931"/>
                <a:gd name="connsiteY143" fmla="*/ 1655695 h 1884136"/>
                <a:gd name="connsiteX144" fmla="*/ 805488 w 1064931"/>
                <a:gd name="connsiteY144" fmla="*/ 1662219 h 1884136"/>
                <a:gd name="connsiteX145" fmla="*/ 795392 w 1064931"/>
                <a:gd name="connsiteY145" fmla="*/ 1668744 h 1884136"/>
                <a:gd name="connsiteX146" fmla="*/ 788658 w 1064931"/>
                <a:gd name="connsiteY146" fmla="*/ 1672011 h 1884136"/>
                <a:gd name="connsiteX147" fmla="*/ 785295 w 1064931"/>
                <a:gd name="connsiteY147" fmla="*/ 1678536 h 1884136"/>
                <a:gd name="connsiteX148" fmla="*/ 771837 w 1064931"/>
                <a:gd name="connsiteY148" fmla="*/ 1675269 h 1884136"/>
                <a:gd name="connsiteX149" fmla="*/ 765102 w 1064931"/>
                <a:gd name="connsiteY149" fmla="*/ 1668744 h 1884136"/>
                <a:gd name="connsiteX150" fmla="*/ 761740 w 1064931"/>
                <a:gd name="connsiteY150" fmla="*/ 1678536 h 1884136"/>
                <a:gd name="connsiteX151" fmla="*/ 751644 w 1064931"/>
                <a:gd name="connsiteY151" fmla="*/ 1691585 h 1884136"/>
                <a:gd name="connsiteX152" fmla="*/ 738185 w 1064931"/>
                <a:gd name="connsiteY152" fmla="*/ 1685060 h 1884136"/>
                <a:gd name="connsiteX153" fmla="*/ 731450 w 1064931"/>
                <a:gd name="connsiteY153" fmla="*/ 1685060 h 1884136"/>
                <a:gd name="connsiteX154" fmla="*/ 731450 w 1064931"/>
                <a:gd name="connsiteY154" fmla="*/ 1701377 h 1884136"/>
                <a:gd name="connsiteX155" fmla="*/ 731450 w 1064931"/>
                <a:gd name="connsiteY155" fmla="*/ 1707901 h 1884136"/>
                <a:gd name="connsiteX156" fmla="*/ 721354 w 1064931"/>
                <a:gd name="connsiteY156" fmla="*/ 1711159 h 1884136"/>
                <a:gd name="connsiteX157" fmla="*/ 721354 w 1064931"/>
                <a:gd name="connsiteY157" fmla="*/ 1717683 h 1884136"/>
                <a:gd name="connsiteX158" fmla="*/ 711257 w 1064931"/>
                <a:gd name="connsiteY158" fmla="*/ 1724218 h 1884136"/>
                <a:gd name="connsiteX159" fmla="*/ 704533 w 1064931"/>
                <a:gd name="connsiteY159" fmla="*/ 1717683 h 1884136"/>
                <a:gd name="connsiteX160" fmla="*/ 697799 w 1064931"/>
                <a:gd name="connsiteY160" fmla="*/ 1727475 h 1884136"/>
                <a:gd name="connsiteX161" fmla="*/ 694436 w 1064931"/>
                <a:gd name="connsiteY161" fmla="*/ 1734000 h 1884136"/>
                <a:gd name="connsiteX162" fmla="*/ 670881 w 1064931"/>
                <a:gd name="connsiteY162" fmla="*/ 1760108 h 1884136"/>
                <a:gd name="connsiteX163" fmla="*/ 660785 w 1064931"/>
                <a:gd name="connsiteY163" fmla="*/ 1750316 h 1884136"/>
                <a:gd name="connsiteX164" fmla="*/ 660785 w 1064931"/>
                <a:gd name="connsiteY164" fmla="*/ 1760108 h 1884136"/>
                <a:gd name="connsiteX165" fmla="*/ 650688 w 1064931"/>
                <a:gd name="connsiteY165" fmla="*/ 1766632 h 1884136"/>
                <a:gd name="connsiteX166" fmla="*/ 643954 w 1064931"/>
                <a:gd name="connsiteY166" fmla="*/ 1766632 h 1884136"/>
                <a:gd name="connsiteX167" fmla="*/ 640591 w 1064931"/>
                <a:gd name="connsiteY167" fmla="*/ 1773157 h 1884136"/>
                <a:gd name="connsiteX168" fmla="*/ 637220 w 1064931"/>
                <a:gd name="connsiteY168" fmla="*/ 1779682 h 1884136"/>
                <a:gd name="connsiteX169" fmla="*/ 630495 w 1064931"/>
                <a:gd name="connsiteY169" fmla="*/ 1786206 h 1884136"/>
                <a:gd name="connsiteX170" fmla="*/ 620398 w 1064931"/>
                <a:gd name="connsiteY170" fmla="*/ 1792731 h 1884136"/>
                <a:gd name="connsiteX171" fmla="*/ 613664 w 1064931"/>
                <a:gd name="connsiteY171" fmla="*/ 1792731 h 1884136"/>
                <a:gd name="connsiteX172" fmla="*/ 603568 w 1064931"/>
                <a:gd name="connsiteY172" fmla="*/ 1782949 h 1884136"/>
                <a:gd name="connsiteX173" fmla="*/ 596843 w 1064931"/>
                <a:gd name="connsiteY173" fmla="*/ 1786206 h 1884136"/>
                <a:gd name="connsiteX174" fmla="*/ 590109 w 1064931"/>
                <a:gd name="connsiteY174" fmla="*/ 1792731 h 1884136"/>
                <a:gd name="connsiteX175" fmla="*/ 580012 w 1064931"/>
                <a:gd name="connsiteY175" fmla="*/ 1795998 h 1884136"/>
                <a:gd name="connsiteX176" fmla="*/ 569916 w 1064931"/>
                <a:gd name="connsiteY176" fmla="*/ 1802523 h 1884136"/>
                <a:gd name="connsiteX177" fmla="*/ 563191 w 1064931"/>
                <a:gd name="connsiteY177" fmla="*/ 1812314 h 1884136"/>
                <a:gd name="connsiteX178" fmla="*/ 563191 w 1064931"/>
                <a:gd name="connsiteY178" fmla="*/ 1815572 h 1884136"/>
                <a:gd name="connsiteX179" fmla="*/ 546361 w 1064931"/>
                <a:gd name="connsiteY179" fmla="*/ 1818839 h 1884136"/>
                <a:gd name="connsiteX180" fmla="*/ 539626 w 1064931"/>
                <a:gd name="connsiteY180" fmla="*/ 1825364 h 1884136"/>
                <a:gd name="connsiteX181" fmla="*/ 532902 w 1064931"/>
                <a:gd name="connsiteY181" fmla="*/ 1831888 h 1884136"/>
                <a:gd name="connsiteX182" fmla="*/ 526167 w 1064931"/>
                <a:gd name="connsiteY182" fmla="*/ 1835155 h 1884136"/>
                <a:gd name="connsiteX183" fmla="*/ 519433 w 1064931"/>
                <a:gd name="connsiteY183" fmla="*/ 1828631 h 1884136"/>
                <a:gd name="connsiteX184" fmla="*/ 522805 w 1064931"/>
                <a:gd name="connsiteY184" fmla="*/ 1822096 h 1884136"/>
                <a:gd name="connsiteX185" fmla="*/ 519433 w 1064931"/>
                <a:gd name="connsiteY185" fmla="*/ 1818839 h 1884136"/>
                <a:gd name="connsiteX186" fmla="*/ 519433 w 1064931"/>
                <a:gd name="connsiteY186" fmla="*/ 1828631 h 1884136"/>
                <a:gd name="connsiteX187" fmla="*/ 516071 w 1064931"/>
                <a:gd name="connsiteY187" fmla="*/ 1831888 h 1884136"/>
                <a:gd name="connsiteX188" fmla="*/ 512709 w 1064931"/>
                <a:gd name="connsiteY188" fmla="*/ 1838413 h 1884136"/>
                <a:gd name="connsiteX189" fmla="*/ 505974 w 1064931"/>
                <a:gd name="connsiteY189" fmla="*/ 1844938 h 1884136"/>
                <a:gd name="connsiteX190" fmla="*/ 499250 w 1064931"/>
                <a:gd name="connsiteY190" fmla="*/ 1848204 h 1884136"/>
                <a:gd name="connsiteX191" fmla="*/ 492516 w 1064931"/>
                <a:gd name="connsiteY191" fmla="*/ 1848204 h 1884136"/>
                <a:gd name="connsiteX192" fmla="*/ 489153 w 1064931"/>
                <a:gd name="connsiteY192" fmla="*/ 1844938 h 1884136"/>
                <a:gd name="connsiteX193" fmla="*/ 495878 w 1064931"/>
                <a:gd name="connsiteY193" fmla="*/ 1841680 h 1884136"/>
                <a:gd name="connsiteX194" fmla="*/ 495878 w 1064931"/>
                <a:gd name="connsiteY194" fmla="*/ 1838413 h 1884136"/>
                <a:gd name="connsiteX195" fmla="*/ 489153 w 1064931"/>
                <a:gd name="connsiteY195" fmla="*/ 1831888 h 1884136"/>
                <a:gd name="connsiteX196" fmla="*/ 482419 w 1064931"/>
                <a:gd name="connsiteY196" fmla="*/ 1835155 h 1884136"/>
                <a:gd name="connsiteX197" fmla="*/ 472323 w 1064931"/>
                <a:gd name="connsiteY197" fmla="*/ 1835155 h 1884136"/>
                <a:gd name="connsiteX198" fmla="*/ 468960 w 1064931"/>
                <a:gd name="connsiteY198" fmla="*/ 1831888 h 1884136"/>
                <a:gd name="connsiteX199" fmla="*/ 479057 w 1064931"/>
                <a:gd name="connsiteY199" fmla="*/ 1825364 h 1884136"/>
                <a:gd name="connsiteX200" fmla="*/ 482419 w 1064931"/>
                <a:gd name="connsiteY200" fmla="*/ 1815572 h 1884136"/>
                <a:gd name="connsiteX201" fmla="*/ 479057 w 1064931"/>
                <a:gd name="connsiteY201" fmla="*/ 1815572 h 1884136"/>
                <a:gd name="connsiteX202" fmla="*/ 472323 w 1064931"/>
                <a:gd name="connsiteY202" fmla="*/ 1805790 h 1884136"/>
                <a:gd name="connsiteX203" fmla="*/ 468960 w 1064931"/>
                <a:gd name="connsiteY203" fmla="*/ 1812314 h 1884136"/>
                <a:gd name="connsiteX204" fmla="*/ 468960 w 1064931"/>
                <a:gd name="connsiteY204" fmla="*/ 1822096 h 1884136"/>
                <a:gd name="connsiteX205" fmla="*/ 458864 w 1064931"/>
                <a:gd name="connsiteY205" fmla="*/ 1822096 h 1884136"/>
                <a:gd name="connsiteX206" fmla="*/ 445405 w 1064931"/>
                <a:gd name="connsiteY206" fmla="*/ 1825364 h 1884136"/>
                <a:gd name="connsiteX207" fmla="*/ 442034 w 1064931"/>
                <a:gd name="connsiteY207" fmla="*/ 1828631 h 1884136"/>
                <a:gd name="connsiteX208" fmla="*/ 448767 w 1064931"/>
                <a:gd name="connsiteY208" fmla="*/ 1835155 h 1884136"/>
                <a:gd name="connsiteX209" fmla="*/ 442034 w 1064931"/>
                <a:gd name="connsiteY209" fmla="*/ 1838413 h 1884136"/>
                <a:gd name="connsiteX210" fmla="*/ 431937 w 1064931"/>
                <a:gd name="connsiteY210" fmla="*/ 1841680 h 1884136"/>
                <a:gd name="connsiteX211" fmla="*/ 428575 w 1064931"/>
                <a:gd name="connsiteY211" fmla="*/ 1844938 h 1884136"/>
                <a:gd name="connsiteX212" fmla="*/ 425212 w 1064931"/>
                <a:gd name="connsiteY212" fmla="*/ 1841680 h 1884136"/>
                <a:gd name="connsiteX213" fmla="*/ 428575 w 1064931"/>
                <a:gd name="connsiteY213" fmla="*/ 1835155 h 1884136"/>
                <a:gd name="connsiteX214" fmla="*/ 428575 w 1064931"/>
                <a:gd name="connsiteY214" fmla="*/ 1831888 h 1884136"/>
                <a:gd name="connsiteX215" fmla="*/ 421841 w 1064931"/>
                <a:gd name="connsiteY215" fmla="*/ 1822096 h 1884136"/>
                <a:gd name="connsiteX216" fmla="*/ 431937 w 1064931"/>
                <a:gd name="connsiteY216" fmla="*/ 1815572 h 1884136"/>
                <a:gd name="connsiteX217" fmla="*/ 431937 w 1064931"/>
                <a:gd name="connsiteY217" fmla="*/ 1809047 h 1884136"/>
                <a:gd name="connsiteX218" fmla="*/ 431937 w 1064931"/>
                <a:gd name="connsiteY218" fmla="*/ 1805790 h 1884136"/>
                <a:gd name="connsiteX219" fmla="*/ 438671 w 1064931"/>
                <a:gd name="connsiteY219" fmla="*/ 1795998 h 1884136"/>
                <a:gd name="connsiteX220" fmla="*/ 431937 w 1064931"/>
                <a:gd name="connsiteY220" fmla="*/ 1789473 h 1884136"/>
                <a:gd name="connsiteX221" fmla="*/ 428575 w 1064931"/>
                <a:gd name="connsiteY221" fmla="*/ 1799256 h 1884136"/>
                <a:gd name="connsiteX222" fmla="*/ 421841 w 1064931"/>
                <a:gd name="connsiteY222" fmla="*/ 1802523 h 1884136"/>
                <a:gd name="connsiteX223" fmla="*/ 401657 w 1064931"/>
                <a:gd name="connsiteY223" fmla="*/ 1799256 h 1884136"/>
                <a:gd name="connsiteX224" fmla="*/ 405019 w 1064931"/>
                <a:gd name="connsiteY224" fmla="*/ 1792731 h 1884136"/>
                <a:gd name="connsiteX225" fmla="*/ 415115 w 1064931"/>
                <a:gd name="connsiteY225" fmla="*/ 1789473 h 1884136"/>
                <a:gd name="connsiteX226" fmla="*/ 418478 w 1064931"/>
                <a:gd name="connsiteY226" fmla="*/ 1779682 h 1884136"/>
                <a:gd name="connsiteX227" fmla="*/ 411744 w 1064931"/>
                <a:gd name="connsiteY227" fmla="*/ 1776424 h 1884136"/>
                <a:gd name="connsiteX228" fmla="*/ 408382 w 1064931"/>
                <a:gd name="connsiteY228" fmla="*/ 1786206 h 1884136"/>
                <a:gd name="connsiteX229" fmla="*/ 394922 w 1064931"/>
                <a:gd name="connsiteY229" fmla="*/ 1786206 h 1884136"/>
                <a:gd name="connsiteX230" fmla="*/ 391560 w 1064931"/>
                <a:gd name="connsiteY230" fmla="*/ 1779682 h 1884136"/>
                <a:gd name="connsiteX231" fmla="*/ 394922 w 1064931"/>
                <a:gd name="connsiteY231" fmla="*/ 1766632 h 1884136"/>
                <a:gd name="connsiteX232" fmla="*/ 398285 w 1064931"/>
                <a:gd name="connsiteY232" fmla="*/ 1763365 h 1884136"/>
                <a:gd name="connsiteX233" fmla="*/ 391560 w 1064931"/>
                <a:gd name="connsiteY233" fmla="*/ 1763365 h 1884136"/>
                <a:gd name="connsiteX234" fmla="*/ 391560 w 1064931"/>
                <a:gd name="connsiteY234" fmla="*/ 1769890 h 1884136"/>
                <a:gd name="connsiteX235" fmla="*/ 388189 w 1064931"/>
                <a:gd name="connsiteY235" fmla="*/ 1776424 h 1884136"/>
                <a:gd name="connsiteX236" fmla="*/ 371368 w 1064931"/>
                <a:gd name="connsiteY236" fmla="*/ 1779682 h 1884136"/>
                <a:gd name="connsiteX237" fmla="*/ 371368 w 1064931"/>
                <a:gd name="connsiteY237" fmla="*/ 1773157 h 1884136"/>
                <a:gd name="connsiteX238" fmla="*/ 371368 w 1064931"/>
                <a:gd name="connsiteY238" fmla="*/ 1766632 h 1884136"/>
                <a:gd name="connsiteX239" fmla="*/ 367996 w 1064931"/>
                <a:gd name="connsiteY239" fmla="*/ 1763365 h 1884136"/>
                <a:gd name="connsiteX240" fmla="*/ 361271 w 1064931"/>
                <a:gd name="connsiteY240" fmla="*/ 1763365 h 1884136"/>
                <a:gd name="connsiteX241" fmla="*/ 361271 w 1064931"/>
                <a:gd name="connsiteY241" fmla="*/ 1756841 h 1884136"/>
                <a:gd name="connsiteX242" fmla="*/ 354537 w 1064931"/>
                <a:gd name="connsiteY242" fmla="*/ 1756841 h 1884136"/>
                <a:gd name="connsiteX243" fmla="*/ 351175 w 1064931"/>
                <a:gd name="connsiteY243" fmla="*/ 1756841 h 1884136"/>
                <a:gd name="connsiteX244" fmla="*/ 347812 w 1064931"/>
                <a:gd name="connsiteY244" fmla="*/ 1753583 h 1884136"/>
                <a:gd name="connsiteX245" fmla="*/ 344440 w 1064931"/>
                <a:gd name="connsiteY245" fmla="*/ 1756841 h 1884136"/>
                <a:gd name="connsiteX246" fmla="*/ 330982 w 1064931"/>
                <a:gd name="connsiteY246" fmla="*/ 1760108 h 1884136"/>
                <a:gd name="connsiteX247" fmla="*/ 327619 w 1064931"/>
                <a:gd name="connsiteY247" fmla="*/ 1760108 h 1884136"/>
                <a:gd name="connsiteX248" fmla="*/ 310788 w 1064931"/>
                <a:gd name="connsiteY248" fmla="*/ 1763365 h 1884136"/>
                <a:gd name="connsiteX249" fmla="*/ 307426 w 1064931"/>
                <a:gd name="connsiteY249" fmla="*/ 1753583 h 1884136"/>
                <a:gd name="connsiteX250" fmla="*/ 310788 w 1064931"/>
                <a:gd name="connsiteY250" fmla="*/ 1743791 h 1884136"/>
                <a:gd name="connsiteX251" fmla="*/ 314151 w 1064931"/>
                <a:gd name="connsiteY251" fmla="*/ 1740524 h 1884136"/>
                <a:gd name="connsiteX252" fmla="*/ 310788 w 1064931"/>
                <a:gd name="connsiteY252" fmla="*/ 1737267 h 1884136"/>
                <a:gd name="connsiteX253" fmla="*/ 304054 w 1064931"/>
                <a:gd name="connsiteY253" fmla="*/ 1737267 h 1884136"/>
                <a:gd name="connsiteX254" fmla="*/ 310788 w 1064931"/>
                <a:gd name="connsiteY254" fmla="*/ 1727475 h 1884136"/>
                <a:gd name="connsiteX255" fmla="*/ 314151 w 1064931"/>
                <a:gd name="connsiteY255" fmla="*/ 1724218 h 1884136"/>
                <a:gd name="connsiteX256" fmla="*/ 320885 w 1064931"/>
                <a:gd name="connsiteY256" fmla="*/ 1717683 h 1884136"/>
                <a:gd name="connsiteX257" fmla="*/ 314151 w 1064931"/>
                <a:gd name="connsiteY257" fmla="*/ 1714426 h 1884136"/>
                <a:gd name="connsiteX258" fmla="*/ 310788 w 1064931"/>
                <a:gd name="connsiteY258" fmla="*/ 1711159 h 1884136"/>
                <a:gd name="connsiteX259" fmla="*/ 314151 w 1064931"/>
                <a:gd name="connsiteY259" fmla="*/ 1701377 h 1884136"/>
                <a:gd name="connsiteX260" fmla="*/ 310788 w 1064931"/>
                <a:gd name="connsiteY260" fmla="*/ 1694852 h 1884136"/>
                <a:gd name="connsiteX261" fmla="*/ 304054 w 1064931"/>
                <a:gd name="connsiteY261" fmla="*/ 1698110 h 1884136"/>
                <a:gd name="connsiteX262" fmla="*/ 290595 w 1064931"/>
                <a:gd name="connsiteY262" fmla="*/ 1707901 h 1884136"/>
                <a:gd name="connsiteX263" fmla="*/ 290595 w 1064931"/>
                <a:gd name="connsiteY263" fmla="*/ 1698110 h 1884136"/>
                <a:gd name="connsiteX264" fmla="*/ 307426 w 1064931"/>
                <a:gd name="connsiteY264" fmla="*/ 1691585 h 1884136"/>
                <a:gd name="connsiteX265" fmla="*/ 300692 w 1064931"/>
                <a:gd name="connsiteY265" fmla="*/ 1678536 h 1884136"/>
                <a:gd name="connsiteX266" fmla="*/ 304054 w 1064931"/>
                <a:gd name="connsiteY266" fmla="*/ 1675269 h 1884136"/>
                <a:gd name="connsiteX267" fmla="*/ 297330 w 1064931"/>
                <a:gd name="connsiteY267" fmla="*/ 1672011 h 1884136"/>
                <a:gd name="connsiteX268" fmla="*/ 300692 w 1064931"/>
                <a:gd name="connsiteY268" fmla="*/ 1662219 h 1884136"/>
                <a:gd name="connsiteX269" fmla="*/ 307426 w 1064931"/>
                <a:gd name="connsiteY269" fmla="*/ 1652428 h 1884136"/>
                <a:gd name="connsiteX270" fmla="*/ 297330 w 1064931"/>
                <a:gd name="connsiteY270" fmla="*/ 1645903 h 1884136"/>
                <a:gd name="connsiteX271" fmla="*/ 297330 w 1064931"/>
                <a:gd name="connsiteY271" fmla="*/ 1636111 h 1884136"/>
                <a:gd name="connsiteX272" fmla="*/ 304054 w 1064931"/>
                <a:gd name="connsiteY272" fmla="*/ 1632854 h 1884136"/>
                <a:gd name="connsiteX273" fmla="*/ 304054 w 1064931"/>
                <a:gd name="connsiteY273" fmla="*/ 1619805 h 1884136"/>
                <a:gd name="connsiteX274" fmla="*/ 307426 w 1064931"/>
                <a:gd name="connsiteY274" fmla="*/ 1613280 h 1884136"/>
                <a:gd name="connsiteX275" fmla="*/ 297330 w 1064931"/>
                <a:gd name="connsiteY275" fmla="*/ 1603488 h 1884136"/>
                <a:gd name="connsiteX276" fmla="*/ 297330 w 1064931"/>
                <a:gd name="connsiteY276" fmla="*/ 1596964 h 1884136"/>
                <a:gd name="connsiteX277" fmla="*/ 300692 w 1064931"/>
                <a:gd name="connsiteY277" fmla="*/ 1593696 h 1884136"/>
                <a:gd name="connsiteX278" fmla="*/ 300692 w 1064931"/>
                <a:gd name="connsiteY278" fmla="*/ 1587172 h 1884136"/>
                <a:gd name="connsiteX279" fmla="*/ 297330 w 1064931"/>
                <a:gd name="connsiteY279" fmla="*/ 1580647 h 1884136"/>
                <a:gd name="connsiteX280" fmla="*/ 293967 w 1064931"/>
                <a:gd name="connsiteY280" fmla="*/ 1567598 h 1884136"/>
                <a:gd name="connsiteX281" fmla="*/ 297330 w 1064931"/>
                <a:gd name="connsiteY281" fmla="*/ 1551282 h 1884136"/>
                <a:gd name="connsiteX282" fmla="*/ 290595 w 1064931"/>
                <a:gd name="connsiteY282" fmla="*/ 1538232 h 1884136"/>
                <a:gd name="connsiteX283" fmla="*/ 280499 w 1064931"/>
                <a:gd name="connsiteY283" fmla="*/ 1528441 h 1884136"/>
                <a:gd name="connsiteX284" fmla="*/ 280499 w 1064931"/>
                <a:gd name="connsiteY284" fmla="*/ 1518649 h 1884136"/>
                <a:gd name="connsiteX285" fmla="*/ 273774 w 1064931"/>
                <a:gd name="connsiteY285" fmla="*/ 1512124 h 1884136"/>
                <a:gd name="connsiteX286" fmla="*/ 270402 w 1064931"/>
                <a:gd name="connsiteY286" fmla="*/ 1502333 h 1884136"/>
                <a:gd name="connsiteX287" fmla="*/ 270402 w 1064931"/>
                <a:gd name="connsiteY287" fmla="*/ 1495808 h 1884136"/>
                <a:gd name="connsiteX288" fmla="*/ 270402 w 1064931"/>
                <a:gd name="connsiteY288" fmla="*/ 1479501 h 1884136"/>
                <a:gd name="connsiteX289" fmla="*/ 263678 w 1064931"/>
                <a:gd name="connsiteY289" fmla="*/ 1466442 h 1884136"/>
                <a:gd name="connsiteX290" fmla="*/ 263678 w 1064931"/>
                <a:gd name="connsiteY290" fmla="*/ 1456660 h 1884136"/>
                <a:gd name="connsiteX291" fmla="*/ 260306 w 1064931"/>
                <a:gd name="connsiteY291" fmla="*/ 1450126 h 1884136"/>
                <a:gd name="connsiteX292" fmla="*/ 246847 w 1064931"/>
                <a:gd name="connsiteY292" fmla="*/ 1430552 h 1884136"/>
                <a:gd name="connsiteX293" fmla="*/ 243485 w 1064931"/>
                <a:gd name="connsiteY293" fmla="*/ 1424028 h 1884136"/>
                <a:gd name="connsiteX294" fmla="*/ 240123 w 1064931"/>
                <a:gd name="connsiteY294" fmla="*/ 1410978 h 1884136"/>
                <a:gd name="connsiteX295" fmla="*/ 240123 w 1064931"/>
                <a:gd name="connsiteY295" fmla="*/ 1401187 h 1884136"/>
                <a:gd name="connsiteX296" fmla="*/ 230026 w 1064931"/>
                <a:gd name="connsiteY296" fmla="*/ 1391395 h 1884136"/>
                <a:gd name="connsiteX297" fmla="*/ 233388 w 1064931"/>
                <a:gd name="connsiteY297" fmla="*/ 1378346 h 1884136"/>
                <a:gd name="connsiteX298" fmla="*/ 233388 w 1064931"/>
                <a:gd name="connsiteY298" fmla="*/ 1365297 h 1884136"/>
                <a:gd name="connsiteX299" fmla="*/ 236751 w 1064931"/>
                <a:gd name="connsiteY299" fmla="*/ 1348980 h 1884136"/>
                <a:gd name="connsiteX300" fmla="*/ 246847 w 1064931"/>
                <a:gd name="connsiteY300" fmla="*/ 1339189 h 1884136"/>
                <a:gd name="connsiteX301" fmla="*/ 250209 w 1064931"/>
                <a:gd name="connsiteY301" fmla="*/ 1326139 h 1884136"/>
                <a:gd name="connsiteX302" fmla="*/ 246847 w 1064931"/>
                <a:gd name="connsiteY302" fmla="*/ 1309823 h 1884136"/>
                <a:gd name="connsiteX303" fmla="*/ 250209 w 1064931"/>
                <a:gd name="connsiteY303" fmla="*/ 1300041 h 1884136"/>
                <a:gd name="connsiteX304" fmla="*/ 243485 w 1064931"/>
                <a:gd name="connsiteY304" fmla="*/ 1283724 h 1884136"/>
                <a:gd name="connsiteX305" fmla="*/ 233388 w 1064931"/>
                <a:gd name="connsiteY305" fmla="*/ 1293516 h 1884136"/>
                <a:gd name="connsiteX306" fmla="*/ 226654 w 1064931"/>
                <a:gd name="connsiteY306" fmla="*/ 1290249 h 1884136"/>
                <a:gd name="connsiteX307" fmla="*/ 230026 w 1064931"/>
                <a:gd name="connsiteY307" fmla="*/ 1277200 h 1884136"/>
                <a:gd name="connsiteX308" fmla="*/ 223292 w 1064931"/>
                <a:gd name="connsiteY308" fmla="*/ 1267408 h 1884136"/>
                <a:gd name="connsiteX309" fmla="*/ 230026 w 1064931"/>
                <a:gd name="connsiteY309" fmla="*/ 1257616 h 1884136"/>
                <a:gd name="connsiteX310" fmla="*/ 236751 w 1064931"/>
                <a:gd name="connsiteY310" fmla="*/ 1273933 h 1884136"/>
                <a:gd name="connsiteX311" fmla="*/ 243485 w 1064931"/>
                <a:gd name="connsiteY311" fmla="*/ 1280457 h 1884136"/>
                <a:gd name="connsiteX312" fmla="*/ 250209 w 1064931"/>
                <a:gd name="connsiteY312" fmla="*/ 1270675 h 1884136"/>
                <a:gd name="connsiteX313" fmla="*/ 256944 w 1064931"/>
                <a:gd name="connsiteY313" fmla="*/ 1277200 h 1884136"/>
                <a:gd name="connsiteX314" fmla="*/ 270402 w 1064931"/>
                <a:gd name="connsiteY314" fmla="*/ 1273933 h 1884136"/>
                <a:gd name="connsiteX315" fmla="*/ 277137 w 1064931"/>
                <a:gd name="connsiteY315" fmla="*/ 1270675 h 1884136"/>
                <a:gd name="connsiteX316" fmla="*/ 287233 w 1064931"/>
                <a:gd name="connsiteY316" fmla="*/ 1264151 h 1884136"/>
                <a:gd name="connsiteX317" fmla="*/ 283871 w 1064931"/>
                <a:gd name="connsiteY317" fmla="*/ 1247834 h 1884136"/>
                <a:gd name="connsiteX318" fmla="*/ 297330 w 1064931"/>
                <a:gd name="connsiteY318" fmla="*/ 1251092 h 1884136"/>
                <a:gd name="connsiteX319" fmla="*/ 297330 w 1064931"/>
                <a:gd name="connsiteY319" fmla="*/ 1257616 h 1884136"/>
                <a:gd name="connsiteX320" fmla="*/ 307426 w 1064931"/>
                <a:gd name="connsiteY320" fmla="*/ 1264151 h 1884136"/>
                <a:gd name="connsiteX321" fmla="*/ 310788 w 1064931"/>
                <a:gd name="connsiteY321" fmla="*/ 1254359 h 1884136"/>
                <a:gd name="connsiteX322" fmla="*/ 300692 w 1064931"/>
                <a:gd name="connsiteY322" fmla="*/ 1241310 h 1884136"/>
                <a:gd name="connsiteX323" fmla="*/ 297330 w 1064931"/>
                <a:gd name="connsiteY323" fmla="*/ 1234785 h 1884136"/>
                <a:gd name="connsiteX324" fmla="*/ 304054 w 1064931"/>
                <a:gd name="connsiteY324" fmla="*/ 1221726 h 1884136"/>
                <a:gd name="connsiteX325" fmla="*/ 310788 w 1064931"/>
                <a:gd name="connsiteY325" fmla="*/ 1218469 h 1884136"/>
                <a:gd name="connsiteX326" fmla="*/ 317523 w 1064931"/>
                <a:gd name="connsiteY326" fmla="*/ 1202152 h 1884136"/>
                <a:gd name="connsiteX327" fmla="*/ 317523 w 1064931"/>
                <a:gd name="connsiteY327" fmla="*/ 1189103 h 1884136"/>
                <a:gd name="connsiteX328" fmla="*/ 327619 w 1064931"/>
                <a:gd name="connsiteY328" fmla="*/ 1185836 h 1884136"/>
                <a:gd name="connsiteX329" fmla="*/ 337716 w 1064931"/>
                <a:gd name="connsiteY329" fmla="*/ 1189103 h 1884136"/>
                <a:gd name="connsiteX330" fmla="*/ 341078 w 1064931"/>
                <a:gd name="connsiteY330" fmla="*/ 1169520 h 1884136"/>
                <a:gd name="connsiteX331" fmla="*/ 330982 w 1064931"/>
                <a:gd name="connsiteY331" fmla="*/ 1166262 h 1884136"/>
                <a:gd name="connsiteX332" fmla="*/ 330982 w 1064931"/>
                <a:gd name="connsiteY332" fmla="*/ 1156470 h 1884136"/>
                <a:gd name="connsiteX333" fmla="*/ 334344 w 1064931"/>
                <a:gd name="connsiteY333" fmla="*/ 1149946 h 1884136"/>
                <a:gd name="connsiteX334" fmla="*/ 347812 w 1064931"/>
                <a:gd name="connsiteY334" fmla="*/ 1149946 h 1884136"/>
                <a:gd name="connsiteX335" fmla="*/ 354537 w 1064931"/>
                <a:gd name="connsiteY335" fmla="*/ 1143421 h 1884136"/>
                <a:gd name="connsiteX336" fmla="*/ 364633 w 1064931"/>
                <a:gd name="connsiteY336" fmla="*/ 1133629 h 1884136"/>
                <a:gd name="connsiteX337" fmla="*/ 367996 w 1064931"/>
                <a:gd name="connsiteY337" fmla="*/ 1110789 h 1884136"/>
                <a:gd name="connsiteX338" fmla="*/ 378092 w 1064931"/>
                <a:gd name="connsiteY338" fmla="*/ 1107531 h 1884136"/>
                <a:gd name="connsiteX339" fmla="*/ 388189 w 1064931"/>
                <a:gd name="connsiteY339" fmla="*/ 1081423 h 1884136"/>
                <a:gd name="connsiteX340" fmla="*/ 401657 w 1064931"/>
                <a:gd name="connsiteY340" fmla="*/ 1058582 h 1884136"/>
                <a:gd name="connsiteX341" fmla="*/ 411744 w 1064931"/>
                <a:gd name="connsiteY341" fmla="*/ 1032483 h 1884136"/>
                <a:gd name="connsiteX342" fmla="*/ 425212 w 1064931"/>
                <a:gd name="connsiteY342" fmla="*/ 1009643 h 1884136"/>
                <a:gd name="connsiteX343" fmla="*/ 421841 w 1064931"/>
                <a:gd name="connsiteY343" fmla="*/ 996593 h 1884136"/>
                <a:gd name="connsiteX344" fmla="*/ 421841 w 1064931"/>
                <a:gd name="connsiteY344" fmla="*/ 977010 h 1884136"/>
                <a:gd name="connsiteX345" fmla="*/ 428575 w 1064931"/>
                <a:gd name="connsiteY345" fmla="*/ 967228 h 1884136"/>
                <a:gd name="connsiteX346" fmla="*/ 428575 w 1064931"/>
                <a:gd name="connsiteY346" fmla="*/ 954169 h 1884136"/>
                <a:gd name="connsiteX347" fmla="*/ 445405 w 1064931"/>
                <a:gd name="connsiteY347" fmla="*/ 944387 h 1884136"/>
                <a:gd name="connsiteX348" fmla="*/ 475685 w 1064931"/>
                <a:gd name="connsiteY348" fmla="*/ 941120 h 1884136"/>
                <a:gd name="connsiteX349" fmla="*/ 485781 w 1064931"/>
                <a:gd name="connsiteY349" fmla="*/ 934595 h 1884136"/>
                <a:gd name="connsiteX350" fmla="*/ 472323 w 1064931"/>
                <a:gd name="connsiteY350" fmla="*/ 921546 h 1884136"/>
                <a:gd name="connsiteX351" fmla="*/ 479057 w 1064931"/>
                <a:gd name="connsiteY351" fmla="*/ 911754 h 1884136"/>
                <a:gd name="connsiteX352" fmla="*/ 479057 w 1064931"/>
                <a:gd name="connsiteY352" fmla="*/ 901962 h 1884136"/>
                <a:gd name="connsiteX353" fmla="*/ 465589 w 1064931"/>
                <a:gd name="connsiteY353" fmla="*/ 892180 h 1884136"/>
                <a:gd name="connsiteX354" fmla="*/ 462227 w 1064931"/>
                <a:gd name="connsiteY354" fmla="*/ 875864 h 1884136"/>
                <a:gd name="connsiteX355" fmla="*/ 458864 w 1064931"/>
                <a:gd name="connsiteY355" fmla="*/ 862815 h 1884136"/>
                <a:gd name="connsiteX356" fmla="*/ 458864 w 1064931"/>
                <a:gd name="connsiteY356" fmla="*/ 846498 h 1884136"/>
                <a:gd name="connsiteX357" fmla="*/ 452130 w 1064931"/>
                <a:gd name="connsiteY357" fmla="*/ 830182 h 1884136"/>
                <a:gd name="connsiteX358" fmla="*/ 435309 w 1064931"/>
                <a:gd name="connsiteY358" fmla="*/ 817133 h 1884136"/>
                <a:gd name="connsiteX359" fmla="*/ 411744 w 1064931"/>
                <a:gd name="connsiteY359" fmla="*/ 807341 h 1884136"/>
                <a:gd name="connsiteX360" fmla="*/ 405019 w 1064931"/>
                <a:gd name="connsiteY360" fmla="*/ 813866 h 1884136"/>
                <a:gd name="connsiteX361" fmla="*/ 388189 w 1064931"/>
                <a:gd name="connsiteY361" fmla="*/ 797549 h 1884136"/>
                <a:gd name="connsiteX362" fmla="*/ 374730 w 1064931"/>
                <a:gd name="connsiteY362" fmla="*/ 794292 h 1884136"/>
                <a:gd name="connsiteX363" fmla="*/ 361271 w 1064931"/>
                <a:gd name="connsiteY363" fmla="*/ 794292 h 1884136"/>
                <a:gd name="connsiteX364" fmla="*/ 337716 w 1064931"/>
                <a:gd name="connsiteY364" fmla="*/ 745343 h 1884136"/>
                <a:gd name="connsiteX365" fmla="*/ 317523 w 1064931"/>
                <a:gd name="connsiteY365" fmla="*/ 735561 h 1884136"/>
                <a:gd name="connsiteX366" fmla="*/ 304054 w 1064931"/>
                <a:gd name="connsiteY366" fmla="*/ 722502 h 1884136"/>
                <a:gd name="connsiteX367" fmla="*/ 304054 w 1064931"/>
                <a:gd name="connsiteY367" fmla="*/ 706195 h 1884136"/>
                <a:gd name="connsiteX368" fmla="*/ 293967 w 1064931"/>
                <a:gd name="connsiteY368" fmla="*/ 693136 h 1884136"/>
                <a:gd name="connsiteX369" fmla="*/ 297330 w 1064931"/>
                <a:gd name="connsiteY369" fmla="*/ 680087 h 1884136"/>
                <a:gd name="connsiteX370" fmla="*/ 307426 w 1064931"/>
                <a:gd name="connsiteY370" fmla="*/ 660513 h 1884136"/>
                <a:gd name="connsiteX371" fmla="*/ 304054 w 1064931"/>
                <a:gd name="connsiteY371" fmla="*/ 644197 h 1884136"/>
                <a:gd name="connsiteX372" fmla="*/ 307426 w 1064931"/>
                <a:gd name="connsiteY372" fmla="*/ 624623 h 1884136"/>
                <a:gd name="connsiteX373" fmla="*/ 304054 w 1064931"/>
                <a:gd name="connsiteY373" fmla="*/ 608307 h 1884136"/>
                <a:gd name="connsiteX374" fmla="*/ 263678 w 1064931"/>
                <a:gd name="connsiteY374" fmla="*/ 562625 h 1884136"/>
                <a:gd name="connsiteX375" fmla="*/ 267040 w 1064931"/>
                <a:gd name="connsiteY375" fmla="*/ 543051 h 1884136"/>
                <a:gd name="connsiteX376" fmla="*/ 263678 w 1064931"/>
                <a:gd name="connsiteY376" fmla="*/ 533259 h 1884136"/>
                <a:gd name="connsiteX377" fmla="*/ 263678 w 1064931"/>
                <a:gd name="connsiteY377" fmla="*/ 516943 h 1884136"/>
                <a:gd name="connsiteX378" fmla="*/ 263678 w 1064931"/>
                <a:gd name="connsiteY378" fmla="*/ 513685 h 1884136"/>
                <a:gd name="connsiteX379" fmla="*/ 250209 w 1064931"/>
                <a:gd name="connsiteY379" fmla="*/ 516943 h 1884136"/>
                <a:gd name="connsiteX380" fmla="*/ 240123 w 1064931"/>
                <a:gd name="connsiteY380" fmla="*/ 503894 h 1884136"/>
                <a:gd name="connsiteX381" fmla="*/ 243485 w 1064931"/>
                <a:gd name="connsiteY381" fmla="*/ 487577 h 1884136"/>
                <a:gd name="connsiteX382" fmla="*/ 236751 w 1064931"/>
                <a:gd name="connsiteY382" fmla="*/ 448420 h 1884136"/>
                <a:gd name="connsiteX383" fmla="*/ 243485 w 1064931"/>
                <a:gd name="connsiteY383" fmla="*/ 428846 h 1884136"/>
                <a:gd name="connsiteX384" fmla="*/ 223292 w 1064931"/>
                <a:gd name="connsiteY384" fmla="*/ 419054 h 1884136"/>
                <a:gd name="connsiteX385" fmla="*/ 209833 w 1064931"/>
                <a:gd name="connsiteY385" fmla="*/ 399481 h 1884136"/>
                <a:gd name="connsiteX386" fmla="*/ 203099 w 1064931"/>
                <a:gd name="connsiteY386" fmla="*/ 402748 h 1884136"/>
                <a:gd name="connsiteX387" fmla="*/ 182906 w 1064931"/>
                <a:gd name="connsiteY387" fmla="*/ 373382 h 1884136"/>
                <a:gd name="connsiteX388" fmla="*/ 152616 w 1064931"/>
                <a:gd name="connsiteY388" fmla="*/ 363590 h 1884136"/>
                <a:gd name="connsiteX389" fmla="*/ 139157 w 1064931"/>
                <a:gd name="connsiteY389" fmla="*/ 357066 h 1884136"/>
                <a:gd name="connsiteX390" fmla="*/ 122336 w 1064931"/>
                <a:gd name="connsiteY390" fmla="*/ 353801 h 1884136"/>
                <a:gd name="connsiteX391" fmla="*/ 115602 w 1064931"/>
                <a:gd name="connsiteY391" fmla="*/ 353801 h 1884136"/>
                <a:gd name="connsiteX392" fmla="*/ 105506 w 1064931"/>
                <a:gd name="connsiteY392" fmla="*/ 340748 h 1884136"/>
                <a:gd name="connsiteX393" fmla="*/ 92047 w 1064931"/>
                <a:gd name="connsiteY393" fmla="*/ 344012 h 1884136"/>
                <a:gd name="connsiteX394" fmla="*/ 81950 w 1064931"/>
                <a:gd name="connsiteY394" fmla="*/ 330960 h 1884136"/>
                <a:gd name="connsiteX395" fmla="*/ 75216 w 1064931"/>
                <a:gd name="connsiteY395" fmla="*/ 330960 h 1884136"/>
                <a:gd name="connsiteX396" fmla="*/ 65119 w 1064931"/>
                <a:gd name="connsiteY396" fmla="*/ 324434 h 1884136"/>
                <a:gd name="connsiteX397" fmla="*/ 475685 w 1064931"/>
                <a:gd name="connsiteY397" fmla="*/ 1851462 h 1884136"/>
                <a:gd name="connsiteX398" fmla="*/ 475685 w 1064931"/>
                <a:gd name="connsiteY398" fmla="*/ 1851462 h 1884136"/>
                <a:gd name="connsiteX399" fmla="*/ 475685 w 1064931"/>
                <a:gd name="connsiteY399" fmla="*/ 1857996 h 1884136"/>
                <a:gd name="connsiteX400" fmla="*/ 482419 w 1064931"/>
                <a:gd name="connsiteY400" fmla="*/ 1861254 h 1884136"/>
                <a:gd name="connsiteX401" fmla="*/ 492516 w 1064931"/>
                <a:gd name="connsiteY401" fmla="*/ 1854729 h 1884136"/>
                <a:gd name="connsiteX402" fmla="*/ 492516 w 1064931"/>
                <a:gd name="connsiteY402" fmla="*/ 1854729 h 1884136"/>
                <a:gd name="connsiteX403" fmla="*/ 485781 w 1064931"/>
                <a:gd name="connsiteY403" fmla="*/ 1848204 h 1884136"/>
                <a:gd name="connsiteX404" fmla="*/ 475685 w 1064931"/>
                <a:gd name="connsiteY404" fmla="*/ 1851462 h 1884136"/>
                <a:gd name="connsiteX405" fmla="*/ 431937 w 1064931"/>
                <a:gd name="connsiteY405" fmla="*/ 1851462 h 1884136"/>
                <a:gd name="connsiteX406" fmla="*/ 431937 w 1064931"/>
                <a:gd name="connsiteY406" fmla="*/ 1851462 h 1884136"/>
                <a:gd name="connsiteX407" fmla="*/ 431937 w 1064931"/>
                <a:gd name="connsiteY407" fmla="*/ 1857996 h 1884136"/>
                <a:gd name="connsiteX408" fmla="*/ 438671 w 1064931"/>
                <a:gd name="connsiteY408" fmla="*/ 1857996 h 1884136"/>
                <a:gd name="connsiteX409" fmla="*/ 445405 w 1064931"/>
                <a:gd name="connsiteY409" fmla="*/ 1854729 h 1884136"/>
                <a:gd name="connsiteX410" fmla="*/ 442034 w 1064931"/>
                <a:gd name="connsiteY410" fmla="*/ 1848204 h 1884136"/>
                <a:gd name="connsiteX411" fmla="*/ 438671 w 1064931"/>
                <a:gd name="connsiteY411" fmla="*/ 1848204 h 1884136"/>
                <a:gd name="connsiteX412" fmla="*/ 431937 w 1064931"/>
                <a:gd name="connsiteY412" fmla="*/ 1851462 h 1884136"/>
                <a:gd name="connsiteX413" fmla="*/ 351175 w 1064931"/>
                <a:gd name="connsiteY413" fmla="*/ 1812314 h 1884136"/>
                <a:gd name="connsiteX414" fmla="*/ 351175 w 1064931"/>
                <a:gd name="connsiteY414" fmla="*/ 1812314 h 1884136"/>
                <a:gd name="connsiteX415" fmla="*/ 347812 w 1064931"/>
                <a:gd name="connsiteY415" fmla="*/ 1815572 h 1884136"/>
                <a:gd name="connsiteX416" fmla="*/ 347812 w 1064931"/>
                <a:gd name="connsiteY416" fmla="*/ 1822096 h 1884136"/>
                <a:gd name="connsiteX417" fmla="*/ 351175 w 1064931"/>
                <a:gd name="connsiteY417" fmla="*/ 1828631 h 1884136"/>
                <a:gd name="connsiteX418" fmla="*/ 361271 w 1064931"/>
                <a:gd name="connsiteY418" fmla="*/ 1825364 h 1884136"/>
                <a:gd name="connsiteX419" fmla="*/ 371368 w 1064931"/>
                <a:gd name="connsiteY419" fmla="*/ 1815572 h 1884136"/>
                <a:gd name="connsiteX420" fmla="*/ 378092 w 1064931"/>
                <a:gd name="connsiteY420" fmla="*/ 1809047 h 1884136"/>
                <a:gd name="connsiteX421" fmla="*/ 394922 w 1064931"/>
                <a:gd name="connsiteY421" fmla="*/ 1812314 h 1884136"/>
                <a:gd name="connsiteX422" fmla="*/ 391560 w 1064931"/>
                <a:gd name="connsiteY422" fmla="*/ 1802523 h 1884136"/>
                <a:gd name="connsiteX423" fmla="*/ 381464 w 1064931"/>
                <a:gd name="connsiteY423" fmla="*/ 1802523 h 1884136"/>
                <a:gd name="connsiteX424" fmla="*/ 371368 w 1064931"/>
                <a:gd name="connsiteY424" fmla="*/ 1799256 h 1884136"/>
                <a:gd name="connsiteX425" fmla="*/ 367996 w 1064931"/>
                <a:gd name="connsiteY425" fmla="*/ 1799256 h 1884136"/>
                <a:gd name="connsiteX426" fmla="*/ 361271 w 1064931"/>
                <a:gd name="connsiteY426" fmla="*/ 1809047 h 1884136"/>
                <a:gd name="connsiteX427" fmla="*/ 357908 w 1064931"/>
                <a:gd name="connsiteY427" fmla="*/ 1805790 h 1884136"/>
                <a:gd name="connsiteX428" fmla="*/ 347812 w 1064931"/>
                <a:gd name="connsiteY428" fmla="*/ 1805790 h 1884136"/>
                <a:gd name="connsiteX429" fmla="*/ 351175 w 1064931"/>
                <a:gd name="connsiteY429" fmla="*/ 1812314 h 1884136"/>
                <a:gd name="connsiteX430" fmla="*/ 324247 w 1064931"/>
                <a:gd name="connsiteY430" fmla="*/ 1812314 h 1884136"/>
                <a:gd name="connsiteX431" fmla="*/ 324247 w 1064931"/>
                <a:gd name="connsiteY431" fmla="*/ 1812314 h 1884136"/>
                <a:gd name="connsiteX432" fmla="*/ 337716 w 1064931"/>
                <a:gd name="connsiteY432" fmla="*/ 1815572 h 1884136"/>
                <a:gd name="connsiteX433" fmla="*/ 341078 w 1064931"/>
                <a:gd name="connsiteY433" fmla="*/ 1809047 h 1884136"/>
                <a:gd name="connsiteX434" fmla="*/ 334344 w 1064931"/>
                <a:gd name="connsiteY434" fmla="*/ 1805790 h 1884136"/>
                <a:gd name="connsiteX435" fmla="*/ 327619 w 1064931"/>
                <a:gd name="connsiteY435" fmla="*/ 1805790 h 1884136"/>
                <a:gd name="connsiteX436" fmla="*/ 324247 w 1064931"/>
                <a:gd name="connsiteY436" fmla="*/ 1812314 h 1884136"/>
                <a:gd name="connsiteX437" fmla="*/ 293967 w 1064931"/>
                <a:gd name="connsiteY437" fmla="*/ 1776424 h 1884136"/>
                <a:gd name="connsiteX438" fmla="*/ 293967 w 1064931"/>
                <a:gd name="connsiteY438" fmla="*/ 1776424 h 1884136"/>
                <a:gd name="connsiteX439" fmla="*/ 307426 w 1064931"/>
                <a:gd name="connsiteY439" fmla="*/ 1773157 h 1884136"/>
                <a:gd name="connsiteX440" fmla="*/ 300692 w 1064931"/>
                <a:gd name="connsiteY440" fmla="*/ 1760108 h 1884136"/>
                <a:gd name="connsiteX441" fmla="*/ 293967 w 1064931"/>
                <a:gd name="connsiteY441" fmla="*/ 1763365 h 1884136"/>
                <a:gd name="connsiteX442" fmla="*/ 297330 w 1064931"/>
                <a:gd name="connsiteY442" fmla="*/ 1773157 h 1884136"/>
                <a:gd name="connsiteX443" fmla="*/ 293967 w 1064931"/>
                <a:gd name="connsiteY443" fmla="*/ 1776424 h 1884136"/>
                <a:gd name="connsiteX444" fmla="*/ 267040 w 1064931"/>
                <a:gd name="connsiteY444" fmla="*/ 1815572 h 1884136"/>
                <a:gd name="connsiteX445" fmla="*/ 267040 w 1064931"/>
                <a:gd name="connsiteY445" fmla="*/ 1815572 h 1884136"/>
                <a:gd name="connsiteX446" fmla="*/ 267040 w 1064931"/>
                <a:gd name="connsiteY446" fmla="*/ 1825364 h 1884136"/>
                <a:gd name="connsiteX447" fmla="*/ 277137 w 1064931"/>
                <a:gd name="connsiteY447" fmla="*/ 1818839 h 1884136"/>
                <a:gd name="connsiteX448" fmla="*/ 273774 w 1064931"/>
                <a:gd name="connsiteY448" fmla="*/ 1815572 h 1884136"/>
                <a:gd name="connsiteX449" fmla="*/ 267040 w 1064931"/>
                <a:gd name="connsiteY449" fmla="*/ 1815572 h 1884136"/>
                <a:gd name="connsiteX450" fmla="*/ 267040 w 1064931"/>
                <a:gd name="connsiteY450" fmla="*/ 1835155 h 1884136"/>
                <a:gd name="connsiteX451" fmla="*/ 267040 w 1064931"/>
                <a:gd name="connsiteY451" fmla="*/ 1835155 h 1884136"/>
                <a:gd name="connsiteX452" fmla="*/ 270402 w 1064931"/>
                <a:gd name="connsiteY452" fmla="*/ 1841680 h 1884136"/>
                <a:gd name="connsiteX453" fmla="*/ 277137 w 1064931"/>
                <a:gd name="connsiteY453" fmla="*/ 1835155 h 1884136"/>
                <a:gd name="connsiteX454" fmla="*/ 273774 w 1064931"/>
                <a:gd name="connsiteY454" fmla="*/ 1828631 h 1884136"/>
                <a:gd name="connsiteX455" fmla="*/ 267040 w 1064931"/>
                <a:gd name="connsiteY455" fmla="*/ 1835155 h 1884136"/>
                <a:gd name="connsiteX456" fmla="*/ 256944 w 1064931"/>
                <a:gd name="connsiteY456" fmla="*/ 1851462 h 1884136"/>
                <a:gd name="connsiteX457" fmla="*/ 256944 w 1064931"/>
                <a:gd name="connsiteY457" fmla="*/ 1851462 h 1884136"/>
                <a:gd name="connsiteX458" fmla="*/ 250209 w 1064931"/>
                <a:gd name="connsiteY458" fmla="*/ 1851462 h 1884136"/>
                <a:gd name="connsiteX459" fmla="*/ 240123 w 1064931"/>
                <a:gd name="connsiteY459" fmla="*/ 1857996 h 1884136"/>
                <a:gd name="connsiteX460" fmla="*/ 236751 w 1064931"/>
                <a:gd name="connsiteY460" fmla="*/ 1867778 h 1884136"/>
                <a:gd name="connsiteX461" fmla="*/ 253581 w 1064931"/>
                <a:gd name="connsiteY461" fmla="*/ 1864521 h 1884136"/>
                <a:gd name="connsiteX462" fmla="*/ 256944 w 1064931"/>
                <a:gd name="connsiteY462" fmla="*/ 1861254 h 1884136"/>
                <a:gd name="connsiteX463" fmla="*/ 263678 w 1064931"/>
                <a:gd name="connsiteY463" fmla="*/ 1857996 h 1884136"/>
                <a:gd name="connsiteX464" fmla="*/ 267040 w 1064931"/>
                <a:gd name="connsiteY464" fmla="*/ 1851462 h 1884136"/>
                <a:gd name="connsiteX465" fmla="*/ 256944 w 1064931"/>
                <a:gd name="connsiteY465" fmla="*/ 1851462 h 1884136"/>
                <a:gd name="connsiteX466" fmla="*/ 169447 w 1064931"/>
                <a:gd name="connsiteY466" fmla="*/ 1867778 h 1884136"/>
                <a:gd name="connsiteX467" fmla="*/ 169447 w 1064931"/>
                <a:gd name="connsiteY467" fmla="*/ 1867778 h 1884136"/>
                <a:gd name="connsiteX468" fmla="*/ 179543 w 1064931"/>
                <a:gd name="connsiteY468" fmla="*/ 1867778 h 1884136"/>
                <a:gd name="connsiteX469" fmla="*/ 179543 w 1064931"/>
                <a:gd name="connsiteY469" fmla="*/ 1877570 h 1884136"/>
                <a:gd name="connsiteX470" fmla="*/ 169447 w 1064931"/>
                <a:gd name="connsiteY470" fmla="*/ 1884095 h 1884136"/>
                <a:gd name="connsiteX471" fmla="*/ 159350 w 1064931"/>
                <a:gd name="connsiteY471" fmla="*/ 1880837 h 1884136"/>
                <a:gd name="connsiteX472" fmla="*/ 159350 w 1064931"/>
                <a:gd name="connsiteY472" fmla="*/ 1867778 h 1884136"/>
                <a:gd name="connsiteX473" fmla="*/ 169447 w 1064931"/>
                <a:gd name="connsiteY473" fmla="*/ 1867778 h 1884136"/>
                <a:gd name="connsiteX474" fmla="*/ 196364 w 1064931"/>
                <a:gd name="connsiteY474" fmla="*/ 1818839 h 1884136"/>
                <a:gd name="connsiteX475" fmla="*/ 196364 w 1064931"/>
                <a:gd name="connsiteY475" fmla="*/ 1818839 h 1884136"/>
                <a:gd name="connsiteX476" fmla="*/ 196364 w 1064931"/>
                <a:gd name="connsiteY476" fmla="*/ 1818839 h 1884136"/>
                <a:gd name="connsiteX477" fmla="*/ 193002 w 1064931"/>
                <a:gd name="connsiteY477" fmla="*/ 1825364 h 1884136"/>
                <a:gd name="connsiteX478" fmla="*/ 189640 w 1064931"/>
                <a:gd name="connsiteY478" fmla="*/ 1815572 h 1884136"/>
                <a:gd name="connsiteX479" fmla="*/ 176181 w 1064931"/>
                <a:gd name="connsiteY479" fmla="*/ 1818839 h 1884136"/>
                <a:gd name="connsiteX480" fmla="*/ 172809 w 1064931"/>
                <a:gd name="connsiteY480" fmla="*/ 1831888 h 1884136"/>
                <a:gd name="connsiteX481" fmla="*/ 166085 w 1064931"/>
                <a:gd name="connsiteY481" fmla="*/ 1835155 h 1884136"/>
                <a:gd name="connsiteX482" fmla="*/ 162713 w 1064931"/>
                <a:gd name="connsiteY482" fmla="*/ 1844938 h 1884136"/>
                <a:gd name="connsiteX483" fmla="*/ 172809 w 1064931"/>
                <a:gd name="connsiteY483" fmla="*/ 1848204 h 1884136"/>
                <a:gd name="connsiteX484" fmla="*/ 186278 w 1064931"/>
                <a:gd name="connsiteY484" fmla="*/ 1854729 h 1884136"/>
                <a:gd name="connsiteX485" fmla="*/ 199736 w 1064931"/>
                <a:gd name="connsiteY485" fmla="*/ 1854729 h 1884136"/>
                <a:gd name="connsiteX486" fmla="*/ 206461 w 1064931"/>
                <a:gd name="connsiteY486" fmla="*/ 1857996 h 1884136"/>
                <a:gd name="connsiteX487" fmla="*/ 216558 w 1064931"/>
                <a:gd name="connsiteY487" fmla="*/ 1867778 h 1884136"/>
                <a:gd name="connsiteX488" fmla="*/ 230026 w 1064931"/>
                <a:gd name="connsiteY488" fmla="*/ 1864521 h 1884136"/>
                <a:gd name="connsiteX489" fmla="*/ 236751 w 1064931"/>
                <a:gd name="connsiteY489" fmla="*/ 1851462 h 1884136"/>
                <a:gd name="connsiteX490" fmla="*/ 216558 w 1064931"/>
                <a:gd name="connsiteY490" fmla="*/ 1844938 h 1884136"/>
                <a:gd name="connsiteX491" fmla="*/ 216558 w 1064931"/>
                <a:gd name="connsiteY491" fmla="*/ 1835155 h 1884136"/>
                <a:gd name="connsiteX492" fmla="*/ 223292 w 1064931"/>
                <a:gd name="connsiteY492" fmla="*/ 1841680 h 1884136"/>
                <a:gd name="connsiteX493" fmla="*/ 230026 w 1064931"/>
                <a:gd name="connsiteY493" fmla="*/ 1844938 h 1884136"/>
                <a:gd name="connsiteX494" fmla="*/ 236751 w 1064931"/>
                <a:gd name="connsiteY494" fmla="*/ 1838413 h 1884136"/>
                <a:gd name="connsiteX495" fmla="*/ 226654 w 1064931"/>
                <a:gd name="connsiteY495" fmla="*/ 1828631 h 1884136"/>
                <a:gd name="connsiteX496" fmla="*/ 230026 w 1064931"/>
                <a:gd name="connsiteY496" fmla="*/ 1822096 h 1884136"/>
                <a:gd name="connsiteX497" fmla="*/ 236751 w 1064931"/>
                <a:gd name="connsiteY497" fmla="*/ 1812314 h 1884136"/>
                <a:gd name="connsiteX498" fmla="*/ 226654 w 1064931"/>
                <a:gd name="connsiteY498" fmla="*/ 1805790 h 1884136"/>
                <a:gd name="connsiteX499" fmla="*/ 223292 w 1064931"/>
                <a:gd name="connsiteY499" fmla="*/ 1805790 h 1884136"/>
                <a:gd name="connsiteX500" fmla="*/ 209833 w 1064931"/>
                <a:gd name="connsiteY500" fmla="*/ 1802523 h 1884136"/>
                <a:gd name="connsiteX501" fmla="*/ 206461 w 1064931"/>
                <a:gd name="connsiteY501" fmla="*/ 1792731 h 1884136"/>
                <a:gd name="connsiteX502" fmla="*/ 193002 w 1064931"/>
                <a:gd name="connsiteY502" fmla="*/ 1792731 h 1884136"/>
                <a:gd name="connsiteX503" fmla="*/ 189640 w 1064931"/>
                <a:gd name="connsiteY503" fmla="*/ 1802523 h 1884136"/>
                <a:gd name="connsiteX504" fmla="*/ 196364 w 1064931"/>
                <a:gd name="connsiteY504" fmla="*/ 1812314 h 1884136"/>
                <a:gd name="connsiteX505" fmla="*/ 196364 w 1064931"/>
                <a:gd name="connsiteY505" fmla="*/ 1818839 h 1884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1064931" h="1884136">
                  <a:moveTo>
                    <a:pt x="65119" y="324434"/>
                  </a:moveTo>
                  <a:cubicBezTo>
                    <a:pt x="55023" y="308120"/>
                    <a:pt x="55023" y="308120"/>
                    <a:pt x="55023" y="308120"/>
                  </a:cubicBezTo>
                  <a:cubicBezTo>
                    <a:pt x="41564" y="301594"/>
                    <a:pt x="41564" y="301594"/>
                    <a:pt x="41564" y="301594"/>
                  </a:cubicBezTo>
                  <a:cubicBezTo>
                    <a:pt x="24743" y="295068"/>
                    <a:pt x="24743" y="295068"/>
                    <a:pt x="24743" y="295068"/>
                  </a:cubicBezTo>
                  <a:cubicBezTo>
                    <a:pt x="24743" y="282016"/>
                    <a:pt x="24743" y="282016"/>
                    <a:pt x="24743" y="282016"/>
                  </a:cubicBezTo>
                  <a:cubicBezTo>
                    <a:pt x="1178" y="268965"/>
                    <a:pt x="1178" y="268965"/>
                    <a:pt x="1178" y="268965"/>
                  </a:cubicBezTo>
                  <a:cubicBezTo>
                    <a:pt x="1178" y="268965"/>
                    <a:pt x="-2184" y="262440"/>
                    <a:pt x="1178" y="262440"/>
                  </a:cubicBezTo>
                  <a:cubicBezTo>
                    <a:pt x="4550" y="259176"/>
                    <a:pt x="18009" y="259176"/>
                    <a:pt x="21371" y="259176"/>
                  </a:cubicBezTo>
                  <a:cubicBezTo>
                    <a:pt x="21371" y="255913"/>
                    <a:pt x="21371" y="255913"/>
                    <a:pt x="21371" y="255913"/>
                  </a:cubicBezTo>
                  <a:cubicBezTo>
                    <a:pt x="24743" y="255913"/>
                    <a:pt x="24743" y="255913"/>
                    <a:pt x="24743" y="255913"/>
                  </a:cubicBezTo>
                  <a:cubicBezTo>
                    <a:pt x="28105" y="255913"/>
                    <a:pt x="28105" y="252651"/>
                    <a:pt x="28105" y="252651"/>
                  </a:cubicBezTo>
                  <a:cubicBezTo>
                    <a:pt x="28105" y="252651"/>
                    <a:pt x="18009" y="233073"/>
                    <a:pt x="24743" y="223284"/>
                  </a:cubicBezTo>
                  <a:cubicBezTo>
                    <a:pt x="24743" y="220022"/>
                    <a:pt x="24743" y="220022"/>
                    <a:pt x="24743" y="220022"/>
                  </a:cubicBezTo>
                  <a:cubicBezTo>
                    <a:pt x="24743" y="220022"/>
                    <a:pt x="24743" y="220022"/>
                    <a:pt x="24743" y="220022"/>
                  </a:cubicBezTo>
                  <a:cubicBezTo>
                    <a:pt x="31468" y="213495"/>
                    <a:pt x="44926" y="213495"/>
                    <a:pt x="51661" y="220022"/>
                  </a:cubicBezTo>
                  <a:cubicBezTo>
                    <a:pt x="65119" y="223284"/>
                    <a:pt x="65119" y="223284"/>
                    <a:pt x="65119" y="223284"/>
                  </a:cubicBezTo>
                  <a:cubicBezTo>
                    <a:pt x="88675" y="249387"/>
                    <a:pt x="88675" y="249387"/>
                    <a:pt x="88675" y="249387"/>
                  </a:cubicBezTo>
                  <a:cubicBezTo>
                    <a:pt x="108868" y="272227"/>
                    <a:pt x="108868" y="272227"/>
                    <a:pt x="108868" y="272227"/>
                  </a:cubicBezTo>
                  <a:cubicBezTo>
                    <a:pt x="108868" y="272227"/>
                    <a:pt x="139157" y="295068"/>
                    <a:pt x="145892" y="298331"/>
                  </a:cubicBezTo>
                  <a:cubicBezTo>
                    <a:pt x="152616" y="301594"/>
                    <a:pt x="189640" y="308120"/>
                    <a:pt x="193002" y="311383"/>
                  </a:cubicBezTo>
                  <a:cubicBezTo>
                    <a:pt x="203099" y="298331"/>
                    <a:pt x="203099" y="298331"/>
                    <a:pt x="203099" y="298331"/>
                  </a:cubicBezTo>
                  <a:cubicBezTo>
                    <a:pt x="216558" y="288542"/>
                    <a:pt x="216558" y="288542"/>
                    <a:pt x="216558" y="288542"/>
                  </a:cubicBezTo>
                  <a:cubicBezTo>
                    <a:pt x="213195" y="282016"/>
                    <a:pt x="213195" y="282016"/>
                    <a:pt x="213195" y="282016"/>
                  </a:cubicBezTo>
                  <a:cubicBezTo>
                    <a:pt x="230026" y="272227"/>
                    <a:pt x="230026" y="272227"/>
                    <a:pt x="230026" y="272227"/>
                  </a:cubicBezTo>
                  <a:cubicBezTo>
                    <a:pt x="243485" y="282016"/>
                    <a:pt x="243485" y="282016"/>
                    <a:pt x="243485" y="282016"/>
                  </a:cubicBezTo>
                  <a:cubicBezTo>
                    <a:pt x="277137" y="288542"/>
                    <a:pt x="277137" y="288542"/>
                    <a:pt x="277137" y="288542"/>
                  </a:cubicBezTo>
                  <a:cubicBezTo>
                    <a:pt x="290595" y="298331"/>
                    <a:pt x="290595" y="298331"/>
                    <a:pt x="290595" y="298331"/>
                  </a:cubicBezTo>
                  <a:cubicBezTo>
                    <a:pt x="290595" y="298331"/>
                    <a:pt x="293967" y="298331"/>
                    <a:pt x="297330" y="295068"/>
                  </a:cubicBezTo>
                  <a:cubicBezTo>
                    <a:pt x="297330" y="295068"/>
                    <a:pt x="297330" y="295068"/>
                    <a:pt x="297330" y="295068"/>
                  </a:cubicBezTo>
                  <a:cubicBezTo>
                    <a:pt x="300692" y="295068"/>
                    <a:pt x="300692" y="295068"/>
                    <a:pt x="304054" y="291805"/>
                  </a:cubicBezTo>
                  <a:cubicBezTo>
                    <a:pt x="304054" y="291805"/>
                    <a:pt x="304054" y="291805"/>
                    <a:pt x="304054" y="291805"/>
                  </a:cubicBezTo>
                  <a:cubicBezTo>
                    <a:pt x="304054" y="291805"/>
                    <a:pt x="304054" y="291805"/>
                    <a:pt x="304054" y="291805"/>
                  </a:cubicBezTo>
                  <a:cubicBezTo>
                    <a:pt x="304054" y="291805"/>
                    <a:pt x="304054" y="291805"/>
                    <a:pt x="304054" y="291805"/>
                  </a:cubicBezTo>
                  <a:cubicBezTo>
                    <a:pt x="304054" y="291805"/>
                    <a:pt x="304054" y="291805"/>
                    <a:pt x="304054" y="291805"/>
                  </a:cubicBezTo>
                  <a:cubicBezTo>
                    <a:pt x="304054" y="291805"/>
                    <a:pt x="304054" y="291805"/>
                    <a:pt x="304054" y="291805"/>
                  </a:cubicBezTo>
                  <a:cubicBezTo>
                    <a:pt x="304054" y="288542"/>
                    <a:pt x="304054" y="288542"/>
                    <a:pt x="304054" y="288542"/>
                  </a:cubicBezTo>
                  <a:cubicBezTo>
                    <a:pt x="304054" y="285280"/>
                    <a:pt x="304054" y="265702"/>
                    <a:pt x="304054" y="265702"/>
                  </a:cubicBezTo>
                  <a:cubicBezTo>
                    <a:pt x="304054" y="265702"/>
                    <a:pt x="293967" y="259176"/>
                    <a:pt x="304054" y="252651"/>
                  </a:cubicBezTo>
                  <a:cubicBezTo>
                    <a:pt x="314151" y="242862"/>
                    <a:pt x="327619" y="233073"/>
                    <a:pt x="327619" y="233073"/>
                  </a:cubicBezTo>
                  <a:cubicBezTo>
                    <a:pt x="327619" y="233073"/>
                    <a:pt x="334344" y="229811"/>
                    <a:pt x="334344" y="220022"/>
                  </a:cubicBezTo>
                  <a:cubicBezTo>
                    <a:pt x="334344" y="210233"/>
                    <a:pt x="327619" y="184130"/>
                    <a:pt x="327619" y="184130"/>
                  </a:cubicBezTo>
                  <a:cubicBezTo>
                    <a:pt x="327619" y="184130"/>
                    <a:pt x="320885" y="167815"/>
                    <a:pt x="320885" y="161290"/>
                  </a:cubicBezTo>
                  <a:cubicBezTo>
                    <a:pt x="327619" y="122135"/>
                    <a:pt x="310788" y="92769"/>
                    <a:pt x="320885" y="89507"/>
                  </a:cubicBezTo>
                  <a:cubicBezTo>
                    <a:pt x="320885" y="89507"/>
                    <a:pt x="320885" y="89507"/>
                    <a:pt x="320885" y="89507"/>
                  </a:cubicBezTo>
                  <a:cubicBezTo>
                    <a:pt x="327619" y="86243"/>
                    <a:pt x="327619" y="86243"/>
                    <a:pt x="327619" y="86243"/>
                  </a:cubicBezTo>
                  <a:cubicBezTo>
                    <a:pt x="337716" y="79718"/>
                    <a:pt x="337716" y="79718"/>
                    <a:pt x="337716" y="79718"/>
                  </a:cubicBezTo>
                  <a:cubicBezTo>
                    <a:pt x="337716" y="79718"/>
                    <a:pt x="337716" y="76454"/>
                    <a:pt x="337716" y="76454"/>
                  </a:cubicBezTo>
                  <a:cubicBezTo>
                    <a:pt x="337716" y="60140"/>
                    <a:pt x="317523" y="43826"/>
                    <a:pt x="341078" y="40562"/>
                  </a:cubicBezTo>
                  <a:cubicBezTo>
                    <a:pt x="351175" y="34037"/>
                    <a:pt x="351175" y="34037"/>
                    <a:pt x="351175" y="34037"/>
                  </a:cubicBezTo>
                  <a:cubicBezTo>
                    <a:pt x="381464" y="34037"/>
                    <a:pt x="381464" y="34037"/>
                    <a:pt x="381464" y="34037"/>
                  </a:cubicBezTo>
                  <a:cubicBezTo>
                    <a:pt x="388189" y="14460"/>
                    <a:pt x="388189" y="14460"/>
                    <a:pt x="388189" y="14460"/>
                  </a:cubicBezTo>
                  <a:cubicBezTo>
                    <a:pt x="401657" y="1408"/>
                    <a:pt x="401657" y="1408"/>
                    <a:pt x="401657" y="1408"/>
                  </a:cubicBezTo>
                  <a:cubicBezTo>
                    <a:pt x="411744" y="1408"/>
                    <a:pt x="425212" y="-1854"/>
                    <a:pt x="431937" y="1408"/>
                  </a:cubicBezTo>
                  <a:cubicBezTo>
                    <a:pt x="438671" y="11197"/>
                    <a:pt x="438671" y="17722"/>
                    <a:pt x="452130" y="20986"/>
                  </a:cubicBezTo>
                  <a:cubicBezTo>
                    <a:pt x="492516" y="34037"/>
                    <a:pt x="492516" y="34037"/>
                    <a:pt x="492516" y="34037"/>
                  </a:cubicBezTo>
                  <a:cubicBezTo>
                    <a:pt x="516071" y="37300"/>
                    <a:pt x="516071" y="37300"/>
                    <a:pt x="516071" y="37300"/>
                  </a:cubicBezTo>
                  <a:cubicBezTo>
                    <a:pt x="522805" y="43826"/>
                    <a:pt x="522805" y="43826"/>
                    <a:pt x="522805" y="43826"/>
                  </a:cubicBezTo>
                  <a:cubicBezTo>
                    <a:pt x="522805" y="43826"/>
                    <a:pt x="522805" y="43826"/>
                    <a:pt x="522805" y="43826"/>
                  </a:cubicBezTo>
                  <a:cubicBezTo>
                    <a:pt x="522805" y="50351"/>
                    <a:pt x="522805" y="56877"/>
                    <a:pt x="526167" y="60140"/>
                  </a:cubicBezTo>
                  <a:cubicBezTo>
                    <a:pt x="526167" y="66666"/>
                    <a:pt x="529530" y="76454"/>
                    <a:pt x="529530" y="76454"/>
                  </a:cubicBezTo>
                  <a:cubicBezTo>
                    <a:pt x="529530" y="76454"/>
                    <a:pt x="526167" y="86243"/>
                    <a:pt x="526167" y="92769"/>
                  </a:cubicBezTo>
                  <a:cubicBezTo>
                    <a:pt x="522805" y="96032"/>
                    <a:pt x="522805" y="105821"/>
                    <a:pt x="522805" y="109083"/>
                  </a:cubicBezTo>
                  <a:cubicBezTo>
                    <a:pt x="522805" y="112347"/>
                    <a:pt x="522805" y="115609"/>
                    <a:pt x="522805" y="118872"/>
                  </a:cubicBezTo>
                  <a:cubicBezTo>
                    <a:pt x="522805" y="125398"/>
                    <a:pt x="526167" y="135187"/>
                    <a:pt x="529530" y="138450"/>
                  </a:cubicBezTo>
                  <a:cubicBezTo>
                    <a:pt x="529530" y="141712"/>
                    <a:pt x="546361" y="151501"/>
                    <a:pt x="546361" y="151501"/>
                  </a:cubicBezTo>
                  <a:cubicBezTo>
                    <a:pt x="546361" y="151501"/>
                    <a:pt x="546361" y="154764"/>
                    <a:pt x="529530" y="167815"/>
                  </a:cubicBezTo>
                  <a:cubicBezTo>
                    <a:pt x="516071" y="184130"/>
                    <a:pt x="516071" y="184130"/>
                    <a:pt x="516071" y="184130"/>
                  </a:cubicBezTo>
                  <a:cubicBezTo>
                    <a:pt x="539626" y="190655"/>
                    <a:pt x="539626" y="190655"/>
                    <a:pt x="539626" y="190655"/>
                  </a:cubicBezTo>
                  <a:cubicBezTo>
                    <a:pt x="539626" y="206970"/>
                    <a:pt x="539626" y="206970"/>
                    <a:pt x="539626" y="206970"/>
                  </a:cubicBezTo>
                  <a:cubicBezTo>
                    <a:pt x="539626" y="220022"/>
                    <a:pt x="539626" y="220022"/>
                    <a:pt x="539626" y="220022"/>
                  </a:cubicBezTo>
                  <a:cubicBezTo>
                    <a:pt x="536264" y="239599"/>
                    <a:pt x="536264" y="239599"/>
                    <a:pt x="536264" y="239599"/>
                  </a:cubicBezTo>
                  <a:cubicBezTo>
                    <a:pt x="526167" y="252651"/>
                    <a:pt x="526167" y="252651"/>
                    <a:pt x="526167" y="252651"/>
                  </a:cubicBezTo>
                  <a:cubicBezTo>
                    <a:pt x="539626" y="272227"/>
                    <a:pt x="539626" y="272227"/>
                    <a:pt x="539626" y="272227"/>
                  </a:cubicBezTo>
                  <a:cubicBezTo>
                    <a:pt x="556457" y="298331"/>
                    <a:pt x="556457" y="298331"/>
                    <a:pt x="556457" y="298331"/>
                  </a:cubicBezTo>
                  <a:cubicBezTo>
                    <a:pt x="580012" y="311383"/>
                    <a:pt x="580012" y="311383"/>
                    <a:pt x="580012" y="311383"/>
                  </a:cubicBezTo>
                  <a:cubicBezTo>
                    <a:pt x="580012" y="311383"/>
                    <a:pt x="583375" y="308120"/>
                    <a:pt x="606940" y="311383"/>
                  </a:cubicBezTo>
                  <a:cubicBezTo>
                    <a:pt x="630495" y="317908"/>
                    <a:pt x="637220" y="337486"/>
                    <a:pt x="637220" y="337486"/>
                  </a:cubicBezTo>
                  <a:cubicBezTo>
                    <a:pt x="650688" y="353801"/>
                    <a:pt x="650688" y="353801"/>
                    <a:pt x="650688" y="353801"/>
                  </a:cubicBezTo>
                  <a:cubicBezTo>
                    <a:pt x="670881" y="366848"/>
                    <a:pt x="670881" y="366848"/>
                    <a:pt x="670881" y="366848"/>
                  </a:cubicBezTo>
                  <a:cubicBezTo>
                    <a:pt x="680968" y="376640"/>
                    <a:pt x="680968" y="376640"/>
                    <a:pt x="680968" y="376640"/>
                  </a:cubicBezTo>
                  <a:cubicBezTo>
                    <a:pt x="677606" y="406005"/>
                    <a:pt x="677606" y="406005"/>
                    <a:pt x="677606" y="406005"/>
                  </a:cubicBezTo>
                  <a:cubicBezTo>
                    <a:pt x="677606" y="406005"/>
                    <a:pt x="667509" y="422321"/>
                    <a:pt x="670881" y="435371"/>
                  </a:cubicBezTo>
                  <a:cubicBezTo>
                    <a:pt x="670881" y="451687"/>
                    <a:pt x="660785" y="474528"/>
                    <a:pt x="660785" y="481053"/>
                  </a:cubicBezTo>
                  <a:cubicBezTo>
                    <a:pt x="660785" y="484320"/>
                    <a:pt x="654050" y="510418"/>
                    <a:pt x="654050" y="510418"/>
                  </a:cubicBezTo>
                  <a:cubicBezTo>
                    <a:pt x="664147" y="533259"/>
                    <a:pt x="664147" y="533259"/>
                    <a:pt x="664147" y="533259"/>
                  </a:cubicBezTo>
                  <a:cubicBezTo>
                    <a:pt x="677606" y="546308"/>
                    <a:pt x="677606" y="546308"/>
                    <a:pt x="677606" y="546308"/>
                  </a:cubicBezTo>
                  <a:cubicBezTo>
                    <a:pt x="697799" y="569149"/>
                    <a:pt x="697799" y="569149"/>
                    <a:pt x="697799" y="569149"/>
                  </a:cubicBezTo>
                  <a:cubicBezTo>
                    <a:pt x="724726" y="598515"/>
                    <a:pt x="724726" y="598515"/>
                    <a:pt x="724726" y="598515"/>
                  </a:cubicBezTo>
                  <a:cubicBezTo>
                    <a:pt x="734813" y="621356"/>
                    <a:pt x="734813" y="621356"/>
                    <a:pt x="734813" y="621356"/>
                  </a:cubicBezTo>
                  <a:cubicBezTo>
                    <a:pt x="734813" y="621356"/>
                    <a:pt x="761740" y="637672"/>
                    <a:pt x="761740" y="640930"/>
                  </a:cubicBezTo>
                  <a:cubicBezTo>
                    <a:pt x="761740" y="644197"/>
                    <a:pt x="771837" y="660513"/>
                    <a:pt x="771837" y="660513"/>
                  </a:cubicBezTo>
                  <a:cubicBezTo>
                    <a:pt x="785295" y="683354"/>
                    <a:pt x="785295" y="683354"/>
                    <a:pt x="785295" y="683354"/>
                  </a:cubicBezTo>
                  <a:cubicBezTo>
                    <a:pt x="781933" y="699670"/>
                    <a:pt x="781933" y="699670"/>
                    <a:pt x="781933" y="699670"/>
                  </a:cubicBezTo>
                  <a:cubicBezTo>
                    <a:pt x="771837" y="715977"/>
                    <a:pt x="771837" y="715977"/>
                    <a:pt x="771837" y="715977"/>
                  </a:cubicBezTo>
                  <a:cubicBezTo>
                    <a:pt x="771837" y="725769"/>
                    <a:pt x="771837" y="725769"/>
                    <a:pt x="771837" y="725769"/>
                  </a:cubicBezTo>
                  <a:cubicBezTo>
                    <a:pt x="781933" y="738818"/>
                    <a:pt x="781933" y="738818"/>
                    <a:pt x="781933" y="738818"/>
                  </a:cubicBezTo>
                  <a:cubicBezTo>
                    <a:pt x="778571" y="751877"/>
                    <a:pt x="778571" y="751877"/>
                    <a:pt x="778571" y="751877"/>
                  </a:cubicBezTo>
                  <a:cubicBezTo>
                    <a:pt x="788658" y="771451"/>
                    <a:pt x="788658" y="771451"/>
                    <a:pt x="788658" y="771451"/>
                  </a:cubicBezTo>
                  <a:cubicBezTo>
                    <a:pt x="781933" y="784500"/>
                    <a:pt x="781933" y="784500"/>
                    <a:pt x="781933" y="784500"/>
                  </a:cubicBezTo>
                  <a:cubicBezTo>
                    <a:pt x="798754" y="791025"/>
                    <a:pt x="798754" y="791025"/>
                    <a:pt x="798754" y="791025"/>
                  </a:cubicBezTo>
                  <a:cubicBezTo>
                    <a:pt x="798754" y="791025"/>
                    <a:pt x="802126" y="794292"/>
                    <a:pt x="798754" y="800816"/>
                  </a:cubicBezTo>
                  <a:cubicBezTo>
                    <a:pt x="795392" y="804084"/>
                    <a:pt x="792030" y="826915"/>
                    <a:pt x="792030" y="826915"/>
                  </a:cubicBezTo>
                  <a:cubicBezTo>
                    <a:pt x="808851" y="853023"/>
                    <a:pt x="808851" y="853023"/>
                    <a:pt x="808851" y="853023"/>
                  </a:cubicBezTo>
                  <a:cubicBezTo>
                    <a:pt x="832416" y="856281"/>
                    <a:pt x="832416" y="856281"/>
                    <a:pt x="832416" y="856281"/>
                  </a:cubicBezTo>
                  <a:cubicBezTo>
                    <a:pt x="832416" y="856281"/>
                    <a:pt x="845874" y="856281"/>
                    <a:pt x="845874" y="859548"/>
                  </a:cubicBezTo>
                  <a:cubicBezTo>
                    <a:pt x="849237" y="862815"/>
                    <a:pt x="852599" y="872597"/>
                    <a:pt x="852599" y="872597"/>
                  </a:cubicBezTo>
                  <a:cubicBezTo>
                    <a:pt x="842503" y="892180"/>
                    <a:pt x="842503" y="892180"/>
                    <a:pt x="842503" y="892180"/>
                  </a:cubicBezTo>
                  <a:cubicBezTo>
                    <a:pt x="842503" y="892180"/>
                    <a:pt x="845874" y="901962"/>
                    <a:pt x="855971" y="908487"/>
                  </a:cubicBezTo>
                  <a:cubicBezTo>
                    <a:pt x="862696" y="911754"/>
                    <a:pt x="869430" y="911754"/>
                    <a:pt x="869430" y="918279"/>
                  </a:cubicBezTo>
                  <a:cubicBezTo>
                    <a:pt x="872792" y="924803"/>
                    <a:pt x="872792" y="934595"/>
                    <a:pt x="876164" y="931328"/>
                  </a:cubicBezTo>
                  <a:cubicBezTo>
                    <a:pt x="882889" y="931328"/>
                    <a:pt x="896347" y="934595"/>
                    <a:pt x="896347" y="934595"/>
                  </a:cubicBezTo>
                  <a:cubicBezTo>
                    <a:pt x="906444" y="950911"/>
                    <a:pt x="906444" y="950911"/>
                    <a:pt x="906444" y="950911"/>
                  </a:cubicBezTo>
                  <a:cubicBezTo>
                    <a:pt x="913178" y="963961"/>
                    <a:pt x="913178" y="963961"/>
                    <a:pt x="913178" y="963961"/>
                  </a:cubicBezTo>
                  <a:cubicBezTo>
                    <a:pt x="913178" y="963961"/>
                    <a:pt x="913178" y="973752"/>
                    <a:pt x="913178" y="977010"/>
                  </a:cubicBezTo>
                  <a:cubicBezTo>
                    <a:pt x="913178" y="983535"/>
                    <a:pt x="909815" y="1003118"/>
                    <a:pt x="909815" y="1003118"/>
                  </a:cubicBezTo>
                  <a:cubicBezTo>
                    <a:pt x="892985" y="1029216"/>
                    <a:pt x="892985" y="1029216"/>
                    <a:pt x="892985" y="1029216"/>
                  </a:cubicBezTo>
                  <a:cubicBezTo>
                    <a:pt x="892985" y="1029216"/>
                    <a:pt x="906444" y="1045533"/>
                    <a:pt x="916540" y="1052057"/>
                  </a:cubicBezTo>
                  <a:cubicBezTo>
                    <a:pt x="926637" y="1058582"/>
                    <a:pt x="940096" y="1068374"/>
                    <a:pt x="943468" y="1068374"/>
                  </a:cubicBezTo>
                  <a:cubicBezTo>
                    <a:pt x="946830" y="1068374"/>
                    <a:pt x="963660" y="1071631"/>
                    <a:pt x="970385" y="1074898"/>
                  </a:cubicBezTo>
                  <a:cubicBezTo>
                    <a:pt x="973757" y="1074898"/>
                    <a:pt x="987216" y="1081423"/>
                    <a:pt x="990578" y="1084690"/>
                  </a:cubicBezTo>
                  <a:cubicBezTo>
                    <a:pt x="993950" y="1087948"/>
                    <a:pt x="1017505" y="1101006"/>
                    <a:pt x="1017505" y="1101006"/>
                  </a:cubicBezTo>
                  <a:cubicBezTo>
                    <a:pt x="1037698" y="1110789"/>
                    <a:pt x="1037698" y="1110789"/>
                    <a:pt x="1037698" y="1110789"/>
                  </a:cubicBezTo>
                  <a:cubicBezTo>
                    <a:pt x="1057882" y="1127105"/>
                    <a:pt x="1057882" y="1127105"/>
                    <a:pt x="1057882" y="1127105"/>
                  </a:cubicBezTo>
                  <a:cubicBezTo>
                    <a:pt x="1064616" y="1166262"/>
                    <a:pt x="1064616" y="1166262"/>
                    <a:pt x="1064616" y="1166262"/>
                  </a:cubicBezTo>
                  <a:cubicBezTo>
                    <a:pt x="1064616" y="1166262"/>
                    <a:pt x="1057882" y="1224993"/>
                    <a:pt x="1054519" y="1231518"/>
                  </a:cubicBezTo>
                  <a:cubicBezTo>
                    <a:pt x="1054519" y="1238043"/>
                    <a:pt x="1044423" y="1267408"/>
                    <a:pt x="1041060" y="1270675"/>
                  </a:cubicBezTo>
                  <a:cubicBezTo>
                    <a:pt x="1034326" y="1273933"/>
                    <a:pt x="1027602" y="1277200"/>
                    <a:pt x="1027602" y="1283724"/>
                  </a:cubicBezTo>
                  <a:cubicBezTo>
                    <a:pt x="1027602" y="1290249"/>
                    <a:pt x="1017505" y="1326139"/>
                    <a:pt x="1017505" y="1326139"/>
                  </a:cubicBezTo>
                  <a:cubicBezTo>
                    <a:pt x="1017505" y="1326139"/>
                    <a:pt x="1007409" y="1348980"/>
                    <a:pt x="1007409" y="1355505"/>
                  </a:cubicBezTo>
                  <a:cubicBezTo>
                    <a:pt x="1007409" y="1362029"/>
                    <a:pt x="997312" y="1381613"/>
                    <a:pt x="997312" y="1388137"/>
                  </a:cubicBezTo>
                  <a:cubicBezTo>
                    <a:pt x="993950" y="1391395"/>
                    <a:pt x="987216" y="1417503"/>
                    <a:pt x="987216" y="1417503"/>
                  </a:cubicBezTo>
                  <a:cubicBezTo>
                    <a:pt x="943468" y="1502333"/>
                    <a:pt x="943468" y="1502333"/>
                    <a:pt x="943468" y="1502333"/>
                  </a:cubicBezTo>
                  <a:cubicBezTo>
                    <a:pt x="933371" y="1534965"/>
                    <a:pt x="933371" y="1534965"/>
                    <a:pt x="933371" y="1534965"/>
                  </a:cubicBezTo>
                  <a:cubicBezTo>
                    <a:pt x="933371" y="1534965"/>
                    <a:pt x="923275" y="1538232"/>
                    <a:pt x="919912" y="1544757"/>
                  </a:cubicBezTo>
                  <a:cubicBezTo>
                    <a:pt x="916540" y="1554539"/>
                    <a:pt x="913178" y="1561073"/>
                    <a:pt x="909815" y="1570856"/>
                  </a:cubicBezTo>
                  <a:cubicBezTo>
                    <a:pt x="909815" y="1577380"/>
                    <a:pt x="892985" y="1606746"/>
                    <a:pt x="892985" y="1606746"/>
                  </a:cubicBezTo>
                  <a:cubicBezTo>
                    <a:pt x="886261" y="1623062"/>
                    <a:pt x="886261" y="1623062"/>
                    <a:pt x="886261" y="1623062"/>
                  </a:cubicBezTo>
                  <a:cubicBezTo>
                    <a:pt x="872792" y="1639378"/>
                    <a:pt x="872792" y="1639378"/>
                    <a:pt x="872792" y="1639378"/>
                  </a:cubicBezTo>
                  <a:cubicBezTo>
                    <a:pt x="872792" y="1639378"/>
                    <a:pt x="862696" y="1645903"/>
                    <a:pt x="862696" y="1645903"/>
                  </a:cubicBezTo>
                  <a:cubicBezTo>
                    <a:pt x="862696" y="1645903"/>
                    <a:pt x="855971" y="1645903"/>
                    <a:pt x="855971" y="1645903"/>
                  </a:cubicBezTo>
                  <a:cubicBezTo>
                    <a:pt x="839140" y="1645903"/>
                    <a:pt x="839140" y="1645903"/>
                    <a:pt x="839140" y="1645903"/>
                  </a:cubicBezTo>
                  <a:cubicBezTo>
                    <a:pt x="829044" y="1639378"/>
                    <a:pt x="829044" y="1639378"/>
                    <a:pt x="829044" y="1639378"/>
                  </a:cubicBezTo>
                  <a:cubicBezTo>
                    <a:pt x="829044" y="1639378"/>
                    <a:pt x="818947" y="1645903"/>
                    <a:pt x="818947" y="1645903"/>
                  </a:cubicBezTo>
                  <a:cubicBezTo>
                    <a:pt x="818947" y="1649170"/>
                    <a:pt x="812223" y="1652428"/>
                    <a:pt x="812223" y="1655695"/>
                  </a:cubicBezTo>
                  <a:cubicBezTo>
                    <a:pt x="812223" y="1655695"/>
                    <a:pt x="808851" y="1662219"/>
                    <a:pt x="805488" y="1662219"/>
                  </a:cubicBezTo>
                  <a:cubicBezTo>
                    <a:pt x="802126" y="1665477"/>
                    <a:pt x="798754" y="1668744"/>
                    <a:pt x="795392" y="1668744"/>
                  </a:cubicBezTo>
                  <a:cubicBezTo>
                    <a:pt x="795392" y="1672011"/>
                    <a:pt x="788658" y="1672011"/>
                    <a:pt x="788658" y="1672011"/>
                  </a:cubicBezTo>
                  <a:cubicBezTo>
                    <a:pt x="788658" y="1672011"/>
                    <a:pt x="788658" y="1675269"/>
                    <a:pt x="785295" y="1678536"/>
                  </a:cubicBezTo>
                  <a:cubicBezTo>
                    <a:pt x="785295" y="1678536"/>
                    <a:pt x="775199" y="1678536"/>
                    <a:pt x="771837" y="1675269"/>
                  </a:cubicBezTo>
                  <a:cubicBezTo>
                    <a:pt x="768474" y="1672011"/>
                    <a:pt x="761740" y="1668744"/>
                    <a:pt x="765102" y="1668744"/>
                  </a:cubicBezTo>
                  <a:cubicBezTo>
                    <a:pt x="765102" y="1672011"/>
                    <a:pt x="761740" y="1678536"/>
                    <a:pt x="761740" y="1678536"/>
                  </a:cubicBezTo>
                  <a:cubicBezTo>
                    <a:pt x="761740" y="1681793"/>
                    <a:pt x="755006" y="1691585"/>
                    <a:pt x="751644" y="1691585"/>
                  </a:cubicBezTo>
                  <a:cubicBezTo>
                    <a:pt x="748281" y="1691585"/>
                    <a:pt x="741547" y="1688318"/>
                    <a:pt x="738185" y="1685060"/>
                  </a:cubicBezTo>
                  <a:cubicBezTo>
                    <a:pt x="734813" y="1685060"/>
                    <a:pt x="731450" y="1685060"/>
                    <a:pt x="731450" y="1685060"/>
                  </a:cubicBezTo>
                  <a:cubicBezTo>
                    <a:pt x="731450" y="1688318"/>
                    <a:pt x="731450" y="1698110"/>
                    <a:pt x="731450" y="1701377"/>
                  </a:cubicBezTo>
                  <a:cubicBezTo>
                    <a:pt x="731450" y="1701377"/>
                    <a:pt x="731450" y="1704634"/>
                    <a:pt x="731450" y="1707901"/>
                  </a:cubicBezTo>
                  <a:cubicBezTo>
                    <a:pt x="728088" y="1707901"/>
                    <a:pt x="721354" y="1711159"/>
                    <a:pt x="721354" y="1711159"/>
                  </a:cubicBezTo>
                  <a:cubicBezTo>
                    <a:pt x="721354" y="1711159"/>
                    <a:pt x="724726" y="1717683"/>
                    <a:pt x="721354" y="1717683"/>
                  </a:cubicBezTo>
                  <a:cubicBezTo>
                    <a:pt x="717992" y="1720950"/>
                    <a:pt x="714629" y="1724218"/>
                    <a:pt x="711257" y="1724218"/>
                  </a:cubicBezTo>
                  <a:cubicBezTo>
                    <a:pt x="711257" y="1720950"/>
                    <a:pt x="704533" y="1717683"/>
                    <a:pt x="704533" y="1717683"/>
                  </a:cubicBezTo>
                  <a:cubicBezTo>
                    <a:pt x="701161" y="1720950"/>
                    <a:pt x="697799" y="1727475"/>
                    <a:pt x="697799" y="1727475"/>
                  </a:cubicBezTo>
                  <a:cubicBezTo>
                    <a:pt x="697799" y="1730742"/>
                    <a:pt x="694436" y="1734000"/>
                    <a:pt x="694436" y="1734000"/>
                  </a:cubicBezTo>
                  <a:cubicBezTo>
                    <a:pt x="694436" y="1734000"/>
                    <a:pt x="670881" y="1760108"/>
                    <a:pt x="670881" y="1760108"/>
                  </a:cubicBezTo>
                  <a:cubicBezTo>
                    <a:pt x="667509" y="1760108"/>
                    <a:pt x="660785" y="1750316"/>
                    <a:pt x="660785" y="1750316"/>
                  </a:cubicBezTo>
                  <a:cubicBezTo>
                    <a:pt x="660785" y="1753583"/>
                    <a:pt x="660785" y="1760108"/>
                    <a:pt x="660785" y="1760108"/>
                  </a:cubicBezTo>
                  <a:cubicBezTo>
                    <a:pt x="657413" y="1763365"/>
                    <a:pt x="650688" y="1766632"/>
                    <a:pt x="650688" y="1766632"/>
                  </a:cubicBezTo>
                  <a:cubicBezTo>
                    <a:pt x="650688" y="1769890"/>
                    <a:pt x="647316" y="1766632"/>
                    <a:pt x="643954" y="1766632"/>
                  </a:cubicBezTo>
                  <a:cubicBezTo>
                    <a:pt x="643954" y="1769890"/>
                    <a:pt x="640591" y="1769890"/>
                    <a:pt x="640591" y="1773157"/>
                  </a:cubicBezTo>
                  <a:cubicBezTo>
                    <a:pt x="640591" y="1776424"/>
                    <a:pt x="637220" y="1779682"/>
                    <a:pt x="637220" y="1779682"/>
                  </a:cubicBezTo>
                  <a:cubicBezTo>
                    <a:pt x="637220" y="1779682"/>
                    <a:pt x="630495" y="1782949"/>
                    <a:pt x="630495" y="1786206"/>
                  </a:cubicBezTo>
                  <a:cubicBezTo>
                    <a:pt x="627123" y="1789473"/>
                    <a:pt x="620398" y="1792731"/>
                    <a:pt x="620398" y="1792731"/>
                  </a:cubicBezTo>
                  <a:cubicBezTo>
                    <a:pt x="620398" y="1792731"/>
                    <a:pt x="617036" y="1795998"/>
                    <a:pt x="613664" y="1792731"/>
                  </a:cubicBezTo>
                  <a:cubicBezTo>
                    <a:pt x="610302" y="1792731"/>
                    <a:pt x="603568" y="1782949"/>
                    <a:pt x="603568" y="1782949"/>
                  </a:cubicBezTo>
                  <a:cubicBezTo>
                    <a:pt x="603568" y="1782949"/>
                    <a:pt x="596843" y="1782949"/>
                    <a:pt x="596843" y="1786206"/>
                  </a:cubicBezTo>
                  <a:cubicBezTo>
                    <a:pt x="593471" y="1789473"/>
                    <a:pt x="593471" y="1792731"/>
                    <a:pt x="590109" y="1792731"/>
                  </a:cubicBezTo>
                  <a:cubicBezTo>
                    <a:pt x="586747" y="1795998"/>
                    <a:pt x="583375" y="1795998"/>
                    <a:pt x="580012" y="1795998"/>
                  </a:cubicBezTo>
                  <a:cubicBezTo>
                    <a:pt x="576650" y="1799256"/>
                    <a:pt x="569916" y="1799256"/>
                    <a:pt x="569916" y="1802523"/>
                  </a:cubicBezTo>
                  <a:cubicBezTo>
                    <a:pt x="566554" y="1802523"/>
                    <a:pt x="563191" y="1809047"/>
                    <a:pt x="563191" y="1812314"/>
                  </a:cubicBezTo>
                  <a:cubicBezTo>
                    <a:pt x="563191" y="1815572"/>
                    <a:pt x="569916" y="1815572"/>
                    <a:pt x="563191" y="1815572"/>
                  </a:cubicBezTo>
                  <a:cubicBezTo>
                    <a:pt x="556457" y="1818839"/>
                    <a:pt x="546361" y="1818839"/>
                    <a:pt x="546361" y="1818839"/>
                  </a:cubicBezTo>
                  <a:cubicBezTo>
                    <a:pt x="546361" y="1818839"/>
                    <a:pt x="539626" y="1822096"/>
                    <a:pt x="539626" y="1825364"/>
                  </a:cubicBezTo>
                  <a:cubicBezTo>
                    <a:pt x="536264" y="1828631"/>
                    <a:pt x="539626" y="1828631"/>
                    <a:pt x="532902" y="1831888"/>
                  </a:cubicBezTo>
                  <a:cubicBezTo>
                    <a:pt x="529530" y="1831888"/>
                    <a:pt x="526167" y="1835155"/>
                    <a:pt x="526167" y="1835155"/>
                  </a:cubicBezTo>
                  <a:cubicBezTo>
                    <a:pt x="519433" y="1828631"/>
                    <a:pt x="519433" y="1828631"/>
                    <a:pt x="519433" y="1828631"/>
                  </a:cubicBezTo>
                  <a:cubicBezTo>
                    <a:pt x="522805" y="1822096"/>
                    <a:pt x="522805" y="1822096"/>
                    <a:pt x="522805" y="1822096"/>
                  </a:cubicBezTo>
                  <a:cubicBezTo>
                    <a:pt x="522805" y="1822096"/>
                    <a:pt x="519433" y="1815572"/>
                    <a:pt x="519433" y="1818839"/>
                  </a:cubicBezTo>
                  <a:cubicBezTo>
                    <a:pt x="516071" y="1825364"/>
                    <a:pt x="519433" y="1828631"/>
                    <a:pt x="519433" y="1828631"/>
                  </a:cubicBezTo>
                  <a:cubicBezTo>
                    <a:pt x="519433" y="1828631"/>
                    <a:pt x="516071" y="1828631"/>
                    <a:pt x="516071" y="1831888"/>
                  </a:cubicBezTo>
                  <a:cubicBezTo>
                    <a:pt x="512709" y="1835155"/>
                    <a:pt x="516071" y="1835155"/>
                    <a:pt x="512709" y="1838413"/>
                  </a:cubicBezTo>
                  <a:cubicBezTo>
                    <a:pt x="512709" y="1841680"/>
                    <a:pt x="509346" y="1844938"/>
                    <a:pt x="505974" y="1844938"/>
                  </a:cubicBezTo>
                  <a:cubicBezTo>
                    <a:pt x="505974" y="1848204"/>
                    <a:pt x="502612" y="1848204"/>
                    <a:pt x="499250" y="1848204"/>
                  </a:cubicBezTo>
                  <a:cubicBezTo>
                    <a:pt x="499250" y="1848204"/>
                    <a:pt x="492516" y="1848204"/>
                    <a:pt x="492516" y="1848204"/>
                  </a:cubicBezTo>
                  <a:cubicBezTo>
                    <a:pt x="489153" y="1848204"/>
                    <a:pt x="485781" y="1844938"/>
                    <a:pt x="489153" y="1844938"/>
                  </a:cubicBezTo>
                  <a:cubicBezTo>
                    <a:pt x="489153" y="1844938"/>
                    <a:pt x="495878" y="1841680"/>
                    <a:pt x="495878" y="1841680"/>
                  </a:cubicBezTo>
                  <a:cubicBezTo>
                    <a:pt x="495878" y="1841680"/>
                    <a:pt x="499250" y="1838413"/>
                    <a:pt x="495878" y="1838413"/>
                  </a:cubicBezTo>
                  <a:cubicBezTo>
                    <a:pt x="492516" y="1835155"/>
                    <a:pt x="489153" y="1831888"/>
                    <a:pt x="489153" y="1831888"/>
                  </a:cubicBezTo>
                  <a:cubicBezTo>
                    <a:pt x="489153" y="1831888"/>
                    <a:pt x="492516" y="1835155"/>
                    <a:pt x="482419" y="1835155"/>
                  </a:cubicBezTo>
                  <a:cubicBezTo>
                    <a:pt x="475685" y="1838413"/>
                    <a:pt x="472323" y="1838413"/>
                    <a:pt x="472323" y="1835155"/>
                  </a:cubicBezTo>
                  <a:cubicBezTo>
                    <a:pt x="472323" y="1835155"/>
                    <a:pt x="465589" y="1835155"/>
                    <a:pt x="468960" y="1831888"/>
                  </a:cubicBezTo>
                  <a:cubicBezTo>
                    <a:pt x="475685" y="1828631"/>
                    <a:pt x="475685" y="1825364"/>
                    <a:pt x="479057" y="1825364"/>
                  </a:cubicBezTo>
                  <a:cubicBezTo>
                    <a:pt x="482419" y="1825364"/>
                    <a:pt x="482419" y="1818839"/>
                    <a:pt x="482419" y="1815572"/>
                  </a:cubicBezTo>
                  <a:cubicBezTo>
                    <a:pt x="482419" y="1815572"/>
                    <a:pt x="489153" y="1822096"/>
                    <a:pt x="479057" y="1815572"/>
                  </a:cubicBezTo>
                  <a:cubicBezTo>
                    <a:pt x="472323" y="1805790"/>
                    <a:pt x="472323" y="1805790"/>
                    <a:pt x="472323" y="1805790"/>
                  </a:cubicBezTo>
                  <a:cubicBezTo>
                    <a:pt x="472323" y="1805790"/>
                    <a:pt x="468960" y="1809047"/>
                    <a:pt x="468960" y="1812314"/>
                  </a:cubicBezTo>
                  <a:cubicBezTo>
                    <a:pt x="472323" y="1815572"/>
                    <a:pt x="479057" y="1818839"/>
                    <a:pt x="468960" y="1822096"/>
                  </a:cubicBezTo>
                  <a:cubicBezTo>
                    <a:pt x="458864" y="1822096"/>
                    <a:pt x="458864" y="1822096"/>
                    <a:pt x="458864" y="1822096"/>
                  </a:cubicBezTo>
                  <a:cubicBezTo>
                    <a:pt x="455502" y="1825364"/>
                    <a:pt x="445405" y="1825364"/>
                    <a:pt x="445405" y="1825364"/>
                  </a:cubicBezTo>
                  <a:cubicBezTo>
                    <a:pt x="445405" y="1825364"/>
                    <a:pt x="438671" y="1825364"/>
                    <a:pt x="442034" y="1828631"/>
                  </a:cubicBezTo>
                  <a:cubicBezTo>
                    <a:pt x="442034" y="1831888"/>
                    <a:pt x="448767" y="1835155"/>
                    <a:pt x="448767" y="1835155"/>
                  </a:cubicBezTo>
                  <a:cubicBezTo>
                    <a:pt x="448767" y="1835155"/>
                    <a:pt x="448767" y="1838413"/>
                    <a:pt x="442034" y="1838413"/>
                  </a:cubicBezTo>
                  <a:cubicBezTo>
                    <a:pt x="438671" y="1841680"/>
                    <a:pt x="431937" y="1841680"/>
                    <a:pt x="431937" y="1841680"/>
                  </a:cubicBezTo>
                  <a:cubicBezTo>
                    <a:pt x="428575" y="1844938"/>
                    <a:pt x="428575" y="1844938"/>
                    <a:pt x="428575" y="1844938"/>
                  </a:cubicBezTo>
                  <a:cubicBezTo>
                    <a:pt x="428575" y="1844938"/>
                    <a:pt x="425212" y="1844938"/>
                    <a:pt x="425212" y="1841680"/>
                  </a:cubicBezTo>
                  <a:cubicBezTo>
                    <a:pt x="425212" y="1841680"/>
                    <a:pt x="428575" y="1838413"/>
                    <a:pt x="428575" y="1835155"/>
                  </a:cubicBezTo>
                  <a:cubicBezTo>
                    <a:pt x="428575" y="1831888"/>
                    <a:pt x="431937" y="1835155"/>
                    <a:pt x="428575" y="1831888"/>
                  </a:cubicBezTo>
                  <a:cubicBezTo>
                    <a:pt x="425212" y="1825364"/>
                    <a:pt x="421841" y="1825364"/>
                    <a:pt x="421841" y="1822096"/>
                  </a:cubicBezTo>
                  <a:cubicBezTo>
                    <a:pt x="425212" y="1818839"/>
                    <a:pt x="431937" y="1815572"/>
                    <a:pt x="431937" y="1815572"/>
                  </a:cubicBezTo>
                  <a:cubicBezTo>
                    <a:pt x="431937" y="1812314"/>
                    <a:pt x="431937" y="1809047"/>
                    <a:pt x="431937" y="1809047"/>
                  </a:cubicBezTo>
                  <a:cubicBezTo>
                    <a:pt x="431937" y="1809047"/>
                    <a:pt x="428575" y="1809047"/>
                    <a:pt x="431937" y="1805790"/>
                  </a:cubicBezTo>
                  <a:cubicBezTo>
                    <a:pt x="435309" y="1799256"/>
                    <a:pt x="438671" y="1795998"/>
                    <a:pt x="438671" y="1795998"/>
                  </a:cubicBezTo>
                  <a:cubicBezTo>
                    <a:pt x="438671" y="1792731"/>
                    <a:pt x="435309" y="1789473"/>
                    <a:pt x="431937" y="1789473"/>
                  </a:cubicBezTo>
                  <a:cubicBezTo>
                    <a:pt x="431937" y="1789473"/>
                    <a:pt x="428575" y="1795998"/>
                    <a:pt x="428575" y="1799256"/>
                  </a:cubicBezTo>
                  <a:cubicBezTo>
                    <a:pt x="428575" y="1799256"/>
                    <a:pt x="431937" y="1805790"/>
                    <a:pt x="421841" y="1802523"/>
                  </a:cubicBezTo>
                  <a:cubicBezTo>
                    <a:pt x="411744" y="1802523"/>
                    <a:pt x="405019" y="1802523"/>
                    <a:pt x="401657" y="1799256"/>
                  </a:cubicBezTo>
                  <a:cubicBezTo>
                    <a:pt x="401657" y="1795998"/>
                    <a:pt x="394922" y="1792731"/>
                    <a:pt x="405019" y="1792731"/>
                  </a:cubicBezTo>
                  <a:cubicBezTo>
                    <a:pt x="415115" y="1789473"/>
                    <a:pt x="415115" y="1789473"/>
                    <a:pt x="415115" y="1789473"/>
                  </a:cubicBezTo>
                  <a:cubicBezTo>
                    <a:pt x="418478" y="1786206"/>
                    <a:pt x="418478" y="1782949"/>
                    <a:pt x="418478" y="1779682"/>
                  </a:cubicBezTo>
                  <a:cubicBezTo>
                    <a:pt x="415115" y="1779682"/>
                    <a:pt x="411744" y="1773157"/>
                    <a:pt x="411744" y="1776424"/>
                  </a:cubicBezTo>
                  <a:cubicBezTo>
                    <a:pt x="408382" y="1782949"/>
                    <a:pt x="408382" y="1786206"/>
                    <a:pt x="408382" y="1786206"/>
                  </a:cubicBezTo>
                  <a:cubicBezTo>
                    <a:pt x="408382" y="1786206"/>
                    <a:pt x="394922" y="1786206"/>
                    <a:pt x="394922" y="1786206"/>
                  </a:cubicBezTo>
                  <a:cubicBezTo>
                    <a:pt x="394922" y="1786206"/>
                    <a:pt x="391560" y="1782949"/>
                    <a:pt x="391560" y="1779682"/>
                  </a:cubicBezTo>
                  <a:cubicBezTo>
                    <a:pt x="391560" y="1779682"/>
                    <a:pt x="394922" y="1766632"/>
                    <a:pt x="394922" y="1766632"/>
                  </a:cubicBezTo>
                  <a:cubicBezTo>
                    <a:pt x="394922" y="1766632"/>
                    <a:pt x="401657" y="1763365"/>
                    <a:pt x="398285" y="1763365"/>
                  </a:cubicBezTo>
                  <a:cubicBezTo>
                    <a:pt x="398285" y="1763365"/>
                    <a:pt x="391560" y="1760108"/>
                    <a:pt x="391560" y="1763365"/>
                  </a:cubicBezTo>
                  <a:cubicBezTo>
                    <a:pt x="388189" y="1763365"/>
                    <a:pt x="391560" y="1766632"/>
                    <a:pt x="391560" y="1769890"/>
                  </a:cubicBezTo>
                  <a:cubicBezTo>
                    <a:pt x="391560" y="1773157"/>
                    <a:pt x="391560" y="1776424"/>
                    <a:pt x="388189" y="1776424"/>
                  </a:cubicBezTo>
                  <a:cubicBezTo>
                    <a:pt x="384826" y="1779682"/>
                    <a:pt x="371368" y="1779682"/>
                    <a:pt x="371368" y="1779682"/>
                  </a:cubicBezTo>
                  <a:cubicBezTo>
                    <a:pt x="371368" y="1776424"/>
                    <a:pt x="367996" y="1776424"/>
                    <a:pt x="371368" y="1773157"/>
                  </a:cubicBezTo>
                  <a:cubicBezTo>
                    <a:pt x="371368" y="1769890"/>
                    <a:pt x="371368" y="1766632"/>
                    <a:pt x="371368" y="1766632"/>
                  </a:cubicBezTo>
                  <a:cubicBezTo>
                    <a:pt x="371368" y="1766632"/>
                    <a:pt x="367996" y="1760108"/>
                    <a:pt x="367996" y="1763365"/>
                  </a:cubicBezTo>
                  <a:cubicBezTo>
                    <a:pt x="364633" y="1763365"/>
                    <a:pt x="361271" y="1763365"/>
                    <a:pt x="361271" y="1763365"/>
                  </a:cubicBezTo>
                  <a:cubicBezTo>
                    <a:pt x="361271" y="1756841"/>
                    <a:pt x="361271" y="1756841"/>
                    <a:pt x="361271" y="1756841"/>
                  </a:cubicBezTo>
                  <a:cubicBezTo>
                    <a:pt x="354537" y="1756841"/>
                    <a:pt x="354537" y="1756841"/>
                    <a:pt x="354537" y="1756841"/>
                  </a:cubicBezTo>
                  <a:cubicBezTo>
                    <a:pt x="351175" y="1756841"/>
                    <a:pt x="351175" y="1756841"/>
                    <a:pt x="351175" y="1756841"/>
                  </a:cubicBezTo>
                  <a:cubicBezTo>
                    <a:pt x="351175" y="1756841"/>
                    <a:pt x="347812" y="1753583"/>
                    <a:pt x="347812" y="1753583"/>
                  </a:cubicBezTo>
                  <a:cubicBezTo>
                    <a:pt x="344440" y="1753583"/>
                    <a:pt x="344440" y="1753583"/>
                    <a:pt x="344440" y="1756841"/>
                  </a:cubicBezTo>
                  <a:cubicBezTo>
                    <a:pt x="341078" y="1756841"/>
                    <a:pt x="330982" y="1760108"/>
                    <a:pt x="330982" y="1760108"/>
                  </a:cubicBezTo>
                  <a:cubicBezTo>
                    <a:pt x="330982" y="1760108"/>
                    <a:pt x="330982" y="1753583"/>
                    <a:pt x="327619" y="1760108"/>
                  </a:cubicBezTo>
                  <a:cubicBezTo>
                    <a:pt x="327619" y="1763365"/>
                    <a:pt x="310788" y="1763365"/>
                    <a:pt x="310788" y="1763365"/>
                  </a:cubicBezTo>
                  <a:cubicBezTo>
                    <a:pt x="310788" y="1763365"/>
                    <a:pt x="307426" y="1756841"/>
                    <a:pt x="307426" y="1753583"/>
                  </a:cubicBezTo>
                  <a:cubicBezTo>
                    <a:pt x="307426" y="1753583"/>
                    <a:pt x="310788" y="1743791"/>
                    <a:pt x="310788" y="1743791"/>
                  </a:cubicBezTo>
                  <a:cubicBezTo>
                    <a:pt x="314151" y="1740524"/>
                    <a:pt x="314151" y="1740524"/>
                    <a:pt x="314151" y="1740524"/>
                  </a:cubicBezTo>
                  <a:cubicBezTo>
                    <a:pt x="310788" y="1737267"/>
                    <a:pt x="310788" y="1737267"/>
                    <a:pt x="310788" y="1737267"/>
                  </a:cubicBezTo>
                  <a:cubicBezTo>
                    <a:pt x="310788" y="1737267"/>
                    <a:pt x="300692" y="1737267"/>
                    <a:pt x="304054" y="1737267"/>
                  </a:cubicBezTo>
                  <a:cubicBezTo>
                    <a:pt x="304054" y="1734000"/>
                    <a:pt x="310788" y="1727475"/>
                    <a:pt x="310788" y="1727475"/>
                  </a:cubicBezTo>
                  <a:cubicBezTo>
                    <a:pt x="310788" y="1727475"/>
                    <a:pt x="314151" y="1724218"/>
                    <a:pt x="314151" y="1724218"/>
                  </a:cubicBezTo>
                  <a:cubicBezTo>
                    <a:pt x="317523" y="1720950"/>
                    <a:pt x="324247" y="1720950"/>
                    <a:pt x="320885" y="1717683"/>
                  </a:cubicBezTo>
                  <a:cubicBezTo>
                    <a:pt x="317523" y="1717683"/>
                    <a:pt x="314151" y="1714426"/>
                    <a:pt x="314151" y="1714426"/>
                  </a:cubicBezTo>
                  <a:cubicBezTo>
                    <a:pt x="314151" y="1714426"/>
                    <a:pt x="310788" y="1714426"/>
                    <a:pt x="310788" y="1711159"/>
                  </a:cubicBezTo>
                  <a:cubicBezTo>
                    <a:pt x="310788" y="1711159"/>
                    <a:pt x="314151" y="1704634"/>
                    <a:pt x="314151" y="1701377"/>
                  </a:cubicBezTo>
                  <a:cubicBezTo>
                    <a:pt x="314151" y="1698110"/>
                    <a:pt x="310788" y="1694852"/>
                    <a:pt x="310788" y="1694852"/>
                  </a:cubicBezTo>
                  <a:cubicBezTo>
                    <a:pt x="307426" y="1694852"/>
                    <a:pt x="310788" y="1698110"/>
                    <a:pt x="304054" y="1698110"/>
                  </a:cubicBezTo>
                  <a:cubicBezTo>
                    <a:pt x="300692" y="1701377"/>
                    <a:pt x="290595" y="1707901"/>
                    <a:pt x="290595" y="1707901"/>
                  </a:cubicBezTo>
                  <a:cubicBezTo>
                    <a:pt x="290595" y="1704634"/>
                    <a:pt x="290595" y="1701377"/>
                    <a:pt x="290595" y="1698110"/>
                  </a:cubicBezTo>
                  <a:cubicBezTo>
                    <a:pt x="293967" y="1694852"/>
                    <a:pt x="304054" y="1694852"/>
                    <a:pt x="307426" y="1691585"/>
                  </a:cubicBezTo>
                  <a:cubicBezTo>
                    <a:pt x="307426" y="1688318"/>
                    <a:pt x="300692" y="1678536"/>
                    <a:pt x="300692" y="1678536"/>
                  </a:cubicBezTo>
                  <a:cubicBezTo>
                    <a:pt x="300692" y="1678536"/>
                    <a:pt x="307426" y="1681793"/>
                    <a:pt x="304054" y="1675269"/>
                  </a:cubicBezTo>
                  <a:cubicBezTo>
                    <a:pt x="297330" y="1672011"/>
                    <a:pt x="297330" y="1672011"/>
                    <a:pt x="297330" y="1672011"/>
                  </a:cubicBezTo>
                  <a:cubicBezTo>
                    <a:pt x="297330" y="1668744"/>
                    <a:pt x="297330" y="1665477"/>
                    <a:pt x="300692" y="1662219"/>
                  </a:cubicBezTo>
                  <a:cubicBezTo>
                    <a:pt x="304054" y="1655695"/>
                    <a:pt x="307426" y="1655695"/>
                    <a:pt x="307426" y="1652428"/>
                  </a:cubicBezTo>
                  <a:cubicBezTo>
                    <a:pt x="307426" y="1652428"/>
                    <a:pt x="297330" y="1649170"/>
                    <a:pt x="297330" y="1645903"/>
                  </a:cubicBezTo>
                  <a:cubicBezTo>
                    <a:pt x="297330" y="1642645"/>
                    <a:pt x="290595" y="1642645"/>
                    <a:pt x="297330" y="1636111"/>
                  </a:cubicBezTo>
                  <a:cubicBezTo>
                    <a:pt x="300692" y="1632854"/>
                    <a:pt x="304054" y="1632854"/>
                    <a:pt x="304054" y="1632854"/>
                  </a:cubicBezTo>
                  <a:cubicBezTo>
                    <a:pt x="304054" y="1632854"/>
                    <a:pt x="304054" y="1623062"/>
                    <a:pt x="304054" y="1619805"/>
                  </a:cubicBezTo>
                  <a:cubicBezTo>
                    <a:pt x="304054" y="1616537"/>
                    <a:pt x="307426" y="1616537"/>
                    <a:pt x="307426" y="1613280"/>
                  </a:cubicBezTo>
                  <a:cubicBezTo>
                    <a:pt x="304054" y="1610013"/>
                    <a:pt x="300692" y="1610013"/>
                    <a:pt x="297330" y="1603488"/>
                  </a:cubicBezTo>
                  <a:cubicBezTo>
                    <a:pt x="297330" y="1600221"/>
                    <a:pt x="297330" y="1600221"/>
                    <a:pt x="297330" y="1596964"/>
                  </a:cubicBezTo>
                  <a:cubicBezTo>
                    <a:pt x="300692" y="1596964"/>
                    <a:pt x="304054" y="1593696"/>
                    <a:pt x="300692" y="1593696"/>
                  </a:cubicBezTo>
                  <a:cubicBezTo>
                    <a:pt x="300692" y="1590439"/>
                    <a:pt x="300692" y="1587172"/>
                    <a:pt x="300692" y="1587172"/>
                  </a:cubicBezTo>
                  <a:cubicBezTo>
                    <a:pt x="300692" y="1587172"/>
                    <a:pt x="300692" y="1587172"/>
                    <a:pt x="297330" y="1580647"/>
                  </a:cubicBezTo>
                  <a:cubicBezTo>
                    <a:pt x="293967" y="1577380"/>
                    <a:pt x="293967" y="1570856"/>
                    <a:pt x="293967" y="1567598"/>
                  </a:cubicBezTo>
                  <a:cubicBezTo>
                    <a:pt x="293967" y="1564331"/>
                    <a:pt x="297330" y="1551282"/>
                    <a:pt x="297330" y="1551282"/>
                  </a:cubicBezTo>
                  <a:cubicBezTo>
                    <a:pt x="297330" y="1551282"/>
                    <a:pt x="297330" y="1541490"/>
                    <a:pt x="290595" y="1538232"/>
                  </a:cubicBezTo>
                  <a:cubicBezTo>
                    <a:pt x="287233" y="1531708"/>
                    <a:pt x="280499" y="1528441"/>
                    <a:pt x="280499" y="1528441"/>
                  </a:cubicBezTo>
                  <a:cubicBezTo>
                    <a:pt x="280499" y="1528441"/>
                    <a:pt x="280499" y="1521916"/>
                    <a:pt x="280499" y="1518649"/>
                  </a:cubicBezTo>
                  <a:cubicBezTo>
                    <a:pt x="280499" y="1518649"/>
                    <a:pt x="273774" y="1515391"/>
                    <a:pt x="273774" y="1512124"/>
                  </a:cubicBezTo>
                  <a:cubicBezTo>
                    <a:pt x="273774" y="1508867"/>
                    <a:pt x="270402" y="1502333"/>
                    <a:pt x="270402" y="1502333"/>
                  </a:cubicBezTo>
                  <a:cubicBezTo>
                    <a:pt x="270402" y="1502333"/>
                    <a:pt x="267040" y="1502333"/>
                    <a:pt x="270402" y="1495808"/>
                  </a:cubicBezTo>
                  <a:cubicBezTo>
                    <a:pt x="270402" y="1486026"/>
                    <a:pt x="270402" y="1482759"/>
                    <a:pt x="270402" y="1479501"/>
                  </a:cubicBezTo>
                  <a:cubicBezTo>
                    <a:pt x="267040" y="1476234"/>
                    <a:pt x="263678" y="1469710"/>
                    <a:pt x="263678" y="1466442"/>
                  </a:cubicBezTo>
                  <a:cubicBezTo>
                    <a:pt x="263678" y="1463185"/>
                    <a:pt x="263678" y="1456660"/>
                    <a:pt x="263678" y="1456660"/>
                  </a:cubicBezTo>
                  <a:cubicBezTo>
                    <a:pt x="263678" y="1456660"/>
                    <a:pt x="263678" y="1453393"/>
                    <a:pt x="260306" y="1450126"/>
                  </a:cubicBezTo>
                  <a:cubicBezTo>
                    <a:pt x="256944" y="1446869"/>
                    <a:pt x="246847" y="1430552"/>
                    <a:pt x="246847" y="1430552"/>
                  </a:cubicBezTo>
                  <a:cubicBezTo>
                    <a:pt x="246847" y="1430552"/>
                    <a:pt x="243485" y="1430552"/>
                    <a:pt x="243485" y="1424028"/>
                  </a:cubicBezTo>
                  <a:cubicBezTo>
                    <a:pt x="240123" y="1417503"/>
                    <a:pt x="240123" y="1410978"/>
                    <a:pt x="240123" y="1410978"/>
                  </a:cubicBezTo>
                  <a:cubicBezTo>
                    <a:pt x="240123" y="1410978"/>
                    <a:pt x="240123" y="1401187"/>
                    <a:pt x="240123" y="1401187"/>
                  </a:cubicBezTo>
                  <a:cubicBezTo>
                    <a:pt x="230026" y="1391395"/>
                    <a:pt x="230026" y="1391395"/>
                    <a:pt x="230026" y="1391395"/>
                  </a:cubicBezTo>
                  <a:cubicBezTo>
                    <a:pt x="233388" y="1378346"/>
                    <a:pt x="233388" y="1378346"/>
                    <a:pt x="233388" y="1378346"/>
                  </a:cubicBezTo>
                  <a:cubicBezTo>
                    <a:pt x="233388" y="1365297"/>
                    <a:pt x="233388" y="1365297"/>
                    <a:pt x="233388" y="1365297"/>
                  </a:cubicBezTo>
                  <a:cubicBezTo>
                    <a:pt x="233388" y="1365297"/>
                    <a:pt x="233388" y="1348980"/>
                    <a:pt x="236751" y="1348980"/>
                  </a:cubicBezTo>
                  <a:cubicBezTo>
                    <a:pt x="240123" y="1348980"/>
                    <a:pt x="246847" y="1339189"/>
                    <a:pt x="246847" y="1339189"/>
                  </a:cubicBezTo>
                  <a:cubicBezTo>
                    <a:pt x="246847" y="1339189"/>
                    <a:pt x="253581" y="1329406"/>
                    <a:pt x="250209" y="1326139"/>
                  </a:cubicBezTo>
                  <a:cubicBezTo>
                    <a:pt x="250209" y="1322882"/>
                    <a:pt x="246847" y="1309823"/>
                    <a:pt x="246847" y="1309823"/>
                  </a:cubicBezTo>
                  <a:cubicBezTo>
                    <a:pt x="246847" y="1309823"/>
                    <a:pt x="253581" y="1300041"/>
                    <a:pt x="250209" y="1300041"/>
                  </a:cubicBezTo>
                  <a:cubicBezTo>
                    <a:pt x="250209" y="1296774"/>
                    <a:pt x="243485" y="1283724"/>
                    <a:pt x="243485" y="1283724"/>
                  </a:cubicBezTo>
                  <a:cubicBezTo>
                    <a:pt x="233388" y="1293516"/>
                    <a:pt x="233388" y="1293516"/>
                    <a:pt x="233388" y="1293516"/>
                  </a:cubicBezTo>
                  <a:cubicBezTo>
                    <a:pt x="226654" y="1290249"/>
                    <a:pt x="226654" y="1290249"/>
                    <a:pt x="226654" y="1290249"/>
                  </a:cubicBezTo>
                  <a:cubicBezTo>
                    <a:pt x="230026" y="1277200"/>
                    <a:pt x="230026" y="1277200"/>
                    <a:pt x="230026" y="1277200"/>
                  </a:cubicBezTo>
                  <a:cubicBezTo>
                    <a:pt x="230026" y="1277200"/>
                    <a:pt x="223292" y="1270675"/>
                    <a:pt x="223292" y="1267408"/>
                  </a:cubicBezTo>
                  <a:cubicBezTo>
                    <a:pt x="223292" y="1264151"/>
                    <a:pt x="230026" y="1257616"/>
                    <a:pt x="230026" y="1257616"/>
                  </a:cubicBezTo>
                  <a:cubicBezTo>
                    <a:pt x="230026" y="1257616"/>
                    <a:pt x="236751" y="1270675"/>
                    <a:pt x="236751" y="1273933"/>
                  </a:cubicBezTo>
                  <a:cubicBezTo>
                    <a:pt x="236751" y="1277200"/>
                    <a:pt x="243485" y="1280457"/>
                    <a:pt x="243485" y="1280457"/>
                  </a:cubicBezTo>
                  <a:cubicBezTo>
                    <a:pt x="246847" y="1277200"/>
                    <a:pt x="246847" y="1270675"/>
                    <a:pt x="250209" y="1270675"/>
                  </a:cubicBezTo>
                  <a:cubicBezTo>
                    <a:pt x="253581" y="1270675"/>
                    <a:pt x="256944" y="1273933"/>
                    <a:pt x="256944" y="1277200"/>
                  </a:cubicBezTo>
                  <a:cubicBezTo>
                    <a:pt x="256944" y="1277200"/>
                    <a:pt x="270402" y="1273933"/>
                    <a:pt x="270402" y="1273933"/>
                  </a:cubicBezTo>
                  <a:cubicBezTo>
                    <a:pt x="270402" y="1273933"/>
                    <a:pt x="267040" y="1270675"/>
                    <a:pt x="277137" y="1270675"/>
                  </a:cubicBezTo>
                  <a:cubicBezTo>
                    <a:pt x="287233" y="1273933"/>
                    <a:pt x="287233" y="1270675"/>
                    <a:pt x="287233" y="1264151"/>
                  </a:cubicBezTo>
                  <a:cubicBezTo>
                    <a:pt x="287233" y="1260883"/>
                    <a:pt x="277137" y="1247834"/>
                    <a:pt x="283871" y="1247834"/>
                  </a:cubicBezTo>
                  <a:cubicBezTo>
                    <a:pt x="293967" y="1247834"/>
                    <a:pt x="297330" y="1251092"/>
                    <a:pt x="297330" y="1251092"/>
                  </a:cubicBezTo>
                  <a:cubicBezTo>
                    <a:pt x="297330" y="1251092"/>
                    <a:pt x="297330" y="1254359"/>
                    <a:pt x="297330" y="1257616"/>
                  </a:cubicBezTo>
                  <a:cubicBezTo>
                    <a:pt x="297330" y="1264151"/>
                    <a:pt x="307426" y="1270675"/>
                    <a:pt x="307426" y="1264151"/>
                  </a:cubicBezTo>
                  <a:cubicBezTo>
                    <a:pt x="310788" y="1257616"/>
                    <a:pt x="310788" y="1260883"/>
                    <a:pt x="310788" y="1254359"/>
                  </a:cubicBezTo>
                  <a:cubicBezTo>
                    <a:pt x="310788" y="1247834"/>
                    <a:pt x="304054" y="1247834"/>
                    <a:pt x="300692" y="1241310"/>
                  </a:cubicBezTo>
                  <a:cubicBezTo>
                    <a:pt x="300692" y="1238043"/>
                    <a:pt x="297330" y="1244567"/>
                    <a:pt x="297330" y="1234785"/>
                  </a:cubicBezTo>
                  <a:cubicBezTo>
                    <a:pt x="300692" y="1224993"/>
                    <a:pt x="300692" y="1221726"/>
                    <a:pt x="304054" y="1221726"/>
                  </a:cubicBezTo>
                  <a:cubicBezTo>
                    <a:pt x="310788" y="1218469"/>
                    <a:pt x="304054" y="1221726"/>
                    <a:pt x="310788" y="1218469"/>
                  </a:cubicBezTo>
                  <a:cubicBezTo>
                    <a:pt x="317523" y="1218469"/>
                    <a:pt x="320885" y="1211944"/>
                    <a:pt x="317523" y="1202152"/>
                  </a:cubicBezTo>
                  <a:cubicBezTo>
                    <a:pt x="317523" y="1195628"/>
                    <a:pt x="314151" y="1192361"/>
                    <a:pt x="317523" y="1189103"/>
                  </a:cubicBezTo>
                  <a:cubicBezTo>
                    <a:pt x="324247" y="1185836"/>
                    <a:pt x="320885" y="1182579"/>
                    <a:pt x="327619" y="1185836"/>
                  </a:cubicBezTo>
                  <a:cubicBezTo>
                    <a:pt x="334344" y="1189103"/>
                    <a:pt x="330982" y="1189103"/>
                    <a:pt x="337716" y="1189103"/>
                  </a:cubicBezTo>
                  <a:cubicBezTo>
                    <a:pt x="341078" y="1185836"/>
                    <a:pt x="341078" y="1169520"/>
                    <a:pt x="341078" y="1169520"/>
                  </a:cubicBezTo>
                  <a:cubicBezTo>
                    <a:pt x="337716" y="1172787"/>
                    <a:pt x="330982" y="1166262"/>
                    <a:pt x="330982" y="1166262"/>
                  </a:cubicBezTo>
                  <a:cubicBezTo>
                    <a:pt x="327619" y="1166262"/>
                    <a:pt x="327619" y="1159737"/>
                    <a:pt x="330982" y="1156470"/>
                  </a:cubicBezTo>
                  <a:cubicBezTo>
                    <a:pt x="330982" y="1156470"/>
                    <a:pt x="330982" y="1149946"/>
                    <a:pt x="334344" y="1149946"/>
                  </a:cubicBezTo>
                  <a:cubicBezTo>
                    <a:pt x="341078" y="1149946"/>
                    <a:pt x="341078" y="1153203"/>
                    <a:pt x="347812" y="1149946"/>
                  </a:cubicBezTo>
                  <a:cubicBezTo>
                    <a:pt x="351175" y="1146679"/>
                    <a:pt x="351175" y="1146679"/>
                    <a:pt x="354537" y="1143421"/>
                  </a:cubicBezTo>
                  <a:cubicBezTo>
                    <a:pt x="357908" y="1140154"/>
                    <a:pt x="361271" y="1140154"/>
                    <a:pt x="364633" y="1133629"/>
                  </a:cubicBezTo>
                  <a:cubicBezTo>
                    <a:pt x="364633" y="1130372"/>
                    <a:pt x="367996" y="1110789"/>
                    <a:pt x="367996" y="1110789"/>
                  </a:cubicBezTo>
                  <a:cubicBezTo>
                    <a:pt x="364633" y="1107531"/>
                    <a:pt x="371368" y="1110789"/>
                    <a:pt x="378092" y="1107531"/>
                  </a:cubicBezTo>
                  <a:cubicBezTo>
                    <a:pt x="381464" y="1104264"/>
                    <a:pt x="384826" y="1084690"/>
                    <a:pt x="388189" y="1081423"/>
                  </a:cubicBezTo>
                  <a:cubicBezTo>
                    <a:pt x="391560" y="1074898"/>
                    <a:pt x="401657" y="1061849"/>
                    <a:pt x="401657" y="1058582"/>
                  </a:cubicBezTo>
                  <a:cubicBezTo>
                    <a:pt x="401657" y="1055325"/>
                    <a:pt x="411744" y="1032483"/>
                    <a:pt x="411744" y="1032483"/>
                  </a:cubicBezTo>
                  <a:cubicBezTo>
                    <a:pt x="425212" y="1009643"/>
                    <a:pt x="425212" y="1009643"/>
                    <a:pt x="425212" y="1009643"/>
                  </a:cubicBezTo>
                  <a:cubicBezTo>
                    <a:pt x="425212" y="1009643"/>
                    <a:pt x="425212" y="1003118"/>
                    <a:pt x="421841" y="996593"/>
                  </a:cubicBezTo>
                  <a:cubicBezTo>
                    <a:pt x="421841" y="993326"/>
                    <a:pt x="418478" y="980277"/>
                    <a:pt x="421841" y="977010"/>
                  </a:cubicBezTo>
                  <a:cubicBezTo>
                    <a:pt x="425212" y="977010"/>
                    <a:pt x="428575" y="967228"/>
                    <a:pt x="428575" y="967228"/>
                  </a:cubicBezTo>
                  <a:cubicBezTo>
                    <a:pt x="428575" y="954169"/>
                    <a:pt x="428575" y="954169"/>
                    <a:pt x="428575" y="954169"/>
                  </a:cubicBezTo>
                  <a:cubicBezTo>
                    <a:pt x="428575" y="954169"/>
                    <a:pt x="445405" y="944387"/>
                    <a:pt x="445405" y="944387"/>
                  </a:cubicBezTo>
                  <a:cubicBezTo>
                    <a:pt x="465589" y="941120"/>
                    <a:pt x="452130" y="931328"/>
                    <a:pt x="475685" y="941120"/>
                  </a:cubicBezTo>
                  <a:cubicBezTo>
                    <a:pt x="475685" y="941120"/>
                    <a:pt x="489153" y="937862"/>
                    <a:pt x="485781" y="934595"/>
                  </a:cubicBezTo>
                  <a:cubicBezTo>
                    <a:pt x="485781" y="934595"/>
                    <a:pt x="472323" y="921546"/>
                    <a:pt x="472323" y="921546"/>
                  </a:cubicBezTo>
                  <a:cubicBezTo>
                    <a:pt x="479057" y="911754"/>
                    <a:pt x="479057" y="911754"/>
                    <a:pt x="479057" y="911754"/>
                  </a:cubicBezTo>
                  <a:cubicBezTo>
                    <a:pt x="479057" y="911754"/>
                    <a:pt x="489153" y="905229"/>
                    <a:pt x="479057" y="901962"/>
                  </a:cubicBezTo>
                  <a:cubicBezTo>
                    <a:pt x="472323" y="898705"/>
                    <a:pt x="465589" y="895438"/>
                    <a:pt x="465589" y="892180"/>
                  </a:cubicBezTo>
                  <a:cubicBezTo>
                    <a:pt x="465589" y="892180"/>
                    <a:pt x="462227" y="879121"/>
                    <a:pt x="462227" y="875864"/>
                  </a:cubicBezTo>
                  <a:cubicBezTo>
                    <a:pt x="462227" y="872597"/>
                    <a:pt x="458864" y="862815"/>
                    <a:pt x="458864" y="862815"/>
                  </a:cubicBezTo>
                  <a:cubicBezTo>
                    <a:pt x="458864" y="862815"/>
                    <a:pt x="458864" y="849756"/>
                    <a:pt x="458864" y="846498"/>
                  </a:cubicBezTo>
                  <a:cubicBezTo>
                    <a:pt x="458864" y="843231"/>
                    <a:pt x="455502" y="833449"/>
                    <a:pt x="452130" y="830182"/>
                  </a:cubicBezTo>
                  <a:cubicBezTo>
                    <a:pt x="448767" y="826915"/>
                    <a:pt x="435309" y="817133"/>
                    <a:pt x="435309" y="817133"/>
                  </a:cubicBezTo>
                  <a:cubicBezTo>
                    <a:pt x="411744" y="807341"/>
                    <a:pt x="411744" y="807341"/>
                    <a:pt x="411744" y="807341"/>
                  </a:cubicBezTo>
                  <a:cubicBezTo>
                    <a:pt x="405019" y="813866"/>
                    <a:pt x="405019" y="813866"/>
                    <a:pt x="405019" y="813866"/>
                  </a:cubicBezTo>
                  <a:cubicBezTo>
                    <a:pt x="388189" y="797549"/>
                    <a:pt x="388189" y="797549"/>
                    <a:pt x="388189" y="797549"/>
                  </a:cubicBezTo>
                  <a:cubicBezTo>
                    <a:pt x="374730" y="794292"/>
                    <a:pt x="374730" y="794292"/>
                    <a:pt x="374730" y="794292"/>
                  </a:cubicBezTo>
                  <a:cubicBezTo>
                    <a:pt x="361271" y="794292"/>
                    <a:pt x="361271" y="794292"/>
                    <a:pt x="361271" y="794292"/>
                  </a:cubicBezTo>
                  <a:cubicBezTo>
                    <a:pt x="337716" y="745343"/>
                    <a:pt x="337716" y="745343"/>
                    <a:pt x="337716" y="745343"/>
                  </a:cubicBezTo>
                  <a:cubicBezTo>
                    <a:pt x="317523" y="735561"/>
                    <a:pt x="317523" y="735561"/>
                    <a:pt x="317523" y="735561"/>
                  </a:cubicBezTo>
                  <a:cubicBezTo>
                    <a:pt x="304054" y="722502"/>
                    <a:pt x="304054" y="722502"/>
                    <a:pt x="304054" y="722502"/>
                  </a:cubicBezTo>
                  <a:cubicBezTo>
                    <a:pt x="304054" y="706195"/>
                    <a:pt x="304054" y="706195"/>
                    <a:pt x="304054" y="706195"/>
                  </a:cubicBezTo>
                  <a:cubicBezTo>
                    <a:pt x="293967" y="693136"/>
                    <a:pt x="293967" y="693136"/>
                    <a:pt x="293967" y="693136"/>
                  </a:cubicBezTo>
                  <a:cubicBezTo>
                    <a:pt x="293967" y="693136"/>
                    <a:pt x="297330" y="683354"/>
                    <a:pt x="297330" y="680087"/>
                  </a:cubicBezTo>
                  <a:cubicBezTo>
                    <a:pt x="300692" y="676830"/>
                    <a:pt x="307426" y="660513"/>
                    <a:pt x="307426" y="660513"/>
                  </a:cubicBezTo>
                  <a:cubicBezTo>
                    <a:pt x="307426" y="660513"/>
                    <a:pt x="304054" y="647464"/>
                    <a:pt x="304054" y="644197"/>
                  </a:cubicBezTo>
                  <a:cubicBezTo>
                    <a:pt x="304054" y="640930"/>
                    <a:pt x="307426" y="624623"/>
                    <a:pt x="307426" y="624623"/>
                  </a:cubicBezTo>
                  <a:cubicBezTo>
                    <a:pt x="304054" y="608307"/>
                    <a:pt x="304054" y="608307"/>
                    <a:pt x="304054" y="608307"/>
                  </a:cubicBezTo>
                  <a:cubicBezTo>
                    <a:pt x="263678" y="562625"/>
                    <a:pt x="263678" y="562625"/>
                    <a:pt x="263678" y="562625"/>
                  </a:cubicBezTo>
                  <a:cubicBezTo>
                    <a:pt x="267040" y="543051"/>
                    <a:pt x="267040" y="543051"/>
                    <a:pt x="267040" y="543051"/>
                  </a:cubicBezTo>
                  <a:cubicBezTo>
                    <a:pt x="263678" y="533259"/>
                    <a:pt x="263678" y="533259"/>
                    <a:pt x="263678" y="533259"/>
                  </a:cubicBezTo>
                  <a:cubicBezTo>
                    <a:pt x="260306" y="523467"/>
                    <a:pt x="260306" y="523467"/>
                    <a:pt x="263678" y="516943"/>
                  </a:cubicBezTo>
                  <a:cubicBezTo>
                    <a:pt x="263678" y="513685"/>
                    <a:pt x="263678" y="513685"/>
                    <a:pt x="263678" y="513685"/>
                  </a:cubicBezTo>
                  <a:cubicBezTo>
                    <a:pt x="250209" y="516943"/>
                    <a:pt x="250209" y="516943"/>
                    <a:pt x="250209" y="516943"/>
                  </a:cubicBezTo>
                  <a:cubicBezTo>
                    <a:pt x="240123" y="503894"/>
                    <a:pt x="240123" y="503894"/>
                    <a:pt x="240123" y="503894"/>
                  </a:cubicBezTo>
                  <a:cubicBezTo>
                    <a:pt x="243485" y="487577"/>
                    <a:pt x="243485" y="487577"/>
                    <a:pt x="243485" y="487577"/>
                  </a:cubicBezTo>
                  <a:cubicBezTo>
                    <a:pt x="236751" y="448420"/>
                    <a:pt x="236751" y="448420"/>
                    <a:pt x="236751" y="448420"/>
                  </a:cubicBezTo>
                  <a:cubicBezTo>
                    <a:pt x="243485" y="428846"/>
                    <a:pt x="243485" y="428846"/>
                    <a:pt x="243485" y="428846"/>
                  </a:cubicBezTo>
                  <a:cubicBezTo>
                    <a:pt x="223292" y="419054"/>
                    <a:pt x="223292" y="419054"/>
                    <a:pt x="223292" y="419054"/>
                  </a:cubicBezTo>
                  <a:cubicBezTo>
                    <a:pt x="209833" y="399481"/>
                    <a:pt x="209833" y="399481"/>
                    <a:pt x="209833" y="399481"/>
                  </a:cubicBezTo>
                  <a:cubicBezTo>
                    <a:pt x="209833" y="399481"/>
                    <a:pt x="206461" y="406005"/>
                    <a:pt x="203099" y="402748"/>
                  </a:cubicBezTo>
                  <a:cubicBezTo>
                    <a:pt x="199736" y="399481"/>
                    <a:pt x="182906" y="373382"/>
                    <a:pt x="182906" y="373382"/>
                  </a:cubicBezTo>
                  <a:cubicBezTo>
                    <a:pt x="152616" y="363590"/>
                    <a:pt x="152616" y="363590"/>
                    <a:pt x="152616" y="363590"/>
                  </a:cubicBezTo>
                  <a:cubicBezTo>
                    <a:pt x="139157" y="357066"/>
                    <a:pt x="139157" y="357066"/>
                    <a:pt x="139157" y="357066"/>
                  </a:cubicBezTo>
                  <a:cubicBezTo>
                    <a:pt x="122336" y="353801"/>
                    <a:pt x="122336" y="353801"/>
                    <a:pt x="122336" y="353801"/>
                  </a:cubicBezTo>
                  <a:cubicBezTo>
                    <a:pt x="122336" y="353801"/>
                    <a:pt x="118964" y="360323"/>
                    <a:pt x="115602" y="353801"/>
                  </a:cubicBezTo>
                  <a:cubicBezTo>
                    <a:pt x="112240" y="347274"/>
                    <a:pt x="105506" y="340748"/>
                    <a:pt x="105506" y="340748"/>
                  </a:cubicBezTo>
                  <a:cubicBezTo>
                    <a:pt x="92047" y="344012"/>
                    <a:pt x="92047" y="344012"/>
                    <a:pt x="92047" y="344012"/>
                  </a:cubicBezTo>
                  <a:cubicBezTo>
                    <a:pt x="81950" y="330960"/>
                    <a:pt x="81950" y="330960"/>
                    <a:pt x="81950" y="330960"/>
                  </a:cubicBezTo>
                  <a:cubicBezTo>
                    <a:pt x="81950" y="330960"/>
                    <a:pt x="78588" y="330960"/>
                    <a:pt x="75216" y="330960"/>
                  </a:cubicBezTo>
                  <a:cubicBezTo>
                    <a:pt x="71854" y="327697"/>
                    <a:pt x="65119" y="324434"/>
                    <a:pt x="65119" y="324434"/>
                  </a:cubicBezTo>
                  <a:close/>
                  <a:moveTo>
                    <a:pt x="475685" y="1851462"/>
                  </a:moveTo>
                  <a:cubicBezTo>
                    <a:pt x="475685" y="1851462"/>
                    <a:pt x="475685" y="1851462"/>
                    <a:pt x="475685" y="1851462"/>
                  </a:cubicBezTo>
                  <a:cubicBezTo>
                    <a:pt x="475685" y="1851462"/>
                    <a:pt x="475685" y="1854729"/>
                    <a:pt x="475685" y="1857996"/>
                  </a:cubicBezTo>
                  <a:cubicBezTo>
                    <a:pt x="475685" y="1857996"/>
                    <a:pt x="479057" y="1861254"/>
                    <a:pt x="482419" y="1861254"/>
                  </a:cubicBezTo>
                  <a:cubicBezTo>
                    <a:pt x="482419" y="1861254"/>
                    <a:pt x="489153" y="1857996"/>
                    <a:pt x="492516" y="1854729"/>
                  </a:cubicBezTo>
                  <a:cubicBezTo>
                    <a:pt x="499250" y="1851462"/>
                    <a:pt x="492516" y="1854729"/>
                    <a:pt x="492516" y="1854729"/>
                  </a:cubicBezTo>
                  <a:cubicBezTo>
                    <a:pt x="485781" y="1848204"/>
                    <a:pt x="485781" y="1848204"/>
                    <a:pt x="485781" y="1848204"/>
                  </a:cubicBezTo>
                  <a:cubicBezTo>
                    <a:pt x="485781" y="1848204"/>
                    <a:pt x="479057" y="1851462"/>
                    <a:pt x="475685" y="1851462"/>
                  </a:cubicBezTo>
                  <a:close/>
                  <a:moveTo>
                    <a:pt x="431937" y="1851462"/>
                  </a:moveTo>
                  <a:cubicBezTo>
                    <a:pt x="431937" y="1851462"/>
                    <a:pt x="431937" y="1851462"/>
                    <a:pt x="431937" y="1851462"/>
                  </a:cubicBezTo>
                  <a:cubicBezTo>
                    <a:pt x="431937" y="1851462"/>
                    <a:pt x="431937" y="1857996"/>
                    <a:pt x="431937" y="1857996"/>
                  </a:cubicBezTo>
                  <a:cubicBezTo>
                    <a:pt x="431937" y="1861254"/>
                    <a:pt x="435309" y="1861254"/>
                    <a:pt x="438671" y="1857996"/>
                  </a:cubicBezTo>
                  <a:cubicBezTo>
                    <a:pt x="438671" y="1857996"/>
                    <a:pt x="442034" y="1857996"/>
                    <a:pt x="445405" y="1854729"/>
                  </a:cubicBezTo>
                  <a:cubicBezTo>
                    <a:pt x="448767" y="1851462"/>
                    <a:pt x="445405" y="1848204"/>
                    <a:pt x="442034" y="1848204"/>
                  </a:cubicBezTo>
                  <a:cubicBezTo>
                    <a:pt x="442034" y="1844938"/>
                    <a:pt x="438671" y="1848204"/>
                    <a:pt x="438671" y="1848204"/>
                  </a:cubicBezTo>
                  <a:cubicBezTo>
                    <a:pt x="435309" y="1848204"/>
                    <a:pt x="431937" y="1851462"/>
                    <a:pt x="431937" y="1851462"/>
                  </a:cubicBezTo>
                  <a:close/>
                  <a:moveTo>
                    <a:pt x="351175" y="1812314"/>
                  </a:moveTo>
                  <a:cubicBezTo>
                    <a:pt x="351175" y="1812314"/>
                    <a:pt x="351175" y="1812314"/>
                    <a:pt x="351175" y="1812314"/>
                  </a:cubicBezTo>
                  <a:cubicBezTo>
                    <a:pt x="347812" y="1815572"/>
                    <a:pt x="347812" y="1815572"/>
                    <a:pt x="347812" y="1815572"/>
                  </a:cubicBezTo>
                  <a:cubicBezTo>
                    <a:pt x="347812" y="1815572"/>
                    <a:pt x="344440" y="1818839"/>
                    <a:pt x="347812" y="1822096"/>
                  </a:cubicBezTo>
                  <a:cubicBezTo>
                    <a:pt x="347812" y="1828631"/>
                    <a:pt x="351175" y="1828631"/>
                    <a:pt x="351175" y="1828631"/>
                  </a:cubicBezTo>
                  <a:cubicBezTo>
                    <a:pt x="351175" y="1828631"/>
                    <a:pt x="354537" y="1825364"/>
                    <a:pt x="361271" y="1825364"/>
                  </a:cubicBezTo>
                  <a:cubicBezTo>
                    <a:pt x="364633" y="1825364"/>
                    <a:pt x="371368" y="1818839"/>
                    <a:pt x="371368" y="1815572"/>
                  </a:cubicBezTo>
                  <a:cubicBezTo>
                    <a:pt x="374730" y="1815572"/>
                    <a:pt x="374730" y="1809047"/>
                    <a:pt x="378092" y="1809047"/>
                  </a:cubicBezTo>
                  <a:cubicBezTo>
                    <a:pt x="381464" y="1809047"/>
                    <a:pt x="391560" y="1812314"/>
                    <a:pt x="394922" y="1812314"/>
                  </a:cubicBezTo>
                  <a:cubicBezTo>
                    <a:pt x="398285" y="1812314"/>
                    <a:pt x="391560" y="1802523"/>
                    <a:pt x="391560" y="1802523"/>
                  </a:cubicBezTo>
                  <a:cubicBezTo>
                    <a:pt x="391560" y="1799256"/>
                    <a:pt x="381464" y="1802523"/>
                    <a:pt x="381464" y="1802523"/>
                  </a:cubicBezTo>
                  <a:cubicBezTo>
                    <a:pt x="381464" y="1802523"/>
                    <a:pt x="374730" y="1802523"/>
                    <a:pt x="371368" y="1799256"/>
                  </a:cubicBezTo>
                  <a:cubicBezTo>
                    <a:pt x="367996" y="1799256"/>
                    <a:pt x="367996" y="1799256"/>
                    <a:pt x="367996" y="1799256"/>
                  </a:cubicBezTo>
                  <a:cubicBezTo>
                    <a:pt x="364633" y="1802523"/>
                    <a:pt x="364633" y="1805790"/>
                    <a:pt x="361271" y="1809047"/>
                  </a:cubicBezTo>
                  <a:cubicBezTo>
                    <a:pt x="357908" y="1812314"/>
                    <a:pt x="357908" y="1809047"/>
                    <a:pt x="357908" y="1805790"/>
                  </a:cubicBezTo>
                  <a:cubicBezTo>
                    <a:pt x="357908" y="1805790"/>
                    <a:pt x="351175" y="1802523"/>
                    <a:pt x="347812" y="1805790"/>
                  </a:cubicBezTo>
                  <a:cubicBezTo>
                    <a:pt x="347812" y="1805790"/>
                    <a:pt x="351175" y="1809047"/>
                    <a:pt x="351175" y="1812314"/>
                  </a:cubicBezTo>
                  <a:close/>
                  <a:moveTo>
                    <a:pt x="324247" y="1812314"/>
                  </a:moveTo>
                  <a:cubicBezTo>
                    <a:pt x="324247" y="1812314"/>
                    <a:pt x="324247" y="1812314"/>
                    <a:pt x="324247" y="1812314"/>
                  </a:cubicBezTo>
                  <a:cubicBezTo>
                    <a:pt x="324247" y="1812314"/>
                    <a:pt x="330982" y="1815572"/>
                    <a:pt x="337716" y="1815572"/>
                  </a:cubicBezTo>
                  <a:cubicBezTo>
                    <a:pt x="341078" y="1815572"/>
                    <a:pt x="337716" y="1812314"/>
                    <a:pt x="341078" y="1809047"/>
                  </a:cubicBezTo>
                  <a:cubicBezTo>
                    <a:pt x="341078" y="1805790"/>
                    <a:pt x="337716" y="1809047"/>
                    <a:pt x="334344" y="1805790"/>
                  </a:cubicBezTo>
                  <a:cubicBezTo>
                    <a:pt x="330982" y="1805790"/>
                    <a:pt x="330982" y="1805790"/>
                    <a:pt x="327619" y="1805790"/>
                  </a:cubicBezTo>
                  <a:cubicBezTo>
                    <a:pt x="320885" y="1805790"/>
                    <a:pt x="324247" y="1812314"/>
                    <a:pt x="324247" y="1812314"/>
                  </a:cubicBezTo>
                  <a:close/>
                  <a:moveTo>
                    <a:pt x="293967" y="1776424"/>
                  </a:moveTo>
                  <a:cubicBezTo>
                    <a:pt x="293967" y="1776424"/>
                    <a:pt x="293967" y="1776424"/>
                    <a:pt x="293967" y="1776424"/>
                  </a:cubicBezTo>
                  <a:cubicBezTo>
                    <a:pt x="290595" y="1792731"/>
                    <a:pt x="307426" y="1782949"/>
                    <a:pt x="307426" y="1773157"/>
                  </a:cubicBezTo>
                  <a:cubicBezTo>
                    <a:pt x="304054" y="1766632"/>
                    <a:pt x="307426" y="1766632"/>
                    <a:pt x="300692" y="1760108"/>
                  </a:cubicBezTo>
                  <a:cubicBezTo>
                    <a:pt x="297330" y="1750316"/>
                    <a:pt x="297330" y="1760108"/>
                    <a:pt x="293967" y="1763365"/>
                  </a:cubicBezTo>
                  <a:cubicBezTo>
                    <a:pt x="290595" y="1769890"/>
                    <a:pt x="297330" y="1769890"/>
                    <a:pt x="297330" y="1773157"/>
                  </a:cubicBezTo>
                  <a:cubicBezTo>
                    <a:pt x="297330" y="1776424"/>
                    <a:pt x="293967" y="1773157"/>
                    <a:pt x="293967" y="1776424"/>
                  </a:cubicBezTo>
                  <a:close/>
                  <a:moveTo>
                    <a:pt x="267040" y="1815572"/>
                  </a:moveTo>
                  <a:cubicBezTo>
                    <a:pt x="267040" y="1815572"/>
                    <a:pt x="267040" y="1815572"/>
                    <a:pt x="267040" y="1815572"/>
                  </a:cubicBezTo>
                  <a:cubicBezTo>
                    <a:pt x="267040" y="1815572"/>
                    <a:pt x="263678" y="1818839"/>
                    <a:pt x="267040" y="1825364"/>
                  </a:cubicBezTo>
                  <a:cubicBezTo>
                    <a:pt x="267040" y="1828631"/>
                    <a:pt x="267040" y="1825364"/>
                    <a:pt x="277137" y="1818839"/>
                  </a:cubicBezTo>
                  <a:cubicBezTo>
                    <a:pt x="283871" y="1812314"/>
                    <a:pt x="273774" y="1815572"/>
                    <a:pt x="273774" y="1815572"/>
                  </a:cubicBezTo>
                  <a:cubicBezTo>
                    <a:pt x="273774" y="1812314"/>
                    <a:pt x="270402" y="1815572"/>
                    <a:pt x="267040" y="1815572"/>
                  </a:cubicBezTo>
                  <a:close/>
                  <a:moveTo>
                    <a:pt x="267040" y="1835155"/>
                  </a:moveTo>
                  <a:cubicBezTo>
                    <a:pt x="267040" y="1835155"/>
                    <a:pt x="267040" y="1835155"/>
                    <a:pt x="267040" y="1835155"/>
                  </a:cubicBezTo>
                  <a:cubicBezTo>
                    <a:pt x="267040" y="1835155"/>
                    <a:pt x="267040" y="1841680"/>
                    <a:pt x="270402" y="1841680"/>
                  </a:cubicBezTo>
                  <a:cubicBezTo>
                    <a:pt x="273774" y="1841680"/>
                    <a:pt x="273774" y="1838413"/>
                    <a:pt x="277137" y="1835155"/>
                  </a:cubicBezTo>
                  <a:cubicBezTo>
                    <a:pt x="277137" y="1831888"/>
                    <a:pt x="273774" y="1831888"/>
                    <a:pt x="273774" y="1828631"/>
                  </a:cubicBezTo>
                  <a:cubicBezTo>
                    <a:pt x="270402" y="1828631"/>
                    <a:pt x="267040" y="1831888"/>
                    <a:pt x="267040" y="1835155"/>
                  </a:cubicBezTo>
                  <a:close/>
                  <a:moveTo>
                    <a:pt x="256944" y="1851462"/>
                  </a:moveTo>
                  <a:cubicBezTo>
                    <a:pt x="256944" y="1851462"/>
                    <a:pt x="256944" y="1851462"/>
                    <a:pt x="256944" y="1851462"/>
                  </a:cubicBezTo>
                  <a:cubicBezTo>
                    <a:pt x="250209" y="1851462"/>
                    <a:pt x="250209" y="1851462"/>
                    <a:pt x="250209" y="1851462"/>
                  </a:cubicBezTo>
                  <a:cubicBezTo>
                    <a:pt x="250209" y="1851462"/>
                    <a:pt x="250209" y="1851462"/>
                    <a:pt x="240123" y="1857996"/>
                  </a:cubicBezTo>
                  <a:cubicBezTo>
                    <a:pt x="230026" y="1861254"/>
                    <a:pt x="236751" y="1864521"/>
                    <a:pt x="236751" y="1867778"/>
                  </a:cubicBezTo>
                  <a:cubicBezTo>
                    <a:pt x="236751" y="1874303"/>
                    <a:pt x="246847" y="1867778"/>
                    <a:pt x="253581" y="1864521"/>
                  </a:cubicBezTo>
                  <a:cubicBezTo>
                    <a:pt x="256944" y="1864521"/>
                    <a:pt x="253581" y="1861254"/>
                    <a:pt x="256944" y="1861254"/>
                  </a:cubicBezTo>
                  <a:cubicBezTo>
                    <a:pt x="256944" y="1861254"/>
                    <a:pt x="256944" y="1861254"/>
                    <a:pt x="263678" y="1857996"/>
                  </a:cubicBezTo>
                  <a:cubicBezTo>
                    <a:pt x="270402" y="1854729"/>
                    <a:pt x="267040" y="1854729"/>
                    <a:pt x="267040" y="1851462"/>
                  </a:cubicBezTo>
                  <a:cubicBezTo>
                    <a:pt x="267040" y="1851462"/>
                    <a:pt x="260306" y="1848204"/>
                    <a:pt x="256944" y="1851462"/>
                  </a:cubicBezTo>
                  <a:close/>
                  <a:moveTo>
                    <a:pt x="169447" y="1867778"/>
                  </a:moveTo>
                  <a:cubicBezTo>
                    <a:pt x="169447" y="1867778"/>
                    <a:pt x="169447" y="1867778"/>
                    <a:pt x="169447" y="1867778"/>
                  </a:cubicBezTo>
                  <a:cubicBezTo>
                    <a:pt x="172809" y="1867778"/>
                    <a:pt x="176181" y="1864521"/>
                    <a:pt x="179543" y="1867778"/>
                  </a:cubicBezTo>
                  <a:cubicBezTo>
                    <a:pt x="182906" y="1871046"/>
                    <a:pt x="179543" y="1877570"/>
                    <a:pt x="179543" y="1877570"/>
                  </a:cubicBezTo>
                  <a:cubicBezTo>
                    <a:pt x="176181" y="1880837"/>
                    <a:pt x="172809" y="1884095"/>
                    <a:pt x="169447" y="1884095"/>
                  </a:cubicBezTo>
                  <a:cubicBezTo>
                    <a:pt x="166085" y="1884095"/>
                    <a:pt x="162713" y="1884095"/>
                    <a:pt x="159350" y="1880837"/>
                  </a:cubicBezTo>
                  <a:cubicBezTo>
                    <a:pt x="159350" y="1877570"/>
                    <a:pt x="159350" y="1867778"/>
                    <a:pt x="159350" y="1867778"/>
                  </a:cubicBezTo>
                  <a:cubicBezTo>
                    <a:pt x="162713" y="1867778"/>
                    <a:pt x="169447" y="1867778"/>
                    <a:pt x="169447" y="1867778"/>
                  </a:cubicBezTo>
                  <a:close/>
                  <a:moveTo>
                    <a:pt x="196364" y="1818839"/>
                  </a:moveTo>
                  <a:cubicBezTo>
                    <a:pt x="196364" y="1818839"/>
                    <a:pt x="196364" y="1818839"/>
                    <a:pt x="196364" y="1818839"/>
                  </a:cubicBezTo>
                  <a:cubicBezTo>
                    <a:pt x="196364" y="1818839"/>
                    <a:pt x="196364" y="1818839"/>
                    <a:pt x="196364" y="1818839"/>
                  </a:cubicBezTo>
                  <a:cubicBezTo>
                    <a:pt x="196364" y="1818839"/>
                    <a:pt x="196364" y="1825364"/>
                    <a:pt x="193002" y="1825364"/>
                  </a:cubicBezTo>
                  <a:cubicBezTo>
                    <a:pt x="186278" y="1828631"/>
                    <a:pt x="189640" y="1818839"/>
                    <a:pt x="189640" y="1815572"/>
                  </a:cubicBezTo>
                  <a:cubicBezTo>
                    <a:pt x="189640" y="1812314"/>
                    <a:pt x="176181" y="1818839"/>
                    <a:pt x="176181" y="1818839"/>
                  </a:cubicBezTo>
                  <a:cubicBezTo>
                    <a:pt x="176181" y="1818839"/>
                    <a:pt x="176181" y="1828631"/>
                    <a:pt x="172809" y="1831888"/>
                  </a:cubicBezTo>
                  <a:cubicBezTo>
                    <a:pt x="169447" y="1831888"/>
                    <a:pt x="169447" y="1831888"/>
                    <a:pt x="166085" y="1835155"/>
                  </a:cubicBezTo>
                  <a:cubicBezTo>
                    <a:pt x="162713" y="1838413"/>
                    <a:pt x="162713" y="1844938"/>
                    <a:pt x="162713" y="1844938"/>
                  </a:cubicBezTo>
                  <a:cubicBezTo>
                    <a:pt x="166085" y="1848204"/>
                    <a:pt x="172809" y="1848204"/>
                    <a:pt x="172809" y="1848204"/>
                  </a:cubicBezTo>
                  <a:cubicBezTo>
                    <a:pt x="176181" y="1848204"/>
                    <a:pt x="176181" y="1848204"/>
                    <a:pt x="186278" y="1854729"/>
                  </a:cubicBezTo>
                  <a:cubicBezTo>
                    <a:pt x="199736" y="1857996"/>
                    <a:pt x="189640" y="1854729"/>
                    <a:pt x="199736" y="1854729"/>
                  </a:cubicBezTo>
                  <a:cubicBezTo>
                    <a:pt x="206461" y="1854729"/>
                    <a:pt x="203099" y="1857996"/>
                    <a:pt x="206461" y="1857996"/>
                  </a:cubicBezTo>
                  <a:cubicBezTo>
                    <a:pt x="209833" y="1857996"/>
                    <a:pt x="213195" y="1864521"/>
                    <a:pt x="216558" y="1867778"/>
                  </a:cubicBezTo>
                  <a:cubicBezTo>
                    <a:pt x="223292" y="1871046"/>
                    <a:pt x="226654" y="1864521"/>
                    <a:pt x="230026" y="1864521"/>
                  </a:cubicBezTo>
                  <a:cubicBezTo>
                    <a:pt x="230026" y="1861254"/>
                    <a:pt x="236751" y="1851462"/>
                    <a:pt x="236751" y="1851462"/>
                  </a:cubicBezTo>
                  <a:cubicBezTo>
                    <a:pt x="236751" y="1851462"/>
                    <a:pt x="216558" y="1844938"/>
                    <a:pt x="216558" y="1844938"/>
                  </a:cubicBezTo>
                  <a:cubicBezTo>
                    <a:pt x="213195" y="1844938"/>
                    <a:pt x="209833" y="1835155"/>
                    <a:pt x="216558" y="1835155"/>
                  </a:cubicBezTo>
                  <a:cubicBezTo>
                    <a:pt x="219929" y="1835155"/>
                    <a:pt x="219929" y="1838413"/>
                    <a:pt x="223292" y="1841680"/>
                  </a:cubicBezTo>
                  <a:cubicBezTo>
                    <a:pt x="223292" y="1844938"/>
                    <a:pt x="226654" y="1844938"/>
                    <a:pt x="230026" y="1844938"/>
                  </a:cubicBezTo>
                  <a:cubicBezTo>
                    <a:pt x="233388" y="1844938"/>
                    <a:pt x="236751" y="1841680"/>
                    <a:pt x="236751" y="1838413"/>
                  </a:cubicBezTo>
                  <a:cubicBezTo>
                    <a:pt x="236751" y="1835155"/>
                    <a:pt x="233388" y="1838413"/>
                    <a:pt x="226654" y="1828631"/>
                  </a:cubicBezTo>
                  <a:cubicBezTo>
                    <a:pt x="216558" y="1818839"/>
                    <a:pt x="226654" y="1822096"/>
                    <a:pt x="230026" y="1822096"/>
                  </a:cubicBezTo>
                  <a:cubicBezTo>
                    <a:pt x="230026" y="1818839"/>
                    <a:pt x="236751" y="1812314"/>
                    <a:pt x="236751" y="1812314"/>
                  </a:cubicBezTo>
                  <a:cubicBezTo>
                    <a:pt x="240123" y="1809047"/>
                    <a:pt x="230026" y="1809047"/>
                    <a:pt x="226654" y="1805790"/>
                  </a:cubicBezTo>
                  <a:cubicBezTo>
                    <a:pt x="223292" y="1805790"/>
                    <a:pt x="223292" y="1805790"/>
                    <a:pt x="223292" y="1805790"/>
                  </a:cubicBezTo>
                  <a:cubicBezTo>
                    <a:pt x="223292" y="1809047"/>
                    <a:pt x="213195" y="1805790"/>
                    <a:pt x="209833" y="1802523"/>
                  </a:cubicBezTo>
                  <a:cubicBezTo>
                    <a:pt x="209833" y="1802523"/>
                    <a:pt x="209833" y="1795998"/>
                    <a:pt x="206461" y="1792731"/>
                  </a:cubicBezTo>
                  <a:cubicBezTo>
                    <a:pt x="206461" y="1792731"/>
                    <a:pt x="199736" y="1792731"/>
                    <a:pt x="193002" y="1792731"/>
                  </a:cubicBezTo>
                  <a:cubicBezTo>
                    <a:pt x="186278" y="1792731"/>
                    <a:pt x="189640" y="1802523"/>
                    <a:pt x="189640" y="1802523"/>
                  </a:cubicBezTo>
                  <a:cubicBezTo>
                    <a:pt x="189640" y="1802523"/>
                    <a:pt x="193002" y="1809047"/>
                    <a:pt x="196364" y="1812314"/>
                  </a:cubicBezTo>
                  <a:cubicBezTo>
                    <a:pt x="196364" y="1812314"/>
                    <a:pt x="196364" y="1818839"/>
                    <a:pt x="196364" y="1818839"/>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8" name="Freeform: Shape 567">
              <a:extLst>
                <a:ext uri="{FF2B5EF4-FFF2-40B4-BE49-F238E27FC236}">
                  <a16:creationId xmlns:a16="http://schemas.microsoft.com/office/drawing/2014/main" id="{737729FC-764E-1063-2554-D95729DAD1AA}"/>
                </a:ext>
              </a:extLst>
            </p:cNvPr>
            <p:cNvSpPr/>
            <p:nvPr/>
          </p:nvSpPr>
          <p:spPr>
            <a:xfrm>
              <a:off x="8644183" y="1181205"/>
              <a:ext cx="1047750" cy="1350630"/>
            </a:xfrm>
            <a:custGeom>
              <a:avLst/>
              <a:gdLst>
                <a:gd name="connsiteX0" fmla="*/ 923181 w 1047750"/>
                <a:gd name="connsiteY0" fmla="*/ 1064310 h 1350630"/>
                <a:gd name="connsiteX1" fmla="*/ 923181 w 1047750"/>
                <a:gd name="connsiteY1" fmla="*/ 1064310 h 1350630"/>
                <a:gd name="connsiteX2" fmla="*/ 923181 w 1047750"/>
                <a:gd name="connsiteY2" fmla="*/ 1074140 h 1350630"/>
                <a:gd name="connsiteX3" fmla="*/ 926543 w 1047750"/>
                <a:gd name="connsiteY3" fmla="*/ 1090513 h 1350630"/>
                <a:gd name="connsiteX4" fmla="*/ 926543 w 1047750"/>
                <a:gd name="connsiteY4" fmla="*/ 1100334 h 1350630"/>
                <a:gd name="connsiteX5" fmla="*/ 919828 w 1047750"/>
                <a:gd name="connsiteY5" fmla="*/ 1106887 h 1350630"/>
                <a:gd name="connsiteX6" fmla="*/ 913103 w 1047750"/>
                <a:gd name="connsiteY6" fmla="*/ 1110164 h 1350630"/>
                <a:gd name="connsiteX7" fmla="*/ 906388 w 1047750"/>
                <a:gd name="connsiteY7" fmla="*/ 1103610 h 1350630"/>
                <a:gd name="connsiteX8" fmla="*/ 886243 w 1047750"/>
                <a:gd name="connsiteY8" fmla="*/ 1103610 h 1350630"/>
                <a:gd name="connsiteX9" fmla="*/ 886243 w 1047750"/>
                <a:gd name="connsiteY9" fmla="*/ 1113440 h 1350630"/>
                <a:gd name="connsiteX10" fmla="*/ 882880 w 1047750"/>
                <a:gd name="connsiteY10" fmla="*/ 1119984 h 1350630"/>
                <a:gd name="connsiteX11" fmla="*/ 882880 w 1047750"/>
                <a:gd name="connsiteY11" fmla="*/ 1136367 h 1350630"/>
                <a:gd name="connsiteX12" fmla="*/ 866097 w 1047750"/>
                <a:gd name="connsiteY12" fmla="*/ 1152740 h 1350630"/>
                <a:gd name="connsiteX13" fmla="*/ 862735 w 1047750"/>
                <a:gd name="connsiteY13" fmla="*/ 1152740 h 1350630"/>
                <a:gd name="connsiteX14" fmla="*/ 859372 w 1047750"/>
                <a:gd name="connsiteY14" fmla="*/ 1156017 h 1350630"/>
                <a:gd name="connsiteX15" fmla="*/ 842590 w 1047750"/>
                <a:gd name="connsiteY15" fmla="*/ 1162561 h 1350630"/>
                <a:gd name="connsiteX16" fmla="*/ 835874 w 1047750"/>
                <a:gd name="connsiteY16" fmla="*/ 1169114 h 1350630"/>
                <a:gd name="connsiteX17" fmla="*/ 832512 w 1047750"/>
                <a:gd name="connsiteY17" fmla="*/ 1169114 h 1350630"/>
                <a:gd name="connsiteX18" fmla="*/ 815719 w 1047750"/>
                <a:gd name="connsiteY18" fmla="*/ 1182211 h 1350630"/>
                <a:gd name="connsiteX19" fmla="*/ 805642 w 1047750"/>
                <a:gd name="connsiteY19" fmla="*/ 1188764 h 1350630"/>
                <a:gd name="connsiteX20" fmla="*/ 805642 w 1047750"/>
                <a:gd name="connsiteY20" fmla="*/ 1188764 h 1350630"/>
                <a:gd name="connsiteX21" fmla="*/ 805642 w 1047750"/>
                <a:gd name="connsiteY21" fmla="*/ 1188764 h 1350630"/>
                <a:gd name="connsiteX22" fmla="*/ 812366 w 1047750"/>
                <a:gd name="connsiteY22" fmla="*/ 1205137 h 1350630"/>
                <a:gd name="connsiteX23" fmla="*/ 822434 w 1047750"/>
                <a:gd name="connsiteY23" fmla="*/ 1214957 h 1350630"/>
                <a:gd name="connsiteX24" fmla="*/ 832512 w 1047750"/>
                <a:gd name="connsiteY24" fmla="*/ 1231340 h 1350630"/>
                <a:gd name="connsiteX25" fmla="*/ 832512 w 1047750"/>
                <a:gd name="connsiteY25" fmla="*/ 1241161 h 1350630"/>
                <a:gd name="connsiteX26" fmla="*/ 825797 w 1047750"/>
                <a:gd name="connsiteY26" fmla="*/ 1247714 h 1350630"/>
                <a:gd name="connsiteX27" fmla="*/ 825797 w 1047750"/>
                <a:gd name="connsiteY27" fmla="*/ 1257534 h 1350630"/>
                <a:gd name="connsiteX28" fmla="*/ 842590 w 1047750"/>
                <a:gd name="connsiteY28" fmla="*/ 1260811 h 1350630"/>
                <a:gd name="connsiteX29" fmla="*/ 845942 w 1047750"/>
                <a:gd name="connsiteY29" fmla="*/ 1260811 h 1350630"/>
                <a:gd name="connsiteX30" fmla="*/ 849304 w 1047750"/>
                <a:gd name="connsiteY30" fmla="*/ 1264088 h 1350630"/>
                <a:gd name="connsiteX31" fmla="*/ 849304 w 1047750"/>
                <a:gd name="connsiteY31" fmla="*/ 1277184 h 1350630"/>
                <a:gd name="connsiteX32" fmla="*/ 849304 w 1047750"/>
                <a:gd name="connsiteY32" fmla="*/ 1293558 h 1350630"/>
                <a:gd name="connsiteX33" fmla="*/ 845942 w 1047750"/>
                <a:gd name="connsiteY33" fmla="*/ 1303388 h 1350630"/>
                <a:gd name="connsiteX34" fmla="*/ 829150 w 1047750"/>
                <a:gd name="connsiteY34" fmla="*/ 1296834 h 1350630"/>
                <a:gd name="connsiteX35" fmla="*/ 822434 w 1047750"/>
                <a:gd name="connsiteY35" fmla="*/ 1290281 h 1350630"/>
                <a:gd name="connsiteX36" fmla="*/ 819082 w 1047750"/>
                <a:gd name="connsiteY36" fmla="*/ 1280461 h 1350630"/>
                <a:gd name="connsiteX37" fmla="*/ 822434 w 1047750"/>
                <a:gd name="connsiteY37" fmla="*/ 1270631 h 1350630"/>
                <a:gd name="connsiteX38" fmla="*/ 809004 w 1047750"/>
                <a:gd name="connsiteY38" fmla="*/ 1267364 h 1350630"/>
                <a:gd name="connsiteX39" fmla="*/ 795574 w 1047750"/>
                <a:gd name="connsiteY39" fmla="*/ 1267364 h 1350630"/>
                <a:gd name="connsiteX40" fmla="*/ 788859 w 1047750"/>
                <a:gd name="connsiteY40" fmla="*/ 1273908 h 1350630"/>
                <a:gd name="connsiteX41" fmla="*/ 778781 w 1047750"/>
                <a:gd name="connsiteY41" fmla="*/ 1273908 h 1350630"/>
                <a:gd name="connsiteX42" fmla="*/ 775419 w 1047750"/>
                <a:gd name="connsiteY42" fmla="*/ 1267364 h 1350630"/>
                <a:gd name="connsiteX43" fmla="*/ 755274 w 1047750"/>
                <a:gd name="connsiteY43" fmla="*/ 1264088 h 1350630"/>
                <a:gd name="connsiteX44" fmla="*/ 741843 w 1047750"/>
                <a:gd name="connsiteY44" fmla="*/ 1264088 h 1350630"/>
                <a:gd name="connsiteX45" fmla="*/ 745196 w 1047750"/>
                <a:gd name="connsiteY45" fmla="*/ 1277184 h 1350630"/>
                <a:gd name="connsiteX46" fmla="*/ 738481 w 1047750"/>
                <a:gd name="connsiteY46" fmla="*/ 1280461 h 1350630"/>
                <a:gd name="connsiteX47" fmla="*/ 728404 w 1047750"/>
                <a:gd name="connsiteY47" fmla="*/ 1280461 h 1350630"/>
                <a:gd name="connsiteX48" fmla="*/ 711621 w 1047750"/>
                <a:gd name="connsiteY48" fmla="*/ 1280461 h 1350630"/>
                <a:gd name="connsiteX49" fmla="*/ 708258 w 1047750"/>
                <a:gd name="connsiteY49" fmla="*/ 1287014 h 1350630"/>
                <a:gd name="connsiteX50" fmla="*/ 694828 w 1047750"/>
                <a:gd name="connsiteY50" fmla="*/ 1290281 h 1350630"/>
                <a:gd name="connsiteX51" fmla="*/ 678036 w 1047750"/>
                <a:gd name="connsiteY51" fmla="*/ 1290281 h 1350630"/>
                <a:gd name="connsiteX52" fmla="*/ 667958 w 1047750"/>
                <a:gd name="connsiteY52" fmla="*/ 1300111 h 1350630"/>
                <a:gd name="connsiteX53" fmla="*/ 654528 w 1047750"/>
                <a:gd name="connsiteY53" fmla="*/ 1300111 h 1350630"/>
                <a:gd name="connsiteX54" fmla="*/ 647812 w 1047750"/>
                <a:gd name="connsiteY54" fmla="*/ 1306655 h 1350630"/>
                <a:gd name="connsiteX55" fmla="*/ 637735 w 1047750"/>
                <a:gd name="connsiteY55" fmla="*/ 1316484 h 1350630"/>
                <a:gd name="connsiteX56" fmla="*/ 620943 w 1047750"/>
                <a:gd name="connsiteY56" fmla="*/ 1316484 h 1350630"/>
                <a:gd name="connsiteX57" fmla="*/ 614227 w 1047750"/>
                <a:gd name="connsiteY57" fmla="*/ 1319761 h 1350630"/>
                <a:gd name="connsiteX58" fmla="*/ 604159 w 1047750"/>
                <a:gd name="connsiteY58" fmla="*/ 1326305 h 1350630"/>
                <a:gd name="connsiteX59" fmla="*/ 594082 w 1047750"/>
                <a:gd name="connsiteY59" fmla="*/ 1323038 h 1350630"/>
                <a:gd name="connsiteX60" fmla="*/ 590720 w 1047750"/>
                <a:gd name="connsiteY60" fmla="*/ 1309931 h 1350630"/>
                <a:gd name="connsiteX61" fmla="*/ 580652 w 1047750"/>
                <a:gd name="connsiteY61" fmla="*/ 1303388 h 1350630"/>
                <a:gd name="connsiteX62" fmla="*/ 573937 w 1047750"/>
                <a:gd name="connsiteY62" fmla="*/ 1300111 h 1350630"/>
                <a:gd name="connsiteX63" fmla="*/ 557144 w 1047750"/>
                <a:gd name="connsiteY63" fmla="*/ 1296834 h 1350630"/>
                <a:gd name="connsiteX64" fmla="*/ 547067 w 1047750"/>
                <a:gd name="connsiteY64" fmla="*/ 1296834 h 1350630"/>
                <a:gd name="connsiteX65" fmla="*/ 536989 w 1047750"/>
                <a:gd name="connsiteY65" fmla="*/ 1300111 h 1350630"/>
                <a:gd name="connsiteX66" fmla="*/ 526922 w 1047750"/>
                <a:gd name="connsiteY66" fmla="*/ 1303388 h 1350630"/>
                <a:gd name="connsiteX67" fmla="*/ 523559 w 1047750"/>
                <a:gd name="connsiteY67" fmla="*/ 1309931 h 1350630"/>
                <a:gd name="connsiteX68" fmla="*/ 526922 w 1047750"/>
                <a:gd name="connsiteY68" fmla="*/ 1316484 h 1350630"/>
                <a:gd name="connsiteX69" fmla="*/ 526922 w 1047750"/>
                <a:gd name="connsiteY69" fmla="*/ 1323038 h 1350630"/>
                <a:gd name="connsiteX70" fmla="*/ 523559 w 1047750"/>
                <a:gd name="connsiteY70" fmla="*/ 1332858 h 1350630"/>
                <a:gd name="connsiteX71" fmla="*/ 516844 w 1047750"/>
                <a:gd name="connsiteY71" fmla="*/ 1342688 h 1350630"/>
                <a:gd name="connsiteX72" fmla="*/ 513482 w 1047750"/>
                <a:gd name="connsiteY72" fmla="*/ 1349232 h 1350630"/>
                <a:gd name="connsiteX73" fmla="*/ 496698 w 1047750"/>
                <a:gd name="connsiteY73" fmla="*/ 1345955 h 1350630"/>
                <a:gd name="connsiteX74" fmla="*/ 496698 w 1047750"/>
                <a:gd name="connsiteY74" fmla="*/ 1336135 h 1350630"/>
                <a:gd name="connsiteX75" fmla="*/ 496698 w 1047750"/>
                <a:gd name="connsiteY75" fmla="*/ 1329581 h 1350630"/>
                <a:gd name="connsiteX76" fmla="*/ 486621 w 1047750"/>
                <a:gd name="connsiteY76" fmla="*/ 1332858 h 1350630"/>
                <a:gd name="connsiteX77" fmla="*/ 486621 w 1047750"/>
                <a:gd name="connsiteY77" fmla="*/ 1319761 h 1350630"/>
                <a:gd name="connsiteX78" fmla="*/ 483259 w 1047750"/>
                <a:gd name="connsiteY78" fmla="*/ 1313208 h 1350630"/>
                <a:gd name="connsiteX79" fmla="*/ 476544 w 1047750"/>
                <a:gd name="connsiteY79" fmla="*/ 1309931 h 1350630"/>
                <a:gd name="connsiteX80" fmla="*/ 469829 w 1047750"/>
                <a:gd name="connsiteY80" fmla="*/ 1306655 h 1350630"/>
                <a:gd name="connsiteX81" fmla="*/ 456398 w 1047750"/>
                <a:gd name="connsiteY81" fmla="*/ 1293558 h 1350630"/>
                <a:gd name="connsiteX82" fmla="*/ 442968 w 1047750"/>
                <a:gd name="connsiteY82" fmla="*/ 1293558 h 1350630"/>
                <a:gd name="connsiteX83" fmla="*/ 429528 w 1047750"/>
                <a:gd name="connsiteY83" fmla="*/ 1306655 h 1350630"/>
                <a:gd name="connsiteX84" fmla="*/ 429528 w 1047750"/>
                <a:gd name="connsiteY84" fmla="*/ 1309931 h 1350630"/>
                <a:gd name="connsiteX85" fmla="*/ 426175 w 1047750"/>
                <a:gd name="connsiteY85" fmla="*/ 1306655 h 1350630"/>
                <a:gd name="connsiteX86" fmla="*/ 422813 w 1047750"/>
                <a:gd name="connsiteY86" fmla="*/ 1303388 h 1350630"/>
                <a:gd name="connsiteX87" fmla="*/ 419460 w 1047750"/>
                <a:gd name="connsiteY87" fmla="*/ 1296834 h 1350630"/>
                <a:gd name="connsiteX88" fmla="*/ 412736 w 1047750"/>
                <a:gd name="connsiteY88" fmla="*/ 1293558 h 1350630"/>
                <a:gd name="connsiteX89" fmla="*/ 406020 w 1047750"/>
                <a:gd name="connsiteY89" fmla="*/ 1290281 h 1350630"/>
                <a:gd name="connsiteX90" fmla="*/ 395953 w 1047750"/>
                <a:gd name="connsiteY90" fmla="*/ 1283738 h 1350630"/>
                <a:gd name="connsiteX91" fmla="*/ 392590 w 1047750"/>
                <a:gd name="connsiteY91" fmla="*/ 1283738 h 1350630"/>
                <a:gd name="connsiteX92" fmla="*/ 389238 w 1047750"/>
                <a:gd name="connsiteY92" fmla="*/ 1280461 h 1350630"/>
                <a:gd name="connsiteX93" fmla="*/ 385875 w 1047750"/>
                <a:gd name="connsiteY93" fmla="*/ 1280461 h 1350630"/>
                <a:gd name="connsiteX94" fmla="*/ 385875 w 1047750"/>
                <a:gd name="connsiteY94" fmla="*/ 1280461 h 1350630"/>
                <a:gd name="connsiteX95" fmla="*/ 379160 w 1047750"/>
                <a:gd name="connsiteY95" fmla="*/ 1277184 h 1350630"/>
                <a:gd name="connsiteX96" fmla="*/ 369082 w 1047750"/>
                <a:gd name="connsiteY96" fmla="*/ 1277184 h 1350630"/>
                <a:gd name="connsiteX97" fmla="*/ 362368 w 1047750"/>
                <a:gd name="connsiteY97" fmla="*/ 1277184 h 1350630"/>
                <a:gd name="connsiteX98" fmla="*/ 352290 w 1047750"/>
                <a:gd name="connsiteY98" fmla="*/ 1273908 h 1350630"/>
                <a:gd name="connsiteX99" fmla="*/ 338860 w 1047750"/>
                <a:gd name="connsiteY99" fmla="*/ 1280461 h 1350630"/>
                <a:gd name="connsiteX100" fmla="*/ 335497 w 1047750"/>
                <a:gd name="connsiteY100" fmla="*/ 1277184 h 1350630"/>
                <a:gd name="connsiteX101" fmla="*/ 335497 w 1047750"/>
                <a:gd name="connsiteY101" fmla="*/ 1273908 h 1350630"/>
                <a:gd name="connsiteX102" fmla="*/ 328783 w 1047750"/>
                <a:gd name="connsiteY102" fmla="*/ 1267364 h 1350630"/>
                <a:gd name="connsiteX103" fmla="*/ 325429 w 1047750"/>
                <a:gd name="connsiteY103" fmla="*/ 1267364 h 1350630"/>
                <a:gd name="connsiteX104" fmla="*/ 325429 w 1047750"/>
                <a:gd name="connsiteY104" fmla="*/ 1270631 h 1350630"/>
                <a:gd name="connsiteX105" fmla="*/ 325429 w 1047750"/>
                <a:gd name="connsiteY105" fmla="*/ 1273908 h 1350630"/>
                <a:gd name="connsiteX106" fmla="*/ 318715 w 1047750"/>
                <a:gd name="connsiteY106" fmla="*/ 1270631 h 1350630"/>
                <a:gd name="connsiteX107" fmla="*/ 308637 w 1047750"/>
                <a:gd name="connsiteY107" fmla="*/ 1273908 h 1350630"/>
                <a:gd name="connsiteX108" fmla="*/ 311999 w 1047750"/>
                <a:gd name="connsiteY108" fmla="*/ 1270631 h 1350630"/>
                <a:gd name="connsiteX109" fmla="*/ 315352 w 1047750"/>
                <a:gd name="connsiteY109" fmla="*/ 1270631 h 1350630"/>
                <a:gd name="connsiteX110" fmla="*/ 315352 w 1047750"/>
                <a:gd name="connsiteY110" fmla="*/ 1267364 h 1350630"/>
                <a:gd name="connsiteX111" fmla="*/ 315352 w 1047750"/>
                <a:gd name="connsiteY111" fmla="*/ 1264088 h 1350630"/>
                <a:gd name="connsiteX112" fmla="*/ 318715 w 1047750"/>
                <a:gd name="connsiteY112" fmla="*/ 1260811 h 1350630"/>
                <a:gd name="connsiteX113" fmla="*/ 311999 w 1047750"/>
                <a:gd name="connsiteY113" fmla="*/ 1260811 h 1350630"/>
                <a:gd name="connsiteX114" fmla="*/ 311999 w 1047750"/>
                <a:gd name="connsiteY114" fmla="*/ 1257534 h 1350630"/>
                <a:gd name="connsiteX115" fmla="*/ 308637 w 1047750"/>
                <a:gd name="connsiteY115" fmla="*/ 1254258 h 1350630"/>
                <a:gd name="connsiteX116" fmla="*/ 308637 w 1047750"/>
                <a:gd name="connsiteY116" fmla="*/ 1260811 h 1350630"/>
                <a:gd name="connsiteX117" fmla="*/ 305275 w 1047750"/>
                <a:gd name="connsiteY117" fmla="*/ 1257534 h 1350630"/>
                <a:gd name="connsiteX118" fmla="*/ 305275 w 1047750"/>
                <a:gd name="connsiteY118" fmla="*/ 1254258 h 1350630"/>
                <a:gd name="connsiteX119" fmla="*/ 298559 w 1047750"/>
                <a:gd name="connsiteY119" fmla="*/ 1254258 h 1350630"/>
                <a:gd name="connsiteX120" fmla="*/ 295207 w 1047750"/>
                <a:gd name="connsiteY120" fmla="*/ 1257534 h 1350630"/>
                <a:gd name="connsiteX121" fmla="*/ 285129 w 1047750"/>
                <a:gd name="connsiteY121" fmla="*/ 1260811 h 1350630"/>
                <a:gd name="connsiteX122" fmla="*/ 281767 w 1047750"/>
                <a:gd name="connsiteY122" fmla="*/ 1267364 h 1350630"/>
                <a:gd name="connsiteX123" fmla="*/ 275052 w 1047750"/>
                <a:gd name="connsiteY123" fmla="*/ 1273908 h 1350630"/>
                <a:gd name="connsiteX124" fmla="*/ 281767 w 1047750"/>
                <a:gd name="connsiteY124" fmla="*/ 1277184 h 1350630"/>
                <a:gd name="connsiteX125" fmla="*/ 288491 w 1047750"/>
                <a:gd name="connsiteY125" fmla="*/ 1277184 h 1350630"/>
                <a:gd name="connsiteX126" fmla="*/ 295207 w 1047750"/>
                <a:gd name="connsiteY126" fmla="*/ 1277184 h 1350630"/>
                <a:gd name="connsiteX127" fmla="*/ 298559 w 1047750"/>
                <a:gd name="connsiteY127" fmla="*/ 1280461 h 1350630"/>
                <a:gd name="connsiteX128" fmla="*/ 301922 w 1047750"/>
                <a:gd name="connsiteY128" fmla="*/ 1280461 h 1350630"/>
                <a:gd name="connsiteX129" fmla="*/ 301922 w 1047750"/>
                <a:gd name="connsiteY129" fmla="*/ 1287014 h 1350630"/>
                <a:gd name="connsiteX130" fmla="*/ 295207 w 1047750"/>
                <a:gd name="connsiteY130" fmla="*/ 1287014 h 1350630"/>
                <a:gd name="connsiteX131" fmla="*/ 291844 w 1047750"/>
                <a:gd name="connsiteY131" fmla="*/ 1283738 h 1350630"/>
                <a:gd name="connsiteX132" fmla="*/ 288491 w 1047750"/>
                <a:gd name="connsiteY132" fmla="*/ 1283738 h 1350630"/>
                <a:gd name="connsiteX133" fmla="*/ 285129 w 1047750"/>
                <a:gd name="connsiteY133" fmla="*/ 1290281 h 1350630"/>
                <a:gd name="connsiteX134" fmla="*/ 281767 w 1047750"/>
                <a:gd name="connsiteY134" fmla="*/ 1293558 h 1350630"/>
                <a:gd name="connsiteX135" fmla="*/ 275052 w 1047750"/>
                <a:gd name="connsiteY135" fmla="*/ 1293558 h 1350630"/>
                <a:gd name="connsiteX136" fmla="*/ 264984 w 1047750"/>
                <a:gd name="connsiteY136" fmla="*/ 1290281 h 1350630"/>
                <a:gd name="connsiteX137" fmla="*/ 261622 w 1047750"/>
                <a:gd name="connsiteY137" fmla="*/ 1290281 h 1350630"/>
                <a:gd name="connsiteX138" fmla="*/ 251544 w 1047750"/>
                <a:gd name="connsiteY138" fmla="*/ 1290281 h 1350630"/>
                <a:gd name="connsiteX139" fmla="*/ 244829 w 1047750"/>
                <a:gd name="connsiteY139" fmla="*/ 1296834 h 1350630"/>
                <a:gd name="connsiteX140" fmla="*/ 234761 w 1047750"/>
                <a:gd name="connsiteY140" fmla="*/ 1296834 h 1350630"/>
                <a:gd name="connsiteX141" fmla="*/ 228036 w 1047750"/>
                <a:gd name="connsiteY141" fmla="*/ 1296834 h 1350630"/>
                <a:gd name="connsiteX142" fmla="*/ 221321 w 1047750"/>
                <a:gd name="connsiteY142" fmla="*/ 1296834 h 1350630"/>
                <a:gd name="connsiteX143" fmla="*/ 214606 w 1047750"/>
                <a:gd name="connsiteY143" fmla="*/ 1290281 h 1350630"/>
                <a:gd name="connsiteX144" fmla="*/ 207891 w 1047750"/>
                <a:gd name="connsiteY144" fmla="*/ 1290281 h 1350630"/>
                <a:gd name="connsiteX145" fmla="*/ 194460 w 1047750"/>
                <a:gd name="connsiteY145" fmla="*/ 1296834 h 1350630"/>
                <a:gd name="connsiteX146" fmla="*/ 191098 w 1047750"/>
                <a:gd name="connsiteY146" fmla="*/ 1300111 h 1350630"/>
                <a:gd name="connsiteX147" fmla="*/ 191098 w 1047750"/>
                <a:gd name="connsiteY147" fmla="*/ 1296834 h 1350630"/>
                <a:gd name="connsiteX148" fmla="*/ 191098 w 1047750"/>
                <a:gd name="connsiteY148" fmla="*/ 1296834 h 1350630"/>
                <a:gd name="connsiteX149" fmla="*/ 191098 w 1047750"/>
                <a:gd name="connsiteY149" fmla="*/ 1296834 h 1350630"/>
                <a:gd name="connsiteX150" fmla="*/ 191098 w 1047750"/>
                <a:gd name="connsiteY150" fmla="*/ 1296834 h 1350630"/>
                <a:gd name="connsiteX151" fmla="*/ 191098 w 1047750"/>
                <a:gd name="connsiteY151" fmla="*/ 1296834 h 1350630"/>
                <a:gd name="connsiteX152" fmla="*/ 191098 w 1047750"/>
                <a:gd name="connsiteY152" fmla="*/ 1296834 h 1350630"/>
                <a:gd name="connsiteX153" fmla="*/ 187746 w 1047750"/>
                <a:gd name="connsiteY153" fmla="*/ 1293558 h 1350630"/>
                <a:gd name="connsiteX154" fmla="*/ 187746 w 1047750"/>
                <a:gd name="connsiteY154" fmla="*/ 1293558 h 1350630"/>
                <a:gd name="connsiteX155" fmla="*/ 184383 w 1047750"/>
                <a:gd name="connsiteY155" fmla="*/ 1290281 h 1350630"/>
                <a:gd name="connsiteX156" fmla="*/ 167591 w 1047750"/>
                <a:gd name="connsiteY156" fmla="*/ 1270631 h 1350630"/>
                <a:gd name="connsiteX157" fmla="*/ 174306 w 1047750"/>
                <a:gd name="connsiteY157" fmla="*/ 1257534 h 1350630"/>
                <a:gd name="connsiteX158" fmla="*/ 177668 w 1047750"/>
                <a:gd name="connsiteY158" fmla="*/ 1228064 h 1350630"/>
                <a:gd name="connsiteX159" fmla="*/ 177668 w 1047750"/>
                <a:gd name="connsiteY159" fmla="*/ 1205137 h 1350630"/>
                <a:gd name="connsiteX160" fmla="*/ 174306 w 1047750"/>
                <a:gd name="connsiteY160" fmla="*/ 1192041 h 1350630"/>
                <a:gd name="connsiteX161" fmla="*/ 194460 w 1047750"/>
                <a:gd name="connsiteY161" fmla="*/ 1162561 h 1350630"/>
                <a:gd name="connsiteX162" fmla="*/ 194460 w 1047750"/>
                <a:gd name="connsiteY162" fmla="*/ 1129814 h 1350630"/>
                <a:gd name="connsiteX163" fmla="*/ 197814 w 1047750"/>
                <a:gd name="connsiteY163" fmla="*/ 1113440 h 1350630"/>
                <a:gd name="connsiteX164" fmla="*/ 234761 w 1047750"/>
                <a:gd name="connsiteY164" fmla="*/ 1074140 h 1350630"/>
                <a:gd name="connsiteX165" fmla="*/ 258269 w 1047750"/>
                <a:gd name="connsiteY165" fmla="*/ 1047937 h 1350630"/>
                <a:gd name="connsiteX166" fmla="*/ 217968 w 1047750"/>
                <a:gd name="connsiteY166" fmla="*/ 1038116 h 1350630"/>
                <a:gd name="connsiteX167" fmla="*/ 194460 w 1047750"/>
                <a:gd name="connsiteY167" fmla="*/ 1034840 h 1350630"/>
                <a:gd name="connsiteX168" fmla="*/ 177668 w 1047750"/>
                <a:gd name="connsiteY168" fmla="*/ 1025010 h 1350630"/>
                <a:gd name="connsiteX169" fmla="*/ 167591 w 1047750"/>
                <a:gd name="connsiteY169" fmla="*/ 1008637 h 1350630"/>
                <a:gd name="connsiteX170" fmla="*/ 157523 w 1047750"/>
                <a:gd name="connsiteY170" fmla="*/ 1015190 h 1350630"/>
                <a:gd name="connsiteX171" fmla="*/ 147445 w 1047750"/>
                <a:gd name="connsiteY171" fmla="*/ 1021743 h 1350630"/>
                <a:gd name="connsiteX172" fmla="*/ 123937 w 1047750"/>
                <a:gd name="connsiteY172" fmla="*/ 1018466 h 1350630"/>
                <a:gd name="connsiteX173" fmla="*/ 107145 w 1047750"/>
                <a:gd name="connsiteY173" fmla="*/ 1002093 h 1350630"/>
                <a:gd name="connsiteX174" fmla="*/ 93715 w 1047750"/>
                <a:gd name="connsiteY174" fmla="*/ 1011913 h 1350630"/>
                <a:gd name="connsiteX175" fmla="*/ 80284 w 1047750"/>
                <a:gd name="connsiteY175" fmla="*/ 1002093 h 1350630"/>
                <a:gd name="connsiteX176" fmla="*/ 70207 w 1047750"/>
                <a:gd name="connsiteY176" fmla="*/ 985719 h 1350630"/>
                <a:gd name="connsiteX177" fmla="*/ 66845 w 1047750"/>
                <a:gd name="connsiteY177" fmla="*/ 972613 h 1350630"/>
                <a:gd name="connsiteX178" fmla="*/ 50062 w 1047750"/>
                <a:gd name="connsiteY178" fmla="*/ 956239 h 1350630"/>
                <a:gd name="connsiteX179" fmla="*/ 43337 w 1047750"/>
                <a:gd name="connsiteY179" fmla="*/ 956239 h 1350630"/>
                <a:gd name="connsiteX180" fmla="*/ 43337 w 1047750"/>
                <a:gd name="connsiteY180" fmla="*/ 952963 h 1350630"/>
                <a:gd name="connsiteX181" fmla="*/ 39984 w 1047750"/>
                <a:gd name="connsiteY181" fmla="*/ 933313 h 1350630"/>
                <a:gd name="connsiteX182" fmla="*/ 50062 w 1047750"/>
                <a:gd name="connsiteY182" fmla="*/ 926769 h 1350630"/>
                <a:gd name="connsiteX183" fmla="*/ 56777 w 1047750"/>
                <a:gd name="connsiteY183" fmla="*/ 916939 h 1350630"/>
                <a:gd name="connsiteX184" fmla="*/ 63492 w 1047750"/>
                <a:gd name="connsiteY184" fmla="*/ 907119 h 1350630"/>
                <a:gd name="connsiteX185" fmla="*/ 60130 w 1047750"/>
                <a:gd name="connsiteY185" fmla="*/ 894013 h 1350630"/>
                <a:gd name="connsiteX186" fmla="*/ 43337 w 1047750"/>
                <a:gd name="connsiteY186" fmla="*/ 890746 h 1350630"/>
                <a:gd name="connsiteX187" fmla="*/ 29907 w 1047750"/>
                <a:gd name="connsiteY187" fmla="*/ 884192 h 1350630"/>
                <a:gd name="connsiteX188" fmla="*/ 26554 w 1047750"/>
                <a:gd name="connsiteY188" fmla="*/ 867819 h 1350630"/>
                <a:gd name="connsiteX189" fmla="*/ 19829 w 1047750"/>
                <a:gd name="connsiteY189" fmla="*/ 857989 h 1350630"/>
                <a:gd name="connsiteX190" fmla="*/ 16477 w 1047750"/>
                <a:gd name="connsiteY190" fmla="*/ 841616 h 1350630"/>
                <a:gd name="connsiteX191" fmla="*/ 19829 w 1047750"/>
                <a:gd name="connsiteY191" fmla="*/ 825242 h 1350630"/>
                <a:gd name="connsiteX192" fmla="*/ 19829 w 1047750"/>
                <a:gd name="connsiteY192" fmla="*/ 825242 h 1350630"/>
                <a:gd name="connsiteX193" fmla="*/ 19829 w 1047750"/>
                <a:gd name="connsiteY193" fmla="*/ 825242 h 1350630"/>
                <a:gd name="connsiteX194" fmla="*/ 23192 w 1047750"/>
                <a:gd name="connsiteY194" fmla="*/ 825242 h 1350630"/>
                <a:gd name="connsiteX195" fmla="*/ 26554 w 1047750"/>
                <a:gd name="connsiteY195" fmla="*/ 818689 h 1350630"/>
                <a:gd name="connsiteX196" fmla="*/ 26554 w 1047750"/>
                <a:gd name="connsiteY196" fmla="*/ 815422 h 1350630"/>
                <a:gd name="connsiteX197" fmla="*/ 33269 w 1047750"/>
                <a:gd name="connsiteY197" fmla="*/ 812145 h 1350630"/>
                <a:gd name="connsiteX198" fmla="*/ 36622 w 1047750"/>
                <a:gd name="connsiteY198" fmla="*/ 812145 h 1350630"/>
                <a:gd name="connsiteX199" fmla="*/ 39984 w 1047750"/>
                <a:gd name="connsiteY199" fmla="*/ 802315 h 1350630"/>
                <a:gd name="connsiteX200" fmla="*/ 46699 w 1047750"/>
                <a:gd name="connsiteY200" fmla="*/ 802315 h 1350630"/>
                <a:gd name="connsiteX201" fmla="*/ 50062 w 1047750"/>
                <a:gd name="connsiteY201" fmla="*/ 799048 h 1350630"/>
                <a:gd name="connsiteX202" fmla="*/ 50062 w 1047750"/>
                <a:gd name="connsiteY202" fmla="*/ 792495 h 1350630"/>
                <a:gd name="connsiteX203" fmla="*/ 53414 w 1047750"/>
                <a:gd name="connsiteY203" fmla="*/ 782665 h 1350630"/>
                <a:gd name="connsiteX204" fmla="*/ 50062 w 1047750"/>
                <a:gd name="connsiteY204" fmla="*/ 776122 h 1350630"/>
                <a:gd name="connsiteX205" fmla="*/ 43337 w 1047750"/>
                <a:gd name="connsiteY205" fmla="*/ 769569 h 1350630"/>
                <a:gd name="connsiteX206" fmla="*/ 36622 w 1047750"/>
                <a:gd name="connsiteY206" fmla="*/ 769569 h 1350630"/>
                <a:gd name="connsiteX207" fmla="*/ 29907 w 1047750"/>
                <a:gd name="connsiteY207" fmla="*/ 763015 h 1350630"/>
                <a:gd name="connsiteX208" fmla="*/ 33269 w 1047750"/>
                <a:gd name="connsiteY208" fmla="*/ 756472 h 1350630"/>
                <a:gd name="connsiteX209" fmla="*/ 36622 w 1047750"/>
                <a:gd name="connsiteY209" fmla="*/ 746642 h 1350630"/>
                <a:gd name="connsiteX210" fmla="*/ 29907 w 1047750"/>
                <a:gd name="connsiteY210" fmla="*/ 743365 h 1350630"/>
                <a:gd name="connsiteX211" fmla="*/ 23192 w 1047750"/>
                <a:gd name="connsiteY211" fmla="*/ 743365 h 1350630"/>
                <a:gd name="connsiteX212" fmla="*/ 23192 w 1047750"/>
                <a:gd name="connsiteY212" fmla="*/ 733545 h 1350630"/>
                <a:gd name="connsiteX213" fmla="*/ 13114 w 1047750"/>
                <a:gd name="connsiteY213" fmla="*/ 730268 h 1350630"/>
                <a:gd name="connsiteX214" fmla="*/ 9761 w 1047750"/>
                <a:gd name="connsiteY214" fmla="*/ 726992 h 1350630"/>
                <a:gd name="connsiteX215" fmla="*/ 13114 w 1047750"/>
                <a:gd name="connsiteY215" fmla="*/ 726992 h 1350630"/>
                <a:gd name="connsiteX216" fmla="*/ 13114 w 1047750"/>
                <a:gd name="connsiteY216" fmla="*/ 726992 h 1350630"/>
                <a:gd name="connsiteX217" fmla="*/ 9761 w 1047750"/>
                <a:gd name="connsiteY217" fmla="*/ 717172 h 1350630"/>
                <a:gd name="connsiteX218" fmla="*/ 13114 w 1047750"/>
                <a:gd name="connsiteY218" fmla="*/ 717172 h 1350630"/>
                <a:gd name="connsiteX219" fmla="*/ 16477 w 1047750"/>
                <a:gd name="connsiteY219" fmla="*/ 710618 h 1350630"/>
                <a:gd name="connsiteX220" fmla="*/ 19829 w 1047750"/>
                <a:gd name="connsiteY220" fmla="*/ 710618 h 1350630"/>
                <a:gd name="connsiteX221" fmla="*/ 23192 w 1047750"/>
                <a:gd name="connsiteY221" fmla="*/ 707342 h 1350630"/>
                <a:gd name="connsiteX222" fmla="*/ 23192 w 1047750"/>
                <a:gd name="connsiteY222" fmla="*/ 697521 h 1350630"/>
                <a:gd name="connsiteX223" fmla="*/ 19829 w 1047750"/>
                <a:gd name="connsiteY223" fmla="*/ 694245 h 1350630"/>
                <a:gd name="connsiteX224" fmla="*/ 16477 w 1047750"/>
                <a:gd name="connsiteY224" fmla="*/ 690968 h 1350630"/>
                <a:gd name="connsiteX225" fmla="*/ 16477 w 1047750"/>
                <a:gd name="connsiteY225" fmla="*/ 687692 h 1350630"/>
                <a:gd name="connsiteX226" fmla="*/ 9761 w 1047750"/>
                <a:gd name="connsiteY226" fmla="*/ 684424 h 1350630"/>
                <a:gd name="connsiteX227" fmla="*/ 3047 w 1047750"/>
                <a:gd name="connsiteY227" fmla="*/ 684424 h 1350630"/>
                <a:gd name="connsiteX228" fmla="*/ 3047 w 1047750"/>
                <a:gd name="connsiteY228" fmla="*/ 684424 h 1350630"/>
                <a:gd name="connsiteX229" fmla="*/ 3047 w 1047750"/>
                <a:gd name="connsiteY229" fmla="*/ 677871 h 1350630"/>
                <a:gd name="connsiteX230" fmla="*/ -316 w 1047750"/>
                <a:gd name="connsiteY230" fmla="*/ 671318 h 1350630"/>
                <a:gd name="connsiteX231" fmla="*/ 3047 w 1047750"/>
                <a:gd name="connsiteY231" fmla="*/ 668051 h 1350630"/>
                <a:gd name="connsiteX232" fmla="*/ 9761 w 1047750"/>
                <a:gd name="connsiteY232" fmla="*/ 674595 h 1350630"/>
                <a:gd name="connsiteX233" fmla="*/ 9761 w 1047750"/>
                <a:gd name="connsiteY233" fmla="*/ 668051 h 1350630"/>
                <a:gd name="connsiteX234" fmla="*/ 16477 w 1047750"/>
                <a:gd name="connsiteY234" fmla="*/ 661498 h 1350630"/>
                <a:gd name="connsiteX235" fmla="*/ 23192 w 1047750"/>
                <a:gd name="connsiteY235" fmla="*/ 661498 h 1350630"/>
                <a:gd name="connsiteX236" fmla="*/ 36622 w 1047750"/>
                <a:gd name="connsiteY236" fmla="*/ 661498 h 1350630"/>
                <a:gd name="connsiteX237" fmla="*/ 33269 w 1047750"/>
                <a:gd name="connsiteY237" fmla="*/ 651668 h 1350630"/>
                <a:gd name="connsiteX238" fmla="*/ 26554 w 1047750"/>
                <a:gd name="connsiteY238" fmla="*/ 658221 h 1350630"/>
                <a:gd name="connsiteX239" fmla="*/ 23192 w 1047750"/>
                <a:gd name="connsiteY239" fmla="*/ 648401 h 1350630"/>
                <a:gd name="connsiteX240" fmla="*/ 23192 w 1047750"/>
                <a:gd name="connsiteY240" fmla="*/ 641848 h 1350630"/>
                <a:gd name="connsiteX241" fmla="*/ 29907 w 1047750"/>
                <a:gd name="connsiteY241" fmla="*/ 638571 h 1350630"/>
                <a:gd name="connsiteX242" fmla="*/ 33269 w 1047750"/>
                <a:gd name="connsiteY242" fmla="*/ 632018 h 1350630"/>
                <a:gd name="connsiteX243" fmla="*/ 39984 w 1047750"/>
                <a:gd name="connsiteY243" fmla="*/ 625474 h 1350630"/>
                <a:gd name="connsiteX244" fmla="*/ 39984 w 1047750"/>
                <a:gd name="connsiteY244" fmla="*/ 615645 h 1350630"/>
                <a:gd name="connsiteX245" fmla="*/ 43337 w 1047750"/>
                <a:gd name="connsiteY245" fmla="*/ 605824 h 1350630"/>
                <a:gd name="connsiteX246" fmla="*/ 36622 w 1047750"/>
                <a:gd name="connsiteY246" fmla="*/ 595994 h 1350630"/>
                <a:gd name="connsiteX247" fmla="*/ 36622 w 1047750"/>
                <a:gd name="connsiteY247" fmla="*/ 586174 h 1350630"/>
                <a:gd name="connsiteX248" fmla="*/ 29907 w 1047750"/>
                <a:gd name="connsiteY248" fmla="*/ 576344 h 1350630"/>
                <a:gd name="connsiteX249" fmla="*/ 29907 w 1047750"/>
                <a:gd name="connsiteY249" fmla="*/ 573077 h 1350630"/>
                <a:gd name="connsiteX250" fmla="*/ 26554 w 1047750"/>
                <a:gd name="connsiteY250" fmla="*/ 566524 h 1350630"/>
                <a:gd name="connsiteX251" fmla="*/ 26554 w 1047750"/>
                <a:gd name="connsiteY251" fmla="*/ 559971 h 1350630"/>
                <a:gd name="connsiteX252" fmla="*/ 16477 w 1047750"/>
                <a:gd name="connsiteY252" fmla="*/ 553427 h 1350630"/>
                <a:gd name="connsiteX253" fmla="*/ 16477 w 1047750"/>
                <a:gd name="connsiteY253" fmla="*/ 550151 h 1350630"/>
                <a:gd name="connsiteX254" fmla="*/ 16477 w 1047750"/>
                <a:gd name="connsiteY254" fmla="*/ 543598 h 1350630"/>
                <a:gd name="connsiteX255" fmla="*/ 16477 w 1047750"/>
                <a:gd name="connsiteY255" fmla="*/ 533777 h 1350630"/>
                <a:gd name="connsiteX256" fmla="*/ 33269 w 1047750"/>
                <a:gd name="connsiteY256" fmla="*/ 537044 h 1350630"/>
                <a:gd name="connsiteX257" fmla="*/ 39984 w 1047750"/>
                <a:gd name="connsiteY257" fmla="*/ 537044 h 1350630"/>
                <a:gd name="connsiteX258" fmla="*/ 29907 w 1047750"/>
                <a:gd name="connsiteY258" fmla="*/ 530501 h 1350630"/>
                <a:gd name="connsiteX259" fmla="*/ 39984 w 1047750"/>
                <a:gd name="connsiteY259" fmla="*/ 527224 h 1350630"/>
                <a:gd name="connsiteX260" fmla="*/ 46699 w 1047750"/>
                <a:gd name="connsiteY260" fmla="*/ 533777 h 1350630"/>
                <a:gd name="connsiteX261" fmla="*/ 56777 w 1047750"/>
                <a:gd name="connsiteY261" fmla="*/ 537044 h 1350630"/>
                <a:gd name="connsiteX262" fmla="*/ 60130 w 1047750"/>
                <a:gd name="connsiteY262" fmla="*/ 543598 h 1350630"/>
                <a:gd name="connsiteX263" fmla="*/ 63492 w 1047750"/>
                <a:gd name="connsiteY263" fmla="*/ 537044 h 1350630"/>
                <a:gd name="connsiteX264" fmla="*/ 73560 w 1047750"/>
                <a:gd name="connsiteY264" fmla="*/ 537044 h 1350630"/>
                <a:gd name="connsiteX265" fmla="*/ 76922 w 1047750"/>
                <a:gd name="connsiteY265" fmla="*/ 537044 h 1350630"/>
                <a:gd name="connsiteX266" fmla="*/ 87000 w 1047750"/>
                <a:gd name="connsiteY266" fmla="*/ 533777 h 1350630"/>
                <a:gd name="connsiteX267" fmla="*/ 97068 w 1047750"/>
                <a:gd name="connsiteY267" fmla="*/ 533777 h 1350630"/>
                <a:gd name="connsiteX268" fmla="*/ 100430 w 1047750"/>
                <a:gd name="connsiteY268" fmla="*/ 527224 h 1350630"/>
                <a:gd name="connsiteX269" fmla="*/ 107145 w 1047750"/>
                <a:gd name="connsiteY269" fmla="*/ 523947 h 1350630"/>
                <a:gd name="connsiteX270" fmla="*/ 110507 w 1047750"/>
                <a:gd name="connsiteY270" fmla="*/ 520671 h 1350630"/>
                <a:gd name="connsiteX271" fmla="*/ 100430 w 1047750"/>
                <a:gd name="connsiteY271" fmla="*/ 514127 h 1350630"/>
                <a:gd name="connsiteX272" fmla="*/ 93715 w 1047750"/>
                <a:gd name="connsiteY272" fmla="*/ 504297 h 1350630"/>
                <a:gd name="connsiteX273" fmla="*/ 100430 w 1047750"/>
                <a:gd name="connsiteY273" fmla="*/ 504297 h 1350630"/>
                <a:gd name="connsiteX274" fmla="*/ 100430 w 1047750"/>
                <a:gd name="connsiteY274" fmla="*/ 494477 h 1350630"/>
                <a:gd name="connsiteX275" fmla="*/ 113860 w 1047750"/>
                <a:gd name="connsiteY275" fmla="*/ 497754 h 1350630"/>
                <a:gd name="connsiteX276" fmla="*/ 117223 w 1047750"/>
                <a:gd name="connsiteY276" fmla="*/ 491200 h 1350630"/>
                <a:gd name="connsiteX277" fmla="*/ 127300 w 1047750"/>
                <a:gd name="connsiteY277" fmla="*/ 487924 h 1350630"/>
                <a:gd name="connsiteX278" fmla="*/ 130653 w 1047750"/>
                <a:gd name="connsiteY278" fmla="*/ 481370 h 1350630"/>
                <a:gd name="connsiteX279" fmla="*/ 137368 w 1047750"/>
                <a:gd name="connsiteY279" fmla="*/ 478104 h 1350630"/>
                <a:gd name="connsiteX280" fmla="*/ 137368 w 1047750"/>
                <a:gd name="connsiteY280" fmla="*/ 471550 h 1350630"/>
                <a:gd name="connsiteX281" fmla="*/ 137368 w 1047750"/>
                <a:gd name="connsiteY281" fmla="*/ 461721 h 1350630"/>
                <a:gd name="connsiteX282" fmla="*/ 140730 w 1047750"/>
                <a:gd name="connsiteY282" fmla="*/ 455177 h 1350630"/>
                <a:gd name="connsiteX283" fmla="*/ 134015 w 1047750"/>
                <a:gd name="connsiteY283" fmla="*/ 442080 h 1350630"/>
                <a:gd name="connsiteX284" fmla="*/ 123937 w 1047750"/>
                <a:gd name="connsiteY284" fmla="*/ 445347 h 1350630"/>
                <a:gd name="connsiteX285" fmla="*/ 117223 w 1047750"/>
                <a:gd name="connsiteY285" fmla="*/ 438803 h 1350630"/>
                <a:gd name="connsiteX286" fmla="*/ 107145 w 1047750"/>
                <a:gd name="connsiteY286" fmla="*/ 435527 h 1350630"/>
                <a:gd name="connsiteX287" fmla="*/ 100430 w 1047750"/>
                <a:gd name="connsiteY287" fmla="*/ 425697 h 1350630"/>
                <a:gd name="connsiteX288" fmla="*/ 100430 w 1047750"/>
                <a:gd name="connsiteY288" fmla="*/ 419153 h 1350630"/>
                <a:gd name="connsiteX289" fmla="*/ 110507 w 1047750"/>
                <a:gd name="connsiteY289" fmla="*/ 419153 h 1350630"/>
                <a:gd name="connsiteX290" fmla="*/ 103792 w 1047750"/>
                <a:gd name="connsiteY290" fmla="*/ 415877 h 1350630"/>
                <a:gd name="connsiteX291" fmla="*/ 103792 w 1047750"/>
                <a:gd name="connsiteY291" fmla="*/ 406047 h 1350630"/>
                <a:gd name="connsiteX292" fmla="*/ 117223 w 1047750"/>
                <a:gd name="connsiteY292" fmla="*/ 402780 h 1350630"/>
                <a:gd name="connsiteX293" fmla="*/ 137368 w 1047750"/>
                <a:gd name="connsiteY293" fmla="*/ 409323 h 1350630"/>
                <a:gd name="connsiteX294" fmla="*/ 140730 w 1047750"/>
                <a:gd name="connsiteY294" fmla="*/ 399503 h 1350630"/>
                <a:gd name="connsiteX295" fmla="*/ 144083 w 1047750"/>
                <a:gd name="connsiteY295" fmla="*/ 383130 h 1350630"/>
                <a:gd name="connsiteX296" fmla="*/ 144083 w 1047750"/>
                <a:gd name="connsiteY296" fmla="*/ 366756 h 1350630"/>
                <a:gd name="connsiteX297" fmla="*/ 157523 w 1047750"/>
                <a:gd name="connsiteY297" fmla="*/ 347106 h 1350630"/>
                <a:gd name="connsiteX298" fmla="*/ 157523 w 1047750"/>
                <a:gd name="connsiteY298" fmla="*/ 324180 h 1350630"/>
                <a:gd name="connsiteX299" fmla="*/ 157523 w 1047750"/>
                <a:gd name="connsiteY299" fmla="*/ 307806 h 1350630"/>
                <a:gd name="connsiteX300" fmla="*/ 157523 w 1047750"/>
                <a:gd name="connsiteY300" fmla="*/ 304530 h 1350630"/>
                <a:gd name="connsiteX301" fmla="*/ 144083 w 1047750"/>
                <a:gd name="connsiteY301" fmla="*/ 301253 h 1350630"/>
                <a:gd name="connsiteX302" fmla="*/ 147445 w 1047750"/>
                <a:gd name="connsiteY302" fmla="*/ 291433 h 1350630"/>
                <a:gd name="connsiteX303" fmla="*/ 130653 w 1047750"/>
                <a:gd name="connsiteY303" fmla="*/ 288156 h 1350630"/>
                <a:gd name="connsiteX304" fmla="*/ 140730 w 1047750"/>
                <a:gd name="connsiteY304" fmla="*/ 261953 h 1350630"/>
                <a:gd name="connsiteX305" fmla="*/ 150798 w 1047750"/>
                <a:gd name="connsiteY305" fmla="*/ 252132 h 1350630"/>
                <a:gd name="connsiteX306" fmla="*/ 150798 w 1047750"/>
                <a:gd name="connsiteY306" fmla="*/ 239026 h 1350630"/>
                <a:gd name="connsiteX307" fmla="*/ 144083 w 1047750"/>
                <a:gd name="connsiteY307" fmla="*/ 229206 h 1350630"/>
                <a:gd name="connsiteX308" fmla="*/ 150798 w 1047750"/>
                <a:gd name="connsiteY308" fmla="*/ 219376 h 1350630"/>
                <a:gd name="connsiteX309" fmla="*/ 164238 w 1047750"/>
                <a:gd name="connsiteY309" fmla="*/ 212832 h 1350630"/>
                <a:gd name="connsiteX310" fmla="*/ 187746 w 1047750"/>
                <a:gd name="connsiteY310" fmla="*/ 212832 h 1350630"/>
                <a:gd name="connsiteX311" fmla="*/ 201176 w 1047750"/>
                <a:gd name="connsiteY311" fmla="*/ 206279 h 1350630"/>
                <a:gd name="connsiteX312" fmla="*/ 221321 w 1047750"/>
                <a:gd name="connsiteY312" fmla="*/ 206279 h 1350630"/>
                <a:gd name="connsiteX313" fmla="*/ 234761 w 1047750"/>
                <a:gd name="connsiteY313" fmla="*/ 203002 h 1350630"/>
                <a:gd name="connsiteX314" fmla="*/ 244829 w 1047750"/>
                <a:gd name="connsiteY314" fmla="*/ 209556 h 1350630"/>
                <a:gd name="connsiteX315" fmla="*/ 251544 w 1047750"/>
                <a:gd name="connsiteY315" fmla="*/ 219376 h 1350630"/>
                <a:gd name="connsiteX316" fmla="*/ 258269 w 1047750"/>
                <a:gd name="connsiteY316" fmla="*/ 229206 h 1350630"/>
                <a:gd name="connsiteX317" fmla="*/ 261622 w 1047750"/>
                <a:gd name="connsiteY317" fmla="*/ 239026 h 1350630"/>
                <a:gd name="connsiteX318" fmla="*/ 258269 w 1047750"/>
                <a:gd name="connsiteY318" fmla="*/ 248856 h 1350630"/>
                <a:gd name="connsiteX319" fmla="*/ 261622 w 1047750"/>
                <a:gd name="connsiteY319" fmla="*/ 261953 h 1350630"/>
                <a:gd name="connsiteX320" fmla="*/ 268337 w 1047750"/>
                <a:gd name="connsiteY320" fmla="*/ 268506 h 1350630"/>
                <a:gd name="connsiteX321" fmla="*/ 275052 w 1047750"/>
                <a:gd name="connsiteY321" fmla="*/ 265229 h 1350630"/>
                <a:gd name="connsiteX322" fmla="*/ 278414 w 1047750"/>
                <a:gd name="connsiteY322" fmla="*/ 258676 h 1350630"/>
                <a:gd name="connsiteX323" fmla="*/ 271699 w 1047750"/>
                <a:gd name="connsiteY323" fmla="*/ 248856 h 1350630"/>
                <a:gd name="connsiteX324" fmla="*/ 268337 w 1047750"/>
                <a:gd name="connsiteY324" fmla="*/ 248856 h 1350630"/>
                <a:gd name="connsiteX325" fmla="*/ 271699 w 1047750"/>
                <a:gd name="connsiteY325" fmla="*/ 235749 h 1350630"/>
                <a:gd name="connsiteX326" fmla="*/ 281767 w 1047750"/>
                <a:gd name="connsiteY326" fmla="*/ 235749 h 1350630"/>
                <a:gd name="connsiteX327" fmla="*/ 295207 w 1047750"/>
                <a:gd name="connsiteY327" fmla="*/ 245579 h 1350630"/>
                <a:gd name="connsiteX328" fmla="*/ 301922 w 1047750"/>
                <a:gd name="connsiteY328" fmla="*/ 248856 h 1350630"/>
                <a:gd name="connsiteX329" fmla="*/ 311999 w 1047750"/>
                <a:gd name="connsiteY329" fmla="*/ 242303 h 1350630"/>
                <a:gd name="connsiteX330" fmla="*/ 301922 w 1047750"/>
                <a:gd name="connsiteY330" fmla="*/ 229206 h 1350630"/>
                <a:gd name="connsiteX331" fmla="*/ 305275 w 1047750"/>
                <a:gd name="connsiteY331" fmla="*/ 212832 h 1350630"/>
                <a:gd name="connsiteX332" fmla="*/ 308637 w 1047750"/>
                <a:gd name="connsiteY332" fmla="*/ 199726 h 1350630"/>
                <a:gd name="connsiteX333" fmla="*/ 322067 w 1047750"/>
                <a:gd name="connsiteY333" fmla="*/ 189905 h 1350630"/>
                <a:gd name="connsiteX334" fmla="*/ 332145 w 1047750"/>
                <a:gd name="connsiteY334" fmla="*/ 196459 h 1350630"/>
                <a:gd name="connsiteX335" fmla="*/ 348937 w 1047750"/>
                <a:gd name="connsiteY335" fmla="*/ 196459 h 1350630"/>
                <a:gd name="connsiteX336" fmla="*/ 365730 w 1047750"/>
                <a:gd name="connsiteY336" fmla="*/ 196459 h 1350630"/>
                <a:gd name="connsiteX337" fmla="*/ 375798 w 1047750"/>
                <a:gd name="connsiteY337" fmla="*/ 193182 h 1350630"/>
                <a:gd name="connsiteX338" fmla="*/ 389238 w 1047750"/>
                <a:gd name="connsiteY338" fmla="*/ 193182 h 1350630"/>
                <a:gd name="connsiteX339" fmla="*/ 382513 w 1047750"/>
                <a:gd name="connsiteY339" fmla="*/ 186629 h 1350630"/>
                <a:gd name="connsiteX340" fmla="*/ 372445 w 1047750"/>
                <a:gd name="connsiteY340" fmla="*/ 180076 h 1350630"/>
                <a:gd name="connsiteX341" fmla="*/ 369082 w 1047750"/>
                <a:gd name="connsiteY341" fmla="*/ 186629 h 1350630"/>
                <a:gd name="connsiteX342" fmla="*/ 355652 w 1047750"/>
                <a:gd name="connsiteY342" fmla="*/ 186629 h 1350630"/>
                <a:gd name="connsiteX343" fmla="*/ 348937 w 1047750"/>
                <a:gd name="connsiteY343" fmla="*/ 176809 h 1350630"/>
                <a:gd name="connsiteX344" fmla="*/ 348937 w 1047750"/>
                <a:gd name="connsiteY344" fmla="*/ 166979 h 1350630"/>
                <a:gd name="connsiteX345" fmla="*/ 355652 w 1047750"/>
                <a:gd name="connsiteY345" fmla="*/ 163702 h 1350630"/>
                <a:gd name="connsiteX346" fmla="*/ 345575 w 1047750"/>
                <a:gd name="connsiteY346" fmla="*/ 153882 h 1350630"/>
                <a:gd name="connsiteX347" fmla="*/ 348937 w 1047750"/>
                <a:gd name="connsiteY347" fmla="*/ 140785 h 1350630"/>
                <a:gd name="connsiteX348" fmla="*/ 352290 w 1047750"/>
                <a:gd name="connsiteY348" fmla="*/ 134232 h 1350630"/>
                <a:gd name="connsiteX349" fmla="*/ 342222 w 1047750"/>
                <a:gd name="connsiteY349" fmla="*/ 134232 h 1350630"/>
                <a:gd name="connsiteX350" fmla="*/ 338860 w 1047750"/>
                <a:gd name="connsiteY350" fmla="*/ 127679 h 1350630"/>
                <a:gd name="connsiteX351" fmla="*/ 342222 w 1047750"/>
                <a:gd name="connsiteY351" fmla="*/ 117858 h 1350630"/>
                <a:gd name="connsiteX352" fmla="*/ 328783 w 1047750"/>
                <a:gd name="connsiteY352" fmla="*/ 117858 h 1350630"/>
                <a:gd name="connsiteX353" fmla="*/ 322067 w 1047750"/>
                <a:gd name="connsiteY353" fmla="*/ 117858 h 1350630"/>
                <a:gd name="connsiteX354" fmla="*/ 311999 w 1047750"/>
                <a:gd name="connsiteY354" fmla="*/ 108029 h 1350630"/>
                <a:gd name="connsiteX355" fmla="*/ 315352 w 1047750"/>
                <a:gd name="connsiteY355" fmla="*/ 98208 h 1350630"/>
                <a:gd name="connsiteX356" fmla="*/ 335497 w 1047750"/>
                <a:gd name="connsiteY356" fmla="*/ 94932 h 1350630"/>
                <a:gd name="connsiteX357" fmla="*/ 359005 w 1047750"/>
                <a:gd name="connsiteY357" fmla="*/ 85112 h 1350630"/>
                <a:gd name="connsiteX358" fmla="*/ 355652 w 1047750"/>
                <a:gd name="connsiteY358" fmla="*/ 78558 h 1350630"/>
                <a:gd name="connsiteX359" fmla="*/ 348937 w 1047750"/>
                <a:gd name="connsiteY359" fmla="*/ 81835 h 1350630"/>
                <a:gd name="connsiteX360" fmla="*/ 345575 w 1047750"/>
                <a:gd name="connsiteY360" fmla="*/ 85112 h 1350630"/>
                <a:gd name="connsiteX361" fmla="*/ 335497 w 1047750"/>
                <a:gd name="connsiteY361" fmla="*/ 85112 h 1350630"/>
                <a:gd name="connsiteX362" fmla="*/ 335497 w 1047750"/>
                <a:gd name="connsiteY362" fmla="*/ 78558 h 1350630"/>
                <a:gd name="connsiteX363" fmla="*/ 345575 w 1047750"/>
                <a:gd name="connsiteY363" fmla="*/ 78558 h 1350630"/>
                <a:gd name="connsiteX364" fmla="*/ 352290 w 1047750"/>
                <a:gd name="connsiteY364" fmla="*/ 75282 h 1350630"/>
                <a:gd name="connsiteX365" fmla="*/ 345575 w 1047750"/>
                <a:gd name="connsiteY365" fmla="*/ 72005 h 1350630"/>
                <a:gd name="connsiteX366" fmla="*/ 335497 w 1047750"/>
                <a:gd name="connsiteY366" fmla="*/ 58908 h 1350630"/>
                <a:gd name="connsiteX367" fmla="*/ 332145 w 1047750"/>
                <a:gd name="connsiteY367" fmla="*/ 49079 h 1350630"/>
                <a:gd name="connsiteX368" fmla="*/ 325429 w 1047750"/>
                <a:gd name="connsiteY368" fmla="*/ 45811 h 1350630"/>
                <a:gd name="connsiteX369" fmla="*/ 318715 w 1047750"/>
                <a:gd name="connsiteY369" fmla="*/ 39258 h 1350630"/>
                <a:gd name="connsiteX370" fmla="*/ 318715 w 1047750"/>
                <a:gd name="connsiteY370" fmla="*/ 29428 h 1350630"/>
                <a:gd name="connsiteX371" fmla="*/ 315352 w 1047750"/>
                <a:gd name="connsiteY371" fmla="*/ 3235 h 1350630"/>
                <a:gd name="connsiteX372" fmla="*/ 325429 w 1047750"/>
                <a:gd name="connsiteY372" fmla="*/ 3235 h 1350630"/>
                <a:gd name="connsiteX373" fmla="*/ 332145 w 1047750"/>
                <a:gd name="connsiteY373" fmla="*/ -42 h 1350630"/>
                <a:gd name="connsiteX374" fmla="*/ 352290 w 1047750"/>
                <a:gd name="connsiteY374" fmla="*/ 6511 h 1350630"/>
                <a:gd name="connsiteX375" fmla="*/ 362368 w 1047750"/>
                <a:gd name="connsiteY375" fmla="*/ 9788 h 1350630"/>
                <a:gd name="connsiteX376" fmla="*/ 375798 w 1047750"/>
                <a:gd name="connsiteY376" fmla="*/ 16331 h 1350630"/>
                <a:gd name="connsiteX377" fmla="*/ 385875 w 1047750"/>
                <a:gd name="connsiteY377" fmla="*/ 19608 h 1350630"/>
                <a:gd name="connsiteX378" fmla="*/ 389238 w 1047750"/>
                <a:gd name="connsiteY378" fmla="*/ 19608 h 1350630"/>
                <a:gd name="connsiteX379" fmla="*/ 399306 w 1047750"/>
                <a:gd name="connsiteY379" fmla="*/ 16331 h 1350630"/>
                <a:gd name="connsiteX380" fmla="*/ 412736 w 1047750"/>
                <a:gd name="connsiteY380" fmla="*/ 9788 h 1350630"/>
                <a:gd name="connsiteX381" fmla="*/ 416098 w 1047750"/>
                <a:gd name="connsiteY381" fmla="*/ 6511 h 1350630"/>
                <a:gd name="connsiteX382" fmla="*/ 422813 w 1047750"/>
                <a:gd name="connsiteY382" fmla="*/ 19608 h 1350630"/>
                <a:gd name="connsiteX383" fmla="*/ 429528 w 1047750"/>
                <a:gd name="connsiteY383" fmla="*/ 13055 h 1350630"/>
                <a:gd name="connsiteX384" fmla="*/ 432891 w 1047750"/>
                <a:gd name="connsiteY384" fmla="*/ 6511 h 1350630"/>
                <a:gd name="connsiteX385" fmla="*/ 459751 w 1047750"/>
                <a:gd name="connsiteY385" fmla="*/ 35982 h 1350630"/>
                <a:gd name="connsiteX386" fmla="*/ 463113 w 1047750"/>
                <a:gd name="connsiteY386" fmla="*/ 49079 h 1350630"/>
                <a:gd name="connsiteX387" fmla="*/ 463113 w 1047750"/>
                <a:gd name="connsiteY387" fmla="*/ 58908 h 1350630"/>
                <a:gd name="connsiteX388" fmla="*/ 456398 w 1047750"/>
                <a:gd name="connsiteY388" fmla="*/ 72005 h 1350630"/>
                <a:gd name="connsiteX389" fmla="*/ 456398 w 1047750"/>
                <a:gd name="connsiteY389" fmla="*/ 81835 h 1350630"/>
                <a:gd name="connsiteX390" fmla="*/ 463113 w 1047750"/>
                <a:gd name="connsiteY390" fmla="*/ 85112 h 1350630"/>
                <a:gd name="connsiteX391" fmla="*/ 473191 w 1047750"/>
                <a:gd name="connsiteY391" fmla="*/ 85112 h 1350630"/>
                <a:gd name="connsiteX392" fmla="*/ 479906 w 1047750"/>
                <a:gd name="connsiteY392" fmla="*/ 91655 h 1350630"/>
                <a:gd name="connsiteX393" fmla="*/ 483259 w 1047750"/>
                <a:gd name="connsiteY393" fmla="*/ 94932 h 1350630"/>
                <a:gd name="connsiteX394" fmla="*/ 493336 w 1047750"/>
                <a:gd name="connsiteY394" fmla="*/ 94932 h 1350630"/>
                <a:gd name="connsiteX395" fmla="*/ 496698 w 1047750"/>
                <a:gd name="connsiteY395" fmla="*/ 91655 h 1350630"/>
                <a:gd name="connsiteX396" fmla="*/ 510129 w 1047750"/>
                <a:gd name="connsiteY396" fmla="*/ 94932 h 1350630"/>
                <a:gd name="connsiteX397" fmla="*/ 520206 w 1047750"/>
                <a:gd name="connsiteY397" fmla="*/ 101485 h 1350630"/>
                <a:gd name="connsiteX398" fmla="*/ 530274 w 1047750"/>
                <a:gd name="connsiteY398" fmla="*/ 108029 h 1350630"/>
                <a:gd name="connsiteX399" fmla="*/ 547067 w 1047750"/>
                <a:gd name="connsiteY399" fmla="*/ 114582 h 1350630"/>
                <a:gd name="connsiteX400" fmla="*/ 550429 w 1047750"/>
                <a:gd name="connsiteY400" fmla="*/ 104752 h 1350630"/>
                <a:gd name="connsiteX401" fmla="*/ 553782 w 1047750"/>
                <a:gd name="connsiteY401" fmla="*/ 101485 h 1350630"/>
                <a:gd name="connsiteX402" fmla="*/ 563859 w 1047750"/>
                <a:gd name="connsiteY402" fmla="*/ 101485 h 1350630"/>
                <a:gd name="connsiteX403" fmla="*/ 570574 w 1047750"/>
                <a:gd name="connsiteY403" fmla="*/ 98208 h 1350630"/>
                <a:gd name="connsiteX404" fmla="*/ 573937 w 1047750"/>
                <a:gd name="connsiteY404" fmla="*/ 94932 h 1350630"/>
                <a:gd name="connsiteX405" fmla="*/ 563859 w 1047750"/>
                <a:gd name="connsiteY405" fmla="*/ 85112 h 1350630"/>
                <a:gd name="connsiteX406" fmla="*/ 563859 w 1047750"/>
                <a:gd name="connsiteY406" fmla="*/ 75282 h 1350630"/>
                <a:gd name="connsiteX407" fmla="*/ 570574 w 1047750"/>
                <a:gd name="connsiteY407" fmla="*/ 68729 h 1350630"/>
                <a:gd name="connsiteX408" fmla="*/ 587367 w 1047750"/>
                <a:gd name="connsiteY408" fmla="*/ 72005 h 1350630"/>
                <a:gd name="connsiteX409" fmla="*/ 590720 w 1047750"/>
                <a:gd name="connsiteY409" fmla="*/ 81835 h 1350630"/>
                <a:gd name="connsiteX410" fmla="*/ 594082 w 1047750"/>
                <a:gd name="connsiteY410" fmla="*/ 91655 h 1350630"/>
                <a:gd name="connsiteX411" fmla="*/ 580652 w 1047750"/>
                <a:gd name="connsiteY411" fmla="*/ 94932 h 1350630"/>
                <a:gd name="connsiteX412" fmla="*/ 577289 w 1047750"/>
                <a:gd name="connsiteY412" fmla="*/ 101485 h 1350630"/>
                <a:gd name="connsiteX413" fmla="*/ 577289 w 1047750"/>
                <a:gd name="connsiteY413" fmla="*/ 114582 h 1350630"/>
                <a:gd name="connsiteX414" fmla="*/ 577289 w 1047750"/>
                <a:gd name="connsiteY414" fmla="*/ 127679 h 1350630"/>
                <a:gd name="connsiteX415" fmla="*/ 573937 w 1047750"/>
                <a:gd name="connsiteY415" fmla="*/ 134232 h 1350630"/>
                <a:gd name="connsiteX416" fmla="*/ 563859 w 1047750"/>
                <a:gd name="connsiteY416" fmla="*/ 137509 h 1350630"/>
                <a:gd name="connsiteX417" fmla="*/ 563859 w 1047750"/>
                <a:gd name="connsiteY417" fmla="*/ 144052 h 1350630"/>
                <a:gd name="connsiteX418" fmla="*/ 553782 w 1047750"/>
                <a:gd name="connsiteY418" fmla="*/ 150605 h 1350630"/>
                <a:gd name="connsiteX419" fmla="*/ 543704 w 1047750"/>
                <a:gd name="connsiteY419" fmla="*/ 150605 h 1350630"/>
                <a:gd name="connsiteX420" fmla="*/ 540352 w 1047750"/>
                <a:gd name="connsiteY420" fmla="*/ 153882 h 1350630"/>
                <a:gd name="connsiteX421" fmla="*/ 543704 w 1047750"/>
                <a:gd name="connsiteY421" fmla="*/ 163702 h 1350630"/>
                <a:gd name="connsiteX422" fmla="*/ 550429 w 1047750"/>
                <a:gd name="connsiteY422" fmla="*/ 170255 h 1350630"/>
                <a:gd name="connsiteX423" fmla="*/ 560497 w 1047750"/>
                <a:gd name="connsiteY423" fmla="*/ 173532 h 1350630"/>
                <a:gd name="connsiteX424" fmla="*/ 567212 w 1047750"/>
                <a:gd name="connsiteY424" fmla="*/ 170255 h 1350630"/>
                <a:gd name="connsiteX425" fmla="*/ 570574 w 1047750"/>
                <a:gd name="connsiteY425" fmla="*/ 163702 h 1350630"/>
                <a:gd name="connsiteX426" fmla="*/ 580652 w 1047750"/>
                <a:gd name="connsiteY426" fmla="*/ 160435 h 1350630"/>
                <a:gd name="connsiteX427" fmla="*/ 594082 w 1047750"/>
                <a:gd name="connsiteY427" fmla="*/ 166979 h 1350630"/>
                <a:gd name="connsiteX428" fmla="*/ 597435 w 1047750"/>
                <a:gd name="connsiteY428" fmla="*/ 173532 h 1350630"/>
                <a:gd name="connsiteX429" fmla="*/ 610875 w 1047750"/>
                <a:gd name="connsiteY429" fmla="*/ 173532 h 1350630"/>
                <a:gd name="connsiteX430" fmla="*/ 614227 w 1047750"/>
                <a:gd name="connsiteY430" fmla="*/ 163702 h 1350630"/>
                <a:gd name="connsiteX431" fmla="*/ 620943 w 1047750"/>
                <a:gd name="connsiteY431" fmla="*/ 157159 h 1350630"/>
                <a:gd name="connsiteX432" fmla="*/ 631020 w 1047750"/>
                <a:gd name="connsiteY432" fmla="*/ 150605 h 1350630"/>
                <a:gd name="connsiteX433" fmla="*/ 634382 w 1047750"/>
                <a:gd name="connsiteY433" fmla="*/ 140785 h 1350630"/>
                <a:gd name="connsiteX434" fmla="*/ 644450 w 1047750"/>
                <a:gd name="connsiteY434" fmla="*/ 137509 h 1350630"/>
                <a:gd name="connsiteX435" fmla="*/ 667958 w 1047750"/>
                <a:gd name="connsiteY435" fmla="*/ 134232 h 1350630"/>
                <a:gd name="connsiteX436" fmla="*/ 684750 w 1047750"/>
                <a:gd name="connsiteY436" fmla="*/ 127679 h 1350630"/>
                <a:gd name="connsiteX437" fmla="*/ 698181 w 1047750"/>
                <a:gd name="connsiteY437" fmla="*/ 117858 h 1350630"/>
                <a:gd name="connsiteX438" fmla="*/ 701543 w 1047750"/>
                <a:gd name="connsiteY438" fmla="*/ 108029 h 1350630"/>
                <a:gd name="connsiteX439" fmla="*/ 711621 w 1047750"/>
                <a:gd name="connsiteY439" fmla="*/ 98208 h 1350630"/>
                <a:gd name="connsiteX440" fmla="*/ 714974 w 1047750"/>
                <a:gd name="connsiteY440" fmla="*/ 94932 h 1350630"/>
                <a:gd name="connsiteX441" fmla="*/ 718336 w 1047750"/>
                <a:gd name="connsiteY441" fmla="*/ 81835 h 1350630"/>
                <a:gd name="connsiteX442" fmla="*/ 725051 w 1047750"/>
                <a:gd name="connsiteY442" fmla="*/ 78558 h 1350630"/>
                <a:gd name="connsiteX443" fmla="*/ 731766 w 1047750"/>
                <a:gd name="connsiteY443" fmla="*/ 85112 h 1350630"/>
                <a:gd name="connsiteX444" fmla="*/ 728404 w 1047750"/>
                <a:gd name="connsiteY444" fmla="*/ 91655 h 1350630"/>
                <a:gd name="connsiteX445" fmla="*/ 718336 w 1047750"/>
                <a:gd name="connsiteY445" fmla="*/ 98208 h 1350630"/>
                <a:gd name="connsiteX446" fmla="*/ 718336 w 1047750"/>
                <a:gd name="connsiteY446" fmla="*/ 104752 h 1350630"/>
                <a:gd name="connsiteX447" fmla="*/ 725051 w 1047750"/>
                <a:gd name="connsiteY447" fmla="*/ 98208 h 1350630"/>
                <a:gd name="connsiteX448" fmla="*/ 728404 w 1047750"/>
                <a:gd name="connsiteY448" fmla="*/ 94932 h 1350630"/>
                <a:gd name="connsiteX449" fmla="*/ 741843 w 1047750"/>
                <a:gd name="connsiteY449" fmla="*/ 91655 h 1350630"/>
                <a:gd name="connsiteX450" fmla="*/ 748559 w 1047750"/>
                <a:gd name="connsiteY450" fmla="*/ 94932 h 1350630"/>
                <a:gd name="connsiteX451" fmla="*/ 755274 w 1047750"/>
                <a:gd name="connsiteY451" fmla="*/ 98208 h 1350630"/>
                <a:gd name="connsiteX452" fmla="*/ 768704 w 1047750"/>
                <a:gd name="connsiteY452" fmla="*/ 94932 h 1350630"/>
                <a:gd name="connsiteX453" fmla="*/ 768704 w 1047750"/>
                <a:gd name="connsiteY453" fmla="*/ 88378 h 1350630"/>
                <a:gd name="connsiteX454" fmla="*/ 772067 w 1047750"/>
                <a:gd name="connsiteY454" fmla="*/ 85112 h 1350630"/>
                <a:gd name="connsiteX455" fmla="*/ 782134 w 1047750"/>
                <a:gd name="connsiteY455" fmla="*/ 78558 h 1350630"/>
                <a:gd name="connsiteX456" fmla="*/ 782134 w 1047750"/>
                <a:gd name="connsiteY456" fmla="*/ 68729 h 1350630"/>
                <a:gd name="connsiteX457" fmla="*/ 785497 w 1047750"/>
                <a:gd name="connsiteY457" fmla="*/ 62185 h 1350630"/>
                <a:gd name="connsiteX458" fmla="*/ 785497 w 1047750"/>
                <a:gd name="connsiteY458" fmla="*/ 62185 h 1350630"/>
                <a:gd name="connsiteX459" fmla="*/ 792212 w 1047750"/>
                <a:gd name="connsiteY459" fmla="*/ 58908 h 1350630"/>
                <a:gd name="connsiteX460" fmla="*/ 795574 w 1047750"/>
                <a:gd name="connsiteY460" fmla="*/ 49079 h 1350630"/>
                <a:gd name="connsiteX461" fmla="*/ 798927 w 1047750"/>
                <a:gd name="connsiteY461" fmla="*/ 45811 h 1350630"/>
                <a:gd name="connsiteX462" fmla="*/ 805642 w 1047750"/>
                <a:gd name="connsiteY462" fmla="*/ 39258 h 1350630"/>
                <a:gd name="connsiteX463" fmla="*/ 812366 w 1047750"/>
                <a:gd name="connsiteY463" fmla="*/ 35982 h 1350630"/>
                <a:gd name="connsiteX464" fmla="*/ 815719 w 1047750"/>
                <a:gd name="connsiteY464" fmla="*/ 42535 h 1350630"/>
                <a:gd name="connsiteX465" fmla="*/ 812366 w 1047750"/>
                <a:gd name="connsiteY465" fmla="*/ 49079 h 1350630"/>
                <a:gd name="connsiteX466" fmla="*/ 805642 w 1047750"/>
                <a:gd name="connsiteY466" fmla="*/ 52355 h 1350630"/>
                <a:gd name="connsiteX467" fmla="*/ 812366 w 1047750"/>
                <a:gd name="connsiteY467" fmla="*/ 58908 h 1350630"/>
                <a:gd name="connsiteX468" fmla="*/ 815719 w 1047750"/>
                <a:gd name="connsiteY468" fmla="*/ 62185 h 1350630"/>
                <a:gd name="connsiteX469" fmla="*/ 812366 w 1047750"/>
                <a:gd name="connsiteY469" fmla="*/ 68729 h 1350630"/>
                <a:gd name="connsiteX470" fmla="*/ 825797 w 1047750"/>
                <a:gd name="connsiteY470" fmla="*/ 65462 h 1350630"/>
                <a:gd name="connsiteX471" fmla="*/ 825797 w 1047750"/>
                <a:gd name="connsiteY471" fmla="*/ 58908 h 1350630"/>
                <a:gd name="connsiteX472" fmla="*/ 832512 w 1047750"/>
                <a:gd name="connsiteY472" fmla="*/ 52355 h 1350630"/>
                <a:gd name="connsiteX473" fmla="*/ 842590 w 1047750"/>
                <a:gd name="connsiteY473" fmla="*/ 55632 h 1350630"/>
                <a:gd name="connsiteX474" fmla="*/ 842590 w 1047750"/>
                <a:gd name="connsiteY474" fmla="*/ 62185 h 1350630"/>
                <a:gd name="connsiteX475" fmla="*/ 832512 w 1047750"/>
                <a:gd name="connsiteY475" fmla="*/ 68729 h 1350630"/>
                <a:gd name="connsiteX476" fmla="*/ 832512 w 1047750"/>
                <a:gd name="connsiteY476" fmla="*/ 72005 h 1350630"/>
                <a:gd name="connsiteX477" fmla="*/ 839227 w 1047750"/>
                <a:gd name="connsiteY477" fmla="*/ 81835 h 1350630"/>
                <a:gd name="connsiteX478" fmla="*/ 849304 w 1047750"/>
                <a:gd name="connsiteY478" fmla="*/ 88378 h 1350630"/>
                <a:gd name="connsiteX479" fmla="*/ 849304 w 1047750"/>
                <a:gd name="connsiteY479" fmla="*/ 94932 h 1350630"/>
                <a:gd name="connsiteX480" fmla="*/ 832512 w 1047750"/>
                <a:gd name="connsiteY480" fmla="*/ 94932 h 1350630"/>
                <a:gd name="connsiteX481" fmla="*/ 829150 w 1047750"/>
                <a:gd name="connsiteY481" fmla="*/ 98208 h 1350630"/>
                <a:gd name="connsiteX482" fmla="*/ 819082 w 1047750"/>
                <a:gd name="connsiteY482" fmla="*/ 104752 h 1350630"/>
                <a:gd name="connsiteX483" fmla="*/ 812366 w 1047750"/>
                <a:gd name="connsiteY483" fmla="*/ 108029 h 1350630"/>
                <a:gd name="connsiteX484" fmla="*/ 812366 w 1047750"/>
                <a:gd name="connsiteY484" fmla="*/ 117858 h 1350630"/>
                <a:gd name="connsiteX485" fmla="*/ 822434 w 1047750"/>
                <a:gd name="connsiteY485" fmla="*/ 124402 h 1350630"/>
                <a:gd name="connsiteX486" fmla="*/ 839227 w 1047750"/>
                <a:gd name="connsiteY486" fmla="*/ 127679 h 1350630"/>
                <a:gd name="connsiteX487" fmla="*/ 862735 w 1047750"/>
                <a:gd name="connsiteY487" fmla="*/ 127679 h 1350630"/>
                <a:gd name="connsiteX488" fmla="*/ 872812 w 1047750"/>
                <a:gd name="connsiteY488" fmla="*/ 127679 h 1350630"/>
                <a:gd name="connsiteX489" fmla="*/ 879527 w 1047750"/>
                <a:gd name="connsiteY489" fmla="*/ 137509 h 1350630"/>
                <a:gd name="connsiteX490" fmla="*/ 892957 w 1047750"/>
                <a:gd name="connsiteY490" fmla="*/ 147329 h 1350630"/>
                <a:gd name="connsiteX491" fmla="*/ 899673 w 1047750"/>
                <a:gd name="connsiteY491" fmla="*/ 147329 h 1350630"/>
                <a:gd name="connsiteX492" fmla="*/ 903035 w 1047750"/>
                <a:gd name="connsiteY492" fmla="*/ 160435 h 1350630"/>
                <a:gd name="connsiteX493" fmla="*/ 899673 w 1047750"/>
                <a:gd name="connsiteY493" fmla="*/ 170255 h 1350630"/>
                <a:gd name="connsiteX494" fmla="*/ 889605 w 1047750"/>
                <a:gd name="connsiteY494" fmla="*/ 173532 h 1350630"/>
                <a:gd name="connsiteX495" fmla="*/ 876165 w 1047750"/>
                <a:gd name="connsiteY495" fmla="*/ 183352 h 1350630"/>
                <a:gd name="connsiteX496" fmla="*/ 869450 w 1047750"/>
                <a:gd name="connsiteY496" fmla="*/ 180076 h 1350630"/>
                <a:gd name="connsiteX497" fmla="*/ 879527 w 1047750"/>
                <a:gd name="connsiteY497" fmla="*/ 186629 h 1350630"/>
                <a:gd name="connsiteX498" fmla="*/ 886243 w 1047750"/>
                <a:gd name="connsiteY498" fmla="*/ 189905 h 1350630"/>
                <a:gd name="connsiteX499" fmla="*/ 916465 w 1047750"/>
                <a:gd name="connsiteY499" fmla="*/ 189905 h 1350630"/>
                <a:gd name="connsiteX500" fmla="*/ 916465 w 1047750"/>
                <a:gd name="connsiteY500" fmla="*/ 196459 h 1350630"/>
                <a:gd name="connsiteX501" fmla="*/ 923181 w 1047750"/>
                <a:gd name="connsiteY501" fmla="*/ 216109 h 1350630"/>
                <a:gd name="connsiteX502" fmla="*/ 933258 w 1047750"/>
                <a:gd name="connsiteY502" fmla="*/ 239026 h 1350630"/>
                <a:gd name="connsiteX503" fmla="*/ 939973 w 1047750"/>
                <a:gd name="connsiteY503" fmla="*/ 255399 h 1350630"/>
                <a:gd name="connsiteX504" fmla="*/ 939973 w 1047750"/>
                <a:gd name="connsiteY504" fmla="*/ 284879 h 1350630"/>
                <a:gd name="connsiteX505" fmla="*/ 939973 w 1047750"/>
                <a:gd name="connsiteY505" fmla="*/ 311083 h 1350630"/>
                <a:gd name="connsiteX506" fmla="*/ 923181 w 1047750"/>
                <a:gd name="connsiteY506" fmla="*/ 324180 h 1350630"/>
                <a:gd name="connsiteX507" fmla="*/ 916465 w 1047750"/>
                <a:gd name="connsiteY507" fmla="*/ 353650 h 1350630"/>
                <a:gd name="connsiteX508" fmla="*/ 923181 w 1047750"/>
                <a:gd name="connsiteY508" fmla="*/ 356926 h 1350630"/>
                <a:gd name="connsiteX509" fmla="*/ 936611 w 1047750"/>
                <a:gd name="connsiteY509" fmla="*/ 370023 h 1350630"/>
                <a:gd name="connsiteX510" fmla="*/ 970196 w 1047750"/>
                <a:gd name="connsiteY510" fmla="*/ 386397 h 1350630"/>
                <a:gd name="connsiteX511" fmla="*/ 976911 w 1047750"/>
                <a:gd name="connsiteY511" fmla="*/ 409323 h 1350630"/>
                <a:gd name="connsiteX512" fmla="*/ 970196 w 1047750"/>
                <a:gd name="connsiteY512" fmla="*/ 432250 h 1350630"/>
                <a:gd name="connsiteX513" fmla="*/ 980273 w 1047750"/>
                <a:gd name="connsiteY513" fmla="*/ 445347 h 1350630"/>
                <a:gd name="connsiteX514" fmla="*/ 986988 w 1047750"/>
                <a:gd name="connsiteY514" fmla="*/ 461721 h 1350630"/>
                <a:gd name="connsiteX515" fmla="*/ 990341 w 1047750"/>
                <a:gd name="connsiteY515" fmla="*/ 484647 h 1350630"/>
                <a:gd name="connsiteX516" fmla="*/ 990341 w 1047750"/>
                <a:gd name="connsiteY516" fmla="*/ 491200 h 1350630"/>
                <a:gd name="connsiteX517" fmla="*/ 997066 w 1047750"/>
                <a:gd name="connsiteY517" fmla="*/ 504297 h 1350630"/>
                <a:gd name="connsiteX518" fmla="*/ 990341 w 1047750"/>
                <a:gd name="connsiteY518" fmla="*/ 517404 h 1350630"/>
                <a:gd name="connsiteX519" fmla="*/ 986988 w 1047750"/>
                <a:gd name="connsiteY519" fmla="*/ 530501 h 1350630"/>
                <a:gd name="connsiteX520" fmla="*/ 990341 w 1047750"/>
                <a:gd name="connsiteY520" fmla="*/ 540321 h 1350630"/>
                <a:gd name="connsiteX521" fmla="*/ 1003781 w 1047750"/>
                <a:gd name="connsiteY521" fmla="*/ 556694 h 1350630"/>
                <a:gd name="connsiteX522" fmla="*/ 1003781 w 1047750"/>
                <a:gd name="connsiteY522" fmla="*/ 573077 h 1350630"/>
                <a:gd name="connsiteX523" fmla="*/ 1003781 w 1047750"/>
                <a:gd name="connsiteY523" fmla="*/ 582897 h 1350630"/>
                <a:gd name="connsiteX524" fmla="*/ 1017211 w 1047750"/>
                <a:gd name="connsiteY524" fmla="*/ 586174 h 1350630"/>
                <a:gd name="connsiteX525" fmla="*/ 1027289 w 1047750"/>
                <a:gd name="connsiteY525" fmla="*/ 592727 h 1350630"/>
                <a:gd name="connsiteX526" fmla="*/ 1027289 w 1047750"/>
                <a:gd name="connsiteY526" fmla="*/ 602548 h 1350630"/>
                <a:gd name="connsiteX527" fmla="*/ 1037357 w 1047750"/>
                <a:gd name="connsiteY527" fmla="*/ 615645 h 1350630"/>
                <a:gd name="connsiteX528" fmla="*/ 1047434 w 1047750"/>
                <a:gd name="connsiteY528" fmla="*/ 628751 h 1350630"/>
                <a:gd name="connsiteX529" fmla="*/ 1037357 w 1047750"/>
                <a:gd name="connsiteY529" fmla="*/ 645124 h 1350630"/>
                <a:gd name="connsiteX530" fmla="*/ 1034004 w 1047750"/>
                <a:gd name="connsiteY530" fmla="*/ 658221 h 1350630"/>
                <a:gd name="connsiteX531" fmla="*/ 1037357 w 1047750"/>
                <a:gd name="connsiteY531" fmla="*/ 668051 h 1350630"/>
                <a:gd name="connsiteX532" fmla="*/ 1030641 w 1047750"/>
                <a:gd name="connsiteY532" fmla="*/ 674595 h 1350630"/>
                <a:gd name="connsiteX533" fmla="*/ 1027289 w 1047750"/>
                <a:gd name="connsiteY533" fmla="*/ 687692 h 1350630"/>
                <a:gd name="connsiteX534" fmla="*/ 1013849 w 1047750"/>
                <a:gd name="connsiteY534" fmla="*/ 697521 h 1350630"/>
                <a:gd name="connsiteX535" fmla="*/ 1010496 w 1047750"/>
                <a:gd name="connsiteY535" fmla="*/ 700798 h 1350630"/>
                <a:gd name="connsiteX536" fmla="*/ 1003781 w 1047750"/>
                <a:gd name="connsiteY536" fmla="*/ 697521 h 1350630"/>
                <a:gd name="connsiteX537" fmla="*/ 997066 w 1047750"/>
                <a:gd name="connsiteY537" fmla="*/ 690968 h 1350630"/>
                <a:gd name="connsiteX538" fmla="*/ 997066 w 1047750"/>
                <a:gd name="connsiteY538" fmla="*/ 677871 h 1350630"/>
                <a:gd name="connsiteX539" fmla="*/ 997066 w 1047750"/>
                <a:gd name="connsiteY539" fmla="*/ 671318 h 1350630"/>
                <a:gd name="connsiteX540" fmla="*/ 980273 w 1047750"/>
                <a:gd name="connsiteY540" fmla="*/ 661498 h 1350630"/>
                <a:gd name="connsiteX541" fmla="*/ 956766 w 1047750"/>
                <a:gd name="connsiteY541" fmla="*/ 664774 h 1350630"/>
                <a:gd name="connsiteX542" fmla="*/ 956766 w 1047750"/>
                <a:gd name="connsiteY542" fmla="*/ 677871 h 1350630"/>
                <a:gd name="connsiteX543" fmla="*/ 963480 w 1047750"/>
                <a:gd name="connsiteY543" fmla="*/ 687692 h 1350630"/>
                <a:gd name="connsiteX544" fmla="*/ 960118 w 1047750"/>
                <a:gd name="connsiteY544" fmla="*/ 694245 h 1350630"/>
                <a:gd name="connsiteX545" fmla="*/ 919828 w 1047750"/>
                <a:gd name="connsiteY545" fmla="*/ 700798 h 1350630"/>
                <a:gd name="connsiteX546" fmla="*/ 913103 w 1047750"/>
                <a:gd name="connsiteY546" fmla="*/ 707342 h 1350630"/>
                <a:gd name="connsiteX547" fmla="*/ 906388 w 1047750"/>
                <a:gd name="connsiteY547" fmla="*/ 720448 h 1350630"/>
                <a:gd name="connsiteX548" fmla="*/ 899673 w 1047750"/>
                <a:gd name="connsiteY548" fmla="*/ 726992 h 1350630"/>
                <a:gd name="connsiteX549" fmla="*/ 879527 w 1047750"/>
                <a:gd name="connsiteY549" fmla="*/ 733545 h 1350630"/>
                <a:gd name="connsiteX550" fmla="*/ 856020 w 1047750"/>
                <a:gd name="connsiteY550" fmla="*/ 749918 h 1350630"/>
                <a:gd name="connsiteX551" fmla="*/ 842590 w 1047750"/>
                <a:gd name="connsiteY551" fmla="*/ 759748 h 1350630"/>
                <a:gd name="connsiteX552" fmla="*/ 829150 w 1047750"/>
                <a:gd name="connsiteY552" fmla="*/ 766292 h 1350630"/>
                <a:gd name="connsiteX553" fmla="*/ 819082 w 1047750"/>
                <a:gd name="connsiteY553" fmla="*/ 779398 h 1350630"/>
                <a:gd name="connsiteX554" fmla="*/ 809004 w 1047750"/>
                <a:gd name="connsiteY554" fmla="*/ 789219 h 1350630"/>
                <a:gd name="connsiteX555" fmla="*/ 788859 w 1047750"/>
                <a:gd name="connsiteY555" fmla="*/ 785942 h 1350630"/>
                <a:gd name="connsiteX556" fmla="*/ 768704 w 1047750"/>
                <a:gd name="connsiteY556" fmla="*/ 792495 h 1350630"/>
                <a:gd name="connsiteX557" fmla="*/ 758636 w 1047750"/>
                <a:gd name="connsiteY557" fmla="*/ 792495 h 1350630"/>
                <a:gd name="connsiteX558" fmla="*/ 745196 w 1047750"/>
                <a:gd name="connsiteY558" fmla="*/ 808869 h 1350630"/>
                <a:gd name="connsiteX559" fmla="*/ 735128 w 1047750"/>
                <a:gd name="connsiteY559" fmla="*/ 828519 h 1350630"/>
                <a:gd name="connsiteX560" fmla="*/ 731766 w 1047750"/>
                <a:gd name="connsiteY560" fmla="*/ 818689 h 1350630"/>
                <a:gd name="connsiteX561" fmla="*/ 728404 w 1047750"/>
                <a:gd name="connsiteY561" fmla="*/ 805592 h 1350630"/>
                <a:gd name="connsiteX562" fmla="*/ 711621 w 1047750"/>
                <a:gd name="connsiteY562" fmla="*/ 805592 h 1350630"/>
                <a:gd name="connsiteX563" fmla="*/ 714974 w 1047750"/>
                <a:gd name="connsiteY563" fmla="*/ 815422 h 1350630"/>
                <a:gd name="connsiteX564" fmla="*/ 725051 w 1047750"/>
                <a:gd name="connsiteY564" fmla="*/ 841616 h 1350630"/>
                <a:gd name="connsiteX565" fmla="*/ 738481 w 1047750"/>
                <a:gd name="connsiteY565" fmla="*/ 848169 h 1350630"/>
                <a:gd name="connsiteX566" fmla="*/ 758636 w 1047750"/>
                <a:gd name="connsiteY566" fmla="*/ 861266 h 1350630"/>
                <a:gd name="connsiteX567" fmla="*/ 765351 w 1047750"/>
                <a:gd name="connsiteY567" fmla="*/ 877639 h 1350630"/>
                <a:gd name="connsiteX568" fmla="*/ 758636 w 1047750"/>
                <a:gd name="connsiteY568" fmla="*/ 890746 h 1350630"/>
                <a:gd name="connsiteX569" fmla="*/ 758636 w 1047750"/>
                <a:gd name="connsiteY569" fmla="*/ 907119 h 1350630"/>
                <a:gd name="connsiteX570" fmla="*/ 768704 w 1047750"/>
                <a:gd name="connsiteY570" fmla="*/ 920216 h 1350630"/>
                <a:gd name="connsiteX571" fmla="*/ 775419 w 1047750"/>
                <a:gd name="connsiteY571" fmla="*/ 939866 h 1350630"/>
                <a:gd name="connsiteX572" fmla="*/ 782134 w 1047750"/>
                <a:gd name="connsiteY572" fmla="*/ 956239 h 1350630"/>
                <a:gd name="connsiteX573" fmla="*/ 792212 w 1047750"/>
                <a:gd name="connsiteY573" fmla="*/ 966069 h 1350630"/>
                <a:gd name="connsiteX574" fmla="*/ 798927 w 1047750"/>
                <a:gd name="connsiteY574" fmla="*/ 975889 h 1350630"/>
                <a:gd name="connsiteX575" fmla="*/ 825797 w 1047750"/>
                <a:gd name="connsiteY575" fmla="*/ 975889 h 1350630"/>
                <a:gd name="connsiteX576" fmla="*/ 842590 w 1047750"/>
                <a:gd name="connsiteY576" fmla="*/ 988986 h 1350630"/>
                <a:gd name="connsiteX577" fmla="*/ 845942 w 1047750"/>
                <a:gd name="connsiteY577" fmla="*/ 1005369 h 1350630"/>
                <a:gd name="connsiteX578" fmla="*/ 852658 w 1047750"/>
                <a:gd name="connsiteY578" fmla="*/ 1008637 h 1350630"/>
                <a:gd name="connsiteX579" fmla="*/ 862735 w 1047750"/>
                <a:gd name="connsiteY579" fmla="*/ 1011913 h 1350630"/>
                <a:gd name="connsiteX580" fmla="*/ 869450 w 1047750"/>
                <a:gd name="connsiteY580" fmla="*/ 1025010 h 1350630"/>
                <a:gd name="connsiteX581" fmla="*/ 879527 w 1047750"/>
                <a:gd name="connsiteY581" fmla="*/ 1038116 h 1350630"/>
                <a:gd name="connsiteX582" fmla="*/ 896320 w 1047750"/>
                <a:gd name="connsiteY582" fmla="*/ 1034840 h 1350630"/>
                <a:gd name="connsiteX583" fmla="*/ 899673 w 1047750"/>
                <a:gd name="connsiteY583" fmla="*/ 1044660 h 1350630"/>
                <a:gd name="connsiteX584" fmla="*/ 913103 w 1047750"/>
                <a:gd name="connsiteY584" fmla="*/ 1051213 h 1350630"/>
                <a:gd name="connsiteX585" fmla="*/ 923181 w 1047750"/>
                <a:gd name="connsiteY585" fmla="*/ 1061043 h 1350630"/>
                <a:gd name="connsiteX586" fmla="*/ 923181 w 1047750"/>
                <a:gd name="connsiteY586" fmla="*/ 1064310 h 1350630"/>
                <a:gd name="connsiteX587" fmla="*/ 184383 w 1047750"/>
                <a:gd name="connsiteY587" fmla="*/ 1290281 h 1350630"/>
                <a:gd name="connsiteX588" fmla="*/ 184383 w 1047750"/>
                <a:gd name="connsiteY588" fmla="*/ 1290281 h 1350630"/>
                <a:gd name="connsiteX589" fmla="*/ 184383 w 1047750"/>
                <a:gd name="connsiteY589" fmla="*/ 1290281 h 1350630"/>
                <a:gd name="connsiteX590" fmla="*/ 184383 w 1047750"/>
                <a:gd name="connsiteY590" fmla="*/ 1290281 h 1350630"/>
                <a:gd name="connsiteX591" fmla="*/ 429528 w 1047750"/>
                <a:gd name="connsiteY591" fmla="*/ 1309931 h 1350630"/>
                <a:gd name="connsiteX592" fmla="*/ 429528 w 1047750"/>
                <a:gd name="connsiteY592" fmla="*/ 1309931 h 1350630"/>
                <a:gd name="connsiteX593" fmla="*/ 429528 w 1047750"/>
                <a:gd name="connsiteY593" fmla="*/ 1309931 h 1350630"/>
                <a:gd name="connsiteX594" fmla="*/ 429528 w 1047750"/>
                <a:gd name="connsiteY594" fmla="*/ 1309931 h 1350630"/>
                <a:gd name="connsiteX595" fmla="*/ 429528 w 1047750"/>
                <a:gd name="connsiteY595" fmla="*/ 1309931 h 1350630"/>
                <a:gd name="connsiteX596" fmla="*/ 1047434 w 1047750"/>
                <a:gd name="connsiteY596" fmla="*/ 668051 h 1350630"/>
                <a:gd name="connsiteX597" fmla="*/ 1047434 w 1047750"/>
                <a:gd name="connsiteY597" fmla="*/ 668051 h 1350630"/>
                <a:gd name="connsiteX598" fmla="*/ 1047434 w 1047750"/>
                <a:gd name="connsiteY598" fmla="*/ 668051 h 1350630"/>
                <a:gd name="connsiteX599" fmla="*/ 1047434 w 1047750"/>
                <a:gd name="connsiteY599" fmla="*/ 668051 h 135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Lst>
              <a:rect l="l" t="t" r="r" b="b"/>
              <a:pathLst>
                <a:path w="1047750" h="1350630">
                  <a:moveTo>
                    <a:pt x="923181" y="1064310"/>
                  </a:moveTo>
                  <a:cubicBezTo>
                    <a:pt x="923181" y="1064310"/>
                    <a:pt x="923181" y="1064310"/>
                    <a:pt x="923181" y="1064310"/>
                  </a:cubicBezTo>
                  <a:cubicBezTo>
                    <a:pt x="923181" y="1074140"/>
                    <a:pt x="923181" y="1074140"/>
                    <a:pt x="923181" y="1074140"/>
                  </a:cubicBezTo>
                  <a:cubicBezTo>
                    <a:pt x="926543" y="1090513"/>
                    <a:pt x="926543" y="1090513"/>
                    <a:pt x="926543" y="1090513"/>
                  </a:cubicBezTo>
                  <a:cubicBezTo>
                    <a:pt x="926543" y="1100334"/>
                    <a:pt x="926543" y="1100334"/>
                    <a:pt x="926543" y="1100334"/>
                  </a:cubicBezTo>
                  <a:cubicBezTo>
                    <a:pt x="926543" y="1100334"/>
                    <a:pt x="923181" y="1106887"/>
                    <a:pt x="919828" y="1106887"/>
                  </a:cubicBezTo>
                  <a:cubicBezTo>
                    <a:pt x="919828" y="1106887"/>
                    <a:pt x="916465" y="1110164"/>
                    <a:pt x="913103" y="1110164"/>
                  </a:cubicBezTo>
                  <a:cubicBezTo>
                    <a:pt x="909750" y="1106887"/>
                    <a:pt x="906388" y="1103610"/>
                    <a:pt x="906388" y="1103610"/>
                  </a:cubicBezTo>
                  <a:cubicBezTo>
                    <a:pt x="886243" y="1103610"/>
                    <a:pt x="886243" y="1103610"/>
                    <a:pt x="886243" y="1103610"/>
                  </a:cubicBezTo>
                  <a:cubicBezTo>
                    <a:pt x="886243" y="1103610"/>
                    <a:pt x="886243" y="1110164"/>
                    <a:pt x="886243" y="1113440"/>
                  </a:cubicBezTo>
                  <a:cubicBezTo>
                    <a:pt x="882880" y="1119984"/>
                    <a:pt x="882880" y="1119984"/>
                    <a:pt x="882880" y="1119984"/>
                  </a:cubicBezTo>
                  <a:cubicBezTo>
                    <a:pt x="882880" y="1136367"/>
                    <a:pt x="882880" y="1136367"/>
                    <a:pt x="882880" y="1136367"/>
                  </a:cubicBezTo>
                  <a:cubicBezTo>
                    <a:pt x="866097" y="1152740"/>
                    <a:pt x="866097" y="1152740"/>
                    <a:pt x="866097" y="1152740"/>
                  </a:cubicBezTo>
                  <a:cubicBezTo>
                    <a:pt x="862735" y="1152740"/>
                    <a:pt x="862735" y="1152740"/>
                    <a:pt x="862735" y="1152740"/>
                  </a:cubicBezTo>
                  <a:cubicBezTo>
                    <a:pt x="862735" y="1152740"/>
                    <a:pt x="859372" y="1156017"/>
                    <a:pt x="859372" y="1156017"/>
                  </a:cubicBezTo>
                  <a:cubicBezTo>
                    <a:pt x="859372" y="1156017"/>
                    <a:pt x="842590" y="1162561"/>
                    <a:pt x="842590" y="1162561"/>
                  </a:cubicBezTo>
                  <a:cubicBezTo>
                    <a:pt x="835874" y="1169114"/>
                    <a:pt x="835874" y="1169114"/>
                    <a:pt x="835874" y="1169114"/>
                  </a:cubicBezTo>
                  <a:cubicBezTo>
                    <a:pt x="832512" y="1169114"/>
                    <a:pt x="832512" y="1169114"/>
                    <a:pt x="832512" y="1169114"/>
                  </a:cubicBezTo>
                  <a:cubicBezTo>
                    <a:pt x="832512" y="1169114"/>
                    <a:pt x="822434" y="1175658"/>
                    <a:pt x="815719" y="1182211"/>
                  </a:cubicBezTo>
                  <a:cubicBezTo>
                    <a:pt x="805642" y="1188764"/>
                    <a:pt x="805642" y="1188764"/>
                    <a:pt x="805642" y="1188764"/>
                  </a:cubicBezTo>
                  <a:cubicBezTo>
                    <a:pt x="805642" y="1188764"/>
                    <a:pt x="805642" y="1188764"/>
                    <a:pt x="805642" y="1188764"/>
                  </a:cubicBezTo>
                  <a:cubicBezTo>
                    <a:pt x="805642" y="1188764"/>
                    <a:pt x="805642" y="1188764"/>
                    <a:pt x="805642" y="1188764"/>
                  </a:cubicBezTo>
                  <a:cubicBezTo>
                    <a:pt x="812366" y="1205137"/>
                    <a:pt x="812366" y="1205137"/>
                    <a:pt x="812366" y="1205137"/>
                  </a:cubicBezTo>
                  <a:cubicBezTo>
                    <a:pt x="822434" y="1214957"/>
                    <a:pt x="822434" y="1214957"/>
                    <a:pt x="822434" y="1214957"/>
                  </a:cubicBezTo>
                  <a:cubicBezTo>
                    <a:pt x="832512" y="1231340"/>
                    <a:pt x="832512" y="1231340"/>
                    <a:pt x="832512" y="1231340"/>
                  </a:cubicBezTo>
                  <a:cubicBezTo>
                    <a:pt x="832512" y="1241161"/>
                    <a:pt x="832512" y="1241161"/>
                    <a:pt x="832512" y="1241161"/>
                  </a:cubicBezTo>
                  <a:cubicBezTo>
                    <a:pt x="832512" y="1241161"/>
                    <a:pt x="825797" y="1247714"/>
                    <a:pt x="825797" y="1247714"/>
                  </a:cubicBezTo>
                  <a:cubicBezTo>
                    <a:pt x="825797" y="1250981"/>
                    <a:pt x="822434" y="1257534"/>
                    <a:pt x="825797" y="1257534"/>
                  </a:cubicBezTo>
                  <a:cubicBezTo>
                    <a:pt x="829150" y="1257534"/>
                    <a:pt x="842590" y="1260811"/>
                    <a:pt x="842590" y="1260811"/>
                  </a:cubicBezTo>
                  <a:cubicBezTo>
                    <a:pt x="842590" y="1260811"/>
                    <a:pt x="845942" y="1260811"/>
                    <a:pt x="845942" y="1260811"/>
                  </a:cubicBezTo>
                  <a:cubicBezTo>
                    <a:pt x="849304" y="1260811"/>
                    <a:pt x="849304" y="1264088"/>
                    <a:pt x="849304" y="1264088"/>
                  </a:cubicBezTo>
                  <a:cubicBezTo>
                    <a:pt x="849304" y="1277184"/>
                    <a:pt x="849304" y="1277184"/>
                    <a:pt x="849304" y="1277184"/>
                  </a:cubicBezTo>
                  <a:cubicBezTo>
                    <a:pt x="849304" y="1277184"/>
                    <a:pt x="849304" y="1280461"/>
                    <a:pt x="849304" y="1293558"/>
                  </a:cubicBezTo>
                  <a:cubicBezTo>
                    <a:pt x="849304" y="1306655"/>
                    <a:pt x="845942" y="1303388"/>
                    <a:pt x="845942" y="1303388"/>
                  </a:cubicBezTo>
                  <a:cubicBezTo>
                    <a:pt x="845942" y="1303388"/>
                    <a:pt x="829150" y="1296834"/>
                    <a:pt x="829150" y="1296834"/>
                  </a:cubicBezTo>
                  <a:cubicBezTo>
                    <a:pt x="829150" y="1296834"/>
                    <a:pt x="822434" y="1290281"/>
                    <a:pt x="822434" y="1290281"/>
                  </a:cubicBezTo>
                  <a:cubicBezTo>
                    <a:pt x="819082" y="1287014"/>
                    <a:pt x="819082" y="1283738"/>
                    <a:pt x="819082" y="1280461"/>
                  </a:cubicBezTo>
                  <a:cubicBezTo>
                    <a:pt x="819082" y="1277184"/>
                    <a:pt x="822434" y="1270631"/>
                    <a:pt x="822434" y="1270631"/>
                  </a:cubicBezTo>
                  <a:cubicBezTo>
                    <a:pt x="822434" y="1270631"/>
                    <a:pt x="809004" y="1267364"/>
                    <a:pt x="809004" y="1267364"/>
                  </a:cubicBezTo>
                  <a:cubicBezTo>
                    <a:pt x="809004" y="1267364"/>
                    <a:pt x="798927" y="1267364"/>
                    <a:pt x="795574" y="1267364"/>
                  </a:cubicBezTo>
                  <a:cubicBezTo>
                    <a:pt x="792212" y="1267364"/>
                    <a:pt x="788859" y="1273908"/>
                    <a:pt x="788859" y="1273908"/>
                  </a:cubicBezTo>
                  <a:cubicBezTo>
                    <a:pt x="785497" y="1277184"/>
                    <a:pt x="782134" y="1273908"/>
                    <a:pt x="778781" y="1273908"/>
                  </a:cubicBezTo>
                  <a:cubicBezTo>
                    <a:pt x="778781" y="1273908"/>
                    <a:pt x="775419" y="1267364"/>
                    <a:pt x="775419" y="1267364"/>
                  </a:cubicBezTo>
                  <a:cubicBezTo>
                    <a:pt x="772067" y="1267364"/>
                    <a:pt x="758636" y="1264088"/>
                    <a:pt x="755274" y="1264088"/>
                  </a:cubicBezTo>
                  <a:cubicBezTo>
                    <a:pt x="755274" y="1264088"/>
                    <a:pt x="748559" y="1264088"/>
                    <a:pt x="741843" y="1264088"/>
                  </a:cubicBezTo>
                  <a:cubicBezTo>
                    <a:pt x="738481" y="1267364"/>
                    <a:pt x="741843" y="1267364"/>
                    <a:pt x="745196" y="1277184"/>
                  </a:cubicBezTo>
                  <a:cubicBezTo>
                    <a:pt x="745196" y="1287014"/>
                    <a:pt x="741843" y="1280461"/>
                    <a:pt x="738481" y="1280461"/>
                  </a:cubicBezTo>
                  <a:cubicBezTo>
                    <a:pt x="735128" y="1280461"/>
                    <a:pt x="735128" y="1280461"/>
                    <a:pt x="728404" y="1280461"/>
                  </a:cubicBezTo>
                  <a:cubicBezTo>
                    <a:pt x="721689" y="1280461"/>
                    <a:pt x="718336" y="1280461"/>
                    <a:pt x="711621" y="1280461"/>
                  </a:cubicBezTo>
                  <a:cubicBezTo>
                    <a:pt x="708258" y="1283738"/>
                    <a:pt x="708258" y="1283738"/>
                    <a:pt x="708258" y="1287014"/>
                  </a:cubicBezTo>
                  <a:cubicBezTo>
                    <a:pt x="704906" y="1290281"/>
                    <a:pt x="698181" y="1290281"/>
                    <a:pt x="694828" y="1290281"/>
                  </a:cubicBezTo>
                  <a:cubicBezTo>
                    <a:pt x="691466" y="1290281"/>
                    <a:pt x="678036" y="1290281"/>
                    <a:pt x="678036" y="1290281"/>
                  </a:cubicBezTo>
                  <a:cubicBezTo>
                    <a:pt x="674673" y="1290281"/>
                    <a:pt x="671320" y="1296834"/>
                    <a:pt x="667958" y="1300111"/>
                  </a:cubicBezTo>
                  <a:cubicBezTo>
                    <a:pt x="667958" y="1300111"/>
                    <a:pt x="654528" y="1300111"/>
                    <a:pt x="654528" y="1300111"/>
                  </a:cubicBezTo>
                  <a:cubicBezTo>
                    <a:pt x="651165" y="1303388"/>
                    <a:pt x="651165" y="1303388"/>
                    <a:pt x="647812" y="1306655"/>
                  </a:cubicBezTo>
                  <a:cubicBezTo>
                    <a:pt x="641098" y="1309931"/>
                    <a:pt x="641098" y="1309931"/>
                    <a:pt x="637735" y="1316484"/>
                  </a:cubicBezTo>
                  <a:cubicBezTo>
                    <a:pt x="631020" y="1323038"/>
                    <a:pt x="634382" y="1319761"/>
                    <a:pt x="620943" y="1316484"/>
                  </a:cubicBezTo>
                  <a:cubicBezTo>
                    <a:pt x="610875" y="1316484"/>
                    <a:pt x="617590" y="1319761"/>
                    <a:pt x="614227" y="1319761"/>
                  </a:cubicBezTo>
                  <a:cubicBezTo>
                    <a:pt x="610875" y="1319761"/>
                    <a:pt x="607513" y="1323038"/>
                    <a:pt x="604159" y="1326305"/>
                  </a:cubicBezTo>
                  <a:cubicBezTo>
                    <a:pt x="604159" y="1329581"/>
                    <a:pt x="597435" y="1323038"/>
                    <a:pt x="594082" y="1323038"/>
                  </a:cubicBezTo>
                  <a:cubicBezTo>
                    <a:pt x="590720" y="1326305"/>
                    <a:pt x="590720" y="1319761"/>
                    <a:pt x="590720" y="1309931"/>
                  </a:cubicBezTo>
                  <a:cubicBezTo>
                    <a:pt x="587367" y="1303388"/>
                    <a:pt x="580652" y="1303388"/>
                    <a:pt x="580652" y="1303388"/>
                  </a:cubicBezTo>
                  <a:cubicBezTo>
                    <a:pt x="580652" y="1303388"/>
                    <a:pt x="573937" y="1303388"/>
                    <a:pt x="573937" y="1300111"/>
                  </a:cubicBezTo>
                  <a:cubicBezTo>
                    <a:pt x="573937" y="1296834"/>
                    <a:pt x="560497" y="1296834"/>
                    <a:pt x="557144" y="1296834"/>
                  </a:cubicBezTo>
                  <a:cubicBezTo>
                    <a:pt x="557144" y="1296834"/>
                    <a:pt x="547067" y="1296834"/>
                    <a:pt x="547067" y="1296834"/>
                  </a:cubicBezTo>
                  <a:cubicBezTo>
                    <a:pt x="547067" y="1296834"/>
                    <a:pt x="536989" y="1296834"/>
                    <a:pt x="536989" y="1300111"/>
                  </a:cubicBezTo>
                  <a:cubicBezTo>
                    <a:pt x="536989" y="1300111"/>
                    <a:pt x="533636" y="1300111"/>
                    <a:pt x="526922" y="1303388"/>
                  </a:cubicBezTo>
                  <a:cubicBezTo>
                    <a:pt x="516844" y="1306655"/>
                    <a:pt x="523559" y="1303388"/>
                    <a:pt x="523559" y="1309931"/>
                  </a:cubicBezTo>
                  <a:cubicBezTo>
                    <a:pt x="526922" y="1313208"/>
                    <a:pt x="526922" y="1316484"/>
                    <a:pt x="526922" y="1316484"/>
                  </a:cubicBezTo>
                  <a:cubicBezTo>
                    <a:pt x="530274" y="1319761"/>
                    <a:pt x="526922" y="1316484"/>
                    <a:pt x="526922" y="1323038"/>
                  </a:cubicBezTo>
                  <a:cubicBezTo>
                    <a:pt x="523559" y="1329581"/>
                    <a:pt x="523559" y="1326305"/>
                    <a:pt x="523559" y="1332858"/>
                  </a:cubicBezTo>
                  <a:cubicBezTo>
                    <a:pt x="520206" y="1336135"/>
                    <a:pt x="520206" y="1332858"/>
                    <a:pt x="516844" y="1342688"/>
                  </a:cubicBezTo>
                  <a:cubicBezTo>
                    <a:pt x="513482" y="1349232"/>
                    <a:pt x="516844" y="1342688"/>
                    <a:pt x="513482" y="1349232"/>
                  </a:cubicBezTo>
                  <a:cubicBezTo>
                    <a:pt x="510129" y="1352508"/>
                    <a:pt x="503414" y="1349232"/>
                    <a:pt x="496698" y="1345955"/>
                  </a:cubicBezTo>
                  <a:cubicBezTo>
                    <a:pt x="493336" y="1345955"/>
                    <a:pt x="496698" y="1342688"/>
                    <a:pt x="496698" y="1336135"/>
                  </a:cubicBezTo>
                  <a:cubicBezTo>
                    <a:pt x="500051" y="1329581"/>
                    <a:pt x="496698" y="1332858"/>
                    <a:pt x="496698" y="1329581"/>
                  </a:cubicBezTo>
                  <a:cubicBezTo>
                    <a:pt x="496698" y="1326305"/>
                    <a:pt x="493336" y="1329581"/>
                    <a:pt x="486621" y="1332858"/>
                  </a:cubicBezTo>
                  <a:cubicBezTo>
                    <a:pt x="483259" y="1332858"/>
                    <a:pt x="483259" y="1326305"/>
                    <a:pt x="486621" y="1319761"/>
                  </a:cubicBezTo>
                  <a:cubicBezTo>
                    <a:pt x="486621" y="1313208"/>
                    <a:pt x="483259" y="1316484"/>
                    <a:pt x="483259" y="1313208"/>
                  </a:cubicBezTo>
                  <a:cubicBezTo>
                    <a:pt x="483259" y="1313208"/>
                    <a:pt x="479906" y="1309931"/>
                    <a:pt x="476544" y="1309931"/>
                  </a:cubicBezTo>
                  <a:cubicBezTo>
                    <a:pt x="473191" y="1309931"/>
                    <a:pt x="469829" y="1306655"/>
                    <a:pt x="469829" y="1306655"/>
                  </a:cubicBezTo>
                  <a:cubicBezTo>
                    <a:pt x="466466" y="1303388"/>
                    <a:pt x="459751" y="1296834"/>
                    <a:pt x="456398" y="1293558"/>
                  </a:cubicBezTo>
                  <a:cubicBezTo>
                    <a:pt x="449683" y="1290281"/>
                    <a:pt x="442968" y="1293558"/>
                    <a:pt x="442968" y="1293558"/>
                  </a:cubicBezTo>
                  <a:cubicBezTo>
                    <a:pt x="442968" y="1293558"/>
                    <a:pt x="436243" y="1300111"/>
                    <a:pt x="429528" y="1306655"/>
                  </a:cubicBezTo>
                  <a:cubicBezTo>
                    <a:pt x="429528" y="1306655"/>
                    <a:pt x="429528" y="1309931"/>
                    <a:pt x="429528" y="1309931"/>
                  </a:cubicBezTo>
                  <a:cubicBezTo>
                    <a:pt x="426175" y="1309931"/>
                    <a:pt x="426175" y="1309931"/>
                    <a:pt x="426175" y="1306655"/>
                  </a:cubicBezTo>
                  <a:cubicBezTo>
                    <a:pt x="426175" y="1306655"/>
                    <a:pt x="422813" y="1303388"/>
                    <a:pt x="422813" y="1303388"/>
                  </a:cubicBezTo>
                  <a:cubicBezTo>
                    <a:pt x="422813" y="1303388"/>
                    <a:pt x="422813" y="1296834"/>
                    <a:pt x="419460" y="1296834"/>
                  </a:cubicBezTo>
                  <a:cubicBezTo>
                    <a:pt x="419460" y="1296834"/>
                    <a:pt x="416098" y="1296834"/>
                    <a:pt x="412736" y="1293558"/>
                  </a:cubicBezTo>
                  <a:cubicBezTo>
                    <a:pt x="409383" y="1293558"/>
                    <a:pt x="406020" y="1290281"/>
                    <a:pt x="406020" y="1290281"/>
                  </a:cubicBezTo>
                  <a:cubicBezTo>
                    <a:pt x="402668" y="1290281"/>
                    <a:pt x="395953" y="1283738"/>
                    <a:pt x="395953" y="1283738"/>
                  </a:cubicBezTo>
                  <a:cubicBezTo>
                    <a:pt x="395953" y="1283738"/>
                    <a:pt x="395953" y="1283738"/>
                    <a:pt x="392590" y="1283738"/>
                  </a:cubicBezTo>
                  <a:cubicBezTo>
                    <a:pt x="392590" y="1283738"/>
                    <a:pt x="389238" y="1280461"/>
                    <a:pt x="389238" y="1280461"/>
                  </a:cubicBezTo>
                  <a:cubicBezTo>
                    <a:pt x="385875" y="1280461"/>
                    <a:pt x="385875" y="1280461"/>
                    <a:pt x="385875" y="1280461"/>
                  </a:cubicBezTo>
                  <a:cubicBezTo>
                    <a:pt x="385875" y="1280461"/>
                    <a:pt x="385875" y="1280461"/>
                    <a:pt x="385875" y="1280461"/>
                  </a:cubicBezTo>
                  <a:cubicBezTo>
                    <a:pt x="382513" y="1280461"/>
                    <a:pt x="382513" y="1280461"/>
                    <a:pt x="379160" y="1277184"/>
                  </a:cubicBezTo>
                  <a:cubicBezTo>
                    <a:pt x="372445" y="1277184"/>
                    <a:pt x="375798" y="1277184"/>
                    <a:pt x="369082" y="1277184"/>
                  </a:cubicBezTo>
                  <a:cubicBezTo>
                    <a:pt x="365730" y="1277184"/>
                    <a:pt x="362368" y="1277184"/>
                    <a:pt x="362368" y="1277184"/>
                  </a:cubicBezTo>
                  <a:cubicBezTo>
                    <a:pt x="362368" y="1277184"/>
                    <a:pt x="359005" y="1273908"/>
                    <a:pt x="352290" y="1273908"/>
                  </a:cubicBezTo>
                  <a:cubicBezTo>
                    <a:pt x="348937" y="1277184"/>
                    <a:pt x="342222" y="1280461"/>
                    <a:pt x="338860" y="1280461"/>
                  </a:cubicBezTo>
                  <a:cubicBezTo>
                    <a:pt x="338860" y="1280461"/>
                    <a:pt x="335497" y="1277184"/>
                    <a:pt x="335497" y="1277184"/>
                  </a:cubicBezTo>
                  <a:cubicBezTo>
                    <a:pt x="335497" y="1277184"/>
                    <a:pt x="335497" y="1273908"/>
                    <a:pt x="335497" y="1273908"/>
                  </a:cubicBezTo>
                  <a:cubicBezTo>
                    <a:pt x="335497" y="1273908"/>
                    <a:pt x="332145" y="1270631"/>
                    <a:pt x="328783" y="1267364"/>
                  </a:cubicBezTo>
                  <a:cubicBezTo>
                    <a:pt x="328783" y="1267364"/>
                    <a:pt x="325429" y="1267364"/>
                    <a:pt x="325429" y="1267364"/>
                  </a:cubicBezTo>
                  <a:cubicBezTo>
                    <a:pt x="325429" y="1267364"/>
                    <a:pt x="325429" y="1267364"/>
                    <a:pt x="325429" y="1270631"/>
                  </a:cubicBezTo>
                  <a:cubicBezTo>
                    <a:pt x="325429" y="1273908"/>
                    <a:pt x="332145" y="1273908"/>
                    <a:pt x="325429" y="1273908"/>
                  </a:cubicBezTo>
                  <a:cubicBezTo>
                    <a:pt x="322067" y="1270631"/>
                    <a:pt x="318715" y="1270631"/>
                    <a:pt x="318715" y="1270631"/>
                  </a:cubicBezTo>
                  <a:cubicBezTo>
                    <a:pt x="308637" y="1273908"/>
                    <a:pt x="308637" y="1273908"/>
                    <a:pt x="308637" y="1273908"/>
                  </a:cubicBezTo>
                  <a:cubicBezTo>
                    <a:pt x="311999" y="1270631"/>
                    <a:pt x="311999" y="1270631"/>
                    <a:pt x="311999" y="1270631"/>
                  </a:cubicBezTo>
                  <a:cubicBezTo>
                    <a:pt x="311999" y="1270631"/>
                    <a:pt x="315352" y="1270631"/>
                    <a:pt x="315352" y="1270631"/>
                  </a:cubicBezTo>
                  <a:cubicBezTo>
                    <a:pt x="315352" y="1267364"/>
                    <a:pt x="315352" y="1267364"/>
                    <a:pt x="315352" y="1267364"/>
                  </a:cubicBezTo>
                  <a:cubicBezTo>
                    <a:pt x="315352" y="1267364"/>
                    <a:pt x="315352" y="1264088"/>
                    <a:pt x="315352" y="1264088"/>
                  </a:cubicBezTo>
                  <a:cubicBezTo>
                    <a:pt x="318715" y="1264088"/>
                    <a:pt x="322067" y="1260811"/>
                    <a:pt x="318715" y="1260811"/>
                  </a:cubicBezTo>
                  <a:cubicBezTo>
                    <a:pt x="315352" y="1260811"/>
                    <a:pt x="311999" y="1260811"/>
                    <a:pt x="311999" y="1260811"/>
                  </a:cubicBezTo>
                  <a:cubicBezTo>
                    <a:pt x="311999" y="1257534"/>
                    <a:pt x="311999" y="1257534"/>
                    <a:pt x="311999" y="1257534"/>
                  </a:cubicBezTo>
                  <a:cubicBezTo>
                    <a:pt x="311999" y="1257534"/>
                    <a:pt x="308637" y="1254258"/>
                    <a:pt x="308637" y="1254258"/>
                  </a:cubicBezTo>
                  <a:cubicBezTo>
                    <a:pt x="308637" y="1257534"/>
                    <a:pt x="308637" y="1260811"/>
                    <a:pt x="308637" y="1260811"/>
                  </a:cubicBezTo>
                  <a:cubicBezTo>
                    <a:pt x="305275" y="1260811"/>
                    <a:pt x="305275" y="1260811"/>
                    <a:pt x="305275" y="1257534"/>
                  </a:cubicBezTo>
                  <a:cubicBezTo>
                    <a:pt x="305275" y="1254258"/>
                    <a:pt x="305275" y="1254258"/>
                    <a:pt x="305275" y="1254258"/>
                  </a:cubicBezTo>
                  <a:cubicBezTo>
                    <a:pt x="301922" y="1254258"/>
                    <a:pt x="298559" y="1254258"/>
                    <a:pt x="298559" y="1254258"/>
                  </a:cubicBezTo>
                  <a:cubicBezTo>
                    <a:pt x="298559" y="1254258"/>
                    <a:pt x="301922" y="1257534"/>
                    <a:pt x="295207" y="1257534"/>
                  </a:cubicBezTo>
                  <a:cubicBezTo>
                    <a:pt x="291844" y="1257534"/>
                    <a:pt x="288491" y="1260811"/>
                    <a:pt x="285129" y="1260811"/>
                  </a:cubicBezTo>
                  <a:cubicBezTo>
                    <a:pt x="281767" y="1264088"/>
                    <a:pt x="281767" y="1267364"/>
                    <a:pt x="281767" y="1267364"/>
                  </a:cubicBezTo>
                  <a:cubicBezTo>
                    <a:pt x="281767" y="1270631"/>
                    <a:pt x="275052" y="1270631"/>
                    <a:pt x="275052" y="1273908"/>
                  </a:cubicBezTo>
                  <a:cubicBezTo>
                    <a:pt x="278414" y="1273908"/>
                    <a:pt x="275052" y="1273908"/>
                    <a:pt x="281767" y="1277184"/>
                  </a:cubicBezTo>
                  <a:cubicBezTo>
                    <a:pt x="285129" y="1277184"/>
                    <a:pt x="285129" y="1277184"/>
                    <a:pt x="288491" y="1277184"/>
                  </a:cubicBezTo>
                  <a:cubicBezTo>
                    <a:pt x="291844" y="1280461"/>
                    <a:pt x="295207" y="1277184"/>
                    <a:pt x="295207" y="1277184"/>
                  </a:cubicBezTo>
                  <a:cubicBezTo>
                    <a:pt x="295207" y="1277184"/>
                    <a:pt x="295207" y="1277184"/>
                    <a:pt x="298559" y="1280461"/>
                  </a:cubicBezTo>
                  <a:cubicBezTo>
                    <a:pt x="298559" y="1280461"/>
                    <a:pt x="301922" y="1277184"/>
                    <a:pt x="301922" y="1280461"/>
                  </a:cubicBezTo>
                  <a:cubicBezTo>
                    <a:pt x="301922" y="1283738"/>
                    <a:pt x="305275" y="1287014"/>
                    <a:pt x="301922" y="1287014"/>
                  </a:cubicBezTo>
                  <a:cubicBezTo>
                    <a:pt x="298559" y="1287014"/>
                    <a:pt x="295207" y="1290281"/>
                    <a:pt x="295207" y="1287014"/>
                  </a:cubicBezTo>
                  <a:cubicBezTo>
                    <a:pt x="295207" y="1287014"/>
                    <a:pt x="295207" y="1283738"/>
                    <a:pt x="291844" y="1283738"/>
                  </a:cubicBezTo>
                  <a:cubicBezTo>
                    <a:pt x="291844" y="1283738"/>
                    <a:pt x="288491" y="1283738"/>
                    <a:pt x="288491" y="1283738"/>
                  </a:cubicBezTo>
                  <a:cubicBezTo>
                    <a:pt x="285129" y="1290281"/>
                    <a:pt x="285129" y="1290281"/>
                    <a:pt x="285129" y="1290281"/>
                  </a:cubicBezTo>
                  <a:cubicBezTo>
                    <a:pt x="285129" y="1290281"/>
                    <a:pt x="285129" y="1293558"/>
                    <a:pt x="281767" y="1293558"/>
                  </a:cubicBezTo>
                  <a:cubicBezTo>
                    <a:pt x="278414" y="1293558"/>
                    <a:pt x="281767" y="1293558"/>
                    <a:pt x="275052" y="1293558"/>
                  </a:cubicBezTo>
                  <a:cubicBezTo>
                    <a:pt x="268337" y="1293558"/>
                    <a:pt x="268337" y="1290281"/>
                    <a:pt x="264984" y="1290281"/>
                  </a:cubicBezTo>
                  <a:cubicBezTo>
                    <a:pt x="264984" y="1290281"/>
                    <a:pt x="264984" y="1290281"/>
                    <a:pt x="261622" y="1290281"/>
                  </a:cubicBezTo>
                  <a:cubicBezTo>
                    <a:pt x="261622" y="1290281"/>
                    <a:pt x="254906" y="1283738"/>
                    <a:pt x="251544" y="1290281"/>
                  </a:cubicBezTo>
                  <a:cubicBezTo>
                    <a:pt x="248192" y="1293558"/>
                    <a:pt x="244829" y="1296834"/>
                    <a:pt x="244829" y="1296834"/>
                  </a:cubicBezTo>
                  <a:cubicBezTo>
                    <a:pt x="234761" y="1296834"/>
                    <a:pt x="234761" y="1296834"/>
                    <a:pt x="234761" y="1296834"/>
                  </a:cubicBezTo>
                  <a:cubicBezTo>
                    <a:pt x="234761" y="1296834"/>
                    <a:pt x="231399" y="1296834"/>
                    <a:pt x="228036" y="1296834"/>
                  </a:cubicBezTo>
                  <a:cubicBezTo>
                    <a:pt x="224684" y="1296834"/>
                    <a:pt x="221321" y="1296834"/>
                    <a:pt x="221321" y="1296834"/>
                  </a:cubicBezTo>
                  <a:cubicBezTo>
                    <a:pt x="217968" y="1300111"/>
                    <a:pt x="214606" y="1290281"/>
                    <a:pt x="214606" y="1290281"/>
                  </a:cubicBezTo>
                  <a:cubicBezTo>
                    <a:pt x="214606" y="1290281"/>
                    <a:pt x="217968" y="1283738"/>
                    <a:pt x="207891" y="1290281"/>
                  </a:cubicBezTo>
                  <a:cubicBezTo>
                    <a:pt x="197814" y="1296834"/>
                    <a:pt x="194460" y="1296834"/>
                    <a:pt x="194460" y="1296834"/>
                  </a:cubicBezTo>
                  <a:cubicBezTo>
                    <a:pt x="194460" y="1296834"/>
                    <a:pt x="191098" y="1296834"/>
                    <a:pt x="191098" y="1300111"/>
                  </a:cubicBezTo>
                  <a:cubicBezTo>
                    <a:pt x="191098" y="1296834"/>
                    <a:pt x="191098" y="1296834"/>
                    <a:pt x="191098" y="1296834"/>
                  </a:cubicBezTo>
                  <a:cubicBezTo>
                    <a:pt x="191098" y="1296834"/>
                    <a:pt x="191098" y="1296834"/>
                    <a:pt x="191098" y="1296834"/>
                  </a:cubicBezTo>
                  <a:cubicBezTo>
                    <a:pt x="191098" y="1296834"/>
                    <a:pt x="191098" y="1296834"/>
                    <a:pt x="191098" y="1296834"/>
                  </a:cubicBezTo>
                  <a:cubicBezTo>
                    <a:pt x="191098" y="1296834"/>
                    <a:pt x="191098" y="1296834"/>
                    <a:pt x="191098" y="1296834"/>
                  </a:cubicBezTo>
                  <a:cubicBezTo>
                    <a:pt x="191098" y="1296834"/>
                    <a:pt x="191098" y="1296834"/>
                    <a:pt x="191098" y="1296834"/>
                  </a:cubicBezTo>
                  <a:cubicBezTo>
                    <a:pt x="191098" y="1296834"/>
                    <a:pt x="191098" y="1296834"/>
                    <a:pt x="191098" y="1296834"/>
                  </a:cubicBezTo>
                  <a:cubicBezTo>
                    <a:pt x="187746" y="1296834"/>
                    <a:pt x="187746" y="1296834"/>
                    <a:pt x="187746" y="1293558"/>
                  </a:cubicBezTo>
                  <a:cubicBezTo>
                    <a:pt x="187746" y="1293558"/>
                    <a:pt x="187746" y="1293558"/>
                    <a:pt x="187746" y="1293558"/>
                  </a:cubicBezTo>
                  <a:cubicBezTo>
                    <a:pt x="187746" y="1293558"/>
                    <a:pt x="184383" y="1293558"/>
                    <a:pt x="184383" y="1290281"/>
                  </a:cubicBezTo>
                  <a:cubicBezTo>
                    <a:pt x="177668" y="1283738"/>
                    <a:pt x="167591" y="1270631"/>
                    <a:pt x="167591" y="1270631"/>
                  </a:cubicBezTo>
                  <a:cubicBezTo>
                    <a:pt x="174306" y="1257534"/>
                    <a:pt x="174306" y="1257534"/>
                    <a:pt x="174306" y="1257534"/>
                  </a:cubicBezTo>
                  <a:cubicBezTo>
                    <a:pt x="174306" y="1257534"/>
                    <a:pt x="177668" y="1234608"/>
                    <a:pt x="177668" y="1228064"/>
                  </a:cubicBezTo>
                  <a:cubicBezTo>
                    <a:pt x="177668" y="1224787"/>
                    <a:pt x="177668" y="1205137"/>
                    <a:pt x="177668" y="1205137"/>
                  </a:cubicBezTo>
                  <a:cubicBezTo>
                    <a:pt x="177668" y="1205137"/>
                    <a:pt x="164238" y="1201861"/>
                    <a:pt x="174306" y="1192041"/>
                  </a:cubicBezTo>
                  <a:cubicBezTo>
                    <a:pt x="184383" y="1178934"/>
                    <a:pt x="194460" y="1162561"/>
                    <a:pt x="194460" y="1162561"/>
                  </a:cubicBezTo>
                  <a:cubicBezTo>
                    <a:pt x="194460" y="1129814"/>
                    <a:pt x="194460" y="1129814"/>
                    <a:pt x="194460" y="1129814"/>
                  </a:cubicBezTo>
                  <a:cubicBezTo>
                    <a:pt x="194460" y="1129814"/>
                    <a:pt x="184383" y="1119984"/>
                    <a:pt x="197814" y="1113440"/>
                  </a:cubicBezTo>
                  <a:cubicBezTo>
                    <a:pt x="211253" y="1103610"/>
                    <a:pt x="234761" y="1074140"/>
                    <a:pt x="234761" y="1074140"/>
                  </a:cubicBezTo>
                  <a:cubicBezTo>
                    <a:pt x="258269" y="1047937"/>
                    <a:pt x="258269" y="1047937"/>
                    <a:pt x="258269" y="1047937"/>
                  </a:cubicBezTo>
                  <a:cubicBezTo>
                    <a:pt x="217968" y="1038116"/>
                    <a:pt x="217968" y="1038116"/>
                    <a:pt x="217968" y="1038116"/>
                  </a:cubicBezTo>
                  <a:cubicBezTo>
                    <a:pt x="194460" y="1034840"/>
                    <a:pt x="194460" y="1034840"/>
                    <a:pt x="194460" y="1034840"/>
                  </a:cubicBezTo>
                  <a:cubicBezTo>
                    <a:pt x="177668" y="1025010"/>
                    <a:pt x="177668" y="1025010"/>
                    <a:pt x="177668" y="1025010"/>
                  </a:cubicBezTo>
                  <a:cubicBezTo>
                    <a:pt x="167591" y="1008637"/>
                    <a:pt x="167591" y="1008637"/>
                    <a:pt x="167591" y="1008637"/>
                  </a:cubicBezTo>
                  <a:cubicBezTo>
                    <a:pt x="157523" y="1015190"/>
                    <a:pt x="157523" y="1015190"/>
                    <a:pt x="157523" y="1015190"/>
                  </a:cubicBezTo>
                  <a:cubicBezTo>
                    <a:pt x="147445" y="1021743"/>
                    <a:pt x="147445" y="1021743"/>
                    <a:pt x="147445" y="1021743"/>
                  </a:cubicBezTo>
                  <a:cubicBezTo>
                    <a:pt x="123937" y="1018466"/>
                    <a:pt x="123937" y="1018466"/>
                    <a:pt x="123937" y="1018466"/>
                  </a:cubicBezTo>
                  <a:cubicBezTo>
                    <a:pt x="107145" y="1002093"/>
                    <a:pt x="107145" y="1002093"/>
                    <a:pt x="107145" y="1002093"/>
                  </a:cubicBezTo>
                  <a:cubicBezTo>
                    <a:pt x="93715" y="1011913"/>
                    <a:pt x="93715" y="1011913"/>
                    <a:pt x="93715" y="1011913"/>
                  </a:cubicBezTo>
                  <a:cubicBezTo>
                    <a:pt x="80284" y="1002093"/>
                    <a:pt x="80284" y="1002093"/>
                    <a:pt x="80284" y="1002093"/>
                  </a:cubicBezTo>
                  <a:cubicBezTo>
                    <a:pt x="70207" y="985719"/>
                    <a:pt x="70207" y="985719"/>
                    <a:pt x="70207" y="985719"/>
                  </a:cubicBezTo>
                  <a:cubicBezTo>
                    <a:pt x="66845" y="972613"/>
                    <a:pt x="66845" y="972613"/>
                    <a:pt x="66845" y="972613"/>
                  </a:cubicBezTo>
                  <a:cubicBezTo>
                    <a:pt x="50062" y="956239"/>
                    <a:pt x="50062" y="956239"/>
                    <a:pt x="50062" y="956239"/>
                  </a:cubicBezTo>
                  <a:cubicBezTo>
                    <a:pt x="43337" y="956239"/>
                    <a:pt x="43337" y="956239"/>
                    <a:pt x="43337" y="956239"/>
                  </a:cubicBezTo>
                  <a:cubicBezTo>
                    <a:pt x="43337" y="952963"/>
                    <a:pt x="43337" y="952963"/>
                    <a:pt x="43337" y="952963"/>
                  </a:cubicBezTo>
                  <a:cubicBezTo>
                    <a:pt x="39984" y="933313"/>
                    <a:pt x="39984" y="933313"/>
                    <a:pt x="39984" y="933313"/>
                  </a:cubicBezTo>
                  <a:cubicBezTo>
                    <a:pt x="50062" y="926769"/>
                    <a:pt x="50062" y="926769"/>
                    <a:pt x="50062" y="926769"/>
                  </a:cubicBezTo>
                  <a:cubicBezTo>
                    <a:pt x="56777" y="916939"/>
                    <a:pt x="56777" y="916939"/>
                    <a:pt x="56777" y="916939"/>
                  </a:cubicBezTo>
                  <a:cubicBezTo>
                    <a:pt x="63492" y="907119"/>
                    <a:pt x="63492" y="907119"/>
                    <a:pt x="63492" y="907119"/>
                  </a:cubicBezTo>
                  <a:cubicBezTo>
                    <a:pt x="60130" y="894013"/>
                    <a:pt x="60130" y="894013"/>
                    <a:pt x="60130" y="894013"/>
                  </a:cubicBezTo>
                  <a:cubicBezTo>
                    <a:pt x="60130" y="894013"/>
                    <a:pt x="46699" y="894013"/>
                    <a:pt x="43337" y="890746"/>
                  </a:cubicBezTo>
                  <a:cubicBezTo>
                    <a:pt x="39984" y="890746"/>
                    <a:pt x="29907" y="884192"/>
                    <a:pt x="29907" y="884192"/>
                  </a:cubicBezTo>
                  <a:cubicBezTo>
                    <a:pt x="26554" y="867819"/>
                    <a:pt x="26554" y="867819"/>
                    <a:pt x="26554" y="867819"/>
                  </a:cubicBezTo>
                  <a:cubicBezTo>
                    <a:pt x="19829" y="857989"/>
                    <a:pt x="19829" y="857989"/>
                    <a:pt x="19829" y="857989"/>
                  </a:cubicBezTo>
                  <a:cubicBezTo>
                    <a:pt x="16477" y="841616"/>
                    <a:pt x="16477" y="841616"/>
                    <a:pt x="16477" y="841616"/>
                  </a:cubicBezTo>
                  <a:cubicBezTo>
                    <a:pt x="19829" y="825242"/>
                    <a:pt x="19829" y="825242"/>
                    <a:pt x="19829" y="825242"/>
                  </a:cubicBezTo>
                  <a:cubicBezTo>
                    <a:pt x="19829" y="825242"/>
                    <a:pt x="19829" y="825242"/>
                    <a:pt x="19829" y="825242"/>
                  </a:cubicBezTo>
                  <a:cubicBezTo>
                    <a:pt x="19829" y="825242"/>
                    <a:pt x="19829" y="825242"/>
                    <a:pt x="19829" y="825242"/>
                  </a:cubicBezTo>
                  <a:cubicBezTo>
                    <a:pt x="23192" y="825242"/>
                    <a:pt x="23192" y="825242"/>
                    <a:pt x="23192" y="825242"/>
                  </a:cubicBezTo>
                  <a:cubicBezTo>
                    <a:pt x="26554" y="818689"/>
                    <a:pt x="26554" y="818689"/>
                    <a:pt x="26554" y="818689"/>
                  </a:cubicBezTo>
                  <a:cubicBezTo>
                    <a:pt x="26554" y="815422"/>
                    <a:pt x="26554" y="815422"/>
                    <a:pt x="26554" y="815422"/>
                  </a:cubicBezTo>
                  <a:cubicBezTo>
                    <a:pt x="26554" y="815422"/>
                    <a:pt x="29907" y="812145"/>
                    <a:pt x="33269" y="812145"/>
                  </a:cubicBezTo>
                  <a:cubicBezTo>
                    <a:pt x="33269" y="812145"/>
                    <a:pt x="36622" y="812145"/>
                    <a:pt x="36622" y="812145"/>
                  </a:cubicBezTo>
                  <a:cubicBezTo>
                    <a:pt x="39984" y="812145"/>
                    <a:pt x="39984" y="802315"/>
                    <a:pt x="39984" y="802315"/>
                  </a:cubicBezTo>
                  <a:cubicBezTo>
                    <a:pt x="46699" y="802315"/>
                    <a:pt x="46699" y="802315"/>
                    <a:pt x="46699" y="802315"/>
                  </a:cubicBezTo>
                  <a:cubicBezTo>
                    <a:pt x="46699" y="802315"/>
                    <a:pt x="50062" y="799048"/>
                    <a:pt x="50062" y="799048"/>
                  </a:cubicBezTo>
                  <a:cubicBezTo>
                    <a:pt x="50062" y="795772"/>
                    <a:pt x="50062" y="792495"/>
                    <a:pt x="50062" y="792495"/>
                  </a:cubicBezTo>
                  <a:cubicBezTo>
                    <a:pt x="50062" y="792495"/>
                    <a:pt x="53414" y="785942"/>
                    <a:pt x="53414" y="782665"/>
                  </a:cubicBezTo>
                  <a:cubicBezTo>
                    <a:pt x="53414" y="779398"/>
                    <a:pt x="50062" y="776122"/>
                    <a:pt x="50062" y="776122"/>
                  </a:cubicBezTo>
                  <a:cubicBezTo>
                    <a:pt x="50062" y="776122"/>
                    <a:pt x="46699" y="769569"/>
                    <a:pt x="43337" y="769569"/>
                  </a:cubicBezTo>
                  <a:cubicBezTo>
                    <a:pt x="43337" y="769569"/>
                    <a:pt x="36622" y="769569"/>
                    <a:pt x="36622" y="769569"/>
                  </a:cubicBezTo>
                  <a:cubicBezTo>
                    <a:pt x="33269" y="769569"/>
                    <a:pt x="29907" y="763015"/>
                    <a:pt x="29907" y="763015"/>
                  </a:cubicBezTo>
                  <a:cubicBezTo>
                    <a:pt x="29907" y="763015"/>
                    <a:pt x="33269" y="759748"/>
                    <a:pt x="33269" y="756472"/>
                  </a:cubicBezTo>
                  <a:cubicBezTo>
                    <a:pt x="36622" y="756472"/>
                    <a:pt x="36622" y="746642"/>
                    <a:pt x="36622" y="746642"/>
                  </a:cubicBezTo>
                  <a:cubicBezTo>
                    <a:pt x="36622" y="746642"/>
                    <a:pt x="33269" y="743365"/>
                    <a:pt x="29907" y="743365"/>
                  </a:cubicBezTo>
                  <a:cubicBezTo>
                    <a:pt x="29907" y="743365"/>
                    <a:pt x="23192" y="743365"/>
                    <a:pt x="23192" y="743365"/>
                  </a:cubicBezTo>
                  <a:cubicBezTo>
                    <a:pt x="23192" y="733545"/>
                    <a:pt x="23192" y="733545"/>
                    <a:pt x="23192" y="733545"/>
                  </a:cubicBezTo>
                  <a:cubicBezTo>
                    <a:pt x="23192" y="733545"/>
                    <a:pt x="16477" y="730268"/>
                    <a:pt x="13114" y="730268"/>
                  </a:cubicBezTo>
                  <a:cubicBezTo>
                    <a:pt x="13114" y="730268"/>
                    <a:pt x="13114" y="726992"/>
                    <a:pt x="9761" y="726992"/>
                  </a:cubicBezTo>
                  <a:cubicBezTo>
                    <a:pt x="13114" y="726992"/>
                    <a:pt x="13114" y="726992"/>
                    <a:pt x="13114" y="726992"/>
                  </a:cubicBezTo>
                  <a:cubicBezTo>
                    <a:pt x="13114" y="726992"/>
                    <a:pt x="13114" y="726992"/>
                    <a:pt x="13114" y="726992"/>
                  </a:cubicBezTo>
                  <a:cubicBezTo>
                    <a:pt x="13114" y="723725"/>
                    <a:pt x="9761" y="720448"/>
                    <a:pt x="9761" y="717172"/>
                  </a:cubicBezTo>
                  <a:cubicBezTo>
                    <a:pt x="9761" y="717172"/>
                    <a:pt x="13114" y="717172"/>
                    <a:pt x="13114" y="717172"/>
                  </a:cubicBezTo>
                  <a:cubicBezTo>
                    <a:pt x="13114" y="717172"/>
                    <a:pt x="13114" y="713895"/>
                    <a:pt x="16477" y="710618"/>
                  </a:cubicBezTo>
                  <a:cubicBezTo>
                    <a:pt x="16477" y="710618"/>
                    <a:pt x="16477" y="710618"/>
                    <a:pt x="19829" y="710618"/>
                  </a:cubicBezTo>
                  <a:cubicBezTo>
                    <a:pt x="19829" y="710618"/>
                    <a:pt x="19829" y="707342"/>
                    <a:pt x="23192" y="707342"/>
                  </a:cubicBezTo>
                  <a:cubicBezTo>
                    <a:pt x="23192" y="704075"/>
                    <a:pt x="23192" y="697521"/>
                    <a:pt x="23192" y="697521"/>
                  </a:cubicBezTo>
                  <a:cubicBezTo>
                    <a:pt x="23192" y="697521"/>
                    <a:pt x="23192" y="697521"/>
                    <a:pt x="19829" y="694245"/>
                  </a:cubicBezTo>
                  <a:cubicBezTo>
                    <a:pt x="16477" y="694245"/>
                    <a:pt x="16477" y="694245"/>
                    <a:pt x="16477" y="690968"/>
                  </a:cubicBezTo>
                  <a:cubicBezTo>
                    <a:pt x="13114" y="690968"/>
                    <a:pt x="16477" y="687692"/>
                    <a:pt x="16477" y="687692"/>
                  </a:cubicBezTo>
                  <a:cubicBezTo>
                    <a:pt x="16477" y="687692"/>
                    <a:pt x="9761" y="684424"/>
                    <a:pt x="9761" y="684424"/>
                  </a:cubicBezTo>
                  <a:cubicBezTo>
                    <a:pt x="9761" y="684424"/>
                    <a:pt x="3047" y="684424"/>
                    <a:pt x="3047" y="684424"/>
                  </a:cubicBezTo>
                  <a:cubicBezTo>
                    <a:pt x="3047" y="684424"/>
                    <a:pt x="3047" y="684424"/>
                    <a:pt x="3047" y="684424"/>
                  </a:cubicBezTo>
                  <a:cubicBezTo>
                    <a:pt x="3047" y="677871"/>
                    <a:pt x="3047" y="677871"/>
                    <a:pt x="3047" y="677871"/>
                  </a:cubicBezTo>
                  <a:cubicBezTo>
                    <a:pt x="-316" y="671318"/>
                    <a:pt x="-316" y="671318"/>
                    <a:pt x="-316" y="671318"/>
                  </a:cubicBezTo>
                  <a:cubicBezTo>
                    <a:pt x="3047" y="668051"/>
                    <a:pt x="3047" y="668051"/>
                    <a:pt x="3047" y="668051"/>
                  </a:cubicBezTo>
                  <a:cubicBezTo>
                    <a:pt x="9761" y="674595"/>
                    <a:pt x="9761" y="674595"/>
                    <a:pt x="9761" y="674595"/>
                  </a:cubicBezTo>
                  <a:cubicBezTo>
                    <a:pt x="9761" y="674595"/>
                    <a:pt x="9761" y="671318"/>
                    <a:pt x="9761" y="668051"/>
                  </a:cubicBezTo>
                  <a:cubicBezTo>
                    <a:pt x="13114" y="668051"/>
                    <a:pt x="16477" y="661498"/>
                    <a:pt x="16477" y="661498"/>
                  </a:cubicBezTo>
                  <a:cubicBezTo>
                    <a:pt x="23192" y="661498"/>
                    <a:pt x="23192" y="661498"/>
                    <a:pt x="23192" y="661498"/>
                  </a:cubicBezTo>
                  <a:cubicBezTo>
                    <a:pt x="23192" y="661498"/>
                    <a:pt x="36622" y="661498"/>
                    <a:pt x="36622" y="661498"/>
                  </a:cubicBezTo>
                  <a:cubicBezTo>
                    <a:pt x="39984" y="658221"/>
                    <a:pt x="33269" y="651668"/>
                    <a:pt x="33269" y="651668"/>
                  </a:cubicBezTo>
                  <a:cubicBezTo>
                    <a:pt x="33269" y="651668"/>
                    <a:pt x="26554" y="658221"/>
                    <a:pt x="26554" y="658221"/>
                  </a:cubicBezTo>
                  <a:cubicBezTo>
                    <a:pt x="23192" y="658221"/>
                    <a:pt x="23192" y="648401"/>
                    <a:pt x="23192" y="648401"/>
                  </a:cubicBezTo>
                  <a:cubicBezTo>
                    <a:pt x="23192" y="641848"/>
                    <a:pt x="23192" y="641848"/>
                    <a:pt x="23192" y="641848"/>
                  </a:cubicBezTo>
                  <a:cubicBezTo>
                    <a:pt x="29907" y="638571"/>
                    <a:pt x="29907" y="638571"/>
                    <a:pt x="29907" y="638571"/>
                  </a:cubicBezTo>
                  <a:cubicBezTo>
                    <a:pt x="33269" y="632018"/>
                    <a:pt x="33269" y="632018"/>
                    <a:pt x="33269" y="632018"/>
                  </a:cubicBezTo>
                  <a:cubicBezTo>
                    <a:pt x="33269" y="632018"/>
                    <a:pt x="39984" y="625474"/>
                    <a:pt x="39984" y="625474"/>
                  </a:cubicBezTo>
                  <a:cubicBezTo>
                    <a:pt x="43337" y="622198"/>
                    <a:pt x="39984" y="615645"/>
                    <a:pt x="39984" y="615645"/>
                  </a:cubicBezTo>
                  <a:cubicBezTo>
                    <a:pt x="43337" y="605824"/>
                    <a:pt x="43337" y="605824"/>
                    <a:pt x="43337" y="605824"/>
                  </a:cubicBezTo>
                  <a:cubicBezTo>
                    <a:pt x="36622" y="595994"/>
                    <a:pt x="36622" y="595994"/>
                    <a:pt x="36622" y="595994"/>
                  </a:cubicBezTo>
                  <a:cubicBezTo>
                    <a:pt x="36622" y="586174"/>
                    <a:pt x="36622" y="586174"/>
                    <a:pt x="36622" y="586174"/>
                  </a:cubicBezTo>
                  <a:cubicBezTo>
                    <a:pt x="29907" y="576344"/>
                    <a:pt x="29907" y="576344"/>
                    <a:pt x="29907" y="576344"/>
                  </a:cubicBezTo>
                  <a:cubicBezTo>
                    <a:pt x="29907" y="573077"/>
                    <a:pt x="29907" y="573077"/>
                    <a:pt x="29907" y="573077"/>
                  </a:cubicBezTo>
                  <a:cubicBezTo>
                    <a:pt x="26554" y="566524"/>
                    <a:pt x="26554" y="566524"/>
                    <a:pt x="26554" y="566524"/>
                  </a:cubicBezTo>
                  <a:cubicBezTo>
                    <a:pt x="26554" y="559971"/>
                    <a:pt x="26554" y="559971"/>
                    <a:pt x="26554" y="559971"/>
                  </a:cubicBezTo>
                  <a:cubicBezTo>
                    <a:pt x="26554" y="559971"/>
                    <a:pt x="19829" y="553427"/>
                    <a:pt x="16477" y="553427"/>
                  </a:cubicBezTo>
                  <a:cubicBezTo>
                    <a:pt x="13114" y="553427"/>
                    <a:pt x="16477" y="550151"/>
                    <a:pt x="16477" y="550151"/>
                  </a:cubicBezTo>
                  <a:cubicBezTo>
                    <a:pt x="16477" y="543598"/>
                    <a:pt x="16477" y="543598"/>
                    <a:pt x="16477" y="543598"/>
                  </a:cubicBezTo>
                  <a:cubicBezTo>
                    <a:pt x="16477" y="533777"/>
                    <a:pt x="16477" y="533777"/>
                    <a:pt x="16477" y="533777"/>
                  </a:cubicBezTo>
                  <a:cubicBezTo>
                    <a:pt x="33269" y="537044"/>
                    <a:pt x="33269" y="537044"/>
                    <a:pt x="33269" y="537044"/>
                  </a:cubicBezTo>
                  <a:cubicBezTo>
                    <a:pt x="39984" y="537044"/>
                    <a:pt x="39984" y="537044"/>
                    <a:pt x="39984" y="537044"/>
                  </a:cubicBezTo>
                  <a:cubicBezTo>
                    <a:pt x="29907" y="530501"/>
                    <a:pt x="29907" y="530501"/>
                    <a:pt x="29907" y="530501"/>
                  </a:cubicBezTo>
                  <a:cubicBezTo>
                    <a:pt x="39984" y="527224"/>
                    <a:pt x="39984" y="527224"/>
                    <a:pt x="39984" y="527224"/>
                  </a:cubicBezTo>
                  <a:cubicBezTo>
                    <a:pt x="46699" y="533777"/>
                    <a:pt x="46699" y="533777"/>
                    <a:pt x="46699" y="533777"/>
                  </a:cubicBezTo>
                  <a:cubicBezTo>
                    <a:pt x="56777" y="537044"/>
                    <a:pt x="56777" y="537044"/>
                    <a:pt x="56777" y="537044"/>
                  </a:cubicBezTo>
                  <a:cubicBezTo>
                    <a:pt x="60130" y="543598"/>
                    <a:pt x="60130" y="543598"/>
                    <a:pt x="60130" y="543598"/>
                  </a:cubicBezTo>
                  <a:cubicBezTo>
                    <a:pt x="63492" y="537044"/>
                    <a:pt x="63492" y="537044"/>
                    <a:pt x="63492" y="537044"/>
                  </a:cubicBezTo>
                  <a:cubicBezTo>
                    <a:pt x="73560" y="537044"/>
                    <a:pt x="73560" y="537044"/>
                    <a:pt x="73560" y="537044"/>
                  </a:cubicBezTo>
                  <a:cubicBezTo>
                    <a:pt x="76922" y="537044"/>
                    <a:pt x="76922" y="537044"/>
                    <a:pt x="76922" y="537044"/>
                  </a:cubicBezTo>
                  <a:cubicBezTo>
                    <a:pt x="87000" y="533777"/>
                    <a:pt x="87000" y="533777"/>
                    <a:pt x="87000" y="533777"/>
                  </a:cubicBezTo>
                  <a:cubicBezTo>
                    <a:pt x="97068" y="533777"/>
                    <a:pt x="97068" y="533777"/>
                    <a:pt x="97068" y="533777"/>
                  </a:cubicBezTo>
                  <a:cubicBezTo>
                    <a:pt x="100430" y="527224"/>
                    <a:pt x="100430" y="527224"/>
                    <a:pt x="100430" y="527224"/>
                  </a:cubicBezTo>
                  <a:cubicBezTo>
                    <a:pt x="107145" y="523947"/>
                    <a:pt x="107145" y="523947"/>
                    <a:pt x="107145" y="523947"/>
                  </a:cubicBezTo>
                  <a:cubicBezTo>
                    <a:pt x="110507" y="520671"/>
                    <a:pt x="110507" y="520671"/>
                    <a:pt x="110507" y="520671"/>
                  </a:cubicBezTo>
                  <a:cubicBezTo>
                    <a:pt x="100430" y="514127"/>
                    <a:pt x="100430" y="514127"/>
                    <a:pt x="100430" y="514127"/>
                  </a:cubicBezTo>
                  <a:cubicBezTo>
                    <a:pt x="93715" y="504297"/>
                    <a:pt x="93715" y="504297"/>
                    <a:pt x="93715" y="504297"/>
                  </a:cubicBezTo>
                  <a:cubicBezTo>
                    <a:pt x="100430" y="504297"/>
                    <a:pt x="100430" y="504297"/>
                    <a:pt x="100430" y="504297"/>
                  </a:cubicBezTo>
                  <a:cubicBezTo>
                    <a:pt x="100430" y="494477"/>
                    <a:pt x="100430" y="494477"/>
                    <a:pt x="100430" y="494477"/>
                  </a:cubicBezTo>
                  <a:cubicBezTo>
                    <a:pt x="100430" y="494477"/>
                    <a:pt x="113860" y="497754"/>
                    <a:pt x="113860" y="497754"/>
                  </a:cubicBezTo>
                  <a:cubicBezTo>
                    <a:pt x="113860" y="494477"/>
                    <a:pt x="113860" y="494477"/>
                    <a:pt x="117223" y="491200"/>
                  </a:cubicBezTo>
                  <a:cubicBezTo>
                    <a:pt x="120575" y="491200"/>
                    <a:pt x="127300" y="487924"/>
                    <a:pt x="127300" y="487924"/>
                  </a:cubicBezTo>
                  <a:cubicBezTo>
                    <a:pt x="130653" y="481370"/>
                    <a:pt x="130653" y="481370"/>
                    <a:pt x="130653" y="481370"/>
                  </a:cubicBezTo>
                  <a:cubicBezTo>
                    <a:pt x="130653" y="481370"/>
                    <a:pt x="137368" y="478104"/>
                    <a:pt x="137368" y="478104"/>
                  </a:cubicBezTo>
                  <a:cubicBezTo>
                    <a:pt x="140730" y="478104"/>
                    <a:pt x="137368" y="474827"/>
                    <a:pt x="137368" y="471550"/>
                  </a:cubicBezTo>
                  <a:cubicBezTo>
                    <a:pt x="137368" y="468274"/>
                    <a:pt x="137368" y="461721"/>
                    <a:pt x="137368" y="461721"/>
                  </a:cubicBezTo>
                  <a:cubicBezTo>
                    <a:pt x="140730" y="455177"/>
                    <a:pt x="140730" y="455177"/>
                    <a:pt x="140730" y="455177"/>
                  </a:cubicBezTo>
                  <a:cubicBezTo>
                    <a:pt x="134015" y="442080"/>
                    <a:pt x="134015" y="442080"/>
                    <a:pt x="134015" y="442080"/>
                  </a:cubicBezTo>
                  <a:cubicBezTo>
                    <a:pt x="123937" y="445347"/>
                    <a:pt x="123937" y="445347"/>
                    <a:pt x="123937" y="445347"/>
                  </a:cubicBezTo>
                  <a:cubicBezTo>
                    <a:pt x="117223" y="438803"/>
                    <a:pt x="117223" y="438803"/>
                    <a:pt x="117223" y="438803"/>
                  </a:cubicBezTo>
                  <a:cubicBezTo>
                    <a:pt x="117223" y="438803"/>
                    <a:pt x="107145" y="438803"/>
                    <a:pt x="107145" y="435527"/>
                  </a:cubicBezTo>
                  <a:cubicBezTo>
                    <a:pt x="103792" y="432250"/>
                    <a:pt x="100430" y="425697"/>
                    <a:pt x="100430" y="425697"/>
                  </a:cubicBezTo>
                  <a:cubicBezTo>
                    <a:pt x="100430" y="419153"/>
                    <a:pt x="100430" y="419153"/>
                    <a:pt x="100430" y="419153"/>
                  </a:cubicBezTo>
                  <a:cubicBezTo>
                    <a:pt x="110507" y="419153"/>
                    <a:pt x="110507" y="419153"/>
                    <a:pt x="110507" y="419153"/>
                  </a:cubicBezTo>
                  <a:cubicBezTo>
                    <a:pt x="103792" y="415877"/>
                    <a:pt x="103792" y="415877"/>
                    <a:pt x="103792" y="415877"/>
                  </a:cubicBezTo>
                  <a:cubicBezTo>
                    <a:pt x="103792" y="406047"/>
                    <a:pt x="103792" y="406047"/>
                    <a:pt x="103792" y="406047"/>
                  </a:cubicBezTo>
                  <a:cubicBezTo>
                    <a:pt x="117223" y="402780"/>
                    <a:pt x="117223" y="402780"/>
                    <a:pt x="117223" y="402780"/>
                  </a:cubicBezTo>
                  <a:cubicBezTo>
                    <a:pt x="117223" y="402780"/>
                    <a:pt x="134015" y="409323"/>
                    <a:pt x="137368" y="409323"/>
                  </a:cubicBezTo>
                  <a:cubicBezTo>
                    <a:pt x="140730" y="412600"/>
                    <a:pt x="140730" y="399503"/>
                    <a:pt x="140730" y="399503"/>
                  </a:cubicBezTo>
                  <a:cubicBezTo>
                    <a:pt x="144083" y="383130"/>
                    <a:pt x="144083" y="383130"/>
                    <a:pt x="144083" y="383130"/>
                  </a:cubicBezTo>
                  <a:cubicBezTo>
                    <a:pt x="144083" y="383130"/>
                    <a:pt x="140730" y="370023"/>
                    <a:pt x="144083" y="366756"/>
                  </a:cubicBezTo>
                  <a:cubicBezTo>
                    <a:pt x="147445" y="366756"/>
                    <a:pt x="157523" y="347106"/>
                    <a:pt x="157523" y="347106"/>
                  </a:cubicBezTo>
                  <a:cubicBezTo>
                    <a:pt x="157523" y="347106"/>
                    <a:pt x="157523" y="327456"/>
                    <a:pt x="157523" y="324180"/>
                  </a:cubicBezTo>
                  <a:cubicBezTo>
                    <a:pt x="157523" y="320903"/>
                    <a:pt x="157523" y="307806"/>
                    <a:pt x="157523" y="307806"/>
                  </a:cubicBezTo>
                  <a:cubicBezTo>
                    <a:pt x="157523" y="304530"/>
                    <a:pt x="157523" y="304530"/>
                    <a:pt x="157523" y="304530"/>
                  </a:cubicBezTo>
                  <a:cubicBezTo>
                    <a:pt x="157523" y="304530"/>
                    <a:pt x="147445" y="301253"/>
                    <a:pt x="144083" y="301253"/>
                  </a:cubicBezTo>
                  <a:cubicBezTo>
                    <a:pt x="144083" y="297976"/>
                    <a:pt x="147445" y="291433"/>
                    <a:pt x="147445" y="291433"/>
                  </a:cubicBezTo>
                  <a:cubicBezTo>
                    <a:pt x="130653" y="288156"/>
                    <a:pt x="130653" y="288156"/>
                    <a:pt x="130653" y="288156"/>
                  </a:cubicBezTo>
                  <a:cubicBezTo>
                    <a:pt x="134015" y="278326"/>
                    <a:pt x="137368" y="261953"/>
                    <a:pt x="140730" y="261953"/>
                  </a:cubicBezTo>
                  <a:cubicBezTo>
                    <a:pt x="144083" y="258676"/>
                    <a:pt x="150798" y="252132"/>
                    <a:pt x="150798" y="252132"/>
                  </a:cubicBezTo>
                  <a:cubicBezTo>
                    <a:pt x="150798" y="239026"/>
                    <a:pt x="150798" y="239026"/>
                    <a:pt x="150798" y="239026"/>
                  </a:cubicBezTo>
                  <a:cubicBezTo>
                    <a:pt x="144083" y="229206"/>
                    <a:pt x="144083" y="229206"/>
                    <a:pt x="144083" y="229206"/>
                  </a:cubicBezTo>
                  <a:cubicBezTo>
                    <a:pt x="150798" y="219376"/>
                    <a:pt x="150798" y="219376"/>
                    <a:pt x="150798" y="219376"/>
                  </a:cubicBezTo>
                  <a:cubicBezTo>
                    <a:pt x="150798" y="219376"/>
                    <a:pt x="164238" y="212832"/>
                    <a:pt x="164238" y="212832"/>
                  </a:cubicBezTo>
                  <a:cubicBezTo>
                    <a:pt x="167591" y="212832"/>
                    <a:pt x="187746" y="212832"/>
                    <a:pt x="187746" y="212832"/>
                  </a:cubicBezTo>
                  <a:cubicBezTo>
                    <a:pt x="201176" y="206279"/>
                    <a:pt x="201176" y="206279"/>
                    <a:pt x="201176" y="206279"/>
                  </a:cubicBezTo>
                  <a:cubicBezTo>
                    <a:pt x="221321" y="206279"/>
                    <a:pt x="221321" y="206279"/>
                    <a:pt x="221321" y="206279"/>
                  </a:cubicBezTo>
                  <a:cubicBezTo>
                    <a:pt x="234761" y="203002"/>
                    <a:pt x="234761" y="203002"/>
                    <a:pt x="234761" y="203002"/>
                  </a:cubicBezTo>
                  <a:cubicBezTo>
                    <a:pt x="244829" y="209556"/>
                    <a:pt x="244829" y="209556"/>
                    <a:pt x="244829" y="209556"/>
                  </a:cubicBezTo>
                  <a:cubicBezTo>
                    <a:pt x="244829" y="209556"/>
                    <a:pt x="251544" y="216109"/>
                    <a:pt x="251544" y="219376"/>
                  </a:cubicBezTo>
                  <a:cubicBezTo>
                    <a:pt x="251544" y="219376"/>
                    <a:pt x="258269" y="225929"/>
                    <a:pt x="258269" y="229206"/>
                  </a:cubicBezTo>
                  <a:cubicBezTo>
                    <a:pt x="254906" y="229206"/>
                    <a:pt x="261622" y="239026"/>
                    <a:pt x="261622" y="239026"/>
                  </a:cubicBezTo>
                  <a:cubicBezTo>
                    <a:pt x="261622" y="239026"/>
                    <a:pt x="258269" y="245579"/>
                    <a:pt x="258269" y="248856"/>
                  </a:cubicBezTo>
                  <a:cubicBezTo>
                    <a:pt x="258269" y="248856"/>
                    <a:pt x="261622" y="261953"/>
                    <a:pt x="261622" y="261953"/>
                  </a:cubicBezTo>
                  <a:cubicBezTo>
                    <a:pt x="261622" y="265229"/>
                    <a:pt x="268337" y="268506"/>
                    <a:pt x="268337" y="268506"/>
                  </a:cubicBezTo>
                  <a:cubicBezTo>
                    <a:pt x="275052" y="265229"/>
                    <a:pt x="275052" y="265229"/>
                    <a:pt x="275052" y="265229"/>
                  </a:cubicBezTo>
                  <a:cubicBezTo>
                    <a:pt x="278414" y="258676"/>
                    <a:pt x="278414" y="258676"/>
                    <a:pt x="278414" y="258676"/>
                  </a:cubicBezTo>
                  <a:cubicBezTo>
                    <a:pt x="271699" y="248856"/>
                    <a:pt x="271699" y="248856"/>
                    <a:pt x="271699" y="248856"/>
                  </a:cubicBezTo>
                  <a:cubicBezTo>
                    <a:pt x="268337" y="248856"/>
                    <a:pt x="268337" y="248856"/>
                    <a:pt x="268337" y="248856"/>
                  </a:cubicBezTo>
                  <a:cubicBezTo>
                    <a:pt x="271699" y="235749"/>
                    <a:pt x="271699" y="235749"/>
                    <a:pt x="271699" y="235749"/>
                  </a:cubicBezTo>
                  <a:cubicBezTo>
                    <a:pt x="271699" y="235749"/>
                    <a:pt x="278414" y="232482"/>
                    <a:pt x="281767" y="235749"/>
                  </a:cubicBezTo>
                  <a:cubicBezTo>
                    <a:pt x="285129" y="235749"/>
                    <a:pt x="295207" y="245579"/>
                    <a:pt x="295207" y="245579"/>
                  </a:cubicBezTo>
                  <a:cubicBezTo>
                    <a:pt x="301922" y="248856"/>
                    <a:pt x="301922" y="248856"/>
                    <a:pt x="301922" y="248856"/>
                  </a:cubicBezTo>
                  <a:cubicBezTo>
                    <a:pt x="301922" y="248856"/>
                    <a:pt x="311999" y="242303"/>
                    <a:pt x="311999" y="242303"/>
                  </a:cubicBezTo>
                  <a:cubicBezTo>
                    <a:pt x="311999" y="242303"/>
                    <a:pt x="301922" y="229206"/>
                    <a:pt x="301922" y="229206"/>
                  </a:cubicBezTo>
                  <a:cubicBezTo>
                    <a:pt x="305275" y="212832"/>
                    <a:pt x="305275" y="212832"/>
                    <a:pt x="305275" y="212832"/>
                  </a:cubicBezTo>
                  <a:cubicBezTo>
                    <a:pt x="308637" y="199726"/>
                    <a:pt x="308637" y="199726"/>
                    <a:pt x="308637" y="199726"/>
                  </a:cubicBezTo>
                  <a:cubicBezTo>
                    <a:pt x="322067" y="189905"/>
                    <a:pt x="322067" y="189905"/>
                    <a:pt x="322067" y="189905"/>
                  </a:cubicBezTo>
                  <a:cubicBezTo>
                    <a:pt x="332145" y="196459"/>
                    <a:pt x="332145" y="196459"/>
                    <a:pt x="332145" y="196459"/>
                  </a:cubicBezTo>
                  <a:cubicBezTo>
                    <a:pt x="348937" y="196459"/>
                    <a:pt x="348937" y="196459"/>
                    <a:pt x="348937" y="196459"/>
                  </a:cubicBezTo>
                  <a:cubicBezTo>
                    <a:pt x="365730" y="196459"/>
                    <a:pt x="365730" y="196459"/>
                    <a:pt x="365730" y="196459"/>
                  </a:cubicBezTo>
                  <a:cubicBezTo>
                    <a:pt x="375798" y="193182"/>
                    <a:pt x="375798" y="193182"/>
                    <a:pt x="375798" y="193182"/>
                  </a:cubicBezTo>
                  <a:cubicBezTo>
                    <a:pt x="389238" y="193182"/>
                    <a:pt x="389238" y="193182"/>
                    <a:pt x="389238" y="193182"/>
                  </a:cubicBezTo>
                  <a:cubicBezTo>
                    <a:pt x="389238" y="193182"/>
                    <a:pt x="382513" y="186629"/>
                    <a:pt x="382513" y="186629"/>
                  </a:cubicBezTo>
                  <a:cubicBezTo>
                    <a:pt x="379160" y="186629"/>
                    <a:pt x="372445" y="180076"/>
                    <a:pt x="372445" y="180076"/>
                  </a:cubicBezTo>
                  <a:cubicBezTo>
                    <a:pt x="372445" y="180076"/>
                    <a:pt x="369082" y="186629"/>
                    <a:pt x="369082" y="186629"/>
                  </a:cubicBezTo>
                  <a:cubicBezTo>
                    <a:pt x="365730" y="189905"/>
                    <a:pt x="355652" y="189905"/>
                    <a:pt x="355652" y="186629"/>
                  </a:cubicBezTo>
                  <a:cubicBezTo>
                    <a:pt x="352290" y="186629"/>
                    <a:pt x="348937" y="176809"/>
                    <a:pt x="348937" y="176809"/>
                  </a:cubicBezTo>
                  <a:cubicBezTo>
                    <a:pt x="348937" y="166979"/>
                    <a:pt x="348937" y="166979"/>
                    <a:pt x="348937" y="166979"/>
                  </a:cubicBezTo>
                  <a:cubicBezTo>
                    <a:pt x="355652" y="163702"/>
                    <a:pt x="355652" y="163702"/>
                    <a:pt x="355652" y="163702"/>
                  </a:cubicBezTo>
                  <a:cubicBezTo>
                    <a:pt x="345575" y="153882"/>
                    <a:pt x="345575" y="153882"/>
                    <a:pt x="345575" y="153882"/>
                  </a:cubicBezTo>
                  <a:cubicBezTo>
                    <a:pt x="345575" y="153882"/>
                    <a:pt x="345575" y="144052"/>
                    <a:pt x="348937" y="140785"/>
                  </a:cubicBezTo>
                  <a:cubicBezTo>
                    <a:pt x="352290" y="140785"/>
                    <a:pt x="352290" y="134232"/>
                    <a:pt x="352290" y="134232"/>
                  </a:cubicBezTo>
                  <a:cubicBezTo>
                    <a:pt x="342222" y="134232"/>
                    <a:pt x="342222" y="134232"/>
                    <a:pt x="342222" y="134232"/>
                  </a:cubicBezTo>
                  <a:cubicBezTo>
                    <a:pt x="342222" y="134232"/>
                    <a:pt x="338860" y="134232"/>
                    <a:pt x="338860" y="127679"/>
                  </a:cubicBezTo>
                  <a:cubicBezTo>
                    <a:pt x="342222" y="121135"/>
                    <a:pt x="342222" y="117858"/>
                    <a:pt x="342222" y="117858"/>
                  </a:cubicBezTo>
                  <a:cubicBezTo>
                    <a:pt x="328783" y="117858"/>
                    <a:pt x="328783" y="117858"/>
                    <a:pt x="328783" y="117858"/>
                  </a:cubicBezTo>
                  <a:cubicBezTo>
                    <a:pt x="322067" y="117858"/>
                    <a:pt x="322067" y="117858"/>
                    <a:pt x="322067" y="117858"/>
                  </a:cubicBezTo>
                  <a:cubicBezTo>
                    <a:pt x="311999" y="108029"/>
                    <a:pt x="311999" y="108029"/>
                    <a:pt x="311999" y="108029"/>
                  </a:cubicBezTo>
                  <a:cubicBezTo>
                    <a:pt x="315352" y="98208"/>
                    <a:pt x="315352" y="98208"/>
                    <a:pt x="315352" y="98208"/>
                  </a:cubicBezTo>
                  <a:cubicBezTo>
                    <a:pt x="335497" y="94932"/>
                    <a:pt x="335497" y="94932"/>
                    <a:pt x="335497" y="94932"/>
                  </a:cubicBezTo>
                  <a:cubicBezTo>
                    <a:pt x="359005" y="85112"/>
                    <a:pt x="359005" y="85112"/>
                    <a:pt x="359005" y="85112"/>
                  </a:cubicBezTo>
                  <a:cubicBezTo>
                    <a:pt x="355652" y="78558"/>
                    <a:pt x="355652" y="78558"/>
                    <a:pt x="355652" y="78558"/>
                  </a:cubicBezTo>
                  <a:cubicBezTo>
                    <a:pt x="348937" y="81835"/>
                    <a:pt x="348937" y="81835"/>
                    <a:pt x="348937" y="81835"/>
                  </a:cubicBezTo>
                  <a:cubicBezTo>
                    <a:pt x="348937" y="81835"/>
                    <a:pt x="345575" y="85112"/>
                    <a:pt x="345575" y="85112"/>
                  </a:cubicBezTo>
                  <a:cubicBezTo>
                    <a:pt x="342222" y="85112"/>
                    <a:pt x="335497" y="85112"/>
                    <a:pt x="335497" y="85112"/>
                  </a:cubicBezTo>
                  <a:cubicBezTo>
                    <a:pt x="335497" y="78558"/>
                    <a:pt x="335497" y="78558"/>
                    <a:pt x="335497" y="78558"/>
                  </a:cubicBezTo>
                  <a:cubicBezTo>
                    <a:pt x="345575" y="78558"/>
                    <a:pt x="345575" y="78558"/>
                    <a:pt x="345575" y="78558"/>
                  </a:cubicBezTo>
                  <a:cubicBezTo>
                    <a:pt x="352290" y="75282"/>
                    <a:pt x="352290" y="75282"/>
                    <a:pt x="352290" y="75282"/>
                  </a:cubicBezTo>
                  <a:cubicBezTo>
                    <a:pt x="345575" y="72005"/>
                    <a:pt x="345575" y="72005"/>
                    <a:pt x="345575" y="72005"/>
                  </a:cubicBezTo>
                  <a:cubicBezTo>
                    <a:pt x="335497" y="58908"/>
                    <a:pt x="335497" y="58908"/>
                    <a:pt x="335497" y="58908"/>
                  </a:cubicBezTo>
                  <a:cubicBezTo>
                    <a:pt x="332145" y="49079"/>
                    <a:pt x="332145" y="49079"/>
                    <a:pt x="332145" y="49079"/>
                  </a:cubicBezTo>
                  <a:cubicBezTo>
                    <a:pt x="325429" y="45811"/>
                    <a:pt x="325429" y="45811"/>
                    <a:pt x="325429" y="45811"/>
                  </a:cubicBezTo>
                  <a:cubicBezTo>
                    <a:pt x="318715" y="39258"/>
                    <a:pt x="318715" y="39258"/>
                    <a:pt x="318715" y="39258"/>
                  </a:cubicBezTo>
                  <a:cubicBezTo>
                    <a:pt x="318715" y="29428"/>
                    <a:pt x="318715" y="29428"/>
                    <a:pt x="318715" y="29428"/>
                  </a:cubicBezTo>
                  <a:cubicBezTo>
                    <a:pt x="315352" y="3235"/>
                    <a:pt x="315352" y="3235"/>
                    <a:pt x="315352" y="3235"/>
                  </a:cubicBezTo>
                  <a:cubicBezTo>
                    <a:pt x="325429" y="3235"/>
                    <a:pt x="325429" y="3235"/>
                    <a:pt x="325429" y="3235"/>
                  </a:cubicBezTo>
                  <a:cubicBezTo>
                    <a:pt x="332145" y="-42"/>
                    <a:pt x="332145" y="-42"/>
                    <a:pt x="332145" y="-42"/>
                  </a:cubicBezTo>
                  <a:cubicBezTo>
                    <a:pt x="332145" y="-42"/>
                    <a:pt x="348937" y="6511"/>
                    <a:pt x="352290" y="6511"/>
                  </a:cubicBezTo>
                  <a:cubicBezTo>
                    <a:pt x="355652" y="6511"/>
                    <a:pt x="362368" y="9788"/>
                    <a:pt x="362368" y="9788"/>
                  </a:cubicBezTo>
                  <a:cubicBezTo>
                    <a:pt x="375798" y="16331"/>
                    <a:pt x="375798" y="16331"/>
                    <a:pt x="375798" y="16331"/>
                  </a:cubicBezTo>
                  <a:cubicBezTo>
                    <a:pt x="385875" y="19608"/>
                    <a:pt x="385875" y="19608"/>
                    <a:pt x="385875" y="19608"/>
                  </a:cubicBezTo>
                  <a:cubicBezTo>
                    <a:pt x="385875" y="19608"/>
                    <a:pt x="389238" y="19608"/>
                    <a:pt x="389238" y="19608"/>
                  </a:cubicBezTo>
                  <a:cubicBezTo>
                    <a:pt x="392590" y="19608"/>
                    <a:pt x="399306" y="16331"/>
                    <a:pt x="399306" y="16331"/>
                  </a:cubicBezTo>
                  <a:cubicBezTo>
                    <a:pt x="399306" y="16331"/>
                    <a:pt x="409383" y="9788"/>
                    <a:pt x="412736" y="9788"/>
                  </a:cubicBezTo>
                  <a:cubicBezTo>
                    <a:pt x="412736" y="6511"/>
                    <a:pt x="416098" y="6511"/>
                    <a:pt x="416098" y="6511"/>
                  </a:cubicBezTo>
                  <a:cubicBezTo>
                    <a:pt x="422813" y="19608"/>
                    <a:pt x="422813" y="19608"/>
                    <a:pt x="422813" y="19608"/>
                  </a:cubicBezTo>
                  <a:cubicBezTo>
                    <a:pt x="429528" y="13055"/>
                    <a:pt x="429528" y="13055"/>
                    <a:pt x="429528" y="13055"/>
                  </a:cubicBezTo>
                  <a:cubicBezTo>
                    <a:pt x="432891" y="6511"/>
                    <a:pt x="432891" y="6511"/>
                    <a:pt x="432891" y="6511"/>
                  </a:cubicBezTo>
                  <a:cubicBezTo>
                    <a:pt x="459751" y="35982"/>
                    <a:pt x="459751" y="35982"/>
                    <a:pt x="459751" y="35982"/>
                  </a:cubicBezTo>
                  <a:cubicBezTo>
                    <a:pt x="463113" y="49079"/>
                    <a:pt x="463113" y="49079"/>
                    <a:pt x="463113" y="49079"/>
                  </a:cubicBezTo>
                  <a:cubicBezTo>
                    <a:pt x="463113" y="49079"/>
                    <a:pt x="463113" y="58908"/>
                    <a:pt x="463113" y="58908"/>
                  </a:cubicBezTo>
                  <a:cubicBezTo>
                    <a:pt x="459751" y="58908"/>
                    <a:pt x="456398" y="72005"/>
                    <a:pt x="456398" y="72005"/>
                  </a:cubicBezTo>
                  <a:cubicBezTo>
                    <a:pt x="456398" y="81835"/>
                    <a:pt x="456398" y="81835"/>
                    <a:pt x="456398" y="81835"/>
                  </a:cubicBezTo>
                  <a:cubicBezTo>
                    <a:pt x="463113" y="85112"/>
                    <a:pt x="463113" y="85112"/>
                    <a:pt x="463113" y="85112"/>
                  </a:cubicBezTo>
                  <a:cubicBezTo>
                    <a:pt x="473191" y="85112"/>
                    <a:pt x="473191" y="85112"/>
                    <a:pt x="473191" y="85112"/>
                  </a:cubicBezTo>
                  <a:cubicBezTo>
                    <a:pt x="479906" y="91655"/>
                    <a:pt x="479906" y="91655"/>
                    <a:pt x="479906" y="91655"/>
                  </a:cubicBezTo>
                  <a:cubicBezTo>
                    <a:pt x="483259" y="94932"/>
                    <a:pt x="483259" y="94932"/>
                    <a:pt x="483259" y="94932"/>
                  </a:cubicBezTo>
                  <a:cubicBezTo>
                    <a:pt x="493336" y="94932"/>
                    <a:pt x="493336" y="94932"/>
                    <a:pt x="493336" y="94932"/>
                  </a:cubicBezTo>
                  <a:cubicBezTo>
                    <a:pt x="496698" y="91655"/>
                    <a:pt x="496698" y="91655"/>
                    <a:pt x="496698" y="91655"/>
                  </a:cubicBezTo>
                  <a:cubicBezTo>
                    <a:pt x="510129" y="94932"/>
                    <a:pt x="510129" y="94932"/>
                    <a:pt x="510129" y="94932"/>
                  </a:cubicBezTo>
                  <a:cubicBezTo>
                    <a:pt x="520206" y="101485"/>
                    <a:pt x="520206" y="101485"/>
                    <a:pt x="520206" y="101485"/>
                  </a:cubicBezTo>
                  <a:cubicBezTo>
                    <a:pt x="530274" y="108029"/>
                    <a:pt x="530274" y="108029"/>
                    <a:pt x="530274" y="108029"/>
                  </a:cubicBezTo>
                  <a:cubicBezTo>
                    <a:pt x="547067" y="114582"/>
                    <a:pt x="547067" y="114582"/>
                    <a:pt x="547067" y="114582"/>
                  </a:cubicBezTo>
                  <a:cubicBezTo>
                    <a:pt x="550429" y="104752"/>
                    <a:pt x="550429" y="104752"/>
                    <a:pt x="550429" y="104752"/>
                  </a:cubicBezTo>
                  <a:cubicBezTo>
                    <a:pt x="553782" y="101485"/>
                    <a:pt x="553782" y="101485"/>
                    <a:pt x="553782" y="101485"/>
                  </a:cubicBezTo>
                  <a:cubicBezTo>
                    <a:pt x="563859" y="101485"/>
                    <a:pt x="563859" y="101485"/>
                    <a:pt x="563859" y="101485"/>
                  </a:cubicBezTo>
                  <a:cubicBezTo>
                    <a:pt x="570574" y="98208"/>
                    <a:pt x="570574" y="98208"/>
                    <a:pt x="570574" y="98208"/>
                  </a:cubicBezTo>
                  <a:cubicBezTo>
                    <a:pt x="573937" y="94932"/>
                    <a:pt x="573937" y="94932"/>
                    <a:pt x="573937" y="94932"/>
                  </a:cubicBezTo>
                  <a:cubicBezTo>
                    <a:pt x="563859" y="85112"/>
                    <a:pt x="563859" y="85112"/>
                    <a:pt x="563859" y="85112"/>
                  </a:cubicBezTo>
                  <a:cubicBezTo>
                    <a:pt x="563859" y="75282"/>
                    <a:pt x="563859" y="75282"/>
                    <a:pt x="563859" y="75282"/>
                  </a:cubicBezTo>
                  <a:cubicBezTo>
                    <a:pt x="563859" y="75282"/>
                    <a:pt x="570574" y="68729"/>
                    <a:pt x="570574" y="68729"/>
                  </a:cubicBezTo>
                  <a:cubicBezTo>
                    <a:pt x="573937" y="68729"/>
                    <a:pt x="587367" y="72005"/>
                    <a:pt x="587367" y="72005"/>
                  </a:cubicBezTo>
                  <a:cubicBezTo>
                    <a:pt x="590720" y="81835"/>
                    <a:pt x="590720" y="81835"/>
                    <a:pt x="590720" y="81835"/>
                  </a:cubicBezTo>
                  <a:cubicBezTo>
                    <a:pt x="594082" y="91655"/>
                    <a:pt x="594082" y="91655"/>
                    <a:pt x="594082" y="91655"/>
                  </a:cubicBezTo>
                  <a:cubicBezTo>
                    <a:pt x="580652" y="94932"/>
                    <a:pt x="580652" y="94932"/>
                    <a:pt x="580652" y="94932"/>
                  </a:cubicBezTo>
                  <a:cubicBezTo>
                    <a:pt x="577289" y="101485"/>
                    <a:pt x="577289" y="101485"/>
                    <a:pt x="577289" y="101485"/>
                  </a:cubicBezTo>
                  <a:cubicBezTo>
                    <a:pt x="577289" y="114582"/>
                    <a:pt x="577289" y="114582"/>
                    <a:pt x="577289" y="114582"/>
                  </a:cubicBezTo>
                  <a:cubicBezTo>
                    <a:pt x="577289" y="127679"/>
                    <a:pt x="577289" y="127679"/>
                    <a:pt x="577289" y="127679"/>
                  </a:cubicBezTo>
                  <a:cubicBezTo>
                    <a:pt x="577289" y="127679"/>
                    <a:pt x="577289" y="134232"/>
                    <a:pt x="573937" y="134232"/>
                  </a:cubicBezTo>
                  <a:cubicBezTo>
                    <a:pt x="570574" y="137509"/>
                    <a:pt x="563859" y="137509"/>
                    <a:pt x="563859" y="137509"/>
                  </a:cubicBezTo>
                  <a:cubicBezTo>
                    <a:pt x="563859" y="144052"/>
                    <a:pt x="563859" y="144052"/>
                    <a:pt x="563859" y="144052"/>
                  </a:cubicBezTo>
                  <a:cubicBezTo>
                    <a:pt x="553782" y="150605"/>
                    <a:pt x="553782" y="150605"/>
                    <a:pt x="553782" y="150605"/>
                  </a:cubicBezTo>
                  <a:cubicBezTo>
                    <a:pt x="543704" y="150605"/>
                    <a:pt x="543704" y="150605"/>
                    <a:pt x="543704" y="150605"/>
                  </a:cubicBezTo>
                  <a:cubicBezTo>
                    <a:pt x="540352" y="153882"/>
                    <a:pt x="540352" y="153882"/>
                    <a:pt x="540352" y="153882"/>
                  </a:cubicBezTo>
                  <a:cubicBezTo>
                    <a:pt x="543704" y="163702"/>
                    <a:pt x="543704" y="163702"/>
                    <a:pt x="543704" y="163702"/>
                  </a:cubicBezTo>
                  <a:cubicBezTo>
                    <a:pt x="550429" y="170255"/>
                    <a:pt x="550429" y="170255"/>
                    <a:pt x="550429" y="170255"/>
                  </a:cubicBezTo>
                  <a:cubicBezTo>
                    <a:pt x="560497" y="173532"/>
                    <a:pt x="560497" y="173532"/>
                    <a:pt x="560497" y="173532"/>
                  </a:cubicBezTo>
                  <a:cubicBezTo>
                    <a:pt x="567212" y="170255"/>
                    <a:pt x="567212" y="170255"/>
                    <a:pt x="567212" y="170255"/>
                  </a:cubicBezTo>
                  <a:cubicBezTo>
                    <a:pt x="570574" y="163702"/>
                    <a:pt x="570574" y="163702"/>
                    <a:pt x="570574" y="163702"/>
                  </a:cubicBezTo>
                  <a:cubicBezTo>
                    <a:pt x="580652" y="160435"/>
                    <a:pt x="580652" y="160435"/>
                    <a:pt x="580652" y="160435"/>
                  </a:cubicBezTo>
                  <a:cubicBezTo>
                    <a:pt x="594082" y="166979"/>
                    <a:pt x="594082" y="166979"/>
                    <a:pt x="594082" y="166979"/>
                  </a:cubicBezTo>
                  <a:cubicBezTo>
                    <a:pt x="597435" y="173532"/>
                    <a:pt x="597435" y="173532"/>
                    <a:pt x="597435" y="173532"/>
                  </a:cubicBezTo>
                  <a:cubicBezTo>
                    <a:pt x="597435" y="173532"/>
                    <a:pt x="610875" y="173532"/>
                    <a:pt x="610875" y="173532"/>
                  </a:cubicBezTo>
                  <a:cubicBezTo>
                    <a:pt x="610875" y="173532"/>
                    <a:pt x="614227" y="163702"/>
                    <a:pt x="614227" y="163702"/>
                  </a:cubicBezTo>
                  <a:cubicBezTo>
                    <a:pt x="614227" y="163702"/>
                    <a:pt x="617590" y="157159"/>
                    <a:pt x="620943" y="157159"/>
                  </a:cubicBezTo>
                  <a:cubicBezTo>
                    <a:pt x="624305" y="157159"/>
                    <a:pt x="627667" y="150605"/>
                    <a:pt x="631020" y="150605"/>
                  </a:cubicBezTo>
                  <a:cubicBezTo>
                    <a:pt x="631020" y="147329"/>
                    <a:pt x="634382" y="140785"/>
                    <a:pt x="634382" y="140785"/>
                  </a:cubicBezTo>
                  <a:cubicBezTo>
                    <a:pt x="634382" y="140785"/>
                    <a:pt x="641098" y="137509"/>
                    <a:pt x="644450" y="137509"/>
                  </a:cubicBezTo>
                  <a:cubicBezTo>
                    <a:pt x="647812" y="137509"/>
                    <a:pt x="667958" y="134232"/>
                    <a:pt x="667958" y="134232"/>
                  </a:cubicBezTo>
                  <a:cubicBezTo>
                    <a:pt x="667958" y="134232"/>
                    <a:pt x="681398" y="130955"/>
                    <a:pt x="684750" y="127679"/>
                  </a:cubicBezTo>
                  <a:cubicBezTo>
                    <a:pt x="684750" y="127679"/>
                    <a:pt x="698181" y="117858"/>
                    <a:pt x="698181" y="117858"/>
                  </a:cubicBezTo>
                  <a:cubicBezTo>
                    <a:pt x="701543" y="108029"/>
                    <a:pt x="701543" y="108029"/>
                    <a:pt x="701543" y="108029"/>
                  </a:cubicBezTo>
                  <a:cubicBezTo>
                    <a:pt x="711621" y="98208"/>
                    <a:pt x="711621" y="98208"/>
                    <a:pt x="711621" y="98208"/>
                  </a:cubicBezTo>
                  <a:cubicBezTo>
                    <a:pt x="711621" y="98208"/>
                    <a:pt x="714974" y="98208"/>
                    <a:pt x="714974" y="94932"/>
                  </a:cubicBezTo>
                  <a:cubicBezTo>
                    <a:pt x="714974" y="91655"/>
                    <a:pt x="718336" y="81835"/>
                    <a:pt x="718336" y="81835"/>
                  </a:cubicBezTo>
                  <a:cubicBezTo>
                    <a:pt x="725051" y="78558"/>
                    <a:pt x="725051" y="78558"/>
                    <a:pt x="725051" y="78558"/>
                  </a:cubicBezTo>
                  <a:cubicBezTo>
                    <a:pt x="725051" y="78558"/>
                    <a:pt x="731766" y="81835"/>
                    <a:pt x="731766" y="85112"/>
                  </a:cubicBezTo>
                  <a:cubicBezTo>
                    <a:pt x="731766" y="85112"/>
                    <a:pt x="728404" y="91655"/>
                    <a:pt x="728404" y="91655"/>
                  </a:cubicBezTo>
                  <a:cubicBezTo>
                    <a:pt x="728404" y="91655"/>
                    <a:pt x="721689" y="94932"/>
                    <a:pt x="718336" y="98208"/>
                  </a:cubicBezTo>
                  <a:cubicBezTo>
                    <a:pt x="718336" y="98208"/>
                    <a:pt x="718336" y="104752"/>
                    <a:pt x="718336" y="104752"/>
                  </a:cubicBezTo>
                  <a:cubicBezTo>
                    <a:pt x="725051" y="98208"/>
                    <a:pt x="725051" y="98208"/>
                    <a:pt x="725051" y="98208"/>
                  </a:cubicBezTo>
                  <a:cubicBezTo>
                    <a:pt x="725051" y="98208"/>
                    <a:pt x="728404" y="94932"/>
                    <a:pt x="728404" y="94932"/>
                  </a:cubicBezTo>
                  <a:cubicBezTo>
                    <a:pt x="728404" y="94932"/>
                    <a:pt x="741843" y="91655"/>
                    <a:pt x="741843" y="91655"/>
                  </a:cubicBezTo>
                  <a:cubicBezTo>
                    <a:pt x="741843" y="91655"/>
                    <a:pt x="748559" y="94932"/>
                    <a:pt x="748559" y="94932"/>
                  </a:cubicBezTo>
                  <a:cubicBezTo>
                    <a:pt x="748559" y="94932"/>
                    <a:pt x="755274" y="98208"/>
                    <a:pt x="755274" y="98208"/>
                  </a:cubicBezTo>
                  <a:cubicBezTo>
                    <a:pt x="768704" y="94932"/>
                    <a:pt x="768704" y="94932"/>
                    <a:pt x="768704" y="94932"/>
                  </a:cubicBezTo>
                  <a:cubicBezTo>
                    <a:pt x="768704" y="88378"/>
                    <a:pt x="768704" y="88378"/>
                    <a:pt x="768704" y="88378"/>
                  </a:cubicBezTo>
                  <a:cubicBezTo>
                    <a:pt x="768704" y="88378"/>
                    <a:pt x="768704" y="85112"/>
                    <a:pt x="772067" y="85112"/>
                  </a:cubicBezTo>
                  <a:cubicBezTo>
                    <a:pt x="775419" y="81835"/>
                    <a:pt x="782134" y="78558"/>
                    <a:pt x="782134" y="78558"/>
                  </a:cubicBezTo>
                  <a:cubicBezTo>
                    <a:pt x="782134" y="78558"/>
                    <a:pt x="782134" y="72005"/>
                    <a:pt x="782134" y="68729"/>
                  </a:cubicBezTo>
                  <a:cubicBezTo>
                    <a:pt x="782134" y="68729"/>
                    <a:pt x="785497" y="62185"/>
                    <a:pt x="785497" y="62185"/>
                  </a:cubicBezTo>
                  <a:cubicBezTo>
                    <a:pt x="785497" y="62185"/>
                    <a:pt x="785497" y="62185"/>
                    <a:pt x="785497" y="62185"/>
                  </a:cubicBezTo>
                  <a:cubicBezTo>
                    <a:pt x="785497" y="62185"/>
                    <a:pt x="792212" y="58908"/>
                    <a:pt x="792212" y="58908"/>
                  </a:cubicBezTo>
                  <a:cubicBezTo>
                    <a:pt x="792212" y="58908"/>
                    <a:pt x="795574" y="49079"/>
                    <a:pt x="795574" y="49079"/>
                  </a:cubicBezTo>
                  <a:cubicBezTo>
                    <a:pt x="795574" y="49079"/>
                    <a:pt x="795574" y="45811"/>
                    <a:pt x="798927" y="45811"/>
                  </a:cubicBezTo>
                  <a:cubicBezTo>
                    <a:pt x="798927" y="45811"/>
                    <a:pt x="805642" y="39258"/>
                    <a:pt x="805642" y="39258"/>
                  </a:cubicBezTo>
                  <a:cubicBezTo>
                    <a:pt x="809004" y="35982"/>
                    <a:pt x="809004" y="35982"/>
                    <a:pt x="812366" y="35982"/>
                  </a:cubicBezTo>
                  <a:cubicBezTo>
                    <a:pt x="812366" y="35982"/>
                    <a:pt x="815719" y="42535"/>
                    <a:pt x="815719" y="42535"/>
                  </a:cubicBezTo>
                  <a:cubicBezTo>
                    <a:pt x="815719" y="42535"/>
                    <a:pt x="815719" y="45811"/>
                    <a:pt x="812366" y="49079"/>
                  </a:cubicBezTo>
                  <a:cubicBezTo>
                    <a:pt x="809004" y="49079"/>
                    <a:pt x="805642" y="52355"/>
                    <a:pt x="805642" y="52355"/>
                  </a:cubicBezTo>
                  <a:cubicBezTo>
                    <a:pt x="805642" y="52355"/>
                    <a:pt x="812366" y="58908"/>
                    <a:pt x="812366" y="58908"/>
                  </a:cubicBezTo>
                  <a:cubicBezTo>
                    <a:pt x="812366" y="58908"/>
                    <a:pt x="815719" y="62185"/>
                    <a:pt x="815719" y="62185"/>
                  </a:cubicBezTo>
                  <a:cubicBezTo>
                    <a:pt x="815719" y="65462"/>
                    <a:pt x="812366" y="68729"/>
                    <a:pt x="812366" y="68729"/>
                  </a:cubicBezTo>
                  <a:cubicBezTo>
                    <a:pt x="815719" y="68729"/>
                    <a:pt x="825797" y="65462"/>
                    <a:pt x="825797" y="65462"/>
                  </a:cubicBezTo>
                  <a:cubicBezTo>
                    <a:pt x="825797" y="65462"/>
                    <a:pt x="825797" y="58908"/>
                    <a:pt x="825797" y="58908"/>
                  </a:cubicBezTo>
                  <a:cubicBezTo>
                    <a:pt x="825797" y="58908"/>
                    <a:pt x="832512" y="52355"/>
                    <a:pt x="832512" y="52355"/>
                  </a:cubicBezTo>
                  <a:cubicBezTo>
                    <a:pt x="835874" y="52355"/>
                    <a:pt x="842590" y="55632"/>
                    <a:pt x="842590" y="55632"/>
                  </a:cubicBezTo>
                  <a:cubicBezTo>
                    <a:pt x="842590" y="55632"/>
                    <a:pt x="842590" y="58908"/>
                    <a:pt x="842590" y="62185"/>
                  </a:cubicBezTo>
                  <a:cubicBezTo>
                    <a:pt x="839227" y="62185"/>
                    <a:pt x="832512" y="68729"/>
                    <a:pt x="832512" y="68729"/>
                  </a:cubicBezTo>
                  <a:cubicBezTo>
                    <a:pt x="832512" y="72005"/>
                    <a:pt x="829150" y="72005"/>
                    <a:pt x="832512" y="72005"/>
                  </a:cubicBezTo>
                  <a:cubicBezTo>
                    <a:pt x="832512" y="75282"/>
                    <a:pt x="839227" y="81835"/>
                    <a:pt x="839227" y="81835"/>
                  </a:cubicBezTo>
                  <a:cubicBezTo>
                    <a:pt x="849304" y="88378"/>
                    <a:pt x="849304" y="88378"/>
                    <a:pt x="849304" y="88378"/>
                  </a:cubicBezTo>
                  <a:cubicBezTo>
                    <a:pt x="849304" y="88378"/>
                    <a:pt x="849304" y="91655"/>
                    <a:pt x="849304" y="94932"/>
                  </a:cubicBezTo>
                  <a:cubicBezTo>
                    <a:pt x="849304" y="94932"/>
                    <a:pt x="832512" y="94932"/>
                    <a:pt x="832512" y="94932"/>
                  </a:cubicBezTo>
                  <a:cubicBezTo>
                    <a:pt x="832512" y="94932"/>
                    <a:pt x="832512" y="94932"/>
                    <a:pt x="829150" y="98208"/>
                  </a:cubicBezTo>
                  <a:cubicBezTo>
                    <a:pt x="829150" y="98208"/>
                    <a:pt x="825797" y="101485"/>
                    <a:pt x="819082" y="104752"/>
                  </a:cubicBezTo>
                  <a:cubicBezTo>
                    <a:pt x="812366" y="104752"/>
                    <a:pt x="812366" y="104752"/>
                    <a:pt x="812366" y="108029"/>
                  </a:cubicBezTo>
                  <a:cubicBezTo>
                    <a:pt x="812366" y="111305"/>
                    <a:pt x="809004" y="114582"/>
                    <a:pt x="812366" y="117858"/>
                  </a:cubicBezTo>
                  <a:cubicBezTo>
                    <a:pt x="815719" y="121135"/>
                    <a:pt x="822434" y="124402"/>
                    <a:pt x="822434" y="124402"/>
                  </a:cubicBezTo>
                  <a:cubicBezTo>
                    <a:pt x="822434" y="124402"/>
                    <a:pt x="839227" y="130955"/>
                    <a:pt x="839227" y="127679"/>
                  </a:cubicBezTo>
                  <a:cubicBezTo>
                    <a:pt x="839227" y="127679"/>
                    <a:pt x="862735" y="127679"/>
                    <a:pt x="862735" y="127679"/>
                  </a:cubicBezTo>
                  <a:cubicBezTo>
                    <a:pt x="872812" y="127679"/>
                    <a:pt x="872812" y="127679"/>
                    <a:pt x="872812" y="127679"/>
                  </a:cubicBezTo>
                  <a:cubicBezTo>
                    <a:pt x="872812" y="127679"/>
                    <a:pt x="876165" y="134232"/>
                    <a:pt x="879527" y="137509"/>
                  </a:cubicBezTo>
                  <a:cubicBezTo>
                    <a:pt x="879527" y="137509"/>
                    <a:pt x="892957" y="147329"/>
                    <a:pt x="892957" y="147329"/>
                  </a:cubicBezTo>
                  <a:cubicBezTo>
                    <a:pt x="899673" y="147329"/>
                    <a:pt x="899673" y="147329"/>
                    <a:pt x="899673" y="147329"/>
                  </a:cubicBezTo>
                  <a:cubicBezTo>
                    <a:pt x="903035" y="160435"/>
                    <a:pt x="903035" y="160435"/>
                    <a:pt x="903035" y="160435"/>
                  </a:cubicBezTo>
                  <a:cubicBezTo>
                    <a:pt x="899673" y="170255"/>
                    <a:pt x="899673" y="170255"/>
                    <a:pt x="899673" y="170255"/>
                  </a:cubicBezTo>
                  <a:cubicBezTo>
                    <a:pt x="889605" y="173532"/>
                    <a:pt x="889605" y="173532"/>
                    <a:pt x="889605" y="173532"/>
                  </a:cubicBezTo>
                  <a:cubicBezTo>
                    <a:pt x="876165" y="183352"/>
                    <a:pt x="876165" y="183352"/>
                    <a:pt x="876165" y="183352"/>
                  </a:cubicBezTo>
                  <a:cubicBezTo>
                    <a:pt x="869450" y="180076"/>
                    <a:pt x="869450" y="180076"/>
                    <a:pt x="869450" y="180076"/>
                  </a:cubicBezTo>
                  <a:cubicBezTo>
                    <a:pt x="869450" y="180076"/>
                    <a:pt x="876165" y="186629"/>
                    <a:pt x="879527" y="186629"/>
                  </a:cubicBezTo>
                  <a:cubicBezTo>
                    <a:pt x="882880" y="186629"/>
                    <a:pt x="886243" y="189905"/>
                    <a:pt x="886243" y="189905"/>
                  </a:cubicBezTo>
                  <a:cubicBezTo>
                    <a:pt x="889605" y="189905"/>
                    <a:pt x="903035" y="189905"/>
                    <a:pt x="916465" y="189905"/>
                  </a:cubicBezTo>
                  <a:cubicBezTo>
                    <a:pt x="916465" y="193182"/>
                    <a:pt x="916465" y="193182"/>
                    <a:pt x="916465" y="196459"/>
                  </a:cubicBezTo>
                  <a:cubicBezTo>
                    <a:pt x="919828" y="199726"/>
                    <a:pt x="923181" y="212832"/>
                    <a:pt x="923181" y="216109"/>
                  </a:cubicBezTo>
                  <a:cubicBezTo>
                    <a:pt x="923181" y="216109"/>
                    <a:pt x="926543" y="229206"/>
                    <a:pt x="933258" y="239026"/>
                  </a:cubicBezTo>
                  <a:cubicBezTo>
                    <a:pt x="943335" y="252132"/>
                    <a:pt x="939973" y="255399"/>
                    <a:pt x="939973" y="255399"/>
                  </a:cubicBezTo>
                  <a:cubicBezTo>
                    <a:pt x="939973" y="284879"/>
                    <a:pt x="939973" y="284879"/>
                    <a:pt x="939973" y="284879"/>
                  </a:cubicBezTo>
                  <a:cubicBezTo>
                    <a:pt x="939973" y="311083"/>
                    <a:pt x="939973" y="311083"/>
                    <a:pt x="939973" y="311083"/>
                  </a:cubicBezTo>
                  <a:cubicBezTo>
                    <a:pt x="923181" y="324180"/>
                    <a:pt x="923181" y="324180"/>
                    <a:pt x="923181" y="324180"/>
                  </a:cubicBezTo>
                  <a:cubicBezTo>
                    <a:pt x="916465" y="353650"/>
                    <a:pt x="916465" y="353650"/>
                    <a:pt x="916465" y="353650"/>
                  </a:cubicBezTo>
                  <a:cubicBezTo>
                    <a:pt x="916465" y="353650"/>
                    <a:pt x="919828" y="356926"/>
                    <a:pt x="923181" y="356926"/>
                  </a:cubicBezTo>
                  <a:cubicBezTo>
                    <a:pt x="926543" y="360203"/>
                    <a:pt x="936611" y="370023"/>
                    <a:pt x="936611" y="370023"/>
                  </a:cubicBezTo>
                  <a:cubicBezTo>
                    <a:pt x="939973" y="373300"/>
                    <a:pt x="960118" y="383130"/>
                    <a:pt x="970196" y="386397"/>
                  </a:cubicBezTo>
                  <a:cubicBezTo>
                    <a:pt x="980273" y="392950"/>
                    <a:pt x="976911" y="409323"/>
                    <a:pt x="976911" y="409323"/>
                  </a:cubicBezTo>
                  <a:cubicBezTo>
                    <a:pt x="970196" y="432250"/>
                    <a:pt x="970196" y="432250"/>
                    <a:pt x="970196" y="432250"/>
                  </a:cubicBezTo>
                  <a:cubicBezTo>
                    <a:pt x="970196" y="432250"/>
                    <a:pt x="973558" y="445347"/>
                    <a:pt x="980273" y="445347"/>
                  </a:cubicBezTo>
                  <a:cubicBezTo>
                    <a:pt x="983626" y="442080"/>
                    <a:pt x="986988" y="461721"/>
                    <a:pt x="986988" y="461721"/>
                  </a:cubicBezTo>
                  <a:cubicBezTo>
                    <a:pt x="986988" y="461721"/>
                    <a:pt x="990341" y="481370"/>
                    <a:pt x="990341" y="484647"/>
                  </a:cubicBezTo>
                  <a:cubicBezTo>
                    <a:pt x="986988" y="487924"/>
                    <a:pt x="990341" y="491200"/>
                    <a:pt x="990341" y="491200"/>
                  </a:cubicBezTo>
                  <a:cubicBezTo>
                    <a:pt x="997066" y="504297"/>
                    <a:pt x="997066" y="504297"/>
                    <a:pt x="997066" y="504297"/>
                  </a:cubicBezTo>
                  <a:cubicBezTo>
                    <a:pt x="997066" y="504297"/>
                    <a:pt x="993704" y="514127"/>
                    <a:pt x="990341" y="517404"/>
                  </a:cubicBezTo>
                  <a:cubicBezTo>
                    <a:pt x="990341" y="523947"/>
                    <a:pt x="986988" y="530501"/>
                    <a:pt x="986988" y="530501"/>
                  </a:cubicBezTo>
                  <a:cubicBezTo>
                    <a:pt x="990341" y="540321"/>
                    <a:pt x="990341" y="540321"/>
                    <a:pt x="990341" y="540321"/>
                  </a:cubicBezTo>
                  <a:cubicBezTo>
                    <a:pt x="1003781" y="556694"/>
                    <a:pt x="1003781" y="556694"/>
                    <a:pt x="1003781" y="556694"/>
                  </a:cubicBezTo>
                  <a:cubicBezTo>
                    <a:pt x="1003781" y="573077"/>
                    <a:pt x="1003781" y="573077"/>
                    <a:pt x="1003781" y="573077"/>
                  </a:cubicBezTo>
                  <a:cubicBezTo>
                    <a:pt x="1003781" y="582897"/>
                    <a:pt x="1003781" y="582897"/>
                    <a:pt x="1003781" y="582897"/>
                  </a:cubicBezTo>
                  <a:cubicBezTo>
                    <a:pt x="1003781" y="582897"/>
                    <a:pt x="1013849" y="586174"/>
                    <a:pt x="1017211" y="586174"/>
                  </a:cubicBezTo>
                  <a:cubicBezTo>
                    <a:pt x="1020573" y="586174"/>
                    <a:pt x="1027289" y="592727"/>
                    <a:pt x="1027289" y="592727"/>
                  </a:cubicBezTo>
                  <a:cubicBezTo>
                    <a:pt x="1027289" y="592727"/>
                    <a:pt x="1027289" y="599271"/>
                    <a:pt x="1027289" y="602548"/>
                  </a:cubicBezTo>
                  <a:cubicBezTo>
                    <a:pt x="1027289" y="602548"/>
                    <a:pt x="1037357" y="615645"/>
                    <a:pt x="1037357" y="615645"/>
                  </a:cubicBezTo>
                  <a:cubicBezTo>
                    <a:pt x="1040719" y="618921"/>
                    <a:pt x="1047434" y="628751"/>
                    <a:pt x="1047434" y="628751"/>
                  </a:cubicBezTo>
                  <a:cubicBezTo>
                    <a:pt x="1047434" y="628751"/>
                    <a:pt x="1047434" y="635295"/>
                    <a:pt x="1037357" y="645124"/>
                  </a:cubicBezTo>
                  <a:cubicBezTo>
                    <a:pt x="1030641" y="654945"/>
                    <a:pt x="1034004" y="654945"/>
                    <a:pt x="1034004" y="658221"/>
                  </a:cubicBezTo>
                  <a:cubicBezTo>
                    <a:pt x="1034004" y="661498"/>
                    <a:pt x="1037357" y="668051"/>
                    <a:pt x="1037357" y="668051"/>
                  </a:cubicBezTo>
                  <a:cubicBezTo>
                    <a:pt x="1037357" y="668051"/>
                    <a:pt x="1034004" y="671318"/>
                    <a:pt x="1030641" y="674595"/>
                  </a:cubicBezTo>
                  <a:cubicBezTo>
                    <a:pt x="1030641" y="674595"/>
                    <a:pt x="1027289" y="681148"/>
                    <a:pt x="1027289" y="687692"/>
                  </a:cubicBezTo>
                  <a:cubicBezTo>
                    <a:pt x="1013849" y="697521"/>
                    <a:pt x="1013849" y="697521"/>
                    <a:pt x="1013849" y="697521"/>
                  </a:cubicBezTo>
                  <a:cubicBezTo>
                    <a:pt x="1013849" y="697521"/>
                    <a:pt x="1013849" y="697521"/>
                    <a:pt x="1010496" y="700798"/>
                  </a:cubicBezTo>
                  <a:cubicBezTo>
                    <a:pt x="1010496" y="697521"/>
                    <a:pt x="1007134" y="697521"/>
                    <a:pt x="1003781" y="697521"/>
                  </a:cubicBezTo>
                  <a:cubicBezTo>
                    <a:pt x="1000419" y="694245"/>
                    <a:pt x="997066" y="690968"/>
                    <a:pt x="997066" y="690968"/>
                  </a:cubicBezTo>
                  <a:cubicBezTo>
                    <a:pt x="997066" y="690968"/>
                    <a:pt x="997066" y="684424"/>
                    <a:pt x="997066" y="677871"/>
                  </a:cubicBezTo>
                  <a:cubicBezTo>
                    <a:pt x="997066" y="671318"/>
                    <a:pt x="997066" y="674595"/>
                    <a:pt x="997066" y="671318"/>
                  </a:cubicBezTo>
                  <a:cubicBezTo>
                    <a:pt x="993704" y="668051"/>
                    <a:pt x="986988" y="664774"/>
                    <a:pt x="980273" y="661498"/>
                  </a:cubicBezTo>
                  <a:cubicBezTo>
                    <a:pt x="973558" y="661498"/>
                    <a:pt x="960118" y="661498"/>
                    <a:pt x="956766" y="664774"/>
                  </a:cubicBezTo>
                  <a:cubicBezTo>
                    <a:pt x="956766" y="664774"/>
                    <a:pt x="956766" y="677871"/>
                    <a:pt x="956766" y="677871"/>
                  </a:cubicBezTo>
                  <a:cubicBezTo>
                    <a:pt x="963480" y="687692"/>
                    <a:pt x="963480" y="687692"/>
                    <a:pt x="963480" y="687692"/>
                  </a:cubicBezTo>
                  <a:cubicBezTo>
                    <a:pt x="960118" y="694245"/>
                    <a:pt x="960118" y="694245"/>
                    <a:pt x="960118" y="694245"/>
                  </a:cubicBezTo>
                  <a:cubicBezTo>
                    <a:pt x="960118" y="694245"/>
                    <a:pt x="929895" y="700798"/>
                    <a:pt x="919828" y="700798"/>
                  </a:cubicBezTo>
                  <a:cubicBezTo>
                    <a:pt x="909750" y="700798"/>
                    <a:pt x="913103" y="707342"/>
                    <a:pt x="913103" y="707342"/>
                  </a:cubicBezTo>
                  <a:cubicBezTo>
                    <a:pt x="906388" y="720448"/>
                    <a:pt x="906388" y="720448"/>
                    <a:pt x="906388" y="720448"/>
                  </a:cubicBezTo>
                  <a:cubicBezTo>
                    <a:pt x="899673" y="726992"/>
                    <a:pt x="899673" y="726992"/>
                    <a:pt x="899673" y="726992"/>
                  </a:cubicBezTo>
                  <a:cubicBezTo>
                    <a:pt x="879527" y="733545"/>
                    <a:pt x="879527" y="733545"/>
                    <a:pt x="879527" y="733545"/>
                  </a:cubicBezTo>
                  <a:cubicBezTo>
                    <a:pt x="879527" y="733545"/>
                    <a:pt x="859372" y="749918"/>
                    <a:pt x="856020" y="749918"/>
                  </a:cubicBezTo>
                  <a:cubicBezTo>
                    <a:pt x="842590" y="759748"/>
                    <a:pt x="842590" y="759748"/>
                    <a:pt x="842590" y="759748"/>
                  </a:cubicBezTo>
                  <a:cubicBezTo>
                    <a:pt x="842590" y="759748"/>
                    <a:pt x="839227" y="759748"/>
                    <a:pt x="829150" y="766292"/>
                  </a:cubicBezTo>
                  <a:cubicBezTo>
                    <a:pt x="815719" y="769569"/>
                    <a:pt x="822434" y="776122"/>
                    <a:pt x="819082" y="779398"/>
                  </a:cubicBezTo>
                  <a:cubicBezTo>
                    <a:pt x="819082" y="785942"/>
                    <a:pt x="815719" y="785942"/>
                    <a:pt x="809004" y="789219"/>
                  </a:cubicBezTo>
                  <a:cubicBezTo>
                    <a:pt x="805642" y="789219"/>
                    <a:pt x="795574" y="785942"/>
                    <a:pt x="788859" y="785942"/>
                  </a:cubicBezTo>
                  <a:cubicBezTo>
                    <a:pt x="785497" y="785942"/>
                    <a:pt x="775419" y="792495"/>
                    <a:pt x="768704" y="792495"/>
                  </a:cubicBezTo>
                  <a:cubicBezTo>
                    <a:pt x="758636" y="792495"/>
                    <a:pt x="758636" y="792495"/>
                    <a:pt x="758636" y="792495"/>
                  </a:cubicBezTo>
                  <a:cubicBezTo>
                    <a:pt x="745196" y="808869"/>
                    <a:pt x="745196" y="808869"/>
                    <a:pt x="745196" y="808869"/>
                  </a:cubicBezTo>
                  <a:cubicBezTo>
                    <a:pt x="735128" y="828519"/>
                    <a:pt x="735128" y="828519"/>
                    <a:pt x="735128" y="828519"/>
                  </a:cubicBezTo>
                  <a:cubicBezTo>
                    <a:pt x="731766" y="818689"/>
                    <a:pt x="731766" y="818689"/>
                    <a:pt x="731766" y="818689"/>
                  </a:cubicBezTo>
                  <a:cubicBezTo>
                    <a:pt x="728404" y="805592"/>
                    <a:pt x="728404" y="805592"/>
                    <a:pt x="728404" y="805592"/>
                  </a:cubicBezTo>
                  <a:cubicBezTo>
                    <a:pt x="711621" y="805592"/>
                    <a:pt x="711621" y="805592"/>
                    <a:pt x="711621" y="805592"/>
                  </a:cubicBezTo>
                  <a:cubicBezTo>
                    <a:pt x="714974" y="815422"/>
                    <a:pt x="714974" y="815422"/>
                    <a:pt x="714974" y="815422"/>
                  </a:cubicBezTo>
                  <a:cubicBezTo>
                    <a:pt x="714974" y="815422"/>
                    <a:pt x="721689" y="838339"/>
                    <a:pt x="725051" y="841616"/>
                  </a:cubicBezTo>
                  <a:cubicBezTo>
                    <a:pt x="728404" y="844892"/>
                    <a:pt x="731766" y="844892"/>
                    <a:pt x="738481" y="848169"/>
                  </a:cubicBezTo>
                  <a:cubicBezTo>
                    <a:pt x="748559" y="854722"/>
                    <a:pt x="748559" y="854722"/>
                    <a:pt x="758636" y="861266"/>
                  </a:cubicBezTo>
                  <a:cubicBezTo>
                    <a:pt x="768704" y="867819"/>
                    <a:pt x="765351" y="874372"/>
                    <a:pt x="765351" y="877639"/>
                  </a:cubicBezTo>
                  <a:cubicBezTo>
                    <a:pt x="765351" y="884192"/>
                    <a:pt x="765351" y="884192"/>
                    <a:pt x="758636" y="890746"/>
                  </a:cubicBezTo>
                  <a:cubicBezTo>
                    <a:pt x="751911" y="900566"/>
                    <a:pt x="758636" y="907119"/>
                    <a:pt x="758636" y="907119"/>
                  </a:cubicBezTo>
                  <a:cubicBezTo>
                    <a:pt x="758636" y="907119"/>
                    <a:pt x="761989" y="913663"/>
                    <a:pt x="768704" y="920216"/>
                  </a:cubicBezTo>
                  <a:cubicBezTo>
                    <a:pt x="775419" y="926769"/>
                    <a:pt x="772067" y="930046"/>
                    <a:pt x="775419" y="939866"/>
                  </a:cubicBezTo>
                  <a:cubicBezTo>
                    <a:pt x="775419" y="949696"/>
                    <a:pt x="775419" y="946419"/>
                    <a:pt x="782134" y="956239"/>
                  </a:cubicBezTo>
                  <a:cubicBezTo>
                    <a:pt x="788859" y="962793"/>
                    <a:pt x="785497" y="959516"/>
                    <a:pt x="792212" y="966069"/>
                  </a:cubicBezTo>
                  <a:cubicBezTo>
                    <a:pt x="798927" y="972613"/>
                    <a:pt x="798927" y="975889"/>
                    <a:pt x="798927" y="975889"/>
                  </a:cubicBezTo>
                  <a:cubicBezTo>
                    <a:pt x="798927" y="975889"/>
                    <a:pt x="819082" y="969336"/>
                    <a:pt x="825797" y="975889"/>
                  </a:cubicBezTo>
                  <a:cubicBezTo>
                    <a:pt x="832512" y="982443"/>
                    <a:pt x="829150" y="979166"/>
                    <a:pt x="842590" y="988986"/>
                  </a:cubicBezTo>
                  <a:cubicBezTo>
                    <a:pt x="852658" y="1002093"/>
                    <a:pt x="842590" y="995540"/>
                    <a:pt x="845942" y="1005369"/>
                  </a:cubicBezTo>
                  <a:cubicBezTo>
                    <a:pt x="849304" y="1011913"/>
                    <a:pt x="852658" y="1008637"/>
                    <a:pt x="852658" y="1008637"/>
                  </a:cubicBezTo>
                  <a:cubicBezTo>
                    <a:pt x="852658" y="1008637"/>
                    <a:pt x="856020" y="1011913"/>
                    <a:pt x="862735" y="1011913"/>
                  </a:cubicBezTo>
                  <a:cubicBezTo>
                    <a:pt x="869450" y="1011913"/>
                    <a:pt x="869450" y="1018466"/>
                    <a:pt x="869450" y="1025010"/>
                  </a:cubicBezTo>
                  <a:cubicBezTo>
                    <a:pt x="872812" y="1031563"/>
                    <a:pt x="872812" y="1031563"/>
                    <a:pt x="879527" y="1038116"/>
                  </a:cubicBezTo>
                  <a:cubicBezTo>
                    <a:pt x="882880" y="1041393"/>
                    <a:pt x="886243" y="1038116"/>
                    <a:pt x="896320" y="1034840"/>
                  </a:cubicBezTo>
                  <a:cubicBezTo>
                    <a:pt x="903035" y="1034840"/>
                    <a:pt x="899673" y="1041393"/>
                    <a:pt x="899673" y="1044660"/>
                  </a:cubicBezTo>
                  <a:cubicBezTo>
                    <a:pt x="899673" y="1047937"/>
                    <a:pt x="906388" y="1047937"/>
                    <a:pt x="913103" y="1051213"/>
                  </a:cubicBezTo>
                  <a:cubicBezTo>
                    <a:pt x="919828" y="1054490"/>
                    <a:pt x="916465" y="1054490"/>
                    <a:pt x="923181" y="1061043"/>
                  </a:cubicBezTo>
                  <a:cubicBezTo>
                    <a:pt x="923181" y="1061043"/>
                    <a:pt x="923181" y="1061043"/>
                    <a:pt x="923181" y="1064310"/>
                  </a:cubicBezTo>
                  <a:close/>
                  <a:moveTo>
                    <a:pt x="184383" y="1290281"/>
                  </a:moveTo>
                  <a:cubicBezTo>
                    <a:pt x="184383" y="1290281"/>
                    <a:pt x="184383" y="1290281"/>
                    <a:pt x="184383" y="1290281"/>
                  </a:cubicBezTo>
                  <a:cubicBezTo>
                    <a:pt x="184383" y="1290281"/>
                    <a:pt x="184383" y="1290281"/>
                    <a:pt x="184383" y="1290281"/>
                  </a:cubicBezTo>
                  <a:cubicBezTo>
                    <a:pt x="184383" y="1290281"/>
                    <a:pt x="184383" y="1290281"/>
                    <a:pt x="184383" y="1290281"/>
                  </a:cubicBezTo>
                  <a:close/>
                  <a:moveTo>
                    <a:pt x="429528" y="1309931"/>
                  </a:moveTo>
                  <a:cubicBezTo>
                    <a:pt x="429528" y="1309931"/>
                    <a:pt x="429528" y="1309931"/>
                    <a:pt x="429528" y="1309931"/>
                  </a:cubicBezTo>
                  <a:cubicBezTo>
                    <a:pt x="429528" y="1309931"/>
                    <a:pt x="429528" y="1309931"/>
                    <a:pt x="429528" y="1309931"/>
                  </a:cubicBezTo>
                  <a:cubicBezTo>
                    <a:pt x="429528" y="1309931"/>
                    <a:pt x="429528" y="1309931"/>
                    <a:pt x="429528" y="1309931"/>
                  </a:cubicBezTo>
                  <a:cubicBezTo>
                    <a:pt x="429528" y="1309931"/>
                    <a:pt x="429528" y="1309931"/>
                    <a:pt x="429528" y="1309931"/>
                  </a:cubicBezTo>
                  <a:close/>
                  <a:moveTo>
                    <a:pt x="1047434" y="668051"/>
                  </a:moveTo>
                  <a:cubicBezTo>
                    <a:pt x="1047434" y="668051"/>
                    <a:pt x="1047434" y="668051"/>
                    <a:pt x="1047434" y="668051"/>
                  </a:cubicBezTo>
                  <a:cubicBezTo>
                    <a:pt x="1047434" y="668051"/>
                    <a:pt x="1047434" y="668051"/>
                    <a:pt x="1047434" y="668051"/>
                  </a:cubicBezTo>
                  <a:cubicBezTo>
                    <a:pt x="1047434" y="668051"/>
                    <a:pt x="1047434" y="668051"/>
                    <a:pt x="1047434" y="668051"/>
                  </a:cubicBezTo>
                  <a:close/>
                </a:path>
              </a:pathLst>
            </a:custGeom>
            <a:solidFill>
              <a:srgbClr val="3E4B54"/>
            </a:solid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grpSp>
      <p:grpSp>
        <p:nvGrpSpPr>
          <p:cNvPr id="570" name="Group 569">
            <a:extLst>
              <a:ext uri="{FF2B5EF4-FFF2-40B4-BE49-F238E27FC236}">
                <a16:creationId xmlns:a16="http://schemas.microsoft.com/office/drawing/2014/main" id="{C7714CE7-5823-59B8-7CCD-0A18FF527670}"/>
              </a:ext>
            </a:extLst>
          </p:cNvPr>
          <p:cNvGrpSpPr>
            <a:grpSpLocks/>
          </p:cNvGrpSpPr>
          <p:nvPr/>
        </p:nvGrpSpPr>
        <p:grpSpPr>
          <a:xfrm>
            <a:off x="4957329" y="1892059"/>
            <a:ext cx="971603" cy="971603"/>
            <a:chOff x="8899041" y="1684213"/>
            <a:chExt cx="971603" cy="971603"/>
          </a:xfrm>
        </p:grpSpPr>
        <p:pic>
          <p:nvPicPr>
            <p:cNvPr id="571" name="Graphic 570">
              <a:extLst>
                <a:ext uri="{FF2B5EF4-FFF2-40B4-BE49-F238E27FC236}">
                  <a16:creationId xmlns:a16="http://schemas.microsoft.com/office/drawing/2014/main" id="{9DF104F0-109C-B536-5D7C-0C27EC2FD17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572" name="Oval 571">
              <a:extLst>
                <a:ext uri="{FF2B5EF4-FFF2-40B4-BE49-F238E27FC236}">
                  <a16:creationId xmlns:a16="http://schemas.microsoft.com/office/drawing/2014/main" id="{948A869B-B645-14C9-D491-80C1EA37C4DA}"/>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73" name="TextBox 572">
              <a:extLst>
                <a:ext uri="{FF2B5EF4-FFF2-40B4-BE49-F238E27FC236}">
                  <a16:creationId xmlns:a16="http://schemas.microsoft.com/office/drawing/2014/main" id="{BCAB0D9C-CAD4-3D68-9E57-3E612A0EFA03}"/>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574" name="Group 573">
            <a:extLst>
              <a:ext uri="{FF2B5EF4-FFF2-40B4-BE49-F238E27FC236}">
                <a16:creationId xmlns:a16="http://schemas.microsoft.com/office/drawing/2014/main" id="{6F72097F-B1F8-D1BB-DC9C-694E0747D24E}"/>
              </a:ext>
            </a:extLst>
          </p:cNvPr>
          <p:cNvGrpSpPr>
            <a:grpSpLocks/>
          </p:cNvGrpSpPr>
          <p:nvPr/>
        </p:nvGrpSpPr>
        <p:grpSpPr>
          <a:xfrm>
            <a:off x="3872902" y="2460171"/>
            <a:ext cx="971603" cy="971603"/>
            <a:chOff x="8899041" y="1684213"/>
            <a:chExt cx="971603" cy="971603"/>
          </a:xfrm>
        </p:grpSpPr>
        <p:pic>
          <p:nvPicPr>
            <p:cNvPr id="575" name="Graphic 574">
              <a:extLst>
                <a:ext uri="{FF2B5EF4-FFF2-40B4-BE49-F238E27FC236}">
                  <a16:creationId xmlns:a16="http://schemas.microsoft.com/office/drawing/2014/main" id="{A048C928-2306-A372-282F-000FEFC25B8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768" name="Oval 767">
              <a:extLst>
                <a:ext uri="{FF2B5EF4-FFF2-40B4-BE49-F238E27FC236}">
                  <a16:creationId xmlns:a16="http://schemas.microsoft.com/office/drawing/2014/main" id="{38332523-8DB1-AA45-5A48-5016AB7FA178}"/>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769" name="TextBox 768">
              <a:extLst>
                <a:ext uri="{FF2B5EF4-FFF2-40B4-BE49-F238E27FC236}">
                  <a16:creationId xmlns:a16="http://schemas.microsoft.com/office/drawing/2014/main" id="{B684F9DE-F8D5-BA06-48E7-F4F7C54CCF4F}"/>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770" name="TextBox 769">
            <a:extLst>
              <a:ext uri="{FF2B5EF4-FFF2-40B4-BE49-F238E27FC236}">
                <a16:creationId xmlns:a16="http://schemas.microsoft.com/office/drawing/2014/main" id="{379ACB11-DD55-BCF6-0CD2-A83DDDCEC6BD}"/>
              </a:ext>
            </a:extLst>
          </p:cNvPr>
          <p:cNvSpPr txBox="1">
            <a:spLocks/>
          </p:cNvSpPr>
          <p:nvPr/>
        </p:nvSpPr>
        <p:spPr>
          <a:xfrm>
            <a:off x="1077683" y="3643523"/>
            <a:ext cx="2518711" cy="892552"/>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771" name="TextBox 770">
            <a:extLst>
              <a:ext uri="{FF2B5EF4-FFF2-40B4-BE49-F238E27FC236}">
                <a16:creationId xmlns:a16="http://schemas.microsoft.com/office/drawing/2014/main" id="{2C595F3C-3943-1CB1-4FEF-EE12845C55AE}"/>
              </a:ext>
            </a:extLst>
          </p:cNvPr>
          <p:cNvSpPr txBox="1">
            <a:spLocks/>
          </p:cNvSpPr>
          <p:nvPr/>
        </p:nvSpPr>
        <p:spPr>
          <a:xfrm>
            <a:off x="8731155" y="3814511"/>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Third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grpSp>
        <p:nvGrpSpPr>
          <p:cNvPr id="4" name="Group 3">
            <a:extLst>
              <a:ext uri="{FF2B5EF4-FFF2-40B4-BE49-F238E27FC236}">
                <a16:creationId xmlns:a16="http://schemas.microsoft.com/office/drawing/2014/main" id="{64113D6C-3E15-BDC3-6D18-F7C1E2123167}"/>
              </a:ext>
            </a:extLst>
          </p:cNvPr>
          <p:cNvGrpSpPr>
            <a:grpSpLocks/>
          </p:cNvGrpSpPr>
          <p:nvPr/>
        </p:nvGrpSpPr>
        <p:grpSpPr>
          <a:xfrm>
            <a:off x="5093583" y="3354415"/>
            <a:ext cx="971603" cy="971603"/>
            <a:chOff x="8899041" y="1684213"/>
            <a:chExt cx="971603" cy="971603"/>
          </a:xfrm>
        </p:grpSpPr>
        <p:pic>
          <p:nvPicPr>
            <p:cNvPr id="5" name="Graphic 4">
              <a:extLst>
                <a:ext uri="{FF2B5EF4-FFF2-40B4-BE49-F238E27FC236}">
                  <a16:creationId xmlns:a16="http://schemas.microsoft.com/office/drawing/2014/main" id="{C5EBF9D9-AA9A-8A4B-EABD-A536D269C6F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6" name="Oval 5">
              <a:extLst>
                <a:ext uri="{FF2B5EF4-FFF2-40B4-BE49-F238E27FC236}">
                  <a16:creationId xmlns:a16="http://schemas.microsoft.com/office/drawing/2014/main" id="{B23714A5-6A10-E630-50B2-BD868C4B5CCC}"/>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 name="TextBox 7">
              <a:extLst>
                <a:ext uri="{FF2B5EF4-FFF2-40B4-BE49-F238E27FC236}">
                  <a16:creationId xmlns:a16="http://schemas.microsoft.com/office/drawing/2014/main" id="{B5AD9718-5C09-B193-52E6-93B449C8BC3F}"/>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3</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9" name="TextBox 8">
            <a:extLst>
              <a:ext uri="{FF2B5EF4-FFF2-40B4-BE49-F238E27FC236}">
                <a16:creationId xmlns:a16="http://schemas.microsoft.com/office/drawing/2014/main" id="{3AA5E24D-85F2-ED2F-976C-E4517D904CCF}"/>
              </a:ext>
            </a:extLst>
          </p:cNvPr>
          <p:cNvSpPr txBox="1">
            <a:spLocks/>
          </p:cNvSpPr>
          <p:nvPr/>
        </p:nvSpPr>
        <p:spPr>
          <a:xfrm>
            <a:off x="6948463" y="1506009"/>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1661726027"/>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2.70833E-6 0.1375 L 2.70833E-6 7.40741E-7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515"/>
                                            </p:tgtEl>
                                            <p:attrNameLst>
                                              <p:attrName>style.visibility</p:attrName>
                                            </p:attrNameLst>
                                          </p:cBhvr>
                                          <p:to>
                                            <p:strVal val="visible"/>
                                          </p:to>
                                        </p:set>
                                        <p:animEffect transition="in" filter="fade">
                                          <p:cBhvr>
                                            <p:cTn id="16" dur="1000"/>
                                            <p:tgtEl>
                                              <p:spTgt spid="515"/>
                                            </p:tgtEl>
                                          </p:cBhvr>
                                        </p:animEffect>
                                      </p:childTnLst>
                                    </p:cTn>
                                  </p:par>
                                </p:childTnLst>
                              </p:cTn>
                            </p:par>
                            <p:par>
                              <p:cTn id="17" fill="hold">
                                <p:stCondLst>
                                  <p:cond delay="2000"/>
                                </p:stCondLst>
                                <p:childTnLst>
                                  <p:par>
                                    <p:cTn id="18" presetID="2" presetClass="entr" presetSubtype="1" fill="hold" nodeType="afterEffect" p14:presetBounceEnd="50000">
                                      <p:stCondLst>
                                        <p:cond delay="0"/>
                                      </p:stCondLst>
                                      <p:childTnLst>
                                        <p:set>
                                          <p:cBhvr>
                                            <p:cTn id="19" dur="1" fill="hold">
                                              <p:stCondLst>
                                                <p:cond delay="0"/>
                                              </p:stCondLst>
                                            </p:cTn>
                                            <p:tgtEl>
                                              <p:spTgt spid="574"/>
                                            </p:tgtEl>
                                            <p:attrNameLst>
                                              <p:attrName>style.visibility</p:attrName>
                                            </p:attrNameLst>
                                          </p:cBhvr>
                                          <p:to>
                                            <p:strVal val="visible"/>
                                          </p:to>
                                        </p:set>
                                        <p:anim calcmode="lin" valueType="num" p14:bounceEnd="50000">
                                          <p:cBhvr additive="base">
                                            <p:cTn id="20" dur="1250" fill="hold"/>
                                            <p:tgtEl>
                                              <p:spTgt spid="574"/>
                                            </p:tgtEl>
                                            <p:attrNameLst>
                                              <p:attrName>ppt_x</p:attrName>
                                            </p:attrNameLst>
                                          </p:cBhvr>
                                          <p:tavLst>
                                            <p:tav tm="0">
                                              <p:val>
                                                <p:strVal val="#ppt_x"/>
                                              </p:val>
                                            </p:tav>
                                            <p:tav tm="100000">
                                              <p:val>
                                                <p:strVal val="#ppt_x"/>
                                              </p:val>
                                            </p:tav>
                                          </p:tavLst>
                                        </p:anim>
                                        <p:anim calcmode="lin" valueType="num" p14:bounceEnd="50000">
                                          <p:cBhvr additive="base">
                                            <p:cTn id="21" dur="1250" fill="hold"/>
                                            <p:tgtEl>
                                              <p:spTgt spid="574"/>
                                            </p:tgtEl>
                                            <p:attrNameLst>
                                              <p:attrName>ppt_y</p:attrName>
                                            </p:attrNameLst>
                                          </p:cBhvr>
                                          <p:tavLst>
                                            <p:tav tm="0">
                                              <p:val>
                                                <p:strVal val="0-#ppt_h/2"/>
                                              </p:val>
                                            </p:tav>
                                            <p:tav tm="100000">
                                              <p:val>
                                                <p:strVal val="#ppt_y"/>
                                              </p:val>
                                            </p:tav>
                                          </p:tavLst>
                                        </p:anim>
                                      </p:childTnLst>
                                    </p:cTn>
                                  </p:par>
                                  <p:par>
                                    <p:cTn id="22" presetID="2" presetClass="entr" presetSubtype="8" fill="hold" grpId="0" nodeType="withEffect" p14:presetBounceEnd="50000">
                                      <p:stCondLst>
                                        <p:cond delay="0"/>
                                      </p:stCondLst>
                                      <p:childTnLst>
                                        <p:set>
                                          <p:cBhvr>
                                            <p:cTn id="23" dur="1" fill="hold">
                                              <p:stCondLst>
                                                <p:cond delay="0"/>
                                              </p:stCondLst>
                                            </p:cTn>
                                            <p:tgtEl>
                                              <p:spTgt spid="770"/>
                                            </p:tgtEl>
                                            <p:attrNameLst>
                                              <p:attrName>style.visibility</p:attrName>
                                            </p:attrNameLst>
                                          </p:cBhvr>
                                          <p:to>
                                            <p:strVal val="visible"/>
                                          </p:to>
                                        </p:set>
                                        <p:anim calcmode="lin" valueType="num" p14:bounceEnd="50000">
                                          <p:cBhvr additive="base">
                                            <p:cTn id="24" dur="1500" fill="hold"/>
                                            <p:tgtEl>
                                              <p:spTgt spid="770"/>
                                            </p:tgtEl>
                                            <p:attrNameLst>
                                              <p:attrName>ppt_x</p:attrName>
                                            </p:attrNameLst>
                                          </p:cBhvr>
                                          <p:tavLst>
                                            <p:tav tm="0">
                                              <p:val>
                                                <p:strVal val="0-#ppt_w/2"/>
                                              </p:val>
                                            </p:tav>
                                            <p:tav tm="100000">
                                              <p:val>
                                                <p:strVal val="#ppt_x"/>
                                              </p:val>
                                            </p:tav>
                                          </p:tavLst>
                                        </p:anim>
                                        <p:anim calcmode="lin" valueType="num" p14:bounceEnd="50000">
                                          <p:cBhvr additive="base">
                                            <p:cTn id="25" dur="1500" fill="hold"/>
                                            <p:tgtEl>
                                              <p:spTgt spid="770"/>
                                            </p:tgtEl>
                                            <p:attrNameLst>
                                              <p:attrName>ppt_y</p:attrName>
                                            </p:attrNameLst>
                                          </p:cBhvr>
                                          <p:tavLst>
                                            <p:tav tm="0">
                                              <p:val>
                                                <p:strVal val="#ppt_y"/>
                                              </p:val>
                                            </p:tav>
                                            <p:tav tm="100000">
                                              <p:val>
                                                <p:strVal val="#ppt_y"/>
                                              </p:val>
                                            </p:tav>
                                          </p:tavLst>
                                        </p:anim>
                                      </p:childTnLst>
                                    </p:cTn>
                                  </p:par>
                                </p:childTnLst>
                              </p:cTn>
                            </p:par>
                            <p:par>
                              <p:cTn id="26" fill="hold">
                                <p:stCondLst>
                                  <p:cond delay="3500"/>
                                </p:stCondLst>
                                <p:childTnLst>
                                  <p:par>
                                    <p:cTn id="27" presetID="2" presetClass="entr" presetSubtype="1" fill="hold" nodeType="afterEffect" p14:presetBounceEnd="50000">
                                      <p:stCondLst>
                                        <p:cond delay="0"/>
                                      </p:stCondLst>
                                      <p:childTnLst>
                                        <p:set>
                                          <p:cBhvr>
                                            <p:cTn id="28" dur="1" fill="hold">
                                              <p:stCondLst>
                                                <p:cond delay="0"/>
                                              </p:stCondLst>
                                            </p:cTn>
                                            <p:tgtEl>
                                              <p:spTgt spid="570"/>
                                            </p:tgtEl>
                                            <p:attrNameLst>
                                              <p:attrName>style.visibility</p:attrName>
                                            </p:attrNameLst>
                                          </p:cBhvr>
                                          <p:to>
                                            <p:strVal val="visible"/>
                                          </p:to>
                                        </p:set>
                                        <p:anim calcmode="lin" valueType="num" p14:bounceEnd="50000">
                                          <p:cBhvr additive="base">
                                            <p:cTn id="29" dur="1250" fill="hold"/>
                                            <p:tgtEl>
                                              <p:spTgt spid="570"/>
                                            </p:tgtEl>
                                            <p:attrNameLst>
                                              <p:attrName>ppt_x</p:attrName>
                                            </p:attrNameLst>
                                          </p:cBhvr>
                                          <p:tavLst>
                                            <p:tav tm="0">
                                              <p:val>
                                                <p:strVal val="#ppt_x"/>
                                              </p:val>
                                            </p:tav>
                                            <p:tav tm="100000">
                                              <p:val>
                                                <p:strVal val="#ppt_x"/>
                                              </p:val>
                                            </p:tav>
                                          </p:tavLst>
                                        </p:anim>
                                        <p:anim calcmode="lin" valueType="num" p14:bounceEnd="50000">
                                          <p:cBhvr additive="base">
                                            <p:cTn id="30" dur="1250" fill="hold"/>
                                            <p:tgtEl>
                                              <p:spTgt spid="570"/>
                                            </p:tgtEl>
                                            <p:attrNameLst>
                                              <p:attrName>ppt_y</p:attrName>
                                            </p:attrNameLst>
                                          </p:cBhvr>
                                          <p:tavLst>
                                            <p:tav tm="0">
                                              <p:val>
                                                <p:strVal val="0-#ppt_h/2"/>
                                              </p:val>
                                            </p:tav>
                                            <p:tav tm="100000">
                                              <p:val>
                                                <p:strVal val="#ppt_y"/>
                                              </p:val>
                                            </p:tav>
                                          </p:tavLst>
                                        </p:anim>
                                      </p:childTnLst>
                                    </p:cTn>
                                  </p:par>
                                  <p:par>
                                    <p:cTn id="31" presetID="2" presetClass="entr" presetSubtype="2" fill="hold" grpId="0" nodeType="withEffect" p14:presetBounceEnd="50000">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14:bounceEnd="50000">
                                          <p:cBhvr additive="base">
                                            <p:cTn id="33" dur="1500" fill="hold"/>
                                            <p:tgtEl>
                                              <p:spTgt spid="9"/>
                                            </p:tgtEl>
                                            <p:attrNameLst>
                                              <p:attrName>ppt_x</p:attrName>
                                            </p:attrNameLst>
                                          </p:cBhvr>
                                          <p:tavLst>
                                            <p:tav tm="0">
                                              <p:val>
                                                <p:strVal val="1+#ppt_w/2"/>
                                              </p:val>
                                            </p:tav>
                                            <p:tav tm="100000">
                                              <p:val>
                                                <p:strVal val="#ppt_x"/>
                                              </p:val>
                                            </p:tav>
                                          </p:tavLst>
                                        </p:anim>
                                        <p:anim calcmode="lin" valueType="num" p14:bounceEnd="50000">
                                          <p:cBhvr additive="base">
                                            <p:cTn id="34" dur="1500" fill="hold"/>
                                            <p:tgtEl>
                                              <p:spTgt spid="9"/>
                                            </p:tgtEl>
                                            <p:attrNameLst>
                                              <p:attrName>ppt_y</p:attrName>
                                            </p:attrNameLst>
                                          </p:cBhvr>
                                          <p:tavLst>
                                            <p:tav tm="0">
                                              <p:val>
                                                <p:strVal val="#ppt_y"/>
                                              </p:val>
                                            </p:tav>
                                            <p:tav tm="100000">
                                              <p:val>
                                                <p:strVal val="#ppt_y"/>
                                              </p:val>
                                            </p:tav>
                                          </p:tavLst>
                                        </p:anim>
                                      </p:childTnLst>
                                    </p:cTn>
                                  </p:par>
                                </p:childTnLst>
                              </p:cTn>
                            </p:par>
                            <p:par>
                              <p:cTn id="35" fill="hold">
                                <p:stCondLst>
                                  <p:cond delay="5000"/>
                                </p:stCondLst>
                                <p:childTnLst>
                                  <p:par>
                                    <p:cTn id="36" presetID="2" presetClass="entr" presetSubtype="1" fill="hold" nodeType="afterEffect" p14:presetBounceEnd="50000">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14:bounceEnd="50000">
                                          <p:cBhvr additive="base">
                                            <p:cTn id="38" dur="1250" fill="hold"/>
                                            <p:tgtEl>
                                              <p:spTgt spid="4"/>
                                            </p:tgtEl>
                                            <p:attrNameLst>
                                              <p:attrName>ppt_x</p:attrName>
                                            </p:attrNameLst>
                                          </p:cBhvr>
                                          <p:tavLst>
                                            <p:tav tm="0">
                                              <p:val>
                                                <p:strVal val="#ppt_x"/>
                                              </p:val>
                                            </p:tav>
                                            <p:tav tm="100000">
                                              <p:val>
                                                <p:strVal val="#ppt_x"/>
                                              </p:val>
                                            </p:tav>
                                          </p:tavLst>
                                        </p:anim>
                                        <p:anim calcmode="lin" valueType="num" p14:bounceEnd="50000">
                                          <p:cBhvr additive="base">
                                            <p:cTn id="39" dur="1250" fill="hold"/>
                                            <p:tgtEl>
                                              <p:spTgt spid="4"/>
                                            </p:tgtEl>
                                            <p:attrNameLst>
                                              <p:attrName>ppt_y</p:attrName>
                                            </p:attrNameLst>
                                          </p:cBhvr>
                                          <p:tavLst>
                                            <p:tav tm="0">
                                              <p:val>
                                                <p:strVal val="0-#ppt_h/2"/>
                                              </p:val>
                                            </p:tav>
                                            <p:tav tm="100000">
                                              <p:val>
                                                <p:strVal val="#ppt_y"/>
                                              </p:val>
                                            </p:tav>
                                          </p:tavLst>
                                        </p:anim>
                                      </p:childTnLst>
                                    </p:cTn>
                                  </p:par>
                                  <p:par>
                                    <p:cTn id="40" presetID="2" presetClass="entr" presetSubtype="2" fill="hold" grpId="0" nodeType="withEffect" p14:presetBounceEnd="50000">
                                      <p:stCondLst>
                                        <p:cond delay="0"/>
                                      </p:stCondLst>
                                      <p:childTnLst>
                                        <p:set>
                                          <p:cBhvr>
                                            <p:cTn id="41" dur="1" fill="hold">
                                              <p:stCondLst>
                                                <p:cond delay="0"/>
                                              </p:stCondLst>
                                            </p:cTn>
                                            <p:tgtEl>
                                              <p:spTgt spid="771"/>
                                            </p:tgtEl>
                                            <p:attrNameLst>
                                              <p:attrName>style.visibility</p:attrName>
                                            </p:attrNameLst>
                                          </p:cBhvr>
                                          <p:to>
                                            <p:strVal val="visible"/>
                                          </p:to>
                                        </p:set>
                                        <p:anim calcmode="lin" valueType="num" p14:bounceEnd="50000">
                                          <p:cBhvr additive="base">
                                            <p:cTn id="42" dur="1500" fill="hold"/>
                                            <p:tgtEl>
                                              <p:spTgt spid="771"/>
                                            </p:tgtEl>
                                            <p:attrNameLst>
                                              <p:attrName>ppt_x</p:attrName>
                                            </p:attrNameLst>
                                          </p:cBhvr>
                                          <p:tavLst>
                                            <p:tav tm="0">
                                              <p:val>
                                                <p:strVal val="1+#ppt_w/2"/>
                                              </p:val>
                                            </p:tav>
                                            <p:tav tm="100000">
                                              <p:val>
                                                <p:strVal val="#ppt_x"/>
                                              </p:val>
                                            </p:tav>
                                          </p:tavLst>
                                        </p:anim>
                                        <p:anim calcmode="lin" valueType="num" p14:bounceEnd="50000">
                                          <p:cBhvr additive="base">
                                            <p:cTn id="43" dur="1500" fill="hold"/>
                                            <p:tgtEl>
                                              <p:spTgt spid="7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770" grpId="0"/>
          <p:bldP spid="771" grpId="0"/>
          <p:bldP spid="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2.70833E-6 0.1375 L 2.70833E-6 7.40741E-7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515"/>
                                            </p:tgtEl>
                                            <p:attrNameLst>
                                              <p:attrName>style.visibility</p:attrName>
                                            </p:attrNameLst>
                                          </p:cBhvr>
                                          <p:to>
                                            <p:strVal val="visible"/>
                                          </p:to>
                                        </p:set>
                                        <p:animEffect transition="in" filter="fade">
                                          <p:cBhvr>
                                            <p:cTn id="16" dur="1000"/>
                                            <p:tgtEl>
                                              <p:spTgt spid="515"/>
                                            </p:tgtEl>
                                          </p:cBhvr>
                                        </p:animEffect>
                                      </p:childTnLst>
                                    </p:cTn>
                                  </p:par>
                                </p:childTnLst>
                              </p:cTn>
                            </p:par>
                            <p:par>
                              <p:cTn id="17" fill="hold">
                                <p:stCondLst>
                                  <p:cond delay="2000"/>
                                </p:stCondLst>
                                <p:childTnLst>
                                  <p:par>
                                    <p:cTn id="18" presetID="2" presetClass="entr" presetSubtype="1" fill="hold" nodeType="afterEffect">
                                      <p:stCondLst>
                                        <p:cond delay="0"/>
                                      </p:stCondLst>
                                      <p:childTnLst>
                                        <p:set>
                                          <p:cBhvr>
                                            <p:cTn id="19" dur="1" fill="hold">
                                              <p:stCondLst>
                                                <p:cond delay="0"/>
                                              </p:stCondLst>
                                            </p:cTn>
                                            <p:tgtEl>
                                              <p:spTgt spid="574"/>
                                            </p:tgtEl>
                                            <p:attrNameLst>
                                              <p:attrName>style.visibility</p:attrName>
                                            </p:attrNameLst>
                                          </p:cBhvr>
                                          <p:to>
                                            <p:strVal val="visible"/>
                                          </p:to>
                                        </p:set>
                                        <p:anim calcmode="lin" valueType="num">
                                          <p:cBhvr additive="base">
                                            <p:cTn id="20" dur="1250" fill="hold"/>
                                            <p:tgtEl>
                                              <p:spTgt spid="574"/>
                                            </p:tgtEl>
                                            <p:attrNameLst>
                                              <p:attrName>ppt_x</p:attrName>
                                            </p:attrNameLst>
                                          </p:cBhvr>
                                          <p:tavLst>
                                            <p:tav tm="0">
                                              <p:val>
                                                <p:strVal val="#ppt_x"/>
                                              </p:val>
                                            </p:tav>
                                            <p:tav tm="100000">
                                              <p:val>
                                                <p:strVal val="#ppt_x"/>
                                              </p:val>
                                            </p:tav>
                                          </p:tavLst>
                                        </p:anim>
                                        <p:anim calcmode="lin" valueType="num">
                                          <p:cBhvr additive="base">
                                            <p:cTn id="21" dur="1250" fill="hold"/>
                                            <p:tgtEl>
                                              <p:spTgt spid="574"/>
                                            </p:tgtEl>
                                            <p:attrNameLst>
                                              <p:attrName>ppt_y</p:attrName>
                                            </p:attrNameLst>
                                          </p:cBhvr>
                                          <p:tavLst>
                                            <p:tav tm="0">
                                              <p:val>
                                                <p:strVal val="0-#ppt_h/2"/>
                                              </p:val>
                                            </p:tav>
                                            <p:tav tm="100000">
                                              <p:val>
                                                <p:strVal val="#ppt_y"/>
                                              </p:val>
                                            </p:tav>
                                          </p:tavLst>
                                        </p:anim>
                                      </p:childTnLst>
                                    </p:cTn>
                                  </p:par>
                                  <p:par>
                                    <p:cTn id="22" presetID="2" presetClass="entr" presetSubtype="8" fill="hold" grpId="0" nodeType="withEffect">
                                      <p:stCondLst>
                                        <p:cond delay="0"/>
                                      </p:stCondLst>
                                      <p:childTnLst>
                                        <p:set>
                                          <p:cBhvr>
                                            <p:cTn id="23" dur="1" fill="hold">
                                              <p:stCondLst>
                                                <p:cond delay="0"/>
                                              </p:stCondLst>
                                            </p:cTn>
                                            <p:tgtEl>
                                              <p:spTgt spid="770"/>
                                            </p:tgtEl>
                                            <p:attrNameLst>
                                              <p:attrName>style.visibility</p:attrName>
                                            </p:attrNameLst>
                                          </p:cBhvr>
                                          <p:to>
                                            <p:strVal val="visible"/>
                                          </p:to>
                                        </p:set>
                                        <p:anim calcmode="lin" valueType="num">
                                          <p:cBhvr additive="base">
                                            <p:cTn id="24" dur="1500" fill="hold"/>
                                            <p:tgtEl>
                                              <p:spTgt spid="770"/>
                                            </p:tgtEl>
                                            <p:attrNameLst>
                                              <p:attrName>ppt_x</p:attrName>
                                            </p:attrNameLst>
                                          </p:cBhvr>
                                          <p:tavLst>
                                            <p:tav tm="0">
                                              <p:val>
                                                <p:strVal val="0-#ppt_w/2"/>
                                              </p:val>
                                            </p:tav>
                                            <p:tav tm="100000">
                                              <p:val>
                                                <p:strVal val="#ppt_x"/>
                                              </p:val>
                                            </p:tav>
                                          </p:tavLst>
                                        </p:anim>
                                        <p:anim calcmode="lin" valueType="num">
                                          <p:cBhvr additive="base">
                                            <p:cTn id="25" dur="1500" fill="hold"/>
                                            <p:tgtEl>
                                              <p:spTgt spid="770"/>
                                            </p:tgtEl>
                                            <p:attrNameLst>
                                              <p:attrName>ppt_y</p:attrName>
                                            </p:attrNameLst>
                                          </p:cBhvr>
                                          <p:tavLst>
                                            <p:tav tm="0">
                                              <p:val>
                                                <p:strVal val="#ppt_y"/>
                                              </p:val>
                                            </p:tav>
                                            <p:tav tm="100000">
                                              <p:val>
                                                <p:strVal val="#ppt_y"/>
                                              </p:val>
                                            </p:tav>
                                          </p:tavLst>
                                        </p:anim>
                                      </p:childTnLst>
                                    </p:cTn>
                                  </p:par>
                                </p:childTnLst>
                              </p:cTn>
                            </p:par>
                            <p:par>
                              <p:cTn id="26" fill="hold">
                                <p:stCondLst>
                                  <p:cond delay="3500"/>
                                </p:stCondLst>
                                <p:childTnLst>
                                  <p:par>
                                    <p:cTn id="27" presetID="2" presetClass="entr" presetSubtype="1" fill="hold" nodeType="afterEffect">
                                      <p:stCondLst>
                                        <p:cond delay="0"/>
                                      </p:stCondLst>
                                      <p:childTnLst>
                                        <p:set>
                                          <p:cBhvr>
                                            <p:cTn id="28" dur="1" fill="hold">
                                              <p:stCondLst>
                                                <p:cond delay="0"/>
                                              </p:stCondLst>
                                            </p:cTn>
                                            <p:tgtEl>
                                              <p:spTgt spid="570"/>
                                            </p:tgtEl>
                                            <p:attrNameLst>
                                              <p:attrName>style.visibility</p:attrName>
                                            </p:attrNameLst>
                                          </p:cBhvr>
                                          <p:to>
                                            <p:strVal val="visible"/>
                                          </p:to>
                                        </p:set>
                                        <p:anim calcmode="lin" valueType="num">
                                          <p:cBhvr additive="base">
                                            <p:cTn id="29" dur="1250" fill="hold"/>
                                            <p:tgtEl>
                                              <p:spTgt spid="570"/>
                                            </p:tgtEl>
                                            <p:attrNameLst>
                                              <p:attrName>ppt_x</p:attrName>
                                            </p:attrNameLst>
                                          </p:cBhvr>
                                          <p:tavLst>
                                            <p:tav tm="0">
                                              <p:val>
                                                <p:strVal val="#ppt_x"/>
                                              </p:val>
                                            </p:tav>
                                            <p:tav tm="100000">
                                              <p:val>
                                                <p:strVal val="#ppt_x"/>
                                              </p:val>
                                            </p:tav>
                                          </p:tavLst>
                                        </p:anim>
                                        <p:anim calcmode="lin" valueType="num">
                                          <p:cBhvr additive="base">
                                            <p:cTn id="30" dur="1250" fill="hold"/>
                                            <p:tgtEl>
                                              <p:spTgt spid="570"/>
                                            </p:tgtEl>
                                            <p:attrNameLst>
                                              <p:attrName>ppt_y</p:attrName>
                                            </p:attrNameLst>
                                          </p:cBhvr>
                                          <p:tavLst>
                                            <p:tav tm="0">
                                              <p:val>
                                                <p:strVal val="0-#ppt_h/2"/>
                                              </p:val>
                                            </p:tav>
                                            <p:tav tm="100000">
                                              <p:val>
                                                <p:strVal val="#ppt_y"/>
                                              </p:val>
                                            </p:tav>
                                          </p:tavLst>
                                        </p:anim>
                                      </p:childTnLst>
                                    </p:cTn>
                                  </p:par>
                                  <p:par>
                                    <p:cTn id="31" presetID="2" presetClass="entr" presetSubtype="2" fill="hold" grpId="0" nodeType="with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additive="base">
                                            <p:cTn id="33" dur="1500" fill="hold"/>
                                            <p:tgtEl>
                                              <p:spTgt spid="9"/>
                                            </p:tgtEl>
                                            <p:attrNameLst>
                                              <p:attrName>ppt_x</p:attrName>
                                            </p:attrNameLst>
                                          </p:cBhvr>
                                          <p:tavLst>
                                            <p:tav tm="0">
                                              <p:val>
                                                <p:strVal val="1+#ppt_w/2"/>
                                              </p:val>
                                            </p:tav>
                                            <p:tav tm="100000">
                                              <p:val>
                                                <p:strVal val="#ppt_x"/>
                                              </p:val>
                                            </p:tav>
                                          </p:tavLst>
                                        </p:anim>
                                        <p:anim calcmode="lin" valueType="num">
                                          <p:cBhvr additive="base">
                                            <p:cTn id="34" dur="1500" fill="hold"/>
                                            <p:tgtEl>
                                              <p:spTgt spid="9"/>
                                            </p:tgtEl>
                                            <p:attrNameLst>
                                              <p:attrName>ppt_y</p:attrName>
                                            </p:attrNameLst>
                                          </p:cBhvr>
                                          <p:tavLst>
                                            <p:tav tm="0">
                                              <p:val>
                                                <p:strVal val="#ppt_y"/>
                                              </p:val>
                                            </p:tav>
                                            <p:tav tm="100000">
                                              <p:val>
                                                <p:strVal val="#ppt_y"/>
                                              </p:val>
                                            </p:tav>
                                          </p:tavLst>
                                        </p:anim>
                                      </p:childTnLst>
                                    </p:cTn>
                                  </p:par>
                                </p:childTnLst>
                              </p:cTn>
                            </p:par>
                            <p:par>
                              <p:cTn id="35" fill="hold">
                                <p:stCondLst>
                                  <p:cond delay="5000"/>
                                </p:stCondLst>
                                <p:childTnLst>
                                  <p:par>
                                    <p:cTn id="36" presetID="2" presetClass="entr" presetSubtype="1" fill="hold" nodeType="afterEffect">
                                      <p:stCondLst>
                                        <p:cond delay="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1250" fill="hold"/>
                                            <p:tgtEl>
                                              <p:spTgt spid="4"/>
                                            </p:tgtEl>
                                            <p:attrNameLst>
                                              <p:attrName>ppt_x</p:attrName>
                                            </p:attrNameLst>
                                          </p:cBhvr>
                                          <p:tavLst>
                                            <p:tav tm="0">
                                              <p:val>
                                                <p:strVal val="#ppt_x"/>
                                              </p:val>
                                            </p:tav>
                                            <p:tav tm="100000">
                                              <p:val>
                                                <p:strVal val="#ppt_x"/>
                                              </p:val>
                                            </p:tav>
                                          </p:tavLst>
                                        </p:anim>
                                        <p:anim calcmode="lin" valueType="num">
                                          <p:cBhvr additive="base">
                                            <p:cTn id="39" dur="1250" fill="hold"/>
                                            <p:tgtEl>
                                              <p:spTgt spid="4"/>
                                            </p:tgtEl>
                                            <p:attrNameLst>
                                              <p:attrName>ppt_y</p:attrName>
                                            </p:attrNameLst>
                                          </p:cBhvr>
                                          <p:tavLst>
                                            <p:tav tm="0">
                                              <p:val>
                                                <p:strVal val="0-#ppt_h/2"/>
                                              </p:val>
                                            </p:tav>
                                            <p:tav tm="100000">
                                              <p:val>
                                                <p:strVal val="#ppt_y"/>
                                              </p:val>
                                            </p:tav>
                                          </p:tavLst>
                                        </p:anim>
                                      </p:childTnLst>
                                    </p:cTn>
                                  </p:par>
                                  <p:par>
                                    <p:cTn id="40" presetID="2" presetClass="entr" presetSubtype="2" fill="hold" grpId="0" nodeType="withEffect">
                                      <p:stCondLst>
                                        <p:cond delay="0"/>
                                      </p:stCondLst>
                                      <p:childTnLst>
                                        <p:set>
                                          <p:cBhvr>
                                            <p:cTn id="41" dur="1" fill="hold">
                                              <p:stCondLst>
                                                <p:cond delay="0"/>
                                              </p:stCondLst>
                                            </p:cTn>
                                            <p:tgtEl>
                                              <p:spTgt spid="771"/>
                                            </p:tgtEl>
                                            <p:attrNameLst>
                                              <p:attrName>style.visibility</p:attrName>
                                            </p:attrNameLst>
                                          </p:cBhvr>
                                          <p:to>
                                            <p:strVal val="visible"/>
                                          </p:to>
                                        </p:set>
                                        <p:anim calcmode="lin" valueType="num">
                                          <p:cBhvr additive="base">
                                            <p:cTn id="42" dur="1500" fill="hold"/>
                                            <p:tgtEl>
                                              <p:spTgt spid="771"/>
                                            </p:tgtEl>
                                            <p:attrNameLst>
                                              <p:attrName>ppt_x</p:attrName>
                                            </p:attrNameLst>
                                          </p:cBhvr>
                                          <p:tavLst>
                                            <p:tav tm="0">
                                              <p:val>
                                                <p:strVal val="1+#ppt_w/2"/>
                                              </p:val>
                                            </p:tav>
                                            <p:tav tm="100000">
                                              <p:val>
                                                <p:strVal val="#ppt_x"/>
                                              </p:val>
                                            </p:tav>
                                          </p:tavLst>
                                        </p:anim>
                                        <p:anim calcmode="lin" valueType="num">
                                          <p:cBhvr additive="base">
                                            <p:cTn id="43" dur="1500" fill="hold"/>
                                            <p:tgtEl>
                                              <p:spTgt spid="7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770" grpId="0"/>
          <p:bldP spid="771" grpId="0"/>
          <p:bldP spid="9" grpId="0"/>
        </p:bldLst>
      </p:timing>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23B7AE-F98C-D95A-D25D-D7AD6CB34393}"/>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329CA12E-5838-0E00-9F9E-BAC3B3499FE2}"/>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6671D55F-5DA0-3EDF-CE35-B256E3485AC7}"/>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DD256287-DEC0-1697-A32D-93F8CD1E9F32}"/>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2" name="Group 1">
            <a:extLst>
              <a:ext uri="{FF2B5EF4-FFF2-40B4-BE49-F238E27FC236}">
                <a16:creationId xmlns:a16="http://schemas.microsoft.com/office/drawing/2014/main" id="{12C355CF-92F6-C736-5792-E18F6029CEAA}"/>
              </a:ext>
            </a:extLst>
          </p:cNvPr>
          <p:cNvGrpSpPr/>
          <p:nvPr/>
        </p:nvGrpSpPr>
        <p:grpSpPr>
          <a:xfrm>
            <a:off x="368317" y="524825"/>
            <a:ext cx="2730500" cy="1117600"/>
            <a:chOff x="501650" y="2946400"/>
            <a:chExt cx="2730500" cy="1117600"/>
          </a:xfrm>
        </p:grpSpPr>
        <p:sp>
          <p:nvSpPr>
            <p:cNvPr id="4" name="Rectangle: Rounded Corners 3">
              <a:extLst>
                <a:ext uri="{FF2B5EF4-FFF2-40B4-BE49-F238E27FC236}">
                  <a16:creationId xmlns:a16="http://schemas.microsoft.com/office/drawing/2014/main" id="{DFE55008-38BC-A236-46E0-18C69EDDB22F}"/>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5" name="TextBox 4">
              <a:extLst>
                <a:ext uri="{FF2B5EF4-FFF2-40B4-BE49-F238E27FC236}">
                  <a16:creationId xmlns:a16="http://schemas.microsoft.com/office/drawing/2014/main" id="{6DCE0C82-1664-67A7-690B-28C1AAD7DA57}"/>
                </a:ext>
              </a:extLst>
            </p:cNvPr>
            <p:cNvSpPr txBox="1"/>
            <p:nvPr/>
          </p:nvSpPr>
          <p:spPr>
            <a:xfrm>
              <a:off x="679450" y="3008867"/>
              <a:ext cx="2374900" cy="507831"/>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kumimoji="0" lang="en-US" sz="2700" b="1" i="0" u="none" strike="noStrike" kern="1200" cap="none" spc="0" normalizeH="0" baseline="0" noProof="0" dirty="0">
                  <a:ln>
                    <a:noFill/>
                  </a:ln>
                  <a:solidFill>
                    <a:schemeClr val="tx1">
                      <a:lumMod val="65000"/>
                      <a:lumOff val="35000"/>
                    </a:schemeClr>
                  </a:solidFill>
                  <a:effectLst/>
                  <a:uLnTx/>
                  <a:uFillTx/>
                  <a:latin typeface="Lato Black" panose="020F0A02020204030203" pitchFamily="34" charset="0"/>
                  <a:ea typeface="+mn-ea"/>
                  <a:cs typeface="+mn-cs"/>
                </a:rPr>
                <a:t>EUROPE</a:t>
              </a:r>
              <a:endParaRPr lang="en-US" dirty="0">
                <a:solidFill>
                  <a:schemeClr val="tx1">
                    <a:lumMod val="65000"/>
                    <a:lumOff val="35000"/>
                  </a:schemeClr>
                </a:solidFill>
                <a:effectLst/>
              </a:endParaRPr>
            </a:p>
          </p:txBody>
        </p:sp>
      </p:grpSp>
      <p:grpSp>
        <p:nvGrpSpPr>
          <p:cNvPr id="6" name="Group 5">
            <a:extLst>
              <a:ext uri="{FF2B5EF4-FFF2-40B4-BE49-F238E27FC236}">
                <a16:creationId xmlns:a16="http://schemas.microsoft.com/office/drawing/2014/main" id="{71E275F2-029C-A542-5894-201A7ACB2E9F}"/>
              </a:ext>
            </a:extLst>
          </p:cNvPr>
          <p:cNvGrpSpPr/>
          <p:nvPr/>
        </p:nvGrpSpPr>
        <p:grpSpPr>
          <a:xfrm>
            <a:off x="3187717" y="524825"/>
            <a:ext cx="2730500" cy="1117600"/>
            <a:chOff x="501650" y="2946400"/>
            <a:chExt cx="2730500" cy="1117600"/>
          </a:xfrm>
        </p:grpSpPr>
        <p:sp>
          <p:nvSpPr>
            <p:cNvPr id="8" name="Rectangle: Rounded Corners 7">
              <a:extLst>
                <a:ext uri="{FF2B5EF4-FFF2-40B4-BE49-F238E27FC236}">
                  <a16:creationId xmlns:a16="http://schemas.microsoft.com/office/drawing/2014/main" id="{BF8BBE3E-588B-3981-D885-5164EE49E352}"/>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2" name="TextBox 11">
              <a:extLst>
                <a:ext uri="{FF2B5EF4-FFF2-40B4-BE49-F238E27FC236}">
                  <a16:creationId xmlns:a16="http://schemas.microsoft.com/office/drawing/2014/main" id="{AF200F40-7D13-3B73-1FB5-19986FE0F146}"/>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UK</a:t>
              </a:r>
            </a:p>
          </p:txBody>
        </p:sp>
      </p:grpSp>
      <p:sp>
        <p:nvSpPr>
          <p:cNvPr id="14" name="Rectangle top">
            <a:extLst>
              <a:ext uri="{FF2B5EF4-FFF2-40B4-BE49-F238E27FC236}">
                <a16:creationId xmlns:a16="http://schemas.microsoft.com/office/drawing/2014/main" id="{1A11BD85-A485-12AF-A994-D73CADC0D8A8}"/>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78" name="TextBox 53">
            <a:extLst>
              <a:ext uri="{FF2B5EF4-FFF2-40B4-BE49-F238E27FC236}">
                <a16:creationId xmlns:a16="http://schemas.microsoft.com/office/drawing/2014/main" id="{70AD1CC9-6BA3-DDC9-0ADE-3CEA5755FA60}"/>
              </a:ext>
            </a:extLst>
          </p:cNvPr>
          <p:cNvSpPr txBox="1">
            <a:spLocks/>
          </p:cNvSpPr>
          <p:nvPr/>
        </p:nvSpPr>
        <p:spPr>
          <a:xfrm>
            <a:off x="1178562" y="1789200"/>
            <a:ext cx="2518712"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85000"/>
                    <a:lumOff val="15000"/>
                  </a:prstClr>
                </a:solidFill>
                <a:effectLst/>
                <a:uLnTx/>
                <a:uFillTx/>
                <a:latin typeface="Lato Black" panose="020F0A02020204030203" pitchFamily="34" charset="0"/>
                <a:ea typeface="+mn-ea"/>
                <a:cs typeface="+mn-cs"/>
              </a:rPr>
              <a:t>Your Title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id-ID" sz="2700" b="0" i="0" u="none" strike="noStrike" kern="1200" cap="none" spc="0" normalizeH="0" baseline="0" noProof="0" dirty="0">
              <a:ln>
                <a:noFill/>
              </a:ln>
              <a:solidFill>
                <a:prstClr val="black">
                  <a:lumMod val="85000"/>
                  <a:lumOff val="15000"/>
                </a:prstClr>
              </a:solidFill>
              <a:effectLst/>
              <a:uLnTx/>
              <a:uFillTx/>
              <a:latin typeface="Lato" panose="020F0502020204030203" pitchFamily="34" charset="0"/>
              <a:ea typeface="+mn-ea"/>
              <a:cs typeface="+mn-cs"/>
            </a:endParaRPr>
          </a:p>
        </p:txBody>
      </p:sp>
      <p:sp>
        <p:nvSpPr>
          <p:cNvPr id="91" name="TextBox 90">
            <a:extLst>
              <a:ext uri="{FF2B5EF4-FFF2-40B4-BE49-F238E27FC236}">
                <a16:creationId xmlns:a16="http://schemas.microsoft.com/office/drawing/2014/main" id="{0CB67623-8AC7-4C0D-11E5-DFADB151AC5E}"/>
              </a:ext>
            </a:extLst>
          </p:cNvPr>
          <p:cNvSpPr txBox="1">
            <a:spLocks/>
          </p:cNvSpPr>
          <p:nvPr/>
        </p:nvSpPr>
        <p:spPr>
          <a:xfrm>
            <a:off x="1178562" y="2841442"/>
            <a:ext cx="2518711"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92" name="TextBox 91">
            <a:extLst>
              <a:ext uri="{FF2B5EF4-FFF2-40B4-BE49-F238E27FC236}">
                <a16:creationId xmlns:a16="http://schemas.microsoft.com/office/drawing/2014/main" id="{7A613C33-230D-1A9E-6329-2D741ABB1115}"/>
              </a:ext>
            </a:extLst>
          </p:cNvPr>
          <p:cNvSpPr txBox="1">
            <a:spLocks/>
          </p:cNvSpPr>
          <p:nvPr/>
        </p:nvSpPr>
        <p:spPr>
          <a:xfrm>
            <a:off x="1178562" y="4137457"/>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93" name="TextBox 92">
            <a:extLst>
              <a:ext uri="{FF2B5EF4-FFF2-40B4-BE49-F238E27FC236}">
                <a16:creationId xmlns:a16="http://schemas.microsoft.com/office/drawing/2014/main" id="{ADE99FE8-074E-4A85-C2EC-CE0138E6348E}"/>
              </a:ext>
            </a:extLst>
          </p:cNvPr>
          <p:cNvSpPr txBox="1">
            <a:spLocks/>
          </p:cNvSpPr>
          <p:nvPr/>
        </p:nvSpPr>
        <p:spPr>
          <a:xfrm>
            <a:off x="1178562" y="5248806"/>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Third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adipisc</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grpSp>
        <p:nvGrpSpPr>
          <p:cNvPr id="97" name="Group 96">
            <a:extLst>
              <a:ext uri="{FF2B5EF4-FFF2-40B4-BE49-F238E27FC236}">
                <a16:creationId xmlns:a16="http://schemas.microsoft.com/office/drawing/2014/main" id="{D32BA8CC-3167-7484-4975-F437B66E9D09}"/>
              </a:ext>
            </a:extLst>
          </p:cNvPr>
          <p:cNvGrpSpPr/>
          <p:nvPr/>
        </p:nvGrpSpPr>
        <p:grpSpPr>
          <a:xfrm>
            <a:off x="5740417" y="1350867"/>
            <a:ext cx="3767251" cy="5409946"/>
            <a:chOff x="4049312" y="979398"/>
            <a:chExt cx="4094440" cy="5879805"/>
          </a:xfrm>
          <a:solidFill>
            <a:srgbClr val="262626"/>
          </a:solidFill>
        </p:grpSpPr>
        <p:sp>
          <p:nvSpPr>
            <p:cNvPr id="98" name="Freeform: Shape 97">
              <a:extLst>
                <a:ext uri="{FF2B5EF4-FFF2-40B4-BE49-F238E27FC236}">
                  <a16:creationId xmlns:a16="http://schemas.microsoft.com/office/drawing/2014/main" id="{2C668FCF-B478-6DC5-0EF1-C3053C34A4FB}"/>
                </a:ext>
              </a:extLst>
            </p:cNvPr>
            <p:cNvSpPr/>
            <p:nvPr/>
          </p:nvSpPr>
          <p:spPr>
            <a:xfrm>
              <a:off x="6655352" y="3212914"/>
              <a:ext cx="637709" cy="795227"/>
            </a:xfrm>
            <a:custGeom>
              <a:avLst/>
              <a:gdLst>
                <a:gd name="connsiteX0" fmla="*/ 296049 w 637709"/>
                <a:gd name="connsiteY0" fmla="*/ 68711 h 795227"/>
                <a:gd name="connsiteX1" fmla="*/ 296245 w 637709"/>
                <a:gd name="connsiteY1" fmla="*/ 69233 h 795227"/>
                <a:gd name="connsiteX2" fmla="*/ 297941 w 637709"/>
                <a:gd name="connsiteY2" fmla="*/ 69233 h 795227"/>
                <a:gd name="connsiteX3" fmla="*/ 298659 w 637709"/>
                <a:gd name="connsiteY3" fmla="*/ 68058 h 795227"/>
                <a:gd name="connsiteX4" fmla="*/ 299377 w 637709"/>
                <a:gd name="connsiteY4" fmla="*/ 67928 h 795227"/>
                <a:gd name="connsiteX5" fmla="*/ 298985 w 637709"/>
                <a:gd name="connsiteY5" fmla="*/ 69885 h 795227"/>
                <a:gd name="connsiteX6" fmla="*/ 300878 w 637709"/>
                <a:gd name="connsiteY6" fmla="*/ 70733 h 795227"/>
                <a:gd name="connsiteX7" fmla="*/ 301595 w 637709"/>
                <a:gd name="connsiteY7" fmla="*/ 70733 h 795227"/>
                <a:gd name="connsiteX8" fmla="*/ 302705 w 637709"/>
                <a:gd name="connsiteY8" fmla="*/ 69885 h 795227"/>
                <a:gd name="connsiteX9" fmla="*/ 304401 w 637709"/>
                <a:gd name="connsiteY9" fmla="*/ 69885 h 795227"/>
                <a:gd name="connsiteX10" fmla="*/ 304597 w 637709"/>
                <a:gd name="connsiteY10" fmla="*/ 70538 h 795227"/>
                <a:gd name="connsiteX11" fmla="*/ 303292 w 637709"/>
                <a:gd name="connsiteY11" fmla="*/ 72691 h 795227"/>
                <a:gd name="connsiteX12" fmla="*/ 303096 w 637709"/>
                <a:gd name="connsiteY12" fmla="*/ 74648 h 795227"/>
                <a:gd name="connsiteX13" fmla="*/ 302705 w 637709"/>
                <a:gd name="connsiteY13" fmla="*/ 75171 h 795227"/>
                <a:gd name="connsiteX14" fmla="*/ 302901 w 637709"/>
                <a:gd name="connsiteY14" fmla="*/ 79412 h 795227"/>
                <a:gd name="connsiteX15" fmla="*/ 303814 w 637709"/>
                <a:gd name="connsiteY15" fmla="*/ 80717 h 795227"/>
                <a:gd name="connsiteX16" fmla="*/ 303618 w 637709"/>
                <a:gd name="connsiteY16" fmla="*/ 81239 h 795227"/>
                <a:gd name="connsiteX17" fmla="*/ 301008 w 637709"/>
                <a:gd name="connsiteY17" fmla="*/ 80391 h 795227"/>
                <a:gd name="connsiteX18" fmla="*/ 299116 w 637709"/>
                <a:gd name="connsiteY18" fmla="*/ 80391 h 795227"/>
                <a:gd name="connsiteX19" fmla="*/ 298398 w 637709"/>
                <a:gd name="connsiteY19" fmla="*/ 79738 h 795227"/>
                <a:gd name="connsiteX20" fmla="*/ 297484 w 637709"/>
                <a:gd name="connsiteY20" fmla="*/ 79934 h 795227"/>
                <a:gd name="connsiteX21" fmla="*/ 297680 w 637709"/>
                <a:gd name="connsiteY21" fmla="*/ 80782 h 795227"/>
                <a:gd name="connsiteX22" fmla="*/ 295266 w 637709"/>
                <a:gd name="connsiteY22" fmla="*/ 80978 h 795227"/>
                <a:gd name="connsiteX23" fmla="*/ 293765 w 637709"/>
                <a:gd name="connsiteY23" fmla="*/ 79347 h 795227"/>
                <a:gd name="connsiteX24" fmla="*/ 293765 w 637709"/>
                <a:gd name="connsiteY24" fmla="*/ 75105 h 795227"/>
                <a:gd name="connsiteX25" fmla="*/ 292656 w 637709"/>
                <a:gd name="connsiteY25" fmla="*/ 73604 h 795227"/>
                <a:gd name="connsiteX26" fmla="*/ 291351 w 637709"/>
                <a:gd name="connsiteY26" fmla="*/ 73409 h 795227"/>
                <a:gd name="connsiteX27" fmla="*/ 289458 w 637709"/>
                <a:gd name="connsiteY27" fmla="*/ 72234 h 795227"/>
                <a:gd name="connsiteX28" fmla="*/ 285543 w 637709"/>
                <a:gd name="connsiteY28" fmla="*/ 72234 h 795227"/>
                <a:gd name="connsiteX29" fmla="*/ 283716 w 637709"/>
                <a:gd name="connsiteY29" fmla="*/ 73409 h 795227"/>
                <a:gd name="connsiteX30" fmla="*/ 282998 w 637709"/>
                <a:gd name="connsiteY30" fmla="*/ 75236 h 795227"/>
                <a:gd name="connsiteX31" fmla="*/ 280780 w 637709"/>
                <a:gd name="connsiteY31" fmla="*/ 75431 h 795227"/>
                <a:gd name="connsiteX32" fmla="*/ 278561 w 637709"/>
                <a:gd name="connsiteY32" fmla="*/ 73800 h 795227"/>
                <a:gd name="connsiteX33" fmla="*/ 277648 w 637709"/>
                <a:gd name="connsiteY33" fmla="*/ 71190 h 795227"/>
                <a:gd name="connsiteX34" fmla="*/ 278039 w 637709"/>
                <a:gd name="connsiteY34" fmla="*/ 69233 h 795227"/>
                <a:gd name="connsiteX35" fmla="*/ 278757 w 637709"/>
                <a:gd name="connsiteY35" fmla="*/ 68711 h 795227"/>
                <a:gd name="connsiteX36" fmla="*/ 281171 w 637709"/>
                <a:gd name="connsiteY36" fmla="*/ 68711 h 795227"/>
                <a:gd name="connsiteX37" fmla="*/ 283194 w 637709"/>
                <a:gd name="connsiteY37" fmla="*/ 69363 h 795227"/>
                <a:gd name="connsiteX38" fmla="*/ 284891 w 637709"/>
                <a:gd name="connsiteY38" fmla="*/ 70538 h 795227"/>
                <a:gd name="connsiteX39" fmla="*/ 287109 w 637709"/>
                <a:gd name="connsiteY39" fmla="*/ 71060 h 795227"/>
                <a:gd name="connsiteX40" fmla="*/ 292134 w 637709"/>
                <a:gd name="connsiteY40" fmla="*/ 70733 h 795227"/>
                <a:gd name="connsiteX41" fmla="*/ 293047 w 637709"/>
                <a:gd name="connsiteY41" fmla="*/ 69755 h 795227"/>
                <a:gd name="connsiteX42" fmla="*/ 293047 w 637709"/>
                <a:gd name="connsiteY42" fmla="*/ 69233 h 795227"/>
                <a:gd name="connsiteX43" fmla="*/ 294548 w 637709"/>
                <a:gd name="connsiteY43" fmla="*/ 68711 h 795227"/>
                <a:gd name="connsiteX44" fmla="*/ 295462 w 637709"/>
                <a:gd name="connsiteY44" fmla="*/ 67732 h 795227"/>
                <a:gd name="connsiteX45" fmla="*/ 296767 w 637709"/>
                <a:gd name="connsiteY45" fmla="*/ 67732 h 795227"/>
                <a:gd name="connsiteX46" fmla="*/ 296049 w 637709"/>
                <a:gd name="connsiteY46" fmla="*/ 68711 h 795227"/>
                <a:gd name="connsiteX47" fmla="*/ 219182 w 637709"/>
                <a:gd name="connsiteY47" fmla="*/ 0 h 795227"/>
                <a:gd name="connsiteX48" fmla="*/ 219900 w 637709"/>
                <a:gd name="connsiteY48" fmla="*/ 718 h 795227"/>
                <a:gd name="connsiteX49" fmla="*/ 220617 w 637709"/>
                <a:gd name="connsiteY49" fmla="*/ 718 h 795227"/>
                <a:gd name="connsiteX50" fmla="*/ 221923 w 637709"/>
                <a:gd name="connsiteY50" fmla="*/ 1566 h 795227"/>
                <a:gd name="connsiteX51" fmla="*/ 222640 w 637709"/>
                <a:gd name="connsiteY51" fmla="*/ 3393 h 795227"/>
                <a:gd name="connsiteX52" fmla="*/ 224467 w 637709"/>
                <a:gd name="connsiteY52" fmla="*/ 5546 h 795227"/>
                <a:gd name="connsiteX53" fmla="*/ 224663 w 637709"/>
                <a:gd name="connsiteY53" fmla="*/ 7178 h 795227"/>
                <a:gd name="connsiteX54" fmla="*/ 225381 w 637709"/>
                <a:gd name="connsiteY54" fmla="*/ 7830 h 795227"/>
                <a:gd name="connsiteX55" fmla="*/ 227404 w 637709"/>
                <a:gd name="connsiteY55" fmla="*/ 8483 h 795227"/>
                <a:gd name="connsiteX56" fmla="*/ 227404 w 637709"/>
                <a:gd name="connsiteY56" fmla="*/ 9657 h 795227"/>
                <a:gd name="connsiteX57" fmla="*/ 228904 w 637709"/>
                <a:gd name="connsiteY57" fmla="*/ 10636 h 795227"/>
                <a:gd name="connsiteX58" fmla="*/ 228904 w 637709"/>
                <a:gd name="connsiteY58" fmla="*/ 13442 h 795227"/>
                <a:gd name="connsiteX59" fmla="*/ 230927 w 637709"/>
                <a:gd name="connsiteY59" fmla="*/ 14617 h 795227"/>
                <a:gd name="connsiteX60" fmla="*/ 230927 w 637709"/>
                <a:gd name="connsiteY60" fmla="*/ 15791 h 795227"/>
                <a:gd name="connsiteX61" fmla="*/ 230340 w 637709"/>
                <a:gd name="connsiteY61" fmla="*/ 16117 h 795227"/>
                <a:gd name="connsiteX62" fmla="*/ 230340 w 637709"/>
                <a:gd name="connsiteY62" fmla="*/ 16966 h 795227"/>
                <a:gd name="connsiteX63" fmla="*/ 231645 w 637709"/>
                <a:gd name="connsiteY63" fmla="*/ 17944 h 795227"/>
                <a:gd name="connsiteX64" fmla="*/ 231449 w 637709"/>
                <a:gd name="connsiteY64" fmla="*/ 19576 h 795227"/>
                <a:gd name="connsiteX65" fmla="*/ 232559 w 637709"/>
                <a:gd name="connsiteY65" fmla="*/ 20881 h 795227"/>
                <a:gd name="connsiteX66" fmla="*/ 232559 w 637709"/>
                <a:gd name="connsiteY66" fmla="*/ 21729 h 795227"/>
                <a:gd name="connsiteX67" fmla="*/ 232037 w 637709"/>
                <a:gd name="connsiteY67" fmla="*/ 22382 h 795227"/>
                <a:gd name="connsiteX68" fmla="*/ 230144 w 637709"/>
                <a:gd name="connsiteY68" fmla="*/ 22382 h 795227"/>
                <a:gd name="connsiteX69" fmla="*/ 228839 w 637709"/>
                <a:gd name="connsiteY69" fmla="*/ 23230 h 795227"/>
                <a:gd name="connsiteX70" fmla="*/ 227338 w 637709"/>
                <a:gd name="connsiteY70" fmla="*/ 23556 h 795227"/>
                <a:gd name="connsiteX71" fmla="*/ 227338 w 637709"/>
                <a:gd name="connsiteY71" fmla="*/ 24861 h 795227"/>
                <a:gd name="connsiteX72" fmla="*/ 228252 w 637709"/>
                <a:gd name="connsiteY72" fmla="*/ 25709 h 795227"/>
                <a:gd name="connsiteX73" fmla="*/ 229361 w 637709"/>
                <a:gd name="connsiteY73" fmla="*/ 25709 h 795227"/>
                <a:gd name="connsiteX74" fmla="*/ 229557 w 637709"/>
                <a:gd name="connsiteY74" fmla="*/ 26036 h 795227"/>
                <a:gd name="connsiteX75" fmla="*/ 230471 w 637709"/>
                <a:gd name="connsiteY75" fmla="*/ 26036 h 795227"/>
                <a:gd name="connsiteX76" fmla="*/ 231058 w 637709"/>
                <a:gd name="connsiteY76" fmla="*/ 25514 h 795227"/>
                <a:gd name="connsiteX77" fmla="*/ 231580 w 637709"/>
                <a:gd name="connsiteY77" fmla="*/ 25709 h 795227"/>
                <a:gd name="connsiteX78" fmla="*/ 232689 w 637709"/>
                <a:gd name="connsiteY78" fmla="*/ 29168 h 795227"/>
                <a:gd name="connsiteX79" fmla="*/ 235495 w 637709"/>
                <a:gd name="connsiteY79" fmla="*/ 32430 h 795227"/>
                <a:gd name="connsiteX80" fmla="*/ 236996 w 637709"/>
                <a:gd name="connsiteY80" fmla="*/ 33605 h 795227"/>
                <a:gd name="connsiteX81" fmla="*/ 237518 w 637709"/>
                <a:gd name="connsiteY81" fmla="*/ 34780 h 795227"/>
                <a:gd name="connsiteX82" fmla="*/ 238105 w 637709"/>
                <a:gd name="connsiteY82" fmla="*/ 34975 h 795227"/>
                <a:gd name="connsiteX83" fmla="*/ 238823 w 637709"/>
                <a:gd name="connsiteY83" fmla="*/ 37259 h 795227"/>
                <a:gd name="connsiteX84" fmla="*/ 241433 w 637709"/>
                <a:gd name="connsiteY84" fmla="*/ 39086 h 795227"/>
                <a:gd name="connsiteX85" fmla="*/ 242020 w 637709"/>
                <a:gd name="connsiteY85" fmla="*/ 41696 h 795227"/>
                <a:gd name="connsiteX86" fmla="*/ 243130 w 637709"/>
                <a:gd name="connsiteY86" fmla="*/ 43197 h 795227"/>
                <a:gd name="connsiteX87" fmla="*/ 246131 w 637709"/>
                <a:gd name="connsiteY87" fmla="*/ 45481 h 795227"/>
                <a:gd name="connsiteX88" fmla="*/ 247044 w 637709"/>
                <a:gd name="connsiteY88" fmla="*/ 47112 h 795227"/>
                <a:gd name="connsiteX89" fmla="*/ 250960 w 637709"/>
                <a:gd name="connsiteY89" fmla="*/ 51223 h 795227"/>
                <a:gd name="connsiteX90" fmla="*/ 255397 w 637709"/>
                <a:gd name="connsiteY90" fmla="*/ 54159 h 795227"/>
                <a:gd name="connsiteX91" fmla="*/ 256310 w 637709"/>
                <a:gd name="connsiteY91" fmla="*/ 55334 h 795227"/>
                <a:gd name="connsiteX92" fmla="*/ 256832 w 637709"/>
                <a:gd name="connsiteY92" fmla="*/ 57161 h 795227"/>
                <a:gd name="connsiteX93" fmla="*/ 258529 w 637709"/>
                <a:gd name="connsiteY93" fmla="*/ 58792 h 795227"/>
                <a:gd name="connsiteX94" fmla="*/ 261139 w 637709"/>
                <a:gd name="connsiteY94" fmla="*/ 59641 h 795227"/>
                <a:gd name="connsiteX95" fmla="*/ 263749 w 637709"/>
                <a:gd name="connsiteY95" fmla="*/ 61924 h 795227"/>
                <a:gd name="connsiteX96" fmla="*/ 265446 w 637709"/>
                <a:gd name="connsiteY96" fmla="*/ 62577 h 795227"/>
                <a:gd name="connsiteX97" fmla="*/ 265968 w 637709"/>
                <a:gd name="connsiteY97" fmla="*/ 63425 h 795227"/>
                <a:gd name="connsiteX98" fmla="*/ 266685 w 637709"/>
                <a:gd name="connsiteY98" fmla="*/ 63751 h 795227"/>
                <a:gd name="connsiteX99" fmla="*/ 269100 w 637709"/>
                <a:gd name="connsiteY99" fmla="*/ 67862 h 795227"/>
                <a:gd name="connsiteX100" fmla="*/ 269818 w 637709"/>
                <a:gd name="connsiteY100" fmla="*/ 68515 h 795227"/>
                <a:gd name="connsiteX101" fmla="*/ 271514 w 637709"/>
                <a:gd name="connsiteY101" fmla="*/ 71777 h 795227"/>
                <a:gd name="connsiteX102" fmla="*/ 272232 w 637709"/>
                <a:gd name="connsiteY102" fmla="*/ 76867 h 795227"/>
                <a:gd name="connsiteX103" fmla="*/ 274842 w 637709"/>
                <a:gd name="connsiteY103" fmla="*/ 81304 h 795227"/>
                <a:gd name="connsiteX104" fmla="*/ 275038 w 637709"/>
                <a:gd name="connsiteY104" fmla="*/ 83784 h 795227"/>
                <a:gd name="connsiteX105" fmla="*/ 275756 w 637709"/>
                <a:gd name="connsiteY105" fmla="*/ 86263 h 795227"/>
                <a:gd name="connsiteX106" fmla="*/ 276669 w 637709"/>
                <a:gd name="connsiteY106" fmla="*/ 87895 h 795227"/>
                <a:gd name="connsiteX107" fmla="*/ 278170 w 637709"/>
                <a:gd name="connsiteY107" fmla="*/ 89396 h 795227"/>
                <a:gd name="connsiteX108" fmla="*/ 280193 w 637709"/>
                <a:gd name="connsiteY108" fmla="*/ 90244 h 795227"/>
                <a:gd name="connsiteX109" fmla="*/ 282215 w 637709"/>
                <a:gd name="connsiteY109" fmla="*/ 94028 h 795227"/>
                <a:gd name="connsiteX110" fmla="*/ 281824 w 637709"/>
                <a:gd name="connsiteY110" fmla="*/ 94681 h 795227"/>
                <a:gd name="connsiteX111" fmla="*/ 282020 w 637709"/>
                <a:gd name="connsiteY111" fmla="*/ 95855 h 795227"/>
                <a:gd name="connsiteX112" fmla="*/ 283129 w 637709"/>
                <a:gd name="connsiteY112" fmla="*/ 95986 h 795227"/>
                <a:gd name="connsiteX113" fmla="*/ 285348 w 637709"/>
                <a:gd name="connsiteY113" fmla="*/ 97944 h 795227"/>
                <a:gd name="connsiteX114" fmla="*/ 289458 w 637709"/>
                <a:gd name="connsiteY114" fmla="*/ 99444 h 795227"/>
                <a:gd name="connsiteX115" fmla="*/ 291285 w 637709"/>
                <a:gd name="connsiteY115" fmla="*/ 100749 h 795227"/>
                <a:gd name="connsiteX116" fmla="*/ 293178 w 637709"/>
                <a:gd name="connsiteY116" fmla="*/ 100749 h 795227"/>
                <a:gd name="connsiteX117" fmla="*/ 295592 w 637709"/>
                <a:gd name="connsiteY117" fmla="*/ 98465 h 795227"/>
                <a:gd name="connsiteX118" fmla="*/ 298202 w 637709"/>
                <a:gd name="connsiteY118" fmla="*/ 91418 h 795227"/>
                <a:gd name="connsiteX119" fmla="*/ 298594 w 637709"/>
                <a:gd name="connsiteY119" fmla="*/ 90766 h 795227"/>
                <a:gd name="connsiteX120" fmla="*/ 299181 w 637709"/>
                <a:gd name="connsiteY120" fmla="*/ 90570 h 795227"/>
                <a:gd name="connsiteX121" fmla="*/ 298985 w 637709"/>
                <a:gd name="connsiteY121" fmla="*/ 88939 h 795227"/>
                <a:gd name="connsiteX122" fmla="*/ 297876 w 637709"/>
                <a:gd name="connsiteY122" fmla="*/ 87764 h 795227"/>
                <a:gd name="connsiteX123" fmla="*/ 298398 w 637709"/>
                <a:gd name="connsiteY123" fmla="*/ 86785 h 795227"/>
                <a:gd name="connsiteX124" fmla="*/ 299116 w 637709"/>
                <a:gd name="connsiteY124" fmla="*/ 86785 h 795227"/>
                <a:gd name="connsiteX125" fmla="*/ 299834 w 637709"/>
                <a:gd name="connsiteY125" fmla="*/ 87634 h 795227"/>
                <a:gd name="connsiteX126" fmla="*/ 301856 w 637709"/>
                <a:gd name="connsiteY126" fmla="*/ 96508 h 795227"/>
                <a:gd name="connsiteX127" fmla="*/ 307794 w 637709"/>
                <a:gd name="connsiteY127" fmla="*/ 105186 h 795227"/>
                <a:gd name="connsiteX128" fmla="*/ 307598 w 637709"/>
                <a:gd name="connsiteY128" fmla="*/ 107340 h 795227"/>
                <a:gd name="connsiteX129" fmla="*/ 305706 w 637709"/>
                <a:gd name="connsiteY129" fmla="*/ 110602 h 795227"/>
                <a:gd name="connsiteX130" fmla="*/ 304597 w 637709"/>
                <a:gd name="connsiteY130" fmla="*/ 111451 h 795227"/>
                <a:gd name="connsiteX131" fmla="*/ 301269 w 637709"/>
                <a:gd name="connsiteY131" fmla="*/ 111320 h 795227"/>
                <a:gd name="connsiteX132" fmla="*/ 301465 w 637709"/>
                <a:gd name="connsiteY132" fmla="*/ 111973 h 795227"/>
                <a:gd name="connsiteX133" fmla="*/ 302574 w 637709"/>
                <a:gd name="connsiteY133" fmla="*/ 112168 h 795227"/>
                <a:gd name="connsiteX134" fmla="*/ 303488 w 637709"/>
                <a:gd name="connsiteY134" fmla="*/ 112821 h 795227"/>
                <a:gd name="connsiteX135" fmla="*/ 304075 w 637709"/>
                <a:gd name="connsiteY135" fmla="*/ 114452 h 795227"/>
                <a:gd name="connsiteX136" fmla="*/ 306294 w 637709"/>
                <a:gd name="connsiteY136" fmla="*/ 118041 h 795227"/>
                <a:gd name="connsiteX137" fmla="*/ 306098 w 637709"/>
                <a:gd name="connsiteY137" fmla="*/ 118889 h 795227"/>
                <a:gd name="connsiteX138" fmla="*/ 307990 w 637709"/>
                <a:gd name="connsiteY138" fmla="*/ 118367 h 795227"/>
                <a:gd name="connsiteX139" fmla="*/ 309491 w 637709"/>
                <a:gd name="connsiteY139" fmla="*/ 116410 h 795227"/>
                <a:gd name="connsiteX140" fmla="*/ 309491 w 637709"/>
                <a:gd name="connsiteY140" fmla="*/ 114778 h 795227"/>
                <a:gd name="connsiteX141" fmla="*/ 309882 w 637709"/>
                <a:gd name="connsiteY141" fmla="*/ 114257 h 795227"/>
                <a:gd name="connsiteX142" fmla="*/ 310600 w 637709"/>
                <a:gd name="connsiteY142" fmla="*/ 113930 h 795227"/>
                <a:gd name="connsiteX143" fmla="*/ 311318 w 637709"/>
                <a:gd name="connsiteY143" fmla="*/ 112951 h 795227"/>
                <a:gd name="connsiteX144" fmla="*/ 312623 w 637709"/>
                <a:gd name="connsiteY144" fmla="*/ 112625 h 795227"/>
                <a:gd name="connsiteX145" fmla="*/ 315037 w 637709"/>
                <a:gd name="connsiteY145" fmla="*/ 110146 h 795227"/>
                <a:gd name="connsiteX146" fmla="*/ 316864 w 637709"/>
                <a:gd name="connsiteY146" fmla="*/ 110015 h 795227"/>
                <a:gd name="connsiteX147" fmla="*/ 318169 w 637709"/>
                <a:gd name="connsiteY147" fmla="*/ 110864 h 795227"/>
                <a:gd name="connsiteX148" fmla="*/ 320062 w 637709"/>
                <a:gd name="connsiteY148" fmla="*/ 110733 h 795227"/>
                <a:gd name="connsiteX149" fmla="*/ 320780 w 637709"/>
                <a:gd name="connsiteY149" fmla="*/ 111255 h 795227"/>
                <a:gd name="connsiteX150" fmla="*/ 321889 w 637709"/>
                <a:gd name="connsiteY150" fmla="*/ 111255 h 795227"/>
                <a:gd name="connsiteX151" fmla="*/ 322280 w 637709"/>
                <a:gd name="connsiteY151" fmla="*/ 111581 h 795227"/>
                <a:gd name="connsiteX152" fmla="*/ 322476 w 637709"/>
                <a:gd name="connsiteY152" fmla="*/ 113735 h 795227"/>
                <a:gd name="connsiteX153" fmla="*/ 329132 w 637709"/>
                <a:gd name="connsiteY153" fmla="*/ 116214 h 795227"/>
                <a:gd name="connsiteX154" fmla="*/ 330633 w 637709"/>
                <a:gd name="connsiteY154" fmla="*/ 117323 h 795227"/>
                <a:gd name="connsiteX155" fmla="*/ 331546 w 637709"/>
                <a:gd name="connsiteY155" fmla="*/ 117519 h 795227"/>
                <a:gd name="connsiteX156" fmla="*/ 333047 w 637709"/>
                <a:gd name="connsiteY156" fmla="*/ 120129 h 795227"/>
                <a:gd name="connsiteX157" fmla="*/ 335853 w 637709"/>
                <a:gd name="connsiteY157" fmla="*/ 122739 h 795227"/>
                <a:gd name="connsiteX158" fmla="*/ 336049 w 637709"/>
                <a:gd name="connsiteY158" fmla="*/ 123718 h 795227"/>
                <a:gd name="connsiteX159" fmla="*/ 337745 w 637709"/>
                <a:gd name="connsiteY159" fmla="*/ 124697 h 795227"/>
                <a:gd name="connsiteX160" fmla="*/ 340551 w 637709"/>
                <a:gd name="connsiteY160" fmla="*/ 129591 h 795227"/>
                <a:gd name="connsiteX161" fmla="*/ 341660 w 637709"/>
                <a:gd name="connsiteY161" fmla="*/ 130243 h 795227"/>
                <a:gd name="connsiteX162" fmla="*/ 345575 w 637709"/>
                <a:gd name="connsiteY162" fmla="*/ 131222 h 795227"/>
                <a:gd name="connsiteX163" fmla="*/ 346097 w 637709"/>
                <a:gd name="connsiteY163" fmla="*/ 131875 h 795227"/>
                <a:gd name="connsiteX164" fmla="*/ 347207 w 637709"/>
                <a:gd name="connsiteY164" fmla="*/ 132070 h 795227"/>
                <a:gd name="connsiteX165" fmla="*/ 347402 w 637709"/>
                <a:gd name="connsiteY165" fmla="*/ 132723 h 795227"/>
                <a:gd name="connsiteX166" fmla="*/ 348120 w 637709"/>
                <a:gd name="connsiteY166" fmla="*/ 132723 h 795227"/>
                <a:gd name="connsiteX167" fmla="*/ 349621 w 637709"/>
                <a:gd name="connsiteY167" fmla="*/ 133898 h 795227"/>
                <a:gd name="connsiteX168" fmla="*/ 349621 w 637709"/>
                <a:gd name="connsiteY168" fmla="*/ 134746 h 795227"/>
                <a:gd name="connsiteX169" fmla="*/ 349229 w 637709"/>
                <a:gd name="connsiteY169" fmla="*/ 135072 h 795227"/>
                <a:gd name="connsiteX170" fmla="*/ 348838 w 637709"/>
                <a:gd name="connsiteY170" fmla="*/ 135398 h 795227"/>
                <a:gd name="connsiteX171" fmla="*/ 347533 w 637709"/>
                <a:gd name="connsiteY171" fmla="*/ 135398 h 795227"/>
                <a:gd name="connsiteX172" fmla="*/ 347141 w 637709"/>
                <a:gd name="connsiteY172" fmla="*/ 136051 h 795227"/>
                <a:gd name="connsiteX173" fmla="*/ 347533 w 637709"/>
                <a:gd name="connsiteY173" fmla="*/ 138661 h 795227"/>
                <a:gd name="connsiteX174" fmla="*/ 348642 w 637709"/>
                <a:gd name="connsiteY174" fmla="*/ 141140 h 795227"/>
                <a:gd name="connsiteX175" fmla="*/ 350665 w 637709"/>
                <a:gd name="connsiteY175" fmla="*/ 143098 h 795227"/>
                <a:gd name="connsiteX176" fmla="*/ 351579 w 637709"/>
                <a:gd name="connsiteY176" fmla="*/ 145578 h 795227"/>
                <a:gd name="connsiteX177" fmla="*/ 353079 w 637709"/>
                <a:gd name="connsiteY177" fmla="*/ 146883 h 795227"/>
                <a:gd name="connsiteX178" fmla="*/ 353471 w 637709"/>
                <a:gd name="connsiteY178" fmla="*/ 148514 h 795227"/>
                <a:gd name="connsiteX179" fmla="*/ 354580 w 637709"/>
                <a:gd name="connsiteY179" fmla="*/ 148971 h 795227"/>
                <a:gd name="connsiteX180" fmla="*/ 354580 w 637709"/>
                <a:gd name="connsiteY180" fmla="*/ 149623 h 795227"/>
                <a:gd name="connsiteX181" fmla="*/ 356472 w 637709"/>
                <a:gd name="connsiteY181" fmla="*/ 149623 h 795227"/>
                <a:gd name="connsiteX182" fmla="*/ 354972 w 637709"/>
                <a:gd name="connsiteY182" fmla="*/ 150928 h 795227"/>
                <a:gd name="connsiteX183" fmla="*/ 354058 w 637709"/>
                <a:gd name="connsiteY183" fmla="*/ 150928 h 795227"/>
                <a:gd name="connsiteX184" fmla="*/ 353471 w 637709"/>
                <a:gd name="connsiteY184" fmla="*/ 149949 h 795227"/>
                <a:gd name="connsiteX185" fmla="*/ 352557 w 637709"/>
                <a:gd name="connsiteY185" fmla="*/ 149949 h 795227"/>
                <a:gd name="connsiteX186" fmla="*/ 351840 w 637709"/>
                <a:gd name="connsiteY186" fmla="*/ 150471 h 795227"/>
                <a:gd name="connsiteX187" fmla="*/ 350534 w 637709"/>
                <a:gd name="connsiteY187" fmla="*/ 155561 h 795227"/>
                <a:gd name="connsiteX188" fmla="*/ 349621 w 637709"/>
                <a:gd name="connsiteY188" fmla="*/ 156736 h 795227"/>
                <a:gd name="connsiteX189" fmla="*/ 349621 w 637709"/>
                <a:gd name="connsiteY189" fmla="*/ 157910 h 795227"/>
                <a:gd name="connsiteX190" fmla="*/ 350730 w 637709"/>
                <a:gd name="connsiteY190" fmla="*/ 158106 h 795227"/>
                <a:gd name="connsiteX191" fmla="*/ 351122 w 637709"/>
                <a:gd name="connsiteY191" fmla="*/ 159411 h 795227"/>
                <a:gd name="connsiteX192" fmla="*/ 351709 w 637709"/>
                <a:gd name="connsiteY192" fmla="*/ 159933 h 795227"/>
                <a:gd name="connsiteX193" fmla="*/ 351905 w 637709"/>
                <a:gd name="connsiteY193" fmla="*/ 161434 h 795227"/>
                <a:gd name="connsiteX194" fmla="*/ 353014 w 637709"/>
                <a:gd name="connsiteY194" fmla="*/ 162543 h 795227"/>
                <a:gd name="connsiteX195" fmla="*/ 353406 w 637709"/>
                <a:gd name="connsiteY195" fmla="*/ 163522 h 795227"/>
                <a:gd name="connsiteX196" fmla="*/ 355428 w 637709"/>
                <a:gd name="connsiteY196" fmla="*/ 164827 h 795227"/>
                <a:gd name="connsiteX197" fmla="*/ 356538 w 637709"/>
                <a:gd name="connsiteY197" fmla="*/ 164827 h 795227"/>
                <a:gd name="connsiteX198" fmla="*/ 355950 w 637709"/>
                <a:gd name="connsiteY198" fmla="*/ 165806 h 795227"/>
                <a:gd name="connsiteX199" fmla="*/ 356146 w 637709"/>
                <a:gd name="connsiteY199" fmla="*/ 167111 h 795227"/>
                <a:gd name="connsiteX200" fmla="*/ 359148 w 637709"/>
                <a:gd name="connsiteY200" fmla="*/ 167633 h 795227"/>
                <a:gd name="connsiteX201" fmla="*/ 359344 w 637709"/>
                <a:gd name="connsiteY201" fmla="*/ 168155 h 795227"/>
                <a:gd name="connsiteX202" fmla="*/ 356734 w 637709"/>
                <a:gd name="connsiteY202" fmla="*/ 171940 h 795227"/>
                <a:gd name="connsiteX203" fmla="*/ 356734 w 637709"/>
                <a:gd name="connsiteY203" fmla="*/ 173244 h 795227"/>
                <a:gd name="connsiteX204" fmla="*/ 357451 w 637709"/>
                <a:gd name="connsiteY204" fmla="*/ 174354 h 795227"/>
                <a:gd name="connsiteX205" fmla="*/ 358038 w 637709"/>
                <a:gd name="connsiteY205" fmla="*/ 174549 h 795227"/>
                <a:gd name="connsiteX206" fmla="*/ 358038 w 637709"/>
                <a:gd name="connsiteY206" fmla="*/ 176377 h 795227"/>
                <a:gd name="connsiteX207" fmla="*/ 357321 w 637709"/>
                <a:gd name="connsiteY207" fmla="*/ 178204 h 795227"/>
                <a:gd name="connsiteX208" fmla="*/ 357321 w 637709"/>
                <a:gd name="connsiteY208" fmla="*/ 180683 h 795227"/>
                <a:gd name="connsiteX209" fmla="*/ 357712 w 637709"/>
                <a:gd name="connsiteY209" fmla="*/ 181662 h 795227"/>
                <a:gd name="connsiteX210" fmla="*/ 359931 w 637709"/>
                <a:gd name="connsiteY210" fmla="*/ 183815 h 795227"/>
                <a:gd name="connsiteX211" fmla="*/ 362345 w 637709"/>
                <a:gd name="connsiteY211" fmla="*/ 183815 h 795227"/>
                <a:gd name="connsiteX212" fmla="*/ 363846 w 637709"/>
                <a:gd name="connsiteY212" fmla="*/ 185446 h 795227"/>
                <a:gd name="connsiteX213" fmla="*/ 365151 w 637709"/>
                <a:gd name="connsiteY213" fmla="*/ 185446 h 795227"/>
                <a:gd name="connsiteX214" fmla="*/ 365542 w 637709"/>
                <a:gd name="connsiteY214" fmla="*/ 186099 h 795227"/>
                <a:gd name="connsiteX215" fmla="*/ 365542 w 637709"/>
                <a:gd name="connsiteY215" fmla="*/ 189557 h 795227"/>
                <a:gd name="connsiteX216" fmla="*/ 364955 w 637709"/>
                <a:gd name="connsiteY216" fmla="*/ 189884 h 795227"/>
                <a:gd name="connsiteX217" fmla="*/ 365673 w 637709"/>
                <a:gd name="connsiteY217" fmla="*/ 193016 h 795227"/>
                <a:gd name="connsiteX218" fmla="*/ 365282 w 637709"/>
                <a:gd name="connsiteY218" fmla="*/ 195169 h 795227"/>
                <a:gd name="connsiteX219" fmla="*/ 365477 w 637709"/>
                <a:gd name="connsiteY219" fmla="*/ 199084 h 795227"/>
                <a:gd name="connsiteX220" fmla="*/ 366391 w 637709"/>
                <a:gd name="connsiteY220" fmla="*/ 200389 h 795227"/>
                <a:gd name="connsiteX221" fmla="*/ 366782 w 637709"/>
                <a:gd name="connsiteY221" fmla="*/ 201825 h 795227"/>
                <a:gd name="connsiteX222" fmla="*/ 366782 w 637709"/>
                <a:gd name="connsiteY222" fmla="*/ 203456 h 795227"/>
                <a:gd name="connsiteX223" fmla="*/ 366065 w 637709"/>
                <a:gd name="connsiteY223" fmla="*/ 203782 h 795227"/>
                <a:gd name="connsiteX224" fmla="*/ 365869 w 637709"/>
                <a:gd name="connsiteY224" fmla="*/ 205087 h 795227"/>
                <a:gd name="connsiteX225" fmla="*/ 365477 w 637709"/>
                <a:gd name="connsiteY225" fmla="*/ 205414 h 795227"/>
                <a:gd name="connsiteX226" fmla="*/ 365477 w 637709"/>
                <a:gd name="connsiteY226" fmla="*/ 206915 h 795227"/>
                <a:gd name="connsiteX227" fmla="*/ 366782 w 637709"/>
                <a:gd name="connsiteY227" fmla="*/ 208415 h 795227"/>
                <a:gd name="connsiteX228" fmla="*/ 367304 w 637709"/>
                <a:gd name="connsiteY228" fmla="*/ 210699 h 795227"/>
                <a:gd name="connsiteX229" fmla="*/ 367109 w 637709"/>
                <a:gd name="connsiteY229" fmla="*/ 212004 h 795227"/>
                <a:gd name="connsiteX230" fmla="*/ 365999 w 637709"/>
                <a:gd name="connsiteY230" fmla="*/ 213505 h 795227"/>
                <a:gd name="connsiteX231" fmla="*/ 365803 w 637709"/>
                <a:gd name="connsiteY231" fmla="*/ 214614 h 795227"/>
                <a:gd name="connsiteX232" fmla="*/ 365282 w 637709"/>
                <a:gd name="connsiteY232" fmla="*/ 215267 h 795227"/>
                <a:gd name="connsiteX233" fmla="*/ 365282 w 637709"/>
                <a:gd name="connsiteY233" fmla="*/ 216441 h 795227"/>
                <a:gd name="connsiteX234" fmla="*/ 366978 w 637709"/>
                <a:gd name="connsiteY234" fmla="*/ 219378 h 795227"/>
                <a:gd name="connsiteX235" fmla="*/ 368087 w 637709"/>
                <a:gd name="connsiteY235" fmla="*/ 219704 h 795227"/>
                <a:gd name="connsiteX236" fmla="*/ 369914 w 637709"/>
                <a:gd name="connsiteY236" fmla="*/ 221140 h 795227"/>
                <a:gd name="connsiteX237" fmla="*/ 370110 w 637709"/>
                <a:gd name="connsiteY237" fmla="*/ 223749 h 795227"/>
                <a:gd name="connsiteX238" fmla="*/ 369523 w 637709"/>
                <a:gd name="connsiteY238" fmla="*/ 224924 h 795227"/>
                <a:gd name="connsiteX239" fmla="*/ 369327 w 637709"/>
                <a:gd name="connsiteY239" fmla="*/ 227208 h 795227"/>
                <a:gd name="connsiteX240" fmla="*/ 368936 w 637709"/>
                <a:gd name="connsiteY240" fmla="*/ 228317 h 795227"/>
                <a:gd name="connsiteX241" fmla="*/ 368544 w 637709"/>
                <a:gd name="connsiteY241" fmla="*/ 228513 h 795227"/>
                <a:gd name="connsiteX242" fmla="*/ 368740 w 637709"/>
                <a:gd name="connsiteY242" fmla="*/ 230993 h 795227"/>
                <a:gd name="connsiteX243" fmla="*/ 369653 w 637709"/>
                <a:gd name="connsiteY243" fmla="*/ 233276 h 795227"/>
                <a:gd name="connsiteX244" fmla="*/ 369653 w 637709"/>
                <a:gd name="connsiteY244" fmla="*/ 235430 h 795227"/>
                <a:gd name="connsiteX245" fmla="*/ 368740 w 637709"/>
                <a:gd name="connsiteY245" fmla="*/ 236278 h 795227"/>
                <a:gd name="connsiteX246" fmla="*/ 367239 w 637709"/>
                <a:gd name="connsiteY246" fmla="*/ 236082 h 795227"/>
                <a:gd name="connsiteX247" fmla="*/ 365738 w 637709"/>
                <a:gd name="connsiteY247" fmla="*/ 237061 h 795227"/>
                <a:gd name="connsiteX248" fmla="*/ 364433 w 637709"/>
                <a:gd name="connsiteY248" fmla="*/ 239671 h 795227"/>
                <a:gd name="connsiteX249" fmla="*/ 363520 w 637709"/>
                <a:gd name="connsiteY249" fmla="*/ 243260 h 795227"/>
                <a:gd name="connsiteX250" fmla="*/ 362019 w 637709"/>
                <a:gd name="connsiteY250" fmla="*/ 243782 h 795227"/>
                <a:gd name="connsiteX251" fmla="*/ 360322 w 637709"/>
                <a:gd name="connsiteY251" fmla="*/ 245283 h 795227"/>
                <a:gd name="connsiteX252" fmla="*/ 359213 w 637709"/>
                <a:gd name="connsiteY252" fmla="*/ 246718 h 795227"/>
                <a:gd name="connsiteX253" fmla="*/ 359409 w 637709"/>
                <a:gd name="connsiteY253" fmla="*/ 247828 h 795227"/>
                <a:gd name="connsiteX254" fmla="*/ 358821 w 637709"/>
                <a:gd name="connsiteY254" fmla="*/ 248350 h 795227"/>
                <a:gd name="connsiteX255" fmla="*/ 358104 w 637709"/>
                <a:gd name="connsiteY255" fmla="*/ 248350 h 795227"/>
                <a:gd name="connsiteX256" fmla="*/ 357386 w 637709"/>
                <a:gd name="connsiteY256" fmla="*/ 247501 h 795227"/>
                <a:gd name="connsiteX257" fmla="*/ 355559 w 637709"/>
                <a:gd name="connsiteY257" fmla="*/ 246523 h 795227"/>
                <a:gd name="connsiteX258" fmla="*/ 356864 w 637709"/>
                <a:gd name="connsiteY258" fmla="*/ 245870 h 795227"/>
                <a:gd name="connsiteX259" fmla="*/ 356668 w 637709"/>
                <a:gd name="connsiteY259" fmla="*/ 245348 h 795227"/>
                <a:gd name="connsiteX260" fmla="*/ 354972 w 637709"/>
                <a:gd name="connsiteY260" fmla="*/ 245544 h 795227"/>
                <a:gd name="connsiteX261" fmla="*/ 354776 w 637709"/>
                <a:gd name="connsiteY261" fmla="*/ 246392 h 795227"/>
                <a:gd name="connsiteX262" fmla="*/ 355689 w 637709"/>
                <a:gd name="connsiteY262" fmla="*/ 247371 h 795227"/>
                <a:gd name="connsiteX263" fmla="*/ 356603 w 637709"/>
                <a:gd name="connsiteY263" fmla="*/ 247697 h 795227"/>
                <a:gd name="connsiteX264" fmla="*/ 356603 w 637709"/>
                <a:gd name="connsiteY264" fmla="*/ 248806 h 795227"/>
                <a:gd name="connsiteX265" fmla="*/ 357712 w 637709"/>
                <a:gd name="connsiteY265" fmla="*/ 251286 h 795227"/>
                <a:gd name="connsiteX266" fmla="*/ 358234 w 637709"/>
                <a:gd name="connsiteY266" fmla="*/ 250960 h 795227"/>
                <a:gd name="connsiteX267" fmla="*/ 358038 w 637709"/>
                <a:gd name="connsiteY267" fmla="*/ 248676 h 795227"/>
                <a:gd name="connsiteX268" fmla="*/ 359539 w 637709"/>
                <a:gd name="connsiteY268" fmla="*/ 248546 h 795227"/>
                <a:gd name="connsiteX269" fmla="*/ 359931 w 637709"/>
                <a:gd name="connsiteY269" fmla="*/ 252461 h 795227"/>
                <a:gd name="connsiteX270" fmla="*/ 360322 w 637709"/>
                <a:gd name="connsiteY270" fmla="*/ 252983 h 795227"/>
                <a:gd name="connsiteX271" fmla="*/ 360322 w 637709"/>
                <a:gd name="connsiteY271" fmla="*/ 254288 h 795227"/>
                <a:gd name="connsiteX272" fmla="*/ 360714 w 637709"/>
                <a:gd name="connsiteY272" fmla="*/ 254614 h 795227"/>
                <a:gd name="connsiteX273" fmla="*/ 360910 w 637709"/>
                <a:gd name="connsiteY273" fmla="*/ 257550 h 795227"/>
                <a:gd name="connsiteX274" fmla="*/ 362019 w 637709"/>
                <a:gd name="connsiteY274" fmla="*/ 261139 h 795227"/>
                <a:gd name="connsiteX275" fmla="*/ 362215 w 637709"/>
                <a:gd name="connsiteY275" fmla="*/ 263097 h 795227"/>
                <a:gd name="connsiteX276" fmla="*/ 363128 w 637709"/>
                <a:gd name="connsiteY276" fmla="*/ 264402 h 795227"/>
                <a:gd name="connsiteX277" fmla="*/ 363128 w 637709"/>
                <a:gd name="connsiteY277" fmla="*/ 265380 h 795227"/>
                <a:gd name="connsiteX278" fmla="*/ 365347 w 637709"/>
                <a:gd name="connsiteY278" fmla="*/ 270079 h 795227"/>
                <a:gd name="connsiteX279" fmla="*/ 368675 w 637709"/>
                <a:gd name="connsiteY279" fmla="*/ 275299 h 795227"/>
                <a:gd name="connsiteX280" fmla="*/ 368675 w 637709"/>
                <a:gd name="connsiteY280" fmla="*/ 275625 h 795227"/>
                <a:gd name="connsiteX281" fmla="*/ 368283 w 637709"/>
                <a:gd name="connsiteY281" fmla="*/ 275625 h 795227"/>
                <a:gd name="connsiteX282" fmla="*/ 365673 w 637709"/>
                <a:gd name="connsiteY282" fmla="*/ 274451 h 795227"/>
                <a:gd name="connsiteX283" fmla="*/ 364564 w 637709"/>
                <a:gd name="connsiteY283" fmla="*/ 275103 h 795227"/>
                <a:gd name="connsiteX284" fmla="*/ 364564 w 637709"/>
                <a:gd name="connsiteY284" fmla="*/ 275429 h 795227"/>
                <a:gd name="connsiteX285" fmla="*/ 366065 w 637709"/>
                <a:gd name="connsiteY285" fmla="*/ 276408 h 795227"/>
                <a:gd name="connsiteX286" fmla="*/ 368087 w 637709"/>
                <a:gd name="connsiteY286" fmla="*/ 276930 h 795227"/>
                <a:gd name="connsiteX287" fmla="*/ 369784 w 637709"/>
                <a:gd name="connsiteY287" fmla="*/ 276930 h 795227"/>
                <a:gd name="connsiteX288" fmla="*/ 370697 w 637709"/>
                <a:gd name="connsiteY288" fmla="*/ 276408 h 795227"/>
                <a:gd name="connsiteX289" fmla="*/ 370893 w 637709"/>
                <a:gd name="connsiteY289" fmla="*/ 277061 h 795227"/>
                <a:gd name="connsiteX290" fmla="*/ 371807 w 637709"/>
                <a:gd name="connsiteY290" fmla="*/ 277061 h 795227"/>
                <a:gd name="connsiteX291" fmla="*/ 372002 w 637709"/>
                <a:gd name="connsiteY291" fmla="*/ 276539 h 795227"/>
                <a:gd name="connsiteX292" fmla="*/ 372590 w 637709"/>
                <a:gd name="connsiteY292" fmla="*/ 276539 h 795227"/>
                <a:gd name="connsiteX293" fmla="*/ 372981 w 637709"/>
                <a:gd name="connsiteY293" fmla="*/ 277844 h 795227"/>
                <a:gd name="connsiteX294" fmla="*/ 375004 w 637709"/>
                <a:gd name="connsiteY294" fmla="*/ 281106 h 795227"/>
                <a:gd name="connsiteX295" fmla="*/ 377418 w 637709"/>
                <a:gd name="connsiteY295" fmla="*/ 282738 h 795227"/>
                <a:gd name="connsiteX296" fmla="*/ 379115 w 637709"/>
                <a:gd name="connsiteY296" fmla="*/ 285217 h 795227"/>
                <a:gd name="connsiteX297" fmla="*/ 379311 w 637709"/>
                <a:gd name="connsiteY297" fmla="*/ 291547 h 795227"/>
                <a:gd name="connsiteX298" fmla="*/ 378919 w 637709"/>
                <a:gd name="connsiteY298" fmla="*/ 292395 h 795227"/>
                <a:gd name="connsiteX299" fmla="*/ 377810 w 637709"/>
                <a:gd name="connsiteY299" fmla="*/ 292852 h 795227"/>
                <a:gd name="connsiteX300" fmla="*/ 376309 w 637709"/>
                <a:gd name="connsiteY300" fmla="*/ 294483 h 795227"/>
                <a:gd name="connsiteX301" fmla="*/ 376309 w 637709"/>
                <a:gd name="connsiteY301" fmla="*/ 295135 h 795227"/>
                <a:gd name="connsiteX302" fmla="*/ 374417 w 637709"/>
                <a:gd name="connsiteY302" fmla="*/ 299377 h 795227"/>
                <a:gd name="connsiteX303" fmla="*/ 374025 w 637709"/>
                <a:gd name="connsiteY303" fmla="*/ 299573 h 795227"/>
                <a:gd name="connsiteX304" fmla="*/ 372329 w 637709"/>
                <a:gd name="connsiteY304" fmla="*/ 303945 h 795227"/>
                <a:gd name="connsiteX305" fmla="*/ 371937 w 637709"/>
                <a:gd name="connsiteY305" fmla="*/ 312753 h 795227"/>
                <a:gd name="connsiteX306" fmla="*/ 375852 w 637709"/>
                <a:gd name="connsiteY306" fmla="*/ 326065 h 795227"/>
                <a:gd name="connsiteX307" fmla="*/ 377157 w 637709"/>
                <a:gd name="connsiteY307" fmla="*/ 328153 h 795227"/>
                <a:gd name="connsiteX308" fmla="*/ 378071 w 637709"/>
                <a:gd name="connsiteY308" fmla="*/ 330568 h 795227"/>
                <a:gd name="connsiteX309" fmla="*/ 380094 w 637709"/>
                <a:gd name="connsiteY309" fmla="*/ 333634 h 795227"/>
                <a:gd name="connsiteX310" fmla="*/ 382704 w 637709"/>
                <a:gd name="connsiteY310" fmla="*/ 335266 h 795227"/>
                <a:gd name="connsiteX311" fmla="*/ 384727 w 637709"/>
                <a:gd name="connsiteY311" fmla="*/ 337223 h 795227"/>
                <a:gd name="connsiteX312" fmla="*/ 386227 w 637709"/>
                <a:gd name="connsiteY312" fmla="*/ 341269 h 795227"/>
                <a:gd name="connsiteX313" fmla="*/ 386032 w 637709"/>
                <a:gd name="connsiteY313" fmla="*/ 345510 h 795227"/>
                <a:gd name="connsiteX314" fmla="*/ 386749 w 637709"/>
                <a:gd name="connsiteY314" fmla="*/ 347598 h 795227"/>
                <a:gd name="connsiteX315" fmla="*/ 390273 w 637709"/>
                <a:gd name="connsiteY315" fmla="*/ 353928 h 795227"/>
                <a:gd name="connsiteX316" fmla="*/ 392165 w 637709"/>
                <a:gd name="connsiteY316" fmla="*/ 356212 h 795227"/>
                <a:gd name="connsiteX317" fmla="*/ 392361 w 637709"/>
                <a:gd name="connsiteY317" fmla="*/ 356995 h 795227"/>
                <a:gd name="connsiteX318" fmla="*/ 394971 w 637709"/>
                <a:gd name="connsiteY318" fmla="*/ 358300 h 795227"/>
                <a:gd name="connsiteX319" fmla="*/ 394971 w 637709"/>
                <a:gd name="connsiteY319" fmla="*/ 359278 h 795227"/>
                <a:gd name="connsiteX320" fmla="*/ 394449 w 637709"/>
                <a:gd name="connsiteY320" fmla="*/ 360257 h 795227"/>
                <a:gd name="connsiteX321" fmla="*/ 394449 w 637709"/>
                <a:gd name="connsiteY321" fmla="*/ 362345 h 795227"/>
                <a:gd name="connsiteX322" fmla="*/ 395558 w 637709"/>
                <a:gd name="connsiteY322" fmla="*/ 364303 h 795227"/>
                <a:gd name="connsiteX323" fmla="*/ 396081 w 637709"/>
                <a:gd name="connsiteY323" fmla="*/ 364629 h 795227"/>
                <a:gd name="connsiteX324" fmla="*/ 395689 w 637709"/>
                <a:gd name="connsiteY324" fmla="*/ 365608 h 795227"/>
                <a:gd name="connsiteX325" fmla="*/ 394580 w 637709"/>
                <a:gd name="connsiteY325" fmla="*/ 365934 h 795227"/>
                <a:gd name="connsiteX326" fmla="*/ 394188 w 637709"/>
                <a:gd name="connsiteY326" fmla="*/ 365477 h 795227"/>
                <a:gd name="connsiteX327" fmla="*/ 393275 w 637709"/>
                <a:gd name="connsiteY327" fmla="*/ 365477 h 795227"/>
                <a:gd name="connsiteX328" fmla="*/ 391578 w 637709"/>
                <a:gd name="connsiteY328" fmla="*/ 366782 h 795227"/>
                <a:gd name="connsiteX329" fmla="*/ 391056 w 637709"/>
                <a:gd name="connsiteY329" fmla="*/ 367892 h 795227"/>
                <a:gd name="connsiteX330" fmla="*/ 391056 w 637709"/>
                <a:gd name="connsiteY330" fmla="*/ 370306 h 795227"/>
                <a:gd name="connsiteX331" fmla="*/ 391578 w 637709"/>
                <a:gd name="connsiteY331" fmla="*/ 371415 h 795227"/>
                <a:gd name="connsiteX332" fmla="*/ 389164 w 637709"/>
                <a:gd name="connsiteY332" fmla="*/ 374156 h 795227"/>
                <a:gd name="connsiteX333" fmla="*/ 387467 w 637709"/>
                <a:gd name="connsiteY333" fmla="*/ 378528 h 795227"/>
                <a:gd name="connsiteX334" fmla="*/ 384857 w 637709"/>
                <a:gd name="connsiteY334" fmla="*/ 378202 h 795227"/>
                <a:gd name="connsiteX335" fmla="*/ 383552 w 637709"/>
                <a:gd name="connsiteY335" fmla="*/ 378854 h 795227"/>
                <a:gd name="connsiteX336" fmla="*/ 382051 w 637709"/>
                <a:gd name="connsiteY336" fmla="*/ 379050 h 795227"/>
                <a:gd name="connsiteX337" fmla="*/ 378723 w 637709"/>
                <a:gd name="connsiteY337" fmla="*/ 377614 h 795227"/>
                <a:gd name="connsiteX338" fmla="*/ 375396 w 637709"/>
                <a:gd name="connsiteY338" fmla="*/ 377419 h 795227"/>
                <a:gd name="connsiteX339" fmla="*/ 374874 w 637709"/>
                <a:gd name="connsiteY339" fmla="*/ 377092 h 795227"/>
                <a:gd name="connsiteX340" fmla="*/ 374286 w 637709"/>
                <a:gd name="connsiteY340" fmla="*/ 377092 h 795227"/>
                <a:gd name="connsiteX341" fmla="*/ 374286 w 637709"/>
                <a:gd name="connsiteY341" fmla="*/ 377419 h 795227"/>
                <a:gd name="connsiteX342" fmla="*/ 375983 w 637709"/>
                <a:gd name="connsiteY342" fmla="*/ 378723 h 795227"/>
                <a:gd name="connsiteX343" fmla="*/ 378397 w 637709"/>
                <a:gd name="connsiteY343" fmla="*/ 378397 h 795227"/>
                <a:gd name="connsiteX344" fmla="*/ 378789 w 637709"/>
                <a:gd name="connsiteY344" fmla="*/ 378723 h 795227"/>
                <a:gd name="connsiteX345" fmla="*/ 380811 w 637709"/>
                <a:gd name="connsiteY345" fmla="*/ 378919 h 795227"/>
                <a:gd name="connsiteX346" fmla="*/ 381921 w 637709"/>
                <a:gd name="connsiteY346" fmla="*/ 379572 h 795227"/>
                <a:gd name="connsiteX347" fmla="*/ 385836 w 637709"/>
                <a:gd name="connsiteY347" fmla="*/ 379245 h 795227"/>
                <a:gd name="connsiteX348" fmla="*/ 387532 w 637709"/>
                <a:gd name="connsiteY348" fmla="*/ 380681 h 795227"/>
                <a:gd name="connsiteX349" fmla="*/ 388250 w 637709"/>
                <a:gd name="connsiteY349" fmla="*/ 385249 h 795227"/>
                <a:gd name="connsiteX350" fmla="*/ 389360 w 637709"/>
                <a:gd name="connsiteY350" fmla="*/ 388511 h 795227"/>
                <a:gd name="connsiteX351" fmla="*/ 393992 w 637709"/>
                <a:gd name="connsiteY351" fmla="*/ 395624 h 795227"/>
                <a:gd name="connsiteX352" fmla="*/ 396798 w 637709"/>
                <a:gd name="connsiteY352" fmla="*/ 398234 h 795227"/>
                <a:gd name="connsiteX353" fmla="*/ 397516 w 637709"/>
                <a:gd name="connsiteY353" fmla="*/ 400322 h 795227"/>
                <a:gd name="connsiteX354" fmla="*/ 398625 w 637709"/>
                <a:gd name="connsiteY354" fmla="*/ 401953 h 795227"/>
                <a:gd name="connsiteX355" fmla="*/ 398430 w 637709"/>
                <a:gd name="connsiteY355" fmla="*/ 402932 h 795227"/>
                <a:gd name="connsiteX356" fmla="*/ 397712 w 637709"/>
                <a:gd name="connsiteY356" fmla="*/ 401301 h 795227"/>
                <a:gd name="connsiteX357" fmla="*/ 397190 w 637709"/>
                <a:gd name="connsiteY357" fmla="*/ 401301 h 795227"/>
                <a:gd name="connsiteX358" fmla="*/ 397190 w 637709"/>
                <a:gd name="connsiteY358" fmla="*/ 401953 h 795227"/>
                <a:gd name="connsiteX359" fmla="*/ 398103 w 637709"/>
                <a:gd name="connsiteY359" fmla="*/ 403063 h 795227"/>
                <a:gd name="connsiteX360" fmla="*/ 398299 w 637709"/>
                <a:gd name="connsiteY360" fmla="*/ 404041 h 795227"/>
                <a:gd name="connsiteX361" fmla="*/ 397385 w 637709"/>
                <a:gd name="connsiteY361" fmla="*/ 404694 h 795227"/>
                <a:gd name="connsiteX362" fmla="*/ 396276 w 637709"/>
                <a:gd name="connsiteY362" fmla="*/ 408087 h 795227"/>
                <a:gd name="connsiteX363" fmla="*/ 396864 w 637709"/>
                <a:gd name="connsiteY363" fmla="*/ 412654 h 795227"/>
                <a:gd name="connsiteX364" fmla="*/ 397973 w 637709"/>
                <a:gd name="connsiteY364" fmla="*/ 415265 h 795227"/>
                <a:gd name="connsiteX365" fmla="*/ 398364 w 637709"/>
                <a:gd name="connsiteY365" fmla="*/ 415460 h 795227"/>
                <a:gd name="connsiteX366" fmla="*/ 400061 w 637709"/>
                <a:gd name="connsiteY366" fmla="*/ 419049 h 795227"/>
                <a:gd name="connsiteX367" fmla="*/ 402867 w 637709"/>
                <a:gd name="connsiteY367" fmla="*/ 422964 h 795227"/>
                <a:gd name="connsiteX368" fmla="*/ 403780 w 637709"/>
                <a:gd name="connsiteY368" fmla="*/ 423747 h 795227"/>
                <a:gd name="connsiteX369" fmla="*/ 405673 w 637709"/>
                <a:gd name="connsiteY369" fmla="*/ 423617 h 795227"/>
                <a:gd name="connsiteX370" fmla="*/ 406390 w 637709"/>
                <a:gd name="connsiteY370" fmla="*/ 424074 h 795227"/>
                <a:gd name="connsiteX371" fmla="*/ 406195 w 637709"/>
                <a:gd name="connsiteY371" fmla="*/ 426488 h 795227"/>
                <a:gd name="connsiteX372" fmla="*/ 408087 w 637709"/>
                <a:gd name="connsiteY372" fmla="*/ 426945 h 795227"/>
                <a:gd name="connsiteX373" fmla="*/ 408478 w 637709"/>
                <a:gd name="connsiteY373" fmla="*/ 427597 h 795227"/>
                <a:gd name="connsiteX374" fmla="*/ 408478 w 637709"/>
                <a:gd name="connsiteY374" fmla="*/ 429359 h 795227"/>
                <a:gd name="connsiteX375" fmla="*/ 409066 w 637709"/>
                <a:gd name="connsiteY375" fmla="*/ 430142 h 795227"/>
                <a:gd name="connsiteX376" fmla="*/ 410371 w 637709"/>
                <a:gd name="connsiteY376" fmla="*/ 430795 h 795227"/>
                <a:gd name="connsiteX377" fmla="*/ 410567 w 637709"/>
                <a:gd name="connsiteY377" fmla="*/ 432556 h 795227"/>
                <a:gd name="connsiteX378" fmla="*/ 411871 w 637709"/>
                <a:gd name="connsiteY378" fmla="*/ 432556 h 795227"/>
                <a:gd name="connsiteX379" fmla="*/ 412263 w 637709"/>
                <a:gd name="connsiteY379" fmla="*/ 432883 h 795227"/>
                <a:gd name="connsiteX380" fmla="*/ 412263 w 637709"/>
                <a:gd name="connsiteY380" fmla="*/ 434644 h 795227"/>
                <a:gd name="connsiteX381" fmla="*/ 411154 w 637709"/>
                <a:gd name="connsiteY381" fmla="*/ 435427 h 795227"/>
                <a:gd name="connsiteX382" fmla="*/ 412263 w 637709"/>
                <a:gd name="connsiteY382" fmla="*/ 441105 h 795227"/>
                <a:gd name="connsiteX383" fmla="*/ 415591 w 637709"/>
                <a:gd name="connsiteY383" fmla="*/ 447108 h 795227"/>
                <a:gd name="connsiteX384" fmla="*/ 418005 w 637709"/>
                <a:gd name="connsiteY384" fmla="*/ 449065 h 795227"/>
                <a:gd name="connsiteX385" fmla="*/ 419506 w 637709"/>
                <a:gd name="connsiteY385" fmla="*/ 449718 h 795227"/>
                <a:gd name="connsiteX386" fmla="*/ 419310 w 637709"/>
                <a:gd name="connsiteY386" fmla="*/ 450370 h 795227"/>
                <a:gd name="connsiteX387" fmla="*/ 420224 w 637709"/>
                <a:gd name="connsiteY387" fmla="*/ 451153 h 795227"/>
                <a:gd name="connsiteX388" fmla="*/ 419310 w 637709"/>
                <a:gd name="connsiteY388" fmla="*/ 454090 h 795227"/>
                <a:gd name="connsiteX389" fmla="*/ 419832 w 637709"/>
                <a:gd name="connsiteY389" fmla="*/ 456047 h 795227"/>
                <a:gd name="connsiteX390" fmla="*/ 420550 w 637709"/>
                <a:gd name="connsiteY390" fmla="*/ 457156 h 795227"/>
                <a:gd name="connsiteX391" fmla="*/ 420746 w 637709"/>
                <a:gd name="connsiteY391" fmla="*/ 459441 h 795227"/>
                <a:gd name="connsiteX392" fmla="*/ 421659 w 637709"/>
                <a:gd name="connsiteY392" fmla="*/ 460093 h 795227"/>
                <a:gd name="connsiteX393" fmla="*/ 422769 w 637709"/>
                <a:gd name="connsiteY393" fmla="*/ 460093 h 795227"/>
                <a:gd name="connsiteX394" fmla="*/ 422964 w 637709"/>
                <a:gd name="connsiteY394" fmla="*/ 462703 h 795227"/>
                <a:gd name="connsiteX395" fmla="*/ 424465 w 637709"/>
                <a:gd name="connsiteY395" fmla="*/ 462703 h 795227"/>
                <a:gd name="connsiteX396" fmla="*/ 424465 w 637709"/>
                <a:gd name="connsiteY396" fmla="*/ 463160 h 795227"/>
                <a:gd name="connsiteX397" fmla="*/ 425183 w 637709"/>
                <a:gd name="connsiteY397" fmla="*/ 463812 h 795227"/>
                <a:gd name="connsiteX398" fmla="*/ 426292 w 637709"/>
                <a:gd name="connsiteY398" fmla="*/ 463812 h 795227"/>
                <a:gd name="connsiteX399" fmla="*/ 428315 w 637709"/>
                <a:gd name="connsiteY399" fmla="*/ 464791 h 795227"/>
                <a:gd name="connsiteX400" fmla="*/ 428315 w 637709"/>
                <a:gd name="connsiteY400" fmla="*/ 465117 h 795227"/>
                <a:gd name="connsiteX401" fmla="*/ 427923 w 637709"/>
                <a:gd name="connsiteY401" fmla="*/ 465117 h 795227"/>
                <a:gd name="connsiteX402" fmla="*/ 426096 w 637709"/>
                <a:gd name="connsiteY402" fmla="*/ 464661 h 795227"/>
                <a:gd name="connsiteX403" fmla="*/ 425509 w 637709"/>
                <a:gd name="connsiteY403" fmla="*/ 464204 h 795227"/>
                <a:gd name="connsiteX404" fmla="*/ 424400 w 637709"/>
                <a:gd name="connsiteY404" fmla="*/ 464204 h 795227"/>
                <a:gd name="connsiteX405" fmla="*/ 423878 w 637709"/>
                <a:gd name="connsiteY405" fmla="*/ 465313 h 795227"/>
                <a:gd name="connsiteX406" fmla="*/ 423291 w 637709"/>
                <a:gd name="connsiteY406" fmla="*/ 465639 h 795227"/>
                <a:gd name="connsiteX407" fmla="*/ 419767 w 637709"/>
                <a:gd name="connsiteY407" fmla="*/ 465639 h 795227"/>
                <a:gd name="connsiteX408" fmla="*/ 419049 w 637709"/>
                <a:gd name="connsiteY408" fmla="*/ 468053 h 795227"/>
                <a:gd name="connsiteX409" fmla="*/ 419441 w 637709"/>
                <a:gd name="connsiteY409" fmla="*/ 469032 h 795227"/>
                <a:gd name="connsiteX410" fmla="*/ 420942 w 637709"/>
                <a:gd name="connsiteY410" fmla="*/ 469032 h 795227"/>
                <a:gd name="connsiteX411" fmla="*/ 421333 w 637709"/>
                <a:gd name="connsiteY411" fmla="*/ 470794 h 795227"/>
                <a:gd name="connsiteX412" fmla="*/ 422247 w 637709"/>
                <a:gd name="connsiteY412" fmla="*/ 471773 h 795227"/>
                <a:gd name="connsiteX413" fmla="*/ 422964 w 637709"/>
                <a:gd name="connsiteY413" fmla="*/ 471904 h 795227"/>
                <a:gd name="connsiteX414" fmla="*/ 423356 w 637709"/>
                <a:gd name="connsiteY414" fmla="*/ 471121 h 795227"/>
                <a:gd name="connsiteX415" fmla="*/ 424269 w 637709"/>
                <a:gd name="connsiteY415" fmla="*/ 470794 h 795227"/>
                <a:gd name="connsiteX416" fmla="*/ 425770 w 637709"/>
                <a:gd name="connsiteY416" fmla="*/ 468706 h 795227"/>
                <a:gd name="connsiteX417" fmla="*/ 427075 w 637709"/>
                <a:gd name="connsiteY417" fmla="*/ 468380 h 795227"/>
                <a:gd name="connsiteX418" fmla="*/ 424269 w 637709"/>
                <a:gd name="connsiteY418" fmla="*/ 471316 h 795227"/>
                <a:gd name="connsiteX419" fmla="*/ 424857 w 637709"/>
                <a:gd name="connsiteY419" fmla="*/ 473731 h 795227"/>
                <a:gd name="connsiteX420" fmla="*/ 425574 w 637709"/>
                <a:gd name="connsiteY420" fmla="*/ 473926 h 795227"/>
                <a:gd name="connsiteX421" fmla="*/ 425770 w 637709"/>
                <a:gd name="connsiteY421" fmla="*/ 474709 h 795227"/>
                <a:gd name="connsiteX422" fmla="*/ 426488 w 637709"/>
                <a:gd name="connsiteY422" fmla="*/ 475036 h 795227"/>
                <a:gd name="connsiteX423" fmla="*/ 426684 w 637709"/>
                <a:gd name="connsiteY423" fmla="*/ 475819 h 795227"/>
                <a:gd name="connsiteX424" fmla="*/ 427597 w 637709"/>
                <a:gd name="connsiteY424" fmla="*/ 476275 h 795227"/>
                <a:gd name="connsiteX425" fmla="*/ 427597 w 637709"/>
                <a:gd name="connsiteY425" fmla="*/ 476732 h 795227"/>
                <a:gd name="connsiteX426" fmla="*/ 429424 w 637709"/>
                <a:gd name="connsiteY426" fmla="*/ 477058 h 795227"/>
                <a:gd name="connsiteX427" fmla="*/ 430012 w 637709"/>
                <a:gd name="connsiteY427" fmla="*/ 478037 h 795227"/>
                <a:gd name="connsiteX428" fmla="*/ 431708 w 637709"/>
                <a:gd name="connsiteY428" fmla="*/ 478168 h 795227"/>
                <a:gd name="connsiteX429" fmla="*/ 431904 w 637709"/>
                <a:gd name="connsiteY429" fmla="*/ 479473 h 795227"/>
                <a:gd name="connsiteX430" fmla="*/ 432295 w 637709"/>
                <a:gd name="connsiteY430" fmla="*/ 479799 h 795227"/>
                <a:gd name="connsiteX431" fmla="*/ 433601 w 637709"/>
                <a:gd name="connsiteY431" fmla="*/ 479799 h 795227"/>
                <a:gd name="connsiteX432" fmla="*/ 433601 w 637709"/>
                <a:gd name="connsiteY432" fmla="*/ 480125 h 795227"/>
                <a:gd name="connsiteX433" fmla="*/ 434318 w 637709"/>
                <a:gd name="connsiteY433" fmla="*/ 480321 h 795227"/>
                <a:gd name="connsiteX434" fmla="*/ 434905 w 637709"/>
                <a:gd name="connsiteY434" fmla="*/ 480974 h 795227"/>
                <a:gd name="connsiteX435" fmla="*/ 436211 w 637709"/>
                <a:gd name="connsiteY435" fmla="*/ 481169 h 795227"/>
                <a:gd name="connsiteX436" fmla="*/ 436602 w 637709"/>
                <a:gd name="connsiteY436" fmla="*/ 482474 h 795227"/>
                <a:gd name="connsiteX437" fmla="*/ 436211 w 637709"/>
                <a:gd name="connsiteY437" fmla="*/ 482801 h 795227"/>
                <a:gd name="connsiteX438" fmla="*/ 436015 w 637709"/>
                <a:gd name="connsiteY438" fmla="*/ 485085 h 795227"/>
                <a:gd name="connsiteX439" fmla="*/ 437320 w 637709"/>
                <a:gd name="connsiteY439" fmla="*/ 486520 h 795227"/>
                <a:gd name="connsiteX440" fmla="*/ 438233 w 637709"/>
                <a:gd name="connsiteY440" fmla="*/ 486520 h 795227"/>
                <a:gd name="connsiteX441" fmla="*/ 441039 w 637709"/>
                <a:gd name="connsiteY441" fmla="*/ 489130 h 795227"/>
                <a:gd name="connsiteX442" fmla="*/ 443258 w 637709"/>
                <a:gd name="connsiteY442" fmla="*/ 489783 h 795227"/>
                <a:gd name="connsiteX443" fmla="*/ 443258 w 637709"/>
                <a:gd name="connsiteY443" fmla="*/ 492067 h 795227"/>
                <a:gd name="connsiteX444" fmla="*/ 443976 w 637709"/>
                <a:gd name="connsiteY444" fmla="*/ 492523 h 795227"/>
                <a:gd name="connsiteX445" fmla="*/ 444367 w 637709"/>
                <a:gd name="connsiteY445" fmla="*/ 493502 h 795227"/>
                <a:gd name="connsiteX446" fmla="*/ 444759 w 637709"/>
                <a:gd name="connsiteY446" fmla="*/ 493502 h 795227"/>
                <a:gd name="connsiteX447" fmla="*/ 444367 w 637709"/>
                <a:gd name="connsiteY447" fmla="*/ 493828 h 795227"/>
                <a:gd name="connsiteX448" fmla="*/ 444563 w 637709"/>
                <a:gd name="connsiteY448" fmla="*/ 495916 h 795227"/>
                <a:gd name="connsiteX449" fmla="*/ 445476 w 637709"/>
                <a:gd name="connsiteY449" fmla="*/ 498853 h 795227"/>
                <a:gd name="connsiteX450" fmla="*/ 444954 w 637709"/>
                <a:gd name="connsiteY450" fmla="*/ 499179 h 795227"/>
                <a:gd name="connsiteX451" fmla="*/ 444367 w 637709"/>
                <a:gd name="connsiteY451" fmla="*/ 500615 h 795227"/>
                <a:gd name="connsiteX452" fmla="*/ 444171 w 637709"/>
                <a:gd name="connsiteY452" fmla="*/ 503551 h 795227"/>
                <a:gd name="connsiteX453" fmla="*/ 443453 w 637709"/>
                <a:gd name="connsiteY453" fmla="*/ 503877 h 795227"/>
                <a:gd name="connsiteX454" fmla="*/ 443453 w 637709"/>
                <a:gd name="connsiteY454" fmla="*/ 504530 h 795227"/>
                <a:gd name="connsiteX455" fmla="*/ 442866 w 637709"/>
                <a:gd name="connsiteY455" fmla="*/ 505182 h 795227"/>
                <a:gd name="connsiteX456" fmla="*/ 441561 w 637709"/>
                <a:gd name="connsiteY456" fmla="*/ 505965 h 795227"/>
                <a:gd name="connsiteX457" fmla="*/ 440256 w 637709"/>
                <a:gd name="connsiteY457" fmla="*/ 510794 h 795227"/>
                <a:gd name="connsiteX458" fmla="*/ 440648 w 637709"/>
                <a:gd name="connsiteY458" fmla="*/ 512882 h 795227"/>
                <a:gd name="connsiteX459" fmla="*/ 441365 w 637709"/>
                <a:gd name="connsiteY459" fmla="*/ 513208 h 795227"/>
                <a:gd name="connsiteX460" fmla="*/ 441757 w 637709"/>
                <a:gd name="connsiteY460" fmla="*/ 514317 h 795227"/>
                <a:gd name="connsiteX461" fmla="*/ 440648 w 637709"/>
                <a:gd name="connsiteY461" fmla="*/ 514970 h 795227"/>
                <a:gd name="connsiteX462" fmla="*/ 441235 w 637709"/>
                <a:gd name="connsiteY462" fmla="*/ 516732 h 795227"/>
                <a:gd name="connsiteX463" fmla="*/ 441039 w 637709"/>
                <a:gd name="connsiteY463" fmla="*/ 518167 h 795227"/>
                <a:gd name="connsiteX464" fmla="*/ 444171 w 637709"/>
                <a:gd name="connsiteY464" fmla="*/ 518167 h 795227"/>
                <a:gd name="connsiteX465" fmla="*/ 446064 w 637709"/>
                <a:gd name="connsiteY465" fmla="*/ 519277 h 795227"/>
                <a:gd name="connsiteX466" fmla="*/ 445476 w 637709"/>
                <a:gd name="connsiteY466" fmla="*/ 519407 h 795227"/>
                <a:gd name="connsiteX467" fmla="*/ 443453 w 637709"/>
                <a:gd name="connsiteY467" fmla="*/ 518428 h 795227"/>
                <a:gd name="connsiteX468" fmla="*/ 441431 w 637709"/>
                <a:gd name="connsiteY468" fmla="*/ 518624 h 795227"/>
                <a:gd name="connsiteX469" fmla="*/ 442540 w 637709"/>
                <a:gd name="connsiteY469" fmla="*/ 521039 h 795227"/>
                <a:gd name="connsiteX470" fmla="*/ 442344 w 637709"/>
                <a:gd name="connsiteY470" fmla="*/ 521691 h 795227"/>
                <a:gd name="connsiteX471" fmla="*/ 442736 w 637709"/>
                <a:gd name="connsiteY471" fmla="*/ 521560 h 795227"/>
                <a:gd name="connsiteX472" fmla="*/ 443127 w 637709"/>
                <a:gd name="connsiteY472" fmla="*/ 522343 h 795227"/>
                <a:gd name="connsiteX473" fmla="*/ 443127 w 637709"/>
                <a:gd name="connsiteY473" fmla="*/ 523322 h 795227"/>
                <a:gd name="connsiteX474" fmla="*/ 444628 w 637709"/>
                <a:gd name="connsiteY474" fmla="*/ 522865 h 795227"/>
                <a:gd name="connsiteX475" fmla="*/ 445542 w 637709"/>
                <a:gd name="connsiteY475" fmla="*/ 520582 h 795227"/>
                <a:gd name="connsiteX476" fmla="*/ 446129 w 637709"/>
                <a:gd name="connsiteY476" fmla="*/ 520451 h 795227"/>
                <a:gd name="connsiteX477" fmla="*/ 445215 w 637709"/>
                <a:gd name="connsiteY477" fmla="*/ 522865 h 795227"/>
                <a:gd name="connsiteX478" fmla="*/ 443910 w 637709"/>
                <a:gd name="connsiteY478" fmla="*/ 523975 h 795227"/>
                <a:gd name="connsiteX479" fmla="*/ 444302 w 637709"/>
                <a:gd name="connsiteY479" fmla="*/ 525084 h 795227"/>
                <a:gd name="connsiteX480" fmla="*/ 445215 w 637709"/>
                <a:gd name="connsiteY480" fmla="*/ 525541 h 795227"/>
                <a:gd name="connsiteX481" fmla="*/ 445215 w 637709"/>
                <a:gd name="connsiteY481" fmla="*/ 526650 h 795227"/>
                <a:gd name="connsiteX482" fmla="*/ 446129 w 637709"/>
                <a:gd name="connsiteY482" fmla="*/ 527629 h 795227"/>
                <a:gd name="connsiteX483" fmla="*/ 446129 w 637709"/>
                <a:gd name="connsiteY483" fmla="*/ 528412 h 795227"/>
                <a:gd name="connsiteX484" fmla="*/ 445542 w 637709"/>
                <a:gd name="connsiteY484" fmla="*/ 529391 h 795227"/>
                <a:gd name="connsiteX485" fmla="*/ 444432 w 637709"/>
                <a:gd name="connsiteY485" fmla="*/ 530043 h 795227"/>
                <a:gd name="connsiteX486" fmla="*/ 444041 w 637709"/>
                <a:gd name="connsiteY486" fmla="*/ 531022 h 795227"/>
                <a:gd name="connsiteX487" fmla="*/ 443127 w 637709"/>
                <a:gd name="connsiteY487" fmla="*/ 531674 h 795227"/>
                <a:gd name="connsiteX488" fmla="*/ 442736 w 637709"/>
                <a:gd name="connsiteY488" fmla="*/ 533110 h 795227"/>
                <a:gd name="connsiteX489" fmla="*/ 443127 w 637709"/>
                <a:gd name="connsiteY489" fmla="*/ 533436 h 795227"/>
                <a:gd name="connsiteX490" fmla="*/ 443323 w 637709"/>
                <a:gd name="connsiteY490" fmla="*/ 535524 h 795227"/>
                <a:gd name="connsiteX491" fmla="*/ 442932 w 637709"/>
                <a:gd name="connsiteY491" fmla="*/ 535655 h 795227"/>
                <a:gd name="connsiteX492" fmla="*/ 443127 w 637709"/>
                <a:gd name="connsiteY492" fmla="*/ 536112 h 795227"/>
                <a:gd name="connsiteX493" fmla="*/ 442736 w 637709"/>
                <a:gd name="connsiteY493" fmla="*/ 536764 h 795227"/>
                <a:gd name="connsiteX494" fmla="*/ 443649 w 637709"/>
                <a:gd name="connsiteY494" fmla="*/ 538852 h 795227"/>
                <a:gd name="connsiteX495" fmla="*/ 443453 w 637709"/>
                <a:gd name="connsiteY495" fmla="*/ 539309 h 795227"/>
                <a:gd name="connsiteX496" fmla="*/ 444171 w 637709"/>
                <a:gd name="connsiteY496" fmla="*/ 539961 h 795227"/>
                <a:gd name="connsiteX497" fmla="*/ 443780 w 637709"/>
                <a:gd name="connsiteY497" fmla="*/ 540288 h 795227"/>
                <a:gd name="connsiteX498" fmla="*/ 443780 w 637709"/>
                <a:gd name="connsiteY498" fmla="*/ 541267 h 795227"/>
                <a:gd name="connsiteX499" fmla="*/ 444498 w 637709"/>
                <a:gd name="connsiteY499" fmla="*/ 541593 h 795227"/>
                <a:gd name="connsiteX500" fmla="*/ 445020 w 637709"/>
                <a:gd name="connsiteY500" fmla="*/ 542702 h 795227"/>
                <a:gd name="connsiteX501" fmla="*/ 444498 w 637709"/>
                <a:gd name="connsiteY501" fmla="*/ 544333 h 795227"/>
                <a:gd name="connsiteX502" fmla="*/ 444889 w 637709"/>
                <a:gd name="connsiteY502" fmla="*/ 545116 h 795227"/>
                <a:gd name="connsiteX503" fmla="*/ 444498 w 637709"/>
                <a:gd name="connsiteY503" fmla="*/ 545573 h 795227"/>
                <a:gd name="connsiteX504" fmla="*/ 444693 w 637709"/>
                <a:gd name="connsiteY504" fmla="*/ 547204 h 795227"/>
                <a:gd name="connsiteX505" fmla="*/ 445411 w 637709"/>
                <a:gd name="connsiteY505" fmla="*/ 548183 h 795227"/>
                <a:gd name="connsiteX506" fmla="*/ 446129 w 637709"/>
                <a:gd name="connsiteY506" fmla="*/ 550924 h 795227"/>
                <a:gd name="connsiteX507" fmla="*/ 446651 w 637709"/>
                <a:gd name="connsiteY507" fmla="*/ 551250 h 795227"/>
                <a:gd name="connsiteX508" fmla="*/ 447238 w 637709"/>
                <a:gd name="connsiteY508" fmla="*/ 552360 h 795227"/>
                <a:gd name="connsiteX509" fmla="*/ 447042 w 637709"/>
                <a:gd name="connsiteY509" fmla="*/ 554904 h 795227"/>
                <a:gd name="connsiteX510" fmla="*/ 447238 w 637709"/>
                <a:gd name="connsiteY510" fmla="*/ 555687 h 795227"/>
                <a:gd name="connsiteX511" fmla="*/ 447630 w 637709"/>
                <a:gd name="connsiteY511" fmla="*/ 555818 h 795227"/>
                <a:gd name="connsiteX512" fmla="*/ 447825 w 637709"/>
                <a:gd name="connsiteY512" fmla="*/ 557775 h 795227"/>
                <a:gd name="connsiteX513" fmla="*/ 448413 w 637709"/>
                <a:gd name="connsiteY513" fmla="*/ 559080 h 795227"/>
                <a:gd name="connsiteX514" fmla="*/ 449326 w 637709"/>
                <a:gd name="connsiteY514" fmla="*/ 559733 h 795227"/>
                <a:gd name="connsiteX515" fmla="*/ 449326 w 637709"/>
                <a:gd name="connsiteY515" fmla="*/ 560516 h 795227"/>
                <a:gd name="connsiteX516" fmla="*/ 449130 w 637709"/>
                <a:gd name="connsiteY516" fmla="*/ 560190 h 795227"/>
                <a:gd name="connsiteX517" fmla="*/ 450631 w 637709"/>
                <a:gd name="connsiteY517" fmla="*/ 560973 h 795227"/>
                <a:gd name="connsiteX518" fmla="*/ 450240 w 637709"/>
                <a:gd name="connsiteY518" fmla="*/ 561625 h 795227"/>
                <a:gd name="connsiteX519" fmla="*/ 451545 w 637709"/>
                <a:gd name="connsiteY519" fmla="*/ 563061 h 795227"/>
                <a:gd name="connsiteX520" fmla="*/ 451545 w 637709"/>
                <a:gd name="connsiteY520" fmla="*/ 563713 h 795227"/>
                <a:gd name="connsiteX521" fmla="*/ 451936 w 637709"/>
                <a:gd name="connsiteY521" fmla="*/ 564040 h 795227"/>
                <a:gd name="connsiteX522" fmla="*/ 453241 w 637709"/>
                <a:gd name="connsiteY522" fmla="*/ 563909 h 795227"/>
                <a:gd name="connsiteX523" fmla="*/ 453829 w 637709"/>
                <a:gd name="connsiteY523" fmla="*/ 564692 h 795227"/>
                <a:gd name="connsiteX524" fmla="*/ 453829 w 637709"/>
                <a:gd name="connsiteY524" fmla="*/ 565671 h 795227"/>
                <a:gd name="connsiteX525" fmla="*/ 454351 w 637709"/>
                <a:gd name="connsiteY525" fmla="*/ 565997 h 795227"/>
                <a:gd name="connsiteX526" fmla="*/ 454155 w 637709"/>
                <a:gd name="connsiteY526" fmla="*/ 566323 h 795227"/>
                <a:gd name="connsiteX527" fmla="*/ 455068 w 637709"/>
                <a:gd name="connsiteY527" fmla="*/ 567107 h 795227"/>
                <a:gd name="connsiteX528" fmla="*/ 455068 w 637709"/>
                <a:gd name="connsiteY528" fmla="*/ 567890 h 795227"/>
                <a:gd name="connsiteX529" fmla="*/ 455460 w 637709"/>
                <a:gd name="connsiteY529" fmla="*/ 568020 h 795227"/>
                <a:gd name="connsiteX530" fmla="*/ 455068 w 637709"/>
                <a:gd name="connsiteY530" fmla="*/ 570108 h 795227"/>
                <a:gd name="connsiteX531" fmla="*/ 455590 w 637709"/>
                <a:gd name="connsiteY531" fmla="*/ 571087 h 795227"/>
                <a:gd name="connsiteX532" fmla="*/ 455786 w 637709"/>
                <a:gd name="connsiteY532" fmla="*/ 573305 h 795227"/>
                <a:gd name="connsiteX533" fmla="*/ 456308 w 637709"/>
                <a:gd name="connsiteY533" fmla="*/ 573958 h 795227"/>
                <a:gd name="connsiteX534" fmla="*/ 457026 w 637709"/>
                <a:gd name="connsiteY534" fmla="*/ 574088 h 795227"/>
                <a:gd name="connsiteX535" fmla="*/ 457222 w 637709"/>
                <a:gd name="connsiteY535" fmla="*/ 574545 h 795227"/>
                <a:gd name="connsiteX536" fmla="*/ 456504 w 637709"/>
                <a:gd name="connsiteY536" fmla="*/ 577090 h 795227"/>
                <a:gd name="connsiteX537" fmla="*/ 457222 w 637709"/>
                <a:gd name="connsiteY537" fmla="*/ 579047 h 795227"/>
                <a:gd name="connsiteX538" fmla="*/ 457744 w 637709"/>
                <a:gd name="connsiteY538" fmla="*/ 579504 h 795227"/>
                <a:gd name="connsiteX539" fmla="*/ 457744 w 637709"/>
                <a:gd name="connsiteY539" fmla="*/ 580157 h 795227"/>
                <a:gd name="connsiteX540" fmla="*/ 459049 w 637709"/>
                <a:gd name="connsiteY540" fmla="*/ 581136 h 795227"/>
                <a:gd name="connsiteX541" fmla="*/ 459049 w 637709"/>
                <a:gd name="connsiteY541" fmla="*/ 582115 h 795227"/>
                <a:gd name="connsiteX542" fmla="*/ 459636 w 637709"/>
                <a:gd name="connsiteY542" fmla="*/ 582898 h 795227"/>
                <a:gd name="connsiteX543" fmla="*/ 459440 w 637709"/>
                <a:gd name="connsiteY543" fmla="*/ 584986 h 795227"/>
                <a:gd name="connsiteX544" fmla="*/ 459832 w 637709"/>
                <a:gd name="connsiteY544" fmla="*/ 585442 h 795227"/>
                <a:gd name="connsiteX545" fmla="*/ 459832 w 637709"/>
                <a:gd name="connsiteY545" fmla="*/ 587661 h 795227"/>
                <a:gd name="connsiteX546" fmla="*/ 459440 w 637709"/>
                <a:gd name="connsiteY546" fmla="*/ 588314 h 795227"/>
                <a:gd name="connsiteX547" fmla="*/ 460354 w 637709"/>
                <a:gd name="connsiteY547" fmla="*/ 588770 h 795227"/>
                <a:gd name="connsiteX548" fmla="*/ 460354 w 637709"/>
                <a:gd name="connsiteY548" fmla="*/ 590206 h 795227"/>
                <a:gd name="connsiteX549" fmla="*/ 459962 w 637709"/>
                <a:gd name="connsiteY549" fmla="*/ 590336 h 795227"/>
                <a:gd name="connsiteX550" fmla="*/ 459766 w 637709"/>
                <a:gd name="connsiteY550" fmla="*/ 591968 h 795227"/>
                <a:gd name="connsiteX551" fmla="*/ 459766 w 637709"/>
                <a:gd name="connsiteY551" fmla="*/ 594512 h 795227"/>
                <a:gd name="connsiteX552" fmla="*/ 460158 w 637709"/>
                <a:gd name="connsiteY552" fmla="*/ 595622 h 795227"/>
                <a:gd name="connsiteX553" fmla="*/ 460745 w 637709"/>
                <a:gd name="connsiteY553" fmla="*/ 595948 h 795227"/>
                <a:gd name="connsiteX554" fmla="*/ 460745 w 637709"/>
                <a:gd name="connsiteY554" fmla="*/ 597383 h 795227"/>
                <a:gd name="connsiteX555" fmla="*/ 460158 w 637709"/>
                <a:gd name="connsiteY555" fmla="*/ 598819 h 795227"/>
                <a:gd name="connsiteX556" fmla="*/ 461072 w 637709"/>
                <a:gd name="connsiteY556" fmla="*/ 599798 h 795227"/>
                <a:gd name="connsiteX557" fmla="*/ 461072 w 637709"/>
                <a:gd name="connsiteY557" fmla="*/ 601429 h 795227"/>
                <a:gd name="connsiteX558" fmla="*/ 461594 w 637709"/>
                <a:gd name="connsiteY558" fmla="*/ 601886 h 795227"/>
                <a:gd name="connsiteX559" fmla="*/ 461985 w 637709"/>
                <a:gd name="connsiteY559" fmla="*/ 603517 h 795227"/>
                <a:gd name="connsiteX560" fmla="*/ 462507 w 637709"/>
                <a:gd name="connsiteY560" fmla="*/ 603974 h 795227"/>
                <a:gd name="connsiteX561" fmla="*/ 462703 w 637709"/>
                <a:gd name="connsiteY561" fmla="*/ 605279 h 795227"/>
                <a:gd name="connsiteX562" fmla="*/ 463421 w 637709"/>
                <a:gd name="connsiteY562" fmla="*/ 606062 h 795227"/>
                <a:gd name="connsiteX563" fmla="*/ 463225 w 637709"/>
                <a:gd name="connsiteY563" fmla="*/ 606519 h 795227"/>
                <a:gd name="connsiteX564" fmla="*/ 464334 w 637709"/>
                <a:gd name="connsiteY564" fmla="*/ 608281 h 795227"/>
                <a:gd name="connsiteX565" fmla="*/ 464334 w 637709"/>
                <a:gd name="connsiteY565" fmla="*/ 609259 h 795227"/>
                <a:gd name="connsiteX566" fmla="*/ 466031 w 637709"/>
                <a:gd name="connsiteY566" fmla="*/ 610238 h 795227"/>
                <a:gd name="connsiteX567" fmla="*/ 466227 w 637709"/>
                <a:gd name="connsiteY567" fmla="*/ 611217 h 795227"/>
                <a:gd name="connsiteX568" fmla="*/ 466944 w 637709"/>
                <a:gd name="connsiteY568" fmla="*/ 611869 h 795227"/>
                <a:gd name="connsiteX569" fmla="*/ 466944 w 637709"/>
                <a:gd name="connsiteY569" fmla="*/ 612652 h 795227"/>
                <a:gd name="connsiteX570" fmla="*/ 467662 w 637709"/>
                <a:gd name="connsiteY570" fmla="*/ 612979 h 795227"/>
                <a:gd name="connsiteX571" fmla="*/ 467858 w 637709"/>
                <a:gd name="connsiteY571" fmla="*/ 613762 h 795227"/>
                <a:gd name="connsiteX572" fmla="*/ 470272 w 637709"/>
                <a:gd name="connsiteY572" fmla="*/ 615654 h 795227"/>
                <a:gd name="connsiteX573" fmla="*/ 470076 w 637709"/>
                <a:gd name="connsiteY573" fmla="*/ 616111 h 795227"/>
                <a:gd name="connsiteX574" fmla="*/ 470664 w 637709"/>
                <a:gd name="connsiteY574" fmla="*/ 616437 h 795227"/>
                <a:gd name="connsiteX575" fmla="*/ 471381 w 637709"/>
                <a:gd name="connsiteY575" fmla="*/ 618069 h 795227"/>
                <a:gd name="connsiteX576" fmla="*/ 473600 w 637709"/>
                <a:gd name="connsiteY576" fmla="*/ 619373 h 795227"/>
                <a:gd name="connsiteX577" fmla="*/ 473991 w 637709"/>
                <a:gd name="connsiteY577" fmla="*/ 620678 h 795227"/>
                <a:gd name="connsiteX578" fmla="*/ 474514 w 637709"/>
                <a:gd name="connsiteY578" fmla="*/ 621005 h 795227"/>
                <a:gd name="connsiteX579" fmla="*/ 474514 w 637709"/>
                <a:gd name="connsiteY579" fmla="*/ 621983 h 795227"/>
                <a:gd name="connsiteX580" fmla="*/ 475427 w 637709"/>
                <a:gd name="connsiteY580" fmla="*/ 622766 h 795227"/>
                <a:gd name="connsiteX581" fmla="*/ 475623 w 637709"/>
                <a:gd name="connsiteY581" fmla="*/ 624072 h 795227"/>
                <a:gd name="connsiteX582" fmla="*/ 478037 w 637709"/>
                <a:gd name="connsiteY582" fmla="*/ 626486 h 795227"/>
                <a:gd name="connsiteX583" fmla="*/ 477841 w 637709"/>
                <a:gd name="connsiteY583" fmla="*/ 627269 h 795227"/>
                <a:gd name="connsiteX584" fmla="*/ 478559 w 637709"/>
                <a:gd name="connsiteY584" fmla="*/ 627400 h 795227"/>
                <a:gd name="connsiteX585" fmla="*/ 478951 w 637709"/>
                <a:gd name="connsiteY585" fmla="*/ 628705 h 795227"/>
                <a:gd name="connsiteX586" fmla="*/ 480256 w 637709"/>
                <a:gd name="connsiteY586" fmla="*/ 629814 h 795227"/>
                <a:gd name="connsiteX587" fmla="*/ 480647 w 637709"/>
                <a:gd name="connsiteY587" fmla="*/ 630923 h 795227"/>
                <a:gd name="connsiteX588" fmla="*/ 483062 w 637709"/>
                <a:gd name="connsiteY588" fmla="*/ 633468 h 795227"/>
                <a:gd name="connsiteX589" fmla="*/ 483257 w 637709"/>
                <a:gd name="connsiteY589" fmla="*/ 634120 h 795227"/>
                <a:gd name="connsiteX590" fmla="*/ 487890 w 637709"/>
                <a:gd name="connsiteY590" fmla="*/ 638166 h 795227"/>
                <a:gd name="connsiteX591" fmla="*/ 489000 w 637709"/>
                <a:gd name="connsiteY591" fmla="*/ 638297 h 795227"/>
                <a:gd name="connsiteX592" fmla="*/ 490304 w 637709"/>
                <a:gd name="connsiteY592" fmla="*/ 639080 h 795227"/>
                <a:gd name="connsiteX593" fmla="*/ 490696 w 637709"/>
                <a:gd name="connsiteY593" fmla="*/ 639732 h 795227"/>
                <a:gd name="connsiteX594" fmla="*/ 492393 w 637709"/>
                <a:gd name="connsiteY594" fmla="*/ 640385 h 795227"/>
                <a:gd name="connsiteX595" fmla="*/ 494415 w 637709"/>
                <a:gd name="connsiteY595" fmla="*/ 642016 h 795227"/>
                <a:gd name="connsiteX596" fmla="*/ 496438 w 637709"/>
                <a:gd name="connsiteY596" fmla="*/ 642668 h 795227"/>
                <a:gd name="connsiteX597" fmla="*/ 496960 w 637709"/>
                <a:gd name="connsiteY597" fmla="*/ 643321 h 795227"/>
                <a:gd name="connsiteX598" fmla="*/ 497678 w 637709"/>
                <a:gd name="connsiteY598" fmla="*/ 643321 h 795227"/>
                <a:gd name="connsiteX599" fmla="*/ 500680 w 637709"/>
                <a:gd name="connsiteY599" fmla="*/ 645409 h 795227"/>
                <a:gd name="connsiteX600" fmla="*/ 503094 w 637709"/>
                <a:gd name="connsiteY600" fmla="*/ 646062 h 795227"/>
                <a:gd name="connsiteX601" fmla="*/ 504595 w 637709"/>
                <a:gd name="connsiteY601" fmla="*/ 647823 h 795227"/>
                <a:gd name="connsiteX602" fmla="*/ 504399 w 637709"/>
                <a:gd name="connsiteY602" fmla="*/ 649128 h 795227"/>
                <a:gd name="connsiteX603" fmla="*/ 503681 w 637709"/>
                <a:gd name="connsiteY603" fmla="*/ 650107 h 795227"/>
                <a:gd name="connsiteX604" fmla="*/ 501463 w 637709"/>
                <a:gd name="connsiteY604" fmla="*/ 650238 h 795227"/>
                <a:gd name="connsiteX605" fmla="*/ 501267 w 637709"/>
                <a:gd name="connsiteY605" fmla="*/ 649781 h 795227"/>
                <a:gd name="connsiteX606" fmla="*/ 501658 w 637709"/>
                <a:gd name="connsiteY606" fmla="*/ 649455 h 795227"/>
                <a:gd name="connsiteX607" fmla="*/ 500158 w 637709"/>
                <a:gd name="connsiteY607" fmla="*/ 648998 h 795227"/>
                <a:gd name="connsiteX608" fmla="*/ 499766 w 637709"/>
                <a:gd name="connsiteY608" fmla="*/ 647105 h 795227"/>
                <a:gd name="connsiteX609" fmla="*/ 499048 w 637709"/>
                <a:gd name="connsiteY609" fmla="*/ 646649 h 795227"/>
                <a:gd name="connsiteX610" fmla="*/ 498526 w 637709"/>
                <a:gd name="connsiteY610" fmla="*/ 646845 h 795227"/>
                <a:gd name="connsiteX611" fmla="*/ 498331 w 637709"/>
                <a:gd name="connsiteY611" fmla="*/ 647497 h 795227"/>
                <a:gd name="connsiteX612" fmla="*/ 498918 w 637709"/>
                <a:gd name="connsiteY612" fmla="*/ 647628 h 795227"/>
                <a:gd name="connsiteX613" fmla="*/ 499309 w 637709"/>
                <a:gd name="connsiteY613" fmla="*/ 648737 h 795227"/>
                <a:gd name="connsiteX614" fmla="*/ 500027 w 637709"/>
                <a:gd name="connsiteY614" fmla="*/ 649520 h 795227"/>
                <a:gd name="connsiteX615" fmla="*/ 499636 w 637709"/>
                <a:gd name="connsiteY615" fmla="*/ 649716 h 795227"/>
                <a:gd name="connsiteX616" fmla="*/ 499636 w 637709"/>
                <a:gd name="connsiteY616" fmla="*/ 650499 h 795227"/>
                <a:gd name="connsiteX617" fmla="*/ 497417 w 637709"/>
                <a:gd name="connsiteY617" fmla="*/ 651151 h 795227"/>
                <a:gd name="connsiteX618" fmla="*/ 497613 w 637709"/>
                <a:gd name="connsiteY618" fmla="*/ 652456 h 795227"/>
                <a:gd name="connsiteX619" fmla="*/ 498526 w 637709"/>
                <a:gd name="connsiteY619" fmla="*/ 652913 h 795227"/>
                <a:gd name="connsiteX620" fmla="*/ 498918 w 637709"/>
                <a:gd name="connsiteY620" fmla="*/ 653566 h 795227"/>
                <a:gd name="connsiteX621" fmla="*/ 498004 w 637709"/>
                <a:gd name="connsiteY621" fmla="*/ 654675 h 795227"/>
                <a:gd name="connsiteX622" fmla="*/ 497091 w 637709"/>
                <a:gd name="connsiteY622" fmla="*/ 655132 h 795227"/>
                <a:gd name="connsiteX623" fmla="*/ 497091 w 637709"/>
                <a:gd name="connsiteY623" fmla="*/ 657872 h 795227"/>
                <a:gd name="connsiteX624" fmla="*/ 497482 w 637709"/>
                <a:gd name="connsiteY624" fmla="*/ 658329 h 795227"/>
                <a:gd name="connsiteX625" fmla="*/ 497482 w 637709"/>
                <a:gd name="connsiteY625" fmla="*/ 659308 h 795227"/>
                <a:gd name="connsiteX626" fmla="*/ 498004 w 637709"/>
                <a:gd name="connsiteY626" fmla="*/ 659634 h 795227"/>
                <a:gd name="connsiteX627" fmla="*/ 498004 w 637709"/>
                <a:gd name="connsiteY627" fmla="*/ 660613 h 795227"/>
                <a:gd name="connsiteX628" fmla="*/ 499505 w 637709"/>
                <a:gd name="connsiteY628" fmla="*/ 662244 h 795227"/>
                <a:gd name="connsiteX629" fmla="*/ 500027 w 637709"/>
                <a:gd name="connsiteY629" fmla="*/ 664463 h 795227"/>
                <a:gd name="connsiteX630" fmla="*/ 500941 w 637709"/>
                <a:gd name="connsiteY630" fmla="*/ 665768 h 795227"/>
                <a:gd name="connsiteX631" fmla="*/ 500745 w 637709"/>
                <a:gd name="connsiteY631" fmla="*/ 667073 h 795227"/>
                <a:gd name="connsiteX632" fmla="*/ 501658 w 637709"/>
                <a:gd name="connsiteY632" fmla="*/ 668704 h 795227"/>
                <a:gd name="connsiteX633" fmla="*/ 501658 w 637709"/>
                <a:gd name="connsiteY633" fmla="*/ 669813 h 795227"/>
                <a:gd name="connsiteX634" fmla="*/ 502768 w 637709"/>
                <a:gd name="connsiteY634" fmla="*/ 670140 h 795227"/>
                <a:gd name="connsiteX635" fmla="*/ 502768 w 637709"/>
                <a:gd name="connsiteY635" fmla="*/ 672032 h 795227"/>
                <a:gd name="connsiteX636" fmla="*/ 503486 w 637709"/>
                <a:gd name="connsiteY636" fmla="*/ 672358 h 795227"/>
                <a:gd name="connsiteX637" fmla="*/ 504007 w 637709"/>
                <a:gd name="connsiteY637" fmla="*/ 673337 h 795227"/>
                <a:gd name="connsiteX638" fmla="*/ 504595 w 637709"/>
                <a:gd name="connsiteY638" fmla="*/ 673337 h 795227"/>
                <a:gd name="connsiteX639" fmla="*/ 505900 w 637709"/>
                <a:gd name="connsiteY639" fmla="*/ 675425 h 795227"/>
                <a:gd name="connsiteX640" fmla="*/ 506813 w 637709"/>
                <a:gd name="connsiteY640" fmla="*/ 675882 h 795227"/>
                <a:gd name="connsiteX641" fmla="*/ 507727 w 637709"/>
                <a:gd name="connsiteY641" fmla="*/ 675556 h 795227"/>
                <a:gd name="connsiteX642" fmla="*/ 508445 w 637709"/>
                <a:gd name="connsiteY642" fmla="*/ 676860 h 795227"/>
                <a:gd name="connsiteX643" fmla="*/ 510141 w 637709"/>
                <a:gd name="connsiteY643" fmla="*/ 676534 h 795227"/>
                <a:gd name="connsiteX644" fmla="*/ 509619 w 637709"/>
                <a:gd name="connsiteY644" fmla="*/ 677644 h 795227"/>
                <a:gd name="connsiteX645" fmla="*/ 507596 w 637709"/>
                <a:gd name="connsiteY645" fmla="*/ 677448 h 795227"/>
                <a:gd name="connsiteX646" fmla="*/ 507074 w 637709"/>
                <a:gd name="connsiteY646" fmla="*/ 677774 h 795227"/>
                <a:gd name="connsiteX647" fmla="*/ 507074 w 637709"/>
                <a:gd name="connsiteY647" fmla="*/ 682603 h 795227"/>
                <a:gd name="connsiteX648" fmla="*/ 509489 w 637709"/>
                <a:gd name="connsiteY648" fmla="*/ 683059 h 795227"/>
                <a:gd name="connsiteX649" fmla="*/ 509684 w 637709"/>
                <a:gd name="connsiteY649" fmla="*/ 683842 h 795227"/>
                <a:gd name="connsiteX650" fmla="*/ 508379 w 637709"/>
                <a:gd name="connsiteY650" fmla="*/ 685735 h 795227"/>
                <a:gd name="connsiteX651" fmla="*/ 507662 w 637709"/>
                <a:gd name="connsiteY651" fmla="*/ 685604 h 795227"/>
                <a:gd name="connsiteX652" fmla="*/ 507662 w 637709"/>
                <a:gd name="connsiteY652" fmla="*/ 684952 h 795227"/>
                <a:gd name="connsiteX653" fmla="*/ 508249 w 637709"/>
                <a:gd name="connsiteY653" fmla="*/ 684952 h 795227"/>
                <a:gd name="connsiteX654" fmla="*/ 508640 w 637709"/>
                <a:gd name="connsiteY654" fmla="*/ 684169 h 795227"/>
                <a:gd name="connsiteX655" fmla="*/ 507531 w 637709"/>
                <a:gd name="connsiteY655" fmla="*/ 682864 h 795227"/>
                <a:gd name="connsiteX656" fmla="*/ 507009 w 637709"/>
                <a:gd name="connsiteY656" fmla="*/ 682864 h 795227"/>
                <a:gd name="connsiteX657" fmla="*/ 506096 w 637709"/>
                <a:gd name="connsiteY657" fmla="*/ 684169 h 795227"/>
                <a:gd name="connsiteX658" fmla="*/ 506813 w 637709"/>
                <a:gd name="connsiteY658" fmla="*/ 684821 h 795227"/>
                <a:gd name="connsiteX659" fmla="*/ 506813 w 637709"/>
                <a:gd name="connsiteY659" fmla="*/ 685278 h 795227"/>
                <a:gd name="connsiteX660" fmla="*/ 502376 w 637709"/>
                <a:gd name="connsiteY660" fmla="*/ 685148 h 795227"/>
                <a:gd name="connsiteX661" fmla="*/ 500680 w 637709"/>
                <a:gd name="connsiteY661" fmla="*/ 685474 h 795227"/>
                <a:gd name="connsiteX662" fmla="*/ 500288 w 637709"/>
                <a:gd name="connsiteY662" fmla="*/ 686257 h 795227"/>
                <a:gd name="connsiteX663" fmla="*/ 499375 w 637709"/>
                <a:gd name="connsiteY663" fmla="*/ 686909 h 795227"/>
                <a:gd name="connsiteX664" fmla="*/ 499375 w 637709"/>
                <a:gd name="connsiteY664" fmla="*/ 687562 h 795227"/>
                <a:gd name="connsiteX665" fmla="*/ 498983 w 637709"/>
                <a:gd name="connsiteY665" fmla="*/ 687432 h 795227"/>
                <a:gd name="connsiteX666" fmla="*/ 498265 w 637709"/>
                <a:gd name="connsiteY666" fmla="*/ 687888 h 795227"/>
                <a:gd name="connsiteX667" fmla="*/ 497874 w 637709"/>
                <a:gd name="connsiteY667" fmla="*/ 689324 h 795227"/>
                <a:gd name="connsiteX668" fmla="*/ 496960 w 637709"/>
                <a:gd name="connsiteY668" fmla="*/ 689976 h 795227"/>
                <a:gd name="connsiteX669" fmla="*/ 496765 w 637709"/>
                <a:gd name="connsiteY669" fmla="*/ 691281 h 795227"/>
                <a:gd name="connsiteX670" fmla="*/ 496373 w 637709"/>
                <a:gd name="connsiteY670" fmla="*/ 691607 h 795227"/>
                <a:gd name="connsiteX671" fmla="*/ 506226 w 637709"/>
                <a:gd name="connsiteY671" fmla="*/ 691934 h 795227"/>
                <a:gd name="connsiteX672" fmla="*/ 507727 w 637709"/>
                <a:gd name="connsiteY672" fmla="*/ 689519 h 795227"/>
                <a:gd name="connsiteX673" fmla="*/ 507727 w 637709"/>
                <a:gd name="connsiteY673" fmla="*/ 689063 h 795227"/>
                <a:gd name="connsiteX674" fmla="*/ 507205 w 637709"/>
                <a:gd name="connsiteY674" fmla="*/ 688867 h 795227"/>
                <a:gd name="connsiteX675" fmla="*/ 507205 w 637709"/>
                <a:gd name="connsiteY675" fmla="*/ 687105 h 795227"/>
                <a:gd name="connsiteX676" fmla="*/ 508706 w 637709"/>
                <a:gd name="connsiteY676" fmla="*/ 687562 h 795227"/>
                <a:gd name="connsiteX677" fmla="*/ 508706 w 637709"/>
                <a:gd name="connsiteY677" fmla="*/ 689976 h 795227"/>
                <a:gd name="connsiteX678" fmla="*/ 507988 w 637709"/>
                <a:gd name="connsiteY678" fmla="*/ 690433 h 795227"/>
                <a:gd name="connsiteX679" fmla="*/ 507988 w 637709"/>
                <a:gd name="connsiteY679" fmla="*/ 690890 h 795227"/>
                <a:gd name="connsiteX680" fmla="*/ 506879 w 637709"/>
                <a:gd name="connsiteY680" fmla="*/ 691542 h 795227"/>
                <a:gd name="connsiteX681" fmla="*/ 507596 w 637709"/>
                <a:gd name="connsiteY681" fmla="*/ 692325 h 795227"/>
                <a:gd name="connsiteX682" fmla="*/ 509423 w 637709"/>
                <a:gd name="connsiteY682" fmla="*/ 690237 h 795227"/>
                <a:gd name="connsiteX683" fmla="*/ 509619 w 637709"/>
                <a:gd name="connsiteY683" fmla="*/ 689454 h 795227"/>
                <a:gd name="connsiteX684" fmla="*/ 512034 w 637709"/>
                <a:gd name="connsiteY684" fmla="*/ 689585 h 795227"/>
                <a:gd name="connsiteX685" fmla="*/ 512425 w 637709"/>
                <a:gd name="connsiteY685" fmla="*/ 689258 h 795227"/>
                <a:gd name="connsiteX686" fmla="*/ 512817 w 637709"/>
                <a:gd name="connsiteY686" fmla="*/ 687627 h 795227"/>
                <a:gd name="connsiteX687" fmla="*/ 515622 w 637709"/>
                <a:gd name="connsiteY687" fmla="*/ 688084 h 795227"/>
                <a:gd name="connsiteX688" fmla="*/ 516732 w 637709"/>
                <a:gd name="connsiteY688" fmla="*/ 687953 h 795227"/>
                <a:gd name="connsiteX689" fmla="*/ 517319 w 637709"/>
                <a:gd name="connsiteY689" fmla="*/ 687496 h 795227"/>
                <a:gd name="connsiteX690" fmla="*/ 517841 w 637709"/>
                <a:gd name="connsiteY690" fmla="*/ 688149 h 795227"/>
                <a:gd name="connsiteX691" fmla="*/ 518428 w 637709"/>
                <a:gd name="connsiteY691" fmla="*/ 687496 h 795227"/>
                <a:gd name="connsiteX692" fmla="*/ 518624 w 637709"/>
                <a:gd name="connsiteY692" fmla="*/ 686192 h 795227"/>
                <a:gd name="connsiteX693" fmla="*/ 516601 w 637709"/>
                <a:gd name="connsiteY693" fmla="*/ 684756 h 795227"/>
                <a:gd name="connsiteX694" fmla="*/ 516210 w 637709"/>
                <a:gd name="connsiteY694" fmla="*/ 682211 h 795227"/>
                <a:gd name="connsiteX695" fmla="*/ 516601 w 637709"/>
                <a:gd name="connsiteY695" fmla="*/ 681885 h 795227"/>
                <a:gd name="connsiteX696" fmla="*/ 516601 w 637709"/>
                <a:gd name="connsiteY696" fmla="*/ 678035 h 795227"/>
                <a:gd name="connsiteX697" fmla="*/ 516993 w 637709"/>
                <a:gd name="connsiteY697" fmla="*/ 677905 h 795227"/>
                <a:gd name="connsiteX698" fmla="*/ 517384 w 637709"/>
                <a:gd name="connsiteY698" fmla="*/ 676795 h 795227"/>
                <a:gd name="connsiteX699" fmla="*/ 518102 w 637709"/>
                <a:gd name="connsiteY699" fmla="*/ 676469 h 795227"/>
                <a:gd name="connsiteX700" fmla="*/ 517384 w 637709"/>
                <a:gd name="connsiteY700" fmla="*/ 679340 h 795227"/>
                <a:gd name="connsiteX701" fmla="*/ 517384 w 637709"/>
                <a:gd name="connsiteY701" fmla="*/ 681559 h 795227"/>
                <a:gd name="connsiteX702" fmla="*/ 521495 w 637709"/>
                <a:gd name="connsiteY702" fmla="*/ 684430 h 795227"/>
                <a:gd name="connsiteX703" fmla="*/ 522800 w 637709"/>
                <a:gd name="connsiteY703" fmla="*/ 686844 h 795227"/>
                <a:gd name="connsiteX704" fmla="*/ 528542 w 637709"/>
                <a:gd name="connsiteY704" fmla="*/ 690237 h 795227"/>
                <a:gd name="connsiteX705" fmla="*/ 532979 w 637709"/>
                <a:gd name="connsiteY705" fmla="*/ 691673 h 795227"/>
                <a:gd name="connsiteX706" fmla="*/ 533697 w 637709"/>
                <a:gd name="connsiteY706" fmla="*/ 692325 h 795227"/>
                <a:gd name="connsiteX707" fmla="*/ 537612 w 637709"/>
                <a:gd name="connsiteY707" fmla="*/ 692456 h 795227"/>
                <a:gd name="connsiteX708" fmla="*/ 539309 w 637709"/>
                <a:gd name="connsiteY708" fmla="*/ 691999 h 795227"/>
                <a:gd name="connsiteX709" fmla="*/ 541723 w 637709"/>
                <a:gd name="connsiteY709" fmla="*/ 693304 h 795227"/>
                <a:gd name="connsiteX710" fmla="*/ 543550 w 637709"/>
                <a:gd name="connsiteY710" fmla="*/ 693435 h 795227"/>
                <a:gd name="connsiteX711" fmla="*/ 544137 w 637709"/>
                <a:gd name="connsiteY711" fmla="*/ 694087 h 795227"/>
                <a:gd name="connsiteX712" fmla="*/ 546160 w 637709"/>
                <a:gd name="connsiteY712" fmla="*/ 694544 h 795227"/>
                <a:gd name="connsiteX713" fmla="*/ 546552 w 637709"/>
                <a:gd name="connsiteY713" fmla="*/ 695980 h 795227"/>
                <a:gd name="connsiteX714" fmla="*/ 548053 w 637709"/>
                <a:gd name="connsiteY714" fmla="*/ 697415 h 795227"/>
                <a:gd name="connsiteX715" fmla="*/ 548444 w 637709"/>
                <a:gd name="connsiteY715" fmla="*/ 699046 h 795227"/>
                <a:gd name="connsiteX716" fmla="*/ 549031 w 637709"/>
                <a:gd name="connsiteY716" fmla="*/ 698916 h 795227"/>
                <a:gd name="connsiteX717" fmla="*/ 549554 w 637709"/>
                <a:gd name="connsiteY717" fmla="*/ 699568 h 795227"/>
                <a:gd name="connsiteX718" fmla="*/ 550141 w 637709"/>
                <a:gd name="connsiteY718" fmla="*/ 699438 h 795227"/>
                <a:gd name="connsiteX719" fmla="*/ 550337 w 637709"/>
                <a:gd name="connsiteY719" fmla="*/ 700221 h 795227"/>
                <a:gd name="connsiteX720" fmla="*/ 552359 w 637709"/>
                <a:gd name="connsiteY720" fmla="*/ 701200 h 795227"/>
                <a:gd name="connsiteX721" fmla="*/ 554382 w 637709"/>
                <a:gd name="connsiteY721" fmla="*/ 703092 h 795227"/>
                <a:gd name="connsiteX722" fmla="*/ 559211 w 637709"/>
                <a:gd name="connsiteY722" fmla="*/ 705832 h 795227"/>
                <a:gd name="connsiteX723" fmla="*/ 562343 w 637709"/>
                <a:gd name="connsiteY723" fmla="*/ 707137 h 795227"/>
                <a:gd name="connsiteX724" fmla="*/ 562865 w 637709"/>
                <a:gd name="connsiteY724" fmla="*/ 707790 h 795227"/>
                <a:gd name="connsiteX725" fmla="*/ 564170 w 637709"/>
                <a:gd name="connsiteY725" fmla="*/ 707790 h 795227"/>
                <a:gd name="connsiteX726" fmla="*/ 564757 w 637709"/>
                <a:gd name="connsiteY726" fmla="*/ 708247 h 795227"/>
                <a:gd name="connsiteX727" fmla="*/ 567367 w 637709"/>
                <a:gd name="connsiteY727" fmla="*/ 708899 h 795227"/>
                <a:gd name="connsiteX728" fmla="*/ 573697 w 637709"/>
                <a:gd name="connsiteY728" fmla="*/ 711770 h 795227"/>
                <a:gd name="connsiteX729" fmla="*/ 576111 w 637709"/>
                <a:gd name="connsiteY729" fmla="*/ 711640 h 795227"/>
                <a:gd name="connsiteX730" fmla="*/ 577416 w 637709"/>
                <a:gd name="connsiteY730" fmla="*/ 712293 h 795227"/>
                <a:gd name="connsiteX731" fmla="*/ 578330 w 637709"/>
                <a:gd name="connsiteY731" fmla="*/ 712293 h 795227"/>
                <a:gd name="connsiteX732" fmla="*/ 578852 w 637709"/>
                <a:gd name="connsiteY732" fmla="*/ 711640 h 795227"/>
                <a:gd name="connsiteX733" fmla="*/ 580353 w 637709"/>
                <a:gd name="connsiteY733" fmla="*/ 711770 h 795227"/>
                <a:gd name="connsiteX734" fmla="*/ 582571 w 637709"/>
                <a:gd name="connsiteY734" fmla="*/ 710335 h 795227"/>
                <a:gd name="connsiteX735" fmla="*/ 584072 w 637709"/>
                <a:gd name="connsiteY735" fmla="*/ 710335 h 795227"/>
                <a:gd name="connsiteX736" fmla="*/ 586095 w 637709"/>
                <a:gd name="connsiteY736" fmla="*/ 711444 h 795227"/>
                <a:gd name="connsiteX737" fmla="*/ 588509 w 637709"/>
                <a:gd name="connsiteY737" fmla="*/ 711575 h 795227"/>
                <a:gd name="connsiteX738" fmla="*/ 589096 w 637709"/>
                <a:gd name="connsiteY738" fmla="*/ 712227 h 795227"/>
                <a:gd name="connsiteX739" fmla="*/ 590597 w 637709"/>
                <a:gd name="connsiteY739" fmla="*/ 712880 h 795227"/>
                <a:gd name="connsiteX740" fmla="*/ 591511 w 637709"/>
                <a:gd name="connsiteY740" fmla="*/ 713989 h 795227"/>
                <a:gd name="connsiteX741" fmla="*/ 591706 w 637709"/>
                <a:gd name="connsiteY741" fmla="*/ 714968 h 795227"/>
                <a:gd name="connsiteX742" fmla="*/ 597122 w 637709"/>
                <a:gd name="connsiteY742" fmla="*/ 719144 h 795227"/>
                <a:gd name="connsiteX743" fmla="*/ 597514 w 637709"/>
                <a:gd name="connsiteY743" fmla="*/ 720253 h 795227"/>
                <a:gd name="connsiteX744" fmla="*/ 599015 w 637709"/>
                <a:gd name="connsiteY744" fmla="*/ 720253 h 795227"/>
                <a:gd name="connsiteX745" fmla="*/ 599210 w 637709"/>
                <a:gd name="connsiteY745" fmla="*/ 720579 h 795227"/>
                <a:gd name="connsiteX746" fmla="*/ 600711 w 637709"/>
                <a:gd name="connsiteY746" fmla="*/ 720253 h 795227"/>
                <a:gd name="connsiteX747" fmla="*/ 602734 w 637709"/>
                <a:gd name="connsiteY747" fmla="*/ 720449 h 795227"/>
                <a:gd name="connsiteX748" fmla="*/ 604561 w 637709"/>
                <a:gd name="connsiteY748" fmla="*/ 721428 h 795227"/>
                <a:gd name="connsiteX749" fmla="*/ 606780 w 637709"/>
                <a:gd name="connsiteY749" fmla="*/ 721428 h 795227"/>
                <a:gd name="connsiteX750" fmla="*/ 610107 w 637709"/>
                <a:gd name="connsiteY750" fmla="*/ 720319 h 795227"/>
                <a:gd name="connsiteX751" fmla="*/ 614023 w 637709"/>
                <a:gd name="connsiteY751" fmla="*/ 720645 h 795227"/>
                <a:gd name="connsiteX752" fmla="*/ 619765 w 637709"/>
                <a:gd name="connsiteY752" fmla="*/ 723190 h 795227"/>
                <a:gd name="connsiteX753" fmla="*/ 621070 w 637709"/>
                <a:gd name="connsiteY753" fmla="*/ 724168 h 795227"/>
                <a:gd name="connsiteX754" fmla="*/ 622375 w 637709"/>
                <a:gd name="connsiteY754" fmla="*/ 725930 h 795227"/>
                <a:gd name="connsiteX755" fmla="*/ 623876 w 637709"/>
                <a:gd name="connsiteY755" fmla="*/ 726061 h 795227"/>
                <a:gd name="connsiteX756" fmla="*/ 626486 w 637709"/>
                <a:gd name="connsiteY756" fmla="*/ 727366 h 795227"/>
                <a:gd name="connsiteX757" fmla="*/ 627204 w 637709"/>
                <a:gd name="connsiteY757" fmla="*/ 727366 h 795227"/>
                <a:gd name="connsiteX758" fmla="*/ 627595 w 637709"/>
                <a:gd name="connsiteY758" fmla="*/ 727822 h 795227"/>
                <a:gd name="connsiteX759" fmla="*/ 629618 w 637709"/>
                <a:gd name="connsiteY759" fmla="*/ 727822 h 795227"/>
                <a:gd name="connsiteX760" fmla="*/ 630336 w 637709"/>
                <a:gd name="connsiteY760" fmla="*/ 727366 h 795227"/>
                <a:gd name="connsiteX761" fmla="*/ 632032 w 637709"/>
                <a:gd name="connsiteY761" fmla="*/ 727496 h 795227"/>
                <a:gd name="connsiteX762" fmla="*/ 633337 w 637709"/>
                <a:gd name="connsiteY762" fmla="*/ 727039 h 795227"/>
                <a:gd name="connsiteX763" fmla="*/ 633859 w 637709"/>
                <a:gd name="connsiteY763" fmla="*/ 727822 h 795227"/>
                <a:gd name="connsiteX764" fmla="*/ 636274 w 637709"/>
                <a:gd name="connsiteY764" fmla="*/ 727692 h 795227"/>
                <a:gd name="connsiteX765" fmla="*/ 636861 w 637709"/>
                <a:gd name="connsiteY765" fmla="*/ 728475 h 795227"/>
                <a:gd name="connsiteX766" fmla="*/ 637709 w 637709"/>
                <a:gd name="connsiteY766" fmla="*/ 728801 h 795227"/>
                <a:gd name="connsiteX767" fmla="*/ 637709 w 637709"/>
                <a:gd name="connsiteY767" fmla="*/ 728801 h 795227"/>
                <a:gd name="connsiteX768" fmla="*/ 634512 w 637709"/>
                <a:gd name="connsiteY768" fmla="*/ 734609 h 795227"/>
                <a:gd name="connsiteX769" fmla="*/ 625703 w 637709"/>
                <a:gd name="connsiteY769" fmla="*/ 738458 h 795227"/>
                <a:gd name="connsiteX770" fmla="*/ 620809 w 637709"/>
                <a:gd name="connsiteY770" fmla="*/ 744527 h 795227"/>
                <a:gd name="connsiteX771" fmla="*/ 618003 w 637709"/>
                <a:gd name="connsiteY771" fmla="*/ 752684 h 795227"/>
                <a:gd name="connsiteX772" fmla="*/ 617807 w 637709"/>
                <a:gd name="connsiteY772" fmla="*/ 769127 h 795227"/>
                <a:gd name="connsiteX773" fmla="*/ 603582 w 637709"/>
                <a:gd name="connsiteY773" fmla="*/ 764168 h 795227"/>
                <a:gd name="connsiteX774" fmla="*/ 586290 w 637709"/>
                <a:gd name="connsiteY774" fmla="*/ 769453 h 795227"/>
                <a:gd name="connsiteX775" fmla="*/ 578656 w 637709"/>
                <a:gd name="connsiteY775" fmla="*/ 763255 h 795227"/>
                <a:gd name="connsiteX776" fmla="*/ 571674 w 637709"/>
                <a:gd name="connsiteY776" fmla="*/ 761819 h 795227"/>
                <a:gd name="connsiteX777" fmla="*/ 553925 w 637709"/>
                <a:gd name="connsiteY777" fmla="*/ 766126 h 795227"/>
                <a:gd name="connsiteX778" fmla="*/ 538787 w 637709"/>
                <a:gd name="connsiteY778" fmla="*/ 758948 h 795227"/>
                <a:gd name="connsiteX779" fmla="*/ 525475 w 637709"/>
                <a:gd name="connsiteY779" fmla="*/ 762928 h 795227"/>
                <a:gd name="connsiteX780" fmla="*/ 496242 w 637709"/>
                <a:gd name="connsiteY780" fmla="*/ 758426 h 795227"/>
                <a:gd name="connsiteX781" fmla="*/ 485084 w 637709"/>
                <a:gd name="connsiteY781" fmla="*/ 761949 h 795227"/>
                <a:gd name="connsiteX782" fmla="*/ 480647 w 637709"/>
                <a:gd name="connsiteY782" fmla="*/ 768997 h 795227"/>
                <a:gd name="connsiteX783" fmla="*/ 454481 w 637709"/>
                <a:gd name="connsiteY783" fmla="*/ 783483 h 795227"/>
                <a:gd name="connsiteX784" fmla="*/ 452263 w 637709"/>
                <a:gd name="connsiteY784" fmla="*/ 780481 h 795227"/>
                <a:gd name="connsiteX785" fmla="*/ 442670 w 637709"/>
                <a:gd name="connsiteY785" fmla="*/ 780481 h 795227"/>
                <a:gd name="connsiteX786" fmla="*/ 440060 w 637709"/>
                <a:gd name="connsiteY786" fmla="*/ 768213 h 795227"/>
                <a:gd name="connsiteX787" fmla="*/ 435950 w 637709"/>
                <a:gd name="connsiteY787" fmla="*/ 765538 h 795227"/>
                <a:gd name="connsiteX788" fmla="*/ 433927 w 637709"/>
                <a:gd name="connsiteY788" fmla="*/ 768213 h 795227"/>
                <a:gd name="connsiteX789" fmla="*/ 427140 w 637709"/>
                <a:gd name="connsiteY789" fmla="*/ 766126 h 795227"/>
                <a:gd name="connsiteX790" fmla="*/ 424335 w 637709"/>
                <a:gd name="connsiteY790" fmla="*/ 774543 h 795227"/>
                <a:gd name="connsiteX791" fmla="*/ 419245 w 637709"/>
                <a:gd name="connsiteY791" fmla="*/ 772586 h 795227"/>
                <a:gd name="connsiteX792" fmla="*/ 417875 w 637709"/>
                <a:gd name="connsiteY792" fmla="*/ 767169 h 795227"/>
                <a:gd name="connsiteX793" fmla="*/ 414286 w 637709"/>
                <a:gd name="connsiteY793" fmla="*/ 762993 h 795227"/>
                <a:gd name="connsiteX794" fmla="*/ 410110 w 637709"/>
                <a:gd name="connsiteY794" fmla="*/ 762536 h 795227"/>
                <a:gd name="connsiteX795" fmla="*/ 407630 w 637709"/>
                <a:gd name="connsiteY795" fmla="*/ 765081 h 795227"/>
                <a:gd name="connsiteX796" fmla="*/ 407695 w 637709"/>
                <a:gd name="connsiteY796" fmla="*/ 771607 h 795227"/>
                <a:gd name="connsiteX797" fmla="*/ 414547 w 637709"/>
                <a:gd name="connsiteY797" fmla="*/ 789812 h 795227"/>
                <a:gd name="connsiteX798" fmla="*/ 413503 w 637709"/>
                <a:gd name="connsiteY798" fmla="*/ 793662 h 795227"/>
                <a:gd name="connsiteX799" fmla="*/ 409783 w 637709"/>
                <a:gd name="connsiteY799" fmla="*/ 795228 h 795227"/>
                <a:gd name="connsiteX800" fmla="*/ 405803 w 637709"/>
                <a:gd name="connsiteY800" fmla="*/ 791574 h 795227"/>
                <a:gd name="connsiteX801" fmla="*/ 401692 w 637709"/>
                <a:gd name="connsiteY801" fmla="*/ 778328 h 795227"/>
                <a:gd name="connsiteX802" fmla="*/ 398168 w 637709"/>
                <a:gd name="connsiteY802" fmla="*/ 773891 h 795227"/>
                <a:gd name="connsiteX803" fmla="*/ 387924 w 637709"/>
                <a:gd name="connsiteY803" fmla="*/ 772781 h 795227"/>
                <a:gd name="connsiteX804" fmla="*/ 389686 w 637709"/>
                <a:gd name="connsiteY804" fmla="*/ 780938 h 795227"/>
                <a:gd name="connsiteX805" fmla="*/ 385575 w 637709"/>
                <a:gd name="connsiteY805" fmla="*/ 781721 h 795227"/>
                <a:gd name="connsiteX806" fmla="*/ 370436 w 637709"/>
                <a:gd name="connsiteY806" fmla="*/ 767692 h 795227"/>
                <a:gd name="connsiteX807" fmla="*/ 366065 w 637709"/>
                <a:gd name="connsiteY807" fmla="*/ 756860 h 795227"/>
                <a:gd name="connsiteX808" fmla="*/ 362932 w 637709"/>
                <a:gd name="connsiteY808" fmla="*/ 754641 h 795227"/>
                <a:gd name="connsiteX809" fmla="*/ 353014 w 637709"/>
                <a:gd name="connsiteY809" fmla="*/ 757055 h 795227"/>
                <a:gd name="connsiteX810" fmla="*/ 351252 w 637709"/>
                <a:gd name="connsiteY810" fmla="*/ 756273 h 795227"/>
                <a:gd name="connsiteX811" fmla="*/ 348903 w 637709"/>
                <a:gd name="connsiteY811" fmla="*/ 748442 h 795227"/>
                <a:gd name="connsiteX812" fmla="*/ 342182 w 637709"/>
                <a:gd name="connsiteY812" fmla="*/ 744135 h 795227"/>
                <a:gd name="connsiteX813" fmla="*/ 325021 w 637709"/>
                <a:gd name="connsiteY813" fmla="*/ 743614 h 795227"/>
                <a:gd name="connsiteX814" fmla="*/ 321301 w 637709"/>
                <a:gd name="connsiteY814" fmla="*/ 747463 h 795227"/>
                <a:gd name="connsiteX815" fmla="*/ 313210 w 637709"/>
                <a:gd name="connsiteY815" fmla="*/ 744266 h 795227"/>
                <a:gd name="connsiteX816" fmla="*/ 307142 w 637709"/>
                <a:gd name="connsiteY816" fmla="*/ 745375 h 795227"/>
                <a:gd name="connsiteX817" fmla="*/ 307077 w 637709"/>
                <a:gd name="connsiteY817" fmla="*/ 753858 h 795227"/>
                <a:gd name="connsiteX818" fmla="*/ 302966 w 637709"/>
                <a:gd name="connsiteY818" fmla="*/ 761232 h 795227"/>
                <a:gd name="connsiteX819" fmla="*/ 300356 w 637709"/>
                <a:gd name="connsiteY819" fmla="*/ 772390 h 795227"/>
                <a:gd name="connsiteX820" fmla="*/ 287892 w 637709"/>
                <a:gd name="connsiteY820" fmla="*/ 760253 h 795227"/>
                <a:gd name="connsiteX821" fmla="*/ 284108 w 637709"/>
                <a:gd name="connsiteY821" fmla="*/ 759274 h 795227"/>
                <a:gd name="connsiteX822" fmla="*/ 279475 w 637709"/>
                <a:gd name="connsiteY822" fmla="*/ 765669 h 795227"/>
                <a:gd name="connsiteX823" fmla="*/ 279083 w 637709"/>
                <a:gd name="connsiteY823" fmla="*/ 773042 h 795227"/>
                <a:gd name="connsiteX824" fmla="*/ 252461 w 637709"/>
                <a:gd name="connsiteY824" fmla="*/ 787854 h 795227"/>
                <a:gd name="connsiteX825" fmla="*/ 243913 w 637709"/>
                <a:gd name="connsiteY825" fmla="*/ 787985 h 795227"/>
                <a:gd name="connsiteX826" fmla="*/ 226882 w 637709"/>
                <a:gd name="connsiteY826" fmla="*/ 777610 h 795227"/>
                <a:gd name="connsiteX827" fmla="*/ 213962 w 637709"/>
                <a:gd name="connsiteY827" fmla="*/ 773499 h 795227"/>
                <a:gd name="connsiteX828" fmla="*/ 195952 w 637709"/>
                <a:gd name="connsiteY828" fmla="*/ 780089 h 795227"/>
                <a:gd name="connsiteX829" fmla="*/ 182836 w 637709"/>
                <a:gd name="connsiteY829" fmla="*/ 790595 h 795227"/>
                <a:gd name="connsiteX830" fmla="*/ 177421 w 637709"/>
                <a:gd name="connsiteY830" fmla="*/ 787137 h 795227"/>
                <a:gd name="connsiteX831" fmla="*/ 177421 w 637709"/>
                <a:gd name="connsiteY831" fmla="*/ 787137 h 795227"/>
                <a:gd name="connsiteX832" fmla="*/ 179052 w 637709"/>
                <a:gd name="connsiteY832" fmla="*/ 777153 h 795227"/>
                <a:gd name="connsiteX833" fmla="*/ 176442 w 637709"/>
                <a:gd name="connsiteY833" fmla="*/ 769975 h 795227"/>
                <a:gd name="connsiteX834" fmla="*/ 174745 w 637709"/>
                <a:gd name="connsiteY834" fmla="*/ 745571 h 795227"/>
                <a:gd name="connsiteX835" fmla="*/ 165153 w 637709"/>
                <a:gd name="connsiteY835" fmla="*/ 743679 h 795227"/>
                <a:gd name="connsiteX836" fmla="*/ 159215 w 637709"/>
                <a:gd name="connsiteY836" fmla="*/ 731672 h 795227"/>
                <a:gd name="connsiteX837" fmla="*/ 133832 w 637709"/>
                <a:gd name="connsiteY837" fmla="*/ 711053 h 795227"/>
                <a:gd name="connsiteX838" fmla="*/ 130113 w 637709"/>
                <a:gd name="connsiteY838" fmla="*/ 702439 h 795227"/>
                <a:gd name="connsiteX839" fmla="*/ 127046 w 637709"/>
                <a:gd name="connsiteY839" fmla="*/ 688215 h 795227"/>
                <a:gd name="connsiteX840" fmla="*/ 133571 w 637709"/>
                <a:gd name="connsiteY840" fmla="*/ 681037 h 795227"/>
                <a:gd name="connsiteX841" fmla="*/ 135920 w 637709"/>
                <a:gd name="connsiteY841" fmla="*/ 675294 h 795227"/>
                <a:gd name="connsiteX842" fmla="*/ 135464 w 637709"/>
                <a:gd name="connsiteY842" fmla="*/ 670988 h 795227"/>
                <a:gd name="connsiteX843" fmla="*/ 132005 w 637709"/>
                <a:gd name="connsiteY843" fmla="*/ 666355 h 795227"/>
                <a:gd name="connsiteX844" fmla="*/ 113995 w 637709"/>
                <a:gd name="connsiteY844" fmla="*/ 656893 h 795227"/>
                <a:gd name="connsiteX845" fmla="*/ 110929 w 637709"/>
                <a:gd name="connsiteY845" fmla="*/ 651934 h 795227"/>
                <a:gd name="connsiteX846" fmla="*/ 119868 w 637709"/>
                <a:gd name="connsiteY846" fmla="*/ 630727 h 795227"/>
                <a:gd name="connsiteX847" fmla="*/ 127307 w 637709"/>
                <a:gd name="connsiteY847" fmla="*/ 598493 h 795227"/>
                <a:gd name="connsiteX848" fmla="*/ 108253 w 637709"/>
                <a:gd name="connsiteY848" fmla="*/ 582571 h 795227"/>
                <a:gd name="connsiteX849" fmla="*/ 95529 w 637709"/>
                <a:gd name="connsiteY849" fmla="*/ 561495 h 795227"/>
                <a:gd name="connsiteX850" fmla="*/ 91418 w 637709"/>
                <a:gd name="connsiteY850" fmla="*/ 562474 h 795227"/>
                <a:gd name="connsiteX851" fmla="*/ 85219 w 637709"/>
                <a:gd name="connsiteY851" fmla="*/ 569716 h 795227"/>
                <a:gd name="connsiteX852" fmla="*/ 62120 w 637709"/>
                <a:gd name="connsiteY852" fmla="*/ 585834 h 795227"/>
                <a:gd name="connsiteX853" fmla="*/ 50897 w 637709"/>
                <a:gd name="connsiteY853" fmla="*/ 584203 h 795227"/>
                <a:gd name="connsiteX854" fmla="*/ 40848 w 637709"/>
                <a:gd name="connsiteY854" fmla="*/ 575198 h 795227"/>
                <a:gd name="connsiteX855" fmla="*/ 38629 w 637709"/>
                <a:gd name="connsiteY855" fmla="*/ 567824 h 795227"/>
                <a:gd name="connsiteX856" fmla="*/ 40978 w 637709"/>
                <a:gd name="connsiteY856" fmla="*/ 561691 h 795227"/>
                <a:gd name="connsiteX857" fmla="*/ 39934 w 637709"/>
                <a:gd name="connsiteY857" fmla="*/ 555100 h 795227"/>
                <a:gd name="connsiteX858" fmla="*/ 32887 w 637709"/>
                <a:gd name="connsiteY858" fmla="*/ 546552 h 795227"/>
                <a:gd name="connsiteX859" fmla="*/ 30864 w 637709"/>
                <a:gd name="connsiteY859" fmla="*/ 540940 h 795227"/>
                <a:gd name="connsiteX860" fmla="*/ 38694 w 637709"/>
                <a:gd name="connsiteY860" fmla="*/ 535002 h 795227"/>
                <a:gd name="connsiteX861" fmla="*/ 42349 w 637709"/>
                <a:gd name="connsiteY861" fmla="*/ 521756 h 795227"/>
                <a:gd name="connsiteX862" fmla="*/ 48287 w 637709"/>
                <a:gd name="connsiteY862" fmla="*/ 517580 h 795227"/>
                <a:gd name="connsiteX863" fmla="*/ 43066 w 637709"/>
                <a:gd name="connsiteY863" fmla="*/ 509163 h 795227"/>
                <a:gd name="connsiteX864" fmla="*/ 40456 w 637709"/>
                <a:gd name="connsiteY864" fmla="*/ 497352 h 795227"/>
                <a:gd name="connsiteX865" fmla="*/ 31452 w 637709"/>
                <a:gd name="connsiteY865" fmla="*/ 492197 h 795227"/>
                <a:gd name="connsiteX866" fmla="*/ 39543 w 637709"/>
                <a:gd name="connsiteY866" fmla="*/ 480908 h 795227"/>
                <a:gd name="connsiteX867" fmla="*/ 39804 w 637709"/>
                <a:gd name="connsiteY867" fmla="*/ 469424 h 795227"/>
                <a:gd name="connsiteX868" fmla="*/ 42153 w 637709"/>
                <a:gd name="connsiteY868" fmla="*/ 465900 h 795227"/>
                <a:gd name="connsiteX869" fmla="*/ 68254 w 637709"/>
                <a:gd name="connsiteY869" fmla="*/ 450044 h 795227"/>
                <a:gd name="connsiteX870" fmla="*/ 64012 w 637709"/>
                <a:gd name="connsiteY870" fmla="*/ 439017 h 795227"/>
                <a:gd name="connsiteX871" fmla="*/ 65122 w 637709"/>
                <a:gd name="connsiteY871" fmla="*/ 434775 h 795227"/>
                <a:gd name="connsiteX872" fmla="*/ 63621 w 637709"/>
                <a:gd name="connsiteY872" fmla="*/ 430925 h 795227"/>
                <a:gd name="connsiteX873" fmla="*/ 67145 w 637709"/>
                <a:gd name="connsiteY873" fmla="*/ 426553 h 795227"/>
                <a:gd name="connsiteX874" fmla="*/ 60424 w 637709"/>
                <a:gd name="connsiteY874" fmla="*/ 422181 h 795227"/>
                <a:gd name="connsiteX875" fmla="*/ 46394 w 637709"/>
                <a:gd name="connsiteY875" fmla="*/ 426227 h 795227"/>
                <a:gd name="connsiteX876" fmla="*/ 43784 w 637709"/>
                <a:gd name="connsiteY876" fmla="*/ 420746 h 795227"/>
                <a:gd name="connsiteX877" fmla="*/ 32887 w 637709"/>
                <a:gd name="connsiteY877" fmla="*/ 412785 h 795227"/>
                <a:gd name="connsiteX878" fmla="*/ 29429 w 637709"/>
                <a:gd name="connsiteY878" fmla="*/ 400779 h 795227"/>
                <a:gd name="connsiteX879" fmla="*/ 15008 w 637709"/>
                <a:gd name="connsiteY879" fmla="*/ 395754 h 795227"/>
                <a:gd name="connsiteX880" fmla="*/ 10571 w 637709"/>
                <a:gd name="connsiteY880" fmla="*/ 389295 h 795227"/>
                <a:gd name="connsiteX881" fmla="*/ 2741 w 637709"/>
                <a:gd name="connsiteY881" fmla="*/ 364498 h 795227"/>
                <a:gd name="connsiteX882" fmla="*/ 0 w 637709"/>
                <a:gd name="connsiteY882" fmla="*/ 361301 h 795227"/>
                <a:gd name="connsiteX883" fmla="*/ 0 w 637709"/>
                <a:gd name="connsiteY883" fmla="*/ 361301 h 795227"/>
                <a:gd name="connsiteX884" fmla="*/ 8678 w 637709"/>
                <a:gd name="connsiteY884" fmla="*/ 346685 h 795227"/>
                <a:gd name="connsiteX885" fmla="*/ 19902 w 637709"/>
                <a:gd name="connsiteY885" fmla="*/ 342639 h 795227"/>
                <a:gd name="connsiteX886" fmla="*/ 22512 w 637709"/>
                <a:gd name="connsiteY886" fmla="*/ 330437 h 795227"/>
                <a:gd name="connsiteX887" fmla="*/ 18401 w 637709"/>
                <a:gd name="connsiteY887" fmla="*/ 324107 h 795227"/>
                <a:gd name="connsiteX888" fmla="*/ 19119 w 637709"/>
                <a:gd name="connsiteY888" fmla="*/ 317909 h 795227"/>
                <a:gd name="connsiteX889" fmla="*/ 38629 w 637709"/>
                <a:gd name="connsiteY889" fmla="*/ 302313 h 795227"/>
                <a:gd name="connsiteX890" fmla="*/ 44567 w 637709"/>
                <a:gd name="connsiteY890" fmla="*/ 288675 h 795227"/>
                <a:gd name="connsiteX891" fmla="*/ 54420 w 637709"/>
                <a:gd name="connsiteY891" fmla="*/ 282803 h 795227"/>
                <a:gd name="connsiteX892" fmla="*/ 63164 w 637709"/>
                <a:gd name="connsiteY892" fmla="*/ 271384 h 795227"/>
                <a:gd name="connsiteX893" fmla="*/ 74387 w 637709"/>
                <a:gd name="connsiteY893" fmla="*/ 261922 h 795227"/>
                <a:gd name="connsiteX894" fmla="*/ 86198 w 637709"/>
                <a:gd name="connsiteY894" fmla="*/ 258529 h 795227"/>
                <a:gd name="connsiteX895" fmla="*/ 94746 w 637709"/>
                <a:gd name="connsiteY895" fmla="*/ 261792 h 795227"/>
                <a:gd name="connsiteX896" fmla="*/ 100488 w 637709"/>
                <a:gd name="connsiteY896" fmla="*/ 271906 h 795227"/>
                <a:gd name="connsiteX897" fmla="*/ 112299 w 637709"/>
                <a:gd name="connsiteY897" fmla="*/ 259834 h 795227"/>
                <a:gd name="connsiteX898" fmla="*/ 114974 w 637709"/>
                <a:gd name="connsiteY898" fmla="*/ 247763 h 795227"/>
                <a:gd name="connsiteX899" fmla="*/ 118628 w 637709"/>
                <a:gd name="connsiteY899" fmla="*/ 240128 h 795227"/>
                <a:gd name="connsiteX900" fmla="*/ 130896 w 637709"/>
                <a:gd name="connsiteY900" fmla="*/ 237387 h 795227"/>
                <a:gd name="connsiteX901" fmla="*/ 137878 w 637709"/>
                <a:gd name="connsiteY901" fmla="*/ 227600 h 795227"/>
                <a:gd name="connsiteX902" fmla="*/ 156997 w 637709"/>
                <a:gd name="connsiteY902" fmla="*/ 224337 h 795227"/>
                <a:gd name="connsiteX903" fmla="*/ 168220 w 637709"/>
                <a:gd name="connsiteY903" fmla="*/ 204566 h 795227"/>
                <a:gd name="connsiteX904" fmla="*/ 166850 w 637709"/>
                <a:gd name="connsiteY904" fmla="*/ 198367 h 795227"/>
                <a:gd name="connsiteX905" fmla="*/ 157715 w 637709"/>
                <a:gd name="connsiteY905" fmla="*/ 186099 h 795227"/>
                <a:gd name="connsiteX906" fmla="*/ 156670 w 637709"/>
                <a:gd name="connsiteY906" fmla="*/ 174810 h 795227"/>
                <a:gd name="connsiteX907" fmla="*/ 143033 w 637709"/>
                <a:gd name="connsiteY907" fmla="*/ 151254 h 795227"/>
                <a:gd name="connsiteX908" fmla="*/ 136181 w 637709"/>
                <a:gd name="connsiteY908" fmla="*/ 127503 h 795227"/>
                <a:gd name="connsiteX909" fmla="*/ 128481 w 637709"/>
                <a:gd name="connsiteY909" fmla="*/ 118629 h 795227"/>
                <a:gd name="connsiteX910" fmla="*/ 129134 w 637709"/>
                <a:gd name="connsiteY910" fmla="*/ 113213 h 795227"/>
                <a:gd name="connsiteX911" fmla="*/ 120325 w 637709"/>
                <a:gd name="connsiteY911" fmla="*/ 108319 h 795227"/>
                <a:gd name="connsiteX912" fmla="*/ 118628 w 637709"/>
                <a:gd name="connsiteY912" fmla="*/ 97487 h 795227"/>
                <a:gd name="connsiteX913" fmla="*/ 149493 w 637709"/>
                <a:gd name="connsiteY913" fmla="*/ 90766 h 795227"/>
                <a:gd name="connsiteX914" fmla="*/ 155692 w 637709"/>
                <a:gd name="connsiteY914" fmla="*/ 83066 h 795227"/>
                <a:gd name="connsiteX915" fmla="*/ 164305 w 637709"/>
                <a:gd name="connsiteY915" fmla="*/ 66166 h 795227"/>
                <a:gd name="connsiteX916" fmla="*/ 169982 w 637709"/>
                <a:gd name="connsiteY916" fmla="*/ 60880 h 795227"/>
                <a:gd name="connsiteX917" fmla="*/ 171548 w 637709"/>
                <a:gd name="connsiteY917" fmla="*/ 51027 h 795227"/>
                <a:gd name="connsiteX918" fmla="*/ 182967 w 637709"/>
                <a:gd name="connsiteY918" fmla="*/ 40652 h 795227"/>
                <a:gd name="connsiteX919" fmla="*/ 190210 w 637709"/>
                <a:gd name="connsiteY919" fmla="*/ 37520 h 795227"/>
                <a:gd name="connsiteX920" fmla="*/ 199606 w 637709"/>
                <a:gd name="connsiteY920" fmla="*/ 27732 h 795227"/>
                <a:gd name="connsiteX921" fmla="*/ 202347 w 637709"/>
                <a:gd name="connsiteY921" fmla="*/ 6395 h 795227"/>
                <a:gd name="connsiteX922" fmla="*/ 219182 w 637709"/>
                <a:gd name="connsiteY922" fmla="*/ 0 h 7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Lst>
              <a:rect l="l" t="t" r="r" b="b"/>
              <a:pathLst>
                <a:path w="637709" h="795227">
                  <a:moveTo>
                    <a:pt x="296049" y="68711"/>
                  </a:moveTo>
                  <a:lnTo>
                    <a:pt x="296245" y="69233"/>
                  </a:lnTo>
                  <a:lnTo>
                    <a:pt x="297941" y="69233"/>
                  </a:lnTo>
                  <a:lnTo>
                    <a:pt x="298659" y="68058"/>
                  </a:lnTo>
                  <a:lnTo>
                    <a:pt x="299377" y="67928"/>
                  </a:lnTo>
                  <a:lnTo>
                    <a:pt x="298985" y="69885"/>
                  </a:lnTo>
                  <a:lnTo>
                    <a:pt x="300878" y="70733"/>
                  </a:lnTo>
                  <a:lnTo>
                    <a:pt x="301595" y="70733"/>
                  </a:lnTo>
                  <a:lnTo>
                    <a:pt x="302705" y="69885"/>
                  </a:lnTo>
                  <a:lnTo>
                    <a:pt x="304401" y="69885"/>
                  </a:lnTo>
                  <a:lnTo>
                    <a:pt x="304597" y="70538"/>
                  </a:lnTo>
                  <a:lnTo>
                    <a:pt x="303292" y="72691"/>
                  </a:lnTo>
                  <a:lnTo>
                    <a:pt x="303096" y="74648"/>
                  </a:lnTo>
                  <a:lnTo>
                    <a:pt x="302705" y="75171"/>
                  </a:lnTo>
                  <a:lnTo>
                    <a:pt x="302901" y="79412"/>
                  </a:lnTo>
                  <a:lnTo>
                    <a:pt x="303814" y="80717"/>
                  </a:lnTo>
                  <a:lnTo>
                    <a:pt x="303618" y="81239"/>
                  </a:lnTo>
                  <a:lnTo>
                    <a:pt x="301008" y="80391"/>
                  </a:lnTo>
                  <a:lnTo>
                    <a:pt x="299116" y="80391"/>
                  </a:lnTo>
                  <a:lnTo>
                    <a:pt x="298398" y="79738"/>
                  </a:lnTo>
                  <a:lnTo>
                    <a:pt x="297484" y="79934"/>
                  </a:lnTo>
                  <a:lnTo>
                    <a:pt x="297680" y="80782"/>
                  </a:lnTo>
                  <a:lnTo>
                    <a:pt x="295266" y="80978"/>
                  </a:lnTo>
                  <a:lnTo>
                    <a:pt x="293765" y="79347"/>
                  </a:lnTo>
                  <a:lnTo>
                    <a:pt x="293765" y="75105"/>
                  </a:lnTo>
                  <a:lnTo>
                    <a:pt x="292656" y="73604"/>
                  </a:lnTo>
                  <a:lnTo>
                    <a:pt x="291351" y="73409"/>
                  </a:lnTo>
                  <a:lnTo>
                    <a:pt x="289458" y="72234"/>
                  </a:lnTo>
                  <a:lnTo>
                    <a:pt x="285543" y="72234"/>
                  </a:lnTo>
                  <a:lnTo>
                    <a:pt x="283716" y="73409"/>
                  </a:lnTo>
                  <a:lnTo>
                    <a:pt x="282998" y="75236"/>
                  </a:lnTo>
                  <a:lnTo>
                    <a:pt x="280780" y="75431"/>
                  </a:lnTo>
                  <a:lnTo>
                    <a:pt x="278561" y="73800"/>
                  </a:lnTo>
                  <a:lnTo>
                    <a:pt x="277648" y="71190"/>
                  </a:lnTo>
                  <a:lnTo>
                    <a:pt x="278039" y="69233"/>
                  </a:lnTo>
                  <a:lnTo>
                    <a:pt x="278757" y="68711"/>
                  </a:lnTo>
                  <a:lnTo>
                    <a:pt x="281171" y="68711"/>
                  </a:lnTo>
                  <a:lnTo>
                    <a:pt x="283194" y="69363"/>
                  </a:lnTo>
                  <a:lnTo>
                    <a:pt x="284891" y="70538"/>
                  </a:lnTo>
                  <a:lnTo>
                    <a:pt x="287109" y="71060"/>
                  </a:lnTo>
                  <a:lnTo>
                    <a:pt x="292134" y="70733"/>
                  </a:lnTo>
                  <a:lnTo>
                    <a:pt x="293047" y="69755"/>
                  </a:lnTo>
                  <a:lnTo>
                    <a:pt x="293047" y="69233"/>
                  </a:lnTo>
                  <a:lnTo>
                    <a:pt x="294548" y="68711"/>
                  </a:lnTo>
                  <a:lnTo>
                    <a:pt x="295462" y="67732"/>
                  </a:lnTo>
                  <a:lnTo>
                    <a:pt x="296767" y="67732"/>
                  </a:lnTo>
                  <a:lnTo>
                    <a:pt x="296049" y="68711"/>
                  </a:lnTo>
                  <a:close/>
                  <a:moveTo>
                    <a:pt x="219182" y="0"/>
                  </a:moveTo>
                  <a:lnTo>
                    <a:pt x="219900" y="718"/>
                  </a:lnTo>
                  <a:lnTo>
                    <a:pt x="220617" y="718"/>
                  </a:lnTo>
                  <a:lnTo>
                    <a:pt x="221923" y="1566"/>
                  </a:lnTo>
                  <a:lnTo>
                    <a:pt x="222640" y="3393"/>
                  </a:lnTo>
                  <a:lnTo>
                    <a:pt x="224467" y="5546"/>
                  </a:lnTo>
                  <a:lnTo>
                    <a:pt x="224663" y="7178"/>
                  </a:lnTo>
                  <a:lnTo>
                    <a:pt x="225381" y="7830"/>
                  </a:lnTo>
                  <a:lnTo>
                    <a:pt x="227404" y="8483"/>
                  </a:lnTo>
                  <a:lnTo>
                    <a:pt x="227404" y="9657"/>
                  </a:lnTo>
                  <a:lnTo>
                    <a:pt x="228904" y="10636"/>
                  </a:lnTo>
                  <a:lnTo>
                    <a:pt x="228904" y="13442"/>
                  </a:lnTo>
                  <a:lnTo>
                    <a:pt x="230927" y="14617"/>
                  </a:lnTo>
                  <a:lnTo>
                    <a:pt x="230927" y="15791"/>
                  </a:lnTo>
                  <a:lnTo>
                    <a:pt x="230340" y="16117"/>
                  </a:lnTo>
                  <a:lnTo>
                    <a:pt x="230340" y="16966"/>
                  </a:lnTo>
                  <a:lnTo>
                    <a:pt x="231645" y="17944"/>
                  </a:lnTo>
                  <a:lnTo>
                    <a:pt x="231449" y="19576"/>
                  </a:lnTo>
                  <a:lnTo>
                    <a:pt x="232559" y="20881"/>
                  </a:lnTo>
                  <a:lnTo>
                    <a:pt x="232559" y="21729"/>
                  </a:lnTo>
                  <a:lnTo>
                    <a:pt x="232037" y="22382"/>
                  </a:lnTo>
                  <a:lnTo>
                    <a:pt x="230144" y="22382"/>
                  </a:lnTo>
                  <a:lnTo>
                    <a:pt x="228839" y="23230"/>
                  </a:lnTo>
                  <a:lnTo>
                    <a:pt x="227338" y="23556"/>
                  </a:lnTo>
                  <a:lnTo>
                    <a:pt x="227338" y="24861"/>
                  </a:lnTo>
                  <a:lnTo>
                    <a:pt x="228252" y="25709"/>
                  </a:lnTo>
                  <a:lnTo>
                    <a:pt x="229361" y="25709"/>
                  </a:lnTo>
                  <a:lnTo>
                    <a:pt x="229557" y="26036"/>
                  </a:lnTo>
                  <a:lnTo>
                    <a:pt x="230471" y="26036"/>
                  </a:lnTo>
                  <a:lnTo>
                    <a:pt x="231058" y="25514"/>
                  </a:lnTo>
                  <a:lnTo>
                    <a:pt x="231580" y="25709"/>
                  </a:lnTo>
                  <a:lnTo>
                    <a:pt x="232689" y="29168"/>
                  </a:lnTo>
                  <a:lnTo>
                    <a:pt x="235495" y="32430"/>
                  </a:lnTo>
                  <a:lnTo>
                    <a:pt x="236996" y="33605"/>
                  </a:lnTo>
                  <a:lnTo>
                    <a:pt x="237518" y="34780"/>
                  </a:lnTo>
                  <a:lnTo>
                    <a:pt x="238105" y="34975"/>
                  </a:lnTo>
                  <a:lnTo>
                    <a:pt x="238823" y="37259"/>
                  </a:lnTo>
                  <a:lnTo>
                    <a:pt x="241433" y="39086"/>
                  </a:lnTo>
                  <a:lnTo>
                    <a:pt x="242020" y="41696"/>
                  </a:lnTo>
                  <a:lnTo>
                    <a:pt x="243130" y="43197"/>
                  </a:lnTo>
                  <a:lnTo>
                    <a:pt x="246131" y="45481"/>
                  </a:lnTo>
                  <a:lnTo>
                    <a:pt x="247044" y="47112"/>
                  </a:lnTo>
                  <a:lnTo>
                    <a:pt x="250960" y="51223"/>
                  </a:lnTo>
                  <a:lnTo>
                    <a:pt x="255397" y="54159"/>
                  </a:lnTo>
                  <a:lnTo>
                    <a:pt x="256310" y="55334"/>
                  </a:lnTo>
                  <a:lnTo>
                    <a:pt x="256832" y="57161"/>
                  </a:lnTo>
                  <a:lnTo>
                    <a:pt x="258529" y="58792"/>
                  </a:lnTo>
                  <a:lnTo>
                    <a:pt x="261139" y="59641"/>
                  </a:lnTo>
                  <a:lnTo>
                    <a:pt x="263749" y="61924"/>
                  </a:lnTo>
                  <a:lnTo>
                    <a:pt x="265446" y="62577"/>
                  </a:lnTo>
                  <a:lnTo>
                    <a:pt x="265968" y="63425"/>
                  </a:lnTo>
                  <a:lnTo>
                    <a:pt x="266685" y="63751"/>
                  </a:lnTo>
                  <a:lnTo>
                    <a:pt x="269100" y="67862"/>
                  </a:lnTo>
                  <a:lnTo>
                    <a:pt x="269818" y="68515"/>
                  </a:lnTo>
                  <a:lnTo>
                    <a:pt x="271514" y="71777"/>
                  </a:lnTo>
                  <a:lnTo>
                    <a:pt x="272232" y="76867"/>
                  </a:lnTo>
                  <a:lnTo>
                    <a:pt x="274842" y="81304"/>
                  </a:lnTo>
                  <a:lnTo>
                    <a:pt x="275038" y="83784"/>
                  </a:lnTo>
                  <a:lnTo>
                    <a:pt x="275756" y="86263"/>
                  </a:lnTo>
                  <a:lnTo>
                    <a:pt x="276669" y="87895"/>
                  </a:lnTo>
                  <a:lnTo>
                    <a:pt x="278170" y="89396"/>
                  </a:lnTo>
                  <a:lnTo>
                    <a:pt x="280193" y="90244"/>
                  </a:lnTo>
                  <a:lnTo>
                    <a:pt x="282215" y="94028"/>
                  </a:lnTo>
                  <a:lnTo>
                    <a:pt x="281824" y="94681"/>
                  </a:lnTo>
                  <a:lnTo>
                    <a:pt x="282020" y="95855"/>
                  </a:lnTo>
                  <a:lnTo>
                    <a:pt x="283129" y="95986"/>
                  </a:lnTo>
                  <a:lnTo>
                    <a:pt x="285348" y="97944"/>
                  </a:lnTo>
                  <a:lnTo>
                    <a:pt x="289458" y="99444"/>
                  </a:lnTo>
                  <a:lnTo>
                    <a:pt x="291285" y="100749"/>
                  </a:lnTo>
                  <a:lnTo>
                    <a:pt x="293178" y="100749"/>
                  </a:lnTo>
                  <a:lnTo>
                    <a:pt x="295592" y="98465"/>
                  </a:lnTo>
                  <a:lnTo>
                    <a:pt x="298202" y="91418"/>
                  </a:lnTo>
                  <a:lnTo>
                    <a:pt x="298594" y="90766"/>
                  </a:lnTo>
                  <a:lnTo>
                    <a:pt x="299181" y="90570"/>
                  </a:lnTo>
                  <a:lnTo>
                    <a:pt x="298985" y="88939"/>
                  </a:lnTo>
                  <a:lnTo>
                    <a:pt x="297876" y="87764"/>
                  </a:lnTo>
                  <a:lnTo>
                    <a:pt x="298398" y="86785"/>
                  </a:lnTo>
                  <a:lnTo>
                    <a:pt x="299116" y="86785"/>
                  </a:lnTo>
                  <a:lnTo>
                    <a:pt x="299834" y="87634"/>
                  </a:lnTo>
                  <a:lnTo>
                    <a:pt x="301856" y="96508"/>
                  </a:lnTo>
                  <a:lnTo>
                    <a:pt x="307794" y="105186"/>
                  </a:lnTo>
                  <a:lnTo>
                    <a:pt x="307598" y="107340"/>
                  </a:lnTo>
                  <a:lnTo>
                    <a:pt x="305706" y="110602"/>
                  </a:lnTo>
                  <a:lnTo>
                    <a:pt x="304597" y="111451"/>
                  </a:lnTo>
                  <a:lnTo>
                    <a:pt x="301269" y="111320"/>
                  </a:lnTo>
                  <a:lnTo>
                    <a:pt x="301465" y="111973"/>
                  </a:lnTo>
                  <a:lnTo>
                    <a:pt x="302574" y="112168"/>
                  </a:lnTo>
                  <a:lnTo>
                    <a:pt x="303488" y="112821"/>
                  </a:lnTo>
                  <a:lnTo>
                    <a:pt x="304075" y="114452"/>
                  </a:lnTo>
                  <a:lnTo>
                    <a:pt x="306294" y="118041"/>
                  </a:lnTo>
                  <a:lnTo>
                    <a:pt x="306098" y="118889"/>
                  </a:lnTo>
                  <a:lnTo>
                    <a:pt x="307990" y="118367"/>
                  </a:lnTo>
                  <a:lnTo>
                    <a:pt x="309491" y="116410"/>
                  </a:lnTo>
                  <a:lnTo>
                    <a:pt x="309491" y="114778"/>
                  </a:lnTo>
                  <a:lnTo>
                    <a:pt x="309882" y="114257"/>
                  </a:lnTo>
                  <a:lnTo>
                    <a:pt x="310600" y="113930"/>
                  </a:lnTo>
                  <a:lnTo>
                    <a:pt x="311318" y="112951"/>
                  </a:lnTo>
                  <a:lnTo>
                    <a:pt x="312623" y="112625"/>
                  </a:lnTo>
                  <a:lnTo>
                    <a:pt x="315037" y="110146"/>
                  </a:lnTo>
                  <a:lnTo>
                    <a:pt x="316864" y="110015"/>
                  </a:lnTo>
                  <a:lnTo>
                    <a:pt x="318169" y="110864"/>
                  </a:lnTo>
                  <a:lnTo>
                    <a:pt x="320062" y="110733"/>
                  </a:lnTo>
                  <a:lnTo>
                    <a:pt x="320780" y="111255"/>
                  </a:lnTo>
                  <a:lnTo>
                    <a:pt x="321889" y="111255"/>
                  </a:lnTo>
                  <a:lnTo>
                    <a:pt x="322280" y="111581"/>
                  </a:lnTo>
                  <a:lnTo>
                    <a:pt x="322476" y="113735"/>
                  </a:lnTo>
                  <a:lnTo>
                    <a:pt x="329132" y="116214"/>
                  </a:lnTo>
                  <a:lnTo>
                    <a:pt x="330633" y="117323"/>
                  </a:lnTo>
                  <a:lnTo>
                    <a:pt x="331546" y="117519"/>
                  </a:lnTo>
                  <a:lnTo>
                    <a:pt x="333047" y="120129"/>
                  </a:lnTo>
                  <a:lnTo>
                    <a:pt x="335853" y="122739"/>
                  </a:lnTo>
                  <a:lnTo>
                    <a:pt x="336049" y="123718"/>
                  </a:lnTo>
                  <a:lnTo>
                    <a:pt x="337745" y="124697"/>
                  </a:lnTo>
                  <a:lnTo>
                    <a:pt x="340551" y="129591"/>
                  </a:lnTo>
                  <a:lnTo>
                    <a:pt x="341660" y="130243"/>
                  </a:lnTo>
                  <a:lnTo>
                    <a:pt x="345575" y="131222"/>
                  </a:lnTo>
                  <a:lnTo>
                    <a:pt x="346097" y="131875"/>
                  </a:lnTo>
                  <a:lnTo>
                    <a:pt x="347207" y="132070"/>
                  </a:lnTo>
                  <a:lnTo>
                    <a:pt x="347402" y="132723"/>
                  </a:lnTo>
                  <a:lnTo>
                    <a:pt x="348120" y="132723"/>
                  </a:lnTo>
                  <a:lnTo>
                    <a:pt x="349621" y="133898"/>
                  </a:lnTo>
                  <a:lnTo>
                    <a:pt x="349621" y="134746"/>
                  </a:lnTo>
                  <a:lnTo>
                    <a:pt x="349229" y="135072"/>
                  </a:lnTo>
                  <a:lnTo>
                    <a:pt x="348838" y="135398"/>
                  </a:lnTo>
                  <a:lnTo>
                    <a:pt x="347533" y="135398"/>
                  </a:lnTo>
                  <a:lnTo>
                    <a:pt x="347141" y="136051"/>
                  </a:lnTo>
                  <a:lnTo>
                    <a:pt x="347533" y="138661"/>
                  </a:lnTo>
                  <a:lnTo>
                    <a:pt x="348642" y="141140"/>
                  </a:lnTo>
                  <a:lnTo>
                    <a:pt x="350665" y="143098"/>
                  </a:lnTo>
                  <a:lnTo>
                    <a:pt x="351579" y="145578"/>
                  </a:lnTo>
                  <a:lnTo>
                    <a:pt x="353079" y="146883"/>
                  </a:lnTo>
                  <a:lnTo>
                    <a:pt x="353471" y="148514"/>
                  </a:lnTo>
                  <a:lnTo>
                    <a:pt x="354580" y="148971"/>
                  </a:lnTo>
                  <a:lnTo>
                    <a:pt x="354580" y="149623"/>
                  </a:lnTo>
                  <a:lnTo>
                    <a:pt x="356472" y="149623"/>
                  </a:lnTo>
                  <a:lnTo>
                    <a:pt x="354972" y="150928"/>
                  </a:lnTo>
                  <a:lnTo>
                    <a:pt x="354058" y="150928"/>
                  </a:lnTo>
                  <a:lnTo>
                    <a:pt x="353471" y="149949"/>
                  </a:lnTo>
                  <a:lnTo>
                    <a:pt x="352557" y="149949"/>
                  </a:lnTo>
                  <a:lnTo>
                    <a:pt x="351840" y="150471"/>
                  </a:lnTo>
                  <a:lnTo>
                    <a:pt x="350534" y="155561"/>
                  </a:lnTo>
                  <a:lnTo>
                    <a:pt x="349621" y="156736"/>
                  </a:lnTo>
                  <a:lnTo>
                    <a:pt x="349621" y="157910"/>
                  </a:lnTo>
                  <a:lnTo>
                    <a:pt x="350730" y="158106"/>
                  </a:lnTo>
                  <a:lnTo>
                    <a:pt x="351122" y="159411"/>
                  </a:lnTo>
                  <a:lnTo>
                    <a:pt x="351709" y="159933"/>
                  </a:lnTo>
                  <a:lnTo>
                    <a:pt x="351905" y="161434"/>
                  </a:lnTo>
                  <a:lnTo>
                    <a:pt x="353014" y="162543"/>
                  </a:lnTo>
                  <a:lnTo>
                    <a:pt x="353406" y="163522"/>
                  </a:lnTo>
                  <a:lnTo>
                    <a:pt x="355428" y="164827"/>
                  </a:lnTo>
                  <a:lnTo>
                    <a:pt x="356538" y="164827"/>
                  </a:lnTo>
                  <a:lnTo>
                    <a:pt x="355950" y="165806"/>
                  </a:lnTo>
                  <a:lnTo>
                    <a:pt x="356146" y="167111"/>
                  </a:lnTo>
                  <a:lnTo>
                    <a:pt x="359148" y="167633"/>
                  </a:lnTo>
                  <a:lnTo>
                    <a:pt x="359344" y="168155"/>
                  </a:lnTo>
                  <a:lnTo>
                    <a:pt x="356734" y="171940"/>
                  </a:lnTo>
                  <a:lnTo>
                    <a:pt x="356734" y="173244"/>
                  </a:lnTo>
                  <a:lnTo>
                    <a:pt x="357451" y="174354"/>
                  </a:lnTo>
                  <a:lnTo>
                    <a:pt x="358038" y="174549"/>
                  </a:lnTo>
                  <a:lnTo>
                    <a:pt x="358038" y="176377"/>
                  </a:lnTo>
                  <a:lnTo>
                    <a:pt x="357321" y="178204"/>
                  </a:lnTo>
                  <a:lnTo>
                    <a:pt x="357321" y="180683"/>
                  </a:lnTo>
                  <a:lnTo>
                    <a:pt x="357712" y="181662"/>
                  </a:lnTo>
                  <a:lnTo>
                    <a:pt x="359931" y="183815"/>
                  </a:lnTo>
                  <a:lnTo>
                    <a:pt x="362345" y="183815"/>
                  </a:lnTo>
                  <a:lnTo>
                    <a:pt x="363846" y="185446"/>
                  </a:lnTo>
                  <a:lnTo>
                    <a:pt x="365151" y="185446"/>
                  </a:lnTo>
                  <a:lnTo>
                    <a:pt x="365542" y="186099"/>
                  </a:lnTo>
                  <a:lnTo>
                    <a:pt x="365542" y="189557"/>
                  </a:lnTo>
                  <a:lnTo>
                    <a:pt x="364955" y="189884"/>
                  </a:lnTo>
                  <a:lnTo>
                    <a:pt x="365673" y="193016"/>
                  </a:lnTo>
                  <a:lnTo>
                    <a:pt x="365282" y="195169"/>
                  </a:lnTo>
                  <a:lnTo>
                    <a:pt x="365477" y="199084"/>
                  </a:lnTo>
                  <a:lnTo>
                    <a:pt x="366391" y="200389"/>
                  </a:lnTo>
                  <a:lnTo>
                    <a:pt x="366782" y="201825"/>
                  </a:lnTo>
                  <a:lnTo>
                    <a:pt x="366782" y="203456"/>
                  </a:lnTo>
                  <a:lnTo>
                    <a:pt x="366065" y="203782"/>
                  </a:lnTo>
                  <a:lnTo>
                    <a:pt x="365869" y="205087"/>
                  </a:lnTo>
                  <a:lnTo>
                    <a:pt x="365477" y="205414"/>
                  </a:lnTo>
                  <a:lnTo>
                    <a:pt x="365477" y="206915"/>
                  </a:lnTo>
                  <a:lnTo>
                    <a:pt x="366782" y="208415"/>
                  </a:lnTo>
                  <a:lnTo>
                    <a:pt x="367304" y="210699"/>
                  </a:lnTo>
                  <a:lnTo>
                    <a:pt x="367109" y="212004"/>
                  </a:lnTo>
                  <a:lnTo>
                    <a:pt x="365999" y="213505"/>
                  </a:lnTo>
                  <a:lnTo>
                    <a:pt x="365803" y="214614"/>
                  </a:lnTo>
                  <a:lnTo>
                    <a:pt x="365282" y="215267"/>
                  </a:lnTo>
                  <a:lnTo>
                    <a:pt x="365282" y="216441"/>
                  </a:lnTo>
                  <a:lnTo>
                    <a:pt x="366978" y="219378"/>
                  </a:lnTo>
                  <a:lnTo>
                    <a:pt x="368087" y="219704"/>
                  </a:lnTo>
                  <a:lnTo>
                    <a:pt x="369914" y="221140"/>
                  </a:lnTo>
                  <a:lnTo>
                    <a:pt x="370110" y="223749"/>
                  </a:lnTo>
                  <a:lnTo>
                    <a:pt x="369523" y="224924"/>
                  </a:lnTo>
                  <a:lnTo>
                    <a:pt x="369327" y="227208"/>
                  </a:lnTo>
                  <a:lnTo>
                    <a:pt x="368936" y="228317"/>
                  </a:lnTo>
                  <a:lnTo>
                    <a:pt x="368544" y="228513"/>
                  </a:lnTo>
                  <a:lnTo>
                    <a:pt x="368740" y="230993"/>
                  </a:lnTo>
                  <a:lnTo>
                    <a:pt x="369653" y="233276"/>
                  </a:lnTo>
                  <a:lnTo>
                    <a:pt x="369653" y="235430"/>
                  </a:lnTo>
                  <a:lnTo>
                    <a:pt x="368740" y="236278"/>
                  </a:lnTo>
                  <a:lnTo>
                    <a:pt x="367239" y="236082"/>
                  </a:lnTo>
                  <a:lnTo>
                    <a:pt x="365738" y="237061"/>
                  </a:lnTo>
                  <a:lnTo>
                    <a:pt x="364433" y="239671"/>
                  </a:lnTo>
                  <a:lnTo>
                    <a:pt x="363520" y="243260"/>
                  </a:lnTo>
                  <a:lnTo>
                    <a:pt x="362019" y="243782"/>
                  </a:lnTo>
                  <a:lnTo>
                    <a:pt x="360322" y="245283"/>
                  </a:lnTo>
                  <a:lnTo>
                    <a:pt x="359213" y="246718"/>
                  </a:lnTo>
                  <a:lnTo>
                    <a:pt x="359409" y="247828"/>
                  </a:lnTo>
                  <a:lnTo>
                    <a:pt x="358821" y="248350"/>
                  </a:lnTo>
                  <a:lnTo>
                    <a:pt x="358104" y="248350"/>
                  </a:lnTo>
                  <a:lnTo>
                    <a:pt x="357386" y="247501"/>
                  </a:lnTo>
                  <a:lnTo>
                    <a:pt x="355559" y="246523"/>
                  </a:lnTo>
                  <a:lnTo>
                    <a:pt x="356864" y="245870"/>
                  </a:lnTo>
                  <a:lnTo>
                    <a:pt x="356668" y="245348"/>
                  </a:lnTo>
                  <a:lnTo>
                    <a:pt x="354972" y="245544"/>
                  </a:lnTo>
                  <a:lnTo>
                    <a:pt x="354776" y="246392"/>
                  </a:lnTo>
                  <a:lnTo>
                    <a:pt x="355689" y="247371"/>
                  </a:lnTo>
                  <a:lnTo>
                    <a:pt x="356603" y="247697"/>
                  </a:lnTo>
                  <a:lnTo>
                    <a:pt x="356603" y="248806"/>
                  </a:lnTo>
                  <a:lnTo>
                    <a:pt x="357712" y="251286"/>
                  </a:lnTo>
                  <a:lnTo>
                    <a:pt x="358234" y="250960"/>
                  </a:lnTo>
                  <a:lnTo>
                    <a:pt x="358038" y="248676"/>
                  </a:lnTo>
                  <a:lnTo>
                    <a:pt x="359539" y="248546"/>
                  </a:lnTo>
                  <a:lnTo>
                    <a:pt x="359931" y="252461"/>
                  </a:lnTo>
                  <a:lnTo>
                    <a:pt x="360322" y="252983"/>
                  </a:lnTo>
                  <a:lnTo>
                    <a:pt x="360322" y="254288"/>
                  </a:lnTo>
                  <a:lnTo>
                    <a:pt x="360714" y="254614"/>
                  </a:lnTo>
                  <a:lnTo>
                    <a:pt x="360910" y="257550"/>
                  </a:lnTo>
                  <a:lnTo>
                    <a:pt x="362019" y="261139"/>
                  </a:lnTo>
                  <a:lnTo>
                    <a:pt x="362215" y="263097"/>
                  </a:lnTo>
                  <a:lnTo>
                    <a:pt x="363128" y="264402"/>
                  </a:lnTo>
                  <a:lnTo>
                    <a:pt x="363128" y="265380"/>
                  </a:lnTo>
                  <a:lnTo>
                    <a:pt x="365347" y="270079"/>
                  </a:lnTo>
                  <a:lnTo>
                    <a:pt x="368675" y="275299"/>
                  </a:lnTo>
                  <a:lnTo>
                    <a:pt x="368675" y="275625"/>
                  </a:lnTo>
                  <a:lnTo>
                    <a:pt x="368283" y="275625"/>
                  </a:lnTo>
                  <a:lnTo>
                    <a:pt x="365673" y="274451"/>
                  </a:lnTo>
                  <a:lnTo>
                    <a:pt x="364564" y="275103"/>
                  </a:lnTo>
                  <a:lnTo>
                    <a:pt x="364564" y="275429"/>
                  </a:lnTo>
                  <a:lnTo>
                    <a:pt x="366065" y="276408"/>
                  </a:lnTo>
                  <a:lnTo>
                    <a:pt x="368087" y="276930"/>
                  </a:lnTo>
                  <a:lnTo>
                    <a:pt x="369784" y="276930"/>
                  </a:lnTo>
                  <a:lnTo>
                    <a:pt x="370697" y="276408"/>
                  </a:lnTo>
                  <a:lnTo>
                    <a:pt x="370893" y="277061"/>
                  </a:lnTo>
                  <a:lnTo>
                    <a:pt x="371807" y="277061"/>
                  </a:lnTo>
                  <a:lnTo>
                    <a:pt x="372002" y="276539"/>
                  </a:lnTo>
                  <a:lnTo>
                    <a:pt x="372590" y="276539"/>
                  </a:lnTo>
                  <a:lnTo>
                    <a:pt x="372981" y="277844"/>
                  </a:lnTo>
                  <a:lnTo>
                    <a:pt x="375004" y="281106"/>
                  </a:lnTo>
                  <a:lnTo>
                    <a:pt x="377418" y="282738"/>
                  </a:lnTo>
                  <a:lnTo>
                    <a:pt x="379115" y="285217"/>
                  </a:lnTo>
                  <a:lnTo>
                    <a:pt x="379311" y="291547"/>
                  </a:lnTo>
                  <a:lnTo>
                    <a:pt x="378919" y="292395"/>
                  </a:lnTo>
                  <a:lnTo>
                    <a:pt x="377810" y="292852"/>
                  </a:lnTo>
                  <a:lnTo>
                    <a:pt x="376309" y="294483"/>
                  </a:lnTo>
                  <a:lnTo>
                    <a:pt x="376309" y="295135"/>
                  </a:lnTo>
                  <a:lnTo>
                    <a:pt x="374417" y="299377"/>
                  </a:lnTo>
                  <a:lnTo>
                    <a:pt x="374025" y="299573"/>
                  </a:lnTo>
                  <a:lnTo>
                    <a:pt x="372329" y="303945"/>
                  </a:lnTo>
                  <a:lnTo>
                    <a:pt x="371937" y="312753"/>
                  </a:lnTo>
                  <a:lnTo>
                    <a:pt x="375852" y="326065"/>
                  </a:lnTo>
                  <a:lnTo>
                    <a:pt x="377157" y="328153"/>
                  </a:lnTo>
                  <a:lnTo>
                    <a:pt x="378071" y="330568"/>
                  </a:lnTo>
                  <a:lnTo>
                    <a:pt x="380094" y="333634"/>
                  </a:lnTo>
                  <a:lnTo>
                    <a:pt x="382704" y="335266"/>
                  </a:lnTo>
                  <a:lnTo>
                    <a:pt x="384727" y="337223"/>
                  </a:lnTo>
                  <a:lnTo>
                    <a:pt x="386227" y="341269"/>
                  </a:lnTo>
                  <a:lnTo>
                    <a:pt x="386032" y="345510"/>
                  </a:lnTo>
                  <a:lnTo>
                    <a:pt x="386749" y="347598"/>
                  </a:lnTo>
                  <a:lnTo>
                    <a:pt x="390273" y="353928"/>
                  </a:lnTo>
                  <a:lnTo>
                    <a:pt x="392165" y="356212"/>
                  </a:lnTo>
                  <a:lnTo>
                    <a:pt x="392361" y="356995"/>
                  </a:lnTo>
                  <a:lnTo>
                    <a:pt x="394971" y="358300"/>
                  </a:lnTo>
                  <a:lnTo>
                    <a:pt x="394971" y="359278"/>
                  </a:lnTo>
                  <a:lnTo>
                    <a:pt x="394449" y="360257"/>
                  </a:lnTo>
                  <a:lnTo>
                    <a:pt x="394449" y="362345"/>
                  </a:lnTo>
                  <a:lnTo>
                    <a:pt x="395558" y="364303"/>
                  </a:lnTo>
                  <a:lnTo>
                    <a:pt x="396081" y="364629"/>
                  </a:lnTo>
                  <a:lnTo>
                    <a:pt x="395689" y="365608"/>
                  </a:lnTo>
                  <a:lnTo>
                    <a:pt x="394580" y="365934"/>
                  </a:lnTo>
                  <a:lnTo>
                    <a:pt x="394188" y="365477"/>
                  </a:lnTo>
                  <a:lnTo>
                    <a:pt x="393275" y="365477"/>
                  </a:lnTo>
                  <a:lnTo>
                    <a:pt x="391578" y="366782"/>
                  </a:lnTo>
                  <a:lnTo>
                    <a:pt x="391056" y="367892"/>
                  </a:lnTo>
                  <a:lnTo>
                    <a:pt x="391056" y="370306"/>
                  </a:lnTo>
                  <a:lnTo>
                    <a:pt x="391578" y="371415"/>
                  </a:lnTo>
                  <a:lnTo>
                    <a:pt x="389164" y="374156"/>
                  </a:lnTo>
                  <a:lnTo>
                    <a:pt x="387467" y="378528"/>
                  </a:lnTo>
                  <a:lnTo>
                    <a:pt x="384857" y="378202"/>
                  </a:lnTo>
                  <a:lnTo>
                    <a:pt x="383552" y="378854"/>
                  </a:lnTo>
                  <a:lnTo>
                    <a:pt x="382051" y="379050"/>
                  </a:lnTo>
                  <a:lnTo>
                    <a:pt x="378723" y="377614"/>
                  </a:lnTo>
                  <a:lnTo>
                    <a:pt x="375396" y="377419"/>
                  </a:lnTo>
                  <a:lnTo>
                    <a:pt x="374874" y="377092"/>
                  </a:lnTo>
                  <a:lnTo>
                    <a:pt x="374286" y="377092"/>
                  </a:lnTo>
                  <a:lnTo>
                    <a:pt x="374286" y="377419"/>
                  </a:lnTo>
                  <a:lnTo>
                    <a:pt x="375983" y="378723"/>
                  </a:lnTo>
                  <a:lnTo>
                    <a:pt x="378397" y="378397"/>
                  </a:lnTo>
                  <a:lnTo>
                    <a:pt x="378789" y="378723"/>
                  </a:lnTo>
                  <a:lnTo>
                    <a:pt x="380811" y="378919"/>
                  </a:lnTo>
                  <a:lnTo>
                    <a:pt x="381921" y="379572"/>
                  </a:lnTo>
                  <a:lnTo>
                    <a:pt x="385836" y="379245"/>
                  </a:lnTo>
                  <a:lnTo>
                    <a:pt x="387532" y="380681"/>
                  </a:lnTo>
                  <a:lnTo>
                    <a:pt x="388250" y="385249"/>
                  </a:lnTo>
                  <a:lnTo>
                    <a:pt x="389360" y="388511"/>
                  </a:lnTo>
                  <a:lnTo>
                    <a:pt x="393992" y="395624"/>
                  </a:lnTo>
                  <a:lnTo>
                    <a:pt x="396798" y="398234"/>
                  </a:lnTo>
                  <a:lnTo>
                    <a:pt x="397516" y="400322"/>
                  </a:lnTo>
                  <a:lnTo>
                    <a:pt x="398625" y="401953"/>
                  </a:lnTo>
                  <a:lnTo>
                    <a:pt x="398430" y="402932"/>
                  </a:lnTo>
                  <a:lnTo>
                    <a:pt x="397712" y="401301"/>
                  </a:lnTo>
                  <a:lnTo>
                    <a:pt x="397190" y="401301"/>
                  </a:lnTo>
                  <a:lnTo>
                    <a:pt x="397190" y="401953"/>
                  </a:lnTo>
                  <a:lnTo>
                    <a:pt x="398103" y="403063"/>
                  </a:lnTo>
                  <a:lnTo>
                    <a:pt x="398299" y="404041"/>
                  </a:lnTo>
                  <a:lnTo>
                    <a:pt x="397385" y="404694"/>
                  </a:lnTo>
                  <a:lnTo>
                    <a:pt x="396276" y="408087"/>
                  </a:lnTo>
                  <a:lnTo>
                    <a:pt x="396864" y="412654"/>
                  </a:lnTo>
                  <a:lnTo>
                    <a:pt x="397973" y="415265"/>
                  </a:lnTo>
                  <a:lnTo>
                    <a:pt x="398364" y="415460"/>
                  </a:lnTo>
                  <a:lnTo>
                    <a:pt x="400061" y="419049"/>
                  </a:lnTo>
                  <a:lnTo>
                    <a:pt x="402867" y="422964"/>
                  </a:lnTo>
                  <a:lnTo>
                    <a:pt x="403780" y="423747"/>
                  </a:lnTo>
                  <a:lnTo>
                    <a:pt x="405673" y="423617"/>
                  </a:lnTo>
                  <a:lnTo>
                    <a:pt x="406390" y="424074"/>
                  </a:lnTo>
                  <a:lnTo>
                    <a:pt x="406195" y="426488"/>
                  </a:lnTo>
                  <a:lnTo>
                    <a:pt x="408087" y="426945"/>
                  </a:lnTo>
                  <a:lnTo>
                    <a:pt x="408478" y="427597"/>
                  </a:lnTo>
                  <a:lnTo>
                    <a:pt x="408478" y="429359"/>
                  </a:lnTo>
                  <a:lnTo>
                    <a:pt x="409066" y="430142"/>
                  </a:lnTo>
                  <a:lnTo>
                    <a:pt x="410371" y="430795"/>
                  </a:lnTo>
                  <a:lnTo>
                    <a:pt x="410567" y="432556"/>
                  </a:lnTo>
                  <a:lnTo>
                    <a:pt x="411871" y="432556"/>
                  </a:lnTo>
                  <a:lnTo>
                    <a:pt x="412263" y="432883"/>
                  </a:lnTo>
                  <a:lnTo>
                    <a:pt x="412263" y="434644"/>
                  </a:lnTo>
                  <a:lnTo>
                    <a:pt x="411154" y="435427"/>
                  </a:lnTo>
                  <a:lnTo>
                    <a:pt x="412263" y="441105"/>
                  </a:lnTo>
                  <a:lnTo>
                    <a:pt x="415591" y="447108"/>
                  </a:lnTo>
                  <a:lnTo>
                    <a:pt x="418005" y="449065"/>
                  </a:lnTo>
                  <a:lnTo>
                    <a:pt x="419506" y="449718"/>
                  </a:lnTo>
                  <a:lnTo>
                    <a:pt x="419310" y="450370"/>
                  </a:lnTo>
                  <a:lnTo>
                    <a:pt x="420224" y="451153"/>
                  </a:lnTo>
                  <a:lnTo>
                    <a:pt x="419310" y="454090"/>
                  </a:lnTo>
                  <a:lnTo>
                    <a:pt x="419832" y="456047"/>
                  </a:lnTo>
                  <a:lnTo>
                    <a:pt x="420550" y="457156"/>
                  </a:lnTo>
                  <a:lnTo>
                    <a:pt x="420746" y="459441"/>
                  </a:lnTo>
                  <a:lnTo>
                    <a:pt x="421659" y="460093"/>
                  </a:lnTo>
                  <a:lnTo>
                    <a:pt x="422769" y="460093"/>
                  </a:lnTo>
                  <a:lnTo>
                    <a:pt x="422964" y="462703"/>
                  </a:lnTo>
                  <a:lnTo>
                    <a:pt x="424465" y="462703"/>
                  </a:lnTo>
                  <a:lnTo>
                    <a:pt x="424465" y="463160"/>
                  </a:lnTo>
                  <a:lnTo>
                    <a:pt x="425183" y="463812"/>
                  </a:lnTo>
                  <a:lnTo>
                    <a:pt x="426292" y="463812"/>
                  </a:lnTo>
                  <a:lnTo>
                    <a:pt x="428315" y="464791"/>
                  </a:lnTo>
                  <a:lnTo>
                    <a:pt x="428315" y="465117"/>
                  </a:lnTo>
                  <a:lnTo>
                    <a:pt x="427923" y="465117"/>
                  </a:lnTo>
                  <a:lnTo>
                    <a:pt x="426096" y="464661"/>
                  </a:lnTo>
                  <a:lnTo>
                    <a:pt x="425509" y="464204"/>
                  </a:lnTo>
                  <a:lnTo>
                    <a:pt x="424400" y="464204"/>
                  </a:lnTo>
                  <a:lnTo>
                    <a:pt x="423878" y="465313"/>
                  </a:lnTo>
                  <a:lnTo>
                    <a:pt x="423291" y="465639"/>
                  </a:lnTo>
                  <a:lnTo>
                    <a:pt x="419767" y="465639"/>
                  </a:lnTo>
                  <a:lnTo>
                    <a:pt x="419049" y="468053"/>
                  </a:lnTo>
                  <a:lnTo>
                    <a:pt x="419441" y="469032"/>
                  </a:lnTo>
                  <a:lnTo>
                    <a:pt x="420942" y="469032"/>
                  </a:lnTo>
                  <a:lnTo>
                    <a:pt x="421333" y="470794"/>
                  </a:lnTo>
                  <a:lnTo>
                    <a:pt x="422247" y="471773"/>
                  </a:lnTo>
                  <a:lnTo>
                    <a:pt x="422964" y="471904"/>
                  </a:lnTo>
                  <a:lnTo>
                    <a:pt x="423356" y="471121"/>
                  </a:lnTo>
                  <a:lnTo>
                    <a:pt x="424269" y="470794"/>
                  </a:lnTo>
                  <a:lnTo>
                    <a:pt x="425770" y="468706"/>
                  </a:lnTo>
                  <a:lnTo>
                    <a:pt x="427075" y="468380"/>
                  </a:lnTo>
                  <a:lnTo>
                    <a:pt x="424269" y="471316"/>
                  </a:lnTo>
                  <a:lnTo>
                    <a:pt x="424857" y="473731"/>
                  </a:lnTo>
                  <a:lnTo>
                    <a:pt x="425574" y="473926"/>
                  </a:lnTo>
                  <a:lnTo>
                    <a:pt x="425770" y="474709"/>
                  </a:lnTo>
                  <a:lnTo>
                    <a:pt x="426488" y="475036"/>
                  </a:lnTo>
                  <a:lnTo>
                    <a:pt x="426684" y="475819"/>
                  </a:lnTo>
                  <a:lnTo>
                    <a:pt x="427597" y="476275"/>
                  </a:lnTo>
                  <a:lnTo>
                    <a:pt x="427597" y="476732"/>
                  </a:lnTo>
                  <a:lnTo>
                    <a:pt x="429424" y="477058"/>
                  </a:lnTo>
                  <a:lnTo>
                    <a:pt x="430012" y="478037"/>
                  </a:lnTo>
                  <a:lnTo>
                    <a:pt x="431708" y="478168"/>
                  </a:lnTo>
                  <a:lnTo>
                    <a:pt x="431904" y="479473"/>
                  </a:lnTo>
                  <a:lnTo>
                    <a:pt x="432295" y="479799"/>
                  </a:lnTo>
                  <a:lnTo>
                    <a:pt x="433601" y="479799"/>
                  </a:lnTo>
                  <a:lnTo>
                    <a:pt x="433601" y="480125"/>
                  </a:lnTo>
                  <a:lnTo>
                    <a:pt x="434318" y="480321"/>
                  </a:lnTo>
                  <a:lnTo>
                    <a:pt x="434905" y="480974"/>
                  </a:lnTo>
                  <a:lnTo>
                    <a:pt x="436211" y="481169"/>
                  </a:lnTo>
                  <a:lnTo>
                    <a:pt x="436602" y="482474"/>
                  </a:lnTo>
                  <a:lnTo>
                    <a:pt x="436211" y="482801"/>
                  </a:lnTo>
                  <a:lnTo>
                    <a:pt x="436015" y="485085"/>
                  </a:lnTo>
                  <a:lnTo>
                    <a:pt x="437320" y="486520"/>
                  </a:lnTo>
                  <a:lnTo>
                    <a:pt x="438233" y="486520"/>
                  </a:lnTo>
                  <a:lnTo>
                    <a:pt x="441039" y="489130"/>
                  </a:lnTo>
                  <a:lnTo>
                    <a:pt x="443258" y="489783"/>
                  </a:lnTo>
                  <a:lnTo>
                    <a:pt x="443258" y="492067"/>
                  </a:lnTo>
                  <a:lnTo>
                    <a:pt x="443976" y="492523"/>
                  </a:lnTo>
                  <a:lnTo>
                    <a:pt x="444367" y="493502"/>
                  </a:lnTo>
                  <a:lnTo>
                    <a:pt x="444759" y="493502"/>
                  </a:lnTo>
                  <a:lnTo>
                    <a:pt x="444367" y="493828"/>
                  </a:lnTo>
                  <a:lnTo>
                    <a:pt x="444563" y="495916"/>
                  </a:lnTo>
                  <a:lnTo>
                    <a:pt x="445476" y="498853"/>
                  </a:lnTo>
                  <a:lnTo>
                    <a:pt x="444954" y="499179"/>
                  </a:lnTo>
                  <a:lnTo>
                    <a:pt x="444367" y="500615"/>
                  </a:lnTo>
                  <a:lnTo>
                    <a:pt x="444171" y="503551"/>
                  </a:lnTo>
                  <a:lnTo>
                    <a:pt x="443453" y="503877"/>
                  </a:lnTo>
                  <a:lnTo>
                    <a:pt x="443453" y="504530"/>
                  </a:lnTo>
                  <a:lnTo>
                    <a:pt x="442866" y="505182"/>
                  </a:lnTo>
                  <a:lnTo>
                    <a:pt x="441561" y="505965"/>
                  </a:lnTo>
                  <a:lnTo>
                    <a:pt x="440256" y="510794"/>
                  </a:lnTo>
                  <a:lnTo>
                    <a:pt x="440648" y="512882"/>
                  </a:lnTo>
                  <a:lnTo>
                    <a:pt x="441365" y="513208"/>
                  </a:lnTo>
                  <a:lnTo>
                    <a:pt x="441757" y="514317"/>
                  </a:lnTo>
                  <a:lnTo>
                    <a:pt x="440648" y="514970"/>
                  </a:lnTo>
                  <a:lnTo>
                    <a:pt x="441235" y="516732"/>
                  </a:lnTo>
                  <a:lnTo>
                    <a:pt x="441039" y="518167"/>
                  </a:lnTo>
                  <a:lnTo>
                    <a:pt x="444171" y="518167"/>
                  </a:lnTo>
                  <a:lnTo>
                    <a:pt x="446064" y="519277"/>
                  </a:lnTo>
                  <a:lnTo>
                    <a:pt x="445476" y="519407"/>
                  </a:lnTo>
                  <a:lnTo>
                    <a:pt x="443453" y="518428"/>
                  </a:lnTo>
                  <a:lnTo>
                    <a:pt x="441431" y="518624"/>
                  </a:lnTo>
                  <a:lnTo>
                    <a:pt x="442540" y="521039"/>
                  </a:lnTo>
                  <a:lnTo>
                    <a:pt x="442344" y="521691"/>
                  </a:lnTo>
                  <a:lnTo>
                    <a:pt x="442736" y="521560"/>
                  </a:lnTo>
                  <a:lnTo>
                    <a:pt x="443127" y="522343"/>
                  </a:lnTo>
                  <a:lnTo>
                    <a:pt x="443127" y="523322"/>
                  </a:lnTo>
                  <a:lnTo>
                    <a:pt x="444628" y="522865"/>
                  </a:lnTo>
                  <a:lnTo>
                    <a:pt x="445542" y="520582"/>
                  </a:lnTo>
                  <a:lnTo>
                    <a:pt x="446129" y="520451"/>
                  </a:lnTo>
                  <a:lnTo>
                    <a:pt x="445215" y="522865"/>
                  </a:lnTo>
                  <a:lnTo>
                    <a:pt x="443910" y="523975"/>
                  </a:lnTo>
                  <a:lnTo>
                    <a:pt x="444302" y="525084"/>
                  </a:lnTo>
                  <a:lnTo>
                    <a:pt x="445215" y="525541"/>
                  </a:lnTo>
                  <a:lnTo>
                    <a:pt x="445215" y="526650"/>
                  </a:lnTo>
                  <a:lnTo>
                    <a:pt x="446129" y="527629"/>
                  </a:lnTo>
                  <a:lnTo>
                    <a:pt x="446129" y="528412"/>
                  </a:lnTo>
                  <a:lnTo>
                    <a:pt x="445542" y="529391"/>
                  </a:lnTo>
                  <a:lnTo>
                    <a:pt x="444432" y="530043"/>
                  </a:lnTo>
                  <a:lnTo>
                    <a:pt x="444041" y="531022"/>
                  </a:lnTo>
                  <a:lnTo>
                    <a:pt x="443127" y="531674"/>
                  </a:lnTo>
                  <a:lnTo>
                    <a:pt x="442736" y="533110"/>
                  </a:lnTo>
                  <a:lnTo>
                    <a:pt x="443127" y="533436"/>
                  </a:lnTo>
                  <a:lnTo>
                    <a:pt x="443323" y="535524"/>
                  </a:lnTo>
                  <a:lnTo>
                    <a:pt x="442932" y="535655"/>
                  </a:lnTo>
                  <a:lnTo>
                    <a:pt x="443127" y="536112"/>
                  </a:lnTo>
                  <a:lnTo>
                    <a:pt x="442736" y="536764"/>
                  </a:lnTo>
                  <a:lnTo>
                    <a:pt x="443649" y="538852"/>
                  </a:lnTo>
                  <a:lnTo>
                    <a:pt x="443453" y="539309"/>
                  </a:lnTo>
                  <a:lnTo>
                    <a:pt x="444171" y="539961"/>
                  </a:lnTo>
                  <a:lnTo>
                    <a:pt x="443780" y="540288"/>
                  </a:lnTo>
                  <a:lnTo>
                    <a:pt x="443780" y="541267"/>
                  </a:lnTo>
                  <a:lnTo>
                    <a:pt x="444498" y="541593"/>
                  </a:lnTo>
                  <a:lnTo>
                    <a:pt x="445020" y="542702"/>
                  </a:lnTo>
                  <a:lnTo>
                    <a:pt x="444498" y="544333"/>
                  </a:lnTo>
                  <a:lnTo>
                    <a:pt x="444889" y="545116"/>
                  </a:lnTo>
                  <a:lnTo>
                    <a:pt x="444498" y="545573"/>
                  </a:lnTo>
                  <a:lnTo>
                    <a:pt x="444693" y="547204"/>
                  </a:lnTo>
                  <a:lnTo>
                    <a:pt x="445411" y="548183"/>
                  </a:lnTo>
                  <a:lnTo>
                    <a:pt x="446129" y="550924"/>
                  </a:lnTo>
                  <a:lnTo>
                    <a:pt x="446651" y="551250"/>
                  </a:lnTo>
                  <a:lnTo>
                    <a:pt x="447238" y="552360"/>
                  </a:lnTo>
                  <a:lnTo>
                    <a:pt x="447042" y="554904"/>
                  </a:lnTo>
                  <a:lnTo>
                    <a:pt x="447238" y="555687"/>
                  </a:lnTo>
                  <a:lnTo>
                    <a:pt x="447630" y="555818"/>
                  </a:lnTo>
                  <a:lnTo>
                    <a:pt x="447825" y="557775"/>
                  </a:lnTo>
                  <a:lnTo>
                    <a:pt x="448413" y="559080"/>
                  </a:lnTo>
                  <a:lnTo>
                    <a:pt x="449326" y="559733"/>
                  </a:lnTo>
                  <a:lnTo>
                    <a:pt x="449326" y="560516"/>
                  </a:lnTo>
                  <a:lnTo>
                    <a:pt x="449130" y="560190"/>
                  </a:lnTo>
                  <a:lnTo>
                    <a:pt x="450631" y="560973"/>
                  </a:lnTo>
                  <a:lnTo>
                    <a:pt x="450240" y="561625"/>
                  </a:lnTo>
                  <a:lnTo>
                    <a:pt x="451545" y="563061"/>
                  </a:lnTo>
                  <a:lnTo>
                    <a:pt x="451545" y="563713"/>
                  </a:lnTo>
                  <a:lnTo>
                    <a:pt x="451936" y="564040"/>
                  </a:lnTo>
                  <a:lnTo>
                    <a:pt x="453241" y="563909"/>
                  </a:lnTo>
                  <a:lnTo>
                    <a:pt x="453829" y="564692"/>
                  </a:lnTo>
                  <a:lnTo>
                    <a:pt x="453829" y="565671"/>
                  </a:lnTo>
                  <a:lnTo>
                    <a:pt x="454351" y="565997"/>
                  </a:lnTo>
                  <a:lnTo>
                    <a:pt x="454155" y="566323"/>
                  </a:lnTo>
                  <a:lnTo>
                    <a:pt x="455068" y="567107"/>
                  </a:lnTo>
                  <a:lnTo>
                    <a:pt x="455068" y="567890"/>
                  </a:lnTo>
                  <a:lnTo>
                    <a:pt x="455460" y="568020"/>
                  </a:lnTo>
                  <a:lnTo>
                    <a:pt x="455068" y="570108"/>
                  </a:lnTo>
                  <a:lnTo>
                    <a:pt x="455590" y="571087"/>
                  </a:lnTo>
                  <a:lnTo>
                    <a:pt x="455786" y="573305"/>
                  </a:lnTo>
                  <a:lnTo>
                    <a:pt x="456308" y="573958"/>
                  </a:lnTo>
                  <a:lnTo>
                    <a:pt x="457026" y="574088"/>
                  </a:lnTo>
                  <a:lnTo>
                    <a:pt x="457222" y="574545"/>
                  </a:lnTo>
                  <a:lnTo>
                    <a:pt x="456504" y="577090"/>
                  </a:lnTo>
                  <a:lnTo>
                    <a:pt x="457222" y="579047"/>
                  </a:lnTo>
                  <a:lnTo>
                    <a:pt x="457744" y="579504"/>
                  </a:lnTo>
                  <a:lnTo>
                    <a:pt x="457744" y="580157"/>
                  </a:lnTo>
                  <a:lnTo>
                    <a:pt x="459049" y="581136"/>
                  </a:lnTo>
                  <a:lnTo>
                    <a:pt x="459049" y="582115"/>
                  </a:lnTo>
                  <a:lnTo>
                    <a:pt x="459636" y="582898"/>
                  </a:lnTo>
                  <a:lnTo>
                    <a:pt x="459440" y="584986"/>
                  </a:lnTo>
                  <a:lnTo>
                    <a:pt x="459832" y="585442"/>
                  </a:lnTo>
                  <a:lnTo>
                    <a:pt x="459832" y="587661"/>
                  </a:lnTo>
                  <a:lnTo>
                    <a:pt x="459440" y="588314"/>
                  </a:lnTo>
                  <a:lnTo>
                    <a:pt x="460354" y="588770"/>
                  </a:lnTo>
                  <a:lnTo>
                    <a:pt x="460354" y="590206"/>
                  </a:lnTo>
                  <a:lnTo>
                    <a:pt x="459962" y="590336"/>
                  </a:lnTo>
                  <a:lnTo>
                    <a:pt x="459766" y="591968"/>
                  </a:lnTo>
                  <a:lnTo>
                    <a:pt x="459766" y="594512"/>
                  </a:lnTo>
                  <a:lnTo>
                    <a:pt x="460158" y="595622"/>
                  </a:lnTo>
                  <a:lnTo>
                    <a:pt x="460745" y="595948"/>
                  </a:lnTo>
                  <a:lnTo>
                    <a:pt x="460745" y="597383"/>
                  </a:lnTo>
                  <a:lnTo>
                    <a:pt x="460158" y="598819"/>
                  </a:lnTo>
                  <a:lnTo>
                    <a:pt x="461072" y="599798"/>
                  </a:lnTo>
                  <a:lnTo>
                    <a:pt x="461072" y="601429"/>
                  </a:lnTo>
                  <a:lnTo>
                    <a:pt x="461594" y="601886"/>
                  </a:lnTo>
                  <a:lnTo>
                    <a:pt x="461985" y="603517"/>
                  </a:lnTo>
                  <a:lnTo>
                    <a:pt x="462507" y="603974"/>
                  </a:lnTo>
                  <a:lnTo>
                    <a:pt x="462703" y="605279"/>
                  </a:lnTo>
                  <a:lnTo>
                    <a:pt x="463421" y="606062"/>
                  </a:lnTo>
                  <a:lnTo>
                    <a:pt x="463225" y="606519"/>
                  </a:lnTo>
                  <a:lnTo>
                    <a:pt x="464334" y="608281"/>
                  </a:lnTo>
                  <a:lnTo>
                    <a:pt x="464334" y="609259"/>
                  </a:lnTo>
                  <a:lnTo>
                    <a:pt x="466031" y="610238"/>
                  </a:lnTo>
                  <a:lnTo>
                    <a:pt x="466227" y="611217"/>
                  </a:lnTo>
                  <a:lnTo>
                    <a:pt x="466944" y="611869"/>
                  </a:lnTo>
                  <a:lnTo>
                    <a:pt x="466944" y="612652"/>
                  </a:lnTo>
                  <a:lnTo>
                    <a:pt x="467662" y="612979"/>
                  </a:lnTo>
                  <a:lnTo>
                    <a:pt x="467858" y="613762"/>
                  </a:lnTo>
                  <a:lnTo>
                    <a:pt x="470272" y="615654"/>
                  </a:lnTo>
                  <a:lnTo>
                    <a:pt x="470076" y="616111"/>
                  </a:lnTo>
                  <a:lnTo>
                    <a:pt x="470664" y="616437"/>
                  </a:lnTo>
                  <a:lnTo>
                    <a:pt x="471381" y="618069"/>
                  </a:lnTo>
                  <a:lnTo>
                    <a:pt x="473600" y="619373"/>
                  </a:lnTo>
                  <a:lnTo>
                    <a:pt x="473991" y="620678"/>
                  </a:lnTo>
                  <a:lnTo>
                    <a:pt x="474514" y="621005"/>
                  </a:lnTo>
                  <a:lnTo>
                    <a:pt x="474514" y="621983"/>
                  </a:lnTo>
                  <a:lnTo>
                    <a:pt x="475427" y="622766"/>
                  </a:lnTo>
                  <a:lnTo>
                    <a:pt x="475623" y="624072"/>
                  </a:lnTo>
                  <a:lnTo>
                    <a:pt x="478037" y="626486"/>
                  </a:lnTo>
                  <a:lnTo>
                    <a:pt x="477841" y="627269"/>
                  </a:lnTo>
                  <a:lnTo>
                    <a:pt x="478559" y="627400"/>
                  </a:lnTo>
                  <a:lnTo>
                    <a:pt x="478951" y="628705"/>
                  </a:lnTo>
                  <a:lnTo>
                    <a:pt x="480256" y="629814"/>
                  </a:lnTo>
                  <a:lnTo>
                    <a:pt x="480647" y="630923"/>
                  </a:lnTo>
                  <a:lnTo>
                    <a:pt x="483062" y="633468"/>
                  </a:lnTo>
                  <a:lnTo>
                    <a:pt x="483257" y="634120"/>
                  </a:lnTo>
                  <a:lnTo>
                    <a:pt x="487890" y="638166"/>
                  </a:lnTo>
                  <a:lnTo>
                    <a:pt x="489000" y="638297"/>
                  </a:lnTo>
                  <a:lnTo>
                    <a:pt x="490304" y="639080"/>
                  </a:lnTo>
                  <a:lnTo>
                    <a:pt x="490696" y="639732"/>
                  </a:lnTo>
                  <a:lnTo>
                    <a:pt x="492393" y="640385"/>
                  </a:lnTo>
                  <a:lnTo>
                    <a:pt x="494415" y="642016"/>
                  </a:lnTo>
                  <a:lnTo>
                    <a:pt x="496438" y="642668"/>
                  </a:lnTo>
                  <a:lnTo>
                    <a:pt x="496960" y="643321"/>
                  </a:lnTo>
                  <a:lnTo>
                    <a:pt x="497678" y="643321"/>
                  </a:lnTo>
                  <a:lnTo>
                    <a:pt x="500680" y="645409"/>
                  </a:lnTo>
                  <a:lnTo>
                    <a:pt x="503094" y="646062"/>
                  </a:lnTo>
                  <a:lnTo>
                    <a:pt x="504595" y="647823"/>
                  </a:lnTo>
                  <a:lnTo>
                    <a:pt x="504399" y="649128"/>
                  </a:lnTo>
                  <a:lnTo>
                    <a:pt x="503681" y="650107"/>
                  </a:lnTo>
                  <a:lnTo>
                    <a:pt x="501463" y="650238"/>
                  </a:lnTo>
                  <a:lnTo>
                    <a:pt x="501267" y="649781"/>
                  </a:lnTo>
                  <a:lnTo>
                    <a:pt x="501658" y="649455"/>
                  </a:lnTo>
                  <a:lnTo>
                    <a:pt x="500158" y="648998"/>
                  </a:lnTo>
                  <a:lnTo>
                    <a:pt x="499766" y="647105"/>
                  </a:lnTo>
                  <a:lnTo>
                    <a:pt x="499048" y="646649"/>
                  </a:lnTo>
                  <a:lnTo>
                    <a:pt x="498526" y="646845"/>
                  </a:lnTo>
                  <a:lnTo>
                    <a:pt x="498331" y="647497"/>
                  </a:lnTo>
                  <a:lnTo>
                    <a:pt x="498918" y="647628"/>
                  </a:lnTo>
                  <a:lnTo>
                    <a:pt x="499309" y="648737"/>
                  </a:lnTo>
                  <a:lnTo>
                    <a:pt x="500027" y="649520"/>
                  </a:lnTo>
                  <a:lnTo>
                    <a:pt x="499636" y="649716"/>
                  </a:lnTo>
                  <a:lnTo>
                    <a:pt x="499636" y="650499"/>
                  </a:lnTo>
                  <a:lnTo>
                    <a:pt x="497417" y="651151"/>
                  </a:lnTo>
                  <a:lnTo>
                    <a:pt x="497613" y="652456"/>
                  </a:lnTo>
                  <a:lnTo>
                    <a:pt x="498526" y="652913"/>
                  </a:lnTo>
                  <a:lnTo>
                    <a:pt x="498918" y="653566"/>
                  </a:lnTo>
                  <a:lnTo>
                    <a:pt x="498004" y="654675"/>
                  </a:lnTo>
                  <a:lnTo>
                    <a:pt x="497091" y="655132"/>
                  </a:lnTo>
                  <a:lnTo>
                    <a:pt x="497091" y="657872"/>
                  </a:lnTo>
                  <a:lnTo>
                    <a:pt x="497482" y="658329"/>
                  </a:lnTo>
                  <a:lnTo>
                    <a:pt x="497482" y="659308"/>
                  </a:lnTo>
                  <a:lnTo>
                    <a:pt x="498004" y="659634"/>
                  </a:lnTo>
                  <a:lnTo>
                    <a:pt x="498004" y="660613"/>
                  </a:lnTo>
                  <a:lnTo>
                    <a:pt x="499505" y="662244"/>
                  </a:lnTo>
                  <a:lnTo>
                    <a:pt x="500027" y="664463"/>
                  </a:lnTo>
                  <a:lnTo>
                    <a:pt x="500941" y="665768"/>
                  </a:lnTo>
                  <a:lnTo>
                    <a:pt x="500745" y="667073"/>
                  </a:lnTo>
                  <a:lnTo>
                    <a:pt x="501658" y="668704"/>
                  </a:lnTo>
                  <a:lnTo>
                    <a:pt x="501658" y="669813"/>
                  </a:lnTo>
                  <a:lnTo>
                    <a:pt x="502768" y="670140"/>
                  </a:lnTo>
                  <a:lnTo>
                    <a:pt x="502768" y="672032"/>
                  </a:lnTo>
                  <a:lnTo>
                    <a:pt x="503486" y="672358"/>
                  </a:lnTo>
                  <a:lnTo>
                    <a:pt x="504007" y="673337"/>
                  </a:lnTo>
                  <a:lnTo>
                    <a:pt x="504595" y="673337"/>
                  </a:lnTo>
                  <a:lnTo>
                    <a:pt x="505900" y="675425"/>
                  </a:lnTo>
                  <a:lnTo>
                    <a:pt x="506813" y="675882"/>
                  </a:lnTo>
                  <a:lnTo>
                    <a:pt x="507727" y="675556"/>
                  </a:lnTo>
                  <a:lnTo>
                    <a:pt x="508445" y="676860"/>
                  </a:lnTo>
                  <a:lnTo>
                    <a:pt x="510141" y="676534"/>
                  </a:lnTo>
                  <a:lnTo>
                    <a:pt x="509619" y="677644"/>
                  </a:lnTo>
                  <a:lnTo>
                    <a:pt x="507596" y="677448"/>
                  </a:lnTo>
                  <a:lnTo>
                    <a:pt x="507074" y="677774"/>
                  </a:lnTo>
                  <a:lnTo>
                    <a:pt x="507074" y="682603"/>
                  </a:lnTo>
                  <a:lnTo>
                    <a:pt x="509489" y="683059"/>
                  </a:lnTo>
                  <a:lnTo>
                    <a:pt x="509684" y="683842"/>
                  </a:lnTo>
                  <a:lnTo>
                    <a:pt x="508379" y="685735"/>
                  </a:lnTo>
                  <a:lnTo>
                    <a:pt x="507662" y="685604"/>
                  </a:lnTo>
                  <a:lnTo>
                    <a:pt x="507662" y="684952"/>
                  </a:lnTo>
                  <a:lnTo>
                    <a:pt x="508249" y="684952"/>
                  </a:lnTo>
                  <a:lnTo>
                    <a:pt x="508640" y="684169"/>
                  </a:lnTo>
                  <a:lnTo>
                    <a:pt x="507531" y="682864"/>
                  </a:lnTo>
                  <a:lnTo>
                    <a:pt x="507009" y="682864"/>
                  </a:lnTo>
                  <a:lnTo>
                    <a:pt x="506096" y="684169"/>
                  </a:lnTo>
                  <a:lnTo>
                    <a:pt x="506813" y="684821"/>
                  </a:lnTo>
                  <a:lnTo>
                    <a:pt x="506813" y="685278"/>
                  </a:lnTo>
                  <a:lnTo>
                    <a:pt x="502376" y="685148"/>
                  </a:lnTo>
                  <a:lnTo>
                    <a:pt x="500680" y="685474"/>
                  </a:lnTo>
                  <a:lnTo>
                    <a:pt x="500288" y="686257"/>
                  </a:lnTo>
                  <a:lnTo>
                    <a:pt x="499375" y="686909"/>
                  </a:lnTo>
                  <a:lnTo>
                    <a:pt x="499375" y="687562"/>
                  </a:lnTo>
                  <a:lnTo>
                    <a:pt x="498983" y="687432"/>
                  </a:lnTo>
                  <a:lnTo>
                    <a:pt x="498265" y="687888"/>
                  </a:lnTo>
                  <a:lnTo>
                    <a:pt x="497874" y="689324"/>
                  </a:lnTo>
                  <a:lnTo>
                    <a:pt x="496960" y="689976"/>
                  </a:lnTo>
                  <a:lnTo>
                    <a:pt x="496765" y="691281"/>
                  </a:lnTo>
                  <a:lnTo>
                    <a:pt x="496373" y="691607"/>
                  </a:lnTo>
                  <a:lnTo>
                    <a:pt x="506226" y="691934"/>
                  </a:lnTo>
                  <a:lnTo>
                    <a:pt x="507727" y="689519"/>
                  </a:lnTo>
                  <a:lnTo>
                    <a:pt x="507727" y="689063"/>
                  </a:lnTo>
                  <a:lnTo>
                    <a:pt x="507205" y="688867"/>
                  </a:lnTo>
                  <a:lnTo>
                    <a:pt x="507205" y="687105"/>
                  </a:lnTo>
                  <a:lnTo>
                    <a:pt x="508706" y="687562"/>
                  </a:lnTo>
                  <a:lnTo>
                    <a:pt x="508706" y="689976"/>
                  </a:lnTo>
                  <a:lnTo>
                    <a:pt x="507988" y="690433"/>
                  </a:lnTo>
                  <a:lnTo>
                    <a:pt x="507988" y="690890"/>
                  </a:lnTo>
                  <a:lnTo>
                    <a:pt x="506879" y="691542"/>
                  </a:lnTo>
                  <a:lnTo>
                    <a:pt x="507596" y="692325"/>
                  </a:lnTo>
                  <a:lnTo>
                    <a:pt x="509423" y="690237"/>
                  </a:lnTo>
                  <a:lnTo>
                    <a:pt x="509619" y="689454"/>
                  </a:lnTo>
                  <a:lnTo>
                    <a:pt x="512034" y="689585"/>
                  </a:lnTo>
                  <a:lnTo>
                    <a:pt x="512425" y="689258"/>
                  </a:lnTo>
                  <a:lnTo>
                    <a:pt x="512817" y="687627"/>
                  </a:lnTo>
                  <a:lnTo>
                    <a:pt x="515622" y="688084"/>
                  </a:lnTo>
                  <a:lnTo>
                    <a:pt x="516732" y="687953"/>
                  </a:lnTo>
                  <a:lnTo>
                    <a:pt x="517319" y="687496"/>
                  </a:lnTo>
                  <a:lnTo>
                    <a:pt x="517841" y="688149"/>
                  </a:lnTo>
                  <a:lnTo>
                    <a:pt x="518428" y="687496"/>
                  </a:lnTo>
                  <a:lnTo>
                    <a:pt x="518624" y="686192"/>
                  </a:lnTo>
                  <a:lnTo>
                    <a:pt x="516601" y="684756"/>
                  </a:lnTo>
                  <a:lnTo>
                    <a:pt x="516210" y="682211"/>
                  </a:lnTo>
                  <a:lnTo>
                    <a:pt x="516601" y="681885"/>
                  </a:lnTo>
                  <a:lnTo>
                    <a:pt x="516601" y="678035"/>
                  </a:lnTo>
                  <a:lnTo>
                    <a:pt x="516993" y="677905"/>
                  </a:lnTo>
                  <a:lnTo>
                    <a:pt x="517384" y="676795"/>
                  </a:lnTo>
                  <a:lnTo>
                    <a:pt x="518102" y="676469"/>
                  </a:lnTo>
                  <a:lnTo>
                    <a:pt x="517384" y="679340"/>
                  </a:lnTo>
                  <a:lnTo>
                    <a:pt x="517384" y="681559"/>
                  </a:lnTo>
                  <a:lnTo>
                    <a:pt x="521495" y="684430"/>
                  </a:lnTo>
                  <a:lnTo>
                    <a:pt x="522800" y="686844"/>
                  </a:lnTo>
                  <a:lnTo>
                    <a:pt x="528542" y="690237"/>
                  </a:lnTo>
                  <a:lnTo>
                    <a:pt x="532979" y="691673"/>
                  </a:lnTo>
                  <a:lnTo>
                    <a:pt x="533697" y="692325"/>
                  </a:lnTo>
                  <a:lnTo>
                    <a:pt x="537612" y="692456"/>
                  </a:lnTo>
                  <a:lnTo>
                    <a:pt x="539309" y="691999"/>
                  </a:lnTo>
                  <a:lnTo>
                    <a:pt x="541723" y="693304"/>
                  </a:lnTo>
                  <a:lnTo>
                    <a:pt x="543550" y="693435"/>
                  </a:lnTo>
                  <a:lnTo>
                    <a:pt x="544137" y="694087"/>
                  </a:lnTo>
                  <a:lnTo>
                    <a:pt x="546160" y="694544"/>
                  </a:lnTo>
                  <a:lnTo>
                    <a:pt x="546552" y="695980"/>
                  </a:lnTo>
                  <a:lnTo>
                    <a:pt x="548053" y="697415"/>
                  </a:lnTo>
                  <a:lnTo>
                    <a:pt x="548444" y="699046"/>
                  </a:lnTo>
                  <a:lnTo>
                    <a:pt x="549031" y="698916"/>
                  </a:lnTo>
                  <a:lnTo>
                    <a:pt x="549554" y="699568"/>
                  </a:lnTo>
                  <a:lnTo>
                    <a:pt x="550141" y="699438"/>
                  </a:lnTo>
                  <a:lnTo>
                    <a:pt x="550337" y="700221"/>
                  </a:lnTo>
                  <a:lnTo>
                    <a:pt x="552359" y="701200"/>
                  </a:lnTo>
                  <a:lnTo>
                    <a:pt x="554382" y="703092"/>
                  </a:lnTo>
                  <a:lnTo>
                    <a:pt x="559211" y="705832"/>
                  </a:lnTo>
                  <a:lnTo>
                    <a:pt x="562343" y="707137"/>
                  </a:lnTo>
                  <a:lnTo>
                    <a:pt x="562865" y="707790"/>
                  </a:lnTo>
                  <a:lnTo>
                    <a:pt x="564170" y="707790"/>
                  </a:lnTo>
                  <a:lnTo>
                    <a:pt x="564757" y="708247"/>
                  </a:lnTo>
                  <a:lnTo>
                    <a:pt x="567367" y="708899"/>
                  </a:lnTo>
                  <a:lnTo>
                    <a:pt x="573697" y="711770"/>
                  </a:lnTo>
                  <a:lnTo>
                    <a:pt x="576111" y="711640"/>
                  </a:lnTo>
                  <a:lnTo>
                    <a:pt x="577416" y="712293"/>
                  </a:lnTo>
                  <a:lnTo>
                    <a:pt x="578330" y="712293"/>
                  </a:lnTo>
                  <a:lnTo>
                    <a:pt x="578852" y="711640"/>
                  </a:lnTo>
                  <a:lnTo>
                    <a:pt x="580353" y="711770"/>
                  </a:lnTo>
                  <a:lnTo>
                    <a:pt x="582571" y="710335"/>
                  </a:lnTo>
                  <a:lnTo>
                    <a:pt x="584072" y="710335"/>
                  </a:lnTo>
                  <a:lnTo>
                    <a:pt x="586095" y="711444"/>
                  </a:lnTo>
                  <a:lnTo>
                    <a:pt x="588509" y="711575"/>
                  </a:lnTo>
                  <a:lnTo>
                    <a:pt x="589096" y="712227"/>
                  </a:lnTo>
                  <a:lnTo>
                    <a:pt x="590597" y="712880"/>
                  </a:lnTo>
                  <a:lnTo>
                    <a:pt x="591511" y="713989"/>
                  </a:lnTo>
                  <a:lnTo>
                    <a:pt x="591706" y="714968"/>
                  </a:lnTo>
                  <a:lnTo>
                    <a:pt x="597122" y="719144"/>
                  </a:lnTo>
                  <a:lnTo>
                    <a:pt x="597514" y="720253"/>
                  </a:lnTo>
                  <a:lnTo>
                    <a:pt x="599015" y="720253"/>
                  </a:lnTo>
                  <a:lnTo>
                    <a:pt x="599210" y="720579"/>
                  </a:lnTo>
                  <a:lnTo>
                    <a:pt x="600711" y="720253"/>
                  </a:lnTo>
                  <a:lnTo>
                    <a:pt x="602734" y="720449"/>
                  </a:lnTo>
                  <a:lnTo>
                    <a:pt x="604561" y="721428"/>
                  </a:lnTo>
                  <a:lnTo>
                    <a:pt x="606780" y="721428"/>
                  </a:lnTo>
                  <a:lnTo>
                    <a:pt x="610107" y="720319"/>
                  </a:lnTo>
                  <a:lnTo>
                    <a:pt x="614023" y="720645"/>
                  </a:lnTo>
                  <a:lnTo>
                    <a:pt x="619765" y="723190"/>
                  </a:lnTo>
                  <a:lnTo>
                    <a:pt x="621070" y="724168"/>
                  </a:lnTo>
                  <a:lnTo>
                    <a:pt x="622375" y="725930"/>
                  </a:lnTo>
                  <a:lnTo>
                    <a:pt x="623876" y="726061"/>
                  </a:lnTo>
                  <a:lnTo>
                    <a:pt x="626486" y="727366"/>
                  </a:lnTo>
                  <a:lnTo>
                    <a:pt x="627204" y="727366"/>
                  </a:lnTo>
                  <a:lnTo>
                    <a:pt x="627595" y="727822"/>
                  </a:lnTo>
                  <a:lnTo>
                    <a:pt x="629618" y="727822"/>
                  </a:lnTo>
                  <a:lnTo>
                    <a:pt x="630336" y="727366"/>
                  </a:lnTo>
                  <a:lnTo>
                    <a:pt x="632032" y="727496"/>
                  </a:lnTo>
                  <a:lnTo>
                    <a:pt x="633337" y="727039"/>
                  </a:lnTo>
                  <a:lnTo>
                    <a:pt x="633859" y="727822"/>
                  </a:lnTo>
                  <a:lnTo>
                    <a:pt x="636274" y="727692"/>
                  </a:lnTo>
                  <a:lnTo>
                    <a:pt x="636861" y="728475"/>
                  </a:lnTo>
                  <a:lnTo>
                    <a:pt x="637709" y="728801"/>
                  </a:lnTo>
                  <a:lnTo>
                    <a:pt x="637709" y="728801"/>
                  </a:lnTo>
                  <a:lnTo>
                    <a:pt x="634512" y="734609"/>
                  </a:lnTo>
                  <a:lnTo>
                    <a:pt x="625703" y="738458"/>
                  </a:lnTo>
                  <a:lnTo>
                    <a:pt x="620809" y="744527"/>
                  </a:lnTo>
                  <a:lnTo>
                    <a:pt x="618003" y="752684"/>
                  </a:lnTo>
                  <a:lnTo>
                    <a:pt x="617807" y="769127"/>
                  </a:lnTo>
                  <a:lnTo>
                    <a:pt x="603582" y="764168"/>
                  </a:lnTo>
                  <a:lnTo>
                    <a:pt x="586290" y="769453"/>
                  </a:lnTo>
                  <a:lnTo>
                    <a:pt x="578656" y="763255"/>
                  </a:lnTo>
                  <a:lnTo>
                    <a:pt x="571674" y="761819"/>
                  </a:lnTo>
                  <a:lnTo>
                    <a:pt x="553925" y="766126"/>
                  </a:lnTo>
                  <a:lnTo>
                    <a:pt x="538787" y="758948"/>
                  </a:lnTo>
                  <a:lnTo>
                    <a:pt x="525475" y="762928"/>
                  </a:lnTo>
                  <a:lnTo>
                    <a:pt x="496242" y="758426"/>
                  </a:lnTo>
                  <a:lnTo>
                    <a:pt x="485084" y="761949"/>
                  </a:lnTo>
                  <a:lnTo>
                    <a:pt x="480647" y="768997"/>
                  </a:lnTo>
                  <a:lnTo>
                    <a:pt x="454481" y="783483"/>
                  </a:lnTo>
                  <a:lnTo>
                    <a:pt x="452263" y="780481"/>
                  </a:lnTo>
                  <a:lnTo>
                    <a:pt x="442670" y="780481"/>
                  </a:lnTo>
                  <a:lnTo>
                    <a:pt x="440060" y="768213"/>
                  </a:lnTo>
                  <a:lnTo>
                    <a:pt x="435950" y="765538"/>
                  </a:lnTo>
                  <a:lnTo>
                    <a:pt x="433927" y="768213"/>
                  </a:lnTo>
                  <a:lnTo>
                    <a:pt x="427140" y="766126"/>
                  </a:lnTo>
                  <a:lnTo>
                    <a:pt x="424335" y="774543"/>
                  </a:lnTo>
                  <a:lnTo>
                    <a:pt x="419245" y="772586"/>
                  </a:lnTo>
                  <a:lnTo>
                    <a:pt x="417875" y="767169"/>
                  </a:lnTo>
                  <a:lnTo>
                    <a:pt x="414286" y="762993"/>
                  </a:lnTo>
                  <a:lnTo>
                    <a:pt x="410110" y="762536"/>
                  </a:lnTo>
                  <a:lnTo>
                    <a:pt x="407630" y="765081"/>
                  </a:lnTo>
                  <a:lnTo>
                    <a:pt x="407695" y="771607"/>
                  </a:lnTo>
                  <a:lnTo>
                    <a:pt x="414547" y="789812"/>
                  </a:lnTo>
                  <a:lnTo>
                    <a:pt x="413503" y="793662"/>
                  </a:lnTo>
                  <a:lnTo>
                    <a:pt x="409783" y="795228"/>
                  </a:lnTo>
                  <a:lnTo>
                    <a:pt x="405803" y="791574"/>
                  </a:lnTo>
                  <a:lnTo>
                    <a:pt x="401692" y="778328"/>
                  </a:lnTo>
                  <a:lnTo>
                    <a:pt x="398168" y="773891"/>
                  </a:lnTo>
                  <a:lnTo>
                    <a:pt x="387924" y="772781"/>
                  </a:lnTo>
                  <a:lnTo>
                    <a:pt x="389686" y="780938"/>
                  </a:lnTo>
                  <a:lnTo>
                    <a:pt x="385575" y="781721"/>
                  </a:lnTo>
                  <a:lnTo>
                    <a:pt x="370436" y="767692"/>
                  </a:lnTo>
                  <a:lnTo>
                    <a:pt x="366065" y="756860"/>
                  </a:lnTo>
                  <a:lnTo>
                    <a:pt x="362932" y="754641"/>
                  </a:lnTo>
                  <a:lnTo>
                    <a:pt x="353014" y="757055"/>
                  </a:lnTo>
                  <a:lnTo>
                    <a:pt x="351252" y="756273"/>
                  </a:lnTo>
                  <a:lnTo>
                    <a:pt x="348903" y="748442"/>
                  </a:lnTo>
                  <a:lnTo>
                    <a:pt x="342182" y="744135"/>
                  </a:lnTo>
                  <a:lnTo>
                    <a:pt x="325021" y="743614"/>
                  </a:lnTo>
                  <a:lnTo>
                    <a:pt x="321301" y="747463"/>
                  </a:lnTo>
                  <a:lnTo>
                    <a:pt x="313210" y="744266"/>
                  </a:lnTo>
                  <a:lnTo>
                    <a:pt x="307142" y="745375"/>
                  </a:lnTo>
                  <a:lnTo>
                    <a:pt x="307077" y="753858"/>
                  </a:lnTo>
                  <a:lnTo>
                    <a:pt x="302966" y="761232"/>
                  </a:lnTo>
                  <a:lnTo>
                    <a:pt x="300356" y="772390"/>
                  </a:lnTo>
                  <a:lnTo>
                    <a:pt x="287892" y="760253"/>
                  </a:lnTo>
                  <a:lnTo>
                    <a:pt x="284108" y="759274"/>
                  </a:lnTo>
                  <a:lnTo>
                    <a:pt x="279475" y="765669"/>
                  </a:lnTo>
                  <a:lnTo>
                    <a:pt x="279083" y="773042"/>
                  </a:lnTo>
                  <a:lnTo>
                    <a:pt x="252461" y="787854"/>
                  </a:lnTo>
                  <a:lnTo>
                    <a:pt x="243913" y="787985"/>
                  </a:lnTo>
                  <a:lnTo>
                    <a:pt x="226882" y="777610"/>
                  </a:lnTo>
                  <a:lnTo>
                    <a:pt x="213962" y="773499"/>
                  </a:lnTo>
                  <a:lnTo>
                    <a:pt x="195952" y="780089"/>
                  </a:lnTo>
                  <a:lnTo>
                    <a:pt x="182836" y="790595"/>
                  </a:lnTo>
                  <a:lnTo>
                    <a:pt x="177421" y="787137"/>
                  </a:lnTo>
                  <a:lnTo>
                    <a:pt x="177421" y="787137"/>
                  </a:lnTo>
                  <a:lnTo>
                    <a:pt x="179052" y="777153"/>
                  </a:lnTo>
                  <a:lnTo>
                    <a:pt x="176442" y="769975"/>
                  </a:lnTo>
                  <a:lnTo>
                    <a:pt x="174745" y="745571"/>
                  </a:lnTo>
                  <a:lnTo>
                    <a:pt x="165153" y="743679"/>
                  </a:lnTo>
                  <a:lnTo>
                    <a:pt x="159215" y="731672"/>
                  </a:lnTo>
                  <a:lnTo>
                    <a:pt x="133832" y="711053"/>
                  </a:lnTo>
                  <a:lnTo>
                    <a:pt x="130113" y="702439"/>
                  </a:lnTo>
                  <a:lnTo>
                    <a:pt x="127046" y="688215"/>
                  </a:lnTo>
                  <a:lnTo>
                    <a:pt x="133571" y="681037"/>
                  </a:lnTo>
                  <a:lnTo>
                    <a:pt x="135920" y="675294"/>
                  </a:lnTo>
                  <a:lnTo>
                    <a:pt x="135464" y="670988"/>
                  </a:lnTo>
                  <a:lnTo>
                    <a:pt x="132005" y="666355"/>
                  </a:lnTo>
                  <a:lnTo>
                    <a:pt x="113995" y="656893"/>
                  </a:lnTo>
                  <a:lnTo>
                    <a:pt x="110929" y="651934"/>
                  </a:lnTo>
                  <a:lnTo>
                    <a:pt x="119868" y="630727"/>
                  </a:lnTo>
                  <a:lnTo>
                    <a:pt x="127307" y="598493"/>
                  </a:lnTo>
                  <a:lnTo>
                    <a:pt x="108253" y="582571"/>
                  </a:lnTo>
                  <a:lnTo>
                    <a:pt x="95529" y="561495"/>
                  </a:lnTo>
                  <a:lnTo>
                    <a:pt x="91418" y="562474"/>
                  </a:lnTo>
                  <a:lnTo>
                    <a:pt x="85219" y="569716"/>
                  </a:lnTo>
                  <a:lnTo>
                    <a:pt x="62120" y="585834"/>
                  </a:lnTo>
                  <a:lnTo>
                    <a:pt x="50897" y="584203"/>
                  </a:lnTo>
                  <a:lnTo>
                    <a:pt x="40848" y="575198"/>
                  </a:lnTo>
                  <a:lnTo>
                    <a:pt x="38629" y="567824"/>
                  </a:lnTo>
                  <a:lnTo>
                    <a:pt x="40978" y="561691"/>
                  </a:lnTo>
                  <a:lnTo>
                    <a:pt x="39934" y="555100"/>
                  </a:lnTo>
                  <a:lnTo>
                    <a:pt x="32887" y="546552"/>
                  </a:lnTo>
                  <a:lnTo>
                    <a:pt x="30864" y="540940"/>
                  </a:lnTo>
                  <a:lnTo>
                    <a:pt x="38694" y="535002"/>
                  </a:lnTo>
                  <a:lnTo>
                    <a:pt x="42349" y="521756"/>
                  </a:lnTo>
                  <a:lnTo>
                    <a:pt x="48287" y="517580"/>
                  </a:lnTo>
                  <a:lnTo>
                    <a:pt x="43066" y="509163"/>
                  </a:lnTo>
                  <a:lnTo>
                    <a:pt x="40456" y="497352"/>
                  </a:lnTo>
                  <a:lnTo>
                    <a:pt x="31452" y="492197"/>
                  </a:lnTo>
                  <a:lnTo>
                    <a:pt x="39543" y="480908"/>
                  </a:lnTo>
                  <a:lnTo>
                    <a:pt x="39804" y="469424"/>
                  </a:lnTo>
                  <a:lnTo>
                    <a:pt x="42153" y="465900"/>
                  </a:lnTo>
                  <a:lnTo>
                    <a:pt x="68254" y="450044"/>
                  </a:lnTo>
                  <a:lnTo>
                    <a:pt x="64012" y="439017"/>
                  </a:lnTo>
                  <a:lnTo>
                    <a:pt x="65122" y="434775"/>
                  </a:lnTo>
                  <a:lnTo>
                    <a:pt x="63621" y="430925"/>
                  </a:lnTo>
                  <a:lnTo>
                    <a:pt x="67145" y="426553"/>
                  </a:lnTo>
                  <a:lnTo>
                    <a:pt x="60424" y="422181"/>
                  </a:lnTo>
                  <a:lnTo>
                    <a:pt x="46394" y="426227"/>
                  </a:lnTo>
                  <a:lnTo>
                    <a:pt x="43784" y="420746"/>
                  </a:lnTo>
                  <a:lnTo>
                    <a:pt x="32887" y="412785"/>
                  </a:lnTo>
                  <a:lnTo>
                    <a:pt x="29429" y="400779"/>
                  </a:lnTo>
                  <a:lnTo>
                    <a:pt x="15008" y="395754"/>
                  </a:lnTo>
                  <a:lnTo>
                    <a:pt x="10571" y="389295"/>
                  </a:lnTo>
                  <a:lnTo>
                    <a:pt x="2741" y="364498"/>
                  </a:lnTo>
                  <a:lnTo>
                    <a:pt x="0" y="361301"/>
                  </a:lnTo>
                  <a:lnTo>
                    <a:pt x="0" y="361301"/>
                  </a:lnTo>
                  <a:lnTo>
                    <a:pt x="8678" y="346685"/>
                  </a:lnTo>
                  <a:lnTo>
                    <a:pt x="19902" y="342639"/>
                  </a:lnTo>
                  <a:lnTo>
                    <a:pt x="22512" y="330437"/>
                  </a:lnTo>
                  <a:lnTo>
                    <a:pt x="18401" y="324107"/>
                  </a:lnTo>
                  <a:lnTo>
                    <a:pt x="19119" y="317909"/>
                  </a:lnTo>
                  <a:lnTo>
                    <a:pt x="38629" y="302313"/>
                  </a:lnTo>
                  <a:lnTo>
                    <a:pt x="44567" y="288675"/>
                  </a:lnTo>
                  <a:lnTo>
                    <a:pt x="54420" y="282803"/>
                  </a:lnTo>
                  <a:lnTo>
                    <a:pt x="63164" y="271384"/>
                  </a:lnTo>
                  <a:lnTo>
                    <a:pt x="74387" y="261922"/>
                  </a:lnTo>
                  <a:lnTo>
                    <a:pt x="86198" y="258529"/>
                  </a:lnTo>
                  <a:lnTo>
                    <a:pt x="94746" y="261792"/>
                  </a:lnTo>
                  <a:lnTo>
                    <a:pt x="100488" y="271906"/>
                  </a:lnTo>
                  <a:lnTo>
                    <a:pt x="112299" y="259834"/>
                  </a:lnTo>
                  <a:lnTo>
                    <a:pt x="114974" y="247763"/>
                  </a:lnTo>
                  <a:lnTo>
                    <a:pt x="118628" y="240128"/>
                  </a:lnTo>
                  <a:lnTo>
                    <a:pt x="130896" y="237387"/>
                  </a:lnTo>
                  <a:lnTo>
                    <a:pt x="137878" y="227600"/>
                  </a:lnTo>
                  <a:lnTo>
                    <a:pt x="156997" y="224337"/>
                  </a:lnTo>
                  <a:lnTo>
                    <a:pt x="168220" y="204566"/>
                  </a:lnTo>
                  <a:lnTo>
                    <a:pt x="166850" y="198367"/>
                  </a:lnTo>
                  <a:lnTo>
                    <a:pt x="157715" y="186099"/>
                  </a:lnTo>
                  <a:lnTo>
                    <a:pt x="156670" y="174810"/>
                  </a:lnTo>
                  <a:lnTo>
                    <a:pt x="143033" y="151254"/>
                  </a:lnTo>
                  <a:lnTo>
                    <a:pt x="136181" y="127503"/>
                  </a:lnTo>
                  <a:lnTo>
                    <a:pt x="128481" y="118629"/>
                  </a:lnTo>
                  <a:lnTo>
                    <a:pt x="129134" y="113213"/>
                  </a:lnTo>
                  <a:lnTo>
                    <a:pt x="120325" y="108319"/>
                  </a:lnTo>
                  <a:lnTo>
                    <a:pt x="118628" y="97487"/>
                  </a:lnTo>
                  <a:lnTo>
                    <a:pt x="149493" y="90766"/>
                  </a:lnTo>
                  <a:lnTo>
                    <a:pt x="155692" y="83066"/>
                  </a:lnTo>
                  <a:lnTo>
                    <a:pt x="164305" y="66166"/>
                  </a:lnTo>
                  <a:lnTo>
                    <a:pt x="169982" y="60880"/>
                  </a:lnTo>
                  <a:lnTo>
                    <a:pt x="171548" y="51027"/>
                  </a:lnTo>
                  <a:lnTo>
                    <a:pt x="182967" y="40652"/>
                  </a:lnTo>
                  <a:lnTo>
                    <a:pt x="190210" y="37520"/>
                  </a:lnTo>
                  <a:lnTo>
                    <a:pt x="199606" y="27732"/>
                  </a:lnTo>
                  <a:lnTo>
                    <a:pt x="202347" y="6395"/>
                  </a:lnTo>
                  <a:lnTo>
                    <a:pt x="219182" y="0"/>
                  </a:lnTo>
                  <a:close/>
                </a:path>
              </a:pathLst>
            </a:custGeom>
            <a:grpFill/>
            <a:ln w="6522" cap="flat">
              <a:solidFill>
                <a:schemeClr val="bg1">
                  <a:lumMod val="50000"/>
                </a:schemeClr>
              </a:solid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C4DC2E4A-19AC-3A27-EDBD-871784F1BB49}"/>
                </a:ext>
              </a:extLst>
            </p:cNvPr>
            <p:cNvSpPr/>
            <p:nvPr/>
          </p:nvSpPr>
          <p:spPr>
            <a:xfrm>
              <a:off x="6336726" y="3574019"/>
              <a:ext cx="582505" cy="1276331"/>
            </a:xfrm>
            <a:custGeom>
              <a:avLst/>
              <a:gdLst>
                <a:gd name="connsiteX0" fmla="*/ 128220 w 582505"/>
                <a:gd name="connsiteY0" fmla="*/ 599210 h 1276331"/>
                <a:gd name="connsiteX1" fmla="*/ 129330 w 582505"/>
                <a:gd name="connsiteY1" fmla="*/ 599667 h 1276331"/>
                <a:gd name="connsiteX2" fmla="*/ 129330 w 582505"/>
                <a:gd name="connsiteY2" fmla="*/ 600777 h 1276331"/>
                <a:gd name="connsiteX3" fmla="*/ 128220 w 582505"/>
                <a:gd name="connsiteY3" fmla="*/ 600646 h 1276331"/>
                <a:gd name="connsiteX4" fmla="*/ 127111 w 582505"/>
                <a:gd name="connsiteY4" fmla="*/ 601624 h 1276331"/>
                <a:gd name="connsiteX5" fmla="*/ 125414 w 582505"/>
                <a:gd name="connsiteY5" fmla="*/ 602081 h 1276331"/>
                <a:gd name="connsiteX6" fmla="*/ 124697 w 582505"/>
                <a:gd name="connsiteY6" fmla="*/ 604757 h 1276331"/>
                <a:gd name="connsiteX7" fmla="*/ 125219 w 582505"/>
                <a:gd name="connsiteY7" fmla="*/ 606518 h 1276331"/>
                <a:gd name="connsiteX8" fmla="*/ 126328 w 582505"/>
                <a:gd name="connsiteY8" fmla="*/ 607628 h 1276331"/>
                <a:gd name="connsiteX9" fmla="*/ 126328 w 582505"/>
                <a:gd name="connsiteY9" fmla="*/ 609063 h 1276331"/>
                <a:gd name="connsiteX10" fmla="*/ 128025 w 582505"/>
                <a:gd name="connsiteY10" fmla="*/ 609716 h 1276331"/>
                <a:gd name="connsiteX11" fmla="*/ 128220 w 582505"/>
                <a:gd name="connsiteY11" fmla="*/ 610956 h 1276331"/>
                <a:gd name="connsiteX12" fmla="*/ 128938 w 582505"/>
                <a:gd name="connsiteY12" fmla="*/ 611608 h 1276331"/>
                <a:gd name="connsiteX13" fmla="*/ 130243 w 582505"/>
                <a:gd name="connsiteY13" fmla="*/ 616502 h 1276331"/>
                <a:gd name="connsiteX14" fmla="*/ 130047 w 582505"/>
                <a:gd name="connsiteY14" fmla="*/ 620482 h 1276331"/>
                <a:gd name="connsiteX15" fmla="*/ 130635 w 582505"/>
                <a:gd name="connsiteY15" fmla="*/ 622048 h 1276331"/>
                <a:gd name="connsiteX16" fmla="*/ 131548 w 582505"/>
                <a:gd name="connsiteY16" fmla="*/ 622962 h 1276331"/>
                <a:gd name="connsiteX17" fmla="*/ 131352 w 582505"/>
                <a:gd name="connsiteY17" fmla="*/ 625507 h 1276331"/>
                <a:gd name="connsiteX18" fmla="*/ 131940 w 582505"/>
                <a:gd name="connsiteY18" fmla="*/ 628509 h 1276331"/>
                <a:gd name="connsiteX19" fmla="*/ 132462 w 582505"/>
                <a:gd name="connsiteY19" fmla="*/ 629618 h 1276331"/>
                <a:gd name="connsiteX20" fmla="*/ 132462 w 582505"/>
                <a:gd name="connsiteY20" fmla="*/ 630075 h 1276331"/>
                <a:gd name="connsiteX21" fmla="*/ 131744 w 582505"/>
                <a:gd name="connsiteY21" fmla="*/ 630727 h 1276331"/>
                <a:gd name="connsiteX22" fmla="*/ 131744 w 582505"/>
                <a:gd name="connsiteY22" fmla="*/ 632293 h 1276331"/>
                <a:gd name="connsiteX23" fmla="*/ 131352 w 582505"/>
                <a:gd name="connsiteY23" fmla="*/ 633076 h 1276331"/>
                <a:gd name="connsiteX24" fmla="*/ 133049 w 582505"/>
                <a:gd name="connsiteY24" fmla="*/ 633729 h 1276331"/>
                <a:gd name="connsiteX25" fmla="*/ 133767 w 582505"/>
                <a:gd name="connsiteY25" fmla="*/ 634707 h 1276331"/>
                <a:gd name="connsiteX26" fmla="*/ 134680 w 582505"/>
                <a:gd name="connsiteY26" fmla="*/ 635164 h 1276331"/>
                <a:gd name="connsiteX27" fmla="*/ 134876 w 582505"/>
                <a:gd name="connsiteY27" fmla="*/ 636404 h 1276331"/>
                <a:gd name="connsiteX28" fmla="*/ 135985 w 582505"/>
                <a:gd name="connsiteY28" fmla="*/ 635752 h 1276331"/>
                <a:gd name="connsiteX29" fmla="*/ 137095 w 582505"/>
                <a:gd name="connsiteY29" fmla="*/ 636208 h 1276331"/>
                <a:gd name="connsiteX30" fmla="*/ 137095 w 582505"/>
                <a:gd name="connsiteY30" fmla="*/ 637448 h 1276331"/>
                <a:gd name="connsiteX31" fmla="*/ 136573 w 582505"/>
                <a:gd name="connsiteY31" fmla="*/ 637578 h 1276331"/>
                <a:gd name="connsiteX32" fmla="*/ 136377 w 582505"/>
                <a:gd name="connsiteY32" fmla="*/ 638361 h 1276331"/>
                <a:gd name="connsiteX33" fmla="*/ 137878 w 582505"/>
                <a:gd name="connsiteY33" fmla="*/ 638492 h 1276331"/>
                <a:gd name="connsiteX34" fmla="*/ 138987 w 582505"/>
                <a:gd name="connsiteY34" fmla="*/ 640384 h 1276331"/>
                <a:gd name="connsiteX35" fmla="*/ 138400 w 582505"/>
                <a:gd name="connsiteY35" fmla="*/ 641494 h 1276331"/>
                <a:gd name="connsiteX36" fmla="*/ 138595 w 582505"/>
                <a:gd name="connsiteY36" fmla="*/ 642734 h 1276331"/>
                <a:gd name="connsiteX37" fmla="*/ 138987 w 582505"/>
                <a:gd name="connsiteY37" fmla="*/ 642864 h 1276331"/>
                <a:gd name="connsiteX38" fmla="*/ 138595 w 582505"/>
                <a:gd name="connsiteY38" fmla="*/ 644300 h 1276331"/>
                <a:gd name="connsiteX39" fmla="*/ 138791 w 582505"/>
                <a:gd name="connsiteY39" fmla="*/ 645409 h 1276331"/>
                <a:gd name="connsiteX40" fmla="*/ 140618 w 582505"/>
                <a:gd name="connsiteY40" fmla="*/ 648411 h 1276331"/>
                <a:gd name="connsiteX41" fmla="*/ 141923 w 582505"/>
                <a:gd name="connsiteY41" fmla="*/ 648280 h 1276331"/>
                <a:gd name="connsiteX42" fmla="*/ 143228 w 582505"/>
                <a:gd name="connsiteY42" fmla="*/ 649063 h 1276331"/>
                <a:gd name="connsiteX43" fmla="*/ 143424 w 582505"/>
                <a:gd name="connsiteY43" fmla="*/ 650499 h 1276331"/>
                <a:gd name="connsiteX44" fmla="*/ 144011 w 582505"/>
                <a:gd name="connsiteY44" fmla="*/ 650955 h 1276331"/>
                <a:gd name="connsiteX45" fmla="*/ 144207 w 582505"/>
                <a:gd name="connsiteY45" fmla="*/ 652065 h 1276331"/>
                <a:gd name="connsiteX46" fmla="*/ 144207 w 582505"/>
                <a:gd name="connsiteY46" fmla="*/ 655393 h 1276331"/>
                <a:gd name="connsiteX47" fmla="*/ 145316 w 582505"/>
                <a:gd name="connsiteY47" fmla="*/ 656959 h 1276331"/>
                <a:gd name="connsiteX48" fmla="*/ 146621 w 582505"/>
                <a:gd name="connsiteY48" fmla="*/ 657415 h 1276331"/>
                <a:gd name="connsiteX49" fmla="*/ 147339 w 582505"/>
                <a:gd name="connsiteY49" fmla="*/ 658394 h 1276331"/>
                <a:gd name="connsiteX50" fmla="*/ 147861 w 582505"/>
                <a:gd name="connsiteY50" fmla="*/ 658394 h 1276331"/>
                <a:gd name="connsiteX51" fmla="*/ 149166 w 582505"/>
                <a:gd name="connsiteY51" fmla="*/ 658068 h 1276331"/>
                <a:gd name="connsiteX52" fmla="*/ 154191 w 582505"/>
                <a:gd name="connsiteY52" fmla="*/ 654936 h 1276331"/>
                <a:gd name="connsiteX53" fmla="*/ 154778 w 582505"/>
                <a:gd name="connsiteY53" fmla="*/ 655719 h 1276331"/>
                <a:gd name="connsiteX54" fmla="*/ 154974 w 582505"/>
                <a:gd name="connsiteY54" fmla="*/ 656959 h 1276331"/>
                <a:gd name="connsiteX55" fmla="*/ 155496 w 582505"/>
                <a:gd name="connsiteY55" fmla="*/ 657089 h 1276331"/>
                <a:gd name="connsiteX56" fmla="*/ 155300 w 582505"/>
                <a:gd name="connsiteY56" fmla="*/ 654740 h 1276331"/>
                <a:gd name="connsiteX57" fmla="*/ 155887 w 582505"/>
                <a:gd name="connsiteY57" fmla="*/ 654610 h 1276331"/>
                <a:gd name="connsiteX58" fmla="*/ 156801 w 582505"/>
                <a:gd name="connsiteY58" fmla="*/ 655066 h 1276331"/>
                <a:gd name="connsiteX59" fmla="*/ 156997 w 582505"/>
                <a:gd name="connsiteY59" fmla="*/ 656045 h 1276331"/>
                <a:gd name="connsiteX60" fmla="*/ 155692 w 582505"/>
                <a:gd name="connsiteY60" fmla="*/ 659503 h 1276331"/>
                <a:gd name="connsiteX61" fmla="*/ 153473 w 582505"/>
                <a:gd name="connsiteY61" fmla="*/ 659503 h 1276331"/>
                <a:gd name="connsiteX62" fmla="*/ 153277 w 582505"/>
                <a:gd name="connsiteY62" fmla="*/ 659830 h 1276331"/>
                <a:gd name="connsiteX63" fmla="*/ 152755 w 582505"/>
                <a:gd name="connsiteY63" fmla="*/ 659699 h 1276331"/>
                <a:gd name="connsiteX64" fmla="*/ 151842 w 582505"/>
                <a:gd name="connsiteY64" fmla="*/ 660156 h 1276331"/>
                <a:gd name="connsiteX65" fmla="*/ 149232 w 582505"/>
                <a:gd name="connsiteY65" fmla="*/ 660482 h 1276331"/>
                <a:gd name="connsiteX66" fmla="*/ 148709 w 582505"/>
                <a:gd name="connsiteY66" fmla="*/ 660939 h 1276331"/>
                <a:gd name="connsiteX67" fmla="*/ 145578 w 582505"/>
                <a:gd name="connsiteY67" fmla="*/ 660613 h 1276331"/>
                <a:gd name="connsiteX68" fmla="*/ 143881 w 582505"/>
                <a:gd name="connsiteY68" fmla="*/ 659634 h 1276331"/>
                <a:gd name="connsiteX69" fmla="*/ 143489 w 582505"/>
                <a:gd name="connsiteY69" fmla="*/ 658655 h 1276331"/>
                <a:gd name="connsiteX70" fmla="*/ 142184 w 582505"/>
                <a:gd name="connsiteY70" fmla="*/ 657219 h 1276331"/>
                <a:gd name="connsiteX71" fmla="*/ 142184 w 582505"/>
                <a:gd name="connsiteY71" fmla="*/ 656567 h 1276331"/>
                <a:gd name="connsiteX72" fmla="*/ 141075 w 582505"/>
                <a:gd name="connsiteY72" fmla="*/ 655457 h 1276331"/>
                <a:gd name="connsiteX73" fmla="*/ 140161 w 582505"/>
                <a:gd name="connsiteY73" fmla="*/ 652456 h 1276331"/>
                <a:gd name="connsiteX74" fmla="*/ 139444 w 582505"/>
                <a:gd name="connsiteY74" fmla="*/ 651347 h 1276331"/>
                <a:gd name="connsiteX75" fmla="*/ 138530 w 582505"/>
                <a:gd name="connsiteY75" fmla="*/ 650890 h 1276331"/>
                <a:gd name="connsiteX76" fmla="*/ 135920 w 582505"/>
                <a:gd name="connsiteY76" fmla="*/ 646322 h 1276331"/>
                <a:gd name="connsiteX77" fmla="*/ 135006 w 582505"/>
                <a:gd name="connsiteY77" fmla="*/ 645539 h 1276331"/>
                <a:gd name="connsiteX78" fmla="*/ 133506 w 582505"/>
                <a:gd name="connsiteY78" fmla="*/ 642864 h 1276331"/>
                <a:gd name="connsiteX79" fmla="*/ 132201 w 582505"/>
                <a:gd name="connsiteY79" fmla="*/ 641755 h 1276331"/>
                <a:gd name="connsiteX80" fmla="*/ 126981 w 582505"/>
                <a:gd name="connsiteY80" fmla="*/ 632424 h 1276331"/>
                <a:gd name="connsiteX81" fmla="*/ 126589 w 582505"/>
                <a:gd name="connsiteY81" fmla="*/ 630401 h 1276331"/>
                <a:gd name="connsiteX82" fmla="*/ 125675 w 582505"/>
                <a:gd name="connsiteY82" fmla="*/ 629292 h 1276331"/>
                <a:gd name="connsiteX83" fmla="*/ 125284 w 582505"/>
                <a:gd name="connsiteY83" fmla="*/ 627399 h 1276331"/>
                <a:gd name="connsiteX84" fmla="*/ 123587 w 582505"/>
                <a:gd name="connsiteY84" fmla="*/ 624528 h 1276331"/>
                <a:gd name="connsiteX85" fmla="*/ 123196 w 582505"/>
                <a:gd name="connsiteY85" fmla="*/ 621983 h 1276331"/>
                <a:gd name="connsiteX86" fmla="*/ 122282 w 582505"/>
                <a:gd name="connsiteY86" fmla="*/ 620091 h 1276331"/>
                <a:gd name="connsiteX87" fmla="*/ 122087 w 582505"/>
                <a:gd name="connsiteY87" fmla="*/ 617873 h 1276331"/>
                <a:gd name="connsiteX88" fmla="*/ 122609 w 582505"/>
                <a:gd name="connsiteY88" fmla="*/ 617742 h 1276331"/>
                <a:gd name="connsiteX89" fmla="*/ 122609 w 582505"/>
                <a:gd name="connsiteY89" fmla="*/ 615980 h 1276331"/>
                <a:gd name="connsiteX90" fmla="*/ 122087 w 582505"/>
                <a:gd name="connsiteY90" fmla="*/ 615328 h 1276331"/>
                <a:gd name="connsiteX91" fmla="*/ 121891 w 582505"/>
                <a:gd name="connsiteY91" fmla="*/ 612652 h 1276331"/>
                <a:gd name="connsiteX92" fmla="*/ 121173 w 582505"/>
                <a:gd name="connsiteY92" fmla="*/ 610891 h 1276331"/>
                <a:gd name="connsiteX93" fmla="*/ 120977 w 582505"/>
                <a:gd name="connsiteY93" fmla="*/ 604235 h 1276331"/>
                <a:gd name="connsiteX94" fmla="*/ 121891 w 582505"/>
                <a:gd name="connsiteY94" fmla="*/ 603126 h 1276331"/>
                <a:gd name="connsiteX95" fmla="*/ 121891 w 582505"/>
                <a:gd name="connsiteY95" fmla="*/ 602473 h 1276331"/>
                <a:gd name="connsiteX96" fmla="*/ 123392 w 582505"/>
                <a:gd name="connsiteY96" fmla="*/ 601037 h 1276331"/>
                <a:gd name="connsiteX97" fmla="*/ 125806 w 582505"/>
                <a:gd name="connsiteY97" fmla="*/ 600254 h 1276331"/>
                <a:gd name="connsiteX98" fmla="*/ 127307 w 582505"/>
                <a:gd name="connsiteY98" fmla="*/ 599015 h 1276331"/>
                <a:gd name="connsiteX99" fmla="*/ 128220 w 582505"/>
                <a:gd name="connsiteY99" fmla="*/ 599015 h 1276331"/>
                <a:gd name="connsiteX100" fmla="*/ 318691 w 582505"/>
                <a:gd name="connsiteY100" fmla="*/ 0 h 1276331"/>
                <a:gd name="connsiteX101" fmla="*/ 321432 w 582505"/>
                <a:gd name="connsiteY101" fmla="*/ 3197 h 1276331"/>
                <a:gd name="connsiteX102" fmla="*/ 329262 w 582505"/>
                <a:gd name="connsiteY102" fmla="*/ 27993 h 1276331"/>
                <a:gd name="connsiteX103" fmla="*/ 333699 w 582505"/>
                <a:gd name="connsiteY103" fmla="*/ 34453 h 1276331"/>
                <a:gd name="connsiteX104" fmla="*/ 348120 w 582505"/>
                <a:gd name="connsiteY104" fmla="*/ 39477 h 1276331"/>
                <a:gd name="connsiteX105" fmla="*/ 351578 w 582505"/>
                <a:gd name="connsiteY105" fmla="*/ 51484 h 1276331"/>
                <a:gd name="connsiteX106" fmla="*/ 362476 w 582505"/>
                <a:gd name="connsiteY106" fmla="*/ 59445 h 1276331"/>
                <a:gd name="connsiteX107" fmla="*/ 365086 w 582505"/>
                <a:gd name="connsiteY107" fmla="*/ 64926 h 1276331"/>
                <a:gd name="connsiteX108" fmla="*/ 379115 w 582505"/>
                <a:gd name="connsiteY108" fmla="*/ 60880 h 1276331"/>
                <a:gd name="connsiteX109" fmla="*/ 385836 w 582505"/>
                <a:gd name="connsiteY109" fmla="*/ 65252 h 1276331"/>
                <a:gd name="connsiteX110" fmla="*/ 382312 w 582505"/>
                <a:gd name="connsiteY110" fmla="*/ 69624 h 1276331"/>
                <a:gd name="connsiteX111" fmla="*/ 383813 w 582505"/>
                <a:gd name="connsiteY111" fmla="*/ 73474 h 1276331"/>
                <a:gd name="connsiteX112" fmla="*/ 382704 w 582505"/>
                <a:gd name="connsiteY112" fmla="*/ 77715 h 1276331"/>
                <a:gd name="connsiteX113" fmla="*/ 386945 w 582505"/>
                <a:gd name="connsiteY113" fmla="*/ 88743 h 1276331"/>
                <a:gd name="connsiteX114" fmla="*/ 360844 w 582505"/>
                <a:gd name="connsiteY114" fmla="*/ 104599 h 1276331"/>
                <a:gd name="connsiteX115" fmla="*/ 358495 w 582505"/>
                <a:gd name="connsiteY115" fmla="*/ 108123 h 1276331"/>
                <a:gd name="connsiteX116" fmla="*/ 358234 w 582505"/>
                <a:gd name="connsiteY116" fmla="*/ 119607 h 1276331"/>
                <a:gd name="connsiteX117" fmla="*/ 350143 w 582505"/>
                <a:gd name="connsiteY117" fmla="*/ 130896 h 1276331"/>
                <a:gd name="connsiteX118" fmla="*/ 359148 w 582505"/>
                <a:gd name="connsiteY118" fmla="*/ 136051 h 1276331"/>
                <a:gd name="connsiteX119" fmla="*/ 361758 w 582505"/>
                <a:gd name="connsiteY119" fmla="*/ 147861 h 1276331"/>
                <a:gd name="connsiteX120" fmla="*/ 366978 w 582505"/>
                <a:gd name="connsiteY120" fmla="*/ 156279 h 1276331"/>
                <a:gd name="connsiteX121" fmla="*/ 361040 w 582505"/>
                <a:gd name="connsiteY121" fmla="*/ 160455 h 1276331"/>
                <a:gd name="connsiteX122" fmla="*/ 357386 w 582505"/>
                <a:gd name="connsiteY122" fmla="*/ 173701 h 1276331"/>
                <a:gd name="connsiteX123" fmla="*/ 349556 w 582505"/>
                <a:gd name="connsiteY123" fmla="*/ 179639 h 1276331"/>
                <a:gd name="connsiteX124" fmla="*/ 351578 w 582505"/>
                <a:gd name="connsiteY124" fmla="*/ 185251 h 1276331"/>
                <a:gd name="connsiteX125" fmla="*/ 358626 w 582505"/>
                <a:gd name="connsiteY125" fmla="*/ 193799 h 1276331"/>
                <a:gd name="connsiteX126" fmla="*/ 359670 w 582505"/>
                <a:gd name="connsiteY126" fmla="*/ 200389 h 1276331"/>
                <a:gd name="connsiteX127" fmla="*/ 357321 w 582505"/>
                <a:gd name="connsiteY127" fmla="*/ 206523 h 1276331"/>
                <a:gd name="connsiteX128" fmla="*/ 359539 w 582505"/>
                <a:gd name="connsiteY128" fmla="*/ 213896 h 1276331"/>
                <a:gd name="connsiteX129" fmla="*/ 369588 w 582505"/>
                <a:gd name="connsiteY129" fmla="*/ 222901 h 1276331"/>
                <a:gd name="connsiteX130" fmla="*/ 380811 w 582505"/>
                <a:gd name="connsiteY130" fmla="*/ 224532 h 1276331"/>
                <a:gd name="connsiteX131" fmla="*/ 403911 w 582505"/>
                <a:gd name="connsiteY131" fmla="*/ 208415 h 1276331"/>
                <a:gd name="connsiteX132" fmla="*/ 410110 w 582505"/>
                <a:gd name="connsiteY132" fmla="*/ 201172 h 1276331"/>
                <a:gd name="connsiteX133" fmla="*/ 414220 w 582505"/>
                <a:gd name="connsiteY133" fmla="*/ 200194 h 1276331"/>
                <a:gd name="connsiteX134" fmla="*/ 426945 w 582505"/>
                <a:gd name="connsiteY134" fmla="*/ 221270 h 1276331"/>
                <a:gd name="connsiteX135" fmla="*/ 445998 w 582505"/>
                <a:gd name="connsiteY135" fmla="*/ 237191 h 1276331"/>
                <a:gd name="connsiteX136" fmla="*/ 438560 w 582505"/>
                <a:gd name="connsiteY136" fmla="*/ 269426 h 1276331"/>
                <a:gd name="connsiteX137" fmla="*/ 429620 w 582505"/>
                <a:gd name="connsiteY137" fmla="*/ 290633 h 1276331"/>
                <a:gd name="connsiteX138" fmla="*/ 432687 w 582505"/>
                <a:gd name="connsiteY138" fmla="*/ 295592 h 1276331"/>
                <a:gd name="connsiteX139" fmla="*/ 450696 w 582505"/>
                <a:gd name="connsiteY139" fmla="*/ 305054 h 1276331"/>
                <a:gd name="connsiteX140" fmla="*/ 454155 w 582505"/>
                <a:gd name="connsiteY140" fmla="*/ 309686 h 1276331"/>
                <a:gd name="connsiteX141" fmla="*/ 454612 w 582505"/>
                <a:gd name="connsiteY141" fmla="*/ 313993 h 1276331"/>
                <a:gd name="connsiteX142" fmla="*/ 452263 w 582505"/>
                <a:gd name="connsiteY142" fmla="*/ 319736 h 1276331"/>
                <a:gd name="connsiteX143" fmla="*/ 445737 w 582505"/>
                <a:gd name="connsiteY143" fmla="*/ 326913 h 1276331"/>
                <a:gd name="connsiteX144" fmla="*/ 448804 w 582505"/>
                <a:gd name="connsiteY144" fmla="*/ 341138 h 1276331"/>
                <a:gd name="connsiteX145" fmla="*/ 452523 w 582505"/>
                <a:gd name="connsiteY145" fmla="*/ 349751 h 1276331"/>
                <a:gd name="connsiteX146" fmla="*/ 477907 w 582505"/>
                <a:gd name="connsiteY146" fmla="*/ 370371 h 1276331"/>
                <a:gd name="connsiteX147" fmla="*/ 483845 w 582505"/>
                <a:gd name="connsiteY147" fmla="*/ 382377 h 1276331"/>
                <a:gd name="connsiteX148" fmla="*/ 493437 w 582505"/>
                <a:gd name="connsiteY148" fmla="*/ 384270 h 1276331"/>
                <a:gd name="connsiteX149" fmla="*/ 495133 w 582505"/>
                <a:gd name="connsiteY149" fmla="*/ 408674 h 1276331"/>
                <a:gd name="connsiteX150" fmla="*/ 497743 w 582505"/>
                <a:gd name="connsiteY150" fmla="*/ 415852 h 1276331"/>
                <a:gd name="connsiteX151" fmla="*/ 496112 w 582505"/>
                <a:gd name="connsiteY151" fmla="*/ 425836 h 1276331"/>
                <a:gd name="connsiteX152" fmla="*/ 496112 w 582505"/>
                <a:gd name="connsiteY152" fmla="*/ 425836 h 1276331"/>
                <a:gd name="connsiteX153" fmla="*/ 491740 w 582505"/>
                <a:gd name="connsiteY153" fmla="*/ 423551 h 1276331"/>
                <a:gd name="connsiteX154" fmla="*/ 483127 w 582505"/>
                <a:gd name="connsiteY154" fmla="*/ 431056 h 1276331"/>
                <a:gd name="connsiteX155" fmla="*/ 466226 w 582505"/>
                <a:gd name="connsiteY155" fmla="*/ 430273 h 1276331"/>
                <a:gd name="connsiteX156" fmla="*/ 455525 w 582505"/>
                <a:gd name="connsiteY156" fmla="*/ 437450 h 1276331"/>
                <a:gd name="connsiteX157" fmla="*/ 449196 w 582505"/>
                <a:gd name="connsiteY157" fmla="*/ 447630 h 1276331"/>
                <a:gd name="connsiteX158" fmla="*/ 453306 w 582505"/>
                <a:gd name="connsiteY158" fmla="*/ 460811 h 1276331"/>
                <a:gd name="connsiteX159" fmla="*/ 453306 w 582505"/>
                <a:gd name="connsiteY159" fmla="*/ 467662 h 1276331"/>
                <a:gd name="connsiteX160" fmla="*/ 431969 w 582505"/>
                <a:gd name="connsiteY160" fmla="*/ 486259 h 1276331"/>
                <a:gd name="connsiteX161" fmla="*/ 433992 w 582505"/>
                <a:gd name="connsiteY161" fmla="*/ 490892 h 1276331"/>
                <a:gd name="connsiteX162" fmla="*/ 443453 w 582505"/>
                <a:gd name="connsiteY162" fmla="*/ 497874 h 1276331"/>
                <a:gd name="connsiteX163" fmla="*/ 445672 w 582505"/>
                <a:gd name="connsiteY163" fmla="*/ 503290 h 1276331"/>
                <a:gd name="connsiteX164" fmla="*/ 445868 w 582505"/>
                <a:gd name="connsiteY164" fmla="*/ 519342 h 1276331"/>
                <a:gd name="connsiteX165" fmla="*/ 443910 w 582505"/>
                <a:gd name="connsiteY165" fmla="*/ 525671 h 1276331"/>
                <a:gd name="connsiteX166" fmla="*/ 447629 w 582505"/>
                <a:gd name="connsiteY166" fmla="*/ 534872 h 1276331"/>
                <a:gd name="connsiteX167" fmla="*/ 446455 w 582505"/>
                <a:gd name="connsiteY167" fmla="*/ 544399 h 1276331"/>
                <a:gd name="connsiteX168" fmla="*/ 444498 w 582505"/>
                <a:gd name="connsiteY168" fmla="*/ 547400 h 1276331"/>
                <a:gd name="connsiteX169" fmla="*/ 437907 w 582505"/>
                <a:gd name="connsiteY169" fmla="*/ 548836 h 1276331"/>
                <a:gd name="connsiteX170" fmla="*/ 430207 w 582505"/>
                <a:gd name="connsiteY170" fmla="*/ 543289 h 1276331"/>
                <a:gd name="connsiteX171" fmla="*/ 420093 w 582505"/>
                <a:gd name="connsiteY171" fmla="*/ 548379 h 1276331"/>
                <a:gd name="connsiteX172" fmla="*/ 414155 w 582505"/>
                <a:gd name="connsiteY172" fmla="*/ 556013 h 1276331"/>
                <a:gd name="connsiteX173" fmla="*/ 398430 w 582505"/>
                <a:gd name="connsiteY173" fmla="*/ 554904 h 1276331"/>
                <a:gd name="connsiteX174" fmla="*/ 396472 w 582505"/>
                <a:gd name="connsiteY174" fmla="*/ 562343 h 1276331"/>
                <a:gd name="connsiteX175" fmla="*/ 376962 w 582505"/>
                <a:gd name="connsiteY175" fmla="*/ 588313 h 1276331"/>
                <a:gd name="connsiteX176" fmla="*/ 374547 w 582505"/>
                <a:gd name="connsiteY176" fmla="*/ 594838 h 1276331"/>
                <a:gd name="connsiteX177" fmla="*/ 364955 w 582505"/>
                <a:gd name="connsiteY177" fmla="*/ 600058 h 1276331"/>
                <a:gd name="connsiteX178" fmla="*/ 363650 w 582505"/>
                <a:gd name="connsiteY178" fmla="*/ 613044 h 1276331"/>
                <a:gd name="connsiteX179" fmla="*/ 365803 w 582505"/>
                <a:gd name="connsiteY179" fmla="*/ 621396 h 1276331"/>
                <a:gd name="connsiteX180" fmla="*/ 374417 w 582505"/>
                <a:gd name="connsiteY180" fmla="*/ 630727 h 1276331"/>
                <a:gd name="connsiteX181" fmla="*/ 391578 w 582505"/>
                <a:gd name="connsiteY181" fmla="*/ 640711 h 1276331"/>
                <a:gd name="connsiteX182" fmla="*/ 394384 w 582505"/>
                <a:gd name="connsiteY182" fmla="*/ 645278 h 1276331"/>
                <a:gd name="connsiteX183" fmla="*/ 394775 w 582505"/>
                <a:gd name="connsiteY183" fmla="*/ 659177 h 1276331"/>
                <a:gd name="connsiteX184" fmla="*/ 398038 w 582505"/>
                <a:gd name="connsiteY184" fmla="*/ 663288 h 1276331"/>
                <a:gd name="connsiteX185" fmla="*/ 405281 w 582505"/>
                <a:gd name="connsiteY185" fmla="*/ 664397 h 1276331"/>
                <a:gd name="connsiteX186" fmla="*/ 420811 w 582505"/>
                <a:gd name="connsiteY186" fmla="*/ 660156 h 1276331"/>
                <a:gd name="connsiteX187" fmla="*/ 429424 w 582505"/>
                <a:gd name="connsiteY187" fmla="*/ 661918 h 1276331"/>
                <a:gd name="connsiteX188" fmla="*/ 431382 w 582505"/>
                <a:gd name="connsiteY188" fmla="*/ 665050 h 1276331"/>
                <a:gd name="connsiteX189" fmla="*/ 432426 w 582505"/>
                <a:gd name="connsiteY189" fmla="*/ 673598 h 1276331"/>
                <a:gd name="connsiteX190" fmla="*/ 435427 w 582505"/>
                <a:gd name="connsiteY190" fmla="*/ 675817 h 1276331"/>
                <a:gd name="connsiteX191" fmla="*/ 431904 w 582505"/>
                <a:gd name="connsiteY191" fmla="*/ 684821 h 1276331"/>
                <a:gd name="connsiteX192" fmla="*/ 436080 w 582505"/>
                <a:gd name="connsiteY192" fmla="*/ 691151 h 1276331"/>
                <a:gd name="connsiteX193" fmla="*/ 447760 w 582505"/>
                <a:gd name="connsiteY193" fmla="*/ 692260 h 1276331"/>
                <a:gd name="connsiteX194" fmla="*/ 452001 w 582505"/>
                <a:gd name="connsiteY194" fmla="*/ 702504 h 1276331"/>
                <a:gd name="connsiteX195" fmla="*/ 456373 w 582505"/>
                <a:gd name="connsiteY195" fmla="*/ 703157 h 1276331"/>
                <a:gd name="connsiteX196" fmla="*/ 471969 w 582505"/>
                <a:gd name="connsiteY196" fmla="*/ 695914 h 1276331"/>
                <a:gd name="connsiteX197" fmla="*/ 471708 w 582505"/>
                <a:gd name="connsiteY197" fmla="*/ 701591 h 1276331"/>
                <a:gd name="connsiteX198" fmla="*/ 473730 w 582505"/>
                <a:gd name="connsiteY198" fmla="*/ 704266 h 1276331"/>
                <a:gd name="connsiteX199" fmla="*/ 484301 w 582505"/>
                <a:gd name="connsiteY199" fmla="*/ 705506 h 1276331"/>
                <a:gd name="connsiteX200" fmla="*/ 488282 w 582505"/>
                <a:gd name="connsiteY200" fmla="*/ 711835 h 1276331"/>
                <a:gd name="connsiteX201" fmla="*/ 489783 w 582505"/>
                <a:gd name="connsiteY201" fmla="*/ 722406 h 1276331"/>
                <a:gd name="connsiteX202" fmla="*/ 512882 w 582505"/>
                <a:gd name="connsiteY202" fmla="*/ 734543 h 1276331"/>
                <a:gd name="connsiteX203" fmla="*/ 515361 w 582505"/>
                <a:gd name="connsiteY203" fmla="*/ 749355 h 1276331"/>
                <a:gd name="connsiteX204" fmla="*/ 525867 w 582505"/>
                <a:gd name="connsiteY204" fmla="*/ 763972 h 1276331"/>
                <a:gd name="connsiteX205" fmla="*/ 537090 w 582505"/>
                <a:gd name="connsiteY205" fmla="*/ 772520 h 1276331"/>
                <a:gd name="connsiteX206" fmla="*/ 535524 w 582505"/>
                <a:gd name="connsiteY206" fmla="*/ 780611 h 1276331"/>
                <a:gd name="connsiteX207" fmla="*/ 532196 w 582505"/>
                <a:gd name="connsiteY207" fmla="*/ 785636 h 1276331"/>
                <a:gd name="connsiteX208" fmla="*/ 516014 w 582505"/>
                <a:gd name="connsiteY208" fmla="*/ 793466 h 1276331"/>
                <a:gd name="connsiteX209" fmla="*/ 507662 w 582505"/>
                <a:gd name="connsiteY209" fmla="*/ 804298 h 1276331"/>
                <a:gd name="connsiteX210" fmla="*/ 507400 w 582505"/>
                <a:gd name="connsiteY210" fmla="*/ 824657 h 1276331"/>
                <a:gd name="connsiteX211" fmla="*/ 494611 w 582505"/>
                <a:gd name="connsiteY211" fmla="*/ 841426 h 1276331"/>
                <a:gd name="connsiteX212" fmla="*/ 498135 w 582505"/>
                <a:gd name="connsiteY212" fmla="*/ 852845 h 1276331"/>
                <a:gd name="connsiteX213" fmla="*/ 497417 w 582505"/>
                <a:gd name="connsiteY213" fmla="*/ 857739 h 1276331"/>
                <a:gd name="connsiteX214" fmla="*/ 500484 w 582505"/>
                <a:gd name="connsiteY214" fmla="*/ 859110 h 1276331"/>
                <a:gd name="connsiteX215" fmla="*/ 504007 w 582505"/>
                <a:gd name="connsiteY215" fmla="*/ 865831 h 1276331"/>
                <a:gd name="connsiteX216" fmla="*/ 508575 w 582505"/>
                <a:gd name="connsiteY216" fmla="*/ 865374 h 1276331"/>
                <a:gd name="connsiteX217" fmla="*/ 515100 w 582505"/>
                <a:gd name="connsiteY217" fmla="*/ 871638 h 1276331"/>
                <a:gd name="connsiteX218" fmla="*/ 520973 w 582505"/>
                <a:gd name="connsiteY218" fmla="*/ 870072 h 1276331"/>
                <a:gd name="connsiteX219" fmla="*/ 526389 w 582505"/>
                <a:gd name="connsiteY219" fmla="*/ 865048 h 1276331"/>
                <a:gd name="connsiteX220" fmla="*/ 532588 w 582505"/>
                <a:gd name="connsiteY220" fmla="*/ 864721 h 1276331"/>
                <a:gd name="connsiteX221" fmla="*/ 533501 w 582505"/>
                <a:gd name="connsiteY221" fmla="*/ 870529 h 1276331"/>
                <a:gd name="connsiteX222" fmla="*/ 537612 w 582505"/>
                <a:gd name="connsiteY222" fmla="*/ 876467 h 1276331"/>
                <a:gd name="connsiteX223" fmla="*/ 536372 w 582505"/>
                <a:gd name="connsiteY223" fmla="*/ 885667 h 1276331"/>
                <a:gd name="connsiteX224" fmla="*/ 540092 w 582505"/>
                <a:gd name="connsiteY224" fmla="*/ 889909 h 1276331"/>
                <a:gd name="connsiteX225" fmla="*/ 542441 w 582505"/>
                <a:gd name="connsiteY225" fmla="*/ 901654 h 1276331"/>
                <a:gd name="connsiteX226" fmla="*/ 552098 w 582505"/>
                <a:gd name="connsiteY226" fmla="*/ 903807 h 1276331"/>
                <a:gd name="connsiteX227" fmla="*/ 555818 w 582505"/>
                <a:gd name="connsiteY227" fmla="*/ 915487 h 1276331"/>
                <a:gd name="connsiteX228" fmla="*/ 568933 w 582505"/>
                <a:gd name="connsiteY228" fmla="*/ 929973 h 1276331"/>
                <a:gd name="connsiteX229" fmla="*/ 582506 w 582505"/>
                <a:gd name="connsiteY229" fmla="*/ 949614 h 1276331"/>
                <a:gd name="connsiteX230" fmla="*/ 582506 w 582505"/>
                <a:gd name="connsiteY230" fmla="*/ 949614 h 1276331"/>
                <a:gd name="connsiteX231" fmla="*/ 578199 w 582505"/>
                <a:gd name="connsiteY231" fmla="*/ 956662 h 1276331"/>
                <a:gd name="connsiteX232" fmla="*/ 575198 w 582505"/>
                <a:gd name="connsiteY232" fmla="*/ 967755 h 1276331"/>
                <a:gd name="connsiteX233" fmla="*/ 570630 w 582505"/>
                <a:gd name="connsiteY233" fmla="*/ 970560 h 1276331"/>
                <a:gd name="connsiteX234" fmla="*/ 560255 w 582505"/>
                <a:gd name="connsiteY234" fmla="*/ 971213 h 1276331"/>
                <a:gd name="connsiteX235" fmla="*/ 555491 w 582505"/>
                <a:gd name="connsiteY235" fmla="*/ 985699 h 1276331"/>
                <a:gd name="connsiteX236" fmla="*/ 553925 w 582505"/>
                <a:gd name="connsiteY236" fmla="*/ 999728 h 1276331"/>
                <a:gd name="connsiteX237" fmla="*/ 544986 w 582505"/>
                <a:gd name="connsiteY237" fmla="*/ 1008929 h 1276331"/>
                <a:gd name="connsiteX238" fmla="*/ 543681 w 582505"/>
                <a:gd name="connsiteY238" fmla="*/ 1013105 h 1276331"/>
                <a:gd name="connsiteX239" fmla="*/ 544137 w 582505"/>
                <a:gd name="connsiteY239" fmla="*/ 1017281 h 1276331"/>
                <a:gd name="connsiteX240" fmla="*/ 551185 w 582505"/>
                <a:gd name="connsiteY240" fmla="*/ 1020674 h 1276331"/>
                <a:gd name="connsiteX241" fmla="*/ 554251 w 582505"/>
                <a:gd name="connsiteY241" fmla="*/ 1025176 h 1276331"/>
                <a:gd name="connsiteX242" fmla="*/ 546552 w 582505"/>
                <a:gd name="connsiteY242" fmla="*/ 1038684 h 1276331"/>
                <a:gd name="connsiteX243" fmla="*/ 542441 w 582505"/>
                <a:gd name="connsiteY243" fmla="*/ 1040772 h 1276331"/>
                <a:gd name="connsiteX244" fmla="*/ 541788 w 582505"/>
                <a:gd name="connsiteY244" fmla="*/ 1044752 h 1276331"/>
                <a:gd name="connsiteX245" fmla="*/ 547661 w 582505"/>
                <a:gd name="connsiteY245" fmla="*/ 1053757 h 1276331"/>
                <a:gd name="connsiteX246" fmla="*/ 548705 w 582505"/>
                <a:gd name="connsiteY246" fmla="*/ 1060086 h 1276331"/>
                <a:gd name="connsiteX247" fmla="*/ 549553 w 582505"/>
                <a:gd name="connsiteY247" fmla="*/ 1100086 h 1276331"/>
                <a:gd name="connsiteX248" fmla="*/ 551250 w 582505"/>
                <a:gd name="connsiteY248" fmla="*/ 1112614 h 1276331"/>
                <a:gd name="connsiteX249" fmla="*/ 557840 w 582505"/>
                <a:gd name="connsiteY249" fmla="*/ 1118944 h 1276331"/>
                <a:gd name="connsiteX250" fmla="*/ 555818 w 582505"/>
                <a:gd name="connsiteY250" fmla="*/ 1131733 h 1276331"/>
                <a:gd name="connsiteX251" fmla="*/ 555818 w 582505"/>
                <a:gd name="connsiteY251" fmla="*/ 1131733 h 1276331"/>
                <a:gd name="connsiteX252" fmla="*/ 546226 w 582505"/>
                <a:gd name="connsiteY252" fmla="*/ 1143609 h 1276331"/>
                <a:gd name="connsiteX253" fmla="*/ 537873 w 582505"/>
                <a:gd name="connsiteY253" fmla="*/ 1144392 h 1276331"/>
                <a:gd name="connsiteX254" fmla="*/ 525214 w 582505"/>
                <a:gd name="connsiteY254" fmla="*/ 1154898 h 1276331"/>
                <a:gd name="connsiteX255" fmla="*/ 514056 w 582505"/>
                <a:gd name="connsiteY255" fmla="*/ 1154898 h 1276331"/>
                <a:gd name="connsiteX256" fmla="*/ 506226 w 582505"/>
                <a:gd name="connsiteY256" fmla="*/ 1149808 h 1276331"/>
                <a:gd name="connsiteX257" fmla="*/ 501854 w 582505"/>
                <a:gd name="connsiteY257" fmla="*/ 1150461 h 1276331"/>
                <a:gd name="connsiteX258" fmla="*/ 501202 w 582505"/>
                <a:gd name="connsiteY258" fmla="*/ 1152614 h 1276331"/>
                <a:gd name="connsiteX259" fmla="*/ 504268 w 582505"/>
                <a:gd name="connsiteY259" fmla="*/ 1159400 h 1276331"/>
                <a:gd name="connsiteX260" fmla="*/ 502963 w 582505"/>
                <a:gd name="connsiteY260" fmla="*/ 1163576 h 1276331"/>
                <a:gd name="connsiteX261" fmla="*/ 495264 w 582505"/>
                <a:gd name="connsiteY261" fmla="*/ 1165142 h 1276331"/>
                <a:gd name="connsiteX262" fmla="*/ 465639 w 582505"/>
                <a:gd name="connsiteY262" fmla="*/ 1200509 h 1276331"/>
                <a:gd name="connsiteX263" fmla="*/ 457026 w 582505"/>
                <a:gd name="connsiteY263" fmla="*/ 1204032 h 1276331"/>
                <a:gd name="connsiteX264" fmla="*/ 445868 w 582505"/>
                <a:gd name="connsiteY264" fmla="*/ 1203119 h 1276331"/>
                <a:gd name="connsiteX265" fmla="*/ 435819 w 582505"/>
                <a:gd name="connsiteY265" fmla="*/ 1215908 h 1276331"/>
                <a:gd name="connsiteX266" fmla="*/ 425705 w 582505"/>
                <a:gd name="connsiteY266" fmla="*/ 1218062 h 1276331"/>
                <a:gd name="connsiteX267" fmla="*/ 423030 w 582505"/>
                <a:gd name="connsiteY267" fmla="*/ 1226414 h 1276331"/>
                <a:gd name="connsiteX268" fmla="*/ 425509 w 582505"/>
                <a:gd name="connsiteY268" fmla="*/ 1246903 h 1276331"/>
                <a:gd name="connsiteX269" fmla="*/ 421398 w 582505"/>
                <a:gd name="connsiteY269" fmla="*/ 1252841 h 1276331"/>
                <a:gd name="connsiteX270" fmla="*/ 406390 w 582505"/>
                <a:gd name="connsiteY270" fmla="*/ 1258910 h 1276331"/>
                <a:gd name="connsiteX271" fmla="*/ 403976 w 582505"/>
                <a:gd name="connsiteY271" fmla="*/ 1266479 h 1276331"/>
                <a:gd name="connsiteX272" fmla="*/ 397777 w 582505"/>
                <a:gd name="connsiteY272" fmla="*/ 1270916 h 1276331"/>
                <a:gd name="connsiteX273" fmla="*/ 387924 w 582505"/>
                <a:gd name="connsiteY273" fmla="*/ 1272482 h 1276331"/>
                <a:gd name="connsiteX274" fmla="*/ 376570 w 582505"/>
                <a:gd name="connsiteY274" fmla="*/ 1268306 h 1276331"/>
                <a:gd name="connsiteX275" fmla="*/ 371741 w 582505"/>
                <a:gd name="connsiteY275" fmla="*/ 1276332 h 1276331"/>
                <a:gd name="connsiteX276" fmla="*/ 361431 w 582505"/>
                <a:gd name="connsiteY276" fmla="*/ 1271242 h 1276331"/>
                <a:gd name="connsiteX277" fmla="*/ 354841 w 582505"/>
                <a:gd name="connsiteY277" fmla="*/ 1272808 h 1276331"/>
                <a:gd name="connsiteX278" fmla="*/ 350926 w 582505"/>
                <a:gd name="connsiteY278" fmla="*/ 1259888 h 1276331"/>
                <a:gd name="connsiteX279" fmla="*/ 339768 w 582505"/>
                <a:gd name="connsiteY279" fmla="*/ 1254994 h 1276331"/>
                <a:gd name="connsiteX280" fmla="*/ 304662 w 582505"/>
                <a:gd name="connsiteY280" fmla="*/ 1265630 h 1276331"/>
                <a:gd name="connsiteX281" fmla="*/ 304662 w 582505"/>
                <a:gd name="connsiteY281" fmla="*/ 1265630 h 1276331"/>
                <a:gd name="connsiteX282" fmla="*/ 289067 w 582505"/>
                <a:gd name="connsiteY282" fmla="*/ 1255451 h 1276331"/>
                <a:gd name="connsiteX283" fmla="*/ 276278 w 582505"/>
                <a:gd name="connsiteY283" fmla="*/ 1255908 h 1276331"/>
                <a:gd name="connsiteX284" fmla="*/ 271384 w 582505"/>
                <a:gd name="connsiteY284" fmla="*/ 1245924 h 1276331"/>
                <a:gd name="connsiteX285" fmla="*/ 260356 w 582505"/>
                <a:gd name="connsiteY285" fmla="*/ 1235027 h 1276331"/>
                <a:gd name="connsiteX286" fmla="*/ 261530 w 582505"/>
                <a:gd name="connsiteY286" fmla="*/ 1229155 h 1276331"/>
                <a:gd name="connsiteX287" fmla="*/ 259051 w 582505"/>
                <a:gd name="connsiteY287" fmla="*/ 1217474 h 1276331"/>
                <a:gd name="connsiteX288" fmla="*/ 248676 w 582505"/>
                <a:gd name="connsiteY288" fmla="*/ 1191308 h 1276331"/>
                <a:gd name="connsiteX289" fmla="*/ 249198 w 582505"/>
                <a:gd name="connsiteY289" fmla="*/ 1189416 h 1276331"/>
                <a:gd name="connsiteX290" fmla="*/ 234320 w 582505"/>
                <a:gd name="connsiteY290" fmla="*/ 1177997 h 1276331"/>
                <a:gd name="connsiteX291" fmla="*/ 227338 w 582505"/>
                <a:gd name="connsiteY291" fmla="*/ 1165468 h 1276331"/>
                <a:gd name="connsiteX292" fmla="*/ 227860 w 582505"/>
                <a:gd name="connsiteY292" fmla="*/ 1162989 h 1276331"/>
                <a:gd name="connsiteX293" fmla="*/ 244043 w 582505"/>
                <a:gd name="connsiteY293" fmla="*/ 1152027 h 1276331"/>
                <a:gd name="connsiteX294" fmla="*/ 242934 w 582505"/>
                <a:gd name="connsiteY294" fmla="*/ 1143674 h 1276331"/>
                <a:gd name="connsiteX295" fmla="*/ 228643 w 582505"/>
                <a:gd name="connsiteY295" fmla="*/ 1127426 h 1276331"/>
                <a:gd name="connsiteX296" fmla="*/ 213244 w 582505"/>
                <a:gd name="connsiteY296" fmla="*/ 1114115 h 1276331"/>
                <a:gd name="connsiteX297" fmla="*/ 201238 w 582505"/>
                <a:gd name="connsiteY297" fmla="*/ 1107590 h 1276331"/>
                <a:gd name="connsiteX298" fmla="*/ 186556 w 582505"/>
                <a:gd name="connsiteY298" fmla="*/ 1107916 h 1276331"/>
                <a:gd name="connsiteX299" fmla="*/ 184076 w 582505"/>
                <a:gd name="connsiteY299" fmla="*/ 1102631 h 1276331"/>
                <a:gd name="connsiteX300" fmla="*/ 182771 w 582505"/>
                <a:gd name="connsiteY300" fmla="*/ 1104458 h 1276331"/>
                <a:gd name="connsiteX301" fmla="*/ 182771 w 582505"/>
                <a:gd name="connsiteY301" fmla="*/ 1104458 h 1276331"/>
                <a:gd name="connsiteX302" fmla="*/ 182380 w 582505"/>
                <a:gd name="connsiteY302" fmla="*/ 1103610 h 1276331"/>
                <a:gd name="connsiteX303" fmla="*/ 182967 w 582505"/>
                <a:gd name="connsiteY303" fmla="*/ 1103283 h 1276331"/>
                <a:gd name="connsiteX304" fmla="*/ 182967 w 582505"/>
                <a:gd name="connsiteY304" fmla="*/ 1102827 h 1276331"/>
                <a:gd name="connsiteX305" fmla="*/ 181858 w 582505"/>
                <a:gd name="connsiteY305" fmla="*/ 1103610 h 1276331"/>
                <a:gd name="connsiteX306" fmla="*/ 181858 w 582505"/>
                <a:gd name="connsiteY306" fmla="*/ 1103022 h 1276331"/>
                <a:gd name="connsiteX307" fmla="*/ 180944 w 582505"/>
                <a:gd name="connsiteY307" fmla="*/ 1102108 h 1276331"/>
                <a:gd name="connsiteX308" fmla="*/ 180748 w 582505"/>
                <a:gd name="connsiteY308" fmla="*/ 1101195 h 1276331"/>
                <a:gd name="connsiteX309" fmla="*/ 180161 w 582505"/>
                <a:gd name="connsiteY309" fmla="*/ 1101195 h 1276331"/>
                <a:gd name="connsiteX310" fmla="*/ 179770 w 582505"/>
                <a:gd name="connsiteY310" fmla="*/ 1100608 h 1276331"/>
                <a:gd name="connsiteX311" fmla="*/ 179182 w 582505"/>
                <a:gd name="connsiteY311" fmla="*/ 1096562 h 1276331"/>
                <a:gd name="connsiteX312" fmla="*/ 182184 w 582505"/>
                <a:gd name="connsiteY312" fmla="*/ 1096432 h 1276331"/>
                <a:gd name="connsiteX313" fmla="*/ 182575 w 582505"/>
                <a:gd name="connsiteY313" fmla="*/ 1097541 h 1276331"/>
                <a:gd name="connsiteX314" fmla="*/ 182967 w 582505"/>
                <a:gd name="connsiteY314" fmla="*/ 1097541 h 1276331"/>
                <a:gd name="connsiteX315" fmla="*/ 182575 w 582505"/>
                <a:gd name="connsiteY315" fmla="*/ 1096301 h 1276331"/>
                <a:gd name="connsiteX316" fmla="*/ 184468 w 582505"/>
                <a:gd name="connsiteY316" fmla="*/ 1096171 h 1276331"/>
                <a:gd name="connsiteX317" fmla="*/ 184663 w 582505"/>
                <a:gd name="connsiteY317" fmla="*/ 1095714 h 1276331"/>
                <a:gd name="connsiteX318" fmla="*/ 182967 w 582505"/>
                <a:gd name="connsiteY318" fmla="*/ 1095845 h 1276331"/>
                <a:gd name="connsiteX319" fmla="*/ 182053 w 582505"/>
                <a:gd name="connsiteY319" fmla="*/ 1095062 h 1276331"/>
                <a:gd name="connsiteX320" fmla="*/ 180944 w 582505"/>
                <a:gd name="connsiteY320" fmla="*/ 1094931 h 1276331"/>
                <a:gd name="connsiteX321" fmla="*/ 180553 w 582505"/>
                <a:gd name="connsiteY321" fmla="*/ 1095257 h 1276331"/>
                <a:gd name="connsiteX322" fmla="*/ 179965 w 582505"/>
                <a:gd name="connsiteY322" fmla="*/ 1094800 h 1276331"/>
                <a:gd name="connsiteX323" fmla="*/ 181075 w 582505"/>
                <a:gd name="connsiteY323" fmla="*/ 1094213 h 1276331"/>
                <a:gd name="connsiteX324" fmla="*/ 181597 w 582505"/>
                <a:gd name="connsiteY324" fmla="*/ 1093300 h 1276331"/>
                <a:gd name="connsiteX325" fmla="*/ 182510 w 582505"/>
                <a:gd name="connsiteY325" fmla="*/ 1093430 h 1276331"/>
                <a:gd name="connsiteX326" fmla="*/ 183619 w 582505"/>
                <a:gd name="connsiteY326" fmla="*/ 1094670 h 1276331"/>
                <a:gd name="connsiteX327" fmla="*/ 184207 w 582505"/>
                <a:gd name="connsiteY327" fmla="*/ 1094670 h 1276331"/>
                <a:gd name="connsiteX328" fmla="*/ 184402 w 582505"/>
                <a:gd name="connsiteY328" fmla="*/ 1094017 h 1276331"/>
                <a:gd name="connsiteX329" fmla="*/ 183815 w 582505"/>
                <a:gd name="connsiteY329" fmla="*/ 1094148 h 1276331"/>
                <a:gd name="connsiteX330" fmla="*/ 183815 w 582505"/>
                <a:gd name="connsiteY330" fmla="*/ 1093560 h 1276331"/>
                <a:gd name="connsiteX331" fmla="*/ 184402 w 582505"/>
                <a:gd name="connsiteY331" fmla="*/ 1092321 h 1276331"/>
                <a:gd name="connsiteX332" fmla="*/ 185708 w 582505"/>
                <a:gd name="connsiteY332" fmla="*/ 1092777 h 1276331"/>
                <a:gd name="connsiteX333" fmla="*/ 187926 w 582505"/>
                <a:gd name="connsiteY333" fmla="*/ 1092451 h 1276331"/>
                <a:gd name="connsiteX334" fmla="*/ 188122 w 582505"/>
                <a:gd name="connsiteY334" fmla="*/ 1092125 h 1276331"/>
                <a:gd name="connsiteX335" fmla="*/ 188839 w 582505"/>
                <a:gd name="connsiteY335" fmla="*/ 1092255 h 1276331"/>
                <a:gd name="connsiteX336" fmla="*/ 188839 w 582505"/>
                <a:gd name="connsiteY336" fmla="*/ 1091799 h 1276331"/>
                <a:gd name="connsiteX337" fmla="*/ 187926 w 582505"/>
                <a:gd name="connsiteY337" fmla="*/ 1091668 h 1276331"/>
                <a:gd name="connsiteX338" fmla="*/ 187208 w 582505"/>
                <a:gd name="connsiteY338" fmla="*/ 1092125 h 1276331"/>
                <a:gd name="connsiteX339" fmla="*/ 183489 w 582505"/>
                <a:gd name="connsiteY339" fmla="*/ 1091472 h 1276331"/>
                <a:gd name="connsiteX340" fmla="*/ 182184 w 582505"/>
                <a:gd name="connsiteY340" fmla="*/ 1092125 h 1276331"/>
                <a:gd name="connsiteX341" fmla="*/ 182575 w 582505"/>
                <a:gd name="connsiteY341" fmla="*/ 1091342 h 1276331"/>
                <a:gd name="connsiteX342" fmla="*/ 182184 w 582505"/>
                <a:gd name="connsiteY342" fmla="*/ 1090428 h 1276331"/>
                <a:gd name="connsiteX343" fmla="*/ 183293 w 582505"/>
                <a:gd name="connsiteY343" fmla="*/ 1089972 h 1276331"/>
                <a:gd name="connsiteX344" fmla="*/ 183815 w 582505"/>
                <a:gd name="connsiteY344" fmla="*/ 1090102 h 1276331"/>
                <a:gd name="connsiteX345" fmla="*/ 184011 w 582505"/>
                <a:gd name="connsiteY345" fmla="*/ 1089189 h 1276331"/>
                <a:gd name="connsiteX346" fmla="*/ 181988 w 582505"/>
                <a:gd name="connsiteY346" fmla="*/ 1089515 h 1276331"/>
                <a:gd name="connsiteX347" fmla="*/ 181401 w 582505"/>
                <a:gd name="connsiteY347" fmla="*/ 1090624 h 1276331"/>
                <a:gd name="connsiteX348" fmla="*/ 180291 w 582505"/>
                <a:gd name="connsiteY348" fmla="*/ 1090755 h 1276331"/>
                <a:gd name="connsiteX349" fmla="*/ 179770 w 582505"/>
                <a:gd name="connsiteY349" fmla="*/ 1090168 h 1276331"/>
                <a:gd name="connsiteX350" fmla="*/ 178660 w 582505"/>
                <a:gd name="connsiteY350" fmla="*/ 1089841 h 1276331"/>
                <a:gd name="connsiteX351" fmla="*/ 178464 w 582505"/>
                <a:gd name="connsiteY351" fmla="*/ 1089058 h 1276331"/>
                <a:gd name="connsiteX352" fmla="*/ 179378 w 582505"/>
                <a:gd name="connsiteY352" fmla="*/ 1089189 h 1276331"/>
                <a:gd name="connsiteX353" fmla="*/ 179378 w 582505"/>
                <a:gd name="connsiteY353" fmla="*/ 1088863 h 1276331"/>
                <a:gd name="connsiteX354" fmla="*/ 180096 w 582505"/>
                <a:gd name="connsiteY354" fmla="*/ 1088863 h 1276331"/>
                <a:gd name="connsiteX355" fmla="*/ 180487 w 582505"/>
                <a:gd name="connsiteY355" fmla="*/ 1087949 h 1276331"/>
                <a:gd name="connsiteX356" fmla="*/ 179182 w 582505"/>
                <a:gd name="connsiteY356" fmla="*/ 1088406 h 1276331"/>
                <a:gd name="connsiteX357" fmla="*/ 178464 w 582505"/>
                <a:gd name="connsiteY357" fmla="*/ 1088275 h 1276331"/>
                <a:gd name="connsiteX358" fmla="*/ 178660 w 582505"/>
                <a:gd name="connsiteY358" fmla="*/ 1087361 h 1276331"/>
                <a:gd name="connsiteX359" fmla="*/ 177943 w 582505"/>
                <a:gd name="connsiteY359" fmla="*/ 1087949 h 1276331"/>
                <a:gd name="connsiteX360" fmla="*/ 176833 w 582505"/>
                <a:gd name="connsiteY360" fmla="*/ 1087361 h 1276331"/>
                <a:gd name="connsiteX361" fmla="*/ 176637 w 582505"/>
                <a:gd name="connsiteY361" fmla="*/ 1085795 h 1276331"/>
                <a:gd name="connsiteX362" fmla="*/ 176115 w 582505"/>
                <a:gd name="connsiteY362" fmla="*/ 1085012 h 1276331"/>
                <a:gd name="connsiteX363" fmla="*/ 176115 w 582505"/>
                <a:gd name="connsiteY363" fmla="*/ 1083773 h 1276331"/>
                <a:gd name="connsiteX364" fmla="*/ 179117 w 582505"/>
                <a:gd name="connsiteY364" fmla="*/ 1083773 h 1276331"/>
                <a:gd name="connsiteX365" fmla="*/ 179508 w 582505"/>
                <a:gd name="connsiteY365" fmla="*/ 1083642 h 1276331"/>
                <a:gd name="connsiteX366" fmla="*/ 179508 w 582505"/>
                <a:gd name="connsiteY366" fmla="*/ 1083055 h 1276331"/>
                <a:gd name="connsiteX367" fmla="*/ 177290 w 582505"/>
                <a:gd name="connsiteY367" fmla="*/ 1083186 h 1276331"/>
                <a:gd name="connsiteX368" fmla="*/ 177681 w 582505"/>
                <a:gd name="connsiteY368" fmla="*/ 1082076 h 1276331"/>
                <a:gd name="connsiteX369" fmla="*/ 175985 w 582505"/>
                <a:gd name="connsiteY369" fmla="*/ 1082859 h 1276331"/>
                <a:gd name="connsiteX370" fmla="*/ 174484 w 582505"/>
                <a:gd name="connsiteY370" fmla="*/ 1080706 h 1276331"/>
                <a:gd name="connsiteX371" fmla="*/ 174093 w 582505"/>
                <a:gd name="connsiteY371" fmla="*/ 1079466 h 1276331"/>
                <a:gd name="connsiteX372" fmla="*/ 174093 w 582505"/>
                <a:gd name="connsiteY372" fmla="*/ 1078683 h 1276331"/>
                <a:gd name="connsiteX373" fmla="*/ 174680 w 582505"/>
                <a:gd name="connsiteY373" fmla="*/ 1078226 h 1276331"/>
                <a:gd name="connsiteX374" fmla="*/ 172788 w 582505"/>
                <a:gd name="connsiteY374" fmla="*/ 1077770 h 1276331"/>
                <a:gd name="connsiteX375" fmla="*/ 172788 w 582505"/>
                <a:gd name="connsiteY375" fmla="*/ 1076073 h 1276331"/>
                <a:gd name="connsiteX376" fmla="*/ 172266 w 582505"/>
                <a:gd name="connsiteY376" fmla="*/ 1075616 h 1276331"/>
                <a:gd name="connsiteX377" fmla="*/ 171874 w 582505"/>
                <a:gd name="connsiteY377" fmla="*/ 1074246 h 1276331"/>
                <a:gd name="connsiteX378" fmla="*/ 172070 w 582505"/>
                <a:gd name="connsiteY378" fmla="*/ 1071636 h 1276331"/>
                <a:gd name="connsiteX379" fmla="*/ 171483 w 582505"/>
                <a:gd name="connsiteY379" fmla="*/ 1070527 h 1276331"/>
                <a:gd name="connsiteX380" fmla="*/ 170569 w 582505"/>
                <a:gd name="connsiteY380" fmla="*/ 1069939 h 1276331"/>
                <a:gd name="connsiteX381" fmla="*/ 170373 w 582505"/>
                <a:gd name="connsiteY381" fmla="*/ 1066220 h 1276331"/>
                <a:gd name="connsiteX382" fmla="*/ 169264 w 582505"/>
                <a:gd name="connsiteY382" fmla="*/ 1065437 h 1276331"/>
                <a:gd name="connsiteX383" fmla="*/ 170373 w 582505"/>
                <a:gd name="connsiteY383" fmla="*/ 1065307 h 1276331"/>
                <a:gd name="connsiteX384" fmla="*/ 170960 w 582505"/>
                <a:gd name="connsiteY384" fmla="*/ 1066090 h 1276331"/>
                <a:gd name="connsiteX385" fmla="*/ 171483 w 582505"/>
                <a:gd name="connsiteY385" fmla="*/ 1066090 h 1276331"/>
                <a:gd name="connsiteX386" fmla="*/ 171483 w 582505"/>
                <a:gd name="connsiteY386" fmla="*/ 1065633 h 1276331"/>
                <a:gd name="connsiteX387" fmla="*/ 169656 w 582505"/>
                <a:gd name="connsiteY387" fmla="*/ 1063740 h 1276331"/>
                <a:gd name="connsiteX388" fmla="*/ 169068 w 582505"/>
                <a:gd name="connsiteY388" fmla="*/ 1063610 h 1276331"/>
                <a:gd name="connsiteX389" fmla="*/ 164435 w 582505"/>
                <a:gd name="connsiteY389" fmla="*/ 1057411 h 1276331"/>
                <a:gd name="connsiteX390" fmla="*/ 163326 w 582505"/>
                <a:gd name="connsiteY390" fmla="*/ 1056954 h 1276331"/>
                <a:gd name="connsiteX391" fmla="*/ 161629 w 582505"/>
                <a:gd name="connsiteY391" fmla="*/ 1055062 h 1276331"/>
                <a:gd name="connsiteX392" fmla="*/ 160520 w 582505"/>
                <a:gd name="connsiteY392" fmla="*/ 1054735 h 1276331"/>
                <a:gd name="connsiteX393" fmla="*/ 157714 w 582505"/>
                <a:gd name="connsiteY393" fmla="*/ 1051603 h 1276331"/>
                <a:gd name="connsiteX394" fmla="*/ 156801 w 582505"/>
                <a:gd name="connsiteY394" fmla="*/ 1051147 h 1276331"/>
                <a:gd name="connsiteX395" fmla="*/ 155887 w 582505"/>
                <a:gd name="connsiteY395" fmla="*/ 1049581 h 1276331"/>
                <a:gd name="connsiteX396" fmla="*/ 155170 w 582505"/>
                <a:gd name="connsiteY396" fmla="*/ 1046970 h 1276331"/>
                <a:gd name="connsiteX397" fmla="*/ 154256 w 582505"/>
                <a:gd name="connsiteY397" fmla="*/ 1045731 h 1276331"/>
                <a:gd name="connsiteX398" fmla="*/ 152364 w 582505"/>
                <a:gd name="connsiteY398" fmla="*/ 1044491 h 1276331"/>
                <a:gd name="connsiteX399" fmla="*/ 151972 w 582505"/>
                <a:gd name="connsiteY399" fmla="*/ 1042925 h 1276331"/>
                <a:gd name="connsiteX400" fmla="*/ 150667 w 582505"/>
                <a:gd name="connsiteY400" fmla="*/ 1041359 h 1276331"/>
                <a:gd name="connsiteX401" fmla="*/ 150471 w 582505"/>
                <a:gd name="connsiteY401" fmla="*/ 1040250 h 1276331"/>
                <a:gd name="connsiteX402" fmla="*/ 150080 w 582505"/>
                <a:gd name="connsiteY402" fmla="*/ 1040119 h 1276331"/>
                <a:gd name="connsiteX403" fmla="*/ 150080 w 582505"/>
                <a:gd name="connsiteY403" fmla="*/ 1039010 h 1276331"/>
                <a:gd name="connsiteX404" fmla="*/ 149362 w 582505"/>
                <a:gd name="connsiteY404" fmla="*/ 1038553 h 1276331"/>
                <a:gd name="connsiteX405" fmla="*/ 148449 w 582505"/>
                <a:gd name="connsiteY405" fmla="*/ 1034638 h 1276331"/>
                <a:gd name="connsiteX406" fmla="*/ 147926 w 582505"/>
                <a:gd name="connsiteY406" fmla="*/ 1034051 h 1276331"/>
                <a:gd name="connsiteX407" fmla="*/ 147926 w 582505"/>
                <a:gd name="connsiteY407" fmla="*/ 1033398 h 1276331"/>
                <a:gd name="connsiteX408" fmla="*/ 147013 w 582505"/>
                <a:gd name="connsiteY408" fmla="*/ 1032941 h 1276331"/>
                <a:gd name="connsiteX409" fmla="*/ 146817 w 582505"/>
                <a:gd name="connsiteY409" fmla="*/ 1032028 h 1276331"/>
                <a:gd name="connsiteX410" fmla="*/ 148122 w 582505"/>
                <a:gd name="connsiteY410" fmla="*/ 1031702 h 1276331"/>
                <a:gd name="connsiteX411" fmla="*/ 150732 w 582505"/>
                <a:gd name="connsiteY411" fmla="*/ 1029548 h 1276331"/>
                <a:gd name="connsiteX412" fmla="*/ 151450 w 582505"/>
                <a:gd name="connsiteY412" fmla="*/ 1027982 h 1276331"/>
                <a:gd name="connsiteX413" fmla="*/ 151842 w 582505"/>
                <a:gd name="connsiteY413" fmla="*/ 1027982 h 1276331"/>
                <a:gd name="connsiteX414" fmla="*/ 153864 w 582505"/>
                <a:gd name="connsiteY414" fmla="*/ 1025633 h 1276331"/>
                <a:gd name="connsiteX415" fmla="*/ 153864 w 582505"/>
                <a:gd name="connsiteY415" fmla="*/ 1024980 h 1276331"/>
                <a:gd name="connsiteX416" fmla="*/ 155887 w 582505"/>
                <a:gd name="connsiteY416" fmla="*/ 1024067 h 1276331"/>
                <a:gd name="connsiteX417" fmla="*/ 157192 w 582505"/>
                <a:gd name="connsiteY417" fmla="*/ 1022827 h 1276331"/>
                <a:gd name="connsiteX418" fmla="*/ 157780 w 582505"/>
                <a:gd name="connsiteY418" fmla="*/ 1022827 h 1276331"/>
                <a:gd name="connsiteX419" fmla="*/ 159476 w 582505"/>
                <a:gd name="connsiteY419" fmla="*/ 1021588 h 1276331"/>
                <a:gd name="connsiteX420" fmla="*/ 160194 w 582505"/>
                <a:gd name="connsiteY420" fmla="*/ 1021588 h 1276331"/>
                <a:gd name="connsiteX421" fmla="*/ 161303 w 582505"/>
                <a:gd name="connsiteY421" fmla="*/ 1020478 h 1276331"/>
                <a:gd name="connsiteX422" fmla="*/ 163522 w 582505"/>
                <a:gd name="connsiteY422" fmla="*/ 1020022 h 1276331"/>
                <a:gd name="connsiteX423" fmla="*/ 164044 w 582505"/>
                <a:gd name="connsiteY423" fmla="*/ 1019369 h 1276331"/>
                <a:gd name="connsiteX424" fmla="*/ 165936 w 582505"/>
                <a:gd name="connsiteY424" fmla="*/ 1018782 h 1276331"/>
                <a:gd name="connsiteX425" fmla="*/ 167241 w 582505"/>
                <a:gd name="connsiteY425" fmla="*/ 1017868 h 1276331"/>
                <a:gd name="connsiteX426" fmla="*/ 168742 w 582505"/>
                <a:gd name="connsiteY426" fmla="*/ 1017542 h 1276331"/>
                <a:gd name="connsiteX427" fmla="*/ 169851 w 582505"/>
                <a:gd name="connsiteY427" fmla="*/ 1016432 h 1276331"/>
                <a:gd name="connsiteX428" fmla="*/ 172266 w 582505"/>
                <a:gd name="connsiteY428" fmla="*/ 1016106 h 1276331"/>
                <a:gd name="connsiteX429" fmla="*/ 175071 w 582505"/>
                <a:gd name="connsiteY429" fmla="*/ 1014410 h 1276331"/>
                <a:gd name="connsiteX430" fmla="*/ 176377 w 582505"/>
                <a:gd name="connsiteY430" fmla="*/ 1014083 h 1276331"/>
                <a:gd name="connsiteX431" fmla="*/ 177877 w 582505"/>
                <a:gd name="connsiteY431" fmla="*/ 1012844 h 1276331"/>
                <a:gd name="connsiteX432" fmla="*/ 179182 w 582505"/>
                <a:gd name="connsiteY432" fmla="*/ 1012844 h 1276331"/>
                <a:gd name="connsiteX433" fmla="*/ 180683 w 582505"/>
                <a:gd name="connsiteY433" fmla="*/ 1012191 h 1276331"/>
                <a:gd name="connsiteX434" fmla="*/ 181792 w 582505"/>
                <a:gd name="connsiteY434" fmla="*/ 1010821 h 1276331"/>
                <a:gd name="connsiteX435" fmla="*/ 182706 w 582505"/>
                <a:gd name="connsiteY435" fmla="*/ 1010690 h 1276331"/>
                <a:gd name="connsiteX436" fmla="*/ 184011 w 582505"/>
                <a:gd name="connsiteY436" fmla="*/ 1008994 h 1276331"/>
                <a:gd name="connsiteX437" fmla="*/ 185708 w 582505"/>
                <a:gd name="connsiteY437" fmla="*/ 1008667 h 1276331"/>
                <a:gd name="connsiteX438" fmla="*/ 185316 w 582505"/>
                <a:gd name="connsiteY438" fmla="*/ 1008015 h 1276331"/>
                <a:gd name="connsiteX439" fmla="*/ 186817 w 582505"/>
                <a:gd name="connsiteY439" fmla="*/ 1007428 h 1276331"/>
                <a:gd name="connsiteX440" fmla="*/ 188644 w 582505"/>
                <a:gd name="connsiteY440" fmla="*/ 1005274 h 1276331"/>
                <a:gd name="connsiteX441" fmla="*/ 193473 w 582505"/>
                <a:gd name="connsiteY441" fmla="*/ 1004361 h 1276331"/>
                <a:gd name="connsiteX442" fmla="*/ 194190 w 582505"/>
                <a:gd name="connsiteY442" fmla="*/ 1003447 h 1276331"/>
                <a:gd name="connsiteX443" fmla="*/ 197714 w 582505"/>
                <a:gd name="connsiteY443" fmla="*/ 1002338 h 1276331"/>
                <a:gd name="connsiteX444" fmla="*/ 198823 w 582505"/>
                <a:gd name="connsiteY444" fmla="*/ 1001555 h 1276331"/>
                <a:gd name="connsiteX445" fmla="*/ 200846 w 582505"/>
                <a:gd name="connsiteY445" fmla="*/ 1001555 h 1276331"/>
                <a:gd name="connsiteX446" fmla="*/ 201564 w 582505"/>
                <a:gd name="connsiteY446" fmla="*/ 1002012 h 1276331"/>
                <a:gd name="connsiteX447" fmla="*/ 202086 w 582505"/>
                <a:gd name="connsiteY447" fmla="*/ 1003382 h 1276331"/>
                <a:gd name="connsiteX448" fmla="*/ 202477 w 582505"/>
                <a:gd name="connsiteY448" fmla="*/ 1003513 h 1276331"/>
                <a:gd name="connsiteX449" fmla="*/ 202477 w 582505"/>
                <a:gd name="connsiteY449" fmla="*/ 1005666 h 1276331"/>
                <a:gd name="connsiteX450" fmla="*/ 203391 w 582505"/>
                <a:gd name="connsiteY450" fmla="*/ 1007232 h 1276331"/>
                <a:gd name="connsiteX451" fmla="*/ 203195 w 582505"/>
                <a:gd name="connsiteY451" fmla="*/ 1008341 h 1276331"/>
                <a:gd name="connsiteX452" fmla="*/ 204109 w 582505"/>
                <a:gd name="connsiteY452" fmla="*/ 1009124 h 1276331"/>
                <a:gd name="connsiteX453" fmla="*/ 204500 w 582505"/>
                <a:gd name="connsiteY453" fmla="*/ 1012061 h 1276331"/>
                <a:gd name="connsiteX454" fmla="*/ 205218 w 582505"/>
                <a:gd name="connsiteY454" fmla="*/ 1013170 h 1276331"/>
                <a:gd name="connsiteX455" fmla="*/ 205022 w 582505"/>
                <a:gd name="connsiteY455" fmla="*/ 1013823 h 1276331"/>
                <a:gd name="connsiteX456" fmla="*/ 206719 w 582505"/>
                <a:gd name="connsiteY456" fmla="*/ 1015976 h 1276331"/>
                <a:gd name="connsiteX457" fmla="*/ 206719 w 582505"/>
                <a:gd name="connsiteY457" fmla="*/ 1016563 h 1276331"/>
                <a:gd name="connsiteX458" fmla="*/ 207306 w 582505"/>
                <a:gd name="connsiteY458" fmla="*/ 1016694 h 1276331"/>
                <a:gd name="connsiteX459" fmla="*/ 208219 w 582505"/>
                <a:gd name="connsiteY459" fmla="*/ 1018716 h 1276331"/>
                <a:gd name="connsiteX460" fmla="*/ 208937 w 582505"/>
                <a:gd name="connsiteY460" fmla="*/ 1018847 h 1276331"/>
                <a:gd name="connsiteX461" fmla="*/ 208937 w 582505"/>
                <a:gd name="connsiteY461" fmla="*/ 1021979 h 1276331"/>
                <a:gd name="connsiteX462" fmla="*/ 206327 w 582505"/>
                <a:gd name="connsiteY462" fmla="*/ 1023088 h 1276331"/>
                <a:gd name="connsiteX463" fmla="*/ 205609 w 582505"/>
                <a:gd name="connsiteY463" fmla="*/ 1022631 h 1276331"/>
                <a:gd name="connsiteX464" fmla="*/ 205087 w 582505"/>
                <a:gd name="connsiteY464" fmla="*/ 1022958 h 1276331"/>
                <a:gd name="connsiteX465" fmla="*/ 202869 w 582505"/>
                <a:gd name="connsiteY465" fmla="*/ 1021848 h 1276331"/>
                <a:gd name="connsiteX466" fmla="*/ 199149 w 582505"/>
                <a:gd name="connsiteY466" fmla="*/ 1022436 h 1276331"/>
                <a:gd name="connsiteX467" fmla="*/ 198236 w 582505"/>
                <a:gd name="connsiteY467" fmla="*/ 1021848 h 1276331"/>
                <a:gd name="connsiteX468" fmla="*/ 198040 w 582505"/>
                <a:gd name="connsiteY468" fmla="*/ 1021065 h 1276331"/>
                <a:gd name="connsiteX469" fmla="*/ 197453 w 582505"/>
                <a:gd name="connsiteY469" fmla="*/ 1021065 h 1276331"/>
                <a:gd name="connsiteX470" fmla="*/ 197061 w 582505"/>
                <a:gd name="connsiteY470" fmla="*/ 1020282 h 1276331"/>
                <a:gd name="connsiteX471" fmla="*/ 196670 w 582505"/>
                <a:gd name="connsiteY471" fmla="*/ 1020282 h 1276331"/>
                <a:gd name="connsiteX472" fmla="*/ 197192 w 582505"/>
                <a:gd name="connsiteY472" fmla="*/ 1021848 h 1276331"/>
                <a:gd name="connsiteX473" fmla="*/ 199084 w 582505"/>
                <a:gd name="connsiteY473" fmla="*/ 1022958 h 1276331"/>
                <a:gd name="connsiteX474" fmla="*/ 200781 w 582505"/>
                <a:gd name="connsiteY474" fmla="*/ 1022958 h 1276331"/>
                <a:gd name="connsiteX475" fmla="*/ 201498 w 582505"/>
                <a:gd name="connsiteY475" fmla="*/ 1022501 h 1276331"/>
                <a:gd name="connsiteX476" fmla="*/ 203325 w 582505"/>
                <a:gd name="connsiteY476" fmla="*/ 1022631 h 1276331"/>
                <a:gd name="connsiteX477" fmla="*/ 205022 w 582505"/>
                <a:gd name="connsiteY477" fmla="*/ 1023545 h 1276331"/>
                <a:gd name="connsiteX478" fmla="*/ 205740 w 582505"/>
                <a:gd name="connsiteY478" fmla="*/ 1024785 h 1276331"/>
                <a:gd name="connsiteX479" fmla="*/ 206131 w 582505"/>
                <a:gd name="connsiteY479" fmla="*/ 1024785 h 1276331"/>
                <a:gd name="connsiteX480" fmla="*/ 206131 w 582505"/>
                <a:gd name="connsiteY480" fmla="*/ 1025437 h 1276331"/>
                <a:gd name="connsiteX481" fmla="*/ 206849 w 582505"/>
                <a:gd name="connsiteY481" fmla="*/ 1025894 h 1276331"/>
                <a:gd name="connsiteX482" fmla="*/ 207763 w 582505"/>
                <a:gd name="connsiteY482" fmla="*/ 1025894 h 1276331"/>
                <a:gd name="connsiteX483" fmla="*/ 207763 w 582505"/>
                <a:gd name="connsiteY483" fmla="*/ 1025437 h 1276331"/>
                <a:gd name="connsiteX484" fmla="*/ 208676 w 582505"/>
                <a:gd name="connsiteY484" fmla="*/ 1025111 h 1276331"/>
                <a:gd name="connsiteX485" fmla="*/ 210177 w 582505"/>
                <a:gd name="connsiteY485" fmla="*/ 1025111 h 1276331"/>
                <a:gd name="connsiteX486" fmla="*/ 210177 w 582505"/>
                <a:gd name="connsiteY486" fmla="*/ 1026220 h 1276331"/>
                <a:gd name="connsiteX487" fmla="*/ 211091 w 582505"/>
                <a:gd name="connsiteY487" fmla="*/ 1027134 h 1276331"/>
                <a:gd name="connsiteX488" fmla="*/ 210699 w 582505"/>
                <a:gd name="connsiteY488" fmla="*/ 1030070 h 1276331"/>
                <a:gd name="connsiteX489" fmla="*/ 211808 w 582505"/>
                <a:gd name="connsiteY489" fmla="*/ 1034442 h 1276331"/>
                <a:gd name="connsiteX490" fmla="*/ 212722 w 582505"/>
                <a:gd name="connsiteY490" fmla="*/ 1035225 h 1276331"/>
                <a:gd name="connsiteX491" fmla="*/ 213309 w 582505"/>
                <a:gd name="connsiteY491" fmla="*/ 1037378 h 1276331"/>
                <a:gd name="connsiteX492" fmla="*/ 214614 w 582505"/>
                <a:gd name="connsiteY492" fmla="*/ 1037248 h 1276331"/>
                <a:gd name="connsiteX493" fmla="*/ 214810 w 582505"/>
                <a:gd name="connsiteY493" fmla="*/ 1038618 h 1276331"/>
                <a:gd name="connsiteX494" fmla="*/ 214223 w 582505"/>
                <a:gd name="connsiteY494" fmla="*/ 1038944 h 1276331"/>
                <a:gd name="connsiteX495" fmla="*/ 214223 w 582505"/>
                <a:gd name="connsiteY495" fmla="*/ 1041098 h 1276331"/>
                <a:gd name="connsiteX496" fmla="*/ 214614 w 582505"/>
                <a:gd name="connsiteY496" fmla="*/ 1042011 h 1276331"/>
                <a:gd name="connsiteX497" fmla="*/ 215724 w 582505"/>
                <a:gd name="connsiteY497" fmla="*/ 1042468 h 1276331"/>
                <a:gd name="connsiteX498" fmla="*/ 216311 w 582505"/>
                <a:gd name="connsiteY498" fmla="*/ 1044165 h 1276331"/>
                <a:gd name="connsiteX499" fmla="*/ 217616 w 582505"/>
                <a:gd name="connsiteY499" fmla="*/ 1045078 h 1276331"/>
                <a:gd name="connsiteX500" fmla="*/ 217420 w 582505"/>
                <a:gd name="connsiteY500" fmla="*/ 1045861 h 1276331"/>
                <a:gd name="connsiteX501" fmla="*/ 218138 w 582505"/>
                <a:gd name="connsiteY501" fmla="*/ 1045992 h 1276331"/>
                <a:gd name="connsiteX502" fmla="*/ 218529 w 582505"/>
                <a:gd name="connsiteY502" fmla="*/ 1044883 h 1276331"/>
                <a:gd name="connsiteX503" fmla="*/ 219051 w 582505"/>
                <a:gd name="connsiteY503" fmla="*/ 1045926 h 1276331"/>
                <a:gd name="connsiteX504" fmla="*/ 219965 w 582505"/>
                <a:gd name="connsiteY504" fmla="*/ 1046449 h 1276331"/>
                <a:gd name="connsiteX505" fmla="*/ 219769 w 582505"/>
                <a:gd name="connsiteY505" fmla="*/ 1047036 h 1276331"/>
                <a:gd name="connsiteX506" fmla="*/ 220161 w 582505"/>
                <a:gd name="connsiteY506" fmla="*/ 1047688 h 1276331"/>
                <a:gd name="connsiteX507" fmla="*/ 222053 w 582505"/>
                <a:gd name="connsiteY507" fmla="*/ 1048928 h 1276331"/>
                <a:gd name="connsiteX508" fmla="*/ 221857 w 582505"/>
                <a:gd name="connsiteY508" fmla="*/ 1049515 h 1276331"/>
                <a:gd name="connsiteX509" fmla="*/ 222771 w 582505"/>
                <a:gd name="connsiteY509" fmla="*/ 1050429 h 1276331"/>
                <a:gd name="connsiteX510" fmla="*/ 222771 w 582505"/>
                <a:gd name="connsiteY510" fmla="*/ 1051212 h 1276331"/>
                <a:gd name="connsiteX511" fmla="*/ 224467 w 582505"/>
                <a:gd name="connsiteY511" fmla="*/ 1053692 h 1276331"/>
                <a:gd name="connsiteX512" fmla="*/ 224272 w 582505"/>
                <a:gd name="connsiteY512" fmla="*/ 1054605 h 1276331"/>
                <a:gd name="connsiteX513" fmla="*/ 224989 w 582505"/>
                <a:gd name="connsiteY513" fmla="*/ 1055257 h 1276331"/>
                <a:gd name="connsiteX514" fmla="*/ 224989 w 582505"/>
                <a:gd name="connsiteY514" fmla="*/ 1056040 h 1276331"/>
                <a:gd name="connsiteX515" fmla="*/ 225903 w 582505"/>
                <a:gd name="connsiteY515" fmla="*/ 1056693 h 1276331"/>
                <a:gd name="connsiteX516" fmla="*/ 225903 w 582505"/>
                <a:gd name="connsiteY516" fmla="*/ 1057606 h 1276331"/>
                <a:gd name="connsiteX517" fmla="*/ 226816 w 582505"/>
                <a:gd name="connsiteY517" fmla="*/ 1058846 h 1276331"/>
                <a:gd name="connsiteX518" fmla="*/ 227208 w 582505"/>
                <a:gd name="connsiteY518" fmla="*/ 1059760 h 1276331"/>
                <a:gd name="connsiteX519" fmla="*/ 227012 w 582505"/>
                <a:gd name="connsiteY519" fmla="*/ 1060869 h 1276331"/>
                <a:gd name="connsiteX520" fmla="*/ 227730 w 582505"/>
                <a:gd name="connsiteY520" fmla="*/ 1061979 h 1276331"/>
                <a:gd name="connsiteX521" fmla="*/ 227730 w 582505"/>
                <a:gd name="connsiteY521" fmla="*/ 1062762 h 1276331"/>
                <a:gd name="connsiteX522" fmla="*/ 228643 w 582505"/>
                <a:gd name="connsiteY522" fmla="*/ 1063675 h 1276331"/>
                <a:gd name="connsiteX523" fmla="*/ 229557 w 582505"/>
                <a:gd name="connsiteY523" fmla="*/ 1065828 h 1276331"/>
                <a:gd name="connsiteX524" fmla="*/ 231971 w 582505"/>
                <a:gd name="connsiteY524" fmla="*/ 1067721 h 1276331"/>
                <a:gd name="connsiteX525" fmla="*/ 232885 w 582505"/>
                <a:gd name="connsiteY525" fmla="*/ 1070331 h 1276331"/>
                <a:gd name="connsiteX526" fmla="*/ 233407 w 582505"/>
                <a:gd name="connsiteY526" fmla="*/ 1070461 h 1276331"/>
                <a:gd name="connsiteX527" fmla="*/ 233603 w 582505"/>
                <a:gd name="connsiteY527" fmla="*/ 1071701 h 1276331"/>
                <a:gd name="connsiteX528" fmla="*/ 235103 w 582505"/>
                <a:gd name="connsiteY528" fmla="*/ 1072810 h 1276331"/>
                <a:gd name="connsiteX529" fmla="*/ 235495 w 582505"/>
                <a:gd name="connsiteY529" fmla="*/ 1074050 h 1276331"/>
                <a:gd name="connsiteX530" fmla="*/ 236604 w 582505"/>
                <a:gd name="connsiteY530" fmla="*/ 1074638 h 1276331"/>
                <a:gd name="connsiteX531" fmla="*/ 236604 w 582505"/>
                <a:gd name="connsiteY531" fmla="*/ 1075094 h 1276331"/>
                <a:gd name="connsiteX532" fmla="*/ 237713 w 582505"/>
                <a:gd name="connsiteY532" fmla="*/ 1075681 h 1276331"/>
                <a:gd name="connsiteX533" fmla="*/ 238105 w 582505"/>
                <a:gd name="connsiteY533" fmla="*/ 1076334 h 1276331"/>
                <a:gd name="connsiteX534" fmla="*/ 239410 w 582505"/>
                <a:gd name="connsiteY534" fmla="*/ 1077117 h 1276331"/>
                <a:gd name="connsiteX535" fmla="*/ 241107 w 582505"/>
                <a:gd name="connsiteY535" fmla="*/ 1076791 h 1276331"/>
                <a:gd name="connsiteX536" fmla="*/ 241694 w 582505"/>
                <a:gd name="connsiteY536" fmla="*/ 1077247 h 1276331"/>
                <a:gd name="connsiteX537" fmla="*/ 242412 w 582505"/>
                <a:gd name="connsiteY537" fmla="*/ 1076921 h 1276331"/>
                <a:gd name="connsiteX538" fmla="*/ 243325 w 582505"/>
                <a:gd name="connsiteY538" fmla="*/ 1077247 h 1276331"/>
                <a:gd name="connsiteX539" fmla="*/ 243912 w 582505"/>
                <a:gd name="connsiteY539" fmla="*/ 1078161 h 1276331"/>
                <a:gd name="connsiteX540" fmla="*/ 244630 w 582505"/>
                <a:gd name="connsiteY540" fmla="*/ 1078487 h 1276331"/>
                <a:gd name="connsiteX541" fmla="*/ 244826 w 582505"/>
                <a:gd name="connsiteY541" fmla="*/ 1079270 h 1276331"/>
                <a:gd name="connsiteX542" fmla="*/ 246131 w 582505"/>
                <a:gd name="connsiteY542" fmla="*/ 1079401 h 1276331"/>
                <a:gd name="connsiteX543" fmla="*/ 249263 w 582505"/>
                <a:gd name="connsiteY543" fmla="*/ 1082207 h 1276331"/>
                <a:gd name="connsiteX544" fmla="*/ 250372 w 582505"/>
                <a:gd name="connsiteY544" fmla="*/ 1084099 h 1276331"/>
                <a:gd name="connsiteX545" fmla="*/ 251090 w 582505"/>
                <a:gd name="connsiteY545" fmla="*/ 1084229 h 1276331"/>
                <a:gd name="connsiteX546" fmla="*/ 252982 w 582505"/>
                <a:gd name="connsiteY546" fmla="*/ 1085795 h 1276331"/>
                <a:gd name="connsiteX547" fmla="*/ 253700 w 582505"/>
                <a:gd name="connsiteY547" fmla="*/ 1085665 h 1276331"/>
                <a:gd name="connsiteX548" fmla="*/ 254810 w 582505"/>
                <a:gd name="connsiteY548" fmla="*/ 1086448 h 1276331"/>
                <a:gd name="connsiteX549" fmla="*/ 256506 w 582505"/>
                <a:gd name="connsiteY549" fmla="*/ 1086318 h 1276331"/>
                <a:gd name="connsiteX550" fmla="*/ 258007 w 582505"/>
                <a:gd name="connsiteY550" fmla="*/ 1085730 h 1276331"/>
                <a:gd name="connsiteX551" fmla="*/ 258725 w 582505"/>
                <a:gd name="connsiteY551" fmla="*/ 1085861 h 1276331"/>
                <a:gd name="connsiteX552" fmla="*/ 259442 w 582505"/>
                <a:gd name="connsiteY552" fmla="*/ 1085274 h 1276331"/>
                <a:gd name="connsiteX553" fmla="*/ 259442 w 582505"/>
                <a:gd name="connsiteY553" fmla="*/ 1084817 h 1276331"/>
                <a:gd name="connsiteX554" fmla="*/ 260552 w 582505"/>
                <a:gd name="connsiteY554" fmla="*/ 1084490 h 1276331"/>
                <a:gd name="connsiteX555" fmla="*/ 262052 w 582505"/>
                <a:gd name="connsiteY555" fmla="*/ 1084947 h 1276331"/>
                <a:gd name="connsiteX556" fmla="*/ 262640 w 582505"/>
                <a:gd name="connsiteY556" fmla="*/ 1084817 h 1276331"/>
                <a:gd name="connsiteX557" fmla="*/ 262640 w 582505"/>
                <a:gd name="connsiteY557" fmla="*/ 1084360 h 1276331"/>
                <a:gd name="connsiteX558" fmla="*/ 262836 w 582505"/>
                <a:gd name="connsiteY558" fmla="*/ 1084686 h 1276331"/>
                <a:gd name="connsiteX559" fmla="*/ 264663 w 582505"/>
                <a:gd name="connsiteY559" fmla="*/ 1084556 h 1276331"/>
                <a:gd name="connsiteX560" fmla="*/ 265576 w 582505"/>
                <a:gd name="connsiteY560" fmla="*/ 1084882 h 1276331"/>
                <a:gd name="connsiteX561" fmla="*/ 266163 w 582505"/>
                <a:gd name="connsiteY561" fmla="*/ 1083969 h 1276331"/>
                <a:gd name="connsiteX562" fmla="*/ 267468 w 582505"/>
                <a:gd name="connsiteY562" fmla="*/ 1083838 h 1276331"/>
                <a:gd name="connsiteX563" fmla="*/ 271188 w 582505"/>
                <a:gd name="connsiteY563" fmla="*/ 1081489 h 1276331"/>
                <a:gd name="connsiteX564" fmla="*/ 272493 w 582505"/>
                <a:gd name="connsiteY564" fmla="*/ 1081163 h 1276331"/>
                <a:gd name="connsiteX565" fmla="*/ 273406 w 582505"/>
                <a:gd name="connsiteY565" fmla="*/ 1079923 h 1276331"/>
                <a:gd name="connsiteX566" fmla="*/ 276408 w 582505"/>
                <a:gd name="connsiteY566" fmla="*/ 1077770 h 1276331"/>
                <a:gd name="connsiteX567" fmla="*/ 276799 w 582505"/>
                <a:gd name="connsiteY567" fmla="*/ 1078096 h 1276331"/>
                <a:gd name="connsiteX568" fmla="*/ 277387 w 582505"/>
                <a:gd name="connsiteY568" fmla="*/ 1077639 h 1276331"/>
                <a:gd name="connsiteX569" fmla="*/ 278105 w 582505"/>
                <a:gd name="connsiteY569" fmla="*/ 1077965 h 1276331"/>
                <a:gd name="connsiteX570" fmla="*/ 279214 w 582505"/>
                <a:gd name="connsiteY570" fmla="*/ 1077835 h 1276331"/>
                <a:gd name="connsiteX571" fmla="*/ 279932 w 582505"/>
                <a:gd name="connsiteY571" fmla="*/ 1078292 h 1276331"/>
                <a:gd name="connsiteX572" fmla="*/ 280323 w 582505"/>
                <a:gd name="connsiteY572" fmla="*/ 1077835 h 1276331"/>
                <a:gd name="connsiteX573" fmla="*/ 282346 w 582505"/>
                <a:gd name="connsiteY573" fmla="*/ 1077835 h 1276331"/>
                <a:gd name="connsiteX574" fmla="*/ 282737 w 582505"/>
                <a:gd name="connsiteY574" fmla="*/ 1077378 h 1276331"/>
                <a:gd name="connsiteX575" fmla="*/ 284043 w 582505"/>
                <a:gd name="connsiteY575" fmla="*/ 1078161 h 1276331"/>
                <a:gd name="connsiteX576" fmla="*/ 284434 w 582505"/>
                <a:gd name="connsiteY576" fmla="*/ 1077704 h 1276331"/>
                <a:gd name="connsiteX577" fmla="*/ 287436 w 582505"/>
                <a:gd name="connsiteY577" fmla="*/ 1077704 h 1276331"/>
                <a:gd name="connsiteX578" fmla="*/ 288153 w 582505"/>
                <a:gd name="connsiteY578" fmla="*/ 1078030 h 1276331"/>
                <a:gd name="connsiteX579" fmla="*/ 288153 w 582505"/>
                <a:gd name="connsiteY579" fmla="*/ 1079140 h 1276331"/>
                <a:gd name="connsiteX580" fmla="*/ 288545 w 582505"/>
                <a:gd name="connsiteY580" fmla="*/ 1079140 h 1276331"/>
                <a:gd name="connsiteX581" fmla="*/ 289654 w 582505"/>
                <a:gd name="connsiteY581" fmla="*/ 1078553 h 1276331"/>
                <a:gd name="connsiteX582" fmla="*/ 290046 w 582505"/>
                <a:gd name="connsiteY582" fmla="*/ 1077900 h 1276331"/>
                <a:gd name="connsiteX583" fmla="*/ 290959 w 582505"/>
                <a:gd name="connsiteY583" fmla="*/ 1077574 h 1276331"/>
                <a:gd name="connsiteX584" fmla="*/ 293374 w 582505"/>
                <a:gd name="connsiteY584" fmla="*/ 1075225 h 1276331"/>
                <a:gd name="connsiteX585" fmla="*/ 295788 w 582505"/>
                <a:gd name="connsiteY585" fmla="*/ 1074115 h 1276331"/>
                <a:gd name="connsiteX586" fmla="*/ 296506 w 582505"/>
                <a:gd name="connsiteY586" fmla="*/ 1073202 h 1276331"/>
                <a:gd name="connsiteX587" fmla="*/ 297028 w 582505"/>
                <a:gd name="connsiteY587" fmla="*/ 1073789 h 1276331"/>
                <a:gd name="connsiteX588" fmla="*/ 298333 w 582505"/>
                <a:gd name="connsiteY588" fmla="*/ 1073789 h 1276331"/>
                <a:gd name="connsiteX589" fmla="*/ 299442 w 582505"/>
                <a:gd name="connsiteY589" fmla="*/ 1076138 h 1276331"/>
                <a:gd name="connsiteX590" fmla="*/ 300356 w 582505"/>
                <a:gd name="connsiteY590" fmla="*/ 1076726 h 1276331"/>
                <a:gd name="connsiteX591" fmla="*/ 302966 w 582505"/>
                <a:gd name="connsiteY591" fmla="*/ 1076726 h 1276331"/>
                <a:gd name="connsiteX592" fmla="*/ 302770 w 582505"/>
                <a:gd name="connsiteY592" fmla="*/ 1076269 h 1276331"/>
                <a:gd name="connsiteX593" fmla="*/ 301073 w 582505"/>
                <a:gd name="connsiteY593" fmla="*/ 1076269 h 1276331"/>
                <a:gd name="connsiteX594" fmla="*/ 299964 w 582505"/>
                <a:gd name="connsiteY594" fmla="*/ 1075681 h 1276331"/>
                <a:gd name="connsiteX595" fmla="*/ 298463 w 582505"/>
                <a:gd name="connsiteY595" fmla="*/ 1072419 h 1276331"/>
                <a:gd name="connsiteX596" fmla="*/ 296245 w 582505"/>
                <a:gd name="connsiteY596" fmla="*/ 1070722 h 1276331"/>
                <a:gd name="connsiteX597" fmla="*/ 294548 w 582505"/>
                <a:gd name="connsiteY597" fmla="*/ 1068830 h 1276331"/>
                <a:gd name="connsiteX598" fmla="*/ 294026 w 582505"/>
                <a:gd name="connsiteY598" fmla="*/ 1066938 h 1276331"/>
                <a:gd name="connsiteX599" fmla="*/ 293439 w 582505"/>
                <a:gd name="connsiteY599" fmla="*/ 1066611 h 1276331"/>
                <a:gd name="connsiteX600" fmla="*/ 293439 w 582505"/>
                <a:gd name="connsiteY600" fmla="*/ 1065828 h 1276331"/>
                <a:gd name="connsiteX601" fmla="*/ 292721 w 582505"/>
                <a:gd name="connsiteY601" fmla="*/ 1065045 h 1276331"/>
                <a:gd name="connsiteX602" fmla="*/ 287501 w 582505"/>
                <a:gd name="connsiteY602" fmla="*/ 1064915 h 1276331"/>
                <a:gd name="connsiteX603" fmla="*/ 286783 w 582505"/>
                <a:gd name="connsiteY603" fmla="*/ 1066611 h 1276331"/>
                <a:gd name="connsiteX604" fmla="*/ 286065 w 582505"/>
                <a:gd name="connsiteY604" fmla="*/ 1066742 h 1276331"/>
                <a:gd name="connsiteX605" fmla="*/ 285347 w 582505"/>
                <a:gd name="connsiteY605" fmla="*/ 1067851 h 1276331"/>
                <a:gd name="connsiteX606" fmla="*/ 282215 w 582505"/>
                <a:gd name="connsiteY606" fmla="*/ 1068177 h 1276331"/>
                <a:gd name="connsiteX607" fmla="*/ 279801 w 582505"/>
                <a:gd name="connsiteY607" fmla="*/ 1065698 h 1276331"/>
                <a:gd name="connsiteX608" fmla="*/ 277582 w 582505"/>
                <a:gd name="connsiteY608" fmla="*/ 1064589 h 1276331"/>
                <a:gd name="connsiteX609" fmla="*/ 276865 w 582505"/>
                <a:gd name="connsiteY609" fmla="*/ 1063675 h 1276331"/>
                <a:gd name="connsiteX610" fmla="*/ 274255 w 582505"/>
                <a:gd name="connsiteY610" fmla="*/ 1062435 h 1276331"/>
                <a:gd name="connsiteX611" fmla="*/ 273341 w 582505"/>
                <a:gd name="connsiteY611" fmla="*/ 1062762 h 1276331"/>
                <a:gd name="connsiteX612" fmla="*/ 273341 w 582505"/>
                <a:gd name="connsiteY612" fmla="*/ 1063349 h 1276331"/>
                <a:gd name="connsiteX613" fmla="*/ 270731 w 582505"/>
                <a:gd name="connsiteY613" fmla="*/ 1063479 h 1276331"/>
                <a:gd name="connsiteX614" fmla="*/ 268708 w 582505"/>
                <a:gd name="connsiteY614" fmla="*/ 1065176 h 1276331"/>
                <a:gd name="connsiteX615" fmla="*/ 268121 w 582505"/>
                <a:gd name="connsiteY615" fmla="*/ 1065176 h 1276331"/>
                <a:gd name="connsiteX616" fmla="*/ 267925 w 582505"/>
                <a:gd name="connsiteY616" fmla="*/ 1065633 h 1276331"/>
                <a:gd name="connsiteX617" fmla="*/ 261269 w 582505"/>
                <a:gd name="connsiteY617" fmla="*/ 1064850 h 1276331"/>
                <a:gd name="connsiteX618" fmla="*/ 256245 w 582505"/>
                <a:gd name="connsiteY618" fmla="*/ 1062370 h 1276331"/>
                <a:gd name="connsiteX619" fmla="*/ 254353 w 582505"/>
                <a:gd name="connsiteY619" fmla="*/ 1062696 h 1276331"/>
                <a:gd name="connsiteX620" fmla="*/ 254353 w 582505"/>
                <a:gd name="connsiteY620" fmla="*/ 1062240 h 1276331"/>
                <a:gd name="connsiteX621" fmla="*/ 255071 w 582505"/>
                <a:gd name="connsiteY621" fmla="*/ 1061652 h 1276331"/>
                <a:gd name="connsiteX622" fmla="*/ 253570 w 582505"/>
                <a:gd name="connsiteY622" fmla="*/ 1061326 h 1276331"/>
                <a:gd name="connsiteX623" fmla="*/ 252460 w 582505"/>
                <a:gd name="connsiteY623" fmla="*/ 1060086 h 1276331"/>
                <a:gd name="connsiteX624" fmla="*/ 250960 w 582505"/>
                <a:gd name="connsiteY624" fmla="*/ 1059629 h 1276331"/>
                <a:gd name="connsiteX625" fmla="*/ 249133 w 582505"/>
                <a:gd name="connsiteY625" fmla="*/ 1057737 h 1276331"/>
                <a:gd name="connsiteX626" fmla="*/ 246914 w 582505"/>
                <a:gd name="connsiteY626" fmla="*/ 1056823 h 1276331"/>
                <a:gd name="connsiteX627" fmla="*/ 246392 w 582505"/>
                <a:gd name="connsiteY627" fmla="*/ 1055714 h 1276331"/>
                <a:gd name="connsiteX628" fmla="*/ 244891 w 582505"/>
                <a:gd name="connsiteY628" fmla="*/ 1054801 h 1276331"/>
                <a:gd name="connsiteX629" fmla="*/ 244696 w 582505"/>
                <a:gd name="connsiteY629" fmla="*/ 1054018 h 1276331"/>
                <a:gd name="connsiteX630" fmla="*/ 242999 w 582505"/>
                <a:gd name="connsiteY630" fmla="*/ 1052778 h 1276331"/>
                <a:gd name="connsiteX631" fmla="*/ 242281 w 582505"/>
                <a:gd name="connsiteY631" fmla="*/ 1051081 h 1276331"/>
                <a:gd name="connsiteX632" fmla="*/ 240976 w 582505"/>
                <a:gd name="connsiteY632" fmla="*/ 1050298 h 1276331"/>
                <a:gd name="connsiteX633" fmla="*/ 240780 w 582505"/>
                <a:gd name="connsiteY633" fmla="*/ 1049646 h 1276331"/>
                <a:gd name="connsiteX634" fmla="*/ 239475 w 582505"/>
                <a:gd name="connsiteY634" fmla="*/ 1048863 h 1276331"/>
                <a:gd name="connsiteX635" fmla="*/ 239279 w 582505"/>
                <a:gd name="connsiteY635" fmla="*/ 1048275 h 1276331"/>
                <a:gd name="connsiteX636" fmla="*/ 237974 w 582505"/>
                <a:gd name="connsiteY636" fmla="*/ 1047166 h 1276331"/>
                <a:gd name="connsiteX637" fmla="*/ 236278 w 582505"/>
                <a:gd name="connsiteY637" fmla="*/ 1046579 h 1276331"/>
                <a:gd name="connsiteX638" fmla="*/ 235364 w 582505"/>
                <a:gd name="connsiteY638" fmla="*/ 1045470 h 1276331"/>
                <a:gd name="connsiteX639" fmla="*/ 233668 w 582505"/>
                <a:gd name="connsiteY639" fmla="*/ 1044687 h 1276331"/>
                <a:gd name="connsiteX640" fmla="*/ 232754 w 582505"/>
                <a:gd name="connsiteY640" fmla="*/ 1043577 h 1276331"/>
                <a:gd name="connsiteX641" fmla="*/ 230536 w 582505"/>
                <a:gd name="connsiteY641" fmla="*/ 1042794 h 1276331"/>
                <a:gd name="connsiteX642" fmla="*/ 229948 w 582505"/>
                <a:gd name="connsiteY642" fmla="*/ 1041881 h 1276331"/>
                <a:gd name="connsiteX643" fmla="*/ 228121 w 582505"/>
                <a:gd name="connsiteY643" fmla="*/ 1041228 h 1276331"/>
                <a:gd name="connsiteX644" fmla="*/ 227534 w 582505"/>
                <a:gd name="connsiteY644" fmla="*/ 1040315 h 1276331"/>
                <a:gd name="connsiteX645" fmla="*/ 226816 w 582505"/>
                <a:gd name="connsiteY645" fmla="*/ 1040315 h 1276331"/>
                <a:gd name="connsiteX646" fmla="*/ 224206 w 582505"/>
                <a:gd name="connsiteY646" fmla="*/ 1038749 h 1276331"/>
                <a:gd name="connsiteX647" fmla="*/ 223097 w 582505"/>
                <a:gd name="connsiteY647" fmla="*/ 1037182 h 1276331"/>
                <a:gd name="connsiteX648" fmla="*/ 220291 w 582505"/>
                <a:gd name="connsiteY648" fmla="*/ 1034834 h 1276331"/>
                <a:gd name="connsiteX649" fmla="*/ 219769 w 582505"/>
                <a:gd name="connsiteY649" fmla="*/ 1034834 h 1276331"/>
                <a:gd name="connsiteX650" fmla="*/ 219378 w 582505"/>
                <a:gd name="connsiteY650" fmla="*/ 1033137 h 1276331"/>
                <a:gd name="connsiteX651" fmla="*/ 217681 w 582505"/>
                <a:gd name="connsiteY651" fmla="*/ 1031245 h 1276331"/>
                <a:gd name="connsiteX652" fmla="*/ 215984 w 582505"/>
                <a:gd name="connsiteY652" fmla="*/ 1025959 h 1276331"/>
                <a:gd name="connsiteX653" fmla="*/ 215397 w 582505"/>
                <a:gd name="connsiteY653" fmla="*/ 1025503 h 1276331"/>
                <a:gd name="connsiteX654" fmla="*/ 214484 w 582505"/>
                <a:gd name="connsiteY654" fmla="*/ 1022566 h 1276331"/>
                <a:gd name="connsiteX655" fmla="*/ 213896 w 582505"/>
                <a:gd name="connsiteY655" fmla="*/ 1022436 h 1276331"/>
                <a:gd name="connsiteX656" fmla="*/ 213701 w 582505"/>
                <a:gd name="connsiteY656" fmla="*/ 1020086 h 1276331"/>
                <a:gd name="connsiteX657" fmla="*/ 212787 w 582505"/>
                <a:gd name="connsiteY657" fmla="*/ 1018847 h 1276331"/>
                <a:gd name="connsiteX658" fmla="*/ 212787 w 582505"/>
                <a:gd name="connsiteY658" fmla="*/ 1016498 h 1276331"/>
                <a:gd name="connsiteX659" fmla="*/ 212265 w 582505"/>
                <a:gd name="connsiteY659" fmla="*/ 1015584 h 1276331"/>
                <a:gd name="connsiteX660" fmla="*/ 211352 w 582505"/>
                <a:gd name="connsiteY660" fmla="*/ 1011212 h 1276331"/>
                <a:gd name="connsiteX661" fmla="*/ 211352 w 582505"/>
                <a:gd name="connsiteY661" fmla="*/ 1007036 h 1276331"/>
                <a:gd name="connsiteX662" fmla="*/ 210634 w 582505"/>
                <a:gd name="connsiteY662" fmla="*/ 1002860 h 1276331"/>
                <a:gd name="connsiteX663" fmla="*/ 210438 w 582505"/>
                <a:gd name="connsiteY663" fmla="*/ 1002207 h 1276331"/>
                <a:gd name="connsiteX664" fmla="*/ 209720 w 582505"/>
                <a:gd name="connsiteY664" fmla="*/ 1002077 h 1276331"/>
                <a:gd name="connsiteX665" fmla="*/ 208807 w 582505"/>
                <a:gd name="connsiteY665" fmla="*/ 999402 h 1276331"/>
                <a:gd name="connsiteX666" fmla="*/ 209198 w 582505"/>
                <a:gd name="connsiteY666" fmla="*/ 998945 h 1276331"/>
                <a:gd name="connsiteX667" fmla="*/ 210895 w 582505"/>
                <a:gd name="connsiteY667" fmla="*/ 998945 h 1276331"/>
                <a:gd name="connsiteX668" fmla="*/ 210895 w 582505"/>
                <a:gd name="connsiteY668" fmla="*/ 998619 h 1276331"/>
                <a:gd name="connsiteX669" fmla="*/ 209590 w 582505"/>
                <a:gd name="connsiteY669" fmla="*/ 998619 h 1276331"/>
                <a:gd name="connsiteX670" fmla="*/ 210895 w 582505"/>
                <a:gd name="connsiteY670" fmla="*/ 997836 h 1276331"/>
                <a:gd name="connsiteX671" fmla="*/ 210895 w 582505"/>
                <a:gd name="connsiteY671" fmla="*/ 997379 h 1276331"/>
                <a:gd name="connsiteX672" fmla="*/ 209786 w 582505"/>
                <a:gd name="connsiteY672" fmla="*/ 998031 h 1276331"/>
                <a:gd name="connsiteX673" fmla="*/ 209198 w 582505"/>
                <a:gd name="connsiteY673" fmla="*/ 997901 h 1276331"/>
                <a:gd name="connsiteX674" fmla="*/ 209198 w 582505"/>
                <a:gd name="connsiteY674" fmla="*/ 997444 h 1276331"/>
                <a:gd name="connsiteX675" fmla="*/ 208480 w 582505"/>
                <a:gd name="connsiteY675" fmla="*/ 997444 h 1276331"/>
                <a:gd name="connsiteX676" fmla="*/ 208872 w 582505"/>
                <a:gd name="connsiteY676" fmla="*/ 998227 h 1276331"/>
                <a:gd name="connsiteX677" fmla="*/ 208676 w 582505"/>
                <a:gd name="connsiteY677" fmla="*/ 998880 h 1276331"/>
                <a:gd name="connsiteX678" fmla="*/ 207893 w 582505"/>
                <a:gd name="connsiteY678" fmla="*/ 996465 h 1276331"/>
                <a:gd name="connsiteX679" fmla="*/ 206980 w 582505"/>
                <a:gd name="connsiteY679" fmla="*/ 995682 h 1276331"/>
                <a:gd name="connsiteX680" fmla="*/ 206980 w 582505"/>
                <a:gd name="connsiteY680" fmla="*/ 995095 h 1276331"/>
                <a:gd name="connsiteX681" fmla="*/ 208285 w 582505"/>
                <a:gd name="connsiteY681" fmla="*/ 994769 h 1276331"/>
                <a:gd name="connsiteX682" fmla="*/ 209198 w 582505"/>
                <a:gd name="connsiteY682" fmla="*/ 993986 h 1276331"/>
                <a:gd name="connsiteX683" fmla="*/ 209394 w 582505"/>
                <a:gd name="connsiteY683" fmla="*/ 993203 h 1276331"/>
                <a:gd name="connsiteX684" fmla="*/ 208089 w 582505"/>
                <a:gd name="connsiteY684" fmla="*/ 993855 h 1276331"/>
                <a:gd name="connsiteX685" fmla="*/ 209003 w 582505"/>
                <a:gd name="connsiteY685" fmla="*/ 993072 h 1276331"/>
                <a:gd name="connsiteX686" fmla="*/ 209003 w 582505"/>
                <a:gd name="connsiteY686" fmla="*/ 992485 h 1276331"/>
                <a:gd name="connsiteX687" fmla="*/ 207502 w 582505"/>
                <a:gd name="connsiteY687" fmla="*/ 992942 h 1276331"/>
                <a:gd name="connsiteX688" fmla="*/ 207893 w 582505"/>
                <a:gd name="connsiteY688" fmla="*/ 992289 h 1276331"/>
                <a:gd name="connsiteX689" fmla="*/ 206980 w 582505"/>
                <a:gd name="connsiteY689" fmla="*/ 992289 h 1276331"/>
                <a:gd name="connsiteX690" fmla="*/ 206066 w 582505"/>
                <a:gd name="connsiteY690" fmla="*/ 992746 h 1276331"/>
                <a:gd name="connsiteX691" fmla="*/ 206458 w 582505"/>
                <a:gd name="connsiteY691" fmla="*/ 994116 h 1276331"/>
                <a:gd name="connsiteX692" fmla="*/ 205740 w 582505"/>
                <a:gd name="connsiteY692" fmla="*/ 993203 h 1276331"/>
                <a:gd name="connsiteX693" fmla="*/ 204239 w 582505"/>
                <a:gd name="connsiteY693" fmla="*/ 993529 h 1276331"/>
                <a:gd name="connsiteX694" fmla="*/ 203848 w 582505"/>
                <a:gd name="connsiteY694" fmla="*/ 992876 h 1276331"/>
                <a:gd name="connsiteX695" fmla="*/ 202934 w 582505"/>
                <a:gd name="connsiteY695" fmla="*/ 992420 h 1276331"/>
                <a:gd name="connsiteX696" fmla="*/ 200911 w 582505"/>
                <a:gd name="connsiteY696" fmla="*/ 989483 h 1276331"/>
                <a:gd name="connsiteX697" fmla="*/ 200520 w 582505"/>
                <a:gd name="connsiteY697" fmla="*/ 988374 h 1276331"/>
                <a:gd name="connsiteX698" fmla="*/ 200128 w 582505"/>
                <a:gd name="connsiteY698" fmla="*/ 988374 h 1276331"/>
                <a:gd name="connsiteX699" fmla="*/ 199411 w 582505"/>
                <a:gd name="connsiteY699" fmla="*/ 987265 h 1276331"/>
                <a:gd name="connsiteX700" fmla="*/ 200715 w 582505"/>
                <a:gd name="connsiteY700" fmla="*/ 986156 h 1276331"/>
                <a:gd name="connsiteX701" fmla="*/ 200911 w 582505"/>
                <a:gd name="connsiteY701" fmla="*/ 984785 h 1276331"/>
                <a:gd name="connsiteX702" fmla="*/ 200194 w 582505"/>
                <a:gd name="connsiteY702" fmla="*/ 982436 h 1276331"/>
                <a:gd name="connsiteX703" fmla="*/ 197779 w 582505"/>
                <a:gd name="connsiteY703" fmla="*/ 978717 h 1276331"/>
                <a:gd name="connsiteX704" fmla="*/ 196474 w 582505"/>
                <a:gd name="connsiteY704" fmla="*/ 975585 h 1276331"/>
                <a:gd name="connsiteX705" fmla="*/ 195560 w 582505"/>
                <a:gd name="connsiteY705" fmla="*/ 974801 h 1276331"/>
                <a:gd name="connsiteX706" fmla="*/ 194647 w 582505"/>
                <a:gd name="connsiteY706" fmla="*/ 970430 h 1276331"/>
                <a:gd name="connsiteX707" fmla="*/ 193929 w 582505"/>
                <a:gd name="connsiteY707" fmla="*/ 969321 h 1276331"/>
                <a:gd name="connsiteX708" fmla="*/ 193538 w 582505"/>
                <a:gd name="connsiteY708" fmla="*/ 967428 h 1276331"/>
                <a:gd name="connsiteX709" fmla="*/ 193146 w 582505"/>
                <a:gd name="connsiteY709" fmla="*/ 967428 h 1276331"/>
                <a:gd name="connsiteX710" fmla="*/ 192428 w 582505"/>
                <a:gd name="connsiteY710" fmla="*/ 962143 h 1276331"/>
                <a:gd name="connsiteX711" fmla="*/ 192037 w 582505"/>
                <a:gd name="connsiteY711" fmla="*/ 961816 h 1276331"/>
                <a:gd name="connsiteX712" fmla="*/ 192037 w 582505"/>
                <a:gd name="connsiteY712" fmla="*/ 959337 h 1276331"/>
                <a:gd name="connsiteX713" fmla="*/ 192559 w 582505"/>
                <a:gd name="connsiteY713" fmla="*/ 958424 h 1276331"/>
                <a:gd name="connsiteX714" fmla="*/ 192037 w 582505"/>
                <a:gd name="connsiteY714" fmla="*/ 954508 h 1276331"/>
                <a:gd name="connsiteX715" fmla="*/ 191515 w 582505"/>
                <a:gd name="connsiteY715" fmla="*/ 953921 h 1276331"/>
                <a:gd name="connsiteX716" fmla="*/ 188513 w 582505"/>
                <a:gd name="connsiteY716" fmla="*/ 953138 h 1276331"/>
                <a:gd name="connsiteX717" fmla="*/ 186295 w 582505"/>
                <a:gd name="connsiteY717" fmla="*/ 949549 h 1276331"/>
                <a:gd name="connsiteX718" fmla="*/ 184990 w 582505"/>
                <a:gd name="connsiteY718" fmla="*/ 948962 h 1276331"/>
                <a:gd name="connsiteX719" fmla="*/ 184272 w 582505"/>
                <a:gd name="connsiteY719" fmla="*/ 948048 h 1276331"/>
                <a:gd name="connsiteX720" fmla="*/ 182771 w 582505"/>
                <a:gd name="connsiteY720" fmla="*/ 947135 h 1276331"/>
                <a:gd name="connsiteX721" fmla="*/ 182249 w 582505"/>
                <a:gd name="connsiteY721" fmla="*/ 945895 h 1276331"/>
                <a:gd name="connsiteX722" fmla="*/ 181140 w 582505"/>
                <a:gd name="connsiteY722" fmla="*/ 945242 h 1276331"/>
                <a:gd name="connsiteX723" fmla="*/ 180031 w 582505"/>
                <a:gd name="connsiteY723" fmla="*/ 943807 h 1276331"/>
                <a:gd name="connsiteX724" fmla="*/ 179117 w 582505"/>
                <a:gd name="connsiteY724" fmla="*/ 939631 h 1276331"/>
                <a:gd name="connsiteX725" fmla="*/ 180226 w 582505"/>
                <a:gd name="connsiteY725" fmla="*/ 930887 h 1276331"/>
                <a:gd name="connsiteX726" fmla="*/ 180618 w 582505"/>
                <a:gd name="connsiteY726" fmla="*/ 930756 h 1276331"/>
                <a:gd name="connsiteX727" fmla="*/ 180618 w 582505"/>
                <a:gd name="connsiteY727" fmla="*/ 929843 h 1276331"/>
                <a:gd name="connsiteX728" fmla="*/ 181531 w 582505"/>
                <a:gd name="connsiteY728" fmla="*/ 927494 h 1276331"/>
                <a:gd name="connsiteX729" fmla="*/ 183554 w 582505"/>
                <a:gd name="connsiteY729" fmla="*/ 924231 h 1276331"/>
                <a:gd name="connsiteX730" fmla="*/ 183554 w 582505"/>
                <a:gd name="connsiteY730" fmla="*/ 923318 h 1276331"/>
                <a:gd name="connsiteX731" fmla="*/ 184272 w 582505"/>
                <a:gd name="connsiteY731" fmla="*/ 922665 h 1276331"/>
                <a:gd name="connsiteX732" fmla="*/ 184794 w 582505"/>
                <a:gd name="connsiteY732" fmla="*/ 920968 h 1276331"/>
                <a:gd name="connsiteX733" fmla="*/ 186817 w 582505"/>
                <a:gd name="connsiteY733" fmla="*/ 918163 h 1276331"/>
                <a:gd name="connsiteX734" fmla="*/ 187012 w 582505"/>
                <a:gd name="connsiteY734" fmla="*/ 917053 h 1276331"/>
                <a:gd name="connsiteX735" fmla="*/ 187926 w 582505"/>
                <a:gd name="connsiteY735" fmla="*/ 916270 h 1276331"/>
                <a:gd name="connsiteX736" fmla="*/ 189623 w 582505"/>
                <a:gd name="connsiteY736" fmla="*/ 913791 h 1276331"/>
                <a:gd name="connsiteX737" fmla="*/ 190340 w 582505"/>
                <a:gd name="connsiteY737" fmla="*/ 911768 h 1276331"/>
                <a:gd name="connsiteX738" fmla="*/ 190862 w 582505"/>
                <a:gd name="connsiteY738" fmla="*/ 911442 h 1276331"/>
                <a:gd name="connsiteX739" fmla="*/ 192167 w 582505"/>
                <a:gd name="connsiteY739" fmla="*/ 909419 h 1276331"/>
                <a:gd name="connsiteX740" fmla="*/ 192559 w 582505"/>
                <a:gd name="connsiteY740" fmla="*/ 907853 h 1276331"/>
                <a:gd name="connsiteX741" fmla="*/ 192950 w 582505"/>
                <a:gd name="connsiteY741" fmla="*/ 907853 h 1276331"/>
                <a:gd name="connsiteX742" fmla="*/ 193473 w 582505"/>
                <a:gd name="connsiteY742" fmla="*/ 907070 h 1276331"/>
                <a:gd name="connsiteX743" fmla="*/ 194060 w 582505"/>
                <a:gd name="connsiteY743" fmla="*/ 905047 h 1276331"/>
                <a:gd name="connsiteX744" fmla="*/ 195169 w 582505"/>
                <a:gd name="connsiteY744" fmla="*/ 903612 h 1276331"/>
                <a:gd name="connsiteX745" fmla="*/ 195365 w 582505"/>
                <a:gd name="connsiteY745" fmla="*/ 902046 h 1276331"/>
                <a:gd name="connsiteX746" fmla="*/ 195756 w 582505"/>
                <a:gd name="connsiteY746" fmla="*/ 901915 h 1276331"/>
                <a:gd name="connsiteX747" fmla="*/ 196474 w 582505"/>
                <a:gd name="connsiteY747" fmla="*/ 899566 h 1276331"/>
                <a:gd name="connsiteX748" fmla="*/ 197192 w 582505"/>
                <a:gd name="connsiteY748" fmla="*/ 898914 h 1276331"/>
                <a:gd name="connsiteX749" fmla="*/ 198301 w 582505"/>
                <a:gd name="connsiteY749" fmla="*/ 896760 h 1276331"/>
                <a:gd name="connsiteX750" fmla="*/ 199215 w 582505"/>
                <a:gd name="connsiteY750" fmla="*/ 894085 h 1276331"/>
                <a:gd name="connsiteX751" fmla="*/ 199737 w 582505"/>
                <a:gd name="connsiteY751" fmla="*/ 893302 h 1276331"/>
                <a:gd name="connsiteX752" fmla="*/ 200324 w 582505"/>
                <a:gd name="connsiteY752" fmla="*/ 893171 h 1276331"/>
                <a:gd name="connsiteX753" fmla="*/ 200324 w 582505"/>
                <a:gd name="connsiteY753" fmla="*/ 892715 h 1276331"/>
                <a:gd name="connsiteX754" fmla="*/ 200846 w 582505"/>
                <a:gd name="connsiteY754" fmla="*/ 892388 h 1276331"/>
                <a:gd name="connsiteX755" fmla="*/ 200846 w 582505"/>
                <a:gd name="connsiteY755" fmla="*/ 891932 h 1276331"/>
                <a:gd name="connsiteX756" fmla="*/ 201955 w 582505"/>
                <a:gd name="connsiteY756" fmla="*/ 890496 h 1276331"/>
                <a:gd name="connsiteX757" fmla="*/ 203260 w 582505"/>
                <a:gd name="connsiteY757" fmla="*/ 889843 h 1276331"/>
                <a:gd name="connsiteX758" fmla="*/ 205153 w 582505"/>
                <a:gd name="connsiteY758" fmla="*/ 885928 h 1276331"/>
                <a:gd name="connsiteX759" fmla="*/ 205675 w 582505"/>
                <a:gd name="connsiteY759" fmla="*/ 885602 h 1276331"/>
                <a:gd name="connsiteX760" fmla="*/ 207176 w 582505"/>
                <a:gd name="connsiteY760" fmla="*/ 883253 h 1276331"/>
                <a:gd name="connsiteX761" fmla="*/ 208089 w 582505"/>
                <a:gd name="connsiteY761" fmla="*/ 882601 h 1276331"/>
                <a:gd name="connsiteX762" fmla="*/ 206980 w 582505"/>
                <a:gd name="connsiteY762" fmla="*/ 881491 h 1276331"/>
                <a:gd name="connsiteX763" fmla="*/ 205870 w 582505"/>
                <a:gd name="connsiteY763" fmla="*/ 881034 h 1276331"/>
                <a:gd name="connsiteX764" fmla="*/ 205870 w 582505"/>
                <a:gd name="connsiteY764" fmla="*/ 880577 h 1276331"/>
                <a:gd name="connsiteX765" fmla="*/ 206980 w 582505"/>
                <a:gd name="connsiteY765" fmla="*/ 880577 h 1276331"/>
                <a:gd name="connsiteX766" fmla="*/ 208285 w 582505"/>
                <a:gd name="connsiteY766" fmla="*/ 882013 h 1276331"/>
                <a:gd name="connsiteX767" fmla="*/ 208872 w 582505"/>
                <a:gd name="connsiteY767" fmla="*/ 881882 h 1276331"/>
                <a:gd name="connsiteX768" fmla="*/ 209394 w 582505"/>
                <a:gd name="connsiteY768" fmla="*/ 880969 h 1276331"/>
                <a:gd name="connsiteX769" fmla="*/ 210503 w 582505"/>
                <a:gd name="connsiteY769" fmla="*/ 880512 h 1276331"/>
                <a:gd name="connsiteX770" fmla="*/ 211613 w 582505"/>
                <a:gd name="connsiteY770" fmla="*/ 879403 h 1276331"/>
                <a:gd name="connsiteX771" fmla="*/ 213635 w 582505"/>
                <a:gd name="connsiteY771" fmla="*/ 876728 h 1276331"/>
                <a:gd name="connsiteX772" fmla="*/ 214940 w 582505"/>
                <a:gd name="connsiteY772" fmla="*/ 876402 h 1276331"/>
                <a:gd name="connsiteX773" fmla="*/ 215854 w 582505"/>
                <a:gd name="connsiteY773" fmla="*/ 875488 h 1276331"/>
                <a:gd name="connsiteX774" fmla="*/ 216050 w 582505"/>
                <a:gd name="connsiteY774" fmla="*/ 874379 h 1276331"/>
                <a:gd name="connsiteX775" fmla="*/ 216572 w 582505"/>
                <a:gd name="connsiteY775" fmla="*/ 874248 h 1276331"/>
                <a:gd name="connsiteX776" fmla="*/ 216963 w 582505"/>
                <a:gd name="connsiteY776" fmla="*/ 870007 h 1276331"/>
                <a:gd name="connsiteX777" fmla="*/ 216572 w 582505"/>
                <a:gd name="connsiteY777" fmla="*/ 869224 h 1276331"/>
                <a:gd name="connsiteX778" fmla="*/ 215658 w 582505"/>
                <a:gd name="connsiteY778" fmla="*/ 868571 h 1276331"/>
                <a:gd name="connsiteX779" fmla="*/ 218268 w 582505"/>
                <a:gd name="connsiteY779" fmla="*/ 867331 h 1276331"/>
                <a:gd name="connsiteX780" fmla="*/ 218464 w 582505"/>
                <a:gd name="connsiteY780" fmla="*/ 865765 h 1276331"/>
                <a:gd name="connsiteX781" fmla="*/ 219378 w 582505"/>
                <a:gd name="connsiteY781" fmla="*/ 864656 h 1276331"/>
                <a:gd name="connsiteX782" fmla="*/ 219900 w 582505"/>
                <a:gd name="connsiteY782" fmla="*/ 862960 h 1276331"/>
                <a:gd name="connsiteX783" fmla="*/ 220617 w 582505"/>
                <a:gd name="connsiteY783" fmla="*/ 862503 h 1276331"/>
                <a:gd name="connsiteX784" fmla="*/ 221009 w 582505"/>
                <a:gd name="connsiteY784" fmla="*/ 861394 h 1276331"/>
                <a:gd name="connsiteX785" fmla="*/ 221922 w 582505"/>
                <a:gd name="connsiteY785" fmla="*/ 860741 h 1276331"/>
                <a:gd name="connsiteX786" fmla="*/ 222640 w 582505"/>
                <a:gd name="connsiteY786" fmla="*/ 859175 h 1276331"/>
                <a:gd name="connsiteX787" fmla="*/ 224663 w 582505"/>
                <a:gd name="connsiteY787" fmla="*/ 857739 h 1276331"/>
                <a:gd name="connsiteX788" fmla="*/ 226882 w 582505"/>
                <a:gd name="connsiteY788" fmla="*/ 857413 h 1276331"/>
                <a:gd name="connsiteX789" fmla="*/ 227795 w 582505"/>
                <a:gd name="connsiteY789" fmla="*/ 855847 h 1276331"/>
                <a:gd name="connsiteX790" fmla="*/ 229296 w 582505"/>
                <a:gd name="connsiteY790" fmla="*/ 855521 h 1276331"/>
                <a:gd name="connsiteX791" fmla="*/ 229296 w 582505"/>
                <a:gd name="connsiteY791" fmla="*/ 854085 h 1276331"/>
                <a:gd name="connsiteX792" fmla="*/ 229818 w 582505"/>
                <a:gd name="connsiteY792" fmla="*/ 852650 h 1276331"/>
                <a:gd name="connsiteX793" fmla="*/ 230536 w 582505"/>
                <a:gd name="connsiteY793" fmla="*/ 851214 h 1276331"/>
                <a:gd name="connsiteX794" fmla="*/ 231645 w 582505"/>
                <a:gd name="connsiteY794" fmla="*/ 850562 h 1276331"/>
                <a:gd name="connsiteX795" fmla="*/ 231645 w 582505"/>
                <a:gd name="connsiteY795" fmla="*/ 850235 h 1276331"/>
                <a:gd name="connsiteX796" fmla="*/ 229426 w 582505"/>
                <a:gd name="connsiteY796" fmla="*/ 849779 h 1276331"/>
                <a:gd name="connsiteX797" fmla="*/ 229035 w 582505"/>
                <a:gd name="connsiteY797" fmla="*/ 847299 h 1276331"/>
                <a:gd name="connsiteX798" fmla="*/ 231449 w 582505"/>
                <a:gd name="connsiteY798" fmla="*/ 846059 h 1276331"/>
                <a:gd name="connsiteX799" fmla="*/ 232167 w 582505"/>
                <a:gd name="connsiteY799" fmla="*/ 844950 h 1276331"/>
                <a:gd name="connsiteX800" fmla="*/ 232754 w 582505"/>
                <a:gd name="connsiteY800" fmla="*/ 845081 h 1276331"/>
                <a:gd name="connsiteX801" fmla="*/ 233146 w 582505"/>
                <a:gd name="connsiteY801" fmla="*/ 843841 h 1276331"/>
                <a:gd name="connsiteX802" fmla="*/ 234059 w 582505"/>
                <a:gd name="connsiteY802" fmla="*/ 843057 h 1276331"/>
                <a:gd name="connsiteX803" fmla="*/ 234059 w 582505"/>
                <a:gd name="connsiteY803" fmla="*/ 841622 h 1276331"/>
                <a:gd name="connsiteX804" fmla="*/ 232363 w 582505"/>
                <a:gd name="connsiteY804" fmla="*/ 837837 h 1276331"/>
                <a:gd name="connsiteX805" fmla="*/ 232559 w 582505"/>
                <a:gd name="connsiteY805" fmla="*/ 837511 h 1276331"/>
                <a:gd name="connsiteX806" fmla="*/ 231253 w 582505"/>
                <a:gd name="connsiteY806" fmla="*/ 837380 h 1276331"/>
                <a:gd name="connsiteX807" fmla="*/ 230862 w 582505"/>
                <a:gd name="connsiteY807" fmla="*/ 836924 h 1276331"/>
                <a:gd name="connsiteX808" fmla="*/ 230340 w 582505"/>
                <a:gd name="connsiteY808" fmla="*/ 837380 h 1276331"/>
                <a:gd name="connsiteX809" fmla="*/ 229622 w 582505"/>
                <a:gd name="connsiteY809" fmla="*/ 837250 h 1276331"/>
                <a:gd name="connsiteX810" fmla="*/ 229622 w 582505"/>
                <a:gd name="connsiteY810" fmla="*/ 836337 h 1276331"/>
                <a:gd name="connsiteX811" fmla="*/ 228709 w 582505"/>
                <a:gd name="connsiteY811" fmla="*/ 836337 h 1276331"/>
                <a:gd name="connsiteX812" fmla="*/ 227991 w 582505"/>
                <a:gd name="connsiteY812" fmla="*/ 836793 h 1276331"/>
                <a:gd name="connsiteX813" fmla="*/ 220748 w 582505"/>
                <a:gd name="connsiteY813" fmla="*/ 836467 h 1276331"/>
                <a:gd name="connsiteX814" fmla="*/ 216115 w 582505"/>
                <a:gd name="connsiteY814" fmla="*/ 835227 h 1276331"/>
                <a:gd name="connsiteX815" fmla="*/ 214810 w 582505"/>
                <a:gd name="connsiteY815" fmla="*/ 834444 h 1276331"/>
                <a:gd name="connsiteX816" fmla="*/ 214092 w 582505"/>
                <a:gd name="connsiteY816" fmla="*/ 834444 h 1276331"/>
                <a:gd name="connsiteX817" fmla="*/ 213896 w 582505"/>
                <a:gd name="connsiteY817" fmla="*/ 835097 h 1276331"/>
                <a:gd name="connsiteX818" fmla="*/ 213374 w 582505"/>
                <a:gd name="connsiteY818" fmla="*/ 835227 h 1276331"/>
                <a:gd name="connsiteX819" fmla="*/ 212983 w 582505"/>
                <a:gd name="connsiteY819" fmla="*/ 834771 h 1276331"/>
                <a:gd name="connsiteX820" fmla="*/ 210960 w 582505"/>
                <a:gd name="connsiteY820" fmla="*/ 834640 h 1276331"/>
                <a:gd name="connsiteX821" fmla="*/ 207632 w 582505"/>
                <a:gd name="connsiteY821" fmla="*/ 833205 h 1276331"/>
                <a:gd name="connsiteX822" fmla="*/ 206523 w 582505"/>
                <a:gd name="connsiteY822" fmla="*/ 832095 h 1276331"/>
                <a:gd name="connsiteX823" fmla="*/ 205022 w 582505"/>
                <a:gd name="connsiteY823" fmla="*/ 831443 h 1276331"/>
                <a:gd name="connsiteX824" fmla="*/ 205022 w 582505"/>
                <a:gd name="connsiteY824" fmla="*/ 831117 h 1276331"/>
                <a:gd name="connsiteX825" fmla="*/ 202804 w 582505"/>
                <a:gd name="connsiteY825" fmla="*/ 829877 h 1276331"/>
                <a:gd name="connsiteX826" fmla="*/ 201107 w 582505"/>
                <a:gd name="connsiteY826" fmla="*/ 827854 h 1276331"/>
                <a:gd name="connsiteX827" fmla="*/ 200194 w 582505"/>
                <a:gd name="connsiteY827" fmla="*/ 825831 h 1276331"/>
                <a:gd name="connsiteX828" fmla="*/ 198171 w 582505"/>
                <a:gd name="connsiteY828" fmla="*/ 823156 h 1276331"/>
                <a:gd name="connsiteX829" fmla="*/ 196866 w 582505"/>
                <a:gd name="connsiteY829" fmla="*/ 819241 h 1276331"/>
                <a:gd name="connsiteX830" fmla="*/ 195560 w 582505"/>
                <a:gd name="connsiteY830" fmla="*/ 817022 h 1276331"/>
                <a:gd name="connsiteX831" fmla="*/ 194060 w 582505"/>
                <a:gd name="connsiteY831" fmla="*/ 811345 h 1276331"/>
                <a:gd name="connsiteX832" fmla="*/ 194060 w 582505"/>
                <a:gd name="connsiteY832" fmla="*/ 802079 h 1276331"/>
                <a:gd name="connsiteX833" fmla="*/ 194582 w 582505"/>
                <a:gd name="connsiteY833" fmla="*/ 799404 h 1276331"/>
                <a:gd name="connsiteX834" fmla="*/ 194190 w 582505"/>
                <a:gd name="connsiteY834" fmla="*/ 790595 h 1276331"/>
                <a:gd name="connsiteX835" fmla="*/ 194582 w 582505"/>
                <a:gd name="connsiteY835" fmla="*/ 787789 h 1276331"/>
                <a:gd name="connsiteX836" fmla="*/ 194386 w 582505"/>
                <a:gd name="connsiteY836" fmla="*/ 781851 h 1276331"/>
                <a:gd name="connsiteX837" fmla="*/ 194973 w 582505"/>
                <a:gd name="connsiteY837" fmla="*/ 774021 h 1276331"/>
                <a:gd name="connsiteX838" fmla="*/ 195495 w 582505"/>
                <a:gd name="connsiteY838" fmla="*/ 772781 h 1276331"/>
                <a:gd name="connsiteX839" fmla="*/ 196996 w 582505"/>
                <a:gd name="connsiteY839" fmla="*/ 761949 h 1276331"/>
                <a:gd name="connsiteX840" fmla="*/ 197583 w 582505"/>
                <a:gd name="connsiteY840" fmla="*/ 760840 h 1276331"/>
                <a:gd name="connsiteX841" fmla="*/ 197388 w 582505"/>
                <a:gd name="connsiteY841" fmla="*/ 757055 h 1276331"/>
                <a:gd name="connsiteX842" fmla="*/ 197779 w 582505"/>
                <a:gd name="connsiteY842" fmla="*/ 756142 h 1276331"/>
                <a:gd name="connsiteX843" fmla="*/ 197583 w 582505"/>
                <a:gd name="connsiteY843" fmla="*/ 746680 h 1276331"/>
                <a:gd name="connsiteX844" fmla="*/ 196996 w 582505"/>
                <a:gd name="connsiteY844" fmla="*/ 744201 h 1276331"/>
                <a:gd name="connsiteX845" fmla="*/ 197192 w 582505"/>
                <a:gd name="connsiteY845" fmla="*/ 741982 h 1276331"/>
                <a:gd name="connsiteX846" fmla="*/ 196996 w 582505"/>
                <a:gd name="connsiteY846" fmla="*/ 740090 h 1276331"/>
                <a:gd name="connsiteX847" fmla="*/ 196605 w 582505"/>
                <a:gd name="connsiteY847" fmla="*/ 739633 h 1276331"/>
                <a:gd name="connsiteX848" fmla="*/ 196800 w 582505"/>
                <a:gd name="connsiteY848" fmla="*/ 738198 h 1276331"/>
                <a:gd name="connsiteX849" fmla="*/ 196409 w 582505"/>
                <a:gd name="connsiteY849" fmla="*/ 737219 h 1276331"/>
                <a:gd name="connsiteX850" fmla="*/ 196605 w 582505"/>
                <a:gd name="connsiteY850" fmla="*/ 734870 h 1276331"/>
                <a:gd name="connsiteX851" fmla="*/ 196213 w 582505"/>
                <a:gd name="connsiteY851" fmla="*/ 734543 h 1276331"/>
                <a:gd name="connsiteX852" fmla="*/ 196213 w 582505"/>
                <a:gd name="connsiteY852" fmla="*/ 731737 h 1276331"/>
                <a:gd name="connsiteX853" fmla="*/ 197910 w 582505"/>
                <a:gd name="connsiteY853" fmla="*/ 729519 h 1276331"/>
                <a:gd name="connsiteX854" fmla="*/ 200911 w 582505"/>
                <a:gd name="connsiteY854" fmla="*/ 727953 h 1276331"/>
                <a:gd name="connsiteX855" fmla="*/ 203717 w 582505"/>
                <a:gd name="connsiteY855" fmla="*/ 727170 h 1276331"/>
                <a:gd name="connsiteX856" fmla="*/ 204826 w 582505"/>
                <a:gd name="connsiteY856" fmla="*/ 727170 h 1276331"/>
                <a:gd name="connsiteX857" fmla="*/ 205022 w 582505"/>
                <a:gd name="connsiteY857" fmla="*/ 727627 h 1276331"/>
                <a:gd name="connsiteX858" fmla="*/ 206523 w 582505"/>
                <a:gd name="connsiteY858" fmla="*/ 727627 h 1276331"/>
                <a:gd name="connsiteX859" fmla="*/ 206523 w 582505"/>
                <a:gd name="connsiteY859" fmla="*/ 727300 h 1276331"/>
                <a:gd name="connsiteX860" fmla="*/ 210242 w 582505"/>
                <a:gd name="connsiteY860" fmla="*/ 725408 h 1276331"/>
                <a:gd name="connsiteX861" fmla="*/ 210960 w 582505"/>
                <a:gd name="connsiteY861" fmla="*/ 725408 h 1276331"/>
                <a:gd name="connsiteX862" fmla="*/ 211482 w 582505"/>
                <a:gd name="connsiteY862" fmla="*/ 725865 h 1276331"/>
                <a:gd name="connsiteX863" fmla="*/ 212396 w 582505"/>
                <a:gd name="connsiteY863" fmla="*/ 728866 h 1276331"/>
                <a:gd name="connsiteX864" fmla="*/ 211808 w 582505"/>
                <a:gd name="connsiteY864" fmla="*/ 730302 h 1276331"/>
                <a:gd name="connsiteX865" fmla="*/ 209981 w 582505"/>
                <a:gd name="connsiteY865" fmla="*/ 731411 h 1276331"/>
                <a:gd name="connsiteX866" fmla="*/ 210895 w 582505"/>
                <a:gd name="connsiteY866" fmla="*/ 731868 h 1276331"/>
                <a:gd name="connsiteX867" fmla="*/ 211091 w 582505"/>
                <a:gd name="connsiteY867" fmla="*/ 732521 h 1276331"/>
                <a:gd name="connsiteX868" fmla="*/ 210895 w 582505"/>
                <a:gd name="connsiteY868" fmla="*/ 736631 h 1276331"/>
                <a:gd name="connsiteX869" fmla="*/ 211417 w 582505"/>
                <a:gd name="connsiteY869" fmla="*/ 744201 h 1276331"/>
                <a:gd name="connsiteX870" fmla="*/ 212526 w 582505"/>
                <a:gd name="connsiteY870" fmla="*/ 746419 h 1276331"/>
                <a:gd name="connsiteX871" fmla="*/ 213635 w 582505"/>
                <a:gd name="connsiteY871" fmla="*/ 746746 h 1276331"/>
                <a:gd name="connsiteX872" fmla="*/ 213635 w 582505"/>
                <a:gd name="connsiteY872" fmla="*/ 748507 h 1276331"/>
                <a:gd name="connsiteX873" fmla="*/ 215136 w 582505"/>
                <a:gd name="connsiteY873" fmla="*/ 749943 h 1276331"/>
                <a:gd name="connsiteX874" fmla="*/ 215528 w 582505"/>
                <a:gd name="connsiteY874" fmla="*/ 751052 h 1276331"/>
                <a:gd name="connsiteX875" fmla="*/ 222053 w 582505"/>
                <a:gd name="connsiteY875" fmla="*/ 754184 h 1276331"/>
                <a:gd name="connsiteX876" fmla="*/ 222445 w 582505"/>
                <a:gd name="connsiteY876" fmla="*/ 755424 h 1276331"/>
                <a:gd name="connsiteX877" fmla="*/ 223554 w 582505"/>
                <a:gd name="connsiteY877" fmla="*/ 756337 h 1276331"/>
                <a:gd name="connsiteX878" fmla="*/ 223749 w 582505"/>
                <a:gd name="connsiteY878" fmla="*/ 758360 h 1276331"/>
                <a:gd name="connsiteX879" fmla="*/ 222640 w 582505"/>
                <a:gd name="connsiteY879" fmla="*/ 759013 h 1276331"/>
                <a:gd name="connsiteX880" fmla="*/ 220617 w 582505"/>
                <a:gd name="connsiteY880" fmla="*/ 759143 h 1276331"/>
                <a:gd name="connsiteX881" fmla="*/ 220617 w 582505"/>
                <a:gd name="connsiteY881" fmla="*/ 761036 h 1276331"/>
                <a:gd name="connsiteX882" fmla="*/ 221335 w 582505"/>
                <a:gd name="connsiteY882" fmla="*/ 763059 h 1276331"/>
                <a:gd name="connsiteX883" fmla="*/ 221139 w 582505"/>
                <a:gd name="connsiteY883" fmla="*/ 764168 h 1276331"/>
                <a:gd name="connsiteX884" fmla="*/ 222836 w 582505"/>
                <a:gd name="connsiteY884" fmla="*/ 765081 h 1276331"/>
                <a:gd name="connsiteX885" fmla="*/ 224141 w 582505"/>
                <a:gd name="connsiteY885" fmla="*/ 765081 h 1276331"/>
                <a:gd name="connsiteX886" fmla="*/ 224532 w 582505"/>
                <a:gd name="connsiteY886" fmla="*/ 764625 h 1276331"/>
                <a:gd name="connsiteX887" fmla="*/ 226359 w 582505"/>
                <a:gd name="connsiteY887" fmla="*/ 764298 h 1276331"/>
                <a:gd name="connsiteX888" fmla="*/ 227665 w 582505"/>
                <a:gd name="connsiteY888" fmla="*/ 765408 h 1276331"/>
                <a:gd name="connsiteX889" fmla="*/ 228774 w 582505"/>
                <a:gd name="connsiteY889" fmla="*/ 768409 h 1276331"/>
                <a:gd name="connsiteX890" fmla="*/ 230275 w 582505"/>
                <a:gd name="connsiteY890" fmla="*/ 770106 h 1276331"/>
                <a:gd name="connsiteX891" fmla="*/ 231580 w 582505"/>
                <a:gd name="connsiteY891" fmla="*/ 770758 h 1276331"/>
                <a:gd name="connsiteX892" fmla="*/ 233276 w 582505"/>
                <a:gd name="connsiteY892" fmla="*/ 770758 h 1276331"/>
                <a:gd name="connsiteX893" fmla="*/ 234190 w 582505"/>
                <a:gd name="connsiteY893" fmla="*/ 770301 h 1276331"/>
                <a:gd name="connsiteX894" fmla="*/ 233994 w 582505"/>
                <a:gd name="connsiteY894" fmla="*/ 769845 h 1276331"/>
                <a:gd name="connsiteX895" fmla="*/ 231776 w 582505"/>
                <a:gd name="connsiteY895" fmla="*/ 770171 h 1276331"/>
                <a:gd name="connsiteX896" fmla="*/ 230275 w 582505"/>
                <a:gd name="connsiteY896" fmla="*/ 769257 h 1276331"/>
                <a:gd name="connsiteX897" fmla="*/ 229557 w 582505"/>
                <a:gd name="connsiteY897" fmla="*/ 768148 h 1276331"/>
                <a:gd name="connsiteX898" fmla="*/ 228970 w 582505"/>
                <a:gd name="connsiteY898" fmla="*/ 765799 h 1276331"/>
                <a:gd name="connsiteX899" fmla="*/ 228252 w 582505"/>
                <a:gd name="connsiteY899" fmla="*/ 764559 h 1276331"/>
                <a:gd name="connsiteX900" fmla="*/ 227665 w 582505"/>
                <a:gd name="connsiteY900" fmla="*/ 764559 h 1276331"/>
                <a:gd name="connsiteX901" fmla="*/ 226947 w 582505"/>
                <a:gd name="connsiteY901" fmla="*/ 763776 h 1276331"/>
                <a:gd name="connsiteX902" fmla="*/ 225642 w 582505"/>
                <a:gd name="connsiteY902" fmla="*/ 763776 h 1276331"/>
                <a:gd name="connsiteX903" fmla="*/ 225446 w 582505"/>
                <a:gd name="connsiteY903" fmla="*/ 763319 h 1276331"/>
                <a:gd name="connsiteX904" fmla="*/ 224337 w 582505"/>
                <a:gd name="connsiteY904" fmla="*/ 763646 h 1276331"/>
                <a:gd name="connsiteX905" fmla="*/ 222640 w 582505"/>
                <a:gd name="connsiteY905" fmla="*/ 762993 h 1276331"/>
                <a:gd name="connsiteX906" fmla="*/ 223749 w 582505"/>
                <a:gd name="connsiteY906" fmla="*/ 760187 h 1276331"/>
                <a:gd name="connsiteX907" fmla="*/ 224337 w 582505"/>
                <a:gd name="connsiteY907" fmla="*/ 760187 h 1276331"/>
                <a:gd name="connsiteX908" fmla="*/ 225250 w 582505"/>
                <a:gd name="connsiteY908" fmla="*/ 759078 h 1276331"/>
                <a:gd name="connsiteX909" fmla="*/ 225446 w 582505"/>
                <a:gd name="connsiteY909" fmla="*/ 757512 h 1276331"/>
                <a:gd name="connsiteX910" fmla="*/ 224532 w 582505"/>
                <a:gd name="connsiteY910" fmla="*/ 754837 h 1276331"/>
                <a:gd name="connsiteX911" fmla="*/ 223423 w 582505"/>
                <a:gd name="connsiteY911" fmla="*/ 754054 h 1276331"/>
                <a:gd name="connsiteX912" fmla="*/ 223423 w 582505"/>
                <a:gd name="connsiteY912" fmla="*/ 753401 h 1276331"/>
                <a:gd name="connsiteX913" fmla="*/ 221531 w 582505"/>
                <a:gd name="connsiteY913" fmla="*/ 751966 h 1276331"/>
                <a:gd name="connsiteX914" fmla="*/ 221531 w 582505"/>
                <a:gd name="connsiteY914" fmla="*/ 751509 h 1276331"/>
                <a:gd name="connsiteX915" fmla="*/ 220813 w 582505"/>
                <a:gd name="connsiteY915" fmla="*/ 751378 h 1276331"/>
                <a:gd name="connsiteX916" fmla="*/ 220617 w 582505"/>
                <a:gd name="connsiteY916" fmla="*/ 750726 h 1276331"/>
                <a:gd name="connsiteX917" fmla="*/ 219704 w 582505"/>
                <a:gd name="connsiteY917" fmla="*/ 750269 h 1276331"/>
                <a:gd name="connsiteX918" fmla="*/ 218595 w 582505"/>
                <a:gd name="connsiteY918" fmla="*/ 748834 h 1276331"/>
                <a:gd name="connsiteX919" fmla="*/ 217485 w 582505"/>
                <a:gd name="connsiteY919" fmla="*/ 746289 h 1276331"/>
                <a:gd name="connsiteX920" fmla="*/ 216180 w 582505"/>
                <a:gd name="connsiteY920" fmla="*/ 745179 h 1276331"/>
                <a:gd name="connsiteX921" fmla="*/ 215267 w 582505"/>
                <a:gd name="connsiteY921" fmla="*/ 739959 h 1276331"/>
                <a:gd name="connsiteX922" fmla="*/ 215658 w 582505"/>
                <a:gd name="connsiteY922" fmla="*/ 738393 h 1276331"/>
                <a:gd name="connsiteX923" fmla="*/ 214940 w 582505"/>
                <a:gd name="connsiteY923" fmla="*/ 737936 h 1276331"/>
                <a:gd name="connsiteX924" fmla="*/ 215462 w 582505"/>
                <a:gd name="connsiteY924" fmla="*/ 734935 h 1276331"/>
                <a:gd name="connsiteX925" fmla="*/ 214940 w 582505"/>
                <a:gd name="connsiteY925" fmla="*/ 734804 h 1276331"/>
                <a:gd name="connsiteX926" fmla="*/ 214353 w 582505"/>
                <a:gd name="connsiteY926" fmla="*/ 733238 h 1276331"/>
                <a:gd name="connsiteX927" fmla="*/ 214745 w 582505"/>
                <a:gd name="connsiteY927" fmla="*/ 728214 h 1276331"/>
                <a:gd name="connsiteX928" fmla="*/ 214157 w 582505"/>
                <a:gd name="connsiteY928" fmla="*/ 727431 h 1276331"/>
                <a:gd name="connsiteX929" fmla="*/ 214745 w 582505"/>
                <a:gd name="connsiteY929" fmla="*/ 726517 h 1276331"/>
                <a:gd name="connsiteX930" fmla="*/ 218073 w 582505"/>
                <a:gd name="connsiteY930" fmla="*/ 726060 h 1276331"/>
                <a:gd name="connsiteX931" fmla="*/ 218464 w 582505"/>
                <a:gd name="connsiteY931" fmla="*/ 725604 h 1276331"/>
                <a:gd name="connsiteX932" fmla="*/ 221466 w 582505"/>
                <a:gd name="connsiteY932" fmla="*/ 724364 h 1276331"/>
                <a:gd name="connsiteX933" fmla="*/ 222053 w 582505"/>
                <a:gd name="connsiteY933" fmla="*/ 723711 h 1276331"/>
                <a:gd name="connsiteX934" fmla="*/ 223358 w 582505"/>
                <a:gd name="connsiteY934" fmla="*/ 723581 h 1276331"/>
                <a:gd name="connsiteX935" fmla="*/ 225772 w 582505"/>
                <a:gd name="connsiteY935" fmla="*/ 721884 h 1276331"/>
                <a:gd name="connsiteX936" fmla="*/ 227469 w 582505"/>
                <a:gd name="connsiteY936" fmla="*/ 721428 h 1276331"/>
                <a:gd name="connsiteX937" fmla="*/ 229687 w 582505"/>
                <a:gd name="connsiteY937" fmla="*/ 720188 h 1276331"/>
                <a:gd name="connsiteX938" fmla="*/ 232297 w 582505"/>
                <a:gd name="connsiteY938" fmla="*/ 719731 h 1276331"/>
                <a:gd name="connsiteX939" fmla="*/ 233603 w 582505"/>
                <a:gd name="connsiteY939" fmla="*/ 718948 h 1276331"/>
                <a:gd name="connsiteX940" fmla="*/ 236408 w 582505"/>
                <a:gd name="connsiteY940" fmla="*/ 718491 h 1276331"/>
                <a:gd name="connsiteX941" fmla="*/ 237518 w 582505"/>
                <a:gd name="connsiteY941" fmla="*/ 717056 h 1276331"/>
                <a:gd name="connsiteX942" fmla="*/ 238627 w 582505"/>
                <a:gd name="connsiteY942" fmla="*/ 717056 h 1276331"/>
                <a:gd name="connsiteX943" fmla="*/ 239018 w 582505"/>
                <a:gd name="connsiteY943" fmla="*/ 716599 h 1276331"/>
                <a:gd name="connsiteX944" fmla="*/ 240519 w 582505"/>
                <a:gd name="connsiteY944" fmla="*/ 716925 h 1276331"/>
                <a:gd name="connsiteX945" fmla="*/ 242216 w 582505"/>
                <a:gd name="connsiteY945" fmla="*/ 716599 h 1276331"/>
                <a:gd name="connsiteX946" fmla="*/ 244630 w 582505"/>
                <a:gd name="connsiteY946" fmla="*/ 718948 h 1276331"/>
                <a:gd name="connsiteX947" fmla="*/ 245739 w 582505"/>
                <a:gd name="connsiteY947" fmla="*/ 719405 h 1276331"/>
                <a:gd name="connsiteX948" fmla="*/ 248350 w 582505"/>
                <a:gd name="connsiteY948" fmla="*/ 719405 h 1276331"/>
                <a:gd name="connsiteX949" fmla="*/ 248872 w 582505"/>
                <a:gd name="connsiteY949" fmla="*/ 719078 h 1276331"/>
                <a:gd name="connsiteX950" fmla="*/ 248872 w 582505"/>
                <a:gd name="connsiteY950" fmla="*/ 717839 h 1276331"/>
                <a:gd name="connsiteX951" fmla="*/ 251286 w 582505"/>
                <a:gd name="connsiteY951" fmla="*/ 717839 h 1276331"/>
                <a:gd name="connsiteX952" fmla="*/ 252787 w 582505"/>
                <a:gd name="connsiteY952" fmla="*/ 716925 h 1276331"/>
                <a:gd name="connsiteX953" fmla="*/ 252982 w 582505"/>
                <a:gd name="connsiteY953" fmla="*/ 716273 h 1276331"/>
                <a:gd name="connsiteX954" fmla="*/ 253896 w 582505"/>
                <a:gd name="connsiteY954" fmla="*/ 716142 h 1276331"/>
                <a:gd name="connsiteX955" fmla="*/ 254810 w 582505"/>
                <a:gd name="connsiteY955" fmla="*/ 715359 h 1276331"/>
                <a:gd name="connsiteX956" fmla="*/ 255397 w 582505"/>
                <a:gd name="connsiteY956" fmla="*/ 713924 h 1276331"/>
                <a:gd name="connsiteX957" fmla="*/ 255005 w 582505"/>
                <a:gd name="connsiteY957" fmla="*/ 713271 h 1276331"/>
                <a:gd name="connsiteX958" fmla="*/ 255397 w 582505"/>
                <a:gd name="connsiteY958" fmla="*/ 711509 h 1276331"/>
                <a:gd name="connsiteX959" fmla="*/ 257093 w 582505"/>
                <a:gd name="connsiteY959" fmla="*/ 710596 h 1276331"/>
                <a:gd name="connsiteX960" fmla="*/ 258398 w 582505"/>
                <a:gd name="connsiteY960" fmla="*/ 711052 h 1276331"/>
                <a:gd name="connsiteX961" fmla="*/ 258986 w 582505"/>
                <a:gd name="connsiteY961" fmla="*/ 710139 h 1276331"/>
                <a:gd name="connsiteX962" fmla="*/ 259899 w 582505"/>
                <a:gd name="connsiteY962" fmla="*/ 710009 h 1276331"/>
                <a:gd name="connsiteX963" fmla="*/ 260813 w 582505"/>
                <a:gd name="connsiteY963" fmla="*/ 707986 h 1276331"/>
                <a:gd name="connsiteX964" fmla="*/ 261530 w 582505"/>
                <a:gd name="connsiteY964" fmla="*/ 707529 h 1276331"/>
                <a:gd name="connsiteX965" fmla="*/ 262052 w 582505"/>
                <a:gd name="connsiteY965" fmla="*/ 705963 h 1276331"/>
                <a:gd name="connsiteX966" fmla="*/ 262770 w 582505"/>
                <a:gd name="connsiteY966" fmla="*/ 705832 h 1276331"/>
                <a:gd name="connsiteX967" fmla="*/ 262575 w 582505"/>
                <a:gd name="connsiteY967" fmla="*/ 705376 h 1276331"/>
                <a:gd name="connsiteX968" fmla="*/ 259964 w 582505"/>
                <a:gd name="connsiteY968" fmla="*/ 705049 h 1276331"/>
                <a:gd name="connsiteX969" fmla="*/ 255658 w 582505"/>
                <a:gd name="connsiteY969" fmla="*/ 702504 h 1276331"/>
                <a:gd name="connsiteX970" fmla="*/ 254744 w 582505"/>
                <a:gd name="connsiteY970" fmla="*/ 698850 h 1276331"/>
                <a:gd name="connsiteX971" fmla="*/ 255136 w 582505"/>
                <a:gd name="connsiteY971" fmla="*/ 697937 h 1276331"/>
                <a:gd name="connsiteX972" fmla="*/ 254744 w 582505"/>
                <a:gd name="connsiteY972" fmla="*/ 697806 h 1276331"/>
                <a:gd name="connsiteX973" fmla="*/ 252917 w 582505"/>
                <a:gd name="connsiteY973" fmla="*/ 690890 h 1276331"/>
                <a:gd name="connsiteX974" fmla="*/ 250894 w 582505"/>
                <a:gd name="connsiteY974" fmla="*/ 688997 h 1276331"/>
                <a:gd name="connsiteX975" fmla="*/ 250503 w 582505"/>
                <a:gd name="connsiteY975" fmla="*/ 687757 h 1276331"/>
                <a:gd name="connsiteX976" fmla="*/ 249393 w 582505"/>
                <a:gd name="connsiteY976" fmla="*/ 686191 h 1276331"/>
                <a:gd name="connsiteX977" fmla="*/ 249002 w 582505"/>
                <a:gd name="connsiteY977" fmla="*/ 683516 h 1276331"/>
                <a:gd name="connsiteX978" fmla="*/ 247306 w 582505"/>
                <a:gd name="connsiteY978" fmla="*/ 681624 h 1276331"/>
                <a:gd name="connsiteX979" fmla="*/ 246783 w 582505"/>
                <a:gd name="connsiteY979" fmla="*/ 679862 h 1276331"/>
                <a:gd name="connsiteX980" fmla="*/ 246588 w 582505"/>
                <a:gd name="connsiteY980" fmla="*/ 677056 h 1276331"/>
                <a:gd name="connsiteX981" fmla="*/ 246000 w 582505"/>
                <a:gd name="connsiteY981" fmla="*/ 676404 h 1276331"/>
                <a:gd name="connsiteX982" fmla="*/ 245609 w 582505"/>
                <a:gd name="connsiteY982" fmla="*/ 674511 h 1276331"/>
                <a:gd name="connsiteX983" fmla="*/ 245217 w 582505"/>
                <a:gd name="connsiteY983" fmla="*/ 673859 h 1276331"/>
                <a:gd name="connsiteX984" fmla="*/ 243717 w 582505"/>
                <a:gd name="connsiteY984" fmla="*/ 673989 h 1276331"/>
                <a:gd name="connsiteX985" fmla="*/ 242999 w 582505"/>
                <a:gd name="connsiteY985" fmla="*/ 673532 h 1276331"/>
                <a:gd name="connsiteX986" fmla="*/ 242607 w 582505"/>
                <a:gd name="connsiteY986" fmla="*/ 672749 h 1276331"/>
                <a:gd name="connsiteX987" fmla="*/ 241694 w 582505"/>
                <a:gd name="connsiteY987" fmla="*/ 672097 h 1276331"/>
                <a:gd name="connsiteX988" fmla="*/ 241107 w 582505"/>
                <a:gd name="connsiteY988" fmla="*/ 670661 h 1276331"/>
                <a:gd name="connsiteX989" fmla="*/ 239279 w 582505"/>
                <a:gd name="connsiteY989" fmla="*/ 668900 h 1276331"/>
                <a:gd name="connsiteX990" fmla="*/ 239997 w 582505"/>
                <a:gd name="connsiteY990" fmla="*/ 668769 h 1276331"/>
                <a:gd name="connsiteX991" fmla="*/ 240585 w 582505"/>
                <a:gd name="connsiteY991" fmla="*/ 667790 h 1276331"/>
                <a:gd name="connsiteX992" fmla="*/ 242085 w 582505"/>
                <a:gd name="connsiteY992" fmla="*/ 667464 h 1276331"/>
                <a:gd name="connsiteX993" fmla="*/ 242281 w 582505"/>
                <a:gd name="connsiteY993" fmla="*/ 667007 h 1276331"/>
                <a:gd name="connsiteX994" fmla="*/ 241563 w 582505"/>
                <a:gd name="connsiteY994" fmla="*/ 666681 h 1276331"/>
                <a:gd name="connsiteX995" fmla="*/ 239867 w 582505"/>
                <a:gd name="connsiteY995" fmla="*/ 666812 h 1276331"/>
                <a:gd name="connsiteX996" fmla="*/ 239475 w 582505"/>
                <a:gd name="connsiteY996" fmla="*/ 667790 h 1276331"/>
                <a:gd name="connsiteX997" fmla="*/ 239084 w 582505"/>
                <a:gd name="connsiteY997" fmla="*/ 667660 h 1276331"/>
                <a:gd name="connsiteX998" fmla="*/ 239084 w 582505"/>
                <a:gd name="connsiteY998" fmla="*/ 667007 h 1276331"/>
                <a:gd name="connsiteX999" fmla="*/ 241107 w 582505"/>
                <a:gd name="connsiteY999" fmla="*/ 665572 h 1276331"/>
                <a:gd name="connsiteX1000" fmla="*/ 242020 w 582505"/>
                <a:gd name="connsiteY1000" fmla="*/ 665441 h 1276331"/>
                <a:gd name="connsiteX1001" fmla="*/ 242542 w 582505"/>
                <a:gd name="connsiteY1001" fmla="*/ 664462 h 1276331"/>
                <a:gd name="connsiteX1002" fmla="*/ 243456 w 582505"/>
                <a:gd name="connsiteY1002" fmla="*/ 664593 h 1276331"/>
                <a:gd name="connsiteX1003" fmla="*/ 243847 w 582505"/>
                <a:gd name="connsiteY1003" fmla="*/ 664136 h 1276331"/>
                <a:gd name="connsiteX1004" fmla="*/ 244956 w 582505"/>
                <a:gd name="connsiteY1004" fmla="*/ 664136 h 1276331"/>
                <a:gd name="connsiteX1005" fmla="*/ 245152 w 582505"/>
                <a:gd name="connsiteY1005" fmla="*/ 662570 h 1276331"/>
                <a:gd name="connsiteX1006" fmla="*/ 244565 w 582505"/>
                <a:gd name="connsiteY1006" fmla="*/ 662113 h 1276331"/>
                <a:gd name="connsiteX1007" fmla="*/ 244565 w 582505"/>
                <a:gd name="connsiteY1007" fmla="*/ 661330 h 1276331"/>
                <a:gd name="connsiteX1008" fmla="*/ 245283 w 582505"/>
                <a:gd name="connsiteY1008" fmla="*/ 660547 h 1276331"/>
                <a:gd name="connsiteX1009" fmla="*/ 244565 w 582505"/>
                <a:gd name="connsiteY1009" fmla="*/ 660091 h 1276331"/>
                <a:gd name="connsiteX1010" fmla="*/ 244761 w 582505"/>
                <a:gd name="connsiteY1010" fmla="*/ 659112 h 1276331"/>
                <a:gd name="connsiteX1011" fmla="*/ 246457 w 582505"/>
                <a:gd name="connsiteY1011" fmla="*/ 659242 h 1276331"/>
                <a:gd name="connsiteX1012" fmla="*/ 247566 w 582505"/>
                <a:gd name="connsiteY1012" fmla="*/ 658590 h 1276331"/>
                <a:gd name="connsiteX1013" fmla="*/ 248284 w 582505"/>
                <a:gd name="connsiteY1013" fmla="*/ 655588 h 1276331"/>
                <a:gd name="connsiteX1014" fmla="*/ 249198 w 582505"/>
                <a:gd name="connsiteY1014" fmla="*/ 654022 h 1276331"/>
                <a:gd name="connsiteX1015" fmla="*/ 249198 w 582505"/>
                <a:gd name="connsiteY1015" fmla="*/ 652260 h 1276331"/>
                <a:gd name="connsiteX1016" fmla="*/ 250699 w 582505"/>
                <a:gd name="connsiteY1016" fmla="*/ 651020 h 1276331"/>
                <a:gd name="connsiteX1017" fmla="*/ 251090 w 582505"/>
                <a:gd name="connsiteY1017" fmla="*/ 649128 h 1276331"/>
                <a:gd name="connsiteX1018" fmla="*/ 252199 w 582505"/>
                <a:gd name="connsiteY1018" fmla="*/ 649259 h 1276331"/>
                <a:gd name="connsiteX1019" fmla="*/ 254418 w 582505"/>
                <a:gd name="connsiteY1019" fmla="*/ 647693 h 1276331"/>
                <a:gd name="connsiteX1020" fmla="*/ 254810 w 582505"/>
                <a:gd name="connsiteY1020" fmla="*/ 645343 h 1276331"/>
                <a:gd name="connsiteX1021" fmla="*/ 253504 w 582505"/>
                <a:gd name="connsiteY1021" fmla="*/ 643582 h 1276331"/>
                <a:gd name="connsiteX1022" fmla="*/ 254092 w 582505"/>
                <a:gd name="connsiteY1022" fmla="*/ 643451 h 1276331"/>
                <a:gd name="connsiteX1023" fmla="*/ 254810 w 582505"/>
                <a:gd name="connsiteY1023" fmla="*/ 644430 h 1276331"/>
                <a:gd name="connsiteX1024" fmla="*/ 255919 w 582505"/>
                <a:gd name="connsiteY1024" fmla="*/ 644104 h 1276331"/>
                <a:gd name="connsiteX1025" fmla="*/ 257942 w 582505"/>
                <a:gd name="connsiteY1025" fmla="*/ 644756 h 1276331"/>
                <a:gd name="connsiteX1026" fmla="*/ 260160 w 582505"/>
                <a:gd name="connsiteY1026" fmla="*/ 642407 h 1276331"/>
                <a:gd name="connsiteX1027" fmla="*/ 261269 w 582505"/>
                <a:gd name="connsiteY1027" fmla="*/ 642538 h 1276331"/>
                <a:gd name="connsiteX1028" fmla="*/ 262183 w 582505"/>
                <a:gd name="connsiteY1028" fmla="*/ 642211 h 1276331"/>
                <a:gd name="connsiteX1029" fmla="*/ 263096 w 582505"/>
                <a:gd name="connsiteY1029" fmla="*/ 642668 h 1276331"/>
                <a:gd name="connsiteX1030" fmla="*/ 264206 w 582505"/>
                <a:gd name="connsiteY1030" fmla="*/ 642668 h 1276331"/>
                <a:gd name="connsiteX1031" fmla="*/ 267012 w 582505"/>
                <a:gd name="connsiteY1031" fmla="*/ 641233 h 1276331"/>
                <a:gd name="connsiteX1032" fmla="*/ 268708 w 582505"/>
                <a:gd name="connsiteY1032" fmla="*/ 639210 h 1276331"/>
                <a:gd name="connsiteX1033" fmla="*/ 268904 w 582505"/>
                <a:gd name="connsiteY1033" fmla="*/ 637970 h 1276331"/>
                <a:gd name="connsiteX1034" fmla="*/ 270731 w 582505"/>
                <a:gd name="connsiteY1034" fmla="*/ 637644 h 1276331"/>
                <a:gd name="connsiteX1035" fmla="*/ 270731 w 582505"/>
                <a:gd name="connsiteY1035" fmla="*/ 637187 h 1276331"/>
                <a:gd name="connsiteX1036" fmla="*/ 272754 w 582505"/>
                <a:gd name="connsiteY1036" fmla="*/ 636730 h 1276331"/>
                <a:gd name="connsiteX1037" fmla="*/ 274255 w 582505"/>
                <a:gd name="connsiteY1037" fmla="*/ 635752 h 1276331"/>
                <a:gd name="connsiteX1038" fmla="*/ 274842 w 582505"/>
                <a:gd name="connsiteY1038" fmla="*/ 631641 h 1276331"/>
                <a:gd name="connsiteX1039" fmla="*/ 275951 w 582505"/>
                <a:gd name="connsiteY1039" fmla="*/ 629292 h 1276331"/>
                <a:gd name="connsiteX1040" fmla="*/ 275755 w 582505"/>
                <a:gd name="connsiteY1040" fmla="*/ 627269 h 1276331"/>
                <a:gd name="connsiteX1041" fmla="*/ 276147 w 582505"/>
                <a:gd name="connsiteY1041" fmla="*/ 626942 h 1276331"/>
                <a:gd name="connsiteX1042" fmla="*/ 276147 w 582505"/>
                <a:gd name="connsiteY1042" fmla="*/ 625833 h 1276331"/>
                <a:gd name="connsiteX1043" fmla="*/ 276538 w 582505"/>
                <a:gd name="connsiteY1043" fmla="*/ 625376 h 1276331"/>
                <a:gd name="connsiteX1044" fmla="*/ 277648 w 582505"/>
                <a:gd name="connsiteY1044" fmla="*/ 625246 h 1276331"/>
                <a:gd name="connsiteX1045" fmla="*/ 278365 w 582505"/>
                <a:gd name="connsiteY1045" fmla="*/ 624006 h 1276331"/>
                <a:gd name="connsiteX1046" fmla="*/ 279083 w 582505"/>
                <a:gd name="connsiteY1046" fmla="*/ 623680 h 1276331"/>
                <a:gd name="connsiteX1047" fmla="*/ 281106 w 582505"/>
                <a:gd name="connsiteY1047" fmla="*/ 619895 h 1276331"/>
                <a:gd name="connsiteX1048" fmla="*/ 282020 w 582505"/>
                <a:gd name="connsiteY1048" fmla="*/ 617220 h 1276331"/>
                <a:gd name="connsiteX1049" fmla="*/ 281824 w 582505"/>
                <a:gd name="connsiteY1049" fmla="*/ 615654 h 1276331"/>
                <a:gd name="connsiteX1050" fmla="*/ 282542 w 582505"/>
                <a:gd name="connsiteY1050" fmla="*/ 614545 h 1276331"/>
                <a:gd name="connsiteX1051" fmla="*/ 282542 w 582505"/>
                <a:gd name="connsiteY1051" fmla="*/ 613109 h 1276331"/>
                <a:gd name="connsiteX1052" fmla="*/ 282933 w 582505"/>
                <a:gd name="connsiteY1052" fmla="*/ 612979 h 1276331"/>
                <a:gd name="connsiteX1053" fmla="*/ 283129 w 582505"/>
                <a:gd name="connsiteY1053" fmla="*/ 612196 h 1276331"/>
                <a:gd name="connsiteX1054" fmla="*/ 282542 w 582505"/>
                <a:gd name="connsiteY1054" fmla="*/ 612196 h 1276331"/>
                <a:gd name="connsiteX1055" fmla="*/ 281628 w 582505"/>
                <a:gd name="connsiteY1055" fmla="*/ 613957 h 1276331"/>
                <a:gd name="connsiteX1056" fmla="*/ 280323 w 582505"/>
                <a:gd name="connsiteY1056" fmla="*/ 614088 h 1276331"/>
                <a:gd name="connsiteX1057" fmla="*/ 278627 w 582505"/>
                <a:gd name="connsiteY1057" fmla="*/ 612979 h 1276331"/>
                <a:gd name="connsiteX1058" fmla="*/ 278431 w 582505"/>
                <a:gd name="connsiteY1058" fmla="*/ 611739 h 1276331"/>
                <a:gd name="connsiteX1059" fmla="*/ 277909 w 582505"/>
                <a:gd name="connsiteY1059" fmla="*/ 611086 h 1276331"/>
                <a:gd name="connsiteX1060" fmla="*/ 275299 w 582505"/>
                <a:gd name="connsiteY1060" fmla="*/ 610629 h 1276331"/>
                <a:gd name="connsiteX1061" fmla="*/ 275299 w 582505"/>
                <a:gd name="connsiteY1061" fmla="*/ 609389 h 1276331"/>
                <a:gd name="connsiteX1062" fmla="*/ 274385 w 582505"/>
                <a:gd name="connsiteY1062" fmla="*/ 608411 h 1276331"/>
                <a:gd name="connsiteX1063" fmla="*/ 274189 w 582505"/>
                <a:gd name="connsiteY1063" fmla="*/ 607171 h 1276331"/>
                <a:gd name="connsiteX1064" fmla="*/ 273667 w 582505"/>
                <a:gd name="connsiteY1064" fmla="*/ 607040 h 1276331"/>
                <a:gd name="connsiteX1065" fmla="*/ 273667 w 582505"/>
                <a:gd name="connsiteY1065" fmla="*/ 604822 h 1276331"/>
                <a:gd name="connsiteX1066" fmla="*/ 272754 w 582505"/>
                <a:gd name="connsiteY1066" fmla="*/ 602603 h 1276331"/>
                <a:gd name="connsiteX1067" fmla="*/ 272754 w 582505"/>
                <a:gd name="connsiteY1067" fmla="*/ 602147 h 1276331"/>
                <a:gd name="connsiteX1068" fmla="*/ 274255 w 582505"/>
                <a:gd name="connsiteY1068" fmla="*/ 601037 h 1276331"/>
                <a:gd name="connsiteX1069" fmla="*/ 274255 w 582505"/>
                <a:gd name="connsiteY1069" fmla="*/ 599471 h 1276331"/>
                <a:gd name="connsiteX1070" fmla="*/ 273863 w 582505"/>
                <a:gd name="connsiteY1070" fmla="*/ 598819 h 1276331"/>
                <a:gd name="connsiteX1071" fmla="*/ 270861 w 582505"/>
                <a:gd name="connsiteY1071" fmla="*/ 599471 h 1276331"/>
                <a:gd name="connsiteX1072" fmla="*/ 268447 w 582505"/>
                <a:gd name="connsiteY1072" fmla="*/ 595491 h 1276331"/>
                <a:gd name="connsiteX1073" fmla="*/ 268447 w 582505"/>
                <a:gd name="connsiteY1073" fmla="*/ 589488 h 1276331"/>
                <a:gd name="connsiteX1074" fmla="*/ 268056 w 582505"/>
                <a:gd name="connsiteY1074" fmla="*/ 587922 h 1276331"/>
                <a:gd name="connsiteX1075" fmla="*/ 267142 w 582505"/>
                <a:gd name="connsiteY1075" fmla="*/ 586812 h 1276331"/>
                <a:gd name="connsiteX1076" fmla="*/ 265837 w 582505"/>
                <a:gd name="connsiteY1076" fmla="*/ 586160 h 1276331"/>
                <a:gd name="connsiteX1077" fmla="*/ 265250 w 582505"/>
                <a:gd name="connsiteY1077" fmla="*/ 585181 h 1276331"/>
                <a:gd name="connsiteX1078" fmla="*/ 263945 w 582505"/>
                <a:gd name="connsiteY1078" fmla="*/ 585051 h 1276331"/>
                <a:gd name="connsiteX1079" fmla="*/ 263553 w 582505"/>
                <a:gd name="connsiteY1079" fmla="*/ 584268 h 1276331"/>
                <a:gd name="connsiteX1080" fmla="*/ 260030 w 582505"/>
                <a:gd name="connsiteY1080" fmla="*/ 583028 h 1276331"/>
                <a:gd name="connsiteX1081" fmla="*/ 259312 w 582505"/>
                <a:gd name="connsiteY1081" fmla="*/ 583158 h 1276331"/>
                <a:gd name="connsiteX1082" fmla="*/ 258203 w 582505"/>
                <a:gd name="connsiteY1082" fmla="*/ 582375 h 1276331"/>
                <a:gd name="connsiteX1083" fmla="*/ 258398 w 582505"/>
                <a:gd name="connsiteY1083" fmla="*/ 580483 h 1276331"/>
                <a:gd name="connsiteX1084" fmla="*/ 259508 w 582505"/>
                <a:gd name="connsiteY1084" fmla="*/ 579374 h 1276331"/>
                <a:gd name="connsiteX1085" fmla="*/ 258203 w 582505"/>
                <a:gd name="connsiteY1085" fmla="*/ 577612 h 1276331"/>
                <a:gd name="connsiteX1086" fmla="*/ 259899 w 582505"/>
                <a:gd name="connsiteY1086" fmla="*/ 576176 h 1276331"/>
                <a:gd name="connsiteX1087" fmla="*/ 262509 w 582505"/>
                <a:gd name="connsiteY1087" fmla="*/ 576176 h 1276331"/>
                <a:gd name="connsiteX1088" fmla="*/ 263227 w 582505"/>
                <a:gd name="connsiteY1088" fmla="*/ 574610 h 1276331"/>
                <a:gd name="connsiteX1089" fmla="*/ 265641 w 582505"/>
                <a:gd name="connsiteY1089" fmla="*/ 573958 h 1276331"/>
                <a:gd name="connsiteX1090" fmla="*/ 266033 w 582505"/>
                <a:gd name="connsiteY1090" fmla="*/ 572718 h 1276331"/>
                <a:gd name="connsiteX1091" fmla="*/ 268447 w 582505"/>
                <a:gd name="connsiteY1091" fmla="*/ 571739 h 1276331"/>
                <a:gd name="connsiteX1092" fmla="*/ 268839 w 582505"/>
                <a:gd name="connsiteY1092" fmla="*/ 570760 h 1276331"/>
                <a:gd name="connsiteX1093" fmla="*/ 272754 w 582505"/>
                <a:gd name="connsiteY1093" fmla="*/ 570760 h 1276331"/>
                <a:gd name="connsiteX1094" fmla="*/ 272950 w 582505"/>
                <a:gd name="connsiteY1094" fmla="*/ 569782 h 1276331"/>
                <a:gd name="connsiteX1095" fmla="*/ 273341 w 582505"/>
                <a:gd name="connsiteY1095" fmla="*/ 569651 h 1276331"/>
                <a:gd name="connsiteX1096" fmla="*/ 273341 w 582505"/>
                <a:gd name="connsiteY1096" fmla="*/ 568542 h 1276331"/>
                <a:gd name="connsiteX1097" fmla="*/ 274450 w 582505"/>
                <a:gd name="connsiteY1097" fmla="*/ 568085 h 1276331"/>
                <a:gd name="connsiteX1098" fmla="*/ 274450 w 582505"/>
                <a:gd name="connsiteY1098" fmla="*/ 566976 h 1276331"/>
                <a:gd name="connsiteX1099" fmla="*/ 276473 w 582505"/>
                <a:gd name="connsiteY1099" fmla="*/ 565540 h 1276331"/>
                <a:gd name="connsiteX1100" fmla="*/ 276473 w 582505"/>
                <a:gd name="connsiteY1100" fmla="*/ 564561 h 1276331"/>
                <a:gd name="connsiteX1101" fmla="*/ 277778 w 582505"/>
                <a:gd name="connsiteY1101" fmla="*/ 562669 h 1276331"/>
                <a:gd name="connsiteX1102" fmla="*/ 277974 w 582505"/>
                <a:gd name="connsiteY1102" fmla="*/ 561690 h 1276331"/>
                <a:gd name="connsiteX1103" fmla="*/ 278496 w 582505"/>
                <a:gd name="connsiteY1103" fmla="*/ 561364 h 1276331"/>
                <a:gd name="connsiteX1104" fmla="*/ 279605 w 582505"/>
                <a:gd name="connsiteY1104" fmla="*/ 561495 h 1276331"/>
                <a:gd name="connsiteX1105" fmla="*/ 281432 w 582505"/>
                <a:gd name="connsiteY1105" fmla="*/ 559146 h 1276331"/>
                <a:gd name="connsiteX1106" fmla="*/ 282737 w 582505"/>
                <a:gd name="connsiteY1106" fmla="*/ 558819 h 1276331"/>
                <a:gd name="connsiteX1107" fmla="*/ 283259 w 582505"/>
                <a:gd name="connsiteY1107" fmla="*/ 557384 h 1276331"/>
                <a:gd name="connsiteX1108" fmla="*/ 284173 w 582505"/>
                <a:gd name="connsiteY1108" fmla="*/ 557058 h 1276331"/>
                <a:gd name="connsiteX1109" fmla="*/ 284173 w 582505"/>
                <a:gd name="connsiteY1109" fmla="*/ 555948 h 1276331"/>
                <a:gd name="connsiteX1110" fmla="*/ 283455 w 582505"/>
                <a:gd name="connsiteY1110" fmla="*/ 555165 h 1276331"/>
                <a:gd name="connsiteX1111" fmla="*/ 282868 w 582505"/>
                <a:gd name="connsiteY1111" fmla="*/ 553273 h 1276331"/>
                <a:gd name="connsiteX1112" fmla="*/ 281759 w 582505"/>
                <a:gd name="connsiteY1112" fmla="*/ 552947 h 1276331"/>
                <a:gd name="connsiteX1113" fmla="*/ 281563 w 582505"/>
                <a:gd name="connsiteY1113" fmla="*/ 551511 h 1276331"/>
                <a:gd name="connsiteX1114" fmla="*/ 281041 w 582505"/>
                <a:gd name="connsiteY1114" fmla="*/ 551054 h 1276331"/>
                <a:gd name="connsiteX1115" fmla="*/ 281237 w 582505"/>
                <a:gd name="connsiteY1115" fmla="*/ 549619 h 1276331"/>
                <a:gd name="connsiteX1116" fmla="*/ 280715 w 582505"/>
                <a:gd name="connsiteY1116" fmla="*/ 548510 h 1276331"/>
                <a:gd name="connsiteX1117" fmla="*/ 280910 w 582505"/>
                <a:gd name="connsiteY1117" fmla="*/ 548053 h 1276331"/>
                <a:gd name="connsiteX1118" fmla="*/ 280192 w 582505"/>
                <a:gd name="connsiteY1118" fmla="*/ 546487 h 1276331"/>
                <a:gd name="connsiteX1119" fmla="*/ 277974 w 582505"/>
                <a:gd name="connsiteY1119" fmla="*/ 546030 h 1276331"/>
                <a:gd name="connsiteX1120" fmla="*/ 275560 w 582505"/>
                <a:gd name="connsiteY1120" fmla="*/ 546030 h 1276331"/>
                <a:gd name="connsiteX1121" fmla="*/ 275755 w 582505"/>
                <a:gd name="connsiteY1121" fmla="*/ 547335 h 1276331"/>
                <a:gd name="connsiteX1122" fmla="*/ 276473 w 582505"/>
                <a:gd name="connsiteY1122" fmla="*/ 548314 h 1276331"/>
                <a:gd name="connsiteX1123" fmla="*/ 277191 w 582505"/>
                <a:gd name="connsiteY1123" fmla="*/ 548640 h 1276331"/>
                <a:gd name="connsiteX1124" fmla="*/ 277713 w 582505"/>
                <a:gd name="connsiteY1124" fmla="*/ 548640 h 1276331"/>
                <a:gd name="connsiteX1125" fmla="*/ 277909 w 582505"/>
                <a:gd name="connsiteY1125" fmla="*/ 547987 h 1276331"/>
                <a:gd name="connsiteX1126" fmla="*/ 278431 w 582505"/>
                <a:gd name="connsiteY1126" fmla="*/ 547661 h 1276331"/>
                <a:gd name="connsiteX1127" fmla="*/ 280127 w 582505"/>
                <a:gd name="connsiteY1127" fmla="*/ 547987 h 1276331"/>
                <a:gd name="connsiteX1128" fmla="*/ 279736 w 582505"/>
                <a:gd name="connsiteY1128" fmla="*/ 549749 h 1276331"/>
                <a:gd name="connsiteX1129" fmla="*/ 278627 w 582505"/>
                <a:gd name="connsiteY1129" fmla="*/ 551511 h 1276331"/>
                <a:gd name="connsiteX1130" fmla="*/ 278431 w 582505"/>
                <a:gd name="connsiteY1130" fmla="*/ 552816 h 1276331"/>
                <a:gd name="connsiteX1131" fmla="*/ 278627 w 582505"/>
                <a:gd name="connsiteY1131" fmla="*/ 558363 h 1276331"/>
                <a:gd name="connsiteX1132" fmla="*/ 276016 w 582505"/>
                <a:gd name="connsiteY1132" fmla="*/ 558819 h 1276331"/>
                <a:gd name="connsiteX1133" fmla="*/ 275103 w 582505"/>
                <a:gd name="connsiteY1133" fmla="*/ 560059 h 1276331"/>
                <a:gd name="connsiteX1134" fmla="*/ 268969 w 582505"/>
                <a:gd name="connsiteY1134" fmla="*/ 562408 h 1276331"/>
                <a:gd name="connsiteX1135" fmla="*/ 268251 w 582505"/>
                <a:gd name="connsiteY1135" fmla="*/ 563517 h 1276331"/>
                <a:gd name="connsiteX1136" fmla="*/ 267338 w 582505"/>
                <a:gd name="connsiteY1136" fmla="*/ 566845 h 1276331"/>
                <a:gd name="connsiteX1137" fmla="*/ 266424 w 582505"/>
                <a:gd name="connsiteY1137" fmla="*/ 568085 h 1276331"/>
                <a:gd name="connsiteX1138" fmla="*/ 266424 w 582505"/>
                <a:gd name="connsiteY1138" fmla="*/ 569194 h 1276331"/>
                <a:gd name="connsiteX1139" fmla="*/ 265902 w 582505"/>
                <a:gd name="connsiteY1139" fmla="*/ 569651 h 1276331"/>
                <a:gd name="connsiteX1140" fmla="*/ 264989 w 582505"/>
                <a:gd name="connsiteY1140" fmla="*/ 569782 h 1276331"/>
                <a:gd name="connsiteX1141" fmla="*/ 261661 w 582505"/>
                <a:gd name="connsiteY1141" fmla="*/ 568998 h 1276331"/>
                <a:gd name="connsiteX1142" fmla="*/ 259964 w 582505"/>
                <a:gd name="connsiteY1142" fmla="*/ 570238 h 1276331"/>
                <a:gd name="connsiteX1143" fmla="*/ 256637 w 582505"/>
                <a:gd name="connsiteY1143" fmla="*/ 570565 h 1276331"/>
                <a:gd name="connsiteX1144" fmla="*/ 253831 w 582505"/>
                <a:gd name="connsiteY1144" fmla="*/ 571674 h 1276331"/>
                <a:gd name="connsiteX1145" fmla="*/ 251612 w 582505"/>
                <a:gd name="connsiteY1145" fmla="*/ 573109 h 1276331"/>
                <a:gd name="connsiteX1146" fmla="*/ 252004 w 582505"/>
                <a:gd name="connsiteY1146" fmla="*/ 574871 h 1276331"/>
                <a:gd name="connsiteX1147" fmla="*/ 251482 w 582505"/>
                <a:gd name="connsiteY1147" fmla="*/ 575850 h 1276331"/>
                <a:gd name="connsiteX1148" fmla="*/ 250764 w 582505"/>
                <a:gd name="connsiteY1148" fmla="*/ 575850 h 1276331"/>
                <a:gd name="connsiteX1149" fmla="*/ 250764 w 582505"/>
                <a:gd name="connsiteY1149" fmla="*/ 574414 h 1276331"/>
                <a:gd name="connsiteX1150" fmla="*/ 250046 w 582505"/>
                <a:gd name="connsiteY1150" fmla="*/ 574284 h 1276331"/>
                <a:gd name="connsiteX1151" fmla="*/ 246523 w 582505"/>
                <a:gd name="connsiteY1151" fmla="*/ 575393 h 1276331"/>
                <a:gd name="connsiteX1152" fmla="*/ 246327 w 582505"/>
                <a:gd name="connsiteY1152" fmla="*/ 576046 h 1276331"/>
                <a:gd name="connsiteX1153" fmla="*/ 245022 w 582505"/>
                <a:gd name="connsiteY1153" fmla="*/ 576829 h 1276331"/>
                <a:gd name="connsiteX1154" fmla="*/ 245022 w 582505"/>
                <a:gd name="connsiteY1154" fmla="*/ 577286 h 1276331"/>
                <a:gd name="connsiteX1155" fmla="*/ 243912 w 582505"/>
                <a:gd name="connsiteY1155" fmla="*/ 578069 h 1276331"/>
                <a:gd name="connsiteX1156" fmla="*/ 243717 w 582505"/>
                <a:gd name="connsiteY1156" fmla="*/ 579504 h 1276331"/>
                <a:gd name="connsiteX1157" fmla="*/ 243195 w 582505"/>
                <a:gd name="connsiteY1157" fmla="*/ 579504 h 1276331"/>
                <a:gd name="connsiteX1158" fmla="*/ 243390 w 582505"/>
                <a:gd name="connsiteY1158" fmla="*/ 580940 h 1276331"/>
                <a:gd name="connsiteX1159" fmla="*/ 242673 w 582505"/>
                <a:gd name="connsiteY1159" fmla="*/ 581070 h 1276331"/>
                <a:gd name="connsiteX1160" fmla="*/ 242151 w 582505"/>
                <a:gd name="connsiteY1160" fmla="*/ 581723 h 1276331"/>
                <a:gd name="connsiteX1161" fmla="*/ 242151 w 582505"/>
                <a:gd name="connsiteY1161" fmla="*/ 584398 h 1276331"/>
                <a:gd name="connsiteX1162" fmla="*/ 241759 w 582505"/>
                <a:gd name="connsiteY1162" fmla="*/ 585181 h 1276331"/>
                <a:gd name="connsiteX1163" fmla="*/ 241955 w 582505"/>
                <a:gd name="connsiteY1163" fmla="*/ 586943 h 1276331"/>
                <a:gd name="connsiteX1164" fmla="*/ 240650 w 582505"/>
                <a:gd name="connsiteY1164" fmla="*/ 589488 h 1276331"/>
                <a:gd name="connsiteX1165" fmla="*/ 241172 w 582505"/>
                <a:gd name="connsiteY1165" fmla="*/ 591706 h 1276331"/>
                <a:gd name="connsiteX1166" fmla="*/ 240454 w 582505"/>
                <a:gd name="connsiteY1166" fmla="*/ 592163 h 1276331"/>
                <a:gd name="connsiteX1167" fmla="*/ 239736 w 582505"/>
                <a:gd name="connsiteY1167" fmla="*/ 591837 h 1276331"/>
                <a:gd name="connsiteX1168" fmla="*/ 239018 w 582505"/>
                <a:gd name="connsiteY1168" fmla="*/ 591837 h 1276331"/>
                <a:gd name="connsiteX1169" fmla="*/ 238823 w 582505"/>
                <a:gd name="connsiteY1169" fmla="*/ 592163 h 1276331"/>
                <a:gd name="connsiteX1170" fmla="*/ 239410 w 582505"/>
                <a:gd name="connsiteY1170" fmla="*/ 592816 h 1276331"/>
                <a:gd name="connsiteX1171" fmla="*/ 240911 w 582505"/>
                <a:gd name="connsiteY1171" fmla="*/ 592946 h 1276331"/>
                <a:gd name="connsiteX1172" fmla="*/ 240519 w 582505"/>
                <a:gd name="connsiteY1172" fmla="*/ 593599 h 1276331"/>
                <a:gd name="connsiteX1173" fmla="*/ 240519 w 582505"/>
                <a:gd name="connsiteY1173" fmla="*/ 595948 h 1276331"/>
                <a:gd name="connsiteX1174" fmla="*/ 238496 w 582505"/>
                <a:gd name="connsiteY1174" fmla="*/ 597057 h 1276331"/>
                <a:gd name="connsiteX1175" fmla="*/ 236996 w 582505"/>
                <a:gd name="connsiteY1175" fmla="*/ 598819 h 1276331"/>
                <a:gd name="connsiteX1176" fmla="*/ 236604 w 582505"/>
                <a:gd name="connsiteY1176" fmla="*/ 600385 h 1276331"/>
                <a:gd name="connsiteX1177" fmla="*/ 235495 w 582505"/>
                <a:gd name="connsiteY1177" fmla="*/ 599145 h 1276331"/>
                <a:gd name="connsiteX1178" fmla="*/ 235103 w 582505"/>
                <a:gd name="connsiteY1178" fmla="*/ 596600 h 1276331"/>
                <a:gd name="connsiteX1179" fmla="*/ 233994 w 582505"/>
                <a:gd name="connsiteY1179" fmla="*/ 596143 h 1276331"/>
                <a:gd name="connsiteX1180" fmla="*/ 231776 w 582505"/>
                <a:gd name="connsiteY1180" fmla="*/ 597122 h 1276331"/>
                <a:gd name="connsiteX1181" fmla="*/ 230862 w 582505"/>
                <a:gd name="connsiteY1181" fmla="*/ 596992 h 1276331"/>
                <a:gd name="connsiteX1182" fmla="*/ 229753 w 582505"/>
                <a:gd name="connsiteY1182" fmla="*/ 598558 h 1276331"/>
                <a:gd name="connsiteX1183" fmla="*/ 228252 w 582505"/>
                <a:gd name="connsiteY1183" fmla="*/ 599210 h 1276331"/>
                <a:gd name="connsiteX1184" fmla="*/ 226947 w 582505"/>
                <a:gd name="connsiteY1184" fmla="*/ 600320 h 1276331"/>
                <a:gd name="connsiteX1185" fmla="*/ 225838 w 582505"/>
                <a:gd name="connsiteY1185" fmla="*/ 600320 h 1276331"/>
                <a:gd name="connsiteX1186" fmla="*/ 222836 w 582505"/>
                <a:gd name="connsiteY1186" fmla="*/ 601560 h 1276331"/>
                <a:gd name="connsiteX1187" fmla="*/ 219834 w 582505"/>
                <a:gd name="connsiteY1187" fmla="*/ 601690 h 1276331"/>
                <a:gd name="connsiteX1188" fmla="*/ 217028 w 582505"/>
                <a:gd name="connsiteY1188" fmla="*/ 599798 h 1276331"/>
                <a:gd name="connsiteX1189" fmla="*/ 215919 w 582505"/>
                <a:gd name="connsiteY1189" fmla="*/ 599471 h 1276331"/>
                <a:gd name="connsiteX1190" fmla="*/ 215919 w 582505"/>
                <a:gd name="connsiteY1190" fmla="*/ 598819 h 1276331"/>
                <a:gd name="connsiteX1191" fmla="*/ 215201 w 582505"/>
                <a:gd name="connsiteY1191" fmla="*/ 598492 h 1276331"/>
                <a:gd name="connsiteX1192" fmla="*/ 215006 w 582505"/>
                <a:gd name="connsiteY1192" fmla="*/ 597253 h 1276331"/>
                <a:gd name="connsiteX1193" fmla="*/ 213309 w 582505"/>
                <a:gd name="connsiteY1193" fmla="*/ 596926 h 1276331"/>
                <a:gd name="connsiteX1194" fmla="*/ 212918 w 582505"/>
                <a:gd name="connsiteY1194" fmla="*/ 595817 h 1276331"/>
                <a:gd name="connsiteX1195" fmla="*/ 212396 w 582505"/>
                <a:gd name="connsiteY1195" fmla="*/ 595491 h 1276331"/>
                <a:gd name="connsiteX1196" fmla="*/ 213309 w 582505"/>
                <a:gd name="connsiteY1196" fmla="*/ 594382 h 1276331"/>
                <a:gd name="connsiteX1197" fmla="*/ 213309 w 582505"/>
                <a:gd name="connsiteY1197" fmla="*/ 593925 h 1276331"/>
                <a:gd name="connsiteX1198" fmla="*/ 214418 w 582505"/>
                <a:gd name="connsiteY1198" fmla="*/ 593468 h 1276331"/>
                <a:gd name="connsiteX1199" fmla="*/ 214614 w 582505"/>
                <a:gd name="connsiteY1199" fmla="*/ 592489 h 1276331"/>
                <a:gd name="connsiteX1200" fmla="*/ 214027 w 582505"/>
                <a:gd name="connsiteY1200" fmla="*/ 591054 h 1276331"/>
                <a:gd name="connsiteX1201" fmla="*/ 215528 w 582505"/>
                <a:gd name="connsiteY1201" fmla="*/ 588835 h 1276331"/>
                <a:gd name="connsiteX1202" fmla="*/ 214810 w 582505"/>
                <a:gd name="connsiteY1202" fmla="*/ 586486 h 1276331"/>
                <a:gd name="connsiteX1203" fmla="*/ 214092 w 582505"/>
                <a:gd name="connsiteY1203" fmla="*/ 586356 h 1276331"/>
                <a:gd name="connsiteX1204" fmla="*/ 213896 w 582505"/>
                <a:gd name="connsiteY1204" fmla="*/ 585573 h 1276331"/>
                <a:gd name="connsiteX1205" fmla="*/ 212983 w 582505"/>
                <a:gd name="connsiteY1205" fmla="*/ 585573 h 1276331"/>
                <a:gd name="connsiteX1206" fmla="*/ 212461 w 582505"/>
                <a:gd name="connsiteY1206" fmla="*/ 585116 h 1276331"/>
                <a:gd name="connsiteX1207" fmla="*/ 210046 w 582505"/>
                <a:gd name="connsiteY1207" fmla="*/ 581919 h 1276331"/>
                <a:gd name="connsiteX1208" fmla="*/ 208350 w 582505"/>
                <a:gd name="connsiteY1208" fmla="*/ 580809 h 1276331"/>
                <a:gd name="connsiteX1209" fmla="*/ 207436 w 582505"/>
                <a:gd name="connsiteY1209" fmla="*/ 579570 h 1276331"/>
                <a:gd name="connsiteX1210" fmla="*/ 205936 w 582505"/>
                <a:gd name="connsiteY1210" fmla="*/ 578786 h 1276331"/>
                <a:gd name="connsiteX1211" fmla="*/ 204435 w 582505"/>
                <a:gd name="connsiteY1211" fmla="*/ 577351 h 1276331"/>
                <a:gd name="connsiteX1212" fmla="*/ 204239 w 582505"/>
                <a:gd name="connsiteY1212" fmla="*/ 576698 h 1276331"/>
                <a:gd name="connsiteX1213" fmla="*/ 202021 w 582505"/>
                <a:gd name="connsiteY1213" fmla="*/ 575132 h 1276331"/>
                <a:gd name="connsiteX1214" fmla="*/ 203325 w 582505"/>
                <a:gd name="connsiteY1214" fmla="*/ 574349 h 1276331"/>
                <a:gd name="connsiteX1215" fmla="*/ 203717 w 582505"/>
                <a:gd name="connsiteY1215" fmla="*/ 574349 h 1276331"/>
                <a:gd name="connsiteX1216" fmla="*/ 203913 w 582505"/>
                <a:gd name="connsiteY1216" fmla="*/ 574806 h 1276331"/>
                <a:gd name="connsiteX1217" fmla="*/ 205218 w 582505"/>
                <a:gd name="connsiteY1217" fmla="*/ 574349 h 1276331"/>
                <a:gd name="connsiteX1218" fmla="*/ 205609 w 582505"/>
                <a:gd name="connsiteY1218" fmla="*/ 572588 h 1276331"/>
                <a:gd name="connsiteX1219" fmla="*/ 206197 w 582505"/>
                <a:gd name="connsiteY1219" fmla="*/ 572131 h 1276331"/>
                <a:gd name="connsiteX1220" fmla="*/ 207502 w 582505"/>
                <a:gd name="connsiteY1220" fmla="*/ 572261 h 1276331"/>
                <a:gd name="connsiteX1221" fmla="*/ 208415 w 582505"/>
                <a:gd name="connsiteY1221" fmla="*/ 571805 h 1276331"/>
                <a:gd name="connsiteX1222" fmla="*/ 209003 w 582505"/>
                <a:gd name="connsiteY1222" fmla="*/ 571152 h 1276331"/>
                <a:gd name="connsiteX1223" fmla="*/ 209003 w 582505"/>
                <a:gd name="connsiteY1223" fmla="*/ 570043 h 1276331"/>
                <a:gd name="connsiteX1224" fmla="*/ 208285 w 582505"/>
                <a:gd name="connsiteY1224" fmla="*/ 567824 h 1276331"/>
                <a:gd name="connsiteX1225" fmla="*/ 206262 w 582505"/>
                <a:gd name="connsiteY1225" fmla="*/ 566389 h 1276331"/>
                <a:gd name="connsiteX1226" fmla="*/ 206066 w 582505"/>
                <a:gd name="connsiteY1226" fmla="*/ 563387 h 1276331"/>
                <a:gd name="connsiteX1227" fmla="*/ 204761 w 582505"/>
                <a:gd name="connsiteY1227" fmla="*/ 562278 h 1276331"/>
                <a:gd name="connsiteX1228" fmla="*/ 204370 w 582505"/>
                <a:gd name="connsiteY1228" fmla="*/ 559276 h 1276331"/>
                <a:gd name="connsiteX1229" fmla="*/ 202869 w 582505"/>
                <a:gd name="connsiteY1229" fmla="*/ 556927 h 1276331"/>
                <a:gd name="connsiteX1230" fmla="*/ 202282 w 582505"/>
                <a:gd name="connsiteY1230" fmla="*/ 556470 h 1276331"/>
                <a:gd name="connsiteX1231" fmla="*/ 201172 w 582505"/>
                <a:gd name="connsiteY1231" fmla="*/ 556470 h 1276331"/>
                <a:gd name="connsiteX1232" fmla="*/ 200063 w 582505"/>
                <a:gd name="connsiteY1232" fmla="*/ 557710 h 1276331"/>
                <a:gd name="connsiteX1233" fmla="*/ 199345 w 582505"/>
                <a:gd name="connsiteY1233" fmla="*/ 557710 h 1276331"/>
                <a:gd name="connsiteX1234" fmla="*/ 197649 w 582505"/>
                <a:gd name="connsiteY1234" fmla="*/ 556144 h 1276331"/>
                <a:gd name="connsiteX1235" fmla="*/ 197453 w 582505"/>
                <a:gd name="connsiteY1235" fmla="*/ 553273 h 1276331"/>
                <a:gd name="connsiteX1236" fmla="*/ 198758 w 582505"/>
                <a:gd name="connsiteY1236" fmla="*/ 552947 h 1276331"/>
                <a:gd name="connsiteX1237" fmla="*/ 198366 w 582505"/>
                <a:gd name="connsiteY1237" fmla="*/ 551707 h 1276331"/>
                <a:gd name="connsiteX1238" fmla="*/ 200781 w 582505"/>
                <a:gd name="connsiteY1238" fmla="*/ 551511 h 1276331"/>
                <a:gd name="connsiteX1239" fmla="*/ 201172 w 582505"/>
                <a:gd name="connsiteY1239" fmla="*/ 551185 h 1276331"/>
                <a:gd name="connsiteX1240" fmla="*/ 202477 w 582505"/>
                <a:gd name="connsiteY1240" fmla="*/ 549619 h 1276331"/>
                <a:gd name="connsiteX1241" fmla="*/ 202282 w 582505"/>
                <a:gd name="connsiteY1241" fmla="*/ 548053 h 1276331"/>
                <a:gd name="connsiteX1242" fmla="*/ 203587 w 582505"/>
                <a:gd name="connsiteY1242" fmla="*/ 548053 h 1276331"/>
                <a:gd name="connsiteX1243" fmla="*/ 203587 w 582505"/>
                <a:gd name="connsiteY1243" fmla="*/ 547270 h 1276331"/>
                <a:gd name="connsiteX1244" fmla="*/ 203065 w 582505"/>
                <a:gd name="connsiteY1244" fmla="*/ 547139 h 1276331"/>
                <a:gd name="connsiteX1245" fmla="*/ 201564 w 582505"/>
                <a:gd name="connsiteY1245" fmla="*/ 547791 h 1276331"/>
                <a:gd name="connsiteX1246" fmla="*/ 201759 w 582505"/>
                <a:gd name="connsiteY1246" fmla="*/ 549880 h 1276331"/>
                <a:gd name="connsiteX1247" fmla="*/ 201368 w 582505"/>
                <a:gd name="connsiteY1247" fmla="*/ 550206 h 1276331"/>
                <a:gd name="connsiteX1248" fmla="*/ 198236 w 582505"/>
                <a:gd name="connsiteY1248" fmla="*/ 549749 h 1276331"/>
                <a:gd name="connsiteX1249" fmla="*/ 197844 w 582505"/>
                <a:gd name="connsiteY1249" fmla="*/ 550206 h 1276331"/>
                <a:gd name="connsiteX1250" fmla="*/ 197453 w 582505"/>
                <a:gd name="connsiteY1250" fmla="*/ 552751 h 1276331"/>
                <a:gd name="connsiteX1251" fmla="*/ 196148 w 582505"/>
                <a:gd name="connsiteY1251" fmla="*/ 554839 h 1276331"/>
                <a:gd name="connsiteX1252" fmla="*/ 196148 w 582505"/>
                <a:gd name="connsiteY1252" fmla="*/ 556731 h 1276331"/>
                <a:gd name="connsiteX1253" fmla="*/ 196539 w 582505"/>
                <a:gd name="connsiteY1253" fmla="*/ 557514 h 1276331"/>
                <a:gd name="connsiteX1254" fmla="*/ 195952 w 582505"/>
                <a:gd name="connsiteY1254" fmla="*/ 558624 h 1276331"/>
                <a:gd name="connsiteX1255" fmla="*/ 195952 w 582505"/>
                <a:gd name="connsiteY1255" fmla="*/ 560516 h 1276331"/>
                <a:gd name="connsiteX1256" fmla="*/ 195560 w 582505"/>
                <a:gd name="connsiteY1256" fmla="*/ 561299 h 1276331"/>
                <a:gd name="connsiteX1257" fmla="*/ 196474 w 582505"/>
                <a:gd name="connsiteY1257" fmla="*/ 562734 h 1276331"/>
                <a:gd name="connsiteX1258" fmla="*/ 198301 w 582505"/>
                <a:gd name="connsiteY1258" fmla="*/ 562278 h 1276331"/>
                <a:gd name="connsiteX1259" fmla="*/ 200715 w 582505"/>
                <a:gd name="connsiteY1259" fmla="*/ 563257 h 1276331"/>
                <a:gd name="connsiteX1260" fmla="*/ 201825 w 582505"/>
                <a:gd name="connsiteY1260" fmla="*/ 564366 h 1276331"/>
                <a:gd name="connsiteX1261" fmla="*/ 202021 w 582505"/>
                <a:gd name="connsiteY1261" fmla="*/ 566128 h 1276331"/>
                <a:gd name="connsiteX1262" fmla="*/ 200715 w 582505"/>
                <a:gd name="connsiteY1262" fmla="*/ 568672 h 1276331"/>
                <a:gd name="connsiteX1263" fmla="*/ 200324 w 582505"/>
                <a:gd name="connsiteY1263" fmla="*/ 571348 h 1276331"/>
                <a:gd name="connsiteX1264" fmla="*/ 199019 w 582505"/>
                <a:gd name="connsiteY1264" fmla="*/ 572000 h 1276331"/>
                <a:gd name="connsiteX1265" fmla="*/ 198301 w 582505"/>
                <a:gd name="connsiteY1265" fmla="*/ 573240 h 1276331"/>
                <a:gd name="connsiteX1266" fmla="*/ 196800 w 582505"/>
                <a:gd name="connsiteY1266" fmla="*/ 573109 h 1276331"/>
                <a:gd name="connsiteX1267" fmla="*/ 195887 w 582505"/>
                <a:gd name="connsiteY1267" fmla="*/ 574088 h 1276331"/>
                <a:gd name="connsiteX1268" fmla="*/ 195495 w 582505"/>
                <a:gd name="connsiteY1268" fmla="*/ 575980 h 1276331"/>
                <a:gd name="connsiteX1269" fmla="*/ 195104 w 582505"/>
                <a:gd name="connsiteY1269" fmla="*/ 576307 h 1276331"/>
                <a:gd name="connsiteX1270" fmla="*/ 195104 w 582505"/>
                <a:gd name="connsiteY1270" fmla="*/ 577416 h 1276331"/>
                <a:gd name="connsiteX1271" fmla="*/ 196017 w 582505"/>
                <a:gd name="connsiteY1271" fmla="*/ 578199 h 1276331"/>
                <a:gd name="connsiteX1272" fmla="*/ 196017 w 582505"/>
                <a:gd name="connsiteY1272" fmla="*/ 579765 h 1276331"/>
                <a:gd name="connsiteX1273" fmla="*/ 194517 w 582505"/>
                <a:gd name="connsiteY1273" fmla="*/ 580744 h 1276331"/>
                <a:gd name="connsiteX1274" fmla="*/ 193799 w 582505"/>
                <a:gd name="connsiteY1274" fmla="*/ 581853 h 1276331"/>
                <a:gd name="connsiteX1275" fmla="*/ 193603 w 582505"/>
                <a:gd name="connsiteY1275" fmla="*/ 582962 h 1276331"/>
                <a:gd name="connsiteX1276" fmla="*/ 192494 w 582505"/>
                <a:gd name="connsiteY1276" fmla="*/ 584202 h 1276331"/>
                <a:gd name="connsiteX1277" fmla="*/ 192690 w 582505"/>
                <a:gd name="connsiteY1277" fmla="*/ 585311 h 1276331"/>
                <a:gd name="connsiteX1278" fmla="*/ 193407 w 582505"/>
                <a:gd name="connsiteY1278" fmla="*/ 585964 h 1276331"/>
                <a:gd name="connsiteX1279" fmla="*/ 193407 w 582505"/>
                <a:gd name="connsiteY1279" fmla="*/ 587400 h 1276331"/>
                <a:gd name="connsiteX1280" fmla="*/ 193994 w 582505"/>
                <a:gd name="connsiteY1280" fmla="*/ 588509 h 1276331"/>
                <a:gd name="connsiteX1281" fmla="*/ 193994 w 582505"/>
                <a:gd name="connsiteY1281" fmla="*/ 589749 h 1276331"/>
                <a:gd name="connsiteX1282" fmla="*/ 193407 w 582505"/>
                <a:gd name="connsiteY1282" fmla="*/ 590401 h 1276331"/>
                <a:gd name="connsiteX1283" fmla="*/ 193603 w 582505"/>
                <a:gd name="connsiteY1283" fmla="*/ 593076 h 1276331"/>
                <a:gd name="connsiteX1284" fmla="*/ 193211 w 582505"/>
                <a:gd name="connsiteY1284" fmla="*/ 593533 h 1276331"/>
                <a:gd name="connsiteX1285" fmla="*/ 193211 w 582505"/>
                <a:gd name="connsiteY1285" fmla="*/ 594969 h 1276331"/>
                <a:gd name="connsiteX1286" fmla="*/ 191515 w 582505"/>
                <a:gd name="connsiteY1286" fmla="*/ 595295 h 1276331"/>
                <a:gd name="connsiteX1287" fmla="*/ 190797 w 582505"/>
                <a:gd name="connsiteY1287" fmla="*/ 595948 h 1276331"/>
                <a:gd name="connsiteX1288" fmla="*/ 190601 w 582505"/>
                <a:gd name="connsiteY1288" fmla="*/ 596600 h 1276331"/>
                <a:gd name="connsiteX1289" fmla="*/ 189688 w 582505"/>
                <a:gd name="connsiteY1289" fmla="*/ 597057 h 1276331"/>
                <a:gd name="connsiteX1290" fmla="*/ 189492 w 582505"/>
                <a:gd name="connsiteY1290" fmla="*/ 598166 h 1276331"/>
                <a:gd name="connsiteX1291" fmla="*/ 188383 w 582505"/>
                <a:gd name="connsiteY1291" fmla="*/ 598819 h 1276331"/>
                <a:gd name="connsiteX1292" fmla="*/ 187469 w 582505"/>
                <a:gd name="connsiteY1292" fmla="*/ 600254 h 1276331"/>
                <a:gd name="connsiteX1293" fmla="*/ 187078 w 582505"/>
                <a:gd name="connsiteY1293" fmla="*/ 601690 h 1276331"/>
                <a:gd name="connsiteX1294" fmla="*/ 185969 w 582505"/>
                <a:gd name="connsiteY1294" fmla="*/ 602930 h 1276331"/>
                <a:gd name="connsiteX1295" fmla="*/ 185446 w 582505"/>
                <a:gd name="connsiteY1295" fmla="*/ 604365 h 1276331"/>
                <a:gd name="connsiteX1296" fmla="*/ 185642 w 582505"/>
                <a:gd name="connsiteY1296" fmla="*/ 605605 h 1276331"/>
                <a:gd name="connsiteX1297" fmla="*/ 184337 w 582505"/>
                <a:gd name="connsiteY1297" fmla="*/ 608606 h 1276331"/>
                <a:gd name="connsiteX1298" fmla="*/ 184337 w 582505"/>
                <a:gd name="connsiteY1298" fmla="*/ 609716 h 1276331"/>
                <a:gd name="connsiteX1299" fmla="*/ 183032 w 582505"/>
                <a:gd name="connsiteY1299" fmla="*/ 610629 h 1276331"/>
                <a:gd name="connsiteX1300" fmla="*/ 181727 w 582505"/>
                <a:gd name="connsiteY1300" fmla="*/ 612717 h 1276331"/>
                <a:gd name="connsiteX1301" fmla="*/ 180031 w 582505"/>
                <a:gd name="connsiteY1301" fmla="*/ 613827 h 1276331"/>
                <a:gd name="connsiteX1302" fmla="*/ 179835 w 582505"/>
                <a:gd name="connsiteY1302" fmla="*/ 615067 h 1276331"/>
                <a:gd name="connsiteX1303" fmla="*/ 178921 w 582505"/>
                <a:gd name="connsiteY1303" fmla="*/ 615719 h 1276331"/>
                <a:gd name="connsiteX1304" fmla="*/ 178921 w 582505"/>
                <a:gd name="connsiteY1304" fmla="*/ 618264 h 1276331"/>
                <a:gd name="connsiteX1305" fmla="*/ 178399 w 582505"/>
                <a:gd name="connsiteY1305" fmla="*/ 619373 h 1276331"/>
                <a:gd name="connsiteX1306" fmla="*/ 175071 w 582505"/>
                <a:gd name="connsiteY1306" fmla="*/ 621135 h 1276331"/>
                <a:gd name="connsiteX1307" fmla="*/ 173571 w 582505"/>
                <a:gd name="connsiteY1307" fmla="*/ 622375 h 1276331"/>
                <a:gd name="connsiteX1308" fmla="*/ 172657 w 582505"/>
                <a:gd name="connsiteY1308" fmla="*/ 625050 h 1276331"/>
                <a:gd name="connsiteX1309" fmla="*/ 172135 w 582505"/>
                <a:gd name="connsiteY1309" fmla="*/ 625050 h 1276331"/>
                <a:gd name="connsiteX1310" fmla="*/ 169916 w 582505"/>
                <a:gd name="connsiteY1310" fmla="*/ 627073 h 1276331"/>
                <a:gd name="connsiteX1311" fmla="*/ 170308 w 582505"/>
                <a:gd name="connsiteY1311" fmla="*/ 627725 h 1276331"/>
                <a:gd name="connsiteX1312" fmla="*/ 169916 w 582505"/>
                <a:gd name="connsiteY1312" fmla="*/ 628509 h 1276331"/>
                <a:gd name="connsiteX1313" fmla="*/ 167502 w 582505"/>
                <a:gd name="connsiteY1313" fmla="*/ 630270 h 1276331"/>
                <a:gd name="connsiteX1314" fmla="*/ 167502 w 582505"/>
                <a:gd name="connsiteY1314" fmla="*/ 630596 h 1276331"/>
                <a:gd name="connsiteX1315" fmla="*/ 166589 w 582505"/>
                <a:gd name="connsiteY1315" fmla="*/ 630923 h 1276331"/>
                <a:gd name="connsiteX1316" fmla="*/ 166067 w 582505"/>
                <a:gd name="connsiteY1316" fmla="*/ 631902 h 1276331"/>
                <a:gd name="connsiteX1317" fmla="*/ 163065 w 582505"/>
                <a:gd name="connsiteY1317" fmla="*/ 634120 h 1276331"/>
                <a:gd name="connsiteX1318" fmla="*/ 161042 w 582505"/>
                <a:gd name="connsiteY1318" fmla="*/ 636339 h 1276331"/>
                <a:gd name="connsiteX1319" fmla="*/ 160651 w 582505"/>
                <a:gd name="connsiteY1319" fmla="*/ 637578 h 1276331"/>
                <a:gd name="connsiteX1320" fmla="*/ 158432 w 582505"/>
                <a:gd name="connsiteY1320" fmla="*/ 639471 h 1276331"/>
                <a:gd name="connsiteX1321" fmla="*/ 157714 w 582505"/>
                <a:gd name="connsiteY1321" fmla="*/ 641233 h 1276331"/>
                <a:gd name="connsiteX1322" fmla="*/ 157714 w 582505"/>
                <a:gd name="connsiteY1322" fmla="*/ 642472 h 1276331"/>
                <a:gd name="connsiteX1323" fmla="*/ 157910 w 582505"/>
                <a:gd name="connsiteY1323" fmla="*/ 643125 h 1276331"/>
                <a:gd name="connsiteX1324" fmla="*/ 158628 w 582505"/>
                <a:gd name="connsiteY1324" fmla="*/ 643582 h 1276331"/>
                <a:gd name="connsiteX1325" fmla="*/ 158628 w 582505"/>
                <a:gd name="connsiteY1325" fmla="*/ 644365 h 1276331"/>
                <a:gd name="connsiteX1326" fmla="*/ 160324 w 582505"/>
                <a:gd name="connsiteY1326" fmla="*/ 645148 h 1276331"/>
                <a:gd name="connsiteX1327" fmla="*/ 160846 w 582505"/>
                <a:gd name="connsiteY1327" fmla="*/ 646257 h 1276331"/>
                <a:gd name="connsiteX1328" fmla="*/ 162543 w 582505"/>
                <a:gd name="connsiteY1328" fmla="*/ 647497 h 1276331"/>
                <a:gd name="connsiteX1329" fmla="*/ 163652 w 582505"/>
                <a:gd name="connsiteY1329" fmla="*/ 647497 h 1276331"/>
                <a:gd name="connsiteX1330" fmla="*/ 164762 w 582505"/>
                <a:gd name="connsiteY1330" fmla="*/ 649259 h 1276331"/>
                <a:gd name="connsiteX1331" fmla="*/ 164566 w 582505"/>
                <a:gd name="connsiteY1331" fmla="*/ 650237 h 1276331"/>
                <a:gd name="connsiteX1332" fmla="*/ 164044 w 582505"/>
                <a:gd name="connsiteY1332" fmla="*/ 650368 h 1276331"/>
                <a:gd name="connsiteX1333" fmla="*/ 164044 w 582505"/>
                <a:gd name="connsiteY1333" fmla="*/ 650694 h 1276331"/>
                <a:gd name="connsiteX1334" fmla="*/ 162347 w 582505"/>
                <a:gd name="connsiteY1334" fmla="*/ 650368 h 1276331"/>
                <a:gd name="connsiteX1335" fmla="*/ 162151 w 582505"/>
                <a:gd name="connsiteY1335" fmla="*/ 650825 h 1276331"/>
                <a:gd name="connsiteX1336" fmla="*/ 161564 w 582505"/>
                <a:gd name="connsiteY1336" fmla="*/ 650825 h 1276331"/>
                <a:gd name="connsiteX1337" fmla="*/ 161042 w 582505"/>
                <a:gd name="connsiteY1337" fmla="*/ 647171 h 1276331"/>
                <a:gd name="connsiteX1338" fmla="*/ 158040 w 582505"/>
                <a:gd name="connsiteY1338" fmla="*/ 644822 h 1276331"/>
                <a:gd name="connsiteX1339" fmla="*/ 157519 w 582505"/>
                <a:gd name="connsiteY1339" fmla="*/ 643843 h 1276331"/>
                <a:gd name="connsiteX1340" fmla="*/ 157714 w 582505"/>
                <a:gd name="connsiteY1340" fmla="*/ 643190 h 1276331"/>
                <a:gd name="connsiteX1341" fmla="*/ 156801 w 582505"/>
                <a:gd name="connsiteY1341" fmla="*/ 641951 h 1276331"/>
                <a:gd name="connsiteX1342" fmla="*/ 156083 w 582505"/>
                <a:gd name="connsiteY1342" fmla="*/ 642081 h 1276331"/>
                <a:gd name="connsiteX1343" fmla="*/ 156474 w 582505"/>
                <a:gd name="connsiteY1343" fmla="*/ 642994 h 1276331"/>
                <a:gd name="connsiteX1344" fmla="*/ 155757 w 582505"/>
                <a:gd name="connsiteY1344" fmla="*/ 643451 h 1276331"/>
                <a:gd name="connsiteX1345" fmla="*/ 156344 w 582505"/>
                <a:gd name="connsiteY1345" fmla="*/ 645670 h 1276331"/>
                <a:gd name="connsiteX1346" fmla="*/ 155430 w 582505"/>
                <a:gd name="connsiteY1346" fmla="*/ 645800 h 1276331"/>
                <a:gd name="connsiteX1347" fmla="*/ 155235 w 582505"/>
                <a:gd name="connsiteY1347" fmla="*/ 645148 h 1276331"/>
                <a:gd name="connsiteX1348" fmla="*/ 154517 w 582505"/>
                <a:gd name="connsiteY1348" fmla="*/ 644822 h 1276331"/>
                <a:gd name="connsiteX1349" fmla="*/ 154909 w 582505"/>
                <a:gd name="connsiteY1349" fmla="*/ 643712 h 1276331"/>
                <a:gd name="connsiteX1350" fmla="*/ 155430 w 582505"/>
                <a:gd name="connsiteY1350" fmla="*/ 643386 h 1276331"/>
                <a:gd name="connsiteX1351" fmla="*/ 155430 w 582505"/>
                <a:gd name="connsiteY1351" fmla="*/ 642277 h 1276331"/>
                <a:gd name="connsiteX1352" fmla="*/ 156344 w 582505"/>
                <a:gd name="connsiteY1352" fmla="*/ 640711 h 1276331"/>
                <a:gd name="connsiteX1353" fmla="*/ 156148 w 582505"/>
                <a:gd name="connsiteY1353" fmla="*/ 639471 h 1276331"/>
                <a:gd name="connsiteX1354" fmla="*/ 152037 w 582505"/>
                <a:gd name="connsiteY1354" fmla="*/ 636143 h 1276331"/>
                <a:gd name="connsiteX1355" fmla="*/ 151124 w 582505"/>
                <a:gd name="connsiteY1355" fmla="*/ 634577 h 1276331"/>
                <a:gd name="connsiteX1356" fmla="*/ 151124 w 582505"/>
                <a:gd name="connsiteY1356" fmla="*/ 633794 h 1276331"/>
                <a:gd name="connsiteX1357" fmla="*/ 151842 w 582505"/>
                <a:gd name="connsiteY1357" fmla="*/ 633468 h 1276331"/>
                <a:gd name="connsiteX1358" fmla="*/ 151842 w 582505"/>
                <a:gd name="connsiteY1358" fmla="*/ 632032 h 1276331"/>
                <a:gd name="connsiteX1359" fmla="*/ 151320 w 582505"/>
                <a:gd name="connsiteY1359" fmla="*/ 631575 h 1276331"/>
                <a:gd name="connsiteX1360" fmla="*/ 151320 w 582505"/>
                <a:gd name="connsiteY1360" fmla="*/ 630466 h 1276331"/>
                <a:gd name="connsiteX1361" fmla="*/ 149623 w 582505"/>
                <a:gd name="connsiteY1361" fmla="*/ 628378 h 1276331"/>
                <a:gd name="connsiteX1362" fmla="*/ 147209 w 582505"/>
                <a:gd name="connsiteY1362" fmla="*/ 628052 h 1276331"/>
                <a:gd name="connsiteX1363" fmla="*/ 147600 w 582505"/>
                <a:gd name="connsiteY1363" fmla="*/ 626942 h 1276331"/>
                <a:gd name="connsiteX1364" fmla="*/ 146295 w 582505"/>
                <a:gd name="connsiteY1364" fmla="*/ 624920 h 1276331"/>
                <a:gd name="connsiteX1365" fmla="*/ 145578 w 582505"/>
                <a:gd name="connsiteY1365" fmla="*/ 624920 h 1276331"/>
                <a:gd name="connsiteX1366" fmla="*/ 143881 w 582505"/>
                <a:gd name="connsiteY1366" fmla="*/ 626159 h 1276331"/>
                <a:gd name="connsiteX1367" fmla="*/ 142576 w 582505"/>
                <a:gd name="connsiteY1367" fmla="*/ 626616 h 1276331"/>
                <a:gd name="connsiteX1368" fmla="*/ 142576 w 582505"/>
                <a:gd name="connsiteY1368" fmla="*/ 627073 h 1276331"/>
                <a:gd name="connsiteX1369" fmla="*/ 143489 w 582505"/>
                <a:gd name="connsiteY1369" fmla="*/ 628052 h 1276331"/>
                <a:gd name="connsiteX1370" fmla="*/ 143685 w 582505"/>
                <a:gd name="connsiteY1370" fmla="*/ 630075 h 1276331"/>
                <a:gd name="connsiteX1371" fmla="*/ 142380 w 582505"/>
                <a:gd name="connsiteY1371" fmla="*/ 630401 h 1276331"/>
                <a:gd name="connsiteX1372" fmla="*/ 140879 w 582505"/>
                <a:gd name="connsiteY1372" fmla="*/ 631641 h 1276331"/>
                <a:gd name="connsiteX1373" fmla="*/ 140357 w 582505"/>
                <a:gd name="connsiteY1373" fmla="*/ 634186 h 1276331"/>
                <a:gd name="connsiteX1374" fmla="*/ 137747 w 582505"/>
                <a:gd name="connsiteY1374" fmla="*/ 633403 h 1276331"/>
                <a:gd name="connsiteX1375" fmla="*/ 135920 w 582505"/>
                <a:gd name="connsiteY1375" fmla="*/ 629944 h 1276331"/>
                <a:gd name="connsiteX1376" fmla="*/ 134811 w 582505"/>
                <a:gd name="connsiteY1376" fmla="*/ 629487 h 1276331"/>
                <a:gd name="connsiteX1377" fmla="*/ 134093 w 582505"/>
                <a:gd name="connsiteY1377" fmla="*/ 628509 h 1276331"/>
                <a:gd name="connsiteX1378" fmla="*/ 133179 w 582505"/>
                <a:gd name="connsiteY1378" fmla="*/ 626486 h 1276331"/>
                <a:gd name="connsiteX1379" fmla="*/ 132984 w 582505"/>
                <a:gd name="connsiteY1379" fmla="*/ 623810 h 1276331"/>
                <a:gd name="connsiteX1380" fmla="*/ 132592 w 582505"/>
                <a:gd name="connsiteY1380" fmla="*/ 623484 h 1276331"/>
                <a:gd name="connsiteX1381" fmla="*/ 132788 w 582505"/>
                <a:gd name="connsiteY1381" fmla="*/ 622244 h 1276331"/>
                <a:gd name="connsiteX1382" fmla="*/ 131875 w 582505"/>
                <a:gd name="connsiteY1382" fmla="*/ 621005 h 1276331"/>
                <a:gd name="connsiteX1383" fmla="*/ 131679 w 582505"/>
                <a:gd name="connsiteY1383" fmla="*/ 620026 h 1276331"/>
                <a:gd name="connsiteX1384" fmla="*/ 132070 w 582505"/>
                <a:gd name="connsiteY1384" fmla="*/ 617481 h 1276331"/>
                <a:gd name="connsiteX1385" fmla="*/ 131679 w 582505"/>
                <a:gd name="connsiteY1385" fmla="*/ 613500 h 1276331"/>
                <a:gd name="connsiteX1386" fmla="*/ 132070 w 582505"/>
                <a:gd name="connsiteY1386" fmla="*/ 610499 h 1276331"/>
                <a:gd name="connsiteX1387" fmla="*/ 133375 w 582505"/>
                <a:gd name="connsiteY1387" fmla="*/ 605931 h 1276331"/>
                <a:gd name="connsiteX1388" fmla="*/ 133375 w 582505"/>
                <a:gd name="connsiteY1388" fmla="*/ 604365 h 1276331"/>
                <a:gd name="connsiteX1389" fmla="*/ 133767 w 582505"/>
                <a:gd name="connsiteY1389" fmla="*/ 603909 h 1276331"/>
                <a:gd name="connsiteX1390" fmla="*/ 133571 w 582505"/>
                <a:gd name="connsiteY1390" fmla="*/ 601364 h 1276331"/>
                <a:gd name="connsiteX1391" fmla="*/ 134680 w 582505"/>
                <a:gd name="connsiteY1391" fmla="*/ 599602 h 1276331"/>
                <a:gd name="connsiteX1392" fmla="*/ 134680 w 582505"/>
                <a:gd name="connsiteY1392" fmla="*/ 598492 h 1276331"/>
                <a:gd name="connsiteX1393" fmla="*/ 133179 w 582505"/>
                <a:gd name="connsiteY1393" fmla="*/ 596926 h 1276331"/>
                <a:gd name="connsiteX1394" fmla="*/ 131679 w 582505"/>
                <a:gd name="connsiteY1394" fmla="*/ 597253 h 1276331"/>
                <a:gd name="connsiteX1395" fmla="*/ 131679 w 582505"/>
                <a:gd name="connsiteY1395" fmla="*/ 598232 h 1276331"/>
                <a:gd name="connsiteX1396" fmla="*/ 130569 w 582505"/>
                <a:gd name="connsiteY1396" fmla="*/ 598101 h 1276331"/>
                <a:gd name="connsiteX1397" fmla="*/ 130047 w 582505"/>
                <a:gd name="connsiteY1397" fmla="*/ 596209 h 1276331"/>
                <a:gd name="connsiteX1398" fmla="*/ 128742 w 582505"/>
                <a:gd name="connsiteY1398" fmla="*/ 595230 h 1276331"/>
                <a:gd name="connsiteX1399" fmla="*/ 127633 w 582505"/>
                <a:gd name="connsiteY1399" fmla="*/ 593142 h 1276331"/>
                <a:gd name="connsiteX1400" fmla="*/ 127829 w 582505"/>
                <a:gd name="connsiteY1400" fmla="*/ 591576 h 1276331"/>
                <a:gd name="connsiteX1401" fmla="*/ 128938 w 582505"/>
                <a:gd name="connsiteY1401" fmla="*/ 590140 h 1276331"/>
                <a:gd name="connsiteX1402" fmla="*/ 132070 w 582505"/>
                <a:gd name="connsiteY1402" fmla="*/ 588901 h 1276331"/>
                <a:gd name="connsiteX1403" fmla="*/ 135398 w 582505"/>
                <a:gd name="connsiteY1403" fmla="*/ 589227 h 1276331"/>
                <a:gd name="connsiteX1404" fmla="*/ 135985 w 582505"/>
                <a:gd name="connsiteY1404" fmla="*/ 589684 h 1276331"/>
                <a:gd name="connsiteX1405" fmla="*/ 138008 w 582505"/>
                <a:gd name="connsiteY1405" fmla="*/ 589684 h 1276331"/>
                <a:gd name="connsiteX1406" fmla="*/ 139835 w 582505"/>
                <a:gd name="connsiteY1406" fmla="*/ 588248 h 1276331"/>
                <a:gd name="connsiteX1407" fmla="*/ 139835 w 582505"/>
                <a:gd name="connsiteY1407" fmla="*/ 587139 h 1276331"/>
                <a:gd name="connsiteX1408" fmla="*/ 141140 w 582505"/>
                <a:gd name="connsiteY1408" fmla="*/ 586486 h 1276331"/>
                <a:gd name="connsiteX1409" fmla="*/ 142054 w 582505"/>
                <a:gd name="connsiteY1409" fmla="*/ 584268 h 1276331"/>
                <a:gd name="connsiteX1410" fmla="*/ 141858 w 582505"/>
                <a:gd name="connsiteY1410" fmla="*/ 582049 h 1276331"/>
                <a:gd name="connsiteX1411" fmla="*/ 141271 w 582505"/>
                <a:gd name="connsiteY1411" fmla="*/ 581266 h 1276331"/>
                <a:gd name="connsiteX1412" fmla="*/ 140749 w 582505"/>
                <a:gd name="connsiteY1412" fmla="*/ 581266 h 1276331"/>
                <a:gd name="connsiteX1413" fmla="*/ 138857 w 582505"/>
                <a:gd name="connsiteY1413" fmla="*/ 580026 h 1276331"/>
                <a:gd name="connsiteX1414" fmla="*/ 139574 w 582505"/>
                <a:gd name="connsiteY1414" fmla="*/ 579700 h 1276331"/>
                <a:gd name="connsiteX1415" fmla="*/ 140879 w 582505"/>
                <a:gd name="connsiteY1415" fmla="*/ 580483 h 1276331"/>
                <a:gd name="connsiteX1416" fmla="*/ 142184 w 582505"/>
                <a:gd name="connsiteY1416" fmla="*/ 580157 h 1276331"/>
                <a:gd name="connsiteX1417" fmla="*/ 142576 w 582505"/>
                <a:gd name="connsiteY1417" fmla="*/ 577286 h 1276331"/>
                <a:gd name="connsiteX1418" fmla="*/ 142184 w 582505"/>
                <a:gd name="connsiteY1418" fmla="*/ 576829 h 1276331"/>
                <a:gd name="connsiteX1419" fmla="*/ 142380 w 582505"/>
                <a:gd name="connsiteY1419" fmla="*/ 575850 h 1276331"/>
                <a:gd name="connsiteX1420" fmla="*/ 143685 w 582505"/>
                <a:gd name="connsiteY1420" fmla="*/ 574871 h 1276331"/>
                <a:gd name="connsiteX1421" fmla="*/ 144990 w 582505"/>
                <a:gd name="connsiteY1421" fmla="*/ 573109 h 1276331"/>
                <a:gd name="connsiteX1422" fmla="*/ 144990 w 582505"/>
                <a:gd name="connsiteY1422" fmla="*/ 572000 h 1276331"/>
                <a:gd name="connsiteX1423" fmla="*/ 144272 w 582505"/>
                <a:gd name="connsiteY1423" fmla="*/ 571217 h 1276331"/>
                <a:gd name="connsiteX1424" fmla="*/ 144077 w 582505"/>
                <a:gd name="connsiteY1424" fmla="*/ 569651 h 1276331"/>
                <a:gd name="connsiteX1425" fmla="*/ 143163 w 582505"/>
                <a:gd name="connsiteY1425" fmla="*/ 568998 h 1276331"/>
                <a:gd name="connsiteX1426" fmla="*/ 142772 w 582505"/>
                <a:gd name="connsiteY1426" fmla="*/ 567889 h 1276331"/>
                <a:gd name="connsiteX1427" fmla="*/ 143685 w 582505"/>
                <a:gd name="connsiteY1427" fmla="*/ 568542 h 1276331"/>
                <a:gd name="connsiteX1428" fmla="*/ 144403 w 582505"/>
                <a:gd name="connsiteY1428" fmla="*/ 568542 h 1276331"/>
                <a:gd name="connsiteX1429" fmla="*/ 145121 w 582505"/>
                <a:gd name="connsiteY1429" fmla="*/ 567759 h 1276331"/>
                <a:gd name="connsiteX1430" fmla="*/ 145838 w 582505"/>
                <a:gd name="connsiteY1430" fmla="*/ 566323 h 1276331"/>
                <a:gd name="connsiteX1431" fmla="*/ 146230 w 582505"/>
                <a:gd name="connsiteY1431" fmla="*/ 561560 h 1276331"/>
                <a:gd name="connsiteX1432" fmla="*/ 146817 w 582505"/>
                <a:gd name="connsiteY1432" fmla="*/ 561103 h 1276331"/>
                <a:gd name="connsiteX1433" fmla="*/ 147339 w 582505"/>
                <a:gd name="connsiteY1433" fmla="*/ 559537 h 1276331"/>
                <a:gd name="connsiteX1434" fmla="*/ 148057 w 582505"/>
                <a:gd name="connsiteY1434" fmla="*/ 559080 h 1276331"/>
                <a:gd name="connsiteX1435" fmla="*/ 148253 w 582505"/>
                <a:gd name="connsiteY1435" fmla="*/ 558101 h 1276331"/>
                <a:gd name="connsiteX1436" fmla="*/ 149166 w 582505"/>
                <a:gd name="connsiteY1436" fmla="*/ 557123 h 1276331"/>
                <a:gd name="connsiteX1437" fmla="*/ 149884 w 582505"/>
                <a:gd name="connsiteY1437" fmla="*/ 555230 h 1276331"/>
                <a:gd name="connsiteX1438" fmla="*/ 151385 w 582505"/>
                <a:gd name="connsiteY1438" fmla="*/ 553795 h 1276331"/>
                <a:gd name="connsiteX1439" fmla="*/ 151776 w 582505"/>
                <a:gd name="connsiteY1439" fmla="*/ 552359 h 1276331"/>
                <a:gd name="connsiteX1440" fmla="*/ 150863 w 582505"/>
                <a:gd name="connsiteY1440" fmla="*/ 552359 h 1276331"/>
                <a:gd name="connsiteX1441" fmla="*/ 150341 w 582505"/>
                <a:gd name="connsiteY1441" fmla="*/ 553795 h 1276331"/>
                <a:gd name="connsiteX1442" fmla="*/ 149036 w 582505"/>
                <a:gd name="connsiteY1442" fmla="*/ 555230 h 1276331"/>
                <a:gd name="connsiteX1443" fmla="*/ 148644 w 582505"/>
                <a:gd name="connsiteY1443" fmla="*/ 556666 h 1276331"/>
                <a:gd name="connsiteX1444" fmla="*/ 147731 w 582505"/>
                <a:gd name="connsiteY1444" fmla="*/ 557123 h 1276331"/>
                <a:gd name="connsiteX1445" fmla="*/ 147143 w 582505"/>
                <a:gd name="connsiteY1445" fmla="*/ 556992 h 1276331"/>
                <a:gd name="connsiteX1446" fmla="*/ 147339 w 582505"/>
                <a:gd name="connsiteY1446" fmla="*/ 556013 h 1276331"/>
                <a:gd name="connsiteX1447" fmla="*/ 146230 w 582505"/>
                <a:gd name="connsiteY1447" fmla="*/ 550336 h 1276331"/>
                <a:gd name="connsiteX1448" fmla="*/ 145708 w 582505"/>
                <a:gd name="connsiteY1448" fmla="*/ 549358 h 1276331"/>
                <a:gd name="connsiteX1449" fmla="*/ 143685 w 582505"/>
                <a:gd name="connsiteY1449" fmla="*/ 547596 h 1276331"/>
                <a:gd name="connsiteX1450" fmla="*/ 143294 w 582505"/>
                <a:gd name="connsiteY1450" fmla="*/ 546487 h 1276331"/>
                <a:gd name="connsiteX1451" fmla="*/ 142576 w 582505"/>
                <a:gd name="connsiteY1451" fmla="*/ 546160 h 1276331"/>
                <a:gd name="connsiteX1452" fmla="*/ 142380 w 582505"/>
                <a:gd name="connsiteY1452" fmla="*/ 544921 h 1276331"/>
                <a:gd name="connsiteX1453" fmla="*/ 143098 w 582505"/>
                <a:gd name="connsiteY1453" fmla="*/ 544137 h 1276331"/>
                <a:gd name="connsiteX1454" fmla="*/ 142511 w 582505"/>
                <a:gd name="connsiteY1454" fmla="*/ 541919 h 1276331"/>
                <a:gd name="connsiteX1455" fmla="*/ 138987 w 582505"/>
                <a:gd name="connsiteY1455" fmla="*/ 539048 h 1276331"/>
                <a:gd name="connsiteX1456" fmla="*/ 137682 w 582505"/>
                <a:gd name="connsiteY1456" fmla="*/ 538917 h 1276331"/>
                <a:gd name="connsiteX1457" fmla="*/ 137682 w 582505"/>
                <a:gd name="connsiteY1457" fmla="*/ 537939 h 1276331"/>
                <a:gd name="connsiteX1458" fmla="*/ 138400 w 582505"/>
                <a:gd name="connsiteY1458" fmla="*/ 537286 h 1276331"/>
                <a:gd name="connsiteX1459" fmla="*/ 139117 w 582505"/>
                <a:gd name="connsiteY1459" fmla="*/ 535524 h 1276331"/>
                <a:gd name="connsiteX1460" fmla="*/ 138530 w 582505"/>
                <a:gd name="connsiteY1460" fmla="*/ 533762 h 1276331"/>
                <a:gd name="connsiteX1461" fmla="*/ 138139 w 582505"/>
                <a:gd name="connsiteY1461" fmla="*/ 533436 h 1276331"/>
                <a:gd name="connsiteX1462" fmla="*/ 137225 w 582505"/>
                <a:gd name="connsiteY1462" fmla="*/ 533567 h 1276331"/>
                <a:gd name="connsiteX1463" fmla="*/ 136703 w 582505"/>
                <a:gd name="connsiteY1463" fmla="*/ 535459 h 1276331"/>
                <a:gd name="connsiteX1464" fmla="*/ 136116 w 582505"/>
                <a:gd name="connsiteY1464" fmla="*/ 535589 h 1276331"/>
                <a:gd name="connsiteX1465" fmla="*/ 136507 w 582505"/>
                <a:gd name="connsiteY1465" fmla="*/ 536568 h 1276331"/>
                <a:gd name="connsiteX1466" fmla="*/ 135790 w 582505"/>
                <a:gd name="connsiteY1466" fmla="*/ 537025 h 1276331"/>
                <a:gd name="connsiteX1467" fmla="*/ 135594 w 582505"/>
                <a:gd name="connsiteY1467" fmla="*/ 538265 h 1276331"/>
                <a:gd name="connsiteX1468" fmla="*/ 136312 w 582505"/>
                <a:gd name="connsiteY1468" fmla="*/ 538591 h 1276331"/>
                <a:gd name="connsiteX1469" fmla="*/ 136312 w 582505"/>
                <a:gd name="connsiteY1469" fmla="*/ 539374 h 1276331"/>
                <a:gd name="connsiteX1470" fmla="*/ 137029 w 582505"/>
                <a:gd name="connsiteY1470" fmla="*/ 540810 h 1276331"/>
                <a:gd name="connsiteX1471" fmla="*/ 139052 w 582505"/>
                <a:gd name="connsiteY1471" fmla="*/ 541788 h 1276331"/>
                <a:gd name="connsiteX1472" fmla="*/ 138465 w 582505"/>
                <a:gd name="connsiteY1472" fmla="*/ 545116 h 1276331"/>
                <a:gd name="connsiteX1473" fmla="*/ 137943 w 582505"/>
                <a:gd name="connsiteY1473" fmla="*/ 545442 h 1276331"/>
                <a:gd name="connsiteX1474" fmla="*/ 137943 w 582505"/>
                <a:gd name="connsiteY1474" fmla="*/ 545899 h 1276331"/>
                <a:gd name="connsiteX1475" fmla="*/ 138334 w 582505"/>
                <a:gd name="connsiteY1475" fmla="*/ 546030 h 1276331"/>
                <a:gd name="connsiteX1476" fmla="*/ 138530 w 582505"/>
                <a:gd name="connsiteY1476" fmla="*/ 548901 h 1276331"/>
                <a:gd name="connsiteX1477" fmla="*/ 137617 w 582505"/>
                <a:gd name="connsiteY1477" fmla="*/ 550467 h 1276331"/>
                <a:gd name="connsiteX1478" fmla="*/ 137095 w 582505"/>
                <a:gd name="connsiteY1478" fmla="*/ 550793 h 1276331"/>
                <a:gd name="connsiteX1479" fmla="*/ 136899 w 582505"/>
                <a:gd name="connsiteY1479" fmla="*/ 552229 h 1276331"/>
                <a:gd name="connsiteX1480" fmla="*/ 135985 w 582505"/>
                <a:gd name="connsiteY1480" fmla="*/ 552881 h 1276331"/>
                <a:gd name="connsiteX1481" fmla="*/ 135985 w 582505"/>
                <a:gd name="connsiteY1481" fmla="*/ 554317 h 1276331"/>
                <a:gd name="connsiteX1482" fmla="*/ 134876 w 582505"/>
                <a:gd name="connsiteY1482" fmla="*/ 555752 h 1276331"/>
                <a:gd name="connsiteX1483" fmla="*/ 134680 w 582505"/>
                <a:gd name="connsiteY1483" fmla="*/ 556731 h 1276331"/>
                <a:gd name="connsiteX1484" fmla="*/ 134289 w 582505"/>
                <a:gd name="connsiteY1484" fmla="*/ 557188 h 1276331"/>
                <a:gd name="connsiteX1485" fmla="*/ 133375 w 582505"/>
                <a:gd name="connsiteY1485" fmla="*/ 557188 h 1276331"/>
                <a:gd name="connsiteX1486" fmla="*/ 132984 w 582505"/>
                <a:gd name="connsiteY1486" fmla="*/ 557971 h 1276331"/>
                <a:gd name="connsiteX1487" fmla="*/ 131679 w 582505"/>
                <a:gd name="connsiteY1487" fmla="*/ 558297 h 1276331"/>
                <a:gd name="connsiteX1488" fmla="*/ 130765 w 582505"/>
                <a:gd name="connsiteY1488" fmla="*/ 561299 h 1276331"/>
                <a:gd name="connsiteX1489" fmla="*/ 129852 w 582505"/>
                <a:gd name="connsiteY1489" fmla="*/ 561299 h 1276331"/>
                <a:gd name="connsiteX1490" fmla="*/ 129330 w 582505"/>
                <a:gd name="connsiteY1490" fmla="*/ 561755 h 1276331"/>
                <a:gd name="connsiteX1491" fmla="*/ 128938 w 582505"/>
                <a:gd name="connsiteY1491" fmla="*/ 563061 h 1276331"/>
                <a:gd name="connsiteX1492" fmla="*/ 129134 w 582505"/>
                <a:gd name="connsiteY1492" fmla="*/ 563713 h 1276331"/>
                <a:gd name="connsiteX1493" fmla="*/ 129852 w 582505"/>
                <a:gd name="connsiteY1493" fmla="*/ 563844 h 1276331"/>
                <a:gd name="connsiteX1494" fmla="*/ 130243 w 582505"/>
                <a:gd name="connsiteY1494" fmla="*/ 564823 h 1276331"/>
                <a:gd name="connsiteX1495" fmla="*/ 130961 w 582505"/>
                <a:gd name="connsiteY1495" fmla="*/ 564823 h 1276331"/>
                <a:gd name="connsiteX1496" fmla="*/ 130961 w 582505"/>
                <a:gd name="connsiteY1496" fmla="*/ 565279 h 1276331"/>
                <a:gd name="connsiteX1497" fmla="*/ 130243 w 582505"/>
                <a:gd name="connsiteY1497" fmla="*/ 565736 h 1276331"/>
                <a:gd name="connsiteX1498" fmla="*/ 130243 w 582505"/>
                <a:gd name="connsiteY1498" fmla="*/ 566976 h 1276331"/>
                <a:gd name="connsiteX1499" fmla="*/ 132136 w 582505"/>
                <a:gd name="connsiteY1499" fmla="*/ 567759 h 1276331"/>
                <a:gd name="connsiteX1500" fmla="*/ 132527 w 582505"/>
                <a:gd name="connsiteY1500" fmla="*/ 569325 h 1276331"/>
                <a:gd name="connsiteX1501" fmla="*/ 133441 w 582505"/>
                <a:gd name="connsiteY1501" fmla="*/ 570304 h 1276331"/>
                <a:gd name="connsiteX1502" fmla="*/ 133441 w 582505"/>
                <a:gd name="connsiteY1502" fmla="*/ 571086 h 1276331"/>
                <a:gd name="connsiteX1503" fmla="*/ 132331 w 582505"/>
                <a:gd name="connsiteY1503" fmla="*/ 571739 h 1276331"/>
                <a:gd name="connsiteX1504" fmla="*/ 131418 w 582505"/>
                <a:gd name="connsiteY1504" fmla="*/ 575197 h 1276331"/>
                <a:gd name="connsiteX1505" fmla="*/ 129395 w 582505"/>
                <a:gd name="connsiteY1505" fmla="*/ 576763 h 1276331"/>
                <a:gd name="connsiteX1506" fmla="*/ 129003 w 582505"/>
                <a:gd name="connsiteY1506" fmla="*/ 577547 h 1276331"/>
                <a:gd name="connsiteX1507" fmla="*/ 128090 w 582505"/>
                <a:gd name="connsiteY1507" fmla="*/ 577220 h 1276331"/>
                <a:gd name="connsiteX1508" fmla="*/ 127503 w 582505"/>
                <a:gd name="connsiteY1508" fmla="*/ 577873 h 1276331"/>
                <a:gd name="connsiteX1509" fmla="*/ 125480 w 582505"/>
                <a:gd name="connsiteY1509" fmla="*/ 578525 h 1276331"/>
                <a:gd name="connsiteX1510" fmla="*/ 123979 w 582505"/>
                <a:gd name="connsiteY1510" fmla="*/ 578525 h 1276331"/>
                <a:gd name="connsiteX1511" fmla="*/ 122152 w 582505"/>
                <a:gd name="connsiteY1511" fmla="*/ 577873 h 1276331"/>
                <a:gd name="connsiteX1512" fmla="*/ 120455 w 582505"/>
                <a:gd name="connsiteY1512" fmla="*/ 576111 h 1276331"/>
                <a:gd name="connsiteX1513" fmla="*/ 120064 w 582505"/>
                <a:gd name="connsiteY1513" fmla="*/ 574871 h 1276331"/>
                <a:gd name="connsiteX1514" fmla="*/ 119346 w 582505"/>
                <a:gd name="connsiteY1514" fmla="*/ 574545 h 1276331"/>
                <a:gd name="connsiteX1515" fmla="*/ 118433 w 582505"/>
                <a:gd name="connsiteY1515" fmla="*/ 575002 h 1276331"/>
                <a:gd name="connsiteX1516" fmla="*/ 116018 w 582505"/>
                <a:gd name="connsiteY1516" fmla="*/ 578003 h 1276331"/>
                <a:gd name="connsiteX1517" fmla="*/ 113017 w 582505"/>
                <a:gd name="connsiteY1517" fmla="*/ 579896 h 1276331"/>
                <a:gd name="connsiteX1518" fmla="*/ 109493 w 582505"/>
                <a:gd name="connsiteY1518" fmla="*/ 580026 h 1276331"/>
                <a:gd name="connsiteX1519" fmla="*/ 107274 w 582505"/>
                <a:gd name="connsiteY1519" fmla="*/ 579374 h 1276331"/>
                <a:gd name="connsiteX1520" fmla="*/ 105969 w 582505"/>
                <a:gd name="connsiteY1520" fmla="*/ 578591 h 1276331"/>
                <a:gd name="connsiteX1521" fmla="*/ 105447 w 582505"/>
                <a:gd name="connsiteY1521" fmla="*/ 577938 h 1276331"/>
                <a:gd name="connsiteX1522" fmla="*/ 105447 w 582505"/>
                <a:gd name="connsiteY1522" fmla="*/ 577286 h 1276331"/>
                <a:gd name="connsiteX1523" fmla="*/ 102837 w 582505"/>
                <a:gd name="connsiteY1523" fmla="*/ 574284 h 1276331"/>
                <a:gd name="connsiteX1524" fmla="*/ 102446 w 582505"/>
                <a:gd name="connsiteY1524" fmla="*/ 573175 h 1276331"/>
                <a:gd name="connsiteX1525" fmla="*/ 101728 w 582505"/>
                <a:gd name="connsiteY1525" fmla="*/ 572392 h 1276331"/>
                <a:gd name="connsiteX1526" fmla="*/ 100814 w 582505"/>
                <a:gd name="connsiteY1526" fmla="*/ 569521 h 1276331"/>
                <a:gd name="connsiteX1527" fmla="*/ 98596 w 582505"/>
                <a:gd name="connsiteY1527" fmla="*/ 566323 h 1276331"/>
                <a:gd name="connsiteX1528" fmla="*/ 93572 w 582505"/>
                <a:gd name="connsiteY1528" fmla="*/ 557123 h 1276331"/>
                <a:gd name="connsiteX1529" fmla="*/ 92658 w 582505"/>
                <a:gd name="connsiteY1529" fmla="*/ 556340 h 1276331"/>
                <a:gd name="connsiteX1530" fmla="*/ 90961 w 582505"/>
                <a:gd name="connsiteY1530" fmla="*/ 552555 h 1276331"/>
                <a:gd name="connsiteX1531" fmla="*/ 88743 w 582505"/>
                <a:gd name="connsiteY1531" fmla="*/ 550141 h 1276331"/>
                <a:gd name="connsiteX1532" fmla="*/ 86524 w 582505"/>
                <a:gd name="connsiteY1532" fmla="*/ 546682 h 1276331"/>
                <a:gd name="connsiteX1533" fmla="*/ 85807 w 582505"/>
                <a:gd name="connsiteY1533" fmla="*/ 546225 h 1276331"/>
                <a:gd name="connsiteX1534" fmla="*/ 85284 w 582505"/>
                <a:gd name="connsiteY1534" fmla="*/ 544986 h 1276331"/>
                <a:gd name="connsiteX1535" fmla="*/ 83784 w 582505"/>
                <a:gd name="connsiteY1535" fmla="*/ 543224 h 1276331"/>
                <a:gd name="connsiteX1536" fmla="*/ 82479 w 582505"/>
                <a:gd name="connsiteY1536" fmla="*/ 542441 h 1276331"/>
                <a:gd name="connsiteX1537" fmla="*/ 80456 w 582505"/>
                <a:gd name="connsiteY1537" fmla="*/ 538656 h 1276331"/>
                <a:gd name="connsiteX1538" fmla="*/ 79542 w 582505"/>
                <a:gd name="connsiteY1538" fmla="*/ 537677 h 1276331"/>
                <a:gd name="connsiteX1539" fmla="*/ 78824 w 582505"/>
                <a:gd name="connsiteY1539" fmla="*/ 536242 h 1276331"/>
                <a:gd name="connsiteX1540" fmla="*/ 79020 w 582505"/>
                <a:gd name="connsiteY1540" fmla="*/ 533828 h 1276331"/>
                <a:gd name="connsiteX1541" fmla="*/ 78107 w 582505"/>
                <a:gd name="connsiteY1541" fmla="*/ 533502 h 1276331"/>
                <a:gd name="connsiteX1542" fmla="*/ 77585 w 582505"/>
                <a:gd name="connsiteY1542" fmla="*/ 532196 h 1276331"/>
                <a:gd name="connsiteX1543" fmla="*/ 77063 w 582505"/>
                <a:gd name="connsiteY1543" fmla="*/ 531870 h 1276331"/>
                <a:gd name="connsiteX1544" fmla="*/ 74844 w 582505"/>
                <a:gd name="connsiteY1544" fmla="*/ 528216 h 1276331"/>
                <a:gd name="connsiteX1545" fmla="*/ 73539 w 582505"/>
                <a:gd name="connsiteY1545" fmla="*/ 524888 h 1276331"/>
                <a:gd name="connsiteX1546" fmla="*/ 73343 w 582505"/>
                <a:gd name="connsiteY1546" fmla="*/ 522996 h 1276331"/>
                <a:gd name="connsiteX1547" fmla="*/ 73735 w 582505"/>
                <a:gd name="connsiteY1547" fmla="*/ 521887 h 1276331"/>
                <a:gd name="connsiteX1548" fmla="*/ 73148 w 582505"/>
                <a:gd name="connsiteY1548" fmla="*/ 521560 h 1276331"/>
                <a:gd name="connsiteX1549" fmla="*/ 72756 w 582505"/>
                <a:gd name="connsiteY1549" fmla="*/ 520581 h 1276331"/>
                <a:gd name="connsiteX1550" fmla="*/ 72560 w 582505"/>
                <a:gd name="connsiteY1550" fmla="*/ 518493 h 1276331"/>
                <a:gd name="connsiteX1551" fmla="*/ 73082 w 582505"/>
                <a:gd name="connsiteY1551" fmla="*/ 517515 h 1276331"/>
                <a:gd name="connsiteX1552" fmla="*/ 74779 w 582505"/>
                <a:gd name="connsiteY1552" fmla="*/ 516210 h 1276331"/>
                <a:gd name="connsiteX1553" fmla="*/ 74975 w 582505"/>
                <a:gd name="connsiteY1553" fmla="*/ 512556 h 1276331"/>
                <a:gd name="connsiteX1554" fmla="*/ 74583 w 582505"/>
                <a:gd name="connsiteY1554" fmla="*/ 508445 h 1276331"/>
                <a:gd name="connsiteX1555" fmla="*/ 74192 w 582505"/>
                <a:gd name="connsiteY1555" fmla="*/ 508314 h 1276331"/>
                <a:gd name="connsiteX1556" fmla="*/ 74192 w 582505"/>
                <a:gd name="connsiteY1556" fmla="*/ 505769 h 1276331"/>
                <a:gd name="connsiteX1557" fmla="*/ 73082 w 582505"/>
                <a:gd name="connsiteY1557" fmla="*/ 504007 h 1276331"/>
                <a:gd name="connsiteX1558" fmla="*/ 72691 w 582505"/>
                <a:gd name="connsiteY1558" fmla="*/ 501463 h 1276331"/>
                <a:gd name="connsiteX1559" fmla="*/ 71973 w 582505"/>
                <a:gd name="connsiteY1559" fmla="*/ 500157 h 1276331"/>
                <a:gd name="connsiteX1560" fmla="*/ 71777 w 582505"/>
                <a:gd name="connsiteY1560" fmla="*/ 498918 h 1276331"/>
                <a:gd name="connsiteX1561" fmla="*/ 71777 w 582505"/>
                <a:gd name="connsiteY1561" fmla="*/ 496503 h 1276331"/>
                <a:gd name="connsiteX1562" fmla="*/ 72365 w 582505"/>
                <a:gd name="connsiteY1562" fmla="*/ 495198 h 1276331"/>
                <a:gd name="connsiteX1563" fmla="*/ 72560 w 582505"/>
                <a:gd name="connsiteY1563" fmla="*/ 492001 h 1276331"/>
                <a:gd name="connsiteX1564" fmla="*/ 74061 w 582505"/>
                <a:gd name="connsiteY1564" fmla="*/ 490435 h 1276331"/>
                <a:gd name="connsiteX1565" fmla="*/ 75170 w 582505"/>
                <a:gd name="connsiteY1565" fmla="*/ 489783 h 1276331"/>
                <a:gd name="connsiteX1566" fmla="*/ 76671 w 582505"/>
                <a:gd name="connsiteY1566" fmla="*/ 486585 h 1276331"/>
                <a:gd name="connsiteX1567" fmla="*/ 77259 w 582505"/>
                <a:gd name="connsiteY1567" fmla="*/ 486716 h 1276331"/>
                <a:gd name="connsiteX1568" fmla="*/ 77454 w 582505"/>
                <a:gd name="connsiteY1568" fmla="*/ 487499 h 1276331"/>
                <a:gd name="connsiteX1569" fmla="*/ 76867 w 582505"/>
                <a:gd name="connsiteY1569" fmla="*/ 488738 h 1276331"/>
                <a:gd name="connsiteX1570" fmla="*/ 77063 w 582505"/>
                <a:gd name="connsiteY1570" fmla="*/ 491153 h 1276331"/>
                <a:gd name="connsiteX1571" fmla="*/ 76345 w 582505"/>
                <a:gd name="connsiteY1571" fmla="*/ 493045 h 1276331"/>
                <a:gd name="connsiteX1572" fmla="*/ 77454 w 582505"/>
                <a:gd name="connsiteY1572" fmla="*/ 494154 h 1276331"/>
                <a:gd name="connsiteX1573" fmla="*/ 79281 w 582505"/>
                <a:gd name="connsiteY1573" fmla="*/ 494937 h 1276331"/>
                <a:gd name="connsiteX1574" fmla="*/ 80586 w 582505"/>
                <a:gd name="connsiteY1574" fmla="*/ 494937 h 1276331"/>
                <a:gd name="connsiteX1575" fmla="*/ 83001 w 582505"/>
                <a:gd name="connsiteY1575" fmla="*/ 492262 h 1276331"/>
                <a:gd name="connsiteX1576" fmla="*/ 83588 w 582505"/>
                <a:gd name="connsiteY1576" fmla="*/ 492262 h 1276331"/>
                <a:gd name="connsiteX1577" fmla="*/ 85089 w 582505"/>
                <a:gd name="connsiteY1577" fmla="*/ 491153 h 1276331"/>
                <a:gd name="connsiteX1578" fmla="*/ 84893 w 582505"/>
                <a:gd name="connsiteY1578" fmla="*/ 489848 h 1276331"/>
                <a:gd name="connsiteX1579" fmla="*/ 84175 w 582505"/>
                <a:gd name="connsiteY1579" fmla="*/ 489717 h 1276331"/>
                <a:gd name="connsiteX1580" fmla="*/ 83784 w 582505"/>
                <a:gd name="connsiteY1580" fmla="*/ 490370 h 1276331"/>
                <a:gd name="connsiteX1581" fmla="*/ 83979 w 582505"/>
                <a:gd name="connsiteY1581" fmla="*/ 490826 h 1276331"/>
                <a:gd name="connsiteX1582" fmla="*/ 82283 w 582505"/>
                <a:gd name="connsiteY1582" fmla="*/ 491936 h 1276331"/>
                <a:gd name="connsiteX1583" fmla="*/ 81696 w 582505"/>
                <a:gd name="connsiteY1583" fmla="*/ 491936 h 1276331"/>
                <a:gd name="connsiteX1584" fmla="*/ 81173 w 582505"/>
                <a:gd name="connsiteY1584" fmla="*/ 492588 h 1276331"/>
                <a:gd name="connsiteX1585" fmla="*/ 79477 w 582505"/>
                <a:gd name="connsiteY1585" fmla="*/ 492915 h 1276331"/>
                <a:gd name="connsiteX1586" fmla="*/ 77976 w 582505"/>
                <a:gd name="connsiteY1586" fmla="*/ 492588 h 1276331"/>
                <a:gd name="connsiteX1587" fmla="*/ 77976 w 582505"/>
                <a:gd name="connsiteY1587" fmla="*/ 490826 h 1276331"/>
                <a:gd name="connsiteX1588" fmla="*/ 78563 w 582505"/>
                <a:gd name="connsiteY1588" fmla="*/ 490174 h 1276331"/>
                <a:gd name="connsiteX1589" fmla="*/ 78563 w 582505"/>
                <a:gd name="connsiteY1589" fmla="*/ 487303 h 1276331"/>
                <a:gd name="connsiteX1590" fmla="*/ 77976 w 582505"/>
                <a:gd name="connsiteY1590" fmla="*/ 485737 h 1276331"/>
                <a:gd name="connsiteX1591" fmla="*/ 76475 w 582505"/>
                <a:gd name="connsiteY1591" fmla="*/ 484627 h 1276331"/>
                <a:gd name="connsiteX1592" fmla="*/ 76671 w 582505"/>
                <a:gd name="connsiteY1592" fmla="*/ 482539 h 1276331"/>
                <a:gd name="connsiteX1593" fmla="*/ 77585 w 582505"/>
                <a:gd name="connsiteY1593" fmla="*/ 480452 h 1276331"/>
                <a:gd name="connsiteX1594" fmla="*/ 79477 w 582505"/>
                <a:gd name="connsiteY1594" fmla="*/ 480125 h 1276331"/>
                <a:gd name="connsiteX1595" fmla="*/ 79477 w 582505"/>
                <a:gd name="connsiteY1595" fmla="*/ 479146 h 1276331"/>
                <a:gd name="connsiteX1596" fmla="*/ 79999 w 582505"/>
                <a:gd name="connsiteY1596" fmla="*/ 478167 h 1276331"/>
                <a:gd name="connsiteX1597" fmla="*/ 79281 w 582505"/>
                <a:gd name="connsiteY1597" fmla="*/ 478167 h 1276331"/>
                <a:gd name="connsiteX1598" fmla="*/ 78759 w 582505"/>
                <a:gd name="connsiteY1598" fmla="*/ 479277 h 1276331"/>
                <a:gd name="connsiteX1599" fmla="*/ 76736 w 582505"/>
                <a:gd name="connsiteY1599" fmla="*/ 479146 h 1276331"/>
                <a:gd name="connsiteX1600" fmla="*/ 76541 w 582505"/>
                <a:gd name="connsiteY1600" fmla="*/ 478690 h 1276331"/>
                <a:gd name="connsiteX1601" fmla="*/ 75823 w 582505"/>
                <a:gd name="connsiteY1601" fmla="*/ 478690 h 1276331"/>
                <a:gd name="connsiteX1602" fmla="*/ 75823 w 582505"/>
                <a:gd name="connsiteY1602" fmla="*/ 479669 h 1276331"/>
                <a:gd name="connsiteX1603" fmla="*/ 76214 w 582505"/>
                <a:gd name="connsiteY1603" fmla="*/ 479995 h 1276331"/>
                <a:gd name="connsiteX1604" fmla="*/ 76019 w 582505"/>
                <a:gd name="connsiteY1604" fmla="*/ 481430 h 1276331"/>
                <a:gd name="connsiteX1605" fmla="*/ 76410 w 582505"/>
                <a:gd name="connsiteY1605" fmla="*/ 481561 h 1276331"/>
                <a:gd name="connsiteX1606" fmla="*/ 75888 w 582505"/>
                <a:gd name="connsiteY1606" fmla="*/ 482539 h 1276331"/>
                <a:gd name="connsiteX1607" fmla="*/ 75170 w 582505"/>
                <a:gd name="connsiteY1607" fmla="*/ 482539 h 1276331"/>
                <a:gd name="connsiteX1608" fmla="*/ 74257 w 582505"/>
                <a:gd name="connsiteY1608" fmla="*/ 481430 h 1276331"/>
                <a:gd name="connsiteX1609" fmla="*/ 72430 w 582505"/>
                <a:gd name="connsiteY1609" fmla="*/ 481300 h 1276331"/>
                <a:gd name="connsiteX1610" fmla="*/ 71712 w 582505"/>
                <a:gd name="connsiteY1610" fmla="*/ 481756 h 1276331"/>
                <a:gd name="connsiteX1611" fmla="*/ 71190 w 582505"/>
                <a:gd name="connsiteY1611" fmla="*/ 483192 h 1276331"/>
                <a:gd name="connsiteX1612" fmla="*/ 70276 w 582505"/>
                <a:gd name="connsiteY1612" fmla="*/ 483192 h 1276331"/>
                <a:gd name="connsiteX1613" fmla="*/ 67862 w 582505"/>
                <a:gd name="connsiteY1613" fmla="*/ 481430 h 1276331"/>
                <a:gd name="connsiteX1614" fmla="*/ 67862 w 582505"/>
                <a:gd name="connsiteY1614" fmla="*/ 480321 h 1276331"/>
                <a:gd name="connsiteX1615" fmla="*/ 68580 w 582505"/>
                <a:gd name="connsiteY1615" fmla="*/ 478885 h 1276331"/>
                <a:gd name="connsiteX1616" fmla="*/ 68580 w 582505"/>
                <a:gd name="connsiteY1616" fmla="*/ 478102 h 1276331"/>
                <a:gd name="connsiteX1617" fmla="*/ 67666 w 582505"/>
                <a:gd name="connsiteY1617" fmla="*/ 476993 h 1276331"/>
                <a:gd name="connsiteX1618" fmla="*/ 66753 w 582505"/>
                <a:gd name="connsiteY1618" fmla="*/ 476862 h 1276331"/>
                <a:gd name="connsiteX1619" fmla="*/ 66557 w 582505"/>
                <a:gd name="connsiteY1619" fmla="*/ 477189 h 1276331"/>
                <a:gd name="connsiteX1620" fmla="*/ 67275 w 582505"/>
                <a:gd name="connsiteY1620" fmla="*/ 478167 h 1276331"/>
                <a:gd name="connsiteX1621" fmla="*/ 67275 w 582505"/>
                <a:gd name="connsiteY1621" fmla="*/ 478950 h 1276331"/>
                <a:gd name="connsiteX1622" fmla="*/ 66687 w 582505"/>
                <a:gd name="connsiteY1622" fmla="*/ 479277 h 1276331"/>
                <a:gd name="connsiteX1623" fmla="*/ 66687 w 582505"/>
                <a:gd name="connsiteY1623" fmla="*/ 481365 h 1276331"/>
                <a:gd name="connsiteX1624" fmla="*/ 68710 w 582505"/>
                <a:gd name="connsiteY1624" fmla="*/ 483257 h 1276331"/>
                <a:gd name="connsiteX1625" fmla="*/ 71321 w 582505"/>
                <a:gd name="connsiteY1625" fmla="*/ 484236 h 1276331"/>
                <a:gd name="connsiteX1626" fmla="*/ 73539 w 582505"/>
                <a:gd name="connsiteY1626" fmla="*/ 485802 h 1276331"/>
                <a:gd name="connsiteX1627" fmla="*/ 73343 w 582505"/>
                <a:gd name="connsiteY1627" fmla="*/ 488021 h 1276331"/>
                <a:gd name="connsiteX1628" fmla="*/ 70929 w 582505"/>
                <a:gd name="connsiteY1628" fmla="*/ 489783 h 1276331"/>
                <a:gd name="connsiteX1629" fmla="*/ 69232 w 582505"/>
                <a:gd name="connsiteY1629" fmla="*/ 490109 h 1276331"/>
                <a:gd name="connsiteX1630" fmla="*/ 68515 w 582505"/>
                <a:gd name="connsiteY1630" fmla="*/ 489130 h 1276331"/>
                <a:gd name="connsiteX1631" fmla="*/ 67405 w 582505"/>
                <a:gd name="connsiteY1631" fmla="*/ 488477 h 1276331"/>
                <a:gd name="connsiteX1632" fmla="*/ 66100 w 582505"/>
                <a:gd name="connsiteY1632" fmla="*/ 485933 h 1276331"/>
                <a:gd name="connsiteX1633" fmla="*/ 63490 w 582505"/>
                <a:gd name="connsiteY1633" fmla="*/ 483388 h 1276331"/>
                <a:gd name="connsiteX1634" fmla="*/ 62185 w 582505"/>
                <a:gd name="connsiteY1634" fmla="*/ 480712 h 1276331"/>
                <a:gd name="connsiteX1635" fmla="*/ 60162 w 582505"/>
                <a:gd name="connsiteY1635" fmla="*/ 478167 h 1276331"/>
                <a:gd name="connsiteX1636" fmla="*/ 59053 w 582505"/>
                <a:gd name="connsiteY1636" fmla="*/ 475492 h 1276331"/>
                <a:gd name="connsiteX1637" fmla="*/ 57552 w 582505"/>
                <a:gd name="connsiteY1637" fmla="*/ 473274 h 1276331"/>
                <a:gd name="connsiteX1638" fmla="*/ 56052 w 582505"/>
                <a:gd name="connsiteY1638" fmla="*/ 467727 h 1276331"/>
                <a:gd name="connsiteX1639" fmla="*/ 55529 w 582505"/>
                <a:gd name="connsiteY1639" fmla="*/ 467271 h 1276331"/>
                <a:gd name="connsiteX1640" fmla="*/ 54812 w 582505"/>
                <a:gd name="connsiteY1640" fmla="*/ 465378 h 1276331"/>
                <a:gd name="connsiteX1641" fmla="*/ 53311 w 582505"/>
                <a:gd name="connsiteY1641" fmla="*/ 463943 h 1276331"/>
                <a:gd name="connsiteX1642" fmla="*/ 50897 w 582505"/>
                <a:gd name="connsiteY1642" fmla="*/ 459179 h 1276331"/>
                <a:gd name="connsiteX1643" fmla="*/ 49787 w 582505"/>
                <a:gd name="connsiteY1643" fmla="*/ 457874 h 1276331"/>
                <a:gd name="connsiteX1644" fmla="*/ 49396 w 582505"/>
                <a:gd name="connsiteY1644" fmla="*/ 457874 h 1276331"/>
                <a:gd name="connsiteX1645" fmla="*/ 46590 w 582505"/>
                <a:gd name="connsiteY1645" fmla="*/ 454220 h 1276331"/>
                <a:gd name="connsiteX1646" fmla="*/ 46003 w 582505"/>
                <a:gd name="connsiteY1646" fmla="*/ 454089 h 1276331"/>
                <a:gd name="connsiteX1647" fmla="*/ 44306 w 582505"/>
                <a:gd name="connsiteY1647" fmla="*/ 451545 h 1276331"/>
                <a:gd name="connsiteX1648" fmla="*/ 44306 w 582505"/>
                <a:gd name="connsiteY1648" fmla="*/ 450892 h 1276331"/>
                <a:gd name="connsiteX1649" fmla="*/ 42088 w 582505"/>
                <a:gd name="connsiteY1649" fmla="*/ 448347 h 1276331"/>
                <a:gd name="connsiteX1650" fmla="*/ 41696 w 582505"/>
                <a:gd name="connsiteY1650" fmla="*/ 447369 h 1276331"/>
                <a:gd name="connsiteX1651" fmla="*/ 41305 w 582505"/>
                <a:gd name="connsiteY1651" fmla="*/ 447369 h 1276331"/>
                <a:gd name="connsiteX1652" fmla="*/ 41892 w 582505"/>
                <a:gd name="connsiteY1652" fmla="*/ 446912 h 1276331"/>
                <a:gd name="connsiteX1653" fmla="*/ 41305 w 582505"/>
                <a:gd name="connsiteY1653" fmla="*/ 447042 h 1276331"/>
                <a:gd name="connsiteX1654" fmla="*/ 40587 w 582505"/>
                <a:gd name="connsiteY1654" fmla="*/ 446390 h 1276331"/>
                <a:gd name="connsiteX1655" fmla="*/ 39673 w 582505"/>
                <a:gd name="connsiteY1655" fmla="*/ 444302 h 1276331"/>
                <a:gd name="connsiteX1656" fmla="*/ 36672 w 582505"/>
                <a:gd name="connsiteY1656" fmla="*/ 440974 h 1276331"/>
                <a:gd name="connsiteX1657" fmla="*/ 36280 w 582505"/>
                <a:gd name="connsiteY1657" fmla="*/ 439995 h 1276331"/>
                <a:gd name="connsiteX1658" fmla="*/ 34779 w 582505"/>
                <a:gd name="connsiteY1658" fmla="*/ 438690 h 1276331"/>
                <a:gd name="connsiteX1659" fmla="*/ 33866 w 582505"/>
                <a:gd name="connsiteY1659" fmla="*/ 436798 h 1276331"/>
                <a:gd name="connsiteX1660" fmla="*/ 32039 w 582505"/>
                <a:gd name="connsiteY1660" fmla="*/ 434905 h 1276331"/>
                <a:gd name="connsiteX1661" fmla="*/ 31321 w 582505"/>
                <a:gd name="connsiteY1661" fmla="*/ 433339 h 1276331"/>
                <a:gd name="connsiteX1662" fmla="*/ 28907 w 582505"/>
                <a:gd name="connsiteY1662" fmla="*/ 431447 h 1276331"/>
                <a:gd name="connsiteX1663" fmla="*/ 27080 w 582505"/>
                <a:gd name="connsiteY1663" fmla="*/ 429228 h 1276331"/>
                <a:gd name="connsiteX1664" fmla="*/ 25970 w 582505"/>
                <a:gd name="connsiteY1664" fmla="*/ 428772 h 1276331"/>
                <a:gd name="connsiteX1665" fmla="*/ 25383 w 582505"/>
                <a:gd name="connsiteY1665" fmla="*/ 426553 h 1276331"/>
                <a:gd name="connsiteX1666" fmla="*/ 24078 w 582505"/>
                <a:gd name="connsiteY1666" fmla="*/ 425117 h 1276331"/>
                <a:gd name="connsiteX1667" fmla="*/ 23686 w 582505"/>
                <a:gd name="connsiteY1667" fmla="*/ 423551 h 1276331"/>
                <a:gd name="connsiteX1668" fmla="*/ 22773 w 582505"/>
                <a:gd name="connsiteY1668" fmla="*/ 423095 h 1276331"/>
                <a:gd name="connsiteX1669" fmla="*/ 21272 w 582505"/>
                <a:gd name="connsiteY1669" fmla="*/ 421203 h 1276331"/>
                <a:gd name="connsiteX1670" fmla="*/ 19576 w 582505"/>
                <a:gd name="connsiteY1670" fmla="*/ 416569 h 1276331"/>
                <a:gd name="connsiteX1671" fmla="*/ 17553 w 582505"/>
                <a:gd name="connsiteY1671" fmla="*/ 414481 h 1276331"/>
                <a:gd name="connsiteX1672" fmla="*/ 16639 w 582505"/>
                <a:gd name="connsiteY1672" fmla="*/ 412067 h 1276331"/>
                <a:gd name="connsiteX1673" fmla="*/ 15726 w 582505"/>
                <a:gd name="connsiteY1673" fmla="*/ 411089 h 1276331"/>
                <a:gd name="connsiteX1674" fmla="*/ 15204 w 582505"/>
                <a:gd name="connsiteY1674" fmla="*/ 409783 h 1276331"/>
                <a:gd name="connsiteX1675" fmla="*/ 14290 w 582505"/>
                <a:gd name="connsiteY1675" fmla="*/ 409327 h 1276331"/>
                <a:gd name="connsiteX1676" fmla="*/ 13572 w 582505"/>
                <a:gd name="connsiteY1676" fmla="*/ 408021 h 1276331"/>
                <a:gd name="connsiteX1677" fmla="*/ 10962 w 582505"/>
                <a:gd name="connsiteY1677" fmla="*/ 405803 h 1276331"/>
                <a:gd name="connsiteX1678" fmla="*/ 10440 w 582505"/>
                <a:gd name="connsiteY1678" fmla="*/ 405803 h 1276331"/>
                <a:gd name="connsiteX1679" fmla="*/ 9918 w 582505"/>
                <a:gd name="connsiteY1679" fmla="*/ 406586 h 1276331"/>
                <a:gd name="connsiteX1680" fmla="*/ 8026 w 582505"/>
                <a:gd name="connsiteY1680" fmla="*/ 406586 h 1276331"/>
                <a:gd name="connsiteX1681" fmla="*/ 6721 w 582505"/>
                <a:gd name="connsiteY1681" fmla="*/ 405933 h 1276331"/>
                <a:gd name="connsiteX1682" fmla="*/ 6134 w 582505"/>
                <a:gd name="connsiteY1682" fmla="*/ 403193 h 1276331"/>
                <a:gd name="connsiteX1683" fmla="*/ 4633 w 582505"/>
                <a:gd name="connsiteY1683" fmla="*/ 400779 h 1276331"/>
                <a:gd name="connsiteX1684" fmla="*/ 3915 w 582505"/>
                <a:gd name="connsiteY1684" fmla="*/ 398560 h 1276331"/>
                <a:gd name="connsiteX1685" fmla="*/ 2610 w 582505"/>
                <a:gd name="connsiteY1685" fmla="*/ 398234 h 1276331"/>
                <a:gd name="connsiteX1686" fmla="*/ 1501 w 582505"/>
                <a:gd name="connsiteY1686" fmla="*/ 397124 h 1276331"/>
                <a:gd name="connsiteX1687" fmla="*/ 0 w 582505"/>
                <a:gd name="connsiteY1687" fmla="*/ 391839 h 1276331"/>
                <a:gd name="connsiteX1688" fmla="*/ 391 w 582505"/>
                <a:gd name="connsiteY1688" fmla="*/ 390534 h 1276331"/>
                <a:gd name="connsiteX1689" fmla="*/ 913 w 582505"/>
                <a:gd name="connsiteY1689" fmla="*/ 390077 h 1276331"/>
                <a:gd name="connsiteX1690" fmla="*/ 4241 w 582505"/>
                <a:gd name="connsiteY1690" fmla="*/ 388968 h 1276331"/>
                <a:gd name="connsiteX1691" fmla="*/ 6068 w 582505"/>
                <a:gd name="connsiteY1691" fmla="*/ 387206 h 1276331"/>
                <a:gd name="connsiteX1692" fmla="*/ 8091 w 582505"/>
                <a:gd name="connsiteY1692" fmla="*/ 386227 h 1276331"/>
                <a:gd name="connsiteX1693" fmla="*/ 8678 w 582505"/>
                <a:gd name="connsiteY1693" fmla="*/ 386554 h 1276331"/>
                <a:gd name="connsiteX1694" fmla="*/ 9592 w 582505"/>
                <a:gd name="connsiteY1694" fmla="*/ 385444 h 1276331"/>
                <a:gd name="connsiteX1695" fmla="*/ 10505 w 582505"/>
                <a:gd name="connsiteY1695" fmla="*/ 383226 h 1276331"/>
                <a:gd name="connsiteX1696" fmla="*/ 11223 w 582505"/>
                <a:gd name="connsiteY1696" fmla="*/ 382769 h 1276331"/>
                <a:gd name="connsiteX1697" fmla="*/ 11615 w 582505"/>
                <a:gd name="connsiteY1697" fmla="*/ 380877 h 1276331"/>
                <a:gd name="connsiteX1698" fmla="*/ 12006 w 582505"/>
                <a:gd name="connsiteY1698" fmla="*/ 380551 h 1276331"/>
                <a:gd name="connsiteX1699" fmla="*/ 12398 w 582505"/>
                <a:gd name="connsiteY1699" fmla="*/ 376244 h 1276331"/>
                <a:gd name="connsiteX1700" fmla="*/ 14094 w 582505"/>
                <a:gd name="connsiteY1700" fmla="*/ 372067 h 1276331"/>
                <a:gd name="connsiteX1701" fmla="*/ 14094 w 582505"/>
                <a:gd name="connsiteY1701" fmla="*/ 371089 h 1276331"/>
                <a:gd name="connsiteX1702" fmla="*/ 14616 w 582505"/>
                <a:gd name="connsiteY1702" fmla="*/ 371219 h 1276331"/>
                <a:gd name="connsiteX1703" fmla="*/ 15204 w 582505"/>
                <a:gd name="connsiteY1703" fmla="*/ 372003 h 1276331"/>
                <a:gd name="connsiteX1704" fmla="*/ 16509 w 582505"/>
                <a:gd name="connsiteY1704" fmla="*/ 371872 h 1276331"/>
                <a:gd name="connsiteX1705" fmla="*/ 16313 w 582505"/>
                <a:gd name="connsiteY1705" fmla="*/ 371219 h 1276331"/>
                <a:gd name="connsiteX1706" fmla="*/ 16705 w 582505"/>
                <a:gd name="connsiteY1706" fmla="*/ 370893 h 1276331"/>
                <a:gd name="connsiteX1707" fmla="*/ 17096 w 582505"/>
                <a:gd name="connsiteY1707" fmla="*/ 369131 h 1276331"/>
                <a:gd name="connsiteX1708" fmla="*/ 16705 w 582505"/>
                <a:gd name="connsiteY1708" fmla="*/ 366260 h 1276331"/>
                <a:gd name="connsiteX1709" fmla="*/ 18923 w 582505"/>
                <a:gd name="connsiteY1709" fmla="*/ 363715 h 1276331"/>
                <a:gd name="connsiteX1710" fmla="*/ 19119 w 582505"/>
                <a:gd name="connsiteY1710" fmla="*/ 360061 h 1276331"/>
                <a:gd name="connsiteX1711" fmla="*/ 20424 w 582505"/>
                <a:gd name="connsiteY1711" fmla="*/ 359278 h 1276331"/>
                <a:gd name="connsiteX1712" fmla="*/ 20424 w 582505"/>
                <a:gd name="connsiteY1712" fmla="*/ 358299 h 1276331"/>
                <a:gd name="connsiteX1713" fmla="*/ 19706 w 582505"/>
                <a:gd name="connsiteY1713" fmla="*/ 357843 h 1276331"/>
                <a:gd name="connsiteX1714" fmla="*/ 19510 w 582505"/>
                <a:gd name="connsiteY1714" fmla="*/ 355950 h 1276331"/>
                <a:gd name="connsiteX1715" fmla="*/ 19119 w 582505"/>
                <a:gd name="connsiteY1715" fmla="*/ 355820 h 1276331"/>
                <a:gd name="connsiteX1716" fmla="*/ 19510 w 582505"/>
                <a:gd name="connsiteY1716" fmla="*/ 350861 h 1276331"/>
                <a:gd name="connsiteX1717" fmla="*/ 19315 w 582505"/>
                <a:gd name="connsiteY1717" fmla="*/ 348316 h 1276331"/>
                <a:gd name="connsiteX1718" fmla="*/ 20424 w 582505"/>
                <a:gd name="connsiteY1718" fmla="*/ 347533 h 1276331"/>
                <a:gd name="connsiteX1719" fmla="*/ 21142 w 582505"/>
                <a:gd name="connsiteY1719" fmla="*/ 346097 h 1276331"/>
                <a:gd name="connsiteX1720" fmla="*/ 22055 w 582505"/>
                <a:gd name="connsiteY1720" fmla="*/ 342900 h 1276331"/>
                <a:gd name="connsiteX1721" fmla="*/ 22577 w 582505"/>
                <a:gd name="connsiteY1721" fmla="*/ 342574 h 1276331"/>
                <a:gd name="connsiteX1722" fmla="*/ 22773 w 582505"/>
                <a:gd name="connsiteY1722" fmla="*/ 341138 h 1276331"/>
                <a:gd name="connsiteX1723" fmla="*/ 23164 w 582505"/>
                <a:gd name="connsiteY1723" fmla="*/ 341008 h 1276331"/>
                <a:gd name="connsiteX1724" fmla="*/ 22969 w 582505"/>
                <a:gd name="connsiteY1724" fmla="*/ 339246 h 1276331"/>
                <a:gd name="connsiteX1725" fmla="*/ 23556 w 582505"/>
                <a:gd name="connsiteY1725" fmla="*/ 338463 h 1276331"/>
                <a:gd name="connsiteX1726" fmla="*/ 23164 w 582505"/>
                <a:gd name="connsiteY1726" fmla="*/ 337158 h 1276331"/>
                <a:gd name="connsiteX1727" fmla="*/ 23556 w 582505"/>
                <a:gd name="connsiteY1727" fmla="*/ 335266 h 1276331"/>
                <a:gd name="connsiteX1728" fmla="*/ 23556 w 582505"/>
                <a:gd name="connsiteY1728" fmla="*/ 329197 h 1276331"/>
                <a:gd name="connsiteX1729" fmla="*/ 22642 w 582505"/>
                <a:gd name="connsiteY1729" fmla="*/ 327305 h 1276331"/>
                <a:gd name="connsiteX1730" fmla="*/ 21729 w 582505"/>
                <a:gd name="connsiteY1730" fmla="*/ 323650 h 1276331"/>
                <a:gd name="connsiteX1731" fmla="*/ 21729 w 582505"/>
                <a:gd name="connsiteY1731" fmla="*/ 317908 h 1276331"/>
                <a:gd name="connsiteX1732" fmla="*/ 20620 w 582505"/>
                <a:gd name="connsiteY1732" fmla="*/ 313276 h 1276331"/>
                <a:gd name="connsiteX1733" fmla="*/ 21533 w 582505"/>
                <a:gd name="connsiteY1733" fmla="*/ 313732 h 1276331"/>
                <a:gd name="connsiteX1734" fmla="*/ 22120 w 582505"/>
                <a:gd name="connsiteY1734" fmla="*/ 314842 h 1276331"/>
                <a:gd name="connsiteX1735" fmla="*/ 23817 w 582505"/>
                <a:gd name="connsiteY1735" fmla="*/ 315494 h 1276331"/>
                <a:gd name="connsiteX1736" fmla="*/ 24535 w 582505"/>
                <a:gd name="connsiteY1736" fmla="*/ 315363 h 1276331"/>
                <a:gd name="connsiteX1737" fmla="*/ 24339 w 582505"/>
                <a:gd name="connsiteY1737" fmla="*/ 313276 h 1276331"/>
                <a:gd name="connsiteX1738" fmla="*/ 25840 w 582505"/>
                <a:gd name="connsiteY1738" fmla="*/ 311514 h 1276331"/>
                <a:gd name="connsiteX1739" fmla="*/ 25840 w 582505"/>
                <a:gd name="connsiteY1739" fmla="*/ 310731 h 1276331"/>
                <a:gd name="connsiteX1740" fmla="*/ 26557 w 582505"/>
                <a:gd name="connsiteY1740" fmla="*/ 309948 h 1276331"/>
                <a:gd name="connsiteX1741" fmla="*/ 26166 w 582505"/>
                <a:gd name="connsiteY1741" fmla="*/ 307860 h 1276331"/>
                <a:gd name="connsiteX1742" fmla="*/ 28385 w 582505"/>
                <a:gd name="connsiteY1742" fmla="*/ 305771 h 1276331"/>
                <a:gd name="connsiteX1743" fmla="*/ 29298 w 582505"/>
                <a:gd name="connsiteY1743" fmla="*/ 304466 h 1276331"/>
                <a:gd name="connsiteX1744" fmla="*/ 29298 w 582505"/>
                <a:gd name="connsiteY1744" fmla="*/ 303814 h 1276331"/>
                <a:gd name="connsiteX1745" fmla="*/ 30407 w 582505"/>
                <a:gd name="connsiteY1745" fmla="*/ 303161 h 1276331"/>
                <a:gd name="connsiteX1746" fmla="*/ 30407 w 582505"/>
                <a:gd name="connsiteY1746" fmla="*/ 302183 h 1276331"/>
                <a:gd name="connsiteX1747" fmla="*/ 31321 w 582505"/>
                <a:gd name="connsiteY1747" fmla="*/ 301400 h 1276331"/>
                <a:gd name="connsiteX1748" fmla="*/ 31908 w 582505"/>
                <a:gd name="connsiteY1748" fmla="*/ 299964 h 1276331"/>
                <a:gd name="connsiteX1749" fmla="*/ 33409 w 582505"/>
                <a:gd name="connsiteY1749" fmla="*/ 299312 h 1276331"/>
                <a:gd name="connsiteX1750" fmla="*/ 34127 w 582505"/>
                <a:gd name="connsiteY1750" fmla="*/ 298006 h 1276331"/>
                <a:gd name="connsiteX1751" fmla="*/ 35236 w 582505"/>
                <a:gd name="connsiteY1751" fmla="*/ 297876 h 1276331"/>
                <a:gd name="connsiteX1752" fmla="*/ 36541 w 582505"/>
                <a:gd name="connsiteY1752" fmla="*/ 296897 h 1276331"/>
                <a:gd name="connsiteX1753" fmla="*/ 36541 w 582505"/>
                <a:gd name="connsiteY1753" fmla="*/ 295918 h 1276331"/>
                <a:gd name="connsiteX1754" fmla="*/ 37259 w 582505"/>
                <a:gd name="connsiteY1754" fmla="*/ 295266 h 1276331"/>
                <a:gd name="connsiteX1755" fmla="*/ 37455 w 582505"/>
                <a:gd name="connsiteY1755" fmla="*/ 294483 h 1276331"/>
                <a:gd name="connsiteX1756" fmla="*/ 39151 w 582505"/>
                <a:gd name="connsiteY1756" fmla="*/ 293178 h 1276331"/>
                <a:gd name="connsiteX1757" fmla="*/ 39869 w 582505"/>
                <a:gd name="connsiteY1757" fmla="*/ 290764 h 1276331"/>
                <a:gd name="connsiteX1758" fmla="*/ 41174 w 582505"/>
                <a:gd name="connsiteY1758" fmla="*/ 289328 h 1276331"/>
                <a:gd name="connsiteX1759" fmla="*/ 41174 w 582505"/>
                <a:gd name="connsiteY1759" fmla="*/ 288219 h 1276331"/>
                <a:gd name="connsiteX1760" fmla="*/ 41761 w 582505"/>
                <a:gd name="connsiteY1760" fmla="*/ 287436 h 1276331"/>
                <a:gd name="connsiteX1761" fmla="*/ 41761 w 582505"/>
                <a:gd name="connsiteY1761" fmla="*/ 285543 h 1276331"/>
                <a:gd name="connsiteX1762" fmla="*/ 42675 w 582505"/>
                <a:gd name="connsiteY1762" fmla="*/ 284108 h 1276331"/>
                <a:gd name="connsiteX1763" fmla="*/ 42479 w 582505"/>
                <a:gd name="connsiteY1763" fmla="*/ 282999 h 1276331"/>
                <a:gd name="connsiteX1764" fmla="*/ 43197 w 582505"/>
                <a:gd name="connsiteY1764" fmla="*/ 282542 h 1276331"/>
                <a:gd name="connsiteX1765" fmla="*/ 43197 w 582505"/>
                <a:gd name="connsiteY1765" fmla="*/ 281433 h 1276331"/>
                <a:gd name="connsiteX1766" fmla="*/ 43719 w 582505"/>
                <a:gd name="connsiteY1766" fmla="*/ 280650 h 1276331"/>
                <a:gd name="connsiteX1767" fmla="*/ 43719 w 582505"/>
                <a:gd name="connsiteY1767" fmla="*/ 275821 h 1276331"/>
                <a:gd name="connsiteX1768" fmla="*/ 44306 w 582505"/>
                <a:gd name="connsiteY1768" fmla="*/ 275951 h 1276331"/>
                <a:gd name="connsiteX1769" fmla="*/ 44502 w 582505"/>
                <a:gd name="connsiteY1769" fmla="*/ 276604 h 1276331"/>
                <a:gd name="connsiteX1770" fmla="*/ 46198 w 582505"/>
                <a:gd name="connsiteY1770" fmla="*/ 276604 h 1276331"/>
                <a:gd name="connsiteX1771" fmla="*/ 46003 w 582505"/>
                <a:gd name="connsiteY1771" fmla="*/ 276147 h 1276331"/>
                <a:gd name="connsiteX1772" fmla="*/ 47504 w 582505"/>
                <a:gd name="connsiteY1772" fmla="*/ 274711 h 1276331"/>
                <a:gd name="connsiteX1773" fmla="*/ 48808 w 582505"/>
                <a:gd name="connsiteY1773" fmla="*/ 270862 h 1276331"/>
                <a:gd name="connsiteX1774" fmla="*/ 52528 w 582505"/>
                <a:gd name="connsiteY1774" fmla="*/ 268643 h 1276331"/>
                <a:gd name="connsiteX1775" fmla="*/ 55334 w 582505"/>
                <a:gd name="connsiteY1775" fmla="*/ 265772 h 1276331"/>
                <a:gd name="connsiteX1776" fmla="*/ 55334 w 582505"/>
                <a:gd name="connsiteY1776" fmla="*/ 265315 h 1276331"/>
                <a:gd name="connsiteX1777" fmla="*/ 58335 w 582505"/>
                <a:gd name="connsiteY1777" fmla="*/ 263880 h 1276331"/>
                <a:gd name="connsiteX1778" fmla="*/ 58923 w 582505"/>
                <a:gd name="connsiteY1778" fmla="*/ 263097 h 1276331"/>
                <a:gd name="connsiteX1779" fmla="*/ 60032 w 582505"/>
                <a:gd name="connsiteY1779" fmla="*/ 262770 h 1276331"/>
                <a:gd name="connsiteX1780" fmla="*/ 61141 w 582505"/>
                <a:gd name="connsiteY1780" fmla="*/ 260813 h 1276331"/>
                <a:gd name="connsiteX1781" fmla="*/ 62642 w 582505"/>
                <a:gd name="connsiteY1781" fmla="*/ 259703 h 1276331"/>
                <a:gd name="connsiteX1782" fmla="*/ 62838 w 582505"/>
                <a:gd name="connsiteY1782" fmla="*/ 259051 h 1276331"/>
                <a:gd name="connsiteX1783" fmla="*/ 63229 w 582505"/>
                <a:gd name="connsiteY1783" fmla="*/ 259051 h 1276331"/>
                <a:gd name="connsiteX1784" fmla="*/ 63229 w 582505"/>
                <a:gd name="connsiteY1784" fmla="*/ 257746 h 1276331"/>
                <a:gd name="connsiteX1785" fmla="*/ 65448 w 582505"/>
                <a:gd name="connsiteY1785" fmla="*/ 255984 h 1276331"/>
                <a:gd name="connsiteX1786" fmla="*/ 65644 w 582505"/>
                <a:gd name="connsiteY1786" fmla="*/ 255332 h 1276331"/>
                <a:gd name="connsiteX1787" fmla="*/ 67144 w 582505"/>
                <a:gd name="connsiteY1787" fmla="*/ 253896 h 1276331"/>
                <a:gd name="connsiteX1788" fmla="*/ 68645 w 582505"/>
                <a:gd name="connsiteY1788" fmla="*/ 251155 h 1276331"/>
                <a:gd name="connsiteX1789" fmla="*/ 68841 w 582505"/>
                <a:gd name="connsiteY1789" fmla="*/ 249524 h 1276331"/>
                <a:gd name="connsiteX1790" fmla="*/ 69363 w 582505"/>
                <a:gd name="connsiteY1790" fmla="*/ 248545 h 1276331"/>
                <a:gd name="connsiteX1791" fmla="*/ 69754 w 582505"/>
                <a:gd name="connsiteY1791" fmla="*/ 242281 h 1276331"/>
                <a:gd name="connsiteX1792" fmla="*/ 70146 w 582505"/>
                <a:gd name="connsiteY1792" fmla="*/ 241824 h 1276331"/>
                <a:gd name="connsiteX1793" fmla="*/ 69950 w 582505"/>
                <a:gd name="connsiteY1793" fmla="*/ 238431 h 1276331"/>
                <a:gd name="connsiteX1794" fmla="*/ 70472 w 582505"/>
                <a:gd name="connsiteY1794" fmla="*/ 237452 h 1276331"/>
                <a:gd name="connsiteX1795" fmla="*/ 70081 w 582505"/>
                <a:gd name="connsiteY1795" fmla="*/ 237452 h 1276331"/>
                <a:gd name="connsiteX1796" fmla="*/ 70081 w 582505"/>
                <a:gd name="connsiteY1796" fmla="*/ 236343 h 1276331"/>
                <a:gd name="connsiteX1797" fmla="*/ 69493 w 582505"/>
                <a:gd name="connsiteY1797" fmla="*/ 236212 h 1276331"/>
                <a:gd name="connsiteX1798" fmla="*/ 69493 w 582505"/>
                <a:gd name="connsiteY1798" fmla="*/ 235234 h 1276331"/>
                <a:gd name="connsiteX1799" fmla="*/ 69102 w 582505"/>
                <a:gd name="connsiteY1799" fmla="*/ 235103 h 1276331"/>
                <a:gd name="connsiteX1800" fmla="*/ 68580 w 582505"/>
                <a:gd name="connsiteY1800" fmla="*/ 232558 h 1276331"/>
                <a:gd name="connsiteX1801" fmla="*/ 67993 w 582505"/>
                <a:gd name="connsiteY1801" fmla="*/ 231580 h 1276331"/>
                <a:gd name="connsiteX1802" fmla="*/ 67601 w 582505"/>
                <a:gd name="connsiteY1802" fmla="*/ 226098 h 1276331"/>
                <a:gd name="connsiteX1803" fmla="*/ 69102 w 582505"/>
                <a:gd name="connsiteY1803" fmla="*/ 224010 h 1276331"/>
                <a:gd name="connsiteX1804" fmla="*/ 70603 w 582505"/>
                <a:gd name="connsiteY1804" fmla="*/ 219182 h 1276331"/>
                <a:gd name="connsiteX1805" fmla="*/ 71516 w 582505"/>
                <a:gd name="connsiteY1805" fmla="*/ 217877 h 1276331"/>
                <a:gd name="connsiteX1806" fmla="*/ 71908 w 582505"/>
                <a:gd name="connsiteY1806" fmla="*/ 215919 h 1276331"/>
                <a:gd name="connsiteX1807" fmla="*/ 72625 w 582505"/>
                <a:gd name="connsiteY1807" fmla="*/ 214810 h 1276331"/>
                <a:gd name="connsiteX1808" fmla="*/ 72625 w 582505"/>
                <a:gd name="connsiteY1808" fmla="*/ 213831 h 1276331"/>
                <a:gd name="connsiteX1809" fmla="*/ 73735 w 582505"/>
                <a:gd name="connsiteY1809" fmla="*/ 211743 h 1276331"/>
                <a:gd name="connsiteX1810" fmla="*/ 73539 w 582505"/>
                <a:gd name="connsiteY1810" fmla="*/ 211417 h 1276331"/>
                <a:gd name="connsiteX1811" fmla="*/ 74257 w 582505"/>
                <a:gd name="connsiteY1811" fmla="*/ 210438 h 1276331"/>
                <a:gd name="connsiteX1812" fmla="*/ 75170 w 582505"/>
                <a:gd name="connsiteY1812" fmla="*/ 207371 h 1276331"/>
                <a:gd name="connsiteX1813" fmla="*/ 76997 w 582505"/>
                <a:gd name="connsiteY1813" fmla="*/ 203521 h 1276331"/>
                <a:gd name="connsiteX1814" fmla="*/ 78303 w 582505"/>
                <a:gd name="connsiteY1814" fmla="*/ 196605 h 1276331"/>
                <a:gd name="connsiteX1815" fmla="*/ 78890 w 582505"/>
                <a:gd name="connsiteY1815" fmla="*/ 195822 h 1276331"/>
                <a:gd name="connsiteX1816" fmla="*/ 78890 w 582505"/>
                <a:gd name="connsiteY1816" fmla="*/ 193407 h 1276331"/>
                <a:gd name="connsiteX1817" fmla="*/ 79607 w 582505"/>
                <a:gd name="connsiteY1817" fmla="*/ 191319 h 1276331"/>
                <a:gd name="connsiteX1818" fmla="*/ 79999 w 582505"/>
                <a:gd name="connsiteY1818" fmla="*/ 191189 h 1276331"/>
                <a:gd name="connsiteX1819" fmla="*/ 79999 w 582505"/>
                <a:gd name="connsiteY1819" fmla="*/ 189884 h 1276331"/>
                <a:gd name="connsiteX1820" fmla="*/ 80913 w 582505"/>
                <a:gd name="connsiteY1820" fmla="*/ 187795 h 1276331"/>
                <a:gd name="connsiteX1821" fmla="*/ 82413 w 582505"/>
                <a:gd name="connsiteY1821" fmla="*/ 187143 h 1276331"/>
                <a:gd name="connsiteX1822" fmla="*/ 85741 w 582505"/>
                <a:gd name="connsiteY1822" fmla="*/ 183424 h 1276331"/>
                <a:gd name="connsiteX1823" fmla="*/ 86133 w 582505"/>
                <a:gd name="connsiteY1823" fmla="*/ 181988 h 1276331"/>
                <a:gd name="connsiteX1824" fmla="*/ 87242 w 582505"/>
                <a:gd name="connsiteY1824" fmla="*/ 180683 h 1276331"/>
                <a:gd name="connsiteX1825" fmla="*/ 88156 w 582505"/>
                <a:gd name="connsiteY1825" fmla="*/ 178399 h 1276331"/>
                <a:gd name="connsiteX1826" fmla="*/ 90570 w 582505"/>
                <a:gd name="connsiteY1826" fmla="*/ 175659 h 1276331"/>
                <a:gd name="connsiteX1827" fmla="*/ 90570 w 582505"/>
                <a:gd name="connsiteY1827" fmla="*/ 175202 h 1276331"/>
                <a:gd name="connsiteX1828" fmla="*/ 96312 w 582505"/>
                <a:gd name="connsiteY1828" fmla="*/ 171678 h 1276331"/>
                <a:gd name="connsiteX1829" fmla="*/ 97030 w 582505"/>
                <a:gd name="connsiteY1829" fmla="*/ 170895 h 1276331"/>
                <a:gd name="connsiteX1830" fmla="*/ 97748 w 582505"/>
                <a:gd name="connsiteY1830" fmla="*/ 170765 h 1276331"/>
                <a:gd name="connsiteX1831" fmla="*/ 97943 w 582505"/>
                <a:gd name="connsiteY1831" fmla="*/ 170308 h 1276331"/>
                <a:gd name="connsiteX1832" fmla="*/ 99053 w 582505"/>
                <a:gd name="connsiteY1832" fmla="*/ 169982 h 1276331"/>
                <a:gd name="connsiteX1833" fmla="*/ 101663 w 582505"/>
                <a:gd name="connsiteY1833" fmla="*/ 169982 h 1276331"/>
                <a:gd name="connsiteX1834" fmla="*/ 102576 w 582505"/>
                <a:gd name="connsiteY1834" fmla="*/ 170634 h 1276331"/>
                <a:gd name="connsiteX1835" fmla="*/ 99248 w 582505"/>
                <a:gd name="connsiteY1835" fmla="*/ 172396 h 1276331"/>
                <a:gd name="connsiteX1836" fmla="*/ 99444 w 582505"/>
                <a:gd name="connsiteY1836" fmla="*/ 172853 h 1276331"/>
                <a:gd name="connsiteX1837" fmla="*/ 100749 w 582505"/>
                <a:gd name="connsiteY1837" fmla="*/ 172722 h 1276331"/>
                <a:gd name="connsiteX1838" fmla="*/ 101467 w 582505"/>
                <a:gd name="connsiteY1838" fmla="*/ 174484 h 1276331"/>
                <a:gd name="connsiteX1839" fmla="*/ 106100 w 582505"/>
                <a:gd name="connsiteY1839" fmla="*/ 176246 h 1276331"/>
                <a:gd name="connsiteX1840" fmla="*/ 107796 w 582505"/>
                <a:gd name="connsiteY1840" fmla="*/ 176115 h 1276331"/>
                <a:gd name="connsiteX1841" fmla="*/ 109493 w 582505"/>
                <a:gd name="connsiteY1841" fmla="*/ 176572 h 1276331"/>
                <a:gd name="connsiteX1842" fmla="*/ 109689 w 582505"/>
                <a:gd name="connsiteY1842" fmla="*/ 177225 h 1276331"/>
                <a:gd name="connsiteX1843" fmla="*/ 110015 w 582505"/>
                <a:gd name="connsiteY1843" fmla="*/ 177225 h 1276331"/>
                <a:gd name="connsiteX1844" fmla="*/ 112821 w 582505"/>
                <a:gd name="connsiteY1844" fmla="*/ 178987 h 1276331"/>
                <a:gd name="connsiteX1845" fmla="*/ 114322 w 582505"/>
                <a:gd name="connsiteY1845" fmla="*/ 179443 h 1276331"/>
                <a:gd name="connsiteX1846" fmla="*/ 114517 w 582505"/>
                <a:gd name="connsiteY1846" fmla="*/ 179965 h 1276331"/>
                <a:gd name="connsiteX1847" fmla="*/ 115235 w 582505"/>
                <a:gd name="connsiteY1847" fmla="*/ 180292 h 1276331"/>
                <a:gd name="connsiteX1848" fmla="*/ 115039 w 582505"/>
                <a:gd name="connsiteY1848" fmla="*/ 180944 h 1276331"/>
                <a:gd name="connsiteX1849" fmla="*/ 115953 w 582505"/>
                <a:gd name="connsiteY1849" fmla="*/ 182379 h 1276331"/>
                <a:gd name="connsiteX1850" fmla="*/ 117976 w 582505"/>
                <a:gd name="connsiteY1850" fmla="*/ 182379 h 1276331"/>
                <a:gd name="connsiteX1851" fmla="*/ 118693 w 582505"/>
                <a:gd name="connsiteY1851" fmla="*/ 182836 h 1276331"/>
                <a:gd name="connsiteX1852" fmla="*/ 119281 w 582505"/>
                <a:gd name="connsiteY1852" fmla="*/ 183619 h 1276331"/>
                <a:gd name="connsiteX1853" fmla="*/ 118693 w 582505"/>
                <a:gd name="connsiteY1853" fmla="*/ 184924 h 1276331"/>
                <a:gd name="connsiteX1854" fmla="*/ 119085 w 582505"/>
                <a:gd name="connsiteY1854" fmla="*/ 185055 h 1276331"/>
                <a:gd name="connsiteX1855" fmla="*/ 119085 w 582505"/>
                <a:gd name="connsiteY1855" fmla="*/ 185707 h 1276331"/>
                <a:gd name="connsiteX1856" fmla="*/ 119803 w 582505"/>
                <a:gd name="connsiteY1856" fmla="*/ 185903 h 1276331"/>
                <a:gd name="connsiteX1857" fmla="*/ 120194 w 582505"/>
                <a:gd name="connsiteY1857" fmla="*/ 184924 h 1276331"/>
                <a:gd name="connsiteX1858" fmla="*/ 119999 w 582505"/>
                <a:gd name="connsiteY1858" fmla="*/ 183293 h 1276331"/>
                <a:gd name="connsiteX1859" fmla="*/ 120390 w 582505"/>
                <a:gd name="connsiteY1859" fmla="*/ 182836 h 1276331"/>
                <a:gd name="connsiteX1860" fmla="*/ 119477 w 582505"/>
                <a:gd name="connsiteY1860" fmla="*/ 182184 h 1276331"/>
                <a:gd name="connsiteX1861" fmla="*/ 118889 w 582505"/>
                <a:gd name="connsiteY1861" fmla="*/ 179965 h 1276331"/>
                <a:gd name="connsiteX1862" fmla="*/ 118367 w 582505"/>
                <a:gd name="connsiteY1862" fmla="*/ 179443 h 1276331"/>
                <a:gd name="connsiteX1863" fmla="*/ 118759 w 582505"/>
                <a:gd name="connsiteY1863" fmla="*/ 176703 h 1276331"/>
                <a:gd name="connsiteX1864" fmla="*/ 116540 w 582505"/>
                <a:gd name="connsiteY1864" fmla="*/ 176050 h 1276331"/>
                <a:gd name="connsiteX1865" fmla="*/ 116540 w 582505"/>
                <a:gd name="connsiteY1865" fmla="*/ 174941 h 1276331"/>
                <a:gd name="connsiteX1866" fmla="*/ 117127 w 582505"/>
                <a:gd name="connsiteY1866" fmla="*/ 174484 h 1276331"/>
                <a:gd name="connsiteX1867" fmla="*/ 118955 w 582505"/>
                <a:gd name="connsiteY1867" fmla="*/ 174158 h 1276331"/>
                <a:gd name="connsiteX1868" fmla="*/ 123392 w 582505"/>
                <a:gd name="connsiteY1868" fmla="*/ 175463 h 1276331"/>
                <a:gd name="connsiteX1869" fmla="*/ 123914 w 582505"/>
                <a:gd name="connsiteY1869" fmla="*/ 174810 h 1276331"/>
                <a:gd name="connsiteX1870" fmla="*/ 125806 w 582505"/>
                <a:gd name="connsiteY1870" fmla="*/ 174027 h 1276331"/>
                <a:gd name="connsiteX1871" fmla="*/ 126328 w 582505"/>
                <a:gd name="connsiteY1871" fmla="*/ 173048 h 1276331"/>
                <a:gd name="connsiteX1872" fmla="*/ 127046 w 582505"/>
                <a:gd name="connsiteY1872" fmla="*/ 172918 h 1276331"/>
                <a:gd name="connsiteX1873" fmla="*/ 127568 w 582505"/>
                <a:gd name="connsiteY1873" fmla="*/ 171482 h 1276331"/>
                <a:gd name="connsiteX1874" fmla="*/ 129786 w 582505"/>
                <a:gd name="connsiteY1874" fmla="*/ 168873 h 1276331"/>
                <a:gd name="connsiteX1875" fmla="*/ 129982 w 582505"/>
                <a:gd name="connsiteY1875" fmla="*/ 164696 h 1276331"/>
                <a:gd name="connsiteX1876" fmla="*/ 130374 w 582505"/>
                <a:gd name="connsiteY1876" fmla="*/ 163913 h 1276331"/>
                <a:gd name="connsiteX1877" fmla="*/ 130896 w 582505"/>
                <a:gd name="connsiteY1877" fmla="*/ 163913 h 1276331"/>
                <a:gd name="connsiteX1878" fmla="*/ 130896 w 582505"/>
                <a:gd name="connsiteY1878" fmla="*/ 164696 h 1276331"/>
                <a:gd name="connsiteX1879" fmla="*/ 131613 w 582505"/>
                <a:gd name="connsiteY1879" fmla="*/ 165023 h 1276331"/>
                <a:gd name="connsiteX1880" fmla="*/ 135529 w 582505"/>
                <a:gd name="connsiteY1880" fmla="*/ 165023 h 1276331"/>
                <a:gd name="connsiteX1881" fmla="*/ 136442 w 582505"/>
                <a:gd name="connsiteY1881" fmla="*/ 166980 h 1276331"/>
                <a:gd name="connsiteX1882" fmla="*/ 138269 w 582505"/>
                <a:gd name="connsiteY1882" fmla="*/ 168416 h 1276331"/>
                <a:gd name="connsiteX1883" fmla="*/ 139183 w 582505"/>
                <a:gd name="connsiteY1883" fmla="*/ 168220 h 1276331"/>
                <a:gd name="connsiteX1884" fmla="*/ 139183 w 582505"/>
                <a:gd name="connsiteY1884" fmla="*/ 166458 h 1276331"/>
                <a:gd name="connsiteX1885" fmla="*/ 136377 w 582505"/>
                <a:gd name="connsiteY1885" fmla="*/ 165675 h 1276331"/>
                <a:gd name="connsiteX1886" fmla="*/ 135268 w 582505"/>
                <a:gd name="connsiteY1886" fmla="*/ 163717 h 1276331"/>
                <a:gd name="connsiteX1887" fmla="*/ 131548 w 582505"/>
                <a:gd name="connsiteY1887" fmla="*/ 163391 h 1276331"/>
                <a:gd name="connsiteX1888" fmla="*/ 130830 w 582505"/>
                <a:gd name="connsiteY1888" fmla="*/ 162739 h 1276331"/>
                <a:gd name="connsiteX1889" fmla="*/ 130830 w 582505"/>
                <a:gd name="connsiteY1889" fmla="*/ 162086 h 1276331"/>
                <a:gd name="connsiteX1890" fmla="*/ 130308 w 582505"/>
                <a:gd name="connsiteY1890" fmla="*/ 162086 h 1276331"/>
                <a:gd name="connsiteX1891" fmla="*/ 130113 w 582505"/>
                <a:gd name="connsiteY1891" fmla="*/ 162543 h 1276331"/>
                <a:gd name="connsiteX1892" fmla="*/ 126393 w 582505"/>
                <a:gd name="connsiteY1892" fmla="*/ 163848 h 1276331"/>
                <a:gd name="connsiteX1893" fmla="*/ 125284 w 582505"/>
                <a:gd name="connsiteY1893" fmla="*/ 166132 h 1276331"/>
                <a:gd name="connsiteX1894" fmla="*/ 123065 w 582505"/>
                <a:gd name="connsiteY1894" fmla="*/ 168546 h 1276331"/>
                <a:gd name="connsiteX1895" fmla="*/ 118433 w 582505"/>
                <a:gd name="connsiteY1895" fmla="*/ 168546 h 1276331"/>
                <a:gd name="connsiteX1896" fmla="*/ 118041 w 582505"/>
                <a:gd name="connsiteY1896" fmla="*/ 168220 h 1276331"/>
                <a:gd name="connsiteX1897" fmla="*/ 118433 w 582505"/>
                <a:gd name="connsiteY1897" fmla="*/ 167763 h 1276331"/>
                <a:gd name="connsiteX1898" fmla="*/ 118237 w 582505"/>
                <a:gd name="connsiteY1898" fmla="*/ 167111 h 1276331"/>
                <a:gd name="connsiteX1899" fmla="*/ 116932 w 582505"/>
                <a:gd name="connsiteY1899" fmla="*/ 166784 h 1276331"/>
                <a:gd name="connsiteX1900" fmla="*/ 115627 w 582505"/>
                <a:gd name="connsiteY1900" fmla="*/ 167111 h 1276331"/>
                <a:gd name="connsiteX1901" fmla="*/ 115039 w 582505"/>
                <a:gd name="connsiteY1901" fmla="*/ 166132 h 1276331"/>
                <a:gd name="connsiteX1902" fmla="*/ 113539 w 582505"/>
                <a:gd name="connsiteY1902" fmla="*/ 166132 h 1276331"/>
                <a:gd name="connsiteX1903" fmla="*/ 113734 w 582505"/>
                <a:gd name="connsiteY1903" fmla="*/ 164500 h 1276331"/>
                <a:gd name="connsiteX1904" fmla="*/ 112429 w 582505"/>
                <a:gd name="connsiteY1904" fmla="*/ 163391 h 1276331"/>
                <a:gd name="connsiteX1905" fmla="*/ 112038 w 582505"/>
                <a:gd name="connsiteY1905" fmla="*/ 162086 h 1276331"/>
                <a:gd name="connsiteX1906" fmla="*/ 113147 w 582505"/>
                <a:gd name="connsiteY1906" fmla="*/ 157258 h 1276331"/>
                <a:gd name="connsiteX1907" fmla="*/ 114844 w 582505"/>
                <a:gd name="connsiteY1907" fmla="*/ 153864 h 1276331"/>
                <a:gd name="connsiteX1908" fmla="*/ 116866 w 582505"/>
                <a:gd name="connsiteY1908" fmla="*/ 151777 h 1276331"/>
                <a:gd name="connsiteX1909" fmla="*/ 117258 w 582505"/>
                <a:gd name="connsiteY1909" fmla="*/ 150798 h 1276331"/>
                <a:gd name="connsiteX1910" fmla="*/ 120390 w 582505"/>
                <a:gd name="connsiteY1910" fmla="*/ 148514 h 1276331"/>
                <a:gd name="connsiteX1911" fmla="*/ 123522 w 582505"/>
                <a:gd name="connsiteY1911" fmla="*/ 146883 h 1276331"/>
                <a:gd name="connsiteX1912" fmla="*/ 125414 w 582505"/>
                <a:gd name="connsiteY1912" fmla="*/ 146556 h 1276331"/>
                <a:gd name="connsiteX1913" fmla="*/ 127242 w 582505"/>
                <a:gd name="connsiteY1913" fmla="*/ 145121 h 1276331"/>
                <a:gd name="connsiteX1914" fmla="*/ 127959 w 582505"/>
                <a:gd name="connsiteY1914" fmla="*/ 145121 h 1276331"/>
                <a:gd name="connsiteX1915" fmla="*/ 128351 w 582505"/>
                <a:gd name="connsiteY1915" fmla="*/ 144468 h 1276331"/>
                <a:gd name="connsiteX1916" fmla="*/ 129264 w 582505"/>
                <a:gd name="connsiteY1916" fmla="*/ 144599 h 1276331"/>
                <a:gd name="connsiteX1917" fmla="*/ 132396 w 582505"/>
                <a:gd name="connsiteY1917" fmla="*/ 143620 h 1276331"/>
                <a:gd name="connsiteX1918" fmla="*/ 133310 w 582505"/>
                <a:gd name="connsiteY1918" fmla="*/ 142315 h 1276331"/>
                <a:gd name="connsiteX1919" fmla="*/ 135202 w 582505"/>
                <a:gd name="connsiteY1919" fmla="*/ 141010 h 1276331"/>
                <a:gd name="connsiteX1920" fmla="*/ 135920 w 582505"/>
                <a:gd name="connsiteY1920" fmla="*/ 140031 h 1276331"/>
                <a:gd name="connsiteX1921" fmla="*/ 139052 w 582505"/>
                <a:gd name="connsiteY1921" fmla="*/ 139705 h 1276331"/>
                <a:gd name="connsiteX1922" fmla="*/ 140879 w 582505"/>
                <a:gd name="connsiteY1922" fmla="*/ 138400 h 1276331"/>
                <a:gd name="connsiteX1923" fmla="*/ 145186 w 582505"/>
                <a:gd name="connsiteY1923" fmla="*/ 138400 h 1276331"/>
                <a:gd name="connsiteX1924" fmla="*/ 148709 w 582505"/>
                <a:gd name="connsiteY1924" fmla="*/ 140161 h 1276331"/>
                <a:gd name="connsiteX1925" fmla="*/ 150406 w 582505"/>
                <a:gd name="connsiteY1925" fmla="*/ 140292 h 1276331"/>
                <a:gd name="connsiteX1926" fmla="*/ 151515 w 582505"/>
                <a:gd name="connsiteY1926" fmla="*/ 141597 h 1276331"/>
                <a:gd name="connsiteX1927" fmla="*/ 152233 w 582505"/>
                <a:gd name="connsiteY1927" fmla="*/ 143881 h 1276331"/>
                <a:gd name="connsiteX1928" fmla="*/ 154060 w 582505"/>
                <a:gd name="connsiteY1928" fmla="*/ 145969 h 1276331"/>
                <a:gd name="connsiteX1929" fmla="*/ 155170 w 582505"/>
                <a:gd name="connsiteY1929" fmla="*/ 146426 h 1276331"/>
                <a:gd name="connsiteX1930" fmla="*/ 157192 w 582505"/>
                <a:gd name="connsiteY1930" fmla="*/ 146621 h 1276331"/>
                <a:gd name="connsiteX1931" fmla="*/ 157910 w 582505"/>
                <a:gd name="connsiteY1931" fmla="*/ 147404 h 1276331"/>
                <a:gd name="connsiteX1932" fmla="*/ 160520 w 582505"/>
                <a:gd name="connsiteY1932" fmla="*/ 147731 h 1276331"/>
                <a:gd name="connsiteX1933" fmla="*/ 161434 w 582505"/>
                <a:gd name="connsiteY1933" fmla="*/ 148709 h 1276331"/>
                <a:gd name="connsiteX1934" fmla="*/ 161629 w 582505"/>
                <a:gd name="connsiteY1934" fmla="*/ 150471 h 1276331"/>
                <a:gd name="connsiteX1935" fmla="*/ 162021 w 582505"/>
                <a:gd name="connsiteY1935" fmla="*/ 150471 h 1276331"/>
                <a:gd name="connsiteX1936" fmla="*/ 162217 w 582505"/>
                <a:gd name="connsiteY1936" fmla="*/ 150928 h 1276331"/>
                <a:gd name="connsiteX1937" fmla="*/ 165023 w 582505"/>
                <a:gd name="connsiteY1937" fmla="*/ 152037 h 1276331"/>
                <a:gd name="connsiteX1938" fmla="*/ 165740 w 582505"/>
                <a:gd name="connsiteY1938" fmla="*/ 152690 h 1276331"/>
                <a:gd name="connsiteX1939" fmla="*/ 166654 w 582505"/>
                <a:gd name="connsiteY1939" fmla="*/ 152690 h 1276331"/>
                <a:gd name="connsiteX1940" fmla="*/ 167763 w 582505"/>
                <a:gd name="connsiteY1940" fmla="*/ 153669 h 1276331"/>
                <a:gd name="connsiteX1941" fmla="*/ 172005 w 582505"/>
                <a:gd name="connsiteY1941" fmla="*/ 153212 h 1276331"/>
                <a:gd name="connsiteX1942" fmla="*/ 175006 w 582505"/>
                <a:gd name="connsiteY1942" fmla="*/ 154191 h 1276331"/>
                <a:gd name="connsiteX1943" fmla="*/ 176507 w 582505"/>
                <a:gd name="connsiteY1943" fmla="*/ 154060 h 1276331"/>
                <a:gd name="connsiteX1944" fmla="*/ 178725 w 582505"/>
                <a:gd name="connsiteY1944" fmla="*/ 153081 h 1276331"/>
                <a:gd name="connsiteX1945" fmla="*/ 180226 w 582505"/>
                <a:gd name="connsiteY1945" fmla="*/ 151320 h 1276331"/>
                <a:gd name="connsiteX1946" fmla="*/ 182053 w 582505"/>
                <a:gd name="connsiteY1946" fmla="*/ 150537 h 1276331"/>
                <a:gd name="connsiteX1947" fmla="*/ 185055 w 582505"/>
                <a:gd name="connsiteY1947" fmla="*/ 149884 h 1276331"/>
                <a:gd name="connsiteX1948" fmla="*/ 189688 w 582505"/>
                <a:gd name="connsiteY1948" fmla="*/ 147600 h 1276331"/>
                <a:gd name="connsiteX1949" fmla="*/ 191189 w 582505"/>
                <a:gd name="connsiteY1949" fmla="*/ 145969 h 1276331"/>
                <a:gd name="connsiteX1950" fmla="*/ 191906 w 582505"/>
                <a:gd name="connsiteY1950" fmla="*/ 143359 h 1276331"/>
                <a:gd name="connsiteX1951" fmla="*/ 194712 w 582505"/>
                <a:gd name="connsiteY1951" fmla="*/ 143555 h 1276331"/>
                <a:gd name="connsiteX1952" fmla="*/ 194908 w 582505"/>
                <a:gd name="connsiteY1952" fmla="*/ 143228 h 1276331"/>
                <a:gd name="connsiteX1953" fmla="*/ 195626 w 582505"/>
                <a:gd name="connsiteY1953" fmla="*/ 143228 h 1276331"/>
                <a:gd name="connsiteX1954" fmla="*/ 195822 w 582505"/>
                <a:gd name="connsiteY1954" fmla="*/ 142772 h 1276331"/>
                <a:gd name="connsiteX1955" fmla="*/ 196539 w 582505"/>
                <a:gd name="connsiteY1955" fmla="*/ 142772 h 1276331"/>
                <a:gd name="connsiteX1956" fmla="*/ 197257 w 582505"/>
                <a:gd name="connsiteY1956" fmla="*/ 143424 h 1276331"/>
                <a:gd name="connsiteX1957" fmla="*/ 199084 w 582505"/>
                <a:gd name="connsiteY1957" fmla="*/ 143620 h 1276331"/>
                <a:gd name="connsiteX1958" fmla="*/ 199280 w 582505"/>
                <a:gd name="connsiteY1958" fmla="*/ 143946 h 1276331"/>
                <a:gd name="connsiteX1959" fmla="*/ 203587 w 582505"/>
                <a:gd name="connsiteY1959" fmla="*/ 144272 h 1276331"/>
                <a:gd name="connsiteX1960" fmla="*/ 205283 w 582505"/>
                <a:gd name="connsiteY1960" fmla="*/ 143293 h 1276331"/>
                <a:gd name="connsiteX1961" fmla="*/ 207502 w 582505"/>
                <a:gd name="connsiteY1961" fmla="*/ 142641 h 1276331"/>
                <a:gd name="connsiteX1962" fmla="*/ 206784 w 582505"/>
                <a:gd name="connsiteY1962" fmla="*/ 142315 h 1276331"/>
                <a:gd name="connsiteX1963" fmla="*/ 203978 w 582505"/>
                <a:gd name="connsiteY1963" fmla="*/ 143424 h 1276331"/>
                <a:gd name="connsiteX1964" fmla="*/ 201172 w 582505"/>
                <a:gd name="connsiteY1964" fmla="*/ 143293 h 1276331"/>
                <a:gd name="connsiteX1965" fmla="*/ 199671 w 582505"/>
                <a:gd name="connsiteY1965" fmla="*/ 143620 h 1276331"/>
                <a:gd name="connsiteX1966" fmla="*/ 196670 w 582505"/>
                <a:gd name="connsiteY1966" fmla="*/ 140553 h 1276331"/>
                <a:gd name="connsiteX1967" fmla="*/ 193864 w 582505"/>
                <a:gd name="connsiteY1967" fmla="*/ 140227 h 1276331"/>
                <a:gd name="connsiteX1968" fmla="*/ 192559 w 582505"/>
                <a:gd name="connsiteY1968" fmla="*/ 140879 h 1276331"/>
                <a:gd name="connsiteX1969" fmla="*/ 191645 w 582505"/>
                <a:gd name="connsiteY1969" fmla="*/ 140749 h 1276331"/>
                <a:gd name="connsiteX1970" fmla="*/ 189623 w 582505"/>
                <a:gd name="connsiteY1970" fmla="*/ 138465 h 1276331"/>
                <a:gd name="connsiteX1971" fmla="*/ 188513 w 582505"/>
                <a:gd name="connsiteY1971" fmla="*/ 139118 h 1276331"/>
                <a:gd name="connsiteX1972" fmla="*/ 187926 w 582505"/>
                <a:gd name="connsiteY1972" fmla="*/ 140227 h 1276331"/>
                <a:gd name="connsiteX1973" fmla="*/ 187208 w 582505"/>
                <a:gd name="connsiteY1973" fmla="*/ 140357 h 1276331"/>
                <a:gd name="connsiteX1974" fmla="*/ 186099 w 582505"/>
                <a:gd name="connsiteY1974" fmla="*/ 141467 h 1276331"/>
                <a:gd name="connsiteX1975" fmla="*/ 184794 w 582505"/>
                <a:gd name="connsiteY1975" fmla="*/ 141793 h 1276331"/>
                <a:gd name="connsiteX1976" fmla="*/ 183489 w 582505"/>
                <a:gd name="connsiteY1976" fmla="*/ 141140 h 1276331"/>
                <a:gd name="connsiteX1977" fmla="*/ 183489 w 582505"/>
                <a:gd name="connsiteY1977" fmla="*/ 140031 h 1276331"/>
                <a:gd name="connsiteX1978" fmla="*/ 182967 w 582505"/>
                <a:gd name="connsiteY1978" fmla="*/ 139509 h 1276331"/>
                <a:gd name="connsiteX1979" fmla="*/ 182967 w 582505"/>
                <a:gd name="connsiteY1979" fmla="*/ 137095 h 1276331"/>
                <a:gd name="connsiteX1980" fmla="*/ 184076 w 582505"/>
                <a:gd name="connsiteY1980" fmla="*/ 135464 h 1276331"/>
                <a:gd name="connsiteX1981" fmla="*/ 187078 w 582505"/>
                <a:gd name="connsiteY1981" fmla="*/ 133702 h 1276331"/>
                <a:gd name="connsiteX1982" fmla="*/ 187796 w 582505"/>
                <a:gd name="connsiteY1982" fmla="*/ 132266 h 1276331"/>
                <a:gd name="connsiteX1983" fmla="*/ 189492 w 582505"/>
                <a:gd name="connsiteY1983" fmla="*/ 130830 h 1276331"/>
                <a:gd name="connsiteX1984" fmla="*/ 191189 w 582505"/>
                <a:gd name="connsiteY1984" fmla="*/ 128220 h 1276331"/>
                <a:gd name="connsiteX1985" fmla="*/ 192690 w 582505"/>
                <a:gd name="connsiteY1985" fmla="*/ 123196 h 1276331"/>
                <a:gd name="connsiteX1986" fmla="*/ 194517 w 582505"/>
                <a:gd name="connsiteY1986" fmla="*/ 121108 h 1276331"/>
                <a:gd name="connsiteX1987" fmla="*/ 196017 w 582505"/>
                <a:gd name="connsiteY1987" fmla="*/ 120977 h 1276331"/>
                <a:gd name="connsiteX1988" fmla="*/ 196735 w 582505"/>
                <a:gd name="connsiteY1988" fmla="*/ 121434 h 1276331"/>
                <a:gd name="connsiteX1989" fmla="*/ 197322 w 582505"/>
                <a:gd name="connsiteY1989" fmla="*/ 125284 h 1276331"/>
                <a:gd name="connsiteX1990" fmla="*/ 198236 w 582505"/>
                <a:gd name="connsiteY1990" fmla="*/ 126263 h 1276331"/>
                <a:gd name="connsiteX1991" fmla="*/ 199345 w 582505"/>
                <a:gd name="connsiteY1991" fmla="*/ 126720 h 1276331"/>
                <a:gd name="connsiteX1992" fmla="*/ 198954 w 582505"/>
                <a:gd name="connsiteY1992" fmla="*/ 128351 h 1276331"/>
                <a:gd name="connsiteX1993" fmla="*/ 199345 w 582505"/>
                <a:gd name="connsiteY1993" fmla="*/ 130113 h 1276331"/>
                <a:gd name="connsiteX1994" fmla="*/ 201564 w 582505"/>
                <a:gd name="connsiteY1994" fmla="*/ 130439 h 1276331"/>
                <a:gd name="connsiteX1995" fmla="*/ 205870 w 582505"/>
                <a:gd name="connsiteY1995" fmla="*/ 128677 h 1276331"/>
                <a:gd name="connsiteX1996" fmla="*/ 204761 w 582505"/>
                <a:gd name="connsiteY1996" fmla="*/ 128677 h 1276331"/>
                <a:gd name="connsiteX1997" fmla="*/ 201238 w 582505"/>
                <a:gd name="connsiteY1997" fmla="*/ 130113 h 1276331"/>
                <a:gd name="connsiteX1998" fmla="*/ 200324 w 582505"/>
                <a:gd name="connsiteY1998" fmla="*/ 130113 h 1276331"/>
                <a:gd name="connsiteX1999" fmla="*/ 199606 w 582505"/>
                <a:gd name="connsiteY1999" fmla="*/ 129460 h 1276331"/>
                <a:gd name="connsiteX2000" fmla="*/ 200194 w 582505"/>
                <a:gd name="connsiteY2000" fmla="*/ 126197 h 1276331"/>
                <a:gd name="connsiteX2001" fmla="*/ 199476 w 582505"/>
                <a:gd name="connsiteY2001" fmla="*/ 125088 h 1276331"/>
                <a:gd name="connsiteX2002" fmla="*/ 198171 w 582505"/>
                <a:gd name="connsiteY2002" fmla="*/ 124762 h 1276331"/>
                <a:gd name="connsiteX2003" fmla="*/ 198171 w 582505"/>
                <a:gd name="connsiteY2003" fmla="*/ 122348 h 1276331"/>
                <a:gd name="connsiteX2004" fmla="*/ 197779 w 582505"/>
                <a:gd name="connsiteY2004" fmla="*/ 122021 h 1276331"/>
                <a:gd name="connsiteX2005" fmla="*/ 197779 w 582505"/>
                <a:gd name="connsiteY2005" fmla="*/ 121238 h 1276331"/>
                <a:gd name="connsiteX2006" fmla="*/ 196670 w 582505"/>
                <a:gd name="connsiteY2006" fmla="*/ 120455 h 1276331"/>
                <a:gd name="connsiteX2007" fmla="*/ 196670 w 582505"/>
                <a:gd name="connsiteY2007" fmla="*/ 120455 h 1276331"/>
                <a:gd name="connsiteX2008" fmla="*/ 198040 w 582505"/>
                <a:gd name="connsiteY2008" fmla="*/ 110863 h 1276331"/>
                <a:gd name="connsiteX2009" fmla="*/ 202934 w 582505"/>
                <a:gd name="connsiteY2009" fmla="*/ 102119 h 1276331"/>
                <a:gd name="connsiteX2010" fmla="*/ 202086 w 582505"/>
                <a:gd name="connsiteY2010" fmla="*/ 81239 h 1276331"/>
                <a:gd name="connsiteX2011" fmla="*/ 208219 w 582505"/>
                <a:gd name="connsiteY2011" fmla="*/ 81369 h 1276331"/>
                <a:gd name="connsiteX2012" fmla="*/ 220683 w 582505"/>
                <a:gd name="connsiteY2012" fmla="*/ 88482 h 1276331"/>
                <a:gd name="connsiteX2013" fmla="*/ 229818 w 582505"/>
                <a:gd name="connsiteY2013" fmla="*/ 88156 h 1276331"/>
                <a:gd name="connsiteX2014" fmla="*/ 237257 w 582505"/>
                <a:gd name="connsiteY2014" fmla="*/ 70211 h 1276331"/>
                <a:gd name="connsiteX2015" fmla="*/ 252004 w 582505"/>
                <a:gd name="connsiteY2015" fmla="*/ 64404 h 1276331"/>
                <a:gd name="connsiteX2016" fmla="*/ 256832 w 582505"/>
                <a:gd name="connsiteY2016" fmla="*/ 52071 h 1276331"/>
                <a:gd name="connsiteX2017" fmla="*/ 268251 w 582505"/>
                <a:gd name="connsiteY2017" fmla="*/ 41826 h 1276331"/>
                <a:gd name="connsiteX2018" fmla="*/ 273472 w 582505"/>
                <a:gd name="connsiteY2018" fmla="*/ 30342 h 1276331"/>
                <a:gd name="connsiteX2019" fmla="*/ 289850 w 582505"/>
                <a:gd name="connsiteY2019" fmla="*/ 26623 h 1276331"/>
                <a:gd name="connsiteX2020" fmla="*/ 298202 w 582505"/>
                <a:gd name="connsiteY2020" fmla="*/ 21925 h 1276331"/>
                <a:gd name="connsiteX2021" fmla="*/ 313798 w 582505"/>
                <a:gd name="connsiteY2021" fmla="*/ 8483 h 1276331"/>
                <a:gd name="connsiteX2022" fmla="*/ 318691 w 582505"/>
                <a:gd name="connsiteY2022" fmla="*/ 0 h 1276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Lst>
              <a:rect l="l" t="t" r="r" b="b"/>
              <a:pathLst>
                <a:path w="582505" h="1276331">
                  <a:moveTo>
                    <a:pt x="128220" y="599210"/>
                  </a:moveTo>
                  <a:lnTo>
                    <a:pt x="129330" y="599667"/>
                  </a:lnTo>
                  <a:lnTo>
                    <a:pt x="129330" y="600777"/>
                  </a:lnTo>
                  <a:lnTo>
                    <a:pt x="128220" y="600646"/>
                  </a:lnTo>
                  <a:lnTo>
                    <a:pt x="127111" y="601624"/>
                  </a:lnTo>
                  <a:lnTo>
                    <a:pt x="125414" y="602081"/>
                  </a:lnTo>
                  <a:lnTo>
                    <a:pt x="124697" y="604757"/>
                  </a:lnTo>
                  <a:lnTo>
                    <a:pt x="125219" y="606518"/>
                  </a:lnTo>
                  <a:lnTo>
                    <a:pt x="126328" y="607628"/>
                  </a:lnTo>
                  <a:lnTo>
                    <a:pt x="126328" y="609063"/>
                  </a:lnTo>
                  <a:lnTo>
                    <a:pt x="128025" y="609716"/>
                  </a:lnTo>
                  <a:lnTo>
                    <a:pt x="128220" y="610956"/>
                  </a:lnTo>
                  <a:lnTo>
                    <a:pt x="128938" y="611608"/>
                  </a:lnTo>
                  <a:lnTo>
                    <a:pt x="130243" y="616502"/>
                  </a:lnTo>
                  <a:lnTo>
                    <a:pt x="130047" y="620482"/>
                  </a:lnTo>
                  <a:lnTo>
                    <a:pt x="130635" y="622048"/>
                  </a:lnTo>
                  <a:lnTo>
                    <a:pt x="131548" y="622962"/>
                  </a:lnTo>
                  <a:lnTo>
                    <a:pt x="131352" y="625507"/>
                  </a:lnTo>
                  <a:lnTo>
                    <a:pt x="131940" y="628509"/>
                  </a:lnTo>
                  <a:lnTo>
                    <a:pt x="132462" y="629618"/>
                  </a:lnTo>
                  <a:lnTo>
                    <a:pt x="132462" y="630075"/>
                  </a:lnTo>
                  <a:lnTo>
                    <a:pt x="131744" y="630727"/>
                  </a:lnTo>
                  <a:lnTo>
                    <a:pt x="131744" y="632293"/>
                  </a:lnTo>
                  <a:lnTo>
                    <a:pt x="131352" y="633076"/>
                  </a:lnTo>
                  <a:lnTo>
                    <a:pt x="133049" y="633729"/>
                  </a:lnTo>
                  <a:lnTo>
                    <a:pt x="133767" y="634707"/>
                  </a:lnTo>
                  <a:lnTo>
                    <a:pt x="134680" y="635164"/>
                  </a:lnTo>
                  <a:lnTo>
                    <a:pt x="134876" y="636404"/>
                  </a:lnTo>
                  <a:lnTo>
                    <a:pt x="135985" y="635752"/>
                  </a:lnTo>
                  <a:lnTo>
                    <a:pt x="137095" y="636208"/>
                  </a:lnTo>
                  <a:lnTo>
                    <a:pt x="137095" y="637448"/>
                  </a:lnTo>
                  <a:lnTo>
                    <a:pt x="136573" y="637578"/>
                  </a:lnTo>
                  <a:lnTo>
                    <a:pt x="136377" y="638361"/>
                  </a:lnTo>
                  <a:lnTo>
                    <a:pt x="137878" y="638492"/>
                  </a:lnTo>
                  <a:lnTo>
                    <a:pt x="138987" y="640384"/>
                  </a:lnTo>
                  <a:lnTo>
                    <a:pt x="138400" y="641494"/>
                  </a:lnTo>
                  <a:lnTo>
                    <a:pt x="138595" y="642734"/>
                  </a:lnTo>
                  <a:lnTo>
                    <a:pt x="138987" y="642864"/>
                  </a:lnTo>
                  <a:lnTo>
                    <a:pt x="138595" y="644300"/>
                  </a:lnTo>
                  <a:lnTo>
                    <a:pt x="138791" y="645409"/>
                  </a:lnTo>
                  <a:lnTo>
                    <a:pt x="140618" y="648411"/>
                  </a:lnTo>
                  <a:lnTo>
                    <a:pt x="141923" y="648280"/>
                  </a:lnTo>
                  <a:lnTo>
                    <a:pt x="143228" y="649063"/>
                  </a:lnTo>
                  <a:lnTo>
                    <a:pt x="143424" y="650499"/>
                  </a:lnTo>
                  <a:lnTo>
                    <a:pt x="144011" y="650955"/>
                  </a:lnTo>
                  <a:lnTo>
                    <a:pt x="144207" y="652065"/>
                  </a:lnTo>
                  <a:lnTo>
                    <a:pt x="144207" y="655393"/>
                  </a:lnTo>
                  <a:lnTo>
                    <a:pt x="145316" y="656959"/>
                  </a:lnTo>
                  <a:lnTo>
                    <a:pt x="146621" y="657415"/>
                  </a:lnTo>
                  <a:lnTo>
                    <a:pt x="147339" y="658394"/>
                  </a:lnTo>
                  <a:lnTo>
                    <a:pt x="147861" y="658394"/>
                  </a:lnTo>
                  <a:lnTo>
                    <a:pt x="149166" y="658068"/>
                  </a:lnTo>
                  <a:lnTo>
                    <a:pt x="154191" y="654936"/>
                  </a:lnTo>
                  <a:lnTo>
                    <a:pt x="154778" y="655719"/>
                  </a:lnTo>
                  <a:lnTo>
                    <a:pt x="154974" y="656959"/>
                  </a:lnTo>
                  <a:lnTo>
                    <a:pt x="155496" y="657089"/>
                  </a:lnTo>
                  <a:lnTo>
                    <a:pt x="155300" y="654740"/>
                  </a:lnTo>
                  <a:lnTo>
                    <a:pt x="155887" y="654610"/>
                  </a:lnTo>
                  <a:lnTo>
                    <a:pt x="156801" y="655066"/>
                  </a:lnTo>
                  <a:lnTo>
                    <a:pt x="156997" y="656045"/>
                  </a:lnTo>
                  <a:lnTo>
                    <a:pt x="155692" y="659503"/>
                  </a:lnTo>
                  <a:lnTo>
                    <a:pt x="153473" y="659503"/>
                  </a:lnTo>
                  <a:lnTo>
                    <a:pt x="153277" y="659830"/>
                  </a:lnTo>
                  <a:lnTo>
                    <a:pt x="152755" y="659699"/>
                  </a:lnTo>
                  <a:lnTo>
                    <a:pt x="151842" y="660156"/>
                  </a:lnTo>
                  <a:lnTo>
                    <a:pt x="149232" y="660482"/>
                  </a:lnTo>
                  <a:lnTo>
                    <a:pt x="148709" y="660939"/>
                  </a:lnTo>
                  <a:lnTo>
                    <a:pt x="145578" y="660613"/>
                  </a:lnTo>
                  <a:lnTo>
                    <a:pt x="143881" y="659634"/>
                  </a:lnTo>
                  <a:lnTo>
                    <a:pt x="143489" y="658655"/>
                  </a:lnTo>
                  <a:lnTo>
                    <a:pt x="142184" y="657219"/>
                  </a:lnTo>
                  <a:lnTo>
                    <a:pt x="142184" y="656567"/>
                  </a:lnTo>
                  <a:lnTo>
                    <a:pt x="141075" y="655457"/>
                  </a:lnTo>
                  <a:lnTo>
                    <a:pt x="140161" y="652456"/>
                  </a:lnTo>
                  <a:lnTo>
                    <a:pt x="139444" y="651347"/>
                  </a:lnTo>
                  <a:lnTo>
                    <a:pt x="138530" y="650890"/>
                  </a:lnTo>
                  <a:lnTo>
                    <a:pt x="135920" y="646322"/>
                  </a:lnTo>
                  <a:lnTo>
                    <a:pt x="135006" y="645539"/>
                  </a:lnTo>
                  <a:lnTo>
                    <a:pt x="133506" y="642864"/>
                  </a:lnTo>
                  <a:lnTo>
                    <a:pt x="132201" y="641755"/>
                  </a:lnTo>
                  <a:lnTo>
                    <a:pt x="126981" y="632424"/>
                  </a:lnTo>
                  <a:lnTo>
                    <a:pt x="126589" y="630401"/>
                  </a:lnTo>
                  <a:lnTo>
                    <a:pt x="125675" y="629292"/>
                  </a:lnTo>
                  <a:lnTo>
                    <a:pt x="125284" y="627399"/>
                  </a:lnTo>
                  <a:lnTo>
                    <a:pt x="123587" y="624528"/>
                  </a:lnTo>
                  <a:lnTo>
                    <a:pt x="123196" y="621983"/>
                  </a:lnTo>
                  <a:lnTo>
                    <a:pt x="122282" y="620091"/>
                  </a:lnTo>
                  <a:lnTo>
                    <a:pt x="122087" y="617873"/>
                  </a:lnTo>
                  <a:lnTo>
                    <a:pt x="122609" y="617742"/>
                  </a:lnTo>
                  <a:lnTo>
                    <a:pt x="122609" y="615980"/>
                  </a:lnTo>
                  <a:lnTo>
                    <a:pt x="122087" y="615328"/>
                  </a:lnTo>
                  <a:lnTo>
                    <a:pt x="121891" y="612652"/>
                  </a:lnTo>
                  <a:lnTo>
                    <a:pt x="121173" y="610891"/>
                  </a:lnTo>
                  <a:lnTo>
                    <a:pt x="120977" y="604235"/>
                  </a:lnTo>
                  <a:lnTo>
                    <a:pt x="121891" y="603126"/>
                  </a:lnTo>
                  <a:lnTo>
                    <a:pt x="121891" y="602473"/>
                  </a:lnTo>
                  <a:lnTo>
                    <a:pt x="123392" y="601037"/>
                  </a:lnTo>
                  <a:lnTo>
                    <a:pt x="125806" y="600254"/>
                  </a:lnTo>
                  <a:lnTo>
                    <a:pt x="127307" y="599015"/>
                  </a:lnTo>
                  <a:lnTo>
                    <a:pt x="128220" y="599015"/>
                  </a:lnTo>
                  <a:close/>
                  <a:moveTo>
                    <a:pt x="318691" y="0"/>
                  </a:moveTo>
                  <a:lnTo>
                    <a:pt x="321432" y="3197"/>
                  </a:lnTo>
                  <a:lnTo>
                    <a:pt x="329262" y="27993"/>
                  </a:lnTo>
                  <a:lnTo>
                    <a:pt x="333699" y="34453"/>
                  </a:lnTo>
                  <a:lnTo>
                    <a:pt x="348120" y="39477"/>
                  </a:lnTo>
                  <a:lnTo>
                    <a:pt x="351578" y="51484"/>
                  </a:lnTo>
                  <a:lnTo>
                    <a:pt x="362476" y="59445"/>
                  </a:lnTo>
                  <a:lnTo>
                    <a:pt x="365086" y="64926"/>
                  </a:lnTo>
                  <a:lnTo>
                    <a:pt x="379115" y="60880"/>
                  </a:lnTo>
                  <a:lnTo>
                    <a:pt x="385836" y="65252"/>
                  </a:lnTo>
                  <a:lnTo>
                    <a:pt x="382312" y="69624"/>
                  </a:lnTo>
                  <a:lnTo>
                    <a:pt x="383813" y="73474"/>
                  </a:lnTo>
                  <a:lnTo>
                    <a:pt x="382704" y="77715"/>
                  </a:lnTo>
                  <a:lnTo>
                    <a:pt x="386945" y="88743"/>
                  </a:lnTo>
                  <a:lnTo>
                    <a:pt x="360844" y="104599"/>
                  </a:lnTo>
                  <a:lnTo>
                    <a:pt x="358495" y="108123"/>
                  </a:lnTo>
                  <a:lnTo>
                    <a:pt x="358234" y="119607"/>
                  </a:lnTo>
                  <a:lnTo>
                    <a:pt x="350143" y="130896"/>
                  </a:lnTo>
                  <a:lnTo>
                    <a:pt x="359148" y="136051"/>
                  </a:lnTo>
                  <a:lnTo>
                    <a:pt x="361758" y="147861"/>
                  </a:lnTo>
                  <a:lnTo>
                    <a:pt x="366978" y="156279"/>
                  </a:lnTo>
                  <a:lnTo>
                    <a:pt x="361040" y="160455"/>
                  </a:lnTo>
                  <a:lnTo>
                    <a:pt x="357386" y="173701"/>
                  </a:lnTo>
                  <a:lnTo>
                    <a:pt x="349556" y="179639"/>
                  </a:lnTo>
                  <a:lnTo>
                    <a:pt x="351578" y="185251"/>
                  </a:lnTo>
                  <a:lnTo>
                    <a:pt x="358626" y="193799"/>
                  </a:lnTo>
                  <a:lnTo>
                    <a:pt x="359670" y="200389"/>
                  </a:lnTo>
                  <a:lnTo>
                    <a:pt x="357321" y="206523"/>
                  </a:lnTo>
                  <a:lnTo>
                    <a:pt x="359539" y="213896"/>
                  </a:lnTo>
                  <a:lnTo>
                    <a:pt x="369588" y="222901"/>
                  </a:lnTo>
                  <a:lnTo>
                    <a:pt x="380811" y="224532"/>
                  </a:lnTo>
                  <a:lnTo>
                    <a:pt x="403911" y="208415"/>
                  </a:lnTo>
                  <a:lnTo>
                    <a:pt x="410110" y="201172"/>
                  </a:lnTo>
                  <a:lnTo>
                    <a:pt x="414220" y="200194"/>
                  </a:lnTo>
                  <a:lnTo>
                    <a:pt x="426945" y="221270"/>
                  </a:lnTo>
                  <a:lnTo>
                    <a:pt x="445998" y="237191"/>
                  </a:lnTo>
                  <a:lnTo>
                    <a:pt x="438560" y="269426"/>
                  </a:lnTo>
                  <a:lnTo>
                    <a:pt x="429620" y="290633"/>
                  </a:lnTo>
                  <a:lnTo>
                    <a:pt x="432687" y="295592"/>
                  </a:lnTo>
                  <a:lnTo>
                    <a:pt x="450696" y="305054"/>
                  </a:lnTo>
                  <a:lnTo>
                    <a:pt x="454155" y="309686"/>
                  </a:lnTo>
                  <a:lnTo>
                    <a:pt x="454612" y="313993"/>
                  </a:lnTo>
                  <a:lnTo>
                    <a:pt x="452263" y="319736"/>
                  </a:lnTo>
                  <a:lnTo>
                    <a:pt x="445737" y="326913"/>
                  </a:lnTo>
                  <a:lnTo>
                    <a:pt x="448804" y="341138"/>
                  </a:lnTo>
                  <a:lnTo>
                    <a:pt x="452523" y="349751"/>
                  </a:lnTo>
                  <a:lnTo>
                    <a:pt x="477907" y="370371"/>
                  </a:lnTo>
                  <a:lnTo>
                    <a:pt x="483845" y="382377"/>
                  </a:lnTo>
                  <a:lnTo>
                    <a:pt x="493437" y="384270"/>
                  </a:lnTo>
                  <a:lnTo>
                    <a:pt x="495133" y="408674"/>
                  </a:lnTo>
                  <a:lnTo>
                    <a:pt x="497743" y="415852"/>
                  </a:lnTo>
                  <a:lnTo>
                    <a:pt x="496112" y="425836"/>
                  </a:lnTo>
                  <a:lnTo>
                    <a:pt x="496112" y="425836"/>
                  </a:lnTo>
                  <a:lnTo>
                    <a:pt x="491740" y="423551"/>
                  </a:lnTo>
                  <a:lnTo>
                    <a:pt x="483127" y="431056"/>
                  </a:lnTo>
                  <a:lnTo>
                    <a:pt x="466226" y="430273"/>
                  </a:lnTo>
                  <a:lnTo>
                    <a:pt x="455525" y="437450"/>
                  </a:lnTo>
                  <a:lnTo>
                    <a:pt x="449196" y="447630"/>
                  </a:lnTo>
                  <a:lnTo>
                    <a:pt x="453306" y="460811"/>
                  </a:lnTo>
                  <a:lnTo>
                    <a:pt x="453306" y="467662"/>
                  </a:lnTo>
                  <a:lnTo>
                    <a:pt x="431969" y="486259"/>
                  </a:lnTo>
                  <a:lnTo>
                    <a:pt x="433992" y="490892"/>
                  </a:lnTo>
                  <a:lnTo>
                    <a:pt x="443453" y="497874"/>
                  </a:lnTo>
                  <a:lnTo>
                    <a:pt x="445672" y="503290"/>
                  </a:lnTo>
                  <a:lnTo>
                    <a:pt x="445868" y="519342"/>
                  </a:lnTo>
                  <a:lnTo>
                    <a:pt x="443910" y="525671"/>
                  </a:lnTo>
                  <a:lnTo>
                    <a:pt x="447629" y="534872"/>
                  </a:lnTo>
                  <a:lnTo>
                    <a:pt x="446455" y="544399"/>
                  </a:lnTo>
                  <a:lnTo>
                    <a:pt x="444498" y="547400"/>
                  </a:lnTo>
                  <a:lnTo>
                    <a:pt x="437907" y="548836"/>
                  </a:lnTo>
                  <a:lnTo>
                    <a:pt x="430207" y="543289"/>
                  </a:lnTo>
                  <a:lnTo>
                    <a:pt x="420093" y="548379"/>
                  </a:lnTo>
                  <a:lnTo>
                    <a:pt x="414155" y="556013"/>
                  </a:lnTo>
                  <a:lnTo>
                    <a:pt x="398430" y="554904"/>
                  </a:lnTo>
                  <a:lnTo>
                    <a:pt x="396472" y="562343"/>
                  </a:lnTo>
                  <a:lnTo>
                    <a:pt x="376962" y="588313"/>
                  </a:lnTo>
                  <a:lnTo>
                    <a:pt x="374547" y="594838"/>
                  </a:lnTo>
                  <a:lnTo>
                    <a:pt x="364955" y="600058"/>
                  </a:lnTo>
                  <a:lnTo>
                    <a:pt x="363650" y="613044"/>
                  </a:lnTo>
                  <a:lnTo>
                    <a:pt x="365803" y="621396"/>
                  </a:lnTo>
                  <a:lnTo>
                    <a:pt x="374417" y="630727"/>
                  </a:lnTo>
                  <a:lnTo>
                    <a:pt x="391578" y="640711"/>
                  </a:lnTo>
                  <a:lnTo>
                    <a:pt x="394384" y="645278"/>
                  </a:lnTo>
                  <a:lnTo>
                    <a:pt x="394775" y="659177"/>
                  </a:lnTo>
                  <a:lnTo>
                    <a:pt x="398038" y="663288"/>
                  </a:lnTo>
                  <a:lnTo>
                    <a:pt x="405281" y="664397"/>
                  </a:lnTo>
                  <a:lnTo>
                    <a:pt x="420811" y="660156"/>
                  </a:lnTo>
                  <a:lnTo>
                    <a:pt x="429424" y="661918"/>
                  </a:lnTo>
                  <a:lnTo>
                    <a:pt x="431382" y="665050"/>
                  </a:lnTo>
                  <a:lnTo>
                    <a:pt x="432426" y="673598"/>
                  </a:lnTo>
                  <a:lnTo>
                    <a:pt x="435427" y="675817"/>
                  </a:lnTo>
                  <a:lnTo>
                    <a:pt x="431904" y="684821"/>
                  </a:lnTo>
                  <a:lnTo>
                    <a:pt x="436080" y="691151"/>
                  </a:lnTo>
                  <a:lnTo>
                    <a:pt x="447760" y="692260"/>
                  </a:lnTo>
                  <a:lnTo>
                    <a:pt x="452001" y="702504"/>
                  </a:lnTo>
                  <a:lnTo>
                    <a:pt x="456373" y="703157"/>
                  </a:lnTo>
                  <a:lnTo>
                    <a:pt x="471969" y="695914"/>
                  </a:lnTo>
                  <a:lnTo>
                    <a:pt x="471708" y="701591"/>
                  </a:lnTo>
                  <a:lnTo>
                    <a:pt x="473730" y="704266"/>
                  </a:lnTo>
                  <a:lnTo>
                    <a:pt x="484301" y="705506"/>
                  </a:lnTo>
                  <a:lnTo>
                    <a:pt x="488282" y="711835"/>
                  </a:lnTo>
                  <a:lnTo>
                    <a:pt x="489783" y="722406"/>
                  </a:lnTo>
                  <a:lnTo>
                    <a:pt x="512882" y="734543"/>
                  </a:lnTo>
                  <a:lnTo>
                    <a:pt x="515361" y="749355"/>
                  </a:lnTo>
                  <a:lnTo>
                    <a:pt x="525867" y="763972"/>
                  </a:lnTo>
                  <a:lnTo>
                    <a:pt x="537090" y="772520"/>
                  </a:lnTo>
                  <a:lnTo>
                    <a:pt x="535524" y="780611"/>
                  </a:lnTo>
                  <a:lnTo>
                    <a:pt x="532196" y="785636"/>
                  </a:lnTo>
                  <a:lnTo>
                    <a:pt x="516014" y="793466"/>
                  </a:lnTo>
                  <a:lnTo>
                    <a:pt x="507662" y="804298"/>
                  </a:lnTo>
                  <a:lnTo>
                    <a:pt x="507400" y="824657"/>
                  </a:lnTo>
                  <a:lnTo>
                    <a:pt x="494611" y="841426"/>
                  </a:lnTo>
                  <a:lnTo>
                    <a:pt x="498135" y="852845"/>
                  </a:lnTo>
                  <a:lnTo>
                    <a:pt x="497417" y="857739"/>
                  </a:lnTo>
                  <a:lnTo>
                    <a:pt x="500484" y="859110"/>
                  </a:lnTo>
                  <a:lnTo>
                    <a:pt x="504007" y="865831"/>
                  </a:lnTo>
                  <a:lnTo>
                    <a:pt x="508575" y="865374"/>
                  </a:lnTo>
                  <a:lnTo>
                    <a:pt x="515100" y="871638"/>
                  </a:lnTo>
                  <a:lnTo>
                    <a:pt x="520973" y="870072"/>
                  </a:lnTo>
                  <a:lnTo>
                    <a:pt x="526389" y="865048"/>
                  </a:lnTo>
                  <a:lnTo>
                    <a:pt x="532588" y="864721"/>
                  </a:lnTo>
                  <a:lnTo>
                    <a:pt x="533501" y="870529"/>
                  </a:lnTo>
                  <a:lnTo>
                    <a:pt x="537612" y="876467"/>
                  </a:lnTo>
                  <a:lnTo>
                    <a:pt x="536372" y="885667"/>
                  </a:lnTo>
                  <a:lnTo>
                    <a:pt x="540092" y="889909"/>
                  </a:lnTo>
                  <a:lnTo>
                    <a:pt x="542441" y="901654"/>
                  </a:lnTo>
                  <a:lnTo>
                    <a:pt x="552098" y="903807"/>
                  </a:lnTo>
                  <a:lnTo>
                    <a:pt x="555818" y="915487"/>
                  </a:lnTo>
                  <a:lnTo>
                    <a:pt x="568933" y="929973"/>
                  </a:lnTo>
                  <a:lnTo>
                    <a:pt x="582506" y="949614"/>
                  </a:lnTo>
                  <a:lnTo>
                    <a:pt x="582506" y="949614"/>
                  </a:lnTo>
                  <a:lnTo>
                    <a:pt x="578199" y="956662"/>
                  </a:lnTo>
                  <a:lnTo>
                    <a:pt x="575198" y="967755"/>
                  </a:lnTo>
                  <a:lnTo>
                    <a:pt x="570630" y="970560"/>
                  </a:lnTo>
                  <a:lnTo>
                    <a:pt x="560255" y="971213"/>
                  </a:lnTo>
                  <a:lnTo>
                    <a:pt x="555491" y="985699"/>
                  </a:lnTo>
                  <a:lnTo>
                    <a:pt x="553925" y="999728"/>
                  </a:lnTo>
                  <a:lnTo>
                    <a:pt x="544986" y="1008929"/>
                  </a:lnTo>
                  <a:lnTo>
                    <a:pt x="543681" y="1013105"/>
                  </a:lnTo>
                  <a:lnTo>
                    <a:pt x="544137" y="1017281"/>
                  </a:lnTo>
                  <a:lnTo>
                    <a:pt x="551185" y="1020674"/>
                  </a:lnTo>
                  <a:lnTo>
                    <a:pt x="554251" y="1025176"/>
                  </a:lnTo>
                  <a:lnTo>
                    <a:pt x="546552" y="1038684"/>
                  </a:lnTo>
                  <a:lnTo>
                    <a:pt x="542441" y="1040772"/>
                  </a:lnTo>
                  <a:lnTo>
                    <a:pt x="541788" y="1044752"/>
                  </a:lnTo>
                  <a:lnTo>
                    <a:pt x="547661" y="1053757"/>
                  </a:lnTo>
                  <a:lnTo>
                    <a:pt x="548705" y="1060086"/>
                  </a:lnTo>
                  <a:lnTo>
                    <a:pt x="549553" y="1100086"/>
                  </a:lnTo>
                  <a:lnTo>
                    <a:pt x="551250" y="1112614"/>
                  </a:lnTo>
                  <a:lnTo>
                    <a:pt x="557840" y="1118944"/>
                  </a:lnTo>
                  <a:lnTo>
                    <a:pt x="555818" y="1131733"/>
                  </a:lnTo>
                  <a:lnTo>
                    <a:pt x="555818" y="1131733"/>
                  </a:lnTo>
                  <a:lnTo>
                    <a:pt x="546226" y="1143609"/>
                  </a:lnTo>
                  <a:lnTo>
                    <a:pt x="537873" y="1144392"/>
                  </a:lnTo>
                  <a:lnTo>
                    <a:pt x="525214" y="1154898"/>
                  </a:lnTo>
                  <a:lnTo>
                    <a:pt x="514056" y="1154898"/>
                  </a:lnTo>
                  <a:lnTo>
                    <a:pt x="506226" y="1149808"/>
                  </a:lnTo>
                  <a:lnTo>
                    <a:pt x="501854" y="1150461"/>
                  </a:lnTo>
                  <a:lnTo>
                    <a:pt x="501202" y="1152614"/>
                  </a:lnTo>
                  <a:lnTo>
                    <a:pt x="504268" y="1159400"/>
                  </a:lnTo>
                  <a:lnTo>
                    <a:pt x="502963" y="1163576"/>
                  </a:lnTo>
                  <a:lnTo>
                    <a:pt x="495264" y="1165142"/>
                  </a:lnTo>
                  <a:lnTo>
                    <a:pt x="465639" y="1200509"/>
                  </a:lnTo>
                  <a:lnTo>
                    <a:pt x="457026" y="1204032"/>
                  </a:lnTo>
                  <a:lnTo>
                    <a:pt x="445868" y="1203119"/>
                  </a:lnTo>
                  <a:lnTo>
                    <a:pt x="435819" y="1215908"/>
                  </a:lnTo>
                  <a:lnTo>
                    <a:pt x="425705" y="1218062"/>
                  </a:lnTo>
                  <a:lnTo>
                    <a:pt x="423030" y="1226414"/>
                  </a:lnTo>
                  <a:lnTo>
                    <a:pt x="425509" y="1246903"/>
                  </a:lnTo>
                  <a:lnTo>
                    <a:pt x="421398" y="1252841"/>
                  </a:lnTo>
                  <a:lnTo>
                    <a:pt x="406390" y="1258910"/>
                  </a:lnTo>
                  <a:lnTo>
                    <a:pt x="403976" y="1266479"/>
                  </a:lnTo>
                  <a:lnTo>
                    <a:pt x="397777" y="1270916"/>
                  </a:lnTo>
                  <a:lnTo>
                    <a:pt x="387924" y="1272482"/>
                  </a:lnTo>
                  <a:lnTo>
                    <a:pt x="376570" y="1268306"/>
                  </a:lnTo>
                  <a:lnTo>
                    <a:pt x="371741" y="1276332"/>
                  </a:lnTo>
                  <a:lnTo>
                    <a:pt x="361431" y="1271242"/>
                  </a:lnTo>
                  <a:lnTo>
                    <a:pt x="354841" y="1272808"/>
                  </a:lnTo>
                  <a:lnTo>
                    <a:pt x="350926" y="1259888"/>
                  </a:lnTo>
                  <a:lnTo>
                    <a:pt x="339768" y="1254994"/>
                  </a:lnTo>
                  <a:lnTo>
                    <a:pt x="304662" y="1265630"/>
                  </a:lnTo>
                  <a:lnTo>
                    <a:pt x="304662" y="1265630"/>
                  </a:lnTo>
                  <a:lnTo>
                    <a:pt x="289067" y="1255451"/>
                  </a:lnTo>
                  <a:lnTo>
                    <a:pt x="276278" y="1255908"/>
                  </a:lnTo>
                  <a:lnTo>
                    <a:pt x="271384" y="1245924"/>
                  </a:lnTo>
                  <a:lnTo>
                    <a:pt x="260356" y="1235027"/>
                  </a:lnTo>
                  <a:lnTo>
                    <a:pt x="261530" y="1229155"/>
                  </a:lnTo>
                  <a:lnTo>
                    <a:pt x="259051" y="1217474"/>
                  </a:lnTo>
                  <a:lnTo>
                    <a:pt x="248676" y="1191308"/>
                  </a:lnTo>
                  <a:lnTo>
                    <a:pt x="249198" y="1189416"/>
                  </a:lnTo>
                  <a:lnTo>
                    <a:pt x="234320" y="1177997"/>
                  </a:lnTo>
                  <a:lnTo>
                    <a:pt x="227338" y="1165468"/>
                  </a:lnTo>
                  <a:lnTo>
                    <a:pt x="227860" y="1162989"/>
                  </a:lnTo>
                  <a:lnTo>
                    <a:pt x="244043" y="1152027"/>
                  </a:lnTo>
                  <a:lnTo>
                    <a:pt x="242934" y="1143674"/>
                  </a:lnTo>
                  <a:lnTo>
                    <a:pt x="228643" y="1127426"/>
                  </a:lnTo>
                  <a:lnTo>
                    <a:pt x="213244" y="1114115"/>
                  </a:lnTo>
                  <a:lnTo>
                    <a:pt x="201238" y="1107590"/>
                  </a:lnTo>
                  <a:lnTo>
                    <a:pt x="186556" y="1107916"/>
                  </a:lnTo>
                  <a:lnTo>
                    <a:pt x="184076" y="1102631"/>
                  </a:lnTo>
                  <a:lnTo>
                    <a:pt x="182771" y="1104458"/>
                  </a:lnTo>
                  <a:lnTo>
                    <a:pt x="182771" y="1104458"/>
                  </a:lnTo>
                  <a:lnTo>
                    <a:pt x="182380" y="1103610"/>
                  </a:lnTo>
                  <a:lnTo>
                    <a:pt x="182967" y="1103283"/>
                  </a:lnTo>
                  <a:lnTo>
                    <a:pt x="182967" y="1102827"/>
                  </a:lnTo>
                  <a:lnTo>
                    <a:pt x="181858" y="1103610"/>
                  </a:lnTo>
                  <a:lnTo>
                    <a:pt x="181858" y="1103022"/>
                  </a:lnTo>
                  <a:lnTo>
                    <a:pt x="180944" y="1102108"/>
                  </a:lnTo>
                  <a:lnTo>
                    <a:pt x="180748" y="1101195"/>
                  </a:lnTo>
                  <a:lnTo>
                    <a:pt x="180161" y="1101195"/>
                  </a:lnTo>
                  <a:lnTo>
                    <a:pt x="179770" y="1100608"/>
                  </a:lnTo>
                  <a:lnTo>
                    <a:pt x="179182" y="1096562"/>
                  </a:lnTo>
                  <a:lnTo>
                    <a:pt x="182184" y="1096432"/>
                  </a:lnTo>
                  <a:lnTo>
                    <a:pt x="182575" y="1097541"/>
                  </a:lnTo>
                  <a:lnTo>
                    <a:pt x="182967" y="1097541"/>
                  </a:lnTo>
                  <a:lnTo>
                    <a:pt x="182575" y="1096301"/>
                  </a:lnTo>
                  <a:lnTo>
                    <a:pt x="184468" y="1096171"/>
                  </a:lnTo>
                  <a:lnTo>
                    <a:pt x="184663" y="1095714"/>
                  </a:lnTo>
                  <a:lnTo>
                    <a:pt x="182967" y="1095845"/>
                  </a:lnTo>
                  <a:lnTo>
                    <a:pt x="182053" y="1095062"/>
                  </a:lnTo>
                  <a:lnTo>
                    <a:pt x="180944" y="1094931"/>
                  </a:lnTo>
                  <a:lnTo>
                    <a:pt x="180553" y="1095257"/>
                  </a:lnTo>
                  <a:lnTo>
                    <a:pt x="179965" y="1094800"/>
                  </a:lnTo>
                  <a:lnTo>
                    <a:pt x="181075" y="1094213"/>
                  </a:lnTo>
                  <a:lnTo>
                    <a:pt x="181597" y="1093300"/>
                  </a:lnTo>
                  <a:lnTo>
                    <a:pt x="182510" y="1093430"/>
                  </a:lnTo>
                  <a:lnTo>
                    <a:pt x="183619" y="1094670"/>
                  </a:lnTo>
                  <a:lnTo>
                    <a:pt x="184207" y="1094670"/>
                  </a:lnTo>
                  <a:lnTo>
                    <a:pt x="184402" y="1094017"/>
                  </a:lnTo>
                  <a:lnTo>
                    <a:pt x="183815" y="1094148"/>
                  </a:lnTo>
                  <a:lnTo>
                    <a:pt x="183815" y="1093560"/>
                  </a:lnTo>
                  <a:lnTo>
                    <a:pt x="184402" y="1092321"/>
                  </a:lnTo>
                  <a:lnTo>
                    <a:pt x="185708" y="1092777"/>
                  </a:lnTo>
                  <a:lnTo>
                    <a:pt x="187926" y="1092451"/>
                  </a:lnTo>
                  <a:lnTo>
                    <a:pt x="188122" y="1092125"/>
                  </a:lnTo>
                  <a:lnTo>
                    <a:pt x="188839" y="1092255"/>
                  </a:lnTo>
                  <a:lnTo>
                    <a:pt x="188839" y="1091799"/>
                  </a:lnTo>
                  <a:lnTo>
                    <a:pt x="187926" y="1091668"/>
                  </a:lnTo>
                  <a:lnTo>
                    <a:pt x="187208" y="1092125"/>
                  </a:lnTo>
                  <a:lnTo>
                    <a:pt x="183489" y="1091472"/>
                  </a:lnTo>
                  <a:lnTo>
                    <a:pt x="182184" y="1092125"/>
                  </a:lnTo>
                  <a:lnTo>
                    <a:pt x="182575" y="1091342"/>
                  </a:lnTo>
                  <a:lnTo>
                    <a:pt x="182184" y="1090428"/>
                  </a:lnTo>
                  <a:lnTo>
                    <a:pt x="183293" y="1089972"/>
                  </a:lnTo>
                  <a:lnTo>
                    <a:pt x="183815" y="1090102"/>
                  </a:lnTo>
                  <a:lnTo>
                    <a:pt x="184011" y="1089189"/>
                  </a:lnTo>
                  <a:lnTo>
                    <a:pt x="181988" y="1089515"/>
                  </a:lnTo>
                  <a:lnTo>
                    <a:pt x="181401" y="1090624"/>
                  </a:lnTo>
                  <a:lnTo>
                    <a:pt x="180291" y="1090755"/>
                  </a:lnTo>
                  <a:lnTo>
                    <a:pt x="179770" y="1090168"/>
                  </a:lnTo>
                  <a:lnTo>
                    <a:pt x="178660" y="1089841"/>
                  </a:lnTo>
                  <a:lnTo>
                    <a:pt x="178464" y="1089058"/>
                  </a:lnTo>
                  <a:lnTo>
                    <a:pt x="179378" y="1089189"/>
                  </a:lnTo>
                  <a:lnTo>
                    <a:pt x="179378" y="1088863"/>
                  </a:lnTo>
                  <a:lnTo>
                    <a:pt x="180096" y="1088863"/>
                  </a:lnTo>
                  <a:lnTo>
                    <a:pt x="180487" y="1087949"/>
                  </a:lnTo>
                  <a:lnTo>
                    <a:pt x="179182" y="1088406"/>
                  </a:lnTo>
                  <a:lnTo>
                    <a:pt x="178464" y="1088275"/>
                  </a:lnTo>
                  <a:lnTo>
                    <a:pt x="178660" y="1087361"/>
                  </a:lnTo>
                  <a:lnTo>
                    <a:pt x="177943" y="1087949"/>
                  </a:lnTo>
                  <a:lnTo>
                    <a:pt x="176833" y="1087361"/>
                  </a:lnTo>
                  <a:lnTo>
                    <a:pt x="176637" y="1085795"/>
                  </a:lnTo>
                  <a:lnTo>
                    <a:pt x="176115" y="1085012"/>
                  </a:lnTo>
                  <a:lnTo>
                    <a:pt x="176115" y="1083773"/>
                  </a:lnTo>
                  <a:lnTo>
                    <a:pt x="179117" y="1083773"/>
                  </a:lnTo>
                  <a:lnTo>
                    <a:pt x="179508" y="1083642"/>
                  </a:lnTo>
                  <a:lnTo>
                    <a:pt x="179508" y="1083055"/>
                  </a:lnTo>
                  <a:lnTo>
                    <a:pt x="177290" y="1083186"/>
                  </a:lnTo>
                  <a:lnTo>
                    <a:pt x="177681" y="1082076"/>
                  </a:lnTo>
                  <a:lnTo>
                    <a:pt x="175985" y="1082859"/>
                  </a:lnTo>
                  <a:lnTo>
                    <a:pt x="174484" y="1080706"/>
                  </a:lnTo>
                  <a:lnTo>
                    <a:pt x="174093" y="1079466"/>
                  </a:lnTo>
                  <a:lnTo>
                    <a:pt x="174093" y="1078683"/>
                  </a:lnTo>
                  <a:lnTo>
                    <a:pt x="174680" y="1078226"/>
                  </a:lnTo>
                  <a:lnTo>
                    <a:pt x="172788" y="1077770"/>
                  </a:lnTo>
                  <a:lnTo>
                    <a:pt x="172788" y="1076073"/>
                  </a:lnTo>
                  <a:lnTo>
                    <a:pt x="172266" y="1075616"/>
                  </a:lnTo>
                  <a:lnTo>
                    <a:pt x="171874" y="1074246"/>
                  </a:lnTo>
                  <a:lnTo>
                    <a:pt x="172070" y="1071636"/>
                  </a:lnTo>
                  <a:lnTo>
                    <a:pt x="171483" y="1070527"/>
                  </a:lnTo>
                  <a:lnTo>
                    <a:pt x="170569" y="1069939"/>
                  </a:lnTo>
                  <a:lnTo>
                    <a:pt x="170373" y="1066220"/>
                  </a:lnTo>
                  <a:lnTo>
                    <a:pt x="169264" y="1065437"/>
                  </a:lnTo>
                  <a:lnTo>
                    <a:pt x="170373" y="1065307"/>
                  </a:lnTo>
                  <a:lnTo>
                    <a:pt x="170960" y="1066090"/>
                  </a:lnTo>
                  <a:lnTo>
                    <a:pt x="171483" y="1066090"/>
                  </a:lnTo>
                  <a:lnTo>
                    <a:pt x="171483" y="1065633"/>
                  </a:lnTo>
                  <a:lnTo>
                    <a:pt x="169656" y="1063740"/>
                  </a:lnTo>
                  <a:lnTo>
                    <a:pt x="169068" y="1063610"/>
                  </a:lnTo>
                  <a:lnTo>
                    <a:pt x="164435" y="1057411"/>
                  </a:lnTo>
                  <a:lnTo>
                    <a:pt x="163326" y="1056954"/>
                  </a:lnTo>
                  <a:lnTo>
                    <a:pt x="161629" y="1055062"/>
                  </a:lnTo>
                  <a:lnTo>
                    <a:pt x="160520" y="1054735"/>
                  </a:lnTo>
                  <a:lnTo>
                    <a:pt x="157714" y="1051603"/>
                  </a:lnTo>
                  <a:lnTo>
                    <a:pt x="156801" y="1051147"/>
                  </a:lnTo>
                  <a:lnTo>
                    <a:pt x="155887" y="1049581"/>
                  </a:lnTo>
                  <a:lnTo>
                    <a:pt x="155170" y="1046970"/>
                  </a:lnTo>
                  <a:lnTo>
                    <a:pt x="154256" y="1045731"/>
                  </a:lnTo>
                  <a:lnTo>
                    <a:pt x="152364" y="1044491"/>
                  </a:lnTo>
                  <a:lnTo>
                    <a:pt x="151972" y="1042925"/>
                  </a:lnTo>
                  <a:lnTo>
                    <a:pt x="150667" y="1041359"/>
                  </a:lnTo>
                  <a:lnTo>
                    <a:pt x="150471" y="1040250"/>
                  </a:lnTo>
                  <a:lnTo>
                    <a:pt x="150080" y="1040119"/>
                  </a:lnTo>
                  <a:lnTo>
                    <a:pt x="150080" y="1039010"/>
                  </a:lnTo>
                  <a:lnTo>
                    <a:pt x="149362" y="1038553"/>
                  </a:lnTo>
                  <a:lnTo>
                    <a:pt x="148449" y="1034638"/>
                  </a:lnTo>
                  <a:lnTo>
                    <a:pt x="147926" y="1034051"/>
                  </a:lnTo>
                  <a:lnTo>
                    <a:pt x="147926" y="1033398"/>
                  </a:lnTo>
                  <a:lnTo>
                    <a:pt x="147013" y="1032941"/>
                  </a:lnTo>
                  <a:lnTo>
                    <a:pt x="146817" y="1032028"/>
                  </a:lnTo>
                  <a:lnTo>
                    <a:pt x="148122" y="1031702"/>
                  </a:lnTo>
                  <a:lnTo>
                    <a:pt x="150732" y="1029548"/>
                  </a:lnTo>
                  <a:lnTo>
                    <a:pt x="151450" y="1027982"/>
                  </a:lnTo>
                  <a:lnTo>
                    <a:pt x="151842" y="1027982"/>
                  </a:lnTo>
                  <a:lnTo>
                    <a:pt x="153864" y="1025633"/>
                  </a:lnTo>
                  <a:lnTo>
                    <a:pt x="153864" y="1024980"/>
                  </a:lnTo>
                  <a:lnTo>
                    <a:pt x="155887" y="1024067"/>
                  </a:lnTo>
                  <a:lnTo>
                    <a:pt x="157192" y="1022827"/>
                  </a:lnTo>
                  <a:lnTo>
                    <a:pt x="157780" y="1022827"/>
                  </a:lnTo>
                  <a:lnTo>
                    <a:pt x="159476" y="1021588"/>
                  </a:lnTo>
                  <a:lnTo>
                    <a:pt x="160194" y="1021588"/>
                  </a:lnTo>
                  <a:lnTo>
                    <a:pt x="161303" y="1020478"/>
                  </a:lnTo>
                  <a:lnTo>
                    <a:pt x="163522" y="1020022"/>
                  </a:lnTo>
                  <a:lnTo>
                    <a:pt x="164044" y="1019369"/>
                  </a:lnTo>
                  <a:lnTo>
                    <a:pt x="165936" y="1018782"/>
                  </a:lnTo>
                  <a:lnTo>
                    <a:pt x="167241" y="1017868"/>
                  </a:lnTo>
                  <a:lnTo>
                    <a:pt x="168742" y="1017542"/>
                  </a:lnTo>
                  <a:lnTo>
                    <a:pt x="169851" y="1016432"/>
                  </a:lnTo>
                  <a:lnTo>
                    <a:pt x="172266" y="1016106"/>
                  </a:lnTo>
                  <a:lnTo>
                    <a:pt x="175071" y="1014410"/>
                  </a:lnTo>
                  <a:lnTo>
                    <a:pt x="176377" y="1014083"/>
                  </a:lnTo>
                  <a:lnTo>
                    <a:pt x="177877" y="1012844"/>
                  </a:lnTo>
                  <a:lnTo>
                    <a:pt x="179182" y="1012844"/>
                  </a:lnTo>
                  <a:lnTo>
                    <a:pt x="180683" y="1012191"/>
                  </a:lnTo>
                  <a:lnTo>
                    <a:pt x="181792" y="1010821"/>
                  </a:lnTo>
                  <a:lnTo>
                    <a:pt x="182706" y="1010690"/>
                  </a:lnTo>
                  <a:lnTo>
                    <a:pt x="184011" y="1008994"/>
                  </a:lnTo>
                  <a:lnTo>
                    <a:pt x="185708" y="1008667"/>
                  </a:lnTo>
                  <a:lnTo>
                    <a:pt x="185316" y="1008015"/>
                  </a:lnTo>
                  <a:lnTo>
                    <a:pt x="186817" y="1007428"/>
                  </a:lnTo>
                  <a:lnTo>
                    <a:pt x="188644" y="1005274"/>
                  </a:lnTo>
                  <a:lnTo>
                    <a:pt x="193473" y="1004361"/>
                  </a:lnTo>
                  <a:lnTo>
                    <a:pt x="194190" y="1003447"/>
                  </a:lnTo>
                  <a:lnTo>
                    <a:pt x="197714" y="1002338"/>
                  </a:lnTo>
                  <a:lnTo>
                    <a:pt x="198823" y="1001555"/>
                  </a:lnTo>
                  <a:lnTo>
                    <a:pt x="200846" y="1001555"/>
                  </a:lnTo>
                  <a:lnTo>
                    <a:pt x="201564" y="1002012"/>
                  </a:lnTo>
                  <a:lnTo>
                    <a:pt x="202086" y="1003382"/>
                  </a:lnTo>
                  <a:lnTo>
                    <a:pt x="202477" y="1003513"/>
                  </a:lnTo>
                  <a:lnTo>
                    <a:pt x="202477" y="1005666"/>
                  </a:lnTo>
                  <a:lnTo>
                    <a:pt x="203391" y="1007232"/>
                  </a:lnTo>
                  <a:lnTo>
                    <a:pt x="203195" y="1008341"/>
                  </a:lnTo>
                  <a:lnTo>
                    <a:pt x="204109" y="1009124"/>
                  </a:lnTo>
                  <a:lnTo>
                    <a:pt x="204500" y="1012061"/>
                  </a:lnTo>
                  <a:lnTo>
                    <a:pt x="205218" y="1013170"/>
                  </a:lnTo>
                  <a:lnTo>
                    <a:pt x="205022" y="1013823"/>
                  </a:lnTo>
                  <a:lnTo>
                    <a:pt x="206719" y="1015976"/>
                  </a:lnTo>
                  <a:lnTo>
                    <a:pt x="206719" y="1016563"/>
                  </a:lnTo>
                  <a:lnTo>
                    <a:pt x="207306" y="1016694"/>
                  </a:lnTo>
                  <a:lnTo>
                    <a:pt x="208219" y="1018716"/>
                  </a:lnTo>
                  <a:lnTo>
                    <a:pt x="208937" y="1018847"/>
                  </a:lnTo>
                  <a:lnTo>
                    <a:pt x="208937" y="1021979"/>
                  </a:lnTo>
                  <a:lnTo>
                    <a:pt x="206327" y="1023088"/>
                  </a:lnTo>
                  <a:lnTo>
                    <a:pt x="205609" y="1022631"/>
                  </a:lnTo>
                  <a:lnTo>
                    <a:pt x="205087" y="1022958"/>
                  </a:lnTo>
                  <a:lnTo>
                    <a:pt x="202869" y="1021848"/>
                  </a:lnTo>
                  <a:lnTo>
                    <a:pt x="199149" y="1022436"/>
                  </a:lnTo>
                  <a:lnTo>
                    <a:pt x="198236" y="1021848"/>
                  </a:lnTo>
                  <a:lnTo>
                    <a:pt x="198040" y="1021065"/>
                  </a:lnTo>
                  <a:lnTo>
                    <a:pt x="197453" y="1021065"/>
                  </a:lnTo>
                  <a:lnTo>
                    <a:pt x="197061" y="1020282"/>
                  </a:lnTo>
                  <a:lnTo>
                    <a:pt x="196670" y="1020282"/>
                  </a:lnTo>
                  <a:lnTo>
                    <a:pt x="197192" y="1021848"/>
                  </a:lnTo>
                  <a:lnTo>
                    <a:pt x="199084" y="1022958"/>
                  </a:lnTo>
                  <a:lnTo>
                    <a:pt x="200781" y="1022958"/>
                  </a:lnTo>
                  <a:lnTo>
                    <a:pt x="201498" y="1022501"/>
                  </a:lnTo>
                  <a:lnTo>
                    <a:pt x="203325" y="1022631"/>
                  </a:lnTo>
                  <a:lnTo>
                    <a:pt x="205022" y="1023545"/>
                  </a:lnTo>
                  <a:lnTo>
                    <a:pt x="205740" y="1024785"/>
                  </a:lnTo>
                  <a:lnTo>
                    <a:pt x="206131" y="1024785"/>
                  </a:lnTo>
                  <a:lnTo>
                    <a:pt x="206131" y="1025437"/>
                  </a:lnTo>
                  <a:lnTo>
                    <a:pt x="206849" y="1025894"/>
                  </a:lnTo>
                  <a:lnTo>
                    <a:pt x="207763" y="1025894"/>
                  </a:lnTo>
                  <a:lnTo>
                    <a:pt x="207763" y="1025437"/>
                  </a:lnTo>
                  <a:lnTo>
                    <a:pt x="208676" y="1025111"/>
                  </a:lnTo>
                  <a:lnTo>
                    <a:pt x="210177" y="1025111"/>
                  </a:lnTo>
                  <a:lnTo>
                    <a:pt x="210177" y="1026220"/>
                  </a:lnTo>
                  <a:lnTo>
                    <a:pt x="211091" y="1027134"/>
                  </a:lnTo>
                  <a:lnTo>
                    <a:pt x="210699" y="1030070"/>
                  </a:lnTo>
                  <a:lnTo>
                    <a:pt x="211808" y="1034442"/>
                  </a:lnTo>
                  <a:lnTo>
                    <a:pt x="212722" y="1035225"/>
                  </a:lnTo>
                  <a:lnTo>
                    <a:pt x="213309" y="1037378"/>
                  </a:lnTo>
                  <a:lnTo>
                    <a:pt x="214614" y="1037248"/>
                  </a:lnTo>
                  <a:lnTo>
                    <a:pt x="214810" y="1038618"/>
                  </a:lnTo>
                  <a:lnTo>
                    <a:pt x="214223" y="1038944"/>
                  </a:lnTo>
                  <a:lnTo>
                    <a:pt x="214223" y="1041098"/>
                  </a:lnTo>
                  <a:lnTo>
                    <a:pt x="214614" y="1042011"/>
                  </a:lnTo>
                  <a:lnTo>
                    <a:pt x="215724" y="1042468"/>
                  </a:lnTo>
                  <a:lnTo>
                    <a:pt x="216311" y="1044165"/>
                  </a:lnTo>
                  <a:lnTo>
                    <a:pt x="217616" y="1045078"/>
                  </a:lnTo>
                  <a:lnTo>
                    <a:pt x="217420" y="1045861"/>
                  </a:lnTo>
                  <a:lnTo>
                    <a:pt x="218138" y="1045992"/>
                  </a:lnTo>
                  <a:lnTo>
                    <a:pt x="218529" y="1044883"/>
                  </a:lnTo>
                  <a:lnTo>
                    <a:pt x="219051" y="1045926"/>
                  </a:lnTo>
                  <a:lnTo>
                    <a:pt x="219965" y="1046449"/>
                  </a:lnTo>
                  <a:lnTo>
                    <a:pt x="219769" y="1047036"/>
                  </a:lnTo>
                  <a:lnTo>
                    <a:pt x="220161" y="1047688"/>
                  </a:lnTo>
                  <a:lnTo>
                    <a:pt x="222053" y="1048928"/>
                  </a:lnTo>
                  <a:lnTo>
                    <a:pt x="221857" y="1049515"/>
                  </a:lnTo>
                  <a:lnTo>
                    <a:pt x="222771" y="1050429"/>
                  </a:lnTo>
                  <a:lnTo>
                    <a:pt x="222771" y="1051212"/>
                  </a:lnTo>
                  <a:lnTo>
                    <a:pt x="224467" y="1053692"/>
                  </a:lnTo>
                  <a:lnTo>
                    <a:pt x="224272" y="1054605"/>
                  </a:lnTo>
                  <a:lnTo>
                    <a:pt x="224989" y="1055257"/>
                  </a:lnTo>
                  <a:lnTo>
                    <a:pt x="224989" y="1056040"/>
                  </a:lnTo>
                  <a:lnTo>
                    <a:pt x="225903" y="1056693"/>
                  </a:lnTo>
                  <a:lnTo>
                    <a:pt x="225903" y="1057606"/>
                  </a:lnTo>
                  <a:lnTo>
                    <a:pt x="226816" y="1058846"/>
                  </a:lnTo>
                  <a:lnTo>
                    <a:pt x="227208" y="1059760"/>
                  </a:lnTo>
                  <a:lnTo>
                    <a:pt x="227012" y="1060869"/>
                  </a:lnTo>
                  <a:lnTo>
                    <a:pt x="227730" y="1061979"/>
                  </a:lnTo>
                  <a:lnTo>
                    <a:pt x="227730" y="1062762"/>
                  </a:lnTo>
                  <a:lnTo>
                    <a:pt x="228643" y="1063675"/>
                  </a:lnTo>
                  <a:lnTo>
                    <a:pt x="229557" y="1065828"/>
                  </a:lnTo>
                  <a:lnTo>
                    <a:pt x="231971" y="1067721"/>
                  </a:lnTo>
                  <a:lnTo>
                    <a:pt x="232885" y="1070331"/>
                  </a:lnTo>
                  <a:lnTo>
                    <a:pt x="233407" y="1070461"/>
                  </a:lnTo>
                  <a:lnTo>
                    <a:pt x="233603" y="1071701"/>
                  </a:lnTo>
                  <a:lnTo>
                    <a:pt x="235103" y="1072810"/>
                  </a:lnTo>
                  <a:lnTo>
                    <a:pt x="235495" y="1074050"/>
                  </a:lnTo>
                  <a:lnTo>
                    <a:pt x="236604" y="1074638"/>
                  </a:lnTo>
                  <a:lnTo>
                    <a:pt x="236604" y="1075094"/>
                  </a:lnTo>
                  <a:lnTo>
                    <a:pt x="237713" y="1075681"/>
                  </a:lnTo>
                  <a:lnTo>
                    <a:pt x="238105" y="1076334"/>
                  </a:lnTo>
                  <a:lnTo>
                    <a:pt x="239410" y="1077117"/>
                  </a:lnTo>
                  <a:lnTo>
                    <a:pt x="241107" y="1076791"/>
                  </a:lnTo>
                  <a:lnTo>
                    <a:pt x="241694" y="1077247"/>
                  </a:lnTo>
                  <a:lnTo>
                    <a:pt x="242412" y="1076921"/>
                  </a:lnTo>
                  <a:lnTo>
                    <a:pt x="243325" y="1077247"/>
                  </a:lnTo>
                  <a:lnTo>
                    <a:pt x="243912" y="1078161"/>
                  </a:lnTo>
                  <a:lnTo>
                    <a:pt x="244630" y="1078487"/>
                  </a:lnTo>
                  <a:lnTo>
                    <a:pt x="244826" y="1079270"/>
                  </a:lnTo>
                  <a:lnTo>
                    <a:pt x="246131" y="1079401"/>
                  </a:lnTo>
                  <a:lnTo>
                    <a:pt x="249263" y="1082207"/>
                  </a:lnTo>
                  <a:lnTo>
                    <a:pt x="250372" y="1084099"/>
                  </a:lnTo>
                  <a:lnTo>
                    <a:pt x="251090" y="1084229"/>
                  </a:lnTo>
                  <a:lnTo>
                    <a:pt x="252982" y="1085795"/>
                  </a:lnTo>
                  <a:lnTo>
                    <a:pt x="253700" y="1085665"/>
                  </a:lnTo>
                  <a:lnTo>
                    <a:pt x="254810" y="1086448"/>
                  </a:lnTo>
                  <a:lnTo>
                    <a:pt x="256506" y="1086318"/>
                  </a:lnTo>
                  <a:lnTo>
                    <a:pt x="258007" y="1085730"/>
                  </a:lnTo>
                  <a:lnTo>
                    <a:pt x="258725" y="1085861"/>
                  </a:lnTo>
                  <a:lnTo>
                    <a:pt x="259442" y="1085274"/>
                  </a:lnTo>
                  <a:lnTo>
                    <a:pt x="259442" y="1084817"/>
                  </a:lnTo>
                  <a:lnTo>
                    <a:pt x="260552" y="1084490"/>
                  </a:lnTo>
                  <a:lnTo>
                    <a:pt x="262052" y="1084947"/>
                  </a:lnTo>
                  <a:lnTo>
                    <a:pt x="262640" y="1084817"/>
                  </a:lnTo>
                  <a:lnTo>
                    <a:pt x="262640" y="1084360"/>
                  </a:lnTo>
                  <a:lnTo>
                    <a:pt x="262836" y="1084686"/>
                  </a:lnTo>
                  <a:lnTo>
                    <a:pt x="264663" y="1084556"/>
                  </a:lnTo>
                  <a:lnTo>
                    <a:pt x="265576" y="1084882"/>
                  </a:lnTo>
                  <a:lnTo>
                    <a:pt x="266163" y="1083969"/>
                  </a:lnTo>
                  <a:lnTo>
                    <a:pt x="267468" y="1083838"/>
                  </a:lnTo>
                  <a:lnTo>
                    <a:pt x="271188" y="1081489"/>
                  </a:lnTo>
                  <a:lnTo>
                    <a:pt x="272493" y="1081163"/>
                  </a:lnTo>
                  <a:lnTo>
                    <a:pt x="273406" y="1079923"/>
                  </a:lnTo>
                  <a:lnTo>
                    <a:pt x="276408" y="1077770"/>
                  </a:lnTo>
                  <a:lnTo>
                    <a:pt x="276799" y="1078096"/>
                  </a:lnTo>
                  <a:lnTo>
                    <a:pt x="277387" y="1077639"/>
                  </a:lnTo>
                  <a:lnTo>
                    <a:pt x="278105" y="1077965"/>
                  </a:lnTo>
                  <a:lnTo>
                    <a:pt x="279214" y="1077835"/>
                  </a:lnTo>
                  <a:lnTo>
                    <a:pt x="279932" y="1078292"/>
                  </a:lnTo>
                  <a:lnTo>
                    <a:pt x="280323" y="1077835"/>
                  </a:lnTo>
                  <a:lnTo>
                    <a:pt x="282346" y="1077835"/>
                  </a:lnTo>
                  <a:lnTo>
                    <a:pt x="282737" y="1077378"/>
                  </a:lnTo>
                  <a:lnTo>
                    <a:pt x="284043" y="1078161"/>
                  </a:lnTo>
                  <a:lnTo>
                    <a:pt x="284434" y="1077704"/>
                  </a:lnTo>
                  <a:lnTo>
                    <a:pt x="287436" y="1077704"/>
                  </a:lnTo>
                  <a:lnTo>
                    <a:pt x="288153" y="1078030"/>
                  </a:lnTo>
                  <a:lnTo>
                    <a:pt x="288153" y="1079140"/>
                  </a:lnTo>
                  <a:lnTo>
                    <a:pt x="288545" y="1079140"/>
                  </a:lnTo>
                  <a:lnTo>
                    <a:pt x="289654" y="1078553"/>
                  </a:lnTo>
                  <a:lnTo>
                    <a:pt x="290046" y="1077900"/>
                  </a:lnTo>
                  <a:lnTo>
                    <a:pt x="290959" y="1077574"/>
                  </a:lnTo>
                  <a:lnTo>
                    <a:pt x="293374" y="1075225"/>
                  </a:lnTo>
                  <a:lnTo>
                    <a:pt x="295788" y="1074115"/>
                  </a:lnTo>
                  <a:lnTo>
                    <a:pt x="296506" y="1073202"/>
                  </a:lnTo>
                  <a:lnTo>
                    <a:pt x="297028" y="1073789"/>
                  </a:lnTo>
                  <a:lnTo>
                    <a:pt x="298333" y="1073789"/>
                  </a:lnTo>
                  <a:lnTo>
                    <a:pt x="299442" y="1076138"/>
                  </a:lnTo>
                  <a:lnTo>
                    <a:pt x="300356" y="1076726"/>
                  </a:lnTo>
                  <a:lnTo>
                    <a:pt x="302966" y="1076726"/>
                  </a:lnTo>
                  <a:lnTo>
                    <a:pt x="302770" y="1076269"/>
                  </a:lnTo>
                  <a:lnTo>
                    <a:pt x="301073" y="1076269"/>
                  </a:lnTo>
                  <a:lnTo>
                    <a:pt x="299964" y="1075681"/>
                  </a:lnTo>
                  <a:lnTo>
                    <a:pt x="298463" y="1072419"/>
                  </a:lnTo>
                  <a:lnTo>
                    <a:pt x="296245" y="1070722"/>
                  </a:lnTo>
                  <a:lnTo>
                    <a:pt x="294548" y="1068830"/>
                  </a:lnTo>
                  <a:lnTo>
                    <a:pt x="294026" y="1066938"/>
                  </a:lnTo>
                  <a:lnTo>
                    <a:pt x="293439" y="1066611"/>
                  </a:lnTo>
                  <a:lnTo>
                    <a:pt x="293439" y="1065828"/>
                  </a:lnTo>
                  <a:lnTo>
                    <a:pt x="292721" y="1065045"/>
                  </a:lnTo>
                  <a:lnTo>
                    <a:pt x="287501" y="1064915"/>
                  </a:lnTo>
                  <a:lnTo>
                    <a:pt x="286783" y="1066611"/>
                  </a:lnTo>
                  <a:lnTo>
                    <a:pt x="286065" y="1066742"/>
                  </a:lnTo>
                  <a:lnTo>
                    <a:pt x="285347" y="1067851"/>
                  </a:lnTo>
                  <a:lnTo>
                    <a:pt x="282215" y="1068177"/>
                  </a:lnTo>
                  <a:lnTo>
                    <a:pt x="279801" y="1065698"/>
                  </a:lnTo>
                  <a:lnTo>
                    <a:pt x="277582" y="1064589"/>
                  </a:lnTo>
                  <a:lnTo>
                    <a:pt x="276865" y="1063675"/>
                  </a:lnTo>
                  <a:lnTo>
                    <a:pt x="274255" y="1062435"/>
                  </a:lnTo>
                  <a:lnTo>
                    <a:pt x="273341" y="1062762"/>
                  </a:lnTo>
                  <a:lnTo>
                    <a:pt x="273341" y="1063349"/>
                  </a:lnTo>
                  <a:lnTo>
                    <a:pt x="270731" y="1063479"/>
                  </a:lnTo>
                  <a:lnTo>
                    <a:pt x="268708" y="1065176"/>
                  </a:lnTo>
                  <a:lnTo>
                    <a:pt x="268121" y="1065176"/>
                  </a:lnTo>
                  <a:lnTo>
                    <a:pt x="267925" y="1065633"/>
                  </a:lnTo>
                  <a:lnTo>
                    <a:pt x="261269" y="1064850"/>
                  </a:lnTo>
                  <a:lnTo>
                    <a:pt x="256245" y="1062370"/>
                  </a:lnTo>
                  <a:lnTo>
                    <a:pt x="254353" y="1062696"/>
                  </a:lnTo>
                  <a:lnTo>
                    <a:pt x="254353" y="1062240"/>
                  </a:lnTo>
                  <a:lnTo>
                    <a:pt x="255071" y="1061652"/>
                  </a:lnTo>
                  <a:lnTo>
                    <a:pt x="253570" y="1061326"/>
                  </a:lnTo>
                  <a:lnTo>
                    <a:pt x="252460" y="1060086"/>
                  </a:lnTo>
                  <a:lnTo>
                    <a:pt x="250960" y="1059629"/>
                  </a:lnTo>
                  <a:lnTo>
                    <a:pt x="249133" y="1057737"/>
                  </a:lnTo>
                  <a:lnTo>
                    <a:pt x="246914" y="1056823"/>
                  </a:lnTo>
                  <a:lnTo>
                    <a:pt x="246392" y="1055714"/>
                  </a:lnTo>
                  <a:lnTo>
                    <a:pt x="244891" y="1054801"/>
                  </a:lnTo>
                  <a:lnTo>
                    <a:pt x="244696" y="1054018"/>
                  </a:lnTo>
                  <a:lnTo>
                    <a:pt x="242999" y="1052778"/>
                  </a:lnTo>
                  <a:lnTo>
                    <a:pt x="242281" y="1051081"/>
                  </a:lnTo>
                  <a:lnTo>
                    <a:pt x="240976" y="1050298"/>
                  </a:lnTo>
                  <a:lnTo>
                    <a:pt x="240780" y="1049646"/>
                  </a:lnTo>
                  <a:lnTo>
                    <a:pt x="239475" y="1048863"/>
                  </a:lnTo>
                  <a:lnTo>
                    <a:pt x="239279" y="1048275"/>
                  </a:lnTo>
                  <a:lnTo>
                    <a:pt x="237974" y="1047166"/>
                  </a:lnTo>
                  <a:lnTo>
                    <a:pt x="236278" y="1046579"/>
                  </a:lnTo>
                  <a:lnTo>
                    <a:pt x="235364" y="1045470"/>
                  </a:lnTo>
                  <a:lnTo>
                    <a:pt x="233668" y="1044687"/>
                  </a:lnTo>
                  <a:lnTo>
                    <a:pt x="232754" y="1043577"/>
                  </a:lnTo>
                  <a:lnTo>
                    <a:pt x="230536" y="1042794"/>
                  </a:lnTo>
                  <a:lnTo>
                    <a:pt x="229948" y="1041881"/>
                  </a:lnTo>
                  <a:lnTo>
                    <a:pt x="228121" y="1041228"/>
                  </a:lnTo>
                  <a:lnTo>
                    <a:pt x="227534" y="1040315"/>
                  </a:lnTo>
                  <a:lnTo>
                    <a:pt x="226816" y="1040315"/>
                  </a:lnTo>
                  <a:lnTo>
                    <a:pt x="224206" y="1038749"/>
                  </a:lnTo>
                  <a:lnTo>
                    <a:pt x="223097" y="1037182"/>
                  </a:lnTo>
                  <a:lnTo>
                    <a:pt x="220291" y="1034834"/>
                  </a:lnTo>
                  <a:lnTo>
                    <a:pt x="219769" y="1034834"/>
                  </a:lnTo>
                  <a:lnTo>
                    <a:pt x="219378" y="1033137"/>
                  </a:lnTo>
                  <a:lnTo>
                    <a:pt x="217681" y="1031245"/>
                  </a:lnTo>
                  <a:lnTo>
                    <a:pt x="215984" y="1025959"/>
                  </a:lnTo>
                  <a:lnTo>
                    <a:pt x="215397" y="1025503"/>
                  </a:lnTo>
                  <a:lnTo>
                    <a:pt x="214484" y="1022566"/>
                  </a:lnTo>
                  <a:lnTo>
                    <a:pt x="213896" y="1022436"/>
                  </a:lnTo>
                  <a:lnTo>
                    <a:pt x="213701" y="1020086"/>
                  </a:lnTo>
                  <a:lnTo>
                    <a:pt x="212787" y="1018847"/>
                  </a:lnTo>
                  <a:lnTo>
                    <a:pt x="212787" y="1016498"/>
                  </a:lnTo>
                  <a:lnTo>
                    <a:pt x="212265" y="1015584"/>
                  </a:lnTo>
                  <a:lnTo>
                    <a:pt x="211352" y="1011212"/>
                  </a:lnTo>
                  <a:lnTo>
                    <a:pt x="211352" y="1007036"/>
                  </a:lnTo>
                  <a:lnTo>
                    <a:pt x="210634" y="1002860"/>
                  </a:lnTo>
                  <a:lnTo>
                    <a:pt x="210438" y="1002207"/>
                  </a:lnTo>
                  <a:lnTo>
                    <a:pt x="209720" y="1002077"/>
                  </a:lnTo>
                  <a:lnTo>
                    <a:pt x="208807" y="999402"/>
                  </a:lnTo>
                  <a:lnTo>
                    <a:pt x="209198" y="998945"/>
                  </a:lnTo>
                  <a:lnTo>
                    <a:pt x="210895" y="998945"/>
                  </a:lnTo>
                  <a:lnTo>
                    <a:pt x="210895" y="998619"/>
                  </a:lnTo>
                  <a:lnTo>
                    <a:pt x="209590" y="998619"/>
                  </a:lnTo>
                  <a:lnTo>
                    <a:pt x="210895" y="997836"/>
                  </a:lnTo>
                  <a:lnTo>
                    <a:pt x="210895" y="997379"/>
                  </a:lnTo>
                  <a:lnTo>
                    <a:pt x="209786" y="998031"/>
                  </a:lnTo>
                  <a:lnTo>
                    <a:pt x="209198" y="997901"/>
                  </a:lnTo>
                  <a:lnTo>
                    <a:pt x="209198" y="997444"/>
                  </a:lnTo>
                  <a:lnTo>
                    <a:pt x="208480" y="997444"/>
                  </a:lnTo>
                  <a:lnTo>
                    <a:pt x="208872" y="998227"/>
                  </a:lnTo>
                  <a:lnTo>
                    <a:pt x="208676" y="998880"/>
                  </a:lnTo>
                  <a:lnTo>
                    <a:pt x="207893" y="996465"/>
                  </a:lnTo>
                  <a:lnTo>
                    <a:pt x="206980" y="995682"/>
                  </a:lnTo>
                  <a:lnTo>
                    <a:pt x="206980" y="995095"/>
                  </a:lnTo>
                  <a:lnTo>
                    <a:pt x="208285" y="994769"/>
                  </a:lnTo>
                  <a:lnTo>
                    <a:pt x="209198" y="993986"/>
                  </a:lnTo>
                  <a:lnTo>
                    <a:pt x="209394" y="993203"/>
                  </a:lnTo>
                  <a:lnTo>
                    <a:pt x="208089" y="993855"/>
                  </a:lnTo>
                  <a:lnTo>
                    <a:pt x="209003" y="993072"/>
                  </a:lnTo>
                  <a:lnTo>
                    <a:pt x="209003" y="992485"/>
                  </a:lnTo>
                  <a:lnTo>
                    <a:pt x="207502" y="992942"/>
                  </a:lnTo>
                  <a:lnTo>
                    <a:pt x="207893" y="992289"/>
                  </a:lnTo>
                  <a:lnTo>
                    <a:pt x="206980" y="992289"/>
                  </a:lnTo>
                  <a:lnTo>
                    <a:pt x="206066" y="992746"/>
                  </a:lnTo>
                  <a:lnTo>
                    <a:pt x="206458" y="994116"/>
                  </a:lnTo>
                  <a:lnTo>
                    <a:pt x="205740" y="993203"/>
                  </a:lnTo>
                  <a:lnTo>
                    <a:pt x="204239" y="993529"/>
                  </a:lnTo>
                  <a:lnTo>
                    <a:pt x="203848" y="992876"/>
                  </a:lnTo>
                  <a:lnTo>
                    <a:pt x="202934" y="992420"/>
                  </a:lnTo>
                  <a:lnTo>
                    <a:pt x="200911" y="989483"/>
                  </a:lnTo>
                  <a:lnTo>
                    <a:pt x="200520" y="988374"/>
                  </a:lnTo>
                  <a:lnTo>
                    <a:pt x="200128" y="988374"/>
                  </a:lnTo>
                  <a:lnTo>
                    <a:pt x="199411" y="987265"/>
                  </a:lnTo>
                  <a:lnTo>
                    <a:pt x="200715" y="986156"/>
                  </a:lnTo>
                  <a:lnTo>
                    <a:pt x="200911" y="984785"/>
                  </a:lnTo>
                  <a:lnTo>
                    <a:pt x="200194" y="982436"/>
                  </a:lnTo>
                  <a:lnTo>
                    <a:pt x="197779" y="978717"/>
                  </a:lnTo>
                  <a:lnTo>
                    <a:pt x="196474" y="975585"/>
                  </a:lnTo>
                  <a:lnTo>
                    <a:pt x="195560" y="974801"/>
                  </a:lnTo>
                  <a:lnTo>
                    <a:pt x="194647" y="970430"/>
                  </a:lnTo>
                  <a:lnTo>
                    <a:pt x="193929" y="969321"/>
                  </a:lnTo>
                  <a:lnTo>
                    <a:pt x="193538" y="967428"/>
                  </a:lnTo>
                  <a:lnTo>
                    <a:pt x="193146" y="967428"/>
                  </a:lnTo>
                  <a:lnTo>
                    <a:pt x="192428" y="962143"/>
                  </a:lnTo>
                  <a:lnTo>
                    <a:pt x="192037" y="961816"/>
                  </a:lnTo>
                  <a:lnTo>
                    <a:pt x="192037" y="959337"/>
                  </a:lnTo>
                  <a:lnTo>
                    <a:pt x="192559" y="958424"/>
                  </a:lnTo>
                  <a:lnTo>
                    <a:pt x="192037" y="954508"/>
                  </a:lnTo>
                  <a:lnTo>
                    <a:pt x="191515" y="953921"/>
                  </a:lnTo>
                  <a:lnTo>
                    <a:pt x="188513" y="953138"/>
                  </a:lnTo>
                  <a:lnTo>
                    <a:pt x="186295" y="949549"/>
                  </a:lnTo>
                  <a:lnTo>
                    <a:pt x="184990" y="948962"/>
                  </a:lnTo>
                  <a:lnTo>
                    <a:pt x="184272" y="948048"/>
                  </a:lnTo>
                  <a:lnTo>
                    <a:pt x="182771" y="947135"/>
                  </a:lnTo>
                  <a:lnTo>
                    <a:pt x="182249" y="945895"/>
                  </a:lnTo>
                  <a:lnTo>
                    <a:pt x="181140" y="945242"/>
                  </a:lnTo>
                  <a:lnTo>
                    <a:pt x="180031" y="943807"/>
                  </a:lnTo>
                  <a:lnTo>
                    <a:pt x="179117" y="939631"/>
                  </a:lnTo>
                  <a:lnTo>
                    <a:pt x="180226" y="930887"/>
                  </a:lnTo>
                  <a:lnTo>
                    <a:pt x="180618" y="930756"/>
                  </a:lnTo>
                  <a:lnTo>
                    <a:pt x="180618" y="929843"/>
                  </a:lnTo>
                  <a:lnTo>
                    <a:pt x="181531" y="927494"/>
                  </a:lnTo>
                  <a:lnTo>
                    <a:pt x="183554" y="924231"/>
                  </a:lnTo>
                  <a:lnTo>
                    <a:pt x="183554" y="923318"/>
                  </a:lnTo>
                  <a:lnTo>
                    <a:pt x="184272" y="922665"/>
                  </a:lnTo>
                  <a:lnTo>
                    <a:pt x="184794" y="920968"/>
                  </a:lnTo>
                  <a:lnTo>
                    <a:pt x="186817" y="918163"/>
                  </a:lnTo>
                  <a:lnTo>
                    <a:pt x="187012" y="917053"/>
                  </a:lnTo>
                  <a:lnTo>
                    <a:pt x="187926" y="916270"/>
                  </a:lnTo>
                  <a:lnTo>
                    <a:pt x="189623" y="913791"/>
                  </a:lnTo>
                  <a:lnTo>
                    <a:pt x="190340" y="911768"/>
                  </a:lnTo>
                  <a:lnTo>
                    <a:pt x="190862" y="911442"/>
                  </a:lnTo>
                  <a:lnTo>
                    <a:pt x="192167" y="909419"/>
                  </a:lnTo>
                  <a:lnTo>
                    <a:pt x="192559" y="907853"/>
                  </a:lnTo>
                  <a:lnTo>
                    <a:pt x="192950" y="907853"/>
                  </a:lnTo>
                  <a:lnTo>
                    <a:pt x="193473" y="907070"/>
                  </a:lnTo>
                  <a:lnTo>
                    <a:pt x="194060" y="905047"/>
                  </a:lnTo>
                  <a:lnTo>
                    <a:pt x="195169" y="903612"/>
                  </a:lnTo>
                  <a:lnTo>
                    <a:pt x="195365" y="902046"/>
                  </a:lnTo>
                  <a:lnTo>
                    <a:pt x="195756" y="901915"/>
                  </a:lnTo>
                  <a:lnTo>
                    <a:pt x="196474" y="899566"/>
                  </a:lnTo>
                  <a:lnTo>
                    <a:pt x="197192" y="898914"/>
                  </a:lnTo>
                  <a:lnTo>
                    <a:pt x="198301" y="896760"/>
                  </a:lnTo>
                  <a:lnTo>
                    <a:pt x="199215" y="894085"/>
                  </a:lnTo>
                  <a:lnTo>
                    <a:pt x="199737" y="893302"/>
                  </a:lnTo>
                  <a:lnTo>
                    <a:pt x="200324" y="893171"/>
                  </a:lnTo>
                  <a:lnTo>
                    <a:pt x="200324" y="892715"/>
                  </a:lnTo>
                  <a:lnTo>
                    <a:pt x="200846" y="892388"/>
                  </a:lnTo>
                  <a:lnTo>
                    <a:pt x="200846" y="891932"/>
                  </a:lnTo>
                  <a:lnTo>
                    <a:pt x="201955" y="890496"/>
                  </a:lnTo>
                  <a:lnTo>
                    <a:pt x="203260" y="889843"/>
                  </a:lnTo>
                  <a:lnTo>
                    <a:pt x="205153" y="885928"/>
                  </a:lnTo>
                  <a:lnTo>
                    <a:pt x="205675" y="885602"/>
                  </a:lnTo>
                  <a:lnTo>
                    <a:pt x="207176" y="883253"/>
                  </a:lnTo>
                  <a:lnTo>
                    <a:pt x="208089" y="882601"/>
                  </a:lnTo>
                  <a:lnTo>
                    <a:pt x="206980" y="881491"/>
                  </a:lnTo>
                  <a:lnTo>
                    <a:pt x="205870" y="881034"/>
                  </a:lnTo>
                  <a:lnTo>
                    <a:pt x="205870" y="880577"/>
                  </a:lnTo>
                  <a:lnTo>
                    <a:pt x="206980" y="880577"/>
                  </a:lnTo>
                  <a:lnTo>
                    <a:pt x="208285" y="882013"/>
                  </a:lnTo>
                  <a:lnTo>
                    <a:pt x="208872" y="881882"/>
                  </a:lnTo>
                  <a:lnTo>
                    <a:pt x="209394" y="880969"/>
                  </a:lnTo>
                  <a:lnTo>
                    <a:pt x="210503" y="880512"/>
                  </a:lnTo>
                  <a:lnTo>
                    <a:pt x="211613" y="879403"/>
                  </a:lnTo>
                  <a:lnTo>
                    <a:pt x="213635" y="876728"/>
                  </a:lnTo>
                  <a:lnTo>
                    <a:pt x="214940" y="876402"/>
                  </a:lnTo>
                  <a:lnTo>
                    <a:pt x="215854" y="875488"/>
                  </a:lnTo>
                  <a:lnTo>
                    <a:pt x="216050" y="874379"/>
                  </a:lnTo>
                  <a:lnTo>
                    <a:pt x="216572" y="874248"/>
                  </a:lnTo>
                  <a:lnTo>
                    <a:pt x="216963" y="870007"/>
                  </a:lnTo>
                  <a:lnTo>
                    <a:pt x="216572" y="869224"/>
                  </a:lnTo>
                  <a:lnTo>
                    <a:pt x="215658" y="868571"/>
                  </a:lnTo>
                  <a:lnTo>
                    <a:pt x="218268" y="867331"/>
                  </a:lnTo>
                  <a:lnTo>
                    <a:pt x="218464" y="865765"/>
                  </a:lnTo>
                  <a:lnTo>
                    <a:pt x="219378" y="864656"/>
                  </a:lnTo>
                  <a:lnTo>
                    <a:pt x="219900" y="862960"/>
                  </a:lnTo>
                  <a:lnTo>
                    <a:pt x="220617" y="862503"/>
                  </a:lnTo>
                  <a:lnTo>
                    <a:pt x="221009" y="861394"/>
                  </a:lnTo>
                  <a:lnTo>
                    <a:pt x="221922" y="860741"/>
                  </a:lnTo>
                  <a:lnTo>
                    <a:pt x="222640" y="859175"/>
                  </a:lnTo>
                  <a:lnTo>
                    <a:pt x="224663" y="857739"/>
                  </a:lnTo>
                  <a:lnTo>
                    <a:pt x="226882" y="857413"/>
                  </a:lnTo>
                  <a:lnTo>
                    <a:pt x="227795" y="855847"/>
                  </a:lnTo>
                  <a:lnTo>
                    <a:pt x="229296" y="855521"/>
                  </a:lnTo>
                  <a:lnTo>
                    <a:pt x="229296" y="854085"/>
                  </a:lnTo>
                  <a:lnTo>
                    <a:pt x="229818" y="852650"/>
                  </a:lnTo>
                  <a:lnTo>
                    <a:pt x="230536" y="851214"/>
                  </a:lnTo>
                  <a:lnTo>
                    <a:pt x="231645" y="850562"/>
                  </a:lnTo>
                  <a:lnTo>
                    <a:pt x="231645" y="850235"/>
                  </a:lnTo>
                  <a:lnTo>
                    <a:pt x="229426" y="849779"/>
                  </a:lnTo>
                  <a:lnTo>
                    <a:pt x="229035" y="847299"/>
                  </a:lnTo>
                  <a:lnTo>
                    <a:pt x="231449" y="846059"/>
                  </a:lnTo>
                  <a:lnTo>
                    <a:pt x="232167" y="844950"/>
                  </a:lnTo>
                  <a:lnTo>
                    <a:pt x="232754" y="845081"/>
                  </a:lnTo>
                  <a:lnTo>
                    <a:pt x="233146" y="843841"/>
                  </a:lnTo>
                  <a:lnTo>
                    <a:pt x="234059" y="843057"/>
                  </a:lnTo>
                  <a:lnTo>
                    <a:pt x="234059" y="841622"/>
                  </a:lnTo>
                  <a:lnTo>
                    <a:pt x="232363" y="837837"/>
                  </a:lnTo>
                  <a:lnTo>
                    <a:pt x="232559" y="837511"/>
                  </a:lnTo>
                  <a:lnTo>
                    <a:pt x="231253" y="837380"/>
                  </a:lnTo>
                  <a:lnTo>
                    <a:pt x="230862" y="836924"/>
                  </a:lnTo>
                  <a:lnTo>
                    <a:pt x="230340" y="837380"/>
                  </a:lnTo>
                  <a:lnTo>
                    <a:pt x="229622" y="837250"/>
                  </a:lnTo>
                  <a:lnTo>
                    <a:pt x="229622" y="836337"/>
                  </a:lnTo>
                  <a:lnTo>
                    <a:pt x="228709" y="836337"/>
                  </a:lnTo>
                  <a:lnTo>
                    <a:pt x="227991" y="836793"/>
                  </a:lnTo>
                  <a:lnTo>
                    <a:pt x="220748" y="836467"/>
                  </a:lnTo>
                  <a:lnTo>
                    <a:pt x="216115" y="835227"/>
                  </a:lnTo>
                  <a:lnTo>
                    <a:pt x="214810" y="834444"/>
                  </a:lnTo>
                  <a:lnTo>
                    <a:pt x="214092" y="834444"/>
                  </a:lnTo>
                  <a:lnTo>
                    <a:pt x="213896" y="835097"/>
                  </a:lnTo>
                  <a:lnTo>
                    <a:pt x="213374" y="835227"/>
                  </a:lnTo>
                  <a:lnTo>
                    <a:pt x="212983" y="834771"/>
                  </a:lnTo>
                  <a:lnTo>
                    <a:pt x="210960" y="834640"/>
                  </a:lnTo>
                  <a:lnTo>
                    <a:pt x="207632" y="833205"/>
                  </a:lnTo>
                  <a:lnTo>
                    <a:pt x="206523" y="832095"/>
                  </a:lnTo>
                  <a:lnTo>
                    <a:pt x="205022" y="831443"/>
                  </a:lnTo>
                  <a:lnTo>
                    <a:pt x="205022" y="831117"/>
                  </a:lnTo>
                  <a:lnTo>
                    <a:pt x="202804" y="829877"/>
                  </a:lnTo>
                  <a:lnTo>
                    <a:pt x="201107" y="827854"/>
                  </a:lnTo>
                  <a:lnTo>
                    <a:pt x="200194" y="825831"/>
                  </a:lnTo>
                  <a:lnTo>
                    <a:pt x="198171" y="823156"/>
                  </a:lnTo>
                  <a:lnTo>
                    <a:pt x="196866" y="819241"/>
                  </a:lnTo>
                  <a:lnTo>
                    <a:pt x="195560" y="817022"/>
                  </a:lnTo>
                  <a:lnTo>
                    <a:pt x="194060" y="811345"/>
                  </a:lnTo>
                  <a:lnTo>
                    <a:pt x="194060" y="802079"/>
                  </a:lnTo>
                  <a:lnTo>
                    <a:pt x="194582" y="799404"/>
                  </a:lnTo>
                  <a:lnTo>
                    <a:pt x="194190" y="790595"/>
                  </a:lnTo>
                  <a:lnTo>
                    <a:pt x="194582" y="787789"/>
                  </a:lnTo>
                  <a:lnTo>
                    <a:pt x="194386" y="781851"/>
                  </a:lnTo>
                  <a:lnTo>
                    <a:pt x="194973" y="774021"/>
                  </a:lnTo>
                  <a:lnTo>
                    <a:pt x="195495" y="772781"/>
                  </a:lnTo>
                  <a:lnTo>
                    <a:pt x="196996" y="761949"/>
                  </a:lnTo>
                  <a:lnTo>
                    <a:pt x="197583" y="760840"/>
                  </a:lnTo>
                  <a:lnTo>
                    <a:pt x="197388" y="757055"/>
                  </a:lnTo>
                  <a:lnTo>
                    <a:pt x="197779" y="756142"/>
                  </a:lnTo>
                  <a:lnTo>
                    <a:pt x="197583" y="746680"/>
                  </a:lnTo>
                  <a:lnTo>
                    <a:pt x="196996" y="744201"/>
                  </a:lnTo>
                  <a:lnTo>
                    <a:pt x="197192" y="741982"/>
                  </a:lnTo>
                  <a:lnTo>
                    <a:pt x="196996" y="740090"/>
                  </a:lnTo>
                  <a:lnTo>
                    <a:pt x="196605" y="739633"/>
                  </a:lnTo>
                  <a:lnTo>
                    <a:pt x="196800" y="738198"/>
                  </a:lnTo>
                  <a:lnTo>
                    <a:pt x="196409" y="737219"/>
                  </a:lnTo>
                  <a:lnTo>
                    <a:pt x="196605" y="734870"/>
                  </a:lnTo>
                  <a:lnTo>
                    <a:pt x="196213" y="734543"/>
                  </a:lnTo>
                  <a:lnTo>
                    <a:pt x="196213" y="731737"/>
                  </a:lnTo>
                  <a:lnTo>
                    <a:pt x="197910" y="729519"/>
                  </a:lnTo>
                  <a:lnTo>
                    <a:pt x="200911" y="727953"/>
                  </a:lnTo>
                  <a:lnTo>
                    <a:pt x="203717" y="727170"/>
                  </a:lnTo>
                  <a:lnTo>
                    <a:pt x="204826" y="727170"/>
                  </a:lnTo>
                  <a:lnTo>
                    <a:pt x="205022" y="727627"/>
                  </a:lnTo>
                  <a:lnTo>
                    <a:pt x="206523" y="727627"/>
                  </a:lnTo>
                  <a:lnTo>
                    <a:pt x="206523" y="727300"/>
                  </a:lnTo>
                  <a:lnTo>
                    <a:pt x="210242" y="725408"/>
                  </a:lnTo>
                  <a:lnTo>
                    <a:pt x="210960" y="725408"/>
                  </a:lnTo>
                  <a:lnTo>
                    <a:pt x="211482" y="725865"/>
                  </a:lnTo>
                  <a:lnTo>
                    <a:pt x="212396" y="728866"/>
                  </a:lnTo>
                  <a:lnTo>
                    <a:pt x="211808" y="730302"/>
                  </a:lnTo>
                  <a:lnTo>
                    <a:pt x="209981" y="731411"/>
                  </a:lnTo>
                  <a:lnTo>
                    <a:pt x="210895" y="731868"/>
                  </a:lnTo>
                  <a:lnTo>
                    <a:pt x="211091" y="732521"/>
                  </a:lnTo>
                  <a:lnTo>
                    <a:pt x="210895" y="736631"/>
                  </a:lnTo>
                  <a:lnTo>
                    <a:pt x="211417" y="744201"/>
                  </a:lnTo>
                  <a:lnTo>
                    <a:pt x="212526" y="746419"/>
                  </a:lnTo>
                  <a:lnTo>
                    <a:pt x="213635" y="746746"/>
                  </a:lnTo>
                  <a:lnTo>
                    <a:pt x="213635" y="748507"/>
                  </a:lnTo>
                  <a:lnTo>
                    <a:pt x="215136" y="749943"/>
                  </a:lnTo>
                  <a:lnTo>
                    <a:pt x="215528" y="751052"/>
                  </a:lnTo>
                  <a:lnTo>
                    <a:pt x="222053" y="754184"/>
                  </a:lnTo>
                  <a:lnTo>
                    <a:pt x="222445" y="755424"/>
                  </a:lnTo>
                  <a:lnTo>
                    <a:pt x="223554" y="756337"/>
                  </a:lnTo>
                  <a:lnTo>
                    <a:pt x="223749" y="758360"/>
                  </a:lnTo>
                  <a:lnTo>
                    <a:pt x="222640" y="759013"/>
                  </a:lnTo>
                  <a:lnTo>
                    <a:pt x="220617" y="759143"/>
                  </a:lnTo>
                  <a:lnTo>
                    <a:pt x="220617" y="761036"/>
                  </a:lnTo>
                  <a:lnTo>
                    <a:pt x="221335" y="763059"/>
                  </a:lnTo>
                  <a:lnTo>
                    <a:pt x="221139" y="764168"/>
                  </a:lnTo>
                  <a:lnTo>
                    <a:pt x="222836" y="765081"/>
                  </a:lnTo>
                  <a:lnTo>
                    <a:pt x="224141" y="765081"/>
                  </a:lnTo>
                  <a:lnTo>
                    <a:pt x="224532" y="764625"/>
                  </a:lnTo>
                  <a:lnTo>
                    <a:pt x="226359" y="764298"/>
                  </a:lnTo>
                  <a:lnTo>
                    <a:pt x="227665" y="765408"/>
                  </a:lnTo>
                  <a:lnTo>
                    <a:pt x="228774" y="768409"/>
                  </a:lnTo>
                  <a:lnTo>
                    <a:pt x="230275" y="770106"/>
                  </a:lnTo>
                  <a:lnTo>
                    <a:pt x="231580" y="770758"/>
                  </a:lnTo>
                  <a:lnTo>
                    <a:pt x="233276" y="770758"/>
                  </a:lnTo>
                  <a:lnTo>
                    <a:pt x="234190" y="770301"/>
                  </a:lnTo>
                  <a:lnTo>
                    <a:pt x="233994" y="769845"/>
                  </a:lnTo>
                  <a:lnTo>
                    <a:pt x="231776" y="770171"/>
                  </a:lnTo>
                  <a:lnTo>
                    <a:pt x="230275" y="769257"/>
                  </a:lnTo>
                  <a:lnTo>
                    <a:pt x="229557" y="768148"/>
                  </a:lnTo>
                  <a:lnTo>
                    <a:pt x="228970" y="765799"/>
                  </a:lnTo>
                  <a:lnTo>
                    <a:pt x="228252" y="764559"/>
                  </a:lnTo>
                  <a:lnTo>
                    <a:pt x="227665" y="764559"/>
                  </a:lnTo>
                  <a:lnTo>
                    <a:pt x="226947" y="763776"/>
                  </a:lnTo>
                  <a:lnTo>
                    <a:pt x="225642" y="763776"/>
                  </a:lnTo>
                  <a:lnTo>
                    <a:pt x="225446" y="763319"/>
                  </a:lnTo>
                  <a:lnTo>
                    <a:pt x="224337" y="763646"/>
                  </a:lnTo>
                  <a:lnTo>
                    <a:pt x="222640" y="762993"/>
                  </a:lnTo>
                  <a:lnTo>
                    <a:pt x="223749" y="760187"/>
                  </a:lnTo>
                  <a:lnTo>
                    <a:pt x="224337" y="760187"/>
                  </a:lnTo>
                  <a:lnTo>
                    <a:pt x="225250" y="759078"/>
                  </a:lnTo>
                  <a:lnTo>
                    <a:pt x="225446" y="757512"/>
                  </a:lnTo>
                  <a:lnTo>
                    <a:pt x="224532" y="754837"/>
                  </a:lnTo>
                  <a:lnTo>
                    <a:pt x="223423" y="754054"/>
                  </a:lnTo>
                  <a:lnTo>
                    <a:pt x="223423" y="753401"/>
                  </a:lnTo>
                  <a:lnTo>
                    <a:pt x="221531" y="751966"/>
                  </a:lnTo>
                  <a:lnTo>
                    <a:pt x="221531" y="751509"/>
                  </a:lnTo>
                  <a:lnTo>
                    <a:pt x="220813" y="751378"/>
                  </a:lnTo>
                  <a:lnTo>
                    <a:pt x="220617" y="750726"/>
                  </a:lnTo>
                  <a:lnTo>
                    <a:pt x="219704" y="750269"/>
                  </a:lnTo>
                  <a:lnTo>
                    <a:pt x="218595" y="748834"/>
                  </a:lnTo>
                  <a:lnTo>
                    <a:pt x="217485" y="746289"/>
                  </a:lnTo>
                  <a:lnTo>
                    <a:pt x="216180" y="745179"/>
                  </a:lnTo>
                  <a:lnTo>
                    <a:pt x="215267" y="739959"/>
                  </a:lnTo>
                  <a:lnTo>
                    <a:pt x="215658" y="738393"/>
                  </a:lnTo>
                  <a:lnTo>
                    <a:pt x="214940" y="737936"/>
                  </a:lnTo>
                  <a:lnTo>
                    <a:pt x="215462" y="734935"/>
                  </a:lnTo>
                  <a:lnTo>
                    <a:pt x="214940" y="734804"/>
                  </a:lnTo>
                  <a:lnTo>
                    <a:pt x="214353" y="733238"/>
                  </a:lnTo>
                  <a:lnTo>
                    <a:pt x="214745" y="728214"/>
                  </a:lnTo>
                  <a:lnTo>
                    <a:pt x="214157" y="727431"/>
                  </a:lnTo>
                  <a:lnTo>
                    <a:pt x="214745" y="726517"/>
                  </a:lnTo>
                  <a:lnTo>
                    <a:pt x="218073" y="726060"/>
                  </a:lnTo>
                  <a:lnTo>
                    <a:pt x="218464" y="725604"/>
                  </a:lnTo>
                  <a:lnTo>
                    <a:pt x="221466" y="724364"/>
                  </a:lnTo>
                  <a:lnTo>
                    <a:pt x="222053" y="723711"/>
                  </a:lnTo>
                  <a:lnTo>
                    <a:pt x="223358" y="723581"/>
                  </a:lnTo>
                  <a:lnTo>
                    <a:pt x="225772" y="721884"/>
                  </a:lnTo>
                  <a:lnTo>
                    <a:pt x="227469" y="721428"/>
                  </a:lnTo>
                  <a:lnTo>
                    <a:pt x="229687" y="720188"/>
                  </a:lnTo>
                  <a:lnTo>
                    <a:pt x="232297" y="719731"/>
                  </a:lnTo>
                  <a:lnTo>
                    <a:pt x="233603" y="718948"/>
                  </a:lnTo>
                  <a:lnTo>
                    <a:pt x="236408" y="718491"/>
                  </a:lnTo>
                  <a:lnTo>
                    <a:pt x="237518" y="717056"/>
                  </a:lnTo>
                  <a:lnTo>
                    <a:pt x="238627" y="717056"/>
                  </a:lnTo>
                  <a:lnTo>
                    <a:pt x="239018" y="716599"/>
                  </a:lnTo>
                  <a:lnTo>
                    <a:pt x="240519" y="716925"/>
                  </a:lnTo>
                  <a:lnTo>
                    <a:pt x="242216" y="716599"/>
                  </a:lnTo>
                  <a:lnTo>
                    <a:pt x="244630" y="718948"/>
                  </a:lnTo>
                  <a:lnTo>
                    <a:pt x="245739" y="719405"/>
                  </a:lnTo>
                  <a:lnTo>
                    <a:pt x="248350" y="719405"/>
                  </a:lnTo>
                  <a:lnTo>
                    <a:pt x="248872" y="719078"/>
                  </a:lnTo>
                  <a:lnTo>
                    <a:pt x="248872" y="717839"/>
                  </a:lnTo>
                  <a:lnTo>
                    <a:pt x="251286" y="717839"/>
                  </a:lnTo>
                  <a:lnTo>
                    <a:pt x="252787" y="716925"/>
                  </a:lnTo>
                  <a:lnTo>
                    <a:pt x="252982" y="716273"/>
                  </a:lnTo>
                  <a:lnTo>
                    <a:pt x="253896" y="716142"/>
                  </a:lnTo>
                  <a:lnTo>
                    <a:pt x="254810" y="715359"/>
                  </a:lnTo>
                  <a:lnTo>
                    <a:pt x="255397" y="713924"/>
                  </a:lnTo>
                  <a:lnTo>
                    <a:pt x="255005" y="713271"/>
                  </a:lnTo>
                  <a:lnTo>
                    <a:pt x="255397" y="711509"/>
                  </a:lnTo>
                  <a:lnTo>
                    <a:pt x="257093" y="710596"/>
                  </a:lnTo>
                  <a:lnTo>
                    <a:pt x="258398" y="711052"/>
                  </a:lnTo>
                  <a:lnTo>
                    <a:pt x="258986" y="710139"/>
                  </a:lnTo>
                  <a:lnTo>
                    <a:pt x="259899" y="710009"/>
                  </a:lnTo>
                  <a:lnTo>
                    <a:pt x="260813" y="707986"/>
                  </a:lnTo>
                  <a:lnTo>
                    <a:pt x="261530" y="707529"/>
                  </a:lnTo>
                  <a:lnTo>
                    <a:pt x="262052" y="705963"/>
                  </a:lnTo>
                  <a:lnTo>
                    <a:pt x="262770" y="705832"/>
                  </a:lnTo>
                  <a:lnTo>
                    <a:pt x="262575" y="705376"/>
                  </a:lnTo>
                  <a:lnTo>
                    <a:pt x="259964" y="705049"/>
                  </a:lnTo>
                  <a:lnTo>
                    <a:pt x="255658" y="702504"/>
                  </a:lnTo>
                  <a:lnTo>
                    <a:pt x="254744" y="698850"/>
                  </a:lnTo>
                  <a:lnTo>
                    <a:pt x="255136" y="697937"/>
                  </a:lnTo>
                  <a:lnTo>
                    <a:pt x="254744" y="697806"/>
                  </a:lnTo>
                  <a:lnTo>
                    <a:pt x="252917" y="690890"/>
                  </a:lnTo>
                  <a:lnTo>
                    <a:pt x="250894" y="688997"/>
                  </a:lnTo>
                  <a:lnTo>
                    <a:pt x="250503" y="687757"/>
                  </a:lnTo>
                  <a:lnTo>
                    <a:pt x="249393" y="686191"/>
                  </a:lnTo>
                  <a:lnTo>
                    <a:pt x="249002" y="683516"/>
                  </a:lnTo>
                  <a:lnTo>
                    <a:pt x="247306" y="681624"/>
                  </a:lnTo>
                  <a:lnTo>
                    <a:pt x="246783" y="679862"/>
                  </a:lnTo>
                  <a:lnTo>
                    <a:pt x="246588" y="677056"/>
                  </a:lnTo>
                  <a:lnTo>
                    <a:pt x="246000" y="676404"/>
                  </a:lnTo>
                  <a:lnTo>
                    <a:pt x="245609" y="674511"/>
                  </a:lnTo>
                  <a:lnTo>
                    <a:pt x="245217" y="673859"/>
                  </a:lnTo>
                  <a:lnTo>
                    <a:pt x="243717" y="673989"/>
                  </a:lnTo>
                  <a:lnTo>
                    <a:pt x="242999" y="673532"/>
                  </a:lnTo>
                  <a:lnTo>
                    <a:pt x="242607" y="672749"/>
                  </a:lnTo>
                  <a:lnTo>
                    <a:pt x="241694" y="672097"/>
                  </a:lnTo>
                  <a:lnTo>
                    <a:pt x="241107" y="670661"/>
                  </a:lnTo>
                  <a:lnTo>
                    <a:pt x="239279" y="668900"/>
                  </a:lnTo>
                  <a:lnTo>
                    <a:pt x="239997" y="668769"/>
                  </a:lnTo>
                  <a:lnTo>
                    <a:pt x="240585" y="667790"/>
                  </a:lnTo>
                  <a:lnTo>
                    <a:pt x="242085" y="667464"/>
                  </a:lnTo>
                  <a:lnTo>
                    <a:pt x="242281" y="667007"/>
                  </a:lnTo>
                  <a:lnTo>
                    <a:pt x="241563" y="666681"/>
                  </a:lnTo>
                  <a:lnTo>
                    <a:pt x="239867" y="666812"/>
                  </a:lnTo>
                  <a:lnTo>
                    <a:pt x="239475" y="667790"/>
                  </a:lnTo>
                  <a:lnTo>
                    <a:pt x="239084" y="667660"/>
                  </a:lnTo>
                  <a:lnTo>
                    <a:pt x="239084" y="667007"/>
                  </a:lnTo>
                  <a:lnTo>
                    <a:pt x="241107" y="665572"/>
                  </a:lnTo>
                  <a:lnTo>
                    <a:pt x="242020" y="665441"/>
                  </a:lnTo>
                  <a:lnTo>
                    <a:pt x="242542" y="664462"/>
                  </a:lnTo>
                  <a:lnTo>
                    <a:pt x="243456" y="664593"/>
                  </a:lnTo>
                  <a:lnTo>
                    <a:pt x="243847" y="664136"/>
                  </a:lnTo>
                  <a:lnTo>
                    <a:pt x="244956" y="664136"/>
                  </a:lnTo>
                  <a:lnTo>
                    <a:pt x="245152" y="662570"/>
                  </a:lnTo>
                  <a:lnTo>
                    <a:pt x="244565" y="662113"/>
                  </a:lnTo>
                  <a:lnTo>
                    <a:pt x="244565" y="661330"/>
                  </a:lnTo>
                  <a:lnTo>
                    <a:pt x="245283" y="660547"/>
                  </a:lnTo>
                  <a:lnTo>
                    <a:pt x="244565" y="660091"/>
                  </a:lnTo>
                  <a:lnTo>
                    <a:pt x="244761" y="659112"/>
                  </a:lnTo>
                  <a:lnTo>
                    <a:pt x="246457" y="659242"/>
                  </a:lnTo>
                  <a:lnTo>
                    <a:pt x="247566" y="658590"/>
                  </a:lnTo>
                  <a:lnTo>
                    <a:pt x="248284" y="655588"/>
                  </a:lnTo>
                  <a:lnTo>
                    <a:pt x="249198" y="654022"/>
                  </a:lnTo>
                  <a:lnTo>
                    <a:pt x="249198" y="652260"/>
                  </a:lnTo>
                  <a:lnTo>
                    <a:pt x="250699" y="651020"/>
                  </a:lnTo>
                  <a:lnTo>
                    <a:pt x="251090" y="649128"/>
                  </a:lnTo>
                  <a:lnTo>
                    <a:pt x="252199" y="649259"/>
                  </a:lnTo>
                  <a:lnTo>
                    <a:pt x="254418" y="647693"/>
                  </a:lnTo>
                  <a:lnTo>
                    <a:pt x="254810" y="645343"/>
                  </a:lnTo>
                  <a:lnTo>
                    <a:pt x="253504" y="643582"/>
                  </a:lnTo>
                  <a:lnTo>
                    <a:pt x="254092" y="643451"/>
                  </a:lnTo>
                  <a:lnTo>
                    <a:pt x="254810" y="644430"/>
                  </a:lnTo>
                  <a:lnTo>
                    <a:pt x="255919" y="644104"/>
                  </a:lnTo>
                  <a:lnTo>
                    <a:pt x="257942" y="644756"/>
                  </a:lnTo>
                  <a:lnTo>
                    <a:pt x="260160" y="642407"/>
                  </a:lnTo>
                  <a:lnTo>
                    <a:pt x="261269" y="642538"/>
                  </a:lnTo>
                  <a:lnTo>
                    <a:pt x="262183" y="642211"/>
                  </a:lnTo>
                  <a:lnTo>
                    <a:pt x="263096" y="642668"/>
                  </a:lnTo>
                  <a:lnTo>
                    <a:pt x="264206" y="642668"/>
                  </a:lnTo>
                  <a:lnTo>
                    <a:pt x="267012" y="641233"/>
                  </a:lnTo>
                  <a:lnTo>
                    <a:pt x="268708" y="639210"/>
                  </a:lnTo>
                  <a:lnTo>
                    <a:pt x="268904" y="637970"/>
                  </a:lnTo>
                  <a:lnTo>
                    <a:pt x="270731" y="637644"/>
                  </a:lnTo>
                  <a:lnTo>
                    <a:pt x="270731" y="637187"/>
                  </a:lnTo>
                  <a:lnTo>
                    <a:pt x="272754" y="636730"/>
                  </a:lnTo>
                  <a:lnTo>
                    <a:pt x="274255" y="635752"/>
                  </a:lnTo>
                  <a:lnTo>
                    <a:pt x="274842" y="631641"/>
                  </a:lnTo>
                  <a:lnTo>
                    <a:pt x="275951" y="629292"/>
                  </a:lnTo>
                  <a:lnTo>
                    <a:pt x="275755" y="627269"/>
                  </a:lnTo>
                  <a:lnTo>
                    <a:pt x="276147" y="626942"/>
                  </a:lnTo>
                  <a:lnTo>
                    <a:pt x="276147" y="625833"/>
                  </a:lnTo>
                  <a:lnTo>
                    <a:pt x="276538" y="625376"/>
                  </a:lnTo>
                  <a:lnTo>
                    <a:pt x="277648" y="625246"/>
                  </a:lnTo>
                  <a:lnTo>
                    <a:pt x="278365" y="624006"/>
                  </a:lnTo>
                  <a:lnTo>
                    <a:pt x="279083" y="623680"/>
                  </a:lnTo>
                  <a:lnTo>
                    <a:pt x="281106" y="619895"/>
                  </a:lnTo>
                  <a:lnTo>
                    <a:pt x="282020" y="617220"/>
                  </a:lnTo>
                  <a:lnTo>
                    <a:pt x="281824" y="615654"/>
                  </a:lnTo>
                  <a:lnTo>
                    <a:pt x="282542" y="614545"/>
                  </a:lnTo>
                  <a:lnTo>
                    <a:pt x="282542" y="613109"/>
                  </a:lnTo>
                  <a:lnTo>
                    <a:pt x="282933" y="612979"/>
                  </a:lnTo>
                  <a:lnTo>
                    <a:pt x="283129" y="612196"/>
                  </a:lnTo>
                  <a:lnTo>
                    <a:pt x="282542" y="612196"/>
                  </a:lnTo>
                  <a:lnTo>
                    <a:pt x="281628" y="613957"/>
                  </a:lnTo>
                  <a:lnTo>
                    <a:pt x="280323" y="614088"/>
                  </a:lnTo>
                  <a:lnTo>
                    <a:pt x="278627" y="612979"/>
                  </a:lnTo>
                  <a:lnTo>
                    <a:pt x="278431" y="611739"/>
                  </a:lnTo>
                  <a:lnTo>
                    <a:pt x="277909" y="611086"/>
                  </a:lnTo>
                  <a:lnTo>
                    <a:pt x="275299" y="610629"/>
                  </a:lnTo>
                  <a:lnTo>
                    <a:pt x="275299" y="609389"/>
                  </a:lnTo>
                  <a:lnTo>
                    <a:pt x="274385" y="608411"/>
                  </a:lnTo>
                  <a:lnTo>
                    <a:pt x="274189" y="607171"/>
                  </a:lnTo>
                  <a:lnTo>
                    <a:pt x="273667" y="607040"/>
                  </a:lnTo>
                  <a:lnTo>
                    <a:pt x="273667" y="604822"/>
                  </a:lnTo>
                  <a:lnTo>
                    <a:pt x="272754" y="602603"/>
                  </a:lnTo>
                  <a:lnTo>
                    <a:pt x="272754" y="602147"/>
                  </a:lnTo>
                  <a:lnTo>
                    <a:pt x="274255" y="601037"/>
                  </a:lnTo>
                  <a:lnTo>
                    <a:pt x="274255" y="599471"/>
                  </a:lnTo>
                  <a:lnTo>
                    <a:pt x="273863" y="598819"/>
                  </a:lnTo>
                  <a:lnTo>
                    <a:pt x="270861" y="599471"/>
                  </a:lnTo>
                  <a:lnTo>
                    <a:pt x="268447" y="595491"/>
                  </a:lnTo>
                  <a:lnTo>
                    <a:pt x="268447" y="589488"/>
                  </a:lnTo>
                  <a:lnTo>
                    <a:pt x="268056" y="587922"/>
                  </a:lnTo>
                  <a:lnTo>
                    <a:pt x="267142" y="586812"/>
                  </a:lnTo>
                  <a:lnTo>
                    <a:pt x="265837" y="586160"/>
                  </a:lnTo>
                  <a:lnTo>
                    <a:pt x="265250" y="585181"/>
                  </a:lnTo>
                  <a:lnTo>
                    <a:pt x="263945" y="585051"/>
                  </a:lnTo>
                  <a:lnTo>
                    <a:pt x="263553" y="584268"/>
                  </a:lnTo>
                  <a:lnTo>
                    <a:pt x="260030" y="583028"/>
                  </a:lnTo>
                  <a:lnTo>
                    <a:pt x="259312" y="583158"/>
                  </a:lnTo>
                  <a:lnTo>
                    <a:pt x="258203" y="582375"/>
                  </a:lnTo>
                  <a:lnTo>
                    <a:pt x="258398" y="580483"/>
                  </a:lnTo>
                  <a:lnTo>
                    <a:pt x="259508" y="579374"/>
                  </a:lnTo>
                  <a:lnTo>
                    <a:pt x="258203" y="577612"/>
                  </a:lnTo>
                  <a:lnTo>
                    <a:pt x="259899" y="576176"/>
                  </a:lnTo>
                  <a:lnTo>
                    <a:pt x="262509" y="576176"/>
                  </a:lnTo>
                  <a:lnTo>
                    <a:pt x="263227" y="574610"/>
                  </a:lnTo>
                  <a:lnTo>
                    <a:pt x="265641" y="573958"/>
                  </a:lnTo>
                  <a:lnTo>
                    <a:pt x="266033" y="572718"/>
                  </a:lnTo>
                  <a:lnTo>
                    <a:pt x="268447" y="571739"/>
                  </a:lnTo>
                  <a:lnTo>
                    <a:pt x="268839" y="570760"/>
                  </a:lnTo>
                  <a:lnTo>
                    <a:pt x="272754" y="570760"/>
                  </a:lnTo>
                  <a:lnTo>
                    <a:pt x="272950" y="569782"/>
                  </a:lnTo>
                  <a:lnTo>
                    <a:pt x="273341" y="569651"/>
                  </a:lnTo>
                  <a:lnTo>
                    <a:pt x="273341" y="568542"/>
                  </a:lnTo>
                  <a:lnTo>
                    <a:pt x="274450" y="568085"/>
                  </a:lnTo>
                  <a:lnTo>
                    <a:pt x="274450" y="566976"/>
                  </a:lnTo>
                  <a:lnTo>
                    <a:pt x="276473" y="565540"/>
                  </a:lnTo>
                  <a:lnTo>
                    <a:pt x="276473" y="564561"/>
                  </a:lnTo>
                  <a:lnTo>
                    <a:pt x="277778" y="562669"/>
                  </a:lnTo>
                  <a:lnTo>
                    <a:pt x="277974" y="561690"/>
                  </a:lnTo>
                  <a:lnTo>
                    <a:pt x="278496" y="561364"/>
                  </a:lnTo>
                  <a:lnTo>
                    <a:pt x="279605" y="561495"/>
                  </a:lnTo>
                  <a:lnTo>
                    <a:pt x="281432" y="559146"/>
                  </a:lnTo>
                  <a:lnTo>
                    <a:pt x="282737" y="558819"/>
                  </a:lnTo>
                  <a:lnTo>
                    <a:pt x="283259" y="557384"/>
                  </a:lnTo>
                  <a:lnTo>
                    <a:pt x="284173" y="557058"/>
                  </a:lnTo>
                  <a:lnTo>
                    <a:pt x="284173" y="555948"/>
                  </a:lnTo>
                  <a:lnTo>
                    <a:pt x="283455" y="555165"/>
                  </a:lnTo>
                  <a:lnTo>
                    <a:pt x="282868" y="553273"/>
                  </a:lnTo>
                  <a:lnTo>
                    <a:pt x="281759" y="552947"/>
                  </a:lnTo>
                  <a:lnTo>
                    <a:pt x="281563" y="551511"/>
                  </a:lnTo>
                  <a:lnTo>
                    <a:pt x="281041" y="551054"/>
                  </a:lnTo>
                  <a:lnTo>
                    <a:pt x="281237" y="549619"/>
                  </a:lnTo>
                  <a:lnTo>
                    <a:pt x="280715" y="548510"/>
                  </a:lnTo>
                  <a:lnTo>
                    <a:pt x="280910" y="548053"/>
                  </a:lnTo>
                  <a:lnTo>
                    <a:pt x="280192" y="546487"/>
                  </a:lnTo>
                  <a:lnTo>
                    <a:pt x="277974" y="546030"/>
                  </a:lnTo>
                  <a:lnTo>
                    <a:pt x="275560" y="546030"/>
                  </a:lnTo>
                  <a:lnTo>
                    <a:pt x="275755" y="547335"/>
                  </a:lnTo>
                  <a:lnTo>
                    <a:pt x="276473" y="548314"/>
                  </a:lnTo>
                  <a:lnTo>
                    <a:pt x="277191" y="548640"/>
                  </a:lnTo>
                  <a:lnTo>
                    <a:pt x="277713" y="548640"/>
                  </a:lnTo>
                  <a:lnTo>
                    <a:pt x="277909" y="547987"/>
                  </a:lnTo>
                  <a:lnTo>
                    <a:pt x="278431" y="547661"/>
                  </a:lnTo>
                  <a:lnTo>
                    <a:pt x="280127" y="547987"/>
                  </a:lnTo>
                  <a:lnTo>
                    <a:pt x="279736" y="549749"/>
                  </a:lnTo>
                  <a:lnTo>
                    <a:pt x="278627" y="551511"/>
                  </a:lnTo>
                  <a:lnTo>
                    <a:pt x="278431" y="552816"/>
                  </a:lnTo>
                  <a:lnTo>
                    <a:pt x="278627" y="558363"/>
                  </a:lnTo>
                  <a:lnTo>
                    <a:pt x="276016" y="558819"/>
                  </a:lnTo>
                  <a:lnTo>
                    <a:pt x="275103" y="560059"/>
                  </a:lnTo>
                  <a:lnTo>
                    <a:pt x="268969" y="562408"/>
                  </a:lnTo>
                  <a:lnTo>
                    <a:pt x="268251" y="563517"/>
                  </a:lnTo>
                  <a:lnTo>
                    <a:pt x="267338" y="566845"/>
                  </a:lnTo>
                  <a:lnTo>
                    <a:pt x="266424" y="568085"/>
                  </a:lnTo>
                  <a:lnTo>
                    <a:pt x="266424" y="569194"/>
                  </a:lnTo>
                  <a:lnTo>
                    <a:pt x="265902" y="569651"/>
                  </a:lnTo>
                  <a:lnTo>
                    <a:pt x="264989" y="569782"/>
                  </a:lnTo>
                  <a:lnTo>
                    <a:pt x="261661" y="568998"/>
                  </a:lnTo>
                  <a:lnTo>
                    <a:pt x="259964" y="570238"/>
                  </a:lnTo>
                  <a:lnTo>
                    <a:pt x="256637" y="570565"/>
                  </a:lnTo>
                  <a:lnTo>
                    <a:pt x="253831" y="571674"/>
                  </a:lnTo>
                  <a:lnTo>
                    <a:pt x="251612" y="573109"/>
                  </a:lnTo>
                  <a:lnTo>
                    <a:pt x="252004" y="574871"/>
                  </a:lnTo>
                  <a:lnTo>
                    <a:pt x="251482" y="575850"/>
                  </a:lnTo>
                  <a:lnTo>
                    <a:pt x="250764" y="575850"/>
                  </a:lnTo>
                  <a:lnTo>
                    <a:pt x="250764" y="574414"/>
                  </a:lnTo>
                  <a:lnTo>
                    <a:pt x="250046" y="574284"/>
                  </a:lnTo>
                  <a:lnTo>
                    <a:pt x="246523" y="575393"/>
                  </a:lnTo>
                  <a:lnTo>
                    <a:pt x="246327" y="576046"/>
                  </a:lnTo>
                  <a:lnTo>
                    <a:pt x="245022" y="576829"/>
                  </a:lnTo>
                  <a:lnTo>
                    <a:pt x="245022" y="577286"/>
                  </a:lnTo>
                  <a:lnTo>
                    <a:pt x="243912" y="578069"/>
                  </a:lnTo>
                  <a:lnTo>
                    <a:pt x="243717" y="579504"/>
                  </a:lnTo>
                  <a:lnTo>
                    <a:pt x="243195" y="579504"/>
                  </a:lnTo>
                  <a:lnTo>
                    <a:pt x="243390" y="580940"/>
                  </a:lnTo>
                  <a:lnTo>
                    <a:pt x="242673" y="581070"/>
                  </a:lnTo>
                  <a:lnTo>
                    <a:pt x="242151" y="581723"/>
                  </a:lnTo>
                  <a:lnTo>
                    <a:pt x="242151" y="584398"/>
                  </a:lnTo>
                  <a:lnTo>
                    <a:pt x="241759" y="585181"/>
                  </a:lnTo>
                  <a:lnTo>
                    <a:pt x="241955" y="586943"/>
                  </a:lnTo>
                  <a:lnTo>
                    <a:pt x="240650" y="589488"/>
                  </a:lnTo>
                  <a:lnTo>
                    <a:pt x="241172" y="591706"/>
                  </a:lnTo>
                  <a:lnTo>
                    <a:pt x="240454" y="592163"/>
                  </a:lnTo>
                  <a:lnTo>
                    <a:pt x="239736" y="591837"/>
                  </a:lnTo>
                  <a:lnTo>
                    <a:pt x="239018" y="591837"/>
                  </a:lnTo>
                  <a:lnTo>
                    <a:pt x="238823" y="592163"/>
                  </a:lnTo>
                  <a:lnTo>
                    <a:pt x="239410" y="592816"/>
                  </a:lnTo>
                  <a:lnTo>
                    <a:pt x="240911" y="592946"/>
                  </a:lnTo>
                  <a:lnTo>
                    <a:pt x="240519" y="593599"/>
                  </a:lnTo>
                  <a:lnTo>
                    <a:pt x="240519" y="595948"/>
                  </a:lnTo>
                  <a:lnTo>
                    <a:pt x="238496" y="597057"/>
                  </a:lnTo>
                  <a:lnTo>
                    <a:pt x="236996" y="598819"/>
                  </a:lnTo>
                  <a:lnTo>
                    <a:pt x="236604" y="600385"/>
                  </a:lnTo>
                  <a:lnTo>
                    <a:pt x="235495" y="599145"/>
                  </a:lnTo>
                  <a:lnTo>
                    <a:pt x="235103" y="596600"/>
                  </a:lnTo>
                  <a:lnTo>
                    <a:pt x="233994" y="596143"/>
                  </a:lnTo>
                  <a:lnTo>
                    <a:pt x="231776" y="597122"/>
                  </a:lnTo>
                  <a:lnTo>
                    <a:pt x="230862" y="596992"/>
                  </a:lnTo>
                  <a:lnTo>
                    <a:pt x="229753" y="598558"/>
                  </a:lnTo>
                  <a:lnTo>
                    <a:pt x="228252" y="599210"/>
                  </a:lnTo>
                  <a:lnTo>
                    <a:pt x="226947" y="600320"/>
                  </a:lnTo>
                  <a:lnTo>
                    <a:pt x="225838" y="600320"/>
                  </a:lnTo>
                  <a:lnTo>
                    <a:pt x="222836" y="601560"/>
                  </a:lnTo>
                  <a:lnTo>
                    <a:pt x="219834" y="601690"/>
                  </a:lnTo>
                  <a:lnTo>
                    <a:pt x="217028" y="599798"/>
                  </a:lnTo>
                  <a:lnTo>
                    <a:pt x="215919" y="599471"/>
                  </a:lnTo>
                  <a:lnTo>
                    <a:pt x="215919" y="598819"/>
                  </a:lnTo>
                  <a:lnTo>
                    <a:pt x="215201" y="598492"/>
                  </a:lnTo>
                  <a:lnTo>
                    <a:pt x="215006" y="597253"/>
                  </a:lnTo>
                  <a:lnTo>
                    <a:pt x="213309" y="596926"/>
                  </a:lnTo>
                  <a:lnTo>
                    <a:pt x="212918" y="595817"/>
                  </a:lnTo>
                  <a:lnTo>
                    <a:pt x="212396" y="595491"/>
                  </a:lnTo>
                  <a:lnTo>
                    <a:pt x="213309" y="594382"/>
                  </a:lnTo>
                  <a:lnTo>
                    <a:pt x="213309" y="593925"/>
                  </a:lnTo>
                  <a:lnTo>
                    <a:pt x="214418" y="593468"/>
                  </a:lnTo>
                  <a:lnTo>
                    <a:pt x="214614" y="592489"/>
                  </a:lnTo>
                  <a:lnTo>
                    <a:pt x="214027" y="591054"/>
                  </a:lnTo>
                  <a:lnTo>
                    <a:pt x="215528" y="588835"/>
                  </a:lnTo>
                  <a:lnTo>
                    <a:pt x="214810" y="586486"/>
                  </a:lnTo>
                  <a:lnTo>
                    <a:pt x="214092" y="586356"/>
                  </a:lnTo>
                  <a:lnTo>
                    <a:pt x="213896" y="585573"/>
                  </a:lnTo>
                  <a:lnTo>
                    <a:pt x="212983" y="585573"/>
                  </a:lnTo>
                  <a:lnTo>
                    <a:pt x="212461" y="585116"/>
                  </a:lnTo>
                  <a:lnTo>
                    <a:pt x="210046" y="581919"/>
                  </a:lnTo>
                  <a:lnTo>
                    <a:pt x="208350" y="580809"/>
                  </a:lnTo>
                  <a:lnTo>
                    <a:pt x="207436" y="579570"/>
                  </a:lnTo>
                  <a:lnTo>
                    <a:pt x="205936" y="578786"/>
                  </a:lnTo>
                  <a:lnTo>
                    <a:pt x="204435" y="577351"/>
                  </a:lnTo>
                  <a:lnTo>
                    <a:pt x="204239" y="576698"/>
                  </a:lnTo>
                  <a:lnTo>
                    <a:pt x="202021" y="575132"/>
                  </a:lnTo>
                  <a:lnTo>
                    <a:pt x="203325" y="574349"/>
                  </a:lnTo>
                  <a:lnTo>
                    <a:pt x="203717" y="574349"/>
                  </a:lnTo>
                  <a:lnTo>
                    <a:pt x="203913" y="574806"/>
                  </a:lnTo>
                  <a:lnTo>
                    <a:pt x="205218" y="574349"/>
                  </a:lnTo>
                  <a:lnTo>
                    <a:pt x="205609" y="572588"/>
                  </a:lnTo>
                  <a:lnTo>
                    <a:pt x="206197" y="572131"/>
                  </a:lnTo>
                  <a:lnTo>
                    <a:pt x="207502" y="572261"/>
                  </a:lnTo>
                  <a:lnTo>
                    <a:pt x="208415" y="571805"/>
                  </a:lnTo>
                  <a:lnTo>
                    <a:pt x="209003" y="571152"/>
                  </a:lnTo>
                  <a:lnTo>
                    <a:pt x="209003" y="570043"/>
                  </a:lnTo>
                  <a:lnTo>
                    <a:pt x="208285" y="567824"/>
                  </a:lnTo>
                  <a:lnTo>
                    <a:pt x="206262" y="566389"/>
                  </a:lnTo>
                  <a:lnTo>
                    <a:pt x="206066" y="563387"/>
                  </a:lnTo>
                  <a:lnTo>
                    <a:pt x="204761" y="562278"/>
                  </a:lnTo>
                  <a:lnTo>
                    <a:pt x="204370" y="559276"/>
                  </a:lnTo>
                  <a:lnTo>
                    <a:pt x="202869" y="556927"/>
                  </a:lnTo>
                  <a:lnTo>
                    <a:pt x="202282" y="556470"/>
                  </a:lnTo>
                  <a:lnTo>
                    <a:pt x="201172" y="556470"/>
                  </a:lnTo>
                  <a:lnTo>
                    <a:pt x="200063" y="557710"/>
                  </a:lnTo>
                  <a:lnTo>
                    <a:pt x="199345" y="557710"/>
                  </a:lnTo>
                  <a:lnTo>
                    <a:pt x="197649" y="556144"/>
                  </a:lnTo>
                  <a:lnTo>
                    <a:pt x="197453" y="553273"/>
                  </a:lnTo>
                  <a:lnTo>
                    <a:pt x="198758" y="552947"/>
                  </a:lnTo>
                  <a:lnTo>
                    <a:pt x="198366" y="551707"/>
                  </a:lnTo>
                  <a:lnTo>
                    <a:pt x="200781" y="551511"/>
                  </a:lnTo>
                  <a:lnTo>
                    <a:pt x="201172" y="551185"/>
                  </a:lnTo>
                  <a:lnTo>
                    <a:pt x="202477" y="549619"/>
                  </a:lnTo>
                  <a:lnTo>
                    <a:pt x="202282" y="548053"/>
                  </a:lnTo>
                  <a:lnTo>
                    <a:pt x="203587" y="548053"/>
                  </a:lnTo>
                  <a:lnTo>
                    <a:pt x="203587" y="547270"/>
                  </a:lnTo>
                  <a:lnTo>
                    <a:pt x="203065" y="547139"/>
                  </a:lnTo>
                  <a:lnTo>
                    <a:pt x="201564" y="547791"/>
                  </a:lnTo>
                  <a:lnTo>
                    <a:pt x="201759" y="549880"/>
                  </a:lnTo>
                  <a:lnTo>
                    <a:pt x="201368" y="550206"/>
                  </a:lnTo>
                  <a:lnTo>
                    <a:pt x="198236" y="549749"/>
                  </a:lnTo>
                  <a:lnTo>
                    <a:pt x="197844" y="550206"/>
                  </a:lnTo>
                  <a:lnTo>
                    <a:pt x="197453" y="552751"/>
                  </a:lnTo>
                  <a:lnTo>
                    <a:pt x="196148" y="554839"/>
                  </a:lnTo>
                  <a:lnTo>
                    <a:pt x="196148" y="556731"/>
                  </a:lnTo>
                  <a:lnTo>
                    <a:pt x="196539" y="557514"/>
                  </a:lnTo>
                  <a:lnTo>
                    <a:pt x="195952" y="558624"/>
                  </a:lnTo>
                  <a:lnTo>
                    <a:pt x="195952" y="560516"/>
                  </a:lnTo>
                  <a:lnTo>
                    <a:pt x="195560" y="561299"/>
                  </a:lnTo>
                  <a:lnTo>
                    <a:pt x="196474" y="562734"/>
                  </a:lnTo>
                  <a:lnTo>
                    <a:pt x="198301" y="562278"/>
                  </a:lnTo>
                  <a:lnTo>
                    <a:pt x="200715" y="563257"/>
                  </a:lnTo>
                  <a:lnTo>
                    <a:pt x="201825" y="564366"/>
                  </a:lnTo>
                  <a:lnTo>
                    <a:pt x="202021" y="566128"/>
                  </a:lnTo>
                  <a:lnTo>
                    <a:pt x="200715" y="568672"/>
                  </a:lnTo>
                  <a:lnTo>
                    <a:pt x="200324" y="571348"/>
                  </a:lnTo>
                  <a:lnTo>
                    <a:pt x="199019" y="572000"/>
                  </a:lnTo>
                  <a:lnTo>
                    <a:pt x="198301" y="573240"/>
                  </a:lnTo>
                  <a:lnTo>
                    <a:pt x="196800" y="573109"/>
                  </a:lnTo>
                  <a:lnTo>
                    <a:pt x="195887" y="574088"/>
                  </a:lnTo>
                  <a:lnTo>
                    <a:pt x="195495" y="575980"/>
                  </a:lnTo>
                  <a:lnTo>
                    <a:pt x="195104" y="576307"/>
                  </a:lnTo>
                  <a:lnTo>
                    <a:pt x="195104" y="577416"/>
                  </a:lnTo>
                  <a:lnTo>
                    <a:pt x="196017" y="578199"/>
                  </a:lnTo>
                  <a:lnTo>
                    <a:pt x="196017" y="579765"/>
                  </a:lnTo>
                  <a:lnTo>
                    <a:pt x="194517" y="580744"/>
                  </a:lnTo>
                  <a:lnTo>
                    <a:pt x="193799" y="581853"/>
                  </a:lnTo>
                  <a:lnTo>
                    <a:pt x="193603" y="582962"/>
                  </a:lnTo>
                  <a:lnTo>
                    <a:pt x="192494" y="584202"/>
                  </a:lnTo>
                  <a:lnTo>
                    <a:pt x="192690" y="585311"/>
                  </a:lnTo>
                  <a:lnTo>
                    <a:pt x="193407" y="585964"/>
                  </a:lnTo>
                  <a:lnTo>
                    <a:pt x="193407" y="587400"/>
                  </a:lnTo>
                  <a:lnTo>
                    <a:pt x="193994" y="588509"/>
                  </a:lnTo>
                  <a:lnTo>
                    <a:pt x="193994" y="589749"/>
                  </a:lnTo>
                  <a:lnTo>
                    <a:pt x="193407" y="590401"/>
                  </a:lnTo>
                  <a:lnTo>
                    <a:pt x="193603" y="593076"/>
                  </a:lnTo>
                  <a:lnTo>
                    <a:pt x="193211" y="593533"/>
                  </a:lnTo>
                  <a:lnTo>
                    <a:pt x="193211" y="594969"/>
                  </a:lnTo>
                  <a:lnTo>
                    <a:pt x="191515" y="595295"/>
                  </a:lnTo>
                  <a:lnTo>
                    <a:pt x="190797" y="595948"/>
                  </a:lnTo>
                  <a:lnTo>
                    <a:pt x="190601" y="596600"/>
                  </a:lnTo>
                  <a:lnTo>
                    <a:pt x="189688" y="597057"/>
                  </a:lnTo>
                  <a:lnTo>
                    <a:pt x="189492" y="598166"/>
                  </a:lnTo>
                  <a:lnTo>
                    <a:pt x="188383" y="598819"/>
                  </a:lnTo>
                  <a:lnTo>
                    <a:pt x="187469" y="600254"/>
                  </a:lnTo>
                  <a:lnTo>
                    <a:pt x="187078" y="601690"/>
                  </a:lnTo>
                  <a:lnTo>
                    <a:pt x="185969" y="602930"/>
                  </a:lnTo>
                  <a:lnTo>
                    <a:pt x="185446" y="604365"/>
                  </a:lnTo>
                  <a:lnTo>
                    <a:pt x="185642" y="605605"/>
                  </a:lnTo>
                  <a:lnTo>
                    <a:pt x="184337" y="608606"/>
                  </a:lnTo>
                  <a:lnTo>
                    <a:pt x="184337" y="609716"/>
                  </a:lnTo>
                  <a:lnTo>
                    <a:pt x="183032" y="610629"/>
                  </a:lnTo>
                  <a:lnTo>
                    <a:pt x="181727" y="612717"/>
                  </a:lnTo>
                  <a:lnTo>
                    <a:pt x="180031" y="613827"/>
                  </a:lnTo>
                  <a:lnTo>
                    <a:pt x="179835" y="615067"/>
                  </a:lnTo>
                  <a:lnTo>
                    <a:pt x="178921" y="615719"/>
                  </a:lnTo>
                  <a:lnTo>
                    <a:pt x="178921" y="618264"/>
                  </a:lnTo>
                  <a:lnTo>
                    <a:pt x="178399" y="619373"/>
                  </a:lnTo>
                  <a:lnTo>
                    <a:pt x="175071" y="621135"/>
                  </a:lnTo>
                  <a:lnTo>
                    <a:pt x="173571" y="622375"/>
                  </a:lnTo>
                  <a:lnTo>
                    <a:pt x="172657" y="625050"/>
                  </a:lnTo>
                  <a:lnTo>
                    <a:pt x="172135" y="625050"/>
                  </a:lnTo>
                  <a:lnTo>
                    <a:pt x="169916" y="627073"/>
                  </a:lnTo>
                  <a:lnTo>
                    <a:pt x="170308" y="627725"/>
                  </a:lnTo>
                  <a:lnTo>
                    <a:pt x="169916" y="628509"/>
                  </a:lnTo>
                  <a:lnTo>
                    <a:pt x="167502" y="630270"/>
                  </a:lnTo>
                  <a:lnTo>
                    <a:pt x="167502" y="630596"/>
                  </a:lnTo>
                  <a:lnTo>
                    <a:pt x="166589" y="630923"/>
                  </a:lnTo>
                  <a:lnTo>
                    <a:pt x="166067" y="631902"/>
                  </a:lnTo>
                  <a:lnTo>
                    <a:pt x="163065" y="634120"/>
                  </a:lnTo>
                  <a:lnTo>
                    <a:pt x="161042" y="636339"/>
                  </a:lnTo>
                  <a:lnTo>
                    <a:pt x="160651" y="637578"/>
                  </a:lnTo>
                  <a:lnTo>
                    <a:pt x="158432" y="639471"/>
                  </a:lnTo>
                  <a:lnTo>
                    <a:pt x="157714" y="641233"/>
                  </a:lnTo>
                  <a:lnTo>
                    <a:pt x="157714" y="642472"/>
                  </a:lnTo>
                  <a:lnTo>
                    <a:pt x="157910" y="643125"/>
                  </a:lnTo>
                  <a:lnTo>
                    <a:pt x="158628" y="643582"/>
                  </a:lnTo>
                  <a:lnTo>
                    <a:pt x="158628" y="644365"/>
                  </a:lnTo>
                  <a:lnTo>
                    <a:pt x="160324" y="645148"/>
                  </a:lnTo>
                  <a:lnTo>
                    <a:pt x="160846" y="646257"/>
                  </a:lnTo>
                  <a:lnTo>
                    <a:pt x="162543" y="647497"/>
                  </a:lnTo>
                  <a:lnTo>
                    <a:pt x="163652" y="647497"/>
                  </a:lnTo>
                  <a:lnTo>
                    <a:pt x="164762" y="649259"/>
                  </a:lnTo>
                  <a:lnTo>
                    <a:pt x="164566" y="650237"/>
                  </a:lnTo>
                  <a:lnTo>
                    <a:pt x="164044" y="650368"/>
                  </a:lnTo>
                  <a:lnTo>
                    <a:pt x="164044" y="650694"/>
                  </a:lnTo>
                  <a:lnTo>
                    <a:pt x="162347" y="650368"/>
                  </a:lnTo>
                  <a:lnTo>
                    <a:pt x="162151" y="650825"/>
                  </a:lnTo>
                  <a:lnTo>
                    <a:pt x="161564" y="650825"/>
                  </a:lnTo>
                  <a:lnTo>
                    <a:pt x="161042" y="647171"/>
                  </a:lnTo>
                  <a:lnTo>
                    <a:pt x="158040" y="644822"/>
                  </a:lnTo>
                  <a:lnTo>
                    <a:pt x="157519" y="643843"/>
                  </a:lnTo>
                  <a:lnTo>
                    <a:pt x="157714" y="643190"/>
                  </a:lnTo>
                  <a:lnTo>
                    <a:pt x="156801" y="641951"/>
                  </a:lnTo>
                  <a:lnTo>
                    <a:pt x="156083" y="642081"/>
                  </a:lnTo>
                  <a:lnTo>
                    <a:pt x="156474" y="642994"/>
                  </a:lnTo>
                  <a:lnTo>
                    <a:pt x="155757" y="643451"/>
                  </a:lnTo>
                  <a:lnTo>
                    <a:pt x="156344" y="645670"/>
                  </a:lnTo>
                  <a:lnTo>
                    <a:pt x="155430" y="645800"/>
                  </a:lnTo>
                  <a:lnTo>
                    <a:pt x="155235" y="645148"/>
                  </a:lnTo>
                  <a:lnTo>
                    <a:pt x="154517" y="644822"/>
                  </a:lnTo>
                  <a:lnTo>
                    <a:pt x="154909" y="643712"/>
                  </a:lnTo>
                  <a:lnTo>
                    <a:pt x="155430" y="643386"/>
                  </a:lnTo>
                  <a:lnTo>
                    <a:pt x="155430" y="642277"/>
                  </a:lnTo>
                  <a:lnTo>
                    <a:pt x="156344" y="640711"/>
                  </a:lnTo>
                  <a:lnTo>
                    <a:pt x="156148" y="639471"/>
                  </a:lnTo>
                  <a:lnTo>
                    <a:pt x="152037" y="636143"/>
                  </a:lnTo>
                  <a:lnTo>
                    <a:pt x="151124" y="634577"/>
                  </a:lnTo>
                  <a:lnTo>
                    <a:pt x="151124" y="633794"/>
                  </a:lnTo>
                  <a:lnTo>
                    <a:pt x="151842" y="633468"/>
                  </a:lnTo>
                  <a:lnTo>
                    <a:pt x="151842" y="632032"/>
                  </a:lnTo>
                  <a:lnTo>
                    <a:pt x="151320" y="631575"/>
                  </a:lnTo>
                  <a:lnTo>
                    <a:pt x="151320" y="630466"/>
                  </a:lnTo>
                  <a:lnTo>
                    <a:pt x="149623" y="628378"/>
                  </a:lnTo>
                  <a:lnTo>
                    <a:pt x="147209" y="628052"/>
                  </a:lnTo>
                  <a:lnTo>
                    <a:pt x="147600" y="626942"/>
                  </a:lnTo>
                  <a:lnTo>
                    <a:pt x="146295" y="624920"/>
                  </a:lnTo>
                  <a:lnTo>
                    <a:pt x="145578" y="624920"/>
                  </a:lnTo>
                  <a:lnTo>
                    <a:pt x="143881" y="626159"/>
                  </a:lnTo>
                  <a:lnTo>
                    <a:pt x="142576" y="626616"/>
                  </a:lnTo>
                  <a:lnTo>
                    <a:pt x="142576" y="627073"/>
                  </a:lnTo>
                  <a:lnTo>
                    <a:pt x="143489" y="628052"/>
                  </a:lnTo>
                  <a:lnTo>
                    <a:pt x="143685" y="630075"/>
                  </a:lnTo>
                  <a:lnTo>
                    <a:pt x="142380" y="630401"/>
                  </a:lnTo>
                  <a:lnTo>
                    <a:pt x="140879" y="631641"/>
                  </a:lnTo>
                  <a:lnTo>
                    <a:pt x="140357" y="634186"/>
                  </a:lnTo>
                  <a:lnTo>
                    <a:pt x="137747" y="633403"/>
                  </a:lnTo>
                  <a:lnTo>
                    <a:pt x="135920" y="629944"/>
                  </a:lnTo>
                  <a:lnTo>
                    <a:pt x="134811" y="629487"/>
                  </a:lnTo>
                  <a:lnTo>
                    <a:pt x="134093" y="628509"/>
                  </a:lnTo>
                  <a:lnTo>
                    <a:pt x="133179" y="626486"/>
                  </a:lnTo>
                  <a:lnTo>
                    <a:pt x="132984" y="623810"/>
                  </a:lnTo>
                  <a:lnTo>
                    <a:pt x="132592" y="623484"/>
                  </a:lnTo>
                  <a:lnTo>
                    <a:pt x="132788" y="622244"/>
                  </a:lnTo>
                  <a:lnTo>
                    <a:pt x="131875" y="621005"/>
                  </a:lnTo>
                  <a:lnTo>
                    <a:pt x="131679" y="620026"/>
                  </a:lnTo>
                  <a:lnTo>
                    <a:pt x="132070" y="617481"/>
                  </a:lnTo>
                  <a:lnTo>
                    <a:pt x="131679" y="613500"/>
                  </a:lnTo>
                  <a:lnTo>
                    <a:pt x="132070" y="610499"/>
                  </a:lnTo>
                  <a:lnTo>
                    <a:pt x="133375" y="605931"/>
                  </a:lnTo>
                  <a:lnTo>
                    <a:pt x="133375" y="604365"/>
                  </a:lnTo>
                  <a:lnTo>
                    <a:pt x="133767" y="603909"/>
                  </a:lnTo>
                  <a:lnTo>
                    <a:pt x="133571" y="601364"/>
                  </a:lnTo>
                  <a:lnTo>
                    <a:pt x="134680" y="599602"/>
                  </a:lnTo>
                  <a:lnTo>
                    <a:pt x="134680" y="598492"/>
                  </a:lnTo>
                  <a:lnTo>
                    <a:pt x="133179" y="596926"/>
                  </a:lnTo>
                  <a:lnTo>
                    <a:pt x="131679" y="597253"/>
                  </a:lnTo>
                  <a:lnTo>
                    <a:pt x="131679" y="598232"/>
                  </a:lnTo>
                  <a:lnTo>
                    <a:pt x="130569" y="598101"/>
                  </a:lnTo>
                  <a:lnTo>
                    <a:pt x="130047" y="596209"/>
                  </a:lnTo>
                  <a:lnTo>
                    <a:pt x="128742" y="595230"/>
                  </a:lnTo>
                  <a:lnTo>
                    <a:pt x="127633" y="593142"/>
                  </a:lnTo>
                  <a:lnTo>
                    <a:pt x="127829" y="591576"/>
                  </a:lnTo>
                  <a:lnTo>
                    <a:pt x="128938" y="590140"/>
                  </a:lnTo>
                  <a:lnTo>
                    <a:pt x="132070" y="588901"/>
                  </a:lnTo>
                  <a:lnTo>
                    <a:pt x="135398" y="589227"/>
                  </a:lnTo>
                  <a:lnTo>
                    <a:pt x="135985" y="589684"/>
                  </a:lnTo>
                  <a:lnTo>
                    <a:pt x="138008" y="589684"/>
                  </a:lnTo>
                  <a:lnTo>
                    <a:pt x="139835" y="588248"/>
                  </a:lnTo>
                  <a:lnTo>
                    <a:pt x="139835" y="587139"/>
                  </a:lnTo>
                  <a:lnTo>
                    <a:pt x="141140" y="586486"/>
                  </a:lnTo>
                  <a:lnTo>
                    <a:pt x="142054" y="584268"/>
                  </a:lnTo>
                  <a:lnTo>
                    <a:pt x="141858" y="582049"/>
                  </a:lnTo>
                  <a:lnTo>
                    <a:pt x="141271" y="581266"/>
                  </a:lnTo>
                  <a:lnTo>
                    <a:pt x="140749" y="581266"/>
                  </a:lnTo>
                  <a:lnTo>
                    <a:pt x="138857" y="580026"/>
                  </a:lnTo>
                  <a:lnTo>
                    <a:pt x="139574" y="579700"/>
                  </a:lnTo>
                  <a:lnTo>
                    <a:pt x="140879" y="580483"/>
                  </a:lnTo>
                  <a:lnTo>
                    <a:pt x="142184" y="580157"/>
                  </a:lnTo>
                  <a:lnTo>
                    <a:pt x="142576" y="577286"/>
                  </a:lnTo>
                  <a:lnTo>
                    <a:pt x="142184" y="576829"/>
                  </a:lnTo>
                  <a:lnTo>
                    <a:pt x="142380" y="575850"/>
                  </a:lnTo>
                  <a:lnTo>
                    <a:pt x="143685" y="574871"/>
                  </a:lnTo>
                  <a:lnTo>
                    <a:pt x="144990" y="573109"/>
                  </a:lnTo>
                  <a:lnTo>
                    <a:pt x="144990" y="572000"/>
                  </a:lnTo>
                  <a:lnTo>
                    <a:pt x="144272" y="571217"/>
                  </a:lnTo>
                  <a:lnTo>
                    <a:pt x="144077" y="569651"/>
                  </a:lnTo>
                  <a:lnTo>
                    <a:pt x="143163" y="568998"/>
                  </a:lnTo>
                  <a:lnTo>
                    <a:pt x="142772" y="567889"/>
                  </a:lnTo>
                  <a:lnTo>
                    <a:pt x="143685" y="568542"/>
                  </a:lnTo>
                  <a:lnTo>
                    <a:pt x="144403" y="568542"/>
                  </a:lnTo>
                  <a:lnTo>
                    <a:pt x="145121" y="567759"/>
                  </a:lnTo>
                  <a:lnTo>
                    <a:pt x="145838" y="566323"/>
                  </a:lnTo>
                  <a:lnTo>
                    <a:pt x="146230" y="561560"/>
                  </a:lnTo>
                  <a:lnTo>
                    <a:pt x="146817" y="561103"/>
                  </a:lnTo>
                  <a:lnTo>
                    <a:pt x="147339" y="559537"/>
                  </a:lnTo>
                  <a:lnTo>
                    <a:pt x="148057" y="559080"/>
                  </a:lnTo>
                  <a:lnTo>
                    <a:pt x="148253" y="558101"/>
                  </a:lnTo>
                  <a:lnTo>
                    <a:pt x="149166" y="557123"/>
                  </a:lnTo>
                  <a:lnTo>
                    <a:pt x="149884" y="555230"/>
                  </a:lnTo>
                  <a:lnTo>
                    <a:pt x="151385" y="553795"/>
                  </a:lnTo>
                  <a:lnTo>
                    <a:pt x="151776" y="552359"/>
                  </a:lnTo>
                  <a:lnTo>
                    <a:pt x="150863" y="552359"/>
                  </a:lnTo>
                  <a:lnTo>
                    <a:pt x="150341" y="553795"/>
                  </a:lnTo>
                  <a:lnTo>
                    <a:pt x="149036" y="555230"/>
                  </a:lnTo>
                  <a:lnTo>
                    <a:pt x="148644" y="556666"/>
                  </a:lnTo>
                  <a:lnTo>
                    <a:pt x="147731" y="557123"/>
                  </a:lnTo>
                  <a:lnTo>
                    <a:pt x="147143" y="556992"/>
                  </a:lnTo>
                  <a:lnTo>
                    <a:pt x="147339" y="556013"/>
                  </a:lnTo>
                  <a:lnTo>
                    <a:pt x="146230" y="550336"/>
                  </a:lnTo>
                  <a:lnTo>
                    <a:pt x="145708" y="549358"/>
                  </a:lnTo>
                  <a:lnTo>
                    <a:pt x="143685" y="547596"/>
                  </a:lnTo>
                  <a:lnTo>
                    <a:pt x="143294" y="546487"/>
                  </a:lnTo>
                  <a:lnTo>
                    <a:pt x="142576" y="546160"/>
                  </a:lnTo>
                  <a:lnTo>
                    <a:pt x="142380" y="544921"/>
                  </a:lnTo>
                  <a:lnTo>
                    <a:pt x="143098" y="544137"/>
                  </a:lnTo>
                  <a:lnTo>
                    <a:pt x="142511" y="541919"/>
                  </a:lnTo>
                  <a:lnTo>
                    <a:pt x="138987" y="539048"/>
                  </a:lnTo>
                  <a:lnTo>
                    <a:pt x="137682" y="538917"/>
                  </a:lnTo>
                  <a:lnTo>
                    <a:pt x="137682" y="537939"/>
                  </a:lnTo>
                  <a:lnTo>
                    <a:pt x="138400" y="537286"/>
                  </a:lnTo>
                  <a:lnTo>
                    <a:pt x="139117" y="535524"/>
                  </a:lnTo>
                  <a:lnTo>
                    <a:pt x="138530" y="533762"/>
                  </a:lnTo>
                  <a:lnTo>
                    <a:pt x="138139" y="533436"/>
                  </a:lnTo>
                  <a:lnTo>
                    <a:pt x="137225" y="533567"/>
                  </a:lnTo>
                  <a:lnTo>
                    <a:pt x="136703" y="535459"/>
                  </a:lnTo>
                  <a:lnTo>
                    <a:pt x="136116" y="535589"/>
                  </a:lnTo>
                  <a:lnTo>
                    <a:pt x="136507" y="536568"/>
                  </a:lnTo>
                  <a:lnTo>
                    <a:pt x="135790" y="537025"/>
                  </a:lnTo>
                  <a:lnTo>
                    <a:pt x="135594" y="538265"/>
                  </a:lnTo>
                  <a:lnTo>
                    <a:pt x="136312" y="538591"/>
                  </a:lnTo>
                  <a:lnTo>
                    <a:pt x="136312" y="539374"/>
                  </a:lnTo>
                  <a:lnTo>
                    <a:pt x="137029" y="540810"/>
                  </a:lnTo>
                  <a:lnTo>
                    <a:pt x="139052" y="541788"/>
                  </a:lnTo>
                  <a:lnTo>
                    <a:pt x="138465" y="545116"/>
                  </a:lnTo>
                  <a:lnTo>
                    <a:pt x="137943" y="545442"/>
                  </a:lnTo>
                  <a:lnTo>
                    <a:pt x="137943" y="545899"/>
                  </a:lnTo>
                  <a:lnTo>
                    <a:pt x="138334" y="546030"/>
                  </a:lnTo>
                  <a:lnTo>
                    <a:pt x="138530" y="548901"/>
                  </a:lnTo>
                  <a:lnTo>
                    <a:pt x="137617" y="550467"/>
                  </a:lnTo>
                  <a:lnTo>
                    <a:pt x="137095" y="550793"/>
                  </a:lnTo>
                  <a:lnTo>
                    <a:pt x="136899" y="552229"/>
                  </a:lnTo>
                  <a:lnTo>
                    <a:pt x="135985" y="552881"/>
                  </a:lnTo>
                  <a:lnTo>
                    <a:pt x="135985" y="554317"/>
                  </a:lnTo>
                  <a:lnTo>
                    <a:pt x="134876" y="555752"/>
                  </a:lnTo>
                  <a:lnTo>
                    <a:pt x="134680" y="556731"/>
                  </a:lnTo>
                  <a:lnTo>
                    <a:pt x="134289" y="557188"/>
                  </a:lnTo>
                  <a:lnTo>
                    <a:pt x="133375" y="557188"/>
                  </a:lnTo>
                  <a:lnTo>
                    <a:pt x="132984" y="557971"/>
                  </a:lnTo>
                  <a:lnTo>
                    <a:pt x="131679" y="558297"/>
                  </a:lnTo>
                  <a:lnTo>
                    <a:pt x="130765" y="561299"/>
                  </a:lnTo>
                  <a:lnTo>
                    <a:pt x="129852" y="561299"/>
                  </a:lnTo>
                  <a:lnTo>
                    <a:pt x="129330" y="561755"/>
                  </a:lnTo>
                  <a:lnTo>
                    <a:pt x="128938" y="563061"/>
                  </a:lnTo>
                  <a:lnTo>
                    <a:pt x="129134" y="563713"/>
                  </a:lnTo>
                  <a:lnTo>
                    <a:pt x="129852" y="563844"/>
                  </a:lnTo>
                  <a:lnTo>
                    <a:pt x="130243" y="564823"/>
                  </a:lnTo>
                  <a:lnTo>
                    <a:pt x="130961" y="564823"/>
                  </a:lnTo>
                  <a:lnTo>
                    <a:pt x="130961" y="565279"/>
                  </a:lnTo>
                  <a:lnTo>
                    <a:pt x="130243" y="565736"/>
                  </a:lnTo>
                  <a:lnTo>
                    <a:pt x="130243" y="566976"/>
                  </a:lnTo>
                  <a:lnTo>
                    <a:pt x="132136" y="567759"/>
                  </a:lnTo>
                  <a:lnTo>
                    <a:pt x="132527" y="569325"/>
                  </a:lnTo>
                  <a:lnTo>
                    <a:pt x="133441" y="570304"/>
                  </a:lnTo>
                  <a:lnTo>
                    <a:pt x="133441" y="571086"/>
                  </a:lnTo>
                  <a:lnTo>
                    <a:pt x="132331" y="571739"/>
                  </a:lnTo>
                  <a:lnTo>
                    <a:pt x="131418" y="575197"/>
                  </a:lnTo>
                  <a:lnTo>
                    <a:pt x="129395" y="576763"/>
                  </a:lnTo>
                  <a:lnTo>
                    <a:pt x="129003" y="577547"/>
                  </a:lnTo>
                  <a:lnTo>
                    <a:pt x="128090" y="577220"/>
                  </a:lnTo>
                  <a:lnTo>
                    <a:pt x="127503" y="577873"/>
                  </a:lnTo>
                  <a:lnTo>
                    <a:pt x="125480" y="578525"/>
                  </a:lnTo>
                  <a:lnTo>
                    <a:pt x="123979" y="578525"/>
                  </a:lnTo>
                  <a:lnTo>
                    <a:pt x="122152" y="577873"/>
                  </a:lnTo>
                  <a:lnTo>
                    <a:pt x="120455" y="576111"/>
                  </a:lnTo>
                  <a:lnTo>
                    <a:pt x="120064" y="574871"/>
                  </a:lnTo>
                  <a:lnTo>
                    <a:pt x="119346" y="574545"/>
                  </a:lnTo>
                  <a:lnTo>
                    <a:pt x="118433" y="575002"/>
                  </a:lnTo>
                  <a:lnTo>
                    <a:pt x="116018" y="578003"/>
                  </a:lnTo>
                  <a:lnTo>
                    <a:pt x="113017" y="579896"/>
                  </a:lnTo>
                  <a:lnTo>
                    <a:pt x="109493" y="580026"/>
                  </a:lnTo>
                  <a:lnTo>
                    <a:pt x="107274" y="579374"/>
                  </a:lnTo>
                  <a:lnTo>
                    <a:pt x="105969" y="578591"/>
                  </a:lnTo>
                  <a:lnTo>
                    <a:pt x="105447" y="577938"/>
                  </a:lnTo>
                  <a:lnTo>
                    <a:pt x="105447" y="577286"/>
                  </a:lnTo>
                  <a:lnTo>
                    <a:pt x="102837" y="574284"/>
                  </a:lnTo>
                  <a:lnTo>
                    <a:pt x="102446" y="573175"/>
                  </a:lnTo>
                  <a:lnTo>
                    <a:pt x="101728" y="572392"/>
                  </a:lnTo>
                  <a:lnTo>
                    <a:pt x="100814" y="569521"/>
                  </a:lnTo>
                  <a:lnTo>
                    <a:pt x="98596" y="566323"/>
                  </a:lnTo>
                  <a:lnTo>
                    <a:pt x="93572" y="557123"/>
                  </a:lnTo>
                  <a:lnTo>
                    <a:pt x="92658" y="556340"/>
                  </a:lnTo>
                  <a:lnTo>
                    <a:pt x="90961" y="552555"/>
                  </a:lnTo>
                  <a:lnTo>
                    <a:pt x="88743" y="550141"/>
                  </a:lnTo>
                  <a:lnTo>
                    <a:pt x="86524" y="546682"/>
                  </a:lnTo>
                  <a:lnTo>
                    <a:pt x="85807" y="546225"/>
                  </a:lnTo>
                  <a:lnTo>
                    <a:pt x="85284" y="544986"/>
                  </a:lnTo>
                  <a:lnTo>
                    <a:pt x="83784" y="543224"/>
                  </a:lnTo>
                  <a:lnTo>
                    <a:pt x="82479" y="542441"/>
                  </a:lnTo>
                  <a:lnTo>
                    <a:pt x="80456" y="538656"/>
                  </a:lnTo>
                  <a:lnTo>
                    <a:pt x="79542" y="537677"/>
                  </a:lnTo>
                  <a:lnTo>
                    <a:pt x="78824" y="536242"/>
                  </a:lnTo>
                  <a:lnTo>
                    <a:pt x="79020" y="533828"/>
                  </a:lnTo>
                  <a:lnTo>
                    <a:pt x="78107" y="533502"/>
                  </a:lnTo>
                  <a:lnTo>
                    <a:pt x="77585" y="532196"/>
                  </a:lnTo>
                  <a:lnTo>
                    <a:pt x="77063" y="531870"/>
                  </a:lnTo>
                  <a:lnTo>
                    <a:pt x="74844" y="528216"/>
                  </a:lnTo>
                  <a:lnTo>
                    <a:pt x="73539" y="524888"/>
                  </a:lnTo>
                  <a:lnTo>
                    <a:pt x="73343" y="522996"/>
                  </a:lnTo>
                  <a:lnTo>
                    <a:pt x="73735" y="521887"/>
                  </a:lnTo>
                  <a:lnTo>
                    <a:pt x="73148" y="521560"/>
                  </a:lnTo>
                  <a:lnTo>
                    <a:pt x="72756" y="520581"/>
                  </a:lnTo>
                  <a:lnTo>
                    <a:pt x="72560" y="518493"/>
                  </a:lnTo>
                  <a:lnTo>
                    <a:pt x="73082" y="517515"/>
                  </a:lnTo>
                  <a:lnTo>
                    <a:pt x="74779" y="516210"/>
                  </a:lnTo>
                  <a:lnTo>
                    <a:pt x="74975" y="512556"/>
                  </a:lnTo>
                  <a:lnTo>
                    <a:pt x="74583" y="508445"/>
                  </a:lnTo>
                  <a:lnTo>
                    <a:pt x="74192" y="508314"/>
                  </a:lnTo>
                  <a:lnTo>
                    <a:pt x="74192" y="505769"/>
                  </a:lnTo>
                  <a:lnTo>
                    <a:pt x="73082" y="504007"/>
                  </a:lnTo>
                  <a:lnTo>
                    <a:pt x="72691" y="501463"/>
                  </a:lnTo>
                  <a:lnTo>
                    <a:pt x="71973" y="500157"/>
                  </a:lnTo>
                  <a:lnTo>
                    <a:pt x="71777" y="498918"/>
                  </a:lnTo>
                  <a:lnTo>
                    <a:pt x="71777" y="496503"/>
                  </a:lnTo>
                  <a:lnTo>
                    <a:pt x="72365" y="495198"/>
                  </a:lnTo>
                  <a:lnTo>
                    <a:pt x="72560" y="492001"/>
                  </a:lnTo>
                  <a:lnTo>
                    <a:pt x="74061" y="490435"/>
                  </a:lnTo>
                  <a:lnTo>
                    <a:pt x="75170" y="489783"/>
                  </a:lnTo>
                  <a:lnTo>
                    <a:pt x="76671" y="486585"/>
                  </a:lnTo>
                  <a:lnTo>
                    <a:pt x="77259" y="486716"/>
                  </a:lnTo>
                  <a:lnTo>
                    <a:pt x="77454" y="487499"/>
                  </a:lnTo>
                  <a:lnTo>
                    <a:pt x="76867" y="488738"/>
                  </a:lnTo>
                  <a:lnTo>
                    <a:pt x="77063" y="491153"/>
                  </a:lnTo>
                  <a:lnTo>
                    <a:pt x="76345" y="493045"/>
                  </a:lnTo>
                  <a:lnTo>
                    <a:pt x="77454" y="494154"/>
                  </a:lnTo>
                  <a:lnTo>
                    <a:pt x="79281" y="494937"/>
                  </a:lnTo>
                  <a:lnTo>
                    <a:pt x="80586" y="494937"/>
                  </a:lnTo>
                  <a:lnTo>
                    <a:pt x="83001" y="492262"/>
                  </a:lnTo>
                  <a:lnTo>
                    <a:pt x="83588" y="492262"/>
                  </a:lnTo>
                  <a:lnTo>
                    <a:pt x="85089" y="491153"/>
                  </a:lnTo>
                  <a:lnTo>
                    <a:pt x="84893" y="489848"/>
                  </a:lnTo>
                  <a:lnTo>
                    <a:pt x="84175" y="489717"/>
                  </a:lnTo>
                  <a:lnTo>
                    <a:pt x="83784" y="490370"/>
                  </a:lnTo>
                  <a:lnTo>
                    <a:pt x="83979" y="490826"/>
                  </a:lnTo>
                  <a:lnTo>
                    <a:pt x="82283" y="491936"/>
                  </a:lnTo>
                  <a:lnTo>
                    <a:pt x="81696" y="491936"/>
                  </a:lnTo>
                  <a:lnTo>
                    <a:pt x="81173" y="492588"/>
                  </a:lnTo>
                  <a:lnTo>
                    <a:pt x="79477" y="492915"/>
                  </a:lnTo>
                  <a:lnTo>
                    <a:pt x="77976" y="492588"/>
                  </a:lnTo>
                  <a:lnTo>
                    <a:pt x="77976" y="490826"/>
                  </a:lnTo>
                  <a:lnTo>
                    <a:pt x="78563" y="490174"/>
                  </a:lnTo>
                  <a:lnTo>
                    <a:pt x="78563" y="487303"/>
                  </a:lnTo>
                  <a:lnTo>
                    <a:pt x="77976" y="485737"/>
                  </a:lnTo>
                  <a:lnTo>
                    <a:pt x="76475" y="484627"/>
                  </a:lnTo>
                  <a:lnTo>
                    <a:pt x="76671" y="482539"/>
                  </a:lnTo>
                  <a:lnTo>
                    <a:pt x="77585" y="480452"/>
                  </a:lnTo>
                  <a:lnTo>
                    <a:pt x="79477" y="480125"/>
                  </a:lnTo>
                  <a:lnTo>
                    <a:pt x="79477" y="479146"/>
                  </a:lnTo>
                  <a:lnTo>
                    <a:pt x="79999" y="478167"/>
                  </a:lnTo>
                  <a:lnTo>
                    <a:pt x="79281" y="478167"/>
                  </a:lnTo>
                  <a:lnTo>
                    <a:pt x="78759" y="479277"/>
                  </a:lnTo>
                  <a:lnTo>
                    <a:pt x="76736" y="479146"/>
                  </a:lnTo>
                  <a:lnTo>
                    <a:pt x="76541" y="478690"/>
                  </a:lnTo>
                  <a:lnTo>
                    <a:pt x="75823" y="478690"/>
                  </a:lnTo>
                  <a:lnTo>
                    <a:pt x="75823" y="479669"/>
                  </a:lnTo>
                  <a:lnTo>
                    <a:pt x="76214" y="479995"/>
                  </a:lnTo>
                  <a:lnTo>
                    <a:pt x="76019" y="481430"/>
                  </a:lnTo>
                  <a:lnTo>
                    <a:pt x="76410" y="481561"/>
                  </a:lnTo>
                  <a:lnTo>
                    <a:pt x="75888" y="482539"/>
                  </a:lnTo>
                  <a:lnTo>
                    <a:pt x="75170" y="482539"/>
                  </a:lnTo>
                  <a:lnTo>
                    <a:pt x="74257" y="481430"/>
                  </a:lnTo>
                  <a:lnTo>
                    <a:pt x="72430" y="481300"/>
                  </a:lnTo>
                  <a:lnTo>
                    <a:pt x="71712" y="481756"/>
                  </a:lnTo>
                  <a:lnTo>
                    <a:pt x="71190" y="483192"/>
                  </a:lnTo>
                  <a:lnTo>
                    <a:pt x="70276" y="483192"/>
                  </a:lnTo>
                  <a:lnTo>
                    <a:pt x="67862" y="481430"/>
                  </a:lnTo>
                  <a:lnTo>
                    <a:pt x="67862" y="480321"/>
                  </a:lnTo>
                  <a:lnTo>
                    <a:pt x="68580" y="478885"/>
                  </a:lnTo>
                  <a:lnTo>
                    <a:pt x="68580" y="478102"/>
                  </a:lnTo>
                  <a:lnTo>
                    <a:pt x="67666" y="476993"/>
                  </a:lnTo>
                  <a:lnTo>
                    <a:pt x="66753" y="476862"/>
                  </a:lnTo>
                  <a:lnTo>
                    <a:pt x="66557" y="477189"/>
                  </a:lnTo>
                  <a:lnTo>
                    <a:pt x="67275" y="478167"/>
                  </a:lnTo>
                  <a:lnTo>
                    <a:pt x="67275" y="478950"/>
                  </a:lnTo>
                  <a:lnTo>
                    <a:pt x="66687" y="479277"/>
                  </a:lnTo>
                  <a:lnTo>
                    <a:pt x="66687" y="481365"/>
                  </a:lnTo>
                  <a:lnTo>
                    <a:pt x="68710" y="483257"/>
                  </a:lnTo>
                  <a:lnTo>
                    <a:pt x="71321" y="484236"/>
                  </a:lnTo>
                  <a:lnTo>
                    <a:pt x="73539" y="485802"/>
                  </a:lnTo>
                  <a:lnTo>
                    <a:pt x="73343" y="488021"/>
                  </a:lnTo>
                  <a:lnTo>
                    <a:pt x="70929" y="489783"/>
                  </a:lnTo>
                  <a:lnTo>
                    <a:pt x="69232" y="490109"/>
                  </a:lnTo>
                  <a:lnTo>
                    <a:pt x="68515" y="489130"/>
                  </a:lnTo>
                  <a:lnTo>
                    <a:pt x="67405" y="488477"/>
                  </a:lnTo>
                  <a:lnTo>
                    <a:pt x="66100" y="485933"/>
                  </a:lnTo>
                  <a:lnTo>
                    <a:pt x="63490" y="483388"/>
                  </a:lnTo>
                  <a:lnTo>
                    <a:pt x="62185" y="480712"/>
                  </a:lnTo>
                  <a:lnTo>
                    <a:pt x="60162" y="478167"/>
                  </a:lnTo>
                  <a:lnTo>
                    <a:pt x="59053" y="475492"/>
                  </a:lnTo>
                  <a:lnTo>
                    <a:pt x="57552" y="473274"/>
                  </a:lnTo>
                  <a:lnTo>
                    <a:pt x="56052" y="467727"/>
                  </a:lnTo>
                  <a:lnTo>
                    <a:pt x="55529" y="467271"/>
                  </a:lnTo>
                  <a:lnTo>
                    <a:pt x="54812" y="465378"/>
                  </a:lnTo>
                  <a:lnTo>
                    <a:pt x="53311" y="463943"/>
                  </a:lnTo>
                  <a:lnTo>
                    <a:pt x="50897" y="459179"/>
                  </a:lnTo>
                  <a:lnTo>
                    <a:pt x="49787" y="457874"/>
                  </a:lnTo>
                  <a:lnTo>
                    <a:pt x="49396" y="457874"/>
                  </a:lnTo>
                  <a:lnTo>
                    <a:pt x="46590" y="454220"/>
                  </a:lnTo>
                  <a:lnTo>
                    <a:pt x="46003" y="454089"/>
                  </a:lnTo>
                  <a:lnTo>
                    <a:pt x="44306" y="451545"/>
                  </a:lnTo>
                  <a:lnTo>
                    <a:pt x="44306" y="450892"/>
                  </a:lnTo>
                  <a:lnTo>
                    <a:pt x="42088" y="448347"/>
                  </a:lnTo>
                  <a:lnTo>
                    <a:pt x="41696" y="447369"/>
                  </a:lnTo>
                  <a:lnTo>
                    <a:pt x="41305" y="447369"/>
                  </a:lnTo>
                  <a:lnTo>
                    <a:pt x="41892" y="446912"/>
                  </a:lnTo>
                  <a:lnTo>
                    <a:pt x="41305" y="447042"/>
                  </a:lnTo>
                  <a:lnTo>
                    <a:pt x="40587" y="446390"/>
                  </a:lnTo>
                  <a:lnTo>
                    <a:pt x="39673" y="444302"/>
                  </a:lnTo>
                  <a:lnTo>
                    <a:pt x="36672" y="440974"/>
                  </a:lnTo>
                  <a:lnTo>
                    <a:pt x="36280" y="439995"/>
                  </a:lnTo>
                  <a:lnTo>
                    <a:pt x="34779" y="438690"/>
                  </a:lnTo>
                  <a:lnTo>
                    <a:pt x="33866" y="436798"/>
                  </a:lnTo>
                  <a:lnTo>
                    <a:pt x="32039" y="434905"/>
                  </a:lnTo>
                  <a:lnTo>
                    <a:pt x="31321" y="433339"/>
                  </a:lnTo>
                  <a:lnTo>
                    <a:pt x="28907" y="431447"/>
                  </a:lnTo>
                  <a:lnTo>
                    <a:pt x="27080" y="429228"/>
                  </a:lnTo>
                  <a:lnTo>
                    <a:pt x="25970" y="428772"/>
                  </a:lnTo>
                  <a:lnTo>
                    <a:pt x="25383" y="426553"/>
                  </a:lnTo>
                  <a:lnTo>
                    <a:pt x="24078" y="425117"/>
                  </a:lnTo>
                  <a:lnTo>
                    <a:pt x="23686" y="423551"/>
                  </a:lnTo>
                  <a:lnTo>
                    <a:pt x="22773" y="423095"/>
                  </a:lnTo>
                  <a:lnTo>
                    <a:pt x="21272" y="421203"/>
                  </a:lnTo>
                  <a:lnTo>
                    <a:pt x="19576" y="416569"/>
                  </a:lnTo>
                  <a:lnTo>
                    <a:pt x="17553" y="414481"/>
                  </a:lnTo>
                  <a:lnTo>
                    <a:pt x="16639" y="412067"/>
                  </a:lnTo>
                  <a:lnTo>
                    <a:pt x="15726" y="411089"/>
                  </a:lnTo>
                  <a:lnTo>
                    <a:pt x="15204" y="409783"/>
                  </a:lnTo>
                  <a:lnTo>
                    <a:pt x="14290" y="409327"/>
                  </a:lnTo>
                  <a:lnTo>
                    <a:pt x="13572" y="408021"/>
                  </a:lnTo>
                  <a:lnTo>
                    <a:pt x="10962" y="405803"/>
                  </a:lnTo>
                  <a:lnTo>
                    <a:pt x="10440" y="405803"/>
                  </a:lnTo>
                  <a:lnTo>
                    <a:pt x="9918" y="406586"/>
                  </a:lnTo>
                  <a:lnTo>
                    <a:pt x="8026" y="406586"/>
                  </a:lnTo>
                  <a:lnTo>
                    <a:pt x="6721" y="405933"/>
                  </a:lnTo>
                  <a:lnTo>
                    <a:pt x="6134" y="403193"/>
                  </a:lnTo>
                  <a:lnTo>
                    <a:pt x="4633" y="400779"/>
                  </a:lnTo>
                  <a:lnTo>
                    <a:pt x="3915" y="398560"/>
                  </a:lnTo>
                  <a:lnTo>
                    <a:pt x="2610" y="398234"/>
                  </a:lnTo>
                  <a:lnTo>
                    <a:pt x="1501" y="397124"/>
                  </a:lnTo>
                  <a:lnTo>
                    <a:pt x="0" y="391839"/>
                  </a:lnTo>
                  <a:lnTo>
                    <a:pt x="391" y="390534"/>
                  </a:lnTo>
                  <a:lnTo>
                    <a:pt x="913" y="390077"/>
                  </a:lnTo>
                  <a:lnTo>
                    <a:pt x="4241" y="388968"/>
                  </a:lnTo>
                  <a:lnTo>
                    <a:pt x="6068" y="387206"/>
                  </a:lnTo>
                  <a:lnTo>
                    <a:pt x="8091" y="386227"/>
                  </a:lnTo>
                  <a:lnTo>
                    <a:pt x="8678" y="386554"/>
                  </a:lnTo>
                  <a:lnTo>
                    <a:pt x="9592" y="385444"/>
                  </a:lnTo>
                  <a:lnTo>
                    <a:pt x="10505" y="383226"/>
                  </a:lnTo>
                  <a:lnTo>
                    <a:pt x="11223" y="382769"/>
                  </a:lnTo>
                  <a:lnTo>
                    <a:pt x="11615" y="380877"/>
                  </a:lnTo>
                  <a:lnTo>
                    <a:pt x="12006" y="380551"/>
                  </a:lnTo>
                  <a:lnTo>
                    <a:pt x="12398" y="376244"/>
                  </a:lnTo>
                  <a:lnTo>
                    <a:pt x="14094" y="372067"/>
                  </a:lnTo>
                  <a:lnTo>
                    <a:pt x="14094" y="371089"/>
                  </a:lnTo>
                  <a:lnTo>
                    <a:pt x="14616" y="371219"/>
                  </a:lnTo>
                  <a:lnTo>
                    <a:pt x="15204" y="372003"/>
                  </a:lnTo>
                  <a:lnTo>
                    <a:pt x="16509" y="371872"/>
                  </a:lnTo>
                  <a:lnTo>
                    <a:pt x="16313" y="371219"/>
                  </a:lnTo>
                  <a:lnTo>
                    <a:pt x="16705" y="370893"/>
                  </a:lnTo>
                  <a:lnTo>
                    <a:pt x="17096" y="369131"/>
                  </a:lnTo>
                  <a:lnTo>
                    <a:pt x="16705" y="366260"/>
                  </a:lnTo>
                  <a:lnTo>
                    <a:pt x="18923" y="363715"/>
                  </a:lnTo>
                  <a:lnTo>
                    <a:pt x="19119" y="360061"/>
                  </a:lnTo>
                  <a:lnTo>
                    <a:pt x="20424" y="359278"/>
                  </a:lnTo>
                  <a:lnTo>
                    <a:pt x="20424" y="358299"/>
                  </a:lnTo>
                  <a:lnTo>
                    <a:pt x="19706" y="357843"/>
                  </a:lnTo>
                  <a:lnTo>
                    <a:pt x="19510" y="355950"/>
                  </a:lnTo>
                  <a:lnTo>
                    <a:pt x="19119" y="355820"/>
                  </a:lnTo>
                  <a:lnTo>
                    <a:pt x="19510" y="350861"/>
                  </a:lnTo>
                  <a:lnTo>
                    <a:pt x="19315" y="348316"/>
                  </a:lnTo>
                  <a:lnTo>
                    <a:pt x="20424" y="347533"/>
                  </a:lnTo>
                  <a:lnTo>
                    <a:pt x="21142" y="346097"/>
                  </a:lnTo>
                  <a:lnTo>
                    <a:pt x="22055" y="342900"/>
                  </a:lnTo>
                  <a:lnTo>
                    <a:pt x="22577" y="342574"/>
                  </a:lnTo>
                  <a:lnTo>
                    <a:pt x="22773" y="341138"/>
                  </a:lnTo>
                  <a:lnTo>
                    <a:pt x="23164" y="341008"/>
                  </a:lnTo>
                  <a:lnTo>
                    <a:pt x="22969" y="339246"/>
                  </a:lnTo>
                  <a:lnTo>
                    <a:pt x="23556" y="338463"/>
                  </a:lnTo>
                  <a:lnTo>
                    <a:pt x="23164" y="337158"/>
                  </a:lnTo>
                  <a:lnTo>
                    <a:pt x="23556" y="335266"/>
                  </a:lnTo>
                  <a:lnTo>
                    <a:pt x="23556" y="329197"/>
                  </a:lnTo>
                  <a:lnTo>
                    <a:pt x="22642" y="327305"/>
                  </a:lnTo>
                  <a:lnTo>
                    <a:pt x="21729" y="323650"/>
                  </a:lnTo>
                  <a:lnTo>
                    <a:pt x="21729" y="317908"/>
                  </a:lnTo>
                  <a:lnTo>
                    <a:pt x="20620" y="313276"/>
                  </a:lnTo>
                  <a:lnTo>
                    <a:pt x="21533" y="313732"/>
                  </a:lnTo>
                  <a:lnTo>
                    <a:pt x="22120" y="314842"/>
                  </a:lnTo>
                  <a:lnTo>
                    <a:pt x="23817" y="315494"/>
                  </a:lnTo>
                  <a:lnTo>
                    <a:pt x="24535" y="315363"/>
                  </a:lnTo>
                  <a:lnTo>
                    <a:pt x="24339" y="313276"/>
                  </a:lnTo>
                  <a:lnTo>
                    <a:pt x="25840" y="311514"/>
                  </a:lnTo>
                  <a:lnTo>
                    <a:pt x="25840" y="310731"/>
                  </a:lnTo>
                  <a:lnTo>
                    <a:pt x="26557" y="309948"/>
                  </a:lnTo>
                  <a:lnTo>
                    <a:pt x="26166" y="307860"/>
                  </a:lnTo>
                  <a:lnTo>
                    <a:pt x="28385" y="305771"/>
                  </a:lnTo>
                  <a:lnTo>
                    <a:pt x="29298" y="304466"/>
                  </a:lnTo>
                  <a:lnTo>
                    <a:pt x="29298" y="303814"/>
                  </a:lnTo>
                  <a:lnTo>
                    <a:pt x="30407" y="303161"/>
                  </a:lnTo>
                  <a:lnTo>
                    <a:pt x="30407" y="302183"/>
                  </a:lnTo>
                  <a:lnTo>
                    <a:pt x="31321" y="301400"/>
                  </a:lnTo>
                  <a:lnTo>
                    <a:pt x="31908" y="299964"/>
                  </a:lnTo>
                  <a:lnTo>
                    <a:pt x="33409" y="299312"/>
                  </a:lnTo>
                  <a:lnTo>
                    <a:pt x="34127" y="298006"/>
                  </a:lnTo>
                  <a:lnTo>
                    <a:pt x="35236" y="297876"/>
                  </a:lnTo>
                  <a:lnTo>
                    <a:pt x="36541" y="296897"/>
                  </a:lnTo>
                  <a:lnTo>
                    <a:pt x="36541" y="295918"/>
                  </a:lnTo>
                  <a:lnTo>
                    <a:pt x="37259" y="295266"/>
                  </a:lnTo>
                  <a:lnTo>
                    <a:pt x="37455" y="294483"/>
                  </a:lnTo>
                  <a:lnTo>
                    <a:pt x="39151" y="293178"/>
                  </a:lnTo>
                  <a:lnTo>
                    <a:pt x="39869" y="290764"/>
                  </a:lnTo>
                  <a:lnTo>
                    <a:pt x="41174" y="289328"/>
                  </a:lnTo>
                  <a:lnTo>
                    <a:pt x="41174" y="288219"/>
                  </a:lnTo>
                  <a:lnTo>
                    <a:pt x="41761" y="287436"/>
                  </a:lnTo>
                  <a:lnTo>
                    <a:pt x="41761" y="285543"/>
                  </a:lnTo>
                  <a:lnTo>
                    <a:pt x="42675" y="284108"/>
                  </a:lnTo>
                  <a:lnTo>
                    <a:pt x="42479" y="282999"/>
                  </a:lnTo>
                  <a:lnTo>
                    <a:pt x="43197" y="282542"/>
                  </a:lnTo>
                  <a:lnTo>
                    <a:pt x="43197" y="281433"/>
                  </a:lnTo>
                  <a:lnTo>
                    <a:pt x="43719" y="280650"/>
                  </a:lnTo>
                  <a:lnTo>
                    <a:pt x="43719" y="275821"/>
                  </a:lnTo>
                  <a:lnTo>
                    <a:pt x="44306" y="275951"/>
                  </a:lnTo>
                  <a:lnTo>
                    <a:pt x="44502" y="276604"/>
                  </a:lnTo>
                  <a:lnTo>
                    <a:pt x="46198" y="276604"/>
                  </a:lnTo>
                  <a:lnTo>
                    <a:pt x="46003" y="276147"/>
                  </a:lnTo>
                  <a:lnTo>
                    <a:pt x="47504" y="274711"/>
                  </a:lnTo>
                  <a:lnTo>
                    <a:pt x="48808" y="270862"/>
                  </a:lnTo>
                  <a:lnTo>
                    <a:pt x="52528" y="268643"/>
                  </a:lnTo>
                  <a:lnTo>
                    <a:pt x="55334" y="265772"/>
                  </a:lnTo>
                  <a:lnTo>
                    <a:pt x="55334" y="265315"/>
                  </a:lnTo>
                  <a:lnTo>
                    <a:pt x="58335" y="263880"/>
                  </a:lnTo>
                  <a:lnTo>
                    <a:pt x="58923" y="263097"/>
                  </a:lnTo>
                  <a:lnTo>
                    <a:pt x="60032" y="262770"/>
                  </a:lnTo>
                  <a:lnTo>
                    <a:pt x="61141" y="260813"/>
                  </a:lnTo>
                  <a:lnTo>
                    <a:pt x="62642" y="259703"/>
                  </a:lnTo>
                  <a:lnTo>
                    <a:pt x="62838" y="259051"/>
                  </a:lnTo>
                  <a:lnTo>
                    <a:pt x="63229" y="259051"/>
                  </a:lnTo>
                  <a:lnTo>
                    <a:pt x="63229" y="257746"/>
                  </a:lnTo>
                  <a:lnTo>
                    <a:pt x="65448" y="255984"/>
                  </a:lnTo>
                  <a:lnTo>
                    <a:pt x="65644" y="255332"/>
                  </a:lnTo>
                  <a:lnTo>
                    <a:pt x="67144" y="253896"/>
                  </a:lnTo>
                  <a:lnTo>
                    <a:pt x="68645" y="251155"/>
                  </a:lnTo>
                  <a:lnTo>
                    <a:pt x="68841" y="249524"/>
                  </a:lnTo>
                  <a:lnTo>
                    <a:pt x="69363" y="248545"/>
                  </a:lnTo>
                  <a:lnTo>
                    <a:pt x="69754" y="242281"/>
                  </a:lnTo>
                  <a:lnTo>
                    <a:pt x="70146" y="241824"/>
                  </a:lnTo>
                  <a:lnTo>
                    <a:pt x="69950" y="238431"/>
                  </a:lnTo>
                  <a:lnTo>
                    <a:pt x="70472" y="237452"/>
                  </a:lnTo>
                  <a:lnTo>
                    <a:pt x="70081" y="237452"/>
                  </a:lnTo>
                  <a:lnTo>
                    <a:pt x="70081" y="236343"/>
                  </a:lnTo>
                  <a:lnTo>
                    <a:pt x="69493" y="236212"/>
                  </a:lnTo>
                  <a:lnTo>
                    <a:pt x="69493" y="235234"/>
                  </a:lnTo>
                  <a:lnTo>
                    <a:pt x="69102" y="235103"/>
                  </a:lnTo>
                  <a:lnTo>
                    <a:pt x="68580" y="232558"/>
                  </a:lnTo>
                  <a:lnTo>
                    <a:pt x="67993" y="231580"/>
                  </a:lnTo>
                  <a:lnTo>
                    <a:pt x="67601" y="226098"/>
                  </a:lnTo>
                  <a:lnTo>
                    <a:pt x="69102" y="224010"/>
                  </a:lnTo>
                  <a:lnTo>
                    <a:pt x="70603" y="219182"/>
                  </a:lnTo>
                  <a:lnTo>
                    <a:pt x="71516" y="217877"/>
                  </a:lnTo>
                  <a:lnTo>
                    <a:pt x="71908" y="215919"/>
                  </a:lnTo>
                  <a:lnTo>
                    <a:pt x="72625" y="214810"/>
                  </a:lnTo>
                  <a:lnTo>
                    <a:pt x="72625" y="213831"/>
                  </a:lnTo>
                  <a:lnTo>
                    <a:pt x="73735" y="211743"/>
                  </a:lnTo>
                  <a:lnTo>
                    <a:pt x="73539" y="211417"/>
                  </a:lnTo>
                  <a:lnTo>
                    <a:pt x="74257" y="210438"/>
                  </a:lnTo>
                  <a:lnTo>
                    <a:pt x="75170" y="207371"/>
                  </a:lnTo>
                  <a:lnTo>
                    <a:pt x="76997" y="203521"/>
                  </a:lnTo>
                  <a:lnTo>
                    <a:pt x="78303" y="196605"/>
                  </a:lnTo>
                  <a:lnTo>
                    <a:pt x="78890" y="195822"/>
                  </a:lnTo>
                  <a:lnTo>
                    <a:pt x="78890" y="193407"/>
                  </a:lnTo>
                  <a:lnTo>
                    <a:pt x="79607" y="191319"/>
                  </a:lnTo>
                  <a:lnTo>
                    <a:pt x="79999" y="191189"/>
                  </a:lnTo>
                  <a:lnTo>
                    <a:pt x="79999" y="189884"/>
                  </a:lnTo>
                  <a:lnTo>
                    <a:pt x="80913" y="187795"/>
                  </a:lnTo>
                  <a:lnTo>
                    <a:pt x="82413" y="187143"/>
                  </a:lnTo>
                  <a:lnTo>
                    <a:pt x="85741" y="183424"/>
                  </a:lnTo>
                  <a:lnTo>
                    <a:pt x="86133" y="181988"/>
                  </a:lnTo>
                  <a:lnTo>
                    <a:pt x="87242" y="180683"/>
                  </a:lnTo>
                  <a:lnTo>
                    <a:pt x="88156" y="178399"/>
                  </a:lnTo>
                  <a:lnTo>
                    <a:pt x="90570" y="175659"/>
                  </a:lnTo>
                  <a:lnTo>
                    <a:pt x="90570" y="175202"/>
                  </a:lnTo>
                  <a:lnTo>
                    <a:pt x="96312" y="171678"/>
                  </a:lnTo>
                  <a:lnTo>
                    <a:pt x="97030" y="170895"/>
                  </a:lnTo>
                  <a:lnTo>
                    <a:pt x="97748" y="170765"/>
                  </a:lnTo>
                  <a:lnTo>
                    <a:pt x="97943" y="170308"/>
                  </a:lnTo>
                  <a:lnTo>
                    <a:pt x="99053" y="169982"/>
                  </a:lnTo>
                  <a:lnTo>
                    <a:pt x="101663" y="169982"/>
                  </a:lnTo>
                  <a:lnTo>
                    <a:pt x="102576" y="170634"/>
                  </a:lnTo>
                  <a:lnTo>
                    <a:pt x="99248" y="172396"/>
                  </a:lnTo>
                  <a:lnTo>
                    <a:pt x="99444" y="172853"/>
                  </a:lnTo>
                  <a:lnTo>
                    <a:pt x="100749" y="172722"/>
                  </a:lnTo>
                  <a:lnTo>
                    <a:pt x="101467" y="174484"/>
                  </a:lnTo>
                  <a:lnTo>
                    <a:pt x="106100" y="176246"/>
                  </a:lnTo>
                  <a:lnTo>
                    <a:pt x="107796" y="176115"/>
                  </a:lnTo>
                  <a:lnTo>
                    <a:pt x="109493" y="176572"/>
                  </a:lnTo>
                  <a:lnTo>
                    <a:pt x="109689" y="177225"/>
                  </a:lnTo>
                  <a:lnTo>
                    <a:pt x="110015" y="177225"/>
                  </a:lnTo>
                  <a:lnTo>
                    <a:pt x="112821" y="178987"/>
                  </a:lnTo>
                  <a:lnTo>
                    <a:pt x="114322" y="179443"/>
                  </a:lnTo>
                  <a:lnTo>
                    <a:pt x="114517" y="179965"/>
                  </a:lnTo>
                  <a:lnTo>
                    <a:pt x="115235" y="180292"/>
                  </a:lnTo>
                  <a:lnTo>
                    <a:pt x="115039" y="180944"/>
                  </a:lnTo>
                  <a:lnTo>
                    <a:pt x="115953" y="182379"/>
                  </a:lnTo>
                  <a:lnTo>
                    <a:pt x="117976" y="182379"/>
                  </a:lnTo>
                  <a:lnTo>
                    <a:pt x="118693" y="182836"/>
                  </a:lnTo>
                  <a:lnTo>
                    <a:pt x="119281" y="183619"/>
                  </a:lnTo>
                  <a:lnTo>
                    <a:pt x="118693" y="184924"/>
                  </a:lnTo>
                  <a:lnTo>
                    <a:pt x="119085" y="185055"/>
                  </a:lnTo>
                  <a:lnTo>
                    <a:pt x="119085" y="185707"/>
                  </a:lnTo>
                  <a:lnTo>
                    <a:pt x="119803" y="185903"/>
                  </a:lnTo>
                  <a:lnTo>
                    <a:pt x="120194" y="184924"/>
                  </a:lnTo>
                  <a:lnTo>
                    <a:pt x="119999" y="183293"/>
                  </a:lnTo>
                  <a:lnTo>
                    <a:pt x="120390" y="182836"/>
                  </a:lnTo>
                  <a:lnTo>
                    <a:pt x="119477" y="182184"/>
                  </a:lnTo>
                  <a:lnTo>
                    <a:pt x="118889" y="179965"/>
                  </a:lnTo>
                  <a:lnTo>
                    <a:pt x="118367" y="179443"/>
                  </a:lnTo>
                  <a:lnTo>
                    <a:pt x="118759" y="176703"/>
                  </a:lnTo>
                  <a:lnTo>
                    <a:pt x="116540" y="176050"/>
                  </a:lnTo>
                  <a:lnTo>
                    <a:pt x="116540" y="174941"/>
                  </a:lnTo>
                  <a:lnTo>
                    <a:pt x="117127" y="174484"/>
                  </a:lnTo>
                  <a:lnTo>
                    <a:pt x="118955" y="174158"/>
                  </a:lnTo>
                  <a:lnTo>
                    <a:pt x="123392" y="175463"/>
                  </a:lnTo>
                  <a:lnTo>
                    <a:pt x="123914" y="174810"/>
                  </a:lnTo>
                  <a:lnTo>
                    <a:pt x="125806" y="174027"/>
                  </a:lnTo>
                  <a:lnTo>
                    <a:pt x="126328" y="173048"/>
                  </a:lnTo>
                  <a:lnTo>
                    <a:pt x="127046" y="172918"/>
                  </a:lnTo>
                  <a:lnTo>
                    <a:pt x="127568" y="171482"/>
                  </a:lnTo>
                  <a:lnTo>
                    <a:pt x="129786" y="168873"/>
                  </a:lnTo>
                  <a:lnTo>
                    <a:pt x="129982" y="164696"/>
                  </a:lnTo>
                  <a:lnTo>
                    <a:pt x="130374" y="163913"/>
                  </a:lnTo>
                  <a:lnTo>
                    <a:pt x="130896" y="163913"/>
                  </a:lnTo>
                  <a:lnTo>
                    <a:pt x="130896" y="164696"/>
                  </a:lnTo>
                  <a:lnTo>
                    <a:pt x="131613" y="165023"/>
                  </a:lnTo>
                  <a:lnTo>
                    <a:pt x="135529" y="165023"/>
                  </a:lnTo>
                  <a:lnTo>
                    <a:pt x="136442" y="166980"/>
                  </a:lnTo>
                  <a:lnTo>
                    <a:pt x="138269" y="168416"/>
                  </a:lnTo>
                  <a:lnTo>
                    <a:pt x="139183" y="168220"/>
                  </a:lnTo>
                  <a:lnTo>
                    <a:pt x="139183" y="166458"/>
                  </a:lnTo>
                  <a:lnTo>
                    <a:pt x="136377" y="165675"/>
                  </a:lnTo>
                  <a:lnTo>
                    <a:pt x="135268" y="163717"/>
                  </a:lnTo>
                  <a:lnTo>
                    <a:pt x="131548" y="163391"/>
                  </a:lnTo>
                  <a:lnTo>
                    <a:pt x="130830" y="162739"/>
                  </a:lnTo>
                  <a:lnTo>
                    <a:pt x="130830" y="162086"/>
                  </a:lnTo>
                  <a:lnTo>
                    <a:pt x="130308" y="162086"/>
                  </a:lnTo>
                  <a:lnTo>
                    <a:pt x="130113" y="162543"/>
                  </a:lnTo>
                  <a:lnTo>
                    <a:pt x="126393" y="163848"/>
                  </a:lnTo>
                  <a:lnTo>
                    <a:pt x="125284" y="166132"/>
                  </a:lnTo>
                  <a:lnTo>
                    <a:pt x="123065" y="168546"/>
                  </a:lnTo>
                  <a:lnTo>
                    <a:pt x="118433" y="168546"/>
                  </a:lnTo>
                  <a:lnTo>
                    <a:pt x="118041" y="168220"/>
                  </a:lnTo>
                  <a:lnTo>
                    <a:pt x="118433" y="167763"/>
                  </a:lnTo>
                  <a:lnTo>
                    <a:pt x="118237" y="167111"/>
                  </a:lnTo>
                  <a:lnTo>
                    <a:pt x="116932" y="166784"/>
                  </a:lnTo>
                  <a:lnTo>
                    <a:pt x="115627" y="167111"/>
                  </a:lnTo>
                  <a:lnTo>
                    <a:pt x="115039" y="166132"/>
                  </a:lnTo>
                  <a:lnTo>
                    <a:pt x="113539" y="166132"/>
                  </a:lnTo>
                  <a:lnTo>
                    <a:pt x="113734" y="164500"/>
                  </a:lnTo>
                  <a:lnTo>
                    <a:pt x="112429" y="163391"/>
                  </a:lnTo>
                  <a:lnTo>
                    <a:pt x="112038" y="162086"/>
                  </a:lnTo>
                  <a:lnTo>
                    <a:pt x="113147" y="157258"/>
                  </a:lnTo>
                  <a:lnTo>
                    <a:pt x="114844" y="153864"/>
                  </a:lnTo>
                  <a:lnTo>
                    <a:pt x="116866" y="151777"/>
                  </a:lnTo>
                  <a:lnTo>
                    <a:pt x="117258" y="150798"/>
                  </a:lnTo>
                  <a:lnTo>
                    <a:pt x="120390" y="148514"/>
                  </a:lnTo>
                  <a:lnTo>
                    <a:pt x="123522" y="146883"/>
                  </a:lnTo>
                  <a:lnTo>
                    <a:pt x="125414" y="146556"/>
                  </a:lnTo>
                  <a:lnTo>
                    <a:pt x="127242" y="145121"/>
                  </a:lnTo>
                  <a:lnTo>
                    <a:pt x="127959" y="145121"/>
                  </a:lnTo>
                  <a:lnTo>
                    <a:pt x="128351" y="144468"/>
                  </a:lnTo>
                  <a:lnTo>
                    <a:pt x="129264" y="144599"/>
                  </a:lnTo>
                  <a:lnTo>
                    <a:pt x="132396" y="143620"/>
                  </a:lnTo>
                  <a:lnTo>
                    <a:pt x="133310" y="142315"/>
                  </a:lnTo>
                  <a:lnTo>
                    <a:pt x="135202" y="141010"/>
                  </a:lnTo>
                  <a:lnTo>
                    <a:pt x="135920" y="140031"/>
                  </a:lnTo>
                  <a:lnTo>
                    <a:pt x="139052" y="139705"/>
                  </a:lnTo>
                  <a:lnTo>
                    <a:pt x="140879" y="138400"/>
                  </a:lnTo>
                  <a:lnTo>
                    <a:pt x="145186" y="138400"/>
                  </a:lnTo>
                  <a:lnTo>
                    <a:pt x="148709" y="140161"/>
                  </a:lnTo>
                  <a:lnTo>
                    <a:pt x="150406" y="140292"/>
                  </a:lnTo>
                  <a:lnTo>
                    <a:pt x="151515" y="141597"/>
                  </a:lnTo>
                  <a:lnTo>
                    <a:pt x="152233" y="143881"/>
                  </a:lnTo>
                  <a:lnTo>
                    <a:pt x="154060" y="145969"/>
                  </a:lnTo>
                  <a:lnTo>
                    <a:pt x="155170" y="146426"/>
                  </a:lnTo>
                  <a:lnTo>
                    <a:pt x="157192" y="146621"/>
                  </a:lnTo>
                  <a:lnTo>
                    <a:pt x="157910" y="147404"/>
                  </a:lnTo>
                  <a:lnTo>
                    <a:pt x="160520" y="147731"/>
                  </a:lnTo>
                  <a:lnTo>
                    <a:pt x="161434" y="148709"/>
                  </a:lnTo>
                  <a:lnTo>
                    <a:pt x="161629" y="150471"/>
                  </a:lnTo>
                  <a:lnTo>
                    <a:pt x="162021" y="150471"/>
                  </a:lnTo>
                  <a:lnTo>
                    <a:pt x="162217" y="150928"/>
                  </a:lnTo>
                  <a:lnTo>
                    <a:pt x="165023" y="152037"/>
                  </a:lnTo>
                  <a:lnTo>
                    <a:pt x="165740" y="152690"/>
                  </a:lnTo>
                  <a:lnTo>
                    <a:pt x="166654" y="152690"/>
                  </a:lnTo>
                  <a:lnTo>
                    <a:pt x="167763" y="153669"/>
                  </a:lnTo>
                  <a:lnTo>
                    <a:pt x="172005" y="153212"/>
                  </a:lnTo>
                  <a:lnTo>
                    <a:pt x="175006" y="154191"/>
                  </a:lnTo>
                  <a:lnTo>
                    <a:pt x="176507" y="154060"/>
                  </a:lnTo>
                  <a:lnTo>
                    <a:pt x="178725" y="153081"/>
                  </a:lnTo>
                  <a:lnTo>
                    <a:pt x="180226" y="151320"/>
                  </a:lnTo>
                  <a:lnTo>
                    <a:pt x="182053" y="150537"/>
                  </a:lnTo>
                  <a:lnTo>
                    <a:pt x="185055" y="149884"/>
                  </a:lnTo>
                  <a:lnTo>
                    <a:pt x="189688" y="147600"/>
                  </a:lnTo>
                  <a:lnTo>
                    <a:pt x="191189" y="145969"/>
                  </a:lnTo>
                  <a:lnTo>
                    <a:pt x="191906" y="143359"/>
                  </a:lnTo>
                  <a:lnTo>
                    <a:pt x="194712" y="143555"/>
                  </a:lnTo>
                  <a:lnTo>
                    <a:pt x="194908" y="143228"/>
                  </a:lnTo>
                  <a:lnTo>
                    <a:pt x="195626" y="143228"/>
                  </a:lnTo>
                  <a:lnTo>
                    <a:pt x="195822" y="142772"/>
                  </a:lnTo>
                  <a:lnTo>
                    <a:pt x="196539" y="142772"/>
                  </a:lnTo>
                  <a:lnTo>
                    <a:pt x="197257" y="143424"/>
                  </a:lnTo>
                  <a:lnTo>
                    <a:pt x="199084" y="143620"/>
                  </a:lnTo>
                  <a:lnTo>
                    <a:pt x="199280" y="143946"/>
                  </a:lnTo>
                  <a:lnTo>
                    <a:pt x="203587" y="144272"/>
                  </a:lnTo>
                  <a:lnTo>
                    <a:pt x="205283" y="143293"/>
                  </a:lnTo>
                  <a:lnTo>
                    <a:pt x="207502" y="142641"/>
                  </a:lnTo>
                  <a:lnTo>
                    <a:pt x="206784" y="142315"/>
                  </a:lnTo>
                  <a:lnTo>
                    <a:pt x="203978" y="143424"/>
                  </a:lnTo>
                  <a:lnTo>
                    <a:pt x="201172" y="143293"/>
                  </a:lnTo>
                  <a:lnTo>
                    <a:pt x="199671" y="143620"/>
                  </a:lnTo>
                  <a:lnTo>
                    <a:pt x="196670" y="140553"/>
                  </a:lnTo>
                  <a:lnTo>
                    <a:pt x="193864" y="140227"/>
                  </a:lnTo>
                  <a:lnTo>
                    <a:pt x="192559" y="140879"/>
                  </a:lnTo>
                  <a:lnTo>
                    <a:pt x="191645" y="140749"/>
                  </a:lnTo>
                  <a:lnTo>
                    <a:pt x="189623" y="138465"/>
                  </a:lnTo>
                  <a:lnTo>
                    <a:pt x="188513" y="139118"/>
                  </a:lnTo>
                  <a:lnTo>
                    <a:pt x="187926" y="140227"/>
                  </a:lnTo>
                  <a:lnTo>
                    <a:pt x="187208" y="140357"/>
                  </a:lnTo>
                  <a:lnTo>
                    <a:pt x="186099" y="141467"/>
                  </a:lnTo>
                  <a:lnTo>
                    <a:pt x="184794" y="141793"/>
                  </a:lnTo>
                  <a:lnTo>
                    <a:pt x="183489" y="141140"/>
                  </a:lnTo>
                  <a:lnTo>
                    <a:pt x="183489" y="140031"/>
                  </a:lnTo>
                  <a:lnTo>
                    <a:pt x="182967" y="139509"/>
                  </a:lnTo>
                  <a:lnTo>
                    <a:pt x="182967" y="137095"/>
                  </a:lnTo>
                  <a:lnTo>
                    <a:pt x="184076" y="135464"/>
                  </a:lnTo>
                  <a:lnTo>
                    <a:pt x="187078" y="133702"/>
                  </a:lnTo>
                  <a:lnTo>
                    <a:pt x="187796" y="132266"/>
                  </a:lnTo>
                  <a:lnTo>
                    <a:pt x="189492" y="130830"/>
                  </a:lnTo>
                  <a:lnTo>
                    <a:pt x="191189" y="128220"/>
                  </a:lnTo>
                  <a:lnTo>
                    <a:pt x="192690" y="123196"/>
                  </a:lnTo>
                  <a:lnTo>
                    <a:pt x="194517" y="121108"/>
                  </a:lnTo>
                  <a:lnTo>
                    <a:pt x="196017" y="120977"/>
                  </a:lnTo>
                  <a:lnTo>
                    <a:pt x="196735" y="121434"/>
                  </a:lnTo>
                  <a:lnTo>
                    <a:pt x="197322" y="125284"/>
                  </a:lnTo>
                  <a:lnTo>
                    <a:pt x="198236" y="126263"/>
                  </a:lnTo>
                  <a:lnTo>
                    <a:pt x="199345" y="126720"/>
                  </a:lnTo>
                  <a:lnTo>
                    <a:pt x="198954" y="128351"/>
                  </a:lnTo>
                  <a:lnTo>
                    <a:pt x="199345" y="130113"/>
                  </a:lnTo>
                  <a:lnTo>
                    <a:pt x="201564" y="130439"/>
                  </a:lnTo>
                  <a:lnTo>
                    <a:pt x="205870" y="128677"/>
                  </a:lnTo>
                  <a:lnTo>
                    <a:pt x="204761" y="128677"/>
                  </a:lnTo>
                  <a:lnTo>
                    <a:pt x="201238" y="130113"/>
                  </a:lnTo>
                  <a:lnTo>
                    <a:pt x="200324" y="130113"/>
                  </a:lnTo>
                  <a:lnTo>
                    <a:pt x="199606" y="129460"/>
                  </a:lnTo>
                  <a:lnTo>
                    <a:pt x="200194" y="126197"/>
                  </a:lnTo>
                  <a:lnTo>
                    <a:pt x="199476" y="125088"/>
                  </a:lnTo>
                  <a:lnTo>
                    <a:pt x="198171" y="124762"/>
                  </a:lnTo>
                  <a:lnTo>
                    <a:pt x="198171" y="122348"/>
                  </a:lnTo>
                  <a:lnTo>
                    <a:pt x="197779" y="122021"/>
                  </a:lnTo>
                  <a:lnTo>
                    <a:pt x="197779" y="121238"/>
                  </a:lnTo>
                  <a:lnTo>
                    <a:pt x="196670" y="120455"/>
                  </a:lnTo>
                  <a:lnTo>
                    <a:pt x="196670" y="120455"/>
                  </a:lnTo>
                  <a:lnTo>
                    <a:pt x="198040" y="110863"/>
                  </a:lnTo>
                  <a:lnTo>
                    <a:pt x="202934" y="102119"/>
                  </a:lnTo>
                  <a:lnTo>
                    <a:pt x="202086" y="81239"/>
                  </a:lnTo>
                  <a:lnTo>
                    <a:pt x="208219" y="81369"/>
                  </a:lnTo>
                  <a:lnTo>
                    <a:pt x="220683" y="88482"/>
                  </a:lnTo>
                  <a:lnTo>
                    <a:pt x="229818" y="88156"/>
                  </a:lnTo>
                  <a:lnTo>
                    <a:pt x="237257" y="70211"/>
                  </a:lnTo>
                  <a:lnTo>
                    <a:pt x="252004" y="64404"/>
                  </a:lnTo>
                  <a:lnTo>
                    <a:pt x="256832" y="52071"/>
                  </a:lnTo>
                  <a:lnTo>
                    <a:pt x="268251" y="41826"/>
                  </a:lnTo>
                  <a:lnTo>
                    <a:pt x="273472" y="30342"/>
                  </a:lnTo>
                  <a:lnTo>
                    <a:pt x="289850" y="26623"/>
                  </a:lnTo>
                  <a:lnTo>
                    <a:pt x="298202" y="21925"/>
                  </a:lnTo>
                  <a:lnTo>
                    <a:pt x="313798" y="8483"/>
                  </a:lnTo>
                  <a:lnTo>
                    <a:pt x="318691" y="0"/>
                  </a:lnTo>
                  <a:close/>
                </a:path>
              </a:pathLst>
            </a:custGeom>
            <a:grpFill/>
            <a:ln w="6522" cap="flat">
              <a:solidFill>
                <a:schemeClr val="bg1">
                  <a:lumMod val="50000"/>
                </a:schemeClr>
              </a:solid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B36EABEB-FA36-BAD1-CAED-3C3D14865132}"/>
                </a:ext>
              </a:extLst>
            </p:cNvPr>
            <p:cNvSpPr/>
            <p:nvPr/>
          </p:nvSpPr>
          <p:spPr>
            <a:xfrm>
              <a:off x="6698353" y="3941193"/>
              <a:ext cx="904198" cy="718360"/>
            </a:xfrm>
            <a:custGeom>
              <a:avLst/>
              <a:gdLst>
                <a:gd name="connsiteX0" fmla="*/ 674968 w 904198"/>
                <a:gd name="connsiteY0" fmla="*/ 496504 h 718360"/>
                <a:gd name="connsiteX1" fmla="*/ 679079 w 904198"/>
                <a:gd name="connsiteY1" fmla="*/ 497613 h 718360"/>
                <a:gd name="connsiteX2" fmla="*/ 679471 w 904198"/>
                <a:gd name="connsiteY2" fmla="*/ 498722 h 718360"/>
                <a:gd name="connsiteX3" fmla="*/ 677970 w 904198"/>
                <a:gd name="connsiteY3" fmla="*/ 499375 h 718360"/>
                <a:gd name="connsiteX4" fmla="*/ 672750 w 904198"/>
                <a:gd name="connsiteY4" fmla="*/ 499049 h 718360"/>
                <a:gd name="connsiteX5" fmla="*/ 671249 w 904198"/>
                <a:gd name="connsiteY5" fmla="*/ 498396 h 718360"/>
                <a:gd name="connsiteX6" fmla="*/ 670661 w 904198"/>
                <a:gd name="connsiteY6" fmla="*/ 497613 h 718360"/>
                <a:gd name="connsiteX7" fmla="*/ 670661 w 904198"/>
                <a:gd name="connsiteY7" fmla="*/ 496830 h 718360"/>
                <a:gd name="connsiteX8" fmla="*/ 671249 w 904198"/>
                <a:gd name="connsiteY8" fmla="*/ 496504 h 718360"/>
                <a:gd name="connsiteX9" fmla="*/ 674968 w 904198"/>
                <a:gd name="connsiteY9" fmla="*/ 496504 h 718360"/>
                <a:gd name="connsiteX10" fmla="*/ 634447 w 904198"/>
                <a:gd name="connsiteY10" fmla="*/ 476928 h 718360"/>
                <a:gd name="connsiteX11" fmla="*/ 634838 w 904198"/>
                <a:gd name="connsiteY11" fmla="*/ 480386 h 718360"/>
                <a:gd name="connsiteX12" fmla="*/ 633729 w 904198"/>
                <a:gd name="connsiteY12" fmla="*/ 481300 h 718360"/>
                <a:gd name="connsiteX13" fmla="*/ 633729 w 904198"/>
                <a:gd name="connsiteY13" fmla="*/ 482213 h 718360"/>
                <a:gd name="connsiteX14" fmla="*/ 632815 w 904198"/>
                <a:gd name="connsiteY14" fmla="*/ 482083 h 718360"/>
                <a:gd name="connsiteX15" fmla="*/ 631706 w 904198"/>
                <a:gd name="connsiteY15" fmla="*/ 482540 h 718360"/>
                <a:gd name="connsiteX16" fmla="*/ 631510 w 904198"/>
                <a:gd name="connsiteY16" fmla="*/ 483192 h 718360"/>
                <a:gd name="connsiteX17" fmla="*/ 629683 w 904198"/>
                <a:gd name="connsiteY17" fmla="*/ 484106 h 718360"/>
                <a:gd name="connsiteX18" fmla="*/ 629487 w 904198"/>
                <a:gd name="connsiteY18" fmla="*/ 484562 h 718360"/>
                <a:gd name="connsiteX19" fmla="*/ 628574 w 904198"/>
                <a:gd name="connsiteY19" fmla="*/ 484693 h 718360"/>
                <a:gd name="connsiteX20" fmla="*/ 627856 w 904198"/>
                <a:gd name="connsiteY20" fmla="*/ 484236 h 718360"/>
                <a:gd name="connsiteX21" fmla="*/ 627660 w 904198"/>
                <a:gd name="connsiteY21" fmla="*/ 483779 h 718360"/>
                <a:gd name="connsiteX22" fmla="*/ 628052 w 904198"/>
                <a:gd name="connsiteY22" fmla="*/ 482866 h 718360"/>
                <a:gd name="connsiteX23" fmla="*/ 627660 w 904198"/>
                <a:gd name="connsiteY23" fmla="*/ 482213 h 718360"/>
                <a:gd name="connsiteX24" fmla="*/ 629879 w 904198"/>
                <a:gd name="connsiteY24" fmla="*/ 478299 h 718360"/>
                <a:gd name="connsiteX25" fmla="*/ 632293 w 904198"/>
                <a:gd name="connsiteY25" fmla="*/ 477515 h 718360"/>
                <a:gd name="connsiteX26" fmla="*/ 632685 w 904198"/>
                <a:gd name="connsiteY26" fmla="*/ 477059 h 718360"/>
                <a:gd name="connsiteX27" fmla="*/ 634447 w 904198"/>
                <a:gd name="connsiteY27" fmla="*/ 476928 h 718360"/>
                <a:gd name="connsiteX28" fmla="*/ 595426 w 904198"/>
                <a:gd name="connsiteY28" fmla="*/ 457 h 718360"/>
                <a:gd name="connsiteX29" fmla="*/ 596535 w 904198"/>
                <a:gd name="connsiteY29" fmla="*/ 653 h 718360"/>
                <a:gd name="connsiteX30" fmla="*/ 596013 w 904198"/>
                <a:gd name="connsiteY30" fmla="*/ 1305 h 718360"/>
                <a:gd name="connsiteX31" fmla="*/ 596013 w 904198"/>
                <a:gd name="connsiteY31" fmla="*/ 2414 h 718360"/>
                <a:gd name="connsiteX32" fmla="*/ 596731 w 904198"/>
                <a:gd name="connsiteY32" fmla="*/ 3524 h 718360"/>
                <a:gd name="connsiteX33" fmla="*/ 597318 w 904198"/>
                <a:gd name="connsiteY33" fmla="*/ 3524 h 718360"/>
                <a:gd name="connsiteX34" fmla="*/ 597840 w 904198"/>
                <a:gd name="connsiteY34" fmla="*/ 4307 h 718360"/>
                <a:gd name="connsiteX35" fmla="*/ 598949 w 904198"/>
                <a:gd name="connsiteY35" fmla="*/ 4959 h 718360"/>
                <a:gd name="connsiteX36" fmla="*/ 598362 w 904198"/>
                <a:gd name="connsiteY36" fmla="*/ 5938 h 718360"/>
                <a:gd name="connsiteX37" fmla="*/ 598949 w 904198"/>
                <a:gd name="connsiteY37" fmla="*/ 7243 h 718360"/>
                <a:gd name="connsiteX38" fmla="*/ 600059 w 904198"/>
                <a:gd name="connsiteY38" fmla="*/ 8222 h 718360"/>
                <a:gd name="connsiteX39" fmla="*/ 601755 w 904198"/>
                <a:gd name="connsiteY39" fmla="*/ 8222 h 718360"/>
                <a:gd name="connsiteX40" fmla="*/ 603778 w 904198"/>
                <a:gd name="connsiteY40" fmla="*/ 9005 h 718360"/>
                <a:gd name="connsiteX41" fmla="*/ 604300 w 904198"/>
                <a:gd name="connsiteY41" fmla="*/ 9984 h 718360"/>
                <a:gd name="connsiteX42" fmla="*/ 604496 w 904198"/>
                <a:gd name="connsiteY42" fmla="*/ 11419 h 718360"/>
                <a:gd name="connsiteX43" fmla="*/ 605214 w 904198"/>
                <a:gd name="connsiteY43" fmla="*/ 12398 h 718360"/>
                <a:gd name="connsiteX44" fmla="*/ 605409 w 904198"/>
                <a:gd name="connsiteY44" fmla="*/ 14486 h 718360"/>
                <a:gd name="connsiteX45" fmla="*/ 604887 w 904198"/>
                <a:gd name="connsiteY45" fmla="*/ 14943 h 718360"/>
                <a:gd name="connsiteX46" fmla="*/ 604887 w 904198"/>
                <a:gd name="connsiteY46" fmla="*/ 15595 h 718360"/>
                <a:gd name="connsiteX47" fmla="*/ 606192 w 904198"/>
                <a:gd name="connsiteY47" fmla="*/ 17488 h 718360"/>
                <a:gd name="connsiteX48" fmla="*/ 608998 w 904198"/>
                <a:gd name="connsiteY48" fmla="*/ 17944 h 718360"/>
                <a:gd name="connsiteX49" fmla="*/ 611021 w 904198"/>
                <a:gd name="connsiteY49" fmla="*/ 16835 h 718360"/>
                <a:gd name="connsiteX50" fmla="*/ 611935 w 904198"/>
                <a:gd name="connsiteY50" fmla="*/ 15856 h 718360"/>
                <a:gd name="connsiteX51" fmla="*/ 613957 w 904198"/>
                <a:gd name="connsiteY51" fmla="*/ 15987 h 718360"/>
                <a:gd name="connsiteX52" fmla="*/ 615458 w 904198"/>
                <a:gd name="connsiteY52" fmla="*/ 14878 h 718360"/>
                <a:gd name="connsiteX53" fmla="*/ 615458 w 904198"/>
                <a:gd name="connsiteY53" fmla="*/ 14095 h 718360"/>
                <a:gd name="connsiteX54" fmla="*/ 616176 w 904198"/>
                <a:gd name="connsiteY54" fmla="*/ 13964 h 718360"/>
                <a:gd name="connsiteX55" fmla="*/ 616894 w 904198"/>
                <a:gd name="connsiteY55" fmla="*/ 14290 h 718360"/>
                <a:gd name="connsiteX56" fmla="*/ 617090 w 904198"/>
                <a:gd name="connsiteY56" fmla="*/ 14747 h 718360"/>
                <a:gd name="connsiteX57" fmla="*/ 618199 w 904198"/>
                <a:gd name="connsiteY57" fmla="*/ 14878 h 718360"/>
                <a:gd name="connsiteX58" fmla="*/ 619308 w 904198"/>
                <a:gd name="connsiteY58" fmla="*/ 16313 h 718360"/>
                <a:gd name="connsiteX59" fmla="*/ 619700 w 904198"/>
                <a:gd name="connsiteY59" fmla="*/ 17879 h 718360"/>
                <a:gd name="connsiteX60" fmla="*/ 621200 w 904198"/>
                <a:gd name="connsiteY60" fmla="*/ 18662 h 718360"/>
                <a:gd name="connsiteX61" fmla="*/ 622114 w 904198"/>
                <a:gd name="connsiteY61" fmla="*/ 20424 h 718360"/>
                <a:gd name="connsiteX62" fmla="*/ 623027 w 904198"/>
                <a:gd name="connsiteY62" fmla="*/ 21207 h 718360"/>
                <a:gd name="connsiteX63" fmla="*/ 627269 w 904198"/>
                <a:gd name="connsiteY63" fmla="*/ 22186 h 718360"/>
                <a:gd name="connsiteX64" fmla="*/ 627465 w 904198"/>
                <a:gd name="connsiteY64" fmla="*/ 22969 h 718360"/>
                <a:gd name="connsiteX65" fmla="*/ 628182 w 904198"/>
                <a:gd name="connsiteY65" fmla="*/ 23621 h 718360"/>
                <a:gd name="connsiteX66" fmla="*/ 628900 w 904198"/>
                <a:gd name="connsiteY66" fmla="*/ 26166 h 718360"/>
                <a:gd name="connsiteX67" fmla="*/ 630792 w 904198"/>
                <a:gd name="connsiteY67" fmla="*/ 26297 h 718360"/>
                <a:gd name="connsiteX68" fmla="*/ 629683 w 904198"/>
                <a:gd name="connsiteY68" fmla="*/ 30146 h 718360"/>
                <a:gd name="connsiteX69" fmla="*/ 631380 w 904198"/>
                <a:gd name="connsiteY69" fmla="*/ 32365 h 718360"/>
                <a:gd name="connsiteX70" fmla="*/ 632293 w 904198"/>
                <a:gd name="connsiteY70" fmla="*/ 32496 h 718360"/>
                <a:gd name="connsiteX71" fmla="*/ 632489 w 904198"/>
                <a:gd name="connsiteY71" fmla="*/ 33148 h 718360"/>
                <a:gd name="connsiteX72" fmla="*/ 634903 w 904198"/>
                <a:gd name="connsiteY72" fmla="*/ 34453 h 718360"/>
                <a:gd name="connsiteX73" fmla="*/ 638623 w 904198"/>
                <a:gd name="connsiteY73" fmla="*/ 35562 h 718360"/>
                <a:gd name="connsiteX74" fmla="*/ 641428 w 904198"/>
                <a:gd name="connsiteY74" fmla="*/ 35889 h 718360"/>
                <a:gd name="connsiteX75" fmla="*/ 643125 w 904198"/>
                <a:gd name="connsiteY75" fmla="*/ 36541 h 718360"/>
                <a:gd name="connsiteX76" fmla="*/ 645539 w 904198"/>
                <a:gd name="connsiteY76" fmla="*/ 38173 h 718360"/>
                <a:gd name="connsiteX77" fmla="*/ 649455 w 904198"/>
                <a:gd name="connsiteY77" fmla="*/ 38499 h 718360"/>
                <a:gd name="connsiteX78" fmla="*/ 649846 w 904198"/>
                <a:gd name="connsiteY78" fmla="*/ 39282 h 718360"/>
                <a:gd name="connsiteX79" fmla="*/ 652848 w 904198"/>
                <a:gd name="connsiteY79" fmla="*/ 38630 h 718360"/>
                <a:gd name="connsiteX80" fmla="*/ 653565 w 904198"/>
                <a:gd name="connsiteY80" fmla="*/ 39282 h 718360"/>
                <a:gd name="connsiteX81" fmla="*/ 657676 w 904198"/>
                <a:gd name="connsiteY81" fmla="*/ 40391 h 718360"/>
                <a:gd name="connsiteX82" fmla="*/ 659177 w 904198"/>
                <a:gd name="connsiteY82" fmla="*/ 42610 h 718360"/>
                <a:gd name="connsiteX83" fmla="*/ 663288 w 904198"/>
                <a:gd name="connsiteY83" fmla="*/ 43588 h 718360"/>
                <a:gd name="connsiteX84" fmla="*/ 665898 w 904198"/>
                <a:gd name="connsiteY84" fmla="*/ 46133 h 718360"/>
                <a:gd name="connsiteX85" fmla="*/ 667921 w 904198"/>
                <a:gd name="connsiteY85" fmla="*/ 50440 h 718360"/>
                <a:gd name="connsiteX86" fmla="*/ 668117 w 904198"/>
                <a:gd name="connsiteY86" fmla="*/ 51876 h 718360"/>
                <a:gd name="connsiteX87" fmla="*/ 670009 w 904198"/>
                <a:gd name="connsiteY87" fmla="*/ 54420 h 718360"/>
                <a:gd name="connsiteX88" fmla="*/ 671118 w 904198"/>
                <a:gd name="connsiteY88" fmla="*/ 55399 h 718360"/>
                <a:gd name="connsiteX89" fmla="*/ 671836 w 904198"/>
                <a:gd name="connsiteY89" fmla="*/ 55399 h 718360"/>
                <a:gd name="connsiteX90" fmla="*/ 672945 w 904198"/>
                <a:gd name="connsiteY90" fmla="*/ 56509 h 718360"/>
                <a:gd name="connsiteX91" fmla="*/ 673663 w 904198"/>
                <a:gd name="connsiteY91" fmla="*/ 56509 h 718360"/>
                <a:gd name="connsiteX92" fmla="*/ 674968 w 904198"/>
                <a:gd name="connsiteY92" fmla="*/ 58727 h 718360"/>
                <a:gd name="connsiteX93" fmla="*/ 676665 w 904198"/>
                <a:gd name="connsiteY93" fmla="*/ 60032 h 718360"/>
                <a:gd name="connsiteX94" fmla="*/ 676860 w 904198"/>
                <a:gd name="connsiteY94" fmla="*/ 61337 h 718360"/>
                <a:gd name="connsiteX95" fmla="*/ 677382 w 904198"/>
                <a:gd name="connsiteY95" fmla="*/ 61794 h 718360"/>
                <a:gd name="connsiteX96" fmla="*/ 678100 w 904198"/>
                <a:gd name="connsiteY96" fmla="*/ 61794 h 718360"/>
                <a:gd name="connsiteX97" fmla="*/ 679209 w 904198"/>
                <a:gd name="connsiteY97" fmla="*/ 62903 h 718360"/>
                <a:gd name="connsiteX98" fmla="*/ 680906 w 904198"/>
                <a:gd name="connsiteY98" fmla="*/ 63686 h 718360"/>
                <a:gd name="connsiteX99" fmla="*/ 680906 w 904198"/>
                <a:gd name="connsiteY99" fmla="*/ 66557 h 718360"/>
                <a:gd name="connsiteX100" fmla="*/ 680515 w 904198"/>
                <a:gd name="connsiteY100" fmla="*/ 67993 h 718360"/>
                <a:gd name="connsiteX101" fmla="*/ 677905 w 904198"/>
                <a:gd name="connsiteY101" fmla="*/ 69885 h 718360"/>
                <a:gd name="connsiteX102" fmla="*/ 677382 w 904198"/>
                <a:gd name="connsiteY102" fmla="*/ 72756 h 718360"/>
                <a:gd name="connsiteX103" fmla="*/ 677382 w 904198"/>
                <a:gd name="connsiteY103" fmla="*/ 75627 h 718360"/>
                <a:gd name="connsiteX104" fmla="*/ 678688 w 904198"/>
                <a:gd name="connsiteY104" fmla="*/ 78499 h 718360"/>
                <a:gd name="connsiteX105" fmla="*/ 679275 w 904198"/>
                <a:gd name="connsiteY105" fmla="*/ 78825 h 718360"/>
                <a:gd name="connsiteX106" fmla="*/ 679471 w 904198"/>
                <a:gd name="connsiteY106" fmla="*/ 80391 h 718360"/>
                <a:gd name="connsiteX107" fmla="*/ 680384 w 904198"/>
                <a:gd name="connsiteY107" fmla="*/ 81696 h 718360"/>
                <a:gd name="connsiteX108" fmla="*/ 682081 w 904198"/>
                <a:gd name="connsiteY108" fmla="*/ 82479 h 718360"/>
                <a:gd name="connsiteX109" fmla="*/ 683581 w 904198"/>
                <a:gd name="connsiteY109" fmla="*/ 84241 h 718360"/>
                <a:gd name="connsiteX110" fmla="*/ 685604 w 904198"/>
                <a:gd name="connsiteY110" fmla="*/ 85024 h 718360"/>
                <a:gd name="connsiteX111" fmla="*/ 686322 w 904198"/>
                <a:gd name="connsiteY111" fmla="*/ 86133 h 718360"/>
                <a:gd name="connsiteX112" fmla="*/ 688214 w 904198"/>
                <a:gd name="connsiteY112" fmla="*/ 86786 h 718360"/>
                <a:gd name="connsiteX113" fmla="*/ 689911 w 904198"/>
                <a:gd name="connsiteY113" fmla="*/ 86786 h 718360"/>
                <a:gd name="connsiteX114" fmla="*/ 690825 w 904198"/>
                <a:gd name="connsiteY114" fmla="*/ 86133 h 718360"/>
                <a:gd name="connsiteX115" fmla="*/ 692651 w 904198"/>
                <a:gd name="connsiteY115" fmla="*/ 88678 h 718360"/>
                <a:gd name="connsiteX116" fmla="*/ 694348 w 904198"/>
                <a:gd name="connsiteY116" fmla="*/ 89983 h 718360"/>
                <a:gd name="connsiteX117" fmla="*/ 694870 w 904198"/>
                <a:gd name="connsiteY117" fmla="*/ 90962 h 718360"/>
                <a:gd name="connsiteX118" fmla="*/ 695979 w 904198"/>
                <a:gd name="connsiteY118" fmla="*/ 91092 h 718360"/>
                <a:gd name="connsiteX119" fmla="*/ 697088 w 904198"/>
                <a:gd name="connsiteY119" fmla="*/ 92071 h 718360"/>
                <a:gd name="connsiteX120" fmla="*/ 699111 w 904198"/>
                <a:gd name="connsiteY120" fmla="*/ 96051 h 718360"/>
                <a:gd name="connsiteX121" fmla="*/ 700221 w 904198"/>
                <a:gd name="connsiteY121" fmla="*/ 96378 h 718360"/>
                <a:gd name="connsiteX122" fmla="*/ 701330 w 904198"/>
                <a:gd name="connsiteY122" fmla="*/ 98922 h 718360"/>
                <a:gd name="connsiteX123" fmla="*/ 701330 w 904198"/>
                <a:gd name="connsiteY123" fmla="*/ 99705 h 718360"/>
                <a:gd name="connsiteX124" fmla="*/ 702635 w 904198"/>
                <a:gd name="connsiteY124" fmla="*/ 101598 h 718360"/>
                <a:gd name="connsiteX125" fmla="*/ 703027 w 904198"/>
                <a:gd name="connsiteY125" fmla="*/ 103360 h 718360"/>
                <a:gd name="connsiteX126" fmla="*/ 705245 w 904198"/>
                <a:gd name="connsiteY126" fmla="*/ 106361 h 718360"/>
                <a:gd name="connsiteX127" fmla="*/ 706159 w 904198"/>
                <a:gd name="connsiteY127" fmla="*/ 108776 h 718360"/>
                <a:gd name="connsiteX128" fmla="*/ 706355 w 904198"/>
                <a:gd name="connsiteY128" fmla="*/ 114518 h 718360"/>
                <a:gd name="connsiteX129" fmla="*/ 708377 w 904198"/>
                <a:gd name="connsiteY129" fmla="*/ 114974 h 718360"/>
                <a:gd name="connsiteX130" fmla="*/ 709487 w 904198"/>
                <a:gd name="connsiteY130" fmla="*/ 116867 h 718360"/>
                <a:gd name="connsiteX131" fmla="*/ 709682 w 904198"/>
                <a:gd name="connsiteY131" fmla="*/ 117976 h 718360"/>
                <a:gd name="connsiteX132" fmla="*/ 710596 w 904198"/>
                <a:gd name="connsiteY132" fmla="*/ 119085 h 718360"/>
                <a:gd name="connsiteX133" fmla="*/ 710596 w 904198"/>
                <a:gd name="connsiteY133" fmla="*/ 120390 h 718360"/>
                <a:gd name="connsiteX134" fmla="*/ 711509 w 904198"/>
                <a:gd name="connsiteY134" fmla="*/ 121826 h 718360"/>
                <a:gd name="connsiteX135" fmla="*/ 710922 w 904198"/>
                <a:gd name="connsiteY135" fmla="*/ 124697 h 718360"/>
                <a:gd name="connsiteX136" fmla="*/ 713728 w 904198"/>
                <a:gd name="connsiteY136" fmla="*/ 125154 h 718360"/>
                <a:gd name="connsiteX137" fmla="*/ 714641 w 904198"/>
                <a:gd name="connsiteY137" fmla="*/ 126459 h 718360"/>
                <a:gd name="connsiteX138" fmla="*/ 714446 w 904198"/>
                <a:gd name="connsiteY138" fmla="*/ 127698 h 718360"/>
                <a:gd name="connsiteX139" fmla="*/ 714837 w 904198"/>
                <a:gd name="connsiteY139" fmla="*/ 129004 h 718360"/>
                <a:gd name="connsiteX140" fmla="*/ 715946 w 904198"/>
                <a:gd name="connsiteY140" fmla="*/ 129330 h 718360"/>
                <a:gd name="connsiteX141" fmla="*/ 716338 w 904198"/>
                <a:gd name="connsiteY141" fmla="*/ 129787 h 718360"/>
                <a:gd name="connsiteX142" fmla="*/ 716338 w 904198"/>
                <a:gd name="connsiteY142" fmla="*/ 130766 h 718360"/>
                <a:gd name="connsiteX143" fmla="*/ 715946 w 904198"/>
                <a:gd name="connsiteY143" fmla="*/ 130896 h 718360"/>
                <a:gd name="connsiteX144" fmla="*/ 715555 w 904198"/>
                <a:gd name="connsiteY144" fmla="*/ 132462 h 718360"/>
                <a:gd name="connsiteX145" fmla="*/ 714446 w 904198"/>
                <a:gd name="connsiteY145" fmla="*/ 132788 h 718360"/>
                <a:gd name="connsiteX146" fmla="*/ 714250 w 904198"/>
                <a:gd name="connsiteY146" fmla="*/ 134681 h 718360"/>
                <a:gd name="connsiteX147" fmla="*/ 714968 w 904198"/>
                <a:gd name="connsiteY147" fmla="*/ 135920 h 718360"/>
                <a:gd name="connsiteX148" fmla="*/ 715881 w 904198"/>
                <a:gd name="connsiteY148" fmla="*/ 135920 h 718360"/>
                <a:gd name="connsiteX149" fmla="*/ 714968 w 904198"/>
                <a:gd name="connsiteY149" fmla="*/ 137486 h 718360"/>
                <a:gd name="connsiteX150" fmla="*/ 714968 w 904198"/>
                <a:gd name="connsiteY150" fmla="*/ 139379 h 718360"/>
                <a:gd name="connsiteX151" fmla="*/ 716077 w 904198"/>
                <a:gd name="connsiteY151" fmla="*/ 143490 h 718360"/>
                <a:gd name="connsiteX152" fmla="*/ 716795 w 904198"/>
                <a:gd name="connsiteY152" fmla="*/ 144273 h 718360"/>
                <a:gd name="connsiteX153" fmla="*/ 718295 w 904198"/>
                <a:gd name="connsiteY153" fmla="*/ 144273 h 718360"/>
                <a:gd name="connsiteX154" fmla="*/ 719209 w 904198"/>
                <a:gd name="connsiteY154" fmla="*/ 145382 h 718360"/>
                <a:gd name="connsiteX155" fmla="*/ 718818 w 904198"/>
                <a:gd name="connsiteY155" fmla="*/ 146491 h 718360"/>
                <a:gd name="connsiteX156" fmla="*/ 718230 w 904198"/>
                <a:gd name="connsiteY156" fmla="*/ 146622 h 718360"/>
                <a:gd name="connsiteX157" fmla="*/ 717839 w 904198"/>
                <a:gd name="connsiteY157" fmla="*/ 147927 h 718360"/>
                <a:gd name="connsiteX158" fmla="*/ 717839 w 904198"/>
                <a:gd name="connsiteY158" fmla="*/ 149167 h 718360"/>
                <a:gd name="connsiteX159" fmla="*/ 718230 w 904198"/>
                <a:gd name="connsiteY159" fmla="*/ 149167 h 718360"/>
                <a:gd name="connsiteX160" fmla="*/ 718948 w 904198"/>
                <a:gd name="connsiteY160" fmla="*/ 152494 h 718360"/>
                <a:gd name="connsiteX161" fmla="*/ 719535 w 904198"/>
                <a:gd name="connsiteY161" fmla="*/ 152625 h 718360"/>
                <a:gd name="connsiteX162" fmla="*/ 720057 w 904198"/>
                <a:gd name="connsiteY162" fmla="*/ 153734 h 718360"/>
                <a:gd name="connsiteX163" fmla="*/ 720971 w 904198"/>
                <a:gd name="connsiteY163" fmla="*/ 154517 h 718360"/>
                <a:gd name="connsiteX164" fmla="*/ 722798 w 904198"/>
                <a:gd name="connsiteY164" fmla="*/ 154648 h 718360"/>
                <a:gd name="connsiteX165" fmla="*/ 724299 w 904198"/>
                <a:gd name="connsiteY165" fmla="*/ 153408 h 718360"/>
                <a:gd name="connsiteX166" fmla="*/ 725212 w 904198"/>
                <a:gd name="connsiteY166" fmla="*/ 153408 h 718360"/>
                <a:gd name="connsiteX167" fmla="*/ 726517 w 904198"/>
                <a:gd name="connsiteY167" fmla="*/ 154844 h 718360"/>
                <a:gd name="connsiteX168" fmla="*/ 726517 w 904198"/>
                <a:gd name="connsiteY168" fmla="*/ 156410 h 718360"/>
                <a:gd name="connsiteX169" fmla="*/ 725800 w 904198"/>
                <a:gd name="connsiteY169" fmla="*/ 157976 h 718360"/>
                <a:gd name="connsiteX170" fmla="*/ 724886 w 904198"/>
                <a:gd name="connsiteY170" fmla="*/ 158759 h 718360"/>
                <a:gd name="connsiteX171" fmla="*/ 723255 w 904198"/>
                <a:gd name="connsiteY171" fmla="*/ 158172 h 718360"/>
                <a:gd name="connsiteX172" fmla="*/ 723255 w 904198"/>
                <a:gd name="connsiteY172" fmla="*/ 158628 h 718360"/>
                <a:gd name="connsiteX173" fmla="*/ 722863 w 904198"/>
                <a:gd name="connsiteY173" fmla="*/ 158628 h 718360"/>
                <a:gd name="connsiteX174" fmla="*/ 722341 w 904198"/>
                <a:gd name="connsiteY174" fmla="*/ 159607 h 718360"/>
                <a:gd name="connsiteX175" fmla="*/ 722145 w 904198"/>
                <a:gd name="connsiteY175" fmla="*/ 160259 h 718360"/>
                <a:gd name="connsiteX176" fmla="*/ 722668 w 904198"/>
                <a:gd name="connsiteY176" fmla="*/ 162021 h 718360"/>
                <a:gd name="connsiteX177" fmla="*/ 722668 w 904198"/>
                <a:gd name="connsiteY177" fmla="*/ 163783 h 718360"/>
                <a:gd name="connsiteX178" fmla="*/ 724168 w 904198"/>
                <a:gd name="connsiteY178" fmla="*/ 165349 h 718360"/>
                <a:gd name="connsiteX179" fmla="*/ 724755 w 904198"/>
                <a:gd name="connsiteY179" fmla="*/ 165480 h 718360"/>
                <a:gd name="connsiteX180" fmla="*/ 726452 w 904198"/>
                <a:gd name="connsiteY180" fmla="*/ 168351 h 718360"/>
                <a:gd name="connsiteX181" fmla="*/ 727953 w 904198"/>
                <a:gd name="connsiteY181" fmla="*/ 169134 h 718360"/>
                <a:gd name="connsiteX182" fmla="*/ 729649 w 904198"/>
                <a:gd name="connsiteY182" fmla="*/ 169264 h 718360"/>
                <a:gd name="connsiteX183" fmla="*/ 729845 w 904198"/>
                <a:gd name="connsiteY183" fmla="*/ 171483 h 718360"/>
                <a:gd name="connsiteX184" fmla="*/ 730759 w 904198"/>
                <a:gd name="connsiteY184" fmla="*/ 172266 h 718360"/>
                <a:gd name="connsiteX185" fmla="*/ 731150 w 904198"/>
                <a:gd name="connsiteY185" fmla="*/ 173375 h 718360"/>
                <a:gd name="connsiteX186" fmla="*/ 731868 w 904198"/>
                <a:gd name="connsiteY186" fmla="*/ 173832 h 718360"/>
                <a:gd name="connsiteX187" fmla="*/ 732782 w 904198"/>
                <a:gd name="connsiteY187" fmla="*/ 173832 h 718360"/>
                <a:gd name="connsiteX188" fmla="*/ 733173 w 904198"/>
                <a:gd name="connsiteY188" fmla="*/ 175072 h 718360"/>
                <a:gd name="connsiteX189" fmla="*/ 732064 w 904198"/>
                <a:gd name="connsiteY189" fmla="*/ 176311 h 718360"/>
                <a:gd name="connsiteX190" fmla="*/ 731672 w 904198"/>
                <a:gd name="connsiteY190" fmla="*/ 176311 h 718360"/>
                <a:gd name="connsiteX191" fmla="*/ 731672 w 904198"/>
                <a:gd name="connsiteY191" fmla="*/ 176964 h 718360"/>
                <a:gd name="connsiteX192" fmla="*/ 732977 w 904198"/>
                <a:gd name="connsiteY192" fmla="*/ 179052 h 718360"/>
                <a:gd name="connsiteX193" fmla="*/ 734282 w 904198"/>
                <a:gd name="connsiteY193" fmla="*/ 180161 h 718360"/>
                <a:gd name="connsiteX194" fmla="*/ 735783 w 904198"/>
                <a:gd name="connsiteY194" fmla="*/ 180618 h 718360"/>
                <a:gd name="connsiteX195" fmla="*/ 736893 w 904198"/>
                <a:gd name="connsiteY195" fmla="*/ 181858 h 718360"/>
                <a:gd name="connsiteX196" fmla="*/ 738393 w 904198"/>
                <a:gd name="connsiteY196" fmla="*/ 181858 h 718360"/>
                <a:gd name="connsiteX197" fmla="*/ 738915 w 904198"/>
                <a:gd name="connsiteY197" fmla="*/ 180879 h 718360"/>
                <a:gd name="connsiteX198" fmla="*/ 742243 w 904198"/>
                <a:gd name="connsiteY198" fmla="*/ 180422 h 718360"/>
                <a:gd name="connsiteX199" fmla="*/ 742830 w 904198"/>
                <a:gd name="connsiteY199" fmla="*/ 182771 h 718360"/>
                <a:gd name="connsiteX200" fmla="*/ 744331 w 904198"/>
                <a:gd name="connsiteY200" fmla="*/ 183880 h 718360"/>
                <a:gd name="connsiteX201" fmla="*/ 745441 w 904198"/>
                <a:gd name="connsiteY201" fmla="*/ 184207 h 718360"/>
                <a:gd name="connsiteX202" fmla="*/ 745441 w 904198"/>
                <a:gd name="connsiteY202" fmla="*/ 184533 h 718360"/>
                <a:gd name="connsiteX203" fmla="*/ 747137 w 904198"/>
                <a:gd name="connsiteY203" fmla="*/ 184859 h 718360"/>
                <a:gd name="connsiteX204" fmla="*/ 747529 w 904198"/>
                <a:gd name="connsiteY204" fmla="*/ 185316 h 718360"/>
                <a:gd name="connsiteX205" fmla="*/ 749943 w 904198"/>
                <a:gd name="connsiteY205" fmla="*/ 186295 h 718360"/>
                <a:gd name="connsiteX206" fmla="*/ 751248 w 904198"/>
                <a:gd name="connsiteY206" fmla="*/ 188514 h 718360"/>
                <a:gd name="connsiteX207" fmla="*/ 759600 w 904198"/>
                <a:gd name="connsiteY207" fmla="*/ 191841 h 718360"/>
                <a:gd name="connsiteX208" fmla="*/ 759992 w 904198"/>
                <a:gd name="connsiteY208" fmla="*/ 192298 h 718360"/>
                <a:gd name="connsiteX209" fmla="*/ 762602 w 904198"/>
                <a:gd name="connsiteY209" fmla="*/ 193407 h 718360"/>
                <a:gd name="connsiteX210" fmla="*/ 763907 w 904198"/>
                <a:gd name="connsiteY210" fmla="*/ 194517 h 718360"/>
                <a:gd name="connsiteX211" fmla="*/ 765929 w 904198"/>
                <a:gd name="connsiteY211" fmla="*/ 194647 h 718360"/>
                <a:gd name="connsiteX212" fmla="*/ 769453 w 904198"/>
                <a:gd name="connsiteY212" fmla="*/ 196213 h 718360"/>
                <a:gd name="connsiteX213" fmla="*/ 769453 w 904198"/>
                <a:gd name="connsiteY213" fmla="*/ 196539 h 718360"/>
                <a:gd name="connsiteX214" fmla="*/ 768540 w 904198"/>
                <a:gd name="connsiteY214" fmla="*/ 196670 h 718360"/>
                <a:gd name="connsiteX215" fmla="*/ 762406 w 904198"/>
                <a:gd name="connsiteY215" fmla="*/ 195430 h 718360"/>
                <a:gd name="connsiteX216" fmla="*/ 760905 w 904198"/>
                <a:gd name="connsiteY216" fmla="*/ 197518 h 718360"/>
                <a:gd name="connsiteX217" fmla="*/ 760905 w 904198"/>
                <a:gd name="connsiteY217" fmla="*/ 198954 h 718360"/>
                <a:gd name="connsiteX218" fmla="*/ 760383 w 904198"/>
                <a:gd name="connsiteY218" fmla="*/ 200389 h 718360"/>
                <a:gd name="connsiteX219" fmla="*/ 760579 w 904198"/>
                <a:gd name="connsiteY219" fmla="*/ 201368 h 718360"/>
                <a:gd name="connsiteX220" fmla="*/ 759861 w 904198"/>
                <a:gd name="connsiteY220" fmla="*/ 202478 h 718360"/>
                <a:gd name="connsiteX221" fmla="*/ 760253 w 904198"/>
                <a:gd name="connsiteY221" fmla="*/ 202934 h 718360"/>
                <a:gd name="connsiteX222" fmla="*/ 760057 w 904198"/>
                <a:gd name="connsiteY222" fmla="*/ 204696 h 718360"/>
                <a:gd name="connsiteX223" fmla="*/ 760448 w 904198"/>
                <a:gd name="connsiteY223" fmla="*/ 205349 h 718360"/>
                <a:gd name="connsiteX224" fmla="*/ 760448 w 904198"/>
                <a:gd name="connsiteY224" fmla="*/ 206915 h 718360"/>
                <a:gd name="connsiteX225" fmla="*/ 760840 w 904198"/>
                <a:gd name="connsiteY225" fmla="*/ 207045 h 718360"/>
                <a:gd name="connsiteX226" fmla="*/ 760840 w 904198"/>
                <a:gd name="connsiteY226" fmla="*/ 209133 h 718360"/>
                <a:gd name="connsiteX227" fmla="*/ 761754 w 904198"/>
                <a:gd name="connsiteY227" fmla="*/ 210243 h 718360"/>
                <a:gd name="connsiteX228" fmla="*/ 761949 w 904198"/>
                <a:gd name="connsiteY228" fmla="*/ 211352 h 718360"/>
                <a:gd name="connsiteX229" fmla="*/ 762471 w 904198"/>
                <a:gd name="connsiteY229" fmla="*/ 211678 h 718360"/>
                <a:gd name="connsiteX230" fmla="*/ 763059 w 904198"/>
                <a:gd name="connsiteY230" fmla="*/ 213766 h 718360"/>
                <a:gd name="connsiteX231" fmla="*/ 763776 w 904198"/>
                <a:gd name="connsiteY231" fmla="*/ 214745 h 718360"/>
                <a:gd name="connsiteX232" fmla="*/ 764690 w 904198"/>
                <a:gd name="connsiteY232" fmla="*/ 214745 h 718360"/>
                <a:gd name="connsiteX233" fmla="*/ 764298 w 904198"/>
                <a:gd name="connsiteY233" fmla="*/ 215724 h 718360"/>
                <a:gd name="connsiteX234" fmla="*/ 766321 w 904198"/>
                <a:gd name="connsiteY234" fmla="*/ 217159 h 718360"/>
                <a:gd name="connsiteX235" fmla="*/ 766713 w 904198"/>
                <a:gd name="connsiteY235" fmla="*/ 218595 h 718360"/>
                <a:gd name="connsiteX236" fmla="*/ 767235 w 904198"/>
                <a:gd name="connsiteY236" fmla="*/ 218725 h 718360"/>
                <a:gd name="connsiteX237" fmla="*/ 768344 w 904198"/>
                <a:gd name="connsiteY237" fmla="*/ 220161 h 718360"/>
                <a:gd name="connsiteX238" fmla="*/ 769062 w 904198"/>
                <a:gd name="connsiteY238" fmla="*/ 220291 h 718360"/>
                <a:gd name="connsiteX239" fmla="*/ 769062 w 904198"/>
                <a:gd name="connsiteY239" fmla="*/ 220748 h 718360"/>
                <a:gd name="connsiteX240" fmla="*/ 771085 w 904198"/>
                <a:gd name="connsiteY240" fmla="*/ 222184 h 718360"/>
                <a:gd name="connsiteX241" fmla="*/ 771476 w 904198"/>
                <a:gd name="connsiteY241" fmla="*/ 222836 h 718360"/>
                <a:gd name="connsiteX242" fmla="*/ 772390 w 904198"/>
                <a:gd name="connsiteY242" fmla="*/ 222836 h 718360"/>
                <a:gd name="connsiteX243" fmla="*/ 772390 w 904198"/>
                <a:gd name="connsiteY243" fmla="*/ 223815 h 718360"/>
                <a:gd name="connsiteX244" fmla="*/ 773107 w 904198"/>
                <a:gd name="connsiteY244" fmla="*/ 224468 h 718360"/>
                <a:gd name="connsiteX245" fmla="*/ 774804 w 904198"/>
                <a:gd name="connsiteY245" fmla="*/ 224794 h 718360"/>
                <a:gd name="connsiteX246" fmla="*/ 774804 w 904198"/>
                <a:gd name="connsiteY246" fmla="*/ 225446 h 718360"/>
                <a:gd name="connsiteX247" fmla="*/ 775522 w 904198"/>
                <a:gd name="connsiteY247" fmla="*/ 225577 h 718360"/>
                <a:gd name="connsiteX248" fmla="*/ 775913 w 904198"/>
                <a:gd name="connsiteY248" fmla="*/ 226360 h 718360"/>
                <a:gd name="connsiteX249" fmla="*/ 777936 w 904198"/>
                <a:gd name="connsiteY249" fmla="*/ 227143 h 718360"/>
                <a:gd name="connsiteX250" fmla="*/ 778523 w 904198"/>
                <a:gd name="connsiteY250" fmla="*/ 227795 h 718360"/>
                <a:gd name="connsiteX251" fmla="*/ 779828 w 904198"/>
                <a:gd name="connsiteY251" fmla="*/ 227926 h 718360"/>
                <a:gd name="connsiteX252" fmla="*/ 780546 w 904198"/>
                <a:gd name="connsiteY252" fmla="*/ 228709 h 718360"/>
                <a:gd name="connsiteX253" fmla="*/ 788703 w 904198"/>
                <a:gd name="connsiteY253" fmla="*/ 230144 h 718360"/>
                <a:gd name="connsiteX254" fmla="*/ 789290 w 904198"/>
                <a:gd name="connsiteY254" fmla="*/ 230275 h 718360"/>
                <a:gd name="connsiteX255" fmla="*/ 789290 w 904198"/>
                <a:gd name="connsiteY255" fmla="*/ 230601 h 718360"/>
                <a:gd name="connsiteX256" fmla="*/ 789812 w 904198"/>
                <a:gd name="connsiteY256" fmla="*/ 230275 h 718360"/>
                <a:gd name="connsiteX257" fmla="*/ 791117 w 904198"/>
                <a:gd name="connsiteY257" fmla="*/ 230927 h 718360"/>
                <a:gd name="connsiteX258" fmla="*/ 792944 w 904198"/>
                <a:gd name="connsiteY258" fmla="*/ 231058 h 718360"/>
                <a:gd name="connsiteX259" fmla="*/ 792944 w 904198"/>
                <a:gd name="connsiteY259" fmla="*/ 231384 h 718360"/>
                <a:gd name="connsiteX260" fmla="*/ 797251 w 904198"/>
                <a:gd name="connsiteY260" fmla="*/ 232363 h 718360"/>
                <a:gd name="connsiteX261" fmla="*/ 798360 w 904198"/>
                <a:gd name="connsiteY261" fmla="*/ 232820 h 718360"/>
                <a:gd name="connsiteX262" fmla="*/ 798751 w 904198"/>
                <a:gd name="connsiteY262" fmla="*/ 233472 h 718360"/>
                <a:gd name="connsiteX263" fmla="*/ 800644 w 904198"/>
                <a:gd name="connsiteY263" fmla="*/ 234125 h 718360"/>
                <a:gd name="connsiteX264" fmla="*/ 800840 w 904198"/>
                <a:gd name="connsiteY264" fmla="*/ 235104 h 718360"/>
                <a:gd name="connsiteX265" fmla="*/ 801949 w 904198"/>
                <a:gd name="connsiteY265" fmla="*/ 235887 h 718360"/>
                <a:gd name="connsiteX266" fmla="*/ 805864 w 904198"/>
                <a:gd name="connsiteY266" fmla="*/ 237453 h 718360"/>
                <a:gd name="connsiteX267" fmla="*/ 811084 w 904198"/>
                <a:gd name="connsiteY267" fmla="*/ 241433 h 718360"/>
                <a:gd name="connsiteX268" fmla="*/ 817218 w 904198"/>
                <a:gd name="connsiteY268" fmla="*/ 243978 h 718360"/>
                <a:gd name="connsiteX269" fmla="*/ 818719 w 904198"/>
                <a:gd name="connsiteY269" fmla="*/ 243521 h 718360"/>
                <a:gd name="connsiteX270" fmla="*/ 819436 w 904198"/>
                <a:gd name="connsiteY270" fmla="*/ 243652 h 718360"/>
                <a:gd name="connsiteX271" fmla="*/ 820154 w 904198"/>
                <a:gd name="connsiteY271" fmla="*/ 244761 h 718360"/>
                <a:gd name="connsiteX272" fmla="*/ 820546 w 904198"/>
                <a:gd name="connsiteY272" fmla="*/ 243978 h 718360"/>
                <a:gd name="connsiteX273" fmla="*/ 822242 w 904198"/>
                <a:gd name="connsiteY273" fmla="*/ 244435 h 718360"/>
                <a:gd name="connsiteX274" fmla="*/ 823352 w 904198"/>
                <a:gd name="connsiteY274" fmla="*/ 246001 h 718360"/>
                <a:gd name="connsiteX275" fmla="*/ 824461 w 904198"/>
                <a:gd name="connsiteY275" fmla="*/ 246001 h 718360"/>
                <a:gd name="connsiteX276" fmla="*/ 825374 w 904198"/>
                <a:gd name="connsiteY276" fmla="*/ 247567 h 718360"/>
                <a:gd name="connsiteX277" fmla="*/ 826875 w 904198"/>
                <a:gd name="connsiteY277" fmla="*/ 248350 h 718360"/>
                <a:gd name="connsiteX278" fmla="*/ 827071 w 904198"/>
                <a:gd name="connsiteY278" fmla="*/ 249002 h 718360"/>
                <a:gd name="connsiteX279" fmla="*/ 827984 w 904198"/>
                <a:gd name="connsiteY279" fmla="*/ 249133 h 718360"/>
                <a:gd name="connsiteX280" fmla="*/ 827984 w 904198"/>
                <a:gd name="connsiteY280" fmla="*/ 251678 h 718360"/>
                <a:gd name="connsiteX281" fmla="*/ 828702 w 904198"/>
                <a:gd name="connsiteY281" fmla="*/ 251678 h 718360"/>
                <a:gd name="connsiteX282" fmla="*/ 830203 w 904198"/>
                <a:gd name="connsiteY282" fmla="*/ 252461 h 718360"/>
                <a:gd name="connsiteX283" fmla="*/ 830007 w 904198"/>
                <a:gd name="connsiteY283" fmla="*/ 254549 h 718360"/>
                <a:gd name="connsiteX284" fmla="*/ 826680 w 904198"/>
                <a:gd name="connsiteY284" fmla="*/ 257550 h 718360"/>
                <a:gd name="connsiteX285" fmla="*/ 824983 w 904198"/>
                <a:gd name="connsiteY285" fmla="*/ 258007 h 718360"/>
                <a:gd name="connsiteX286" fmla="*/ 823873 w 904198"/>
                <a:gd name="connsiteY286" fmla="*/ 258986 h 718360"/>
                <a:gd name="connsiteX287" fmla="*/ 821851 w 904198"/>
                <a:gd name="connsiteY287" fmla="*/ 259443 h 718360"/>
                <a:gd name="connsiteX288" fmla="*/ 820350 w 904198"/>
                <a:gd name="connsiteY288" fmla="*/ 260422 h 718360"/>
                <a:gd name="connsiteX289" fmla="*/ 816630 w 904198"/>
                <a:gd name="connsiteY289" fmla="*/ 260748 h 718360"/>
                <a:gd name="connsiteX290" fmla="*/ 816435 w 904198"/>
                <a:gd name="connsiteY290" fmla="*/ 260095 h 718360"/>
                <a:gd name="connsiteX291" fmla="*/ 815130 w 904198"/>
                <a:gd name="connsiteY291" fmla="*/ 260422 h 718360"/>
                <a:gd name="connsiteX292" fmla="*/ 808800 w 904198"/>
                <a:gd name="connsiteY292" fmla="*/ 260422 h 718360"/>
                <a:gd name="connsiteX293" fmla="*/ 807495 w 904198"/>
                <a:gd name="connsiteY293" fmla="*/ 260095 h 718360"/>
                <a:gd name="connsiteX294" fmla="*/ 806973 w 904198"/>
                <a:gd name="connsiteY294" fmla="*/ 260878 h 718360"/>
                <a:gd name="connsiteX295" fmla="*/ 802340 w 904198"/>
                <a:gd name="connsiteY295" fmla="*/ 262118 h 718360"/>
                <a:gd name="connsiteX296" fmla="*/ 798817 w 904198"/>
                <a:gd name="connsiteY296" fmla="*/ 263554 h 718360"/>
                <a:gd name="connsiteX297" fmla="*/ 798621 w 904198"/>
                <a:gd name="connsiteY297" fmla="*/ 264206 h 718360"/>
                <a:gd name="connsiteX298" fmla="*/ 797903 w 904198"/>
                <a:gd name="connsiteY298" fmla="*/ 264532 h 718360"/>
                <a:gd name="connsiteX299" fmla="*/ 797708 w 904198"/>
                <a:gd name="connsiteY299" fmla="*/ 265185 h 718360"/>
                <a:gd name="connsiteX300" fmla="*/ 796206 w 904198"/>
                <a:gd name="connsiteY300" fmla="*/ 266621 h 718360"/>
                <a:gd name="connsiteX301" fmla="*/ 795815 w 904198"/>
                <a:gd name="connsiteY301" fmla="*/ 267860 h 718360"/>
                <a:gd name="connsiteX302" fmla="*/ 794706 w 904198"/>
                <a:gd name="connsiteY302" fmla="*/ 268643 h 718360"/>
                <a:gd name="connsiteX303" fmla="*/ 793792 w 904198"/>
                <a:gd name="connsiteY303" fmla="*/ 270405 h 718360"/>
                <a:gd name="connsiteX304" fmla="*/ 793792 w 904198"/>
                <a:gd name="connsiteY304" fmla="*/ 271384 h 718360"/>
                <a:gd name="connsiteX305" fmla="*/ 793075 w 904198"/>
                <a:gd name="connsiteY305" fmla="*/ 272036 h 718360"/>
                <a:gd name="connsiteX306" fmla="*/ 792683 w 904198"/>
                <a:gd name="connsiteY306" fmla="*/ 273798 h 718360"/>
                <a:gd name="connsiteX307" fmla="*/ 792161 w 904198"/>
                <a:gd name="connsiteY307" fmla="*/ 274124 h 718360"/>
                <a:gd name="connsiteX308" fmla="*/ 790464 w 904198"/>
                <a:gd name="connsiteY308" fmla="*/ 273994 h 718360"/>
                <a:gd name="connsiteX309" fmla="*/ 790269 w 904198"/>
                <a:gd name="connsiteY309" fmla="*/ 274451 h 718360"/>
                <a:gd name="connsiteX310" fmla="*/ 788964 w 904198"/>
                <a:gd name="connsiteY310" fmla="*/ 275233 h 718360"/>
                <a:gd name="connsiteX311" fmla="*/ 788441 w 904198"/>
                <a:gd name="connsiteY311" fmla="*/ 277126 h 718360"/>
                <a:gd name="connsiteX312" fmla="*/ 786941 w 904198"/>
                <a:gd name="connsiteY312" fmla="*/ 278888 h 718360"/>
                <a:gd name="connsiteX313" fmla="*/ 786941 w 904198"/>
                <a:gd name="connsiteY313" fmla="*/ 279540 h 718360"/>
                <a:gd name="connsiteX314" fmla="*/ 785832 w 904198"/>
                <a:gd name="connsiteY314" fmla="*/ 280976 h 718360"/>
                <a:gd name="connsiteX315" fmla="*/ 785114 w 904198"/>
                <a:gd name="connsiteY315" fmla="*/ 282868 h 718360"/>
                <a:gd name="connsiteX316" fmla="*/ 783221 w 904198"/>
                <a:gd name="connsiteY316" fmla="*/ 293765 h 718360"/>
                <a:gd name="connsiteX317" fmla="*/ 783417 w 904198"/>
                <a:gd name="connsiteY317" fmla="*/ 296440 h 718360"/>
                <a:gd name="connsiteX318" fmla="*/ 783026 w 904198"/>
                <a:gd name="connsiteY318" fmla="*/ 297093 h 718360"/>
                <a:gd name="connsiteX319" fmla="*/ 783221 w 904198"/>
                <a:gd name="connsiteY319" fmla="*/ 301661 h 718360"/>
                <a:gd name="connsiteX320" fmla="*/ 782830 w 904198"/>
                <a:gd name="connsiteY320" fmla="*/ 306685 h 718360"/>
                <a:gd name="connsiteX321" fmla="*/ 783026 w 904198"/>
                <a:gd name="connsiteY321" fmla="*/ 308121 h 718360"/>
                <a:gd name="connsiteX322" fmla="*/ 783744 w 904198"/>
                <a:gd name="connsiteY322" fmla="*/ 308904 h 718360"/>
                <a:gd name="connsiteX323" fmla="*/ 783352 w 904198"/>
                <a:gd name="connsiteY323" fmla="*/ 310339 h 718360"/>
                <a:gd name="connsiteX324" fmla="*/ 783548 w 904198"/>
                <a:gd name="connsiteY324" fmla="*/ 312362 h 718360"/>
                <a:gd name="connsiteX325" fmla="*/ 784266 w 904198"/>
                <a:gd name="connsiteY325" fmla="*/ 313145 h 718360"/>
                <a:gd name="connsiteX326" fmla="*/ 784070 w 904198"/>
                <a:gd name="connsiteY326" fmla="*/ 314907 h 718360"/>
                <a:gd name="connsiteX327" fmla="*/ 784657 w 904198"/>
                <a:gd name="connsiteY327" fmla="*/ 315233 h 718360"/>
                <a:gd name="connsiteX328" fmla="*/ 784461 w 904198"/>
                <a:gd name="connsiteY328" fmla="*/ 315690 h 718360"/>
                <a:gd name="connsiteX329" fmla="*/ 784070 w 904198"/>
                <a:gd name="connsiteY329" fmla="*/ 315690 h 718360"/>
                <a:gd name="connsiteX330" fmla="*/ 784070 w 904198"/>
                <a:gd name="connsiteY330" fmla="*/ 316473 h 718360"/>
                <a:gd name="connsiteX331" fmla="*/ 784657 w 904198"/>
                <a:gd name="connsiteY331" fmla="*/ 317452 h 718360"/>
                <a:gd name="connsiteX332" fmla="*/ 785049 w 904198"/>
                <a:gd name="connsiteY332" fmla="*/ 319475 h 718360"/>
                <a:gd name="connsiteX333" fmla="*/ 785766 w 904198"/>
                <a:gd name="connsiteY333" fmla="*/ 320258 h 718360"/>
                <a:gd name="connsiteX334" fmla="*/ 786288 w 904198"/>
                <a:gd name="connsiteY334" fmla="*/ 323716 h 718360"/>
                <a:gd name="connsiteX335" fmla="*/ 786810 w 904198"/>
                <a:gd name="connsiteY335" fmla="*/ 325152 h 718360"/>
                <a:gd name="connsiteX336" fmla="*/ 787398 w 904198"/>
                <a:gd name="connsiteY336" fmla="*/ 325608 h 718360"/>
                <a:gd name="connsiteX337" fmla="*/ 787920 w 904198"/>
                <a:gd name="connsiteY337" fmla="*/ 328610 h 718360"/>
                <a:gd name="connsiteX338" fmla="*/ 789029 w 904198"/>
                <a:gd name="connsiteY338" fmla="*/ 330828 h 718360"/>
                <a:gd name="connsiteX339" fmla="*/ 789029 w 904198"/>
                <a:gd name="connsiteY339" fmla="*/ 331742 h 718360"/>
                <a:gd name="connsiteX340" fmla="*/ 790138 w 904198"/>
                <a:gd name="connsiteY340" fmla="*/ 334744 h 718360"/>
                <a:gd name="connsiteX341" fmla="*/ 790138 w 904198"/>
                <a:gd name="connsiteY341" fmla="*/ 335984 h 718360"/>
                <a:gd name="connsiteX342" fmla="*/ 791247 w 904198"/>
                <a:gd name="connsiteY342" fmla="*/ 338528 h 718360"/>
                <a:gd name="connsiteX343" fmla="*/ 791443 w 904198"/>
                <a:gd name="connsiteY343" fmla="*/ 340551 h 718360"/>
                <a:gd name="connsiteX344" fmla="*/ 793140 w 904198"/>
                <a:gd name="connsiteY344" fmla="*/ 344466 h 718360"/>
                <a:gd name="connsiteX345" fmla="*/ 793531 w 904198"/>
                <a:gd name="connsiteY345" fmla="*/ 346815 h 718360"/>
                <a:gd name="connsiteX346" fmla="*/ 794836 w 904198"/>
                <a:gd name="connsiteY346" fmla="*/ 349947 h 718360"/>
                <a:gd name="connsiteX347" fmla="*/ 794836 w 904198"/>
                <a:gd name="connsiteY347" fmla="*/ 351187 h 718360"/>
                <a:gd name="connsiteX348" fmla="*/ 796729 w 904198"/>
                <a:gd name="connsiteY348" fmla="*/ 354972 h 718360"/>
                <a:gd name="connsiteX349" fmla="*/ 797446 w 904198"/>
                <a:gd name="connsiteY349" fmla="*/ 358104 h 718360"/>
                <a:gd name="connsiteX350" fmla="*/ 798164 w 904198"/>
                <a:gd name="connsiteY350" fmla="*/ 358887 h 718360"/>
                <a:gd name="connsiteX351" fmla="*/ 798686 w 904198"/>
                <a:gd name="connsiteY351" fmla="*/ 360910 h 718360"/>
                <a:gd name="connsiteX352" fmla="*/ 799795 w 904198"/>
                <a:gd name="connsiteY352" fmla="*/ 362476 h 718360"/>
                <a:gd name="connsiteX353" fmla="*/ 799991 w 904198"/>
                <a:gd name="connsiteY353" fmla="*/ 363585 h 718360"/>
                <a:gd name="connsiteX354" fmla="*/ 801492 w 904198"/>
                <a:gd name="connsiteY354" fmla="*/ 366391 h 718360"/>
                <a:gd name="connsiteX355" fmla="*/ 802210 w 904198"/>
                <a:gd name="connsiteY355" fmla="*/ 369849 h 718360"/>
                <a:gd name="connsiteX356" fmla="*/ 802014 w 904198"/>
                <a:gd name="connsiteY356" fmla="*/ 371089 h 718360"/>
                <a:gd name="connsiteX357" fmla="*/ 802536 w 904198"/>
                <a:gd name="connsiteY357" fmla="*/ 371089 h 718360"/>
                <a:gd name="connsiteX358" fmla="*/ 802928 w 904198"/>
                <a:gd name="connsiteY358" fmla="*/ 371742 h 718360"/>
                <a:gd name="connsiteX359" fmla="*/ 802928 w 904198"/>
                <a:gd name="connsiteY359" fmla="*/ 374417 h 718360"/>
                <a:gd name="connsiteX360" fmla="*/ 807365 w 904198"/>
                <a:gd name="connsiteY360" fmla="*/ 383878 h 718360"/>
                <a:gd name="connsiteX361" fmla="*/ 807952 w 904198"/>
                <a:gd name="connsiteY361" fmla="*/ 384205 h 718360"/>
                <a:gd name="connsiteX362" fmla="*/ 809257 w 904198"/>
                <a:gd name="connsiteY362" fmla="*/ 387206 h 718360"/>
                <a:gd name="connsiteX363" fmla="*/ 809648 w 904198"/>
                <a:gd name="connsiteY363" fmla="*/ 387337 h 718360"/>
                <a:gd name="connsiteX364" fmla="*/ 810236 w 904198"/>
                <a:gd name="connsiteY364" fmla="*/ 389229 h 718360"/>
                <a:gd name="connsiteX365" fmla="*/ 810758 w 904198"/>
                <a:gd name="connsiteY365" fmla="*/ 389555 h 718360"/>
                <a:gd name="connsiteX366" fmla="*/ 810954 w 904198"/>
                <a:gd name="connsiteY366" fmla="*/ 390469 h 718360"/>
                <a:gd name="connsiteX367" fmla="*/ 811541 w 904198"/>
                <a:gd name="connsiteY367" fmla="*/ 390926 h 718360"/>
                <a:gd name="connsiteX368" fmla="*/ 812846 w 904198"/>
                <a:gd name="connsiteY368" fmla="*/ 393601 h 718360"/>
                <a:gd name="connsiteX369" fmla="*/ 813368 w 904198"/>
                <a:gd name="connsiteY369" fmla="*/ 393927 h 718360"/>
                <a:gd name="connsiteX370" fmla="*/ 814477 w 904198"/>
                <a:gd name="connsiteY370" fmla="*/ 396277 h 718360"/>
                <a:gd name="connsiteX371" fmla="*/ 816370 w 904198"/>
                <a:gd name="connsiteY371" fmla="*/ 398626 h 718360"/>
                <a:gd name="connsiteX372" fmla="*/ 817479 w 904198"/>
                <a:gd name="connsiteY372" fmla="*/ 400975 h 718360"/>
                <a:gd name="connsiteX373" fmla="*/ 819698 w 904198"/>
                <a:gd name="connsiteY373" fmla="*/ 403519 h 718360"/>
                <a:gd name="connsiteX374" fmla="*/ 819698 w 904198"/>
                <a:gd name="connsiteY374" fmla="*/ 403976 h 718360"/>
                <a:gd name="connsiteX375" fmla="*/ 822112 w 904198"/>
                <a:gd name="connsiteY375" fmla="*/ 406978 h 718360"/>
                <a:gd name="connsiteX376" fmla="*/ 822307 w 904198"/>
                <a:gd name="connsiteY376" fmla="*/ 407761 h 718360"/>
                <a:gd name="connsiteX377" fmla="*/ 823025 w 904198"/>
                <a:gd name="connsiteY377" fmla="*/ 408217 h 718360"/>
                <a:gd name="connsiteX378" fmla="*/ 824330 w 904198"/>
                <a:gd name="connsiteY378" fmla="*/ 410762 h 718360"/>
                <a:gd name="connsiteX379" fmla="*/ 826027 w 904198"/>
                <a:gd name="connsiteY379" fmla="*/ 412459 h 718360"/>
                <a:gd name="connsiteX380" fmla="*/ 826744 w 904198"/>
                <a:gd name="connsiteY380" fmla="*/ 414221 h 718360"/>
                <a:gd name="connsiteX381" fmla="*/ 828637 w 904198"/>
                <a:gd name="connsiteY381" fmla="*/ 415917 h 718360"/>
                <a:gd name="connsiteX382" fmla="*/ 828833 w 904198"/>
                <a:gd name="connsiteY382" fmla="*/ 416700 h 718360"/>
                <a:gd name="connsiteX383" fmla="*/ 829746 w 904198"/>
                <a:gd name="connsiteY383" fmla="*/ 417353 h 718360"/>
                <a:gd name="connsiteX384" fmla="*/ 830268 w 904198"/>
                <a:gd name="connsiteY384" fmla="*/ 419572 h 718360"/>
                <a:gd name="connsiteX385" fmla="*/ 832683 w 904198"/>
                <a:gd name="connsiteY385" fmla="*/ 422573 h 718360"/>
                <a:gd name="connsiteX386" fmla="*/ 835684 w 904198"/>
                <a:gd name="connsiteY386" fmla="*/ 427728 h 718360"/>
                <a:gd name="connsiteX387" fmla="*/ 838294 w 904198"/>
                <a:gd name="connsiteY387" fmla="*/ 430860 h 718360"/>
                <a:gd name="connsiteX388" fmla="*/ 840708 w 904198"/>
                <a:gd name="connsiteY388" fmla="*/ 435101 h 718360"/>
                <a:gd name="connsiteX389" fmla="*/ 841818 w 904198"/>
                <a:gd name="connsiteY389" fmla="*/ 436211 h 718360"/>
                <a:gd name="connsiteX390" fmla="*/ 842405 w 904198"/>
                <a:gd name="connsiteY390" fmla="*/ 437451 h 718360"/>
                <a:gd name="connsiteX391" fmla="*/ 842927 w 904198"/>
                <a:gd name="connsiteY391" fmla="*/ 437581 h 718360"/>
                <a:gd name="connsiteX392" fmla="*/ 844232 w 904198"/>
                <a:gd name="connsiteY392" fmla="*/ 440387 h 718360"/>
                <a:gd name="connsiteX393" fmla="*/ 846255 w 904198"/>
                <a:gd name="connsiteY393" fmla="*/ 442866 h 718360"/>
                <a:gd name="connsiteX394" fmla="*/ 846973 w 904198"/>
                <a:gd name="connsiteY394" fmla="*/ 444433 h 718360"/>
                <a:gd name="connsiteX395" fmla="*/ 851605 w 904198"/>
                <a:gd name="connsiteY395" fmla="*/ 449587 h 718360"/>
                <a:gd name="connsiteX396" fmla="*/ 853302 w 904198"/>
                <a:gd name="connsiteY396" fmla="*/ 451936 h 718360"/>
                <a:gd name="connsiteX397" fmla="*/ 853302 w 904198"/>
                <a:gd name="connsiteY397" fmla="*/ 452589 h 718360"/>
                <a:gd name="connsiteX398" fmla="*/ 854412 w 904198"/>
                <a:gd name="connsiteY398" fmla="*/ 453829 h 718360"/>
                <a:gd name="connsiteX399" fmla="*/ 854412 w 904198"/>
                <a:gd name="connsiteY399" fmla="*/ 454612 h 718360"/>
                <a:gd name="connsiteX400" fmla="*/ 855325 w 904198"/>
                <a:gd name="connsiteY400" fmla="*/ 454742 h 718360"/>
                <a:gd name="connsiteX401" fmla="*/ 855716 w 904198"/>
                <a:gd name="connsiteY401" fmla="*/ 455982 h 718360"/>
                <a:gd name="connsiteX402" fmla="*/ 857217 w 904198"/>
                <a:gd name="connsiteY402" fmla="*/ 457679 h 718360"/>
                <a:gd name="connsiteX403" fmla="*/ 857609 w 904198"/>
                <a:gd name="connsiteY403" fmla="*/ 458788 h 718360"/>
                <a:gd name="connsiteX404" fmla="*/ 858522 w 904198"/>
                <a:gd name="connsiteY404" fmla="*/ 459441 h 718360"/>
                <a:gd name="connsiteX405" fmla="*/ 859436 w 904198"/>
                <a:gd name="connsiteY405" fmla="*/ 461333 h 718360"/>
                <a:gd name="connsiteX406" fmla="*/ 861132 w 904198"/>
                <a:gd name="connsiteY406" fmla="*/ 462573 h 718360"/>
                <a:gd name="connsiteX407" fmla="*/ 861524 w 904198"/>
                <a:gd name="connsiteY407" fmla="*/ 463812 h 718360"/>
                <a:gd name="connsiteX408" fmla="*/ 862046 w 904198"/>
                <a:gd name="connsiteY408" fmla="*/ 463943 h 718360"/>
                <a:gd name="connsiteX409" fmla="*/ 862046 w 904198"/>
                <a:gd name="connsiteY409" fmla="*/ 464400 h 718360"/>
                <a:gd name="connsiteX410" fmla="*/ 862568 w 904198"/>
                <a:gd name="connsiteY410" fmla="*/ 464726 h 718360"/>
                <a:gd name="connsiteX411" fmla="*/ 863155 w 904198"/>
                <a:gd name="connsiteY411" fmla="*/ 465835 h 718360"/>
                <a:gd name="connsiteX412" fmla="*/ 863547 w 904198"/>
                <a:gd name="connsiteY412" fmla="*/ 465835 h 718360"/>
                <a:gd name="connsiteX413" fmla="*/ 863938 w 904198"/>
                <a:gd name="connsiteY413" fmla="*/ 466749 h 718360"/>
                <a:gd name="connsiteX414" fmla="*/ 865635 w 904198"/>
                <a:gd name="connsiteY414" fmla="*/ 468315 h 718360"/>
                <a:gd name="connsiteX415" fmla="*/ 866940 w 904198"/>
                <a:gd name="connsiteY415" fmla="*/ 470664 h 718360"/>
                <a:gd name="connsiteX416" fmla="*/ 867854 w 904198"/>
                <a:gd name="connsiteY416" fmla="*/ 471316 h 718360"/>
                <a:gd name="connsiteX417" fmla="*/ 868049 w 904198"/>
                <a:gd name="connsiteY417" fmla="*/ 472099 h 718360"/>
                <a:gd name="connsiteX418" fmla="*/ 869550 w 904198"/>
                <a:gd name="connsiteY418" fmla="*/ 473796 h 718360"/>
                <a:gd name="connsiteX419" fmla="*/ 870725 w 904198"/>
                <a:gd name="connsiteY419" fmla="*/ 477907 h 718360"/>
                <a:gd name="connsiteX420" fmla="*/ 872029 w 904198"/>
                <a:gd name="connsiteY420" fmla="*/ 478690 h 718360"/>
                <a:gd name="connsiteX421" fmla="*/ 873139 w 904198"/>
                <a:gd name="connsiteY421" fmla="*/ 480713 h 718360"/>
                <a:gd name="connsiteX422" fmla="*/ 874640 w 904198"/>
                <a:gd name="connsiteY422" fmla="*/ 481953 h 718360"/>
                <a:gd name="connsiteX423" fmla="*/ 877250 w 904198"/>
                <a:gd name="connsiteY423" fmla="*/ 485868 h 718360"/>
                <a:gd name="connsiteX424" fmla="*/ 877772 w 904198"/>
                <a:gd name="connsiteY424" fmla="*/ 487303 h 718360"/>
                <a:gd name="connsiteX425" fmla="*/ 878489 w 904198"/>
                <a:gd name="connsiteY425" fmla="*/ 487630 h 718360"/>
                <a:gd name="connsiteX426" fmla="*/ 880513 w 904198"/>
                <a:gd name="connsiteY426" fmla="*/ 491088 h 718360"/>
                <a:gd name="connsiteX427" fmla="*/ 881230 w 904198"/>
                <a:gd name="connsiteY427" fmla="*/ 491545 h 718360"/>
                <a:gd name="connsiteX428" fmla="*/ 881752 w 904198"/>
                <a:gd name="connsiteY428" fmla="*/ 492784 h 718360"/>
                <a:gd name="connsiteX429" fmla="*/ 882862 w 904198"/>
                <a:gd name="connsiteY429" fmla="*/ 493567 h 718360"/>
                <a:gd name="connsiteX430" fmla="*/ 883775 w 904198"/>
                <a:gd name="connsiteY430" fmla="*/ 495590 h 718360"/>
                <a:gd name="connsiteX431" fmla="*/ 884688 w 904198"/>
                <a:gd name="connsiteY431" fmla="*/ 496047 h 718360"/>
                <a:gd name="connsiteX432" fmla="*/ 886189 w 904198"/>
                <a:gd name="connsiteY432" fmla="*/ 497483 h 718360"/>
                <a:gd name="connsiteX433" fmla="*/ 886385 w 904198"/>
                <a:gd name="connsiteY433" fmla="*/ 498266 h 718360"/>
                <a:gd name="connsiteX434" fmla="*/ 887299 w 904198"/>
                <a:gd name="connsiteY434" fmla="*/ 498918 h 718360"/>
                <a:gd name="connsiteX435" fmla="*/ 887821 w 904198"/>
                <a:gd name="connsiteY435" fmla="*/ 499701 h 718360"/>
                <a:gd name="connsiteX436" fmla="*/ 887821 w 904198"/>
                <a:gd name="connsiteY436" fmla="*/ 500484 h 718360"/>
                <a:gd name="connsiteX437" fmla="*/ 889713 w 904198"/>
                <a:gd name="connsiteY437" fmla="*/ 503486 h 718360"/>
                <a:gd name="connsiteX438" fmla="*/ 890235 w 904198"/>
                <a:gd name="connsiteY438" fmla="*/ 503812 h 718360"/>
                <a:gd name="connsiteX439" fmla="*/ 890822 w 904198"/>
                <a:gd name="connsiteY439" fmla="*/ 505378 h 718360"/>
                <a:gd name="connsiteX440" fmla="*/ 891344 w 904198"/>
                <a:gd name="connsiteY440" fmla="*/ 506161 h 718360"/>
                <a:gd name="connsiteX441" fmla="*/ 891736 w 904198"/>
                <a:gd name="connsiteY441" fmla="*/ 506161 h 718360"/>
                <a:gd name="connsiteX442" fmla="*/ 893563 w 904198"/>
                <a:gd name="connsiteY442" fmla="*/ 509424 h 718360"/>
                <a:gd name="connsiteX443" fmla="*/ 894476 w 904198"/>
                <a:gd name="connsiteY443" fmla="*/ 510207 h 718360"/>
                <a:gd name="connsiteX444" fmla="*/ 895194 w 904198"/>
                <a:gd name="connsiteY444" fmla="*/ 512556 h 718360"/>
                <a:gd name="connsiteX445" fmla="*/ 896303 w 904198"/>
                <a:gd name="connsiteY445" fmla="*/ 513208 h 718360"/>
                <a:gd name="connsiteX446" fmla="*/ 896107 w 904198"/>
                <a:gd name="connsiteY446" fmla="*/ 514448 h 718360"/>
                <a:gd name="connsiteX447" fmla="*/ 896826 w 904198"/>
                <a:gd name="connsiteY447" fmla="*/ 516471 h 718360"/>
                <a:gd name="connsiteX448" fmla="*/ 897217 w 904198"/>
                <a:gd name="connsiteY448" fmla="*/ 516602 h 718360"/>
                <a:gd name="connsiteX449" fmla="*/ 897217 w 904198"/>
                <a:gd name="connsiteY449" fmla="*/ 517515 h 718360"/>
                <a:gd name="connsiteX450" fmla="*/ 898522 w 904198"/>
                <a:gd name="connsiteY450" fmla="*/ 519081 h 718360"/>
                <a:gd name="connsiteX451" fmla="*/ 901654 w 904198"/>
                <a:gd name="connsiteY451" fmla="*/ 530304 h 718360"/>
                <a:gd name="connsiteX452" fmla="*/ 902763 w 904198"/>
                <a:gd name="connsiteY452" fmla="*/ 533110 h 718360"/>
                <a:gd name="connsiteX453" fmla="*/ 902763 w 904198"/>
                <a:gd name="connsiteY453" fmla="*/ 535264 h 718360"/>
                <a:gd name="connsiteX454" fmla="*/ 903155 w 904198"/>
                <a:gd name="connsiteY454" fmla="*/ 535720 h 718360"/>
                <a:gd name="connsiteX455" fmla="*/ 902959 w 904198"/>
                <a:gd name="connsiteY455" fmla="*/ 537286 h 718360"/>
                <a:gd name="connsiteX456" fmla="*/ 903481 w 904198"/>
                <a:gd name="connsiteY456" fmla="*/ 537939 h 718360"/>
                <a:gd name="connsiteX457" fmla="*/ 903285 w 904198"/>
                <a:gd name="connsiteY457" fmla="*/ 538852 h 718360"/>
                <a:gd name="connsiteX458" fmla="*/ 904003 w 904198"/>
                <a:gd name="connsiteY458" fmla="*/ 540092 h 718360"/>
                <a:gd name="connsiteX459" fmla="*/ 904199 w 904198"/>
                <a:gd name="connsiteY459" fmla="*/ 543812 h 718360"/>
                <a:gd name="connsiteX460" fmla="*/ 903807 w 904198"/>
                <a:gd name="connsiteY460" fmla="*/ 545182 h 718360"/>
                <a:gd name="connsiteX461" fmla="*/ 901915 w 904198"/>
                <a:gd name="connsiteY461" fmla="*/ 548445 h 718360"/>
                <a:gd name="connsiteX462" fmla="*/ 900023 w 904198"/>
                <a:gd name="connsiteY462" fmla="*/ 550011 h 718360"/>
                <a:gd name="connsiteX463" fmla="*/ 899501 w 904198"/>
                <a:gd name="connsiteY463" fmla="*/ 551250 h 718360"/>
                <a:gd name="connsiteX464" fmla="*/ 898392 w 904198"/>
                <a:gd name="connsiteY464" fmla="*/ 552033 h 718360"/>
                <a:gd name="connsiteX465" fmla="*/ 896564 w 904198"/>
                <a:gd name="connsiteY465" fmla="*/ 554709 h 718360"/>
                <a:gd name="connsiteX466" fmla="*/ 893759 w 904198"/>
                <a:gd name="connsiteY466" fmla="*/ 557384 h 718360"/>
                <a:gd name="connsiteX467" fmla="*/ 892062 w 904198"/>
                <a:gd name="connsiteY467" fmla="*/ 559864 h 718360"/>
                <a:gd name="connsiteX468" fmla="*/ 891344 w 904198"/>
                <a:gd name="connsiteY468" fmla="*/ 560516 h 718360"/>
                <a:gd name="connsiteX469" fmla="*/ 890431 w 904198"/>
                <a:gd name="connsiteY469" fmla="*/ 560516 h 718360"/>
                <a:gd name="connsiteX470" fmla="*/ 890039 w 904198"/>
                <a:gd name="connsiteY470" fmla="*/ 559602 h 718360"/>
                <a:gd name="connsiteX471" fmla="*/ 890953 w 904198"/>
                <a:gd name="connsiteY471" fmla="*/ 558493 h 718360"/>
                <a:gd name="connsiteX472" fmla="*/ 890757 w 904198"/>
                <a:gd name="connsiteY472" fmla="*/ 558036 h 718360"/>
                <a:gd name="connsiteX473" fmla="*/ 891866 w 904198"/>
                <a:gd name="connsiteY473" fmla="*/ 558167 h 718360"/>
                <a:gd name="connsiteX474" fmla="*/ 891866 w 904198"/>
                <a:gd name="connsiteY474" fmla="*/ 557710 h 718360"/>
                <a:gd name="connsiteX475" fmla="*/ 893171 w 904198"/>
                <a:gd name="connsiteY475" fmla="*/ 557253 h 718360"/>
                <a:gd name="connsiteX476" fmla="*/ 892976 w 904198"/>
                <a:gd name="connsiteY476" fmla="*/ 556340 h 718360"/>
                <a:gd name="connsiteX477" fmla="*/ 894085 w 904198"/>
                <a:gd name="connsiteY477" fmla="*/ 556470 h 718360"/>
                <a:gd name="connsiteX478" fmla="*/ 894476 w 904198"/>
                <a:gd name="connsiteY478" fmla="*/ 556144 h 718360"/>
                <a:gd name="connsiteX479" fmla="*/ 894476 w 904198"/>
                <a:gd name="connsiteY479" fmla="*/ 555361 h 718360"/>
                <a:gd name="connsiteX480" fmla="*/ 894998 w 904198"/>
                <a:gd name="connsiteY480" fmla="*/ 555231 h 718360"/>
                <a:gd name="connsiteX481" fmla="*/ 895716 w 904198"/>
                <a:gd name="connsiteY481" fmla="*/ 553665 h 718360"/>
                <a:gd name="connsiteX482" fmla="*/ 896630 w 904198"/>
                <a:gd name="connsiteY482" fmla="*/ 553077 h 718360"/>
                <a:gd name="connsiteX483" fmla="*/ 897152 w 904198"/>
                <a:gd name="connsiteY483" fmla="*/ 551642 h 718360"/>
                <a:gd name="connsiteX484" fmla="*/ 898065 w 904198"/>
                <a:gd name="connsiteY484" fmla="*/ 550989 h 718360"/>
                <a:gd name="connsiteX485" fmla="*/ 898261 w 904198"/>
                <a:gd name="connsiteY485" fmla="*/ 550337 h 718360"/>
                <a:gd name="connsiteX486" fmla="*/ 899175 w 904198"/>
                <a:gd name="connsiteY486" fmla="*/ 550337 h 718360"/>
                <a:gd name="connsiteX487" fmla="*/ 901001 w 904198"/>
                <a:gd name="connsiteY487" fmla="*/ 548314 h 718360"/>
                <a:gd name="connsiteX488" fmla="*/ 903024 w 904198"/>
                <a:gd name="connsiteY488" fmla="*/ 544725 h 718360"/>
                <a:gd name="connsiteX489" fmla="*/ 903220 w 904198"/>
                <a:gd name="connsiteY489" fmla="*/ 541919 h 718360"/>
                <a:gd name="connsiteX490" fmla="*/ 902698 w 904198"/>
                <a:gd name="connsiteY490" fmla="*/ 539897 h 718360"/>
                <a:gd name="connsiteX491" fmla="*/ 901589 w 904198"/>
                <a:gd name="connsiteY491" fmla="*/ 538657 h 718360"/>
                <a:gd name="connsiteX492" fmla="*/ 901393 w 904198"/>
                <a:gd name="connsiteY492" fmla="*/ 537743 h 718360"/>
                <a:gd name="connsiteX493" fmla="*/ 899892 w 904198"/>
                <a:gd name="connsiteY493" fmla="*/ 536307 h 718360"/>
                <a:gd name="connsiteX494" fmla="*/ 898783 w 904198"/>
                <a:gd name="connsiteY494" fmla="*/ 535851 h 718360"/>
                <a:gd name="connsiteX495" fmla="*/ 898587 w 904198"/>
                <a:gd name="connsiteY495" fmla="*/ 535068 h 718360"/>
                <a:gd name="connsiteX496" fmla="*/ 897282 w 904198"/>
                <a:gd name="connsiteY496" fmla="*/ 533958 h 718360"/>
                <a:gd name="connsiteX497" fmla="*/ 897086 w 904198"/>
                <a:gd name="connsiteY497" fmla="*/ 533045 h 718360"/>
                <a:gd name="connsiteX498" fmla="*/ 896369 w 904198"/>
                <a:gd name="connsiteY498" fmla="*/ 532262 h 718360"/>
                <a:gd name="connsiteX499" fmla="*/ 894868 w 904198"/>
                <a:gd name="connsiteY499" fmla="*/ 532132 h 718360"/>
                <a:gd name="connsiteX500" fmla="*/ 894150 w 904198"/>
                <a:gd name="connsiteY500" fmla="*/ 530892 h 718360"/>
                <a:gd name="connsiteX501" fmla="*/ 893563 w 904198"/>
                <a:gd name="connsiteY501" fmla="*/ 530761 h 718360"/>
                <a:gd name="connsiteX502" fmla="*/ 890039 w 904198"/>
                <a:gd name="connsiteY502" fmla="*/ 527499 h 718360"/>
                <a:gd name="connsiteX503" fmla="*/ 885211 w 904198"/>
                <a:gd name="connsiteY503" fmla="*/ 524823 h 718360"/>
                <a:gd name="connsiteX504" fmla="*/ 884688 w 904198"/>
                <a:gd name="connsiteY504" fmla="*/ 524040 h 718360"/>
                <a:gd name="connsiteX505" fmla="*/ 882470 w 904198"/>
                <a:gd name="connsiteY505" fmla="*/ 523257 h 718360"/>
                <a:gd name="connsiteX506" fmla="*/ 881752 w 904198"/>
                <a:gd name="connsiteY506" fmla="*/ 522474 h 718360"/>
                <a:gd name="connsiteX507" fmla="*/ 878946 w 904198"/>
                <a:gd name="connsiteY507" fmla="*/ 521365 h 718360"/>
                <a:gd name="connsiteX508" fmla="*/ 878033 w 904198"/>
                <a:gd name="connsiteY508" fmla="*/ 521365 h 718360"/>
                <a:gd name="connsiteX509" fmla="*/ 876532 w 904198"/>
                <a:gd name="connsiteY509" fmla="*/ 520451 h 718360"/>
                <a:gd name="connsiteX510" fmla="*/ 873726 w 904198"/>
                <a:gd name="connsiteY510" fmla="*/ 520125 h 718360"/>
                <a:gd name="connsiteX511" fmla="*/ 868310 w 904198"/>
                <a:gd name="connsiteY511" fmla="*/ 518559 h 718360"/>
                <a:gd name="connsiteX512" fmla="*/ 864982 w 904198"/>
                <a:gd name="connsiteY512" fmla="*/ 518233 h 718360"/>
                <a:gd name="connsiteX513" fmla="*/ 859436 w 904198"/>
                <a:gd name="connsiteY513" fmla="*/ 520386 h 718360"/>
                <a:gd name="connsiteX514" fmla="*/ 855521 w 904198"/>
                <a:gd name="connsiteY514" fmla="*/ 520712 h 718360"/>
                <a:gd name="connsiteX515" fmla="*/ 854803 w 904198"/>
                <a:gd name="connsiteY515" fmla="*/ 521169 h 718360"/>
                <a:gd name="connsiteX516" fmla="*/ 851279 w 904198"/>
                <a:gd name="connsiteY516" fmla="*/ 521952 h 718360"/>
                <a:gd name="connsiteX517" fmla="*/ 849257 w 904198"/>
                <a:gd name="connsiteY517" fmla="*/ 523061 h 718360"/>
                <a:gd name="connsiteX518" fmla="*/ 845342 w 904198"/>
                <a:gd name="connsiteY518" fmla="*/ 524301 h 718360"/>
                <a:gd name="connsiteX519" fmla="*/ 844232 w 904198"/>
                <a:gd name="connsiteY519" fmla="*/ 525084 h 718360"/>
                <a:gd name="connsiteX520" fmla="*/ 838099 w 904198"/>
                <a:gd name="connsiteY520" fmla="*/ 527107 h 718360"/>
                <a:gd name="connsiteX521" fmla="*/ 836402 w 904198"/>
                <a:gd name="connsiteY521" fmla="*/ 528477 h 718360"/>
                <a:gd name="connsiteX522" fmla="*/ 834183 w 904198"/>
                <a:gd name="connsiteY522" fmla="*/ 528477 h 718360"/>
                <a:gd name="connsiteX523" fmla="*/ 826223 w 904198"/>
                <a:gd name="connsiteY523" fmla="*/ 527238 h 718360"/>
                <a:gd name="connsiteX524" fmla="*/ 821198 w 904198"/>
                <a:gd name="connsiteY524" fmla="*/ 525867 h 718360"/>
                <a:gd name="connsiteX525" fmla="*/ 819698 w 904198"/>
                <a:gd name="connsiteY525" fmla="*/ 524954 h 718360"/>
                <a:gd name="connsiteX526" fmla="*/ 818392 w 904198"/>
                <a:gd name="connsiteY526" fmla="*/ 524627 h 718360"/>
                <a:gd name="connsiteX527" fmla="*/ 809453 w 904198"/>
                <a:gd name="connsiteY527" fmla="*/ 516210 h 718360"/>
                <a:gd name="connsiteX528" fmla="*/ 809453 w 904198"/>
                <a:gd name="connsiteY528" fmla="*/ 515753 h 718360"/>
                <a:gd name="connsiteX529" fmla="*/ 808735 w 904198"/>
                <a:gd name="connsiteY529" fmla="*/ 515427 h 718360"/>
                <a:gd name="connsiteX530" fmla="*/ 808539 w 904198"/>
                <a:gd name="connsiteY530" fmla="*/ 514644 h 718360"/>
                <a:gd name="connsiteX531" fmla="*/ 807952 w 904198"/>
                <a:gd name="connsiteY531" fmla="*/ 514513 h 718360"/>
                <a:gd name="connsiteX532" fmla="*/ 802210 w 904198"/>
                <a:gd name="connsiteY532" fmla="*/ 507662 h 718360"/>
                <a:gd name="connsiteX533" fmla="*/ 798491 w 904198"/>
                <a:gd name="connsiteY533" fmla="*/ 504856 h 718360"/>
                <a:gd name="connsiteX534" fmla="*/ 797968 w 904198"/>
                <a:gd name="connsiteY534" fmla="*/ 503943 h 718360"/>
                <a:gd name="connsiteX535" fmla="*/ 798164 w 904198"/>
                <a:gd name="connsiteY535" fmla="*/ 502507 h 718360"/>
                <a:gd name="connsiteX536" fmla="*/ 797642 w 904198"/>
                <a:gd name="connsiteY536" fmla="*/ 501724 h 718360"/>
                <a:gd name="connsiteX537" fmla="*/ 797055 w 904198"/>
                <a:gd name="connsiteY537" fmla="*/ 501593 h 718360"/>
                <a:gd name="connsiteX538" fmla="*/ 796859 w 904198"/>
                <a:gd name="connsiteY538" fmla="*/ 500158 h 718360"/>
                <a:gd name="connsiteX539" fmla="*/ 796141 w 904198"/>
                <a:gd name="connsiteY539" fmla="*/ 499832 h 718360"/>
                <a:gd name="connsiteX540" fmla="*/ 795750 w 904198"/>
                <a:gd name="connsiteY540" fmla="*/ 498722 h 718360"/>
                <a:gd name="connsiteX541" fmla="*/ 794641 w 904198"/>
                <a:gd name="connsiteY541" fmla="*/ 498396 h 718360"/>
                <a:gd name="connsiteX542" fmla="*/ 792618 w 904198"/>
                <a:gd name="connsiteY542" fmla="*/ 496047 h 718360"/>
                <a:gd name="connsiteX543" fmla="*/ 787071 w 904198"/>
                <a:gd name="connsiteY543" fmla="*/ 491479 h 718360"/>
                <a:gd name="connsiteX544" fmla="*/ 786875 w 904198"/>
                <a:gd name="connsiteY544" fmla="*/ 490044 h 718360"/>
                <a:gd name="connsiteX545" fmla="*/ 783874 w 904198"/>
                <a:gd name="connsiteY545" fmla="*/ 486911 h 718360"/>
                <a:gd name="connsiteX546" fmla="*/ 782178 w 904198"/>
                <a:gd name="connsiteY546" fmla="*/ 485998 h 718360"/>
                <a:gd name="connsiteX547" fmla="*/ 781786 w 904198"/>
                <a:gd name="connsiteY547" fmla="*/ 485345 h 718360"/>
                <a:gd name="connsiteX548" fmla="*/ 780481 w 904198"/>
                <a:gd name="connsiteY548" fmla="*/ 485019 h 718360"/>
                <a:gd name="connsiteX549" fmla="*/ 779176 w 904198"/>
                <a:gd name="connsiteY549" fmla="*/ 484106 h 718360"/>
                <a:gd name="connsiteX550" fmla="*/ 778458 w 904198"/>
                <a:gd name="connsiteY550" fmla="*/ 484106 h 718360"/>
                <a:gd name="connsiteX551" fmla="*/ 778458 w 904198"/>
                <a:gd name="connsiteY551" fmla="*/ 483323 h 718360"/>
                <a:gd name="connsiteX552" fmla="*/ 777349 w 904198"/>
                <a:gd name="connsiteY552" fmla="*/ 481431 h 718360"/>
                <a:gd name="connsiteX553" fmla="*/ 776435 w 904198"/>
                <a:gd name="connsiteY553" fmla="*/ 478429 h 718360"/>
                <a:gd name="connsiteX554" fmla="*/ 775522 w 904198"/>
                <a:gd name="connsiteY554" fmla="*/ 477189 h 718360"/>
                <a:gd name="connsiteX555" fmla="*/ 775522 w 904198"/>
                <a:gd name="connsiteY555" fmla="*/ 473926 h 718360"/>
                <a:gd name="connsiteX556" fmla="*/ 773303 w 904198"/>
                <a:gd name="connsiteY556" fmla="*/ 471447 h 718360"/>
                <a:gd name="connsiteX557" fmla="*/ 772716 w 904198"/>
                <a:gd name="connsiteY557" fmla="*/ 470338 h 718360"/>
                <a:gd name="connsiteX558" fmla="*/ 772716 w 904198"/>
                <a:gd name="connsiteY558" fmla="*/ 468641 h 718360"/>
                <a:gd name="connsiteX559" fmla="*/ 771998 w 904198"/>
                <a:gd name="connsiteY559" fmla="*/ 468315 h 718360"/>
                <a:gd name="connsiteX560" fmla="*/ 771411 w 904198"/>
                <a:gd name="connsiteY560" fmla="*/ 470011 h 718360"/>
                <a:gd name="connsiteX561" fmla="*/ 770889 w 904198"/>
                <a:gd name="connsiteY561" fmla="*/ 470011 h 718360"/>
                <a:gd name="connsiteX562" fmla="*/ 770693 w 904198"/>
                <a:gd name="connsiteY562" fmla="*/ 469359 h 718360"/>
                <a:gd name="connsiteX563" fmla="*/ 769975 w 904198"/>
                <a:gd name="connsiteY563" fmla="*/ 468902 h 718360"/>
                <a:gd name="connsiteX564" fmla="*/ 768474 w 904198"/>
                <a:gd name="connsiteY564" fmla="*/ 468249 h 718360"/>
                <a:gd name="connsiteX565" fmla="*/ 767365 w 904198"/>
                <a:gd name="connsiteY565" fmla="*/ 468380 h 718360"/>
                <a:gd name="connsiteX566" fmla="*/ 767169 w 904198"/>
                <a:gd name="connsiteY566" fmla="*/ 467923 h 718360"/>
                <a:gd name="connsiteX567" fmla="*/ 764755 w 904198"/>
                <a:gd name="connsiteY567" fmla="*/ 467140 h 718360"/>
                <a:gd name="connsiteX568" fmla="*/ 763254 w 904198"/>
                <a:gd name="connsiteY568" fmla="*/ 465900 h 718360"/>
                <a:gd name="connsiteX569" fmla="*/ 760448 w 904198"/>
                <a:gd name="connsiteY569" fmla="*/ 465117 h 718360"/>
                <a:gd name="connsiteX570" fmla="*/ 754315 w 904198"/>
                <a:gd name="connsiteY570" fmla="*/ 464661 h 718360"/>
                <a:gd name="connsiteX571" fmla="*/ 753010 w 904198"/>
                <a:gd name="connsiteY571" fmla="*/ 465313 h 718360"/>
                <a:gd name="connsiteX572" fmla="*/ 751704 w 904198"/>
                <a:gd name="connsiteY572" fmla="*/ 464987 h 718360"/>
                <a:gd name="connsiteX573" fmla="*/ 746680 w 904198"/>
                <a:gd name="connsiteY573" fmla="*/ 466096 h 718360"/>
                <a:gd name="connsiteX574" fmla="*/ 744266 w 904198"/>
                <a:gd name="connsiteY574" fmla="*/ 467206 h 718360"/>
                <a:gd name="connsiteX575" fmla="*/ 743352 w 904198"/>
                <a:gd name="connsiteY575" fmla="*/ 467206 h 718360"/>
                <a:gd name="connsiteX576" fmla="*/ 742635 w 904198"/>
                <a:gd name="connsiteY576" fmla="*/ 467858 h 718360"/>
                <a:gd name="connsiteX577" fmla="*/ 741330 w 904198"/>
                <a:gd name="connsiteY577" fmla="*/ 468184 h 718360"/>
                <a:gd name="connsiteX578" fmla="*/ 741134 w 904198"/>
                <a:gd name="connsiteY578" fmla="*/ 468837 h 718360"/>
                <a:gd name="connsiteX579" fmla="*/ 740547 w 904198"/>
                <a:gd name="connsiteY579" fmla="*/ 468706 h 718360"/>
                <a:gd name="connsiteX580" fmla="*/ 737936 w 904198"/>
                <a:gd name="connsiteY580" fmla="*/ 469946 h 718360"/>
                <a:gd name="connsiteX581" fmla="*/ 737545 w 904198"/>
                <a:gd name="connsiteY581" fmla="*/ 470598 h 718360"/>
                <a:gd name="connsiteX582" fmla="*/ 736436 w 904198"/>
                <a:gd name="connsiteY582" fmla="*/ 470598 h 718360"/>
                <a:gd name="connsiteX583" fmla="*/ 736436 w 904198"/>
                <a:gd name="connsiteY583" fmla="*/ 470925 h 718360"/>
                <a:gd name="connsiteX584" fmla="*/ 734935 w 904198"/>
                <a:gd name="connsiteY584" fmla="*/ 471251 h 718360"/>
                <a:gd name="connsiteX585" fmla="*/ 734543 w 904198"/>
                <a:gd name="connsiteY585" fmla="*/ 471708 h 718360"/>
                <a:gd name="connsiteX586" fmla="*/ 730106 w 904198"/>
                <a:gd name="connsiteY586" fmla="*/ 473600 h 718360"/>
                <a:gd name="connsiteX587" fmla="*/ 728605 w 904198"/>
                <a:gd name="connsiteY587" fmla="*/ 473731 h 718360"/>
                <a:gd name="connsiteX588" fmla="*/ 727888 w 904198"/>
                <a:gd name="connsiteY588" fmla="*/ 474383 h 718360"/>
                <a:gd name="connsiteX589" fmla="*/ 725082 w 904198"/>
                <a:gd name="connsiteY589" fmla="*/ 475036 h 718360"/>
                <a:gd name="connsiteX590" fmla="*/ 723972 w 904198"/>
                <a:gd name="connsiteY590" fmla="*/ 475688 h 718360"/>
                <a:gd name="connsiteX591" fmla="*/ 718948 w 904198"/>
                <a:gd name="connsiteY591" fmla="*/ 476341 h 718360"/>
                <a:gd name="connsiteX592" fmla="*/ 715816 w 904198"/>
                <a:gd name="connsiteY592" fmla="*/ 477580 h 718360"/>
                <a:gd name="connsiteX593" fmla="*/ 714315 w 904198"/>
                <a:gd name="connsiteY593" fmla="*/ 477711 h 718360"/>
                <a:gd name="connsiteX594" fmla="*/ 713924 w 904198"/>
                <a:gd name="connsiteY594" fmla="*/ 478168 h 718360"/>
                <a:gd name="connsiteX595" fmla="*/ 712096 w 904198"/>
                <a:gd name="connsiteY595" fmla="*/ 478494 h 718360"/>
                <a:gd name="connsiteX596" fmla="*/ 709487 w 904198"/>
                <a:gd name="connsiteY596" fmla="*/ 479930 h 718360"/>
                <a:gd name="connsiteX597" fmla="*/ 705767 w 904198"/>
                <a:gd name="connsiteY597" fmla="*/ 480713 h 718360"/>
                <a:gd name="connsiteX598" fmla="*/ 705180 w 904198"/>
                <a:gd name="connsiteY598" fmla="*/ 481170 h 718360"/>
                <a:gd name="connsiteX599" fmla="*/ 703483 w 904198"/>
                <a:gd name="connsiteY599" fmla="*/ 481039 h 718360"/>
                <a:gd name="connsiteX600" fmla="*/ 700677 w 904198"/>
                <a:gd name="connsiteY600" fmla="*/ 479473 h 718360"/>
                <a:gd name="connsiteX601" fmla="*/ 694152 w 904198"/>
                <a:gd name="connsiteY601" fmla="*/ 479146 h 718360"/>
                <a:gd name="connsiteX602" fmla="*/ 693957 w 904198"/>
                <a:gd name="connsiteY602" fmla="*/ 479473 h 718360"/>
                <a:gd name="connsiteX603" fmla="*/ 690955 w 904198"/>
                <a:gd name="connsiteY603" fmla="*/ 479603 h 718360"/>
                <a:gd name="connsiteX604" fmla="*/ 690759 w 904198"/>
                <a:gd name="connsiteY604" fmla="*/ 479930 h 718360"/>
                <a:gd name="connsiteX605" fmla="*/ 687953 w 904198"/>
                <a:gd name="connsiteY605" fmla="*/ 480386 h 718360"/>
                <a:gd name="connsiteX606" fmla="*/ 687236 w 904198"/>
                <a:gd name="connsiteY606" fmla="*/ 480843 h 718360"/>
                <a:gd name="connsiteX607" fmla="*/ 684821 w 904198"/>
                <a:gd name="connsiteY607" fmla="*/ 481170 h 718360"/>
                <a:gd name="connsiteX608" fmla="*/ 678296 w 904198"/>
                <a:gd name="connsiteY608" fmla="*/ 483192 h 718360"/>
                <a:gd name="connsiteX609" fmla="*/ 674381 w 904198"/>
                <a:gd name="connsiteY609" fmla="*/ 483519 h 718360"/>
                <a:gd name="connsiteX610" fmla="*/ 673271 w 904198"/>
                <a:gd name="connsiteY610" fmla="*/ 483975 h 718360"/>
                <a:gd name="connsiteX611" fmla="*/ 669944 w 904198"/>
                <a:gd name="connsiteY611" fmla="*/ 483975 h 718360"/>
                <a:gd name="connsiteX612" fmla="*/ 667921 w 904198"/>
                <a:gd name="connsiteY612" fmla="*/ 483062 h 718360"/>
                <a:gd name="connsiteX613" fmla="*/ 667529 w 904198"/>
                <a:gd name="connsiteY613" fmla="*/ 482279 h 718360"/>
                <a:gd name="connsiteX614" fmla="*/ 664202 w 904198"/>
                <a:gd name="connsiteY614" fmla="*/ 480386 h 718360"/>
                <a:gd name="connsiteX615" fmla="*/ 663092 w 904198"/>
                <a:gd name="connsiteY615" fmla="*/ 478690 h 718360"/>
                <a:gd name="connsiteX616" fmla="*/ 661396 w 904198"/>
                <a:gd name="connsiteY616" fmla="*/ 477580 h 718360"/>
                <a:gd name="connsiteX617" fmla="*/ 659177 w 904198"/>
                <a:gd name="connsiteY617" fmla="*/ 475101 h 718360"/>
                <a:gd name="connsiteX618" fmla="*/ 658459 w 904198"/>
                <a:gd name="connsiteY618" fmla="*/ 474971 h 718360"/>
                <a:gd name="connsiteX619" fmla="*/ 657546 w 904198"/>
                <a:gd name="connsiteY619" fmla="*/ 473861 h 718360"/>
                <a:gd name="connsiteX620" fmla="*/ 655131 w 904198"/>
                <a:gd name="connsiteY620" fmla="*/ 472752 h 718360"/>
                <a:gd name="connsiteX621" fmla="*/ 652130 w 904198"/>
                <a:gd name="connsiteY621" fmla="*/ 472295 h 718360"/>
                <a:gd name="connsiteX622" fmla="*/ 651934 w 904198"/>
                <a:gd name="connsiteY622" fmla="*/ 471838 h 718360"/>
                <a:gd name="connsiteX623" fmla="*/ 649324 w 904198"/>
                <a:gd name="connsiteY623" fmla="*/ 471708 h 718360"/>
                <a:gd name="connsiteX624" fmla="*/ 645017 w 904198"/>
                <a:gd name="connsiteY624" fmla="*/ 472034 h 718360"/>
                <a:gd name="connsiteX625" fmla="*/ 642016 w 904198"/>
                <a:gd name="connsiteY625" fmla="*/ 472948 h 718360"/>
                <a:gd name="connsiteX626" fmla="*/ 640319 w 904198"/>
                <a:gd name="connsiteY626" fmla="*/ 472948 h 718360"/>
                <a:gd name="connsiteX627" fmla="*/ 638818 w 904198"/>
                <a:gd name="connsiteY627" fmla="*/ 473731 h 718360"/>
                <a:gd name="connsiteX628" fmla="*/ 635686 w 904198"/>
                <a:gd name="connsiteY628" fmla="*/ 474514 h 718360"/>
                <a:gd name="connsiteX629" fmla="*/ 634773 w 904198"/>
                <a:gd name="connsiteY629" fmla="*/ 475297 h 718360"/>
                <a:gd name="connsiteX630" fmla="*/ 630466 w 904198"/>
                <a:gd name="connsiteY630" fmla="*/ 476210 h 718360"/>
                <a:gd name="connsiteX631" fmla="*/ 629944 w 904198"/>
                <a:gd name="connsiteY631" fmla="*/ 476863 h 718360"/>
                <a:gd name="connsiteX632" fmla="*/ 628639 w 904198"/>
                <a:gd name="connsiteY632" fmla="*/ 477320 h 718360"/>
                <a:gd name="connsiteX633" fmla="*/ 628443 w 904198"/>
                <a:gd name="connsiteY633" fmla="*/ 478103 h 718360"/>
                <a:gd name="connsiteX634" fmla="*/ 627334 w 904198"/>
                <a:gd name="connsiteY634" fmla="*/ 479016 h 718360"/>
                <a:gd name="connsiteX635" fmla="*/ 626747 w 904198"/>
                <a:gd name="connsiteY635" fmla="*/ 481235 h 718360"/>
                <a:gd name="connsiteX636" fmla="*/ 626029 w 904198"/>
                <a:gd name="connsiteY636" fmla="*/ 482018 h 718360"/>
                <a:gd name="connsiteX637" fmla="*/ 625833 w 904198"/>
                <a:gd name="connsiteY637" fmla="*/ 483714 h 718360"/>
                <a:gd name="connsiteX638" fmla="*/ 624920 w 904198"/>
                <a:gd name="connsiteY638" fmla="*/ 484628 h 718360"/>
                <a:gd name="connsiteX639" fmla="*/ 624724 w 904198"/>
                <a:gd name="connsiteY639" fmla="*/ 485411 h 718360"/>
                <a:gd name="connsiteX640" fmla="*/ 622310 w 904198"/>
                <a:gd name="connsiteY640" fmla="*/ 486847 h 718360"/>
                <a:gd name="connsiteX641" fmla="*/ 620091 w 904198"/>
                <a:gd name="connsiteY641" fmla="*/ 492001 h 718360"/>
                <a:gd name="connsiteX642" fmla="*/ 620091 w 904198"/>
                <a:gd name="connsiteY642" fmla="*/ 495786 h 718360"/>
                <a:gd name="connsiteX643" fmla="*/ 621396 w 904198"/>
                <a:gd name="connsiteY643" fmla="*/ 499244 h 718360"/>
                <a:gd name="connsiteX644" fmla="*/ 623615 w 904198"/>
                <a:gd name="connsiteY644" fmla="*/ 501593 h 718360"/>
                <a:gd name="connsiteX645" fmla="*/ 625311 w 904198"/>
                <a:gd name="connsiteY645" fmla="*/ 501137 h 718360"/>
                <a:gd name="connsiteX646" fmla="*/ 623615 w 904198"/>
                <a:gd name="connsiteY646" fmla="*/ 495982 h 718360"/>
                <a:gd name="connsiteX647" fmla="*/ 622310 w 904198"/>
                <a:gd name="connsiteY647" fmla="*/ 494742 h 718360"/>
                <a:gd name="connsiteX648" fmla="*/ 621918 w 904198"/>
                <a:gd name="connsiteY648" fmla="*/ 493306 h 718360"/>
                <a:gd name="connsiteX649" fmla="*/ 622114 w 904198"/>
                <a:gd name="connsiteY649" fmla="*/ 492393 h 718360"/>
                <a:gd name="connsiteX650" fmla="*/ 621722 w 904198"/>
                <a:gd name="connsiteY650" fmla="*/ 491610 h 718360"/>
                <a:gd name="connsiteX651" fmla="*/ 623615 w 904198"/>
                <a:gd name="connsiteY651" fmla="*/ 489913 h 718360"/>
                <a:gd name="connsiteX652" fmla="*/ 627334 w 904198"/>
                <a:gd name="connsiteY652" fmla="*/ 489000 h 718360"/>
                <a:gd name="connsiteX653" fmla="*/ 630336 w 904198"/>
                <a:gd name="connsiteY653" fmla="*/ 487434 h 718360"/>
                <a:gd name="connsiteX654" fmla="*/ 632946 w 904198"/>
                <a:gd name="connsiteY654" fmla="*/ 487107 h 718360"/>
                <a:gd name="connsiteX655" fmla="*/ 635360 w 904198"/>
                <a:gd name="connsiteY655" fmla="*/ 485411 h 718360"/>
                <a:gd name="connsiteX656" fmla="*/ 638884 w 904198"/>
                <a:gd name="connsiteY656" fmla="*/ 484497 h 718360"/>
                <a:gd name="connsiteX657" fmla="*/ 640580 w 904198"/>
                <a:gd name="connsiteY657" fmla="*/ 482931 h 718360"/>
                <a:gd name="connsiteX658" fmla="*/ 647106 w 904198"/>
                <a:gd name="connsiteY658" fmla="*/ 480908 h 718360"/>
                <a:gd name="connsiteX659" fmla="*/ 649716 w 904198"/>
                <a:gd name="connsiteY659" fmla="*/ 480908 h 718360"/>
                <a:gd name="connsiteX660" fmla="*/ 651020 w 904198"/>
                <a:gd name="connsiteY660" fmla="*/ 481561 h 718360"/>
                <a:gd name="connsiteX661" fmla="*/ 655458 w 904198"/>
                <a:gd name="connsiteY661" fmla="*/ 487956 h 718360"/>
                <a:gd name="connsiteX662" fmla="*/ 657481 w 904198"/>
                <a:gd name="connsiteY662" fmla="*/ 489391 h 718360"/>
                <a:gd name="connsiteX663" fmla="*/ 658068 w 904198"/>
                <a:gd name="connsiteY663" fmla="*/ 489391 h 718360"/>
                <a:gd name="connsiteX664" fmla="*/ 658981 w 904198"/>
                <a:gd name="connsiteY664" fmla="*/ 490631 h 718360"/>
                <a:gd name="connsiteX665" fmla="*/ 659895 w 904198"/>
                <a:gd name="connsiteY665" fmla="*/ 490631 h 718360"/>
                <a:gd name="connsiteX666" fmla="*/ 661004 w 904198"/>
                <a:gd name="connsiteY666" fmla="*/ 491545 h 718360"/>
                <a:gd name="connsiteX667" fmla="*/ 663614 w 904198"/>
                <a:gd name="connsiteY667" fmla="*/ 495003 h 718360"/>
                <a:gd name="connsiteX668" fmla="*/ 665833 w 904198"/>
                <a:gd name="connsiteY668" fmla="*/ 496699 h 718360"/>
                <a:gd name="connsiteX669" fmla="*/ 667334 w 904198"/>
                <a:gd name="connsiteY669" fmla="*/ 498592 h 718360"/>
                <a:gd name="connsiteX670" fmla="*/ 670140 w 904198"/>
                <a:gd name="connsiteY670" fmla="*/ 500484 h 718360"/>
                <a:gd name="connsiteX671" fmla="*/ 673859 w 904198"/>
                <a:gd name="connsiteY671" fmla="*/ 501267 h 718360"/>
                <a:gd name="connsiteX672" fmla="*/ 682929 w 904198"/>
                <a:gd name="connsiteY672" fmla="*/ 500810 h 718360"/>
                <a:gd name="connsiteX673" fmla="*/ 685735 w 904198"/>
                <a:gd name="connsiteY673" fmla="*/ 500027 h 718360"/>
                <a:gd name="connsiteX674" fmla="*/ 688149 w 904198"/>
                <a:gd name="connsiteY674" fmla="*/ 498004 h 718360"/>
                <a:gd name="connsiteX675" fmla="*/ 688867 w 904198"/>
                <a:gd name="connsiteY675" fmla="*/ 496569 h 718360"/>
                <a:gd name="connsiteX676" fmla="*/ 690172 w 904198"/>
                <a:gd name="connsiteY676" fmla="*/ 495329 h 718360"/>
                <a:gd name="connsiteX677" fmla="*/ 691673 w 904198"/>
                <a:gd name="connsiteY677" fmla="*/ 494416 h 718360"/>
                <a:gd name="connsiteX678" fmla="*/ 692391 w 904198"/>
                <a:gd name="connsiteY678" fmla="*/ 493176 h 718360"/>
                <a:gd name="connsiteX679" fmla="*/ 693304 w 904198"/>
                <a:gd name="connsiteY679" fmla="*/ 492850 h 718360"/>
                <a:gd name="connsiteX680" fmla="*/ 694413 w 904198"/>
                <a:gd name="connsiteY680" fmla="*/ 491284 h 718360"/>
                <a:gd name="connsiteX681" fmla="*/ 696240 w 904198"/>
                <a:gd name="connsiteY681" fmla="*/ 490501 h 718360"/>
                <a:gd name="connsiteX682" fmla="*/ 696632 w 904198"/>
                <a:gd name="connsiteY682" fmla="*/ 489848 h 718360"/>
                <a:gd name="connsiteX683" fmla="*/ 698850 w 904198"/>
                <a:gd name="connsiteY683" fmla="*/ 490305 h 718360"/>
                <a:gd name="connsiteX684" fmla="*/ 704397 w 904198"/>
                <a:gd name="connsiteY684" fmla="*/ 490305 h 718360"/>
                <a:gd name="connsiteX685" fmla="*/ 704593 w 904198"/>
                <a:gd name="connsiteY685" fmla="*/ 490631 h 718360"/>
                <a:gd name="connsiteX686" fmla="*/ 717056 w 904198"/>
                <a:gd name="connsiteY686" fmla="*/ 490174 h 718360"/>
                <a:gd name="connsiteX687" fmla="*/ 719274 w 904198"/>
                <a:gd name="connsiteY687" fmla="*/ 489522 h 718360"/>
                <a:gd name="connsiteX688" fmla="*/ 719992 w 904198"/>
                <a:gd name="connsiteY688" fmla="*/ 489652 h 718360"/>
                <a:gd name="connsiteX689" fmla="*/ 724429 w 904198"/>
                <a:gd name="connsiteY689" fmla="*/ 487956 h 718360"/>
                <a:gd name="connsiteX690" fmla="*/ 726843 w 904198"/>
                <a:gd name="connsiteY690" fmla="*/ 487825 h 718360"/>
                <a:gd name="connsiteX691" fmla="*/ 727431 w 904198"/>
                <a:gd name="connsiteY691" fmla="*/ 487368 h 718360"/>
                <a:gd name="connsiteX692" fmla="*/ 728345 w 904198"/>
                <a:gd name="connsiteY692" fmla="*/ 487499 h 718360"/>
                <a:gd name="connsiteX693" fmla="*/ 731868 w 904198"/>
                <a:gd name="connsiteY693" fmla="*/ 486390 h 718360"/>
                <a:gd name="connsiteX694" fmla="*/ 731868 w 904198"/>
                <a:gd name="connsiteY694" fmla="*/ 484432 h 718360"/>
                <a:gd name="connsiteX695" fmla="*/ 730954 w 904198"/>
                <a:gd name="connsiteY695" fmla="*/ 483975 h 718360"/>
                <a:gd name="connsiteX696" fmla="*/ 731476 w 904198"/>
                <a:gd name="connsiteY696" fmla="*/ 483323 h 718360"/>
                <a:gd name="connsiteX697" fmla="*/ 732390 w 904198"/>
                <a:gd name="connsiteY697" fmla="*/ 483323 h 718360"/>
                <a:gd name="connsiteX698" fmla="*/ 732390 w 904198"/>
                <a:gd name="connsiteY698" fmla="*/ 485215 h 718360"/>
                <a:gd name="connsiteX699" fmla="*/ 733303 w 904198"/>
                <a:gd name="connsiteY699" fmla="*/ 485345 h 718360"/>
                <a:gd name="connsiteX700" fmla="*/ 734608 w 904198"/>
                <a:gd name="connsiteY700" fmla="*/ 484432 h 718360"/>
                <a:gd name="connsiteX701" fmla="*/ 736827 w 904198"/>
                <a:gd name="connsiteY701" fmla="*/ 484562 h 718360"/>
                <a:gd name="connsiteX702" fmla="*/ 741852 w 904198"/>
                <a:gd name="connsiteY702" fmla="*/ 482540 h 718360"/>
                <a:gd name="connsiteX703" fmla="*/ 746876 w 904198"/>
                <a:gd name="connsiteY703" fmla="*/ 481626 h 718360"/>
                <a:gd name="connsiteX704" fmla="*/ 750204 w 904198"/>
                <a:gd name="connsiteY704" fmla="*/ 481626 h 718360"/>
                <a:gd name="connsiteX705" fmla="*/ 753010 w 904198"/>
                <a:gd name="connsiteY705" fmla="*/ 480517 h 718360"/>
                <a:gd name="connsiteX706" fmla="*/ 755424 w 904198"/>
                <a:gd name="connsiteY706" fmla="*/ 480648 h 718360"/>
                <a:gd name="connsiteX707" fmla="*/ 758034 w 904198"/>
                <a:gd name="connsiteY707" fmla="*/ 481431 h 718360"/>
                <a:gd name="connsiteX708" fmla="*/ 758948 w 904198"/>
                <a:gd name="connsiteY708" fmla="*/ 481887 h 718360"/>
                <a:gd name="connsiteX709" fmla="*/ 759143 w 904198"/>
                <a:gd name="connsiteY709" fmla="*/ 482670 h 718360"/>
                <a:gd name="connsiteX710" fmla="*/ 760840 w 904198"/>
                <a:gd name="connsiteY710" fmla="*/ 483910 h 718360"/>
                <a:gd name="connsiteX711" fmla="*/ 762145 w 904198"/>
                <a:gd name="connsiteY711" fmla="*/ 486259 h 718360"/>
                <a:gd name="connsiteX712" fmla="*/ 763059 w 904198"/>
                <a:gd name="connsiteY712" fmla="*/ 487042 h 718360"/>
                <a:gd name="connsiteX713" fmla="*/ 765081 w 904198"/>
                <a:gd name="connsiteY713" fmla="*/ 491871 h 718360"/>
                <a:gd name="connsiteX714" fmla="*/ 765799 w 904198"/>
                <a:gd name="connsiteY714" fmla="*/ 492784 h 718360"/>
                <a:gd name="connsiteX715" fmla="*/ 766517 w 904198"/>
                <a:gd name="connsiteY715" fmla="*/ 495133 h 718360"/>
                <a:gd name="connsiteX716" fmla="*/ 767626 w 904198"/>
                <a:gd name="connsiteY716" fmla="*/ 496699 h 718360"/>
                <a:gd name="connsiteX717" fmla="*/ 768148 w 904198"/>
                <a:gd name="connsiteY717" fmla="*/ 498396 h 718360"/>
                <a:gd name="connsiteX718" fmla="*/ 768866 w 904198"/>
                <a:gd name="connsiteY718" fmla="*/ 499179 h 718360"/>
                <a:gd name="connsiteX719" fmla="*/ 769584 w 904198"/>
                <a:gd name="connsiteY719" fmla="*/ 501398 h 718360"/>
                <a:gd name="connsiteX720" fmla="*/ 770302 w 904198"/>
                <a:gd name="connsiteY720" fmla="*/ 501854 h 718360"/>
                <a:gd name="connsiteX721" fmla="*/ 771998 w 904198"/>
                <a:gd name="connsiteY721" fmla="*/ 504660 h 718360"/>
                <a:gd name="connsiteX722" fmla="*/ 773694 w 904198"/>
                <a:gd name="connsiteY722" fmla="*/ 506226 h 718360"/>
                <a:gd name="connsiteX723" fmla="*/ 773694 w 904198"/>
                <a:gd name="connsiteY723" fmla="*/ 506879 h 718360"/>
                <a:gd name="connsiteX724" fmla="*/ 776109 w 904198"/>
                <a:gd name="connsiteY724" fmla="*/ 508445 h 718360"/>
                <a:gd name="connsiteX725" fmla="*/ 776501 w 904198"/>
                <a:gd name="connsiteY725" fmla="*/ 509880 h 718360"/>
                <a:gd name="connsiteX726" fmla="*/ 777805 w 904198"/>
                <a:gd name="connsiteY726" fmla="*/ 511577 h 718360"/>
                <a:gd name="connsiteX727" fmla="*/ 778915 w 904198"/>
                <a:gd name="connsiteY727" fmla="*/ 514579 h 718360"/>
                <a:gd name="connsiteX728" fmla="*/ 780938 w 904198"/>
                <a:gd name="connsiteY728" fmla="*/ 516797 h 718360"/>
                <a:gd name="connsiteX729" fmla="*/ 780742 w 904198"/>
                <a:gd name="connsiteY729" fmla="*/ 517123 h 718360"/>
                <a:gd name="connsiteX730" fmla="*/ 781459 w 904198"/>
                <a:gd name="connsiteY730" fmla="*/ 518363 h 718360"/>
                <a:gd name="connsiteX731" fmla="*/ 782373 w 904198"/>
                <a:gd name="connsiteY731" fmla="*/ 518690 h 718360"/>
                <a:gd name="connsiteX732" fmla="*/ 783287 w 904198"/>
                <a:gd name="connsiteY732" fmla="*/ 517776 h 718360"/>
                <a:gd name="connsiteX733" fmla="*/ 783287 w 904198"/>
                <a:gd name="connsiteY733" fmla="*/ 517123 h 718360"/>
                <a:gd name="connsiteX734" fmla="*/ 784200 w 904198"/>
                <a:gd name="connsiteY734" fmla="*/ 517123 h 718360"/>
                <a:gd name="connsiteX735" fmla="*/ 784592 w 904198"/>
                <a:gd name="connsiteY735" fmla="*/ 518037 h 718360"/>
                <a:gd name="connsiteX736" fmla="*/ 783678 w 904198"/>
                <a:gd name="connsiteY736" fmla="*/ 517906 h 718360"/>
                <a:gd name="connsiteX737" fmla="*/ 782373 w 904198"/>
                <a:gd name="connsiteY737" fmla="*/ 519277 h 718360"/>
                <a:gd name="connsiteX738" fmla="*/ 783091 w 904198"/>
                <a:gd name="connsiteY738" fmla="*/ 520060 h 718360"/>
                <a:gd name="connsiteX739" fmla="*/ 784004 w 904198"/>
                <a:gd name="connsiteY739" fmla="*/ 519929 h 718360"/>
                <a:gd name="connsiteX740" fmla="*/ 784722 w 904198"/>
                <a:gd name="connsiteY740" fmla="*/ 519277 h 718360"/>
                <a:gd name="connsiteX741" fmla="*/ 784722 w 904198"/>
                <a:gd name="connsiteY741" fmla="*/ 518820 h 718360"/>
                <a:gd name="connsiteX742" fmla="*/ 785636 w 904198"/>
                <a:gd name="connsiteY742" fmla="*/ 518820 h 718360"/>
                <a:gd name="connsiteX743" fmla="*/ 785636 w 904198"/>
                <a:gd name="connsiteY743" fmla="*/ 519277 h 718360"/>
                <a:gd name="connsiteX744" fmla="*/ 783417 w 904198"/>
                <a:gd name="connsiteY744" fmla="*/ 520843 h 718360"/>
                <a:gd name="connsiteX745" fmla="*/ 784331 w 904198"/>
                <a:gd name="connsiteY745" fmla="*/ 521169 h 718360"/>
                <a:gd name="connsiteX746" fmla="*/ 784527 w 904198"/>
                <a:gd name="connsiteY746" fmla="*/ 521952 h 718360"/>
                <a:gd name="connsiteX747" fmla="*/ 785049 w 904198"/>
                <a:gd name="connsiteY747" fmla="*/ 521952 h 718360"/>
                <a:gd name="connsiteX748" fmla="*/ 786549 w 904198"/>
                <a:gd name="connsiteY748" fmla="*/ 520843 h 718360"/>
                <a:gd name="connsiteX749" fmla="*/ 787463 w 904198"/>
                <a:gd name="connsiteY749" fmla="*/ 522213 h 718360"/>
                <a:gd name="connsiteX750" fmla="*/ 789355 w 904198"/>
                <a:gd name="connsiteY750" fmla="*/ 523779 h 718360"/>
                <a:gd name="connsiteX751" fmla="*/ 789355 w 904198"/>
                <a:gd name="connsiteY751" fmla="*/ 524431 h 718360"/>
                <a:gd name="connsiteX752" fmla="*/ 788637 w 904198"/>
                <a:gd name="connsiteY752" fmla="*/ 524562 h 718360"/>
                <a:gd name="connsiteX753" fmla="*/ 787332 w 904198"/>
                <a:gd name="connsiteY753" fmla="*/ 523127 h 718360"/>
                <a:gd name="connsiteX754" fmla="*/ 786745 w 904198"/>
                <a:gd name="connsiteY754" fmla="*/ 522996 h 718360"/>
                <a:gd name="connsiteX755" fmla="*/ 786353 w 904198"/>
                <a:gd name="connsiteY755" fmla="*/ 524105 h 718360"/>
                <a:gd name="connsiteX756" fmla="*/ 787658 w 904198"/>
                <a:gd name="connsiteY756" fmla="*/ 525215 h 718360"/>
                <a:gd name="connsiteX757" fmla="*/ 790269 w 904198"/>
                <a:gd name="connsiteY757" fmla="*/ 526324 h 718360"/>
                <a:gd name="connsiteX758" fmla="*/ 789355 w 904198"/>
                <a:gd name="connsiteY758" fmla="*/ 525541 h 718360"/>
                <a:gd name="connsiteX759" fmla="*/ 789355 w 904198"/>
                <a:gd name="connsiteY759" fmla="*/ 525084 h 718360"/>
                <a:gd name="connsiteX760" fmla="*/ 789877 w 904198"/>
                <a:gd name="connsiteY760" fmla="*/ 525084 h 718360"/>
                <a:gd name="connsiteX761" fmla="*/ 790986 w 904198"/>
                <a:gd name="connsiteY761" fmla="*/ 525998 h 718360"/>
                <a:gd name="connsiteX762" fmla="*/ 791182 w 904198"/>
                <a:gd name="connsiteY762" fmla="*/ 527238 h 718360"/>
                <a:gd name="connsiteX763" fmla="*/ 791900 w 904198"/>
                <a:gd name="connsiteY763" fmla="*/ 527238 h 718360"/>
                <a:gd name="connsiteX764" fmla="*/ 791900 w 904198"/>
                <a:gd name="connsiteY764" fmla="*/ 528021 h 718360"/>
                <a:gd name="connsiteX765" fmla="*/ 792422 w 904198"/>
                <a:gd name="connsiteY765" fmla="*/ 527890 h 718360"/>
                <a:gd name="connsiteX766" fmla="*/ 792618 w 904198"/>
                <a:gd name="connsiteY766" fmla="*/ 527238 h 718360"/>
                <a:gd name="connsiteX767" fmla="*/ 794118 w 904198"/>
                <a:gd name="connsiteY767" fmla="*/ 527890 h 718360"/>
                <a:gd name="connsiteX768" fmla="*/ 793923 w 904198"/>
                <a:gd name="connsiteY768" fmla="*/ 528347 h 718360"/>
                <a:gd name="connsiteX769" fmla="*/ 792814 w 904198"/>
                <a:gd name="connsiteY769" fmla="*/ 527890 h 718360"/>
                <a:gd name="connsiteX770" fmla="*/ 792422 w 904198"/>
                <a:gd name="connsiteY770" fmla="*/ 528673 h 718360"/>
                <a:gd name="connsiteX771" fmla="*/ 793923 w 904198"/>
                <a:gd name="connsiteY771" fmla="*/ 529456 h 718360"/>
                <a:gd name="connsiteX772" fmla="*/ 795619 w 904198"/>
                <a:gd name="connsiteY772" fmla="*/ 531022 h 718360"/>
                <a:gd name="connsiteX773" fmla="*/ 797316 w 904198"/>
                <a:gd name="connsiteY773" fmla="*/ 529456 h 718360"/>
                <a:gd name="connsiteX774" fmla="*/ 797838 w 904198"/>
                <a:gd name="connsiteY774" fmla="*/ 529456 h 718360"/>
                <a:gd name="connsiteX775" fmla="*/ 797446 w 904198"/>
                <a:gd name="connsiteY775" fmla="*/ 528542 h 718360"/>
                <a:gd name="connsiteX776" fmla="*/ 798360 w 904198"/>
                <a:gd name="connsiteY776" fmla="*/ 528542 h 718360"/>
                <a:gd name="connsiteX777" fmla="*/ 798164 w 904198"/>
                <a:gd name="connsiteY777" fmla="*/ 527955 h 718360"/>
                <a:gd name="connsiteX778" fmla="*/ 796141 w 904198"/>
                <a:gd name="connsiteY778" fmla="*/ 527042 h 718360"/>
                <a:gd name="connsiteX779" fmla="*/ 796337 w 904198"/>
                <a:gd name="connsiteY779" fmla="*/ 526716 h 718360"/>
                <a:gd name="connsiteX780" fmla="*/ 797642 w 904198"/>
                <a:gd name="connsiteY780" fmla="*/ 526716 h 718360"/>
                <a:gd name="connsiteX781" fmla="*/ 798360 w 904198"/>
                <a:gd name="connsiteY781" fmla="*/ 527368 h 718360"/>
                <a:gd name="connsiteX782" fmla="*/ 799078 w 904198"/>
                <a:gd name="connsiteY782" fmla="*/ 527368 h 718360"/>
                <a:gd name="connsiteX783" fmla="*/ 799795 w 904198"/>
                <a:gd name="connsiteY783" fmla="*/ 528282 h 718360"/>
                <a:gd name="connsiteX784" fmla="*/ 801296 w 904198"/>
                <a:gd name="connsiteY784" fmla="*/ 528738 h 718360"/>
                <a:gd name="connsiteX785" fmla="*/ 801296 w 904198"/>
                <a:gd name="connsiteY785" fmla="*/ 529065 h 718360"/>
                <a:gd name="connsiteX786" fmla="*/ 800579 w 904198"/>
                <a:gd name="connsiteY786" fmla="*/ 529065 h 718360"/>
                <a:gd name="connsiteX787" fmla="*/ 798882 w 904198"/>
                <a:gd name="connsiteY787" fmla="*/ 528412 h 718360"/>
                <a:gd name="connsiteX788" fmla="*/ 798686 w 904198"/>
                <a:gd name="connsiteY788" fmla="*/ 529325 h 718360"/>
                <a:gd name="connsiteX789" fmla="*/ 796076 w 904198"/>
                <a:gd name="connsiteY789" fmla="*/ 531479 h 718360"/>
                <a:gd name="connsiteX790" fmla="*/ 798295 w 904198"/>
                <a:gd name="connsiteY790" fmla="*/ 532392 h 718360"/>
                <a:gd name="connsiteX791" fmla="*/ 798491 w 904198"/>
                <a:gd name="connsiteY791" fmla="*/ 533045 h 718360"/>
                <a:gd name="connsiteX792" fmla="*/ 799991 w 904198"/>
                <a:gd name="connsiteY792" fmla="*/ 533828 h 718360"/>
                <a:gd name="connsiteX793" fmla="*/ 799991 w 904198"/>
                <a:gd name="connsiteY793" fmla="*/ 534285 h 718360"/>
                <a:gd name="connsiteX794" fmla="*/ 801688 w 904198"/>
                <a:gd name="connsiteY794" fmla="*/ 535068 h 718360"/>
                <a:gd name="connsiteX795" fmla="*/ 802210 w 904198"/>
                <a:gd name="connsiteY795" fmla="*/ 535851 h 718360"/>
                <a:gd name="connsiteX796" fmla="*/ 803515 w 904198"/>
                <a:gd name="connsiteY796" fmla="*/ 536634 h 718360"/>
                <a:gd name="connsiteX797" fmla="*/ 805538 w 904198"/>
                <a:gd name="connsiteY797" fmla="*/ 539766 h 718360"/>
                <a:gd name="connsiteX798" fmla="*/ 807039 w 904198"/>
                <a:gd name="connsiteY798" fmla="*/ 540353 h 718360"/>
                <a:gd name="connsiteX799" fmla="*/ 808931 w 904198"/>
                <a:gd name="connsiteY799" fmla="*/ 542050 h 718360"/>
                <a:gd name="connsiteX800" fmla="*/ 809322 w 904198"/>
                <a:gd name="connsiteY800" fmla="*/ 542963 h 718360"/>
                <a:gd name="connsiteX801" fmla="*/ 812650 w 904198"/>
                <a:gd name="connsiteY801" fmla="*/ 546422 h 718360"/>
                <a:gd name="connsiteX802" fmla="*/ 813172 w 904198"/>
                <a:gd name="connsiteY802" fmla="*/ 547661 h 718360"/>
                <a:gd name="connsiteX803" fmla="*/ 815195 w 904198"/>
                <a:gd name="connsiteY803" fmla="*/ 548901 h 718360"/>
                <a:gd name="connsiteX804" fmla="*/ 817022 w 904198"/>
                <a:gd name="connsiteY804" fmla="*/ 550924 h 718360"/>
                <a:gd name="connsiteX805" fmla="*/ 820937 w 904198"/>
                <a:gd name="connsiteY805" fmla="*/ 553730 h 718360"/>
                <a:gd name="connsiteX806" fmla="*/ 821133 w 904198"/>
                <a:gd name="connsiteY806" fmla="*/ 554382 h 718360"/>
                <a:gd name="connsiteX807" fmla="*/ 822046 w 904198"/>
                <a:gd name="connsiteY807" fmla="*/ 555165 h 718360"/>
                <a:gd name="connsiteX808" fmla="*/ 823547 w 904198"/>
                <a:gd name="connsiteY808" fmla="*/ 554839 h 718360"/>
                <a:gd name="connsiteX809" fmla="*/ 826353 w 904198"/>
                <a:gd name="connsiteY809" fmla="*/ 555948 h 718360"/>
                <a:gd name="connsiteX810" fmla="*/ 826744 w 904198"/>
                <a:gd name="connsiteY810" fmla="*/ 557645 h 718360"/>
                <a:gd name="connsiteX811" fmla="*/ 827463 w 904198"/>
                <a:gd name="connsiteY811" fmla="*/ 557971 h 718360"/>
                <a:gd name="connsiteX812" fmla="*/ 827984 w 904198"/>
                <a:gd name="connsiteY812" fmla="*/ 556536 h 718360"/>
                <a:gd name="connsiteX813" fmla="*/ 828702 w 904198"/>
                <a:gd name="connsiteY813" fmla="*/ 555753 h 718360"/>
                <a:gd name="connsiteX814" fmla="*/ 829224 w 904198"/>
                <a:gd name="connsiteY814" fmla="*/ 553730 h 718360"/>
                <a:gd name="connsiteX815" fmla="*/ 830334 w 904198"/>
                <a:gd name="connsiteY815" fmla="*/ 554056 h 718360"/>
                <a:gd name="connsiteX816" fmla="*/ 830529 w 904198"/>
                <a:gd name="connsiteY816" fmla="*/ 555426 h 718360"/>
                <a:gd name="connsiteX817" fmla="*/ 832030 w 904198"/>
                <a:gd name="connsiteY817" fmla="*/ 556666 h 718360"/>
                <a:gd name="connsiteX818" fmla="*/ 833335 w 904198"/>
                <a:gd name="connsiteY818" fmla="*/ 557319 h 718360"/>
                <a:gd name="connsiteX819" fmla="*/ 834444 w 904198"/>
                <a:gd name="connsiteY819" fmla="*/ 557319 h 718360"/>
                <a:gd name="connsiteX820" fmla="*/ 832943 w 904198"/>
                <a:gd name="connsiteY820" fmla="*/ 555426 h 718360"/>
                <a:gd name="connsiteX821" fmla="*/ 831834 w 904198"/>
                <a:gd name="connsiteY821" fmla="*/ 554970 h 718360"/>
                <a:gd name="connsiteX822" fmla="*/ 831443 w 904198"/>
                <a:gd name="connsiteY822" fmla="*/ 554317 h 718360"/>
                <a:gd name="connsiteX823" fmla="*/ 833661 w 904198"/>
                <a:gd name="connsiteY823" fmla="*/ 554643 h 718360"/>
                <a:gd name="connsiteX824" fmla="*/ 834575 w 904198"/>
                <a:gd name="connsiteY824" fmla="*/ 556210 h 718360"/>
                <a:gd name="connsiteX825" fmla="*/ 835097 w 904198"/>
                <a:gd name="connsiteY825" fmla="*/ 556340 h 718360"/>
                <a:gd name="connsiteX826" fmla="*/ 834705 w 904198"/>
                <a:gd name="connsiteY826" fmla="*/ 556666 h 718360"/>
                <a:gd name="connsiteX827" fmla="*/ 834901 w 904198"/>
                <a:gd name="connsiteY827" fmla="*/ 557449 h 718360"/>
                <a:gd name="connsiteX828" fmla="*/ 835619 w 904198"/>
                <a:gd name="connsiteY828" fmla="*/ 557449 h 718360"/>
                <a:gd name="connsiteX829" fmla="*/ 836337 w 904198"/>
                <a:gd name="connsiteY829" fmla="*/ 558102 h 718360"/>
                <a:gd name="connsiteX830" fmla="*/ 836141 w 904198"/>
                <a:gd name="connsiteY830" fmla="*/ 558559 h 718360"/>
                <a:gd name="connsiteX831" fmla="*/ 836859 w 904198"/>
                <a:gd name="connsiteY831" fmla="*/ 559211 h 718360"/>
                <a:gd name="connsiteX832" fmla="*/ 836663 w 904198"/>
                <a:gd name="connsiteY832" fmla="*/ 560125 h 718360"/>
                <a:gd name="connsiteX833" fmla="*/ 838686 w 904198"/>
                <a:gd name="connsiteY833" fmla="*/ 560908 h 718360"/>
                <a:gd name="connsiteX834" fmla="*/ 839403 w 904198"/>
                <a:gd name="connsiteY834" fmla="*/ 561821 h 718360"/>
                <a:gd name="connsiteX835" fmla="*/ 842731 w 904198"/>
                <a:gd name="connsiteY835" fmla="*/ 563713 h 718360"/>
                <a:gd name="connsiteX836" fmla="*/ 844036 w 904198"/>
                <a:gd name="connsiteY836" fmla="*/ 566062 h 718360"/>
                <a:gd name="connsiteX837" fmla="*/ 845146 w 904198"/>
                <a:gd name="connsiteY837" fmla="*/ 566389 h 718360"/>
                <a:gd name="connsiteX838" fmla="*/ 844559 w 904198"/>
                <a:gd name="connsiteY838" fmla="*/ 567498 h 718360"/>
                <a:gd name="connsiteX839" fmla="*/ 846451 w 904198"/>
                <a:gd name="connsiteY839" fmla="*/ 569652 h 718360"/>
                <a:gd name="connsiteX840" fmla="*/ 846973 w 904198"/>
                <a:gd name="connsiteY840" fmla="*/ 571087 h 718360"/>
                <a:gd name="connsiteX841" fmla="*/ 847886 w 904198"/>
                <a:gd name="connsiteY841" fmla="*/ 571544 h 718360"/>
                <a:gd name="connsiteX842" fmla="*/ 847886 w 904198"/>
                <a:gd name="connsiteY842" fmla="*/ 572001 h 718360"/>
                <a:gd name="connsiteX843" fmla="*/ 848800 w 904198"/>
                <a:gd name="connsiteY843" fmla="*/ 572653 h 718360"/>
                <a:gd name="connsiteX844" fmla="*/ 848800 w 904198"/>
                <a:gd name="connsiteY844" fmla="*/ 573240 h 718360"/>
                <a:gd name="connsiteX845" fmla="*/ 849191 w 904198"/>
                <a:gd name="connsiteY845" fmla="*/ 573240 h 718360"/>
                <a:gd name="connsiteX846" fmla="*/ 849909 w 904198"/>
                <a:gd name="connsiteY846" fmla="*/ 574350 h 718360"/>
                <a:gd name="connsiteX847" fmla="*/ 851410 w 904198"/>
                <a:gd name="connsiteY847" fmla="*/ 574480 h 718360"/>
                <a:gd name="connsiteX848" fmla="*/ 852715 w 904198"/>
                <a:gd name="connsiteY848" fmla="*/ 575720 h 718360"/>
                <a:gd name="connsiteX849" fmla="*/ 852911 w 904198"/>
                <a:gd name="connsiteY849" fmla="*/ 577417 h 718360"/>
                <a:gd name="connsiteX850" fmla="*/ 853628 w 904198"/>
                <a:gd name="connsiteY850" fmla="*/ 577547 h 718360"/>
                <a:gd name="connsiteX851" fmla="*/ 854542 w 904198"/>
                <a:gd name="connsiteY851" fmla="*/ 579570 h 718360"/>
                <a:gd name="connsiteX852" fmla="*/ 856565 w 904198"/>
                <a:gd name="connsiteY852" fmla="*/ 581592 h 718360"/>
                <a:gd name="connsiteX853" fmla="*/ 858261 w 904198"/>
                <a:gd name="connsiteY853" fmla="*/ 584725 h 718360"/>
                <a:gd name="connsiteX854" fmla="*/ 858979 w 904198"/>
                <a:gd name="connsiteY854" fmla="*/ 585051 h 718360"/>
                <a:gd name="connsiteX855" fmla="*/ 858979 w 904198"/>
                <a:gd name="connsiteY855" fmla="*/ 586617 h 718360"/>
                <a:gd name="connsiteX856" fmla="*/ 857870 w 904198"/>
                <a:gd name="connsiteY856" fmla="*/ 587400 h 718360"/>
                <a:gd name="connsiteX857" fmla="*/ 857870 w 904198"/>
                <a:gd name="connsiteY857" fmla="*/ 587726 h 718360"/>
                <a:gd name="connsiteX858" fmla="*/ 858588 w 904198"/>
                <a:gd name="connsiteY858" fmla="*/ 587726 h 718360"/>
                <a:gd name="connsiteX859" fmla="*/ 858979 w 904198"/>
                <a:gd name="connsiteY859" fmla="*/ 588248 h 718360"/>
                <a:gd name="connsiteX860" fmla="*/ 858979 w 904198"/>
                <a:gd name="connsiteY860" fmla="*/ 588248 h 718360"/>
                <a:gd name="connsiteX861" fmla="*/ 853302 w 904198"/>
                <a:gd name="connsiteY861" fmla="*/ 591576 h 718360"/>
                <a:gd name="connsiteX862" fmla="*/ 845342 w 904198"/>
                <a:gd name="connsiteY862" fmla="*/ 593599 h 718360"/>
                <a:gd name="connsiteX863" fmla="*/ 838555 w 904198"/>
                <a:gd name="connsiteY863" fmla="*/ 592033 h 718360"/>
                <a:gd name="connsiteX864" fmla="*/ 833922 w 904198"/>
                <a:gd name="connsiteY864" fmla="*/ 595165 h 718360"/>
                <a:gd name="connsiteX865" fmla="*/ 822438 w 904198"/>
                <a:gd name="connsiteY865" fmla="*/ 622245 h 718360"/>
                <a:gd name="connsiteX866" fmla="*/ 823090 w 904198"/>
                <a:gd name="connsiteY866" fmla="*/ 626290 h 718360"/>
                <a:gd name="connsiteX867" fmla="*/ 829029 w 904198"/>
                <a:gd name="connsiteY867" fmla="*/ 633142 h 718360"/>
                <a:gd name="connsiteX868" fmla="*/ 819371 w 904198"/>
                <a:gd name="connsiteY868" fmla="*/ 641559 h 718360"/>
                <a:gd name="connsiteX869" fmla="*/ 815391 w 904198"/>
                <a:gd name="connsiteY869" fmla="*/ 641885 h 718360"/>
                <a:gd name="connsiteX870" fmla="*/ 807560 w 904198"/>
                <a:gd name="connsiteY870" fmla="*/ 633990 h 718360"/>
                <a:gd name="connsiteX871" fmla="*/ 805799 w 904198"/>
                <a:gd name="connsiteY871" fmla="*/ 628574 h 718360"/>
                <a:gd name="connsiteX872" fmla="*/ 800317 w 904198"/>
                <a:gd name="connsiteY872" fmla="*/ 625638 h 718360"/>
                <a:gd name="connsiteX873" fmla="*/ 798164 w 904198"/>
                <a:gd name="connsiteY873" fmla="*/ 620940 h 718360"/>
                <a:gd name="connsiteX874" fmla="*/ 789616 w 904198"/>
                <a:gd name="connsiteY874" fmla="*/ 613631 h 718360"/>
                <a:gd name="connsiteX875" fmla="*/ 791769 w 904198"/>
                <a:gd name="connsiteY875" fmla="*/ 600255 h 718360"/>
                <a:gd name="connsiteX876" fmla="*/ 787202 w 904198"/>
                <a:gd name="connsiteY876" fmla="*/ 581071 h 718360"/>
                <a:gd name="connsiteX877" fmla="*/ 796402 w 904198"/>
                <a:gd name="connsiteY877" fmla="*/ 568738 h 718360"/>
                <a:gd name="connsiteX878" fmla="*/ 796206 w 904198"/>
                <a:gd name="connsiteY878" fmla="*/ 564692 h 718360"/>
                <a:gd name="connsiteX879" fmla="*/ 783548 w 904198"/>
                <a:gd name="connsiteY879" fmla="*/ 563909 h 718360"/>
                <a:gd name="connsiteX880" fmla="*/ 773890 w 904198"/>
                <a:gd name="connsiteY880" fmla="*/ 550663 h 718360"/>
                <a:gd name="connsiteX881" fmla="*/ 757447 w 904198"/>
                <a:gd name="connsiteY881" fmla="*/ 540353 h 718360"/>
                <a:gd name="connsiteX882" fmla="*/ 755620 w 904198"/>
                <a:gd name="connsiteY882" fmla="*/ 543942 h 718360"/>
                <a:gd name="connsiteX883" fmla="*/ 756077 w 904198"/>
                <a:gd name="connsiteY883" fmla="*/ 554382 h 718360"/>
                <a:gd name="connsiteX884" fmla="*/ 743809 w 904198"/>
                <a:gd name="connsiteY884" fmla="*/ 568412 h 718360"/>
                <a:gd name="connsiteX885" fmla="*/ 735457 w 904198"/>
                <a:gd name="connsiteY885" fmla="*/ 569652 h 718360"/>
                <a:gd name="connsiteX886" fmla="*/ 713989 w 904198"/>
                <a:gd name="connsiteY886" fmla="*/ 563844 h 718360"/>
                <a:gd name="connsiteX887" fmla="*/ 693826 w 904198"/>
                <a:gd name="connsiteY887" fmla="*/ 579439 h 718360"/>
                <a:gd name="connsiteX888" fmla="*/ 694022 w 904198"/>
                <a:gd name="connsiteY888" fmla="*/ 581592 h 718360"/>
                <a:gd name="connsiteX889" fmla="*/ 719405 w 904198"/>
                <a:gd name="connsiteY889" fmla="*/ 583289 h 718360"/>
                <a:gd name="connsiteX890" fmla="*/ 723516 w 904198"/>
                <a:gd name="connsiteY890" fmla="*/ 587008 h 718360"/>
                <a:gd name="connsiteX891" fmla="*/ 723907 w 904198"/>
                <a:gd name="connsiteY891" fmla="*/ 591511 h 718360"/>
                <a:gd name="connsiteX892" fmla="*/ 719927 w 904198"/>
                <a:gd name="connsiteY892" fmla="*/ 595230 h 718360"/>
                <a:gd name="connsiteX893" fmla="*/ 699960 w 904198"/>
                <a:gd name="connsiteY893" fmla="*/ 598688 h 718360"/>
                <a:gd name="connsiteX894" fmla="*/ 695783 w 904198"/>
                <a:gd name="connsiteY894" fmla="*/ 608476 h 718360"/>
                <a:gd name="connsiteX895" fmla="*/ 697937 w 904198"/>
                <a:gd name="connsiteY895" fmla="*/ 613762 h 718360"/>
                <a:gd name="connsiteX896" fmla="*/ 697284 w 904198"/>
                <a:gd name="connsiteY896" fmla="*/ 616241 h 718360"/>
                <a:gd name="connsiteX897" fmla="*/ 683647 w 904198"/>
                <a:gd name="connsiteY897" fmla="*/ 622179 h 718360"/>
                <a:gd name="connsiteX898" fmla="*/ 663223 w 904198"/>
                <a:gd name="connsiteY898" fmla="*/ 628248 h 718360"/>
                <a:gd name="connsiteX899" fmla="*/ 651738 w 904198"/>
                <a:gd name="connsiteY899" fmla="*/ 627334 h 718360"/>
                <a:gd name="connsiteX900" fmla="*/ 648280 w 904198"/>
                <a:gd name="connsiteY900" fmla="*/ 625442 h 718360"/>
                <a:gd name="connsiteX901" fmla="*/ 645670 w 904198"/>
                <a:gd name="connsiteY901" fmla="*/ 620483 h 718360"/>
                <a:gd name="connsiteX902" fmla="*/ 649650 w 904198"/>
                <a:gd name="connsiteY902" fmla="*/ 607563 h 718360"/>
                <a:gd name="connsiteX903" fmla="*/ 649650 w 904198"/>
                <a:gd name="connsiteY903" fmla="*/ 600842 h 718360"/>
                <a:gd name="connsiteX904" fmla="*/ 647497 w 904198"/>
                <a:gd name="connsiteY904" fmla="*/ 597905 h 718360"/>
                <a:gd name="connsiteX905" fmla="*/ 606062 w 904198"/>
                <a:gd name="connsiteY905" fmla="*/ 593077 h 718360"/>
                <a:gd name="connsiteX906" fmla="*/ 603582 w 904198"/>
                <a:gd name="connsiteY906" fmla="*/ 608346 h 718360"/>
                <a:gd name="connsiteX907" fmla="*/ 597383 w 904198"/>
                <a:gd name="connsiteY907" fmla="*/ 615328 h 718360"/>
                <a:gd name="connsiteX908" fmla="*/ 590793 w 904198"/>
                <a:gd name="connsiteY908" fmla="*/ 627791 h 718360"/>
                <a:gd name="connsiteX909" fmla="*/ 550793 w 904198"/>
                <a:gd name="connsiteY909" fmla="*/ 624463 h 718360"/>
                <a:gd name="connsiteX910" fmla="*/ 549097 w 904198"/>
                <a:gd name="connsiteY910" fmla="*/ 622897 h 718360"/>
                <a:gd name="connsiteX911" fmla="*/ 555426 w 904198"/>
                <a:gd name="connsiteY911" fmla="*/ 619308 h 718360"/>
                <a:gd name="connsiteX912" fmla="*/ 555491 w 904198"/>
                <a:gd name="connsiteY912" fmla="*/ 616829 h 718360"/>
                <a:gd name="connsiteX913" fmla="*/ 545965 w 904198"/>
                <a:gd name="connsiteY913" fmla="*/ 607824 h 718360"/>
                <a:gd name="connsiteX914" fmla="*/ 529130 w 904198"/>
                <a:gd name="connsiteY914" fmla="*/ 621527 h 718360"/>
                <a:gd name="connsiteX915" fmla="*/ 526520 w 904198"/>
                <a:gd name="connsiteY915" fmla="*/ 637579 h 718360"/>
                <a:gd name="connsiteX916" fmla="*/ 517384 w 904198"/>
                <a:gd name="connsiteY916" fmla="*/ 650042 h 718360"/>
                <a:gd name="connsiteX917" fmla="*/ 514578 w 904198"/>
                <a:gd name="connsiteY917" fmla="*/ 652195 h 718360"/>
                <a:gd name="connsiteX918" fmla="*/ 509162 w 904198"/>
                <a:gd name="connsiteY918" fmla="*/ 649063 h 718360"/>
                <a:gd name="connsiteX919" fmla="*/ 496699 w 904198"/>
                <a:gd name="connsiteY919" fmla="*/ 649520 h 718360"/>
                <a:gd name="connsiteX920" fmla="*/ 489652 w 904198"/>
                <a:gd name="connsiteY920" fmla="*/ 655262 h 718360"/>
                <a:gd name="connsiteX921" fmla="*/ 479407 w 904198"/>
                <a:gd name="connsiteY921" fmla="*/ 668770 h 718360"/>
                <a:gd name="connsiteX922" fmla="*/ 480778 w 904198"/>
                <a:gd name="connsiteY922" fmla="*/ 681363 h 718360"/>
                <a:gd name="connsiteX923" fmla="*/ 478363 w 904198"/>
                <a:gd name="connsiteY923" fmla="*/ 687236 h 718360"/>
                <a:gd name="connsiteX924" fmla="*/ 470468 w 904198"/>
                <a:gd name="connsiteY924" fmla="*/ 691608 h 718360"/>
                <a:gd name="connsiteX925" fmla="*/ 473731 w 904198"/>
                <a:gd name="connsiteY925" fmla="*/ 698263 h 718360"/>
                <a:gd name="connsiteX926" fmla="*/ 463355 w 904198"/>
                <a:gd name="connsiteY926" fmla="*/ 709095 h 718360"/>
                <a:gd name="connsiteX927" fmla="*/ 460028 w 904198"/>
                <a:gd name="connsiteY927" fmla="*/ 716599 h 718360"/>
                <a:gd name="connsiteX928" fmla="*/ 437777 w 904198"/>
                <a:gd name="connsiteY928" fmla="*/ 717774 h 718360"/>
                <a:gd name="connsiteX929" fmla="*/ 431447 w 904198"/>
                <a:gd name="connsiteY929" fmla="*/ 713402 h 718360"/>
                <a:gd name="connsiteX930" fmla="*/ 424596 w 904198"/>
                <a:gd name="connsiteY930" fmla="*/ 712945 h 718360"/>
                <a:gd name="connsiteX931" fmla="*/ 426162 w 904198"/>
                <a:gd name="connsiteY931" fmla="*/ 705180 h 718360"/>
                <a:gd name="connsiteX932" fmla="*/ 423030 w 904198"/>
                <a:gd name="connsiteY932" fmla="*/ 703157 h 718360"/>
                <a:gd name="connsiteX933" fmla="*/ 414743 w 904198"/>
                <a:gd name="connsiteY933" fmla="*/ 704854 h 718360"/>
                <a:gd name="connsiteX934" fmla="*/ 411088 w 904198"/>
                <a:gd name="connsiteY934" fmla="*/ 711379 h 718360"/>
                <a:gd name="connsiteX935" fmla="*/ 407630 w 904198"/>
                <a:gd name="connsiteY935" fmla="*/ 713271 h 718360"/>
                <a:gd name="connsiteX936" fmla="*/ 398691 w 904198"/>
                <a:gd name="connsiteY936" fmla="*/ 712488 h 718360"/>
                <a:gd name="connsiteX937" fmla="*/ 391448 w 904198"/>
                <a:gd name="connsiteY937" fmla="*/ 708769 h 718360"/>
                <a:gd name="connsiteX938" fmla="*/ 390795 w 904198"/>
                <a:gd name="connsiteY938" fmla="*/ 700547 h 718360"/>
                <a:gd name="connsiteX939" fmla="*/ 387206 w 904198"/>
                <a:gd name="connsiteY939" fmla="*/ 698525 h 718360"/>
                <a:gd name="connsiteX940" fmla="*/ 374417 w 904198"/>
                <a:gd name="connsiteY940" fmla="*/ 699438 h 718360"/>
                <a:gd name="connsiteX941" fmla="*/ 365412 w 904198"/>
                <a:gd name="connsiteY941" fmla="*/ 708769 h 718360"/>
                <a:gd name="connsiteX942" fmla="*/ 341138 w 904198"/>
                <a:gd name="connsiteY942" fmla="*/ 718361 h 718360"/>
                <a:gd name="connsiteX943" fmla="*/ 328022 w 904198"/>
                <a:gd name="connsiteY943" fmla="*/ 709813 h 718360"/>
                <a:gd name="connsiteX944" fmla="*/ 322346 w 904198"/>
                <a:gd name="connsiteY944" fmla="*/ 711379 h 718360"/>
                <a:gd name="connsiteX945" fmla="*/ 314842 w 904198"/>
                <a:gd name="connsiteY945" fmla="*/ 709356 h 718360"/>
                <a:gd name="connsiteX946" fmla="*/ 313276 w 904198"/>
                <a:gd name="connsiteY946" fmla="*/ 708116 h 718360"/>
                <a:gd name="connsiteX947" fmla="*/ 314842 w 904198"/>
                <a:gd name="connsiteY947" fmla="*/ 704266 h 718360"/>
                <a:gd name="connsiteX948" fmla="*/ 323977 w 904198"/>
                <a:gd name="connsiteY948" fmla="*/ 697872 h 718360"/>
                <a:gd name="connsiteX949" fmla="*/ 324238 w 904198"/>
                <a:gd name="connsiteY949" fmla="*/ 695718 h 718360"/>
                <a:gd name="connsiteX950" fmla="*/ 320714 w 904198"/>
                <a:gd name="connsiteY950" fmla="*/ 691542 h 718360"/>
                <a:gd name="connsiteX951" fmla="*/ 301400 w 904198"/>
                <a:gd name="connsiteY951" fmla="*/ 683647 h 718360"/>
                <a:gd name="connsiteX952" fmla="*/ 300290 w 904198"/>
                <a:gd name="connsiteY952" fmla="*/ 679601 h 718360"/>
                <a:gd name="connsiteX953" fmla="*/ 302901 w 904198"/>
                <a:gd name="connsiteY953" fmla="*/ 673990 h 718360"/>
                <a:gd name="connsiteX954" fmla="*/ 302705 w 904198"/>
                <a:gd name="connsiteY954" fmla="*/ 669813 h 718360"/>
                <a:gd name="connsiteX955" fmla="*/ 292852 w 904198"/>
                <a:gd name="connsiteY955" fmla="*/ 663941 h 718360"/>
                <a:gd name="connsiteX956" fmla="*/ 287958 w 904198"/>
                <a:gd name="connsiteY956" fmla="*/ 663810 h 718360"/>
                <a:gd name="connsiteX957" fmla="*/ 284238 w 904198"/>
                <a:gd name="connsiteY957" fmla="*/ 654806 h 718360"/>
                <a:gd name="connsiteX958" fmla="*/ 273341 w 904198"/>
                <a:gd name="connsiteY958" fmla="*/ 650760 h 718360"/>
                <a:gd name="connsiteX959" fmla="*/ 272428 w 904198"/>
                <a:gd name="connsiteY959" fmla="*/ 644692 h 718360"/>
                <a:gd name="connsiteX960" fmla="*/ 274385 w 904198"/>
                <a:gd name="connsiteY960" fmla="*/ 633794 h 718360"/>
                <a:gd name="connsiteX961" fmla="*/ 255593 w 904198"/>
                <a:gd name="connsiteY961" fmla="*/ 618395 h 718360"/>
                <a:gd name="connsiteX962" fmla="*/ 253635 w 904198"/>
                <a:gd name="connsiteY962" fmla="*/ 613240 h 718360"/>
                <a:gd name="connsiteX963" fmla="*/ 252787 w 904198"/>
                <a:gd name="connsiteY963" fmla="*/ 602473 h 718360"/>
                <a:gd name="connsiteX964" fmla="*/ 245935 w 904198"/>
                <a:gd name="connsiteY964" fmla="*/ 591706 h 718360"/>
                <a:gd name="connsiteX965" fmla="*/ 227665 w 904198"/>
                <a:gd name="connsiteY965" fmla="*/ 582702 h 718360"/>
                <a:gd name="connsiteX966" fmla="*/ 218856 w 904198"/>
                <a:gd name="connsiteY966" fmla="*/ 582245 h 718360"/>
                <a:gd name="connsiteX967" fmla="*/ 218856 w 904198"/>
                <a:gd name="connsiteY967" fmla="*/ 582245 h 718360"/>
                <a:gd name="connsiteX968" fmla="*/ 205283 w 904198"/>
                <a:gd name="connsiteY968" fmla="*/ 562604 h 718360"/>
                <a:gd name="connsiteX969" fmla="*/ 192168 w 904198"/>
                <a:gd name="connsiteY969" fmla="*/ 548118 h 718360"/>
                <a:gd name="connsiteX970" fmla="*/ 188448 w 904198"/>
                <a:gd name="connsiteY970" fmla="*/ 536438 h 718360"/>
                <a:gd name="connsiteX971" fmla="*/ 178791 w 904198"/>
                <a:gd name="connsiteY971" fmla="*/ 534285 h 718360"/>
                <a:gd name="connsiteX972" fmla="*/ 176442 w 904198"/>
                <a:gd name="connsiteY972" fmla="*/ 522539 h 718360"/>
                <a:gd name="connsiteX973" fmla="*/ 172722 w 904198"/>
                <a:gd name="connsiteY973" fmla="*/ 518298 h 718360"/>
                <a:gd name="connsiteX974" fmla="*/ 173962 w 904198"/>
                <a:gd name="connsiteY974" fmla="*/ 509097 h 718360"/>
                <a:gd name="connsiteX975" fmla="*/ 169851 w 904198"/>
                <a:gd name="connsiteY975" fmla="*/ 503160 h 718360"/>
                <a:gd name="connsiteX976" fmla="*/ 168938 w 904198"/>
                <a:gd name="connsiteY976" fmla="*/ 497352 h 718360"/>
                <a:gd name="connsiteX977" fmla="*/ 162739 w 904198"/>
                <a:gd name="connsiteY977" fmla="*/ 497678 h 718360"/>
                <a:gd name="connsiteX978" fmla="*/ 157323 w 904198"/>
                <a:gd name="connsiteY978" fmla="*/ 502703 h 718360"/>
                <a:gd name="connsiteX979" fmla="*/ 151450 w 904198"/>
                <a:gd name="connsiteY979" fmla="*/ 504269 h 718360"/>
                <a:gd name="connsiteX980" fmla="*/ 144925 w 904198"/>
                <a:gd name="connsiteY980" fmla="*/ 498004 h 718360"/>
                <a:gd name="connsiteX981" fmla="*/ 140357 w 904198"/>
                <a:gd name="connsiteY981" fmla="*/ 498461 h 718360"/>
                <a:gd name="connsiteX982" fmla="*/ 136834 w 904198"/>
                <a:gd name="connsiteY982" fmla="*/ 491740 h 718360"/>
                <a:gd name="connsiteX983" fmla="*/ 133767 w 904198"/>
                <a:gd name="connsiteY983" fmla="*/ 490370 h 718360"/>
                <a:gd name="connsiteX984" fmla="*/ 134485 w 904198"/>
                <a:gd name="connsiteY984" fmla="*/ 485476 h 718360"/>
                <a:gd name="connsiteX985" fmla="*/ 130961 w 904198"/>
                <a:gd name="connsiteY985" fmla="*/ 474057 h 718360"/>
                <a:gd name="connsiteX986" fmla="*/ 143750 w 904198"/>
                <a:gd name="connsiteY986" fmla="*/ 457287 h 718360"/>
                <a:gd name="connsiteX987" fmla="*/ 144012 w 904198"/>
                <a:gd name="connsiteY987" fmla="*/ 436928 h 718360"/>
                <a:gd name="connsiteX988" fmla="*/ 152364 w 904198"/>
                <a:gd name="connsiteY988" fmla="*/ 426097 h 718360"/>
                <a:gd name="connsiteX989" fmla="*/ 168546 w 904198"/>
                <a:gd name="connsiteY989" fmla="*/ 418266 h 718360"/>
                <a:gd name="connsiteX990" fmla="*/ 171874 w 904198"/>
                <a:gd name="connsiteY990" fmla="*/ 413242 h 718360"/>
                <a:gd name="connsiteX991" fmla="*/ 173440 w 904198"/>
                <a:gd name="connsiteY991" fmla="*/ 405151 h 718360"/>
                <a:gd name="connsiteX992" fmla="*/ 162217 w 904198"/>
                <a:gd name="connsiteY992" fmla="*/ 396603 h 718360"/>
                <a:gd name="connsiteX993" fmla="*/ 151711 w 904198"/>
                <a:gd name="connsiteY993" fmla="*/ 381986 h 718360"/>
                <a:gd name="connsiteX994" fmla="*/ 149232 w 904198"/>
                <a:gd name="connsiteY994" fmla="*/ 367174 h 718360"/>
                <a:gd name="connsiteX995" fmla="*/ 126132 w 904198"/>
                <a:gd name="connsiteY995" fmla="*/ 355037 h 718360"/>
                <a:gd name="connsiteX996" fmla="*/ 124632 w 904198"/>
                <a:gd name="connsiteY996" fmla="*/ 344466 h 718360"/>
                <a:gd name="connsiteX997" fmla="*/ 120651 w 904198"/>
                <a:gd name="connsiteY997" fmla="*/ 338137 h 718360"/>
                <a:gd name="connsiteX998" fmla="*/ 110080 w 904198"/>
                <a:gd name="connsiteY998" fmla="*/ 336897 h 718360"/>
                <a:gd name="connsiteX999" fmla="*/ 108058 w 904198"/>
                <a:gd name="connsiteY999" fmla="*/ 334222 h 718360"/>
                <a:gd name="connsiteX1000" fmla="*/ 108319 w 904198"/>
                <a:gd name="connsiteY1000" fmla="*/ 328545 h 718360"/>
                <a:gd name="connsiteX1001" fmla="*/ 92723 w 904198"/>
                <a:gd name="connsiteY1001" fmla="*/ 335788 h 718360"/>
                <a:gd name="connsiteX1002" fmla="*/ 88351 w 904198"/>
                <a:gd name="connsiteY1002" fmla="*/ 335135 h 718360"/>
                <a:gd name="connsiteX1003" fmla="*/ 84110 w 904198"/>
                <a:gd name="connsiteY1003" fmla="*/ 324891 h 718360"/>
                <a:gd name="connsiteX1004" fmla="*/ 72430 w 904198"/>
                <a:gd name="connsiteY1004" fmla="*/ 323781 h 718360"/>
                <a:gd name="connsiteX1005" fmla="*/ 68254 w 904198"/>
                <a:gd name="connsiteY1005" fmla="*/ 317452 h 718360"/>
                <a:gd name="connsiteX1006" fmla="*/ 71777 w 904198"/>
                <a:gd name="connsiteY1006" fmla="*/ 308447 h 718360"/>
                <a:gd name="connsiteX1007" fmla="*/ 68776 w 904198"/>
                <a:gd name="connsiteY1007" fmla="*/ 306228 h 718360"/>
                <a:gd name="connsiteX1008" fmla="*/ 67732 w 904198"/>
                <a:gd name="connsiteY1008" fmla="*/ 297680 h 718360"/>
                <a:gd name="connsiteX1009" fmla="*/ 65774 w 904198"/>
                <a:gd name="connsiteY1009" fmla="*/ 294548 h 718360"/>
                <a:gd name="connsiteX1010" fmla="*/ 57161 w 904198"/>
                <a:gd name="connsiteY1010" fmla="*/ 292786 h 718360"/>
                <a:gd name="connsiteX1011" fmla="*/ 41631 w 904198"/>
                <a:gd name="connsiteY1011" fmla="*/ 297028 h 718360"/>
                <a:gd name="connsiteX1012" fmla="*/ 34388 w 904198"/>
                <a:gd name="connsiteY1012" fmla="*/ 295919 h 718360"/>
                <a:gd name="connsiteX1013" fmla="*/ 31125 w 904198"/>
                <a:gd name="connsiteY1013" fmla="*/ 291808 h 718360"/>
                <a:gd name="connsiteX1014" fmla="*/ 30734 w 904198"/>
                <a:gd name="connsiteY1014" fmla="*/ 277909 h 718360"/>
                <a:gd name="connsiteX1015" fmla="*/ 27928 w 904198"/>
                <a:gd name="connsiteY1015" fmla="*/ 273341 h 718360"/>
                <a:gd name="connsiteX1016" fmla="*/ 10767 w 904198"/>
                <a:gd name="connsiteY1016" fmla="*/ 263358 h 718360"/>
                <a:gd name="connsiteX1017" fmla="*/ 2153 w 904198"/>
                <a:gd name="connsiteY1017" fmla="*/ 254027 h 718360"/>
                <a:gd name="connsiteX1018" fmla="*/ 0 w 904198"/>
                <a:gd name="connsiteY1018" fmla="*/ 245674 h 718360"/>
                <a:gd name="connsiteX1019" fmla="*/ 1305 w 904198"/>
                <a:gd name="connsiteY1019" fmla="*/ 232689 h 718360"/>
                <a:gd name="connsiteX1020" fmla="*/ 10897 w 904198"/>
                <a:gd name="connsiteY1020" fmla="*/ 227469 h 718360"/>
                <a:gd name="connsiteX1021" fmla="*/ 13311 w 904198"/>
                <a:gd name="connsiteY1021" fmla="*/ 220944 h 718360"/>
                <a:gd name="connsiteX1022" fmla="*/ 32822 w 904198"/>
                <a:gd name="connsiteY1022" fmla="*/ 194973 h 718360"/>
                <a:gd name="connsiteX1023" fmla="*/ 34780 w 904198"/>
                <a:gd name="connsiteY1023" fmla="*/ 187535 h 718360"/>
                <a:gd name="connsiteX1024" fmla="*/ 50505 w 904198"/>
                <a:gd name="connsiteY1024" fmla="*/ 188644 h 718360"/>
                <a:gd name="connsiteX1025" fmla="*/ 56443 w 904198"/>
                <a:gd name="connsiteY1025" fmla="*/ 181010 h 718360"/>
                <a:gd name="connsiteX1026" fmla="*/ 66557 w 904198"/>
                <a:gd name="connsiteY1026" fmla="*/ 175920 h 718360"/>
                <a:gd name="connsiteX1027" fmla="*/ 74257 w 904198"/>
                <a:gd name="connsiteY1027" fmla="*/ 181466 h 718360"/>
                <a:gd name="connsiteX1028" fmla="*/ 80847 w 904198"/>
                <a:gd name="connsiteY1028" fmla="*/ 180031 h 718360"/>
                <a:gd name="connsiteX1029" fmla="*/ 82805 w 904198"/>
                <a:gd name="connsiteY1029" fmla="*/ 177029 h 718360"/>
                <a:gd name="connsiteX1030" fmla="*/ 83979 w 904198"/>
                <a:gd name="connsiteY1030" fmla="*/ 167503 h 718360"/>
                <a:gd name="connsiteX1031" fmla="*/ 80260 w 904198"/>
                <a:gd name="connsiteY1031" fmla="*/ 158302 h 718360"/>
                <a:gd name="connsiteX1032" fmla="*/ 82218 w 904198"/>
                <a:gd name="connsiteY1032" fmla="*/ 151972 h 718360"/>
                <a:gd name="connsiteX1033" fmla="*/ 82022 w 904198"/>
                <a:gd name="connsiteY1033" fmla="*/ 135920 h 718360"/>
                <a:gd name="connsiteX1034" fmla="*/ 79803 w 904198"/>
                <a:gd name="connsiteY1034" fmla="*/ 130504 h 718360"/>
                <a:gd name="connsiteX1035" fmla="*/ 70342 w 904198"/>
                <a:gd name="connsiteY1035" fmla="*/ 123522 h 718360"/>
                <a:gd name="connsiteX1036" fmla="*/ 68319 w 904198"/>
                <a:gd name="connsiteY1036" fmla="*/ 118890 h 718360"/>
                <a:gd name="connsiteX1037" fmla="*/ 89656 w 904198"/>
                <a:gd name="connsiteY1037" fmla="*/ 100293 h 718360"/>
                <a:gd name="connsiteX1038" fmla="*/ 89656 w 904198"/>
                <a:gd name="connsiteY1038" fmla="*/ 93441 h 718360"/>
                <a:gd name="connsiteX1039" fmla="*/ 85546 w 904198"/>
                <a:gd name="connsiteY1039" fmla="*/ 80260 h 718360"/>
                <a:gd name="connsiteX1040" fmla="*/ 91875 w 904198"/>
                <a:gd name="connsiteY1040" fmla="*/ 70081 h 718360"/>
                <a:gd name="connsiteX1041" fmla="*/ 102576 w 904198"/>
                <a:gd name="connsiteY1041" fmla="*/ 62903 h 718360"/>
                <a:gd name="connsiteX1042" fmla="*/ 119477 w 904198"/>
                <a:gd name="connsiteY1042" fmla="*/ 63686 h 718360"/>
                <a:gd name="connsiteX1043" fmla="*/ 128090 w 904198"/>
                <a:gd name="connsiteY1043" fmla="*/ 56182 h 718360"/>
                <a:gd name="connsiteX1044" fmla="*/ 132462 w 904198"/>
                <a:gd name="connsiteY1044" fmla="*/ 58466 h 718360"/>
                <a:gd name="connsiteX1045" fmla="*/ 132462 w 904198"/>
                <a:gd name="connsiteY1045" fmla="*/ 58466 h 718360"/>
                <a:gd name="connsiteX1046" fmla="*/ 137878 w 904198"/>
                <a:gd name="connsiteY1046" fmla="*/ 61925 h 718360"/>
                <a:gd name="connsiteX1047" fmla="*/ 150994 w 904198"/>
                <a:gd name="connsiteY1047" fmla="*/ 51419 h 718360"/>
                <a:gd name="connsiteX1048" fmla="*/ 169134 w 904198"/>
                <a:gd name="connsiteY1048" fmla="*/ 44698 h 718360"/>
                <a:gd name="connsiteX1049" fmla="*/ 182053 w 904198"/>
                <a:gd name="connsiteY1049" fmla="*/ 48809 h 718360"/>
                <a:gd name="connsiteX1050" fmla="*/ 199084 w 904198"/>
                <a:gd name="connsiteY1050" fmla="*/ 59184 h 718360"/>
                <a:gd name="connsiteX1051" fmla="*/ 207632 w 904198"/>
                <a:gd name="connsiteY1051" fmla="*/ 59054 h 718360"/>
                <a:gd name="connsiteX1052" fmla="*/ 234255 w 904198"/>
                <a:gd name="connsiteY1052" fmla="*/ 44241 h 718360"/>
                <a:gd name="connsiteX1053" fmla="*/ 234647 w 904198"/>
                <a:gd name="connsiteY1053" fmla="*/ 36868 h 718360"/>
                <a:gd name="connsiteX1054" fmla="*/ 239280 w 904198"/>
                <a:gd name="connsiteY1054" fmla="*/ 30473 h 718360"/>
                <a:gd name="connsiteX1055" fmla="*/ 243064 w 904198"/>
                <a:gd name="connsiteY1055" fmla="*/ 31452 h 718360"/>
                <a:gd name="connsiteX1056" fmla="*/ 255527 w 904198"/>
                <a:gd name="connsiteY1056" fmla="*/ 43588 h 718360"/>
                <a:gd name="connsiteX1057" fmla="*/ 258137 w 904198"/>
                <a:gd name="connsiteY1057" fmla="*/ 32431 h 718360"/>
                <a:gd name="connsiteX1058" fmla="*/ 262248 w 904198"/>
                <a:gd name="connsiteY1058" fmla="*/ 25057 h 718360"/>
                <a:gd name="connsiteX1059" fmla="*/ 262314 w 904198"/>
                <a:gd name="connsiteY1059" fmla="*/ 16574 h 718360"/>
                <a:gd name="connsiteX1060" fmla="*/ 268382 w 904198"/>
                <a:gd name="connsiteY1060" fmla="*/ 15465 h 718360"/>
                <a:gd name="connsiteX1061" fmla="*/ 276473 w 904198"/>
                <a:gd name="connsiteY1061" fmla="*/ 18662 h 718360"/>
                <a:gd name="connsiteX1062" fmla="*/ 280193 w 904198"/>
                <a:gd name="connsiteY1062" fmla="*/ 14812 h 718360"/>
                <a:gd name="connsiteX1063" fmla="*/ 297354 w 904198"/>
                <a:gd name="connsiteY1063" fmla="*/ 15334 h 718360"/>
                <a:gd name="connsiteX1064" fmla="*/ 304075 w 904198"/>
                <a:gd name="connsiteY1064" fmla="*/ 19641 h 718360"/>
                <a:gd name="connsiteX1065" fmla="*/ 306424 w 904198"/>
                <a:gd name="connsiteY1065" fmla="*/ 27471 h 718360"/>
                <a:gd name="connsiteX1066" fmla="*/ 308186 w 904198"/>
                <a:gd name="connsiteY1066" fmla="*/ 28254 h 718360"/>
                <a:gd name="connsiteX1067" fmla="*/ 318104 w 904198"/>
                <a:gd name="connsiteY1067" fmla="*/ 25840 h 718360"/>
                <a:gd name="connsiteX1068" fmla="*/ 321236 w 904198"/>
                <a:gd name="connsiteY1068" fmla="*/ 28059 h 718360"/>
                <a:gd name="connsiteX1069" fmla="*/ 325608 w 904198"/>
                <a:gd name="connsiteY1069" fmla="*/ 38890 h 718360"/>
                <a:gd name="connsiteX1070" fmla="*/ 340747 w 904198"/>
                <a:gd name="connsiteY1070" fmla="*/ 52920 h 718360"/>
                <a:gd name="connsiteX1071" fmla="*/ 344858 w 904198"/>
                <a:gd name="connsiteY1071" fmla="*/ 52137 h 718360"/>
                <a:gd name="connsiteX1072" fmla="*/ 343096 w 904198"/>
                <a:gd name="connsiteY1072" fmla="*/ 43980 h 718360"/>
                <a:gd name="connsiteX1073" fmla="*/ 353340 w 904198"/>
                <a:gd name="connsiteY1073" fmla="*/ 45089 h 718360"/>
                <a:gd name="connsiteX1074" fmla="*/ 356864 w 904198"/>
                <a:gd name="connsiteY1074" fmla="*/ 49527 h 718360"/>
                <a:gd name="connsiteX1075" fmla="*/ 360975 w 904198"/>
                <a:gd name="connsiteY1075" fmla="*/ 62773 h 718360"/>
                <a:gd name="connsiteX1076" fmla="*/ 364955 w 904198"/>
                <a:gd name="connsiteY1076" fmla="*/ 66427 h 718360"/>
                <a:gd name="connsiteX1077" fmla="*/ 368675 w 904198"/>
                <a:gd name="connsiteY1077" fmla="*/ 64861 h 718360"/>
                <a:gd name="connsiteX1078" fmla="*/ 369719 w 904198"/>
                <a:gd name="connsiteY1078" fmla="*/ 61011 h 718360"/>
                <a:gd name="connsiteX1079" fmla="*/ 362867 w 904198"/>
                <a:gd name="connsiteY1079" fmla="*/ 42805 h 718360"/>
                <a:gd name="connsiteX1080" fmla="*/ 362802 w 904198"/>
                <a:gd name="connsiteY1080" fmla="*/ 36280 h 718360"/>
                <a:gd name="connsiteX1081" fmla="*/ 365282 w 904198"/>
                <a:gd name="connsiteY1081" fmla="*/ 33736 h 718360"/>
                <a:gd name="connsiteX1082" fmla="*/ 369458 w 904198"/>
                <a:gd name="connsiteY1082" fmla="*/ 34192 h 718360"/>
                <a:gd name="connsiteX1083" fmla="*/ 373047 w 904198"/>
                <a:gd name="connsiteY1083" fmla="*/ 38368 h 718360"/>
                <a:gd name="connsiteX1084" fmla="*/ 374417 w 904198"/>
                <a:gd name="connsiteY1084" fmla="*/ 43784 h 718360"/>
                <a:gd name="connsiteX1085" fmla="*/ 379506 w 904198"/>
                <a:gd name="connsiteY1085" fmla="*/ 45742 h 718360"/>
                <a:gd name="connsiteX1086" fmla="*/ 382312 w 904198"/>
                <a:gd name="connsiteY1086" fmla="*/ 37324 h 718360"/>
                <a:gd name="connsiteX1087" fmla="*/ 389099 w 904198"/>
                <a:gd name="connsiteY1087" fmla="*/ 39413 h 718360"/>
                <a:gd name="connsiteX1088" fmla="*/ 391121 w 904198"/>
                <a:gd name="connsiteY1088" fmla="*/ 36737 h 718360"/>
                <a:gd name="connsiteX1089" fmla="*/ 395232 w 904198"/>
                <a:gd name="connsiteY1089" fmla="*/ 39413 h 718360"/>
                <a:gd name="connsiteX1090" fmla="*/ 397842 w 904198"/>
                <a:gd name="connsiteY1090" fmla="*/ 51680 h 718360"/>
                <a:gd name="connsiteX1091" fmla="*/ 407434 w 904198"/>
                <a:gd name="connsiteY1091" fmla="*/ 51680 h 718360"/>
                <a:gd name="connsiteX1092" fmla="*/ 409653 w 904198"/>
                <a:gd name="connsiteY1092" fmla="*/ 54681 h 718360"/>
                <a:gd name="connsiteX1093" fmla="*/ 435819 w 904198"/>
                <a:gd name="connsiteY1093" fmla="*/ 40196 h 718360"/>
                <a:gd name="connsiteX1094" fmla="*/ 440256 w 904198"/>
                <a:gd name="connsiteY1094" fmla="*/ 33148 h 718360"/>
                <a:gd name="connsiteX1095" fmla="*/ 451414 w 904198"/>
                <a:gd name="connsiteY1095" fmla="*/ 29625 h 718360"/>
                <a:gd name="connsiteX1096" fmla="*/ 480647 w 904198"/>
                <a:gd name="connsiteY1096" fmla="*/ 34127 h 718360"/>
                <a:gd name="connsiteX1097" fmla="*/ 493959 w 904198"/>
                <a:gd name="connsiteY1097" fmla="*/ 30146 h 718360"/>
                <a:gd name="connsiteX1098" fmla="*/ 509097 w 904198"/>
                <a:gd name="connsiteY1098" fmla="*/ 37324 h 718360"/>
                <a:gd name="connsiteX1099" fmla="*/ 526846 w 904198"/>
                <a:gd name="connsiteY1099" fmla="*/ 33018 h 718360"/>
                <a:gd name="connsiteX1100" fmla="*/ 533828 w 904198"/>
                <a:gd name="connsiteY1100" fmla="*/ 34453 h 718360"/>
                <a:gd name="connsiteX1101" fmla="*/ 541462 w 904198"/>
                <a:gd name="connsiteY1101" fmla="*/ 40652 h 718360"/>
                <a:gd name="connsiteX1102" fmla="*/ 558754 w 904198"/>
                <a:gd name="connsiteY1102" fmla="*/ 35367 h 718360"/>
                <a:gd name="connsiteX1103" fmla="*/ 572979 w 904198"/>
                <a:gd name="connsiteY1103" fmla="*/ 40326 h 718360"/>
                <a:gd name="connsiteX1104" fmla="*/ 573175 w 904198"/>
                <a:gd name="connsiteY1104" fmla="*/ 23883 h 718360"/>
                <a:gd name="connsiteX1105" fmla="*/ 575981 w 904198"/>
                <a:gd name="connsiteY1105" fmla="*/ 15726 h 718360"/>
                <a:gd name="connsiteX1106" fmla="*/ 580874 w 904198"/>
                <a:gd name="connsiteY1106" fmla="*/ 9658 h 718360"/>
                <a:gd name="connsiteX1107" fmla="*/ 589684 w 904198"/>
                <a:gd name="connsiteY1107" fmla="*/ 5808 h 718360"/>
                <a:gd name="connsiteX1108" fmla="*/ 592881 w 904198"/>
                <a:gd name="connsiteY1108" fmla="*/ 0 h 718360"/>
                <a:gd name="connsiteX1109" fmla="*/ 592881 w 904198"/>
                <a:gd name="connsiteY1109" fmla="*/ 0 h 718360"/>
                <a:gd name="connsiteX1110" fmla="*/ 595426 w 904198"/>
                <a:gd name="connsiteY1110" fmla="*/ 0 h 718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Lst>
              <a:rect l="l" t="t" r="r" b="b"/>
              <a:pathLst>
                <a:path w="904198" h="718360">
                  <a:moveTo>
                    <a:pt x="674968" y="496504"/>
                  </a:moveTo>
                  <a:lnTo>
                    <a:pt x="679079" y="497613"/>
                  </a:lnTo>
                  <a:lnTo>
                    <a:pt x="679471" y="498722"/>
                  </a:lnTo>
                  <a:lnTo>
                    <a:pt x="677970" y="499375"/>
                  </a:lnTo>
                  <a:lnTo>
                    <a:pt x="672750" y="499049"/>
                  </a:lnTo>
                  <a:lnTo>
                    <a:pt x="671249" y="498396"/>
                  </a:lnTo>
                  <a:lnTo>
                    <a:pt x="670661" y="497613"/>
                  </a:lnTo>
                  <a:lnTo>
                    <a:pt x="670661" y="496830"/>
                  </a:lnTo>
                  <a:lnTo>
                    <a:pt x="671249" y="496504"/>
                  </a:lnTo>
                  <a:lnTo>
                    <a:pt x="674968" y="496504"/>
                  </a:lnTo>
                  <a:close/>
                  <a:moveTo>
                    <a:pt x="634447" y="476928"/>
                  </a:moveTo>
                  <a:lnTo>
                    <a:pt x="634838" y="480386"/>
                  </a:lnTo>
                  <a:lnTo>
                    <a:pt x="633729" y="481300"/>
                  </a:lnTo>
                  <a:lnTo>
                    <a:pt x="633729" y="482213"/>
                  </a:lnTo>
                  <a:lnTo>
                    <a:pt x="632815" y="482083"/>
                  </a:lnTo>
                  <a:lnTo>
                    <a:pt x="631706" y="482540"/>
                  </a:lnTo>
                  <a:lnTo>
                    <a:pt x="631510" y="483192"/>
                  </a:lnTo>
                  <a:lnTo>
                    <a:pt x="629683" y="484106"/>
                  </a:lnTo>
                  <a:lnTo>
                    <a:pt x="629487" y="484562"/>
                  </a:lnTo>
                  <a:lnTo>
                    <a:pt x="628574" y="484693"/>
                  </a:lnTo>
                  <a:lnTo>
                    <a:pt x="627856" y="484236"/>
                  </a:lnTo>
                  <a:lnTo>
                    <a:pt x="627660" y="483779"/>
                  </a:lnTo>
                  <a:lnTo>
                    <a:pt x="628052" y="482866"/>
                  </a:lnTo>
                  <a:lnTo>
                    <a:pt x="627660" y="482213"/>
                  </a:lnTo>
                  <a:lnTo>
                    <a:pt x="629879" y="478299"/>
                  </a:lnTo>
                  <a:lnTo>
                    <a:pt x="632293" y="477515"/>
                  </a:lnTo>
                  <a:lnTo>
                    <a:pt x="632685" y="477059"/>
                  </a:lnTo>
                  <a:lnTo>
                    <a:pt x="634447" y="476928"/>
                  </a:lnTo>
                  <a:close/>
                  <a:moveTo>
                    <a:pt x="595426" y="457"/>
                  </a:moveTo>
                  <a:lnTo>
                    <a:pt x="596535" y="653"/>
                  </a:lnTo>
                  <a:lnTo>
                    <a:pt x="596013" y="1305"/>
                  </a:lnTo>
                  <a:lnTo>
                    <a:pt x="596013" y="2414"/>
                  </a:lnTo>
                  <a:lnTo>
                    <a:pt x="596731" y="3524"/>
                  </a:lnTo>
                  <a:lnTo>
                    <a:pt x="597318" y="3524"/>
                  </a:lnTo>
                  <a:lnTo>
                    <a:pt x="597840" y="4307"/>
                  </a:lnTo>
                  <a:lnTo>
                    <a:pt x="598949" y="4959"/>
                  </a:lnTo>
                  <a:lnTo>
                    <a:pt x="598362" y="5938"/>
                  </a:lnTo>
                  <a:lnTo>
                    <a:pt x="598949" y="7243"/>
                  </a:lnTo>
                  <a:lnTo>
                    <a:pt x="600059" y="8222"/>
                  </a:lnTo>
                  <a:lnTo>
                    <a:pt x="601755" y="8222"/>
                  </a:lnTo>
                  <a:lnTo>
                    <a:pt x="603778" y="9005"/>
                  </a:lnTo>
                  <a:lnTo>
                    <a:pt x="604300" y="9984"/>
                  </a:lnTo>
                  <a:lnTo>
                    <a:pt x="604496" y="11419"/>
                  </a:lnTo>
                  <a:lnTo>
                    <a:pt x="605214" y="12398"/>
                  </a:lnTo>
                  <a:lnTo>
                    <a:pt x="605409" y="14486"/>
                  </a:lnTo>
                  <a:lnTo>
                    <a:pt x="604887" y="14943"/>
                  </a:lnTo>
                  <a:lnTo>
                    <a:pt x="604887" y="15595"/>
                  </a:lnTo>
                  <a:lnTo>
                    <a:pt x="606192" y="17488"/>
                  </a:lnTo>
                  <a:lnTo>
                    <a:pt x="608998" y="17944"/>
                  </a:lnTo>
                  <a:lnTo>
                    <a:pt x="611021" y="16835"/>
                  </a:lnTo>
                  <a:lnTo>
                    <a:pt x="611935" y="15856"/>
                  </a:lnTo>
                  <a:lnTo>
                    <a:pt x="613957" y="15987"/>
                  </a:lnTo>
                  <a:lnTo>
                    <a:pt x="615458" y="14878"/>
                  </a:lnTo>
                  <a:lnTo>
                    <a:pt x="615458" y="14095"/>
                  </a:lnTo>
                  <a:lnTo>
                    <a:pt x="616176" y="13964"/>
                  </a:lnTo>
                  <a:lnTo>
                    <a:pt x="616894" y="14290"/>
                  </a:lnTo>
                  <a:lnTo>
                    <a:pt x="617090" y="14747"/>
                  </a:lnTo>
                  <a:lnTo>
                    <a:pt x="618199" y="14878"/>
                  </a:lnTo>
                  <a:lnTo>
                    <a:pt x="619308" y="16313"/>
                  </a:lnTo>
                  <a:lnTo>
                    <a:pt x="619700" y="17879"/>
                  </a:lnTo>
                  <a:lnTo>
                    <a:pt x="621200" y="18662"/>
                  </a:lnTo>
                  <a:lnTo>
                    <a:pt x="622114" y="20424"/>
                  </a:lnTo>
                  <a:lnTo>
                    <a:pt x="623027" y="21207"/>
                  </a:lnTo>
                  <a:lnTo>
                    <a:pt x="627269" y="22186"/>
                  </a:lnTo>
                  <a:lnTo>
                    <a:pt x="627465" y="22969"/>
                  </a:lnTo>
                  <a:lnTo>
                    <a:pt x="628182" y="23621"/>
                  </a:lnTo>
                  <a:lnTo>
                    <a:pt x="628900" y="26166"/>
                  </a:lnTo>
                  <a:lnTo>
                    <a:pt x="630792" y="26297"/>
                  </a:lnTo>
                  <a:lnTo>
                    <a:pt x="629683" y="30146"/>
                  </a:lnTo>
                  <a:lnTo>
                    <a:pt x="631380" y="32365"/>
                  </a:lnTo>
                  <a:lnTo>
                    <a:pt x="632293" y="32496"/>
                  </a:lnTo>
                  <a:lnTo>
                    <a:pt x="632489" y="33148"/>
                  </a:lnTo>
                  <a:lnTo>
                    <a:pt x="634903" y="34453"/>
                  </a:lnTo>
                  <a:lnTo>
                    <a:pt x="638623" y="35562"/>
                  </a:lnTo>
                  <a:lnTo>
                    <a:pt x="641428" y="35889"/>
                  </a:lnTo>
                  <a:lnTo>
                    <a:pt x="643125" y="36541"/>
                  </a:lnTo>
                  <a:lnTo>
                    <a:pt x="645539" y="38173"/>
                  </a:lnTo>
                  <a:lnTo>
                    <a:pt x="649455" y="38499"/>
                  </a:lnTo>
                  <a:lnTo>
                    <a:pt x="649846" y="39282"/>
                  </a:lnTo>
                  <a:lnTo>
                    <a:pt x="652848" y="38630"/>
                  </a:lnTo>
                  <a:lnTo>
                    <a:pt x="653565" y="39282"/>
                  </a:lnTo>
                  <a:lnTo>
                    <a:pt x="657676" y="40391"/>
                  </a:lnTo>
                  <a:lnTo>
                    <a:pt x="659177" y="42610"/>
                  </a:lnTo>
                  <a:lnTo>
                    <a:pt x="663288" y="43588"/>
                  </a:lnTo>
                  <a:lnTo>
                    <a:pt x="665898" y="46133"/>
                  </a:lnTo>
                  <a:lnTo>
                    <a:pt x="667921" y="50440"/>
                  </a:lnTo>
                  <a:lnTo>
                    <a:pt x="668117" y="51876"/>
                  </a:lnTo>
                  <a:lnTo>
                    <a:pt x="670009" y="54420"/>
                  </a:lnTo>
                  <a:lnTo>
                    <a:pt x="671118" y="55399"/>
                  </a:lnTo>
                  <a:lnTo>
                    <a:pt x="671836" y="55399"/>
                  </a:lnTo>
                  <a:lnTo>
                    <a:pt x="672945" y="56509"/>
                  </a:lnTo>
                  <a:lnTo>
                    <a:pt x="673663" y="56509"/>
                  </a:lnTo>
                  <a:lnTo>
                    <a:pt x="674968" y="58727"/>
                  </a:lnTo>
                  <a:lnTo>
                    <a:pt x="676665" y="60032"/>
                  </a:lnTo>
                  <a:lnTo>
                    <a:pt x="676860" y="61337"/>
                  </a:lnTo>
                  <a:lnTo>
                    <a:pt x="677382" y="61794"/>
                  </a:lnTo>
                  <a:lnTo>
                    <a:pt x="678100" y="61794"/>
                  </a:lnTo>
                  <a:lnTo>
                    <a:pt x="679209" y="62903"/>
                  </a:lnTo>
                  <a:lnTo>
                    <a:pt x="680906" y="63686"/>
                  </a:lnTo>
                  <a:lnTo>
                    <a:pt x="680906" y="66557"/>
                  </a:lnTo>
                  <a:lnTo>
                    <a:pt x="680515" y="67993"/>
                  </a:lnTo>
                  <a:lnTo>
                    <a:pt x="677905" y="69885"/>
                  </a:lnTo>
                  <a:lnTo>
                    <a:pt x="677382" y="72756"/>
                  </a:lnTo>
                  <a:lnTo>
                    <a:pt x="677382" y="75627"/>
                  </a:lnTo>
                  <a:lnTo>
                    <a:pt x="678688" y="78499"/>
                  </a:lnTo>
                  <a:lnTo>
                    <a:pt x="679275" y="78825"/>
                  </a:lnTo>
                  <a:lnTo>
                    <a:pt x="679471" y="80391"/>
                  </a:lnTo>
                  <a:lnTo>
                    <a:pt x="680384" y="81696"/>
                  </a:lnTo>
                  <a:lnTo>
                    <a:pt x="682081" y="82479"/>
                  </a:lnTo>
                  <a:lnTo>
                    <a:pt x="683581" y="84241"/>
                  </a:lnTo>
                  <a:lnTo>
                    <a:pt x="685604" y="85024"/>
                  </a:lnTo>
                  <a:lnTo>
                    <a:pt x="686322" y="86133"/>
                  </a:lnTo>
                  <a:lnTo>
                    <a:pt x="688214" y="86786"/>
                  </a:lnTo>
                  <a:lnTo>
                    <a:pt x="689911" y="86786"/>
                  </a:lnTo>
                  <a:lnTo>
                    <a:pt x="690825" y="86133"/>
                  </a:lnTo>
                  <a:lnTo>
                    <a:pt x="692651" y="88678"/>
                  </a:lnTo>
                  <a:lnTo>
                    <a:pt x="694348" y="89983"/>
                  </a:lnTo>
                  <a:lnTo>
                    <a:pt x="694870" y="90962"/>
                  </a:lnTo>
                  <a:lnTo>
                    <a:pt x="695979" y="91092"/>
                  </a:lnTo>
                  <a:lnTo>
                    <a:pt x="697088" y="92071"/>
                  </a:lnTo>
                  <a:lnTo>
                    <a:pt x="699111" y="96051"/>
                  </a:lnTo>
                  <a:lnTo>
                    <a:pt x="700221" y="96378"/>
                  </a:lnTo>
                  <a:lnTo>
                    <a:pt x="701330" y="98922"/>
                  </a:lnTo>
                  <a:lnTo>
                    <a:pt x="701330" y="99705"/>
                  </a:lnTo>
                  <a:lnTo>
                    <a:pt x="702635" y="101598"/>
                  </a:lnTo>
                  <a:lnTo>
                    <a:pt x="703027" y="103360"/>
                  </a:lnTo>
                  <a:lnTo>
                    <a:pt x="705245" y="106361"/>
                  </a:lnTo>
                  <a:lnTo>
                    <a:pt x="706159" y="108776"/>
                  </a:lnTo>
                  <a:lnTo>
                    <a:pt x="706355" y="114518"/>
                  </a:lnTo>
                  <a:lnTo>
                    <a:pt x="708377" y="114974"/>
                  </a:lnTo>
                  <a:lnTo>
                    <a:pt x="709487" y="116867"/>
                  </a:lnTo>
                  <a:lnTo>
                    <a:pt x="709682" y="117976"/>
                  </a:lnTo>
                  <a:lnTo>
                    <a:pt x="710596" y="119085"/>
                  </a:lnTo>
                  <a:lnTo>
                    <a:pt x="710596" y="120390"/>
                  </a:lnTo>
                  <a:lnTo>
                    <a:pt x="711509" y="121826"/>
                  </a:lnTo>
                  <a:lnTo>
                    <a:pt x="710922" y="124697"/>
                  </a:lnTo>
                  <a:lnTo>
                    <a:pt x="713728" y="125154"/>
                  </a:lnTo>
                  <a:lnTo>
                    <a:pt x="714641" y="126459"/>
                  </a:lnTo>
                  <a:lnTo>
                    <a:pt x="714446" y="127698"/>
                  </a:lnTo>
                  <a:lnTo>
                    <a:pt x="714837" y="129004"/>
                  </a:lnTo>
                  <a:lnTo>
                    <a:pt x="715946" y="129330"/>
                  </a:lnTo>
                  <a:lnTo>
                    <a:pt x="716338" y="129787"/>
                  </a:lnTo>
                  <a:lnTo>
                    <a:pt x="716338" y="130766"/>
                  </a:lnTo>
                  <a:lnTo>
                    <a:pt x="715946" y="130896"/>
                  </a:lnTo>
                  <a:lnTo>
                    <a:pt x="715555" y="132462"/>
                  </a:lnTo>
                  <a:lnTo>
                    <a:pt x="714446" y="132788"/>
                  </a:lnTo>
                  <a:lnTo>
                    <a:pt x="714250" y="134681"/>
                  </a:lnTo>
                  <a:lnTo>
                    <a:pt x="714968" y="135920"/>
                  </a:lnTo>
                  <a:lnTo>
                    <a:pt x="715881" y="135920"/>
                  </a:lnTo>
                  <a:lnTo>
                    <a:pt x="714968" y="137486"/>
                  </a:lnTo>
                  <a:lnTo>
                    <a:pt x="714968" y="139379"/>
                  </a:lnTo>
                  <a:lnTo>
                    <a:pt x="716077" y="143490"/>
                  </a:lnTo>
                  <a:lnTo>
                    <a:pt x="716795" y="144273"/>
                  </a:lnTo>
                  <a:lnTo>
                    <a:pt x="718295" y="144273"/>
                  </a:lnTo>
                  <a:lnTo>
                    <a:pt x="719209" y="145382"/>
                  </a:lnTo>
                  <a:lnTo>
                    <a:pt x="718818" y="146491"/>
                  </a:lnTo>
                  <a:lnTo>
                    <a:pt x="718230" y="146622"/>
                  </a:lnTo>
                  <a:lnTo>
                    <a:pt x="717839" y="147927"/>
                  </a:lnTo>
                  <a:lnTo>
                    <a:pt x="717839" y="149167"/>
                  </a:lnTo>
                  <a:lnTo>
                    <a:pt x="718230" y="149167"/>
                  </a:lnTo>
                  <a:lnTo>
                    <a:pt x="718948" y="152494"/>
                  </a:lnTo>
                  <a:lnTo>
                    <a:pt x="719535" y="152625"/>
                  </a:lnTo>
                  <a:lnTo>
                    <a:pt x="720057" y="153734"/>
                  </a:lnTo>
                  <a:lnTo>
                    <a:pt x="720971" y="154517"/>
                  </a:lnTo>
                  <a:lnTo>
                    <a:pt x="722798" y="154648"/>
                  </a:lnTo>
                  <a:lnTo>
                    <a:pt x="724299" y="153408"/>
                  </a:lnTo>
                  <a:lnTo>
                    <a:pt x="725212" y="153408"/>
                  </a:lnTo>
                  <a:lnTo>
                    <a:pt x="726517" y="154844"/>
                  </a:lnTo>
                  <a:lnTo>
                    <a:pt x="726517" y="156410"/>
                  </a:lnTo>
                  <a:lnTo>
                    <a:pt x="725800" y="157976"/>
                  </a:lnTo>
                  <a:lnTo>
                    <a:pt x="724886" y="158759"/>
                  </a:lnTo>
                  <a:lnTo>
                    <a:pt x="723255" y="158172"/>
                  </a:lnTo>
                  <a:lnTo>
                    <a:pt x="723255" y="158628"/>
                  </a:lnTo>
                  <a:lnTo>
                    <a:pt x="722863" y="158628"/>
                  </a:lnTo>
                  <a:lnTo>
                    <a:pt x="722341" y="159607"/>
                  </a:lnTo>
                  <a:lnTo>
                    <a:pt x="722145" y="160259"/>
                  </a:lnTo>
                  <a:lnTo>
                    <a:pt x="722668" y="162021"/>
                  </a:lnTo>
                  <a:lnTo>
                    <a:pt x="722668" y="163783"/>
                  </a:lnTo>
                  <a:lnTo>
                    <a:pt x="724168" y="165349"/>
                  </a:lnTo>
                  <a:lnTo>
                    <a:pt x="724755" y="165480"/>
                  </a:lnTo>
                  <a:lnTo>
                    <a:pt x="726452" y="168351"/>
                  </a:lnTo>
                  <a:lnTo>
                    <a:pt x="727953" y="169134"/>
                  </a:lnTo>
                  <a:lnTo>
                    <a:pt x="729649" y="169264"/>
                  </a:lnTo>
                  <a:lnTo>
                    <a:pt x="729845" y="171483"/>
                  </a:lnTo>
                  <a:lnTo>
                    <a:pt x="730759" y="172266"/>
                  </a:lnTo>
                  <a:lnTo>
                    <a:pt x="731150" y="173375"/>
                  </a:lnTo>
                  <a:lnTo>
                    <a:pt x="731868" y="173832"/>
                  </a:lnTo>
                  <a:lnTo>
                    <a:pt x="732782" y="173832"/>
                  </a:lnTo>
                  <a:lnTo>
                    <a:pt x="733173" y="175072"/>
                  </a:lnTo>
                  <a:lnTo>
                    <a:pt x="732064" y="176311"/>
                  </a:lnTo>
                  <a:lnTo>
                    <a:pt x="731672" y="176311"/>
                  </a:lnTo>
                  <a:lnTo>
                    <a:pt x="731672" y="176964"/>
                  </a:lnTo>
                  <a:lnTo>
                    <a:pt x="732977" y="179052"/>
                  </a:lnTo>
                  <a:lnTo>
                    <a:pt x="734282" y="180161"/>
                  </a:lnTo>
                  <a:lnTo>
                    <a:pt x="735783" y="180618"/>
                  </a:lnTo>
                  <a:lnTo>
                    <a:pt x="736893" y="181858"/>
                  </a:lnTo>
                  <a:lnTo>
                    <a:pt x="738393" y="181858"/>
                  </a:lnTo>
                  <a:lnTo>
                    <a:pt x="738915" y="180879"/>
                  </a:lnTo>
                  <a:lnTo>
                    <a:pt x="742243" y="180422"/>
                  </a:lnTo>
                  <a:lnTo>
                    <a:pt x="742830" y="182771"/>
                  </a:lnTo>
                  <a:lnTo>
                    <a:pt x="744331" y="183880"/>
                  </a:lnTo>
                  <a:lnTo>
                    <a:pt x="745441" y="184207"/>
                  </a:lnTo>
                  <a:lnTo>
                    <a:pt x="745441" y="184533"/>
                  </a:lnTo>
                  <a:lnTo>
                    <a:pt x="747137" y="184859"/>
                  </a:lnTo>
                  <a:lnTo>
                    <a:pt x="747529" y="185316"/>
                  </a:lnTo>
                  <a:lnTo>
                    <a:pt x="749943" y="186295"/>
                  </a:lnTo>
                  <a:lnTo>
                    <a:pt x="751248" y="188514"/>
                  </a:lnTo>
                  <a:lnTo>
                    <a:pt x="759600" y="191841"/>
                  </a:lnTo>
                  <a:lnTo>
                    <a:pt x="759992" y="192298"/>
                  </a:lnTo>
                  <a:lnTo>
                    <a:pt x="762602" y="193407"/>
                  </a:lnTo>
                  <a:lnTo>
                    <a:pt x="763907" y="194517"/>
                  </a:lnTo>
                  <a:lnTo>
                    <a:pt x="765929" y="194647"/>
                  </a:lnTo>
                  <a:lnTo>
                    <a:pt x="769453" y="196213"/>
                  </a:lnTo>
                  <a:lnTo>
                    <a:pt x="769453" y="196539"/>
                  </a:lnTo>
                  <a:lnTo>
                    <a:pt x="768540" y="196670"/>
                  </a:lnTo>
                  <a:lnTo>
                    <a:pt x="762406" y="195430"/>
                  </a:lnTo>
                  <a:lnTo>
                    <a:pt x="760905" y="197518"/>
                  </a:lnTo>
                  <a:lnTo>
                    <a:pt x="760905" y="198954"/>
                  </a:lnTo>
                  <a:lnTo>
                    <a:pt x="760383" y="200389"/>
                  </a:lnTo>
                  <a:lnTo>
                    <a:pt x="760579" y="201368"/>
                  </a:lnTo>
                  <a:lnTo>
                    <a:pt x="759861" y="202478"/>
                  </a:lnTo>
                  <a:lnTo>
                    <a:pt x="760253" y="202934"/>
                  </a:lnTo>
                  <a:lnTo>
                    <a:pt x="760057" y="204696"/>
                  </a:lnTo>
                  <a:lnTo>
                    <a:pt x="760448" y="205349"/>
                  </a:lnTo>
                  <a:lnTo>
                    <a:pt x="760448" y="206915"/>
                  </a:lnTo>
                  <a:lnTo>
                    <a:pt x="760840" y="207045"/>
                  </a:lnTo>
                  <a:lnTo>
                    <a:pt x="760840" y="209133"/>
                  </a:lnTo>
                  <a:lnTo>
                    <a:pt x="761754" y="210243"/>
                  </a:lnTo>
                  <a:lnTo>
                    <a:pt x="761949" y="211352"/>
                  </a:lnTo>
                  <a:lnTo>
                    <a:pt x="762471" y="211678"/>
                  </a:lnTo>
                  <a:lnTo>
                    <a:pt x="763059" y="213766"/>
                  </a:lnTo>
                  <a:lnTo>
                    <a:pt x="763776" y="214745"/>
                  </a:lnTo>
                  <a:lnTo>
                    <a:pt x="764690" y="214745"/>
                  </a:lnTo>
                  <a:lnTo>
                    <a:pt x="764298" y="215724"/>
                  </a:lnTo>
                  <a:lnTo>
                    <a:pt x="766321" y="217159"/>
                  </a:lnTo>
                  <a:lnTo>
                    <a:pt x="766713" y="218595"/>
                  </a:lnTo>
                  <a:lnTo>
                    <a:pt x="767235" y="218725"/>
                  </a:lnTo>
                  <a:lnTo>
                    <a:pt x="768344" y="220161"/>
                  </a:lnTo>
                  <a:lnTo>
                    <a:pt x="769062" y="220291"/>
                  </a:lnTo>
                  <a:lnTo>
                    <a:pt x="769062" y="220748"/>
                  </a:lnTo>
                  <a:lnTo>
                    <a:pt x="771085" y="222184"/>
                  </a:lnTo>
                  <a:lnTo>
                    <a:pt x="771476" y="222836"/>
                  </a:lnTo>
                  <a:lnTo>
                    <a:pt x="772390" y="222836"/>
                  </a:lnTo>
                  <a:lnTo>
                    <a:pt x="772390" y="223815"/>
                  </a:lnTo>
                  <a:lnTo>
                    <a:pt x="773107" y="224468"/>
                  </a:lnTo>
                  <a:lnTo>
                    <a:pt x="774804" y="224794"/>
                  </a:lnTo>
                  <a:lnTo>
                    <a:pt x="774804" y="225446"/>
                  </a:lnTo>
                  <a:lnTo>
                    <a:pt x="775522" y="225577"/>
                  </a:lnTo>
                  <a:lnTo>
                    <a:pt x="775913" y="226360"/>
                  </a:lnTo>
                  <a:lnTo>
                    <a:pt x="777936" y="227143"/>
                  </a:lnTo>
                  <a:lnTo>
                    <a:pt x="778523" y="227795"/>
                  </a:lnTo>
                  <a:lnTo>
                    <a:pt x="779828" y="227926"/>
                  </a:lnTo>
                  <a:lnTo>
                    <a:pt x="780546" y="228709"/>
                  </a:lnTo>
                  <a:lnTo>
                    <a:pt x="788703" y="230144"/>
                  </a:lnTo>
                  <a:lnTo>
                    <a:pt x="789290" y="230275"/>
                  </a:lnTo>
                  <a:lnTo>
                    <a:pt x="789290" y="230601"/>
                  </a:lnTo>
                  <a:lnTo>
                    <a:pt x="789812" y="230275"/>
                  </a:lnTo>
                  <a:lnTo>
                    <a:pt x="791117" y="230927"/>
                  </a:lnTo>
                  <a:lnTo>
                    <a:pt x="792944" y="231058"/>
                  </a:lnTo>
                  <a:lnTo>
                    <a:pt x="792944" y="231384"/>
                  </a:lnTo>
                  <a:lnTo>
                    <a:pt x="797251" y="232363"/>
                  </a:lnTo>
                  <a:lnTo>
                    <a:pt x="798360" y="232820"/>
                  </a:lnTo>
                  <a:lnTo>
                    <a:pt x="798751" y="233472"/>
                  </a:lnTo>
                  <a:lnTo>
                    <a:pt x="800644" y="234125"/>
                  </a:lnTo>
                  <a:lnTo>
                    <a:pt x="800840" y="235104"/>
                  </a:lnTo>
                  <a:lnTo>
                    <a:pt x="801949" y="235887"/>
                  </a:lnTo>
                  <a:lnTo>
                    <a:pt x="805864" y="237453"/>
                  </a:lnTo>
                  <a:lnTo>
                    <a:pt x="811084" y="241433"/>
                  </a:lnTo>
                  <a:lnTo>
                    <a:pt x="817218" y="243978"/>
                  </a:lnTo>
                  <a:lnTo>
                    <a:pt x="818719" y="243521"/>
                  </a:lnTo>
                  <a:lnTo>
                    <a:pt x="819436" y="243652"/>
                  </a:lnTo>
                  <a:lnTo>
                    <a:pt x="820154" y="244761"/>
                  </a:lnTo>
                  <a:lnTo>
                    <a:pt x="820546" y="243978"/>
                  </a:lnTo>
                  <a:lnTo>
                    <a:pt x="822242" y="244435"/>
                  </a:lnTo>
                  <a:lnTo>
                    <a:pt x="823352" y="246001"/>
                  </a:lnTo>
                  <a:lnTo>
                    <a:pt x="824461" y="246001"/>
                  </a:lnTo>
                  <a:lnTo>
                    <a:pt x="825374" y="247567"/>
                  </a:lnTo>
                  <a:lnTo>
                    <a:pt x="826875" y="248350"/>
                  </a:lnTo>
                  <a:lnTo>
                    <a:pt x="827071" y="249002"/>
                  </a:lnTo>
                  <a:lnTo>
                    <a:pt x="827984" y="249133"/>
                  </a:lnTo>
                  <a:lnTo>
                    <a:pt x="827984" y="251678"/>
                  </a:lnTo>
                  <a:lnTo>
                    <a:pt x="828702" y="251678"/>
                  </a:lnTo>
                  <a:lnTo>
                    <a:pt x="830203" y="252461"/>
                  </a:lnTo>
                  <a:lnTo>
                    <a:pt x="830007" y="254549"/>
                  </a:lnTo>
                  <a:lnTo>
                    <a:pt x="826680" y="257550"/>
                  </a:lnTo>
                  <a:lnTo>
                    <a:pt x="824983" y="258007"/>
                  </a:lnTo>
                  <a:lnTo>
                    <a:pt x="823873" y="258986"/>
                  </a:lnTo>
                  <a:lnTo>
                    <a:pt x="821851" y="259443"/>
                  </a:lnTo>
                  <a:lnTo>
                    <a:pt x="820350" y="260422"/>
                  </a:lnTo>
                  <a:lnTo>
                    <a:pt x="816630" y="260748"/>
                  </a:lnTo>
                  <a:lnTo>
                    <a:pt x="816435" y="260095"/>
                  </a:lnTo>
                  <a:lnTo>
                    <a:pt x="815130" y="260422"/>
                  </a:lnTo>
                  <a:lnTo>
                    <a:pt x="808800" y="260422"/>
                  </a:lnTo>
                  <a:lnTo>
                    <a:pt x="807495" y="260095"/>
                  </a:lnTo>
                  <a:lnTo>
                    <a:pt x="806973" y="260878"/>
                  </a:lnTo>
                  <a:lnTo>
                    <a:pt x="802340" y="262118"/>
                  </a:lnTo>
                  <a:lnTo>
                    <a:pt x="798817" y="263554"/>
                  </a:lnTo>
                  <a:lnTo>
                    <a:pt x="798621" y="264206"/>
                  </a:lnTo>
                  <a:lnTo>
                    <a:pt x="797903" y="264532"/>
                  </a:lnTo>
                  <a:lnTo>
                    <a:pt x="797708" y="265185"/>
                  </a:lnTo>
                  <a:lnTo>
                    <a:pt x="796206" y="266621"/>
                  </a:lnTo>
                  <a:lnTo>
                    <a:pt x="795815" y="267860"/>
                  </a:lnTo>
                  <a:lnTo>
                    <a:pt x="794706" y="268643"/>
                  </a:lnTo>
                  <a:lnTo>
                    <a:pt x="793792" y="270405"/>
                  </a:lnTo>
                  <a:lnTo>
                    <a:pt x="793792" y="271384"/>
                  </a:lnTo>
                  <a:lnTo>
                    <a:pt x="793075" y="272036"/>
                  </a:lnTo>
                  <a:lnTo>
                    <a:pt x="792683" y="273798"/>
                  </a:lnTo>
                  <a:lnTo>
                    <a:pt x="792161" y="274124"/>
                  </a:lnTo>
                  <a:lnTo>
                    <a:pt x="790464" y="273994"/>
                  </a:lnTo>
                  <a:lnTo>
                    <a:pt x="790269" y="274451"/>
                  </a:lnTo>
                  <a:lnTo>
                    <a:pt x="788964" y="275233"/>
                  </a:lnTo>
                  <a:lnTo>
                    <a:pt x="788441" y="277126"/>
                  </a:lnTo>
                  <a:lnTo>
                    <a:pt x="786941" y="278888"/>
                  </a:lnTo>
                  <a:lnTo>
                    <a:pt x="786941" y="279540"/>
                  </a:lnTo>
                  <a:lnTo>
                    <a:pt x="785832" y="280976"/>
                  </a:lnTo>
                  <a:lnTo>
                    <a:pt x="785114" y="282868"/>
                  </a:lnTo>
                  <a:lnTo>
                    <a:pt x="783221" y="293765"/>
                  </a:lnTo>
                  <a:lnTo>
                    <a:pt x="783417" y="296440"/>
                  </a:lnTo>
                  <a:lnTo>
                    <a:pt x="783026" y="297093"/>
                  </a:lnTo>
                  <a:lnTo>
                    <a:pt x="783221" y="301661"/>
                  </a:lnTo>
                  <a:lnTo>
                    <a:pt x="782830" y="306685"/>
                  </a:lnTo>
                  <a:lnTo>
                    <a:pt x="783026" y="308121"/>
                  </a:lnTo>
                  <a:lnTo>
                    <a:pt x="783744" y="308904"/>
                  </a:lnTo>
                  <a:lnTo>
                    <a:pt x="783352" y="310339"/>
                  </a:lnTo>
                  <a:lnTo>
                    <a:pt x="783548" y="312362"/>
                  </a:lnTo>
                  <a:lnTo>
                    <a:pt x="784266" y="313145"/>
                  </a:lnTo>
                  <a:lnTo>
                    <a:pt x="784070" y="314907"/>
                  </a:lnTo>
                  <a:lnTo>
                    <a:pt x="784657" y="315233"/>
                  </a:lnTo>
                  <a:lnTo>
                    <a:pt x="784461" y="315690"/>
                  </a:lnTo>
                  <a:lnTo>
                    <a:pt x="784070" y="315690"/>
                  </a:lnTo>
                  <a:lnTo>
                    <a:pt x="784070" y="316473"/>
                  </a:lnTo>
                  <a:lnTo>
                    <a:pt x="784657" y="317452"/>
                  </a:lnTo>
                  <a:lnTo>
                    <a:pt x="785049" y="319475"/>
                  </a:lnTo>
                  <a:lnTo>
                    <a:pt x="785766" y="320258"/>
                  </a:lnTo>
                  <a:lnTo>
                    <a:pt x="786288" y="323716"/>
                  </a:lnTo>
                  <a:lnTo>
                    <a:pt x="786810" y="325152"/>
                  </a:lnTo>
                  <a:lnTo>
                    <a:pt x="787398" y="325608"/>
                  </a:lnTo>
                  <a:lnTo>
                    <a:pt x="787920" y="328610"/>
                  </a:lnTo>
                  <a:lnTo>
                    <a:pt x="789029" y="330828"/>
                  </a:lnTo>
                  <a:lnTo>
                    <a:pt x="789029" y="331742"/>
                  </a:lnTo>
                  <a:lnTo>
                    <a:pt x="790138" y="334744"/>
                  </a:lnTo>
                  <a:lnTo>
                    <a:pt x="790138" y="335984"/>
                  </a:lnTo>
                  <a:lnTo>
                    <a:pt x="791247" y="338528"/>
                  </a:lnTo>
                  <a:lnTo>
                    <a:pt x="791443" y="340551"/>
                  </a:lnTo>
                  <a:lnTo>
                    <a:pt x="793140" y="344466"/>
                  </a:lnTo>
                  <a:lnTo>
                    <a:pt x="793531" y="346815"/>
                  </a:lnTo>
                  <a:lnTo>
                    <a:pt x="794836" y="349947"/>
                  </a:lnTo>
                  <a:lnTo>
                    <a:pt x="794836" y="351187"/>
                  </a:lnTo>
                  <a:lnTo>
                    <a:pt x="796729" y="354972"/>
                  </a:lnTo>
                  <a:lnTo>
                    <a:pt x="797446" y="358104"/>
                  </a:lnTo>
                  <a:lnTo>
                    <a:pt x="798164" y="358887"/>
                  </a:lnTo>
                  <a:lnTo>
                    <a:pt x="798686" y="360910"/>
                  </a:lnTo>
                  <a:lnTo>
                    <a:pt x="799795" y="362476"/>
                  </a:lnTo>
                  <a:lnTo>
                    <a:pt x="799991" y="363585"/>
                  </a:lnTo>
                  <a:lnTo>
                    <a:pt x="801492" y="366391"/>
                  </a:lnTo>
                  <a:lnTo>
                    <a:pt x="802210" y="369849"/>
                  </a:lnTo>
                  <a:lnTo>
                    <a:pt x="802014" y="371089"/>
                  </a:lnTo>
                  <a:lnTo>
                    <a:pt x="802536" y="371089"/>
                  </a:lnTo>
                  <a:lnTo>
                    <a:pt x="802928" y="371742"/>
                  </a:lnTo>
                  <a:lnTo>
                    <a:pt x="802928" y="374417"/>
                  </a:lnTo>
                  <a:lnTo>
                    <a:pt x="807365" y="383878"/>
                  </a:lnTo>
                  <a:lnTo>
                    <a:pt x="807952" y="384205"/>
                  </a:lnTo>
                  <a:lnTo>
                    <a:pt x="809257" y="387206"/>
                  </a:lnTo>
                  <a:lnTo>
                    <a:pt x="809648" y="387337"/>
                  </a:lnTo>
                  <a:lnTo>
                    <a:pt x="810236" y="389229"/>
                  </a:lnTo>
                  <a:lnTo>
                    <a:pt x="810758" y="389555"/>
                  </a:lnTo>
                  <a:lnTo>
                    <a:pt x="810954" y="390469"/>
                  </a:lnTo>
                  <a:lnTo>
                    <a:pt x="811541" y="390926"/>
                  </a:lnTo>
                  <a:lnTo>
                    <a:pt x="812846" y="393601"/>
                  </a:lnTo>
                  <a:lnTo>
                    <a:pt x="813368" y="393927"/>
                  </a:lnTo>
                  <a:lnTo>
                    <a:pt x="814477" y="396277"/>
                  </a:lnTo>
                  <a:lnTo>
                    <a:pt x="816370" y="398626"/>
                  </a:lnTo>
                  <a:lnTo>
                    <a:pt x="817479" y="400975"/>
                  </a:lnTo>
                  <a:lnTo>
                    <a:pt x="819698" y="403519"/>
                  </a:lnTo>
                  <a:lnTo>
                    <a:pt x="819698" y="403976"/>
                  </a:lnTo>
                  <a:lnTo>
                    <a:pt x="822112" y="406978"/>
                  </a:lnTo>
                  <a:lnTo>
                    <a:pt x="822307" y="407761"/>
                  </a:lnTo>
                  <a:lnTo>
                    <a:pt x="823025" y="408217"/>
                  </a:lnTo>
                  <a:lnTo>
                    <a:pt x="824330" y="410762"/>
                  </a:lnTo>
                  <a:lnTo>
                    <a:pt x="826027" y="412459"/>
                  </a:lnTo>
                  <a:lnTo>
                    <a:pt x="826744" y="414221"/>
                  </a:lnTo>
                  <a:lnTo>
                    <a:pt x="828637" y="415917"/>
                  </a:lnTo>
                  <a:lnTo>
                    <a:pt x="828833" y="416700"/>
                  </a:lnTo>
                  <a:lnTo>
                    <a:pt x="829746" y="417353"/>
                  </a:lnTo>
                  <a:lnTo>
                    <a:pt x="830268" y="419572"/>
                  </a:lnTo>
                  <a:lnTo>
                    <a:pt x="832683" y="422573"/>
                  </a:lnTo>
                  <a:lnTo>
                    <a:pt x="835684" y="427728"/>
                  </a:lnTo>
                  <a:lnTo>
                    <a:pt x="838294" y="430860"/>
                  </a:lnTo>
                  <a:lnTo>
                    <a:pt x="840708" y="435101"/>
                  </a:lnTo>
                  <a:lnTo>
                    <a:pt x="841818" y="436211"/>
                  </a:lnTo>
                  <a:lnTo>
                    <a:pt x="842405" y="437451"/>
                  </a:lnTo>
                  <a:lnTo>
                    <a:pt x="842927" y="437581"/>
                  </a:lnTo>
                  <a:lnTo>
                    <a:pt x="844232" y="440387"/>
                  </a:lnTo>
                  <a:lnTo>
                    <a:pt x="846255" y="442866"/>
                  </a:lnTo>
                  <a:lnTo>
                    <a:pt x="846973" y="444433"/>
                  </a:lnTo>
                  <a:lnTo>
                    <a:pt x="851605" y="449587"/>
                  </a:lnTo>
                  <a:lnTo>
                    <a:pt x="853302" y="451936"/>
                  </a:lnTo>
                  <a:lnTo>
                    <a:pt x="853302" y="452589"/>
                  </a:lnTo>
                  <a:lnTo>
                    <a:pt x="854412" y="453829"/>
                  </a:lnTo>
                  <a:lnTo>
                    <a:pt x="854412" y="454612"/>
                  </a:lnTo>
                  <a:lnTo>
                    <a:pt x="855325" y="454742"/>
                  </a:lnTo>
                  <a:lnTo>
                    <a:pt x="855716" y="455982"/>
                  </a:lnTo>
                  <a:lnTo>
                    <a:pt x="857217" y="457679"/>
                  </a:lnTo>
                  <a:lnTo>
                    <a:pt x="857609" y="458788"/>
                  </a:lnTo>
                  <a:lnTo>
                    <a:pt x="858522" y="459441"/>
                  </a:lnTo>
                  <a:lnTo>
                    <a:pt x="859436" y="461333"/>
                  </a:lnTo>
                  <a:lnTo>
                    <a:pt x="861132" y="462573"/>
                  </a:lnTo>
                  <a:lnTo>
                    <a:pt x="861524" y="463812"/>
                  </a:lnTo>
                  <a:lnTo>
                    <a:pt x="862046" y="463943"/>
                  </a:lnTo>
                  <a:lnTo>
                    <a:pt x="862046" y="464400"/>
                  </a:lnTo>
                  <a:lnTo>
                    <a:pt x="862568" y="464726"/>
                  </a:lnTo>
                  <a:lnTo>
                    <a:pt x="863155" y="465835"/>
                  </a:lnTo>
                  <a:lnTo>
                    <a:pt x="863547" y="465835"/>
                  </a:lnTo>
                  <a:lnTo>
                    <a:pt x="863938" y="466749"/>
                  </a:lnTo>
                  <a:lnTo>
                    <a:pt x="865635" y="468315"/>
                  </a:lnTo>
                  <a:lnTo>
                    <a:pt x="866940" y="470664"/>
                  </a:lnTo>
                  <a:lnTo>
                    <a:pt x="867854" y="471316"/>
                  </a:lnTo>
                  <a:lnTo>
                    <a:pt x="868049" y="472099"/>
                  </a:lnTo>
                  <a:lnTo>
                    <a:pt x="869550" y="473796"/>
                  </a:lnTo>
                  <a:lnTo>
                    <a:pt x="870725" y="477907"/>
                  </a:lnTo>
                  <a:lnTo>
                    <a:pt x="872029" y="478690"/>
                  </a:lnTo>
                  <a:lnTo>
                    <a:pt x="873139" y="480713"/>
                  </a:lnTo>
                  <a:lnTo>
                    <a:pt x="874640" y="481953"/>
                  </a:lnTo>
                  <a:lnTo>
                    <a:pt x="877250" y="485868"/>
                  </a:lnTo>
                  <a:lnTo>
                    <a:pt x="877772" y="487303"/>
                  </a:lnTo>
                  <a:lnTo>
                    <a:pt x="878489" y="487630"/>
                  </a:lnTo>
                  <a:lnTo>
                    <a:pt x="880513" y="491088"/>
                  </a:lnTo>
                  <a:lnTo>
                    <a:pt x="881230" y="491545"/>
                  </a:lnTo>
                  <a:lnTo>
                    <a:pt x="881752" y="492784"/>
                  </a:lnTo>
                  <a:lnTo>
                    <a:pt x="882862" y="493567"/>
                  </a:lnTo>
                  <a:lnTo>
                    <a:pt x="883775" y="495590"/>
                  </a:lnTo>
                  <a:lnTo>
                    <a:pt x="884688" y="496047"/>
                  </a:lnTo>
                  <a:lnTo>
                    <a:pt x="886189" y="497483"/>
                  </a:lnTo>
                  <a:lnTo>
                    <a:pt x="886385" y="498266"/>
                  </a:lnTo>
                  <a:lnTo>
                    <a:pt x="887299" y="498918"/>
                  </a:lnTo>
                  <a:lnTo>
                    <a:pt x="887821" y="499701"/>
                  </a:lnTo>
                  <a:lnTo>
                    <a:pt x="887821" y="500484"/>
                  </a:lnTo>
                  <a:lnTo>
                    <a:pt x="889713" y="503486"/>
                  </a:lnTo>
                  <a:lnTo>
                    <a:pt x="890235" y="503812"/>
                  </a:lnTo>
                  <a:lnTo>
                    <a:pt x="890822" y="505378"/>
                  </a:lnTo>
                  <a:lnTo>
                    <a:pt x="891344" y="506161"/>
                  </a:lnTo>
                  <a:lnTo>
                    <a:pt x="891736" y="506161"/>
                  </a:lnTo>
                  <a:lnTo>
                    <a:pt x="893563" y="509424"/>
                  </a:lnTo>
                  <a:lnTo>
                    <a:pt x="894476" y="510207"/>
                  </a:lnTo>
                  <a:lnTo>
                    <a:pt x="895194" y="512556"/>
                  </a:lnTo>
                  <a:lnTo>
                    <a:pt x="896303" y="513208"/>
                  </a:lnTo>
                  <a:lnTo>
                    <a:pt x="896107" y="514448"/>
                  </a:lnTo>
                  <a:lnTo>
                    <a:pt x="896826" y="516471"/>
                  </a:lnTo>
                  <a:lnTo>
                    <a:pt x="897217" y="516602"/>
                  </a:lnTo>
                  <a:lnTo>
                    <a:pt x="897217" y="517515"/>
                  </a:lnTo>
                  <a:lnTo>
                    <a:pt x="898522" y="519081"/>
                  </a:lnTo>
                  <a:lnTo>
                    <a:pt x="901654" y="530304"/>
                  </a:lnTo>
                  <a:lnTo>
                    <a:pt x="902763" y="533110"/>
                  </a:lnTo>
                  <a:lnTo>
                    <a:pt x="902763" y="535264"/>
                  </a:lnTo>
                  <a:lnTo>
                    <a:pt x="903155" y="535720"/>
                  </a:lnTo>
                  <a:lnTo>
                    <a:pt x="902959" y="537286"/>
                  </a:lnTo>
                  <a:lnTo>
                    <a:pt x="903481" y="537939"/>
                  </a:lnTo>
                  <a:lnTo>
                    <a:pt x="903285" y="538852"/>
                  </a:lnTo>
                  <a:lnTo>
                    <a:pt x="904003" y="540092"/>
                  </a:lnTo>
                  <a:lnTo>
                    <a:pt x="904199" y="543812"/>
                  </a:lnTo>
                  <a:lnTo>
                    <a:pt x="903807" y="545182"/>
                  </a:lnTo>
                  <a:lnTo>
                    <a:pt x="901915" y="548445"/>
                  </a:lnTo>
                  <a:lnTo>
                    <a:pt x="900023" y="550011"/>
                  </a:lnTo>
                  <a:lnTo>
                    <a:pt x="899501" y="551250"/>
                  </a:lnTo>
                  <a:lnTo>
                    <a:pt x="898392" y="552033"/>
                  </a:lnTo>
                  <a:lnTo>
                    <a:pt x="896564" y="554709"/>
                  </a:lnTo>
                  <a:lnTo>
                    <a:pt x="893759" y="557384"/>
                  </a:lnTo>
                  <a:lnTo>
                    <a:pt x="892062" y="559864"/>
                  </a:lnTo>
                  <a:lnTo>
                    <a:pt x="891344" y="560516"/>
                  </a:lnTo>
                  <a:lnTo>
                    <a:pt x="890431" y="560516"/>
                  </a:lnTo>
                  <a:lnTo>
                    <a:pt x="890039" y="559602"/>
                  </a:lnTo>
                  <a:lnTo>
                    <a:pt x="890953" y="558493"/>
                  </a:lnTo>
                  <a:lnTo>
                    <a:pt x="890757" y="558036"/>
                  </a:lnTo>
                  <a:lnTo>
                    <a:pt x="891866" y="558167"/>
                  </a:lnTo>
                  <a:lnTo>
                    <a:pt x="891866" y="557710"/>
                  </a:lnTo>
                  <a:lnTo>
                    <a:pt x="893171" y="557253"/>
                  </a:lnTo>
                  <a:lnTo>
                    <a:pt x="892976" y="556340"/>
                  </a:lnTo>
                  <a:lnTo>
                    <a:pt x="894085" y="556470"/>
                  </a:lnTo>
                  <a:lnTo>
                    <a:pt x="894476" y="556144"/>
                  </a:lnTo>
                  <a:lnTo>
                    <a:pt x="894476" y="555361"/>
                  </a:lnTo>
                  <a:lnTo>
                    <a:pt x="894998" y="555231"/>
                  </a:lnTo>
                  <a:lnTo>
                    <a:pt x="895716" y="553665"/>
                  </a:lnTo>
                  <a:lnTo>
                    <a:pt x="896630" y="553077"/>
                  </a:lnTo>
                  <a:lnTo>
                    <a:pt x="897152" y="551642"/>
                  </a:lnTo>
                  <a:lnTo>
                    <a:pt x="898065" y="550989"/>
                  </a:lnTo>
                  <a:lnTo>
                    <a:pt x="898261" y="550337"/>
                  </a:lnTo>
                  <a:lnTo>
                    <a:pt x="899175" y="550337"/>
                  </a:lnTo>
                  <a:lnTo>
                    <a:pt x="901001" y="548314"/>
                  </a:lnTo>
                  <a:lnTo>
                    <a:pt x="903024" y="544725"/>
                  </a:lnTo>
                  <a:lnTo>
                    <a:pt x="903220" y="541919"/>
                  </a:lnTo>
                  <a:lnTo>
                    <a:pt x="902698" y="539897"/>
                  </a:lnTo>
                  <a:lnTo>
                    <a:pt x="901589" y="538657"/>
                  </a:lnTo>
                  <a:lnTo>
                    <a:pt x="901393" y="537743"/>
                  </a:lnTo>
                  <a:lnTo>
                    <a:pt x="899892" y="536307"/>
                  </a:lnTo>
                  <a:lnTo>
                    <a:pt x="898783" y="535851"/>
                  </a:lnTo>
                  <a:lnTo>
                    <a:pt x="898587" y="535068"/>
                  </a:lnTo>
                  <a:lnTo>
                    <a:pt x="897282" y="533958"/>
                  </a:lnTo>
                  <a:lnTo>
                    <a:pt x="897086" y="533045"/>
                  </a:lnTo>
                  <a:lnTo>
                    <a:pt x="896369" y="532262"/>
                  </a:lnTo>
                  <a:lnTo>
                    <a:pt x="894868" y="532132"/>
                  </a:lnTo>
                  <a:lnTo>
                    <a:pt x="894150" y="530892"/>
                  </a:lnTo>
                  <a:lnTo>
                    <a:pt x="893563" y="530761"/>
                  </a:lnTo>
                  <a:lnTo>
                    <a:pt x="890039" y="527499"/>
                  </a:lnTo>
                  <a:lnTo>
                    <a:pt x="885211" y="524823"/>
                  </a:lnTo>
                  <a:lnTo>
                    <a:pt x="884688" y="524040"/>
                  </a:lnTo>
                  <a:lnTo>
                    <a:pt x="882470" y="523257"/>
                  </a:lnTo>
                  <a:lnTo>
                    <a:pt x="881752" y="522474"/>
                  </a:lnTo>
                  <a:lnTo>
                    <a:pt x="878946" y="521365"/>
                  </a:lnTo>
                  <a:lnTo>
                    <a:pt x="878033" y="521365"/>
                  </a:lnTo>
                  <a:lnTo>
                    <a:pt x="876532" y="520451"/>
                  </a:lnTo>
                  <a:lnTo>
                    <a:pt x="873726" y="520125"/>
                  </a:lnTo>
                  <a:lnTo>
                    <a:pt x="868310" y="518559"/>
                  </a:lnTo>
                  <a:lnTo>
                    <a:pt x="864982" y="518233"/>
                  </a:lnTo>
                  <a:lnTo>
                    <a:pt x="859436" y="520386"/>
                  </a:lnTo>
                  <a:lnTo>
                    <a:pt x="855521" y="520712"/>
                  </a:lnTo>
                  <a:lnTo>
                    <a:pt x="854803" y="521169"/>
                  </a:lnTo>
                  <a:lnTo>
                    <a:pt x="851279" y="521952"/>
                  </a:lnTo>
                  <a:lnTo>
                    <a:pt x="849257" y="523061"/>
                  </a:lnTo>
                  <a:lnTo>
                    <a:pt x="845342" y="524301"/>
                  </a:lnTo>
                  <a:lnTo>
                    <a:pt x="844232" y="525084"/>
                  </a:lnTo>
                  <a:lnTo>
                    <a:pt x="838099" y="527107"/>
                  </a:lnTo>
                  <a:lnTo>
                    <a:pt x="836402" y="528477"/>
                  </a:lnTo>
                  <a:lnTo>
                    <a:pt x="834183" y="528477"/>
                  </a:lnTo>
                  <a:lnTo>
                    <a:pt x="826223" y="527238"/>
                  </a:lnTo>
                  <a:lnTo>
                    <a:pt x="821198" y="525867"/>
                  </a:lnTo>
                  <a:lnTo>
                    <a:pt x="819698" y="524954"/>
                  </a:lnTo>
                  <a:lnTo>
                    <a:pt x="818392" y="524627"/>
                  </a:lnTo>
                  <a:lnTo>
                    <a:pt x="809453" y="516210"/>
                  </a:lnTo>
                  <a:lnTo>
                    <a:pt x="809453" y="515753"/>
                  </a:lnTo>
                  <a:lnTo>
                    <a:pt x="808735" y="515427"/>
                  </a:lnTo>
                  <a:lnTo>
                    <a:pt x="808539" y="514644"/>
                  </a:lnTo>
                  <a:lnTo>
                    <a:pt x="807952" y="514513"/>
                  </a:lnTo>
                  <a:lnTo>
                    <a:pt x="802210" y="507662"/>
                  </a:lnTo>
                  <a:lnTo>
                    <a:pt x="798491" y="504856"/>
                  </a:lnTo>
                  <a:lnTo>
                    <a:pt x="797968" y="503943"/>
                  </a:lnTo>
                  <a:lnTo>
                    <a:pt x="798164" y="502507"/>
                  </a:lnTo>
                  <a:lnTo>
                    <a:pt x="797642" y="501724"/>
                  </a:lnTo>
                  <a:lnTo>
                    <a:pt x="797055" y="501593"/>
                  </a:lnTo>
                  <a:lnTo>
                    <a:pt x="796859" y="500158"/>
                  </a:lnTo>
                  <a:lnTo>
                    <a:pt x="796141" y="499832"/>
                  </a:lnTo>
                  <a:lnTo>
                    <a:pt x="795750" y="498722"/>
                  </a:lnTo>
                  <a:lnTo>
                    <a:pt x="794641" y="498396"/>
                  </a:lnTo>
                  <a:lnTo>
                    <a:pt x="792618" y="496047"/>
                  </a:lnTo>
                  <a:lnTo>
                    <a:pt x="787071" y="491479"/>
                  </a:lnTo>
                  <a:lnTo>
                    <a:pt x="786875" y="490044"/>
                  </a:lnTo>
                  <a:lnTo>
                    <a:pt x="783874" y="486911"/>
                  </a:lnTo>
                  <a:lnTo>
                    <a:pt x="782178" y="485998"/>
                  </a:lnTo>
                  <a:lnTo>
                    <a:pt x="781786" y="485345"/>
                  </a:lnTo>
                  <a:lnTo>
                    <a:pt x="780481" y="485019"/>
                  </a:lnTo>
                  <a:lnTo>
                    <a:pt x="779176" y="484106"/>
                  </a:lnTo>
                  <a:lnTo>
                    <a:pt x="778458" y="484106"/>
                  </a:lnTo>
                  <a:lnTo>
                    <a:pt x="778458" y="483323"/>
                  </a:lnTo>
                  <a:lnTo>
                    <a:pt x="777349" y="481431"/>
                  </a:lnTo>
                  <a:lnTo>
                    <a:pt x="776435" y="478429"/>
                  </a:lnTo>
                  <a:lnTo>
                    <a:pt x="775522" y="477189"/>
                  </a:lnTo>
                  <a:lnTo>
                    <a:pt x="775522" y="473926"/>
                  </a:lnTo>
                  <a:lnTo>
                    <a:pt x="773303" y="471447"/>
                  </a:lnTo>
                  <a:lnTo>
                    <a:pt x="772716" y="470338"/>
                  </a:lnTo>
                  <a:lnTo>
                    <a:pt x="772716" y="468641"/>
                  </a:lnTo>
                  <a:lnTo>
                    <a:pt x="771998" y="468315"/>
                  </a:lnTo>
                  <a:lnTo>
                    <a:pt x="771411" y="470011"/>
                  </a:lnTo>
                  <a:lnTo>
                    <a:pt x="770889" y="470011"/>
                  </a:lnTo>
                  <a:lnTo>
                    <a:pt x="770693" y="469359"/>
                  </a:lnTo>
                  <a:lnTo>
                    <a:pt x="769975" y="468902"/>
                  </a:lnTo>
                  <a:lnTo>
                    <a:pt x="768474" y="468249"/>
                  </a:lnTo>
                  <a:lnTo>
                    <a:pt x="767365" y="468380"/>
                  </a:lnTo>
                  <a:lnTo>
                    <a:pt x="767169" y="467923"/>
                  </a:lnTo>
                  <a:lnTo>
                    <a:pt x="764755" y="467140"/>
                  </a:lnTo>
                  <a:lnTo>
                    <a:pt x="763254" y="465900"/>
                  </a:lnTo>
                  <a:lnTo>
                    <a:pt x="760448" y="465117"/>
                  </a:lnTo>
                  <a:lnTo>
                    <a:pt x="754315" y="464661"/>
                  </a:lnTo>
                  <a:lnTo>
                    <a:pt x="753010" y="465313"/>
                  </a:lnTo>
                  <a:lnTo>
                    <a:pt x="751704" y="464987"/>
                  </a:lnTo>
                  <a:lnTo>
                    <a:pt x="746680" y="466096"/>
                  </a:lnTo>
                  <a:lnTo>
                    <a:pt x="744266" y="467206"/>
                  </a:lnTo>
                  <a:lnTo>
                    <a:pt x="743352" y="467206"/>
                  </a:lnTo>
                  <a:lnTo>
                    <a:pt x="742635" y="467858"/>
                  </a:lnTo>
                  <a:lnTo>
                    <a:pt x="741330" y="468184"/>
                  </a:lnTo>
                  <a:lnTo>
                    <a:pt x="741134" y="468837"/>
                  </a:lnTo>
                  <a:lnTo>
                    <a:pt x="740547" y="468706"/>
                  </a:lnTo>
                  <a:lnTo>
                    <a:pt x="737936" y="469946"/>
                  </a:lnTo>
                  <a:lnTo>
                    <a:pt x="737545" y="470598"/>
                  </a:lnTo>
                  <a:lnTo>
                    <a:pt x="736436" y="470598"/>
                  </a:lnTo>
                  <a:lnTo>
                    <a:pt x="736436" y="470925"/>
                  </a:lnTo>
                  <a:lnTo>
                    <a:pt x="734935" y="471251"/>
                  </a:lnTo>
                  <a:lnTo>
                    <a:pt x="734543" y="471708"/>
                  </a:lnTo>
                  <a:lnTo>
                    <a:pt x="730106" y="473600"/>
                  </a:lnTo>
                  <a:lnTo>
                    <a:pt x="728605" y="473731"/>
                  </a:lnTo>
                  <a:lnTo>
                    <a:pt x="727888" y="474383"/>
                  </a:lnTo>
                  <a:lnTo>
                    <a:pt x="725082" y="475036"/>
                  </a:lnTo>
                  <a:lnTo>
                    <a:pt x="723972" y="475688"/>
                  </a:lnTo>
                  <a:lnTo>
                    <a:pt x="718948" y="476341"/>
                  </a:lnTo>
                  <a:lnTo>
                    <a:pt x="715816" y="477580"/>
                  </a:lnTo>
                  <a:lnTo>
                    <a:pt x="714315" y="477711"/>
                  </a:lnTo>
                  <a:lnTo>
                    <a:pt x="713924" y="478168"/>
                  </a:lnTo>
                  <a:lnTo>
                    <a:pt x="712096" y="478494"/>
                  </a:lnTo>
                  <a:lnTo>
                    <a:pt x="709487" y="479930"/>
                  </a:lnTo>
                  <a:lnTo>
                    <a:pt x="705767" y="480713"/>
                  </a:lnTo>
                  <a:lnTo>
                    <a:pt x="705180" y="481170"/>
                  </a:lnTo>
                  <a:lnTo>
                    <a:pt x="703483" y="481039"/>
                  </a:lnTo>
                  <a:lnTo>
                    <a:pt x="700677" y="479473"/>
                  </a:lnTo>
                  <a:lnTo>
                    <a:pt x="694152" y="479146"/>
                  </a:lnTo>
                  <a:lnTo>
                    <a:pt x="693957" y="479473"/>
                  </a:lnTo>
                  <a:lnTo>
                    <a:pt x="690955" y="479603"/>
                  </a:lnTo>
                  <a:lnTo>
                    <a:pt x="690759" y="479930"/>
                  </a:lnTo>
                  <a:lnTo>
                    <a:pt x="687953" y="480386"/>
                  </a:lnTo>
                  <a:lnTo>
                    <a:pt x="687236" y="480843"/>
                  </a:lnTo>
                  <a:lnTo>
                    <a:pt x="684821" y="481170"/>
                  </a:lnTo>
                  <a:lnTo>
                    <a:pt x="678296" y="483192"/>
                  </a:lnTo>
                  <a:lnTo>
                    <a:pt x="674381" y="483519"/>
                  </a:lnTo>
                  <a:lnTo>
                    <a:pt x="673271" y="483975"/>
                  </a:lnTo>
                  <a:lnTo>
                    <a:pt x="669944" y="483975"/>
                  </a:lnTo>
                  <a:lnTo>
                    <a:pt x="667921" y="483062"/>
                  </a:lnTo>
                  <a:lnTo>
                    <a:pt x="667529" y="482279"/>
                  </a:lnTo>
                  <a:lnTo>
                    <a:pt x="664202" y="480386"/>
                  </a:lnTo>
                  <a:lnTo>
                    <a:pt x="663092" y="478690"/>
                  </a:lnTo>
                  <a:lnTo>
                    <a:pt x="661396" y="477580"/>
                  </a:lnTo>
                  <a:lnTo>
                    <a:pt x="659177" y="475101"/>
                  </a:lnTo>
                  <a:lnTo>
                    <a:pt x="658459" y="474971"/>
                  </a:lnTo>
                  <a:lnTo>
                    <a:pt x="657546" y="473861"/>
                  </a:lnTo>
                  <a:lnTo>
                    <a:pt x="655131" y="472752"/>
                  </a:lnTo>
                  <a:lnTo>
                    <a:pt x="652130" y="472295"/>
                  </a:lnTo>
                  <a:lnTo>
                    <a:pt x="651934" y="471838"/>
                  </a:lnTo>
                  <a:lnTo>
                    <a:pt x="649324" y="471708"/>
                  </a:lnTo>
                  <a:lnTo>
                    <a:pt x="645017" y="472034"/>
                  </a:lnTo>
                  <a:lnTo>
                    <a:pt x="642016" y="472948"/>
                  </a:lnTo>
                  <a:lnTo>
                    <a:pt x="640319" y="472948"/>
                  </a:lnTo>
                  <a:lnTo>
                    <a:pt x="638818" y="473731"/>
                  </a:lnTo>
                  <a:lnTo>
                    <a:pt x="635686" y="474514"/>
                  </a:lnTo>
                  <a:lnTo>
                    <a:pt x="634773" y="475297"/>
                  </a:lnTo>
                  <a:lnTo>
                    <a:pt x="630466" y="476210"/>
                  </a:lnTo>
                  <a:lnTo>
                    <a:pt x="629944" y="476863"/>
                  </a:lnTo>
                  <a:lnTo>
                    <a:pt x="628639" y="477320"/>
                  </a:lnTo>
                  <a:lnTo>
                    <a:pt x="628443" y="478103"/>
                  </a:lnTo>
                  <a:lnTo>
                    <a:pt x="627334" y="479016"/>
                  </a:lnTo>
                  <a:lnTo>
                    <a:pt x="626747" y="481235"/>
                  </a:lnTo>
                  <a:lnTo>
                    <a:pt x="626029" y="482018"/>
                  </a:lnTo>
                  <a:lnTo>
                    <a:pt x="625833" y="483714"/>
                  </a:lnTo>
                  <a:lnTo>
                    <a:pt x="624920" y="484628"/>
                  </a:lnTo>
                  <a:lnTo>
                    <a:pt x="624724" y="485411"/>
                  </a:lnTo>
                  <a:lnTo>
                    <a:pt x="622310" y="486847"/>
                  </a:lnTo>
                  <a:lnTo>
                    <a:pt x="620091" y="492001"/>
                  </a:lnTo>
                  <a:lnTo>
                    <a:pt x="620091" y="495786"/>
                  </a:lnTo>
                  <a:lnTo>
                    <a:pt x="621396" y="499244"/>
                  </a:lnTo>
                  <a:lnTo>
                    <a:pt x="623615" y="501593"/>
                  </a:lnTo>
                  <a:lnTo>
                    <a:pt x="625311" y="501137"/>
                  </a:lnTo>
                  <a:lnTo>
                    <a:pt x="623615" y="495982"/>
                  </a:lnTo>
                  <a:lnTo>
                    <a:pt x="622310" y="494742"/>
                  </a:lnTo>
                  <a:lnTo>
                    <a:pt x="621918" y="493306"/>
                  </a:lnTo>
                  <a:lnTo>
                    <a:pt x="622114" y="492393"/>
                  </a:lnTo>
                  <a:lnTo>
                    <a:pt x="621722" y="491610"/>
                  </a:lnTo>
                  <a:lnTo>
                    <a:pt x="623615" y="489913"/>
                  </a:lnTo>
                  <a:lnTo>
                    <a:pt x="627334" y="489000"/>
                  </a:lnTo>
                  <a:lnTo>
                    <a:pt x="630336" y="487434"/>
                  </a:lnTo>
                  <a:lnTo>
                    <a:pt x="632946" y="487107"/>
                  </a:lnTo>
                  <a:lnTo>
                    <a:pt x="635360" y="485411"/>
                  </a:lnTo>
                  <a:lnTo>
                    <a:pt x="638884" y="484497"/>
                  </a:lnTo>
                  <a:lnTo>
                    <a:pt x="640580" y="482931"/>
                  </a:lnTo>
                  <a:lnTo>
                    <a:pt x="647106" y="480908"/>
                  </a:lnTo>
                  <a:lnTo>
                    <a:pt x="649716" y="480908"/>
                  </a:lnTo>
                  <a:lnTo>
                    <a:pt x="651020" y="481561"/>
                  </a:lnTo>
                  <a:lnTo>
                    <a:pt x="655458" y="487956"/>
                  </a:lnTo>
                  <a:lnTo>
                    <a:pt x="657481" y="489391"/>
                  </a:lnTo>
                  <a:lnTo>
                    <a:pt x="658068" y="489391"/>
                  </a:lnTo>
                  <a:lnTo>
                    <a:pt x="658981" y="490631"/>
                  </a:lnTo>
                  <a:lnTo>
                    <a:pt x="659895" y="490631"/>
                  </a:lnTo>
                  <a:lnTo>
                    <a:pt x="661004" y="491545"/>
                  </a:lnTo>
                  <a:lnTo>
                    <a:pt x="663614" y="495003"/>
                  </a:lnTo>
                  <a:lnTo>
                    <a:pt x="665833" y="496699"/>
                  </a:lnTo>
                  <a:lnTo>
                    <a:pt x="667334" y="498592"/>
                  </a:lnTo>
                  <a:lnTo>
                    <a:pt x="670140" y="500484"/>
                  </a:lnTo>
                  <a:lnTo>
                    <a:pt x="673859" y="501267"/>
                  </a:lnTo>
                  <a:lnTo>
                    <a:pt x="682929" y="500810"/>
                  </a:lnTo>
                  <a:lnTo>
                    <a:pt x="685735" y="500027"/>
                  </a:lnTo>
                  <a:lnTo>
                    <a:pt x="688149" y="498004"/>
                  </a:lnTo>
                  <a:lnTo>
                    <a:pt x="688867" y="496569"/>
                  </a:lnTo>
                  <a:lnTo>
                    <a:pt x="690172" y="495329"/>
                  </a:lnTo>
                  <a:lnTo>
                    <a:pt x="691673" y="494416"/>
                  </a:lnTo>
                  <a:lnTo>
                    <a:pt x="692391" y="493176"/>
                  </a:lnTo>
                  <a:lnTo>
                    <a:pt x="693304" y="492850"/>
                  </a:lnTo>
                  <a:lnTo>
                    <a:pt x="694413" y="491284"/>
                  </a:lnTo>
                  <a:lnTo>
                    <a:pt x="696240" y="490501"/>
                  </a:lnTo>
                  <a:lnTo>
                    <a:pt x="696632" y="489848"/>
                  </a:lnTo>
                  <a:lnTo>
                    <a:pt x="698850" y="490305"/>
                  </a:lnTo>
                  <a:lnTo>
                    <a:pt x="704397" y="490305"/>
                  </a:lnTo>
                  <a:lnTo>
                    <a:pt x="704593" y="490631"/>
                  </a:lnTo>
                  <a:lnTo>
                    <a:pt x="717056" y="490174"/>
                  </a:lnTo>
                  <a:lnTo>
                    <a:pt x="719274" y="489522"/>
                  </a:lnTo>
                  <a:lnTo>
                    <a:pt x="719992" y="489652"/>
                  </a:lnTo>
                  <a:lnTo>
                    <a:pt x="724429" y="487956"/>
                  </a:lnTo>
                  <a:lnTo>
                    <a:pt x="726843" y="487825"/>
                  </a:lnTo>
                  <a:lnTo>
                    <a:pt x="727431" y="487368"/>
                  </a:lnTo>
                  <a:lnTo>
                    <a:pt x="728345" y="487499"/>
                  </a:lnTo>
                  <a:lnTo>
                    <a:pt x="731868" y="486390"/>
                  </a:lnTo>
                  <a:lnTo>
                    <a:pt x="731868" y="484432"/>
                  </a:lnTo>
                  <a:lnTo>
                    <a:pt x="730954" y="483975"/>
                  </a:lnTo>
                  <a:lnTo>
                    <a:pt x="731476" y="483323"/>
                  </a:lnTo>
                  <a:lnTo>
                    <a:pt x="732390" y="483323"/>
                  </a:lnTo>
                  <a:lnTo>
                    <a:pt x="732390" y="485215"/>
                  </a:lnTo>
                  <a:lnTo>
                    <a:pt x="733303" y="485345"/>
                  </a:lnTo>
                  <a:lnTo>
                    <a:pt x="734608" y="484432"/>
                  </a:lnTo>
                  <a:lnTo>
                    <a:pt x="736827" y="484562"/>
                  </a:lnTo>
                  <a:lnTo>
                    <a:pt x="741852" y="482540"/>
                  </a:lnTo>
                  <a:lnTo>
                    <a:pt x="746876" y="481626"/>
                  </a:lnTo>
                  <a:lnTo>
                    <a:pt x="750204" y="481626"/>
                  </a:lnTo>
                  <a:lnTo>
                    <a:pt x="753010" y="480517"/>
                  </a:lnTo>
                  <a:lnTo>
                    <a:pt x="755424" y="480648"/>
                  </a:lnTo>
                  <a:lnTo>
                    <a:pt x="758034" y="481431"/>
                  </a:lnTo>
                  <a:lnTo>
                    <a:pt x="758948" y="481887"/>
                  </a:lnTo>
                  <a:lnTo>
                    <a:pt x="759143" y="482670"/>
                  </a:lnTo>
                  <a:lnTo>
                    <a:pt x="760840" y="483910"/>
                  </a:lnTo>
                  <a:lnTo>
                    <a:pt x="762145" y="486259"/>
                  </a:lnTo>
                  <a:lnTo>
                    <a:pt x="763059" y="487042"/>
                  </a:lnTo>
                  <a:lnTo>
                    <a:pt x="765081" y="491871"/>
                  </a:lnTo>
                  <a:lnTo>
                    <a:pt x="765799" y="492784"/>
                  </a:lnTo>
                  <a:lnTo>
                    <a:pt x="766517" y="495133"/>
                  </a:lnTo>
                  <a:lnTo>
                    <a:pt x="767626" y="496699"/>
                  </a:lnTo>
                  <a:lnTo>
                    <a:pt x="768148" y="498396"/>
                  </a:lnTo>
                  <a:lnTo>
                    <a:pt x="768866" y="499179"/>
                  </a:lnTo>
                  <a:lnTo>
                    <a:pt x="769584" y="501398"/>
                  </a:lnTo>
                  <a:lnTo>
                    <a:pt x="770302" y="501854"/>
                  </a:lnTo>
                  <a:lnTo>
                    <a:pt x="771998" y="504660"/>
                  </a:lnTo>
                  <a:lnTo>
                    <a:pt x="773694" y="506226"/>
                  </a:lnTo>
                  <a:lnTo>
                    <a:pt x="773694" y="506879"/>
                  </a:lnTo>
                  <a:lnTo>
                    <a:pt x="776109" y="508445"/>
                  </a:lnTo>
                  <a:lnTo>
                    <a:pt x="776501" y="509880"/>
                  </a:lnTo>
                  <a:lnTo>
                    <a:pt x="777805" y="511577"/>
                  </a:lnTo>
                  <a:lnTo>
                    <a:pt x="778915" y="514579"/>
                  </a:lnTo>
                  <a:lnTo>
                    <a:pt x="780938" y="516797"/>
                  </a:lnTo>
                  <a:lnTo>
                    <a:pt x="780742" y="517123"/>
                  </a:lnTo>
                  <a:lnTo>
                    <a:pt x="781459" y="518363"/>
                  </a:lnTo>
                  <a:lnTo>
                    <a:pt x="782373" y="518690"/>
                  </a:lnTo>
                  <a:lnTo>
                    <a:pt x="783287" y="517776"/>
                  </a:lnTo>
                  <a:lnTo>
                    <a:pt x="783287" y="517123"/>
                  </a:lnTo>
                  <a:lnTo>
                    <a:pt x="784200" y="517123"/>
                  </a:lnTo>
                  <a:lnTo>
                    <a:pt x="784592" y="518037"/>
                  </a:lnTo>
                  <a:lnTo>
                    <a:pt x="783678" y="517906"/>
                  </a:lnTo>
                  <a:lnTo>
                    <a:pt x="782373" y="519277"/>
                  </a:lnTo>
                  <a:lnTo>
                    <a:pt x="783091" y="520060"/>
                  </a:lnTo>
                  <a:lnTo>
                    <a:pt x="784004" y="519929"/>
                  </a:lnTo>
                  <a:lnTo>
                    <a:pt x="784722" y="519277"/>
                  </a:lnTo>
                  <a:lnTo>
                    <a:pt x="784722" y="518820"/>
                  </a:lnTo>
                  <a:lnTo>
                    <a:pt x="785636" y="518820"/>
                  </a:lnTo>
                  <a:lnTo>
                    <a:pt x="785636" y="519277"/>
                  </a:lnTo>
                  <a:lnTo>
                    <a:pt x="783417" y="520843"/>
                  </a:lnTo>
                  <a:lnTo>
                    <a:pt x="784331" y="521169"/>
                  </a:lnTo>
                  <a:lnTo>
                    <a:pt x="784527" y="521952"/>
                  </a:lnTo>
                  <a:lnTo>
                    <a:pt x="785049" y="521952"/>
                  </a:lnTo>
                  <a:lnTo>
                    <a:pt x="786549" y="520843"/>
                  </a:lnTo>
                  <a:lnTo>
                    <a:pt x="787463" y="522213"/>
                  </a:lnTo>
                  <a:lnTo>
                    <a:pt x="789355" y="523779"/>
                  </a:lnTo>
                  <a:lnTo>
                    <a:pt x="789355" y="524431"/>
                  </a:lnTo>
                  <a:lnTo>
                    <a:pt x="788637" y="524562"/>
                  </a:lnTo>
                  <a:lnTo>
                    <a:pt x="787332" y="523127"/>
                  </a:lnTo>
                  <a:lnTo>
                    <a:pt x="786745" y="522996"/>
                  </a:lnTo>
                  <a:lnTo>
                    <a:pt x="786353" y="524105"/>
                  </a:lnTo>
                  <a:lnTo>
                    <a:pt x="787658" y="525215"/>
                  </a:lnTo>
                  <a:lnTo>
                    <a:pt x="790269" y="526324"/>
                  </a:lnTo>
                  <a:lnTo>
                    <a:pt x="789355" y="525541"/>
                  </a:lnTo>
                  <a:lnTo>
                    <a:pt x="789355" y="525084"/>
                  </a:lnTo>
                  <a:lnTo>
                    <a:pt x="789877" y="525084"/>
                  </a:lnTo>
                  <a:lnTo>
                    <a:pt x="790986" y="525998"/>
                  </a:lnTo>
                  <a:lnTo>
                    <a:pt x="791182" y="527238"/>
                  </a:lnTo>
                  <a:lnTo>
                    <a:pt x="791900" y="527238"/>
                  </a:lnTo>
                  <a:lnTo>
                    <a:pt x="791900" y="528021"/>
                  </a:lnTo>
                  <a:lnTo>
                    <a:pt x="792422" y="527890"/>
                  </a:lnTo>
                  <a:lnTo>
                    <a:pt x="792618" y="527238"/>
                  </a:lnTo>
                  <a:lnTo>
                    <a:pt x="794118" y="527890"/>
                  </a:lnTo>
                  <a:lnTo>
                    <a:pt x="793923" y="528347"/>
                  </a:lnTo>
                  <a:lnTo>
                    <a:pt x="792814" y="527890"/>
                  </a:lnTo>
                  <a:lnTo>
                    <a:pt x="792422" y="528673"/>
                  </a:lnTo>
                  <a:lnTo>
                    <a:pt x="793923" y="529456"/>
                  </a:lnTo>
                  <a:lnTo>
                    <a:pt x="795619" y="531022"/>
                  </a:lnTo>
                  <a:lnTo>
                    <a:pt x="797316" y="529456"/>
                  </a:lnTo>
                  <a:lnTo>
                    <a:pt x="797838" y="529456"/>
                  </a:lnTo>
                  <a:lnTo>
                    <a:pt x="797446" y="528542"/>
                  </a:lnTo>
                  <a:lnTo>
                    <a:pt x="798360" y="528542"/>
                  </a:lnTo>
                  <a:lnTo>
                    <a:pt x="798164" y="527955"/>
                  </a:lnTo>
                  <a:lnTo>
                    <a:pt x="796141" y="527042"/>
                  </a:lnTo>
                  <a:lnTo>
                    <a:pt x="796337" y="526716"/>
                  </a:lnTo>
                  <a:lnTo>
                    <a:pt x="797642" y="526716"/>
                  </a:lnTo>
                  <a:lnTo>
                    <a:pt x="798360" y="527368"/>
                  </a:lnTo>
                  <a:lnTo>
                    <a:pt x="799078" y="527368"/>
                  </a:lnTo>
                  <a:lnTo>
                    <a:pt x="799795" y="528282"/>
                  </a:lnTo>
                  <a:lnTo>
                    <a:pt x="801296" y="528738"/>
                  </a:lnTo>
                  <a:lnTo>
                    <a:pt x="801296" y="529065"/>
                  </a:lnTo>
                  <a:lnTo>
                    <a:pt x="800579" y="529065"/>
                  </a:lnTo>
                  <a:lnTo>
                    <a:pt x="798882" y="528412"/>
                  </a:lnTo>
                  <a:lnTo>
                    <a:pt x="798686" y="529325"/>
                  </a:lnTo>
                  <a:lnTo>
                    <a:pt x="796076" y="531479"/>
                  </a:lnTo>
                  <a:lnTo>
                    <a:pt x="798295" y="532392"/>
                  </a:lnTo>
                  <a:lnTo>
                    <a:pt x="798491" y="533045"/>
                  </a:lnTo>
                  <a:lnTo>
                    <a:pt x="799991" y="533828"/>
                  </a:lnTo>
                  <a:lnTo>
                    <a:pt x="799991" y="534285"/>
                  </a:lnTo>
                  <a:lnTo>
                    <a:pt x="801688" y="535068"/>
                  </a:lnTo>
                  <a:lnTo>
                    <a:pt x="802210" y="535851"/>
                  </a:lnTo>
                  <a:lnTo>
                    <a:pt x="803515" y="536634"/>
                  </a:lnTo>
                  <a:lnTo>
                    <a:pt x="805538" y="539766"/>
                  </a:lnTo>
                  <a:lnTo>
                    <a:pt x="807039" y="540353"/>
                  </a:lnTo>
                  <a:lnTo>
                    <a:pt x="808931" y="542050"/>
                  </a:lnTo>
                  <a:lnTo>
                    <a:pt x="809322" y="542963"/>
                  </a:lnTo>
                  <a:lnTo>
                    <a:pt x="812650" y="546422"/>
                  </a:lnTo>
                  <a:lnTo>
                    <a:pt x="813172" y="547661"/>
                  </a:lnTo>
                  <a:lnTo>
                    <a:pt x="815195" y="548901"/>
                  </a:lnTo>
                  <a:lnTo>
                    <a:pt x="817022" y="550924"/>
                  </a:lnTo>
                  <a:lnTo>
                    <a:pt x="820937" y="553730"/>
                  </a:lnTo>
                  <a:lnTo>
                    <a:pt x="821133" y="554382"/>
                  </a:lnTo>
                  <a:lnTo>
                    <a:pt x="822046" y="555165"/>
                  </a:lnTo>
                  <a:lnTo>
                    <a:pt x="823547" y="554839"/>
                  </a:lnTo>
                  <a:lnTo>
                    <a:pt x="826353" y="555948"/>
                  </a:lnTo>
                  <a:lnTo>
                    <a:pt x="826744" y="557645"/>
                  </a:lnTo>
                  <a:lnTo>
                    <a:pt x="827463" y="557971"/>
                  </a:lnTo>
                  <a:lnTo>
                    <a:pt x="827984" y="556536"/>
                  </a:lnTo>
                  <a:lnTo>
                    <a:pt x="828702" y="555753"/>
                  </a:lnTo>
                  <a:lnTo>
                    <a:pt x="829224" y="553730"/>
                  </a:lnTo>
                  <a:lnTo>
                    <a:pt x="830334" y="554056"/>
                  </a:lnTo>
                  <a:lnTo>
                    <a:pt x="830529" y="555426"/>
                  </a:lnTo>
                  <a:lnTo>
                    <a:pt x="832030" y="556666"/>
                  </a:lnTo>
                  <a:lnTo>
                    <a:pt x="833335" y="557319"/>
                  </a:lnTo>
                  <a:lnTo>
                    <a:pt x="834444" y="557319"/>
                  </a:lnTo>
                  <a:lnTo>
                    <a:pt x="832943" y="555426"/>
                  </a:lnTo>
                  <a:lnTo>
                    <a:pt x="831834" y="554970"/>
                  </a:lnTo>
                  <a:lnTo>
                    <a:pt x="831443" y="554317"/>
                  </a:lnTo>
                  <a:lnTo>
                    <a:pt x="833661" y="554643"/>
                  </a:lnTo>
                  <a:lnTo>
                    <a:pt x="834575" y="556210"/>
                  </a:lnTo>
                  <a:lnTo>
                    <a:pt x="835097" y="556340"/>
                  </a:lnTo>
                  <a:lnTo>
                    <a:pt x="834705" y="556666"/>
                  </a:lnTo>
                  <a:lnTo>
                    <a:pt x="834901" y="557449"/>
                  </a:lnTo>
                  <a:lnTo>
                    <a:pt x="835619" y="557449"/>
                  </a:lnTo>
                  <a:lnTo>
                    <a:pt x="836337" y="558102"/>
                  </a:lnTo>
                  <a:lnTo>
                    <a:pt x="836141" y="558559"/>
                  </a:lnTo>
                  <a:lnTo>
                    <a:pt x="836859" y="559211"/>
                  </a:lnTo>
                  <a:lnTo>
                    <a:pt x="836663" y="560125"/>
                  </a:lnTo>
                  <a:lnTo>
                    <a:pt x="838686" y="560908"/>
                  </a:lnTo>
                  <a:lnTo>
                    <a:pt x="839403" y="561821"/>
                  </a:lnTo>
                  <a:lnTo>
                    <a:pt x="842731" y="563713"/>
                  </a:lnTo>
                  <a:lnTo>
                    <a:pt x="844036" y="566062"/>
                  </a:lnTo>
                  <a:lnTo>
                    <a:pt x="845146" y="566389"/>
                  </a:lnTo>
                  <a:lnTo>
                    <a:pt x="844559" y="567498"/>
                  </a:lnTo>
                  <a:lnTo>
                    <a:pt x="846451" y="569652"/>
                  </a:lnTo>
                  <a:lnTo>
                    <a:pt x="846973" y="571087"/>
                  </a:lnTo>
                  <a:lnTo>
                    <a:pt x="847886" y="571544"/>
                  </a:lnTo>
                  <a:lnTo>
                    <a:pt x="847886" y="572001"/>
                  </a:lnTo>
                  <a:lnTo>
                    <a:pt x="848800" y="572653"/>
                  </a:lnTo>
                  <a:lnTo>
                    <a:pt x="848800" y="573240"/>
                  </a:lnTo>
                  <a:lnTo>
                    <a:pt x="849191" y="573240"/>
                  </a:lnTo>
                  <a:lnTo>
                    <a:pt x="849909" y="574350"/>
                  </a:lnTo>
                  <a:lnTo>
                    <a:pt x="851410" y="574480"/>
                  </a:lnTo>
                  <a:lnTo>
                    <a:pt x="852715" y="575720"/>
                  </a:lnTo>
                  <a:lnTo>
                    <a:pt x="852911" y="577417"/>
                  </a:lnTo>
                  <a:lnTo>
                    <a:pt x="853628" y="577547"/>
                  </a:lnTo>
                  <a:lnTo>
                    <a:pt x="854542" y="579570"/>
                  </a:lnTo>
                  <a:lnTo>
                    <a:pt x="856565" y="581592"/>
                  </a:lnTo>
                  <a:lnTo>
                    <a:pt x="858261" y="584725"/>
                  </a:lnTo>
                  <a:lnTo>
                    <a:pt x="858979" y="585051"/>
                  </a:lnTo>
                  <a:lnTo>
                    <a:pt x="858979" y="586617"/>
                  </a:lnTo>
                  <a:lnTo>
                    <a:pt x="857870" y="587400"/>
                  </a:lnTo>
                  <a:lnTo>
                    <a:pt x="857870" y="587726"/>
                  </a:lnTo>
                  <a:lnTo>
                    <a:pt x="858588" y="587726"/>
                  </a:lnTo>
                  <a:lnTo>
                    <a:pt x="858979" y="588248"/>
                  </a:lnTo>
                  <a:lnTo>
                    <a:pt x="858979" y="588248"/>
                  </a:lnTo>
                  <a:lnTo>
                    <a:pt x="853302" y="591576"/>
                  </a:lnTo>
                  <a:lnTo>
                    <a:pt x="845342" y="593599"/>
                  </a:lnTo>
                  <a:lnTo>
                    <a:pt x="838555" y="592033"/>
                  </a:lnTo>
                  <a:lnTo>
                    <a:pt x="833922" y="595165"/>
                  </a:lnTo>
                  <a:lnTo>
                    <a:pt x="822438" y="622245"/>
                  </a:lnTo>
                  <a:lnTo>
                    <a:pt x="823090" y="626290"/>
                  </a:lnTo>
                  <a:lnTo>
                    <a:pt x="829029" y="633142"/>
                  </a:lnTo>
                  <a:lnTo>
                    <a:pt x="819371" y="641559"/>
                  </a:lnTo>
                  <a:lnTo>
                    <a:pt x="815391" y="641885"/>
                  </a:lnTo>
                  <a:lnTo>
                    <a:pt x="807560" y="633990"/>
                  </a:lnTo>
                  <a:lnTo>
                    <a:pt x="805799" y="628574"/>
                  </a:lnTo>
                  <a:lnTo>
                    <a:pt x="800317" y="625638"/>
                  </a:lnTo>
                  <a:lnTo>
                    <a:pt x="798164" y="620940"/>
                  </a:lnTo>
                  <a:lnTo>
                    <a:pt x="789616" y="613631"/>
                  </a:lnTo>
                  <a:lnTo>
                    <a:pt x="791769" y="600255"/>
                  </a:lnTo>
                  <a:lnTo>
                    <a:pt x="787202" y="581071"/>
                  </a:lnTo>
                  <a:lnTo>
                    <a:pt x="796402" y="568738"/>
                  </a:lnTo>
                  <a:lnTo>
                    <a:pt x="796206" y="564692"/>
                  </a:lnTo>
                  <a:lnTo>
                    <a:pt x="783548" y="563909"/>
                  </a:lnTo>
                  <a:lnTo>
                    <a:pt x="773890" y="550663"/>
                  </a:lnTo>
                  <a:lnTo>
                    <a:pt x="757447" y="540353"/>
                  </a:lnTo>
                  <a:lnTo>
                    <a:pt x="755620" y="543942"/>
                  </a:lnTo>
                  <a:lnTo>
                    <a:pt x="756077" y="554382"/>
                  </a:lnTo>
                  <a:lnTo>
                    <a:pt x="743809" y="568412"/>
                  </a:lnTo>
                  <a:lnTo>
                    <a:pt x="735457" y="569652"/>
                  </a:lnTo>
                  <a:lnTo>
                    <a:pt x="713989" y="563844"/>
                  </a:lnTo>
                  <a:lnTo>
                    <a:pt x="693826" y="579439"/>
                  </a:lnTo>
                  <a:lnTo>
                    <a:pt x="694022" y="581592"/>
                  </a:lnTo>
                  <a:lnTo>
                    <a:pt x="719405" y="583289"/>
                  </a:lnTo>
                  <a:lnTo>
                    <a:pt x="723516" y="587008"/>
                  </a:lnTo>
                  <a:lnTo>
                    <a:pt x="723907" y="591511"/>
                  </a:lnTo>
                  <a:lnTo>
                    <a:pt x="719927" y="595230"/>
                  </a:lnTo>
                  <a:lnTo>
                    <a:pt x="699960" y="598688"/>
                  </a:lnTo>
                  <a:lnTo>
                    <a:pt x="695783" y="608476"/>
                  </a:lnTo>
                  <a:lnTo>
                    <a:pt x="697937" y="613762"/>
                  </a:lnTo>
                  <a:lnTo>
                    <a:pt x="697284" y="616241"/>
                  </a:lnTo>
                  <a:lnTo>
                    <a:pt x="683647" y="622179"/>
                  </a:lnTo>
                  <a:lnTo>
                    <a:pt x="663223" y="628248"/>
                  </a:lnTo>
                  <a:lnTo>
                    <a:pt x="651738" y="627334"/>
                  </a:lnTo>
                  <a:lnTo>
                    <a:pt x="648280" y="625442"/>
                  </a:lnTo>
                  <a:lnTo>
                    <a:pt x="645670" y="620483"/>
                  </a:lnTo>
                  <a:lnTo>
                    <a:pt x="649650" y="607563"/>
                  </a:lnTo>
                  <a:lnTo>
                    <a:pt x="649650" y="600842"/>
                  </a:lnTo>
                  <a:lnTo>
                    <a:pt x="647497" y="597905"/>
                  </a:lnTo>
                  <a:lnTo>
                    <a:pt x="606062" y="593077"/>
                  </a:lnTo>
                  <a:lnTo>
                    <a:pt x="603582" y="608346"/>
                  </a:lnTo>
                  <a:lnTo>
                    <a:pt x="597383" y="615328"/>
                  </a:lnTo>
                  <a:lnTo>
                    <a:pt x="590793" y="627791"/>
                  </a:lnTo>
                  <a:lnTo>
                    <a:pt x="550793" y="624463"/>
                  </a:lnTo>
                  <a:lnTo>
                    <a:pt x="549097" y="622897"/>
                  </a:lnTo>
                  <a:lnTo>
                    <a:pt x="555426" y="619308"/>
                  </a:lnTo>
                  <a:lnTo>
                    <a:pt x="555491" y="616829"/>
                  </a:lnTo>
                  <a:lnTo>
                    <a:pt x="545965" y="607824"/>
                  </a:lnTo>
                  <a:lnTo>
                    <a:pt x="529130" y="621527"/>
                  </a:lnTo>
                  <a:lnTo>
                    <a:pt x="526520" y="637579"/>
                  </a:lnTo>
                  <a:lnTo>
                    <a:pt x="517384" y="650042"/>
                  </a:lnTo>
                  <a:lnTo>
                    <a:pt x="514578" y="652195"/>
                  </a:lnTo>
                  <a:lnTo>
                    <a:pt x="509162" y="649063"/>
                  </a:lnTo>
                  <a:lnTo>
                    <a:pt x="496699" y="649520"/>
                  </a:lnTo>
                  <a:lnTo>
                    <a:pt x="489652" y="655262"/>
                  </a:lnTo>
                  <a:lnTo>
                    <a:pt x="479407" y="668770"/>
                  </a:lnTo>
                  <a:lnTo>
                    <a:pt x="480778" y="681363"/>
                  </a:lnTo>
                  <a:lnTo>
                    <a:pt x="478363" y="687236"/>
                  </a:lnTo>
                  <a:lnTo>
                    <a:pt x="470468" y="691608"/>
                  </a:lnTo>
                  <a:lnTo>
                    <a:pt x="473731" y="698263"/>
                  </a:lnTo>
                  <a:lnTo>
                    <a:pt x="463355" y="709095"/>
                  </a:lnTo>
                  <a:lnTo>
                    <a:pt x="460028" y="716599"/>
                  </a:lnTo>
                  <a:lnTo>
                    <a:pt x="437777" y="717774"/>
                  </a:lnTo>
                  <a:lnTo>
                    <a:pt x="431447" y="713402"/>
                  </a:lnTo>
                  <a:lnTo>
                    <a:pt x="424596" y="712945"/>
                  </a:lnTo>
                  <a:lnTo>
                    <a:pt x="426162" y="705180"/>
                  </a:lnTo>
                  <a:lnTo>
                    <a:pt x="423030" y="703157"/>
                  </a:lnTo>
                  <a:lnTo>
                    <a:pt x="414743" y="704854"/>
                  </a:lnTo>
                  <a:lnTo>
                    <a:pt x="411088" y="711379"/>
                  </a:lnTo>
                  <a:lnTo>
                    <a:pt x="407630" y="713271"/>
                  </a:lnTo>
                  <a:lnTo>
                    <a:pt x="398691" y="712488"/>
                  </a:lnTo>
                  <a:lnTo>
                    <a:pt x="391448" y="708769"/>
                  </a:lnTo>
                  <a:lnTo>
                    <a:pt x="390795" y="700547"/>
                  </a:lnTo>
                  <a:lnTo>
                    <a:pt x="387206" y="698525"/>
                  </a:lnTo>
                  <a:lnTo>
                    <a:pt x="374417" y="699438"/>
                  </a:lnTo>
                  <a:lnTo>
                    <a:pt x="365412" y="708769"/>
                  </a:lnTo>
                  <a:lnTo>
                    <a:pt x="341138" y="718361"/>
                  </a:lnTo>
                  <a:lnTo>
                    <a:pt x="328022" y="709813"/>
                  </a:lnTo>
                  <a:lnTo>
                    <a:pt x="322346" y="711379"/>
                  </a:lnTo>
                  <a:lnTo>
                    <a:pt x="314842" y="709356"/>
                  </a:lnTo>
                  <a:lnTo>
                    <a:pt x="313276" y="708116"/>
                  </a:lnTo>
                  <a:lnTo>
                    <a:pt x="314842" y="704266"/>
                  </a:lnTo>
                  <a:lnTo>
                    <a:pt x="323977" y="697872"/>
                  </a:lnTo>
                  <a:lnTo>
                    <a:pt x="324238" y="695718"/>
                  </a:lnTo>
                  <a:lnTo>
                    <a:pt x="320714" y="691542"/>
                  </a:lnTo>
                  <a:lnTo>
                    <a:pt x="301400" y="683647"/>
                  </a:lnTo>
                  <a:lnTo>
                    <a:pt x="300290" y="679601"/>
                  </a:lnTo>
                  <a:lnTo>
                    <a:pt x="302901" y="673990"/>
                  </a:lnTo>
                  <a:lnTo>
                    <a:pt x="302705" y="669813"/>
                  </a:lnTo>
                  <a:lnTo>
                    <a:pt x="292852" y="663941"/>
                  </a:lnTo>
                  <a:lnTo>
                    <a:pt x="287958" y="663810"/>
                  </a:lnTo>
                  <a:lnTo>
                    <a:pt x="284238" y="654806"/>
                  </a:lnTo>
                  <a:lnTo>
                    <a:pt x="273341" y="650760"/>
                  </a:lnTo>
                  <a:lnTo>
                    <a:pt x="272428" y="644692"/>
                  </a:lnTo>
                  <a:lnTo>
                    <a:pt x="274385" y="633794"/>
                  </a:lnTo>
                  <a:lnTo>
                    <a:pt x="255593" y="618395"/>
                  </a:lnTo>
                  <a:lnTo>
                    <a:pt x="253635" y="613240"/>
                  </a:lnTo>
                  <a:lnTo>
                    <a:pt x="252787" y="602473"/>
                  </a:lnTo>
                  <a:lnTo>
                    <a:pt x="245935" y="591706"/>
                  </a:lnTo>
                  <a:lnTo>
                    <a:pt x="227665" y="582702"/>
                  </a:lnTo>
                  <a:lnTo>
                    <a:pt x="218856" y="582245"/>
                  </a:lnTo>
                  <a:lnTo>
                    <a:pt x="218856" y="582245"/>
                  </a:lnTo>
                  <a:lnTo>
                    <a:pt x="205283" y="562604"/>
                  </a:lnTo>
                  <a:lnTo>
                    <a:pt x="192168" y="548118"/>
                  </a:lnTo>
                  <a:lnTo>
                    <a:pt x="188448" y="536438"/>
                  </a:lnTo>
                  <a:lnTo>
                    <a:pt x="178791" y="534285"/>
                  </a:lnTo>
                  <a:lnTo>
                    <a:pt x="176442" y="522539"/>
                  </a:lnTo>
                  <a:lnTo>
                    <a:pt x="172722" y="518298"/>
                  </a:lnTo>
                  <a:lnTo>
                    <a:pt x="173962" y="509097"/>
                  </a:lnTo>
                  <a:lnTo>
                    <a:pt x="169851" y="503160"/>
                  </a:lnTo>
                  <a:lnTo>
                    <a:pt x="168938" y="497352"/>
                  </a:lnTo>
                  <a:lnTo>
                    <a:pt x="162739" y="497678"/>
                  </a:lnTo>
                  <a:lnTo>
                    <a:pt x="157323" y="502703"/>
                  </a:lnTo>
                  <a:lnTo>
                    <a:pt x="151450" y="504269"/>
                  </a:lnTo>
                  <a:lnTo>
                    <a:pt x="144925" y="498004"/>
                  </a:lnTo>
                  <a:lnTo>
                    <a:pt x="140357" y="498461"/>
                  </a:lnTo>
                  <a:lnTo>
                    <a:pt x="136834" y="491740"/>
                  </a:lnTo>
                  <a:lnTo>
                    <a:pt x="133767" y="490370"/>
                  </a:lnTo>
                  <a:lnTo>
                    <a:pt x="134485" y="485476"/>
                  </a:lnTo>
                  <a:lnTo>
                    <a:pt x="130961" y="474057"/>
                  </a:lnTo>
                  <a:lnTo>
                    <a:pt x="143750" y="457287"/>
                  </a:lnTo>
                  <a:lnTo>
                    <a:pt x="144012" y="436928"/>
                  </a:lnTo>
                  <a:lnTo>
                    <a:pt x="152364" y="426097"/>
                  </a:lnTo>
                  <a:lnTo>
                    <a:pt x="168546" y="418266"/>
                  </a:lnTo>
                  <a:lnTo>
                    <a:pt x="171874" y="413242"/>
                  </a:lnTo>
                  <a:lnTo>
                    <a:pt x="173440" y="405151"/>
                  </a:lnTo>
                  <a:lnTo>
                    <a:pt x="162217" y="396603"/>
                  </a:lnTo>
                  <a:lnTo>
                    <a:pt x="151711" y="381986"/>
                  </a:lnTo>
                  <a:lnTo>
                    <a:pt x="149232" y="367174"/>
                  </a:lnTo>
                  <a:lnTo>
                    <a:pt x="126132" y="355037"/>
                  </a:lnTo>
                  <a:lnTo>
                    <a:pt x="124632" y="344466"/>
                  </a:lnTo>
                  <a:lnTo>
                    <a:pt x="120651" y="338137"/>
                  </a:lnTo>
                  <a:lnTo>
                    <a:pt x="110080" y="336897"/>
                  </a:lnTo>
                  <a:lnTo>
                    <a:pt x="108058" y="334222"/>
                  </a:lnTo>
                  <a:lnTo>
                    <a:pt x="108319" y="328545"/>
                  </a:lnTo>
                  <a:lnTo>
                    <a:pt x="92723" y="335788"/>
                  </a:lnTo>
                  <a:lnTo>
                    <a:pt x="88351" y="335135"/>
                  </a:lnTo>
                  <a:lnTo>
                    <a:pt x="84110" y="324891"/>
                  </a:lnTo>
                  <a:lnTo>
                    <a:pt x="72430" y="323781"/>
                  </a:lnTo>
                  <a:lnTo>
                    <a:pt x="68254" y="317452"/>
                  </a:lnTo>
                  <a:lnTo>
                    <a:pt x="71777" y="308447"/>
                  </a:lnTo>
                  <a:lnTo>
                    <a:pt x="68776" y="306228"/>
                  </a:lnTo>
                  <a:lnTo>
                    <a:pt x="67732" y="297680"/>
                  </a:lnTo>
                  <a:lnTo>
                    <a:pt x="65774" y="294548"/>
                  </a:lnTo>
                  <a:lnTo>
                    <a:pt x="57161" y="292786"/>
                  </a:lnTo>
                  <a:lnTo>
                    <a:pt x="41631" y="297028"/>
                  </a:lnTo>
                  <a:lnTo>
                    <a:pt x="34388" y="295919"/>
                  </a:lnTo>
                  <a:lnTo>
                    <a:pt x="31125" y="291808"/>
                  </a:lnTo>
                  <a:lnTo>
                    <a:pt x="30734" y="277909"/>
                  </a:lnTo>
                  <a:lnTo>
                    <a:pt x="27928" y="273341"/>
                  </a:lnTo>
                  <a:lnTo>
                    <a:pt x="10767" y="263358"/>
                  </a:lnTo>
                  <a:lnTo>
                    <a:pt x="2153" y="254027"/>
                  </a:lnTo>
                  <a:lnTo>
                    <a:pt x="0" y="245674"/>
                  </a:lnTo>
                  <a:lnTo>
                    <a:pt x="1305" y="232689"/>
                  </a:lnTo>
                  <a:lnTo>
                    <a:pt x="10897" y="227469"/>
                  </a:lnTo>
                  <a:lnTo>
                    <a:pt x="13311" y="220944"/>
                  </a:lnTo>
                  <a:lnTo>
                    <a:pt x="32822" y="194973"/>
                  </a:lnTo>
                  <a:lnTo>
                    <a:pt x="34780" y="187535"/>
                  </a:lnTo>
                  <a:lnTo>
                    <a:pt x="50505" y="188644"/>
                  </a:lnTo>
                  <a:lnTo>
                    <a:pt x="56443" y="181010"/>
                  </a:lnTo>
                  <a:lnTo>
                    <a:pt x="66557" y="175920"/>
                  </a:lnTo>
                  <a:lnTo>
                    <a:pt x="74257" y="181466"/>
                  </a:lnTo>
                  <a:lnTo>
                    <a:pt x="80847" y="180031"/>
                  </a:lnTo>
                  <a:lnTo>
                    <a:pt x="82805" y="177029"/>
                  </a:lnTo>
                  <a:lnTo>
                    <a:pt x="83979" y="167503"/>
                  </a:lnTo>
                  <a:lnTo>
                    <a:pt x="80260" y="158302"/>
                  </a:lnTo>
                  <a:lnTo>
                    <a:pt x="82218" y="151972"/>
                  </a:lnTo>
                  <a:lnTo>
                    <a:pt x="82022" y="135920"/>
                  </a:lnTo>
                  <a:lnTo>
                    <a:pt x="79803" y="130504"/>
                  </a:lnTo>
                  <a:lnTo>
                    <a:pt x="70342" y="123522"/>
                  </a:lnTo>
                  <a:lnTo>
                    <a:pt x="68319" y="118890"/>
                  </a:lnTo>
                  <a:lnTo>
                    <a:pt x="89656" y="100293"/>
                  </a:lnTo>
                  <a:lnTo>
                    <a:pt x="89656" y="93441"/>
                  </a:lnTo>
                  <a:lnTo>
                    <a:pt x="85546" y="80260"/>
                  </a:lnTo>
                  <a:lnTo>
                    <a:pt x="91875" y="70081"/>
                  </a:lnTo>
                  <a:lnTo>
                    <a:pt x="102576" y="62903"/>
                  </a:lnTo>
                  <a:lnTo>
                    <a:pt x="119477" y="63686"/>
                  </a:lnTo>
                  <a:lnTo>
                    <a:pt x="128090" y="56182"/>
                  </a:lnTo>
                  <a:lnTo>
                    <a:pt x="132462" y="58466"/>
                  </a:lnTo>
                  <a:lnTo>
                    <a:pt x="132462" y="58466"/>
                  </a:lnTo>
                  <a:lnTo>
                    <a:pt x="137878" y="61925"/>
                  </a:lnTo>
                  <a:lnTo>
                    <a:pt x="150994" y="51419"/>
                  </a:lnTo>
                  <a:lnTo>
                    <a:pt x="169134" y="44698"/>
                  </a:lnTo>
                  <a:lnTo>
                    <a:pt x="182053" y="48809"/>
                  </a:lnTo>
                  <a:lnTo>
                    <a:pt x="199084" y="59184"/>
                  </a:lnTo>
                  <a:lnTo>
                    <a:pt x="207632" y="59054"/>
                  </a:lnTo>
                  <a:lnTo>
                    <a:pt x="234255" y="44241"/>
                  </a:lnTo>
                  <a:lnTo>
                    <a:pt x="234647" y="36868"/>
                  </a:lnTo>
                  <a:lnTo>
                    <a:pt x="239280" y="30473"/>
                  </a:lnTo>
                  <a:lnTo>
                    <a:pt x="243064" y="31452"/>
                  </a:lnTo>
                  <a:lnTo>
                    <a:pt x="255527" y="43588"/>
                  </a:lnTo>
                  <a:lnTo>
                    <a:pt x="258137" y="32431"/>
                  </a:lnTo>
                  <a:lnTo>
                    <a:pt x="262248" y="25057"/>
                  </a:lnTo>
                  <a:lnTo>
                    <a:pt x="262314" y="16574"/>
                  </a:lnTo>
                  <a:lnTo>
                    <a:pt x="268382" y="15465"/>
                  </a:lnTo>
                  <a:lnTo>
                    <a:pt x="276473" y="18662"/>
                  </a:lnTo>
                  <a:lnTo>
                    <a:pt x="280193" y="14812"/>
                  </a:lnTo>
                  <a:lnTo>
                    <a:pt x="297354" y="15334"/>
                  </a:lnTo>
                  <a:lnTo>
                    <a:pt x="304075" y="19641"/>
                  </a:lnTo>
                  <a:lnTo>
                    <a:pt x="306424" y="27471"/>
                  </a:lnTo>
                  <a:lnTo>
                    <a:pt x="308186" y="28254"/>
                  </a:lnTo>
                  <a:lnTo>
                    <a:pt x="318104" y="25840"/>
                  </a:lnTo>
                  <a:lnTo>
                    <a:pt x="321236" y="28059"/>
                  </a:lnTo>
                  <a:lnTo>
                    <a:pt x="325608" y="38890"/>
                  </a:lnTo>
                  <a:lnTo>
                    <a:pt x="340747" y="52920"/>
                  </a:lnTo>
                  <a:lnTo>
                    <a:pt x="344858" y="52137"/>
                  </a:lnTo>
                  <a:lnTo>
                    <a:pt x="343096" y="43980"/>
                  </a:lnTo>
                  <a:lnTo>
                    <a:pt x="353340" y="45089"/>
                  </a:lnTo>
                  <a:lnTo>
                    <a:pt x="356864" y="49527"/>
                  </a:lnTo>
                  <a:lnTo>
                    <a:pt x="360975" y="62773"/>
                  </a:lnTo>
                  <a:lnTo>
                    <a:pt x="364955" y="66427"/>
                  </a:lnTo>
                  <a:lnTo>
                    <a:pt x="368675" y="64861"/>
                  </a:lnTo>
                  <a:lnTo>
                    <a:pt x="369719" y="61011"/>
                  </a:lnTo>
                  <a:lnTo>
                    <a:pt x="362867" y="42805"/>
                  </a:lnTo>
                  <a:lnTo>
                    <a:pt x="362802" y="36280"/>
                  </a:lnTo>
                  <a:lnTo>
                    <a:pt x="365282" y="33736"/>
                  </a:lnTo>
                  <a:lnTo>
                    <a:pt x="369458" y="34192"/>
                  </a:lnTo>
                  <a:lnTo>
                    <a:pt x="373047" y="38368"/>
                  </a:lnTo>
                  <a:lnTo>
                    <a:pt x="374417" y="43784"/>
                  </a:lnTo>
                  <a:lnTo>
                    <a:pt x="379506" y="45742"/>
                  </a:lnTo>
                  <a:lnTo>
                    <a:pt x="382312" y="37324"/>
                  </a:lnTo>
                  <a:lnTo>
                    <a:pt x="389099" y="39413"/>
                  </a:lnTo>
                  <a:lnTo>
                    <a:pt x="391121" y="36737"/>
                  </a:lnTo>
                  <a:lnTo>
                    <a:pt x="395232" y="39413"/>
                  </a:lnTo>
                  <a:lnTo>
                    <a:pt x="397842" y="51680"/>
                  </a:lnTo>
                  <a:lnTo>
                    <a:pt x="407434" y="51680"/>
                  </a:lnTo>
                  <a:lnTo>
                    <a:pt x="409653" y="54681"/>
                  </a:lnTo>
                  <a:lnTo>
                    <a:pt x="435819" y="40196"/>
                  </a:lnTo>
                  <a:lnTo>
                    <a:pt x="440256" y="33148"/>
                  </a:lnTo>
                  <a:lnTo>
                    <a:pt x="451414" y="29625"/>
                  </a:lnTo>
                  <a:lnTo>
                    <a:pt x="480647" y="34127"/>
                  </a:lnTo>
                  <a:lnTo>
                    <a:pt x="493959" y="30146"/>
                  </a:lnTo>
                  <a:lnTo>
                    <a:pt x="509097" y="37324"/>
                  </a:lnTo>
                  <a:lnTo>
                    <a:pt x="526846" y="33018"/>
                  </a:lnTo>
                  <a:lnTo>
                    <a:pt x="533828" y="34453"/>
                  </a:lnTo>
                  <a:lnTo>
                    <a:pt x="541462" y="40652"/>
                  </a:lnTo>
                  <a:lnTo>
                    <a:pt x="558754" y="35367"/>
                  </a:lnTo>
                  <a:lnTo>
                    <a:pt x="572979" y="40326"/>
                  </a:lnTo>
                  <a:lnTo>
                    <a:pt x="573175" y="23883"/>
                  </a:lnTo>
                  <a:lnTo>
                    <a:pt x="575981" y="15726"/>
                  </a:lnTo>
                  <a:lnTo>
                    <a:pt x="580874" y="9658"/>
                  </a:lnTo>
                  <a:lnTo>
                    <a:pt x="589684" y="5808"/>
                  </a:lnTo>
                  <a:lnTo>
                    <a:pt x="592881" y="0"/>
                  </a:lnTo>
                  <a:lnTo>
                    <a:pt x="592881" y="0"/>
                  </a:lnTo>
                  <a:lnTo>
                    <a:pt x="595426" y="0"/>
                  </a:lnTo>
                  <a:close/>
                </a:path>
              </a:pathLst>
            </a:custGeom>
            <a:grpFill/>
            <a:ln w="6522" cap="flat">
              <a:solidFill>
                <a:schemeClr val="bg1">
                  <a:lumMod val="50000"/>
                </a:schemeClr>
              </a:solid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49175837-89E6-D3A9-E431-3A2F0B7C6C87}"/>
                </a:ext>
              </a:extLst>
            </p:cNvPr>
            <p:cNvSpPr/>
            <p:nvPr/>
          </p:nvSpPr>
          <p:spPr>
            <a:xfrm>
              <a:off x="6878319" y="4481807"/>
              <a:ext cx="794379" cy="899892"/>
            </a:xfrm>
            <a:custGeom>
              <a:avLst/>
              <a:gdLst>
                <a:gd name="connsiteX0" fmla="*/ 40717 w 794379"/>
                <a:gd name="connsiteY0" fmla="*/ 41892 h 899892"/>
                <a:gd name="connsiteX1" fmla="*/ 49526 w 794379"/>
                <a:gd name="connsiteY1" fmla="*/ 42349 h 899892"/>
                <a:gd name="connsiteX2" fmla="*/ 67797 w 794379"/>
                <a:gd name="connsiteY2" fmla="*/ 51353 h 899892"/>
                <a:gd name="connsiteX3" fmla="*/ 74648 w 794379"/>
                <a:gd name="connsiteY3" fmla="*/ 62120 h 899892"/>
                <a:gd name="connsiteX4" fmla="*/ 75497 w 794379"/>
                <a:gd name="connsiteY4" fmla="*/ 72887 h 899892"/>
                <a:gd name="connsiteX5" fmla="*/ 77454 w 794379"/>
                <a:gd name="connsiteY5" fmla="*/ 78041 h 899892"/>
                <a:gd name="connsiteX6" fmla="*/ 96247 w 794379"/>
                <a:gd name="connsiteY6" fmla="*/ 93441 h 899892"/>
                <a:gd name="connsiteX7" fmla="*/ 94289 w 794379"/>
                <a:gd name="connsiteY7" fmla="*/ 104338 h 899892"/>
                <a:gd name="connsiteX8" fmla="*/ 95203 w 794379"/>
                <a:gd name="connsiteY8" fmla="*/ 110407 h 899892"/>
                <a:gd name="connsiteX9" fmla="*/ 106100 w 794379"/>
                <a:gd name="connsiteY9" fmla="*/ 114452 h 899892"/>
                <a:gd name="connsiteX10" fmla="*/ 109819 w 794379"/>
                <a:gd name="connsiteY10" fmla="*/ 123457 h 899892"/>
                <a:gd name="connsiteX11" fmla="*/ 114713 w 794379"/>
                <a:gd name="connsiteY11" fmla="*/ 123588 h 899892"/>
                <a:gd name="connsiteX12" fmla="*/ 124566 w 794379"/>
                <a:gd name="connsiteY12" fmla="*/ 129460 h 899892"/>
                <a:gd name="connsiteX13" fmla="*/ 124762 w 794379"/>
                <a:gd name="connsiteY13" fmla="*/ 133636 h 899892"/>
                <a:gd name="connsiteX14" fmla="*/ 122152 w 794379"/>
                <a:gd name="connsiteY14" fmla="*/ 139248 h 899892"/>
                <a:gd name="connsiteX15" fmla="*/ 123261 w 794379"/>
                <a:gd name="connsiteY15" fmla="*/ 143293 h 899892"/>
                <a:gd name="connsiteX16" fmla="*/ 142576 w 794379"/>
                <a:gd name="connsiteY16" fmla="*/ 151189 h 899892"/>
                <a:gd name="connsiteX17" fmla="*/ 146099 w 794379"/>
                <a:gd name="connsiteY17" fmla="*/ 155365 h 899892"/>
                <a:gd name="connsiteX18" fmla="*/ 145838 w 794379"/>
                <a:gd name="connsiteY18" fmla="*/ 157519 h 899892"/>
                <a:gd name="connsiteX19" fmla="*/ 136703 w 794379"/>
                <a:gd name="connsiteY19" fmla="*/ 163913 h 899892"/>
                <a:gd name="connsiteX20" fmla="*/ 135137 w 794379"/>
                <a:gd name="connsiteY20" fmla="*/ 167763 h 899892"/>
                <a:gd name="connsiteX21" fmla="*/ 136703 w 794379"/>
                <a:gd name="connsiteY21" fmla="*/ 169003 h 899892"/>
                <a:gd name="connsiteX22" fmla="*/ 144207 w 794379"/>
                <a:gd name="connsiteY22" fmla="*/ 171026 h 899892"/>
                <a:gd name="connsiteX23" fmla="*/ 149884 w 794379"/>
                <a:gd name="connsiteY23" fmla="*/ 169460 h 899892"/>
                <a:gd name="connsiteX24" fmla="*/ 163000 w 794379"/>
                <a:gd name="connsiteY24" fmla="*/ 178008 h 899892"/>
                <a:gd name="connsiteX25" fmla="*/ 187274 w 794379"/>
                <a:gd name="connsiteY25" fmla="*/ 168416 h 899892"/>
                <a:gd name="connsiteX26" fmla="*/ 196278 w 794379"/>
                <a:gd name="connsiteY26" fmla="*/ 159085 h 899892"/>
                <a:gd name="connsiteX27" fmla="*/ 209068 w 794379"/>
                <a:gd name="connsiteY27" fmla="*/ 158171 h 899892"/>
                <a:gd name="connsiteX28" fmla="*/ 212657 w 794379"/>
                <a:gd name="connsiteY28" fmla="*/ 160194 h 899892"/>
                <a:gd name="connsiteX29" fmla="*/ 213309 w 794379"/>
                <a:gd name="connsiteY29" fmla="*/ 168416 h 899892"/>
                <a:gd name="connsiteX30" fmla="*/ 220552 w 794379"/>
                <a:gd name="connsiteY30" fmla="*/ 172135 h 899892"/>
                <a:gd name="connsiteX31" fmla="*/ 229492 w 794379"/>
                <a:gd name="connsiteY31" fmla="*/ 172918 h 899892"/>
                <a:gd name="connsiteX32" fmla="*/ 232950 w 794379"/>
                <a:gd name="connsiteY32" fmla="*/ 171026 h 899892"/>
                <a:gd name="connsiteX33" fmla="*/ 236604 w 794379"/>
                <a:gd name="connsiteY33" fmla="*/ 164500 h 899892"/>
                <a:gd name="connsiteX34" fmla="*/ 244891 w 794379"/>
                <a:gd name="connsiteY34" fmla="*/ 162804 h 899892"/>
                <a:gd name="connsiteX35" fmla="*/ 248023 w 794379"/>
                <a:gd name="connsiteY35" fmla="*/ 164827 h 899892"/>
                <a:gd name="connsiteX36" fmla="*/ 246457 w 794379"/>
                <a:gd name="connsiteY36" fmla="*/ 172592 h 899892"/>
                <a:gd name="connsiteX37" fmla="*/ 253309 w 794379"/>
                <a:gd name="connsiteY37" fmla="*/ 173048 h 899892"/>
                <a:gd name="connsiteX38" fmla="*/ 259638 w 794379"/>
                <a:gd name="connsiteY38" fmla="*/ 177421 h 899892"/>
                <a:gd name="connsiteX39" fmla="*/ 281889 w 794379"/>
                <a:gd name="connsiteY39" fmla="*/ 176246 h 899892"/>
                <a:gd name="connsiteX40" fmla="*/ 285217 w 794379"/>
                <a:gd name="connsiteY40" fmla="*/ 168742 h 899892"/>
                <a:gd name="connsiteX41" fmla="*/ 295592 w 794379"/>
                <a:gd name="connsiteY41" fmla="*/ 157910 h 899892"/>
                <a:gd name="connsiteX42" fmla="*/ 292329 w 794379"/>
                <a:gd name="connsiteY42" fmla="*/ 151254 h 899892"/>
                <a:gd name="connsiteX43" fmla="*/ 300225 w 794379"/>
                <a:gd name="connsiteY43" fmla="*/ 146883 h 899892"/>
                <a:gd name="connsiteX44" fmla="*/ 302639 w 794379"/>
                <a:gd name="connsiteY44" fmla="*/ 141010 h 899892"/>
                <a:gd name="connsiteX45" fmla="*/ 301269 w 794379"/>
                <a:gd name="connsiteY45" fmla="*/ 128416 h 899892"/>
                <a:gd name="connsiteX46" fmla="*/ 311514 w 794379"/>
                <a:gd name="connsiteY46" fmla="*/ 114909 h 899892"/>
                <a:gd name="connsiteX47" fmla="*/ 318561 w 794379"/>
                <a:gd name="connsiteY47" fmla="*/ 109167 h 899892"/>
                <a:gd name="connsiteX48" fmla="*/ 331024 w 794379"/>
                <a:gd name="connsiteY48" fmla="*/ 108710 h 899892"/>
                <a:gd name="connsiteX49" fmla="*/ 336440 w 794379"/>
                <a:gd name="connsiteY49" fmla="*/ 111842 h 899892"/>
                <a:gd name="connsiteX50" fmla="*/ 339246 w 794379"/>
                <a:gd name="connsiteY50" fmla="*/ 109689 h 899892"/>
                <a:gd name="connsiteX51" fmla="*/ 348381 w 794379"/>
                <a:gd name="connsiteY51" fmla="*/ 97225 h 899892"/>
                <a:gd name="connsiteX52" fmla="*/ 350991 w 794379"/>
                <a:gd name="connsiteY52" fmla="*/ 81174 h 899892"/>
                <a:gd name="connsiteX53" fmla="*/ 367826 w 794379"/>
                <a:gd name="connsiteY53" fmla="*/ 67470 h 899892"/>
                <a:gd name="connsiteX54" fmla="*/ 377353 w 794379"/>
                <a:gd name="connsiteY54" fmla="*/ 76475 h 899892"/>
                <a:gd name="connsiteX55" fmla="*/ 377288 w 794379"/>
                <a:gd name="connsiteY55" fmla="*/ 78955 h 899892"/>
                <a:gd name="connsiteX56" fmla="*/ 370958 w 794379"/>
                <a:gd name="connsiteY56" fmla="*/ 82544 h 899892"/>
                <a:gd name="connsiteX57" fmla="*/ 372655 w 794379"/>
                <a:gd name="connsiteY57" fmla="*/ 84110 h 899892"/>
                <a:gd name="connsiteX58" fmla="*/ 412654 w 794379"/>
                <a:gd name="connsiteY58" fmla="*/ 87438 h 899892"/>
                <a:gd name="connsiteX59" fmla="*/ 419245 w 794379"/>
                <a:gd name="connsiteY59" fmla="*/ 74975 h 899892"/>
                <a:gd name="connsiteX60" fmla="*/ 425444 w 794379"/>
                <a:gd name="connsiteY60" fmla="*/ 67993 h 899892"/>
                <a:gd name="connsiteX61" fmla="*/ 427923 w 794379"/>
                <a:gd name="connsiteY61" fmla="*/ 52723 h 899892"/>
                <a:gd name="connsiteX62" fmla="*/ 469359 w 794379"/>
                <a:gd name="connsiteY62" fmla="*/ 57552 h 899892"/>
                <a:gd name="connsiteX63" fmla="*/ 471512 w 794379"/>
                <a:gd name="connsiteY63" fmla="*/ 60488 h 899892"/>
                <a:gd name="connsiteX64" fmla="*/ 471512 w 794379"/>
                <a:gd name="connsiteY64" fmla="*/ 67210 h 899892"/>
                <a:gd name="connsiteX65" fmla="*/ 467532 w 794379"/>
                <a:gd name="connsiteY65" fmla="*/ 80129 h 899892"/>
                <a:gd name="connsiteX66" fmla="*/ 470142 w 794379"/>
                <a:gd name="connsiteY66" fmla="*/ 85089 h 899892"/>
                <a:gd name="connsiteX67" fmla="*/ 473600 w 794379"/>
                <a:gd name="connsiteY67" fmla="*/ 86981 h 899892"/>
                <a:gd name="connsiteX68" fmla="*/ 485084 w 794379"/>
                <a:gd name="connsiteY68" fmla="*/ 87894 h 899892"/>
                <a:gd name="connsiteX69" fmla="*/ 505508 w 794379"/>
                <a:gd name="connsiteY69" fmla="*/ 81826 h 899892"/>
                <a:gd name="connsiteX70" fmla="*/ 519146 w 794379"/>
                <a:gd name="connsiteY70" fmla="*/ 75888 h 899892"/>
                <a:gd name="connsiteX71" fmla="*/ 519799 w 794379"/>
                <a:gd name="connsiteY71" fmla="*/ 73409 h 899892"/>
                <a:gd name="connsiteX72" fmla="*/ 517645 w 794379"/>
                <a:gd name="connsiteY72" fmla="*/ 68123 h 899892"/>
                <a:gd name="connsiteX73" fmla="*/ 521821 w 794379"/>
                <a:gd name="connsiteY73" fmla="*/ 58335 h 899892"/>
                <a:gd name="connsiteX74" fmla="*/ 541788 w 794379"/>
                <a:gd name="connsiteY74" fmla="*/ 54877 h 899892"/>
                <a:gd name="connsiteX75" fmla="*/ 545769 w 794379"/>
                <a:gd name="connsiteY75" fmla="*/ 51157 h 899892"/>
                <a:gd name="connsiteX76" fmla="*/ 545377 w 794379"/>
                <a:gd name="connsiteY76" fmla="*/ 46655 h 899892"/>
                <a:gd name="connsiteX77" fmla="*/ 541266 w 794379"/>
                <a:gd name="connsiteY77" fmla="*/ 42936 h 899892"/>
                <a:gd name="connsiteX78" fmla="*/ 515883 w 794379"/>
                <a:gd name="connsiteY78" fmla="*/ 41239 h 899892"/>
                <a:gd name="connsiteX79" fmla="*/ 515688 w 794379"/>
                <a:gd name="connsiteY79" fmla="*/ 39086 h 899892"/>
                <a:gd name="connsiteX80" fmla="*/ 535850 w 794379"/>
                <a:gd name="connsiteY80" fmla="*/ 23491 h 899892"/>
                <a:gd name="connsiteX81" fmla="*/ 557319 w 794379"/>
                <a:gd name="connsiteY81" fmla="*/ 29298 h 899892"/>
                <a:gd name="connsiteX82" fmla="*/ 565671 w 794379"/>
                <a:gd name="connsiteY82" fmla="*/ 28058 h 899892"/>
                <a:gd name="connsiteX83" fmla="*/ 577938 w 794379"/>
                <a:gd name="connsiteY83" fmla="*/ 14029 h 899892"/>
                <a:gd name="connsiteX84" fmla="*/ 577481 w 794379"/>
                <a:gd name="connsiteY84" fmla="*/ 3589 h 899892"/>
                <a:gd name="connsiteX85" fmla="*/ 579308 w 794379"/>
                <a:gd name="connsiteY85" fmla="*/ 0 h 899892"/>
                <a:gd name="connsiteX86" fmla="*/ 595752 w 794379"/>
                <a:gd name="connsiteY86" fmla="*/ 10310 h 899892"/>
                <a:gd name="connsiteX87" fmla="*/ 605409 w 794379"/>
                <a:gd name="connsiteY87" fmla="*/ 23556 h 899892"/>
                <a:gd name="connsiteX88" fmla="*/ 618068 w 794379"/>
                <a:gd name="connsiteY88" fmla="*/ 24339 h 899892"/>
                <a:gd name="connsiteX89" fmla="*/ 618264 w 794379"/>
                <a:gd name="connsiteY89" fmla="*/ 28385 h 899892"/>
                <a:gd name="connsiteX90" fmla="*/ 609063 w 794379"/>
                <a:gd name="connsiteY90" fmla="*/ 40717 h 899892"/>
                <a:gd name="connsiteX91" fmla="*/ 613631 w 794379"/>
                <a:gd name="connsiteY91" fmla="*/ 59901 h 899892"/>
                <a:gd name="connsiteX92" fmla="*/ 611478 w 794379"/>
                <a:gd name="connsiteY92" fmla="*/ 73278 h 899892"/>
                <a:gd name="connsiteX93" fmla="*/ 620026 w 794379"/>
                <a:gd name="connsiteY93" fmla="*/ 80586 h 899892"/>
                <a:gd name="connsiteX94" fmla="*/ 622179 w 794379"/>
                <a:gd name="connsiteY94" fmla="*/ 85285 h 899892"/>
                <a:gd name="connsiteX95" fmla="*/ 627660 w 794379"/>
                <a:gd name="connsiteY95" fmla="*/ 88221 h 899892"/>
                <a:gd name="connsiteX96" fmla="*/ 629422 w 794379"/>
                <a:gd name="connsiteY96" fmla="*/ 93637 h 899892"/>
                <a:gd name="connsiteX97" fmla="*/ 637252 w 794379"/>
                <a:gd name="connsiteY97" fmla="*/ 101532 h 899892"/>
                <a:gd name="connsiteX98" fmla="*/ 641233 w 794379"/>
                <a:gd name="connsiteY98" fmla="*/ 101206 h 899892"/>
                <a:gd name="connsiteX99" fmla="*/ 650890 w 794379"/>
                <a:gd name="connsiteY99" fmla="*/ 92788 h 899892"/>
                <a:gd name="connsiteX100" fmla="*/ 644952 w 794379"/>
                <a:gd name="connsiteY100" fmla="*/ 85937 h 899892"/>
                <a:gd name="connsiteX101" fmla="*/ 644299 w 794379"/>
                <a:gd name="connsiteY101" fmla="*/ 81891 h 899892"/>
                <a:gd name="connsiteX102" fmla="*/ 655784 w 794379"/>
                <a:gd name="connsiteY102" fmla="*/ 54812 h 899892"/>
                <a:gd name="connsiteX103" fmla="*/ 660417 w 794379"/>
                <a:gd name="connsiteY103" fmla="*/ 51680 h 899892"/>
                <a:gd name="connsiteX104" fmla="*/ 667203 w 794379"/>
                <a:gd name="connsiteY104" fmla="*/ 53246 h 899892"/>
                <a:gd name="connsiteX105" fmla="*/ 675164 w 794379"/>
                <a:gd name="connsiteY105" fmla="*/ 51223 h 899892"/>
                <a:gd name="connsiteX106" fmla="*/ 680841 w 794379"/>
                <a:gd name="connsiteY106" fmla="*/ 47895 h 899892"/>
                <a:gd name="connsiteX107" fmla="*/ 680841 w 794379"/>
                <a:gd name="connsiteY107" fmla="*/ 47895 h 899892"/>
                <a:gd name="connsiteX108" fmla="*/ 681232 w 794379"/>
                <a:gd name="connsiteY108" fmla="*/ 50179 h 899892"/>
                <a:gd name="connsiteX109" fmla="*/ 682929 w 794379"/>
                <a:gd name="connsiteY109" fmla="*/ 51288 h 899892"/>
                <a:gd name="connsiteX110" fmla="*/ 684038 w 794379"/>
                <a:gd name="connsiteY110" fmla="*/ 52528 h 899892"/>
                <a:gd name="connsiteX111" fmla="*/ 686452 w 794379"/>
                <a:gd name="connsiteY111" fmla="*/ 53768 h 899892"/>
                <a:gd name="connsiteX112" fmla="*/ 686648 w 794379"/>
                <a:gd name="connsiteY112" fmla="*/ 54877 h 899892"/>
                <a:gd name="connsiteX113" fmla="*/ 689063 w 794379"/>
                <a:gd name="connsiteY113" fmla="*/ 55334 h 899892"/>
                <a:gd name="connsiteX114" fmla="*/ 688475 w 794379"/>
                <a:gd name="connsiteY114" fmla="*/ 53768 h 899892"/>
                <a:gd name="connsiteX115" fmla="*/ 691281 w 794379"/>
                <a:gd name="connsiteY115" fmla="*/ 53311 h 899892"/>
                <a:gd name="connsiteX116" fmla="*/ 694283 w 794379"/>
                <a:gd name="connsiteY116" fmla="*/ 53180 h 899892"/>
                <a:gd name="connsiteX117" fmla="*/ 695392 w 794379"/>
                <a:gd name="connsiteY117" fmla="*/ 53637 h 899892"/>
                <a:gd name="connsiteX118" fmla="*/ 696110 w 794379"/>
                <a:gd name="connsiteY118" fmla="*/ 54420 h 899892"/>
                <a:gd name="connsiteX119" fmla="*/ 696305 w 794379"/>
                <a:gd name="connsiteY119" fmla="*/ 55334 h 899892"/>
                <a:gd name="connsiteX120" fmla="*/ 698524 w 794379"/>
                <a:gd name="connsiteY120" fmla="*/ 56117 h 899892"/>
                <a:gd name="connsiteX121" fmla="*/ 699111 w 794379"/>
                <a:gd name="connsiteY121" fmla="*/ 57552 h 899892"/>
                <a:gd name="connsiteX122" fmla="*/ 699829 w 794379"/>
                <a:gd name="connsiteY122" fmla="*/ 58009 h 899892"/>
                <a:gd name="connsiteX123" fmla="*/ 700743 w 794379"/>
                <a:gd name="connsiteY123" fmla="*/ 60162 h 899892"/>
                <a:gd name="connsiteX124" fmla="*/ 701460 w 794379"/>
                <a:gd name="connsiteY124" fmla="*/ 60945 h 899892"/>
                <a:gd name="connsiteX125" fmla="*/ 701852 w 794379"/>
                <a:gd name="connsiteY125" fmla="*/ 62968 h 899892"/>
                <a:gd name="connsiteX126" fmla="*/ 702961 w 794379"/>
                <a:gd name="connsiteY126" fmla="*/ 63751 h 899892"/>
                <a:gd name="connsiteX127" fmla="*/ 702961 w 794379"/>
                <a:gd name="connsiteY127" fmla="*/ 64404 h 899892"/>
                <a:gd name="connsiteX128" fmla="*/ 703679 w 794379"/>
                <a:gd name="connsiteY128" fmla="*/ 64273 h 899892"/>
                <a:gd name="connsiteX129" fmla="*/ 705180 w 794379"/>
                <a:gd name="connsiteY129" fmla="*/ 64861 h 899892"/>
                <a:gd name="connsiteX130" fmla="*/ 705571 w 794379"/>
                <a:gd name="connsiteY130" fmla="*/ 65644 h 899892"/>
                <a:gd name="connsiteX131" fmla="*/ 706485 w 794379"/>
                <a:gd name="connsiteY131" fmla="*/ 65970 h 899892"/>
                <a:gd name="connsiteX132" fmla="*/ 706680 w 794379"/>
                <a:gd name="connsiteY132" fmla="*/ 66427 h 899892"/>
                <a:gd name="connsiteX133" fmla="*/ 707072 w 794379"/>
                <a:gd name="connsiteY133" fmla="*/ 66100 h 899892"/>
                <a:gd name="connsiteX134" fmla="*/ 707659 w 794379"/>
                <a:gd name="connsiteY134" fmla="*/ 66231 h 899892"/>
                <a:gd name="connsiteX135" fmla="*/ 707855 w 794379"/>
                <a:gd name="connsiteY135" fmla="*/ 66688 h 899892"/>
                <a:gd name="connsiteX136" fmla="*/ 709551 w 794379"/>
                <a:gd name="connsiteY136" fmla="*/ 66361 h 899892"/>
                <a:gd name="connsiteX137" fmla="*/ 709551 w 794379"/>
                <a:gd name="connsiteY137" fmla="*/ 66818 h 899892"/>
                <a:gd name="connsiteX138" fmla="*/ 710139 w 794379"/>
                <a:gd name="connsiteY138" fmla="*/ 66688 h 899892"/>
                <a:gd name="connsiteX139" fmla="*/ 710530 w 794379"/>
                <a:gd name="connsiteY139" fmla="*/ 67014 h 899892"/>
                <a:gd name="connsiteX140" fmla="*/ 710530 w 794379"/>
                <a:gd name="connsiteY140" fmla="*/ 67797 h 899892"/>
                <a:gd name="connsiteX141" fmla="*/ 711444 w 794379"/>
                <a:gd name="connsiteY141" fmla="*/ 67797 h 899892"/>
                <a:gd name="connsiteX142" fmla="*/ 711836 w 794379"/>
                <a:gd name="connsiteY142" fmla="*/ 68253 h 899892"/>
                <a:gd name="connsiteX143" fmla="*/ 712423 w 794379"/>
                <a:gd name="connsiteY143" fmla="*/ 68253 h 899892"/>
                <a:gd name="connsiteX144" fmla="*/ 712423 w 794379"/>
                <a:gd name="connsiteY144" fmla="*/ 67797 h 899892"/>
                <a:gd name="connsiteX145" fmla="*/ 713728 w 794379"/>
                <a:gd name="connsiteY145" fmla="*/ 67340 h 899892"/>
                <a:gd name="connsiteX146" fmla="*/ 713924 w 794379"/>
                <a:gd name="connsiteY146" fmla="*/ 66427 h 899892"/>
                <a:gd name="connsiteX147" fmla="*/ 714315 w 794379"/>
                <a:gd name="connsiteY147" fmla="*/ 66296 h 899892"/>
                <a:gd name="connsiteX148" fmla="*/ 715424 w 794379"/>
                <a:gd name="connsiteY148" fmla="*/ 67079 h 899892"/>
                <a:gd name="connsiteX149" fmla="*/ 716012 w 794379"/>
                <a:gd name="connsiteY149" fmla="*/ 68449 h 899892"/>
                <a:gd name="connsiteX150" fmla="*/ 717316 w 794379"/>
                <a:gd name="connsiteY150" fmla="*/ 69559 h 899892"/>
                <a:gd name="connsiteX151" fmla="*/ 717316 w 794379"/>
                <a:gd name="connsiteY151" fmla="*/ 70015 h 899892"/>
                <a:gd name="connsiteX152" fmla="*/ 718230 w 794379"/>
                <a:gd name="connsiteY152" fmla="*/ 70342 h 899892"/>
                <a:gd name="connsiteX153" fmla="*/ 718426 w 794379"/>
                <a:gd name="connsiteY153" fmla="*/ 71125 h 899892"/>
                <a:gd name="connsiteX154" fmla="*/ 718948 w 794379"/>
                <a:gd name="connsiteY154" fmla="*/ 71255 h 899892"/>
                <a:gd name="connsiteX155" fmla="*/ 719144 w 794379"/>
                <a:gd name="connsiteY155" fmla="*/ 71908 h 899892"/>
                <a:gd name="connsiteX156" fmla="*/ 720644 w 794379"/>
                <a:gd name="connsiteY156" fmla="*/ 73278 h 899892"/>
                <a:gd name="connsiteX157" fmla="*/ 722537 w 794379"/>
                <a:gd name="connsiteY157" fmla="*/ 73930 h 899892"/>
                <a:gd name="connsiteX158" fmla="*/ 726974 w 794379"/>
                <a:gd name="connsiteY158" fmla="*/ 73800 h 899892"/>
                <a:gd name="connsiteX159" fmla="*/ 727496 w 794379"/>
                <a:gd name="connsiteY159" fmla="*/ 75040 h 899892"/>
                <a:gd name="connsiteX160" fmla="*/ 728018 w 794379"/>
                <a:gd name="connsiteY160" fmla="*/ 75366 h 899892"/>
                <a:gd name="connsiteX161" fmla="*/ 728018 w 794379"/>
                <a:gd name="connsiteY161" fmla="*/ 76149 h 899892"/>
                <a:gd name="connsiteX162" fmla="*/ 729127 w 794379"/>
                <a:gd name="connsiteY162" fmla="*/ 77389 h 899892"/>
                <a:gd name="connsiteX163" fmla="*/ 729127 w 794379"/>
                <a:gd name="connsiteY163" fmla="*/ 78172 h 899892"/>
                <a:gd name="connsiteX164" fmla="*/ 730041 w 794379"/>
                <a:gd name="connsiteY164" fmla="*/ 79412 h 899892"/>
                <a:gd name="connsiteX165" fmla="*/ 730041 w 794379"/>
                <a:gd name="connsiteY165" fmla="*/ 80064 h 899892"/>
                <a:gd name="connsiteX166" fmla="*/ 731346 w 794379"/>
                <a:gd name="connsiteY166" fmla="*/ 81304 h 899892"/>
                <a:gd name="connsiteX167" fmla="*/ 731737 w 794379"/>
                <a:gd name="connsiteY167" fmla="*/ 83327 h 899892"/>
                <a:gd name="connsiteX168" fmla="*/ 732651 w 794379"/>
                <a:gd name="connsiteY168" fmla="*/ 84240 h 899892"/>
                <a:gd name="connsiteX169" fmla="*/ 732651 w 794379"/>
                <a:gd name="connsiteY169" fmla="*/ 85611 h 899892"/>
                <a:gd name="connsiteX170" fmla="*/ 733369 w 794379"/>
                <a:gd name="connsiteY170" fmla="*/ 86851 h 899892"/>
                <a:gd name="connsiteX171" fmla="*/ 733173 w 794379"/>
                <a:gd name="connsiteY171" fmla="*/ 87764 h 899892"/>
                <a:gd name="connsiteX172" fmla="*/ 734086 w 794379"/>
                <a:gd name="connsiteY172" fmla="*/ 89134 h 899892"/>
                <a:gd name="connsiteX173" fmla="*/ 733695 w 794379"/>
                <a:gd name="connsiteY173" fmla="*/ 90243 h 899892"/>
                <a:gd name="connsiteX174" fmla="*/ 734282 w 794379"/>
                <a:gd name="connsiteY174" fmla="*/ 90896 h 899892"/>
                <a:gd name="connsiteX175" fmla="*/ 733891 w 794379"/>
                <a:gd name="connsiteY175" fmla="*/ 91549 h 899892"/>
                <a:gd name="connsiteX176" fmla="*/ 734086 w 794379"/>
                <a:gd name="connsiteY176" fmla="*/ 92658 h 899892"/>
                <a:gd name="connsiteX177" fmla="*/ 734674 w 794379"/>
                <a:gd name="connsiteY177" fmla="*/ 92984 h 899892"/>
                <a:gd name="connsiteX178" fmla="*/ 734282 w 794379"/>
                <a:gd name="connsiteY178" fmla="*/ 93571 h 899892"/>
                <a:gd name="connsiteX179" fmla="*/ 735391 w 794379"/>
                <a:gd name="connsiteY179" fmla="*/ 94354 h 899892"/>
                <a:gd name="connsiteX180" fmla="*/ 735783 w 794379"/>
                <a:gd name="connsiteY180" fmla="*/ 95921 h 899892"/>
                <a:gd name="connsiteX181" fmla="*/ 736892 w 794379"/>
                <a:gd name="connsiteY181" fmla="*/ 96573 h 899892"/>
                <a:gd name="connsiteX182" fmla="*/ 737088 w 794379"/>
                <a:gd name="connsiteY182" fmla="*/ 97487 h 899892"/>
                <a:gd name="connsiteX183" fmla="*/ 737610 w 794379"/>
                <a:gd name="connsiteY183" fmla="*/ 97617 h 899892"/>
                <a:gd name="connsiteX184" fmla="*/ 737414 w 794379"/>
                <a:gd name="connsiteY184" fmla="*/ 98074 h 899892"/>
                <a:gd name="connsiteX185" fmla="*/ 739633 w 794379"/>
                <a:gd name="connsiteY185" fmla="*/ 100423 h 899892"/>
                <a:gd name="connsiteX186" fmla="*/ 740351 w 794379"/>
                <a:gd name="connsiteY186" fmla="*/ 102315 h 899892"/>
                <a:gd name="connsiteX187" fmla="*/ 741656 w 794379"/>
                <a:gd name="connsiteY187" fmla="*/ 102902 h 899892"/>
                <a:gd name="connsiteX188" fmla="*/ 742373 w 794379"/>
                <a:gd name="connsiteY188" fmla="*/ 102772 h 899892"/>
                <a:gd name="connsiteX189" fmla="*/ 742373 w 794379"/>
                <a:gd name="connsiteY189" fmla="*/ 106035 h 899892"/>
                <a:gd name="connsiteX190" fmla="*/ 742961 w 794379"/>
                <a:gd name="connsiteY190" fmla="*/ 106687 h 899892"/>
                <a:gd name="connsiteX191" fmla="*/ 743679 w 794379"/>
                <a:gd name="connsiteY191" fmla="*/ 107144 h 899892"/>
                <a:gd name="connsiteX192" fmla="*/ 746484 w 794379"/>
                <a:gd name="connsiteY192" fmla="*/ 107013 h 899892"/>
                <a:gd name="connsiteX193" fmla="*/ 746876 w 794379"/>
                <a:gd name="connsiteY193" fmla="*/ 107470 h 899892"/>
                <a:gd name="connsiteX194" fmla="*/ 746876 w 794379"/>
                <a:gd name="connsiteY194" fmla="*/ 108253 h 899892"/>
                <a:gd name="connsiteX195" fmla="*/ 745767 w 794379"/>
                <a:gd name="connsiteY195" fmla="*/ 108580 h 899892"/>
                <a:gd name="connsiteX196" fmla="*/ 745571 w 794379"/>
                <a:gd name="connsiteY196" fmla="*/ 109036 h 899892"/>
                <a:gd name="connsiteX197" fmla="*/ 746680 w 794379"/>
                <a:gd name="connsiteY197" fmla="*/ 110929 h 899892"/>
                <a:gd name="connsiteX198" fmla="*/ 747202 w 794379"/>
                <a:gd name="connsiteY198" fmla="*/ 110929 h 899892"/>
                <a:gd name="connsiteX199" fmla="*/ 747594 w 794379"/>
                <a:gd name="connsiteY199" fmla="*/ 111516 h 899892"/>
                <a:gd name="connsiteX200" fmla="*/ 747594 w 794379"/>
                <a:gd name="connsiteY200" fmla="*/ 113408 h 899892"/>
                <a:gd name="connsiteX201" fmla="*/ 747985 w 794379"/>
                <a:gd name="connsiteY201" fmla="*/ 113538 h 899892"/>
                <a:gd name="connsiteX202" fmla="*/ 747594 w 794379"/>
                <a:gd name="connsiteY202" fmla="*/ 113995 h 899892"/>
                <a:gd name="connsiteX203" fmla="*/ 748181 w 794379"/>
                <a:gd name="connsiteY203" fmla="*/ 114909 h 899892"/>
                <a:gd name="connsiteX204" fmla="*/ 747790 w 794379"/>
                <a:gd name="connsiteY204" fmla="*/ 117715 h 899892"/>
                <a:gd name="connsiteX205" fmla="*/ 748181 w 794379"/>
                <a:gd name="connsiteY205" fmla="*/ 118041 h 899892"/>
                <a:gd name="connsiteX206" fmla="*/ 748377 w 794379"/>
                <a:gd name="connsiteY206" fmla="*/ 119607 h 899892"/>
                <a:gd name="connsiteX207" fmla="*/ 749290 w 794379"/>
                <a:gd name="connsiteY207" fmla="*/ 120390 h 899892"/>
                <a:gd name="connsiteX208" fmla="*/ 749290 w 794379"/>
                <a:gd name="connsiteY208" fmla="*/ 121630 h 899892"/>
                <a:gd name="connsiteX209" fmla="*/ 750008 w 794379"/>
                <a:gd name="connsiteY209" fmla="*/ 122217 h 899892"/>
                <a:gd name="connsiteX210" fmla="*/ 750399 w 794379"/>
                <a:gd name="connsiteY210" fmla="*/ 123588 h 899892"/>
                <a:gd name="connsiteX211" fmla="*/ 751313 w 794379"/>
                <a:gd name="connsiteY211" fmla="*/ 124958 h 899892"/>
                <a:gd name="connsiteX212" fmla="*/ 751835 w 794379"/>
                <a:gd name="connsiteY212" fmla="*/ 125284 h 899892"/>
                <a:gd name="connsiteX213" fmla="*/ 752357 w 794379"/>
                <a:gd name="connsiteY213" fmla="*/ 127437 h 899892"/>
                <a:gd name="connsiteX214" fmla="*/ 752749 w 794379"/>
                <a:gd name="connsiteY214" fmla="*/ 127568 h 899892"/>
                <a:gd name="connsiteX215" fmla="*/ 752553 w 794379"/>
                <a:gd name="connsiteY215" fmla="*/ 128155 h 899892"/>
                <a:gd name="connsiteX216" fmla="*/ 753858 w 794379"/>
                <a:gd name="connsiteY216" fmla="*/ 129721 h 899892"/>
                <a:gd name="connsiteX217" fmla="*/ 754380 w 794379"/>
                <a:gd name="connsiteY217" fmla="*/ 131418 h 899892"/>
                <a:gd name="connsiteX218" fmla="*/ 755098 w 794379"/>
                <a:gd name="connsiteY218" fmla="*/ 132070 h 899892"/>
                <a:gd name="connsiteX219" fmla="*/ 755619 w 794379"/>
                <a:gd name="connsiteY219" fmla="*/ 133310 h 899892"/>
                <a:gd name="connsiteX220" fmla="*/ 756207 w 794379"/>
                <a:gd name="connsiteY220" fmla="*/ 133310 h 899892"/>
                <a:gd name="connsiteX221" fmla="*/ 757512 w 794379"/>
                <a:gd name="connsiteY221" fmla="*/ 134550 h 899892"/>
                <a:gd name="connsiteX222" fmla="*/ 759209 w 794379"/>
                <a:gd name="connsiteY222" fmla="*/ 139183 h 899892"/>
                <a:gd name="connsiteX223" fmla="*/ 760318 w 794379"/>
                <a:gd name="connsiteY223" fmla="*/ 139509 h 899892"/>
                <a:gd name="connsiteX224" fmla="*/ 760318 w 794379"/>
                <a:gd name="connsiteY224" fmla="*/ 140879 h 899892"/>
                <a:gd name="connsiteX225" fmla="*/ 761427 w 794379"/>
                <a:gd name="connsiteY225" fmla="*/ 143033 h 899892"/>
                <a:gd name="connsiteX226" fmla="*/ 762145 w 794379"/>
                <a:gd name="connsiteY226" fmla="*/ 145838 h 899892"/>
                <a:gd name="connsiteX227" fmla="*/ 763450 w 794379"/>
                <a:gd name="connsiteY227" fmla="*/ 147404 h 899892"/>
                <a:gd name="connsiteX228" fmla="*/ 763450 w 794379"/>
                <a:gd name="connsiteY228" fmla="*/ 148187 h 899892"/>
                <a:gd name="connsiteX229" fmla="*/ 763972 w 794379"/>
                <a:gd name="connsiteY229" fmla="*/ 148514 h 899892"/>
                <a:gd name="connsiteX230" fmla="*/ 764363 w 794379"/>
                <a:gd name="connsiteY230" fmla="*/ 149754 h 899892"/>
                <a:gd name="connsiteX231" fmla="*/ 764755 w 794379"/>
                <a:gd name="connsiteY231" fmla="*/ 149884 h 899892"/>
                <a:gd name="connsiteX232" fmla="*/ 765146 w 794379"/>
                <a:gd name="connsiteY232" fmla="*/ 151450 h 899892"/>
                <a:gd name="connsiteX233" fmla="*/ 766452 w 794379"/>
                <a:gd name="connsiteY233" fmla="*/ 153343 h 899892"/>
                <a:gd name="connsiteX234" fmla="*/ 766256 w 794379"/>
                <a:gd name="connsiteY234" fmla="*/ 154256 h 899892"/>
                <a:gd name="connsiteX235" fmla="*/ 766778 w 794379"/>
                <a:gd name="connsiteY235" fmla="*/ 154582 h 899892"/>
                <a:gd name="connsiteX236" fmla="*/ 766974 w 794379"/>
                <a:gd name="connsiteY236" fmla="*/ 156279 h 899892"/>
                <a:gd name="connsiteX237" fmla="*/ 769192 w 794379"/>
                <a:gd name="connsiteY237" fmla="*/ 159998 h 899892"/>
                <a:gd name="connsiteX238" fmla="*/ 768996 w 794379"/>
                <a:gd name="connsiteY238" fmla="*/ 161564 h 899892"/>
                <a:gd name="connsiteX239" fmla="*/ 769714 w 794379"/>
                <a:gd name="connsiteY239" fmla="*/ 162934 h 899892"/>
                <a:gd name="connsiteX240" fmla="*/ 769714 w 794379"/>
                <a:gd name="connsiteY240" fmla="*/ 163848 h 899892"/>
                <a:gd name="connsiteX241" fmla="*/ 770628 w 794379"/>
                <a:gd name="connsiteY241" fmla="*/ 164957 h 899892"/>
                <a:gd name="connsiteX242" fmla="*/ 771019 w 794379"/>
                <a:gd name="connsiteY242" fmla="*/ 167111 h 899892"/>
                <a:gd name="connsiteX243" fmla="*/ 771737 w 794379"/>
                <a:gd name="connsiteY243" fmla="*/ 167894 h 899892"/>
                <a:gd name="connsiteX244" fmla="*/ 772128 w 794379"/>
                <a:gd name="connsiteY244" fmla="*/ 169590 h 899892"/>
                <a:gd name="connsiteX245" fmla="*/ 773629 w 794379"/>
                <a:gd name="connsiteY245" fmla="*/ 171939 h 899892"/>
                <a:gd name="connsiteX246" fmla="*/ 773825 w 794379"/>
                <a:gd name="connsiteY246" fmla="*/ 172853 h 899892"/>
                <a:gd name="connsiteX247" fmla="*/ 774543 w 794379"/>
                <a:gd name="connsiteY247" fmla="*/ 173440 h 899892"/>
                <a:gd name="connsiteX248" fmla="*/ 774934 w 794379"/>
                <a:gd name="connsiteY248" fmla="*/ 175137 h 899892"/>
                <a:gd name="connsiteX249" fmla="*/ 775848 w 794379"/>
                <a:gd name="connsiteY249" fmla="*/ 175724 h 899892"/>
                <a:gd name="connsiteX250" fmla="*/ 776761 w 794379"/>
                <a:gd name="connsiteY250" fmla="*/ 178334 h 899892"/>
                <a:gd name="connsiteX251" fmla="*/ 777675 w 794379"/>
                <a:gd name="connsiteY251" fmla="*/ 178921 h 899892"/>
                <a:gd name="connsiteX252" fmla="*/ 777675 w 794379"/>
                <a:gd name="connsiteY252" fmla="*/ 179704 h 899892"/>
                <a:gd name="connsiteX253" fmla="*/ 778980 w 794379"/>
                <a:gd name="connsiteY253" fmla="*/ 181532 h 899892"/>
                <a:gd name="connsiteX254" fmla="*/ 779371 w 794379"/>
                <a:gd name="connsiteY254" fmla="*/ 183228 h 899892"/>
                <a:gd name="connsiteX255" fmla="*/ 780676 w 794379"/>
                <a:gd name="connsiteY255" fmla="*/ 184598 h 899892"/>
                <a:gd name="connsiteX256" fmla="*/ 780285 w 794379"/>
                <a:gd name="connsiteY256" fmla="*/ 185055 h 899892"/>
                <a:gd name="connsiteX257" fmla="*/ 780872 w 794379"/>
                <a:gd name="connsiteY257" fmla="*/ 186164 h 899892"/>
                <a:gd name="connsiteX258" fmla="*/ 780872 w 794379"/>
                <a:gd name="connsiteY258" fmla="*/ 187274 h 899892"/>
                <a:gd name="connsiteX259" fmla="*/ 781786 w 794379"/>
                <a:gd name="connsiteY259" fmla="*/ 188187 h 899892"/>
                <a:gd name="connsiteX260" fmla="*/ 781590 w 794379"/>
                <a:gd name="connsiteY260" fmla="*/ 188774 h 899892"/>
                <a:gd name="connsiteX261" fmla="*/ 782112 w 794379"/>
                <a:gd name="connsiteY261" fmla="*/ 189101 h 899892"/>
                <a:gd name="connsiteX262" fmla="*/ 782504 w 794379"/>
                <a:gd name="connsiteY262" fmla="*/ 191450 h 899892"/>
                <a:gd name="connsiteX263" fmla="*/ 783091 w 794379"/>
                <a:gd name="connsiteY263" fmla="*/ 191906 h 899892"/>
                <a:gd name="connsiteX264" fmla="*/ 783091 w 794379"/>
                <a:gd name="connsiteY264" fmla="*/ 193277 h 899892"/>
                <a:gd name="connsiteX265" fmla="*/ 784004 w 794379"/>
                <a:gd name="connsiteY265" fmla="*/ 194517 h 899892"/>
                <a:gd name="connsiteX266" fmla="*/ 784918 w 794379"/>
                <a:gd name="connsiteY266" fmla="*/ 197909 h 899892"/>
                <a:gd name="connsiteX267" fmla="*/ 785505 w 794379"/>
                <a:gd name="connsiteY267" fmla="*/ 198366 h 899892"/>
                <a:gd name="connsiteX268" fmla="*/ 786027 w 794379"/>
                <a:gd name="connsiteY268" fmla="*/ 200716 h 899892"/>
                <a:gd name="connsiteX269" fmla="*/ 785831 w 794379"/>
                <a:gd name="connsiteY269" fmla="*/ 201499 h 899892"/>
                <a:gd name="connsiteX270" fmla="*/ 787528 w 794379"/>
                <a:gd name="connsiteY270" fmla="*/ 204304 h 899892"/>
                <a:gd name="connsiteX271" fmla="*/ 787528 w 794379"/>
                <a:gd name="connsiteY271" fmla="*/ 205414 h 899892"/>
                <a:gd name="connsiteX272" fmla="*/ 787919 w 794379"/>
                <a:gd name="connsiteY272" fmla="*/ 205544 h 899892"/>
                <a:gd name="connsiteX273" fmla="*/ 787919 w 794379"/>
                <a:gd name="connsiteY273" fmla="*/ 206327 h 899892"/>
                <a:gd name="connsiteX274" fmla="*/ 788311 w 794379"/>
                <a:gd name="connsiteY274" fmla="*/ 206653 h 899892"/>
                <a:gd name="connsiteX275" fmla="*/ 788507 w 794379"/>
                <a:gd name="connsiteY275" fmla="*/ 208807 h 899892"/>
                <a:gd name="connsiteX276" fmla="*/ 789094 w 794379"/>
                <a:gd name="connsiteY276" fmla="*/ 209590 h 899892"/>
                <a:gd name="connsiteX277" fmla="*/ 788507 w 794379"/>
                <a:gd name="connsiteY277" fmla="*/ 210177 h 899892"/>
                <a:gd name="connsiteX278" fmla="*/ 788702 w 794379"/>
                <a:gd name="connsiteY278" fmla="*/ 216376 h 899892"/>
                <a:gd name="connsiteX279" fmla="*/ 789290 w 794379"/>
                <a:gd name="connsiteY279" fmla="*/ 216702 h 899892"/>
                <a:gd name="connsiteX280" fmla="*/ 789094 w 794379"/>
                <a:gd name="connsiteY280" fmla="*/ 217942 h 899892"/>
                <a:gd name="connsiteX281" fmla="*/ 789812 w 794379"/>
                <a:gd name="connsiteY281" fmla="*/ 218725 h 899892"/>
                <a:gd name="connsiteX282" fmla="*/ 789812 w 794379"/>
                <a:gd name="connsiteY282" fmla="*/ 219508 h 899892"/>
                <a:gd name="connsiteX283" fmla="*/ 790399 w 794379"/>
                <a:gd name="connsiteY283" fmla="*/ 220291 h 899892"/>
                <a:gd name="connsiteX284" fmla="*/ 790399 w 794379"/>
                <a:gd name="connsiteY284" fmla="*/ 221857 h 899892"/>
                <a:gd name="connsiteX285" fmla="*/ 790790 w 794379"/>
                <a:gd name="connsiteY285" fmla="*/ 221988 h 899892"/>
                <a:gd name="connsiteX286" fmla="*/ 790986 w 794379"/>
                <a:gd name="connsiteY286" fmla="*/ 222901 h 899892"/>
                <a:gd name="connsiteX287" fmla="*/ 791704 w 794379"/>
                <a:gd name="connsiteY287" fmla="*/ 223358 h 899892"/>
                <a:gd name="connsiteX288" fmla="*/ 792226 w 794379"/>
                <a:gd name="connsiteY288" fmla="*/ 228448 h 899892"/>
                <a:gd name="connsiteX289" fmla="*/ 792618 w 794379"/>
                <a:gd name="connsiteY289" fmla="*/ 229361 h 899892"/>
                <a:gd name="connsiteX290" fmla="*/ 793205 w 794379"/>
                <a:gd name="connsiteY290" fmla="*/ 229688 h 899892"/>
                <a:gd name="connsiteX291" fmla="*/ 793596 w 794379"/>
                <a:gd name="connsiteY291" fmla="*/ 232037 h 899892"/>
                <a:gd name="connsiteX292" fmla="*/ 793988 w 794379"/>
                <a:gd name="connsiteY292" fmla="*/ 232167 h 899892"/>
                <a:gd name="connsiteX293" fmla="*/ 793596 w 794379"/>
                <a:gd name="connsiteY293" fmla="*/ 233863 h 899892"/>
                <a:gd name="connsiteX294" fmla="*/ 794184 w 794379"/>
                <a:gd name="connsiteY294" fmla="*/ 234973 h 899892"/>
                <a:gd name="connsiteX295" fmla="*/ 793988 w 794379"/>
                <a:gd name="connsiteY295" fmla="*/ 236343 h 899892"/>
                <a:gd name="connsiteX296" fmla="*/ 794379 w 794379"/>
                <a:gd name="connsiteY296" fmla="*/ 236474 h 899892"/>
                <a:gd name="connsiteX297" fmla="*/ 794379 w 794379"/>
                <a:gd name="connsiteY297" fmla="*/ 237257 h 899892"/>
                <a:gd name="connsiteX298" fmla="*/ 793662 w 794379"/>
                <a:gd name="connsiteY298" fmla="*/ 237844 h 899892"/>
                <a:gd name="connsiteX299" fmla="*/ 793662 w 794379"/>
                <a:gd name="connsiteY299" fmla="*/ 238757 h 899892"/>
                <a:gd name="connsiteX300" fmla="*/ 794053 w 794379"/>
                <a:gd name="connsiteY300" fmla="*/ 239214 h 899892"/>
                <a:gd name="connsiteX301" fmla="*/ 793466 w 794379"/>
                <a:gd name="connsiteY301" fmla="*/ 239867 h 899892"/>
                <a:gd name="connsiteX302" fmla="*/ 793270 w 794379"/>
                <a:gd name="connsiteY302" fmla="*/ 245609 h 899892"/>
                <a:gd name="connsiteX303" fmla="*/ 792879 w 794379"/>
                <a:gd name="connsiteY303" fmla="*/ 245935 h 899892"/>
                <a:gd name="connsiteX304" fmla="*/ 792879 w 794379"/>
                <a:gd name="connsiteY304" fmla="*/ 247632 h 899892"/>
                <a:gd name="connsiteX305" fmla="*/ 792487 w 794379"/>
                <a:gd name="connsiteY305" fmla="*/ 248545 h 899892"/>
                <a:gd name="connsiteX306" fmla="*/ 792683 w 794379"/>
                <a:gd name="connsiteY306" fmla="*/ 250242 h 899892"/>
                <a:gd name="connsiteX307" fmla="*/ 792487 w 794379"/>
                <a:gd name="connsiteY307" fmla="*/ 251155 h 899892"/>
                <a:gd name="connsiteX308" fmla="*/ 792096 w 794379"/>
                <a:gd name="connsiteY308" fmla="*/ 251286 h 899892"/>
                <a:gd name="connsiteX309" fmla="*/ 791900 w 794379"/>
                <a:gd name="connsiteY309" fmla="*/ 266424 h 899892"/>
                <a:gd name="connsiteX310" fmla="*/ 791182 w 794379"/>
                <a:gd name="connsiteY310" fmla="*/ 269948 h 899892"/>
                <a:gd name="connsiteX311" fmla="*/ 790790 w 794379"/>
                <a:gd name="connsiteY311" fmla="*/ 270079 h 899892"/>
                <a:gd name="connsiteX312" fmla="*/ 790986 w 794379"/>
                <a:gd name="connsiteY312" fmla="*/ 273602 h 899892"/>
                <a:gd name="connsiteX313" fmla="*/ 790595 w 794379"/>
                <a:gd name="connsiteY313" fmla="*/ 274059 h 899892"/>
                <a:gd name="connsiteX314" fmla="*/ 790595 w 794379"/>
                <a:gd name="connsiteY314" fmla="*/ 276865 h 899892"/>
                <a:gd name="connsiteX315" fmla="*/ 789290 w 794379"/>
                <a:gd name="connsiteY315" fmla="*/ 278431 h 899892"/>
                <a:gd name="connsiteX316" fmla="*/ 789094 w 794379"/>
                <a:gd name="connsiteY316" fmla="*/ 280127 h 899892"/>
                <a:gd name="connsiteX317" fmla="*/ 788507 w 794379"/>
                <a:gd name="connsiteY317" fmla="*/ 281041 h 899892"/>
                <a:gd name="connsiteX318" fmla="*/ 788702 w 794379"/>
                <a:gd name="connsiteY318" fmla="*/ 281824 h 899892"/>
                <a:gd name="connsiteX319" fmla="*/ 787985 w 794379"/>
                <a:gd name="connsiteY319" fmla="*/ 286783 h 899892"/>
                <a:gd name="connsiteX320" fmla="*/ 787398 w 794379"/>
                <a:gd name="connsiteY320" fmla="*/ 288023 h 899892"/>
                <a:gd name="connsiteX321" fmla="*/ 787006 w 794379"/>
                <a:gd name="connsiteY321" fmla="*/ 287892 h 899892"/>
                <a:gd name="connsiteX322" fmla="*/ 785310 w 794379"/>
                <a:gd name="connsiteY322" fmla="*/ 288806 h 899892"/>
                <a:gd name="connsiteX323" fmla="*/ 781590 w 794379"/>
                <a:gd name="connsiteY323" fmla="*/ 288675 h 899892"/>
                <a:gd name="connsiteX324" fmla="*/ 780872 w 794379"/>
                <a:gd name="connsiteY324" fmla="*/ 290241 h 899892"/>
                <a:gd name="connsiteX325" fmla="*/ 779567 w 794379"/>
                <a:gd name="connsiteY325" fmla="*/ 290698 h 899892"/>
                <a:gd name="connsiteX326" fmla="*/ 777871 w 794379"/>
                <a:gd name="connsiteY326" fmla="*/ 290698 h 899892"/>
                <a:gd name="connsiteX327" fmla="*/ 777153 w 794379"/>
                <a:gd name="connsiteY327" fmla="*/ 291155 h 899892"/>
                <a:gd name="connsiteX328" fmla="*/ 777153 w 794379"/>
                <a:gd name="connsiteY328" fmla="*/ 291742 h 899892"/>
                <a:gd name="connsiteX329" fmla="*/ 776566 w 794379"/>
                <a:gd name="connsiteY329" fmla="*/ 292199 h 899892"/>
                <a:gd name="connsiteX330" fmla="*/ 775260 w 794379"/>
                <a:gd name="connsiteY330" fmla="*/ 292330 h 899892"/>
                <a:gd name="connsiteX331" fmla="*/ 775065 w 794379"/>
                <a:gd name="connsiteY331" fmla="*/ 291873 h 899892"/>
                <a:gd name="connsiteX332" fmla="*/ 774151 w 794379"/>
                <a:gd name="connsiteY332" fmla="*/ 291873 h 899892"/>
                <a:gd name="connsiteX333" fmla="*/ 773629 w 794379"/>
                <a:gd name="connsiteY333" fmla="*/ 292330 h 899892"/>
                <a:gd name="connsiteX334" fmla="*/ 773434 w 794379"/>
                <a:gd name="connsiteY334" fmla="*/ 294156 h 899892"/>
                <a:gd name="connsiteX335" fmla="*/ 771411 w 794379"/>
                <a:gd name="connsiteY335" fmla="*/ 294156 h 899892"/>
                <a:gd name="connsiteX336" fmla="*/ 771019 w 794379"/>
                <a:gd name="connsiteY336" fmla="*/ 294483 h 899892"/>
                <a:gd name="connsiteX337" fmla="*/ 771019 w 794379"/>
                <a:gd name="connsiteY337" fmla="*/ 296636 h 899892"/>
                <a:gd name="connsiteX338" fmla="*/ 768996 w 794379"/>
                <a:gd name="connsiteY338" fmla="*/ 296767 h 899892"/>
                <a:gd name="connsiteX339" fmla="*/ 768278 w 794379"/>
                <a:gd name="connsiteY339" fmla="*/ 297876 h 899892"/>
                <a:gd name="connsiteX340" fmla="*/ 767169 w 794379"/>
                <a:gd name="connsiteY340" fmla="*/ 298333 h 899892"/>
                <a:gd name="connsiteX341" fmla="*/ 766060 w 794379"/>
                <a:gd name="connsiteY341" fmla="*/ 299703 h 899892"/>
                <a:gd name="connsiteX342" fmla="*/ 766060 w 794379"/>
                <a:gd name="connsiteY342" fmla="*/ 301269 h 899892"/>
                <a:gd name="connsiteX343" fmla="*/ 765342 w 794379"/>
                <a:gd name="connsiteY343" fmla="*/ 301726 h 899892"/>
                <a:gd name="connsiteX344" fmla="*/ 764233 w 794379"/>
                <a:gd name="connsiteY344" fmla="*/ 303553 h 899892"/>
                <a:gd name="connsiteX345" fmla="*/ 762537 w 794379"/>
                <a:gd name="connsiteY345" fmla="*/ 304140 h 899892"/>
                <a:gd name="connsiteX346" fmla="*/ 761427 w 794379"/>
                <a:gd name="connsiteY346" fmla="*/ 305380 h 899892"/>
                <a:gd name="connsiteX347" fmla="*/ 760513 w 794379"/>
                <a:gd name="connsiteY347" fmla="*/ 305511 h 899892"/>
                <a:gd name="connsiteX348" fmla="*/ 757512 w 794379"/>
                <a:gd name="connsiteY348" fmla="*/ 307533 h 899892"/>
                <a:gd name="connsiteX349" fmla="*/ 757512 w 794379"/>
                <a:gd name="connsiteY349" fmla="*/ 308120 h 899892"/>
                <a:gd name="connsiteX350" fmla="*/ 758034 w 794379"/>
                <a:gd name="connsiteY350" fmla="*/ 308447 h 899892"/>
                <a:gd name="connsiteX351" fmla="*/ 758230 w 794379"/>
                <a:gd name="connsiteY351" fmla="*/ 309230 h 899892"/>
                <a:gd name="connsiteX352" fmla="*/ 756925 w 794379"/>
                <a:gd name="connsiteY352" fmla="*/ 309360 h 899892"/>
                <a:gd name="connsiteX353" fmla="*/ 757121 w 794379"/>
                <a:gd name="connsiteY353" fmla="*/ 310274 h 899892"/>
                <a:gd name="connsiteX354" fmla="*/ 755424 w 794379"/>
                <a:gd name="connsiteY354" fmla="*/ 310861 h 899892"/>
                <a:gd name="connsiteX355" fmla="*/ 753205 w 794379"/>
                <a:gd name="connsiteY355" fmla="*/ 310992 h 899892"/>
                <a:gd name="connsiteX356" fmla="*/ 750987 w 794379"/>
                <a:gd name="connsiteY356" fmla="*/ 314059 h 899892"/>
                <a:gd name="connsiteX357" fmla="*/ 750269 w 794379"/>
                <a:gd name="connsiteY357" fmla="*/ 314515 h 899892"/>
                <a:gd name="connsiteX358" fmla="*/ 749160 w 794379"/>
                <a:gd name="connsiteY358" fmla="*/ 316668 h 899892"/>
                <a:gd name="connsiteX359" fmla="*/ 747855 w 794379"/>
                <a:gd name="connsiteY359" fmla="*/ 316668 h 899892"/>
                <a:gd name="connsiteX360" fmla="*/ 746745 w 794379"/>
                <a:gd name="connsiteY360" fmla="*/ 317778 h 899892"/>
                <a:gd name="connsiteX361" fmla="*/ 746745 w 794379"/>
                <a:gd name="connsiteY361" fmla="*/ 318691 h 899892"/>
                <a:gd name="connsiteX362" fmla="*/ 745636 w 794379"/>
                <a:gd name="connsiteY362" fmla="*/ 318691 h 899892"/>
                <a:gd name="connsiteX363" fmla="*/ 744331 w 794379"/>
                <a:gd name="connsiteY363" fmla="*/ 320388 h 899892"/>
                <a:gd name="connsiteX364" fmla="*/ 742830 w 794379"/>
                <a:gd name="connsiteY364" fmla="*/ 320845 h 899892"/>
                <a:gd name="connsiteX365" fmla="*/ 742439 w 794379"/>
                <a:gd name="connsiteY365" fmla="*/ 321432 h 899892"/>
                <a:gd name="connsiteX366" fmla="*/ 741721 w 794379"/>
                <a:gd name="connsiteY366" fmla="*/ 321432 h 899892"/>
                <a:gd name="connsiteX367" fmla="*/ 741134 w 794379"/>
                <a:gd name="connsiteY367" fmla="*/ 322672 h 899892"/>
                <a:gd name="connsiteX368" fmla="*/ 740742 w 794379"/>
                <a:gd name="connsiteY368" fmla="*/ 322672 h 899892"/>
                <a:gd name="connsiteX369" fmla="*/ 739633 w 794379"/>
                <a:gd name="connsiteY369" fmla="*/ 324042 h 899892"/>
                <a:gd name="connsiteX370" fmla="*/ 737414 w 794379"/>
                <a:gd name="connsiteY370" fmla="*/ 324042 h 899892"/>
                <a:gd name="connsiteX371" fmla="*/ 737023 w 794379"/>
                <a:gd name="connsiteY371" fmla="*/ 324368 h 899892"/>
                <a:gd name="connsiteX372" fmla="*/ 737023 w 794379"/>
                <a:gd name="connsiteY372" fmla="*/ 324825 h 899892"/>
                <a:gd name="connsiteX373" fmla="*/ 737545 w 794379"/>
                <a:gd name="connsiteY373" fmla="*/ 325151 h 899892"/>
                <a:gd name="connsiteX374" fmla="*/ 737023 w 794379"/>
                <a:gd name="connsiteY374" fmla="*/ 326065 h 899892"/>
                <a:gd name="connsiteX375" fmla="*/ 737023 w 794379"/>
                <a:gd name="connsiteY375" fmla="*/ 327174 h 899892"/>
                <a:gd name="connsiteX376" fmla="*/ 735718 w 794379"/>
                <a:gd name="connsiteY376" fmla="*/ 326848 h 899892"/>
                <a:gd name="connsiteX377" fmla="*/ 735326 w 794379"/>
                <a:gd name="connsiteY377" fmla="*/ 327631 h 899892"/>
                <a:gd name="connsiteX378" fmla="*/ 734739 w 794379"/>
                <a:gd name="connsiteY378" fmla="*/ 327631 h 899892"/>
                <a:gd name="connsiteX379" fmla="*/ 734348 w 794379"/>
                <a:gd name="connsiteY379" fmla="*/ 328218 h 899892"/>
                <a:gd name="connsiteX380" fmla="*/ 732651 w 794379"/>
                <a:gd name="connsiteY380" fmla="*/ 328544 h 899892"/>
                <a:gd name="connsiteX381" fmla="*/ 732651 w 794379"/>
                <a:gd name="connsiteY381" fmla="*/ 329784 h 899892"/>
                <a:gd name="connsiteX382" fmla="*/ 730758 w 794379"/>
                <a:gd name="connsiteY382" fmla="*/ 331481 h 899892"/>
                <a:gd name="connsiteX383" fmla="*/ 730758 w 794379"/>
                <a:gd name="connsiteY383" fmla="*/ 333047 h 899892"/>
                <a:gd name="connsiteX384" fmla="*/ 730041 w 794379"/>
                <a:gd name="connsiteY384" fmla="*/ 333504 h 899892"/>
                <a:gd name="connsiteX385" fmla="*/ 727431 w 794379"/>
                <a:gd name="connsiteY385" fmla="*/ 333830 h 899892"/>
                <a:gd name="connsiteX386" fmla="*/ 726126 w 794379"/>
                <a:gd name="connsiteY386" fmla="*/ 334743 h 899892"/>
                <a:gd name="connsiteX387" fmla="*/ 726126 w 794379"/>
                <a:gd name="connsiteY387" fmla="*/ 336440 h 899892"/>
                <a:gd name="connsiteX388" fmla="*/ 727822 w 794379"/>
                <a:gd name="connsiteY388" fmla="*/ 337549 h 899892"/>
                <a:gd name="connsiteX389" fmla="*/ 727822 w 794379"/>
                <a:gd name="connsiteY389" fmla="*/ 337875 h 899892"/>
                <a:gd name="connsiteX390" fmla="*/ 724494 w 794379"/>
                <a:gd name="connsiteY390" fmla="*/ 338202 h 899892"/>
                <a:gd name="connsiteX391" fmla="*/ 722798 w 794379"/>
                <a:gd name="connsiteY391" fmla="*/ 339898 h 899892"/>
                <a:gd name="connsiteX392" fmla="*/ 721884 w 794379"/>
                <a:gd name="connsiteY392" fmla="*/ 339898 h 899892"/>
                <a:gd name="connsiteX393" fmla="*/ 722080 w 794379"/>
                <a:gd name="connsiteY393" fmla="*/ 340486 h 899892"/>
                <a:gd name="connsiteX394" fmla="*/ 722602 w 794379"/>
                <a:gd name="connsiteY394" fmla="*/ 340616 h 899892"/>
                <a:gd name="connsiteX395" fmla="*/ 722602 w 794379"/>
                <a:gd name="connsiteY395" fmla="*/ 341203 h 899892"/>
                <a:gd name="connsiteX396" fmla="*/ 722210 w 794379"/>
                <a:gd name="connsiteY396" fmla="*/ 341660 h 899892"/>
                <a:gd name="connsiteX397" fmla="*/ 721297 w 794379"/>
                <a:gd name="connsiteY397" fmla="*/ 341529 h 899892"/>
                <a:gd name="connsiteX398" fmla="*/ 720906 w 794379"/>
                <a:gd name="connsiteY398" fmla="*/ 341856 h 899892"/>
                <a:gd name="connsiteX399" fmla="*/ 720710 w 794379"/>
                <a:gd name="connsiteY399" fmla="*/ 342965 h 899892"/>
                <a:gd name="connsiteX400" fmla="*/ 721232 w 794379"/>
                <a:gd name="connsiteY400" fmla="*/ 343552 h 899892"/>
                <a:gd name="connsiteX401" fmla="*/ 721232 w 794379"/>
                <a:gd name="connsiteY401" fmla="*/ 344140 h 899892"/>
                <a:gd name="connsiteX402" fmla="*/ 719927 w 794379"/>
                <a:gd name="connsiteY402" fmla="*/ 344140 h 899892"/>
                <a:gd name="connsiteX403" fmla="*/ 718099 w 794379"/>
                <a:gd name="connsiteY403" fmla="*/ 345053 h 899892"/>
                <a:gd name="connsiteX404" fmla="*/ 717904 w 794379"/>
                <a:gd name="connsiteY404" fmla="*/ 346163 h 899892"/>
                <a:gd name="connsiteX405" fmla="*/ 718622 w 794379"/>
                <a:gd name="connsiteY405" fmla="*/ 347402 h 899892"/>
                <a:gd name="connsiteX406" fmla="*/ 717708 w 794379"/>
                <a:gd name="connsiteY406" fmla="*/ 347989 h 899892"/>
                <a:gd name="connsiteX407" fmla="*/ 716403 w 794379"/>
                <a:gd name="connsiteY407" fmla="*/ 347989 h 899892"/>
                <a:gd name="connsiteX408" fmla="*/ 716599 w 794379"/>
                <a:gd name="connsiteY408" fmla="*/ 350469 h 899892"/>
                <a:gd name="connsiteX409" fmla="*/ 715294 w 794379"/>
                <a:gd name="connsiteY409" fmla="*/ 350600 h 899892"/>
                <a:gd name="connsiteX410" fmla="*/ 715294 w 794379"/>
                <a:gd name="connsiteY410" fmla="*/ 351056 h 899892"/>
                <a:gd name="connsiteX411" fmla="*/ 713597 w 794379"/>
                <a:gd name="connsiteY411" fmla="*/ 351056 h 899892"/>
                <a:gd name="connsiteX412" fmla="*/ 714119 w 794379"/>
                <a:gd name="connsiteY412" fmla="*/ 351970 h 899892"/>
                <a:gd name="connsiteX413" fmla="*/ 714119 w 794379"/>
                <a:gd name="connsiteY413" fmla="*/ 352557 h 899892"/>
                <a:gd name="connsiteX414" fmla="*/ 713597 w 794379"/>
                <a:gd name="connsiteY414" fmla="*/ 352883 h 899892"/>
                <a:gd name="connsiteX415" fmla="*/ 715098 w 794379"/>
                <a:gd name="connsiteY415" fmla="*/ 353471 h 899892"/>
                <a:gd name="connsiteX416" fmla="*/ 715098 w 794379"/>
                <a:gd name="connsiteY416" fmla="*/ 354058 h 899892"/>
                <a:gd name="connsiteX417" fmla="*/ 713402 w 794379"/>
                <a:gd name="connsiteY417" fmla="*/ 353732 h 899892"/>
                <a:gd name="connsiteX418" fmla="*/ 713206 w 794379"/>
                <a:gd name="connsiteY418" fmla="*/ 355754 h 899892"/>
                <a:gd name="connsiteX419" fmla="*/ 713597 w 794379"/>
                <a:gd name="connsiteY419" fmla="*/ 356799 h 899892"/>
                <a:gd name="connsiteX420" fmla="*/ 712096 w 794379"/>
                <a:gd name="connsiteY420" fmla="*/ 356994 h 899892"/>
                <a:gd name="connsiteX421" fmla="*/ 712488 w 794379"/>
                <a:gd name="connsiteY421" fmla="*/ 358691 h 899892"/>
                <a:gd name="connsiteX422" fmla="*/ 712292 w 794379"/>
                <a:gd name="connsiteY422" fmla="*/ 359604 h 899892"/>
                <a:gd name="connsiteX423" fmla="*/ 710270 w 794379"/>
                <a:gd name="connsiteY423" fmla="*/ 360518 h 899892"/>
                <a:gd name="connsiteX424" fmla="*/ 709356 w 794379"/>
                <a:gd name="connsiteY424" fmla="*/ 360387 h 899892"/>
                <a:gd name="connsiteX425" fmla="*/ 708768 w 794379"/>
                <a:gd name="connsiteY425" fmla="*/ 360844 h 899892"/>
                <a:gd name="connsiteX426" fmla="*/ 708247 w 794379"/>
                <a:gd name="connsiteY426" fmla="*/ 361758 h 899892"/>
                <a:gd name="connsiteX427" fmla="*/ 707855 w 794379"/>
                <a:gd name="connsiteY427" fmla="*/ 361758 h 899892"/>
                <a:gd name="connsiteX428" fmla="*/ 708051 w 794379"/>
                <a:gd name="connsiteY428" fmla="*/ 363324 h 899892"/>
                <a:gd name="connsiteX429" fmla="*/ 706354 w 794379"/>
                <a:gd name="connsiteY429" fmla="*/ 365347 h 899892"/>
                <a:gd name="connsiteX430" fmla="*/ 706354 w 794379"/>
                <a:gd name="connsiteY430" fmla="*/ 365804 h 899892"/>
                <a:gd name="connsiteX431" fmla="*/ 706942 w 794379"/>
                <a:gd name="connsiteY431" fmla="*/ 366260 h 899892"/>
                <a:gd name="connsiteX432" fmla="*/ 705832 w 794379"/>
                <a:gd name="connsiteY432" fmla="*/ 365804 h 899892"/>
                <a:gd name="connsiteX433" fmla="*/ 705441 w 794379"/>
                <a:gd name="connsiteY433" fmla="*/ 367043 h 899892"/>
                <a:gd name="connsiteX434" fmla="*/ 704527 w 794379"/>
                <a:gd name="connsiteY434" fmla="*/ 366913 h 899892"/>
                <a:gd name="connsiteX435" fmla="*/ 704919 w 794379"/>
                <a:gd name="connsiteY435" fmla="*/ 367696 h 899892"/>
                <a:gd name="connsiteX436" fmla="*/ 704331 w 794379"/>
                <a:gd name="connsiteY436" fmla="*/ 368022 h 899892"/>
                <a:gd name="connsiteX437" fmla="*/ 704527 w 794379"/>
                <a:gd name="connsiteY437" fmla="*/ 369588 h 899892"/>
                <a:gd name="connsiteX438" fmla="*/ 704331 w 794379"/>
                <a:gd name="connsiteY438" fmla="*/ 369914 h 899892"/>
                <a:gd name="connsiteX439" fmla="*/ 703418 w 794379"/>
                <a:gd name="connsiteY439" fmla="*/ 369914 h 899892"/>
                <a:gd name="connsiteX440" fmla="*/ 703222 w 794379"/>
                <a:gd name="connsiteY440" fmla="*/ 370371 h 899892"/>
                <a:gd name="connsiteX441" fmla="*/ 703940 w 794379"/>
                <a:gd name="connsiteY441" fmla="*/ 370958 h 899892"/>
                <a:gd name="connsiteX442" fmla="*/ 703744 w 794379"/>
                <a:gd name="connsiteY442" fmla="*/ 371284 h 899892"/>
                <a:gd name="connsiteX443" fmla="*/ 702831 w 794379"/>
                <a:gd name="connsiteY443" fmla="*/ 371154 h 899892"/>
                <a:gd name="connsiteX444" fmla="*/ 701722 w 794379"/>
                <a:gd name="connsiteY444" fmla="*/ 372067 h 899892"/>
                <a:gd name="connsiteX445" fmla="*/ 701917 w 794379"/>
                <a:gd name="connsiteY445" fmla="*/ 372981 h 899892"/>
                <a:gd name="connsiteX446" fmla="*/ 702635 w 794379"/>
                <a:gd name="connsiteY446" fmla="*/ 373438 h 899892"/>
                <a:gd name="connsiteX447" fmla="*/ 702439 w 794379"/>
                <a:gd name="connsiteY447" fmla="*/ 375135 h 899892"/>
                <a:gd name="connsiteX448" fmla="*/ 701722 w 794379"/>
                <a:gd name="connsiteY448" fmla="*/ 376831 h 899892"/>
                <a:gd name="connsiteX449" fmla="*/ 696501 w 794379"/>
                <a:gd name="connsiteY449" fmla="*/ 381268 h 899892"/>
                <a:gd name="connsiteX450" fmla="*/ 694478 w 794379"/>
                <a:gd name="connsiteY450" fmla="*/ 384009 h 899892"/>
                <a:gd name="connsiteX451" fmla="*/ 691151 w 794379"/>
                <a:gd name="connsiteY451" fmla="*/ 386945 h 899892"/>
                <a:gd name="connsiteX452" fmla="*/ 688345 w 794379"/>
                <a:gd name="connsiteY452" fmla="*/ 390012 h 899892"/>
                <a:gd name="connsiteX453" fmla="*/ 688149 w 794379"/>
                <a:gd name="connsiteY453" fmla="*/ 390599 h 899892"/>
                <a:gd name="connsiteX454" fmla="*/ 687235 w 794379"/>
                <a:gd name="connsiteY454" fmla="*/ 391382 h 899892"/>
                <a:gd name="connsiteX455" fmla="*/ 687235 w 794379"/>
                <a:gd name="connsiteY455" fmla="*/ 391970 h 899892"/>
                <a:gd name="connsiteX456" fmla="*/ 687953 w 794379"/>
                <a:gd name="connsiteY456" fmla="*/ 392296 h 899892"/>
                <a:gd name="connsiteX457" fmla="*/ 688475 w 794379"/>
                <a:gd name="connsiteY457" fmla="*/ 391839 h 899892"/>
                <a:gd name="connsiteX458" fmla="*/ 688671 w 794379"/>
                <a:gd name="connsiteY458" fmla="*/ 391252 h 899892"/>
                <a:gd name="connsiteX459" fmla="*/ 692782 w 794379"/>
                <a:gd name="connsiteY459" fmla="*/ 387728 h 899892"/>
                <a:gd name="connsiteX460" fmla="*/ 694805 w 794379"/>
                <a:gd name="connsiteY460" fmla="*/ 384792 h 899892"/>
                <a:gd name="connsiteX461" fmla="*/ 697937 w 794379"/>
                <a:gd name="connsiteY461" fmla="*/ 381399 h 899892"/>
                <a:gd name="connsiteX462" fmla="*/ 698524 w 794379"/>
                <a:gd name="connsiteY462" fmla="*/ 381399 h 899892"/>
                <a:gd name="connsiteX463" fmla="*/ 699633 w 794379"/>
                <a:gd name="connsiteY463" fmla="*/ 382769 h 899892"/>
                <a:gd name="connsiteX464" fmla="*/ 699829 w 794379"/>
                <a:gd name="connsiteY464" fmla="*/ 384922 h 899892"/>
                <a:gd name="connsiteX465" fmla="*/ 699437 w 794379"/>
                <a:gd name="connsiteY465" fmla="*/ 386032 h 899892"/>
                <a:gd name="connsiteX466" fmla="*/ 698524 w 794379"/>
                <a:gd name="connsiteY466" fmla="*/ 386945 h 899892"/>
                <a:gd name="connsiteX467" fmla="*/ 698720 w 794379"/>
                <a:gd name="connsiteY467" fmla="*/ 389555 h 899892"/>
                <a:gd name="connsiteX468" fmla="*/ 696828 w 794379"/>
                <a:gd name="connsiteY468" fmla="*/ 390665 h 899892"/>
                <a:gd name="connsiteX469" fmla="*/ 697219 w 794379"/>
                <a:gd name="connsiteY469" fmla="*/ 391252 h 899892"/>
                <a:gd name="connsiteX470" fmla="*/ 698720 w 794379"/>
                <a:gd name="connsiteY470" fmla="*/ 391252 h 899892"/>
                <a:gd name="connsiteX471" fmla="*/ 699437 w 794379"/>
                <a:gd name="connsiteY471" fmla="*/ 390469 h 899892"/>
                <a:gd name="connsiteX472" fmla="*/ 701460 w 794379"/>
                <a:gd name="connsiteY472" fmla="*/ 390142 h 899892"/>
                <a:gd name="connsiteX473" fmla="*/ 701852 w 794379"/>
                <a:gd name="connsiteY473" fmla="*/ 390730 h 899892"/>
                <a:gd name="connsiteX474" fmla="*/ 700743 w 794379"/>
                <a:gd name="connsiteY474" fmla="*/ 391839 h 899892"/>
                <a:gd name="connsiteX475" fmla="*/ 701134 w 794379"/>
                <a:gd name="connsiteY475" fmla="*/ 393209 h 899892"/>
                <a:gd name="connsiteX476" fmla="*/ 701852 w 794379"/>
                <a:gd name="connsiteY476" fmla="*/ 393209 h 899892"/>
                <a:gd name="connsiteX477" fmla="*/ 702439 w 794379"/>
                <a:gd name="connsiteY477" fmla="*/ 393666 h 899892"/>
                <a:gd name="connsiteX478" fmla="*/ 704136 w 794379"/>
                <a:gd name="connsiteY478" fmla="*/ 393340 h 899892"/>
                <a:gd name="connsiteX479" fmla="*/ 705245 w 794379"/>
                <a:gd name="connsiteY479" fmla="*/ 393666 h 899892"/>
                <a:gd name="connsiteX480" fmla="*/ 705245 w 794379"/>
                <a:gd name="connsiteY480" fmla="*/ 394775 h 899892"/>
                <a:gd name="connsiteX481" fmla="*/ 705832 w 794379"/>
                <a:gd name="connsiteY481" fmla="*/ 394775 h 899892"/>
                <a:gd name="connsiteX482" fmla="*/ 706746 w 794379"/>
                <a:gd name="connsiteY482" fmla="*/ 396602 h 899892"/>
                <a:gd name="connsiteX483" fmla="*/ 708247 w 794379"/>
                <a:gd name="connsiteY483" fmla="*/ 396602 h 899892"/>
                <a:gd name="connsiteX484" fmla="*/ 709160 w 794379"/>
                <a:gd name="connsiteY484" fmla="*/ 394775 h 899892"/>
                <a:gd name="connsiteX485" fmla="*/ 710074 w 794379"/>
                <a:gd name="connsiteY485" fmla="*/ 394775 h 899892"/>
                <a:gd name="connsiteX486" fmla="*/ 710270 w 794379"/>
                <a:gd name="connsiteY486" fmla="*/ 396602 h 899892"/>
                <a:gd name="connsiteX487" fmla="*/ 713402 w 794379"/>
                <a:gd name="connsiteY487" fmla="*/ 396276 h 899892"/>
                <a:gd name="connsiteX488" fmla="*/ 714902 w 794379"/>
                <a:gd name="connsiteY488" fmla="*/ 394253 h 899892"/>
                <a:gd name="connsiteX489" fmla="*/ 715816 w 794379"/>
                <a:gd name="connsiteY489" fmla="*/ 394123 h 899892"/>
                <a:gd name="connsiteX490" fmla="*/ 716338 w 794379"/>
                <a:gd name="connsiteY490" fmla="*/ 394580 h 899892"/>
                <a:gd name="connsiteX491" fmla="*/ 716338 w 794379"/>
                <a:gd name="connsiteY491" fmla="*/ 396407 h 899892"/>
                <a:gd name="connsiteX492" fmla="*/ 720253 w 794379"/>
                <a:gd name="connsiteY492" fmla="*/ 400844 h 899892"/>
                <a:gd name="connsiteX493" fmla="*/ 721950 w 794379"/>
                <a:gd name="connsiteY493" fmla="*/ 400844 h 899892"/>
                <a:gd name="connsiteX494" fmla="*/ 722341 w 794379"/>
                <a:gd name="connsiteY494" fmla="*/ 399278 h 899892"/>
                <a:gd name="connsiteX495" fmla="*/ 722928 w 794379"/>
                <a:gd name="connsiteY495" fmla="*/ 399408 h 899892"/>
                <a:gd name="connsiteX496" fmla="*/ 723646 w 794379"/>
                <a:gd name="connsiteY496" fmla="*/ 400975 h 899892"/>
                <a:gd name="connsiteX497" fmla="*/ 723255 w 794379"/>
                <a:gd name="connsiteY497" fmla="*/ 403128 h 899892"/>
                <a:gd name="connsiteX498" fmla="*/ 723450 w 794379"/>
                <a:gd name="connsiteY498" fmla="*/ 404694 h 899892"/>
                <a:gd name="connsiteX499" fmla="*/ 725343 w 794379"/>
                <a:gd name="connsiteY499" fmla="*/ 404694 h 899892"/>
                <a:gd name="connsiteX500" fmla="*/ 724951 w 794379"/>
                <a:gd name="connsiteY500" fmla="*/ 405607 h 899892"/>
                <a:gd name="connsiteX501" fmla="*/ 725669 w 794379"/>
                <a:gd name="connsiteY501" fmla="*/ 405607 h 899892"/>
                <a:gd name="connsiteX502" fmla="*/ 726387 w 794379"/>
                <a:gd name="connsiteY502" fmla="*/ 406195 h 899892"/>
                <a:gd name="connsiteX503" fmla="*/ 727496 w 794379"/>
                <a:gd name="connsiteY503" fmla="*/ 406195 h 899892"/>
                <a:gd name="connsiteX504" fmla="*/ 727887 w 794379"/>
                <a:gd name="connsiteY504" fmla="*/ 407434 h 899892"/>
                <a:gd name="connsiteX505" fmla="*/ 730498 w 794379"/>
                <a:gd name="connsiteY505" fmla="*/ 407108 h 899892"/>
                <a:gd name="connsiteX506" fmla="*/ 730693 w 794379"/>
                <a:gd name="connsiteY506" fmla="*/ 407695 h 899892"/>
                <a:gd name="connsiteX507" fmla="*/ 731085 w 794379"/>
                <a:gd name="connsiteY507" fmla="*/ 407695 h 899892"/>
                <a:gd name="connsiteX508" fmla="*/ 731803 w 794379"/>
                <a:gd name="connsiteY508" fmla="*/ 407238 h 899892"/>
                <a:gd name="connsiteX509" fmla="*/ 731607 w 794379"/>
                <a:gd name="connsiteY509" fmla="*/ 406651 h 899892"/>
                <a:gd name="connsiteX510" fmla="*/ 731998 w 794379"/>
                <a:gd name="connsiteY510" fmla="*/ 406325 h 899892"/>
                <a:gd name="connsiteX511" fmla="*/ 731607 w 794379"/>
                <a:gd name="connsiteY511" fmla="*/ 405999 h 899892"/>
                <a:gd name="connsiteX512" fmla="*/ 733108 w 794379"/>
                <a:gd name="connsiteY512" fmla="*/ 406325 h 899892"/>
                <a:gd name="connsiteX513" fmla="*/ 733499 w 794379"/>
                <a:gd name="connsiteY513" fmla="*/ 406912 h 899892"/>
                <a:gd name="connsiteX514" fmla="*/ 733108 w 794379"/>
                <a:gd name="connsiteY514" fmla="*/ 407500 h 899892"/>
                <a:gd name="connsiteX515" fmla="*/ 733825 w 794379"/>
                <a:gd name="connsiteY515" fmla="*/ 408087 h 899892"/>
                <a:gd name="connsiteX516" fmla="*/ 734739 w 794379"/>
                <a:gd name="connsiteY516" fmla="*/ 408087 h 899892"/>
                <a:gd name="connsiteX517" fmla="*/ 734739 w 794379"/>
                <a:gd name="connsiteY517" fmla="*/ 408674 h 899892"/>
                <a:gd name="connsiteX518" fmla="*/ 734217 w 794379"/>
                <a:gd name="connsiteY518" fmla="*/ 408674 h 899892"/>
                <a:gd name="connsiteX519" fmla="*/ 734413 w 794379"/>
                <a:gd name="connsiteY519" fmla="*/ 409261 h 899892"/>
                <a:gd name="connsiteX520" fmla="*/ 735326 w 794379"/>
                <a:gd name="connsiteY520" fmla="*/ 409261 h 899892"/>
                <a:gd name="connsiteX521" fmla="*/ 734739 w 794379"/>
                <a:gd name="connsiteY521" fmla="*/ 410371 h 899892"/>
                <a:gd name="connsiteX522" fmla="*/ 735652 w 794379"/>
                <a:gd name="connsiteY522" fmla="*/ 410501 h 899892"/>
                <a:gd name="connsiteX523" fmla="*/ 735652 w 794379"/>
                <a:gd name="connsiteY523" fmla="*/ 410827 h 899892"/>
                <a:gd name="connsiteX524" fmla="*/ 734935 w 794379"/>
                <a:gd name="connsiteY524" fmla="*/ 411284 h 899892"/>
                <a:gd name="connsiteX525" fmla="*/ 734935 w 794379"/>
                <a:gd name="connsiteY525" fmla="*/ 412067 h 899892"/>
                <a:gd name="connsiteX526" fmla="*/ 735652 w 794379"/>
                <a:gd name="connsiteY526" fmla="*/ 412654 h 899892"/>
                <a:gd name="connsiteX527" fmla="*/ 737153 w 794379"/>
                <a:gd name="connsiteY527" fmla="*/ 412654 h 899892"/>
                <a:gd name="connsiteX528" fmla="*/ 737349 w 794379"/>
                <a:gd name="connsiteY528" fmla="*/ 413111 h 899892"/>
                <a:gd name="connsiteX529" fmla="*/ 737153 w 794379"/>
                <a:gd name="connsiteY529" fmla="*/ 413894 h 899892"/>
                <a:gd name="connsiteX530" fmla="*/ 735652 w 794379"/>
                <a:gd name="connsiteY530" fmla="*/ 415591 h 899892"/>
                <a:gd name="connsiteX531" fmla="*/ 738459 w 794379"/>
                <a:gd name="connsiteY531" fmla="*/ 417744 h 899892"/>
                <a:gd name="connsiteX532" fmla="*/ 740351 w 794379"/>
                <a:gd name="connsiteY532" fmla="*/ 418658 h 899892"/>
                <a:gd name="connsiteX533" fmla="*/ 740546 w 794379"/>
                <a:gd name="connsiteY533" fmla="*/ 420224 h 899892"/>
                <a:gd name="connsiteX534" fmla="*/ 740155 w 794379"/>
                <a:gd name="connsiteY534" fmla="*/ 421594 h 899892"/>
                <a:gd name="connsiteX535" fmla="*/ 740546 w 794379"/>
                <a:gd name="connsiteY535" fmla="*/ 421594 h 899892"/>
                <a:gd name="connsiteX536" fmla="*/ 740742 w 794379"/>
                <a:gd name="connsiteY536" fmla="*/ 422377 h 899892"/>
                <a:gd name="connsiteX537" fmla="*/ 742439 w 794379"/>
                <a:gd name="connsiteY537" fmla="*/ 422703 h 899892"/>
                <a:gd name="connsiteX538" fmla="*/ 743939 w 794379"/>
                <a:gd name="connsiteY538" fmla="*/ 423617 h 899892"/>
                <a:gd name="connsiteX539" fmla="*/ 744135 w 794379"/>
                <a:gd name="connsiteY539" fmla="*/ 426684 h 899892"/>
                <a:gd name="connsiteX540" fmla="*/ 745245 w 794379"/>
                <a:gd name="connsiteY540" fmla="*/ 428511 h 899892"/>
                <a:gd name="connsiteX541" fmla="*/ 746158 w 794379"/>
                <a:gd name="connsiteY541" fmla="*/ 429098 h 899892"/>
                <a:gd name="connsiteX542" fmla="*/ 746354 w 794379"/>
                <a:gd name="connsiteY542" fmla="*/ 430338 h 899892"/>
                <a:gd name="connsiteX543" fmla="*/ 747267 w 794379"/>
                <a:gd name="connsiteY543" fmla="*/ 432165 h 899892"/>
                <a:gd name="connsiteX544" fmla="*/ 747463 w 794379"/>
                <a:gd name="connsiteY544" fmla="*/ 434644 h 899892"/>
                <a:gd name="connsiteX545" fmla="*/ 747855 w 794379"/>
                <a:gd name="connsiteY545" fmla="*/ 434644 h 899892"/>
                <a:gd name="connsiteX546" fmla="*/ 748050 w 794379"/>
                <a:gd name="connsiteY546" fmla="*/ 434057 h 899892"/>
                <a:gd name="connsiteX547" fmla="*/ 748768 w 794379"/>
                <a:gd name="connsiteY547" fmla="*/ 434188 h 899892"/>
                <a:gd name="connsiteX548" fmla="*/ 750073 w 794379"/>
                <a:gd name="connsiteY548" fmla="*/ 436667 h 899892"/>
                <a:gd name="connsiteX549" fmla="*/ 750595 w 794379"/>
                <a:gd name="connsiteY549" fmla="*/ 436667 h 899892"/>
                <a:gd name="connsiteX550" fmla="*/ 750987 w 794379"/>
                <a:gd name="connsiteY550" fmla="*/ 436210 h 899892"/>
                <a:gd name="connsiteX551" fmla="*/ 751900 w 794379"/>
                <a:gd name="connsiteY551" fmla="*/ 436341 h 899892"/>
                <a:gd name="connsiteX552" fmla="*/ 753205 w 794379"/>
                <a:gd name="connsiteY552" fmla="*/ 438364 h 899892"/>
                <a:gd name="connsiteX553" fmla="*/ 753923 w 794379"/>
                <a:gd name="connsiteY553" fmla="*/ 438038 h 899892"/>
                <a:gd name="connsiteX554" fmla="*/ 753923 w 794379"/>
                <a:gd name="connsiteY554" fmla="*/ 436341 h 899892"/>
                <a:gd name="connsiteX555" fmla="*/ 754836 w 794379"/>
                <a:gd name="connsiteY555" fmla="*/ 436928 h 899892"/>
                <a:gd name="connsiteX556" fmla="*/ 755555 w 794379"/>
                <a:gd name="connsiteY556" fmla="*/ 436928 h 899892"/>
                <a:gd name="connsiteX557" fmla="*/ 756664 w 794379"/>
                <a:gd name="connsiteY557" fmla="*/ 436145 h 899892"/>
                <a:gd name="connsiteX558" fmla="*/ 756859 w 794379"/>
                <a:gd name="connsiteY558" fmla="*/ 436928 h 899892"/>
                <a:gd name="connsiteX559" fmla="*/ 757577 w 794379"/>
                <a:gd name="connsiteY559" fmla="*/ 437059 h 899892"/>
                <a:gd name="connsiteX560" fmla="*/ 757969 w 794379"/>
                <a:gd name="connsiteY560" fmla="*/ 437972 h 899892"/>
                <a:gd name="connsiteX561" fmla="*/ 759470 w 794379"/>
                <a:gd name="connsiteY561" fmla="*/ 437385 h 899892"/>
                <a:gd name="connsiteX562" fmla="*/ 760775 w 794379"/>
                <a:gd name="connsiteY562" fmla="*/ 438951 h 899892"/>
                <a:gd name="connsiteX563" fmla="*/ 762993 w 794379"/>
                <a:gd name="connsiteY563" fmla="*/ 439277 h 899892"/>
                <a:gd name="connsiteX564" fmla="*/ 764494 w 794379"/>
                <a:gd name="connsiteY564" fmla="*/ 439277 h 899892"/>
                <a:gd name="connsiteX565" fmla="*/ 765995 w 794379"/>
                <a:gd name="connsiteY565" fmla="*/ 438690 h 899892"/>
                <a:gd name="connsiteX566" fmla="*/ 768605 w 794379"/>
                <a:gd name="connsiteY566" fmla="*/ 438364 h 899892"/>
                <a:gd name="connsiteX567" fmla="*/ 770106 w 794379"/>
                <a:gd name="connsiteY567" fmla="*/ 437255 h 899892"/>
                <a:gd name="connsiteX568" fmla="*/ 771345 w 794379"/>
                <a:gd name="connsiteY568" fmla="*/ 437124 h 899892"/>
                <a:gd name="connsiteX569" fmla="*/ 771345 w 794379"/>
                <a:gd name="connsiteY569" fmla="*/ 437124 h 899892"/>
                <a:gd name="connsiteX570" fmla="*/ 762667 w 794379"/>
                <a:gd name="connsiteY570" fmla="*/ 462768 h 899892"/>
                <a:gd name="connsiteX571" fmla="*/ 768148 w 794379"/>
                <a:gd name="connsiteY571" fmla="*/ 470142 h 899892"/>
                <a:gd name="connsiteX572" fmla="*/ 767300 w 794379"/>
                <a:gd name="connsiteY572" fmla="*/ 473535 h 899892"/>
                <a:gd name="connsiteX573" fmla="*/ 741656 w 794379"/>
                <a:gd name="connsiteY573" fmla="*/ 492654 h 899892"/>
                <a:gd name="connsiteX574" fmla="*/ 732520 w 794379"/>
                <a:gd name="connsiteY574" fmla="*/ 491153 h 899892"/>
                <a:gd name="connsiteX575" fmla="*/ 724821 w 794379"/>
                <a:gd name="connsiteY575" fmla="*/ 490696 h 899892"/>
                <a:gd name="connsiteX576" fmla="*/ 707464 w 794379"/>
                <a:gd name="connsiteY576" fmla="*/ 500157 h 899892"/>
                <a:gd name="connsiteX577" fmla="*/ 695000 w 794379"/>
                <a:gd name="connsiteY577" fmla="*/ 501528 h 899892"/>
                <a:gd name="connsiteX578" fmla="*/ 692521 w 794379"/>
                <a:gd name="connsiteY578" fmla="*/ 504268 h 899892"/>
                <a:gd name="connsiteX579" fmla="*/ 694022 w 794379"/>
                <a:gd name="connsiteY579" fmla="*/ 520777 h 899892"/>
                <a:gd name="connsiteX580" fmla="*/ 690955 w 794379"/>
                <a:gd name="connsiteY580" fmla="*/ 528412 h 899892"/>
                <a:gd name="connsiteX581" fmla="*/ 685669 w 794379"/>
                <a:gd name="connsiteY581" fmla="*/ 533175 h 899892"/>
                <a:gd name="connsiteX582" fmla="*/ 674903 w 794379"/>
                <a:gd name="connsiteY582" fmla="*/ 533436 h 899892"/>
                <a:gd name="connsiteX583" fmla="*/ 657741 w 794379"/>
                <a:gd name="connsiteY583" fmla="*/ 527498 h 899892"/>
                <a:gd name="connsiteX584" fmla="*/ 647236 w 794379"/>
                <a:gd name="connsiteY584" fmla="*/ 532066 h 899892"/>
                <a:gd name="connsiteX585" fmla="*/ 641037 w 794379"/>
                <a:gd name="connsiteY585" fmla="*/ 531022 h 899892"/>
                <a:gd name="connsiteX586" fmla="*/ 628965 w 794379"/>
                <a:gd name="connsiteY586" fmla="*/ 538330 h 899892"/>
                <a:gd name="connsiteX587" fmla="*/ 621331 w 794379"/>
                <a:gd name="connsiteY587" fmla="*/ 535133 h 899892"/>
                <a:gd name="connsiteX588" fmla="*/ 613696 w 794379"/>
                <a:gd name="connsiteY588" fmla="*/ 536503 h 899892"/>
                <a:gd name="connsiteX589" fmla="*/ 608215 w 794379"/>
                <a:gd name="connsiteY589" fmla="*/ 528608 h 899892"/>
                <a:gd name="connsiteX590" fmla="*/ 587334 w 794379"/>
                <a:gd name="connsiteY590" fmla="*/ 533436 h 899892"/>
                <a:gd name="connsiteX591" fmla="*/ 569586 w 794379"/>
                <a:gd name="connsiteY591" fmla="*/ 524562 h 899892"/>
                <a:gd name="connsiteX592" fmla="*/ 540679 w 794379"/>
                <a:gd name="connsiteY592" fmla="*/ 539570 h 899892"/>
                <a:gd name="connsiteX593" fmla="*/ 529456 w 794379"/>
                <a:gd name="connsiteY593" fmla="*/ 539700 h 899892"/>
                <a:gd name="connsiteX594" fmla="*/ 519080 w 794379"/>
                <a:gd name="connsiteY594" fmla="*/ 536046 h 899892"/>
                <a:gd name="connsiteX595" fmla="*/ 511055 w 794379"/>
                <a:gd name="connsiteY595" fmla="*/ 539766 h 899892"/>
                <a:gd name="connsiteX596" fmla="*/ 516405 w 794379"/>
                <a:gd name="connsiteY596" fmla="*/ 546095 h 899892"/>
                <a:gd name="connsiteX597" fmla="*/ 519276 w 794379"/>
                <a:gd name="connsiteY597" fmla="*/ 554773 h 899892"/>
                <a:gd name="connsiteX598" fmla="*/ 516666 w 794379"/>
                <a:gd name="connsiteY598" fmla="*/ 577351 h 899892"/>
                <a:gd name="connsiteX599" fmla="*/ 521038 w 794379"/>
                <a:gd name="connsiteY599" fmla="*/ 580679 h 899892"/>
                <a:gd name="connsiteX600" fmla="*/ 536764 w 794379"/>
                <a:gd name="connsiteY600" fmla="*/ 578460 h 899892"/>
                <a:gd name="connsiteX601" fmla="*/ 536307 w 794379"/>
                <a:gd name="connsiteY601" fmla="*/ 587139 h 899892"/>
                <a:gd name="connsiteX602" fmla="*/ 541919 w 794379"/>
                <a:gd name="connsiteY602" fmla="*/ 594186 h 899892"/>
                <a:gd name="connsiteX603" fmla="*/ 538983 w 794379"/>
                <a:gd name="connsiteY603" fmla="*/ 608215 h 899892"/>
                <a:gd name="connsiteX604" fmla="*/ 558754 w 794379"/>
                <a:gd name="connsiteY604" fmla="*/ 620156 h 899892"/>
                <a:gd name="connsiteX605" fmla="*/ 562930 w 794379"/>
                <a:gd name="connsiteY605" fmla="*/ 639014 h 899892"/>
                <a:gd name="connsiteX606" fmla="*/ 561560 w 794379"/>
                <a:gd name="connsiteY606" fmla="*/ 643451 h 899892"/>
                <a:gd name="connsiteX607" fmla="*/ 547139 w 794379"/>
                <a:gd name="connsiteY607" fmla="*/ 662766 h 899892"/>
                <a:gd name="connsiteX608" fmla="*/ 535916 w 794379"/>
                <a:gd name="connsiteY608" fmla="*/ 671706 h 899892"/>
                <a:gd name="connsiteX609" fmla="*/ 532784 w 794379"/>
                <a:gd name="connsiteY609" fmla="*/ 679014 h 899892"/>
                <a:gd name="connsiteX610" fmla="*/ 513208 w 794379"/>
                <a:gd name="connsiteY610" fmla="*/ 688279 h 899892"/>
                <a:gd name="connsiteX611" fmla="*/ 512817 w 794379"/>
                <a:gd name="connsiteY611" fmla="*/ 697545 h 899892"/>
                <a:gd name="connsiteX612" fmla="*/ 520908 w 794379"/>
                <a:gd name="connsiteY612" fmla="*/ 711183 h 899892"/>
                <a:gd name="connsiteX613" fmla="*/ 521821 w 794379"/>
                <a:gd name="connsiteY613" fmla="*/ 719274 h 899892"/>
                <a:gd name="connsiteX614" fmla="*/ 507009 w 794379"/>
                <a:gd name="connsiteY614" fmla="*/ 722406 h 899892"/>
                <a:gd name="connsiteX615" fmla="*/ 499570 w 794379"/>
                <a:gd name="connsiteY615" fmla="*/ 733173 h 899892"/>
                <a:gd name="connsiteX616" fmla="*/ 499570 w 794379"/>
                <a:gd name="connsiteY616" fmla="*/ 745571 h 899892"/>
                <a:gd name="connsiteX617" fmla="*/ 497352 w 794379"/>
                <a:gd name="connsiteY617" fmla="*/ 751444 h 899892"/>
                <a:gd name="connsiteX618" fmla="*/ 494285 w 794379"/>
                <a:gd name="connsiteY618" fmla="*/ 753597 h 899892"/>
                <a:gd name="connsiteX619" fmla="*/ 488412 w 794379"/>
                <a:gd name="connsiteY619" fmla="*/ 752357 h 899892"/>
                <a:gd name="connsiteX620" fmla="*/ 482083 w 794379"/>
                <a:gd name="connsiteY620" fmla="*/ 743874 h 899892"/>
                <a:gd name="connsiteX621" fmla="*/ 477711 w 794379"/>
                <a:gd name="connsiteY621" fmla="*/ 742504 h 899892"/>
                <a:gd name="connsiteX622" fmla="*/ 460745 w 794379"/>
                <a:gd name="connsiteY622" fmla="*/ 746289 h 899892"/>
                <a:gd name="connsiteX623" fmla="*/ 459897 w 794379"/>
                <a:gd name="connsiteY623" fmla="*/ 750204 h 899892"/>
                <a:gd name="connsiteX624" fmla="*/ 462377 w 794379"/>
                <a:gd name="connsiteY624" fmla="*/ 757643 h 899892"/>
                <a:gd name="connsiteX625" fmla="*/ 463029 w 794379"/>
                <a:gd name="connsiteY625" fmla="*/ 769714 h 899892"/>
                <a:gd name="connsiteX626" fmla="*/ 456373 w 794379"/>
                <a:gd name="connsiteY626" fmla="*/ 782569 h 899892"/>
                <a:gd name="connsiteX627" fmla="*/ 456373 w 794379"/>
                <a:gd name="connsiteY627" fmla="*/ 782569 h 899892"/>
                <a:gd name="connsiteX628" fmla="*/ 431447 w 794379"/>
                <a:gd name="connsiteY628" fmla="*/ 799339 h 899892"/>
                <a:gd name="connsiteX629" fmla="*/ 420419 w 794379"/>
                <a:gd name="connsiteY629" fmla="*/ 798882 h 899892"/>
                <a:gd name="connsiteX630" fmla="*/ 415656 w 794379"/>
                <a:gd name="connsiteY630" fmla="*/ 807365 h 899892"/>
                <a:gd name="connsiteX631" fmla="*/ 405411 w 794379"/>
                <a:gd name="connsiteY631" fmla="*/ 804494 h 899892"/>
                <a:gd name="connsiteX632" fmla="*/ 403062 w 794379"/>
                <a:gd name="connsiteY632" fmla="*/ 807952 h 899892"/>
                <a:gd name="connsiteX633" fmla="*/ 403258 w 794379"/>
                <a:gd name="connsiteY633" fmla="*/ 812324 h 899892"/>
                <a:gd name="connsiteX634" fmla="*/ 398951 w 794379"/>
                <a:gd name="connsiteY634" fmla="*/ 817935 h 899892"/>
                <a:gd name="connsiteX635" fmla="*/ 381399 w 794379"/>
                <a:gd name="connsiteY635" fmla="*/ 824134 h 899892"/>
                <a:gd name="connsiteX636" fmla="*/ 381594 w 794379"/>
                <a:gd name="connsiteY636" fmla="*/ 829551 h 899892"/>
                <a:gd name="connsiteX637" fmla="*/ 385379 w 794379"/>
                <a:gd name="connsiteY637" fmla="*/ 831508 h 899892"/>
                <a:gd name="connsiteX638" fmla="*/ 390273 w 794379"/>
                <a:gd name="connsiteY638" fmla="*/ 840578 h 899892"/>
                <a:gd name="connsiteX639" fmla="*/ 398234 w 794379"/>
                <a:gd name="connsiteY639" fmla="*/ 847952 h 899892"/>
                <a:gd name="connsiteX640" fmla="*/ 398299 w 794379"/>
                <a:gd name="connsiteY640" fmla="*/ 852193 h 899892"/>
                <a:gd name="connsiteX641" fmla="*/ 395819 w 794379"/>
                <a:gd name="connsiteY641" fmla="*/ 853694 h 899892"/>
                <a:gd name="connsiteX642" fmla="*/ 388837 w 794379"/>
                <a:gd name="connsiteY642" fmla="*/ 855325 h 899892"/>
                <a:gd name="connsiteX643" fmla="*/ 388642 w 794379"/>
                <a:gd name="connsiteY643" fmla="*/ 865113 h 899892"/>
                <a:gd name="connsiteX644" fmla="*/ 377353 w 794379"/>
                <a:gd name="connsiteY644" fmla="*/ 876206 h 899892"/>
                <a:gd name="connsiteX645" fmla="*/ 373568 w 794379"/>
                <a:gd name="connsiteY645" fmla="*/ 876989 h 899892"/>
                <a:gd name="connsiteX646" fmla="*/ 360453 w 794379"/>
                <a:gd name="connsiteY646" fmla="*/ 848082 h 899892"/>
                <a:gd name="connsiteX647" fmla="*/ 357321 w 794379"/>
                <a:gd name="connsiteY647" fmla="*/ 847038 h 899892"/>
                <a:gd name="connsiteX648" fmla="*/ 343683 w 794379"/>
                <a:gd name="connsiteY648" fmla="*/ 852911 h 899892"/>
                <a:gd name="connsiteX649" fmla="*/ 332786 w 794379"/>
                <a:gd name="connsiteY649" fmla="*/ 851997 h 899892"/>
                <a:gd name="connsiteX650" fmla="*/ 328349 w 794379"/>
                <a:gd name="connsiteY650" fmla="*/ 858000 h 899892"/>
                <a:gd name="connsiteX651" fmla="*/ 308316 w 794379"/>
                <a:gd name="connsiteY651" fmla="*/ 863286 h 899892"/>
                <a:gd name="connsiteX652" fmla="*/ 300878 w 794379"/>
                <a:gd name="connsiteY652" fmla="*/ 868114 h 899892"/>
                <a:gd name="connsiteX653" fmla="*/ 293243 w 794379"/>
                <a:gd name="connsiteY653" fmla="*/ 877445 h 899892"/>
                <a:gd name="connsiteX654" fmla="*/ 304466 w 794379"/>
                <a:gd name="connsiteY654" fmla="*/ 882078 h 899892"/>
                <a:gd name="connsiteX655" fmla="*/ 300878 w 794379"/>
                <a:gd name="connsiteY655" fmla="*/ 883775 h 899892"/>
                <a:gd name="connsiteX656" fmla="*/ 294352 w 794379"/>
                <a:gd name="connsiteY656" fmla="*/ 892649 h 899892"/>
                <a:gd name="connsiteX657" fmla="*/ 286392 w 794379"/>
                <a:gd name="connsiteY657" fmla="*/ 893563 h 899892"/>
                <a:gd name="connsiteX658" fmla="*/ 279214 w 794379"/>
                <a:gd name="connsiteY658" fmla="*/ 898848 h 899892"/>
                <a:gd name="connsiteX659" fmla="*/ 262313 w 794379"/>
                <a:gd name="connsiteY659" fmla="*/ 897804 h 899892"/>
                <a:gd name="connsiteX660" fmla="*/ 254940 w 794379"/>
                <a:gd name="connsiteY660" fmla="*/ 899892 h 899892"/>
                <a:gd name="connsiteX661" fmla="*/ 251938 w 794379"/>
                <a:gd name="connsiteY661" fmla="*/ 898065 h 899892"/>
                <a:gd name="connsiteX662" fmla="*/ 244239 w 794379"/>
                <a:gd name="connsiteY662" fmla="*/ 870659 h 899892"/>
                <a:gd name="connsiteX663" fmla="*/ 241368 w 794379"/>
                <a:gd name="connsiteY663" fmla="*/ 865961 h 899892"/>
                <a:gd name="connsiteX664" fmla="*/ 242281 w 794379"/>
                <a:gd name="connsiteY664" fmla="*/ 848343 h 899892"/>
                <a:gd name="connsiteX665" fmla="*/ 237974 w 794379"/>
                <a:gd name="connsiteY665" fmla="*/ 845015 h 899892"/>
                <a:gd name="connsiteX666" fmla="*/ 249002 w 794379"/>
                <a:gd name="connsiteY666" fmla="*/ 839273 h 899892"/>
                <a:gd name="connsiteX667" fmla="*/ 259051 w 794379"/>
                <a:gd name="connsiteY667" fmla="*/ 837903 h 899892"/>
                <a:gd name="connsiteX668" fmla="*/ 261204 w 794379"/>
                <a:gd name="connsiteY668" fmla="*/ 834901 h 899892"/>
                <a:gd name="connsiteX669" fmla="*/ 233146 w 794379"/>
                <a:gd name="connsiteY669" fmla="*/ 799339 h 899892"/>
                <a:gd name="connsiteX670" fmla="*/ 233146 w 794379"/>
                <a:gd name="connsiteY670" fmla="*/ 799339 h 899892"/>
                <a:gd name="connsiteX671" fmla="*/ 234386 w 794379"/>
                <a:gd name="connsiteY671" fmla="*/ 794314 h 899892"/>
                <a:gd name="connsiteX672" fmla="*/ 239214 w 794379"/>
                <a:gd name="connsiteY672" fmla="*/ 788703 h 899892"/>
                <a:gd name="connsiteX673" fmla="*/ 257420 w 794379"/>
                <a:gd name="connsiteY673" fmla="*/ 781003 h 899892"/>
                <a:gd name="connsiteX674" fmla="*/ 258529 w 794379"/>
                <a:gd name="connsiteY674" fmla="*/ 775261 h 899892"/>
                <a:gd name="connsiteX675" fmla="*/ 251808 w 794379"/>
                <a:gd name="connsiteY675" fmla="*/ 767104 h 899892"/>
                <a:gd name="connsiteX676" fmla="*/ 251612 w 794379"/>
                <a:gd name="connsiteY676" fmla="*/ 763319 h 899892"/>
                <a:gd name="connsiteX677" fmla="*/ 270927 w 794379"/>
                <a:gd name="connsiteY677" fmla="*/ 751248 h 899892"/>
                <a:gd name="connsiteX678" fmla="*/ 270666 w 794379"/>
                <a:gd name="connsiteY678" fmla="*/ 738981 h 899892"/>
                <a:gd name="connsiteX679" fmla="*/ 265576 w 794379"/>
                <a:gd name="connsiteY679" fmla="*/ 733564 h 899892"/>
                <a:gd name="connsiteX680" fmla="*/ 272819 w 794379"/>
                <a:gd name="connsiteY680" fmla="*/ 723255 h 899892"/>
                <a:gd name="connsiteX681" fmla="*/ 270992 w 794379"/>
                <a:gd name="connsiteY681" fmla="*/ 720514 h 899892"/>
                <a:gd name="connsiteX682" fmla="*/ 259769 w 794379"/>
                <a:gd name="connsiteY682" fmla="*/ 717969 h 899892"/>
                <a:gd name="connsiteX683" fmla="*/ 257158 w 794379"/>
                <a:gd name="connsiteY683" fmla="*/ 713271 h 899892"/>
                <a:gd name="connsiteX684" fmla="*/ 262575 w 794379"/>
                <a:gd name="connsiteY684" fmla="*/ 709030 h 899892"/>
                <a:gd name="connsiteX685" fmla="*/ 280062 w 794379"/>
                <a:gd name="connsiteY685" fmla="*/ 703092 h 899892"/>
                <a:gd name="connsiteX686" fmla="*/ 285347 w 794379"/>
                <a:gd name="connsiteY686" fmla="*/ 697806 h 899892"/>
                <a:gd name="connsiteX687" fmla="*/ 284695 w 794379"/>
                <a:gd name="connsiteY687" fmla="*/ 691868 h 899892"/>
                <a:gd name="connsiteX688" fmla="*/ 278235 w 794379"/>
                <a:gd name="connsiteY688" fmla="*/ 679601 h 899892"/>
                <a:gd name="connsiteX689" fmla="*/ 269817 w 794379"/>
                <a:gd name="connsiteY689" fmla="*/ 660743 h 899892"/>
                <a:gd name="connsiteX690" fmla="*/ 259964 w 794379"/>
                <a:gd name="connsiteY690" fmla="*/ 655131 h 899892"/>
                <a:gd name="connsiteX691" fmla="*/ 242477 w 794379"/>
                <a:gd name="connsiteY691" fmla="*/ 625964 h 899892"/>
                <a:gd name="connsiteX692" fmla="*/ 208219 w 794379"/>
                <a:gd name="connsiteY692" fmla="*/ 607823 h 899892"/>
                <a:gd name="connsiteX693" fmla="*/ 205414 w 794379"/>
                <a:gd name="connsiteY693" fmla="*/ 600515 h 899892"/>
                <a:gd name="connsiteX694" fmla="*/ 201042 w 794379"/>
                <a:gd name="connsiteY694" fmla="*/ 595361 h 899892"/>
                <a:gd name="connsiteX695" fmla="*/ 175006 w 794379"/>
                <a:gd name="connsiteY695" fmla="*/ 583745 h 899892"/>
                <a:gd name="connsiteX696" fmla="*/ 167372 w 794379"/>
                <a:gd name="connsiteY696" fmla="*/ 573827 h 899892"/>
                <a:gd name="connsiteX697" fmla="*/ 157975 w 794379"/>
                <a:gd name="connsiteY697" fmla="*/ 570304 h 899892"/>
                <a:gd name="connsiteX698" fmla="*/ 159215 w 794379"/>
                <a:gd name="connsiteY698" fmla="*/ 559341 h 899892"/>
                <a:gd name="connsiteX699" fmla="*/ 153669 w 794379"/>
                <a:gd name="connsiteY699" fmla="*/ 547922 h 899892"/>
                <a:gd name="connsiteX700" fmla="*/ 161107 w 794379"/>
                <a:gd name="connsiteY700" fmla="*/ 543354 h 899892"/>
                <a:gd name="connsiteX701" fmla="*/ 162021 w 794379"/>
                <a:gd name="connsiteY701" fmla="*/ 536960 h 899892"/>
                <a:gd name="connsiteX702" fmla="*/ 146621 w 794379"/>
                <a:gd name="connsiteY702" fmla="*/ 517580 h 899892"/>
                <a:gd name="connsiteX703" fmla="*/ 145578 w 794379"/>
                <a:gd name="connsiteY703" fmla="*/ 513143 h 899892"/>
                <a:gd name="connsiteX704" fmla="*/ 140031 w 794379"/>
                <a:gd name="connsiteY704" fmla="*/ 512816 h 899892"/>
                <a:gd name="connsiteX705" fmla="*/ 137356 w 794379"/>
                <a:gd name="connsiteY705" fmla="*/ 508249 h 899892"/>
                <a:gd name="connsiteX706" fmla="*/ 132592 w 794379"/>
                <a:gd name="connsiteY706" fmla="*/ 513926 h 899892"/>
                <a:gd name="connsiteX707" fmla="*/ 126589 w 794379"/>
                <a:gd name="connsiteY707" fmla="*/ 513143 h 899892"/>
                <a:gd name="connsiteX708" fmla="*/ 124631 w 794379"/>
                <a:gd name="connsiteY708" fmla="*/ 501202 h 899892"/>
                <a:gd name="connsiteX709" fmla="*/ 112756 w 794379"/>
                <a:gd name="connsiteY709" fmla="*/ 496765 h 899892"/>
                <a:gd name="connsiteX710" fmla="*/ 106426 w 794379"/>
                <a:gd name="connsiteY710" fmla="*/ 490435 h 899892"/>
                <a:gd name="connsiteX711" fmla="*/ 115757 w 794379"/>
                <a:gd name="connsiteY711" fmla="*/ 472752 h 899892"/>
                <a:gd name="connsiteX712" fmla="*/ 130243 w 794379"/>
                <a:gd name="connsiteY712" fmla="*/ 465117 h 899892"/>
                <a:gd name="connsiteX713" fmla="*/ 135006 w 794379"/>
                <a:gd name="connsiteY713" fmla="*/ 450892 h 899892"/>
                <a:gd name="connsiteX714" fmla="*/ 143098 w 794379"/>
                <a:gd name="connsiteY714" fmla="*/ 443845 h 899892"/>
                <a:gd name="connsiteX715" fmla="*/ 137225 w 794379"/>
                <a:gd name="connsiteY715" fmla="*/ 432948 h 899892"/>
                <a:gd name="connsiteX716" fmla="*/ 129786 w 794379"/>
                <a:gd name="connsiteY716" fmla="*/ 427140 h 899892"/>
                <a:gd name="connsiteX717" fmla="*/ 99575 w 794379"/>
                <a:gd name="connsiteY717" fmla="*/ 424857 h 899892"/>
                <a:gd name="connsiteX718" fmla="*/ 94681 w 794379"/>
                <a:gd name="connsiteY718" fmla="*/ 421920 h 899892"/>
                <a:gd name="connsiteX719" fmla="*/ 88156 w 794379"/>
                <a:gd name="connsiteY719" fmla="*/ 413307 h 899892"/>
                <a:gd name="connsiteX720" fmla="*/ 77193 w 794379"/>
                <a:gd name="connsiteY720" fmla="*/ 412981 h 899892"/>
                <a:gd name="connsiteX721" fmla="*/ 73082 w 794379"/>
                <a:gd name="connsiteY721" fmla="*/ 409131 h 899892"/>
                <a:gd name="connsiteX722" fmla="*/ 65122 w 794379"/>
                <a:gd name="connsiteY722" fmla="*/ 408021 h 899892"/>
                <a:gd name="connsiteX723" fmla="*/ 64077 w 794379"/>
                <a:gd name="connsiteY723" fmla="*/ 399735 h 899892"/>
                <a:gd name="connsiteX724" fmla="*/ 59445 w 794379"/>
                <a:gd name="connsiteY724" fmla="*/ 391904 h 899892"/>
                <a:gd name="connsiteX725" fmla="*/ 59640 w 794379"/>
                <a:gd name="connsiteY725" fmla="*/ 381007 h 899892"/>
                <a:gd name="connsiteX726" fmla="*/ 65122 w 794379"/>
                <a:gd name="connsiteY726" fmla="*/ 380681 h 899892"/>
                <a:gd name="connsiteX727" fmla="*/ 67471 w 794379"/>
                <a:gd name="connsiteY727" fmla="*/ 377940 h 899892"/>
                <a:gd name="connsiteX728" fmla="*/ 69428 w 794379"/>
                <a:gd name="connsiteY728" fmla="*/ 369001 h 899892"/>
                <a:gd name="connsiteX729" fmla="*/ 69037 w 794379"/>
                <a:gd name="connsiteY729" fmla="*/ 360518 h 899892"/>
                <a:gd name="connsiteX730" fmla="*/ 87242 w 794379"/>
                <a:gd name="connsiteY730" fmla="*/ 348838 h 899892"/>
                <a:gd name="connsiteX731" fmla="*/ 91353 w 794379"/>
                <a:gd name="connsiteY731" fmla="*/ 339115 h 899892"/>
                <a:gd name="connsiteX732" fmla="*/ 90700 w 794379"/>
                <a:gd name="connsiteY732" fmla="*/ 326782 h 899892"/>
                <a:gd name="connsiteX733" fmla="*/ 85219 w 794379"/>
                <a:gd name="connsiteY733" fmla="*/ 321367 h 899892"/>
                <a:gd name="connsiteX734" fmla="*/ 83457 w 794379"/>
                <a:gd name="connsiteY734" fmla="*/ 315951 h 899892"/>
                <a:gd name="connsiteX735" fmla="*/ 81108 w 794379"/>
                <a:gd name="connsiteY735" fmla="*/ 299768 h 899892"/>
                <a:gd name="connsiteX736" fmla="*/ 82609 w 794379"/>
                <a:gd name="connsiteY736" fmla="*/ 289002 h 899892"/>
                <a:gd name="connsiteX737" fmla="*/ 73343 w 794379"/>
                <a:gd name="connsiteY737" fmla="*/ 273276 h 899892"/>
                <a:gd name="connsiteX738" fmla="*/ 73539 w 794379"/>
                <a:gd name="connsiteY738" fmla="*/ 260486 h 899892"/>
                <a:gd name="connsiteX739" fmla="*/ 71973 w 794379"/>
                <a:gd name="connsiteY739" fmla="*/ 256636 h 899892"/>
                <a:gd name="connsiteX740" fmla="*/ 65122 w 794379"/>
                <a:gd name="connsiteY740" fmla="*/ 248611 h 899892"/>
                <a:gd name="connsiteX741" fmla="*/ 54225 w 794379"/>
                <a:gd name="connsiteY741" fmla="*/ 241172 h 899892"/>
                <a:gd name="connsiteX742" fmla="*/ 28972 w 794379"/>
                <a:gd name="connsiteY742" fmla="*/ 230797 h 899892"/>
                <a:gd name="connsiteX743" fmla="*/ 22186 w 794379"/>
                <a:gd name="connsiteY743" fmla="*/ 220291 h 899892"/>
                <a:gd name="connsiteX744" fmla="*/ 14029 w 794379"/>
                <a:gd name="connsiteY744" fmla="*/ 223945 h 899892"/>
                <a:gd name="connsiteX745" fmla="*/ 14029 w 794379"/>
                <a:gd name="connsiteY745" fmla="*/ 223945 h 899892"/>
                <a:gd name="connsiteX746" fmla="*/ 16052 w 794379"/>
                <a:gd name="connsiteY746" fmla="*/ 211156 h 899892"/>
                <a:gd name="connsiteX747" fmla="*/ 9461 w 794379"/>
                <a:gd name="connsiteY747" fmla="*/ 204827 h 899892"/>
                <a:gd name="connsiteX748" fmla="*/ 7765 w 794379"/>
                <a:gd name="connsiteY748" fmla="*/ 192298 h 899892"/>
                <a:gd name="connsiteX749" fmla="*/ 6917 w 794379"/>
                <a:gd name="connsiteY749" fmla="*/ 152298 h 899892"/>
                <a:gd name="connsiteX750" fmla="*/ 5873 w 794379"/>
                <a:gd name="connsiteY750" fmla="*/ 145969 h 899892"/>
                <a:gd name="connsiteX751" fmla="*/ 0 w 794379"/>
                <a:gd name="connsiteY751" fmla="*/ 136964 h 899892"/>
                <a:gd name="connsiteX752" fmla="*/ 652 w 794379"/>
                <a:gd name="connsiteY752" fmla="*/ 132984 h 899892"/>
                <a:gd name="connsiteX753" fmla="*/ 4763 w 794379"/>
                <a:gd name="connsiteY753" fmla="*/ 130896 h 899892"/>
                <a:gd name="connsiteX754" fmla="*/ 12463 w 794379"/>
                <a:gd name="connsiteY754" fmla="*/ 117389 h 899892"/>
                <a:gd name="connsiteX755" fmla="*/ 9396 w 794379"/>
                <a:gd name="connsiteY755" fmla="*/ 112886 h 899892"/>
                <a:gd name="connsiteX756" fmla="*/ 2349 w 794379"/>
                <a:gd name="connsiteY756" fmla="*/ 109493 h 899892"/>
                <a:gd name="connsiteX757" fmla="*/ 1892 w 794379"/>
                <a:gd name="connsiteY757" fmla="*/ 105317 h 899892"/>
                <a:gd name="connsiteX758" fmla="*/ 3197 w 794379"/>
                <a:gd name="connsiteY758" fmla="*/ 101141 h 899892"/>
                <a:gd name="connsiteX759" fmla="*/ 12137 w 794379"/>
                <a:gd name="connsiteY759" fmla="*/ 91940 h 899892"/>
                <a:gd name="connsiteX760" fmla="*/ 13703 w 794379"/>
                <a:gd name="connsiteY760" fmla="*/ 77911 h 899892"/>
                <a:gd name="connsiteX761" fmla="*/ 18466 w 794379"/>
                <a:gd name="connsiteY761" fmla="*/ 63425 h 899892"/>
                <a:gd name="connsiteX762" fmla="*/ 28841 w 794379"/>
                <a:gd name="connsiteY762" fmla="*/ 62773 h 899892"/>
                <a:gd name="connsiteX763" fmla="*/ 33409 w 794379"/>
                <a:gd name="connsiteY763" fmla="*/ 59967 h 899892"/>
                <a:gd name="connsiteX764" fmla="*/ 36411 w 794379"/>
                <a:gd name="connsiteY764" fmla="*/ 48874 h 899892"/>
                <a:gd name="connsiteX765" fmla="*/ 40717 w 794379"/>
                <a:gd name="connsiteY765" fmla="*/ 41892 h 899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Lst>
              <a:rect l="l" t="t" r="r" b="b"/>
              <a:pathLst>
                <a:path w="794379" h="899892">
                  <a:moveTo>
                    <a:pt x="40717" y="41892"/>
                  </a:moveTo>
                  <a:lnTo>
                    <a:pt x="49526" y="42349"/>
                  </a:lnTo>
                  <a:lnTo>
                    <a:pt x="67797" y="51353"/>
                  </a:lnTo>
                  <a:lnTo>
                    <a:pt x="74648" y="62120"/>
                  </a:lnTo>
                  <a:lnTo>
                    <a:pt x="75497" y="72887"/>
                  </a:lnTo>
                  <a:lnTo>
                    <a:pt x="77454" y="78041"/>
                  </a:lnTo>
                  <a:lnTo>
                    <a:pt x="96247" y="93441"/>
                  </a:lnTo>
                  <a:lnTo>
                    <a:pt x="94289" y="104338"/>
                  </a:lnTo>
                  <a:lnTo>
                    <a:pt x="95203" y="110407"/>
                  </a:lnTo>
                  <a:lnTo>
                    <a:pt x="106100" y="114452"/>
                  </a:lnTo>
                  <a:lnTo>
                    <a:pt x="109819" y="123457"/>
                  </a:lnTo>
                  <a:lnTo>
                    <a:pt x="114713" y="123588"/>
                  </a:lnTo>
                  <a:lnTo>
                    <a:pt x="124566" y="129460"/>
                  </a:lnTo>
                  <a:lnTo>
                    <a:pt x="124762" y="133636"/>
                  </a:lnTo>
                  <a:lnTo>
                    <a:pt x="122152" y="139248"/>
                  </a:lnTo>
                  <a:lnTo>
                    <a:pt x="123261" y="143293"/>
                  </a:lnTo>
                  <a:lnTo>
                    <a:pt x="142576" y="151189"/>
                  </a:lnTo>
                  <a:lnTo>
                    <a:pt x="146099" y="155365"/>
                  </a:lnTo>
                  <a:lnTo>
                    <a:pt x="145838" y="157519"/>
                  </a:lnTo>
                  <a:lnTo>
                    <a:pt x="136703" y="163913"/>
                  </a:lnTo>
                  <a:lnTo>
                    <a:pt x="135137" y="167763"/>
                  </a:lnTo>
                  <a:lnTo>
                    <a:pt x="136703" y="169003"/>
                  </a:lnTo>
                  <a:lnTo>
                    <a:pt x="144207" y="171026"/>
                  </a:lnTo>
                  <a:lnTo>
                    <a:pt x="149884" y="169460"/>
                  </a:lnTo>
                  <a:lnTo>
                    <a:pt x="163000" y="178008"/>
                  </a:lnTo>
                  <a:lnTo>
                    <a:pt x="187274" y="168416"/>
                  </a:lnTo>
                  <a:lnTo>
                    <a:pt x="196278" y="159085"/>
                  </a:lnTo>
                  <a:lnTo>
                    <a:pt x="209068" y="158171"/>
                  </a:lnTo>
                  <a:lnTo>
                    <a:pt x="212657" y="160194"/>
                  </a:lnTo>
                  <a:lnTo>
                    <a:pt x="213309" y="168416"/>
                  </a:lnTo>
                  <a:lnTo>
                    <a:pt x="220552" y="172135"/>
                  </a:lnTo>
                  <a:lnTo>
                    <a:pt x="229492" y="172918"/>
                  </a:lnTo>
                  <a:lnTo>
                    <a:pt x="232950" y="171026"/>
                  </a:lnTo>
                  <a:lnTo>
                    <a:pt x="236604" y="164500"/>
                  </a:lnTo>
                  <a:lnTo>
                    <a:pt x="244891" y="162804"/>
                  </a:lnTo>
                  <a:lnTo>
                    <a:pt x="248023" y="164827"/>
                  </a:lnTo>
                  <a:lnTo>
                    <a:pt x="246457" y="172592"/>
                  </a:lnTo>
                  <a:lnTo>
                    <a:pt x="253309" y="173048"/>
                  </a:lnTo>
                  <a:lnTo>
                    <a:pt x="259638" y="177421"/>
                  </a:lnTo>
                  <a:lnTo>
                    <a:pt x="281889" y="176246"/>
                  </a:lnTo>
                  <a:lnTo>
                    <a:pt x="285217" y="168742"/>
                  </a:lnTo>
                  <a:lnTo>
                    <a:pt x="295592" y="157910"/>
                  </a:lnTo>
                  <a:lnTo>
                    <a:pt x="292329" y="151254"/>
                  </a:lnTo>
                  <a:lnTo>
                    <a:pt x="300225" y="146883"/>
                  </a:lnTo>
                  <a:lnTo>
                    <a:pt x="302639" y="141010"/>
                  </a:lnTo>
                  <a:lnTo>
                    <a:pt x="301269" y="128416"/>
                  </a:lnTo>
                  <a:lnTo>
                    <a:pt x="311514" y="114909"/>
                  </a:lnTo>
                  <a:lnTo>
                    <a:pt x="318561" y="109167"/>
                  </a:lnTo>
                  <a:lnTo>
                    <a:pt x="331024" y="108710"/>
                  </a:lnTo>
                  <a:lnTo>
                    <a:pt x="336440" y="111842"/>
                  </a:lnTo>
                  <a:lnTo>
                    <a:pt x="339246" y="109689"/>
                  </a:lnTo>
                  <a:lnTo>
                    <a:pt x="348381" y="97225"/>
                  </a:lnTo>
                  <a:lnTo>
                    <a:pt x="350991" y="81174"/>
                  </a:lnTo>
                  <a:lnTo>
                    <a:pt x="367826" y="67470"/>
                  </a:lnTo>
                  <a:lnTo>
                    <a:pt x="377353" y="76475"/>
                  </a:lnTo>
                  <a:lnTo>
                    <a:pt x="377288" y="78955"/>
                  </a:lnTo>
                  <a:lnTo>
                    <a:pt x="370958" y="82544"/>
                  </a:lnTo>
                  <a:lnTo>
                    <a:pt x="372655" y="84110"/>
                  </a:lnTo>
                  <a:lnTo>
                    <a:pt x="412654" y="87438"/>
                  </a:lnTo>
                  <a:lnTo>
                    <a:pt x="419245" y="74975"/>
                  </a:lnTo>
                  <a:lnTo>
                    <a:pt x="425444" y="67993"/>
                  </a:lnTo>
                  <a:lnTo>
                    <a:pt x="427923" y="52723"/>
                  </a:lnTo>
                  <a:lnTo>
                    <a:pt x="469359" y="57552"/>
                  </a:lnTo>
                  <a:lnTo>
                    <a:pt x="471512" y="60488"/>
                  </a:lnTo>
                  <a:lnTo>
                    <a:pt x="471512" y="67210"/>
                  </a:lnTo>
                  <a:lnTo>
                    <a:pt x="467532" y="80129"/>
                  </a:lnTo>
                  <a:lnTo>
                    <a:pt x="470142" y="85089"/>
                  </a:lnTo>
                  <a:lnTo>
                    <a:pt x="473600" y="86981"/>
                  </a:lnTo>
                  <a:lnTo>
                    <a:pt x="485084" y="87894"/>
                  </a:lnTo>
                  <a:lnTo>
                    <a:pt x="505508" y="81826"/>
                  </a:lnTo>
                  <a:lnTo>
                    <a:pt x="519146" y="75888"/>
                  </a:lnTo>
                  <a:lnTo>
                    <a:pt x="519799" y="73409"/>
                  </a:lnTo>
                  <a:lnTo>
                    <a:pt x="517645" y="68123"/>
                  </a:lnTo>
                  <a:lnTo>
                    <a:pt x="521821" y="58335"/>
                  </a:lnTo>
                  <a:lnTo>
                    <a:pt x="541788" y="54877"/>
                  </a:lnTo>
                  <a:lnTo>
                    <a:pt x="545769" y="51157"/>
                  </a:lnTo>
                  <a:lnTo>
                    <a:pt x="545377" y="46655"/>
                  </a:lnTo>
                  <a:lnTo>
                    <a:pt x="541266" y="42936"/>
                  </a:lnTo>
                  <a:lnTo>
                    <a:pt x="515883" y="41239"/>
                  </a:lnTo>
                  <a:lnTo>
                    <a:pt x="515688" y="39086"/>
                  </a:lnTo>
                  <a:lnTo>
                    <a:pt x="535850" y="23491"/>
                  </a:lnTo>
                  <a:lnTo>
                    <a:pt x="557319" y="29298"/>
                  </a:lnTo>
                  <a:lnTo>
                    <a:pt x="565671" y="28058"/>
                  </a:lnTo>
                  <a:lnTo>
                    <a:pt x="577938" y="14029"/>
                  </a:lnTo>
                  <a:lnTo>
                    <a:pt x="577481" y="3589"/>
                  </a:lnTo>
                  <a:lnTo>
                    <a:pt x="579308" y="0"/>
                  </a:lnTo>
                  <a:lnTo>
                    <a:pt x="595752" y="10310"/>
                  </a:lnTo>
                  <a:lnTo>
                    <a:pt x="605409" y="23556"/>
                  </a:lnTo>
                  <a:lnTo>
                    <a:pt x="618068" y="24339"/>
                  </a:lnTo>
                  <a:lnTo>
                    <a:pt x="618264" y="28385"/>
                  </a:lnTo>
                  <a:lnTo>
                    <a:pt x="609063" y="40717"/>
                  </a:lnTo>
                  <a:lnTo>
                    <a:pt x="613631" y="59901"/>
                  </a:lnTo>
                  <a:lnTo>
                    <a:pt x="611478" y="73278"/>
                  </a:lnTo>
                  <a:lnTo>
                    <a:pt x="620026" y="80586"/>
                  </a:lnTo>
                  <a:lnTo>
                    <a:pt x="622179" y="85285"/>
                  </a:lnTo>
                  <a:lnTo>
                    <a:pt x="627660" y="88221"/>
                  </a:lnTo>
                  <a:lnTo>
                    <a:pt x="629422" y="93637"/>
                  </a:lnTo>
                  <a:lnTo>
                    <a:pt x="637252" y="101532"/>
                  </a:lnTo>
                  <a:lnTo>
                    <a:pt x="641233" y="101206"/>
                  </a:lnTo>
                  <a:lnTo>
                    <a:pt x="650890" y="92788"/>
                  </a:lnTo>
                  <a:lnTo>
                    <a:pt x="644952" y="85937"/>
                  </a:lnTo>
                  <a:lnTo>
                    <a:pt x="644299" y="81891"/>
                  </a:lnTo>
                  <a:lnTo>
                    <a:pt x="655784" y="54812"/>
                  </a:lnTo>
                  <a:lnTo>
                    <a:pt x="660417" y="51680"/>
                  </a:lnTo>
                  <a:lnTo>
                    <a:pt x="667203" y="53246"/>
                  </a:lnTo>
                  <a:lnTo>
                    <a:pt x="675164" y="51223"/>
                  </a:lnTo>
                  <a:lnTo>
                    <a:pt x="680841" y="47895"/>
                  </a:lnTo>
                  <a:lnTo>
                    <a:pt x="680841" y="47895"/>
                  </a:lnTo>
                  <a:lnTo>
                    <a:pt x="681232" y="50179"/>
                  </a:lnTo>
                  <a:lnTo>
                    <a:pt x="682929" y="51288"/>
                  </a:lnTo>
                  <a:lnTo>
                    <a:pt x="684038" y="52528"/>
                  </a:lnTo>
                  <a:lnTo>
                    <a:pt x="686452" y="53768"/>
                  </a:lnTo>
                  <a:lnTo>
                    <a:pt x="686648" y="54877"/>
                  </a:lnTo>
                  <a:lnTo>
                    <a:pt x="689063" y="55334"/>
                  </a:lnTo>
                  <a:lnTo>
                    <a:pt x="688475" y="53768"/>
                  </a:lnTo>
                  <a:lnTo>
                    <a:pt x="691281" y="53311"/>
                  </a:lnTo>
                  <a:lnTo>
                    <a:pt x="694283" y="53180"/>
                  </a:lnTo>
                  <a:lnTo>
                    <a:pt x="695392" y="53637"/>
                  </a:lnTo>
                  <a:lnTo>
                    <a:pt x="696110" y="54420"/>
                  </a:lnTo>
                  <a:lnTo>
                    <a:pt x="696305" y="55334"/>
                  </a:lnTo>
                  <a:lnTo>
                    <a:pt x="698524" y="56117"/>
                  </a:lnTo>
                  <a:lnTo>
                    <a:pt x="699111" y="57552"/>
                  </a:lnTo>
                  <a:lnTo>
                    <a:pt x="699829" y="58009"/>
                  </a:lnTo>
                  <a:lnTo>
                    <a:pt x="700743" y="60162"/>
                  </a:lnTo>
                  <a:lnTo>
                    <a:pt x="701460" y="60945"/>
                  </a:lnTo>
                  <a:lnTo>
                    <a:pt x="701852" y="62968"/>
                  </a:lnTo>
                  <a:lnTo>
                    <a:pt x="702961" y="63751"/>
                  </a:lnTo>
                  <a:lnTo>
                    <a:pt x="702961" y="64404"/>
                  </a:lnTo>
                  <a:lnTo>
                    <a:pt x="703679" y="64273"/>
                  </a:lnTo>
                  <a:lnTo>
                    <a:pt x="705180" y="64861"/>
                  </a:lnTo>
                  <a:lnTo>
                    <a:pt x="705571" y="65644"/>
                  </a:lnTo>
                  <a:lnTo>
                    <a:pt x="706485" y="65970"/>
                  </a:lnTo>
                  <a:lnTo>
                    <a:pt x="706680" y="66427"/>
                  </a:lnTo>
                  <a:lnTo>
                    <a:pt x="707072" y="66100"/>
                  </a:lnTo>
                  <a:lnTo>
                    <a:pt x="707659" y="66231"/>
                  </a:lnTo>
                  <a:lnTo>
                    <a:pt x="707855" y="66688"/>
                  </a:lnTo>
                  <a:lnTo>
                    <a:pt x="709551" y="66361"/>
                  </a:lnTo>
                  <a:lnTo>
                    <a:pt x="709551" y="66818"/>
                  </a:lnTo>
                  <a:lnTo>
                    <a:pt x="710139" y="66688"/>
                  </a:lnTo>
                  <a:lnTo>
                    <a:pt x="710530" y="67014"/>
                  </a:lnTo>
                  <a:lnTo>
                    <a:pt x="710530" y="67797"/>
                  </a:lnTo>
                  <a:lnTo>
                    <a:pt x="711444" y="67797"/>
                  </a:lnTo>
                  <a:lnTo>
                    <a:pt x="711836" y="68253"/>
                  </a:lnTo>
                  <a:lnTo>
                    <a:pt x="712423" y="68253"/>
                  </a:lnTo>
                  <a:lnTo>
                    <a:pt x="712423" y="67797"/>
                  </a:lnTo>
                  <a:lnTo>
                    <a:pt x="713728" y="67340"/>
                  </a:lnTo>
                  <a:lnTo>
                    <a:pt x="713924" y="66427"/>
                  </a:lnTo>
                  <a:lnTo>
                    <a:pt x="714315" y="66296"/>
                  </a:lnTo>
                  <a:lnTo>
                    <a:pt x="715424" y="67079"/>
                  </a:lnTo>
                  <a:lnTo>
                    <a:pt x="716012" y="68449"/>
                  </a:lnTo>
                  <a:lnTo>
                    <a:pt x="717316" y="69559"/>
                  </a:lnTo>
                  <a:lnTo>
                    <a:pt x="717316" y="70015"/>
                  </a:lnTo>
                  <a:lnTo>
                    <a:pt x="718230" y="70342"/>
                  </a:lnTo>
                  <a:lnTo>
                    <a:pt x="718426" y="71125"/>
                  </a:lnTo>
                  <a:lnTo>
                    <a:pt x="718948" y="71255"/>
                  </a:lnTo>
                  <a:lnTo>
                    <a:pt x="719144" y="71908"/>
                  </a:lnTo>
                  <a:lnTo>
                    <a:pt x="720644" y="73278"/>
                  </a:lnTo>
                  <a:lnTo>
                    <a:pt x="722537" y="73930"/>
                  </a:lnTo>
                  <a:lnTo>
                    <a:pt x="726974" y="73800"/>
                  </a:lnTo>
                  <a:lnTo>
                    <a:pt x="727496" y="75040"/>
                  </a:lnTo>
                  <a:lnTo>
                    <a:pt x="728018" y="75366"/>
                  </a:lnTo>
                  <a:lnTo>
                    <a:pt x="728018" y="76149"/>
                  </a:lnTo>
                  <a:lnTo>
                    <a:pt x="729127" y="77389"/>
                  </a:lnTo>
                  <a:lnTo>
                    <a:pt x="729127" y="78172"/>
                  </a:lnTo>
                  <a:lnTo>
                    <a:pt x="730041" y="79412"/>
                  </a:lnTo>
                  <a:lnTo>
                    <a:pt x="730041" y="80064"/>
                  </a:lnTo>
                  <a:lnTo>
                    <a:pt x="731346" y="81304"/>
                  </a:lnTo>
                  <a:lnTo>
                    <a:pt x="731737" y="83327"/>
                  </a:lnTo>
                  <a:lnTo>
                    <a:pt x="732651" y="84240"/>
                  </a:lnTo>
                  <a:lnTo>
                    <a:pt x="732651" y="85611"/>
                  </a:lnTo>
                  <a:lnTo>
                    <a:pt x="733369" y="86851"/>
                  </a:lnTo>
                  <a:lnTo>
                    <a:pt x="733173" y="87764"/>
                  </a:lnTo>
                  <a:lnTo>
                    <a:pt x="734086" y="89134"/>
                  </a:lnTo>
                  <a:lnTo>
                    <a:pt x="733695" y="90243"/>
                  </a:lnTo>
                  <a:lnTo>
                    <a:pt x="734282" y="90896"/>
                  </a:lnTo>
                  <a:lnTo>
                    <a:pt x="733891" y="91549"/>
                  </a:lnTo>
                  <a:lnTo>
                    <a:pt x="734086" y="92658"/>
                  </a:lnTo>
                  <a:lnTo>
                    <a:pt x="734674" y="92984"/>
                  </a:lnTo>
                  <a:lnTo>
                    <a:pt x="734282" y="93571"/>
                  </a:lnTo>
                  <a:lnTo>
                    <a:pt x="735391" y="94354"/>
                  </a:lnTo>
                  <a:lnTo>
                    <a:pt x="735783" y="95921"/>
                  </a:lnTo>
                  <a:lnTo>
                    <a:pt x="736892" y="96573"/>
                  </a:lnTo>
                  <a:lnTo>
                    <a:pt x="737088" y="97487"/>
                  </a:lnTo>
                  <a:lnTo>
                    <a:pt x="737610" y="97617"/>
                  </a:lnTo>
                  <a:lnTo>
                    <a:pt x="737414" y="98074"/>
                  </a:lnTo>
                  <a:lnTo>
                    <a:pt x="739633" y="100423"/>
                  </a:lnTo>
                  <a:lnTo>
                    <a:pt x="740351" y="102315"/>
                  </a:lnTo>
                  <a:lnTo>
                    <a:pt x="741656" y="102902"/>
                  </a:lnTo>
                  <a:lnTo>
                    <a:pt x="742373" y="102772"/>
                  </a:lnTo>
                  <a:lnTo>
                    <a:pt x="742373" y="106035"/>
                  </a:lnTo>
                  <a:lnTo>
                    <a:pt x="742961" y="106687"/>
                  </a:lnTo>
                  <a:lnTo>
                    <a:pt x="743679" y="107144"/>
                  </a:lnTo>
                  <a:lnTo>
                    <a:pt x="746484" y="107013"/>
                  </a:lnTo>
                  <a:lnTo>
                    <a:pt x="746876" y="107470"/>
                  </a:lnTo>
                  <a:lnTo>
                    <a:pt x="746876" y="108253"/>
                  </a:lnTo>
                  <a:lnTo>
                    <a:pt x="745767" y="108580"/>
                  </a:lnTo>
                  <a:lnTo>
                    <a:pt x="745571" y="109036"/>
                  </a:lnTo>
                  <a:lnTo>
                    <a:pt x="746680" y="110929"/>
                  </a:lnTo>
                  <a:lnTo>
                    <a:pt x="747202" y="110929"/>
                  </a:lnTo>
                  <a:lnTo>
                    <a:pt x="747594" y="111516"/>
                  </a:lnTo>
                  <a:lnTo>
                    <a:pt x="747594" y="113408"/>
                  </a:lnTo>
                  <a:lnTo>
                    <a:pt x="747985" y="113538"/>
                  </a:lnTo>
                  <a:lnTo>
                    <a:pt x="747594" y="113995"/>
                  </a:lnTo>
                  <a:lnTo>
                    <a:pt x="748181" y="114909"/>
                  </a:lnTo>
                  <a:lnTo>
                    <a:pt x="747790" y="117715"/>
                  </a:lnTo>
                  <a:lnTo>
                    <a:pt x="748181" y="118041"/>
                  </a:lnTo>
                  <a:lnTo>
                    <a:pt x="748377" y="119607"/>
                  </a:lnTo>
                  <a:lnTo>
                    <a:pt x="749290" y="120390"/>
                  </a:lnTo>
                  <a:lnTo>
                    <a:pt x="749290" y="121630"/>
                  </a:lnTo>
                  <a:lnTo>
                    <a:pt x="750008" y="122217"/>
                  </a:lnTo>
                  <a:lnTo>
                    <a:pt x="750399" y="123588"/>
                  </a:lnTo>
                  <a:lnTo>
                    <a:pt x="751313" y="124958"/>
                  </a:lnTo>
                  <a:lnTo>
                    <a:pt x="751835" y="125284"/>
                  </a:lnTo>
                  <a:lnTo>
                    <a:pt x="752357" y="127437"/>
                  </a:lnTo>
                  <a:lnTo>
                    <a:pt x="752749" y="127568"/>
                  </a:lnTo>
                  <a:lnTo>
                    <a:pt x="752553" y="128155"/>
                  </a:lnTo>
                  <a:lnTo>
                    <a:pt x="753858" y="129721"/>
                  </a:lnTo>
                  <a:lnTo>
                    <a:pt x="754380" y="131418"/>
                  </a:lnTo>
                  <a:lnTo>
                    <a:pt x="755098" y="132070"/>
                  </a:lnTo>
                  <a:lnTo>
                    <a:pt x="755619" y="133310"/>
                  </a:lnTo>
                  <a:lnTo>
                    <a:pt x="756207" y="133310"/>
                  </a:lnTo>
                  <a:lnTo>
                    <a:pt x="757512" y="134550"/>
                  </a:lnTo>
                  <a:lnTo>
                    <a:pt x="759209" y="139183"/>
                  </a:lnTo>
                  <a:lnTo>
                    <a:pt x="760318" y="139509"/>
                  </a:lnTo>
                  <a:lnTo>
                    <a:pt x="760318" y="140879"/>
                  </a:lnTo>
                  <a:lnTo>
                    <a:pt x="761427" y="143033"/>
                  </a:lnTo>
                  <a:lnTo>
                    <a:pt x="762145" y="145838"/>
                  </a:lnTo>
                  <a:lnTo>
                    <a:pt x="763450" y="147404"/>
                  </a:lnTo>
                  <a:lnTo>
                    <a:pt x="763450" y="148187"/>
                  </a:lnTo>
                  <a:lnTo>
                    <a:pt x="763972" y="148514"/>
                  </a:lnTo>
                  <a:lnTo>
                    <a:pt x="764363" y="149754"/>
                  </a:lnTo>
                  <a:lnTo>
                    <a:pt x="764755" y="149884"/>
                  </a:lnTo>
                  <a:lnTo>
                    <a:pt x="765146" y="151450"/>
                  </a:lnTo>
                  <a:lnTo>
                    <a:pt x="766452" y="153343"/>
                  </a:lnTo>
                  <a:lnTo>
                    <a:pt x="766256" y="154256"/>
                  </a:lnTo>
                  <a:lnTo>
                    <a:pt x="766778" y="154582"/>
                  </a:lnTo>
                  <a:lnTo>
                    <a:pt x="766974" y="156279"/>
                  </a:lnTo>
                  <a:lnTo>
                    <a:pt x="769192" y="159998"/>
                  </a:lnTo>
                  <a:lnTo>
                    <a:pt x="768996" y="161564"/>
                  </a:lnTo>
                  <a:lnTo>
                    <a:pt x="769714" y="162934"/>
                  </a:lnTo>
                  <a:lnTo>
                    <a:pt x="769714" y="163848"/>
                  </a:lnTo>
                  <a:lnTo>
                    <a:pt x="770628" y="164957"/>
                  </a:lnTo>
                  <a:lnTo>
                    <a:pt x="771019" y="167111"/>
                  </a:lnTo>
                  <a:lnTo>
                    <a:pt x="771737" y="167894"/>
                  </a:lnTo>
                  <a:lnTo>
                    <a:pt x="772128" y="169590"/>
                  </a:lnTo>
                  <a:lnTo>
                    <a:pt x="773629" y="171939"/>
                  </a:lnTo>
                  <a:lnTo>
                    <a:pt x="773825" y="172853"/>
                  </a:lnTo>
                  <a:lnTo>
                    <a:pt x="774543" y="173440"/>
                  </a:lnTo>
                  <a:lnTo>
                    <a:pt x="774934" y="175137"/>
                  </a:lnTo>
                  <a:lnTo>
                    <a:pt x="775848" y="175724"/>
                  </a:lnTo>
                  <a:lnTo>
                    <a:pt x="776761" y="178334"/>
                  </a:lnTo>
                  <a:lnTo>
                    <a:pt x="777675" y="178921"/>
                  </a:lnTo>
                  <a:lnTo>
                    <a:pt x="777675" y="179704"/>
                  </a:lnTo>
                  <a:lnTo>
                    <a:pt x="778980" y="181532"/>
                  </a:lnTo>
                  <a:lnTo>
                    <a:pt x="779371" y="183228"/>
                  </a:lnTo>
                  <a:lnTo>
                    <a:pt x="780676" y="184598"/>
                  </a:lnTo>
                  <a:lnTo>
                    <a:pt x="780285" y="185055"/>
                  </a:lnTo>
                  <a:lnTo>
                    <a:pt x="780872" y="186164"/>
                  </a:lnTo>
                  <a:lnTo>
                    <a:pt x="780872" y="187274"/>
                  </a:lnTo>
                  <a:lnTo>
                    <a:pt x="781786" y="188187"/>
                  </a:lnTo>
                  <a:lnTo>
                    <a:pt x="781590" y="188774"/>
                  </a:lnTo>
                  <a:lnTo>
                    <a:pt x="782112" y="189101"/>
                  </a:lnTo>
                  <a:lnTo>
                    <a:pt x="782504" y="191450"/>
                  </a:lnTo>
                  <a:lnTo>
                    <a:pt x="783091" y="191906"/>
                  </a:lnTo>
                  <a:lnTo>
                    <a:pt x="783091" y="193277"/>
                  </a:lnTo>
                  <a:lnTo>
                    <a:pt x="784004" y="194517"/>
                  </a:lnTo>
                  <a:lnTo>
                    <a:pt x="784918" y="197909"/>
                  </a:lnTo>
                  <a:lnTo>
                    <a:pt x="785505" y="198366"/>
                  </a:lnTo>
                  <a:lnTo>
                    <a:pt x="786027" y="200716"/>
                  </a:lnTo>
                  <a:lnTo>
                    <a:pt x="785831" y="201499"/>
                  </a:lnTo>
                  <a:lnTo>
                    <a:pt x="787528" y="204304"/>
                  </a:lnTo>
                  <a:lnTo>
                    <a:pt x="787528" y="205414"/>
                  </a:lnTo>
                  <a:lnTo>
                    <a:pt x="787919" y="205544"/>
                  </a:lnTo>
                  <a:lnTo>
                    <a:pt x="787919" y="206327"/>
                  </a:lnTo>
                  <a:lnTo>
                    <a:pt x="788311" y="206653"/>
                  </a:lnTo>
                  <a:lnTo>
                    <a:pt x="788507" y="208807"/>
                  </a:lnTo>
                  <a:lnTo>
                    <a:pt x="789094" y="209590"/>
                  </a:lnTo>
                  <a:lnTo>
                    <a:pt x="788507" y="210177"/>
                  </a:lnTo>
                  <a:lnTo>
                    <a:pt x="788702" y="216376"/>
                  </a:lnTo>
                  <a:lnTo>
                    <a:pt x="789290" y="216702"/>
                  </a:lnTo>
                  <a:lnTo>
                    <a:pt x="789094" y="217942"/>
                  </a:lnTo>
                  <a:lnTo>
                    <a:pt x="789812" y="218725"/>
                  </a:lnTo>
                  <a:lnTo>
                    <a:pt x="789812" y="219508"/>
                  </a:lnTo>
                  <a:lnTo>
                    <a:pt x="790399" y="220291"/>
                  </a:lnTo>
                  <a:lnTo>
                    <a:pt x="790399" y="221857"/>
                  </a:lnTo>
                  <a:lnTo>
                    <a:pt x="790790" y="221988"/>
                  </a:lnTo>
                  <a:lnTo>
                    <a:pt x="790986" y="222901"/>
                  </a:lnTo>
                  <a:lnTo>
                    <a:pt x="791704" y="223358"/>
                  </a:lnTo>
                  <a:lnTo>
                    <a:pt x="792226" y="228448"/>
                  </a:lnTo>
                  <a:lnTo>
                    <a:pt x="792618" y="229361"/>
                  </a:lnTo>
                  <a:lnTo>
                    <a:pt x="793205" y="229688"/>
                  </a:lnTo>
                  <a:lnTo>
                    <a:pt x="793596" y="232037"/>
                  </a:lnTo>
                  <a:lnTo>
                    <a:pt x="793988" y="232167"/>
                  </a:lnTo>
                  <a:lnTo>
                    <a:pt x="793596" y="233863"/>
                  </a:lnTo>
                  <a:lnTo>
                    <a:pt x="794184" y="234973"/>
                  </a:lnTo>
                  <a:lnTo>
                    <a:pt x="793988" y="236343"/>
                  </a:lnTo>
                  <a:lnTo>
                    <a:pt x="794379" y="236474"/>
                  </a:lnTo>
                  <a:lnTo>
                    <a:pt x="794379" y="237257"/>
                  </a:lnTo>
                  <a:lnTo>
                    <a:pt x="793662" y="237844"/>
                  </a:lnTo>
                  <a:lnTo>
                    <a:pt x="793662" y="238757"/>
                  </a:lnTo>
                  <a:lnTo>
                    <a:pt x="794053" y="239214"/>
                  </a:lnTo>
                  <a:lnTo>
                    <a:pt x="793466" y="239867"/>
                  </a:lnTo>
                  <a:lnTo>
                    <a:pt x="793270" y="245609"/>
                  </a:lnTo>
                  <a:lnTo>
                    <a:pt x="792879" y="245935"/>
                  </a:lnTo>
                  <a:lnTo>
                    <a:pt x="792879" y="247632"/>
                  </a:lnTo>
                  <a:lnTo>
                    <a:pt x="792487" y="248545"/>
                  </a:lnTo>
                  <a:lnTo>
                    <a:pt x="792683" y="250242"/>
                  </a:lnTo>
                  <a:lnTo>
                    <a:pt x="792487" y="251155"/>
                  </a:lnTo>
                  <a:lnTo>
                    <a:pt x="792096" y="251286"/>
                  </a:lnTo>
                  <a:lnTo>
                    <a:pt x="791900" y="266424"/>
                  </a:lnTo>
                  <a:lnTo>
                    <a:pt x="791182" y="269948"/>
                  </a:lnTo>
                  <a:lnTo>
                    <a:pt x="790790" y="270079"/>
                  </a:lnTo>
                  <a:lnTo>
                    <a:pt x="790986" y="273602"/>
                  </a:lnTo>
                  <a:lnTo>
                    <a:pt x="790595" y="274059"/>
                  </a:lnTo>
                  <a:lnTo>
                    <a:pt x="790595" y="276865"/>
                  </a:lnTo>
                  <a:lnTo>
                    <a:pt x="789290" y="278431"/>
                  </a:lnTo>
                  <a:lnTo>
                    <a:pt x="789094" y="280127"/>
                  </a:lnTo>
                  <a:lnTo>
                    <a:pt x="788507" y="281041"/>
                  </a:lnTo>
                  <a:lnTo>
                    <a:pt x="788702" y="281824"/>
                  </a:lnTo>
                  <a:lnTo>
                    <a:pt x="787985" y="286783"/>
                  </a:lnTo>
                  <a:lnTo>
                    <a:pt x="787398" y="288023"/>
                  </a:lnTo>
                  <a:lnTo>
                    <a:pt x="787006" y="287892"/>
                  </a:lnTo>
                  <a:lnTo>
                    <a:pt x="785310" y="288806"/>
                  </a:lnTo>
                  <a:lnTo>
                    <a:pt x="781590" y="288675"/>
                  </a:lnTo>
                  <a:lnTo>
                    <a:pt x="780872" y="290241"/>
                  </a:lnTo>
                  <a:lnTo>
                    <a:pt x="779567" y="290698"/>
                  </a:lnTo>
                  <a:lnTo>
                    <a:pt x="777871" y="290698"/>
                  </a:lnTo>
                  <a:lnTo>
                    <a:pt x="777153" y="291155"/>
                  </a:lnTo>
                  <a:lnTo>
                    <a:pt x="777153" y="291742"/>
                  </a:lnTo>
                  <a:lnTo>
                    <a:pt x="776566" y="292199"/>
                  </a:lnTo>
                  <a:lnTo>
                    <a:pt x="775260" y="292330"/>
                  </a:lnTo>
                  <a:lnTo>
                    <a:pt x="775065" y="291873"/>
                  </a:lnTo>
                  <a:lnTo>
                    <a:pt x="774151" y="291873"/>
                  </a:lnTo>
                  <a:lnTo>
                    <a:pt x="773629" y="292330"/>
                  </a:lnTo>
                  <a:lnTo>
                    <a:pt x="773434" y="294156"/>
                  </a:lnTo>
                  <a:lnTo>
                    <a:pt x="771411" y="294156"/>
                  </a:lnTo>
                  <a:lnTo>
                    <a:pt x="771019" y="294483"/>
                  </a:lnTo>
                  <a:lnTo>
                    <a:pt x="771019" y="296636"/>
                  </a:lnTo>
                  <a:lnTo>
                    <a:pt x="768996" y="296767"/>
                  </a:lnTo>
                  <a:lnTo>
                    <a:pt x="768278" y="297876"/>
                  </a:lnTo>
                  <a:lnTo>
                    <a:pt x="767169" y="298333"/>
                  </a:lnTo>
                  <a:lnTo>
                    <a:pt x="766060" y="299703"/>
                  </a:lnTo>
                  <a:lnTo>
                    <a:pt x="766060" y="301269"/>
                  </a:lnTo>
                  <a:lnTo>
                    <a:pt x="765342" y="301726"/>
                  </a:lnTo>
                  <a:lnTo>
                    <a:pt x="764233" y="303553"/>
                  </a:lnTo>
                  <a:lnTo>
                    <a:pt x="762537" y="304140"/>
                  </a:lnTo>
                  <a:lnTo>
                    <a:pt x="761427" y="305380"/>
                  </a:lnTo>
                  <a:lnTo>
                    <a:pt x="760513" y="305511"/>
                  </a:lnTo>
                  <a:lnTo>
                    <a:pt x="757512" y="307533"/>
                  </a:lnTo>
                  <a:lnTo>
                    <a:pt x="757512" y="308120"/>
                  </a:lnTo>
                  <a:lnTo>
                    <a:pt x="758034" y="308447"/>
                  </a:lnTo>
                  <a:lnTo>
                    <a:pt x="758230" y="309230"/>
                  </a:lnTo>
                  <a:lnTo>
                    <a:pt x="756925" y="309360"/>
                  </a:lnTo>
                  <a:lnTo>
                    <a:pt x="757121" y="310274"/>
                  </a:lnTo>
                  <a:lnTo>
                    <a:pt x="755424" y="310861"/>
                  </a:lnTo>
                  <a:lnTo>
                    <a:pt x="753205" y="310992"/>
                  </a:lnTo>
                  <a:lnTo>
                    <a:pt x="750987" y="314059"/>
                  </a:lnTo>
                  <a:lnTo>
                    <a:pt x="750269" y="314515"/>
                  </a:lnTo>
                  <a:lnTo>
                    <a:pt x="749160" y="316668"/>
                  </a:lnTo>
                  <a:lnTo>
                    <a:pt x="747855" y="316668"/>
                  </a:lnTo>
                  <a:lnTo>
                    <a:pt x="746745" y="317778"/>
                  </a:lnTo>
                  <a:lnTo>
                    <a:pt x="746745" y="318691"/>
                  </a:lnTo>
                  <a:lnTo>
                    <a:pt x="745636" y="318691"/>
                  </a:lnTo>
                  <a:lnTo>
                    <a:pt x="744331" y="320388"/>
                  </a:lnTo>
                  <a:lnTo>
                    <a:pt x="742830" y="320845"/>
                  </a:lnTo>
                  <a:lnTo>
                    <a:pt x="742439" y="321432"/>
                  </a:lnTo>
                  <a:lnTo>
                    <a:pt x="741721" y="321432"/>
                  </a:lnTo>
                  <a:lnTo>
                    <a:pt x="741134" y="322672"/>
                  </a:lnTo>
                  <a:lnTo>
                    <a:pt x="740742" y="322672"/>
                  </a:lnTo>
                  <a:lnTo>
                    <a:pt x="739633" y="324042"/>
                  </a:lnTo>
                  <a:lnTo>
                    <a:pt x="737414" y="324042"/>
                  </a:lnTo>
                  <a:lnTo>
                    <a:pt x="737023" y="324368"/>
                  </a:lnTo>
                  <a:lnTo>
                    <a:pt x="737023" y="324825"/>
                  </a:lnTo>
                  <a:lnTo>
                    <a:pt x="737545" y="325151"/>
                  </a:lnTo>
                  <a:lnTo>
                    <a:pt x="737023" y="326065"/>
                  </a:lnTo>
                  <a:lnTo>
                    <a:pt x="737023" y="327174"/>
                  </a:lnTo>
                  <a:lnTo>
                    <a:pt x="735718" y="326848"/>
                  </a:lnTo>
                  <a:lnTo>
                    <a:pt x="735326" y="327631"/>
                  </a:lnTo>
                  <a:lnTo>
                    <a:pt x="734739" y="327631"/>
                  </a:lnTo>
                  <a:lnTo>
                    <a:pt x="734348" y="328218"/>
                  </a:lnTo>
                  <a:lnTo>
                    <a:pt x="732651" y="328544"/>
                  </a:lnTo>
                  <a:lnTo>
                    <a:pt x="732651" y="329784"/>
                  </a:lnTo>
                  <a:lnTo>
                    <a:pt x="730758" y="331481"/>
                  </a:lnTo>
                  <a:lnTo>
                    <a:pt x="730758" y="333047"/>
                  </a:lnTo>
                  <a:lnTo>
                    <a:pt x="730041" y="333504"/>
                  </a:lnTo>
                  <a:lnTo>
                    <a:pt x="727431" y="333830"/>
                  </a:lnTo>
                  <a:lnTo>
                    <a:pt x="726126" y="334743"/>
                  </a:lnTo>
                  <a:lnTo>
                    <a:pt x="726126" y="336440"/>
                  </a:lnTo>
                  <a:lnTo>
                    <a:pt x="727822" y="337549"/>
                  </a:lnTo>
                  <a:lnTo>
                    <a:pt x="727822" y="337875"/>
                  </a:lnTo>
                  <a:lnTo>
                    <a:pt x="724494" y="338202"/>
                  </a:lnTo>
                  <a:lnTo>
                    <a:pt x="722798" y="339898"/>
                  </a:lnTo>
                  <a:lnTo>
                    <a:pt x="721884" y="339898"/>
                  </a:lnTo>
                  <a:lnTo>
                    <a:pt x="722080" y="340486"/>
                  </a:lnTo>
                  <a:lnTo>
                    <a:pt x="722602" y="340616"/>
                  </a:lnTo>
                  <a:lnTo>
                    <a:pt x="722602" y="341203"/>
                  </a:lnTo>
                  <a:lnTo>
                    <a:pt x="722210" y="341660"/>
                  </a:lnTo>
                  <a:lnTo>
                    <a:pt x="721297" y="341529"/>
                  </a:lnTo>
                  <a:lnTo>
                    <a:pt x="720906" y="341856"/>
                  </a:lnTo>
                  <a:lnTo>
                    <a:pt x="720710" y="342965"/>
                  </a:lnTo>
                  <a:lnTo>
                    <a:pt x="721232" y="343552"/>
                  </a:lnTo>
                  <a:lnTo>
                    <a:pt x="721232" y="344140"/>
                  </a:lnTo>
                  <a:lnTo>
                    <a:pt x="719927" y="344140"/>
                  </a:lnTo>
                  <a:lnTo>
                    <a:pt x="718099" y="345053"/>
                  </a:lnTo>
                  <a:lnTo>
                    <a:pt x="717904" y="346163"/>
                  </a:lnTo>
                  <a:lnTo>
                    <a:pt x="718622" y="347402"/>
                  </a:lnTo>
                  <a:lnTo>
                    <a:pt x="717708" y="347989"/>
                  </a:lnTo>
                  <a:lnTo>
                    <a:pt x="716403" y="347989"/>
                  </a:lnTo>
                  <a:lnTo>
                    <a:pt x="716599" y="350469"/>
                  </a:lnTo>
                  <a:lnTo>
                    <a:pt x="715294" y="350600"/>
                  </a:lnTo>
                  <a:lnTo>
                    <a:pt x="715294" y="351056"/>
                  </a:lnTo>
                  <a:lnTo>
                    <a:pt x="713597" y="351056"/>
                  </a:lnTo>
                  <a:lnTo>
                    <a:pt x="714119" y="351970"/>
                  </a:lnTo>
                  <a:lnTo>
                    <a:pt x="714119" y="352557"/>
                  </a:lnTo>
                  <a:lnTo>
                    <a:pt x="713597" y="352883"/>
                  </a:lnTo>
                  <a:lnTo>
                    <a:pt x="715098" y="353471"/>
                  </a:lnTo>
                  <a:lnTo>
                    <a:pt x="715098" y="354058"/>
                  </a:lnTo>
                  <a:lnTo>
                    <a:pt x="713402" y="353732"/>
                  </a:lnTo>
                  <a:lnTo>
                    <a:pt x="713206" y="355754"/>
                  </a:lnTo>
                  <a:lnTo>
                    <a:pt x="713597" y="356799"/>
                  </a:lnTo>
                  <a:lnTo>
                    <a:pt x="712096" y="356994"/>
                  </a:lnTo>
                  <a:lnTo>
                    <a:pt x="712488" y="358691"/>
                  </a:lnTo>
                  <a:lnTo>
                    <a:pt x="712292" y="359604"/>
                  </a:lnTo>
                  <a:lnTo>
                    <a:pt x="710270" y="360518"/>
                  </a:lnTo>
                  <a:lnTo>
                    <a:pt x="709356" y="360387"/>
                  </a:lnTo>
                  <a:lnTo>
                    <a:pt x="708768" y="360844"/>
                  </a:lnTo>
                  <a:lnTo>
                    <a:pt x="708247" y="361758"/>
                  </a:lnTo>
                  <a:lnTo>
                    <a:pt x="707855" y="361758"/>
                  </a:lnTo>
                  <a:lnTo>
                    <a:pt x="708051" y="363324"/>
                  </a:lnTo>
                  <a:lnTo>
                    <a:pt x="706354" y="365347"/>
                  </a:lnTo>
                  <a:lnTo>
                    <a:pt x="706354" y="365804"/>
                  </a:lnTo>
                  <a:lnTo>
                    <a:pt x="706942" y="366260"/>
                  </a:lnTo>
                  <a:lnTo>
                    <a:pt x="705832" y="365804"/>
                  </a:lnTo>
                  <a:lnTo>
                    <a:pt x="705441" y="367043"/>
                  </a:lnTo>
                  <a:lnTo>
                    <a:pt x="704527" y="366913"/>
                  </a:lnTo>
                  <a:lnTo>
                    <a:pt x="704919" y="367696"/>
                  </a:lnTo>
                  <a:lnTo>
                    <a:pt x="704331" y="368022"/>
                  </a:lnTo>
                  <a:lnTo>
                    <a:pt x="704527" y="369588"/>
                  </a:lnTo>
                  <a:lnTo>
                    <a:pt x="704331" y="369914"/>
                  </a:lnTo>
                  <a:lnTo>
                    <a:pt x="703418" y="369914"/>
                  </a:lnTo>
                  <a:lnTo>
                    <a:pt x="703222" y="370371"/>
                  </a:lnTo>
                  <a:lnTo>
                    <a:pt x="703940" y="370958"/>
                  </a:lnTo>
                  <a:lnTo>
                    <a:pt x="703744" y="371284"/>
                  </a:lnTo>
                  <a:lnTo>
                    <a:pt x="702831" y="371154"/>
                  </a:lnTo>
                  <a:lnTo>
                    <a:pt x="701722" y="372067"/>
                  </a:lnTo>
                  <a:lnTo>
                    <a:pt x="701917" y="372981"/>
                  </a:lnTo>
                  <a:lnTo>
                    <a:pt x="702635" y="373438"/>
                  </a:lnTo>
                  <a:lnTo>
                    <a:pt x="702439" y="375135"/>
                  </a:lnTo>
                  <a:lnTo>
                    <a:pt x="701722" y="376831"/>
                  </a:lnTo>
                  <a:lnTo>
                    <a:pt x="696501" y="381268"/>
                  </a:lnTo>
                  <a:lnTo>
                    <a:pt x="694478" y="384009"/>
                  </a:lnTo>
                  <a:lnTo>
                    <a:pt x="691151" y="386945"/>
                  </a:lnTo>
                  <a:lnTo>
                    <a:pt x="688345" y="390012"/>
                  </a:lnTo>
                  <a:lnTo>
                    <a:pt x="688149" y="390599"/>
                  </a:lnTo>
                  <a:lnTo>
                    <a:pt x="687235" y="391382"/>
                  </a:lnTo>
                  <a:lnTo>
                    <a:pt x="687235" y="391970"/>
                  </a:lnTo>
                  <a:lnTo>
                    <a:pt x="687953" y="392296"/>
                  </a:lnTo>
                  <a:lnTo>
                    <a:pt x="688475" y="391839"/>
                  </a:lnTo>
                  <a:lnTo>
                    <a:pt x="688671" y="391252"/>
                  </a:lnTo>
                  <a:lnTo>
                    <a:pt x="692782" y="387728"/>
                  </a:lnTo>
                  <a:lnTo>
                    <a:pt x="694805" y="384792"/>
                  </a:lnTo>
                  <a:lnTo>
                    <a:pt x="697937" y="381399"/>
                  </a:lnTo>
                  <a:lnTo>
                    <a:pt x="698524" y="381399"/>
                  </a:lnTo>
                  <a:lnTo>
                    <a:pt x="699633" y="382769"/>
                  </a:lnTo>
                  <a:lnTo>
                    <a:pt x="699829" y="384922"/>
                  </a:lnTo>
                  <a:lnTo>
                    <a:pt x="699437" y="386032"/>
                  </a:lnTo>
                  <a:lnTo>
                    <a:pt x="698524" y="386945"/>
                  </a:lnTo>
                  <a:lnTo>
                    <a:pt x="698720" y="389555"/>
                  </a:lnTo>
                  <a:lnTo>
                    <a:pt x="696828" y="390665"/>
                  </a:lnTo>
                  <a:lnTo>
                    <a:pt x="697219" y="391252"/>
                  </a:lnTo>
                  <a:lnTo>
                    <a:pt x="698720" y="391252"/>
                  </a:lnTo>
                  <a:lnTo>
                    <a:pt x="699437" y="390469"/>
                  </a:lnTo>
                  <a:lnTo>
                    <a:pt x="701460" y="390142"/>
                  </a:lnTo>
                  <a:lnTo>
                    <a:pt x="701852" y="390730"/>
                  </a:lnTo>
                  <a:lnTo>
                    <a:pt x="700743" y="391839"/>
                  </a:lnTo>
                  <a:lnTo>
                    <a:pt x="701134" y="393209"/>
                  </a:lnTo>
                  <a:lnTo>
                    <a:pt x="701852" y="393209"/>
                  </a:lnTo>
                  <a:lnTo>
                    <a:pt x="702439" y="393666"/>
                  </a:lnTo>
                  <a:lnTo>
                    <a:pt x="704136" y="393340"/>
                  </a:lnTo>
                  <a:lnTo>
                    <a:pt x="705245" y="393666"/>
                  </a:lnTo>
                  <a:lnTo>
                    <a:pt x="705245" y="394775"/>
                  </a:lnTo>
                  <a:lnTo>
                    <a:pt x="705832" y="394775"/>
                  </a:lnTo>
                  <a:lnTo>
                    <a:pt x="706746" y="396602"/>
                  </a:lnTo>
                  <a:lnTo>
                    <a:pt x="708247" y="396602"/>
                  </a:lnTo>
                  <a:lnTo>
                    <a:pt x="709160" y="394775"/>
                  </a:lnTo>
                  <a:lnTo>
                    <a:pt x="710074" y="394775"/>
                  </a:lnTo>
                  <a:lnTo>
                    <a:pt x="710270" y="396602"/>
                  </a:lnTo>
                  <a:lnTo>
                    <a:pt x="713402" y="396276"/>
                  </a:lnTo>
                  <a:lnTo>
                    <a:pt x="714902" y="394253"/>
                  </a:lnTo>
                  <a:lnTo>
                    <a:pt x="715816" y="394123"/>
                  </a:lnTo>
                  <a:lnTo>
                    <a:pt x="716338" y="394580"/>
                  </a:lnTo>
                  <a:lnTo>
                    <a:pt x="716338" y="396407"/>
                  </a:lnTo>
                  <a:lnTo>
                    <a:pt x="720253" y="400844"/>
                  </a:lnTo>
                  <a:lnTo>
                    <a:pt x="721950" y="400844"/>
                  </a:lnTo>
                  <a:lnTo>
                    <a:pt x="722341" y="399278"/>
                  </a:lnTo>
                  <a:lnTo>
                    <a:pt x="722928" y="399408"/>
                  </a:lnTo>
                  <a:lnTo>
                    <a:pt x="723646" y="400975"/>
                  </a:lnTo>
                  <a:lnTo>
                    <a:pt x="723255" y="403128"/>
                  </a:lnTo>
                  <a:lnTo>
                    <a:pt x="723450" y="404694"/>
                  </a:lnTo>
                  <a:lnTo>
                    <a:pt x="725343" y="404694"/>
                  </a:lnTo>
                  <a:lnTo>
                    <a:pt x="724951" y="405607"/>
                  </a:lnTo>
                  <a:lnTo>
                    <a:pt x="725669" y="405607"/>
                  </a:lnTo>
                  <a:lnTo>
                    <a:pt x="726387" y="406195"/>
                  </a:lnTo>
                  <a:lnTo>
                    <a:pt x="727496" y="406195"/>
                  </a:lnTo>
                  <a:lnTo>
                    <a:pt x="727887" y="407434"/>
                  </a:lnTo>
                  <a:lnTo>
                    <a:pt x="730498" y="407108"/>
                  </a:lnTo>
                  <a:lnTo>
                    <a:pt x="730693" y="407695"/>
                  </a:lnTo>
                  <a:lnTo>
                    <a:pt x="731085" y="407695"/>
                  </a:lnTo>
                  <a:lnTo>
                    <a:pt x="731803" y="407238"/>
                  </a:lnTo>
                  <a:lnTo>
                    <a:pt x="731607" y="406651"/>
                  </a:lnTo>
                  <a:lnTo>
                    <a:pt x="731998" y="406325"/>
                  </a:lnTo>
                  <a:lnTo>
                    <a:pt x="731607" y="405999"/>
                  </a:lnTo>
                  <a:lnTo>
                    <a:pt x="733108" y="406325"/>
                  </a:lnTo>
                  <a:lnTo>
                    <a:pt x="733499" y="406912"/>
                  </a:lnTo>
                  <a:lnTo>
                    <a:pt x="733108" y="407500"/>
                  </a:lnTo>
                  <a:lnTo>
                    <a:pt x="733825" y="408087"/>
                  </a:lnTo>
                  <a:lnTo>
                    <a:pt x="734739" y="408087"/>
                  </a:lnTo>
                  <a:lnTo>
                    <a:pt x="734739" y="408674"/>
                  </a:lnTo>
                  <a:lnTo>
                    <a:pt x="734217" y="408674"/>
                  </a:lnTo>
                  <a:lnTo>
                    <a:pt x="734413" y="409261"/>
                  </a:lnTo>
                  <a:lnTo>
                    <a:pt x="735326" y="409261"/>
                  </a:lnTo>
                  <a:lnTo>
                    <a:pt x="734739" y="410371"/>
                  </a:lnTo>
                  <a:lnTo>
                    <a:pt x="735652" y="410501"/>
                  </a:lnTo>
                  <a:lnTo>
                    <a:pt x="735652" y="410827"/>
                  </a:lnTo>
                  <a:lnTo>
                    <a:pt x="734935" y="411284"/>
                  </a:lnTo>
                  <a:lnTo>
                    <a:pt x="734935" y="412067"/>
                  </a:lnTo>
                  <a:lnTo>
                    <a:pt x="735652" y="412654"/>
                  </a:lnTo>
                  <a:lnTo>
                    <a:pt x="737153" y="412654"/>
                  </a:lnTo>
                  <a:lnTo>
                    <a:pt x="737349" y="413111"/>
                  </a:lnTo>
                  <a:lnTo>
                    <a:pt x="737153" y="413894"/>
                  </a:lnTo>
                  <a:lnTo>
                    <a:pt x="735652" y="415591"/>
                  </a:lnTo>
                  <a:lnTo>
                    <a:pt x="738459" y="417744"/>
                  </a:lnTo>
                  <a:lnTo>
                    <a:pt x="740351" y="418658"/>
                  </a:lnTo>
                  <a:lnTo>
                    <a:pt x="740546" y="420224"/>
                  </a:lnTo>
                  <a:lnTo>
                    <a:pt x="740155" y="421594"/>
                  </a:lnTo>
                  <a:lnTo>
                    <a:pt x="740546" y="421594"/>
                  </a:lnTo>
                  <a:lnTo>
                    <a:pt x="740742" y="422377"/>
                  </a:lnTo>
                  <a:lnTo>
                    <a:pt x="742439" y="422703"/>
                  </a:lnTo>
                  <a:lnTo>
                    <a:pt x="743939" y="423617"/>
                  </a:lnTo>
                  <a:lnTo>
                    <a:pt x="744135" y="426684"/>
                  </a:lnTo>
                  <a:lnTo>
                    <a:pt x="745245" y="428511"/>
                  </a:lnTo>
                  <a:lnTo>
                    <a:pt x="746158" y="429098"/>
                  </a:lnTo>
                  <a:lnTo>
                    <a:pt x="746354" y="430338"/>
                  </a:lnTo>
                  <a:lnTo>
                    <a:pt x="747267" y="432165"/>
                  </a:lnTo>
                  <a:lnTo>
                    <a:pt x="747463" y="434644"/>
                  </a:lnTo>
                  <a:lnTo>
                    <a:pt x="747855" y="434644"/>
                  </a:lnTo>
                  <a:lnTo>
                    <a:pt x="748050" y="434057"/>
                  </a:lnTo>
                  <a:lnTo>
                    <a:pt x="748768" y="434188"/>
                  </a:lnTo>
                  <a:lnTo>
                    <a:pt x="750073" y="436667"/>
                  </a:lnTo>
                  <a:lnTo>
                    <a:pt x="750595" y="436667"/>
                  </a:lnTo>
                  <a:lnTo>
                    <a:pt x="750987" y="436210"/>
                  </a:lnTo>
                  <a:lnTo>
                    <a:pt x="751900" y="436341"/>
                  </a:lnTo>
                  <a:lnTo>
                    <a:pt x="753205" y="438364"/>
                  </a:lnTo>
                  <a:lnTo>
                    <a:pt x="753923" y="438038"/>
                  </a:lnTo>
                  <a:lnTo>
                    <a:pt x="753923" y="436341"/>
                  </a:lnTo>
                  <a:lnTo>
                    <a:pt x="754836" y="436928"/>
                  </a:lnTo>
                  <a:lnTo>
                    <a:pt x="755555" y="436928"/>
                  </a:lnTo>
                  <a:lnTo>
                    <a:pt x="756664" y="436145"/>
                  </a:lnTo>
                  <a:lnTo>
                    <a:pt x="756859" y="436928"/>
                  </a:lnTo>
                  <a:lnTo>
                    <a:pt x="757577" y="437059"/>
                  </a:lnTo>
                  <a:lnTo>
                    <a:pt x="757969" y="437972"/>
                  </a:lnTo>
                  <a:lnTo>
                    <a:pt x="759470" y="437385"/>
                  </a:lnTo>
                  <a:lnTo>
                    <a:pt x="760775" y="438951"/>
                  </a:lnTo>
                  <a:lnTo>
                    <a:pt x="762993" y="439277"/>
                  </a:lnTo>
                  <a:lnTo>
                    <a:pt x="764494" y="439277"/>
                  </a:lnTo>
                  <a:lnTo>
                    <a:pt x="765995" y="438690"/>
                  </a:lnTo>
                  <a:lnTo>
                    <a:pt x="768605" y="438364"/>
                  </a:lnTo>
                  <a:lnTo>
                    <a:pt x="770106" y="437255"/>
                  </a:lnTo>
                  <a:lnTo>
                    <a:pt x="771345" y="437124"/>
                  </a:lnTo>
                  <a:lnTo>
                    <a:pt x="771345" y="437124"/>
                  </a:lnTo>
                  <a:lnTo>
                    <a:pt x="762667" y="462768"/>
                  </a:lnTo>
                  <a:lnTo>
                    <a:pt x="768148" y="470142"/>
                  </a:lnTo>
                  <a:lnTo>
                    <a:pt x="767300" y="473535"/>
                  </a:lnTo>
                  <a:lnTo>
                    <a:pt x="741656" y="492654"/>
                  </a:lnTo>
                  <a:lnTo>
                    <a:pt x="732520" y="491153"/>
                  </a:lnTo>
                  <a:lnTo>
                    <a:pt x="724821" y="490696"/>
                  </a:lnTo>
                  <a:lnTo>
                    <a:pt x="707464" y="500157"/>
                  </a:lnTo>
                  <a:lnTo>
                    <a:pt x="695000" y="501528"/>
                  </a:lnTo>
                  <a:lnTo>
                    <a:pt x="692521" y="504268"/>
                  </a:lnTo>
                  <a:lnTo>
                    <a:pt x="694022" y="520777"/>
                  </a:lnTo>
                  <a:lnTo>
                    <a:pt x="690955" y="528412"/>
                  </a:lnTo>
                  <a:lnTo>
                    <a:pt x="685669" y="533175"/>
                  </a:lnTo>
                  <a:lnTo>
                    <a:pt x="674903" y="533436"/>
                  </a:lnTo>
                  <a:lnTo>
                    <a:pt x="657741" y="527498"/>
                  </a:lnTo>
                  <a:lnTo>
                    <a:pt x="647236" y="532066"/>
                  </a:lnTo>
                  <a:lnTo>
                    <a:pt x="641037" y="531022"/>
                  </a:lnTo>
                  <a:lnTo>
                    <a:pt x="628965" y="538330"/>
                  </a:lnTo>
                  <a:lnTo>
                    <a:pt x="621331" y="535133"/>
                  </a:lnTo>
                  <a:lnTo>
                    <a:pt x="613696" y="536503"/>
                  </a:lnTo>
                  <a:lnTo>
                    <a:pt x="608215" y="528608"/>
                  </a:lnTo>
                  <a:lnTo>
                    <a:pt x="587334" y="533436"/>
                  </a:lnTo>
                  <a:lnTo>
                    <a:pt x="569586" y="524562"/>
                  </a:lnTo>
                  <a:lnTo>
                    <a:pt x="540679" y="539570"/>
                  </a:lnTo>
                  <a:lnTo>
                    <a:pt x="529456" y="539700"/>
                  </a:lnTo>
                  <a:lnTo>
                    <a:pt x="519080" y="536046"/>
                  </a:lnTo>
                  <a:lnTo>
                    <a:pt x="511055" y="539766"/>
                  </a:lnTo>
                  <a:lnTo>
                    <a:pt x="516405" y="546095"/>
                  </a:lnTo>
                  <a:lnTo>
                    <a:pt x="519276" y="554773"/>
                  </a:lnTo>
                  <a:lnTo>
                    <a:pt x="516666" y="577351"/>
                  </a:lnTo>
                  <a:lnTo>
                    <a:pt x="521038" y="580679"/>
                  </a:lnTo>
                  <a:lnTo>
                    <a:pt x="536764" y="578460"/>
                  </a:lnTo>
                  <a:lnTo>
                    <a:pt x="536307" y="587139"/>
                  </a:lnTo>
                  <a:lnTo>
                    <a:pt x="541919" y="594186"/>
                  </a:lnTo>
                  <a:lnTo>
                    <a:pt x="538983" y="608215"/>
                  </a:lnTo>
                  <a:lnTo>
                    <a:pt x="558754" y="620156"/>
                  </a:lnTo>
                  <a:lnTo>
                    <a:pt x="562930" y="639014"/>
                  </a:lnTo>
                  <a:lnTo>
                    <a:pt x="561560" y="643451"/>
                  </a:lnTo>
                  <a:lnTo>
                    <a:pt x="547139" y="662766"/>
                  </a:lnTo>
                  <a:lnTo>
                    <a:pt x="535916" y="671706"/>
                  </a:lnTo>
                  <a:lnTo>
                    <a:pt x="532784" y="679014"/>
                  </a:lnTo>
                  <a:lnTo>
                    <a:pt x="513208" y="688279"/>
                  </a:lnTo>
                  <a:lnTo>
                    <a:pt x="512817" y="697545"/>
                  </a:lnTo>
                  <a:lnTo>
                    <a:pt x="520908" y="711183"/>
                  </a:lnTo>
                  <a:lnTo>
                    <a:pt x="521821" y="719274"/>
                  </a:lnTo>
                  <a:lnTo>
                    <a:pt x="507009" y="722406"/>
                  </a:lnTo>
                  <a:lnTo>
                    <a:pt x="499570" y="733173"/>
                  </a:lnTo>
                  <a:lnTo>
                    <a:pt x="499570" y="745571"/>
                  </a:lnTo>
                  <a:lnTo>
                    <a:pt x="497352" y="751444"/>
                  </a:lnTo>
                  <a:lnTo>
                    <a:pt x="494285" y="753597"/>
                  </a:lnTo>
                  <a:lnTo>
                    <a:pt x="488412" y="752357"/>
                  </a:lnTo>
                  <a:lnTo>
                    <a:pt x="482083" y="743874"/>
                  </a:lnTo>
                  <a:lnTo>
                    <a:pt x="477711" y="742504"/>
                  </a:lnTo>
                  <a:lnTo>
                    <a:pt x="460745" y="746289"/>
                  </a:lnTo>
                  <a:lnTo>
                    <a:pt x="459897" y="750204"/>
                  </a:lnTo>
                  <a:lnTo>
                    <a:pt x="462377" y="757643"/>
                  </a:lnTo>
                  <a:lnTo>
                    <a:pt x="463029" y="769714"/>
                  </a:lnTo>
                  <a:lnTo>
                    <a:pt x="456373" y="782569"/>
                  </a:lnTo>
                  <a:lnTo>
                    <a:pt x="456373" y="782569"/>
                  </a:lnTo>
                  <a:lnTo>
                    <a:pt x="431447" y="799339"/>
                  </a:lnTo>
                  <a:lnTo>
                    <a:pt x="420419" y="798882"/>
                  </a:lnTo>
                  <a:lnTo>
                    <a:pt x="415656" y="807365"/>
                  </a:lnTo>
                  <a:lnTo>
                    <a:pt x="405411" y="804494"/>
                  </a:lnTo>
                  <a:lnTo>
                    <a:pt x="403062" y="807952"/>
                  </a:lnTo>
                  <a:lnTo>
                    <a:pt x="403258" y="812324"/>
                  </a:lnTo>
                  <a:lnTo>
                    <a:pt x="398951" y="817935"/>
                  </a:lnTo>
                  <a:lnTo>
                    <a:pt x="381399" y="824134"/>
                  </a:lnTo>
                  <a:lnTo>
                    <a:pt x="381594" y="829551"/>
                  </a:lnTo>
                  <a:lnTo>
                    <a:pt x="385379" y="831508"/>
                  </a:lnTo>
                  <a:lnTo>
                    <a:pt x="390273" y="840578"/>
                  </a:lnTo>
                  <a:lnTo>
                    <a:pt x="398234" y="847952"/>
                  </a:lnTo>
                  <a:lnTo>
                    <a:pt x="398299" y="852193"/>
                  </a:lnTo>
                  <a:lnTo>
                    <a:pt x="395819" y="853694"/>
                  </a:lnTo>
                  <a:lnTo>
                    <a:pt x="388837" y="855325"/>
                  </a:lnTo>
                  <a:lnTo>
                    <a:pt x="388642" y="865113"/>
                  </a:lnTo>
                  <a:lnTo>
                    <a:pt x="377353" y="876206"/>
                  </a:lnTo>
                  <a:lnTo>
                    <a:pt x="373568" y="876989"/>
                  </a:lnTo>
                  <a:lnTo>
                    <a:pt x="360453" y="848082"/>
                  </a:lnTo>
                  <a:lnTo>
                    <a:pt x="357321" y="847038"/>
                  </a:lnTo>
                  <a:lnTo>
                    <a:pt x="343683" y="852911"/>
                  </a:lnTo>
                  <a:lnTo>
                    <a:pt x="332786" y="851997"/>
                  </a:lnTo>
                  <a:lnTo>
                    <a:pt x="328349" y="858000"/>
                  </a:lnTo>
                  <a:lnTo>
                    <a:pt x="308316" y="863286"/>
                  </a:lnTo>
                  <a:lnTo>
                    <a:pt x="300878" y="868114"/>
                  </a:lnTo>
                  <a:lnTo>
                    <a:pt x="293243" y="877445"/>
                  </a:lnTo>
                  <a:lnTo>
                    <a:pt x="304466" y="882078"/>
                  </a:lnTo>
                  <a:lnTo>
                    <a:pt x="300878" y="883775"/>
                  </a:lnTo>
                  <a:lnTo>
                    <a:pt x="294352" y="892649"/>
                  </a:lnTo>
                  <a:lnTo>
                    <a:pt x="286392" y="893563"/>
                  </a:lnTo>
                  <a:lnTo>
                    <a:pt x="279214" y="898848"/>
                  </a:lnTo>
                  <a:lnTo>
                    <a:pt x="262313" y="897804"/>
                  </a:lnTo>
                  <a:lnTo>
                    <a:pt x="254940" y="899892"/>
                  </a:lnTo>
                  <a:lnTo>
                    <a:pt x="251938" y="898065"/>
                  </a:lnTo>
                  <a:lnTo>
                    <a:pt x="244239" y="870659"/>
                  </a:lnTo>
                  <a:lnTo>
                    <a:pt x="241368" y="865961"/>
                  </a:lnTo>
                  <a:lnTo>
                    <a:pt x="242281" y="848343"/>
                  </a:lnTo>
                  <a:lnTo>
                    <a:pt x="237974" y="845015"/>
                  </a:lnTo>
                  <a:lnTo>
                    <a:pt x="249002" y="839273"/>
                  </a:lnTo>
                  <a:lnTo>
                    <a:pt x="259051" y="837903"/>
                  </a:lnTo>
                  <a:lnTo>
                    <a:pt x="261204" y="834901"/>
                  </a:lnTo>
                  <a:lnTo>
                    <a:pt x="233146" y="799339"/>
                  </a:lnTo>
                  <a:lnTo>
                    <a:pt x="233146" y="799339"/>
                  </a:lnTo>
                  <a:lnTo>
                    <a:pt x="234386" y="794314"/>
                  </a:lnTo>
                  <a:lnTo>
                    <a:pt x="239214" y="788703"/>
                  </a:lnTo>
                  <a:lnTo>
                    <a:pt x="257420" y="781003"/>
                  </a:lnTo>
                  <a:lnTo>
                    <a:pt x="258529" y="775261"/>
                  </a:lnTo>
                  <a:lnTo>
                    <a:pt x="251808" y="767104"/>
                  </a:lnTo>
                  <a:lnTo>
                    <a:pt x="251612" y="763319"/>
                  </a:lnTo>
                  <a:lnTo>
                    <a:pt x="270927" y="751248"/>
                  </a:lnTo>
                  <a:lnTo>
                    <a:pt x="270666" y="738981"/>
                  </a:lnTo>
                  <a:lnTo>
                    <a:pt x="265576" y="733564"/>
                  </a:lnTo>
                  <a:lnTo>
                    <a:pt x="272819" y="723255"/>
                  </a:lnTo>
                  <a:lnTo>
                    <a:pt x="270992" y="720514"/>
                  </a:lnTo>
                  <a:lnTo>
                    <a:pt x="259769" y="717969"/>
                  </a:lnTo>
                  <a:lnTo>
                    <a:pt x="257158" y="713271"/>
                  </a:lnTo>
                  <a:lnTo>
                    <a:pt x="262575" y="709030"/>
                  </a:lnTo>
                  <a:lnTo>
                    <a:pt x="280062" y="703092"/>
                  </a:lnTo>
                  <a:lnTo>
                    <a:pt x="285347" y="697806"/>
                  </a:lnTo>
                  <a:lnTo>
                    <a:pt x="284695" y="691868"/>
                  </a:lnTo>
                  <a:lnTo>
                    <a:pt x="278235" y="679601"/>
                  </a:lnTo>
                  <a:lnTo>
                    <a:pt x="269817" y="660743"/>
                  </a:lnTo>
                  <a:lnTo>
                    <a:pt x="259964" y="655131"/>
                  </a:lnTo>
                  <a:lnTo>
                    <a:pt x="242477" y="625964"/>
                  </a:lnTo>
                  <a:lnTo>
                    <a:pt x="208219" y="607823"/>
                  </a:lnTo>
                  <a:lnTo>
                    <a:pt x="205414" y="600515"/>
                  </a:lnTo>
                  <a:lnTo>
                    <a:pt x="201042" y="595361"/>
                  </a:lnTo>
                  <a:lnTo>
                    <a:pt x="175006" y="583745"/>
                  </a:lnTo>
                  <a:lnTo>
                    <a:pt x="167372" y="573827"/>
                  </a:lnTo>
                  <a:lnTo>
                    <a:pt x="157975" y="570304"/>
                  </a:lnTo>
                  <a:lnTo>
                    <a:pt x="159215" y="559341"/>
                  </a:lnTo>
                  <a:lnTo>
                    <a:pt x="153669" y="547922"/>
                  </a:lnTo>
                  <a:lnTo>
                    <a:pt x="161107" y="543354"/>
                  </a:lnTo>
                  <a:lnTo>
                    <a:pt x="162021" y="536960"/>
                  </a:lnTo>
                  <a:lnTo>
                    <a:pt x="146621" y="517580"/>
                  </a:lnTo>
                  <a:lnTo>
                    <a:pt x="145578" y="513143"/>
                  </a:lnTo>
                  <a:lnTo>
                    <a:pt x="140031" y="512816"/>
                  </a:lnTo>
                  <a:lnTo>
                    <a:pt x="137356" y="508249"/>
                  </a:lnTo>
                  <a:lnTo>
                    <a:pt x="132592" y="513926"/>
                  </a:lnTo>
                  <a:lnTo>
                    <a:pt x="126589" y="513143"/>
                  </a:lnTo>
                  <a:lnTo>
                    <a:pt x="124631" y="501202"/>
                  </a:lnTo>
                  <a:lnTo>
                    <a:pt x="112756" y="496765"/>
                  </a:lnTo>
                  <a:lnTo>
                    <a:pt x="106426" y="490435"/>
                  </a:lnTo>
                  <a:lnTo>
                    <a:pt x="115757" y="472752"/>
                  </a:lnTo>
                  <a:lnTo>
                    <a:pt x="130243" y="465117"/>
                  </a:lnTo>
                  <a:lnTo>
                    <a:pt x="135006" y="450892"/>
                  </a:lnTo>
                  <a:lnTo>
                    <a:pt x="143098" y="443845"/>
                  </a:lnTo>
                  <a:lnTo>
                    <a:pt x="137225" y="432948"/>
                  </a:lnTo>
                  <a:lnTo>
                    <a:pt x="129786" y="427140"/>
                  </a:lnTo>
                  <a:lnTo>
                    <a:pt x="99575" y="424857"/>
                  </a:lnTo>
                  <a:lnTo>
                    <a:pt x="94681" y="421920"/>
                  </a:lnTo>
                  <a:lnTo>
                    <a:pt x="88156" y="413307"/>
                  </a:lnTo>
                  <a:lnTo>
                    <a:pt x="77193" y="412981"/>
                  </a:lnTo>
                  <a:lnTo>
                    <a:pt x="73082" y="409131"/>
                  </a:lnTo>
                  <a:lnTo>
                    <a:pt x="65122" y="408021"/>
                  </a:lnTo>
                  <a:lnTo>
                    <a:pt x="64077" y="399735"/>
                  </a:lnTo>
                  <a:lnTo>
                    <a:pt x="59445" y="391904"/>
                  </a:lnTo>
                  <a:lnTo>
                    <a:pt x="59640" y="381007"/>
                  </a:lnTo>
                  <a:lnTo>
                    <a:pt x="65122" y="380681"/>
                  </a:lnTo>
                  <a:lnTo>
                    <a:pt x="67471" y="377940"/>
                  </a:lnTo>
                  <a:lnTo>
                    <a:pt x="69428" y="369001"/>
                  </a:lnTo>
                  <a:lnTo>
                    <a:pt x="69037" y="360518"/>
                  </a:lnTo>
                  <a:lnTo>
                    <a:pt x="87242" y="348838"/>
                  </a:lnTo>
                  <a:lnTo>
                    <a:pt x="91353" y="339115"/>
                  </a:lnTo>
                  <a:lnTo>
                    <a:pt x="90700" y="326782"/>
                  </a:lnTo>
                  <a:lnTo>
                    <a:pt x="85219" y="321367"/>
                  </a:lnTo>
                  <a:lnTo>
                    <a:pt x="83457" y="315951"/>
                  </a:lnTo>
                  <a:lnTo>
                    <a:pt x="81108" y="299768"/>
                  </a:lnTo>
                  <a:lnTo>
                    <a:pt x="82609" y="289002"/>
                  </a:lnTo>
                  <a:lnTo>
                    <a:pt x="73343" y="273276"/>
                  </a:lnTo>
                  <a:lnTo>
                    <a:pt x="73539" y="260486"/>
                  </a:lnTo>
                  <a:lnTo>
                    <a:pt x="71973" y="256636"/>
                  </a:lnTo>
                  <a:lnTo>
                    <a:pt x="65122" y="248611"/>
                  </a:lnTo>
                  <a:lnTo>
                    <a:pt x="54225" y="241172"/>
                  </a:lnTo>
                  <a:lnTo>
                    <a:pt x="28972" y="230797"/>
                  </a:lnTo>
                  <a:lnTo>
                    <a:pt x="22186" y="220291"/>
                  </a:lnTo>
                  <a:lnTo>
                    <a:pt x="14029" y="223945"/>
                  </a:lnTo>
                  <a:lnTo>
                    <a:pt x="14029" y="223945"/>
                  </a:lnTo>
                  <a:lnTo>
                    <a:pt x="16052" y="211156"/>
                  </a:lnTo>
                  <a:lnTo>
                    <a:pt x="9461" y="204827"/>
                  </a:lnTo>
                  <a:lnTo>
                    <a:pt x="7765" y="192298"/>
                  </a:lnTo>
                  <a:lnTo>
                    <a:pt x="6917" y="152298"/>
                  </a:lnTo>
                  <a:lnTo>
                    <a:pt x="5873" y="145969"/>
                  </a:lnTo>
                  <a:lnTo>
                    <a:pt x="0" y="136964"/>
                  </a:lnTo>
                  <a:lnTo>
                    <a:pt x="652" y="132984"/>
                  </a:lnTo>
                  <a:lnTo>
                    <a:pt x="4763" y="130896"/>
                  </a:lnTo>
                  <a:lnTo>
                    <a:pt x="12463" y="117389"/>
                  </a:lnTo>
                  <a:lnTo>
                    <a:pt x="9396" y="112886"/>
                  </a:lnTo>
                  <a:lnTo>
                    <a:pt x="2349" y="109493"/>
                  </a:lnTo>
                  <a:lnTo>
                    <a:pt x="1892" y="105317"/>
                  </a:lnTo>
                  <a:lnTo>
                    <a:pt x="3197" y="101141"/>
                  </a:lnTo>
                  <a:lnTo>
                    <a:pt x="12137" y="91940"/>
                  </a:lnTo>
                  <a:lnTo>
                    <a:pt x="13703" y="77911"/>
                  </a:lnTo>
                  <a:lnTo>
                    <a:pt x="18466" y="63425"/>
                  </a:lnTo>
                  <a:lnTo>
                    <a:pt x="28841" y="62773"/>
                  </a:lnTo>
                  <a:lnTo>
                    <a:pt x="33409" y="59967"/>
                  </a:lnTo>
                  <a:lnTo>
                    <a:pt x="36411" y="48874"/>
                  </a:lnTo>
                  <a:lnTo>
                    <a:pt x="40717" y="41892"/>
                  </a:lnTo>
                  <a:close/>
                </a:path>
              </a:pathLst>
            </a:custGeom>
            <a:grpFill/>
            <a:ln w="6522" cap="flat">
              <a:solidFill>
                <a:schemeClr val="bg1">
                  <a:lumMod val="50000"/>
                </a:schemeClr>
              </a:solid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87794F04-26F9-9448-FEAE-C1EF0B58C32D}"/>
                </a:ext>
              </a:extLst>
            </p:cNvPr>
            <p:cNvSpPr/>
            <p:nvPr/>
          </p:nvSpPr>
          <p:spPr>
            <a:xfrm>
              <a:off x="6478649" y="4702163"/>
              <a:ext cx="685082" cy="766843"/>
            </a:xfrm>
            <a:custGeom>
              <a:avLst/>
              <a:gdLst>
                <a:gd name="connsiteX0" fmla="*/ 413764 w 685082"/>
                <a:gd name="connsiteY0" fmla="*/ 3589 h 766843"/>
                <a:gd name="connsiteX1" fmla="*/ 421855 w 685082"/>
                <a:gd name="connsiteY1" fmla="*/ 0 h 766843"/>
                <a:gd name="connsiteX2" fmla="*/ 428641 w 685082"/>
                <a:gd name="connsiteY2" fmla="*/ 10506 h 766843"/>
                <a:gd name="connsiteX3" fmla="*/ 453959 w 685082"/>
                <a:gd name="connsiteY3" fmla="*/ 20881 h 766843"/>
                <a:gd name="connsiteX4" fmla="*/ 464791 w 685082"/>
                <a:gd name="connsiteY4" fmla="*/ 28254 h 766843"/>
                <a:gd name="connsiteX5" fmla="*/ 471642 w 685082"/>
                <a:gd name="connsiteY5" fmla="*/ 36345 h 766843"/>
                <a:gd name="connsiteX6" fmla="*/ 473274 w 685082"/>
                <a:gd name="connsiteY6" fmla="*/ 40196 h 766843"/>
                <a:gd name="connsiteX7" fmla="*/ 473078 w 685082"/>
                <a:gd name="connsiteY7" fmla="*/ 52985 h 766843"/>
                <a:gd name="connsiteX8" fmla="*/ 482344 w 685082"/>
                <a:gd name="connsiteY8" fmla="*/ 68776 h 766843"/>
                <a:gd name="connsiteX9" fmla="*/ 480843 w 685082"/>
                <a:gd name="connsiteY9" fmla="*/ 79542 h 766843"/>
                <a:gd name="connsiteX10" fmla="*/ 483192 w 685082"/>
                <a:gd name="connsiteY10" fmla="*/ 95725 h 766843"/>
                <a:gd name="connsiteX11" fmla="*/ 484954 w 685082"/>
                <a:gd name="connsiteY11" fmla="*/ 101141 h 766843"/>
                <a:gd name="connsiteX12" fmla="*/ 490435 w 685082"/>
                <a:gd name="connsiteY12" fmla="*/ 106492 h 766843"/>
                <a:gd name="connsiteX13" fmla="*/ 491087 w 685082"/>
                <a:gd name="connsiteY13" fmla="*/ 118824 h 766843"/>
                <a:gd name="connsiteX14" fmla="*/ 486977 w 685082"/>
                <a:gd name="connsiteY14" fmla="*/ 128547 h 766843"/>
                <a:gd name="connsiteX15" fmla="*/ 468771 w 685082"/>
                <a:gd name="connsiteY15" fmla="*/ 140227 h 766843"/>
                <a:gd name="connsiteX16" fmla="*/ 469163 w 685082"/>
                <a:gd name="connsiteY16" fmla="*/ 148710 h 766843"/>
                <a:gd name="connsiteX17" fmla="*/ 467205 w 685082"/>
                <a:gd name="connsiteY17" fmla="*/ 157584 h 766843"/>
                <a:gd name="connsiteX18" fmla="*/ 464856 w 685082"/>
                <a:gd name="connsiteY18" fmla="*/ 160390 h 766843"/>
                <a:gd name="connsiteX19" fmla="*/ 459375 w 685082"/>
                <a:gd name="connsiteY19" fmla="*/ 160651 h 766843"/>
                <a:gd name="connsiteX20" fmla="*/ 459244 w 685082"/>
                <a:gd name="connsiteY20" fmla="*/ 171548 h 766843"/>
                <a:gd name="connsiteX21" fmla="*/ 463877 w 685082"/>
                <a:gd name="connsiteY21" fmla="*/ 179443 h 766843"/>
                <a:gd name="connsiteX22" fmla="*/ 464856 w 685082"/>
                <a:gd name="connsiteY22" fmla="*/ 187731 h 766843"/>
                <a:gd name="connsiteX23" fmla="*/ 472882 w 685082"/>
                <a:gd name="connsiteY23" fmla="*/ 188775 h 766843"/>
                <a:gd name="connsiteX24" fmla="*/ 476993 w 685082"/>
                <a:gd name="connsiteY24" fmla="*/ 192624 h 766843"/>
                <a:gd name="connsiteX25" fmla="*/ 487955 w 685082"/>
                <a:gd name="connsiteY25" fmla="*/ 192951 h 766843"/>
                <a:gd name="connsiteX26" fmla="*/ 494415 w 685082"/>
                <a:gd name="connsiteY26" fmla="*/ 201499 h 766843"/>
                <a:gd name="connsiteX27" fmla="*/ 499375 w 685082"/>
                <a:gd name="connsiteY27" fmla="*/ 204435 h 766843"/>
                <a:gd name="connsiteX28" fmla="*/ 529521 w 685082"/>
                <a:gd name="connsiteY28" fmla="*/ 206719 h 766843"/>
                <a:gd name="connsiteX29" fmla="*/ 536960 w 685082"/>
                <a:gd name="connsiteY29" fmla="*/ 212592 h 766843"/>
                <a:gd name="connsiteX30" fmla="*/ 542832 w 685082"/>
                <a:gd name="connsiteY30" fmla="*/ 223424 h 766843"/>
                <a:gd name="connsiteX31" fmla="*/ 534741 w 685082"/>
                <a:gd name="connsiteY31" fmla="*/ 230471 h 766843"/>
                <a:gd name="connsiteX32" fmla="*/ 529978 w 685082"/>
                <a:gd name="connsiteY32" fmla="*/ 244761 h 766843"/>
                <a:gd name="connsiteX33" fmla="*/ 515492 w 685082"/>
                <a:gd name="connsiteY33" fmla="*/ 252396 h 766843"/>
                <a:gd name="connsiteX34" fmla="*/ 506161 w 685082"/>
                <a:gd name="connsiteY34" fmla="*/ 270079 h 766843"/>
                <a:gd name="connsiteX35" fmla="*/ 512555 w 685082"/>
                <a:gd name="connsiteY35" fmla="*/ 276408 h 766843"/>
                <a:gd name="connsiteX36" fmla="*/ 524431 w 685082"/>
                <a:gd name="connsiteY36" fmla="*/ 280845 h 766843"/>
                <a:gd name="connsiteX37" fmla="*/ 526389 w 685082"/>
                <a:gd name="connsiteY37" fmla="*/ 292787 h 766843"/>
                <a:gd name="connsiteX38" fmla="*/ 532392 w 685082"/>
                <a:gd name="connsiteY38" fmla="*/ 293570 h 766843"/>
                <a:gd name="connsiteX39" fmla="*/ 537155 w 685082"/>
                <a:gd name="connsiteY39" fmla="*/ 287893 h 766843"/>
                <a:gd name="connsiteX40" fmla="*/ 539831 w 685082"/>
                <a:gd name="connsiteY40" fmla="*/ 292460 h 766843"/>
                <a:gd name="connsiteX41" fmla="*/ 545443 w 685082"/>
                <a:gd name="connsiteY41" fmla="*/ 292787 h 766843"/>
                <a:gd name="connsiteX42" fmla="*/ 546421 w 685082"/>
                <a:gd name="connsiteY42" fmla="*/ 297224 h 766843"/>
                <a:gd name="connsiteX43" fmla="*/ 561886 w 685082"/>
                <a:gd name="connsiteY43" fmla="*/ 316604 h 766843"/>
                <a:gd name="connsiteX44" fmla="*/ 560907 w 685082"/>
                <a:gd name="connsiteY44" fmla="*/ 322998 h 766843"/>
                <a:gd name="connsiteX45" fmla="*/ 553468 w 685082"/>
                <a:gd name="connsiteY45" fmla="*/ 327631 h 766843"/>
                <a:gd name="connsiteX46" fmla="*/ 559080 w 685082"/>
                <a:gd name="connsiteY46" fmla="*/ 339050 h 766843"/>
                <a:gd name="connsiteX47" fmla="*/ 557840 w 685082"/>
                <a:gd name="connsiteY47" fmla="*/ 350013 h 766843"/>
                <a:gd name="connsiteX48" fmla="*/ 567237 w 685082"/>
                <a:gd name="connsiteY48" fmla="*/ 353536 h 766843"/>
                <a:gd name="connsiteX49" fmla="*/ 574871 w 685082"/>
                <a:gd name="connsiteY49" fmla="*/ 363455 h 766843"/>
                <a:gd name="connsiteX50" fmla="*/ 600842 w 685082"/>
                <a:gd name="connsiteY50" fmla="*/ 375004 h 766843"/>
                <a:gd name="connsiteX51" fmla="*/ 605214 w 685082"/>
                <a:gd name="connsiteY51" fmla="*/ 380224 h 766843"/>
                <a:gd name="connsiteX52" fmla="*/ 608019 w 685082"/>
                <a:gd name="connsiteY52" fmla="*/ 387533 h 766843"/>
                <a:gd name="connsiteX53" fmla="*/ 642277 w 685082"/>
                <a:gd name="connsiteY53" fmla="*/ 405608 h 766843"/>
                <a:gd name="connsiteX54" fmla="*/ 659764 w 685082"/>
                <a:gd name="connsiteY54" fmla="*/ 434840 h 766843"/>
                <a:gd name="connsiteX55" fmla="*/ 669617 w 685082"/>
                <a:gd name="connsiteY55" fmla="*/ 440452 h 766843"/>
                <a:gd name="connsiteX56" fmla="*/ 677970 w 685082"/>
                <a:gd name="connsiteY56" fmla="*/ 459245 h 766843"/>
                <a:gd name="connsiteX57" fmla="*/ 684495 w 685082"/>
                <a:gd name="connsiteY57" fmla="*/ 471577 h 766843"/>
                <a:gd name="connsiteX58" fmla="*/ 685082 w 685082"/>
                <a:gd name="connsiteY58" fmla="*/ 477450 h 766843"/>
                <a:gd name="connsiteX59" fmla="*/ 679797 w 685082"/>
                <a:gd name="connsiteY59" fmla="*/ 482801 h 766843"/>
                <a:gd name="connsiteX60" fmla="*/ 662374 w 685082"/>
                <a:gd name="connsiteY60" fmla="*/ 488673 h 766843"/>
                <a:gd name="connsiteX61" fmla="*/ 656958 w 685082"/>
                <a:gd name="connsiteY61" fmla="*/ 492915 h 766843"/>
                <a:gd name="connsiteX62" fmla="*/ 659569 w 685082"/>
                <a:gd name="connsiteY62" fmla="*/ 497613 h 766843"/>
                <a:gd name="connsiteX63" fmla="*/ 670792 w 685082"/>
                <a:gd name="connsiteY63" fmla="*/ 500223 h 766843"/>
                <a:gd name="connsiteX64" fmla="*/ 672684 w 685082"/>
                <a:gd name="connsiteY64" fmla="*/ 502964 h 766843"/>
                <a:gd name="connsiteX65" fmla="*/ 665441 w 685082"/>
                <a:gd name="connsiteY65" fmla="*/ 513274 h 766843"/>
                <a:gd name="connsiteX66" fmla="*/ 670531 w 685082"/>
                <a:gd name="connsiteY66" fmla="*/ 518690 h 766843"/>
                <a:gd name="connsiteX67" fmla="*/ 670792 w 685082"/>
                <a:gd name="connsiteY67" fmla="*/ 530957 h 766843"/>
                <a:gd name="connsiteX68" fmla="*/ 651477 w 685082"/>
                <a:gd name="connsiteY68" fmla="*/ 543029 h 766843"/>
                <a:gd name="connsiteX69" fmla="*/ 651673 w 685082"/>
                <a:gd name="connsiteY69" fmla="*/ 546813 h 766843"/>
                <a:gd name="connsiteX70" fmla="*/ 658394 w 685082"/>
                <a:gd name="connsiteY70" fmla="*/ 554970 h 766843"/>
                <a:gd name="connsiteX71" fmla="*/ 657219 w 685082"/>
                <a:gd name="connsiteY71" fmla="*/ 560777 h 766843"/>
                <a:gd name="connsiteX72" fmla="*/ 639014 w 685082"/>
                <a:gd name="connsiteY72" fmla="*/ 568477 h 766843"/>
                <a:gd name="connsiteX73" fmla="*/ 634185 w 685082"/>
                <a:gd name="connsiteY73" fmla="*/ 574023 h 766843"/>
                <a:gd name="connsiteX74" fmla="*/ 632946 w 685082"/>
                <a:gd name="connsiteY74" fmla="*/ 579048 h 766843"/>
                <a:gd name="connsiteX75" fmla="*/ 632946 w 685082"/>
                <a:gd name="connsiteY75" fmla="*/ 579048 h 766843"/>
                <a:gd name="connsiteX76" fmla="*/ 628835 w 685082"/>
                <a:gd name="connsiteY76" fmla="*/ 584137 h 766843"/>
                <a:gd name="connsiteX77" fmla="*/ 626225 w 685082"/>
                <a:gd name="connsiteY77" fmla="*/ 593795 h 766843"/>
                <a:gd name="connsiteX78" fmla="*/ 615458 w 685082"/>
                <a:gd name="connsiteY78" fmla="*/ 602604 h 766843"/>
                <a:gd name="connsiteX79" fmla="*/ 622962 w 685082"/>
                <a:gd name="connsiteY79" fmla="*/ 610108 h 766843"/>
                <a:gd name="connsiteX80" fmla="*/ 620743 w 685082"/>
                <a:gd name="connsiteY80" fmla="*/ 615067 h 766843"/>
                <a:gd name="connsiteX81" fmla="*/ 613501 w 685082"/>
                <a:gd name="connsiteY81" fmla="*/ 616894 h 766843"/>
                <a:gd name="connsiteX82" fmla="*/ 604104 w 685082"/>
                <a:gd name="connsiteY82" fmla="*/ 608281 h 766843"/>
                <a:gd name="connsiteX83" fmla="*/ 597905 w 685082"/>
                <a:gd name="connsiteY83" fmla="*/ 607693 h 766843"/>
                <a:gd name="connsiteX84" fmla="*/ 594055 w 685082"/>
                <a:gd name="connsiteY84" fmla="*/ 608476 h 766843"/>
                <a:gd name="connsiteX85" fmla="*/ 594447 w 685082"/>
                <a:gd name="connsiteY85" fmla="*/ 616307 h 766843"/>
                <a:gd name="connsiteX86" fmla="*/ 593077 w 685082"/>
                <a:gd name="connsiteY86" fmla="*/ 617481 h 766843"/>
                <a:gd name="connsiteX87" fmla="*/ 583093 w 685082"/>
                <a:gd name="connsiteY87" fmla="*/ 618721 h 766843"/>
                <a:gd name="connsiteX88" fmla="*/ 581527 w 685082"/>
                <a:gd name="connsiteY88" fmla="*/ 625181 h 766843"/>
                <a:gd name="connsiteX89" fmla="*/ 574741 w 685082"/>
                <a:gd name="connsiteY89" fmla="*/ 633794 h 766843"/>
                <a:gd name="connsiteX90" fmla="*/ 574610 w 685082"/>
                <a:gd name="connsiteY90" fmla="*/ 644756 h 766843"/>
                <a:gd name="connsiteX91" fmla="*/ 569912 w 685082"/>
                <a:gd name="connsiteY91" fmla="*/ 667660 h 766843"/>
                <a:gd name="connsiteX92" fmla="*/ 567171 w 685082"/>
                <a:gd name="connsiteY92" fmla="*/ 673076 h 766843"/>
                <a:gd name="connsiteX93" fmla="*/ 557971 w 685082"/>
                <a:gd name="connsiteY93" fmla="*/ 675034 h 766843"/>
                <a:gd name="connsiteX94" fmla="*/ 556535 w 685082"/>
                <a:gd name="connsiteY94" fmla="*/ 683451 h 766843"/>
                <a:gd name="connsiteX95" fmla="*/ 544399 w 685082"/>
                <a:gd name="connsiteY95" fmla="*/ 684495 h 766843"/>
                <a:gd name="connsiteX96" fmla="*/ 541984 w 685082"/>
                <a:gd name="connsiteY96" fmla="*/ 690694 h 766843"/>
                <a:gd name="connsiteX97" fmla="*/ 538461 w 685082"/>
                <a:gd name="connsiteY97" fmla="*/ 691151 h 766843"/>
                <a:gd name="connsiteX98" fmla="*/ 522213 w 685082"/>
                <a:gd name="connsiteY98" fmla="*/ 675425 h 766843"/>
                <a:gd name="connsiteX99" fmla="*/ 522213 w 685082"/>
                <a:gd name="connsiteY99" fmla="*/ 675425 h 766843"/>
                <a:gd name="connsiteX100" fmla="*/ 522409 w 685082"/>
                <a:gd name="connsiteY100" fmla="*/ 672619 h 766843"/>
                <a:gd name="connsiteX101" fmla="*/ 528346 w 685082"/>
                <a:gd name="connsiteY101" fmla="*/ 666159 h 766843"/>
                <a:gd name="connsiteX102" fmla="*/ 535655 w 685082"/>
                <a:gd name="connsiteY102" fmla="*/ 652326 h 766843"/>
                <a:gd name="connsiteX103" fmla="*/ 532718 w 685082"/>
                <a:gd name="connsiteY103" fmla="*/ 650238 h 766843"/>
                <a:gd name="connsiteX104" fmla="*/ 520582 w 685082"/>
                <a:gd name="connsiteY104" fmla="*/ 652195 h 766843"/>
                <a:gd name="connsiteX105" fmla="*/ 514839 w 685082"/>
                <a:gd name="connsiteY105" fmla="*/ 649912 h 766843"/>
                <a:gd name="connsiteX106" fmla="*/ 504073 w 685082"/>
                <a:gd name="connsiteY106" fmla="*/ 631380 h 766843"/>
                <a:gd name="connsiteX107" fmla="*/ 501006 w 685082"/>
                <a:gd name="connsiteY107" fmla="*/ 620679 h 766843"/>
                <a:gd name="connsiteX108" fmla="*/ 493959 w 685082"/>
                <a:gd name="connsiteY108" fmla="*/ 618264 h 766843"/>
                <a:gd name="connsiteX109" fmla="*/ 486977 w 685082"/>
                <a:gd name="connsiteY109" fmla="*/ 609390 h 766843"/>
                <a:gd name="connsiteX110" fmla="*/ 480125 w 685082"/>
                <a:gd name="connsiteY110" fmla="*/ 613109 h 766843"/>
                <a:gd name="connsiteX111" fmla="*/ 468249 w 685082"/>
                <a:gd name="connsiteY111" fmla="*/ 629422 h 766843"/>
                <a:gd name="connsiteX112" fmla="*/ 458461 w 685082"/>
                <a:gd name="connsiteY112" fmla="*/ 627139 h 766843"/>
                <a:gd name="connsiteX113" fmla="*/ 451675 w 685082"/>
                <a:gd name="connsiteY113" fmla="*/ 632750 h 766843"/>
                <a:gd name="connsiteX114" fmla="*/ 451414 w 685082"/>
                <a:gd name="connsiteY114" fmla="*/ 635165 h 766843"/>
                <a:gd name="connsiteX115" fmla="*/ 456634 w 685082"/>
                <a:gd name="connsiteY115" fmla="*/ 637840 h 766843"/>
                <a:gd name="connsiteX116" fmla="*/ 463616 w 685082"/>
                <a:gd name="connsiteY116" fmla="*/ 648084 h 766843"/>
                <a:gd name="connsiteX117" fmla="*/ 464399 w 685082"/>
                <a:gd name="connsiteY117" fmla="*/ 656241 h 766843"/>
                <a:gd name="connsiteX118" fmla="*/ 462181 w 685082"/>
                <a:gd name="connsiteY118" fmla="*/ 662375 h 766843"/>
                <a:gd name="connsiteX119" fmla="*/ 458266 w 685082"/>
                <a:gd name="connsiteY119" fmla="*/ 662571 h 766843"/>
                <a:gd name="connsiteX120" fmla="*/ 446520 w 685082"/>
                <a:gd name="connsiteY120" fmla="*/ 651543 h 766843"/>
                <a:gd name="connsiteX121" fmla="*/ 438037 w 685082"/>
                <a:gd name="connsiteY121" fmla="*/ 649781 h 766843"/>
                <a:gd name="connsiteX122" fmla="*/ 433209 w 685082"/>
                <a:gd name="connsiteY122" fmla="*/ 652195 h 766843"/>
                <a:gd name="connsiteX123" fmla="*/ 425313 w 685082"/>
                <a:gd name="connsiteY123" fmla="*/ 650368 h 766843"/>
                <a:gd name="connsiteX124" fmla="*/ 415721 w 685082"/>
                <a:gd name="connsiteY124" fmla="*/ 652587 h 766843"/>
                <a:gd name="connsiteX125" fmla="*/ 395689 w 685082"/>
                <a:gd name="connsiteY125" fmla="*/ 666747 h 766843"/>
                <a:gd name="connsiteX126" fmla="*/ 382051 w 685082"/>
                <a:gd name="connsiteY126" fmla="*/ 662571 h 766843"/>
                <a:gd name="connsiteX127" fmla="*/ 370632 w 685082"/>
                <a:gd name="connsiteY127" fmla="*/ 662571 h 766843"/>
                <a:gd name="connsiteX128" fmla="*/ 362541 w 685082"/>
                <a:gd name="connsiteY128" fmla="*/ 669291 h 766843"/>
                <a:gd name="connsiteX129" fmla="*/ 358104 w 685082"/>
                <a:gd name="connsiteY129" fmla="*/ 663354 h 766843"/>
                <a:gd name="connsiteX130" fmla="*/ 367565 w 685082"/>
                <a:gd name="connsiteY130" fmla="*/ 643909 h 766843"/>
                <a:gd name="connsiteX131" fmla="*/ 350926 w 685082"/>
                <a:gd name="connsiteY131" fmla="*/ 644756 h 766843"/>
                <a:gd name="connsiteX132" fmla="*/ 348968 w 685082"/>
                <a:gd name="connsiteY132" fmla="*/ 648411 h 766843"/>
                <a:gd name="connsiteX133" fmla="*/ 347011 w 685082"/>
                <a:gd name="connsiteY133" fmla="*/ 662766 h 766843"/>
                <a:gd name="connsiteX134" fmla="*/ 352557 w 685082"/>
                <a:gd name="connsiteY134" fmla="*/ 669487 h 766843"/>
                <a:gd name="connsiteX135" fmla="*/ 347598 w 685082"/>
                <a:gd name="connsiteY135" fmla="*/ 673402 h 766843"/>
                <a:gd name="connsiteX136" fmla="*/ 336440 w 685082"/>
                <a:gd name="connsiteY136" fmla="*/ 671706 h 766843"/>
                <a:gd name="connsiteX137" fmla="*/ 327696 w 685082"/>
                <a:gd name="connsiteY137" fmla="*/ 686192 h 766843"/>
                <a:gd name="connsiteX138" fmla="*/ 321823 w 685082"/>
                <a:gd name="connsiteY138" fmla="*/ 686909 h 766843"/>
                <a:gd name="connsiteX139" fmla="*/ 303096 w 685082"/>
                <a:gd name="connsiteY139" fmla="*/ 681037 h 766843"/>
                <a:gd name="connsiteX140" fmla="*/ 299246 w 685082"/>
                <a:gd name="connsiteY140" fmla="*/ 670857 h 766843"/>
                <a:gd name="connsiteX141" fmla="*/ 291742 w 685082"/>
                <a:gd name="connsiteY141" fmla="*/ 658655 h 766843"/>
                <a:gd name="connsiteX142" fmla="*/ 282672 w 685082"/>
                <a:gd name="connsiteY142" fmla="*/ 660156 h 766843"/>
                <a:gd name="connsiteX143" fmla="*/ 274450 w 685082"/>
                <a:gd name="connsiteY143" fmla="*/ 669618 h 766843"/>
                <a:gd name="connsiteX144" fmla="*/ 267860 w 685082"/>
                <a:gd name="connsiteY144" fmla="*/ 672489 h 766843"/>
                <a:gd name="connsiteX145" fmla="*/ 262379 w 685082"/>
                <a:gd name="connsiteY145" fmla="*/ 669748 h 766843"/>
                <a:gd name="connsiteX146" fmla="*/ 258398 w 685082"/>
                <a:gd name="connsiteY146" fmla="*/ 659569 h 766843"/>
                <a:gd name="connsiteX147" fmla="*/ 251938 w 685082"/>
                <a:gd name="connsiteY147" fmla="*/ 656045 h 766843"/>
                <a:gd name="connsiteX148" fmla="*/ 248089 w 685082"/>
                <a:gd name="connsiteY148" fmla="*/ 668247 h 766843"/>
                <a:gd name="connsiteX149" fmla="*/ 249655 w 685082"/>
                <a:gd name="connsiteY149" fmla="*/ 673990 h 766843"/>
                <a:gd name="connsiteX150" fmla="*/ 245870 w 685082"/>
                <a:gd name="connsiteY150" fmla="*/ 680319 h 766843"/>
                <a:gd name="connsiteX151" fmla="*/ 245022 w 685082"/>
                <a:gd name="connsiteY151" fmla="*/ 689454 h 766843"/>
                <a:gd name="connsiteX152" fmla="*/ 252069 w 685082"/>
                <a:gd name="connsiteY152" fmla="*/ 695066 h 766843"/>
                <a:gd name="connsiteX153" fmla="*/ 253961 w 685082"/>
                <a:gd name="connsiteY153" fmla="*/ 704658 h 766843"/>
                <a:gd name="connsiteX154" fmla="*/ 260943 w 685082"/>
                <a:gd name="connsiteY154" fmla="*/ 712488 h 766843"/>
                <a:gd name="connsiteX155" fmla="*/ 261922 w 685082"/>
                <a:gd name="connsiteY155" fmla="*/ 718948 h 766843"/>
                <a:gd name="connsiteX156" fmla="*/ 260747 w 685082"/>
                <a:gd name="connsiteY156" fmla="*/ 722667 h 766843"/>
                <a:gd name="connsiteX157" fmla="*/ 248741 w 685082"/>
                <a:gd name="connsiteY157" fmla="*/ 730172 h 766843"/>
                <a:gd name="connsiteX158" fmla="*/ 236865 w 685082"/>
                <a:gd name="connsiteY158" fmla="*/ 731672 h 766843"/>
                <a:gd name="connsiteX159" fmla="*/ 232232 w 685082"/>
                <a:gd name="connsiteY159" fmla="*/ 743091 h 766843"/>
                <a:gd name="connsiteX160" fmla="*/ 221922 w 685082"/>
                <a:gd name="connsiteY160" fmla="*/ 741591 h 766843"/>
                <a:gd name="connsiteX161" fmla="*/ 212526 w 685082"/>
                <a:gd name="connsiteY161" fmla="*/ 745506 h 766843"/>
                <a:gd name="connsiteX162" fmla="*/ 210242 w 685082"/>
                <a:gd name="connsiteY162" fmla="*/ 750726 h 766843"/>
                <a:gd name="connsiteX163" fmla="*/ 206001 w 685082"/>
                <a:gd name="connsiteY163" fmla="*/ 749682 h 766843"/>
                <a:gd name="connsiteX164" fmla="*/ 198693 w 685082"/>
                <a:gd name="connsiteY164" fmla="*/ 754511 h 766843"/>
                <a:gd name="connsiteX165" fmla="*/ 195560 w 685082"/>
                <a:gd name="connsiteY165" fmla="*/ 745963 h 766843"/>
                <a:gd name="connsiteX166" fmla="*/ 193277 w 685082"/>
                <a:gd name="connsiteY166" fmla="*/ 745963 h 766843"/>
                <a:gd name="connsiteX167" fmla="*/ 191319 w 685082"/>
                <a:gd name="connsiteY167" fmla="*/ 749356 h 766843"/>
                <a:gd name="connsiteX168" fmla="*/ 189492 w 685082"/>
                <a:gd name="connsiteY168" fmla="*/ 762863 h 766843"/>
                <a:gd name="connsiteX169" fmla="*/ 189492 w 685082"/>
                <a:gd name="connsiteY169" fmla="*/ 762863 h 766843"/>
                <a:gd name="connsiteX170" fmla="*/ 185838 w 685082"/>
                <a:gd name="connsiteY170" fmla="*/ 766843 h 766843"/>
                <a:gd name="connsiteX171" fmla="*/ 183685 w 685082"/>
                <a:gd name="connsiteY171" fmla="*/ 762145 h 766843"/>
                <a:gd name="connsiteX172" fmla="*/ 177877 w 685082"/>
                <a:gd name="connsiteY172" fmla="*/ 760906 h 766843"/>
                <a:gd name="connsiteX173" fmla="*/ 172657 w 685082"/>
                <a:gd name="connsiteY173" fmla="*/ 753597 h 766843"/>
                <a:gd name="connsiteX174" fmla="*/ 159476 w 685082"/>
                <a:gd name="connsiteY174" fmla="*/ 753597 h 766843"/>
                <a:gd name="connsiteX175" fmla="*/ 149623 w 685082"/>
                <a:gd name="connsiteY175" fmla="*/ 739046 h 766843"/>
                <a:gd name="connsiteX176" fmla="*/ 149427 w 685082"/>
                <a:gd name="connsiteY176" fmla="*/ 734870 h 766843"/>
                <a:gd name="connsiteX177" fmla="*/ 145643 w 685082"/>
                <a:gd name="connsiteY177" fmla="*/ 728540 h 766843"/>
                <a:gd name="connsiteX178" fmla="*/ 131548 w 685082"/>
                <a:gd name="connsiteY178" fmla="*/ 719992 h 766843"/>
                <a:gd name="connsiteX179" fmla="*/ 116279 w 685082"/>
                <a:gd name="connsiteY179" fmla="*/ 705245 h 766843"/>
                <a:gd name="connsiteX180" fmla="*/ 106557 w 685082"/>
                <a:gd name="connsiteY180" fmla="*/ 706616 h 766843"/>
                <a:gd name="connsiteX181" fmla="*/ 90374 w 685082"/>
                <a:gd name="connsiteY181" fmla="*/ 717252 h 766843"/>
                <a:gd name="connsiteX182" fmla="*/ 84632 w 685082"/>
                <a:gd name="connsiteY182" fmla="*/ 715621 h 766843"/>
                <a:gd name="connsiteX183" fmla="*/ 82479 w 685082"/>
                <a:gd name="connsiteY183" fmla="*/ 710335 h 766843"/>
                <a:gd name="connsiteX184" fmla="*/ 75366 w 685082"/>
                <a:gd name="connsiteY184" fmla="*/ 707073 h 766843"/>
                <a:gd name="connsiteX185" fmla="*/ 73474 w 685082"/>
                <a:gd name="connsiteY185" fmla="*/ 697415 h 766843"/>
                <a:gd name="connsiteX186" fmla="*/ 61990 w 685082"/>
                <a:gd name="connsiteY186" fmla="*/ 686649 h 766843"/>
                <a:gd name="connsiteX187" fmla="*/ 54420 w 685082"/>
                <a:gd name="connsiteY187" fmla="*/ 675817 h 766843"/>
                <a:gd name="connsiteX188" fmla="*/ 42610 w 685082"/>
                <a:gd name="connsiteY188" fmla="*/ 654740 h 766843"/>
                <a:gd name="connsiteX189" fmla="*/ 45154 w 685082"/>
                <a:gd name="connsiteY189" fmla="*/ 647367 h 766843"/>
                <a:gd name="connsiteX190" fmla="*/ 44110 w 685082"/>
                <a:gd name="connsiteY190" fmla="*/ 641494 h 766843"/>
                <a:gd name="connsiteX191" fmla="*/ 33996 w 685082"/>
                <a:gd name="connsiteY191" fmla="*/ 629096 h 766843"/>
                <a:gd name="connsiteX192" fmla="*/ 29037 w 685082"/>
                <a:gd name="connsiteY192" fmla="*/ 628509 h 766843"/>
                <a:gd name="connsiteX193" fmla="*/ 32887 w 685082"/>
                <a:gd name="connsiteY193" fmla="*/ 613501 h 766843"/>
                <a:gd name="connsiteX194" fmla="*/ 36737 w 685082"/>
                <a:gd name="connsiteY194" fmla="*/ 607236 h 766843"/>
                <a:gd name="connsiteX195" fmla="*/ 38172 w 685082"/>
                <a:gd name="connsiteY195" fmla="*/ 605736 h 766843"/>
                <a:gd name="connsiteX196" fmla="*/ 29102 w 685082"/>
                <a:gd name="connsiteY196" fmla="*/ 601821 h 766843"/>
                <a:gd name="connsiteX197" fmla="*/ 28254 w 685082"/>
                <a:gd name="connsiteY197" fmla="*/ 597905 h 766843"/>
                <a:gd name="connsiteX198" fmla="*/ 46329 w 685082"/>
                <a:gd name="connsiteY198" fmla="*/ 586421 h 766843"/>
                <a:gd name="connsiteX199" fmla="*/ 47308 w 685082"/>
                <a:gd name="connsiteY199" fmla="*/ 582637 h 766843"/>
                <a:gd name="connsiteX200" fmla="*/ 46198 w 685082"/>
                <a:gd name="connsiteY200" fmla="*/ 581136 h 766843"/>
                <a:gd name="connsiteX201" fmla="*/ 36672 w 685082"/>
                <a:gd name="connsiteY201" fmla="*/ 583093 h 766843"/>
                <a:gd name="connsiteX202" fmla="*/ 33996 w 685082"/>
                <a:gd name="connsiteY202" fmla="*/ 580549 h 766843"/>
                <a:gd name="connsiteX203" fmla="*/ 33605 w 685082"/>
                <a:gd name="connsiteY203" fmla="*/ 576634 h 766843"/>
                <a:gd name="connsiteX204" fmla="*/ 51027 w 685082"/>
                <a:gd name="connsiteY204" fmla="*/ 550011 h 766843"/>
                <a:gd name="connsiteX205" fmla="*/ 53246 w 685082"/>
                <a:gd name="connsiteY205" fmla="*/ 541267 h 766843"/>
                <a:gd name="connsiteX206" fmla="*/ 61990 w 685082"/>
                <a:gd name="connsiteY206" fmla="*/ 535198 h 766843"/>
                <a:gd name="connsiteX207" fmla="*/ 67275 w 685082"/>
                <a:gd name="connsiteY207" fmla="*/ 527955 h 766843"/>
                <a:gd name="connsiteX208" fmla="*/ 87046 w 685082"/>
                <a:gd name="connsiteY208" fmla="*/ 524758 h 766843"/>
                <a:gd name="connsiteX209" fmla="*/ 87503 w 685082"/>
                <a:gd name="connsiteY209" fmla="*/ 522474 h 766843"/>
                <a:gd name="connsiteX210" fmla="*/ 85350 w 685082"/>
                <a:gd name="connsiteY210" fmla="*/ 519733 h 766843"/>
                <a:gd name="connsiteX211" fmla="*/ 74844 w 685082"/>
                <a:gd name="connsiteY211" fmla="*/ 516862 h 766843"/>
                <a:gd name="connsiteX212" fmla="*/ 71255 w 685082"/>
                <a:gd name="connsiteY212" fmla="*/ 510663 h 766843"/>
                <a:gd name="connsiteX213" fmla="*/ 74192 w 685082"/>
                <a:gd name="connsiteY213" fmla="*/ 498070 h 766843"/>
                <a:gd name="connsiteX214" fmla="*/ 86002 w 685082"/>
                <a:gd name="connsiteY214" fmla="*/ 490239 h 766843"/>
                <a:gd name="connsiteX215" fmla="*/ 87242 w 685082"/>
                <a:gd name="connsiteY215" fmla="*/ 486128 h 766843"/>
                <a:gd name="connsiteX216" fmla="*/ 85872 w 685082"/>
                <a:gd name="connsiteY216" fmla="*/ 481170 h 766843"/>
                <a:gd name="connsiteX217" fmla="*/ 79803 w 685082"/>
                <a:gd name="connsiteY217" fmla="*/ 478363 h 766843"/>
                <a:gd name="connsiteX218" fmla="*/ 64273 w 685082"/>
                <a:gd name="connsiteY218" fmla="*/ 481691 h 766843"/>
                <a:gd name="connsiteX219" fmla="*/ 48939 w 685082"/>
                <a:gd name="connsiteY219" fmla="*/ 479147 h 766843"/>
                <a:gd name="connsiteX220" fmla="*/ 36867 w 685082"/>
                <a:gd name="connsiteY220" fmla="*/ 466227 h 766843"/>
                <a:gd name="connsiteX221" fmla="*/ 24730 w 685082"/>
                <a:gd name="connsiteY221" fmla="*/ 457875 h 766843"/>
                <a:gd name="connsiteX222" fmla="*/ 15987 w 685082"/>
                <a:gd name="connsiteY222" fmla="*/ 447108 h 766843"/>
                <a:gd name="connsiteX223" fmla="*/ 6068 w 685082"/>
                <a:gd name="connsiteY223" fmla="*/ 443454 h 766843"/>
                <a:gd name="connsiteX224" fmla="*/ 1696 w 685082"/>
                <a:gd name="connsiteY224" fmla="*/ 437973 h 766843"/>
                <a:gd name="connsiteX225" fmla="*/ 0 w 685082"/>
                <a:gd name="connsiteY225" fmla="*/ 431904 h 766843"/>
                <a:gd name="connsiteX226" fmla="*/ 0 w 685082"/>
                <a:gd name="connsiteY226" fmla="*/ 421138 h 766843"/>
                <a:gd name="connsiteX227" fmla="*/ 6068 w 685082"/>
                <a:gd name="connsiteY227" fmla="*/ 412328 h 766843"/>
                <a:gd name="connsiteX228" fmla="*/ 21664 w 685082"/>
                <a:gd name="connsiteY228" fmla="*/ 406260 h 766843"/>
                <a:gd name="connsiteX229" fmla="*/ 35301 w 685082"/>
                <a:gd name="connsiteY229" fmla="*/ 397386 h 766843"/>
                <a:gd name="connsiteX230" fmla="*/ 61794 w 685082"/>
                <a:gd name="connsiteY230" fmla="*/ 396015 h 766843"/>
                <a:gd name="connsiteX231" fmla="*/ 65056 w 685082"/>
                <a:gd name="connsiteY231" fmla="*/ 386880 h 766843"/>
                <a:gd name="connsiteX232" fmla="*/ 74518 w 685082"/>
                <a:gd name="connsiteY232" fmla="*/ 383878 h 766843"/>
                <a:gd name="connsiteX233" fmla="*/ 80195 w 685082"/>
                <a:gd name="connsiteY233" fmla="*/ 371350 h 766843"/>
                <a:gd name="connsiteX234" fmla="*/ 78042 w 685082"/>
                <a:gd name="connsiteY234" fmla="*/ 366326 h 766843"/>
                <a:gd name="connsiteX235" fmla="*/ 67993 w 685082"/>
                <a:gd name="connsiteY235" fmla="*/ 356146 h 766843"/>
                <a:gd name="connsiteX236" fmla="*/ 48874 w 685082"/>
                <a:gd name="connsiteY236" fmla="*/ 369066 h 766843"/>
                <a:gd name="connsiteX237" fmla="*/ 42740 w 685082"/>
                <a:gd name="connsiteY237" fmla="*/ 378528 h 766843"/>
                <a:gd name="connsiteX238" fmla="*/ 34845 w 685082"/>
                <a:gd name="connsiteY238" fmla="*/ 380224 h 766843"/>
                <a:gd name="connsiteX239" fmla="*/ 31778 w 685082"/>
                <a:gd name="connsiteY239" fmla="*/ 378528 h 766843"/>
                <a:gd name="connsiteX240" fmla="*/ 35562 w 685082"/>
                <a:gd name="connsiteY240" fmla="*/ 369393 h 766843"/>
                <a:gd name="connsiteX241" fmla="*/ 29820 w 685082"/>
                <a:gd name="connsiteY241" fmla="*/ 358104 h 766843"/>
                <a:gd name="connsiteX242" fmla="*/ 30081 w 685082"/>
                <a:gd name="connsiteY242" fmla="*/ 349295 h 766843"/>
                <a:gd name="connsiteX243" fmla="*/ 44698 w 685082"/>
                <a:gd name="connsiteY243" fmla="*/ 338920 h 766843"/>
                <a:gd name="connsiteX244" fmla="*/ 47504 w 685082"/>
                <a:gd name="connsiteY244" fmla="*/ 334026 h 766843"/>
                <a:gd name="connsiteX245" fmla="*/ 50244 w 685082"/>
                <a:gd name="connsiteY245" fmla="*/ 318431 h 766843"/>
                <a:gd name="connsiteX246" fmla="*/ 61859 w 685082"/>
                <a:gd name="connsiteY246" fmla="*/ 310209 h 766843"/>
                <a:gd name="connsiteX247" fmla="*/ 62903 w 685082"/>
                <a:gd name="connsiteY247" fmla="*/ 305772 h 766843"/>
                <a:gd name="connsiteX248" fmla="*/ 60684 w 685082"/>
                <a:gd name="connsiteY248" fmla="*/ 294287 h 766843"/>
                <a:gd name="connsiteX249" fmla="*/ 67927 w 685082"/>
                <a:gd name="connsiteY249" fmla="*/ 278105 h 766843"/>
                <a:gd name="connsiteX250" fmla="*/ 82022 w 685082"/>
                <a:gd name="connsiteY250" fmla="*/ 275690 h 766843"/>
                <a:gd name="connsiteX251" fmla="*/ 86328 w 685082"/>
                <a:gd name="connsiteY251" fmla="*/ 269818 h 766843"/>
                <a:gd name="connsiteX252" fmla="*/ 85937 w 685082"/>
                <a:gd name="connsiteY252" fmla="*/ 266490 h 766843"/>
                <a:gd name="connsiteX253" fmla="*/ 74192 w 685082"/>
                <a:gd name="connsiteY253" fmla="*/ 259573 h 766843"/>
                <a:gd name="connsiteX254" fmla="*/ 71255 w 685082"/>
                <a:gd name="connsiteY254" fmla="*/ 252722 h 766843"/>
                <a:gd name="connsiteX255" fmla="*/ 51941 w 685082"/>
                <a:gd name="connsiteY255" fmla="*/ 248285 h 766843"/>
                <a:gd name="connsiteX256" fmla="*/ 48874 w 685082"/>
                <a:gd name="connsiteY256" fmla="*/ 245805 h 766843"/>
                <a:gd name="connsiteX257" fmla="*/ 46394 w 685082"/>
                <a:gd name="connsiteY257" fmla="*/ 239671 h 766843"/>
                <a:gd name="connsiteX258" fmla="*/ 33539 w 685082"/>
                <a:gd name="connsiteY258" fmla="*/ 237975 h 766843"/>
                <a:gd name="connsiteX259" fmla="*/ 27602 w 685082"/>
                <a:gd name="connsiteY259" fmla="*/ 235560 h 766843"/>
                <a:gd name="connsiteX260" fmla="*/ 24535 w 685082"/>
                <a:gd name="connsiteY260" fmla="*/ 231384 h 766843"/>
                <a:gd name="connsiteX261" fmla="*/ 19510 w 685082"/>
                <a:gd name="connsiteY261" fmla="*/ 217290 h 766843"/>
                <a:gd name="connsiteX262" fmla="*/ 21011 w 685082"/>
                <a:gd name="connsiteY262" fmla="*/ 210699 h 766843"/>
                <a:gd name="connsiteX263" fmla="*/ 31778 w 685082"/>
                <a:gd name="connsiteY263" fmla="*/ 198432 h 766843"/>
                <a:gd name="connsiteX264" fmla="*/ 27602 w 685082"/>
                <a:gd name="connsiteY264" fmla="*/ 183424 h 766843"/>
                <a:gd name="connsiteX265" fmla="*/ 39282 w 685082"/>
                <a:gd name="connsiteY265" fmla="*/ 177421 h 766843"/>
                <a:gd name="connsiteX266" fmla="*/ 41696 w 685082"/>
                <a:gd name="connsiteY266" fmla="*/ 166980 h 766843"/>
                <a:gd name="connsiteX267" fmla="*/ 49853 w 685082"/>
                <a:gd name="connsiteY267" fmla="*/ 159868 h 766843"/>
                <a:gd name="connsiteX268" fmla="*/ 51941 w 685082"/>
                <a:gd name="connsiteY268" fmla="*/ 160651 h 766843"/>
                <a:gd name="connsiteX269" fmla="*/ 73670 w 685082"/>
                <a:gd name="connsiteY269" fmla="*/ 144534 h 766843"/>
                <a:gd name="connsiteX270" fmla="*/ 84110 w 685082"/>
                <a:gd name="connsiteY270" fmla="*/ 144990 h 766843"/>
                <a:gd name="connsiteX271" fmla="*/ 95594 w 685082"/>
                <a:gd name="connsiteY271" fmla="*/ 156083 h 766843"/>
                <a:gd name="connsiteX272" fmla="*/ 112038 w 685082"/>
                <a:gd name="connsiteY272" fmla="*/ 150994 h 766843"/>
                <a:gd name="connsiteX273" fmla="*/ 120586 w 685082"/>
                <a:gd name="connsiteY273" fmla="*/ 152233 h 766843"/>
                <a:gd name="connsiteX274" fmla="*/ 144077 w 685082"/>
                <a:gd name="connsiteY274" fmla="*/ 174941 h 766843"/>
                <a:gd name="connsiteX275" fmla="*/ 155235 w 685082"/>
                <a:gd name="connsiteY275" fmla="*/ 166067 h 766843"/>
                <a:gd name="connsiteX276" fmla="*/ 165349 w 685082"/>
                <a:gd name="connsiteY276" fmla="*/ 164697 h 766843"/>
                <a:gd name="connsiteX277" fmla="*/ 166262 w 685082"/>
                <a:gd name="connsiteY277" fmla="*/ 148710 h 766843"/>
                <a:gd name="connsiteX278" fmla="*/ 162674 w 685082"/>
                <a:gd name="connsiteY278" fmla="*/ 137356 h 766843"/>
                <a:gd name="connsiteX279" fmla="*/ 162674 w 685082"/>
                <a:gd name="connsiteY279" fmla="*/ 137356 h 766843"/>
                <a:gd name="connsiteX280" fmla="*/ 197779 w 685082"/>
                <a:gd name="connsiteY280" fmla="*/ 126655 h 766843"/>
                <a:gd name="connsiteX281" fmla="*/ 208872 w 685082"/>
                <a:gd name="connsiteY281" fmla="*/ 131614 h 766843"/>
                <a:gd name="connsiteX282" fmla="*/ 212787 w 685082"/>
                <a:gd name="connsiteY282" fmla="*/ 144534 h 766843"/>
                <a:gd name="connsiteX283" fmla="*/ 219378 w 685082"/>
                <a:gd name="connsiteY283" fmla="*/ 142968 h 766843"/>
                <a:gd name="connsiteX284" fmla="*/ 229687 w 685082"/>
                <a:gd name="connsiteY284" fmla="*/ 148057 h 766843"/>
                <a:gd name="connsiteX285" fmla="*/ 234516 w 685082"/>
                <a:gd name="connsiteY285" fmla="*/ 140097 h 766843"/>
                <a:gd name="connsiteX286" fmla="*/ 245870 w 685082"/>
                <a:gd name="connsiteY286" fmla="*/ 144207 h 766843"/>
                <a:gd name="connsiteX287" fmla="*/ 255723 w 685082"/>
                <a:gd name="connsiteY287" fmla="*/ 142707 h 766843"/>
                <a:gd name="connsiteX288" fmla="*/ 261922 w 685082"/>
                <a:gd name="connsiteY288" fmla="*/ 138204 h 766843"/>
                <a:gd name="connsiteX289" fmla="*/ 264336 w 685082"/>
                <a:gd name="connsiteY289" fmla="*/ 130700 h 766843"/>
                <a:gd name="connsiteX290" fmla="*/ 279344 w 685082"/>
                <a:gd name="connsiteY290" fmla="*/ 124567 h 766843"/>
                <a:gd name="connsiteX291" fmla="*/ 283455 w 685082"/>
                <a:gd name="connsiteY291" fmla="*/ 118694 h 766843"/>
                <a:gd name="connsiteX292" fmla="*/ 280976 w 685082"/>
                <a:gd name="connsiteY292" fmla="*/ 98205 h 766843"/>
                <a:gd name="connsiteX293" fmla="*/ 283651 w 685082"/>
                <a:gd name="connsiteY293" fmla="*/ 89852 h 766843"/>
                <a:gd name="connsiteX294" fmla="*/ 293830 w 685082"/>
                <a:gd name="connsiteY294" fmla="*/ 87699 h 766843"/>
                <a:gd name="connsiteX295" fmla="*/ 303814 w 685082"/>
                <a:gd name="connsiteY295" fmla="*/ 74910 h 766843"/>
                <a:gd name="connsiteX296" fmla="*/ 314972 w 685082"/>
                <a:gd name="connsiteY296" fmla="*/ 75823 h 766843"/>
                <a:gd name="connsiteX297" fmla="*/ 323585 w 685082"/>
                <a:gd name="connsiteY297" fmla="*/ 72299 h 766843"/>
                <a:gd name="connsiteX298" fmla="*/ 353275 w 685082"/>
                <a:gd name="connsiteY298" fmla="*/ 36933 h 766843"/>
                <a:gd name="connsiteX299" fmla="*/ 360975 w 685082"/>
                <a:gd name="connsiteY299" fmla="*/ 35367 h 766843"/>
                <a:gd name="connsiteX300" fmla="*/ 362280 w 685082"/>
                <a:gd name="connsiteY300" fmla="*/ 31191 h 766843"/>
                <a:gd name="connsiteX301" fmla="*/ 359213 w 685082"/>
                <a:gd name="connsiteY301" fmla="*/ 24405 h 766843"/>
                <a:gd name="connsiteX302" fmla="*/ 359865 w 685082"/>
                <a:gd name="connsiteY302" fmla="*/ 22251 h 766843"/>
                <a:gd name="connsiteX303" fmla="*/ 364237 w 685082"/>
                <a:gd name="connsiteY303" fmla="*/ 21664 h 766843"/>
                <a:gd name="connsiteX304" fmla="*/ 372002 w 685082"/>
                <a:gd name="connsiteY304" fmla="*/ 26754 h 766843"/>
                <a:gd name="connsiteX305" fmla="*/ 383160 w 685082"/>
                <a:gd name="connsiteY305" fmla="*/ 26754 h 766843"/>
                <a:gd name="connsiteX306" fmla="*/ 395754 w 685082"/>
                <a:gd name="connsiteY306" fmla="*/ 16248 h 766843"/>
                <a:gd name="connsiteX307" fmla="*/ 404172 w 685082"/>
                <a:gd name="connsiteY307" fmla="*/ 15465 h 76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Lst>
              <a:rect l="l" t="t" r="r" b="b"/>
              <a:pathLst>
                <a:path w="685082" h="766843">
                  <a:moveTo>
                    <a:pt x="413764" y="3589"/>
                  </a:moveTo>
                  <a:lnTo>
                    <a:pt x="421855" y="0"/>
                  </a:lnTo>
                  <a:lnTo>
                    <a:pt x="428641" y="10506"/>
                  </a:lnTo>
                  <a:lnTo>
                    <a:pt x="453959" y="20881"/>
                  </a:lnTo>
                  <a:lnTo>
                    <a:pt x="464791" y="28254"/>
                  </a:lnTo>
                  <a:lnTo>
                    <a:pt x="471642" y="36345"/>
                  </a:lnTo>
                  <a:lnTo>
                    <a:pt x="473274" y="40196"/>
                  </a:lnTo>
                  <a:lnTo>
                    <a:pt x="473078" y="52985"/>
                  </a:lnTo>
                  <a:lnTo>
                    <a:pt x="482344" y="68776"/>
                  </a:lnTo>
                  <a:lnTo>
                    <a:pt x="480843" y="79542"/>
                  </a:lnTo>
                  <a:lnTo>
                    <a:pt x="483192" y="95725"/>
                  </a:lnTo>
                  <a:lnTo>
                    <a:pt x="484954" y="101141"/>
                  </a:lnTo>
                  <a:lnTo>
                    <a:pt x="490435" y="106492"/>
                  </a:lnTo>
                  <a:lnTo>
                    <a:pt x="491087" y="118824"/>
                  </a:lnTo>
                  <a:lnTo>
                    <a:pt x="486977" y="128547"/>
                  </a:lnTo>
                  <a:lnTo>
                    <a:pt x="468771" y="140227"/>
                  </a:lnTo>
                  <a:lnTo>
                    <a:pt x="469163" y="148710"/>
                  </a:lnTo>
                  <a:lnTo>
                    <a:pt x="467205" y="157584"/>
                  </a:lnTo>
                  <a:lnTo>
                    <a:pt x="464856" y="160390"/>
                  </a:lnTo>
                  <a:lnTo>
                    <a:pt x="459375" y="160651"/>
                  </a:lnTo>
                  <a:lnTo>
                    <a:pt x="459244" y="171548"/>
                  </a:lnTo>
                  <a:lnTo>
                    <a:pt x="463877" y="179443"/>
                  </a:lnTo>
                  <a:lnTo>
                    <a:pt x="464856" y="187731"/>
                  </a:lnTo>
                  <a:lnTo>
                    <a:pt x="472882" y="188775"/>
                  </a:lnTo>
                  <a:lnTo>
                    <a:pt x="476993" y="192624"/>
                  </a:lnTo>
                  <a:lnTo>
                    <a:pt x="487955" y="192951"/>
                  </a:lnTo>
                  <a:lnTo>
                    <a:pt x="494415" y="201499"/>
                  </a:lnTo>
                  <a:lnTo>
                    <a:pt x="499375" y="204435"/>
                  </a:lnTo>
                  <a:lnTo>
                    <a:pt x="529521" y="206719"/>
                  </a:lnTo>
                  <a:lnTo>
                    <a:pt x="536960" y="212592"/>
                  </a:lnTo>
                  <a:lnTo>
                    <a:pt x="542832" y="223424"/>
                  </a:lnTo>
                  <a:lnTo>
                    <a:pt x="534741" y="230471"/>
                  </a:lnTo>
                  <a:lnTo>
                    <a:pt x="529978" y="244761"/>
                  </a:lnTo>
                  <a:lnTo>
                    <a:pt x="515492" y="252396"/>
                  </a:lnTo>
                  <a:lnTo>
                    <a:pt x="506161" y="270079"/>
                  </a:lnTo>
                  <a:lnTo>
                    <a:pt x="512555" y="276408"/>
                  </a:lnTo>
                  <a:lnTo>
                    <a:pt x="524431" y="280845"/>
                  </a:lnTo>
                  <a:lnTo>
                    <a:pt x="526389" y="292787"/>
                  </a:lnTo>
                  <a:lnTo>
                    <a:pt x="532392" y="293570"/>
                  </a:lnTo>
                  <a:lnTo>
                    <a:pt x="537155" y="287893"/>
                  </a:lnTo>
                  <a:lnTo>
                    <a:pt x="539831" y="292460"/>
                  </a:lnTo>
                  <a:lnTo>
                    <a:pt x="545443" y="292787"/>
                  </a:lnTo>
                  <a:lnTo>
                    <a:pt x="546421" y="297224"/>
                  </a:lnTo>
                  <a:lnTo>
                    <a:pt x="561886" y="316604"/>
                  </a:lnTo>
                  <a:lnTo>
                    <a:pt x="560907" y="322998"/>
                  </a:lnTo>
                  <a:lnTo>
                    <a:pt x="553468" y="327631"/>
                  </a:lnTo>
                  <a:lnTo>
                    <a:pt x="559080" y="339050"/>
                  </a:lnTo>
                  <a:lnTo>
                    <a:pt x="557840" y="350013"/>
                  </a:lnTo>
                  <a:lnTo>
                    <a:pt x="567237" y="353536"/>
                  </a:lnTo>
                  <a:lnTo>
                    <a:pt x="574871" y="363455"/>
                  </a:lnTo>
                  <a:lnTo>
                    <a:pt x="600842" y="375004"/>
                  </a:lnTo>
                  <a:lnTo>
                    <a:pt x="605214" y="380224"/>
                  </a:lnTo>
                  <a:lnTo>
                    <a:pt x="608019" y="387533"/>
                  </a:lnTo>
                  <a:lnTo>
                    <a:pt x="642277" y="405608"/>
                  </a:lnTo>
                  <a:lnTo>
                    <a:pt x="659764" y="434840"/>
                  </a:lnTo>
                  <a:lnTo>
                    <a:pt x="669617" y="440452"/>
                  </a:lnTo>
                  <a:lnTo>
                    <a:pt x="677970" y="459245"/>
                  </a:lnTo>
                  <a:lnTo>
                    <a:pt x="684495" y="471577"/>
                  </a:lnTo>
                  <a:lnTo>
                    <a:pt x="685082" y="477450"/>
                  </a:lnTo>
                  <a:lnTo>
                    <a:pt x="679797" y="482801"/>
                  </a:lnTo>
                  <a:lnTo>
                    <a:pt x="662374" y="488673"/>
                  </a:lnTo>
                  <a:lnTo>
                    <a:pt x="656958" y="492915"/>
                  </a:lnTo>
                  <a:lnTo>
                    <a:pt x="659569" y="497613"/>
                  </a:lnTo>
                  <a:lnTo>
                    <a:pt x="670792" y="500223"/>
                  </a:lnTo>
                  <a:lnTo>
                    <a:pt x="672684" y="502964"/>
                  </a:lnTo>
                  <a:lnTo>
                    <a:pt x="665441" y="513274"/>
                  </a:lnTo>
                  <a:lnTo>
                    <a:pt x="670531" y="518690"/>
                  </a:lnTo>
                  <a:lnTo>
                    <a:pt x="670792" y="530957"/>
                  </a:lnTo>
                  <a:lnTo>
                    <a:pt x="651477" y="543029"/>
                  </a:lnTo>
                  <a:lnTo>
                    <a:pt x="651673" y="546813"/>
                  </a:lnTo>
                  <a:lnTo>
                    <a:pt x="658394" y="554970"/>
                  </a:lnTo>
                  <a:lnTo>
                    <a:pt x="657219" y="560777"/>
                  </a:lnTo>
                  <a:lnTo>
                    <a:pt x="639014" y="568477"/>
                  </a:lnTo>
                  <a:lnTo>
                    <a:pt x="634185" y="574023"/>
                  </a:lnTo>
                  <a:lnTo>
                    <a:pt x="632946" y="579048"/>
                  </a:lnTo>
                  <a:lnTo>
                    <a:pt x="632946" y="579048"/>
                  </a:lnTo>
                  <a:lnTo>
                    <a:pt x="628835" y="584137"/>
                  </a:lnTo>
                  <a:lnTo>
                    <a:pt x="626225" y="593795"/>
                  </a:lnTo>
                  <a:lnTo>
                    <a:pt x="615458" y="602604"/>
                  </a:lnTo>
                  <a:lnTo>
                    <a:pt x="622962" y="610108"/>
                  </a:lnTo>
                  <a:lnTo>
                    <a:pt x="620743" y="615067"/>
                  </a:lnTo>
                  <a:lnTo>
                    <a:pt x="613501" y="616894"/>
                  </a:lnTo>
                  <a:lnTo>
                    <a:pt x="604104" y="608281"/>
                  </a:lnTo>
                  <a:lnTo>
                    <a:pt x="597905" y="607693"/>
                  </a:lnTo>
                  <a:lnTo>
                    <a:pt x="594055" y="608476"/>
                  </a:lnTo>
                  <a:lnTo>
                    <a:pt x="594447" y="616307"/>
                  </a:lnTo>
                  <a:lnTo>
                    <a:pt x="593077" y="617481"/>
                  </a:lnTo>
                  <a:lnTo>
                    <a:pt x="583093" y="618721"/>
                  </a:lnTo>
                  <a:lnTo>
                    <a:pt x="581527" y="625181"/>
                  </a:lnTo>
                  <a:lnTo>
                    <a:pt x="574741" y="633794"/>
                  </a:lnTo>
                  <a:lnTo>
                    <a:pt x="574610" y="644756"/>
                  </a:lnTo>
                  <a:lnTo>
                    <a:pt x="569912" y="667660"/>
                  </a:lnTo>
                  <a:lnTo>
                    <a:pt x="567171" y="673076"/>
                  </a:lnTo>
                  <a:lnTo>
                    <a:pt x="557971" y="675034"/>
                  </a:lnTo>
                  <a:lnTo>
                    <a:pt x="556535" y="683451"/>
                  </a:lnTo>
                  <a:lnTo>
                    <a:pt x="544399" y="684495"/>
                  </a:lnTo>
                  <a:lnTo>
                    <a:pt x="541984" y="690694"/>
                  </a:lnTo>
                  <a:lnTo>
                    <a:pt x="538461" y="691151"/>
                  </a:lnTo>
                  <a:lnTo>
                    <a:pt x="522213" y="675425"/>
                  </a:lnTo>
                  <a:lnTo>
                    <a:pt x="522213" y="675425"/>
                  </a:lnTo>
                  <a:lnTo>
                    <a:pt x="522409" y="672619"/>
                  </a:lnTo>
                  <a:lnTo>
                    <a:pt x="528346" y="666159"/>
                  </a:lnTo>
                  <a:lnTo>
                    <a:pt x="535655" y="652326"/>
                  </a:lnTo>
                  <a:lnTo>
                    <a:pt x="532718" y="650238"/>
                  </a:lnTo>
                  <a:lnTo>
                    <a:pt x="520582" y="652195"/>
                  </a:lnTo>
                  <a:lnTo>
                    <a:pt x="514839" y="649912"/>
                  </a:lnTo>
                  <a:lnTo>
                    <a:pt x="504073" y="631380"/>
                  </a:lnTo>
                  <a:lnTo>
                    <a:pt x="501006" y="620679"/>
                  </a:lnTo>
                  <a:lnTo>
                    <a:pt x="493959" y="618264"/>
                  </a:lnTo>
                  <a:lnTo>
                    <a:pt x="486977" y="609390"/>
                  </a:lnTo>
                  <a:lnTo>
                    <a:pt x="480125" y="613109"/>
                  </a:lnTo>
                  <a:lnTo>
                    <a:pt x="468249" y="629422"/>
                  </a:lnTo>
                  <a:lnTo>
                    <a:pt x="458461" y="627139"/>
                  </a:lnTo>
                  <a:lnTo>
                    <a:pt x="451675" y="632750"/>
                  </a:lnTo>
                  <a:lnTo>
                    <a:pt x="451414" y="635165"/>
                  </a:lnTo>
                  <a:lnTo>
                    <a:pt x="456634" y="637840"/>
                  </a:lnTo>
                  <a:lnTo>
                    <a:pt x="463616" y="648084"/>
                  </a:lnTo>
                  <a:lnTo>
                    <a:pt x="464399" y="656241"/>
                  </a:lnTo>
                  <a:lnTo>
                    <a:pt x="462181" y="662375"/>
                  </a:lnTo>
                  <a:lnTo>
                    <a:pt x="458266" y="662571"/>
                  </a:lnTo>
                  <a:lnTo>
                    <a:pt x="446520" y="651543"/>
                  </a:lnTo>
                  <a:lnTo>
                    <a:pt x="438037" y="649781"/>
                  </a:lnTo>
                  <a:lnTo>
                    <a:pt x="433209" y="652195"/>
                  </a:lnTo>
                  <a:lnTo>
                    <a:pt x="425313" y="650368"/>
                  </a:lnTo>
                  <a:lnTo>
                    <a:pt x="415721" y="652587"/>
                  </a:lnTo>
                  <a:lnTo>
                    <a:pt x="395689" y="666747"/>
                  </a:lnTo>
                  <a:lnTo>
                    <a:pt x="382051" y="662571"/>
                  </a:lnTo>
                  <a:lnTo>
                    <a:pt x="370632" y="662571"/>
                  </a:lnTo>
                  <a:lnTo>
                    <a:pt x="362541" y="669291"/>
                  </a:lnTo>
                  <a:lnTo>
                    <a:pt x="358104" y="663354"/>
                  </a:lnTo>
                  <a:lnTo>
                    <a:pt x="367565" y="643909"/>
                  </a:lnTo>
                  <a:lnTo>
                    <a:pt x="350926" y="644756"/>
                  </a:lnTo>
                  <a:lnTo>
                    <a:pt x="348968" y="648411"/>
                  </a:lnTo>
                  <a:lnTo>
                    <a:pt x="347011" y="662766"/>
                  </a:lnTo>
                  <a:lnTo>
                    <a:pt x="352557" y="669487"/>
                  </a:lnTo>
                  <a:lnTo>
                    <a:pt x="347598" y="673402"/>
                  </a:lnTo>
                  <a:lnTo>
                    <a:pt x="336440" y="671706"/>
                  </a:lnTo>
                  <a:lnTo>
                    <a:pt x="327696" y="686192"/>
                  </a:lnTo>
                  <a:lnTo>
                    <a:pt x="321823" y="686909"/>
                  </a:lnTo>
                  <a:lnTo>
                    <a:pt x="303096" y="681037"/>
                  </a:lnTo>
                  <a:lnTo>
                    <a:pt x="299246" y="670857"/>
                  </a:lnTo>
                  <a:lnTo>
                    <a:pt x="291742" y="658655"/>
                  </a:lnTo>
                  <a:lnTo>
                    <a:pt x="282672" y="660156"/>
                  </a:lnTo>
                  <a:lnTo>
                    <a:pt x="274450" y="669618"/>
                  </a:lnTo>
                  <a:lnTo>
                    <a:pt x="267860" y="672489"/>
                  </a:lnTo>
                  <a:lnTo>
                    <a:pt x="262379" y="669748"/>
                  </a:lnTo>
                  <a:lnTo>
                    <a:pt x="258398" y="659569"/>
                  </a:lnTo>
                  <a:lnTo>
                    <a:pt x="251938" y="656045"/>
                  </a:lnTo>
                  <a:lnTo>
                    <a:pt x="248089" y="668247"/>
                  </a:lnTo>
                  <a:lnTo>
                    <a:pt x="249655" y="673990"/>
                  </a:lnTo>
                  <a:lnTo>
                    <a:pt x="245870" y="680319"/>
                  </a:lnTo>
                  <a:lnTo>
                    <a:pt x="245022" y="689454"/>
                  </a:lnTo>
                  <a:lnTo>
                    <a:pt x="252069" y="695066"/>
                  </a:lnTo>
                  <a:lnTo>
                    <a:pt x="253961" y="704658"/>
                  </a:lnTo>
                  <a:lnTo>
                    <a:pt x="260943" y="712488"/>
                  </a:lnTo>
                  <a:lnTo>
                    <a:pt x="261922" y="718948"/>
                  </a:lnTo>
                  <a:lnTo>
                    <a:pt x="260747" y="722667"/>
                  </a:lnTo>
                  <a:lnTo>
                    <a:pt x="248741" y="730172"/>
                  </a:lnTo>
                  <a:lnTo>
                    <a:pt x="236865" y="731672"/>
                  </a:lnTo>
                  <a:lnTo>
                    <a:pt x="232232" y="743091"/>
                  </a:lnTo>
                  <a:lnTo>
                    <a:pt x="221922" y="741591"/>
                  </a:lnTo>
                  <a:lnTo>
                    <a:pt x="212526" y="745506"/>
                  </a:lnTo>
                  <a:lnTo>
                    <a:pt x="210242" y="750726"/>
                  </a:lnTo>
                  <a:lnTo>
                    <a:pt x="206001" y="749682"/>
                  </a:lnTo>
                  <a:lnTo>
                    <a:pt x="198693" y="754511"/>
                  </a:lnTo>
                  <a:lnTo>
                    <a:pt x="195560" y="745963"/>
                  </a:lnTo>
                  <a:lnTo>
                    <a:pt x="193277" y="745963"/>
                  </a:lnTo>
                  <a:lnTo>
                    <a:pt x="191319" y="749356"/>
                  </a:lnTo>
                  <a:lnTo>
                    <a:pt x="189492" y="762863"/>
                  </a:lnTo>
                  <a:lnTo>
                    <a:pt x="189492" y="762863"/>
                  </a:lnTo>
                  <a:lnTo>
                    <a:pt x="185838" y="766843"/>
                  </a:lnTo>
                  <a:lnTo>
                    <a:pt x="183685" y="762145"/>
                  </a:lnTo>
                  <a:lnTo>
                    <a:pt x="177877" y="760906"/>
                  </a:lnTo>
                  <a:lnTo>
                    <a:pt x="172657" y="753597"/>
                  </a:lnTo>
                  <a:lnTo>
                    <a:pt x="159476" y="753597"/>
                  </a:lnTo>
                  <a:lnTo>
                    <a:pt x="149623" y="739046"/>
                  </a:lnTo>
                  <a:lnTo>
                    <a:pt x="149427" y="734870"/>
                  </a:lnTo>
                  <a:lnTo>
                    <a:pt x="145643" y="728540"/>
                  </a:lnTo>
                  <a:lnTo>
                    <a:pt x="131548" y="719992"/>
                  </a:lnTo>
                  <a:lnTo>
                    <a:pt x="116279" y="705245"/>
                  </a:lnTo>
                  <a:lnTo>
                    <a:pt x="106557" y="706616"/>
                  </a:lnTo>
                  <a:lnTo>
                    <a:pt x="90374" y="717252"/>
                  </a:lnTo>
                  <a:lnTo>
                    <a:pt x="84632" y="715621"/>
                  </a:lnTo>
                  <a:lnTo>
                    <a:pt x="82479" y="710335"/>
                  </a:lnTo>
                  <a:lnTo>
                    <a:pt x="75366" y="707073"/>
                  </a:lnTo>
                  <a:lnTo>
                    <a:pt x="73474" y="697415"/>
                  </a:lnTo>
                  <a:lnTo>
                    <a:pt x="61990" y="686649"/>
                  </a:lnTo>
                  <a:lnTo>
                    <a:pt x="54420" y="675817"/>
                  </a:lnTo>
                  <a:lnTo>
                    <a:pt x="42610" y="654740"/>
                  </a:lnTo>
                  <a:lnTo>
                    <a:pt x="45154" y="647367"/>
                  </a:lnTo>
                  <a:lnTo>
                    <a:pt x="44110" y="641494"/>
                  </a:lnTo>
                  <a:lnTo>
                    <a:pt x="33996" y="629096"/>
                  </a:lnTo>
                  <a:lnTo>
                    <a:pt x="29037" y="628509"/>
                  </a:lnTo>
                  <a:lnTo>
                    <a:pt x="32887" y="613501"/>
                  </a:lnTo>
                  <a:lnTo>
                    <a:pt x="36737" y="607236"/>
                  </a:lnTo>
                  <a:lnTo>
                    <a:pt x="38172" y="605736"/>
                  </a:lnTo>
                  <a:lnTo>
                    <a:pt x="29102" y="601821"/>
                  </a:lnTo>
                  <a:lnTo>
                    <a:pt x="28254" y="597905"/>
                  </a:lnTo>
                  <a:lnTo>
                    <a:pt x="46329" y="586421"/>
                  </a:lnTo>
                  <a:lnTo>
                    <a:pt x="47308" y="582637"/>
                  </a:lnTo>
                  <a:lnTo>
                    <a:pt x="46198" y="581136"/>
                  </a:lnTo>
                  <a:lnTo>
                    <a:pt x="36672" y="583093"/>
                  </a:lnTo>
                  <a:lnTo>
                    <a:pt x="33996" y="580549"/>
                  </a:lnTo>
                  <a:lnTo>
                    <a:pt x="33605" y="576634"/>
                  </a:lnTo>
                  <a:lnTo>
                    <a:pt x="51027" y="550011"/>
                  </a:lnTo>
                  <a:lnTo>
                    <a:pt x="53246" y="541267"/>
                  </a:lnTo>
                  <a:lnTo>
                    <a:pt x="61990" y="535198"/>
                  </a:lnTo>
                  <a:lnTo>
                    <a:pt x="67275" y="527955"/>
                  </a:lnTo>
                  <a:lnTo>
                    <a:pt x="87046" y="524758"/>
                  </a:lnTo>
                  <a:lnTo>
                    <a:pt x="87503" y="522474"/>
                  </a:lnTo>
                  <a:lnTo>
                    <a:pt x="85350" y="519733"/>
                  </a:lnTo>
                  <a:lnTo>
                    <a:pt x="74844" y="516862"/>
                  </a:lnTo>
                  <a:lnTo>
                    <a:pt x="71255" y="510663"/>
                  </a:lnTo>
                  <a:lnTo>
                    <a:pt x="74192" y="498070"/>
                  </a:lnTo>
                  <a:lnTo>
                    <a:pt x="86002" y="490239"/>
                  </a:lnTo>
                  <a:lnTo>
                    <a:pt x="87242" y="486128"/>
                  </a:lnTo>
                  <a:lnTo>
                    <a:pt x="85872" y="481170"/>
                  </a:lnTo>
                  <a:lnTo>
                    <a:pt x="79803" y="478363"/>
                  </a:lnTo>
                  <a:lnTo>
                    <a:pt x="64273" y="481691"/>
                  </a:lnTo>
                  <a:lnTo>
                    <a:pt x="48939" y="479147"/>
                  </a:lnTo>
                  <a:lnTo>
                    <a:pt x="36867" y="466227"/>
                  </a:lnTo>
                  <a:lnTo>
                    <a:pt x="24730" y="457875"/>
                  </a:lnTo>
                  <a:lnTo>
                    <a:pt x="15987" y="447108"/>
                  </a:lnTo>
                  <a:lnTo>
                    <a:pt x="6068" y="443454"/>
                  </a:lnTo>
                  <a:lnTo>
                    <a:pt x="1696" y="437973"/>
                  </a:lnTo>
                  <a:lnTo>
                    <a:pt x="0" y="431904"/>
                  </a:lnTo>
                  <a:lnTo>
                    <a:pt x="0" y="421138"/>
                  </a:lnTo>
                  <a:lnTo>
                    <a:pt x="6068" y="412328"/>
                  </a:lnTo>
                  <a:lnTo>
                    <a:pt x="21664" y="406260"/>
                  </a:lnTo>
                  <a:lnTo>
                    <a:pt x="35301" y="397386"/>
                  </a:lnTo>
                  <a:lnTo>
                    <a:pt x="61794" y="396015"/>
                  </a:lnTo>
                  <a:lnTo>
                    <a:pt x="65056" y="386880"/>
                  </a:lnTo>
                  <a:lnTo>
                    <a:pt x="74518" y="383878"/>
                  </a:lnTo>
                  <a:lnTo>
                    <a:pt x="80195" y="371350"/>
                  </a:lnTo>
                  <a:lnTo>
                    <a:pt x="78042" y="366326"/>
                  </a:lnTo>
                  <a:lnTo>
                    <a:pt x="67993" y="356146"/>
                  </a:lnTo>
                  <a:lnTo>
                    <a:pt x="48874" y="369066"/>
                  </a:lnTo>
                  <a:lnTo>
                    <a:pt x="42740" y="378528"/>
                  </a:lnTo>
                  <a:lnTo>
                    <a:pt x="34845" y="380224"/>
                  </a:lnTo>
                  <a:lnTo>
                    <a:pt x="31778" y="378528"/>
                  </a:lnTo>
                  <a:lnTo>
                    <a:pt x="35562" y="369393"/>
                  </a:lnTo>
                  <a:lnTo>
                    <a:pt x="29820" y="358104"/>
                  </a:lnTo>
                  <a:lnTo>
                    <a:pt x="30081" y="349295"/>
                  </a:lnTo>
                  <a:lnTo>
                    <a:pt x="44698" y="338920"/>
                  </a:lnTo>
                  <a:lnTo>
                    <a:pt x="47504" y="334026"/>
                  </a:lnTo>
                  <a:lnTo>
                    <a:pt x="50244" y="318431"/>
                  </a:lnTo>
                  <a:lnTo>
                    <a:pt x="61859" y="310209"/>
                  </a:lnTo>
                  <a:lnTo>
                    <a:pt x="62903" y="305772"/>
                  </a:lnTo>
                  <a:lnTo>
                    <a:pt x="60684" y="294287"/>
                  </a:lnTo>
                  <a:lnTo>
                    <a:pt x="67927" y="278105"/>
                  </a:lnTo>
                  <a:lnTo>
                    <a:pt x="82022" y="275690"/>
                  </a:lnTo>
                  <a:lnTo>
                    <a:pt x="86328" y="269818"/>
                  </a:lnTo>
                  <a:lnTo>
                    <a:pt x="85937" y="266490"/>
                  </a:lnTo>
                  <a:lnTo>
                    <a:pt x="74192" y="259573"/>
                  </a:lnTo>
                  <a:lnTo>
                    <a:pt x="71255" y="252722"/>
                  </a:lnTo>
                  <a:lnTo>
                    <a:pt x="51941" y="248285"/>
                  </a:lnTo>
                  <a:lnTo>
                    <a:pt x="48874" y="245805"/>
                  </a:lnTo>
                  <a:lnTo>
                    <a:pt x="46394" y="239671"/>
                  </a:lnTo>
                  <a:lnTo>
                    <a:pt x="33539" y="237975"/>
                  </a:lnTo>
                  <a:lnTo>
                    <a:pt x="27602" y="235560"/>
                  </a:lnTo>
                  <a:lnTo>
                    <a:pt x="24535" y="231384"/>
                  </a:lnTo>
                  <a:lnTo>
                    <a:pt x="19510" y="217290"/>
                  </a:lnTo>
                  <a:lnTo>
                    <a:pt x="21011" y="210699"/>
                  </a:lnTo>
                  <a:lnTo>
                    <a:pt x="31778" y="198432"/>
                  </a:lnTo>
                  <a:lnTo>
                    <a:pt x="27602" y="183424"/>
                  </a:lnTo>
                  <a:lnTo>
                    <a:pt x="39282" y="177421"/>
                  </a:lnTo>
                  <a:lnTo>
                    <a:pt x="41696" y="166980"/>
                  </a:lnTo>
                  <a:lnTo>
                    <a:pt x="49853" y="159868"/>
                  </a:lnTo>
                  <a:lnTo>
                    <a:pt x="51941" y="160651"/>
                  </a:lnTo>
                  <a:lnTo>
                    <a:pt x="73670" y="144534"/>
                  </a:lnTo>
                  <a:lnTo>
                    <a:pt x="84110" y="144990"/>
                  </a:lnTo>
                  <a:lnTo>
                    <a:pt x="95594" y="156083"/>
                  </a:lnTo>
                  <a:lnTo>
                    <a:pt x="112038" y="150994"/>
                  </a:lnTo>
                  <a:lnTo>
                    <a:pt x="120586" y="152233"/>
                  </a:lnTo>
                  <a:lnTo>
                    <a:pt x="144077" y="174941"/>
                  </a:lnTo>
                  <a:lnTo>
                    <a:pt x="155235" y="166067"/>
                  </a:lnTo>
                  <a:lnTo>
                    <a:pt x="165349" y="164697"/>
                  </a:lnTo>
                  <a:lnTo>
                    <a:pt x="166262" y="148710"/>
                  </a:lnTo>
                  <a:lnTo>
                    <a:pt x="162674" y="137356"/>
                  </a:lnTo>
                  <a:lnTo>
                    <a:pt x="162674" y="137356"/>
                  </a:lnTo>
                  <a:lnTo>
                    <a:pt x="197779" y="126655"/>
                  </a:lnTo>
                  <a:lnTo>
                    <a:pt x="208872" y="131614"/>
                  </a:lnTo>
                  <a:lnTo>
                    <a:pt x="212787" y="144534"/>
                  </a:lnTo>
                  <a:lnTo>
                    <a:pt x="219378" y="142968"/>
                  </a:lnTo>
                  <a:lnTo>
                    <a:pt x="229687" y="148057"/>
                  </a:lnTo>
                  <a:lnTo>
                    <a:pt x="234516" y="140097"/>
                  </a:lnTo>
                  <a:lnTo>
                    <a:pt x="245870" y="144207"/>
                  </a:lnTo>
                  <a:lnTo>
                    <a:pt x="255723" y="142707"/>
                  </a:lnTo>
                  <a:lnTo>
                    <a:pt x="261922" y="138204"/>
                  </a:lnTo>
                  <a:lnTo>
                    <a:pt x="264336" y="130700"/>
                  </a:lnTo>
                  <a:lnTo>
                    <a:pt x="279344" y="124567"/>
                  </a:lnTo>
                  <a:lnTo>
                    <a:pt x="283455" y="118694"/>
                  </a:lnTo>
                  <a:lnTo>
                    <a:pt x="280976" y="98205"/>
                  </a:lnTo>
                  <a:lnTo>
                    <a:pt x="283651" y="89852"/>
                  </a:lnTo>
                  <a:lnTo>
                    <a:pt x="293830" y="87699"/>
                  </a:lnTo>
                  <a:lnTo>
                    <a:pt x="303814" y="74910"/>
                  </a:lnTo>
                  <a:lnTo>
                    <a:pt x="314972" y="75823"/>
                  </a:lnTo>
                  <a:lnTo>
                    <a:pt x="323585" y="72299"/>
                  </a:lnTo>
                  <a:lnTo>
                    <a:pt x="353275" y="36933"/>
                  </a:lnTo>
                  <a:lnTo>
                    <a:pt x="360975" y="35367"/>
                  </a:lnTo>
                  <a:lnTo>
                    <a:pt x="362280" y="31191"/>
                  </a:lnTo>
                  <a:lnTo>
                    <a:pt x="359213" y="24405"/>
                  </a:lnTo>
                  <a:lnTo>
                    <a:pt x="359865" y="22251"/>
                  </a:lnTo>
                  <a:lnTo>
                    <a:pt x="364237" y="21664"/>
                  </a:lnTo>
                  <a:lnTo>
                    <a:pt x="372002" y="26754"/>
                  </a:lnTo>
                  <a:lnTo>
                    <a:pt x="383160" y="26754"/>
                  </a:lnTo>
                  <a:lnTo>
                    <a:pt x="395754" y="16248"/>
                  </a:lnTo>
                  <a:lnTo>
                    <a:pt x="404172" y="15465"/>
                  </a:lnTo>
                  <a:close/>
                </a:path>
              </a:pathLst>
            </a:custGeom>
            <a:solidFill>
              <a:srgbClr val="95C9CB"/>
            </a:solidFill>
            <a:ln w="6522" cap="flat">
              <a:solidFill>
                <a:schemeClr val="bg1">
                  <a:lumMod val="50000"/>
                </a:schemeClr>
              </a:solid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5E421512-856C-AE46-B8AB-FBCD74EBAB9B}"/>
                </a:ext>
              </a:extLst>
            </p:cNvPr>
            <p:cNvSpPr/>
            <p:nvPr/>
          </p:nvSpPr>
          <p:spPr>
            <a:xfrm>
              <a:off x="7307873" y="4827121"/>
              <a:ext cx="835879" cy="841230"/>
            </a:xfrm>
            <a:custGeom>
              <a:avLst/>
              <a:gdLst>
                <a:gd name="connsiteX0" fmla="*/ 502702 w 835879"/>
                <a:gd name="connsiteY0" fmla="*/ 689193 h 841230"/>
                <a:gd name="connsiteX1" fmla="*/ 505835 w 835879"/>
                <a:gd name="connsiteY1" fmla="*/ 689324 h 841230"/>
                <a:gd name="connsiteX2" fmla="*/ 506944 w 835879"/>
                <a:gd name="connsiteY2" fmla="*/ 690368 h 841230"/>
                <a:gd name="connsiteX3" fmla="*/ 508836 w 835879"/>
                <a:gd name="connsiteY3" fmla="*/ 691281 h 841230"/>
                <a:gd name="connsiteX4" fmla="*/ 509228 w 835879"/>
                <a:gd name="connsiteY4" fmla="*/ 691869 h 841230"/>
                <a:gd name="connsiteX5" fmla="*/ 507401 w 835879"/>
                <a:gd name="connsiteY5" fmla="*/ 692913 h 841230"/>
                <a:gd name="connsiteX6" fmla="*/ 506291 w 835879"/>
                <a:gd name="connsiteY6" fmla="*/ 692913 h 841230"/>
                <a:gd name="connsiteX7" fmla="*/ 505182 w 835879"/>
                <a:gd name="connsiteY7" fmla="*/ 693630 h 841230"/>
                <a:gd name="connsiteX8" fmla="*/ 503485 w 835879"/>
                <a:gd name="connsiteY8" fmla="*/ 693761 h 841230"/>
                <a:gd name="connsiteX9" fmla="*/ 501789 w 835879"/>
                <a:gd name="connsiteY9" fmla="*/ 692586 h 841230"/>
                <a:gd name="connsiteX10" fmla="*/ 498657 w 835879"/>
                <a:gd name="connsiteY10" fmla="*/ 691673 h 841230"/>
                <a:gd name="connsiteX11" fmla="*/ 497939 w 835879"/>
                <a:gd name="connsiteY11" fmla="*/ 690955 h 841230"/>
                <a:gd name="connsiteX12" fmla="*/ 498331 w 835879"/>
                <a:gd name="connsiteY12" fmla="*/ 689454 h 841230"/>
                <a:gd name="connsiteX13" fmla="*/ 500745 w 835879"/>
                <a:gd name="connsiteY13" fmla="*/ 689585 h 841230"/>
                <a:gd name="connsiteX14" fmla="*/ 502702 w 835879"/>
                <a:gd name="connsiteY14" fmla="*/ 689193 h 841230"/>
                <a:gd name="connsiteX15" fmla="*/ 486911 w 835879"/>
                <a:gd name="connsiteY15" fmla="*/ 687236 h 841230"/>
                <a:gd name="connsiteX16" fmla="*/ 488021 w 835879"/>
                <a:gd name="connsiteY16" fmla="*/ 688606 h 841230"/>
                <a:gd name="connsiteX17" fmla="*/ 488021 w 835879"/>
                <a:gd name="connsiteY17" fmla="*/ 689324 h 841230"/>
                <a:gd name="connsiteX18" fmla="*/ 489326 w 835879"/>
                <a:gd name="connsiteY18" fmla="*/ 689911 h 841230"/>
                <a:gd name="connsiteX19" fmla="*/ 489326 w 835879"/>
                <a:gd name="connsiteY19" fmla="*/ 690955 h 841230"/>
                <a:gd name="connsiteX20" fmla="*/ 489848 w 835879"/>
                <a:gd name="connsiteY20" fmla="*/ 691673 h 841230"/>
                <a:gd name="connsiteX21" fmla="*/ 489326 w 835879"/>
                <a:gd name="connsiteY21" fmla="*/ 694087 h 841230"/>
                <a:gd name="connsiteX22" fmla="*/ 488608 w 835879"/>
                <a:gd name="connsiteY22" fmla="*/ 694674 h 841230"/>
                <a:gd name="connsiteX23" fmla="*/ 485606 w 835879"/>
                <a:gd name="connsiteY23" fmla="*/ 693630 h 841230"/>
                <a:gd name="connsiteX24" fmla="*/ 483388 w 835879"/>
                <a:gd name="connsiteY24" fmla="*/ 694087 h 841230"/>
                <a:gd name="connsiteX25" fmla="*/ 482278 w 835879"/>
                <a:gd name="connsiteY25" fmla="*/ 693043 h 841230"/>
                <a:gd name="connsiteX26" fmla="*/ 484497 w 835879"/>
                <a:gd name="connsiteY26" fmla="*/ 691542 h 841230"/>
                <a:gd name="connsiteX27" fmla="*/ 484693 w 835879"/>
                <a:gd name="connsiteY27" fmla="*/ 689715 h 841230"/>
                <a:gd name="connsiteX28" fmla="*/ 485411 w 835879"/>
                <a:gd name="connsiteY28" fmla="*/ 688215 h 841230"/>
                <a:gd name="connsiteX29" fmla="*/ 486324 w 835879"/>
                <a:gd name="connsiteY29" fmla="*/ 687170 h 841230"/>
                <a:gd name="connsiteX30" fmla="*/ 486911 w 835879"/>
                <a:gd name="connsiteY30" fmla="*/ 687170 h 841230"/>
                <a:gd name="connsiteX31" fmla="*/ 569390 w 835879"/>
                <a:gd name="connsiteY31" fmla="*/ 645213 h 841230"/>
                <a:gd name="connsiteX32" fmla="*/ 573827 w 835879"/>
                <a:gd name="connsiteY32" fmla="*/ 647888 h 841230"/>
                <a:gd name="connsiteX33" fmla="*/ 577547 w 835879"/>
                <a:gd name="connsiteY33" fmla="*/ 648019 h 841230"/>
                <a:gd name="connsiteX34" fmla="*/ 579047 w 835879"/>
                <a:gd name="connsiteY34" fmla="*/ 648476 h 841230"/>
                <a:gd name="connsiteX35" fmla="*/ 580744 w 835879"/>
                <a:gd name="connsiteY35" fmla="*/ 649650 h 841230"/>
                <a:gd name="connsiteX36" fmla="*/ 582245 w 835879"/>
                <a:gd name="connsiteY36" fmla="*/ 649911 h 841230"/>
                <a:gd name="connsiteX37" fmla="*/ 581658 w 835879"/>
                <a:gd name="connsiteY37" fmla="*/ 651869 h 841230"/>
                <a:gd name="connsiteX38" fmla="*/ 580157 w 835879"/>
                <a:gd name="connsiteY38" fmla="*/ 653500 h 841230"/>
                <a:gd name="connsiteX39" fmla="*/ 579439 w 835879"/>
                <a:gd name="connsiteY39" fmla="*/ 653500 h 841230"/>
                <a:gd name="connsiteX40" fmla="*/ 579243 w 835879"/>
                <a:gd name="connsiteY40" fmla="*/ 654087 h 841230"/>
                <a:gd name="connsiteX41" fmla="*/ 578721 w 835879"/>
                <a:gd name="connsiteY41" fmla="*/ 654087 h 841230"/>
                <a:gd name="connsiteX42" fmla="*/ 578330 w 835879"/>
                <a:gd name="connsiteY42" fmla="*/ 655458 h 841230"/>
                <a:gd name="connsiteX43" fmla="*/ 577221 w 835879"/>
                <a:gd name="connsiteY43" fmla="*/ 655588 h 841230"/>
                <a:gd name="connsiteX44" fmla="*/ 576307 w 835879"/>
                <a:gd name="connsiteY44" fmla="*/ 656502 h 841230"/>
                <a:gd name="connsiteX45" fmla="*/ 574415 w 835879"/>
                <a:gd name="connsiteY45" fmla="*/ 656959 h 841230"/>
                <a:gd name="connsiteX46" fmla="*/ 573697 w 835879"/>
                <a:gd name="connsiteY46" fmla="*/ 657872 h 841230"/>
                <a:gd name="connsiteX47" fmla="*/ 572000 w 835879"/>
                <a:gd name="connsiteY47" fmla="*/ 658459 h 841230"/>
                <a:gd name="connsiteX48" fmla="*/ 570499 w 835879"/>
                <a:gd name="connsiteY48" fmla="*/ 659503 h 841230"/>
                <a:gd name="connsiteX49" fmla="*/ 568673 w 835879"/>
                <a:gd name="connsiteY49" fmla="*/ 659634 h 841230"/>
                <a:gd name="connsiteX50" fmla="*/ 566650 w 835879"/>
                <a:gd name="connsiteY50" fmla="*/ 660678 h 841230"/>
                <a:gd name="connsiteX51" fmla="*/ 565932 w 835879"/>
                <a:gd name="connsiteY51" fmla="*/ 660678 h 841230"/>
                <a:gd name="connsiteX52" fmla="*/ 562408 w 835879"/>
                <a:gd name="connsiteY52" fmla="*/ 663549 h 841230"/>
                <a:gd name="connsiteX53" fmla="*/ 559994 w 835879"/>
                <a:gd name="connsiteY53" fmla="*/ 663549 h 841230"/>
                <a:gd name="connsiteX54" fmla="*/ 558689 w 835879"/>
                <a:gd name="connsiteY54" fmla="*/ 664332 h 841230"/>
                <a:gd name="connsiteX55" fmla="*/ 553273 w 835879"/>
                <a:gd name="connsiteY55" fmla="*/ 664463 h 841230"/>
                <a:gd name="connsiteX56" fmla="*/ 548640 w 835879"/>
                <a:gd name="connsiteY56" fmla="*/ 663745 h 841230"/>
                <a:gd name="connsiteX57" fmla="*/ 547139 w 835879"/>
                <a:gd name="connsiteY57" fmla="*/ 663875 h 841230"/>
                <a:gd name="connsiteX58" fmla="*/ 546226 w 835879"/>
                <a:gd name="connsiteY58" fmla="*/ 663158 h 841230"/>
                <a:gd name="connsiteX59" fmla="*/ 546030 w 835879"/>
                <a:gd name="connsiteY59" fmla="*/ 660286 h 841230"/>
                <a:gd name="connsiteX60" fmla="*/ 546421 w 835879"/>
                <a:gd name="connsiteY60" fmla="*/ 660156 h 841230"/>
                <a:gd name="connsiteX61" fmla="*/ 546421 w 835879"/>
                <a:gd name="connsiteY61" fmla="*/ 659243 h 841230"/>
                <a:gd name="connsiteX62" fmla="*/ 547531 w 835879"/>
                <a:gd name="connsiteY62" fmla="*/ 656698 h 841230"/>
                <a:gd name="connsiteX63" fmla="*/ 549032 w 835879"/>
                <a:gd name="connsiteY63" fmla="*/ 655066 h 841230"/>
                <a:gd name="connsiteX64" fmla="*/ 549749 w 835879"/>
                <a:gd name="connsiteY64" fmla="*/ 654936 h 841230"/>
                <a:gd name="connsiteX65" fmla="*/ 550858 w 835879"/>
                <a:gd name="connsiteY65" fmla="*/ 653892 h 841230"/>
                <a:gd name="connsiteX66" fmla="*/ 551968 w 835879"/>
                <a:gd name="connsiteY66" fmla="*/ 653761 h 841230"/>
                <a:gd name="connsiteX67" fmla="*/ 552881 w 835879"/>
                <a:gd name="connsiteY67" fmla="*/ 653174 h 841230"/>
                <a:gd name="connsiteX68" fmla="*/ 553273 w 835879"/>
                <a:gd name="connsiteY68" fmla="*/ 651086 h 841230"/>
                <a:gd name="connsiteX69" fmla="*/ 554382 w 835879"/>
                <a:gd name="connsiteY69" fmla="*/ 650172 h 841230"/>
                <a:gd name="connsiteX70" fmla="*/ 554904 w 835879"/>
                <a:gd name="connsiteY70" fmla="*/ 649128 h 841230"/>
                <a:gd name="connsiteX71" fmla="*/ 557318 w 835879"/>
                <a:gd name="connsiteY71" fmla="*/ 649259 h 841230"/>
                <a:gd name="connsiteX72" fmla="*/ 557710 w 835879"/>
                <a:gd name="connsiteY72" fmla="*/ 648084 h 841230"/>
                <a:gd name="connsiteX73" fmla="*/ 559211 w 835879"/>
                <a:gd name="connsiteY73" fmla="*/ 647628 h 841230"/>
                <a:gd name="connsiteX74" fmla="*/ 560712 w 835879"/>
                <a:gd name="connsiteY74" fmla="*/ 646257 h 841230"/>
                <a:gd name="connsiteX75" fmla="*/ 565345 w 835879"/>
                <a:gd name="connsiteY75" fmla="*/ 645801 h 841230"/>
                <a:gd name="connsiteX76" fmla="*/ 567041 w 835879"/>
                <a:gd name="connsiteY76" fmla="*/ 645213 h 841230"/>
                <a:gd name="connsiteX77" fmla="*/ 569390 w 835879"/>
                <a:gd name="connsiteY77" fmla="*/ 645213 h 841230"/>
                <a:gd name="connsiteX78" fmla="*/ 476145 w 835879"/>
                <a:gd name="connsiteY78" fmla="*/ 391 h 841230"/>
                <a:gd name="connsiteX79" fmla="*/ 479669 w 835879"/>
                <a:gd name="connsiteY79" fmla="*/ 848 h 841230"/>
                <a:gd name="connsiteX80" fmla="*/ 480974 w 835879"/>
                <a:gd name="connsiteY80" fmla="*/ 1631 h 841230"/>
                <a:gd name="connsiteX81" fmla="*/ 494350 w 835879"/>
                <a:gd name="connsiteY81" fmla="*/ 4242 h 841230"/>
                <a:gd name="connsiteX82" fmla="*/ 495851 w 835879"/>
                <a:gd name="connsiteY82" fmla="*/ 5155 h 841230"/>
                <a:gd name="connsiteX83" fmla="*/ 496438 w 835879"/>
                <a:gd name="connsiteY83" fmla="*/ 6264 h 841230"/>
                <a:gd name="connsiteX84" fmla="*/ 495525 w 835879"/>
                <a:gd name="connsiteY84" fmla="*/ 7047 h 841230"/>
                <a:gd name="connsiteX85" fmla="*/ 495133 w 835879"/>
                <a:gd name="connsiteY85" fmla="*/ 8157 h 841230"/>
                <a:gd name="connsiteX86" fmla="*/ 497352 w 835879"/>
                <a:gd name="connsiteY86" fmla="*/ 8940 h 841230"/>
                <a:gd name="connsiteX87" fmla="*/ 496830 w 835879"/>
                <a:gd name="connsiteY87" fmla="*/ 10179 h 841230"/>
                <a:gd name="connsiteX88" fmla="*/ 496438 w 835879"/>
                <a:gd name="connsiteY88" fmla="*/ 10179 h 841230"/>
                <a:gd name="connsiteX89" fmla="*/ 496634 w 835879"/>
                <a:gd name="connsiteY89" fmla="*/ 10767 h 841230"/>
                <a:gd name="connsiteX90" fmla="*/ 497548 w 835879"/>
                <a:gd name="connsiteY90" fmla="*/ 10767 h 841230"/>
                <a:gd name="connsiteX91" fmla="*/ 497939 w 835879"/>
                <a:gd name="connsiteY91" fmla="*/ 9984 h 841230"/>
                <a:gd name="connsiteX92" fmla="*/ 497743 w 835879"/>
                <a:gd name="connsiteY92" fmla="*/ 7961 h 841230"/>
                <a:gd name="connsiteX93" fmla="*/ 496830 w 835879"/>
                <a:gd name="connsiteY93" fmla="*/ 7830 h 841230"/>
                <a:gd name="connsiteX94" fmla="*/ 497221 w 835879"/>
                <a:gd name="connsiteY94" fmla="*/ 6264 h 841230"/>
                <a:gd name="connsiteX95" fmla="*/ 499831 w 835879"/>
                <a:gd name="connsiteY95" fmla="*/ 5351 h 841230"/>
                <a:gd name="connsiteX96" fmla="*/ 502964 w 835879"/>
                <a:gd name="connsiteY96" fmla="*/ 5677 h 841230"/>
                <a:gd name="connsiteX97" fmla="*/ 503681 w 835879"/>
                <a:gd name="connsiteY97" fmla="*/ 5220 h 841230"/>
                <a:gd name="connsiteX98" fmla="*/ 503877 w 835879"/>
                <a:gd name="connsiteY98" fmla="*/ 4633 h 841230"/>
                <a:gd name="connsiteX99" fmla="*/ 504399 w 835879"/>
                <a:gd name="connsiteY99" fmla="*/ 4763 h 841230"/>
                <a:gd name="connsiteX100" fmla="*/ 504790 w 835879"/>
                <a:gd name="connsiteY100" fmla="*/ 5677 h 841230"/>
                <a:gd name="connsiteX101" fmla="*/ 506683 w 835879"/>
                <a:gd name="connsiteY101" fmla="*/ 5677 h 841230"/>
                <a:gd name="connsiteX102" fmla="*/ 512621 w 835879"/>
                <a:gd name="connsiteY102" fmla="*/ 6917 h 841230"/>
                <a:gd name="connsiteX103" fmla="*/ 518037 w 835879"/>
                <a:gd name="connsiteY103" fmla="*/ 6786 h 841230"/>
                <a:gd name="connsiteX104" fmla="*/ 519146 w 835879"/>
                <a:gd name="connsiteY104" fmla="*/ 8157 h 841230"/>
                <a:gd name="connsiteX105" fmla="*/ 518232 w 835879"/>
                <a:gd name="connsiteY105" fmla="*/ 8744 h 841230"/>
                <a:gd name="connsiteX106" fmla="*/ 516927 w 835879"/>
                <a:gd name="connsiteY106" fmla="*/ 8613 h 841230"/>
                <a:gd name="connsiteX107" fmla="*/ 516732 w 835879"/>
                <a:gd name="connsiteY107" fmla="*/ 9984 h 841230"/>
                <a:gd name="connsiteX108" fmla="*/ 517319 w 835879"/>
                <a:gd name="connsiteY108" fmla="*/ 10310 h 841230"/>
                <a:gd name="connsiteX109" fmla="*/ 518232 w 835879"/>
                <a:gd name="connsiteY109" fmla="*/ 10179 h 841230"/>
                <a:gd name="connsiteX110" fmla="*/ 519146 w 835879"/>
                <a:gd name="connsiteY110" fmla="*/ 8809 h 841230"/>
                <a:gd name="connsiteX111" fmla="*/ 519733 w 835879"/>
                <a:gd name="connsiteY111" fmla="*/ 8809 h 841230"/>
                <a:gd name="connsiteX112" fmla="*/ 519929 w 835879"/>
                <a:gd name="connsiteY112" fmla="*/ 8222 h 841230"/>
                <a:gd name="connsiteX113" fmla="*/ 521038 w 835879"/>
                <a:gd name="connsiteY113" fmla="*/ 7439 h 841230"/>
                <a:gd name="connsiteX114" fmla="*/ 524562 w 835879"/>
                <a:gd name="connsiteY114" fmla="*/ 6982 h 841230"/>
                <a:gd name="connsiteX115" fmla="*/ 527563 w 835879"/>
                <a:gd name="connsiteY115" fmla="*/ 7569 h 841230"/>
                <a:gd name="connsiteX116" fmla="*/ 528086 w 835879"/>
                <a:gd name="connsiteY116" fmla="*/ 7896 h 841230"/>
                <a:gd name="connsiteX117" fmla="*/ 528477 w 835879"/>
                <a:gd name="connsiteY117" fmla="*/ 8809 h 841230"/>
                <a:gd name="connsiteX118" fmla="*/ 528281 w 835879"/>
                <a:gd name="connsiteY118" fmla="*/ 10179 h 841230"/>
                <a:gd name="connsiteX119" fmla="*/ 526780 w 835879"/>
                <a:gd name="connsiteY119" fmla="*/ 10179 h 841230"/>
                <a:gd name="connsiteX120" fmla="*/ 526585 w 835879"/>
                <a:gd name="connsiteY120" fmla="*/ 10767 h 841230"/>
                <a:gd name="connsiteX121" fmla="*/ 525867 w 835879"/>
                <a:gd name="connsiteY121" fmla="*/ 10897 h 841230"/>
                <a:gd name="connsiteX122" fmla="*/ 525867 w 835879"/>
                <a:gd name="connsiteY122" fmla="*/ 12007 h 841230"/>
                <a:gd name="connsiteX123" fmla="*/ 528477 w 835879"/>
                <a:gd name="connsiteY123" fmla="*/ 13573 h 841230"/>
                <a:gd name="connsiteX124" fmla="*/ 528999 w 835879"/>
                <a:gd name="connsiteY124" fmla="*/ 16639 h 841230"/>
                <a:gd name="connsiteX125" fmla="*/ 530108 w 835879"/>
                <a:gd name="connsiteY125" fmla="*/ 17553 h 841230"/>
                <a:gd name="connsiteX126" fmla="*/ 530696 w 835879"/>
                <a:gd name="connsiteY126" fmla="*/ 17553 h 841230"/>
                <a:gd name="connsiteX127" fmla="*/ 530696 w 835879"/>
                <a:gd name="connsiteY127" fmla="*/ 16965 h 841230"/>
                <a:gd name="connsiteX128" fmla="*/ 529978 w 835879"/>
                <a:gd name="connsiteY128" fmla="*/ 13899 h 841230"/>
                <a:gd name="connsiteX129" fmla="*/ 532001 w 835879"/>
                <a:gd name="connsiteY129" fmla="*/ 12659 h 841230"/>
                <a:gd name="connsiteX130" fmla="*/ 532719 w 835879"/>
                <a:gd name="connsiteY130" fmla="*/ 10636 h 841230"/>
                <a:gd name="connsiteX131" fmla="*/ 534024 w 835879"/>
                <a:gd name="connsiteY131" fmla="*/ 9853 h 841230"/>
                <a:gd name="connsiteX132" fmla="*/ 534611 w 835879"/>
                <a:gd name="connsiteY132" fmla="*/ 8744 h 841230"/>
                <a:gd name="connsiteX133" fmla="*/ 534807 w 835879"/>
                <a:gd name="connsiteY133" fmla="*/ 7961 h 841230"/>
                <a:gd name="connsiteX134" fmla="*/ 534415 w 835879"/>
                <a:gd name="connsiteY134" fmla="*/ 7634 h 841230"/>
                <a:gd name="connsiteX135" fmla="*/ 534807 w 835879"/>
                <a:gd name="connsiteY135" fmla="*/ 6068 h 841230"/>
                <a:gd name="connsiteX136" fmla="*/ 536829 w 835879"/>
                <a:gd name="connsiteY136" fmla="*/ 5612 h 841230"/>
                <a:gd name="connsiteX137" fmla="*/ 536829 w 835879"/>
                <a:gd name="connsiteY137" fmla="*/ 4502 h 841230"/>
                <a:gd name="connsiteX138" fmla="*/ 537939 w 835879"/>
                <a:gd name="connsiteY138" fmla="*/ 4633 h 841230"/>
                <a:gd name="connsiteX139" fmla="*/ 537939 w 835879"/>
                <a:gd name="connsiteY139" fmla="*/ 5546 h 841230"/>
                <a:gd name="connsiteX140" fmla="*/ 539831 w 835879"/>
                <a:gd name="connsiteY140" fmla="*/ 5873 h 841230"/>
                <a:gd name="connsiteX141" fmla="*/ 540027 w 835879"/>
                <a:gd name="connsiteY141" fmla="*/ 6656 h 841230"/>
                <a:gd name="connsiteX142" fmla="*/ 540744 w 835879"/>
                <a:gd name="connsiteY142" fmla="*/ 6656 h 841230"/>
                <a:gd name="connsiteX143" fmla="*/ 540744 w 835879"/>
                <a:gd name="connsiteY143" fmla="*/ 7243 h 841230"/>
                <a:gd name="connsiteX144" fmla="*/ 539439 w 835879"/>
                <a:gd name="connsiteY144" fmla="*/ 6917 h 841230"/>
                <a:gd name="connsiteX145" fmla="*/ 539048 w 835879"/>
                <a:gd name="connsiteY145" fmla="*/ 7504 h 841230"/>
                <a:gd name="connsiteX146" fmla="*/ 539765 w 835879"/>
                <a:gd name="connsiteY146" fmla="*/ 8417 h 841230"/>
                <a:gd name="connsiteX147" fmla="*/ 539765 w 835879"/>
                <a:gd name="connsiteY147" fmla="*/ 9788 h 841230"/>
                <a:gd name="connsiteX148" fmla="*/ 541267 w 835879"/>
                <a:gd name="connsiteY148" fmla="*/ 9788 h 841230"/>
                <a:gd name="connsiteX149" fmla="*/ 542767 w 835879"/>
                <a:gd name="connsiteY149" fmla="*/ 8222 h 841230"/>
                <a:gd name="connsiteX150" fmla="*/ 543485 w 835879"/>
                <a:gd name="connsiteY150" fmla="*/ 8352 h 841230"/>
                <a:gd name="connsiteX151" fmla="*/ 544072 w 835879"/>
                <a:gd name="connsiteY151" fmla="*/ 9462 h 841230"/>
                <a:gd name="connsiteX152" fmla="*/ 546095 w 835879"/>
                <a:gd name="connsiteY152" fmla="*/ 9331 h 841230"/>
                <a:gd name="connsiteX153" fmla="*/ 546291 w 835879"/>
                <a:gd name="connsiteY153" fmla="*/ 9005 h 841230"/>
                <a:gd name="connsiteX154" fmla="*/ 547204 w 835879"/>
                <a:gd name="connsiteY154" fmla="*/ 9462 h 841230"/>
                <a:gd name="connsiteX155" fmla="*/ 548705 w 835879"/>
                <a:gd name="connsiteY155" fmla="*/ 9462 h 841230"/>
                <a:gd name="connsiteX156" fmla="*/ 549097 w 835879"/>
                <a:gd name="connsiteY156" fmla="*/ 8352 h 841230"/>
                <a:gd name="connsiteX157" fmla="*/ 549488 w 835879"/>
                <a:gd name="connsiteY157" fmla="*/ 8352 h 841230"/>
                <a:gd name="connsiteX158" fmla="*/ 549880 w 835879"/>
                <a:gd name="connsiteY158" fmla="*/ 8940 h 841230"/>
                <a:gd name="connsiteX159" fmla="*/ 549880 w 835879"/>
                <a:gd name="connsiteY159" fmla="*/ 10310 h 841230"/>
                <a:gd name="connsiteX160" fmla="*/ 552294 w 835879"/>
                <a:gd name="connsiteY160" fmla="*/ 11419 h 841230"/>
                <a:gd name="connsiteX161" fmla="*/ 550989 w 835879"/>
                <a:gd name="connsiteY161" fmla="*/ 12659 h 841230"/>
                <a:gd name="connsiteX162" fmla="*/ 550989 w 835879"/>
                <a:gd name="connsiteY162" fmla="*/ 13573 h 841230"/>
                <a:gd name="connsiteX163" fmla="*/ 551577 w 835879"/>
                <a:gd name="connsiteY163" fmla="*/ 13573 h 841230"/>
                <a:gd name="connsiteX164" fmla="*/ 552098 w 835879"/>
                <a:gd name="connsiteY164" fmla="*/ 12333 h 841230"/>
                <a:gd name="connsiteX165" fmla="*/ 553012 w 835879"/>
                <a:gd name="connsiteY165" fmla="*/ 12202 h 841230"/>
                <a:gd name="connsiteX166" fmla="*/ 553208 w 835879"/>
                <a:gd name="connsiteY166" fmla="*/ 11615 h 841230"/>
                <a:gd name="connsiteX167" fmla="*/ 555035 w 835879"/>
                <a:gd name="connsiteY167" fmla="*/ 10245 h 841230"/>
                <a:gd name="connsiteX168" fmla="*/ 557057 w 835879"/>
                <a:gd name="connsiteY168" fmla="*/ 11158 h 841230"/>
                <a:gd name="connsiteX169" fmla="*/ 556144 w 835879"/>
                <a:gd name="connsiteY169" fmla="*/ 11615 h 841230"/>
                <a:gd name="connsiteX170" fmla="*/ 555752 w 835879"/>
                <a:gd name="connsiteY170" fmla="*/ 12985 h 841230"/>
                <a:gd name="connsiteX171" fmla="*/ 557449 w 835879"/>
                <a:gd name="connsiteY171" fmla="*/ 13311 h 841230"/>
                <a:gd name="connsiteX172" fmla="*/ 557449 w 835879"/>
                <a:gd name="connsiteY172" fmla="*/ 13768 h 841230"/>
                <a:gd name="connsiteX173" fmla="*/ 558754 w 835879"/>
                <a:gd name="connsiteY173" fmla="*/ 14094 h 841230"/>
                <a:gd name="connsiteX174" fmla="*/ 560646 w 835879"/>
                <a:gd name="connsiteY174" fmla="*/ 13768 h 841230"/>
                <a:gd name="connsiteX175" fmla="*/ 561038 w 835879"/>
                <a:gd name="connsiteY175" fmla="*/ 12985 h 841230"/>
                <a:gd name="connsiteX176" fmla="*/ 563061 w 835879"/>
                <a:gd name="connsiteY176" fmla="*/ 12985 h 841230"/>
                <a:gd name="connsiteX177" fmla="*/ 567302 w 835879"/>
                <a:gd name="connsiteY177" fmla="*/ 15139 h 841230"/>
                <a:gd name="connsiteX178" fmla="*/ 567890 w 835879"/>
                <a:gd name="connsiteY178" fmla="*/ 15139 h 841230"/>
                <a:gd name="connsiteX179" fmla="*/ 567890 w 835879"/>
                <a:gd name="connsiteY179" fmla="*/ 14812 h 841230"/>
                <a:gd name="connsiteX180" fmla="*/ 568803 w 835879"/>
                <a:gd name="connsiteY180" fmla="*/ 14356 h 841230"/>
                <a:gd name="connsiteX181" fmla="*/ 568803 w 835879"/>
                <a:gd name="connsiteY181" fmla="*/ 13246 h 841230"/>
                <a:gd name="connsiteX182" fmla="*/ 569194 w 835879"/>
                <a:gd name="connsiteY182" fmla="*/ 12790 h 841230"/>
                <a:gd name="connsiteX183" fmla="*/ 570108 w 835879"/>
                <a:gd name="connsiteY183" fmla="*/ 13573 h 841230"/>
                <a:gd name="connsiteX184" fmla="*/ 571217 w 835879"/>
                <a:gd name="connsiteY184" fmla="*/ 13573 h 841230"/>
                <a:gd name="connsiteX185" fmla="*/ 571609 w 835879"/>
                <a:gd name="connsiteY185" fmla="*/ 12985 h 841230"/>
                <a:gd name="connsiteX186" fmla="*/ 574415 w 835879"/>
                <a:gd name="connsiteY186" fmla="*/ 12398 h 841230"/>
                <a:gd name="connsiteX187" fmla="*/ 576111 w 835879"/>
                <a:gd name="connsiteY187" fmla="*/ 12724 h 841230"/>
                <a:gd name="connsiteX188" fmla="*/ 576633 w 835879"/>
                <a:gd name="connsiteY188" fmla="*/ 13181 h 841230"/>
                <a:gd name="connsiteX189" fmla="*/ 578852 w 835879"/>
                <a:gd name="connsiteY189" fmla="*/ 13181 h 841230"/>
                <a:gd name="connsiteX190" fmla="*/ 579570 w 835879"/>
                <a:gd name="connsiteY190" fmla="*/ 13638 h 841230"/>
                <a:gd name="connsiteX191" fmla="*/ 579374 w 835879"/>
                <a:gd name="connsiteY191" fmla="*/ 12528 h 841230"/>
                <a:gd name="connsiteX192" fmla="*/ 580092 w 835879"/>
                <a:gd name="connsiteY192" fmla="*/ 12528 h 841230"/>
                <a:gd name="connsiteX193" fmla="*/ 580092 w 835879"/>
                <a:gd name="connsiteY193" fmla="*/ 13116 h 841230"/>
                <a:gd name="connsiteX194" fmla="*/ 580483 w 835879"/>
                <a:gd name="connsiteY194" fmla="*/ 13116 h 841230"/>
                <a:gd name="connsiteX195" fmla="*/ 580679 w 835879"/>
                <a:gd name="connsiteY195" fmla="*/ 12528 h 841230"/>
                <a:gd name="connsiteX196" fmla="*/ 582897 w 835879"/>
                <a:gd name="connsiteY196" fmla="*/ 12202 h 841230"/>
                <a:gd name="connsiteX197" fmla="*/ 584920 w 835879"/>
                <a:gd name="connsiteY197" fmla="*/ 13311 h 841230"/>
                <a:gd name="connsiteX198" fmla="*/ 585834 w 835879"/>
                <a:gd name="connsiteY198" fmla="*/ 13311 h 841230"/>
                <a:gd name="connsiteX199" fmla="*/ 587530 w 835879"/>
                <a:gd name="connsiteY199" fmla="*/ 12398 h 841230"/>
                <a:gd name="connsiteX200" fmla="*/ 588640 w 835879"/>
                <a:gd name="connsiteY200" fmla="*/ 12267 h 841230"/>
                <a:gd name="connsiteX201" fmla="*/ 588640 w 835879"/>
                <a:gd name="connsiteY201" fmla="*/ 11941 h 841230"/>
                <a:gd name="connsiteX202" fmla="*/ 587139 w 835879"/>
                <a:gd name="connsiteY202" fmla="*/ 11484 h 841230"/>
                <a:gd name="connsiteX203" fmla="*/ 586747 w 835879"/>
                <a:gd name="connsiteY203" fmla="*/ 10701 h 841230"/>
                <a:gd name="connsiteX204" fmla="*/ 584855 w 835879"/>
                <a:gd name="connsiteY204" fmla="*/ 9918 h 841230"/>
                <a:gd name="connsiteX205" fmla="*/ 582245 w 835879"/>
                <a:gd name="connsiteY205" fmla="*/ 9462 h 841230"/>
                <a:gd name="connsiteX206" fmla="*/ 580940 w 835879"/>
                <a:gd name="connsiteY206" fmla="*/ 10245 h 841230"/>
                <a:gd name="connsiteX207" fmla="*/ 578917 w 835879"/>
                <a:gd name="connsiteY207" fmla="*/ 10114 h 841230"/>
                <a:gd name="connsiteX208" fmla="*/ 578917 w 835879"/>
                <a:gd name="connsiteY208" fmla="*/ 9331 h 841230"/>
                <a:gd name="connsiteX209" fmla="*/ 577612 w 835879"/>
                <a:gd name="connsiteY209" fmla="*/ 9331 h 841230"/>
                <a:gd name="connsiteX210" fmla="*/ 577090 w 835879"/>
                <a:gd name="connsiteY210" fmla="*/ 10440 h 841230"/>
                <a:gd name="connsiteX211" fmla="*/ 575393 w 835879"/>
                <a:gd name="connsiteY211" fmla="*/ 11028 h 841230"/>
                <a:gd name="connsiteX212" fmla="*/ 575393 w 835879"/>
                <a:gd name="connsiteY212" fmla="*/ 10701 h 841230"/>
                <a:gd name="connsiteX213" fmla="*/ 573697 w 835879"/>
                <a:gd name="connsiteY213" fmla="*/ 10571 h 841230"/>
                <a:gd name="connsiteX214" fmla="*/ 573110 w 835879"/>
                <a:gd name="connsiteY214" fmla="*/ 10114 h 841230"/>
                <a:gd name="connsiteX215" fmla="*/ 572914 w 835879"/>
                <a:gd name="connsiteY215" fmla="*/ 9331 h 841230"/>
                <a:gd name="connsiteX216" fmla="*/ 572196 w 835879"/>
                <a:gd name="connsiteY216" fmla="*/ 9331 h 841230"/>
                <a:gd name="connsiteX217" fmla="*/ 572392 w 835879"/>
                <a:gd name="connsiteY217" fmla="*/ 8222 h 841230"/>
                <a:gd name="connsiteX218" fmla="*/ 573110 w 835879"/>
                <a:gd name="connsiteY218" fmla="*/ 8091 h 841230"/>
                <a:gd name="connsiteX219" fmla="*/ 573827 w 835879"/>
                <a:gd name="connsiteY219" fmla="*/ 7308 h 841230"/>
                <a:gd name="connsiteX220" fmla="*/ 575132 w 835879"/>
                <a:gd name="connsiteY220" fmla="*/ 6982 h 841230"/>
                <a:gd name="connsiteX221" fmla="*/ 575524 w 835879"/>
                <a:gd name="connsiteY221" fmla="*/ 6395 h 841230"/>
                <a:gd name="connsiteX222" fmla="*/ 576829 w 835879"/>
                <a:gd name="connsiteY222" fmla="*/ 6721 h 841230"/>
                <a:gd name="connsiteX223" fmla="*/ 577416 w 835879"/>
                <a:gd name="connsiteY223" fmla="*/ 5938 h 841230"/>
                <a:gd name="connsiteX224" fmla="*/ 578134 w 835879"/>
                <a:gd name="connsiteY224" fmla="*/ 5938 h 841230"/>
                <a:gd name="connsiteX225" fmla="*/ 579047 w 835879"/>
                <a:gd name="connsiteY225" fmla="*/ 6721 h 841230"/>
                <a:gd name="connsiteX226" fmla="*/ 583158 w 835879"/>
                <a:gd name="connsiteY226" fmla="*/ 7504 h 841230"/>
                <a:gd name="connsiteX227" fmla="*/ 583354 w 835879"/>
                <a:gd name="connsiteY227" fmla="*/ 7961 h 841230"/>
                <a:gd name="connsiteX228" fmla="*/ 589292 w 835879"/>
                <a:gd name="connsiteY228" fmla="*/ 9788 h 841230"/>
                <a:gd name="connsiteX229" fmla="*/ 590401 w 835879"/>
                <a:gd name="connsiteY229" fmla="*/ 10571 h 841230"/>
                <a:gd name="connsiteX230" fmla="*/ 591902 w 835879"/>
                <a:gd name="connsiteY230" fmla="*/ 10701 h 841230"/>
                <a:gd name="connsiteX231" fmla="*/ 592294 w 835879"/>
                <a:gd name="connsiteY231" fmla="*/ 11158 h 841230"/>
                <a:gd name="connsiteX232" fmla="*/ 594904 w 835879"/>
                <a:gd name="connsiteY232" fmla="*/ 12267 h 841230"/>
                <a:gd name="connsiteX233" fmla="*/ 596209 w 835879"/>
                <a:gd name="connsiteY233" fmla="*/ 12398 h 841230"/>
                <a:gd name="connsiteX234" fmla="*/ 597514 w 835879"/>
                <a:gd name="connsiteY234" fmla="*/ 13181 h 841230"/>
                <a:gd name="connsiteX235" fmla="*/ 599015 w 835879"/>
                <a:gd name="connsiteY235" fmla="*/ 13311 h 841230"/>
                <a:gd name="connsiteX236" fmla="*/ 599406 w 835879"/>
                <a:gd name="connsiteY236" fmla="*/ 13768 h 841230"/>
                <a:gd name="connsiteX237" fmla="*/ 602212 w 835879"/>
                <a:gd name="connsiteY237" fmla="*/ 14356 h 841230"/>
                <a:gd name="connsiteX238" fmla="*/ 603125 w 835879"/>
                <a:gd name="connsiteY238" fmla="*/ 14943 h 841230"/>
                <a:gd name="connsiteX239" fmla="*/ 603648 w 835879"/>
                <a:gd name="connsiteY239" fmla="*/ 14812 h 841230"/>
                <a:gd name="connsiteX240" fmla="*/ 607367 w 835879"/>
                <a:gd name="connsiteY240" fmla="*/ 16378 h 841230"/>
                <a:gd name="connsiteX241" fmla="*/ 609781 w 835879"/>
                <a:gd name="connsiteY241" fmla="*/ 16835 h 841230"/>
                <a:gd name="connsiteX242" fmla="*/ 610890 w 835879"/>
                <a:gd name="connsiteY242" fmla="*/ 17618 h 841230"/>
                <a:gd name="connsiteX243" fmla="*/ 612000 w 835879"/>
                <a:gd name="connsiteY243" fmla="*/ 17618 h 841230"/>
                <a:gd name="connsiteX244" fmla="*/ 612196 w 835879"/>
                <a:gd name="connsiteY244" fmla="*/ 18075 h 841230"/>
                <a:gd name="connsiteX245" fmla="*/ 613305 w 835879"/>
                <a:gd name="connsiteY245" fmla="*/ 18075 h 841230"/>
                <a:gd name="connsiteX246" fmla="*/ 613892 w 835879"/>
                <a:gd name="connsiteY246" fmla="*/ 18532 h 841230"/>
                <a:gd name="connsiteX247" fmla="*/ 616894 w 835879"/>
                <a:gd name="connsiteY247" fmla="*/ 18988 h 841230"/>
                <a:gd name="connsiteX248" fmla="*/ 617807 w 835879"/>
                <a:gd name="connsiteY248" fmla="*/ 19576 h 841230"/>
                <a:gd name="connsiteX249" fmla="*/ 621918 w 835879"/>
                <a:gd name="connsiteY249" fmla="*/ 20359 h 841230"/>
                <a:gd name="connsiteX250" fmla="*/ 623223 w 835879"/>
                <a:gd name="connsiteY250" fmla="*/ 21142 h 841230"/>
                <a:gd name="connsiteX251" fmla="*/ 623941 w 835879"/>
                <a:gd name="connsiteY251" fmla="*/ 21011 h 841230"/>
                <a:gd name="connsiteX252" fmla="*/ 628052 w 835879"/>
                <a:gd name="connsiteY252" fmla="*/ 22121 h 841230"/>
                <a:gd name="connsiteX253" fmla="*/ 629748 w 835879"/>
                <a:gd name="connsiteY253" fmla="*/ 21990 h 841230"/>
                <a:gd name="connsiteX254" fmla="*/ 631249 w 835879"/>
                <a:gd name="connsiteY254" fmla="*/ 22447 h 841230"/>
                <a:gd name="connsiteX255" fmla="*/ 638883 w 835879"/>
                <a:gd name="connsiteY255" fmla="*/ 22904 h 841230"/>
                <a:gd name="connsiteX256" fmla="*/ 639797 w 835879"/>
                <a:gd name="connsiteY256" fmla="*/ 23360 h 841230"/>
                <a:gd name="connsiteX257" fmla="*/ 650564 w 835879"/>
                <a:gd name="connsiteY257" fmla="*/ 23491 h 841230"/>
                <a:gd name="connsiteX258" fmla="*/ 650759 w 835879"/>
                <a:gd name="connsiteY258" fmla="*/ 23817 h 841230"/>
                <a:gd name="connsiteX259" fmla="*/ 658003 w 835879"/>
                <a:gd name="connsiteY259" fmla="*/ 24926 h 841230"/>
                <a:gd name="connsiteX260" fmla="*/ 658394 w 835879"/>
                <a:gd name="connsiteY260" fmla="*/ 25383 h 841230"/>
                <a:gd name="connsiteX261" fmla="*/ 662701 w 835879"/>
                <a:gd name="connsiteY261" fmla="*/ 25709 h 841230"/>
                <a:gd name="connsiteX262" fmla="*/ 663223 w 835879"/>
                <a:gd name="connsiteY262" fmla="*/ 26166 h 841230"/>
                <a:gd name="connsiteX263" fmla="*/ 668638 w 835879"/>
                <a:gd name="connsiteY263" fmla="*/ 26949 h 841230"/>
                <a:gd name="connsiteX264" fmla="*/ 669030 w 835879"/>
                <a:gd name="connsiteY264" fmla="*/ 27406 h 841230"/>
                <a:gd name="connsiteX265" fmla="*/ 671053 w 835879"/>
                <a:gd name="connsiteY265" fmla="*/ 27732 h 841230"/>
                <a:gd name="connsiteX266" fmla="*/ 672554 w 835879"/>
                <a:gd name="connsiteY266" fmla="*/ 28646 h 841230"/>
                <a:gd name="connsiteX267" fmla="*/ 674250 w 835879"/>
                <a:gd name="connsiteY267" fmla="*/ 28646 h 841230"/>
                <a:gd name="connsiteX268" fmla="*/ 674772 w 835879"/>
                <a:gd name="connsiteY268" fmla="*/ 29233 h 841230"/>
                <a:gd name="connsiteX269" fmla="*/ 676665 w 835879"/>
                <a:gd name="connsiteY269" fmla="*/ 29363 h 841230"/>
                <a:gd name="connsiteX270" fmla="*/ 676860 w 835879"/>
                <a:gd name="connsiteY270" fmla="*/ 29951 h 841230"/>
                <a:gd name="connsiteX271" fmla="*/ 680188 w 835879"/>
                <a:gd name="connsiteY271" fmla="*/ 30407 h 841230"/>
                <a:gd name="connsiteX272" fmla="*/ 682211 w 835879"/>
                <a:gd name="connsiteY272" fmla="*/ 31778 h 841230"/>
                <a:gd name="connsiteX273" fmla="*/ 682798 w 835879"/>
                <a:gd name="connsiteY273" fmla="*/ 31778 h 841230"/>
                <a:gd name="connsiteX274" fmla="*/ 683190 w 835879"/>
                <a:gd name="connsiteY274" fmla="*/ 32365 h 841230"/>
                <a:gd name="connsiteX275" fmla="*/ 685213 w 835879"/>
                <a:gd name="connsiteY275" fmla="*/ 32691 h 841230"/>
                <a:gd name="connsiteX276" fmla="*/ 685408 w 835879"/>
                <a:gd name="connsiteY276" fmla="*/ 33474 h 841230"/>
                <a:gd name="connsiteX277" fmla="*/ 687105 w 835879"/>
                <a:gd name="connsiteY277" fmla="*/ 34062 h 841230"/>
                <a:gd name="connsiteX278" fmla="*/ 688606 w 835879"/>
                <a:gd name="connsiteY278" fmla="*/ 35301 h 841230"/>
                <a:gd name="connsiteX279" fmla="*/ 690107 w 835879"/>
                <a:gd name="connsiteY279" fmla="*/ 35301 h 841230"/>
                <a:gd name="connsiteX280" fmla="*/ 690824 w 835879"/>
                <a:gd name="connsiteY280" fmla="*/ 36411 h 841230"/>
                <a:gd name="connsiteX281" fmla="*/ 692129 w 835879"/>
                <a:gd name="connsiteY281" fmla="*/ 36541 h 841230"/>
                <a:gd name="connsiteX282" fmla="*/ 694739 w 835879"/>
                <a:gd name="connsiteY282" fmla="*/ 37781 h 841230"/>
                <a:gd name="connsiteX283" fmla="*/ 696044 w 835879"/>
                <a:gd name="connsiteY283" fmla="*/ 39151 h 841230"/>
                <a:gd name="connsiteX284" fmla="*/ 697741 w 835879"/>
                <a:gd name="connsiteY284" fmla="*/ 39739 h 841230"/>
                <a:gd name="connsiteX285" fmla="*/ 698133 w 835879"/>
                <a:gd name="connsiteY285" fmla="*/ 40195 h 841230"/>
                <a:gd name="connsiteX286" fmla="*/ 697937 w 835879"/>
                <a:gd name="connsiteY286" fmla="*/ 40783 h 841230"/>
                <a:gd name="connsiteX287" fmla="*/ 698524 w 835879"/>
                <a:gd name="connsiteY287" fmla="*/ 41370 h 841230"/>
                <a:gd name="connsiteX288" fmla="*/ 699242 w 835879"/>
                <a:gd name="connsiteY288" fmla="*/ 41500 h 841230"/>
                <a:gd name="connsiteX289" fmla="*/ 699242 w 835879"/>
                <a:gd name="connsiteY289" fmla="*/ 41957 h 841230"/>
                <a:gd name="connsiteX290" fmla="*/ 700547 w 835879"/>
                <a:gd name="connsiteY290" fmla="*/ 42545 h 841230"/>
                <a:gd name="connsiteX291" fmla="*/ 702048 w 835879"/>
                <a:gd name="connsiteY291" fmla="*/ 44111 h 841230"/>
                <a:gd name="connsiteX292" fmla="*/ 703744 w 835879"/>
                <a:gd name="connsiteY292" fmla="*/ 44437 h 841230"/>
                <a:gd name="connsiteX293" fmla="*/ 707986 w 835879"/>
                <a:gd name="connsiteY293" fmla="*/ 47699 h 841230"/>
                <a:gd name="connsiteX294" fmla="*/ 710596 w 835879"/>
                <a:gd name="connsiteY294" fmla="*/ 48939 h 841230"/>
                <a:gd name="connsiteX295" fmla="*/ 710987 w 835879"/>
                <a:gd name="connsiteY295" fmla="*/ 49527 h 841230"/>
                <a:gd name="connsiteX296" fmla="*/ 711901 w 835879"/>
                <a:gd name="connsiteY296" fmla="*/ 49396 h 841230"/>
                <a:gd name="connsiteX297" fmla="*/ 712097 w 835879"/>
                <a:gd name="connsiteY297" fmla="*/ 50310 h 841230"/>
                <a:gd name="connsiteX298" fmla="*/ 713597 w 835879"/>
                <a:gd name="connsiteY298" fmla="*/ 50636 h 841230"/>
                <a:gd name="connsiteX299" fmla="*/ 713597 w 835879"/>
                <a:gd name="connsiteY299" fmla="*/ 51093 h 841230"/>
                <a:gd name="connsiteX300" fmla="*/ 715098 w 835879"/>
                <a:gd name="connsiteY300" fmla="*/ 51680 h 841230"/>
                <a:gd name="connsiteX301" fmla="*/ 716012 w 835879"/>
                <a:gd name="connsiteY301" fmla="*/ 52593 h 841230"/>
                <a:gd name="connsiteX302" fmla="*/ 716730 w 835879"/>
                <a:gd name="connsiteY302" fmla="*/ 52593 h 841230"/>
                <a:gd name="connsiteX303" fmla="*/ 718230 w 835879"/>
                <a:gd name="connsiteY303" fmla="*/ 54290 h 841230"/>
                <a:gd name="connsiteX304" fmla="*/ 719927 w 835879"/>
                <a:gd name="connsiteY304" fmla="*/ 55073 h 841230"/>
                <a:gd name="connsiteX305" fmla="*/ 721428 w 835879"/>
                <a:gd name="connsiteY305" fmla="*/ 56573 h 841230"/>
                <a:gd name="connsiteX306" fmla="*/ 722733 w 835879"/>
                <a:gd name="connsiteY306" fmla="*/ 57030 h 841230"/>
                <a:gd name="connsiteX307" fmla="*/ 725343 w 835879"/>
                <a:gd name="connsiteY307" fmla="*/ 59641 h 841230"/>
                <a:gd name="connsiteX308" fmla="*/ 727235 w 835879"/>
                <a:gd name="connsiteY308" fmla="*/ 60880 h 841230"/>
                <a:gd name="connsiteX309" fmla="*/ 728149 w 835879"/>
                <a:gd name="connsiteY309" fmla="*/ 62446 h 841230"/>
                <a:gd name="connsiteX310" fmla="*/ 729649 w 835879"/>
                <a:gd name="connsiteY310" fmla="*/ 63686 h 841230"/>
                <a:gd name="connsiteX311" fmla="*/ 729845 w 835879"/>
                <a:gd name="connsiteY311" fmla="*/ 64469 h 841230"/>
                <a:gd name="connsiteX312" fmla="*/ 732651 w 835879"/>
                <a:gd name="connsiteY312" fmla="*/ 66753 h 841230"/>
                <a:gd name="connsiteX313" fmla="*/ 733043 w 835879"/>
                <a:gd name="connsiteY313" fmla="*/ 67666 h 841230"/>
                <a:gd name="connsiteX314" fmla="*/ 737871 w 835879"/>
                <a:gd name="connsiteY314" fmla="*/ 71647 h 841230"/>
                <a:gd name="connsiteX315" fmla="*/ 737871 w 835879"/>
                <a:gd name="connsiteY315" fmla="*/ 72104 h 841230"/>
                <a:gd name="connsiteX316" fmla="*/ 738589 w 835879"/>
                <a:gd name="connsiteY316" fmla="*/ 72430 h 841230"/>
                <a:gd name="connsiteX317" fmla="*/ 739176 w 835879"/>
                <a:gd name="connsiteY317" fmla="*/ 73800 h 841230"/>
                <a:gd name="connsiteX318" fmla="*/ 740090 w 835879"/>
                <a:gd name="connsiteY318" fmla="*/ 73800 h 841230"/>
                <a:gd name="connsiteX319" fmla="*/ 742895 w 835879"/>
                <a:gd name="connsiteY319" fmla="*/ 76997 h 841230"/>
                <a:gd name="connsiteX320" fmla="*/ 743287 w 835879"/>
                <a:gd name="connsiteY320" fmla="*/ 76867 h 841230"/>
                <a:gd name="connsiteX321" fmla="*/ 745506 w 835879"/>
                <a:gd name="connsiteY321" fmla="*/ 79020 h 841230"/>
                <a:gd name="connsiteX322" fmla="*/ 746028 w 835879"/>
                <a:gd name="connsiteY322" fmla="*/ 79020 h 841230"/>
                <a:gd name="connsiteX323" fmla="*/ 746615 w 835879"/>
                <a:gd name="connsiteY323" fmla="*/ 79934 h 841230"/>
                <a:gd name="connsiteX324" fmla="*/ 748311 w 835879"/>
                <a:gd name="connsiteY324" fmla="*/ 80717 h 841230"/>
                <a:gd name="connsiteX325" fmla="*/ 752227 w 835879"/>
                <a:gd name="connsiteY325" fmla="*/ 84110 h 841230"/>
                <a:gd name="connsiteX326" fmla="*/ 755228 w 835879"/>
                <a:gd name="connsiteY326" fmla="*/ 85937 h 841230"/>
                <a:gd name="connsiteX327" fmla="*/ 756533 w 835879"/>
                <a:gd name="connsiteY327" fmla="*/ 87634 h 841230"/>
                <a:gd name="connsiteX328" fmla="*/ 758948 w 835879"/>
                <a:gd name="connsiteY328" fmla="*/ 89656 h 841230"/>
                <a:gd name="connsiteX329" fmla="*/ 759339 w 835879"/>
                <a:gd name="connsiteY329" fmla="*/ 90439 h 841230"/>
                <a:gd name="connsiteX330" fmla="*/ 761036 w 835879"/>
                <a:gd name="connsiteY330" fmla="*/ 91353 h 841230"/>
                <a:gd name="connsiteX331" fmla="*/ 761036 w 835879"/>
                <a:gd name="connsiteY331" fmla="*/ 91940 h 841230"/>
                <a:gd name="connsiteX332" fmla="*/ 763841 w 835879"/>
                <a:gd name="connsiteY332" fmla="*/ 94681 h 841230"/>
                <a:gd name="connsiteX333" fmla="*/ 765538 w 835879"/>
                <a:gd name="connsiteY333" fmla="*/ 95138 h 841230"/>
                <a:gd name="connsiteX334" fmla="*/ 765538 w 835879"/>
                <a:gd name="connsiteY334" fmla="*/ 95725 h 841230"/>
                <a:gd name="connsiteX335" fmla="*/ 766843 w 835879"/>
                <a:gd name="connsiteY335" fmla="*/ 96834 h 841230"/>
                <a:gd name="connsiteX336" fmla="*/ 768344 w 835879"/>
                <a:gd name="connsiteY336" fmla="*/ 97617 h 841230"/>
                <a:gd name="connsiteX337" fmla="*/ 770563 w 835879"/>
                <a:gd name="connsiteY337" fmla="*/ 99770 h 841230"/>
                <a:gd name="connsiteX338" fmla="*/ 772063 w 835879"/>
                <a:gd name="connsiteY338" fmla="*/ 100358 h 841230"/>
                <a:gd name="connsiteX339" fmla="*/ 772259 w 835879"/>
                <a:gd name="connsiteY339" fmla="*/ 101141 h 841230"/>
                <a:gd name="connsiteX340" fmla="*/ 773173 w 835879"/>
                <a:gd name="connsiteY340" fmla="*/ 101467 h 841230"/>
                <a:gd name="connsiteX341" fmla="*/ 773564 w 835879"/>
                <a:gd name="connsiteY341" fmla="*/ 102250 h 841230"/>
                <a:gd name="connsiteX342" fmla="*/ 774282 w 835879"/>
                <a:gd name="connsiteY342" fmla="*/ 102381 h 841230"/>
                <a:gd name="connsiteX343" fmla="*/ 774478 w 835879"/>
                <a:gd name="connsiteY343" fmla="*/ 102968 h 841230"/>
                <a:gd name="connsiteX344" fmla="*/ 775978 w 835879"/>
                <a:gd name="connsiteY344" fmla="*/ 104012 h 841230"/>
                <a:gd name="connsiteX345" fmla="*/ 776500 w 835879"/>
                <a:gd name="connsiteY345" fmla="*/ 104926 h 841230"/>
                <a:gd name="connsiteX346" fmla="*/ 778719 w 835879"/>
                <a:gd name="connsiteY346" fmla="*/ 106426 h 841230"/>
                <a:gd name="connsiteX347" fmla="*/ 779632 w 835879"/>
                <a:gd name="connsiteY347" fmla="*/ 107992 h 841230"/>
                <a:gd name="connsiteX348" fmla="*/ 780742 w 835879"/>
                <a:gd name="connsiteY348" fmla="*/ 108906 h 841230"/>
                <a:gd name="connsiteX349" fmla="*/ 781264 w 835879"/>
                <a:gd name="connsiteY349" fmla="*/ 108906 h 841230"/>
                <a:gd name="connsiteX350" fmla="*/ 784396 w 835879"/>
                <a:gd name="connsiteY350" fmla="*/ 111842 h 841230"/>
                <a:gd name="connsiteX351" fmla="*/ 786223 w 835879"/>
                <a:gd name="connsiteY351" fmla="*/ 114322 h 841230"/>
                <a:gd name="connsiteX352" fmla="*/ 787332 w 835879"/>
                <a:gd name="connsiteY352" fmla="*/ 114648 h 841230"/>
                <a:gd name="connsiteX353" fmla="*/ 788442 w 835879"/>
                <a:gd name="connsiteY353" fmla="*/ 115757 h 841230"/>
                <a:gd name="connsiteX354" fmla="*/ 788442 w 835879"/>
                <a:gd name="connsiteY354" fmla="*/ 116214 h 841230"/>
                <a:gd name="connsiteX355" fmla="*/ 790464 w 835879"/>
                <a:gd name="connsiteY355" fmla="*/ 117454 h 841230"/>
                <a:gd name="connsiteX356" fmla="*/ 790660 w 835879"/>
                <a:gd name="connsiteY356" fmla="*/ 118041 h 841230"/>
                <a:gd name="connsiteX357" fmla="*/ 791052 w 835879"/>
                <a:gd name="connsiteY357" fmla="*/ 118041 h 841230"/>
                <a:gd name="connsiteX358" fmla="*/ 791247 w 835879"/>
                <a:gd name="connsiteY358" fmla="*/ 119542 h 841230"/>
                <a:gd name="connsiteX359" fmla="*/ 792553 w 835879"/>
                <a:gd name="connsiteY359" fmla="*/ 120325 h 841230"/>
                <a:gd name="connsiteX360" fmla="*/ 792944 w 835879"/>
                <a:gd name="connsiteY360" fmla="*/ 121239 h 841230"/>
                <a:gd name="connsiteX361" fmla="*/ 793662 w 835879"/>
                <a:gd name="connsiteY361" fmla="*/ 121369 h 841230"/>
                <a:gd name="connsiteX362" fmla="*/ 794575 w 835879"/>
                <a:gd name="connsiteY362" fmla="*/ 122870 h 841230"/>
                <a:gd name="connsiteX363" fmla="*/ 796272 w 835879"/>
                <a:gd name="connsiteY363" fmla="*/ 123653 h 841230"/>
                <a:gd name="connsiteX364" fmla="*/ 798490 w 835879"/>
                <a:gd name="connsiteY364" fmla="*/ 126720 h 841230"/>
                <a:gd name="connsiteX365" fmla="*/ 800709 w 835879"/>
                <a:gd name="connsiteY365" fmla="*/ 128677 h 841230"/>
                <a:gd name="connsiteX366" fmla="*/ 805538 w 835879"/>
                <a:gd name="connsiteY366" fmla="*/ 135855 h 841230"/>
                <a:gd name="connsiteX367" fmla="*/ 809061 w 835879"/>
                <a:gd name="connsiteY367" fmla="*/ 139705 h 841230"/>
                <a:gd name="connsiteX368" fmla="*/ 813890 w 835879"/>
                <a:gd name="connsiteY368" fmla="*/ 147535 h 841230"/>
                <a:gd name="connsiteX369" fmla="*/ 816304 w 835879"/>
                <a:gd name="connsiteY369" fmla="*/ 154909 h 841230"/>
                <a:gd name="connsiteX370" fmla="*/ 816109 w 835879"/>
                <a:gd name="connsiteY370" fmla="*/ 156148 h 841230"/>
                <a:gd name="connsiteX371" fmla="*/ 816631 w 835879"/>
                <a:gd name="connsiteY371" fmla="*/ 158628 h 841230"/>
                <a:gd name="connsiteX372" fmla="*/ 822373 w 835879"/>
                <a:gd name="connsiteY372" fmla="*/ 175006 h 841230"/>
                <a:gd name="connsiteX373" fmla="*/ 822764 w 835879"/>
                <a:gd name="connsiteY373" fmla="*/ 175920 h 841230"/>
                <a:gd name="connsiteX374" fmla="*/ 823351 w 835879"/>
                <a:gd name="connsiteY374" fmla="*/ 176246 h 841230"/>
                <a:gd name="connsiteX375" fmla="*/ 823351 w 835879"/>
                <a:gd name="connsiteY375" fmla="*/ 177486 h 841230"/>
                <a:gd name="connsiteX376" fmla="*/ 824069 w 835879"/>
                <a:gd name="connsiteY376" fmla="*/ 178987 h 841230"/>
                <a:gd name="connsiteX377" fmla="*/ 824069 w 835879"/>
                <a:gd name="connsiteY377" fmla="*/ 180944 h 841230"/>
                <a:gd name="connsiteX378" fmla="*/ 824983 w 835879"/>
                <a:gd name="connsiteY378" fmla="*/ 182641 h 841230"/>
                <a:gd name="connsiteX379" fmla="*/ 824787 w 835879"/>
                <a:gd name="connsiteY379" fmla="*/ 184011 h 841230"/>
                <a:gd name="connsiteX380" fmla="*/ 825505 w 835879"/>
                <a:gd name="connsiteY380" fmla="*/ 184794 h 841230"/>
                <a:gd name="connsiteX381" fmla="*/ 825309 w 835879"/>
                <a:gd name="connsiteY381" fmla="*/ 185708 h 841230"/>
                <a:gd name="connsiteX382" fmla="*/ 826027 w 835879"/>
                <a:gd name="connsiteY382" fmla="*/ 186491 h 841230"/>
                <a:gd name="connsiteX383" fmla="*/ 826027 w 835879"/>
                <a:gd name="connsiteY383" fmla="*/ 187861 h 841230"/>
                <a:gd name="connsiteX384" fmla="*/ 826549 w 835879"/>
                <a:gd name="connsiteY384" fmla="*/ 188187 h 841230"/>
                <a:gd name="connsiteX385" fmla="*/ 827136 w 835879"/>
                <a:gd name="connsiteY385" fmla="*/ 192298 h 841230"/>
                <a:gd name="connsiteX386" fmla="*/ 827528 w 835879"/>
                <a:gd name="connsiteY386" fmla="*/ 192885 h 841230"/>
                <a:gd name="connsiteX387" fmla="*/ 827332 w 835879"/>
                <a:gd name="connsiteY387" fmla="*/ 193799 h 841230"/>
                <a:gd name="connsiteX388" fmla="*/ 828050 w 835879"/>
                <a:gd name="connsiteY388" fmla="*/ 194125 h 841230"/>
                <a:gd name="connsiteX389" fmla="*/ 828050 w 835879"/>
                <a:gd name="connsiteY389" fmla="*/ 194908 h 841230"/>
                <a:gd name="connsiteX390" fmla="*/ 828767 w 835879"/>
                <a:gd name="connsiteY390" fmla="*/ 195952 h 841230"/>
                <a:gd name="connsiteX391" fmla="*/ 829159 w 835879"/>
                <a:gd name="connsiteY391" fmla="*/ 199150 h 841230"/>
                <a:gd name="connsiteX392" fmla="*/ 829550 w 835879"/>
                <a:gd name="connsiteY392" fmla="*/ 199606 h 841230"/>
                <a:gd name="connsiteX393" fmla="*/ 829159 w 835879"/>
                <a:gd name="connsiteY393" fmla="*/ 202804 h 841230"/>
                <a:gd name="connsiteX394" fmla="*/ 828637 w 835879"/>
                <a:gd name="connsiteY394" fmla="*/ 202934 h 841230"/>
                <a:gd name="connsiteX395" fmla="*/ 828637 w 835879"/>
                <a:gd name="connsiteY395" fmla="*/ 205675 h 841230"/>
                <a:gd name="connsiteX396" fmla="*/ 828245 w 835879"/>
                <a:gd name="connsiteY396" fmla="*/ 207045 h 841230"/>
                <a:gd name="connsiteX397" fmla="*/ 828441 w 835879"/>
                <a:gd name="connsiteY397" fmla="*/ 210830 h 841230"/>
                <a:gd name="connsiteX398" fmla="*/ 827528 w 835879"/>
                <a:gd name="connsiteY398" fmla="*/ 213701 h 841230"/>
                <a:gd name="connsiteX399" fmla="*/ 827528 w 835879"/>
                <a:gd name="connsiteY399" fmla="*/ 215528 h 841230"/>
                <a:gd name="connsiteX400" fmla="*/ 827006 w 835879"/>
                <a:gd name="connsiteY400" fmla="*/ 215984 h 841230"/>
                <a:gd name="connsiteX401" fmla="*/ 827528 w 835879"/>
                <a:gd name="connsiteY401" fmla="*/ 218725 h 841230"/>
                <a:gd name="connsiteX402" fmla="*/ 827006 w 835879"/>
                <a:gd name="connsiteY402" fmla="*/ 221140 h 841230"/>
                <a:gd name="connsiteX403" fmla="*/ 826614 w 835879"/>
                <a:gd name="connsiteY403" fmla="*/ 221466 h 841230"/>
                <a:gd name="connsiteX404" fmla="*/ 826810 w 835879"/>
                <a:gd name="connsiteY404" fmla="*/ 222966 h 841230"/>
                <a:gd name="connsiteX405" fmla="*/ 827201 w 835879"/>
                <a:gd name="connsiteY405" fmla="*/ 223293 h 841230"/>
                <a:gd name="connsiteX406" fmla="*/ 826614 w 835879"/>
                <a:gd name="connsiteY406" fmla="*/ 224989 h 841230"/>
                <a:gd name="connsiteX407" fmla="*/ 827006 w 835879"/>
                <a:gd name="connsiteY407" fmla="*/ 227273 h 841230"/>
                <a:gd name="connsiteX408" fmla="*/ 827397 w 835879"/>
                <a:gd name="connsiteY408" fmla="*/ 227600 h 841230"/>
                <a:gd name="connsiteX409" fmla="*/ 827201 w 835879"/>
                <a:gd name="connsiteY409" fmla="*/ 228383 h 841230"/>
                <a:gd name="connsiteX410" fmla="*/ 827593 w 835879"/>
                <a:gd name="connsiteY410" fmla="*/ 229883 h 841230"/>
                <a:gd name="connsiteX411" fmla="*/ 827397 w 835879"/>
                <a:gd name="connsiteY411" fmla="*/ 230340 h 841230"/>
                <a:gd name="connsiteX412" fmla="*/ 825179 w 835879"/>
                <a:gd name="connsiteY412" fmla="*/ 231384 h 841230"/>
                <a:gd name="connsiteX413" fmla="*/ 825766 w 835879"/>
                <a:gd name="connsiteY413" fmla="*/ 236539 h 841230"/>
                <a:gd name="connsiteX414" fmla="*/ 825570 w 835879"/>
                <a:gd name="connsiteY414" fmla="*/ 239410 h 841230"/>
                <a:gd name="connsiteX415" fmla="*/ 827071 w 835879"/>
                <a:gd name="connsiteY415" fmla="*/ 248872 h 841230"/>
                <a:gd name="connsiteX416" fmla="*/ 828898 w 835879"/>
                <a:gd name="connsiteY416" fmla="*/ 253113 h 841230"/>
                <a:gd name="connsiteX417" fmla="*/ 828898 w 835879"/>
                <a:gd name="connsiteY417" fmla="*/ 254353 h 841230"/>
                <a:gd name="connsiteX418" fmla="*/ 829485 w 835879"/>
                <a:gd name="connsiteY418" fmla="*/ 256180 h 841230"/>
                <a:gd name="connsiteX419" fmla="*/ 830007 w 835879"/>
                <a:gd name="connsiteY419" fmla="*/ 256767 h 841230"/>
                <a:gd name="connsiteX420" fmla="*/ 830921 w 835879"/>
                <a:gd name="connsiteY420" fmla="*/ 260748 h 841230"/>
                <a:gd name="connsiteX421" fmla="*/ 831443 w 835879"/>
                <a:gd name="connsiteY421" fmla="*/ 261205 h 841230"/>
                <a:gd name="connsiteX422" fmla="*/ 832748 w 835879"/>
                <a:gd name="connsiteY422" fmla="*/ 267730 h 841230"/>
                <a:gd name="connsiteX423" fmla="*/ 833335 w 835879"/>
                <a:gd name="connsiteY423" fmla="*/ 268056 h 841230"/>
                <a:gd name="connsiteX424" fmla="*/ 833727 w 835879"/>
                <a:gd name="connsiteY424" fmla="*/ 270340 h 841230"/>
                <a:gd name="connsiteX425" fmla="*/ 834444 w 835879"/>
                <a:gd name="connsiteY425" fmla="*/ 271384 h 841230"/>
                <a:gd name="connsiteX426" fmla="*/ 834966 w 835879"/>
                <a:gd name="connsiteY426" fmla="*/ 277191 h 841230"/>
                <a:gd name="connsiteX427" fmla="*/ 835684 w 835879"/>
                <a:gd name="connsiteY427" fmla="*/ 278431 h 841230"/>
                <a:gd name="connsiteX428" fmla="*/ 835880 w 835879"/>
                <a:gd name="connsiteY428" fmla="*/ 280258 h 841230"/>
                <a:gd name="connsiteX429" fmla="*/ 835488 w 835879"/>
                <a:gd name="connsiteY429" fmla="*/ 280389 h 841230"/>
                <a:gd name="connsiteX430" fmla="*/ 835293 w 835879"/>
                <a:gd name="connsiteY430" fmla="*/ 282216 h 841230"/>
                <a:gd name="connsiteX431" fmla="*/ 834183 w 835879"/>
                <a:gd name="connsiteY431" fmla="*/ 284826 h 841230"/>
                <a:gd name="connsiteX432" fmla="*/ 833074 w 835879"/>
                <a:gd name="connsiteY432" fmla="*/ 284826 h 841230"/>
                <a:gd name="connsiteX433" fmla="*/ 833270 w 835879"/>
                <a:gd name="connsiteY433" fmla="*/ 283586 h 841230"/>
                <a:gd name="connsiteX434" fmla="*/ 833661 w 835879"/>
                <a:gd name="connsiteY434" fmla="*/ 283455 h 841230"/>
                <a:gd name="connsiteX435" fmla="*/ 833661 w 835879"/>
                <a:gd name="connsiteY435" fmla="*/ 282868 h 841230"/>
                <a:gd name="connsiteX436" fmla="*/ 833270 w 835879"/>
                <a:gd name="connsiteY436" fmla="*/ 282868 h 841230"/>
                <a:gd name="connsiteX437" fmla="*/ 832356 w 835879"/>
                <a:gd name="connsiteY437" fmla="*/ 284369 h 841230"/>
                <a:gd name="connsiteX438" fmla="*/ 832552 w 835879"/>
                <a:gd name="connsiteY438" fmla="*/ 285152 h 841230"/>
                <a:gd name="connsiteX439" fmla="*/ 831051 w 835879"/>
                <a:gd name="connsiteY439" fmla="*/ 285609 h 841230"/>
                <a:gd name="connsiteX440" fmla="*/ 831247 w 835879"/>
                <a:gd name="connsiteY440" fmla="*/ 285935 h 841230"/>
                <a:gd name="connsiteX441" fmla="*/ 830725 w 835879"/>
                <a:gd name="connsiteY441" fmla="*/ 286392 h 841230"/>
                <a:gd name="connsiteX442" fmla="*/ 830725 w 835879"/>
                <a:gd name="connsiteY442" fmla="*/ 286979 h 841230"/>
                <a:gd name="connsiteX443" fmla="*/ 830007 w 835879"/>
                <a:gd name="connsiteY443" fmla="*/ 287436 h 841230"/>
                <a:gd name="connsiteX444" fmla="*/ 829616 w 835879"/>
                <a:gd name="connsiteY444" fmla="*/ 289263 h 841230"/>
                <a:gd name="connsiteX445" fmla="*/ 828898 w 835879"/>
                <a:gd name="connsiteY445" fmla="*/ 290307 h 841230"/>
                <a:gd name="connsiteX446" fmla="*/ 828898 w 835879"/>
                <a:gd name="connsiteY446" fmla="*/ 291090 h 841230"/>
                <a:gd name="connsiteX447" fmla="*/ 829290 w 835879"/>
                <a:gd name="connsiteY447" fmla="*/ 291220 h 841230"/>
                <a:gd name="connsiteX448" fmla="*/ 828898 w 835879"/>
                <a:gd name="connsiteY448" fmla="*/ 291220 h 841230"/>
                <a:gd name="connsiteX449" fmla="*/ 828180 w 835879"/>
                <a:gd name="connsiteY449" fmla="*/ 293504 h 841230"/>
                <a:gd name="connsiteX450" fmla="*/ 826875 w 835879"/>
                <a:gd name="connsiteY450" fmla="*/ 295331 h 841230"/>
                <a:gd name="connsiteX451" fmla="*/ 825374 w 835879"/>
                <a:gd name="connsiteY451" fmla="*/ 300943 h 841230"/>
                <a:gd name="connsiteX452" fmla="*/ 824461 w 835879"/>
                <a:gd name="connsiteY452" fmla="*/ 306554 h 841230"/>
                <a:gd name="connsiteX453" fmla="*/ 824265 w 835879"/>
                <a:gd name="connsiteY453" fmla="*/ 313406 h 841230"/>
                <a:gd name="connsiteX454" fmla="*/ 825374 w 835879"/>
                <a:gd name="connsiteY454" fmla="*/ 315102 h 841230"/>
                <a:gd name="connsiteX455" fmla="*/ 825570 w 835879"/>
                <a:gd name="connsiteY455" fmla="*/ 317060 h 841230"/>
                <a:gd name="connsiteX456" fmla="*/ 825048 w 835879"/>
                <a:gd name="connsiteY456" fmla="*/ 318104 h 841230"/>
                <a:gd name="connsiteX457" fmla="*/ 825570 w 835879"/>
                <a:gd name="connsiteY457" fmla="*/ 318235 h 841230"/>
                <a:gd name="connsiteX458" fmla="*/ 825570 w 835879"/>
                <a:gd name="connsiteY458" fmla="*/ 318692 h 841230"/>
                <a:gd name="connsiteX459" fmla="*/ 825179 w 835879"/>
                <a:gd name="connsiteY459" fmla="*/ 320975 h 841230"/>
                <a:gd name="connsiteX460" fmla="*/ 824787 w 835879"/>
                <a:gd name="connsiteY460" fmla="*/ 321301 h 841230"/>
                <a:gd name="connsiteX461" fmla="*/ 824200 w 835879"/>
                <a:gd name="connsiteY461" fmla="*/ 324173 h 841230"/>
                <a:gd name="connsiteX462" fmla="*/ 823808 w 835879"/>
                <a:gd name="connsiteY462" fmla="*/ 324499 h 841230"/>
                <a:gd name="connsiteX463" fmla="*/ 823612 w 835879"/>
                <a:gd name="connsiteY463" fmla="*/ 326913 h 841230"/>
                <a:gd name="connsiteX464" fmla="*/ 822503 w 835879"/>
                <a:gd name="connsiteY464" fmla="*/ 328284 h 841230"/>
                <a:gd name="connsiteX465" fmla="*/ 821589 w 835879"/>
                <a:gd name="connsiteY465" fmla="*/ 331155 h 841230"/>
                <a:gd name="connsiteX466" fmla="*/ 821068 w 835879"/>
                <a:gd name="connsiteY466" fmla="*/ 331481 h 841230"/>
                <a:gd name="connsiteX467" fmla="*/ 820480 w 835879"/>
                <a:gd name="connsiteY467" fmla="*/ 333765 h 841230"/>
                <a:gd name="connsiteX468" fmla="*/ 818980 w 835879"/>
                <a:gd name="connsiteY468" fmla="*/ 334809 h 841230"/>
                <a:gd name="connsiteX469" fmla="*/ 818980 w 835879"/>
                <a:gd name="connsiteY469" fmla="*/ 335592 h 841230"/>
                <a:gd name="connsiteX470" fmla="*/ 818457 w 835879"/>
                <a:gd name="connsiteY470" fmla="*/ 336179 h 841230"/>
                <a:gd name="connsiteX471" fmla="*/ 818457 w 835879"/>
                <a:gd name="connsiteY471" fmla="*/ 337419 h 841230"/>
                <a:gd name="connsiteX472" fmla="*/ 817870 w 835879"/>
                <a:gd name="connsiteY472" fmla="*/ 337876 h 841230"/>
                <a:gd name="connsiteX473" fmla="*/ 817152 w 835879"/>
                <a:gd name="connsiteY473" fmla="*/ 339572 h 841230"/>
                <a:gd name="connsiteX474" fmla="*/ 816435 w 835879"/>
                <a:gd name="connsiteY474" fmla="*/ 342443 h 841230"/>
                <a:gd name="connsiteX475" fmla="*/ 815130 w 835879"/>
                <a:gd name="connsiteY475" fmla="*/ 344140 h 841230"/>
                <a:gd name="connsiteX476" fmla="*/ 814934 w 835879"/>
                <a:gd name="connsiteY476" fmla="*/ 345380 h 841230"/>
                <a:gd name="connsiteX477" fmla="*/ 813824 w 835879"/>
                <a:gd name="connsiteY477" fmla="*/ 346880 h 841230"/>
                <a:gd name="connsiteX478" fmla="*/ 813237 w 835879"/>
                <a:gd name="connsiteY478" fmla="*/ 348838 h 841230"/>
                <a:gd name="connsiteX479" fmla="*/ 812715 w 835879"/>
                <a:gd name="connsiteY479" fmla="*/ 348968 h 841230"/>
                <a:gd name="connsiteX480" fmla="*/ 812715 w 835879"/>
                <a:gd name="connsiteY480" fmla="*/ 349556 h 841230"/>
                <a:gd name="connsiteX481" fmla="*/ 811998 w 835879"/>
                <a:gd name="connsiteY481" fmla="*/ 350339 h 841230"/>
                <a:gd name="connsiteX482" fmla="*/ 812193 w 835879"/>
                <a:gd name="connsiteY482" fmla="*/ 351970 h 841230"/>
                <a:gd name="connsiteX483" fmla="*/ 811671 w 835879"/>
                <a:gd name="connsiteY483" fmla="*/ 352558 h 841230"/>
                <a:gd name="connsiteX484" fmla="*/ 811149 w 835879"/>
                <a:gd name="connsiteY484" fmla="*/ 356342 h 841230"/>
                <a:gd name="connsiteX485" fmla="*/ 810562 w 835879"/>
                <a:gd name="connsiteY485" fmla="*/ 357255 h 841230"/>
                <a:gd name="connsiteX486" fmla="*/ 810562 w 835879"/>
                <a:gd name="connsiteY486" fmla="*/ 359539 h 841230"/>
                <a:gd name="connsiteX487" fmla="*/ 810040 w 835879"/>
                <a:gd name="connsiteY487" fmla="*/ 360127 h 841230"/>
                <a:gd name="connsiteX488" fmla="*/ 810040 w 835879"/>
                <a:gd name="connsiteY488" fmla="*/ 361823 h 841230"/>
                <a:gd name="connsiteX489" fmla="*/ 809453 w 835879"/>
                <a:gd name="connsiteY489" fmla="*/ 362280 h 841230"/>
                <a:gd name="connsiteX490" fmla="*/ 808735 w 835879"/>
                <a:gd name="connsiteY490" fmla="*/ 365281 h 841230"/>
                <a:gd name="connsiteX491" fmla="*/ 808017 w 835879"/>
                <a:gd name="connsiteY491" fmla="*/ 366064 h 841230"/>
                <a:gd name="connsiteX492" fmla="*/ 808017 w 835879"/>
                <a:gd name="connsiteY492" fmla="*/ 366848 h 841230"/>
                <a:gd name="connsiteX493" fmla="*/ 807430 w 835879"/>
                <a:gd name="connsiteY493" fmla="*/ 367174 h 841230"/>
                <a:gd name="connsiteX494" fmla="*/ 806908 w 835879"/>
                <a:gd name="connsiteY494" fmla="*/ 368544 h 841230"/>
                <a:gd name="connsiteX495" fmla="*/ 805995 w 835879"/>
                <a:gd name="connsiteY495" fmla="*/ 369131 h 841230"/>
                <a:gd name="connsiteX496" fmla="*/ 805995 w 835879"/>
                <a:gd name="connsiteY496" fmla="*/ 369718 h 841230"/>
                <a:gd name="connsiteX497" fmla="*/ 806386 w 835879"/>
                <a:gd name="connsiteY497" fmla="*/ 369849 h 841230"/>
                <a:gd name="connsiteX498" fmla="*/ 806190 w 835879"/>
                <a:gd name="connsiteY498" fmla="*/ 371089 h 841230"/>
                <a:gd name="connsiteX499" fmla="*/ 805668 w 835879"/>
                <a:gd name="connsiteY499" fmla="*/ 371089 h 841230"/>
                <a:gd name="connsiteX500" fmla="*/ 803841 w 835879"/>
                <a:gd name="connsiteY500" fmla="*/ 372459 h 841230"/>
                <a:gd name="connsiteX501" fmla="*/ 803123 w 835879"/>
                <a:gd name="connsiteY501" fmla="*/ 373503 h 841230"/>
                <a:gd name="connsiteX502" fmla="*/ 801101 w 835879"/>
                <a:gd name="connsiteY502" fmla="*/ 375004 h 841230"/>
                <a:gd name="connsiteX503" fmla="*/ 800383 w 835879"/>
                <a:gd name="connsiteY503" fmla="*/ 376374 h 841230"/>
                <a:gd name="connsiteX504" fmla="*/ 799469 w 835879"/>
                <a:gd name="connsiteY504" fmla="*/ 376831 h 841230"/>
                <a:gd name="connsiteX505" fmla="*/ 798360 w 835879"/>
                <a:gd name="connsiteY505" fmla="*/ 378202 h 841230"/>
                <a:gd name="connsiteX506" fmla="*/ 798164 w 835879"/>
                <a:gd name="connsiteY506" fmla="*/ 379115 h 841230"/>
                <a:gd name="connsiteX507" fmla="*/ 797055 w 835879"/>
                <a:gd name="connsiteY507" fmla="*/ 380028 h 841230"/>
                <a:gd name="connsiteX508" fmla="*/ 796859 w 835879"/>
                <a:gd name="connsiteY508" fmla="*/ 380942 h 841230"/>
                <a:gd name="connsiteX509" fmla="*/ 795358 w 835879"/>
                <a:gd name="connsiteY509" fmla="*/ 383356 h 841230"/>
                <a:gd name="connsiteX510" fmla="*/ 795358 w 835879"/>
                <a:gd name="connsiteY510" fmla="*/ 384139 h 841230"/>
                <a:gd name="connsiteX511" fmla="*/ 792357 w 835879"/>
                <a:gd name="connsiteY511" fmla="*/ 391252 h 841230"/>
                <a:gd name="connsiteX512" fmla="*/ 791443 w 835879"/>
                <a:gd name="connsiteY512" fmla="*/ 398038 h 841230"/>
                <a:gd name="connsiteX513" fmla="*/ 791247 w 835879"/>
                <a:gd name="connsiteY513" fmla="*/ 409718 h 841230"/>
                <a:gd name="connsiteX514" fmla="*/ 790530 w 835879"/>
                <a:gd name="connsiteY514" fmla="*/ 416048 h 841230"/>
                <a:gd name="connsiteX515" fmla="*/ 790008 w 835879"/>
                <a:gd name="connsiteY515" fmla="*/ 417679 h 841230"/>
                <a:gd name="connsiteX516" fmla="*/ 789616 w 835879"/>
                <a:gd name="connsiteY516" fmla="*/ 423878 h 841230"/>
                <a:gd name="connsiteX517" fmla="*/ 789225 w 835879"/>
                <a:gd name="connsiteY517" fmla="*/ 424791 h 841230"/>
                <a:gd name="connsiteX518" fmla="*/ 789420 w 835879"/>
                <a:gd name="connsiteY518" fmla="*/ 427989 h 841230"/>
                <a:gd name="connsiteX519" fmla="*/ 788833 w 835879"/>
                <a:gd name="connsiteY519" fmla="*/ 430990 h 841230"/>
                <a:gd name="connsiteX520" fmla="*/ 788833 w 835879"/>
                <a:gd name="connsiteY520" fmla="*/ 435558 h 841230"/>
                <a:gd name="connsiteX521" fmla="*/ 789420 w 835879"/>
                <a:gd name="connsiteY521" fmla="*/ 439343 h 841230"/>
                <a:gd name="connsiteX522" fmla="*/ 789225 w 835879"/>
                <a:gd name="connsiteY522" fmla="*/ 440387 h 841230"/>
                <a:gd name="connsiteX523" fmla="*/ 788703 w 835879"/>
                <a:gd name="connsiteY523" fmla="*/ 440713 h 841230"/>
                <a:gd name="connsiteX524" fmla="*/ 788311 w 835879"/>
                <a:gd name="connsiteY524" fmla="*/ 441626 h 841230"/>
                <a:gd name="connsiteX525" fmla="*/ 787397 w 835879"/>
                <a:gd name="connsiteY525" fmla="*/ 444824 h 841230"/>
                <a:gd name="connsiteX526" fmla="*/ 784788 w 835879"/>
                <a:gd name="connsiteY526" fmla="*/ 449652 h 841230"/>
                <a:gd name="connsiteX527" fmla="*/ 784788 w 835879"/>
                <a:gd name="connsiteY527" fmla="*/ 451023 h 841230"/>
                <a:gd name="connsiteX528" fmla="*/ 783482 w 835879"/>
                <a:gd name="connsiteY528" fmla="*/ 454677 h 841230"/>
                <a:gd name="connsiteX529" fmla="*/ 782895 w 835879"/>
                <a:gd name="connsiteY529" fmla="*/ 458918 h 841230"/>
                <a:gd name="connsiteX530" fmla="*/ 781590 w 835879"/>
                <a:gd name="connsiteY530" fmla="*/ 463616 h 841230"/>
                <a:gd name="connsiteX531" fmla="*/ 781394 w 835879"/>
                <a:gd name="connsiteY531" fmla="*/ 466031 h 841230"/>
                <a:gd name="connsiteX532" fmla="*/ 779372 w 835879"/>
                <a:gd name="connsiteY532" fmla="*/ 472817 h 841230"/>
                <a:gd name="connsiteX533" fmla="*/ 777675 w 835879"/>
                <a:gd name="connsiteY533" fmla="*/ 484758 h 841230"/>
                <a:gd name="connsiteX534" fmla="*/ 776566 w 835879"/>
                <a:gd name="connsiteY534" fmla="*/ 488543 h 841230"/>
                <a:gd name="connsiteX535" fmla="*/ 776044 w 835879"/>
                <a:gd name="connsiteY535" fmla="*/ 492327 h 841230"/>
                <a:gd name="connsiteX536" fmla="*/ 774347 w 835879"/>
                <a:gd name="connsiteY536" fmla="*/ 495916 h 841230"/>
                <a:gd name="connsiteX537" fmla="*/ 769910 w 835879"/>
                <a:gd name="connsiteY537" fmla="*/ 499114 h 841230"/>
                <a:gd name="connsiteX538" fmla="*/ 767692 w 835879"/>
                <a:gd name="connsiteY538" fmla="*/ 499701 h 841230"/>
                <a:gd name="connsiteX539" fmla="*/ 754706 w 835879"/>
                <a:gd name="connsiteY539" fmla="*/ 506161 h 841230"/>
                <a:gd name="connsiteX540" fmla="*/ 745440 w 835879"/>
                <a:gd name="connsiteY540" fmla="*/ 510207 h 841230"/>
                <a:gd name="connsiteX541" fmla="*/ 739111 w 835879"/>
                <a:gd name="connsiteY541" fmla="*/ 514904 h 841230"/>
                <a:gd name="connsiteX542" fmla="*/ 736697 w 835879"/>
                <a:gd name="connsiteY542" fmla="*/ 518037 h 841230"/>
                <a:gd name="connsiteX543" fmla="*/ 735196 w 835879"/>
                <a:gd name="connsiteY543" fmla="*/ 521626 h 841230"/>
                <a:gd name="connsiteX544" fmla="*/ 733695 w 835879"/>
                <a:gd name="connsiteY544" fmla="*/ 523257 h 841230"/>
                <a:gd name="connsiteX545" fmla="*/ 732586 w 835879"/>
                <a:gd name="connsiteY545" fmla="*/ 523844 h 841230"/>
                <a:gd name="connsiteX546" fmla="*/ 732586 w 835879"/>
                <a:gd name="connsiteY546" fmla="*/ 524431 h 841230"/>
                <a:gd name="connsiteX547" fmla="*/ 731085 w 835879"/>
                <a:gd name="connsiteY547" fmla="*/ 525214 h 841230"/>
                <a:gd name="connsiteX548" fmla="*/ 729062 w 835879"/>
                <a:gd name="connsiteY548" fmla="*/ 527759 h 841230"/>
                <a:gd name="connsiteX549" fmla="*/ 728344 w 835879"/>
                <a:gd name="connsiteY549" fmla="*/ 530761 h 841230"/>
                <a:gd name="connsiteX550" fmla="*/ 726322 w 835879"/>
                <a:gd name="connsiteY550" fmla="*/ 535720 h 841230"/>
                <a:gd name="connsiteX551" fmla="*/ 726322 w 835879"/>
                <a:gd name="connsiteY551" fmla="*/ 537221 h 841230"/>
                <a:gd name="connsiteX552" fmla="*/ 725604 w 835879"/>
                <a:gd name="connsiteY552" fmla="*/ 537547 h 841230"/>
                <a:gd name="connsiteX553" fmla="*/ 724690 w 835879"/>
                <a:gd name="connsiteY553" fmla="*/ 539831 h 841230"/>
                <a:gd name="connsiteX554" fmla="*/ 719144 w 835879"/>
                <a:gd name="connsiteY554" fmla="*/ 545116 h 841230"/>
                <a:gd name="connsiteX555" fmla="*/ 712619 w 835879"/>
                <a:gd name="connsiteY555" fmla="*/ 549162 h 841230"/>
                <a:gd name="connsiteX556" fmla="*/ 712619 w 835879"/>
                <a:gd name="connsiteY556" fmla="*/ 545116 h 841230"/>
                <a:gd name="connsiteX557" fmla="*/ 711901 w 835879"/>
                <a:gd name="connsiteY557" fmla="*/ 543616 h 841230"/>
                <a:gd name="connsiteX558" fmla="*/ 711379 w 835879"/>
                <a:gd name="connsiteY558" fmla="*/ 543289 h 841230"/>
                <a:gd name="connsiteX559" fmla="*/ 711379 w 835879"/>
                <a:gd name="connsiteY559" fmla="*/ 542702 h 841230"/>
                <a:gd name="connsiteX560" fmla="*/ 709878 w 835879"/>
                <a:gd name="connsiteY560" fmla="*/ 541201 h 841230"/>
                <a:gd name="connsiteX561" fmla="*/ 708051 w 835879"/>
                <a:gd name="connsiteY561" fmla="*/ 540418 h 841230"/>
                <a:gd name="connsiteX562" fmla="*/ 707137 w 835879"/>
                <a:gd name="connsiteY562" fmla="*/ 539505 h 841230"/>
                <a:gd name="connsiteX563" fmla="*/ 704527 w 835879"/>
                <a:gd name="connsiteY563" fmla="*/ 538591 h 841230"/>
                <a:gd name="connsiteX564" fmla="*/ 703026 w 835879"/>
                <a:gd name="connsiteY564" fmla="*/ 537221 h 841230"/>
                <a:gd name="connsiteX565" fmla="*/ 702635 w 835879"/>
                <a:gd name="connsiteY565" fmla="*/ 536764 h 841230"/>
                <a:gd name="connsiteX566" fmla="*/ 702635 w 835879"/>
                <a:gd name="connsiteY566" fmla="*/ 534676 h 841230"/>
                <a:gd name="connsiteX567" fmla="*/ 703026 w 835879"/>
                <a:gd name="connsiteY567" fmla="*/ 534545 h 841230"/>
                <a:gd name="connsiteX568" fmla="*/ 703222 w 835879"/>
                <a:gd name="connsiteY568" fmla="*/ 532914 h 841230"/>
                <a:gd name="connsiteX569" fmla="*/ 702309 w 835879"/>
                <a:gd name="connsiteY569" fmla="*/ 530043 h 841230"/>
                <a:gd name="connsiteX570" fmla="*/ 701591 w 835879"/>
                <a:gd name="connsiteY570" fmla="*/ 529456 h 841230"/>
                <a:gd name="connsiteX571" fmla="*/ 701004 w 835879"/>
                <a:gd name="connsiteY571" fmla="*/ 527955 h 841230"/>
                <a:gd name="connsiteX572" fmla="*/ 699307 w 835879"/>
                <a:gd name="connsiteY572" fmla="*/ 527368 h 841230"/>
                <a:gd name="connsiteX573" fmla="*/ 698916 w 835879"/>
                <a:gd name="connsiteY573" fmla="*/ 526780 h 841230"/>
                <a:gd name="connsiteX574" fmla="*/ 697089 w 835879"/>
                <a:gd name="connsiteY574" fmla="*/ 525997 h 841230"/>
                <a:gd name="connsiteX575" fmla="*/ 697089 w 835879"/>
                <a:gd name="connsiteY575" fmla="*/ 525671 h 841230"/>
                <a:gd name="connsiteX576" fmla="*/ 696567 w 835879"/>
                <a:gd name="connsiteY576" fmla="*/ 525671 h 841230"/>
                <a:gd name="connsiteX577" fmla="*/ 695849 w 835879"/>
                <a:gd name="connsiteY577" fmla="*/ 524627 h 841230"/>
                <a:gd name="connsiteX578" fmla="*/ 696044 w 835879"/>
                <a:gd name="connsiteY578" fmla="*/ 523714 h 841230"/>
                <a:gd name="connsiteX579" fmla="*/ 698655 w 835879"/>
                <a:gd name="connsiteY579" fmla="*/ 521299 h 841230"/>
                <a:gd name="connsiteX580" fmla="*/ 698263 w 835879"/>
                <a:gd name="connsiteY580" fmla="*/ 518298 h 841230"/>
                <a:gd name="connsiteX581" fmla="*/ 698655 w 835879"/>
                <a:gd name="connsiteY581" fmla="*/ 517123 h 841230"/>
                <a:gd name="connsiteX582" fmla="*/ 697546 w 835879"/>
                <a:gd name="connsiteY582" fmla="*/ 516536 h 841230"/>
                <a:gd name="connsiteX583" fmla="*/ 696827 w 835879"/>
                <a:gd name="connsiteY583" fmla="*/ 515492 h 841230"/>
                <a:gd name="connsiteX584" fmla="*/ 695914 w 835879"/>
                <a:gd name="connsiteY584" fmla="*/ 515166 h 841230"/>
                <a:gd name="connsiteX585" fmla="*/ 695523 w 835879"/>
                <a:gd name="connsiteY585" fmla="*/ 514383 h 841230"/>
                <a:gd name="connsiteX586" fmla="*/ 695718 w 835879"/>
                <a:gd name="connsiteY586" fmla="*/ 513795 h 841230"/>
                <a:gd name="connsiteX587" fmla="*/ 695131 w 835879"/>
                <a:gd name="connsiteY587" fmla="*/ 513469 h 841230"/>
                <a:gd name="connsiteX588" fmla="*/ 695327 w 835879"/>
                <a:gd name="connsiteY588" fmla="*/ 512099 h 841230"/>
                <a:gd name="connsiteX589" fmla="*/ 696044 w 835879"/>
                <a:gd name="connsiteY589" fmla="*/ 511316 h 841230"/>
                <a:gd name="connsiteX590" fmla="*/ 695849 w 835879"/>
                <a:gd name="connsiteY590" fmla="*/ 508901 h 841230"/>
                <a:gd name="connsiteX591" fmla="*/ 695457 w 835879"/>
                <a:gd name="connsiteY591" fmla="*/ 508771 h 841230"/>
                <a:gd name="connsiteX592" fmla="*/ 695849 w 835879"/>
                <a:gd name="connsiteY592" fmla="*/ 507140 h 841230"/>
                <a:gd name="connsiteX593" fmla="*/ 695131 w 835879"/>
                <a:gd name="connsiteY593" fmla="*/ 506683 h 841230"/>
                <a:gd name="connsiteX594" fmla="*/ 694218 w 835879"/>
                <a:gd name="connsiteY594" fmla="*/ 506683 h 841230"/>
                <a:gd name="connsiteX595" fmla="*/ 692912 w 835879"/>
                <a:gd name="connsiteY595" fmla="*/ 505509 h 841230"/>
                <a:gd name="connsiteX596" fmla="*/ 691607 w 835879"/>
                <a:gd name="connsiteY596" fmla="*/ 505052 h 841230"/>
                <a:gd name="connsiteX597" fmla="*/ 690890 w 835879"/>
                <a:gd name="connsiteY597" fmla="*/ 504138 h 841230"/>
                <a:gd name="connsiteX598" fmla="*/ 690694 w 835879"/>
                <a:gd name="connsiteY598" fmla="*/ 503224 h 841230"/>
                <a:gd name="connsiteX599" fmla="*/ 689193 w 835879"/>
                <a:gd name="connsiteY599" fmla="*/ 502181 h 841230"/>
                <a:gd name="connsiteX600" fmla="*/ 689193 w 835879"/>
                <a:gd name="connsiteY600" fmla="*/ 500223 h 841230"/>
                <a:gd name="connsiteX601" fmla="*/ 688802 w 835879"/>
                <a:gd name="connsiteY601" fmla="*/ 499636 h 841230"/>
                <a:gd name="connsiteX602" fmla="*/ 687692 w 835879"/>
                <a:gd name="connsiteY602" fmla="*/ 499179 h 841230"/>
                <a:gd name="connsiteX603" fmla="*/ 686779 w 835879"/>
                <a:gd name="connsiteY603" fmla="*/ 499505 h 841230"/>
                <a:gd name="connsiteX604" fmla="*/ 685343 w 835879"/>
                <a:gd name="connsiteY604" fmla="*/ 498983 h 841230"/>
                <a:gd name="connsiteX605" fmla="*/ 685343 w 835879"/>
                <a:gd name="connsiteY605" fmla="*/ 498396 h 841230"/>
                <a:gd name="connsiteX606" fmla="*/ 686453 w 835879"/>
                <a:gd name="connsiteY606" fmla="*/ 497939 h 841230"/>
                <a:gd name="connsiteX607" fmla="*/ 687040 w 835879"/>
                <a:gd name="connsiteY607" fmla="*/ 497156 h 841230"/>
                <a:gd name="connsiteX608" fmla="*/ 686648 w 835879"/>
                <a:gd name="connsiteY608" fmla="*/ 494154 h 841230"/>
                <a:gd name="connsiteX609" fmla="*/ 688867 w 835879"/>
                <a:gd name="connsiteY609" fmla="*/ 493371 h 841230"/>
                <a:gd name="connsiteX610" fmla="*/ 688867 w 835879"/>
                <a:gd name="connsiteY610" fmla="*/ 492915 h 841230"/>
                <a:gd name="connsiteX611" fmla="*/ 689389 w 835879"/>
                <a:gd name="connsiteY611" fmla="*/ 492588 h 841230"/>
                <a:gd name="connsiteX612" fmla="*/ 689389 w 835879"/>
                <a:gd name="connsiteY612" fmla="*/ 491218 h 841230"/>
                <a:gd name="connsiteX613" fmla="*/ 690498 w 835879"/>
                <a:gd name="connsiteY613" fmla="*/ 491349 h 841230"/>
                <a:gd name="connsiteX614" fmla="*/ 690498 w 835879"/>
                <a:gd name="connsiteY614" fmla="*/ 489522 h 841230"/>
                <a:gd name="connsiteX615" fmla="*/ 688802 w 835879"/>
                <a:gd name="connsiteY615" fmla="*/ 490109 h 841230"/>
                <a:gd name="connsiteX616" fmla="*/ 688606 w 835879"/>
                <a:gd name="connsiteY616" fmla="*/ 493110 h 841230"/>
                <a:gd name="connsiteX617" fmla="*/ 688214 w 835879"/>
                <a:gd name="connsiteY617" fmla="*/ 493437 h 841230"/>
                <a:gd name="connsiteX618" fmla="*/ 686322 w 835879"/>
                <a:gd name="connsiteY618" fmla="*/ 493437 h 841230"/>
                <a:gd name="connsiteX619" fmla="*/ 685800 w 835879"/>
                <a:gd name="connsiteY619" fmla="*/ 494481 h 841230"/>
                <a:gd name="connsiteX620" fmla="*/ 686191 w 835879"/>
                <a:gd name="connsiteY620" fmla="*/ 496308 h 841230"/>
                <a:gd name="connsiteX621" fmla="*/ 685278 w 835879"/>
                <a:gd name="connsiteY621" fmla="*/ 496765 h 841230"/>
                <a:gd name="connsiteX622" fmla="*/ 684560 w 835879"/>
                <a:gd name="connsiteY622" fmla="*/ 499048 h 841230"/>
                <a:gd name="connsiteX623" fmla="*/ 684951 w 835879"/>
                <a:gd name="connsiteY623" fmla="*/ 500288 h 841230"/>
                <a:gd name="connsiteX624" fmla="*/ 686648 w 835879"/>
                <a:gd name="connsiteY624" fmla="*/ 500615 h 841230"/>
                <a:gd name="connsiteX625" fmla="*/ 686453 w 835879"/>
                <a:gd name="connsiteY625" fmla="*/ 500941 h 841230"/>
                <a:gd name="connsiteX626" fmla="*/ 687040 w 835879"/>
                <a:gd name="connsiteY626" fmla="*/ 501267 h 841230"/>
                <a:gd name="connsiteX627" fmla="*/ 687236 w 835879"/>
                <a:gd name="connsiteY627" fmla="*/ 502768 h 841230"/>
                <a:gd name="connsiteX628" fmla="*/ 689258 w 835879"/>
                <a:gd name="connsiteY628" fmla="*/ 504595 h 841230"/>
                <a:gd name="connsiteX629" fmla="*/ 689258 w 835879"/>
                <a:gd name="connsiteY629" fmla="*/ 505965 h 841230"/>
                <a:gd name="connsiteX630" fmla="*/ 690172 w 835879"/>
                <a:gd name="connsiteY630" fmla="*/ 506422 h 841230"/>
                <a:gd name="connsiteX631" fmla="*/ 691085 w 835879"/>
                <a:gd name="connsiteY631" fmla="*/ 507923 h 841230"/>
                <a:gd name="connsiteX632" fmla="*/ 691281 w 835879"/>
                <a:gd name="connsiteY632" fmla="*/ 508967 h 841230"/>
                <a:gd name="connsiteX633" fmla="*/ 691999 w 835879"/>
                <a:gd name="connsiteY633" fmla="*/ 509554 h 841230"/>
                <a:gd name="connsiteX634" fmla="*/ 691999 w 835879"/>
                <a:gd name="connsiteY634" fmla="*/ 510467 h 841230"/>
                <a:gd name="connsiteX635" fmla="*/ 691281 w 835879"/>
                <a:gd name="connsiteY635" fmla="*/ 511381 h 841230"/>
                <a:gd name="connsiteX636" fmla="*/ 691281 w 835879"/>
                <a:gd name="connsiteY636" fmla="*/ 513795 h 841230"/>
                <a:gd name="connsiteX637" fmla="*/ 691803 w 835879"/>
                <a:gd name="connsiteY637" fmla="*/ 515296 h 841230"/>
                <a:gd name="connsiteX638" fmla="*/ 693826 w 835879"/>
                <a:gd name="connsiteY638" fmla="*/ 517384 h 841230"/>
                <a:gd name="connsiteX639" fmla="*/ 696240 w 835879"/>
                <a:gd name="connsiteY639" fmla="*/ 518755 h 841230"/>
                <a:gd name="connsiteX640" fmla="*/ 696240 w 835879"/>
                <a:gd name="connsiteY640" fmla="*/ 520712 h 841230"/>
                <a:gd name="connsiteX641" fmla="*/ 695131 w 835879"/>
                <a:gd name="connsiteY641" fmla="*/ 521299 h 841230"/>
                <a:gd name="connsiteX642" fmla="*/ 693826 w 835879"/>
                <a:gd name="connsiteY642" fmla="*/ 523126 h 841230"/>
                <a:gd name="connsiteX643" fmla="*/ 693826 w 835879"/>
                <a:gd name="connsiteY643" fmla="*/ 525541 h 841230"/>
                <a:gd name="connsiteX644" fmla="*/ 695327 w 835879"/>
                <a:gd name="connsiteY644" fmla="*/ 527629 h 841230"/>
                <a:gd name="connsiteX645" fmla="*/ 698328 w 835879"/>
                <a:gd name="connsiteY645" fmla="*/ 529130 h 841230"/>
                <a:gd name="connsiteX646" fmla="*/ 699829 w 835879"/>
                <a:gd name="connsiteY646" fmla="*/ 530761 h 841230"/>
                <a:gd name="connsiteX647" fmla="*/ 700351 w 835879"/>
                <a:gd name="connsiteY647" fmla="*/ 532131 h 841230"/>
                <a:gd name="connsiteX648" fmla="*/ 700155 w 835879"/>
                <a:gd name="connsiteY648" fmla="*/ 536960 h 841230"/>
                <a:gd name="connsiteX649" fmla="*/ 700547 w 835879"/>
                <a:gd name="connsiteY649" fmla="*/ 537090 h 841230"/>
                <a:gd name="connsiteX650" fmla="*/ 700547 w 835879"/>
                <a:gd name="connsiteY650" fmla="*/ 538004 h 841230"/>
                <a:gd name="connsiteX651" fmla="*/ 701265 w 835879"/>
                <a:gd name="connsiteY651" fmla="*/ 539179 h 841230"/>
                <a:gd name="connsiteX652" fmla="*/ 705702 w 835879"/>
                <a:gd name="connsiteY652" fmla="*/ 541593 h 841230"/>
                <a:gd name="connsiteX653" fmla="*/ 706420 w 835879"/>
                <a:gd name="connsiteY653" fmla="*/ 541593 h 841230"/>
                <a:gd name="connsiteX654" fmla="*/ 707007 w 835879"/>
                <a:gd name="connsiteY654" fmla="*/ 542767 h 841230"/>
                <a:gd name="connsiteX655" fmla="*/ 708508 w 835879"/>
                <a:gd name="connsiteY655" fmla="*/ 544268 h 841230"/>
                <a:gd name="connsiteX656" fmla="*/ 708508 w 835879"/>
                <a:gd name="connsiteY656" fmla="*/ 545182 h 841230"/>
                <a:gd name="connsiteX657" fmla="*/ 709225 w 835879"/>
                <a:gd name="connsiteY657" fmla="*/ 546095 h 841230"/>
                <a:gd name="connsiteX658" fmla="*/ 709225 w 835879"/>
                <a:gd name="connsiteY658" fmla="*/ 547139 h 841230"/>
                <a:gd name="connsiteX659" fmla="*/ 710726 w 835879"/>
                <a:gd name="connsiteY659" fmla="*/ 547139 h 841230"/>
                <a:gd name="connsiteX660" fmla="*/ 710726 w 835879"/>
                <a:gd name="connsiteY660" fmla="*/ 548510 h 841230"/>
                <a:gd name="connsiteX661" fmla="*/ 710335 w 835879"/>
                <a:gd name="connsiteY661" fmla="*/ 549097 h 841230"/>
                <a:gd name="connsiteX662" fmla="*/ 710531 w 835879"/>
                <a:gd name="connsiteY662" fmla="*/ 550467 h 841230"/>
                <a:gd name="connsiteX663" fmla="*/ 710139 w 835879"/>
                <a:gd name="connsiteY663" fmla="*/ 552424 h 841230"/>
                <a:gd name="connsiteX664" fmla="*/ 707007 w 835879"/>
                <a:gd name="connsiteY664" fmla="*/ 555557 h 841230"/>
                <a:gd name="connsiteX665" fmla="*/ 707007 w 835879"/>
                <a:gd name="connsiteY665" fmla="*/ 556144 h 841230"/>
                <a:gd name="connsiteX666" fmla="*/ 706420 w 835879"/>
                <a:gd name="connsiteY666" fmla="*/ 556470 h 841230"/>
                <a:gd name="connsiteX667" fmla="*/ 705506 w 835879"/>
                <a:gd name="connsiteY667" fmla="*/ 557971 h 841230"/>
                <a:gd name="connsiteX668" fmla="*/ 705506 w 835879"/>
                <a:gd name="connsiteY668" fmla="*/ 558558 h 841230"/>
                <a:gd name="connsiteX669" fmla="*/ 704592 w 835879"/>
                <a:gd name="connsiteY669" fmla="*/ 559472 h 841230"/>
                <a:gd name="connsiteX670" fmla="*/ 704397 w 835879"/>
                <a:gd name="connsiteY670" fmla="*/ 560255 h 841230"/>
                <a:gd name="connsiteX671" fmla="*/ 703679 w 835879"/>
                <a:gd name="connsiteY671" fmla="*/ 560712 h 841230"/>
                <a:gd name="connsiteX672" fmla="*/ 703875 w 835879"/>
                <a:gd name="connsiteY672" fmla="*/ 561495 h 841230"/>
                <a:gd name="connsiteX673" fmla="*/ 701460 w 835879"/>
                <a:gd name="connsiteY673" fmla="*/ 561951 h 841230"/>
                <a:gd name="connsiteX674" fmla="*/ 701069 w 835879"/>
                <a:gd name="connsiteY674" fmla="*/ 562539 h 841230"/>
                <a:gd name="connsiteX675" fmla="*/ 697937 w 835879"/>
                <a:gd name="connsiteY675" fmla="*/ 563452 h 841230"/>
                <a:gd name="connsiteX676" fmla="*/ 694805 w 835879"/>
                <a:gd name="connsiteY676" fmla="*/ 565410 h 841230"/>
                <a:gd name="connsiteX677" fmla="*/ 694609 w 835879"/>
                <a:gd name="connsiteY677" fmla="*/ 566323 h 841230"/>
                <a:gd name="connsiteX678" fmla="*/ 694022 w 835879"/>
                <a:gd name="connsiteY678" fmla="*/ 566911 h 841230"/>
                <a:gd name="connsiteX679" fmla="*/ 693630 w 835879"/>
                <a:gd name="connsiteY679" fmla="*/ 566780 h 841230"/>
                <a:gd name="connsiteX680" fmla="*/ 693630 w 835879"/>
                <a:gd name="connsiteY680" fmla="*/ 567367 h 841230"/>
                <a:gd name="connsiteX681" fmla="*/ 693108 w 835879"/>
                <a:gd name="connsiteY681" fmla="*/ 567824 h 841230"/>
                <a:gd name="connsiteX682" fmla="*/ 692390 w 835879"/>
                <a:gd name="connsiteY682" fmla="*/ 569651 h 841230"/>
                <a:gd name="connsiteX683" fmla="*/ 690694 w 835879"/>
                <a:gd name="connsiteY683" fmla="*/ 572196 h 841230"/>
                <a:gd name="connsiteX684" fmla="*/ 690107 w 835879"/>
                <a:gd name="connsiteY684" fmla="*/ 572457 h 841230"/>
                <a:gd name="connsiteX685" fmla="*/ 689193 w 835879"/>
                <a:gd name="connsiteY685" fmla="*/ 574545 h 841230"/>
                <a:gd name="connsiteX686" fmla="*/ 688279 w 835879"/>
                <a:gd name="connsiteY686" fmla="*/ 575459 h 841230"/>
                <a:gd name="connsiteX687" fmla="*/ 688084 w 835879"/>
                <a:gd name="connsiteY687" fmla="*/ 576503 h 841230"/>
                <a:gd name="connsiteX688" fmla="*/ 686387 w 835879"/>
                <a:gd name="connsiteY688" fmla="*/ 578787 h 841230"/>
                <a:gd name="connsiteX689" fmla="*/ 685996 w 835879"/>
                <a:gd name="connsiteY689" fmla="*/ 578199 h 841230"/>
                <a:gd name="connsiteX690" fmla="*/ 685996 w 835879"/>
                <a:gd name="connsiteY690" fmla="*/ 576372 h 841230"/>
                <a:gd name="connsiteX691" fmla="*/ 686909 w 835879"/>
                <a:gd name="connsiteY691" fmla="*/ 574871 h 841230"/>
                <a:gd name="connsiteX692" fmla="*/ 687105 w 835879"/>
                <a:gd name="connsiteY692" fmla="*/ 572000 h 841230"/>
                <a:gd name="connsiteX693" fmla="*/ 686713 w 835879"/>
                <a:gd name="connsiteY693" fmla="*/ 571544 h 841230"/>
                <a:gd name="connsiteX694" fmla="*/ 686713 w 835879"/>
                <a:gd name="connsiteY694" fmla="*/ 570369 h 841230"/>
                <a:gd name="connsiteX695" fmla="*/ 686322 w 835879"/>
                <a:gd name="connsiteY695" fmla="*/ 570043 h 841230"/>
                <a:gd name="connsiteX696" fmla="*/ 685408 w 835879"/>
                <a:gd name="connsiteY696" fmla="*/ 570369 h 841230"/>
                <a:gd name="connsiteX697" fmla="*/ 685408 w 835879"/>
                <a:gd name="connsiteY697" fmla="*/ 569586 h 841230"/>
                <a:gd name="connsiteX698" fmla="*/ 685996 w 835879"/>
                <a:gd name="connsiteY698" fmla="*/ 568868 h 841230"/>
                <a:gd name="connsiteX699" fmla="*/ 685278 w 835879"/>
                <a:gd name="connsiteY699" fmla="*/ 567694 h 841230"/>
                <a:gd name="connsiteX700" fmla="*/ 682472 w 835879"/>
                <a:gd name="connsiteY700" fmla="*/ 565867 h 841230"/>
                <a:gd name="connsiteX701" fmla="*/ 680580 w 835879"/>
                <a:gd name="connsiteY701" fmla="*/ 564040 h 841230"/>
                <a:gd name="connsiteX702" fmla="*/ 675556 w 835879"/>
                <a:gd name="connsiteY702" fmla="*/ 560908 h 841230"/>
                <a:gd name="connsiteX703" fmla="*/ 675556 w 835879"/>
                <a:gd name="connsiteY703" fmla="*/ 559994 h 841230"/>
                <a:gd name="connsiteX704" fmla="*/ 674250 w 835879"/>
                <a:gd name="connsiteY704" fmla="*/ 558950 h 841230"/>
                <a:gd name="connsiteX705" fmla="*/ 673728 w 835879"/>
                <a:gd name="connsiteY705" fmla="*/ 556275 h 841230"/>
                <a:gd name="connsiteX706" fmla="*/ 673728 w 835879"/>
                <a:gd name="connsiteY706" fmla="*/ 553273 h 841230"/>
                <a:gd name="connsiteX707" fmla="*/ 674250 w 835879"/>
                <a:gd name="connsiteY707" fmla="*/ 547857 h 841230"/>
                <a:gd name="connsiteX708" fmla="*/ 674642 w 835879"/>
                <a:gd name="connsiteY708" fmla="*/ 547727 h 841230"/>
                <a:gd name="connsiteX709" fmla="*/ 674446 w 835879"/>
                <a:gd name="connsiteY709" fmla="*/ 545899 h 841230"/>
                <a:gd name="connsiteX710" fmla="*/ 673728 w 835879"/>
                <a:gd name="connsiteY710" fmla="*/ 545573 h 841230"/>
                <a:gd name="connsiteX711" fmla="*/ 673532 w 835879"/>
                <a:gd name="connsiteY711" fmla="*/ 546030 h 841230"/>
                <a:gd name="connsiteX712" fmla="*/ 672423 w 835879"/>
                <a:gd name="connsiteY712" fmla="*/ 546030 h 841230"/>
                <a:gd name="connsiteX713" fmla="*/ 671510 w 835879"/>
                <a:gd name="connsiteY713" fmla="*/ 545573 h 841230"/>
                <a:gd name="connsiteX714" fmla="*/ 671510 w 835879"/>
                <a:gd name="connsiteY714" fmla="*/ 544790 h 841230"/>
                <a:gd name="connsiteX715" fmla="*/ 671118 w 835879"/>
                <a:gd name="connsiteY715" fmla="*/ 544464 h 841230"/>
                <a:gd name="connsiteX716" fmla="*/ 669422 w 835879"/>
                <a:gd name="connsiteY716" fmla="*/ 544790 h 841230"/>
                <a:gd name="connsiteX717" fmla="*/ 669226 w 835879"/>
                <a:gd name="connsiteY717" fmla="*/ 544203 h 841230"/>
                <a:gd name="connsiteX718" fmla="*/ 667007 w 835879"/>
                <a:gd name="connsiteY718" fmla="*/ 544072 h 841230"/>
                <a:gd name="connsiteX719" fmla="*/ 666812 w 835879"/>
                <a:gd name="connsiteY719" fmla="*/ 543289 h 841230"/>
                <a:gd name="connsiteX720" fmla="*/ 665506 w 835879"/>
                <a:gd name="connsiteY720" fmla="*/ 543746 h 841230"/>
                <a:gd name="connsiteX721" fmla="*/ 663810 w 835879"/>
                <a:gd name="connsiteY721" fmla="*/ 542833 h 841230"/>
                <a:gd name="connsiteX722" fmla="*/ 661918 w 835879"/>
                <a:gd name="connsiteY722" fmla="*/ 542376 h 841230"/>
                <a:gd name="connsiteX723" fmla="*/ 661722 w 835879"/>
                <a:gd name="connsiteY723" fmla="*/ 541789 h 841230"/>
                <a:gd name="connsiteX724" fmla="*/ 659830 w 835879"/>
                <a:gd name="connsiteY724" fmla="*/ 541005 h 841230"/>
                <a:gd name="connsiteX725" fmla="*/ 656828 w 835879"/>
                <a:gd name="connsiteY725" fmla="*/ 538591 h 841230"/>
                <a:gd name="connsiteX726" fmla="*/ 653696 w 835879"/>
                <a:gd name="connsiteY726" fmla="*/ 538722 h 841230"/>
                <a:gd name="connsiteX727" fmla="*/ 651478 w 835879"/>
                <a:gd name="connsiteY727" fmla="*/ 538265 h 841230"/>
                <a:gd name="connsiteX728" fmla="*/ 650172 w 835879"/>
                <a:gd name="connsiteY728" fmla="*/ 535851 h 841230"/>
                <a:gd name="connsiteX729" fmla="*/ 646649 w 835879"/>
                <a:gd name="connsiteY729" fmla="*/ 534350 h 841230"/>
                <a:gd name="connsiteX730" fmla="*/ 646257 w 835879"/>
                <a:gd name="connsiteY730" fmla="*/ 533762 h 841230"/>
                <a:gd name="connsiteX731" fmla="*/ 642734 w 835879"/>
                <a:gd name="connsiteY731" fmla="*/ 533893 h 841230"/>
                <a:gd name="connsiteX732" fmla="*/ 640906 w 835879"/>
                <a:gd name="connsiteY732" fmla="*/ 532262 h 841230"/>
                <a:gd name="connsiteX733" fmla="*/ 640515 w 835879"/>
                <a:gd name="connsiteY733" fmla="*/ 531087 h 841230"/>
                <a:gd name="connsiteX734" fmla="*/ 637383 w 835879"/>
                <a:gd name="connsiteY734" fmla="*/ 528347 h 841230"/>
                <a:gd name="connsiteX735" fmla="*/ 636665 w 835879"/>
                <a:gd name="connsiteY735" fmla="*/ 525932 h 841230"/>
                <a:gd name="connsiteX736" fmla="*/ 634055 w 835879"/>
                <a:gd name="connsiteY736" fmla="*/ 525932 h 841230"/>
                <a:gd name="connsiteX737" fmla="*/ 633859 w 835879"/>
                <a:gd name="connsiteY737" fmla="*/ 525149 h 841230"/>
                <a:gd name="connsiteX738" fmla="*/ 633142 w 835879"/>
                <a:gd name="connsiteY738" fmla="*/ 524823 h 841230"/>
                <a:gd name="connsiteX739" fmla="*/ 632424 w 835879"/>
                <a:gd name="connsiteY739" fmla="*/ 522996 h 841230"/>
                <a:gd name="connsiteX740" fmla="*/ 632228 w 835879"/>
                <a:gd name="connsiteY740" fmla="*/ 521169 h 841230"/>
                <a:gd name="connsiteX741" fmla="*/ 631837 w 835879"/>
                <a:gd name="connsiteY741" fmla="*/ 521169 h 841230"/>
                <a:gd name="connsiteX742" fmla="*/ 631249 w 835879"/>
                <a:gd name="connsiteY742" fmla="*/ 523126 h 841230"/>
                <a:gd name="connsiteX743" fmla="*/ 631641 w 835879"/>
                <a:gd name="connsiteY743" fmla="*/ 524954 h 841230"/>
                <a:gd name="connsiteX744" fmla="*/ 632358 w 835879"/>
                <a:gd name="connsiteY744" fmla="*/ 525410 h 841230"/>
                <a:gd name="connsiteX745" fmla="*/ 632358 w 835879"/>
                <a:gd name="connsiteY745" fmla="*/ 526193 h 841230"/>
                <a:gd name="connsiteX746" fmla="*/ 634055 w 835879"/>
                <a:gd name="connsiteY746" fmla="*/ 527237 h 841230"/>
                <a:gd name="connsiteX747" fmla="*/ 633859 w 835879"/>
                <a:gd name="connsiteY747" fmla="*/ 528151 h 841230"/>
                <a:gd name="connsiteX748" fmla="*/ 634577 w 835879"/>
                <a:gd name="connsiteY748" fmla="*/ 528738 h 841230"/>
                <a:gd name="connsiteX749" fmla="*/ 635686 w 835879"/>
                <a:gd name="connsiteY749" fmla="*/ 531870 h 841230"/>
                <a:gd name="connsiteX750" fmla="*/ 640123 w 835879"/>
                <a:gd name="connsiteY750" fmla="*/ 536503 h 841230"/>
                <a:gd name="connsiteX751" fmla="*/ 642538 w 835879"/>
                <a:gd name="connsiteY751" fmla="*/ 538004 h 841230"/>
                <a:gd name="connsiteX752" fmla="*/ 643256 w 835879"/>
                <a:gd name="connsiteY752" fmla="*/ 538004 h 841230"/>
                <a:gd name="connsiteX753" fmla="*/ 643973 w 835879"/>
                <a:gd name="connsiteY753" fmla="*/ 537417 h 841230"/>
                <a:gd name="connsiteX754" fmla="*/ 646388 w 835879"/>
                <a:gd name="connsiteY754" fmla="*/ 538004 h 841230"/>
                <a:gd name="connsiteX755" fmla="*/ 647888 w 835879"/>
                <a:gd name="connsiteY755" fmla="*/ 539374 h 841230"/>
                <a:gd name="connsiteX756" fmla="*/ 648084 w 835879"/>
                <a:gd name="connsiteY756" fmla="*/ 540418 h 841230"/>
                <a:gd name="connsiteX757" fmla="*/ 649911 w 835879"/>
                <a:gd name="connsiteY757" fmla="*/ 542376 h 841230"/>
                <a:gd name="connsiteX758" fmla="*/ 650107 w 835879"/>
                <a:gd name="connsiteY758" fmla="*/ 543289 h 841230"/>
                <a:gd name="connsiteX759" fmla="*/ 652521 w 835879"/>
                <a:gd name="connsiteY759" fmla="*/ 543159 h 841230"/>
                <a:gd name="connsiteX760" fmla="*/ 653239 w 835879"/>
                <a:gd name="connsiteY760" fmla="*/ 543616 h 841230"/>
                <a:gd name="connsiteX761" fmla="*/ 656567 w 835879"/>
                <a:gd name="connsiteY761" fmla="*/ 543616 h 841230"/>
                <a:gd name="connsiteX762" fmla="*/ 658068 w 835879"/>
                <a:gd name="connsiteY762" fmla="*/ 544660 h 841230"/>
                <a:gd name="connsiteX763" fmla="*/ 659569 w 835879"/>
                <a:gd name="connsiteY763" fmla="*/ 544986 h 841230"/>
                <a:gd name="connsiteX764" fmla="*/ 659764 w 835879"/>
                <a:gd name="connsiteY764" fmla="*/ 545443 h 841230"/>
                <a:gd name="connsiteX765" fmla="*/ 662375 w 835879"/>
                <a:gd name="connsiteY765" fmla="*/ 546356 h 841230"/>
                <a:gd name="connsiteX766" fmla="*/ 662766 w 835879"/>
                <a:gd name="connsiteY766" fmla="*/ 546813 h 841230"/>
                <a:gd name="connsiteX767" fmla="*/ 665180 w 835879"/>
                <a:gd name="connsiteY767" fmla="*/ 547139 h 841230"/>
                <a:gd name="connsiteX768" fmla="*/ 667595 w 835879"/>
                <a:gd name="connsiteY768" fmla="*/ 548053 h 841230"/>
                <a:gd name="connsiteX769" fmla="*/ 668704 w 835879"/>
                <a:gd name="connsiteY769" fmla="*/ 548053 h 841230"/>
                <a:gd name="connsiteX770" fmla="*/ 669226 w 835879"/>
                <a:gd name="connsiteY770" fmla="*/ 548510 h 841230"/>
                <a:gd name="connsiteX771" fmla="*/ 670335 w 835879"/>
                <a:gd name="connsiteY771" fmla="*/ 551054 h 841230"/>
                <a:gd name="connsiteX772" fmla="*/ 670335 w 835879"/>
                <a:gd name="connsiteY772" fmla="*/ 558297 h 841230"/>
                <a:gd name="connsiteX773" fmla="*/ 671445 w 835879"/>
                <a:gd name="connsiteY773" fmla="*/ 559668 h 841230"/>
                <a:gd name="connsiteX774" fmla="*/ 672945 w 835879"/>
                <a:gd name="connsiteY774" fmla="*/ 563452 h 841230"/>
                <a:gd name="connsiteX775" fmla="*/ 672423 w 835879"/>
                <a:gd name="connsiteY775" fmla="*/ 565083 h 841230"/>
                <a:gd name="connsiteX776" fmla="*/ 671510 w 835879"/>
                <a:gd name="connsiteY776" fmla="*/ 565540 h 841230"/>
                <a:gd name="connsiteX777" fmla="*/ 671510 w 835879"/>
                <a:gd name="connsiteY777" fmla="*/ 565997 h 841230"/>
                <a:gd name="connsiteX778" fmla="*/ 669095 w 835879"/>
                <a:gd name="connsiteY778" fmla="*/ 566454 h 841230"/>
                <a:gd name="connsiteX779" fmla="*/ 666289 w 835879"/>
                <a:gd name="connsiteY779" fmla="*/ 564366 h 841230"/>
                <a:gd name="connsiteX780" fmla="*/ 663288 w 835879"/>
                <a:gd name="connsiteY780" fmla="*/ 563322 h 841230"/>
                <a:gd name="connsiteX781" fmla="*/ 661592 w 835879"/>
                <a:gd name="connsiteY781" fmla="*/ 563191 h 841230"/>
                <a:gd name="connsiteX782" fmla="*/ 660090 w 835879"/>
                <a:gd name="connsiteY782" fmla="*/ 564236 h 841230"/>
                <a:gd name="connsiteX783" fmla="*/ 658068 w 835879"/>
                <a:gd name="connsiteY783" fmla="*/ 564823 h 841230"/>
                <a:gd name="connsiteX784" fmla="*/ 657872 w 835879"/>
                <a:gd name="connsiteY784" fmla="*/ 565279 h 841230"/>
                <a:gd name="connsiteX785" fmla="*/ 655849 w 835879"/>
                <a:gd name="connsiteY785" fmla="*/ 565736 h 841230"/>
                <a:gd name="connsiteX786" fmla="*/ 655653 w 835879"/>
                <a:gd name="connsiteY786" fmla="*/ 566193 h 841230"/>
                <a:gd name="connsiteX787" fmla="*/ 654153 w 835879"/>
                <a:gd name="connsiteY787" fmla="*/ 566323 h 841230"/>
                <a:gd name="connsiteX788" fmla="*/ 653957 w 835879"/>
                <a:gd name="connsiteY788" fmla="*/ 567041 h 841230"/>
                <a:gd name="connsiteX789" fmla="*/ 653239 w 835879"/>
                <a:gd name="connsiteY789" fmla="*/ 567498 h 841230"/>
                <a:gd name="connsiteX790" fmla="*/ 652325 w 835879"/>
                <a:gd name="connsiteY790" fmla="*/ 567498 h 841230"/>
                <a:gd name="connsiteX791" fmla="*/ 651608 w 835879"/>
                <a:gd name="connsiteY791" fmla="*/ 567172 h 841230"/>
                <a:gd name="connsiteX792" fmla="*/ 651608 w 835879"/>
                <a:gd name="connsiteY792" fmla="*/ 566584 h 841230"/>
                <a:gd name="connsiteX793" fmla="*/ 651021 w 835879"/>
                <a:gd name="connsiteY793" fmla="*/ 566258 h 841230"/>
                <a:gd name="connsiteX794" fmla="*/ 649324 w 835879"/>
                <a:gd name="connsiteY794" fmla="*/ 566584 h 841230"/>
                <a:gd name="connsiteX795" fmla="*/ 648410 w 835879"/>
                <a:gd name="connsiteY795" fmla="*/ 566454 h 841230"/>
                <a:gd name="connsiteX796" fmla="*/ 648019 w 835879"/>
                <a:gd name="connsiteY796" fmla="*/ 565997 h 841230"/>
                <a:gd name="connsiteX797" fmla="*/ 646518 w 835879"/>
                <a:gd name="connsiteY797" fmla="*/ 566128 h 841230"/>
                <a:gd name="connsiteX798" fmla="*/ 645409 w 835879"/>
                <a:gd name="connsiteY798" fmla="*/ 565671 h 841230"/>
                <a:gd name="connsiteX799" fmla="*/ 643712 w 835879"/>
                <a:gd name="connsiteY799" fmla="*/ 566128 h 841230"/>
                <a:gd name="connsiteX800" fmla="*/ 641885 w 835879"/>
                <a:gd name="connsiteY800" fmla="*/ 565997 h 841230"/>
                <a:gd name="connsiteX801" fmla="*/ 640972 w 835879"/>
                <a:gd name="connsiteY801" fmla="*/ 565214 h 841230"/>
                <a:gd name="connsiteX802" fmla="*/ 639667 w 835879"/>
                <a:gd name="connsiteY802" fmla="*/ 561625 h 841230"/>
                <a:gd name="connsiteX803" fmla="*/ 638753 w 835879"/>
                <a:gd name="connsiteY803" fmla="*/ 560581 h 841230"/>
                <a:gd name="connsiteX804" fmla="*/ 633533 w 835879"/>
                <a:gd name="connsiteY804" fmla="*/ 559668 h 841230"/>
                <a:gd name="connsiteX805" fmla="*/ 633142 w 835879"/>
                <a:gd name="connsiteY805" fmla="*/ 560712 h 841230"/>
                <a:gd name="connsiteX806" fmla="*/ 632228 w 835879"/>
                <a:gd name="connsiteY806" fmla="*/ 560385 h 841230"/>
                <a:gd name="connsiteX807" fmla="*/ 631510 w 835879"/>
                <a:gd name="connsiteY807" fmla="*/ 560842 h 841230"/>
                <a:gd name="connsiteX808" fmla="*/ 631706 w 835879"/>
                <a:gd name="connsiteY808" fmla="*/ 561625 h 841230"/>
                <a:gd name="connsiteX809" fmla="*/ 628378 w 835879"/>
                <a:gd name="connsiteY809" fmla="*/ 562082 h 841230"/>
                <a:gd name="connsiteX810" fmla="*/ 626160 w 835879"/>
                <a:gd name="connsiteY810" fmla="*/ 563257 h 841230"/>
                <a:gd name="connsiteX811" fmla="*/ 625442 w 835879"/>
                <a:gd name="connsiteY811" fmla="*/ 564170 h 841230"/>
                <a:gd name="connsiteX812" fmla="*/ 623745 w 835879"/>
                <a:gd name="connsiteY812" fmla="*/ 565083 h 841230"/>
                <a:gd name="connsiteX813" fmla="*/ 623354 w 835879"/>
                <a:gd name="connsiteY813" fmla="*/ 566715 h 841230"/>
                <a:gd name="connsiteX814" fmla="*/ 622766 w 835879"/>
                <a:gd name="connsiteY814" fmla="*/ 566845 h 841230"/>
                <a:gd name="connsiteX815" fmla="*/ 619765 w 835879"/>
                <a:gd name="connsiteY815" fmla="*/ 565671 h 841230"/>
                <a:gd name="connsiteX816" fmla="*/ 617546 w 835879"/>
                <a:gd name="connsiteY816" fmla="*/ 565801 h 841230"/>
                <a:gd name="connsiteX817" fmla="*/ 616241 w 835879"/>
                <a:gd name="connsiteY817" fmla="*/ 566715 h 841230"/>
                <a:gd name="connsiteX818" fmla="*/ 614218 w 835879"/>
                <a:gd name="connsiteY818" fmla="*/ 566715 h 841230"/>
                <a:gd name="connsiteX819" fmla="*/ 613827 w 835879"/>
                <a:gd name="connsiteY819" fmla="*/ 566389 h 841230"/>
                <a:gd name="connsiteX820" fmla="*/ 612718 w 835879"/>
                <a:gd name="connsiteY820" fmla="*/ 566715 h 841230"/>
                <a:gd name="connsiteX821" fmla="*/ 610303 w 835879"/>
                <a:gd name="connsiteY821" fmla="*/ 564627 h 841230"/>
                <a:gd name="connsiteX822" fmla="*/ 607889 w 835879"/>
                <a:gd name="connsiteY822" fmla="*/ 564300 h 841230"/>
                <a:gd name="connsiteX823" fmla="*/ 606062 w 835879"/>
                <a:gd name="connsiteY823" fmla="*/ 566128 h 841230"/>
                <a:gd name="connsiteX824" fmla="*/ 604953 w 835879"/>
                <a:gd name="connsiteY824" fmla="*/ 566258 h 841230"/>
                <a:gd name="connsiteX825" fmla="*/ 604365 w 835879"/>
                <a:gd name="connsiteY825" fmla="*/ 565932 h 841230"/>
                <a:gd name="connsiteX826" fmla="*/ 603974 w 835879"/>
                <a:gd name="connsiteY826" fmla="*/ 566258 h 841230"/>
                <a:gd name="connsiteX827" fmla="*/ 603974 w 835879"/>
                <a:gd name="connsiteY827" fmla="*/ 566976 h 841230"/>
                <a:gd name="connsiteX828" fmla="*/ 602669 w 835879"/>
                <a:gd name="connsiteY828" fmla="*/ 567433 h 841230"/>
                <a:gd name="connsiteX829" fmla="*/ 602669 w 835879"/>
                <a:gd name="connsiteY829" fmla="*/ 568020 h 841230"/>
                <a:gd name="connsiteX830" fmla="*/ 601755 w 835879"/>
                <a:gd name="connsiteY830" fmla="*/ 569521 h 841230"/>
                <a:gd name="connsiteX831" fmla="*/ 601037 w 835879"/>
                <a:gd name="connsiteY831" fmla="*/ 568803 h 841230"/>
                <a:gd name="connsiteX832" fmla="*/ 601233 w 835879"/>
                <a:gd name="connsiteY832" fmla="*/ 567759 h 841230"/>
                <a:gd name="connsiteX833" fmla="*/ 600646 w 835879"/>
                <a:gd name="connsiteY833" fmla="*/ 567302 h 841230"/>
                <a:gd name="connsiteX834" fmla="*/ 599537 w 835879"/>
                <a:gd name="connsiteY834" fmla="*/ 567759 h 841230"/>
                <a:gd name="connsiteX835" fmla="*/ 599341 w 835879"/>
                <a:gd name="connsiteY835" fmla="*/ 568346 h 841230"/>
                <a:gd name="connsiteX836" fmla="*/ 600842 w 835879"/>
                <a:gd name="connsiteY836" fmla="*/ 569521 h 841230"/>
                <a:gd name="connsiteX837" fmla="*/ 599015 w 835879"/>
                <a:gd name="connsiteY837" fmla="*/ 568346 h 841230"/>
                <a:gd name="connsiteX838" fmla="*/ 598427 w 835879"/>
                <a:gd name="connsiteY838" fmla="*/ 568346 h 841230"/>
                <a:gd name="connsiteX839" fmla="*/ 598427 w 835879"/>
                <a:gd name="connsiteY839" fmla="*/ 568933 h 841230"/>
                <a:gd name="connsiteX840" fmla="*/ 599928 w 835879"/>
                <a:gd name="connsiteY840" fmla="*/ 569847 h 841230"/>
                <a:gd name="connsiteX841" fmla="*/ 600450 w 835879"/>
                <a:gd name="connsiteY841" fmla="*/ 570761 h 841230"/>
                <a:gd name="connsiteX842" fmla="*/ 605866 w 835879"/>
                <a:gd name="connsiteY842" fmla="*/ 570630 h 841230"/>
                <a:gd name="connsiteX843" fmla="*/ 606584 w 835879"/>
                <a:gd name="connsiteY843" fmla="*/ 571805 h 841230"/>
                <a:gd name="connsiteX844" fmla="*/ 607693 w 835879"/>
                <a:gd name="connsiteY844" fmla="*/ 571805 h 841230"/>
                <a:gd name="connsiteX845" fmla="*/ 608607 w 835879"/>
                <a:gd name="connsiteY845" fmla="*/ 571022 h 841230"/>
                <a:gd name="connsiteX846" fmla="*/ 609716 w 835879"/>
                <a:gd name="connsiteY846" fmla="*/ 571022 h 841230"/>
                <a:gd name="connsiteX847" fmla="*/ 610825 w 835879"/>
                <a:gd name="connsiteY847" fmla="*/ 571935 h 841230"/>
                <a:gd name="connsiteX848" fmla="*/ 613631 w 835879"/>
                <a:gd name="connsiteY848" fmla="*/ 572392 h 841230"/>
                <a:gd name="connsiteX849" fmla="*/ 613827 w 835879"/>
                <a:gd name="connsiteY849" fmla="*/ 572848 h 841230"/>
                <a:gd name="connsiteX850" fmla="*/ 617938 w 835879"/>
                <a:gd name="connsiteY850" fmla="*/ 572848 h 841230"/>
                <a:gd name="connsiteX851" fmla="*/ 619438 w 835879"/>
                <a:gd name="connsiteY851" fmla="*/ 574219 h 841230"/>
                <a:gd name="connsiteX852" fmla="*/ 620548 w 835879"/>
                <a:gd name="connsiteY852" fmla="*/ 574219 h 841230"/>
                <a:gd name="connsiteX853" fmla="*/ 621657 w 835879"/>
                <a:gd name="connsiteY853" fmla="*/ 573305 h 841230"/>
                <a:gd name="connsiteX854" fmla="*/ 625181 w 835879"/>
                <a:gd name="connsiteY854" fmla="*/ 574088 h 841230"/>
                <a:gd name="connsiteX855" fmla="*/ 628182 w 835879"/>
                <a:gd name="connsiteY855" fmla="*/ 572718 h 841230"/>
                <a:gd name="connsiteX856" fmla="*/ 628900 w 835879"/>
                <a:gd name="connsiteY856" fmla="*/ 572131 h 841230"/>
                <a:gd name="connsiteX857" fmla="*/ 629096 w 835879"/>
                <a:gd name="connsiteY857" fmla="*/ 571348 h 841230"/>
                <a:gd name="connsiteX858" fmla="*/ 635817 w 835879"/>
                <a:gd name="connsiteY858" fmla="*/ 569716 h 841230"/>
                <a:gd name="connsiteX859" fmla="*/ 636926 w 835879"/>
                <a:gd name="connsiteY859" fmla="*/ 569847 h 841230"/>
                <a:gd name="connsiteX860" fmla="*/ 637448 w 835879"/>
                <a:gd name="connsiteY860" fmla="*/ 571478 h 841230"/>
                <a:gd name="connsiteX861" fmla="*/ 638949 w 835879"/>
                <a:gd name="connsiteY861" fmla="*/ 572848 h 841230"/>
                <a:gd name="connsiteX862" fmla="*/ 643256 w 835879"/>
                <a:gd name="connsiteY862" fmla="*/ 573893 h 841230"/>
                <a:gd name="connsiteX863" fmla="*/ 646257 w 835879"/>
                <a:gd name="connsiteY863" fmla="*/ 573762 h 841230"/>
                <a:gd name="connsiteX864" fmla="*/ 649976 w 835879"/>
                <a:gd name="connsiteY864" fmla="*/ 572131 h 841230"/>
                <a:gd name="connsiteX865" fmla="*/ 651478 w 835879"/>
                <a:gd name="connsiteY865" fmla="*/ 572392 h 841230"/>
                <a:gd name="connsiteX866" fmla="*/ 652391 w 835879"/>
                <a:gd name="connsiteY866" fmla="*/ 571674 h 841230"/>
                <a:gd name="connsiteX867" fmla="*/ 653304 w 835879"/>
                <a:gd name="connsiteY867" fmla="*/ 571805 h 841230"/>
                <a:gd name="connsiteX868" fmla="*/ 654414 w 835879"/>
                <a:gd name="connsiteY868" fmla="*/ 572979 h 841230"/>
                <a:gd name="connsiteX869" fmla="*/ 655915 w 835879"/>
                <a:gd name="connsiteY869" fmla="*/ 572979 h 841230"/>
                <a:gd name="connsiteX870" fmla="*/ 656632 w 835879"/>
                <a:gd name="connsiteY870" fmla="*/ 571478 h 841230"/>
                <a:gd name="connsiteX871" fmla="*/ 658329 w 835879"/>
                <a:gd name="connsiteY871" fmla="*/ 571152 h 841230"/>
                <a:gd name="connsiteX872" fmla="*/ 658916 w 835879"/>
                <a:gd name="connsiteY872" fmla="*/ 571609 h 841230"/>
                <a:gd name="connsiteX873" fmla="*/ 660221 w 835879"/>
                <a:gd name="connsiteY873" fmla="*/ 569977 h 841230"/>
                <a:gd name="connsiteX874" fmla="*/ 660939 w 835879"/>
                <a:gd name="connsiteY874" fmla="*/ 569651 h 841230"/>
                <a:gd name="connsiteX875" fmla="*/ 665050 w 835879"/>
                <a:gd name="connsiteY875" fmla="*/ 569651 h 841230"/>
                <a:gd name="connsiteX876" fmla="*/ 666746 w 835879"/>
                <a:gd name="connsiteY876" fmla="*/ 570108 h 841230"/>
                <a:gd name="connsiteX877" fmla="*/ 667464 w 835879"/>
                <a:gd name="connsiteY877" fmla="*/ 571022 h 841230"/>
                <a:gd name="connsiteX878" fmla="*/ 667855 w 835879"/>
                <a:gd name="connsiteY878" fmla="*/ 570695 h 841230"/>
                <a:gd name="connsiteX879" fmla="*/ 668574 w 835879"/>
                <a:gd name="connsiteY879" fmla="*/ 570826 h 841230"/>
                <a:gd name="connsiteX880" fmla="*/ 669095 w 835879"/>
                <a:gd name="connsiteY880" fmla="*/ 571282 h 841230"/>
                <a:gd name="connsiteX881" fmla="*/ 669095 w 835879"/>
                <a:gd name="connsiteY881" fmla="*/ 572914 h 841230"/>
                <a:gd name="connsiteX882" fmla="*/ 670596 w 835879"/>
                <a:gd name="connsiteY882" fmla="*/ 573371 h 841230"/>
                <a:gd name="connsiteX883" fmla="*/ 671183 w 835879"/>
                <a:gd name="connsiteY883" fmla="*/ 574415 h 841230"/>
                <a:gd name="connsiteX884" fmla="*/ 671901 w 835879"/>
                <a:gd name="connsiteY884" fmla="*/ 574741 h 841230"/>
                <a:gd name="connsiteX885" fmla="*/ 673402 w 835879"/>
                <a:gd name="connsiteY885" fmla="*/ 574284 h 841230"/>
                <a:gd name="connsiteX886" fmla="*/ 673206 w 835879"/>
                <a:gd name="connsiteY886" fmla="*/ 573110 h 841230"/>
                <a:gd name="connsiteX887" fmla="*/ 672293 w 835879"/>
                <a:gd name="connsiteY887" fmla="*/ 572327 h 841230"/>
                <a:gd name="connsiteX888" fmla="*/ 672293 w 835879"/>
                <a:gd name="connsiteY888" fmla="*/ 571413 h 841230"/>
                <a:gd name="connsiteX889" fmla="*/ 673598 w 835879"/>
                <a:gd name="connsiteY889" fmla="*/ 571544 h 841230"/>
                <a:gd name="connsiteX890" fmla="*/ 674316 w 835879"/>
                <a:gd name="connsiteY890" fmla="*/ 571217 h 841230"/>
                <a:gd name="connsiteX891" fmla="*/ 674316 w 835879"/>
                <a:gd name="connsiteY891" fmla="*/ 570434 h 841230"/>
                <a:gd name="connsiteX892" fmla="*/ 675229 w 835879"/>
                <a:gd name="connsiteY892" fmla="*/ 569847 h 841230"/>
                <a:gd name="connsiteX893" fmla="*/ 675947 w 835879"/>
                <a:gd name="connsiteY893" fmla="*/ 568673 h 841230"/>
                <a:gd name="connsiteX894" fmla="*/ 677252 w 835879"/>
                <a:gd name="connsiteY894" fmla="*/ 569129 h 841230"/>
                <a:gd name="connsiteX895" fmla="*/ 677643 w 835879"/>
                <a:gd name="connsiteY895" fmla="*/ 570304 h 841230"/>
                <a:gd name="connsiteX896" fmla="*/ 677252 w 835879"/>
                <a:gd name="connsiteY896" fmla="*/ 571087 h 841230"/>
                <a:gd name="connsiteX897" fmla="*/ 676665 w 835879"/>
                <a:gd name="connsiteY897" fmla="*/ 571217 h 841230"/>
                <a:gd name="connsiteX898" fmla="*/ 677056 w 835879"/>
                <a:gd name="connsiteY898" fmla="*/ 572718 h 841230"/>
                <a:gd name="connsiteX899" fmla="*/ 676665 w 835879"/>
                <a:gd name="connsiteY899" fmla="*/ 575263 h 841230"/>
                <a:gd name="connsiteX900" fmla="*/ 677056 w 835879"/>
                <a:gd name="connsiteY900" fmla="*/ 575720 h 841230"/>
                <a:gd name="connsiteX901" fmla="*/ 674837 w 835879"/>
                <a:gd name="connsiteY901" fmla="*/ 576046 h 841230"/>
                <a:gd name="connsiteX902" fmla="*/ 671706 w 835879"/>
                <a:gd name="connsiteY902" fmla="*/ 578917 h 841230"/>
                <a:gd name="connsiteX903" fmla="*/ 671314 w 835879"/>
                <a:gd name="connsiteY903" fmla="*/ 580092 h 841230"/>
                <a:gd name="connsiteX904" fmla="*/ 670205 w 835879"/>
                <a:gd name="connsiteY904" fmla="*/ 580222 h 841230"/>
                <a:gd name="connsiteX905" fmla="*/ 670400 w 835879"/>
                <a:gd name="connsiteY905" fmla="*/ 581266 h 841230"/>
                <a:gd name="connsiteX906" fmla="*/ 670009 w 835879"/>
                <a:gd name="connsiteY906" fmla="*/ 582636 h 841230"/>
                <a:gd name="connsiteX907" fmla="*/ 669291 w 835879"/>
                <a:gd name="connsiteY907" fmla="*/ 583093 h 841230"/>
                <a:gd name="connsiteX908" fmla="*/ 668769 w 835879"/>
                <a:gd name="connsiteY908" fmla="*/ 584464 h 841230"/>
                <a:gd name="connsiteX909" fmla="*/ 667268 w 835879"/>
                <a:gd name="connsiteY909" fmla="*/ 585834 h 841230"/>
                <a:gd name="connsiteX910" fmla="*/ 667072 w 835879"/>
                <a:gd name="connsiteY910" fmla="*/ 586747 h 841230"/>
                <a:gd name="connsiteX911" fmla="*/ 666551 w 835879"/>
                <a:gd name="connsiteY911" fmla="*/ 587204 h 841230"/>
                <a:gd name="connsiteX912" fmla="*/ 666551 w 835879"/>
                <a:gd name="connsiteY912" fmla="*/ 588118 h 841230"/>
                <a:gd name="connsiteX913" fmla="*/ 665637 w 835879"/>
                <a:gd name="connsiteY913" fmla="*/ 590206 h 841230"/>
                <a:gd name="connsiteX914" fmla="*/ 665246 w 835879"/>
                <a:gd name="connsiteY914" fmla="*/ 593077 h 841230"/>
                <a:gd name="connsiteX915" fmla="*/ 664136 w 835879"/>
                <a:gd name="connsiteY915" fmla="*/ 593990 h 841230"/>
                <a:gd name="connsiteX916" fmla="*/ 663614 w 835879"/>
                <a:gd name="connsiteY916" fmla="*/ 595361 h 841230"/>
                <a:gd name="connsiteX917" fmla="*/ 663810 w 835879"/>
                <a:gd name="connsiteY917" fmla="*/ 595817 h 841230"/>
                <a:gd name="connsiteX918" fmla="*/ 662897 w 835879"/>
                <a:gd name="connsiteY918" fmla="*/ 596731 h 841230"/>
                <a:gd name="connsiteX919" fmla="*/ 662179 w 835879"/>
                <a:gd name="connsiteY919" fmla="*/ 599276 h 841230"/>
                <a:gd name="connsiteX920" fmla="*/ 662375 w 835879"/>
                <a:gd name="connsiteY920" fmla="*/ 600450 h 841230"/>
                <a:gd name="connsiteX921" fmla="*/ 661983 w 835879"/>
                <a:gd name="connsiteY921" fmla="*/ 601820 h 841230"/>
                <a:gd name="connsiteX922" fmla="*/ 660482 w 835879"/>
                <a:gd name="connsiteY922" fmla="*/ 603321 h 841230"/>
                <a:gd name="connsiteX923" fmla="*/ 657676 w 835879"/>
                <a:gd name="connsiteY923" fmla="*/ 603191 h 841230"/>
                <a:gd name="connsiteX924" fmla="*/ 656763 w 835879"/>
                <a:gd name="connsiteY924" fmla="*/ 602147 h 841230"/>
                <a:gd name="connsiteX925" fmla="*/ 656958 w 835879"/>
                <a:gd name="connsiteY925" fmla="*/ 600777 h 841230"/>
                <a:gd name="connsiteX926" fmla="*/ 657350 w 835879"/>
                <a:gd name="connsiteY926" fmla="*/ 600646 h 841230"/>
                <a:gd name="connsiteX927" fmla="*/ 656828 w 835879"/>
                <a:gd name="connsiteY927" fmla="*/ 600189 h 841230"/>
                <a:gd name="connsiteX928" fmla="*/ 655915 w 835879"/>
                <a:gd name="connsiteY928" fmla="*/ 601820 h 841230"/>
                <a:gd name="connsiteX929" fmla="*/ 656828 w 835879"/>
                <a:gd name="connsiteY929" fmla="*/ 604039 h 841230"/>
                <a:gd name="connsiteX930" fmla="*/ 655915 w 835879"/>
                <a:gd name="connsiteY930" fmla="*/ 604170 h 841230"/>
                <a:gd name="connsiteX931" fmla="*/ 655523 w 835879"/>
                <a:gd name="connsiteY931" fmla="*/ 604626 h 841230"/>
                <a:gd name="connsiteX932" fmla="*/ 654218 w 835879"/>
                <a:gd name="connsiteY932" fmla="*/ 604626 h 841230"/>
                <a:gd name="connsiteX933" fmla="*/ 654218 w 835879"/>
                <a:gd name="connsiteY933" fmla="*/ 605670 h 841230"/>
                <a:gd name="connsiteX934" fmla="*/ 650694 w 835879"/>
                <a:gd name="connsiteY934" fmla="*/ 606584 h 841230"/>
                <a:gd name="connsiteX935" fmla="*/ 650890 w 835879"/>
                <a:gd name="connsiteY935" fmla="*/ 607041 h 841230"/>
                <a:gd name="connsiteX936" fmla="*/ 651608 w 835879"/>
                <a:gd name="connsiteY936" fmla="*/ 607171 h 841230"/>
                <a:gd name="connsiteX937" fmla="*/ 651804 w 835879"/>
                <a:gd name="connsiteY937" fmla="*/ 606910 h 841230"/>
                <a:gd name="connsiteX938" fmla="*/ 653500 w 835879"/>
                <a:gd name="connsiteY938" fmla="*/ 607041 h 841230"/>
                <a:gd name="connsiteX939" fmla="*/ 655001 w 835879"/>
                <a:gd name="connsiteY939" fmla="*/ 606453 h 841230"/>
                <a:gd name="connsiteX940" fmla="*/ 655001 w 835879"/>
                <a:gd name="connsiteY940" fmla="*/ 608672 h 841230"/>
                <a:gd name="connsiteX941" fmla="*/ 654283 w 835879"/>
                <a:gd name="connsiteY941" fmla="*/ 609716 h 841230"/>
                <a:gd name="connsiteX942" fmla="*/ 654675 w 835879"/>
                <a:gd name="connsiteY942" fmla="*/ 610042 h 841230"/>
                <a:gd name="connsiteX943" fmla="*/ 655588 w 835879"/>
                <a:gd name="connsiteY943" fmla="*/ 609585 h 841230"/>
                <a:gd name="connsiteX944" fmla="*/ 655784 w 835879"/>
                <a:gd name="connsiteY944" fmla="*/ 607367 h 841230"/>
                <a:gd name="connsiteX945" fmla="*/ 656175 w 835879"/>
                <a:gd name="connsiteY945" fmla="*/ 607041 h 841230"/>
                <a:gd name="connsiteX946" fmla="*/ 655980 w 835879"/>
                <a:gd name="connsiteY946" fmla="*/ 606257 h 841230"/>
                <a:gd name="connsiteX947" fmla="*/ 657481 w 835879"/>
                <a:gd name="connsiteY947" fmla="*/ 605475 h 841230"/>
                <a:gd name="connsiteX948" fmla="*/ 661787 w 835879"/>
                <a:gd name="connsiteY948" fmla="*/ 606257 h 841230"/>
                <a:gd name="connsiteX949" fmla="*/ 663614 w 835879"/>
                <a:gd name="connsiteY949" fmla="*/ 605475 h 841230"/>
                <a:gd name="connsiteX950" fmla="*/ 663418 w 835879"/>
                <a:gd name="connsiteY950" fmla="*/ 604887 h 841230"/>
                <a:gd name="connsiteX951" fmla="*/ 664332 w 835879"/>
                <a:gd name="connsiteY951" fmla="*/ 604887 h 841230"/>
                <a:gd name="connsiteX952" fmla="*/ 665050 w 835879"/>
                <a:gd name="connsiteY952" fmla="*/ 604431 h 841230"/>
                <a:gd name="connsiteX953" fmla="*/ 666551 w 835879"/>
                <a:gd name="connsiteY953" fmla="*/ 604561 h 841230"/>
                <a:gd name="connsiteX954" fmla="*/ 666942 w 835879"/>
                <a:gd name="connsiteY954" fmla="*/ 604887 h 841230"/>
                <a:gd name="connsiteX955" fmla="*/ 667138 w 835879"/>
                <a:gd name="connsiteY955" fmla="*/ 606714 h 841230"/>
                <a:gd name="connsiteX956" fmla="*/ 668247 w 835879"/>
                <a:gd name="connsiteY956" fmla="*/ 607497 h 841230"/>
                <a:gd name="connsiteX957" fmla="*/ 668051 w 835879"/>
                <a:gd name="connsiteY957" fmla="*/ 610173 h 841230"/>
                <a:gd name="connsiteX958" fmla="*/ 668638 w 835879"/>
                <a:gd name="connsiteY958" fmla="*/ 610303 h 841230"/>
                <a:gd name="connsiteX959" fmla="*/ 669030 w 835879"/>
                <a:gd name="connsiteY959" fmla="*/ 611086 h 841230"/>
                <a:gd name="connsiteX960" fmla="*/ 669226 w 835879"/>
                <a:gd name="connsiteY960" fmla="*/ 613044 h 841230"/>
                <a:gd name="connsiteX961" fmla="*/ 669748 w 835879"/>
                <a:gd name="connsiteY961" fmla="*/ 614088 h 841230"/>
                <a:gd name="connsiteX962" fmla="*/ 669748 w 835879"/>
                <a:gd name="connsiteY962" fmla="*/ 615001 h 841230"/>
                <a:gd name="connsiteX963" fmla="*/ 667921 w 835879"/>
                <a:gd name="connsiteY963" fmla="*/ 615589 h 841230"/>
                <a:gd name="connsiteX964" fmla="*/ 667921 w 835879"/>
                <a:gd name="connsiteY964" fmla="*/ 615915 h 841230"/>
                <a:gd name="connsiteX965" fmla="*/ 668638 w 835879"/>
                <a:gd name="connsiteY965" fmla="*/ 616045 h 841230"/>
                <a:gd name="connsiteX966" fmla="*/ 670466 w 835879"/>
                <a:gd name="connsiteY966" fmla="*/ 615262 h 841230"/>
                <a:gd name="connsiteX967" fmla="*/ 670662 w 835879"/>
                <a:gd name="connsiteY967" fmla="*/ 614218 h 841230"/>
                <a:gd name="connsiteX968" fmla="*/ 669944 w 835879"/>
                <a:gd name="connsiteY968" fmla="*/ 610891 h 841230"/>
                <a:gd name="connsiteX969" fmla="*/ 669357 w 835879"/>
                <a:gd name="connsiteY969" fmla="*/ 610108 h 841230"/>
                <a:gd name="connsiteX970" fmla="*/ 669161 w 835879"/>
                <a:gd name="connsiteY970" fmla="*/ 607106 h 841230"/>
                <a:gd name="connsiteX971" fmla="*/ 668443 w 835879"/>
                <a:gd name="connsiteY971" fmla="*/ 606062 h 841230"/>
                <a:gd name="connsiteX972" fmla="*/ 667921 w 835879"/>
                <a:gd name="connsiteY972" fmla="*/ 603974 h 841230"/>
                <a:gd name="connsiteX973" fmla="*/ 668312 w 835879"/>
                <a:gd name="connsiteY973" fmla="*/ 603974 h 841230"/>
                <a:gd name="connsiteX974" fmla="*/ 668704 w 835879"/>
                <a:gd name="connsiteY974" fmla="*/ 605018 h 841230"/>
                <a:gd name="connsiteX975" fmla="*/ 669813 w 835879"/>
                <a:gd name="connsiteY975" fmla="*/ 605018 h 841230"/>
                <a:gd name="connsiteX976" fmla="*/ 669291 w 835879"/>
                <a:gd name="connsiteY976" fmla="*/ 604431 h 841230"/>
                <a:gd name="connsiteX977" fmla="*/ 669683 w 835879"/>
                <a:gd name="connsiteY977" fmla="*/ 604104 h 841230"/>
                <a:gd name="connsiteX978" fmla="*/ 670074 w 835879"/>
                <a:gd name="connsiteY978" fmla="*/ 605018 h 841230"/>
                <a:gd name="connsiteX979" fmla="*/ 671183 w 835879"/>
                <a:gd name="connsiteY979" fmla="*/ 605605 h 841230"/>
                <a:gd name="connsiteX980" fmla="*/ 671575 w 835879"/>
                <a:gd name="connsiteY980" fmla="*/ 606388 h 841230"/>
                <a:gd name="connsiteX981" fmla="*/ 672684 w 835879"/>
                <a:gd name="connsiteY981" fmla="*/ 607302 h 841230"/>
                <a:gd name="connsiteX982" fmla="*/ 674511 w 835879"/>
                <a:gd name="connsiteY982" fmla="*/ 608085 h 841230"/>
                <a:gd name="connsiteX983" fmla="*/ 676012 w 835879"/>
                <a:gd name="connsiteY983" fmla="*/ 609259 h 841230"/>
                <a:gd name="connsiteX984" fmla="*/ 676012 w 835879"/>
                <a:gd name="connsiteY984" fmla="*/ 609716 h 841230"/>
                <a:gd name="connsiteX985" fmla="*/ 677513 w 835879"/>
                <a:gd name="connsiteY985" fmla="*/ 610630 h 841230"/>
                <a:gd name="connsiteX986" fmla="*/ 677122 w 835879"/>
                <a:gd name="connsiteY986" fmla="*/ 615719 h 841230"/>
                <a:gd name="connsiteX987" fmla="*/ 676599 w 835879"/>
                <a:gd name="connsiteY987" fmla="*/ 616307 h 841230"/>
                <a:gd name="connsiteX988" fmla="*/ 676599 w 835879"/>
                <a:gd name="connsiteY988" fmla="*/ 616894 h 841230"/>
                <a:gd name="connsiteX989" fmla="*/ 674707 w 835879"/>
                <a:gd name="connsiteY989" fmla="*/ 618721 h 841230"/>
                <a:gd name="connsiteX990" fmla="*/ 674316 w 835879"/>
                <a:gd name="connsiteY990" fmla="*/ 619765 h 841230"/>
                <a:gd name="connsiteX991" fmla="*/ 673402 w 835879"/>
                <a:gd name="connsiteY991" fmla="*/ 620678 h 841230"/>
                <a:gd name="connsiteX992" fmla="*/ 673402 w 835879"/>
                <a:gd name="connsiteY992" fmla="*/ 621592 h 841230"/>
                <a:gd name="connsiteX993" fmla="*/ 672880 w 835879"/>
                <a:gd name="connsiteY993" fmla="*/ 621592 h 841230"/>
                <a:gd name="connsiteX994" fmla="*/ 672293 w 835879"/>
                <a:gd name="connsiteY994" fmla="*/ 622179 h 841230"/>
                <a:gd name="connsiteX995" fmla="*/ 671575 w 835879"/>
                <a:gd name="connsiteY995" fmla="*/ 624006 h 841230"/>
                <a:gd name="connsiteX996" fmla="*/ 670074 w 835879"/>
                <a:gd name="connsiteY996" fmla="*/ 625507 h 841230"/>
                <a:gd name="connsiteX997" fmla="*/ 669357 w 835879"/>
                <a:gd name="connsiteY997" fmla="*/ 627008 h 841230"/>
                <a:gd name="connsiteX998" fmla="*/ 667855 w 835879"/>
                <a:gd name="connsiteY998" fmla="*/ 627921 h 841230"/>
                <a:gd name="connsiteX999" fmla="*/ 666942 w 835879"/>
                <a:gd name="connsiteY999" fmla="*/ 629096 h 841230"/>
                <a:gd name="connsiteX1000" fmla="*/ 666551 w 835879"/>
                <a:gd name="connsiteY1000" fmla="*/ 630271 h 841230"/>
                <a:gd name="connsiteX1001" fmla="*/ 665637 w 835879"/>
                <a:gd name="connsiteY1001" fmla="*/ 630858 h 841230"/>
                <a:gd name="connsiteX1002" fmla="*/ 664332 w 835879"/>
                <a:gd name="connsiteY1002" fmla="*/ 633076 h 841230"/>
                <a:gd name="connsiteX1003" fmla="*/ 663027 w 835879"/>
                <a:gd name="connsiteY1003" fmla="*/ 634120 h 841230"/>
                <a:gd name="connsiteX1004" fmla="*/ 661135 w 835879"/>
                <a:gd name="connsiteY1004" fmla="*/ 637448 h 841230"/>
                <a:gd name="connsiteX1005" fmla="*/ 659830 w 835879"/>
                <a:gd name="connsiteY1005" fmla="*/ 638166 h 841230"/>
                <a:gd name="connsiteX1006" fmla="*/ 659112 w 835879"/>
                <a:gd name="connsiteY1006" fmla="*/ 639797 h 841230"/>
                <a:gd name="connsiteX1007" fmla="*/ 656110 w 835879"/>
                <a:gd name="connsiteY1007" fmla="*/ 641755 h 841230"/>
                <a:gd name="connsiteX1008" fmla="*/ 655588 w 835879"/>
                <a:gd name="connsiteY1008" fmla="*/ 642930 h 841230"/>
                <a:gd name="connsiteX1009" fmla="*/ 654479 w 835879"/>
                <a:gd name="connsiteY1009" fmla="*/ 643386 h 841230"/>
                <a:gd name="connsiteX1010" fmla="*/ 652978 w 835879"/>
                <a:gd name="connsiteY1010" fmla="*/ 644887 h 841230"/>
                <a:gd name="connsiteX1011" fmla="*/ 652065 w 835879"/>
                <a:gd name="connsiteY1011" fmla="*/ 645017 h 841230"/>
                <a:gd name="connsiteX1012" fmla="*/ 650042 w 835879"/>
                <a:gd name="connsiteY1012" fmla="*/ 646975 h 841230"/>
                <a:gd name="connsiteX1013" fmla="*/ 647236 w 835879"/>
                <a:gd name="connsiteY1013" fmla="*/ 648150 h 841230"/>
                <a:gd name="connsiteX1014" fmla="*/ 646844 w 835879"/>
                <a:gd name="connsiteY1014" fmla="*/ 648737 h 841230"/>
                <a:gd name="connsiteX1015" fmla="*/ 642734 w 835879"/>
                <a:gd name="connsiteY1015" fmla="*/ 650825 h 841230"/>
                <a:gd name="connsiteX1016" fmla="*/ 639732 w 835879"/>
                <a:gd name="connsiteY1016" fmla="*/ 652195 h 841230"/>
                <a:gd name="connsiteX1017" fmla="*/ 639340 w 835879"/>
                <a:gd name="connsiteY1017" fmla="*/ 652065 h 841230"/>
                <a:gd name="connsiteX1018" fmla="*/ 638231 w 835879"/>
                <a:gd name="connsiteY1018" fmla="*/ 652978 h 841230"/>
                <a:gd name="connsiteX1019" fmla="*/ 638036 w 835879"/>
                <a:gd name="connsiteY1019" fmla="*/ 653761 h 841230"/>
                <a:gd name="connsiteX1020" fmla="*/ 632620 w 835879"/>
                <a:gd name="connsiteY1020" fmla="*/ 656632 h 841230"/>
                <a:gd name="connsiteX1021" fmla="*/ 632424 w 835879"/>
                <a:gd name="connsiteY1021" fmla="*/ 657415 h 841230"/>
                <a:gd name="connsiteX1022" fmla="*/ 633142 w 835879"/>
                <a:gd name="connsiteY1022" fmla="*/ 658329 h 841230"/>
                <a:gd name="connsiteX1023" fmla="*/ 632946 w 835879"/>
                <a:gd name="connsiteY1023" fmla="*/ 658786 h 841230"/>
                <a:gd name="connsiteX1024" fmla="*/ 632032 w 835879"/>
                <a:gd name="connsiteY1024" fmla="*/ 658655 h 841230"/>
                <a:gd name="connsiteX1025" fmla="*/ 630727 w 835879"/>
                <a:gd name="connsiteY1025" fmla="*/ 657611 h 841230"/>
                <a:gd name="connsiteX1026" fmla="*/ 629031 w 835879"/>
                <a:gd name="connsiteY1026" fmla="*/ 659438 h 841230"/>
                <a:gd name="connsiteX1027" fmla="*/ 626812 w 835879"/>
                <a:gd name="connsiteY1027" fmla="*/ 661069 h 841230"/>
                <a:gd name="connsiteX1028" fmla="*/ 626290 w 835879"/>
                <a:gd name="connsiteY1028" fmla="*/ 660939 h 841230"/>
                <a:gd name="connsiteX1029" fmla="*/ 624593 w 835879"/>
                <a:gd name="connsiteY1029" fmla="*/ 662309 h 841230"/>
                <a:gd name="connsiteX1030" fmla="*/ 623876 w 835879"/>
                <a:gd name="connsiteY1030" fmla="*/ 662309 h 841230"/>
                <a:gd name="connsiteX1031" fmla="*/ 623680 w 835879"/>
                <a:gd name="connsiteY1031" fmla="*/ 662766 h 841230"/>
                <a:gd name="connsiteX1032" fmla="*/ 621983 w 835879"/>
                <a:gd name="connsiteY1032" fmla="*/ 662766 h 841230"/>
                <a:gd name="connsiteX1033" fmla="*/ 621266 w 835879"/>
                <a:gd name="connsiteY1033" fmla="*/ 663353 h 841230"/>
                <a:gd name="connsiteX1034" fmla="*/ 619243 w 835879"/>
                <a:gd name="connsiteY1034" fmla="*/ 663941 h 841230"/>
                <a:gd name="connsiteX1035" fmla="*/ 618329 w 835879"/>
                <a:gd name="connsiteY1035" fmla="*/ 664854 h 841230"/>
                <a:gd name="connsiteX1036" fmla="*/ 617416 w 835879"/>
                <a:gd name="connsiteY1036" fmla="*/ 664528 h 841230"/>
                <a:gd name="connsiteX1037" fmla="*/ 612783 w 835879"/>
                <a:gd name="connsiteY1037" fmla="*/ 665115 h 841230"/>
                <a:gd name="connsiteX1038" fmla="*/ 608476 w 835879"/>
                <a:gd name="connsiteY1038" fmla="*/ 665115 h 841230"/>
                <a:gd name="connsiteX1039" fmla="*/ 607759 w 835879"/>
                <a:gd name="connsiteY1039" fmla="*/ 664789 h 841230"/>
                <a:gd name="connsiteX1040" fmla="*/ 602930 w 835879"/>
                <a:gd name="connsiteY1040" fmla="*/ 666159 h 841230"/>
                <a:gd name="connsiteX1041" fmla="*/ 595295 w 835879"/>
                <a:gd name="connsiteY1041" fmla="*/ 666485 h 841230"/>
                <a:gd name="connsiteX1042" fmla="*/ 593272 w 835879"/>
                <a:gd name="connsiteY1042" fmla="*/ 665702 h 841230"/>
                <a:gd name="connsiteX1043" fmla="*/ 593272 w 835879"/>
                <a:gd name="connsiteY1043" fmla="*/ 665115 h 841230"/>
                <a:gd name="connsiteX1044" fmla="*/ 592163 w 835879"/>
                <a:gd name="connsiteY1044" fmla="*/ 664071 h 841230"/>
                <a:gd name="connsiteX1045" fmla="*/ 592163 w 835879"/>
                <a:gd name="connsiteY1045" fmla="*/ 662897 h 841230"/>
                <a:gd name="connsiteX1046" fmla="*/ 591250 w 835879"/>
                <a:gd name="connsiteY1046" fmla="*/ 662766 h 841230"/>
                <a:gd name="connsiteX1047" fmla="*/ 590858 w 835879"/>
                <a:gd name="connsiteY1047" fmla="*/ 662309 h 841230"/>
                <a:gd name="connsiteX1048" fmla="*/ 590858 w 835879"/>
                <a:gd name="connsiteY1048" fmla="*/ 660091 h 841230"/>
                <a:gd name="connsiteX1049" fmla="*/ 590271 w 835879"/>
                <a:gd name="connsiteY1049" fmla="*/ 659634 h 841230"/>
                <a:gd name="connsiteX1050" fmla="*/ 589879 w 835879"/>
                <a:gd name="connsiteY1050" fmla="*/ 658264 h 841230"/>
                <a:gd name="connsiteX1051" fmla="*/ 589684 w 835879"/>
                <a:gd name="connsiteY1051" fmla="*/ 655588 h 841230"/>
                <a:gd name="connsiteX1052" fmla="*/ 588770 w 835879"/>
                <a:gd name="connsiteY1052" fmla="*/ 654414 h 841230"/>
                <a:gd name="connsiteX1053" fmla="*/ 588966 w 835879"/>
                <a:gd name="connsiteY1053" fmla="*/ 653370 h 841230"/>
                <a:gd name="connsiteX1054" fmla="*/ 589684 w 835879"/>
                <a:gd name="connsiteY1054" fmla="*/ 653239 h 841230"/>
                <a:gd name="connsiteX1055" fmla="*/ 589488 w 835879"/>
                <a:gd name="connsiteY1055" fmla="*/ 654153 h 841230"/>
                <a:gd name="connsiteX1056" fmla="*/ 589879 w 835879"/>
                <a:gd name="connsiteY1056" fmla="*/ 654479 h 841230"/>
                <a:gd name="connsiteX1057" fmla="*/ 590597 w 835879"/>
                <a:gd name="connsiteY1057" fmla="*/ 657350 h 841230"/>
                <a:gd name="connsiteX1058" fmla="*/ 591119 w 835879"/>
                <a:gd name="connsiteY1058" fmla="*/ 657024 h 841230"/>
                <a:gd name="connsiteX1059" fmla="*/ 591119 w 835879"/>
                <a:gd name="connsiteY1059" fmla="*/ 656567 h 841230"/>
                <a:gd name="connsiteX1060" fmla="*/ 591641 w 835879"/>
                <a:gd name="connsiteY1060" fmla="*/ 656567 h 841230"/>
                <a:gd name="connsiteX1061" fmla="*/ 592228 w 835879"/>
                <a:gd name="connsiteY1061" fmla="*/ 657350 h 841230"/>
                <a:gd name="connsiteX1062" fmla="*/ 592228 w 835879"/>
                <a:gd name="connsiteY1062" fmla="*/ 655523 h 841230"/>
                <a:gd name="connsiteX1063" fmla="*/ 590923 w 835879"/>
                <a:gd name="connsiteY1063" fmla="*/ 654740 h 841230"/>
                <a:gd name="connsiteX1064" fmla="*/ 590923 w 835879"/>
                <a:gd name="connsiteY1064" fmla="*/ 653370 h 841230"/>
                <a:gd name="connsiteX1065" fmla="*/ 590010 w 835879"/>
                <a:gd name="connsiteY1065" fmla="*/ 652326 h 841230"/>
                <a:gd name="connsiteX1066" fmla="*/ 588901 w 835879"/>
                <a:gd name="connsiteY1066" fmla="*/ 651282 h 841230"/>
                <a:gd name="connsiteX1067" fmla="*/ 588183 w 835879"/>
                <a:gd name="connsiteY1067" fmla="*/ 651282 h 841230"/>
                <a:gd name="connsiteX1068" fmla="*/ 586160 w 835879"/>
                <a:gd name="connsiteY1068" fmla="*/ 650107 h 841230"/>
                <a:gd name="connsiteX1069" fmla="*/ 585964 w 835879"/>
                <a:gd name="connsiteY1069" fmla="*/ 649389 h 841230"/>
                <a:gd name="connsiteX1070" fmla="*/ 586682 w 835879"/>
                <a:gd name="connsiteY1070" fmla="*/ 648215 h 841230"/>
                <a:gd name="connsiteX1071" fmla="*/ 589488 w 835879"/>
                <a:gd name="connsiteY1071" fmla="*/ 649846 h 841230"/>
                <a:gd name="connsiteX1072" fmla="*/ 591315 w 835879"/>
                <a:gd name="connsiteY1072" fmla="*/ 649846 h 841230"/>
                <a:gd name="connsiteX1073" fmla="*/ 592228 w 835879"/>
                <a:gd name="connsiteY1073" fmla="*/ 649063 h 841230"/>
                <a:gd name="connsiteX1074" fmla="*/ 594447 w 835879"/>
                <a:gd name="connsiteY1074" fmla="*/ 648606 h 841230"/>
                <a:gd name="connsiteX1075" fmla="*/ 594838 w 835879"/>
                <a:gd name="connsiteY1075" fmla="*/ 648019 h 841230"/>
                <a:gd name="connsiteX1076" fmla="*/ 596143 w 835879"/>
                <a:gd name="connsiteY1076" fmla="*/ 647693 h 841230"/>
                <a:gd name="connsiteX1077" fmla="*/ 598036 w 835879"/>
                <a:gd name="connsiteY1077" fmla="*/ 646322 h 841230"/>
                <a:gd name="connsiteX1078" fmla="*/ 598036 w 835879"/>
                <a:gd name="connsiteY1078" fmla="*/ 645866 h 841230"/>
                <a:gd name="connsiteX1079" fmla="*/ 601037 w 835879"/>
                <a:gd name="connsiteY1079" fmla="*/ 644234 h 841230"/>
                <a:gd name="connsiteX1080" fmla="*/ 601625 w 835879"/>
                <a:gd name="connsiteY1080" fmla="*/ 642473 h 841230"/>
                <a:gd name="connsiteX1081" fmla="*/ 601037 w 835879"/>
                <a:gd name="connsiteY1081" fmla="*/ 642342 h 841230"/>
                <a:gd name="connsiteX1082" fmla="*/ 600516 w 835879"/>
                <a:gd name="connsiteY1082" fmla="*/ 643517 h 841230"/>
                <a:gd name="connsiteX1083" fmla="*/ 599015 w 835879"/>
                <a:gd name="connsiteY1083" fmla="*/ 644561 h 841230"/>
                <a:gd name="connsiteX1084" fmla="*/ 594708 w 835879"/>
                <a:gd name="connsiteY1084" fmla="*/ 646192 h 841230"/>
                <a:gd name="connsiteX1085" fmla="*/ 593599 w 835879"/>
                <a:gd name="connsiteY1085" fmla="*/ 647105 h 841230"/>
                <a:gd name="connsiteX1086" fmla="*/ 587073 w 835879"/>
                <a:gd name="connsiteY1086" fmla="*/ 647562 h 841230"/>
                <a:gd name="connsiteX1087" fmla="*/ 587073 w 835879"/>
                <a:gd name="connsiteY1087" fmla="*/ 646779 h 841230"/>
                <a:gd name="connsiteX1088" fmla="*/ 586682 w 835879"/>
                <a:gd name="connsiteY1088" fmla="*/ 646453 h 841230"/>
                <a:gd name="connsiteX1089" fmla="*/ 585573 w 835879"/>
                <a:gd name="connsiteY1089" fmla="*/ 646910 h 841230"/>
                <a:gd name="connsiteX1090" fmla="*/ 583158 w 835879"/>
                <a:gd name="connsiteY1090" fmla="*/ 646453 h 841230"/>
                <a:gd name="connsiteX1091" fmla="*/ 581853 w 835879"/>
                <a:gd name="connsiteY1091" fmla="*/ 645539 h 841230"/>
                <a:gd name="connsiteX1092" fmla="*/ 581136 w 835879"/>
                <a:gd name="connsiteY1092" fmla="*/ 644169 h 841230"/>
                <a:gd name="connsiteX1093" fmla="*/ 578004 w 835879"/>
                <a:gd name="connsiteY1093" fmla="*/ 641624 h 841230"/>
                <a:gd name="connsiteX1094" fmla="*/ 576894 w 835879"/>
                <a:gd name="connsiteY1094" fmla="*/ 638949 h 841230"/>
                <a:gd name="connsiteX1095" fmla="*/ 575981 w 835879"/>
                <a:gd name="connsiteY1095" fmla="*/ 637905 h 841230"/>
                <a:gd name="connsiteX1096" fmla="*/ 575263 w 835879"/>
                <a:gd name="connsiteY1096" fmla="*/ 635686 h 841230"/>
                <a:gd name="connsiteX1097" fmla="*/ 574545 w 835879"/>
                <a:gd name="connsiteY1097" fmla="*/ 635229 h 841230"/>
                <a:gd name="connsiteX1098" fmla="*/ 574153 w 835879"/>
                <a:gd name="connsiteY1098" fmla="*/ 633598 h 841230"/>
                <a:gd name="connsiteX1099" fmla="*/ 574871 w 835879"/>
                <a:gd name="connsiteY1099" fmla="*/ 630271 h 841230"/>
                <a:gd name="connsiteX1100" fmla="*/ 577090 w 835879"/>
                <a:gd name="connsiteY1100" fmla="*/ 629488 h 841230"/>
                <a:gd name="connsiteX1101" fmla="*/ 575393 w 835879"/>
                <a:gd name="connsiteY1101" fmla="*/ 629226 h 841230"/>
                <a:gd name="connsiteX1102" fmla="*/ 574676 w 835879"/>
                <a:gd name="connsiteY1102" fmla="*/ 628639 h 841230"/>
                <a:gd name="connsiteX1103" fmla="*/ 574676 w 835879"/>
                <a:gd name="connsiteY1103" fmla="*/ 628052 h 841230"/>
                <a:gd name="connsiteX1104" fmla="*/ 573566 w 835879"/>
                <a:gd name="connsiteY1104" fmla="*/ 626877 h 841230"/>
                <a:gd name="connsiteX1105" fmla="*/ 573762 w 835879"/>
                <a:gd name="connsiteY1105" fmla="*/ 625377 h 841230"/>
                <a:gd name="connsiteX1106" fmla="*/ 572653 w 835879"/>
                <a:gd name="connsiteY1106" fmla="*/ 623876 h 841230"/>
                <a:gd name="connsiteX1107" fmla="*/ 571152 w 835879"/>
                <a:gd name="connsiteY1107" fmla="*/ 623093 h 841230"/>
                <a:gd name="connsiteX1108" fmla="*/ 570239 w 835879"/>
                <a:gd name="connsiteY1108" fmla="*/ 623223 h 841230"/>
                <a:gd name="connsiteX1109" fmla="*/ 568020 w 835879"/>
                <a:gd name="connsiteY1109" fmla="*/ 622049 h 841230"/>
                <a:gd name="connsiteX1110" fmla="*/ 569325 w 835879"/>
                <a:gd name="connsiteY1110" fmla="*/ 623680 h 841230"/>
                <a:gd name="connsiteX1111" fmla="*/ 570434 w 835879"/>
                <a:gd name="connsiteY1111" fmla="*/ 623680 h 841230"/>
                <a:gd name="connsiteX1112" fmla="*/ 572457 w 835879"/>
                <a:gd name="connsiteY1112" fmla="*/ 625181 h 841230"/>
                <a:gd name="connsiteX1113" fmla="*/ 572848 w 835879"/>
                <a:gd name="connsiteY1113" fmla="*/ 630140 h 841230"/>
                <a:gd name="connsiteX1114" fmla="*/ 572653 w 835879"/>
                <a:gd name="connsiteY1114" fmla="*/ 631314 h 841230"/>
                <a:gd name="connsiteX1115" fmla="*/ 571739 w 835879"/>
                <a:gd name="connsiteY1115" fmla="*/ 632032 h 841230"/>
                <a:gd name="connsiteX1116" fmla="*/ 571544 w 835879"/>
                <a:gd name="connsiteY1116" fmla="*/ 634120 h 841230"/>
                <a:gd name="connsiteX1117" fmla="*/ 571935 w 835879"/>
                <a:gd name="connsiteY1117" fmla="*/ 634708 h 841230"/>
                <a:gd name="connsiteX1118" fmla="*/ 571935 w 835879"/>
                <a:gd name="connsiteY1118" fmla="*/ 635882 h 841230"/>
                <a:gd name="connsiteX1119" fmla="*/ 573044 w 835879"/>
                <a:gd name="connsiteY1119" fmla="*/ 637514 h 841230"/>
                <a:gd name="connsiteX1120" fmla="*/ 573958 w 835879"/>
                <a:gd name="connsiteY1120" fmla="*/ 640385 h 841230"/>
                <a:gd name="connsiteX1121" fmla="*/ 571348 w 835879"/>
                <a:gd name="connsiteY1121" fmla="*/ 639797 h 841230"/>
                <a:gd name="connsiteX1122" fmla="*/ 568737 w 835879"/>
                <a:gd name="connsiteY1122" fmla="*/ 638166 h 841230"/>
                <a:gd name="connsiteX1123" fmla="*/ 568150 w 835879"/>
                <a:gd name="connsiteY1123" fmla="*/ 637122 h 841230"/>
                <a:gd name="connsiteX1124" fmla="*/ 568346 w 835879"/>
                <a:gd name="connsiteY1124" fmla="*/ 635491 h 841230"/>
                <a:gd name="connsiteX1125" fmla="*/ 567628 w 835879"/>
                <a:gd name="connsiteY1125" fmla="*/ 635817 h 841230"/>
                <a:gd name="connsiteX1126" fmla="*/ 567824 w 835879"/>
                <a:gd name="connsiteY1126" fmla="*/ 638036 h 841230"/>
                <a:gd name="connsiteX1127" fmla="*/ 566911 w 835879"/>
                <a:gd name="connsiteY1127" fmla="*/ 638036 h 841230"/>
                <a:gd name="connsiteX1128" fmla="*/ 564105 w 835879"/>
                <a:gd name="connsiteY1128" fmla="*/ 636861 h 841230"/>
                <a:gd name="connsiteX1129" fmla="*/ 563517 w 835879"/>
                <a:gd name="connsiteY1129" fmla="*/ 636861 h 841230"/>
                <a:gd name="connsiteX1130" fmla="*/ 563517 w 835879"/>
                <a:gd name="connsiteY1130" fmla="*/ 637448 h 841230"/>
                <a:gd name="connsiteX1131" fmla="*/ 569064 w 835879"/>
                <a:gd name="connsiteY1131" fmla="*/ 639406 h 841230"/>
                <a:gd name="connsiteX1132" fmla="*/ 570956 w 835879"/>
                <a:gd name="connsiteY1132" fmla="*/ 640907 h 841230"/>
                <a:gd name="connsiteX1133" fmla="*/ 571674 w 835879"/>
                <a:gd name="connsiteY1133" fmla="*/ 642277 h 841230"/>
                <a:gd name="connsiteX1134" fmla="*/ 573370 w 835879"/>
                <a:gd name="connsiteY1134" fmla="*/ 643451 h 841230"/>
                <a:gd name="connsiteX1135" fmla="*/ 575067 w 835879"/>
                <a:gd name="connsiteY1135" fmla="*/ 644039 h 841230"/>
                <a:gd name="connsiteX1136" fmla="*/ 577090 w 835879"/>
                <a:gd name="connsiteY1136" fmla="*/ 646127 h 841230"/>
                <a:gd name="connsiteX1137" fmla="*/ 573566 w 835879"/>
                <a:gd name="connsiteY1137" fmla="*/ 645996 h 841230"/>
                <a:gd name="connsiteX1138" fmla="*/ 572261 w 835879"/>
                <a:gd name="connsiteY1138" fmla="*/ 644365 h 841230"/>
                <a:gd name="connsiteX1139" fmla="*/ 569651 w 835879"/>
                <a:gd name="connsiteY1139" fmla="*/ 642864 h 841230"/>
                <a:gd name="connsiteX1140" fmla="*/ 567237 w 835879"/>
                <a:gd name="connsiteY1140" fmla="*/ 643190 h 841230"/>
                <a:gd name="connsiteX1141" fmla="*/ 565410 w 835879"/>
                <a:gd name="connsiteY1141" fmla="*/ 644104 h 841230"/>
                <a:gd name="connsiteX1142" fmla="*/ 561299 w 835879"/>
                <a:gd name="connsiteY1142" fmla="*/ 644561 h 841230"/>
                <a:gd name="connsiteX1143" fmla="*/ 559406 w 835879"/>
                <a:gd name="connsiteY1143" fmla="*/ 645735 h 841230"/>
                <a:gd name="connsiteX1144" fmla="*/ 554969 w 835879"/>
                <a:gd name="connsiteY1144" fmla="*/ 645866 h 841230"/>
                <a:gd name="connsiteX1145" fmla="*/ 554578 w 835879"/>
                <a:gd name="connsiteY1145" fmla="*/ 646192 h 841230"/>
                <a:gd name="connsiteX1146" fmla="*/ 554969 w 835879"/>
                <a:gd name="connsiteY1146" fmla="*/ 646649 h 841230"/>
                <a:gd name="connsiteX1147" fmla="*/ 558297 w 835879"/>
                <a:gd name="connsiteY1147" fmla="*/ 646518 h 841230"/>
                <a:gd name="connsiteX1148" fmla="*/ 558885 w 835879"/>
                <a:gd name="connsiteY1148" fmla="*/ 646649 h 841230"/>
                <a:gd name="connsiteX1149" fmla="*/ 558885 w 835879"/>
                <a:gd name="connsiteY1149" fmla="*/ 647105 h 841230"/>
                <a:gd name="connsiteX1150" fmla="*/ 557188 w 835879"/>
                <a:gd name="connsiteY1150" fmla="*/ 648019 h 841230"/>
                <a:gd name="connsiteX1151" fmla="*/ 556797 w 835879"/>
                <a:gd name="connsiteY1151" fmla="*/ 648933 h 841230"/>
                <a:gd name="connsiteX1152" fmla="*/ 555100 w 835879"/>
                <a:gd name="connsiteY1152" fmla="*/ 648606 h 841230"/>
                <a:gd name="connsiteX1153" fmla="*/ 552686 w 835879"/>
                <a:gd name="connsiteY1153" fmla="*/ 650433 h 841230"/>
                <a:gd name="connsiteX1154" fmla="*/ 552686 w 835879"/>
                <a:gd name="connsiteY1154" fmla="*/ 651347 h 841230"/>
                <a:gd name="connsiteX1155" fmla="*/ 551772 w 835879"/>
                <a:gd name="connsiteY1155" fmla="*/ 652848 h 841230"/>
                <a:gd name="connsiteX1156" fmla="*/ 550271 w 835879"/>
                <a:gd name="connsiteY1156" fmla="*/ 653174 h 841230"/>
                <a:gd name="connsiteX1157" fmla="*/ 546943 w 835879"/>
                <a:gd name="connsiteY1157" fmla="*/ 655719 h 841230"/>
                <a:gd name="connsiteX1158" fmla="*/ 546226 w 835879"/>
                <a:gd name="connsiteY1158" fmla="*/ 657089 h 841230"/>
                <a:gd name="connsiteX1159" fmla="*/ 545834 w 835879"/>
                <a:gd name="connsiteY1159" fmla="*/ 658916 h 841230"/>
                <a:gd name="connsiteX1160" fmla="*/ 545312 w 835879"/>
                <a:gd name="connsiteY1160" fmla="*/ 659373 h 841230"/>
                <a:gd name="connsiteX1161" fmla="*/ 545312 w 835879"/>
                <a:gd name="connsiteY1161" fmla="*/ 657872 h 841230"/>
                <a:gd name="connsiteX1162" fmla="*/ 546421 w 835879"/>
                <a:gd name="connsiteY1162" fmla="*/ 656241 h 841230"/>
                <a:gd name="connsiteX1163" fmla="*/ 546813 w 835879"/>
                <a:gd name="connsiteY1163" fmla="*/ 654740 h 841230"/>
                <a:gd name="connsiteX1164" fmla="*/ 548118 w 835879"/>
                <a:gd name="connsiteY1164" fmla="*/ 652782 h 841230"/>
                <a:gd name="connsiteX1165" fmla="*/ 549619 w 835879"/>
                <a:gd name="connsiteY1165" fmla="*/ 651412 h 841230"/>
                <a:gd name="connsiteX1166" fmla="*/ 549815 w 835879"/>
                <a:gd name="connsiteY1166" fmla="*/ 650368 h 841230"/>
                <a:gd name="connsiteX1167" fmla="*/ 549292 w 835879"/>
                <a:gd name="connsiteY1167" fmla="*/ 650499 h 841230"/>
                <a:gd name="connsiteX1168" fmla="*/ 549292 w 835879"/>
                <a:gd name="connsiteY1168" fmla="*/ 651086 h 841230"/>
                <a:gd name="connsiteX1169" fmla="*/ 547270 w 835879"/>
                <a:gd name="connsiteY1169" fmla="*/ 652587 h 841230"/>
                <a:gd name="connsiteX1170" fmla="*/ 547270 w 835879"/>
                <a:gd name="connsiteY1170" fmla="*/ 653174 h 841230"/>
                <a:gd name="connsiteX1171" fmla="*/ 546356 w 835879"/>
                <a:gd name="connsiteY1171" fmla="*/ 654349 h 841230"/>
                <a:gd name="connsiteX1172" fmla="*/ 546356 w 835879"/>
                <a:gd name="connsiteY1172" fmla="*/ 655262 h 841230"/>
                <a:gd name="connsiteX1173" fmla="*/ 545965 w 835879"/>
                <a:gd name="connsiteY1173" fmla="*/ 655262 h 841230"/>
                <a:gd name="connsiteX1174" fmla="*/ 545965 w 835879"/>
                <a:gd name="connsiteY1174" fmla="*/ 655849 h 841230"/>
                <a:gd name="connsiteX1175" fmla="*/ 545443 w 835879"/>
                <a:gd name="connsiteY1175" fmla="*/ 656306 h 841230"/>
                <a:gd name="connsiteX1176" fmla="*/ 544725 w 835879"/>
                <a:gd name="connsiteY1176" fmla="*/ 658720 h 841230"/>
                <a:gd name="connsiteX1177" fmla="*/ 544333 w 835879"/>
                <a:gd name="connsiteY1177" fmla="*/ 661592 h 841230"/>
                <a:gd name="connsiteX1178" fmla="*/ 544529 w 835879"/>
                <a:gd name="connsiteY1178" fmla="*/ 664006 h 841230"/>
                <a:gd name="connsiteX1179" fmla="*/ 544138 w 835879"/>
                <a:gd name="connsiteY1179" fmla="*/ 663875 h 841230"/>
                <a:gd name="connsiteX1180" fmla="*/ 543746 w 835879"/>
                <a:gd name="connsiteY1180" fmla="*/ 662375 h 841230"/>
                <a:gd name="connsiteX1181" fmla="*/ 541332 w 835879"/>
                <a:gd name="connsiteY1181" fmla="*/ 660874 h 841230"/>
                <a:gd name="connsiteX1182" fmla="*/ 540418 w 835879"/>
                <a:gd name="connsiteY1182" fmla="*/ 659503 h 841230"/>
                <a:gd name="connsiteX1183" fmla="*/ 538200 w 835879"/>
                <a:gd name="connsiteY1183" fmla="*/ 658720 h 841230"/>
                <a:gd name="connsiteX1184" fmla="*/ 537482 w 835879"/>
                <a:gd name="connsiteY1184" fmla="*/ 659177 h 841230"/>
                <a:gd name="connsiteX1185" fmla="*/ 536373 w 835879"/>
                <a:gd name="connsiteY1185" fmla="*/ 659177 h 841230"/>
                <a:gd name="connsiteX1186" fmla="*/ 533240 w 835879"/>
                <a:gd name="connsiteY1186" fmla="*/ 657807 h 841230"/>
                <a:gd name="connsiteX1187" fmla="*/ 529717 w 835879"/>
                <a:gd name="connsiteY1187" fmla="*/ 658394 h 841230"/>
                <a:gd name="connsiteX1188" fmla="*/ 528608 w 835879"/>
                <a:gd name="connsiteY1188" fmla="*/ 659438 h 841230"/>
                <a:gd name="connsiteX1189" fmla="*/ 528608 w 835879"/>
                <a:gd name="connsiteY1189" fmla="*/ 659895 h 841230"/>
                <a:gd name="connsiteX1190" fmla="*/ 530630 w 835879"/>
                <a:gd name="connsiteY1190" fmla="*/ 658851 h 841230"/>
                <a:gd name="connsiteX1191" fmla="*/ 531740 w 835879"/>
                <a:gd name="connsiteY1191" fmla="*/ 658981 h 841230"/>
                <a:gd name="connsiteX1192" fmla="*/ 532849 w 835879"/>
                <a:gd name="connsiteY1192" fmla="*/ 658525 h 841230"/>
                <a:gd name="connsiteX1193" fmla="*/ 532849 w 835879"/>
                <a:gd name="connsiteY1193" fmla="*/ 658851 h 841230"/>
                <a:gd name="connsiteX1194" fmla="*/ 534154 w 835879"/>
                <a:gd name="connsiteY1194" fmla="*/ 659438 h 841230"/>
                <a:gd name="connsiteX1195" fmla="*/ 539178 w 835879"/>
                <a:gd name="connsiteY1195" fmla="*/ 660939 h 841230"/>
                <a:gd name="connsiteX1196" fmla="*/ 539896 w 835879"/>
                <a:gd name="connsiteY1196" fmla="*/ 661983 h 841230"/>
                <a:gd name="connsiteX1197" fmla="*/ 541397 w 835879"/>
                <a:gd name="connsiteY1197" fmla="*/ 663027 h 841230"/>
                <a:gd name="connsiteX1198" fmla="*/ 543093 w 835879"/>
                <a:gd name="connsiteY1198" fmla="*/ 665898 h 841230"/>
                <a:gd name="connsiteX1199" fmla="*/ 543811 w 835879"/>
                <a:gd name="connsiteY1199" fmla="*/ 666355 h 841230"/>
                <a:gd name="connsiteX1200" fmla="*/ 543420 w 835879"/>
                <a:gd name="connsiteY1200" fmla="*/ 667268 h 841230"/>
                <a:gd name="connsiteX1201" fmla="*/ 545247 w 835879"/>
                <a:gd name="connsiteY1201" fmla="*/ 668312 h 841230"/>
                <a:gd name="connsiteX1202" fmla="*/ 543028 w 835879"/>
                <a:gd name="connsiteY1202" fmla="*/ 669030 h 841230"/>
                <a:gd name="connsiteX1203" fmla="*/ 542115 w 835879"/>
                <a:gd name="connsiteY1203" fmla="*/ 669813 h 841230"/>
                <a:gd name="connsiteX1204" fmla="*/ 541201 w 835879"/>
                <a:gd name="connsiteY1204" fmla="*/ 669813 h 841230"/>
                <a:gd name="connsiteX1205" fmla="*/ 538982 w 835879"/>
                <a:gd name="connsiteY1205" fmla="*/ 669030 h 841230"/>
                <a:gd name="connsiteX1206" fmla="*/ 537286 w 835879"/>
                <a:gd name="connsiteY1206" fmla="*/ 667856 h 841230"/>
                <a:gd name="connsiteX1207" fmla="*/ 533762 w 835879"/>
                <a:gd name="connsiteY1207" fmla="*/ 667399 h 841230"/>
                <a:gd name="connsiteX1208" fmla="*/ 533175 w 835879"/>
                <a:gd name="connsiteY1208" fmla="*/ 666681 h 841230"/>
                <a:gd name="connsiteX1209" fmla="*/ 533371 w 835879"/>
                <a:gd name="connsiteY1209" fmla="*/ 664724 h 841230"/>
                <a:gd name="connsiteX1210" fmla="*/ 532653 w 835879"/>
                <a:gd name="connsiteY1210" fmla="*/ 664724 h 841230"/>
                <a:gd name="connsiteX1211" fmla="*/ 532653 w 835879"/>
                <a:gd name="connsiteY1211" fmla="*/ 665637 h 841230"/>
                <a:gd name="connsiteX1212" fmla="*/ 532262 w 835879"/>
                <a:gd name="connsiteY1212" fmla="*/ 665637 h 841230"/>
                <a:gd name="connsiteX1213" fmla="*/ 532457 w 835879"/>
                <a:gd name="connsiteY1213" fmla="*/ 666812 h 841230"/>
                <a:gd name="connsiteX1214" fmla="*/ 530761 w 835879"/>
                <a:gd name="connsiteY1214" fmla="*/ 665898 h 841230"/>
                <a:gd name="connsiteX1215" fmla="*/ 529847 w 835879"/>
                <a:gd name="connsiteY1215" fmla="*/ 665898 h 841230"/>
                <a:gd name="connsiteX1216" fmla="*/ 531870 w 835879"/>
                <a:gd name="connsiteY1216" fmla="*/ 667529 h 841230"/>
                <a:gd name="connsiteX1217" fmla="*/ 529456 w 835879"/>
                <a:gd name="connsiteY1217" fmla="*/ 667856 h 841230"/>
                <a:gd name="connsiteX1218" fmla="*/ 529456 w 835879"/>
                <a:gd name="connsiteY1218" fmla="*/ 668182 h 841230"/>
                <a:gd name="connsiteX1219" fmla="*/ 531870 w 835879"/>
                <a:gd name="connsiteY1219" fmla="*/ 668508 h 841230"/>
                <a:gd name="connsiteX1220" fmla="*/ 533371 w 835879"/>
                <a:gd name="connsiteY1220" fmla="*/ 669095 h 841230"/>
                <a:gd name="connsiteX1221" fmla="*/ 533371 w 835879"/>
                <a:gd name="connsiteY1221" fmla="*/ 669683 h 841230"/>
                <a:gd name="connsiteX1222" fmla="*/ 532066 w 835879"/>
                <a:gd name="connsiteY1222" fmla="*/ 670857 h 841230"/>
                <a:gd name="connsiteX1223" fmla="*/ 532784 w 835879"/>
                <a:gd name="connsiteY1223" fmla="*/ 670857 h 841230"/>
                <a:gd name="connsiteX1224" fmla="*/ 533697 w 835879"/>
                <a:gd name="connsiteY1224" fmla="*/ 669944 h 841230"/>
                <a:gd name="connsiteX1225" fmla="*/ 534611 w 835879"/>
                <a:gd name="connsiteY1225" fmla="*/ 669944 h 841230"/>
                <a:gd name="connsiteX1226" fmla="*/ 537743 w 835879"/>
                <a:gd name="connsiteY1226" fmla="*/ 671902 h 841230"/>
                <a:gd name="connsiteX1227" fmla="*/ 538461 w 835879"/>
                <a:gd name="connsiteY1227" fmla="*/ 671902 h 841230"/>
                <a:gd name="connsiteX1228" fmla="*/ 539961 w 835879"/>
                <a:gd name="connsiteY1228" fmla="*/ 672815 h 841230"/>
                <a:gd name="connsiteX1229" fmla="*/ 541071 w 835879"/>
                <a:gd name="connsiteY1229" fmla="*/ 672815 h 841230"/>
                <a:gd name="connsiteX1230" fmla="*/ 539765 w 835879"/>
                <a:gd name="connsiteY1230" fmla="*/ 674185 h 841230"/>
                <a:gd name="connsiteX1231" fmla="*/ 536960 w 835879"/>
                <a:gd name="connsiteY1231" fmla="*/ 675817 h 841230"/>
                <a:gd name="connsiteX1232" fmla="*/ 535851 w 835879"/>
                <a:gd name="connsiteY1232" fmla="*/ 677643 h 841230"/>
                <a:gd name="connsiteX1233" fmla="*/ 535133 w 835879"/>
                <a:gd name="connsiteY1233" fmla="*/ 677774 h 841230"/>
                <a:gd name="connsiteX1234" fmla="*/ 534937 w 835879"/>
                <a:gd name="connsiteY1234" fmla="*/ 678361 h 841230"/>
                <a:gd name="connsiteX1235" fmla="*/ 531936 w 835879"/>
                <a:gd name="connsiteY1235" fmla="*/ 680580 h 841230"/>
                <a:gd name="connsiteX1236" fmla="*/ 530826 w 835879"/>
                <a:gd name="connsiteY1236" fmla="*/ 680123 h 841230"/>
                <a:gd name="connsiteX1237" fmla="*/ 530108 w 835879"/>
                <a:gd name="connsiteY1237" fmla="*/ 680254 h 841230"/>
                <a:gd name="connsiteX1238" fmla="*/ 531022 w 835879"/>
                <a:gd name="connsiteY1238" fmla="*/ 681037 h 841230"/>
                <a:gd name="connsiteX1239" fmla="*/ 530630 w 835879"/>
                <a:gd name="connsiteY1239" fmla="*/ 681624 h 841230"/>
                <a:gd name="connsiteX1240" fmla="*/ 529325 w 835879"/>
                <a:gd name="connsiteY1240" fmla="*/ 682407 h 841230"/>
                <a:gd name="connsiteX1241" fmla="*/ 528216 w 835879"/>
                <a:gd name="connsiteY1241" fmla="*/ 682537 h 841230"/>
                <a:gd name="connsiteX1242" fmla="*/ 528020 w 835879"/>
                <a:gd name="connsiteY1242" fmla="*/ 683451 h 841230"/>
                <a:gd name="connsiteX1243" fmla="*/ 525214 w 835879"/>
                <a:gd name="connsiteY1243" fmla="*/ 683125 h 841230"/>
                <a:gd name="connsiteX1244" fmla="*/ 522409 w 835879"/>
                <a:gd name="connsiteY1244" fmla="*/ 683451 h 841230"/>
                <a:gd name="connsiteX1245" fmla="*/ 518494 w 835879"/>
                <a:gd name="connsiteY1245" fmla="*/ 683125 h 841230"/>
                <a:gd name="connsiteX1246" fmla="*/ 517580 w 835879"/>
                <a:gd name="connsiteY1246" fmla="*/ 683451 h 841230"/>
                <a:gd name="connsiteX1247" fmla="*/ 516275 w 835879"/>
                <a:gd name="connsiteY1247" fmla="*/ 683125 h 841230"/>
                <a:gd name="connsiteX1248" fmla="*/ 516079 w 835879"/>
                <a:gd name="connsiteY1248" fmla="*/ 682537 h 841230"/>
                <a:gd name="connsiteX1249" fmla="*/ 514187 w 835879"/>
                <a:gd name="connsiteY1249" fmla="*/ 681493 h 841230"/>
                <a:gd name="connsiteX1250" fmla="*/ 513078 w 835879"/>
                <a:gd name="connsiteY1250" fmla="*/ 681820 h 841230"/>
                <a:gd name="connsiteX1251" fmla="*/ 512686 w 835879"/>
                <a:gd name="connsiteY1251" fmla="*/ 681363 h 841230"/>
                <a:gd name="connsiteX1252" fmla="*/ 511577 w 835879"/>
                <a:gd name="connsiteY1252" fmla="*/ 681363 h 841230"/>
                <a:gd name="connsiteX1253" fmla="*/ 511577 w 835879"/>
                <a:gd name="connsiteY1253" fmla="*/ 680906 h 841230"/>
                <a:gd name="connsiteX1254" fmla="*/ 511055 w 835879"/>
                <a:gd name="connsiteY1254" fmla="*/ 680580 h 841230"/>
                <a:gd name="connsiteX1255" fmla="*/ 511055 w 835879"/>
                <a:gd name="connsiteY1255" fmla="*/ 681167 h 841230"/>
                <a:gd name="connsiteX1256" fmla="*/ 510337 w 835879"/>
                <a:gd name="connsiteY1256" fmla="*/ 682081 h 841230"/>
                <a:gd name="connsiteX1257" fmla="*/ 512360 w 835879"/>
                <a:gd name="connsiteY1257" fmla="*/ 682081 h 841230"/>
                <a:gd name="connsiteX1258" fmla="*/ 512751 w 835879"/>
                <a:gd name="connsiteY1258" fmla="*/ 682668 h 841230"/>
                <a:gd name="connsiteX1259" fmla="*/ 513469 w 835879"/>
                <a:gd name="connsiteY1259" fmla="*/ 682799 h 841230"/>
                <a:gd name="connsiteX1260" fmla="*/ 511250 w 835879"/>
                <a:gd name="connsiteY1260" fmla="*/ 682799 h 841230"/>
                <a:gd name="connsiteX1261" fmla="*/ 509750 w 835879"/>
                <a:gd name="connsiteY1261" fmla="*/ 683386 h 841230"/>
                <a:gd name="connsiteX1262" fmla="*/ 509358 w 835879"/>
                <a:gd name="connsiteY1262" fmla="*/ 684104 h 841230"/>
                <a:gd name="connsiteX1263" fmla="*/ 505835 w 835879"/>
                <a:gd name="connsiteY1263" fmla="*/ 683386 h 841230"/>
                <a:gd name="connsiteX1264" fmla="*/ 505443 w 835879"/>
                <a:gd name="connsiteY1264" fmla="*/ 682211 h 841230"/>
                <a:gd name="connsiteX1265" fmla="*/ 504530 w 835879"/>
                <a:gd name="connsiteY1265" fmla="*/ 681754 h 841230"/>
                <a:gd name="connsiteX1266" fmla="*/ 504007 w 835879"/>
                <a:gd name="connsiteY1266" fmla="*/ 681885 h 841230"/>
                <a:gd name="connsiteX1267" fmla="*/ 504007 w 835879"/>
                <a:gd name="connsiteY1267" fmla="*/ 682472 h 841230"/>
                <a:gd name="connsiteX1268" fmla="*/ 504725 w 835879"/>
                <a:gd name="connsiteY1268" fmla="*/ 683059 h 841230"/>
                <a:gd name="connsiteX1269" fmla="*/ 501724 w 835879"/>
                <a:gd name="connsiteY1269" fmla="*/ 682929 h 841230"/>
                <a:gd name="connsiteX1270" fmla="*/ 501332 w 835879"/>
                <a:gd name="connsiteY1270" fmla="*/ 682146 h 841230"/>
                <a:gd name="connsiteX1271" fmla="*/ 500745 w 835879"/>
                <a:gd name="connsiteY1271" fmla="*/ 682016 h 841230"/>
                <a:gd name="connsiteX1272" fmla="*/ 500549 w 835879"/>
                <a:gd name="connsiteY1272" fmla="*/ 683190 h 841230"/>
                <a:gd name="connsiteX1273" fmla="*/ 499636 w 835879"/>
                <a:gd name="connsiteY1273" fmla="*/ 683908 h 841230"/>
                <a:gd name="connsiteX1274" fmla="*/ 498722 w 835879"/>
                <a:gd name="connsiteY1274" fmla="*/ 684038 h 841230"/>
                <a:gd name="connsiteX1275" fmla="*/ 498135 w 835879"/>
                <a:gd name="connsiteY1275" fmla="*/ 684821 h 841230"/>
                <a:gd name="connsiteX1276" fmla="*/ 496830 w 835879"/>
                <a:gd name="connsiteY1276" fmla="*/ 684952 h 841230"/>
                <a:gd name="connsiteX1277" fmla="*/ 495525 w 835879"/>
                <a:gd name="connsiteY1277" fmla="*/ 684365 h 841230"/>
                <a:gd name="connsiteX1278" fmla="*/ 496634 w 835879"/>
                <a:gd name="connsiteY1278" fmla="*/ 686191 h 841230"/>
                <a:gd name="connsiteX1279" fmla="*/ 496438 w 835879"/>
                <a:gd name="connsiteY1279" fmla="*/ 686648 h 841230"/>
                <a:gd name="connsiteX1280" fmla="*/ 494937 w 835879"/>
                <a:gd name="connsiteY1280" fmla="*/ 687366 h 841230"/>
                <a:gd name="connsiteX1281" fmla="*/ 491936 w 835879"/>
                <a:gd name="connsiteY1281" fmla="*/ 687040 h 841230"/>
                <a:gd name="connsiteX1282" fmla="*/ 492131 w 835879"/>
                <a:gd name="connsiteY1282" fmla="*/ 687758 h 841230"/>
                <a:gd name="connsiteX1283" fmla="*/ 491740 w 835879"/>
                <a:gd name="connsiteY1283" fmla="*/ 688084 h 841230"/>
                <a:gd name="connsiteX1284" fmla="*/ 490435 w 835879"/>
                <a:gd name="connsiteY1284" fmla="*/ 687758 h 841230"/>
                <a:gd name="connsiteX1285" fmla="*/ 488543 w 835879"/>
                <a:gd name="connsiteY1285" fmla="*/ 686257 h 841230"/>
                <a:gd name="connsiteX1286" fmla="*/ 487629 w 835879"/>
                <a:gd name="connsiteY1286" fmla="*/ 684887 h 841230"/>
                <a:gd name="connsiteX1287" fmla="*/ 486128 w 835879"/>
                <a:gd name="connsiteY1287" fmla="*/ 684169 h 841230"/>
                <a:gd name="connsiteX1288" fmla="*/ 485019 w 835879"/>
                <a:gd name="connsiteY1288" fmla="*/ 684169 h 841230"/>
                <a:gd name="connsiteX1289" fmla="*/ 483910 w 835879"/>
                <a:gd name="connsiteY1289" fmla="*/ 684495 h 841230"/>
                <a:gd name="connsiteX1290" fmla="*/ 484301 w 835879"/>
                <a:gd name="connsiteY1290" fmla="*/ 685670 h 841230"/>
                <a:gd name="connsiteX1291" fmla="*/ 483714 w 835879"/>
                <a:gd name="connsiteY1291" fmla="*/ 686126 h 841230"/>
                <a:gd name="connsiteX1292" fmla="*/ 483910 w 835879"/>
                <a:gd name="connsiteY1292" fmla="*/ 686713 h 841230"/>
                <a:gd name="connsiteX1293" fmla="*/ 482800 w 835879"/>
                <a:gd name="connsiteY1293" fmla="*/ 688084 h 841230"/>
                <a:gd name="connsiteX1294" fmla="*/ 482409 w 835879"/>
                <a:gd name="connsiteY1294" fmla="*/ 690629 h 841230"/>
                <a:gd name="connsiteX1295" fmla="*/ 482017 w 835879"/>
                <a:gd name="connsiteY1295" fmla="*/ 690955 h 841230"/>
                <a:gd name="connsiteX1296" fmla="*/ 480712 w 835879"/>
                <a:gd name="connsiteY1296" fmla="*/ 690824 h 841230"/>
                <a:gd name="connsiteX1297" fmla="*/ 480321 w 835879"/>
                <a:gd name="connsiteY1297" fmla="*/ 689193 h 841230"/>
                <a:gd name="connsiteX1298" fmla="*/ 478298 w 835879"/>
                <a:gd name="connsiteY1298" fmla="*/ 688606 h 841230"/>
                <a:gd name="connsiteX1299" fmla="*/ 478494 w 835879"/>
                <a:gd name="connsiteY1299" fmla="*/ 688149 h 841230"/>
                <a:gd name="connsiteX1300" fmla="*/ 480191 w 835879"/>
                <a:gd name="connsiteY1300" fmla="*/ 688475 h 841230"/>
                <a:gd name="connsiteX1301" fmla="*/ 480908 w 835879"/>
                <a:gd name="connsiteY1301" fmla="*/ 689258 h 841230"/>
                <a:gd name="connsiteX1302" fmla="*/ 481300 w 835879"/>
                <a:gd name="connsiteY1302" fmla="*/ 690629 h 841230"/>
                <a:gd name="connsiteX1303" fmla="*/ 481691 w 835879"/>
                <a:gd name="connsiteY1303" fmla="*/ 690629 h 841230"/>
                <a:gd name="connsiteX1304" fmla="*/ 481495 w 835879"/>
                <a:gd name="connsiteY1304" fmla="*/ 690041 h 841230"/>
                <a:gd name="connsiteX1305" fmla="*/ 482017 w 835879"/>
                <a:gd name="connsiteY1305" fmla="*/ 689128 h 841230"/>
                <a:gd name="connsiteX1306" fmla="*/ 479212 w 835879"/>
                <a:gd name="connsiteY1306" fmla="*/ 687040 h 841230"/>
                <a:gd name="connsiteX1307" fmla="*/ 479212 w 835879"/>
                <a:gd name="connsiteY1307" fmla="*/ 686583 h 841230"/>
                <a:gd name="connsiteX1308" fmla="*/ 478298 w 835879"/>
                <a:gd name="connsiteY1308" fmla="*/ 685865 h 841230"/>
                <a:gd name="connsiteX1309" fmla="*/ 477384 w 835879"/>
                <a:gd name="connsiteY1309" fmla="*/ 685539 h 841230"/>
                <a:gd name="connsiteX1310" fmla="*/ 476993 w 835879"/>
                <a:gd name="connsiteY1310" fmla="*/ 686257 h 841230"/>
                <a:gd name="connsiteX1311" fmla="*/ 477907 w 835879"/>
                <a:gd name="connsiteY1311" fmla="*/ 686583 h 841230"/>
                <a:gd name="connsiteX1312" fmla="*/ 477515 w 835879"/>
                <a:gd name="connsiteY1312" fmla="*/ 687170 h 841230"/>
                <a:gd name="connsiteX1313" fmla="*/ 477711 w 835879"/>
                <a:gd name="connsiteY1313" fmla="*/ 688215 h 841230"/>
                <a:gd name="connsiteX1314" fmla="*/ 477124 w 835879"/>
                <a:gd name="connsiteY1314" fmla="*/ 688345 h 841230"/>
                <a:gd name="connsiteX1315" fmla="*/ 477515 w 835879"/>
                <a:gd name="connsiteY1315" fmla="*/ 688932 h 841230"/>
                <a:gd name="connsiteX1316" fmla="*/ 476406 w 835879"/>
                <a:gd name="connsiteY1316" fmla="*/ 688932 h 841230"/>
                <a:gd name="connsiteX1317" fmla="*/ 476406 w 835879"/>
                <a:gd name="connsiteY1317" fmla="*/ 689389 h 841230"/>
                <a:gd name="connsiteX1318" fmla="*/ 479212 w 835879"/>
                <a:gd name="connsiteY1318" fmla="*/ 689715 h 841230"/>
                <a:gd name="connsiteX1319" fmla="*/ 478820 w 835879"/>
                <a:gd name="connsiteY1319" fmla="*/ 690041 h 841230"/>
                <a:gd name="connsiteX1320" fmla="*/ 479016 w 835879"/>
                <a:gd name="connsiteY1320" fmla="*/ 690629 h 841230"/>
                <a:gd name="connsiteX1321" fmla="*/ 478624 w 835879"/>
                <a:gd name="connsiteY1321" fmla="*/ 691347 h 841230"/>
                <a:gd name="connsiteX1322" fmla="*/ 480125 w 835879"/>
                <a:gd name="connsiteY1322" fmla="*/ 691803 h 841230"/>
                <a:gd name="connsiteX1323" fmla="*/ 480647 w 835879"/>
                <a:gd name="connsiteY1323" fmla="*/ 693173 h 841230"/>
                <a:gd name="connsiteX1324" fmla="*/ 483453 w 835879"/>
                <a:gd name="connsiteY1324" fmla="*/ 695849 h 841230"/>
                <a:gd name="connsiteX1325" fmla="*/ 485149 w 835879"/>
                <a:gd name="connsiteY1325" fmla="*/ 695262 h 841230"/>
                <a:gd name="connsiteX1326" fmla="*/ 488477 w 835879"/>
                <a:gd name="connsiteY1326" fmla="*/ 697089 h 841230"/>
                <a:gd name="connsiteX1327" fmla="*/ 490696 w 835879"/>
                <a:gd name="connsiteY1327" fmla="*/ 697089 h 841230"/>
                <a:gd name="connsiteX1328" fmla="*/ 493697 w 835879"/>
                <a:gd name="connsiteY1328" fmla="*/ 698133 h 841230"/>
                <a:gd name="connsiteX1329" fmla="*/ 494807 w 835879"/>
                <a:gd name="connsiteY1329" fmla="*/ 698002 h 841230"/>
                <a:gd name="connsiteX1330" fmla="*/ 496504 w 835879"/>
                <a:gd name="connsiteY1330" fmla="*/ 699177 h 841230"/>
                <a:gd name="connsiteX1331" fmla="*/ 498200 w 835879"/>
                <a:gd name="connsiteY1331" fmla="*/ 698589 h 841230"/>
                <a:gd name="connsiteX1332" fmla="*/ 500810 w 835879"/>
                <a:gd name="connsiteY1332" fmla="*/ 699634 h 841230"/>
                <a:gd name="connsiteX1333" fmla="*/ 502702 w 835879"/>
                <a:gd name="connsiteY1333" fmla="*/ 699307 h 841230"/>
                <a:gd name="connsiteX1334" fmla="*/ 502702 w 835879"/>
                <a:gd name="connsiteY1334" fmla="*/ 699764 h 841230"/>
                <a:gd name="connsiteX1335" fmla="*/ 501006 w 835879"/>
                <a:gd name="connsiteY1335" fmla="*/ 700090 h 841230"/>
                <a:gd name="connsiteX1336" fmla="*/ 500288 w 835879"/>
                <a:gd name="connsiteY1336" fmla="*/ 701591 h 841230"/>
                <a:gd name="connsiteX1337" fmla="*/ 499179 w 835879"/>
                <a:gd name="connsiteY1337" fmla="*/ 702309 h 841230"/>
                <a:gd name="connsiteX1338" fmla="*/ 498461 w 835879"/>
                <a:gd name="connsiteY1338" fmla="*/ 702309 h 841230"/>
                <a:gd name="connsiteX1339" fmla="*/ 497156 w 835879"/>
                <a:gd name="connsiteY1339" fmla="*/ 703679 h 841230"/>
                <a:gd name="connsiteX1340" fmla="*/ 496960 w 835879"/>
                <a:gd name="connsiteY1340" fmla="*/ 704266 h 841230"/>
                <a:gd name="connsiteX1341" fmla="*/ 497678 w 835879"/>
                <a:gd name="connsiteY1341" fmla="*/ 705180 h 841230"/>
                <a:gd name="connsiteX1342" fmla="*/ 497482 w 835879"/>
                <a:gd name="connsiteY1342" fmla="*/ 706811 h 841230"/>
                <a:gd name="connsiteX1343" fmla="*/ 495590 w 835879"/>
                <a:gd name="connsiteY1343" fmla="*/ 707137 h 841230"/>
                <a:gd name="connsiteX1344" fmla="*/ 495199 w 835879"/>
                <a:gd name="connsiteY1344" fmla="*/ 708638 h 841230"/>
                <a:gd name="connsiteX1345" fmla="*/ 493893 w 835879"/>
                <a:gd name="connsiteY1345" fmla="*/ 708508 h 841230"/>
                <a:gd name="connsiteX1346" fmla="*/ 494089 w 835879"/>
                <a:gd name="connsiteY1346" fmla="*/ 707464 h 841230"/>
                <a:gd name="connsiteX1347" fmla="*/ 493697 w 835879"/>
                <a:gd name="connsiteY1347" fmla="*/ 707464 h 841230"/>
                <a:gd name="connsiteX1348" fmla="*/ 493110 w 835879"/>
                <a:gd name="connsiteY1348" fmla="*/ 708182 h 841230"/>
                <a:gd name="connsiteX1349" fmla="*/ 493110 w 835879"/>
                <a:gd name="connsiteY1349" fmla="*/ 709226 h 841230"/>
                <a:gd name="connsiteX1350" fmla="*/ 492001 w 835879"/>
                <a:gd name="connsiteY1350" fmla="*/ 709813 h 841230"/>
                <a:gd name="connsiteX1351" fmla="*/ 492001 w 835879"/>
                <a:gd name="connsiteY1351" fmla="*/ 710400 h 841230"/>
                <a:gd name="connsiteX1352" fmla="*/ 492588 w 835879"/>
                <a:gd name="connsiteY1352" fmla="*/ 710400 h 841230"/>
                <a:gd name="connsiteX1353" fmla="*/ 494416 w 835879"/>
                <a:gd name="connsiteY1353" fmla="*/ 709226 h 841230"/>
                <a:gd name="connsiteX1354" fmla="*/ 495003 w 835879"/>
                <a:gd name="connsiteY1354" fmla="*/ 709226 h 841230"/>
                <a:gd name="connsiteX1355" fmla="*/ 495525 w 835879"/>
                <a:gd name="connsiteY1355" fmla="*/ 710269 h 841230"/>
                <a:gd name="connsiteX1356" fmla="*/ 496830 w 835879"/>
                <a:gd name="connsiteY1356" fmla="*/ 710269 h 841230"/>
                <a:gd name="connsiteX1357" fmla="*/ 496634 w 835879"/>
                <a:gd name="connsiteY1357" fmla="*/ 709095 h 841230"/>
                <a:gd name="connsiteX1358" fmla="*/ 498135 w 835879"/>
                <a:gd name="connsiteY1358" fmla="*/ 708769 h 841230"/>
                <a:gd name="connsiteX1359" fmla="*/ 498135 w 835879"/>
                <a:gd name="connsiteY1359" fmla="*/ 708312 h 841230"/>
                <a:gd name="connsiteX1360" fmla="*/ 498853 w 835879"/>
                <a:gd name="connsiteY1360" fmla="*/ 708182 h 841230"/>
                <a:gd name="connsiteX1361" fmla="*/ 499375 w 835879"/>
                <a:gd name="connsiteY1361" fmla="*/ 707137 h 841230"/>
                <a:gd name="connsiteX1362" fmla="*/ 498853 w 835879"/>
                <a:gd name="connsiteY1362" fmla="*/ 705311 h 841230"/>
                <a:gd name="connsiteX1363" fmla="*/ 499048 w 835879"/>
                <a:gd name="connsiteY1363" fmla="*/ 704266 h 841230"/>
                <a:gd name="connsiteX1364" fmla="*/ 501463 w 835879"/>
                <a:gd name="connsiteY1364" fmla="*/ 702635 h 841230"/>
                <a:gd name="connsiteX1365" fmla="*/ 502964 w 835879"/>
                <a:gd name="connsiteY1365" fmla="*/ 702766 h 841230"/>
                <a:gd name="connsiteX1366" fmla="*/ 503681 w 835879"/>
                <a:gd name="connsiteY1366" fmla="*/ 703353 h 841230"/>
                <a:gd name="connsiteX1367" fmla="*/ 503485 w 835879"/>
                <a:gd name="connsiteY1367" fmla="*/ 707529 h 841230"/>
                <a:gd name="connsiteX1368" fmla="*/ 504399 w 835879"/>
                <a:gd name="connsiteY1368" fmla="*/ 708443 h 841230"/>
                <a:gd name="connsiteX1369" fmla="*/ 505117 w 835879"/>
                <a:gd name="connsiteY1369" fmla="*/ 708443 h 841230"/>
                <a:gd name="connsiteX1370" fmla="*/ 505117 w 835879"/>
                <a:gd name="connsiteY1370" fmla="*/ 707986 h 841230"/>
                <a:gd name="connsiteX1371" fmla="*/ 504399 w 835879"/>
                <a:gd name="connsiteY1371" fmla="*/ 707986 h 841230"/>
                <a:gd name="connsiteX1372" fmla="*/ 504007 w 835879"/>
                <a:gd name="connsiteY1372" fmla="*/ 707398 h 841230"/>
                <a:gd name="connsiteX1373" fmla="*/ 504399 w 835879"/>
                <a:gd name="connsiteY1373" fmla="*/ 703027 h 841230"/>
                <a:gd name="connsiteX1374" fmla="*/ 503290 w 835879"/>
                <a:gd name="connsiteY1374" fmla="*/ 701656 h 841230"/>
                <a:gd name="connsiteX1375" fmla="*/ 504986 w 835879"/>
                <a:gd name="connsiteY1375" fmla="*/ 700743 h 841230"/>
                <a:gd name="connsiteX1376" fmla="*/ 506096 w 835879"/>
                <a:gd name="connsiteY1376" fmla="*/ 700612 h 841230"/>
                <a:gd name="connsiteX1377" fmla="*/ 507205 w 835879"/>
                <a:gd name="connsiteY1377" fmla="*/ 699699 h 841230"/>
                <a:gd name="connsiteX1378" fmla="*/ 508706 w 835879"/>
                <a:gd name="connsiteY1378" fmla="*/ 700025 h 841230"/>
                <a:gd name="connsiteX1379" fmla="*/ 508706 w 835879"/>
                <a:gd name="connsiteY1379" fmla="*/ 699438 h 841230"/>
                <a:gd name="connsiteX1380" fmla="*/ 509228 w 835879"/>
                <a:gd name="connsiteY1380" fmla="*/ 699112 h 841230"/>
                <a:gd name="connsiteX1381" fmla="*/ 510533 w 835879"/>
                <a:gd name="connsiteY1381" fmla="*/ 699112 h 841230"/>
                <a:gd name="connsiteX1382" fmla="*/ 510533 w 835879"/>
                <a:gd name="connsiteY1382" fmla="*/ 698655 h 841230"/>
                <a:gd name="connsiteX1383" fmla="*/ 509619 w 835879"/>
                <a:gd name="connsiteY1383" fmla="*/ 698329 h 841230"/>
                <a:gd name="connsiteX1384" fmla="*/ 510337 w 835879"/>
                <a:gd name="connsiteY1384" fmla="*/ 697741 h 841230"/>
                <a:gd name="connsiteX1385" fmla="*/ 509946 w 835879"/>
                <a:gd name="connsiteY1385" fmla="*/ 696567 h 841230"/>
                <a:gd name="connsiteX1386" fmla="*/ 510337 w 835879"/>
                <a:gd name="connsiteY1386" fmla="*/ 694348 h 841230"/>
                <a:gd name="connsiteX1387" fmla="*/ 511250 w 835879"/>
                <a:gd name="connsiteY1387" fmla="*/ 693891 h 841230"/>
                <a:gd name="connsiteX1388" fmla="*/ 514057 w 835879"/>
                <a:gd name="connsiteY1388" fmla="*/ 694022 h 841230"/>
                <a:gd name="connsiteX1389" fmla="*/ 513665 w 835879"/>
                <a:gd name="connsiteY1389" fmla="*/ 695066 h 841230"/>
                <a:gd name="connsiteX1390" fmla="*/ 514578 w 835879"/>
                <a:gd name="connsiteY1390" fmla="*/ 695392 h 841230"/>
                <a:gd name="connsiteX1391" fmla="*/ 514383 w 835879"/>
                <a:gd name="connsiteY1391" fmla="*/ 694609 h 841230"/>
                <a:gd name="connsiteX1392" fmla="*/ 514774 w 835879"/>
                <a:gd name="connsiteY1392" fmla="*/ 694283 h 841230"/>
                <a:gd name="connsiteX1393" fmla="*/ 518689 w 835879"/>
                <a:gd name="connsiteY1393" fmla="*/ 692652 h 841230"/>
                <a:gd name="connsiteX1394" fmla="*/ 521103 w 835879"/>
                <a:gd name="connsiteY1394" fmla="*/ 692978 h 841230"/>
                <a:gd name="connsiteX1395" fmla="*/ 524236 w 835879"/>
                <a:gd name="connsiteY1395" fmla="*/ 695979 h 841230"/>
                <a:gd name="connsiteX1396" fmla="*/ 525149 w 835879"/>
                <a:gd name="connsiteY1396" fmla="*/ 695523 h 841230"/>
                <a:gd name="connsiteX1397" fmla="*/ 528477 w 835879"/>
                <a:gd name="connsiteY1397" fmla="*/ 695196 h 841230"/>
                <a:gd name="connsiteX1398" fmla="*/ 528868 w 835879"/>
                <a:gd name="connsiteY1398" fmla="*/ 694740 h 841230"/>
                <a:gd name="connsiteX1399" fmla="*/ 530370 w 835879"/>
                <a:gd name="connsiteY1399" fmla="*/ 694870 h 841230"/>
                <a:gd name="connsiteX1400" fmla="*/ 531479 w 835879"/>
                <a:gd name="connsiteY1400" fmla="*/ 694283 h 841230"/>
                <a:gd name="connsiteX1401" fmla="*/ 532392 w 835879"/>
                <a:gd name="connsiteY1401" fmla="*/ 694283 h 841230"/>
                <a:gd name="connsiteX1402" fmla="*/ 533110 w 835879"/>
                <a:gd name="connsiteY1402" fmla="*/ 693108 h 841230"/>
                <a:gd name="connsiteX1403" fmla="*/ 535133 w 835879"/>
                <a:gd name="connsiteY1403" fmla="*/ 692325 h 841230"/>
                <a:gd name="connsiteX1404" fmla="*/ 535851 w 835879"/>
                <a:gd name="connsiteY1404" fmla="*/ 691607 h 841230"/>
                <a:gd name="connsiteX1405" fmla="*/ 536242 w 835879"/>
                <a:gd name="connsiteY1405" fmla="*/ 691607 h 841230"/>
                <a:gd name="connsiteX1406" fmla="*/ 536242 w 835879"/>
                <a:gd name="connsiteY1406" fmla="*/ 692325 h 841230"/>
                <a:gd name="connsiteX1407" fmla="*/ 537351 w 835879"/>
                <a:gd name="connsiteY1407" fmla="*/ 691999 h 841230"/>
                <a:gd name="connsiteX1408" fmla="*/ 537156 w 835879"/>
                <a:gd name="connsiteY1408" fmla="*/ 690498 h 841230"/>
                <a:gd name="connsiteX1409" fmla="*/ 537873 w 835879"/>
                <a:gd name="connsiteY1409" fmla="*/ 690172 h 841230"/>
                <a:gd name="connsiteX1410" fmla="*/ 538395 w 835879"/>
                <a:gd name="connsiteY1410" fmla="*/ 688998 h 841230"/>
                <a:gd name="connsiteX1411" fmla="*/ 539309 w 835879"/>
                <a:gd name="connsiteY1411" fmla="*/ 688671 h 841230"/>
                <a:gd name="connsiteX1412" fmla="*/ 539701 w 835879"/>
                <a:gd name="connsiteY1412" fmla="*/ 687953 h 841230"/>
                <a:gd name="connsiteX1413" fmla="*/ 539505 w 835879"/>
                <a:gd name="connsiteY1413" fmla="*/ 687170 h 841230"/>
                <a:gd name="connsiteX1414" fmla="*/ 542310 w 835879"/>
                <a:gd name="connsiteY1414" fmla="*/ 684169 h 841230"/>
                <a:gd name="connsiteX1415" fmla="*/ 542115 w 835879"/>
                <a:gd name="connsiteY1415" fmla="*/ 682537 h 841230"/>
                <a:gd name="connsiteX1416" fmla="*/ 544529 w 835879"/>
                <a:gd name="connsiteY1416" fmla="*/ 680123 h 841230"/>
                <a:gd name="connsiteX1417" fmla="*/ 545834 w 835879"/>
                <a:gd name="connsiteY1417" fmla="*/ 679797 h 841230"/>
                <a:gd name="connsiteX1418" fmla="*/ 546552 w 835879"/>
                <a:gd name="connsiteY1418" fmla="*/ 679210 h 841230"/>
                <a:gd name="connsiteX1419" fmla="*/ 551968 w 835879"/>
                <a:gd name="connsiteY1419" fmla="*/ 678492 h 841230"/>
                <a:gd name="connsiteX1420" fmla="*/ 553273 w 835879"/>
                <a:gd name="connsiteY1420" fmla="*/ 677905 h 841230"/>
                <a:gd name="connsiteX1421" fmla="*/ 556079 w 835879"/>
                <a:gd name="connsiteY1421" fmla="*/ 678361 h 841230"/>
                <a:gd name="connsiteX1422" fmla="*/ 557384 w 835879"/>
                <a:gd name="connsiteY1422" fmla="*/ 679405 h 841230"/>
                <a:gd name="connsiteX1423" fmla="*/ 557384 w 835879"/>
                <a:gd name="connsiteY1423" fmla="*/ 679993 h 841230"/>
                <a:gd name="connsiteX1424" fmla="*/ 559211 w 835879"/>
                <a:gd name="connsiteY1424" fmla="*/ 681167 h 841230"/>
                <a:gd name="connsiteX1425" fmla="*/ 559406 w 835879"/>
                <a:gd name="connsiteY1425" fmla="*/ 682081 h 841230"/>
                <a:gd name="connsiteX1426" fmla="*/ 560125 w 835879"/>
                <a:gd name="connsiteY1426" fmla="*/ 682407 h 841230"/>
                <a:gd name="connsiteX1427" fmla="*/ 560320 w 835879"/>
                <a:gd name="connsiteY1427" fmla="*/ 683321 h 841230"/>
                <a:gd name="connsiteX1428" fmla="*/ 561038 w 835879"/>
                <a:gd name="connsiteY1428" fmla="*/ 683777 h 841230"/>
                <a:gd name="connsiteX1429" fmla="*/ 561951 w 835879"/>
                <a:gd name="connsiteY1429" fmla="*/ 685278 h 841230"/>
                <a:gd name="connsiteX1430" fmla="*/ 561951 w 835879"/>
                <a:gd name="connsiteY1430" fmla="*/ 686191 h 841230"/>
                <a:gd name="connsiteX1431" fmla="*/ 562669 w 835879"/>
                <a:gd name="connsiteY1431" fmla="*/ 687692 h 841230"/>
                <a:gd name="connsiteX1432" fmla="*/ 562147 w 835879"/>
                <a:gd name="connsiteY1432" fmla="*/ 689781 h 841230"/>
                <a:gd name="connsiteX1433" fmla="*/ 562669 w 835879"/>
                <a:gd name="connsiteY1433" fmla="*/ 692195 h 841230"/>
                <a:gd name="connsiteX1434" fmla="*/ 562278 w 835879"/>
                <a:gd name="connsiteY1434" fmla="*/ 692325 h 841230"/>
                <a:gd name="connsiteX1435" fmla="*/ 560385 w 835879"/>
                <a:gd name="connsiteY1435" fmla="*/ 697415 h 841230"/>
                <a:gd name="connsiteX1436" fmla="*/ 560385 w 835879"/>
                <a:gd name="connsiteY1436" fmla="*/ 701134 h 841230"/>
                <a:gd name="connsiteX1437" fmla="*/ 559668 w 835879"/>
                <a:gd name="connsiteY1437" fmla="*/ 702504 h 841230"/>
                <a:gd name="connsiteX1438" fmla="*/ 559863 w 835879"/>
                <a:gd name="connsiteY1438" fmla="*/ 705637 h 841230"/>
                <a:gd name="connsiteX1439" fmla="*/ 562082 w 835879"/>
                <a:gd name="connsiteY1439" fmla="*/ 710596 h 841230"/>
                <a:gd name="connsiteX1440" fmla="*/ 561886 w 835879"/>
                <a:gd name="connsiteY1440" fmla="*/ 711509 h 841230"/>
                <a:gd name="connsiteX1441" fmla="*/ 562408 w 835879"/>
                <a:gd name="connsiteY1441" fmla="*/ 713141 h 841230"/>
                <a:gd name="connsiteX1442" fmla="*/ 561691 w 835879"/>
                <a:gd name="connsiteY1442" fmla="*/ 714315 h 841230"/>
                <a:gd name="connsiteX1443" fmla="*/ 561691 w 835879"/>
                <a:gd name="connsiteY1443" fmla="*/ 717317 h 841230"/>
                <a:gd name="connsiteX1444" fmla="*/ 560581 w 835879"/>
                <a:gd name="connsiteY1444" fmla="*/ 718948 h 841230"/>
                <a:gd name="connsiteX1445" fmla="*/ 560581 w 835879"/>
                <a:gd name="connsiteY1445" fmla="*/ 721362 h 841230"/>
                <a:gd name="connsiteX1446" fmla="*/ 559994 w 835879"/>
                <a:gd name="connsiteY1446" fmla="*/ 721950 h 841230"/>
                <a:gd name="connsiteX1447" fmla="*/ 560385 w 835879"/>
                <a:gd name="connsiteY1447" fmla="*/ 722537 h 841230"/>
                <a:gd name="connsiteX1448" fmla="*/ 559994 w 835879"/>
                <a:gd name="connsiteY1448" fmla="*/ 724168 h 841230"/>
                <a:gd name="connsiteX1449" fmla="*/ 560189 w 835879"/>
                <a:gd name="connsiteY1449" fmla="*/ 725082 h 841230"/>
                <a:gd name="connsiteX1450" fmla="*/ 559472 w 835879"/>
                <a:gd name="connsiteY1450" fmla="*/ 725995 h 841230"/>
                <a:gd name="connsiteX1451" fmla="*/ 559276 w 835879"/>
                <a:gd name="connsiteY1451" fmla="*/ 728540 h 841230"/>
                <a:gd name="connsiteX1452" fmla="*/ 558167 w 835879"/>
                <a:gd name="connsiteY1452" fmla="*/ 730955 h 841230"/>
                <a:gd name="connsiteX1453" fmla="*/ 559080 w 835879"/>
                <a:gd name="connsiteY1453" fmla="*/ 731672 h 841230"/>
                <a:gd name="connsiteX1454" fmla="*/ 558689 w 835879"/>
                <a:gd name="connsiteY1454" fmla="*/ 732260 h 841230"/>
                <a:gd name="connsiteX1455" fmla="*/ 558885 w 835879"/>
                <a:gd name="connsiteY1455" fmla="*/ 733630 h 841230"/>
                <a:gd name="connsiteX1456" fmla="*/ 557775 w 835879"/>
                <a:gd name="connsiteY1456" fmla="*/ 734347 h 841230"/>
                <a:gd name="connsiteX1457" fmla="*/ 558167 w 835879"/>
                <a:gd name="connsiteY1457" fmla="*/ 735718 h 841230"/>
                <a:gd name="connsiteX1458" fmla="*/ 558167 w 835879"/>
                <a:gd name="connsiteY1458" fmla="*/ 738263 h 841230"/>
                <a:gd name="connsiteX1459" fmla="*/ 557775 w 835879"/>
                <a:gd name="connsiteY1459" fmla="*/ 738524 h 841230"/>
                <a:gd name="connsiteX1460" fmla="*/ 557384 w 835879"/>
                <a:gd name="connsiteY1460" fmla="*/ 740286 h 841230"/>
                <a:gd name="connsiteX1461" fmla="*/ 555687 w 835879"/>
                <a:gd name="connsiteY1461" fmla="*/ 741656 h 841230"/>
                <a:gd name="connsiteX1462" fmla="*/ 559015 w 835879"/>
                <a:gd name="connsiteY1462" fmla="*/ 747006 h 841230"/>
                <a:gd name="connsiteX1463" fmla="*/ 561821 w 835879"/>
                <a:gd name="connsiteY1463" fmla="*/ 746550 h 841230"/>
                <a:gd name="connsiteX1464" fmla="*/ 562930 w 835879"/>
                <a:gd name="connsiteY1464" fmla="*/ 746876 h 841230"/>
                <a:gd name="connsiteX1465" fmla="*/ 565932 w 835879"/>
                <a:gd name="connsiteY1465" fmla="*/ 746550 h 841230"/>
                <a:gd name="connsiteX1466" fmla="*/ 565410 w 835879"/>
                <a:gd name="connsiteY1466" fmla="*/ 748768 h 841230"/>
                <a:gd name="connsiteX1467" fmla="*/ 564692 w 835879"/>
                <a:gd name="connsiteY1467" fmla="*/ 749356 h 841230"/>
                <a:gd name="connsiteX1468" fmla="*/ 564692 w 835879"/>
                <a:gd name="connsiteY1468" fmla="*/ 750073 h 841230"/>
                <a:gd name="connsiteX1469" fmla="*/ 563387 w 835879"/>
                <a:gd name="connsiteY1469" fmla="*/ 751117 h 841230"/>
                <a:gd name="connsiteX1470" fmla="*/ 562800 w 835879"/>
                <a:gd name="connsiteY1470" fmla="*/ 752749 h 841230"/>
                <a:gd name="connsiteX1471" fmla="*/ 562278 w 835879"/>
                <a:gd name="connsiteY1471" fmla="*/ 753075 h 841230"/>
                <a:gd name="connsiteX1472" fmla="*/ 561886 w 835879"/>
                <a:gd name="connsiteY1472" fmla="*/ 754119 h 841230"/>
                <a:gd name="connsiteX1473" fmla="*/ 561299 w 835879"/>
                <a:gd name="connsiteY1473" fmla="*/ 754445 h 841230"/>
                <a:gd name="connsiteX1474" fmla="*/ 559994 w 835879"/>
                <a:gd name="connsiteY1474" fmla="*/ 756533 h 841230"/>
                <a:gd name="connsiteX1475" fmla="*/ 558493 w 835879"/>
                <a:gd name="connsiteY1475" fmla="*/ 757447 h 841230"/>
                <a:gd name="connsiteX1476" fmla="*/ 558493 w 835879"/>
                <a:gd name="connsiteY1476" fmla="*/ 758034 h 841230"/>
                <a:gd name="connsiteX1477" fmla="*/ 556797 w 835879"/>
                <a:gd name="connsiteY1477" fmla="*/ 760448 h 841230"/>
                <a:gd name="connsiteX1478" fmla="*/ 555100 w 835879"/>
                <a:gd name="connsiteY1478" fmla="*/ 762210 h 841230"/>
                <a:gd name="connsiteX1479" fmla="*/ 553403 w 835879"/>
                <a:gd name="connsiteY1479" fmla="*/ 763255 h 841230"/>
                <a:gd name="connsiteX1480" fmla="*/ 553403 w 835879"/>
                <a:gd name="connsiteY1480" fmla="*/ 763711 h 841230"/>
                <a:gd name="connsiteX1481" fmla="*/ 552294 w 835879"/>
                <a:gd name="connsiteY1481" fmla="*/ 764429 h 841230"/>
                <a:gd name="connsiteX1482" fmla="*/ 551903 w 835879"/>
                <a:gd name="connsiteY1482" fmla="*/ 765342 h 841230"/>
                <a:gd name="connsiteX1483" fmla="*/ 550989 w 835879"/>
                <a:gd name="connsiteY1483" fmla="*/ 765669 h 841230"/>
                <a:gd name="connsiteX1484" fmla="*/ 549488 w 835879"/>
                <a:gd name="connsiteY1484" fmla="*/ 767430 h 841230"/>
                <a:gd name="connsiteX1485" fmla="*/ 548770 w 835879"/>
                <a:gd name="connsiteY1485" fmla="*/ 767561 h 841230"/>
                <a:gd name="connsiteX1486" fmla="*/ 548575 w 835879"/>
                <a:gd name="connsiteY1486" fmla="*/ 768148 h 841230"/>
                <a:gd name="connsiteX1487" fmla="*/ 547466 w 835879"/>
                <a:gd name="connsiteY1487" fmla="*/ 768735 h 841230"/>
                <a:gd name="connsiteX1488" fmla="*/ 547270 w 835879"/>
                <a:gd name="connsiteY1488" fmla="*/ 769453 h 841230"/>
                <a:gd name="connsiteX1489" fmla="*/ 546552 w 835879"/>
                <a:gd name="connsiteY1489" fmla="*/ 769453 h 841230"/>
                <a:gd name="connsiteX1490" fmla="*/ 545051 w 835879"/>
                <a:gd name="connsiteY1490" fmla="*/ 770628 h 841230"/>
                <a:gd name="connsiteX1491" fmla="*/ 544855 w 835879"/>
                <a:gd name="connsiteY1491" fmla="*/ 771346 h 841230"/>
                <a:gd name="connsiteX1492" fmla="*/ 544138 w 835879"/>
                <a:gd name="connsiteY1492" fmla="*/ 771476 h 841230"/>
                <a:gd name="connsiteX1493" fmla="*/ 543746 w 835879"/>
                <a:gd name="connsiteY1493" fmla="*/ 772390 h 841230"/>
                <a:gd name="connsiteX1494" fmla="*/ 543028 w 835879"/>
                <a:gd name="connsiteY1494" fmla="*/ 772259 h 841230"/>
                <a:gd name="connsiteX1495" fmla="*/ 541005 w 835879"/>
                <a:gd name="connsiteY1495" fmla="*/ 774217 h 841230"/>
                <a:gd name="connsiteX1496" fmla="*/ 539701 w 835879"/>
                <a:gd name="connsiteY1496" fmla="*/ 774478 h 841230"/>
                <a:gd name="connsiteX1497" fmla="*/ 538982 w 835879"/>
                <a:gd name="connsiteY1497" fmla="*/ 775065 h 841230"/>
                <a:gd name="connsiteX1498" fmla="*/ 538787 w 835879"/>
                <a:gd name="connsiteY1498" fmla="*/ 775652 h 841230"/>
                <a:gd name="connsiteX1499" fmla="*/ 536177 w 835879"/>
                <a:gd name="connsiteY1499" fmla="*/ 777414 h 841230"/>
                <a:gd name="connsiteX1500" fmla="*/ 535590 w 835879"/>
                <a:gd name="connsiteY1500" fmla="*/ 778589 h 841230"/>
                <a:gd name="connsiteX1501" fmla="*/ 533893 w 835879"/>
                <a:gd name="connsiteY1501" fmla="*/ 779959 h 841230"/>
                <a:gd name="connsiteX1502" fmla="*/ 532392 w 835879"/>
                <a:gd name="connsiteY1502" fmla="*/ 780872 h 841230"/>
                <a:gd name="connsiteX1503" fmla="*/ 530891 w 835879"/>
                <a:gd name="connsiteY1503" fmla="*/ 781003 h 841230"/>
                <a:gd name="connsiteX1504" fmla="*/ 527563 w 835879"/>
                <a:gd name="connsiteY1504" fmla="*/ 779045 h 841230"/>
                <a:gd name="connsiteX1505" fmla="*/ 526650 w 835879"/>
                <a:gd name="connsiteY1505" fmla="*/ 778915 h 841230"/>
                <a:gd name="connsiteX1506" fmla="*/ 526650 w 835879"/>
                <a:gd name="connsiteY1506" fmla="*/ 779502 h 841230"/>
                <a:gd name="connsiteX1507" fmla="*/ 529260 w 835879"/>
                <a:gd name="connsiteY1507" fmla="*/ 781003 h 841230"/>
                <a:gd name="connsiteX1508" fmla="*/ 529456 w 835879"/>
                <a:gd name="connsiteY1508" fmla="*/ 782765 h 841230"/>
                <a:gd name="connsiteX1509" fmla="*/ 528934 w 835879"/>
                <a:gd name="connsiteY1509" fmla="*/ 782895 h 841230"/>
                <a:gd name="connsiteX1510" fmla="*/ 528934 w 835879"/>
                <a:gd name="connsiteY1510" fmla="*/ 783352 h 841230"/>
                <a:gd name="connsiteX1511" fmla="*/ 527629 w 835879"/>
                <a:gd name="connsiteY1511" fmla="*/ 784526 h 841230"/>
                <a:gd name="connsiteX1512" fmla="*/ 526128 w 835879"/>
                <a:gd name="connsiteY1512" fmla="*/ 784983 h 841230"/>
                <a:gd name="connsiteX1513" fmla="*/ 523126 w 835879"/>
                <a:gd name="connsiteY1513" fmla="*/ 787398 h 841230"/>
                <a:gd name="connsiteX1514" fmla="*/ 522409 w 835879"/>
                <a:gd name="connsiteY1514" fmla="*/ 787398 h 841230"/>
                <a:gd name="connsiteX1515" fmla="*/ 520908 w 835879"/>
                <a:gd name="connsiteY1515" fmla="*/ 789159 h 841230"/>
                <a:gd name="connsiteX1516" fmla="*/ 519603 w 835879"/>
                <a:gd name="connsiteY1516" fmla="*/ 789159 h 841230"/>
                <a:gd name="connsiteX1517" fmla="*/ 518298 w 835879"/>
                <a:gd name="connsiteY1517" fmla="*/ 789877 h 841230"/>
                <a:gd name="connsiteX1518" fmla="*/ 517776 w 835879"/>
                <a:gd name="connsiteY1518" fmla="*/ 790791 h 841230"/>
                <a:gd name="connsiteX1519" fmla="*/ 514644 w 835879"/>
                <a:gd name="connsiteY1519" fmla="*/ 793009 h 841230"/>
                <a:gd name="connsiteX1520" fmla="*/ 512817 w 835879"/>
                <a:gd name="connsiteY1520" fmla="*/ 795097 h 841230"/>
                <a:gd name="connsiteX1521" fmla="*/ 511120 w 835879"/>
                <a:gd name="connsiteY1521" fmla="*/ 796272 h 841230"/>
                <a:gd name="connsiteX1522" fmla="*/ 508706 w 835879"/>
                <a:gd name="connsiteY1522" fmla="*/ 798817 h 841230"/>
                <a:gd name="connsiteX1523" fmla="*/ 508510 w 835879"/>
                <a:gd name="connsiteY1523" fmla="*/ 799535 h 841230"/>
                <a:gd name="connsiteX1524" fmla="*/ 505508 w 835879"/>
                <a:gd name="connsiteY1524" fmla="*/ 799665 h 841230"/>
                <a:gd name="connsiteX1525" fmla="*/ 504399 w 835879"/>
                <a:gd name="connsiteY1525" fmla="*/ 798751 h 841230"/>
                <a:gd name="connsiteX1526" fmla="*/ 503485 w 835879"/>
                <a:gd name="connsiteY1526" fmla="*/ 798621 h 841230"/>
                <a:gd name="connsiteX1527" fmla="*/ 501463 w 835879"/>
                <a:gd name="connsiteY1527" fmla="*/ 796859 h 841230"/>
                <a:gd name="connsiteX1528" fmla="*/ 500941 w 835879"/>
                <a:gd name="connsiteY1528" fmla="*/ 796859 h 841230"/>
                <a:gd name="connsiteX1529" fmla="*/ 500353 w 835879"/>
                <a:gd name="connsiteY1529" fmla="*/ 796141 h 841230"/>
                <a:gd name="connsiteX1530" fmla="*/ 497548 w 835879"/>
                <a:gd name="connsiteY1530" fmla="*/ 795815 h 841230"/>
                <a:gd name="connsiteX1531" fmla="*/ 495720 w 835879"/>
                <a:gd name="connsiteY1531" fmla="*/ 795097 h 841230"/>
                <a:gd name="connsiteX1532" fmla="*/ 489391 w 835879"/>
                <a:gd name="connsiteY1532" fmla="*/ 795097 h 841230"/>
                <a:gd name="connsiteX1533" fmla="*/ 487172 w 835879"/>
                <a:gd name="connsiteY1533" fmla="*/ 794380 h 841230"/>
                <a:gd name="connsiteX1534" fmla="*/ 486585 w 835879"/>
                <a:gd name="connsiteY1534" fmla="*/ 793662 h 841230"/>
                <a:gd name="connsiteX1535" fmla="*/ 483779 w 835879"/>
                <a:gd name="connsiteY1535" fmla="*/ 794119 h 841230"/>
                <a:gd name="connsiteX1536" fmla="*/ 482866 w 835879"/>
                <a:gd name="connsiteY1536" fmla="*/ 793531 h 841230"/>
                <a:gd name="connsiteX1537" fmla="*/ 479146 w 835879"/>
                <a:gd name="connsiteY1537" fmla="*/ 793531 h 841230"/>
                <a:gd name="connsiteX1538" fmla="*/ 478624 w 835879"/>
                <a:gd name="connsiteY1538" fmla="*/ 793074 h 841230"/>
                <a:gd name="connsiteX1539" fmla="*/ 476732 w 835879"/>
                <a:gd name="connsiteY1539" fmla="*/ 792748 h 841230"/>
                <a:gd name="connsiteX1540" fmla="*/ 476014 w 835879"/>
                <a:gd name="connsiteY1540" fmla="*/ 792161 h 841230"/>
                <a:gd name="connsiteX1541" fmla="*/ 471708 w 835879"/>
                <a:gd name="connsiteY1541" fmla="*/ 791835 h 841230"/>
                <a:gd name="connsiteX1542" fmla="*/ 467597 w 835879"/>
                <a:gd name="connsiteY1542" fmla="*/ 790334 h 841230"/>
                <a:gd name="connsiteX1543" fmla="*/ 462768 w 835879"/>
                <a:gd name="connsiteY1543" fmla="*/ 790334 h 841230"/>
                <a:gd name="connsiteX1544" fmla="*/ 461071 w 835879"/>
                <a:gd name="connsiteY1544" fmla="*/ 789420 h 841230"/>
                <a:gd name="connsiteX1545" fmla="*/ 459571 w 835879"/>
                <a:gd name="connsiteY1545" fmla="*/ 789420 h 841230"/>
                <a:gd name="connsiteX1546" fmla="*/ 459179 w 835879"/>
                <a:gd name="connsiteY1546" fmla="*/ 789747 h 841230"/>
                <a:gd name="connsiteX1547" fmla="*/ 459571 w 835879"/>
                <a:gd name="connsiteY1547" fmla="*/ 790203 h 841230"/>
                <a:gd name="connsiteX1548" fmla="*/ 460484 w 835879"/>
                <a:gd name="connsiteY1548" fmla="*/ 790334 h 841230"/>
                <a:gd name="connsiteX1549" fmla="*/ 460680 w 835879"/>
                <a:gd name="connsiteY1549" fmla="*/ 791378 h 841230"/>
                <a:gd name="connsiteX1550" fmla="*/ 459767 w 835879"/>
                <a:gd name="connsiteY1550" fmla="*/ 791704 h 841230"/>
                <a:gd name="connsiteX1551" fmla="*/ 458462 w 835879"/>
                <a:gd name="connsiteY1551" fmla="*/ 793662 h 841230"/>
                <a:gd name="connsiteX1552" fmla="*/ 456634 w 835879"/>
                <a:gd name="connsiteY1552" fmla="*/ 794249 h 841230"/>
                <a:gd name="connsiteX1553" fmla="*/ 454938 w 835879"/>
                <a:gd name="connsiteY1553" fmla="*/ 794249 h 841230"/>
                <a:gd name="connsiteX1554" fmla="*/ 454220 w 835879"/>
                <a:gd name="connsiteY1554" fmla="*/ 793792 h 841230"/>
                <a:gd name="connsiteX1555" fmla="*/ 450109 w 835879"/>
                <a:gd name="connsiteY1555" fmla="*/ 793923 h 841230"/>
                <a:gd name="connsiteX1556" fmla="*/ 447891 w 835879"/>
                <a:gd name="connsiteY1556" fmla="*/ 792553 h 841230"/>
                <a:gd name="connsiteX1557" fmla="*/ 447891 w 835879"/>
                <a:gd name="connsiteY1557" fmla="*/ 792226 h 841230"/>
                <a:gd name="connsiteX1558" fmla="*/ 446977 w 835879"/>
                <a:gd name="connsiteY1558" fmla="*/ 792226 h 841230"/>
                <a:gd name="connsiteX1559" fmla="*/ 446064 w 835879"/>
                <a:gd name="connsiteY1559" fmla="*/ 791313 h 841230"/>
                <a:gd name="connsiteX1560" fmla="*/ 444758 w 835879"/>
                <a:gd name="connsiteY1560" fmla="*/ 791182 h 841230"/>
                <a:gd name="connsiteX1561" fmla="*/ 444171 w 835879"/>
                <a:gd name="connsiteY1561" fmla="*/ 790725 h 841230"/>
                <a:gd name="connsiteX1562" fmla="*/ 439734 w 835879"/>
                <a:gd name="connsiteY1562" fmla="*/ 790008 h 841230"/>
                <a:gd name="connsiteX1563" fmla="*/ 437515 w 835879"/>
                <a:gd name="connsiteY1563" fmla="*/ 790008 h 841230"/>
                <a:gd name="connsiteX1564" fmla="*/ 435493 w 835879"/>
                <a:gd name="connsiteY1564" fmla="*/ 789420 h 841230"/>
                <a:gd name="connsiteX1565" fmla="*/ 437515 w 835879"/>
                <a:gd name="connsiteY1565" fmla="*/ 790791 h 841230"/>
                <a:gd name="connsiteX1566" fmla="*/ 440126 w 835879"/>
                <a:gd name="connsiteY1566" fmla="*/ 790660 h 841230"/>
                <a:gd name="connsiteX1567" fmla="*/ 445868 w 835879"/>
                <a:gd name="connsiteY1567" fmla="*/ 792161 h 841230"/>
                <a:gd name="connsiteX1568" fmla="*/ 447173 w 835879"/>
                <a:gd name="connsiteY1568" fmla="*/ 793531 h 841230"/>
                <a:gd name="connsiteX1569" fmla="*/ 447173 w 835879"/>
                <a:gd name="connsiteY1569" fmla="*/ 795032 h 841230"/>
                <a:gd name="connsiteX1570" fmla="*/ 447891 w 835879"/>
                <a:gd name="connsiteY1570" fmla="*/ 795619 h 841230"/>
                <a:gd name="connsiteX1571" fmla="*/ 452523 w 835879"/>
                <a:gd name="connsiteY1571" fmla="*/ 795293 h 841230"/>
                <a:gd name="connsiteX1572" fmla="*/ 453829 w 835879"/>
                <a:gd name="connsiteY1572" fmla="*/ 795881 h 841230"/>
                <a:gd name="connsiteX1573" fmla="*/ 454416 w 835879"/>
                <a:gd name="connsiteY1573" fmla="*/ 796598 h 841230"/>
                <a:gd name="connsiteX1574" fmla="*/ 454938 w 835879"/>
                <a:gd name="connsiteY1574" fmla="*/ 796598 h 841230"/>
                <a:gd name="connsiteX1575" fmla="*/ 455134 w 835879"/>
                <a:gd name="connsiteY1575" fmla="*/ 797185 h 841230"/>
                <a:gd name="connsiteX1576" fmla="*/ 455721 w 835879"/>
                <a:gd name="connsiteY1576" fmla="*/ 797447 h 841230"/>
                <a:gd name="connsiteX1577" fmla="*/ 455721 w 835879"/>
                <a:gd name="connsiteY1577" fmla="*/ 798034 h 841230"/>
                <a:gd name="connsiteX1578" fmla="*/ 455003 w 835879"/>
                <a:gd name="connsiteY1578" fmla="*/ 797707 h 841230"/>
                <a:gd name="connsiteX1579" fmla="*/ 455199 w 835879"/>
                <a:gd name="connsiteY1579" fmla="*/ 798295 h 841230"/>
                <a:gd name="connsiteX1580" fmla="*/ 456700 w 835879"/>
                <a:gd name="connsiteY1580" fmla="*/ 798425 h 841230"/>
                <a:gd name="connsiteX1581" fmla="*/ 457222 w 835879"/>
                <a:gd name="connsiteY1581" fmla="*/ 798882 h 841230"/>
                <a:gd name="connsiteX1582" fmla="*/ 457222 w 835879"/>
                <a:gd name="connsiteY1582" fmla="*/ 799469 h 841230"/>
                <a:gd name="connsiteX1583" fmla="*/ 456308 w 835879"/>
                <a:gd name="connsiteY1583" fmla="*/ 800383 h 841230"/>
                <a:gd name="connsiteX1584" fmla="*/ 454807 w 835879"/>
                <a:gd name="connsiteY1584" fmla="*/ 800056 h 841230"/>
                <a:gd name="connsiteX1585" fmla="*/ 453502 w 835879"/>
                <a:gd name="connsiteY1585" fmla="*/ 802014 h 841230"/>
                <a:gd name="connsiteX1586" fmla="*/ 452393 w 835879"/>
                <a:gd name="connsiteY1586" fmla="*/ 802275 h 841230"/>
                <a:gd name="connsiteX1587" fmla="*/ 451088 w 835879"/>
                <a:gd name="connsiteY1587" fmla="*/ 803450 h 841230"/>
                <a:gd name="connsiteX1588" fmla="*/ 447369 w 835879"/>
                <a:gd name="connsiteY1588" fmla="*/ 803906 h 841230"/>
                <a:gd name="connsiteX1589" fmla="*/ 442149 w 835879"/>
                <a:gd name="connsiteY1589" fmla="*/ 805277 h 841230"/>
                <a:gd name="connsiteX1590" fmla="*/ 440843 w 835879"/>
                <a:gd name="connsiteY1590" fmla="*/ 803319 h 841230"/>
                <a:gd name="connsiteX1591" fmla="*/ 440256 w 835879"/>
                <a:gd name="connsiteY1591" fmla="*/ 803189 h 841230"/>
                <a:gd name="connsiteX1592" fmla="*/ 439864 w 835879"/>
                <a:gd name="connsiteY1592" fmla="*/ 803645 h 841230"/>
                <a:gd name="connsiteX1593" fmla="*/ 440256 w 835879"/>
                <a:gd name="connsiteY1593" fmla="*/ 804820 h 841230"/>
                <a:gd name="connsiteX1594" fmla="*/ 440060 w 835879"/>
                <a:gd name="connsiteY1594" fmla="*/ 805407 h 841230"/>
                <a:gd name="connsiteX1595" fmla="*/ 439147 w 835879"/>
                <a:gd name="connsiteY1595" fmla="*/ 806125 h 841230"/>
                <a:gd name="connsiteX1596" fmla="*/ 437450 w 835879"/>
                <a:gd name="connsiteY1596" fmla="*/ 806255 h 841230"/>
                <a:gd name="connsiteX1597" fmla="*/ 437059 w 835879"/>
                <a:gd name="connsiteY1597" fmla="*/ 806712 h 841230"/>
                <a:gd name="connsiteX1598" fmla="*/ 435558 w 835879"/>
                <a:gd name="connsiteY1598" fmla="*/ 806712 h 841230"/>
                <a:gd name="connsiteX1599" fmla="*/ 431252 w 835879"/>
                <a:gd name="connsiteY1599" fmla="*/ 805799 h 841230"/>
                <a:gd name="connsiteX1600" fmla="*/ 431056 w 835879"/>
                <a:gd name="connsiteY1600" fmla="*/ 805472 h 841230"/>
                <a:gd name="connsiteX1601" fmla="*/ 429750 w 835879"/>
                <a:gd name="connsiteY1601" fmla="*/ 805472 h 841230"/>
                <a:gd name="connsiteX1602" fmla="*/ 427858 w 835879"/>
                <a:gd name="connsiteY1602" fmla="*/ 801884 h 841230"/>
                <a:gd name="connsiteX1603" fmla="*/ 427141 w 835879"/>
                <a:gd name="connsiteY1603" fmla="*/ 801753 h 841230"/>
                <a:gd name="connsiteX1604" fmla="*/ 426749 w 835879"/>
                <a:gd name="connsiteY1604" fmla="*/ 803841 h 841230"/>
                <a:gd name="connsiteX1605" fmla="*/ 426358 w 835879"/>
                <a:gd name="connsiteY1605" fmla="*/ 804167 h 841230"/>
                <a:gd name="connsiteX1606" fmla="*/ 426162 w 835879"/>
                <a:gd name="connsiteY1606" fmla="*/ 806255 h 841230"/>
                <a:gd name="connsiteX1607" fmla="*/ 427858 w 835879"/>
                <a:gd name="connsiteY1607" fmla="*/ 806582 h 841230"/>
                <a:gd name="connsiteX1608" fmla="*/ 427858 w 835879"/>
                <a:gd name="connsiteY1608" fmla="*/ 807300 h 841230"/>
                <a:gd name="connsiteX1609" fmla="*/ 427467 w 835879"/>
                <a:gd name="connsiteY1609" fmla="*/ 807300 h 841230"/>
                <a:gd name="connsiteX1610" fmla="*/ 425966 w 835879"/>
                <a:gd name="connsiteY1610" fmla="*/ 806712 h 841230"/>
                <a:gd name="connsiteX1611" fmla="*/ 426358 w 835879"/>
                <a:gd name="connsiteY1611" fmla="*/ 801949 h 841230"/>
                <a:gd name="connsiteX1612" fmla="*/ 427271 w 835879"/>
                <a:gd name="connsiteY1612" fmla="*/ 801035 h 841230"/>
                <a:gd name="connsiteX1613" fmla="*/ 424661 w 835879"/>
                <a:gd name="connsiteY1613" fmla="*/ 799991 h 841230"/>
                <a:gd name="connsiteX1614" fmla="*/ 421333 w 835879"/>
                <a:gd name="connsiteY1614" fmla="*/ 801362 h 841230"/>
                <a:gd name="connsiteX1615" fmla="*/ 420028 w 835879"/>
                <a:gd name="connsiteY1615" fmla="*/ 799991 h 841230"/>
                <a:gd name="connsiteX1616" fmla="*/ 419441 w 835879"/>
                <a:gd name="connsiteY1616" fmla="*/ 797577 h 841230"/>
                <a:gd name="connsiteX1617" fmla="*/ 417940 w 835879"/>
                <a:gd name="connsiteY1617" fmla="*/ 794902 h 841230"/>
                <a:gd name="connsiteX1618" fmla="*/ 416439 w 835879"/>
                <a:gd name="connsiteY1618" fmla="*/ 794445 h 841230"/>
                <a:gd name="connsiteX1619" fmla="*/ 416831 w 835879"/>
                <a:gd name="connsiteY1619" fmla="*/ 795032 h 841230"/>
                <a:gd name="connsiteX1620" fmla="*/ 416439 w 835879"/>
                <a:gd name="connsiteY1620" fmla="*/ 795163 h 841230"/>
                <a:gd name="connsiteX1621" fmla="*/ 415526 w 835879"/>
                <a:gd name="connsiteY1621" fmla="*/ 794575 h 841230"/>
                <a:gd name="connsiteX1622" fmla="*/ 414416 w 835879"/>
                <a:gd name="connsiteY1622" fmla="*/ 794575 h 841230"/>
                <a:gd name="connsiteX1623" fmla="*/ 416439 w 835879"/>
                <a:gd name="connsiteY1623" fmla="*/ 795293 h 841230"/>
                <a:gd name="connsiteX1624" fmla="*/ 417353 w 835879"/>
                <a:gd name="connsiteY1624" fmla="*/ 796207 h 841230"/>
                <a:gd name="connsiteX1625" fmla="*/ 417875 w 835879"/>
                <a:gd name="connsiteY1625" fmla="*/ 797838 h 841230"/>
                <a:gd name="connsiteX1626" fmla="*/ 417875 w 835879"/>
                <a:gd name="connsiteY1626" fmla="*/ 799208 h 841230"/>
                <a:gd name="connsiteX1627" fmla="*/ 417157 w 835879"/>
                <a:gd name="connsiteY1627" fmla="*/ 799665 h 841230"/>
                <a:gd name="connsiteX1628" fmla="*/ 417875 w 835879"/>
                <a:gd name="connsiteY1628" fmla="*/ 800252 h 841230"/>
                <a:gd name="connsiteX1629" fmla="*/ 418070 w 835879"/>
                <a:gd name="connsiteY1629" fmla="*/ 801427 h 841230"/>
                <a:gd name="connsiteX1630" fmla="*/ 418788 w 835879"/>
                <a:gd name="connsiteY1630" fmla="*/ 802471 h 841230"/>
                <a:gd name="connsiteX1631" fmla="*/ 420680 w 835879"/>
                <a:gd name="connsiteY1631" fmla="*/ 802928 h 841230"/>
                <a:gd name="connsiteX1632" fmla="*/ 421202 w 835879"/>
                <a:gd name="connsiteY1632" fmla="*/ 803515 h 841230"/>
                <a:gd name="connsiteX1633" fmla="*/ 424335 w 835879"/>
                <a:gd name="connsiteY1633" fmla="*/ 803384 h 841230"/>
                <a:gd name="connsiteX1634" fmla="*/ 424857 w 835879"/>
                <a:gd name="connsiteY1634" fmla="*/ 803711 h 841230"/>
                <a:gd name="connsiteX1635" fmla="*/ 424857 w 835879"/>
                <a:gd name="connsiteY1635" fmla="*/ 804755 h 841230"/>
                <a:gd name="connsiteX1636" fmla="*/ 422834 w 835879"/>
                <a:gd name="connsiteY1636" fmla="*/ 805929 h 841230"/>
                <a:gd name="connsiteX1637" fmla="*/ 421725 w 835879"/>
                <a:gd name="connsiteY1637" fmla="*/ 805929 h 841230"/>
                <a:gd name="connsiteX1638" fmla="*/ 419310 w 835879"/>
                <a:gd name="connsiteY1638" fmla="*/ 806843 h 841230"/>
                <a:gd name="connsiteX1639" fmla="*/ 418593 w 835879"/>
                <a:gd name="connsiteY1639" fmla="*/ 805799 h 841230"/>
                <a:gd name="connsiteX1640" fmla="*/ 418005 w 835879"/>
                <a:gd name="connsiteY1640" fmla="*/ 805799 h 841230"/>
                <a:gd name="connsiteX1641" fmla="*/ 415003 w 835879"/>
                <a:gd name="connsiteY1641" fmla="*/ 808213 h 841230"/>
                <a:gd name="connsiteX1642" fmla="*/ 412394 w 835879"/>
                <a:gd name="connsiteY1642" fmla="*/ 808083 h 841230"/>
                <a:gd name="connsiteX1643" fmla="*/ 412002 w 835879"/>
                <a:gd name="connsiteY1643" fmla="*/ 807495 h 841230"/>
                <a:gd name="connsiteX1644" fmla="*/ 410697 w 835879"/>
                <a:gd name="connsiteY1644" fmla="*/ 807952 h 841230"/>
                <a:gd name="connsiteX1645" fmla="*/ 410305 w 835879"/>
                <a:gd name="connsiteY1645" fmla="*/ 807365 h 841230"/>
                <a:gd name="connsiteX1646" fmla="*/ 409783 w 835879"/>
                <a:gd name="connsiteY1646" fmla="*/ 807365 h 841230"/>
                <a:gd name="connsiteX1647" fmla="*/ 409588 w 835879"/>
                <a:gd name="connsiteY1647" fmla="*/ 807821 h 841230"/>
                <a:gd name="connsiteX1648" fmla="*/ 408870 w 835879"/>
                <a:gd name="connsiteY1648" fmla="*/ 807952 h 841230"/>
                <a:gd name="connsiteX1649" fmla="*/ 403454 w 835879"/>
                <a:gd name="connsiteY1649" fmla="*/ 808083 h 841230"/>
                <a:gd name="connsiteX1650" fmla="*/ 401953 w 835879"/>
                <a:gd name="connsiteY1650" fmla="*/ 808800 h 841230"/>
                <a:gd name="connsiteX1651" fmla="*/ 400648 w 835879"/>
                <a:gd name="connsiteY1651" fmla="*/ 808931 h 841230"/>
                <a:gd name="connsiteX1652" fmla="*/ 399735 w 835879"/>
                <a:gd name="connsiteY1652" fmla="*/ 807887 h 841230"/>
                <a:gd name="connsiteX1653" fmla="*/ 397712 w 835879"/>
                <a:gd name="connsiteY1653" fmla="*/ 807300 h 841230"/>
                <a:gd name="connsiteX1654" fmla="*/ 397124 w 835879"/>
                <a:gd name="connsiteY1654" fmla="*/ 807756 h 841230"/>
                <a:gd name="connsiteX1655" fmla="*/ 397320 w 835879"/>
                <a:gd name="connsiteY1655" fmla="*/ 808213 h 841230"/>
                <a:gd name="connsiteX1656" fmla="*/ 396211 w 835879"/>
                <a:gd name="connsiteY1656" fmla="*/ 808083 h 841230"/>
                <a:gd name="connsiteX1657" fmla="*/ 395624 w 835879"/>
                <a:gd name="connsiteY1657" fmla="*/ 808670 h 841230"/>
                <a:gd name="connsiteX1658" fmla="*/ 395819 w 835879"/>
                <a:gd name="connsiteY1658" fmla="*/ 809257 h 841230"/>
                <a:gd name="connsiteX1659" fmla="*/ 395298 w 835879"/>
                <a:gd name="connsiteY1659" fmla="*/ 809583 h 841230"/>
                <a:gd name="connsiteX1660" fmla="*/ 394906 w 835879"/>
                <a:gd name="connsiteY1660" fmla="*/ 810497 h 841230"/>
                <a:gd name="connsiteX1661" fmla="*/ 393209 w 835879"/>
                <a:gd name="connsiteY1661" fmla="*/ 811215 h 841230"/>
                <a:gd name="connsiteX1662" fmla="*/ 393405 w 835879"/>
                <a:gd name="connsiteY1662" fmla="*/ 813172 h 841230"/>
                <a:gd name="connsiteX1663" fmla="*/ 391709 w 835879"/>
                <a:gd name="connsiteY1663" fmla="*/ 815391 h 841230"/>
                <a:gd name="connsiteX1664" fmla="*/ 391904 w 835879"/>
                <a:gd name="connsiteY1664" fmla="*/ 817348 h 841230"/>
                <a:gd name="connsiteX1665" fmla="*/ 391513 w 835879"/>
                <a:gd name="connsiteY1665" fmla="*/ 818066 h 841230"/>
                <a:gd name="connsiteX1666" fmla="*/ 391709 w 835879"/>
                <a:gd name="connsiteY1666" fmla="*/ 820285 h 841230"/>
                <a:gd name="connsiteX1667" fmla="*/ 391317 w 835879"/>
                <a:gd name="connsiteY1667" fmla="*/ 820415 h 841230"/>
                <a:gd name="connsiteX1668" fmla="*/ 391317 w 835879"/>
                <a:gd name="connsiteY1668" fmla="*/ 823547 h 841230"/>
                <a:gd name="connsiteX1669" fmla="*/ 390925 w 835879"/>
                <a:gd name="connsiteY1669" fmla="*/ 823678 h 841230"/>
                <a:gd name="connsiteX1670" fmla="*/ 391121 w 835879"/>
                <a:gd name="connsiteY1670" fmla="*/ 825636 h 841230"/>
                <a:gd name="connsiteX1671" fmla="*/ 390730 w 835879"/>
                <a:gd name="connsiteY1671" fmla="*/ 826092 h 841230"/>
                <a:gd name="connsiteX1672" fmla="*/ 390534 w 835879"/>
                <a:gd name="connsiteY1672" fmla="*/ 827854 h 841230"/>
                <a:gd name="connsiteX1673" fmla="*/ 390142 w 835879"/>
                <a:gd name="connsiteY1673" fmla="*/ 828115 h 841230"/>
                <a:gd name="connsiteX1674" fmla="*/ 390338 w 835879"/>
                <a:gd name="connsiteY1674" fmla="*/ 829616 h 841230"/>
                <a:gd name="connsiteX1675" fmla="*/ 389947 w 835879"/>
                <a:gd name="connsiteY1675" fmla="*/ 830986 h 841230"/>
                <a:gd name="connsiteX1676" fmla="*/ 388446 w 835879"/>
                <a:gd name="connsiteY1676" fmla="*/ 832748 h 841230"/>
                <a:gd name="connsiteX1677" fmla="*/ 384335 w 835879"/>
                <a:gd name="connsiteY1677" fmla="*/ 834053 h 841230"/>
                <a:gd name="connsiteX1678" fmla="*/ 383944 w 835879"/>
                <a:gd name="connsiteY1678" fmla="*/ 834640 h 841230"/>
                <a:gd name="connsiteX1679" fmla="*/ 381725 w 835879"/>
                <a:gd name="connsiteY1679" fmla="*/ 834901 h 841230"/>
                <a:gd name="connsiteX1680" fmla="*/ 382639 w 835879"/>
                <a:gd name="connsiteY1680" fmla="*/ 837642 h 841230"/>
                <a:gd name="connsiteX1681" fmla="*/ 382639 w 835879"/>
                <a:gd name="connsiteY1681" fmla="*/ 837642 h 841230"/>
                <a:gd name="connsiteX1682" fmla="*/ 373503 w 835879"/>
                <a:gd name="connsiteY1682" fmla="*/ 838490 h 841230"/>
                <a:gd name="connsiteX1683" fmla="*/ 366586 w 835879"/>
                <a:gd name="connsiteY1683" fmla="*/ 841231 h 841230"/>
                <a:gd name="connsiteX1684" fmla="*/ 358299 w 835879"/>
                <a:gd name="connsiteY1684" fmla="*/ 839599 h 841230"/>
                <a:gd name="connsiteX1685" fmla="*/ 348511 w 835879"/>
                <a:gd name="connsiteY1685" fmla="*/ 829355 h 841230"/>
                <a:gd name="connsiteX1686" fmla="*/ 332917 w 835879"/>
                <a:gd name="connsiteY1686" fmla="*/ 834118 h 841230"/>
                <a:gd name="connsiteX1687" fmla="*/ 318887 w 835879"/>
                <a:gd name="connsiteY1687" fmla="*/ 825179 h 841230"/>
                <a:gd name="connsiteX1688" fmla="*/ 318887 w 835879"/>
                <a:gd name="connsiteY1688" fmla="*/ 825179 h 841230"/>
                <a:gd name="connsiteX1689" fmla="*/ 316538 w 835879"/>
                <a:gd name="connsiteY1689" fmla="*/ 822764 h 841230"/>
                <a:gd name="connsiteX1690" fmla="*/ 317256 w 835879"/>
                <a:gd name="connsiteY1690" fmla="*/ 818458 h 841230"/>
                <a:gd name="connsiteX1691" fmla="*/ 325086 w 835879"/>
                <a:gd name="connsiteY1691" fmla="*/ 811476 h 841230"/>
                <a:gd name="connsiteX1692" fmla="*/ 326978 w 835879"/>
                <a:gd name="connsiteY1692" fmla="*/ 800187 h 841230"/>
                <a:gd name="connsiteX1693" fmla="*/ 335331 w 835879"/>
                <a:gd name="connsiteY1693" fmla="*/ 801949 h 841230"/>
                <a:gd name="connsiteX1694" fmla="*/ 337745 w 835879"/>
                <a:gd name="connsiteY1694" fmla="*/ 796468 h 841230"/>
                <a:gd name="connsiteX1695" fmla="*/ 356538 w 835879"/>
                <a:gd name="connsiteY1695" fmla="*/ 789486 h 841230"/>
                <a:gd name="connsiteX1696" fmla="*/ 349817 w 835879"/>
                <a:gd name="connsiteY1696" fmla="*/ 777544 h 841230"/>
                <a:gd name="connsiteX1697" fmla="*/ 347207 w 835879"/>
                <a:gd name="connsiteY1697" fmla="*/ 768605 h 841230"/>
                <a:gd name="connsiteX1698" fmla="*/ 339246 w 835879"/>
                <a:gd name="connsiteY1698" fmla="*/ 765930 h 841230"/>
                <a:gd name="connsiteX1699" fmla="*/ 334613 w 835879"/>
                <a:gd name="connsiteY1699" fmla="*/ 760710 h 841230"/>
                <a:gd name="connsiteX1700" fmla="*/ 328088 w 835879"/>
                <a:gd name="connsiteY1700" fmla="*/ 748181 h 841230"/>
                <a:gd name="connsiteX1701" fmla="*/ 327044 w 835879"/>
                <a:gd name="connsiteY1701" fmla="*/ 742504 h 841230"/>
                <a:gd name="connsiteX1702" fmla="*/ 321497 w 835879"/>
                <a:gd name="connsiteY1702" fmla="*/ 741591 h 841230"/>
                <a:gd name="connsiteX1703" fmla="*/ 305902 w 835879"/>
                <a:gd name="connsiteY1703" fmla="*/ 746811 h 841230"/>
                <a:gd name="connsiteX1704" fmla="*/ 281693 w 835879"/>
                <a:gd name="connsiteY1704" fmla="*/ 748899 h 841230"/>
                <a:gd name="connsiteX1705" fmla="*/ 276147 w 835879"/>
                <a:gd name="connsiteY1705" fmla="*/ 755750 h 841230"/>
                <a:gd name="connsiteX1706" fmla="*/ 272232 w 835879"/>
                <a:gd name="connsiteY1706" fmla="*/ 756664 h 841230"/>
                <a:gd name="connsiteX1707" fmla="*/ 254483 w 835879"/>
                <a:gd name="connsiteY1707" fmla="*/ 745897 h 841230"/>
                <a:gd name="connsiteX1708" fmla="*/ 251351 w 835879"/>
                <a:gd name="connsiteY1708" fmla="*/ 737415 h 841230"/>
                <a:gd name="connsiteX1709" fmla="*/ 244173 w 835879"/>
                <a:gd name="connsiteY1709" fmla="*/ 732651 h 841230"/>
                <a:gd name="connsiteX1710" fmla="*/ 239867 w 835879"/>
                <a:gd name="connsiteY1710" fmla="*/ 730433 h 841230"/>
                <a:gd name="connsiteX1711" fmla="*/ 241824 w 835879"/>
                <a:gd name="connsiteY1711" fmla="*/ 721754 h 841230"/>
                <a:gd name="connsiteX1712" fmla="*/ 240389 w 835879"/>
                <a:gd name="connsiteY1712" fmla="*/ 715751 h 841230"/>
                <a:gd name="connsiteX1713" fmla="*/ 194647 w 835879"/>
                <a:gd name="connsiteY1713" fmla="*/ 709356 h 841230"/>
                <a:gd name="connsiteX1714" fmla="*/ 191189 w 835879"/>
                <a:gd name="connsiteY1714" fmla="*/ 716534 h 841230"/>
                <a:gd name="connsiteX1715" fmla="*/ 186165 w 835879"/>
                <a:gd name="connsiteY1715" fmla="*/ 721624 h 841230"/>
                <a:gd name="connsiteX1716" fmla="*/ 177094 w 835879"/>
                <a:gd name="connsiteY1716" fmla="*/ 723842 h 841230"/>
                <a:gd name="connsiteX1717" fmla="*/ 171417 w 835879"/>
                <a:gd name="connsiteY1717" fmla="*/ 728149 h 841230"/>
                <a:gd name="connsiteX1718" fmla="*/ 167633 w 835879"/>
                <a:gd name="connsiteY1718" fmla="*/ 720384 h 841230"/>
                <a:gd name="connsiteX1719" fmla="*/ 164501 w 835879"/>
                <a:gd name="connsiteY1719" fmla="*/ 718426 h 841230"/>
                <a:gd name="connsiteX1720" fmla="*/ 162151 w 835879"/>
                <a:gd name="connsiteY1720" fmla="*/ 720971 h 841230"/>
                <a:gd name="connsiteX1721" fmla="*/ 159150 w 835879"/>
                <a:gd name="connsiteY1721" fmla="*/ 733499 h 841230"/>
                <a:gd name="connsiteX1722" fmla="*/ 136834 w 835879"/>
                <a:gd name="connsiteY1722" fmla="*/ 738720 h 841230"/>
                <a:gd name="connsiteX1723" fmla="*/ 119085 w 835879"/>
                <a:gd name="connsiteY1723" fmla="*/ 749486 h 841230"/>
                <a:gd name="connsiteX1724" fmla="*/ 99705 w 835879"/>
                <a:gd name="connsiteY1724" fmla="*/ 749029 h 841230"/>
                <a:gd name="connsiteX1725" fmla="*/ 90701 w 835879"/>
                <a:gd name="connsiteY1725" fmla="*/ 751444 h 841230"/>
                <a:gd name="connsiteX1726" fmla="*/ 86981 w 835879"/>
                <a:gd name="connsiteY1726" fmla="*/ 747855 h 841230"/>
                <a:gd name="connsiteX1727" fmla="*/ 83196 w 835879"/>
                <a:gd name="connsiteY1727" fmla="*/ 748573 h 841230"/>
                <a:gd name="connsiteX1728" fmla="*/ 81630 w 835879"/>
                <a:gd name="connsiteY1728" fmla="*/ 758426 h 841230"/>
                <a:gd name="connsiteX1729" fmla="*/ 79216 w 835879"/>
                <a:gd name="connsiteY1729" fmla="*/ 762080 h 841230"/>
                <a:gd name="connsiteX1730" fmla="*/ 79216 w 835879"/>
                <a:gd name="connsiteY1730" fmla="*/ 762080 h 841230"/>
                <a:gd name="connsiteX1731" fmla="*/ 70799 w 835879"/>
                <a:gd name="connsiteY1731" fmla="*/ 753075 h 841230"/>
                <a:gd name="connsiteX1732" fmla="*/ 68449 w 835879"/>
                <a:gd name="connsiteY1732" fmla="*/ 743809 h 841230"/>
                <a:gd name="connsiteX1733" fmla="*/ 69037 w 835879"/>
                <a:gd name="connsiteY1733" fmla="*/ 735130 h 841230"/>
                <a:gd name="connsiteX1734" fmla="*/ 77650 w 835879"/>
                <a:gd name="connsiteY1734" fmla="*/ 720775 h 841230"/>
                <a:gd name="connsiteX1735" fmla="*/ 78042 w 835879"/>
                <a:gd name="connsiteY1735" fmla="*/ 716599 h 841230"/>
                <a:gd name="connsiteX1736" fmla="*/ 74779 w 835879"/>
                <a:gd name="connsiteY1736" fmla="*/ 714642 h 841230"/>
                <a:gd name="connsiteX1737" fmla="*/ 64534 w 835879"/>
                <a:gd name="connsiteY1737" fmla="*/ 716860 h 841230"/>
                <a:gd name="connsiteX1738" fmla="*/ 63817 w 835879"/>
                <a:gd name="connsiteY1738" fmla="*/ 706877 h 841230"/>
                <a:gd name="connsiteX1739" fmla="*/ 60032 w 835879"/>
                <a:gd name="connsiteY1739" fmla="*/ 698785 h 841230"/>
                <a:gd name="connsiteX1740" fmla="*/ 60880 w 835879"/>
                <a:gd name="connsiteY1740" fmla="*/ 694609 h 841230"/>
                <a:gd name="connsiteX1741" fmla="*/ 69167 w 835879"/>
                <a:gd name="connsiteY1741" fmla="*/ 688149 h 841230"/>
                <a:gd name="connsiteX1742" fmla="*/ 68123 w 835879"/>
                <a:gd name="connsiteY1742" fmla="*/ 684560 h 841230"/>
                <a:gd name="connsiteX1743" fmla="*/ 63229 w 835879"/>
                <a:gd name="connsiteY1743" fmla="*/ 682342 h 841230"/>
                <a:gd name="connsiteX1744" fmla="*/ 55399 w 835879"/>
                <a:gd name="connsiteY1744" fmla="*/ 686061 h 841230"/>
                <a:gd name="connsiteX1745" fmla="*/ 47308 w 835879"/>
                <a:gd name="connsiteY1745" fmla="*/ 676926 h 841230"/>
                <a:gd name="connsiteX1746" fmla="*/ 33083 w 835879"/>
                <a:gd name="connsiteY1746" fmla="*/ 677056 h 841230"/>
                <a:gd name="connsiteX1747" fmla="*/ 22838 w 835879"/>
                <a:gd name="connsiteY1747" fmla="*/ 671836 h 841230"/>
                <a:gd name="connsiteX1748" fmla="*/ 18923 w 835879"/>
                <a:gd name="connsiteY1748" fmla="*/ 666029 h 841230"/>
                <a:gd name="connsiteX1749" fmla="*/ 18988 w 835879"/>
                <a:gd name="connsiteY1749" fmla="*/ 657024 h 841230"/>
                <a:gd name="connsiteX1750" fmla="*/ 17292 w 835879"/>
                <a:gd name="connsiteY1750" fmla="*/ 651804 h 841230"/>
                <a:gd name="connsiteX1751" fmla="*/ 11158 w 835879"/>
                <a:gd name="connsiteY1751" fmla="*/ 645213 h 841230"/>
                <a:gd name="connsiteX1752" fmla="*/ 6786 w 835879"/>
                <a:gd name="connsiteY1752" fmla="*/ 644626 h 841230"/>
                <a:gd name="connsiteX1753" fmla="*/ 0 w 835879"/>
                <a:gd name="connsiteY1753" fmla="*/ 634577 h 841230"/>
                <a:gd name="connsiteX1754" fmla="*/ 5677 w 835879"/>
                <a:gd name="connsiteY1754" fmla="*/ 623484 h 841230"/>
                <a:gd name="connsiteX1755" fmla="*/ 9592 w 835879"/>
                <a:gd name="connsiteY1755" fmla="*/ 622701 h 841230"/>
                <a:gd name="connsiteX1756" fmla="*/ 18597 w 835879"/>
                <a:gd name="connsiteY1756" fmla="*/ 626290 h 841230"/>
                <a:gd name="connsiteX1757" fmla="*/ 19510 w 835879"/>
                <a:gd name="connsiteY1757" fmla="*/ 629749 h 841230"/>
                <a:gd name="connsiteX1758" fmla="*/ 17944 w 835879"/>
                <a:gd name="connsiteY1758" fmla="*/ 633794 h 841230"/>
                <a:gd name="connsiteX1759" fmla="*/ 25448 w 835879"/>
                <a:gd name="connsiteY1759" fmla="*/ 643386 h 841230"/>
                <a:gd name="connsiteX1760" fmla="*/ 38825 w 835879"/>
                <a:gd name="connsiteY1760" fmla="*/ 644300 h 841230"/>
                <a:gd name="connsiteX1761" fmla="*/ 50309 w 835879"/>
                <a:gd name="connsiteY1761" fmla="*/ 648802 h 841230"/>
                <a:gd name="connsiteX1762" fmla="*/ 59510 w 835879"/>
                <a:gd name="connsiteY1762" fmla="*/ 637840 h 841230"/>
                <a:gd name="connsiteX1763" fmla="*/ 65644 w 835879"/>
                <a:gd name="connsiteY1763" fmla="*/ 639014 h 841230"/>
                <a:gd name="connsiteX1764" fmla="*/ 65448 w 835879"/>
                <a:gd name="connsiteY1764" fmla="*/ 634969 h 841230"/>
                <a:gd name="connsiteX1765" fmla="*/ 59901 w 835879"/>
                <a:gd name="connsiteY1765" fmla="*/ 628509 h 841230"/>
                <a:gd name="connsiteX1766" fmla="*/ 56443 w 835879"/>
                <a:gd name="connsiteY1766" fmla="*/ 619961 h 841230"/>
                <a:gd name="connsiteX1767" fmla="*/ 42414 w 835879"/>
                <a:gd name="connsiteY1767" fmla="*/ 606323 h 841230"/>
                <a:gd name="connsiteX1768" fmla="*/ 34910 w 835879"/>
                <a:gd name="connsiteY1768" fmla="*/ 608281 h 841230"/>
                <a:gd name="connsiteX1769" fmla="*/ 23034 w 835879"/>
                <a:gd name="connsiteY1769" fmla="*/ 597449 h 841230"/>
                <a:gd name="connsiteX1770" fmla="*/ 14029 w 835879"/>
                <a:gd name="connsiteY1770" fmla="*/ 593990 h 841230"/>
                <a:gd name="connsiteX1771" fmla="*/ 19967 w 835879"/>
                <a:gd name="connsiteY1771" fmla="*/ 575981 h 841230"/>
                <a:gd name="connsiteX1772" fmla="*/ 29559 w 835879"/>
                <a:gd name="connsiteY1772" fmla="*/ 562017 h 841230"/>
                <a:gd name="connsiteX1773" fmla="*/ 25383 w 835879"/>
                <a:gd name="connsiteY1773" fmla="*/ 547857 h 841230"/>
                <a:gd name="connsiteX1774" fmla="*/ 31974 w 835879"/>
                <a:gd name="connsiteY1774" fmla="*/ 538983 h 841230"/>
                <a:gd name="connsiteX1775" fmla="*/ 33474 w 835879"/>
                <a:gd name="connsiteY1775" fmla="*/ 526063 h 841230"/>
                <a:gd name="connsiteX1776" fmla="*/ 30799 w 835879"/>
                <a:gd name="connsiteY1776" fmla="*/ 521365 h 841230"/>
                <a:gd name="connsiteX1777" fmla="*/ 24013 w 835879"/>
                <a:gd name="connsiteY1777" fmla="*/ 520321 h 841230"/>
                <a:gd name="connsiteX1778" fmla="*/ 30146 w 835879"/>
                <a:gd name="connsiteY1778" fmla="*/ 511120 h 841230"/>
                <a:gd name="connsiteX1779" fmla="*/ 38499 w 835879"/>
                <a:gd name="connsiteY1779" fmla="*/ 507335 h 841230"/>
                <a:gd name="connsiteX1780" fmla="*/ 36150 w 835879"/>
                <a:gd name="connsiteY1780" fmla="*/ 502507 h 841230"/>
                <a:gd name="connsiteX1781" fmla="*/ 37390 w 835879"/>
                <a:gd name="connsiteY1781" fmla="*/ 501136 h 841230"/>
                <a:gd name="connsiteX1782" fmla="*/ 52332 w 835879"/>
                <a:gd name="connsiteY1782" fmla="*/ 488934 h 841230"/>
                <a:gd name="connsiteX1783" fmla="*/ 47504 w 835879"/>
                <a:gd name="connsiteY1783" fmla="*/ 477320 h 841230"/>
                <a:gd name="connsiteX1784" fmla="*/ 32952 w 835879"/>
                <a:gd name="connsiteY1784" fmla="*/ 461855 h 841230"/>
                <a:gd name="connsiteX1785" fmla="*/ 36411 w 835879"/>
                <a:gd name="connsiteY1785" fmla="*/ 446390 h 841230"/>
                <a:gd name="connsiteX1786" fmla="*/ 25318 w 835879"/>
                <a:gd name="connsiteY1786" fmla="*/ 436798 h 841230"/>
                <a:gd name="connsiteX1787" fmla="*/ 25318 w 835879"/>
                <a:gd name="connsiteY1787" fmla="*/ 436798 h 841230"/>
                <a:gd name="connsiteX1788" fmla="*/ 31974 w 835879"/>
                <a:gd name="connsiteY1788" fmla="*/ 423943 h 841230"/>
                <a:gd name="connsiteX1789" fmla="*/ 31321 w 835879"/>
                <a:gd name="connsiteY1789" fmla="*/ 411871 h 841230"/>
                <a:gd name="connsiteX1790" fmla="*/ 28842 w 835879"/>
                <a:gd name="connsiteY1790" fmla="*/ 404433 h 841230"/>
                <a:gd name="connsiteX1791" fmla="*/ 29690 w 835879"/>
                <a:gd name="connsiteY1791" fmla="*/ 400518 h 841230"/>
                <a:gd name="connsiteX1792" fmla="*/ 46655 w 835879"/>
                <a:gd name="connsiteY1792" fmla="*/ 396733 h 841230"/>
                <a:gd name="connsiteX1793" fmla="*/ 51027 w 835879"/>
                <a:gd name="connsiteY1793" fmla="*/ 398103 h 841230"/>
                <a:gd name="connsiteX1794" fmla="*/ 57357 w 835879"/>
                <a:gd name="connsiteY1794" fmla="*/ 406586 h 841230"/>
                <a:gd name="connsiteX1795" fmla="*/ 63229 w 835879"/>
                <a:gd name="connsiteY1795" fmla="*/ 407826 h 841230"/>
                <a:gd name="connsiteX1796" fmla="*/ 66296 w 835879"/>
                <a:gd name="connsiteY1796" fmla="*/ 405672 h 841230"/>
                <a:gd name="connsiteX1797" fmla="*/ 68515 w 835879"/>
                <a:gd name="connsiteY1797" fmla="*/ 399800 h 841230"/>
                <a:gd name="connsiteX1798" fmla="*/ 68515 w 835879"/>
                <a:gd name="connsiteY1798" fmla="*/ 387402 h 841230"/>
                <a:gd name="connsiteX1799" fmla="*/ 75953 w 835879"/>
                <a:gd name="connsiteY1799" fmla="*/ 376636 h 841230"/>
                <a:gd name="connsiteX1800" fmla="*/ 90766 w 835879"/>
                <a:gd name="connsiteY1800" fmla="*/ 373503 h 841230"/>
                <a:gd name="connsiteX1801" fmla="*/ 89852 w 835879"/>
                <a:gd name="connsiteY1801" fmla="*/ 365412 h 841230"/>
                <a:gd name="connsiteX1802" fmla="*/ 81761 w 835879"/>
                <a:gd name="connsiteY1802" fmla="*/ 351774 h 841230"/>
                <a:gd name="connsiteX1803" fmla="*/ 82153 w 835879"/>
                <a:gd name="connsiteY1803" fmla="*/ 342508 h 841230"/>
                <a:gd name="connsiteX1804" fmla="*/ 101728 w 835879"/>
                <a:gd name="connsiteY1804" fmla="*/ 333243 h 841230"/>
                <a:gd name="connsiteX1805" fmla="*/ 104860 w 835879"/>
                <a:gd name="connsiteY1805" fmla="*/ 325935 h 841230"/>
                <a:gd name="connsiteX1806" fmla="*/ 116083 w 835879"/>
                <a:gd name="connsiteY1806" fmla="*/ 316995 h 841230"/>
                <a:gd name="connsiteX1807" fmla="*/ 130504 w 835879"/>
                <a:gd name="connsiteY1807" fmla="*/ 297680 h 841230"/>
                <a:gd name="connsiteX1808" fmla="*/ 131875 w 835879"/>
                <a:gd name="connsiteY1808" fmla="*/ 293243 h 841230"/>
                <a:gd name="connsiteX1809" fmla="*/ 127698 w 835879"/>
                <a:gd name="connsiteY1809" fmla="*/ 274385 h 841230"/>
                <a:gd name="connsiteX1810" fmla="*/ 107927 w 835879"/>
                <a:gd name="connsiteY1810" fmla="*/ 262444 h 841230"/>
                <a:gd name="connsiteX1811" fmla="*/ 110863 w 835879"/>
                <a:gd name="connsiteY1811" fmla="*/ 248415 h 841230"/>
                <a:gd name="connsiteX1812" fmla="*/ 105252 w 835879"/>
                <a:gd name="connsiteY1812" fmla="*/ 241368 h 841230"/>
                <a:gd name="connsiteX1813" fmla="*/ 105709 w 835879"/>
                <a:gd name="connsiteY1813" fmla="*/ 232689 h 841230"/>
                <a:gd name="connsiteX1814" fmla="*/ 89983 w 835879"/>
                <a:gd name="connsiteY1814" fmla="*/ 234908 h 841230"/>
                <a:gd name="connsiteX1815" fmla="*/ 85611 w 835879"/>
                <a:gd name="connsiteY1815" fmla="*/ 231580 h 841230"/>
                <a:gd name="connsiteX1816" fmla="*/ 88221 w 835879"/>
                <a:gd name="connsiteY1816" fmla="*/ 209003 h 841230"/>
                <a:gd name="connsiteX1817" fmla="*/ 85350 w 835879"/>
                <a:gd name="connsiteY1817" fmla="*/ 200324 h 841230"/>
                <a:gd name="connsiteX1818" fmla="*/ 79999 w 835879"/>
                <a:gd name="connsiteY1818" fmla="*/ 193994 h 841230"/>
                <a:gd name="connsiteX1819" fmla="*/ 88025 w 835879"/>
                <a:gd name="connsiteY1819" fmla="*/ 190275 h 841230"/>
                <a:gd name="connsiteX1820" fmla="*/ 98400 w 835879"/>
                <a:gd name="connsiteY1820" fmla="*/ 193930 h 841230"/>
                <a:gd name="connsiteX1821" fmla="*/ 109624 w 835879"/>
                <a:gd name="connsiteY1821" fmla="*/ 193799 h 841230"/>
                <a:gd name="connsiteX1822" fmla="*/ 138726 w 835879"/>
                <a:gd name="connsiteY1822" fmla="*/ 179117 h 841230"/>
                <a:gd name="connsiteX1823" fmla="*/ 156474 w 835879"/>
                <a:gd name="connsiteY1823" fmla="*/ 187991 h 841230"/>
                <a:gd name="connsiteX1824" fmla="*/ 177355 w 835879"/>
                <a:gd name="connsiteY1824" fmla="*/ 183163 h 841230"/>
                <a:gd name="connsiteX1825" fmla="*/ 182837 w 835879"/>
                <a:gd name="connsiteY1825" fmla="*/ 191058 h 841230"/>
                <a:gd name="connsiteX1826" fmla="*/ 190471 w 835879"/>
                <a:gd name="connsiteY1826" fmla="*/ 189688 h 841230"/>
                <a:gd name="connsiteX1827" fmla="*/ 198105 w 835879"/>
                <a:gd name="connsiteY1827" fmla="*/ 192885 h 841230"/>
                <a:gd name="connsiteX1828" fmla="*/ 210177 w 835879"/>
                <a:gd name="connsiteY1828" fmla="*/ 185577 h 841230"/>
                <a:gd name="connsiteX1829" fmla="*/ 216376 w 835879"/>
                <a:gd name="connsiteY1829" fmla="*/ 186621 h 841230"/>
                <a:gd name="connsiteX1830" fmla="*/ 226882 w 835879"/>
                <a:gd name="connsiteY1830" fmla="*/ 182054 h 841230"/>
                <a:gd name="connsiteX1831" fmla="*/ 244043 w 835879"/>
                <a:gd name="connsiteY1831" fmla="*/ 187991 h 841230"/>
                <a:gd name="connsiteX1832" fmla="*/ 254810 w 835879"/>
                <a:gd name="connsiteY1832" fmla="*/ 187731 h 841230"/>
                <a:gd name="connsiteX1833" fmla="*/ 260095 w 835879"/>
                <a:gd name="connsiteY1833" fmla="*/ 182967 h 841230"/>
                <a:gd name="connsiteX1834" fmla="*/ 263162 w 835879"/>
                <a:gd name="connsiteY1834" fmla="*/ 175332 h 841230"/>
                <a:gd name="connsiteX1835" fmla="*/ 261661 w 835879"/>
                <a:gd name="connsiteY1835" fmla="*/ 158824 h 841230"/>
                <a:gd name="connsiteX1836" fmla="*/ 264141 w 835879"/>
                <a:gd name="connsiteY1836" fmla="*/ 156083 h 841230"/>
                <a:gd name="connsiteX1837" fmla="*/ 276604 w 835879"/>
                <a:gd name="connsiteY1837" fmla="*/ 154713 h 841230"/>
                <a:gd name="connsiteX1838" fmla="*/ 293961 w 835879"/>
                <a:gd name="connsiteY1838" fmla="*/ 145251 h 841230"/>
                <a:gd name="connsiteX1839" fmla="*/ 301661 w 835879"/>
                <a:gd name="connsiteY1839" fmla="*/ 145708 h 841230"/>
                <a:gd name="connsiteX1840" fmla="*/ 310796 w 835879"/>
                <a:gd name="connsiteY1840" fmla="*/ 147209 h 841230"/>
                <a:gd name="connsiteX1841" fmla="*/ 336440 w 835879"/>
                <a:gd name="connsiteY1841" fmla="*/ 128090 h 841230"/>
                <a:gd name="connsiteX1842" fmla="*/ 337288 w 835879"/>
                <a:gd name="connsiteY1842" fmla="*/ 124697 h 841230"/>
                <a:gd name="connsiteX1843" fmla="*/ 331807 w 835879"/>
                <a:gd name="connsiteY1843" fmla="*/ 117323 h 841230"/>
                <a:gd name="connsiteX1844" fmla="*/ 340486 w 835879"/>
                <a:gd name="connsiteY1844" fmla="*/ 91679 h 841230"/>
                <a:gd name="connsiteX1845" fmla="*/ 340486 w 835879"/>
                <a:gd name="connsiteY1845" fmla="*/ 91679 h 841230"/>
                <a:gd name="connsiteX1846" fmla="*/ 342052 w 835879"/>
                <a:gd name="connsiteY1846" fmla="*/ 91679 h 841230"/>
                <a:gd name="connsiteX1847" fmla="*/ 344270 w 835879"/>
                <a:gd name="connsiteY1847" fmla="*/ 92267 h 841230"/>
                <a:gd name="connsiteX1848" fmla="*/ 347076 w 835879"/>
                <a:gd name="connsiteY1848" fmla="*/ 92267 h 841230"/>
                <a:gd name="connsiteX1849" fmla="*/ 347990 w 835879"/>
                <a:gd name="connsiteY1849" fmla="*/ 93180 h 841230"/>
                <a:gd name="connsiteX1850" fmla="*/ 349099 w 835879"/>
                <a:gd name="connsiteY1850" fmla="*/ 92723 h 841230"/>
                <a:gd name="connsiteX1851" fmla="*/ 351905 w 835879"/>
                <a:gd name="connsiteY1851" fmla="*/ 92723 h 841230"/>
                <a:gd name="connsiteX1852" fmla="*/ 353405 w 835879"/>
                <a:gd name="connsiteY1852" fmla="*/ 93050 h 841230"/>
                <a:gd name="connsiteX1853" fmla="*/ 353405 w 835879"/>
                <a:gd name="connsiteY1853" fmla="*/ 93376 h 841230"/>
                <a:gd name="connsiteX1854" fmla="*/ 355233 w 835879"/>
                <a:gd name="connsiteY1854" fmla="*/ 93506 h 841230"/>
                <a:gd name="connsiteX1855" fmla="*/ 355950 w 835879"/>
                <a:gd name="connsiteY1855" fmla="*/ 93963 h 841230"/>
                <a:gd name="connsiteX1856" fmla="*/ 356146 w 835879"/>
                <a:gd name="connsiteY1856" fmla="*/ 94550 h 841230"/>
                <a:gd name="connsiteX1857" fmla="*/ 355037 w 835879"/>
                <a:gd name="connsiteY1857" fmla="*/ 94093 h 841230"/>
                <a:gd name="connsiteX1858" fmla="*/ 353732 w 835879"/>
                <a:gd name="connsiteY1858" fmla="*/ 94093 h 841230"/>
                <a:gd name="connsiteX1859" fmla="*/ 352427 w 835879"/>
                <a:gd name="connsiteY1859" fmla="*/ 95007 h 841230"/>
                <a:gd name="connsiteX1860" fmla="*/ 353340 w 835879"/>
                <a:gd name="connsiteY1860" fmla="*/ 95464 h 841230"/>
                <a:gd name="connsiteX1861" fmla="*/ 353340 w 835879"/>
                <a:gd name="connsiteY1861" fmla="*/ 95921 h 841230"/>
                <a:gd name="connsiteX1862" fmla="*/ 355363 w 835879"/>
                <a:gd name="connsiteY1862" fmla="*/ 97617 h 841230"/>
                <a:gd name="connsiteX1863" fmla="*/ 356864 w 835879"/>
                <a:gd name="connsiteY1863" fmla="*/ 97617 h 841230"/>
                <a:gd name="connsiteX1864" fmla="*/ 357973 w 835879"/>
                <a:gd name="connsiteY1864" fmla="*/ 99640 h 841230"/>
                <a:gd name="connsiteX1865" fmla="*/ 359083 w 835879"/>
                <a:gd name="connsiteY1865" fmla="*/ 100553 h 841230"/>
                <a:gd name="connsiteX1866" fmla="*/ 360779 w 835879"/>
                <a:gd name="connsiteY1866" fmla="*/ 101337 h 841230"/>
                <a:gd name="connsiteX1867" fmla="*/ 361693 w 835879"/>
                <a:gd name="connsiteY1867" fmla="*/ 101337 h 841230"/>
                <a:gd name="connsiteX1868" fmla="*/ 362606 w 835879"/>
                <a:gd name="connsiteY1868" fmla="*/ 99183 h 841230"/>
                <a:gd name="connsiteX1869" fmla="*/ 363324 w 835879"/>
                <a:gd name="connsiteY1869" fmla="*/ 97944 h 841230"/>
                <a:gd name="connsiteX1870" fmla="*/ 363715 w 835879"/>
                <a:gd name="connsiteY1870" fmla="*/ 97944 h 841230"/>
                <a:gd name="connsiteX1871" fmla="*/ 363715 w 835879"/>
                <a:gd name="connsiteY1871" fmla="*/ 95986 h 841230"/>
                <a:gd name="connsiteX1872" fmla="*/ 365412 w 835879"/>
                <a:gd name="connsiteY1872" fmla="*/ 97683 h 841230"/>
                <a:gd name="connsiteX1873" fmla="*/ 365803 w 835879"/>
                <a:gd name="connsiteY1873" fmla="*/ 97683 h 841230"/>
                <a:gd name="connsiteX1874" fmla="*/ 365999 w 835879"/>
                <a:gd name="connsiteY1874" fmla="*/ 97095 h 841230"/>
                <a:gd name="connsiteX1875" fmla="*/ 366913 w 835879"/>
                <a:gd name="connsiteY1875" fmla="*/ 97095 h 841230"/>
                <a:gd name="connsiteX1876" fmla="*/ 366717 w 835879"/>
                <a:gd name="connsiteY1876" fmla="*/ 96051 h 841230"/>
                <a:gd name="connsiteX1877" fmla="*/ 368218 w 835879"/>
                <a:gd name="connsiteY1877" fmla="*/ 94942 h 841230"/>
                <a:gd name="connsiteX1878" fmla="*/ 369327 w 835879"/>
                <a:gd name="connsiteY1878" fmla="*/ 92789 h 841230"/>
                <a:gd name="connsiteX1879" fmla="*/ 371024 w 835879"/>
                <a:gd name="connsiteY1879" fmla="*/ 91744 h 841230"/>
                <a:gd name="connsiteX1880" fmla="*/ 371415 w 835879"/>
                <a:gd name="connsiteY1880" fmla="*/ 90962 h 841230"/>
                <a:gd name="connsiteX1881" fmla="*/ 373112 w 835879"/>
                <a:gd name="connsiteY1881" fmla="*/ 90179 h 841230"/>
                <a:gd name="connsiteX1882" fmla="*/ 373308 w 835879"/>
                <a:gd name="connsiteY1882" fmla="*/ 89265 h 841230"/>
                <a:gd name="connsiteX1883" fmla="*/ 373829 w 835879"/>
                <a:gd name="connsiteY1883" fmla="*/ 89265 h 841230"/>
                <a:gd name="connsiteX1884" fmla="*/ 374417 w 835879"/>
                <a:gd name="connsiteY1884" fmla="*/ 88156 h 841230"/>
                <a:gd name="connsiteX1885" fmla="*/ 375134 w 835879"/>
                <a:gd name="connsiteY1885" fmla="*/ 87830 h 841230"/>
                <a:gd name="connsiteX1886" fmla="*/ 375330 w 835879"/>
                <a:gd name="connsiteY1886" fmla="*/ 86785 h 841230"/>
                <a:gd name="connsiteX1887" fmla="*/ 376831 w 835879"/>
                <a:gd name="connsiteY1887" fmla="*/ 86198 h 841230"/>
                <a:gd name="connsiteX1888" fmla="*/ 377223 w 835879"/>
                <a:gd name="connsiteY1888" fmla="*/ 85415 h 841230"/>
                <a:gd name="connsiteX1889" fmla="*/ 378723 w 835879"/>
                <a:gd name="connsiteY1889" fmla="*/ 84502 h 841230"/>
                <a:gd name="connsiteX1890" fmla="*/ 379833 w 835879"/>
                <a:gd name="connsiteY1890" fmla="*/ 82674 h 841230"/>
                <a:gd name="connsiteX1891" fmla="*/ 381529 w 835879"/>
                <a:gd name="connsiteY1891" fmla="*/ 82087 h 841230"/>
                <a:gd name="connsiteX1892" fmla="*/ 386554 w 835879"/>
                <a:gd name="connsiteY1892" fmla="*/ 81957 h 841230"/>
                <a:gd name="connsiteX1893" fmla="*/ 387076 w 835879"/>
                <a:gd name="connsiteY1893" fmla="*/ 81370 h 841230"/>
                <a:gd name="connsiteX1894" fmla="*/ 388185 w 835879"/>
                <a:gd name="connsiteY1894" fmla="*/ 77520 h 841230"/>
                <a:gd name="connsiteX1895" fmla="*/ 390208 w 835879"/>
                <a:gd name="connsiteY1895" fmla="*/ 78890 h 841230"/>
                <a:gd name="connsiteX1896" fmla="*/ 391513 w 835879"/>
                <a:gd name="connsiteY1896" fmla="*/ 78890 h 841230"/>
                <a:gd name="connsiteX1897" fmla="*/ 391513 w 835879"/>
                <a:gd name="connsiteY1897" fmla="*/ 77846 h 841230"/>
                <a:gd name="connsiteX1898" fmla="*/ 392818 w 835879"/>
                <a:gd name="connsiteY1898" fmla="*/ 76476 h 841230"/>
                <a:gd name="connsiteX1899" fmla="*/ 393013 w 835879"/>
                <a:gd name="connsiteY1899" fmla="*/ 73278 h 841230"/>
                <a:gd name="connsiteX1900" fmla="*/ 393927 w 835879"/>
                <a:gd name="connsiteY1900" fmla="*/ 72234 h 841230"/>
                <a:gd name="connsiteX1901" fmla="*/ 393405 w 835879"/>
                <a:gd name="connsiteY1901" fmla="*/ 70211 h 841230"/>
                <a:gd name="connsiteX1902" fmla="*/ 392687 w 835879"/>
                <a:gd name="connsiteY1902" fmla="*/ 69755 h 841230"/>
                <a:gd name="connsiteX1903" fmla="*/ 392687 w 835879"/>
                <a:gd name="connsiteY1903" fmla="*/ 68254 h 841230"/>
                <a:gd name="connsiteX1904" fmla="*/ 392296 w 835879"/>
                <a:gd name="connsiteY1904" fmla="*/ 67471 h 841230"/>
                <a:gd name="connsiteX1905" fmla="*/ 392883 w 835879"/>
                <a:gd name="connsiteY1905" fmla="*/ 66100 h 841230"/>
                <a:gd name="connsiteX1906" fmla="*/ 393275 w 835879"/>
                <a:gd name="connsiteY1906" fmla="*/ 62707 h 841230"/>
                <a:gd name="connsiteX1907" fmla="*/ 394971 w 835879"/>
                <a:gd name="connsiteY1907" fmla="*/ 59967 h 841230"/>
                <a:gd name="connsiteX1908" fmla="*/ 394971 w 835879"/>
                <a:gd name="connsiteY1908" fmla="*/ 57487 h 841230"/>
                <a:gd name="connsiteX1909" fmla="*/ 396276 w 835879"/>
                <a:gd name="connsiteY1909" fmla="*/ 56900 h 841230"/>
                <a:gd name="connsiteX1910" fmla="*/ 398103 w 835879"/>
                <a:gd name="connsiteY1910" fmla="*/ 54290 h 841230"/>
                <a:gd name="connsiteX1911" fmla="*/ 399408 w 835879"/>
                <a:gd name="connsiteY1911" fmla="*/ 50636 h 841230"/>
                <a:gd name="connsiteX1912" fmla="*/ 400322 w 835879"/>
                <a:gd name="connsiteY1912" fmla="*/ 49396 h 841230"/>
                <a:gd name="connsiteX1913" fmla="*/ 400713 w 835879"/>
                <a:gd name="connsiteY1913" fmla="*/ 47569 h 841230"/>
                <a:gd name="connsiteX1914" fmla="*/ 401431 w 835879"/>
                <a:gd name="connsiteY1914" fmla="*/ 46459 h 841230"/>
                <a:gd name="connsiteX1915" fmla="*/ 401953 w 835879"/>
                <a:gd name="connsiteY1915" fmla="*/ 44763 h 841230"/>
                <a:gd name="connsiteX1916" fmla="*/ 401953 w 835879"/>
                <a:gd name="connsiteY1916" fmla="*/ 42153 h 841230"/>
                <a:gd name="connsiteX1917" fmla="*/ 403063 w 835879"/>
                <a:gd name="connsiteY1917" fmla="*/ 39673 h 841230"/>
                <a:gd name="connsiteX1918" fmla="*/ 403258 w 835879"/>
                <a:gd name="connsiteY1918" fmla="*/ 35954 h 841230"/>
                <a:gd name="connsiteX1919" fmla="*/ 404367 w 835879"/>
                <a:gd name="connsiteY1919" fmla="*/ 33214 h 841230"/>
                <a:gd name="connsiteX1920" fmla="*/ 404367 w 835879"/>
                <a:gd name="connsiteY1920" fmla="*/ 31191 h 841230"/>
                <a:gd name="connsiteX1921" fmla="*/ 406586 w 835879"/>
                <a:gd name="connsiteY1921" fmla="*/ 27014 h 841230"/>
                <a:gd name="connsiteX1922" fmla="*/ 406390 w 835879"/>
                <a:gd name="connsiteY1922" fmla="*/ 24861 h 841230"/>
                <a:gd name="connsiteX1923" fmla="*/ 407304 w 835879"/>
                <a:gd name="connsiteY1923" fmla="*/ 22121 h 841230"/>
                <a:gd name="connsiteX1924" fmla="*/ 409914 w 835879"/>
                <a:gd name="connsiteY1924" fmla="*/ 19837 h 841230"/>
                <a:gd name="connsiteX1925" fmla="*/ 410110 w 835879"/>
                <a:gd name="connsiteY1925" fmla="*/ 17814 h 841230"/>
                <a:gd name="connsiteX1926" fmla="*/ 412132 w 835879"/>
                <a:gd name="connsiteY1926" fmla="*/ 16705 h 841230"/>
                <a:gd name="connsiteX1927" fmla="*/ 412328 w 835879"/>
                <a:gd name="connsiteY1927" fmla="*/ 15922 h 841230"/>
                <a:gd name="connsiteX1928" fmla="*/ 413633 w 835879"/>
                <a:gd name="connsiteY1928" fmla="*/ 14551 h 841230"/>
                <a:gd name="connsiteX1929" fmla="*/ 415134 w 835879"/>
                <a:gd name="connsiteY1929" fmla="*/ 13638 h 841230"/>
                <a:gd name="connsiteX1930" fmla="*/ 417157 w 835879"/>
                <a:gd name="connsiteY1930" fmla="*/ 10245 h 841230"/>
                <a:gd name="connsiteX1931" fmla="*/ 418984 w 835879"/>
                <a:gd name="connsiteY1931" fmla="*/ 9135 h 841230"/>
                <a:gd name="connsiteX1932" fmla="*/ 420876 w 835879"/>
                <a:gd name="connsiteY1932" fmla="*/ 7308 h 841230"/>
                <a:gd name="connsiteX1933" fmla="*/ 424400 w 835879"/>
                <a:gd name="connsiteY1933" fmla="*/ 6525 h 841230"/>
                <a:gd name="connsiteX1934" fmla="*/ 424204 w 835879"/>
                <a:gd name="connsiteY1934" fmla="*/ 7439 h 841230"/>
                <a:gd name="connsiteX1935" fmla="*/ 421398 w 835879"/>
                <a:gd name="connsiteY1935" fmla="*/ 7765 h 841230"/>
                <a:gd name="connsiteX1936" fmla="*/ 423291 w 835879"/>
                <a:gd name="connsiteY1936" fmla="*/ 8679 h 841230"/>
                <a:gd name="connsiteX1937" fmla="*/ 424008 w 835879"/>
                <a:gd name="connsiteY1937" fmla="*/ 8679 h 841230"/>
                <a:gd name="connsiteX1938" fmla="*/ 424726 w 835879"/>
                <a:gd name="connsiteY1938" fmla="*/ 7896 h 841230"/>
                <a:gd name="connsiteX1939" fmla="*/ 426227 w 835879"/>
                <a:gd name="connsiteY1939" fmla="*/ 7439 h 841230"/>
                <a:gd name="connsiteX1940" fmla="*/ 426227 w 835879"/>
                <a:gd name="connsiteY1940" fmla="*/ 7113 h 841230"/>
                <a:gd name="connsiteX1941" fmla="*/ 429946 w 835879"/>
                <a:gd name="connsiteY1941" fmla="*/ 6982 h 841230"/>
                <a:gd name="connsiteX1942" fmla="*/ 430142 w 835879"/>
                <a:gd name="connsiteY1942" fmla="*/ 7439 h 841230"/>
                <a:gd name="connsiteX1943" fmla="*/ 433274 w 835879"/>
                <a:gd name="connsiteY1943" fmla="*/ 7439 h 841230"/>
                <a:gd name="connsiteX1944" fmla="*/ 434775 w 835879"/>
                <a:gd name="connsiteY1944" fmla="*/ 8026 h 841230"/>
                <a:gd name="connsiteX1945" fmla="*/ 434775 w 835879"/>
                <a:gd name="connsiteY1945" fmla="*/ 9396 h 841230"/>
                <a:gd name="connsiteX1946" fmla="*/ 435362 w 835879"/>
                <a:gd name="connsiteY1946" fmla="*/ 9527 h 841230"/>
                <a:gd name="connsiteX1947" fmla="*/ 435558 w 835879"/>
                <a:gd name="connsiteY1947" fmla="*/ 9070 h 841230"/>
                <a:gd name="connsiteX1948" fmla="*/ 436472 w 835879"/>
                <a:gd name="connsiteY1948" fmla="*/ 9070 h 841230"/>
                <a:gd name="connsiteX1949" fmla="*/ 438298 w 835879"/>
                <a:gd name="connsiteY1949" fmla="*/ 7504 h 841230"/>
                <a:gd name="connsiteX1950" fmla="*/ 439995 w 835879"/>
                <a:gd name="connsiteY1950" fmla="*/ 7374 h 841230"/>
                <a:gd name="connsiteX1951" fmla="*/ 440713 w 835879"/>
                <a:gd name="connsiteY1951" fmla="*/ 7700 h 841230"/>
                <a:gd name="connsiteX1952" fmla="*/ 441104 w 835879"/>
                <a:gd name="connsiteY1952" fmla="*/ 6591 h 841230"/>
                <a:gd name="connsiteX1953" fmla="*/ 443910 w 835879"/>
                <a:gd name="connsiteY1953" fmla="*/ 7047 h 841230"/>
                <a:gd name="connsiteX1954" fmla="*/ 445215 w 835879"/>
                <a:gd name="connsiteY1954" fmla="*/ 7830 h 841230"/>
                <a:gd name="connsiteX1955" fmla="*/ 446912 w 835879"/>
                <a:gd name="connsiteY1955" fmla="*/ 8157 h 841230"/>
                <a:gd name="connsiteX1956" fmla="*/ 449522 w 835879"/>
                <a:gd name="connsiteY1956" fmla="*/ 8157 h 841230"/>
                <a:gd name="connsiteX1957" fmla="*/ 450436 w 835879"/>
                <a:gd name="connsiteY1957" fmla="*/ 7243 h 841230"/>
                <a:gd name="connsiteX1958" fmla="*/ 452328 w 835879"/>
                <a:gd name="connsiteY1958" fmla="*/ 8157 h 841230"/>
                <a:gd name="connsiteX1959" fmla="*/ 454742 w 835879"/>
                <a:gd name="connsiteY1959" fmla="*/ 8026 h 841230"/>
                <a:gd name="connsiteX1960" fmla="*/ 455460 w 835879"/>
                <a:gd name="connsiteY1960" fmla="*/ 7896 h 841230"/>
                <a:gd name="connsiteX1961" fmla="*/ 455460 w 835879"/>
                <a:gd name="connsiteY1961" fmla="*/ 7569 h 841230"/>
                <a:gd name="connsiteX1962" fmla="*/ 457352 w 835879"/>
                <a:gd name="connsiteY1962" fmla="*/ 7439 h 841230"/>
                <a:gd name="connsiteX1963" fmla="*/ 461594 w 835879"/>
                <a:gd name="connsiteY1963" fmla="*/ 6199 h 841230"/>
                <a:gd name="connsiteX1964" fmla="*/ 461594 w 835879"/>
                <a:gd name="connsiteY1964" fmla="*/ 4829 h 841230"/>
                <a:gd name="connsiteX1965" fmla="*/ 462311 w 835879"/>
                <a:gd name="connsiteY1965" fmla="*/ 4502 h 841230"/>
                <a:gd name="connsiteX1966" fmla="*/ 463225 w 835879"/>
                <a:gd name="connsiteY1966" fmla="*/ 5742 h 841230"/>
                <a:gd name="connsiteX1967" fmla="*/ 466553 w 835879"/>
                <a:gd name="connsiteY1967" fmla="*/ 5285 h 841230"/>
                <a:gd name="connsiteX1968" fmla="*/ 469359 w 835879"/>
                <a:gd name="connsiteY1968" fmla="*/ 6525 h 841230"/>
                <a:gd name="connsiteX1969" fmla="*/ 470076 w 835879"/>
                <a:gd name="connsiteY1969" fmla="*/ 8548 h 841230"/>
                <a:gd name="connsiteX1970" fmla="*/ 469163 w 835879"/>
                <a:gd name="connsiteY1970" fmla="*/ 9005 h 841230"/>
                <a:gd name="connsiteX1971" fmla="*/ 468772 w 835879"/>
                <a:gd name="connsiteY1971" fmla="*/ 9918 h 841230"/>
                <a:gd name="connsiteX1972" fmla="*/ 467858 w 835879"/>
                <a:gd name="connsiteY1972" fmla="*/ 9918 h 841230"/>
                <a:gd name="connsiteX1973" fmla="*/ 467140 w 835879"/>
                <a:gd name="connsiteY1973" fmla="*/ 10505 h 841230"/>
                <a:gd name="connsiteX1974" fmla="*/ 467140 w 835879"/>
                <a:gd name="connsiteY1974" fmla="*/ 11093 h 841230"/>
                <a:gd name="connsiteX1975" fmla="*/ 467662 w 835879"/>
                <a:gd name="connsiteY1975" fmla="*/ 11093 h 841230"/>
                <a:gd name="connsiteX1976" fmla="*/ 469359 w 835879"/>
                <a:gd name="connsiteY1976" fmla="*/ 10179 h 841230"/>
                <a:gd name="connsiteX1977" fmla="*/ 469750 w 835879"/>
                <a:gd name="connsiteY1977" fmla="*/ 9070 h 841230"/>
                <a:gd name="connsiteX1978" fmla="*/ 471055 w 835879"/>
                <a:gd name="connsiteY1978" fmla="*/ 8744 h 841230"/>
                <a:gd name="connsiteX1979" fmla="*/ 471055 w 835879"/>
                <a:gd name="connsiteY1979" fmla="*/ 7961 h 841230"/>
                <a:gd name="connsiteX1980" fmla="*/ 472556 w 835879"/>
                <a:gd name="connsiteY1980" fmla="*/ 7830 h 841230"/>
                <a:gd name="connsiteX1981" fmla="*/ 474579 w 835879"/>
                <a:gd name="connsiteY1981" fmla="*/ 6917 h 841230"/>
                <a:gd name="connsiteX1982" fmla="*/ 475297 w 835879"/>
                <a:gd name="connsiteY1982" fmla="*/ 5090 h 841230"/>
                <a:gd name="connsiteX1983" fmla="*/ 478103 w 835879"/>
                <a:gd name="connsiteY1983" fmla="*/ 4633 h 841230"/>
                <a:gd name="connsiteX1984" fmla="*/ 474970 w 835879"/>
                <a:gd name="connsiteY1984" fmla="*/ 4176 h 841230"/>
                <a:gd name="connsiteX1985" fmla="*/ 473665 w 835879"/>
                <a:gd name="connsiteY1985" fmla="*/ 5090 h 841230"/>
                <a:gd name="connsiteX1986" fmla="*/ 473274 w 835879"/>
                <a:gd name="connsiteY1986" fmla="*/ 5873 h 841230"/>
                <a:gd name="connsiteX1987" fmla="*/ 471251 w 835879"/>
                <a:gd name="connsiteY1987" fmla="*/ 6786 h 841230"/>
                <a:gd name="connsiteX1988" fmla="*/ 470729 w 835879"/>
                <a:gd name="connsiteY1988" fmla="*/ 6330 h 841230"/>
                <a:gd name="connsiteX1989" fmla="*/ 470729 w 835879"/>
                <a:gd name="connsiteY1989" fmla="*/ 5742 h 841230"/>
                <a:gd name="connsiteX1990" fmla="*/ 471121 w 835879"/>
                <a:gd name="connsiteY1990" fmla="*/ 5612 h 841230"/>
                <a:gd name="connsiteX1991" fmla="*/ 471512 w 835879"/>
                <a:gd name="connsiteY1991" fmla="*/ 1762 h 841230"/>
                <a:gd name="connsiteX1992" fmla="*/ 470207 w 835879"/>
                <a:gd name="connsiteY1992" fmla="*/ 1762 h 841230"/>
                <a:gd name="connsiteX1993" fmla="*/ 469098 w 835879"/>
                <a:gd name="connsiteY1993" fmla="*/ 2675 h 841230"/>
                <a:gd name="connsiteX1994" fmla="*/ 467988 w 835879"/>
                <a:gd name="connsiteY1994" fmla="*/ 2806 h 841230"/>
                <a:gd name="connsiteX1995" fmla="*/ 467466 w 835879"/>
                <a:gd name="connsiteY1995" fmla="*/ 3589 h 841230"/>
                <a:gd name="connsiteX1996" fmla="*/ 464661 w 835879"/>
                <a:gd name="connsiteY1996" fmla="*/ 4176 h 841230"/>
                <a:gd name="connsiteX1997" fmla="*/ 463551 w 835879"/>
                <a:gd name="connsiteY1997" fmla="*/ 2936 h 841230"/>
                <a:gd name="connsiteX1998" fmla="*/ 463943 w 835879"/>
                <a:gd name="connsiteY1998" fmla="*/ 457 h 841230"/>
                <a:gd name="connsiteX1999" fmla="*/ 468772 w 835879"/>
                <a:gd name="connsiteY1999" fmla="*/ 0 h 841230"/>
                <a:gd name="connsiteX2000" fmla="*/ 476145 w 835879"/>
                <a:gd name="connsiteY2000" fmla="*/ 0 h 84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Lst>
              <a:rect l="l" t="t" r="r" b="b"/>
              <a:pathLst>
                <a:path w="835879" h="841230">
                  <a:moveTo>
                    <a:pt x="502702" y="689193"/>
                  </a:moveTo>
                  <a:lnTo>
                    <a:pt x="505835" y="689324"/>
                  </a:lnTo>
                  <a:lnTo>
                    <a:pt x="506944" y="690368"/>
                  </a:lnTo>
                  <a:lnTo>
                    <a:pt x="508836" y="691281"/>
                  </a:lnTo>
                  <a:lnTo>
                    <a:pt x="509228" y="691869"/>
                  </a:lnTo>
                  <a:lnTo>
                    <a:pt x="507401" y="692913"/>
                  </a:lnTo>
                  <a:lnTo>
                    <a:pt x="506291" y="692913"/>
                  </a:lnTo>
                  <a:lnTo>
                    <a:pt x="505182" y="693630"/>
                  </a:lnTo>
                  <a:lnTo>
                    <a:pt x="503485" y="693761"/>
                  </a:lnTo>
                  <a:lnTo>
                    <a:pt x="501789" y="692586"/>
                  </a:lnTo>
                  <a:lnTo>
                    <a:pt x="498657" y="691673"/>
                  </a:lnTo>
                  <a:lnTo>
                    <a:pt x="497939" y="690955"/>
                  </a:lnTo>
                  <a:lnTo>
                    <a:pt x="498331" y="689454"/>
                  </a:lnTo>
                  <a:lnTo>
                    <a:pt x="500745" y="689585"/>
                  </a:lnTo>
                  <a:lnTo>
                    <a:pt x="502702" y="689193"/>
                  </a:lnTo>
                  <a:close/>
                  <a:moveTo>
                    <a:pt x="486911" y="687236"/>
                  </a:moveTo>
                  <a:lnTo>
                    <a:pt x="488021" y="688606"/>
                  </a:lnTo>
                  <a:lnTo>
                    <a:pt x="488021" y="689324"/>
                  </a:lnTo>
                  <a:lnTo>
                    <a:pt x="489326" y="689911"/>
                  </a:lnTo>
                  <a:lnTo>
                    <a:pt x="489326" y="690955"/>
                  </a:lnTo>
                  <a:lnTo>
                    <a:pt x="489848" y="691673"/>
                  </a:lnTo>
                  <a:lnTo>
                    <a:pt x="489326" y="694087"/>
                  </a:lnTo>
                  <a:lnTo>
                    <a:pt x="488608" y="694674"/>
                  </a:lnTo>
                  <a:lnTo>
                    <a:pt x="485606" y="693630"/>
                  </a:lnTo>
                  <a:lnTo>
                    <a:pt x="483388" y="694087"/>
                  </a:lnTo>
                  <a:lnTo>
                    <a:pt x="482278" y="693043"/>
                  </a:lnTo>
                  <a:lnTo>
                    <a:pt x="484497" y="691542"/>
                  </a:lnTo>
                  <a:lnTo>
                    <a:pt x="484693" y="689715"/>
                  </a:lnTo>
                  <a:lnTo>
                    <a:pt x="485411" y="688215"/>
                  </a:lnTo>
                  <a:lnTo>
                    <a:pt x="486324" y="687170"/>
                  </a:lnTo>
                  <a:lnTo>
                    <a:pt x="486911" y="687170"/>
                  </a:lnTo>
                  <a:close/>
                  <a:moveTo>
                    <a:pt x="569390" y="645213"/>
                  </a:moveTo>
                  <a:lnTo>
                    <a:pt x="573827" y="647888"/>
                  </a:lnTo>
                  <a:lnTo>
                    <a:pt x="577547" y="648019"/>
                  </a:lnTo>
                  <a:lnTo>
                    <a:pt x="579047" y="648476"/>
                  </a:lnTo>
                  <a:lnTo>
                    <a:pt x="580744" y="649650"/>
                  </a:lnTo>
                  <a:lnTo>
                    <a:pt x="582245" y="649911"/>
                  </a:lnTo>
                  <a:lnTo>
                    <a:pt x="581658" y="651869"/>
                  </a:lnTo>
                  <a:lnTo>
                    <a:pt x="580157" y="653500"/>
                  </a:lnTo>
                  <a:lnTo>
                    <a:pt x="579439" y="653500"/>
                  </a:lnTo>
                  <a:lnTo>
                    <a:pt x="579243" y="654087"/>
                  </a:lnTo>
                  <a:lnTo>
                    <a:pt x="578721" y="654087"/>
                  </a:lnTo>
                  <a:lnTo>
                    <a:pt x="578330" y="655458"/>
                  </a:lnTo>
                  <a:lnTo>
                    <a:pt x="577221" y="655588"/>
                  </a:lnTo>
                  <a:lnTo>
                    <a:pt x="576307" y="656502"/>
                  </a:lnTo>
                  <a:lnTo>
                    <a:pt x="574415" y="656959"/>
                  </a:lnTo>
                  <a:lnTo>
                    <a:pt x="573697" y="657872"/>
                  </a:lnTo>
                  <a:lnTo>
                    <a:pt x="572000" y="658459"/>
                  </a:lnTo>
                  <a:lnTo>
                    <a:pt x="570499" y="659503"/>
                  </a:lnTo>
                  <a:lnTo>
                    <a:pt x="568673" y="659634"/>
                  </a:lnTo>
                  <a:lnTo>
                    <a:pt x="566650" y="660678"/>
                  </a:lnTo>
                  <a:lnTo>
                    <a:pt x="565932" y="660678"/>
                  </a:lnTo>
                  <a:lnTo>
                    <a:pt x="562408" y="663549"/>
                  </a:lnTo>
                  <a:lnTo>
                    <a:pt x="559994" y="663549"/>
                  </a:lnTo>
                  <a:lnTo>
                    <a:pt x="558689" y="664332"/>
                  </a:lnTo>
                  <a:lnTo>
                    <a:pt x="553273" y="664463"/>
                  </a:lnTo>
                  <a:lnTo>
                    <a:pt x="548640" y="663745"/>
                  </a:lnTo>
                  <a:lnTo>
                    <a:pt x="547139" y="663875"/>
                  </a:lnTo>
                  <a:lnTo>
                    <a:pt x="546226" y="663158"/>
                  </a:lnTo>
                  <a:lnTo>
                    <a:pt x="546030" y="660286"/>
                  </a:lnTo>
                  <a:lnTo>
                    <a:pt x="546421" y="660156"/>
                  </a:lnTo>
                  <a:lnTo>
                    <a:pt x="546421" y="659243"/>
                  </a:lnTo>
                  <a:lnTo>
                    <a:pt x="547531" y="656698"/>
                  </a:lnTo>
                  <a:lnTo>
                    <a:pt x="549032" y="655066"/>
                  </a:lnTo>
                  <a:lnTo>
                    <a:pt x="549749" y="654936"/>
                  </a:lnTo>
                  <a:lnTo>
                    <a:pt x="550858" y="653892"/>
                  </a:lnTo>
                  <a:lnTo>
                    <a:pt x="551968" y="653761"/>
                  </a:lnTo>
                  <a:lnTo>
                    <a:pt x="552881" y="653174"/>
                  </a:lnTo>
                  <a:lnTo>
                    <a:pt x="553273" y="651086"/>
                  </a:lnTo>
                  <a:lnTo>
                    <a:pt x="554382" y="650172"/>
                  </a:lnTo>
                  <a:lnTo>
                    <a:pt x="554904" y="649128"/>
                  </a:lnTo>
                  <a:lnTo>
                    <a:pt x="557318" y="649259"/>
                  </a:lnTo>
                  <a:lnTo>
                    <a:pt x="557710" y="648084"/>
                  </a:lnTo>
                  <a:lnTo>
                    <a:pt x="559211" y="647628"/>
                  </a:lnTo>
                  <a:lnTo>
                    <a:pt x="560712" y="646257"/>
                  </a:lnTo>
                  <a:lnTo>
                    <a:pt x="565345" y="645801"/>
                  </a:lnTo>
                  <a:lnTo>
                    <a:pt x="567041" y="645213"/>
                  </a:lnTo>
                  <a:lnTo>
                    <a:pt x="569390" y="645213"/>
                  </a:lnTo>
                  <a:close/>
                  <a:moveTo>
                    <a:pt x="476145" y="391"/>
                  </a:moveTo>
                  <a:lnTo>
                    <a:pt x="479669" y="848"/>
                  </a:lnTo>
                  <a:lnTo>
                    <a:pt x="480974" y="1631"/>
                  </a:lnTo>
                  <a:lnTo>
                    <a:pt x="494350" y="4242"/>
                  </a:lnTo>
                  <a:lnTo>
                    <a:pt x="495851" y="5155"/>
                  </a:lnTo>
                  <a:lnTo>
                    <a:pt x="496438" y="6264"/>
                  </a:lnTo>
                  <a:lnTo>
                    <a:pt x="495525" y="7047"/>
                  </a:lnTo>
                  <a:lnTo>
                    <a:pt x="495133" y="8157"/>
                  </a:lnTo>
                  <a:lnTo>
                    <a:pt x="497352" y="8940"/>
                  </a:lnTo>
                  <a:lnTo>
                    <a:pt x="496830" y="10179"/>
                  </a:lnTo>
                  <a:lnTo>
                    <a:pt x="496438" y="10179"/>
                  </a:lnTo>
                  <a:lnTo>
                    <a:pt x="496634" y="10767"/>
                  </a:lnTo>
                  <a:lnTo>
                    <a:pt x="497548" y="10767"/>
                  </a:lnTo>
                  <a:lnTo>
                    <a:pt x="497939" y="9984"/>
                  </a:lnTo>
                  <a:lnTo>
                    <a:pt x="497743" y="7961"/>
                  </a:lnTo>
                  <a:lnTo>
                    <a:pt x="496830" y="7830"/>
                  </a:lnTo>
                  <a:lnTo>
                    <a:pt x="497221" y="6264"/>
                  </a:lnTo>
                  <a:lnTo>
                    <a:pt x="499831" y="5351"/>
                  </a:lnTo>
                  <a:lnTo>
                    <a:pt x="502964" y="5677"/>
                  </a:lnTo>
                  <a:lnTo>
                    <a:pt x="503681" y="5220"/>
                  </a:lnTo>
                  <a:lnTo>
                    <a:pt x="503877" y="4633"/>
                  </a:lnTo>
                  <a:lnTo>
                    <a:pt x="504399" y="4763"/>
                  </a:lnTo>
                  <a:lnTo>
                    <a:pt x="504790" y="5677"/>
                  </a:lnTo>
                  <a:lnTo>
                    <a:pt x="506683" y="5677"/>
                  </a:lnTo>
                  <a:lnTo>
                    <a:pt x="512621" y="6917"/>
                  </a:lnTo>
                  <a:lnTo>
                    <a:pt x="518037" y="6786"/>
                  </a:lnTo>
                  <a:lnTo>
                    <a:pt x="519146" y="8157"/>
                  </a:lnTo>
                  <a:lnTo>
                    <a:pt x="518232" y="8744"/>
                  </a:lnTo>
                  <a:lnTo>
                    <a:pt x="516927" y="8613"/>
                  </a:lnTo>
                  <a:lnTo>
                    <a:pt x="516732" y="9984"/>
                  </a:lnTo>
                  <a:lnTo>
                    <a:pt x="517319" y="10310"/>
                  </a:lnTo>
                  <a:lnTo>
                    <a:pt x="518232" y="10179"/>
                  </a:lnTo>
                  <a:lnTo>
                    <a:pt x="519146" y="8809"/>
                  </a:lnTo>
                  <a:lnTo>
                    <a:pt x="519733" y="8809"/>
                  </a:lnTo>
                  <a:lnTo>
                    <a:pt x="519929" y="8222"/>
                  </a:lnTo>
                  <a:lnTo>
                    <a:pt x="521038" y="7439"/>
                  </a:lnTo>
                  <a:lnTo>
                    <a:pt x="524562" y="6982"/>
                  </a:lnTo>
                  <a:lnTo>
                    <a:pt x="527563" y="7569"/>
                  </a:lnTo>
                  <a:lnTo>
                    <a:pt x="528086" y="7896"/>
                  </a:lnTo>
                  <a:lnTo>
                    <a:pt x="528477" y="8809"/>
                  </a:lnTo>
                  <a:lnTo>
                    <a:pt x="528281" y="10179"/>
                  </a:lnTo>
                  <a:lnTo>
                    <a:pt x="526780" y="10179"/>
                  </a:lnTo>
                  <a:lnTo>
                    <a:pt x="526585" y="10767"/>
                  </a:lnTo>
                  <a:lnTo>
                    <a:pt x="525867" y="10897"/>
                  </a:lnTo>
                  <a:lnTo>
                    <a:pt x="525867" y="12007"/>
                  </a:lnTo>
                  <a:lnTo>
                    <a:pt x="528477" y="13573"/>
                  </a:lnTo>
                  <a:lnTo>
                    <a:pt x="528999" y="16639"/>
                  </a:lnTo>
                  <a:lnTo>
                    <a:pt x="530108" y="17553"/>
                  </a:lnTo>
                  <a:lnTo>
                    <a:pt x="530696" y="17553"/>
                  </a:lnTo>
                  <a:lnTo>
                    <a:pt x="530696" y="16965"/>
                  </a:lnTo>
                  <a:lnTo>
                    <a:pt x="529978" y="13899"/>
                  </a:lnTo>
                  <a:lnTo>
                    <a:pt x="532001" y="12659"/>
                  </a:lnTo>
                  <a:lnTo>
                    <a:pt x="532719" y="10636"/>
                  </a:lnTo>
                  <a:lnTo>
                    <a:pt x="534024" y="9853"/>
                  </a:lnTo>
                  <a:lnTo>
                    <a:pt x="534611" y="8744"/>
                  </a:lnTo>
                  <a:lnTo>
                    <a:pt x="534807" y="7961"/>
                  </a:lnTo>
                  <a:lnTo>
                    <a:pt x="534415" y="7634"/>
                  </a:lnTo>
                  <a:lnTo>
                    <a:pt x="534807" y="6068"/>
                  </a:lnTo>
                  <a:lnTo>
                    <a:pt x="536829" y="5612"/>
                  </a:lnTo>
                  <a:lnTo>
                    <a:pt x="536829" y="4502"/>
                  </a:lnTo>
                  <a:lnTo>
                    <a:pt x="537939" y="4633"/>
                  </a:lnTo>
                  <a:lnTo>
                    <a:pt x="537939" y="5546"/>
                  </a:lnTo>
                  <a:lnTo>
                    <a:pt x="539831" y="5873"/>
                  </a:lnTo>
                  <a:lnTo>
                    <a:pt x="540027" y="6656"/>
                  </a:lnTo>
                  <a:lnTo>
                    <a:pt x="540744" y="6656"/>
                  </a:lnTo>
                  <a:lnTo>
                    <a:pt x="540744" y="7243"/>
                  </a:lnTo>
                  <a:lnTo>
                    <a:pt x="539439" y="6917"/>
                  </a:lnTo>
                  <a:lnTo>
                    <a:pt x="539048" y="7504"/>
                  </a:lnTo>
                  <a:lnTo>
                    <a:pt x="539765" y="8417"/>
                  </a:lnTo>
                  <a:lnTo>
                    <a:pt x="539765" y="9788"/>
                  </a:lnTo>
                  <a:lnTo>
                    <a:pt x="541267" y="9788"/>
                  </a:lnTo>
                  <a:lnTo>
                    <a:pt x="542767" y="8222"/>
                  </a:lnTo>
                  <a:lnTo>
                    <a:pt x="543485" y="8352"/>
                  </a:lnTo>
                  <a:lnTo>
                    <a:pt x="544072" y="9462"/>
                  </a:lnTo>
                  <a:lnTo>
                    <a:pt x="546095" y="9331"/>
                  </a:lnTo>
                  <a:lnTo>
                    <a:pt x="546291" y="9005"/>
                  </a:lnTo>
                  <a:lnTo>
                    <a:pt x="547204" y="9462"/>
                  </a:lnTo>
                  <a:lnTo>
                    <a:pt x="548705" y="9462"/>
                  </a:lnTo>
                  <a:lnTo>
                    <a:pt x="549097" y="8352"/>
                  </a:lnTo>
                  <a:lnTo>
                    <a:pt x="549488" y="8352"/>
                  </a:lnTo>
                  <a:lnTo>
                    <a:pt x="549880" y="8940"/>
                  </a:lnTo>
                  <a:lnTo>
                    <a:pt x="549880" y="10310"/>
                  </a:lnTo>
                  <a:lnTo>
                    <a:pt x="552294" y="11419"/>
                  </a:lnTo>
                  <a:lnTo>
                    <a:pt x="550989" y="12659"/>
                  </a:lnTo>
                  <a:lnTo>
                    <a:pt x="550989" y="13573"/>
                  </a:lnTo>
                  <a:lnTo>
                    <a:pt x="551577" y="13573"/>
                  </a:lnTo>
                  <a:lnTo>
                    <a:pt x="552098" y="12333"/>
                  </a:lnTo>
                  <a:lnTo>
                    <a:pt x="553012" y="12202"/>
                  </a:lnTo>
                  <a:lnTo>
                    <a:pt x="553208" y="11615"/>
                  </a:lnTo>
                  <a:lnTo>
                    <a:pt x="555035" y="10245"/>
                  </a:lnTo>
                  <a:lnTo>
                    <a:pt x="557057" y="11158"/>
                  </a:lnTo>
                  <a:lnTo>
                    <a:pt x="556144" y="11615"/>
                  </a:lnTo>
                  <a:lnTo>
                    <a:pt x="555752" y="12985"/>
                  </a:lnTo>
                  <a:lnTo>
                    <a:pt x="557449" y="13311"/>
                  </a:lnTo>
                  <a:lnTo>
                    <a:pt x="557449" y="13768"/>
                  </a:lnTo>
                  <a:lnTo>
                    <a:pt x="558754" y="14094"/>
                  </a:lnTo>
                  <a:lnTo>
                    <a:pt x="560646" y="13768"/>
                  </a:lnTo>
                  <a:lnTo>
                    <a:pt x="561038" y="12985"/>
                  </a:lnTo>
                  <a:lnTo>
                    <a:pt x="563061" y="12985"/>
                  </a:lnTo>
                  <a:lnTo>
                    <a:pt x="567302" y="15139"/>
                  </a:lnTo>
                  <a:lnTo>
                    <a:pt x="567890" y="15139"/>
                  </a:lnTo>
                  <a:lnTo>
                    <a:pt x="567890" y="14812"/>
                  </a:lnTo>
                  <a:lnTo>
                    <a:pt x="568803" y="14356"/>
                  </a:lnTo>
                  <a:lnTo>
                    <a:pt x="568803" y="13246"/>
                  </a:lnTo>
                  <a:lnTo>
                    <a:pt x="569194" y="12790"/>
                  </a:lnTo>
                  <a:lnTo>
                    <a:pt x="570108" y="13573"/>
                  </a:lnTo>
                  <a:lnTo>
                    <a:pt x="571217" y="13573"/>
                  </a:lnTo>
                  <a:lnTo>
                    <a:pt x="571609" y="12985"/>
                  </a:lnTo>
                  <a:lnTo>
                    <a:pt x="574415" y="12398"/>
                  </a:lnTo>
                  <a:lnTo>
                    <a:pt x="576111" y="12724"/>
                  </a:lnTo>
                  <a:lnTo>
                    <a:pt x="576633" y="13181"/>
                  </a:lnTo>
                  <a:lnTo>
                    <a:pt x="578852" y="13181"/>
                  </a:lnTo>
                  <a:lnTo>
                    <a:pt x="579570" y="13638"/>
                  </a:lnTo>
                  <a:lnTo>
                    <a:pt x="579374" y="12528"/>
                  </a:lnTo>
                  <a:lnTo>
                    <a:pt x="580092" y="12528"/>
                  </a:lnTo>
                  <a:lnTo>
                    <a:pt x="580092" y="13116"/>
                  </a:lnTo>
                  <a:lnTo>
                    <a:pt x="580483" y="13116"/>
                  </a:lnTo>
                  <a:lnTo>
                    <a:pt x="580679" y="12528"/>
                  </a:lnTo>
                  <a:lnTo>
                    <a:pt x="582897" y="12202"/>
                  </a:lnTo>
                  <a:lnTo>
                    <a:pt x="584920" y="13311"/>
                  </a:lnTo>
                  <a:lnTo>
                    <a:pt x="585834" y="13311"/>
                  </a:lnTo>
                  <a:lnTo>
                    <a:pt x="587530" y="12398"/>
                  </a:lnTo>
                  <a:lnTo>
                    <a:pt x="588640" y="12267"/>
                  </a:lnTo>
                  <a:lnTo>
                    <a:pt x="588640" y="11941"/>
                  </a:lnTo>
                  <a:lnTo>
                    <a:pt x="587139" y="11484"/>
                  </a:lnTo>
                  <a:lnTo>
                    <a:pt x="586747" y="10701"/>
                  </a:lnTo>
                  <a:lnTo>
                    <a:pt x="584855" y="9918"/>
                  </a:lnTo>
                  <a:lnTo>
                    <a:pt x="582245" y="9462"/>
                  </a:lnTo>
                  <a:lnTo>
                    <a:pt x="580940" y="10245"/>
                  </a:lnTo>
                  <a:lnTo>
                    <a:pt x="578917" y="10114"/>
                  </a:lnTo>
                  <a:lnTo>
                    <a:pt x="578917" y="9331"/>
                  </a:lnTo>
                  <a:lnTo>
                    <a:pt x="577612" y="9331"/>
                  </a:lnTo>
                  <a:lnTo>
                    <a:pt x="577090" y="10440"/>
                  </a:lnTo>
                  <a:lnTo>
                    <a:pt x="575393" y="11028"/>
                  </a:lnTo>
                  <a:lnTo>
                    <a:pt x="575393" y="10701"/>
                  </a:lnTo>
                  <a:lnTo>
                    <a:pt x="573697" y="10571"/>
                  </a:lnTo>
                  <a:lnTo>
                    <a:pt x="573110" y="10114"/>
                  </a:lnTo>
                  <a:lnTo>
                    <a:pt x="572914" y="9331"/>
                  </a:lnTo>
                  <a:lnTo>
                    <a:pt x="572196" y="9331"/>
                  </a:lnTo>
                  <a:lnTo>
                    <a:pt x="572392" y="8222"/>
                  </a:lnTo>
                  <a:lnTo>
                    <a:pt x="573110" y="8091"/>
                  </a:lnTo>
                  <a:lnTo>
                    <a:pt x="573827" y="7308"/>
                  </a:lnTo>
                  <a:lnTo>
                    <a:pt x="575132" y="6982"/>
                  </a:lnTo>
                  <a:lnTo>
                    <a:pt x="575524" y="6395"/>
                  </a:lnTo>
                  <a:lnTo>
                    <a:pt x="576829" y="6721"/>
                  </a:lnTo>
                  <a:lnTo>
                    <a:pt x="577416" y="5938"/>
                  </a:lnTo>
                  <a:lnTo>
                    <a:pt x="578134" y="5938"/>
                  </a:lnTo>
                  <a:lnTo>
                    <a:pt x="579047" y="6721"/>
                  </a:lnTo>
                  <a:lnTo>
                    <a:pt x="583158" y="7504"/>
                  </a:lnTo>
                  <a:lnTo>
                    <a:pt x="583354" y="7961"/>
                  </a:lnTo>
                  <a:lnTo>
                    <a:pt x="589292" y="9788"/>
                  </a:lnTo>
                  <a:lnTo>
                    <a:pt x="590401" y="10571"/>
                  </a:lnTo>
                  <a:lnTo>
                    <a:pt x="591902" y="10701"/>
                  </a:lnTo>
                  <a:lnTo>
                    <a:pt x="592294" y="11158"/>
                  </a:lnTo>
                  <a:lnTo>
                    <a:pt x="594904" y="12267"/>
                  </a:lnTo>
                  <a:lnTo>
                    <a:pt x="596209" y="12398"/>
                  </a:lnTo>
                  <a:lnTo>
                    <a:pt x="597514" y="13181"/>
                  </a:lnTo>
                  <a:lnTo>
                    <a:pt x="599015" y="13311"/>
                  </a:lnTo>
                  <a:lnTo>
                    <a:pt x="599406" y="13768"/>
                  </a:lnTo>
                  <a:lnTo>
                    <a:pt x="602212" y="14356"/>
                  </a:lnTo>
                  <a:lnTo>
                    <a:pt x="603125" y="14943"/>
                  </a:lnTo>
                  <a:lnTo>
                    <a:pt x="603648" y="14812"/>
                  </a:lnTo>
                  <a:lnTo>
                    <a:pt x="607367" y="16378"/>
                  </a:lnTo>
                  <a:lnTo>
                    <a:pt x="609781" y="16835"/>
                  </a:lnTo>
                  <a:lnTo>
                    <a:pt x="610890" y="17618"/>
                  </a:lnTo>
                  <a:lnTo>
                    <a:pt x="612000" y="17618"/>
                  </a:lnTo>
                  <a:lnTo>
                    <a:pt x="612196" y="18075"/>
                  </a:lnTo>
                  <a:lnTo>
                    <a:pt x="613305" y="18075"/>
                  </a:lnTo>
                  <a:lnTo>
                    <a:pt x="613892" y="18532"/>
                  </a:lnTo>
                  <a:lnTo>
                    <a:pt x="616894" y="18988"/>
                  </a:lnTo>
                  <a:lnTo>
                    <a:pt x="617807" y="19576"/>
                  </a:lnTo>
                  <a:lnTo>
                    <a:pt x="621918" y="20359"/>
                  </a:lnTo>
                  <a:lnTo>
                    <a:pt x="623223" y="21142"/>
                  </a:lnTo>
                  <a:lnTo>
                    <a:pt x="623941" y="21011"/>
                  </a:lnTo>
                  <a:lnTo>
                    <a:pt x="628052" y="22121"/>
                  </a:lnTo>
                  <a:lnTo>
                    <a:pt x="629748" y="21990"/>
                  </a:lnTo>
                  <a:lnTo>
                    <a:pt x="631249" y="22447"/>
                  </a:lnTo>
                  <a:lnTo>
                    <a:pt x="638883" y="22904"/>
                  </a:lnTo>
                  <a:lnTo>
                    <a:pt x="639797" y="23360"/>
                  </a:lnTo>
                  <a:lnTo>
                    <a:pt x="650564" y="23491"/>
                  </a:lnTo>
                  <a:lnTo>
                    <a:pt x="650759" y="23817"/>
                  </a:lnTo>
                  <a:lnTo>
                    <a:pt x="658003" y="24926"/>
                  </a:lnTo>
                  <a:lnTo>
                    <a:pt x="658394" y="25383"/>
                  </a:lnTo>
                  <a:lnTo>
                    <a:pt x="662701" y="25709"/>
                  </a:lnTo>
                  <a:lnTo>
                    <a:pt x="663223" y="26166"/>
                  </a:lnTo>
                  <a:lnTo>
                    <a:pt x="668638" y="26949"/>
                  </a:lnTo>
                  <a:lnTo>
                    <a:pt x="669030" y="27406"/>
                  </a:lnTo>
                  <a:lnTo>
                    <a:pt x="671053" y="27732"/>
                  </a:lnTo>
                  <a:lnTo>
                    <a:pt x="672554" y="28646"/>
                  </a:lnTo>
                  <a:lnTo>
                    <a:pt x="674250" y="28646"/>
                  </a:lnTo>
                  <a:lnTo>
                    <a:pt x="674772" y="29233"/>
                  </a:lnTo>
                  <a:lnTo>
                    <a:pt x="676665" y="29363"/>
                  </a:lnTo>
                  <a:lnTo>
                    <a:pt x="676860" y="29951"/>
                  </a:lnTo>
                  <a:lnTo>
                    <a:pt x="680188" y="30407"/>
                  </a:lnTo>
                  <a:lnTo>
                    <a:pt x="682211" y="31778"/>
                  </a:lnTo>
                  <a:lnTo>
                    <a:pt x="682798" y="31778"/>
                  </a:lnTo>
                  <a:lnTo>
                    <a:pt x="683190" y="32365"/>
                  </a:lnTo>
                  <a:lnTo>
                    <a:pt x="685213" y="32691"/>
                  </a:lnTo>
                  <a:lnTo>
                    <a:pt x="685408" y="33474"/>
                  </a:lnTo>
                  <a:lnTo>
                    <a:pt x="687105" y="34062"/>
                  </a:lnTo>
                  <a:lnTo>
                    <a:pt x="688606" y="35301"/>
                  </a:lnTo>
                  <a:lnTo>
                    <a:pt x="690107" y="35301"/>
                  </a:lnTo>
                  <a:lnTo>
                    <a:pt x="690824" y="36411"/>
                  </a:lnTo>
                  <a:lnTo>
                    <a:pt x="692129" y="36541"/>
                  </a:lnTo>
                  <a:lnTo>
                    <a:pt x="694739" y="37781"/>
                  </a:lnTo>
                  <a:lnTo>
                    <a:pt x="696044" y="39151"/>
                  </a:lnTo>
                  <a:lnTo>
                    <a:pt x="697741" y="39739"/>
                  </a:lnTo>
                  <a:lnTo>
                    <a:pt x="698133" y="40195"/>
                  </a:lnTo>
                  <a:lnTo>
                    <a:pt x="697937" y="40783"/>
                  </a:lnTo>
                  <a:lnTo>
                    <a:pt x="698524" y="41370"/>
                  </a:lnTo>
                  <a:lnTo>
                    <a:pt x="699242" y="41500"/>
                  </a:lnTo>
                  <a:lnTo>
                    <a:pt x="699242" y="41957"/>
                  </a:lnTo>
                  <a:lnTo>
                    <a:pt x="700547" y="42545"/>
                  </a:lnTo>
                  <a:lnTo>
                    <a:pt x="702048" y="44111"/>
                  </a:lnTo>
                  <a:lnTo>
                    <a:pt x="703744" y="44437"/>
                  </a:lnTo>
                  <a:lnTo>
                    <a:pt x="707986" y="47699"/>
                  </a:lnTo>
                  <a:lnTo>
                    <a:pt x="710596" y="48939"/>
                  </a:lnTo>
                  <a:lnTo>
                    <a:pt x="710987" y="49527"/>
                  </a:lnTo>
                  <a:lnTo>
                    <a:pt x="711901" y="49396"/>
                  </a:lnTo>
                  <a:lnTo>
                    <a:pt x="712097" y="50310"/>
                  </a:lnTo>
                  <a:lnTo>
                    <a:pt x="713597" y="50636"/>
                  </a:lnTo>
                  <a:lnTo>
                    <a:pt x="713597" y="51093"/>
                  </a:lnTo>
                  <a:lnTo>
                    <a:pt x="715098" y="51680"/>
                  </a:lnTo>
                  <a:lnTo>
                    <a:pt x="716012" y="52593"/>
                  </a:lnTo>
                  <a:lnTo>
                    <a:pt x="716730" y="52593"/>
                  </a:lnTo>
                  <a:lnTo>
                    <a:pt x="718230" y="54290"/>
                  </a:lnTo>
                  <a:lnTo>
                    <a:pt x="719927" y="55073"/>
                  </a:lnTo>
                  <a:lnTo>
                    <a:pt x="721428" y="56573"/>
                  </a:lnTo>
                  <a:lnTo>
                    <a:pt x="722733" y="57030"/>
                  </a:lnTo>
                  <a:lnTo>
                    <a:pt x="725343" y="59641"/>
                  </a:lnTo>
                  <a:lnTo>
                    <a:pt x="727235" y="60880"/>
                  </a:lnTo>
                  <a:lnTo>
                    <a:pt x="728149" y="62446"/>
                  </a:lnTo>
                  <a:lnTo>
                    <a:pt x="729649" y="63686"/>
                  </a:lnTo>
                  <a:lnTo>
                    <a:pt x="729845" y="64469"/>
                  </a:lnTo>
                  <a:lnTo>
                    <a:pt x="732651" y="66753"/>
                  </a:lnTo>
                  <a:lnTo>
                    <a:pt x="733043" y="67666"/>
                  </a:lnTo>
                  <a:lnTo>
                    <a:pt x="737871" y="71647"/>
                  </a:lnTo>
                  <a:lnTo>
                    <a:pt x="737871" y="72104"/>
                  </a:lnTo>
                  <a:lnTo>
                    <a:pt x="738589" y="72430"/>
                  </a:lnTo>
                  <a:lnTo>
                    <a:pt x="739176" y="73800"/>
                  </a:lnTo>
                  <a:lnTo>
                    <a:pt x="740090" y="73800"/>
                  </a:lnTo>
                  <a:lnTo>
                    <a:pt x="742895" y="76997"/>
                  </a:lnTo>
                  <a:lnTo>
                    <a:pt x="743287" y="76867"/>
                  </a:lnTo>
                  <a:lnTo>
                    <a:pt x="745506" y="79020"/>
                  </a:lnTo>
                  <a:lnTo>
                    <a:pt x="746028" y="79020"/>
                  </a:lnTo>
                  <a:lnTo>
                    <a:pt x="746615" y="79934"/>
                  </a:lnTo>
                  <a:lnTo>
                    <a:pt x="748311" y="80717"/>
                  </a:lnTo>
                  <a:lnTo>
                    <a:pt x="752227" y="84110"/>
                  </a:lnTo>
                  <a:lnTo>
                    <a:pt x="755228" y="85937"/>
                  </a:lnTo>
                  <a:lnTo>
                    <a:pt x="756533" y="87634"/>
                  </a:lnTo>
                  <a:lnTo>
                    <a:pt x="758948" y="89656"/>
                  </a:lnTo>
                  <a:lnTo>
                    <a:pt x="759339" y="90439"/>
                  </a:lnTo>
                  <a:lnTo>
                    <a:pt x="761036" y="91353"/>
                  </a:lnTo>
                  <a:lnTo>
                    <a:pt x="761036" y="91940"/>
                  </a:lnTo>
                  <a:lnTo>
                    <a:pt x="763841" y="94681"/>
                  </a:lnTo>
                  <a:lnTo>
                    <a:pt x="765538" y="95138"/>
                  </a:lnTo>
                  <a:lnTo>
                    <a:pt x="765538" y="95725"/>
                  </a:lnTo>
                  <a:lnTo>
                    <a:pt x="766843" y="96834"/>
                  </a:lnTo>
                  <a:lnTo>
                    <a:pt x="768344" y="97617"/>
                  </a:lnTo>
                  <a:lnTo>
                    <a:pt x="770563" y="99770"/>
                  </a:lnTo>
                  <a:lnTo>
                    <a:pt x="772063" y="100358"/>
                  </a:lnTo>
                  <a:lnTo>
                    <a:pt x="772259" y="101141"/>
                  </a:lnTo>
                  <a:lnTo>
                    <a:pt x="773173" y="101467"/>
                  </a:lnTo>
                  <a:lnTo>
                    <a:pt x="773564" y="102250"/>
                  </a:lnTo>
                  <a:lnTo>
                    <a:pt x="774282" y="102381"/>
                  </a:lnTo>
                  <a:lnTo>
                    <a:pt x="774478" y="102968"/>
                  </a:lnTo>
                  <a:lnTo>
                    <a:pt x="775978" y="104012"/>
                  </a:lnTo>
                  <a:lnTo>
                    <a:pt x="776500" y="104926"/>
                  </a:lnTo>
                  <a:lnTo>
                    <a:pt x="778719" y="106426"/>
                  </a:lnTo>
                  <a:lnTo>
                    <a:pt x="779632" y="107992"/>
                  </a:lnTo>
                  <a:lnTo>
                    <a:pt x="780742" y="108906"/>
                  </a:lnTo>
                  <a:lnTo>
                    <a:pt x="781264" y="108906"/>
                  </a:lnTo>
                  <a:lnTo>
                    <a:pt x="784396" y="111842"/>
                  </a:lnTo>
                  <a:lnTo>
                    <a:pt x="786223" y="114322"/>
                  </a:lnTo>
                  <a:lnTo>
                    <a:pt x="787332" y="114648"/>
                  </a:lnTo>
                  <a:lnTo>
                    <a:pt x="788442" y="115757"/>
                  </a:lnTo>
                  <a:lnTo>
                    <a:pt x="788442" y="116214"/>
                  </a:lnTo>
                  <a:lnTo>
                    <a:pt x="790464" y="117454"/>
                  </a:lnTo>
                  <a:lnTo>
                    <a:pt x="790660" y="118041"/>
                  </a:lnTo>
                  <a:lnTo>
                    <a:pt x="791052" y="118041"/>
                  </a:lnTo>
                  <a:lnTo>
                    <a:pt x="791247" y="119542"/>
                  </a:lnTo>
                  <a:lnTo>
                    <a:pt x="792553" y="120325"/>
                  </a:lnTo>
                  <a:lnTo>
                    <a:pt x="792944" y="121239"/>
                  </a:lnTo>
                  <a:lnTo>
                    <a:pt x="793662" y="121369"/>
                  </a:lnTo>
                  <a:lnTo>
                    <a:pt x="794575" y="122870"/>
                  </a:lnTo>
                  <a:lnTo>
                    <a:pt x="796272" y="123653"/>
                  </a:lnTo>
                  <a:lnTo>
                    <a:pt x="798490" y="126720"/>
                  </a:lnTo>
                  <a:lnTo>
                    <a:pt x="800709" y="128677"/>
                  </a:lnTo>
                  <a:lnTo>
                    <a:pt x="805538" y="135855"/>
                  </a:lnTo>
                  <a:lnTo>
                    <a:pt x="809061" y="139705"/>
                  </a:lnTo>
                  <a:lnTo>
                    <a:pt x="813890" y="147535"/>
                  </a:lnTo>
                  <a:lnTo>
                    <a:pt x="816304" y="154909"/>
                  </a:lnTo>
                  <a:lnTo>
                    <a:pt x="816109" y="156148"/>
                  </a:lnTo>
                  <a:lnTo>
                    <a:pt x="816631" y="158628"/>
                  </a:lnTo>
                  <a:lnTo>
                    <a:pt x="822373" y="175006"/>
                  </a:lnTo>
                  <a:lnTo>
                    <a:pt x="822764" y="175920"/>
                  </a:lnTo>
                  <a:lnTo>
                    <a:pt x="823351" y="176246"/>
                  </a:lnTo>
                  <a:lnTo>
                    <a:pt x="823351" y="177486"/>
                  </a:lnTo>
                  <a:lnTo>
                    <a:pt x="824069" y="178987"/>
                  </a:lnTo>
                  <a:lnTo>
                    <a:pt x="824069" y="180944"/>
                  </a:lnTo>
                  <a:lnTo>
                    <a:pt x="824983" y="182641"/>
                  </a:lnTo>
                  <a:lnTo>
                    <a:pt x="824787" y="184011"/>
                  </a:lnTo>
                  <a:lnTo>
                    <a:pt x="825505" y="184794"/>
                  </a:lnTo>
                  <a:lnTo>
                    <a:pt x="825309" y="185708"/>
                  </a:lnTo>
                  <a:lnTo>
                    <a:pt x="826027" y="186491"/>
                  </a:lnTo>
                  <a:lnTo>
                    <a:pt x="826027" y="187861"/>
                  </a:lnTo>
                  <a:lnTo>
                    <a:pt x="826549" y="188187"/>
                  </a:lnTo>
                  <a:lnTo>
                    <a:pt x="827136" y="192298"/>
                  </a:lnTo>
                  <a:lnTo>
                    <a:pt x="827528" y="192885"/>
                  </a:lnTo>
                  <a:lnTo>
                    <a:pt x="827332" y="193799"/>
                  </a:lnTo>
                  <a:lnTo>
                    <a:pt x="828050" y="194125"/>
                  </a:lnTo>
                  <a:lnTo>
                    <a:pt x="828050" y="194908"/>
                  </a:lnTo>
                  <a:lnTo>
                    <a:pt x="828767" y="195952"/>
                  </a:lnTo>
                  <a:lnTo>
                    <a:pt x="829159" y="199150"/>
                  </a:lnTo>
                  <a:lnTo>
                    <a:pt x="829550" y="199606"/>
                  </a:lnTo>
                  <a:lnTo>
                    <a:pt x="829159" y="202804"/>
                  </a:lnTo>
                  <a:lnTo>
                    <a:pt x="828637" y="202934"/>
                  </a:lnTo>
                  <a:lnTo>
                    <a:pt x="828637" y="205675"/>
                  </a:lnTo>
                  <a:lnTo>
                    <a:pt x="828245" y="207045"/>
                  </a:lnTo>
                  <a:lnTo>
                    <a:pt x="828441" y="210830"/>
                  </a:lnTo>
                  <a:lnTo>
                    <a:pt x="827528" y="213701"/>
                  </a:lnTo>
                  <a:lnTo>
                    <a:pt x="827528" y="215528"/>
                  </a:lnTo>
                  <a:lnTo>
                    <a:pt x="827006" y="215984"/>
                  </a:lnTo>
                  <a:lnTo>
                    <a:pt x="827528" y="218725"/>
                  </a:lnTo>
                  <a:lnTo>
                    <a:pt x="827006" y="221140"/>
                  </a:lnTo>
                  <a:lnTo>
                    <a:pt x="826614" y="221466"/>
                  </a:lnTo>
                  <a:lnTo>
                    <a:pt x="826810" y="222966"/>
                  </a:lnTo>
                  <a:lnTo>
                    <a:pt x="827201" y="223293"/>
                  </a:lnTo>
                  <a:lnTo>
                    <a:pt x="826614" y="224989"/>
                  </a:lnTo>
                  <a:lnTo>
                    <a:pt x="827006" y="227273"/>
                  </a:lnTo>
                  <a:lnTo>
                    <a:pt x="827397" y="227600"/>
                  </a:lnTo>
                  <a:lnTo>
                    <a:pt x="827201" y="228383"/>
                  </a:lnTo>
                  <a:lnTo>
                    <a:pt x="827593" y="229883"/>
                  </a:lnTo>
                  <a:lnTo>
                    <a:pt x="827397" y="230340"/>
                  </a:lnTo>
                  <a:lnTo>
                    <a:pt x="825179" y="231384"/>
                  </a:lnTo>
                  <a:lnTo>
                    <a:pt x="825766" y="236539"/>
                  </a:lnTo>
                  <a:lnTo>
                    <a:pt x="825570" y="239410"/>
                  </a:lnTo>
                  <a:lnTo>
                    <a:pt x="827071" y="248872"/>
                  </a:lnTo>
                  <a:lnTo>
                    <a:pt x="828898" y="253113"/>
                  </a:lnTo>
                  <a:lnTo>
                    <a:pt x="828898" y="254353"/>
                  </a:lnTo>
                  <a:lnTo>
                    <a:pt x="829485" y="256180"/>
                  </a:lnTo>
                  <a:lnTo>
                    <a:pt x="830007" y="256767"/>
                  </a:lnTo>
                  <a:lnTo>
                    <a:pt x="830921" y="260748"/>
                  </a:lnTo>
                  <a:lnTo>
                    <a:pt x="831443" y="261205"/>
                  </a:lnTo>
                  <a:lnTo>
                    <a:pt x="832748" y="267730"/>
                  </a:lnTo>
                  <a:lnTo>
                    <a:pt x="833335" y="268056"/>
                  </a:lnTo>
                  <a:lnTo>
                    <a:pt x="833727" y="270340"/>
                  </a:lnTo>
                  <a:lnTo>
                    <a:pt x="834444" y="271384"/>
                  </a:lnTo>
                  <a:lnTo>
                    <a:pt x="834966" y="277191"/>
                  </a:lnTo>
                  <a:lnTo>
                    <a:pt x="835684" y="278431"/>
                  </a:lnTo>
                  <a:lnTo>
                    <a:pt x="835880" y="280258"/>
                  </a:lnTo>
                  <a:lnTo>
                    <a:pt x="835488" y="280389"/>
                  </a:lnTo>
                  <a:lnTo>
                    <a:pt x="835293" y="282216"/>
                  </a:lnTo>
                  <a:lnTo>
                    <a:pt x="834183" y="284826"/>
                  </a:lnTo>
                  <a:lnTo>
                    <a:pt x="833074" y="284826"/>
                  </a:lnTo>
                  <a:lnTo>
                    <a:pt x="833270" y="283586"/>
                  </a:lnTo>
                  <a:lnTo>
                    <a:pt x="833661" y="283455"/>
                  </a:lnTo>
                  <a:lnTo>
                    <a:pt x="833661" y="282868"/>
                  </a:lnTo>
                  <a:lnTo>
                    <a:pt x="833270" y="282868"/>
                  </a:lnTo>
                  <a:lnTo>
                    <a:pt x="832356" y="284369"/>
                  </a:lnTo>
                  <a:lnTo>
                    <a:pt x="832552" y="285152"/>
                  </a:lnTo>
                  <a:lnTo>
                    <a:pt x="831051" y="285609"/>
                  </a:lnTo>
                  <a:lnTo>
                    <a:pt x="831247" y="285935"/>
                  </a:lnTo>
                  <a:lnTo>
                    <a:pt x="830725" y="286392"/>
                  </a:lnTo>
                  <a:lnTo>
                    <a:pt x="830725" y="286979"/>
                  </a:lnTo>
                  <a:lnTo>
                    <a:pt x="830007" y="287436"/>
                  </a:lnTo>
                  <a:lnTo>
                    <a:pt x="829616" y="289263"/>
                  </a:lnTo>
                  <a:lnTo>
                    <a:pt x="828898" y="290307"/>
                  </a:lnTo>
                  <a:lnTo>
                    <a:pt x="828898" y="291090"/>
                  </a:lnTo>
                  <a:lnTo>
                    <a:pt x="829290" y="291220"/>
                  </a:lnTo>
                  <a:lnTo>
                    <a:pt x="828898" y="291220"/>
                  </a:lnTo>
                  <a:lnTo>
                    <a:pt x="828180" y="293504"/>
                  </a:lnTo>
                  <a:lnTo>
                    <a:pt x="826875" y="295331"/>
                  </a:lnTo>
                  <a:lnTo>
                    <a:pt x="825374" y="300943"/>
                  </a:lnTo>
                  <a:lnTo>
                    <a:pt x="824461" y="306554"/>
                  </a:lnTo>
                  <a:lnTo>
                    <a:pt x="824265" y="313406"/>
                  </a:lnTo>
                  <a:lnTo>
                    <a:pt x="825374" y="315102"/>
                  </a:lnTo>
                  <a:lnTo>
                    <a:pt x="825570" y="317060"/>
                  </a:lnTo>
                  <a:lnTo>
                    <a:pt x="825048" y="318104"/>
                  </a:lnTo>
                  <a:lnTo>
                    <a:pt x="825570" y="318235"/>
                  </a:lnTo>
                  <a:lnTo>
                    <a:pt x="825570" y="318692"/>
                  </a:lnTo>
                  <a:lnTo>
                    <a:pt x="825179" y="320975"/>
                  </a:lnTo>
                  <a:lnTo>
                    <a:pt x="824787" y="321301"/>
                  </a:lnTo>
                  <a:lnTo>
                    <a:pt x="824200" y="324173"/>
                  </a:lnTo>
                  <a:lnTo>
                    <a:pt x="823808" y="324499"/>
                  </a:lnTo>
                  <a:lnTo>
                    <a:pt x="823612" y="326913"/>
                  </a:lnTo>
                  <a:lnTo>
                    <a:pt x="822503" y="328284"/>
                  </a:lnTo>
                  <a:lnTo>
                    <a:pt x="821589" y="331155"/>
                  </a:lnTo>
                  <a:lnTo>
                    <a:pt x="821068" y="331481"/>
                  </a:lnTo>
                  <a:lnTo>
                    <a:pt x="820480" y="333765"/>
                  </a:lnTo>
                  <a:lnTo>
                    <a:pt x="818980" y="334809"/>
                  </a:lnTo>
                  <a:lnTo>
                    <a:pt x="818980" y="335592"/>
                  </a:lnTo>
                  <a:lnTo>
                    <a:pt x="818457" y="336179"/>
                  </a:lnTo>
                  <a:lnTo>
                    <a:pt x="818457" y="337419"/>
                  </a:lnTo>
                  <a:lnTo>
                    <a:pt x="817870" y="337876"/>
                  </a:lnTo>
                  <a:lnTo>
                    <a:pt x="817152" y="339572"/>
                  </a:lnTo>
                  <a:lnTo>
                    <a:pt x="816435" y="342443"/>
                  </a:lnTo>
                  <a:lnTo>
                    <a:pt x="815130" y="344140"/>
                  </a:lnTo>
                  <a:lnTo>
                    <a:pt x="814934" y="345380"/>
                  </a:lnTo>
                  <a:lnTo>
                    <a:pt x="813824" y="346880"/>
                  </a:lnTo>
                  <a:lnTo>
                    <a:pt x="813237" y="348838"/>
                  </a:lnTo>
                  <a:lnTo>
                    <a:pt x="812715" y="348968"/>
                  </a:lnTo>
                  <a:lnTo>
                    <a:pt x="812715" y="349556"/>
                  </a:lnTo>
                  <a:lnTo>
                    <a:pt x="811998" y="350339"/>
                  </a:lnTo>
                  <a:lnTo>
                    <a:pt x="812193" y="351970"/>
                  </a:lnTo>
                  <a:lnTo>
                    <a:pt x="811671" y="352558"/>
                  </a:lnTo>
                  <a:lnTo>
                    <a:pt x="811149" y="356342"/>
                  </a:lnTo>
                  <a:lnTo>
                    <a:pt x="810562" y="357255"/>
                  </a:lnTo>
                  <a:lnTo>
                    <a:pt x="810562" y="359539"/>
                  </a:lnTo>
                  <a:lnTo>
                    <a:pt x="810040" y="360127"/>
                  </a:lnTo>
                  <a:lnTo>
                    <a:pt x="810040" y="361823"/>
                  </a:lnTo>
                  <a:lnTo>
                    <a:pt x="809453" y="362280"/>
                  </a:lnTo>
                  <a:lnTo>
                    <a:pt x="808735" y="365281"/>
                  </a:lnTo>
                  <a:lnTo>
                    <a:pt x="808017" y="366064"/>
                  </a:lnTo>
                  <a:lnTo>
                    <a:pt x="808017" y="366848"/>
                  </a:lnTo>
                  <a:lnTo>
                    <a:pt x="807430" y="367174"/>
                  </a:lnTo>
                  <a:lnTo>
                    <a:pt x="806908" y="368544"/>
                  </a:lnTo>
                  <a:lnTo>
                    <a:pt x="805995" y="369131"/>
                  </a:lnTo>
                  <a:lnTo>
                    <a:pt x="805995" y="369718"/>
                  </a:lnTo>
                  <a:lnTo>
                    <a:pt x="806386" y="369849"/>
                  </a:lnTo>
                  <a:lnTo>
                    <a:pt x="806190" y="371089"/>
                  </a:lnTo>
                  <a:lnTo>
                    <a:pt x="805668" y="371089"/>
                  </a:lnTo>
                  <a:lnTo>
                    <a:pt x="803841" y="372459"/>
                  </a:lnTo>
                  <a:lnTo>
                    <a:pt x="803123" y="373503"/>
                  </a:lnTo>
                  <a:lnTo>
                    <a:pt x="801101" y="375004"/>
                  </a:lnTo>
                  <a:lnTo>
                    <a:pt x="800383" y="376374"/>
                  </a:lnTo>
                  <a:lnTo>
                    <a:pt x="799469" y="376831"/>
                  </a:lnTo>
                  <a:lnTo>
                    <a:pt x="798360" y="378202"/>
                  </a:lnTo>
                  <a:lnTo>
                    <a:pt x="798164" y="379115"/>
                  </a:lnTo>
                  <a:lnTo>
                    <a:pt x="797055" y="380028"/>
                  </a:lnTo>
                  <a:lnTo>
                    <a:pt x="796859" y="380942"/>
                  </a:lnTo>
                  <a:lnTo>
                    <a:pt x="795358" y="383356"/>
                  </a:lnTo>
                  <a:lnTo>
                    <a:pt x="795358" y="384139"/>
                  </a:lnTo>
                  <a:lnTo>
                    <a:pt x="792357" y="391252"/>
                  </a:lnTo>
                  <a:lnTo>
                    <a:pt x="791443" y="398038"/>
                  </a:lnTo>
                  <a:lnTo>
                    <a:pt x="791247" y="409718"/>
                  </a:lnTo>
                  <a:lnTo>
                    <a:pt x="790530" y="416048"/>
                  </a:lnTo>
                  <a:lnTo>
                    <a:pt x="790008" y="417679"/>
                  </a:lnTo>
                  <a:lnTo>
                    <a:pt x="789616" y="423878"/>
                  </a:lnTo>
                  <a:lnTo>
                    <a:pt x="789225" y="424791"/>
                  </a:lnTo>
                  <a:lnTo>
                    <a:pt x="789420" y="427989"/>
                  </a:lnTo>
                  <a:lnTo>
                    <a:pt x="788833" y="430990"/>
                  </a:lnTo>
                  <a:lnTo>
                    <a:pt x="788833" y="435558"/>
                  </a:lnTo>
                  <a:lnTo>
                    <a:pt x="789420" y="439343"/>
                  </a:lnTo>
                  <a:lnTo>
                    <a:pt x="789225" y="440387"/>
                  </a:lnTo>
                  <a:lnTo>
                    <a:pt x="788703" y="440713"/>
                  </a:lnTo>
                  <a:lnTo>
                    <a:pt x="788311" y="441626"/>
                  </a:lnTo>
                  <a:lnTo>
                    <a:pt x="787397" y="444824"/>
                  </a:lnTo>
                  <a:lnTo>
                    <a:pt x="784788" y="449652"/>
                  </a:lnTo>
                  <a:lnTo>
                    <a:pt x="784788" y="451023"/>
                  </a:lnTo>
                  <a:lnTo>
                    <a:pt x="783482" y="454677"/>
                  </a:lnTo>
                  <a:lnTo>
                    <a:pt x="782895" y="458918"/>
                  </a:lnTo>
                  <a:lnTo>
                    <a:pt x="781590" y="463616"/>
                  </a:lnTo>
                  <a:lnTo>
                    <a:pt x="781394" y="466031"/>
                  </a:lnTo>
                  <a:lnTo>
                    <a:pt x="779372" y="472817"/>
                  </a:lnTo>
                  <a:lnTo>
                    <a:pt x="777675" y="484758"/>
                  </a:lnTo>
                  <a:lnTo>
                    <a:pt x="776566" y="488543"/>
                  </a:lnTo>
                  <a:lnTo>
                    <a:pt x="776044" y="492327"/>
                  </a:lnTo>
                  <a:lnTo>
                    <a:pt x="774347" y="495916"/>
                  </a:lnTo>
                  <a:lnTo>
                    <a:pt x="769910" y="499114"/>
                  </a:lnTo>
                  <a:lnTo>
                    <a:pt x="767692" y="499701"/>
                  </a:lnTo>
                  <a:lnTo>
                    <a:pt x="754706" y="506161"/>
                  </a:lnTo>
                  <a:lnTo>
                    <a:pt x="745440" y="510207"/>
                  </a:lnTo>
                  <a:lnTo>
                    <a:pt x="739111" y="514904"/>
                  </a:lnTo>
                  <a:lnTo>
                    <a:pt x="736697" y="518037"/>
                  </a:lnTo>
                  <a:lnTo>
                    <a:pt x="735196" y="521626"/>
                  </a:lnTo>
                  <a:lnTo>
                    <a:pt x="733695" y="523257"/>
                  </a:lnTo>
                  <a:lnTo>
                    <a:pt x="732586" y="523844"/>
                  </a:lnTo>
                  <a:lnTo>
                    <a:pt x="732586" y="524431"/>
                  </a:lnTo>
                  <a:lnTo>
                    <a:pt x="731085" y="525214"/>
                  </a:lnTo>
                  <a:lnTo>
                    <a:pt x="729062" y="527759"/>
                  </a:lnTo>
                  <a:lnTo>
                    <a:pt x="728344" y="530761"/>
                  </a:lnTo>
                  <a:lnTo>
                    <a:pt x="726322" y="535720"/>
                  </a:lnTo>
                  <a:lnTo>
                    <a:pt x="726322" y="537221"/>
                  </a:lnTo>
                  <a:lnTo>
                    <a:pt x="725604" y="537547"/>
                  </a:lnTo>
                  <a:lnTo>
                    <a:pt x="724690" y="539831"/>
                  </a:lnTo>
                  <a:lnTo>
                    <a:pt x="719144" y="545116"/>
                  </a:lnTo>
                  <a:lnTo>
                    <a:pt x="712619" y="549162"/>
                  </a:lnTo>
                  <a:lnTo>
                    <a:pt x="712619" y="545116"/>
                  </a:lnTo>
                  <a:lnTo>
                    <a:pt x="711901" y="543616"/>
                  </a:lnTo>
                  <a:lnTo>
                    <a:pt x="711379" y="543289"/>
                  </a:lnTo>
                  <a:lnTo>
                    <a:pt x="711379" y="542702"/>
                  </a:lnTo>
                  <a:lnTo>
                    <a:pt x="709878" y="541201"/>
                  </a:lnTo>
                  <a:lnTo>
                    <a:pt x="708051" y="540418"/>
                  </a:lnTo>
                  <a:lnTo>
                    <a:pt x="707137" y="539505"/>
                  </a:lnTo>
                  <a:lnTo>
                    <a:pt x="704527" y="538591"/>
                  </a:lnTo>
                  <a:lnTo>
                    <a:pt x="703026" y="537221"/>
                  </a:lnTo>
                  <a:lnTo>
                    <a:pt x="702635" y="536764"/>
                  </a:lnTo>
                  <a:lnTo>
                    <a:pt x="702635" y="534676"/>
                  </a:lnTo>
                  <a:lnTo>
                    <a:pt x="703026" y="534545"/>
                  </a:lnTo>
                  <a:lnTo>
                    <a:pt x="703222" y="532914"/>
                  </a:lnTo>
                  <a:lnTo>
                    <a:pt x="702309" y="530043"/>
                  </a:lnTo>
                  <a:lnTo>
                    <a:pt x="701591" y="529456"/>
                  </a:lnTo>
                  <a:lnTo>
                    <a:pt x="701004" y="527955"/>
                  </a:lnTo>
                  <a:lnTo>
                    <a:pt x="699307" y="527368"/>
                  </a:lnTo>
                  <a:lnTo>
                    <a:pt x="698916" y="526780"/>
                  </a:lnTo>
                  <a:lnTo>
                    <a:pt x="697089" y="525997"/>
                  </a:lnTo>
                  <a:lnTo>
                    <a:pt x="697089" y="525671"/>
                  </a:lnTo>
                  <a:lnTo>
                    <a:pt x="696567" y="525671"/>
                  </a:lnTo>
                  <a:lnTo>
                    <a:pt x="695849" y="524627"/>
                  </a:lnTo>
                  <a:lnTo>
                    <a:pt x="696044" y="523714"/>
                  </a:lnTo>
                  <a:lnTo>
                    <a:pt x="698655" y="521299"/>
                  </a:lnTo>
                  <a:lnTo>
                    <a:pt x="698263" y="518298"/>
                  </a:lnTo>
                  <a:lnTo>
                    <a:pt x="698655" y="517123"/>
                  </a:lnTo>
                  <a:lnTo>
                    <a:pt x="697546" y="516536"/>
                  </a:lnTo>
                  <a:lnTo>
                    <a:pt x="696827" y="515492"/>
                  </a:lnTo>
                  <a:lnTo>
                    <a:pt x="695914" y="515166"/>
                  </a:lnTo>
                  <a:lnTo>
                    <a:pt x="695523" y="514383"/>
                  </a:lnTo>
                  <a:lnTo>
                    <a:pt x="695718" y="513795"/>
                  </a:lnTo>
                  <a:lnTo>
                    <a:pt x="695131" y="513469"/>
                  </a:lnTo>
                  <a:lnTo>
                    <a:pt x="695327" y="512099"/>
                  </a:lnTo>
                  <a:lnTo>
                    <a:pt x="696044" y="511316"/>
                  </a:lnTo>
                  <a:lnTo>
                    <a:pt x="695849" y="508901"/>
                  </a:lnTo>
                  <a:lnTo>
                    <a:pt x="695457" y="508771"/>
                  </a:lnTo>
                  <a:lnTo>
                    <a:pt x="695849" y="507140"/>
                  </a:lnTo>
                  <a:lnTo>
                    <a:pt x="695131" y="506683"/>
                  </a:lnTo>
                  <a:lnTo>
                    <a:pt x="694218" y="506683"/>
                  </a:lnTo>
                  <a:lnTo>
                    <a:pt x="692912" y="505509"/>
                  </a:lnTo>
                  <a:lnTo>
                    <a:pt x="691607" y="505052"/>
                  </a:lnTo>
                  <a:lnTo>
                    <a:pt x="690890" y="504138"/>
                  </a:lnTo>
                  <a:lnTo>
                    <a:pt x="690694" y="503224"/>
                  </a:lnTo>
                  <a:lnTo>
                    <a:pt x="689193" y="502181"/>
                  </a:lnTo>
                  <a:lnTo>
                    <a:pt x="689193" y="500223"/>
                  </a:lnTo>
                  <a:lnTo>
                    <a:pt x="688802" y="499636"/>
                  </a:lnTo>
                  <a:lnTo>
                    <a:pt x="687692" y="499179"/>
                  </a:lnTo>
                  <a:lnTo>
                    <a:pt x="686779" y="499505"/>
                  </a:lnTo>
                  <a:lnTo>
                    <a:pt x="685343" y="498983"/>
                  </a:lnTo>
                  <a:lnTo>
                    <a:pt x="685343" y="498396"/>
                  </a:lnTo>
                  <a:lnTo>
                    <a:pt x="686453" y="497939"/>
                  </a:lnTo>
                  <a:lnTo>
                    <a:pt x="687040" y="497156"/>
                  </a:lnTo>
                  <a:lnTo>
                    <a:pt x="686648" y="494154"/>
                  </a:lnTo>
                  <a:lnTo>
                    <a:pt x="688867" y="493371"/>
                  </a:lnTo>
                  <a:lnTo>
                    <a:pt x="688867" y="492915"/>
                  </a:lnTo>
                  <a:lnTo>
                    <a:pt x="689389" y="492588"/>
                  </a:lnTo>
                  <a:lnTo>
                    <a:pt x="689389" y="491218"/>
                  </a:lnTo>
                  <a:lnTo>
                    <a:pt x="690498" y="491349"/>
                  </a:lnTo>
                  <a:lnTo>
                    <a:pt x="690498" y="489522"/>
                  </a:lnTo>
                  <a:lnTo>
                    <a:pt x="688802" y="490109"/>
                  </a:lnTo>
                  <a:lnTo>
                    <a:pt x="688606" y="493110"/>
                  </a:lnTo>
                  <a:lnTo>
                    <a:pt x="688214" y="493437"/>
                  </a:lnTo>
                  <a:lnTo>
                    <a:pt x="686322" y="493437"/>
                  </a:lnTo>
                  <a:lnTo>
                    <a:pt x="685800" y="494481"/>
                  </a:lnTo>
                  <a:lnTo>
                    <a:pt x="686191" y="496308"/>
                  </a:lnTo>
                  <a:lnTo>
                    <a:pt x="685278" y="496765"/>
                  </a:lnTo>
                  <a:lnTo>
                    <a:pt x="684560" y="499048"/>
                  </a:lnTo>
                  <a:lnTo>
                    <a:pt x="684951" y="500288"/>
                  </a:lnTo>
                  <a:lnTo>
                    <a:pt x="686648" y="500615"/>
                  </a:lnTo>
                  <a:lnTo>
                    <a:pt x="686453" y="500941"/>
                  </a:lnTo>
                  <a:lnTo>
                    <a:pt x="687040" y="501267"/>
                  </a:lnTo>
                  <a:lnTo>
                    <a:pt x="687236" y="502768"/>
                  </a:lnTo>
                  <a:lnTo>
                    <a:pt x="689258" y="504595"/>
                  </a:lnTo>
                  <a:lnTo>
                    <a:pt x="689258" y="505965"/>
                  </a:lnTo>
                  <a:lnTo>
                    <a:pt x="690172" y="506422"/>
                  </a:lnTo>
                  <a:lnTo>
                    <a:pt x="691085" y="507923"/>
                  </a:lnTo>
                  <a:lnTo>
                    <a:pt x="691281" y="508967"/>
                  </a:lnTo>
                  <a:lnTo>
                    <a:pt x="691999" y="509554"/>
                  </a:lnTo>
                  <a:lnTo>
                    <a:pt x="691999" y="510467"/>
                  </a:lnTo>
                  <a:lnTo>
                    <a:pt x="691281" y="511381"/>
                  </a:lnTo>
                  <a:lnTo>
                    <a:pt x="691281" y="513795"/>
                  </a:lnTo>
                  <a:lnTo>
                    <a:pt x="691803" y="515296"/>
                  </a:lnTo>
                  <a:lnTo>
                    <a:pt x="693826" y="517384"/>
                  </a:lnTo>
                  <a:lnTo>
                    <a:pt x="696240" y="518755"/>
                  </a:lnTo>
                  <a:lnTo>
                    <a:pt x="696240" y="520712"/>
                  </a:lnTo>
                  <a:lnTo>
                    <a:pt x="695131" y="521299"/>
                  </a:lnTo>
                  <a:lnTo>
                    <a:pt x="693826" y="523126"/>
                  </a:lnTo>
                  <a:lnTo>
                    <a:pt x="693826" y="525541"/>
                  </a:lnTo>
                  <a:lnTo>
                    <a:pt x="695327" y="527629"/>
                  </a:lnTo>
                  <a:lnTo>
                    <a:pt x="698328" y="529130"/>
                  </a:lnTo>
                  <a:lnTo>
                    <a:pt x="699829" y="530761"/>
                  </a:lnTo>
                  <a:lnTo>
                    <a:pt x="700351" y="532131"/>
                  </a:lnTo>
                  <a:lnTo>
                    <a:pt x="700155" y="536960"/>
                  </a:lnTo>
                  <a:lnTo>
                    <a:pt x="700547" y="537090"/>
                  </a:lnTo>
                  <a:lnTo>
                    <a:pt x="700547" y="538004"/>
                  </a:lnTo>
                  <a:lnTo>
                    <a:pt x="701265" y="539179"/>
                  </a:lnTo>
                  <a:lnTo>
                    <a:pt x="705702" y="541593"/>
                  </a:lnTo>
                  <a:lnTo>
                    <a:pt x="706420" y="541593"/>
                  </a:lnTo>
                  <a:lnTo>
                    <a:pt x="707007" y="542767"/>
                  </a:lnTo>
                  <a:lnTo>
                    <a:pt x="708508" y="544268"/>
                  </a:lnTo>
                  <a:lnTo>
                    <a:pt x="708508" y="545182"/>
                  </a:lnTo>
                  <a:lnTo>
                    <a:pt x="709225" y="546095"/>
                  </a:lnTo>
                  <a:lnTo>
                    <a:pt x="709225" y="547139"/>
                  </a:lnTo>
                  <a:lnTo>
                    <a:pt x="710726" y="547139"/>
                  </a:lnTo>
                  <a:lnTo>
                    <a:pt x="710726" y="548510"/>
                  </a:lnTo>
                  <a:lnTo>
                    <a:pt x="710335" y="549097"/>
                  </a:lnTo>
                  <a:lnTo>
                    <a:pt x="710531" y="550467"/>
                  </a:lnTo>
                  <a:lnTo>
                    <a:pt x="710139" y="552424"/>
                  </a:lnTo>
                  <a:lnTo>
                    <a:pt x="707007" y="555557"/>
                  </a:lnTo>
                  <a:lnTo>
                    <a:pt x="707007" y="556144"/>
                  </a:lnTo>
                  <a:lnTo>
                    <a:pt x="706420" y="556470"/>
                  </a:lnTo>
                  <a:lnTo>
                    <a:pt x="705506" y="557971"/>
                  </a:lnTo>
                  <a:lnTo>
                    <a:pt x="705506" y="558558"/>
                  </a:lnTo>
                  <a:lnTo>
                    <a:pt x="704592" y="559472"/>
                  </a:lnTo>
                  <a:lnTo>
                    <a:pt x="704397" y="560255"/>
                  </a:lnTo>
                  <a:lnTo>
                    <a:pt x="703679" y="560712"/>
                  </a:lnTo>
                  <a:lnTo>
                    <a:pt x="703875" y="561495"/>
                  </a:lnTo>
                  <a:lnTo>
                    <a:pt x="701460" y="561951"/>
                  </a:lnTo>
                  <a:lnTo>
                    <a:pt x="701069" y="562539"/>
                  </a:lnTo>
                  <a:lnTo>
                    <a:pt x="697937" y="563452"/>
                  </a:lnTo>
                  <a:lnTo>
                    <a:pt x="694805" y="565410"/>
                  </a:lnTo>
                  <a:lnTo>
                    <a:pt x="694609" y="566323"/>
                  </a:lnTo>
                  <a:lnTo>
                    <a:pt x="694022" y="566911"/>
                  </a:lnTo>
                  <a:lnTo>
                    <a:pt x="693630" y="566780"/>
                  </a:lnTo>
                  <a:lnTo>
                    <a:pt x="693630" y="567367"/>
                  </a:lnTo>
                  <a:lnTo>
                    <a:pt x="693108" y="567824"/>
                  </a:lnTo>
                  <a:lnTo>
                    <a:pt x="692390" y="569651"/>
                  </a:lnTo>
                  <a:lnTo>
                    <a:pt x="690694" y="572196"/>
                  </a:lnTo>
                  <a:lnTo>
                    <a:pt x="690107" y="572457"/>
                  </a:lnTo>
                  <a:lnTo>
                    <a:pt x="689193" y="574545"/>
                  </a:lnTo>
                  <a:lnTo>
                    <a:pt x="688279" y="575459"/>
                  </a:lnTo>
                  <a:lnTo>
                    <a:pt x="688084" y="576503"/>
                  </a:lnTo>
                  <a:lnTo>
                    <a:pt x="686387" y="578787"/>
                  </a:lnTo>
                  <a:lnTo>
                    <a:pt x="685996" y="578199"/>
                  </a:lnTo>
                  <a:lnTo>
                    <a:pt x="685996" y="576372"/>
                  </a:lnTo>
                  <a:lnTo>
                    <a:pt x="686909" y="574871"/>
                  </a:lnTo>
                  <a:lnTo>
                    <a:pt x="687105" y="572000"/>
                  </a:lnTo>
                  <a:lnTo>
                    <a:pt x="686713" y="571544"/>
                  </a:lnTo>
                  <a:lnTo>
                    <a:pt x="686713" y="570369"/>
                  </a:lnTo>
                  <a:lnTo>
                    <a:pt x="686322" y="570043"/>
                  </a:lnTo>
                  <a:lnTo>
                    <a:pt x="685408" y="570369"/>
                  </a:lnTo>
                  <a:lnTo>
                    <a:pt x="685408" y="569586"/>
                  </a:lnTo>
                  <a:lnTo>
                    <a:pt x="685996" y="568868"/>
                  </a:lnTo>
                  <a:lnTo>
                    <a:pt x="685278" y="567694"/>
                  </a:lnTo>
                  <a:lnTo>
                    <a:pt x="682472" y="565867"/>
                  </a:lnTo>
                  <a:lnTo>
                    <a:pt x="680580" y="564040"/>
                  </a:lnTo>
                  <a:lnTo>
                    <a:pt x="675556" y="560908"/>
                  </a:lnTo>
                  <a:lnTo>
                    <a:pt x="675556" y="559994"/>
                  </a:lnTo>
                  <a:lnTo>
                    <a:pt x="674250" y="558950"/>
                  </a:lnTo>
                  <a:lnTo>
                    <a:pt x="673728" y="556275"/>
                  </a:lnTo>
                  <a:lnTo>
                    <a:pt x="673728" y="553273"/>
                  </a:lnTo>
                  <a:lnTo>
                    <a:pt x="674250" y="547857"/>
                  </a:lnTo>
                  <a:lnTo>
                    <a:pt x="674642" y="547727"/>
                  </a:lnTo>
                  <a:lnTo>
                    <a:pt x="674446" y="545899"/>
                  </a:lnTo>
                  <a:lnTo>
                    <a:pt x="673728" y="545573"/>
                  </a:lnTo>
                  <a:lnTo>
                    <a:pt x="673532" y="546030"/>
                  </a:lnTo>
                  <a:lnTo>
                    <a:pt x="672423" y="546030"/>
                  </a:lnTo>
                  <a:lnTo>
                    <a:pt x="671510" y="545573"/>
                  </a:lnTo>
                  <a:lnTo>
                    <a:pt x="671510" y="544790"/>
                  </a:lnTo>
                  <a:lnTo>
                    <a:pt x="671118" y="544464"/>
                  </a:lnTo>
                  <a:lnTo>
                    <a:pt x="669422" y="544790"/>
                  </a:lnTo>
                  <a:lnTo>
                    <a:pt x="669226" y="544203"/>
                  </a:lnTo>
                  <a:lnTo>
                    <a:pt x="667007" y="544072"/>
                  </a:lnTo>
                  <a:lnTo>
                    <a:pt x="666812" y="543289"/>
                  </a:lnTo>
                  <a:lnTo>
                    <a:pt x="665506" y="543746"/>
                  </a:lnTo>
                  <a:lnTo>
                    <a:pt x="663810" y="542833"/>
                  </a:lnTo>
                  <a:lnTo>
                    <a:pt x="661918" y="542376"/>
                  </a:lnTo>
                  <a:lnTo>
                    <a:pt x="661722" y="541789"/>
                  </a:lnTo>
                  <a:lnTo>
                    <a:pt x="659830" y="541005"/>
                  </a:lnTo>
                  <a:lnTo>
                    <a:pt x="656828" y="538591"/>
                  </a:lnTo>
                  <a:lnTo>
                    <a:pt x="653696" y="538722"/>
                  </a:lnTo>
                  <a:lnTo>
                    <a:pt x="651478" y="538265"/>
                  </a:lnTo>
                  <a:lnTo>
                    <a:pt x="650172" y="535851"/>
                  </a:lnTo>
                  <a:lnTo>
                    <a:pt x="646649" y="534350"/>
                  </a:lnTo>
                  <a:lnTo>
                    <a:pt x="646257" y="533762"/>
                  </a:lnTo>
                  <a:lnTo>
                    <a:pt x="642734" y="533893"/>
                  </a:lnTo>
                  <a:lnTo>
                    <a:pt x="640906" y="532262"/>
                  </a:lnTo>
                  <a:lnTo>
                    <a:pt x="640515" y="531087"/>
                  </a:lnTo>
                  <a:lnTo>
                    <a:pt x="637383" y="528347"/>
                  </a:lnTo>
                  <a:lnTo>
                    <a:pt x="636665" y="525932"/>
                  </a:lnTo>
                  <a:lnTo>
                    <a:pt x="634055" y="525932"/>
                  </a:lnTo>
                  <a:lnTo>
                    <a:pt x="633859" y="525149"/>
                  </a:lnTo>
                  <a:lnTo>
                    <a:pt x="633142" y="524823"/>
                  </a:lnTo>
                  <a:lnTo>
                    <a:pt x="632424" y="522996"/>
                  </a:lnTo>
                  <a:lnTo>
                    <a:pt x="632228" y="521169"/>
                  </a:lnTo>
                  <a:lnTo>
                    <a:pt x="631837" y="521169"/>
                  </a:lnTo>
                  <a:lnTo>
                    <a:pt x="631249" y="523126"/>
                  </a:lnTo>
                  <a:lnTo>
                    <a:pt x="631641" y="524954"/>
                  </a:lnTo>
                  <a:lnTo>
                    <a:pt x="632358" y="525410"/>
                  </a:lnTo>
                  <a:lnTo>
                    <a:pt x="632358" y="526193"/>
                  </a:lnTo>
                  <a:lnTo>
                    <a:pt x="634055" y="527237"/>
                  </a:lnTo>
                  <a:lnTo>
                    <a:pt x="633859" y="528151"/>
                  </a:lnTo>
                  <a:lnTo>
                    <a:pt x="634577" y="528738"/>
                  </a:lnTo>
                  <a:lnTo>
                    <a:pt x="635686" y="531870"/>
                  </a:lnTo>
                  <a:lnTo>
                    <a:pt x="640123" y="536503"/>
                  </a:lnTo>
                  <a:lnTo>
                    <a:pt x="642538" y="538004"/>
                  </a:lnTo>
                  <a:lnTo>
                    <a:pt x="643256" y="538004"/>
                  </a:lnTo>
                  <a:lnTo>
                    <a:pt x="643973" y="537417"/>
                  </a:lnTo>
                  <a:lnTo>
                    <a:pt x="646388" y="538004"/>
                  </a:lnTo>
                  <a:lnTo>
                    <a:pt x="647888" y="539374"/>
                  </a:lnTo>
                  <a:lnTo>
                    <a:pt x="648084" y="540418"/>
                  </a:lnTo>
                  <a:lnTo>
                    <a:pt x="649911" y="542376"/>
                  </a:lnTo>
                  <a:lnTo>
                    <a:pt x="650107" y="543289"/>
                  </a:lnTo>
                  <a:lnTo>
                    <a:pt x="652521" y="543159"/>
                  </a:lnTo>
                  <a:lnTo>
                    <a:pt x="653239" y="543616"/>
                  </a:lnTo>
                  <a:lnTo>
                    <a:pt x="656567" y="543616"/>
                  </a:lnTo>
                  <a:lnTo>
                    <a:pt x="658068" y="544660"/>
                  </a:lnTo>
                  <a:lnTo>
                    <a:pt x="659569" y="544986"/>
                  </a:lnTo>
                  <a:lnTo>
                    <a:pt x="659764" y="545443"/>
                  </a:lnTo>
                  <a:lnTo>
                    <a:pt x="662375" y="546356"/>
                  </a:lnTo>
                  <a:lnTo>
                    <a:pt x="662766" y="546813"/>
                  </a:lnTo>
                  <a:lnTo>
                    <a:pt x="665180" y="547139"/>
                  </a:lnTo>
                  <a:lnTo>
                    <a:pt x="667595" y="548053"/>
                  </a:lnTo>
                  <a:lnTo>
                    <a:pt x="668704" y="548053"/>
                  </a:lnTo>
                  <a:lnTo>
                    <a:pt x="669226" y="548510"/>
                  </a:lnTo>
                  <a:lnTo>
                    <a:pt x="670335" y="551054"/>
                  </a:lnTo>
                  <a:lnTo>
                    <a:pt x="670335" y="558297"/>
                  </a:lnTo>
                  <a:lnTo>
                    <a:pt x="671445" y="559668"/>
                  </a:lnTo>
                  <a:lnTo>
                    <a:pt x="672945" y="563452"/>
                  </a:lnTo>
                  <a:lnTo>
                    <a:pt x="672423" y="565083"/>
                  </a:lnTo>
                  <a:lnTo>
                    <a:pt x="671510" y="565540"/>
                  </a:lnTo>
                  <a:lnTo>
                    <a:pt x="671510" y="565997"/>
                  </a:lnTo>
                  <a:lnTo>
                    <a:pt x="669095" y="566454"/>
                  </a:lnTo>
                  <a:lnTo>
                    <a:pt x="666289" y="564366"/>
                  </a:lnTo>
                  <a:lnTo>
                    <a:pt x="663288" y="563322"/>
                  </a:lnTo>
                  <a:lnTo>
                    <a:pt x="661592" y="563191"/>
                  </a:lnTo>
                  <a:lnTo>
                    <a:pt x="660090" y="564236"/>
                  </a:lnTo>
                  <a:lnTo>
                    <a:pt x="658068" y="564823"/>
                  </a:lnTo>
                  <a:lnTo>
                    <a:pt x="657872" y="565279"/>
                  </a:lnTo>
                  <a:lnTo>
                    <a:pt x="655849" y="565736"/>
                  </a:lnTo>
                  <a:lnTo>
                    <a:pt x="655653" y="566193"/>
                  </a:lnTo>
                  <a:lnTo>
                    <a:pt x="654153" y="566323"/>
                  </a:lnTo>
                  <a:lnTo>
                    <a:pt x="653957" y="567041"/>
                  </a:lnTo>
                  <a:lnTo>
                    <a:pt x="653239" y="567498"/>
                  </a:lnTo>
                  <a:lnTo>
                    <a:pt x="652325" y="567498"/>
                  </a:lnTo>
                  <a:lnTo>
                    <a:pt x="651608" y="567172"/>
                  </a:lnTo>
                  <a:lnTo>
                    <a:pt x="651608" y="566584"/>
                  </a:lnTo>
                  <a:lnTo>
                    <a:pt x="651021" y="566258"/>
                  </a:lnTo>
                  <a:lnTo>
                    <a:pt x="649324" y="566584"/>
                  </a:lnTo>
                  <a:lnTo>
                    <a:pt x="648410" y="566454"/>
                  </a:lnTo>
                  <a:lnTo>
                    <a:pt x="648019" y="565997"/>
                  </a:lnTo>
                  <a:lnTo>
                    <a:pt x="646518" y="566128"/>
                  </a:lnTo>
                  <a:lnTo>
                    <a:pt x="645409" y="565671"/>
                  </a:lnTo>
                  <a:lnTo>
                    <a:pt x="643712" y="566128"/>
                  </a:lnTo>
                  <a:lnTo>
                    <a:pt x="641885" y="565997"/>
                  </a:lnTo>
                  <a:lnTo>
                    <a:pt x="640972" y="565214"/>
                  </a:lnTo>
                  <a:lnTo>
                    <a:pt x="639667" y="561625"/>
                  </a:lnTo>
                  <a:lnTo>
                    <a:pt x="638753" y="560581"/>
                  </a:lnTo>
                  <a:lnTo>
                    <a:pt x="633533" y="559668"/>
                  </a:lnTo>
                  <a:lnTo>
                    <a:pt x="633142" y="560712"/>
                  </a:lnTo>
                  <a:lnTo>
                    <a:pt x="632228" y="560385"/>
                  </a:lnTo>
                  <a:lnTo>
                    <a:pt x="631510" y="560842"/>
                  </a:lnTo>
                  <a:lnTo>
                    <a:pt x="631706" y="561625"/>
                  </a:lnTo>
                  <a:lnTo>
                    <a:pt x="628378" y="562082"/>
                  </a:lnTo>
                  <a:lnTo>
                    <a:pt x="626160" y="563257"/>
                  </a:lnTo>
                  <a:lnTo>
                    <a:pt x="625442" y="564170"/>
                  </a:lnTo>
                  <a:lnTo>
                    <a:pt x="623745" y="565083"/>
                  </a:lnTo>
                  <a:lnTo>
                    <a:pt x="623354" y="566715"/>
                  </a:lnTo>
                  <a:lnTo>
                    <a:pt x="622766" y="566845"/>
                  </a:lnTo>
                  <a:lnTo>
                    <a:pt x="619765" y="565671"/>
                  </a:lnTo>
                  <a:lnTo>
                    <a:pt x="617546" y="565801"/>
                  </a:lnTo>
                  <a:lnTo>
                    <a:pt x="616241" y="566715"/>
                  </a:lnTo>
                  <a:lnTo>
                    <a:pt x="614218" y="566715"/>
                  </a:lnTo>
                  <a:lnTo>
                    <a:pt x="613827" y="566389"/>
                  </a:lnTo>
                  <a:lnTo>
                    <a:pt x="612718" y="566715"/>
                  </a:lnTo>
                  <a:lnTo>
                    <a:pt x="610303" y="564627"/>
                  </a:lnTo>
                  <a:lnTo>
                    <a:pt x="607889" y="564300"/>
                  </a:lnTo>
                  <a:lnTo>
                    <a:pt x="606062" y="566128"/>
                  </a:lnTo>
                  <a:lnTo>
                    <a:pt x="604953" y="566258"/>
                  </a:lnTo>
                  <a:lnTo>
                    <a:pt x="604365" y="565932"/>
                  </a:lnTo>
                  <a:lnTo>
                    <a:pt x="603974" y="566258"/>
                  </a:lnTo>
                  <a:lnTo>
                    <a:pt x="603974" y="566976"/>
                  </a:lnTo>
                  <a:lnTo>
                    <a:pt x="602669" y="567433"/>
                  </a:lnTo>
                  <a:lnTo>
                    <a:pt x="602669" y="568020"/>
                  </a:lnTo>
                  <a:lnTo>
                    <a:pt x="601755" y="569521"/>
                  </a:lnTo>
                  <a:lnTo>
                    <a:pt x="601037" y="568803"/>
                  </a:lnTo>
                  <a:lnTo>
                    <a:pt x="601233" y="567759"/>
                  </a:lnTo>
                  <a:lnTo>
                    <a:pt x="600646" y="567302"/>
                  </a:lnTo>
                  <a:lnTo>
                    <a:pt x="599537" y="567759"/>
                  </a:lnTo>
                  <a:lnTo>
                    <a:pt x="599341" y="568346"/>
                  </a:lnTo>
                  <a:lnTo>
                    <a:pt x="600842" y="569521"/>
                  </a:lnTo>
                  <a:lnTo>
                    <a:pt x="599015" y="568346"/>
                  </a:lnTo>
                  <a:lnTo>
                    <a:pt x="598427" y="568346"/>
                  </a:lnTo>
                  <a:lnTo>
                    <a:pt x="598427" y="568933"/>
                  </a:lnTo>
                  <a:lnTo>
                    <a:pt x="599928" y="569847"/>
                  </a:lnTo>
                  <a:lnTo>
                    <a:pt x="600450" y="570761"/>
                  </a:lnTo>
                  <a:lnTo>
                    <a:pt x="605866" y="570630"/>
                  </a:lnTo>
                  <a:lnTo>
                    <a:pt x="606584" y="571805"/>
                  </a:lnTo>
                  <a:lnTo>
                    <a:pt x="607693" y="571805"/>
                  </a:lnTo>
                  <a:lnTo>
                    <a:pt x="608607" y="571022"/>
                  </a:lnTo>
                  <a:lnTo>
                    <a:pt x="609716" y="571022"/>
                  </a:lnTo>
                  <a:lnTo>
                    <a:pt x="610825" y="571935"/>
                  </a:lnTo>
                  <a:lnTo>
                    <a:pt x="613631" y="572392"/>
                  </a:lnTo>
                  <a:lnTo>
                    <a:pt x="613827" y="572848"/>
                  </a:lnTo>
                  <a:lnTo>
                    <a:pt x="617938" y="572848"/>
                  </a:lnTo>
                  <a:lnTo>
                    <a:pt x="619438" y="574219"/>
                  </a:lnTo>
                  <a:lnTo>
                    <a:pt x="620548" y="574219"/>
                  </a:lnTo>
                  <a:lnTo>
                    <a:pt x="621657" y="573305"/>
                  </a:lnTo>
                  <a:lnTo>
                    <a:pt x="625181" y="574088"/>
                  </a:lnTo>
                  <a:lnTo>
                    <a:pt x="628182" y="572718"/>
                  </a:lnTo>
                  <a:lnTo>
                    <a:pt x="628900" y="572131"/>
                  </a:lnTo>
                  <a:lnTo>
                    <a:pt x="629096" y="571348"/>
                  </a:lnTo>
                  <a:lnTo>
                    <a:pt x="635817" y="569716"/>
                  </a:lnTo>
                  <a:lnTo>
                    <a:pt x="636926" y="569847"/>
                  </a:lnTo>
                  <a:lnTo>
                    <a:pt x="637448" y="571478"/>
                  </a:lnTo>
                  <a:lnTo>
                    <a:pt x="638949" y="572848"/>
                  </a:lnTo>
                  <a:lnTo>
                    <a:pt x="643256" y="573893"/>
                  </a:lnTo>
                  <a:lnTo>
                    <a:pt x="646257" y="573762"/>
                  </a:lnTo>
                  <a:lnTo>
                    <a:pt x="649976" y="572131"/>
                  </a:lnTo>
                  <a:lnTo>
                    <a:pt x="651478" y="572392"/>
                  </a:lnTo>
                  <a:lnTo>
                    <a:pt x="652391" y="571674"/>
                  </a:lnTo>
                  <a:lnTo>
                    <a:pt x="653304" y="571805"/>
                  </a:lnTo>
                  <a:lnTo>
                    <a:pt x="654414" y="572979"/>
                  </a:lnTo>
                  <a:lnTo>
                    <a:pt x="655915" y="572979"/>
                  </a:lnTo>
                  <a:lnTo>
                    <a:pt x="656632" y="571478"/>
                  </a:lnTo>
                  <a:lnTo>
                    <a:pt x="658329" y="571152"/>
                  </a:lnTo>
                  <a:lnTo>
                    <a:pt x="658916" y="571609"/>
                  </a:lnTo>
                  <a:lnTo>
                    <a:pt x="660221" y="569977"/>
                  </a:lnTo>
                  <a:lnTo>
                    <a:pt x="660939" y="569651"/>
                  </a:lnTo>
                  <a:lnTo>
                    <a:pt x="665050" y="569651"/>
                  </a:lnTo>
                  <a:lnTo>
                    <a:pt x="666746" y="570108"/>
                  </a:lnTo>
                  <a:lnTo>
                    <a:pt x="667464" y="571022"/>
                  </a:lnTo>
                  <a:lnTo>
                    <a:pt x="667855" y="570695"/>
                  </a:lnTo>
                  <a:lnTo>
                    <a:pt x="668574" y="570826"/>
                  </a:lnTo>
                  <a:lnTo>
                    <a:pt x="669095" y="571282"/>
                  </a:lnTo>
                  <a:lnTo>
                    <a:pt x="669095" y="572914"/>
                  </a:lnTo>
                  <a:lnTo>
                    <a:pt x="670596" y="573371"/>
                  </a:lnTo>
                  <a:lnTo>
                    <a:pt x="671183" y="574415"/>
                  </a:lnTo>
                  <a:lnTo>
                    <a:pt x="671901" y="574741"/>
                  </a:lnTo>
                  <a:lnTo>
                    <a:pt x="673402" y="574284"/>
                  </a:lnTo>
                  <a:lnTo>
                    <a:pt x="673206" y="573110"/>
                  </a:lnTo>
                  <a:lnTo>
                    <a:pt x="672293" y="572327"/>
                  </a:lnTo>
                  <a:lnTo>
                    <a:pt x="672293" y="571413"/>
                  </a:lnTo>
                  <a:lnTo>
                    <a:pt x="673598" y="571544"/>
                  </a:lnTo>
                  <a:lnTo>
                    <a:pt x="674316" y="571217"/>
                  </a:lnTo>
                  <a:lnTo>
                    <a:pt x="674316" y="570434"/>
                  </a:lnTo>
                  <a:lnTo>
                    <a:pt x="675229" y="569847"/>
                  </a:lnTo>
                  <a:lnTo>
                    <a:pt x="675947" y="568673"/>
                  </a:lnTo>
                  <a:lnTo>
                    <a:pt x="677252" y="569129"/>
                  </a:lnTo>
                  <a:lnTo>
                    <a:pt x="677643" y="570304"/>
                  </a:lnTo>
                  <a:lnTo>
                    <a:pt x="677252" y="571087"/>
                  </a:lnTo>
                  <a:lnTo>
                    <a:pt x="676665" y="571217"/>
                  </a:lnTo>
                  <a:lnTo>
                    <a:pt x="677056" y="572718"/>
                  </a:lnTo>
                  <a:lnTo>
                    <a:pt x="676665" y="575263"/>
                  </a:lnTo>
                  <a:lnTo>
                    <a:pt x="677056" y="575720"/>
                  </a:lnTo>
                  <a:lnTo>
                    <a:pt x="674837" y="576046"/>
                  </a:lnTo>
                  <a:lnTo>
                    <a:pt x="671706" y="578917"/>
                  </a:lnTo>
                  <a:lnTo>
                    <a:pt x="671314" y="580092"/>
                  </a:lnTo>
                  <a:lnTo>
                    <a:pt x="670205" y="580222"/>
                  </a:lnTo>
                  <a:lnTo>
                    <a:pt x="670400" y="581266"/>
                  </a:lnTo>
                  <a:lnTo>
                    <a:pt x="670009" y="582636"/>
                  </a:lnTo>
                  <a:lnTo>
                    <a:pt x="669291" y="583093"/>
                  </a:lnTo>
                  <a:lnTo>
                    <a:pt x="668769" y="584464"/>
                  </a:lnTo>
                  <a:lnTo>
                    <a:pt x="667268" y="585834"/>
                  </a:lnTo>
                  <a:lnTo>
                    <a:pt x="667072" y="586747"/>
                  </a:lnTo>
                  <a:lnTo>
                    <a:pt x="666551" y="587204"/>
                  </a:lnTo>
                  <a:lnTo>
                    <a:pt x="666551" y="588118"/>
                  </a:lnTo>
                  <a:lnTo>
                    <a:pt x="665637" y="590206"/>
                  </a:lnTo>
                  <a:lnTo>
                    <a:pt x="665246" y="593077"/>
                  </a:lnTo>
                  <a:lnTo>
                    <a:pt x="664136" y="593990"/>
                  </a:lnTo>
                  <a:lnTo>
                    <a:pt x="663614" y="595361"/>
                  </a:lnTo>
                  <a:lnTo>
                    <a:pt x="663810" y="595817"/>
                  </a:lnTo>
                  <a:lnTo>
                    <a:pt x="662897" y="596731"/>
                  </a:lnTo>
                  <a:lnTo>
                    <a:pt x="662179" y="599276"/>
                  </a:lnTo>
                  <a:lnTo>
                    <a:pt x="662375" y="600450"/>
                  </a:lnTo>
                  <a:lnTo>
                    <a:pt x="661983" y="601820"/>
                  </a:lnTo>
                  <a:lnTo>
                    <a:pt x="660482" y="603321"/>
                  </a:lnTo>
                  <a:lnTo>
                    <a:pt x="657676" y="603191"/>
                  </a:lnTo>
                  <a:lnTo>
                    <a:pt x="656763" y="602147"/>
                  </a:lnTo>
                  <a:lnTo>
                    <a:pt x="656958" y="600777"/>
                  </a:lnTo>
                  <a:lnTo>
                    <a:pt x="657350" y="600646"/>
                  </a:lnTo>
                  <a:lnTo>
                    <a:pt x="656828" y="600189"/>
                  </a:lnTo>
                  <a:lnTo>
                    <a:pt x="655915" y="601820"/>
                  </a:lnTo>
                  <a:lnTo>
                    <a:pt x="656828" y="604039"/>
                  </a:lnTo>
                  <a:lnTo>
                    <a:pt x="655915" y="604170"/>
                  </a:lnTo>
                  <a:lnTo>
                    <a:pt x="655523" y="604626"/>
                  </a:lnTo>
                  <a:lnTo>
                    <a:pt x="654218" y="604626"/>
                  </a:lnTo>
                  <a:lnTo>
                    <a:pt x="654218" y="605670"/>
                  </a:lnTo>
                  <a:lnTo>
                    <a:pt x="650694" y="606584"/>
                  </a:lnTo>
                  <a:lnTo>
                    <a:pt x="650890" y="607041"/>
                  </a:lnTo>
                  <a:lnTo>
                    <a:pt x="651608" y="607171"/>
                  </a:lnTo>
                  <a:lnTo>
                    <a:pt x="651804" y="606910"/>
                  </a:lnTo>
                  <a:lnTo>
                    <a:pt x="653500" y="607041"/>
                  </a:lnTo>
                  <a:lnTo>
                    <a:pt x="655001" y="606453"/>
                  </a:lnTo>
                  <a:lnTo>
                    <a:pt x="655001" y="608672"/>
                  </a:lnTo>
                  <a:lnTo>
                    <a:pt x="654283" y="609716"/>
                  </a:lnTo>
                  <a:lnTo>
                    <a:pt x="654675" y="610042"/>
                  </a:lnTo>
                  <a:lnTo>
                    <a:pt x="655588" y="609585"/>
                  </a:lnTo>
                  <a:lnTo>
                    <a:pt x="655784" y="607367"/>
                  </a:lnTo>
                  <a:lnTo>
                    <a:pt x="656175" y="607041"/>
                  </a:lnTo>
                  <a:lnTo>
                    <a:pt x="655980" y="606257"/>
                  </a:lnTo>
                  <a:lnTo>
                    <a:pt x="657481" y="605475"/>
                  </a:lnTo>
                  <a:lnTo>
                    <a:pt x="661787" y="606257"/>
                  </a:lnTo>
                  <a:lnTo>
                    <a:pt x="663614" y="605475"/>
                  </a:lnTo>
                  <a:lnTo>
                    <a:pt x="663418" y="604887"/>
                  </a:lnTo>
                  <a:lnTo>
                    <a:pt x="664332" y="604887"/>
                  </a:lnTo>
                  <a:lnTo>
                    <a:pt x="665050" y="604431"/>
                  </a:lnTo>
                  <a:lnTo>
                    <a:pt x="666551" y="604561"/>
                  </a:lnTo>
                  <a:lnTo>
                    <a:pt x="666942" y="604887"/>
                  </a:lnTo>
                  <a:lnTo>
                    <a:pt x="667138" y="606714"/>
                  </a:lnTo>
                  <a:lnTo>
                    <a:pt x="668247" y="607497"/>
                  </a:lnTo>
                  <a:lnTo>
                    <a:pt x="668051" y="610173"/>
                  </a:lnTo>
                  <a:lnTo>
                    <a:pt x="668638" y="610303"/>
                  </a:lnTo>
                  <a:lnTo>
                    <a:pt x="669030" y="611086"/>
                  </a:lnTo>
                  <a:lnTo>
                    <a:pt x="669226" y="613044"/>
                  </a:lnTo>
                  <a:lnTo>
                    <a:pt x="669748" y="614088"/>
                  </a:lnTo>
                  <a:lnTo>
                    <a:pt x="669748" y="615001"/>
                  </a:lnTo>
                  <a:lnTo>
                    <a:pt x="667921" y="615589"/>
                  </a:lnTo>
                  <a:lnTo>
                    <a:pt x="667921" y="615915"/>
                  </a:lnTo>
                  <a:lnTo>
                    <a:pt x="668638" y="616045"/>
                  </a:lnTo>
                  <a:lnTo>
                    <a:pt x="670466" y="615262"/>
                  </a:lnTo>
                  <a:lnTo>
                    <a:pt x="670662" y="614218"/>
                  </a:lnTo>
                  <a:lnTo>
                    <a:pt x="669944" y="610891"/>
                  </a:lnTo>
                  <a:lnTo>
                    <a:pt x="669357" y="610108"/>
                  </a:lnTo>
                  <a:lnTo>
                    <a:pt x="669161" y="607106"/>
                  </a:lnTo>
                  <a:lnTo>
                    <a:pt x="668443" y="606062"/>
                  </a:lnTo>
                  <a:lnTo>
                    <a:pt x="667921" y="603974"/>
                  </a:lnTo>
                  <a:lnTo>
                    <a:pt x="668312" y="603974"/>
                  </a:lnTo>
                  <a:lnTo>
                    <a:pt x="668704" y="605018"/>
                  </a:lnTo>
                  <a:lnTo>
                    <a:pt x="669813" y="605018"/>
                  </a:lnTo>
                  <a:lnTo>
                    <a:pt x="669291" y="604431"/>
                  </a:lnTo>
                  <a:lnTo>
                    <a:pt x="669683" y="604104"/>
                  </a:lnTo>
                  <a:lnTo>
                    <a:pt x="670074" y="605018"/>
                  </a:lnTo>
                  <a:lnTo>
                    <a:pt x="671183" y="605605"/>
                  </a:lnTo>
                  <a:lnTo>
                    <a:pt x="671575" y="606388"/>
                  </a:lnTo>
                  <a:lnTo>
                    <a:pt x="672684" y="607302"/>
                  </a:lnTo>
                  <a:lnTo>
                    <a:pt x="674511" y="608085"/>
                  </a:lnTo>
                  <a:lnTo>
                    <a:pt x="676012" y="609259"/>
                  </a:lnTo>
                  <a:lnTo>
                    <a:pt x="676012" y="609716"/>
                  </a:lnTo>
                  <a:lnTo>
                    <a:pt x="677513" y="610630"/>
                  </a:lnTo>
                  <a:lnTo>
                    <a:pt x="677122" y="615719"/>
                  </a:lnTo>
                  <a:lnTo>
                    <a:pt x="676599" y="616307"/>
                  </a:lnTo>
                  <a:lnTo>
                    <a:pt x="676599" y="616894"/>
                  </a:lnTo>
                  <a:lnTo>
                    <a:pt x="674707" y="618721"/>
                  </a:lnTo>
                  <a:lnTo>
                    <a:pt x="674316" y="619765"/>
                  </a:lnTo>
                  <a:lnTo>
                    <a:pt x="673402" y="620678"/>
                  </a:lnTo>
                  <a:lnTo>
                    <a:pt x="673402" y="621592"/>
                  </a:lnTo>
                  <a:lnTo>
                    <a:pt x="672880" y="621592"/>
                  </a:lnTo>
                  <a:lnTo>
                    <a:pt x="672293" y="622179"/>
                  </a:lnTo>
                  <a:lnTo>
                    <a:pt x="671575" y="624006"/>
                  </a:lnTo>
                  <a:lnTo>
                    <a:pt x="670074" y="625507"/>
                  </a:lnTo>
                  <a:lnTo>
                    <a:pt x="669357" y="627008"/>
                  </a:lnTo>
                  <a:lnTo>
                    <a:pt x="667855" y="627921"/>
                  </a:lnTo>
                  <a:lnTo>
                    <a:pt x="666942" y="629096"/>
                  </a:lnTo>
                  <a:lnTo>
                    <a:pt x="666551" y="630271"/>
                  </a:lnTo>
                  <a:lnTo>
                    <a:pt x="665637" y="630858"/>
                  </a:lnTo>
                  <a:lnTo>
                    <a:pt x="664332" y="633076"/>
                  </a:lnTo>
                  <a:lnTo>
                    <a:pt x="663027" y="634120"/>
                  </a:lnTo>
                  <a:lnTo>
                    <a:pt x="661135" y="637448"/>
                  </a:lnTo>
                  <a:lnTo>
                    <a:pt x="659830" y="638166"/>
                  </a:lnTo>
                  <a:lnTo>
                    <a:pt x="659112" y="639797"/>
                  </a:lnTo>
                  <a:lnTo>
                    <a:pt x="656110" y="641755"/>
                  </a:lnTo>
                  <a:lnTo>
                    <a:pt x="655588" y="642930"/>
                  </a:lnTo>
                  <a:lnTo>
                    <a:pt x="654479" y="643386"/>
                  </a:lnTo>
                  <a:lnTo>
                    <a:pt x="652978" y="644887"/>
                  </a:lnTo>
                  <a:lnTo>
                    <a:pt x="652065" y="645017"/>
                  </a:lnTo>
                  <a:lnTo>
                    <a:pt x="650042" y="646975"/>
                  </a:lnTo>
                  <a:lnTo>
                    <a:pt x="647236" y="648150"/>
                  </a:lnTo>
                  <a:lnTo>
                    <a:pt x="646844" y="648737"/>
                  </a:lnTo>
                  <a:lnTo>
                    <a:pt x="642734" y="650825"/>
                  </a:lnTo>
                  <a:lnTo>
                    <a:pt x="639732" y="652195"/>
                  </a:lnTo>
                  <a:lnTo>
                    <a:pt x="639340" y="652065"/>
                  </a:lnTo>
                  <a:lnTo>
                    <a:pt x="638231" y="652978"/>
                  </a:lnTo>
                  <a:lnTo>
                    <a:pt x="638036" y="653761"/>
                  </a:lnTo>
                  <a:lnTo>
                    <a:pt x="632620" y="656632"/>
                  </a:lnTo>
                  <a:lnTo>
                    <a:pt x="632424" y="657415"/>
                  </a:lnTo>
                  <a:lnTo>
                    <a:pt x="633142" y="658329"/>
                  </a:lnTo>
                  <a:lnTo>
                    <a:pt x="632946" y="658786"/>
                  </a:lnTo>
                  <a:lnTo>
                    <a:pt x="632032" y="658655"/>
                  </a:lnTo>
                  <a:lnTo>
                    <a:pt x="630727" y="657611"/>
                  </a:lnTo>
                  <a:lnTo>
                    <a:pt x="629031" y="659438"/>
                  </a:lnTo>
                  <a:lnTo>
                    <a:pt x="626812" y="661069"/>
                  </a:lnTo>
                  <a:lnTo>
                    <a:pt x="626290" y="660939"/>
                  </a:lnTo>
                  <a:lnTo>
                    <a:pt x="624593" y="662309"/>
                  </a:lnTo>
                  <a:lnTo>
                    <a:pt x="623876" y="662309"/>
                  </a:lnTo>
                  <a:lnTo>
                    <a:pt x="623680" y="662766"/>
                  </a:lnTo>
                  <a:lnTo>
                    <a:pt x="621983" y="662766"/>
                  </a:lnTo>
                  <a:lnTo>
                    <a:pt x="621266" y="663353"/>
                  </a:lnTo>
                  <a:lnTo>
                    <a:pt x="619243" y="663941"/>
                  </a:lnTo>
                  <a:lnTo>
                    <a:pt x="618329" y="664854"/>
                  </a:lnTo>
                  <a:lnTo>
                    <a:pt x="617416" y="664528"/>
                  </a:lnTo>
                  <a:lnTo>
                    <a:pt x="612783" y="665115"/>
                  </a:lnTo>
                  <a:lnTo>
                    <a:pt x="608476" y="665115"/>
                  </a:lnTo>
                  <a:lnTo>
                    <a:pt x="607759" y="664789"/>
                  </a:lnTo>
                  <a:lnTo>
                    <a:pt x="602930" y="666159"/>
                  </a:lnTo>
                  <a:lnTo>
                    <a:pt x="595295" y="666485"/>
                  </a:lnTo>
                  <a:lnTo>
                    <a:pt x="593272" y="665702"/>
                  </a:lnTo>
                  <a:lnTo>
                    <a:pt x="593272" y="665115"/>
                  </a:lnTo>
                  <a:lnTo>
                    <a:pt x="592163" y="664071"/>
                  </a:lnTo>
                  <a:lnTo>
                    <a:pt x="592163" y="662897"/>
                  </a:lnTo>
                  <a:lnTo>
                    <a:pt x="591250" y="662766"/>
                  </a:lnTo>
                  <a:lnTo>
                    <a:pt x="590858" y="662309"/>
                  </a:lnTo>
                  <a:lnTo>
                    <a:pt x="590858" y="660091"/>
                  </a:lnTo>
                  <a:lnTo>
                    <a:pt x="590271" y="659634"/>
                  </a:lnTo>
                  <a:lnTo>
                    <a:pt x="589879" y="658264"/>
                  </a:lnTo>
                  <a:lnTo>
                    <a:pt x="589684" y="655588"/>
                  </a:lnTo>
                  <a:lnTo>
                    <a:pt x="588770" y="654414"/>
                  </a:lnTo>
                  <a:lnTo>
                    <a:pt x="588966" y="653370"/>
                  </a:lnTo>
                  <a:lnTo>
                    <a:pt x="589684" y="653239"/>
                  </a:lnTo>
                  <a:lnTo>
                    <a:pt x="589488" y="654153"/>
                  </a:lnTo>
                  <a:lnTo>
                    <a:pt x="589879" y="654479"/>
                  </a:lnTo>
                  <a:lnTo>
                    <a:pt x="590597" y="657350"/>
                  </a:lnTo>
                  <a:lnTo>
                    <a:pt x="591119" y="657024"/>
                  </a:lnTo>
                  <a:lnTo>
                    <a:pt x="591119" y="656567"/>
                  </a:lnTo>
                  <a:lnTo>
                    <a:pt x="591641" y="656567"/>
                  </a:lnTo>
                  <a:lnTo>
                    <a:pt x="592228" y="657350"/>
                  </a:lnTo>
                  <a:lnTo>
                    <a:pt x="592228" y="655523"/>
                  </a:lnTo>
                  <a:lnTo>
                    <a:pt x="590923" y="654740"/>
                  </a:lnTo>
                  <a:lnTo>
                    <a:pt x="590923" y="653370"/>
                  </a:lnTo>
                  <a:lnTo>
                    <a:pt x="590010" y="652326"/>
                  </a:lnTo>
                  <a:lnTo>
                    <a:pt x="588901" y="651282"/>
                  </a:lnTo>
                  <a:lnTo>
                    <a:pt x="588183" y="651282"/>
                  </a:lnTo>
                  <a:lnTo>
                    <a:pt x="586160" y="650107"/>
                  </a:lnTo>
                  <a:lnTo>
                    <a:pt x="585964" y="649389"/>
                  </a:lnTo>
                  <a:lnTo>
                    <a:pt x="586682" y="648215"/>
                  </a:lnTo>
                  <a:lnTo>
                    <a:pt x="589488" y="649846"/>
                  </a:lnTo>
                  <a:lnTo>
                    <a:pt x="591315" y="649846"/>
                  </a:lnTo>
                  <a:lnTo>
                    <a:pt x="592228" y="649063"/>
                  </a:lnTo>
                  <a:lnTo>
                    <a:pt x="594447" y="648606"/>
                  </a:lnTo>
                  <a:lnTo>
                    <a:pt x="594838" y="648019"/>
                  </a:lnTo>
                  <a:lnTo>
                    <a:pt x="596143" y="647693"/>
                  </a:lnTo>
                  <a:lnTo>
                    <a:pt x="598036" y="646322"/>
                  </a:lnTo>
                  <a:lnTo>
                    <a:pt x="598036" y="645866"/>
                  </a:lnTo>
                  <a:lnTo>
                    <a:pt x="601037" y="644234"/>
                  </a:lnTo>
                  <a:lnTo>
                    <a:pt x="601625" y="642473"/>
                  </a:lnTo>
                  <a:lnTo>
                    <a:pt x="601037" y="642342"/>
                  </a:lnTo>
                  <a:lnTo>
                    <a:pt x="600516" y="643517"/>
                  </a:lnTo>
                  <a:lnTo>
                    <a:pt x="599015" y="644561"/>
                  </a:lnTo>
                  <a:lnTo>
                    <a:pt x="594708" y="646192"/>
                  </a:lnTo>
                  <a:lnTo>
                    <a:pt x="593599" y="647105"/>
                  </a:lnTo>
                  <a:lnTo>
                    <a:pt x="587073" y="647562"/>
                  </a:lnTo>
                  <a:lnTo>
                    <a:pt x="587073" y="646779"/>
                  </a:lnTo>
                  <a:lnTo>
                    <a:pt x="586682" y="646453"/>
                  </a:lnTo>
                  <a:lnTo>
                    <a:pt x="585573" y="646910"/>
                  </a:lnTo>
                  <a:lnTo>
                    <a:pt x="583158" y="646453"/>
                  </a:lnTo>
                  <a:lnTo>
                    <a:pt x="581853" y="645539"/>
                  </a:lnTo>
                  <a:lnTo>
                    <a:pt x="581136" y="644169"/>
                  </a:lnTo>
                  <a:lnTo>
                    <a:pt x="578004" y="641624"/>
                  </a:lnTo>
                  <a:lnTo>
                    <a:pt x="576894" y="638949"/>
                  </a:lnTo>
                  <a:lnTo>
                    <a:pt x="575981" y="637905"/>
                  </a:lnTo>
                  <a:lnTo>
                    <a:pt x="575263" y="635686"/>
                  </a:lnTo>
                  <a:lnTo>
                    <a:pt x="574545" y="635229"/>
                  </a:lnTo>
                  <a:lnTo>
                    <a:pt x="574153" y="633598"/>
                  </a:lnTo>
                  <a:lnTo>
                    <a:pt x="574871" y="630271"/>
                  </a:lnTo>
                  <a:lnTo>
                    <a:pt x="577090" y="629488"/>
                  </a:lnTo>
                  <a:lnTo>
                    <a:pt x="575393" y="629226"/>
                  </a:lnTo>
                  <a:lnTo>
                    <a:pt x="574676" y="628639"/>
                  </a:lnTo>
                  <a:lnTo>
                    <a:pt x="574676" y="628052"/>
                  </a:lnTo>
                  <a:lnTo>
                    <a:pt x="573566" y="626877"/>
                  </a:lnTo>
                  <a:lnTo>
                    <a:pt x="573762" y="625377"/>
                  </a:lnTo>
                  <a:lnTo>
                    <a:pt x="572653" y="623876"/>
                  </a:lnTo>
                  <a:lnTo>
                    <a:pt x="571152" y="623093"/>
                  </a:lnTo>
                  <a:lnTo>
                    <a:pt x="570239" y="623223"/>
                  </a:lnTo>
                  <a:lnTo>
                    <a:pt x="568020" y="622049"/>
                  </a:lnTo>
                  <a:lnTo>
                    <a:pt x="569325" y="623680"/>
                  </a:lnTo>
                  <a:lnTo>
                    <a:pt x="570434" y="623680"/>
                  </a:lnTo>
                  <a:lnTo>
                    <a:pt x="572457" y="625181"/>
                  </a:lnTo>
                  <a:lnTo>
                    <a:pt x="572848" y="630140"/>
                  </a:lnTo>
                  <a:lnTo>
                    <a:pt x="572653" y="631314"/>
                  </a:lnTo>
                  <a:lnTo>
                    <a:pt x="571739" y="632032"/>
                  </a:lnTo>
                  <a:lnTo>
                    <a:pt x="571544" y="634120"/>
                  </a:lnTo>
                  <a:lnTo>
                    <a:pt x="571935" y="634708"/>
                  </a:lnTo>
                  <a:lnTo>
                    <a:pt x="571935" y="635882"/>
                  </a:lnTo>
                  <a:lnTo>
                    <a:pt x="573044" y="637514"/>
                  </a:lnTo>
                  <a:lnTo>
                    <a:pt x="573958" y="640385"/>
                  </a:lnTo>
                  <a:lnTo>
                    <a:pt x="571348" y="639797"/>
                  </a:lnTo>
                  <a:lnTo>
                    <a:pt x="568737" y="638166"/>
                  </a:lnTo>
                  <a:lnTo>
                    <a:pt x="568150" y="637122"/>
                  </a:lnTo>
                  <a:lnTo>
                    <a:pt x="568346" y="635491"/>
                  </a:lnTo>
                  <a:lnTo>
                    <a:pt x="567628" y="635817"/>
                  </a:lnTo>
                  <a:lnTo>
                    <a:pt x="567824" y="638036"/>
                  </a:lnTo>
                  <a:lnTo>
                    <a:pt x="566911" y="638036"/>
                  </a:lnTo>
                  <a:lnTo>
                    <a:pt x="564105" y="636861"/>
                  </a:lnTo>
                  <a:lnTo>
                    <a:pt x="563517" y="636861"/>
                  </a:lnTo>
                  <a:lnTo>
                    <a:pt x="563517" y="637448"/>
                  </a:lnTo>
                  <a:lnTo>
                    <a:pt x="569064" y="639406"/>
                  </a:lnTo>
                  <a:lnTo>
                    <a:pt x="570956" y="640907"/>
                  </a:lnTo>
                  <a:lnTo>
                    <a:pt x="571674" y="642277"/>
                  </a:lnTo>
                  <a:lnTo>
                    <a:pt x="573370" y="643451"/>
                  </a:lnTo>
                  <a:lnTo>
                    <a:pt x="575067" y="644039"/>
                  </a:lnTo>
                  <a:lnTo>
                    <a:pt x="577090" y="646127"/>
                  </a:lnTo>
                  <a:lnTo>
                    <a:pt x="573566" y="645996"/>
                  </a:lnTo>
                  <a:lnTo>
                    <a:pt x="572261" y="644365"/>
                  </a:lnTo>
                  <a:lnTo>
                    <a:pt x="569651" y="642864"/>
                  </a:lnTo>
                  <a:lnTo>
                    <a:pt x="567237" y="643190"/>
                  </a:lnTo>
                  <a:lnTo>
                    <a:pt x="565410" y="644104"/>
                  </a:lnTo>
                  <a:lnTo>
                    <a:pt x="561299" y="644561"/>
                  </a:lnTo>
                  <a:lnTo>
                    <a:pt x="559406" y="645735"/>
                  </a:lnTo>
                  <a:lnTo>
                    <a:pt x="554969" y="645866"/>
                  </a:lnTo>
                  <a:lnTo>
                    <a:pt x="554578" y="646192"/>
                  </a:lnTo>
                  <a:lnTo>
                    <a:pt x="554969" y="646649"/>
                  </a:lnTo>
                  <a:lnTo>
                    <a:pt x="558297" y="646518"/>
                  </a:lnTo>
                  <a:lnTo>
                    <a:pt x="558885" y="646649"/>
                  </a:lnTo>
                  <a:lnTo>
                    <a:pt x="558885" y="647105"/>
                  </a:lnTo>
                  <a:lnTo>
                    <a:pt x="557188" y="648019"/>
                  </a:lnTo>
                  <a:lnTo>
                    <a:pt x="556797" y="648933"/>
                  </a:lnTo>
                  <a:lnTo>
                    <a:pt x="555100" y="648606"/>
                  </a:lnTo>
                  <a:lnTo>
                    <a:pt x="552686" y="650433"/>
                  </a:lnTo>
                  <a:lnTo>
                    <a:pt x="552686" y="651347"/>
                  </a:lnTo>
                  <a:lnTo>
                    <a:pt x="551772" y="652848"/>
                  </a:lnTo>
                  <a:lnTo>
                    <a:pt x="550271" y="653174"/>
                  </a:lnTo>
                  <a:lnTo>
                    <a:pt x="546943" y="655719"/>
                  </a:lnTo>
                  <a:lnTo>
                    <a:pt x="546226" y="657089"/>
                  </a:lnTo>
                  <a:lnTo>
                    <a:pt x="545834" y="658916"/>
                  </a:lnTo>
                  <a:lnTo>
                    <a:pt x="545312" y="659373"/>
                  </a:lnTo>
                  <a:lnTo>
                    <a:pt x="545312" y="657872"/>
                  </a:lnTo>
                  <a:lnTo>
                    <a:pt x="546421" y="656241"/>
                  </a:lnTo>
                  <a:lnTo>
                    <a:pt x="546813" y="654740"/>
                  </a:lnTo>
                  <a:lnTo>
                    <a:pt x="548118" y="652782"/>
                  </a:lnTo>
                  <a:lnTo>
                    <a:pt x="549619" y="651412"/>
                  </a:lnTo>
                  <a:lnTo>
                    <a:pt x="549815" y="650368"/>
                  </a:lnTo>
                  <a:lnTo>
                    <a:pt x="549292" y="650499"/>
                  </a:lnTo>
                  <a:lnTo>
                    <a:pt x="549292" y="651086"/>
                  </a:lnTo>
                  <a:lnTo>
                    <a:pt x="547270" y="652587"/>
                  </a:lnTo>
                  <a:lnTo>
                    <a:pt x="547270" y="653174"/>
                  </a:lnTo>
                  <a:lnTo>
                    <a:pt x="546356" y="654349"/>
                  </a:lnTo>
                  <a:lnTo>
                    <a:pt x="546356" y="655262"/>
                  </a:lnTo>
                  <a:lnTo>
                    <a:pt x="545965" y="655262"/>
                  </a:lnTo>
                  <a:lnTo>
                    <a:pt x="545965" y="655849"/>
                  </a:lnTo>
                  <a:lnTo>
                    <a:pt x="545443" y="656306"/>
                  </a:lnTo>
                  <a:lnTo>
                    <a:pt x="544725" y="658720"/>
                  </a:lnTo>
                  <a:lnTo>
                    <a:pt x="544333" y="661592"/>
                  </a:lnTo>
                  <a:lnTo>
                    <a:pt x="544529" y="664006"/>
                  </a:lnTo>
                  <a:lnTo>
                    <a:pt x="544138" y="663875"/>
                  </a:lnTo>
                  <a:lnTo>
                    <a:pt x="543746" y="662375"/>
                  </a:lnTo>
                  <a:lnTo>
                    <a:pt x="541332" y="660874"/>
                  </a:lnTo>
                  <a:lnTo>
                    <a:pt x="540418" y="659503"/>
                  </a:lnTo>
                  <a:lnTo>
                    <a:pt x="538200" y="658720"/>
                  </a:lnTo>
                  <a:lnTo>
                    <a:pt x="537482" y="659177"/>
                  </a:lnTo>
                  <a:lnTo>
                    <a:pt x="536373" y="659177"/>
                  </a:lnTo>
                  <a:lnTo>
                    <a:pt x="533240" y="657807"/>
                  </a:lnTo>
                  <a:lnTo>
                    <a:pt x="529717" y="658394"/>
                  </a:lnTo>
                  <a:lnTo>
                    <a:pt x="528608" y="659438"/>
                  </a:lnTo>
                  <a:lnTo>
                    <a:pt x="528608" y="659895"/>
                  </a:lnTo>
                  <a:lnTo>
                    <a:pt x="530630" y="658851"/>
                  </a:lnTo>
                  <a:lnTo>
                    <a:pt x="531740" y="658981"/>
                  </a:lnTo>
                  <a:lnTo>
                    <a:pt x="532849" y="658525"/>
                  </a:lnTo>
                  <a:lnTo>
                    <a:pt x="532849" y="658851"/>
                  </a:lnTo>
                  <a:lnTo>
                    <a:pt x="534154" y="659438"/>
                  </a:lnTo>
                  <a:lnTo>
                    <a:pt x="539178" y="660939"/>
                  </a:lnTo>
                  <a:lnTo>
                    <a:pt x="539896" y="661983"/>
                  </a:lnTo>
                  <a:lnTo>
                    <a:pt x="541397" y="663027"/>
                  </a:lnTo>
                  <a:lnTo>
                    <a:pt x="543093" y="665898"/>
                  </a:lnTo>
                  <a:lnTo>
                    <a:pt x="543811" y="666355"/>
                  </a:lnTo>
                  <a:lnTo>
                    <a:pt x="543420" y="667268"/>
                  </a:lnTo>
                  <a:lnTo>
                    <a:pt x="545247" y="668312"/>
                  </a:lnTo>
                  <a:lnTo>
                    <a:pt x="543028" y="669030"/>
                  </a:lnTo>
                  <a:lnTo>
                    <a:pt x="542115" y="669813"/>
                  </a:lnTo>
                  <a:lnTo>
                    <a:pt x="541201" y="669813"/>
                  </a:lnTo>
                  <a:lnTo>
                    <a:pt x="538982" y="669030"/>
                  </a:lnTo>
                  <a:lnTo>
                    <a:pt x="537286" y="667856"/>
                  </a:lnTo>
                  <a:lnTo>
                    <a:pt x="533762" y="667399"/>
                  </a:lnTo>
                  <a:lnTo>
                    <a:pt x="533175" y="666681"/>
                  </a:lnTo>
                  <a:lnTo>
                    <a:pt x="533371" y="664724"/>
                  </a:lnTo>
                  <a:lnTo>
                    <a:pt x="532653" y="664724"/>
                  </a:lnTo>
                  <a:lnTo>
                    <a:pt x="532653" y="665637"/>
                  </a:lnTo>
                  <a:lnTo>
                    <a:pt x="532262" y="665637"/>
                  </a:lnTo>
                  <a:lnTo>
                    <a:pt x="532457" y="666812"/>
                  </a:lnTo>
                  <a:lnTo>
                    <a:pt x="530761" y="665898"/>
                  </a:lnTo>
                  <a:lnTo>
                    <a:pt x="529847" y="665898"/>
                  </a:lnTo>
                  <a:lnTo>
                    <a:pt x="531870" y="667529"/>
                  </a:lnTo>
                  <a:lnTo>
                    <a:pt x="529456" y="667856"/>
                  </a:lnTo>
                  <a:lnTo>
                    <a:pt x="529456" y="668182"/>
                  </a:lnTo>
                  <a:lnTo>
                    <a:pt x="531870" y="668508"/>
                  </a:lnTo>
                  <a:lnTo>
                    <a:pt x="533371" y="669095"/>
                  </a:lnTo>
                  <a:lnTo>
                    <a:pt x="533371" y="669683"/>
                  </a:lnTo>
                  <a:lnTo>
                    <a:pt x="532066" y="670857"/>
                  </a:lnTo>
                  <a:lnTo>
                    <a:pt x="532784" y="670857"/>
                  </a:lnTo>
                  <a:lnTo>
                    <a:pt x="533697" y="669944"/>
                  </a:lnTo>
                  <a:lnTo>
                    <a:pt x="534611" y="669944"/>
                  </a:lnTo>
                  <a:lnTo>
                    <a:pt x="537743" y="671902"/>
                  </a:lnTo>
                  <a:lnTo>
                    <a:pt x="538461" y="671902"/>
                  </a:lnTo>
                  <a:lnTo>
                    <a:pt x="539961" y="672815"/>
                  </a:lnTo>
                  <a:lnTo>
                    <a:pt x="541071" y="672815"/>
                  </a:lnTo>
                  <a:lnTo>
                    <a:pt x="539765" y="674185"/>
                  </a:lnTo>
                  <a:lnTo>
                    <a:pt x="536960" y="675817"/>
                  </a:lnTo>
                  <a:lnTo>
                    <a:pt x="535851" y="677643"/>
                  </a:lnTo>
                  <a:lnTo>
                    <a:pt x="535133" y="677774"/>
                  </a:lnTo>
                  <a:lnTo>
                    <a:pt x="534937" y="678361"/>
                  </a:lnTo>
                  <a:lnTo>
                    <a:pt x="531936" y="680580"/>
                  </a:lnTo>
                  <a:lnTo>
                    <a:pt x="530826" y="680123"/>
                  </a:lnTo>
                  <a:lnTo>
                    <a:pt x="530108" y="680254"/>
                  </a:lnTo>
                  <a:lnTo>
                    <a:pt x="531022" y="681037"/>
                  </a:lnTo>
                  <a:lnTo>
                    <a:pt x="530630" y="681624"/>
                  </a:lnTo>
                  <a:lnTo>
                    <a:pt x="529325" y="682407"/>
                  </a:lnTo>
                  <a:lnTo>
                    <a:pt x="528216" y="682537"/>
                  </a:lnTo>
                  <a:lnTo>
                    <a:pt x="528020" y="683451"/>
                  </a:lnTo>
                  <a:lnTo>
                    <a:pt x="525214" y="683125"/>
                  </a:lnTo>
                  <a:lnTo>
                    <a:pt x="522409" y="683451"/>
                  </a:lnTo>
                  <a:lnTo>
                    <a:pt x="518494" y="683125"/>
                  </a:lnTo>
                  <a:lnTo>
                    <a:pt x="517580" y="683451"/>
                  </a:lnTo>
                  <a:lnTo>
                    <a:pt x="516275" y="683125"/>
                  </a:lnTo>
                  <a:lnTo>
                    <a:pt x="516079" y="682537"/>
                  </a:lnTo>
                  <a:lnTo>
                    <a:pt x="514187" y="681493"/>
                  </a:lnTo>
                  <a:lnTo>
                    <a:pt x="513078" y="681820"/>
                  </a:lnTo>
                  <a:lnTo>
                    <a:pt x="512686" y="681363"/>
                  </a:lnTo>
                  <a:lnTo>
                    <a:pt x="511577" y="681363"/>
                  </a:lnTo>
                  <a:lnTo>
                    <a:pt x="511577" y="680906"/>
                  </a:lnTo>
                  <a:lnTo>
                    <a:pt x="511055" y="680580"/>
                  </a:lnTo>
                  <a:lnTo>
                    <a:pt x="511055" y="681167"/>
                  </a:lnTo>
                  <a:lnTo>
                    <a:pt x="510337" y="682081"/>
                  </a:lnTo>
                  <a:lnTo>
                    <a:pt x="512360" y="682081"/>
                  </a:lnTo>
                  <a:lnTo>
                    <a:pt x="512751" y="682668"/>
                  </a:lnTo>
                  <a:lnTo>
                    <a:pt x="513469" y="682799"/>
                  </a:lnTo>
                  <a:lnTo>
                    <a:pt x="511250" y="682799"/>
                  </a:lnTo>
                  <a:lnTo>
                    <a:pt x="509750" y="683386"/>
                  </a:lnTo>
                  <a:lnTo>
                    <a:pt x="509358" y="684104"/>
                  </a:lnTo>
                  <a:lnTo>
                    <a:pt x="505835" y="683386"/>
                  </a:lnTo>
                  <a:lnTo>
                    <a:pt x="505443" y="682211"/>
                  </a:lnTo>
                  <a:lnTo>
                    <a:pt x="504530" y="681754"/>
                  </a:lnTo>
                  <a:lnTo>
                    <a:pt x="504007" y="681885"/>
                  </a:lnTo>
                  <a:lnTo>
                    <a:pt x="504007" y="682472"/>
                  </a:lnTo>
                  <a:lnTo>
                    <a:pt x="504725" y="683059"/>
                  </a:lnTo>
                  <a:lnTo>
                    <a:pt x="501724" y="682929"/>
                  </a:lnTo>
                  <a:lnTo>
                    <a:pt x="501332" y="682146"/>
                  </a:lnTo>
                  <a:lnTo>
                    <a:pt x="500745" y="682016"/>
                  </a:lnTo>
                  <a:lnTo>
                    <a:pt x="500549" y="683190"/>
                  </a:lnTo>
                  <a:lnTo>
                    <a:pt x="499636" y="683908"/>
                  </a:lnTo>
                  <a:lnTo>
                    <a:pt x="498722" y="684038"/>
                  </a:lnTo>
                  <a:lnTo>
                    <a:pt x="498135" y="684821"/>
                  </a:lnTo>
                  <a:lnTo>
                    <a:pt x="496830" y="684952"/>
                  </a:lnTo>
                  <a:lnTo>
                    <a:pt x="495525" y="684365"/>
                  </a:lnTo>
                  <a:lnTo>
                    <a:pt x="496634" y="686191"/>
                  </a:lnTo>
                  <a:lnTo>
                    <a:pt x="496438" y="686648"/>
                  </a:lnTo>
                  <a:lnTo>
                    <a:pt x="494937" y="687366"/>
                  </a:lnTo>
                  <a:lnTo>
                    <a:pt x="491936" y="687040"/>
                  </a:lnTo>
                  <a:lnTo>
                    <a:pt x="492131" y="687758"/>
                  </a:lnTo>
                  <a:lnTo>
                    <a:pt x="491740" y="688084"/>
                  </a:lnTo>
                  <a:lnTo>
                    <a:pt x="490435" y="687758"/>
                  </a:lnTo>
                  <a:lnTo>
                    <a:pt x="488543" y="686257"/>
                  </a:lnTo>
                  <a:lnTo>
                    <a:pt x="487629" y="684887"/>
                  </a:lnTo>
                  <a:lnTo>
                    <a:pt x="486128" y="684169"/>
                  </a:lnTo>
                  <a:lnTo>
                    <a:pt x="485019" y="684169"/>
                  </a:lnTo>
                  <a:lnTo>
                    <a:pt x="483910" y="684495"/>
                  </a:lnTo>
                  <a:lnTo>
                    <a:pt x="484301" y="685670"/>
                  </a:lnTo>
                  <a:lnTo>
                    <a:pt x="483714" y="686126"/>
                  </a:lnTo>
                  <a:lnTo>
                    <a:pt x="483910" y="686713"/>
                  </a:lnTo>
                  <a:lnTo>
                    <a:pt x="482800" y="688084"/>
                  </a:lnTo>
                  <a:lnTo>
                    <a:pt x="482409" y="690629"/>
                  </a:lnTo>
                  <a:lnTo>
                    <a:pt x="482017" y="690955"/>
                  </a:lnTo>
                  <a:lnTo>
                    <a:pt x="480712" y="690824"/>
                  </a:lnTo>
                  <a:lnTo>
                    <a:pt x="480321" y="689193"/>
                  </a:lnTo>
                  <a:lnTo>
                    <a:pt x="478298" y="688606"/>
                  </a:lnTo>
                  <a:lnTo>
                    <a:pt x="478494" y="688149"/>
                  </a:lnTo>
                  <a:lnTo>
                    <a:pt x="480191" y="688475"/>
                  </a:lnTo>
                  <a:lnTo>
                    <a:pt x="480908" y="689258"/>
                  </a:lnTo>
                  <a:lnTo>
                    <a:pt x="481300" y="690629"/>
                  </a:lnTo>
                  <a:lnTo>
                    <a:pt x="481691" y="690629"/>
                  </a:lnTo>
                  <a:lnTo>
                    <a:pt x="481495" y="690041"/>
                  </a:lnTo>
                  <a:lnTo>
                    <a:pt x="482017" y="689128"/>
                  </a:lnTo>
                  <a:lnTo>
                    <a:pt x="479212" y="687040"/>
                  </a:lnTo>
                  <a:lnTo>
                    <a:pt x="479212" y="686583"/>
                  </a:lnTo>
                  <a:lnTo>
                    <a:pt x="478298" y="685865"/>
                  </a:lnTo>
                  <a:lnTo>
                    <a:pt x="477384" y="685539"/>
                  </a:lnTo>
                  <a:lnTo>
                    <a:pt x="476993" y="686257"/>
                  </a:lnTo>
                  <a:lnTo>
                    <a:pt x="477907" y="686583"/>
                  </a:lnTo>
                  <a:lnTo>
                    <a:pt x="477515" y="687170"/>
                  </a:lnTo>
                  <a:lnTo>
                    <a:pt x="477711" y="688215"/>
                  </a:lnTo>
                  <a:lnTo>
                    <a:pt x="477124" y="688345"/>
                  </a:lnTo>
                  <a:lnTo>
                    <a:pt x="477515" y="688932"/>
                  </a:lnTo>
                  <a:lnTo>
                    <a:pt x="476406" y="688932"/>
                  </a:lnTo>
                  <a:lnTo>
                    <a:pt x="476406" y="689389"/>
                  </a:lnTo>
                  <a:lnTo>
                    <a:pt x="479212" y="689715"/>
                  </a:lnTo>
                  <a:lnTo>
                    <a:pt x="478820" y="690041"/>
                  </a:lnTo>
                  <a:lnTo>
                    <a:pt x="479016" y="690629"/>
                  </a:lnTo>
                  <a:lnTo>
                    <a:pt x="478624" y="691347"/>
                  </a:lnTo>
                  <a:lnTo>
                    <a:pt x="480125" y="691803"/>
                  </a:lnTo>
                  <a:lnTo>
                    <a:pt x="480647" y="693173"/>
                  </a:lnTo>
                  <a:lnTo>
                    <a:pt x="483453" y="695849"/>
                  </a:lnTo>
                  <a:lnTo>
                    <a:pt x="485149" y="695262"/>
                  </a:lnTo>
                  <a:lnTo>
                    <a:pt x="488477" y="697089"/>
                  </a:lnTo>
                  <a:lnTo>
                    <a:pt x="490696" y="697089"/>
                  </a:lnTo>
                  <a:lnTo>
                    <a:pt x="493697" y="698133"/>
                  </a:lnTo>
                  <a:lnTo>
                    <a:pt x="494807" y="698002"/>
                  </a:lnTo>
                  <a:lnTo>
                    <a:pt x="496504" y="699177"/>
                  </a:lnTo>
                  <a:lnTo>
                    <a:pt x="498200" y="698589"/>
                  </a:lnTo>
                  <a:lnTo>
                    <a:pt x="500810" y="699634"/>
                  </a:lnTo>
                  <a:lnTo>
                    <a:pt x="502702" y="699307"/>
                  </a:lnTo>
                  <a:lnTo>
                    <a:pt x="502702" y="699764"/>
                  </a:lnTo>
                  <a:lnTo>
                    <a:pt x="501006" y="700090"/>
                  </a:lnTo>
                  <a:lnTo>
                    <a:pt x="500288" y="701591"/>
                  </a:lnTo>
                  <a:lnTo>
                    <a:pt x="499179" y="702309"/>
                  </a:lnTo>
                  <a:lnTo>
                    <a:pt x="498461" y="702309"/>
                  </a:lnTo>
                  <a:lnTo>
                    <a:pt x="497156" y="703679"/>
                  </a:lnTo>
                  <a:lnTo>
                    <a:pt x="496960" y="704266"/>
                  </a:lnTo>
                  <a:lnTo>
                    <a:pt x="497678" y="705180"/>
                  </a:lnTo>
                  <a:lnTo>
                    <a:pt x="497482" y="706811"/>
                  </a:lnTo>
                  <a:lnTo>
                    <a:pt x="495590" y="707137"/>
                  </a:lnTo>
                  <a:lnTo>
                    <a:pt x="495199" y="708638"/>
                  </a:lnTo>
                  <a:lnTo>
                    <a:pt x="493893" y="708508"/>
                  </a:lnTo>
                  <a:lnTo>
                    <a:pt x="494089" y="707464"/>
                  </a:lnTo>
                  <a:lnTo>
                    <a:pt x="493697" y="707464"/>
                  </a:lnTo>
                  <a:lnTo>
                    <a:pt x="493110" y="708182"/>
                  </a:lnTo>
                  <a:lnTo>
                    <a:pt x="493110" y="709226"/>
                  </a:lnTo>
                  <a:lnTo>
                    <a:pt x="492001" y="709813"/>
                  </a:lnTo>
                  <a:lnTo>
                    <a:pt x="492001" y="710400"/>
                  </a:lnTo>
                  <a:lnTo>
                    <a:pt x="492588" y="710400"/>
                  </a:lnTo>
                  <a:lnTo>
                    <a:pt x="494416" y="709226"/>
                  </a:lnTo>
                  <a:lnTo>
                    <a:pt x="495003" y="709226"/>
                  </a:lnTo>
                  <a:lnTo>
                    <a:pt x="495525" y="710269"/>
                  </a:lnTo>
                  <a:lnTo>
                    <a:pt x="496830" y="710269"/>
                  </a:lnTo>
                  <a:lnTo>
                    <a:pt x="496634" y="709095"/>
                  </a:lnTo>
                  <a:lnTo>
                    <a:pt x="498135" y="708769"/>
                  </a:lnTo>
                  <a:lnTo>
                    <a:pt x="498135" y="708312"/>
                  </a:lnTo>
                  <a:lnTo>
                    <a:pt x="498853" y="708182"/>
                  </a:lnTo>
                  <a:lnTo>
                    <a:pt x="499375" y="707137"/>
                  </a:lnTo>
                  <a:lnTo>
                    <a:pt x="498853" y="705311"/>
                  </a:lnTo>
                  <a:lnTo>
                    <a:pt x="499048" y="704266"/>
                  </a:lnTo>
                  <a:lnTo>
                    <a:pt x="501463" y="702635"/>
                  </a:lnTo>
                  <a:lnTo>
                    <a:pt x="502964" y="702766"/>
                  </a:lnTo>
                  <a:lnTo>
                    <a:pt x="503681" y="703353"/>
                  </a:lnTo>
                  <a:lnTo>
                    <a:pt x="503485" y="707529"/>
                  </a:lnTo>
                  <a:lnTo>
                    <a:pt x="504399" y="708443"/>
                  </a:lnTo>
                  <a:lnTo>
                    <a:pt x="505117" y="708443"/>
                  </a:lnTo>
                  <a:lnTo>
                    <a:pt x="505117" y="707986"/>
                  </a:lnTo>
                  <a:lnTo>
                    <a:pt x="504399" y="707986"/>
                  </a:lnTo>
                  <a:lnTo>
                    <a:pt x="504007" y="707398"/>
                  </a:lnTo>
                  <a:lnTo>
                    <a:pt x="504399" y="703027"/>
                  </a:lnTo>
                  <a:lnTo>
                    <a:pt x="503290" y="701656"/>
                  </a:lnTo>
                  <a:lnTo>
                    <a:pt x="504986" y="700743"/>
                  </a:lnTo>
                  <a:lnTo>
                    <a:pt x="506096" y="700612"/>
                  </a:lnTo>
                  <a:lnTo>
                    <a:pt x="507205" y="699699"/>
                  </a:lnTo>
                  <a:lnTo>
                    <a:pt x="508706" y="700025"/>
                  </a:lnTo>
                  <a:lnTo>
                    <a:pt x="508706" y="699438"/>
                  </a:lnTo>
                  <a:lnTo>
                    <a:pt x="509228" y="699112"/>
                  </a:lnTo>
                  <a:lnTo>
                    <a:pt x="510533" y="699112"/>
                  </a:lnTo>
                  <a:lnTo>
                    <a:pt x="510533" y="698655"/>
                  </a:lnTo>
                  <a:lnTo>
                    <a:pt x="509619" y="698329"/>
                  </a:lnTo>
                  <a:lnTo>
                    <a:pt x="510337" y="697741"/>
                  </a:lnTo>
                  <a:lnTo>
                    <a:pt x="509946" y="696567"/>
                  </a:lnTo>
                  <a:lnTo>
                    <a:pt x="510337" y="694348"/>
                  </a:lnTo>
                  <a:lnTo>
                    <a:pt x="511250" y="693891"/>
                  </a:lnTo>
                  <a:lnTo>
                    <a:pt x="514057" y="694022"/>
                  </a:lnTo>
                  <a:lnTo>
                    <a:pt x="513665" y="695066"/>
                  </a:lnTo>
                  <a:lnTo>
                    <a:pt x="514578" y="695392"/>
                  </a:lnTo>
                  <a:lnTo>
                    <a:pt x="514383" y="694609"/>
                  </a:lnTo>
                  <a:lnTo>
                    <a:pt x="514774" y="694283"/>
                  </a:lnTo>
                  <a:lnTo>
                    <a:pt x="518689" y="692652"/>
                  </a:lnTo>
                  <a:lnTo>
                    <a:pt x="521103" y="692978"/>
                  </a:lnTo>
                  <a:lnTo>
                    <a:pt x="524236" y="695979"/>
                  </a:lnTo>
                  <a:lnTo>
                    <a:pt x="525149" y="695523"/>
                  </a:lnTo>
                  <a:lnTo>
                    <a:pt x="528477" y="695196"/>
                  </a:lnTo>
                  <a:lnTo>
                    <a:pt x="528868" y="694740"/>
                  </a:lnTo>
                  <a:lnTo>
                    <a:pt x="530370" y="694870"/>
                  </a:lnTo>
                  <a:lnTo>
                    <a:pt x="531479" y="694283"/>
                  </a:lnTo>
                  <a:lnTo>
                    <a:pt x="532392" y="694283"/>
                  </a:lnTo>
                  <a:lnTo>
                    <a:pt x="533110" y="693108"/>
                  </a:lnTo>
                  <a:lnTo>
                    <a:pt x="535133" y="692325"/>
                  </a:lnTo>
                  <a:lnTo>
                    <a:pt x="535851" y="691607"/>
                  </a:lnTo>
                  <a:lnTo>
                    <a:pt x="536242" y="691607"/>
                  </a:lnTo>
                  <a:lnTo>
                    <a:pt x="536242" y="692325"/>
                  </a:lnTo>
                  <a:lnTo>
                    <a:pt x="537351" y="691999"/>
                  </a:lnTo>
                  <a:lnTo>
                    <a:pt x="537156" y="690498"/>
                  </a:lnTo>
                  <a:lnTo>
                    <a:pt x="537873" y="690172"/>
                  </a:lnTo>
                  <a:lnTo>
                    <a:pt x="538395" y="688998"/>
                  </a:lnTo>
                  <a:lnTo>
                    <a:pt x="539309" y="688671"/>
                  </a:lnTo>
                  <a:lnTo>
                    <a:pt x="539701" y="687953"/>
                  </a:lnTo>
                  <a:lnTo>
                    <a:pt x="539505" y="687170"/>
                  </a:lnTo>
                  <a:lnTo>
                    <a:pt x="542310" y="684169"/>
                  </a:lnTo>
                  <a:lnTo>
                    <a:pt x="542115" y="682537"/>
                  </a:lnTo>
                  <a:lnTo>
                    <a:pt x="544529" y="680123"/>
                  </a:lnTo>
                  <a:lnTo>
                    <a:pt x="545834" y="679797"/>
                  </a:lnTo>
                  <a:lnTo>
                    <a:pt x="546552" y="679210"/>
                  </a:lnTo>
                  <a:lnTo>
                    <a:pt x="551968" y="678492"/>
                  </a:lnTo>
                  <a:lnTo>
                    <a:pt x="553273" y="677905"/>
                  </a:lnTo>
                  <a:lnTo>
                    <a:pt x="556079" y="678361"/>
                  </a:lnTo>
                  <a:lnTo>
                    <a:pt x="557384" y="679405"/>
                  </a:lnTo>
                  <a:lnTo>
                    <a:pt x="557384" y="679993"/>
                  </a:lnTo>
                  <a:lnTo>
                    <a:pt x="559211" y="681167"/>
                  </a:lnTo>
                  <a:lnTo>
                    <a:pt x="559406" y="682081"/>
                  </a:lnTo>
                  <a:lnTo>
                    <a:pt x="560125" y="682407"/>
                  </a:lnTo>
                  <a:lnTo>
                    <a:pt x="560320" y="683321"/>
                  </a:lnTo>
                  <a:lnTo>
                    <a:pt x="561038" y="683777"/>
                  </a:lnTo>
                  <a:lnTo>
                    <a:pt x="561951" y="685278"/>
                  </a:lnTo>
                  <a:lnTo>
                    <a:pt x="561951" y="686191"/>
                  </a:lnTo>
                  <a:lnTo>
                    <a:pt x="562669" y="687692"/>
                  </a:lnTo>
                  <a:lnTo>
                    <a:pt x="562147" y="689781"/>
                  </a:lnTo>
                  <a:lnTo>
                    <a:pt x="562669" y="692195"/>
                  </a:lnTo>
                  <a:lnTo>
                    <a:pt x="562278" y="692325"/>
                  </a:lnTo>
                  <a:lnTo>
                    <a:pt x="560385" y="697415"/>
                  </a:lnTo>
                  <a:lnTo>
                    <a:pt x="560385" y="701134"/>
                  </a:lnTo>
                  <a:lnTo>
                    <a:pt x="559668" y="702504"/>
                  </a:lnTo>
                  <a:lnTo>
                    <a:pt x="559863" y="705637"/>
                  </a:lnTo>
                  <a:lnTo>
                    <a:pt x="562082" y="710596"/>
                  </a:lnTo>
                  <a:lnTo>
                    <a:pt x="561886" y="711509"/>
                  </a:lnTo>
                  <a:lnTo>
                    <a:pt x="562408" y="713141"/>
                  </a:lnTo>
                  <a:lnTo>
                    <a:pt x="561691" y="714315"/>
                  </a:lnTo>
                  <a:lnTo>
                    <a:pt x="561691" y="717317"/>
                  </a:lnTo>
                  <a:lnTo>
                    <a:pt x="560581" y="718948"/>
                  </a:lnTo>
                  <a:lnTo>
                    <a:pt x="560581" y="721362"/>
                  </a:lnTo>
                  <a:lnTo>
                    <a:pt x="559994" y="721950"/>
                  </a:lnTo>
                  <a:lnTo>
                    <a:pt x="560385" y="722537"/>
                  </a:lnTo>
                  <a:lnTo>
                    <a:pt x="559994" y="724168"/>
                  </a:lnTo>
                  <a:lnTo>
                    <a:pt x="560189" y="725082"/>
                  </a:lnTo>
                  <a:lnTo>
                    <a:pt x="559472" y="725995"/>
                  </a:lnTo>
                  <a:lnTo>
                    <a:pt x="559276" y="728540"/>
                  </a:lnTo>
                  <a:lnTo>
                    <a:pt x="558167" y="730955"/>
                  </a:lnTo>
                  <a:lnTo>
                    <a:pt x="559080" y="731672"/>
                  </a:lnTo>
                  <a:lnTo>
                    <a:pt x="558689" y="732260"/>
                  </a:lnTo>
                  <a:lnTo>
                    <a:pt x="558885" y="733630"/>
                  </a:lnTo>
                  <a:lnTo>
                    <a:pt x="557775" y="734347"/>
                  </a:lnTo>
                  <a:lnTo>
                    <a:pt x="558167" y="735718"/>
                  </a:lnTo>
                  <a:lnTo>
                    <a:pt x="558167" y="738263"/>
                  </a:lnTo>
                  <a:lnTo>
                    <a:pt x="557775" y="738524"/>
                  </a:lnTo>
                  <a:lnTo>
                    <a:pt x="557384" y="740286"/>
                  </a:lnTo>
                  <a:lnTo>
                    <a:pt x="555687" y="741656"/>
                  </a:lnTo>
                  <a:lnTo>
                    <a:pt x="559015" y="747006"/>
                  </a:lnTo>
                  <a:lnTo>
                    <a:pt x="561821" y="746550"/>
                  </a:lnTo>
                  <a:lnTo>
                    <a:pt x="562930" y="746876"/>
                  </a:lnTo>
                  <a:lnTo>
                    <a:pt x="565932" y="746550"/>
                  </a:lnTo>
                  <a:lnTo>
                    <a:pt x="565410" y="748768"/>
                  </a:lnTo>
                  <a:lnTo>
                    <a:pt x="564692" y="749356"/>
                  </a:lnTo>
                  <a:lnTo>
                    <a:pt x="564692" y="750073"/>
                  </a:lnTo>
                  <a:lnTo>
                    <a:pt x="563387" y="751117"/>
                  </a:lnTo>
                  <a:lnTo>
                    <a:pt x="562800" y="752749"/>
                  </a:lnTo>
                  <a:lnTo>
                    <a:pt x="562278" y="753075"/>
                  </a:lnTo>
                  <a:lnTo>
                    <a:pt x="561886" y="754119"/>
                  </a:lnTo>
                  <a:lnTo>
                    <a:pt x="561299" y="754445"/>
                  </a:lnTo>
                  <a:lnTo>
                    <a:pt x="559994" y="756533"/>
                  </a:lnTo>
                  <a:lnTo>
                    <a:pt x="558493" y="757447"/>
                  </a:lnTo>
                  <a:lnTo>
                    <a:pt x="558493" y="758034"/>
                  </a:lnTo>
                  <a:lnTo>
                    <a:pt x="556797" y="760448"/>
                  </a:lnTo>
                  <a:lnTo>
                    <a:pt x="555100" y="762210"/>
                  </a:lnTo>
                  <a:lnTo>
                    <a:pt x="553403" y="763255"/>
                  </a:lnTo>
                  <a:lnTo>
                    <a:pt x="553403" y="763711"/>
                  </a:lnTo>
                  <a:lnTo>
                    <a:pt x="552294" y="764429"/>
                  </a:lnTo>
                  <a:lnTo>
                    <a:pt x="551903" y="765342"/>
                  </a:lnTo>
                  <a:lnTo>
                    <a:pt x="550989" y="765669"/>
                  </a:lnTo>
                  <a:lnTo>
                    <a:pt x="549488" y="767430"/>
                  </a:lnTo>
                  <a:lnTo>
                    <a:pt x="548770" y="767561"/>
                  </a:lnTo>
                  <a:lnTo>
                    <a:pt x="548575" y="768148"/>
                  </a:lnTo>
                  <a:lnTo>
                    <a:pt x="547466" y="768735"/>
                  </a:lnTo>
                  <a:lnTo>
                    <a:pt x="547270" y="769453"/>
                  </a:lnTo>
                  <a:lnTo>
                    <a:pt x="546552" y="769453"/>
                  </a:lnTo>
                  <a:lnTo>
                    <a:pt x="545051" y="770628"/>
                  </a:lnTo>
                  <a:lnTo>
                    <a:pt x="544855" y="771346"/>
                  </a:lnTo>
                  <a:lnTo>
                    <a:pt x="544138" y="771476"/>
                  </a:lnTo>
                  <a:lnTo>
                    <a:pt x="543746" y="772390"/>
                  </a:lnTo>
                  <a:lnTo>
                    <a:pt x="543028" y="772259"/>
                  </a:lnTo>
                  <a:lnTo>
                    <a:pt x="541005" y="774217"/>
                  </a:lnTo>
                  <a:lnTo>
                    <a:pt x="539701" y="774478"/>
                  </a:lnTo>
                  <a:lnTo>
                    <a:pt x="538982" y="775065"/>
                  </a:lnTo>
                  <a:lnTo>
                    <a:pt x="538787" y="775652"/>
                  </a:lnTo>
                  <a:lnTo>
                    <a:pt x="536177" y="777414"/>
                  </a:lnTo>
                  <a:lnTo>
                    <a:pt x="535590" y="778589"/>
                  </a:lnTo>
                  <a:lnTo>
                    <a:pt x="533893" y="779959"/>
                  </a:lnTo>
                  <a:lnTo>
                    <a:pt x="532392" y="780872"/>
                  </a:lnTo>
                  <a:lnTo>
                    <a:pt x="530891" y="781003"/>
                  </a:lnTo>
                  <a:lnTo>
                    <a:pt x="527563" y="779045"/>
                  </a:lnTo>
                  <a:lnTo>
                    <a:pt x="526650" y="778915"/>
                  </a:lnTo>
                  <a:lnTo>
                    <a:pt x="526650" y="779502"/>
                  </a:lnTo>
                  <a:lnTo>
                    <a:pt x="529260" y="781003"/>
                  </a:lnTo>
                  <a:lnTo>
                    <a:pt x="529456" y="782765"/>
                  </a:lnTo>
                  <a:lnTo>
                    <a:pt x="528934" y="782895"/>
                  </a:lnTo>
                  <a:lnTo>
                    <a:pt x="528934" y="783352"/>
                  </a:lnTo>
                  <a:lnTo>
                    <a:pt x="527629" y="784526"/>
                  </a:lnTo>
                  <a:lnTo>
                    <a:pt x="526128" y="784983"/>
                  </a:lnTo>
                  <a:lnTo>
                    <a:pt x="523126" y="787398"/>
                  </a:lnTo>
                  <a:lnTo>
                    <a:pt x="522409" y="787398"/>
                  </a:lnTo>
                  <a:lnTo>
                    <a:pt x="520908" y="789159"/>
                  </a:lnTo>
                  <a:lnTo>
                    <a:pt x="519603" y="789159"/>
                  </a:lnTo>
                  <a:lnTo>
                    <a:pt x="518298" y="789877"/>
                  </a:lnTo>
                  <a:lnTo>
                    <a:pt x="517776" y="790791"/>
                  </a:lnTo>
                  <a:lnTo>
                    <a:pt x="514644" y="793009"/>
                  </a:lnTo>
                  <a:lnTo>
                    <a:pt x="512817" y="795097"/>
                  </a:lnTo>
                  <a:lnTo>
                    <a:pt x="511120" y="796272"/>
                  </a:lnTo>
                  <a:lnTo>
                    <a:pt x="508706" y="798817"/>
                  </a:lnTo>
                  <a:lnTo>
                    <a:pt x="508510" y="799535"/>
                  </a:lnTo>
                  <a:lnTo>
                    <a:pt x="505508" y="799665"/>
                  </a:lnTo>
                  <a:lnTo>
                    <a:pt x="504399" y="798751"/>
                  </a:lnTo>
                  <a:lnTo>
                    <a:pt x="503485" y="798621"/>
                  </a:lnTo>
                  <a:lnTo>
                    <a:pt x="501463" y="796859"/>
                  </a:lnTo>
                  <a:lnTo>
                    <a:pt x="500941" y="796859"/>
                  </a:lnTo>
                  <a:lnTo>
                    <a:pt x="500353" y="796141"/>
                  </a:lnTo>
                  <a:lnTo>
                    <a:pt x="497548" y="795815"/>
                  </a:lnTo>
                  <a:lnTo>
                    <a:pt x="495720" y="795097"/>
                  </a:lnTo>
                  <a:lnTo>
                    <a:pt x="489391" y="795097"/>
                  </a:lnTo>
                  <a:lnTo>
                    <a:pt x="487172" y="794380"/>
                  </a:lnTo>
                  <a:lnTo>
                    <a:pt x="486585" y="793662"/>
                  </a:lnTo>
                  <a:lnTo>
                    <a:pt x="483779" y="794119"/>
                  </a:lnTo>
                  <a:lnTo>
                    <a:pt x="482866" y="793531"/>
                  </a:lnTo>
                  <a:lnTo>
                    <a:pt x="479146" y="793531"/>
                  </a:lnTo>
                  <a:lnTo>
                    <a:pt x="478624" y="793074"/>
                  </a:lnTo>
                  <a:lnTo>
                    <a:pt x="476732" y="792748"/>
                  </a:lnTo>
                  <a:lnTo>
                    <a:pt x="476014" y="792161"/>
                  </a:lnTo>
                  <a:lnTo>
                    <a:pt x="471708" y="791835"/>
                  </a:lnTo>
                  <a:lnTo>
                    <a:pt x="467597" y="790334"/>
                  </a:lnTo>
                  <a:lnTo>
                    <a:pt x="462768" y="790334"/>
                  </a:lnTo>
                  <a:lnTo>
                    <a:pt x="461071" y="789420"/>
                  </a:lnTo>
                  <a:lnTo>
                    <a:pt x="459571" y="789420"/>
                  </a:lnTo>
                  <a:lnTo>
                    <a:pt x="459179" y="789747"/>
                  </a:lnTo>
                  <a:lnTo>
                    <a:pt x="459571" y="790203"/>
                  </a:lnTo>
                  <a:lnTo>
                    <a:pt x="460484" y="790334"/>
                  </a:lnTo>
                  <a:lnTo>
                    <a:pt x="460680" y="791378"/>
                  </a:lnTo>
                  <a:lnTo>
                    <a:pt x="459767" y="791704"/>
                  </a:lnTo>
                  <a:lnTo>
                    <a:pt x="458462" y="793662"/>
                  </a:lnTo>
                  <a:lnTo>
                    <a:pt x="456634" y="794249"/>
                  </a:lnTo>
                  <a:lnTo>
                    <a:pt x="454938" y="794249"/>
                  </a:lnTo>
                  <a:lnTo>
                    <a:pt x="454220" y="793792"/>
                  </a:lnTo>
                  <a:lnTo>
                    <a:pt x="450109" y="793923"/>
                  </a:lnTo>
                  <a:lnTo>
                    <a:pt x="447891" y="792553"/>
                  </a:lnTo>
                  <a:lnTo>
                    <a:pt x="447891" y="792226"/>
                  </a:lnTo>
                  <a:lnTo>
                    <a:pt x="446977" y="792226"/>
                  </a:lnTo>
                  <a:lnTo>
                    <a:pt x="446064" y="791313"/>
                  </a:lnTo>
                  <a:lnTo>
                    <a:pt x="444758" y="791182"/>
                  </a:lnTo>
                  <a:lnTo>
                    <a:pt x="444171" y="790725"/>
                  </a:lnTo>
                  <a:lnTo>
                    <a:pt x="439734" y="790008"/>
                  </a:lnTo>
                  <a:lnTo>
                    <a:pt x="437515" y="790008"/>
                  </a:lnTo>
                  <a:lnTo>
                    <a:pt x="435493" y="789420"/>
                  </a:lnTo>
                  <a:lnTo>
                    <a:pt x="437515" y="790791"/>
                  </a:lnTo>
                  <a:lnTo>
                    <a:pt x="440126" y="790660"/>
                  </a:lnTo>
                  <a:lnTo>
                    <a:pt x="445868" y="792161"/>
                  </a:lnTo>
                  <a:lnTo>
                    <a:pt x="447173" y="793531"/>
                  </a:lnTo>
                  <a:lnTo>
                    <a:pt x="447173" y="795032"/>
                  </a:lnTo>
                  <a:lnTo>
                    <a:pt x="447891" y="795619"/>
                  </a:lnTo>
                  <a:lnTo>
                    <a:pt x="452523" y="795293"/>
                  </a:lnTo>
                  <a:lnTo>
                    <a:pt x="453829" y="795881"/>
                  </a:lnTo>
                  <a:lnTo>
                    <a:pt x="454416" y="796598"/>
                  </a:lnTo>
                  <a:lnTo>
                    <a:pt x="454938" y="796598"/>
                  </a:lnTo>
                  <a:lnTo>
                    <a:pt x="455134" y="797185"/>
                  </a:lnTo>
                  <a:lnTo>
                    <a:pt x="455721" y="797447"/>
                  </a:lnTo>
                  <a:lnTo>
                    <a:pt x="455721" y="798034"/>
                  </a:lnTo>
                  <a:lnTo>
                    <a:pt x="455003" y="797707"/>
                  </a:lnTo>
                  <a:lnTo>
                    <a:pt x="455199" y="798295"/>
                  </a:lnTo>
                  <a:lnTo>
                    <a:pt x="456700" y="798425"/>
                  </a:lnTo>
                  <a:lnTo>
                    <a:pt x="457222" y="798882"/>
                  </a:lnTo>
                  <a:lnTo>
                    <a:pt x="457222" y="799469"/>
                  </a:lnTo>
                  <a:lnTo>
                    <a:pt x="456308" y="800383"/>
                  </a:lnTo>
                  <a:lnTo>
                    <a:pt x="454807" y="800056"/>
                  </a:lnTo>
                  <a:lnTo>
                    <a:pt x="453502" y="802014"/>
                  </a:lnTo>
                  <a:lnTo>
                    <a:pt x="452393" y="802275"/>
                  </a:lnTo>
                  <a:lnTo>
                    <a:pt x="451088" y="803450"/>
                  </a:lnTo>
                  <a:lnTo>
                    <a:pt x="447369" y="803906"/>
                  </a:lnTo>
                  <a:lnTo>
                    <a:pt x="442149" y="805277"/>
                  </a:lnTo>
                  <a:lnTo>
                    <a:pt x="440843" y="803319"/>
                  </a:lnTo>
                  <a:lnTo>
                    <a:pt x="440256" y="803189"/>
                  </a:lnTo>
                  <a:lnTo>
                    <a:pt x="439864" y="803645"/>
                  </a:lnTo>
                  <a:lnTo>
                    <a:pt x="440256" y="804820"/>
                  </a:lnTo>
                  <a:lnTo>
                    <a:pt x="440060" y="805407"/>
                  </a:lnTo>
                  <a:lnTo>
                    <a:pt x="439147" y="806125"/>
                  </a:lnTo>
                  <a:lnTo>
                    <a:pt x="437450" y="806255"/>
                  </a:lnTo>
                  <a:lnTo>
                    <a:pt x="437059" y="806712"/>
                  </a:lnTo>
                  <a:lnTo>
                    <a:pt x="435558" y="806712"/>
                  </a:lnTo>
                  <a:lnTo>
                    <a:pt x="431252" y="805799"/>
                  </a:lnTo>
                  <a:lnTo>
                    <a:pt x="431056" y="805472"/>
                  </a:lnTo>
                  <a:lnTo>
                    <a:pt x="429750" y="805472"/>
                  </a:lnTo>
                  <a:lnTo>
                    <a:pt x="427858" y="801884"/>
                  </a:lnTo>
                  <a:lnTo>
                    <a:pt x="427141" y="801753"/>
                  </a:lnTo>
                  <a:lnTo>
                    <a:pt x="426749" y="803841"/>
                  </a:lnTo>
                  <a:lnTo>
                    <a:pt x="426358" y="804167"/>
                  </a:lnTo>
                  <a:lnTo>
                    <a:pt x="426162" y="806255"/>
                  </a:lnTo>
                  <a:lnTo>
                    <a:pt x="427858" y="806582"/>
                  </a:lnTo>
                  <a:lnTo>
                    <a:pt x="427858" y="807300"/>
                  </a:lnTo>
                  <a:lnTo>
                    <a:pt x="427467" y="807300"/>
                  </a:lnTo>
                  <a:lnTo>
                    <a:pt x="425966" y="806712"/>
                  </a:lnTo>
                  <a:lnTo>
                    <a:pt x="426358" y="801949"/>
                  </a:lnTo>
                  <a:lnTo>
                    <a:pt x="427271" y="801035"/>
                  </a:lnTo>
                  <a:lnTo>
                    <a:pt x="424661" y="799991"/>
                  </a:lnTo>
                  <a:lnTo>
                    <a:pt x="421333" y="801362"/>
                  </a:lnTo>
                  <a:lnTo>
                    <a:pt x="420028" y="799991"/>
                  </a:lnTo>
                  <a:lnTo>
                    <a:pt x="419441" y="797577"/>
                  </a:lnTo>
                  <a:lnTo>
                    <a:pt x="417940" y="794902"/>
                  </a:lnTo>
                  <a:lnTo>
                    <a:pt x="416439" y="794445"/>
                  </a:lnTo>
                  <a:lnTo>
                    <a:pt x="416831" y="795032"/>
                  </a:lnTo>
                  <a:lnTo>
                    <a:pt x="416439" y="795163"/>
                  </a:lnTo>
                  <a:lnTo>
                    <a:pt x="415526" y="794575"/>
                  </a:lnTo>
                  <a:lnTo>
                    <a:pt x="414416" y="794575"/>
                  </a:lnTo>
                  <a:lnTo>
                    <a:pt x="416439" y="795293"/>
                  </a:lnTo>
                  <a:lnTo>
                    <a:pt x="417353" y="796207"/>
                  </a:lnTo>
                  <a:lnTo>
                    <a:pt x="417875" y="797838"/>
                  </a:lnTo>
                  <a:lnTo>
                    <a:pt x="417875" y="799208"/>
                  </a:lnTo>
                  <a:lnTo>
                    <a:pt x="417157" y="799665"/>
                  </a:lnTo>
                  <a:lnTo>
                    <a:pt x="417875" y="800252"/>
                  </a:lnTo>
                  <a:lnTo>
                    <a:pt x="418070" y="801427"/>
                  </a:lnTo>
                  <a:lnTo>
                    <a:pt x="418788" y="802471"/>
                  </a:lnTo>
                  <a:lnTo>
                    <a:pt x="420680" y="802928"/>
                  </a:lnTo>
                  <a:lnTo>
                    <a:pt x="421202" y="803515"/>
                  </a:lnTo>
                  <a:lnTo>
                    <a:pt x="424335" y="803384"/>
                  </a:lnTo>
                  <a:lnTo>
                    <a:pt x="424857" y="803711"/>
                  </a:lnTo>
                  <a:lnTo>
                    <a:pt x="424857" y="804755"/>
                  </a:lnTo>
                  <a:lnTo>
                    <a:pt x="422834" y="805929"/>
                  </a:lnTo>
                  <a:lnTo>
                    <a:pt x="421725" y="805929"/>
                  </a:lnTo>
                  <a:lnTo>
                    <a:pt x="419310" y="806843"/>
                  </a:lnTo>
                  <a:lnTo>
                    <a:pt x="418593" y="805799"/>
                  </a:lnTo>
                  <a:lnTo>
                    <a:pt x="418005" y="805799"/>
                  </a:lnTo>
                  <a:lnTo>
                    <a:pt x="415003" y="808213"/>
                  </a:lnTo>
                  <a:lnTo>
                    <a:pt x="412394" y="808083"/>
                  </a:lnTo>
                  <a:lnTo>
                    <a:pt x="412002" y="807495"/>
                  </a:lnTo>
                  <a:lnTo>
                    <a:pt x="410697" y="807952"/>
                  </a:lnTo>
                  <a:lnTo>
                    <a:pt x="410305" y="807365"/>
                  </a:lnTo>
                  <a:lnTo>
                    <a:pt x="409783" y="807365"/>
                  </a:lnTo>
                  <a:lnTo>
                    <a:pt x="409588" y="807821"/>
                  </a:lnTo>
                  <a:lnTo>
                    <a:pt x="408870" y="807952"/>
                  </a:lnTo>
                  <a:lnTo>
                    <a:pt x="403454" y="808083"/>
                  </a:lnTo>
                  <a:lnTo>
                    <a:pt x="401953" y="808800"/>
                  </a:lnTo>
                  <a:lnTo>
                    <a:pt x="400648" y="808931"/>
                  </a:lnTo>
                  <a:lnTo>
                    <a:pt x="399735" y="807887"/>
                  </a:lnTo>
                  <a:lnTo>
                    <a:pt x="397712" y="807300"/>
                  </a:lnTo>
                  <a:lnTo>
                    <a:pt x="397124" y="807756"/>
                  </a:lnTo>
                  <a:lnTo>
                    <a:pt x="397320" y="808213"/>
                  </a:lnTo>
                  <a:lnTo>
                    <a:pt x="396211" y="808083"/>
                  </a:lnTo>
                  <a:lnTo>
                    <a:pt x="395624" y="808670"/>
                  </a:lnTo>
                  <a:lnTo>
                    <a:pt x="395819" y="809257"/>
                  </a:lnTo>
                  <a:lnTo>
                    <a:pt x="395298" y="809583"/>
                  </a:lnTo>
                  <a:lnTo>
                    <a:pt x="394906" y="810497"/>
                  </a:lnTo>
                  <a:lnTo>
                    <a:pt x="393209" y="811215"/>
                  </a:lnTo>
                  <a:lnTo>
                    <a:pt x="393405" y="813172"/>
                  </a:lnTo>
                  <a:lnTo>
                    <a:pt x="391709" y="815391"/>
                  </a:lnTo>
                  <a:lnTo>
                    <a:pt x="391904" y="817348"/>
                  </a:lnTo>
                  <a:lnTo>
                    <a:pt x="391513" y="818066"/>
                  </a:lnTo>
                  <a:lnTo>
                    <a:pt x="391709" y="820285"/>
                  </a:lnTo>
                  <a:lnTo>
                    <a:pt x="391317" y="820415"/>
                  </a:lnTo>
                  <a:lnTo>
                    <a:pt x="391317" y="823547"/>
                  </a:lnTo>
                  <a:lnTo>
                    <a:pt x="390925" y="823678"/>
                  </a:lnTo>
                  <a:lnTo>
                    <a:pt x="391121" y="825636"/>
                  </a:lnTo>
                  <a:lnTo>
                    <a:pt x="390730" y="826092"/>
                  </a:lnTo>
                  <a:lnTo>
                    <a:pt x="390534" y="827854"/>
                  </a:lnTo>
                  <a:lnTo>
                    <a:pt x="390142" y="828115"/>
                  </a:lnTo>
                  <a:lnTo>
                    <a:pt x="390338" y="829616"/>
                  </a:lnTo>
                  <a:lnTo>
                    <a:pt x="389947" y="830986"/>
                  </a:lnTo>
                  <a:lnTo>
                    <a:pt x="388446" y="832748"/>
                  </a:lnTo>
                  <a:lnTo>
                    <a:pt x="384335" y="834053"/>
                  </a:lnTo>
                  <a:lnTo>
                    <a:pt x="383944" y="834640"/>
                  </a:lnTo>
                  <a:lnTo>
                    <a:pt x="381725" y="834901"/>
                  </a:lnTo>
                  <a:lnTo>
                    <a:pt x="382639" y="837642"/>
                  </a:lnTo>
                  <a:lnTo>
                    <a:pt x="382639" y="837642"/>
                  </a:lnTo>
                  <a:lnTo>
                    <a:pt x="373503" y="838490"/>
                  </a:lnTo>
                  <a:lnTo>
                    <a:pt x="366586" y="841231"/>
                  </a:lnTo>
                  <a:lnTo>
                    <a:pt x="358299" y="839599"/>
                  </a:lnTo>
                  <a:lnTo>
                    <a:pt x="348511" y="829355"/>
                  </a:lnTo>
                  <a:lnTo>
                    <a:pt x="332917" y="834118"/>
                  </a:lnTo>
                  <a:lnTo>
                    <a:pt x="318887" y="825179"/>
                  </a:lnTo>
                  <a:lnTo>
                    <a:pt x="318887" y="825179"/>
                  </a:lnTo>
                  <a:lnTo>
                    <a:pt x="316538" y="822764"/>
                  </a:lnTo>
                  <a:lnTo>
                    <a:pt x="317256" y="818458"/>
                  </a:lnTo>
                  <a:lnTo>
                    <a:pt x="325086" y="811476"/>
                  </a:lnTo>
                  <a:lnTo>
                    <a:pt x="326978" y="800187"/>
                  </a:lnTo>
                  <a:lnTo>
                    <a:pt x="335331" y="801949"/>
                  </a:lnTo>
                  <a:lnTo>
                    <a:pt x="337745" y="796468"/>
                  </a:lnTo>
                  <a:lnTo>
                    <a:pt x="356538" y="789486"/>
                  </a:lnTo>
                  <a:lnTo>
                    <a:pt x="349817" y="777544"/>
                  </a:lnTo>
                  <a:lnTo>
                    <a:pt x="347207" y="768605"/>
                  </a:lnTo>
                  <a:lnTo>
                    <a:pt x="339246" y="765930"/>
                  </a:lnTo>
                  <a:lnTo>
                    <a:pt x="334613" y="760710"/>
                  </a:lnTo>
                  <a:lnTo>
                    <a:pt x="328088" y="748181"/>
                  </a:lnTo>
                  <a:lnTo>
                    <a:pt x="327044" y="742504"/>
                  </a:lnTo>
                  <a:lnTo>
                    <a:pt x="321497" y="741591"/>
                  </a:lnTo>
                  <a:lnTo>
                    <a:pt x="305902" y="746811"/>
                  </a:lnTo>
                  <a:lnTo>
                    <a:pt x="281693" y="748899"/>
                  </a:lnTo>
                  <a:lnTo>
                    <a:pt x="276147" y="755750"/>
                  </a:lnTo>
                  <a:lnTo>
                    <a:pt x="272232" y="756664"/>
                  </a:lnTo>
                  <a:lnTo>
                    <a:pt x="254483" y="745897"/>
                  </a:lnTo>
                  <a:lnTo>
                    <a:pt x="251351" y="737415"/>
                  </a:lnTo>
                  <a:lnTo>
                    <a:pt x="244173" y="732651"/>
                  </a:lnTo>
                  <a:lnTo>
                    <a:pt x="239867" y="730433"/>
                  </a:lnTo>
                  <a:lnTo>
                    <a:pt x="241824" y="721754"/>
                  </a:lnTo>
                  <a:lnTo>
                    <a:pt x="240389" y="715751"/>
                  </a:lnTo>
                  <a:lnTo>
                    <a:pt x="194647" y="709356"/>
                  </a:lnTo>
                  <a:lnTo>
                    <a:pt x="191189" y="716534"/>
                  </a:lnTo>
                  <a:lnTo>
                    <a:pt x="186165" y="721624"/>
                  </a:lnTo>
                  <a:lnTo>
                    <a:pt x="177094" y="723842"/>
                  </a:lnTo>
                  <a:lnTo>
                    <a:pt x="171417" y="728149"/>
                  </a:lnTo>
                  <a:lnTo>
                    <a:pt x="167633" y="720384"/>
                  </a:lnTo>
                  <a:lnTo>
                    <a:pt x="164501" y="718426"/>
                  </a:lnTo>
                  <a:lnTo>
                    <a:pt x="162151" y="720971"/>
                  </a:lnTo>
                  <a:lnTo>
                    <a:pt x="159150" y="733499"/>
                  </a:lnTo>
                  <a:lnTo>
                    <a:pt x="136834" y="738720"/>
                  </a:lnTo>
                  <a:lnTo>
                    <a:pt x="119085" y="749486"/>
                  </a:lnTo>
                  <a:lnTo>
                    <a:pt x="99705" y="749029"/>
                  </a:lnTo>
                  <a:lnTo>
                    <a:pt x="90701" y="751444"/>
                  </a:lnTo>
                  <a:lnTo>
                    <a:pt x="86981" y="747855"/>
                  </a:lnTo>
                  <a:lnTo>
                    <a:pt x="83196" y="748573"/>
                  </a:lnTo>
                  <a:lnTo>
                    <a:pt x="81630" y="758426"/>
                  </a:lnTo>
                  <a:lnTo>
                    <a:pt x="79216" y="762080"/>
                  </a:lnTo>
                  <a:lnTo>
                    <a:pt x="79216" y="762080"/>
                  </a:lnTo>
                  <a:lnTo>
                    <a:pt x="70799" y="753075"/>
                  </a:lnTo>
                  <a:lnTo>
                    <a:pt x="68449" y="743809"/>
                  </a:lnTo>
                  <a:lnTo>
                    <a:pt x="69037" y="735130"/>
                  </a:lnTo>
                  <a:lnTo>
                    <a:pt x="77650" y="720775"/>
                  </a:lnTo>
                  <a:lnTo>
                    <a:pt x="78042" y="716599"/>
                  </a:lnTo>
                  <a:lnTo>
                    <a:pt x="74779" y="714642"/>
                  </a:lnTo>
                  <a:lnTo>
                    <a:pt x="64534" y="716860"/>
                  </a:lnTo>
                  <a:lnTo>
                    <a:pt x="63817" y="706877"/>
                  </a:lnTo>
                  <a:lnTo>
                    <a:pt x="60032" y="698785"/>
                  </a:lnTo>
                  <a:lnTo>
                    <a:pt x="60880" y="694609"/>
                  </a:lnTo>
                  <a:lnTo>
                    <a:pt x="69167" y="688149"/>
                  </a:lnTo>
                  <a:lnTo>
                    <a:pt x="68123" y="684560"/>
                  </a:lnTo>
                  <a:lnTo>
                    <a:pt x="63229" y="682342"/>
                  </a:lnTo>
                  <a:lnTo>
                    <a:pt x="55399" y="686061"/>
                  </a:lnTo>
                  <a:lnTo>
                    <a:pt x="47308" y="676926"/>
                  </a:lnTo>
                  <a:lnTo>
                    <a:pt x="33083" y="677056"/>
                  </a:lnTo>
                  <a:lnTo>
                    <a:pt x="22838" y="671836"/>
                  </a:lnTo>
                  <a:lnTo>
                    <a:pt x="18923" y="666029"/>
                  </a:lnTo>
                  <a:lnTo>
                    <a:pt x="18988" y="657024"/>
                  </a:lnTo>
                  <a:lnTo>
                    <a:pt x="17292" y="651804"/>
                  </a:lnTo>
                  <a:lnTo>
                    <a:pt x="11158" y="645213"/>
                  </a:lnTo>
                  <a:lnTo>
                    <a:pt x="6786" y="644626"/>
                  </a:lnTo>
                  <a:lnTo>
                    <a:pt x="0" y="634577"/>
                  </a:lnTo>
                  <a:lnTo>
                    <a:pt x="5677" y="623484"/>
                  </a:lnTo>
                  <a:lnTo>
                    <a:pt x="9592" y="622701"/>
                  </a:lnTo>
                  <a:lnTo>
                    <a:pt x="18597" y="626290"/>
                  </a:lnTo>
                  <a:lnTo>
                    <a:pt x="19510" y="629749"/>
                  </a:lnTo>
                  <a:lnTo>
                    <a:pt x="17944" y="633794"/>
                  </a:lnTo>
                  <a:lnTo>
                    <a:pt x="25448" y="643386"/>
                  </a:lnTo>
                  <a:lnTo>
                    <a:pt x="38825" y="644300"/>
                  </a:lnTo>
                  <a:lnTo>
                    <a:pt x="50309" y="648802"/>
                  </a:lnTo>
                  <a:lnTo>
                    <a:pt x="59510" y="637840"/>
                  </a:lnTo>
                  <a:lnTo>
                    <a:pt x="65644" y="639014"/>
                  </a:lnTo>
                  <a:lnTo>
                    <a:pt x="65448" y="634969"/>
                  </a:lnTo>
                  <a:lnTo>
                    <a:pt x="59901" y="628509"/>
                  </a:lnTo>
                  <a:lnTo>
                    <a:pt x="56443" y="619961"/>
                  </a:lnTo>
                  <a:lnTo>
                    <a:pt x="42414" y="606323"/>
                  </a:lnTo>
                  <a:lnTo>
                    <a:pt x="34910" y="608281"/>
                  </a:lnTo>
                  <a:lnTo>
                    <a:pt x="23034" y="597449"/>
                  </a:lnTo>
                  <a:lnTo>
                    <a:pt x="14029" y="593990"/>
                  </a:lnTo>
                  <a:lnTo>
                    <a:pt x="19967" y="575981"/>
                  </a:lnTo>
                  <a:lnTo>
                    <a:pt x="29559" y="562017"/>
                  </a:lnTo>
                  <a:lnTo>
                    <a:pt x="25383" y="547857"/>
                  </a:lnTo>
                  <a:lnTo>
                    <a:pt x="31974" y="538983"/>
                  </a:lnTo>
                  <a:lnTo>
                    <a:pt x="33474" y="526063"/>
                  </a:lnTo>
                  <a:lnTo>
                    <a:pt x="30799" y="521365"/>
                  </a:lnTo>
                  <a:lnTo>
                    <a:pt x="24013" y="520321"/>
                  </a:lnTo>
                  <a:lnTo>
                    <a:pt x="30146" y="511120"/>
                  </a:lnTo>
                  <a:lnTo>
                    <a:pt x="38499" y="507335"/>
                  </a:lnTo>
                  <a:lnTo>
                    <a:pt x="36150" y="502507"/>
                  </a:lnTo>
                  <a:lnTo>
                    <a:pt x="37390" y="501136"/>
                  </a:lnTo>
                  <a:lnTo>
                    <a:pt x="52332" y="488934"/>
                  </a:lnTo>
                  <a:lnTo>
                    <a:pt x="47504" y="477320"/>
                  </a:lnTo>
                  <a:lnTo>
                    <a:pt x="32952" y="461855"/>
                  </a:lnTo>
                  <a:lnTo>
                    <a:pt x="36411" y="446390"/>
                  </a:lnTo>
                  <a:lnTo>
                    <a:pt x="25318" y="436798"/>
                  </a:lnTo>
                  <a:lnTo>
                    <a:pt x="25318" y="436798"/>
                  </a:lnTo>
                  <a:lnTo>
                    <a:pt x="31974" y="423943"/>
                  </a:lnTo>
                  <a:lnTo>
                    <a:pt x="31321" y="411871"/>
                  </a:lnTo>
                  <a:lnTo>
                    <a:pt x="28842" y="404433"/>
                  </a:lnTo>
                  <a:lnTo>
                    <a:pt x="29690" y="400518"/>
                  </a:lnTo>
                  <a:lnTo>
                    <a:pt x="46655" y="396733"/>
                  </a:lnTo>
                  <a:lnTo>
                    <a:pt x="51027" y="398103"/>
                  </a:lnTo>
                  <a:lnTo>
                    <a:pt x="57357" y="406586"/>
                  </a:lnTo>
                  <a:lnTo>
                    <a:pt x="63229" y="407826"/>
                  </a:lnTo>
                  <a:lnTo>
                    <a:pt x="66296" y="405672"/>
                  </a:lnTo>
                  <a:lnTo>
                    <a:pt x="68515" y="399800"/>
                  </a:lnTo>
                  <a:lnTo>
                    <a:pt x="68515" y="387402"/>
                  </a:lnTo>
                  <a:lnTo>
                    <a:pt x="75953" y="376636"/>
                  </a:lnTo>
                  <a:lnTo>
                    <a:pt x="90766" y="373503"/>
                  </a:lnTo>
                  <a:lnTo>
                    <a:pt x="89852" y="365412"/>
                  </a:lnTo>
                  <a:lnTo>
                    <a:pt x="81761" y="351774"/>
                  </a:lnTo>
                  <a:lnTo>
                    <a:pt x="82153" y="342508"/>
                  </a:lnTo>
                  <a:lnTo>
                    <a:pt x="101728" y="333243"/>
                  </a:lnTo>
                  <a:lnTo>
                    <a:pt x="104860" y="325935"/>
                  </a:lnTo>
                  <a:lnTo>
                    <a:pt x="116083" y="316995"/>
                  </a:lnTo>
                  <a:lnTo>
                    <a:pt x="130504" y="297680"/>
                  </a:lnTo>
                  <a:lnTo>
                    <a:pt x="131875" y="293243"/>
                  </a:lnTo>
                  <a:lnTo>
                    <a:pt x="127698" y="274385"/>
                  </a:lnTo>
                  <a:lnTo>
                    <a:pt x="107927" y="262444"/>
                  </a:lnTo>
                  <a:lnTo>
                    <a:pt x="110863" y="248415"/>
                  </a:lnTo>
                  <a:lnTo>
                    <a:pt x="105252" y="241368"/>
                  </a:lnTo>
                  <a:lnTo>
                    <a:pt x="105709" y="232689"/>
                  </a:lnTo>
                  <a:lnTo>
                    <a:pt x="89983" y="234908"/>
                  </a:lnTo>
                  <a:lnTo>
                    <a:pt x="85611" y="231580"/>
                  </a:lnTo>
                  <a:lnTo>
                    <a:pt x="88221" y="209003"/>
                  </a:lnTo>
                  <a:lnTo>
                    <a:pt x="85350" y="200324"/>
                  </a:lnTo>
                  <a:lnTo>
                    <a:pt x="79999" y="193994"/>
                  </a:lnTo>
                  <a:lnTo>
                    <a:pt x="88025" y="190275"/>
                  </a:lnTo>
                  <a:lnTo>
                    <a:pt x="98400" y="193930"/>
                  </a:lnTo>
                  <a:lnTo>
                    <a:pt x="109624" y="193799"/>
                  </a:lnTo>
                  <a:lnTo>
                    <a:pt x="138726" y="179117"/>
                  </a:lnTo>
                  <a:lnTo>
                    <a:pt x="156474" y="187991"/>
                  </a:lnTo>
                  <a:lnTo>
                    <a:pt x="177355" y="183163"/>
                  </a:lnTo>
                  <a:lnTo>
                    <a:pt x="182837" y="191058"/>
                  </a:lnTo>
                  <a:lnTo>
                    <a:pt x="190471" y="189688"/>
                  </a:lnTo>
                  <a:lnTo>
                    <a:pt x="198105" y="192885"/>
                  </a:lnTo>
                  <a:lnTo>
                    <a:pt x="210177" y="185577"/>
                  </a:lnTo>
                  <a:lnTo>
                    <a:pt x="216376" y="186621"/>
                  </a:lnTo>
                  <a:lnTo>
                    <a:pt x="226882" y="182054"/>
                  </a:lnTo>
                  <a:lnTo>
                    <a:pt x="244043" y="187991"/>
                  </a:lnTo>
                  <a:lnTo>
                    <a:pt x="254810" y="187731"/>
                  </a:lnTo>
                  <a:lnTo>
                    <a:pt x="260095" y="182967"/>
                  </a:lnTo>
                  <a:lnTo>
                    <a:pt x="263162" y="175332"/>
                  </a:lnTo>
                  <a:lnTo>
                    <a:pt x="261661" y="158824"/>
                  </a:lnTo>
                  <a:lnTo>
                    <a:pt x="264141" y="156083"/>
                  </a:lnTo>
                  <a:lnTo>
                    <a:pt x="276604" y="154713"/>
                  </a:lnTo>
                  <a:lnTo>
                    <a:pt x="293961" y="145251"/>
                  </a:lnTo>
                  <a:lnTo>
                    <a:pt x="301661" y="145708"/>
                  </a:lnTo>
                  <a:lnTo>
                    <a:pt x="310796" y="147209"/>
                  </a:lnTo>
                  <a:lnTo>
                    <a:pt x="336440" y="128090"/>
                  </a:lnTo>
                  <a:lnTo>
                    <a:pt x="337288" y="124697"/>
                  </a:lnTo>
                  <a:lnTo>
                    <a:pt x="331807" y="117323"/>
                  </a:lnTo>
                  <a:lnTo>
                    <a:pt x="340486" y="91679"/>
                  </a:lnTo>
                  <a:lnTo>
                    <a:pt x="340486" y="91679"/>
                  </a:lnTo>
                  <a:lnTo>
                    <a:pt x="342052" y="91679"/>
                  </a:lnTo>
                  <a:lnTo>
                    <a:pt x="344270" y="92267"/>
                  </a:lnTo>
                  <a:lnTo>
                    <a:pt x="347076" y="92267"/>
                  </a:lnTo>
                  <a:lnTo>
                    <a:pt x="347990" y="93180"/>
                  </a:lnTo>
                  <a:lnTo>
                    <a:pt x="349099" y="92723"/>
                  </a:lnTo>
                  <a:lnTo>
                    <a:pt x="351905" y="92723"/>
                  </a:lnTo>
                  <a:lnTo>
                    <a:pt x="353405" y="93050"/>
                  </a:lnTo>
                  <a:lnTo>
                    <a:pt x="353405" y="93376"/>
                  </a:lnTo>
                  <a:lnTo>
                    <a:pt x="355233" y="93506"/>
                  </a:lnTo>
                  <a:lnTo>
                    <a:pt x="355950" y="93963"/>
                  </a:lnTo>
                  <a:lnTo>
                    <a:pt x="356146" y="94550"/>
                  </a:lnTo>
                  <a:lnTo>
                    <a:pt x="355037" y="94093"/>
                  </a:lnTo>
                  <a:lnTo>
                    <a:pt x="353732" y="94093"/>
                  </a:lnTo>
                  <a:lnTo>
                    <a:pt x="352427" y="95007"/>
                  </a:lnTo>
                  <a:lnTo>
                    <a:pt x="353340" y="95464"/>
                  </a:lnTo>
                  <a:lnTo>
                    <a:pt x="353340" y="95921"/>
                  </a:lnTo>
                  <a:lnTo>
                    <a:pt x="355363" y="97617"/>
                  </a:lnTo>
                  <a:lnTo>
                    <a:pt x="356864" y="97617"/>
                  </a:lnTo>
                  <a:lnTo>
                    <a:pt x="357973" y="99640"/>
                  </a:lnTo>
                  <a:lnTo>
                    <a:pt x="359083" y="100553"/>
                  </a:lnTo>
                  <a:lnTo>
                    <a:pt x="360779" y="101337"/>
                  </a:lnTo>
                  <a:lnTo>
                    <a:pt x="361693" y="101337"/>
                  </a:lnTo>
                  <a:lnTo>
                    <a:pt x="362606" y="99183"/>
                  </a:lnTo>
                  <a:lnTo>
                    <a:pt x="363324" y="97944"/>
                  </a:lnTo>
                  <a:lnTo>
                    <a:pt x="363715" y="97944"/>
                  </a:lnTo>
                  <a:lnTo>
                    <a:pt x="363715" y="95986"/>
                  </a:lnTo>
                  <a:lnTo>
                    <a:pt x="365412" y="97683"/>
                  </a:lnTo>
                  <a:lnTo>
                    <a:pt x="365803" y="97683"/>
                  </a:lnTo>
                  <a:lnTo>
                    <a:pt x="365999" y="97095"/>
                  </a:lnTo>
                  <a:lnTo>
                    <a:pt x="366913" y="97095"/>
                  </a:lnTo>
                  <a:lnTo>
                    <a:pt x="366717" y="96051"/>
                  </a:lnTo>
                  <a:lnTo>
                    <a:pt x="368218" y="94942"/>
                  </a:lnTo>
                  <a:lnTo>
                    <a:pt x="369327" y="92789"/>
                  </a:lnTo>
                  <a:lnTo>
                    <a:pt x="371024" y="91744"/>
                  </a:lnTo>
                  <a:lnTo>
                    <a:pt x="371415" y="90962"/>
                  </a:lnTo>
                  <a:lnTo>
                    <a:pt x="373112" y="90179"/>
                  </a:lnTo>
                  <a:lnTo>
                    <a:pt x="373308" y="89265"/>
                  </a:lnTo>
                  <a:lnTo>
                    <a:pt x="373829" y="89265"/>
                  </a:lnTo>
                  <a:lnTo>
                    <a:pt x="374417" y="88156"/>
                  </a:lnTo>
                  <a:lnTo>
                    <a:pt x="375134" y="87830"/>
                  </a:lnTo>
                  <a:lnTo>
                    <a:pt x="375330" y="86785"/>
                  </a:lnTo>
                  <a:lnTo>
                    <a:pt x="376831" y="86198"/>
                  </a:lnTo>
                  <a:lnTo>
                    <a:pt x="377223" y="85415"/>
                  </a:lnTo>
                  <a:lnTo>
                    <a:pt x="378723" y="84502"/>
                  </a:lnTo>
                  <a:lnTo>
                    <a:pt x="379833" y="82674"/>
                  </a:lnTo>
                  <a:lnTo>
                    <a:pt x="381529" y="82087"/>
                  </a:lnTo>
                  <a:lnTo>
                    <a:pt x="386554" y="81957"/>
                  </a:lnTo>
                  <a:lnTo>
                    <a:pt x="387076" y="81370"/>
                  </a:lnTo>
                  <a:lnTo>
                    <a:pt x="388185" y="77520"/>
                  </a:lnTo>
                  <a:lnTo>
                    <a:pt x="390208" y="78890"/>
                  </a:lnTo>
                  <a:lnTo>
                    <a:pt x="391513" y="78890"/>
                  </a:lnTo>
                  <a:lnTo>
                    <a:pt x="391513" y="77846"/>
                  </a:lnTo>
                  <a:lnTo>
                    <a:pt x="392818" y="76476"/>
                  </a:lnTo>
                  <a:lnTo>
                    <a:pt x="393013" y="73278"/>
                  </a:lnTo>
                  <a:lnTo>
                    <a:pt x="393927" y="72234"/>
                  </a:lnTo>
                  <a:lnTo>
                    <a:pt x="393405" y="70211"/>
                  </a:lnTo>
                  <a:lnTo>
                    <a:pt x="392687" y="69755"/>
                  </a:lnTo>
                  <a:lnTo>
                    <a:pt x="392687" y="68254"/>
                  </a:lnTo>
                  <a:lnTo>
                    <a:pt x="392296" y="67471"/>
                  </a:lnTo>
                  <a:lnTo>
                    <a:pt x="392883" y="66100"/>
                  </a:lnTo>
                  <a:lnTo>
                    <a:pt x="393275" y="62707"/>
                  </a:lnTo>
                  <a:lnTo>
                    <a:pt x="394971" y="59967"/>
                  </a:lnTo>
                  <a:lnTo>
                    <a:pt x="394971" y="57487"/>
                  </a:lnTo>
                  <a:lnTo>
                    <a:pt x="396276" y="56900"/>
                  </a:lnTo>
                  <a:lnTo>
                    <a:pt x="398103" y="54290"/>
                  </a:lnTo>
                  <a:lnTo>
                    <a:pt x="399408" y="50636"/>
                  </a:lnTo>
                  <a:lnTo>
                    <a:pt x="400322" y="49396"/>
                  </a:lnTo>
                  <a:lnTo>
                    <a:pt x="400713" y="47569"/>
                  </a:lnTo>
                  <a:lnTo>
                    <a:pt x="401431" y="46459"/>
                  </a:lnTo>
                  <a:lnTo>
                    <a:pt x="401953" y="44763"/>
                  </a:lnTo>
                  <a:lnTo>
                    <a:pt x="401953" y="42153"/>
                  </a:lnTo>
                  <a:lnTo>
                    <a:pt x="403063" y="39673"/>
                  </a:lnTo>
                  <a:lnTo>
                    <a:pt x="403258" y="35954"/>
                  </a:lnTo>
                  <a:lnTo>
                    <a:pt x="404367" y="33214"/>
                  </a:lnTo>
                  <a:lnTo>
                    <a:pt x="404367" y="31191"/>
                  </a:lnTo>
                  <a:lnTo>
                    <a:pt x="406586" y="27014"/>
                  </a:lnTo>
                  <a:lnTo>
                    <a:pt x="406390" y="24861"/>
                  </a:lnTo>
                  <a:lnTo>
                    <a:pt x="407304" y="22121"/>
                  </a:lnTo>
                  <a:lnTo>
                    <a:pt x="409914" y="19837"/>
                  </a:lnTo>
                  <a:lnTo>
                    <a:pt x="410110" y="17814"/>
                  </a:lnTo>
                  <a:lnTo>
                    <a:pt x="412132" y="16705"/>
                  </a:lnTo>
                  <a:lnTo>
                    <a:pt x="412328" y="15922"/>
                  </a:lnTo>
                  <a:lnTo>
                    <a:pt x="413633" y="14551"/>
                  </a:lnTo>
                  <a:lnTo>
                    <a:pt x="415134" y="13638"/>
                  </a:lnTo>
                  <a:lnTo>
                    <a:pt x="417157" y="10245"/>
                  </a:lnTo>
                  <a:lnTo>
                    <a:pt x="418984" y="9135"/>
                  </a:lnTo>
                  <a:lnTo>
                    <a:pt x="420876" y="7308"/>
                  </a:lnTo>
                  <a:lnTo>
                    <a:pt x="424400" y="6525"/>
                  </a:lnTo>
                  <a:lnTo>
                    <a:pt x="424204" y="7439"/>
                  </a:lnTo>
                  <a:lnTo>
                    <a:pt x="421398" y="7765"/>
                  </a:lnTo>
                  <a:lnTo>
                    <a:pt x="423291" y="8679"/>
                  </a:lnTo>
                  <a:lnTo>
                    <a:pt x="424008" y="8679"/>
                  </a:lnTo>
                  <a:lnTo>
                    <a:pt x="424726" y="7896"/>
                  </a:lnTo>
                  <a:lnTo>
                    <a:pt x="426227" y="7439"/>
                  </a:lnTo>
                  <a:lnTo>
                    <a:pt x="426227" y="7113"/>
                  </a:lnTo>
                  <a:lnTo>
                    <a:pt x="429946" y="6982"/>
                  </a:lnTo>
                  <a:lnTo>
                    <a:pt x="430142" y="7439"/>
                  </a:lnTo>
                  <a:lnTo>
                    <a:pt x="433274" y="7439"/>
                  </a:lnTo>
                  <a:lnTo>
                    <a:pt x="434775" y="8026"/>
                  </a:lnTo>
                  <a:lnTo>
                    <a:pt x="434775" y="9396"/>
                  </a:lnTo>
                  <a:lnTo>
                    <a:pt x="435362" y="9527"/>
                  </a:lnTo>
                  <a:lnTo>
                    <a:pt x="435558" y="9070"/>
                  </a:lnTo>
                  <a:lnTo>
                    <a:pt x="436472" y="9070"/>
                  </a:lnTo>
                  <a:lnTo>
                    <a:pt x="438298" y="7504"/>
                  </a:lnTo>
                  <a:lnTo>
                    <a:pt x="439995" y="7374"/>
                  </a:lnTo>
                  <a:lnTo>
                    <a:pt x="440713" y="7700"/>
                  </a:lnTo>
                  <a:lnTo>
                    <a:pt x="441104" y="6591"/>
                  </a:lnTo>
                  <a:lnTo>
                    <a:pt x="443910" y="7047"/>
                  </a:lnTo>
                  <a:lnTo>
                    <a:pt x="445215" y="7830"/>
                  </a:lnTo>
                  <a:lnTo>
                    <a:pt x="446912" y="8157"/>
                  </a:lnTo>
                  <a:lnTo>
                    <a:pt x="449522" y="8157"/>
                  </a:lnTo>
                  <a:lnTo>
                    <a:pt x="450436" y="7243"/>
                  </a:lnTo>
                  <a:lnTo>
                    <a:pt x="452328" y="8157"/>
                  </a:lnTo>
                  <a:lnTo>
                    <a:pt x="454742" y="8026"/>
                  </a:lnTo>
                  <a:lnTo>
                    <a:pt x="455460" y="7896"/>
                  </a:lnTo>
                  <a:lnTo>
                    <a:pt x="455460" y="7569"/>
                  </a:lnTo>
                  <a:lnTo>
                    <a:pt x="457352" y="7439"/>
                  </a:lnTo>
                  <a:lnTo>
                    <a:pt x="461594" y="6199"/>
                  </a:lnTo>
                  <a:lnTo>
                    <a:pt x="461594" y="4829"/>
                  </a:lnTo>
                  <a:lnTo>
                    <a:pt x="462311" y="4502"/>
                  </a:lnTo>
                  <a:lnTo>
                    <a:pt x="463225" y="5742"/>
                  </a:lnTo>
                  <a:lnTo>
                    <a:pt x="466553" y="5285"/>
                  </a:lnTo>
                  <a:lnTo>
                    <a:pt x="469359" y="6525"/>
                  </a:lnTo>
                  <a:lnTo>
                    <a:pt x="470076" y="8548"/>
                  </a:lnTo>
                  <a:lnTo>
                    <a:pt x="469163" y="9005"/>
                  </a:lnTo>
                  <a:lnTo>
                    <a:pt x="468772" y="9918"/>
                  </a:lnTo>
                  <a:lnTo>
                    <a:pt x="467858" y="9918"/>
                  </a:lnTo>
                  <a:lnTo>
                    <a:pt x="467140" y="10505"/>
                  </a:lnTo>
                  <a:lnTo>
                    <a:pt x="467140" y="11093"/>
                  </a:lnTo>
                  <a:lnTo>
                    <a:pt x="467662" y="11093"/>
                  </a:lnTo>
                  <a:lnTo>
                    <a:pt x="469359" y="10179"/>
                  </a:lnTo>
                  <a:lnTo>
                    <a:pt x="469750" y="9070"/>
                  </a:lnTo>
                  <a:lnTo>
                    <a:pt x="471055" y="8744"/>
                  </a:lnTo>
                  <a:lnTo>
                    <a:pt x="471055" y="7961"/>
                  </a:lnTo>
                  <a:lnTo>
                    <a:pt x="472556" y="7830"/>
                  </a:lnTo>
                  <a:lnTo>
                    <a:pt x="474579" y="6917"/>
                  </a:lnTo>
                  <a:lnTo>
                    <a:pt x="475297" y="5090"/>
                  </a:lnTo>
                  <a:lnTo>
                    <a:pt x="478103" y="4633"/>
                  </a:lnTo>
                  <a:lnTo>
                    <a:pt x="474970" y="4176"/>
                  </a:lnTo>
                  <a:lnTo>
                    <a:pt x="473665" y="5090"/>
                  </a:lnTo>
                  <a:lnTo>
                    <a:pt x="473274" y="5873"/>
                  </a:lnTo>
                  <a:lnTo>
                    <a:pt x="471251" y="6786"/>
                  </a:lnTo>
                  <a:lnTo>
                    <a:pt x="470729" y="6330"/>
                  </a:lnTo>
                  <a:lnTo>
                    <a:pt x="470729" y="5742"/>
                  </a:lnTo>
                  <a:lnTo>
                    <a:pt x="471121" y="5612"/>
                  </a:lnTo>
                  <a:lnTo>
                    <a:pt x="471512" y="1762"/>
                  </a:lnTo>
                  <a:lnTo>
                    <a:pt x="470207" y="1762"/>
                  </a:lnTo>
                  <a:lnTo>
                    <a:pt x="469098" y="2675"/>
                  </a:lnTo>
                  <a:lnTo>
                    <a:pt x="467988" y="2806"/>
                  </a:lnTo>
                  <a:lnTo>
                    <a:pt x="467466" y="3589"/>
                  </a:lnTo>
                  <a:lnTo>
                    <a:pt x="464661" y="4176"/>
                  </a:lnTo>
                  <a:lnTo>
                    <a:pt x="463551" y="2936"/>
                  </a:lnTo>
                  <a:lnTo>
                    <a:pt x="463943" y="457"/>
                  </a:lnTo>
                  <a:lnTo>
                    <a:pt x="468772" y="0"/>
                  </a:lnTo>
                  <a:lnTo>
                    <a:pt x="476145" y="0"/>
                  </a:lnTo>
                  <a:close/>
                </a:path>
              </a:pathLst>
            </a:custGeom>
            <a:grpFill/>
            <a:ln w="6522" cap="flat">
              <a:solidFill>
                <a:schemeClr val="bg1">
                  <a:lumMod val="50000"/>
                </a:schemeClr>
              </a:solid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7BA8C8D9-03EE-B9A3-78EC-45C780639A2F}"/>
                </a:ext>
              </a:extLst>
            </p:cNvPr>
            <p:cNvSpPr/>
            <p:nvPr/>
          </p:nvSpPr>
          <p:spPr>
            <a:xfrm>
              <a:off x="7387155" y="5536738"/>
              <a:ext cx="278626" cy="217811"/>
            </a:xfrm>
            <a:custGeom>
              <a:avLst/>
              <a:gdLst>
                <a:gd name="connsiteX0" fmla="*/ 1240 w 278626"/>
                <a:gd name="connsiteY0" fmla="*/ 52724 h 217811"/>
                <a:gd name="connsiteX1" fmla="*/ 3719 w 278626"/>
                <a:gd name="connsiteY1" fmla="*/ 49135 h 217811"/>
                <a:gd name="connsiteX2" fmla="*/ 5286 w 278626"/>
                <a:gd name="connsiteY2" fmla="*/ 39282 h 217811"/>
                <a:gd name="connsiteX3" fmla="*/ 9070 w 278626"/>
                <a:gd name="connsiteY3" fmla="*/ 38499 h 217811"/>
                <a:gd name="connsiteX4" fmla="*/ 12789 w 278626"/>
                <a:gd name="connsiteY4" fmla="*/ 42088 h 217811"/>
                <a:gd name="connsiteX5" fmla="*/ 21794 w 278626"/>
                <a:gd name="connsiteY5" fmla="*/ 39739 h 217811"/>
                <a:gd name="connsiteX6" fmla="*/ 41239 w 278626"/>
                <a:gd name="connsiteY6" fmla="*/ 40130 h 217811"/>
                <a:gd name="connsiteX7" fmla="*/ 58988 w 278626"/>
                <a:gd name="connsiteY7" fmla="*/ 29429 h 217811"/>
                <a:gd name="connsiteX8" fmla="*/ 81239 w 278626"/>
                <a:gd name="connsiteY8" fmla="*/ 24209 h 217811"/>
                <a:gd name="connsiteX9" fmla="*/ 84241 w 278626"/>
                <a:gd name="connsiteY9" fmla="*/ 11615 h 217811"/>
                <a:gd name="connsiteX10" fmla="*/ 86524 w 278626"/>
                <a:gd name="connsiteY10" fmla="*/ 9135 h 217811"/>
                <a:gd name="connsiteX11" fmla="*/ 89722 w 278626"/>
                <a:gd name="connsiteY11" fmla="*/ 11028 h 217811"/>
                <a:gd name="connsiteX12" fmla="*/ 93506 w 278626"/>
                <a:gd name="connsiteY12" fmla="*/ 18793 h 217811"/>
                <a:gd name="connsiteX13" fmla="*/ 99183 w 278626"/>
                <a:gd name="connsiteY13" fmla="*/ 14486 h 217811"/>
                <a:gd name="connsiteX14" fmla="*/ 108253 w 278626"/>
                <a:gd name="connsiteY14" fmla="*/ 12267 h 217811"/>
                <a:gd name="connsiteX15" fmla="*/ 113278 w 278626"/>
                <a:gd name="connsiteY15" fmla="*/ 7178 h 217811"/>
                <a:gd name="connsiteX16" fmla="*/ 116736 w 278626"/>
                <a:gd name="connsiteY16" fmla="*/ 0 h 217811"/>
                <a:gd name="connsiteX17" fmla="*/ 162478 w 278626"/>
                <a:gd name="connsiteY17" fmla="*/ 6395 h 217811"/>
                <a:gd name="connsiteX18" fmla="*/ 163914 w 278626"/>
                <a:gd name="connsiteY18" fmla="*/ 12398 h 217811"/>
                <a:gd name="connsiteX19" fmla="*/ 161956 w 278626"/>
                <a:gd name="connsiteY19" fmla="*/ 21076 h 217811"/>
                <a:gd name="connsiteX20" fmla="*/ 166263 w 278626"/>
                <a:gd name="connsiteY20" fmla="*/ 23295 h 217811"/>
                <a:gd name="connsiteX21" fmla="*/ 173375 w 278626"/>
                <a:gd name="connsiteY21" fmla="*/ 28058 h 217811"/>
                <a:gd name="connsiteX22" fmla="*/ 176572 w 278626"/>
                <a:gd name="connsiteY22" fmla="*/ 36606 h 217811"/>
                <a:gd name="connsiteX23" fmla="*/ 194321 w 278626"/>
                <a:gd name="connsiteY23" fmla="*/ 47308 h 217811"/>
                <a:gd name="connsiteX24" fmla="*/ 198171 w 278626"/>
                <a:gd name="connsiteY24" fmla="*/ 46394 h 217811"/>
                <a:gd name="connsiteX25" fmla="*/ 203782 w 278626"/>
                <a:gd name="connsiteY25" fmla="*/ 39543 h 217811"/>
                <a:gd name="connsiteX26" fmla="*/ 227991 w 278626"/>
                <a:gd name="connsiteY26" fmla="*/ 37455 h 217811"/>
                <a:gd name="connsiteX27" fmla="*/ 243651 w 278626"/>
                <a:gd name="connsiteY27" fmla="*/ 32235 h 217811"/>
                <a:gd name="connsiteX28" fmla="*/ 249198 w 278626"/>
                <a:gd name="connsiteY28" fmla="*/ 33148 h 217811"/>
                <a:gd name="connsiteX29" fmla="*/ 250177 w 278626"/>
                <a:gd name="connsiteY29" fmla="*/ 38825 h 217811"/>
                <a:gd name="connsiteX30" fmla="*/ 256702 w 278626"/>
                <a:gd name="connsiteY30" fmla="*/ 51353 h 217811"/>
                <a:gd name="connsiteX31" fmla="*/ 261335 w 278626"/>
                <a:gd name="connsiteY31" fmla="*/ 56573 h 217811"/>
                <a:gd name="connsiteX32" fmla="*/ 269361 w 278626"/>
                <a:gd name="connsiteY32" fmla="*/ 59249 h 217811"/>
                <a:gd name="connsiteX33" fmla="*/ 271971 w 278626"/>
                <a:gd name="connsiteY33" fmla="*/ 68189 h 217811"/>
                <a:gd name="connsiteX34" fmla="*/ 278627 w 278626"/>
                <a:gd name="connsiteY34" fmla="*/ 80130 h 217811"/>
                <a:gd name="connsiteX35" fmla="*/ 259899 w 278626"/>
                <a:gd name="connsiteY35" fmla="*/ 87111 h 217811"/>
                <a:gd name="connsiteX36" fmla="*/ 257485 w 278626"/>
                <a:gd name="connsiteY36" fmla="*/ 92593 h 217811"/>
                <a:gd name="connsiteX37" fmla="*/ 249067 w 278626"/>
                <a:gd name="connsiteY37" fmla="*/ 90831 h 217811"/>
                <a:gd name="connsiteX38" fmla="*/ 247240 w 278626"/>
                <a:gd name="connsiteY38" fmla="*/ 102120 h 217811"/>
                <a:gd name="connsiteX39" fmla="*/ 239410 w 278626"/>
                <a:gd name="connsiteY39" fmla="*/ 109167 h 217811"/>
                <a:gd name="connsiteX40" fmla="*/ 238692 w 278626"/>
                <a:gd name="connsiteY40" fmla="*/ 113474 h 217811"/>
                <a:gd name="connsiteX41" fmla="*/ 241042 w 278626"/>
                <a:gd name="connsiteY41" fmla="*/ 115823 h 217811"/>
                <a:gd name="connsiteX42" fmla="*/ 241042 w 278626"/>
                <a:gd name="connsiteY42" fmla="*/ 115823 h 217811"/>
                <a:gd name="connsiteX43" fmla="*/ 236931 w 278626"/>
                <a:gd name="connsiteY43" fmla="*/ 124631 h 217811"/>
                <a:gd name="connsiteX44" fmla="*/ 226816 w 278626"/>
                <a:gd name="connsiteY44" fmla="*/ 134876 h 217811"/>
                <a:gd name="connsiteX45" fmla="*/ 220030 w 278626"/>
                <a:gd name="connsiteY45" fmla="*/ 145838 h 217811"/>
                <a:gd name="connsiteX46" fmla="*/ 222836 w 278626"/>
                <a:gd name="connsiteY46" fmla="*/ 161173 h 217811"/>
                <a:gd name="connsiteX47" fmla="*/ 218138 w 278626"/>
                <a:gd name="connsiteY47" fmla="*/ 179248 h 217811"/>
                <a:gd name="connsiteX48" fmla="*/ 210112 w 278626"/>
                <a:gd name="connsiteY48" fmla="*/ 186556 h 217811"/>
                <a:gd name="connsiteX49" fmla="*/ 206393 w 278626"/>
                <a:gd name="connsiteY49" fmla="*/ 195561 h 217811"/>
                <a:gd name="connsiteX50" fmla="*/ 198562 w 278626"/>
                <a:gd name="connsiteY50" fmla="*/ 202543 h 217811"/>
                <a:gd name="connsiteX51" fmla="*/ 197649 w 278626"/>
                <a:gd name="connsiteY51" fmla="*/ 214680 h 217811"/>
                <a:gd name="connsiteX52" fmla="*/ 189296 w 278626"/>
                <a:gd name="connsiteY52" fmla="*/ 217812 h 217811"/>
                <a:gd name="connsiteX53" fmla="*/ 184468 w 278626"/>
                <a:gd name="connsiteY53" fmla="*/ 213766 h 217811"/>
                <a:gd name="connsiteX54" fmla="*/ 182380 w 278626"/>
                <a:gd name="connsiteY54" fmla="*/ 211156 h 217811"/>
                <a:gd name="connsiteX55" fmla="*/ 173767 w 278626"/>
                <a:gd name="connsiteY55" fmla="*/ 213962 h 217811"/>
                <a:gd name="connsiteX56" fmla="*/ 171743 w 278626"/>
                <a:gd name="connsiteY56" fmla="*/ 198562 h 217811"/>
                <a:gd name="connsiteX57" fmla="*/ 166263 w 278626"/>
                <a:gd name="connsiteY57" fmla="*/ 192755 h 217811"/>
                <a:gd name="connsiteX58" fmla="*/ 157323 w 278626"/>
                <a:gd name="connsiteY58" fmla="*/ 192037 h 217811"/>
                <a:gd name="connsiteX59" fmla="*/ 150667 w 278626"/>
                <a:gd name="connsiteY59" fmla="*/ 200194 h 217811"/>
                <a:gd name="connsiteX60" fmla="*/ 144338 w 278626"/>
                <a:gd name="connsiteY60" fmla="*/ 199737 h 217811"/>
                <a:gd name="connsiteX61" fmla="*/ 137943 w 278626"/>
                <a:gd name="connsiteY61" fmla="*/ 202543 h 217811"/>
                <a:gd name="connsiteX62" fmla="*/ 132136 w 278626"/>
                <a:gd name="connsiteY62" fmla="*/ 212330 h 217811"/>
                <a:gd name="connsiteX63" fmla="*/ 123457 w 278626"/>
                <a:gd name="connsiteY63" fmla="*/ 214223 h 217811"/>
                <a:gd name="connsiteX64" fmla="*/ 115692 w 278626"/>
                <a:gd name="connsiteY64" fmla="*/ 206849 h 217811"/>
                <a:gd name="connsiteX65" fmla="*/ 106622 w 278626"/>
                <a:gd name="connsiteY65" fmla="*/ 187535 h 217811"/>
                <a:gd name="connsiteX66" fmla="*/ 103164 w 278626"/>
                <a:gd name="connsiteY66" fmla="*/ 187274 h 217811"/>
                <a:gd name="connsiteX67" fmla="*/ 92854 w 278626"/>
                <a:gd name="connsiteY67" fmla="*/ 193342 h 217811"/>
                <a:gd name="connsiteX68" fmla="*/ 93311 w 278626"/>
                <a:gd name="connsiteY68" fmla="*/ 180161 h 217811"/>
                <a:gd name="connsiteX69" fmla="*/ 84958 w 278626"/>
                <a:gd name="connsiteY69" fmla="*/ 169199 h 217811"/>
                <a:gd name="connsiteX70" fmla="*/ 76541 w 278626"/>
                <a:gd name="connsiteY70" fmla="*/ 175528 h 217811"/>
                <a:gd name="connsiteX71" fmla="*/ 68188 w 278626"/>
                <a:gd name="connsiteY71" fmla="*/ 193016 h 217811"/>
                <a:gd name="connsiteX72" fmla="*/ 61859 w 278626"/>
                <a:gd name="connsiteY72" fmla="*/ 195561 h 217811"/>
                <a:gd name="connsiteX73" fmla="*/ 60945 w 278626"/>
                <a:gd name="connsiteY73" fmla="*/ 183293 h 217811"/>
                <a:gd name="connsiteX74" fmla="*/ 66557 w 278626"/>
                <a:gd name="connsiteY74" fmla="*/ 170830 h 217811"/>
                <a:gd name="connsiteX75" fmla="*/ 62055 w 278626"/>
                <a:gd name="connsiteY75" fmla="*/ 159085 h 217811"/>
                <a:gd name="connsiteX76" fmla="*/ 57357 w 278626"/>
                <a:gd name="connsiteY76" fmla="*/ 158432 h 217811"/>
                <a:gd name="connsiteX77" fmla="*/ 51419 w 278626"/>
                <a:gd name="connsiteY77" fmla="*/ 158171 h 217811"/>
                <a:gd name="connsiteX78" fmla="*/ 40848 w 278626"/>
                <a:gd name="connsiteY78" fmla="*/ 151320 h 217811"/>
                <a:gd name="connsiteX79" fmla="*/ 32430 w 278626"/>
                <a:gd name="connsiteY79" fmla="*/ 141728 h 217811"/>
                <a:gd name="connsiteX80" fmla="*/ 21925 w 278626"/>
                <a:gd name="connsiteY80" fmla="*/ 138857 h 217811"/>
                <a:gd name="connsiteX81" fmla="*/ 19054 w 278626"/>
                <a:gd name="connsiteY81" fmla="*/ 134746 h 217811"/>
                <a:gd name="connsiteX82" fmla="*/ 18662 w 278626"/>
                <a:gd name="connsiteY82" fmla="*/ 126263 h 217811"/>
                <a:gd name="connsiteX83" fmla="*/ 7895 w 278626"/>
                <a:gd name="connsiteY83" fmla="*/ 123588 h 217811"/>
                <a:gd name="connsiteX84" fmla="*/ 0 w 278626"/>
                <a:gd name="connsiteY84" fmla="*/ 113408 h 217811"/>
                <a:gd name="connsiteX85" fmla="*/ 4241 w 278626"/>
                <a:gd name="connsiteY85" fmla="*/ 104534 h 217811"/>
                <a:gd name="connsiteX86" fmla="*/ 8613 w 278626"/>
                <a:gd name="connsiteY86" fmla="*/ 74779 h 217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78626" h="217811">
                  <a:moveTo>
                    <a:pt x="1240" y="52724"/>
                  </a:moveTo>
                  <a:lnTo>
                    <a:pt x="3719" y="49135"/>
                  </a:lnTo>
                  <a:lnTo>
                    <a:pt x="5286" y="39282"/>
                  </a:lnTo>
                  <a:lnTo>
                    <a:pt x="9070" y="38499"/>
                  </a:lnTo>
                  <a:lnTo>
                    <a:pt x="12789" y="42088"/>
                  </a:lnTo>
                  <a:lnTo>
                    <a:pt x="21794" y="39739"/>
                  </a:lnTo>
                  <a:lnTo>
                    <a:pt x="41239" y="40130"/>
                  </a:lnTo>
                  <a:lnTo>
                    <a:pt x="58988" y="29429"/>
                  </a:lnTo>
                  <a:lnTo>
                    <a:pt x="81239" y="24209"/>
                  </a:lnTo>
                  <a:lnTo>
                    <a:pt x="84241" y="11615"/>
                  </a:lnTo>
                  <a:lnTo>
                    <a:pt x="86524" y="9135"/>
                  </a:lnTo>
                  <a:lnTo>
                    <a:pt x="89722" y="11028"/>
                  </a:lnTo>
                  <a:lnTo>
                    <a:pt x="93506" y="18793"/>
                  </a:lnTo>
                  <a:lnTo>
                    <a:pt x="99183" y="14486"/>
                  </a:lnTo>
                  <a:lnTo>
                    <a:pt x="108253" y="12267"/>
                  </a:lnTo>
                  <a:lnTo>
                    <a:pt x="113278" y="7178"/>
                  </a:lnTo>
                  <a:lnTo>
                    <a:pt x="116736" y="0"/>
                  </a:lnTo>
                  <a:lnTo>
                    <a:pt x="162478" y="6395"/>
                  </a:lnTo>
                  <a:lnTo>
                    <a:pt x="163914" y="12398"/>
                  </a:lnTo>
                  <a:lnTo>
                    <a:pt x="161956" y="21076"/>
                  </a:lnTo>
                  <a:lnTo>
                    <a:pt x="166263" y="23295"/>
                  </a:lnTo>
                  <a:lnTo>
                    <a:pt x="173375" y="28058"/>
                  </a:lnTo>
                  <a:lnTo>
                    <a:pt x="176572" y="36606"/>
                  </a:lnTo>
                  <a:lnTo>
                    <a:pt x="194321" y="47308"/>
                  </a:lnTo>
                  <a:lnTo>
                    <a:pt x="198171" y="46394"/>
                  </a:lnTo>
                  <a:lnTo>
                    <a:pt x="203782" y="39543"/>
                  </a:lnTo>
                  <a:lnTo>
                    <a:pt x="227991" y="37455"/>
                  </a:lnTo>
                  <a:lnTo>
                    <a:pt x="243651" y="32235"/>
                  </a:lnTo>
                  <a:lnTo>
                    <a:pt x="249198" y="33148"/>
                  </a:lnTo>
                  <a:lnTo>
                    <a:pt x="250177" y="38825"/>
                  </a:lnTo>
                  <a:lnTo>
                    <a:pt x="256702" y="51353"/>
                  </a:lnTo>
                  <a:lnTo>
                    <a:pt x="261335" y="56573"/>
                  </a:lnTo>
                  <a:lnTo>
                    <a:pt x="269361" y="59249"/>
                  </a:lnTo>
                  <a:lnTo>
                    <a:pt x="271971" y="68189"/>
                  </a:lnTo>
                  <a:lnTo>
                    <a:pt x="278627" y="80130"/>
                  </a:lnTo>
                  <a:lnTo>
                    <a:pt x="259899" y="87111"/>
                  </a:lnTo>
                  <a:lnTo>
                    <a:pt x="257485" y="92593"/>
                  </a:lnTo>
                  <a:lnTo>
                    <a:pt x="249067" y="90831"/>
                  </a:lnTo>
                  <a:lnTo>
                    <a:pt x="247240" y="102120"/>
                  </a:lnTo>
                  <a:lnTo>
                    <a:pt x="239410" y="109167"/>
                  </a:lnTo>
                  <a:lnTo>
                    <a:pt x="238692" y="113474"/>
                  </a:lnTo>
                  <a:lnTo>
                    <a:pt x="241042" y="115823"/>
                  </a:lnTo>
                  <a:lnTo>
                    <a:pt x="241042" y="115823"/>
                  </a:lnTo>
                  <a:lnTo>
                    <a:pt x="236931" y="124631"/>
                  </a:lnTo>
                  <a:lnTo>
                    <a:pt x="226816" y="134876"/>
                  </a:lnTo>
                  <a:lnTo>
                    <a:pt x="220030" y="145838"/>
                  </a:lnTo>
                  <a:lnTo>
                    <a:pt x="222836" y="161173"/>
                  </a:lnTo>
                  <a:lnTo>
                    <a:pt x="218138" y="179248"/>
                  </a:lnTo>
                  <a:lnTo>
                    <a:pt x="210112" y="186556"/>
                  </a:lnTo>
                  <a:lnTo>
                    <a:pt x="206393" y="195561"/>
                  </a:lnTo>
                  <a:lnTo>
                    <a:pt x="198562" y="202543"/>
                  </a:lnTo>
                  <a:lnTo>
                    <a:pt x="197649" y="214680"/>
                  </a:lnTo>
                  <a:lnTo>
                    <a:pt x="189296" y="217812"/>
                  </a:lnTo>
                  <a:lnTo>
                    <a:pt x="184468" y="213766"/>
                  </a:lnTo>
                  <a:lnTo>
                    <a:pt x="182380" y="211156"/>
                  </a:lnTo>
                  <a:lnTo>
                    <a:pt x="173767" y="213962"/>
                  </a:lnTo>
                  <a:lnTo>
                    <a:pt x="171743" y="198562"/>
                  </a:lnTo>
                  <a:lnTo>
                    <a:pt x="166263" y="192755"/>
                  </a:lnTo>
                  <a:lnTo>
                    <a:pt x="157323" y="192037"/>
                  </a:lnTo>
                  <a:lnTo>
                    <a:pt x="150667" y="200194"/>
                  </a:lnTo>
                  <a:lnTo>
                    <a:pt x="144338" y="199737"/>
                  </a:lnTo>
                  <a:lnTo>
                    <a:pt x="137943" y="202543"/>
                  </a:lnTo>
                  <a:lnTo>
                    <a:pt x="132136" y="212330"/>
                  </a:lnTo>
                  <a:lnTo>
                    <a:pt x="123457" y="214223"/>
                  </a:lnTo>
                  <a:lnTo>
                    <a:pt x="115692" y="206849"/>
                  </a:lnTo>
                  <a:lnTo>
                    <a:pt x="106622" y="187535"/>
                  </a:lnTo>
                  <a:lnTo>
                    <a:pt x="103164" y="187274"/>
                  </a:lnTo>
                  <a:lnTo>
                    <a:pt x="92854" y="193342"/>
                  </a:lnTo>
                  <a:lnTo>
                    <a:pt x="93311" y="180161"/>
                  </a:lnTo>
                  <a:lnTo>
                    <a:pt x="84958" y="169199"/>
                  </a:lnTo>
                  <a:lnTo>
                    <a:pt x="76541" y="175528"/>
                  </a:lnTo>
                  <a:lnTo>
                    <a:pt x="68188" y="193016"/>
                  </a:lnTo>
                  <a:lnTo>
                    <a:pt x="61859" y="195561"/>
                  </a:lnTo>
                  <a:lnTo>
                    <a:pt x="60945" y="183293"/>
                  </a:lnTo>
                  <a:lnTo>
                    <a:pt x="66557" y="170830"/>
                  </a:lnTo>
                  <a:lnTo>
                    <a:pt x="62055" y="159085"/>
                  </a:lnTo>
                  <a:lnTo>
                    <a:pt x="57357" y="158432"/>
                  </a:lnTo>
                  <a:lnTo>
                    <a:pt x="51419" y="158171"/>
                  </a:lnTo>
                  <a:lnTo>
                    <a:pt x="40848" y="151320"/>
                  </a:lnTo>
                  <a:lnTo>
                    <a:pt x="32430" y="141728"/>
                  </a:lnTo>
                  <a:lnTo>
                    <a:pt x="21925" y="138857"/>
                  </a:lnTo>
                  <a:lnTo>
                    <a:pt x="19054" y="134746"/>
                  </a:lnTo>
                  <a:lnTo>
                    <a:pt x="18662" y="126263"/>
                  </a:lnTo>
                  <a:lnTo>
                    <a:pt x="7895" y="123588"/>
                  </a:lnTo>
                  <a:lnTo>
                    <a:pt x="0" y="113408"/>
                  </a:lnTo>
                  <a:lnTo>
                    <a:pt x="4241" y="104534"/>
                  </a:lnTo>
                  <a:lnTo>
                    <a:pt x="8613" y="74779"/>
                  </a:lnTo>
                  <a:close/>
                </a:path>
              </a:pathLst>
            </a:custGeom>
            <a:grpFill/>
            <a:ln w="6522" cap="flat">
              <a:solidFill>
                <a:schemeClr val="bg1">
                  <a:lumMod val="50000"/>
                </a:schemeClr>
              </a:solid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DE8113C2-AEC0-E5BE-1A49-E96E8224A313}"/>
                </a:ext>
              </a:extLst>
            </p:cNvPr>
            <p:cNvSpPr/>
            <p:nvPr/>
          </p:nvSpPr>
          <p:spPr>
            <a:xfrm>
              <a:off x="6900374" y="5264441"/>
              <a:ext cx="1137605" cy="864851"/>
            </a:xfrm>
            <a:custGeom>
              <a:avLst/>
              <a:gdLst>
                <a:gd name="connsiteX0" fmla="*/ 217159 w 1137605"/>
                <a:gd name="connsiteY0" fmla="*/ 763059 h 864851"/>
                <a:gd name="connsiteX1" fmla="*/ 219182 w 1137605"/>
                <a:gd name="connsiteY1" fmla="*/ 764102 h 864851"/>
                <a:gd name="connsiteX2" fmla="*/ 219574 w 1137605"/>
                <a:gd name="connsiteY2" fmla="*/ 765277 h 864851"/>
                <a:gd name="connsiteX3" fmla="*/ 220291 w 1137605"/>
                <a:gd name="connsiteY3" fmla="*/ 765864 h 864851"/>
                <a:gd name="connsiteX4" fmla="*/ 220291 w 1137605"/>
                <a:gd name="connsiteY4" fmla="*/ 766713 h 864851"/>
                <a:gd name="connsiteX5" fmla="*/ 220879 w 1137605"/>
                <a:gd name="connsiteY5" fmla="*/ 767430 h 864851"/>
                <a:gd name="connsiteX6" fmla="*/ 220487 w 1137605"/>
                <a:gd name="connsiteY6" fmla="*/ 769910 h 864851"/>
                <a:gd name="connsiteX7" fmla="*/ 220683 w 1137605"/>
                <a:gd name="connsiteY7" fmla="*/ 772846 h 864851"/>
                <a:gd name="connsiteX8" fmla="*/ 221205 w 1137605"/>
                <a:gd name="connsiteY8" fmla="*/ 773303 h 864851"/>
                <a:gd name="connsiteX9" fmla="*/ 221596 w 1137605"/>
                <a:gd name="connsiteY9" fmla="*/ 775522 h 864851"/>
                <a:gd name="connsiteX10" fmla="*/ 222314 w 1137605"/>
                <a:gd name="connsiteY10" fmla="*/ 775978 h 864851"/>
                <a:gd name="connsiteX11" fmla="*/ 222118 w 1137605"/>
                <a:gd name="connsiteY11" fmla="*/ 778001 h 864851"/>
                <a:gd name="connsiteX12" fmla="*/ 222836 w 1137605"/>
                <a:gd name="connsiteY12" fmla="*/ 778458 h 864851"/>
                <a:gd name="connsiteX13" fmla="*/ 223423 w 1137605"/>
                <a:gd name="connsiteY13" fmla="*/ 779502 h 864851"/>
                <a:gd name="connsiteX14" fmla="*/ 223423 w 1137605"/>
                <a:gd name="connsiteY14" fmla="*/ 780807 h 864851"/>
                <a:gd name="connsiteX15" fmla="*/ 224337 w 1137605"/>
                <a:gd name="connsiteY15" fmla="*/ 782569 h 864851"/>
                <a:gd name="connsiteX16" fmla="*/ 224337 w 1137605"/>
                <a:gd name="connsiteY16" fmla="*/ 783417 h 864851"/>
                <a:gd name="connsiteX17" fmla="*/ 223750 w 1137605"/>
                <a:gd name="connsiteY17" fmla="*/ 784135 h 864851"/>
                <a:gd name="connsiteX18" fmla="*/ 223945 w 1137605"/>
                <a:gd name="connsiteY18" fmla="*/ 785179 h 864851"/>
                <a:gd name="connsiteX19" fmla="*/ 223554 w 1137605"/>
                <a:gd name="connsiteY19" fmla="*/ 787202 h 864851"/>
                <a:gd name="connsiteX20" fmla="*/ 222640 w 1137605"/>
                <a:gd name="connsiteY20" fmla="*/ 788637 h 864851"/>
                <a:gd name="connsiteX21" fmla="*/ 222640 w 1137605"/>
                <a:gd name="connsiteY21" fmla="*/ 789942 h 864851"/>
                <a:gd name="connsiteX22" fmla="*/ 222249 w 1137605"/>
                <a:gd name="connsiteY22" fmla="*/ 790073 h 864851"/>
                <a:gd name="connsiteX23" fmla="*/ 221727 w 1137605"/>
                <a:gd name="connsiteY23" fmla="*/ 791704 h 864851"/>
                <a:gd name="connsiteX24" fmla="*/ 221923 w 1137605"/>
                <a:gd name="connsiteY24" fmla="*/ 792748 h 864851"/>
                <a:gd name="connsiteX25" fmla="*/ 222314 w 1137605"/>
                <a:gd name="connsiteY25" fmla="*/ 792618 h 864851"/>
                <a:gd name="connsiteX26" fmla="*/ 222314 w 1137605"/>
                <a:gd name="connsiteY26" fmla="*/ 791769 h 864851"/>
                <a:gd name="connsiteX27" fmla="*/ 223032 w 1137605"/>
                <a:gd name="connsiteY27" fmla="*/ 790595 h 864851"/>
                <a:gd name="connsiteX28" fmla="*/ 223228 w 1137605"/>
                <a:gd name="connsiteY28" fmla="*/ 788703 h 864851"/>
                <a:gd name="connsiteX29" fmla="*/ 224533 w 1137605"/>
                <a:gd name="connsiteY29" fmla="*/ 786484 h 864851"/>
                <a:gd name="connsiteX30" fmla="*/ 224533 w 1137605"/>
                <a:gd name="connsiteY30" fmla="*/ 785440 h 864851"/>
                <a:gd name="connsiteX31" fmla="*/ 225446 w 1137605"/>
                <a:gd name="connsiteY31" fmla="*/ 784853 h 864851"/>
                <a:gd name="connsiteX32" fmla="*/ 225642 w 1137605"/>
                <a:gd name="connsiteY32" fmla="*/ 782243 h 864851"/>
                <a:gd name="connsiteX33" fmla="*/ 224728 w 1137605"/>
                <a:gd name="connsiteY33" fmla="*/ 781394 h 864851"/>
                <a:gd name="connsiteX34" fmla="*/ 224141 w 1137605"/>
                <a:gd name="connsiteY34" fmla="*/ 781394 h 864851"/>
                <a:gd name="connsiteX35" fmla="*/ 224141 w 1137605"/>
                <a:gd name="connsiteY35" fmla="*/ 779176 h 864851"/>
                <a:gd name="connsiteX36" fmla="*/ 222836 w 1137605"/>
                <a:gd name="connsiteY36" fmla="*/ 778001 h 864851"/>
                <a:gd name="connsiteX37" fmla="*/ 222836 w 1137605"/>
                <a:gd name="connsiteY37" fmla="*/ 775782 h 864851"/>
                <a:gd name="connsiteX38" fmla="*/ 221923 w 1137605"/>
                <a:gd name="connsiteY38" fmla="*/ 774935 h 864851"/>
                <a:gd name="connsiteX39" fmla="*/ 221727 w 1137605"/>
                <a:gd name="connsiteY39" fmla="*/ 772912 h 864851"/>
                <a:gd name="connsiteX40" fmla="*/ 221335 w 1137605"/>
                <a:gd name="connsiteY40" fmla="*/ 772781 h 864851"/>
                <a:gd name="connsiteX41" fmla="*/ 220944 w 1137605"/>
                <a:gd name="connsiteY41" fmla="*/ 771345 h 864851"/>
                <a:gd name="connsiteX42" fmla="*/ 221335 w 1137605"/>
                <a:gd name="connsiteY42" fmla="*/ 769127 h 864851"/>
                <a:gd name="connsiteX43" fmla="*/ 221140 w 1137605"/>
                <a:gd name="connsiteY43" fmla="*/ 767104 h 864851"/>
                <a:gd name="connsiteX44" fmla="*/ 221857 w 1137605"/>
                <a:gd name="connsiteY44" fmla="*/ 766517 h 864851"/>
                <a:gd name="connsiteX45" fmla="*/ 221857 w 1137605"/>
                <a:gd name="connsiteY45" fmla="*/ 765799 h 864851"/>
                <a:gd name="connsiteX46" fmla="*/ 223162 w 1137605"/>
                <a:gd name="connsiteY46" fmla="*/ 764755 h 864851"/>
                <a:gd name="connsiteX47" fmla="*/ 225772 w 1137605"/>
                <a:gd name="connsiteY47" fmla="*/ 763580 h 864851"/>
                <a:gd name="connsiteX48" fmla="*/ 226490 w 1137605"/>
                <a:gd name="connsiteY48" fmla="*/ 763580 h 864851"/>
                <a:gd name="connsiteX49" fmla="*/ 230014 w 1137605"/>
                <a:gd name="connsiteY49" fmla="*/ 765212 h 864851"/>
                <a:gd name="connsiteX50" fmla="*/ 230014 w 1137605"/>
                <a:gd name="connsiteY50" fmla="*/ 765799 h 864851"/>
                <a:gd name="connsiteX51" fmla="*/ 231906 w 1137605"/>
                <a:gd name="connsiteY51" fmla="*/ 767234 h 864851"/>
                <a:gd name="connsiteX52" fmla="*/ 232624 w 1137605"/>
                <a:gd name="connsiteY52" fmla="*/ 768409 h 864851"/>
                <a:gd name="connsiteX53" fmla="*/ 232820 w 1137605"/>
                <a:gd name="connsiteY53" fmla="*/ 769845 h 864851"/>
                <a:gd name="connsiteX54" fmla="*/ 235952 w 1137605"/>
                <a:gd name="connsiteY54" fmla="*/ 771280 h 864851"/>
                <a:gd name="connsiteX55" fmla="*/ 236539 w 1137605"/>
                <a:gd name="connsiteY55" fmla="*/ 772716 h 864851"/>
                <a:gd name="connsiteX56" fmla="*/ 237844 w 1137605"/>
                <a:gd name="connsiteY56" fmla="*/ 773890 h 864851"/>
                <a:gd name="connsiteX57" fmla="*/ 238758 w 1137605"/>
                <a:gd name="connsiteY57" fmla="*/ 775652 h 864851"/>
                <a:gd name="connsiteX58" fmla="*/ 241368 w 1137605"/>
                <a:gd name="connsiteY58" fmla="*/ 775782 h 864851"/>
                <a:gd name="connsiteX59" fmla="*/ 243064 w 1137605"/>
                <a:gd name="connsiteY59" fmla="*/ 776957 h 864851"/>
                <a:gd name="connsiteX60" fmla="*/ 243586 w 1137605"/>
                <a:gd name="connsiteY60" fmla="*/ 776957 h 864851"/>
                <a:gd name="connsiteX61" fmla="*/ 244174 w 1137605"/>
                <a:gd name="connsiteY61" fmla="*/ 777675 h 864851"/>
                <a:gd name="connsiteX62" fmla="*/ 246979 w 1137605"/>
                <a:gd name="connsiteY62" fmla="*/ 778132 h 864851"/>
                <a:gd name="connsiteX63" fmla="*/ 247371 w 1137605"/>
                <a:gd name="connsiteY63" fmla="*/ 779176 h 864851"/>
                <a:gd name="connsiteX64" fmla="*/ 246457 w 1137605"/>
                <a:gd name="connsiteY64" fmla="*/ 780350 h 864851"/>
                <a:gd name="connsiteX65" fmla="*/ 250373 w 1137605"/>
                <a:gd name="connsiteY65" fmla="*/ 780220 h 864851"/>
                <a:gd name="connsiteX66" fmla="*/ 251286 w 1137605"/>
                <a:gd name="connsiteY66" fmla="*/ 780676 h 864851"/>
                <a:gd name="connsiteX67" fmla="*/ 252983 w 1137605"/>
                <a:gd name="connsiteY67" fmla="*/ 780676 h 864851"/>
                <a:gd name="connsiteX68" fmla="*/ 253896 w 1137605"/>
                <a:gd name="connsiteY68" fmla="*/ 781394 h 864851"/>
                <a:gd name="connsiteX69" fmla="*/ 257420 w 1137605"/>
                <a:gd name="connsiteY69" fmla="*/ 781133 h 864851"/>
                <a:gd name="connsiteX70" fmla="*/ 258921 w 1137605"/>
                <a:gd name="connsiteY70" fmla="*/ 780546 h 864851"/>
                <a:gd name="connsiteX71" fmla="*/ 262053 w 1137605"/>
                <a:gd name="connsiteY71" fmla="*/ 781264 h 864851"/>
                <a:gd name="connsiteX72" fmla="*/ 263749 w 1137605"/>
                <a:gd name="connsiteY72" fmla="*/ 781133 h 864851"/>
                <a:gd name="connsiteX73" fmla="*/ 264663 w 1137605"/>
                <a:gd name="connsiteY73" fmla="*/ 781003 h 864851"/>
                <a:gd name="connsiteX74" fmla="*/ 264663 w 1137605"/>
                <a:gd name="connsiteY74" fmla="*/ 779828 h 864851"/>
                <a:gd name="connsiteX75" fmla="*/ 263749 w 1137605"/>
                <a:gd name="connsiteY75" fmla="*/ 779110 h 864851"/>
                <a:gd name="connsiteX76" fmla="*/ 264271 w 1137605"/>
                <a:gd name="connsiteY76" fmla="*/ 778849 h 864851"/>
                <a:gd name="connsiteX77" fmla="*/ 264271 w 1137605"/>
                <a:gd name="connsiteY77" fmla="*/ 777806 h 864851"/>
                <a:gd name="connsiteX78" fmla="*/ 265381 w 1137605"/>
                <a:gd name="connsiteY78" fmla="*/ 777675 h 864851"/>
                <a:gd name="connsiteX79" fmla="*/ 265185 w 1137605"/>
                <a:gd name="connsiteY79" fmla="*/ 780611 h 864851"/>
                <a:gd name="connsiteX80" fmla="*/ 265576 w 1137605"/>
                <a:gd name="connsiteY80" fmla="*/ 781068 h 864851"/>
                <a:gd name="connsiteX81" fmla="*/ 267273 w 1137605"/>
                <a:gd name="connsiteY81" fmla="*/ 781068 h 864851"/>
                <a:gd name="connsiteX82" fmla="*/ 267795 w 1137605"/>
                <a:gd name="connsiteY82" fmla="*/ 782243 h 864851"/>
                <a:gd name="connsiteX83" fmla="*/ 268904 w 1137605"/>
                <a:gd name="connsiteY83" fmla="*/ 782243 h 864851"/>
                <a:gd name="connsiteX84" fmla="*/ 269491 w 1137605"/>
                <a:gd name="connsiteY84" fmla="*/ 782960 h 864851"/>
                <a:gd name="connsiteX85" fmla="*/ 270405 w 1137605"/>
                <a:gd name="connsiteY85" fmla="*/ 783091 h 864851"/>
                <a:gd name="connsiteX86" fmla="*/ 271318 w 1137605"/>
                <a:gd name="connsiteY86" fmla="*/ 784135 h 864851"/>
                <a:gd name="connsiteX87" fmla="*/ 272623 w 1137605"/>
                <a:gd name="connsiteY87" fmla="*/ 784722 h 864851"/>
                <a:gd name="connsiteX88" fmla="*/ 275038 w 1137605"/>
                <a:gd name="connsiteY88" fmla="*/ 784461 h 864851"/>
                <a:gd name="connsiteX89" fmla="*/ 275234 w 1137605"/>
                <a:gd name="connsiteY89" fmla="*/ 784918 h 864851"/>
                <a:gd name="connsiteX90" fmla="*/ 277126 w 1137605"/>
                <a:gd name="connsiteY90" fmla="*/ 785636 h 864851"/>
                <a:gd name="connsiteX91" fmla="*/ 277517 w 1137605"/>
                <a:gd name="connsiteY91" fmla="*/ 786223 h 864851"/>
                <a:gd name="connsiteX92" fmla="*/ 280323 w 1137605"/>
                <a:gd name="connsiteY92" fmla="*/ 787267 h 864851"/>
                <a:gd name="connsiteX93" fmla="*/ 282020 w 1137605"/>
                <a:gd name="connsiteY93" fmla="*/ 787267 h 864851"/>
                <a:gd name="connsiteX94" fmla="*/ 282933 w 1137605"/>
                <a:gd name="connsiteY94" fmla="*/ 787985 h 864851"/>
                <a:gd name="connsiteX95" fmla="*/ 282738 w 1137605"/>
                <a:gd name="connsiteY95" fmla="*/ 789159 h 864851"/>
                <a:gd name="connsiteX96" fmla="*/ 283325 w 1137605"/>
                <a:gd name="connsiteY96" fmla="*/ 789746 h 864851"/>
                <a:gd name="connsiteX97" fmla="*/ 283716 w 1137605"/>
                <a:gd name="connsiteY97" fmla="*/ 791769 h 864851"/>
                <a:gd name="connsiteX98" fmla="*/ 284630 w 1137605"/>
                <a:gd name="connsiteY98" fmla="*/ 792226 h 864851"/>
                <a:gd name="connsiteX99" fmla="*/ 284826 w 1137605"/>
                <a:gd name="connsiteY99" fmla="*/ 794575 h 864851"/>
                <a:gd name="connsiteX100" fmla="*/ 286326 w 1137605"/>
                <a:gd name="connsiteY100" fmla="*/ 795750 h 864851"/>
                <a:gd name="connsiteX101" fmla="*/ 286326 w 1137605"/>
                <a:gd name="connsiteY101" fmla="*/ 797512 h 864851"/>
                <a:gd name="connsiteX102" fmla="*/ 285804 w 1137605"/>
                <a:gd name="connsiteY102" fmla="*/ 798099 h 864851"/>
                <a:gd name="connsiteX103" fmla="*/ 285804 w 1137605"/>
                <a:gd name="connsiteY103" fmla="*/ 799991 h 864851"/>
                <a:gd name="connsiteX104" fmla="*/ 286196 w 1137605"/>
                <a:gd name="connsiteY104" fmla="*/ 799991 h 864851"/>
                <a:gd name="connsiteX105" fmla="*/ 286587 w 1137605"/>
                <a:gd name="connsiteY105" fmla="*/ 800709 h 864851"/>
                <a:gd name="connsiteX106" fmla="*/ 286587 w 1137605"/>
                <a:gd name="connsiteY106" fmla="*/ 802014 h 864851"/>
                <a:gd name="connsiteX107" fmla="*/ 285282 w 1137605"/>
                <a:gd name="connsiteY107" fmla="*/ 801883 h 864851"/>
                <a:gd name="connsiteX108" fmla="*/ 284760 w 1137605"/>
                <a:gd name="connsiteY108" fmla="*/ 801296 h 864851"/>
                <a:gd name="connsiteX109" fmla="*/ 284956 w 1137605"/>
                <a:gd name="connsiteY109" fmla="*/ 800709 h 864851"/>
                <a:gd name="connsiteX110" fmla="*/ 284043 w 1137605"/>
                <a:gd name="connsiteY110" fmla="*/ 801166 h 864851"/>
                <a:gd name="connsiteX111" fmla="*/ 283325 w 1137605"/>
                <a:gd name="connsiteY111" fmla="*/ 800709 h 864851"/>
                <a:gd name="connsiteX112" fmla="*/ 283521 w 1137605"/>
                <a:gd name="connsiteY112" fmla="*/ 802340 h 864851"/>
                <a:gd name="connsiteX113" fmla="*/ 285348 w 1137605"/>
                <a:gd name="connsiteY113" fmla="*/ 803058 h 864851"/>
                <a:gd name="connsiteX114" fmla="*/ 285739 w 1137605"/>
                <a:gd name="connsiteY114" fmla="*/ 803645 h 864851"/>
                <a:gd name="connsiteX115" fmla="*/ 286653 w 1137605"/>
                <a:gd name="connsiteY115" fmla="*/ 803645 h 864851"/>
                <a:gd name="connsiteX116" fmla="*/ 286653 w 1137605"/>
                <a:gd name="connsiteY116" fmla="*/ 803188 h 864851"/>
                <a:gd name="connsiteX117" fmla="*/ 287370 w 1137605"/>
                <a:gd name="connsiteY117" fmla="*/ 802732 h 864851"/>
                <a:gd name="connsiteX118" fmla="*/ 287370 w 1137605"/>
                <a:gd name="connsiteY118" fmla="*/ 802145 h 864851"/>
                <a:gd name="connsiteX119" fmla="*/ 287762 w 1137605"/>
                <a:gd name="connsiteY119" fmla="*/ 802145 h 864851"/>
                <a:gd name="connsiteX120" fmla="*/ 287370 w 1137605"/>
                <a:gd name="connsiteY120" fmla="*/ 800839 h 864851"/>
                <a:gd name="connsiteX121" fmla="*/ 287958 w 1137605"/>
                <a:gd name="connsiteY121" fmla="*/ 800709 h 864851"/>
                <a:gd name="connsiteX122" fmla="*/ 292069 w 1137605"/>
                <a:gd name="connsiteY122" fmla="*/ 802145 h 864851"/>
                <a:gd name="connsiteX123" fmla="*/ 294287 w 1137605"/>
                <a:gd name="connsiteY123" fmla="*/ 803906 h 864851"/>
                <a:gd name="connsiteX124" fmla="*/ 295005 w 1137605"/>
                <a:gd name="connsiteY124" fmla="*/ 805081 h 864851"/>
                <a:gd name="connsiteX125" fmla="*/ 295397 w 1137605"/>
                <a:gd name="connsiteY125" fmla="*/ 805081 h 864851"/>
                <a:gd name="connsiteX126" fmla="*/ 295788 w 1137605"/>
                <a:gd name="connsiteY126" fmla="*/ 805929 h 864851"/>
                <a:gd name="connsiteX127" fmla="*/ 295592 w 1137605"/>
                <a:gd name="connsiteY127" fmla="*/ 807821 h 864851"/>
                <a:gd name="connsiteX128" fmla="*/ 290764 w 1137605"/>
                <a:gd name="connsiteY128" fmla="*/ 810627 h 864851"/>
                <a:gd name="connsiteX129" fmla="*/ 290176 w 1137605"/>
                <a:gd name="connsiteY129" fmla="*/ 811215 h 864851"/>
                <a:gd name="connsiteX130" fmla="*/ 289981 w 1137605"/>
                <a:gd name="connsiteY130" fmla="*/ 812389 h 864851"/>
                <a:gd name="connsiteX131" fmla="*/ 288676 w 1137605"/>
                <a:gd name="connsiteY131" fmla="*/ 812650 h 864851"/>
                <a:gd name="connsiteX132" fmla="*/ 286653 w 1137605"/>
                <a:gd name="connsiteY132" fmla="*/ 814281 h 864851"/>
                <a:gd name="connsiteX133" fmla="*/ 286653 w 1137605"/>
                <a:gd name="connsiteY133" fmla="*/ 815456 h 864851"/>
                <a:gd name="connsiteX134" fmla="*/ 287370 w 1137605"/>
                <a:gd name="connsiteY134" fmla="*/ 815913 h 864851"/>
                <a:gd name="connsiteX135" fmla="*/ 287370 w 1137605"/>
                <a:gd name="connsiteY135" fmla="*/ 816500 h 864851"/>
                <a:gd name="connsiteX136" fmla="*/ 286457 w 1137605"/>
                <a:gd name="connsiteY136" fmla="*/ 817087 h 864851"/>
                <a:gd name="connsiteX137" fmla="*/ 286065 w 1137605"/>
                <a:gd name="connsiteY137" fmla="*/ 817805 h 864851"/>
                <a:gd name="connsiteX138" fmla="*/ 283064 w 1137605"/>
                <a:gd name="connsiteY138" fmla="*/ 817087 h 864851"/>
                <a:gd name="connsiteX139" fmla="*/ 281171 w 1137605"/>
                <a:gd name="connsiteY139" fmla="*/ 817087 h 864851"/>
                <a:gd name="connsiteX140" fmla="*/ 278953 w 1137605"/>
                <a:gd name="connsiteY140" fmla="*/ 817348 h 864851"/>
                <a:gd name="connsiteX141" fmla="*/ 276930 w 1137605"/>
                <a:gd name="connsiteY141" fmla="*/ 817935 h 864851"/>
                <a:gd name="connsiteX142" fmla="*/ 276539 w 1137605"/>
                <a:gd name="connsiteY142" fmla="*/ 818392 h 864851"/>
                <a:gd name="connsiteX143" fmla="*/ 275821 w 1137605"/>
                <a:gd name="connsiteY143" fmla="*/ 818262 h 864851"/>
                <a:gd name="connsiteX144" fmla="*/ 274320 w 1137605"/>
                <a:gd name="connsiteY144" fmla="*/ 818849 h 864851"/>
                <a:gd name="connsiteX145" fmla="*/ 272297 w 1137605"/>
                <a:gd name="connsiteY145" fmla="*/ 819893 h 864851"/>
                <a:gd name="connsiteX146" fmla="*/ 267860 w 1137605"/>
                <a:gd name="connsiteY146" fmla="*/ 823090 h 864851"/>
                <a:gd name="connsiteX147" fmla="*/ 267469 w 1137605"/>
                <a:gd name="connsiteY147" fmla="*/ 823939 h 864851"/>
                <a:gd name="connsiteX148" fmla="*/ 267991 w 1137605"/>
                <a:gd name="connsiteY148" fmla="*/ 824069 h 864851"/>
                <a:gd name="connsiteX149" fmla="*/ 267991 w 1137605"/>
                <a:gd name="connsiteY149" fmla="*/ 824787 h 864851"/>
                <a:gd name="connsiteX150" fmla="*/ 266490 w 1137605"/>
                <a:gd name="connsiteY150" fmla="*/ 824526 h 864851"/>
                <a:gd name="connsiteX151" fmla="*/ 264271 w 1137605"/>
                <a:gd name="connsiteY151" fmla="*/ 826875 h 864851"/>
                <a:gd name="connsiteX152" fmla="*/ 262770 w 1137605"/>
                <a:gd name="connsiteY152" fmla="*/ 829811 h 864851"/>
                <a:gd name="connsiteX153" fmla="*/ 262966 w 1137605"/>
                <a:gd name="connsiteY153" fmla="*/ 830529 h 864851"/>
                <a:gd name="connsiteX154" fmla="*/ 262575 w 1137605"/>
                <a:gd name="connsiteY154" fmla="*/ 830399 h 864851"/>
                <a:gd name="connsiteX155" fmla="*/ 262183 w 1137605"/>
                <a:gd name="connsiteY155" fmla="*/ 832878 h 864851"/>
                <a:gd name="connsiteX156" fmla="*/ 262379 w 1137605"/>
                <a:gd name="connsiteY156" fmla="*/ 834053 h 864851"/>
                <a:gd name="connsiteX157" fmla="*/ 261465 w 1137605"/>
                <a:gd name="connsiteY157" fmla="*/ 835684 h 864851"/>
                <a:gd name="connsiteX158" fmla="*/ 261465 w 1137605"/>
                <a:gd name="connsiteY158" fmla="*/ 836859 h 864851"/>
                <a:gd name="connsiteX159" fmla="*/ 261074 w 1137605"/>
                <a:gd name="connsiteY159" fmla="*/ 837120 h 864851"/>
                <a:gd name="connsiteX160" fmla="*/ 260356 w 1137605"/>
                <a:gd name="connsiteY160" fmla="*/ 839860 h 864851"/>
                <a:gd name="connsiteX161" fmla="*/ 261074 w 1137605"/>
                <a:gd name="connsiteY161" fmla="*/ 842470 h 864851"/>
                <a:gd name="connsiteX162" fmla="*/ 261465 w 1137605"/>
                <a:gd name="connsiteY162" fmla="*/ 842731 h 864851"/>
                <a:gd name="connsiteX163" fmla="*/ 261465 w 1137605"/>
                <a:gd name="connsiteY163" fmla="*/ 843775 h 864851"/>
                <a:gd name="connsiteX164" fmla="*/ 259964 w 1137605"/>
                <a:gd name="connsiteY164" fmla="*/ 845668 h 864851"/>
                <a:gd name="connsiteX165" fmla="*/ 260682 w 1137605"/>
                <a:gd name="connsiteY165" fmla="*/ 847821 h 864851"/>
                <a:gd name="connsiteX166" fmla="*/ 259181 w 1137605"/>
                <a:gd name="connsiteY166" fmla="*/ 850431 h 864851"/>
                <a:gd name="connsiteX167" fmla="*/ 258986 w 1137605"/>
                <a:gd name="connsiteY167" fmla="*/ 851475 h 864851"/>
                <a:gd name="connsiteX168" fmla="*/ 256963 w 1137605"/>
                <a:gd name="connsiteY168" fmla="*/ 853237 h 864851"/>
                <a:gd name="connsiteX169" fmla="*/ 256441 w 1137605"/>
                <a:gd name="connsiteY169" fmla="*/ 853106 h 864851"/>
                <a:gd name="connsiteX170" fmla="*/ 254027 w 1137605"/>
                <a:gd name="connsiteY170" fmla="*/ 853824 h 864851"/>
                <a:gd name="connsiteX171" fmla="*/ 252917 w 1137605"/>
                <a:gd name="connsiteY171" fmla="*/ 854868 h 864851"/>
                <a:gd name="connsiteX172" fmla="*/ 252200 w 1137605"/>
                <a:gd name="connsiteY172" fmla="*/ 854868 h 864851"/>
                <a:gd name="connsiteX173" fmla="*/ 251482 w 1137605"/>
                <a:gd name="connsiteY173" fmla="*/ 855455 h 864851"/>
                <a:gd name="connsiteX174" fmla="*/ 249981 w 1137605"/>
                <a:gd name="connsiteY174" fmla="*/ 855586 h 864851"/>
                <a:gd name="connsiteX175" fmla="*/ 248872 w 1137605"/>
                <a:gd name="connsiteY175" fmla="*/ 855129 h 864851"/>
                <a:gd name="connsiteX176" fmla="*/ 248154 w 1137605"/>
                <a:gd name="connsiteY176" fmla="*/ 855978 h 864851"/>
                <a:gd name="connsiteX177" fmla="*/ 245022 w 1137605"/>
                <a:gd name="connsiteY177" fmla="*/ 857152 h 864851"/>
                <a:gd name="connsiteX178" fmla="*/ 245022 w 1137605"/>
                <a:gd name="connsiteY178" fmla="*/ 857609 h 864851"/>
                <a:gd name="connsiteX179" fmla="*/ 244304 w 1137605"/>
                <a:gd name="connsiteY179" fmla="*/ 857609 h 864851"/>
                <a:gd name="connsiteX180" fmla="*/ 242281 w 1137605"/>
                <a:gd name="connsiteY180" fmla="*/ 858653 h 864851"/>
                <a:gd name="connsiteX181" fmla="*/ 240258 w 1137605"/>
                <a:gd name="connsiteY181" fmla="*/ 858914 h 864851"/>
                <a:gd name="connsiteX182" fmla="*/ 240063 w 1137605"/>
                <a:gd name="connsiteY182" fmla="*/ 859501 h 864851"/>
                <a:gd name="connsiteX183" fmla="*/ 239345 w 1137605"/>
                <a:gd name="connsiteY183" fmla="*/ 859632 h 864851"/>
                <a:gd name="connsiteX184" fmla="*/ 238236 w 1137605"/>
                <a:gd name="connsiteY184" fmla="*/ 860806 h 864851"/>
                <a:gd name="connsiteX185" fmla="*/ 236539 w 1137605"/>
                <a:gd name="connsiteY185" fmla="*/ 860937 h 864851"/>
                <a:gd name="connsiteX186" fmla="*/ 235626 w 1137605"/>
                <a:gd name="connsiteY186" fmla="*/ 861785 h 864851"/>
                <a:gd name="connsiteX187" fmla="*/ 234712 w 1137605"/>
                <a:gd name="connsiteY187" fmla="*/ 861524 h 864851"/>
                <a:gd name="connsiteX188" fmla="*/ 234125 w 1137605"/>
                <a:gd name="connsiteY188" fmla="*/ 862111 h 864851"/>
                <a:gd name="connsiteX189" fmla="*/ 232428 w 1137605"/>
                <a:gd name="connsiteY189" fmla="*/ 862568 h 864851"/>
                <a:gd name="connsiteX190" fmla="*/ 227991 w 1137605"/>
                <a:gd name="connsiteY190" fmla="*/ 862307 h 864851"/>
                <a:gd name="connsiteX191" fmla="*/ 227273 w 1137605"/>
                <a:gd name="connsiteY191" fmla="*/ 862894 h 864851"/>
                <a:gd name="connsiteX192" fmla="*/ 226164 w 1137605"/>
                <a:gd name="connsiteY192" fmla="*/ 862764 h 864851"/>
                <a:gd name="connsiteX193" fmla="*/ 225968 w 1137605"/>
                <a:gd name="connsiteY193" fmla="*/ 863351 h 864851"/>
                <a:gd name="connsiteX194" fmla="*/ 224859 w 1137605"/>
                <a:gd name="connsiteY194" fmla="*/ 863612 h 864851"/>
                <a:gd name="connsiteX195" fmla="*/ 223358 w 1137605"/>
                <a:gd name="connsiteY195" fmla="*/ 863351 h 864851"/>
                <a:gd name="connsiteX196" fmla="*/ 221857 w 1137605"/>
                <a:gd name="connsiteY196" fmla="*/ 864395 h 864851"/>
                <a:gd name="connsiteX197" fmla="*/ 218856 w 1137605"/>
                <a:gd name="connsiteY197" fmla="*/ 864852 h 864851"/>
                <a:gd name="connsiteX198" fmla="*/ 215528 w 1137605"/>
                <a:gd name="connsiteY198" fmla="*/ 863090 h 864851"/>
                <a:gd name="connsiteX199" fmla="*/ 215528 w 1137605"/>
                <a:gd name="connsiteY199" fmla="*/ 861915 h 864851"/>
                <a:gd name="connsiteX200" fmla="*/ 214614 w 1137605"/>
                <a:gd name="connsiteY200" fmla="*/ 860480 h 864851"/>
                <a:gd name="connsiteX201" fmla="*/ 214614 w 1137605"/>
                <a:gd name="connsiteY201" fmla="*/ 859893 h 864851"/>
                <a:gd name="connsiteX202" fmla="*/ 213114 w 1137605"/>
                <a:gd name="connsiteY202" fmla="*/ 858718 h 864851"/>
                <a:gd name="connsiteX203" fmla="*/ 213114 w 1137605"/>
                <a:gd name="connsiteY203" fmla="*/ 858131 h 864851"/>
                <a:gd name="connsiteX204" fmla="*/ 212396 w 1137605"/>
                <a:gd name="connsiteY204" fmla="*/ 857544 h 864851"/>
                <a:gd name="connsiteX205" fmla="*/ 212396 w 1137605"/>
                <a:gd name="connsiteY205" fmla="*/ 857087 h 864851"/>
                <a:gd name="connsiteX206" fmla="*/ 209590 w 1137605"/>
                <a:gd name="connsiteY206" fmla="*/ 854933 h 864851"/>
                <a:gd name="connsiteX207" fmla="*/ 205871 w 1137605"/>
                <a:gd name="connsiteY207" fmla="*/ 851018 h 864851"/>
                <a:gd name="connsiteX208" fmla="*/ 203848 w 1137605"/>
                <a:gd name="connsiteY208" fmla="*/ 849387 h 864851"/>
                <a:gd name="connsiteX209" fmla="*/ 202543 w 1137605"/>
                <a:gd name="connsiteY209" fmla="*/ 848930 h 864851"/>
                <a:gd name="connsiteX210" fmla="*/ 200520 w 1137605"/>
                <a:gd name="connsiteY210" fmla="*/ 847168 h 864851"/>
                <a:gd name="connsiteX211" fmla="*/ 197518 w 1137605"/>
                <a:gd name="connsiteY211" fmla="*/ 846451 h 864851"/>
                <a:gd name="connsiteX212" fmla="*/ 195496 w 1137605"/>
                <a:gd name="connsiteY212" fmla="*/ 843253 h 864851"/>
                <a:gd name="connsiteX213" fmla="*/ 193603 w 1137605"/>
                <a:gd name="connsiteY213" fmla="*/ 842079 h 864851"/>
                <a:gd name="connsiteX214" fmla="*/ 193212 w 1137605"/>
                <a:gd name="connsiteY214" fmla="*/ 841361 h 864851"/>
                <a:gd name="connsiteX215" fmla="*/ 191189 w 1137605"/>
                <a:gd name="connsiteY215" fmla="*/ 839925 h 864851"/>
                <a:gd name="connsiteX216" fmla="*/ 190471 w 1137605"/>
                <a:gd name="connsiteY216" fmla="*/ 838751 h 864851"/>
                <a:gd name="connsiteX217" fmla="*/ 188448 w 1137605"/>
                <a:gd name="connsiteY217" fmla="*/ 837120 h 864851"/>
                <a:gd name="connsiteX218" fmla="*/ 185838 w 1137605"/>
                <a:gd name="connsiteY218" fmla="*/ 836402 h 864851"/>
                <a:gd name="connsiteX219" fmla="*/ 184337 w 1137605"/>
                <a:gd name="connsiteY219" fmla="*/ 834966 h 864851"/>
                <a:gd name="connsiteX220" fmla="*/ 183228 w 1137605"/>
                <a:gd name="connsiteY220" fmla="*/ 834705 h 864851"/>
                <a:gd name="connsiteX221" fmla="*/ 182119 w 1137605"/>
                <a:gd name="connsiteY221" fmla="*/ 833661 h 864851"/>
                <a:gd name="connsiteX222" fmla="*/ 180618 w 1137605"/>
                <a:gd name="connsiteY222" fmla="*/ 833531 h 864851"/>
                <a:gd name="connsiteX223" fmla="*/ 180227 w 1137605"/>
                <a:gd name="connsiteY223" fmla="*/ 833074 h 864851"/>
                <a:gd name="connsiteX224" fmla="*/ 179509 w 1137605"/>
                <a:gd name="connsiteY224" fmla="*/ 833074 h 864851"/>
                <a:gd name="connsiteX225" fmla="*/ 177486 w 1137605"/>
                <a:gd name="connsiteY225" fmla="*/ 832030 h 864851"/>
                <a:gd name="connsiteX226" fmla="*/ 176181 w 1137605"/>
                <a:gd name="connsiteY226" fmla="*/ 831900 h 864851"/>
                <a:gd name="connsiteX227" fmla="*/ 173179 w 1137605"/>
                <a:gd name="connsiteY227" fmla="*/ 830138 h 864851"/>
                <a:gd name="connsiteX228" fmla="*/ 170373 w 1137605"/>
                <a:gd name="connsiteY228" fmla="*/ 829681 h 864851"/>
                <a:gd name="connsiteX229" fmla="*/ 166654 w 1137605"/>
                <a:gd name="connsiteY229" fmla="*/ 826745 h 864851"/>
                <a:gd name="connsiteX230" fmla="*/ 165545 w 1137605"/>
                <a:gd name="connsiteY230" fmla="*/ 824852 h 864851"/>
                <a:gd name="connsiteX231" fmla="*/ 164240 w 1137605"/>
                <a:gd name="connsiteY231" fmla="*/ 824134 h 864851"/>
                <a:gd name="connsiteX232" fmla="*/ 163130 w 1137605"/>
                <a:gd name="connsiteY232" fmla="*/ 824004 h 864851"/>
                <a:gd name="connsiteX233" fmla="*/ 162608 w 1137605"/>
                <a:gd name="connsiteY233" fmla="*/ 822569 h 864851"/>
                <a:gd name="connsiteX234" fmla="*/ 161499 w 1137605"/>
                <a:gd name="connsiteY234" fmla="*/ 821263 h 864851"/>
                <a:gd name="connsiteX235" fmla="*/ 160977 w 1137605"/>
                <a:gd name="connsiteY235" fmla="*/ 821133 h 864851"/>
                <a:gd name="connsiteX236" fmla="*/ 160586 w 1137605"/>
                <a:gd name="connsiteY236" fmla="*/ 820089 h 864851"/>
                <a:gd name="connsiteX237" fmla="*/ 159476 w 1137605"/>
                <a:gd name="connsiteY237" fmla="*/ 819501 h 864851"/>
                <a:gd name="connsiteX238" fmla="*/ 159280 w 1137605"/>
                <a:gd name="connsiteY238" fmla="*/ 818784 h 864851"/>
                <a:gd name="connsiteX239" fmla="*/ 157976 w 1137605"/>
                <a:gd name="connsiteY239" fmla="*/ 818066 h 864851"/>
                <a:gd name="connsiteX240" fmla="*/ 157584 w 1137605"/>
                <a:gd name="connsiteY240" fmla="*/ 817218 h 864851"/>
                <a:gd name="connsiteX241" fmla="*/ 156866 w 1137605"/>
                <a:gd name="connsiteY241" fmla="*/ 816761 h 864851"/>
                <a:gd name="connsiteX242" fmla="*/ 153343 w 1137605"/>
                <a:gd name="connsiteY242" fmla="*/ 815913 h 864851"/>
                <a:gd name="connsiteX243" fmla="*/ 149232 w 1137605"/>
                <a:gd name="connsiteY243" fmla="*/ 815913 h 864851"/>
                <a:gd name="connsiteX244" fmla="*/ 148514 w 1137605"/>
                <a:gd name="connsiteY244" fmla="*/ 815064 h 864851"/>
                <a:gd name="connsiteX245" fmla="*/ 147992 w 1137605"/>
                <a:gd name="connsiteY245" fmla="*/ 815064 h 864851"/>
                <a:gd name="connsiteX246" fmla="*/ 147405 w 1137605"/>
                <a:gd name="connsiteY246" fmla="*/ 816109 h 864851"/>
                <a:gd name="connsiteX247" fmla="*/ 142184 w 1137605"/>
                <a:gd name="connsiteY247" fmla="*/ 816565 h 864851"/>
                <a:gd name="connsiteX248" fmla="*/ 142184 w 1137605"/>
                <a:gd name="connsiteY248" fmla="*/ 816826 h 864851"/>
                <a:gd name="connsiteX249" fmla="*/ 140357 w 1137605"/>
                <a:gd name="connsiteY249" fmla="*/ 817087 h 864851"/>
                <a:gd name="connsiteX250" fmla="*/ 139444 w 1137605"/>
                <a:gd name="connsiteY250" fmla="*/ 817675 h 864851"/>
                <a:gd name="connsiteX251" fmla="*/ 137747 w 1137605"/>
                <a:gd name="connsiteY251" fmla="*/ 817413 h 864851"/>
                <a:gd name="connsiteX252" fmla="*/ 134942 w 1137605"/>
                <a:gd name="connsiteY252" fmla="*/ 818262 h 864851"/>
                <a:gd name="connsiteX253" fmla="*/ 134746 w 1137605"/>
                <a:gd name="connsiteY253" fmla="*/ 818718 h 864851"/>
                <a:gd name="connsiteX254" fmla="*/ 131744 w 1137605"/>
                <a:gd name="connsiteY254" fmla="*/ 818718 h 864851"/>
                <a:gd name="connsiteX255" fmla="*/ 131548 w 1137605"/>
                <a:gd name="connsiteY255" fmla="*/ 819436 h 864851"/>
                <a:gd name="connsiteX256" fmla="*/ 129330 w 1137605"/>
                <a:gd name="connsiteY256" fmla="*/ 820024 h 864851"/>
                <a:gd name="connsiteX257" fmla="*/ 128221 w 1137605"/>
                <a:gd name="connsiteY257" fmla="*/ 820872 h 864851"/>
                <a:gd name="connsiteX258" fmla="*/ 125219 w 1137605"/>
                <a:gd name="connsiteY258" fmla="*/ 820611 h 864851"/>
                <a:gd name="connsiteX259" fmla="*/ 124697 w 1137605"/>
                <a:gd name="connsiteY259" fmla="*/ 819763 h 864851"/>
                <a:gd name="connsiteX260" fmla="*/ 123392 w 1137605"/>
                <a:gd name="connsiteY260" fmla="*/ 818914 h 864851"/>
                <a:gd name="connsiteX261" fmla="*/ 120586 w 1137605"/>
                <a:gd name="connsiteY261" fmla="*/ 819175 h 864851"/>
                <a:gd name="connsiteX262" fmla="*/ 120782 w 1137605"/>
                <a:gd name="connsiteY262" fmla="*/ 818588 h 864851"/>
                <a:gd name="connsiteX263" fmla="*/ 121891 w 1137605"/>
                <a:gd name="connsiteY263" fmla="*/ 818588 h 864851"/>
                <a:gd name="connsiteX264" fmla="*/ 122413 w 1137605"/>
                <a:gd name="connsiteY264" fmla="*/ 818131 h 864851"/>
                <a:gd name="connsiteX265" fmla="*/ 124436 w 1137605"/>
                <a:gd name="connsiteY265" fmla="*/ 818131 h 864851"/>
                <a:gd name="connsiteX266" fmla="*/ 128547 w 1137605"/>
                <a:gd name="connsiteY266" fmla="*/ 817087 h 864851"/>
                <a:gd name="connsiteX267" fmla="*/ 128743 w 1137605"/>
                <a:gd name="connsiteY267" fmla="*/ 816630 h 864851"/>
                <a:gd name="connsiteX268" fmla="*/ 128221 w 1137605"/>
                <a:gd name="connsiteY268" fmla="*/ 814412 h 864851"/>
                <a:gd name="connsiteX269" fmla="*/ 128416 w 1137605"/>
                <a:gd name="connsiteY269" fmla="*/ 812781 h 864851"/>
                <a:gd name="connsiteX270" fmla="*/ 130831 w 1137605"/>
                <a:gd name="connsiteY270" fmla="*/ 811476 h 864851"/>
                <a:gd name="connsiteX271" fmla="*/ 135855 w 1137605"/>
                <a:gd name="connsiteY271" fmla="*/ 810170 h 864851"/>
                <a:gd name="connsiteX272" fmla="*/ 136769 w 1137605"/>
                <a:gd name="connsiteY272" fmla="*/ 808409 h 864851"/>
                <a:gd name="connsiteX273" fmla="*/ 137486 w 1137605"/>
                <a:gd name="connsiteY273" fmla="*/ 805016 h 864851"/>
                <a:gd name="connsiteX274" fmla="*/ 138987 w 1137605"/>
                <a:gd name="connsiteY274" fmla="*/ 804298 h 864851"/>
                <a:gd name="connsiteX275" fmla="*/ 140488 w 1137605"/>
                <a:gd name="connsiteY275" fmla="*/ 801949 h 864851"/>
                <a:gd name="connsiteX276" fmla="*/ 140684 w 1137605"/>
                <a:gd name="connsiteY276" fmla="*/ 800905 h 864851"/>
                <a:gd name="connsiteX277" fmla="*/ 140292 w 1137605"/>
                <a:gd name="connsiteY277" fmla="*/ 800644 h 864851"/>
                <a:gd name="connsiteX278" fmla="*/ 139901 w 1137605"/>
                <a:gd name="connsiteY278" fmla="*/ 798751 h 864851"/>
                <a:gd name="connsiteX279" fmla="*/ 141401 w 1137605"/>
                <a:gd name="connsiteY279" fmla="*/ 797707 h 864851"/>
                <a:gd name="connsiteX280" fmla="*/ 141793 w 1137605"/>
                <a:gd name="connsiteY280" fmla="*/ 796989 h 864851"/>
                <a:gd name="connsiteX281" fmla="*/ 143294 w 1137605"/>
                <a:gd name="connsiteY281" fmla="*/ 796272 h 864851"/>
                <a:gd name="connsiteX282" fmla="*/ 144012 w 1137605"/>
                <a:gd name="connsiteY282" fmla="*/ 794967 h 864851"/>
                <a:gd name="connsiteX283" fmla="*/ 146817 w 1137605"/>
                <a:gd name="connsiteY283" fmla="*/ 795097 h 864851"/>
                <a:gd name="connsiteX284" fmla="*/ 148514 w 1137605"/>
                <a:gd name="connsiteY284" fmla="*/ 795815 h 864851"/>
                <a:gd name="connsiteX285" fmla="*/ 149428 w 1137605"/>
                <a:gd name="connsiteY285" fmla="*/ 795815 h 864851"/>
                <a:gd name="connsiteX286" fmla="*/ 150732 w 1137605"/>
                <a:gd name="connsiteY286" fmla="*/ 795097 h 864851"/>
                <a:gd name="connsiteX287" fmla="*/ 156670 w 1137605"/>
                <a:gd name="connsiteY287" fmla="*/ 795228 h 864851"/>
                <a:gd name="connsiteX288" fmla="*/ 158171 w 1137605"/>
                <a:gd name="connsiteY288" fmla="*/ 794380 h 864851"/>
                <a:gd name="connsiteX289" fmla="*/ 162086 w 1137605"/>
                <a:gd name="connsiteY289" fmla="*/ 793662 h 864851"/>
                <a:gd name="connsiteX290" fmla="*/ 166719 w 1137605"/>
                <a:gd name="connsiteY290" fmla="*/ 789877 h 864851"/>
                <a:gd name="connsiteX291" fmla="*/ 168742 w 1137605"/>
                <a:gd name="connsiteY291" fmla="*/ 788703 h 864851"/>
                <a:gd name="connsiteX292" fmla="*/ 170047 w 1137605"/>
                <a:gd name="connsiteY292" fmla="*/ 788441 h 864851"/>
                <a:gd name="connsiteX293" fmla="*/ 171352 w 1137605"/>
                <a:gd name="connsiteY293" fmla="*/ 787006 h 864851"/>
                <a:gd name="connsiteX294" fmla="*/ 173049 w 1137605"/>
                <a:gd name="connsiteY294" fmla="*/ 786745 h 864851"/>
                <a:gd name="connsiteX295" fmla="*/ 175463 w 1137605"/>
                <a:gd name="connsiteY295" fmla="*/ 785114 h 864851"/>
                <a:gd name="connsiteX296" fmla="*/ 176768 w 1137605"/>
                <a:gd name="connsiteY296" fmla="*/ 784853 h 864851"/>
                <a:gd name="connsiteX297" fmla="*/ 178791 w 1137605"/>
                <a:gd name="connsiteY297" fmla="*/ 785570 h 864851"/>
                <a:gd name="connsiteX298" fmla="*/ 181010 w 1137605"/>
                <a:gd name="connsiteY298" fmla="*/ 785701 h 864851"/>
                <a:gd name="connsiteX299" fmla="*/ 181010 w 1137605"/>
                <a:gd name="connsiteY299" fmla="*/ 786875 h 864851"/>
                <a:gd name="connsiteX300" fmla="*/ 180618 w 1137605"/>
                <a:gd name="connsiteY300" fmla="*/ 787006 h 864851"/>
                <a:gd name="connsiteX301" fmla="*/ 181010 w 1137605"/>
                <a:gd name="connsiteY301" fmla="*/ 787854 h 864851"/>
                <a:gd name="connsiteX302" fmla="*/ 180487 w 1137605"/>
                <a:gd name="connsiteY302" fmla="*/ 788441 h 864851"/>
                <a:gd name="connsiteX303" fmla="*/ 181010 w 1137605"/>
                <a:gd name="connsiteY303" fmla="*/ 788572 h 864851"/>
                <a:gd name="connsiteX304" fmla="*/ 181205 w 1137605"/>
                <a:gd name="connsiteY304" fmla="*/ 789159 h 864851"/>
                <a:gd name="connsiteX305" fmla="*/ 180292 w 1137605"/>
                <a:gd name="connsiteY305" fmla="*/ 790334 h 864851"/>
                <a:gd name="connsiteX306" fmla="*/ 180487 w 1137605"/>
                <a:gd name="connsiteY306" fmla="*/ 790791 h 864851"/>
                <a:gd name="connsiteX307" fmla="*/ 181793 w 1137605"/>
                <a:gd name="connsiteY307" fmla="*/ 790791 h 864851"/>
                <a:gd name="connsiteX308" fmla="*/ 182184 w 1137605"/>
                <a:gd name="connsiteY308" fmla="*/ 789029 h 864851"/>
                <a:gd name="connsiteX309" fmla="*/ 183097 w 1137605"/>
                <a:gd name="connsiteY309" fmla="*/ 789029 h 864851"/>
                <a:gd name="connsiteX310" fmla="*/ 183815 w 1137605"/>
                <a:gd name="connsiteY310" fmla="*/ 787854 h 864851"/>
                <a:gd name="connsiteX311" fmla="*/ 185316 w 1137605"/>
                <a:gd name="connsiteY311" fmla="*/ 789616 h 864851"/>
                <a:gd name="connsiteX312" fmla="*/ 187208 w 1137605"/>
                <a:gd name="connsiteY312" fmla="*/ 790203 h 864851"/>
                <a:gd name="connsiteX313" fmla="*/ 187404 w 1137605"/>
                <a:gd name="connsiteY313" fmla="*/ 789942 h 864851"/>
                <a:gd name="connsiteX314" fmla="*/ 186491 w 1137605"/>
                <a:gd name="connsiteY314" fmla="*/ 789486 h 864851"/>
                <a:gd name="connsiteX315" fmla="*/ 186491 w 1137605"/>
                <a:gd name="connsiteY315" fmla="*/ 788898 h 864851"/>
                <a:gd name="connsiteX316" fmla="*/ 187208 w 1137605"/>
                <a:gd name="connsiteY316" fmla="*/ 788050 h 864851"/>
                <a:gd name="connsiteX317" fmla="*/ 187404 w 1137605"/>
                <a:gd name="connsiteY317" fmla="*/ 787202 h 864851"/>
                <a:gd name="connsiteX318" fmla="*/ 184794 w 1137605"/>
                <a:gd name="connsiteY318" fmla="*/ 786354 h 864851"/>
                <a:gd name="connsiteX319" fmla="*/ 185186 w 1137605"/>
                <a:gd name="connsiteY319" fmla="*/ 785766 h 864851"/>
                <a:gd name="connsiteX320" fmla="*/ 186099 w 1137605"/>
                <a:gd name="connsiteY320" fmla="*/ 785505 h 864851"/>
                <a:gd name="connsiteX321" fmla="*/ 184403 w 1137605"/>
                <a:gd name="connsiteY321" fmla="*/ 785636 h 864851"/>
                <a:gd name="connsiteX322" fmla="*/ 183685 w 1137605"/>
                <a:gd name="connsiteY322" fmla="*/ 785375 h 864851"/>
                <a:gd name="connsiteX323" fmla="*/ 183163 w 1137605"/>
                <a:gd name="connsiteY323" fmla="*/ 785636 h 864851"/>
                <a:gd name="connsiteX324" fmla="*/ 183163 w 1137605"/>
                <a:gd name="connsiteY324" fmla="*/ 786484 h 864851"/>
                <a:gd name="connsiteX325" fmla="*/ 182771 w 1137605"/>
                <a:gd name="connsiteY325" fmla="*/ 786745 h 864851"/>
                <a:gd name="connsiteX326" fmla="*/ 182249 w 1137605"/>
                <a:gd name="connsiteY326" fmla="*/ 786615 h 864851"/>
                <a:gd name="connsiteX327" fmla="*/ 182249 w 1137605"/>
                <a:gd name="connsiteY327" fmla="*/ 785440 h 864851"/>
                <a:gd name="connsiteX328" fmla="*/ 183554 w 1137605"/>
                <a:gd name="connsiteY328" fmla="*/ 784983 h 864851"/>
                <a:gd name="connsiteX329" fmla="*/ 184272 w 1137605"/>
                <a:gd name="connsiteY329" fmla="*/ 784266 h 864851"/>
                <a:gd name="connsiteX330" fmla="*/ 188383 w 1137605"/>
                <a:gd name="connsiteY330" fmla="*/ 782830 h 864851"/>
                <a:gd name="connsiteX331" fmla="*/ 189101 w 1137605"/>
                <a:gd name="connsiteY331" fmla="*/ 782112 h 864851"/>
                <a:gd name="connsiteX332" fmla="*/ 190993 w 1137605"/>
                <a:gd name="connsiteY332" fmla="*/ 781981 h 864851"/>
                <a:gd name="connsiteX333" fmla="*/ 192102 w 1137605"/>
                <a:gd name="connsiteY333" fmla="*/ 781133 h 864851"/>
                <a:gd name="connsiteX334" fmla="*/ 195822 w 1137605"/>
                <a:gd name="connsiteY334" fmla="*/ 779959 h 864851"/>
                <a:gd name="connsiteX335" fmla="*/ 197714 w 1137605"/>
                <a:gd name="connsiteY335" fmla="*/ 778915 h 864851"/>
                <a:gd name="connsiteX336" fmla="*/ 199411 w 1137605"/>
                <a:gd name="connsiteY336" fmla="*/ 779045 h 864851"/>
                <a:gd name="connsiteX337" fmla="*/ 200716 w 1137605"/>
                <a:gd name="connsiteY337" fmla="*/ 778589 h 864851"/>
                <a:gd name="connsiteX338" fmla="*/ 201434 w 1137605"/>
                <a:gd name="connsiteY338" fmla="*/ 777414 h 864851"/>
                <a:gd name="connsiteX339" fmla="*/ 202934 w 1137605"/>
                <a:gd name="connsiteY339" fmla="*/ 776239 h 864851"/>
                <a:gd name="connsiteX340" fmla="*/ 203652 w 1137605"/>
                <a:gd name="connsiteY340" fmla="*/ 772128 h 864851"/>
                <a:gd name="connsiteX341" fmla="*/ 205544 w 1137605"/>
                <a:gd name="connsiteY341" fmla="*/ 770693 h 864851"/>
                <a:gd name="connsiteX342" fmla="*/ 206066 w 1137605"/>
                <a:gd name="connsiteY342" fmla="*/ 769845 h 864851"/>
                <a:gd name="connsiteX343" fmla="*/ 209068 w 1137605"/>
                <a:gd name="connsiteY343" fmla="*/ 768670 h 864851"/>
                <a:gd name="connsiteX344" fmla="*/ 210569 w 1137605"/>
                <a:gd name="connsiteY344" fmla="*/ 767039 h 864851"/>
                <a:gd name="connsiteX345" fmla="*/ 210569 w 1137605"/>
                <a:gd name="connsiteY345" fmla="*/ 765734 h 864851"/>
                <a:gd name="connsiteX346" fmla="*/ 211091 w 1137605"/>
                <a:gd name="connsiteY346" fmla="*/ 765016 h 864851"/>
                <a:gd name="connsiteX347" fmla="*/ 213896 w 1137605"/>
                <a:gd name="connsiteY347" fmla="*/ 763580 h 864851"/>
                <a:gd name="connsiteX348" fmla="*/ 217159 w 1137605"/>
                <a:gd name="connsiteY348" fmla="*/ 763580 h 864851"/>
                <a:gd name="connsiteX349" fmla="*/ 351644 w 1137605"/>
                <a:gd name="connsiteY349" fmla="*/ 734478 h 864851"/>
                <a:gd name="connsiteX350" fmla="*/ 352362 w 1137605"/>
                <a:gd name="connsiteY350" fmla="*/ 735065 h 864851"/>
                <a:gd name="connsiteX351" fmla="*/ 352753 w 1137605"/>
                <a:gd name="connsiteY351" fmla="*/ 736240 h 864851"/>
                <a:gd name="connsiteX352" fmla="*/ 352753 w 1137605"/>
                <a:gd name="connsiteY352" fmla="*/ 738002 h 864851"/>
                <a:gd name="connsiteX353" fmla="*/ 352035 w 1137605"/>
                <a:gd name="connsiteY353" fmla="*/ 738719 h 864851"/>
                <a:gd name="connsiteX354" fmla="*/ 351317 w 1137605"/>
                <a:gd name="connsiteY354" fmla="*/ 738850 h 864851"/>
                <a:gd name="connsiteX355" fmla="*/ 351122 w 1137605"/>
                <a:gd name="connsiteY355" fmla="*/ 734739 h 864851"/>
                <a:gd name="connsiteX356" fmla="*/ 351644 w 1137605"/>
                <a:gd name="connsiteY356" fmla="*/ 734478 h 864851"/>
                <a:gd name="connsiteX357" fmla="*/ 328414 w 1137605"/>
                <a:gd name="connsiteY357" fmla="*/ 725995 h 864851"/>
                <a:gd name="connsiteX358" fmla="*/ 329523 w 1137605"/>
                <a:gd name="connsiteY358" fmla="*/ 727039 h 864851"/>
                <a:gd name="connsiteX359" fmla="*/ 329328 w 1137605"/>
                <a:gd name="connsiteY359" fmla="*/ 727496 h 864851"/>
                <a:gd name="connsiteX360" fmla="*/ 331024 w 1137605"/>
                <a:gd name="connsiteY360" fmla="*/ 728344 h 864851"/>
                <a:gd name="connsiteX361" fmla="*/ 331546 w 1137605"/>
                <a:gd name="connsiteY361" fmla="*/ 729519 h 864851"/>
                <a:gd name="connsiteX362" fmla="*/ 332655 w 1137605"/>
                <a:gd name="connsiteY362" fmla="*/ 729388 h 864851"/>
                <a:gd name="connsiteX363" fmla="*/ 334678 w 1137605"/>
                <a:gd name="connsiteY363" fmla="*/ 731020 h 864851"/>
                <a:gd name="connsiteX364" fmla="*/ 334483 w 1137605"/>
                <a:gd name="connsiteY364" fmla="*/ 732064 h 864851"/>
                <a:gd name="connsiteX365" fmla="*/ 334874 w 1137605"/>
                <a:gd name="connsiteY365" fmla="*/ 732325 h 864851"/>
                <a:gd name="connsiteX366" fmla="*/ 335266 w 1137605"/>
                <a:gd name="connsiteY366" fmla="*/ 734674 h 864851"/>
                <a:gd name="connsiteX367" fmla="*/ 335657 w 1137605"/>
                <a:gd name="connsiteY367" fmla="*/ 734935 h 864851"/>
                <a:gd name="connsiteX368" fmla="*/ 335266 w 1137605"/>
                <a:gd name="connsiteY368" fmla="*/ 736370 h 864851"/>
                <a:gd name="connsiteX369" fmla="*/ 335983 w 1137605"/>
                <a:gd name="connsiteY369" fmla="*/ 738589 h 864851"/>
                <a:gd name="connsiteX370" fmla="*/ 335461 w 1137605"/>
                <a:gd name="connsiteY370" fmla="*/ 738850 h 864851"/>
                <a:gd name="connsiteX371" fmla="*/ 336179 w 1137605"/>
                <a:gd name="connsiteY371" fmla="*/ 740024 h 864851"/>
                <a:gd name="connsiteX372" fmla="*/ 336766 w 1137605"/>
                <a:gd name="connsiteY372" fmla="*/ 744135 h 864851"/>
                <a:gd name="connsiteX373" fmla="*/ 335461 w 1137605"/>
                <a:gd name="connsiteY373" fmla="*/ 744853 h 864851"/>
                <a:gd name="connsiteX374" fmla="*/ 333569 w 1137605"/>
                <a:gd name="connsiteY374" fmla="*/ 743678 h 864851"/>
                <a:gd name="connsiteX375" fmla="*/ 332068 w 1137605"/>
                <a:gd name="connsiteY375" fmla="*/ 742047 h 864851"/>
                <a:gd name="connsiteX376" fmla="*/ 332264 w 1137605"/>
                <a:gd name="connsiteY376" fmla="*/ 740873 h 864851"/>
                <a:gd name="connsiteX377" fmla="*/ 331546 w 1137605"/>
                <a:gd name="connsiteY377" fmla="*/ 740286 h 864851"/>
                <a:gd name="connsiteX378" fmla="*/ 329719 w 1137605"/>
                <a:gd name="connsiteY378" fmla="*/ 740416 h 864851"/>
                <a:gd name="connsiteX379" fmla="*/ 329719 w 1137605"/>
                <a:gd name="connsiteY379" fmla="*/ 740677 h 864851"/>
                <a:gd name="connsiteX380" fmla="*/ 331546 w 1137605"/>
                <a:gd name="connsiteY380" fmla="*/ 740677 h 864851"/>
                <a:gd name="connsiteX381" fmla="*/ 331938 w 1137605"/>
                <a:gd name="connsiteY381" fmla="*/ 741525 h 864851"/>
                <a:gd name="connsiteX382" fmla="*/ 330241 w 1137605"/>
                <a:gd name="connsiteY382" fmla="*/ 742830 h 864851"/>
                <a:gd name="connsiteX383" fmla="*/ 329328 w 1137605"/>
                <a:gd name="connsiteY383" fmla="*/ 742700 h 864851"/>
                <a:gd name="connsiteX384" fmla="*/ 329328 w 1137605"/>
                <a:gd name="connsiteY384" fmla="*/ 744331 h 864851"/>
                <a:gd name="connsiteX385" fmla="*/ 330633 w 1137605"/>
                <a:gd name="connsiteY385" fmla="*/ 744070 h 864851"/>
                <a:gd name="connsiteX386" fmla="*/ 330828 w 1137605"/>
                <a:gd name="connsiteY386" fmla="*/ 742895 h 864851"/>
                <a:gd name="connsiteX387" fmla="*/ 332134 w 1137605"/>
                <a:gd name="connsiteY387" fmla="*/ 742895 h 864851"/>
                <a:gd name="connsiteX388" fmla="*/ 334548 w 1137605"/>
                <a:gd name="connsiteY388" fmla="*/ 744657 h 864851"/>
                <a:gd name="connsiteX389" fmla="*/ 335461 w 1137605"/>
                <a:gd name="connsiteY389" fmla="*/ 745701 h 864851"/>
                <a:gd name="connsiteX390" fmla="*/ 335657 w 1137605"/>
                <a:gd name="connsiteY390" fmla="*/ 746550 h 864851"/>
                <a:gd name="connsiteX391" fmla="*/ 336962 w 1137605"/>
                <a:gd name="connsiteY391" fmla="*/ 747398 h 864851"/>
                <a:gd name="connsiteX392" fmla="*/ 336049 w 1137605"/>
                <a:gd name="connsiteY392" fmla="*/ 748442 h 864851"/>
                <a:gd name="connsiteX393" fmla="*/ 335527 w 1137605"/>
                <a:gd name="connsiteY393" fmla="*/ 747985 h 864851"/>
                <a:gd name="connsiteX394" fmla="*/ 333308 w 1137605"/>
                <a:gd name="connsiteY394" fmla="*/ 747855 h 864851"/>
                <a:gd name="connsiteX395" fmla="*/ 333830 w 1137605"/>
                <a:gd name="connsiteY395" fmla="*/ 748312 h 864851"/>
                <a:gd name="connsiteX396" fmla="*/ 334939 w 1137605"/>
                <a:gd name="connsiteY396" fmla="*/ 748312 h 864851"/>
                <a:gd name="connsiteX397" fmla="*/ 335331 w 1137605"/>
                <a:gd name="connsiteY397" fmla="*/ 748572 h 864851"/>
                <a:gd name="connsiteX398" fmla="*/ 335331 w 1137605"/>
                <a:gd name="connsiteY398" fmla="*/ 749290 h 864851"/>
                <a:gd name="connsiteX399" fmla="*/ 334939 w 1137605"/>
                <a:gd name="connsiteY399" fmla="*/ 749551 h 864851"/>
                <a:gd name="connsiteX400" fmla="*/ 334026 w 1137605"/>
                <a:gd name="connsiteY400" fmla="*/ 749290 h 864851"/>
                <a:gd name="connsiteX401" fmla="*/ 334026 w 1137605"/>
                <a:gd name="connsiteY401" fmla="*/ 750008 h 864851"/>
                <a:gd name="connsiteX402" fmla="*/ 333634 w 1137605"/>
                <a:gd name="connsiteY402" fmla="*/ 750008 h 864851"/>
                <a:gd name="connsiteX403" fmla="*/ 333830 w 1137605"/>
                <a:gd name="connsiteY403" fmla="*/ 750595 h 864851"/>
                <a:gd name="connsiteX404" fmla="*/ 332134 w 1137605"/>
                <a:gd name="connsiteY404" fmla="*/ 750726 h 864851"/>
                <a:gd name="connsiteX405" fmla="*/ 331938 w 1137605"/>
                <a:gd name="connsiteY405" fmla="*/ 751183 h 864851"/>
                <a:gd name="connsiteX406" fmla="*/ 336179 w 1137605"/>
                <a:gd name="connsiteY406" fmla="*/ 751183 h 864851"/>
                <a:gd name="connsiteX407" fmla="*/ 336766 w 1137605"/>
                <a:gd name="connsiteY407" fmla="*/ 752031 h 864851"/>
                <a:gd name="connsiteX408" fmla="*/ 336766 w 1137605"/>
                <a:gd name="connsiteY408" fmla="*/ 752879 h 864851"/>
                <a:gd name="connsiteX409" fmla="*/ 336571 w 1137605"/>
                <a:gd name="connsiteY409" fmla="*/ 753140 h 864851"/>
                <a:gd name="connsiteX410" fmla="*/ 335070 w 1137605"/>
                <a:gd name="connsiteY410" fmla="*/ 753140 h 864851"/>
                <a:gd name="connsiteX411" fmla="*/ 335070 w 1137605"/>
                <a:gd name="connsiteY411" fmla="*/ 753597 h 864851"/>
                <a:gd name="connsiteX412" fmla="*/ 335657 w 1137605"/>
                <a:gd name="connsiteY412" fmla="*/ 753597 h 864851"/>
                <a:gd name="connsiteX413" fmla="*/ 335657 w 1137605"/>
                <a:gd name="connsiteY413" fmla="*/ 753858 h 864851"/>
                <a:gd name="connsiteX414" fmla="*/ 334548 w 1137605"/>
                <a:gd name="connsiteY414" fmla="*/ 754315 h 864851"/>
                <a:gd name="connsiteX415" fmla="*/ 332851 w 1137605"/>
                <a:gd name="connsiteY415" fmla="*/ 754184 h 864851"/>
                <a:gd name="connsiteX416" fmla="*/ 332655 w 1137605"/>
                <a:gd name="connsiteY416" fmla="*/ 754771 h 864851"/>
                <a:gd name="connsiteX417" fmla="*/ 333047 w 1137605"/>
                <a:gd name="connsiteY417" fmla="*/ 754771 h 864851"/>
                <a:gd name="connsiteX418" fmla="*/ 333047 w 1137605"/>
                <a:gd name="connsiteY418" fmla="*/ 755359 h 864851"/>
                <a:gd name="connsiteX419" fmla="*/ 333569 w 1137605"/>
                <a:gd name="connsiteY419" fmla="*/ 755359 h 864851"/>
                <a:gd name="connsiteX420" fmla="*/ 333569 w 1137605"/>
                <a:gd name="connsiteY420" fmla="*/ 754641 h 864851"/>
                <a:gd name="connsiteX421" fmla="*/ 335592 w 1137605"/>
                <a:gd name="connsiteY421" fmla="*/ 754511 h 864851"/>
                <a:gd name="connsiteX422" fmla="*/ 336114 w 1137605"/>
                <a:gd name="connsiteY422" fmla="*/ 753662 h 864851"/>
                <a:gd name="connsiteX423" fmla="*/ 336832 w 1137605"/>
                <a:gd name="connsiteY423" fmla="*/ 753662 h 864851"/>
                <a:gd name="connsiteX424" fmla="*/ 337549 w 1137605"/>
                <a:gd name="connsiteY424" fmla="*/ 752488 h 864851"/>
                <a:gd name="connsiteX425" fmla="*/ 338659 w 1137605"/>
                <a:gd name="connsiteY425" fmla="*/ 753336 h 864851"/>
                <a:gd name="connsiteX426" fmla="*/ 339050 w 1137605"/>
                <a:gd name="connsiteY426" fmla="*/ 754380 h 864851"/>
                <a:gd name="connsiteX427" fmla="*/ 339768 w 1137605"/>
                <a:gd name="connsiteY427" fmla="*/ 754511 h 864851"/>
                <a:gd name="connsiteX428" fmla="*/ 340159 w 1137605"/>
                <a:gd name="connsiteY428" fmla="*/ 755098 h 864851"/>
                <a:gd name="connsiteX429" fmla="*/ 340159 w 1137605"/>
                <a:gd name="connsiteY429" fmla="*/ 756729 h 864851"/>
                <a:gd name="connsiteX430" fmla="*/ 339442 w 1137605"/>
                <a:gd name="connsiteY430" fmla="*/ 757903 h 864851"/>
                <a:gd name="connsiteX431" fmla="*/ 338724 w 1137605"/>
                <a:gd name="connsiteY431" fmla="*/ 757773 h 864851"/>
                <a:gd name="connsiteX432" fmla="*/ 337615 w 1137605"/>
                <a:gd name="connsiteY432" fmla="*/ 758491 h 864851"/>
                <a:gd name="connsiteX433" fmla="*/ 336701 w 1137605"/>
                <a:gd name="connsiteY433" fmla="*/ 758491 h 864851"/>
                <a:gd name="connsiteX434" fmla="*/ 326326 w 1137605"/>
                <a:gd name="connsiteY434" fmla="*/ 755098 h 864851"/>
                <a:gd name="connsiteX435" fmla="*/ 318169 w 1137605"/>
                <a:gd name="connsiteY435" fmla="*/ 754249 h 864851"/>
                <a:gd name="connsiteX436" fmla="*/ 316864 w 1137605"/>
                <a:gd name="connsiteY436" fmla="*/ 753662 h 864851"/>
                <a:gd name="connsiteX437" fmla="*/ 312232 w 1137605"/>
                <a:gd name="connsiteY437" fmla="*/ 753792 h 864851"/>
                <a:gd name="connsiteX438" fmla="*/ 310731 w 1137605"/>
                <a:gd name="connsiteY438" fmla="*/ 753075 h 864851"/>
                <a:gd name="connsiteX439" fmla="*/ 310535 w 1137605"/>
                <a:gd name="connsiteY439" fmla="*/ 752618 h 864851"/>
                <a:gd name="connsiteX440" fmla="*/ 310535 w 1137605"/>
                <a:gd name="connsiteY440" fmla="*/ 750138 h 864851"/>
                <a:gd name="connsiteX441" fmla="*/ 310013 w 1137605"/>
                <a:gd name="connsiteY441" fmla="*/ 749421 h 864851"/>
                <a:gd name="connsiteX442" fmla="*/ 310013 w 1137605"/>
                <a:gd name="connsiteY442" fmla="*/ 747659 h 864851"/>
                <a:gd name="connsiteX443" fmla="*/ 312036 w 1137605"/>
                <a:gd name="connsiteY443" fmla="*/ 747920 h 864851"/>
                <a:gd name="connsiteX444" fmla="*/ 311644 w 1137605"/>
                <a:gd name="connsiteY444" fmla="*/ 748638 h 864851"/>
                <a:gd name="connsiteX445" fmla="*/ 312036 w 1137605"/>
                <a:gd name="connsiteY445" fmla="*/ 749355 h 864851"/>
                <a:gd name="connsiteX446" fmla="*/ 312427 w 1137605"/>
                <a:gd name="connsiteY446" fmla="*/ 749225 h 864851"/>
                <a:gd name="connsiteX447" fmla="*/ 312427 w 1137605"/>
                <a:gd name="connsiteY447" fmla="*/ 748507 h 864851"/>
                <a:gd name="connsiteX448" fmla="*/ 314842 w 1137605"/>
                <a:gd name="connsiteY448" fmla="*/ 748964 h 864851"/>
                <a:gd name="connsiteX449" fmla="*/ 317452 w 1137605"/>
                <a:gd name="connsiteY449" fmla="*/ 748834 h 864851"/>
                <a:gd name="connsiteX450" fmla="*/ 318365 w 1137605"/>
                <a:gd name="connsiteY450" fmla="*/ 748116 h 864851"/>
                <a:gd name="connsiteX451" fmla="*/ 318952 w 1137605"/>
                <a:gd name="connsiteY451" fmla="*/ 748116 h 864851"/>
                <a:gd name="connsiteX452" fmla="*/ 319148 w 1137605"/>
                <a:gd name="connsiteY452" fmla="*/ 747398 h 864851"/>
                <a:gd name="connsiteX453" fmla="*/ 320062 w 1137605"/>
                <a:gd name="connsiteY453" fmla="*/ 746941 h 864851"/>
                <a:gd name="connsiteX454" fmla="*/ 320975 w 1137605"/>
                <a:gd name="connsiteY454" fmla="*/ 745049 h 864851"/>
                <a:gd name="connsiteX455" fmla="*/ 321889 w 1137605"/>
                <a:gd name="connsiteY455" fmla="*/ 744331 h 864851"/>
                <a:gd name="connsiteX456" fmla="*/ 322085 w 1137605"/>
                <a:gd name="connsiteY456" fmla="*/ 739959 h 864851"/>
                <a:gd name="connsiteX457" fmla="*/ 322998 w 1137605"/>
                <a:gd name="connsiteY457" fmla="*/ 739241 h 864851"/>
                <a:gd name="connsiteX458" fmla="*/ 322998 w 1137605"/>
                <a:gd name="connsiteY458" fmla="*/ 736892 h 864851"/>
                <a:gd name="connsiteX459" fmla="*/ 323912 w 1137605"/>
                <a:gd name="connsiteY459" fmla="*/ 735457 h 864851"/>
                <a:gd name="connsiteX460" fmla="*/ 323912 w 1137605"/>
                <a:gd name="connsiteY460" fmla="*/ 734870 h 864851"/>
                <a:gd name="connsiteX461" fmla="*/ 321497 w 1137605"/>
                <a:gd name="connsiteY461" fmla="*/ 732977 h 864851"/>
                <a:gd name="connsiteX462" fmla="*/ 321497 w 1137605"/>
                <a:gd name="connsiteY462" fmla="*/ 732259 h 864851"/>
                <a:gd name="connsiteX463" fmla="*/ 322085 w 1137605"/>
                <a:gd name="connsiteY463" fmla="*/ 731085 h 864851"/>
                <a:gd name="connsiteX464" fmla="*/ 324303 w 1137605"/>
                <a:gd name="connsiteY464" fmla="*/ 729780 h 864851"/>
                <a:gd name="connsiteX465" fmla="*/ 324303 w 1137605"/>
                <a:gd name="connsiteY465" fmla="*/ 729193 h 864851"/>
                <a:gd name="connsiteX466" fmla="*/ 325608 w 1137605"/>
                <a:gd name="connsiteY466" fmla="*/ 729650 h 864851"/>
                <a:gd name="connsiteX467" fmla="*/ 326000 w 1137605"/>
                <a:gd name="connsiteY467" fmla="*/ 729388 h 864851"/>
                <a:gd name="connsiteX468" fmla="*/ 325608 w 1137605"/>
                <a:gd name="connsiteY468" fmla="*/ 728540 h 864851"/>
                <a:gd name="connsiteX469" fmla="*/ 326717 w 1137605"/>
                <a:gd name="connsiteY469" fmla="*/ 728540 h 864851"/>
                <a:gd name="connsiteX470" fmla="*/ 328936 w 1137605"/>
                <a:gd name="connsiteY470" fmla="*/ 727692 h 864851"/>
                <a:gd name="connsiteX471" fmla="*/ 327827 w 1137605"/>
                <a:gd name="connsiteY471" fmla="*/ 726517 h 864851"/>
                <a:gd name="connsiteX472" fmla="*/ 328414 w 1137605"/>
                <a:gd name="connsiteY472" fmla="*/ 725995 h 864851"/>
                <a:gd name="connsiteX473" fmla="*/ 902437 w 1137605"/>
                <a:gd name="connsiteY473" fmla="*/ 401301 h 864851"/>
                <a:gd name="connsiteX474" fmla="*/ 902633 w 1137605"/>
                <a:gd name="connsiteY474" fmla="*/ 401888 h 864851"/>
                <a:gd name="connsiteX475" fmla="*/ 904134 w 1137605"/>
                <a:gd name="connsiteY475" fmla="*/ 403062 h 864851"/>
                <a:gd name="connsiteX476" fmla="*/ 905830 w 1137605"/>
                <a:gd name="connsiteY476" fmla="*/ 403780 h 864851"/>
                <a:gd name="connsiteX477" fmla="*/ 907331 w 1137605"/>
                <a:gd name="connsiteY477" fmla="*/ 403911 h 864851"/>
                <a:gd name="connsiteX478" fmla="*/ 908049 w 1137605"/>
                <a:gd name="connsiteY478" fmla="*/ 404824 h 864851"/>
                <a:gd name="connsiteX479" fmla="*/ 909354 w 1137605"/>
                <a:gd name="connsiteY479" fmla="*/ 405281 h 864851"/>
                <a:gd name="connsiteX480" fmla="*/ 911050 w 1137605"/>
                <a:gd name="connsiteY480" fmla="*/ 405412 h 864851"/>
                <a:gd name="connsiteX481" fmla="*/ 911768 w 1137605"/>
                <a:gd name="connsiteY481" fmla="*/ 405868 h 864851"/>
                <a:gd name="connsiteX482" fmla="*/ 913791 w 1137605"/>
                <a:gd name="connsiteY482" fmla="*/ 405412 h 864851"/>
                <a:gd name="connsiteX483" fmla="*/ 917315 w 1137605"/>
                <a:gd name="connsiteY483" fmla="*/ 405999 h 864851"/>
                <a:gd name="connsiteX484" fmla="*/ 921230 w 1137605"/>
                <a:gd name="connsiteY484" fmla="*/ 408674 h 864851"/>
                <a:gd name="connsiteX485" fmla="*/ 922731 w 1137605"/>
                <a:gd name="connsiteY485" fmla="*/ 410175 h 864851"/>
                <a:gd name="connsiteX486" fmla="*/ 924231 w 1137605"/>
                <a:gd name="connsiteY486" fmla="*/ 410762 h 864851"/>
                <a:gd name="connsiteX487" fmla="*/ 927037 w 1137605"/>
                <a:gd name="connsiteY487" fmla="*/ 412981 h 864851"/>
                <a:gd name="connsiteX488" fmla="*/ 928734 w 1137605"/>
                <a:gd name="connsiteY488" fmla="*/ 413568 h 864851"/>
                <a:gd name="connsiteX489" fmla="*/ 930952 w 1137605"/>
                <a:gd name="connsiteY489" fmla="*/ 413437 h 864851"/>
                <a:gd name="connsiteX490" fmla="*/ 933562 w 1137605"/>
                <a:gd name="connsiteY490" fmla="*/ 414155 h 864851"/>
                <a:gd name="connsiteX491" fmla="*/ 934672 w 1137605"/>
                <a:gd name="connsiteY491" fmla="*/ 414025 h 864851"/>
                <a:gd name="connsiteX492" fmla="*/ 939109 w 1137605"/>
                <a:gd name="connsiteY492" fmla="*/ 415069 h 864851"/>
                <a:gd name="connsiteX493" fmla="*/ 940610 w 1137605"/>
                <a:gd name="connsiteY493" fmla="*/ 415069 h 864851"/>
                <a:gd name="connsiteX494" fmla="*/ 943415 w 1137605"/>
                <a:gd name="connsiteY494" fmla="*/ 416113 h 864851"/>
                <a:gd name="connsiteX495" fmla="*/ 947526 w 1137605"/>
                <a:gd name="connsiteY495" fmla="*/ 415656 h 864851"/>
                <a:gd name="connsiteX496" fmla="*/ 949223 w 1137605"/>
                <a:gd name="connsiteY496" fmla="*/ 415982 h 864851"/>
                <a:gd name="connsiteX497" fmla="*/ 952029 w 1137605"/>
                <a:gd name="connsiteY497" fmla="*/ 417483 h 864851"/>
                <a:gd name="connsiteX498" fmla="*/ 954835 w 1137605"/>
                <a:gd name="connsiteY498" fmla="*/ 418201 h 864851"/>
                <a:gd name="connsiteX499" fmla="*/ 954835 w 1137605"/>
                <a:gd name="connsiteY499" fmla="*/ 418788 h 864851"/>
                <a:gd name="connsiteX500" fmla="*/ 955552 w 1137605"/>
                <a:gd name="connsiteY500" fmla="*/ 419049 h 864851"/>
                <a:gd name="connsiteX501" fmla="*/ 956074 w 1137605"/>
                <a:gd name="connsiteY501" fmla="*/ 420811 h 864851"/>
                <a:gd name="connsiteX502" fmla="*/ 957575 w 1137605"/>
                <a:gd name="connsiteY502" fmla="*/ 422768 h 864851"/>
                <a:gd name="connsiteX503" fmla="*/ 957771 w 1137605"/>
                <a:gd name="connsiteY503" fmla="*/ 423943 h 864851"/>
                <a:gd name="connsiteX504" fmla="*/ 958684 w 1137605"/>
                <a:gd name="connsiteY504" fmla="*/ 424661 h 864851"/>
                <a:gd name="connsiteX505" fmla="*/ 959272 w 1137605"/>
                <a:gd name="connsiteY505" fmla="*/ 424661 h 864851"/>
                <a:gd name="connsiteX506" fmla="*/ 959794 w 1137605"/>
                <a:gd name="connsiteY506" fmla="*/ 425836 h 864851"/>
                <a:gd name="connsiteX507" fmla="*/ 960512 w 1137605"/>
                <a:gd name="connsiteY507" fmla="*/ 426162 h 864851"/>
                <a:gd name="connsiteX508" fmla="*/ 961229 w 1137605"/>
                <a:gd name="connsiteY508" fmla="*/ 427206 h 864851"/>
                <a:gd name="connsiteX509" fmla="*/ 961947 w 1137605"/>
                <a:gd name="connsiteY509" fmla="*/ 427336 h 864851"/>
                <a:gd name="connsiteX510" fmla="*/ 964557 w 1137605"/>
                <a:gd name="connsiteY510" fmla="*/ 429685 h 864851"/>
                <a:gd name="connsiteX511" fmla="*/ 965145 w 1137605"/>
                <a:gd name="connsiteY511" fmla="*/ 430729 h 864851"/>
                <a:gd name="connsiteX512" fmla="*/ 966645 w 1137605"/>
                <a:gd name="connsiteY512" fmla="*/ 431773 h 864851"/>
                <a:gd name="connsiteX513" fmla="*/ 968146 w 1137605"/>
                <a:gd name="connsiteY513" fmla="*/ 434905 h 864851"/>
                <a:gd name="connsiteX514" fmla="*/ 968342 w 1137605"/>
                <a:gd name="connsiteY514" fmla="*/ 436210 h 864851"/>
                <a:gd name="connsiteX515" fmla="*/ 969255 w 1137605"/>
                <a:gd name="connsiteY515" fmla="*/ 437255 h 864851"/>
                <a:gd name="connsiteX516" fmla="*/ 969777 w 1137605"/>
                <a:gd name="connsiteY516" fmla="*/ 439604 h 864851"/>
                <a:gd name="connsiteX517" fmla="*/ 970887 w 1137605"/>
                <a:gd name="connsiteY517" fmla="*/ 440778 h 864851"/>
                <a:gd name="connsiteX518" fmla="*/ 970495 w 1137605"/>
                <a:gd name="connsiteY518" fmla="*/ 442996 h 864851"/>
                <a:gd name="connsiteX519" fmla="*/ 969386 w 1137605"/>
                <a:gd name="connsiteY519" fmla="*/ 443715 h 864851"/>
                <a:gd name="connsiteX520" fmla="*/ 969386 w 1137605"/>
                <a:gd name="connsiteY520" fmla="*/ 445085 h 864851"/>
                <a:gd name="connsiteX521" fmla="*/ 968864 w 1137605"/>
                <a:gd name="connsiteY521" fmla="*/ 445215 h 864851"/>
                <a:gd name="connsiteX522" fmla="*/ 966645 w 1137605"/>
                <a:gd name="connsiteY522" fmla="*/ 444171 h 864851"/>
                <a:gd name="connsiteX523" fmla="*/ 964753 w 1137605"/>
                <a:gd name="connsiteY523" fmla="*/ 445672 h 864851"/>
                <a:gd name="connsiteX524" fmla="*/ 964753 w 1137605"/>
                <a:gd name="connsiteY524" fmla="*/ 446129 h 864851"/>
                <a:gd name="connsiteX525" fmla="*/ 964231 w 1137605"/>
                <a:gd name="connsiteY525" fmla="*/ 446259 h 864851"/>
                <a:gd name="connsiteX526" fmla="*/ 963643 w 1137605"/>
                <a:gd name="connsiteY526" fmla="*/ 447630 h 864851"/>
                <a:gd name="connsiteX527" fmla="*/ 960838 w 1137605"/>
                <a:gd name="connsiteY527" fmla="*/ 449848 h 864851"/>
                <a:gd name="connsiteX528" fmla="*/ 957836 w 1137605"/>
                <a:gd name="connsiteY528" fmla="*/ 451023 h 864851"/>
                <a:gd name="connsiteX529" fmla="*/ 956727 w 1137605"/>
                <a:gd name="connsiteY529" fmla="*/ 451023 h 864851"/>
                <a:gd name="connsiteX530" fmla="*/ 956727 w 1137605"/>
                <a:gd name="connsiteY530" fmla="*/ 451284 h 864851"/>
                <a:gd name="connsiteX531" fmla="*/ 952290 w 1137605"/>
                <a:gd name="connsiteY531" fmla="*/ 451740 h 864851"/>
                <a:gd name="connsiteX532" fmla="*/ 950463 w 1137605"/>
                <a:gd name="connsiteY532" fmla="*/ 451284 h 864851"/>
                <a:gd name="connsiteX533" fmla="*/ 949353 w 1137605"/>
                <a:gd name="connsiteY533" fmla="*/ 450370 h 864851"/>
                <a:gd name="connsiteX534" fmla="*/ 948049 w 1137605"/>
                <a:gd name="connsiteY534" fmla="*/ 450044 h 864851"/>
                <a:gd name="connsiteX535" fmla="*/ 947135 w 1137605"/>
                <a:gd name="connsiteY535" fmla="*/ 449130 h 864851"/>
                <a:gd name="connsiteX536" fmla="*/ 945112 w 1137605"/>
                <a:gd name="connsiteY536" fmla="*/ 448674 h 864851"/>
                <a:gd name="connsiteX537" fmla="*/ 942893 w 1137605"/>
                <a:gd name="connsiteY537" fmla="*/ 447303 h 864851"/>
                <a:gd name="connsiteX538" fmla="*/ 939174 w 1137605"/>
                <a:gd name="connsiteY538" fmla="*/ 446716 h 864851"/>
                <a:gd name="connsiteX539" fmla="*/ 938261 w 1137605"/>
                <a:gd name="connsiteY539" fmla="*/ 445998 h 864851"/>
                <a:gd name="connsiteX540" fmla="*/ 936760 w 1137605"/>
                <a:gd name="connsiteY540" fmla="*/ 446586 h 864851"/>
                <a:gd name="connsiteX541" fmla="*/ 933236 w 1137605"/>
                <a:gd name="connsiteY541" fmla="*/ 446586 h 864851"/>
                <a:gd name="connsiteX542" fmla="*/ 932714 w 1137605"/>
                <a:gd name="connsiteY542" fmla="*/ 445998 h 864851"/>
                <a:gd name="connsiteX543" fmla="*/ 928277 w 1137605"/>
                <a:gd name="connsiteY543" fmla="*/ 444367 h 864851"/>
                <a:gd name="connsiteX544" fmla="*/ 927755 w 1137605"/>
                <a:gd name="connsiteY544" fmla="*/ 443649 h 864851"/>
                <a:gd name="connsiteX545" fmla="*/ 926254 w 1137605"/>
                <a:gd name="connsiteY545" fmla="*/ 443975 h 864851"/>
                <a:gd name="connsiteX546" fmla="*/ 925667 w 1137605"/>
                <a:gd name="connsiteY546" fmla="*/ 443258 h 864851"/>
                <a:gd name="connsiteX547" fmla="*/ 924362 w 1137605"/>
                <a:gd name="connsiteY547" fmla="*/ 443388 h 864851"/>
                <a:gd name="connsiteX548" fmla="*/ 923448 w 1137605"/>
                <a:gd name="connsiteY548" fmla="*/ 442932 h 864851"/>
                <a:gd name="connsiteX549" fmla="*/ 922535 w 1137605"/>
                <a:gd name="connsiteY549" fmla="*/ 443649 h 864851"/>
                <a:gd name="connsiteX550" fmla="*/ 921034 w 1137605"/>
                <a:gd name="connsiteY550" fmla="*/ 443323 h 864851"/>
                <a:gd name="connsiteX551" fmla="*/ 921034 w 1137605"/>
                <a:gd name="connsiteY551" fmla="*/ 443649 h 864851"/>
                <a:gd name="connsiteX552" fmla="*/ 920120 w 1137605"/>
                <a:gd name="connsiteY552" fmla="*/ 443975 h 864851"/>
                <a:gd name="connsiteX553" fmla="*/ 919207 w 1137605"/>
                <a:gd name="connsiteY553" fmla="*/ 443062 h 864851"/>
                <a:gd name="connsiteX554" fmla="*/ 917902 w 1137605"/>
                <a:gd name="connsiteY554" fmla="*/ 442801 h 864851"/>
                <a:gd name="connsiteX555" fmla="*/ 917315 w 1137605"/>
                <a:gd name="connsiteY555" fmla="*/ 441431 h 864851"/>
                <a:gd name="connsiteX556" fmla="*/ 916597 w 1137605"/>
                <a:gd name="connsiteY556" fmla="*/ 441561 h 864851"/>
                <a:gd name="connsiteX557" fmla="*/ 916597 w 1137605"/>
                <a:gd name="connsiteY557" fmla="*/ 442279 h 864851"/>
                <a:gd name="connsiteX558" fmla="*/ 916010 w 1137605"/>
                <a:gd name="connsiteY558" fmla="*/ 442996 h 864851"/>
                <a:gd name="connsiteX559" fmla="*/ 914704 w 1137605"/>
                <a:gd name="connsiteY559" fmla="*/ 443715 h 864851"/>
                <a:gd name="connsiteX560" fmla="*/ 913987 w 1137605"/>
                <a:gd name="connsiteY560" fmla="*/ 443715 h 864851"/>
                <a:gd name="connsiteX561" fmla="*/ 913400 w 1137605"/>
                <a:gd name="connsiteY561" fmla="*/ 444302 h 864851"/>
                <a:gd name="connsiteX562" fmla="*/ 911376 w 1137605"/>
                <a:gd name="connsiteY562" fmla="*/ 444171 h 864851"/>
                <a:gd name="connsiteX563" fmla="*/ 910855 w 1137605"/>
                <a:gd name="connsiteY563" fmla="*/ 443127 h 864851"/>
                <a:gd name="connsiteX564" fmla="*/ 909354 w 1137605"/>
                <a:gd name="connsiteY564" fmla="*/ 443127 h 864851"/>
                <a:gd name="connsiteX565" fmla="*/ 908962 w 1137605"/>
                <a:gd name="connsiteY565" fmla="*/ 442670 h 864851"/>
                <a:gd name="connsiteX566" fmla="*/ 908767 w 1137605"/>
                <a:gd name="connsiteY566" fmla="*/ 440713 h 864851"/>
                <a:gd name="connsiteX567" fmla="*/ 909354 w 1137605"/>
                <a:gd name="connsiteY567" fmla="*/ 438951 h 864851"/>
                <a:gd name="connsiteX568" fmla="*/ 910267 w 1137605"/>
                <a:gd name="connsiteY568" fmla="*/ 438233 h 864851"/>
                <a:gd name="connsiteX569" fmla="*/ 909876 w 1137605"/>
                <a:gd name="connsiteY569" fmla="*/ 435558 h 864851"/>
                <a:gd name="connsiteX570" fmla="*/ 909158 w 1137605"/>
                <a:gd name="connsiteY570" fmla="*/ 435101 h 864851"/>
                <a:gd name="connsiteX571" fmla="*/ 908767 w 1137605"/>
                <a:gd name="connsiteY571" fmla="*/ 434188 h 864851"/>
                <a:gd name="connsiteX572" fmla="*/ 908244 w 1137605"/>
                <a:gd name="connsiteY572" fmla="*/ 434188 h 864851"/>
                <a:gd name="connsiteX573" fmla="*/ 908049 w 1137605"/>
                <a:gd name="connsiteY573" fmla="*/ 433601 h 864851"/>
                <a:gd name="connsiteX574" fmla="*/ 906939 w 1137605"/>
                <a:gd name="connsiteY574" fmla="*/ 433731 h 864851"/>
                <a:gd name="connsiteX575" fmla="*/ 905635 w 1137605"/>
                <a:gd name="connsiteY575" fmla="*/ 433144 h 864851"/>
                <a:gd name="connsiteX576" fmla="*/ 904721 w 1137605"/>
                <a:gd name="connsiteY576" fmla="*/ 431969 h 864851"/>
                <a:gd name="connsiteX577" fmla="*/ 904525 w 1137605"/>
                <a:gd name="connsiteY577" fmla="*/ 430664 h 864851"/>
                <a:gd name="connsiteX578" fmla="*/ 902828 w 1137605"/>
                <a:gd name="connsiteY578" fmla="*/ 429751 h 864851"/>
                <a:gd name="connsiteX579" fmla="*/ 902633 w 1137605"/>
                <a:gd name="connsiteY579" fmla="*/ 429163 h 864851"/>
                <a:gd name="connsiteX580" fmla="*/ 902111 w 1137605"/>
                <a:gd name="connsiteY580" fmla="*/ 429033 h 864851"/>
                <a:gd name="connsiteX581" fmla="*/ 901002 w 1137605"/>
                <a:gd name="connsiteY581" fmla="*/ 427728 h 864851"/>
                <a:gd name="connsiteX582" fmla="*/ 898783 w 1137605"/>
                <a:gd name="connsiteY582" fmla="*/ 427402 h 864851"/>
                <a:gd name="connsiteX583" fmla="*/ 897674 w 1137605"/>
                <a:gd name="connsiteY583" fmla="*/ 426683 h 864851"/>
                <a:gd name="connsiteX584" fmla="*/ 896565 w 1137605"/>
                <a:gd name="connsiteY584" fmla="*/ 424008 h 864851"/>
                <a:gd name="connsiteX585" fmla="*/ 896565 w 1137605"/>
                <a:gd name="connsiteY585" fmla="*/ 422377 h 864851"/>
                <a:gd name="connsiteX586" fmla="*/ 895063 w 1137605"/>
                <a:gd name="connsiteY586" fmla="*/ 420028 h 864851"/>
                <a:gd name="connsiteX587" fmla="*/ 894542 w 1137605"/>
                <a:gd name="connsiteY587" fmla="*/ 419897 h 864851"/>
                <a:gd name="connsiteX588" fmla="*/ 894542 w 1137605"/>
                <a:gd name="connsiteY588" fmla="*/ 419441 h 864851"/>
                <a:gd name="connsiteX589" fmla="*/ 895063 w 1137605"/>
                <a:gd name="connsiteY589" fmla="*/ 419441 h 864851"/>
                <a:gd name="connsiteX590" fmla="*/ 895455 w 1137605"/>
                <a:gd name="connsiteY590" fmla="*/ 420158 h 864851"/>
                <a:gd name="connsiteX591" fmla="*/ 896173 w 1137605"/>
                <a:gd name="connsiteY591" fmla="*/ 419897 h 864851"/>
                <a:gd name="connsiteX592" fmla="*/ 896565 w 1137605"/>
                <a:gd name="connsiteY592" fmla="*/ 420485 h 864851"/>
                <a:gd name="connsiteX593" fmla="*/ 897674 w 1137605"/>
                <a:gd name="connsiteY593" fmla="*/ 420615 h 864851"/>
                <a:gd name="connsiteX594" fmla="*/ 897870 w 1137605"/>
                <a:gd name="connsiteY594" fmla="*/ 420942 h 864851"/>
                <a:gd name="connsiteX595" fmla="*/ 897478 w 1137605"/>
                <a:gd name="connsiteY595" fmla="*/ 421072 h 864851"/>
                <a:gd name="connsiteX596" fmla="*/ 896369 w 1137605"/>
                <a:gd name="connsiteY596" fmla="*/ 421072 h 864851"/>
                <a:gd name="connsiteX597" fmla="*/ 897870 w 1137605"/>
                <a:gd name="connsiteY597" fmla="*/ 422246 h 864851"/>
                <a:gd name="connsiteX598" fmla="*/ 900871 w 1137605"/>
                <a:gd name="connsiteY598" fmla="*/ 421529 h 864851"/>
                <a:gd name="connsiteX599" fmla="*/ 901589 w 1137605"/>
                <a:gd name="connsiteY599" fmla="*/ 420485 h 864851"/>
                <a:gd name="connsiteX600" fmla="*/ 901589 w 1137605"/>
                <a:gd name="connsiteY600" fmla="*/ 419441 h 864851"/>
                <a:gd name="connsiteX601" fmla="*/ 900675 w 1137605"/>
                <a:gd name="connsiteY601" fmla="*/ 418984 h 864851"/>
                <a:gd name="connsiteX602" fmla="*/ 900871 w 1137605"/>
                <a:gd name="connsiteY602" fmla="*/ 417809 h 864851"/>
                <a:gd name="connsiteX603" fmla="*/ 900479 w 1137605"/>
                <a:gd name="connsiteY603" fmla="*/ 417809 h 864851"/>
                <a:gd name="connsiteX604" fmla="*/ 900479 w 1137605"/>
                <a:gd name="connsiteY604" fmla="*/ 416765 h 864851"/>
                <a:gd name="connsiteX605" fmla="*/ 899566 w 1137605"/>
                <a:gd name="connsiteY605" fmla="*/ 416048 h 864851"/>
                <a:gd name="connsiteX606" fmla="*/ 899762 w 1137605"/>
                <a:gd name="connsiteY606" fmla="*/ 414873 h 864851"/>
                <a:gd name="connsiteX607" fmla="*/ 899174 w 1137605"/>
                <a:gd name="connsiteY607" fmla="*/ 414547 h 864851"/>
                <a:gd name="connsiteX608" fmla="*/ 899174 w 1137605"/>
                <a:gd name="connsiteY608" fmla="*/ 413046 h 864851"/>
                <a:gd name="connsiteX609" fmla="*/ 899892 w 1137605"/>
                <a:gd name="connsiteY609" fmla="*/ 410827 h 864851"/>
                <a:gd name="connsiteX610" fmla="*/ 899892 w 1137605"/>
                <a:gd name="connsiteY610" fmla="*/ 409653 h 864851"/>
                <a:gd name="connsiteX611" fmla="*/ 900479 w 1137605"/>
                <a:gd name="connsiteY611" fmla="*/ 409066 h 864851"/>
                <a:gd name="connsiteX612" fmla="*/ 900479 w 1137605"/>
                <a:gd name="connsiteY612" fmla="*/ 406521 h 864851"/>
                <a:gd name="connsiteX613" fmla="*/ 901785 w 1137605"/>
                <a:gd name="connsiteY613" fmla="*/ 404172 h 864851"/>
                <a:gd name="connsiteX614" fmla="*/ 901393 w 1137605"/>
                <a:gd name="connsiteY614" fmla="*/ 401953 h 864851"/>
                <a:gd name="connsiteX615" fmla="*/ 902437 w 1137605"/>
                <a:gd name="connsiteY615" fmla="*/ 401301 h 864851"/>
                <a:gd name="connsiteX616" fmla="*/ 434188 w 1137605"/>
                <a:gd name="connsiteY616" fmla="*/ 0 h 864851"/>
                <a:gd name="connsiteX617" fmla="*/ 445281 w 1137605"/>
                <a:gd name="connsiteY617" fmla="*/ 9592 h 864851"/>
                <a:gd name="connsiteX618" fmla="*/ 441822 w 1137605"/>
                <a:gd name="connsiteY618" fmla="*/ 25057 h 864851"/>
                <a:gd name="connsiteX619" fmla="*/ 456373 w 1137605"/>
                <a:gd name="connsiteY619" fmla="*/ 40521 h 864851"/>
                <a:gd name="connsiteX620" fmla="*/ 461202 w 1137605"/>
                <a:gd name="connsiteY620" fmla="*/ 52136 h 864851"/>
                <a:gd name="connsiteX621" fmla="*/ 446259 w 1137605"/>
                <a:gd name="connsiteY621" fmla="*/ 64339 h 864851"/>
                <a:gd name="connsiteX622" fmla="*/ 445020 w 1137605"/>
                <a:gd name="connsiteY622" fmla="*/ 65709 h 864851"/>
                <a:gd name="connsiteX623" fmla="*/ 447369 w 1137605"/>
                <a:gd name="connsiteY623" fmla="*/ 70538 h 864851"/>
                <a:gd name="connsiteX624" fmla="*/ 439016 w 1137605"/>
                <a:gd name="connsiteY624" fmla="*/ 74322 h 864851"/>
                <a:gd name="connsiteX625" fmla="*/ 432883 w 1137605"/>
                <a:gd name="connsiteY625" fmla="*/ 83523 h 864851"/>
                <a:gd name="connsiteX626" fmla="*/ 439669 w 1137605"/>
                <a:gd name="connsiteY626" fmla="*/ 84567 h 864851"/>
                <a:gd name="connsiteX627" fmla="*/ 442344 w 1137605"/>
                <a:gd name="connsiteY627" fmla="*/ 89265 h 864851"/>
                <a:gd name="connsiteX628" fmla="*/ 440843 w 1137605"/>
                <a:gd name="connsiteY628" fmla="*/ 102185 h 864851"/>
                <a:gd name="connsiteX629" fmla="*/ 434253 w 1137605"/>
                <a:gd name="connsiteY629" fmla="*/ 111059 h 864851"/>
                <a:gd name="connsiteX630" fmla="*/ 438429 w 1137605"/>
                <a:gd name="connsiteY630" fmla="*/ 125219 h 864851"/>
                <a:gd name="connsiteX631" fmla="*/ 428837 w 1137605"/>
                <a:gd name="connsiteY631" fmla="*/ 139183 h 864851"/>
                <a:gd name="connsiteX632" fmla="*/ 422899 w 1137605"/>
                <a:gd name="connsiteY632" fmla="*/ 157192 h 864851"/>
                <a:gd name="connsiteX633" fmla="*/ 431904 w 1137605"/>
                <a:gd name="connsiteY633" fmla="*/ 160651 h 864851"/>
                <a:gd name="connsiteX634" fmla="*/ 443780 w 1137605"/>
                <a:gd name="connsiteY634" fmla="*/ 171482 h 864851"/>
                <a:gd name="connsiteX635" fmla="*/ 451284 w 1137605"/>
                <a:gd name="connsiteY635" fmla="*/ 169525 h 864851"/>
                <a:gd name="connsiteX636" fmla="*/ 465313 w 1137605"/>
                <a:gd name="connsiteY636" fmla="*/ 183163 h 864851"/>
                <a:gd name="connsiteX637" fmla="*/ 468771 w 1137605"/>
                <a:gd name="connsiteY637" fmla="*/ 191711 h 864851"/>
                <a:gd name="connsiteX638" fmla="*/ 474318 w 1137605"/>
                <a:gd name="connsiteY638" fmla="*/ 198171 h 864851"/>
                <a:gd name="connsiteX639" fmla="*/ 474514 w 1137605"/>
                <a:gd name="connsiteY639" fmla="*/ 202216 h 864851"/>
                <a:gd name="connsiteX640" fmla="*/ 468380 w 1137605"/>
                <a:gd name="connsiteY640" fmla="*/ 201042 h 864851"/>
                <a:gd name="connsiteX641" fmla="*/ 459179 w 1137605"/>
                <a:gd name="connsiteY641" fmla="*/ 212004 h 864851"/>
                <a:gd name="connsiteX642" fmla="*/ 447695 w 1137605"/>
                <a:gd name="connsiteY642" fmla="*/ 207502 h 864851"/>
                <a:gd name="connsiteX643" fmla="*/ 434318 w 1137605"/>
                <a:gd name="connsiteY643" fmla="*/ 206588 h 864851"/>
                <a:gd name="connsiteX644" fmla="*/ 426814 w 1137605"/>
                <a:gd name="connsiteY644" fmla="*/ 196996 h 864851"/>
                <a:gd name="connsiteX645" fmla="*/ 428380 w 1137605"/>
                <a:gd name="connsiteY645" fmla="*/ 192951 h 864851"/>
                <a:gd name="connsiteX646" fmla="*/ 427467 w 1137605"/>
                <a:gd name="connsiteY646" fmla="*/ 189492 h 864851"/>
                <a:gd name="connsiteX647" fmla="*/ 418462 w 1137605"/>
                <a:gd name="connsiteY647" fmla="*/ 185903 h 864851"/>
                <a:gd name="connsiteX648" fmla="*/ 414547 w 1137605"/>
                <a:gd name="connsiteY648" fmla="*/ 186686 h 864851"/>
                <a:gd name="connsiteX649" fmla="*/ 408870 w 1137605"/>
                <a:gd name="connsiteY649" fmla="*/ 197779 h 864851"/>
                <a:gd name="connsiteX650" fmla="*/ 415656 w 1137605"/>
                <a:gd name="connsiteY650" fmla="*/ 207828 h 864851"/>
                <a:gd name="connsiteX651" fmla="*/ 420028 w 1137605"/>
                <a:gd name="connsiteY651" fmla="*/ 208415 h 864851"/>
                <a:gd name="connsiteX652" fmla="*/ 426162 w 1137605"/>
                <a:gd name="connsiteY652" fmla="*/ 215006 h 864851"/>
                <a:gd name="connsiteX653" fmla="*/ 427858 w 1137605"/>
                <a:gd name="connsiteY653" fmla="*/ 220226 h 864851"/>
                <a:gd name="connsiteX654" fmla="*/ 427793 w 1137605"/>
                <a:gd name="connsiteY654" fmla="*/ 229231 h 864851"/>
                <a:gd name="connsiteX655" fmla="*/ 431708 w 1137605"/>
                <a:gd name="connsiteY655" fmla="*/ 235038 h 864851"/>
                <a:gd name="connsiteX656" fmla="*/ 441953 w 1137605"/>
                <a:gd name="connsiteY656" fmla="*/ 240258 h 864851"/>
                <a:gd name="connsiteX657" fmla="*/ 456178 w 1137605"/>
                <a:gd name="connsiteY657" fmla="*/ 240128 h 864851"/>
                <a:gd name="connsiteX658" fmla="*/ 464269 w 1137605"/>
                <a:gd name="connsiteY658" fmla="*/ 249263 h 864851"/>
                <a:gd name="connsiteX659" fmla="*/ 472099 w 1137605"/>
                <a:gd name="connsiteY659" fmla="*/ 245544 h 864851"/>
                <a:gd name="connsiteX660" fmla="*/ 476993 w 1137605"/>
                <a:gd name="connsiteY660" fmla="*/ 247762 h 864851"/>
                <a:gd name="connsiteX661" fmla="*/ 478037 w 1137605"/>
                <a:gd name="connsiteY661" fmla="*/ 251351 h 864851"/>
                <a:gd name="connsiteX662" fmla="*/ 469750 w 1137605"/>
                <a:gd name="connsiteY662" fmla="*/ 257811 h 864851"/>
                <a:gd name="connsiteX663" fmla="*/ 468902 w 1137605"/>
                <a:gd name="connsiteY663" fmla="*/ 261987 h 864851"/>
                <a:gd name="connsiteX664" fmla="*/ 472686 w 1137605"/>
                <a:gd name="connsiteY664" fmla="*/ 270078 h 864851"/>
                <a:gd name="connsiteX665" fmla="*/ 473404 w 1137605"/>
                <a:gd name="connsiteY665" fmla="*/ 280062 h 864851"/>
                <a:gd name="connsiteX666" fmla="*/ 483649 w 1137605"/>
                <a:gd name="connsiteY666" fmla="*/ 277843 h 864851"/>
                <a:gd name="connsiteX667" fmla="*/ 486912 w 1137605"/>
                <a:gd name="connsiteY667" fmla="*/ 279801 h 864851"/>
                <a:gd name="connsiteX668" fmla="*/ 486520 w 1137605"/>
                <a:gd name="connsiteY668" fmla="*/ 283977 h 864851"/>
                <a:gd name="connsiteX669" fmla="*/ 477907 w 1137605"/>
                <a:gd name="connsiteY669" fmla="*/ 298333 h 864851"/>
                <a:gd name="connsiteX670" fmla="*/ 477320 w 1137605"/>
                <a:gd name="connsiteY670" fmla="*/ 307011 h 864851"/>
                <a:gd name="connsiteX671" fmla="*/ 479669 w 1137605"/>
                <a:gd name="connsiteY671" fmla="*/ 316277 h 864851"/>
                <a:gd name="connsiteX672" fmla="*/ 488086 w 1137605"/>
                <a:gd name="connsiteY672" fmla="*/ 325282 h 864851"/>
                <a:gd name="connsiteX673" fmla="*/ 488086 w 1137605"/>
                <a:gd name="connsiteY673" fmla="*/ 325282 h 864851"/>
                <a:gd name="connsiteX674" fmla="*/ 495459 w 1137605"/>
                <a:gd name="connsiteY674" fmla="*/ 347272 h 864851"/>
                <a:gd name="connsiteX675" fmla="*/ 491088 w 1137605"/>
                <a:gd name="connsiteY675" fmla="*/ 377027 h 864851"/>
                <a:gd name="connsiteX676" fmla="*/ 486846 w 1137605"/>
                <a:gd name="connsiteY676" fmla="*/ 385901 h 864851"/>
                <a:gd name="connsiteX677" fmla="*/ 494742 w 1137605"/>
                <a:gd name="connsiteY677" fmla="*/ 396081 h 864851"/>
                <a:gd name="connsiteX678" fmla="*/ 505509 w 1137605"/>
                <a:gd name="connsiteY678" fmla="*/ 398756 h 864851"/>
                <a:gd name="connsiteX679" fmla="*/ 505900 w 1137605"/>
                <a:gd name="connsiteY679" fmla="*/ 407238 h 864851"/>
                <a:gd name="connsiteX680" fmla="*/ 508771 w 1137605"/>
                <a:gd name="connsiteY680" fmla="*/ 411415 h 864851"/>
                <a:gd name="connsiteX681" fmla="*/ 519277 w 1137605"/>
                <a:gd name="connsiteY681" fmla="*/ 414220 h 864851"/>
                <a:gd name="connsiteX682" fmla="*/ 527759 w 1137605"/>
                <a:gd name="connsiteY682" fmla="*/ 423813 h 864851"/>
                <a:gd name="connsiteX683" fmla="*/ 538330 w 1137605"/>
                <a:gd name="connsiteY683" fmla="*/ 430664 h 864851"/>
                <a:gd name="connsiteX684" fmla="*/ 544203 w 1137605"/>
                <a:gd name="connsiteY684" fmla="*/ 430925 h 864851"/>
                <a:gd name="connsiteX685" fmla="*/ 548901 w 1137605"/>
                <a:gd name="connsiteY685" fmla="*/ 431577 h 864851"/>
                <a:gd name="connsiteX686" fmla="*/ 553469 w 1137605"/>
                <a:gd name="connsiteY686" fmla="*/ 443323 h 864851"/>
                <a:gd name="connsiteX687" fmla="*/ 547792 w 1137605"/>
                <a:gd name="connsiteY687" fmla="*/ 455786 h 864851"/>
                <a:gd name="connsiteX688" fmla="*/ 548705 w 1137605"/>
                <a:gd name="connsiteY688" fmla="*/ 468119 h 864851"/>
                <a:gd name="connsiteX689" fmla="*/ 555035 w 1137605"/>
                <a:gd name="connsiteY689" fmla="*/ 465574 h 864851"/>
                <a:gd name="connsiteX690" fmla="*/ 563387 w 1137605"/>
                <a:gd name="connsiteY690" fmla="*/ 448086 h 864851"/>
                <a:gd name="connsiteX691" fmla="*/ 571870 w 1137605"/>
                <a:gd name="connsiteY691" fmla="*/ 441692 h 864851"/>
                <a:gd name="connsiteX692" fmla="*/ 580222 w 1137605"/>
                <a:gd name="connsiteY692" fmla="*/ 452654 h 864851"/>
                <a:gd name="connsiteX693" fmla="*/ 579765 w 1137605"/>
                <a:gd name="connsiteY693" fmla="*/ 465835 h 864851"/>
                <a:gd name="connsiteX694" fmla="*/ 590075 w 1137605"/>
                <a:gd name="connsiteY694" fmla="*/ 459766 h 864851"/>
                <a:gd name="connsiteX695" fmla="*/ 593534 w 1137605"/>
                <a:gd name="connsiteY695" fmla="*/ 460093 h 864851"/>
                <a:gd name="connsiteX696" fmla="*/ 602604 w 1137605"/>
                <a:gd name="connsiteY696" fmla="*/ 479342 h 864851"/>
                <a:gd name="connsiteX697" fmla="*/ 610303 w 1137605"/>
                <a:gd name="connsiteY697" fmla="*/ 486781 h 864851"/>
                <a:gd name="connsiteX698" fmla="*/ 619047 w 1137605"/>
                <a:gd name="connsiteY698" fmla="*/ 484889 h 864851"/>
                <a:gd name="connsiteX699" fmla="*/ 624789 w 1137605"/>
                <a:gd name="connsiteY699" fmla="*/ 475101 h 864851"/>
                <a:gd name="connsiteX700" fmla="*/ 631184 w 1137605"/>
                <a:gd name="connsiteY700" fmla="*/ 472295 h 864851"/>
                <a:gd name="connsiteX701" fmla="*/ 637513 w 1137605"/>
                <a:gd name="connsiteY701" fmla="*/ 472752 h 864851"/>
                <a:gd name="connsiteX702" fmla="*/ 644169 w 1137605"/>
                <a:gd name="connsiteY702" fmla="*/ 464595 h 864851"/>
                <a:gd name="connsiteX703" fmla="*/ 653109 w 1137605"/>
                <a:gd name="connsiteY703" fmla="*/ 465313 h 864851"/>
                <a:gd name="connsiteX704" fmla="*/ 658590 w 1137605"/>
                <a:gd name="connsiteY704" fmla="*/ 471121 h 864851"/>
                <a:gd name="connsiteX705" fmla="*/ 660613 w 1137605"/>
                <a:gd name="connsiteY705" fmla="*/ 486520 h 864851"/>
                <a:gd name="connsiteX706" fmla="*/ 669226 w 1137605"/>
                <a:gd name="connsiteY706" fmla="*/ 483714 h 864851"/>
                <a:gd name="connsiteX707" fmla="*/ 671249 w 1137605"/>
                <a:gd name="connsiteY707" fmla="*/ 486389 h 864851"/>
                <a:gd name="connsiteX708" fmla="*/ 676077 w 1137605"/>
                <a:gd name="connsiteY708" fmla="*/ 490370 h 864851"/>
                <a:gd name="connsiteX709" fmla="*/ 684430 w 1137605"/>
                <a:gd name="connsiteY709" fmla="*/ 487238 h 864851"/>
                <a:gd name="connsiteX710" fmla="*/ 685343 w 1137605"/>
                <a:gd name="connsiteY710" fmla="*/ 475101 h 864851"/>
                <a:gd name="connsiteX711" fmla="*/ 693174 w 1137605"/>
                <a:gd name="connsiteY711" fmla="*/ 468119 h 864851"/>
                <a:gd name="connsiteX712" fmla="*/ 696893 w 1137605"/>
                <a:gd name="connsiteY712" fmla="*/ 459049 h 864851"/>
                <a:gd name="connsiteX713" fmla="*/ 704984 w 1137605"/>
                <a:gd name="connsiteY713" fmla="*/ 451806 h 864851"/>
                <a:gd name="connsiteX714" fmla="*/ 709617 w 1137605"/>
                <a:gd name="connsiteY714" fmla="*/ 433731 h 864851"/>
                <a:gd name="connsiteX715" fmla="*/ 706811 w 1137605"/>
                <a:gd name="connsiteY715" fmla="*/ 418462 h 864851"/>
                <a:gd name="connsiteX716" fmla="*/ 713597 w 1137605"/>
                <a:gd name="connsiteY716" fmla="*/ 407500 h 864851"/>
                <a:gd name="connsiteX717" fmla="*/ 723712 w 1137605"/>
                <a:gd name="connsiteY717" fmla="*/ 397255 h 864851"/>
                <a:gd name="connsiteX718" fmla="*/ 727823 w 1137605"/>
                <a:gd name="connsiteY718" fmla="*/ 388511 h 864851"/>
                <a:gd name="connsiteX719" fmla="*/ 727823 w 1137605"/>
                <a:gd name="connsiteY719" fmla="*/ 388511 h 864851"/>
                <a:gd name="connsiteX720" fmla="*/ 741852 w 1137605"/>
                <a:gd name="connsiteY720" fmla="*/ 397451 h 864851"/>
                <a:gd name="connsiteX721" fmla="*/ 757447 w 1137605"/>
                <a:gd name="connsiteY721" fmla="*/ 392687 h 864851"/>
                <a:gd name="connsiteX722" fmla="*/ 767235 w 1137605"/>
                <a:gd name="connsiteY722" fmla="*/ 402932 h 864851"/>
                <a:gd name="connsiteX723" fmla="*/ 775522 w 1137605"/>
                <a:gd name="connsiteY723" fmla="*/ 404563 h 864851"/>
                <a:gd name="connsiteX724" fmla="*/ 782439 w 1137605"/>
                <a:gd name="connsiteY724" fmla="*/ 401822 h 864851"/>
                <a:gd name="connsiteX725" fmla="*/ 791574 w 1137605"/>
                <a:gd name="connsiteY725" fmla="*/ 400975 h 864851"/>
                <a:gd name="connsiteX726" fmla="*/ 791574 w 1137605"/>
                <a:gd name="connsiteY726" fmla="*/ 400975 h 864851"/>
                <a:gd name="connsiteX727" fmla="*/ 792683 w 1137605"/>
                <a:gd name="connsiteY727" fmla="*/ 404041 h 864851"/>
                <a:gd name="connsiteX728" fmla="*/ 793075 w 1137605"/>
                <a:gd name="connsiteY728" fmla="*/ 404041 h 864851"/>
                <a:gd name="connsiteX729" fmla="*/ 793596 w 1137605"/>
                <a:gd name="connsiteY729" fmla="*/ 403454 h 864851"/>
                <a:gd name="connsiteX730" fmla="*/ 795619 w 1137605"/>
                <a:gd name="connsiteY730" fmla="*/ 403128 h 864851"/>
                <a:gd name="connsiteX731" fmla="*/ 796533 w 1137605"/>
                <a:gd name="connsiteY731" fmla="*/ 402540 h 864851"/>
                <a:gd name="connsiteX732" fmla="*/ 800252 w 1137605"/>
                <a:gd name="connsiteY732" fmla="*/ 402214 h 864851"/>
                <a:gd name="connsiteX733" fmla="*/ 800774 w 1137605"/>
                <a:gd name="connsiteY733" fmla="*/ 401039 h 864851"/>
                <a:gd name="connsiteX734" fmla="*/ 801688 w 1137605"/>
                <a:gd name="connsiteY734" fmla="*/ 400909 h 864851"/>
                <a:gd name="connsiteX735" fmla="*/ 802406 w 1137605"/>
                <a:gd name="connsiteY735" fmla="*/ 399996 h 864851"/>
                <a:gd name="connsiteX736" fmla="*/ 803906 w 1137605"/>
                <a:gd name="connsiteY736" fmla="*/ 400126 h 864851"/>
                <a:gd name="connsiteX737" fmla="*/ 806125 w 1137605"/>
                <a:gd name="connsiteY737" fmla="*/ 398756 h 864851"/>
                <a:gd name="connsiteX738" fmla="*/ 806125 w 1137605"/>
                <a:gd name="connsiteY738" fmla="*/ 397385 h 864851"/>
                <a:gd name="connsiteX739" fmla="*/ 805734 w 1137605"/>
                <a:gd name="connsiteY739" fmla="*/ 397059 h 864851"/>
                <a:gd name="connsiteX740" fmla="*/ 806125 w 1137605"/>
                <a:gd name="connsiteY740" fmla="*/ 396015 h 864851"/>
                <a:gd name="connsiteX741" fmla="*/ 805212 w 1137605"/>
                <a:gd name="connsiteY741" fmla="*/ 394971 h 864851"/>
                <a:gd name="connsiteX742" fmla="*/ 805212 w 1137605"/>
                <a:gd name="connsiteY742" fmla="*/ 394253 h 864851"/>
                <a:gd name="connsiteX743" fmla="*/ 804820 w 1137605"/>
                <a:gd name="connsiteY743" fmla="*/ 394123 h 864851"/>
                <a:gd name="connsiteX744" fmla="*/ 805016 w 1137605"/>
                <a:gd name="connsiteY744" fmla="*/ 393405 h 864851"/>
                <a:gd name="connsiteX745" fmla="*/ 804624 w 1137605"/>
                <a:gd name="connsiteY745" fmla="*/ 392948 h 864851"/>
                <a:gd name="connsiteX746" fmla="*/ 805929 w 1137605"/>
                <a:gd name="connsiteY746" fmla="*/ 392361 h 864851"/>
                <a:gd name="connsiteX747" fmla="*/ 807038 w 1137605"/>
                <a:gd name="connsiteY747" fmla="*/ 392948 h 864851"/>
                <a:gd name="connsiteX748" fmla="*/ 809257 w 1137605"/>
                <a:gd name="connsiteY748" fmla="*/ 392948 h 864851"/>
                <a:gd name="connsiteX749" fmla="*/ 809061 w 1137605"/>
                <a:gd name="connsiteY749" fmla="*/ 392361 h 864851"/>
                <a:gd name="connsiteX750" fmla="*/ 807561 w 1137605"/>
                <a:gd name="connsiteY750" fmla="*/ 392491 h 864851"/>
                <a:gd name="connsiteX751" fmla="*/ 806060 w 1137605"/>
                <a:gd name="connsiteY751" fmla="*/ 392035 h 864851"/>
                <a:gd name="connsiteX752" fmla="*/ 806582 w 1137605"/>
                <a:gd name="connsiteY752" fmla="*/ 389620 h 864851"/>
                <a:gd name="connsiteX753" fmla="*/ 807691 w 1137605"/>
                <a:gd name="connsiteY753" fmla="*/ 389033 h 864851"/>
                <a:gd name="connsiteX754" fmla="*/ 806973 w 1137605"/>
                <a:gd name="connsiteY754" fmla="*/ 387859 h 864851"/>
                <a:gd name="connsiteX755" fmla="*/ 808278 w 1137605"/>
                <a:gd name="connsiteY755" fmla="*/ 385640 h 864851"/>
                <a:gd name="connsiteX756" fmla="*/ 808996 w 1137605"/>
                <a:gd name="connsiteY756" fmla="*/ 385183 h 864851"/>
                <a:gd name="connsiteX757" fmla="*/ 808800 w 1137605"/>
                <a:gd name="connsiteY757" fmla="*/ 384596 h 864851"/>
                <a:gd name="connsiteX758" fmla="*/ 809192 w 1137605"/>
                <a:gd name="connsiteY758" fmla="*/ 384466 h 864851"/>
                <a:gd name="connsiteX759" fmla="*/ 809388 w 1137605"/>
                <a:gd name="connsiteY759" fmla="*/ 383422 h 864851"/>
                <a:gd name="connsiteX760" fmla="*/ 813825 w 1137605"/>
                <a:gd name="connsiteY760" fmla="*/ 380877 h 864851"/>
                <a:gd name="connsiteX761" fmla="*/ 816239 w 1137605"/>
                <a:gd name="connsiteY761" fmla="*/ 380746 h 864851"/>
                <a:gd name="connsiteX762" fmla="*/ 820154 w 1137605"/>
                <a:gd name="connsiteY762" fmla="*/ 381790 h 864851"/>
                <a:gd name="connsiteX763" fmla="*/ 820742 w 1137605"/>
                <a:gd name="connsiteY763" fmla="*/ 381464 h 864851"/>
                <a:gd name="connsiteX764" fmla="*/ 823547 w 1137605"/>
                <a:gd name="connsiteY764" fmla="*/ 381921 h 864851"/>
                <a:gd name="connsiteX765" fmla="*/ 825374 w 1137605"/>
                <a:gd name="connsiteY765" fmla="*/ 381790 h 864851"/>
                <a:gd name="connsiteX766" fmla="*/ 827593 w 1137605"/>
                <a:gd name="connsiteY766" fmla="*/ 382508 h 864851"/>
                <a:gd name="connsiteX767" fmla="*/ 829290 w 1137605"/>
                <a:gd name="connsiteY767" fmla="*/ 382377 h 864851"/>
                <a:gd name="connsiteX768" fmla="*/ 830790 w 1137605"/>
                <a:gd name="connsiteY768" fmla="*/ 381790 h 864851"/>
                <a:gd name="connsiteX769" fmla="*/ 832813 w 1137605"/>
                <a:gd name="connsiteY769" fmla="*/ 381790 h 864851"/>
                <a:gd name="connsiteX770" fmla="*/ 836141 w 1137605"/>
                <a:gd name="connsiteY770" fmla="*/ 380877 h 864851"/>
                <a:gd name="connsiteX771" fmla="*/ 836337 w 1137605"/>
                <a:gd name="connsiteY771" fmla="*/ 381334 h 864851"/>
                <a:gd name="connsiteX772" fmla="*/ 838360 w 1137605"/>
                <a:gd name="connsiteY772" fmla="*/ 382377 h 864851"/>
                <a:gd name="connsiteX773" fmla="*/ 837968 w 1137605"/>
                <a:gd name="connsiteY773" fmla="*/ 383878 h 864851"/>
                <a:gd name="connsiteX774" fmla="*/ 839273 w 1137605"/>
                <a:gd name="connsiteY774" fmla="*/ 383552 h 864851"/>
                <a:gd name="connsiteX775" fmla="*/ 839469 w 1137605"/>
                <a:gd name="connsiteY775" fmla="*/ 382508 h 864851"/>
                <a:gd name="connsiteX776" fmla="*/ 839860 w 1137605"/>
                <a:gd name="connsiteY776" fmla="*/ 382377 h 864851"/>
                <a:gd name="connsiteX777" fmla="*/ 843775 w 1137605"/>
                <a:gd name="connsiteY777" fmla="*/ 382377 h 864851"/>
                <a:gd name="connsiteX778" fmla="*/ 845603 w 1137605"/>
                <a:gd name="connsiteY778" fmla="*/ 382638 h 864851"/>
                <a:gd name="connsiteX779" fmla="*/ 846712 w 1137605"/>
                <a:gd name="connsiteY779" fmla="*/ 384596 h 864851"/>
                <a:gd name="connsiteX780" fmla="*/ 848212 w 1137605"/>
                <a:gd name="connsiteY780" fmla="*/ 384596 h 864851"/>
                <a:gd name="connsiteX781" fmla="*/ 848931 w 1137605"/>
                <a:gd name="connsiteY781" fmla="*/ 382508 h 864851"/>
                <a:gd name="connsiteX782" fmla="*/ 850040 w 1137605"/>
                <a:gd name="connsiteY782" fmla="*/ 383226 h 864851"/>
                <a:gd name="connsiteX783" fmla="*/ 851149 w 1137605"/>
                <a:gd name="connsiteY783" fmla="*/ 383226 h 864851"/>
                <a:gd name="connsiteX784" fmla="*/ 852258 w 1137605"/>
                <a:gd name="connsiteY784" fmla="*/ 383813 h 864851"/>
                <a:gd name="connsiteX785" fmla="*/ 856369 w 1137605"/>
                <a:gd name="connsiteY785" fmla="*/ 384726 h 864851"/>
                <a:gd name="connsiteX786" fmla="*/ 856565 w 1137605"/>
                <a:gd name="connsiteY786" fmla="*/ 385183 h 864851"/>
                <a:gd name="connsiteX787" fmla="*/ 857479 w 1137605"/>
                <a:gd name="connsiteY787" fmla="*/ 385509 h 864851"/>
                <a:gd name="connsiteX788" fmla="*/ 857479 w 1137605"/>
                <a:gd name="connsiteY788" fmla="*/ 386423 h 864851"/>
                <a:gd name="connsiteX789" fmla="*/ 858196 w 1137605"/>
                <a:gd name="connsiteY789" fmla="*/ 387467 h 864851"/>
                <a:gd name="connsiteX790" fmla="*/ 860806 w 1137605"/>
                <a:gd name="connsiteY790" fmla="*/ 387206 h 864851"/>
                <a:gd name="connsiteX791" fmla="*/ 861720 w 1137605"/>
                <a:gd name="connsiteY791" fmla="*/ 386488 h 864851"/>
                <a:gd name="connsiteX792" fmla="*/ 863221 w 1137605"/>
                <a:gd name="connsiteY792" fmla="*/ 386032 h 864851"/>
                <a:gd name="connsiteX793" fmla="*/ 868767 w 1137605"/>
                <a:gd name="connsiteY793" fmla="*/ 385575 h 864851"/>
                <a:gd name="connsiteX794" fmla="*/ 869485 w 1137605"/>
                <a:gd name="connsiteY794" fmla="*/ 386619 h 864851"/>
                <a:gd name="connsiteX795" fmla="*/ 873726 w 1137605"/>
                <a:gd name="connsiteY795" fmla="*/ 386162 h 864851"/>
                <a:gd name="connsiteX796" fmla="*/ 874313 w 1137605"/>
                <a:gd name="connsiteY796" fmla="*/ 387337 h 864851"/>
                <a:gd name="connsiteX797" fmla="*/ 876728 w 1137605"/>
                <a:gd name="connsiteY797" fmla="*/ 387467 h 864851"/>
                <a:gd name="connsiteX798" fmla="*/ 876728 w 1137605"/>
                <a:gd name="connsiteY798" fmla="*/ 388185 h 864851"/>
                <a:gd name="connsiteX799" fmla="*/ 877446 w 1137605"/>
                <a:gd name="connsiteY799" fmla="*/ 389359 h 864851"/>
                <a:gd name="connsiteX800" fmla="*/ 878946 w 1137605"/>
                <a:gd name="connsiteY800" fmla="*/ 388642 h 864851"/>
                <a:gd name="connsiteX801" fmla="*/ 879338 w 1137605"/>
                <a:gd name="connsiteY801" fmla="*/ 387924 h 864851"/>
                <a:gd name="connsiteX802" fmla="*/ 880839 w 1137605"/>
                <a:gd name="connsiteY802" fmla="*/ 387924 h 864851"/>
                <a:gd name="connsiteX803" fmla="*/ 881361 w 1137605"/>
                <a:gd name="connsiteY803" fmla="*/ 387467 h 864851"/>
                <a:gd name="connsiteX804" fmla="*/ 884493 w 1137605"/>
                <a:gd name="connsiteY804" fmla="*/ 388380 h 864851"/>
                <a:gd name="connsiteX805" fmla="*/ 885015 w 1137605"/>
                <a:gd name="connsiteY805" fmla="*/ 388968 h 864851"/>
                <a:gd name="connsiteX806" fmla="*/ 887038 w 1137605"/>
                <a:gd name="connsiteY806" fmla="*/ 388837 h 864851"/>
                <a:gd name="connsiteX807" fmla="*/ 889452 w 1137605"/>
                <a:gd name="connsiteY807" fmla="*/ 391056 h 864851"/>
                <a:gd name="connsiteX808" fmla="*/ 891344 w 1137605"/>
                <a:gd name="connsiteY808" fmla="*/ 393601 h 864851"/>
                <a:gd name="connsiteX809" fmla="*/ 893041 w 1137605"/>
                <a:gd name="connsiteY809" fmla="*/ 394971 h 864851"/>
                <a:gd name="connsiteX810" fmla="*/ 894542 w 1137605"/>
                <a:gd name="connsiteY810" fmla="*/ 398560 h 864851"/>
                <a:gd name="connsiteX811" fmla="*/ 894346 w 1137605"/>
                <a:gd name="connsiteY811" fmla="*/ 401562 h 864851"/>
                <a:gd name="connsiteX812" fmla="*/ 895063 w 1137605"/>
                <a:gd name="connsiteY812" fmla="*/ 402475 h 864851"/>
                <a:gd name="connsiteX813" fmla="*/ 895063 w 1137605"/>
                <a:gd name="connsiteY813" fmla="*/ 403193 h 864851"/>
                <a:gd name="connsiteX814" fmla="*/ 894476 w 1137605"/>
                <a:gd name="connsiteY814" fmla="*/ 403911 h 864851"/>
                <a:gd name="connsiteX815" fmla="*/ 894672 w 1137605"/>
                <a:gd name="connsiteY815" fmla="*/ 404629 h 864851"/>
                <a:gd name="connsiteX816" fmla="*/ 892976 w 1137605"/>
                <a:gd name="connsiteY816" fmla="*/ 407434 h 864851"/>
                <a:gd name="connsiteX817" fmla="*/ 892258 w 1137605"/>
                <a:gd name="connsiteY817" fmla="*/ 407695 h 864851"/>
                <a:gd name="connsiteX818" fmla="*/ 891866 w 1137605"/>
                <a:gd name="connsiteY818" fmla="*/ 408413 h 864851"/>
                <a:gd name="connsiteX819" fmla="*/ 890561 w 1137605"/>
                <a:gd name="connsiteY819" fmla="*/ 409000 h 864851"/>
                <a:gd name="connsiteX820" fmla="*/ 889452 w 1137605"/>
                <a:gd name="connsiteY820" fmla="*/ 408870 h 864851"/>
                <a:gd name="connsiteX821" fmla="*/ 888538 w 1137605"/>
                <a:gd name="connsiteY821" fmla="*/ 409783 h 864851"/>
                <a:gd name="connsiteX822" fmla="*/ 887234 w 1137605"/>
                <a:gd name="connsiteY822" fmla="*/ 410044 h 864851"/>
                <a:gd name="connsiteX823" fmla="*/ 885406 w 1137605"/>
                <a:gd name="connsiteY823" fmla="*/ 409783 h 864851"/>
                <a:gd name="connsiteX824" fmla="*/ 884297 w 1137605"/>
                <a:gd name="connsiteY824" fmla="*/ 409914 h 864851"/>
                <a:gd name="connsiteX825" fmla="*/ 884101 w 1137605"/>
                <a:gd name="connsiteY825" fmla="*/ 410370 h 864851"/>
                <a:gd name="connsiteX826" fmla="*/ 882405 w 1137605"/>
                <a:gd name="connsiteY826" fmla="*/ 410044 h 864851"/>
                <a:gd name="connsiteX827" fmla="*/ 878294 w 1137605"/>
                <a:gd name="connsiteY827" fmla="*/ 410370 h 864851"/>
                <a:gd name="connsiteX828" fmla="*/ 878098 w 1137605"/>
                <a:gd name="connsiteY828" fmla="*/ 409653 h 864851"/>
                <a:gd name="connsiteX829" fmla="*/ 877380 w 1137605"/>
                <a:gd name="connsiteY829" fmla="*/ 409523 h 864851"/>
                <a:gd name="connsiteX830" fmla="*/ 877380 w 1137605"/>
                <a:gd name="connsiteY830" fmla="*/ 409261 h 864851"/>
                <a:gd name="connsiteX831" fmla="*/ 878685 w 1137605"/>
                <a:gd name="connsiteY831" fmla="*/ 408217 h 864851"/>
                <a:gd name="connsiteX832" fmla="*/ 878490 w 1137605"/>
                <a:gd name="connsiteY832" fmla="*/ 406912 h 864851"/>
                <a:gd name="connsiteX833" fmla="*/ 876989 w 1137605"/>
                <a:gd name="connsiteY833" fmla="*/ 406455 h 864851"/>
                <a:gd name="connsiteX834" fmla="*/ 876793 w 1137605"/>
                <a:gd name="connsiteY834" fmla="*/ 405281 h 864851"/>
                <a:gd name="connsiteX835" fmla="*/ 876206 w 1137605"/>
                <a:gd name="connsiteY835" fmla="*/ 404563 h 864851"/>
                <a:gd name="connsiteX836" fmla="*/ 874379 w 1137605"/>
                <a:gd name="connsiteY836" fmla="*/ 404433 h 864851"/>
                <a:gd name="connsiteX837" fmla="*/ 874770 w 1137605"/>
                <a:gd name="connsiteY837" fmla="*/ 403258 h 864851"/>
                <a:gd name="connsiteX838" fmla="*/ 874248 w 1137605"/>
                <a:gd name="connsiteY838" fmla="*/ 402345 h 864851"/>
                <a:gd name="connsiteX839" fmla="*/ 873661 w 1137605"/>
                <a:gd name="connsiteY839" fmla="*/ 402214 h 864851"/>
                <a:gd name="connsiteX840" fmla="*/ 874052 w 1137605"/>
                <a:gd name="connsiteY840" fmla="*/ 401757 h 864851"/>
                <a:gd name="connsiteX841" fmla="*/ 873335 w 1137605"/>
                <a:gd name="connsiteY841" fmla="*/ 401888 h 864851"/>
                <a:gd name="connsiteX842" fmla="*/ 872225 w 1137605"/>
                <a:gd name="connsiteY842" fmla="*/ 401431 h 864851"/>
                <a:gd name="connsiteX843" fmla="*/ 871703 w 1137605"/>
                <a:gd name="connsiteY843" fmla="*/ 401757 h 864851"/>
                <a:gd name="connsiteX844" fmla="*/ 871312 w 1137605"/>
                <a:gd name="connsiteY844" fmla="*/ 402932 h 864851"/>
                <a:gd name="connsiteX845" fmla="*/ 870594 w 1137605"/>
                <a:gd name="connsiteY845" fmla="*/ 403193 h 864851"/>
                <a:gd name="connsiteX846" fmla="*/ 870202 w 1137605"/>
                <a:gd name="connsiteY846" fmla="*/ 404237 h 864851"/>
                <a:gd name="connsiteX847" fmla="*/ 871312 w 1137605"/>
                <a:gd name="connsiteY847" fmla="*/ 403911 h 864851"/>
                <a:gd name="connsiteX848" fmla="*/ 872617 w 1137605"/>
                <a:gd name="connsiteY848" fmla="*/ 404955 h 864851"/>
                <a:gd name="connsiteX849" fmla="*/ 872617 w 1137605"/>
                <a:gd name="connsiteY849" fmla="*/ 405868 h 864851"/>
                <a:gd name="connsiteX850" fmla="*/ 873922 w 1137605"/>
                <a:gd name="connsiteY850" fmla="*/ 408087 h 864851"/>
                <a:gd name="connsiteX851" fmla="*/ 872225 w 1137605"/>
                <a:gd name="connsiteY851" fmla="*/ 407630 h 864851"/>
                <a:gd name="connsiteX852" fmla="*/ 871116 w 1137605"/>
                <a:gd name="connsiteY852" fmla="*/ 407956 h 864851"/>
                <a:gd name="connsiteX853" fmla="*/ 870007 w 1137605"/>
                <a:gd name="connsiteY853" fmla="*/ 409131 h 864851"/>
                <a:gd name="connsiteX854" fmla="*/ 868702 w 1137605"/>
                <a:gd name="connsiteY854" fmla="*/ 408870 h 864851"/>
                <a:gd name="connsiteX855" fmla="*/ 868180 w 1137605"/>
                <a:gd name="connsiteY855" fmla="*/ 408283 h 864851"/>
                <a:gd name="connsiteX856" fmla="*/ 868571 w 1137605"/>
                <a:gd name="connsiteY856" fmla="*/ 407826 h 864851"/>
                <a:gd name="connsiteX857" fmla="*/ 868571 w 1137605"/>
                <a:gd name="connsiteY857" fmla="*/ 405868 h 864851"/>
                <a:gd name="connsiteX858" fmla="*/ 867462 w 1137605"/>
                <a:gd name="connsiteY858" fmla="*/ 405281 h 864851"/>
                <a:gd name="connsiteX859" fmla="*/ 867070 w 1137605"/>
                <a:gd name="connsiteY859" fmla="*/ 405281 h 864851"/>
                <a:gd name="connsiteX860" fmla="*/ 867070 w 1137605"/>
                <a:gd name="connsiteY860" fmla="*/ 405868 h 864851"/>
                <a:gd name="connsiteX861" fmla="*/ 867593 w 1137605"/>
                <a:gd name="connsiteY861" fmla="*/ 405868 h 864851"/>
                <a:gd name="connsiteX862" fmla="*/ 867984 w 1137605"/>
                <a:gd name="connsiteY862" fmla="*/ 406912 h 864851"/>
                <a:gd name="connsiteX863" fmla="*/ 867593 w 1137605"/>
                <a:gd name="connsiteY863" fmla="*/ 407956 h 864851"/>
                <a:gd name="connsiteX864" fmla="*/ 865765 w 1137605"/>
                <a:gd name="connsiteY864" fmla="*/ 407826 h 864851"/>
                <a:gd name="connsiteX865" fmla="*/ 865374 w 1137605"/>
                <a:gd name="connsiteY865" fmla="*/ 407369 h 864851"/>
                <a:gd name="connsiteX866" fmla="*/ 865765 w 1137605"/>
                <a:gd name="connsiteY866" fmla="*/ 406195 h 864851"/>
                <a:gd name="connsiteX867" fmla="*/ 865178 w 1137605"/>
                <a:gd name="connsiteY867" fmla="*/ 406195 h 864851"/>
                <a:gd name="connsiteX868" fmla="*/ 864461 w 1137605"/>
                <a:gd name="connsiteY868" fmla="*/ 407369 h 864851"/>
                <a:gd name="connsiteX869" fmla="*/ 861459 w 1137605"/>
                <a:gd name="connsiteY869" fmla="*/ 407956 h 864851"/>
                <a:gd name="connsiteX870" fmla="*/ 861850 w 1137605"/>
                <a:gd name="connsiteY870" fmla="*/ 408413 h 864851"/>
                <a:gd name="connsiteX871" fmla="*/ 861654 w 1137605"/>
                <a:gd name="connsiteY871" fmla="*/ 409131 h 864851"/>
                <a:gd name="connsiteX872" fmla="*/ 859958 w 1137605"/>
                <a:gd name="connsiteY872" fmla="*/ 409131 h 864851"/>
                <a:gd name="connsiteX873" fmla="*/ 859958 w 1137605"/>
                <a:gd name="connsiteY873" fmla="*/ 410632 h 864851"/>
                <a:gd name="connsiteX874" fmla="*/ 860871 w 1137605"/>
                <a:gd name="connsiteY874" fmla="*/ 410501 h 864851"/>
                <a:gd name="connsiteX875" fmla="*/ 860871 w 1137605"/>
                <a:gd name="connsiteY875" fmla="*/ 411676 h 864851"/>
                <a:gd name="connsiteX876" fmla="*/ 859567 w 1137605"/>
                <a:gd name="connsiteY876" fmla="*/ 411545 h 864851"/>
                <a:gd name="connsiteX877" fmla="*/ 858066 w 1137605"/>
                <a:gd name="connsiteY877" fmla="*/ 412263 h 864851"/>
                <a:gd name="connsiteX878" fmla="*/ 858066 w 1137605"/>
                <a:gd name="connsiteY878" fmla="*/ 412981 h 864851"/>
                <a:gd name="connsiteX879" fmla="*/ 856956 w 1137605"/>
                <a:gd name="connsiteY879" fmla="*/ 414612 h 864851"/>
                <a:gd name="connsiteX880" fmla="*/ 856956 w 1137605"/>
                <a:gd name="connsiteY880" fmla="*/ 415330 h 864851"/>
                <a:gd name="connsiteX881" fmla="*/ 857674 w 1137605"/>
                <a:gd name="connsiteY881" fmla="*/ 415069 h 864851"/>
                <a:gd name="connsiteX882" fmla="*/ 859501 w 1137605"/>
                <a:gd name="connsiteY882" fmla="*/ 412263 h 864851"/>
                <a:gd name="connsiteX883" fmla="*/ 861916 w 1137605"/>
                <a:gd name="connsiteY883" fmla="*/ 413437 h 864851"/>
                <a:gd name="connsiteX884" fmla="*/ 861524 w 1137605"/>
                <a:gd name="connsiteY884" fmla="*/ 414938 h 864851"/>
                <a:gd name="connsiteX885" fmla="*/ 860219 w 1137605"/>
                <a:gd name="connsiteY885" fmla="*/ 416243 h 864851"/>
                <a:gd name="connsiteX886" fmla="*/ 857609 w 1137605"/>
                <a:gd name="connsiteY886" fmla="*/ 417288 h 864851"/>
                <a:gd name="connsiteX887" fmla="*/ 857609 w 1137605"/>
                <a:gd name="connsiteY887" fmla="*/ 417875 h 864851"/>
                <a:gd name="connsiteX888" fmla="*/ 856891 w 1137605"/>
                <a:gd name="connsiteY888" fmla="*/ 418592 h 864851"/>
                <a:gd name="connsiteX889" fmla="*/ 855194 w 1137605"/>
                <a:gd name="connsiteY889" fmla="*/ 419049 h 864851"/>
                <a:gd name="connsiteX890" fmla="*/ 855194 w 1137605"/>
                <a:gd name="connsiteY890" fmla="*/ 422051 h 864851"/>
                <a:gd name="connsiteX891" fmla="*/ 853368 w 1137605"/>
                <a:gd name="connsiteY891" fmla="*/ 421920 h 864851"/>
                <a:gd name="connsiteX892" fmla="*/ 853368 w 1137605"/>
                <a:gd name="connsiteY892" fmla="*/ 421659 h 864851"/>
                <a:gd name="connsiteX893" fmla="*/ 854673 w 1137605"/>
                <a:gd name="connsiteY893" fmla="*/ 421529 h 864851"/>
                <a:gd name="connsiteX894" fmla="*/ 854477 w 1137605"/>
                <a:gd name="connsiteY894" fmla="*/ 419441 h 864851"/>
                <a:gd name="connsiteX895" fmla="*/ 853172 w 1137605"/>
                <a:gd name="connsiteY895" fmla="*/ 419571 h 864851"/>
                <a:gd name="connsiteX896" fmla="*/ 852780 w 1137605"/>
                <a:gd name="connsiteY896" fmla="*/ 419114 h 864851"/>
                <a:gd name="connsiteX897" fmla="*/ 852258 w 1137605"/>
                <a:gd name="connsiteY897" fmla="*/ 419114 h 864851"/>
                <a:gd name="connsiteX898" fmla="*/ 850953 w 1137605"/>
                <a:gd name="connsiteY898" fmla="*/ 420028 h 864851"/>
                <a:gd name="connsiteX899" fmla="*/ 849648 w 1137605"/>
                <a:gd name="connsiteY899" fmla="*/ 419767 h 864851"/>
                <a:gd name="connsiteX900" fmla="*/ 849257 w 1137605"/>
                <a:gd name="connsiteY900" fmla="*/ 419310 h 864851"/>
                <a:gd name="connsiteX901" fmla="*/ 847234 w 1137605"/>
                <a:gd name="connsiteY901" fmla="*/ 419310 h 864851"/>
                <a:gd name="connsiteX902" fmla="*/ 846712 w 1137605"/>
                <a:gd name="connsiteY902" fmla="*/ 419767 h 864851"/>
                <a:gd name="connsiteX903" fmla="*/ 845603 w 1137605"/>
                <a:gd name="connsiteY903" fmla="*/ 419441 h 864851"/>
                <a:gd name="connsiteX904" fmla="*/ 844297 w 1137605"/>
                <a:gd name="connsiteY904" fmla="*/ 420876 h 864851"/>
                <a:gd name="connsiteX905" fmla="*/ 843188 w 1137605"/>
                <a:gd name="connsiteY905" fmla="*/ 420746 h 864851"/>
                <a:gd name="connsiteX906" fmla="*/ 842797 w 1137605"/>
                <a:gd name="connsiteY906" fmla="*/ 421920 h 864851"/>
                <a:gd name="connsiteX907" fmla="*/ 842601 w 1137605"/>
                <a:gd name="connsiteY907" fmla="*/ 421203 h 864851"/>
                <a:gd name="connsiteX908" fmla="*/ 842209 w 1137605"/>
                <a:gd name="connsiteY908" fmla="*/ 421203 h 864851"/>
                <a:gd name="connsiteX909" fmla="*/ 841818 w 1137605"/>
                <a:gd name="connsiteY909" fmla="*/ 422116 h 864851"/>
                <a:gd name="connsiteX910" fmla="*/ 841100 w 1137605"/>
                <a:gd name="connsiteY910" fmla="*/ 422116 h 864851"/>
                <a:gd name="connsiteX911" fmla="*/ 841296 w 1137605"/>
                <a:gd name="connsiteY911" fmla="*/ 422834 h 864851"/>
                <a:gd name="connsiteX912" fmla="*/ 839991 w 1137605"/>
                <a:gd name="connsiteY912" fmla="*/ 422246 h 864851"/>
                <a:gd name="connsiteX913" fmla="*/ 839273 w 1137605"/>
                <a:gd name="connsiteY913" fmla="*/ 422703 h 864851"/>
                <a:gd name="connsiteX914" fmla="*/ 838164 w 1137605"/>
                <a:gd name="connsiteY914" fmla="*/ 421203 h 864851"/>
                <a:gd name="connsiteX915" fmla="*/ 835162 w 1137605"/>
                <a:gd name="connsiteY915" fmla="*/ 421463 h 864851"/>
                <a:gd name="connsiteX916" fmla="*/ 832944 w 1137605"/>
                <a:gd name="connsiteY916" fmla="*/ 420550 h 864851"/>
                <a:gd name="connsiteX917" fmla="*/ 831639 w 1137605"/>
                <a:gd name="connsiteY917" fmla="*/ 420550 h 864851"/>
                <a:gd name="connsiteX918" fmla="*/ 830529 w 1137605"/>
                <a:gd name="connsiteY918" fmla="*/ 421594 h 864851"/>
                <a:gd name="connsiteX919" fmla="*/ 829811 w 1137605"/>
                <a:gd name="connsiteY919" fmla="*/ 421725 h 864851"/>
                <a:gd name="connsiteX920" fmla="*/ 829811 w 1137605"/>
                <a:gd name="connsiteY920" fmla="*/ 422312 h 864851"/>
                <a:gd name="connsiteX921" fmla="*/ 831116 w 1137605"/>
                <a:gd name="connsiteY921" fmla="*/ 422899 h 864851"/>
                <a:gd name="connsiteX922" fmla="*/ 832030 w 1137605"/>
                <a:gd name="connsiteY922" fmla="*/ 422181 h 864851"/>
                <a:gd name="connsiteX923" fmla="*/ 833335 w 1137605"/>
                <a:gd name="connsiteY923" fmla="*/ 422312 h 864851"/>
                <a:gd name="connsiteX924" fmla="*/ 835358 w 1137605"/>
                <a:gd name="connsiteY924" fmla="*/ 423029 h 864851"/>
                <a:gd name="connsiteX925" fmla="*/ 836663 w 1137605"/>
                <a:gd name="connsiteY925" fmla="*/ 424204 h 864851"/>
                <a:gd name="connsiteX926" fmla="*/ 836467 w 1137605"/>
                <a:gd name="connsiteY926" fmla="*/ 425248 h 864851"/>
                <a:gd name="connsiteX927" fmla="*/ 837185 w 1137605"/>
                <a:gd name="connsiteY927" fmla="*/ 425574 h 864851"/>
                <a:gd name="connsiteX928" fmla="*/ 837185 w 1137605"/>
                <a:gd name="connsiteY928" fmla="*/ 427075 h 864851"/>
                <a:gd name="connsiteX929" fmla="*/ 837772 w 1137605"/>
                <a:gd name="connsiteY929" fmla="*/ 427336 h 864851"/>
                <a:gd name="connsiteX930" fmla="*/ 837772 w 1137605"/>
                <a:gd name="connsiteY930" fmla="*/ 427923 h 864851"/>
                <a:gd name="connsiteX931" fmla="*/ 838294 w 1137605"/>
                <a:gd name="connsiteY931" fmla="*/ 428380 h 864851"/>
                <a:gd name="connsiteX932" fmla="*/ 840513 w 1137605"/>
                <a:gd name="connsiteY932" fmla="*/ 428511 h 864851"/>
                <a:gd name="connsiteX933" fmla="*/ 840513 w 1137605"/>
                <a:gd name="connsiteY933" fmla="*/ 429685 h 864851"/>
                <a:gd name="connsiteX934" fmla="*/ 841230 w 1137605"/>
                <a:gd name="connsiteY934" fmla="*/ 429685 h 864851"/>
                <a:gd name="connsiteX935" fmla="*/ 841622 w 1137605"/>
                <a:gd name="connsiteY935" fmla="*/ 430403 h 864851"/>
                <a:gd name="connsiteX936" fmla="*/ 842340 w 1137605"/>
                <a:gd name="connsiteY936" fmla="*/ 430403 h 864851"/>
                <a:gd name="connsiteX937" fmla="*/ 843254 w 1137605"/>
                <a:gd name="connsiteY937" fmla="*/ 431447 h 864851"/>
                <a:gd name="connsiteX938" fmla="*/ 844754 w 1137605"/>
                <a:gd name="connsiteY938" fmla="*/ 431317 h 864851"/>
                <a:gd name="connsiteX939" fmla="*/ 845472 w 1137605"/>
                <a:gd name="connsiteY939" fmla="*/ 432491 h 864851"/>
                <a:gd name="connsiteX940" fmla="*/ 848082 w 1137605"/>
                <a:gd name="connsiteY940" fmla="*/ 432948 h 864851"/>
                <a:gd name="connsiteX941" fmla="*/ 848800 w 1137605"/>
                <a:gd name="connsiteY941" fmla="*/ 432491 h 864851"/>
                <a:gd name="connsiteX942" fmla="*/ 850627 w 1137605"/>
                <a:gd name="connsiteY942" fmla="*/ 432622 h 864851"/>
                <a:gd name="connsiteX943" fmla="*/ 851736 w 1137605"/>
                <a:gd name="connsiteY943" fmla="*/ 433665 h 864851"/>
                <a:gd name="connsiteX944" fmla="*/ 852454 w 1137605"/>
                <a:gd name="connsiteY944" fmla="*/ 433078 h 864851"/>
                <a:gd name="connsiteX945" fmla="*/ 853172 w 1137605"/>
                <a:gd name="connsiteY945" fmla="*/ 433535 h 864851"/>
                <a:gd name="connsiteX946" fmla="*/ 853563 w 1137605"/>
                <a:gd name="connsiteY946" fmla="*/ 432622 h 864851"/>
                <a:gd name="connsiteX947" fmla="*/ 853955 w 1137605"/>
                <a:gd name="connsiteY947" fmla="*/ 432622 h 864851"/>
                <a:gd name="connsiteX948" fmla="*/ 854151 w 1137605"/>
                <a:gd name="connsiteY948" fmla="*/ 433535 h 864851"/>
                <a:gd name="connsiteX949" fmla="*/ 853237 w 1137605"/>
                <a:gd name="connsiteY949" fmla="*/ 433861 h 864851"/>
                <a:gd name="connsiteX950" fmla="*/ 853041 w 1137605"/>
                <a:gd name="connsiteY950" fmla="*/ 434318 h 864851"/>
                <a:gd name="connsiteX951" fmla="*/ 854151 w 1137605"/>
                <a:gd name="connsiteY951" fmla="*/ 434579 h 864851"/>
                <a:gd name="connsiteX952" fmla="*/ 853955 w 1137605"/>
                <a:gd name="connsiteY952" fmla="*/ 435297 h 864851"/>
                <a:gd name="connsiteX953" fmla="*/ 854346 w 1137605"/>
                <a:gd name="connsiteY953" fmla="*/ 435427 h 864851"/>
                <a:gd name="connsiteX954" fmla="*/ 854934 w 1137605"/>
                <a:gd name="connsiteY954" fmla="*/ 435101 h 864851"/>
                <a:gd name="connsiteX955" fmla="*/ 856043 w 1137605"/>
                <a:gd name="connsiteY955" fmla="*/ 435232 h 864851"/>
                <a:gd name="connsiteX956" fmla="*/ 855847 w 1137605"/>
                <a:gd name="connsiteY956" fmla="*/ 436145 h 864851"/>
                <a:gd name="connsiteX957" fmla="*/ 854934 w 1137605"/>
                <a:gd name="connsiteY957" fmla="*/ 436602 h 864851"/>
                <a:gd name="connsiteX958" fmla="*/ 854934 w 1137605"/>
                <a:gd name="connsiteY958" fmla="*/ 437516 h 864851"/>
                <a:gd name="connsiteX959" fmla="*/ 857152 w 1137605"/>
                <a:gd name="connsiteY959" fmla="*/ 438429 h 864851"/>
                <a:gd name="connsiteX960" fmla="*/ 857543 w 1137605"/>
                <a:gd name="connsiteY960" fmla="*/ 439016 h 864851"/>
                <a:gd name="connsiteX961" fmla="*/ 859371 w 1137605"/>
                <a:gd name="connsiteY961" fmla="*/ 438690 h 864851"/>
                <a:gd name="connsiteX962" fmla="*/ 859371 w 1137605"/>
                <a:gd name="connsiteY962" fmla="*/ 438233 h 864851"/>
                <a:gd name="connsiteX963" fmla="*/ 858653 w 1137605"/>
                <a:gd name="connsiteY963" fmla="*/ 437907 h 864851"/>
                <a:gd name="connsiteX964" fmla="*/ 858849 w 1137605"/>
                <a:gd name="connsiteY964" fmla="*/ 437450 h 864851"/>
                <a:gd name="connsiteX965" fmla="*/ 859958 w 1137605"/>
                <a:gd name="connsiteY965" fmla="*/ 437581 h 864851"/>
                <a:gd name="connsiteX966" fmla="*/ 860545 w 1137605"/>
                <a:gd name="connsiteY966" fmla="*/ 437124 h 864851"/>
                <a:gd name="connsiteX967" fmla="*/ 860154 w 1137605"/>
                <a:gd name="connsiteY967" fmla="*/ 436537 h 864851"/>
                <a:gd name="connsiteX968" fmla="*/ 860350 w 1137605"/>
                <a:gd name="connsiteY968" fmla="*/ 434579 h 864851"/>
                <a:gd name="connsiteX969" fmla="*/ 859240 w 1137605"/>
                <a:gd name="connsiteY969" fmla="*/ 434122 h 864851"/>
                <a:gd name="connsiteX970" fmla="*/ 859240 w 1137605"/>
                <a:gd name="connsiteY970" fmla="*/ 433665 h 864851"/>
                <a:gd name="connsiteX971" fmla="*/ 859828 w 1137605"/>
                <a:gd name="connsiteY971" fmla="*/ 433339 h 864851"/>
                <a:gd name="connsiteX972" fmla="*/ 861328 w 1137605"/>
                <a:gd name="connsiteY972" fmla="*/ 433339 h 864851"/>
                <a:gd name="connsiteX973" fmla="*/ 862437 w 1137605"/>
                <a:gd name="connsiteY973" fmla="*/ 433796 h 864851"/>
                <a:gd name="connsiteX974" fmla="*/ 864852 w 1137605"/>
                <a:gd name="connsiteY974" fmla="*/ 433470 h 864851"/>
                <a:gd name="connsiteX975" fmla="*/ 865244 w 1137605"/>
                <a:gd name="connsiteY975" fmla="*/ 433796 h 864851"/>
                <a:gd name="connsiteX976" fmla="*/ 864852 w 1137605"/>
                <a:gd name="connsiteY976" fmla="*/ 435297 h 864851"/>
                <a:gd name="connsiteX977" fmla="*/ 864461 w 1137605"/>
                <a:gd name="connsiteY977" fmla="*/ 435754 h 864851"/>
                <a:gd name="connsiteX978" fmla="*/ 862960 w 1137605"/>
                <a:gd name="connsiteY978" fmla="*/ 436210 h 864851"/>
                <a:gd name="connsiteX979" fmla="*/ 862568 w 1137605"/>
                <a:gd name="connsiteY979" fmla="*/ 437124 h 864851"/>
                <a:gd name="connsiteX980" fmla="*/ 861459 w 1137605"/>
                <a:gd name="connsiteY980" fmla="*/ 437842 h 864851"/>
                <a:gd name="connsiteX981" fmla="*/ 860937 w 1137605"/>
                <a:gd name="connsiteY981" fmla="*/ 439473 h 864851"/>
                <a:gd name="connsiteX982" fmla="*/ 861654 w 1137605"/>
                <a:gd name="connsiteY982" fmla="*/ 440387 h 864851"/>
                <a:gd name="connsiteX983" fmla="*/ 862372 w 1137605"/>
                <a:gd name="connsiteY983" fmla="*/ 440387 h 864851"/>
                <a:gd name="connsiteX984" fmla="*/ 862764 w 1137605"/>
                <a:gd name="connsiteY984" fmla="*/ 438038 h 864851"/>
                <a:gd name="connsiteX985" fmla="*/ 863351 w 1137605"/>
                <a:gd name="connsiteY985" fmla="*/ 437711 h 864851"/>
                <a:gd name="connsiteX986" fmla="*/ 863351 w 1137605"/>
                <a:gd name="connsiteY986" fmla="*/ 437255 h 864851"/>
                <a:gd name="connsiteX987" fmla="*/ 865570 w 1137605"/>
                <a:gd name="connsiteY987" fmla="*/ 436341 h 864851"/>
                <a:gd name="connsiteX988" fmla="*/ 865570 w 1137605"/>
                <a:gd name="connsiteY988" fmla="*/ 435427 h 864851"/>
                <a:gd name="connsiteX989" fmla="*/ 866092 w 1137605"/>
                <a:gd name="connsiteY989" fmla="*/ 434514 h 864851"/>
                <a:gd name="connsiteX990" fmla="*/ 866810 w 1137605"/>
                <a:gd name="connsiteY990" fmla="*/ 434384 h 864851"/>
                <a:gd name="connsiteX991" fmla="*/ 866418 w 1137605"/>
                <a:gd name="connsiteY991" fmla="*/ 433470 h 864851"/>
                <a:gd name="connsiteX992" fmla="*/ 867005 w 1137605"/>
                <a:gd name="connsiteY992" fmla="*/ 432556 h 864851"/>
                <a:gd name="connsiteX993" fmla="*/ 866614 w 1137605"/>
                <a:gd name="connsiteY993" fmla="*/ 430794 h 864851"/>
                <a:gd name="connsiteX994" fmla="*/ 866810 w 1137605"/>
                <a:gd name="connsiteY994" fmla="*/ 429881 h 864851"/>
                <a:gd name="connsiteX995" fmla="*/ 869615 w 1137605"/>
                <a:gd name="connsiteY995" fmla="*/ 428968 h 864851"/>
                <a:gd name="connsiteX996" fmla="*/ 870007 w 1137605"/>
                <a:gd name="connsiteY996" fmla="*/ 429685 h 864851"/>
                <a:gd name="connsiteX997" fmla="*/ 870725 w 1137605"/>
                <a:gd name="connsiteY997" fmla="*/ 429685 h 864851"/>
                <a:gd name="connsiteX998" fmla="*/ 871442 w 1137605"/>
                <a:gd name="connsiteY998" fmla="*/ 430729 h 864851"/>
                <a:gd name="connsiteX999" fmla="*/ 873139 w 1137605"/>
                <a:gd name="connsiteY999" fmla="*/ 431447 h 864851"/>
                <a:gd name="connsiteX1000" fmla="*/ 872943 w 1137605"/>
                <a:gd name="connsiteY1000" fmla="*/ 432361 h 864851"/>
                <a:gd name="connsiteX1001" fmla="*/ 873335 w 1137605"/>
                <a:gd name="connsiteY1001" fmla="*/ 432361 h 864851"/>
                <a:gd name="connsiteX1002" fmla="*/ 873139 w 1137605"/>
                <a:gd name="connsiteY1002" fmla="*/ 433078 h 864851"/>
                <a:gd name="connsiteX1003" fmla="*/ 873530 w 1137605"/>
                <a:gd name="connsiteY1003" fmla="*/ 434253 h 864851"/>
                <a:gd name="connsiteX1004" fmla="*/ 874640 w 1137605"/>
                <a:gd name="connsiteY1004" fmla="*/ 435167 h 864851"/>
                <a:gd name="connsiteX1005" fmla="*/ 874640 w 1137605"/>
                <a:gd name="connsiteY1005" fmla="*/ 435884 h 864851"/>
                <a:gd name="connsiteX1006" fmla="*/ 875553 w 1137605"/>
                <a:gd name="connsiteY1006" fmla="*/ 435754 h 864851"/>
                <a:gd name="connsiteX1007" fmla="*/ 875749 w 1137605"/>
                <a:gd name="connsiteY1007" fmla="*/ 436080 h 864851"/>
                <a:gd name="connsiteX1008" fmla="*/ 875749 w 1137605"/>
                <a:gd name="connsiteY1008" fmla="*/ 437450 h 864851"/>
                <a:gd name="connsiteX1009" fmla="*/ 875162 w 1137605"/>
                <a:gd name="connsiteY1009" fmla="*/ 438494 h 864851"/>
                <a:gd name="connsiteX1010" fmla="*/ 877380 w 1137605"/>
                <a:gd name="connsiteY1010" fmla="*/ 439538 h 864851"/>
                <a:gd name="connsiteX1011" fmla="*/ 876858 w 1137605"/>
                <a:gd name="connsiteY1011" fmla="*/ 440256 h 864851"/>
                <a:gd name="connsiteX1012" fmla="*/ 877967 w 1137605"/>
                <a:gd name="connsiteY1012" fmla="*/ 440256 h 864851"/>
                <a:gd name="connsiteX1013" fmla="*/ 878685 w 1137605"/>
                <a:gd name="connsiteY1013" fmla="*/ 439538 h 864851"/>
                <a:gd name="connsiteX1014" fmla="*/ 878685 w 1137605"/>
                <a:gd name="connsiteY1014" fmla="*/ 438821 h 864851"/>
                <a:gd name="connsiteX1015" fmla="*/ 880708 w 1137605"/>
                <a:gd name="connsiteY1015" fmla="*/ 437907 h 864851"/>
                <a:gd name="connsiteX1016" fmla="*/ 880708 w 1137605"/>
                <a:gd name="connsiteY1016" fmla="*/ 435232 h 864851"/>
                <a:gd name="connsiteX1017" fmla="*/ 881426 w 1137605"/>
                <a:gd name="connsiteY1017" fmla="*/ 432882 h 864851"/>
                <a:gd name="connsiteX1018" fmla="*/ 882144 w 1137605"/>
                <a:gd name="connsiteY1018" fmla="*/ 431839 h 864851"/>
                <a:gd name="connsiteX1019" fmla="*/ 884754 w 1137605"/>
                <a:gd name="connsiteY1019" fmla="*/ 431577 h 864851"/>
                <a:gd name="connsiteX1020" fmla="*/ 885668 w 1137605"/>
                <a:gd name="connsiteY1020" fmla="*/ 430860 h 864851"/>
                <a:gd name="connsiteX1021" fmla="*/ 886777 w 1137605"/>
                <a:gd name="connsiteY1021" fmla="*/ 430990 h 864851"/>
                <a:gd name="connsiteX1022" fmla="*/ 887690 w 1137605"/>
                <a:gd name="connsiteY1022" fmla="*/ 431708 h 864851"/>
                <a:gd name="connsiteX1023" fmla="*/ 887299 w 1137605"/>
                <a:gd name="connsiteY1023" fmla="*/ 432882 h 864851"/>
                <a:gd name="connsiteX1024" fmla="*/ 886385 w 1137605"/>
                <a:gd name="connsiteY1024" fmla="*/ 433013 h 864851"/>
                <a:gd name="connsiteX1025" fmla="*/ 885798 w 1137605"/>
                <a:gd name="connsiteY1025" fmla="*/ 434775 h 864851"/>
                <a:gd name="connsiteX1026" fmla="*/ 885276 w 1137605"/>
                <a:gd name="connsiteY1026" fmla="*/ 434905 h 864851"/>
                <a:gd name="connsiteX1027" fmla="*/ 885276 w 1137605"/>
                <a:gd name="connsiteY1027" fmla="*/ 435362 h 864851"/>
                <a:gd name="connsiteX1028" fmla="*/ 884689 w 1137605"/>
                <a:gd name="connsiteY1028" fmla="*/ 435362 h 864851"/>
                <a:gd name="connsiteX1029" fmla="*/ 884689 w 1137605"/>
                <a:gd name="connsiteY1029" fmla="*/ 435819 h 864851"/>
                <a:gd name="connsiteX1030" fmla="*/ 885276 w 1137605"/>
                <a:gd name="connsiteY1030" fmla="*/ 435950 h 864851"/>
                <a:gd name="connsiteX1031" fmla="*/ 885276 w 1137605"/>
                <a:gd name="connsiteY1031" fmla="*/ 436863 h 864851"/>
                <a:gd name="connsiteX1032" fmla="*/ 885668 w 1137605"/>
                <a:gd name="connsiteY1032" fmla="*/ 436863 h 864851"/>
                <a:gd name="connsiteX1033" fmla="*/ 885863 w 1137605"/>
                <a:gd name="connsiteY1033" fmla="*/ 436145 h 864851"/>
                <a:gd name="connsiteX1034" fmla="*/ 886451 w 1137605"/>
                <a:gd name="connsiteY1034" fmla="*/ 436145 h 864851"/>
                <a:gd name="connsiteX1035" fmla="*/ 886451 w 1137605"/>
                <a:gd name="connsiteY1035" fmla="*/ 435688 h 864851"/>
                <a:gd name="connsiteX1036" fmla="*/ 887951 w 1137605"/>
                <a:gd name="connsiteY1036" fmla="*/ 436602 h 864851"/>
                <a:gd name="connsiteX1037" fmla="*/ 889648 w 1137605"/>
                <a:gd name="connsiteY1037" fmla="*/ 436015 h 864851"/>
                <a:gd name="connsiteX1038" fmla="*/ 890365 w 1137605"/>
                <a:gd name="connsiteY1038" fmla="*/ 436341 h 864851"/>
                <a:gd name="connsiteX1039" fmla="*/ 890561 w 1137605"/>
                <a:gd name="connsiteY1039" fmla="*/ 435754 h 864851"/>
                <a:gd name="connsiteX1040" fmla="*/ 891148 w 1137605"/>
                <a:gd name="connsiteY1040" fmla="*/ 435754 h 864851"/>
                <a:gd name="connsiteX1041" fmla="*/ 891866 w 1137605"/>
                <a:gd name="connsiteY1041" fmla="*/ 435036 h 864851"/>
                <a:gd name="connsiteX1042" fmla="*/ 891475 w 1137605"/>
                <a:gd name="connsiteY1042" fmla="*/ 434122 h 864851"/>
                <a:gd name="connsiteX1043" fmla="*/ 892976 w 1137605"/>
                <a:gd name="connsiteY1043" fmla="*/ 433665 h 864851"/>
                <a:gd name="connsiteX1044" fmla="*/ 892976 w 1137605"/>
                <a:gd name="connsiteY1044" fmla="*/ 433209 h 864851"/>
                <a:gd name="connsiteX1045" fmla="*/ 891671 w 1137605"/>
                <a:gd name="connsiteY1045" fmla="*/ 432622 h 864851"/>
                <a:gd name="connsiteX1046" fmla="*/ 889843 w 1137605"/>
                <a:gd name="connsiteY1046" fmla="*/ 433078 h 864851"/>
                <a:gd name="connsiteX1047" fmla="*/ 889843 w 1137605"/>
                <a:gd name="connsiteY1047" fmla="*/ 432491 h 864851"/>
                <a:gd name="connsiteX1048" fmla="*/ 890561 w 1137605"/>
                <a:gd name="connsiteY1048" fmla="*/ 432230 h 864851"/>
                <a:gd name="connsiteX1049" fmla="*/ 890561 w 1137605"/>
                <a:gd name="connsiteY1049" fmla="*/ 431512 h 864851"/>
                <a:gd name="connsiteX1050" fmla="*/ 890170 w 1137605"/>
                <a:gd name="connsiteY1050" fmla="*/ 431969 h 864851"/>
                <a:gd name="connsiteX1051" fmla="*/ 889582 w 1137605"/>
                <a:gd name="connsiteY1051" fmla="*/ 431969 h 864851"/>
                <a:gd name="connsiteX1052" fmla="*/ 889191 w 1137605"/>
                <a:gd name="connsiteY1052" fmla="*/ 430925 h 864851"/>
                <a:gd name="connsiteX1053" fmla="*/ 887364 w 1137605"/>
                <a:gd name="connsiteY1053" fmla="*/ 430207 h 864851"/>
                <a:gd name="connsiteX1054" fmla="*/ 886777 w 1137605"/>
                <a:gd name="connsiteY1054" fmla="*/ 428445 h 864851"/>
                <a:gd name="connsiteX1055" fmla="*/ 886255 w 1137605"/>
                <a:gd name="connsiteY1055" fmla="*/ 427989 h 864851"/>
                <a:gd name="connsiteX1056" fmla="*/ 885145 w 1137605"/>
                <a:gd name="connsiteY1056" fmla="*/ 424987 h 864851"/>
                <a:gd name="connsiteX1057" fmla="*/ 885145 w 1137605"/>
                <a:gd name="connsiteY1057" fmla="*/ 423943 h 864851"/>
                <a:gd name="connsiteX1058" fmla="*/ 886059 w 1137605"/>
                <a:gd name="connsiteY1058" fmla="*/ 422181 h 864851"/>
                <a:gd name="connsiteX1059" fmla="*/ 885341 w 1137605"/>
                <a:gd name="connsiteY1059" fmla="*/ 417157 h 864851"/>
                <a:gd name="connsiteX1060" fmla="*/ 886059 w 1137605"/>
                <a:gd name="connsiteY1060" fmla="*/ 416113 h 864851"/>
                <a:gd name="connsiteX1061" fmla="*/ 887755 w 1137605"/>
                <a:gd name="connsiteY1061" fmla="*/ 416831 h 864851"/>
                <a:gd name="connsiteX1062" fmla="*/ 889974 w 1137605"/>
                <a:gd name="connsiteY1062" fmla="*/ 416961 h 864851"/>
                <a:gd name="connsiteX1063" fmla="*/ 890365 w 1137605"/>
                <a:gd name="connsiteY1063" fmla="*/ 416700 h 864851"/>
                <a:gd name="connsiteX1064" fmla="*/ 892388 w 1137605"/>
                <a:gd name="connsiteY1064" fmla="*/ 416700 h 864851"/>
                <a:gd name="connsiteX1065" fmla="*/ 893693 w 1137605"/>
                <a:gd name="connsiteY1065" fmla="*/ 415982 h 864851"/>
                <a:gd name="connsiteX1066" fmla="*/ 894411 w 1137605"/>
                <a:gd name="connsiteY1066" fmla="*/ 415982 h 864851"/>
                <a:gd name="connsiteX1067" fmla="*/ 895129 w 1137605"/>
                <a:gd name="connsiteY1067" fmla="*/ 415264 h 864851"/>
                <a:gd name="connsiteX1068" fmla="*/ 895847 w 1137605"/>
                <a:gd name="connsiteY1068" fmla="*/ 415264 h 864851"/>
                <a:gd name="connsiteX1069" fmla="*/ 896238 w 1137605"/>
                <a:gd name="connsiteY1069" fmla="*/ 415721 h 864851"/>
                <a:gd name="connsiteX1070" fmla="*/ 896042 w 1137605"/>
                <a:gd name="connsiteY1070" fmla="*/ 416896 h 864851"/>
                <a:gd name="connsiteX1071" fmla="*/ 897152 w 1137605"/>
                <a:gd name="connsiteY1071" fmla="*/ 417809 h 864851"/>
                <a:gd name="connsiteX1072" fmla="*/ 897348 w 1137605"/>
                <a:gd name="connsiteY1072" fmla="*/ 419571 h 864851"/>
                <a:gd name="connsiteX1073" fmla="*/ 896238 w 1137605"/>
                <a:gd name="connsiteY1073" fmla="*/ 419702 h 864851"/>
                <a:gd name="connsiteX1074" fmla="*/ 894737 w 1137605"/>
                <a:gd name="connsiteY1074" fmla="*/ 418527 h 864851"/>
                <a:gd name="connsiteX1075" fmla="*/ 893041 w 1137605"/>
                <a:gd name="connsiteY1075" fmla="*/ 418854 h 864851"/>
                <a:gd name="connsiteX1076" fmla="*/ 892127 w 1137605"/>
                <a:gd name="connsiteY1076" fmla="*/ 421072 h 864851"/>
                <a:gd name="connsiteX1077" fmla="*/ 894542 w 1137605"/>
                <a:gd name="connsiteY1077" fmla="*/ 424791 h 864851"/>
                <a:gd name="connsiteX1078" fmla="*/ 894933 w 1137605"/>
                <a:gd name="connsiteY1078" fmla="*/ 427336 h 864851"/>
                <a:gd name="connsiteX1079" fmla="*/ 895455 w 1137605"/>
                <a:gd name="connsiteY1079" fmla="*/ 428380 h 864851"/>
                <a:gd name="connsiteX1080" fmla="*/ 898261 w 1137605"/>
                <a:gd name="connsiteY1080" fmla="*/ 430142 h 864851"/>
                <a:gd name="connsiteX1081" fmla="*/ 899957 w 1137605"/>
                <a:gd name="connsiteY1081" fmla="*/ 429816 h 864851"/>
                <a:gd name="connsiteX1082" fmla="*/ 901785 w 1137605"/>
                <a:gd name="connsiteY1082" fmla="*/ 431317 h 864851"/>
                <a:gd name="connsiteX1083" fmla="*/ 902372 w 1137605"/>
                <a:gd name="connsiteY1083" fmla="*/ 432817 h 864851"/>
                <a:gd name="connsiteX1084" fmla="*/ 903090 w 1137605"/>
                <a:gd name="connsiteY1084" fmla="*/ 432948 h 864851"/>
                <a:gd name="connsiteX1085" fmla="*/ 904003 w 1137605"/>
                <a:gd name="connsiteY1085" fmla="*/ 434579 h 864851"/>
                <a:gd name="connsiteX1086" fmla="*/ 905700 w 1137605"/>
                <a:gd name="connsiteY1086" fmla="*/ 435493 h 864851"/>
                <a:gd name="connsiteX1087" fmla="*/ 907005 w 1137605"/>
                <a:gd name="connsiteY1087" fmla="*/ 435362 h 864851"/>
                <a:gd name="connsiteX1088" fmla="*/ 907918 w 1137605"/>
                <a:gd name="connsiteY1088" fmla="*/ 436276 h 864851"/>
                <a:gd name="connsiteX1089" fmla="*/ 907918 w 1137605"/>
                <a:gd name="connsiteY1089" fmla="*/ 438038 h 864851"/>
                <a:gd name="connsiteX1090" fmla="*/ 907527 w 1137605"/>
                <a:gd name="connsiteY1090" fmla="*/ 438364 h 864851"/>
                <a:gd name="connsiteX1091" fmla="*/ 907331 w 1137605"/>
                <a:gd name="connsiteY1091" fmla="*/ 440256 h 864851"/>
                <a:gd name="connsiteX1092" fmla="*/ 906744 w 1137605"/>
                <a:gd name="connsiteY1092" fmla="*/ 441170 h 864851"/>
                <a:gd name="connsiteX1093" fmla="*/ 906939 w 1137605"/>
                <a:gd name="connsiteY1093" fmla="*/ 442344 h 864851"/>
                <a:gd name="connsiteX1094" fmla="*/ 906548 w 1137605"/>
                <a:gd name="connsiteY1094" fmla="*/ 443062 h 864851"/>
                <a:gd name="connsiteX1095" fmla="*/ 907462 w 1137605"/>
                <a:gd name="connsiteY1095" fmla="*/ 443062 h 864851"/>
                <a:gd name="connsiteX1096" fmla="*/ 907266 w 1137605"/>
                <a:gd name="connsiteY1096" fmla="*/ 444563 h 864851"/>
                <a:gd name="connsiteX1097" fmla="*/ 907788 w 1137605"/>
                <a:gd name="connsiteY1097" fmla="*/ 445020 h 864851"/>
                <a:gd name="connsiteX1098" fmla="*/ 907788 w 1137605"/>
                <a:gd name="connsiteY1098" fmla="*/ 447107 h 864851"/>
                <a:gd name="connsiteX1099" fmla="*/ 908179 w 1137605"/>
                <a:gd name="connsiteY1099" fmla="*/ 447695 h 864851"/>
                <a:gd name="connsiteX1100" fmla="*/ 906679 w 1137605"/>
                <a:gd name="connsiteY1100" fmla="*/ 448021 h 864851"/>
                <a:gd name="connsiteX1101" fmla="*/ 906287 w 1137605"/>
                <a:gd name="connsiteY1101" fmla="*/ 448478 h 864851"/>
                <a:gd name="connsiteX1102" fmla="*/ 907984 w 1137605"/>
                <a:gd name="connsiteY1102" fmla="*/ 448347 h 864851"/>
                <a:gd name="connsiteX1103" fmla="*/ 909093 w 1137605"/>
                <a:gd name="connsiteY1103" fmla="*/ 447630 h 864851"/>
                <a:gd name="connsiteX1104" fmla="*/ 910985 w 1137605"/>
                <a:gd name="connsiteY1104" fmla="*/ 448217 h 864851"/>
                <a:gd name="connsiteX1105" fmla="*/ 913204 w 1137605"/>
                <a:gd name="connsiteY1105" fmla="*/ 448217 h 864851"/>
                <a:gd name="connsiteX1106" fmla="*/ 913204 w 1137605"/>
                <a:gd name="connsiteY1106" fmla="*/ 448478 h 864851"/>
                <a:gd name="connsiteX1107" fmla="*/ 914509 w 1137605"/>
                <a:gd name="connsiteY1107" fmla="*/ 448804 h 864851"/>
                <a:gd name="connsiteX1108" fmla="*/ 922469 w 1137605"/>
                <a:gd name="connsiteY1108" fmla="*/ 449065 h 864851"/>
                <a:gd name="connsiteX1109" fmla="*/ 924884 w 1137605"/>
                <a:gd name="connsiteY1109" fmla="*/ 450240 h 864851"/>
                <a:gd name="connsiteX1110" fmla="*/ 924362 w 1137605"/>
                <a:gd name="connsiteY1110" fmla="*/ 452197 h 864851"/>
                <a:gd name="connsiteX1111" fmla="*/ 924884 w 1137605"/>
                <a:gd name="connsiteY1111" fmla="*/ 452197 h 864851"/>
                <a:gd name="connsiteX1112" fmla="*/ 925080 w 1137605"/>
                <a:gd name="connsiteY1112" fmla="*/ 451480 h 864851"/>
                <a:gd name="connsiteX1113" fmla="*/ 925993 w 1137605"/>
                <a:gd name="connsiteY1113" fmla="*/ 451153 h 864851"/>
                <a:gd name="connsiteX1114" fmla="*/ 926385 w 1137605"/>
                <a:gd name="connsiteY1114" fmla="*/ 451153 h 864851"/>
                <a:gd name="connsiteX1115" fmla="*/ 926385 w 1137605"/>
                <a:gd name="connsiteY1115" fmla="*/ 452197 h 864851"/>
                <a:gd name="connsiteX1116" fmla="*/ 927298 w 1137605"/>
                <a:gd name="connsiteY1116" fmla="*/ 451871 h 864851"/>
                <a:gd name="connsiteX1117" fmla="*/ 928799 w 1137605"/>
                <a:gd name="connsiteY1117" fmla="*/ 452197 h 864851"/>
                <a:gd name="connsiteX1118" fmla="*/ 929191 w 1137605"/>
                <a:gd name="connsiteY1118" fmla="*/ 451871 h 864851"/>
                <a:gd name="connsiteX1119" fmla="*/ 930104 w 1137605"/>
                <a:gd name="connsiteY1119" fmla="*/ 452328 h 864851"/>
                <a:gd name="connsiteX1120" fmla="*/ 931931 w 1137605"/>
                <a:gd name="connsiteY1120" fmla="*/ 452197 h 864851"/>
                <a:gd name="connsiteX1121" fmla="*/ 932127 w 1137605"/>
                <a:gd name="connsiteY1121" fmla="*/ 452523 h 864851"/>
                <a:gd name="connsiteX1122" fmla="*/ 935455 w 1137605"/>
                <a:gd name="connsiteY1122" fmla="*/ 451936 h 864851"/>
                <a:gd name="connsiteX1123" fmla="*/ 937347 w 1137605"/>
                <a:gd name="connsiteY1123" fmla="*/ 452263 h 864851"/>
                <a:gd name="connsiteX1124" fmla="*/ 938848 w 1137605"/>
                <a:gd name="connsiteY1124" fmla="*/ 451545 h 864851"/>
                <a:gd name="connsiteX1125" fmla="*/ 940871 w 1137605"/>
                <a:gd name="connsiteY1125" fmla="*/ 451218 h 864851"/>
                <a:gd name="connsiteX1126" fmla="*/ 945504 w 1137605"/>
                <a:gd name="connsiteY1126" fmla="*/ 452393 h 864851"/>
                <a:gd name="connsiteX1127" fmla="*/ 948309 w 1137605"/>
                <a:gd name="connsiteY1127" fmla="*/ 454285 h 864851"/>
                <a:gd name="connsiteX1128" fmla="*/ 949810 w 1137605"/>
                <a:gd name="connsiteY1128" fmla="*/ 456504 h 864851"/>
                <a:gd name="connsiteX1129" fmla="*/ 952420 w 1137605"/>
                <a:gd name="connsiteY1129" fmla="*/ 457548 h 864851"/>
                <a:gd name="connsiteX1130" fmla="*/ 952420 w 1137605"/>
                <a:gd name="connsiteY1130" fmla="*/ 458005 h 864851"/>
                <a:gd name="connsiteX1131" fmla="*/ 951311 w 1137605"/>
                <a:gd name="connsiteY1131" fmla="*/ 458462 h 864851"/>
                <a:gd name="connsiteX1132" fmla="*/ 951507 w 1137605"/>
                <a:gd name="connsiteY1132" fmla="*/ 460811 h 864851"/>
                <a:gd name="connsiteX1133" fmla="*/ 951115 w 1137605"/>
                <a:gd name="connsiteY1133" fmla="*/ 461398 h 864851"/>
                <a:gd name="connsiteX1134" fmla="*/ 951637 w 1137605"/>
                <a:gd name="connsiteY1134" fmla="*/ 462116 h 864851"/>
                <a:gd name="connsiteX1135" fmla="*/ 952029 w 1137605"/>
                <a:gd name="connsiteY1135" fmla="*/ 462116 h 864851"/>
                <a:gd name="connsiteX1136" fmla="*/ 952029 w 1137605"/>
                <a:gd name="connsiteY1136" fmla="*/ 458983 h 864851"/>
                <a:gd name="connsiteX1137" fmla="*/ 953529 w 1137605"/>
                <a:gd name="connsiteY1137" fmla="*/ 458853 h 864851"/>
                <a:gd name="connsiteX1138" fmla="*/ 954052 w 1137605"/>
                <a:gd name="connsiteY1138" fmla="*/ 458266 h 864851"/>
                <a:gd name="connsiteX1139" fmla="*/ 956270 w 1137605"/>
                <a:gd name="connsiteY1139" fmla="*/ 458135 h 864851"/>
                <a:gd name="connsiteX1140" fmla="*/ 956857 w 1137605"/>
                <a:gd name="connsiteY1140" fmla="*/ 457678 h 864851"/>
                <a:gd name="connsiteX1141" fmla="*/ 958358 w 1137605"/>
                <a:gd name="connsiteY1141" fmla="*/ 457809 h 864851"/>
                <a:gd name="connsiteX1142" fmla="*/ 958750 w 1137605"/>
                <a:gd name="connsiteY1142" fmla="*/ 457678 h 864851"/>
                <a:gd name="connsiteX1143" fmla="*/ 958750 w 1137605"/>
                <a:gd name="connsiteY1143" fmla="*/ 456961 h 864851"/>
                <a:gd name="connsiteX1144" fmla="*/ 962469 w 1137605"/>
                <a:gd name="connsiteY1144" fmla="*/ 457287 h 864851"/>
                <a:gd name="connsiteX1145" fmla="*/ 964492 w 1137605"/>
                <a:gd name="connsiteY1145" fmla="*/ 456243 h 864851"/>
                <a:gd name="connsiteX1146" fmla="*/ 965993 w 1137605"/>
                <a:gd name="connsiteY1146" fmla="*/ 456112 h 864851"/>
                <a:gd name="connsiteX1147" fmla="*/ 970626 w 1137605"/>
                <a:gd name="connsiteY1147" fmla="*/ 456830 h 864851"/>
                <a:gd name="connsiteX1148" fmla="*/ 971343 w 1137605"/>
                <a:gd name="connsiteY1148" fmla="*/ 457287 h 864851"/>
                <a:gd name="connsiteX1149" fmla="*/ 973953 w 1137605"/>
                <a:gd name="connsiteY1149" fmla="*/ 457287 h 864851"/>
                <a:gd name="connsiteX1150" fmla="*/ 975650 w 1137605"/>
                <a:gd name="connsiteY1150" fmla="*/ 456374 h 864851"/>
                <a:gd name="connsiteX1151" fmla="*/ 978978 w 1137605"/>
                <a:gd name="connsiteY1151" fmla="*/ 456634 h 864851"/>
                <a:gd name="connsiteX1152" fmla="*/ 979891 w 1137605"/>
                <a:gd name="connsiteY1152" fmla="*/ 456178 h 864851"/>
                <a:gd name="connsiteX1153" fmla="*/ 981588 w 1137605"/>
                <a:gd name="connsiteY1153" fmla="*/ 456178 h 864851"/>
                <a:gd name="connsiteX1154" fmla="*/ 983284 w 1137605"/>
                <a:gd name="connsiteY1154" fmla="*/ 456439 h 864851"/>
                <a:gd name="connsiteX1155" fmla="*/ 983872 w 1137605"/>
                <a:gd name="connsiteY1155" fmla="*/ 455982 h 864851"/>
                <a:gd name="connsiteX1156" fmla="*/ 985699 w 1137605"/>
                <a:gd name="connsiteY1156" fmla="*/ 455982 h 864851"/>
                <a:gd name="connsiteX1157" fmla="*/ 987004 w 1137605"/>
                <a:gd name="connsiteY1157" fmla="*/ 455525 h 864851"/>
                <a:gd name="connsiteX1158" fmla="*/ 990723 w 1137605"/>
                <a:gd name="connsiteY1158" fmla="*/ 453437 h 864851"/>
                <a:gd name="connsiteX1159" fmla="*/ 991832 w 1137605"/>
                <a:gd name="connsiteY1159" fmla="*/ 451088 h 864851"/>
                <a:gd name="connsiteX1160" fmla="*/ 993855 w 1137605"/>
                <a:gd name="connsiteY1160" fmla="*/ 449457 h 864851"/>
                <a:gd name="connsiteX1161" fmla="*/ 994965 w 1137605"/>
                <a:gd name="connsiteY1161" fmla="*/ 447825 h 864851"/>
                <a:gd name="connsiteX1162" fmla="*/ 994769 w 1137605"/>
                <a:gd name="connsiteY1162" fmla="*/ 447107 h 864851"/>
                <a:gd name="connsiteX1163" fmla="*/ 996988 w 1137605"/>
                <a:gd name="connsiteY1163" fmla="*/ 446520 h 864851"/>
                <a:gd name="connsiteX1164" fmla="*/ 997379 w 1137605"/>
                <a:gd name="connsiteY1164" fmla="*/ 445933 h 864851"/>
                <a:gd name="connsiteX1165" fmla="*/ 1005927 w 1137605"/>
                <a:gd name="connsiteY1165" fmla="*/ 446259 h 864851"/>
                <a:gd name="connsiteX1166" fmla="*/ 1008145 w 1137605"/>
                <a:gd name="connsiteY1166" fmla="*/ 445803 h 864851"/>
                <a:gd name="connsiteX1167" fmla="*/ 1009059 w 1137605"/>
                <a:gd name="connsiteY1167" fmla="*/ 444758 h 864851"/>
                <a:gd name="connsiteX1168" fmla="*/ 1008863 w 1137605"/>
                <a:gd name="connsiteY1168" fmla="*/ 444171 h 864851"/>
                <a:gd name="connsiteX1169" fmla="*/ 1013496 w 1137605"/>
                <a:gd name="connsiteY1169" fmla="*/ 444758 h 864851"/>
                <a:gd name="connsiteX1170" fmla="*/ 1017933 w 1137605"/>
                <a:gd name="connsiteY1170" fmla="*/ 444758 h 864851"/>
                <a:gd name="connsiteX1171" fmla="*/ 1018847 w 1137605"/>
                <a:gd name="connsiteY1171" fmla="*/ 444302 h 864851"/>
                <a:gd name="connsiteX1172" fmla="*/ 1018651 w 1137605"/>
                <a:gd name="connsiteY1172" fmla="*/ 443715 h 864851"/>
                <a:gd name="connsiteX1173" fmla="*/ 1019369 w 1137605"/>
                <a:gd name="connsiteY1173" fmla="*/ 443584 h 864851"/>
                <a:gd name="connsiteX1174" fmla="*/ 1019369 w 1137605"/>
                <a:gd name="connsiteY1174" fmla="*/ 442866 h 864851"/>
                <a:gd name="connsiteX1175" fmla="*/ 1019891 w 1137605"/>
                <a:gd name="connsiteY1175" fmla="*/ 442409 h 864851"/>
                <a:gd name="connsiteX1176" fmla="*/ 1026612 w 1137605"/>
                <a:gd name="connsiteY1176" fmla="*/ 442736 h 864851"/>
                <a:gd name="connsiteX1177" fmla="*/ 1028635 w 1137605"/>
                <a:gd name="connsiteY1177" fmla="*/ 442018 h 864851"/>
                <a:gd name="connsiteX1178" fmla="*/ 1033268 w 1137605"/>
                <a:gd name="connsiteY1178" fmla="*/ 442149 h 864851"/>
                <a:gd name="connsiteX1179" fmla="*/ 1033463 w 1137605"/>
                <a:gd name="connsiteY1179" fmla="*/ 442409 h 864851"/>
                <a:gd name="connsiteX1180" fmla="*/ 1039206 w 1137605"/>
                <a:gd name="connsiteY1180" fmla="*/ 442149 h 864851"/>
                <a:gd name="connsiteX1181" fmla="*/ 1042207 w 1137605"/>
                <a:gd name="connsiteY1181" fmla="*/ 441692 h 864851"/>
                <a:gd name="connsiteX1182" fmla="*/ 1042599 w 1137605"/>
                <a:gd name="connsiteY1182" fmla="*/ 441235 h 864851"/>
                <a:gd name="connsiteX1183" fmla="*/ 1043512 w 1137605"/>
                <a:gd name="connsiteY1183" fmla="*/ 441235 h 864851"/>
                <a:gd name="connsiteX1184" fmla="*/ 1045927 w 1137605"/>
                <a:gd name="connsiteY1184" fmla="*/ 440060 h 864851"/>
                <a:gd name="connsiteX1185" fmla="*/ 1050037 w 1137605"/>
                <a:gd name="connsiteY1185" fmla="*/ 439604 h 864851"/>
                <a:gd name="connsiteX1186" fmla="*/ 1051342 w 1137605"/>
                <a:gd name="connsiteY1186" fmla="*/ 439016 h 864851"/>
                <a:gd name="connsiteX1187" fmla="*/ 1055780 w 1137605"/>
                <a:gd name="connsiteY1187" fmla="*/ 438103 h 864851"/>
                <a:gd name="connsiteX1188" fmla="*/ 1063610 w 1137605"/>
                <a:gd name="connsiteY1188" fmla="*/ 438690 h 864851"/>
                <a:gd name="connsiteX1189" fmla="*/ 1068634 w 1137605"/>
                <a:gd name="connsiteY1189" fmla="*/ 439604 h 864851"/>
                <a:gd name="connsiteX1190" fmla="*/ 1068830 w 1137605"/>
                <a:gd name="connsiteY1190" fmla="*/ 439865 h 864851"/>
                <a:gd name="connsiteX1191" fmla="*/ 1079401 w 1137605"/>
                <a:gd name="connsiteY1191" fmla="*/ 439734 h 864851"/>
                <a:gd name="connsiteX1192" fmla="*/ 1081097 w 1137605"/>
                <a:gd name="connsiteY1192" fmla="*/ 439147 h 864851"/>
                <a:gd name="connsiteX1193" fmla="*/ 1082011 w 1137605"/>
                <a:gd name="connsiteY1193" fmla="*/ 438429 h 864851"/>
                <a:gd name="connsiteX1194" fmla="*/ 1082402 w 1137605"/>
                <a:gd name="connsiteY1194" fmla="*/ 437516 h 864851"/>
                <a:gd name="connsiteX1195" fmla="*/ 1083316 w 1137605"/>
                <a:gd name="connsiteY1195" fmla="*/ 437059 h 864851"/>
                <a:gd name="connsiteX1196" fmla="*/ 1087231 w 1137605"/>
                <a:gd name="connsiteY1196" fmla="*/ 436733 h 864851"/>
                <a:gd name="connsiteX1197" fmla="*/ 1088145 w 1137605"/>
                <a:gd name="connsiteY1197" fmla="*/ 437646 h 864851"/>
                <a:gd name="connsiteX1198" fmla="*/ 1090951 w 1137605"/>
                <a:gd name="connsiteY1198" fmla="*/ 437516 h 864851"/>
                <a:gd name="connsiteX1199" fmla="*/ 1091342 w 1137605"/>
                <a:gd name="connsiteY1199" fmla="*/ 438103 h 864851"/>
                <a:gd name="connsiteX1200" fmla="*/ 1092843 w 1137605"/>
                <a:gd name="connsiteY1200" fmla="*/ 438103 h 864851"/>
                <a:gd name="connsiteX1201" fmla="*/ 1093039 w 1137605"/>
                <a:gd name="connsiteY1201" fmla="*/ 437516 h 864851"/>
                <a:gd name="connsiteX1202" fmla="*/ 1094148 w 1137605"/>
                <a:gd name="connsiteY1202" fmla="*/ 437516 h 864851"/>
                <a:gd name="connsiteX1203" fmla="*/ 1094735 w 1137605"/>
                <a:gd name="connsiteY1203" fmla="*/ 437059 h 864851"/>
                <a:gd name="connsiteX1204" fmla="*/ 1096758 w 1137605"/>
                <a:gd name="connsiteY1204" fmla="*/ 437320 h 864851"/>
                <a:gd name="connsiteX1205" fmla="*/ 1098259 w 1137605"/>
                <a:gd name="connsiteY1205" fmla="*/ 437059 h 864851"/>
                <a:gd name="connsiteX1206" fmla="*/ 1098781 w 1137605"/>
                <a:gd name="connsiteY1206" fmla="*/ 436602 h 864851"/>
                <a:gd name="connsiteX1207" fmla="*/ 1098976 w 1137605"/>
                <a:gd name="connsiteY1207" fmla="*/ 435101 h 864851"/>
                <a:gd name="connsiteX1208" fmla="*/ 1102304 w 1137605"/>
                <a:gd name="connsiteY1208" fmla="*/ 435819 h 864851"/>
                <a:gd name="connsiteX1209" fmla="*/ 1103022 w 1137605"/>
                <a:gd name="connsiteY1209" fmla="*/ 435232 h 864851"/>
                <a:gd name="connsiteX1210" fmla="*/ 1104327 w 1137605"/>
                <a:gd name="connsiteY1210" fmla="*/ 435101 h 864851"/>
                <a:gd name="connsiteX1211" fmla="*/ 1103936 w 1137605"/>
                <a:gd name="connsiteY1211" fmla="*/ 434514 h 864851"/>
                <a:gd name="connsiteX1212" fmla="*/ 1104654 w 1137605"/>
                <a:gd name="connsiteY1212" fmla="*/ 434384 h 864851"/>
                <a:gd name="connsiteX1213" fmla="*/ 1106481 w 1137605"/>
                <a:gd name="connsiteY1213" fmla="*/ 434840 h 864851"/>
                <a:gd name="connsiteX1214" fmla="*/ 1106872 w 1137605"/>
                <a:gd name="connsiteY1214" fmla="*/ 435427 h 864851"/>
                <a:gd name="connsiteX1215" fmla="*/ 1108699 w 1137605"/>
                <a:gd name="connsiteY1215" fmla="*/ 435427 h 864851"/>
                <a:gd name="connsiteX1216" fmla="*/ 1110004 w 1137605"/>
                <a:gd name="connsiteY1216" fmla="*/ 434710 h 864851"/>
                <a:gd name="connsiteX1217" fmla="*/ 1112027 w 1137605"/>
                <a:gd name="connsiteY1217" fmla="*/ 434448 h 864851"/>
                <a:gd name="connsiteX1218" fmla="*/ 1113723 w 1137605"/>
                <a:gd name="connsiteY1218" fmla="*/ 434710 h 864851"/>
                <a:gd name="connsiteX1219" fmla="*/ 1114115 w 1137605"/>
                <a:gd name="connsiteY1219" fmla="*/ 433405 h 864851"/>
                <a:gd name="connsiteX1220" fmla="*/ 1114637 w 1137605"/>
                <a:gd name="connsiteY1220" fmla="*/ 433274 h 864851"/>
                <a:gd name="connsiteX1221" fmla="*/ 1114637 w 1137605"/>
                <a:gd name="connsiteY1221" fmla="*/ 432361 h 864851"/>
                <a:gd name="connsiteX1222" fmla="*/ 1116334 w 1137605"/>
                <a:gd name="connsiteY1222" fmla="*/ 431643 h 864851"/>
                <a:gd name="connsiteX1223" fmla="*/ 1121358 w 1137605"/>
                <a:gd name="connsiteY1223" fmla="*/ 431643 h 864851"/>
                <a:gd name="connsiteX1224" fmla="*/ 1121554 w 1137605"/>
                <a:gd name="connsiteY1224" fmla="*/ 431969 h 864851"/>
                <a:gd name="connsiteX1225" fmla="*/ 1123773 w 1137605"/>
                <a:gd name="connsiteY1225" fmla="*/ 431643 h 864851"/>
                <a:gd name="connsiteX1226" fmla="*/ 1124490 w 1137605"/>
                <a:gd name="connsiteY1226" fmla="*/ 432100 h 864851"/>
                <a:gd name="connsiteX1227" fmla="*/ 1126904 w 1137605"/>
                <a:gd name="connsiteY1227" fmla="*/ 432361 h 864851"/>
                <a:gd name="connsiteX1228" fmla="*/ 1128927 w 1137605"/>
                <a:gd name="connsiteY1228" fmla="*/ 431773 h 864851"/>
                <a:gd name="connsiteX1229" fmla="*/ 1128732 w 1137605"/>
                <a:gd name="connsiteY1229" fmla="*/ 431512 h 864851"/>
                <a:gd name="connsiteX1230" fmla="*/ 1129645 w 1137605"/>
                <a:gd name="connsiteY1230" fmla="*/ 431056 h 864851"/>
                <a:gd name="connsiteX1231" fmla="*/ 1130559 w 1137605"/>
                <a:gd name="connsiteY1231" fmla="*/ 432556 h 864851"/>
                <a:gd name="connsiteX1232" fmla="*/ 1132451 w 1137605"/>
                <a:gd name="connsiteY1232" fmla="*/ 433144 h 864851"/>
                <a:gd name="connsiteX1233" fmla="*/ 1132842 w 1137605"/>
                <a:gd name="connsiteY1233" fmla="*/ 433731 h 864851"/>
                <a:gd name="connsiteX1234" fmla="*/ 1133560 w 1137605"/>
                <a:gd name="connsiteY1234" fmla="*/ 433731 h 864851"/>
                <a:gd name="connsiteX1235" fmla="*/ 1135257 w 1137605"/>
                <a:gd name="connsiteY1235" fmla="*/ 434905 h 864851"/>
                <a:gd name="connsiteX1236" fmla="*/ 1135257 w 1137605"/>
                <a:gd name="connsiteY1236" fmla="*/ 436406 h 864851"/>
                <a:gd name="connsiteX1237" fmla="*/ 1135779 w 1137605"/>
                <a:gd name="connsiteY1237" fmla="*/ 436863 h 864851"/>
                <a:gd name="connsiteX1238" fmla="*/ 1136496 w 1137605"/>
                <a:gd name="connsiteY1238" fmla="*/ 436863 h 864851"/>
                <a:gd name="connsiteX1239" fmla="*/ 1136301 w 1137605"/>
                <a:gd name="connsiteY1239" fmla="*/ 438821 h 864851"/>
                <a:gd name="connsiteX1240" fmla="*/ 1137606 w 1137605"/>
                <a:gd name="connsiteY1240" fmla="*/ 439865 h 864851"/>
                <a:gd name="connsiteX1241" fmla="*/ 1137606 w 1137605"/>
                <a:gd name="connsiteY1241" fmla="*/ 442083 h 864851"/>
                <a:gd name="connsiteX1242" fmla="*/ 1137214 w 1137605"/>
                <a:gd name="connsiteY1242" fmla="*/ 444628 h 864851"/>
                <a:gd name="connsiteX1243" fmla="*/ 1136105 w 1137605"/>
                <a:gd name="connsiteY1243" fmla="*/ 445541 h 864851"/>
                <a:gd name="connsiteX1244" fmla="*/ 1136496 w 1137605"/>
                <a:gd name="connsiteY1244" fmla="*/ 449848 h 864851"/>
                <a:gd name="connsiteX1245" fmla="*/ 1135975 w 1137605"/>
                <a:gd name="connsiteY1245" fmla="*/ 449848 h 864851"/>
                <a:gd name="connsiteX1246" fmla="*/ 1135387 w 1137605"/>
                <a:gd name="connsiteY1246" fmla="*/ 450762 h 864851"/>
                <a:gd name="connsiteX1247" fmla="*/ 1135975 w 1137605"/>
                <a:gd name="connsiteY1247" fmla="*/ 451349 h 864851"/>
                <a:gd name="connsiteX1248" fmla="*/ 1135583 w 1137605"/>
                <a:gd name="connsiteY1248" fmla="*/ 451936 h 864851"/>
                <a:gd name="connsiteX1249" fmla="*/ 1135779 w 1137605"/>
                <a:gd name="connsiteY1249" fmla="*/ 452850 h 864851"/>
                <a:gd name="connsiteX1250" fmla="*/ 1135387 w 1137605"/>
                <a:gd name="connsiteY1250" fmla="*/ 452980 h 864851"/>
                <a:gd name="connsiteX1251" fmla="*/ 1135387 w 1137605"/>
                <a:gd name="connsiteY1251" fmla="*/ 453568 h 864851"/>
                <a:gd name="connsiteX1252" fmla="*/ 1135779 w 1137605"/>
                <a:gd name="connsiteY1252" fmla="*/ 453568 h 864851"/>
                <a:gd name="connsiteX1253" fmla="*/ 1135387 w 1137605"/>
                <a:gd name="connsiteY1253" fmla="*/ 454481 h 864851"/>
                <a:gd name="connsiteX1254" fmla="*/ 1135583 w 1137605"/>
                <a:gd name="connsiteY1254" fmla="*/ 454938 h 864851"/>
                <a:gd name="connsiteX1255" fmla="*/ 1135192 w 1137605"/>
                <a:gd name="connsiteY1255" fmla="*/ 454938 h 864851"/>
                <a:gd name="connsiteX1256" fmla="*/ 1134800 w 1137605"/>
                <a:gd name="connsiteY1256" fmla="*/ 455655 h 864851"/>
                <a:gd name="connsiteX1257" fmla="*/ 1134082 w 1137605"/>
                <a:gd name="connsiteY1257" fmla="*/ 455786 h 864851"/>
                <a:gd name="connsiteX1258" fmla="*/ 1134474 w 1137605"/>
                <a:gd name="connsiteY1258" fmla="*/ 457091 h 864851"/>
                <a:gd name="connsiteX1259" fmla="*/ 1133952 w 1137605"/>
                <a:gd name="connsiteY1259" fmla="*/ 457417 h 864851"/>
                <a:gd name="connsiteX1260" fmla="*/ 1131929 w 1137605"/>
                <a:gd name="connsiteY1260" fmla="*/ 461398 h 864851"/>
                <a:gd name="connsiteX1261" fmla="*/ 1130102 w 1137605"/>
                <a:gd name="connsiteY1261" fmla="*/ 463029 h 864851"/>
                <a:gd name="connsiteX1262" fmla="*/ 1129515 w 1137605"/>
                <a:gd name="connsiteY1262" fmla="*/ 464530 h 864851"/>
                <a:gd name="connsiteX1263" fmla="*/ 1127818 w 1137605"/>
                <a:gd name="connsiteY1263" fmla="*/ 465574 h 864851"/>
                <a:gd name="connsiteX1264" fmla="*/ 1128210 w 1137605"/>
                <a:gd name="connsiteY1264" fmla="*/ 466748 h 864851"/>
                <a:gd name="connsiteX1265" fmla="*/ 1127687 w 1137605"/>
                <a:gd name="connsiteY1265" fmla="*/ 466879 h 864851"/>
                <a:gd name="connsiteX1266" fmla="*/ 1129188 w 1137605"/>
                <a:gd name="connsiteY1266" fmla="*/ 468184 h 864851"/>
                <a:gd name="connsiteX1267" fmla="*/ 1128470 w 1137605"/>
                <a:gd name="connsiteY1267" fmla="*/ 468184 h 864851"/>
                <a:gd name="connsiteX1268" fmla="*/ 1126970 w 1137605"/>
                <a:gd name="connsiteY1268" fmla="*/ 467010 h 864851"/>
                <a:gd name="connsiteX1269" fmla="*/ 1126970 w 1137605"/>
                <a:gd name="connsiteY1269" fmla="*/ 467727 h 864851"/>
                <a:gd name="connsiteX1270" fmla="*/ 1126252 w 1137605"/>
                <a:gd name="connsiteY1270" fmla="*/ 467858 h 864851"/>
                <a:gd name="connsiteX1271" fmla="*/ 1126252 w 1137605"/>
                <a:gd name="connsiteY1271" fmla="*/ 468445 h 864851"/>
                <a:gd name="connsiteX1272" fmla="*/ 1124751 w 1137605"/>
                <a:gd name="connsiteY1272" fmla="*/ 468706 h 864851"/>
                <a:gd name="connsiteX1273" fmla="*/ 1124229 w 1137605"/>
                <a:gd name="connsiteY1273" fmla="*/ 466944 h 864851"/>
                <a:gd name="connsiteX1274" fmla="*/ 1122533 w 1137605"/>
                <a:gd name="connsiteY1274" fmla="*/ 467531 h 864851"/>
                <a:gd name="connsiteX1275" fmla="*/ 1118226 w 1137605"/>
                <a:gd name="connsiteY1275" fmla="*/ 467401 h 864851"/>
                <a:gd name="connsiteX1276" fmla="*/ 1117834 w 1137605"/>
                <a:gd name="connsiteY1276" fmla="*/ 466814 h 864851"/>
                <a:gd name="connsiteX1277" fmla="*/ 1116725 w 1137605"/>
                <a:gd name="connsiteY1277" fmla="*/ 466814 h 864851"/>
                <a:gd name="connsiteX1278" fmla="*/ 1115420 w 1137605"/>
                <a:gd name="connsiteY1278" fmla="*/ 465900 h 864851"/>
                <a:gd name="connsiteX1279" fmla="*/ 1113397 w 1137605"/>
                <a:gd name="connsiteY1279" fmla="*/ 465900 h 864851"/>
                <a:gd name="connsiteX1280" fmla="*/ 1112288 w 1137605"/>
                <a:gd name="connsiteY1280" fmla="*/ 466357 h 864851"/>
                <a:gd name="connsiteX1281" fmla="*/ 1111179 w 1137605"/>
                <a:gd name="connsiteY1281" fmla="*/ 467662 h 864851"/>
                <a:gd name="connsiteX1282" fmla="*/ 1110265 w 1137605"/>
                <a:gd name="connsiteY1282" fmla="*/ 468119 h 864851"/>
                <a:gd name="connsiteX1283" fmla="*/ 1108569 w 1137605"/>
                <a:gd name="connsiteY1283" fmla="*/ 470468 h 864851"/>
                <a:gd name="connsiteX1284" fmla="*/ 1108764 w 1137605"/>
                <a:gd name="connsiteY1284" fmla="*/ 472425 h 864851"/>
                <a:gd name="connsiteX1285" fmla="*/ 1109678 w 1137605"/>
                <a:gd name="connsiteY1285" fmla="*/ 473013 h 864851"/>
                <a:gd name="connsiteX1286" fmla="*/ 1110591 w 1137605"/>
                <a:gd name="connsiteY1286" fmla="*/ 472556 h 864851"/>
                <a:gd name="connsiteX1287" fmla="*/ 1111505 w 1137605"/>
                <a:gd name="connsiteY1287" fmla="*/ 473730 h 864851"/>
                <a:gd name="connsiteX1288" fmla="*/ 1111701 w 1137605"/>
                <a:gd name="connsiteY1288" fmla="*/ 477254 h 864851"/>
                <a:gd name="connsiteX1289" fmla="*/ 1112419 w 1137605"/>
                <a:gd name="connsiteY1289" fmla="*/ 482018 h 864851"/>
                <a:gd name="connsiteX1290" fmla="*/ 1113136 w 1137605"/>
                <a:gd name="connsiteY1290" fmla="*/ 484236 h 864851"/>
                <a:gd name="connsiteX1291" fmla="*/ 1113332 w 1137605"/>
                <a:gd name="connsiteY1291" fmla="*/ 487172 h 864851"/>
                <a:gd name="connsiteX1292" fmla="*/ 1114637 w 1137605"/>
                <a:gd name="connsiteY1292" fmla="*/ 491479 h 864851"/>
                <a:gd name="connsiteX1293" fmla="*/ 1115029 w 1137605"/>
                <a:gd name="connsiteY1293" fmla="*/ 491805 h 864851"/>
                <a:gd name="connsiteX1294" fmla="*/ 1115225 w 1137605"/>
                <a:gd name="connsiteY1294" fmla="*/ 493306 h 864851"/>
                <a:gd name="connsiteX1295" fmla="*/ 1116138 w 1137605"/>
                <a:gd name="connsiteY1295" fmla="*/ 494937 h 864851"/>
                <a:gd name="connsiteX1296" fmla="*/ 1116334 w 1137605"/>
                <a:gd name="connsiteY1296" fmla="*/ 496308 h 864851"/>
                <a:gd name="connsiteX1297" fmla="*/ 1118030 w 1137605"/>
                <a:gd name="connsiteY1297" fmla="*/ 500614 h 864851"/>
                <a:gd name="connsiteX1298" fmla="*/ 1118422 w 1137605"/>
                <a:gd name="connsiteY1298" fmla="*/ 503094 h 864851"/>
                <a:gd name="connsiteX1299" fmla="*/ 1120118 w 1137605"/>
                <a:gd name="connsiteY1299" fmla="*/ 506487 h 864851"/>
                <a:gd name="connsiteX1300" fmla="*/ 1120314 w 1137605"/>
                <a:gd name="connsiteY1300" fmla="*/ 508379 h 864851"/>
                <a:gd name="connsiteX1301" fmla="*/ 1122533 w 1137605"/>
                <a:gd name="connsiteY1301" fmla="*/ 515949 h 864851"/>
                <a:gd name="connsiteX1302" fmla="*/ 1122924 w 1137605"/>
                <a:gd name="connsiteY1302" fmla="*/ 522604 h 864851"/>
                <a:gd name="connsiteX1303" fmla="*/ 1122728 w 1137605"/>
                <a:gd name="connsiteY1303" fmla="*/ 539896 h 864851"/>
                <a:gd name="connsiteX1304" fmla="*/ 1123120 w 1137605"/>
                <a:gd name="connsiteY1304" fmla="*/ 540222 h 864851"/>
                <a:gd name="connsiteX1305" fmla="*/ 1122598 w 1137605"/>
                <a:gd name="connsiteY1305" fmla="*/ 545247 h 864851"/>
                <a:gd name="connsiteX1306" fmla="*/ 1123120 w 1137605"/>
                <a:gd name="connsiteY1306" fmla="*/ 548966 h 864851"/>
                <a:gd name="connsiteX1307" fmla="*/ 1122598 w 1137605"/>
                <a:gd name="connsiteY1307" fmla="*/ 550858 h 864851"/>
                <a:gd name="connsiteX1308" fmla="*/ 1122207 w 1137605"/>
                <a:gd name="connsiteY1308" fmla="*/ 550989 h 864851"/>
                <a:gd name="connsiteX1309" fmla="*/ 1122207 w 1137605"/>
                <a:gd name="connsiteY1309" fmla="*/ 552164 h 864851"/>
                <a:gd name="connsiteX1310" fmla="*/ 1121097 w 1137605"/>
                <a:gd name="connsiteY1310" fmla="*/ 554513 h 864851"/>
                <a:gd name="connsiteX1311" fmla="*/ 1120705 w 1137605"/>
                <a:gd name="connsiteY1311" fmla="*/ 556405 h 864851"/>
                <a:gd name="connsiteX1312" fmla="*/ 1118813 w 1137605"/>
                <a:gd name="connsiteY1312" fmla="*/ 558884 h 864851"/>
                <a:gd name="connsiteX1313" fmla="*/ 1116203 w 1137605"/>
                <a:gd name="connsiteY1313" fmla="*/ 560972 h 864851"/>
                <a:gd name="connsiteX1314" fmla="*/ 1116203 w 1137605"/>
                <a:gd name="connsiteY1314" fmla="*/ 561560 h 864851"/>
                <a:gd name="connsiteX1315" fmla="*/ 1115812 w 1137605"/>
                <a:gd name="connsiteY1315" fmla="*/ 561560 h 864851"/>
                <a:gd name="connsiteX1316" fmla="*/ 1115812 w 1137605"/>
                <a:gd name="connsiteY1316" fmla="*/ 563191 h 864851"/>
                <a:gd name="connsiteX1317" fmla="*/ 1115225 w 1137605"/>
                <a:gd name="connsiteY1317" fmla="*/ 564235 h 864851"/>
                <a:gd name="connsiteX1318" fmla="*/ 1112810 w 1137605"/>
                <a:gd name="connsiteY1318" fmla="*/ 566715 h 864851"/>
                <a:gd name="connsiteX1319" fmla="*/ 1109286 w 1137605"/>
                <a:gd name="connsiteY1319" fmla="*/ 568803 h 864851"/>
                <a:gd name="connsiteX1320" fmla="*/ 1105763 w 1137605"/>
                <a:gd name="connsiteY1320" fmla="*/ 569977 h 864851"/>
                <a:gd name="connsiteX1321" fmla="*/ 1105175 w 1137605"/>
                <a:gd name="connsiteY1321" fmla="*/ 569716 h 864851"/>
                <a:gd name="connsiteX1322" fmla="*/ 1102174 w 1137605"/>
                <a:gd name="connsiteY1322" fmla="*/ 571022 h 864851"/>
                <a:gd name="connsiteX1323" fmla="*/ 1102174 w 1137605"/>
                <a:gd name="connsiteY1323" fmla="*/ 575002 h 864851"/>
                <a:gd name="connsiteX1324" fmla="*/ 1101783 w 1137605"/>
                <a:gd name="connsiteY1324" fmla="*/ 575002 h 864851"/>
                <a:gd name="connsiteX1325" fmla="*/ 1101587 w 1137605"/>
                <a:gd name="connsiteY1325" fmla="*/ 573958 h 864851"/>
                <a:gd name="connsiteX1326" fmla="*/ 1099564 w 1137605"/>
                <a:gd name="connsiteY1326" fmla="*/ 575132 h 864851"/>
                <a:gd name="connsiteX1327" fmla="*/ 1097867 w 1137605"/>
                <a:gd name="connsiteY1327" fmla="*/ 575002 h 864851"/>
                <a:gd name="connsiteX1328" fmla="*/ 1097672 w 1137605"/>
                <a:gd name="connsiteY1328" fmla="*/ 575263 h 864851"/>
                <a:gd name="connsiteX1329" fmla="*/ 1097150 w 1137605"/>
                <a:gd name="connsiteY1329" fmla="*/ 575263 h 864851"/>
                <a:gd name="connsiteX1330" fmla="*/ 1096562 w 1137605"/>
                <a:gd name="connsiteY1330" fmla="*/ 574349 h 864851"/>
                <a:gd name="connsiteX1331" fmla="*/ 1095844 w 1137605"/>
                <a:gd name="connsiteY1331" fmla="*/ 574219 h 864851"/>
                <a:gd name="connsiteX1332" fmla="*/ 1093822 w 1137605"/>
                <a:gd name="connsiteY1332" fmla="*/ 574806 h 864851"/>
                <a:gd name="connsiteX1333" fmla="*/ 1092712 w 1137605"/>
                <a:gd name="connsiteY1333" fmla="*/ 575720 h 864851"/>
                <a:gd name="connsiteX1334" fmla="*/ 1092321 w 1137605"/>
                <a:gd name="connsiteY1334" fmla="*/ 577481 h 864851"/>
                <a:gd name="connsiteX1335" fmla="*/ 1094344 w 1137605"/>
                <a:gd name="connsiteY1335" fmla="*/ 578982 h 864851"/>
                <a:gd name="connsiteX1336" fmla="*/ 1093430 w 1137605"/>
                <a:gd name="connsiteY1336" fmla="*/ 579570 h 864851"/>
                <a:gd name="connsiteX1337" fmla="*/ 1093039 w 1137605"/>
                <a:gd name="connsiteY1337" fmla="*/ 580287 h 864851"/>
                <a:gd name="connsiteX1338" fmla="*/ 1093952 w 1137605"/>
                <a:gd name="connsiteY1338" fmla="*/ 581005 h 864851"/>
                <a:gd name="connsiteX1339" fmla="*/ 1095844 w 1137605"/>
                <a:gd name="connsiteY1339" fmla="*/ 581136 h 864851"/>
                <a:gd name="connsiteX1340" fmla="*/ 1095453 w 1137605"/>
                <a:gd name="connsiteY1340" fmla="*/ 581853 h 864851"/>
                <a:gd name="connsiteX1341" fmla="*/ 1093039 w 1137605"/>
                <a:gd name="connsiteY1341" fmla="*/ 581592 h 864851"/>
                <a:gd name="connsiteX1342" fmla="*/ 1092125 w 1137605"/>
                <a:gd name="connsiteY1342" fmla="*/ 580287 h 864851"/>
                <a:gd name="connsiteX1343" fmla="*/ 1088210 w 1137605"/>
                <a:gd name="connsiteY1343" fmla="*/ 580418 h 864851"/>
                <a:gd name="connsiteX1344" fmla="*/ 1086709 w 1137605"/>
                <a:gd name="connsiteY1344" fmla="*/ 581005 h 864851"/>
                <a:gd name="connsiteX1345" fmla="*/ 1086318 w 1137605"/>
                <a:gd name="connsiteY1345" fmla="*/ 581919 h 864851"/>
                <a:gd name="connsiteX1346" fmla="*/ 1085404 w 1137605"/>
                <a:gd name="connsiteY1346" fmla="*/ 582636 h 864851"/>
                <a:gd name="connsiteX1347" fmla="*/ 1083708 w 1137605"/>
                <a:gd name="connsiteY1347" fmla="*/ 583093 h 864851"/>
                <a:gd name="connsiteX1348" fmla="*/ 1083120 w 1137605"/>
                <a:gd name="connsiteY1348" fmla="*/ 583681 h 864851"/>
                <a:gd name="connsiteX1349" fmla="*/ 1081293 w 1137605"/>
                <a:gd name="connsiteY1349" fmla="*/ 583811 h 864851"/>
                <a:gd name="connsiteX1350" fmla="*/ 1080902 w 1137605"/>
                <a:gd name="connsiteY1350" fmla="*/ 584855 h 864851"/>
                <a:gd name="connsiteX1351" fmla="*/ 1078879 w 1137605"/>
                <a:gd name="connsiteY1351" fmla="*/ 585573 h 864851"/>
                <a:gd name="connsiteX1352" fmla="*/ 1078683 w 1137605"/>
                <a:gd name="connsiteY1352" fmla="*/ 586029 h 864851"/>
                <a:gd name="connsiteX1353" fmla="*/ 1078096 w 1137605"/>
                <a:gd name="connsiteY1353" fmla="*/ 586029 h 864851"/>
                <a:gd name="connsiteX1354" fmla="*/ 1077182 w 1137605"/>
                <a:gd name="connsiteY1354" fmla="*/ 586747 h 864851"/>
                <a:gd name="connsiteX1355" fmla="*/ 1076465 w 1137605"/>
                <a:gd name="connsiteY1355" fmla="*/ 586486 h 864851"/>
                <a:gd name="connsiteX1356" fmla="*/ 1075943 w 1137605"/>
                <a:gd name="connsiteY1356" fmla="*/ 586747 h 864851"/>
                <a:gd name="connsiteX1357" fmla="*/ 1073332 w 1137605"/>
                <a:gd name="connsiteY1357" fmla="*/ 586617 h 864851"/>
                <a:gd name="connsiteX1358" fmla="*/ 1071310 w 1137605"/>
                <a:gd name="connsiteY1358" fmla="*/ 587335 h 864851"/>
                <a:gd name="connsiteX1359" fmla="*/ 1066677 w 1137605"/>
                <a:gd name="connsiteY1359" fmla="*/ 587335 h 864851"/>
                <a:gd name="connsiteX1360" fmla="*/ 1062566 w 1137605"/>
                <a:gd name="connsiteY1360" fmla="*/ 587922 h 864851"/>
                <a:gd name="connsiteX1361" fmla="*/ 1060739 w 1137605"/>
                <a:gd name="connsiteY1361" fmla="*/ 589096 h 864851"/>
                <a:gd name="connsiteX1362" fmla="*/ 1059434 w 1137605"/>
                <a:gd name="connsiteY1362" fmla="*/ 589227 h 864851"/>
                <a:gd name="connsiteX1363" fmla="*/ 1057541 w 1137605"/>
                <a:gd name="connsiteY1363" fmla="*/ 590532 h 864851"/>
                <a:gd name="connsiteX1364" fmla="*/ 1057541 w 1137605"/>
                <a:gd name="connsiteY1364" fmla="*/ 590989 h 864851"/>
                <a:gd name="connsiteX1365" fmla="*/ 1056041 w 1137605"/>
                <a:gd name="connsiteY1365" fmla="*/ 591445 h 864851"/>
                <a:gd name="connsiteX1366" fmla="*/ 1055519 w 1137605"/>
                <a:gd name="connsiteY1366" fmla="*/ 592620 h 864851"/>
                <a:gd name="connsiteX1367" fmla="*/ 1054801 w 1137605"/>
                <a:gd name="connsiteY1367" fmla="*/ 593207 h 864851"/>
                <a:gd name="connsiteX1368" fmla="*/ 1054997 w 1137605"/>
                <a:gd name="connsiteY1368" fmla="*/ 594251 h 864851"/>
                <a:gd name="connsiteX1369" fmla="*/ 1054605 w 1137605"/>
                <a:gd name="connsiteY1369" fmla="*/ 594512 h 864851"/>
                <a:gd name="connsiteX1370" fmla="*/ 1054605 w 1137605"/>
                <a:gd name="connsiteY1370" fmla="*/ 596013 h 864851"/>
                <a:gd name="connsiteX1371" fmla="*/ 1054214 w 1137605"/>
                <a:gd name="connsiteY1371" fmla="*/ 596470 h 864851"/>
                <a:gd name="connsiteX1372" fmla="*/ 1051212 w 1137605"/>
                <a:gd name="connsiteY1372" fmla="*/ 597187 h 864851"/>
                <a:gd name="connsiteX1373" fmla="*/ 1050494 w 1137605"/>
                <a:gd name="connsiteY1373" fmla="*/ 598101 h 864851"/>
                <a:gd name="connsiteX1374" fmla="*/ 1049581 w 1137605"/>
                <a:gd name="connsiteY1374" fmla="*/ 598232 h 864851"/>
                <a:gd name="connsiteX1375" fmla="*/ 1049776 w 1137605"/>
                <a:gd name="connsiteY1375" fmla="*/ 598688 h 864851"/>
                <a:gd name="connsiteX1376" fmla="*/ 1050886 w 1137605"/>
                <a:gd name="connsiteY1376" fmla="*/ 598819 h 864851"/>
                <a:gd name="connsiteX1377" fmla="*/ 1051408 w 1137605"/>
                <a:gd name="connsiteY1377" fmla="*/ 600124 h 864851"/>
                <a:gd name="connsiteX1378" fmla="*/ 1048798 w 1137605"/>
                <a:gd name="connsiteY1378" fmla="*/ 599994 h 864851"/>
                <a:gd name="connsiteX1379" fmla="*/ 1048080 w 1137605"/>
                <a:gd name="connsiteY1379" fmla="*/ 600320 h 864851"/>
                <a:gd name="connsiteX1380" fmla="*/ 1047167 w 1137605"/>
                <a:gd name="connsiteY1380" fmla="*/ 599863 h 864851"/>
                <a:gd name="connsiteX1381" fmla="*/ 1046579 w 1137605"/>
                <a:gd name="connsiteY1381" fmla="*/ 600581 h 864851"/>
                <a:gd name="connsiteX1382" fmla="*/ 1042664 w 1137605"/>
                <a:gd name="connsiteY1382" fmla="*/ 601886 h 864851"/>
                <a:gd name="connsiteX1383" fmla="*/ 1037444 w 1137605"/>
                <a:gd name="connsiteY1383" fmla="*/ 601755 h 864851"/>
                <a:gd name="connsiteX1384" fmla="*/ 1026090 w 1137605"/>
                <a:gd name="connsiteY1384" fmla="*/ 603256 h 864851"/>
                <a:gd name="connsiteX1385" fmla="*/ 1022762 w 1137605"/>
                <a:gd name="connsiteY1385" fmla="*/ 604104 h 864851"/>
                <a:gd name="connsiteX1386" fmla="*/ 1019761 w 1137605"/>
                <a:gd name="connsiteY1386" fmla="*/ 604431 h 864851"/>
                <a:gd name="connsiteX1387" fmla="*/ 1015845 w 1137605"/>
                <a:gd name="connsiteY1387" fmla="*/ 605605 h 864851"/>
                <a:gd name="connsiteX1388" fmla="*/ 1014736 w 1137605"/>
                <a:gd name="connsiteY1388" fmla="*/ 606323 h 864851"/>
                <a:gd name="connsiteX1389" fmla="*/ 1012126 w 1137605"/>
                <a:gd name="connsiteY1389" fmla="*/ 606910 h 864851"/>
                <a:gd name="connsiteX1390" fmla="*/ 1010430 w 1137605"/>
                <a:gd name="connsiteY1390" fmla="*/ 607954 h 864851"/>
                <a:gd name="connsiteX1391" fmla="*/ 1009124 w 1137605"/>
                <a:gd name="connsiteY1391" fmla="*/ 608215 h 864851"/>
                <a:gd name="connsiteX1392" fmla="*/ 1008211 w 1137605"/>
                <a:gd name="connsiteY1392" fmla="*/ 609129 h 864851"/>
                <a:gd name="connsiteX1393" fmla="*/ 1006384 w 1137605"/>
                <a:gd name="connsiteY1393" fmla="*/ 609716 h 864851"/>
                <a:gd name="connsiteX1394" fmla="*/ 1002469 w 1137605"/>
                <a:gd name="connsiteY1394" fmla="*/ 612065 h 864851"/>
                <a:gd name="connsiteX1395" fmla="*/ 1000054 w 1137605"/>
                <a:gd name="connsiteY1395" fmla="*/ 614153 h 864851"/>
                <a:gd name="connsiteX1396" fmla="*/ 999663 w 1137605"/>
                <a:gd name="connsiteY1396" fmla="*/ 615197 h 864851"/>
                <a:gd name="connsiteX1397" fmla="*/ 997966 w 1137605"/>
                <a:gd name="connsiteY1397" fmla="*/ 616111 h 864851"/>
                <a:gd name="connsiteX1398" fmla="*/ 996466 w 1137605"/>
                <a:gd name="connsiteY1398" fmla="*/ 617873 h 864851"/>
                <a:gd name="connsiteX1399" fmla="*/ 993855 w 1137605"/>
                <a:gd name="connsiteY1399" fmla="*/ 619961 h 864851"/>
                <a:gd name="connsiteX1400" fmla="*/ 993660 w 1137605"/>
                <a:gd name="connsiteY1400" fmla="*/ 620678 h 864851"/>
                <a:gd name="connsiteX1401" fmla="*/ 989027 w 1137605"/>
                <a:gd name="connsiteY1401" fmla="*/ 623941 h 864851"/>
                <a:gd name="connsiteX1402" fmla="*/ 988831 w 1137605"/>
                <a:gd name="connsiteY1402" fmla="*/ 624528 h 864851"/>
                <a:gd name="connsiteX1403" fmla="*/ 987722 w 1137605"/>
                <a:gd name="connsiteY1403" fmla="*/ 625442 h 864851"/>
                <a:gd name="connsiteX1404" fmla="*/ 987526 w 1137605"/>
                <a:gd name="connsiteY1404" fmla="*/ 626355 h 864851"/>
                <a:gd name="connsiteX1405" fmla="*/ 986612 w 1137605"/>
                <a:gd name="connsiteY1405" fmla="*/ 626942 h 864851"/>
                <a:gd name="connsiteX1406" fmla="*/ 983284 w 1137605"/>
                <a:gd name="connsiteY1406" fmla="*/ 631380 h 864851"/>
                <a:gd name="connsiteX1407" fmla="*/ 982371 w 1137605"/>
                <a:gd name="connsiteY1407" fmla="*/ 632880 h 864851"/>
                <a:gd name="connsiteX1408" fmla="*/ 982175 w 1137605"/>
                <a:gd name="connsiteY1408" fmla="*/ 633924 h 864851"/>
                <a:gd name="connsiteX1409" fmla="*/ 980283 w 1137605"/>
                <a:gd name="connsiteY1409" fmla="*/ 636600 h 864851"/>
                <a:gd name="connsiteX1410" fmla="*/ 980283 w 1137605"/>
                <a:gd name="connsiteY1410" fmla="*/ 637514 h 864851"/>
                <a:gd name="connsiteX1411" fmla="*/ 979761 w 1137605"/>
                <a:gd name="connsiteY1411" fmla="*/ 637970 h 864851"/>
                <a:gd name="connsiteX1412" fmla="*/ 979761 w 1137605"/>
                <a:gd name="connsiteY1412" fmla="*/ 639732 h 864851"/>
                <a:gd name="connsiteX1413" fmla="*/ 978456 w 1137605"/>
                <a:gd name="connsiteY1413" fmla="*/ 643582 h 864851"/>
                <a:gd name="connsiteX1414" fmla="*/ 977347 w 1137605"/>
                <a:gd name="connsiteY1414" fmla="*/ 650172 h 864851"/>
                <a:gd name="connsiteX1415" fmla="*/ 975128 w 1137605"/>
                <a:gd name="connsiteY1415" fmla="*/ 657546 h 864851"/>
                <a:gd name="connsiteX1416" fmla="*/ 975128 w 1137605"/>
                <a:gd name="connsiteY1416" fmla="*/ 661526 h 864851"/>
                <a:gd name="connsiteX1417" fmla="*/ 977347 w 1137605"/>
                <a:gd name="connsiteY1417" fmla="*/ 670205 h 864851"/>
                <a:gd name="connsiteX1418" fmla="*/ 977151 w 1137605"/>
                <a:gd name="connsiteY1418" fmla="*/ 671118 h 864851"/>
                <a:gd name="connsiteX1419" fmla="*/ 977868 w 1137605"/>
                <a:gd name="connsiteY1419" fmla="*/ 674381 h 864851"/>
                <a:gd name="connsiteX1420" fmla="*/ 979565 w 1137605"/>
                <a:gd name="connsiteY1420" fmla="*/ 677904 h 864851"/>
                <a:gd name="connsiteX1421" fmla="*/ 981392 w 1137605"/>
                <a:gd name="connsiteY1421" fmla="*/ 684103 h 864851"/>
                <a:gd name="connsiteX1422" fmla="*/ 981001 w 1137605"/>
                <a:gd name="connsiteY1422" fmla="*/ 686453 h 864851"/>
                <a:gd name="connsiteX1423" fmla="*/ 980087 w 1137605"/>
                <a:gd name="connsiteY1423" fmla="*/ 687496 h 864851"/>
                <a:gd name="connsiteX1424" fmla="*/ 978391 w 1137605"/>
                <a:gd name="connsiteY1424" fmla="*/ 687953 h 864851"/>
                <a:gd name="connsiteX1425" fmla="*/ 978195 w 1137605"/>
                <a:gd name="connsiteY1425" fmla="*/ 688410 h 864851"/>
                <a:gd name="connsiteX1426" fmla="*/ 975389 w 1137605"/>
                <a:gd name="connsiteY1426" fmla="*/ 688540 h 864851"/>
                <a:gd name="connsiteX1427" fmla="*/ 968733 w 1137605"/>
                <a:gd name="connsiteY1427" fmla="*/ 688084 h 864851"/>
                <a:gd name="connsiteX1428" fmla="*/ 967820 w 1137605"/>
                <a:gd name="connsiteY1428" fmla="*/ 687627 h 864851"/>
                <a:gd name="connsiteX1429" fmla="*/ 966319 w 1137605"/>
                <a:gd name="connsiteY1429" fmla="*/ 687627 h 864851"/>
                <a:gd name="connsiteX1430" fmla="*/ 959794 w 1137605"/>
                <a:gd name="connsiteY1430" fmla="*/ 686322 h 864851"/>
                <a:gd name="connsiteX1431" fmla="*/ 959076 w 1137605"/>
                <a:gd name="connsiteY1431" fmla="*/ 685865 h 864851"/>
                <a:gd name="connsiteX1432" fmla="*/ 954639 w 1137605"/>
                <a:gd name="connsiteY1432" fmla="*/ 685408 h 864851"/>
                <a:gd name="connsiteX1433" fmla="*/ 954117 w 1137605"/>
                <a:gd name="connsiteY1433" fmla="*/ 684952 h 864851"/>
                <a:gd name="connsiteX1434" fmla="*/ 952420 w 1137605"/>
                <a:gd name="connsiteY1434" fmla="*/ 684952 h 864851"/>
                <a:gd name="connsiteX1435" fmla="*/ 951703 w 1137605"/>
                <a:gd name="connsiteY1435" fmla="*/ 684495 h 864851"/>
                <a:gd name="connsiteX1436" fmla="*/ 950985 w 1137605"/>
                <a:gd name="connsiteY1436" fmla="*/ 684625 h 864851"/>
                <a:gd name="connsiteX1437" fmla="*/ 948766 w 1137605"/>
                <a:gd name="connsiteY1437" fmla="*/ 683451 h 864851"/>
                <a:gd name="connsiteX1438" fmla="*/ 944329 w 1137605"/>
                <a:gd name="connsiteY1438" fmla="*/ 682994 h 864851"/>
                <a:gd name="connsiteX1439" fmla="*/ 943742 w 1137605"/>
                <a:gd name="connsiteY1439" fmla="*/ 682537 h 864851"/>
                <a:gd name="connsiteX1440" fmla="*/ 942632 w 1137605"/>
                <a:gd name="connsiteY1440" fmla="*/ 682537 h 864851"/>
                <a:gd name="connsiteX1441" fmla="*/ 942045 w 1137605"/>
                <a:gd name="connsiteY1441" fmla="*/ 682080 h 864851"/>
                <a:gd name="connsiteX1442" fmla="*/ 936825 w 1137605"/>
                <a:gd name="connsiteY1442" fmla="*/ 680580 h 864851"/>
                <a:gd name="connsiteX1443" fmla="*/ 934802 w 1137605"/>
                <a:gd name="connsiteY1443" fmla="*/ 680580 h 864851"/>
                <a:gd name="connsiteX1444" fmla="*/ 931474 w 1137605"/>
                <a:gd name="connsiteY1444" fmla="*/ 679536 h 864851"/>
                <a:gd name="connsiteX1445" fmla="*/ 928668 w 1137605"/>
                <a:gd name="connsiteY1445" fmla="*/ 679405 h 864851"/>
                <a:gd name="connsiteX1446" fmla="*/ 927755 w 1137605"/>
                <a:gd name="connsiteY1446" fmla="*/ 678688 h 864851"/>
                <a:gd name="connsiteX1447" fmla="*/ 926058 w 1137605"/>
                <a:gd name="connsiteY1447" fmla="*/ 678557 h 864851"/>
                <a:gd name="connsiteX1448" fmla="*/ 924558 w 1137605"/>
                <a:gd name="connsiteY1448" fmla="*/ 677839 h 864851"/>
                <a:gd name="connsiteX1449" fmla="*/ 922535 w 1137605"/>
                <a:gd name="connsiteY1449" fmla="*/ 677709 h 864851"/>
                <a:gd name="connsiteX1450" fmla="*/ 918424 w 1137605"/>
                <a:gd name="connsiteY1450" fmla="*/ 676404 h 864851"/>
                <a:gd name="connsiteX1451" fmla="*/ 913400 w 1137605"/>
                <a:gd name="connsiteY1451" fmla="*/ 676273 h 864851"/>
                <a:gd name="connsiteX1452" fmla="*/ 912290 w 1137605"/>
                <a:gd name="connsiteY1452" fmla="*/ 676534 h 864851"/>
                <a:gd name="connsiteX1453" fmla="*/ 910789 w 1137605"/>
                <a:gd name="connsiteY1453" fmla="*/ 677252 h 864851"/>
                <a:gd name="connsiteX1454" fmla="*/ 910985 w 1137605"/>
                <a:gd name="connsiteY1454" fmla="*/ 677839 h 864851"/>
                <a:gd name="connsiteX1455" fmla="*/ 911899 w 1137605"/>
                <a:gd name="connsiteY1455" fmla="*/ 678296 h 864851"/>
                <a:gd name="connsiteX1456" fmla="*/ 912290 w 1137605"/>
                <a:gd name="connsiteY1456" fmla="*/ 679797 h 864851"/>
                <a:gd name="connsiteX1457" fmla="*/ 910398 w 1137605"/>
                <a:gd name="connsiteY1457" fmla="*/ 679536 h 864851"/>
                <a:gd name="connsiteX1458" fmla="*/ 904264 w 1137605"/>
                <a:gd name="connsiteY1458" fmla="*/ 681754 h 864851"/>
                <a:gd name="connsiteX1459" fmla="*/ 902045 w 1137605"/>
                <a:gd name="connsiteY1459" fmla="*/ 683777 h 864851"/>
                <a:gd name="connsiteX1460" fmla="*/ 896499 w 1137605"/>
                <a:gd name="connsiteY1460" fmla="*/ 687040 h 864851"/>
                <a:gd name="connsiteX1461" fmla="*/ 894999 w 1137605"/>
                <a:gd name="connsiteY1461" fmla="*/ 688802 h 864851"/>
                <a:gd name="connsiteX1462" fmla="*/ 892388 w 1137605"/>
                <a:gd name="connsiteY1462" fmla="*/ 690563 h 864851"/>
                <a:gd name="connsiteX1463" fmla="*/ 890692 w 1137605"/>
                <a:gd name="connsiteY1463" fmla="*/ 692325 h 864851"/>
                <a:gd name="connsiteX1464" fmla="*/ 890692 w 1137605"/>
                <a:gd name="connsiteY1464" fmla="*/ 692913 h 864851"/>
                <a:gd name="connsiteX1465" fmla="*/ 888995 w 1137605"/>
                <a:gd name="connsiteY1465" fmla="*/ 693761 h 864851"/>
                <a:gd name="connsiteX1466" fmla="*/ 888799 w 1137605"/>
                <a:gd name="connsiteY1466" fmla="*/ 694805 h 864851"/>
                <a:gd name="connsiteX1467" fmla="*/ 887103 w 1137605"/>
                <a:gd name="connsiteY1467" fmla="*/ 695653 h 864851"/>
                <a:gd name="connsiteX1468" fmla="*/ 887103 w 1137605"/>
                <a:gd name="connsiteY1468" fmla="*/ 696110 h 864851"/>
                <a:gd name="connsiteX1469" fmla="*/ 884689 w 1137605"/>
                <a:gd name="connsiteY1469" fmla="*/ 697741 h 864851"/>
                <a:gd name="connsiteX1470" fmla="*/ 882992 w 1137605"/>
                <a:gd name="connsiteY1470" fmla="*/ 699829 h 864851"/>
                <a:gd name="connsiteX1471" fmla="*/ 881883 w 1137605"/>
                <a:gd name="connsiteY1471" fmla="*/ 700416 h 864851"/>
                <a:gd name="connsiteX1472" fmla="*/ 880969 w 1137605"/>
                <a:gd name="connsiteY1472" fmla="*/ 701721 h 864851"/>
                <a:gd name="connsiteX1473" fmla="*/ 880251 w 1137605"/>
                <a:gd name="connsiteY1473" fmla="*/ 704070 h 864851"/>
                <a:gd name="connsiteX1474" fmla="*/ 878229 w 1137605"/>
                <a:gd name="connsiteY1474" fmla="*/ 705376 h 864851"/>
                <a:gd name="connsiteX1475" fmla="*/ 877119 w 1137605"/>
                <a:gd name="connsiteY1475" fmla="*/ 707855 h 864851"/>
                <a:gd name="connsiteX1476" fmla="*/ 876010 w 1137605"/>
                <a:gd name="connsiteY1476" fmla="*/ 708443 h 864851"/>
                <a:gd name="connsiteX1477" fmla="*/ 876206 w 1137605"/>
                <a:gd name="connsiteY1477" fmla="*/ 708703 h 864851"/>
                <a:gd name="connsiteX1478" fmla="*/ 875814 w 1137605"/>
                <a:gd name="connsiteY1478" fmla="*/ 709030 h 864851"/>
                <a:gd name="connsiteX1479" fmla="*/ 874705 w 1137605"/>
                <a:gd name="connsiteY1479" fmla="*/ 709030 h 864851"/>
                <a:gd name="connsiteX1480" fmla="*/ 874705 w 1137605"/>
                <a:gd name="connsiteY1480" fmla="*/ 709486 h 864851"/>
                <a:gd name="connsiteX1481" fmla="*/ 873009 w 1137605"/>
                <a:gd name="connsiteY1481" fmla="*/ 710204 h 864851"/>
                <a:gd name="connsiteX1482" fmla="*/ 871312 w 1137605"/>
                <a:gd name="connsiteY1482" fmla="*/ 710335 h 864851"/>
                <a:gd name="connsiteX1483" fmla="*/ 870398 w 1137605"/>
                <a:gd name="connsiteY1483" fmla="*/ 711379 h 864851"/>
                <a:gd name="connsiteX1484" fmla="*/ 868702 w 1137605"/>
                <a:gd name="connsiteY1484" fmla="*/ 710922 h 864851"/>
                <a:gd name="connsiteX1485" fmla="*/ 867593 w 1137605"/>
                <a:gd name="connsiteY1485" fmla="*/ 711509 h 864851"/>
                <a:gd name="connsiteX1486" fmla="*/ 866483 w 1137605"/>
                <a:gd name="connsiteY1486" fmla="*/ 711379 h 864851"/>
                <a:gd name="connsiteX1487" fmla="*/ 866092 w 1137605"/>
                <a:gd name="connsiteY1487" fmla="*/ 711966 h 864851"/>
                <a:gd name="connsiteX1488" fmla="*/ 864069 w 1137605"/>
                <a:gd name="connsiteY1488" fmla="*/ 712553 h 864851"/>
                <a:gd name="connsiteX1489" fmla="*/ 863351 w 1137605"/>
                <a:gd name="connsiteY1489" fmla="*/ 713858 h 864851"/>
                <a:gd name="connsiteX1490" fmla="*/ 862242 w 1137605"/>
                <a:gd name="connsiteY1490" fmla="*/ 714511 h 864851"/>
                <a:gd name="connsiteX1491" fmla="*/ 855717 w 1137605"/>
                <a:gd name="connsiteY1491" fmla="*/ 715555 h 864851"/>
                <a:gd name="connsiteX1492" fmla="*/ 854411 w 1137605"/>
                <a:gd name="connsiteY1492" fmla="*/ 716860 h 864851"/>
                <a:gd name="connsiteX1493" fmla="*/ 852911 w 1137605"/>
                <a:gd name="connsiteY1493" fmla="*/ 716860 h 864851"/>
                <a:gd name="connsiteX1494" fmla="*/ 852519 w 1137605"/>
                <a:gd name="connsiteY1494" fmla="*/ 718165 h 864851"/>
                <a:gd name="connsiteX1495" fmla="*/ 851018 w 1137605"/>
                <a:gd name="connsiteY1495" fmla="*/ 717904 h 864851"/>
                <a:gd name="connsiteX1496" fmla="*/ 849714 w 1137605"/>
                <a:gd name="connsiteY1496" fmla="*/ 718622 h 864851"/>
                <a:gd name="connsiteX1497" fmla="*/ 845994 w 1137605"/>
                <a:gd name="connsiteY1497" fmla="*/ 718361 h 864851"/>
                <a:gd name="connsiteX1498" fmla="*/ 840056 w 1137605"/>
                <a:gd name="connsiteY1498" fmla="*/ 720253 h 864851"/>
                <a:gd name="connsiteX1499" fmla="*/ 833335 w 1137605"/>
                <a:gd name="connsiteY1499" fmla="*/ 720253 h 864851"/>
                <a:gd name="connsiteX1500" fmla="*/ 828311 w 1137605"/>
                <a:gd name="connsiteY1500" fmla="*/ 720971 h 864851"/>
                <a:gd name="connsiteX1501" fmla="*/ 825309 w 1137605"/>
                <a:gd name="connsiteY1501" fmla="*/ 721819 h 864851"/>
                <a:gd name="connsiteX1502" fmla="*/ 825309 w 1137605"/>
                <a:gd name="connsiteY1502" fmla="*/ 722080 h 864851"/>
                <a:gd name="connsiteX1503" fmla="*/ 824396 w 1137605"/>
                <a:gd name="connsiteY1503" fmla="*/ 722080 h 864851"/>
                <a:gd name="connsiteX1504" fmla="*/ 824004 w 1137605"/>
                <a:gd name="connsiteY1504" fmla="*/ 723124 h 864851"/>
                <a:gd name="connsiteX1505" fmla="*/ 822895 w 1137605"/>
                <a:gd name="connsiteY1505" fmla="*/ 723842 h 864851"/>
                <a:gd name="connsiteX1506" fmla="*/ 820872 w 1137605"/>
                <a:gd name="connsiteY1506" fmla="*/ 723973 h 864851"/>
                <a:gd name="connsiteX1507" fmla="*/ 819567 w 1137605"/>
                <a:gd name="connsiteY1507" fmla="*/ 725016 h 864851"/>
                <a:gd name="connsiteX1508" fmla="*/ 818457 w 1137605"/>
                <a:gd name="connsiteY1508" fmla="*/ 725016 h 864851"/>
                <a:gd name="connsiteX1509" fmla="*/ 817348 w 1137605"/>
                <a:gd name="connsiteY1509" fmla="*/ 725734 h 864851"/>
                <a:gd name="connsiteX1510" fmla="*/ 815130 w 1137605"/>
                <a:gd name="connsiteY1510" fmla="*/ 725995 h 864851"/>
                <a:gd name="connsiteX1511" fmla="*/ 814412 w 1137605"/>
                <a:gd name="connsiteY1511" fmla="*/ 726582 h 864851"/>
                <a:gd name="connsiteX1512" fmla="*/ 811998 w 1137605"/>
                <a:gd name="connsiteY1512" fmla="*/ 727300 h 864851"/>
                <a:gd name="connsiteX1513" fmla="*/ 804363 w 1137605"/>
                <a:gd name="connsiteY1513" fmla="*/ 728605 h 864851"/>
                <a:gd name="connsiteX1514" fmla="*/ 801231 w 1137605"/>
                <a:gd name="connsiteY1514" fmla="*/ 728605 h 864851"/>
                <a:gd name="connsiteX1515" fmla="*/ 799926 w 1137605"/>
                <a:gd name="connsiteY1515" fmla="*/ 729323 h 864851"/>
                <a:gd name="connsiteX1516" fmla="*/ 797120 w 1137605"/>
                <a:gd name="connsiteY1516" fmla="*/ 729323 h 864851"/>
                <a:gd name="connsiteX1517" fmla="*/ 791900 w 1137605"/>
                <a:gd name="connsiteY1517" fmla="*/ 730367 h 864851"/>
                <a:gd name="connsiteX1518" fmla="*/ 788181 w 1137605"/>
                <a:gd name="connsiteY1518" fmla="*/ 731672 h 864851"/>
                <a:gd name="connsiteX1519" fmla="*/ 785766 w 1137605"/>
                <a:gd name="connsiteY1519" fmla="*/ 733108 h 864851"/>
                <a:gd name="connsiteX1520" fmla="*/ 783156 w 1137605"/>
                <a:gd name="connsiteY1520" fmla="*/ 733825 h 864851"/>
                <a:gd name="connsiteX1521" fmla="*/ 773695 w 1137605"/>
                <a:gd name="connsiteY1521" fmla="*/ 738393 h 864851"/>
                <a:gd name="connsiteX1522" fmla="*/ 769062 w 1137605"/>
                <a:gd name="connsiteY1522" fmla="*/ 741917 h 864851"/>
                <a:gd name="connsiteX1523" fmla="*/ 768670 w 1137605"/>
                <a:gd name="connsiteY1523" fmla="*/ 743222 h 864851"/>
                <a:gd name="connsiteX1524" fmla="*/ 767365 w 1137605"/>
                <a:gd name="connsiteY1524" fmla="*/ 744266 h 864851"/>
                <a:gd name="connsiteX1525" fmla="*/ 766256 w 1137605"/>
                <a:gd name="connsiteY1525" fmla="*/ 746876 h 864851"/>
                <a:gd name="connsiteX1526" fmla="*/ 763254 w 1137605"/>
                <a:gd name="connsiteY1526" fmla="*/ 751574 h 864851"/>
                <a:gd name="connsiteX1527" fmla="*/ 763776 w 1137605"/>
                <a:gd name="connsiteY1527" fmla="*/ 752292 h 864851"/>
                <a:gd name="connsiteX1528" fmla="*/ 763254 w 1137605"/>
                <a:gd name="connsiteY1528" fmla="*/ 752292 h 864851"/>
                <a:gd name="connsiteX1529" fmla="*/ 762732 w 1137605"/>
                <a:gd name="connsiteY1529" fmla="*/ 751444 h 864851"/>
                <a:gd name="connsiteX1530" fmla="*/ 762145 w 1137605"/>
                <a:gd name="connsiteY1530" fmla="*/ 751574 h 864851"/>
                <a:gd name="connsiteX1531" fmla="*/ 762341 w 1137605"/>
                <a:gd name="connsiteY1531" fmla="*/ 752422 h 864851"/>
                <a:gd name="connsiteX1532" fmla="*/ 764037 w 1137605"/>
                <a:gd name="connsiteY1532" fmla="*/ 753009 h 864851"/>
                <a:gd name="connsiteX1533" fmla="*/ 762928 w 1137605"/>
                <a:gd name="connsiteY1533" fmla="*/ 753597 h 864851"/>
                <a:gd name="connsiteX1534" fmla="*/ 762732 w 1137605"/>
                <a:gd name="connsiteY1534" fmla="*/ 754641 h 864851"/>
                <a:gd name="connsiteX1535" fmla="*/ 761819 w 1137605"/>
                <a:gd name="connsiteY1535" fmla="*/ 754771 h 864851"/>
                <a:gd name="connsiteX1536" fmla="*/ 760905 w 1137605"/>
                <a:gd name="connsiteY1536" fmla="*/ 755620 h 864851"/>
                <a:gd name="connsiteX1537" fmla="*/ 758491 w 1137605"/>
                <a:gd name="connsiteY1537" fmla="*/ 756207 h 864851"/>
                <a:gd name="connsiteX1538" fmla="*/ 755359 w 1137605"/>
                <a:gd name="connsiteY1538" fmla="*/ 758230 h 864851"/>
                <a:gd name="connsiteX1539" fmla="*/ 750726 w 1137605"/>
                <a:gd name="connsiteY1539" fmla="*/ 763515 h 864851"/>
                <a:gd name="connsiteX1540" fmla="*/ 749421 w 1137605"/>
                <a:gd name="connsiteY1540" fmla="*/ 765408 h 864851"/>
                <a:gd name="connsiteX1541" fmla="*/ 748834 w 1137605"/>
                <a:gd name="connsiteY1541" fmla="*/ 767169 h 864851"/>
                <a:gd name="connsiteX1542" fmla="*/ 745506 w 1137605"/>
                <a:gd name="connsiteY1542" fmla="*/ 769649 h 864851"/>
                <a:gd name="connsiteX1543" fmla="*/ 745310 w 1137605"/>
                <a:gd name="connsiteY1543" fmla="*/ 770236 h 864851"/>
                <a:gd name="connsiteX1544" fmla="*/ 743483 w 1137605"/>
                <a:gd name="connsiteY1544" fmla="*/ 771867 h 864851"/>
                <a:gd name="connsiteX1545" fmla="*/ 741786 w 1137605"/>
                <a:gd name="connsiteY1545" fmla="*/ 774478 h 864851"/>
                <a:gd name="connsiteX1546" fmla="*/ 740090 w 1137605"/>
                <a:gd name="connsiteY1546" fmla="*/ 779045 h 864851"/>
                <a:gd name="connsiteX1547" fmla="*/ 739372 w 1137605"/>
                <a:gd name="connsiteY1547" fmla="*/ 779632 h 864851"/>
                <a:gd name="connsiteX1548" fmla="*/ 734935 w 1137605"/>
                <a:gd name="connsiteY1548" fmla="*/ 780220 h 864851"/>
                <a:gd name="connsiteX1549" fmla="*/ 733434 w 1137605"/>
                <a:gd name="connsiteY1549" fmla="*/ 781394 h 864851"/>
                <a:gd name="connsiteX1550" fmla="*/ 728018 w 1137605"/>
                <a:gd name="connsiteY1550" fmla="*/ 780089 h 864851"/>
                <a:gd name="connsiteX1551" fmla="*/ 725408 w 1137605"/>
                <a:gd name="connsiteY1551" fmla="*/ 780089 h 864851"/>
                <a:gd name="connsiteX1552" fmla="*/ 724103 w 1137605"/>
                <a:gd name="connsiteY1552" fmla="*/ 779372 h 864851"/>
                <a:gd name="connsiteX1553" fmla="*/ 722211 w 1137605"/>
                <a:gd name="connsiteY1553" fmla="*/ 779241 h 864851"/>
                <a:gd name="connsiteX1554" fmla="*/ 720514 w 1137605"/>
                <a:gd name="connsiteY1554" fmla="*/ 778393 h 864851"/>
                <a:gd name="connsiteX1555" fmla="*/ 719013 w 1137605"/>
                <a:gd name="connsiteY1555" fmla="*/ 776370 h 864851"/>
                <a:gd name="connsiteX1556" fmla="*/ 715490 w 1137605"/>
                <a:gd name="connsiteY1556" fmla="*/ 774151 h 864851"/>
                <a:gd name="connsiteX1557" fmla="*/ 710661 w 1137605"/>
                <a:gd name="connsiteY1557" fmla="*/ 772716 h 864851"/>
                <a:gd name="connsiteX1558" fmla="*/ 710465 w 1137605"/>
                <a:gd name="connsiteY1558" fmla="*/ 772259 h 864851"/>
                <a:gd name="connsiteX1559" fmla="*/ 708247 w 1137605"/>
                <a:gd name="connsiteY1559" fmla="*/ 771084 h 864851"/>
                <a:gd name="connsiteX1560" fmla="*/ 705441 w 1137605"/>
                <a:gd name="connsiteY1560" fmla="*/ 770236 h 864851"/>
                <a:gd name="connsiteX1561" fmla="*/ 703940 w 1137605"/>
                <a:gd name="connsiteY1561" fmla="*/ 768931 h 864851"/>
                <a:gd name="connsiteX1562" fmla="*/ 703026 w 1137605"/>
                <a:gd name="connsiteY1562" fmla="*/ 768670 h 864851"/>
                <a:gd name="connsiteX1563" fmla="*/ 701004 w 1137605"/>
                <a:gd name="connsiteY1563" fmla="*/ 768801 h 864851"/>
                <a:gd name="connsiteX1564" fmla="*/ 699894 w 1137605"/>
                <a:gd name="connsiteY1564" fmla="*/ 769845 h 864851"/>
                <a:gd name="connsiteX1565" fmla="*/ 699177 w 1137605"/>
                <a:gd name="connsiteY1565" fmla="*/ 769845 h 864851"/>
                <a:gd name="connsiteX1566" fmla="*/ 699177 w 1137605"/>
                <a:gd name="connsiteY1566" fmla="*/ 770301 h 864851"/>
                <a:gd name="connsiteX1567" fmla="*/ 698068 w 1137605"/>
                <a:gd name="connsiteY1567" fmla="*/ 770301 h 864851"/>
                <a:gd name="connsiteX1568" fmla="*/ 694152 w 1137605"/>
                <a:gd name="connsiteY1568" fmla="*/ 768996 h 864851"/>
                <a:gd name="connsiteX1569" fmla="*/ 692652 w 1137605"/>
                <a:gd name="connsiteY1569" fmla="*/ 768866 h 864851"/>
                <a:gd name="connsiteX1570" fmla="*/ 682603 w 1137605"/>
                <a:gd name="connsiteY1570" fmla="*/ 760644 h 864851"/>
                <a:gd name="connsiteX1571" fmla="*/ 676665 w 1137605"/>
                <a:gd name="connsiteY1571" fmla="*/ 756664 h 864851"/>
                <a:gd name="connsiteX1572" fmla="*/ 674642 w 1137605"/>
                <a:gd name="connsiteY1572" fmla="*/ 756077 h 864851"/>
                <a:gd name="connsiteX1573" fmla="*/ 672619 w 1137605"/>
                <a:gd name="connsiteY1573" fmla="*/ 756077 h 864851"/>
                <a:gd name="connsiteX1574" fmla="*/ 671706 w 1137605"/>
                <a:gd name="connsiteY1574" fmla="*/ 756664 h 864851"/>
                <a:gd name="connsiteX1575" fmla="*/ 670009 w 1137605"/>
                <a:gd name="connsiteY1575" fmla="*/ 756533 h 864851"/>
                <a:gd name="connsiteX1576" fmla="*/ 670727 w 1137605"/>
                <a:gd name="connsiteY1576" fmla="*/ 758165 h 864851"/>
                <a:gd name="connsiteX1577" fmla="*/ 672228 w 1137605"/>
                <a:gd name="connsiteY1577" fmla="*/ 759469 h 864851"/>
                <a:gd name="connsiteX1578" fmla="*/ 671836 w 1137605"/>
                <a:gd name="connsiteY1578" fmla="*/ 759600 h 864851"/>
                <a:gd name="connsiteX1579" fmla="*/ 670727 w 1137605"/>
                <a:gd name="connsiteY1579" fmla="*/ 759013 h 864851"/>
                <a:gd name="connsiteX1580" fmla="*/ 670205 w 1137605"/>
                <a:gd name="connsiteY1580" fmla="*/ 757838 h 864851"/>
                <a:gd name="connsiteX1581" fmla="*/ 668900 w 1137605"/>
                <a:gd name="connsiteY1581" fmla="*/ 756990 h 864851"/>
                <a:gd name="connsiteX1582" fmla="*/ 664267 w 1137605"/>
                <a:gd name="connsiteY1582" fmla="*/ 756990 h 864851"/>
                <a:gd name="connsiteX1583" fmla="*/ 659634 w 1137605"/>
                <a:gd name="connsiteY1583" fmla="*/ 754641 h 864851"/>
                <a:gd name="connsiteX1584" fmla="*/ 657807 w 1137605"/>
                <a:gd name="connsiteY1584" fmla="*/ 754641 h 864851"/>
                <a:gd name="connsiteX1585" fmla="*/ 653500 w 1137605"/>
                <a:gd name="connsiteY1585" fmla="*/ 753009 h 864851"/>
                <a:gd name="connsiteX1586" fmla="*/ 652195 w 1137605"/>
                <a:gd name="connsiteY1586" fmla="*/ 753009 h 864851"/>
                <a:gd name="connsiteX1587" fmla="*/ 651478 w 1137605"/>
                <a:gd name="connsiteY1587" fmla="*/ 752161 h 864851"/>
                <a:gd name="connsiteX1588" fmla="*/ 647562 w 1137605"/>
                <a:gd name="connsiteY1588" fmla="*/ 750987 h 864851"/>
                <a:gd name="connsiteX1589" fmla="*/ 639928 w 1137605"/>
                <a:gd name="connsiteY1589" fmla="*/ 747202 h 864851"/>
                <a:gd name="connsiteX1590" fmla="*/ 637905 w 1137605"/>
                <a:gd name="connsiteY1590" fmla="*/ 747072 h 864851"/>
                <a:gd name="connsiteX1591" fmla="*/ 636078 w 1137605"/>
                <a:gd name="connsiteY1591" fmla="*/ 746027 h 864851"/>
                <a:gd name="connsiteX1592" fmla="*/ 633076 w 1137605"/>
                <a:gd name="connsiteY1592" fmla="*/ 745897 h 864851"/>
                <a:gd name="connsiteX1593" fmla="*/ 622114 w 1137605"/>
                <a:gd name="connsiteY1593" fmla="*/ 740742 h 864851"/>
                <a:gd name="connsiteX1594" fmla="*/ 621396 w 1137605"/>
                <a:gd name="connsiteY1594" fmla="*/ 740873 h 864851"/>
                <a:gd name="connsiteX1595" fmla="*/ 620809 w 1137605"/>
                <a:gd name="connsiteY1595" fmla="*/ 742308 h 864851"/>
                <a:gd name="connsiteX1596" fmla="*/ 616567 w 1137605"/>
                <a:gd name="connsiteY1596" fmla="*/ 742178 h 864851"/>
                <a:gd name="connsiteX1597" fmla="*/ 616046 w 1137605"/>
                <a:gd name="connsiteY1597" fmla="*/ 741460 h 864851"/>
                <a:gd name="connsiteX1598" fmla="*/ 616437 w 1137605"/>
                <a:gd name="connsiteY1598" fmla="*/ 740024 h 864851"/>
                <a:gd name="connsiteX1599" fmla="*/ 614414 w 1137605"/>
                <a:gd name="connsiteY1599" fmla="*/ 738981 h 864851"/>
                <a:gd name="connsiteX1600" fmla="*/ 607367 w 1137605"/>
                <a:gd name="connsiteY1600" fmla="*/ 736958 h 864851"/>
                <a:gd name="connsiteX1601" fmla="*/ 606976 w 1137605"/>
                <a:gd name="connsiteY1601" fmla="*/ 738002 h 864851"/>
                <a:gd name="connsiteX1602" fmla="*/ 607171 w 1137605"/>
                <a:gd name="connsiteY1602" fmla="*/ 739046 h 864851"/>
                <a:gd name="connsiteX1603" fmla="*/ 606649 w 1137605"/>
                <a:gd name="connsiteY1603" fmla="*/ 739307 h 864851"/>
                <a:gd name="connsiteX1604" fmla="*/ 606453 w 1137605"/>
                <a:gd name="connsiteY1604" fmla="*/ 738458 h 864851"/>
                <a:gd name="connsiteX1605" fmla="*/ 606845 w 1137605"/>
                <a:gd name="connsiteY1605" fmla="*/ 736827 h 864851"/>
                <a:gd name="connsiteX1606" fmla="*/ 604953 w 1137605"/>
                <a:gd name="connsiteY1606" fmla="*/ 736827 h 864851"/>
                <a:gd name="connsiteX1607" fmla="*/ 599928 w 1137605"/>
                <a:gd name="connsiteY1607" fmla="*/ 734935 h 864851"/>
                <a:gd name="connsiteX1608" fmla="*/ 576307 w 1137605"/>
                <a:gd name="connsiteY1608" fmla="*/ 731868 h 864851"/>
                <a:gd name="connsiteX1609" fmla="*/ 570369 w 1137605"/>
                <a:gd name="connsiteY1609" fmla="*/ 732325 h 864851"/>
                <a:gd name="connsiteX1610" fmla="*/ 569978 w 1137605"/>
                <a:gd name="connsiteY1610" fmla="*/ 732064 h 864851"/>
                <a:gd name="connsiteX1611" fmla="*/ 570173 w 1137605"/>
                <a:gd name="connsiteY1611" fmla="*/ 731346 h 864851"/>
                <a:gd name="connsiteX1612" fmla="*/ 572392 w 1137605"/>
                <a:gd name="connsiteY1612" fmla="*/ 731020 h 864851"/>
                <a:gd name="connsiteX1613" fmla="*/ 570695 w 1137605"/>
                <a:gd name="connsiteY1613" fmla="*/ 730759 h 864851"/>
                <a:gd name="connsiteX1614" fmla="*/ 569978 w 1137605"/>
                <a:gd name="connsiteY1614" fmla="*/ 730889 h 864851"/>
                <a:gd name="connsiteX1615" fmla="*/ 569782 w 1137605"/>
                <a:gd name="connsiteY1615" fmla="*/ 731476 h 864851"/>
                <a:gd name="connsiteX1616" fmla="*/ 568673 w 1137605"/>
                <a:gd name="connsiteY1616" fmla="*/ 731216 h 864851"/>
                <a:gd name="connsiteX1617" fmla="*/ 568868 w 1137605"/>
                <a:gd name="connsiteY1617" fmla="*/ 731803 h 864851"/>
                <a:gd name="connsiteX1618" fmla="*/ 569586 w 1137605"/>
                <a:gd name="connsiteY1618" fmla="*/ 732259 h 864851"/>
                <a:gd name="connsiteX1619" fmla="*/ 569586 w 1137605"/>
                <a:gd name="connsiteY1619" fmla="*/ 733173 h 864851"/>
                <a:gd name="connsiteX1620" fmla="*/ 569195 w 1137605"/>
                <a:gd name="connsiteY1620" fmla="*/ 733304 h 864851"/>
                <a:gd name="connsiteX1621" fmla="*/ 565279 w 1137605"/>
                <a:gd name="connsiteY1621" fmla="*/ 732847 h 864851"/>
                <a:gd name="connsiteX1622" fmla="*/ 558036 w 1137605"/>
                <a:gd name="connsiteY1622" fmla="*/ 732977 h 864851"/>
                <a:gd name="connsiteX1623" fmla="*/ 557123 w 1137605"/>
                <a:gd name="connsiteY1623" fmla="*/ 733695 h 864851"/>
                <a:gd name="connsiteX1624" fmla="*/ 550794 w 1137605"/>
                <a:gd name="connsiteY1624" fmla="*/ 734870 h 864851"/>
                <a:gd name="connsiteX1625" fmla="*/ 545247 w 1137605"/>
                <a:gd name="connsiteY1625" fmla="*/ 736762 h 864851"/>
                <a:gd name="connsiteX1626" fmla="*/ 543550 w 1137605"/>
                <a:gd name="connsiteY1626" fmla="*/ 736762 h 864851"/>
                <a:gd name="connsiteX1627" fmla="*/ 539831 w 1137605"/>
                <a:gd name="connsiteY1627" fmla="*/ 738654 h 864851"/>
                <a:gd name="connsiteX1628" fmla="*/ 537808 w 1137605"/>
                <a:gd name="connsiteY1628" fmla="*/ 739111 h 864851"/>
                <a:gd name="connsiteX1629" fmla="*/ 537286 w 1137605"/>
                <a:gd name="connsiteY1629" fmla="*/ 739698 h 864851"/>
                <a:gd name="connsiteX1630" fmla="*/ 532262 w 1137605"/>
                <a:gd name="connsiteY1630" fmla="*/ 740742 h 864851"/>
                <a:gd name="connsiteX1631" fmla="*/ 530565 w 1137605"/>
                <a:gd name="connsiteY1631" fmla="*/ 742047 h 864851"/>
                <a:gd name="connsiteX1632" fmla="*/ 522931 w 1137605"/>
                <a:gd name="connsiteY1632" fmla="*/ 743222 h 864851"/>
                <a:gd name="connsiteX1633" fmla="*/ 521626 w 1137605"/>
                <a:gd name="connsiteY1633" fmla="*/ 743809 h 864851"/>
                <a:gd name="connsiteX1634" fmla="*/ 511772 w 1137605"/>
                <a:gd name="connsiteY1634" fmla="*/ 744266 h 864851"/>
                <a:gd name="connsiteX1635" fmla="*/ 511381 w 1137605"/>
                <a:gd name="connsiteY1635" fmla="*/ 744853 h 864851"/>
                <a:gd name="connsiteX1636" fmla="*/ 509358 w 1137605"/>
                <a:gd name="connsiteY1636" fmla="*/ 744853 h 864851"/>
                <a:gd name="connsiteX1637" fmla="*/ 508836 w 1137605"/>
                <a:gd name="connsiteY1637" fmla="*/ 745310 h 864851"/>
                <a:gd name="connsiteX1638" fmla="*/ 503616 w 1137605"/>
                <a:gd name="connsiteY1638" fmla="*/ 745897 h 864851"/>
                <a:gd name="connsiteX1639" fmla="*/ 499179 w 1137605"/>
                <a:gd name="connsiteY1639" fmla="*/ 746027 h 864851"/>
                <a:gd name="connsiteX1640" fmla="*/ 496177 w 1137605"/>
                <a:gd name="connsiteY1640" fmla="*/ 745571 h 864851"/>
                <a:gd name="connsiteX1641" fmla="*/ 492458 w 1137605"/>
                <a:gd name="connsiteY1641" fmla="*/ 745701 h 864851"/>
                <a:gd name="connsiteX1642" fmla="*/ 492458 w 1137605"/>
                <a:gd name="connsiteY1642" fmla="*/ 745440 h 864851"/>
                <a:gd name="connsiteX1643" fmla="*/ 479277 w 1137605"/>
                <a:gd name="connsiteY1643" fmla="*/ 745897 h 864851"/>
                <a:gd name="connsiteX1644" fmla="*/ 478690 w 1137605"/>
                <a:gd name="connsiteY1644" fmla="*/ 746158 h 864851"/>
                <a:gd name="connsiteX1645" fmla="*/ 471838 w 1137605"/>
                <a:gd name="connsiteY1645" fmla="*/ 745897 h 864851"/>
                <a:gd name="connsiteX1646" fmla="*/ 471447 w 1137605"/>
                <a:gd name="connsiteY1646" fmla="*/ 746158 h 864851"/>
                <a:gd name="connsiteX1647" fmla="*/ 471642 w 1137605"/>
                <a:gd name="connsiteY1647" fmla="*/ 747333 h 864851"/>
                <a:gd name="connsiteX1648" fmla="*/ 471251 w 1137605"/>
                <a:gd name="connsiteY1648" fmla="*/ 747463 h 864851"/>
                <a:gd name="connsiteX1649" fmla="*/ 471055 w 1137605"/>
                <a:gd name="connsiteY1649" fmla="*/ 746876 h 864851"/>
                <a:gd name="connsiteX1650" fmla="*/ 466749 w 1137605"/>
                <a:gd name="connsiteY1650" fmla="*/ 746876 h 864851"/>
                <a:gd name="connsiteX1651" fmla="*/ 464726 w 1137605"/>
                <a:gd name="connsiteY1651" fmla="*/ 747463 h 864851"/>
                <a:gd name="connsiteX1652" fmla="*/ 463421 w 1137605"/>
                <a:gd name="connsiteY1652" fmla="*/ 747333 h 864851"/>
                <a:gd name="connsiteX1653" fmla="*/ 460419 w 1137605"/>
                <a:gd name="connsiteY1653" fmla="*/ 748181 h 864851"/>
                <a:gd name="connsiteX1654" fmla="*/ 458918 w 1137605"/>
                <a:gd name="connsiteY1654" fmla="*/ 749486 h 864851"/>
                <a:gd name="connsiteX1655" fmla="*/ 458201 w 1137605"/>
                <a:gd name="connsiteY1655" fmla="*/ 749355 h 864851"/>
                <a:gd name="connsiteX1656" fmla="*/ 458201 w 1137605"/>
                <a:gd name="connsiteY1656" fmla="*/ 749812 h 864851"/>
                <a:gd name="connsiteX1657" fmla="*/ 455395 w 1137605"/>
                <a:gd name="connsiteY1657" fmla="*/ 749943 h 864851"/>
                <a:gd name="connsiteX1658" fmla="*/ 455395 w 1137605"/>
                <a:gd name="connsiteY1658" fmla="*/ 750661 h 864851"/>
                <a:gd name="connsiteX1659" fmla="*/ 455003 w 1137605"/>
                <a:gd name="connsiteY1659" fmla="*/ 750921 h 864851"/>
                <a:gd name="connsiteX1660" fmla="*/ 452589 w 1137605"/>
                <a:gd name="connsiteY1660" fmla="*/ 751052 h 864851"/>
                <a:gd name="connsiteX1661" fmla="*/ 452067 w 1137605"/>
                <a:gd name="connsiteY1661" fmla="*/ 751770 h 864851"/>
                <a:gd name="connsiteX1662" fmla="*/ 446651 w 1137605"/>
                <a:gd name="connsiteY1662" fmla="*/ 751770 h 864851"/>
                <a:gd name="connsiteX1663" fmla="*/ 445737 w 1137605"/>
                <a:gd name="connsiteY1663" fmla="*/ 752292 h 864851"/>
                <a:gd name="connsiteX1664" fmla="*/ 442736 w 1137605"/>
                <a:gd name="connsiteY1664" fmla="*/ 752749 h 864851"/>
                <a:gd name="connsiteX1665" fmla="*/ 442932 w 1137605"/>
                <a:gd name="connsiteY1665" fmla="*/ 753009 h 864851"/>
                <a:gd name="connsiteX1666" fmla="*/ 442540 w 1137605"/>
                <a:gd name="connsiteY1666" fmla="*/ 753140 h 864851"/>
                <a:gd name="connsiteX1667" fmla="*/ 435819 w 1137605"/>
                <a:gd name="connsiteY1667" fmla="*/ 753597 h 864851"/>
                <a:gd name="connsiteX1668" fmla="*/ 433405 w 1137605"/>
                <a:gd name="connsiteY1668" fmla="*/ 754315 h 864851"/>
                <a:gd name="connsiteX1669" fmla="*/ 432295 w 1137605"/>
                <a:gd name="connsiteY1669" fmla="*/ 755489 h 864851"/>
                <a:gd name="connsiteX1670" fmla="*/ 431186 w 1137605"/>
                <a:gd name="connsiteY1670" fmla="*/ 755489 h 864851"/>
                <a:gd name="connsiteX1671" fmla="*/ 431382 w 1137605"/>
                <a:gd name="connsiteY1671" fmla="*/ 755946 h 864851"/>
                <a:gd name="connsiteX1672" fmla="*/ 428576 w 1137605"/>
                <a:gd name="connsiteY1672" fmla="*/ 756077 h 864851"/>
                <a:gd name="connsiteX1673" fmla="*/ 423747 w 1137605"/>
                <a:gd name="connsiteY1673" fmla="*/ 757708 h 864851"/>
                <a:gd name="connsiteX1674" fmla="*/ 420615 w 1137605"/>
                <a:gd name="connsiteY1674" fmla="*/ 757708 h 864851"/>
                <a:gd name="connsiteX1675" fmla="*/ 408152 w 1137605"/>
                <a:gd name="connsiteY1675" fmla="*/ 762080 h 864851"/>
                <a:gd name="connsiteX1676" fmla="*/ 408152 w 1137605"/>
                <a:gd name="connsiteY1676" fmla="*/ 762536 h 864851"/>
                <a:gd name="connsiteX1677" fmla="*/ 405346 w 1137605"/>
                <a:gd name="connsiteY1677" fmla="*/ 764168 h 864851"/>
                <a:gd name="connsiteX1678" fmla="*/ 405346 w 1137605"/>
                <a:gd name="connsiteY1678" fmla="*/ 765016 h 864851"/>
                <a:gd name="connsiteX1679" fmla="*/ 404433 w 1137605"/>
                <a:gd name="connsiteY1679" fmla="*/ 765277 h 864851"/>
                <a:gd name="connsiteX1680" fmla="*/ 404041 w 1137605"/>
                <a:gd name="connsiteY1680" fmla="*/ 766125 h 864851"/>
                <a:gd name="connsiteX1681" fmla="*/ 403128 w 1137605"/>
                <a:gd name="connsiteY1681" fmla="*/ 766387 h 864851"/>
                <a:gd name="connsiteX1682" fmla="*/ 402932 w 1137605"/>
                <a:gd name="connsiteY1682" fmla="*/ 767234 h 864851"/>
                <a:gd name="connsiteX1683" fmla="*/ 402019 w 1137605"/>
                <a:gd name="connsiteY1683" fmla="*/ 767691 h 864851"/>
                <a:gd name="connsiteX1684" fmla="*/ 402736 w 1137605"/>
                <a:gd name="connsiteY1684" fmla="*/ 768735 h 864851"/>
                <a:gd name="connsiteX1685" fmla="*/ 401236 w 1137605"/>
                <a:gd name="connsiteY1685" fmla="*/ 768605 h 864851"/>
                <a:gd name="connsiteX1686" fmla="*/ 400844 w 1137605"/>
                <a:gd name="connsiteY1686" fmla="*/ 769910 h 864851"/>
                <a:gd name="connsiteX1687" fmla="*/ 398625 w 1137605"/>
                <a:gd name="connsiteY1687" fmla="*/ 771672 h 864851"/>
                <a:gd name="connsiteX1688" fmla="*/ 397320 w 1137605"/>
                <a:gd name="connsiteY1688" fmla="*/ 774869 h 864851"/>
                <a:gd name="connsiteX1689" fmla="*/ 397320 w 1137605"/>
                <a:gd name="connsiteY1689" fmla="*/ 776892 h 864851"/>
                <a:gd name="connsiteX1690" fmla="*/ 396015 w 1137605"/>
                <a:gd name="connsiteY1690" fmla="*/ 778197 h 864851"/>
                <a:gd name="connsiteX1691" fmla="*/ 396015 w 1137605"/>
                <a:gd name="connsiteY1691" fmla="*/ 778915 h 864851"/>
                <a:gd name="connsiteX1692" fmla="*/ 393405 w 1137605"/>
                <a:gd name="connsiteY1692" fmla="*/ 782895 h 864851"/>
                <a:gd name="connsiteX1693" fmla="*/ 390991 w 1137605"/>
                <a:gd name="connsiteY1693" fmla="*/ 785114 h 864851"/>
                <a:gd name="connsiteX1694" fmla="*/ 389686 w 1137605"/>
                <a:gd name="connsiteY1694" fmla="*/ 787463 h 864851"/>
                <a:gd name="connsiteX1695" fmla="*/ 388577 w 1137605"/>
                <a:gd name="connsiteY1695" fmla="*/ 787593 h 864851"/>
                <a:gd name="connsiteX1696" fmla="*/ 385967 w 1137605"/>
                <a:gd name="connsiteY1696" fmla="*/ 786745 h 864851"/>
                <a:gd name="connsiteX1697" fmla="*/ 383748 w 1137605"/>
                <a:gd name="connsiteY1697" fmla="*/ 784526 h 864851"/>
                <a:gd name="connsiteX1698" fmla="*/ 383030 w 1137605"/>
                <a:gd name="connsiteY1698" fmla="*/ 782764 h 864851"/>
                <a:gd name="connsiteX1699" fmla="*/ 379898 w 1137605"/>
                <a:gd name="connsiteY1699" fmla="*/ 780155 h 864851"/>
                <a:gd name="connsiteX1700" fmla="*/ 379702 w 1137605"/>
                <a:gd name="connsiteY1700" fmla="*/ 779306 h 864851"/>
                <a:gd name="connsiteX1701" fmla="*/ 376570 w 1137605"/>
                <a:gd name="connsiteY1701" fmla="*/ 777088 h 864851"/>
                <a:gd name="connsiteX1702" fmla="*/ 375657 w 1137605"/>
                <a:gd name="connsiteY1702" fmla="*/ 775652 h 864851"/>
                <a:gd name="connsiteX1703" fmla="*/ 369523 w 1137605"/>
                <a:gd name="connsiteY1703" fmla="*/ 770497 h 864851"/>
                <a:gd name="connsiteX1704" fmla="*/ 362476 w 1137605"/>
                <a:gd name="connsiteY1704" fmla="*/ 765930 h 864851"/>
                <a:gd name="connsiteX1705" fmla="*/ 348903 w 1137605"/>
                <a:gd name="connsiteY1705" fmla="*/ 759926 h 864851"/>
                <a:gd name="connsiteX1706" fmla="*/ 345771 w 1137605"/>
                <a:gd name="connsiteY1706" fmla="*/ 757120 h 864851"/>
                <a:gd name="connsiteX1707" fmla="*/ 346163 w 1137605"/>
                <a:gd name="connsiteY1707" fmla="*/ 754771 h 864851"/>
                <a:gd name="connsiteX1708" fmla="*/ 345771 w 1137605"/>
                <a:gd name="connsiteY1708" fmla="*/ 754511 h 864851"/>
                <a:gd name="connsiteX1709" fmla="*/ 345575 w 1137605"/>
                <a:gd name="connsiteY1709" fmla="*/ 753075 h 864851"/>
                <a:gd name="connsiteX1710" fmla="*/ 346163 w 1137605"/>
                <a:gd name="connsiteY1710" fmla="*/ 752031 h 864851"/>
                <a:gd name="connsiteX1711" fmla="*/ 347272 w 1137605"/>
                <a:gd name="connsiteY1711" fmla="*/ 752161 h 864851"/>
                <a:gd name="connsiteX1712" fmla="*/ 348577 w 1137605"/>
                <a:gd name="connsiteY1712" fmla="*/ 753205 h 864851"/>
                <a:gd name="connsiteX1713" fmla="*/ 348773 w 1137605"/>
                <a:gd name="connsiteY1713" fmla="*/ 755098 h 864851"/>
                <a:gd name="connsiteX1714" fmla="*/ 348381 w 1137605"/>
                <a:gd name="connsiteY1714" fmla="*/ 755554 h 864851"/>
                <a:gd name="connsiteX1715" fmla="*/ 347663 w 1137605"/>
                <a:gd name="connsiteY1715" fmla="*/ 755424 h 864851"/>
                <a:gd name="connsiteX1716" fmla="*/ 347663 w 1137605"/>
                <a:gd name="connsiteY1716" fmla="*/ 756011 h 864851"/>
                <a:gd name="connsiteX1717" fmla="*/ 348251 w 1137605"/>
                <a:gd name="connsiteY1717" fmla="*/ 756142 h 864851"/>
                <a:gd name="connsiteX1718" fmla="*/ 349360 w 1137605"/>
                <a:gd name="connsiteY1718" fmla="*/ 755098 h 864851"/>
                <a:gd name="connsiteX1719" fmla="*/ 348968 w 1137605"/>
                <a:gd name="connsiteY1719" fmla="*/ 753792 h 864851"/>
                <a:gd name="connsiteX1720" fmla="*/ 350665 w 1137605"/>
                <a:gd name="connsiteY1720" fmla="*/ 752618 h 864851"/>
                <a:gd name="connsiteX1721" fmla="*/ 350469 w 1137605"/>
                <a:gd name="connsiteY1721" fmla="*/ 751900 h 864851"/>
                <a:gd name="connsiteX1722" fmla="*/ 353275 w 1137605"/>
                <a:gd name="connsiteY1722" fmla="*/ 750856 h 864851"/>
                <a:gd name="connsiteX1723" fmla="*/ 353993 w 1137605"/>
                <a:gd name="connsiteY1723" fmla="*/ 749421 h 864851"/>
                <a:gd name="connsiteX1724" fmla="*/ 353797 w 1137605"/>
                <a:gd name="connsiteY1724" fmla="*/ 748572 h 864851"/>
                <a:gd name="connsiteX1725" fmla="*/ 354189 w 1137605"/>
                <a:gd name="connsiteY1725" fmla="*/ 746941 h 864851"/>
                <a:gd name="connsiteX1726" fmla="*/ 354776 w 1137605"/>
                <a:gd name="connsiteY1726" fmla="*/ 746223 h 864851"/>
                <a:gd name="connsiteX1727" fmla="*/ 354580 w 1137605"/>
                <a:gd name="connsiteY1727" fmla="*/ 744788 h 864851"/>
                <a:gd name="connsiteX1728" fmla="*/ 354776 w 1137605"/>
                <a:gd name="connsiteY1728" fmla="*/ 744527 h 864851"/>
                <a:gd name="connsiteX1729" fmla="*/ 355494 w 1137605"/>
                <a:gd name="connsiteY1729" fmla="*/ 744657 h 864851"/>
                <a:gd name="connsiteX1730" fmla="*/ 355494 w 1137605"/>
                <a:gd name="connsiteY1730" fmla="*/ 745114 h 864851"/>
                <a:gd name="connsiteX1731" fmla="*/ 356211 w 1137605"/>
                <a:gd name="connsiteY1731" fmla="*/ 744853 h 864851"/>
                <a:gd name="connsiteX1732" fmla="*/ 356211 w 1137605"/>
                <a:gd name="connsiteY1732" fmla="*/ 744266 h 864851"/>
                <a:gd name="connsiteX1733" fmla="*/ 355298 w 1137605"/>
                <a:gd name="connsiteY1733" fmla="*/ 744396 h 864851"/>
                <a:gd name="connsiteX1734" fmla="*/ 354906 w 1137605"/>
                <a:gd name="connsiteY1734" fmla="*/ 743678 h 864851"/>
                <a:gd name="connsiteX1735" fmla="*/ 356407 w 1137605"/>
                <a:gd name="connsiteY1735" fmla="*/ 742504 h 864851"/>
                <a:gd name="connsiteX1736" fmla="*/ 359409 w 1137605"/>
                <a:gd name="connsiteY1736" fmla="*/ 742504 h 864851"/>
                <a:gd name="connsiteX1737" fmla="*/ 361823 w 1137605"/>
                <a:gd name="connsiteY1737" fmla="*/ 742047 h 864851"/>
                <a:gd name="connsiteX1738" fmla="*/ 364237 w 1137605"/>
                <a:gd name="connsiteY1738" fmla="*/ 743483 h 864851"/>
                <a:gd name="connsiteX1739" fmla="*/ 364629 w 1137605"/>
                <a:gd name="connsiteY1739" fmla="*/ 744070 h 864851"/>
                <a:gd name="connsiteX1740" fmla="*/ 370175 w 1137605"/>
                <a:gd name="connsiteY1740" fmla="*/ 746550 h 864851"/>
                <a:gd name="connsiteX1741" fmla="*/ 371872 w 1137605"/>
                <a:gd name="connsiteY1741" fmla="*/ 745832 h 864851"/>
                <a:gd name="connsiteX1742" fmla="*/ 372590 w 1137605"/>
                <a:gd name="connsiteY1742" fmla="*/ 744984 h 864851"/>
                <a:gd name="connsiteX1743" fmla="*/ 372394 w 1137605"/>
                <a:gd name="connsiteY1743" fmla="*/ 744723 h 864851"/>
                <a:gd name="connsiteX1744" fmla="*/ 373112 w 1137605"/>
                <a:gd name="connsiteY1744" fmla="*/ 744135 h 864851"/>
                <a:gd name="connsiteX1745" fmla="*/ 376113 w 1137605"/>
                <a:gd name="connsiteY1745" fmla="*/ 744135 h 864851"/>
                <a:gd name="connsiteX1746" fmla="*/ 376113 w 1137605"/>
                <a:gd name="connsiteY1746" fmla="*/ 743678 h 864851"/>
                <a:gd name="connsiteX1747" fmla="*/ 376505 w 1137605"/>
                <a:gd name="connsiteY1747" fmla="*/ 743678 h 864851"/>
                <a:gd name="connsiteX1748" fmla="*/ 376505 w 1137605"/>
                <a:gd name="connsiteY1748" fmla="*/ 741330 h 864851"/>
                <a:gd name="connsiteX1749" fmla="*/ 378332 w 1137605"/>
                <a:gd name="connsiteY1749" fmla="*/ 740742 h 864851"/>
                <a:gd name="connsiteX1750" fmla="*/ 380224 w 1137605"/>
                <a:gd name="connsiteY1750" fmla="*/ 738719 h 864851"/>
                <a:gd name="connsiteX1751" fmla="*/ 379637 w 1137605"/>
                <a:gd name="connsiteY1751" fmla="*/ 735783 h 864851"/>
                <a:gd name="connsiteX1752" fmla="*/ 381138 w 1137605"/>
                <a:gd name="connsiteY1752" fmla="*/ 734347 h 864851"/>
                <a:gd name="connsiteX1753" fmla="*/ 380942 w 1137605"/>
                <a:gd name="connsiteY1753" fmla="*/ 730693 h 864851"/>
                <a:gd name="connsiteX1754" fmla="*/ 380029 w 1137605"/>
                <a:gd name="connsiteY1754" fmla="*/ 730693 h 864851"/>
                <a:gd name="connsiteX1755" fmla="*/ 380224 w 1137605"/>
                <a:gd name="connsiteY1755" fmla="*/ 731281 h 864851"/>
                <a:gd name="connsiteX1756" fmla="*/ 379637 w 1137605"/>
                <a:gd name="connsiteY1756" fmla="*/ 731542 h 864851"/>
                <a:gd name="connsiteX1757" fmla="*/ 379637 w 1137605"/>
                <a:gd name="connsiteY1757" fmla="*/ 733434 h 864851"/>
                <a:gd name="connsiteX1758" fmla="*/ 378136 w 1137605"/>
                <a:gd name="connsiteY1758" fmla="*/ 735326 h 864851"/>
                <a:gd name="connsiteX1759" fmla="*/ 378332 w 1137605"/>
                <a:gd name="connsiteY1759" fmla="*/ 738132 h 864851"/>
                <a:gd name="connsiteX1760" fmla="*/ 377614 w 1137605"/>
                <a:gd name="connsiteY1760" fmla="*/ 738981 h 864851"/>
                <a:gd name="connsiteX1761" fmla="*/ 375591 w 1137605"/>
                <a:gd name="connsiteY1761" fmla="*/ 739698 h 864851"/>
                <a:gd name="connsiteX1762" fmla="*/ 375004 w 1137605"/>
                <a:gd name="connsiteY1762" fmla="*/ 740873 h 864851"/>
                <a:gd name="connsiteX1763" fmla="*/ 372981 w 1137605"/>
                <a:gd name="connsiteY1763" fmla="*/ 741721 h 864851"/>
                <a:gd name="connsiteX1764" fmla="*/ 371285 w 1137605"/>
                <a:gd name="connsiteY1764" fmla="*/ 743026 h 864851"/>
                <a:gd name="connsiteX1765" fmla="*/ 370567 w 1137605"/>
                <a:gd name="connsiteY1765" fmla="*/ 744201 h 864851"/>
                <a:gd name="connsiteX1766" fmla="*/ 367761 w 1137605"/>
                <a:gd name="connsiteY1766" fmla="*/ 743940 h 864851"/>
                <a:gd name="connsiteX1767" fmla="*/ 364955 w 1137605"/>
                <a:gd name="connsiteY1767" fmla="*/ 743091 h 864851"/>
                <a:gd name="connsiteX1768" fmla="*/ 364760 w 1137605"/>
                <a:gd name="connsiteY1768" fmla="*/ 742373 h 864851"/>
                <a:gd name="connsiteX1769" fmla="*/ 361432 w 1137605"/>
                <a:gd name="connsiteY1769" fmla="*/ 740612 h 864851"/>
                <a:gd name="connsiteX1770" fmla="*/ 360910 w 1137605"/>
                <a:gd name="connsiteY1770" fmla="*/ 739894 h 864851"/>
                <a:gd name="connsiteX1771" fmla="*/ 361105 w 1137605"/>
                <a:gd name="connsiteY1771" fmla="*/ 737675 h 864851"/>
                <a:gd name="connsiteX1772" fmla="*/ 362019 w 1137605"/>
                <a:gd name="connsiteY1772" fmla="*/ 736044 h 864851"/>
                <a:gd name="connsiteX1773" fmla="*/ 362933 w 1137605"/>
                <a:gd name="connsiteY1773" fmla="*/ 735457 h 864851"/>
                <a:gd name="connsiteX1774" fmla="*/ 363128 w 1137605"/>
                <a:gd name="connsiteY1774" fmla="*/ 734739 h 864851"/>
                <a:gd name="connsiteX1775" fmla="*/ 364629 w 1137605"/>
                <a:gd name="connsiteY1775" fmla="*/ 732977 h 864851"/>
                <a:gd name="connsiteX1776" fmla="*/ 365543 w 1137605"/>
                <a:gd name="connsiteY1776" fmla="*/ 733108 h 864851"/>
                <a:gd name="connsiteX1777" fmla="*/ 366652 w 1137605"/>
                <a:gd name="connsiteY1777" fmla="*/ 731933 h 864851"/>
                <a:gd name="connsiteX1778" fmla="*/ 367174 w 1137605"/>
                <a:gd name="connsiteY1778" fmla="*/ 731933 h 864851"/>
                <a:gd name="connsiteX1779" fmla="*/ 366978 w 1137605"/>
                <a:gd name="connsiteY1779" fmla="*/ 731476 h 864851"/>
                <a:gd name="connsiteX1780" fmla="*/ 366065 w 1137605"/>
                <a:gd name="connsiteY1780" fmla="*/ 731476 h 864851"/>
                <a:gd name="connsiteX1781" fmla="*/ 365151 w 1137605"/>
                <a:gd name="connsiteY1781" fmla="*/ 732194 h 864851"/>
                <a:gd name="connsiteX1782" fmla="*/ 364433 w 1137605"/>
                <a:gd name="connsiteY1782" fmla="*/ 731933 h 864851"/>
                <a:gd name="connsiteX1783" fmla="*/ 364237 w 1137605"/>
                <a:gd name="connsiteY1783" fmla="*/ 730171 h 864851"/>
                <a:gd name="connsiteX1784" fmla="*/ 364629 w 1137605"/>
                <a:gd name="connsiteY1784" fmla="*/ 727822 h 864851"/>
                <a:gd name="connsiteX1785" fmla="*/ 365151 w 1137605"/>
                <a:gd name="connsiteY1785" fmla="*/ 727235 h 864851"/>
                <a:gd name="connsiteX1786" fmla="*/ 364760 w 1137605"/>
                <a:gd name="connsiteY1786" fmla="*/ 726778 h 864851"/>
                <a:gd name="connsiteX1787" fmla="*/ 363650 w 1137605"/>
                <a:gd name="connsiteY1787" fmla="*/ 726778 h 864851"/>
                <a:gd name="connsiteX1788" fmla="*/ 361954 w 1137605"/>
                <a:gd name="connsiteY1788" fmla="*/ 726060 h 864851"/>
                <a:gd name="connsiteX1789" fmla="*/ 361562 w 1137605"/>
                <a:gd name="connsiteY1789" fmla="*/ 727496 h 864851"/>
                <a:gd name="connsiteX1790" fmla="*/ 362149 w 1137605"/>
                <a:gd name="connsiteY1790" fmla="*/ 728540 h 864851"/>
                <a:gd name="connsiteX1791" fmla="*/ 362149 w 1137605"/>
                <a:gd name="connsiteY1791" fmla="*/ 729845 h 864851"/>
                <a:gd name="connsiteX1792" fmla="*/ 363063 w 1137605"/>
                <a:gd name="connsiteY1792" fmla="*/ 730693 h 864851"/>
                <a:gd name="connsiteX1793" fmla="*/ 363259 w 1137605"/>
                <a:gd name="connsiteY1793" fmla="*/ 732781 h 864851"/>
                <a:gd name="connsiteX1794" fmla="*/ 361758 w 1137605"/>
                <a:gd name="connsiteY1794" fmla="*/ 735392 h 864851"/>
                <a:gd name="connsiteX1795" fmla="*/ 360061 w 1137605"/>
                <a:gd name="connsiteY1795" fmla="*/ 737415 h 864851"/>
                <a:gd name="connsiteX1796" fmla="*/ 360257 w 1137605"/>
                <a:gd name="connsiteY1796" fmla="*/ 739437 h 864851"/>
                <a:gd name="connsiteX1797" fmla="*/ 359539 w 1137605"/>
                <a:gd name="connsiteY1797" fmla="*/ 740481 h 864851"/>
                <a:gd name="connsiteX1798" fmla="*/ 357647 w 1137605"/>
                <a:gd name="connsiteY1798" fmla="*/ 740742 h 864851"/>
                <a:gd name="connsiteX1799" fmla="*/ 357255 w 1137605"/>
                <a:gd name="connsiteY1799" fmla="*/ 739894 h 864851"/>
                <a:gd name="connsiteX1800" fmla="*/ 356668 w 1137605"/>
                <a:gd name="connsiteY1800" fmla="*/ 739894 h 864851"/>
                <a:gd name="connsiteX1801" fmla="*/ 356668 w 1137605"/>
                <a:gd name="connsiteY1801" fmla="*/ 740612 h 864851"/>
                <a:gd name="connsiteX1802" fmla="*/ 354645 w 1137605"/>
                <a:gd name="connsiteY1802" fmla="*/ 740873 h 864851"/>
                <a:gd name="connsiteX1803" fmla="*/ 353145 w 1137605"/>
                <a:gd name="connsiteY1803" fmla="*/ 741590 h 864851"/>
                <a:gd name="connsiteX1804" fmla="*/ 353145 w 1137605"/>
                <a:gd name="connsiteY1804" fmla="*/ 743222 h 864851"/>
                <a:gd name="connsiteX1805" fmla="*/ 352427 w 1137605"/>
                <a:gd name="connsiteY1805" fmla="*/ 743809 h 864851"/>
                <a:gd name="connsiteX1806" fmla="*/ 351513 w 1137605"/>
                <a:gd name="connsiteY1806" fmla="*/ 743809 h 864851"/>
                <a:gd name="connsiteX1807" fmla="*/ 350600 w 1137605"/>
                <a:gd name="connsiteY1807" fmla="*/ 743091 h 864851"/>
                <a:gd name="connsiteX1808" fmla="*/ 351187 w 1137605"/>
                <a:gd name="connsiteY1808" fmla="*/ 741460 h 864851"/>
                <a:gd name="connsiteX1809" fmla="*/ 350991 w 1137605"/>
                <a:gd name="connsiteY1809" fmla="*/ 740155 h 864851"/>
                <a:gd name="connsiteX1810" fmla="*/ 354319 w 1137605"/>
                <a:gd name="connsiteY1810" fmla="*/ 739111 h 864851"/>
                <a:gd name="connsiteX1811" fmla="*/ 354711 w 1137605"/>
                <a:gd name="connsiteY1811" fmla="*/ 738654 h 864851"/>
                <a:gd name="connsiteX1812" fmla="*/ 354711 w 1137605"/>
                <a:gd name="connsiteY1812" fmla="*/ 737349 h 864851"/>
                <a:gd name="connsiteX1813" fmla="*/ 353797 w 1137605"/>
                <a:gd name="connsiteY1813" fmla="*/ 736762 h 864851"/>
                <a:gd name="connsiteX1814" fmla="*/ 354189 w 1137605"/>
                <a:gd name="connsiteY1814" fmla="*/ 734152 h 864851"/>
                <a:gd name="connsiteX1815" fmla="*/ 352362 w 1137605"/>
                <a:gd name="connsiteY1815" fmla="*/ 731542 h 864851"/>
                <a:gd name="connsiteX1816" fmla="*/ 352753 w 1137605"/>
                <a:gd name="connsiteY1816" fmla="*/ 731085 h 864851"/>
                <a:gd name="connsiteX1817" fmla="*/ 352557 w 1137605"/>
                <a:gd name="connsiteY1817" fmla="*/ 729454 h 864851"/>
                <a:gd name="connsiteX1818" fmla="*/ 353862 w 1137605"/>
                <a:gd name="connsiteY1818" fmla="*/ 728997 h 864851"/>
                <a:gd name="connsiteX1819" fmla="*/ 353667 w 1137605"/>
                <a:gd name="connsiteY1819" fmla="*/ 726778 h 864851"/>
                <a:gd name="connsiteX1820" fmla="*/ 353079 w 1137605"/>
                <a:gd name="connsiteY1820" fmla="*/ 726322 h 864851"/>
                <a:gd name="connsiteX1821" fmla="*/ 352166 w 1137605"/>
                <a:gd name="connsiteY1821" fmla="*/ 726322 h 864851"/>
                <a:gd name="connsiteX1822" fmla="*/ 351970 w 1137605"/>
                <a:gd name="connsiteY1822" fmla="*/ 726778 h 864851"/>
                <a:gd name="connsiteX1823" fmla="*/ 350078 w 1137605"/>
                <a:gd name="connsiteY1823" fmla="*/ 726322 h 864851"/>
                <a:gd name="connsiteX1824" fmla="*/ 348251 w 1137605"/>
                <a:gd name="connsiteY1824" fmla="*/ 726582 h 864851"/>
                <a:gd name="connsiteX1825" fmla="*/ 348055 w 1137605"/>
                <a:gd name="connsiteY1825" fmla="*/ 725539 h 864851"/>
                <a:gd name="connsiteX1826" fmla="*/ 346946 w 1137605"/>
                <a:gd name="connsiteY1826" fmla="*/ 725669 h 864851"/>
                <a:gd name="connsiteX1827" fmla="*/ 346228 w 1137605"/>
                <a:gd name="connsiteY1827" fmla="*/ 726843 h 864851"/>
                <a:gd name="connsiteX1828" fmla="*/ 347141 w 1137605"/>
                <a:gd name="connsiteY1828" fmla="*/ 728148 h 864851"/>
                <a:gd name="connsiteX1829" fmla="*/ 347141 w 1137605"/>
                <a:gd name="connsiteY1829" fmla="*/ 731085 h 864851"/>
                <a:gd name="connsiteX1830" fmla="*/ 348055 w 1137605"/>
                <a:gd name="connsiteY1830" fmla="*/ 733304 h 864851"/>
                <a:gd name="connsiteX1831" fmla="*/ 348773 w 1137605"/>
                <a:gd name="connsiteY1831" fmla="*/ 733760 h 864851"/>
                <a:gd name="connsiteX1832" fmla="*/ 349295 w 1137605"/>
                <a:gd name="connsiteY1832" fmla="*/ 734935 h 864851"/>
                <a:gd name="connsiteX1833" fmla="*/ 348773 w 1137605"/>
                <a:gd name="connsiteY1833" fmla="*/ 738328 h 864851"/>
                <a:gd name="connsiteX1834" fmla="*/ 348773 w 1137605"/>
                <a:gd name="connsiteY1834" fmla="*/ 738785 h 864851"/>
                <a:gd name="connsiteX1835" fmla="*/ 349295 w 1137605"/>
                <a:gd name="connsiteY1835" fmla="*/ 739046 h 864851"/>
                <a:gd name="connsiteX1836" fmla="*/ 349099 w 1137605"/>
                <a:gd name="connsiteY1836" fmla="*/ 743418 h 864851"/>
                <a:gd name="connsiteX1837" fmla="*/ 348707 w 1137605"/>
                <a:gd name="connsiteY1837" fmla="*/ 743874 h 864851"/>
                <a:gd name="connsiteX1838" fmla="*/ 348903 w 1137605"/>
                <a:gd name="connsiteY1838" fmla="*/ 744592 h 864851"/>
                <a:gd name="connsiteX1839" fmla="*/ 348381 w 1137605"/>
                <a:gd name="connsiteY1839" fmla="*/ 745310 h 864851"/>
                <a:gd name="connsiteX1840" fmla="*/ 349295 w 1137605"/>
                <a:gd name="connsiteY1840" fmla="*/ 745767 h 864851"/>
                <a:gd name="connsiteX1841" fmla="*/ 349490 w 1137605"/>
                <a:gd name="connsiteY1841" fmla="*/ 747072 h 864851"/>
                <a:gd name="connsiteX1842" fmla="*/ 349099 w 1137605"/>
                <a:gd name="connsiteY1842" fmla="*/ 747529 h 864851"/>
                <a:gd name="connsiteX1843" fmla="*/ 348186 w 1137605"/>
                <a:gd name="connsiteY1843" fmla="*/ 747659 h 864851"/>
                <a:gd name="connsiteX1844" fmla="*/ 347076 w 1137605"/>
                <a:gd name="connsiteY1844" fmla="*/ 746615 h 864851"/>
                <a:gd name="connsiteX1845" fmla="*/ 347468 w 1137605"/>
                <a:gd name="connsiteY1845" fmla="*/ 746027 h 864851"/>
                <a:gd name="connsiteX1846" fmla="*/ 347468 w 1137605"/>
                <a:gd name="connsiteY1846" fmla="*/ 744723 h 864851"/>
                <a:gd name="connsiteX1847" fmla="*/ 346554 w 1137605"/>
                <a:gd name="connsiteY1847" fmla="*/ 744853 h 864851"/>
                <a:gd name="connsiteX1848" fmla="*/ 345641 w 1137605"/>
                <a:gd name="connsiteY1848" fmla="*/ 743809 h 864851"/>
                <a:gd name="connsiteX1849" fmla="*/ 343944 w 1137605"/>
                <a:gd name="connsiteY1849" fmla="*/ 743091 h 864851"/>
                <a:gd name="connsiteX1850" fmla="*/ 343944 w 1137605"/>
                <a:gd name="connsiteY1850" fmla="*/ 742504 h 864851"/>
                <a:gd name="connsiteX1851" fmla="*/ 343553 w 1137605"/>
                <a:gd name="connsiteY1851" fmla="*/ 742504 h 864851"/>
                <a:gd name="connsiteX1852" fmla="*/ 342835 w 1137605"/>
                <a:gd name="connsiteY1852" fmla="*/ 741330 h 864851"/>
                <a:gd name="connsiteX1853" fmla="*/ 343031 w 1137605"/>
                <a:gd name="connsiteY1853" fmla="*/ 741069 h 864851"/>
                <a:gd name="connsiteX1854" fmla="*/ 341008 w 1137605"/>
                <a:gd name="connsiteY1854" fmla="*/ 739437 h 864851"/>
                <a:gd name="connsiteX1855" fmla="*/ 339115 w 1137605"/>
                <a:gd name="connsiteY1855" fmla="*/ 738981 h 864851"/>
                <a:gd name="connsiteX1856" fmla="*/ 339115 w 1137605"/>
                <a:gd name="connsiteY1856" fmla="*/ 738719 h 864851"/>
                <a:gd name="connsiteX1857" fmla="*/ 337810 w 1137605"/>
                <a:gd name="connsiteY1857" fmla="*/ 738850 h 864851"/>
                <a:gd name="connsiteX1858" fmla="*/ 337288 w 1137605"/>
                <a:gd name="connsiteY1858" fmla="*/ 738589 h 864851"/>
                <a:gd name="connsiteX1859" fmla="*/ 337288 w 1137605"/>
                <a:gd name="connsiteY1859" fmla="*/ 737545 h 864851"/>
                <a:gd name="connsiteX1860" fmla="*/ 337810 w 1137605"/>
                <a:gd name="connsiteY1860" fmla="*/ 737545 h 864851"/>
                <a:gd name="connsiteX1861" fmla="*/ 338332 w 1137605"/>
                <a:gd name="connsiteY1861" fmla="*/ 736696 h 864851"/>
                <a:gd name="connsiteX1862" fmla="*/ 337419 w 1137605"/>
                <a:gd name="connsiteY1862" fmla="*/ 737153 h 864851"/>
                <a:gd name="connsiteX1863" fmla="*/ 336505 w 1137605"/>
                <a:gd name="connsiteY1863" fmla="*/ 736892 h 864851"/>
                <a:gd name="connsiteX1864" fmla="*/ 336505 w 1137605"/>
                <a:gd name="connsiteY1864" fmla="*/ 736175 h 864851"/>
                <a:gd name="connsiteX1865" fmla="*/ 337615 w 1137605"/>
                <a:gd name="connsiteY1865" fmla="*/ 735000 h 864851"/>
                <a:gd name="connsiteX1866" fmla="*/ 337027 w 1137605"/>
                <a:gd name="connsiteY1866" fmla="*/ 733238 h 864851"/>
                <a:gd name="connsiteX1867" fmla="*/ 337745 w 1137605"/>
                <a:gd name="connsiteY1867" fmla="*/ 730889 h 864851"/>
                <a:gd name="connsiteX1868" fmla="*/ 338463 w 1137605"/>
                <a:gd name="connsiteY1868" fmla="*/ 730302 h 864851"/>
                <a:gd name="connsiteX1869" fmla="*/ 338463 w 1137605"/>
                <a:gd name="connsiteY1869" fmla="*/ 728671 h 864851"/>
                <a:gd name="connsiteX1870" fmla="*/ 339181 w 1137605"/>
                <a:gd name="connsiteY1870" fmla="*/ 728410 h 864851"/>
                <a:gd name="connsiteX1871" fmla="*/ 340682 w 1137605"/>
                <a:gd name="connsiteY1871" fmla="*/ 725343 h 864851"/>
                <a:gd name="connsiteX1872" fmla="*/ 340159 w 1137605"/>
                <a:gd name="connsiteY1872" fmla="*/ 724299 h 864851"/>
                <a:gd name="connsiteX1873" fmla="*/ 340159 w 1137605"/>
                <a:gd name="connsiteY1873" fmla="*/ 723385 h 864851"/>
                <a:gd name="connsiteX1874" fmla="*/ 338267 w 1137605"/>
                <a:gd name="connsiteY1874" fmla="*/ 723255 h 864851"/>
                <a:gd name="connsiteX1875" fmla="*/ 338267 w 1137605"/>
                <a:gd name="connsiteY1875" fmla="*/ 724429 h 864851"/>
                <a:gd name="connsiteX1876" fmla="*/ 335135 w 1137605"/>
                <a:gd name="connsiteY1876" fmla="*/ 724168 h 864851"/>
                <a:gd name="connsiteX1877" fmla="*/ 334026 w 1137605"/>
                <a:gd name="connsiteY1877" fmla="*/ 723711 h 864851"/>
                <a:gd name="connsiteX1878" fmla="*/ 333634 w 1137605"/>
                <a:gd name="connsiteY1878" fmla="*/ 724299 h 864851"/>
                <a:gd name="connsiteX1879" fmla="*/ 334026 w 1137605"/>
                <a:gd name="connsiteY1879" fmla="*/ 725343 h 864851"/>
                <a:gd name="connsiteX1880" fmla="*/ 332917 w 1137605"/>
                <a:gd name="connsiteY1880" fmla="*/ 725799 h 864851"/>
                <a:gd name="connsiteX1881" fmla="*/ 332917 w 1137605"/>
                <a:gd name="connsiteY1881" fmla="*/ 726843 h 864851"/>
                <a:gd name="connsiteX1882" fmla="*/ 333308 w 1137605"/>
                <a:gd name="connsiteY1882" fmla="*/ 726974 h 864851"/>
                <a:gd name="connsiteX1883" fmla="*/ 333112 w 1137605"/>
                <a:gd name="connsiteY1883" fmla="*/ 728018 h 864851"/>
                <a:gd name="connsiteX1884" fmla="*/ 332003 w 1137605"/>
                <a:gd name="connsiteY1884" fmla="*/ 727300 h 864851"/>
                <a:gd name="connsiteX1885" fmla="*/ 330894 w 1137605"/>
                <a:gd name="connsiteY1885" fmla="*/ 727170 h 864851"/>
                <a:gd name="connsiteX1886" fmla="*/ 330698 w 1137605"/>
                <a:gd name="connsiteY1886" fmla="*/ 726126 h 864851"/>
                <a:gd name="connsiteX1887" fmla="*/ 331089 w 1137605"/>
                <a:gd name="connsiteY1887" fmla="*/ 725865 h 864851"/>
                <a:gd name="connsiteX1888" fmla="*/ 330698 w 1137605"/>
                <a:gd name="connsiteY1888" fmla="*/ 725604 h 864851"/>
                <a:gd name="connsiteX1889" fmla="*/ 329589 w 1137605"/>
                <a:gd name="connsiteY1889" fmla="*/ 725604 h 864851"/>
                <a:gd name="connsiteX1890" fmla="*/ 329067 w 1137605"/>
                <a:gd name="connsiteY1890" fmla="*/ 725016 h 864851"/>
                <a:gd name="connsiteX1891" fmla="*/ 326848 w 1137605"/>
                <a:gd name="connsiteY1891" fmla="*/ 724429 h 864851"/>
                <a:gd name="connsiteX1892" fmla="*/ 326456 w 1137605"/>
                <a:gd name="connsiteY1892" fmla="*/ 724560 h 864851"/>
                <a:gd name="connsiteX1893" fmla="*/ 326261 w 1137605"/>
                <a:gd name="connsiteY1893" fmla="*/ 725408 h 864851"/>
                <a:gd name="connsiteX1894" fmla="*/ 325673 w 1137605"/>
                <a:gd name="connsiteY1894" fmla="*/ 725408 h 864851"/>
                <a:gd name="connsiteX1895" fmla="*/ 325869 w 1137605"/>
                <a:gd name="connsiteY1895" fmla="*/ 726126 h 864851"/>
                <a:gd name="connsiteX1896" fmla="*/ 324956 w 1137605"/>
                <a:gd name="connsiteY1896" fmla="*/ 726126 h 864851"/>
                <a:gd name="connsiteX1897" fmla="*/ 324956 w 1137605"/>
                <a:gd name="connsiteY1897" fmla="*/ 728148 h 864851"/>
                <a:gd name="connsiteX1898" fmla="*/ 324042 w 1137605"/>
                <a:gd name="connsiteY1898" fmla="*/ 728148 h 864851"/>
                <a:gd name="connsiteX1899" fmla="*/ 324042 w 1137605"/>
                <a:gd name="connsiteY1899" fmla="*/ 727105 h 864851"/>
                <a:gd name="connsiteX1900" fmla="*/ 323455 w 1137605"/>
                <a:gd name="connsiteY1900" fmla="*/ 726648 h 864851"/>
                <a:gd name="connsiteX1901" fmla="*/ 321236 w 1137605"/>
                <a:gd name="connsiteY1901" fmla="*/ 726778 h 864851"/>
                <a:gd name="connsiteX1902" fmla="*/ 318235 w 1137605"/>
                <a:gd name="connsiteY1902" fmla="*/ 724886 h 864851"/>
                <a:gd name="connsiteX1903" fmla="*/ 318235 w 1137605"/>
                <a:gd name="connsiteY1903" fmla="*/ 723973 h 864851"/>
                <a:gd name="connsiteX1904" fmla="*/ 316212 w 1137605"/>
                <a:gd name="connsiteY1904" fmla="*/ 723973 h 864851"/>
                <a:gd name="connsiteX1905" fmla="*/ 315103 w 1137605"/>
                <a:gd name="connsiteY1905" fmla="*/ 723255 h 864851"/>
                <a:gd name="connsiteX1906" fmla="*/ 311579 w 1137605"/>
                <a:gd name="connsiteY1906" fmla="*/ 723711 h 864851"/>
                <a:gd name="connsiteX1907" fmla="*/ 311775 w 1137605"/>
                <a:gd name="connsiteY1907" fmla="*/ 726191 h 864851"/>
                <a:gd name="connsiteX1908" fmla="*/ 313471 w 1137605"/>
                <a:gd name="connsiteY1908" fmla="*/ 727039 h 864851"/>
                <a:gd name="connsiteX1909" fmla="*/ 315168 w 1137605"/>
                <a:gd name="connsiteY1909" fmla="*/ 727170 h 864851"/>
                <a:gd name="connsiteX1910" fmla="*/ 315559 w 1137605"/>
                <a:gd name="connsiteY1910" fmla="*/ 728018 h 864851"/>
                <a:gd name="connsiteX1911" fmla="*/ 316277 w 1137605"/>
                <a:gd name="connsiteY1911" fmla="*/ 728018 h 864851"/>
                <a:gd name="connsiteX1912" fmla="*/ 316864 w 1137605"/>
                <a:gd name="connsiteY1912" fmla="*/ 728867 h 864851"/>
                <a:gd name="connsiteX1913" fmla="*/ 316864 w 1137605"/>
                <a:gd name="connsiteY1913" fmla="*/ 729584 h 864851"/>
                <a:gd name="connsiteX1914" fmla="*/ 317582 w 1137605"/>
                <a:gd name="connsiteY1914" fmla="*/ 730041 h 864851"/>
                <a:gd name="connsiteX1915" fmla="*/ 317582 w 1137605"/>
                <a:gd name="connsiteY1915" fmla="*/ 730954 h 864851"/>
                <a:gd name="connsiteX1916" fmla="*/ 316864 w 1137605"/>
                <a:gd name="connsiteY1916" fmla="*/ 730824 h 864851"/>
                <a:gd name="connsiteX1917" fmla="*/ 316669 w 1137605"/>
                <a:gd name="connsiteY1917" fmla="*/ 730106 h 864851"/>
                <a:gd name="connsiteX1918" fmla="*/ 315755 w 1137605"/>
                <a:gd name="connsiteY1918" fmla="*/ 729976 h 864851"/>
                <a:gd name="connsiteX1919" fmla="*/ 315559 w 1137605"/>
                <a:gd name="connsiteY1919" fmla="*/ 729127 h 864851"/>
                <a:gd name="connsiteX1920" fmla="*/ 314842 w 1137605"/>
                <a:gd name="connsiteY1920" fmla="*/ 728279 h 864851"/>
                <a:gd name="connsiteX1921" fmla="*/ 313537 w 1137605"/>
                <a:gd name="connsiteY1921" fmla="*/ 728018 h 864851"/>
                <a:gd name="connsiteX1922" fmla="*/ 312819 w 1137605"/>
                <a:gd name="connsiteY1922" fmla="*/ 727300 h 864851"/>
                <a:gd name="connsiteX1923" fmla="*/ 311710 w 1137605"/>
                <a:gd name="connsiteY1923" fmla="*/ 728018 h 864851"/>
                <a:gd name="connsiteX1924" fmla="*/ 310992 w 1137605"/>
                <a:gd name="connsiteY1924" fmla="*/ 727888 h 864851"/>
                <a:gd name="connsiteX1925" fmla="*/ 310274 w 1137605"/>
                <a:gd name="connsiteY1925" fmla="*/ 728736 h 864851"/>
                <a:gd name="connsiteX1926" fmla="*/ 310274 w 1137605"/>
                <a:gd name="connsiteY1926" fmla="*/ 729780 h 864851"/>
                <a:gd name="connsiteX1927" fmla="*/ 309752 w 1137605"/>
                <a:gd name="connsiteY1927" fmla="*/ 730367 h 864851"/>
                <a:gd name="connsiteX1928" fmla="*/ 309752 w 1137605"/>
                <a:gd name="connsiteY1928" fmla="*/ 731085 h 864851"/>
                <a:gd name="connsiteX1929" fmla="*/ 310274 w 1137605"/>
                <a:gd name="connsiteY1929" fmla="*/ 731542 h 864851"/>
                <a:gd name="connsiteX1930" fmla="*/ 309883 w 1137605"/>
                <a:gd name="connsiteY1930" fmla="*/ 732586 h 864851"/>
                <a:gd name="connsiteX1931" fmla="*/ 308969 w 1137605"/>
                <a:gd name="connsiteY1931" fmla="*/ 732325 h 864851"/>
                <a:gd name="connsiteX1932" fmla="*/ 307272 w 1137605"/>
                <a:gd name="connsiteY1932" fmla="*/ 732586 h 864851"/>
                <a:gd name="connsiteX1933" fmla="*/ 307664 w 1137605"/>
                <a:gd name="connsiteY1933" fmla="*/ 731737 h 864851"/>
                <a:gd name="connsiteX1934" fmla="*/ 306163 w 1137605"/>
                <a:gd name="connsiteY1934" fmla="*/ 730563 h 864851"/>
                <a:gd name="connsiteX1935" fmla="*/ 306163 w 1137605"/>
                <a:gd name="connsiteY1935" fmla="*/ 729127 h 864851"/>
                <a:gd name="connsiteX1936" fmla="*/ 305772 w 1137605"/>
                <a:gd name="connsiteY1936" fmla="*/ 728410 h 864851"/>
                <a:gd name="connsiteX1937" fmla="*/ 304271 w 1137605"/>
                <a:gd name="connsiteY1937" fmla="*/ 728540 h 864851"/>
                <a:gd name="connsiteX1938" fmla="*/ 303879 w 1137605"/>
                <a:gd name="connsiteY1938" fmla="*/ 728997 h 864851"/>
                <a:gd name="connsiteX1939" fmla="*/ 302052 w 1137605"/>
                <a:gd name="connsiteY1939" fmla="*/ 728997 h 864851"/>
                <a:gd name="connsiteX1940" fmla="*/ 301661 w 1137605"/>
                <a:gd name="connsiteY1940" fmla="*/ 729454 h 864851"/>
                <a:gd name="connsiteX1941" fmla="*/ 303357 w 1137605"/>
                <a:gd name="connsiteY1941" fmla="*/ 730171 h 864851"/>
                <a:gd name="connsiteX1942" fmla="*/ 303879 w 1137605"/>
                <a:gd name="connsiteY1942" fmla="*/ 732977 h 864851"/>
                <a:gd name="connsiteX1943" fmla="*/ 304597 w 1137605"/>
                <a:gd name="connsiteY1943" fmla="*/ 733825 h 864851"/>
                <a:gd name="connsiteX1944" fmla="*/ 304206 w 1137605"/>
                <a:gd name="connsiteY1944" fmla="*/ 734282 h 864851"/>
                <a:gd name="connsiteX1945" fmla="*/ 304206 w 1137605"/>
                <a:gd name="connsiteY1945" fmla="*/ 735718 h 864851"/>
                <a:gd name="connsiteX1946" fmla="*/ 303814 w 1137605"/>
                <a:gd name="connsiteY1946" fmla="*/ 735979 h 864851"/>
                <a:gd name="connsiteX1947" fmla="*/ 303814 w 1137605"/>
                <a:gd name="connsiteY1947" fmla="*/ 737741 h 864851"/>
                <a:gd name="connsiteX1948" fmla="*/ 304010 w 1137605"/>
                <a:gd name="connsiteY1948" fmla="*/ 739633 h 864851"/>
                <a:gd name="connsiteX1949" fmla="*/ 304923 w 1137605"/>
                <a:gd name="connsiteY1949" fmla="*/ 740351 h 864851"/>
                <a:gd name="connsiteX1950" fmla="*/ 304923 w 1137605"/>
                <a:gd name="connsiteY1950" fmla="*/ 740807 h 864851"/>
                <a:gd name="connsiteX1951" fmla="*/ 304532 w 1137605"/>
                <a:gd name="connsiteY1951" fmla="*/ 740938 h 864851"/>
                <a:gd name="connsiteX1952" fmla="*/ 303814 w 1137605"/>
                <a:gd name="connsiteY1952" fmla="*/ 742830 h 864851"/>
                <a:gd name="connsiteX1953" fmla="*/ 304401 w 1137605"/>
                <a:gd name="connsiteY1953" fmla="*/ 746223 h 864851"/>
                <a:gd name="connsiteX1954" fmla="*/ 305315 w 1137605"/>
                <a:gd name="connsiteY1954" fmla="*/ 748246 h 864851"/>
                <a:gd name="connsiteX1955" fmla="*/ 305315 w 1137605"/>
                <a:gd name="connsiteY1955" fmla="*/ 749421 h 864851"/>
                <a:gd name="connsiteX1956" fmla="*/ 304401 w 1137605"/>
                <a:gd name="connsiteY1956" fmla="*/ 750138 h 864851"/>
                <a:gd name="connsiteX1957" fmla="*/ 303488 w 1137605"/>
                <a:gd name="connsiteY1957" fmla="*/ 751770 h 864851"/>
                <a:gd name="connsiteX1958" fmla="*/ 304206 w 1137605"/>
                <a:gd name="connsiteY1958" fmla="*/ 751900 h 864851"/>
                <a:gd name="connsiteX1959" fmla="*/ 306424 w 1137605"/>
                <a:gd name="connsiteY1959" fmla="*/ 750269 h 864851"/>
                <a:gd name="connsiteX1960" fmla="*/ 307142 w 1137605"/>
                <a:gd name="connsiteY1960" fmla="*/ 750400 h 864851"/>
                <a:gd name="connsiteX1961" fmla="*/ 307860 w 1137605"/>
                <a:gd name="connsiteY1961" fmla="*/ 749812 h 864851"/>
                <a:gd name="connsiteX1962" fmla="*/ 307860 w 1137605"/>
                <a:gd name="connsiteY1962" fmla="*/ 749095 h 864851"/>
                <a:gd name="connsiteX1963" fmla="*/ 307468 w 1137605"/>
                <a:gd name="connsiteY1963" fmla="*/ 748834 h 864851"/>
                <a:gd name="connsiteX1964" fmla="*/ 307664 w 1137605"/>
                <a:gd name="connsiteY1964" fmla="*/ 748116 h 864851"/>
                <a:gd name="connsiteX1965" fmla="*/ 308251 w 1137605"/>
                <a:gd name="connsiteY1965" fmla="*/ 748246 h 864851"/>
                <a:gd name="connsiteX1966" fmla="*/ 308251 w 1137605"/>
                <a:gd name="connsiteY1966" fmla="*/ 751444 h 864851"/>
                <a:gd name="connsiteX1967" fmla="*/ 308773 w 1137605"/>
                <a:gd name="connsiteY1967" fmla="*/ 752618 h 864851"/>
                <a:gd name="connsiteX1968" fmla="*/ 307077 w 1137605"/>
                <a:gd name="connsiteY1968" fmla="*/ 753792 h 864851"/>
                <a:gd name="connsiteX1969" fmla="*/ 302770 w 1137605"/>
                <a:gd name="connsiteY1969" fmla="*/ 754641 h 864851"/>
                <a:gd name="connsiteX1970" fmla="*/ 301269 w 1137605"/>
                <a:gd name="connsiteY1970" fmla="*/ 755359 h 864851"/>
                <a:gd name="connsiteX1971" fmla="*/ 300551 w 1137605"/>
                <a:gd name="connsiteY1971" fmla="*/ 755228 h 864851"/>
                <a:gd name="connsiteX1972" fmla="*/ 298659 w 1137605"/>
                <a:gd name="connsiteY1972" fmla="*/ 756272 h 864851"/>
                <a:gd name="connsiteX1973" fmla="*/ 294940 w 1137605"/>
                <a:gd name="connsiteY1973" fmla="*/ 756990 h 864851"/>
                <a:gd name="connsiteX1974" fmla="*/ 293047 w 1137605"/>
                <a:gd name="connsiteY1974" fmla="*/ 757838 h 864851"/>
                <a:gd name="connsiteX1975" fmla="*/ 287827 w 1137605"/>
                <a:gd name="connsiteY1975" fmla="*/ 758426 h 864851"/>
                <a:gd name="connsiteX1976" fmla="*/ 284695 w 1137605"/>
                <a:gd name="connsiteY1976" fmla="*/ 754902 h 864851"/>
                <a:gd name="connsiteX1977" fmla="*/ 283586 w 1137605"/>
                <a:gd name="connsiteY1977" fmla="*/ 754315 h 864851"/>
                <a:gd name="connsiteX1978" fmla="*/ 283194 w 1137605"/>
                <a:gd name="connsiteY1978" fmla="*/ 753009 h 864851"/>
                <a:gd name="connsiteX1979" fmla="*/ 281171 w 1137605"/>
                <a:gd name="connsiteY1979" fmla="*/ 751574 h 864851"/>
                <a:gd name="connsiteX1980" fmla="*/ 281171 w 1137605"/>
                <a:gd name="connsiteY1980" fmla="*/ 750269 h 864851"/>
                <a:gd name="connsiteX1981" fmla="*/ 281694 w 1137605"/>
                <a:gd name="connsiteY1981" fmla="*/ 749421 h 864851"/>
                <a:gd name="connsiteX1982" fmla="*/ 280976 w 1137605"/>
                <a:gd name="connsiteY1982" fmla="*/ 748703 h 864851"/>
                <a:gd name="connsiteX1983" fmla="*/ 280976 w 1137605"/>
                <a:gd name="connsiteY1983" fmla="*/ 747659 h 864851"/>
                <a:gd name="connsiteX1984" fmla="*/ 280388 w 1137605"/>
                <a:gd name="connsiteY1984" fmla="*/ 747659 h 864851"/>
                <a:gd name="connsiteX1985" fmla="*/ 280388 w 1137605"/>
                <a:gd name="connsiteY1985" fmla="*/ 746223 h 864851"/>
                <a:gd name="connsiteX1986" fmla="*/ 279997 w 1137605"/>
                <a:gd name="connsiteY1986" fmla="*/ 745767 h 864851"/>
                <a:gd name="connsiteX1987" fmla="*/ 279997 w 1137605"/>
                <a:gd name="connsiteY1987" fmla="*/ 742830 h 864851"/>
                <a:gd name="connsiteX1988" fmla="*/ 281498 w 1137605"/>
                <a:gd name="connsiteY1988" fmla="*/ 742569 h 864851"/>
                <a:gd name="connsiteX1989" fmla="*/ 282607 w 1137605"/>
                <a:gd name="connsiteY1989" fmla="*/ 743026 h 864851"/>
                <a:gd name="connsiteX1990" fmla="*/ 282085 w 1137605"/>
                <a:gd name="connsiteY1990" fmla="*/ 742569 h 864851"/>
                <a:gd name="connsiteX1991" fmla="*/ 282085 w 1137605"/>
                <a:gd name="connsiteY1991" fmla="*/ 741395 h 864851"/>
                <a:gd name="connsiteX1992" fmla="*/ 282477 w 1137605"/>
                <a:gd name="connsiteY1992" fmla="*/ 740938 h 864851"/>
                <a:gd name="connsiteX1993" fmla="*/ 284173 w 1137605"/>
                <a:gd name="connsiteY1993" fmla="*/ 740938 h 864851"/>
                <a:gd name="connsiteX1994" fmla="*/ 285282 w 1137605"/>
                <a:gd name="connsiteY1994" fmla="*/ 741656 h 864851"/>
                <a:gd name="connsiteX1995" fmla="*/ 286587 w 1137605"/>
                <a:gd name="connsiteY1995" fmla="*/ 741199 h 864851"/>
                <a:gd name="connsiteX1996" fmla="*/ 286587 w 1137605"/>
                <a:gd name="connsiteY1996" fmla="*/ 741786 h 864851"/>
                <a:gd name="connsiteX1997" fmla="*/ 287175 w 1137605"/>
                <a:gd name="connsiteY1997" fmla="*/ 741786 h 864851"/>
                <a:gd name="connsiteX1998" fmla="*/ 286979 w 1137605"/>
                <a:gd name="connsiteY1998" fmla="*/ 740742 h 864851"/>
                <a:gd name="connsiteX1999" fmla="*/ 285478 w 1137605"/>
                <a:gd name="connsiteY1999" fmla="*/ 741003 h 864851"/>
                <a:gd name="connsiteX2000" fmla="*/ 284956 w 1137605"/>
                <a:gd name="connsiteY2000" fmla="*/ 740416 h 864851"/>
                <a:gd name="connsiteX2001" fmla="*/ 285478 w 1137605"/>
                <a:gd name="connsiteY2001" fmla="*/ 739698 h 864851"/>
                <a:gd name="connsiteX2002" fmla="*/ 284565 w 1137605"/>
                <a:gd name="connsiteY2002" fmla="*/ 740155 h 864851"/>
                <a:gd name="connsiteX2003" fmla="*/ 283847 w 1137605"/>
                <a:gd name="connsiteY2003" fmla="*/ 739894 h 864851"/>
                <a:gd name="connsiteX2004" fmla="*/ 284956 w 1137605"/>
                <a:gd name="connsiteY2004" fmla="*/ 735653 h 864851"/>
                <a:gd name="connsiteX2005" fmla="*/ 285870 w 1137605"/>
                <a:gd name="connsiteY2005" fmla="*/ 735522 h 864851"/>
                <a:gd name="connsiteX2006" fmla="*/ 286783 w 1137605"/>
                <a:gd name="connsiteY2006" fmla="*/ 736958 h 864851"/>
                <a:gd name="connsiteX2007" fmla="*/ 286587 w 1137605"/>
                <a:gd name="connsiteY2007" fmla="*/ 737675 h 864851"/>
                <a:gd name="connsiteX2008" fmla="*/ 286979 w 1137605"/>
                <a:gd name="connsiteY2008" fmla="*/ 737936 h 864851"/>
                <a:gd name="connsiteX2009" fmla="*/ 287697 w 1137605"/>
                <a:gd name="connsiteY2009" fmla="*/ 737806 h 864851"/>
                <a:gd name="connsiteX2010" fmla="*/ 287697 w 1137605"/>
                <a:gd name="connsiteY2010" fmla="*/ 737088 h 864851"/>
                <a:gd name="connsiteX2011" fmla="*/ 286783 w 1137605"/>
                <a:gd name="connsiteY2011" fmla="*/ 735913 h 864851"/>
                <a:gd name="connsiteX2012" fmla="*/ 286783 w 1137605"/>
                <a:gd name="connsiteY2012" fmla="*/ 735065 h 864851"/>
                <a:gd name="connsiteX2013" fmla="*/ 284565 w 1137605"/>
                <a:gd name="connsiteY2013" fmla="*/ 733891 h 864851"/>
                <a:gd name="connsiteX2014" fmla="*/ 284369 w 1137605"/>
                <a:gd name="connsiteY2014" fmla="*/ 732259 h 864851"/>
                <a:gd name="connsiteX2015" fmla="*/ 285870 w 1137605"/>
                <a:gd name="connsiteY2015" fmla="*/ 732259 h 864851"/>
                <a:gd name="connsiteX2016" fmla="*/ 286392 w 1137605"/>
                <a:gd name="connsiteY2016" fmla="*/ 731803 h 864851"/>
                <a:gd name="connsiteX2017" fmla="*/ 286392 w 1137605"/>
                <a:gd name="connsiteY2017" fmla="*/ 731085 h 864851"/>
                <a:gd name="connsiteX2018" fmla="*/ 287305 w 1137605"/>
                <a:gd name="connsiteY2018" fmla="*/ 731085 h 864851"/>
                <a:gd name="connsiteX2019" fmla="*/ 287305 w 1137605"/>
                <a:gd name="connsiteY2019" fmla="*/ 731542 h 864851"/>
                <a:gd name="connsiteX2020" fmla="*/ 287697 w 1137605"/>
                <a:gd name="connsiteY2020" fmla="*/ 731542 h 864851"/>
                <a:gd name="connsiteX2021" fmla="*/ 288088 w 1137605"/>
                <a:gd name="connsiteY2021" fmla="*/ 730628 h 864851"/>
                <a:gd name="connsiteX2022" fmla="*/ 285674 w 1137605"/>
                <a:gd name="connsiteY2022" fmla="*/ 729910 h 864851"/>
                <a:gd name="connsiteX2023" fmla="*/ 285282 w 1137605"/>
                <a:gd name="connsiteY2023" fmla="*/ 728867 h 864851"/>
                <a:gd name="connsiteX2024" fmla="*/ 282150 w 1137605"/>
                <a:gd name="connsiteY2024" fmla="*/ 726517 h 864851"/>
                <a:gd name="connsiteX2025" fmla="*/ 282868 w 1137605"/>
                <a:gd name="connsiteY2025" fmla="*/ 724625 h 864851"/>
                <a:gd name="connsiteX2026" fmla="*/ 282868 w 1137605"/>
                <a:gd name="connsiteY2026" fmla="*/ 723320 h 864851"/>
                <a:gd name="connsiteX2027" fmla="*/ 283455 w 1137605"/>
                <a:gd name="connsiteY2027" fmla="*/ 722733 h 864851"/>
                <a:gd name="connsiteX2028" fmla="*/ 283260 w 1137605"/>
                <a:gd name="connsiteY2028" fmla="*/ 721884 h 864851"/>
                <a:gd name="connsiteX2029" fmla="*/ 279736 w 1137605"/>
                <a:gd name="connsiteY2029" fmla="*/ 722015 h 864851"/>
                <a:gd name="connsiteX2030" fmla="*/ 279932 w 1137605"/>
                <a:gd name="connsiteY2030" fmla="*/ 722733 h 864851"/>
                <a:gd name="connsiteX2031" fmla="*/ 280845 w 1137605"/>
                <a:gd name="connsiteY2031" fmla="*/ 723189 h 864851"/>
                <a:gd name="connsiteX2032" fmla="*/ 280845 w 1137605"/>
                <a:gd name="connsiteY2032" fmla="*/ 723646 h 864851"/>
                <a:gd name="connsiteX2033" fmla="*/ 280650 w 1137605"/>
                <a:gd name="connsiteY2033" fmla="*/ 723907 h 864851"/>
                <a:gd name="connsiteX2034" fmla="*/ 278953 w 1137605"/>
                <a:gd name="connsiteY2034" fmla="*/ 723777 h 864851"/>
                <a:gd name="connsiteX2035" fmla="*/ 278953 w 1137605"/>
                <a:gd name="connsiteY2035" fmla="*/ 725082 h 864851"/>
                <a:gd name="connsiteX2036" fmla="*/ 279671 w 1137605"/>
                <a:gd name="connsiteY2036" fmla="*/ 724821 h 864851"/>
                <a:gd name="connsiteX2037" fmla="*/ 280062 w 1137605"/>
                <a:gd name="connsiteY2037" fmla="*/ 725995 h 864851"/>
                <a:gd name="connsiteX2038" fmla="*/ 280780 w 1137605"/>
                <a:gd name="connsiteY2038" fmla="*/ 726582 h 864851"/>
                <a:gd name="connsiteX2039" fmla="*/ 280062 w 1137605"/>
                <a:gd name="connsiteY2039" fmla="*/ 727757 h 864851"/>
                <a:gd name="connsiteX2040" fmla="*/ 278757 w 1137605"/>
                <a:gd name="connsiteY2040" fmla="*/ 727888 h 864851"/>
                <a:gd name="connsiteX2041" fmla="*/ 276539 w 1137605"/>
                <a:gd name="connsiteY2041" fmla="*/ 727888 h 864851"/>
                <a:gd name="connsiteX2042" fmla="*/ 276017 w 1137605"/>
                <a:gd name="connsiteY2042" fmla="*/ 727300 h 864851"/>
                <a:gd name="connsiteX2043" fmla="*/ 273015 w 1137605"/>
                <a:gd name="connsiteY2043" fmla="*/ 726126 h 864851"/>
                <a:gd name="connsiteX2044" fmla="*/ 270405 w 1137605"/>
                <a:gd name="connsiteY2044" fmla="*/ 726256 h 864851"/>
                <a:gd name="connsiteX2045" fmla="*/ 269100 w 1137605"/>
                <a:gd name="connsiteY2045" fmla="*/ 725669 h 864851"/>
                <a:gd name="connsiteX2046" fmla="*/ 267795 w 1137605"/>
                <a:gd name="connsiteY2046" fmla="*/ 725799 h 864851"/>
                <a:gd name="connsiteX2047" fmla="*/ 268513 w 1137605"/>
                <a:gd name="connsiteY2047" fmla="*/ 724625 h 864851"/>
                <a:gd name="connsiteX2048" fmla="*/ 266816 w 1137605"/>
                <a:gd name="connsiteY2048" fmla="*/ 725082 h 864851"/>
                <a:gd name="connsiteX2049" fmla="*/ 266294 w 1137605"/>
                <a:gd name="connsiteY2049" fmla="*/ 724038 h 864851"/>
                <a:gd name="connsiteX2050" fmla="*/ 266294 w 1137605"/>
                <a:gd name="connsiteY2050" fmla="*/ 723189 h 864851"/>
                <a:gd name="connsiteX2051" fmla="*/ 264075 w 1137605"/>
                <a:gd name="connsiteY2051" fmla="*/ 723189 h 864851"/>
                <a:gd name="connsiteX2052" fmla="*/ 263488 w 1137605"/>
                <a:gd name="connsiteY2052" fmla="*/ 723450 h 864851"/>
                <a:gd name="connsiteX2053" fmla="*/ 263488 w 1137605"/>
                <a:gd name="connsiteY2053" fmla="*/ 724756 h 864851"/>
                <a:gd name="connsiteX2054" fmla="*/ 261661 w 1137605"/>
                <a:gd name="connsiteY2054" fmla="*/ 725343 h 864851"/>
                <a:gd name="connsiteX2055" fmla="*/ 259443 w 1137605"/>
                <a:gd name="connsiteY2055" fmla="*/ 725212 h 864851"/>
                <a:gd name="connsiteX2056" fmla="*/ 259443 w 1137605"/>
                <a:gd name="connsiteY2056" fmla="*/ 725930 h 864851"/>
                <a:gd name="connsiteX2057" fmla="*/ 260748 w 1137605"/>
                <a:gd name="connsiteY2057" fmla="*/ 726517 h 864851"/>
                <a:gd name="connsiteX2058" fmla="*/ 260943 w 1137605"/>
                <a:gd name="connsiteY2058" fmla="*/ 726974 h 864851"/>
                <a:gd name="connsiteX2059" fmla="*/ 261335 w 1137605"/>
                <a:gd name="connsiteY2059" fmla="*/ 726974 h 864851"/>
                <a:gd name="connsiteX2060" fmla="*/ 261335 w 1137605"/>
                <a:gd name="connsiteY2060" fmla="*/ 726517 h 864851"/>
                <a:gd name="connsiteX2061" fmla="*/ 263358 w 1137605"/>
                <a:gd name="connsiteY2061" fmla="*/ 726974 h 864851"/>
                <a:gd name="connsiteX2062" fmla="*/ 264271 w 1137605"/>
                <a:gd name="connsiteY2062" fmla="*/ 726517 h 864851"/>
                <a:gd name="connsiteX2063" fmla="*/ 264467 w 1137605"/>
                <a:gd name="connsiteY2063" fmla="*/ 725930 h 864851"/>
                <a:gd name="connsiteX2064" fmla="*/ 265185 w 1137605"/>
                <a:gd name="connsiteY2064" fmla="*/ 725930 h 864851"/>
                <a:gd name="connsiteX2065" fmla="*/ 266490 w 1137605"/>
                <a:gd name="connsiteY2065" fmla="*/ 727235 h 864851"/>
                <a:gd name="connsiteX2066" fmla="*/ 268186 w 1137605"/>
                <a:gd name="connsiteY2066" fmla="*/ 727496 h 864851"/>
                <a:gd name="connsiteX2067" fmla="*/ 268382 w 1137605"/>
                <a:gd name="connsiteY2067" fmla="*/ 729258 h 864851"/>
                <a:gd name="connsiteX2068" fmla="*/ 268969 w 1137605"/>
                <a:gd name="connsiteY2068" fmla="*/ 729519 h 864851"/>
                <a:gd name="connsiteX2069" fmla="*/ 268969 w 1137605"/>
                <a:gd name="connsiteY2069" fmla="*/ 730106 h 864851"/>
                <a:gd name="connsiteX2070" fmla="*/ 267860 w 1137605"/>
                <a:gd name="connsiteY2070" fmla="*/ 731868 h 864851"/>
                <a:gd name="connsiteX2071" fmla="*/ 268382 w 1137605"/>
                <a:gd name="connsiteY2071" fmla="*/ 732586 h 864851"/>
                <a:gd name="connsiteX2072" fmla="*/ 269491 w 1137605"/>
                <a:gd name="connsiteY2072" fmla="*/ 732847 h 864851"/>
                <a:gd name="connsiteX2073" fmla="*/ 269687 w 1137605"/>
                <a:gd name="connsiteY2073" fmla="*/ 733891 h 864851"/>
                <a:gd name="connsiteX2074" fmla="*/ 270274 w 1137605"/>
                <a:gd name="connsiteY2074" fmla="*/ 734152 h 864851"/>
                <a:gd name="connsiteX2075" fmla="*/ 270470 w 1137605"/>
                <a:gd name="connsiteY2075" fmla="*/ 735326 h 864851"/>
                <a:gd name="connsiteX2076" fmla="*/ 272167 w 1137605"/>
                <a:gd name="connsiteY2076" fmla="*/ 738719 h 864851"/>
                <a:gd name="connsiteX2077" fmla="*/ 272884 w 1137605"/>
                <a:gd name="connsiteY2077" fmla="*/ 738981 h 864851"/>
                <a:gd name="connsiteX2078" fmla="*/ 274385 w 1137605"/>
                <a:gd name="connsiteY2078" fmla="*/ 740873 h 864851"/>
                <a:gd name="connsiteX2079" fmla="*/ 275103 w 1137605"/>
                <a:gd name="connsiteY2079" fmla="*/ 741003 h 864851"/>
                <a:gd name="connsiteX2080" fmla="*/ 275299 w 1137605"/>
                <a:gd name="connsiteY2080" fmla="*/ 741852 h 864851"/>
                <a:gd name="connsiteX2081" fmla="*/ 276017 w 1137605"/>
                <a:gd name="connsiteY2081" fmla="*/ 742439 h 864851"/>
                <a:gd name="connsiteX2082" fmla="*/ 276930 w 1137605"/>
                <a:gd name="connsiteY2082" fmla="*/ 741982 h 864851"/>
                <a:gd name="connsiteX2083" fmla="*/ 277517 w 1137605"/>
                <a:gd name="connsiteY2083" fmla="*/ 742243 h 864851"/>
                <a:gd name="connsiteX2084" fmla="*/ 277517 w 1137605"/>
                <a:gd name="connsiteY2084" fmla="*/ 742700 h 864851"/>
                <a:gd name="connsiteX2085" fmla="*/ 276800 w 1137605"/>
                <a:gd name="connsiteY2085" fmla="*/ 742830 h 864851"/>
                <a:gd name="connsiteX2086" fmla="*/ 276800 w 1137605"/>
                <a:gd name="connsiteY2086" fmla="*/ 743418 h 864851"/>
                <a:gd name="connsiteX2087" fmla="*/ 277713 w 1137605"/>
                <a:gd name="connsiteY2087" fmla="*/ 745180 h 864851"/>
                <a:gd name="connsiteX2088" fmla="*/ 276604 w 1137605"/>
                <a:gd name="connsiteY2088" fmla="*/ 745049 h 864851"/>
                <a:gd name="connsiteX2089" fmla="*/ 276408 w 1137605"/>
                <a:gd name="connsiteY2089" fmla="*/ 745636 h 864851"/>
                <a:gd name="connsiteX2090" fmla="*/ 278822 w 1137605"/>
                <a:gd name="connsiteY2090" fmla="*/ 746223 h 864851"/>
                <a:gd name="connsiteX2091" fmla="*/ 277322 w 1137605"/>
                <a:gd name="connsiteY2091" fmla="*/ 746484 h 864851"/>
                <a:gd name="connsiteX2092" fmla="*/ 276930 w 1137605"/>
                <a:gd name="connsiteY2092" fmla="*/ 747202 h 864851"/>
                <a:gd name="connsiteX2093" fmla="*/ 277648 w 1137605"/>
                <a:gd name="connsiteY2093" fmla="*/ 747333 h 864851"/>
                <a:gd name="connsiteX2094" fmla="*/ 278953 w 1137605"/>
                <a:gd name="connsiteY2094" fmla="*/ 746876 h 864851"/>
                <a:gd name="connsiteX2095" fmla="*/ 279344 w 1137605"/>
                <a:gd name="connsiteY2095" fmla="*/ 747920 h 864851"/>
                <a:gd name="connsiteX2096" fmla="*/ 278953 w 1137605"/>
                <a:gd name="connsiteY2096" fmla="*/ 749551 h 864851"/>
                <a:gd name="connsiteX2097" fmla="*/ 280650 w 1137605"/>
                <a:gd name="connsiteY2097" fmla="*/ 751574 h 864851"/>
                <a:gd name="connsiteX2098" fmla="*/ 278953 w 1137605"/>
                <a:gd name="connsiteY2098" fmla="*/ 753597 h 864851"/>
                <a:gd name="connsiteX2099" fmla="*/ 276147 w 1137605"/>
                <a:gd name="connsiteY2099" fmla="*/ 755359 h 864851"/>
                <a:gd name="connsiteX2100" fmla="*/ 275951 w 1137605"/>
                <a:gd name="connsiteY2100" fmla="*/ 756077 h 864851"/>
                <a:gd name="connsiteX2101" fmla="*/ 275038 w 1137605"/>
                <a:gd name="connsiteY2101" fmla="*/ 756664 h 864851"/>
                <a:gd name="connsiteX2102" fmla="*/ 273146 w 1137605"/>
                <a:gd name="connsiteY2102" fmla="*/ 759469 h 864851"/>
                <a:gd name="connsiteX2103" fmla="*/ 270731 w 1137605"/>
                <a:gd name="connsiteY2103" fmla="*/ 760514 h 864851"/>
                <a:gd name="connsiteX2104" fmla="*/ 269230 w 1137605"/>
                <a:gd name="connsiteY2104" fmla="*/ 759796 h 864851"/>
                <a:gd name="connsiteX2105" fmla="*/ 266425 w 1137605"/>
                <a:gd name="connsiteY2105" fmla="*/ 756142 h 864851"/>
                <a:gd name="connsiteX2106" fmla="*/ 264728 w 1137605"/>
                <a:gd name="connsiteY2106" fmla="*/ 754967 h 864851"/>
                <a:gd name="connsiteX2107" fmla="*/ 262314 w 1137605"/>
                <a:gd name="connsiteY2107" fmla="*/ 753923 h 864851"/>
                <a:gd name="connsiteX2108" fmla="*/ 260617 w 1137605"/>
                <a:gd name="connsiteY2108" fmla="*/ 754054 h 864851"/>
                <a:gd name="connsiteX2109" fmla="*/ 259508 w 1137605"/>
                <a:gd name="connsiteY2109" fmla="*/ 753466 h 864851"/>
                <a:gd name="connsiteX2110" fmla="*/ 257681 w 1137605"/>
                <a:gd name="connsiteY2110" fmla="*/ 753336 h 864851"/>
                <a:gd name="connsiteX2111" fmla="*/ 253961 w 1137605"/>
                <a:gd name="connsiteY2111" fmla="*/ 751574 h 864851"/>
                <a:gd name="connsiteX2112" fmla="*/ 251156 w 1137605"/>
                <a:gd name="connsiteY2112" fmla="*/ 748768 h 864851"/>
                <a:gd name="connsiteX2113" fmla="*/ 250960 w 1137605"/>
                <a:gd name="connsiteY2113" fmla="*/ 747724 h 864851"/>
                <a:gd name="connsiteX2114" fmla="*/ 249850 w 1137605"/>
                <a:gd name="connsiteY2114" fmla="*/ 746680 h 864851"/>
                <a:gd name="connsiteX2115" fmla="*/ 249655 w 1137605"/>
                <a:gd name="connsiteY2115" fmla="*/ 745832 h 864851"/>
                <a:gd name="connsiteX2116" fmla="*/ 248545 w 1137605"/>
                <a:gd name="connsiteY2116" fmla="*/ 744788 h 864851"/>
                <a:gd name="connsiteX2117" fmla="*/ 248545 w 1137605"/>
                <a:gd name="connsiteY2117" fmla="*/ 744201 h 864851"/>
                <a:gd name="connsiteX2118" fmla="*/ 247436 w 1137605"/>
                <a:gd name="connsiteY2118" fmla="*/ 742569 h 864851"/>
                <a:gd name="connsiteX2119" fmla="*/ 246914 w 1137605"/>
                <a:gd name="connsiteY2119" fmla="*/ 742439 h 864851"/>
                <a:gd name="connsiteX2120" fmla="*/ 246001 w 1137605"/>
                <a:gd name="connsiteY2120" fmla="*/ 741134 h 864851"/>
                <a:gd name="connsiteX2121" fmla="*/ 244696 w 1137605"/>
                <a:gd name="connsiteY2121" fmla="*/ 740286 h 864851"/>
                <a:gd name="connsiteX2122" fmla="*/ 243978 w 1137605"/>
                <a:gd name="connsiteY2122" fmla="*/ 740286 h 864851"/>
                <a:gd name="connsiteX2123" fmla="*/ 242868 w 1137605"/>
                <a:gd name="connsiteY2123" fmla="*/ 739111 h 864851"/>
                <a:gd name="connsiteX2124" fmla="*/ 241368 w 1137605"/>
                <a:gd name="connsiteY2124" fmla="*/ 738850 h 864851"/>
                <a:gd name="connsiteX2125" fmla="*/ 238236 w 1137605"/>
                <a:gd name="connsiteY2125" fmla="*/ 736827 h 864851"/>
                <a:gd name="connsiteX2126" fmla="*/ 237126 w 1137605"/>
                <a:gd name="connsiteY2126" fmla="*/ 736827 h 864851"/>
                <a:gd name="connsiteX2127" fmla="*/ 236735 w 1137605"/>
                <a:gd name="connsiteY2127" fmla="*/ 737284 h 864851"/>
                <a:gd name="connsiteX2128" fmla="*/ 234908 w 1137605"/>
                <a:gd name="connsiteY2128" fmla="*/ 737153 h 864851"/>
                <a:gd name="connsiteX2129" fmla="*/ 230471 w 1137605"/>
                <a:gd name="connsiteY2129" fmla="*/ 732781 h 864851"/>
                <a:gd name="connsiteX2130" fmla="*/ 228448 w 1137605"/>
                <a:gd name="connsiteY2130" fmla="*/ 731737 h 864851"/>
                <a:gd name="connsiteX2131" fmla="*/ 227338 w 1137605"/>
                <a:gd name="connsiteY2131" fmla="*/ 731607 h 864851"/>
                <a:gd name="connsiteX2132" fmla="*/ 226751 w 1137605"/>
                <a:gd name="connsiteY2132" fmla="*/ 731020 h 864851"/>
                <a:gd name="connsiteX2133" fmla="*/ 222314 w 1137605"/>
                <a:gd name="connsiteY2133" fmla="*/ 729258 h 864851"/>
                <a:gd name="connsiteX2134" fmla="*/ 219704 w 1137605"/>
                <a:gd name="connsiteY2134" fmla="*/ 727822 h 864851"/>
                <a:gd name="connsiteX2135" fmla="*/ 218790 w 1137605"/>
                <a:gd name="connsiteY2135" fmla="*/ 727822 h 864851"/>
                <a:gd name="connsiteX2136" fmla="*/ 218203 w 1137605"/>
                <a:gd name="connsiteY2136" fmla="*/ 727105 h 864851"/>
                <a:gd name="connsiteX2137" fmla="*/ 216507 w 1137605"/>
                <a:gd name="connsiteY2137" fmla="*/ 726517 h 864851"/>
                <a:gd name="connsiteX2138" fmla="*/ 215006 w 1137605"/>
                <a:gd name="connsiteY2138" fmla="*/ 725082 h 864851"/>
                <a:gd name="connsiteX2139" fmla="*/ 214810 w 1137605"/>
                <a:gd name="connsiteY2139" fmla="*/ 724233 h 864851"/>
                <a:gd name="connsiteX2140" fmla="*/ 214810 w 1137605"/>
                <a:gd name="connsiteY2140" fmla="*/ 722341 h 864851"/>
                <a:gd name="connsiteX2141" fmla="*/ 215528 w 1137605"/>
                <a:gd name="connsiteY2141" fmla="*/ 722472 h 864851"/>
                <a:gd name="connsiteX2142" fmla="*/ 216246 w 1137605"/>
                <a:gd name="connsiteY2142" fmla="*/ 721754 h 864851"/>
                <a:gd name="connsiteX2143" fmla="*/ 215854 w 1137605"/>
                <a:gd name="connsiteY2143" fmla="*/ 721166 h 864851"/>
                <a:gd name="connsiteX2144" fmla="*/ 216246 w 1137605"/>
                <a:gd name="connsiteY2144" fmla="*/ 720449 h 864851"/>
                <a:gd name="connsiteX2145" fmla="*/ 215528 w 1137605"/>
                <a:gd name="connsiteY2145" fmla="*/ 719274 h 864851"/>
                <a:gd name="connsiteX2146" fmla="*/ 214419 w 1137605"/>
                <a:gd name="connsiteY2146" fmla="*/ 719535 h 864851"/>
                <a:gd name="connsiteX2147" fmla="*/ 214419 w 1137605"/>
                <a:gd name="connsiteY2147" fmla="*/ 720579 h 864851"/>
                <a:gd name="connsiteX2148" fmla="*/ 213701 w 1137605"/>
                <a:gd name="connsiteY2148" fmla="*/ 721036 h 864851"/>
                <a:gd name="connsiteX2149" fmla="*/ 212004 w 1137605"/>
                <a:gd name="connsiteY2149" fmla="*/ 719731 h 864851"/>
                <a:gd name="connsiteX2150" fmla="*/ 209394 w 1137605"/>
                <a:gd name="connsiteY2150" fmla="*/ 719013 h 864851"/>
                <a:gd name="connsiteX2151" fmla="*/ 208872 w 1137605"/>
                <a:gd name="connsiteY2151" fmla="*/ 720188 h 864851"/>
                <a:gd name="connsiteX2152" fmla="*/ 209264 w 1137605"/>
                <a:gd name="connsiteY2152" fmla="*/ 721362 h 864851"/>
                <a:gd name="connsiteX2153" fmla="*/ 208350 w 1137605"/>
                <a:gd name="connsiteY2153" fmla="*/ 721102 h 864851"/>
                <a:gd name="connsiteX2154" fmla="*/ 208154 w 1137605"/>
                <a:gd name="connsiteY2154" fmla="*/ 719927 h 864851"/>
                <a:gd name="connsiteX2155" fmla="*/ 208872 w 1137605"/>
                <a:gd name="connsiteY2155" fmla="*/ 719666 h 864851"/>
                <a:gd name="connsiteX2156" fmla="*/ 208872 w 1137605"/>
                <a:gd name="connsiteY2156" fmla="*/ 718948 h 864851"/>
                <a:gd name="connsiteX2157" fmla="*/ 209264 w 1137605"/>
                <a:gd name="connsiteY2157" fmla="*/ 718817 h 864851"/>
                <a:gd name="connsiteX2158" fmla="*/ 209068 w 1137605"/>
                <a:gd name="connsiteY2158" fmla="*/ 718361 h 864851"/>
                <a:gd name="connsiteX2159" fmla="*/ 207045 w 1137605"/>
                <a:gd name="connsiteY2159" fmla="*/ 716860 h 864851"/>
                <a:gd name="connsiteX2160" fmla="*/ 204631 w 1137605"/>
                <a:gd name="connsiteY2160" fmla="*/ 713467 h 864851"/>
                <a:gd name="connsiteX2161" fmla="*/ 203521 w 1137605"/>
                <a:gd name="connsiteY2161" fmla="*/ 712880 h 864851"/>
                <a:gd name="connsiteX2162" fmla="*/ 203326 w 1137605"/>
                <a:gd name="connsiteY2162" fmla="*/ 712162 h 864851"/>
                <a:gd name="connsiteX2163" fmla="*/ 201629 w 1137605"/>
                <a:gd name="connsiteY2163" fmla="*/ 711444 h 864851"/>
                <a:gd name="connsiteX2164" fmla="*/ 200324 w 1137605"/>
                <a:gd name="connsiteY2164" fmla="*/ 710139 h 864851"/>
                <a:gd name="connsiteX2165" fmla="*/ 200128 w 1137605"/>
                <a:gd name="connsiteY2165" fmla="*/ 709421 h 864851"/>
                <a:gd name="connsiteX2166" fmla="*/ 199411 w 1137605"/>
                <a:gd name="connsiteY2166" fmla="*/ 708964 h 864851"/>
                <a:gd name="connsiteX2167" fmla="*/ 199411 w 1137605"/>
                <a:gd name="connsiteY2167" fmla="*/ 708377 h 864851"/>
                <a:gd name="connsiteX2168" fmla="*/ 197518 w 1137605"/>
                <a:gd name="connsiteY2168" fmla="*/ 705898 h 864851"/>
                <a:gd name="connsiteX2169" fmla="*/ 196800 w 1137605"/>
                <a:gd name="connsiteY2169" fmla="*/ 705636 h 864851"/>
                <a:gd name="connsiteX2170" fmla="*/ 194908 w 1137605"/>
                <a:gd name="connsiteY2170" fmla="*/ 703549 h 864851"/>
                <a:gd name="connsiteX2171" fmla="*/ 194190 w 1137605"/>
                <a:gd name="connsiteY2171" fmla="*/ 701917 h 864851"/>
                <a:gd name="connsiteX2172" fmla="*/ 192690 w 1137605"/>
                <a:gd name="connsiteY2172" fmla="*/ 700873 h 864851"/>
                <a:gd name="connsiteX2173" fmla="*/ 190993 w 1137605"/>
                <a:gd name="connsiteY2173" fmla="*/ 700416 h 864851"/>
                <a:gd name="connsiteX2174" fmla="*/ 189101 w 1137605"/>
                <a:gd name="connsiteY2174" fmla="*/ 698785 h 864851"/>
                <a:gd name="connsiteX2175" fmla="*/ 188905 w 1137605"/>
                <a:gd name="connsiteY2175" fmla="*/ 697610 h 864851"/>
                <a:gd name="connsiteX2176" fmla="*/ 189623 w 1137605"/>
                <a:gd name="connsiteY2176" fmla="*/ 693500 h 864851"/>
                <a:gd name="connsiteX2177" fmla="*/ 188905 w 1137605"/>
                <a:gd name="connsiteY2177" fmla="*/ 693369 h 864851"/>
                <a:gd name="connsiteX2178" fmla="*/ 188709 w 1137605"/>
                <a:gd name="connsiteY2178" fmla="*/ 692064 h 864851"/>
                <a:gd name="connsiteX2179" fmla="*/ 189623 w 1137605"/>
                <a:gd name="connsiteY2179" fmla="*/ 691020 h 864851"/>
                <a:gd name="connsiteX2180" fmla="*/ 189818 w 1137605"/>
                <a:gd name="connsiteY2180" fmla="*/ 689976 h 864851"/>
                <a:gd name="connsiteX2181" fmla="*/ 191319 w 1137605"/>
                <a:gd name="connsiteY2181" fmla="*/ 689715 h 864851"/>
                <a:gd name="connsiteX2182" fmla="*/ 193342 w 1137605"/>
                <a:gd name="connsiteY2182" fmla="*/ 687953 h 864851"/>
                <a:gd name="connsiteX2183" fmla="*/ 193342 w 1137605"/>
                <a:gd name="connsiteY2183" fmla="*/ 687236 h 864851"/>
                <a:gd name="connsiteX2184" fmla="*/ 191841 w 1137605"/>
                <a:gd name="connsiteY2184" fmla="*/ 685148 h 864851"/>
                <a:gd name="connsiteX2185" fmla="*/ 191450 w 1137605"/>
                <a:gd name="connsiteY2185" fmla="*/ 685148 h 864851"/>
                <a:gd name="connsiteX2186" fmla="*/ 191841 w 1137605"/>
                <a:gd name="connsiteY2186" fmla="*/ 685735 h 864851"/>
                <a:gd name="connsiteX2187" fmla="*/ 191646 w 1137605"/>
                <a:gd name="connsiteY2187" fmla="*/ 686648 h 864851"/>
                <a:gd name="connsiteX2188" fmla="*/ 189949 w 1137605"/>
                <a:gd name="connsiteY2188" fmla="*/ 685735 h 864851"/>
                <a:gd name="connsiteX2189" fmla="*/ 189753 w 1137605"/>
                <a:gd name="connsiteY2189" fmla="*/ 685278 h 864851"/>
                <a:gd name="connsiteX2190" fmla="*/ 188840 w 1137605"/>
                <a:gd name="connsiteY2190" fmla="*/ 685735 h 864851"/>
                <a:gd name="connsiteX2191" fmla="*/ 188318 w 1137605"/>
                <a:gd name="connsiteY2191" fmla="*/ 685604 h 864851"/>
                <a:gd name="connsiteX2192" fmla="*/ 188122 w 1137605"/>
                <a:gd name="connsiteY2192" fmla="*/ 683973 h 864851"/>
                <a:gd name="connsiteX2193" fmla="*/ 189427 w 1137605"/>
                <a:gd name="connsiteY2193" fmla="*/ 683516 h 864851"/>
                <a:gd name="connsiteX2194" fmla="*/ 189818 w 1137605"/>
                <a:gd name="connsiteY2194" fmla="*/ 683190 h 864851"/>
                <a:gd name="connsiteX2195" fmla="*/ 189623 w 1137605"/>
                <a:gd name="connsiteY2195" fmla="*/ 682733 h 864851"/>
                <a:gd name="connsiteX2196" fmla="*/ 188709 w 1137605"/>
                <a:gd name="connsiteY2196" fmla="*/ 682863 h 864851"/>
                <a:gd name="connsiteX2197" fmla="*/ 187404 w 1137605"/>
                <a:gd name="connsiteY2197" fmla="*/ 683908 h 864851"/>
                <a:gd name="connsiteX2198" fmla="*/ 187013 w 1137605"/>
                <a:gd name="connsiteY2198" fmla="*/ 684952 h 864851"/>
                <a:gd name="connsiteX2199" fmla="*/ 187926 w 1137605"/>
                <a:gd name="connsiteY2199" fmla="*/ 686126 h 864851"/>
                <a:gd name="connsiteX2200" fmla="*/ 189035 w 1137605"/>
                <a:gd name="connsiteY2200" fmla="*/ 686257 h 864851"/>
                <a:gd name="connsiteX2201" fmla="*/ 189623 w 1137605"/>
                <a:gd name="connsiteY2201" fmla="*/ 685996 h 864851"/>
                <a:gd name="connsiteX2202" fmla="*/ 191515 w 1137605"/>
                <a:gd name="connsiteY2202" fmla="*/ 687170 h 864851"/>
                <a:gd name="connsiteX2203" fmla="*/ 191907 w 1137605"/>
                <a:gd name="connsiteY2203" fmla="*/ 688345 h 864851"/>
                <a:gd name="connsiteX2204" fmla="*/ 190406 w 1137605"/>
                <a:gd name="connsiteY2204" fmla="*/ 689519 h 864851"/>
                <a:gd name="connsiteX2205" fmla="*/ 189297 w 1137605"/>
                <a:gd name="connsiteY2205" fmla="*/ 689389 h 864851"/>
                <a:gd name="connsiteX2206" fmla="*/ 188383 w 1137605"/>
                <a:gd name="connsiteY2206" fmla="*/ 690237 h 864851"/>
                <a:gd name="connsiteX2207" fmla="*/ 188579 w 1137605"/>
                <a:gd name="connsiteY2207" fmla="*/ 690955 h 864851"/>
                <a:gd name="connsiteX2208" fmla="*/ 187861 w 1137605"/>
                <a:gd name="connsiteY2208" fmla="*/ 691216 h 864851"/>
                <a:gd name="connsiteX2209" fmla="*/ 187861 w 1137605"/>
                <a:gd name="connsiteY2209" fmla="*/ 692260 h 864851"/>
                <a:gd name="connsiteX2210" fmla="*/ 188448 w 1137605"/>
                <a:gd name="connsiteY2210" fmla="*/ 692521 h 864851"/>
                <a:gd name="connsiteX2211" fmla="*/ 188252 w 1137605"/>
                <a:gd name="connsiteY2211" fmla="*/ 693565 h 864851"/>
                <a:gd name="connsiteX2212" fmla="*/ 188644 w 1137605"/>
                <a:gd name="connsiteY2212" fmla="*/ 693696 h 864851"/>
                <a:gd name="connsiteX2213" fmla="*/ 188644 w 1137605"/>
                <a:gd name="connsiteY2213" fmla="*/ 694870 h 864851"/>
                <a:gd name="connsiteX2214" fmla="*/ 187143 w 1137605"/>
                <a:gd name="connsiteY2214" fmla="*/ 699438 h 864851"/>
                <a:gd name="connsiteX2215" fmla="*/ 186556 w 1137605"/>
                <a:gd name="connsiteY2215" fmla="*/ 699699 h 864851"/>
                <a:gd name="connsiteX2216" fmla="*/ 186556 w 1137605"/>
                <a:gd name="connsiteY2216" fmla="*/ 701591 h 864851"/>
                <a:gd name="connsiteX2217" fmla="*/ 186948 w 1137605"/>
                <a:gd name="connsiteY2217" fmla="*/ 702048 h 864851"/>
                <a:gd name="connsiteX2218" fmla="*/ 186360 w 1137605"/>
                <a:gd name="connsiteY2218" fmla="*/ 702896 h 864851"/>
                <a:gd name="connsiteX2219" fmla="*/ 185055 w 1137605"/>
                <a:gd name="connsiteY2219" fmla="*/ 702635 h 864851"/>
                <a:gd name="connsiteX2220" fmla="*/ 184142 w 1137605"/>
                <a:gd name="connsiteY2220" fmla="*/ 698981 h 864851"/>
                <a:gd name="connsiteX2221" fmla="*/ 183424 w 1137605"/>
                <a:gd name="connsiteY2221" fmla="*/ 698393 h 864851"/>
                <a:gd name="connsiteX2222" fmla="*/ 183424 w 1137605"/>
                <a:gd name="connsiteY2222" fmla="*/ 697350 h 864851"/>
                <a:gd name="connsiteX2223" fmla="*/ 182837 w 1137605"/>
                <a:gd name="connsiteY2223" fmla="*/ 696762 h 864851"/>
                <a:gd name="connsiteX2224" fmla="*/ 182314 w 1137605"/>
                <a:gd name="connsiteY2224" fmla="*/ 696762 h 864851"/>
                <a:gd name="connsiteX2225" fmla="*/ 182314 w 1137605"/>
                <a:gd name="connsiteY2225" fmla="*/ 697219 h 864851"/>
                <a:gd name="connsiteX2226" fmla="*/ 181401 w 1137605"/>
                <a:gd name="connsiteY2226" fmla="*/ 696762 h 864851"/>
                <a:gd name="connsiteX2227" fmla="*/ 181010 w 1137605"/>
                <a:gd name="connsiteY2227" fmla="*/ 696305 h 864851"/>
                <a:gd name="connsiteX2228" fmla="*/ 181401 w 1137605"/>
                <a:gd name="connsiteY2228" fmla="*/ 695262 h 864851"/>
                <a:gd name="connsiteX2229" fmla="*/ 179704 w 1137605"/>
                <a:gd name="connsiteY2229" fmla="*/ 694348 h 864851"/>
                <a:gd name="connsiteX2230" fmla="*/ 179704 w 1137605"/>
                <a:gd name="connsiteY2230" fmla="*/ 693891 h 864851"/>
                <a:gd name="connsiteX2231" fmla="*/ 176703 w 1137605"/>
                <a:gd name="connsiteY2231" fmla="*/ 692717 h 864851"/>
                <a:gd name="connsiteX2232" fmla="*/ 175789 w 1137605"/>
                <a:gd name="connsiteY2232" fmla="*/ 691868 h 864851"/>
                <a:gd name="connsiteX2233" fmla="*/ 173179 w 1137605"/>
                <a:gd name="connsiteY2233" fmla="*/ 690824 h 864851"/>
                <a:gd name="connsiteX2234" fmla="*/ 172983 w 1137605"/>
                <a:gd name="connsiteY2234" fmla="*/ 690368 h 864851"/>
                <a:gd name="connsiteX2235" fmla="*/ 172462 w 1137605"/>
                <a:gd name="connsiteY2235" fmla="*/ 690368 h 864851"/>
                <a:gd name="connsiteX2236" fmla="*/ 170961 w 1137605"/>
                <a:gd name="connsiteY2236" fmla="*/ 689323 h 864851"/>
                <a:gd name="connsiteX2237" fmla="*/ 169656 w 1137605"/>
                <a:gd name="connsiteY2237" fmla="*/ 689454 h 864851"/>
                <a:gd name="connsiteX2238" fmla="*/ 168938 w 1137605"/>
                <a:gd name="connsiteY2238" fmla="*/ 691347 h 864851"/>
                <a:gd name="connsiteX2239" fmla="*/ 168416 w 1137605"/>
                <a:gd name="connsiteY2239" fmla="*/ 691477 h 864851"/>
                <a:gd name="connsiteX2240" fmla="*/ 166915 w 1137605"/>
                <a:gd name="connsiteY2240" fmla="*/ 691477 h 864851"/>
                <a:gd name="connsiteX2241" fmla="*/ 165806 w 1137605"/>
                <a:gd name="connsiteY2241" fmla="*/ 690628 h 864851"/>
                <a:gd name="connsiteX2242" fmla="*/ 164892 w 1137605"/>
                <a:gd name="connsiteY2242" fmla="*/ 690628 h 864851"/>
                <a:gd name="connsiteX2243" fmla="*/ 164501 w 1137605"/>
                <a:gd name="connsiteY2243" fmla="*/ 689911 h 864851"/>
                <a:gd name="connsiteX2244" fmla="*/ 163196 w 1137605"/>
                <a:gd name="connsiteY2244" fmla="*/ 689193 h 864851"/>
                <a:gd name="connsiteX2245" fmla="*/ 163000 w 1137605"/>
                <a:gd name="connsiteY2245" fmla="*/ 688606 h 864851"/>
                <a:gd name="connsiteX2246" fmla="*/ 161499 w 1137605"/>
                <a:gd name="connsiteY2246" fmla="*/ 688019 h 864851"/>
                <a:gd name="connsiteX2247" fmla="*/ 161303 w 1137605"/>
                <a:gd name="connsiteY2247" fmla="*/ 686257 h 864851"/>
                <a:gd name="connsiteX2248" fmla="*/ 160912 w 1137605"/>
                <a:gd name="connsiteY2248" fmla="*/ 686126 h 864851"/>
                <a:gd name="connsiteX2249" fmla="*/ 160912 w 1137605"/>
                <a:gd name="connsiteY2249" fmla="*/ 685408 h 864851"/>
                <a:gd name="connsiteX2250" fmla="*/ 160390 w 1137605"/>
                <a:gd name="connsiteY2250" fmla="*/ 685148 h 864851"/>
                <a:gd name="connsiteX2251" fmla="*/ 159476 w 1137605"/>
                <a:gd name="connsiteY2251" fmla="*/ 683059 h 864851"/>
                <a:gd name="connsiteX2252" fmla="*/ 157780 w 1137605"/>
                <a:gd name="connsiteY2252" fmla="*/ 683516 h 864851"/>
                <a:gd name="connsiteX2253" fmla="*/ 158302 w 1137605"/>
                <a:gd name="connsiteY2253" fmla="*/ 683842 h 864851"/>
                <a:gd name="connsiteX2254" fmla="*/ 158302 w 1137605"/>
                <a:gd name="connsiteY2254" fmla="*/ 684560 h 864851"/>
                <a:gd name="connsiteX2255" fmla="*/ 157780 w 1137605"/>
                <a:gd name="connsiteY2255" fmla="*/ 684821 h 864851"/>
                <a:gd name="connsiteX2256" fmla="*/ 157780 w 1137605"/>
                <a:gd name="connsiteY2256" fmla="*/ 685278 h 864851"/>
                <a:gd name="connsiteX2257" fmla="*/ 158497 w 1137605"/>
                <a:gd name="connsiteY2257" fmla="*/ 687170 h 864851"/>
                <a:gd name="connsiteX2258" fmla="*/ 158302 w 1137605"/>
                <a:gd name="connsiteY2258" fmla="*/ 687627 h 864851"/>
                <a:gd name="connsiteX2259" fmla="*/ 159411 w 1137605"/>
                <a:gd name="connsiteY2259" fmla="*/ 688475 h 864851"/>
                <a:gd name="connsiteX2260" fmla="*/ 159803 w 1137605"/>
                <a:gd name="connsiteY2260" fmla="*/ 689389 h 864851"/>
                <a:gd name="connsiteX2261" fmla="*/ 161499 w 1137605"/>
                <a:gd name="connsiteY2261" fmla="*/ 690237 h 864851"/>
                <a:gd name="connsiteX2262" fmla="*/ 162413 w 1137605"/>
                <a:gd name="connsiteY2262" fmla="*/ 691738 h 864851"/>
                <a:gd name="connsiteX2263" fmla="*/ 163718 w 1137605"/>
                <a:gd name="connsiteY2263" fmla="*/ 691999 h 864851"/>
                <a:gd name="connsiteX2264" fmla="*/ 165023 w 1137605"/>
                <a:gd name="connsiteY2264" fmla="*/ 692847 h 864851"/>
                <a:gd name="connsiteX2265" fmla="*/ 170047 w 1137605"/>
                <a:gd name="connsiteY2265" fmla="*/ 692390 h 864851"/>
                <a:gd name="connsiteX2266" fmla="*/ 170243 w 1137605"/>
                <a:gd name="connsiteY2266" fmla="*/ 694022 h 864851"/>
                <a:gd name="connsiteX2267" fmla="*/ 170634 w 1137605"/>
                <a:gd name="connsiteY2267" fmla="*/ 694479 h 864851"/>
                <a:gd name="connsiteX2268" fmla="*/ 171352 w 1137605"/>
                <a:gd name="connsiteY2268" fmla="*/ 694479 h 864851"/>
                <a:gd name="connsiteX2269" fmla="*/ 171744 w 1137605"/>
                <a:gd name="connsiteY2269" fmla="*/ 693565 h 864851"/>
                <a:gd name="connsiteX2270" fmla="*/ 173049 w 1137605"/>
                <a:gd name="connsiteY2270" fmla="*/ 694152 h 864851"/>
                <a:gd name="connsiteX2271" fmla="*/ 174745 w 1137605"/>
                <a:gd name="connsiteY2271" fmla="*/ 694152 h 864851"/>
                <a:gd name="connsiteX2272" fmla="*/ 175267 w 1137605"/>
                <a:gd name="connsiteY2272" fmla="*/ 694479 h 864851"/>
                <a:gd name="connsiteX2273" fmla="*/ 175463 w 1137605"/>
                <a:gd name="connsiteY2273" fmla="*/ 695653 h 864851"/>
                <a:gd name="connsiteX2274" fmla="*/ 175855 w 1137605"/>
                <a:gd name="connsiteY2274" fmla="*/ 695914 h 864851"/>
                <a:gd name="connsiteX2275" fmla="*/ 176572 w 1137605"/>
                <a:gd name="connsiteY2275" fmla="*/ 695784 h 864851"/>
                <a:gd name="connsiteX2276" fmla="*/ 177682 w 1137605"/>
                <a:gd name="connsiteY2276" fmla="*/ 696371 h 864851"/>
                <a:gd name="connsiteX2277" fmla="*/ 177290 w 1137605"/>
                <a:gd name="connsiteY2277" fmla="*/ 698133 h 864851"/>
                <a:gd name="connsiteX2278" fmla="*/ 179509 w 1137605"/>
                <a:gd name="connsiteY2278" fmla="*/ 701199 h 864851"/>
                <a:gd name="connsiteX2279" fmla="*/ 179509 w 1137605"/>
                <a:gd name="connsiteY2279" fmla="*/ 701787 h 864851"/>
                <a:gd name="connsiteX2280" fmla="*/ 180227 w 1137605"/>
                <a:gd name="connsiteY2280" fmla="*/ 702048 h 864851"/>
                <a:gd name="connsiteX2281" fmla="*/ 181336 w 1137605"/>
                <a:gd name="connsiteY2281" fmla="*/ 703353 h 864851"/>
                <a:gd name="connsiteX2282" fmla="*/ 181727 w 1137605"/>
                <a:gd name="connsiteY2282" fmla="*/ 704397 h 864851"/>
                <a:gd name="connsiteX2283" fmla="*/ 184337 w 1137605"/>
                <a:gd name="connsiteY2283" fmla="*/ 705898 h 864851"/>
                <a:gd name="connsiteX2284" fmla="*/ 184859 w 1137605"/>
                <a:gd name="connsiteY2284" fmla="*/ 706615 h 864851"/>
                <a:gd name="connsiteX2285" fmla="*/ 184859 w 1137605"/>
                <a:gd name="connsiteY2285" fmla="*/ 707333 h 864851"/>
                <a:gd name="connsiteX2286" fmla="*/ 184142 w 1137605"/>
                <a:gd name="connsiteY2286" fmla="*/ 707920 h 864851"/>
                <a:gd name="connsiteX2287" fmla="*/ 184337 w 1137605"/>
                <a:gd name="connsiteY2287" fmla="*/ 708638 h 864851"/>
                <a:gd name="connsiteX2288" fmla="*/ 185251 w 1137605"/>
                <a:gd name="connsiteY2288" fmla="*/ 709486 h 864851"/>
                <a:gd name="connsiteX2289" fmla="*/ 186360 w 1137605"/>
                <a:gd name="connsiteY2289" fmla="*/ 709617 h 864851"/>
                <a:gd name="connsiteX2290" fmla="*/ 186948 w 1137605"/>
                <a:gd name="connsiteY2290" fmla="*/ 710204 h 864851"/>
                <a:gd name="connsiteX2291" fmla="*/ 188057 w 1137605"/>
                <a:gd name="connsiteY2291" fmla="*/ 709747 h 864851"/>
                <a:gd name="connsiteX2292" fmla="*/ 187861 w 1137605"/>
                <a:gd name="connsiteY2292" fmla="*/ 709160 h 864851"/>
                <a:gd name="connsiteX2293" fmla="*/ 188579 w 1137605"/>
                <a:gd name="connsiteY2293" fmla="*/ 708573 h 864851"/>
                <a:gd name="connsiteX2294" fmla="*/ 189492 w 1137605"/>
                <a:gd name="connsiteY2294" fmla="*/ 709030 h 864851"/>
                <a:gd name="connsiteX2295" fmla="*/ 188905 w 1137605"/>
                <a:gd name="connsiteY2295" fmla="*/ 709617 h 864851"/>
                <a:gd name="connsiteX2296" fmla="*/ 189101 w 1137605"/>
                <a:gd name="connsiteY2296" fmla="*/ 710204 h 864851"/>
                <a:gd name="connsiteX2297" fmla="*/ 188187 w 1137605"/>
                <a:gd name="connsiteY2297" fmla="*/ 710465 h 864851"/>
                <a:gd name="connsiteX2298" fmla="*/ 187991 w 1137605"/>
                <a:gd name="connsiteY2298" fmla="*/ 711509 h 864851"/>
                <a:gd name="connsiteX2299" fmla="*/ 188514 w 1137605"/>
                <a:gd name="connsiteY2299" fmla="*/ 711966 h 864851"/>
                <a:gd name="connsiteX2300" fmla="*/ 188318 w 1137605"/>
                <a:gd name="connsiteY2300" fmla="*/ 712423 h 864851"/>
                <a:gd name="connsiteX2301" fmla="*/ 189427 w 1137605"/>
                <a:gd name="connsiteY2301" fmla="*/ 713141 h 864851"/>
                <a:gd name="connsiteX2302" fmla="*/ 189427 w 1137605"/>
                <a:gd name="connsiteY2302" fmla="*/ 713728 h 864851"/>
                <a:gd name="connsiteX2303" fmla="*/ 190341 w 1137605"/>
                <a:gd name="connsiteY2303" fmla="*/ 714315 h 864851"/>
                <a:gd name="connsiteX2304" fmla="*/ 191058 w 1137605"/>
                <a:gd name="connsiteY2304" fmla="*/ 715490 h 864851"/>
                <a:gd name="connsiteX2305" fmla="*/ 192755 w 1137605"/>
                <a:gd name="connsiteY2305" fmla="*/ 716077 h 864851"/>
                <a:gd name="connsiteX2306" fmla="*/ 192755 w 1137605"/>
                <a:gd name="connsiteY2306" fmla="*/ 716991 h 864851"/>
                <a:gd name="connsiteX2307" fmla="*/ 194060 w 1137605"/>
                <a:gd name="connsiteY2307" fmla="*/ 718165 h 864851"/>
                <a:gd name="connsiteX2308" fmla="*/ 195561 w 1137605"/>
                <a:gd name="connsiteY2308" fmla="*/ 718622 h 864851"/>
                <a:gd name="connsiteX2309" fmla="*/ 196474 w 1137605"/>
                <a:gd name="connsiteY2309" fmla="*/ 719666 h 864851"/>
                <a:gd name="connsiteX2310" fmla="*/ 197779 w 1137605"/>
                <a:gd name="connsiteY2310" fmla="*/ 719927 h 864851"/>
                <a:gd name="connsiteX2311" fmla="*/ 199280 w 1137605"/>
                <a:gd name="connsiteY2311" fmla="*/ 720971 h 864851"/>
                <a:gd name="connsiteX2312" fmla="*/ 199280 w 1137605"/>
                <a:gd name="connsiteY2312" fmla="*/ 722145 h 864851"/>
                <a:gd name="connsiteX2313" fmla="*/ 202608 w 1137605"/>
                <a:gd name="connsiteY2313" fmla="*/ 722406 h 864851"/>
                <a:gd name="connsiteX2314" fmla="*/ 203913 w 1137605"/>
                <a:gd name="connsiteY2314" fmla="*/ 723450 h 864851"/>
                <a:gd name="connsiteX2315" fmla="*/ 204304 w 1137605"/>
                <a:gd name="connsiteY2315" fmla="*/ 724299 h 864851"/>
                <a:gd name="connsiteX2316" fmla="*/ 205414 w 1137605"/>
                <a:gd name="connsiteY2316" fmla="*/ 724038 h 864851"/>
                <a:gd name="connsiteX2317" fmla="*/ 205022 w 1137605"/>
                <a:gd name="connsiteY2317" fmla="*/ 722863 h 864851"/>
                <a:gd name="connsiteX2318" fmla="*/ 205740 w 1137605"/>
                <a:gd name="connsiteY2318" fmla="*/ 722863 h 864851"/>
                <a:gd name="connsiteX2319" fmla="*/ 205740 w 1137605"/>
                <a:gd name="connsiteY2319" fmla="*/ 723450 h 864851"/>
                <a:gd name="connsiteX2320" fmla="*/ 206849 w 1137605"/>
                <a:gd name="connsiteY2320" fmla="*/ 724168 h 864851"/>
                <a:gd name="connsiteX2321" fmla="*/ 206654 w 1137605"/>
                <a:gd name="connsiteY2321" fmla="*/ 724429 h 864851"/>
                <a:gd name="connsiteX2322" fmla="*/ 208350 w 1137605"/>
                <a:gd name="connsiteY2322" fmla="*/ 725865 h 864851"/>
                <a:gd name="connsiteX2323" fmla="*/ 209851 w 1137605"/>
                <a:gd name="connsiteY2323" fmla="*/ 728214 h 864851"/>
                <a:gd name="connsiteX2324" fmla="*/ 208546 w 1137605"/>
                <a:gd name="connsiteY2324" fmla="*/ 727627 h 864851"/>
                <a:gd name="connsiteX2325" fmla="*/ 207241 w 1137605"/>
                <a:gd name="connsiteY2325" fmla="*/ 725865 h 864851"/>
                <a:gd name="connsiteX2326" fmla="*/ 205544 w 1137605"/>
                <a:gd name="connsiteY2326" fmla="*/ 726582 h 864851"/>
                <a:gd name="connsiteX2327" fmla="*/ 205348 w 1137605"/>
                <a:gd name="connsiteY2327" fmla="*/ 727757 h 864851"/>
                <a:gd name="connsiteX2328" fmla="*/ 206066 w 1137605"/>
                <a:gd name="connsiteY2328" fmla="*/ 728475 h 864851"/>
                <a:gd name="connsiteX2329" fmla="*/ 206262 w 1137605"/>
                <a:gd name="connsiteY2329" fmla="*/ 729519 h 864851"/>
                <a:gd name="connsiteX2330" fmla="*/ 206980 w 1137605"/>
                <a:gd name="connsiteY2330" fmla="*/ 730563 h 864851"/>
                <a:gd name="connsiteX2331" fmla="*/ 207698 w 1137605"/>
                <a:gd name="connsiteY2331" fmla="*/ 730824 h 864851"/>
                <a:gd name="connsiteX2332" fmla="*/ 207698 w 1137605"/>
                <a:gd name="connsiteY2332" fmla="*/ 731281 h 864851"/>
                <a:gd name="connsiteX2333" fmla="*/ 208415 w 1137605"/>
                <a:gd name="connsiteY2333" fmla="*/ 731868 h 864851"/>
                <a:gd name="connsiteX2334" fmla="*/ 209720 w 1137605"/>
                <a:gd name="connsiteY2334" fmla="*/ 732455 h 864851"/>
                <a:gd name="connsiteX2335" fmla="*/ 209720 w 1137605"/>
                <a:gd name="connsiteY2335" fmla="*/ 736436 h 864851"/>
                <a:gd name="connsiteX2336" fmla="*/ 211025 w 1137605"/>
                <a:gd name="connsiteY2336" fmla="*/ 737153 h 864851"/>
                <a:gd name="connsiteX2337" fmla="*/ 211417 w 1137605"/>
                <a:gd name="connsiteY2337" fmla="*/ 736696 h 864851"/>
                <a:gd name="connsiteX2338" fmla="*/ 211221 w 1137605"/>
                <a:gd name="connsiteY2338" fmla="*/ 735653 h 864851"/>
                <a:gd name="connsiteX2339" fmla="*/ 211743 w 1137605"/>
                <a:gd name="connsiteY2339" fmla="*/ 735653 h 864851"/>
                <a:gd name="connsiteX2340" fmla="*/ 212461 w 1137605"/>
                <a:gd name="connsiteY2340" fmla="*/ 736109 h 864851"/>
                <a:gd name="connsiteX2341" fmla="*/ 212657 w 1137605"/>
                <a:gd name="connsiteY2341" fmla="*/ 736958 h 864851"/>
                <a:gd name="connsiteX2342" fmla="*/ 213179 w 1137605"/>
                <a:gd name="connsiteY2342" fmla="*/ 737219 h 864851"/>
                <a:gd name="connsiteX2343" fmla="*/ 213179 w 1137605"/>
                <a:gd name="connsiteY2343" fmla="*/ 737936 h 864851"/>
                <a:gd name="connsiteX2344" fmla="*/ 213896 w 1137605"/>
                <a:gd name="connsiteY2344" fmla="*/ 738067 h 864851"/>
                <a:gd name="connsiteX2345" fmla="*/ 214288 w 1137605"/>
                <a:gd name="connsiteY2345" fmla="*/ 737610 h 864851"/>
                <a:gd name="connsiteX2346" fmla="*/ 214288 w 1137605"/>
                <a:gd name="connsiteY2346" fmla="*/ 736566 h 864851"/>
                <a:gd name="connsiteX2347" fmla="*/ 213570 w 1137605"/>
                <a:gd name="connsiteY2347" fmla="*/ 736109 h 864851"/>
                <a:gd name="connsiteX2348" fmla="*/ 213570 w 1137605"/>
                <a:gd name="connsiteY2348" fmla="*/ 735522 h 864851"/>
                <a:gd name="connsiteX2349" fmla="*/ 214288 w 1137605"/>
                <a:gd name="connsiteY2349" fmla="*/ 734935 h 864851"/>
                <a:gd name="connsiteX2350" fmla="*/ 215006 w 1137605"/>
                <a:gd name="connsiteY2350" fmla="*/ 735196 h 864851"/>
                <a:gd name="connsiteX2351" fmla="*/ 215202 w 1137605"/>
                <a:gd name="connsiteY2351" fmla="*/ 735913 h 864851"/>
                <a:gd name="connsiteX2352" fmla="*/ 214680 w 1137605"/>
                <a:gd name="connsiteY2352" fmla="*/ 738262 h 864851"/>
                <a:gd name="connsiteX2353" fmla="*/ 213570 w 1137605"/>
                <a:gd name="connsiteY2353" fmla="*/ 739111 h 864851"/>
                <a:gd name="connsiteX2354" fmla="*/ 213570 w 1137605"/>
                <a:gd name="connsiteY2354" fmla="*/ 739698 h 864851"/>
                <a:gd name="connsiteX2355" fmla="*/ 211678 w 1137605"/>
                <a:gd name="connsiteY2355" fmla="*/ 740547 h 864851"/>
                <a:gd name="connsiteX2356" fmla="*/ 209851 w 1137605"/>
                <a:gd name="connsiteY2356" fmla="*/ 741982 h 864851"/>
                <a:gd name="connsiteX2357" fmla="*/ 209264 w 1137605"/>
                <a:gd name="connsiteY2357" fmla="*/ 743026 h 864851"/>
                <a:gd name="connsiteX2358" fmla="*/ 208546 w 1137605"/>
                <a:gd name="connsiteY2358" fmla="*/ 743287 h 864851"/>
                <a:gd name="connsiteX2359" fmla="*/ 208350 w 1137605"/>
                <a:gd name="connsiteY2359" fmla="*/ 744005 h 864851"/>
                <a:gd name="connsiteX2360" fmla="*/ 207437 w 1137605"/>
                <a:gd name="connsiteY2360" fmla="*/ 744853 h 864851"/>
                <a:gd name="connsiteX2361" fmla="*/ 207241 w 1137605"/>
                <a:gd name="connsiteY2361" fmla="*/ 745701 h 864851"/>
                <a:gd name="connsiteX2362" fmla="*/ 206523 w 1137605"/>
                <a:gd name="connsiteY2362" fmla="*/ 746289 h 864851"/>
                <a:gd name="connsiteX2363" fmla="*/ 206131 w 1137605"/>
                <a:gd name="connsiteY2363" fmla="*/ 747920 h 864851"/>
                <a:gd name="connsiteX2364" fmla="*/ 205022 w 1137605"/>
                <a:gd name="connsiteY2364" fmla="*/ 749225 h 864851"/>
                <a:gd name="connsiteX2365" fmla="*/ 203326 w 1137605"/>
                <a:gd name="connsiteY2365" fmla="*/ 753205 h 864851"/>
                <a:gd name="connsiteX2366" fmla="*/ 201629 w 1137605"/>
                <a:gd name="connsiteY2366" fmla="*/ 753792 h 864851"/>
                <a:gd name="connsiteX2367" fmla="*/ 200324 w 1137605"/>
                <a:gd name="connsiteY2367" fmla="*/ 753792 h 864851"/>
                <a:gd name="connsiteX2368" fmla="*/ 199802 w 1137605"/>
                <a:gd name="connsiteY2368" fmla="*/ 754380 h 864851"/>
                <a:gd name="connsiteX2369" fmla="*/ 198106 w 1137605"/>
                <a:gd name="connsiteY2369" fmla="*/ 753923 h 864851"/>
                <a:gd name="connsiteX2370" fmla="*/ 195887 w 1137605"/>
                <a:gd name="connsiteY2370" fmla="*/ 754054 h 864851"/>
                <a:gd name="connsiteX2371" fmla="*/ 194582 w 1137605"/>
                <a:gd name="connsiteY2371" fmla="*/ 753597 h 864851"/>
                <a:gd name="connsiteX2372" fmla="*/ 191450 w 1137605"/>
                <a:gd name="connsiteY2372" fmla="*/ 753597 h 864851"/>
                <a:gd name="connsiteX2373" fmla="*/ 190862 w 1137605"/>
                <a:gd name="connsiteY2373" fmla="*/ 753858 h 864851"/>
                <a:gd name="connsiteX2374" fmla="*/ 190471 w 1137605"/>
                <a:gd name="connsiteY2374" fmla="*/ 754706 h 864851"/>
                <a:gd name="connsiteX2375" fmla="*/ 188579 w 1137605"/>
                <a:gd name="connsiteY2375" fmla="*/ 754967 h 864851"/>
                <a:gd name="connsiteX2376" fmla="*/ 187078 w 1137605"/>
                <a:gd name="connsiteY2376" fmla="*/ 756142 h 864851"/>
                <a:gd name="connsiteX2377" fmla="*/ 184076 w 1137605"/>
                <a:gd name="connsiteY2377" fmla="*/ 756599 h 864851"/>
                <a:gd name="connsiteX2378" fmla="*/ 181858 w 1137605"/>
                <a:gd name="connsiteY2378" fmla="*/ 754706 h 864851"/>
                <a:gd name="connsiteX2379" fmla="*/ 181140 w 1137605"/>
                <a:gd name="connsiteY2379" fmla="*/ 754706 h 864851"/>
                <a:gd name="connsiteX2380" fmla="*/ 181140 w 1137605"/>
                <a:gd name="connsiteY2380" fmla="*/ 754249 h 864851"/>
                <a:gd name="connsiteX2381" fmla="*/ 180227 w 1137605"/>
                <a:gd name="connsiteY2381" fmla="*/ 753532 h 864851"/>
                <a:gd name="connsiteX2382" fmla="*/ 180227 w 1137605"/>
                <a:gd name="connsiteY2382" fmla="*/ 752227 h 864851"/>
                <a:gd name="connsiteX2383" fmla="*/ 181140 w 1137605"/>
                <a:gd name="connsiteY2383" fmla="*/ 751183 h 864851"/>
                <a:gd name="connsiteX2384" fmla="*/ 181140 w 1137605"/>
                <a:gd name="connsiteY2384" fmla="*/ 750008 h 864851"/>
                <a:gd name="connsiteX2385" fmla="*/ 180422 w 1137605"/>
                <a:gd name="connsiteY2385" fmla="*/ 749290 h 864851"/>
                <a:gd name="connsiteX2386" fmla="*/ 180227 w 1137605"/>
                <a:gd name="connsiteY2386" fmla="*/ 748116 h 864851"/>
                <a:gd name="connsiteX2387" fmla="*/ 180618 w 1137605"/>
                <a:gd name="connsiteY2387" fmla="*/ 746811 h 864851"/>
                <a:gd name="connsiteX2388" fmla="*/ 180227 w 1137605"/>
                <a:gd name="connsiteY2388" fmla="*/ 746223 h 864851"/>
                <a:gd name="connsiteX2389" fmla="*/ 180422 w 1137605"/>
                <a:gd name="connsiteY2389" fmla="*/ 745506 h 864851"/>
                <a:gd name="connsiteX2390" fmla="*/ 179704 w 1137605"/>
                <a:gd name="connsiteY2390" fmla="*/ 744918 h 864851"/>
                <a:gd name="connsiteX2391" fmla="*/ 178987 w 1137605"/>
                <a:gd name="connsiteY2391" fmla="*/ 744918 h 864851"/>
                <a:gd name="connsiteX2392" fmla="*/ 178269 w 1137605"/>
                <a:gd name="connsiteY2392" fmla="*/ 745506 h 864851"/>
                <a:gd name="connsiteX2393" fmla="*/ 176964 w 1137605"/>
                <a:gd name="connsiteY2393" fmla="*/ 745506 h 864851"/>
                <a:gd name="connsiteX2394" fmla="*/ 177355 w 1137605"/>
                <a:gd name="connsiteY2394" fmla="*/ 743874 h 864851"/>
                <a:gd name="connsiteX2395" fmla="*/ 177943 w 1137605"/>
                <a:gd name="connsiteY2395" fmla="*/ 743613 h 864851"/>
                <a:gd name="connsiteX2396" fmla="*/ 177943 w 1137605"/>
                <a:gd name="connsiteY2396" fmla="*/ 742765 h 864851"/>
                <a:gd name="connsiteX2397" fmla="*/ 177029 w 1137605"/>
                <a:gd name="connsiteY2397" fmla="*/ 742047 h 864851"/>
                <a:gd name="connsiteX2398" fmla="*/ 175137 w 1137605"/>
                <a:gd name="connsiteY2398" fmla="*/ 742504 h 864851"/>
                <a:gd name="connsiteX2399" fmla="*/ 174223 w 1137605"/>
                <a:gd name="connsiteY2399" fmla="*/ 740286 h 864851"/>
                <a:gd name="connsiteX2400" fmla="*/ 172918 w 1137605"/>
                <a:gd name="connsiteY2400" fmla="*/ 740286 h 864851"/>
                <a:gd name="connsiteX2401" fmla="*/ 172005 w 1137605"/>
                <a:gd name="connsiteY2401" fmla="*/ 740742 h 864851"/>
                <a:gd name="connsiteX2402" fmla="*/ 171091 w 1137605"/>
                <a:gd name="connsiteY2402" fmla="*/ 739698 h 864851"/>
                <a:gd name="connsiteX2403" fmla="*/ 171287 w 1137605"/>
                <a:gd name="connsiteY2403" fmla="*/ 738067 h 864851"/>
                <a:gd name="connsiteX2404" fmla="*/ 170765 w 1137605"/>
                <a:gd name="connsiteY2404" fmla="*/ 737610 h 864851"/>
                <a:gd name="connsiteX2405" fmla="*/ 168873 w 1137605"/>
                <a:gd name="connsiteY2405" fmla="*/ 737349 h 864851"/>
                <a:gd name="connsiteX2406" fmla="*/ 168873 w 1137605"/>
                <a:gd name="connsiteY2406" fmla="*/ 735913 h 864851"/>
                <a:gd name="connsiteX2407" fmla="*/ 168155 w 1137605"/>
                <a:gd name="connsiteY2407" fmla="*/ 735326 h 864851"/>
                <a:gd name="connsiteX2408" fmla="*/ 166458 w 1137605"/>
                <a:gd name="connsiteY2408" fmla="*/ 735457 h 864851"/>
                <a:gd name="connsiteX2409" fmla="*/ 165936 w 1137605"/>
                <a:gd name="connsiteY2409" fmla="*/ 734870 h 864851"/>
                <a:gd name="connsiteX2410" fmla="*/ 165349 w 1137605"/>
                <a:gd name="connsiteY2410" fmla="*/ 734870 h 864851"/>
                <a:gd name="connsiteX2411" fmla="*/ 165153 w 1137605"/>
                <a:gd name="connsiteY2411" fmla="*/ 735326 h 864851"/>
                <a:gd name="connsiteX2412" fmla="*/ 165741 w 1137605"/>
                <a:gd name="connsiteY2412" fmla="*/ 735913 h 864851"/>
                <a:gd name="connsiteX2413" fmla="*/ 168351 w 1137605"/>
                <a:gd name="connsiteY2413" fmla="*/ 735913 h 864851"/>
                <a:gd name="connsiteX2414" fmla="*/ 168351 w 1137605"/>
                <a:gd name="connsiteY2414" fmla="*/ 737806 h 864851"/>
                <a:gd name="connsiteX2415" fmla="*/ 170765 w 1137605"/>
                <a:gd name="connsiteY2415" fmla="*/ 738262 h 864851"/>
                <a:gd name="connsiteX2416" fmla="*/ 170569 w 1137605"/>
                <a:gd name="connsiteY2416" fmla="*/ 739698 h 864851"/>
                <a:gd name="connsiteX2417" fmla="*/ 171874 w 1137605"/>
                <a:gd name="connsiteY2417" fmla="*/ 741134 h 864851"/>
                <a:gd name="connsiteX2418" fmla="*/ 172788 w 1137605"/>
                <a:gd name="connsiteY2418" fmla="*/ 741264 h 864851"/>
                <a:gd name="connsiteX2419" fmla="*/ 173375 w 1137605"/>
                <a:gd name="connsiteY2419" fmla="*/ 740677 h 864851"/>
                <a:gd name="connsiteX2420" fmla="*/ 174093 w 1137605"/>
                <a:gd name="connsiteY2420" fmla="*/ 740677 h 864851"/>
                <a:gd name="connsiteX2421" fmla="*/ 174289 w 1137605"/>
                <a:gd name="connsiteY2421" fmla="*/ 742113 h 864851"/>
                <a:gd name="connsiteX2422" fmla="*/ 174811 w 1137605"/>
                <a:gd name="connsiteY2422" fmla="*/ 742700 h 864851"/>
                <a:gd name="connsiteX2423" fmla="*/ 176311 w 1137605"/>
                <a:gd name="connsiteY2423" fmla="*/ 742700 h 864851"/>
                <a:gd name="connsiteX2424" fmla="*/ 176507 w 1137605"/>
                <a:gd name="connsiteY2424" fmla="*/ 742439 h 864851"/>
                <a:gd name="connsiteX2425" fmla="*/ 177421 w 1137605"/>
                <a:gd name="connsiteY2425" fmla="*/ 742700 h 864851"/>
                <a:gd name="connsiteX2426" fmla="*/ 177421 w 1137605"/>
                <a:gd name="connsiteY2426" fmla="*/ 743548 h 864851"/>
                <a:gd name="connsiteX2427" fmla="*/ 176899 w 1137605"/>
                <a:gd name="connsiteY2427" fmla="*/ 743809 h 864851"/>
                <a:gd name="connsiteX2428" fmla="*/ 176507 w 1137605"/>
                <a:gd name="connsiteY2428" fmla="*/ 744853 h 864851"/>
                <a:gd name="connsiteX2429" fmla="*/ 176703 w 1137605"/>
                <a:gd name="connsiteY2429" fmla="*/ 745897 h 864851"/>
                <a:gd name="connsiteX2430" fmla="*/ 178399 w 1137605"/>
                <a:gd name="connsiteY2430" fmla="*/ 745897 h 864851"/>
                <a:gd name="connsiteX2431" fmla="*/ 179117 w 1137605"/>
                <a:gd name="connsiteY2431" fmla="*/ 745440 h 864851"/>
                <a:gd name="connsiteX2432" fmla="*/ 179835 w 1137605"/>
                <a:gd name="connsiteY2432" fmla="*/ 745701 h 864851"/>
                <a:gd name="connsiteX2433" fmla="*/ 180031 w 1137605"/>
                <a:gd name="connsiteY2433" fmla="*/ 749355 h 864851"/>
                <a:gd name="connsiteX2434" fmla="*/ 180618 w 1137605"/>
                <a:gd name="connsiteY2434" fmla="*/ 749812 h 864851"/>
                <a:gd name="connsiteX2435" fmla="*/ 180814 w 1137605"/>
                <a:gd name="connsiteY2435" fmla="*/ 751117 h 864851"/>
                <a:gd name="connsiteX2436" fmla="*/ 179900 w 1137605"/>
                <a:gd name="connsiteY2436" fmla="*/ 751966 h 864851"/>
                <a:gd name="connsiteX2437" fmla="*/ 179704 w 1137605"/>
                <a:gd name="connsiteY2437" fmla="*/ 753858 h 864851"/>
                <a:gd name="connsiteX2438" fmla="*/ 185120 w 1137605"/>
                <a:gd name="connsiteY2438" fmla="*/ 757382 h 864851"/>
                <a:gd name="connsiteX2439" fmla="*/ 186425 w 1137605"/>
                <a:gd name="connsiteY2439" fmla="*/ 757120 h 864851"/>
                <a:gd name="connsiteX2440" fmla="*/ 187013 w 1137605"/>
                <a:gd name="connsiteY2440" fmla="*/ 757577 h 864851"/>
                <a:gd name="connsiteX2441" fmla="*/ 187013 w 1137605"/>
                <a:gd name="connsiteY2441" fmla="*/ 756860 h 864851"/>
                <a:gd name="connsiteX2442" fmla="*/ 188514 w 1137605"/>
                <a:gd name="connsiteY2442" fmla="*/ 756403 h 864851"/>
                <a:gd name="connsiteX2443" fmla="*/ 189035 w 1137605"/>
                <a:gd name="connsiteY2443" fmla="*/ 755815 h 864851"/>
                <a:gd name="connsiteX2444" fmla="*/ 190145 w 1137605"/>
                <a:gd name="connsiteY2444" fmla="*/ 755815 h 864851"/>
                <a:gd name="connsiteX2445" fmla="*/ 190341 w 1137605"/>
                <a:gd name="connsiteY2445" fmla="*/ 756272 h 864851"/>
                <a:gd name="connsiteX2446" fmla="*/ 188514 w 1137605"/>
                <a:gd name="connsiteY2446" fmla="*/ 757447 h 864851"/>
                <a:gd name="connsiteX2447" fmla="*/ 187404 w 1137605"/>
                <a:gd name="connsiteY2447" fmla="*/ 757447 h 864851"/>
                <a:gd name="connsiteX2448" fmla="*/ 185708 w 1137605"/>
                <a:gd name="connsiteY2448" fmla="*/ 759339 h 864851"/>
                <a:gd name="connsiteX2449" fmla="*/ 183685 w 1137605"/>
                <a:gd name="connsiteY2449" fmla="*/ 760057 h 864851"/>
                <a:gd name="connsiteX2450" fmla="*/ 182771 w 1137605"/>
                <a:gd name="connsiteY2450" fmla="*/ 761101 h 864851"/>
                <a:gd name="connsiteX2451" fmla="*/ 180944 w 1137605"/>
                <a:gd name="connsiteY2451" fmla="*/ 761558 h 864851"/>
                <a:gd name="connsiteX2452" fmla="*/ 179052 w 1137605"/>
                <a:gd name="connsiteY2452" fmla="*/ 762993 h 864851"/>
                <a:gd name="connsiteX2453" fmla="*/ 171091 w 1137605"/>
                <a:gd name="connsiteY2453" fmla="*/ 764298 h 864851"/>
                <a:gd name="connsiteX2454" fmla="*/ 168285 w 1137605"/>
                <a:gd name="connsiteY2454" fmla="*/ 765603 h 864851"/>
                <a:gd name="connsiteX2455" fmla="*/ 164370 w 1137605"/>
                <a:gd name="connsiteY2455" fmla="*/ 765734 h 864851"/>
                <a:gd name="connsiteX2456" fmla="*/ 163457 w 1137605"/>
                <a:gd name="connsiteY2456" fmla="*/ 766321 h 864851"/>
                <a:gd name="connsiteX2457" fmla="*/ 162739 w 1137605"/>
                <a:gd name="connsiteY2457" fmla="*/ 766321 h 864851"/>
                <a:gd name="connsiteX2458" fmla="*/ 162152 w 1137605"/>
                <a:gd name="connsiteY2458" fmla="*/ 766908 h 864851"/>
                <a:gd name="connsiteX2459" fmla="*/ 160129 w 1137605"/>
                <a:gd name="connsiteY2459" fmla="*/ 767365 h 864851"/>
                <a:gd name="connsiteX2460" fmla="*/ 158106 w 1137605"/>
                <a:gd name="connsiteY2460" fmla="*/ 769388 h 864851"/>
                <a:gd name="connsiteX2461" fmla="*/ 157192 w 1137605"/>
                <a:gd name="connsiteY2461" fmla="*/ 769257 h 864851"/>
                <a:gd name="connsiteX2462" fmla="*/ 156997 w 1137605"/>
                <a:gd name="connsiteY2462" fmla="*/ 768540 h 864851"/>
                <a:gd name="connsiteX2463" fmla="*/ 156083 w 1137605"/>
                <a:gd name="connsiteY2463" fmla="*/ 768670 h 864851"/>
                <a:gd name="connsiteX2464" fmla="*/ 156083 w 1137605"/>
                <a:gd name="connsiteY2464" fmla="*/ 769518 h 864851"/>
                <a:gd name="connsiteX2465" fmla="*/ 155170 w 1137605"/>
                <a:gd name="connsiteY2465" fmla="*/ 771150 h 864851"/>
                <a:gd name="connsiteX2466" fmla="*/ 153669 w 1137605"/>
                <a:gd name="connsiteY2466" fmla="*/ 771867 h 864851"/>
                <a:gd name="connsiteX2467" fmla="*/ 152560 w 1137605"/>
                <a:gd name="connsiteY2467" fmla="*/ 771867 h 864851"/>
                <a:gd name="connsiteX2468" fmla="*/ 152364 w 1137605"/>
                <a:gd name="connsiteY2468" fmla="*/ 771411 h 864851"/>
                <a:gd name="connsiteX2469" fmla="*/ 154387 w 1137605"/>
                <a:gd name="connsiteY2469" fmla="*/ 770562 h 864851"/>
                <a:gd name="connsiteX2470" fmla="*/ 154191 w 1137605"/>
                <a:gd name="connsiteY2470" fmla="*/ 770301 h 864851"/>
                <a:gd name="connsiteX2471" fmla="*/ 154713 w 1137605"/>
                <a:gd name="connsiteY2471" fmla="*/ 769714 h 864851"/>
                <a:gd name="connsiteX2472" fmla="*/ 154517 w 1137605"/>
                <a:gd name="connsiteY2472" fmla="*/ 769127 h 864851"/>
                <a:gd name="connsiteX2473" fmla="*/ 153995 w 1137605"/>
                <a:gd name="connsiteY2473" fmla="*/ 769453 h 864851"/>
                <a:gd name="connsiteX2474" fmla="*/ 153995 w 1137605"/>
                <a:gd name="connsiteY2474" fmla="*/ 770041 h 864851"/>
                <a:gd name="connsiteX2475" fmla="*/ 153604 w 1137605"/>
                <a:gd name="connsiteY2475" fmla="*/ 769323 h 864851"/>
                <a:gd name="connsiteX2476" fmla="*/ 153016 w 1137605"/>
                <a:gd name="connsiteY2476" fmla="*/ 769453 h 864851"/>
                <a:gd name="connsiteX2477" fmla="*/ 153408 w 1137605"/>
                <a:gd name="connsiteY2477" fmla="*/ 770497 h 864851"/>
                <a:gd name="connsiteX2478" fmla="*/ 152690 w 1137605"/>
                <a:gd name="connsiteY2478" fmla="*/ 770954 h 864851"/>
                <a:gd name="connsiteX2479" fmla="*/ 151777 w 1137605"/>
                <a:gd name="connsiteY2479" fmla="*/ 770824 h 864851"/>
                <a:gd name="connsiteX2480" fmla="*/ 151777 w 1137605"/>
                <a:gd name="connsiteY2480" fmla="*/ 770106 h 864851"/>
                <a:gd name="connsiteX2481" fmla="*/ 152298 w 1137605"/>
                <a:gd name="connsiteY2481" fmla="*/ 769845 h 864851"/>
                <a:gd name="connsiteX2482" fmla="*/ 152103 w 1137605"/>
                <a:gd name="connsiteY2482" fmla="*/ 769584 h 864851"/>
                <a:gd name="connsiteX2483" fmla="*/ 151189 w 1137605"/>
                <a:gd name="connsiteY2483" fmla="*/ 769845 h 864851"/>
                <a:gd name="connsiteX2484" fmla="*/ 151385 w 1137605"/>
                <a:gd name="connsiteY2484" fmla="*/ 770562 h 864851"/>
                <a:gd name="connsiteX2485" fmla="*/ 149362 w 1137605"/>
                <a:gd name="connsiteY2485" fmla="*/ 770106 h 864851"/>
                <a:gd name="connsiteX2486" fmla="*/ 149362 w 1137605"/>
                <a:gd name="connsiteY2486" fmla="*/ 770693 h 864851"/>
                <a:gd name="connsiteX2487" fmla="*/ 151255 w 1137605"/>
                <a:gd name="connsiteY2487" fmla="*/ 770824 h 864851"/>
                <a:gd name="connsiteX2488" fmla="*/ 151059 w 1137605"/>
                <a:gd name="connsiteY2488" fmla="*/ 773303 h 864851"/>
                <a:gd name="connsiteX2489" fmla="*/ 149558 w 1137605"/>
                <a:gd name="connsiteY2489" fmla="*/ 773564 h 864851"/>
                <a:gd name="connsiteX2490" fmla="*/ 149036 w 1137605"/>
                <a:gd name="connsiteY2490" fmla="*/ 773303 h 864851"/>
                <a:gd name="connsiteX2491" fmla="*/ 149036 w 1137605"/>
                <a:gd name="connsiteY2491" fmla="*/ 772912 h 864851"/>
                <a:gd name="connsiteX2492" fmla="*/ 148644 w 1137605"/>
                <a:gd name="connsiteY2492" fmla="*/ 772912 h 864851"/>
                <a:gd name="connsiteX2493" fmla="*/ 148253 w 1137605"/>
                <a:gd name="connsiteY2493" fmla="*/ 773499 h 864851"/>
                <a:gd name="connsiteX2494" fmla="*/ 148253 w 1137605"/>
                <a:gd name="connsiteY2494" fmla="*/ 774673 h 864851"/>
                <a:gd name="connsiteX2495" fmla="*/ 145643 w 1137605"/>
                <a:gd name="connsiteY2495" fmla="*/ 774543 h 864851"/>
                <a:gd name="connsiteX2496" fmla="*/ 144925 w 1137605"/>
                <a:gd name="connsiteY2496" fmla="*/ 773956 h 864851"/>
                <a:gd name="connsiteX2497" fmla="*/ 144925 w 1137605"/>
                <a:gd name="connsiteY2497" fmla="*/ 773107 h 864851"/>
                <a:gd name="connsiteX2498" fmla="*/ 146948 w 1137605"/>
                <a:gd name="connsiteY2498" fmla="*/ 771933 h 864851"/>
                <a:gd name="connsiteX2499" fmla="*/ 148644 w 1137605"/>
                <a:gd name="connsiteY2499" fmla="*/ 771802 h 864851"/>
                <a:gd name="connsiteX2500" fmla="*/ 148840 w 1137605"/>
                <a:gd name="connsiteY2500" fmla="*/ 771541 h 864851"/>
                <a:gd name="connsiteX2501" fmla="*/ 147339 w 1137605"/>
                <a:gd name="connsiteY2501" fmla="*/ 771411 h 864851"/>
                <a:gd name="connsiteX2502" fmla="*/ 145512 w 1137605"/>
                <a:gd name="connsiteY2502" fmla="*/ 772455 h 864851"/>
                <a:gd name="connsiteX2503" fmla="*/ 144925 w 1137605"/>
                <a:gd name="connsiteY2503" fmla="*/ 772324 h 864851"/>
                <a:gd name="connsiteX2504" fmla="*/ 144207 w 1137605"/>
                <a:gd name="connsiteY2504" fmla="*/ 771019 h 864851"/>
                <a:gd name="connsiteX2505" fmla="*/ 143294 w 1137605"/>
                <a:gd name="connsiteY2505" fmla="*/ 771150 h 864851"/>
                <a:gd name="connsiteX2506" fmla="*/ 141989 w 1137605"/>
                <a:gd name="connsiteY2506" fmla="*/ 770301 h 864851"/>
                <a:gd name="connsiteX2507" fmla="*/ 141597 w 1137605"/>
                <a:gd name="connsiteY2507" fmla="*/ 769714 h 864851"/>
                <a:gd name="connsiteX2508" fmla="*/ 141597 w 1137605"/>
                <a:gd name="connsiteY2508" fmla="*/ 768409 h 864851"/>
                <a:gd name="connsiteX2509" fmla="*/ 141206 w 1137605"/>
                <a:gd name="connsiteY2509" fmla="*/ 768279 h 864851"/>
                <a:gd name="connsiteX2510" fmla="*/ 141010 w 1137605"/>
                <a:gd name="connsiteY2510" fmla="*/ 769714 h 864851"/>
                <a:gd name="connsiteX2511" fmla="*/ 141728 w 1137605"/>
                <a:gd name="connsiteY2511" fmla="*/ 770432 h 864851"/>
                <a:gd name="connsiteX2512" fmla="*/ 141923 w 1137605"/>
                <a:gd name="connsiteY2512" fmla="*/ 771280 h 864851"/>
                <a:gd name="connsiteX2513" fmla="*/ 143946 w 1137605"/>
                <a:gd name="connsiteY2513" fmla="*/ 772128 h 864851"/>
                <a:gd name="connsiteX2514" fmla="*/ 143750 w 1137605"/>
                <a:gd name="connsiteY2514" fmla="*/ 773760 h 864851"/>
                <a:gd name="connsiteX2515" fmla="*/ 143033 w 1137605"/>
                <a:gd name="connsiteY2515" fmla="*/ 774347 h 864851"/>
                <a:gd name="connsiteX2516" fmla="*/ 142119 w 1137605"/>
                <a:gd name="connsiteY2516" fmla="*/ 774347 h 864851"/>
                <a:gd name="connsiteX2517" fmla="*/ 142511 w 1137605"/>
                <a:gd name="connsiteY2517" fmla="*/ 772912 h 864851"/>
                <a:gd name="connsiteX2518" fmla="*/ 141989 w 1137605"/>
                <a:gd name="connsiteY2518" fmla="*/ 772781 h 864851"/>
                <a:gd name="connsiteX2519" fmla="*/ 142184 w 1137605"/>
                <a:gd name="connsiteY2519" fmla="*/ 773368 h 864851"/>
                <a:gd name="connsiteX2520" fmla="*/ 141793 w 1137605"/>
                <a:gd name="connsiteY2520" fmla="*/ 773499 h 864851"/>
                <a:gd name="connsiteX2521" fmla="*/ 141793 w 1137605"/>
                <a:gd name="connsiteY2521" fmla="*/ 774086 h 864851"/>
                <a:gd name="connsiteX2522" fmla="*/ 140879 w 1137605"/>
                <a:gd name="connsiteY2522" fmla="*/ 774543 h 864851"/>
                <a:gd name="connsiteX2523" fmla="*/ 140684 w 1137605"/>
                <a:gd name="connsiteY2523" fmla="*/ 775391 h 864851"/>
                <a:gd name="connsiteX2524" fmla="*/ 138269 w 1137605"/>
                <a:gd name="connsiteY2524" fmla="*/ 775391 h 864851"/>
                <a:gd name="connsiteX2525" fmla="*/ 137878 w 1137605"/>
                <a:gd name="connsiteY2525" fmla="*/ 776109 h 864851"/>
                <a:gd name="connsiteX2526" fmla="*/ 138400 w 1137605"/>
                <a:gd name="connsiteY2526" fmla="*/ 776957 h 864851"/>
                <a:gd name="connsiteX2527" fmla="*/ 138204 w 1137605"/>
                <a:gd name="connsiteY2527" fmla="*/ 777544 h 864851"/>
                <a:gd name="connsiteX2528" fmla="*/ 138726 w 1137605"/>
                <a:gd name="connsiteY2528" fmla="*/ 777544 h 864851"/>
                <a:gd name="connsiteX2529" fmla="*/ 138922 w 1137605"/>
                <a:gd name="connsiteY2529" fmla="*/ 777088 h 864851"/>
                <a:gd name="connsiteX2530" fmla="*/ 139835 w 1137605"/>
                <a:gd name="connsiteY2530" fmla="*/ 777218 h 864851"/>
                <a:gd name="connsiteX2531" fmla="*/ 140031 w 1137605"/>
                <a:gd name="connsiteY2531" fmla="*/ 779567 h 864851"/>
                <a:gd name="connsiteX2532" fmla="*/ 137617 w 1137605"/>
                <a:gd name="connsiteY2532" fmla="*/ 781590 h 864851"/>
                <a:gd name="connsiteX2533" fmla="*/ 137421 w 1137605"/>
                <a:gd name="connsiteY2533" fmla="*/ 782764 h 864851"/>
                <a:gd name="connsiteX2534" fmla="*/ 136312 w 1137605"/>
                <a:gd name="connsiteY2534" fmla="*/ 783221 h 864851"/>
                <a:gd name="connsiteX2535" fmla="*/ 135790 w 1137605"/>
                <a:gd name="connsiteY2535" fmla="*/ 784526 h 864851"/>
                <a:gd name="connsiteX2536" fmla="*/ 135202 w 1137605"/>
                <a:gd name="connsiteY2536" fmla="*/ 784526 h 864851"/>
                <a:gd name="connsiteX2537" fmla="*/ 135007 w 1137605"/>
                <a:gd name="connsiteY2537" fmla="*/ 785570 h 864851"/>
                <a:gd name="connsiteX2538" fmla="*/ 134485 w 1137605"/>
                <a:gd name="connsiteY2538" fmla="*/ 786027 h 864851"/>
                <a:gd name="connsiteX2539" fmla="*/ 134876 w 1137605"/>
                <a:gd name="connsiteY2539" fmla="*/ 786615 h 864851"/>
                <a:gd name="connsiteX2540" fmla="*/ 134681 w 1137605"/>
                <a:gd name="connsiteY2540" fmla="*/ 787463 h 864851"/>
                <a:gd name="connsiteX2541" fmla="*/ 132658 w 1137605"/>
                <a:gd name="connsiteY2541" fmla="*/ 788507 h 864851"/>
                <a:gd name="connsiteX2542" fmla="*/ 132853 w 1137605"/>
                <a:gd name="connsiteY2542" fmla="*/ 788963 h 864851"/>
                <a:gd name="connsiteX2543" fmla="*/ 132136 w 1137605"/>
                <a:gd name="connsiteY2543" fmla="*/ 789420 h 864851"/>
                <a:gd name="connsiteX2544" fmla="*/ 131940 w 1137605"/>
                <a:gd name="connsiteY2544" fmla="*/ 790138 h 864851"/>
                <a:gd name="connsiteX2545" fmla="*/ 131940 w 1137605"/>
                <a:gd name="connsiteY2545" fmla="*/ 792161 h 864851"/>
                <a:gd name="connsiteX2546" fmla="*/ 131353 w 1137605"/>
                <a:gd name="connsiteY2546" fmla="*/ 792031 h 864851"/>
                <a:gd name="connsiteX2547" fmla="*/ 131157 w 1137605"/>
                <a:gd name="connsiteY2547" fmla="*/ 791312 h 864851"/>
                <a:gd name="connsiteX2548" fmla="*/ 130243 w 1137605"/>
                <a:gd name="connsiteY2548" fmla="*/ 790595 h 864851"/>
                <a:gd name="connsiteX2549" fmla="*/ 130243 w 1137605"/>
                <a:gd name="connsiteY2549" fmla="*/ 790008 h 864851"/>
                <a:gd name="connsiteX2550" fmla="*/ 129721 w 1137605"/>
                <a:gd name="connsiteY2550" fmla="*/ 789746 h 864851"/>
                <a:gd name="connsiteX2551" fmla="*/ 129917 w 1137605"/>
                <a:gd name="connsiteY2551" fmla="*/ 788441 h 864851"/>
                <a:gd name="connsiteX2552" fmla="*/ 130635 w 1137605"/>
                <a:gd name="connsiteY2552" fmla="*/ 788703 h 864851"/>
                <a:gd name="connsiteX2553" fmla="*/ 130831 w 1137605"/>
                <a:gd name="connsiteY2553" fmla="*/ 788115 h 864851"/>
                <a:gd name="connsiteX2554" fmla="*/ 129721 w 1137605"/>
                <a:gd name="connsiteY2554" fmla="*/ 787854 h 864851"/>
                <a:gd name="connsiteX2555" fmla="*/ 129134 w 1137605"/>
                <a:gd name="connsiteY2555" fmla="*/ 787006 h 864851"/>
                <a:gd name="connsiteX2556" fmla="*/ 128743 w 1137605"/>
                <a:gd name="connsiteY2556" fmla="*/ 787593 h 864851"/>
                <a:gd name="connsiteX2557" fmla="*/ 129134 w 1137605"/>
                <a:gd name="connsiteY2557" fmla="*/ 787724 h 864851"/>
                <a:gd name="connsiteX2558" fmla="*/ 129330 w 1137605"/>
                <a:gd name="connsiteY2558" fmla="*/ 788898 h 864851"/>
                <a:gd name="connsiteX2559" fmla="*/ 128743 w 1137605"/>
                <a:gd name="connsiteY2559" fmla="*/ 789616 h 864851"/>
                <a:gd name="connsiteX2560" fmla="*/ 129656 w 1137605"/>
                <a:gd name="connsiteY2560" fmla="*/ 790203 h 864851"/>
                <a:gd name="connsiteX2561" fmla="*/ 130374 w 1137605"/>
                <a:gd name="connsiteY2561" fmla="*/ 791378 h 864851"/>
                <a:gd name="connsiteX2562" fmla="*/ 130374 w 1137605"/>
                <a:gd name="connsiteY2562" fmla="*/ 792226 h 864851"/>
                <a:gd name="connsiteX2563" fmla="*/ 127764 w 1137605"/>
                <a:gd name="connsiteY2563" fmla="*/ 792683 h 864851"/>
                <a:gd name="connsiteX2564" fmla="*/ 126850 w 1137605"/>
                <a:gd name="connsiteY2564" fmla="*/ 791835 h 864851"/>
                <a:gd name="connsiteX2565" fmla="*/ 126850 w 1137605"/>
                <a:gd name="connsiteY2565" fmla="*/ 791378 h 864851"/>
                <a:gd name="connsiteX2566" fmla="*/ 126263 w 1137605"/>
                <a:gd name="connsiteY2566" fmla="*/ 791248 h 864851"/>
                <a:gd name="connsiteX2567" fmla="*/ 126067 w 1137605"/>
                <a:gd name="connsiteY2567" fmla="*/ 790399 h 864851"/>
                <a:gd name="connsiteX2568" fmla="*/ 125154 w 1137605"/>
                <a:gd name="connsiteY2568" fmla="*/ 790399 h 864851"/>
                <a:gd name="connsiteX2569" fmla="*/ 127764 w 1137605"/>
                <a:gd name="connsiteY2569" fmla="*/ 793205 h 864851"/>
                <a:gd name="connsiteX2570" fmla="*/ 130374 w 1137605"/>
                <a:gd name="connsiteY2570" fmla="*/ 792748 h 864851"/>
                <a:gd name="connsiteX2571" fmla="*/ 130178 w 1137605"/>
                <a:gd name="connsiteY2571" fmla="*/ 794510 h 864851"/>
                <a:gd name="connsiteX2572" fmla="*/ 130896 w 1137605"/>
                <a:gd name="connsiteY2572" fmla="*/ 794380 h 864851"/>
                <a:gd name="connsiteX2573" fmla="*/ 131287 w 1137605"/>
                <a:gd name="connsiteY2573" fmla="*/ 794640 h 864851"/>
                <a:gd name="connsiteX2574" fmla="*/ 131092 w 1137605"/>
                <a:gd name="connsiteY2574" fmla="*/ 794902 h 864851"/>
                <a:gd name="connsiteX2575" fmla="*/ 131679 w 1137605"/>
                <a:gd name="connsiteY2575" fmla="*/ 794902 h 864851"/>
                <a:gd name="connsiteX2576" fmla="*/ 131483 w 1137605"/>
                <a:gd name="connsiteY2576" fmla="*/ 794184 h 864851"/>
                <a:gd name="connsiteX2577" fmla="*/ 131875 w 1137605"/>
                <a:gd name="connsiteY2577" fmla="*/ 794184 h 864851"/>
                <a:gd name="connsiteX2578" fmla="*/ 132592 w 1137605"/>
                <a:gd name="connsiteY2578" fmla="*/ 795358 h 864851"/>
                <a:gd name="connsiteX2579" fmla="*/ 132984 w 1137605"/>
                <a:gd name="connsiteY2579" fmla="*/ 794902 h 864851"/>
                <a:gd name="connsiteX2580" fmla="*/ 132397 w 1137605"/>
                <a:gd name="connsiteY2580" fmla="*/ 794445 h 864851"/>
                <a:gd name="connsiteX2581" fmla="*/ 132201 w 1137605"/>
                <a:gd name="connsiteY2581" fmla="*/ 792422 h 864851"/>
                <a:gd name="connsiteX2582" fmla="*/ 132788 w 1137605"/>
                <a:gd name="connsiteY2582" fmla="*/ 792161 h 864851"/>
                <a:gd name="connsiteX2583" fmla="*/ 133702 w 1137605"/>
                <a:gd name="connsiteY2583" fmla="*/ 794184 h 864851"/>
                <a:gd name="connsiteX2584" fmla="*/ 134615 w 1137605"/>
                <a:gd name="connsiteY2584" fmla="*/ 794771 h 864851"/>
                <a:gd name="connsiteX2585" fmla="*/ 133898 w 1137605"/>
                <a:gd name="connsiteY2585" fmla="*/ 795946 h 864851"/>
                <a:gd name="connsiteX2586" fmla="*/ 131875 w 1137605"/>
                <a:gd name="connsiteY2586" fmla="*/ 796076 h 864851"/>
                <a:gd name="connsiteX2587" fmla="*/ 130570 w 1137605"/>
                <a:gd name="connsiteY2587" fmla="*/ 795032 h 864851"/>
                <a:gd name="connsiteX2588" fmla="*/ 129069 w 1137605"/>
                <a:gd name="connsiteY2588" fmla="*/ 794771 h 864851"/>
                <a:gd name="connsiteX2589" fmla="*/ 122022 w 1137605"/>
                <a:gd name="connsiteY2589" fmla="*/ 788768 h 864851"/>
                <a:gd name="connsiteX2590" fmla="*/ 117911 w 1137605"/>
                <a:gd name="connsiteY2590" fmla="*/ 787593 h 864851"/>
                <a:gd name="connsiteX2591" fmla="*/ 114387 w 1137605"/>
                <a:gd name="connsiteY2591" fmla="*/ 785962 h 864851"/>
                <a:gd name="connsiteX2592" fmla="*/ 108645 w 1137605"/>
                <a:gd name="connsiteY2592" fmla="*/ 784331 h 864851"/>
                <a:gd name="connsiteX2593" fmla="*/ 105839 w 1137605"/>
                <a:gd name="connsiteY2593" fmla="*/ 782895 h 864851"/>
                <a:gd name="connsiteX2594" fmla="*/ 102707 w 1137605"/>
                <a:gd name="connsiteY2594" fmla="*/ 782177 h 864851"/>
                <a:gd name="connsiteX2595" fmla="*/ 101793 w 1137605"/>
                <a:gd name="connsiteY2595" fmla="*/ 781590 h 864851"/>
                <a:gd name="connsiteX2596" fmla="*/ 100684 w 1137605"/>
                <a:gd name="connsiteY2596" fmla="*/ 781721 h 864851"/>
                <a:gd name="connsiteX2597" fmla="*/ 98465 w 1137605"/>
                <a:gd name="connsiteY2597" fmla="*/ 781003 h 864851"/>
                <a:gd name="connsiteX2598" fmla="*/ 95464 w 1137605"/>
                <a:gd name="connsiteY2598" fmla="*/ 780872 h 864851"/>
                <a:gd name="connsiteX2599" fmla="*/ 93180 w 1137605"/>
                <a:gd name="connsiteY2599" fmla="*/ 780285 h 864851"/>
                <a:gd name="connsiteX2600" fmla="*/ 93180 w 1137605"/>
                <a:gd name="connsiteY2600" fmla="*/ 780285 h 864851"/>
                <a:gd name="connsiteX2601" fmla="*/ 91484 w 1137605"/>
                <a:gd name="connsiteY2601" fmla="*/ 770236 h 864851"/>
                <a:gd name="connsiteX2602" fmla="*/ 72234 w 1137605"/>
                <a:gd name="connsiteY2602" fmla="*/ 770236 h 864851"/>
                <a:gd name="connsiteX2603" fmla="*/ 73278 w 1137605"/>
                <a:gd name="connsiteY2603" fmla="*/ 759078 h 864851"/>
                <a:gd name="connsiteX2604" fmla="*/ 71973 w 1137605"/>
                <a:gd name="connsiteY2604" fmla="*/ 757773 h 864851"/>
                <a:gd name="connsiteX2605" fmla="*/ 54747 w 1137605"/>
                <a:gd name="connsiteY2605" fmla="*/ 762667 h 864851"/>
                <a:gd name="connsiteX2606" fmla="*/ 50310 w 1137605"/>
                <a:gd name="connsiteY2606" fmla="*/ 755424 h 864851"/>
                <a:gd name="connsiteX2607" fmla="*/ 47047 w 1137605"/>
                <a:gd name="connsiteY2607" fmla="*/ 745049 h 864851"/>
                <a:gd name="connsiteX2608" fmla="*/ 47960 w 1137605"/>
                <a:gd name="connsiteY2608" fmla="*/ 736109 h 864851"/>
                <a:gd name="connsiteX2609" fmla="*/ 51484 w 1137605"/>
                <a:gd name="connsiteY2609" fmla="*/ 729519 h 864851"/>
                <a:gd name="connsiteX2610" fmla="*/ 48287 w 1137605"/>
                <a:gd name="connsiteY2610" fmla="*/ 710465 h 864851"/>
                <a:gd name="connsiteX2611" fmla="*/ 39217 w 1137605"/>
                <a:gd name="connsiteY2611" fmla="*/ 711444 h 864851"/>
                <a:gd name="connsiteX2612" fmla="*/ 37063 w 1137605"/>
                <a:gd name="connsiteY2612" fmla="*/ 697937 h 864851"/>
                <a:gd name="connsiteX2613" fmla="*/ 46329 w 1137605"/>
                <a:gd name="connsiteY2613" fmla="*/ 690433 h 864851"/>
                <a:gd name="connsiteX2614" fmla="*/ 48482 w 1137605"/>
                <a:gd name="connsiteY2614" fmla="*/ 677774 h 864851"/>
                <a:gd name="connsiteX2615" fmla="*/ 37781 w 1137605"/>
                <a:gd name="connsiteY2615" fmla="*/ 675555 h 864851"/>
                <a:gd name="connsiteX2616" fmla="*/ 29233 w 1137605"/>
                <a:gd name="connsiteY2616" fmla="*/ 681297 h 864851"/>
                <a:gd name="connsiteX2617" fmla="*/ 23491 w 1137605"/>
                <a:gd name="connsiteY2617" fmla="*/ 680254 h 864851"/>
                <a:gd name="connsiteX2618" fmla="*/ 14290 w 1137605"/>
                <a:gd name="connsiteY2618" fmla="*/ 670140 h 864851"/>
                <a:gd name="connsiteX2619" fmla="*/ 0 w 1137605"/>
                <a:gd name="connsiteY2619" fmla="*/ 646583 h 864851"/>
                <a:gd name="connsiteX2620" fmla="*/ 7896 w 1137605"/>
                <a:gd name="connsiteY2620" fmla="*/ 640646 h 864851"/>
                <a:gd name="connsiteX2621" fmla="*/ 27145 w 1137605"/>
                <a:gd name="connsiteY2621" fmla="*/ 637318 h 864851"/>
                <a:gd name="connsiteX2622" fmla="*/ 28515 w 1137605"/>
                <a:gd name="connsiteY2622" fmla="*/ 638166 h 864851"/>
                <a:gd name="connsiteX2623" fmla="*/ 27210 w 1137605"/>
                <a:gd name="connsiteY2623" fmla="*/ 642407 h 864851"/>
                <a:gd name="connsiteX2624" fmla="*/ 30864 w 1137605"/>
                <a:gd name="connsiteY2624" fmla="*/ 643125 h 864851"/>
                <a:gd name="connsiteX2625" fmla="*/ 34388 w 1137605"/>
                <a:gd name="connsiteY2625" fmla="*/ 636469 h 864851"/>
                <a:gd name="connsiteX2626" fmla="*/ 37651 w 1137605"/>
                <a:gd name="connsiteY2626" fmla="*/ 635425 h 864851"/>
                <a:gd name="connsiteX2627" fmla="*/ 46590 w 1137605"/>
                <a:gd name="connsiteY2627" fmla="*/ 644104 h 864851"/>
                <a:gd name="connsiteX2628" fmla="*/ 61337 w 1137605"/>
                <a:gd name="connsiteY2628" fmla="*/ 647366 h 864851"/>
                <a:gd name="connsiteX2629" fmla="*/ 70081 w 1137605"/>
                <a:gd name="connsiteY2629" fmla="*/ 651934 h 864851"/>
                <a:gd name="connsiteX2630" fmla="*/ 84306 w 1137605"/>
                <a:gd name="connsiteY2630" fmla="*/ 653565 h 864851"/>
                <a:gd name="connsiteX2631" fmla="*/ 93376 w 1137605"/>
                <a:gd name="connsiteY2631" fmla="*/ 664332 h 864851"/>
                <a:gd name="connsiteX2632" fmla="*/ 98661 w 1137605"/>
                <a:gd name="connsiteY2632" fmla="*/ 666681 h 864851"/>
                <a:gd name="connsiteX2633" fmla="*/ 113539 w 1137605"/>
                <a:gd name="connsiteY2633" fmla="*/ 661657 h 864851"/>
                <a:gd name="connsiteX2634" fmla="*/ 117193 w 1137605"/>
                <a:gd name="connsiteY2634" fmla="*/ 652521 h 864851"/>
                <a:gd name="connsiteX2635" fmla="*/ 109950 w 1137605"/>
                <a:gd name="connsiteY2635" fmla="*/ 643125 h 864851"/>
                <a:gd name="connsiteX2636" fmla="*/ 111908 w 1137605"/>
                <a:gd name="connsiteY2636" fmla="*/ 637514 h 864851"/>
                <a:gd name="connsiteX2637" fmla="*/ 118237 w 1137605"/>
                <a:gd name="connsiteY2637" fmla="*/ 631053 h 864851"/>
                <a:gd name="connsiteX2638" fmla="*/ 116214 w 1137605"/>
                <a:gd name="connsiteY2638" fmla="*/ 626355 h 864851"/>
                <a:gd name="connsiteX2639" fmla="*/ 109819 w 1137605"/>
                <a:gd name="connsiteY2639" fmla="*/ 622244 h 864851"/>
                <a:gd name="connsiteX2640" fmla="*/ 110407 w 1137605"/>
                <a:gd name="connsiteY2640" fmla="*/ 611608 h 864851"/>
                <a:gd name="connsiteX2641" fmla="*/ 106687 w 1137605"/>
                <a:gd name="connsiteY2641" fmla="*/ 594643 h 864851"/>
                <a:gd name="connsiteX2642" fmla="*/ 109819 w 1137605"/>
                <a:gd name="connsiteY2642" fmla="*/ 582832 h 864851"/>
                <a:gd name="connsiteX2643" fmla="*/ 107470 w 1137605"/>
                <a:gd name="connsiteY2643" fmla="*/ 578134 h 864851"/>
                <a:gd name="connsiteX2644" fmla="*/ 99510 w 1137605"/>
                <a:gd name="connsiteY2644" fmla="*/ 573240 h 864851"/>
                <a:gd name="connsiteX2645" fmla="*/ 101206 w 1137605"/>
                <a:gd name="connsiteY2645" fmla="*/ 560712 h 864851"/>
                <a:gd name="connsiteX2646" fmla="*/ 98792 w 1137605"/>
                <a:gd name="connsiteY2646" fmla="*/ 549358 h 864851"/>
                <a:gd name="connsiteX2647" fmla="*/ 88678 w 1137605"/>
                <a:gd name="connsiteY2647" fmla="*/ 531348 h 864851"/>
                <a:gd name="connsiteX2648" fmla="*/ 84958 w 1137605"/>
                <a:gd name="connsiteY2648" fmla="*/ 514644 h 864851"/>
                <a:gd name="connsiteX2649" fmla="*/ 90244 w 1137605"/>
                <a:gd name="connsiteY2649" fmla="*/ 512882 h 864851"/>
                <a:gd name="connsiteX2650" fmla="*/ 107797 w 1137605"/>
                <a:gd name="connsiteY2650" fmla="*/ 516014 h 864851"/>
                <a:gd name="connsiteX2651" fmla="*/ 112234 w 1137605"/>
                <a:gd name="connsiteY2651" fmla="*/ 513665 h 864851"/>
                <a:gd name="connsiteX2652" fmla="*/ 117128 w 1137605"/>
                <a:gd name="connsiteY2652" fmla="*/ 506291 h 864851"/>
                <a:gd name="connsiteX2653" fmla="*/ 123914 w 1137605"/>
                <a:gd name="connsiteY2653" fmla="*/ 503485 h 864851"/>
                <a:gd name="connsiteX2654" fmla="*/ 137747 w 1137605"/>
                <a:gd name="connsiteY2654" fmla="*/ 510272 h 864851"/>
                <a:gd name="connsiteX2655" fmla="*/ 141271 w 1137605"/>
                <a:gd name="connsiteY2655" fmla="*/ 506291 h 864851"/>
                <a:gd name="connsiteX2656" fmla="*/ 137486 w 1137605"/>
                <a:gd name="connsiteY2656" fmla="*/ 494024 h 864851"/>
                <a:gd name="connsiteX2657" fmla="*/ 143881 w 1137605"/>
                <a:gd name="connsiteY2657" fmla="*/ 479669 h 864851"/>
                <a:gd name="connsiteX2658" fmla="*/ 141663 w 1137605"/>
                <a:gd name="connsiteY2658" fmla="*/ 465117 h 864851"/>
                <a:gd name="connsiteX2659" fmla="*/ 154974 w 1137605"/>
                <a:gd name="connsiteY2659" fmla="*/ 463616 h 864851"/>
                <a:gd name="connsiteX2660" fmla="*/ 155365 w 1137605"/>
                <a:gd name="connsiteY2660" fmla="*/ 457548 h 864851"/>
                <a:gd name="connsiteX2661" fmla="*/ 151646 w 1137605"/>
                <a:gd name="connsiteY2661" fmla="*/ 451936 h 864851"/>
                <a:gd name="connsiteX2662" fmla="*/ 151255 w 1137605"/>
                <a:gd name="connsiteY2662" fmla="*/ 445672 h 864851"/>
                <a:gd name="connsiteX2663" fmla="*/ 139444 w 1137605"/>
                <a:gd name="connsiteY2663" fmla="*/ 439604 h 864851"/>
                <a:gd name="connsiteX2664" fmla="*/ 129395 w 1137605"/>
                <a:gd name="connsiteY2664" fmla="*/ 421072 h 864851"/>
                <a:gd name="connsiteX2665" fmla="*/ 132723 w 1137605"/>
                <a:gd name="connsiteY2665" fmla="*/ 416765 h 864851"/>
                <a:gd name="connsiteX2666" fmla="*/ 143229 w 1137605"/>
                <a:gd name="connsiteY2666" fmla="*/ 413764 h 864851"/>
                <a:gd name="connsiteX2667" fmla="*/ 143490 w 1137605"/>
                <a:gd name="connsiteY2667" fmla="*/ 409327 h 864851"/>
                <a:gd name="connsiteX2668" fmla="*/ 141075 w 1137605"/>
                <a:gd name="connsiteY2668" fmla="*/ 400126 h 864851"/>
                <a:gd name="connsiteX2669" fmla="*/ 133636 w 1137605"/>
                <a:gd name="connsiteY2669" fmla="*/ 394775 h 864851"/>
                <a:gd name="connsiteX2670" fmla="*/ 125023 w 1137605"/>
                <a:gd name="connsiteY2670" fmla="*/ 380028 h 864851"/>
                <a:gd name="connsiteX2671" fmla="*/ 122348 w 1137605"/>
                <a:gd name="connsiteY2671" fmla="*/ 364759 h 864851"/>
                <a:gd name="connsiteX2672" fmla="*/ 116214 w 1137605"/>
                <a:gd name="connsiteY2672" fmla="*/ 363259 h 864851"/>
                <a:gd name="connsiteX2673" fmla="*/ 101532 w 1137605"/>
                <a:gd name="connsiteY2673" fmla="*/ 337354 h 864851"/>
                <a:gd name="connsiteX2674" fmla="*/ 94289 w 1137605"/>
                <a:gd name="connsiteY2674" fmla="*/ 337615 h 864851"/>
                <a:gd name="connsiteX2675" fmla="*/ 91940 w 1137605"/>
                <a:gd name="connsiteY2675" fmla="*/ 335070 h 864851"/>
                <a:gd name="connsiteX2676" fmla="*/ 91092 w 1137605"/>
                <a:gd name="connsiteY2676" fmla="*/ 320584 h 864851"/>
                <a:gd name="connsiteX2677" fmla="*/ 97095 w 1137605"/>
                <a:gd name="connsiteY2677" fmla="*/ 314450 h 864851"/>
                <a:gd name="connsiteX2678" fmla="*/ 98857 w 1137605"/>
                <a:gd name="connsiteY2678" fmla="*/ 303292 h 864851"/>
                <a:gd name="connsiteX2679" fmla="*/ 89004 w 1137605"/>
                <a:gd name="connsiteY2679" fmla="*/ 293308 h 864851"/>
                <a:gd name="connsiteX2680" fmla="*/ 88090 w 1137605"/>
                <a:gd name="connsiteY2680" fmla="*/ 283325 h 864851"/>
                <a:gd name="connsiteX2681" fmla="*/ 89200 w 1137605"/>
                <a:gd name="connsiteY2681" fmla="*/ 278235 h 864851"/>
                <a:gd name="connsiteX2682" fmla="*/ 100619 w 1137605"/>
                <a:gd name="connsiteY2682" fmla="*/ 280845 h 864851"/>
                <a:gd name="connsiteX2683" fmla="*/ 102316 w 1137605"/>
                <a:gd name="connsiteY2683" fmla="*/ 277648 h 864851"/>
                <a:gd name="connsiteX2684" fmla="*/ 101271 w 1137605"/>
                <a:gd name="connsiteY2684" fmla="*/ 274059 h 864851"/>
                <a:gd name="connsiteX2685" fmla="*/ 91614 w 1137605"/>
                <a:gd name="connsiteY2685" fmla="*/ 264206 h 864851"/>
                <a:gd name="connsiteX2686" fmla="*/ 90309 w 1137605"/>
                <a:gd name="connsiteY2686" fmla="*/ 249850 h 864851"/>
                <a:gd name="connsiteX2687" fmla="*/ 86133 w 1137605"/>
                <a:gd name="connsiteY2687" fmla="*/ 233080 h 864851"/>
                <a:gd name="connsiteX2688" fmla="*/ 80586 w 1137605"/>
                <a:gd name="connsiteY2688" fmla="*/ 226360 h 864851"/>
                <a:gd name="connsiteX2689" fmla="*/ 90635 w 1137605"/>
                <a:gd name="connsiteY2689" fmla="*/ 214353 h 864851"/>
                <a:gd name="connsiteX2690" fmla="*/ 91744 w 1137605"/>
                <a:gd name="connsiteY2690" fmla="*/ 183032 h 864851"/>
                <a:gd name="connsiteX2691" fmla="*/ 97748 w 1137605"/>
                <a:gd name="connsiteY2691" fmla="*/ 168024 h 864851"/>
                <a:gd name="connsiteX2692" fmla="*/ 104534 w 1137605"/>
                <a:gd name="connsiteY2692" fmla="*/ 162151 h 864851"/>
                <a:gd name="connsiteX2693" fmla="*/ 101663 w 1137605"/>
                <a:gd name="connsiteY2693" fmla="*/ 153408 h 864851"/>
                <a:gd name="connsiteX2694" fmla="*/ 112821 w 1137605"/>
                <a:gd name="connsiteY2694" fmla="*/ 141727 h 864851"/>
                <a:gd name="connsiteX2695" fmla="*/ 112886 w 1137605"/>
                <a:gd name="connsiteY2695" fmla="*/ 137486 h 864851"/>
                <a:gd name="connsiteX2696" fmla="*/ 110733 w 1137605"/>
                <a:gd name="connsiteY2696" fmla="*/ 134485 h 864851"/>
                <a:gd name="connsiteX2697" fmla="*/ 98009 w 1137605"/>
                <a:gd name="connsiteY2697" fmla="*/ 126850 h 864851"/>
                <a:gd name="connsiteX2698" fmla="*/ 99510 w 1137605"/>
                <a:gd name="connsiteY2698" fmla="*/ 113408 h 864851"/>
                <a:gd name="connsiteX2699" fmla="*/ 99510 w 1137605"/>
                <a:gd name="connsiteY2699" fmla="*/ 113408 h 864851"/>
                <a:gd name="connsiteX2700" fmla="*/ 115757 w 1137605"/>
                <a:gd name="connsiteY2700" fmla="*/ 129134 h 864851"/>
                <a:gd name="connsiteX2701" fmla="*/ 119281 w 1137605"/>
                <a:gd name="connsiteY2701" fmla="*/ 128677 h 864851"/>
                <a:gd name="connsiteX2702" fmla="*/ 121695 w 1137605"/>
                <a:gd name="connsiteY2702" fmla="*/ 122543 h 864851"/>
                <a:gd name="connsiteX2703" fmla="*/ 133832 w 1137605"/>
                <a:gd name="connsiteY2703" fmla="*/ 121499 h 864851"/>
                <a:gd name="connsiteX2704" fmla="*/ 135202 w 1137605"/>
                <a:gd name="connsiteY2704" fmla="*/ 113082 h 864851"/>
                <a:gd name="connsiteX2705" fmla="*/ 144403 w 1137605"/>
                <a:gd name="connsiteY2705" fmla="*/ 111124 h 864851"/>
                <a:gd name="connsiteX2706" fmla="*/ 147209 w 1137605"/>
                <a:gd name="connsiteY2706" fmla="*/ 105709 h 864851"/>
                <a:gd name="connsiteX2707" fmla="*/ 151842 w 1137605"/>
                <a:gd name="connsiteY2707" fmla="*/ 82805 h 864851"/>
                <a:gd name="connsiteX2708" fmla="*/ 152038 w 1137605"/>
                <a:gd name="connsiteY2708" fmla="*/ 71777 h 864851"/>
                <a:gd name="connsiteX2709" fmla="*/ 158824 w 1137605"/>
                <a:gd name="connsiteY2709" fmla="*/ 63164 h 864851"/>
                <a:gd name="connsiteX2710" fmla="*/ 160390 w 1137605"/>
                <a:gd name="connsiteY2710" fmla="*/ 56704 h 864851"/>
                <a:gd name="connsiteX2711" fmla="*/ 170308 w 1137605"/>
                <a:gd name="connsiteY2711" fmla="*/ 55530 h 864851"/>
                <a:gd name="connsiteX2712" fmla="*/ 171678 w 1137605"/>
                <a:gd name="connsiteY2712" fmla="*/ 54355 h 864851"/>
                <a:gd name="connsiteX2713" fmla="*/ 171287 w 1137605"/>
                <a:gd name="connsiteY2713" fmla="*/ 46525 h 864851"/>
                <a:gd name="connsiteX2714" fmla="*/ 175072 w 1137605"/>
                <a:gd name="connsiteY2714" fmla="*/ 45742 h 864851"/>
                <a:gd name="connsiteX2715" fmla="*/ 181270 w 1137605"/>
                <a:gd name="connsiteY2715" fmla="*/ 46329 h 864851"/>
                <a:gd name="connsiteX2716" fmla="*/ 190667 w 1137605"/>
                <a:gd name="connsiteY2716" fmla="*/ 54942 h 864851"/>
                <a:gd name="connsiteX2717" fmla="*/ 197910 w 1137605"/>
                <a:gd name="connsiteY2717" fmla="*/ 53115 h 864851"/>
                <a:gd name="connsiteX2718" fmla="*/ 200128 w 1137605"/>
                <a:gd name="connsiteY2718" fmla="*/ 48156 h 864851"/>
                <a:gd name="connsiteX2719" fmla="*/ 192624 w 1137605"/>
                <a:gd name="connsiteY2719" fmla="*/ 40587 h 864851"/>
                <a:gd name="connsiteX2720" fmla="*/ 203391 w 1137605"/>
                <a:gd name="connsiteY2720" fmla="*/ 31843 h 864851"/>
                <a:gd name="connsiteX2721" fmla="*/ 206001 w 1137605"/>
                <a:gd name="connsiteY2721" fmla="*/ 22185 h 864851"/>
                <a:gd name="connsiteX2722" fmla="*/ 210177 w 1137605"/>
                <a:gd name="connsiteY2722" fmla="*/ 17096 h 864851"/>
                <a:gd name="connsiteX2723" fmla="*/ 210177 w 1137605"/>
                <a:gd name="connsiteY2723" fmla="*/ 17096 h 864851"/>
                <a:gd name="connsiteX2724" fmla="*/ 238236 w 1137605"/>
                <a:gd name="connsiteY2724" fmla="*/ 52659 h 864851"/>
                <a:gd name="connsiteX2725" fmla="*/ 236082 w 1137605"/>
                <a:gd name="connsiteY2725" fmla="*/ 55660 h 864851"/>
                <a:gd name="connsiteX2726" fmla="*/ 226033 w 1137605"/>
                <a:gd name="connsiteY2726" fmla="*/ 57030 h 864851"/>
                <a:gd name="connsiteX2727" fmla="*/ 215006 w 1137605"/>
                <a:gd name="connsiteY2727" fmla="*/ 62773 h 864851"/>
                <a:gd name="connsiteX2728" fmla="*/ 219313 w 1137605"/>
                <a:gd name="connsiteY2728" fmla="*/ 66100 h 864851"/>
                <a:gd name="connsiteX2729" fmla="*/ 218399 w 1137605"/>
                <a:gd name="connsiteY2729" fmla="*/ 83718 h 864851"/>
                <a:gd name="connsiteX2730" fmla="*/ 221270 w 1137605"/>
                <a:gd name="connsiteY2730" fmla="*/ 88417 h 864851"/>
                <a:gd name="connsiteX2731" fmla="*/ 228970 w 1137605"/>
                <a:gd name="connsiteY2731" fmla="*/ 115823 h 864851"/>
                <a:gd name="connsiteX2732" fmla="*/ 231971 w 1137605"/>
                <a:gd name="connsiteY2732" fmla="*/ 117649 h 864851"/>
                <a:gd name="connsiteX2733" fmla="*/ 239345 w 1137605"/>
                <a:gd name="connsiteY2733" fmla="*/ 115561 h 864851"/>
                <a:gd name="connsiteX2734" fmla="*/ 256245 w 1137605"/>
                <a:gd name="connsiteY2734" fmla="*/ 116606 h 864851"/>
                <a:gd name="connsiteX2735" fmla="*/ 263423 w 1137605"/>
                <a:gd name="connsiteY2735" fmla="*/ 111320 h 864851"/>
                <a:gd name="connsiteX2736" fmla="*/ 271384 w 1137605"/>
                <a:gd name="connsiteY2736" fmla="*/ 110407 h 864851"/>
                <a:gd name="connsiteX2737" fmla="*/ 277909 w 1137605"/>
                <a:gd name="connsiteY2737" fmla="*/ 101532 h 864851"/>
                <a:gd name="connsiteX2738" fmla="*/ 281498 w 1137605"/>
                <a:gd name="connsiteY2738" fmla="*/ 99836 h 864851"/>
                <a:gd name="connsiteX2739" fmla="*/ 270274 w 1137605"/>
                <a:gd name="connsiteY2739" fmla="*/ 95203 h 864851"/>
                <a:gd name="connsiteX2740" fmla="*/ 277909 w 1137605"/>
                <a:gd name="connsiteY2740" fmla="*/ 85872 h 864851"/>
                <a:gd name="connsiteX2741" fmla="*/ 285348 w 1137605"/>
                <a:gd name="connsiteY2741" fmla="*/ 81043 h 864851"/>
                <a:gd name="connsiteX2742" fmla="*/ 305380 w 1137605"/>
                <a:gd name="connsiteY2742" fmla="*/ 75758 h 864851"/>
                <a:gd name="connsiteX2743" fmla="*/ 309817 w 1137605"/>
                <a:gd name="connsiteY2743" fmla="*/ 69755 h 864851"/>
                <a:gd name="connsiteX2744" fmla="*/ 320714 w 1137605"/>
                <a:gd name="connsiteY2744" fmla="*/ 70668 h 864851"/>
                <a:gd name="connsiteX2745" fmla="*/ 334352 w 1137605"/>
                <a:gd name="connsiteY2745" fmla="*/ 64795 h 864851"/>
                <a:gd name="connsiteX2746" fmla="*/ 337484 w 1137605"/>
                <a:gd name="connsiteY2746" fmla="*/ 65839 h 864851"/>
                <a:gd name="connsiteX2747" fmla="*/ 350600 w 1137605"/>
                <a:gd name="connsiteY2747" fmla="*/ 94746 h 864851"/>
                <a:gd name="connsiteX2748" fmla="*/ 354384 w 1137605"/>
                <a:gd name="connsiteY2748" fmla="*/ 93963 h 864851"/>
                <a:gd name="connsiteX2749" fmla="*/ 365673 w 1137605"/>
                <a:gd name="connsiteY2749" fmla="*/ 82870 h 864851"/>
                <a:gd name="connsiteX2750" fmla="*/ 365869 w 1137605"/>
                <a:gd name="connsiteY2750" fmla="*/ 73082 h 864851"/>
                <a:gd name="connsiteX2751" fmla="*/ 372851 w 1137605"/>
                <a:gd name="connsiteY2751" fmla="*/ 71451 h 864851"/>
                <a:gd name="connsiteX2752" fmla="*/ 375330 w 1137605"/>
                <a:gd name="connsiteY2752" fmla="*/ 69950 h 864851"/>
                <a:gd name="connsiteX2753" fmla="*/ 375265 w 1137605"/>
                <a:gd name="connsiteY2753" fmla="*/ 65709 h 864851"/>
                <a:gd name="connsiteX2754" fmla="*/ 367304 w 1137605"/>
                <a:gd name="connsiteY2754" fmla="*/ 58335 h 864851"/>
                <a:gd name="connsiteX2755" fmla="*/ 362410 w 1137605"/>
                <a:gd name="connsiteY2755" fmla="*/ 49265 h 864851"/>
                <a:gd name="connsiteX2756" fmla="*/ 358626 w 1137605"/>
                <a:gd name="connsiteY2756" fmla="*/ 47308 h 864851"/>
                <a:gd name="connsiteX2757" fmla="*/ 358430 w 1137605"/>
                <a:gd name="connsiteY2757" fmla="*/ 41892 h 864851"/>
                <a:gd name="connsiteX2758" fmla="*/ 375983 w 1137605"/>
                <a:gd name="connsiteY2758" fmla="*/ 35693 h 864851"/>
                <a:gd name="connsiteX2759" fmla="*/ 380289 w 1137605"/>
                <a:gd name="connsiteY2759" fmla="*/ 30081 h 864851"/>
                <a:gd name="connsiteX2760" fmla="*/ 380094 w 1137605"/>
                <a:gd name="connsiteY2760" fmla="*/ 25709 h 864851"/>
                <a:gd name="connsiteX2761" fmla="*/ 382443 w 1137605"/>
                <a:gd name="connsiteY2761" fmla="*/ 22251 h 864851"/>
                <a:gd name="connsiteX2762" fmla="*/ 392688 w 1137605"/>
                <a:gd name="connsiteY2762" fmla="*/ 25122 h 864851"/>
                <a:gd name="connsiteX2763" fmla="*/ 397451 w 1137605"/>
                <a:gd name="connsiteY2763" fmla="*/ 16639 h 864851"/>
                <a:gd name="connsiteX2764" fmla="*/ 408478 w 1137605"/>
                <a:gd name="connsiteY2764" fmla="*/ 17096 h 864851"/>
                <a:gd name="connsiteX2765" fmla="*/ 434188 w 1137605"/>
                <a:gd name="connsiteY2765" fmla="*/ 0 h 86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Lst>
              <a:rect l="l" t="t" r="r" b="b"/>
              <a:pathLst>
                <a:path w="1137605" h="864851">
                  <a:moveTo>
                    <a:pt x="217159" y="763059"/>
                  </a:moveTo>
                  <a:lnTo>
                    <a:pt x="219182" y="764102"/>
                  </a:lnTo>
                  <a:lnTo>
                    <a:pt x="219574" y="765277"/>
                  </a:lnTo>
                  <a:lnTo>
                    <a:pt x="220291" y="765864"/>
                  </a:lnTo>
                  <a:lnTo>
                    <a:pt x="220291" y="766713"/>
                  </a:lnTo>
                  <a:lnTo>
                    <a:pt x="220879" y="767430"/>
                  </a:lnTo>
                  <a:lnTo>
                    <a:pt x="220487" y="769910"/>
                  </a:lnTo>
                  <a:lnTo>
                    <a:pt x="220683" y="772846"/>
                  </a:lnTo>
                  <a:lnTo>
                    <a:pt x="221205" y="773303"/>
                  </a:lnTo>
                  <a:lnTo>
                    <a:pt x="221596" y="775522"/>
                  </a:lnTo>
                  <a:lnTo>
                    <a:pt x="222314" y="775978"/>
                  </a:lnTo>
                  <a:lnTo>
                    <a:pt x="222118" y="778001"/>
                  </a:lnTo>
                  <a:lnTo>
                    <a:pt x="222836" y="778458"/>
                  </a:lnTo>
                  <a:lnTo>
                    <a:pt x="223423" y="779502"/>
                  </a:lnTo>
                  <a:lnTo>
                    <a:pt x="223423" y="780807"/>
                  </a:lnTo>
                  <a:lnTo>
                    <a:pt x="224337" y="782569"/>
                  </a:lnTo>
                  <a:lnTo>
                    <a:pt x="224337" y="783417"/>
                  </a:lnTo>
                  <a:lnTo>
                    <a:pt x="223750" y="784135"/>
                  </a:lnTo>
                  <a:lnTo>
                    <a:pt x="223945" y="785179"/>
                  </a:lnTo>
                  <a:lnTo>
                    <a:pt x="223554" y="787202"/>
                  </a:lnTo>
                  <a:lnTo>
                    <a:pt x="222640" y="788637"/>
                  </a:lnTo>
                  <a:lnTo>
                    <a:pt x="222640" y="789942"/>
                  </a:lnTo>
                  <a:lnTo>
                    <a:pt x="222249" y="790073"/>
                  </a:lnTo>
                  <a:lnTo>
                    <a:pt x="221727" y="791704"/>
                  </a:lnTo>
                  <a:lnTo>
                    <a:pt x="221923" y="792748"/>
                  </a:lnTo>
                  <a:lnTo>
                    <a:pt x="222314" y="792618"/>
                  </a:lnTo>
                  <a:lnTo>
                    <a:pt x="222314" y="791769"/>
                  </a:lnTo>
                  <a:lnTo>
                    <a:pt x="223032" y="790595"/>
                  </a:lnTo>
                  <a:lnTo>
                    <a:pt x="223228" y="788703"/>
                  </a:lnTo>
                  <a:lnTo>
                    <a:pt x="224533" y="786484"/>
                  </a:lnTo>
                  <a:lnTo>
                    <a:pt x="224533" y="785440"/>
                  </a:lnTo>
                  <a:lnTo>
                    <a:pt x="225446" y="784853"/>
                  </a:lnTo>
                  <a:lnTo>
                    <a:pt x="225642" y="782243"/>
                  </a:lnTo>
                  <a:lnTo>
                    <a:pt x="224728" y="781394"/>
                  </a:lnTo>
                  <a:lnTo>
                    <a:pt x="224141" y="781394"/>
                  </a:lnTo>
                  <a:lnTo>
                    <a:pt x="224141" y="779176"/>
                  </a:lnTo>
                  <a:lnTo>
                    <a:pt x="222836" y="778001"/>
                  </a:lnTo>
                  <a:lnTo>
                    <a:pt x="222836" y="775782"/>
                  </a:lnTo>
                  <a:lnTo>
                    <a:pt x="221923" y="774935"/>
                  </a:lnTo>
                  <a:lnTo>
                    <a:pt x="221727" y="772912"/>
                  </a:lnTo>
                  <a:lnTo>
                    <a:pt x="221335" y="772781"/>
                  </a:lnTo>
                  <a:lnTo>
                    <a:pt x="220944" y="771345"/>
                  </a:lnTo>
                  <a:lnTo>
                    <a:pt x="221335" y="769127"/>
                  </a:lnTo>
                  <a:lnTo>
                    <a:pt x="221140" y="767104"/>
                  </a:lnTo>
                  <a:lnTo>
                    <a:pt x="221857" y="766517"/>
                  </a:lnTo>
                  <a:lnTo>
                    <a:pt x="221857" y="765799"/>
                  </a:lnTo>
                  <a:lnTo>
                    <a:pt x="223162" y="764755"/>
                  </a:lnTo>
                  <a:lnTo>
                    <a:pt x="225772" y="763580"/>
                  </a:lnTo>
                  <a:lnTo>
                    <a:pt x="226490" y="763580"/>
                  </a:lnTo>
                  <a:lnTo>
                    <a:pt x="230014" y="765212"/>
                  </a:lnTo>
                  <a:lnTo>
                    <a:pt x="230014" y="765799"/>
                  </a:lnTo>
                  <a:lnTo>
                    <a:pt x="231906" y="767234"/>
                  </a:lnTo>
                  <a:lnTo>
                    <a:pt x="232624" y="768409"/>
                  </a:lnTo>
                  <a:lnTo>
                    <a:pt x="232820" y="769845"/>
                  </a:lnTo>
                  <a:lnTo>
                    <a:pt x="235952" y="771280"/>
                  </a:lnTo>
                  <a:lnTo>
                    <a:pt x="236539" y="772716"/>
                  </a:lnTo>
                  <a:lnTo>
                    <a:pt x="237844" y="773890"/>
                  </a:lnTo>
                  <a:lnTo>
                    <a:pt x="238758" y="775652"/>
                  </a:lnTo>
                  <a:lnTo>
                    <a:pt x="241368" y="775782"/>
                  </a:lnTo>
                  <a:lnTo>
                    <a:pt x="243064" y="776957"/>
                  </a:lnTo>
                  <a:lnTo>
                    <a:pt x="243586" y="776957"/>
                  </a:lnTo>
                  <a:lnTo>
                    <a:pt x="244174" y="777675"/>
                  </a:lnTo>
                  <a:lnTo>
                    <a:pt x="246979" y="778132"/>
                  </a:lnTo>
                  <a:lnTo>
                    <a:pt x="247371" y="779176"/>
                  </a:lnTo>
                  <a:lnTo>
                    <a:pt x="246457" y="780350"/>
                  </a:lnTo>
                  <a:lnTo>
                    <a:pt x="250373" y="780220"/>
                  </a:lnTo>
                  <a:lnTo>
                    <a:pt x="251286" y="780676"/>
                  </a:lnTo>
                  <a:lnTo>
                    <a:pt x="252983" y="780676"/>
                  </a:lnTo>
                  <a:lnTo>
                    <a:pt x="253896" y="781394"/>
                  </a:lnTo>
                  <a:lnTo>
                    <a:pt x="257420" y="781133"/>
                  </a:lnTo>
                  <a:lnTo>
                    <a:pt x="258921" y="780546"/>
                  </a:lnTo>
                  <a:lnTo>
                    <a:pt x="262053" y="781264"/>
                  </a:lnTo>
                  <a:lnTo>
                    <a:pt x="263749" y="781133"/>
                  </a:lnTo>
                  <a:lnTo>
                    <a:pt x="264663" y="781003"/>
                  </a:lnTo>
                  <a:lnTo>
                    <a:pt x="264663" y="779828"/>
                  </a:lnTo>
                  <a:lnTo>
                    <a:pt x="263749" y="779110"/>
                  </a:lnTo>
                  <a:lnTo>
                    <a:pt x="264271" y="778849"/>
                  </a:lnTo>
                  <a:lnTo>
                    <a:pt x="264271" y="777806"/>
                  </a:lnTo>
                  <a:lnTo>
                    <a:pt x="265381" y="777675"/>
                  </a:lnTo>
                  <a:lnTo>
                    <a:pt x="265185" y="780611"/>
                  </a:lnTo>
                  <a:lnTo>
                    <a:pt x="265576" y="781068"/>
                  </a:lnTo>
                  <a:lnTo>
                    <a:pt x="267273" y="781068"/>
                  </a:lnTo>
                  <a:lnTo>
                    <a:pt x="267795" y="782243"/>
                  </a:lnTo>
                  <a:lnTo>
                    <a:pt x="268904" y="782243"/>
                  </a:lnTo>
                  <a:lnTo>
                    <a:pt x="269491" y="782960"/>
                  </a:lnTo>
                  <a:lnTo>
                    <a:pt x="270405" y="783091"/>
                  </a:lnTo>
                  <a:lnTo>
                    <a:pt x="271318" y="784135"/>
                  </a:lnTo>
                  <a:lnTo>
                    <a:pt x="272623" y="784722"/>
                  </a:lnTo>
                  <a:lnTo>
                    <a:pt x="275038" y="784461"/>
                  </a:lnTo>
                  <a:lnTo>
                    <a:pt x="275234" y="784918"/>
                  </a:lnTo>
                  <a:lnTo>
                    <a:pt x="277126" y="785636"/>
                  </a:lnTo>
                  <a:lnTo>
                    <a:pt x="277517" y="786223"/>
                  </a:lnTo>
                  <a:lnTo>
                    <a:pt x="280323" y="787267"/>
                  </a:lnTo>
                  <a:lnTo>
                    <a:pt x="282020" y="787267"/>
                  </a:lnTo>
                  <a:lnTo>
                    <a:pt x="282933" y="787985"/>
                  </a:lnTo>
                  <a:lnTo>
                    <a:pt x="282738" y="789159"/>
                  </a:lnTo>
                  <a:lnTo>
                    <a:pt x="283325" y="789746"/>
                  </a:lnTo>
                  <a:lnTo>
                    <a:pt x="283716" y="791769"/>
                  </a:lnTo>
                  <a:lnTo>
                    <a:pt x="284630" y="792226"/>
                  </a:lnTo>
                  <a:lnTo>
                    <a:pt x="284826" y="794575"/>
                  </a:lnTo>
                  <a:lnTo>
                    <a:pt x="286326" y="795750"/>
                  </a:lnTo>
                  <a:lnTo>
                    <a:pt x="286326" y="797512"/>
                  </a:lnTo>
                  <a:lnTo>
                    <a:pt x="285804" y="798099"/>
                  </a:lnTo>
                  <a:lnTo>
                    <a:pt x="285804" y="799991"/>
                  </a:lnTo>
                  <a:lnTo>
                    <a:pt x="286196" y="799991"/>
                  </a:lnTo>
                  <a:lnTo>
                    <a:pt x="286587" y="800709"/>
                  </a:lnTo>
                  <a:lnTo>
                    <a:pt x="286587" y="802014"/>
                  </a:lnTo>
                  <a:lnTo>
                    <a:pt x="285282" y="801883"/>
                  </a:lnTo>
                  <a:lnTo>
                    <a:pt x="284760" y="801296"/>
                  </a:lnTo>
                  <a:lnTo>
                    <a:pt x="284956" y="800709"/>
                  </a:lnTo>
                  <a:lnTo>
                    <a:pt x="284043" y="801166"/>
                  </a:lnTo>
                  <a:lnTo>
                    <a:pt x="283325" y="800709"/>
                  </a:lnTo>
                  <a:lnTo>
                    <a:pt x="283521" y="802340"/>
                  </a:lnTo>
                  <a:lnTo>
                    <a:pt x="285348" y="803058"/>
                  </a:lnTo>
                  <a:lnTo>
                    <a:pt x="285739" y="803645"/>
                  </a:lnTo>
                  <a:lnTo>
                    <a:pt x="286653" y="803645"/>
                  </a:lnTo>
                  <a:lnTo>
                    <a:pt x="286653" y="803188"/>
                  </a:lnTo>
                  <a:lnTo>
                    <a:pt x="287370" y="802732"/>
                  </a:lnTo>
                  <a:lnTo>
                    <a:pt x="287370" y="802145"/>
                  </a:lnTo>
                  <a:lnTo>
                    <a:pt x="287762" y="802145"/>
                  </a:lnTo>
                  <a:lnTo>
                    <a:pt x="287370" y="800839"/>
                  </a:lnTo>
                  <a:lnTo>
                    <a:pt x="287958" y="800709"/>
                  </a:lnTo>
                  <a:lnTo>
                    <a:pt x="292069" y="802145"/>
                  </a:lnTo>
                  <a:lnTo>
                    <a:pt x="294287" y="803906"/>
                  </a:lnTo>
                  <a:lnTo>
                    <a:pt x="295005" y="805081"/>
                  </a:lnTo>
                  <a:lnTo>
                    <a:pt x="295397" y="805081"/>
                  </a:lnTo>
                  <a:lnTo>
                    <a:pt x="295788" y="805929"/>
                  </a:lnTo>
                  <a:lnTo>
                    <a:pt x="295592" y="807821"/>
                  </a:lnTo>
                  <a:lnTo>
                    <a:pt x="290764" y="810627"/>
                  </a:lnTo>
                  <a:lnTo>
                    <a:pt x="290176" y="811215"/>
                  </a:lnTo>
                  <a:lnTo>
                    <a:pt x="289981" y="812389"/>
                  </a:lnTo>
                  <a:lnTo>
                    <a:pt x="288676" y="812650"/>
                  </a:lnTo>
                  <a:lnTo>
                    <a:pt x="286653" y="814281"/>
                  </a:lnTo>
                  <a:lnTo>
                    <a:pt x="286653" y="815456"/>
                  </a:lnTo>
                  <a:lnTo>
                    <a:pt x="287370" y="815913"/>
                  </a:lnTo>
                  <a:lnTo>
                    <a:pt x="287370" y="816500"/>
                  </a:lnTo>
                  <a:lnTo>
                    <a:pt x="286457" y="817087"/>
                  </a:lnTo>
                  <a:lnTo>
                    <a:pt x="286065" y="817805"/>
                  </a:lnTo>
                  <a:lnTo>
                    <a:pt x="283064" y="817087"/>
                  </a:lnTo>
                  <a:lnTo>
                    <a:pt x="281171" y="817087"/>
                  </a:lnTo>
                  <a:lnTo>
                    <a:pt x="278953" y="817348"/>
                  </a:lnTo>
                  <a:lnTo>
                    <a:pt x="276930" y="817935"/>
                  </a:lnTo>
                  <a:lnTo>
                    <a:pt x="276539" y="818392"/>
                  </a:lnTo>
                  <a:lnTo>
                    <a:pt x="275821" y="818262"/>
                  </a:lnTo>
                  <a:lnTo>
                    <a:pt x="274320" y="818849"/>
                  </a:lnTo>
                  <a:lnTo>
                    <a:pt x="272297" y="819893"/>
                  </a:lnTo>
                  <a:lnTo>
                    <a:pt x="267860" y="823090"/>
                  </a:lnTo>
                  <a:lnTo>
                    <a:pt x="267469" y="823939"/>
                  </a:lnTo>
                  <a:lnTo>
                    <a:pt x="267991" y="824069"/>
                  </a:lnTo>
                  <a:lnTo>
                    <a:pt x="267991" y="824787"/>
                  </a:lnTo>
                  <a:lnTo>
                    <a:pt x="266490" y="824526"/>
                  </a:lnTo>
                  <a:lnTo>
                    <a:pt x="264271" y="826875"/>
                  </a:lnTo>
                  <a:lnTo>
                    <a:pt x="262770" y="829811"/>
                  </a:lnTo>
                  <a:lnTo>
                    <a:pt x="262966" y="830529"/>
                  </a:lnTo>
                  <a:lnTo>
                    <a:pt x="262575" y="830399"/>
                  </a:lnTo>
                  <a:lnTo>
                    <a:pt x="262183" y="832878"/>
                  </a:lnTo>
                  <a:lnTo>
                    <a:pt x="262379" y="834053"/>
                  </a:lnTo>
                  <a:lnTo>
                    <a:pt x="261465" y="835684"/>
                  </a:lnTo>
                  <a:lnTo>
                    <a:pt x="261465" y="836859"/>
                  </a:lnTo>
                  <a:lnTo>
                    <a:pt x="261074" y="837120"/>
                  </a:lnTo>
                  <a:lnTo>
                    <a:pt x="260356" y="839860"/>
                  </a:lnTo>
                  <a:lnTo>
                    <a:pt x="261074" y="842470"/>
                  </a:lnTo>
                  <a:lnTo>
                    <a:pt x="261465" y="842731"/>
                  </a:lnTo>
                  <a:lnTo>
                    <a:pt x="261465" y="843775"/>
                  </a:lnTo>
                  <a:lnTo>
                    <a:pt x="259964" y="845668"/>
                  </a:lnTo>
                  <a:lnTo>
                    <a:pt x="260682" y="847821"/>
                  </a:lnTo>
                  <a:lnTo>
                    <a:pt x="259181" y="850431"/>
                  </a:lnTo>
                  <a:lnTo>
                    <a:pt x="258986" y="851475"/>
                  </a:lnTo>
                  <a:lnTo>
                    <a:pt x="256963" y="853237"/>
                  </a:lnTo>
                  <a:lnTo>
                    <a:pt x="256441" y="853106"/>
                  </a:lnTo>
                  <a:lnTo>
                    <a:pt x="254027" y="853824"/>
                  </a:lnTo>
                  <a:lnTo>
                    <a:pt x="252917" y="854868"/>
                  </a:lnTo>
                  <a:lnTo>
                    <a:pt x="252200" y="854868"/>
                  </a:lnTo>
                  <a:lnTo>
                    <a:pt x="251482" y="855455"/>
                  </a:lnTo>
                  <a:lnTo>
                    <a:pt x="249981" y="855586"/>
                  </a:lnTo>
                  <a:lnTo>
                    <a:pt x="248872" y="855129"/>
                  </a:lnTo>
                  <a:lnTo>
                    <a:pt x="248154" y="855978"/>
                  </a:lnTo>
                  <a:lnTo>
                    <a:pt x="245022" y="857152"/>
                  </a:lnTo>
                  <a:lnTo>
                    <a:pt x="245022" y="857609"/>
                  </a:lnTo>
                  <a:lnTo>
                    <a:pt x="244304" y="857609"/>
                  </a:lnTo>
                  <a:lnTo>
                    <a:pt x="242281" y="858653"/>
                  </a:lnTo>
                  <a:lnTo>
                    <a:pt x="240258" y="858914"/>
                  </a:lnTo>
                  <a:lnTo>
                    <a:pt x="240063" y="859501"/>
                  </a:lnTo>
                  <a:lnTo>
                    <a:pt x="239345" y="859632"/>
                  </a:lnTo>
                  <a:lnTo>
                    <a:pt x="238236" y="860806"/>
                  </a:lnTo>
                  <a:lnTo>
                    <a:pt x="236539" y="860937"/>
                  </a:lnTo>
                  <a:lnTo>
                    <a:pt x="235626" y="861785"/>
                  </a:lnTo>
                  <a:lnTo>
                    <a:pt x="234712" y="861524"/>
                  </a:lnTo>
                  <a:lnTo>
                    <a:pt x="234125" y="862111"/>
                  </a:lnTo>
                  <a:lnTo>
                    <a:pt x="232428" y="862568"/>
                  </a:lnTo>
                  <a:lnTo>
                    <a:pt x="227991" y="862307"/>
                  </a:lnTo>
                  <a:lnTo>
                    <a:pt x="227273" y="862894"/>
                  </a:lnTo>
                  <a:lnTo>
                    <a:pt x="226164" y="862764"/>
                  </a:lnTo>
                  <a:lnTo>
                    <a:pt x="225968" y="863351"/>
                  </a:lnTo>
                  <a:lnTo>
                    <a:pt x="224859" y="863612"/>
                  </a:lnTo>
                  <a:lnTo>
                    <a:pt x="223358" y="863351"/>
                  </a:lnTo>
                  <a:lnTo>
                    <a:pt x="221857" y="864395"/>
                  </a:lnTo>
                  <a:lnTo>
                    <a:pt x="218856" y="864852"/>
                  </a:lnTo>
                  <a:lnTo>
                    <a:pt x="215528" y="863090"/>
                  </a:lnTo>
                  <a:lnTo>
                    <a:pt x="215528" y="861915"/>
                  </a:lnTo>
                  <a:lnTo>
                    <a:pt x="214614" y="860480"/>
                  </a:lnTo>
                  <a:lnTo>
                    <a:pt x="214614" y="859893"/>
                  </a:lnTo>
                  <a:lnTo>
                    <a:pt x="213114" y="858718"/>
                  </a:lnTo>
                  <a:lnTo>
                    <a:pt x="213114" y="858131"/>
                  </a:lnTo>
                  <a:lnTo>
                    <a:pt x="212396" y="857544"/>
                  </a:lnTo>
                  <a:lnTo>
                    <a:pt x="212396" y="857087"/>
                  </a:lnTo>
                  <a:lnTo>
                    <a:pt x="209590" y="854933"/>
                  </a:lnTo>
                  <a:lnTo>
                    <a:pt x="205871" y="851018"/>
                  </a:lnTo>
                  <a:lnTo>
                    <a:pt x="203848" y="849387"/>
                  </a:lnTo>
                  <a:lnTo>
                    <a:pt x="202543" y="848930"/>
                  </a:lnTo>
                  <a:lnTo>
                    <a:pt x="200520" y="847168"/>
                  </a:lnTo>
                  <a:lnTo>
                    <a:pt x="197518" y="846451"/>
                  </a:lnTo>
                  <a:lnTo>
                    <a:pt x="195496" y="843253"/>
                  </a:lnTo>
                  <a:lnTo>
                    <a:pt x="193603" y="842079"/>
                  </a:lnTo>
                  <a:lnTo>
                    <a:pt x="193212" y="841361"/>
                  </a:lnTo>
                  <a:lnTo>
                    <a:pt x="191189" y="839925"/>
                  </a:lnTo>
                  <a:lnTo>
                    <a:pt x="190471" y="838751"/>
                  </a:lnTo>
                  <a:lnTo>
                    <a:pt x="188448" y="837120"/>
                  </a:lnTo>
                  <a:lnTo>
                    <a:pt x="185838" y="836402"/>
                  </a:lnTo>
                  <a:lnTo>
                    <a:pt x="184337" y="834966"/>
                  </a:lnTo>
                  <a:lnTo>
                    <a:pt x="183228" y="834705"/>
                  </a:lnTo>
                  <a:lnTo>
                    <a:pt x="182119" y="833661"/>
                  </a:lnTo>
                  <a:lnTo>
                    <a:pt x="180618" y="833531"/>
                  </a:lnTo>
                  <a:lnTo>
                    <a:pt x="180227" y="833074"/>
                  </a:lnTo>
                  <a:lnTo>
                    <a:pt x="179509" y="833074"/>
                  </a:lnTo>
                  <a:lnTo>
                    <a:pt x="177486" y="832030"/>
                  </a:lnTo>
                  <a:lnTo>
                    <a:pt x="176181" y="831900"/>
                  </a:lnTo>
                  <a:lnTo>
                    <a:pt x="173179" y="830138"/>
                  </a:lnTo>
                  <a:lnTo>
                    <a:pt x="170373" y="829681"/>
                  </a:lnTo>
                  <a:lnTo>
                    <a:pt x="166654" y="826745"/>
                  </a:lnTo>
                  <a:lnTo>
                    <a:pt x="165545" y="824852"/>
                  </a:lnTo>
                  <a:lnTo>
                    <a:pt x="164240" y="824134"/>
                  </a:lnTo>
                  <a:lnTo>
                    <a:pt x="163130" y="824004"/>
                  </a:lnTo>
                  <a:lnTo>
                    <a:pt x="162608" y="822569"/>
                  </a:lnTo>
                  <a:lnTo>
                    <a:pt x="161499" y="821263"/>
                  </a:lnTo>
                  <a:lnTo>
                    <a:pt x="160977" y="821133"/>
                  </a:lnTo>
                  <a:lnTo>
                    <a:pt x="160586" y="820089"/>
                  </a:lnTo>
                  <a:lnTo>
                    <a:pt x="159476" y="819501"/>
                  </a:lnTo>
                  <a:lnTo>
                    <a:pt x="159280" y="818784"/>
                  </a:lnTo>
                  <a:lnTo>
                    <a:pt x="157976" y="818066"/>
                  </a:lnTo>
                  <a:lnTo>
                    <a:pt x="157584" y="817218"/>
                  </a:lnTo>
                  <a:lnTo>
                    <a:pt x="156866" y="816761"/>
                  </a:lnTo>
                  <a:lnTo>
                    <a:pt x="153343" y="815913"/>
                  </a:lnTo>
                  <a:lnTo>
                    <a:pt x="149232" y="815913"/>
                  </a:lnTo>
                  <a:lnTo>
                    <a:pt x="148514" y="815064"/>
                  </a:lnTo>
                  <a:lnTo>
                    <a:pt x="147992" y="815064"/>
                  </a:lnTo>
                  <a:lnTo>
                    <a:pt x="147405" y="816109"/>
                  </a:lnTo>
                  <a:lnTo>
                    <a:pt x="142184" y="816565"/>
                  </a:lnTo>
                  <a:lnTo>
                    <a:pt x="142184" y="816826"/>
                  </a:lnTo>
                  <a:lnTo>
                    <a:pt x="140357" y="817087"/>
                  </a:lnTo>
                  <a:lnTo>
                    <a:pt x="139444" y="817675"/>
                  </a:lnTo>
                  <a:lnTo>
                    <a:pt x="137747" y="817413"/>
                  </a:lnTo>
                  <a:lnTo>
                    <a:pt x="134942" y="818262"/>
                  </a:lnTo>
                  <a:lnTo>
                    <a:pt x="134746" y="818718"/>
                  </a:lnTo>
                  <a:lnTo>
                    <a:pt x="131744" y="818718"/>
                  </a:lnTo>
                  <a:lnTo>
                    <a:pt x="131548" y="819436"/>
                  </a:lnTo>
                  <a:lnTo>
                    <a:pt x="129330" y="820024"/>
                  </a:lnTo>
                  <a:lnTo>
                    <a:pt x="128221" y="820872"/>
                  </a:lnTo>
                  <a:lnTo>
                    <a:pt x="125219" y="820611"/>
                  </a:lnTo>
                  <a:lnTo>
                    <a:pt x="124697" y="819763"/>
                  </a:lnTo>
                  <a:lnTo>
                    <a:pt x="123392" y="818914"/>
                  </a:lnTo>
                  <a:lnTo>
                    <a:pt x="120586" y="819175"/>
                  </a:lnTo>
                  <a:lnTo>
                    <a:pt x="120782" y="818588"/>
                  </a:lnTo>
                  <a:lnTo>
                    <a:pt x="121891" y="818588"/>
                  </a:lnTo>
                  <a:lnTo>
                    <a:pt x="122413" y="818131"/>
                  </a:lnTo>
                  <a:lnTo>
                    <a:pt x="124436" y="818131"/>
                  </a:lnTo>
                  <a:lnTo>
                    <a:pt x="128547" y="817087"/>
                  </a:lnTo>
                  <a:lnTo>
                    <a:pt x="128743" y="816630"/>
                  </a:lnTo>
                  <a:lnTo>
                    <a:pt x="128221" y="814412"/>
                  </a:lnTo>
                  <a:lnTo>
                    <a:pt x="128416" y="812781"/>
                  </a:lnTo>
                  <a:lnTo>
                    <a:pt x="130831" y="811476"/>
                  </a:lnTo>
                  <a:lnTo>
                    <a:pt x="135855" y="810170"/>
                  </a:lnTo>
                  <a:lnTo>
                    <a:pt x="136769" y="808409"/>
                  </a:lnTo>
                  <a:lnTo>
                    <a:pt x="137486" y="805016"/>
                  </a:lnTo>
                  <a:lnTo>
                    <a:pt x="138987" y="804298"/>
                  </a:lnTo>
                  <a:lnTo>
                    <a:pt x="140488" y="801949"/>
                  </a:lnTo>
                  <a:lnTo>
                    <a:pt x="140684" y="800905"/>
                  </a:lnTo>
                  <a:lnTo>
                    <a:pt x="140292" y="800644"/>
                  </a:lnTo>
                  <a:lnTo>
                    <a:pt x="139901" y="798751"/>
                  </a:lnTo>
                  <a:lnTo>
                    <a:pt x="141401" y="797707"/>
                  </a:lnTo>
                  <a:lnTo>
                    <a:pt x="141793" y="796989"/>
                  </a:lnTo>
                  <a:lnTo>
                    <a:pt x="143294" y="796272"/>
                  </a:lnTo>
                  <a:lnTo>
                    <a:pt x="144012" y="794967"/>
                  </a:lnTo>
                  <a:lnTo>
                    <a:pt x="146817" y="795097"/>
                  </a:lnTo>
                  <a:lnTo>
                    <a:pt x="148514" y="795815"/>
                  </a:lnTo>
                  <a:lnTo>
                    <a:pt x="149428" y="795815"/>
                  </a:lnTo>
                  <a:lnTo>
                    <a:pt x="150732" y="795097"/>
                  </a:lnTo>
                  <a:lnTo>
                    <a:pt x="156670" y="795228"/>
                  </a:lnTo>
                  <a:lnTo>
                    <a:pt x="158171" y="794380"/>
                  </a:lnTo>
                  <a:lnTo>
                    <a:pt x="162086" y="793662"/>
                  </a:lnTo>
                  <a:lnTo>
                    <a:pt x="166719" y="789877"/>
                  </a:lnTo>
                  <a:lnTo>
                    <a:pt x="168742" y="788703"/>
                  </a:lnTo>
                  <a:lnTo>
                    <a:pt x="170047" y="788441"/>
                  </a:lnTo>
                  <a:lnTo>
                    <a:pt x="171352" y="787006"/>
                  </a:lnTo>
                  <a:lnTo>
                    <a:pt x="173049" y="786745"/>
                  </a:lnTo>
                  <a:lnTo>
                    <a:pt x="175463" y="785114"/>
                  </a:lnTo>
                  <a:lnTo>
                    <a:pt x="176768" y="784853"/>
                  </a:lnTo>
                  <a:lnTo>
                    <a:pt x="178791" y="785570"/>
                  </a:lnTo>
                  <a:lnTo>
                    <a:pt x="181010" y="785701"/>
                  </a:lnTo>
                  <a:lnTo>
                    <a:pt x="181010" y="786875"/>
                  </a:lnTo>
                  <a:lnTo>
                    <a:pt x="180618" y="787006"/>
                  </a:lnTo>
                  <a:lnTo>
                    <a:pt x="181010" y="787854"/>
                  </a:lnTo>
                  <a:lnTo>
                    <a:pt x="180487" y="788441"/>
                  </a:lnTo>
                  <a:lnTo>
                    <a:pt x="181010" y="788572"/>
                  </a:lnTo>
                  <a:lnTo>
                    <a:pt x="181205" y="789159"/>
                  </a:lnTo>
                  <a:lnTo>
                    <a:pt x="180292" y="790334"/>
                  </a:lnTo>
                  <a:lnTo>
                    <a:pt x="180487" y="790791"/>
                  </a:lnTo>
                  <a:lnTo>
                    <a:pt x="181793" y="790791"/>
                  </a:lnTo>
                  <a:lnTo>
                    <a:pt x="182184" y="789029"/>
                  </a:lnTo>
                  <a:lnTo>
                    <a:pt x="183097" y="789029"/>
                  </a:lnTo>
                  <a:lnTo>
                    <a:pt x="183815" y="787854"/>
                  </a:lnTo>
                  <a:lnTo>
                    <a:pt x="185316" y="789616"/>
                  </a:lnTo>
                  <a:lnTo>
                    <a:pt x="187208" y="790203"/>
                  </a:lnTo>
                  <a:lnTo>
                    <a:pt x="187404" y="789942"/>
                  </a:lnTo>
                  <a:lnTo>
                    <a:pt x="186491" y="789486"/>
                  </a:lnTo>
                  <a:lnTo>
                    <a:pt x="186491" y="788898"/>
                  </a:lnTo>
                  <a:lnTo>
                    <a:pt x="187208" y="788050"/>
                  </a:lnTo>
                  <a:lnTo>
                    <a:pt x="187404" y="787202"/>
                  </a:lnTo>
                  <a:lnTo>
                    <a:pt x="184794" y="786354"/>
                  </a:lnTo>
                  <a:lnTo>
                    <a:pt x="185186" y="785766"/>
                  </a:lnTo>
                  <a:lnTo>
                    <a:pt x="186099" y="785505"/>
                  </a:lnTo>
                  <a:lnTo>
                    <a:pt x="184403" y="785636"/>
                  </a:lnTo>
                  <a:lnTo>
                    <a:pt x="183685" y="785375"/>
                  </a:lnTo>
                  <a:lnTo>
                    <a:pt x="183163" y="785636"/>
                  </a:lnTo>
                  <a:lnTo>
                    <a:pt x="183163" y="786484"/>
                  </a:lnTo>
                  <a:lnTo>
                    <a:pt x="182771" y="786745"/>
                  </a:lnTo>
                  <a:lnTo>
                    <a:pt x="182249" y="786615"/>
                  </a:lnTo>
                  <a:lnTo>
                    <a:pt x="182249" y="785440"/>
                  </a:lnTo>
                  <a:lnTo>
                    <a:pt x="183554" y="784983"/>
                  </a:lnTo>
                  <a:lnTo>
                    <a:pt x="184272" y="784266"/>
                  </a:lnTo>
                  <a:lnTo>
                    <a:pt x="188383" y="782830"/>
                  </a:lnTo>
                  <a:lnTo>
                    <a:pt x="189101" y="782112"/>
                  </a:lnTo>
                  <a:lnTo>
                    <a:pt x="190993" y="781981"/>
                  </a:lnTo>
                  <a:lnTo>
                    <a:pt x="192102" y="781133"/>
                  </a:lnTo>
                  <a:lnTo>
                    <a:pt x="195822" y="779959"/>
                  </a:lnTo>
                  <a:lnTo>
                    <a:pt x="197714" y="778915"/>
                  </a:lnTo>
                  <a:lnTo>
                    <a:pt x="199411" y="779045"/>
                  </a:lnTo>
                  <a:lnTo>
                    <a:pt x="200716" y="778589"/>
                  </a:lnTo>
                  <a:lnTo>
                    <a:pt x="201434" y="777414"/>
                  </a:lnTo>
                  <a:lnTo>
                    <a:pt x="202934" y="776239"/>
                  </a:lnTo>
                  <a:lnTo>
                    <a:pt x="203652" y="772128"/>
                  </a:lnTo>
                  <a:lnTo>
                    <a:pt x="205544" y="770693"/>
                  </a:lnTo>
                  <a:lnTo>
                    <a:pt x="206066" y="769845"/>
                  </a:lnTo>
                  <a:lnTo>
                    <a:pt x="209068" y="768670"/>
                  </a:lnTo>
                  <a:lnTo>
                    <a:pt x="210569" y="767039"/>
                  </a:lnTo>
                  <a:lnTo>
                    <a:pt x="210569" y="765734"/>
                  </a:lnTo>
                  <a:lnTo>
                    <a:pt x="211091" y="765016"/>
                  </a:lnTo>
                  <a:lnTo>
                    <a:pt x="213896" y="763580"/>
                  </a:lnTo>
                  <a:lnTo>
                    <a:pt x="217159" y="763580"/>
                  </a:lnTo>
                  <a:close/>
                  <a:moveTo>
                    <a:pt x="351644" y="734478"/>
                  </a:moveTo>
                  <a:lnTo>
                    <a:pt x="352362" y="735065"/>
                  </a:lnTo>
                  <a:lnTo>
                    <a:pt x="352753" y="736240"/>
                  </a:lnTo>
                  <a:lnTo>
                    <a:pt x="352753" y="738002"/>
                  </a:lnTo>
                  <a:lnTo>
                    <a:pt x="352035" y="738719"/>
                  </a:lnTo>
                  <a:lnTo>
                    <a:pt x="351317" y="738850"/>
                  </a:lnTo>
                  <a:lnTo>
                    <a:pt x="351122" y="734739"/>
                  </a:lnTo>
                  <a:lnTo>
                    <a:pt x="351644" y="734478"/>
                  </a:lnTo>
                  <a:close/>
                  <a:moveTo>
                    <a:pt x="328414" y="725995"/>
                  </a:moveTo>
                  <a:lnTo>
                    <a:pt x="329523" y="727039"/>
                  </a:lnTo>
                  <a:lnTo>
                    <a:pt x="329328" y="727496"/>
                  </a:lnTo>
                  <a:lnTo>
                    <a:pt x="331024" y="728344"/>
                  </a:lnTo>
                  <a:lnTo>
                    <a:pt x="331546" y="729519"/>
                  </a:lnTo>
                  <a:lnTo>
                    <a:pt x="332655" y="729388"/>
                  </a:lnTo>
                  <a:lnTo>
                    <a:pt x="334678" y="731020"/>
                  </a:lnTo>
                  <a:lnTo>
                    <a:pt x="334483" y="732064"/>
                  </a:lnTo>
                  <a:lnTo>
                    <a:pt x="334874" y="732325"/>
                  </a:lnTo>
                  <a:lnTo>
                    <a:pt x="335266" y="734674"/>
                  </a:lnTo>
                  <a:lnTo>
                    <a:pt x="335657" y="734935"/>
                  </a:lnTo>
                  <a:lnTo>
                    <a:pt x="335266" y="736370"/>
                  </a:lnTo>
                  <a:lnTo>
                    <a:pt x="335983" y="738589"/>
                  </a:lnTo>
                  <a:lnTo>
                    <a:pt x="335461" y="738850"/>
                  </a:lnTo>
                  <a:lnTo>
                    <a:pt x="336179" y="740024"/>
                  </a:lnTo>
                  <a:lnTo>
                    <a:pt x="336766" y="744135"/>
                  </a:lnTo>
                  <a:lnTo>
                    <a:pt x="335461" y="744853"/>
                  </a:lnTo>
                  <a:lnTo>
                    <a:pt x="333569" y="743678"/>
                  </a:lnTo>
                  <a:lnTo>
                    <a:pt x="332068" y="742047"/>
                  </a:lnTo>
                  <a:lnTo>
                    <a:pt x="332264" y="740873"/>
                  </a:lnTo>
                  <a:lnTo>
                    <a:pt x="331546" y="740286"/>
                  </a:lnTo>
                  <a:lnTo>
                    <a:pt x="329719" y="740416"/>
                  </a:lnTo>
                  <a:lnTo>
                    <a:pt x="329719" y="740677"/>
                  </a:lnTo>
                  <a:lnTo>
                    <a:pt x="331546" y="740677"/>
                  </a:lnTo>
                  <a:lnTo>
                    <a:pt x="331938" y="741525"/>
                  </a:lnTo>
                  <a:lnTo>
                    <a:pt x="330241" y="742830"/>
                  </a:lnTo>
                  <a:lnTo>
                    <a:pt x="329328" y="742700"/>
                  </a:lnTo>
                  <a:lnTo>
                    <a:pt x="329328" y="744331"/>
                  </a:lnTo>
                  <a:lnTo>
                    <a:pt x="330633" y="744070"/>
                  </a:lnTo>
                  <a:lnTo>
                    <a:pt x="330828" y="742895"/>
                  </a:lnTo>
                  <a:lnTo>
                    <a:pt x="332134" y="742895"/>
                  </a:lnTo>
                  <a:lnTo>
                    <a:pt x="334548" y="744657"/>
                  </a:lnTo>
                  <a:lnTo>
                    <a:pt x="335461" y="745701"/>
                  </a:lnTo>
                  <a:lnTo>
                    <a:pt x="335657" y="746550"/>
                  </a:lnTo>
                  <a:lnTo>
                    <a:pt x="336962" y="747398"/>
                  </a:lnTo>
                  <a:lnTo>
                    <a:pt x="336049" y="748442"/>
                  </a:lnTo>
                  <a:lnTo>
                    <a:pt x="335527" y="747985"/>
                  </a:lnTo>
                  <a:lnTo>
                    <a:pt x="333308" y="747855"/>
                  </a:lnTo>
                  <a:lnTo>
                    <a:pt x="333830" y="748312"/>
                  </a:lnTo>
                  <a:lnTo>
                    <a:pt x="334939" y="748312"/>
                  </a:lnTo>
                  <a:lnTo>
                    <a:pt x="335331" y="748572"/>
                  </a:lnTo>
                  <a:lnTo>
                    <a:pt x="335331" y="749290"/>
                  </a:lnTo>
                  <a:lnTo>
                    <a:pt x="334939" y="749551"/>
                  </a:lnTo>
                  <a:lnTo>
                    <a:pt x="334026" y="749290"/>
                  </a:lnTo>
                  <a:lnTo>
                    <a:pt x="334026" y="750008"/>
                  </a:lnTo>
                  <a:lnTo>
                    <a:pt x="333634" y="750008"/>
                  </a:lnTo>
                  <a:lnTo>
                    <a:pt x="333830" y="750595"/>
                  </a:lnTo>
                  <a:lnTo>
                    <a:pt x="332134" y="750726"/>
                  </a:lnTo>
                  <a:lnTo>
                    <a:pt x="331938" y="751183"/>
                  </a:lnTo>
                  <a:lnTo>
                    <a:pt x="336179" y="751183"/>
                  </a:lnTo>
                  <a:lnTo>
                    <a:pt x="336766" y="752031"/>
                  </a:lnTo>
                  <a:lnTo>
                    <a:pt x="336766" y="752879"/>
                  </a:lnTo>
                  <a:lnTo>
                    <a:pt x="336571" y="753140"/>
                  </a:lnTo>
                  <a:lnTo>
                    <a:pt x="335070" y="753140"/>
                  </a:lnTo>
                  <a:lnTo>
                    <a:pt x="335070" y="753597"/>
                  </a:lnTo>
                  <a:lnTo>
                    <a:pt x="335657" y="753597"/>
                  </a:lnTo>
                  <a:lnTo>
                    <a:pt x="335657" y="753858"/>
                  </a:lnTo>
                  <a:lnTo>
                    <a:pt x="334548" y="754315"/>
                  </a:lnTo>
                  <a:lnTo>
                    <a:pt x="332851" y="754184"/>
                  </a:lnTo>
                  <a:lnTo>
                    <a:pt x="332655" y="754771"/>
                  </a:lnTo>
                  <a:lnTo>
                    <a:pt x="333047" y="754771"/>
                  </a:lnTo>
                  <a:lnTo>
                    <a:pt x="333047" y="755359"/>
                  </a:lnTo>
                  <a:lnTo>
                    <a:pt x="333569" y="755359"/>
                  </a:lnTo>
                  <a:lnTo>
                    <a:pt x="333569" y="754641"/>
                  </a:lnTo>
                  <a:lnTo>
                    <a:pt x="335592" y="754511"/>
                  </a:lnTo>
                  <a:lnTo>
                    <a:pt x="336114" y="753662"/>
                  </a:lnTo>
                  <a:lnTo>
                    <a:pt x="336832" y="753662"/>
                  </a:lnTo>
                  <a:lnTo>
                    <a:pt x="337549" y="752488"/>
                  </a:lnTo>
                  <a:lnTo>
                    <a:pt x="338659" y="753336"/>
                  </a:lnTo>
                  <a:lnTo>
                    <a:pt x="339050" y="754380"/>
                  </a:lnTo>
                  <a:lnTo>
                    <a:pt x="339768" y="754511"/>
                  </a:lnTo>
                  <a:lnTo>
                    <a:pt x="340159" y="755098"/>
                  </a:lnTo>
                  <a:lnTo>
                    <a:pt x="340159" y="756729"/>
                  </a:lnTo>
                  <a:lnTo>
                    <a:pt x="339442" y="757903"/>
                  </a:lnTo>
                  <a:lnTo>
                    <a:pt x="338724" y="757773"/>
                  </a:lnTo>
                  <a:lnTo>
                    <a:pt x="337615" y="758491"/>
                  </a:lnTo>
                  <a:lnTo>
                    <a:pt x="336701" y="758491"/>
                  </a:lnTo>
                  <a:lnTo>
                    <a:pt x="326326" y="755098"/>
                  </a:lnTo>
                  <a:lnTo>
                    <a:pt x="318169" y="754249"/>
                  </a:lnTo>
                  <a:lnTo>
                    <a:pt x="316864" y="753662"/>
                  </a:lnTo>
                  <a:lnTo>
                    <a:pt x="312232" y="753792"/>
                  </a:lnTo>
                  <a:lnTo>
                    <a:pt x="310731" y="753075"/>
                  </a:lnTo>
                  <a:lnTo>
                    <a:pt x="310535" y="752618"/>
                  </a:lnTo>
                  <a:lnTo>
                    <a:pt x="310535" y="750138"/>
                  </a:lnTo>
                  <a:lnTo>
                    <a:pt x="310013" y="749421"/>
                  </a:lnTo>
                  <a:lnTo>
                    <a:pt x="310013" y="747659"/>
                  </a:lnTo>
                  <a:lnTo>
                    <a:pt x="312036" y="747920"/>
                  </a:lnTo>
                  <a:lnTo>
                    <a:pt x="311644" y="748638"/>
                  </a:lnTo>
                  <a:lnTo>
                    <a:pt x="312036" y="749355"/>
                  </a:lnTo>
                  <a:lnTo>
                    <a:pt x="312427" y="749225"/>
                  </a:lnTo>
                  <a:lnTo>
                    <a:pt x="312427" y="748507"/>
                  </a:lnTo>
                  <a:lnTo>
                    <a:pt x="314842" y="748964"/>
                  </a:lnTo>
                  <a:lnTo>
                    <a:pt x="317452" y="748834"/>
                  </a:lnTo>
                  <a:lnTo>
                    <a:pt x="318365" y="748116"/>
                  </a:lnTo>
                  <a:lnTo>
                    <a:pt x="318952" y="748116"/>
                  </a:lnTo>
                  <a:lnTo>
                    <a:pt x="319148" y="747398"/>
                  </a:lnTo>
                  <a:lnTo>
                    <a:pt x="320062" y="746941"/>
                  </a:lnTo>
                  <a:lnTo>
                    <a:pt x="320975" y="745049"/>
                  </a:lnTo>
                  <a:lnTo>
                    <a:pt x="321889" y="744331"/>
                  </a:lnTo>
                  <a:lnTo>
                    <a:pt x="322085" y="739959"/>
                  </a:lnTo>
                  <a:lnTo>
                    <a:pt x="322998" y="739241"/>
                  </a:lnTo>
                  <a:lnTo>
                    <a:pt x="322998" y="736892"/>
                  </a:lnTo>
                  <a:lnTo>
                    <a:pt x="323912" y="735457"/>
                  </a:lnTo>
                  <a:lnTo>
                    <a:pt x="323912" y="734870"/>
                  </a:lnTo>
                  <a:lnTo>
                    <a:pt x="321497" y="732977"/>
                  </a:lnTo>
                  <a:lnTo>
                    <a:pt x="321497" y="732259"/>
                  </a:lnTo>
                  <a:lnTo>
                    <a:pt x="322085" y="731085"/>
                  </a:lnTo>
                  <a:lnTo>
                    <a:pt x="324303" y="729780"/>
                  </a:lnTo>
                  <a:lnTo>
                    <a:pt x="324303" y="729193"/>
                  </a:lnTo>
                  <a:lnTo>
                    <a:pt x="325608" y="729650"/>
                  </a:lnTo>
                  <a:lnTo>
                    <a:pt x="326000" y="729388"/>
                  </a:lnTo>
                  <a:lnTo>
                    <a:pt x="325608" y="728540"/>
                  </a:lnTo>
                  <a:lnTo>
                    <a:pt x="326717" y="728540"/>
                  </a:lnTo>
                  <a:lnTo>
                    <a:pt x="328936" y="727692"/>
                  </a:lnTo>
                  <a:lnTo>
                    <a:pt x="327827" y="726517"/>
                  </a:lnTo>
                  <a:lnTo>
                    <a:pt x="328414" y="725995"/>
                  </a:lnTo>
                  <a:close/>
                  <a:moveTo>
                    <a:pt x="902437" y="401301"/>
                  </a:moveTo>
                  <a:lnTo>
                    <a:pt x="902633" y="401888"/>
                  </a:lnTo>
                  <a:lnTo>
                    <a:pt x="904134" y="403062"/>
                  </a:lnTo>
                  <a:lnTo>
                    <a:pt x="905830" y="403780"/>
                  </a:lnTo>
                  <a:lnTo>
                    <a:pt x="907331" y="403911"/>
                  </a:lnTo>
                  <a:lnTo>
                    <a:pt x="908049" y="404824"/>
                  </a:lnTo>
                  <a:lnTo>
                    <a:pt x="909354" y="405281"/>
                  </a:lnTo>
                  <a:lnTo>
                    <a:pt x="911050" y="405412"/>
                  </a:lnTo>
                  <a:lnTo>
                    <a:pt x="911768" y="405868"/>
                  </a:lnTo>
                  <a:lnTo>
                    <a:pt x="913791" y="405412"/>
                  </a:lnTo>
                  <a:lnTo>
                    <a:pt x="917315" y="405999"/>
                  </a:lnTo>
                  <a:lnTo>
                    <a:pt x="921230" y="408674"/>
                  </a:lnTo>
                  <a:lnTo>
                    <a:pt x="922731" y="410175"/>
                  </a:lnTo>
                  <a:lnTo>
                    <a:pt x="924231" y="410762"/>
                  </a:lnTo>
                  <a:lnTo>
                    <a:pt x="927037" y="412981"/>
                  </a:lnTo>
                  <a:lnTo>
                    <a:pt x="928734" y="413568"/>
                  </a:lnTo>
                  <a:lnTo>
                    <a:pt x="930952" y="413437"/>
                  </a:lnTo>
                  <a:lnTo>
                    <a:pt x="933562" y="414155"/>
                  </a:lnTo>
                  <a:lnTo>
                    <a:pt x="934672" y="414025"/>
                  </a:lnTo>
                  <a:lnTo>
                    <a:pt x="939109" y="415069"/>
                  </a:lnTo>
                  <a:lnTo>
                    <a:pt x="940610" y="415069"/>
                  </a:lnTo>
                  <a:lnTo>
                    <a:pt x="943415" y="416113"/>
                  </a:lnTo>
                  <a:lnTo>
                    <a:pt x="947526" y="415656"/>
                  </a:lnTo>
                  <a:lnTo>
                    <a:pt x="949223" y="415982"/>
                  </a:lnTo>
                  <a:lnTo>
                    <a:pt x="952029" y="417483"/>
                  </a:lnTo>
                  <a:lnTo>
                    <a:pt x="954835" y="418201"/>
                  </a:lnTo>
                  <a:lnTo>
                    <a:pt x="954835" y="418788"/>
                  </a:lnTo>
                  <a:lnTo>
                    <a:pt x="955552" y="419049"/>
                  </a:lnTo>
                  <a:lnTo>
                    <a:pt x="956074" y="420811"/>
                  </a:lnTo>
                  <a:lnTo>
                    <a:pt x="957575" y="422768"/>
                  </a:lnTo>
                  <a:lnTo>
                    <a:pt x="957771" y="423943"/>
                  </a:lnTo>
                  <a:lnTo>
                    <a:pt x="958684" y="424661"/>
                  </a:lnTo>
                  <a:lnTo>
                    <a:pt x="959272" y="424661"/>
                  </a:lnTo>
                  <a:lnTo>
                    <a:pt x="959794" y="425836"/>
                  </a:lnTo>
                  <a:lnTo>
                    <a:pt x="960512" y="426162"/>
                  </a:lnTo>
                  <a:lnTo>
                    <a:pt x="961229" y="427206"/>
                  </a:lnTo>
                  <a:lnTo>
                    <a:pt x="961947" y="427336"/>
                  </a:lnTo>
                  <a:lnTo>
                    <a:pt x="964557" y="429685"/>
                  </a:lnTo>
                  <a:lnTo>
                    <a:pt x="965145" y="430729"/>
                  </a:lnTo>
                  <a:lnTo>
                    <a:pt x="966645" y="431773"/>
                  </a:lnTo>
                  <a:lnTo>
                    <a:pt x="968146" y="434905"/>
                  </a:lnTo>
                  <a:lnTo>
                    <a:pt x="968342" y="436210"/>
                  </a:lnTo>
                  <a:lnTo>
                    <a:pt x="969255" y="437255"/>
                  </a:lnTo>
                  <a:lnTo>
                    <a:pt x="969777" y="439604"/>
                  </a:lnTo>
                  <a:lnTo>
                    <a:pt x="970887" y="440778"/>
                  </a:lnTo>
                  <a:lnTo>
                    <a:pt x="970495" y="442996"/>
                  </a:lnTo>
                  <a:lnTo>
                    <a:pt x="969386" y="443715"/>
                  </a:lnTo>
                  <a:lnTo>
                    <a:pt x="969386" y="445085"/>
                  </a:lnTo>
                  <a:lnTo>
                    <a:pt x="968864" y="445215"/>
                  </a:lnTo>
                  <a:lnTo>
                    <a:pt x="966645" y="444171"/>
                  </a:lnTo>
                  <a:lnTo>
                    <a:pt x="964753" y="445672"/>
                  </a:lnTo>
                  <a:lnTo>
                    <a:pt x="964753" y="446129"/>
                  </a:lnTo>
                  <a:lnTo>
                    <a:pt x="964231" y="446259"/>
                  </a:lnTo>
                  <a:lnTo>
                    <a:pt x="963643" y="447630"/>
                  </a:lnTo>
                  <a:lnTo>
                    <a:pt x="960838" y="449848"/>
                  </a:lnTo>
                  <a:lnTo>
                    <a:pt x="957836" y="451023"/>
                  </a:lnTo>
                  <a:lnTo>
                    <a:pt x="956727" y="451023"/>
                  </a:lnTo>
                  <a:lnTo>
                    <a:pt x="956727" y="451284"/>
                  </a:lnTo>
                  <a:lnTo>
                    <a:pt x="952290" y="451740"/>
                  </a:lnTo>
                  <a:lnTo>
                    <a:pt x="950463" y="451284"/>
                  </a:lnTo>
                  <a:lnTo>
                    <a:pt x="949353" y="450370"/>
                  </a:lnTo>
                  <a:lnTo>
                    <a:pt x="948049" y="450044"/>
                  </a:lnTo>
                  <a:lnTo>
                    <a:pt x="947135" y="449130"/>
                  </a:lnTo>
                  <a:lnTo>
                    <a:pt x="945112" y="448674"/>
                  </a:lnTo>
                  <a:lnTo>
                    <a:pt x="942893" y="447303"/>
                  </a:lnTo>
                  <a:lnTo>
                    <a:pt x="939174" y="446716"/>
                  </a:lnTo>
                  <a:lnTo>
                    <a:pt x="938261" y="445998"/>
                  </a:lnTo>
                  <a:lnTo>
                    <a:pt x="936760" y="446586"/>
                  </a:lnTo>
                  <a:lnTo>
                    <a:pt x="933236" y="446586"/>
                  </a:lnTo>
                  <a:lnTo>
                    <a:pt x="932714" y="445998"/>
                  </a:lnTo>
                  <a:lnTo>
                    <a:pt x="928277" y="444367"/>
                  </a:lnTo>
                  <a:lnTo>
                    <a:pt x="927755" y="443649"/>
                  </a:lnTo>
                  <a:lnTo>
                    <a:pt x="926254" y="443975"/>
                  </a:lnTo>
                  <a:lnTo>
                    <a:pt x="925667" y="443258"/>
                  </a:lnTo>
                  <a:lnTo>
                    <a:pt x="924362" y="443388"/>
                  </a:lnTo>
                  <a:lnTo>
                    <a:pt x="923448" y="442932"/>
                  </a:lnTo>
                  <a:lnTo>
                    <a:pt x="922535" y="443649"/>
                  </a:lnTo>
                  <a:lnTo>
                    <a:pt x="921034" y="443323"/>
                  </a:lnTo>
                  <a:lnTo>
                    <a:pt x="921034" y="443649"/>
                  </a:lnTo>
                  <a:lnTo>
                    <a:pt x="920120" y="443975"/>
                  </a:lnTo>
                  <a:lnTo>
                    <a:pt x="919207" y="443062"/>
                  </a:lnTo>
                  <a:lnTo>
                    <a:pt x="917902" y="442801"/>
                  </a:lnTo>
                  <a:lnTo>
                    <a:pt x="917315" y="441431"/>
                  </a:lnTo>
                  <a:lnTo>
                    <a:pt x="916597" y="441561"/>
                  </a:lnTo>
                  <a:lnTo>
                    <a:pt x="916597" y="442279"/>
                  </a:lnTo>
                  <a:lnTo>
                    <a:pt x="916010" y="442996"/>
                  </a:lnTo>
                  <a:lnTo>
                    <a:pt x="914704" y="443715"/>
                  </a:lnTo>
                  <a:lnTo>
                    <a:pt x="913987" y="443715"/>
                  </a:lnTo>
                  <a:lnTo>
                    <a:pt x="913400" y="444302"/>
                  </a:lnTo>
                  <a:lnTo>
                    <a:pt x="911376" y="444171"/>
                  </a:lnTo>
                  <a:lnTo>
                    <a:pt x="910855" y="443127"/>
                  </a:lnTo>
                  <a:lnTo>
                    <a:pt x="909354" y="443127"/>
                  </a:lnTo>
                  <a:lnTo>
                    <a:pt x="908962" y="442670"/>
                  </a:lnTo>
                  <a:lnTo>
                    <a:pt x="908767" y="440713"/>
                  </a:lnTo>
                  <a:lnTo>
                    <a:pt x="909354" y="438951"/>
                  </a:lnTo>
                  <a:lnTo>
                    <a:pt x="910267" y="438233"/>
                  </a:lnTo>
                  <a:lnTo>
                    <a:pt x="909876" y="435558"/>
                  </a:lnTo>
                  <a:lnTo>
                    <a:pt x="909158" y="435101"/>
                  </a:lnTo>
                  <a:lnTo>
                    <a:pt x="908767" y="434188"/>
                  </a:lnTo>
                  <a:lnTo>
                    <a:pt x="908244" y="434188"/>
                  </a:lnTo>
                  <a:lnTo>
                    <a:pt x="908049" y="433601"/>
                  </a:lnTo>
                  <a:lnTo>
                    <a:pt x="906939" y="433731"/>
                  </a:lnTo>
                  <a:lnTo>
                    <a:pt x="905635" y="433144"/>
                  </a:lnTo>
                  <a:lnTo>
                    <a:pt x="904721" y="431969"/>
                  </a:lnTo>
                  <a:lnTo>
                    <a:pt x="904525" y="430664"/>
                  </a:lnTo>
                  <a:lnTo>
                    <a:pt x="902828" y="429751"/>
                  </a:lnTo>
                  <a:lnTo>
                    <a:pt x="902633" y="429163"/>
                  </a:lnTo>
                  <a:lnTo>
                    <a:pt x="902111" y="429033"/>
                  </a:lnTo>
                  <a:lnTo>
                    <a:pt x="901002" y="427728"/>
                  </a:lnTo>
                  <a:lnTo>
                    <a:pt x="898783" y="427402"/>
                  </a:lnTo>
                  <a:lnTo>
                    <a:pt x="897674" y="426683"/>
                  </a:lnTo>
                  <a:lnTo>
                    <a:pt x="896565" y="424008"/>
                  </a:lnTo>
                  <a:lnTo>
                    <a:pt x="896565" y="422377"/>
                  </a:lnTo>
                  <a:lnTo>
                    <a:pt x="895063" y="420028"/>
                  </a:lnTo>
                  <a:lnTo>
                    <a:pt x="894542" y="419897"/>
                  </a:lnTo>
                  <a:lnTo>
                    <a:pt x="894542" y="419441"/>
                  </a:lnTo>
                  <a:lnTo>
                    <a:pt x="895063" y="419441"/>
                  </a:lnTo>
                  <a:lnTo>
                    <a:pt x="895455" y="420158"/>
                  </a:lnTo>
                  <a:lnTo>
                    <a:pt x="896173" y="419897"/>
                  </a:lnTo>
                  <a:lnTo>
                    <a:pt x="896565" y="420485"/>
                  </a:lnTo>
                  <a:lnTo>
                    <a:pt x="897674" y="420615"/>
                  </a:lnTo>
                  <a:lnTo>
                    <a:pt x="897870" y="420942"/>
                  </a:lnTo>
                  <a:lnTo>
                    <a:pt x="897478" y="421072"/>
                  </a:lnTo>
                  <a:lnTo>
                    <a:pt x="896369" y="421072"/>
                  </a:lnTo>
                  <a:lnTo>
                    <a:pt x="897870" y="422246"/>
                  </a:lnTo>
                  <a:lnTo>
                    <a:pt x="900871" y="421529"/>
                  </a:lnTo>
                  <a:lnTo>
                    <a:pt x="901589" y="420485"/>
                  </a:lnTo>
                  <a:lnTo>
                    <a:pt x="901589" y="419441"/>
                  </a:lnTo>
                  <a:lnTo>
                    <a:pt x="900675" y="418984"/>
                  </a:lnTo>
                  <a:lnTo>
                    <a:pt x="900871" y="417809"/>
                  </a:lnTo>
                  <a:lnTo>
                    <a:pt x="900479" y="417809"/>
                  </a:lnTo>
                  <a:lnTo>
                    <a:pt x="900479" y="416765"/>
                  </a:lnTo>
                  <a:lnTo>
                    <a:pt x="899566" y="416048"/>
                  </a:lnTo>
                  <a:lnTo>
                    <a:pt x="899762" y="414873"/>
                  </a:lnTo>
                  <a:lnTo>
                    <a:pt x="899174" y="414547"/>
                  </a:lnTo>
                  <a:lnTo>
                    <a:pt x="899174" y="413046"/>
                  </a:lnTo>
                  <a:lnTo>
                    <a:pt x="899892" y="410827"/>
                  </a:lnTo>
                  <a:lnTo>
                    <a:pt x="899892" y="409653"/>
                  </a:lnTo>
                  <a:lnTo>
                    <a:pt x="900479" y="409066"/>
                  </a:lnTo>
                  <a:lnTo>
                    <a:pt x="900479" y="406521"/>
                  </a:lnTo>
                  <a:lnTo>
                    <a:pt x="901785" y="404172"/>
                  </a:lnTo>
                  <a:lnTo>
                    <a:pt x="901393" y="401953"/>
                  </a:lnTo>
                  <a:lnTo>
                    <a:pt x="902437" y="401301"/>
                  </a:lnTo>
                  <a:close/>
                  <a:moveTo>
                    <a:pt x="434188" y="0"/>
                  </a:moveTo>
                  <a:lnTo>
                    <a:pt x="445281" y="9592"/>
                  </a:lnTo>
                  <a:lnTo>
                    <a:pt x="441822" y="25057"/>
                  </a:lnTo>
                  <a:lnTo>
                    <a:pt x="456373" y="40521"/>
                  </a:lnTo>
                  <a:lnTo>
                    <a:pt x="461202" y="52136"/>
                  </a:lnTo>
                  <a:lnTo>
                    <a:pt x="446259" y="64339"/>
                  </a:lnTo>
                  <a:lnTo>
                    <a:pt x="445020" y="65709"/>
                  </a:lnTo>
                  <a:lnTo>
                    <a:pt x="447369" y="70538"/>
                  </a:lnTo>
                  <a:lnTo>
                    <a:pt x="439016" y="74322"/>
                  </a:lnTo>
                  <a:lnTo>
                    <a:pt x="432883" y="83523"/>
                  </a:lnTo>
                  <a:lnTo>
                    <a:pt x="439669" y="84567"/>
                  </a:lnTo>
                  <a:lnTo>
                    <a:pt x="442344" y="89265"/>
                  </a:lnTo>
                  <a:lnTo>
                    <a:pt x="440843" y="102185"/>
                  </a:lnTo>
                  <a:lnTo>
                    <a:pt x="434253" y="111059"/>
                  </a:lnTo>
                  <a:lnTo>
                    <a:pt x="438429" y="125219"/>
                  </a:lnTo>
                  <a:lnTo>
                    <a:pt x="428837" y="139183"/>
                  </a:lnTo>
                  <a:lnTo>
                    <a:pt x="422899" y="157192"/>
                  </a:lnTo>
                  <a:lnTo>
                    <a:pt x="431904" y="160651"/>
                  </a:lnTo>
                  <a:lnTo>
                    <a:pt x="443780" y="171482"/>
                  </a:lnTo>
                  <a:lnTo>
                    <a:pt x="451284" y="169525"/>
                  </a:lnTo>
                  <a:lnTo>
                    <a:pt x="465313" y="183163"/>
                  </a:lnTo>
                  <a:lnTo>
                    <a:pt x="468771" y="191711"/>
                  </a:lnTo>
                  <a:lnTo>
                    <a:pt x="474318" y="198171"/>
                  </a:lnTo>
                  <a:lnTo>
                    <a:pt x="474514" y="202216"/>
                  </a:lnTo>
                  <a:lnTo>
                    <a:pt x="468380" y="201042"/>
                  </a:lnTo>
                  <a:lnTo>
                    <a:pt x="459179" y="212004"/>
                  </a:lnTo>
                  <a:lnTo>
                    <a:pt x="447695" y="207502"/>
                  </a:lnTo>
                  <a:lnTo>
                    <a:pt x="434318" y="206588"/>
                  </a:lnTo>
                  <a:lnTo>
                    <a:pt x="426814" y="196996"/>
                  </a:lnTo>
                  <a:lnTo>
                    <a:pt x="428380" y="192951"/>
                  </a:lnTo>
                  <a:lnTo>
                    <a:pt x="427467" y="189492"/>
                  </a:lnTo>
                  <a:lnTo>
                    <a:pt x="418462" y="185903"/>
                  </a:lnTo>
                  <a:lnTo>
                    <a:pt x="414547" y="186686"/>
                  </a:lnTo>
                  <a:lnTo>
                    <a:pt x="408870" y="197779"/>
                  </a:lnTo>
                  <a:lnTo>
                    <a:pt x="415656" y="207828"/>
                  </a:lnTo>
                  <a:lnTo>
                    <a:pt x="420028" y="208415"/>
                  </a:lnTo>
                  <a:lnTo>
                    <a:pt x="426162" y="215006"/>
                  </a:lnTo>
                  <a:lnTo>
                    <a:pt x="427858" y="220226"/>
                  </a:lnTo>
                  <a:lnTo>
                    <a:pt x="427793" y="229231"/>
                  </a:lnTo>
                  <a:lnTo>
                    <a:pt x="431708" y="235038"/>
                  </a:lnTo>
                  <a:lnTo>
                    <a:pt x="441953" y="240258"/>
                  </a:lnTo>
                  <a:lnTo>
                    <a:pt x="456178" y="240128"/>
                  </a:lnTo>
                  <a:lnTo>
                    <a:pt x="464269" y="249263"/>
                  </a:lnTo>
                  <a:lnTo>
                    <a:pt x="472099" y="245544"/>
                  </a:lnTo>
                  <a:lnTo>
                    <a:pt x="476993" y="247762"/>
                  </a:lnTo>
                  <a:lnTo>
                    <a:pt x="478037" y="251351"/>
                  </a:lnTo>
                  <a:lnTo>
                    <a:pt x="469750" y="257811"/>
                  </a:lnTo>
                  <a:lnTo>
                    <a:pt x="468902" y="261987"/>
                  </a:lnTo>
                  <a:lnTo>
                    <a:pt x="472686" y="270078"/>
                  </a:lnTo>
                  <a:lnTo>
                    <a:pt x="473404" y="280062"/>
                  </a:lnTo>
                  <a:lnTo>
                    <a:pt x="483649" y="277843"/>
                  </a:lnTo>
                  <a:lnTo>
                    <a:pt x="486912" y="279801"/>
                  </a:lnTo>
                  <a:lnTo>
                    <a:pt x="486520" y="283977"/>
                  </a:lnTo>
                  <a:lnTo>
                    <a:pt x="477907" y="298333"/>
                  </a:lnTo>
                  <a:lnTo>
                    <a:pt x="477320" y="307011"/>
                  </a:lnTo>
                  <a:lnTo>
                    <a:pt x="479669" y="316277"/>
                  </a:lnTo>
                  <a:lnTo>
                    <a:pt x="488086" y="325282"/>
                  </a:lnTo>
                  <a:lnTo>
                    <a:pt x="488086" y="325282"/>
                  </a:lnTo>
                  <a:lnTo>
                    <a:pt x="495459" y="347272"/>
                  </a:lnTo>
                  <a:lnTo>
                    <a:pt x="491088" y="377027"/>
                  </a:lnTo>
                  <a:lnTo>
                    <a:pt x="486846" y="385901"/>
                  </a:lnTo>
                  <a:lnTo>
                    <a:pt x="494742" y="396081"/>
                  </a:lnTo>
                  <a:lnTo>
                    <a:pt x="505509" y="398756"/>
                  </a:lnTo>
                  <a:lnTo>
                    <a:pt x="505900" y="407238"/>
                  </a:lnTo>
                  <a:lnTo>
                    <a:pt x="508771" y="411415"/>
                  </a:lnTo>
                  <a:lnTo>
                    <a:pt x="519277" y="414220"/>
                  </a:lnTo>
                  <a:lnTo>
                    <a:pt x="527759" y="423813"/>
                  </a:lnTo>
                  <a:lnTo>
                    <a:pt x="538330" y="430664"/>
                  </a:lnTo>
                  <a:lnTo>
                    <a:pt x="544203" y="430925"/>
                  </a:lnTo>
                  <a:lnTo>
                    <a:pt x="548901" y="431577"/>
                  </a:lnTo>
                  <a:lnTo>
                    <a:pt x="553469" y="443323"/>
                  </a:lnTo>
                  <a:lnTo>
                    <a:pt x="547792" y="455786"/>
                  </a:lnTo>
                  <a:lnTo>
                    <a:pt x="548705" y="468119"/>
                  </a:lnTo>
                  <a:lnTo>
                    <a:pt x="555035" y="465574"/>
                  </a:lnTo>
                  <a:lnTo>
                    <a:pt x="563387" y="448086"/>
                  </a:lnTo>
                  <a:lnTo>
                    <a:pt x="571870" y="441692"/>
                  </a:lnTo>
                  <a:lnTo>
                    <a:pt x="580222" y="452654"/>
                  </a:lnTo>
                  <a:lnTo>
                    <a:pt x="579765" y="465835"/>
                  </a:lnTo>
                  <a:lnTo>
                    <a:pt x="590075" y="459766"/>
                  </a:lnTo>
                  <a:lnTo>
                    <a:pt x="593534" y="460093"/>
                  </a:lnTo>
                  <a:lnTo>
                    <a:pt x="602604" y="479342"/>
                  </a:lnTo>
                  <a:lnTo>
                    <a:pt x="610303" y="486781"/>
                  </a:lnTo>
                  <a:lnTo>
                    <a:pt x="619047" y="484889"/>
                  </a:lnTo>
                  <a:lnTo>
                    <a:pt x="624789" y="475101"/>
                  </a:lnTo>
                  <a:lnTo>
                    <a:pt x="631184" y="472295"/>
                  </a:lnTo>
                  <a:lnTo>
                    <a:pt x="637513" y="472752"/>
                  </a:lnTo>
                  <a:lnTo>
                    <a:pt x="644169" y="464595"/>
                  </a:lnTo>
                  <a:lnTo>
                    <a:pt x="653109" y="465313"/>
                  </a:lnTo>
                  <a:lnTo>
                    <a:pt x="658590" y="471121"/>
                  </a:lnTo>
                  <a:lnTo>
                    <a:pt x="660613" y="486520"/>
                  </a:lnTo>
                  <a:lnTo>
                    <a:pt x="669226" y="483714"/>
                  </a:lnTo>
                  <a:lnTo>
                    <a:pt x="671249" y="486389"/>
                  </a:lnTo>
                  <a:lnTo>
                    <a:pt x="676077" y="490370"/>
                  </a:lnTo>
                  <a:lnTo>
                    <a:pt x="684430" y="487238"/>
                  </a:lnTo>
                  <a:lnTo>
                    <a:pt x="685343" y="475101"/>
                  </a:lnTo>
                  <a:lnTo>
                    <a:pt x="693174" y="468119"/>
                  </a:lnTo>
                  <a:lnTo>
                    <a:pt x="696893" y="459049"/>
                  </a:lnTo>
                  <a:lnTo>
                    <a:pt x="704984" y="451806"/>
                  </a:lnTo>
                  <a:lnTo>
                    <a:pt x="709617" y="433731"/>
                  </a:lnTo>
                  <a:lnTo>
                    <a:pt x="706811" y="418462"/>
                  </a:lnTo>
                  <a:lnTo>
                    <a:pt x="713597" y="407500"/>
                  </a:lnTo>
                  <a:lnTo>
                    <a:pt x="723712" y="397255"/>
                  </a:lnTo>
                  <a:lnTo>
                    <a:pt x="727823" y="388511"/>
                  </a:lnTo>
                  <a:lnTo>
                    <a:pt x="727823" y="388511"/>
                  </a:lnTo>
                  <a:lnTo>
                    <a:pt x="741852" y="397451"/>
                  </a:lnTo>
                  <a:lnTo>
                    <a:pt x="757447" y="392687"/>
                  </a:lnTo>
                  <a:lnTo>
                    <a:pt x="767235" y="402932"/>
                  </a:lnTo>
                  <a:lnTo>
                    <a:pt x="775522" y="404563"/>
                  </a:lnTo>
                  <a:lnTo>
                    <a:pt x="782439" y="401822"/>
                  </a:lnTo>
                  <a:lnTo>
                    <a:pt x="791574" y="400975"/>
                  </a:lnTo>
                  <a:lnTo>
                    <a:pt x="791574" y="400975"/>
                  </a:lnTo>
                  <a:lnTo>
                    <a:pt x="792683" y="404041"/>
                  </a:lnTo>
                  <a:lnTo>
                    <a:pt x="793075" y="404041"/>
                  </a:lnTo>
                  <a:lnTo>
                    <a:pt x="793596" y="403454"/>
                  </a:lnTo>
                  <a:lnTo>
                    <a:pt x="795619" y="403128"/>
                  </a:lnTo>
                  <a:lnTo>
                    <a:pt x="796533" y="402540"/>
                  </a:lnTo>
                  <a:lnTo>
                    <a:pt x="800252" y="402214"/>
                  </a:lnTo>
                  <a:lnTo>
                    <a:pt x="800774" y="401039"/>
                  </a:lnTo>
                  <a:lnTo>
                    <a:pt x="801688" y="400909"/>
                  </a:lnTo>
                  <a:lnTo>
                    <a:pt x="802406" y="399996"/>
                  </a:lnTo>
                  <a:lnTo>
                    <a:pt x="803906" y="400126"/>
                  </a:lnTo>
                  <a:lnTo>
                    <a:pt x="806125" y="398756"/>
                  </a:lnTo>
                  <a:lnTo>
                    <a:pt x="806125" y="397385"/>
                  </a:lnTo>
                  <a:lnTo>
                    <a:pt x="805734" y="397059"/>
                  </a:lnTo>
                  <a:lnTo>
                    <a:pt x="806125" y="396015"/>
                  </a:lnTo>
                  <a:lnTo>
                    <a:pt x="805212" y="394971"/>
                  </a:lnTo>
                  <a:lnTo>
                    <a:pt x="805212" y="394253"/>
                  </a:lnTo>
                  <a:lnTo>
                    <a:pt x="804820" y="394123"/>
                  </a:lnTo>
                  <a:lnTo>
                    <a:pt x="805016" y="393405"/>
                  </a:lnTo>
                  <a:lnTo>
                    <a:pt x="804624" y="392948"/>
                  </a:lnTo>
                  <a:lnTo>
                    <a:pt x="805929" y="392361"/>
                  </a:lnTo>
                  <a:lnTo>
                    <a:pt x="807038" y="392948"/>
                  </a:lnTo>
                  <a:lnTo>
                    <a:pt x="809257" y="392948"/>
                  </a:lnTo>
                  <a:lnTo>
                    <a:pt x="809061" y="392361"/>
                  </a:lnTo>
                  <a:lnTo>
                    <a:pt x="807561" y="392491"/>
                  </a:lnTo>
                  <a:lnTo>
                    <a:pt x="806060" y="392035"/>
                  </a:lnTo>
                  <a:lnTo>
                    <a:pt x="806582" y="389620"/>
                  </a:lnTo>
                  <a:lnTo>
                    <a:pt x="807691" y="389033"/>
                  </a:lnTo>
                  <a:lnTo>
                    <a:pt x="806973" y="387859"/>
                  </a:lnTo>
                  <a:lnTo>
                    <a:pt x="808278" y="385640"/>
                  </a:lnTo>
                  <a:lnTo>
                    <a:pt x="808996" y="385183"/>
                  </a:lnTo>
                  <a:lnTo>
                    <a:pt x="808800" y="384596"/>
                  </a:lnTo>
                  <a:lnTo>
                    <a:pt x="809192" y="384466"/>
                  </a:lnTo>
                  <a:lnTo>
                    <a:pt x="809388" y="383422"/>
                  </a:lnTo>
                  <a:lnTo>
                    <a:pt x="813825" y="380877"/>
                  </a:lnTo>
                  <a:lnTo>
                    <a:pt x="816239" y="380746"/>
                  </a:lnTo>
                  <a:lnTo>
                    <a:pt x="820154" y="381790"/>
                  </a:lnTo>
                  <a:lnTo>
                    <a:pt x="820742" y="381464"/>
                  </a:lnTo>
                  <a:lnTo>
                    <a:pt x="823547" y="381921"/>
                  </a:lnTo>
                  <a:lnTo>
                    <a:pt x="825374" y="381790"/>
                  </a:lnTo>
                  <a:lnTo>
                    <a:pt x="827593" y="382508"/>
                  </a:lnTo>
                  <a:lnTo>
                    <a:pt x="829290" y="382377"/>
                  </a:lnTo>
                  <a:lnTo>
                    <a:pt x="830790" y="381790"/>
                  </a:lnTo>
                  <a:lnTo>
                    <a:pt x="832813" y="381790"/>
                  </a:lnTo>
                  <a:lnTo>
                    <a:pt x="836141" y="380877"/>
                  </a:lnTo>
                  <a:lnTo>
                    <a:pt x="836337" y="381334"/>
                  </a:lnTo>
                  <a:lnTo>
                    <a:pt x="838360" y="382377"/>
                  </a:lnTo>
                  <a:lnTo>
                    <a:pt x="837968" y="383878"/>
                  </a:lnTo>
                  <a:lnTo>
                    <a:pt x="839273" y="383552"/>
                  </a:lnTo>
                  <a:lnTo>
                    <a:pt x="839469" y="382508"/>
                  </a:lnTo>
                  <a:lnTo>
                    <a:pt x="839860" y="382377"/>
                  </a:lnTo>
                  <a:lnTo>
                    <a:pt x="843775" y="382377"/>
                  </a:lnTo>
                  <a:lnTo>
                    <a:pt x="845603" y="382638"/>
                  </a:lnTo>
                  <a:lnTo>
                    <a:pt x="846712" y="384596"/>
                  </a:lnTo>
                  <a:lnTo>
                    <a:pt x="848212" y="384596"/>
                  </a:lnTo>
                  <a:lnTo>
                    <a:pt x="848931" y="382508"/>
                  </a:lnTo>
                  <a:lnTo>
                    <a:pt x="850040" y="383226"/>
                  </a:lnTo>
                  <a:lnTo>
                    <a:pt x="851149" y="383226"/>
                  </a:lnTo>
                  <a:lnTo>
                    <a:pt x="852258" y="383813"/>
                  </a:lnTo>
                  <a:lnTo>
                    <a:pt x="856369" y="384726"/>
                  </a:lnTo>
                  <a:lnTo>
                    <a:pt x="856565" y="385183"/>
                  </a:lnTo>
                  <a:lnTo>
                    <a:pt x="857479" y="385509"/>
                  </a:lnTo>
                  <a:lnTo>
                    <a:pt x="857479" y="386423"/>
                  </a:lnTo>
                  <a:lnTo>
                    <a:pt x="858196" y="387467"/>
                  </a:lnTo>
                  <a:lnTo>
                    <a:pt x="860806" y="387206"/>
                  </a:lnTo>
                  <a:lnTo>
                    <a:pt x="861720" y="386488"/>
                  </a:lnTo>
                  <a:lnTo>
                    <a:pt x="863221" y="386032"/>
                  </a:lnTo>
                  <a:lnTo>
                    <a:pt x="868767" y="385575"/>
                  </a:lnTo>
                  <a:lnTo>
                    <a:pt x="869485" y="386619"/>
                  </a:lnTo>
                  <a:lnTo>
                    <a:pt x="873726" y="386162"/>
                  </a:lnTo>
                  <a:lnTo>
                    <a:pt x="874313" y="387337"/>
                  </a:lnTo>
                  <a:lnTo>
                    <a:pt x="876728" y="387467"/>
                  </a:lnTo>
                  <a:lnTo>
                    <a:pt x="876728" y="388185"/>
                  </a:lnTo>
                  <a:lnTo>
                    <a:pt x="877446" y="389359"/>
                  </a:lnTo>
                  <a:lnTo>
                    <a:pt x="878946" y="388642"/>
                  </a:lnTo>
                  <a:lnTo>
                    <a:pt x="879338" y="387924"/>
                  </a:lnTo>
                  <a:lnTo>
                    <a:pt x="880839" y="387924"/>
                  </a:lnTo>
                  <a:lnTo>
                    <a:pt x="881361" y="387467"/>
                  </a:lnTo>
                  <a:lnTo>
                    <a:pt x="884493" y="388380"/>
                  </a:lnTo>
                  <a:lnTo>
                    <a:pt x="885015" y="388968"/>
                  </a:lnTo>
                  <a:lnTo>
                    <a:pt x="887038" y="388837"/>
                  </a:lnTo>
                  <a:lnTo>
                    <a:pt x="889452" y="391056"/>
                  </a:lnTo>
                  <a:lnTo>
                    <a:pt x="891344" y="393601"/>
                  </a:lnTo>
                  <a:lnTo>
                    <a:pt x="893041" y="394971"/>
                  </a:lnTo>
                  <a:lnTo>
                    <a:pt x="894542" y="398560"/>
                  </a:lnTo>
                  <a:lnTo>
                    <a:pt x="894346" y="401562"/>
                  </a:lnTo>
                  <a:lnTo>
                    <a:pt x="895063" y="402475"/>
                  </a:lnTo>
                  <a:lnTo>
                    <a:pt x="895063" y="403193"/>
                  </a:lnTo>
                  <a:lnTo>
                    <a:pt x="894476" y="403911"/>
                  </a:lnTo>
                  <a:lnTo>
                    <a:pt x="894672" y="404629"/>
                  </a:lnTo>
                  <a:lnTo>
                    <a:pt x="892976" y="407434"/>
                  </a:lnTo>
                  <a:lnTo>
                    <a:pt x="892258" y="407695"/>
                  </a:lnTo>
                  <a:lnTo>
                    <a:pt x="891866" y="408413"/>
                  </a:lnTo>
                  <a:lnTo>
                    <a:pt x="890561" y="409000"/>
                  </a:lnTo>
                  <a:lnTo>
                    <a:pt x="889452" y="408870"/>
                  </a:lnTo>
                  <a:lnTo>
                    <a:pt x="888538" y="409783"/>
                  </a:lnTo>
                  <a:lnTo>
                    <a:pt x="887234" y="410044"/>
                  </a:lnTo>
                  <a:lnTo>
                    <a:pt x="885406" y="409783"/>
                  </a:lnTo>
                  <a:lnTo>
                    <a:pt x="884297" y="409914"/>
                  </a:lnTo>
                  <a:lnTo>
                    <a:pt x="884101" y="410370"/>
                  </a:lnTo>
                  <a:lnTo>
                    <a:pt x="882405" y="410044"/>
                  </a:lnTo>
                  <a:lnTo>
                    <a:pt x="878294" y="410370"/>
                  </a:lnTo>
                  <a:lnTo>
                    <a:pt x="878098" y="409653"/>
                  </a:lnTo>
                  <a:lnTo>
                    <a:pt x="877380" y="409523"/>
                  </a:lnTo>
                  <a:lnTo>
                    <a:pt x="877380" y="409261"/>
                  </a:lnTo>
                  <a:lnTo>
                    <a:pt x="878685" y="408217"/>
                  </a:lnTo>
                  <a:lnTo>
                    <a:pt x="878490" y="406912"/>
                  </a:lnTo>
                  <a:lnTo>
                    <a:pt x="876989" y="406455"/>
                  </a:lnTo>
                  <a:lnTo>
                    <a:pt x="876793" y="405281"/>
                  </a:lnTo>
                  <a:lnTo>
                    <a:pt x="876206" y="404563"/>
                  </a:lnTo>
                  <a:lnTo>
                    <a:pt x="874379" y="404433"/>
                  </a:lnTo>
                  <a:lnTo>
                    <a:pt x="874770" y="403258"/>
                  </a:lnTo>
                  <a:lnTo>
                    <a:pt x="874248" y="402345"/>
                  </a:lnTo>
                  <a:lnTo>
                    <a:pt x="873661" y="402214"/>
                  </a:lnTo>
                  <a:lnTo>
                    <a:pt x="874052" y="401757"/>
                  </a:lnTo>
                  <a:lnTo>
                    <a:pt x="873335" y="401888"/>
                  </a:lnTo>
                  <a:lnTo>
                    <a:pt x="872225" y="401431"/>
                  </a:lnTo>
                  <a:lnTo>
                    <a:pt x="871703" y="401757"/>
                  </a:lnTo>
                  <a:lnTo>
                    <a:pt x="871312" y="402932"/>
                  </a:lnTo>
                  <a:lnTo>
                    <a:pt x="870594" y="403193"/>
                  </a:lnTo>
                  <a:lnTo>
                    <a:pt x="870202" y="404237"/>
                  </a:lnTo>
                  <a:lnTo>
                    <a:pt x="871312" y="403911"/>
                  </a:lnTo>
                  <a:lnTo>
                    <a:pt x="872617" y="404955"/>
                  </a:lnTo>
                  <a:lnTo>
                    <a:pt x="872617" y="405868"/>
                  </a:lnTo>
                  <a:lnTo>
                    <a:pt x="873922" y="408087"/>
                  </a:lnTo>
                  <a:lnTo>
                    <a:pt x="872225" y="407630"/>
                  </a:lnTo>
                  <a:lnTo>
                    <a:pt x="871116" y="407956"/>
                  </a:lnTo>
                  <a:lnTo>
                    <a:pt x="870007" y="409131"/>
                  </a:lnTo>
                  <a:lnTo>
                    <a:pt x="868702" y="408870"/>
                  </a:lnTo>
                  <a:lnTo>
                    <a:pt x="868180" y="408283"/>
                  </a:lnTo>
                  <a:lnTo>
                    <a:pt x="868571" y="407826"/>
                  </a:lnTo>
                  <a:lnTo>
                    <a:pt x="868571" y="405868"/>
                  </a:lnTo>
                  <a:lnTo>
                    <a:pt x="867462" y="405281"/>
                  </a:lnTo>
                  <a:lnTo>
                    <a:pt x="867070" y="405281"/>
                  </a:lnTo>
                  <a:lnTo>
                    <a:pt x="867070" y="405868"/>
                  </a:lnTo>
                  <a:lnTo>
                    <a:pt x="867593" y="405868"/>
                  </a:lnTo>
                  <a:lnTo>
                    <a:pt x="867984" y="406912"/>
                  </a:lnTo>
                  <a:lnTo>
                    <a:pt x="867593" y="407956"/>
                  </a:lnTo>
                  <a:lnTo>
                    <a:pt x="865765" y="407826"/>
                  </a:lnTo>
                  <a:lnTo>
                    <a:pt x="865374" y="407369"/>
                  </a:lnTo>
                  <a:lnTo>
                    <a:pt x="865765" y="406195"/>
                  </a:lnTo>
                  <a:lnTo>
                    <a:pt x="865178" y="406195"/>
                  </a:lnTo>
                  <a:lnTo>
                    <a:pt x="864461" y="407369"/>
                  </a:lnTo>
                  <a:lnTo>
                    <a:pt x="861459" y="407956"/>
                  </a:lnTo>
                  <a:lnTo>
                    <a:pt x="861850" y="408413"/>
                  </a:lnTo>
                  <a:lnTo>
                    <a:pt x="861654" y="409131"/>
                  </a:lnTo>
                  <a:lnTo>
                    <a:pt x="859958" y="409131"/>
                  </a:lnTo>
                  <a:lnTo>
                    <a:pt x="859958" y="410632"/>
                  </a:lnTo>
                  <a:lnTo>
                    <a:pt x="860871" y="410501"/>
                  </a:lnTo>
                  <a:lnTo>
                    <a:pt x="860871" y="411676"/>
                  </a:lnTo>
                  <a:lnTo>
                    <a:pt x="859567" y="411545"/>
                  </a:lnTo>
                  <a:lnTo>
                    <a:pt x="858066" y="412263"/>
                  </a:lnTo>
                  <a:lnTo>
                    <a:pt x="858066" y="412981"/>
                  </a:lnTo>
                  <a:lnTo>
                    <a:pt x="856956" y="414612"/>
                  </a:lnTo>
                  <a:lnTo>
                    <a:pt x="856956" y="415330"/>
                  </a:lnTo>
                  <a:lnTo>
                    <a:pt x="857674" y="415069"/>
                  </a:lnTo>
                  <a:lnTo>
                    <a:pt x="859501" y="412263"/>
                  </a:lnTo>
                  <a:lnTo>
                    <a:pt x="861916" y="413437"/>
                  </a:lnTo>
                  <a:lnTo>
                    <a:pt x="861524" y="414938"/>
                  </a:lnTo>
                  <a:lnTo>
                    <a:pt x="860219" y="416243"/>
                  </a:lnTo>
                  <a:lnTo>
                    <a:pt x="857609" y="417288"/>
                  </a:lnTo>
                  <a:lnTo>
                    <a:pt x="857609" y="417875"/>
                  </a:lnTo>
                  <a:lnTo>
                    <a:pt x="856891" y="418592"/>
                  </a:lnTo>
                  <a:lnTo>
                    <a:pt x="855194" y="419049"/>
                  </a:lnTo>
                  <a:lnTo>
                    <a:pt x="855194" y="422051"/>
                  </a:lnTo>
                  <a:lnTo>
                    <a:pt x="853368" y="421920"/>
                  </a:lnTo>
                  <a:lnTo>
                    <a:pt x="853368" y="421659"/>
                  </a:lnTo>
                  <a:lnTo>
                    <a:pt x="854673" y="421529"/>
                  </a:lnTo>
                  <a:lnTo>
                    <a:pt x="854477" y="419441"/>
                  </a:lnTo>
                  <a:lnTo>
                    <a:pt x="853172" y="419571"/>
                  </a:lnTo>
                  <a:lnTo>
                    <a:pt x="852780" y="419114"/>
                  </a:lnTo>
                  <a:lnTo>
                    <a:pt x="852258" y="419114"/>
                  </a:lnTo>
                  <a:lnTo>
                    <a:pt x="850953" y="420028"/>
                  </a:lnTo>
                  <a:lnTo>
                    <a:pt x="849648" y="419767"/>
                  </a:lnTo>
                  <a:lnTo>
                    <a:pt x="849257" y="419310"/>
                  </a:lnTo>
                  <a:lnTo>
                    <a:pt x="847234" y="419310"/>
                  </a:lnTo>
                  <a:lnTo>
                    <a:pt x="846712" y="419767"/>
                  </a:lnTo>
                  <a:lnTo>
                    <a:pt x="845603" y="419441"/>
                  </a:lnTo>
                  <a:lnTo>
                    <a:pt x="844297" y="420876"/>
                  </a:lnTo>
                  <a:lnTo>
                    <a:pt x="843188" y="420746"/>
                  </a:lnTo>
                  <a:lnTo>
                    <a:pt x="842797" y="421920"/>
                  </a:lnTo>
                  <a:lnTo>
                    <a:pt x="842601" y="421203"/>
                  </a:lnTo>
                  <a:lnTo>
                    <a:pt x="842209" y="421203"/>
                  </a:lnTo>
                  <a:lnTo>
                    <a:pt x="841818" y="422116"/>
                  </a:lnTo>
                  <a:lnTo>
                    <a:pt x="841100" y="422116"/>
                  </a:lnTo>
                  <a:lnTo>
                    <a:pt x="841296" y="422834"/>
                  </a:lnTo>
                  <a:lnTo>
                    <a:pt x="839991" y="422246"/>
                  </a:lnTo>
                  <a:lnTo>
                    <a:pt x="839273" y="422703"/>
                  </a:lnTo>
                  <a:lnTo>
                    <a:pt x="838164" y="421203"/>
                  </a:lnTo>
                  <a:lnTo>
                    <a:pt x="835162" y="421463"/>
                  </a:lnTo>
                  <a:lnTo>
                    <a:pt x="832944" y="420550"/>
                  </a:lnTo>
                  <a:lnTo>
                    <a:pt x="831639" y="420550"/>
                  </a:lnTo>
                  <a:lnTo>
                    <a:pt x="830529" y="421594"/>
                  </a:lnTo>
                  <a:lnTo>
                    <a:pt x="829811" y="421725"/>
                  </a:lnTo>
                  <a:lnTo>
                    <a:pt x="829811" y="422312"/>
                  </a:lnTo>
                  <a:lnTo>
                    <a:pt x="831116" y="422899"/>
                  </a:lnTo>
                  <a:lnTo>
                    <a:pt x="832030" y="422181"/>
                  </a:lnTo>
                  <a:lnTo>
                    <a:pt x="833335" y="422312"/>
                  </a:lnTo>
                  <a:lnTo>
                    <a:pt x="835358" y="423029"/>
                  </a:lnTo>
                  <a:lnTo>
                    <a:pt x="836663" y="424204"/>
                  </a:lnTo>
                  <a:lnTo>
                    <a:pt x="836467" y="425248"/>
                  </a:lnTo>
                  <a:lnTo>
                    <a:pt x="837185" y="425574"/>
                  </a:lnTo>
                  <a:lnTo>
                    <a:pt x="837185" y="427075"/>
                  </a:lnTo>
                  <a:lnTo>
                    <a:pt x="837772" y="427336"/>
                  </a:lnTo>
                  <a:lnTo>
                    <a:pt x="837772" y="427923"/>
                  </a:lnTo>
                  <a:lnTo>
                    <a:pt x="838294" y="428380"/>
                  </a:lnTo>
                  <a:lnTo>
                    <a:pt x="840513" y="428511"/>
                  </a:lnTo>
                  <a:lnTo>
                    <a:pt x="840513" y="429685"/>
                  </a:lnTo>
                  <a:lnTo>
                    <a:pt x="841230" y="429685"/>
                  </a:lnTo>
                  <a:lnTo>
                    <a:pt x="841622" y="430403"/>
                  </a:lnTo>
                  <a:lnTo>
                    <a:pt x="842340" y="430403"/>
                  </a:lnTo>
                  <a:lnTo>
                    <a:pt x="843254" y="431447"/>
                  </a:lnTo>
                  <a:lnTo>
                    <a:pt x="844754" y="431317"/>
                  </a:lnTo>
                  <a:lnTo>
                    <a:pt x="845472" y="432491"/>
                  </a:lnTo>
                  <a:lnTo>
                    <a:pt x="848082" y="432948"/>
                  </a:lnTo>
                  <a:lnTo>
                    <a:pt x="848800" y="432491"/>
                  </a:lnTo>
                  <a:lnTo>
                    <a:pt x="850627" y="432622"/>
                  </a:lnTo>
                  <a:lnTo>
                    <a:pt x="851736" y="433665"/>
                  </a:lnTo>
                  <a:lnTo>
                    <a:pt x="852454" y="433078"/>
                  </a:lnTo>
                  <a:lnTo>
                    <a:pt x="853172" y="433535"/>
                  </a:lnTo>
                  <a:lnTo>
                    <a:pt x="853563" y="432622"/>
                  </a:lnTo>
                  <a:lnTo>
                    <a:pt x="853955" y="432622"/>
                  </a:lnTo>
                  <a:lnTo>
                    <a:pt x="854151" y="433535"/>
                  </a:lnTo>
                  <a:lnTo>
                    <a:pt x="853237" y="433861"/>
                  </a:lnTo>
                  <a:lnTo>
                    <a:pt x="853041" y="434318"/>
                  </a:lnTo>
                  <a:lnTo>
                    <a:pt x="854151" y="434579"/>
                  </a:lnTo>
                  <a:lnTo>
                    <a:pt x="853955" y="435297"/>
                  </a:lnTo>
                  <a:lnTo>
                    <a:pt x="854346" y="435427"/>
                  </a:lnTo>
                  <a:lnTo>
                    <a:pt x="854934" y="435101"/>
                  </a:lnTo>
                  <a:lnTo>
                    <a:pt x="856043" y="435232"/>
                  </a:lnTo>
                  <a:lnTo>
                    <a:pt x="855847" y="436145"/>
                  </a:lnTo>
                  <a:lnTo>
                    <a:pt x="854934" y="436602"/>
                  </a:lnTo>
                  <a:lnTo>
                    <a:pt x="854934" y="437516"/>
                  </a:lnTo>
                  <a:lnTo>
                    <a:pt x="857152" y="438429"/>
                  </a:lnTo>
                  <a:lnTo>
                    <a:pt x="857543" y="439016"/>
                  </a:lnTo>
                  <a:lnTo>
                    <a:pt x="859371" y="438690"/>
                  </a:lnTo>
                  <a:lnTo>
                    <a:pt x="859371" y="438233"/>
                  </a:lnTo>
                  <a:lnTo>
                    <a:pt x="858653" y="437907"/>
                  </a:lnTo>
                  <a:lnTo>
                    <a:pt x="858849" y="437450"/>
                  </a:lnTo>
                  <a:lnTo>
                    <a:pt x="859958" y="437581"/>
                  </a:lnTo>
                  <a:lnTo>
                    <a:pt x="860545" y="437124"/>
                  </a:lnTo>
                  <a:lnTo>
                    <a:pt x="860154" y="436537"/>
                  </a:lnTo>
                  <a:lnTo>
                    <a:pt x="860350" y="434579"/>
                  </a:lnTo>
                  <a:lnTo>
                    <a:pt x="859240" y="434122"/>
                  </a:lnTo>
                  <a:lnTo>
                    <a:pt x="859240" y="433665"/>
                  </a:lnTo>
                  <a:lnTo>
                    <a:pt x="859828" y="433339"/>
                  </a:lnTo>
                  <a:lnTo>
                    <a:pt x="861328" y="433339"/>
                  </a:lnTo>
                  <a:lnTo>
                    <a:pt x="862437" y="433796"/>
                  </a:lnTo>
                  <a:lnTo>
                    <a:pt x="864852" y="433470"/>
                  </a:lnTo>
                  <a:lnTo>
                    <a:pt x="865244" y="433796"/>
                  </a:lnTo>
                  <a:lnTo>
                    <a:pt x="864852" y="435297"/>
                  </a:lnTo>
                  <a:lnTo>
                    <a:pt x="864461" y="435754"/>
                  </a:lnTo>
                  <a:lnTo>
                    <a:pt x="862960" y="436210"/>
                  </a:lnTo>
                  <a:lnTo>
                    <a:pt x="862568" y="437124"/>
                  </a:lnTo>
                  <a:lnTo>
                    <a:pt x="861459" y="437842"/>
                  </a:lnTo>
                  <a:lnTo>
                    <a:pt x="860937" y="439473"/>
                  </a:lnTo>
                  <a:lnTo>
                    <a:pt x="861654" y="440387"/>
                  </a:lnTo>
                  <a:lnTo>
                    <a:pt x="862372" y="440387"/>
                  </a:lnTo>
                  <a:lnTo>
                    <a:pt x="862764" y="438038"/>
                  </a:lnTo>
                  <a:lnTo>
                    <a:pt x="863351" y="437711"/>
                  </a:lnTo>
                  <a:lnTo>
                    <a:pt x="863351" y="437255"/>
                  </a:lnTo>
                  <a:lnTo>
                    <a:pt x="865570" y="436341"/>
                  </a:lnTo>
                  <a:lnTo>
                    <a:pt x="865570" y="435427"/>
                  </a:lnTo>
                  <a:lnTo>
                    <a:pt x="866092" y="434514"/>
                  </a:lnTo>
                  <a:lnTo>
                    <a:pt x="866810" y="434384"/>
                  </a:lnTo>
                  <a:lnTo>
                    <a:pt x="866418" y="433470"/>
                  </a:lnTo>
                  <a:lnTo>
                    <a:pt x="867005" y="432556"/>
                  </a:lnTo>
                  <a:lnTo>
                    <a:pt x="866614" y="430794"/>
                  </a:lnTo>
                  <a:lnTo>
                    <a:pt x="866810" y="429881"/>
                  </a:lnTo>
                  <a:lnTo>
                    <a:pt x="869615" y="428968"/>
                  </a:lnTo>
                  <a:lnTo>
                    <a:pt x="870007" y="429685"/>
                  </a:lnTo>
                  <a:lnTo>
                    <a:pt x="870725" y="429685"/>
                  </a:lnTo>
                  <a:lnTo>
                    <a:pt x="871442" y="430729"/>
                  </a:lnTo>
                  <a:lnTo>
                    <a:pt x="873139" y="431447"/>
                  </a:lnTo>
                  <a:lnTo>
                    <a:pt x="872943" y="432361"/>
                  </a:lnTo>
                  <a:lnTo>
                    <a:pt x="873335" y="432361"/>
                  </a:lnTo>
                  <a:lnTo>
                    <a:pt x="873139" y="433078"/>
                  </a:lnTo>
                  <a:lnTo>
                    <a:pt x="873530" y="434253"/>
                  </a:lnTo>
                  <a:lnTo>
                    <a:pt x="874640" y="435167"/>
                  </a:lnTo>
                  <a:lnTo>
                    <a:pt x="874640" y="435884"/>
                  </a:lnTo>
                  <a:lnTo>
                    <a:pt x="875553" y="435754"/>
                  </a:lnTo>
                  <a:lnTo>
                    <a:pt x="875749" y="436080"/>
                  </a:lnTo>
                  <a:lnTo>
                    <a:pt x="875749" y="437450"/>
                  </a:lnTo>
                  <a:lnTo>
                    <a:pt x="875162" y="438494"/>
                  </a:lnTo>
                  <a:lnTo>
                    <a:pt x="877380" y="439538"/>
                  </a:lnTo>
                  <a:lnTo>
                    <a:pt x="876858" y="440256"/>
                  </a:lnTo>
                  <a:lnTo>
                    <a:pt x="877967" y="440256"/>
                  </a:lnTo>
                  <a:lnTo>
                    <a:pt x="878685" y="439538"/>
                  </a:lnTo>
                  <a:lnTo>
                    <a:pt x="878685" y="438821"/>
                  </a:lnTo>
                  <a:lnTo>
                    <a:pt x="880708" y="437907"/>
                  </a:lnTo>
                  <a:lnTo>
                    <a:pt x="880708" y="435232"/>
                  </a:lnTo>
                  <a:lnTo>
                    <a:pt x="881426" y="432882"/>
                  </a:lnTo>
                  <a:lnTo>
                    <a:pt x="882144" y="431839"/>
                  </a:lnTo>
                  <a:lnTo>
                    <a:pt x="884754" y="431577"/>
                  </a:lnTo>
                  <a:lnTo>
                    <a:pt x="885668" y="430860"/>
                  </a:lnTo>
                  <a:lnTo>
                    <a:pt x="886777" y="430990"/>
                  </a:lnTo>
                  <a:lnTo>
                    <a:pt x="887690" y="431708"/>
                  </a:lnTo>
                  <a:lnTo>
                    <a:pt x="887299" y="432882"/>
                  </a:lnTo>
                  <a:lnTo>
                    <a:pt x="886385" y="433013"/>
                  </a:lnTo>
                  <a:lnTo>
                    <a:pt x="885798" y="434775"/>
                  </a:lnTo>
                  <a:lnTo>
                    <a:pt x="885276" y="434905"/>
                  </a:lnTo>
                  <a:lnTo>
                    <a:pt x="885276" y="435362"/>
                  </a:lnTo>
                  <a:lnTo>
                    <a:pt x="884689" y="435362"/>
                  </a:lnTo>
                  <a:lnTo>
                    <a:pt x="884689" y="435819"/>
                  </a:lnTo>
                  <a:lnTo>
                    <a:pt x="885276" y="435950"/>
                  </a:lnTo>
                  <a:lnTo>
                    <a:pt x="885276" y="436863"/>
                  </a:lnTo>
                  <a:lnTo>
                    <a:pt x="885668" y="436863"/>
                  </a:lnTo>
                  <a:lnTo>
                    <a:pt x="885863" y="436145"/>
                  </a:lnTo>
                  <a:lnTo>
                    <a:pt x="886451" y="436145"/>
                  </a:lnTo>
                  <a:lnTo>
                    <a:pt x="886451" y="435688"/>
                  </a:lnTo>
                  <a:lnTo>
                    <a:pt x="887951" y="436602"/>
                  </a:lnTo>
                  <a:lnTo>
                    <a:pt x="889648" y="436015"/>
                  </a:lnTo>
                  <a:lnTo>
                    <a:pt x="890365" y="436341"/>
                  </a:lnTo>
                  <a:lnTo>
                    <a:pt x="890561" y="435754"/>
                  </a:lnTo>
                  <a:lnTo>
                    <a:pt x="891148" y="435754"/>
                  </a:lnTo>
                  <a:lnTo>
                    <a:pt x="891866" y="435036"/>
                  </a:lnTo>
                  <a:lnTo>
                    <a:pt x="891475" y="434122"/>
                  </a:lnTo>
                  <a:lnTo>
                    <a:pt x="892976" y="433665"/>
                  </a:lnTo>
                  <a:lnTo>
                    <a:pt x="892976" y="433209"/>
                  </a:lnTo>
                  <a:lnTo>
                    <a:pt x="891671" y="432622"/>
                  </a:lnTo>
                  <a:lnTo>
                    <a:pt x="889843" y="433078"/>
                  </a:lnTo>
                  <a:lnTo>
                    <a:pt x="889843" y="432491"/>
                  </a:lnTo>
                  <a:lnTo>
                    <a:pt x="890561" y="432230"/>
                  </a:lnTo>
                  <a:lnTo>
                    <a:pt x="890561" y="431512"/>
                  </a:lnTo>
                  <a:lnTo>
                    <a:pt x="890170" y="431969"/>
                  </a:lnTo>
                  <a:lnTo>
                    <a:pt x="889582" y="431969"/>
                  </a:lnTo>
                  <a:lnTo>
                    <a:pt x="889191" y="430925"/>
                  </a:lnTo>
                  <a:lnTo>
                    <a:pt x="887364" y="430207"/>
                  </a:lnTo>
                  <a:lnTo>
                    <a:pt x="886777" y="428445"/>
                  </a:lnTo>
                  <a:lnTo>
                    <a:pt x="886255" y="427989"/>
                  </a:lnTo>
                  <a:lnTo>
                    <a:pt x="885145" y="424987"/>
                  </a:lnTo>
                  <a:lnTo>
                    <a:pt x="885145" y="423943"/>
                  </a:lnTo>
                  <a:lnTo>
                    <a:pt x="886059" y="422181"/>
                  </a:lnTo>
                  <a:lnTo>
                    <a:pt x="885341" y="417157"/>
                  </a:lnTo>
                  <a:lnTo>
                    <a:pt x="886059" y="416113"/>
                  </a:lnTo>
                  <a:lnTo>
                    <a:pt x="887755" y="416831"/>
                  </a:lnTo>
                  <a:lnTo>
                    <a:pt x="889974" y="416961"/>
                  </a:lnTo>
                  <a:lnTo>
                    <a:pt x="890365" y="416700"/>
                  </a:lnTo>
                  <a:lnTo>
                    <a:pt x="892388" y="416700"/>
                  </a:lnTo>
                  <a:lnTo>
                    <a:pt x="893693" y="415982"/>
                  </a:lnTo>
                  <a:lnTo>
                    <a:pt x="894411" y="415982"/>
                  </a:lnTo>
                  <a:lnTo>
                    <a:pt x="895129" y="415264"/>
                  </a:lnTo>
                  <a:lnTo>
                    <a:pt x="895847" y="415264"/>
                  </a:lnTo>
                  <a:lnTo>
                    <a:pt x="896238" y="415721"/>
                  </a:lnTo>
                  <a:lnTo>
                    <a:pt x="896042" y="416896"/>
                  </a:lnTo>
                  <a:lnTo>
                    <a:pt x="897152" y="417809"/>
                  </a:lnTo>
                  <a:lnTo>
                    <a:pt x="897348" y="419571"/>
                  </a:lnTo>
                  <a:lnTo>
                    <a:pt x="896238" y="419702"/>
                  </a:lnTo>
                  <a:lnTo>
                    <a:pt x="894737" y="418527"/>
                  </a:lnTo>
                  <a:lnTo>
                    <a:pt x="893041" y="418854"/>
                  </a:lnTo>
                  <a:lnTo>
                    <a:pt x="892127" y="421072"/>
                  </a:lnTo>
                  <a:lnTo>
                    <a:pt x="894542" y="424791"/>
                  </a:lnTo>
                  <a:lnTo>
                    <a:pt x="894933" y="427336"/>
                  </a:lnTo>
                  <a:lnTo>
                    <a:pt x="895455" y="428380"/>
                  </a:lnTo>
                  <a:lnTo>
                    <a:pt x="898261" y="430142"/>
                  </a:lnTo>
                  <a:lnTo>
                    <a:pt x="899957" y="429816"/>
                  </a:lnTo>
                  <a:lnTo>
                    <a:pt x="901785" y="431317"/>
                  </a:lnTo>
                  <a:lnTo>
                    <a:pt x="902372" y="432817"/>
                  </a:lnTo>
                  <a:lnTo>
                    <a:pt x="903090" y="432948"/>
                  </a:lnTo>
                  <a:lnTo>
                    <a:pt x="904003" y="434579"/>
                  </a:lnTo>
                  <a:lnTo>
                    <a:pt x="905700" y="435493"/>
                  </a:lnTo>
                  <a:lnTo>
                    <a:pt x="907005" y="435362"/>
                  </a:lnTo>
                  <a:lnTo>
                    <a:pt x="907918" y="436276"/>
                  </a:lnTo>
                  <a:lnTo>
                    <a:pt x="907918" y="438038"/>
                  </a:lnTo>
                  <a:lnTo>
                    <a:pt x="907527" y="438364"/>
                  </a:lnTo>
                  <a:lnTo>
                    <a:pt x="907331" y="440256"/>
                  </a:lnTo>
                  <a:lnTo>
                    <a:pt x="906744" y="441170"/>
                  </a:lnTo>
                  <a:lnTo>
                    <a:pt x="906939" y="442344"/>
                  </a:lnTo>
                  <a:lnTo>
                    <a:pt x="906548" y="443062"/>
                  </a:lnTo>
                  <a:lnTo>
                    <a:pt x="907462" y="443062"/>
                  </a:lnTo>
                  <a:lnTo>
                    <a:pt x="907266" y="444563"/>
                  </a:lnTo>
                  <a:lnTo>
                    <a:pt x="907788" y="445020"/>
                  </a:lnTo>
                  <a:lnTo>
                    <a:pt x="907788" y="447107"/>
                  </a:lnTo>
                  <a:lnTo>
                    <a:pt x="908179" y="447695"/>
                  </a:lnTo>
                  <a:lnTo>
                    <a:pt x="906679" y="448021"/>
                  </a:lnTo>
                  <a:lnTo>
                    <a:pt x="906287" y="448478"/>
                  </a:lnTo>
                  <a:lnTo>
                    <a:pt x="907984" y="448347"/>
                  </a:lnTo>
                  <a:lnTo>
                    <a:pt x="909093" y="447630"/>
                  </a:lnTo>
                  <a:lnTo>
                    <a:pt x="910985" y="448217"/>
                  </a:lnTo>
                  <a:lnTo>
                    <a:pt x="913204" y="448217"/>
                  </a:lnTo>
                  <a:lnTo>
                    <a:pt x="913204" y="448478"/>
                  </a:lnTo>
                  <a:lnTo>
                    <a:pt x="914509" y="448804"/>
                  </a:lnTo>
                  <a:lnTo>
                    <a:pt x="922469" y="449065"/>
                  </a:lnTo>
                  <a:lnTo>
                    <a:pt x="924884" y="450240"/>
                  </a:lnTo>
                  <a:lnTo>
                    <a:pt x="924362" y="452197"/>
                  </a:lnTo>
                  <a:lnTo>
                    <a:pt x="924884" y="452197"/>
                  </a:lnTo>
                  <a:lnTo>
                    <a:pt x="925080" y="451480"/>
                  </a:lnTo>
                  <a:lnTo>
                    <a:pt x="925993" y="451153"/>
                  </a:lnTo>
                  <a:lnTo>
                    <a:pt x="926385" y="451153"/>
                  </a:lnTo>
                  <a:lnTo>
                    <a:pt x="926385" y="452197"/>
                  </a:lnTo>
                  <a:lnTo>
                    <a:pt x="927298" y="451871"/>
                  </a:lnTo>
                  <a:lnTo>
                    <a:pt x="928799" y="452197"/>
                  </a:lnTo>
                  <a:lnTo>
                    <a:pt x="929191" y="451871"/>
                  </a:lnTo>
                  <a:lnTo>
                    <a:pt x="930104" y="452328"/>
                  </a:lnTo>
                  <a:lnTo>
                    <a:pt x="931931" y="452197"/>
                  </a:lnTo>
                  <a:lnTo>
                    <a:pt x="932127" y="452523"/>
                  </a:lnTo>
                  <a:lnTo>
                    <a:pt x="935455" y="451936"/>
                  </a:lnTo>
                  <a:lnTo>
                    <a:pt x="937347" y="452263"/>
                  </a:lnTo>
                  <a:lnTo>
                    <a:pt x="938848" y="451545"/>
                  </a:lnTo>
                  <a:lnTo>
                    <a:pt x="940871" y="451218"/>
                  </a:lnTo>
                  <a:lnTo>
                    <a:pt x="945504" y="452393"/>
                  </a:lnTo>
                  <a:lnTo>
                    <a:pt x="948309" y="454285"/>
                  </a:lnTo>
                  <a:lnTo>
                    <a:pt x="949810" y="456504"/>
                  </a:lnTo>
                  <a:lnTo>
                    <a:pt x="952420" y="457548"/>
                  </a:lnTo>
                  <a:lnTo>
                    <a:pt x="952420" y="458005"/>
                  </a:lnTo>
                  <a:lnTo>
                    <a:pt x="951311" y="458462"/>
                  </a:lnTo>
                  <a:lnTo>
                    <a:pt x="951507" y="460811"/>
                  </a:lnTo>
                  <a:lnTo>
                    <a:pt x="951115" y="461398"/>
                  </a:lnTo>
                  <a:lnTo>
                    <a:pt x="951637" y="462116"/>
                  </a:lnTo>
                  <a:lnTo>
                    <a:pt x="952029" y="462116"/>
                  </a:lnTo>
                  <a:lnTo>
                    <a:pt x="952029" y="458983"/>
                  </a:lnTo>
                  <a:lnTo>
                    <a:pt x="953529" y="458853"/>
                  </a:lnTo>
                  <a:lnTo>
                    <a:pt x="954052" y="458266"/>
                  </a:lnTo>
                  <a:lnTo>
                    <a:pt x="956270" y="458135"/>
                  </a:lnTo>
                  <a:lnTo>
                    <a:pt x="956857" y="457678"/>
                  </a:lnTo>
                  <a:lnTo>
                    <a:pt x="958358" y="457809"/>
                  </a:lnTo>
                  <a:lnTo>
                    <a:pt x="958750" y="457678"/>
                  </a:lnTo>
                  <a:lnTo>
                    <a:pt x="958750" y="456961"/>
                  </a:lnTo>
                  <a:lnTo>
                    <a:pt x="962469" y="457287"/>
                  </a:lnTo>
                  <a:lnTo>
                    <a:pt x="964492" y="456243"/>
                  </a:lnTo>
                  <a:lnTo>
                    <a:pt x="965993" y="456112"/>
                  </a:lnTo>
                  <a:lnTo>
                    <a:pt x="970626" y="456830"/>
                  </a:lnTo>
                  <a:lnTo>
                    <a:pt x="971343" y="457287"/>
                  </a:lnTo>
                  <a:lnTo>
                    <a:pt x="973953" y="457287"/>
                  </a:lnTo>
                  <a:lnTo>
                    <a:pt x="975650" y="456374"/>
                  </a:lnTo>
                  <a:lnTo>
                    <a:pt x="978978" y="456634"/>
                  </a:lnTo>
                  <a:lnTo>
                    <a:pt x="979891" y="456178"/>
                  </a:lnTo>
                  <a:lnTo>
                    <a:pt x="981588" y="456178"/>
                  </a:lnTo>
                  <a:lnTo>
                    <a:pt x="983284" y="456439"/>
                  </a:lnTo>
                  <a:lnTo>
                    <a:pt x="983872" y="455982"/>
                  </a:lnTo>
                  <a:lnTo>
                    <a:pt x="985699" y="455982"/>
                  </a:lnTo>
                  <a:lnTo>
                    <a:pt x="987004" y="455525"/>
                  </a:lnTo>
                  <a:lnTo>
                    <a:pt x="990723" y="453437"/>
                  </a:lnTo>
                  <a:lnTo>
                    <a:pt x="991832" y="451088"/>
                  </a:lnTo>
                  <a:lnTo>
                    <a:pt x="993855" y="449457"/>
                  </a:lnTo>
                  <a:lnTo>
                    <a:pt x="994965" y="447825"/>
                  </a:lnTo>
                  <a:lnTo>
                    <a:pt x="994769" y="447107"/>
                  </a:lnTo>
                  <a:lnTo>
                    <a:pt x="996988" y="446520"/>
                  </a:lnTo>
                  <a:lnTo>
                    <a:pt x="997379" y="445933"/>
                  </a:lnTo>
                  <a:lnTo>
                    <a:pt x="1005927" y="446259"/>
                  </a:lnTo>
                  <a:lnTo>
                    <a:pt x="1008145" y="445803"/>
                  </a:lnTo>
                  <a:lnTo>
                    <a:pt x="1009059" y="444758"/>
                  </a:lnTo>
                  <a:lnTo>
                    <a:pt x="1008863" y="444171"/>
                  </a:lnTo>
                  <a:lnTo>
                    <a:pt x="1013496" y="444758"/>
                  </a:lnTo>
                  <a:lnTo>
                    <a:pt x="1017933" y="444758"/>
                  </a:lnTo>
                  <a:lnTo>
                    <a:pt x="1018847" y="444302"/>
                  </a:lnTo>
                  <a:lnTo>
                    <a:pt x="1018651" y="443715"/>
                  </a:lnTo>
                  <a:lnTo>
                    <a:pt x="1019369" y="443584"/>
                  </a:lnTo>
                  <a:lnTo>
                    <a:pt x="1019369" y="442866"/>
                  </a:lnTo>
                  <a:lnTo>
                    <a:pt x="1019891" y="442409"/>
                  </a:lnTo>
                  <a:lnTo>
                    <a:pt x="1026612" y="442736"/>
                  </a:lnTo>
                  <a:lnTo>
                    <a:pt x="1028635" y="442018"/>
                  </a:lnTo>
                  <a:lnTo>
                    <a:pt x="1033268" y="442149"/>
                  </a:lnTo>
                  <a:lnTo>
                    <a:pt x="1033463" y="442409"/>
                  </a:lnTo>
                  <a:lnTo>
                    <a:pt x="1039206" y="442149"/>
                  </a:lnTo>
                  <a:lnTo>
                    <a:pt x="1042207" y="441692"/>
                  </a:lnTo>
                  <a:lnTo>
                    <a:pt x="1042599" y="441235"/>
                  </a:lnTo>
                  <a:lnTo>
                    <a:pt x="1043512" y="441235"/>
                  </a:lnTo>
                  <a:lnTo>
                    <a:pt x="1045927" y="440060"/>
                  </a:lnTo>
                  <a:lnTo>
                    <a:pt x="1050037" y="439604"/>
                  </a:lnTo>
                  <a:lnTo>
                    <a:pt x="1051342" y="439016"/>
                  </a:lnTo>
                  <a:lnTo>
                    <a:pt x="1055780" y="438103"/>
                  </a:lnTo>
                  <a:lnTo>
                    <a:pt x="1063610" y="438690"/>
                  </a:lnTo>
                  <a:lnTo>
                    <a:pt x="1068634" y="439604"/>
                  </a:lnTo>
                  <a:lnTo>
                    <a:pt x="1068830" y="439865"/>
                  </a:lnTo>
                  <a:lnTo>
                    <a:pt x="1079401" y="439734"/>
                  </a:lnTo>
                  <a:lnTo>
                    <a:pt x="1081097" y="439147"/>
                  </a:lnTo>
                  <a:lnTo>
                    <a:pt x="1082011" y="438429"/>
                  </a:lnTo>
                  <a:lnTo>
                    <a:pt x="1082402" y="437516"/>
                  </a:lnTo>
                  <a:lnTo>
                    <a:pt x="1083316" y="437059"/>
                  </a:lnTo>
                  <a:lnTo>
                    <a:pt x="1087231" y="436733"/>
                  </a:lnTo>
                  <a:lnTo>
                    <a:pt x="1088145" y="437646"/>
                  </a:lnTo>
                  <a:lnTo>
                    <a:pt x="1090951" y="437516"/>
                  </a:lnTo>
                  <a:lnTo>
                    <a:pt x="1091342" y="438103"/>
                  </a:lnTo>
                  <a:lnTo>
                    <a:pt x="1092843" y="438103"/>
                  </a:lnTo>
                  <a:lnTo>
                    <a:pt x="1093039" y="437516"/>
                  </a:lnTo>
                  <a:lnTo>
                    <a:pt x="1094148" y="437516"/>
                  </a:lnTo>
                  <a:lnTo>
                    <a:pt x="1094735" y="437059"/>
                  </a:lnTo>
                  <a:lnTo>
                    <a:pt x="1096758" y="437320"/>
                  </a:lnTo>
                  <a:lnTo>
                    <a:pt x="1098259" y="437059"/>
                  </a:lnTo>
                  <a:lnTo>
                    <a:pt x="1098781" y="436602"/>
                  </a:lnTo>
                  <a:lnTo>
                    <a:pt x="1098976" y="435101"/>
                  </a:lnTo>
                  <a:lnTo>
                    <a:pt x="1102304" y="435819"/>
                  </a:lnTo>
                  <a:lnTo>
                    <a:pt x="1103022" y="435232"/>
                  </a:lnTo>
                  <a:lnTo>
                    <a:pt x="1104327" y="435101"/>
                  </a:lnTo>
                  <a:lnTo>
                    <a:pt x="1103936" y="434514"/>
                  </a:lnTo>
                  <a:lnTo>
                    <a:pt x="1104654" y="434384"/>
                  </a:lnTo>
                  <a:lnTo>
                    <a:pt x="1106481" y="434840"/>
                  </a:lnTo>
                  <a:lnTo>
                    <a:pt x="1106872" y="435427"/>
                  </a:lnTo>
                  <a:lnTo>
                    <a:pt x="1108699" y="435427"/>
                  </a:lnTo>
                  <a:lnTo>
                    <a:pt x="1110004" y="434710"/>
                  </a:lnTo>
                  <a:lnTo>
                    <a:pt x="1112027" y="434448"/>
                  </a:lnTo>
                  <a:lnTo>
                    <a:pt x="1113723" y="434710"/>
                  </a:lnTo>
                  <a:lnTo>
                    <a:pt x="1114115" y="433405"/>
                  </a:lnTo>
                  <a:lnTo>
                    <a:pt x="1114637" y="433274"/>
                  </a:lnTo>
                  <a:lnTo>
                    <a:pt x="1114637" y="432361"/>
                  </a:lnTo>
                  <a:lnTo>
                    <a:pt x="1116334" y="431643"/>
                  </a:lnTo>
                  <a:lnTo>
                    <a:pt x="1121358" y="431643"/>
                  </a:lnTo>
                  <a:lnTo>
                    <a:pt x="1121554" y="431969"/>
                  </a:lnTo>
                  <a:lnTo>
                    <a:pt x="1123773" y="431643"/>
                  </a:lnTo>
                  <a:lnTo>
                    <a:pt x="1124490" y="432100"/>
                  </a:lnTo>
                  <a:lnTo>
                    <a:pt x="1126904" y="432361"/>
                  </a:lnTo>
                  <a:lnTo>
                    <a:pt x="1128927" y="431773"/>
                  </a:lnTo>
                  <a:lnTo>
                    <a:pt x="1128732" y="431512"/>
                  </a:lnTo>
                  <a:lnTo>
                    <a:pt x="1129645" y="431056"/>
                  </a:lnTo>
                  <a:lnTo>
                    <a:pt x="1130559" y="432556"/>
                  </a:lnTo>
                  <a:lnTo>
                    <a:pt x="1132451" y="433144"/>
                  </a:lnTo>
                  <a:lnTo>
                    <a:pt x="1132842" y="433731"/>
                  </a:lnTo>
                  <a:lnTo>
                    <a:pt x="1133560" y="433731"/>
                  </a:lnTo>
                  <a:lnTo>
                    <a:pt x="1135257" y="434905"/>
                  </a:lnTo>
                  <a:lnTo>
                    <a:pt x="1135257" y="436406"/>
                  </a:lnTo>
                  <a:lnTo>
                    <a:pt x="1135779" y="436863"/>
                  </a:lnTo>
                  <a:lnTo>
                    <a:pt x="1136496" y="436863"/>
                  </a:lnTo>
                  <a:lnTo>
                    <a:pt x="1136301" y="438821"/>
                  </a:lnTo>
                  <a:lnTo>
                    <a:pt x="1137606" y="439865"/>
                  </a:lnTo>
                  <a:lnTo>
                    <a:pt x="1137606" y="442083"/>
                  </a:lnTo>
                  <a:lnTo>
                    <a:pt x="1137214" y="444628"/>
                  </a:lnTo>
                  <a:lnTo>
                    <a:pt x="1136105" y="445541"/>
                  </a:lnTo>
                  <a:lnTo>
                    <a:pt x="1136496" y="449848"/>
                  </a:lnTo>
                  <a:lnTo>
                    <a:pt x="1135975" y="449848"/>
                  </a:lnTo>
                  <a:lnTo>
                    <a:pt x="1135387" y="450762"/>
                  </a:lnTo>
                  <a:lnTo>
                    <a:pt x="1135975" y="451349"/>
                  </a:lnTo>
                  <a:lnTo>
                    <a:pt x="1135583" y="451936"/>
                  </a:lnTo>
                  <a:lnTo>
                    <a:pt x="1135779" y="452850"/>
                  </a:lnTo>
                  <a:lnTo>
                    <a:pt x="1135387" y="452980"/>
                  </a:lnTo>
                  <a:lnTo>
                    <a:pt x="1135387" y="453568"/>
                  </a:lnTo>
                  <a:lnTo>
                    <a:pt x="1135779" y="453568"/>
                  </a:lnTo>
                  <a:lnTo>
                    <a:pt x="1135387" y="454481"/>
                  </a:lnTo>
                  <a:lnTo>
                    <a:pt x="1135583" y="454938"/>
                  </a:lnTo>
                  <a:lnTo>
                    <a:pt x="1135192" y="454938"/>
                  </a:lnTo>
                  <a:lnTo>
                    <a:pt x="1134800" y="455655"/>
                  </a:lnTo>
                  <a:lnTo>
                    <a:pt x="1134082" y="455786"/>
                  </a:lnTo>
                  <a:lnTo>
                    <a:pt x="1134474" y="457091"/>
                  </a:lnTo>
                  <a:lnTo>
                    <a:pt x="1133952" y="457417"/>
                  </a:lnTo>
                  <a:lnTo>
                    <a:pt x="1131929" y="461398"/>
                  </a:lnTo>
                  <a:lnTo>
                    <a:pt x="1130102" y="463029"/>
                  </a:lnTo>
                  <a:lnTo>
                    <a:pt x="1129515" y="464530"/>
                  </a:lnTo>
                  <a:lnTo>
                    <a:pt x="1127818" y="465574"/>
                  </a:lnTo>
                  <a:lnTo>
                    <a:pt x="1128210" y="466748"/>
                  </a:lnTo>
                  <a:lnTo>
                    <a:pt x="1127687" y="466879"/>
                  </a:lnTo>
                  <a:lnTo>
                    <a:pt x="1129188" y="468184"/>
                  </a:lnTo>
                  <a:lnTo>
                    <a:pt x="1128470" y="468184"/>
                  </a:lnTo>
                  <a:lnTo>
                    <a:pt x="1126970" y="467010"/>
                  </a:lnTo>
                  <a:lnTo>
                    <a:pt x="1126970" y="467727"/>
                  </a:lnTo>
                  <a:lnTo>
                    <a:pt x="1126252" y="467858"/>
                  </a:lnTo>
                  <a:lnTo>
                    <a:pt x="1126252" y="468445"/>
                  </a:lnTo>
                  <a:lnTo>
                    <a:pt x="1124751" y="468706"/>
                  </a:lnTo>
                  <a:lnTo>
                    <a:pt x="1124229" y="466944"/>
                  </a:lnTo>
                  <a:lnTo>
                    <a:pt x="1122533" y="467531"/>
                  </a:lnTo>
                  <a:lnTo>
                    <a:pt x="1118226" y="467401"/>
                  </a:lnTo>
                  <a:lnTo>
                    <a:pt x="1117834" y="466814"/>
                  </a:lnTo>
                  <a:lnTo>
                    <a:pt x="1116725" y="466814"/>
                  </a:lnTo>
                  <a:lnTo>
                    <a:pt x="1115420" y="465900"/>
                  </a:lnTo>
                  <a:lnTo>
                    <a:pt x="1113397" y="465900"/>
                  </a:lnTo>
                  <a:lnTo>
                    <a:pt x="1112288" y="466357"/>
                  </a:lnTo>
                  <a:lnTo>
                    <a:pt x="1111179" y="467662"/>
                  </a:lnTo>
                  <a:lnTo>
                    <a:pt x="1110265" y="468119"/>
                  </a:lnTo>
                  <a:lnTo>
                    <a:pt x="1108569" y="470468"/>
                  </a:lnTo>
                  <a:lnTo>
                    <a:pt x="1108764" y="472425"/>
                  </a:lnTo>
                  <a:lnTo>
                    <a:pt x="1109678" y="473013"/>
                  </a:lnTo>
                  <a:lnTo>
                    <a:pt x="1110591" y="472556"/>
                  </a:lnTo>
                  <a:lnTo>
                    <a:pt x="1111505" y="473730"/>
                  </a:lnTo>
                  <a:lnTo>
                    <a:pt x="1111701" y="477254"/>
                  </a:lnTo>
                  <a:lnTo>
                    <a:pt x="1112419" y="482018"/>
                  </a:lnTo>
                  <a:lnTo>
                    <a:pt x="1113136" y="484236"/>
                  </a:lnTo>
                  <a:lnTo>
                    <a:pt x="1113332" y="487172"/>
                  </a:lnTo>
                  <a:lnTo>
                    <a:pt x="1114637" y="491479"/>
                  </a:lnTo>
                  <a:lnTo>
                    <a:pt x="1115029" y="491805"/>
                  </a:lnTo>
                  <a:lnTo>
                    <a:pt x="1115225" y="493306"/>
                  </a:lnTo>
                  <a:lnTo>
                    <a:pt x="1116138" y="494937"/>
                  </a:lnTo>
                  <a:lnTo>
                    <a:pt x="1116334" y="496308"/>
                  </a:lnTo>
                  <a:lnTo>
                    <a:pt x="1118030" y="500614"/>
                  </a:lnTo>
                  <a:lnTo>
                    <a:pt x="1118422" y="503094"/>
                  </a:lnTo>
                  <a:lnTo>
                    <a:pt x="1120118" y="506487"/>
                  </a:lnTo>
                  <a:lnTo>
                    <a:pt x="1120314" y="508379"/>
                  </a:lnTo>
                  <a:lnTo>
                    <a:pt x="1122533" y="515949"/>
                  </a:lnTo>
                  <a:lnTo>
                    <a:pt x="1122924" y="522604"/>
                  </a:lnTo>
                  <a:lnTo>
                    <a:pt x="1122728" y="539896"/>
                  </a:lnTo>
                  <a:lnTo>
                    <a:pt x="1123120" y="540222"/>
                  </a:lnTo>
                  <a:lnTo>
                    <a:pt x="1122598" y="545247"/>
                  </a:lnTo>
                  <a:lnTo>
                    <a:pt x="1123120" y="548966"/>
                  </a:lnTo>
                  <a:lnTo>
                    <a:pt x="1122598" y="550858"/>
                  </a:lnTo>
                  <a:lnTo>
                    <a:pt x="1122207" y="550989"/>
                  </a:lnTo>
                  <a:lnTo>
                    <a:pt x="1122207" y="552164"/>
                  </a:lnTo>
                  <a:lnTo>
                    <a:pt x="1121097" y="554513"/>
                  </a:lnTo>
                  <a:lnTo>
                    <a:pt x="1120705" y="556405"/>
                  </a:lnTo>
                  <a:lnTo>
                    <a:pt x="1118813" y="558884"/>
                  </a:lnTo>
                  <a:lnTo>
                    <a:pt x="1116203" y="560972"/>
                  </a:lnTo>
                  <a:lnTo>
                    <a:pt x="1116203" y="561560"/>
                  </a:lnTo>
                  <a:lnTo>
                    <a:pt x="1115812" y="561560"/>
                  </a:lnTo>
                  <a:lnTo>
                    <a:pt x="1115812" y="563191"/>
                  </a:lnTo>
                  <a:lnTo>
                    <a:pt x="1115225" y="564235"/>
                  </a:lnTo>
                  <a:lnTo>
                    <a:pt x="1112810" y="566715"/>
                  </a:lnTo>
                  <a:lnTo>
                    <a:pt x="1109286" y="568803"/>
                  </a:lnTo>
                  <a:lnTo>
                    <a:pt x="1105763" y="569977"/>
                  </a:lnTo>
                  <a:lnTo>
                    <a:pt x="1105175" y="569716"/>
                  </a:lnTo>
                  <a:lnTo>
                    <a:pt x="1102174" y="571022"/>
                  </a:lnTo>
                  <a:lnTo>
                    <a:pt x="1102174" y="575002"/>
                  </a:lnTo>
                  <a:lnTo>
                    <a:pt x="1101783" y="575002"/>
                  </a:lnTo>
                  <a:lnTo>
                    <a:pt x="1101587" y="573958"/>
                  </a:lnTo>
                  <a:lnTo>
                    <a:pt x="1099564" y="575132"/>
                  </a:lnTo>
                  <a:lnTo>
                    <a:pt x="1097867" y="575002"/>
                  </a:lnTo>
                  <a:lnTo>
                    <a:pt x="1097672" y="575263"/>
                  </a:lnTo>
                  <a:lnTo>
                    <a:pt x="1097150" y="575263"/>
                  </a:lnTo>
                  <a:lnTo>
                    <a:pt x="1096562" y="574349"/>
                  </a:lnTo>
                  <a:lnTo>
                    <a:pt x="1095844" y="574219"/>
                  </a:lnTo>
                  <a:lnTo>
                    <a:pt x="1093822" y="574806"/>
                  </a:lnTo>
                  <a:lnTo>
                    <a:pt x="1092712" y="575720"/>
                  </a:lnTo>
                  <a:lnTo>
                    <a:pt x="1092321" y="577481"/>
                  </a:lnTo>
                  <a:lnTo>
                    <a:pt x="1094344" y="578982"/>
                  </a:lnTo>
                  <a:lnTo>
                    <a:pt x="1093430" y="579570"/>
                  </a:lnTo>
                  <a:lnTo>
                    <a:pt x="1093039" y="580287"/>
                  </a:lnTo>
                  <a:lnTo>
                    <a:pt x="1093952" y="581005"/>
                  </a:lnTo>
                  <a:lnTo>
                    <a:pt x="1095844" y="581136"/>
                  </a:lnTo>
                  <a:lnTo>
                    <a:pt x="1095453" y="581853"/>
                  </a:lnTo>
                  <a:lnTo>
                    <a:pt x="1093039" y="581592"/>
                  </a:lnTo>
                  <a:lnTo>
                    <a:pt x="1092125" y="580287"/>
                  </a:lnTo>
                  <a:lnTo>
                    <a:pt x="1088210" y="580418"/>
                  </a:lnTo>
                  <a:lnTo>
                    <a:pt x="1086709" y="581005"/>
                  </a:lnTo>
                  <a:lnTo>
                    <a:pt x="1086318" y="581919"/>
                  </a:lnTo>
                  <a:lnTo>
                    <a:pt x="1085404" y="582636"/>
                  </a:lnTo>
                  <a:lnTo>
                    <a:pt x="1083708" y="583093"/>
                  </a:lnTo>
                  <a:lnTo>
                    <a:pt x="1083120" y="583681"/>
                  </a:lnTo>
                  <a:lnTo>
                    <a:pt x="1081293" y="583811"/>
                  </a:lnTo>
                  <a:lnTo>
                    <a:pt x="1080902" y="584855"/>
                  </a:lnTo>
                  <a:lnTo>
                    <a:pt x="1078879" y="585573"/>
                  </a:lnTo>
                  <a:lnTo>
                    <a:pt x="1078683" y="586029"/>
                  </a:lnTo>
                  <a:lnTo>
                    <a:pt x="1078096" y="586029"/>
                  </a:lnTo>
                  <a:lnTo>
                    <a:pt x="1077182" y="586747"/>
                  </a:lnTo>
                  <a:lnTo>
                    <a:pt x="1076465" y="586486"/>
                  </a:lnTo>
                  <a:lnTo>
                    <a:pt x="1075943" y="586747"/>
                  </a:lnTo>
                  <a:lnTo>
                    <a:pt x="1073332" y="586617"/>
                  </a:lnTo>
                  <a:lnTo>
                    <a:pt x="1071310" y="587335"/>
                  </a:lnTo>
                  <a:lnTo>
                    <a:pt x="1066677" y="587335"/>
                  </a:lnTo>
                  <a:lnTo>
                    <a:pt x="1062566" y="587922"/>
                  </a:lnTo>
                  <a:lnTo>
                    <a:pt x="1060739" y="589096"/>
                  </a:lnTo>
                  <a:lnTo>
                    <a:pt x="1059434" y="589227"/>
                  </a:lnTo>
                  <a:lnTo>
                    <a:pt x="1057541" y="590532"/>
                  </a:lnTo>
                  <a:lnTo>
                    <a:pt x="1057541" y="590989"/>
                  </a:lnTo>
                  <a:lnTo>
                    <a:pt x="1056041" y="591445"/>
                  </a:lnTo>
                  <a:lnTo>
                    <a:pt x="1055519" y="592620"/>
                  </a:lnTo>
                  <a:lnTo>
                    <a:pt x="1054801" y="593207"/>
                  </a:lnTo>
                  <a:lnTo>
                    <a:pt x="1054997" y="594251"/>
                  </a:lnTo>
                  <a:lnTo>
                    <a:pt x="1054605" y="594512"/>
                  </a:lnTo>
                  <a:lnTo>
                    <a:pt x="1054605" y="596013"/>
                  </a:lnTo>
                  <a:lnTo>
                    <a:pt x="1054214" y="596470"/>
                  </a:lnTo>
                  <a:lnTo>
                    <a:pt x="1051212" y="597187"/>
                  </a:lnTo>
                  <a:lnTo>
                    <a:pt x="1050494" y="598101"/>
                  </a:lnTo>
                  <a:lnTo>
                    <a:pt x="1049581" y="598232"/>
                  </a:lnTo>
                  <a:lnTo>
                    <a:pt x="1049776" y="598688"/>
                  </a:lnTo>
                  <a:lnTo>
                    <a:pt x="1050886" y="598819"/>
                  </a:lnTo>
                  <a:lnTo>
                    <a:pt x="1051408" y="600124"/>
                  </a:lnTo>
                  <a:lnTo>
                    <a:pt x="1048798" y="599994"/>
                  </a:lnTo>
                  <a:lnTo>
                    <a:pt x="1048080" y="600320"/>
                  </a:lnTo>
                  <a:lnTo>
                    <a:pt x="1047167" y="599863"/>
                  </a:lnTo>
                  <a:lnTo>
                    <a:pt x="1046579" y="600581"/>
                  </a:lnTo>
                  <a:lnTo>
                    <a:pt x="1042664" y="601886"/>
                  </a:lnTo>
                  <a:lnTo>
                    <a:pt x="1037444" y="601755"/>
                  </a:lnTo>
                  <a:lnTo>
                    <a:pt x="1026090" y="603256"/>
                  </a:lnTo>
                  <a:lnTo>
                    <a:pt x="1022762" y="604104"/>
                  </a:lnTo>
                  <a:lnTo>
                    <a:pt x="1019761" y="604431"/>
                  </a:lnTo>
                  <a:lnTo>
                    <a:pt x="1015845" y="605605"/>
                  </a:lnTo>
                  <a:lnTo>
                    <a:pt x="1014736" y="606323"/>
                  </a:lnTo>
                  <a:lnTo>
                    <a:pt x="1012126" y="606910"/>
                  </a:lnTo>
                  <a:lnTo>
                    <a:pt x="1010430" y="607954"/>
                  </a:lnTo>
                  <a:lnTo>
                    <a:pt x="1009124" y="608215"/>
                  </a:lnTo>
                  <a:lnTo>
                    <a:pt x="1008211" y="609129"/>
                  </a:lnTo>
                  <a:lnTo>
                    <a:pt x="1006384" y="609716"/>
                  </a:lnTo>
                  <a:lnTo>
                    <a:pt x="1002469" y="612065"/>
                  </a:lnTo>
                  <a:lnTo>
                    <a:pt x="1000054" y="614153"/>
                  </a:lnTo>
                  <a:lnTo>
                    <a:pt x="999663" y="615197"/>
                  </a:lnTo>
                  <a:lnTo>
                    <a:pt x="997966" y="616111"/>
                  </a:lnTo>
                  <a:lnTo>
                    <a:pt x="996466" y="617873"/>
                  </a:lnTo>
                  <a:lnTo>
                    <a:pt x="993855" y="619961"/>
                  </a:lnTo>
                  <a:lnTo>
                    <a:pt x="993660" y="620678"/>
                  </a:lnTo>
                  <a:lnTo>
                    <a:pt x="989027" y="623941"/>
                  </a:lnTo>
                  <a:lnTo>
                    <a:pt x="988831" y="624528"/>
                  </a:lnTo>
                  <a:lnTo>
                    <a:pt x="987722" y="625442"/>
                  </a:lnTo>
                  <a:lnTo>
                    <a:pt x="987526" y="626355"/>
                  </a:lnTo>
                  <a:lnTo>
                    <a:pt x="986612" y="626942"/>
                  </a:lnTo>
                  <a:lnTo>
                    <a:pt x="983284" y="631380"/>
                  </a:lnTo>
                  <a:lnTo>
                    <a:pt x="982371" y="632880"/>
                  </a:lnTo>
                  <a:lnTo>
                    <a:pt x="982175" y="633924"/>
                  </a:lnTo>
                  <a:lnTo>
                    <a:pt x="980283" y="636600"/>
                  </a:lnTo>
                  <a:lnTo>
                    <a:pt x="980283" y="637514"/>
                  </a:lnTo>
                  <a:lnTo>
                    <a:pt x="979761" y="637970"/>
                  </a:lnTo>
                  <a:lnTo>
                    <a:pt x="979761" y="639732"/>
                  </a:lnTo>
                  <a:lnTo>
                    <a:pt x="978456" y="643582"/>
                  </a:lnTo>
                  <a:lnTo>
                    <a:pt x="977347" y="650172"/>
                  </a:lnTo>
                  <a:lnTo>
                    <a:pt x="975128" y="657546"/>
                  </a:lnTo>
                  <a:lnTo>
                    <a:pt x="975128" y="661526"/>
                  </a:lnTo>
                  <a:lnTo>
                    <a:pt x="977347" y="670205"/>
                  </a:lnTo>
                  <a:lnTo>
                    <a:pt x="977151" y="671118"/>
                  </a:lnTo>
                  <a:lnTo>
                    <a:pt x="977868" y="674381"/>
                  </a:lnTo>
                  <a:lnTo>
                    <a:pt x="979565" y="677904"/>
                  </a:lnTo>
                  <a:lnTo>
                    <a:pt x="981392" y="684103"/>
                  </a:lnTo>
                  <a:lnTo>
                    <a:pt x="981001" y="686453"/>
                  </a:lnTo>
                  <a:lnTo>
                    <a:pt x="980087" y="687496"/>
                  </a:lnTo>
                  <a:lnTo>
                    <a:pt x="978391" y="687953"/>
                  </a:lnTo>
                  <a:lnTo>
                    <a:pt x="978195" y="688410"/>
                  </a:lnTo>
                  <a:lnTo>
                    <a:pt x="975389" y="688540"/>
                  </a:lnTo>
                  <a:lnTo>
                    <a:pt x="968733" y="688084"/>
                  </a:lnTo>
                  <a:lnTo>
                    <a:pt x="967820" y="687627"/>
                  </a:lnTo>
                  <a:lnTo>
                    <a:pt x="966319" y="687627"/>
                  </a:lnTo>
                  <a:lnTo>
                    <a:pt x="959794" y="686322"/>
                  </a:lnTo>
                  <a:lnTo>
                    <a:pt x="959076" y="685865"/>
                  </a:lnTo>
                  <a:lnTo>
                    <a:pt x="954639" y="685408"/>
                  </a:lnTo>
                  <a:lnTo>
                    <a:pt x="954117" y="684952"/>
                  </a:lnTo>
                  <a:lnTo>
                    <a:pt x="952420" y="684952"/>
                  </a:lnTo>
                  <a:lnTo>
                    <a:pt x="951703" y="684495"/>
                  </a:lnTo>
                  <a:lnTo>
                    <a:pt x="950985" y="684625"/>
                  </a:lnTo>
                  <a:lnTo>
                    <a:pt x="948766" y="683451"/>
                  </a:lnTo>
                  <a:lnTo>
                    <a:pt x="944329" y="682994"/>
                  </a:lnTo>
                  <a:lnTo>
                    <a:pt x="943742" y="682537"/>
                  </a:lnTo>
                  <a:lnTo>
                    <a:pt x="942632" y="682537"/>
                  </a:lnTo>
                  <a:lnTo>
                    <a:pt x="942045" y="682080"/>
                  </a:lnTo>
                  <a:lnTo>
                    <a:pt x="936825" y="680580"/>
                  </a:lnTo>
                  <a:lnTo>
                    <a:pt x="934802" y="680580"/>
                  </a:lnTo>
                  <a:lnTo>
                    <a:pt x="931474" y="679536"/>
                  </a:lnTo>
                  <a:lnTo>
                    <a:pt x="928668" y="679405"/>
                  </a:lnTo>
                  <a:lnTo>
                    <a:pt x="927755" y="678688"/>
                  </a:lnTo>
                  <a:lnTo>
                    <a:pt x="926058" y="678557"/>
                  </a:lnTo>
                  <a:lnTo>
                    <a:pt x="924558" y="677839"/>
                  </a:lnTo>
                  <a:lnTo>
                    <a:pt x="922535" y="677709"/>
                  </a:lnTo>
                  <a:lnTo>
                    <a:pt x="918424" y="676404"/>
                  </a:lnTo>
                  <a:lnTo>
                    <a:pt x="913400" y="676273"/>
                  </a:lnTo>
                  <a:lnTo>
                    <a:pt x="912290" y="676534"/>
                  </a:lnTo>
                  <a:lnTo>
                    <a:pt x="910789" y="677252"/>
                  </a:lnTo>
                  <a:lnTo>
                    <a:pt x="910985" y="677839"/>
                  </a:lnTo>
                  <a:lnTo>
                    <a:pt x="911899" y="678296"/>
                  </a:lnTo>
                  <a:lnTo>
                    <a:pt x="912290" y="679797"/>
                  </a:lnTo>
                  <a:lnTo>
                    <a:pt x="910398" y="679536"/>
                  </a:lnTo>
                  <a:lnTo>
                    <a:pt x="904264" y="681754"/>
                  </a:lnTo>
                  <a:lnTo>
                    <a:pt x="902045" y="683777"/>
                  </a:lnTo>
                  <a:lnTo>
                    <a:pt x="896499" y="687040"/>
                  </a:lnTo>
                  <a:lnTo>
                    <a:pt x="894999" y="688802"/>
                  </a:lnTo>
                  <a:lnTo>
                    <a:pt x="892388" y="690563"/>
                  </a:lnTo>
                  <a:lnTo>
                    <a:pt x="890692" y="692325"/>
                  </a:lnTo>
                  <a:lnTo>
                    <a:pt x="890692" y="692913"/>
                  </a:lnTo>
                  <a:lnTo>
                    <a:pt x="888995" y="693761"/>
                  </a:lnTo>
                  <a:lnTo>
                    <a:pt x="888799" y="694805"/>
                  </a:lnTo>
                  <a:lnTo>
                    <a:pt x="887103" y="695653"/>
                  </a:lnTo>
                  <a:lnTo>
                    <a:pt x="887103" y="696110"/>
                  </a:lnTo>
                  <a:lnTo>
                    <a:pt x="884689" y="697741"/>
                  </a:lnTo>
                  <a:lnTo>
                    <a:pt x="882992" y="699829"/>
                  </a:lnTo>
                  <a:lnTo>
                    <a:pt x="881883" y="700416"/>
                  </a:lnTo>
                  <a:lnTo>
                    <a:pt x="880969" y="701721"/>
                  </a:lnTo>
                  <a:lnTo>
                    <a:pt x="880251" y="704070"/>
                  </a:lnTo>
                  <a:lnTo>
                    <a:pt x="878229" y="705376"/>
                  </a:lnTo>
                  <a:lnTo>
                    <a:pt x="877119" y="707855"/>
                  </a:lnTo>
                  <a:lnTo>
                    <a:pt x="876010" y="708443"/>
                  </a:lnTo>
                  <a:lnTo>
                    <a:pt x="876206" y="708703"/>
                  </a:lnTo>
                  <a:lnTo>
                    <a:pt x="875814" y="709030"/>
                  </a:lnTo>
                  <a:lnTo>
                    <a:pt x="874705" y="709030"/>
                  </a:lnTo>
                  <a:lnTo>
                    <a:pt x="874705" y="709486"/>
                  </a:lnTo>
                  <a:lnTo>
                    <a:pt x="873009" y="710204"/>
                  </a:lnTo>
                  <a:lnTo>
                    <a:pt x="871312" y="710335"/>
                  </a:lnTo>
                  <a:lnTo>
                    <a:pt x="870398" y="711379"/>
                  </a:lnTo>
                  <a:lnTo>
                    <a:pt x="868702" y="710922"/>
                  </a:lnTo>
                  <a:lnTo>
                    <a:pt x="867593" y="711509"/>
                  </a:lnTo>
                  <a:lnTo>
                    <a:pt x="866483" y="711379"/>
                  </a:lnTo>
                  <a:lnTo>
                    <a:pt x="866092" y="711966"/>
                  </a:lnTo>
                  <a:lnTo>
                    <a:pt x="864069" y="712553"/>
                  </a:lnTo>
                  <a:lnTo>
                    <a:pt x="863351" y="713858"/>
                  </a:lnTo>
                  <a:lnTo>
                    <a:pt x="862242" y="714511"/>
                  </a:lnTo>
                  <a:lnTo>
                    <a:pt x="855717" y="715555"/>
                  </a:lnTo>
                  <a:lnTo>
                    <a:pt x="854411" y="716860"/>
                  </a:lnTo>
                  <a:lnTo>
                    <a:pt x="852911" y="716860"/>
                  </a:lnTo>
                  <a:lnTo>
                    <a:pt x="852519" y="718165"/>
                  </a:lnTo>
                  <a:lnTo>
                    <a:pt x="851018" y="717904"/>
                  </a:lnTo>
                  <a:lnTo>
                    <a:pt x="849714" y="718622"/>
                  </a:lnTo>
                  <a:lnTo>
                    <a:pt x="845994" y="718361"/>
                  </a:lnTo>
                  <a:lnTo>
                    <a:pt x="840056" y="720253"/>
                  </a:lnTo>
                  <a:lnTo>
                    <a:pt x="833335" y="720253"/>
                  </a:lnTo>
                  <a:lnTo>
                    <a:pt x="828311" y="720971"/>
                  </a:lnTo>
                  <a:lnTo>
                    <a:pt x="825309" y="721819"/>
                  </a:lnTo>
                  <a:lnTo>
                    <a:pt x="825309" y="722080"/>
                  </a:lnTo>
                  <a:lnTo>
                    <a:pt x="824396" y="722080"/>
                  </a:lnTo>
                  <a:lnTo>
                    <a:pt x="824004" y="723124"/>
                  </a:lnTo>
                  <a:lnTo>
                    <a:pt x="822895" y="723842"/>
                  </a:lnTo>
                  <a:lnTo>
                    <a:pt x="820872" y="723973"/>
                  </a:lnTo>
                  <a:lnTo>
                    <a:pt x="819567" y="725016"/>
                  </a:lnTo>
                  <a:lnTo>
                    <a:pt x="818457" y="725016"/>
                  </a:lnTo>
                  <a:lnTo>
                    <a:pt x="817348" y="725734"/>
                  </a:lnTo>
                  <a:lnTo>
                    <a:pt x="815130" y="725995"/>
                  </a:lnTo>
                  <a:lnTo>
                    <a:pt x="814412" y="726582"/>
                  </a:lnTo>
                  <a:lnTo>
                    <a:pt x="811998" y="727300"/>
                  </a:lnTo>
                  <a:lnTo>
                    <a:pt x="804363" y="728605"/>
                  </a:lnTo>
                  <a:lnTo>
                    <a:pt x="801231" y="728605"/>
                  </a:lnTo>
                  <a:lnTo>
                    <a:pt x="799926" y="729323"/>
                  </a:lnTo>
                  <a:lnTo>
                    <a:pt x="797120" y="729323"/>
                  </a:lnTo>
                  <a:lnTo>
                    <a:pt x="791900" y="730367"/>
                  </a:lnTo>
                  <a:lnTo>
                    <a:pt x="788181" y="731672"/>
                  </a:lnTo>
                  <a:lnTo>
                    <a:pt x="785766" y="733108"/>
                  </a:lnTo>
                  <a:lnTo>
                    <a:pt x="783156" y="733825"/>
                  </a:lnTo>
                  <a:lnTo>
                    <a:pt x="773695" y="738393"/>
                  </a:lnTo>
                  <a:lnTo>
                    <a:pt x="769062" y="741917"/>
                  </a:lnTo>
                  <a:lnTo>
                    <a:pt x="768670" y="743222"/>
                  </a:lnTo>
                  <a:lnTo>
                    <a:pt x="767365" y="744266"/>
                  </a:lnTo>
                  <a:lnTo>
                    <a:pt x="766256" y="746876"/>
                  </a:lnTo>
                  <a:lnTo>
                    <a:pt x="763254" y="751574"/>
                  </a:lnTo>
                  <a:lnTo>
                    <a:pt x="763776" y="752292"/>
                  </a:lnTo>
                  <a:lnTo>
                    <a:pt x="763254" y="752292"/>
                  </a:lnTo>
                  <a:lnTo>
                    <a:pt x="762732" y="751444"/>
                  </a:lnTo>
                  <a:lnTo>
                    <a:pt x="762145" y="751574"/>
                  </a:lnTo>
                  <a:lnTo>
                    <a:pt x="762341" y="752422"/>
                  </a:lnTo>
                  <a:lnTo>
                    <a:pt x="764037" y="753009"/>
                  </a:lnTo>
                  <a:lnTo>
                    <a:pt x="762928" y="753597"/>
                  </a:lnTo>
                  <a:lnTo>
                    <a:pt x="762732" y="754641"/>
                  </a:lnTo>
                  <a:lnTo>
                    <a:pt x="761819" y="754771"/>
                  </a:lnTo>
                  <a:lnTo>
                    <a:pt x="760905" y="755620"/>
                  </a:lnTo>
                  <a:lnTo>
                    <a:pt x="758491" y="756207"/>
                  </a:lnTo>
                  <a:lnTo>
                    <a:pt x="755359" y="758230"/>
                  </a:lnTo>
                  <a:lnTo>
                    <a:pt x="750726" y="763515"/>
                  </a:lnTo>
                  <a:lnTo>
                    <a:pt x="749421" y="765408"/>
                  </a:lnTo>
                  <a:lnTo>
                    <a:pt x="748834" y="767169"/>
                  </a:lnTo>
                  <a:lnTo>
                    <a:pt x="745506" y="769649"/>
                  </a:lnTo>
                  <a:lnTo>
                    <a:pt x="745310" y="770236"/>
                  </a:lnTo>
                  <a:lnTo>
                    <a:pt x="743483" y="771867"/>
                  </a:lnTo>
                  <a:lnTo>
                    <a:pt x="741786" y="774478"/>
                  </a:lnTo>
                  <a:lnTo>
                    <a:pt x="740090" y="779045"/>
                  </a:lnTo>
                  <a:lnTo>
                    <a:pt x="739372" y="779632"/>
                  </a:lnTo>
                  <a:lnTo>
                    <a:pt x="734935" y="780220"/>
                  </a:lnTo>
                  <a:lnTo>
                    <a:pt x="733434" y="781394"/>
                  </a:lnTo>
                  <a:lnTo>
                    <a:pt x="728018" y="780089"/>
                  </a:lnTo>
                  <a:lnTo>
                    <a:pt x="725408" y="780089"/>
                  </a:lnTo>
                  <a:lnTo>
                    <a:pt x="724103" y="779372"/>
                  </a:lnTo>
                  <a:lnTo>
                    <a:pt x="722211" y="779241"/>
                  </a:lnTo>
                  <a:lnTo>
                    <a:pt x="720514" y="778393"/>
                  </a:lnTo>
                  <a:lnTo>
                    <a:pt x="719013" y="776370"/>
                  </a:lnTo>
                  <a:lnTo>
                    <a:pt x="715490" y="774151"/>
                  </a:lnTo>
                  <a:lnTo>
                    <a:pt x="710661" y="772716"/>
                  </a:lnTo>
                  <a:lnTo>
                    <a:pt x="710465" y="772259"/>
                  </a:lnTo>
                  <a:lnTo>
                    <a:pt x="708247" y="771084"/>
                  </a:lnTo>
                  <a:lnTo>
                    <a:pt x="705441" y="770236"/>
                  </a:lnTo>
                  <a:lnTo>
                    <a:pt x="703940" y="768931"/>
                  </a:lnTo>
                  <a:lnTo>
                    <a:pt x="703026" y="768670"/>
                  </a:lnTo>
                  <a:lnTo>
                    <a:pt x="701004" y="768801"/>
                  </a:lnTo>
                  <a:lnTo>
                    <a:pt x="699894" y="769845"/>
                  </a:lnTo>
                  <a:lnTo>
                    <a:pt x="699177" y="769845"/>
                  </a:lnTo>
                  <a:lnTo>
                    <a:pt x="699177" y="770301"/>
                  </a:lnTo>
                  <a:lnTo>
                    <a:pt x="698068" y="770301"/>
                  </a:lnTo>
                  <a:lnTo>
                    <a:pt x="694152" y="768996"/>
                  </a:lnTo>
                  <a:lnTo>
                    <a:pt x="692652" y="768866"/>
                  </a:lnTo>
                  <a:lnTo>
                    <a:pt x="682603" y="760644"/>
                  </a:lnTo>
                  <a:lnTo>
                    <a:pt x="676665" y="756664"/>
                  </a:lnTo>
                  <a:lnTo>
                    <a:pt x="674642" y="756077"/>
                  </a:lnTo>
                  <a:lnTo>
                    <a:pt x="672619" y="756077"/>
                  </a:lnTo>
                  <a:lnTo>
                    <a:pt x="671706" y="756664"/>
                  </a:lnTo>
                  <a:lnTo>
                    <a:pt x="670009" y="756533"/>
                  </a:lnTo>
                  <a:lnTo>
                    <a:pt x="670727" y="758165"/>
                  </a:lnTo>
                  <a:lnTo>
                    <a:pt x="672228" y="759469"/>
                  </a:lnTo>
                  <a:lnTo>
                    <a:pt x="671836" y="759600"/>
                  </a:lnTo>
                  <a:lnTo>
                    <a:pt x="670727" y="759013"/>
                  </a:lnTo>
                  <a:lnTo>
                    <a:pt x="670205" y="757838"/>
                  </a:lnTo>
                  <a:lnTo>
                    <a:pt x="668900" y="756990"/>
                  </a:lnTo>
                  <a:lnTo>
                    <a:pt x="664267" y="756990"/>
                  </a:lnTo>
                  <a:lnTo>
                    <a:pt x="659634" y="754641"/>
                  </a:lnTo>
                  <a:lnTo>
                    <a:pt x="657807" y="754641"/>
                  </a:lnTo>
                  <a:lnTo>
                    <a:pt x="653500" y="753009"/>
                  </a:lnTo>
                  <a:lnTo>
                    <a:pt x="652195" y="753009"/>
                  </a:lnTo>
                  <a:lnTo>
                    <a:pt x="651478" y="752161"/>
                  </a:lnTo>
                  <a:lnTo>
                    <a:pt x="647562" y="750987"/>
                  </a:lnTo>
                  <a:lnTo>
                    <a:pt x="639928" y="747202"/>
                  </a:lnTo>
                  <a:lnTo>
                    <a:pt x="637905" y="747072"/>
                  </a:lnTo>
                  <a:lnTo>
                    <a:pt x="636078" y="746027"/>
                  </a:lnTo>
                  <a:lnTo>
                    <a:pt x="633076" y="745897"/>
                  </a:lnTo>
                  <a:lnTo>
                    <a:pt x="622114" y="740742"/>
                  </a:lnTo>
                  <a:lnTo>
                    <a:pt x="621396" y="740873"/>
                  </a:lnTo>
                  <a:lnTo>
                    <a:pt x="620809" y="742308"/>
                  </a:lnTo>
                  <a:lnTo>
                    <a:pt x="616567" y="742178"/>
                  </a:lnTo>
                  <a:lnTo>
                    <a:pt x="616046" y="741460"/>
                  </a:lnTo>
                  <a:lnTo>
                    <a:pt x="616437" y="740024"/>
                  </a:lnTo>
                  <a:lnTo>
                    <a:pt x="614414" y="738981"/>
                  </a:lnTo>
                  <a:lnTo>
                    <a:pt x="607367" y="736958"/>
                  </a:lnTo>
                  <a:lnTo>
                    <a:pt x="606976" y="738002"/>
                  </a:lnTo>
                  <a:lnTo>
                    <a:pt x="607171" y="739046"/>
                  </a:lnTo>
                  <a:lnTo>
                    <a:pt x="606649" y="739307"/>
                  </a:lnTo>
                  <a:lnTo>
                    <a:pt x="606453" y="738458"/>
                  </a:lnTo>
                  <a:lnTo>
                    <a:pt x="606845" y="736827"/>
                  </a:lnTo>
                  <a:lnTo>
                    <a:pt x="604953" y="736827"/>
                  </a:lnTo>
                  <a:lnTo>
                    <a:pt x="599928" y="734935"/>
                  </a:lnTo>
                  <a:lnTo>
                    <a:pt x="576307" y="731868"/>
                  </a:lnTo>
                  <a:lnTo>
                    <a:pt x="570369" y="732325"/>
                  </a:lnTo>
                  <a:lnTo>
                    <a:pt x="569978" y="732064"/>
                  </a:lnTo>
                  <a:lnTo>
                    <a:pt x="570173" y="731346"/>
                  </a:lnTo>
                  <a:lnTo>
                    <a:pt x="572392" y="731020"/>
                  </a:lnTo>
                  <a:lnTo>
                    <a:pt x="570695" y="730759"/>
                  </a:lnTo>
                  <a:lnTo>
                    <a:pt x="569978" y="730889"/>
                  </a:lnTo>
                  <a:lnTo>
                    <a:pt x="569782" y="731476"/>
                  </a:lnTo>
                  <a:lnTo>
                    <a:pt x="568673" y="731216"/>
                  </a:lnTo>
                  <a:lnTo>
                    <a:pt x="568868" y="731803"/>
                  </a:lnTo>
                  <a:lnTo>
                    <a:pt x="569586" y="732259"/>
                  </a:lnTo>
                  <a:lnTo>
                    <a:pt x="569586" y="733173"/>
                  </a:lnTo>
                  <a:lnTo>
                    <a:pt x="569195" y="733304"/>
                  </a:lnTo>
                  <a:lnTo>
                    <a:pt x="565279" y="732847"/>
                  </a:lnTo>
                  <a:lnTo>
                    <a:pt x="558036" y="732977"/>
                  </a:lnTo>
                  <a:lnTo>
                    <a:pt x="557123" y="733695"/>
                  </a:lnTo>
                  <a:lnTo>
                    <a:pt x="550794" y="734870"/>
                  </a:lnTo>
                  <a:lnTo>
                    <a:pt x="545247" y="736762"/>
                  </a:lnTo>
                  <a:lnTo>
                    <a:pt x="543550" y="736762"/>
                  </a:lnTo>
                  <a:lnTo>
                    <a:pt x="539831" y="738654"/>
                  </a:lnTo>
                  <a:lnTo>
                    <a:pt x="537808" y="739111"/>
                  </a:lnTo>
                  <a:lnTo>
                    <a:pt x="537286" y="739698"/>
                  </a:lnTo>
                  <a:lnTo>
                    <a:pt x="532262" y="740742"/>
                  </a:lnTo>
                  <a:lnTo>
                    <a:pt x="530565" y="742047"/>
                  </a:lnTo>
                  <a:lnTo>
                    <a:pt x="522931" y="743222"/>
                  </a:lnTo>
                  <a:lnTo>
                    <a:pt x="521626" y="743809"/>
                  </a:lnTo>
                  <a:lnTo>
                    <a:pt x="511772" y="744266"/>
                  </a:lnTo>
                  <a:lnTo>
                    <a:pt x="511381" y="744853"/>
                  </a:lnTo>
                  <a:lnTo>
                    <a:pt x="509358" y="744853"/>
                  </a:lnTo>
                  <a:lnTo>
                    <a:pt x="508836" y="745310"/>
                  </a:lnTo>
                  <a:lnTo>
                    <a:pt x="503616" y="745897"/>
                  </a:lnTo>
                  <a:lnTo>
                    <a:pt x="499179" y="746027"/>
                  </a:lnTo>
                  <a:lnTo>
                    <a:pt x="496177" y="745571"/>
                  </a:lnTo>
                  <a:lnTo>
                    <a:pt x="492458" y="745701"/>
                  </a:lnTo>
                  <a:lnTo>
                    <a:pt x="492458" y="745440"/>
                  </a:lnTo>
                  <a:lnTo>
                    <a:pt x="479277" y="745897"/>
                  </a:lnTo>
                  <a:lnTo>
                    <a:pt x="478690" y="746158"/>
                  </a:lnTo>
                  <a:lnTo>
                    <a:pt x="471838" y="745897"/>
                  </a:lnTo>
                  <a:lnTo>
                    <a:pt x="471447" y="746158"/>
                  </a:lnTo>
                  <a:lnTo>
                    <a:pt x="471642" y="747333"/>
                  </a:lnTo>
                  <a:lnTo>
                    <a:pt x="471251" y="747463"/>
                  </a:lnTo>
                  <a:lnTo>
                    <a:pt x="471055" y="746876"/>
                  </a:lnTo>
                  <a:lnTo>
                    <a:pt x="466749" y="746876"/>
                  </a:lnTo>
                  <a:lnTo>
                    <a:pt x="464726" y="747463"/>
                  </a:lnTo>
                  <a:lnTo>
                    <a:pt x="463421" y="747333"/>
                  </a:lnTo>
                  <a:lnTo>
                    <a:pt x="460419" y="748181"/>
                  </a:lnTo>
                  <a:lnTo>
                    <a:pt x="458918" y="749486"/>
                  </a:lnTo>
                  <a:lnTo>
                    <a:pt x="458201" y="749355"/>
                  </a:lnTo>
                  <a:lnTo>
                    <a:pt x="458201" y="749812"/>
                  </a:lnTo>
                  <a:lnTo>
                    <a:pt x="455395" y="749943"/>
                  </a:lnTo>
                  <a:lnTo>
                    <a:pt x="455395" y="750661"/>
                  </a:lnTo>
                  <a:lnTo>
                    <a:pt x="455003" y="750921"/>
                  </a:lnTo>
                  <a:lnTo>
                    <a:pt x="452589" y="751052"/>
                  </a:lnTo>
                  <a:lnTo>
                    <a:pt x="452067" y="751770"/>
                  </a:lnTo>
                  <a:lnTo>
                    <a:pt x="446651" y="751770"/>
                  </a:lnTo>
                  <a:lnTo>
                    <a:pt x="445737" y="752292"/>
                  </a:lnTo>
                  <a:lnTo>
                    <a:pt x="442736" y="752749"/>
                  </a:lnTo>
                  <a:lnTo>
                    <a:pt x="442932" y="753009"/>
                  </a:lnTo>
                  <a:lnTo>
                    <a:pt x="442540" y="753140"/>
                  </a:lnTo>
                  <a:lnTo>
                    <a:pt x="435819" y="753597"/>
                  </a:lnTo>
                  <a:lnTo>
                    <a:pt x="433405" y="754315"/>
                  </a:lnTo>
                  <a:lnTo>
                    <a:pt x="432295" y="755489"/>
                  </a:lnTo>
                  <a:lnTo>
                    <a:pt x="431186" y="755489"/>
                  </a:lnTo>
                  <a:lnTo>
                    <a:pt x="431382" y="755946"/>
                  </a:lnTo>
                  <a:lnTo>
                    <a:pt x="428576" y="756077"/>
                  </a:lnTo>
                  <a:lnTo>
                    <a:pt x="423747" y="757708"/>
                  </a:lnTo>
                  <a:lnTo>
                    <a:pt x="420615" y="757708"/>
                  </a:lnTo>
                  <a:lnTo>
                    <a:pt x="408152" y="762080"/>
                  </a:lnTo>
                  <a:lnTo>
                    <a:pt x="408152" y="762536"/>
                  </a:lnTo>
                  <a:lnTo>
                    <a:pt x="405346" y="764168"/>
                  </a:lnTo>
                  <a:lnTo>
                    <a:pt x="405346" y="765016"/>
                  </a:lnTo>
                  <a:lnTo>
                    <a:pt x="404433" y="765277"/>
                  </a:lnTo>
                  <a:lnTo>
                    <a:pt x="404041" y="766125"/>
                  </a:lnTo>
                  <a:lnTo>
                    <a:pt x="403128" y="766387"/>
                  </a:lnTo>
                  <a:lnTo>
                    <a:pt x="402932" y="767234"/>
                  </a:lnTo>
                  <a:lnTo>
                    <a:pt x="402019" y="767691"/>
                  </a:lnTo>
                  <a:lnTo>
                    <a:pt x="402736" y="768735"/>
                  </a:lnTo>
                  <a:lnTo>
                    <a:pt x="401236" y="768605"/>
                  </a:lnTo>
                  <a:lnTo>
                    <a:pt x="400844" y="769910"/>
                  </a:lnTo>
                  <a:lnTo>
                    <a:pt x="398625" y="771672"/>
                  </a:lnTo>
                  <a:lnTo>
                    <a:pt x="397320" y="774869"/>
                  </a:lnTo>
                  <a:lnTo>
                    <a:pt x="397320" y="776892"/>
                  </a:lnTo>
                  <a:lnTo>
                    <a:pt x="396015" y="778197"/>
                  </a:lnTo>
                  <a:lnTo>
                    <a:pt x="396015" y="778915"/>
                  </a:lnTo>
                  <a:lnTo>
                    <a:pt x="393405" y="782895"/>
                  </a:lnTo>
                  <a:lnTo>
                    <a:pt x="390991" y="785114"/>
                  </a:lnTo>
                  <a:lnTo>
                    <a:pt x="389686" y="787463"/>
                  </a:lnTo>
                  <a:lnTo>
                    <a:pt x="388577" y="787593"/>
                  </a:lnTo>
                  <a:lnTo>
                    <a:pt x="385967" y="786745"/>
                  </a:lnTo>
                  <a:lnTo>
                    <a:pt x="383748" y="784526"/>
                  </a:lnTo>
                  <a:lnTo>
                    <a:pt x="383030" y="782764"/>
                  </a:lnTo>
                  <a:lnTo>
                    <a:pt x="379898" y="780155"/>
                  </a:lnTo>
                  <a:lnTo>
                    <a:pt x="379702" y="779306"/>
                  </a:lnTo>
                  <a:lnTo>
                    <a:pt x="376570" y="777088"/>
                  </a:lnTo>
                  <a:lnTo>
                    <a:pt x="375657" y="775652"/>
                  </a:lnTo>
                  <a:lnTo>
                    <a:pt x="369523" y="770497"/>
                  </a:lnTo>
                  <a:lnTo>
                    <a:pt x="362476" y="765930"/>
                  </a:lnTo>
                  <a:lnTo>
                    <a:pt x="348903" y="759926"/>
                  </a:lnTo>
                  <a:lnTo>
                    <a:pt x="345771" y="757120"/>
                  </a:lnTo>
                  <a:lnTo>
                    <a:pt x="346163" y="754771"/>
                  </a:lnTo>
                  <a:lnTo>
                    <a:pt x="345771" y="754511"/>
                  </a:lnTo>
                  <a:lnTo>
                    <a:pt x="345575" y="753075"/>
                  </a:lnTo>
                  <a:lnTo>
                    <a:pt x="346163" y="752031"/>
                  </a:lnTo>
                  <a:lnTo>
                    <a:pt x="347272" y="752161"/>
                  </a:lnTo>
                  <a:lnTo>
                    <a:pt x="348577" y="753205"/>
                  </a:lnTo>
                  <a:lnTo>
                    <a:pt x="348773" y="755098"/>
                  </a:lnTo>
                  <a:lnTo>
                    <a:pt x="348381" y="755554"/>
                  </a:lnTo>
                  <a:lnTo>
                    <a:pt x="347663" y="755424"/>
                  </a:lnTo>
                  <a:lnTo>
                    <a:pt x="347663" y="756011"/>
                  </a:lnTo>
                  <a:lnTo>
                    <a:pt x="348251" y="756142"/>
                  </a:lnTo>
                  <a:lnTo>
                    <a:pt x="349360" y="755098"/>
                  </a:lnTo>
                  <a:lnTo>
                    <a:pt x="348968" y="753792"/>
                  </a:lnTo>
                  <a:lnTo>
                    <a:pt x="350665" y="752618"/>
                  </a:lnTo>
                  <a:lnTo>
                    <a:pt x="350469" y="751900"/>
                  </a:lnTo>
                  <a:lnTo>
                    <a:pt x="353275" y="750856"/>
                  </a:lnTo>
                  <a:lnTo>
                    <a:pt x="353993" y="749421"/>
                  </a:lnTo>
                  <a:lnTo>
                    <a:pt x="353797" y="748572"/>
                  </a:lnTo>
                  <a:lnTo>
                    <a:pt x="354189" y="746941"/>
                  </a:lnTo>
                  <a:lnTo>
                    <a:pt x="354776" y="746223"/>
                  </a:lnTo>
                  <a:lnTo>
                    <a:pt x="354580" y="744788"/>
                  </a:lnTo>
                  <a:lnTo>
                    <a:pt x="354776" y="744527"/>
                  </a:lnTo>
                  <a:lnTo>
                    <a:pt x="355494" y="744657"/>
                  </a:lnTo>
                  <a:lnTo>
                    <a:pt x="355494" y="745114"/>
                  </a:lnTo>
                  <a:lnTo>
                    <a:pt x="356211" y="744853"/>
                  </a:lnTo>
                  <a:lnTo>
                    <a:pt x="356211" y="744266"/>
                  </a:lnTo>
                  <a:lnTo>
                    <a:pt x="355298" y="744396"/>
                  </a:lnTo>
                  <a:lnTo>
                    <a:pt x="354906" y="743678"/>
                  </a:lnTo>
                  <a:lnTo>
                    <a:pt x="356407" y="742504"/>
                  </a:lnTo>
                  <a:lnTo>
                    <a:pt x="359409" y="742504"/>
                  </a:lnTo>
                  <a:lnTo>
                    <a:pt x="361823" y="742047"/>
                  </a:lnTo>
                  <a:lnTo>
                    <a:pt x="364237" y="743483"/>
                  </a:lnTo>
                  <a:lnTo>
                    <a:pt x="364629" y="744070"/>
                  </a:lnTo>
                  <a:lnTo>
                    <a:pt x="370175" y="746550"/>
                  </a:lnTo>
                  <a:lnTo>
                    <a:pt x="371872" y="745832"/>
                  </a:lnTo>
                  <a:lnTo>
                    <a:pt x="372590" y="744984"/>
                  </a:lnTo>
                  <a:lnTo>
                    <a:pt x="372394" y="744723"/>
                  </a:lnTo>
                  <a:lnTo>
                    <a:pt x="373112" y="744135"/>
                  </a:lnTo>
                  <a:lnTo>
                    <a:pt x="376113" y="744135"/>
                  </a:lnTo>
                  <a:lnTo>
                    <a:pt x="376113" y="743678"/>
                  </a:lnTo>
                  <a:lnTo>
                    <a:pt x="376505" y="743678"/>
                  </a:lnTo>
                  <a:lnTo>
                    <a:pt x="376505" y="741330"/>
                  </a:lnTo>
                  <a:lnTo>
                    <a:pt x="378332" y="740742"/>
                  </a:lnTo>
                  <a:lnTo>
                    <a:pt x="380224" y="738719"/>
                  </a:lnTo>
                  <a:lnTo>
                    <a:pt x="379637" y="735783"/>
                  </a:lnTo>
                  <a:lnTo>
                    <a:pt x="381138" y="734347"/>
                  </a:lnTo>
                  <a:lnTo>
                    <a:pt x="380942" y="730693"/>
                  </a:lnTo>
                  <a:lnTo>
                    <a:pt x="380029" y="730693"/>
                  </a:lnTo>
                  <a:lnTo>
                    <a:pt x="380224" y="731281"/>
                  </a:lnTo>
                  <a:lnTo>
                    <a:pt x="379637" y="731542"/>
                  </a:lnTo>
                  <a:lnTo>
                    <a:pt x="379637" y="733434"/>
                  </a:lnTo>
                  <a:lnTo>
                    <a:pt x="378136" y="735326"/>
                  </a:lnTo>
                  <a:lnTo>
                    <a:pt x="378332" y="738132"/>
                  </a:lnTo>
                  <a:lnTo>
                    <a:pt x="377614" y="738981"/>
                  </a:lnTo>
                  <a:lnTo>
                    <a:pt x="375591" y="739698"/>
                  </a:lnTo>
                  <a:lnTo>
                    <a:pt x="375004" y="740873"/>
                  </a:lnTo>
                  <a:lnTo>
                    <a:pt x="372981" y="741721"/>
                  </a:lnTo>
                  <a:lnTo>
                    <a:pt x="371285" y="743026"/>
                  </a:lnTo>
                  <a:lnTo>
                    <a:pt x="370567" y="744201"/>
                  </a:lnTo>
                  <a:lnTo>
                    <a:pt x="367761" y="743940"/>
                  </a:lnTo>
                  <a:lnTo>
                    <a:pt x="364955" y="743091"/>
                  </a:lnTo>
                  <a:lnTo>
                    <a:pt x="364760" y="742373"/>
                  </a:lnTo>
                  <a:lnTo>
                    <a:pt x="361432" y="740612"/>
                  </a:lnTo>
                  <a:lnTo>
                    <a:pt x="360910" y="739894"/>
                  </a:lnTo>
                  <a:lnTo>
                    <a:pt x="361105" y="737675"/>
                  </a:lnTo>
                  <a:lnTo>
                    <a:pt x="362019" y="736044"/>
                  </a:lnTo>
                  <a:lnTo>
                    <a:pt x="362933" y="735457"/>
                  </a:lnTo>
                  <a:lnTo>
                    <a:pt x="363128" y="734739"/>
                  </a:lnTo>
                  <a:lnTo>
                    <a:pt x="364629" y="732977"/>
                  </a:lnTo>
                  <a:lnTo>
                    <a:pt x="365543" y="733108"/>
                  </a:lnTo>
                  <a:lnTo>
                    <a:pt x="366652" y="731933"/>
                  </a:lnTo>
                  <a:lnTo>
                    <a:pt x="367174" y="731933"/>
                  </a:lnTo>
                  <a:lnTo>
                    <a:pt x="366978" y="731476"/>
                  </a:lnTo>
                  <a:lnTo>
                    <a:pt x="366065" y="731476"/>
                  </a:lnTo>
                  <a:lnTo>
                    <a:pt x="365151" y="732194"/>
                  </a:lnTo>
                  <a:lnTo>
                    <a:pt x="364433" y="731933"/>
                  </a:lnTo>
                  <a:lnTo>
                    <a:pt x="364237" y="730171"/>
                  </a:lnTo>
                  <a:lnTo>
                    <a:pt x="364629" y="727822"/>
                  </a:lnTo>
                  <a:lnTo>
                    <a:pt x="365151" y="727235"/>
                  </a:lnTo>
                  <a:lnTo>
                    <a:pt x="364760" y="726778"/>
                  </a:lnTo>
                  <a:lnTo>
                    <a:pt x="363650" y="726778"/>
                  </a:lnTo>
                  <a:lnTo>
                    <a:pt x="361954" y="726060"/>
                  </a:lnTo>
                  <a:lnTo>
                    <a:pt x="361562" y="727496"/>
                  </a:lnTo>
                  <a:lnTo>
                    <a:pt x="362149" y="728540"/>
                  </a:lnTo>
                  <a:lnTo>
                    <a:pt x="362149" y="729845"/>
                  </a:lnTo>
                  <a:lnTo>
                    <a:pt x="363063" y="730693"/>
                  </a:lnTo>
                  <a:lnTo>
                    <a:pt x="363259" y="732781"/>
                  </a:lnTo>
                  <a:lnTo>
                    <a:pt x="361758" y="735392"/>
                  </a:lnTo>
                  <a:lnTo>
                    <a:pt x="360061" y="737415"/>
                  </a:lnTo>
                  <a:lnTo>
                    <a:pt x="360257" y="739437"/>
                  </a:lnTo>
                  <a:lnTo>
                    <a:pt x="359539" y="740481"/>
                  </a:lnTo>
                  <a:lnTo>
                    <a:pt x="357647" y="740742"/>
                  </a:lnTo>
                  <a:lnTo>
                    <a:pt x="357255" y="739894"/>
                  </a:lnTo>
                  <a:lnTo>
                    <a:pt x="356668" y="739894"/>
                  </a:lnTo>
                  <a:lnTo>
                    <a:pt x="356668" y="740612"/>
                  </a:lnTo>
                  <a:lnTo>
                    <a:pt x="354645" y="740873"/>
                  </a:lnTo>
                  <a:lnTo>
                    <a:pt x="353145" y="741590"/>
                  </a:lnTo>
                  <a:lnTo>
                    <a:pt x="353145" y="743222"/>
                  </a:lnTo>
                  <a:lnTo>
                    <a:pt x="352427" y="743809"/>
                  </a:lnTo>
                  <a:lnTo>
                    <a:pt x="351513" y="743809"/>
                  </a:lnTo>
                  <a:lnTo>
                    <a:pt x="350600" y="743091"/>
                  </a:lnTo>
                  <a:lnTo>
                    <a:pt x="351187" y="741460"/>
                  </a:lnTo>
                  <a:lnTo>
                    <a:pt x="350991" y="740155"/>
                  </a:lnTo>
                  <a:lnTo>
                    <a:pt x="354319" y="739111"/>
                  </a:lnTo>
                  <a:lnTo>
                    <a:pt x="354711" y="738654"/>
                  </a:lnTo>
                  <a:lnTo>
                    <a:pt x="354711" y="737349"/>
                  </a:lnTo>
                  <a:lnTo>
                    <a:pt x="353797" y="736762"/>
                  </a:lnTo>
                  <a:lnTo>
                    <a:pt x="354189" y="734152"/>
                  </a:lnTo>
                  <a:lnTo>
                    <a:pt x="352362" y="731542"/>
                  </a:lnTo>
                  <a:lnTo>
                    <a:pt x="352753" y="731085"/>
                  </a:lnTo>
                  <a:lnTo>
                    <a:pt x="352557" y="729454"/>
                  </a:lnTo>
                  <a:lnTo>
                    <a:pt x="353862" y="728997"/>
                  </a:lnTo>
                  <a:lnTo>
                    <a:pt x="353667" y="726778"/>
                  </a:lnTo>
                  <a:lnTo>
                    <a:pt x="353079" y="726322"/>
                  </a:lnTo>
                  <a:lnTo>
                    <a:pt x="352166" y="726322"/>
                  </a:lnTo>
                  <a:lnTo>
                    <a:pt x="351970" y="726778"/>
                  </a:lnTo>
                  <a:lnTo>
                    <a:pt x="350078" y="726322"/>
                  </a:lnTo>
                  <a:lnTo>
                    <a:pt x="348251" y="726582"/>
                  </a:lnTo>
                  <a:lnTo>
                    <a:pt x="348055" y="725539"/>
                  </a:lnTo>
                  <a:lnTo>
                    <a:pt x="346946" y="725669"/>
                  </a:lnTo>
                  <a:lnTo>
                    <a:pt x="346228" y="726843"/>
                  </a:lnTo>
                  <a:lnTo>
                    <a:pt x="347141" y="728148"/>
                  </a:lnTo>
                  <a:lnTo>
                    <a:pt x="347141" y="731085"/>
                  </a:lnTo>
                  <a:lnTo>
                    <a:pt x="348055" y="733304"/>
                  </a:lnTo>
                  <a:lnTo>
                    <a:pt x="348773" y="733760"/>
                  </a:lnTo>
                  <a:lnTo>
                    <a:pt x="349295" y="734935"/>
                  </a:lnTo>
                  <a:lnTo>
                    <a:pt x="348773" y="738328"/>
                  </a:lnTo>
                  <a:lnTo>
                    <a:pt x="348773" y="738785"/>
                  </a:lnTo>
                  <a:lnTo>
                    <a:pt x="349295" y="739046"/>
                  </a:lnTo>
                  <a:lnTo>
                    <a:pt x="349099" y="743418"/>
                  </a:lnTo>
                  <a:lnTo>
                    <a:pt x="348707" y="743874"/>
                  </a:lnTo>
                  <a:lnTo>
                    <a:pt x="348903" y="744592"/>
                  </a:lnTo>
                  <a:lnTo>
                    <a:pt x="348381" y="745310"/>
                  </a:lnTo>
                  <a:lnTo>
                    <a:pt x="349295" y="745767"/>
                  </a:lnTo>
                  <a:lnTo>
                    <a:pt x="349490" y="747072"/>
                  </a:lnTo>
                  <a:lnTo>
                    <a:pt x="349099" y="747529"/>
                  </a:lnTo>
                  <a:lnTo>
                    <a:pt x="348186" y="747659"/>
                  </a:lnTo>
                  <a:lnTo>
                    <a:pt x="347076" y="746615"/>
                  </a:lnTo>
                  <a:lnTo>
                    <a:pt x="347468" y="746027"/>
                  </a:lnTo>
                  <a:lnTo>
                    <a:pt x="347468" y="744723"/>
                  </a:lnTo>
                  <a:lnTo>
                    <a:pt x="346554" y="744853"/>
                  </a:lnTo>
                  <a:lnTo>
                    <a:pt x="345641" y="743809"/>
                  </a:lnTo>
                  <a:lnTo>
                    <a:pt x="343944" y="743091"/>
                  </a:lnTo>
                  <a:lnTo>
                    <a:pt x="343944" y="742504"/>
                  </a:lnTo>
                  <a:lnTo>
                    <a:pt x="343553" y="742504"/>
                  </a:lnTo>
                  <a:lnTo>
                    <a:pt x="342835" y="741330"/>
                  </a:lnTo>
                  <a:lnTo>
                    <a:pt x="343031" y="741069"/>
                  </a:lnTo>
                  <a:lnTo>
                    <a:pt x="341008" y="739437"/>
                  </a:lnTo>
                  <a:lnTo>
                    <a:pt x="339115" y="738981"/>
                  </a:lnTo>
                  <a:lnTo>
                    <a:pt x="339115" y="738719"/>
                  </a:lnTo>
                  <a:lnTo>
                    <a:pt x="337810" y="738850"/>
                  </a:lnTo>
                  <a:lnTo>
                    <a:pt x="337288" y="738589"/>
                  </a:lnTo>
                  <a:lnTo>
                    <a:pt x="337288" y="737545"/>
                  </a:lnTo>
                  <a:lnTo>
                    <a:pt x="337810" y="737545"/>
                  </a:lnTo>
                  <a:lnTo>
                    <a:pt x="338332" y="736696"/>
                  </a:lnTo>
                  <a:lnTo>
                    <a:pt x="337419" y="737153"/>
                  </a:lnTo>
                  <a:lnTo>
                    <a:pt x="336505" y="736892"/>
                  </a:lnTo>
                  <a:lnTo>
                    <a:pt x="336505" y="736175"/>
                  </a:lnTo>
                  <a:lnTo>
                    <a:pt x="337615" y="735000"/>
                  </a:lnTo>
                  <a:lnTo>
                    <a:pt x="337027" y="733238"/>
                  </a:lnTo>
                  <a:lnTo>
                    <a:pt x="337745" y="730889"/>
                  </a:lnTo>
                  <a:lnTo>
                    <a:pt x="338463" y="730302"/>
                  </a:lnTo>
                  <a:lnTo>
                    <a:pt x="338463" y="728671"/>
                  </a:lnTo>
                  <a:lnTo>
                    <a:pt x="339181" y="728410"/>
                  </a:lnTo>
                  <a:lnTo>
                    <a:pt x="340682" y="725343"/>
                  </a:lnTo>
                  <a:lnTo>
                    <a:pt x="340159" y="724299"/>
                  </a:lnTo>
                  <a:lnTo>
                    <a:pt x="340159" y="723385"/>
                  </a:lnTo>
                  <a:lnTo>
                    <a:pt x="338267" y="723255"/>
                  </a:lnTo>
                  <a:lnTo>
                    <a:pt x="338267" y="724429"/>
                  </a:lnTo>
                  <a:lnTo>
                    <a:pt x="335135" y="724168"/>
                  </a:lnTo>
                  <a:lnTo>
                    <a:pt x="334026" y="723711"/>
                  </a:lnTo>
                  <a:lnTo>
                    <a:pt x="333634" y="724299"/>
                  </a:lnTo>
                  <a:lnTo>
                    <a:pt x="334026" y="725343"/>
                  </a:lnTo>
                  <a:lnTo>
                    <a:pt x="332917" y="725799"/>
                  </a:lnTo>
                  <a:lnTo>
                    <a:pt x="332917" y="726843"/>
                  </a:lnTo>
                  <a:lnTo>
                    <a:pt x="333308" y="726974"/>
                  </a:lnTo>
                  <a:lnTo>
                    <a:pt x="333112" y="728018"/>
                  </a:lnTo>
                  <a:lnTo>
                    <a:pt x="332003" y="727300"/>
                  </a:lnTo>
                  <a:lnTo>
                    <a:pt x="330894" y="727170"/>
                  </a:lnTo>
                  <a:lnTo>
                    <a:pt x="330698" y="726126"/>
                  </a:lnTo>
                  <a:lnTo>
                    <a:pt x="331089" y="725865"/>
                  </a:lnTo>
                  <a:lnTo>
                    <a:pt x="330698" y="725604"/>
                  </a:lnTo>
                  <a:lnTo>
                    <a:pt x="329589" y="725604"/>
                  </a:lnTo>
                  <a:lnTo>
                    <a:pt x="329067" y="725016"/>
                  </a:lnTo>
                  <a:lnTo>
                    <a:pt x="326848" y="724429"/>
                  </a:lnTo>
                  <a:lnTo>
                    <a:pt x="326456" y="724560"/>
                  </a:lnTo>
                  <a:lnTo>
                    <a:pt x="326261" y="725408"/>
                  </a:lnTo>
                  <a:lnTo>
                    <a:pt x="325673" y="725408"/>
                  </a:lnTo>
                  <a:lnTo>
                    <a:pt x="325869" y="726126"/>
                  </a:lnTo>
                  <a:lnTo>
                    <a:pt x="324956" y="726126"/>
                  </a:lnTo>
                  <a:lnTo>
                    <a:pt x="324956" y="728148"/>
                  </a:lnTo>
                  <a:lnTo>
                    <a:pt x="324042" y="728148"/>
                  </a:lnTo>
                  <a:lnTo>
                    <a:pt x="324042" y="727105"/>
                  </a:lnTo>
                  <a:lnTo>
                    <a:pt x="323455" y="726648"/>
                  </a:lnTo>
                  <a:lnTo>
                    <a:pt x="321236" y="726778"/>
                  </a:lnTo>
                  <a:lnTo>
                    <a:pt x="318235" y="724886"/>
                  </a:lnTo>
                  <a:lnTo>
                    <a:pt x="318235" y="723973"/>
                  </a:lnTo>
                  <a:lnTo>
                    <a:pt x="316212" y="723973"/>
                  </a:lnTo>
                  <a:lnTo>
                    <a:pt x="315103" y="723255"/>
                  </a:lnTo>
                  <a:lnTo>
                    <a:pt x="311579" y="723711"/>
                  </a:lnTo>
                  <a:lnTo>
                    <a:pt x="311775" y="726191"/>
                  </a:lnTo>
                  <a:lnTo>
                    <a:pt x="313471" y="727039"/>
                  </a:lnTo>
                  <a:lnTo>
                    <a:pt x="315168" y="727170"/>
                  </a:lnTo>
                  <a:lnTo>
                    <a:pt x="315559" y="728018"/>
                  </a:lnTo>
                  <a:lnTo>
                    <a:pt x="316277" y="728018"/>
                  </a:lnTo>
                  <a:lnTo>
                    <a:pt x="316864" y="728867"/>
                  </a:lnTo>
                  <a:lnTo>
                    <a:pt x="316864" y="729584"/>
                  </a:lnTo>
                  <a:lnTo>
                    <a:pt x="317582" y="730041"/>
                  </a:lnTo>
                  <a:lnTo>
                    <a:pt x="317582" y="730954"/>
                  </a:lnTo>
                  <a:lnTo>
                    <a:pt x="316864" y="730824"/>
                  </a:lnTo>
                  <a:lnTo>
                    <a:pt x="316669" y="730106"/>
                  </a:lnTo>
                  <a:lnTo>
                    <a:pt x="315755" y="729976"/>
                  </a:lnTo>
                  <a:lnTo>
                    <a:pt x="315559" y="729127"/>
                  </a:lnTo>
                  <a:lnTo>
                    <a:pt x="314842" y="728279"/>
                  </a:lnTo>
                  <a:lnTo>
                    <a:pt x="313537" y="728018"/>
                  </a:lnTo>
                  <a:lnTo>
                    <a:pt x="312819" y="727300"/>
                  </a:lnTo>
                  <a:lnTo>
                    <a:pt x="311710" y="728018"/>
                  </a:lnTo>
                  <a:lnTo>
                    <a:pt x="310992" y="727888"/>
                  </a:lnTo>
                  <a:lnTo>
                    <a:pt x="310274" y="728736"/>
                  </a:lnTo>
                  <a:lnTo>
                    <a:pt x="310274" y="729780"/>
                  </a:lnTo>
                  <a:lnTo>
                    <a:pt x="309752" y="730367"/>
                  </a:lnTo>
                  <a:lnTo>
                    <a:pt x="309752" y="731085"/>
                  </a:lnTo>
                  <a:lnTo>
                    <a:pt x="310274" y="731542"/>
                  </a:lnTo>
                  <a:lnTo>
                    <a:pt x="309883" y="732586"/>
                  </a:lnTo>
                  <a:lnTo>
                    <a:pt x="308969" y="732325"/>
                  </a:lnTo>
                  <a:lnTo>
                    <a:pt x="307272" y="732586"/>
                  </a:lnTo>
                  <a:lnTo>
                    <a:pt x="307664" y="731737"/>
                  </a:lnTo>
                  <a:lnTo>
                    <a:pt x="306163" y="730563"/>
                  </a:lnTo>
                  <a:lnTo>
                    <a:pt x="306163" y="729127"/>
                  </a:lnTo>
                  <a:lnTo>
                    <a:pt x="305772" y="728410"/>
                  </a:lnTo>
                  <a:lnTo>
                    <a:pt x="304271" y="728540"/>
                  </a:lnTo>
                  <a:lnTo>
                    <a:pt x="303879" y="728997"/>
                  </a:lnTo>
                  <a:lnTo>
                    <a:pt x="302052" y="728997"/>
                  </a:lnTo>
                  <a:lnTo>
                    <a:pt x="301661" y="729454"/>
                  </a:lnTo>
                  <a:lnTo>
                    <a:pt x="303357" y="730171"/>
                  </a:lnTo>
                  <a:lnTo>
                    <a:pt x="303879" y="732977"/>
                  </a:lnTo>
                  <a:lnTo>
                    <a:pt x="304597" y="733825"/>
                  </a:lnTo>
                  <a:lnTo>
                    <a:pt x="304206" y="734282"/>
                  </a:lnTo>
                  <a:lnTo>
                    <a:pt x="304206" y="735718"/>
                  </a:lnTo>
                  <a:lnTo>
                    <a:pt x="303814" y="735979"/>
                  </a:lnTo>
                  <a:lnTo>
                    <a:pt x="303814" y="737741"/>
                  </a:lnTo>
                  <a:lnTo>
                    <a:pt x="304010" y="739633"/>
                  </a:lnTo>
                  <a:lnTo>
                    <a:pt x="304923" y="740351"/>
                  </a:lnTo>
                  <a:lnTo>
                    <a:pt x="304923" y="740807"/>
                  </a:lnTo>
                  <a:lnTo>
                    <a:pt x="304532" y="740938"/>
                  </a:lnTo>
                  <a:lnTo>
                    <a:pt x="303814" y="742830"/>
                  </a:lnTo>
                  <a:lnTo>
                    <a:pt x="304401" y="746223"/>
                  </a:lnTo>
                  <a:lnTo>
                    <a:pt x="305315" y="748246"/>
                  </a:lnTo>
                  <a:lnTo>
                    <a:pt x="305315" y="749421"/>
                  </a:lnTo>
                  <a:lnTo>
                    <a:pt x="304401" y="750138"/>
                  </a:lnTo>
                  <a:lnTo>
                    <a:pt x="303488" y="751770"/>
                  </a:lnTo>
                  <a:lnTo>
                    <a:pt x="304206" y="751900"/>
                  </a:lnTo>
                  <a:lnTo>
                    <a:pt x="306424" y="750269"/>
                  </a:lnTo>
                  <a:lnTo>
                    <a:pt x="307142" y="750400"/>
                  </a:lnTo>
                  <a:lnTo>
                    <a:pt x="307860" y="749812"/>
                  </a:lnTo>
                  <a:lnTo>
                    <a:pt x="307860" y="749095"/>
                  </a:lnTo>
                  <a:lnTo>
                    <a:pt x="307468" y="748834"/>
                  </a:lnTo>
                  <a:lnTo>
                    <a:pt x="307664" y="748116"/>
                  </a:lnTo>
                  <a:lnTo>
                    <a:pt x="308251" y="748246"/>
                  </a:lnTo>
                  <a:lnTo>
                    <a:pt x="308251" y="751444"/>
                  </a:lnTo>
                  <a:lnTo>
                    <a:pt x="308773" y="752618"/>
                  </a:lnTo>
                  <a:lnTo>
                    <a:pt x="307077" y="753792"/>
                  </a:lnTo>
                  <a:lnTo>
                    <a:pt x="302770" y="754641"/>
                  </a:lnTo>
                  <a:lnTo>
                    <a:pt x="301269" y="755359"/>
                  </a:lnTo>
                  <a:lnTo>
                    <a:pt x="300551" y="755228"/>
                  </a:lnTo>
                  <a:lnTo>
                    <a:pt x="298659" y="756272"/>
                  </a:lnTo>
                  <a:lnTo>
                    <a:pt x="294940" y="756990"/>
                  </a:lnTo>
                  <a:lnTo>
                    <a:pt x="293047" y="757838"/>
                  </a:lnTo>
                  <a:lnTo>
                    <a:pt x="287827" y="758426"/>
                  </a:lnTo>
                  <a:lnTo>
                    <a:pt x="284695" y="754902"/>
                  </a:lnTo>
                  <a:lnTo>
                    <a:pt x="283586" y="754315"/>
                  </a:lnTo>
                  <a:lnTo>
                    <a:pt x="283194" y="753009"/>
                  </a:lnTo>
                  <a:lnTo>
                    <a:pt x="281171" y="751574"/>
                  </a:lnTo>
                  <a:lnTo>
                    <a:pt x="281171" y="750269"/>
                  </a:lnTo>
                  <a:lnTo>
                    <a:pt x="281694" y="749421"/>
                  </a:lnTo>
                  <a:lnTo>
                    <a:pt x="280976" y="748703"/>
                  </a:lnTo>
                  <a:lnTo>
                    <a:pt x="280976" y="747659"/>
                  </a:lnTo>
                  <a:lnTo>
                    <a:pt x="280388" y="747659"/>
                  </a:lnTo>
                  <a:lnTo>
                    <a:pt x="280388" y="746223"/>
                  </a:lnTo>
                  <a:lnTo>
                    <a:pt x="279997" y="745767"/>
                  </a:lnTo>
                  <a:lnTo>
                    <a:pt x="279997" y="742830"/>
                  </a:lnTo>
                  <a:lnTo>
                    <a:pt x="281498" y="742569"/>
                  </a:lnTo>
                  <a:lnTo>
                    <a:pt x="282607" y="743026"/>
                  </a:lnTo>
                  <a:lnTo>
                    <a:pt x="282085" y="742569"/>
                  </a:lnTo>
                  <a:lnTo>
                    <a:pt x="282085" y="741395"/>
                  </a:lnTo>
                  <a:lnTo>
                    <a:pt x="282477" y="740938"/>
                  </a:lnTo>
                  <a:lnTo>
                    <a:pt x="284173" y="740938"/>
                  </a:lnTo>
                  <a:lnTo>
                    <a:pt x="285282" y="741656"/>
                  </a:lnTo>
                  <a:lnTo>
                    <a:pt x="286587" y="741199"/>
                  </a:lnTo>
                  <a:lnTo>
                    <a:pt x="286587" y="741786"/>
                  </a:lnTo>
                  <a:lnTo>
                    <a:pt x="287175" y="741786"/>
                  </a:lnTo>
                  <a:lnTo>
                    <a:pt x="286979" y="740742"/>
                  </a:lnTo>
                  <a:lnTo>
                    <a:pt x="285478" y="741003"/>
                  </a:lnTo>
                  <a:lnTo>
                    <a:pt x="284956" y="740416"/>
                  </a:lnTo>
                  <a:lnTo>
                    <a:pt x="285478" y="739698"/>
                  </a:lnTo>
                  <a:lnTo>
                    <a:pt x="284565" y="740155"/>
                  </a:lnTo>
                  <a:lnTo>
                    <a:pt x="283847" y="739894"/>
                  </a:lnTo>
                  <a:lnTo>
                    <a:pt x="284956" y="735653"/>
                  </a:lnTo>
                  <a:lnTo>
                    <a:pt x="285870" y="735522"/>
                  </a:lnTo>
                  <a:lnTo>
                    <a:pt x="286783" y="736958"/>
                  </a:lnTo>
                  <a:lnTo>
                    <a:pt x="286587" y="737675"/>
                  </a:lnTo>
                  <a:lnTo>
                    <a:pt x="286979" y="737936"/>
                  </a:lnTo>
                  <a:lnTo>
                    <a:pt x="287697" y="737806"/>
                  </a:lnTo>
                  <a:lnTo>
                    <a:pt x="287697" y="737088"/>
                  </a:lnTo>
                  <a:lnTo>
                    <a:pt x="286783" y="735913"/>
                  </a:lnTo>
                  <a:lnTo>
                    <a:pt x="286783" y="735065"/>
                  </a:lnTo>
                  <a:lnTo>
                    <a:pt x="284565" y="733891"/>
                  </a:lnTo>
                  <a:lnTo>
                    <a:pt x="284369" y="732259"/>
                  </a:lnTo>
                  <a:lnTo>
                    <a:pt x="285870" y="732259"/>
                  </a:lnTo>
                  <a:lnTo>
                    <a:pt x="286392" y="731803"/>
                  </a:lnTo>
                  <a:lnTo>
                    <a:pt x="286392" y="731085"/>
                  </a:lnTo>
                  <a:lnTo>
                    <a:pt x="287305" y="731085"/>
                  </a:lnTo>
                  <a:lnTo>
                    <a:pt x="287305" y="731542"/>
                  </a:lnTo>
                  <a:lnTo>
                    <a:pt x="287697" y="731542"/>
                  </a:lnTo>
                  <a:lnTo>
                    <a:pt x="288088" y="730628"/>
                  </a:lnTo>
                  <a:lnTo>
                    <a:pt x="285674" y="729910"/>
                  </a:lnTo>
                  <a:lnTo>
                    <a:pt x="285282" y="728867"/>
                  </a:lnTo>
                  <a:lnTo>
                    <a:pt x="282150" y="726517"/>
                  </a:lnTo>
                  <a:lnTo>
                    <a:pt x="282868" y="724625"/>
                  </a:lnTo>
                  <a:lnTo>
                    <a:pt x="282868" y="723320"/>
                  </a:lnTo>
                  <a:lnTo>
                    <a:pt x="283455" y="722733"/>
                  </a:lnTo>
                  <a:lnTo>
                    <a:pt x="283260" y="721884"/>
                  </a:lnTo>
                  <a:lnTo>
                    <a:pt x="279736" y="722015"/>
                  </a:lnTo>
                  <a:lnTo>
                    <a:pt x="279932" y="722733"/>
                  </a:lnTo>
                  <a:lnTo>
                    <a:pt x="280845" y="723189"/>
                  </a:lnTo>
                  <a:lnTo>
                    <a:pt x="280845" y="723646"/>
                  </a:lnTo>
                  <a:lnTo>
                    <a:pt x="280650" y="723907"/>
                  </a:lnTo>
                  <a:lnTo>
                    <a:pt x="278953" y="723777"/>
                  </a:lnTo>
                  <a:lnTo>
                    <a:pt x="278953" y="725082"/>
                  </a:lnTo>
                  <a:lnTo>
                    <a:pt x="279671" y="724821"/>
                  </a:lnTo>
                  <a:lnTo>
                    <a:pt x="280062" y="725995"/>
                  </a:lnTo>
                  <a:lnTo>
                    <a:pt x="280780" y="726582"/>
                  </a:lnTo>
                  <a:lnTo>
                    <a:pt x="280062" y="727757"/>
                  </a:lnTo>
                  <a:lnTo>
                    <a:pt x="278757" y="727888"/>
                  </a:lnTo>
                  <a:lnTo>
                    <a:pt x="276539" y="727888"/>
                  </a:lnTo>
                  <a:lnTo>
                    <a:pt x="276017" y="727300"/>
                  </a:lnTo>
                  <a:lnTo>
                    <a:pt x="273015" y="726126"/>
                  </a:lnTo>
                  <a:lnTo>
                    <a:pt x="270405" y="726256"/>
                  </a:lnTo>
                  <a:lnTo>
                    <a:pt x="269100" y="725669"/>
                  </a:lnTo>
                  <a:lnTo>
                    <a:pt x="267795" y="725799"/>
                  </a:lnTo>
                  <a:lnTo>
                    <a:pt x="268513" y="724625"/>
                  </a:lnTo>
                  <a:lnTo>
                    <a:pt x="266816" y="725082"/>
                  </a:lnTo>
                  <a:lnTo>
                    <a:pt x="266294" y="724038"/>
                  </a:lnTo>
                  <a:lnTo>
                    <a:pt x="266294" y="723189"/>
                  </a:lnTo>
                  <a:lnTo>
                    <a:pt x="264075" y="723189"/>
                  </a:lnTo>
                  <a:lnTo>
                    <a:pt x="263488" y="723450"/>
                  </a:lnTo>
                  <a:lnTo>
                    <a:pt x="263488" y="724756"/>
                  </a:lnTo>
                  <a:lnTo>
                    <a:pt x="261661" y="725343"/>
                  </a:lnTo>
                  <a:lnTo>
                    <a:pt x="259443" y="725212"/>
                  </a:lnTo>
                  <a:lnTo>
                    <a:pt x="259443" y="725930"/>
                  </a:lnTo>
                  <a:lnTo>
                    <a:pt x="260748" y="726517"/>
                  </a:lnTo>
                  <a:lnTo>
                    <a:pt x="260943" y="726974"/>
                  </a:lnTo>
                  <a:lnTo>
                    <a:pt x="261335" y="726974"/>
                  </a:lnTo>
                  <a:lnTo>
                    <a:pt x="261335" y="726517"/>
                  </a:lnTo>
                  <a:lnTo>
                    <a:pt x="263358" y="726974"/>
                  </a:lnTo>
                  <a:lnTo>
                    <a:pt x="264271" y="726517"/>
                  </a:lnTo>
                  <a:lnTo>
                    <a:pt x="264467" y="725930"/>
                  </a:lnTo>
                  <a:lnTo>
                    <a:pt x="265185" y="725930"/>
                  </a:lnTo>
                  <a:lnTo>
                    <a:pt x="266490" y="727235"/>
                  </a:lnTo>
                  <a:lnTo>
                    <a:pt x="268186" y="727496"/>
                  </a:lnTo>
                  <a:lnTo>
                    <a:pt x="268382" y="729258"/>
                  </a:lnTo>
                  <a:lnTo>
                    <a:pt x="268969" y="729519"/>
                  </a:lnTo>
                  <a:lnTo>
                    <a:pt x="268969" y="730106"/>
                  </a:lnTo>
                  <a:lnTo>
                    <a:pt x="267860" y="731868"/>
                  </a:lnTo>
                  <a:lnTo>
                    <a:pt x="268382" y="732586"/>
                  </a:lnTo>
                  <a:lnTo>
                    <a:pt x="269491" y="732847"/>
                  </a:lnTo>
                  <a:lnTo>
                    <a:pt x="269687" y="733891"/>
                  </a:lnTo>
                  <a:lnTo>
                    <a:pt x="270274" y="734152"/>
                  </a:lnTo>
                  <a:lnTo>
                    <a:pt x="270470" y="735326"/>
                  </a:lnTo>
                  <a:lnTo>
                    <a:pt x="272167" y="738719"/>
                  </a:lnTo>
                  <a:lnTo>
                    <a:pt x="272884" y="738981"/>
                  </a:lnTo>
                  <a:lnTo>
                    <a:pt x="274385" y="740873"/>
                  </a:lnTo>
                  <a:lnTo>
                    <a:pt x="275103" y="741003"/>
                  </a:lnTo>
                  <a:lnTo>
                    <a:pt x="275299" y="741852"/>
                  </a:lnTo>
                  <a:lnTo>
                    <a:pt x="276017" y="742439"/>
                  </a:lnTo>
                  <a:lnTo>
                    <a:pt x="276930" y="741982"/>
                  </a:lnTo>
                  <a:lnTo>
                    <a:pt x="277517" y="742243"/>
                  </a:lnTo>
                  <a:lnTo>
                    <a:pt x="277517" y="742700"/>
                  </a:lnTo>
                  <a:lnTo>
                    <a:pt x="276800" y="742830"/>
                  </a:lnTo>
                  <a:lnTo>
                    <a:pt x="276800" y="743418"/>
                  </a:lnTo>
                  <a:lnTo>
                    <a:pt x="277713" y="745180"/>
                  </a:lnTo>
                  <a:lnTo>
                    <a:pt x="276604" y="745049"/>
                  </a:lnTo>
                  <a:lnTo>
                    <a:pt x="276408" y="745636"/>
                  </a:lnTo>
                  <a:lnTo>
                    <a:pt x="278822" y="746223"/>
                  </a:lnTo>
                  <a:lnTo>
                    <a:pt x="277322" y="746484"/>
                  </a:lnTo>
                  <a:lnTo>
                    <a:pt x="276930" y="747202"/>
                  </a:lnTo>
                  <a:lnTo>
                    <a:pt x="277648" y="747333"/>
                  </a:lnTo>
                  <a:lnTo>
                    <a:pt x="278953" y="746876"/>
                  </a:lnTo>
                  <a:lnTo>
                    <a:pt x="279344" y="747920"/>
                  </a:lnTo>
                  <a:lnTo>
                    <a:pt x="278953" y="749551"/>
                  </a:lnTo>
                  <a:lnTo>
                    <a:pt x="280650" y="751574"/>
                  </a:lnTo>
                  <a:lnTo>
                    <a:pt x="278953" y="753597"/>
                  </a:lnTo>
                  <a:lnTo>
                    <a:pt x="276147" y="755359"/>
                  </a:lnTo>
                  <a:lnTo>
                    <a:pt x="275951" y="756077"/>
                  </a:lnTo>
                  <a:lnTo>
                    <a:pt x="275038" y="756664"/>
                  </a:lnTo>
                  <a:lnTo>
                    <a:pt x="273146" y="759469"/>
                  </a:lnTo>
                  <a:lnTo>
                    <a:pt x="270731" y="760514"/>
                  </a:lnTo>
                  <a:lnTo>
                    <a:pt x="269230" y="759796"/>
                  </a:lnTo>
                  <a:lnTo>
                    <a:pt x="266425" y="756142"/>
                  </a:lnTo>
                  <a:lnTo>
                    <a:pt x="264728" y="754967"/>
                  </a:lnTo>
                  <a:lnTo>
                    <a:pt x="262314" y="753923"/>
                  </a:lnTo>
                  <a:lnTo>
                    <a:pt x="260617" y="754054"/>
                  </a:lnTo>
                  <a:lnTo>
                    <a:pt x="259508" y="753466"/>
                  </a:lnTo>
                  <a:lnTo>
                    <a:pt x="257681" y="753336"/>
                  </a:lnTo>
                  <a:lnTo>
                    <a:pt x="253961" y="751574"/>
                  </a:lnTo>
                  <a:lnTo>
                    <a:pt x="251156" y="748768"/>
                  </a:lnTo>
                  <a:lnTo>
                    <a:pt x="250960" y="747724"/>
                  </a:lnTo>
                  <a:lnTo>
                    <a:pt x="249850" y="746680"/>
                  </a:lnTo>
                  <a:lnTo>
                    <a:pt x="249655" y="745832"/>
                  </a:lnTo>
                  <a:lnTo>
                    <a:pt x="248545" y="744788"/>
                  </a:lnTo>
                  <a:lnTo>
                    <a:pt x="248545" y="744201"/>
                  </a:lnTo>
                  <a:lnTo>
                    <a:pt x="247436" y="742569"/>
                  </a:lnTo>
                  <a:lnTo>
                    <a:pt x="246914" y="742439"/>
                  </a:lnTo>
                  <a:lnTo>
                    <a:pt x="246001" y="741134"/>
                  </a:lnTo>
                  <a:lnTo>
                    <a:pt x="244696" y="740286"/>
                  </a:lnTo>
                  <a:lnTo>
                    <a:pt x="243978" y="740286"/>
                  </a:lnTo>
                  <a:lnTo>
                    <a:pt x="242868" y="739111"/>
                  </a:lnTo>
                  <a:lnTo>
                    <a:pt x="241368" y="738850"/>
                  </a:lnTo>
                  <a:lnTo>
                    <a:pt x="238236" y="736827"/>
                  </a:lnTo>
                  <a:lnTo>
                    <a:pt x="237126" y="736827"/>
                  </a:lnTo>
                  <a:lnTo>
                    <a:pt x="236735" y="737284"/>
                  </a:lnTo>
                  <a:lnTo>
                    <a:pt x="234908" y="737153"/>
                  </a:lnTo>
                  <a:lnTo>
                    <a:pt x="230471" y="732781"/>
                  </a:lnTo>
                  <a:lnTo>
                    <a:pt x="228448" y="731737"/>
                  </a:lnTo>
                  <a:lnTo>
                    <a:pt x="227338" y="731607"/>
                  </a:lnTo>
                  <a:lnTo>
                    <a:pt x="226751" y="731020"/>
                  </a:lnTo>
                  <a:lnTo>
                    <a:pt x="222314" y="729258"/>
                  </a:lnTo>
                  <a:lnTo>
                    <a:pt x="219704" y="727822"/>
                  </a:lnTo>
                  <a:lnTo>
                    <a:pt x="218790" y="727822"/>
                  </a:lnTo>
                  <a:lnTo>
                    <a:pt x="218203" y="727105"/>
                  </a:lnTo>
                  <a:lnTo>
                    <a:pt x="216507" y="726517"/>
                  </a:lnTo>
                  <a:lnTo>
                    <a:pt x="215006" y="725082"/>
                  </a:lnTo>
                  <a:lnTo>
                    <a:pt x="214810" y="724233"/>
                  </a:lnTo>
                  <a:lnTo>
                    <a:pt x="214810" y="722341"/>
                  </a:lnTo>
                  <a:lnTo>
                    <a:pt x="215528" y="722472"/>
                  </a:lnTo>
                  <a:lnTo>
                    <a:pt x="216246" y="721754"/>
                  </a:lnTo>
                  <a:lnTo>
                    <a:pt x="215854" y="721166"/>
                  </a:lnTo>
                  <a:lnTo>
                    <a:pt x="216246" y="720449"/>
                  </a:lnTo>
                  <a:lnTo>
                    <a:pt x="215528" y="719274"/>
                  </a:lnTo>
                  <a:lnTo>
                    <a:pt x="214419" y="719535"/>
                  </a:lnTo>
                  <a:lnTo>
                    <a:pt x="214419" y="720579"/>
                  </a:lnTo>
                  <a:lnTo>
                    <a:pt x="213701" y="721036"/>
                  </a:lnTo>
                  <a:lnTo>
                    <a:pt x="212004" y="719731"/>
                  </a:lnTo>
                  <a:lnTo>
                    <a:pt x="209394" y="719013"/>
                  </a:lnTo>
                  <a:lnTo>
                    <a:pt x="208872" y="720188"/>
                  </a:lnTo>
                  <a:lnTo>
                    <a:pt x="209264" y="721362"/>
                  </a:lnTo>
                  <a:lnTo>
                    <a:pt x="208350" y="721102"/>
                  </a:lnTo>
                  <a:lnTo>
                    <a:pt x="208154" y="719927"/>
                  </a:lnTo>
                  <a:lnTo>
                    <a:pt x="208872" y="719666"/>
                  </a:lnTo>
                  <a:lnTo>
                    <a:pt x="208872" y="718948"/>
                  </a:lnTo>
                  <a:lnTo>
                    <a:pt x="209264" y="718817"/>
                  </a:lnTo>
                  <a:lnTo>
                    <a:pt x="209068" y="718361"/>
                  </a:lnTo>
                  <a:lnTo>
                    <a:pt x="207045" y="716860"/>
                  </a:lnTo>
                  <a:lnTo>
                    <a:pt x="204631" y="713467"/>
                  </a:lnTo>
                  <a:lnTo>
                    <a:pt x="203521" y="712880"/>
                  </a:lnTo>
                  <a:lnTo>
                    <a:pt x="203326" y="712162"/>
                  </a:lnTo>
                  <a:lnTo>
                    <a:pt x="201629" y="711444"/>
                  </a:lnTo>
                  <a:lnTo>
                    <a:pt x="200324" y="710139"/>
                  </a:lnTo>
                  <a:lnTo>
                    <a:pt x="200128" y="709421"/>
                  </a:lnTo>
                  <a:lnTo>
                    <a:pt x="199411" y="708964"/>
                  </a:lnTo>
                  <a:lnTo>
                    <a:pt x="199411" y="708377"/>
                  </a:lnTo>
                  <a:lnTo>
                    <a:pt x="197518" y="705898"/>
                  </a:lnTo>
                  <a:lnTo>
                    <a:pt x="196800" y="705636"/>
                  </a:lnTo>
                  <a:lnTo>
                    <a:pt x="194908" y="703549"/>
                  </a:lnTo>
                  <a:lnTo>
                    <a:pt x="194190" y="701917"/>
                  </a:lnTo>
                  <a:lnTo>
                    <a:pt x="192690" y="700873"/>
                  </a:lnTo>
                  <a:lnTo>
                    <a:pt x="190993" y="700416"/>
                  </a:lnTo>
                  <a:lnTo>
                    <a:pt x="189101" y="698785"/>
                  </a:lnTo>
                  <a:lnTo>
                    <a:pt x="188905" y="697610"/>
                  </a:lnTo>
                  <a:lnTo>
                    <a:pt x="189623" y="693500"/>
                  </a:lnTo>
                  <a:lnTo>
                    <a:pt x="188905" y="693369"/>
                  </a:lnTo>
                  <a:lnTo>
                    <a:pt x="188709" y="692064"/>
                  </a:lnTo>
                  <a:lnTo>
                    <a:pt x="189623" y="691020"/>
                  </a:lnTo>
                  <a:lnTo>
                    <a:pt x="189818" y="689976"/>
                  </a:lnTo>
                  <a:lnTo>
                    <a:pt x="191319" y="689715"/>
                  </a:lnTo>
                  <a:lnTo>
                    <a:pt x="193342" y="687953"/>
                  </a:lnTo>
                  <a:lnTo>
                    <a:pt x="193342" y="687236"/>
                  </a:lnTo>
                  <a:lnTo>
                    <a:pt x="191841" y="685148"/>
                  </a:lnTo>
                  <a:lnTo>
                    <a:pt x="191450" y="685148"/>
                  </a:lnTo>
                  <a:lnTo>
                    <a:pt x="191841" y="685735"/>
                  </a:lnTo>
                  <a:lnTo>
                    <a:pt x="191646" y="686648"/>
                  </a:lnTo>
                  <a:lnTo>
                    <a:pt x="189949" y="685735"/>
                  </a:lnTo>
                  <a:lnTo>
                    <a:pt x="189753" y="685278"/>
                  </a:lnTo>
                  <a:lnTo>
                    <a:pt x="188840" y="685735"/>
                  </a:lnTo>
                  <a:lnTo>
                    <a:pt x="188318" y="685604"/>
                  </a:lnTo>
                  <a:lnTo>
                    <a:pt x="188122" y="683973"/>
                  </a:lnTo>
                  <a:lnTo>
                    <a:pt x="189427" y="683516"/>
                  </a:lnTo>
                  <a:lnTo>
                    <a:pt x="189818" y="683190"/>
                  </a:lnTo>
                  <a:lnTo>
                    <a:pt x="189623" y="682733"/>
                  </a:lnTo>
                  <a:lnTo>
                    <a:pt x="188709" y="682863"/>
                  </a:lnTo>
                  <a:lnTo>
                    <a:pt x="187404" y="683908"/>
                  </a:lnTo>
                  <a:lnTo>
                    <a:pt x="187013" y="684952"/>
                  </a:lnTo>
                  <a:lnTo>
                    <a:pt x="187926" y="686126"/>
                  </a:lnTo>
                  <a:lnTo>
                    <a:pt x="189035" y="686257"/>
                  </a:lnTo>
                  <a:lnTo>
                    <a:pt x="189623" y="685996"/>
                  </a:lnTo>
                  <a:lnTo>
                    <a:pt x="191515" y="687170"/>
                  </a:lnTo>
                  <a:lnTo>
                    <a:pt x="191907" y="688345"/>
                  </a:lnTo>
                  <a:lnTo>
                    <a:pt x="190406" y="689519"/>
                  </a:lnTo>
                  <a:lnTo>
                    <a:pt x="189297" y="689389"/>
                  </a:lnTo>
                  <a:lnTo>
                    <a:pt x="188383" y="690237"/>
                  </a:lnTo>
                  <a:lnTo>
                    <a:pt x="188579" y="690955"/>
                  </a:lnTo>
                  <a:lnTo>
                    <a:pt x="187861" y="691216"/>
                  </a:lnTo>
                  <a:lnTo>
                    <a:pt x="187861" y="692260"/>
                  </a:lnTo>
                  <a:lnTo>
                    <a:pt x="188448" y="692521"/>
                  </a:lnTo>
                  <a:lnTo>
                    <a:pt x="188252" y="693565"/>
                  </a:lnTo>
                  <a:lnTo>
                    <a:pt x="188644" y="693696"/>
                  </a:lnTo>
                  <a:lnTo>
                    <a:pt x="188644" y="694870"/>
                  </a:lnTo>
                  <a:lnTo>
                    <a:pt x="187143" y="699438"/>
                  </a:lnTo>
                  <a:lnTo>
                    <a:pt x="186556" y="699699"/>
                  </a:lnTo>
                  <a:lnTo>
                    <a:pt x="186556" y="701591"/>
                  </a:lnTo>
                  <a:lnTo>
                    <a:pt x="186948" y="702048"/>
                  </a:lnTo>
                  <a:lnTo>
                    <a:pt x="186360" y="702896"/>
                  </a:lnTo>
                  <a:lnTo>
                    <a:pt x="185055" y="702635"/>
                  </a:lnTo>
                  <a:lnTo>
                    <a:pt x="184142" y="698981"/>
                  </a:lnTo>
                  <a:lnTo>
                    <a:pt x="183424" y="698393"/>
                  </a:lnTo>
                  <a:lnTo>
                    <a:pt x="183424" y="697350"/>
                  </a:lnTo>
                  <a:lnTo>
                    <a:pt x="182837" y="696762"/>
                  </a:lnTo>
                  <a:lnTo>
                    <a:pt x="182314" y="696762"/>
                  </a:lnTo>
                  <a:lnTo>
                    <a:pt x="182314" y="697219"/>
                  </a:lnTo>
                  <a:lnTo>
                    <a:pt x="181401" y="696762"/>
                  </a:lnTo>
                  <a:lnTo>
                    <a:pt x="181010" y="696305"/>
                  </a:lnTo>
                  <a:lnTo>
                    <a:pt x="181401" y="695262"/>
                  </a:lnTo>
                  <a:lnTo>
                    <a:pt x="179704" y="694348"/>
                  </a:lnTo>
                  <a:lnTo>
                    <a:pt x="179704" y="693891"/>
                  </a:lnTo>
                  <a:lnTo>
                    <a:pt x="176703" y="692717"/>
                  </a:lnTo>
                  <a:lnTo>
                    <a:pt x="175789" y="691868"/>
                  </a:lnTo>
                  <a:lnTo>
                    <a:pt x="173179" y="690824"/>
                  </a:lnTo>
                  <a:lnTo>
                    <a:pt x="172983" y="690368"/>
                  </a:lnTo>
                  <a:lnTo>
                    <a:pt x="172462" y="690368"/>
                  </a:lnTo>
                  <a:lnTo>
                    <a:pt x="170961" y="689323"/>
                  </a:lnTo>
                  <a:lnTo>
                    <a:pt x="169656" y="689454"/>
                  </a:lnTo>
                  <a:lnTo>
                    <a:pt x="168938" y="691347"/>
                  </a:lnTo>
                  <a:lnTo>
                    <a:pt x="168416" y="691477"/>
                  </a:lnTo>
                  <a:lnTo>
                    <a:pt x="166915" y="691477"/>
                  </a:lnTo>
                  <a:lnTo>
                    <a:pt x="165806" y="690628"/>
                  </a:lnTo>
                  <a:lnTo>
                    <a:pt x="164892" y="690628"/>
                  </a:lnTo>
                  <a:lnTo>
                    <a:pt x="164501" y="689911"/>
                  </a:lnTo>
                  <a:lnTo>
                    <a:pt x="163196" y="689193"/>
                  </a:lnTo>
                  <a:lnTo>
                    <a:pt x="163000" y="688606"/>
                  </a:lnTo>
                  <a:lnTo>
                    <a:pt x="161499" y="688019"/>
                  </a:lnTo>
                  <a:lnTo>
                    <a:pt x="161303" y="686257"/>
                  </a:lnTo>
                  <a:lnTo>
                    <a:pt x="160912" y="686126"/>
                  </a:lnTo>
                  <a:lnTo>
                    <a:pt x="160912" y="685408"/>
                  </a:lnTo>
                  <a:lnTo>
                    <a:pt x="160390" y="685148"/>
                  </a:lnTo>
                  <a:lnTo>
                    <a:pt x="159476" y="683059"/>
                  </a:lnTo>
                  <a:lnTo>
                    <a:pt x="157780" y="683516"/>
                  </a:lnTo>
                  <a:lnTo>
                    <a:pt x="158302" y="683842"/>
                  </a:lnTo>
                  <a:lnTo>
                    <a:pt x="158302" y="684560"/>
                  </a:lnTo>
                  <a:lnTo>
                    <a:pt x="157780" y="684821"/>
                  </a:lnTo>
                  <a:lnTo>
                    <a:pt x="157780" y="685278"/>
                  </a:lnTo>
                  <a:lnTo>
                    <a:pt x="158497" y="687170"/>
                  </a:lnTo>
                  <a:lnTo>
                    <a:pt x="158302" y="687627"/>
                  </a:lnTo>
                  <a:lnTo>
                    <a:pt x="159411" y="688475"/>
                  </a:lnTo>
                  <a:lnTo>
                    <a:pt x="159803" y="689389"/>
                  </a:lnTo>
                  <a:lnTo>
                    <a:pt x="161499" y="690237"/>
                  </a:lnTo>
                  <a:lnTo>
                    <a:pt x="162413" y="691738"/>
                  </a:lnTo>
                  <a:lnTo>
                    <a:pt x="163718" y="691999"/>
                  </a:lnTo>
                  <a:lnTo>
                    <a:pt x="165023" y="692847"/>
                  </a:lnTo>
                  <a:lnTo>
                    <a:pt x="170047" y="692390"/>
                  </a:lnTo>
                  <a:lnTo>
                    <a:pt x="170243" y="694022"/>
                  </a:lnTo>
                  <a:lnTo>
                    <a:pt x="170634" y="694479"/>
                  </a:lnTo>
                  <a:lnTo>
                    <a:pt x="171352" y="694479"/>
                  </a:lnTo>
                  <a:lnTo>
                    <a:pt x="171744" y="693565"/>
                  </a:lnTo>
                  <a:lnTo>
                    <a:pt x="173049" y="694152"/>
                  </a:lnTo>
                  <a:lnTo>
                    <a:pt x="174745" y="694152"/>
                  </a:lnTo>
                  <a:lnTo>
                    <a:pt x="175267" y="694479"/>
                  </a:lnTo>
                  <a:lnTo>
                    <a:pt x="175463" y="695653"/>
                  </a:lnTo>
                  <a:lnTo>
                    <a:pt x="175855" y="695914"/>
                  </a:lnTo>
                  <a:lnTo>
                    <a:pt x="176572" y="695784"/>
                  </a:lnTo>
                  <a:lnTo>
                    <a:pt x="177682" y="696371"/>
                  </a:lnTo>
                  <a:lnTo>
                    <a:pt x="177290" y="698133"/>
                  </a:lnTo>
                  <a:lnTo>
                    <a:pt x="179509" y="701199"/>
                  </a:lnTo>
                  <a:lnTo>
                    <a:pt x="179509" y="701787"/>
                  </a:lnTo>
                  <a:lnTo>
                    <a:pt x="180227" y="702048"/>
                  </a:lnTo>
                  <a:lnTo>
                    <a:pt x="181336" y="703353"/>
                  </a:lnTo>
                  <a:lnTo>
                    <a:pt x="181727" y="704397"/>
                  </a:lnTo>
                  <a:lnTo>
                    <a:pt x="184337" y="705898"/>
                  </a:lnTo>
                  <a:lnTo>
                    <a:pt x="184859" y="706615"/>
                  </a:lnTo>
                  <a:lnTo>
                    <a:pt x="184859" y="707333"/>
                  </a:lnTo>
                  <a:lnTo>
                    <a:pt x="184142" y="707920"/>
                  </a:lnTo>
                  <a:lnTo>
                    <a:pt x="184337" y="708638"/>
                  </a:lnTo>
                  <a:lnTo>
                    <a:pt x="185251" y="709486"/>
                  </a:lnTo>
                  <a:lnTo>
                    <a:pt x="186360" y="709617"/>
                  </a:lnTo>
                  <a:lnTo>
                    <a:pt x="186948" y="710204"/>
                  </a:lnTo>
                  <a:lnTo>
                    <a:pt x="188057" y="709747"/>
                  </a:lnTo>
                  <a:lnTo>
                    <a:pt x="187861" y="709160"/>
                  </a:lnTo>
                  <a:lnTo>
                    <a:pt x="188579" y="708573"/>
                  </a:lnTo>
                  <a:lnTo>
                    <a:pt x="189492" y="709030"/>
                  </a:lnTo>
                  <a:lnTo>
                    <a:pt x="188905" y="709617"/>
                  </a:lnTo>
                  <a:lnTo>
                    <a:pt x="189101" y="710204"/>
                  </a:lnTo>
                  <a:lnTo>
                    <a:pt x="188187" y="710465"/>
                  </a:lnTo>
                  <a:lnTo>
                    <a:pt x="187991" y="711509"/>
                  </a:lnTo>
                  <a:lnTo>
                    <a:pt x="188514" y="711966"/>
                  </a:lnTo>
                  <a:lnTo>
                    <a:pt x="188318" y="712423"/>
                  </a:lnTo>
                  <a:lnTo>
                    <a:pt x="189427" y="713141"/>
                  </a:lnTo>
                  <a:lnTo>
                    <a:pt x="189427" y="713728"/>
                  </a:lnTo>
                  <a:lnTo>
                    <a:pt x="190341" y="714315"/>
                  </a:lnTo>
                  <a:lnTo>
                    <a:pt x="191058" y="715490"/>
                  </a:lnTo>
                  <a:lnTo>
                    <a:pt x="192755" y="716077"/>
                  </a:lnTo>
                  <a:lnTo>
                    <a:pt x="192755" y="716991"/>
                  </a:lnTo>
                  <a:lnTo>
                    <a:pt x="194060" y="718165"/>
                  </a:lnTo>
                  <a:lnTo>
                    <a:pt x="195561" y="718622"/>
                  </a:lnTo>
                  <a:lnTo>
                    <a:pt x="196474" y="719666"/>
                  </a:lnTo>
                  <a:lnTo>
                    <a:pt x="197779" y="719927"/>
                  </a:lnTo>
                  <a:lnTo>
                    <a:pt x="199280" y="720971"/>
                  </a:lnTo>
                  <a:lnTo>
                    <a:pt x="199280" y="722145"/>
                  </a:lnTo>
                  <a:lnTo>
                    <a:pt x="202608" y="722406"/>
                  </a:lnTo>
                  <a:lnTo>
                    <a:pt x="203913" y="723450"/>
                  </a:lnTo>
                  <a:lnTo>
                    <a:pt x="204304" y="724299"/>
                  </a:lnTo>
                  <a:lnTo>
                    <a:pt x="205414" y="724038"/>
                  </a:lnTo>
                  <a:lnTo>
                    <a:pt x="205022" y="722863"/>
                  </a:lnTo>
                  <a:lnTo>
                    <a:pt x="205740" y="722863"/>
                  </a:lnTo>
                  <a:lnTo>
                    <a:pt x="205740" y="723450"/>
                  </a:lnTo>
                  <a:lnTo>
                    <a:pt x="206849" y="724168"/>
                  </a:lnTo>
                  <a:lnTo>
                    <a:pt x="206654" y="724429"/>
                  </a:lnTo>
                  <a:lnTo>
                    <a:pt x="208350" y="725865"/>
                  </a:lnTo>
                  <a:lnTo>
                    <a:pt x="209851" y="728214"/>
                  </a:lnTo>
                  <a:lnTo>
                    <a:pt x="208546" y="727627"/>
                  </a:lnTo>
                  <a:lnTo>
                    <a:pt x="207241" y="725865"/>
                  </a:lnTo>
                  <a:lnTo>
                    <a:pt x="205544" y="726582"/>
                  </a:lnTo>
                  <a:lnTo>
                    <a:pt x="205348" y="727757"/>
                  </a:lnTo>
                  <a:lnTo>
                    <a:pt x="206066" y="728475"/>
                  </a:lnTo>
                  <a:lnTo>
                    <a:pt x="206262" y="729519"/>
                  </a:lnTo>
                  <a:lnTo>
                    <a:pt x="206980" y="730563"/>
                  </a:lnTo>
                  <a:lnTo>
                    <a:pt x="207698" y="730824"/>
                  </a:lnTo>
                  <a:lnTo>
                    <a:pt x="207698" y="731281"/>
                  </a:lnTo>
                  <a:lnTo>
                    <a:pt x="208415" y="731868"/>
                  </a:lnTo>
                  <a:lnTo>
                    <a:pt x="209720" y="732455"/>
                  </a:lnTo>
                  <a:lnTo>
                    <a:pt x="209720" y="736436"/>
                  </a:lnTo>
                  <a:lnTo>
                    <a:pt x="211025" y="737153"/>
                  </a:lnTo>
                  <a:lnTo>
                    <a:pt x="211417" y="736696"/>
                  </a:lnTo>
                  <a:lnTo>
                    <a:pt x="211221" y="735653"/>
                  </a:lnTo>
                  <a:lnTo>
                    <a:pt x="211743" y="735653"/>
                  </a:lnTo>
                  <a:lnTo>
                    <a:pt x="212461" y="736109"/>
                  </a:lnTo>
                  <a:lnTo>
                    <a:pt x="212657" y="736958"/>
                  </a:lnTo>
                  <a:lnTo>
                    <a:pt x="213179" y="737219"/>
                  </a:lnTo>
                  <a:lnTo>
                    <a:pt x="213179" y="737936"/>
                  </a:lnTo>
                  <a:lnTo>
                    <a:pt x="213896" y="738067"/>
                  </a:lnTo>
                  <a:lnTo>
                    <a:pt x="214288" y="737610"/>
                  </a:lnTo>
                  <a:lnTo>
                    <a:pt x="214288" y="736566"/>
                  </a:lnTo>
                  <a:lnTo>
                    <a:pt x="213570" y="736109"/>
                  </a:lnTo>
                  <a:lnTo>
                    <a:pt x="213570" y="735522"/>
                  </a:lnTo>
                  <a:lnTo>
                    <a:pt x="214288" y="734935"/>
                  </a:lnTo>
                  <a:lnTo>
                    <a:pt x="215006" y="735196"/>
                  </a:lnTo>
                  <a:lnTo>
                    <a:pt x="215202" y="735913"/>
                  </a:lnTo>
                  <a:lnTo>
                    <a:pt x="214680" y="738262"/>
                  </a:lnTo>
                  <a:lnTo>
                    <a:pt x="213570" y="739111"/>
                  </a:lnTo>
                  <a:lnTo>
                    <a:pt x="213570" y="739698"/>
                  </a:lnTo>
                  <a:lnTo>
                    <a:pt x="211678" y="740547"/>
                  </a:lnTo>
                  <a:lnTo>
                    <a:pt x="209851" y="741982"/>
                  </a:lnTo>
                  <a:lnTo>
                    <a:pt x="209264" y="743026"/>
                  </a:lnTo>
                  <a:lnTo>
                    <a:pt x="208546" y="743287"/>
                  </a:lnTo>
                  <a:lnTo>
                    <a:pt x="208350" y="744005"/>
                  </a:lnTo>
                  <a:lnTo>
                    <a:pt x="207437" y="744853"/>
                  </a:lnTo>
                  <a:lnTo>
                    <a:pt x="207241" y="745701"/>
                  </a:lnTo>
                  <a:lnTo>
                    <a:pt x="206523" y="746289"/>
                  </a:lnTo>
                  <a:lnTo>
                    <a:pt x="206131" y="747920"/>
                  </a:lnTo>
                  <a:lnTo>
                    <a:pt x="205022" y="749225"/>
                  </a:lnTo>
                  <a:lnTo>
                    <a:pt x="203326" y="753205"/>
                  </a:lnTo>
                  <a:lnTo>
                    <a:pt x="201629" y="753792"/>
                  </a:lnTo>
                  <a:lnTo>
                    <a:pt x="200324" y="753792"/>
                  </a:lnTo>
                  <a:lnTo>
                    <a:pt x="199802" y="754380"/>
                  </a:lnTo>
                  <a:lnTo>
                    <a:pt x="198106" y="753923"/>
                  </a:lnTo>
                  <a:lnTo>
                    <a:pt x="195887" y="754054"/>
                  </a:lnTo>
                  <a:lnTo>
                    <a:pt x="194582" y="753597"/>
                  </a:lnTo>
                  <a:lnTo>
                    <a:pt x="191450" y="753597"/>
                  </a:lnTo>
                  <a:lnTo>
                    <a:pt x="190862" y="753858"/>
                  </a:lnTo>
                  <a:lnTo>
                    <a:pt x="190471" y="754706"/>
                  </a:lnTo>
                  <a:lnTo>
                    <a:pt x="188579" y="754967"/>
                  </a:lnTo>
                  <a:lnTo>
                    <a:pt x="187078" y="756142"/>
                  </a:lnTo>
                  <a:lnTo>
                    <a:pt x="184076" y="756599"/>
                  </a:lnTo>
                  <a:lnTo>
                    <a:pt x="181858" y="754706"/>
                  </a:lnTo>
                  <a:lnTo>
                    <a:pt x="181140" y="754706"/>
                  </a:lnTo>
                  <a:lnTo>
                    <a:pt x="181140" y="754249"/>
                  </a:lnTo>
                  <a:lnTo>
                    <a:pt x="180227" y="753532"/>
                  </a:lnTo>
                  <a:lnTo>
                    <a:pt x="180227" y="752227"/>
                  </a:lnTo>
                  <a:lnTo>
                    <a:pt x="181140" y="751183"/>
                  </a:lnTo>
                  <a:lnTo>
                    <a:pt x="181140" y="750008"/>
                  </a:lnTo>
                  <a:lnTo>
                    <a:pt x="180422" y="749290"/>
                  </a:lnTo>
                  <a:lnTo>
                    <a:pt x="180227" y="748116"/>
                  </a:lnTo>
                  <a:lnTo>
                    <a:pt x="180618" y="746811"/>
                  </a:lnTo>
                  <a:lnTo>
                    <a:pt x="180227" y="746223"/>
                  </a:lnTo>
                  <a:lnTo>
                    <a:pt x="180422" y="745506"/>
                  </a:lnTo>
                  <a:lnTo>
                    <a:pt x="179704" y="744918"/>
                  </a:lnTo>
                  <a:lnTo>
                    <a:pt x="178987" y="744918"/>
                  </a:lnTo>
                  <a:lnTo>
                    <a:pt x="178269" y="745506"/>
                  </a:lnTo>
                  <a:lnTo>
                    <a:pt x="176964" y="745506"/>
                  </a:lnTo>
                  <a:lnTo>
                    <a:pt x="177355" y="743874"/>
                  </a:lnTo>
                  <a:lnTo>
                    <a:pt x="177943" y="743613"/>
                  </a:lnTo>
                  <a:lnTo>
                    <a:pt x="177943" y="742765"/>
                  </a:lnTo>
                  <a:lnTo>
                    <a:pt x="177029" y="742047"/>
                  </a:lnTo>
                  <a:lnTo>
                    <a:pt x="175137" y="742504"/>
                  </a:lnTo>
                  <a:lnTo>
                    <a:pt x="174223" y="740286"/>
                  </a:lnTo>
                  <a:lnTo>
                    <a:pt x="172918" y="740286"/>
                  </a:lnTo>
                  <a:lnTo>
                    <a:pt x="172005" y="740742"/>
                  </a:lnTo>
                  <a:lnTo>
                    <a:pt x="171091" y="739698"/>
                  </a:lnTo>
                  <a:lnTo>
                    <a:pt x="171287" y="738067"/>
                  </a:lnTo>
                  <a:lnTo>
                    <a:pt x="170765" y="737610"/>
                  </a:lnTo>
                  <a:lnTo>
                    <a:pt x="168873" y="737349"/>
                  </a:lnTo>
                  <a:lnTo>
                    <a:pt x="168873" y="735913"/>
                  </a:lnTo>
                  <a:lnTo>
                    <a:pt x="168155" y="735326"/>
                  </a:lnTo>
                  <a:lnTo>
                    <a:pt x="166458" y="735457"/>
                  </a:lnTo>
                  <a:lnTo>
                    <a:pt x="165936" y="734870"/>
                  </a:lnTo>
                  <a:lnTo>
                    <a:pt x="165349" y="734870"/>
                  </a:lnTo>
                  <a:lnTo>
                    <a:pt x="165153" y="735326"/>
                  </a:lnTo>
                  <a:lnTo>
                    <a:pt x="165741" y="735913"/>
                  </a:lnTo>
                  <a:lnTo>
                    <a:pt x="168351" y="735913"/>
                  </a:lnTo>
                  <a:lnTo>
                    <a:pt x="168351" y="737806"/>
                  </a:lnTo>
                  <a:lnTo>
                    <a:pt x="170765" y="738262"/>
                  </a:lnTo>
                  <a:lnTo>
                    <a:pt x="170569" y="739698"/>
                  </a:lnTo>
                  <a:lnTo>
                    <a:pt x="171874" y="741134"/>
                  </a:lnTo>
                  <a:lnTo>
                    <a:pt x="172788" y="741264"/>
                  </a:lnTo>
                  <a:lnTo>
                    <a:pt x="173375" y="740677"/>
                  </a:lnTo>
                  <a:lnTo>
                    <a:pt x="174093" y="740677"/>
                  </a:lnTo>
                  <a:lnTo>
                    <a:pt x="174289" y="742113"/>
                  </a:lnTo>
                  <a:lnTo>
                    <a:pt x="174811" y="742700"/>
                  </a:lnTo>
                  <a:lnTo>
                    <a:pt x="176311" y="742700"/>
                  </a:lnTo>
                  <a:lnTo>
                    <a:pt x="176507" y="742439"/>
                  </a:lnTo>
                  <a:lnTo>
                    <a:pt x="177421" y="742700"/>
                  </a:lnTo>
                  <a:lnTo>
                    <a:pt x="177421" y="743548"/>
                  </a:lnTo>
                  <a:lnTo>
                    <a:pt x="176899" y="743809"/>
                  </a:lnTo>
                  <a:lnTo>
                    <a:pt x="176507" y="744853"/>
                  </a:lnTo>
                  <a:lnTo>
                    <a:pt x="176703" y="745897"/>
                  </a:lnTo>
                  <a:lnTo>
                    <a:pt x="178399" y="745897"/>
                  </a:lnTo>
                  <a:lnTo>
                    <a:pt x="179117" y="745440"/>
                  </a:lnTo>
                  <a:lnTo>
                    <a:pt x="179835" y="745701"/>
                  </a:lnTo>
                  <a:lnTo>
                    <a:pt x="180031" y="749355"/>
                  </a:lnTo>
                  <a:lnTo>
                    <a:pt x="180618" y="749812"/>
                  </a:lnTo>
                  <a:lnTo>
                    <a:pt x="180814" y="751117"/>
                  </a:lnTo>
                  <a:lnTo>
                    <a:pt x="179900" y="751966"/>
                  </a:lnTo>
                  <a:lnTo>
                    <a:pt x="179704" y="753858"/>
                  </a:lnTo>
                  <a:lnTo>
                    <a:pt x="185120" y="757382"/>
                  </a:lnTo>
                  <a:lnTo>
                    <a:pt x="186425" y="757120"/>
                  </a:lnTo>
                  <a:lnTo>
                    <a:pt x="187013" y="757577"/>
                  </a:lnTo>
                  <a:lnTo>
                    <a:pt x="187013" y="756860"/>
                  </a:lnTo>
                  <a:lnTo>
                    <a:pt x="188514" y="756403"/>
                  </a:lnTo>
                  <a:lnTo>
                    <a:pt x="189035" y="755815"/>
                  </a:lnTo>
                  <a:lnTo>
                    <a:pt x="190145" y="755815"/>
                  </a:lnTo>
                  <a:lnTo>
                    <a:pt x="190341" y="756272"/>
                  </a:lnTo>
                  <a:lnTo>
                    <a:pt x="188514" y="757447"/>
                  </a:lnTo>
                  <a:lnTo>
                    <a:pt x="187404" y="757447"/>
                  </a:lnTo>
                  <a:lnTo>
                    <a:pt x="185708" y="759339"/>
                  </a:lnTo>
                  <a:lnTo>
                    <a:pt x="183685" y="760057"/>
                  </a:lnTo>
                  <a:lnTo>
                    <a:pt x="182771" y="761101"/>
                  </a:lnTo>
                  <a:lnTo>
                    <a:pt x="180944" y="761558"/>
                  </a:lnTo>
                  <a:lnTo>
                    <a:pt x="179052" y="762993"/>
                  </a:lnTo>
                  <a:lnTo>
                    <a:pt x="171091" y="764298"/>
                  </a:lnTo>
                  <a:lnTo>
                    <a:pt x="168285" y="765603"/>
                  </a:lnTo>
                  <a:lnTo>
                    <a:pt x="164370" y="765734"/>
                  </a:lnTo>
                  <a:lnTo>
                    <a:pt x="163457" y="766321"/>
                  </a:lnTo>
                  <a:lnTo>
                    <a:pt x="162739" y="766321"/>
                  </a:lnTo>
                  <a:lnTo>
                    <a:pt x="162152" y="766908"/>
                  </a:lnTo>
                  <a:lnTo>
                    <a:pt x="160129" y="767365"/>
                  </a:lnTo>
                  <a:lnTo>
                    <a:pt x="158106" y="769388"/>
                  </a:lnTo>
                  <a:lnTo>
                    <a:pt x="157192" y="769257"/>
                  </a:lnTo>
                  <a:lnTo>
                    <a:pt x="156997" y="768540"/>
                  </a:lnTo>
                  <a:lnTo>
                    <a:pt x="156083" y="768670"/>
                  </a:lnTo>
                  <a:lnTo>
                    <a:pt x="156083" y="769518"/>
                  </a:lnTo>
                  <a:lnTo>
                    <a:pt x="155170" y="771150"/>
                  </a:lnTo>
                  <a:lnTo>
                    <a:pt x="153669" y="771867"/>
                  </a:lnTo>
                  <a:lnTo>
                    <a:pt x="152560" y="771867"/>
                  </a:lnTo>
                  <a:lnTo>
                    <a:pt x="152364" y="771411"/>
                  </a:lnTo>
                  <a:lnTo>
                    <a:pt x="154387" y="770562"/>
                  </a:lnTo>
                  <a:lnTo>
                    <a:pt x="154191" y="770301"/>
                  </a:lnTo>
                  <a:lnTo>
                    <a:pt x="154713" y="769714"/>
                  </a:lnTo>
                  <a:lnTo>
                    <a:pt x="154517" y="769127"/>
                  </a:lnTo>
                  <a:lnTo>
                    <a:pt x="153995" y="769453"/>
                  </a:lnTo>
                  <a:lnTo>
                    <a:pt x="153995" y="770041"/>
                  </a:lnTo>
                  <a:lnTo>
                    <a:pt x="153604" y="769323"/>
                  </a:lnTo>
                  <a:lnTo>
                    <a:pt x="153016" y="769453"/>
                  </a:lnTo>
                  <a:lnTo>
                    <a:pt x="153408" y="770497"/>
                  </a:lnTo>
                  <a:lnTo>
                    <a:pt x="152690" y="770954"/>
                  </a:lnTo>
                  <a:lnTo>
                    <a:pt x="151777" y="770824"/>
                  </a:lnTo>
                  <a:lnTo>
                    <a:pt x="151777" y="770106"/>
                  </a:lnTo>
                  <a:lnTo>
                    <a:pt x="152298" y="769845"/>
                  </a:lnTo>
                  <a:lnTo>
                    <a:pt x="152103" y="769584"/>
                  </a:lnTo>
                  <a:lnTo>
                    <a:pt x="151189" y="769845"/>
                  </a:lnTo>
                  <a:lnTo>
                    <a:pt x="151385" y="770562"/>
                  </a:lnTo>
                  <a:lnTo>
                    <a:pt x="149362" y="770106"/>
                  </a:lnTo>
                  <a:lnTo>
                    <a:pt x="149362" y="770693"/>
                  </a:lnTo>
                  <a:lnTo>
                    <a:pt x="151255" y="770824"/>
                  </a:lnTo>
                  <a:lnTo>
                    <a:pt x="151059" y="773303"/>
                  </a:lnTo>
                  <a:lnTo>
                    <a:pt x="149558" y="773564"/>
                  </a:lnTo>
                  <a:lnTo>
                    <a:pt x="149036" y="773303"/>
                  </a:lnTo>
                  <a:lnTo>
                    <a:pt x="149036" y="772912"/>
                  </a:lnTo>
                  <a:lnTo>
                    <a:pt x="148644" y="772912"/>
                  </a:lnTo>
                  <a:lnTo>
                    <a:pt x="148253" y="773499"/>
                  </a:lnTo>
                  <a:lnTo>
                    <a:pt x="148253" y="774673"/>
                  </a:lnTo>
                  <a:lnTo>
                    <a:pt x="145643" y="774543"/>
                  </a:lnTo>
                  <a:lnTo>
                    <a:pt x="144925" y="773956"/>
                  </a:lnTo>
                  <a:lnTo>
                    <a:pt x="144925" y="773107"/>
                  </a:lnTo>
                  <a:lnTo>
                    <a:pt x="146948" y="771933"/>
                  </a:lnTo>
                  <a:lnTo>
                    <a:pt x="148644" y="771802"/>
                  </a:lnTo>
                  <a:lnTo>
                    <a:pt x="148840" y="771541"/>
                  </a:lnTo>
                  <a:lnTo>
                    <a:pt x="147339" y="771411"/>
                  </a:lnTo>
                  <a:lnTo>
                    <a:pt x="145512" y="772455"/>
                  </a:lnTo>
                  <a:lnTo>
                    <a:pt x="144925" y="772324"/>
                  </a:lnTo>
                  <a:lnTo>
                    <a:pt x="144207" y="771019"/>
                  </a:lnTo>
                  <a:lnTo>
                    <a:pt x="143294" y="771150"/>
                  </a:lnTo>
                  <a:lnTo>
                    <a:pt x="141989" y="770301"/>
                  </a:lnTo>
                  <a:lnTo>
                    <a:pt x="141597" y="769714"/>
                  </a:lnTo>
                  <a:lnTo>
                    <a:pt x="141597" y="768409"/>
                  </a:lnTo>
                  <a:lnTo>
                    <a:pt x="141206" y="768279"/>
                  </a:lnTo>
                  <a:lnTo>
                    <a:pt x="141010" y="769714"/>
                  </a:lnTo>
                  <a:lnTo>
                    <a:pt x="141728" y="770432"/>
                  </a:lnTo>
                  <a:lnTo>
                    <a:pt x="141923" y="771280"/>
                  </a:lnTo>
                  <a:lnTo>
                    <a:pt x="143946" y="772128"/>
                  </a:lnTo>
                  <a:lnTo>
                    <a:pt x="143750" y="773760"/>
                  </a:lnTo>
                  <a:lnTo>
                    <a:pt x="143033" y="774347"/>
                  </a:lnTo>
                  <a:lnTo>
                    <a:pt x="142119" y="774347"/>
                  </a:lnTo>
                  <a:lnTo>
                    <a:pt x="142511" y="772912"/>
                  </a:lnTo>
                  <a:lnTo>
                    <a:pt x="141989" y="772781"/>
                  </a:lnTo>
                  <a:lnTo>
                    <a:pt x="142184" y="773368"/>
                  </a:lnTo>
                  <a:lnTo>
                    <a:pt x="141793" y="773499"/>
                  </a:lnTo>
                  <a:lnTo>
                    <a:pt x="141793" y="774086"/>
                  </a:lnTo>
                  <a:lnTo>
                    <a:pt x="140879" y="774543"/>
                  </a:lnTo>
                  <a:lnTo>
                    <a:pt x="140684" y="775391"/>
                  </a:lnTo>
                  <a:lnTo>
                    <a:pt x="138269" y="775391"/>
                  </a:lnTo>
                  <a:lnTo>
                    <a:pt x="137878" y="776109"/>
                  </a:lnTo>
                  <a:lnTo>
                    <a:pt x="138400" y="776957"/>
                  </a:lnTo>
                  <a:lnTo>
                    <a:pt x="138204" y="777544"/>
                  </a:lnTo>
                  <a:lnTo>
                    <a:pt x="138726" y="777544"/>
                  </a:lnTo>
                  <a:lnTo>
                    <a:pt x="138922" y="777088"/>
                  </a:lnTo>
                  <a:lnTo>
                    <a:pt x="139835" y="777218"/>
                  </a:lnTo>
                  <a:lnTo>
                    <a:pt x="140031" y="779567"/>
                  </a:lnTo>
                  <a:lnTo>
                    <a:pt x="137617" y="781590"/>
                  </a:lnTo>
                  <a:lnTo>
                    <a:pt x="137421" y="782764"/>
                  </a:lnTo>
                  <a:lnTo>
                    <a:pt x="136312" y="783221"/>
                  </a:lnTo>
                  <a:lnTo>
                    <a:pt x="135790" y="784526"/>
                  </a:lnTo>
                  <a:lnTo>
                    <a:pt x="135202" y="784526"/>
                  </a:lnTo>
                  <a:lnTo>
                    <a:pt x="135007" y="785570"/>
                  </a:lnTo>
                  <a:lnTo>
                    <a:pt x="134485" y="786027"/>
                  </a:lnTo>
                  <a:lnTo>
                    <a:pt x="134876" y="786615"/>
                  </a:lnTo>
                  <a:lnTo>
                    <a:pt x="134681" y="787463"/>
                  </a:lnTo>
                  <a:lnTo>
                    <a:pt x="132658" y="788507"/>
                  </a:lnTo>
                  <a:lnTo>
                    <a:pt x="132853" y="788963"/>
                  </a:lnTo>
                  <a:lnTo>
                    <a:pt x="132136" y="789420"/>
                  </a:lnTo>
                  <a:lnTo>
                    <a:pt x="131940" y="790138"/>
                  </a:lnTo>
                  <a:lnTo>
                    <a:pt x="131940" y="792161"/>
                  </a:lnTo>
                  <a:lnTo>
                    <a:pt x="131353" y="792031"/>
                  </a:lnTo>
                  <a:lnTo>
                    <a:pt x="131157" y="791312"/>
                  </a:lnTo>
                  <a:lnTo>
                    <a:pt x="130243" y="790595"/>
                  </a:lnTo>
                  <a:lnTo>
                    <a:pt x="130243" y="790008"/>
                  </a:lnTo>
                  <a:lnTo>
                    <a:pt x="129721" y="789746"/>
                  </a:lnTo>
                  <a:lnTo>
                    <a:pt x="129917" y="788441"/>
                  </a:lnTo>
                  <a:lnTo>
                    <a:pt x="130635" y="788703"/>
                  </a:lnTo>
                  <a:lnTo>
                    <a:pt x="130831" y="788115"/>
                  </a:lnTo>
                  <a:lnTo>
                    <a:pt x="129721" y="787854"/>
                  </a:lnTo>
                  <a:lnTo>
                    <a:pt x="129134" y="787006"/>
                  </a:lnTo>
                  <a:lnTo>
                    <a:pt x="128743" y="787593"/>
                  </a:lnTo>
                  <a:lnTo>
                    <a:pt x="129134" y="787724"/>
                  </a:lnTo>
                  <a:lnTo>
                    <a:pt x="129330" y="788898"/>
                  </a:lnTo>
                  <a:lnTo>
                    <a:pt x="128743" y="789616"/>
                  </a:lnTo>
                  <a:lnTo>
                    <a:pt x="129656" y="790203"/>
                  </a:lnTo>
                  <a:lnTo>
                    <a:pt x="130374" y="791378"/>
                  </a:lnTo>
                  <a:lnTo>
                    <a:pt x="130374" y="792226"/>
                  </a:lnTo>
                  <a:lnTo>
                    <a:pt x="127764" y="792683"/>
                  </a:lnTo>
                  <a:lnTo>
                    <a:pt x="126850" y="791835"/>
                  </a:lnTo>
                  <a:lnTo>
                    <a:pt x="126850" y="791378"/>
                  </a:lnTo>
                  <a:lnTo>
                    <a:pt x="126263" y="791248"/>
                  </a:lnTo>
                  <a:lnTo>
                    <a:pt x="126067" y="790399"/>
                  </a:lnTo>
                  <a:lnTo>
                    <a:pt x="125154" y="790399"/>
                  </a:lnTo>
                  <a:lnTo>
                    <a:pt x="127764" y="793205"/>
                  </a:lnTo>
                  <a:lnTo>
                    <a:pt x="130374" y="792748"/>
                  </a:lnTo>
                  <a:lnTo>
                    <a:pt x="130178" y="794510"/>
                  </a:lnTo>
                  <a:lnTo>
                    <a:pt x="130896" y="794380"/>
                  </a:lnTo>
                  <a:lnTo>
                    <a:pt x="131287" y="794640"/>
                  </a:lnTo>
                  <a:lnTo>
                    <a:pt x="131092" y="794902"/>
                  </a:lnTo>
                  <a:lnTo>
                    <a:pt x="131679" y="794902"/>
                  </a:lnTo>
                  <a:lnTo>
                    <a:pt x="131483" y="794184"/>
                  </a:lnTo>
                  <a:lnTo>
                    <a:pt x="131875" y="794184"/>
                  </a:lnTo>
                  <a:lnTo>
                    <a:pt x="132592" y="795358"/>
                  </a:lnTo>
                  <a:lnTo>
                    <a:pt x="132984" y="794902"/>
                  </a:lnTo>
                  <a:lnTo>
                    <a:pt x="132397" y="794445"/>
                  </a:lnTo>
                  <a:lnTo>
                    <a:pt x="132201" y="792422"/>
                  </a:lnTo>
                  <a:lnTo>
                    <a:pt x="132788" y="792161"/>
                  </a:lnTo>
                  <a:lnTo>
                    <a:pt x="133702" y="794184"/>
                  </a:lnTo>
                  <a:lnTo>
                    <a:pt x="134615" y="794771"/>
                  </a:lnTo>
                  <a:lnTo>
                    <a:pt x="133898" y="795946"/>
                  </a:lnTo>
                  <a:lnTo>
                    <a:pt x="131875" y="796076"/>
                  </a:lnTo>
                  <a:lnTo>
                    <a:pt x="130570" y="795032"/>
                  </a:lnTo>
                  <a:lnTo>
                    <a:pt x="129069" y="794771"/>
                  </a:lnTo>
                  <a:lnTo>
                    <a:pt x="122022" y="788768"/>
                  </a:lnTo>
                  <a:lnTo>
                    <a:pt x="117911" y="787593"/>
                  </a:lnTo>
                  <a:lnTo>
                    <a:pt x="114387" y="785962"/>
                  </a:lnTo>
                  <a:lnTo>
                    <a:pt x="108645" y="784331"/>
                  </a:lnTo>
                  <a:lnTo>
                    <a:pt x="105839" y="782895"/>
                  </a:lnTo>
                  <a:lnTo>
                    <a:pt x="102707" y="782177"/>
                  </a:lnTo>
                  <a:lnTo>
                    <a:pt x="101793" y="781590"/>
                  </a:lnTo>
                  <a:lnTo>
                    <a:pt x="100684" y="781721"/>
                  </a:lnTo>
                  <a:lnTo>
                    <a:pt x="98465" y="781003"/>
                  </a:lnTo>
                  <a:lnTo>
                    <a:pt x="95464" y="780872"/>
                  </a:lnTo>
                  <a:lnTo>
                    <a:pt x="93180" y="780285"/>
                  </a:lnTo>
                  <a:lnTo>
                    <a:pt x="93180" y="780285"/>
                  </a:lnTo>
                  <a:lnTo>
                    <a:pt x="91484" y="770236"/>
                  </a:lnTo>
                  <a:lnTo>
                    <a:pt x="72234" y="770236"/>
                  </a:lnTo>
                  <a:lnTo>
                    <a:pt x="73278" y="759078"/>
                  </a:lnTo>
                  <a:lnTo>
                    <a:pt x="71973" y="757773"/>
                  </a:lnTo>
                  <a:lnTo>
                    <a:pt x="54747" y="762667"/>
                  </a:lnTo>
                  <a:lnTo>
                    <a:pt x="50310" y="755424"/>
                  </a:lnTo>
                  <a:lnTo>
                    <a:pt x="47047" y="745049"/>
                  </a:lnTo>
                  <a:lnTo>
                    <a:pt x="47960" y="736109"/>
                  </a:lnTo>
                  <a:lnTo>
                    <a:pt x="51484" y="729519"/>
                  </a:lnTo>
                  <a:lnTo>
                    <a:pt x="48287" y="710465"/>
                  </a:lnTo>
                  <a:lnTo>
                    <a:pt x="39217" y="711444"/>
                  </a:lnTo>
                  <a:lnTo>
                    <a:pt x="37063" y="697937"/>
                  </a:lnTo>
                  <a:lnTo>
                    <a:pt x="46329" y="690433"/>
                  </a:lnTo>
                  <a:lnTo>
                    <a:pt x="48482" y="677774"/>
                  </a:lnTo>
                  <a:lnTo>
                    <a:pt x="37781" y="675555"/>
                  </a:lnTo>
                  <a:lnTo>
                    <a:pt x="29233" y="681297"/>
                  </a:lnTo>
                  <a:lnTo>
                    <a:pt x="23491" y="680254"/>
                  </a:lnTo>
                  <a:lnTo>
                    <a:pt x="14290" y="670140"/>
                  </a:lnTo>
                  <a:lnTo>
                    <a:pt x="0" y="646583"/>
                  </a:lnTo>
                  <a:lnTo>
                    <a:pt x="7896" y="640646"/>
                  </a:lnTo>
                  <a:lnTo>
                    <a:pt x="27145" y="637318"/>
                  </a:lnTo>
                  <a:lnTo>
                    <a:pt x="28515" y="638166"/>
                  </a:lnTo>
                  <a:lnTo>
                    <a:pt x="27210" y="642407"/>
                  </a:lnTo>
                  <a:lnTo>
                    <a:pt x="30864" y="643125"/>
                  </a:lnTo>
                  <a:lnTo>
                    <a:pt x="34388" y="636469"/>
                  </a:lnTo>
                  <a:lnTo>
                    <a:pt x="37651" y="635425"/>
                  </a:lnTo>
                  <a:lnTo>
                    <a:pt x="46590" y="644104"/>
                  </a:lnTo>
                  <a:lnTo>
                    <a:pt x="61337" y="647366"/>
                  </a:lnTo>
                  <a:lnTo>
                    <a:pt x="70081" y="651934"/>
                  </a:lnTo>
                  <a:lnTo>
                    <a:pt x="84306" y="653565"/>
                  </a:lnTo>
                  <a:lnTo>
                    <a:pt x="93376" y="664332"/>
                  </a:lnTo>
                  <a:lnTo>
                    <a:pt x="98661" y="666681"/>
                  </a:lnTo>
                  <a:lnTo>
                    <a:pt x="113539" y="661657"/>
                  </a:lnTo>
                  <a:lnTo>
                    <a:pt x="117193" y="652521"/>
                  </a:lnTo>
                  <a:lnTo>
                    <a:pt x="109950" y="643125"/>
                  </a:lnTo>
                  <a:lnTo>
                    <a:pt x="111908" y="637514"/>
                  </a:lnTo>
                  <a:lnTo>
                    <a:pt x="118237" y="631053"/>
                  </a:lnTo>
                  <a:lnTo>
                    <a:pt x="116214" y="626355"/>
                  </a:lnTo>
                  <a:lnTo>
                    <a:pt x="109819" y="622244"/>
                  </a:lnTo>
                  <a:lnTo>
                    <a:pt x="110407" y="611608"/>
                  </a:lnTo>
                  <a:lnTo>
                    <a:pt x="106687" y="594643"/>
                  </a:lnTo>
                  <a:lnTo>
                    <a:pt x="109819" y="582832"/>
                  </a:lnTo>
                  <a:lnTo>
                    <a:pt x="107470" y="578134"/>
                  </a:lnTo>
                  <a:lnTo>
                    <a:pt x="99510" y="573240"/>
                  </a:lnTo>
                  <a:lnTo>
                    <a:pt x="101206" y="560712"/>
                  </a:lnTo>
                  <a:lnTo>
                    <a:pt x="98792" y="549358"/>
                  </a:lnTo>
                  <a:lnTo>
                    <a:pt x="88678" y="531348"/>
                  </a:lnTo>
                  <a:lnTo>
                    <a:pt x="84958" y="514644"/>
                  </a:lnTo>
                  <a:lnTo>
                    <a:pt x="90244" y="512882"/>
                  </a:lnTo>
                  <a:lnTo>
                    <a:pt x="107797" y="516014"/>
                  </a:lnTo>
                  <a:lnTo>
                    <a:pt x="112234" y="513665"/>
                  </a:lnTo>
                  <a:lnTo>
                    <a:pt x="117128" y="506291"/>
                  </a:lnTo>
                  <a:lnTo>
                    <a:pt x="123914" y="503485"/>
                  </a:lnTo>
                  <a:lnTo>
                    <a:pt x="137747" y="510272"/>
                  </a:lnTo>
                  <a:lnTo>
                    <a:pt x="141271" y="506291"/>
                  </a:lnTo>
                  <a:lnTo>
                    <a:pt x="137486" y="494024"/>
                  </a:lnTo>
                  <a:lnTo>
                    <a:pt x="143881" y="479669"/>
                  </a:lnTo>
                  <a:lnTo>
                    <a:pt x="141663" y="465117"/>
                  </a:lnTo>
                  <a:lnTo>
                    <a:pt x="154974" y="463616"/>
                  </a:lnTo>
                  <a:lnTo>
                    <a:pt x="155365" y="457548"/>
                  </a:lnTo>
                  <a:lnTo>
                    <a:pt x="151646" y="451936"/>
                  </a:lnTo>
                  <a:lnTo>
                    <a:pt x="151255" y="445672"/>
                  </a:lnTo>
                  <a:lnTo>
                    <a:pt x="139444" y="439604"/>
                  </a:lnTo>
                  <a:lnTo>
                    <a:pt x="129395" y="421072"/>
                  </a:lnTo>
                  <a:lnTo>
                    <a:pt x="132723" y="416765"/>
                  </a:lnTo>
                  <a:lnTo>
                    <a:pt x="143229" y="413764"/>
                  </a:lnTo>
                  <a:lnTo>
                    <a:pt x="143490" y="409327"/>
                  </a:lnTo>
                  <a:lnTo>
                    <a:pt x="141075" y="400126"/>
                  </a:lnTo>
                  <a:lnTo>
                    <a:pt x="133636" y="394775"/>
                  </a:lnTo>
                  <a:lnTo>
                    <a:pt x="125023" y="380028"/>
                  </a:lnTo>
                  <a:lnTo>
                    <a:pt x="122348" y="364759"/>
                  </a:lnTo>
                  <a:lnTo>
                    <a:pt x="116214" y="363259"/>
                  </a:lnTo>
                  <a:lnTo>
                    <a:pt x="101532" y="337354"/>
                  </a:lnTo>
                  <a:lnTo>
                    <a:pt x="94289" y="337615"/>
                  </a:lnTo>
                  <a:lnTo>
                    <a:pt x="91940" y="335070"/>
                  </a:lnTo>
                  <a:lnTo>
                    <a:pt x="91092" y="320584"/>
                  </a:lnTo>
                  <a:lnTo>
                    <a:pt x="97095" y="314450"/>
                  </a:lnTo>
                  <a:lnTo>
                    <a:pt x="98857" y="303292"/>
                  </a:lnTo>
                  <a:lnTo>
                    <a:pt x="89004" y="293308"/>
                  </a:lnTo>
                  <a:lnTo>
                    <a:pt x="88090" y="283325"/>
                  </a:lnTo>
                  <a:lnTo>
                    <a:pt x="89200" y="278235"/>
                  </a:lnTo>
                  <a:lnTo>
                    <a:pt x="100619" y="280845"/>
                  </a:lnTo>
                  <a:lnTo>
                    <a:pt x="102316" y="277648"/>
                  </a:lnTo>
                  <a:lnTo>
                    <a:pt x="101271" y="274059"/>
                  </a:lnTo>
                  <a:lnTo>
                    <a:pt x="91614" y="264206"/>
                  </a:lnTo>
                  <a:lnTo>
                    <a:pt x="90309" y="249850"/>
                  </a:lnTo>
                  <a:lnTo>
                    <a:pt x="86133" y="233080"/>
                  </a:lnTo>
                  <a:lnTo>
                    <a:pt x="80586" y="226360"/>
                  </a:lnTo>
                  <a:lnTo>
                    <a:pt x="90635" y="214353"/>
                  </a:lnTo>
                  <a:lnTo>
                    <a:pt x="91744" y="183032"/>
                  </a:lnTo>
                  <a:lnTo>
                    <a:pt x="97748" y="168024"/>
                  </a:lnTo>
                  <a:lnTo>
                    <a:pt x="104534" y="162151"/>
                  </a:lnTo>
                  <a:lnTo>
                    <a:pt x="101663" y="153408"/>
                  </a:lnTo>
                  <a:lnTo>
                    <a:pt x="112821" y="141727"/>
                  </a:lnTo>
                  <a:lnTo>
                    <a:pt x="112886" y="137486"/>
                  </a:lnTo>
                  <a:lnTo>
                    <a:pt x="110733" y="134485"/>
                  </a:lnTo>
                  <a:lnTo>
                    <a:pt x="98009" y="126850"/>
                  </a:lnTo>
                  <a:lnTo>
                    <a:pt x="99510" y="113408"/>
                  </a:lnTo>
                  <a:lnTo>
                    <a:pt x="99510" y="113408"/>
                  </a:lnTo>
                  <a:lnTo>
                    <a:pt x="115757" y="129134"/>
                  </a:lnTo>
                  <a:lnTo>
                    <a:pt x="119281" y="128677"/>
                  </a:lnTo>
                  <a:lnTo>
                    <a:pt x="121695" y="122543"/>
                  </a:lnTo>
                  <a:lnTo>
                    <a:pt x="133832" y="121499"/>
                  </a:lnTo>
                  <a:lnTo>
                    <a:pt x="135202" y="113082"/>
                  </a:lnTo>
                  <a:lnTo>
                    <a:pt x="144403" y="111124"/>
                  </a:lnTo>
                  <a:lnTo>
                    <a:pt x="147209" y="105709"/>
                  </a:lnTo>
                  <a:lnTo>
                    <a:pt x="151842" y="82805"/>
                  </a:lnTo>
                  <a:lnTo>
                    <a:pt x="152038" y="71777"/>
                  </a:lnTo>
                  <a:lnTo>
                    <a:pt x="158824" y="63164"/>
                  </a:lnTo>
                  <a:lnTo>
                    <a:pt x="160390" y="56704"/>
                  </a:lnTo>
                  <a:lnTo>
                    <a:pt x="170308" y="55530"/>
                  </a:lnTo>
                  <a:lnTo>
                    <a:pt x="171678" y="54355"/>
                  </a:lnTo>
                  <a:lnTo>
                    <a:pt x="171287" y="46525"/>
                  </a:lnTo>
                  <a:lnTo>
                    <a:pt x="175072" y="45742"/>
                  </a:lnTo>
                  <a:lnTo>
                    <a:pt x="181270" y="46329"/>
                  </a:lnTo>
                  <a:lnTo>
                    <a:pt x="190667" y="54942"/>
                  </a:lnTo>
                  <a:lnTo>
                    <a:pt x="197910" y="53115"/>
                  </a:lnTo>
                  <a:lnTo>
                    <a:pt x="200128" y="48156"/>
                  </a:lnTo>
                  <a:lnTo>
                    <a:pt x="192624" y="40587"/>
                  </a:lnTo>
                  <a:lnTo>
                    <a:pt x="203391" y="31843"/>
                  </a:lnTo>
                  <a:lnTo>
                    <a:pt x="206001" y="22185"/>
                  </a:lnTo>
                  <a:lnTo>
                    <a:pt x="210177" y="17096"/>
                  </a:lnTo>
                  <a:lnTo>
                    <a:pt x="210177" y="17096"/>
                  </a:lnTo>
                  <a:lnTo>
                    <a:pt x="238236" y="52659"/>
                  </a:lnTo>
                  <a:lnTo>
                    <a:pt x="236082" y="55660"/>
                  </a:lnTo>
                  <a:lnTo>
                    <a:pt x="226033" y="57030"/>
                  </a:lnTo>
                  <a:lnTo>
                    <a:pt x="215006" y="62773"/>
                  </a:lnTo>
                  <a:lnTo>
                    <a:pt x="219313" y="66100"/>
                  </a:lnTo>
                  <a:lnTo>
                    <a:pt x="218399" y="83718"/>
                  </a:lnTo>
                  <a:lnTo>
                    <a:pt x="221270" y="88417"/>
                  </a:lnTo>
                  <a:lnTo>
                    <a:pt x="228970" y="115823"/>
                  </a:lnTo>
                  <a:lnTo>
                    <a:pt x="231971" y="117649"/>
                  </a:lnTo>
                  <a:lnTo>
                    <a:pt x="239345" y="115561"/>
                  </a:lnTo>
                  <a:lnTo>
                    <a:pt x="256245" y="116606"/>
                  </a:lnTo>
                  <a:lnTo>
                    <a:pt x="263423" y="111320"/>
                  </a:lnTo>
                  <a:lnTo>
                    <a:pt x="271384" y="110407"/>
                  </a:lnTo>
                  <a:lnTo>
                    <a:pt x="277909" y="101532"/>
                  </a:lnTo>
                  <a:lnTo>
                    <a:pt x="281498" y="99836"/>
                  </a:lnTo>
                  <a:lnTo>
                    <a:pt x="270274" y="95203"/>
                  </a:lnTo>
                  <a:lnTo>
                    <a:pt x="277909" y="85872"/>
                  </a:lnTo>
                  <a:lnTo>
                    <a:pt x="285348" y="81043"/>
                  </a:lnTo>
                  <a:lnTo>
                    <a:pt x="305380" y="75758"/>
                  </a:lnTo>
                  <a:lnTo>
                    <a:pt x="309817" y="69755"/>
                  </a:lnTo>
                  <a:lnTo>
                    <a:pt x="320714" y="70668"/>
                  </a:lnTo>
                  <a:lnTo>
                    <a:pt x="334352" y="64795"/>
                  </a:lnTo>
                  <a:lnTo>
                    <a:pt x="337484" y="65839"/>
                  </a:lnTo>
                  <a:lnTo>
                    <a:pt x="350600" y="94746"/>
                  </a:lnTo>
                  <a:lnTo>
                    <a:pt x="354384" y="93963"/>
                  </a:lnTo>
                  <a:lnTo>
                    <a:pt x="365673" y="82870"/>
                  </a:lnTo>
                  <a:lnTo>
                    <a:pt x="365869" y="73082"/>
                  </a:lnTo>
                  <a:lnTo>
                    <a:pt x="372851" y="71451"/>
                  </a:lnTo>
                  <a:lnTo>
                    <a:pt x="375330" y="69950"/>
                  </a:lnTo>
                  <a:lnTo>
                    <a:pt x="375265" y="65709"/>
                  </a:lnTo>
                  <a:lnTo>
                    <a:pt x="367304" y="58335"/>
                  </a:lnTo>
                  <a:lnTo>
                    <a:pt x="362410" y="49265"/>
                  </a:lnTo>
                  <a:lnTo>
                    <a:pt x="358626" y="47308"/>
                  </a:lnTo>
                  <a:lnTo>
                    <a:pt x="358430" y="41892"/>
                  </a:lnTo>
                  <a:lnTo>
                    <a:pt x="375983" y="35693"/>
                  </a:lnTo>
                  <a:lnTo>
                    <a:pt x="380289" y="30081"/>
                  </a:lnTo>
                  <a:lnTo>
                    <a:pt x="380094" y="25709"/>
                  </a:lnTo>
                  <a:lnTo>
                    <a:pt x="382443" y="22251"/>
                  </a:lnTo>
                  <a:lnTo>
                    <a:pt x="392688" y="25122"/>
                  </a:lnTo>
                  <a:lnTo>
                    <a:pt x="397451" y="16639"/>
                  </a:lnTo>
                  <a:lnTo>
                    <a:pt x="408478" y="17096"/>
                  </a:lnTo>
                  <a:lnTo>
                    <a:pt x="434188" y="0"/>
                  </a:lnTo>
                  <a:close/>
                </a:path>
              </a:pathLst>
            </a:custGeom>
            <a:grpFill/>
            <a:ln w="6522" cap="flat">
              <a:solidFill>
                <a:schemeClr val="bg1">
                  <a:lumMod val="50000"/>
                </a:schemeClr>
              </a:solid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166BE70-337E-9E0F-D9B4-7C6EF63667F1}"/>
                </a:ext>
              </a:extLst>
            </p:cNvPr>
            <p:cNvSpPr/>
            <p:nvPr/>
          </p:nvSpPr>
          <p:spPr>
            <a:xfrm>
              <a:off x="5420325" y="5311358"/>
              <a:ext cx="1636327" cy="1177996"/>
            </a:xfrm>
            <a:custGeom>
              <a:avLst/>
              <a:gdLst>
                <a:gd name="connsiteX0" fmla="*/ 9657 w 1636327"/>
                <a:gd name="connsiteY0" fmla="*/ 1169971 h 1177996"/>
                <a:gd name="connsiteX1" fmla="*/ 10897 w 1636327"/>
                <a:gd name="connsiteY1" fmla="*/ 1170558 h 1177996"/>
                <a:gd name="connsiteX2" fmla="*/ 11550 w 1636327"/>
                <a:gd name="connsiteY2" fmla="*/ 1171863 h 1177996"/>
                <a:gd name="connsiteX3" fmla="*/ 12006 w 1636327"/>
                <a:gd name="connsiteY3" fmla="*/ 1170689 h 1177996"/>
                <a:gd name="connsiteX4" fmla="*/ 12724 w 1636327"/>
                <a:gd name="connsiteY4" fmla="*/ 1170949 h 1177996"/>
                <a:gd name="connsiteX5" fmla="*/ 13311 w 1636327"/>
                <a:gd name="connsiteY5" fmla="*/ 1172124 h 1177996"/>
                <a:gd name="connsiteX6" fmla="*/ 14355 w 1636327"/>
                <a:gd name="connsiteY6" fmla="*/ 1172385 h 1177996"/>
                <a:gd name="connsiteX7" fmla="*/ 14421 w 1636327"/>
                <a:gd name="connsiteY7" fmla="*/ 1171928 h 1177996"/>
                <a:gd name="connsiteX8" fmla="*/ 13572 w 1636327"/>
                <a:gd name="connsiteY8" fmla="*/ 1170623 h 1177996"/>
                <a:gd name="connsiteX9" fmla="*/ 14421 w 1636327"/>
                <a:gd name="connsiteY9" fmla="*/ 1170754 h 1177996"/>
                <a:gd name="connsiteX10" fmla="*/ 15073 w 1636327"/>
                <a:gd name="connsiteY10" fmla="*/ 1170297 h 1177996"/>
                <a:gd name="connsiteX11" fmla="*/ 17227 w 1636327"/>
                <a:gd name="connsiteY11" fmla="*/ 1171994 h 1177996"/>
                <a:gd name="connsiteX12" fmla="*/ 17031 w 1636327"/>
                <a:gd name="connsiteY12" fmla="*/ 1172711 h 1177996"/>
                <a:gd name="connsiteX13" fmla="*/ 17683 w 1636327"/>
                <a:gd name="connsiteY13" fmla="*/ 1173299 h 1177996"/>
                <a:gd name="connsiteX14" fmla="*/ 17292 w 1636327"/>
                <a:gd name="connsiteY14" fmla="*/ 1173560 h 1177996"/>
                <a:gd name="connsiteX15" fmla="*/ 17357 w 1636327"/>
                <a:gd name="connsiteY15" fmla="*/ 1174408 h 1177996"/>
                <a:gd name="connsiteX16" fmla="*/ 16705 w 1636327"/>
                <a:gd name="connsiteY16" fmla="*/ 1175126 h 1177996"/>
                <a:gd name="connsiteX17" fmla="*/ 16052 w 1636327"/>
                <a:gd name="connsiteY17" fmla="*/ 1175126 h 1177996"/>
                <a:gd name="connsiteX18" fmla="*/ 14812 w 1636327"/>
                <a:gd name="connsiteY18" fmla="*/ 1172711 h 1177996"/>
                <a:gd name="connsiteX19" fmla="*/ 14355 w 1636327"/>
                <a:gd name="connsiteY19" fmla="*/ 1172581 h 1177996"/>
                <a:gd name="connsiteX20" fmla="*/ 13703 w 1636327"/>
                <a:gd name="connsiteY20" fmla="*/ 1173038 h 1177996"/>
                <a:gd name="connsiteX21" fmla="*/ 13768 w 1636327"/>
                <a:gd name="connsiteY21" fmla="*/ 1174016 h 1177996"/>
                <a:gd name="connsiteX22" fmla="*/ 14486 w 1636327"/>
                <a:gd name="connsiteY22" fmla="*/ 1175322 h 1177996"/>
                <a:gd name="connsiteX23" fmla="*/ 14486 w 1636327"/>
                <a:gd name="connsiteY23" fmla="*/ 1176627 h 1177996"/>
                <a:gd name="connsiteX24" fmla="*/ 13768 w 1636327"/>
                <a:gd name="connsiteY24" fmla="*/ 1176757 h 1177996"/>
                <a:gd name="connsiteX25" fmla="*/ 13768 w 1636327"/>
                <a:gd name="connsiteY25" fmla="*/ 1177736 h 1177996"/>
                <a:gd name="connsiteX26" fmla="*/ 13377 w 1636327"/>
                <a:gd name="connsiteY26" fmla="*/ 1177997 h 1177996"/>
                <a:gd name="connsiteX27" fmla="*/ 12072 w 1636327"/>
                <a:gd name="connsiteY27" fmla="*/ 1177997 h 1177996"/>
                <a:gd name="connsiteX28" fmla="*/ 11615 w 1636327"/>
                <a:gd name="connsiteY28" fmla="*/ 1175974 h 1177996"/>
                <a:gd name="connsiteX29" fmla="*/ 11028 w 1636327"/>
                <a:gd name="connsiteY29" fmla="*/ 1175843 h 1177996"/>
                <a:gd name="connsiteX30" fmla="*/ 11028 w 1636327"/>
                <a:gd name="connsiteY30" fmla="*/ 1174539 h 1177996"/>
                <a:gd name="connsiteX31" fmla="*/ 10636 w 1636327"/>
                <a:gd name="connsiteY31" fmla="*/ 1174539 h 1177996"/>
                <a:gd name="connsiteX32" fmla="*/ 10179 w 1636327"/>
                <a:gd name="connsiteY32" fmla="*/ 1175713 h 1177996"/>
                <a:gd name="connsiteX33" fmla="*/ 9462 w 1636327"/>
                <a:gd name="connsiteY33" fmla="*/ 1175582 h 1177996"/>
                <a:gd name="connsiteX34" fmla="*/ 9396 w 1636327"/>
                <a:gd name="connsiteY34" fmla="*/ 1176039 h 1177996"/>
                <a:gd name="connsiteX35" fmla="*/ 8679 w 1636327"/>
                <a:gd name="connsiteY35" fmla="*/ 1175778 h 1177996"/>
                <a:gd name="connsiteX36" fmla="*/ 8483 w 1636327"/>
                <a:gd name="connsiteY36" fmla="*/ 1173364 h 1177996"/>
                <a:gd name="connsiteX37" fmla="*/ 9331 w 1636327"/>
                <a:gd name="connsiteY37" fmla="*/ 1173233 h 1177996"/>
                <a:gd name="connsiteX38" fmla="*/ 9788 w 1636327"/>
                <a:gd name="connsiteY38" fmla="*/ 1172385 h 1177996"/>
                <a:gd name="connsiteX39" fmla="*/ 9201 w 1636327"/>
                <a:gd name="connsiteY39" fmla="*/ 1171928 h 1177996"/>
                <a:gd name="connsiteX40" fmla="*/ 8744 w 1636327"/>
                <a:gd name="connsiteY40" fmla="*/ 1172777 h 1177996"/>
                <a:gd name="connsiteX41" fmla="*/ 8352 w 1636327"/>
                <a:gd name="connsiteY41" fmla="*/ 1172777 h 1177996"/>
                <a:gd name="connsiteX42" fmla="*/ 8287 w 1636327"/>
                <a:gd name="connsiteY42" fmla="*/ 1172320 h 1177996"/>
                <a:gd name="connsiteX43" fmla="*/ 7700 w 1636327"/>
                <a:gd name="connsiteY43" fmla="*/ 1172189 h 1177996"/>
                <a:gd name="connsiteX44" fmla="*/ 7634 w 1636327"/>
                <a:gd name="connsiteY44" fmla="*/ 1171211 h 1177996"/>
                <a:gd name="connsiteX45" fmla="*/ 6982 w 1636327"/>
                <a:gd name="connsiteY45" fmla="*/ 1170754 h 1177996"/>
                <a:gd name="connsiteX46" fmla="*/ 6982 w 1636327"/>
                <a:gd name="connsiteY46" fmla="*/ 1170297 h 1177996"/>
                <a:gd name="connsiteX47" fmla="*/ 7896 w 1636327"/>
                <a:gd name="connsiteY47" fmla="*/ 1170428 h 1177996"/>
                <a:gd name="connsiteX48" fmla="*/ 8940 w 1636327"/>
                <a:gd name="connsiteY48" fmla="*/ 1171602 h 1177996"/>
                <a:gd name="connsiteX49" fmla="*/ 9527 w 1636327"/>
                <a:gd name="connsiteY49" fmla="*/ 1170884 h 1177996"/>
                <a:gd name="connsiteX50" fmla="*/ 9135 w 1636327"/>
                <a:gd name="connsiteY50" fmla="*/ 1170036 h 1177996"/>
                <a:gd name="connsiteX51" fmla="*/ 9657 w 1636327"/>
                <a:gd name="connsiteY51" fmla="*/ 1169971 h 1177996"/>
                <a:gd name="connsiteX52" fmla="*/ 1631 w 1636327"/>
                <a:gd name="connsiteY52" fmla="*/ 1169514 h 1177996"/>
                <a:gd name="connsiteX53" fmla="*/ 2545 w 1636327"/>
                <a:gd name="connsiteY53" fmla="*/ 1171080 h 1177996"/>
                <a:gd name="connsiteX54" fmla="*/ 3915 w 1636327"/>
                <a:gd name="connsiteY54" fmla="*/ 1171341 h 1177996"/>
                <a:gd name="connsiteX55" fmla="*/ 4111 w 1636327"/>
                <a:gd name="connsiteY55" fmla="*/ 1172189 h 1177996"/>
                <a:gd name="connsiteX56" fmla="*/ 4763 w 1636327"/>
                <a:gd name="connsiteY56" fmla="*/ 1172189 h 1177996"/>
                <a:gd name="connsiteX57" fmla="*/ 4763 w 1636327"/>
                <a:gd name="connsiteY57" fmla="*/ 1173364 h 1177996"/>
                <a:gd name="connsiteX58" fmla="*/ 4307 w 1636327"/>
                <a:gd name="connsiteY58" fmla="*/ 1174212 h 1177996"/>
                <a:gd name="connsiteX59" fmla="*/ 3197 w 1636327"/>
                <a:gd name="connsiteY59" fmla="*/ 1174343 h 1177996"/>
                <a:gd name="connsiteX60" fmla="*/ 3132 w 1636327"/>
                <a:gd name="connsiteY60" fmla="*/ 1173364 h 1177996"/>
                <a:gd name="connsiteX61" fmla="*/ 2741 w 1636327"/>
                <a:gd name="connsiteY61" fmla="*/ 1173233 h 1177996"/>
                <a:gd name="connsiteX62" fmla="*/ 3002 w 1636327"/>
                <a:gd name="connsiteY62" fmla="*/ 1172255 h 1177996"/>
                <a:gd name="connsiteX63" fmla="*/ 2349 w 1636327"/>
                <a:gd name="connsiteY63" fmla="*/ 1172711 h 1177996"/>
                <a:gd name="connsiteX64" fmla="*/ 848 w 1636327"/>
                <a:gd name="connsiteY64" fmla="*/ 1172842 h 1177996"/>
                <a:gd name="connsiteX65" fmla="*/ 0 w 1636327"/>
                <a:gd name="connsiteY65" fmla="*/ 1172124 h 1177996"/>
                <a:gd name="connsiteX66" fmla="*/ 0 w 1636327"/>
                <a:gd name="connsiteY66" fmla="*/ 1170949 h 1177996"/>
                <a:gd name="connsiteX67" fmla="*/ 1109 w 1636327"/>
                <a:gd name="connsiteY67" fmla="*/ 1171080 h 1177996"/>
                <a:gd name="connsiteX68" fmla="*/ 718 w 1636327"/>
                <a:gd name="connsiteY68" fmla="*/ 1170493 h 1177996"/>
                <a:gd name="connsiteX69" fmla="*/ 1631 w 1636327"/>
                <a:gd name="connsiteY69" fmla="*/ 1169514 h 1177996"/>
                <a:gd name="connsiteX70" fmla="*/ 27863 w 1636327"/>
                <a:gd name="connsiteY70" fmla="*/ 1150199 h 1177996"/>
                <a:gd name="connsiteX71" fmla="*/ 28711 w 1636327"/>
                <a:gd name="connsiteY71" fmla="*/ 1150917 h 1177996"/>
                <a:gd name="connsiteX72" fmla="*/ 29625 w 1636327"/>
                <a:gd name="connsiteY72" fmla="*/ 1150656 h 1177996"/>
                <a:gd name="connsiteX73" fmla="*/ 29559 w 1636327"/>
                <a:gd name="connsiteY73" fmla="*/ 1151244 h 1177996"/>
                <a:gd name="connsiteX74" fmla="*/ 30408 w 1636327"/>
                <a:gd name="connsiteY74" fmla="*/ 1152092 h 1177996"/>
                <a:gd name="connsiteX75" fmla="*/ 30864 w 1636327"/>
                <a:gd name="connsiteY75" fmla="*/ 1152222 h 1177996"/>
                <a:gd name="connsiteX76" fmla="*/ 31060 w 1636327"/>
                <a:gd name="connsiteY76" fmla="*/ 1151961 h 1177996"/>
                <a:gd name="connsiteX77" fmla="*/ 31256 w 1636327"/>
                <a:gd name="connsiteY77" fmla="*/ 1153397 h 1177996"/>
                <a:gd name="connsiteX78" fmla="*/ 32952 w 1636327"/>
                <a:gd name="connsiteY78" fmla="*/ 1153527 h 1177996"/>
                <a:gd name="connsiteX79" fmla="*/ 32757 w 1636327"/>
                <a:gd name="connsiteY79" fmla="*/ 1154245 h 1177996"/>
                <a:gd name="connsiteX80" fmla="*/ 33148 w 1636327"/>
                <a:gd name="connsiteY80" fmla="*/ 1154376 h 1177996"/>
                <a:gd name="connsiteX81" fmla="*/ 33540 w 1636327"/>
                <a:gd name="connsiteY81" fmla="*/ 1153788 h 1177996"/>
                <a:gd name="connsiteX82" fmla="*/ 34584 w 1636327"/>
                <a:gd name="connsiteY82" fmla="*/ 1154245 h 1177996"/>
                <a:gd name="connsiteX83" fmla="*/ 34649 w 1636327"/>
                <a:gd name="connsiteY83" fmla="*/ 1154963 h 1177996"/>
                <a:gd name="connsiteX84" fmla="*/ 34257 w 1636327"/>
                <a:gd name="connsiteY84" fmla="*/ 1155224 h 1177996"/>
                <a:gd name="connsiteX85" fmla="*/ 33018 w 1636327"/>
                <a:gd name="connsiteY85" fmla="*/ 1154963 h 1177996"/>
                <a:gd name="connsiteX86" fmla="*/ 32952 w 1636327"/>
                <a:gd name="connsiteY86" fmla="*/ 1155420 h 1177996"/>
                <a:gd name="connsiteX87" fmla="*/ 33866 w 1636327"/>
                <a:gd name="connsiteY87" fmla="*/ 1155876 h 1177996"/>
                <a:gd name="connsiteX88" fmla="*/ 34062 w 1636327"/>
                <a:gd name="connsiteY88" fmla="*/ 1156464 h 1177996"/>
                <a:gd name="connsiteX89" fmla="*/ 34518 w 1636327"/>
                <a:gd name="connsiteY89" fmla="*/ 1156464 h 1177996"/>
                <a:gd name="connsiteX90" fmla="*/ 34127 w 1636327"/>
                <a:gd name="connsiteY90" fmla="*/ 1157051 h 1177996"/>
                <a:gd name="connsiteX91" fmla="*/ 35040 w 1636327"/>
                <a:gd name="connsiteY91" fmla="*/ 1157312 h 1177996"/>
                <a:gd name="connsiteX92" fmla="*/ 34975 w 1636327"/>
                <a:gd name="connsiteY92" fmla="*/ 1158486 h 1177996"/>
                <a:gd name="connsiteX93" fmla="*/ 33735 w 1636327"/>
                <a:gd name="connsiteY93" fmla="*/ 1161945 h 1177996"/>
                <a:gd name="connsiteX94" fmla="*/ 31321 w 1636327"/>
                <a:gd name="connsiteY94" fmla="*/ 1160770 h 1177996"/>
                <a:gd name="connsiteX95" fmla="*/ 31321 w 1636327"/>
                <a:gd name="connsiteY95" fmla="*/ 1161358 h 1177996"/>
                <a:gd name="connsiteX96" fmla="*/ 33083 w 1636327"/>
                <a:gd name="connsiteY96" fmla="*/ 1162075 h 1177996"/>
                <a:gd name="connsiteX97" fmla="*/ 33279 w 1636327"/>
                <a:gd name="connsiteY97" fmla="*/ 1162663 h 1177996"/>
                <a:gd name="connsiteX98" fmla="*/ 32365 w 1636327"/>
                <a:gd name="connsiteY98" fmla="*/ 1162206 h 1177996"/>
                <a:gd name="connsiteX99" fmla="*/ 32365 w 1636327"/>
                <a:gd name="connsiteY99" fmla="*/ 1163380 h 1177996"/>
                <a:gd name="connsiteX100" fmla="*/ 31256 w 1636327"/>
                <a:gd name="connsiteY100" fmla="*/ 1164098 h 1177996"/>
                <a:gd name="connsiteX101" fmla="*/ 31060 w 1636327"/>
                <a:gd name="connsiteY101" fmla="*/ 1164816 h 1177996"/>
                <a:gd name="connsiteX102" fmla="*/ 28450 w 1636327"/>
                <a:gd name="connsiteY102" fmla="*/ 1164229 h 1177996"/>
                <a:gd name="connsiteX103" fmla="*/ 28385 w 1636327"/>
                <a:gd name="connsiteY103" fmla="*/ 1163968 h 1177996"/>
                <a:gd name="connsiteX104" fmla="*/ 27667 w 1636327"/>
                <a:gd name="connsiteY104" fmla="*/ 1164685 h 1177996"/>
                <a:gd name="connsiteX105" fmla="*/ 27406 w 1636327"/>
                <a:gd name="connsiteY105" fmla="*/ 1164229 h 1177996"/>
                <a:gd name="connsiteX106" fmla="*/ 26492 w 1636327"/>
                <a:gd name="connsiteY106" fmla="*/ 1164229 h 1177996"/>
                <a:gd name="connsiteX107" fmla="*/ 26297 w 1636327"/>
                <a:gd name="connsiteY107" fmla="*/ 1163641 h 1177996"/>
                <a:gd name="connsiteX108" fmla="*/ 25709 w 1636327"/>
                <a:gd name="connsiteY108" fmla="*/ 1163641 h 1177996"/>
                <a:gd name="connsiteX109" fmla="*/ 25644 w 1636327"/>
                <a:gd name="connsiteY109" fmla="*/ 1164359 h 1177996"/>
                <a:gd name="connsiteX110" fmla="*/ 26231 w 1636327"/>
                <a:gd name="connsiteY110" fmla="*/ 1164229 h 1177996"/>
                <a:gd name="connsiteX111" fmla="*/ 26819 w 1636327"/>
                <a:gd name="connsiteY111" fmla="*/ 1164816 h 1177996"/>
                <a:gd name="connsiteX112" fmla="*/ 26819 w 1636327"/>
                <a:gd name="connsiteY112" fmla="*/ 1165403 h 1177996"/>
                <a:gd name="connsiteX113" fmla="*/ 26231 w 1636327"/>
                <a:gd name="connsiteY113" fmla="*/ 1165403 h 1177996"/>
                <a:gd name="connsiteX114" fmla="*/ 26819 w 1636327"/>
                <a:gd name="connsiteY114" fmla="*/ 1166839 h 1177996"/>
                <a:gd name="connsiteX115" fmla="*/ 26362 w 1636327"/>
                <a:gd name="connsiteY115" fmla="*/ 1166969 h 1177996"/>
                <a:gd name="connsiteX116" fmla="*/ 26166 w 1636327"/>
                <a:gd name="connsiteY116" fmla="*/ 1167817 h 1177996"/>
                <a:gd name="connsiteX117" fmla="*/ 25448 w 1636327"/>
                <a:gd name="connsiteY117" fmla="*/ 1168079 h 1177996"/>
                <a:gd name="connsiteX118" fmla="*/ 24535 w 1636327"/>
                <a:gd name="connsiteY118" fmla="*/ 1167230 h 1177996"/>
                <a:gd name="connsiteX119" fmla="*/ 24274 w 1636327"/>
                <a:gd name="connsiteY119" fmla="*/ 1166056 h 1177996"/>
                <a:gd name="connsiteX120" fmla="*/ 23165 w 1636327"/>
                <a:gd name="connsiteY120" fmla="*/ 1164490 h 1177996"/>
                <a:gd name="connsiteX121" fmla="*/ 22120 w 1636327"/>
                <a:gd name="connsiteY121" fmla="*/ 1164490 h 1177996"/>
                <a:gd name="connsiteX122" fmla="*/ 21925 w 1636327"/>
                <a:gd name="connsiteY122" fmla="*/ 1163641 h 1177996"/>
                <a:gd name="connsiteX123" fmla="*/ 22773 w 1636327"/>
                <a:gd name="connsiteY123" fmla="*/ 1163511 h 1177996"/>
                <a:gd name="connsiteX124" fmla="*/ 21860 w 1636327"/>
                <a:gd name="connsiteY124" fmla="*/ 1162532 h 1177996"/>
                <a:gd name="connsiteX125" fmla="*/ 20815 w 1636327"/>
                <a:gd name="connsiteY125" fmla="*/ 1163250 h 1177996"/>
                <a:gd name="connsiteX126" fmla="*/ 20750 w 1636327"/>
                <a:gd name="connsiteY126" fmla="*/ 1164946 h 1177996"/>
                <a:gd name="connsiteX127" fmla="*/ 19706 w 1636327"/>
                <a:gd name="connsiteY127" fmla="*/ 1165403 h 1177996"/>
                <a:gd name="connsiteX128" fmla="*/ 18858 w 1636327"/>
                <a:gd name="connsiteY128" fmla="*/ 1165403 h 1177996"/>
                <a:gd name="connsiteX129" fmla="*/ 18466 w 1636327"/>
                <a:gd name="connsiteY129" fmla="*/ 1164424 h 1177996"/>
                <a:gd name="connsiteX130" fmla="*/ 17422 w 1636327"/>
                <a:gd name="connsiteY130" fmla="*/ 1163576 h 1177996"/>
                <a:gd name="connsiteX131" fmla="*/ 17422 w 1636327"/>
                <a:gd name="connsiteY131" fmla="*/ 1162858 h 1177996"/>
                <a:gd name="connsiteX132" fmla="*/ 18466 w 1636327"/>
                <a:gd name="connsiteY132" fmla="*/ 1161292 h 1177996"/>
                <a:gd name="connsiteX133" fmla="*/ 19380 w 1636327"/>
                <a:gd name="connsiteY133" fmla="*/ 1160705 h 1177996"/>
                <a:gd name="connsiteX134" fmla="*/ 20685 w 1636327"/>
                <a:gd name="connsiteY134" fmla="*/ 1160966 h 1177996"/>
                <a:gd name="connsiteX135" fmla="*/ 21337 w 1636327"/>
                <a:gd name="connsiteY135" fmla="*/ 1161553 h 1177996"/>
                <a:gd name="connsiteX136" fmla="*/ 22447 w 1636327"/>
                <a:gd name="connsiteY136" fmla="*/ 1161423 h 1177996"/>
                <a:gd name="connsiteX137" fmla="*/ 22251 w 1636327"/>
                <a:gd name="connsiteY137" fmla="*/ 1161162 h 1177996"/>
                <a:gd name="connsiteX138" fmla="*/ 22904 w 1636327"/>
                <a:gd name="connsiteY138" fmla="*/ 1160705 h 1177996"/>
                <a:gd name="connsiteX139" fmla="*/ 23621 w 1636327"/>
                <a:gd name="connsiteY139" fmla="*/ 1160835 h 1177996"/>
                <a:gd name="connsiteX140" fmla="*/ 23817 w 1636327"/>
                <a:gd name="connsiteY140" fmla="*/ 1160379 h 1177996"/>
                <a:gd name="connsiteX141" fmla="*/ 23230 w 1636327"/>
                <a:gd name="connsiteY141" fmla="*/ 1159792 h 1177996"/>
                <a:gd name="connsiteX142" fmla="*/ 23295 w 1636327"/>
                <a:gd name="connsiteY142" fmla="*/ 1159074 h 1177996"/>
                <a:gd name="connsiteX143" fmla="*/ 22055 w 1636327"/>
                <a:gd name="connsiteY143" fmla="*/ 1158943 h 1177996"/>
                <a:gd name="connsiteX144" fmla="*/ 22447 w 1636327"/>
                <a:gd name="connsiteY144" fmla="*/ 1158226 h 1177996"/>
                <a:gd name="connsiteX145" fmla="*/ 23752 w 1636327"/>
                <a:gd name="connsiteY145" fmla="*/ 1158486 h 1177996"/>
                <a:gd name="connsiteX146" fmla="*/ 23948 w 1636327"/>
                <a:gd name="connsiteY146" fmla="*/ 1158030 h 1177996"/>
                <a:gd name="connsiteX147" fmla="*/ 22904 w 1636327"/>
                <a:gd name="connsiteY147" fmla="*/ 1157181 h 1177996"/>
                <a:gd name="connsiteX148" fmla="*/ 21990 w 1636327"/>
                <a:gd name="connsiteY148" fmla="*/ 1157443 h 1177996"/>
                <a:gd name="connsiteX149" fmla="*/ 22577 w 1636327"/>
                <a:gd name="connsiteY149" fmla="*/ 1156594 h 1177996"/>
                <a:gd name="connsiteX150" fmla="*/ 21925 w 1636327"/>
                <a:gd name="connsiteY150" fmla="*/ 1155746 h 1177996"/>
                <a:gd name="connsiteX151" fmla="*/ 22512 w 1636327"/>
                <a:gd name="connsiteY151" fmla="*/ 1154310 h 1177996"/>
                <a:gd name="connsiteX152" fmla="*/ 23360 w 1636327"/>
                <a:gd name="connsiteY152" fmla="*/ 1153853 h 1177996"/>
                <a:gd name="connsiteX153" fmla="*/ 23360 w 1636327"/>
                <a:gd name="connsiteY153" fmla="*/ 1151961 h 1177996"/>
                <a:gd name="connsiteX154" fmla="*/ 24274 w 1636327"/>
                <a:gd name="connsiteY154" fmla="*/ 1151113 h 1177996"/>
                <a:gd name="connsiteX155" fmla="*/ 25122 w 1636327"/>
                <a:gd name="connsiteY155" fmla="*/ 1151570 h 1177996"/>
                <a:gd name="connsiteX156" fmla="*/ 26036 w 1636327"/>
                <a:gd name="connsiteY156" fmla="*/ 1151439 h 1177996"/>
                <a:gd name="connsiteX157" fmla="*/ 26558 w 1636327"/>
                <a:gd name="connsiteY157" fmla="*/ 1150265 h 1177996"/>
                <a:gd name="connsiteX158" fmla="*/ 27863 w 1636327"/>
                <a:gd name="connsiteY158" fmla="*/ 1150265 h 1177996"/>
                <a:gd name="connsiteX159" fmla="*/ 8548 w 1636327"/>
                <a:gd name="connsiteY159" fmla="*/ 1149351 h 1177996"/>
                <a:gd name="connsiteX160" fmla="*/ 9135 w 1636327"/>
                <a:gd name="connsiteY160" fmla="*/ 1149938 h 1177996"/>
                <a:gd name="connsiteX161" fmla="*/ 9723 w 1636327"/>
                <a:gd name="connsiteY161" fmla="*/ 1149938 h 1177996"/>
                <a:gd name="connsiteX162" fmla="*/ 9918 w 1636327"/>
                <a:gd name="connsiteY162" fmla="*/ 1150526 h 1177996"/>
                <a:gd name="connsiteX163" fmla="*/ 9462 w 1636327"/>
                <a:gd name="connsiteY163" fmla="*/ 1152092 h 1177996"/>
                <a:gd name="connsiteX164" fmla="*/ 10179 w 1636327"/>
                <a:gd name="connsiteY164" fmla="*/ 1152679 h 1177996"/>
                <a:gd name="connsiteX165" fmla="*/ 10701 w 1636327"/>
                <a:gd name="connsiteY165" fmla="*/ 1153984 h 1177996"/>
                <a:gd name="connsiteX166" fmla="*/ 10701 w 1636327"/>
                <a:gd name="connsiteY166" fmla="*/ 1154832 h 1177996"/>
                <a:gd name="connsiteX167" fmla="*/ 10179 w 1636327"/>
                <a:gd name="connsiteY167" fmla="*/ 1155681 h 1177996"/>
                <a:gd name="connsiteX168" fmla="*/ 9527 w 1636327"/>
                <a:gd name="connsiteY168" fmla="*/ 1155550 h 1177996"/>
                <a:gd name="connsiteX169" fmla="*/ 9331 w 1636327"/>
                <a:gd name="connsiteY169" fmla="*/ 1154963 h 1177996"/>
                <a:gd name="connsiteX170" fmla="*/ 8287 w 1636327"/>
                <a:gd name="connsiteY170" fmla="*/ 1154963 h 1177996"/>
                <a:gd name="connsiteX171" fmla="*/ 7896 w 1636327"/>
                <a:gd name="connsiteY171" fmla="*/ 1154245 h 1177996"/>
                <a:gd name="connsiteX172" fmla="*/ 7047 w 1636327"/>
                <a:gd name="connsiteY172" fmla="*/ 1154376 h 1177996"/>
                <a:gd name="connsiteX173" fmla="*/ 6851 w 1636327"/>
                <a:gd name="connsiteY173" fmla="*/ 1154115 h 1177996"/>
                <a:gd name="connsiteX174" fmla="*/ 7700 w 1636327"/>
                <a:gd name="connsiteY174" fmla="*/ 1152418 h 1177996"/>
                <a:gd name="connsiteX175" fmla="*/ 8418 w 1636327"/>
                <a:gd name="connsiteY175" fmla="*/ 1152418 h 1177996"/>
                <a:gd name="connsiteX176" fmla="*/ 7308 w 1636327"/>
                <a:gd name="connsiteY176" fmla="*/ 1149808 h 1177996"/>
                <a:gd name="connsiteX177" fmla="*/ 8026 w 1636327"/>
                <a:gd name="connsiteY177" fmla="*/ 1149808 h 1177996"/>
                <a:gd name="connsiteX178" fmla="*/ 8548 w 1636327"/>
                <a:gd name="connsiteY178" fmla="*/ 1149351 h 1177996"/>
                <a:gd name="connsiteX179" fmla="*/ 38042 w 1636327"/>
                <a:gd name="connsiteY179" fmla="*/ 1144457 h 1177996"/>
                <a:gd name="connsiteX180" fmla="*/ 38434 w 1636327"/>
                <a:gd name="connsiteY180" fmla="*/ 1144914 h 1177996"/>
                <a:gd name="connsiteX181" fmla="*/ 38695 w 1636327"/>
                <a:gd name="connsiteY181" fmla="*/ 1144784 h 1177996"/>
                <a:gd name="connsiteX182" fmla="*/ 38760 w 1636327"/>
                <a:gd name="connsiteY182" fmla="*/ 1145371 h 1177996"/>
                <a:gd name="connsiteX183" fmla="*/ 37911 w 1636327"/>
                <a:gd name="connsiteY183" fmla="*/ 1145632 h 1177996"/>
                <a:gd name="connsiteX184" fmla="*/ 37911 w 1636327"/>
                <a:gd name="connsiteY184" fmla="*/ 1146350 h 1177996"/>
                <a:gd name="connsiteX185" fmla="*/ 38956 w 1636327"/>
                <a:gd name="connsiteY185" fmla="*/ 1146219 h 1177996"/>
                <a:gd name="connsiteX186" fmla="*/ 39543 w 1636327"/>
                <a:gd name="connsiteY186" fmla="*/ 1147067 h 1177996"/>
                <a:gd name="connsiteX187" fmla="*/ 38956 w 1636327"/>
                <a:gd name="connsiteY187" fmla="*/ 1148046 h 1177996"/>
                <a:gd name="connsiteX188" fmla="*/ 38238 w 1636327"/>
                <a:gd name="connsiteY188" fmla="*/ 1147785 h 1177996"/>
                <a:gd name="connsiteX189" fmla="*/ 36998 w 1636327"/>
                <a:gd name="connsiteY189" fmla="*/ 1146088 h 1177996"/>
                <a:gd name="connsiteX190" fmla="*/ 38042 w 1636327"/>
                <a:gd name="connsiteY190" fmla="*/ 1144457 h 1177996"/>
                <a:gd name="connsiteX191" fmla="*/ 39478 w 1636327"/>
                <a:gd name="connsiteY191" fmla="*/ 1140477 h 1177996"/>
                <a:gd name="connsiteX192" fmla="*/ 40000 w 1636327"/>
                <a:gd name="connsiteY192" fmla="*/ 1140934 h 1177996"/>
                <a:gd name="connsiteX193" fmla="*/ 40000 w 1636327"/>
                <a:gd name="connsiteY193" fmla="*/ 1141521 h 1177996"/>
                <a:gd name="connsiteX194" fmla="*/ 40848 w 1636327"/>
                <a:gd name="connsiteY194" fmla="*/ 1141782 h 1177996"/>
                <a:gd name="connsiteX195" fmla="*/ 41109 w 1636327"/>
                <a:gd name="connsiteY195" fmla="*/ 1142630 h 1177996"/>
                <a:gd name="connsiteX196" fmla="*/ 42218 w 1636327"/>
                <a:gd name="connsiteY196" fmla="*/ 1143348 h 1177996"/>
                <a:gd name="connsiteX197" fmla="*/ 42022 w 1636327"/>
                <a:gd name="connsiteY197" fmla="*/ 1144522 h 1177996"/>
                <a:gd name="connsiteX198" fmla="*/ 41370 w 1636327"/>
                <a:gd name="connsiteY198" fmla="*/ 1144522 h 1177996"/>
                <a:gd name="connsiteX199" fmla="*/ 40130 w 1636327"/>
                <a:gd name="connsiteY199" fmla="*/ 1142826 h 1177996"/>
                <a:gd name="connsiteX200" fmla="*/ 39086 w 1636327"/>
                <a:gd name="connsiteY200" fmla="*/ 1142239 h 1177996"/>
                <a:gd name="connsiteX201" fmla="*/ 39021 w 1636327"/>
                <a:gd name="connsiteY201" fmla="*/ 1141260 h 1177996"/>
                <a:gd name="connsiteX202" fmla="*/ 38303 w 1636327"/>
                <a:gd name="connsiteY202" fmla="*/ 1141130 h 1177996"/>
                <a:gd name="connsiteX203" fmla="*/ 38368 w 1636327"/>
                <a:gd name="connsiteY203" fmla="*/ 1140673 h 1177996"/>
                <a:gd name="connsiteX204" fmla="*/ 39478 w 1636327"/>
                <a:gd name="connsiteY204" fmla="*/ 1140477 h 1177996"/>
                <a:gd name="connsiteX205" fmla="*/ 6786 w 1636327"/>
                <a:gd name="connsiteY205" fmla="*/ 1134539 h 1177996"/>
                <a:gd name="connsiteX206" fmla="*/ 7374 w 1636327"/>
                <a:gd name="connsiteY206" fmla="*/ 1135387 h 1177996"/>
                <a:gd name="connsiteX207" fmla="*/ 7308 w 1636327"/>
                <a:gd name="connsiteY207" fmla="*/ 1136562 h 1177996"/>
                <a:gd name="connsiteX208" fmla="*/ 8222 w 1636327"/>
                <a:gd name="connsiteY208" fmla="*/ 1136692 h 1177996"/>
                <a:gd name="connsiteX209" fmla="*/ 8222 w 1636327"/>
                <a:gd name="connsiteY209" fmla="*/ 1137149 h 1177996"/>
                <a:gd name="connsiteX210" fmla="*/ 9070 w 1636327"/>
                <a:gd name="connsiteY210" fmla="*/ 1137410 h 1177996"/>
                <a:gd name="connsiteX211" fmla="*/ 9723 w 1636327"/>
                <a:gd name="connsiteY211" fmla="*/ 1139302 h 1177996"/>
                <a:gd name="connsiteX212" fmla="*/ 10310 w 1636327"/>
                <a:gd name="connsiteY212" fmla="*/ 1139433 h 1177996"/>
                <a:gd name="connsiteX213" fmla="*/ 10571 w 1636327"/>
                <a:gd name="connsiteY213" fmla="*/ 1140020 h 1177996"/>
                <a:gd name="connsiteX214" fmla="*/ 10571 w 1636327"/>
                <a:gd name="connsiteY214" fmla="*/ 1140999 h 1177996"/>
                <a:gd name="connsiteX215" fmla="*/ 9984 w 1636327"/>
                <a:gd name="connsiteY215" fmla="*/ 1141717 h 1177996"/>
                <a:gd name="connsiteX216" fmla="*/ 10179 w 1636327"/>
                <a:gd name="connsiteY216" fmla="*/ 1142696 h 1177996"/>
                <a:gd name="connsiteX217" fmla="*/ 9918 w 1636327"/>
                <a:gd name="connsiteY217" fmla="*/ 1142565 h 1177996"/>
                <a:gd name="connsiteX218" fmla="*/ 9266 w 1636327"/>
                <a:gd name="connsiteY218" fmla="*/ 1143283 h 1177996"/>
                <a:gd name="connsiteX219" fmla="*/ 9266 w 1636327"/>
                <a:gd name="connsiteY219" fmla="*/ 1143739 h 1177996"/>
                <a:gd name="connsiteX220" fmla="*/ 10114 w 1636327"/>
                <a:gd name="connsiteY220" fmla="*/ 1144457 h 1177996"/>
                <a:gd name="connsiteX221" fmla="*/ 9853 w 1636327"/>
                <a:gd name="connsiteY221" fmla="*/ 1146023 h 1177996"/>
                <a:gd name="connsiteX222" fmla="*/ 9592 w 1636327"/>
                <a:gd name="connsiteY222" fmla="*/ 1146284 h 1177996"/>
                <a:gd name="connsiteX223" fmla="*/ 7830 w 1636327"/>
                <a:gd name="connsiteY223" fmla="*/ 1146154 h 1177996"/>
                <a:gd name="connsiteX224" fmla="*/ 6982 w 1636327"/>
                <a:gd name="connsiteY224" fmla="*/ 1147459 h 1177996"/>
                <a:gd name="connsiteX225" fmla="*/ 5742 w 1636327"/>
                <a:gd name="connsiteY225" fmla="*/ 1147720 h 1177996"/>
                <a:gd name="connsiteX226" fmla="*/ 5807 w 1636327"/>
                <a:gd name="connsiteY226" fmla="*/ 1147002 h 1177996"/>
                <a:gd name="connsiteX227" fmla="*/ 6721 w 1636327"/>
                <a:gd name="connsiteY227" fmla="*/ 1146741 h 1177996"/>
                <a:gd name="connsiteX228" fmla="*/ 7178 w 1636327"/>
                <a:gd name="connsiteY228" fmla="*/ 1146023 h 1177996"/>
                <a:gd name="connsiteX229" fmla="*/ 5220 w 1636327"/>
                <a:gd name="connsiteY229" fmla="*/ 1145893 h 1177996"/>
                <a:gd name="connsiteX230" fmla="*/ 5024 w 1636327"/>
                <a:gd name="connsiteY230" fmla="*/ 1144914 h 1177996"/>
                <a:gd name="connsiteX231" fmla="*/ 6786 w 1636327"/>
                <a:gd name="connsiteY231" fmla="*/ 1144653 h 1177996"/>
                <a:gd name="connsiteX232" fmla="*/ 7439 w 1636327"/>
                <a:gd name="connsiteY232" fmla="*/ 1143805 h 1177996"/>
                <a:gd name="connsiteX233" fmla="*/ 7047 w 1636327"/>
                <a:gd name="connsiteY233" fmla="*/ 1143674 h 1177996"/>
                <a:gd name="connsiteX234" fmla="*/ 6656 w 1636327"/>
                <a:gd name="connsiteY234" fmla="*/ 1144131 h 1177996"/>
                <a:gd name="connsiteX235" fmla="*/ 5612 w 1636327"/>
                <a:gd name="connsiteY235" fmla="*/ 1143413 h 1177996"/>
                <a:gd name="connsiteX236" fmla="*/ 4307 w 1636327"/>
                <a:gd name="connsiteY236" fmla="*/ 1143413 h 1177996"/>
                <a:gd name="connsiteX237" fmla="*/ 4307 w 1636327"/>
                <a:gd name="connsiteY237" fmla="*/ 1142826 h 1177996"/>
                <a:gd name="connsiteX238" fmla="*/ 5416 w 1636327"/>
                <a:gd name="connsiteY238" fmla="*/ 1140934 h 1177996"/>
                <a:gd name="connsiteX239" fmla="*/ 5481 w 1636327"/>
                <a:gd name="connsiteY239" fmla="*/ 1139368 h 1177996"/>
                <a:gd name="connsiteX240" fmla="*/ 6134 w 1636327"/>
                <a:gd name="connsiteY240" fmla="*/ 1139498 h 1177996"/>
                <a:gd name="connsiteX241" fmla="*/ 6395 w 1636327"/>
                <a:gd name="connsiteY241" fmla="*/ 1138780 h 1177996"/>
                <a:gd name="connsiteX242" fmla="*/ 7047 w 1636327"/>
                <a:gd name="connsiteY242" fmla="*/ 1138650 h 1177996"/>
                <a:gd name="connsiteX243" fmla="*/ 7112 w 1636327"/>
                <a:gd name="connsiteY243" fmla="*/ 1137671 h 1177996"/>
                <a:gd name="connsiteX244" fmla="*/ 6525 w 1636327"/>
                <a:gd name="connsiteY244" fmla="*/ 1137671 h 1177996"/>
                <a:gd name="connsiteX245" fmla="*/ 6134 w 1636327"/>
                <a:gd name="connsiteY245" fmla="*/ 1136823 h 1177996"/>
                <a:gd name="connsiteX246" fmla="*/ 5090 w 1636327"/>
                <a:gd name="connsiteY246" fmla="*/ 1136562 h 1177996"/>
                <a:gd name="connsiteX247" fmla="*/ 6134 w 1636327"/>
                <a:gd name="connsiteY247" fmla="*/ 1134865 h 1177996"/>
                <a:gd name="connsiteX248" fmla="*/ 6786 w 1636327"/>
                <a:gd name="connsiteY248" fmla="*/ 1134539 h 1177996"/>
                <a:gd name="connsiteX249" fmla="*/ 10962 w 1636327"/>
                <a:gd name="connsiteY249" fmla="*/ 1133952 h 1177996"/>
                <a:gd name="connsiteX250" fmla="*/ 12463 w 1636327"/>
                <a:gd name="connsiteY250" fmla="*/ 1134082 h 1177996"/>
                <a:gd name="connsiteX251" fmla="*/ 12659 w 1636327"/>
                <a:gd name="connsiteY251" fmla="*/ 1134800 h 1177996"/>
                <a:gd name="connsiteX252" fmla="*/ 13116 w 1636327"/>
                <a:gd name="connsiteY252" fmla="*/ 1134800 h 1177996"/>
                <a:gd name="connsiteX253" fmla="*/ 13377 w 1636327"/>
                <a:gd name="connsiteY253" fmla="*/ 1135518 h 1177996"/>
                <a:gd name="connsiteX254" fmla="*/ 12920 w 1636327"/>
                <a:gd name="connsiteY254" fmla="*/ 1135779 h 1177996"/>
                <a:gd name="connsiteX255" fmla="*/ 12985 w 1636327"/>
                <a:gd name="connsiteY255" fmla="*/ 1136627 h 1177996"/>
                <a:gd name="connsiteX256" fmla="*/ 14029 w 1636327"/>
                <a:gd name="connsiteY256" fmla="*/ 1136627 h 1177996"/>
                <a:gd name="connsiteX257" fmla="*/ 14617 w 1636327"/>
                <a:gd name="connsiteY257" fmla="*/ 1136040 h 1177996"/>
                <a:gd name="connsiteX258" fmla="*/ 15269 w 1636327"/>
                <a:gd name="connsiteY258" fmla="*/ 1136170 h 1177996"/>
                <a:gd name="connsiteX259" fmla="*/ 16117 w 1636327"/>
                <a:gd name="connsiteY259" fmla="*/ 1137606 h 1177996"/>
                <a:gd name="connsiteX260" fmla="*/ 15530 w 1636327"/>
                <a:gd name="connsiteY260" fmla="*/ 1138062 h 1177996"/>
                <a:gd name="connsiteX261" fmla="*/ 15987 w 1636327"/>
                <a:gd name="connsiteY261" fmla="*/ 1138193 h 1177996"/>
                <a:gd name="connsiteX262" fmla="*/ 16248 w 1636327"/>
                <a:gd name="connsiteY262" fmla="*/ 1138911 h 1177996"/>
                <a:gd name="connsiteX263" fmla="*/ 16835 w 1636327"/>
                <a:gd name="connsiteY263" fmla="*/ 1138911 h 1177996"/>
                <a:gd name="connsiteX264" fmla="*/ 17227 w 1636327"/>
                <a:gd name="connsiteY264" fmla="*/ 1138323 h 1177996"/>
                <a:gd name="connsiteX265" fmla="*/ 18466 w 1636327"/>
                <a:gd name="connsiteY265" fmla="*/ 1138780 h 1177996"/>
                <a:gd name="connsiteX266" fmla="*/ 18466 w 1636327"/>
                <a:gd name="connsiteY266" fmla="*/ 1139955 h 1177996"/>
                <a:gd name="connsiteX267" fmla="*/ 19315 w 1636327"/>
                <a:gd name="connsiteY267" fmla="*/ 1140542 h 1177996"/>
                <a:gd name="connsiteX268" fmla="*/ 19510 w 1636327"/>
                <a:gd name="connsiteY268" fmla="*/ 1141390 h 1177996"/>
                <a:gd name="connsiteX269" fmla="*/ 20359 w 1636327"/>
                <a:gd name="connsiteY269" fmla="*/ 1141390 h 1177996"/>
                <a:gd name="connsiteX270" fmla="*/ 19119 w 1636327"/>
                <a:gd name="connsiteY270" fmla="*/ 1144392 h 1177996"/>
                <a:gd name="connsiteX271" fmla="*/ 19119 w 1636327"/>
                <a:gd name="connsiteY271" fmla="*/ 1145240 h 1177996"/>
                <a:gd name="connsiteX272" fmla="*/ 20359 w 1636327"/>
                <a:gd name="connsiteY272" fmla="*/ 1145697 h 1177996"/>
                <a:gd name="connsiteX273" fmla="*/ 20946 w 1636327"/>
                <a:gd name="connsiteY273" fmla="*/ 1146741 h 1177996"/>
                <a:gd name="connsiteX274" fmla="*/ 20750 w 1636327"/>
                <a:gd name="connsiteY274" fmla="*/ 1147328 h 1177996"/>
                <a:gd name="connsiteX275" fmla="*/ 19445 w 1636327"/>
                <a:gd name="connsiteY275" fmla="*/ 1146741 h 1177996"/>
                <a:gd name="connsiteX276" fmla="*/ 18205 w 1636327"/>
                <a:gd name="connsiteY276" fmla="*/ 1146741 h 1177996"/>
                <a:gd name="connsiteX277" fmla="*/ 17814 w 1636327"/>
                <a:gd name="connsiteY277" fmla="*/ 1147328 h 1177996"/>
                <a:gd name="connsiteX278" fmla="*/ 16770 w 1636327"/>
                <a:gd name="connsiteY278" fmla="*/ 1147328 h 1177996"/>
                <a:gd name="connsiteX279" fmla="*/ 15856 w 1636327"/>
                <a:gd name="connsiteY279" fmla="*/ 1149482 h 1177996"/>
                <a:gd name="connsiteX280" fmla="*/ 15139 w 1636327"/>
                <a:gd name="connsiteY280" fmla="*/ 1149221 h 1177996"/>
                <a:gd name="connsiteX281" fmla="*/ 14682 w 1636327"/>
                <a:gd name="connsiteY281" fmla="*/ 1149808 h 1177996"/>
                <a:gd name="connsiteX282" fmla="*/ 13834 w 1636327"/>
                <a:gd name="connsiteY282" fmla="*/ 1149678 h 1177996"/>
                <a:gd name="connsiteX283" fmla="*/ 13834 w 1636327"/>
                <a:gd name="connsiteY283" fmla="*/ 1148959 h 1177996"/>
                <a:gd name="connsiteX284" fmla="*/ 14551 w 1636327"/>
                <a:gd name="connsiteY284" fmla="*/ 1148959 h 1177996"/>
                <a:gd name="connsiteX285" fmla="*/ 14943 w 1636327"/>
                <a:gd name="connsiteY285" fmla="*/ 1148503 h 1177996"/>
                <a:gd name="connsiteX286" fmla="*/ 15008 w 1636327"/>
                <a:gd name="connsiteY286" fmla="*/ 1146480 h 1177996"/>
                <a:gd name="connsiteX287" fmla="*/ 14747 w 1636327"/>
                <a:gd name="connsiteY287" fmla="*/ 1145893 h 1177996"/>
                <a:gd name="connsiteX288" fmla="*/ 13703 w 1636327"/>
                <a:gd name="connsiteY288" fmla="*/ 1145893 h 1177996"/>
                <a:gd name="connsiteX289" fmla="*/ 13311 w 1636327"/>
                <a:gd name="connsiteY289" fmla="*/ 1145305 h 1177996"/>
                <a:gd name="connsiteX290" fmla="*/ 13116 w 1636327"/>
                <a:gd name="connsiteY290" fmla="*/ 1142891 h 1177996"/>
                <a:gd name="connsiteX291" fmla="*/ 12072 w 1636327"/>
                <a:gd name="connsiteY291" fmla="*/ 1142304 h 1177996"/>
                <a:gd name="connsiteX292" fmla="*/ 12267 w 1636327"/>
                <a:gd name="connsiteY292" fmla="*/ 1141717 h 1177996"/>
                <a:gd name="connsiteX293" fmla="*/ 13377 w 1636327"/>
                <a:gd name="connsiteY293" fmla="*/ 1142304 h 1177996"/>
                <a:gd name="connsiteX294" fmla="*/ 13638 w 1636327"/>
                <a:gd name="connsiteY294" fmla="*/ 1141325 h 1177996"/>
                <a:gd name="connsiteX295" fmla="*/ 12333 w 1636327"/>
                <a:gd name="connsiteY295" fmla="*/ 1140151 h 1177996"/>
                <a:gd name="connsiteX296" fmla="*/ 11876 w 1636327"/>
                <a:gd name="connsiteY296" fmla="*/ 1140151 h 1177996"/>
                <a:gd name="connsiteX297" fmla="*/ 11158 w 1636327"/>
                <a:gd name="connsiteY297" fmla="*/ 1139302 h 1177996"/>
                <a:gd name="connsiteX298" fmla="*/ 10962 w 1636327"/>
                <a:gd name="connsiteY298" fmla="*/ 1138454 h 1177996"/>
                <a:gd name="connsiteX299" fmla="*/ 9723 w 1636327"/>
                <a:gd name="connsiteY299" fmla="*/ 1137606 h 1177996"/>
                <a:gd name="connsiteX300" fmla="*/ 9070 w 1636327"/>
                <a:gd name="connsiteY300" fmla="*/ 1135583 h 1177996"/>
                <a:gd name="connsiteX301" fmla="*/ 10440 w 1636327"/>
                <a:gd name="connsiteY301" fmla="*/ 1133691 h 1177996"/>
                <a:gd name="connsiteX302" fmla="*/ 11028 w 1636327"/>
                <a:gd name="connsiteY302" fmla="*/ 1133691 h 1177996"/>
                <a:gd name="connsiteX303" fmla="*/ 10962 w 1636327"/>
                <a:gd name="connsiteY303" fmla="*/ 1133952 h 1177996"/>
                <a:gd name="connsiteX304" fmla="*/ 23034 w 1636327"/>
                <a:gd name="connsiteY304" fmla="*/ 1131798 h 1177996"/>
                <a:gd name="connsiteX305" fmla="*/ 23425 w 1636327"/>
                <a:gd name="connsiteY305" fmla="*/ 1132255 h 1177996"/>
                <a:gd name="connsiteX306" fmla="*/ 23230 w 1636327"/>
                <a:gd name="connsiteY306" fmla="*/ 1133429 h 1177996"/>
                <a:gd name="connsiteX307" fmla="*/ 23621 w 1636327"/>
                <a:gd name="connsiteY307" fmla="*/ 1133299 h 1177996"/>
                <a:gd name="connsiteX308" fmla="*/ 23425 w 1636327"/>
                <a:gd name="connsiteY308" fmla="*/ 1134474 h 1177996"/>
                <a:gd name="connsiteX309" fmla="*/ 23817 w 1636327"/>
                <a:gd name="connsiteY309" fmla="*/ 1134474 h 1177996"/>
                <a:gd name="connsiteX310" fmla="*/ 24209 w 1636327"/>
                <a:gd name="connsiteY310" fmla="*/ 1135191 h 1177996"/>
                <a:gd name="connsiteX311" fmla="*/ 24274 w 1636327"/>
                <a:gd name="connsiteY311" fmla="*/ 1136236 h 1177996"/>
                <a:gd name="connsiteX312" fmla="*/ 24013 w 1636327"/>
                <a:gd name="connsiteY312" fmla="*/ 1136692 h 1177996"/>
                <a:gd name="connsiteX313" fmla="*/ 23165 w 1636327"/>
                <a:gd name="connsiteY313" fmla="*/ 1136562 h 1177996"/>
                <a:gd name="connsiteX314" fmla="*/ 22904 w 1636327"/>
                <a:gd name="connsiteY314" fmla="*/ 1136105 h 1177996"/>
                <a:gd name="connsiteX315" fmla="*/ 23165 w 1636327"/>
                <a:gd name="connsiteY315" fmla="*/ 1134930 h 1177996"/>
                <a:gd name="connsiteX316" fmla="*/ 22708 w 1636327"/>
                <a:gd name="connsiteY316" fmla="*/ 1134800 h 1177996"/>
                <a:gd name="connsiteX317" fmla="*/ 21990 w 1636327"/>
                <a:gd name="connsiteY317" fmla="*/ 1135387 h 1177996"/>
                <a:gd name="connsiteX318" fmla="*/ 21272 w 1636327"/>
                <a:gd name="connsiteY318" fmla="*/ 1134082 h 1177996"/>
                <a:gd name="connsiteX319" fmla="*/ 21337 w 1636327"/>
                <a:gd name="connsiteY319" fmla="*/ 1135648 h 1177996"/>
                <a:gd name="connsiteX320" fmla="*/ 20293 w 1636327"/>
                <a:gd name="connsiteY320" fmla="*/ 1136366 h 1177996"/>
                <a:gd name="connsiteX321" fmla="*/ 20293 w 1636327"/>
                <a:gd name="connsiteY321" fmla="*/ 1133756 h 1177996"/>
                <a:gd name="connsiteX322" fmla="*/ 21664 w 1636327"/>
                <a:gd name="connsiteY322" fmla="*/ 1132777 h 1177996"/>
                <a:gd name="connsiteX323" fmla="*/ 22316 w 1636327"/>
                <a:gd name="connsiteY323" fmla="*/ 1133365 h 1177996"/>
                <a:gd name="connsiteX324" fmla="*/ 22708 w 1636327"/>
                <a:gd name="connsiteY324" fmla="*/ 1132059 h 1177996"/>
                <a:gd name="connsiteX325" fmla="*/ 23034 w 1636327"/>
                <a:gd name="connsiteY325" fmla="*/ 1131798 h 1177996"/>
                <a:gd name="connsiteX326" fmla="*/ 18205 w 1636327"/>
                <a:gd name="connsiteY326" fmla="*/ 1130493 h 1177996"/>
                <a:gd name="connsiteX327" fmla="*/ 18793 w 1636327"/>
                <a:gd name="connsiteY327" fmla="*/ 1131211 h 1177996"/>
                <a:gd name="connsiteX328" fmla="*/ 19706 w 1636327"/>
                <a:gd name="connsiteY328" fmla="*/ 1131342 h 1177996"/>
                <a:gd name="connsiteX329" fmla="*/ 19706 w 1636327"/>
                <a:gd name="connsiteY329" fmla="*/ 1131929 h 1177996"/>
                <a:gd name="connsiteX330" fmla="*/ 18793 w 1636327"/>
                <a:gd name="connsiteY330" fmla="*/ 1133103 h 1177996"/>
                <a:gd name="connsiteX331" fmla="*/ 18401 w 1636327"/>
                <a:gd name="connsiteY331" fmla="*/ 1132973 h 1177996"/>
                <a:gd name="connsiteX332" fmla="*/ 17944 w 1636327"/>
                <a:gd name="connsiteY332" fmla="*/ 1133560 h 1177996"/>
                <a:gd name="connsiteX333" fmla="*/ 17422 w 1636327"/>
                <a:gd name="connsiteY333" fmla="*/ 1133560 h 1177996"/>
                <a:gd name="connsiteX334" fmla="*/ 16378 w 1636327"/>
                <a:gd name="connsiteY334" fmla="*/ 1131668 h 1177996"/>
                <a:gd name="connsiteX335" fmla="*/ 16966 w 1636327"/>
                <a:gd name="connsiteY335" fmla="*/ 1131668 h 1177996"/>
                <a:gd name="connsiteX336" fmla="*/ 17161 w 1636327"/>
                <a:gd name="connsiteY336" fmla="*/ 1130820 h 1177996"/>
                <a:gd name="connsiteX337" fmla="*/ 17618 w 1636327"/>
                <a:gd name="connsiteY337" fmla="*/ 1130559 h 1177996"/>
                <a:gd name="connsiteX338" fmla="*/ 18205 w 1636327"/>
                <a:gd name="connsiteY338" fmla="*/ 1130559 h 1177996"/>
                <a:gd name="connsiteX339" fmla="*/ 25840 w 1636327"/>
                <a:gd name="connsiteY339" fmla="*/ 1128079 h 1177996"/>
                <a:gd name="connsiteX340" fmla="*/ 26036 w 1636327"/>
                <a:gd name="connsiteY340" fmla="*/ 1128536 h 1177996"/>
                <a:gd name="connsiteX341" fmla="*/ 26949 w 1636327"/>
                <a:gd name="connsiteY341" fmla="*/ 1128797 h 1177996"/>
                <a:gd name="connsiteX342" fmla="*/ 26753 w 1636327"/>
                <a:gd name="connsiteY342" fmla="*/ 1129971 h 1177996"/>
                <a:gd name="connsiteX343" fmla="*/ 27210 w 1636327"/>
                <a:gd name="connsiteY343" fmla="*/ 1130559 h 1177996"/>
                <a:gd name="connsiteX344" fmla="*/ 28058 w 1636327"/>
                <a:gd name="connsiteY344" fmla="*/ 1131146 h 1177996"/>
                <a:gd name="connsiteX345" fmla="*/ 28972 w 1636327"/>
                <a:gd name="connsiteY345" fmla="*/ 1131146 h 1177996"/>
                <a:gd name="connsiteX346" fmla="*/ 29233 w 1636327"/>
                <a:gd name="connsiteY346" fmla="*/ 1133038 h 1177996"/>
                <a:gd name="connsiteX347" fmla="*/ 29951 w 1636327"/>
                <a:gd name="connsiteY347" fmla="*/ 1134800 h 1177996"/>
                <a:gd name="connsiteX348" fmla="*/ 30864 w 1636327"/>
                <a:gd name="connsiteY348" fmla="*/ 1135648 h 1177996"/>
                <a:gd name="connsiteX349" fmla="*/ 31778 w 1636327"/>
                <a:gd name="connsiteY349" fmla="*/ 1135779 h 1177996"/>
                <a:gd name="connsiteX350" fmla="*/ 32365 w 1636327"/>
                <a:gd name="connsiteY350" fmla="*/ 1135191 h 1177996"/>
                <a:gd name="connsiteX351" fmla="*/ 33018 w 1636327"/>
                <a:gd name="connsiteY351" fmla="*/ 1135191 h 1177996"/>
                <a:gd name="connsiteX352" fmla="*/ 33474 w 1636327"/>
                <a:gd name="connsiteY352" fmla="*/ 1135909 h 1177996"/>
                <a:gd name="connsiteX353" fmla="*/ 34192 w 1636327"/>
                <a:gd name="connsiteY353" fmla="*/ 1136170 h 1177996"/>
                <a:gd name="connsiteX354" fmla="*/ 35497 w 1636327"/>
                <a:gd name="connsiteY354" fmla="*/ 1134996 h 1177996"/>
                <a:gd name="connsiteX355" fmla="*/ 36084 w 1636327"/>
                <a:gd name="connsiteY355" fmla="*/ 1136170 h 1177996"/>
                <a:gd name="connsiteX356" fmla="*/ 36672 w 1636327"/>
                <a:gd name="connsiteY356" fmla="*/ 1136170 h 1177996"/>
                <a:gd name="connsiteX357" fmla="*/ 37324 w 1636327"/>
                <a:gd name="connsiteY357" fmla="*/ 1134474 h 1177996"/>
                <a:gd name="connsiteX358" fmla="*/ 38368 w 1636327"/>
                <a:gd name="connsiteY358" fmla="*/ 1134474 h 1177996"/>
                <a:gd name="connsiteX359" fmla="*/ 39608 w 1636327"/>
                <a:gd name="connsiteY359" fmla="*/ 1136040 h 1177996"/>
                <a:gd name="connsiteX360" fmla="*/ 39543 w 1636327"/>
                <a:gd name="connsiteY360" fmla="*/ 1137019 h 1177996"/>
                <a:gd name="connsiteX361" fmla="*/ 38499 w 1636327"/>
                <a:gd name="connsiteY361" fmla="*/ 1137475 h 1177996"/>
                <a:gd name="connsiteX362" fmla="*/ 38434 w 1636327"/>
                <a:gd name="connsiteY362" fmla="*/ 1137932 h 1177996"/>
                <a:gd name="connsiteX363" fmla="*/ 37390 w 1636327"/>
                <a:gd name="connsiteY363" fmla="*/ 1138062 h 1177996"/>
                <a:gd name="connsiteX364" fmla="*/ 37128 w 1636327"/>
                <a:gd name="connsiteY364" fmla="*/ 1138911 h 1177996"/>
                <a:gd name="connsiteX365" fmla="*/ 36411 w 1636327"/>
                <a:gd name="connsiteY365" fmla="*/ 1139368 h 1177996"/>
                <a:gd name="connsiteX366" fmla="*/ 35693 w 1636327"/>
                <a:gd name="connsiteY366" fmla="*/ 1138780 h 1177996"/>
                <a:gd name="connsiteX367" fmla="*/ 33931 w 1636327"/>
                <a:gd name="connsiteY367" fmla="*/ 1138780 h 1177996"/>
                <a:gd name="connsiteX368" fmla="*/ 33018 w 1636327"/>
                <a:gd name="connsiteY368" fmla="*/ 1140542 h 1177996"/>
                <a:gd name="connsiteX369" fmla="*/ 31908 w 1636327"/>
                <a:gd name="connsiteY369" fmla="*/ 1140673 h 1177996"/>
                <a:gd name="connsiteX370" fmla="*/ 30147 w 1636327"/>
                <a:gd name="connsiteY370" fmla="*/ 1137475 h 1177996"/>
                <a:gd name="connsiteX371" fmla="*/ 28776 w 1636327"/>
                <a:gd name="connsiteY371" fmla="*/ 1137345 h 1177996"/>
                <a:gd name="connsiteX372" fmla="*/ 28124 w 1636327"/>
                <a:gd name="connsiteY372" fmla="*/ 1136496 h 1177996"/>
                <a:gd name="connsiteX373" fmla="*/ 24992 w 1636327"/>
                <a:gd name="connsiteY373" fmla="*/ 1136496 h 1177996"/>
                <a:gd name="connsiteX374" fmla="*/ 24796 w 1636327"/>
                <a:gd name="connsiteY374" fmla="*/ 1134930 h 1177996"/>
                <a:gd name="connsiteX375" fmla="*/ 25057 w 1636327"/>
                <a:gd name="connsiteY375" fmla="*/ 1134343 h 1177996"/>
                <a:gd name="connsiteX376" fmla="*/ 25514 w 1636327"/>
                <a:gd name="connsiteY376" fmla="*/ 1134343 h 1177996"/>
                <a:gd name="connsiteX377" fmla="*/ 25709 w 1636327"/>
                <a:gd name="connsiteY377" fmla="*/ 1133038 h 1177996"/>
                <a:gd name="connsiteX378" fmla="*/ 27210 w 1636327"/>
                <a:gd name="connsiteY378" fmla="*/ 1133299 h 1177996"/>
                <a:gd name="connsiteX379" fmla="*/ 26753 w 1636327"/>
                <a:gd name="connsiteY379" fmla="*/ 1132712 h 1177996"/>
                <a:gd name="connsiteX380" fmla="*/ 27014 w 1636327"/>
                <a:gd name="connsiteY380" fmla="*/ 1131863 h 1177996"/>
                <a:gd name="connsiteX381" fmla="*/ 26427 w 1636327"/>
                <a:gd name="connsiteY381" fmla="*/ 1132125 h 1177996"/>
                <a:gd name="connsiteX382" fmla="*/ 25514 w 1636327"/>
                <a:gd name="connsiteY382" fmla="*/ 1131863 h 1177996"/>
                <a:gd name="connsiteX383" fmla="*/ 26427 w 1636327"/>
                <a:gd name="connsiteY383" fmla="*/ 1130689 h 1177996"/>
                <a:gd name="connsiteX384" fmla="*/ 25709 w 1636327"/>
                <a:gd name="connsiteY384" fmla="*/ 1129710 h 1177996"/>
                <a:gd name="connsiteX385" fmla="*/ 25840 w 1636327"/>
                <a:gd name="connsiteY385" fmla="*/ 1128079 h 1177996"/>
                <a:gd name="connsiteX386" fmla="*/ 28515 w 1636327"/>
                <a:gd name="connsiteY386" fmla="*/ 1127361 h 1177996"/>
                <a:gd name="connsiteX387" fmla="*/ 28972 w 1636327"/>
                <a:gd name="connsiteY387" fmla="*/ 1127948 h 1177996"/>
                <a:gd name="connsiteX388" fmla="*/ 30081 w 1636327"/>
                <a:gd name="connsiteY388" fmla="*/ 1128079 h 1177996"/>
                <a:gd name="connsiteX389" fmla="*/ 30081 w 1636327"/>
                <a:gd name="connsiteY389" fmla="*/ 1128797 h 1177996"/>
                <a:gd name="connsiteX390" fmla="*/ 30668 w 1636327"/>
                <a:gd name="connsiteY390" fmla="*/ 1129058 h 1177996"/>
                <a:gd name="connsiteX391" fmla="*/ 30668 w 1636327"/>
                <a:gd name="connsiteY391" fmla="*/ 1129775 h 1177996"/>
                <a:gd name="connsiteX392" fmla="*/ 29820 w 1636327"/>
                <a:gd name="connsiteY392" fmla="*/ 1131080 h 1177996"/>
                <a:gd name="connsiteX393" fmla="*/ 29168 w 1636327"/>
                <a:gd name="connsiteY393" fmla="*/ 1130624 h 1177996"/>
                <a:gd name="connsiteX394" fmla="*/ 29233 w 1636327"/>
                <a:gd name="connsiteY394" fmla="*/ 1129319 h 1177996"/>
                <a:gd name="connsiteX395" fmla="*/ 28580 w 1636327"/>
                <a:gd name="connsiteY395" fmla="*/ 1129188 h 1177996"/>
                <a:gd name="connsiteX396" fmla="*/ 28319 w 1636327"/>
                <a:gd name="connsiteY396" fmla="*/ 1129645 h 1177996"/>
                <a:gd name="connsiteX397" fmla="*/ 27863 w 1636327"/>
                <a:gd name="connsiteY397" fmla="*/ 1128927 h 1177996"/>
                <a:gd name="connsiteX398" fmla="*/ 27797 w 1636327"/>
                <a:gd name="connsiteY398" fmla="*/ 1127622 h 1177996"/>
                <a:gd name="connsiteX399" fmla="*/ 28515 w 1636327"/>
                <a:gd name="connsiteY399" fmla="*/ 1127361 h 1177996"/>
                <a:gd name="connsiteX400" fmla="*/ 1325858 w 1636327"/>
                <a:gd name="connsiteY400" fmla="*/ 812193 h 1177996"/>
                <a:gd name="connsiteX401" fmla="*/ 1326054 w 1636327"/>
                <a:gd name="connsiteY401" fmla="*/ 813955 h 1177996"/>
                <a:gd name="connsiteX402" fmla="*/ 1325532 w 1636327"/>
                <a:gd name="connsiteY402" fmla="*/ 819501 h 1177996"/>
                <a:gd name="connsiteX403" fmla="*/ 1324227 w 1636327"/>
                <a:gd name="connsiteY403" fmla="*/ 820546 h 1177996"/>
                <a:gd name="connsiteX404" fmla="*/ 1323640 w 1636327"/>
                <a:gd name="connsiteY404" fmla="*/ 820546 h 1177996"/>
                <a:gd name="connsiteX405" fmla="*/ 1324945 w 1636327"/>
                <a:gd name="connsiteY405" fmla="*/ 819501 h 1177996"/>
                <a:gd name="connsiteX406" fmla="*/ 1325532 w 1636327"/>
                <a:gd name="connsiteY406" fmla="*/ 812324 h 1177996"/>
                <a:gd name="connsiteX407" fmla="*/ 1325858 w 1636327"/>
                <a:gd name="connsiteY407" fmla="*/ 812193 h 1177996"/>
                <a:gd name="connsiteX408" fmla="*/ 1320246 w 1636327"/>
                <a:gd name="connsiteY408" fmla="*/ 807365 h 1177996"/>
                <a:gd name="connsiteX409" fmla="*/ 1322269 w 1636327"/>
                <a:gd name="connsiteY409" fmla="*/ 808996 h 1177996"/>
                <a:gd name="connsiteX410" fmla="*/ 1322661 w 1636327"/>
                <a:gd name="connsiteY410" fmla="*/ 809844 h 1177996"/>
                <a:gd name="connsiteX411" fmla="*/ 1324879 w 1636327"/>
                <a:gd name="connsiteY411" fmla="*/ 811867 h 1177996"/>
                <a:gd name="connsiteX412" fmla="*/ 1324488 w 1636327"/>
                <a:gd name="connsiteY412" fmla="*/ 811998 h 1177996"/>
                <a:gd name="connsiteX413" fmla="*/ 1321356 w 1636327"/>
                <a:gd name="connsiteY413" fmla="*/ 809257 h 1177996"/>
                <a:gd name="connsiteX414" fmla="*/ 1321160 w 1636327"/>
                <a:gd name="connsiteY414" fmla="*/ 808670 h 1177996"/>
                <a:gd name="connsiteX415" fmla="*/ 1319855 w 1636327"/>
                <a:gd name="connsiteY415" fmla="*/ 807626 h 1177996"/>
                <a:gd name="connsiteX416" fmla="*/ 1320246 w 1636327"/>
                <a:gd name="connsiteY416" fmla="*/ 807365 h 1177996"/>
                <a:gd name="connsiteX417" fmla="*/ 1247817 w 1636327"/>
                <a:gd name="connsiteY417" fmla="*/ 153669 h 1177996"/>
                <a:gd name="connsiteX418" fmla="*/ 1249709 w 1636327"/>
                <a:gd name="connsiteY418" fmla="*/ 140161 h 1177996"/>
                <a:gd name="connsiteX419" fmla="*/ 1251666 w 1636327"/>
                <a:gd name="connsiteY419" fmla="*/ 136703 h 1177996"/>
                <a:gd name="connsiteX420" fmla="*/ 1253885 w 1636327"/>
                <a:gd name="connsiteY420" fmla="*/ 136703 h 1177996"/>
                <a:gd name="connsiteX421" fmla="*/ 1257017 w 1636327"/>
                <a:gd name="connsiteY421" fmla="*/ 145251 h 1177996"/>
                <a:gd name="connsiteX422" fmla="*/ 1264391 w 1636327"/>
                <a:gd name="connsiteY422" fmla="*/ 140488 h 1177996"/>
                <a:gd name="connsiteX423" fmla="*/ 1268632 w 1636327"/>
                <a:gd name="connsiteY423" fmla="*/ 141532 h 1177996"/>
                <a:gd name="connsiteX424" fmla="*/ 1270916 w 1636327"/>
                <a:gd name="connsiteY424" fmla="*/ 136247 h 1177996"/>
                <a:gd name="connsiteX425" fmla="*/ 1280312 w 1636327"/>
                <a:gd name="connsiteY425" fmla="*/ 132331 h 1177996"/>
                <a:gd name="connsiteX426" fmla="*/ 1290622 w 1636327"/>
                <a:gd name="connsiteY426" fmla="*/ 133832 h 1177996"/>
                <a:gd name="connsiteX427" fmla="*/ 1295255 w 1636327"/>
                <a:gd name="connsiteY427" fmla="*/ 122413 h 1177996"/>
                <a:gd name="connsiteX428" fmla="*/ 1307131 w 1636327"/>
                <a:gd name="connsiteY428" fmla="*/ 120912 h 1177996"/>
                <a:gd name="connsiteX429" fmla="*/ 1319137 w 1636327"/>
                <a:gd name="connsiteY429" fmla="*/ 113408 h 1177996"/>
                <a:gd name="connsiteX430" fmla="*/ 1320312 w 1636327"/>
                <a:gd name="connsiteY430" fmla="*/ 109624 h 1177996"/>
                <a:gd name="connsiteX431" fmla="*/ 1319268 w 1636327"/>
                <a:gd name="connsiteY431" fmla="*/ 103164 h 1177996"/>
                <a:gd name="connsiteX432" fmla="*/ 1312286 w 1636327"/>
                <a:gd name="connsiteY432" fmla="*/ 95333 h 1177996"/>
                <a:gd name="connsiteX433" fmla="*/ 1310393 w 1636327"/>
                <a:gd name="connsiteY433" fmla="*/ 85741 h 1177996"/>
                <a:gd name="connsiteX434" fmla="*/ 1303346 w 1636327"/>
                <a:gd name="connsiteY434" fmla="*/ 80195 h 1177996"/>
                <a:gd name="connsiteX435" fmla="*/ 1304195 w 1636327"/>
                <a:gd name="connsiteY435" fmla="*/ 70994 h 1177996"/>
                <a:gd name="connsiteX436" fmla="*/ 1307979 w 1636327"/>
                <a:gd name="connsiteY436" fmla="*/ 64665 h 1177996"/>
                <a:gd name="connsiteX437" fmla="*/ 1306413 w 1636327"/>
                <a:gd name="connsiteY437" fmla="*/ 58922 h 1177996"/>
                <a:gd name="connsiteX438" fmla="*/ 1310198 w 1636327"/>
                <a:gd name="connsiteY438" fmla="*/ 46720 h 1177996"/>
                <a:gd name="connsiteX439" fmla="*/ 1316723 w 1636327"/>
                <a:gd name="connsiteY439" fmla="*/ 50179 h 1177996"/>
                <a:gd name="connsiteX440" fmla="*/ 1320703 w 1636327"/>
                <a:gd name="connsiteY440" fmla="*/ 60424 h 1177996"/>
                <a:gd name="connsiteX441" fmla="*/ 1326184 w 1636327"/>
                <a:gd name="connsiteY441" fmla="*/ 63164 h 1177996"/>
                <a:gd name="connsiteX442" fmla="*/ 1332775 w 1636327"/>
                <a:gd name="connsiteY442" fmla="*/ 60293 h 1177996"/>
                <a:gd name="connsiteX443" fmla="*/ 1340932 w 1636327"/>
                <a:gd name="connsiteY443" fmla="*/ 50831 h 1177996"/>
                <a:gd name="connsiteX444" fmla="*/ 1350001 w 1636327"/>
                <a:gd name="connsiteY444" fmla="*/ 49331 h 1177996"/>
                <a:gd name="connsiteX445" fmla="*/ 1357505 w 1636327"/>
                <a:gd name="connsiteY445" fmla="*/ 61533 h 1177996"/>
                <a:gd name="connsiteX446" fmla="*/ 1361290 w 1636327"/>
                <a:gd name="connsiteY446" fmla="*/ 71777 h 1177996"/>
                <a:gd name="connsiteX447" fmla="*/ 1380083 w 1636327"/>
                <a:gd name="connsiteY447" fmla="*/ 77650 h 1177996"/>
                <a:gd name="connsiteX448" fmla="*/ 1385955 w 1636327"/>
                <a:gd name="connsiteY448" fmla="*/ 76932 h 1177996"/>
                <a:gd name="connsiteX449" fmla="*/ 1394699 w 1636327"/>
                <a:gd name="connsiteY449" fmla="*/ 62511 h 1177996"/>
                <a:gd name="connsiteX450" fmla="*/ 1405857 w 1636327"/>
                <a:gd name="connsiteY450" fmla="*/ 64143 h 1177996"/>
                <a:gd name="connsiteX451" fmla="*/ 1410816 w 1636327"/>
                <a:gd name="connsiteY451" fmla="*/ 60228 h 1177996"/>
                <a:gd name="connsiteX452" fmla="*/ 1405335 w 1636327"/>
                <a:gd name="connsiteY452" fmla="*/ 53506 h 1177996"/>
                <a:gd name="connsiteX453" fmla="*/ 1407293 w 1636327"/>
                <a:gd name="connsiteY453" fmla="*/ 39151 h 1177996"/>
                <a:gd name="connsiteX454" fmla="*/ 1409251 w 1636327"/>
                <a:gd name="connsiteY454" fmla="*/ 35562 h 1177996"/>
                <a:gd name="connsiteX455" fmla="*/ 1425890 w 1636327"/>
                <a:gd name="connsiteY455" fmla="*/ 34649 h 1177996"/>
                <a:gd name="connsiteX456" fmla="*/ 1416428 w 1636327"/>
                <a:gd name="connsiteY456" fmla="*/ 54094 h 1177996"/>
                <a:gd name="connsiteX457" fmla="*/ 1420865 w 1636327"/>
                <a:gd name="connsiteY457" fmla="*/ 60097 h 1177996"/>
                <a:gd name="connsiteX458" fmla="*/ 1428957 w 1636327"/>
                <a:gd name="connsiteY458" fmla="*/ 53311 h 1177996"/>
                <a:gd name="connsiteX459" fmla="*/ 1440376 w 1636327"/>
                <a:gd name="connsiteY459" fmla="*/ 53311 h 1177996"/>
                <a:gd name="connsiteX460" fmla="*/ 1454013 w 1636327"/>
                <a:gd name="connsiteY460" fmla="*/ 57552 h 1177996"/>
                <a:gd name="connsiteX461" fmla="*/ 1474046 w 1636327"/>
                <a:gd name="connsiteY461" fmla="*/ 43392 h 1177996"/>
                <a:gd name="connsiteX462" fmla="*/ 1483638 w 1636327"/>
                <a:gd name="connsiteY462" fmla="*/ 41109 h 1177996"/>
                <a:gd name="connsiteX463" fmla="*/ 1491533 w 1636327"/>
                <a:gd name="connsiteY463" fmla="*/ 42936 h 1177996"/>
                <a:gd name="connsiteX464" fmla="*/ 1496362 w 1636327"/>
                <a:gd name="connsiteY464" fmla="*/ 40521 h 1177996"/>
                <a:gd name="connsiteX465" fmla="*/ 1504845 w 1636327"/>
                <a:gd name="connsiteY465" fmla="*/ 42349 h 1177996"/>
                <a:gd name="connsiteX466" fmla="*/ 1516655 w 1636327"/>
                <a:gd name="connsiteY466" fmla="*/ 53311 h 1177996"/>
                <a:gd name="connsiteX467" fmla="*/ 1520571 w 1636327"/>
                <a:gd name="connsiteY467" fmla="*/ 53180 h 1177996"/>
                <a:gd name="connsiteX468" fmla="*/ 1522789 w 1636327"/>
                <a:gd name="connsiteY468" fmla="*/ 46981 h 1177996"/>
                <a:gd name="connsiteX469" fmla="*/ 1521941 w 1636327"/>
                <a:gd name="connsiteY469" fmla="*/ 38825 h 1177996"/>
                <a:gd name="connsiteX470" fmla="*/ 1514959 w 1636327"/>
                <a:gd name="connsiteY470" fmla="*/ 28580 h 1177996"/>
                <a:gd name="connsiteX471" fmla="*/ 1509739 w 1636327"/>
                <a:gd name="connsiteY471" fmla="*/ 25840 h 1177996"/>
                <a:gd name="connsiteX472" fmla="*/ 1510000 w 1636327"/>
                <a:gd name="connsiteY472" fmla="*/ 23425 h 1177996"/>
                <a:gd name="connsiteX473" fmla="*/ 1516786 w 1636327"/>
                <a:gd name="connsiteY473" fmla="*/ 17814 h 1177996"/>
                <a:gd name="connsiteX474" fmla="*/ 1526574 w 1636327"/>
                <a:gd name="connsiteY474" fmla="*/ 20097 h 1177996"/>
                <a:gd name="connsiteX475" fmla="*/ 1538450 w 1636327"/>
                <a:gd name="connsiteY475" fmla="*/ 3784 h 1177996"/>
                <a:gd name="connsiteX476" fmla="*/ 1545301 w 1636327"/>
                <a:gd name="connsiteY476" fmla="*/ 0 h 1177996"/>
                <a:gd name="connsiteX477" fmla="*/ 1552283 w 1636327"/>
                <a:gd name="connsiteY477" fmla="*/ 8874 h 1177996"/>
                <a:gd name="connsiteX478" fmla="*/ 1559330 w 1636327"/>
                <a:gd name="connsiteY478" fmla="*/ 11288 h 1177996"/>
                <a:gd name="connsiteX479" fmla="*/ 1562397 w 1636327"/>
                <a:gd name="connsiteY479" fmla="*/ 21990 h 1177996"/>
                <a:gd name="connsiteX480" fmla="*/ 1573164 w 1636327"/>
                <a:gd name="connsiteY480" fmla="*/ 40521 h 1177996"/>
                <a:gd name="connsiteX481" fmla="*/ 1578906 w 1636327"/>
                <a:gd name="connsiteY481" fmla="*/ 42805 h 1177996"/>
                <a:gd name="connsiteX482" fmla="*/ 1590978 w 1636327"/>
                <a:gd name="connsiteY482" fmla="*/ 40848 h 1177996"/>
                <a:gd name="connsiteX483" fmla="*/ 1593979 w 1636327"/>
                <a:gd name="connsiteY483" fmla="*/ 42936 h 1177996"/>
                <a:gd name="connsiteX484" fmla="*/ 1586606 w 1636327"/>
                <a:gd name="connsiteY484" fmla="*/ 56769 h 1177996"/>
                <a:gd name="connsiteX485" fmla="*/ 1580668 w 1636327"/>
                <a:gd name="connsiteY485" fmla="*/ 63229 h 1177996"/>
                <a:gd name="connsiteX486" fmla="*/ 1580472 w 1636327"/>
                <a:gd name="connsiteY486" fmla="*/ 66035 h 1177996"/>
                <a:gd name="connsiteX487" fmla="*/ 1580472 w 1636327"/>
                <a:gd name="connsiteY487" fmla="*/ 66035 h 1177996"/>
                <a:gd name="connsiteX488" fmla="*/ 1578971 w 1636327"/>
                <a:gd name="connsiteY488" fmla="*/ 79477 h 1177996"/>
                <a:gd name="connsiteX489" fmla="*/ 1591695 w 1636327"/>
                <a:gd name="connsiteY489" fmla="*/ 87111 h 1177996"/>
                <a:gd name="connsiteX490" fmla="*/ 1593849 w 1636327"/>
                <a:gd name="connsiteY490" fmla="*/ 90113 h 1177996"/>
                <a:gd name="connsiteX491" fmla="*/ 1593784 w 1636327"/>
                <a:gd name="connsiteY491" fmla="*/ 94354 h 1177996"/>
                <a:gd name="connsiteX492" fmla="*/ 1582625 w 1636327"/>
                <a:gd name="connsiteY492" fmla="*/ 106035 h 1177996"/>
                <a:gd name="connsiteX493" fmla="*/ 1585496 w 1636327"/>
                <a:gd name="connsiteY493" fmla="*/ 114778 h 1177996"/>
                <a:gd name="connsiteX494" fmla="*/ 1578710 w 1636327"/>
                <a:gd name="connsiteY494" fmla="*/ 120651 h 1177996"/>
                <a:gd name="connsiteX495" fmla="*/ 1572707 w 1636327"/>
                <a:gd name="connsiteY495" fmla="*/ 135659 h 1177996"/>
                <a:gd name="connsiteX496" fmla="*/ 1571598 w 1636327"/>
                <a:gd name="connsiteY496" fmla="*/ 166980 h 1177996"/>
                <a:gd name="connsiteX497" fmla="*/ 1561549 w 1636327"/>
                <a:gd name="connsiteY497" fmla="*/ 178987 h 1177996"/>
                <a:gd name="connsiteX498" fmla="*/ 1567095 w 1636327"/>
                <a:gd name="connsiteY498" fmla="*/ 185707 h 1177996"/>
                <a:gd name="connsiteX499" fmla="*/ 1571271 w 1636327"/>
                <a:gd name="connsiteY499" fmla="*/ 202477 h 1177996"/>
                <a:gd name="connsiteX500" fmla="*/ 1572577 w 1636327"/>
                <a:gd name="connsiteY500" fmla="*/ 216833 h 1177996"/>
                <a:gd name="connsiteX501" fmla="*/ 1582234 w 1636327"/>
                <a:gd name="connsiteY501" fmla="*/ 226686 h 1177996"/>
                <a:gd name="connsiteX502" fmla="*/ 1583278 w 1636327"/>
                <a:gd name="connsiteY502" fmla="*/ 230275 h 1177996"/>
                <a:gd name="connsiteX503" fmla="*/ 1581581 w 1636327"/>
                <a:gd name="connsiteY503" fmla="*/ 233472 h 1177996"/>
                <a:gd name="connsiteX504" fmla="*/ 1570162 w 1636327"/>
                <a:gd name="connsiteY504" fmla="*/ 230862 h 1177996"/>
                <a:gd name="connsiteX505" fmla="*/ 1569053 w 1636327"/>
                <a:gd name="connsiteY505" fmla="*/ 235952 h 1177996"/>
                <a:gd name="connsiteX506" fmla="*/ 1569966 w 1636327"/>
                <a:gd name="connsiteY506" fmla="*/ 245935 h 1177996"/>
                <a:gd name="connsiteX507" fmla="*/ 1579819 w 1636327"/>
                <a:gd name="connsiteY507" fmla="*/ 255919 h 1177996"/>
                <a:gd name="connsiteX508" fmla="*/ 1578058 w 1636327"/>
                <a:gd name="connsiteY508" fmla="*/ 267077 h 1177996"/>
                <a:gd name="connsiteX509" fmla="*/ 1572054 w 1636327"/>
                <a:gd name="connsiteY509" fmla="*/ 273211 h 1177996"/>
                <a:gd name="connsiteX510" fmla="*/ 1572903 w 1636327"/>
                <a:gd name="connsiteY510" fmla="*/ 287696 h 1177996"/>
                <a:gd name="connsiteX511" fmla="*/ 1575252 w 1636327"/>
                <a:gd name="connsiteY511" fmla="*/ 290241 h 1177996"/>
                <a:gd name="connsiteX512" fmla="*/ 1582495 w 1636327"/>
                <a:gd name="connsiteY512" fmla="*/ 289981 h 1177996"/>
                <a:gd name="connsiteX513" fmla="*/ 1597177 w 1636327"/>
                <a:gd name="connsiteY513" fmla="*/ 315885 h 1177996"/>
                <a:gd name="connsiteX514" fmla="*/ 1603310 w 1636327"/>
                <a:gd name="connsiteY514" fmla="*/ 317386 h 1177996"/>
                <a:gd name="connsiteX515" fmla="*/ 1605986 w 1636327"/>
                <a:gd name="connsiteY515" fmla="*/ 332655 h 1177996"/>
                <a:gd name="connsiteX516" fmla="*/ 1614599 w 1636327"/>
                <a:gd name="connsiteY516" fmla="*/ 347402 h 1177996"/>
                <a:gd name="connsiteX517" fmla="*/ 1622038 w 1636327"/>
                <a:gd name="connsiteY517" fmla="*/ 352753 h 1177996"/>
                <a:gd name="connsiteX518" fmla="*/ 1624452 w 1636327"/>
                <a:gd name="connsiteY518" fmla="*/ 361953 h 1177996"/>
                <a:gd name="connsiteX519" fmla="*/ 1624191 w 1636327"/>
                <a:gd name="connsiteY519" fmla="*/ 366391 h 1177996"/>
                <a:gd name="connsiteX520" fmla="*/ 1613685 w 1636327"/>
                <a:gd name="connsiteY520" fmla="*/ 369392 h 1177996"/>
                <a:gd name="connsiteX521" fmla="*/ 1610357 w 1636327"/>
                <a:gd name="connsiteY521" fmla="*/ 373699 h 1177996"/>
                <a:gd name="connsiteX522" fmla="*/ 1620406 w 1636327"/>
                <a:gd name="connsiteY522" fmla="*/ 392231 h 1177996"/>
                <a:gd name="connsiteX523" fmla="*/ 1632217 w 1636327"/>
                <a:gd name="connsiteY523" fmla="*/ 398299 h 1177996"/>
                <a:gd name="connsiteX524" fmla="*/ 1632608 w 1636327"/>
                <a:gd name="connsiteY524" fmla="*/ 404563 h 1177996"/>
                <a:gd name="connsiteX525" fmla="*/ 1636328 w 1636327"/>
                <a:gd name="connsiteY525" fmla="*/ 410175 h 1177996"/>
                <a:gd name="connsiteX526" fmla="*/ 1635936 w 1636327"/>
                <a:gd name="connsiteY526" fmla="*/ 416243 h 1177996"/>
                <a:gd name="connsiteX527" fmla="*/ 1622625 w 1636327"/>
                <a:gd name="connsiteY527" fmla="*/ 417744 h 1177996"/>
                <a:gd name="connsiteX528" fmla="*/ 1624843 w 1636327"/>
                <a:gd name="connsiteY528" fmla="*/ 432295 h 1177996"/>
                <a:gd name="connsiteX529" fmla="*/ 1618449 w 1636327"/>
                <a:gd name="connsiteY529" fmla="*/ 446651 h 1177996"/>
                <a:gd name="connsiteX530" fmla="*/ 1622233 w 1636327"/>
                <a:gd name="connsiteY530" fmla="*/ 458918 h 1177996"/>
                <a:gd name="connsiteX531" fmla="*/ 1618710 w 1636327"/>
                <a:gd name="connsiteY531" fmla="*/ 462899 h 1177996"/>
                <a:gd name="connsiteX532" fmla="*/ 1604876 w 1636327"/>
                <a:gd name="connsiteY532" fmla="*/ 456112 h 1177996"/>
                <a:gd name="connsiteX533" fmla="*/ 1598090 w 1636327"/>
                <a:gd name="connsiteY533" fmla="*/ 458918 h 1177996"/>
                <a:gd name="connsiteX534" fmla="*/ 1593196 w 1636327"/>
                <a:gd name="connsiteY534" fmla="*/ 466292 h 1177996"/>
                <a:gd name="connsiteX535" fmla="*/ 1588759 w 1636327"/>
                <a:gd name="connsiteY535" fmla="*/ 468641 h 1177996"/>
                <a:gd name="connsiteX536" fmla="*/ 1571206 w 1636327"/>
                <a:gd name="connsiteY536" fmla="*/ 465509 h 1177996"/>
                <a:gd name="connsiteX537" fmla="*/ 1565921 w 1636327"/>
                <a:gd name="connsiteY537" fmla="*/ 467271 h 1177996"/>
                <a:gd name="connsiteX538" fmla="*/ 1569640 w 1636327"/>
                <a:gd name="connsiteY538" fmla="*/ 483975 h 1177996"/>
                <a:gd name="connsiteX539" fmla="*/ 1579754 w 1636327"/>
                <a:gd name="connsiteY539" fmla="*/ 501985 h 1177996"/>
                <a:gd name="connsiteX540" fmla="*/ 1582169 w 1636327"/>
                <a:gd name="connsiteY540" fmla="*/ 513338 h 1177996"/>
                <a:gd name="connsiteX541" fmla="*/ 1580472 w 1636327"/>
                <a:gd name="connsiteY541" fmla="*/ 525867 h 1177996"/>
                <a:gd name="connsiteX542" fmla="*/ 1588433 w 1636327"/>
                <a:gd name="connsiteY542" fmla="*/ 530761 h 1177996"/>
                <a:gd name="connsiteX543" fmla="*/ 1590782 w 1636327"/>
                <a:gd name="connsiteY543" fmla="*/ 535459 h 1177996"/>
                <a:gd name="connsiteX544" fmla="*/ 1587650 w 1636327"/>
                <a:gd name="connsiteY544" fmla="*/ 547270 h 1177996"/>
                <a:gd name="connsiteX545" fmla="*/ 1591369 w 1636327"/>
                <a:gd name="connsiteY545" fmla="*/ 564235 h 1177996"/>
                <a:gd name="connsiteX546" fmla="*/ 1590782 w 1636327"/>
                <a:gd name="connsiteY546" fmla="*/ 574871 h 1177996"/>
                <a:gd name="connsiteX547" fmla="*/ 1597177 w 1636327"/>
                <a:gd name="connsiteY547" fmla="*/ 578982 h 1177996"/>
                <a:gd name="connsiteX548" fmla="*/ 1599199 w 1636327"/>
                <a:gd name="connsiteY548" fmla="*/ 583680 h 1177996"/>
                <a:gd name="connsiteX549" fmla="*/ 1592870 w 1636327"/>
                <a:gd name="connsiteY549" fmla="*/ 590140 h 1177996"/>
                <a:gd name="connsiteX550" fmla="*/ 1590912 w 1636327"/>
                <a:gd name="connsiteY550" fmla="*/ 595752 h 1177996"/>
                <a:gd name="connsiteX551" fmla="*/ 1598155 w 1636327"/>
                <a:gd name="connsiteY551" fmla="*/ 605148 h 1177996"/>
                <a:gd name="connsiteX552" fmla="*/ 1594501 w 1636327"/>
                <a:gd name="connsiteY552" fmla="*/ 614283 h 1177996"/>
                <a:gd name="connsiteX553" fmla="*/ 1579624 w 1636327"/>
                <a:gd name="connsiteY553" fmla="*/ 619308 h 1177996"/>
                <a:gd name="connsiteX554" fmla="*/ 1574338 w 1636327"/>
                <a:gd name="connsiteY554" fmla="*/ 616959 h 1177996"/>
                <a:gd name="connsiteX555" fmla="*/ 1565268 w 1636327"/>
                <a:gd name="connsiteY555" fmla="*/ 606192 h 1177996"/>
                <a:gd name="connsiteX556" fmla="*/ 1551043 w 1636327"/>
                <a:gd name="connsiteY556" fmla="*/ 604561 h 1177996"/>
                <a:gd name="connsiteX557" fmla="*/ 1542299 w 1636327"/>
                <a:gd name="connsiteY557" fmla="*/ 599993 h 1177996"/>
                <a:gd name="connsiteX558" fmla="*/ 1527552 w 1636327"/>
                <a:gd name="connsiteY558" fmla="*/ 596731 h 1177996"/>
                <a:gd name="connsiteX559" fmla="*/ 1518613 w 1636327"/>
                <a:gd name="connsiteY559" fmla="*/ 588052 h 1177996"/>
                <a:gd name="connsiteX560" fmla="*/ 1515350 w 1636327"/>
                <a:gd name="connsiteY560" fmla="*/ 589096 h 1177996"/>
                <a:gd name="connsiteX561" fmla="*/ 1511827 w 1636327"/>
                <a:gd name="connsiteY561" fmla="*/ 595752 h 1177996"/>
                <a:gd name="connsiteX562" fmla="*/ 1508173 w 1636327"/>
                <a:gd name="connsiteY562" fmla="*/ 595034 h 1177996"/>
                <a:gd name="connsiteX563" fmla="*/ 1509478 w 1636327"/>
                <a:gd name="connsiteY563" fmla="*/ 590793 h 1177996"/>
                <a:gd name="connsiteX564" fmla="*/ 1508107 w 1636327"/>
                <a:gd name="connsiteY564" fmla="*/ 589944 h 1177996"/>
                <a:gd name="connsiteX565" fmla="*/ 1488858 w 1636327"/>
                <a:gd name="connsiteY565" fmla="*/ 593272 h 1177996"/>
                <a:gd name="connsiteX566" fmla="*/ 1480963 w 1636327"/>
                <a:gd name="connsiteY566" fmla="*/ 599210 h 1177996"/>
                <a:gd name="connsiteX567" fmla="*/ 1495253 w 1636327"/>
                <a:gd name="connsiteY567" fmla="*/ 622766 h 1177996"/>
                <a:gd name="connsiteX568" fmla="*/ 1504453 w 1636327"/>
                <a:gd name="connsiteY568" fmla="*/ 632880 h 1177996"/>
                <a:gd name="connsiteX569" fmla="*/ 1510196 w 1636327"/>
                <a:gd name="connsiteY569" fmla="*/ 633924 h 1177996"/>
                <a:gd name="connsiteX570" fmla="*/ 1518744 w 1636327"/>
                <a:gd name="connsiteY570" fmla="*/ 628182 h 1177996"/>
                <a:gd name="connsiteX571" fmla="*/ 1529445 w 1636327"/>
                <a:gd name="connsiteY571" fmla="*/ 630401 h 1177996"/>
                <a:gd name="connsiteX572" fmla="*/ 1527292 w 1636327"/>
                <a:gd name="connsiteY572" fmla="*/ 643060 h 1177996"/>
                <a:gd name="connsiteX573" fmla="*/ 1518026 w 1636327"/>
                <a:gd name="connsiteY573" fmla="*/ 650564 h 1177996"/>
                <a:gd name="connsiteX574" fmla="*/ 1520179 w 1636327"/>
                <a:gd name="connsiteY574" fmla="*/ 664071 h 1177996"/>
                <a:gd name="connsiteX575" fmla="*/ 1529249 w 1636327"/>
                <a:gd name="connsiteY575" fmla="*/ 663092 h 1177996"/>
                <a:gd name="connsiteX576" fmla="*/ 1532446 w 1636327"/>
                <a:gd name="connsiteY576" fmla="*/ 682146 h 1177996"/>
                <a:gd name="connsiteX577" fmla="*/ 1528923 w 1636327"/>
                <a:gd name="connsiteY577" fmla="*/ 688736 h 1177996"/>
                <a:gd name="connsiteX578" fmla="*/ 1528009 w 1636327"/>
                <a:gd name="connsiteY578" fmla="*/ 697676 h 1177996"/>
                <a:gd name="connsiteX579" fmla="*/ 1531272 w 1636327"/>
                <a:gd name="connsiteY579" fmla="*/ 708051 h 1177996"/>
                <a:gd name="connsiteX580" fmla="*/ 1535709 w 1636327"/>
                <a:gd name="connsiteY580" fmla="*/ 715294 h 1177996"/>
                <a:gd name="connsiteX581" fmla="*/ 1552936 w 1636327"/>
                <a:gd name="connsiteY581" fmla="*/ 710400 h 1177996"/>
                <a:gd name="connsiteX582" fmla="*/ 1554241 w 1636327"/>
                <a:gd name="connsiteY582" fmla="*/ 711705 h 1177996"/>
                <a:gd name="connsiteX583" fmla="*/ 1553197 w 1636327"/>
                <a:gd name="connsiteY583" fmla="*/ 722863 h 1177996"/>
                <a:gd name="connsiteX584" fmla="*/ 1572446 w 1636327"/>
                <a:gd name="connsiteY584" fmla="*/ 722863 h 1177996"/>
                <a:gd name="connsiteX585" fmla="*/ 1574143 w 1636327"/>
                <a:gd name="connsiteY585" fmla="*/ 732912 h 1177996"/>
                <a:gd name="connsiteX586" fmla="*/ 1574143 w 1636327"/>
                <a:gd name="connsiteY586" fmla="*/ 732912 h 1177996"/>
                <a:gd name="connsiteX587" fmla="*/ 1567683 w 1636327"/>
                <a:gd name="connsiteY587" fmla="*/ 731737 h 1177996"/>
                <a:gd name="connsiteX588" fmla="*/ 1567095 w 1636327"/>
                <a:gd name="connsiteY588" fmla="*/ 732325 h 1177996"/>
                <a:gd name="connsiteX589" fmla="*/ 1561679 w 1636327"/>
                <a:gd name="connsiteY589" fmla="*/ 732325 h 1177996"/>
                <a:gd name="connsiteX590" fmla="*/ 1557242 w 1636327"/>
                <a:gd name="connsiteY590" fmla="*/ 733173 h 1177996"/>
                <a:gd name="connsiteX591" fmla="*/ 1553914 w 1636327"/>
                <a:gd name="connsiteY591" fmla="*/ 735196 h 1177996"/>
                <a:gd name="connsiteX592" fmla="*/ 1553914 w 1636327"/>
                <a:gd name="connsiteY592" fmla="*/ 735653 h 1177996"/>
                <a:gd name="connsiteX593" fmla="*/ 1553523 w 1636327"/>
                <a:gd name="connsiteY593" fmla="*/ 735653 h 1177996"/>
                <a:gd name="connsiteX594" fmla="*/ 1553523 w 1636327"/>
                <a:gd name="connsiteY594" fmla="*/ 736501 h 1177996"/>
                <a:gd name="connsiteX595" fmla="*/ 1552218 w 1636327"/>
                <a:gd name="connsiteY595" fmla="*/ 738262 h 1177996"/>
                <a:gd name="connsiteX596" fmla="*/ 1551304 w 1636327"/>
                <a:gd name="connsiteY596" fmla="*/ 738524 h 1177996"/>
                <a:gd name="connsiteX597" fmla="*/ 1551304 w 1636327"/>
                <a:gd name="connsiteY597" fmla="*/ 739959 h 1177996"/>
                <a:gd name="connsiteX598" fmla="*/ 1550913 w 1636327"/>
                <a:gd name="connsiteY598" fmla="*/ 739959 h 1177996"/>
                <a:gd name="connsiteX599" fmla="*/ 1550717 w 1636327"/>
                <a:gd name="connsiteY599" fmla="*/ 741590 h 1177996"/>
                <a:gd name="connsiteX600" fmla="*/ 1549608 w 1636327"/>
                <a:gd name="connsiteY600" fmla="*/ 743352 h 1177996"/>
                <a:gd name="connsiteX601" fmla="*/ 1549608 w 1636327"/>
                <a:gd name="connsiteY601" fmla="*/ 744201 h 1177996"/>
                <a:gd name="connsiteX602" fmla="*/ 1548499 w 1636327"/>
                <a:gd name="connsiteY602" fmla="*/ 745049 h 1177996"/>
                <a:gd name="connsiteX603" fmla="*/ 1547781 w 1636327"/>
                <a:gd name="connsiteY603" fmla="*/ 745049 h 1177996"/>
                <a:gd name="connsiteX604" fmla="*/ 1546671 w 1636327"/>
                <a:gd name="connsiteY604" fmla="*/ 744331 h 1177996"/>
                <a:gd name="connsiteX605" fmla="*/ 1542756 w 1636327"/>
                <a:gd name="connsiteY605" fmla="*/ 743026 h 1177996"/>
                <a:gd name="connsiteX606" fmla="*/ 1541647 w 1636327"/>
                <a:gd name="connsiteY606" fmla="*/ 743026 h 1177996"/>
                <a:gd name="connsiteX607" fmla="*/ 1541647 w 1636327"/>
                <a:gd name="connsiteY607" fmla="*/ 742765 h 1177996"/>
                <a:gd name="connsiteX608" fmla="*/ 1540734 w 1636327"/>
                <a:gd name="connsiteY608" fmla="*/ 742895 h 1177996"/>
                <a:gd name="connsiteX609" fmla="*/ 1534600 w 1636327"/>
                <a:gd name="connsiteY609" fmla="*/ 741460 h 1177996"/>
                <a:gd name="connsiteX610" fmla="*/ 1532903 w 1636327"/>
                <a:gd name="connsiteY610" fmla="*/ 741590 h 1177996"/>
                <a:gd name="connsiteX611" fmla="*/ 1531403 w 1636327"/>
                <a:gd name="connsiteY611" fmla="*/ 740873 h 1177996"/>
                <a:gd name="connsiteX612" fmla="*/ 1528401 w 1636327"/>
                <a:gd name="connsiteY612" fmla="*/ 741003 h 1177996"/>
                <a:gd name="connsiteX613" fmla="*/ 1527096 w 1636327"/>
                <a:gd name="connsiteY613" fmla="*/ 740547 h 1177996"/>
                <a:gd name="connsiteX614" fmla="*/ 1522789 w 1636327"/>
                <a:gd name="connsiteY614" fmla="*/ 740677 h 1177996"/>
                <a:gd name="connsiteX615" fmla="*/ 1521288 w 1636327"/>
                <a:gd name="connsiteY615" fmla="*/ 740416 h 1177996"/>
                <a:gd name="connsiteX616" fmla="*/ 1517177 w 1636327"/>
                <a:gd name="connsiteY616" fmla="*/ 741134 h 1177996"/>
                <a:gd name="connsiteX617" fmla="*/ 1515155 w 1636327"/>
                <a:gd name="connsiteY617" fmla="*/ 741003 h 1177996"/>
                <a:gd name="connsiteX618" fmla="*/ 1514633 w 1636327"/>
                <a:gd name="connsiteY618" fmla="*/ 741460 h 1177996"/>
                <a:gd name="connsiteX619" fmla="*/ 1513132 w 1636327"/>
                <a:gd name="connsiteY619" fmla="*/ 741460 h 1177996"/>
                <a:gd name="connsiteX620" fmla="*/ 1510130 w 1636327"/>
                <a:gd name="connsiteY620" fmla="*/ 742308 h 1177996"/>
                <a:gd name="connsiteX621" fmla="*/ 1508825 w 1636327"/>
                <a:gd name="connsiteY621" fmla="*/ 742178 h 1177996"/>
                <a:gd name="connsiteX622" fmla="*/ 1506411 w 1636327"/>
                <a:gd name="connsiteY622" fmla="*/ 743222 h 1177996"/>
                <a:gd name="connsiteX623" fmla="*/ 1502496 w 1636327"/>
                <a:gd name="connsiteY623" fmla="*/ 744070 h 1177996"/>
                <a:gd name="connsiteX624" fmla="*/ 1499494 w 1636327"/>
                <a:gd name="connsiteY624" fmla="*/ 745506 h 1177996"/>
                <a:gd name="connsiteX625" fmla="*/ 1499298 w 1636327"/>
                <a:gd name="connsiteY625" fmla="*/ 746093 h 1177996"/>
                <a:gd name="connsiteX626" fmla="*/ 1496166 w 1636327"/>
                <a:gd name="connsiteY626" fmla="*/ 747137 h 1177996"/>
                <a:gd name="connsiteX627" fmla="*/ 1494339 w 1636327"/>
                <a:gd name="connsiteY627" fmla="*/ 748768 h 1177996"/>
                <a:gd name="connsiteX628" fmla="*/ 1492447 w 1636327"/>
                <a:gd name="connsiteY628" fmla="*/ 749486 h 1177996"/>
                <a:gd name="connsiteX629" fmla="*/ 1492447 w 1636327"/>
                <a:gd name="connsiteY629" fmla="*/ 749943 h 1177996"/>
                <a:gd name="connsiteX630" fmla="*/ 1489641 w 1636327"/>
                <a:gd name="connsiteY630" fmla="*/ 751966 h 1177996"/>
                <a:gd name="connsiteX631" fmla="*/ 1489445 w 1636327"/>
                <a:gd name="connsiteY631" fmla="*/ 752683 h 1177996"/>
                <a:gd name="connsiteX632" fmla="*/ 1488140 w 1636327"/>
                <a:gd name="connsiteY632" fmla="*/ 753728 h 1177996"/>
                <a:gd name="connsiteX633" fmla="*/ 1487227 w 1636327"/>
                <a:gd name="connsiteY633" fmla="*/ 755359 h 1177996"/>
                <a:gd name="connsiteX634" fmla="*/ 1485204 w 1636327"/>
                <a:gd name="connsiteY634" fmla="*/ 756990 h 1177996"/>
                <a:gd name="connsiteX635" fmla="*/ 1484812 w 1636327"/>
                <a:gd name="connsiteY635" fmla="*/ 758295 h 1177996"/>
                <a:gd name="connsiteX636" fmla="*/ 1484095 w 1636327"/>
                <a:gd name="connsiteY636" fmla="*/ 758556 h 1177996"/>
                <a:gd name="connsiteX637" fmla="*/ 1483899 w 1636327"/>
                <a:gd name="connsiteY637" fmla="*/ 759274 h 1177996"/>
                <a:gd name="connsiteX638" fmla="*/ 1482594 w 1636327"/>
                <a:gd name="connsiteY638" fmla="*/ 759992 h 1177996"/>
                <a:gd name="connsiteX639" fmla="*/ 1482398 w 1636327"/>
                <a:gd name="connsiteY639" fmla="*/ 760579 h 1177996"/>
                <a:gd name="connsiteX640" fmla="*/ 1481093 w 1636327"/>
                <a:gd name="connsiteY640" fmla="*/ 760448 h 1177996"/>
                <a:gd name="connsiteX641" fmla="*/ 1480180 w 1636327"/>
                <a:gd name="connsiteY641" fmla="*/ 759600 h 1177996"/>
                <a:gd name="connsiteX642" fmla="*/ 1480180 w 1636327"/>
                <a:gd name="connsiteY642" fmla="*/ 758426 h 1177996"/>
                <a:gd name="connsiteX643" fmla="*/ 1481680 w 1636327"/>
                <a:gd name="connsiteY643" fmla="*/ 757708 h 1177996"/>
                <a:gd name="connsiteX644" fmla="*/ 1481680 w 1636327"/>
                <a:gd name="connsiteY644" fmla="*/ 757120 h 1177996"/>
                <a:gd name="connsiteX645" fmla="*/ 1482202 w 1636327"/>
                <a:gd name="connsiteY645" fmla="*/ 757577 h 1177996"/>
                <a:gd name="connsiteX646" fmla="*/ 1483312 w 1636327"/>
                <a:gd name="connsiteY646" fmla="*/ 757447 h 1177996"/>
                <a:gd name="connsiteX647" fmla="*/ 1483703 w 1636327"/>
                <a:gd name="connsiteY647" fmla="*/ 756990 h 1177996"/>
                <a:gd name="connsiteX648" fmla="*/ 1484421 w 1636327"/>
                <a:gd name="connsiteY648" fmla="*/ 757120 h 1177996"/>
                <a:gd name="connsiteX649" fmla="*/ 1485334 w 1636327"/>
                <a:gd name="connsiteY649" fmla="*/ 756272 h 1177996"/>
                <a:gd name="connsiteX650" fmla="*/ 1485334 w 1636327"/>
                <a:gd name="connsiteY650" fmla="*/ 755815 h 1177996"/>
                <a:gd name="connsiteX651" fmla="*/ 1486639 w 1636327"/>
                <a:gd name="connsiteY651" fmla="*/ 755098 h 1177996"/>
                <a:gd name="connsiteX652" fmla="*/ 1487031 w 1636327"/>
                <a:gd name="connsiteY652" fmla="*/ 753466 h 1177996"/>
                <a:gd name="connsiteX653" fmla="*/ 1486639 w 1636327"/>
                <a:gd name="connsiteY653" fmla="*/ 753336 h 1177996"/>
                <a:gd name="connsiteX654" fmla="*/ 1486639 w 1636327"/>
                <a:gd name="connsiteY654" fmla="*/ 752292 h 1177996"/>
                <a:gd name="connsiteX655" fmla="*/ 1485530 w 1636327"/>
                <a:gd name="connsiteY655" fmla="*/ 751444 h 1177996"/>
                <a:gd name="connsiteX656" fmla="*/ 1485334 w 1636327"/>
                <a:gd name="connsiteY656" fmla="*/ 750726 h 1177996"/>
                <a:gd name="connsiteX657" fmla="*/ 1484943 w 1636327"/>
                <a:gd name="connsiteY657" fmla="*/ 750595 h 1177996"/>
                <a:gd name="connsiteX658" fmla="*/ 1484421 w 1636327"/>
                <a:gd name="connsiteY658" fmla="*/ 751052 h 1177996"/>
                <a:gd name="connsiteX659" fmla="*/ 1483834 w 1636327"/>
                <a:gd name="connsiteY659" fmla="*/ 750334 h 1177996"/>
                <a:gd name="connsiteX660" fmla="*/ 1483312 w 1636327"/>
                <a:gd name="connsiteY660" fmla="*/ 750465 h 1177996"/>
                <a:gd name="connsiteX661" fmla="*/ 1481811 w 1636327"/>
                <a:gd name="connsiteY661" fmla="*/ 748116 h 1177996"/>
                <a:gd name="connsiteX662" fmla="*/ 1481224 w 1636327"/>
                <a:gd name="connsiteY662" fmla="*/ 748246 h 1177996"/>
                <a:gd name="connsiteX663" fmla="*/ 1481224 w 1636327"/>
                <a:gd name="connsiteY663" fmla="*/ 748834 h 1177996"/>
                <a:gd name="connsiteX664" fmla="*/ 1480506 w 1636327"/>
                <a:gd name="connsiteY664" fmla="*/ 749551 h 1177996"/>
                <a:gd name="connsiteX665" fmla="*/ 1479397 w 1636327"/>
                <a:gd name="connsiteY665" fmla="*/ 749682 h 1177996"/>
                <a:gd name="connsiteX666" fmla="*/ 1480310 w 1636327"/>
                <a:gd name="connsiteY666" fmla="*/ 748507 h 1177996"/>
                <a:gd name="connsiteX667" fmla="*/ 1480114 w 1636327"/>
                <a:gd name="connsiteY667" fmla="*/ 747659 h 1177996"/>
                <a:gd name="connsiteX668" fmla="*/ 1481028 w 1636327"/>
                <a:gd name="connsiteY668" fmla="*/ 747789 h 1177996"/>
                <a:gd name="connsiteX669" fmla="*/ 1481419 w 1636327"/>
                <a:gd name="connsiteY669" fmla="*/ 746746 h 1177996"/>
                <a:gd name="connsiteX670" fmla="*/ 1480310 w 1636327"/>
                <a:gd name="connsiteY670" fmla="*/ 745310 h 1177996"/>
                <a:gd name="connsiteX671" fmla="*/ 1479592 w 1636327"/>
                <a:gd name="connsiteY671" fmla="*/ 745897 h 1177996"/>
                <a:gd name="connsiteX672" fmla="*/ 1479592 w 1636327"/>
                <a:gd name="connsiteY672" fmla="*/ 746484 h 1177996"/>
                <a:gd name="connsiteX673" fmla="*/ 1480114 w 1636327"/>
                <a:gd name="connsiteY673" fmla="*/ 746746 h 1177996"/>
                <a:gd name="connsiteX674" fmla="*/ 1479723 w 1636327"/>
                <a:gd name="connsiteY674" fmla="*/ 747202 h 1177996"/>
                <a:gd name="connsiteX675" fmla="*/ 1478613 w 1636327"/>
                <a:gd name="connsiteY675" fmla="*/ 746615 h 1177996"/>
                <a:gd name="connsiteX676" fmla="*/ 1478091 w 1636327"/>
                <a:gd name="connsiteY676" fmla="*/ 745767 h 1177996"/>
                <a:gd name="connsiteX677" fmla="*/ 1477504 w 1636327"/>
                <a:gd name="connsiteY677" fmla="*/ 746027 h 1177996"/>
                <a:gd name="connsiteX678" fmla="*/ 1477504 w 1636327"/>
                <a:gd name="connsiteY678" fmla="*/ 746615 h 1177996"/>
                <a:gd name="connsiteX679" fmla="*/ 1476982 w 1636327"/>
                <a:gd name="connsiteY679" fmla="*/ 746615 h 1177996"/>
                <a:gd name="connsiteX680" fmla="*/ 1476982 w 1636327"/>
                <a:gd name="connsiteY680" fmla="*/ 746027 h 1177996"/>
                <a:gd name="connsiteX681" fmla="*/ 1476395 w 1636327"/>
                <a:gd name="connsiteY681" fmla="*/ 745440 h 1177996"/>
                <a:gd name="connsiteX682" fmla="*/ 1477113 w 1636327"/>
                <a:gd name="connsiteY682" fmla="*/ 745440 h 1177996"/>
                <a:gd name="connsiteX683" fmla="*/ 1477504 w 1636327"/>
                <a:gd name="connsiteY683" fmla="*/ 744592 h 1177996"/>
                <a:gd name="connsiteX684" fmla="*/ 1478418 w 1636327"/>
                <a:gd name="connsiteY684" fmla="*/ 744331 h 1177996"/>
                <a:gd name="connsiteX685" fmla="*/ 1478418 w 1636327"/>
                <a:gd name="connsiteY685" fmla="*/ 743483 h 1177996"/>
                <a:gd name="connsiteX686" fmla="*/ 1476917 w 1636327"/>
                <a:gd name="connsiteY686" fmla="*/ 743352 h 1177996"/>
                <a:gd name="connsiteX687" fmla="*/ 1474894 w 1636327"/>
                <a:gd name="connsiteY687" fmla="*/ 743809 h 1177996"/>
                <a:gd name="connsiteX688" fmla="*/ 1474372 w 1636327"/>
                <a:gd name="connsiteY688" fmla="*/ 745114 h 1177996"/>
                <a:gd name="connsiteX689" fmla="*/ 1474568 w 1636327"/>
                <a:gd name="connsiteY689" fmla="*/ 745375 h 1177996"/>
                <a:gd name="connsiteX690" fmla="*/ 1473459 w 1636327"/>
                <a:gd name="connsiteY690" fmla="*/ 746223 h 1177996"/>
                <a:gd name="connsiteX691" fmla="*/ 1473067 w 1636327"/>
                <a:gd name="connsiteY691" fmla="*/ 746223 h 1177996"/>
                <a:gd name="connsiteX692" fmla="*/ 1473067 w 1636327"/>
                <a:gd name="connsiteY692" fmla="*/ 745179 h 1177996"/>
                <a:gd name="connsiteX693" fmla="*/ 1471044 w 1636327"/>
                <a:gd name="connsiteY693" fmla="*/ 745310 h 1177996"/>
                <a:gd name="connsiteX694" fmla="*/ 1470653 w 1636327"/>
                <a:gd name="connsiteY694" fmla="*/ 745767 h 1177996"/>
                <a:gd name="connsiteX695" fmla="*/ 1468630 w 1636327"/>
                <a:gd name="connsiteY695" fmla="*/ 745179 h 1177996"/>
                <a:gd name="connsiteX696" fmla="*/ 1468630 w 1636327"/>
                <a:gd name="connsiteY696" fmla="*/ 746223 h 1177996"/>
                <a:gd name="connsiteX697" fmla="*/ 1469152 w 1636327"/>
                <a:gd name="connsiteY697" fmla="*/ 746941 h 1177996"/>
                <a:gd name="connsiteX698" fmla="*/ 1468238 w 1636327"/>
                <a:gd name="connsiteY698" fmla="*/ 746941 h 1177996"/>
                <a:gd name="connsiteX699" fmla="*/ 1468043 w 1636327"/>
                <a:gd name="connsiteY699" fmla="*/ 747789 h 1177996"/>
                <a:gd name="connsiteX700" fmla="*/ 1466542 w 1636327"/>
                <a:gd name="connsiteY700" fmla="*/ 747920 h 1177996"/>
                <a:gd name="connsiteX701" fmla="*/ 1464715 w 1636327"/>
                <a:gd name="connsiteY701" fmla="*/ 747659 h 1177996"/>
                <a:gd name="connsiteX702" fmla="*/ 1464127 w 1636327"/>
                <a:gd name="connsiteY702" fmla="*/ 747202 h 1177996"/>
                <a:gd name="connsiteX703" fmla="*/ 1464127 w 1636327"/>
                <a:gd name="connsiteY703" fmla="*/ 746158 h 1177996"/>
                <a:gd name="connsiteX704" fmla="*/ 1459103 w 1636327"/>
                <a:gd name="connsiteY704" fmla="*/ 746027 h 1177996"/>
                <a:gd name="connsiteX705" fmla="*/ 1458385 w 1636327"/>
                <a:gd name="connsiteY705" fmla="*/ 745571 h 1177996"/>
                <a:gd name="connsiteX706" fmla="*/ 1457276 w 1636327"/>
                <a:gd name="connsiteY706" fmla="*/ 745571 h 1177996"/>
                <a:gd name="connsiteX707" fmla="*/ 1455971 w 1636327"/>
                <a:gd name="connsiteY707" fmla="*/ 744853 h 1177996"/>
                <a:gd name="connsiteX708" fmla="*/ 1455384 w 1636327"/>
                <a:gd name="connsiteY708" fmla="*/ 743809 h 1177996"/>
                <a:gd name="connsiteX709" fmla="*/ 1452578 w 1636327"/>
                <a:gd name="connsiteY709" fmla="*/ 743091 h 1177996"/>
                <a:gd name="connsiteX710" fmla="*/ 1451664 w 1636327"/>
                <a:gd name="connsiteY710" fmla="*/ 742243 h 1177996"/>
                <a:gd name="connsiteX711" fmla="*/ 1450947 w 1636327"/>
                <a:gd name="connsiteY711" fmla="*/ 742243 h 1177996"/>
                <a:gd name="connsiteX712" fmla="*/ 1450359 w 1636327"/>
                <a:gd name="connsiteY712" fmla="*/ 741199 h 1177996"/>
                <a:gd name="connsiteX713" fmla="*/ 1449446 w 1636327"/>
                <a:gd name="connsiteY713" fmla="*/ 741460 h 1177996"/>
                <a:gd name="connsiteX714" fmla="*/ 1449250 w 1636327"/>
                <a:gd name="connsiteY714" fmla="*/ 741786 h 1177996"/>
                <a:gd name="connsiteX715" fmla="*/ 1449837 w 1636327"/>
                <a:gd name="connsiteY715" fmla="*/ 742047 h 1177996"/>
                <a:gd name="connsiteX716" fmla="*/ 1448924 w 1636327"/>
                <a:gd name="connsiteY716" fmla="*/ 742308 h 1177996"/>
                <a:gd name="connsiteX717" fmla="*/ 1448924 w 1636327"/>
                <a:gd name="connsiteY717" fmla="*/ 743156 h 1177996"/>
                <a:gd name="connsiteX718" fmla="*/ 1449315 w 1636327"/>
                <a:gd name="connsiteY718" fmla="*/ 743418 h 1177996"/>
                <a:gd name="connsiteX719" fmla="*/ 1448402 w 1636327"/>
                <a:gd name="connsiteY719" fmla="*/ 743287 h 1177996"/>
                <a:gd name="connsiteX720" fmla="*/ 1448010 w 1636327"/>
                <a:gd name="connsiteY720" fmla="*/ 742700 h 1177996"/>
                <a:gd name="connsiteX721" fmla="*/ 1447097 w 1636327"/>
                <a:gd name="connsiteY721" fmla="*/ 742700 h 1177996"/>
                <a:gd name="connsiteX722" fmla="*/ 1447292 w 1636327"/>
                <a:gd name="connsiteY722" fmla="*/ 742439 h 1177996"/>
                <a:gd name="connsiteX723" fmla="*/ 1446575 w 1636327"/>
                <a:gd name="connsiteY723" fmla="*/ 742178 h 1177996"/>
                <a:gd name="connsiteX724" fmla="*/ 1444878 w 1636327"/>
                <a:gd name="connsiteY724" fmla="*/ 742178 h 1177996"/>
                <a:gd name="connsiteX725" fmla="*/ 1443377 w 1636327"/>
                <a:gd name="connsiteY725" fmla="*/ 742765 h 1177996"/>
                <a:gd name="connsiteX726" fmla="*/ 1441877 w 1636327"/>
                <a:gd name="connsiteY726" fmla="*/ 744527 h 1177996"/>
                <a:gd name="connsiteX727" fmla="*/ 1441681 w 1636327"/>
                <a:gd name="connsiteY727" fmla="*/ 745375 h 1177996"/>
                <a:gd name="connsiteX728" fmla="*/ 1440963 w 1636327"/>
                <a:gd name="connsiteY728" fmla="*/ 745832 h 1177996"/>
                <a:gd name="connsiteX729" fmla="*/ 1440963 w 1636327"/>
                <a:gd name="connsiteY729" fmla="*/ 746680 h 1177996"/>
                <a:gd name="connsiteX730" fmla="*/ 1441681 w 1636327"/>
                <a:gd name="connsiteY730" fmla="*/ 747267 h 1177996"/>
                <a:gd name="connsiteX731" fmla="*/ 1443377 w 1636327"/>
                <a:gd name="connsiteY731" fmla="*/ 747398 h 1177996"/>
                <a:gd name="connsiteX732" fmla="*/ 1443573 w 1636327"/>
                <a:gd name="connsiteY732" fmla="*/ 747855 h 1177996"/>
                <a:gd name="connsiteX733" fmla="*/ 1442072 w 1636327"/>
                <a:gd name="connsiteY733" fmla="*/ 749029 h 1177996"/>
                <a:gd name="connsiteX734" fmla="*/ 1439462 w 1636327"/>
                <a:gd name="connsiteY734" fmla="*/ 748768 h 1177996"/>
                <a:gd name="connsiteX735" fmla="*/ 1440050 w 1636327"/>
                <a:gd name="connsiteY735" fmla="*/ 749355 h 1177996"/>
                <a:gd name="connsiteX736" fmla="*/ 1439658 w 1636327"/>
                <a:gd name="connsiteY736" fmla="*/ 751117 h 1177996"/>
                <a:gd name="connsiteX737" fmla="*/ 1440050 w 1636327"/>
                <a:gd name="connsiteY737" fmla="*/ 752553 h 1177996"/>
                <a:gd name="connsiteX738" fmla="*/ 1438940 w 1636327"/>
                <a:gd name="connsiteY738" fmla="*/ 752814 h 1177996"/>
                <a:gd name="connsiteX739" fmla="*/ 1438353 w 1636327"/>
                <a:gd name="connsiteY739" fmla="*/ 753858 h 1177996"/>
                <a:gd name="connsiteX740" fmla="*/ 1438549 w 1636327"/>
                <a:gd name="connsiteY740" fmla="*/ 754119 h 1177996"/>
                <a:gd name="connsiteX741" fmla="*/ 1438027 w 1636327"/>
                <a:gd name="connsiteY741" fmla="*/ 754119 h 1177996"/>
                <a:gd name="connsiteX742" fmla="*/ 1437831 w 1636327"/>
                <a:gd name="connsiteY742" fmla="*/ 753662 h 1177996"/>
                <a:gd name="connsiteX743" fmla="*/ 1436917 w 1636327"/>
                <a:gd name="connsiteY743" fmla="*/ 753923 h 1177996"/>
                <a:gd name="connsiteX744" fmla="*/ 1437113 w 1636327"/>
                <a:gd name="connsiteY744" fmla="*/ 754380 h 1177996"/>
                <a:gd name="connsiteX745" fmla="*/ 1437700 w 1636327"/>
                <a:gd name="connsiteY745" fmla="*/ 754249 h 1177996"/>
                <a:gd name="connsiteX746" fmla="*/ 1438092 w 1636327"/>
                <a:gd name="connsiteY746" fmla="*/ 754706 h 1177996"/>
                <a:gd name="connsiteX747" fmla="*/ 1438092 w 1636327"/>
                <a:gd name="connsiteY747" fmla="*/ 757316 h 1177996"/>
                <a:gd name="connsiteX748" fmla="*/ 1437374 w 1636327"/>
                <a:gd name="connsiteY748" fmla="*/ 757903 h 1177996"/>
                <a:gd name="connsiteX749" fmla="*/ 1438875 w 1636327"/>
                <a:gd name="connsiteY749" fmla="*/ 758034 h 1177996"/>
                <a:gd name="connsiteX750" fmla="*/ 1439462 w 1636327"/>
                <a:gd name="connsiteY750" fmla="*/ 757577 h 1177996"/>
                <a:gd name="connsiteX751" fmla="*/ 1440767 w 1636327"/>
                <a:gd name="connsiteY751" fmla="*/ 758165 h 1177996"/>
                <a:gd name="connsiteX752" fmla="*/ 1442790 w 1636327"/>
                <a:gd name="connsiteY752" fmla="*/ 757577 h 1177996"/>
                <a:gd name="connsiteX753" fmla="*/ 1444487 w 1636327"/>
                <a:gd name="connsiteY753" fmla="*/ 756142 h 1177996"/>
                <a:gd name="connsiteX754" fmla="*/ 1444487 w 1636327"/>
                <a:gd name="connsiteY754" fmla="*/ 754380 h 1177996"/>
                <a:gd name="connsiteX755" fmla="*/ 1445204 w 1636327"/>
                <a:gd name="connsiteY755" fmla="*/ 753532 h 1177996"/>
                <a:gd name="connsiteX756" fmla="*/ 1445596 w 1636327"/>
                <a:gd name="connsiteY756" fmla="*/ 751770 h 1177996"/>
                <a:gd name="connsiteX757" fmla="*/ 1450033 w 1636327"/>
                <a:gd name="connsiteY757" fmla="*/ 749747 h 1177996"/>
                <a:gd name="connsiteX758" fmla="*/ 1450033 w 1636327"/>
                <a:gd name="connsiteY758" fmla="*/ 748572 h 1177996"/>
                <a:gd name="connsiteX759" fmla="*/ 1450751 w 1636327"/>
                <a:gd name="connsiteY759" fmla="*/ 747724 h 1177996"/>
                <a:gd name="connsiteX760" fmla="*/ 1452252 w 1636327"/>
                <a:gd name="connsiteY760" fmla="*/ 747267 h 1177996"/>
                <a:gd name="connsiteX761" fmla="*/ 1455384 w 1636327"/>
                <a:gd name="connsiteY761" fmla="*/ 747398 h 1177996"/>
                <a:gd name="connsiteX762" fmla="*/ 1456493 w 1636327"/>
                <a:gd name="connsiteY762" fmla="*/ 749290 h 1177996"/>
                <a:gd name="connsiteX763" fmla="*/ 1458190 w 1636327"/>
                <a:gd name="connsiteY763" fmla="*/ 750138 h 1177996"/>
                <a:gd name="connsiteX764" fmla="*/ 1458190 w 1636327"/>
                <a:gd name="connsiteY764" fmla="*/ 750987 h 1177996"/>
                <a:gd name="connsiteX765" fmla="*/ 1457667 w 1636327"/>
                <a:gd name="connsiteY765" fmla="*/ 751117 h 1177996"/>
                <a:gd name="connsiteX766" fmla="*/ 1456558 w 1636327"/>
                <a:gd name="connsiteY766" fmla="*/ 751117 h 1177996"/>
                <a:gd name="connsiteX767" fmla="*/ 1455840 w 1636327"/>
                <a:gd name="connsiteY767" fmla="*/ 749682 h 1177996"/>
                <a:gd name="connsiteX768" fmla="*/ 1454340 w 1636327"/>
                <a:gd name="connsiteY768" fmla="*/ 749682 h 1177996"/>
                <a:gd name="connsiteX769" fmla="*/ 1453818 w 1636327"/>
                <a:gd name="connsiteY769" fmla="*/ 750400 h 1177996"/>
                <a:gd name="connsiteX770" fmla="*/ 1453818 w 1636327"/>
                <a:gd name="connsiteY770" fmla="*/ 750661 h 1177996"/>
                <a:gd name="connsiteX771" fmla="*/ 1454535 w 1636327"/>
                <a:gd name="connsiteY771" fmla="*/ 750661 h 1177996"/>
                <a:gd name="connsiteX772" fmla="*/ 1454535 w 1636327"/>
                <a:gd name="connsiteY772" fmla="*/ 751509 h 1177996"/>
                <a:gd name="connsiteX773" fmla="*/ 1455449 w 1636327"/>
                <a:gd name="connsiteY773" fmla="*/ 752096 h 1177996"/>
                <a:gd name="connsiteX774" fmla="*/ 1456036 w 1636327"/>
                <a:gd name="connsiteY774" fmla="*/ 753401 h 1177996"/>
                <a:gd name="connsiteX775" fmla="*/ 1456036 w 1636327"/>
                <a:gd name="connsiteY775" fmla="*/ 754837 h 1177996"/>
                <a:gd name="connsiteX776" fmla="*/ 1455645 w 1636327"/>
                <a:gd name="connsiteY776" fmla="*/ 754967 h 1177996"/>
                <a:gd name="connsiteX777" fmla="*/ 1456232 w 1636327"/>
                <a:gd name="connsiteY777" fmla="*/ 755554 h 1177996"/>
                <a:gd name="connsiteX778" fmla="*/ 1456036 w 1636327"/>
                <a:gd name="connsiteY778" fmla="*/ 757773 h 1177996"/>
                <a:gd name="connsiteX779" fmla="*/ 1454144 w 1636327"/>
                <a:gd name="connsiteY779" fmla="*/ 758948 h 1177996"/>
                <a:gd name="connsiteX780" fmla="*/ 1453230 w 1636327"/>
                <a:gd name="connsiteY780" fmla="*/ 760383 h 1177996"/>
                <a:gd name="connsiteX781" fmla="*/ 1452317 w 1636327"/>
                <a:gd name="connsiteY781" fmla="*/ 760644 h 1177996"/>
                <a:gd name="connsiteX782" fmla="*/ 1452121 w 1636327"/>
                <a:gd name="connsiteY782" fmla="*/ 761688 h 1177996"/>
                <a:gd name="connsiteX783" fmla="*/ 1449511 w 1636327"/>
                <a:gd name="connsiteY783" fmla="*/ 761688 h 1177996"/>
                <a:gd name="connsiteX784" fmla="*/ 1448793 w 1636327"/>
                <a:gd name="connsiteY784" fmla="*/ 762732 h 1177996"/>
                <a:gd name="connsiteX785" fmla="*/ 1450098 w 1636327"/>
                <a:gd name="connsiteY785" fmla="*/ 762276 h 1177996"/>
                <a:gd name="connsiteX786" fmla="*/ 1452904 w 1636327"/>
                <a:gd name="connsiteY786" fmla="*/ 762145 h 1177996"/>
                <a:gd name="connsiteX787" fmla="*/ 1453818 w 1636327"/>
                <a:gd name="connsiteY787" fmla="*/ 760514 h 1177996"/>
                <a:gd name="connsiteX788" fmla="*/ 1455514 w 1636327"/>
                <a:gd name="connsiteY788" fmla="*/ 759665 h 1177996"/>
                <a:gd name="connsiteX789" fmla="*/ 1455710 w 1636327"/>
                <a:gd name="connsiteY789" fmla="*/ 760709 h 1177996"/>
                <a:gd name="connsiteX790" fmla="*/ 1455318 w 1636327"/>
                <a:gd name="connsiteY790" fmla="*/ 760970 h 1177996"/>
                <a:gd name="connsiteX791" fmla="*/ 1455710 w 1636327"/>
                <a:gd name="connsiteY791" fmla="*/ 761231 h 1177996"/>
                <a:gd name="connsiteX792" fmla="*/ 1455710 w 1636327"/>
                <a:gd name="connsiteY792" fmla="*/ 762080 h 1177996"/>
                <a:gd name="connsiteX793" fmla="*/ 1454796 w 1636327"/>
                <a:gd name="connsiteY793" fmla="*/ 763515 h 1177996"/>
                <a:gd name="connsiteX794" fmla="*/ 1454796 w 1636327"/>
                <a:gd name="connsiteY794" fmla="*/ 764690 h 1177996"/>
                <a:gd name="connsiteX795" fmla="*/ 1455318 w 1636327"/>
                <a:gd name="connsiteY795" fmla="*/ 764951 h 1177996"/>
                <a:gd name="connsiteX796" fmla="*/ 1456036 w 1636327"/>
                <a:gd name="connsiteY796" fmla="*/ 764233 h 1177996"/>
                <a:gd name="connsiteX797" fmla="*/ 1456232 w 1636327"/>
                <a:gd name="connsiteY797" fmla="*/ 763189 h 1177996"/>
                <a:gd name="connsiteX798" fmla="*/ 1456623 w 1636327"/>
                <a:gd name="connsiteY798" fmla="*/ 763189 h 1177996"/>
                <a:gd name="connsiteX799" fmla="*/ 1457015 w 1636327"/>
                <a:gd name="connsiteY799" fmla="*/ 760970 h 1177996"/>
                <a:gd name="connsiteX800" fmla="*/ 1459233 w 1636327"/>
                <a:gd name="connsiteY800" fmla="*/ 760122 h 1177996"/>
                <a:gd name="connsiteX801" fmla="*/ 1460539 w 1636327"/>
                <a:gd name="connsiteY801" fmla="*/ 760122 h 1177996"/>
                <a:gd name="connsiteX802" fmla="*/ 1462039 w 1636327"/>
                <a:gd name="connsiteY802" fmla="*/ 761297 h 1177996"/>
                <a:gd name="connsiteX803" fmla="*/ 1462039 w 1636327"/>
                <a:gd name="connsiteY803" fmla="*/ 762471 h 1177996"/>
                <a:gd name="connsiteX804" fmla="*/ 1462627 w 1636327"/>
                <a:gd name="connsiteY804" fmla="*/ 762732 h 1177996"/>
                <a:gd name="connsiteX805" fmla="*/ 1462627 w 1636327"/>
                <a:gd name="connsiteY805" fmla="*/ 762993 h 1177996"/>
                <a:gd name="connsiteX806" fmla="*/ 1461517 w 1636327"/>
                <a:gd name="connsiteY806" fmla="*/ 763450 h 1177996"/>
                <a:gd name="connsiteX807" fmla="*/ 1461517 w 1636327"/>
                <a:gd name="connsiteY807" fmla="*/ 763907 h 1177996"/>
                <a:gd name="connsiteX808" fmla="*/ 1463932 w 1636327"/>
                <a:gd name="connsiteY808" fmla="*/ 763776 h 1177996"/>
                <a:gd name="connsiteX809" fmla="*/ 1463932 w 1636327"/>
                <a:gd name="connsiteY809" fmla="*/ 764233 h 1177996"/>
                <a:gd name="connsiteX810" fmla="*/ 1465759 w 1636327"/>
                <a:gd name="connsiteY810" fmla="*/ 764951 h 1177996"/>
                <a:gd name="connsiteX811" fmla="*/ 1465759 w 1636327"/>
                <a:gd name="connsiteY811" fmla="*/ 765212 h 1177996"/>
                <a:gd name="connsiteX812" fmla="*/ 1463932 w 1636327"/>
                <a:gd name="connsiteY812" fmla="*/ 765799 h 1177996"/>
                <a:gd name="connsiteX813" fmla="*/ 1464127 w 1636327"/>
                <a:gd name="connsiteY813" fmla="*/ 766974 h 1177996"/>
                <a:gd name="connsiteX814" fmla="*/ 1465628 w 1636327"/>
                <a:gd name="connsiteY814" fmla="*/ 767234 h 1177996"/>
                <a:gd name="connsiteX815" fmla="*/ 1465432 w 1636327"/>
                <a:gd name="connsiteY815" fmla="*/ 768279 h 1177996"/>
                <a:gd name="connsiteX816" fmla="*/ 1465824 w 1636327"/>
                <a:gd name="connsiteY816" fmla="*/ 768409 h 1177996"/>
                <a:gd name="connsiteX817" fmla="*/ 1466738 w 1636327"/>
                <a:gd name="connsiteY817" fmla="*/ 768279 h 1177996"/>
                <a:gd name="connsiteX818" fmla="*/ 1466542 w 1636327"/>
                <a:gd name="connsiteY818" fmla="*/ 767104 h 1177996"/>
                <a:gd name="connsiteX819" fmla="*/ 1467455 w 1636327"/>
                <a:gd name="connsiteY819" fmla="*/ 765930 h 1177996"/>
                <a:gd name="connsiteX820" fmla="*/ 1469152 w 1636327"/>
                <a:gd name="connsiteY820" fmla="*/ 764885 h 1177996"/>
                <a:gd name="connsiteX821" fmla="*/ 1470065 w 1636327"/>
                <a:gd name="connsiteY821" fmla="*/ 763580 h 1177996"/>
                <a:gd name="connsiteX822" fmla="*/ 1471175 w 1636327"/>
                <a:gd name="connsiteY822" fmla="*/ 763319 h 1177996"/>
                <a:gd name="connsiteX823" fmla="*/ 1471370 w 1636327"/>
                <a:gd name="connsiteY823" fmla="*/ 764037 h 1177996"/>
                <a:gd name="connsiteX824" fmla="*/ 1470979 w 1636327"/>
                <a:gd name="connsiteY824" fmla="*/ 764037 h 1177996"/>
                <a:gd name="connsiteX825" fmla="*/ 1469870 w 1636327"/>
                <a:gd name="connsiteY825" fmla="*/ 765473 h 1177996"/>
                <a:gd name="connsiteX826" fmla="*/ 1469674 w 1636327"/>
                <a:gd name="connsiteY826" fmla="*/ 767104 h 1177996"/>
                <a:gd name="connsiteX827" fmla="*/ 1470392 w 1636327"/>
                <a:gd name="connsiteY827" fmla="*/ 767365 h 1177996"/>
                <a:gd name="connsiteX828" fmla="*/ 1470392 w 1636327"/>
                <a:gd name="connsiteY828" fmla="*/ 767952 h 1177996"/>
                <a:gd name="connsiteX829" fmla="*/ 1473393 w 1636327"/>
                <a:gd name="connsiteY829" fmla="*/ 769127 h 1177996"/>
                <a:gd name="connsiteX830" fmla="*/ 1472284 w 1636327"/>
                <a:gd name="connsiteY830" fmla="*/ 770171 h 1177996"/>
                <a:gd name="connsiteX831" fmla="*/ 1471175 w 1636327"/>
                <a:gd name="connsiteY831" fmla="*/ 770301 h 1177996"/>
                <a:gd name="connsiteX832" fmla="*/ 1471175 w 1636327"/>
                <a:gd name="connsiteY832" fmla="*/ 770889 h 1177996"/>
                <a:gd name="connsiteX833" fmla="*/ 1471697 w 1636327"/>
                <a:gd name="connsiteY833" fmla="*/ 771345 h 1177996"/>
                <a:gd name="connsiteX834" fmla="*/ 1471697 w 1636327"/>
                <a:gd name="connsiteY834" fmla="*/ 770628 h 1177996"/>
                <a:gd name="connsiteX835" fmla="*/ 1472610 w 1636327"/>
                <a:gd name="connsiteY835" fmla="*/ 770628 h 1177996"/>
                <a:gd name="connsiteX836" fmla="*/ 1473002 w 1636327"/>
                <a:gd name="connsiteY836" fmla="*/ 770041 h 1177996"/>
                <a:gd name="connsiteX837" fmla="*/ 1473719 w 1636327"/>
                <a:gd name="connsiteY837" fmla="*/ 770041 h 1177996"/>
                <a:gd name="connsiteX838" fmla="*/ 1474242 w 1636327"/>
                <a:gd name="connsiteY838" fmla="*/ 770889 h 1177996"/>
                <a:gd name="connsiteX839" fmla="*/ 1474633 w 1636327"/>
                <a:gd name="connsiteY839" fmla="*/ 770758 h 1177996"/>
                <a:gd name="connsiteX840" fmla="*/ 1474437 w 1636327"/>
                <a:gd name="connsiteY840" fmla="*/ 769714 h 1177996"/>
                <a:gd name="connsiteX841" fmla="*/ 1474829 w 1636327"/>
                <a:gd name="connsiteY841" fmla="*/ 769453 h 1177996"/>
                <a:gd name="connsiteX842" fmla="*/ 1474829 w 1636327"/>
                <a:gd name="connsiteY842" fmla="*/ 768148 h 1177996"/>
                <a:gd name="connsiteX843" fmla="*/ 1474242 w 1636327"/>
                <a:gd name="connsiteY843" fmla="*/ 767300 h 1177996"/>
                <a:gd name="connsiteX844" fmla="*/ 1476656 w 1636327"/>
                <a:gd name="connsiteY844" fmla="*/ 766582 h 1177996"/>
                <a:gd name="connsiteX845" fmla="*/ 1477374 w 1636327"/>
                <a:gd name="connsiteY845" fmla="*/ 764820 h 1177996"/>
                <a:gd name="connsiteX846" fmla="*/ 1477896 w 1636327"/>
                <a:gd name="connsiteY846" fmla="*/ 764951 h 1177996"/>
                <a:gd name="connsiteX847" fmla="*/ 1477896 w 1636327"/>
                <a:gd name="connsiteY847" fmla="*/ 765408 h 1177996"/>
                <a:gd name="connsiteX848" fmla="*/ 1478809 w 1636327"/>
                <a:gd name="connsiteY848" fmla="*/ 765277 h 1177996"/>
                <a:gd name="connsiteX849" fmla="*/ 1479527 w 1636327"/>
                <a:gd name="connsiteY849" fmla="*/ 764429 h 1177996"/>
                <a:gd name="connsiteX850" fmla="*/ 1480245 w 1636327"/>
                <a:gd name="connsiteY850" fmla="*/ 762536 h 1177996"/>
                <a:gd name="connsiteX851" fmla="*/ 1480832 w 1636327"/>
                <a:gd name="connsiteY851" fmla="*/ 762276 h 1177996"/>
                <a:gd name="connsiteX852" fmla="*/ 1481746 w 1636327"/>
                <a:gd name="connsiteY852" fmla="*/ 763711 h 1177996"/>
                <a:gd name="connsiteX853" fmla="*/ 1481746 w 1636327"/>
                <a:gd name="connsiteY853" fmla="*/ 764429 h 1177996"/>
                <a:gd name="connsiteX854" fmla="*/ 1483246 w 1636327"/>
                <a:gd name="connsiteY854" fmla="*/ 765016 h 1177996"/>
                <a:gd name="connsiteX855" fmla="*/ 1483638 w 1636327"/>
                <a:gd name="connsiteY855" fmla="*/ 765734 h 1177996"/>
                <a:gd name="connsiteX856" fmla="*/ 1480310 w 1636327"/>
                <a:gd name="connsiteY856" fmla="*/ 772911 h 1177996"/>
                <a:gd name="connsiteX857" fmla="*/ 1479918 w 1636327"/>
                <a:gd name="connsiteY857" fmla="*/ 777153 h 1177996"/>
                <a:gd name="connsiteX858" fmla="*/ 1480506 w 1636327"/>
                <a:gd name="connsiteY858" fmla="*/ 777610 h 1177996"/>
                <a:gd name="connsiteX859" fmla="*/ 1481224 w 1636327"/>
                <a:gd name="connsiteY859" fmla="*/ 779632 h 1177996"/>
                <a:gd name="connsiteX860" fmla="*/ 1482137 w 1636327"/>
                <a:gd name="connsiteY860" fmla="*/ 779893 h 1177996"/>
                <a:gd name="connsiteX861" fmla="*/ 1483638 w 1636327"/>
                <a:gd name="connsiteY861" fmla="*/ 782112 h 1177996"/>
                <a:gd name="connsiteX862" fmla="*/ 1488858 w 1636327"/>
                <a:gd name="connsiteY862" fmla="*/ 781525 h 1177996"/>
                <a:gd name="connsiteX863" fmla="*/ 1489772 w 1636327"/>
                <a:gd name="connsiteY863" fmla="*/ 781981 h 1177996"/>
                <a:gd name="connsiteX864" fmla="*/ 1489380 w 1636327"/>
                <a:gd name="connsiteY864" fmla="*/ 783613 h 1177996"/>
                <a:gd name="connsiteX865" fmla="*/ 1487879 w 1636327"/>
                <a:gd name="connsiteY865" fmla="*/ 785049 h 1177996"/>
                <a:gd name="connsiteX866" fmla="*/ 1486770 w 1636327"/>
                <a:gd name="connsiteY866" fmla="*/ 787658 h 1177996"/>
                <a:gd name="connsiteX867" fmla="*/ 1482855 w 1636327"/>
                <a:gd name="connsiteY867" fmla="*/ 788703 h 1177996"/>
                <a:gd name="connsiteX868" fmla="*/ 1481354 w 1636327"/>
                <a:gd name="connsiteY868" fmla="*/ 789877 h 1177996"/>
                <a:gd name="connsiteX869" fmla="*/ 1479853 w 1636327"/>
                <a:gd name="connsiteY869" fmla="*/ 791769 h 1177996"/>
                <a:gd name="connsiteX870" fmla="*/ 1479853 w 1636327"/>
                <a:gd name="connsiteY870" fmla="*/ 792487 h 1177996"/>
                <a:gd name="connsiteX871" fmla="*/ 1478548 w 1636327"/>
                <a:gd name="connsiteY871" fmla="*/ 794380 h 1177996"/>
                <a:gd name="connsiteX872" fmla="*/ 1478352 w 1636327"/>
                <a:gd name="connsiteY872" fmla="*/ 797120 h 1177996"/>
                <a:gd name="connsiteX873" fmla="*/ 1478874 w 1636327"/>
                <a:gd name="connsiteY873" fmla="*/ 799012 h 1177996"/>
                <a:gd name="connsiteX874" fmla="*/ 1479984 w 1636327"/>
                <a:gd name="connsiteY874" fmla="*/ 799730 h 1177996"/>
                <a:gd name="connsiteX875" fmla="*/ 1480571 w 1636327"/>
                <a:gd name="connsiteY875" fmla="*/ 798882 h 1177996"/>
                <a:gd name="connsiteX876" fmla="*/ 1481093 w 1636327"/>
                <a:gd name="connsiteY876" fmla="*/ 798882 h 1177996"/>
                <a:gd name="connsiteX877" fmla="*/ 1480701 w 1636327"/>
                <a:gd name="connsiteY877" fmla="*/ 799339 h 1177996"/>
                <a:gd name="connsiteX878" fmla="*/ 1480897 w 1636327"/>
                <a:gd name="connsiteY878" fmla="*/ 799600 h 1177996"/>
                <a:gd name="connsiteX879" fmla="*/ 1483116 w 1636327"/>
                <a:gd name="connsiteY879" fmla="*/ 799600 h 1177996"/>
                <a:gd name="connsiteX880" fmla="*/ 1482724 w 1636327"/>
                <a:gd name="connsiteY880" fmla="*/ 800317 h 1177996"/>
                <a:gd name="connsiteX881" fmla="*/ 1480701 w 1636327"/>
                <a:gd name="connsiteY881" fmla="*/ 801492 h 1177996"/>
                <a:gd name="connsiteX882" fmla="*/ 1480506 w 1636327"/>
                <a:gd name="connsiteY882" fmla="*/ 802928 h 1177996"/>
                <a:gd name="connsiteX883" fmla="*/ 1479918 w 1636327"/>
                <a:gd name="connsiteY883" fmla="*/ 803515 h 1177996"/>
                <a:gd name="connsiteX884" fmla="*/ 1480114 w 1636327"/>
                <a:gd name="connsiteY884" fmla="*/ 805733 h 1177996"/>
                <a:gd name="connsiteX885" fmla="*/ 1480701 w 1636327"/>
                <a:gd name="connsiteY885" fmla="*/ 806321 h 1177996"/>
                <a:gd name="connsiteX886" fmla="*/ 1480310 w 1636327"/>
                <a:gd name="connsiteY886" fmla="*/ 807038 h 1177996"/>
                <a:gd name="connsiteX887" fmla="*/ 1479397 w 1636327"/>
                <a:gd name="connsiteY887" fmla="*/ 807169 h 1177996"/>
                <a:gd name="connsiteX888" fmla="*/ 1477700 w 1636327"/>
                <a:gd name="connsiteY888" fmla="*/ 808604 h 1177996"/>
                <a:gd name="connsiteX889" fmla="*/ 1474568 w 1636327"/>
                <a:gd name="connsiteY889" fmla="*/ 808344 h 1177996"/>
                <a:gd name="connsiteX890" fmla="*/ 1466933 w 1636327"/>
                <a:gd name="connsiteY890" fmla="*/ 808931 h 1177996"/>
                <a:gd name="connsiteX891" fmla="*/ 1462300 w 1636327"/>
                <a:gd name="connsiteY891" fmla="*/ 808344 h 1177996"/>
                <a:gd name="connsiteX892" fmla="*/ 1461387 w 1636327"/>
                <a:gd name="connsiteY892" fmla="*/ 808800 h 1177996"/>
                <a:gd name="connsiteX893" fmla="*/ 1459690 w 1636327"/>
                <a:gd name="connsiteY893" fmla="*/ 808800 h 1177996"/>
                <a:gd name="connsiteX894" fmla="*/ 1457080 w 1636327"/>
                <a:gd name="connsiteY894" fmla="*/ 809648 h 1177996"/>
                <a:gd name="connsiteX895" fmla="*/ 1455188 w 1636327"/>
                <a:gd name="connsiteY895" fmla="*/ 809779 h 1177996"/>
                <a:gd name="connsiteX896" fmla="*/ 1453687 w 1636327"/>
                <a:gd name="connsiteY896" fmla="*/ 811802 h 1177996"/>
                <a:gd name="connsiteX897" fmla="*/ 1451469 w 1636327"/>
                <a:gd name="connsiteY897" fmla="*/ 813433 h 1177996"/>
                <a:gd name="connsiteX898" fmla="*/ 1451077 w 1636327"/>
                <a:gd name="connsiteY898" fmla="*/ 814281 h 1177996"/>
                <a:gd name="connsiteX899" fmla="*/ 1449185 w 1636327"/>
                <a:gd name="connsiteY899" fmla="*/ 815130 h 1177996"/>
                <a:gd name="connsiteX900" fmla="*/ 1446575 w 1636327"/>
                <a:gd name="connsiteY900" fmla="*/ 815586 h 1177996"/>
                <a:gd name="connsiteX901" fmla="*/ 1445857 w 1636327"/>
                <a:gd name="connsiteY901" fmla="*/ 816174 h 1177996"/>
                <a:gd name="connsiteX902" fmla="*/ 1444747 w 1636327"/>
                <a:gd name="connsiteY902" fmla="*/ 816043 h 1177996"/>
                <a:gd name="connsiteX903" fmla="*/ 1444030 w 1636327"/>
                <a:gd name="connsiteY903" fmla="*/ 815456 h 1177996"/>
                <a:gd name="connsiteX904" fmla="*/ 1444030 w 1636327"/>
                <a:gd name="connsiteY904" fmla="*/ 814869 h 1177996"/>
                <a:gd name="connsiteX905" fmla="*/ 1443116 w 1636327"/>
                <a:gd name="connsiteY905" fmla="*/ 813825 h 1177996"/>
                <a:gd name="connsiteX906" fmla="*/ 1443116 w 1636327"/>
                <a:gd name="connsiteY906" fmla="*/ 811932 h 1177996"/>
                <a:gd name="connsiteX907" fmla="*/ 1442594 w 1636327"/>
                <a:gd name="connsiteY907" fmla="*/ 811345 h 1177996"/>
                <a:gd name="connsiteX908" fmla="*/ 1442203 w 1636327"/>
                <a:gd name="connsiteY908" fmla="*/ 808996 h 1177996"/>
                <a:gd name="connsiteX909" fmla="*/ 1442920 w 1636327"/>
                <a:gd name="connsiteY909" fmla="*/ 807821 h 1177996"/>
                <a:gd name="connsiteX910" fmla="*/ 1442725 w 1636327"/>
                <a:gd name="connsiteY910" fmla="*/ 807234 h 1177996"/>
                <a:gd name="connsiteX911" fmla="*/ 1442007 w 1636327"/>
                <a:gd name="connsiteY911" fmla="*/ 807234 h 1177996"/>
                <a:gd name="connsiteX912" fmla="*/ 1441616 w 1636327"/>
                <a:gd name="connsiteY912" fmla="*/ 807821 h 1177996"/>
                <a:gd name="connsiteX913" fmla="*/ 1439201 w 1636327"/>
                <a:gd name="connsiteY913" fmla="*/ 807952 h 1177996"/>
                <a:gd name="connsiteX914" fmla="*/ 1438483 w 1636327"/>
                <a:gd name="connsiteY914" fmla="*/ 807104 h 1177996"/>
                <a:gd name="connsiteX915" fmla="*/ 1438288 w 1636327"/>
                <a:gd name="connsiteY915" fmla="*/ 806255 h 1177996"/>
                <a:gd name="connsiteX916" fmla="*/ 1436265 w 1636327"/>
                <a:gd name="connsiteY916" fmla="*/ 806712 h 1177996"/>
                <a:gd name="connsiteX917" fmla="*/ 1431632 w 1636327"/>
                <a:gd name="connsiteY917" fmla="*/ 804950 h 1177996"/>
                <a:gd name="connsiteX918" fmla="*/ 1430131 w 1636327"/>
                <a:gd name="connsiteY918" fmla="*/ 804950 h 1177996"/>
                <a:gd name="connsiteX919" fmla="*/ 1428826 w 1636327"/>
                <a:gd name="connsiteY919" fmla="*/ 805668 h 1177996"/>
                <a:gd name="connsiteX920" fmla="*/ 1426803 w 1636327"/>
                <a:gd name="connsiteY920" fmla="*/ 804494 h 1177996"/>
                <a:gd name="connsiteX921" fmla="*/ 1425498 w 1636327"/>
                <a:gd name="connsiteY921" fmla="*/ 804363 h 1177996"/>
                <a:gd name="connsiteX922" fmla="*/ 1423475 w 1636327"/>
                <a:gd name="connsiteY922" fmla="*/ 802471 h 1177996"/>
                <a:gd name="connsiteX923" fmla="*/ 1420670 w 1636327"/>
                <a:gd name="connsiteY923" fmla="*/ 801166 h 1177996"/>
                <a:gd name="connsiteX924" fmla="*/ 1420082 w 1636327"/>
                <a:gd name="connsiteY924" fmla="*/ 800122 h 1177996"/>
                <a:gd name="connsiteX925" fmla="*/ 1420670 w 1636327"/>
                <a:gd name="connsiteY925" fmla="*/ 798099 h 1177996"/>
                <a:gd name="connsiteX926" fmla="*/ 1419169 w 1636327"/>
                <a:gd name="connsiteY926" fmla="*/ 797251 h 1177996"/>
                <a:gd name="connsiteX927" fmla="*/ 1417864 w 1636327"/>
                <a:gd name="connsiteY927" fmla="*/ 797707 h 1177996"/>
                <a:gd name="connsiteX928" fmla="*/ 1417472 w 1636327"/>
                <a:gd name="connsiteY928" fmla="*/ 798425 h 1177996"/>
                <a:gd name="connsiteX929" fmla="*/ 1415645 w 1636327"/>
                <a:gd name="connsiteY929" fmla="*/ 798425 h 1177996"/>
                <a:gd name="connsiteX930" fmla="*/ 1415645 w 1636327"/>
                <a:gd name="connsiteY930" fmla="*/ 799143 h 1177996"/>
                <a:gd name="connsiteX931" fmla="*/ 1414927 w 1636327"/>
                <a:gd name="connsiteY931" fmla="*/ 799404 h 1177996"/>
                <a:gd name="connsiteX932" fmla="*/ 1414732 w 1636327"/>
                <a:gd name="connsiteY932" fmla="*/ 798360 h 1177996"/>
                <a:gd name="connsiteX933" fmla="*/ 1413427 w 1636327"/>
                <a:gd name="connsiteY933" fmla="*/ 797903 h 1177996"/>
                <a:gd name="connsiteX934" fmla="*/ 1413231 w 1636327"/>
                <a:gd name="connsiteY934" fmla="*/ 797185 h 1177996"/>
                <a:gd name="connsiteX935" fmla="*/ 1411338 w 1636327"/>
                <a:gd name="connsiteY935" fmla="*/ 795750 h 1177996"/>
                <a:gd name="connsiteX936" fmla="*/ 1407619 w 1636327"/>
                <a:gd name="connsiteY936" fmla="*/ 796598 h 1177996"/>
                <a:gd name="connsiteX937" fmla="*/ 1403900 w 1636327"/>
                <a:gd name="connsiteY937" fmla="*/ 796141 h 1177996"/>
                <a:gd name="connsiteX938" fmla="*/ 1402986 w 1636327"/>
                <a:gd name="connsiteY938" fmla="*/ 795685 h 1177996"/>
                <a:gd name="connsiteX939" fmla="*/ 1401485 w 1636327"/>
                <a:gd name="connsiteY939" fmla="*/ 795946 h 1177996"/>
                <a:gd name="connsiteX940" fmla="*/ 1401485 w 1636327"/>
                <a:gd name="connsiteY940" fmla="*/ 795358 h 1177996"/>
                <a:gd name="connsiteX941" fmla="*/ 1402399 w 1636327"/>
                <a:gd name="connsiteY941" fmla="*/ 794771 h 1177996"/>
                <a:gd name="connsiteX942" fmla="*/ 1402203 w 1636327"/>
                <a:gd name="connsiteY942" fmla="*/ 794053 h 1177996"/>
                <a:gd name="connsiteX943" fmla="*/ 1401094 w 1636327"/>
                <a:gd name="connsiteY943" fmla="*/ 793009 h 1177996"/>
                <a:gd name="connsiteX944" fmla="*/ 1398679 w 1636327"/>
                <a:gd name="connsiteY944" fmla="*/ 791965 h 1177996"/>
                <a:gd name="connsiteX945" fmla="*/ 1396983 w 1636327"/>
                <a:gd name="connsiteY945" fmla="*/ 791965 h 1177996"/>
                <a:gd name="connsiteX946" fmla="*/ 1396396 w 1636327"/>
                <a:gd name="connsiteY946" fmla="*/ 792422 h 1177996"/>
                <a:gd name="connsiteX947" fmla="*/ 1394503 w 1636327"/>
                <a:gd name="connsiteY947" fmla="*/ 791965 h 1177996"/>
                <a:gd name="connsiteX948" fmla="*/ 1393590 w 1636327"/>
                <a:gd name="connsiteY948" fmla="*/ 792814 h 1177996"/>
                <a:gd name="connsiteX949" fmla="*/ 1392676 w 1636327"/>
                <a:gd name="connsiteY949" fmla="*/ 793074 h 1177996"/>
                <a:gd name="connsiteX950" fmla="*/ 1389675 w 1636327"/>
                <a:gd name="connsiteY950" fmla="*/ 793335 h 1177996"/>
                <a:gd name="connsiteX951" fmla="*/ 1389283 w 1636327"/>
                <a:gd name="connsiteY951" fmla="*/ 793597 h 1177996"/>
                <a:gd name="connsiteX952" fmla="*/ 1389479 w 1636327"/>
                <a:gd name="connsiteY952" fmla="*/ 794771 h 1177996"/>
                <a:gd name="connsiteX953" fmla="*/ 1387652 w 1636327"/>
                <a:gd name="connsiteY953" fmla="*/ 794902 h 1177996"/>
                <a:gd name="connsiteX954" fmla="*/ 1387260 w 1636327"/>
                <a:gd name="connsiteY954" fmla="*/ 795358 h 1177996"/>
                <a:gd name="connsiteX955" fmla="*/ 1382432 w 1636327"/>
                <a:gd name="connsiteY955" fmla="*/ 795228 h 1177996"/>
                <a:gd name="connsiteX956" fmla="*/ 1381845 w 1636327"/>
                <a:gd name="connsiteY956" fmla="*/ 794967 h 1177996"/>
                <a:gd name="connsiteX957" fmla="*/ 1382236 w 1636327"/>
                <a:gd name="connsiteY957" fmla="*/ 793792 h 1177996"/>
                <a:gd name="connsiteX958" fmla="*/ 1381323 w 1636327"/>
                <a:gd name="connsiteY958" fmla="*/ 793335 h 1177996"/>
                <a:gd name="connsiteX959" fmla="*/ 1380605 w 1636327"/>
                <a:gd name="connsiteY959" fmla="*/ 793792 h 1177996"/>
                <a:gd name="connsiteX960" fmla="*/ 1380605 w 1636327"/>
                <a:gd name="connsiteY960" fmla="*/ 794640 h 1177996"/>
                <a:gd name="connsiteX961" fmla="*/ 1380083 w 1636327"/>
                <a:gd name="connsiteY961" fmla="*/ 794640 h 1177996"/>
                <a:gd name="connsiteX962" fmla="*/ 1376363 w 1636327"/>
                <a:gd name="connsiteY962" fmla="*/ 793923 h 1177996"/>
                <a:gd name="connsiteX963" fmla="*/ 1375776 w 1636327"/>
                <a:gd name="connsiteY963" fmla="*/ 792879 h 1177996"/>
                <a:gd name="connsiteX964" fmla="*/ 1374863 w 1636327"/>
                <a:gd name="connsiteY964" fmla="*/ 792422 h 1177996"/>
                <a:gd name="connsiteX965" fmla="*/ 1372448 w 1636327"/>
                <a:gd name="connsiteY965" fmla="*/ 792161 h 1177996"/>
                <a:gd name="connsiteX966" fmla="*/ 1371731 w 1636327"/>
                <a:gd name="connsiteY966" fmla="*/ 792618 h 1177996"/>
                <a:gd name="connsiteX967" fmla="*/ 1371013 w 1636327"/>
                <a:gd name="connsiteY967" fmla="*/ 792031 h 1177996"/>
                <a:gd name="connsiteX968" fmla="*/ 1366771 w 1636327"/>
                <a:gd name="connsiteY968" fmla="*/ 792031 h 1177996"/>
                <a:gd name="connsiteX969" fmla="*/ 1363639 w 1636327"/>
                <a:gd name="connsiteY969" fmla="*/ 790856 h 1177996"/>
                <a:gd name="connsiteX970" fmla="*/ 1361943 w 1636327"/>
                <a:gd name="connsiteY970" fmla="*/ 790725 h 1177996"/>
                <a:gd name="connsiteX971" fmla="*/ 1361747 w 1636327"/>
                <a:gd name="connsiteY971" fmla="*/ 790269 h 1177996"/>
                <a:gd name="connsiteX972" fmla="*/ 1355613 w 1636327"/>
                <a:gd name="connsiteY972" fmla="*/ 790529 h 1177996"/>
                <a:gd name="connsiteX973" fmla="*/ 1355026 w 1636327"/>
                <a:gd name="connsiteY973" fmla="*/ 789942 h 1177996"/>
                <a:gd name="connsiteX974" fmla="*/ 1353329 w 1636327"/>
                <a:gd name="connsiteY974" fmla="*/ 789355 h 1177996"/>
                <a:gd name="connsiteX975" fmla="*/ 1351111 w 1636327"/>
                <a:gd name="connsiteY975" fmla="*/ 786745 h 1177996"/>
                <a:gd name="connsiteX976" fmla="*/ 1348892 w 1636327"/>
                <a:gd name="connsiteY976" fmla="*/ 786615 h 1177996"/>
                <a:gd name="connsiteX977" fmla="*/ 1345760 w 1636327"/>
                <a:gd name="connsiteY977" fmla="*/ 787463 h 1177996"/>
                <a:gd name="connsiteX978" fmla="*/ 1344651 w 1636327"/>
                <a:gd name="connsiteY978" fmla="*/ 787006 h 1177996"/>
                <a:gd name="connsiteX979" fmla="*/ 1341845 w 1636327"/>
                <a:gd name="connsiteY979" fmla="*/ 787267 h 1177996"/>
                <a:gd name="connsiteX980" fmla="*/ 1338126 w 1636327"/>
                <a:gd name="connsiteY980" fmla="*/ 785832 h 1177996"/>
                <a:gd name="connsiteX981" fmla="*/ 1337016 w 1636327"/>
                <a:gd name="connsiteY981" fmla="*/ 784983 h 1177996"/>
                <a:gd name="connsiteX982" fmla="*/ 1334798 w 1636327"/>
                <a:gd name="connsiteY982" fmla="*/ 784983 h 1177996"/>
                <a:gd name="connsiteX983" fmla="*/ 1334406 w 1636327"/>
                <a:gd name="connsiteY983" fmla="*/ 784526 h 1177996"/>
                <a:gd name="connsiteX984" fmla="*/ 1333493 w 1636327"/>
                <a:gd name="connsiteY984" fmla="*/ 784657 h 1177996"/>
                <a:gd name="connsiteX985" fmla="*/ 1332188 w 1636327"/>
                <a:gd name="connsiteY985" fmla="*/ 784200 h 1177996"/>
                <a:gd name="connsiteX986" fmla="*/ 1329056 w 1636327"/>
                <a:gd name="connsiteY986" fmla="*/ 784918 h 1177996"/>
                <a:gd name="connsiteX987" fmla="*/ 1327750 w 1636327"/>
                <a:gd name="connsiteY987" fmla="*/ 785636 h 1177996"/>
                <a:gd name="connsiteX988" fmla="*/ 1327555 w 1636327"/>
                <a:gd name="connsiteY988" fmla="*/ 786354 h 1177996"/>
                <a:gd name="connsiteX989" fmla="*/ 1326967 w 1636327"/>
                <a:gd name="connsiteY989" fmla="*/ 786354 h 1177996"/>
                <a:gd name="connsiteX990" fmla="*/ 1326250 w 1636327"/>
                <a:gd name="connsiteY990" fmla="*/ 785505 h 1177996"/>
                <a:gd name="connsiteX991" fmla="*/ 1324227 w 1636327"/>
                <a:gd name="connsiteY991" fmla="*/ 785049 h 1177996"/>
                <a:gd name="connsiteX992" fmla="*/ 1323640 w 1636327"/>
                <a:gd name="connsiteY992" fmla="*/ 784461 h 1177996"/>
                <a:gd name="connsiteX993" fmla="*/ 1322335 w 1636327"/>
                <a:gd name="connsiteY993" fmla="*/ 784592 h 1177996"/>
                <a:gd name="connsiteX994" fmla="*/ 1319529 w 1636327"/>
                <a:gd name="connsiteY994" fmla="*/ 786354 h 1177996"/>
                <a:gd name="connsiteX995" fmla="*/ 1316005 w 1636327"/>
                <a:gd name="connsiteY995" fmla="*/ 790008 h 1177996"/>
                <a:gd name="connsiteX996" fmla="*/ 1315614 w 1636327"/>
                <a:gd name="connsiteY996" fmla="*/ 791182 h 1177996"/>
                <a:gd name="connsiteX997" fmla="*/ 1314896 w 1636327"/>
                <a:gd name="connsiteY997" fmla="*/ 791639 h 1177996"/>
                <a:gd name="connsiteX998" fmla="*/ 1313982 w 1636327"/>
                <a:gd name="connsiteY998" fmla="*/ 793074 h 1177996"/>
                <a:gd name="connsiteX999" fmla="*/ 1312677 w 1636327"/>
                <a:gd name="connsiteY999" fmla="*/ 796272 h 1177996"/>
                <a:gd name="connsiteX1000" fmla="*/ 1312677 w 1636327"/>
                <a:gd name="connsiteY1000" fmla="*/ 797707 h 1177996"/>
                <a:gd name="connsiteX1001" fmla="*/ 1313264 w 1636327"/>
                <a:gd name="connsiteY1001" fmla="*/ 798556 h 1177996"/>
                <a:gd name="connsiteX1002" fmla="*/ 1314570 w 1636327"/>
                <a:gd name="connsiteY1002" fmla="*/ 797838 h 1177996"/>
                <a:gd name="connsiteX1003" fmla="*/ 1315679 w 1636327"/>
                <a:gd name="connsiteY1003" fmla="*/ 797968 h 1177996"/>
                <a:gd name="connsiteX1004" fmla="*/ 1315875 w 1636327"/>
                <a:gd name="connsiteY1004" fmla="*/ 798425 h 1177996"/>
                <a:gd name="connsiteX1005" fmla="*/ 1315875 w 1636327"/>
                <a:gd name="connsiteY1005" fmla="*/ 799860 h 1177996"/>
                <a:gd name="connsiteX1006" fmla="*/ 1313460 w 1636327"/>
                <a:gd name="connsiteY1006" fmla="*/ 801035 h 1177996"/>
                <a:gd name="connsiteX1007" fmla="*/ 1313460 w 1636327"/>
                <a:gd name="connsiteY1007" fmla="*/ 801753 h 1177996"/>
                <a:gd name="connsiteX1008" fmla="*/ 1313982 w 1636327"/>
                <a:gd name="connsiteY1008" fmla="*/ 802014 h 1177996"/>
                <a:gd name="connsiteX1009" fmla="*/ 1314178 w 1636327"/>
                <a:gd name="connsiteY1009" fmla="*/ 802732 h 1177996"/>
                <a:gd name="connsiteX1010" fmla="*/ 1319202 w 1636327"/>
                <a:gd name="connsiteY1010" fmla="*/ 804754 h 1177996"/>
                <a:gd name="connsiteX1011" fmla="*/ 1319594 w 1636327"/>
                <a:gd name="connsiteY1011" fmla="*/ 805211 h 1177996"/>
                <a:gd name="connsiteX1012" fmla="*/ 1319202 w 1636327"/>
                <a:gd name="connsiteY1012" fmla="*/ 805342 h 1177996"/>
                <a:gd name="connsiteX1013" fmla="*/ 1313460 w 1636327"/>
                <a:gd name="connsiteY1013" fmla="*/ 802993 h 1177996"/>
                <a:gd name="connsiteX1014" fmla="*/ 1310459 w 1636327"/>
                <a:gd name="connsiteY1014" fmla="*/ 804754 h 1177996"/>
                <a:gd name="connsiteX1015" fmla="*/ 1309871 w 1636327"/>
                <a:gd name="connsiteY1015" fmla="*/ 806060 h 1177996"/>
                <a:gd name="connsiteX1016" fmla="*/ 1308175 w 1636327"/>
                <a:gd name="connsiteY1016" fmla="*/ 807365 h 1177996"/>
                <a:gd name="connsiteX1017" fmla="*/ 1307783 w 1636327"/>
                <a:gd name="connsiteY1017" fmla="*/ 809387 h 1177996"/>
                <a:gd name="connsiteX1018" fmla="*/ 1306674 w 1636327"/>
                <a:gd name="connsiteY1018" fmla="*/ 811149 h 1177996"/>
                <a:gd name="connsiteX1019" fmla="*/ 1307196 w 1636327"/>
                <a:gd name="connsiteY1019" fmla="*/ 813368 h 1177996"/>
                <a:gd name="connsiteX1020" fmla="*/ 1308305 w 1636327"/>
                <a:gd name="connsiteY1020" fmla="*/ 815978 h 1177996"/>
                <a:gd name="connsiteX1021" fmla="*/ 1308697 w 1636327"/>
                <a:gd name="connsiteY1021" fmla="*/ 816109 h 1177996"/>
                <a:gd name="connsiteX1022" fmla="*/ 1309088 w 1636327"/>
                <a:gd name="connsiteY1022" fmla="*/ 817544 h 1177996"/>
                <a:gd name="connsiteX1023" fmla="*/ 1309806 w 1636327"/>
                <a:gd name="connsiteY1023" fmla="*/ 818131 h 1177996"/>
                <a:gd name="connsiteX1024" fmla="*/ 1312025 w 1636327"/>
                <a:gd name="connsiteY1024" fmla="*/ 818588 h 1177996"/>
                <a:gd name="connsiteX1025" fmla="*/ 1313526 w 1636327"/>
                <a:gd name="connsiteY1025" fmla="*/ 820350 h 1177996"/>
                <a:gd name="connsiteX1026" fmla="*/ 1314243 w 1636327"/>
                <a:gd name="connsiteY1026" fmla="*/ 819632 h 1177996"/>
                <a:gd name="connsiteX1027" fmla="*/ 1317245 w 1636327"/>
                <a:gd name="connsiteY1027" fmla="*/ 819175 h 1177996"/>
                <a:gd name="connsiteX1028" fmla="*/ 1317441 w 1636327"/>
                <a:gd name="connsiteY1028" fmla="*/ 818718 h 1177996"/>
                <a:gd name="connsiteX1029" fmla="*/ 1318158 w 1636327"/>
                <a:gd name="connsiteY1029" fmla="*/ 818718 h 1177996"/>
                <a:gd name="connsiteX1030" fmla="*/ 1318876 w 1636327"/>
                <a:gd name="connsiteY1030" fmla="*/ 818001 h 1177996"/>
                <a:gd name="connsiteX1031" fmla="*/ 1319790 w 1636327"/>
                <a:gd name="connsiteY1031" fmla="*/ 818131 h 1177996"/>
                <a:gd name="connsiteX1032" fmla="*/ 1319268 w 1636327"/>
                <a:gd name="connsiteY1032" fmla="*/ 819567 h 1177996"/>
                <a:gd name="connsiteX1033" fmla="*/ 1321160 w 1636327"/>
                <a:gd name="connsiteY1033" fmla="*/ 819893 h 1177996"/>
                <a:gd name="connsiteX1034" fmla="*/ 1322074 w 1636327"/>
                <a:gd name="connsiteY1034" fmla="*/ 819306 h 1177996"/>
                <a:gd name="connsiteX1035" fmla="*/ 1322661 w 1636327"/>
                <a:gd name="connsiteY1035" fmla="*/ 819436 h 1177996"/>
                <a:gd name="connsiteX1036" fmla="*/ 1322661 w 1636327"/>
                <a:gd name="connsiteY1036" fmla="*/ 819697 h 1177996"/>
                <a:gd name="connsiteX1037" fmla="*/ 1320964 w 1636327"/>
                <a:gd name="connsiteY1037" fmla="*/ 820284 h 1177996"/>
                <a:gd name="connsiteX1038" fmla="*/ 1320768 w 1636327"/>
                <a:gd name="connsiteY1038" fmla="*/ 821003 h 1177996"/>
                <a:gd name="connsiteX1039" fmla="*/ 1321486 w 1636327"/>
                <a:gd name="connsiteY1039" fmla="*/ 821459 h 1177996"/>
                <a:gd name="connsiteX1040" fmla="*/ 1322204 w 1636327"/>
                <a:gd name="connsiteY1040" fmla="*/ 823221 h 1177996"/>
                <a:gd name="connsiteX1041" fmla="*/ 1322922 w 1636327"/>
                <a:gd name="connsiteY1041" fmla="*/ 823808 h 1177996"/>
                <a:gd name="connsiteX1042" fmla="*/ 1322922 w 1636327"/>
                <a:gd name="connsiteY1042" fmla="*/ 824657 h 1177996"/>
                <a:gd name="connsiteX1043" fmla="*/ 1323444 w 1636327"/>
                <a:gd name="connsiteY1043" fmla="*/ 825113 h 1177996"/>
                <a:gd name="connsiteX1044" fmla="*/ 1323444 w 1636327"/>
                <a:gd name="connsiteY1044" fmla="*/ 826549 h 1177996"/>
                <a:gd name="connsiteX1045" fmla="*/ 1324749 w 1636327"/>
                <a:gd name="connsiteY1045" fmla="*/ 827854 h 1177996"/>
                <a:gd name="connsiteX1046" fmla="*/ 1325140 w 1636327"/>
                <a:gd name="connsiteY1046" fmla="*/ 829485 h 1177996"/>
                <a:gd name="connsiteX1047" fmla="*/ 1324423 w 1636327"/>
                <a:gd name="connsiteY1047" fmla="*/ 830660 h 1177996"/>
                <a:gd name="connsiteX1048" fmla="*/ 1324227 w 1636327"/>
                <a:gd name="connsiteY1048" fmla="*/ 833596 h 1177996"/>
                <a:gd name="connsiteX1049" fmla="*/ 1322204 w 1636327"/>
                <a:gd name="connsiteY1049" fmla="*/ 835031 h 1177996"/>
                <a:gd name="connsiteX1050" fmla="*/ 1321812 w 1636327"/>
                <a:gd name="connsiteY1050" fmla="*/ 835749 h 1177996"/>
                <a:gd name="connsiteX1051" fmla="*/ 1320899 w 1636327"/>
                <a:gd name="connsiteY1051" fmla="*/ 835880 h 1177996"/>
                <a:gd name="connsiteX1052" fmla="*/ 1320899 w 1636327"/>
                <a:gd name="connsiteY1052" fmla="*/ 836337 h 1177996"/>
                <a:gd name="connsiteX1053" fmla="*/ 1320508 w 1636327"/>
                <a:gd name="connsiteY1053" fmla="*/ 836337 h 1177996"/>
                <a:gd name="connsiteX1054" fmla="*/ 1320116 w 1636327"/>
                <a:gd name="connsiteY1054" fmla="*/ 837642 h 1177996"/>
                <a:gd name="connsiteX1055" fmla="*/ 1319529 w 1636327"/>
                <a:gd name="connsiteY1055" fmla="*/ 837772 h 1177996"/>
                <a:gd name="connsiteX1056" fmla="*/ 1319137 w 1636327"/>
                <a:gd name="connsiteY1056" fmla="*/ 838620 h 1177996"/>
                <a:gd name="connsiteX1057" fmla="*/ 1317636 w 1636327"/>
                <a:gd name="connsiteY1057" fmla="*/ 839925 h 1177996"/>
                <a:gd name="connsiteX1058" fmla="*/ 1317636 w 1636327"/>
                <a:gd name="connsiteY1058" fmla="*/ 841818 h 1177996"/>
                <a:gd name="connsiteX1059" fmla="*/ 1315744 w 1636327"/>
                <a:gd name="connsiteY1059" fmla="*/ 843841 h 1177996"/>
                <a:gd name="connsiteX1060" fmla="*/ 1315353 w 1636327"/>
                <a:gd name="connsiteY1060" fmla="*/ 845145 h 1177996"/>
                <a:gd name="connsiteX1061" fmla="*/ 1311829 w 1636327"/>
                <a:gd name="connsiteY1061" fmla="*/ 847756 h 1177996"/>
                <a:gd name="connsiteX1062" fmla="*/ 1311307 w 1636327"/>
                <a:gd name="connsiteY1062" fmla="*/ 848800 h 1177996"/>
                <a:gd name="connsiteX1063" fmla="*/ 1310198 w 1636327"/>
                <a:gd name="connsiteY1063" fmla="*/ 848539 h 1177996"/>
                <a:gd name="connsiteX1064" fmla="*/ 1309480 w 1636327"/>
                <a:gd name="connsiteY1064" fmla="*/ 847103 h 1177996"/>
                <a:gd name="connsiteX1065" fmla="*/ 1310198 w 1636327"/>
                <a:gd name="connsiteY1065" fmla="*/ 843775 h 1177996"/>
                <a:gd name="connsiteX1066" fmla="*/ 1311111 w 1636327"/>
                <a:gd name="connsiteY1066" fmla="*/ 842601 h 1177996"/>
                <a:gd name="connsiteX1067" fmla="*/ 1310915 w 1636327"/>
                <a:gd name="connsiteY1067" fmla="*/ 839403 h 1177996"/>
                <a:gd name="connsiteX1068" fmla="*/ 1311503 w 1636327"/>
                <a:gd name="connsiteY1068" fmla="*/ 838359 h 1177996"/>
                <a:gd name="connsiteX1069" fmla="*/ 1311503 w 1636327"/>
                <a:gd name="connsiteY1069" fmla="*/ 836206 h 1177996"/>
                <a:gd name="connsiteX1070" fmla="*/ 1311894 w 1636327"/>
                <a:gd name="connsiteY1070" fmla="*/ 835619 h 1177996"/>
                <a:gd name="connsiteX1071" fmla="*/ 1311894 w 1636327"/>
                <a:gd name="connsiteY1071" fmla="*/ 835031 h 1177996"/>
                <a:gd name="connsiteX1072" fmla="*/ 1310785 w 1636327"/>
                <a:gd name="connsiteY1072" fmla="*/ 833400 h 1177996"/>
                <a:gd name="connsiteX1073" fmla="*/ 1311503 w 1636327"/>
                <a:gd name="connsiteY1073" fmla="*/ 831769 h 1177996"/>
                <a:gd name="connsiteX1074" fmla="*/ 1312416 w 1636327"/>
                <a:gd name="connsiteY1074" fmla="*/ 830921 h 1177996"/>
                <a:gd name="connsiteX1075" fmla="*/ 1312612 w 1636327"/>
                <a:gd name="connsiteY1075" fmla="*/ 829485 h 1177996"/>
                <a:gd name="connsiteX1076" fmla="*/ 1312220 w 1636327"/>
                <a:gd name="connsiteY1076" fmla="*/ 829224 h 1177996"/>
                <a:gd name="connsiteX1077" fmla="*/ 1312220 w 1636327"/>
                <a:gd name="connsiteY1077" fmla="*/ 828180 h 1177996"/>
                <a:gd name="connsiteX1078" fmla="*/ 1313721 w 1636327"/>
                <a:gd name="connsiteY1078" fmla="*/ 825831 h 1177996"/>
                <a:gd name="connsiteX1079" fmla="*/ 1313721 w 1636327"/>
                <a:gd name="connsiteY1079" fmla="*/ 824787 h 1177996"/>
                <a:gd name="connsiteX1080" fmla="*/ 1312808 w 1636327"/>
                <a:gd name="connsiteY1080" fmla="*/ 823156 h 1177996"/>
                <a:gd name="connsiteX1081" fmla="*/ 1309806 w 1636327"/>
                <a:gd name="connsiteY1081" fmla="*/ 820089 h 1177996"/>
                <a:gd name="connsiteX1082" fmla="*/ 1309088 w 1636327"/>
                <a:gd name="connsiteY1082" fmla="*/ 818784 h 1177996"/>
                <a:gd name="connsiteX1083" fmla="*/ 1307196 w 1636327"/>
                <a:gd name="connsiteY1083" fmla="*/ 817022 h 1177996"/>
                <a:gd name="connsiteX1084" fmla="*/ 1307196 w 1636327"/>
                <a:gd name="connsiteY1084" fmla="*/ 816565 h 1177996"/>
                <a:gd name="connsiteX1085" fmla="*/ 1305369 w 1636327"/>
                <a:gd name="connsiteY1085" fmla="*/ 815260 h 1177996"/>
                <a:gd name="connsiteX1086" fmla="*/ 1304978 w 1636327"/>
                <a:gd name="connsiteY1086" fmla="*/ 814412 h 1177996"/>
                <a:gd name="connsiteX1087" fmla="*/ 1302955 w 1636327"/>
                <a:gd name="connsiteY1087" fmla="*/ 812781 h 1177996"/>
                <a:gd name="connsiteX1088" fmla="*/ 1302041 w 1636327"/>
                <a:gd name="connsiteY1088" fmla="*/ 811345 h 1177996"/>
                <a:gd name="connsiteX1089" fmla="*/ 1300736 w 1636327"/>
                <a:gd name="connsiteY1089" fmla="*/ 810627 h 1177996"/>
                <a:gd name="connsiteX1090" fmla="*/ 1298844 w 1636327"/>
                <a:gd name="connsiteY1090" fmla="*/ 808278 h 1177996"/>
                <a:gd name="connsiteX1091" fmla="*/ 1294602 w 1636327"/>
                <a:gd name="connsiteY1091" fmla="*/ 804624 h 1177996"/>
                <a:gd name="connsiteX1092" fmla="*/ 1294407 w 1636327"/>
                <a:gd name="connsiteY1092" fmla="*/ 804037 h 1177996"/>
                <a:gd name="connsiteX1093" fmla="*/ 1289774 w 1636327"/>
                <a:gd name="connsiteY1093" fmla="*/ 800383 h 1177996"/>
                <a:gd name="connsiteX1094" fmla="*/ 1289578 w 1636327"/>
                <a:gd name="connsiteY1094" fmla="*/ 799796 h 1177996"/>
                <a:gd name="connsiteX1095" fmla="*/ 1287555 w 1636327"/>
                <a:gd name="connsiteY1095" fmla="*/ 798360 h 1177996"/>
                <a:gd name="connsiteX1096" fmla="*/ 1287164 w 1636327"/>
                <a:gd name="connsiteY1096" fmla="*/ 797642 h 1177996"/>
                <a:gd name="connsiteX1097" fmla="*/ 1272482 w 1636327"/>
                <a:gd name="connsiteY1097" fmla="*/ 785832 h 1177996"/>
                <a:gd name="connsiteX1098" fmla="*/ 1272482 w 1636327"/>
                <a:gd name="connsiteY1098" fmla="*/ 785375 h 1177996"/>
                <a:gd name="connsiteX1099" fmla="*/ 1261520 w 1636327"/>
                <a:gd name="connsiteY1099" fmla="*/ 776761 h 1177996"/>
                <a:gd name="connsiteX1100" fmla="*/ 1255582 w 1636327"/>
                <a:gd name="connsiteY1100" fmla="*/ 772650 h 1177996"/>
                <a:gd name="connsiteX1101" fmla="*/ 1248143 w 1636327"/>
                <a:gd name="connsiteY1101" fmla="*/ 768148 h 1177996"/>
                <a:gd name="connsiteX1102" fmla="*/ 1247556 w 1636327"/>
                <a:gd name="connsiteY1102" fmla="*/ 767430 h 1177996"/>
                <a:gd name="connsiteX1103" fmla="*/ 1247034 w 1636327"/>
                <a:gd name="connsiteY1103" fmla="*/ 767430 h 1177996"/>
                <a:gd name="connsiteX1104" fmla="*/ 1241618 w 1636327"/>
                <a:gd name="connsiteY1104" fmla="*/ 764037 h 1177996"/>
                <a:gd name="connsiteX1105" fmla="*/ 1240704 w 1636327"/>
                <a:gd name="connsiteY1105" fmla="*/ 762993 h 1177996"/>
                <a:gd name="connsiteX1106" fmla="*/ 1227328 w 1636327"/>
                <a:gd name="connsiteY1106" fmla="*/ 755359 h 1177996"/>
                <a:gd name="connsiteX1107" fmla="*/ 1226218 w 1636327"/>
                <a:gd name="connsiteY1107" fmla="*/ 755098 h 1177996"/>
                <a:gd name="connsiteX1108" fmla="*/ 1222303 w 1636327"/>
                <a:gd name="connsiteY1108" fmla="*/ 752488 h 1177996"/>
                <a:gd name="connsiteX1109" fmla="*/ 1218388 w 1636327"/>
                <a:gd name="connsiteY1109" fmla="*/ 750465 h 1177996"/>
                <a:gd name="connsiteX1110" fmla="*/ 1217474 w 1636327"/>
                <a:gd name="connsiteY1110" fmla="*/ 750334 h 1177996"/>
                <a:gd name="connsiteX1111" fmla="*/ 1216757 w 1636327"/>
                <a:gd name="connsiteY1111" fmla="*/ 749747 h 1177996"/>
                <a:gd name="connsiteX1112" fmla="*/ 1216757 w 1636327"/>
                <a:gd name="connsiteY1112" fmla="*/ 749290 h 1177996"/>
                <a:gd name="connsiteX1113" fmla="*/ 1212515 w 1636327"/>
                <a:gd name="connsiteY1113" fmla="*/ 747529 h 1177996"/>
                <a:gd name="connsiteX1114" fmla="*/ 1210101 w 1636327"/>
                <a:gd name="connsiteY1114" fmla="*/ 746093 h 1177996"/>
                <a:gd name="connsiteX1115" fmla="*/ 1208404 w 1636327"/>
                <a:gd name="connsiteY1115" fmla="*/ 745963 h 1177996"/>
                <a:gd name="connsiteX1116" fmla="*/ 1208013 w 1636327"/>
                <a:gd name="connsiteY1116" fmla="*/ 744918 h 1177996"/>
                <a:gd name="connsiteX1117" fmla="*/ 1207491 w 1636327"/>
                <a:gd name="connsiteY1117" fmla="*/ 744657 h 1177996"/>
                <a:gd name="connsiteX1118" fmla="*/ 1205794 w 1636327"/>
                <a:gd name="connsiteY1118" fmla="*/ 744527 h 1177996"/>
                <a:gd name="connsiteX1119" fmla="*/ 1205794 w 1636327"/>
                <a:gd name="connsiteY1119" fmla="*/ 744070 h 1177996"/>
                <a:gd name="connsiteX1120" fmla="*/ 1204489 w 1636327"/>
                <a:gd name="connsiteY1120" fmla="*/ 743352 h 1177996"/>
                <a:gd name="connsiteX1121" fmla="*/ 1203576 w 1636327"/>
                <a:gd name="connsiteY1121" fmla="*/ 743352 h 1177996"/>
                <a:gd name="connsiteX1122" fmla="*/ 1203380 w 1636327"/>
                <a:gd name="connsiteY1122" fmla="*/ 742895 h 1177996"/>
                <a:gd name="connsiteX1123" fmla="*/ 1201879 w 1636327"/>
                <a:gd name="connsiteY1123" fmla="*/ 742178 h 1177996"/>
                <a:gd name="connsiteX1124" fmla="*/ 1198747 w 1636327"/>
                <a:gd name="connsiteY1124" fmla="*/ 741134 h 1177996"/>
                <a:gd name="connsiteX1125" fmla="*/ 1195941 w 1636327"/>
                <a:gd name="connsiteY1125" fmla="*/ 741395 h 1177996"/>
                <a:gd name="connsiteX1126" fmla="*/ 1194832 w 1636327"/>
                <a:gd name="connsiteY1126" fmla="*/ 740677 h 1177996"/>
                <a:gd name="connsiteX1127" fmla="*/ 1193723 w 1636327"/>
                <a:gd name="connsiteY1127" fmla="*/ 740677 h 1177996"/>
                <a:gd name="connsiteX1128" fmla="*/ 1192222 w 1636327"/>
                <a:gd name="connsiteY1128" fmla="*/ 741264 h 1177996"/>
                <a:gd name="connsiteX1129" fmla="*/ 1190395 w 1636327"/>
                <a:gd name="connsiteY1129" fmla="*/ 739829 h 1177996"/>
                <a:gd name="connsiteX1130" fmla="*/ 1188372 w 1636327"/>
                <a:gd name="connsiteY1130" fmla="*/ 739372 h 1177996"/>
                <a:gd name="connsiteX1131" fmla="*/ 1187654 w 1636327"/>
                <a:gd name="connsiteY1131" fmla="*/ 738654 h 1177996"/>
                <a:gd name="connsiteX1132" fmla="*/ 1184848 w 1636327"/>
                <a:gd name="connsiteY1132" fmla="*/ 738067 h 1177996"/>
                <a:gd name="connsiteX1133" fmla="*/ 1183347 w 1636327"/>
                <a:gd name="connsiteY1133" fmla="*/ 738067 h 1177996"/>
                <a:gd name="connsiteX1134" fmla="*/ 1182760 w 1636327"/>
                <a:gd name="connsiteY1134" fmla="*/ 738654 h 1177996"/>
                <a:gd name="connsiteX1135" fmla="*/ 1182238 w 1636327"/>
                <a:gd name="connsiteY1135" fmla="*/ 738654 h 1177996"/>
                <a:gd name="connsiteX1136" fmla="*/ 1179106 w 1636327"/>
                <a:gd name="connsiteY1136" fmla="*/ 737610 h 1177996"/>
                <a:gd name="connsiteX1137" fmla="*/ 1178388 w 1636327"/>
                <a:gd name="connsiteY1137" fmla="*/ 736892 h 1177996"/>
                <a:gd name="connsiteX1138" fmla="*/ 1175778 w 1636327"/>
                <a:gd name="connsiteY1138" fmla="*/ 735848 h 1177996"/>
                <a:gd name="connsiteX1139" fmla="*/ 1172972 w 1636327"/>
                <a:gd name="connsiteY1139" fmla="*/ 735587 h 1177996"/>
                <a:gd name="connsiteX1140" fmla="*/ 1164424 w 1636327"/>
                <a:gd name="connsiteY1140" fmla="*/ 733238 h 1177996"/>
                <a:gd name="connsiteX1141" fmla="*/ 1162402 w 1636327"/>
                <a:gd name="connsiteY1141" fmla="*/ 733499 h 1177996"/>
                <a:gd name="connsiteX1142" fmla="*/ 1162206 w 1636327"/>
                <a:gd name="connsiteY1142" fmla="*/ 733042 h 1177996"/>
                <a:gd name="connsiteX1143" fmla="*/ 1159400 w 1636327"/>
                <a:gd name="connsiteY1143" fmla="*/ 732781 h 1177996"/>
                <a:gd name="connsiteX1144" fmla="*/ 1158486 w 1636327"/>
                <a:gd name="connsiteY1144" fmla="*/ 733499 h 1177996"/>
                <a:gd name="connsiteX1145" fmla="*/ 1156268 w 1636327"/>
                <a:gd name="connsiteY1145" fmla="*/ 733630 h 1177996"/>
                <a:gd name="connsiteX1146" fmla="*/ 1155550 w 1636327"/>
                <a:gd name="connsiteY1146" fmla="*/ 733891 h 1177996"/>
                <a:gd name="connsiteX1147" fmla="*/ 1155550 w 1636327"/>
                <a:gd name="connsiteY1147" fmla="*/ 734347 h 1177996"/>
                <a:gd name="connsiteX1148" fmla="*/ 1154049 w 1636327"/>
                <a:gd name="connsiteY1148" fmla="*/ 734804 h 1177996"/>
                <a:gd name="connsiteX1149" fmla="*/ 1153136 w 1636327"/>
                <a:gd name="connsiteY1149" fmla="*/ 736240 h 1177996"/>
                <a:gd name="connsiteX1150" fmla="*/ 1152940 w 1636327"/>
                <a:gd name="connsiteY1150" fmla="*/ 737415 h 1177996"/>
                <a:gd name="connsiteX1151" fmla="*/ 1151048 w 1636327"/>
                <a:gd name="connsiteY1151" fmla="*/ 738002 h 1177996"/>
                <a:gd name="connsiteX1152" fmla="*/ 1150330 w 1636327"/>
                <a:gd name="connsiteY1152" fmla="*/ 738719 h 1177996"/>
                <a:gd name="connsiteX1153" fmla="*/ 1150330 w 1636327"/>
                <a:gd name="connsiteY1153" fmla="*/ 739568 h 1177996"/>
                <a:gd name="connsiteX1154" fmla="*/ 1151048 w 1636327"/>
                <a:gd name="connsiteY1154" fmla="*/ 740416 h 1177996"/>
                <a:gd name="connsiteX1155" fmla="*/ 1148503 w 1636327"/>
                <a:gd name="connsiteY1155" fmla="*/ 740285 h 1177996"/>
                <a:gd name="connsiteX1156" fmla="*/ 1146545 w 1636327"/>
                <a:gd name="connsiteY1156" fmla="*/ 741003 h 1177996"/>
                <a:gd name="connsiteX1157" fmla="*/ 1145632 w 1636327"/>
                <a:gd name="connsiteY1157" fmla="*/ 742439 h 1177996"/>
                <a:gd name="connsiteX1158" fmla="*/ 1143413 w 1636327"/>
                <a:gd name="connsiteY1158" fmla="*/ 743874 h 1177996"/>
                <a:gd name="connsiteX1159" fmla="*/ 1140412 w 1636327"/>
                <a:gd name="connsiteY1159" fmla="*/ 743744 h 1177996"/>
                <a:gd name="connsiteX1160" fmla="*/ 1139302 w 1636327"/>
                <a:gd name="connsiteY1160" fmla="*/ 745767 h 1177996"/>
                <a:gd name="connsiteX1161" fmla="*/ 1137606 w 1636327"/>
                <a:gd name="connsiteY1161" fmla="*/ 745897 h 1177996"/>
                <a:gd name="connsiteX1162" fmla="*/ 1134996 w 1636327"/>
                <a:gd name="connsiteY1162" fmla="*/ 748246 h 1177996"/>
                <a:gd name="connsiteX1163" fmla="*/ 1132190 w 1636327"/>
                <a:gd name="connsiteY1163" fmla="*/ 747529 h 1177996"/>
                <a:gd name="connsiteX1164" fmla="*/ 1130689 w 1636327"/>
                <a:gd name="connsiteY1164" fmla="*/ 747529 h 1177996"/>
                <a:gd name="connsiteX1165" fmla="*/ 1129580 w 1636327"/>
                <a:gd name="connsiteY1165" fmla="*/ 749421 h 1177996"/>
                <a:gd name="connsiteX1166" fmla="*/ 1126252 w 1636327"/>
                <a:gd name="connsiteY1166" fmla="*/ 750726 h 1177996"/>
                <a:gd name="connsiteX1167" fmla="*/ 1123120 w 1636327"/>
                <a:gd name="connsiteY1167" fmla="*/ 751313 h 1177996"/>
                <a:gd name="connsiteX1168" fmla="*/ 1120706 w 1636327"/>
                <a:gd name="connsiteY1168" fmla="*/ 751313 h 1177996"/>
                <a:gd name="connsiteX1169" fmla="*/ 1109352 w 1636327"/>
                <a:gd name="connsiteY1169" fmla="*/ 749095 h 1177996"/>
                <a:gd name="connsiteX1170" fmla="*/ 1103609 w 1636327"/>
                <a:gd name="connsiteY1170" fmla="*/ 748964 h 1177996"/>
                <a:gd name="connsiteX1171" fmla="*/ 1101587 w 1636327"/>
                <a:gd name="connsiteY1171" fmla="*/ 749682 h 1177996"/>
                <a:gd name="connsiteX1172" fmla="*/ 1101195 w 1636327"/>
                <a:gd name="connsiteY1172" fmla="*/ 751313 h 1177996"/>
                <a:gd name="connsiteX1173" fmla="*/ 1100477 w 1636327"/>
                <a:gd name="connsiteY1173" fmla="*/ 751574 h 1177996"/>
                <a:gd name="connsiteX1174" fmla="*/ 1100282 w 1636327"/>
                <a:gd name="connsiteY1174" fmla="*/ 752618 h 1177996"/>
                <a:gd name="connsiteX1175" fmla="*/ 1099172 w 1636327"/>
                <a:gd name="connsiteY1175" fmla="*/ 752488 h 1177996"/>
                <a:gd name="connsiteX1176" fmla="*/ 1098781 w 1636327"/>
                <a:gd name="connsiteY1176" fmla="*/ 752749 h 1177996"/>
                <a:gd name="connsiteX1177" fmla="*/ 1098389 w 1636327"/>
                <a:gd name="connsiteY1177" fmla="*/ 755554 h 1177996"/>
                <a:gd name="connsiteX1178" fmla="*/ 1097476 w 1636327"/>
                <a:gd name="connsiteY1178" fmla="*/ 758360 h 1177996"/>
                <a:gd name="connsiteX1179" fmla="*/ 1093952 w 1636327"/>
                <a:gd name="connsiteY1179" fmla="*/ 758360 h 1177996"/>
                <a:gd name="connsiteX1180" fmla="*/ 1089645 w 1636327"/>
                <a:gd name="connsiteY1180" fmla="*/ 757512 h 1177996"/>
                <a:gd name="connsiteX1181" fmla="*/ 1086513 w 1636327"/>
                <a:gd name="connsiteY1181" fmla="*/ 757382 h 1177996"/>
                <a:gd name="connsiteX1182" fmla="*/ 1082990 w 1636327"/>
                <a:gd name="connsiteY1182" fmla="*/ 757838 h 1177996"/>
                <a:gd name="connsiteX1183" fmla="*/ 1082598 w 1636327"/>
                <a:gd name="connsiteY1183" fmla="*/ 758295 h 1177996"/>
                <a:gd name="connsiteX1184" fmla="*/ 1081097 w 1636327"/>
                <a:gd name="connsiteY1184" fmla="*/ 758295 h 1177996"/>
                <a:gd name="connsiteX1185" fmla="*/ 1080380 w 1636327"/>
                <a:gd name="connsiteY1185" fmla="*/ 758752 h 1177996"/>
                <a:gd name="connsiteX1186" fmla="*/ 1078683 w 1636327"/>
                <a:gd name="connsiteY1186" fmla="*/ 758752 h 1177996"/>
                <a:gd name="connsiteX1187" fmla="*/ 1078683 w 1636327"/>
                <a:gd name="connsiteY1187" fmla="*/ 758491 h 1177996"/>
                <a:gd name="connsiteX1188" fmla="*/ 1076987 w 1636327"/>
                <a:gd name="connsiteY1188" fmla="*/ 758034 h 1177996"/>
                <a:gd name="connsiteX1189" fmla="*/ 1075290 w 1636327"/>
                <a:gd name="connsiteY1189" fmla="*/ 758165 h 1177996"/>
                <a:gd name="connsiteX1190" fmla="*/ 1074377 w 1636327"/>
                <a:gd name="connsiteY1190" fmla="*/ 758752 h 1177996"/>
                <a:gd name="connsiteX1191" fmla="*/ 1067133 w 1636327"/>
                <a:gd name="connsiteY1191" fmla="*/ 758621 h 1177996"/>
                <a:gd name="connsiteX1192" fmla="*/ 1064719 w 1636327"/>
                <a:gd name="connsiteY1192" fmla="*/ 758882 h 1177996"/>
                <a:gd name="connsiteX1193" fmla="*/ 1064001 w 1636327"/>
                <a:gd name="connsiteY1193" fmla="*/ 759731 h 1177996"/>
                <a:gd name="connsiteX1194" fmla="*/ 1062892 w 1636327"/>
                <a:gd name="connsiteY1194" fmla="*/ 760187 h 1177996"/>
                <a:gd name="connsiteX1195" fmla="*/ 1060282 w 1636327"/>
                <a:gd name="connsiteY1195" fmla="*/ 760057 h 1177996"/>
                <a:gd name="connsiteX1196" fmla="*/ 1051343 w 1636327"/>
                <a:gd name="connsiteY1196" fmla="*/ 761819 h 1177996"/>
                <a:gd name="connsiteX1197" fmla="*/ 1048537 w 1636327"/>
                <a:gd name="connsiteY1197" fmla="*/ 762863 h 1177996"/>
                <a:gd name="connsiteX1198" fmla="*/ 1047232 w 1636327"/>
                <a:gd name="connsiteY1198" fmla="*/ 763711 h 1177996"/>
                <a:gd name="connsiteX1199" fmla="*/ 1043708 w 1636327"/>
                <a:gd name="connsiteY1199" fmla="*/ 764429 h 1177996"/>
                <a:gd name="connsiteX1200" fmla="*/ 1043512 w 1636327"/>
                <a:gd name="connsiteY1200" fmla="*/ 765016 h 1177996"/>
                <a:gd name="connsiteX1201" fmla="*/ 1040902 w 1636327"/>
                <a:gd name="connsiteY1201" fmla="*/ 765864 h 1177996"/>
                <a:gd name="connsiteX1202" fmla="*/ 1040184 w 1636327"/>
                <a:gd name="connsiteY1202" fmla="*/ 766908 h 1177996"/>
                <a:gd name="connsiteX1203" fmla="*/ 1040380 w 1636327"/>
                <a:gd name="connsiteY1203" fmla="*/ 767496 h 1177996"/>
                <a:gd name="connsiteX1204" fmla="*/ 1039793 w 1636327"/>
                <a:gd name="connsiteY1204" fmla="*/ 769127 h 1177996"/>
                <a:gd name="connsiteX1205" fmla="*/ 1037378 w 1636327"/>
                <a:gd name="connsiteY1205" fmla="*/ 770758 h 1177996"/>
                <a:gd name="connsiteX1206" fmla="*/ 1037378 w 1636327"/>
                <a:gd name="connsiteY1206" fmla="*/ 771607 h 1177996"/>
                <a:gd name="connsiteX1207" fmla="*/ 1036465 w 1636327"/>
                <a:gd name="connsiteY1207" fmla="*/ 772455 h 1177996"/>
                <a:gd name="connsiteX1208" fmla="*/ 1035747 w 1636327"/>
                <a:gd name="connsiteY1208" fmla="*/ 772585 h 1177996"/>
                <a:gd name="connsiteX1209" fmla="*/ 1035943 w 1636327"/>
                <a:gd name="connsiteY1209" fmla="*/ 773890 h 1177996"/>
                <a:gd name="connsiteX1210" fmla="*/ 1034246 w 1636327"/>
                <a:gd name="connsiteY1210" fmla="*/ 774739 h 1177996"/>
                <a:gd name="connsiteX1211" fmla="*/ 1034442 w 1636327"/>
                <a:gd name="connsiteY1211" fmla="*/ 777936 h 1177996"/>
                <a:gd name="connsiteX1212" fmla="*/ 1032941 w 1636327"/>
                <a:gd name="connsiteY1212" fmla="*/ 780155 h 1177996"/>
                <a:gd name="connsiteX1213" fmla="*/ 1032941 w 1636327"/>
                <a:gd name="connsiteY1213" fmla="*/ 781590 h 1177996"/>
                <a:gd name="connsiteX1214" fmla="*/ 1032028 w 1636327"/>
                <a:gd name="connsiteY1214" fmla="*/ 782177 h 1177996"/>
                <a:gd name="connsiteX1215" fmla="*/ 1031636 w 1636327"/>
                <a:gd name="connsiteY1215" fmla="*/ 783352 h 1177996"/>
                <a:gd name="connsiteX1216" fmla="*/ 1029222 w 1636327"/>
                <a:gd name="connsiteY1216" fmla="*/ 786092 h 1177996"/>
                <a:gd name="connsiteX1217" fmla="*/ 1029026 w 1636327"/>
                <a:gd name="connsiteY1217" fmla="*/ 786810 h 1177996"/>
                <a:gd name="connsiteX1218" fmla="*/ 1028439 w 1636327"/>
                <a:gd name="connsiteY1218" fmla="*/ 786810 h 1177996"/>
                <a:gd name="connsiteX1219" fmla="*/ 1027330 w 1636327"/>
                <a:gd name="connsiteY1219" fmla="*/ 787854 h 1177996"/>
                <a:gd name="connsiteX1220" fmla="*/ 1023219 w 1636327"/>
                <a:gd name="connsiteY1220" fmla="*/ 787593 h 1177996"/>
                <a:gd name="connsiteX1221" fmla="*/ 1021326 w 1636327"/>
                <a:gd name="connsiteY1221" fmla="*/ 788180 h 1177996"/>
                <a:gd name="connsiteX1222" fmla="*/ 1020021 w 1636327"/>
                <a:gd name="connsiteY1222" fmla="*/ 789029 h 1177996"/>
                <a:gd name="connsiteX1223" fmla="*/ 1015388 w 1636327"/>
                <a:gd name="connsiteY1223" fmla="*/ 790791 h 1177996"/>
                <a:gd name="connsiteX1224" fmla="*/ 1014671 w 1636327"/>
                <a:gd name="connsiteY1224" fmla="*/ 791508 h 1177996"/>
                <a:gd name="connsiteX1225" fmla="*/ 1013170 w 1636327"/>
                <a:gd name="connsiteY1225" fmla="*/ 791965 h 1177996"/>
                <a:gd name="connsiteX1226" fmla="*/ 1011865 w 1636327"/>
                <a:gd name="connsiteY1226" fmla="*/ 793140 h 1177996"/>
                <a:gd name="connsiteX1227" fmla="*/ 1011278 w 1636327"/>
                <a:gd name="connsiteY1227" fmla="*/ 793140 h 1177996"/>
                <a:gd name="connsiteX1228" fmla="*/ 1009255 w 1636327"/>
                <a:gd name="connsiteY1228" fmla="*/ 795163 h 1177996"/>
                <a:gd name="connsiteX1229" fmla="*/ 1009255 w 1636327"/>
                <a:gd name="connsiteY1229" fmla="*/ 795880 h 1177996"/>
                <a:gd name="connsiteX1230" fmla="*/ 1009777 w 1636327"/>
                <a:gd name="connsiteY1230" fmla="*/ 796598 h 1177996"/>
                <a:gd name="connsiteX1231" fmla="*/ 1009581 w 1636327"/>
                <a:gd name="connsiteY1231" fmla="*/ 799665 h 1177996"/>
                <a:gd name="connsiteX1232" fmla="*/ 1008668 w 1636327"/>
                <a:gd name="connsiteY1232" fmla="*/ 799208 h 1177996"/>
                <a:gd name="connsiteX1233" fmla="*/ 1007754 w 1636327"/>
                <a:gd name="connsiteY1233" fmla="*/ 799469 h 1177996"/>
                <a:gd name="connsiteX1234" fmla="*/ 1007362 w 1636327"/>
                <a:gd name="connsiteY1234" fmla="*/ 797838 h 1177996"/>
                <a:gd name="connsiteX1235" fmla="*/ 1004948 w 1636327"/>
                <a:gd name="connsiteY1235" fmla="*/ 798099 h 1177996"/>
                <a:gd name="connsiteX1236" fmla="*/ 1003643 w 1636327"/>
                <a:gd name="connsiteY1236" fmla="*/ 798947 h 1177996"/>
                <a:gd name="connsiteX1237" fmla="*/ 999924 w 1636327"/>
                <a:gd name="connsiteY1237" fmla="*/ 799208 h 1177996"/>
                <a:gd name="connsiteX1238" fmla="*/ 999206 w 1636327"/>
                <a:gd name="connsiteY1238" fmla="*/ 797903 h 1177996"/>
                <a:gd name="connsiteX1239" fmla="*/ 992550 w 1636327"/>
                <a:gd name="connsiteY1239" fmla="*/ 796859 h 1177996"/>
                <a:gd name="connsiteX1240" fmla="*/ 991245 w 1636327"/>
                <a:gd name="connsiteY1240" fmla="*/ 794836 h 1177996"/>
                <a:gd name="connsiteX1241" fmla="*/ 987330 w 1636327"/>
                <a:gd name="connsiteY1241" fmla="*/ 794380 h 1177996"/>
                <a:gd name="connsiteX1242" fmla="*/ 986743 w 1636327"/>
                <a:gd name="connsiteY1242" fmla="*/ 793792 h 1177996"/>
                <a:gd name="connsiteX1243" fmla="*/ 986547 w 1636327"/>
                <a:gd name="connsiteY1243" fmla="*/ 793074 h 1177996"/>
                <a:gd name="connsiteX1244" fmla="*/ 987069 w 1636327"/>
                <a:gd name="connsiteY1244" fmla="*/ 792487 h 1177996"/>
                <a:gd name="connsiteX1245" fmla="*/ 989679 w 1636327"/>
                <a:gd name="connsiteY1245" fmla="*/ 791900 h 1177996"/>
                <a:gd name="connsiteX1246" fmla="*/ 989679 w 1636327"/>
                <a:gd name="connsiteY1246" fmla="*/ 786615 h 1177996"/>
                <a:gd name="connsiteX1247" fmla="*/ 989288 w 1636327"/>
                <a:gd name="connsiteY1247" fmla="*/ 785766 h 1177996"/>
                <a:gd name="connsiteX1248" fmla="*/ 988178 w 1636327"/>
                <a:gd name="connsiteY1248" fmla="*/ 785049 h 1177996"/>
                <a:gd name="connsiteX1249" fmla="*/ 988178 w 1636327"/>
                <a:gd name="connsiteY1249" fmla="*/ 784004 h 1177996"/>
                <a:gd name="connsiteX1250" fmla="*/ 987656 w 1636327"/>
                <a:gd name="connsiteY1250" fmla="*/ 783743 h 1177996"/>
                <a:gd name="connsiteX1251" fmla="*/ 987656 w 1636327"/>
                <a:gd name="connsiteY1251" fmla="*/ 782308 h 1177996"/>
                <a:gd name="connsiteX1252" fmla="*/ 984328 w 1636327"/>
                <a:gd name="connsiteY1252" fmla="*/ 778980 h 1177996"/>
                <a:gd name="connsiteX1253" fmla="*/ 984328 w 1636327"/>
                <a:gd name="connsiteY1253" fmla="*/ 777675 h 1177996"/>
                <a:gd name="connsiteX1254" fmla="*/ 983806 w 1636327"/>
                <a:gd name="connsiteY1254" fmla="*/ 777414 h 1177996"/>
                <a:gd name="connsiteX1255" fmla="*/ 984198 w 1636327"/>
                <a:gd name="connsiteY1255" fmla="*/ 776566 h 1177996"/>
                <a:gd name="connsiteX1256" fmla="*/ 983676 w 1636327"/>
                <a:gd name="connsiteY1256" fmla="*/ 775978 h 1177996"/>
                <a:gd name="connsiteX1257" fmla="*/ 983480 w 1636327"/>
                <a:gd name="connsiteY1257" fmla="*/ 773956 h 1177996"/>
                <a:gd name="connsiteX1258" fmla="*/ 982175 w 1636327"/>
                <a:gd name="connsiteY1258" fmla="*/ 772063 h 1177996"/>
                <a:gd name="connsiteX1259" fmla="*/ 981979 w 1636327"/>
                <a:gd name="connsiteY1259" fmla="*/ 770628 h 1177996"/>
                <a:gd name="connsiteX1260" fmla="*/ 981066 w 1636327"/>
                <a:gd name="connsiteY1260" fmla="*/ 769584 h 1177996"/>
                <a:gd name="connsiteX1261" fmla="*/ 980544 w 1636327"/>
                <a:gd name="connsiteY1261" fmla="*/ 767104 h 1177996"/>
                <a:gd name="connsiteX1262" fmla="*/ 979630 w 1636327"/>
                <a:gd name="connsiteY1262" fmla="*/ 766256 h 1177996"/>
                <a:gd name="connsiteX1263" fmla="*/ 979239 w 1636327"/>
                <a:gd name="connsiteY1263" fmla="*/ 765081 h 1177996"/>
                <a:gd name="connsiteX1264" fmla="*/ 978521 w 1636327"/>
                <a:gd name="connsiteY1264" fmla="*/ 764625 h 1177996"/>
                <a:gd name="connsiteX1265" fmla="*/ 978521 w 1636327"/>
                <a:gd name="connsiteY1265" fmla="*/ 763189 h 1177996"/>
                <a:gd name="connsiteX1266" fmla="*/ 977803 w 1636327"/>
                <a:gd name="connsiteY1266" fmla="*/ 762471 h 1177996"/>
                <a:gd name="connsiteX1267" fmla="*/ 976890 w 1636327"/>
                <a:gd name="connsiteY1267" fmla="*/ 763776 h 1177996"/>
                <a:gd name="connsiteX1268" fmla="*/ 975389 w 1636327"/>
                <a:gd name="connsiteY1268" fmla="*/ 763515 h 1177996"/>
                <a:gd name="connsiteX1269" fmla="*/ 975585 w 1636327"/>
                <a:gd name="connsiteY1269" fmla="*/ 763059 h 1177996"/>
                <a:gd name="connsiteX1270" fmla="*/ 974475 w 1636327"/>
                <a:gd name="connsiteY1270" fmla="*/ 762471 h 1177996"/>
                <a:gd name="connsiteX1271" fmla="*/ 974084 w 1636327"/>
                <a:gd name="connsiteY1271" fmla="*/ 762014 h 1177996"/>
                <a:gd name="connsiteX1272" fmla="*/ 974280 w 1636327"/>
                <a:gd name="connsiteY1272" fmla="*/ 761297 h 1177996"/>
                <a:gd name="connsiteX1273" fmla="*/ 973170 w 1636327"/>
                <a:gd name="connsiteY1273" fmla="*/ 760253 h 1177996"/>
                <a:gd name="connsiteX1274" fmla="*/ 973170 w 1636327"/>
                <a:gd name="connsiteY1274" fmla="*/ 762863 h 1177996"/>
                <a:gd name="connsiteX1275" fmla="*/ 973562 w 1636327"/>
                <a:gd name="connsiteY1275" fmla="*/ 763580 h 1177996"/>
                <a:gd name="connsiteX1276" fmla="*/ 973366 w 1636327"/>
                <a:gd name="connsiteY1276" fmla="*/ 765473 h 1177996"/>
                <a:gd name="connsiteX1277" fmla="*/ 972975 w 1636327"/>
                <a:gd name="connsiteY1277" fmla="*/ 765734 h 1177996"/>
                <a:gd name="connsiteX1278" fmla="*/ 973366 w 1636327"/>
                <a:gd name="connsiteY1278" fmla="*/ 770824 h 1177996"/>
                <a:gd name="connsiteX1279" fmla="*/ 974084 w 1636327"/>
                <a:gd name="connsiteY1279" fmla="*/ 771867 h 1177996"/>
                <a:gd name="connsiteX1280" fmla="*/ 974997 w 1636327"/>
                <a:gd name="connsiteY1280" fmla="*/ 771998 h 1177996"/>
                <a:gd name="connsiteX1281" fmla="*/ 976303 w 1636327"/>
                <a:gd name="connsiteY1281" fmla="*/ 772846 h 1177996"/>
                <a:gd name="connsiteX1282" fmla="*/ 977607 w 1636327"/>
                <a:gd name="connsiteY1282" fmla="*/ 776370 h 1177996"/>
                <a:gd name="connsiteX1283" fmla="*/ 978325 w 1636327"/>
                <a:gd name="connsiteY1283" fmla="*/ 777414 h 1177996"/>
                <a:gd name="connsiteX1284" fmla="*/ 978325 w 1636327"/>
                <a:gd name="connsiteY1284" fmla="*/ 779306 h 1177996"/>
                <a:gd name="connsiteX1285" fmla="*/ 977934 w 1636327"/>
                <a:gd name="connsiteY1285" fmla="*/ 779763 h 1177996"/>
                <a:gd name="connsiteX1286" fmla="*/ 978130 w 1636327"/>
                <a:gd name="connsiteY1286" fmla="*/ 781981 h 1177996"/>
                <a:gd name="connsiteX1287" fmla="*/ 979043 w 1636327"/>
                <a:gd name="connsiteY1287" fmla="*/ 783026 h 1177996"/>
                <a:gd name="connsiteX1288" fmla="*/ 979043 w 1636327"/>
                <a:gd name="connsiteY1288" fmla="*/ 786549 h 1177996"/>
                <a:gd name="connsiteX1289" fmla="*/ 979434 w 1636327"/>
                <a:gd name="connsiteY1289" fmla="*/ 786810 h 1177996"/>
                <a:gd name="connsiteX1290" fmla="*/ 979434 w 1636327"/>
                <a:gd name="connsiteY1290" fmla="*/ 787854 h 1177996"/>
                <a:gd name="connsiteX1291" fmla="*/ 979826 w 1636327"/>
                <a:gd name="connsiteY1291" fmla="*/ 788572 h 1177996"/>
                <a:gd name="connsiteX1292" fmla="*/ 980413 w 1636327"/>
                <a:gd name="connsiteY1292" fmla="*/ 788703 h 1177996"/>
                <a:gd name="connsiteX1293" fmla="*/ 980022 w 1636327"/>
                <a:gd name="connsiteY1293" fmla="*/ 789159 h 1177996"/>
                <a:gd name="connsiteX1294" fmla="*/ 980022 w 1636327"/>
                <a:gd name="connsiteY1294" fmla="*/ 792683 h 1177996"/>
                <a:gd name="connsiteX1295" fmla="*/ 980218 w 1636327"/>
                <a:gd name="connsiteY1295" fmla="*/ 794706 h 1177996"/>
                <a:gd name="connsiteX1296" fmla="*/ 980740 w 1636327"/>
                <a:gd name="connsiteY1296" fmla="*/ 795423 h 1177996"/>
                <a:gd name="connsiteX1297" fmla="*/ 980740 w 1636327"/>
                <a:gd name="connsiteY1297" fmla="*/ 800513 h 1177996"/>
                <a:gd name="connsiteX1298" fmla="*/ 981849 w 1636327"/>
                <a:gd name="connsiteY1298" fmla="*/ 800970 h 1177996"/>
                <a:gd name="connsiteX1299" fmla="*/ 982045 w 1636327"/>
                <a:gd name="connsiteY1299" fmla="*/ 800252 h 1177996"/>
                <a:gd name="connsiteX1300" fmla="*/ 983154 w 1636327"/>
                <a:gd name="connsiteY1300" fmla="*/ 799796 h 1177996"/>
                <a:gd name="connsiteX1301" fmla="*/ 983545 w 1636327"/>
                <a:gd name="connsiteY1301" fmla="*/ 799077 h 1177996"/>
                <a:gd name="connsiteX1302" fmla="*/ 985568 w 1636327"/>
                <a:gd name="connsiteY1302" fmla="*/ 797642 h 1177996"/>
                <a:gd name="connsiteX1303" fmla="*/ 985177 w 1636327"/>
                <a:gd name="connsiteY1303" fmla="*/ 797185 h 1177996"/>
                <a:gd name="connsiteX1304" fmla="*/ 985568 w 1636327"/>
                <a:gd name="connsiteY1304" fmla="*/ 796468 h 1177996"/>
                <a:gd name="connsiteX1305" fmla="*/ 986873 w 1636327"/>
                <a:gd name="connsiteY1305" fmla="*/ 796011 h 1177996"/>
                <a:gd name="connsiteX1306" fmla="*/ 987265 w 1636327"/>
                <a:gd name="connsiteY1306" fmla="*/ 796272 h 1177996"/>
                <a:gd name="connsiteX1307" fmla="*/ 987265 w 1636327"/>
                <a:gd name="connsiteY1307" fmla="*/ 797903 h 1177996"/>
                <a:gd name="connsiteX1308" fmla="*/ 986547 w 1636327"/>
                <a:gd name="connsiteY1308" fmla="*/ 799208 h 1177996"/>
                <a:gd name="connsiteX1309" fmla="*/ 986547 w 1636327"/>
                <a:gd name="connsiteY1309" fmla="*/ 799926 h 1177996"/>
                <a:gd name="connsiteX1310" fmla="*/ 985242 w 1636327"/>
                <a:gd name="connsiteY1310" fmla="*/ 801231 h 1177996"/>
                <a:gd name="connsiteX1311" fmla="*/ 984133 w 1636327"/>
                <a:gd name="connsiteY1311" fmla="*/ 801688 h 1177996"/>
                <a:gd name="connsiteX1312" fmla="*/ 983937 w 1636327"/>
                <a:gd name="connsiteY1312" fmla="*/ 802536 h 1177996"/>
                <a:gd name="connsiteX1313" fmla="*/ 982632 w 1636327"/>
                <a:gd name="connsiteY1313" fmla="*/ 803384 h 1177996"/>
                <a:gd name="connsiteX1314" fmla="*/ 982045 w 1636327"/>
                <a:gd name="connsiteY1314" fmla="*/ 804689 h 1177996"/>
                <a:gd name="connsiteX1315" fmla="*/ 980935 w 1636327"/>
                <a:gd name="connsiteY1315" fmla="*/ 805733 h 1177996"/>
                <a:gd name="connsiteX1316" fmla="*/ 981327 w 1636327"/>
                <a:gd name="connsiteY1316" fmla="*/ 807169 h 1177996"/>
                <a:gd name="connsiteX1317" fmla="*/ 980609 w 1636327"/>
                <a:gd name="connsiteY1317" fmla="*/ 807299 h 1177996"/>
                <a:gd name="connsiteX1318" fmla="*/ 978391 w 1636327"/>
                <a:gd name="connsiteY1318" fmla="*/ 808931 h 1177996"/>
                <a:gd name="connsiteX1319" fmla="*/ 977673 w 1636327"/>
                <a:gd name="connsiteY1319" fmla="*/ 809975 h 1177996"/>
                <a:gd name="connsiteX1320" fmla="*/ 976563 w 1636327"/>
                <a:gd name="connsiteY1320" fmla="*/ 810562 h 1177996"/>
                <a:gd name="connsiteX1321" fmla="*/ 975454 w 1636327"/>
                <a:gd name="connsiteY1321" fmla="*/ 812324 h 1177996"/>
                <a:gd name="connsiteX1322" fmla="*/ 974345 w 1636327"/>
                <a:gd name="connsiteY1322" fmla="*/ 812911 h 1177996"/>
                <a:gd name="connsiteX1323" fmla="*/ 974541 w 1636327"/>
                <a:gd name="connsiteY1323" fmla="*/ 813629 h 1177996"/>
                <a:gd name="connsiteX1324" fmla="*/ 973823 w 1636327"/>
                <a:gd name="connsiteY1324" fmla="*/ 813890 h 1177996"/>
                <a:gd name="connsiteX1325" fmla="*/ 973301 w 1636327"/>
                <a:gd name="connsiteY1325" fmla="*/ 814934 h 1177996"/>
                <a:gd name="connsiteX1326" fmla="*/ 972714 w 1636327"/>
                <a:gd name="connsiteY1326" fmla="*/ 822829 h 1177996"/>
                <a:gd name="connsiteX1327" fmla="*/ 972192 w 1636327"/>
                <a:gd name="connsiteY1327" fmla="*/ 823286 h 1177996"/>
                <a:gd name="connsiteX1328" fmla="*/ 970691 w 1636327"/>
                <a:gd name="connsiteY1328" fmla="*/ 823286 h 1177996"/>
                <a:gd name="connsiteX1329" fmla="*/ 969190 w 1636327"/>
                <a:gd name="connsiteY1329" fmla="*/ 824722 h 1177996"/>
                <a:gd name="connsiteX1330" fmla="*/ 968276 w 1636327"/>
                <a:gd name="connsiteY1330" fmla="*/ 827071 h 1177996"/>
                <a:gd name="connsiteX1331" fmla="*/ 966972 w 1636327"/>
                <a:gd name="connsiteY1331" fmla="*/ 827789 h 1177996"/>
                <a:gd name="connsiteX1332" fmla="*/ 965862 w 1636327"/>
                <a:gd name="connsiteY1332" fmla="*/ 830138 h 1177996"/>
                <a:gd name="connsiteX1333" fmla="*/ 964361 w 1636327"/>
                <a:gd name="connsiteY1333" fmla="*/ 831769 h 1177996"/>
                <a:gd name="connsiteX1334" fmla="*/ 964883 w 1636327"/>
                <a:gd name="connsiteY1334" fmla="*/ 832487 h 1177996"/>
                <a:gd name="connsiteX1335" fmla="*/ 964166 w 1636327"/>
                <a:gd name="connsiteY1335" fmla="*/ 832487 h 1177996"/>
                <a:gd name="connsiteX1336" fmla="*/ 963970 w 1636327"/>
                <a:gd name="connsiteY1336" fmla="*/ 833205 h 1177996"/>
                <a:gd name="connsiteX1337" fmla="*/ 963448 w 1636327"/>
                <a:gd name="connsiteY1337" fmla="*/ 833205 h 1177996"/>
                <a:gd name="connsiteX1338" fmla="*/ 962534 w 1636327"/>
                <a:gd name="connsiteY1338" fmla="*/ 834248 h 1177996"/>
                <a:gd name="connsiteX1339" fmla="*/ 962143 w 1636327"/>
                <a:gd name="connsiteY1339" fmla="*/ 834248 h 1177996"/>
                <a:gd name="connsiteX1340" fmla="*/ 962534 w 1636327"/>
                <a:gd name="connsiteY1340" fmla="*/ 833792 h 1177996"/>
                <a:gd name="connsiteX1341" fmla="*/ 962534 w 1636327"/>
                <a:gd name="connsiteY1341" fmla="*/ 832030 h 1177996"/>
                <a:gd name="connsiteX1342" fmla="*/ 962012 w 1636327"/>
                <a:gd name="connsiteY1342" fmla="*/ 831573 h 1177996"/>
                <a:gd name="connsiteX1343" fmla="*/ 958880 w 1636327"/>
                <a:gd name="connsiteY1343" fmla="*/ 831117 h 1177996"/>
                <a:gd name="connsiteX1344" fmla="*/ 956270 w 1636327"/>
                <a:gd name="connsiteY1344" fmla="*/ 831704 h 1177996"/>
                <a:gd name="connsiteX1345" fmla="*/ 954052 w 1636327"/>
                <a:gd name="connsiteY1345" fmla="*/ 830660 h 1177996"/>
                <a:gd name="connsiteX1346" fmla="*/ 951441 w 1636327"/>
                <a:gd name="connsiteY1346" fmla="*/ 830660 h 1177996"/>
                <a:gd name="connsiteX1347" fmla="*/ 949941 w 1636327"/>
                <a:gd name="connsiteY1347" fmla="*/ 831508 h 1177996"/>
                <a:gd name="connsiteX1348" fmla="*/ 949941 w 1636327"/>
                <a:gd name="connsiteY1348" fmla="*/ 831965 h 1177996"/>
                <a:gd name="connsiteX1349" fmla="*/ 946808 w 1636327"/>
                <a:gd name="connsiteY1349" fmla="*/ 831704 h 1177996"/>
                <a:gd name="connsiteX1350" fmla="*/ 946091 w 1636327"/>
                <a:gd name="connsiteY1350" fmla="*/ 832291 h 1177996"/>
                <a:gd name="connsiteX1351" fmla="*/ 945699 w 1636327"/>
                <a:gd name="connsiteY1351" fmla="*/ 831834 h 1177996"/>
                <a:gd name="connsiteX1352" fmla="*/ 944198 w 1636327"/>
                <a:gd name="connsiteY1352" fmla="*/ 832095 h 1177996"/>
                <a:gd name="connsiteX1353" fmla="*/ 943089 w 1636327"/>
                <a:gd name="connsiteY1353" fmla="*/ 831508 h 1177996"/>
                <a:gd name="connsiteX1354" fmla="*/ 941784 w 1636327"/>
                <a:gd name="connsiteY1354" fmla="*/ 831638 h 1177996"/>
                <a:gd name="connsiteX1355" fmla="*/ 940087 w 1636327"/>
                <a:gd name="connsiteY1355" fmla="*/ 833074 h 1177996"/>
                <a:gd name="connsiteX1356" fmla="*/ 936760 w 1636327"/>
                <a:gd name="connsiteY1356" fmla="*/ 833074 h 1177996"/>
                <a:gd name="connsiteX1357" fmla="*/ 935650 w 1636327"/>
                <a:gd name="connsiteY1357" fmla="*/ 833792 h 1177996"/>
                <a:gd name="connsiteX1358" fmla="*/ 935650 w 1636327"/>
                <a:gd name="connsiteY1358" fmla="*/ 834248 h 1177996"/>
                <a:gd name="connsiteX1359" fmla="*/ 934541 w 1636327"/>
                <a:gd name="connsiteY1359" fmla="*/ 834509 h 1177996"/>
                <a:gd name="connsiteX1360" fmla="*/ 934541 w 1636327"/>
                <a:gd name="connsiteY1360" fmla="*/ 835358 h 1177996"/>
                <a:gd name="connsiteX1361" fmla="*/ 935846 w 1636327"/>
                <a:gd name="connsiteY1361" fmla="*/ 835488 h 1177996"/>
                <a:gd name="connsiteX1362" fmla="*/ 936433 w 1636327"/>
                <a:gd name="connsiteY1362" fmla="*/ 835031 h 1177996"/>
                <a:gd name="connsiteX1363" fmla="*/ 938848 w 1636327"/>
                <a:gd name="connsiteY1363" fmla="*/ 835031 h 1177996"/>
                <a:gd name="connsiteX1364" fmla="*/ 943089 w 1636327"/>
                <a:gd name="connsiteY1364" fmla="*/ 834314 h 1177996"/>
                <a:gd name="connsiteX1365" fmla="*/ 944786 w 1636327"/>
                <a:gd name="connsiteY1365" fmla="*/ 833465 h 1177996"/>
                <a:gd name="connsiteX1366" fmla="*/ 945699 w 1636327"/>
                <a:gd name="connsiteY1366" fmla="*/ 833465 h 1177996"/>
                <a:gd name="connsiteX1367" fmla="*/ 946091 w 1636327"/>
                <a:gd name="connsiteY1367" fmla="*/ 834053 h 1177996"/>
                <a:gd name="connsiteX1368" fmla="*/ 947592 w 1636327"/>
                <a:gd name="connsiteY1368" fmla="*/ 834183 h 1177996"/>
                <a:gd name="connsiteX1369" fmla="*/ 948505 w 1636327"/>
                <a:gd name="connsiteY1369" fmla="*/ 834771 h 1177996"/>
                <a:gd name="connsiteX1370" fmla="*/ 948897 w 1636327"/>
                <a:gd name="connsiteY1370" fmla="*/ 833726 h 1177996"/>
                <a:gd name="connsiteX1371" fmla="*/ 951115 w 1636327"/>
                <a:gd name="connsiteY1371" fmla="*/ 833988 h 1177996"/>
                <a:gd name="connsiteX1372" fmla="*/ 951311 w 1636327"/>
                <a:gd name="connsiteY1372" fmla="*/ 833726 h 1177996"/>
                <a:gd name="connsiteX1373" fmla="*/ 954117 w 1636327"/>
                <a:gd name="connsiteY1373" fmla="*/ 833726 h 1177996"/>
                <a:gd name="connsiteX1374" fmla="*/ 955030 w 1636327"/>
                <a:gd name="connsiteY1374" fmla="*/ 833139 h 1177996"/>
                <a:gd name="connsiteX1375" fmla="*/ 955422 w 1636327"/>
                <a:gd name="connsiteY1375" fmla="*/ 833596 h 1177996"/>
                <a:gd name="connsiteX1376" fmla="*/ 960250 w 1636327"/>
                <a:gd name="connsiteY1376" fmla="*/ 833139 h 1177996"/>
                <a:gd name="connsiteX1377" fmla="*/ 961555 w 1636327"/>
                <a:gd name="connsiteY1377" fmla="*/ 833726 h 1177996"/>
                <a:gd name="connsiteX1378" fmla="*/ 961947 w 1636327"/>
                <a:gd name="connsiteY1378" fmla="*/ 834575 h 1177996"/>
                <a:gd name="connsiteX1379" fmla="*/ 963774 w 1636327"/>
                <a:gd name="connsiteY1379" fmla="*/ 835031 h 1177996"/>
                <a:gd name="connsiteX1380" fmla="*/ 963970 w 1636327"/>
                <a:gd name="connsiteY1380" fmla="*/ 835880 h 1177996"/>
                <a:gd name="connsiteX1381" fmla="*/ 963448 w 1636327"/>
                <a:gd name="connsiteY1381" fmla="*/ 836141 h 1177996"/>
                <a:gd name="connsiteX1382" fmla="*/ 962338 w 1636327"/>
                <a:gd name="connsiteY1382" fmla="*/ 837903 h 1177996"/>
                <a:gd name="connsiteX1383" fmla="*/ 962338 w 1636327"/>
                <a:gd name="connsiteY1383" fmla="*/ 839338 h 1177996"/>
                <a:gd name="connsiteX1384" fmla="*/ 961751 w 1636327"/>
                <a:gd name="connsiteY1384" fmla="*/ 839795 h 1177996"/>
                <a:gd name="connsiteX1385" fmla="*/ 961229 w 1636327"/>
                <a:gd name="connsiteY1385" fmla="*/ 841426 h 1177996"/>
                <a:gd name="connsiteX1386" fmla="*/ 961425 w 1636327"/>
                <a:gd name="connsiteY1386" fmla="*/ 841883 h 1177996"/>
                <a:gd name="connsiteX1387" fmla="*/ 960903 w 1636327"/>
                <a:gd name="connsiteY1387" fmla="*/ 842731 h 1177996"/>
                <a:gd name="connsiteX1388" fmla="*/ 961099 w 1636327"/>
                <a:gd name="connsiteY1388" fmla="*/ 842992 h 1177996"/>
                <a:gd name="connsiteX1389" fmla="*/ 960511 w 1636327"/>
                <a:gd name="connsiteY1389" fmla="*/ 843449 h 1177996"/>
                <a:gd name="connsiteX1390" fmla="*/ 959989 w 1636327"/>
                <a:gd name="connsiteY1390" fmla="*/ 846190 h 1177996"/>
                <a:gd name="connsiteX1391" fmla="*/ 959598 w 1636327"/>
                <a:gd name="connsiteY1391" fmla="*/ 846320 h 1177996"/>
                <a:gd name="connsiteX1392" fmla="*/ 959989 w 1636327"/>
                <a:gd name="connsiteY1392" fmla="*/ 847168 h 1177996"/>
                <a:gd name="connsiteX1393" fmla="*/ 959598 w 1636327"/>
                <a:gd name="connsiteY1393" fmla="*/ 847168 h 1177996"/>
                <a:gd name="connsiteX1394" fmla="*/ 959402 w 1636327"/>
                <a:gd name="connsiteY1394" fmla="*/ 848604 h 1177996"/>
                <a:gd name="connsiteX1395" fmla="*/ 958684 w 1636327"/>
                <a:gd name="connsiteY1395" fmla="*/ 849191 h 1177996"/>
                <a:gd name="connsiteX1396" fmla="*/ 959076 w 1636327"/>
                <a:gd name="connsiteY1396" fmla="*/ 851345 h 1177996"/>
                <a:gd name="connsiteX1397" fmla="*/ 958358 w 1636327"/>
                <a:gd name="connsiteY1397" fmla="*/ 851801 h 1177996"/>
                <a:gd name="connsiteX1398" fmla="*/ 958358 w 1636327"/>
                <a:gd name="connsiteY1398" fmla="*/ 853824 h 1177996"/>
                <a:gd name="connsiteX1399" fmla="*/ 958750 w 1636327"/>
                <a:gd name="connsiteY1399" fmla="*/ 854085 h 1177996"/>
                <a:gd name="connsiteX1400" fmla="*/ 958750 w 1636327"/>
                <a:gd name="connsiteY1400" fmla="*/ 854803 h 1177996"/>
                <a:gd name="connsiteX1401" fmla="*/ 958162 w 1636327"/>
                <a:gd name="connsiteY1401" fmla="*/ 856108 h 1177996"/>
                <a:gd name="connsiteX1402" fmla="*/ 958554 w 1636327"/>
                <a:gd name="connsiteY1402" fmla="*/ 857739 h 1177996"/>
                <a:gd name="connsiteX1403" fmla="*/ 957967 w 1636327"/>
                <a:gd name="connsiteY1403" fmla="*/ 860219 h 1177996"/>
                <a:gd name="connsiteX1404" fmla="*/ 958162 w 1636327"/>
                <a:gd name="connsiteY1404" fmla="*/ 861654 h 1177996"/>
                <a:gd name="connsiteX1405" fmla="*/ 958554 w 1636327"/>
                <a:gd name="connsiteY1405" fmla="*/ 861915 h 1177996"/>
                <a:gd name="connsiteX1406" fmla="*/ 957640 w 1636327"/>
                <a:gd name="connsiteY1406" fmla="*/ 862960 h 1177996"/>
                <a:gd name="connsiteX1407" fmla="*/ 957640 w 1636327"/>
                <a:gd name="connsiteY1407" fmla="*/ 864264 h 1177996"/>
                <a:gd name="connsiteX1408" fmla="*/ 958750 w 1636327"/>
                <a:gd name="connsiteY1408" fmla="*/ 865569 h 1177996"/>
                <a:gd name="connsiteX1409" fmla="*/ 960968 w 1636327"/>
                <a:gd name="connsiteY1409" fmla="*/ 865831 h 1177996"/>
                <a:gd name="connsiteX1410" fmla="*/ 961360 w 1636327"/>
                <a:gd name="connsiteY1410" fmla="*/ 866548 h 1177996"/>
                <a:gd name="connsiteX1411" fmla="*/ 962273 w 1636327"/>
                <a:gd name="connsiteY1411" fmla="*/ 866548 h 1177996"/>
                <a:gd name="connsiteX1412" fmla="*/ 962795 w 1636327"/>
                <a:gd name="connsiteY1412" fmla="*/ 867397 h 1177996"/>
                <a:gd name="connsiteX1413" fmla="*/ 963513 w 1636327"/>
                <a:gd name="connsiteY1413" fmla="*/ 867527 h 1177996"/>
                <a:gd name="connsiteX1414" fmla="*/ 962926 w 1636327"/>
                <a:gd name="connsiteY1414" fmla="*/ 868245 h 1177996"/>
                <a:gd name="connsiteX1415" fmla="*/ 962012 w 1636327"/>
                <a:gd name="connsiteY1415" fmla="*/ 868506 h 1177996"/>
                <a:gd name="connsiteX1416" fmla="*/ 962208 w 1636327"/>
                <a:gd name="connsiteY1416" fmla="*/ 869680 h 1177996"/>
                <a:gd name="connsiteX1417" fmla="*/ 962926 w 1636327"/>
                <a:gd name="connsiteY1417" fmla="*/ 870137 h 1177996"/>
                <a:gd name="connsiteX1418" fmla="*/ 965340 w 1636327"/>
                <a:gd name="connsiteY1418" fmla="*/ 870398 h 1177996"/>
                <a:gd name="connsiteX1419" fmla="*/ 966058 w 1636327"/>
                <a:gd name="connsiteY1419" fmla="*/ 873334 h 1177996"/>
                <a:gd name="connsiteX1420" fmla="*/ 966972 w 1636327"/>
                <a:gd name="connsiteY1420" fmla="*/ 874052 h 1177996"/>
                <a:gd name="connsiteX1421" fmla="*/ 968081 w 1636327"/>
                <a:gd name="connsiteY1421" fmla="*/ 874052 h 1177996"/>
                <a:gd name="connsiteX1422" fmla="*/ 968276 w 1636327"/>
                <a:gd name="connsiteY1422" fmla="*/ 873596 h 1177996"/>
                <a:gd name="connsiteX1423" fmla="*/ 968799 w 1636327"/>
                <a:gd name="connsiteY1423" fmla="*/ 873596 h 1177996"/>
                <a:gd name="connsiteX1424" fmla="*/ 968799 w 1636327"/>
                <a:gd name="connsiteY1424" fmla="*/ 874900 h 1177996"/>
                <a:gd name="connsiteX1425" fmla="*/ 968276 w 1636327"/>
                <a:gd name="connsiteY1425" fmla="*/ 875945 h 1177996"/>
                <a:gd name="connsiteX1426" fmla="*/ 966580 w 1636327"/>
                <a:gd name="connsiteY1426" fmla="*/ 875814 h 1177996"/>
                <a:gd name="connsiteX1427" fmla="*/ 965862 w 1636327"/>
                <a:gd name="connsiteY1427" fmla="*/ 876989 h 1177996"/>
                <a:gd name="connsiteX1428" fmla="*/ 960838 w 1636327"/>
                <a:gd name="connsiteY1428" fmla="*/ 876271 h 1177996"/>
                <a:gd name="connsiteX1429" fmla="*/ 959533 w 1636327"/>
                <a:gd name="connsiteY1429" fmla="*/ 877315 h 1177996"/>
                <a:gd name="connsiteX1430" fmla="*/ 958945 w 1636327"/>
                <a:gd name="connsiteY1430" fmla="*/ 878751 h 1177996"/>
                <a:gd name="connsiteX1431" fmla="*/ 958423 w 1636327"/>
                <a:gd name="connsiteY1431" fmla="*/ 878620 h 1177996"/>
                <a:gd name="connsiteX1432" fmla="*/ 957706 w 1636327"/>
                <a:gd name="connsiteY1432" fmla="*/ 879207 h 1177996"/>
                <a:gd name="connsiteX1433" fmla="*/ 956792 w 1636327"/>
                <a:gd name="connsiteY1433" fmla="*/ 879207 h 1177996"/>
                <a:gd name="connsiteX1434" fmla="*/ 955096 w 1636327"/>
                <a:gd name="connsiteY1434" fmla="*/ 878490 h 1177996"/>
                <a:gd name="connsiteX1435" fmla="*/ 954704 w 1636327"/>
                <a:gd name="connsiteY1435" fmla="*/ 877445 h 1177996"/>
                <a:gd name="connsiteX1436" fmla="*/ 952812 w 1636327"/>
                <a:gd name="connsiteY1436" fmla="*/ 877445 h 1177996"/>
                <a:gd name="connsiteX1437" fmla="*/ 952094 w 1636327"/>
                <a:gd name="connsiteY1437" fmla="*/ 876858 h 1177996"/>
                <a:gd name="connsiteX1438" fmla="*/ 952290 w 1636327"/>
                <a:gd name="connsiteY1438" fmla="*/ 875423 h 1177996"/>
                <a:gd name="connsiteX1439" fmla="*/ 951180 w 1636327"/>
                <a:gd name="connsiteY1439" fmla="*/ 874574 h 1177996"/>
                <a:gd name="connsiteX1440" fmla="*/ 950267 w 1636327"/>
                <a:gd name="connsiteY1440" fmla="*/ 874705 h 1177996"/>
                <a:gd name="connsiteX1441" fmla="*/ 949158 w 1636327"/>
                <a:gd name="connsiteY1441" fmla="*/ 875553 h 1177996"/>
                <a:gd name="connsiteX1442" fmla="*/ 948962 w 1636327"/>
                <a:gd name="connsiteY1442" fmla="*/ 877185 h 1177996"/>
                <a:gd name="connsiteX1443" fmla="*/ 947461 w 1636327"/>
                <a:gd name="connsiteY1443" fmla="*/ 877902 h 1177996"/>
                <a:gd name="connsiteX1444" fmla="*/ 947461 w 1636327"/>
                <a:gd name="connsiteY1444" fmla="*/ 878751 h 1177996"/>
                <a:gd name="connsiteX1445" fmla="*/ 947852 w 1636327"/>
                <a:gd name="connsiteY1445" fmla="*/ 879011 h 1177996"/>
                <a:gd name="connsiteX1446" fmla="*/ 947657 w 1636327"/>
                <a:gd name="connsiteY1446" fmla="*/ 880056 h 1177996"/>
                <a:gd name="connsiteX1447" fmla="*/ 945960 w 1636327"/>
                <a:gd name="connsiteY1447" fmla="*/ 880186 h 1177996"/>
                <a:gd name="connsiteX1448" fmla="*/ 944851 w 1636327"/>
                <a:gd name="connsiteY1448" fmla="*/ 880904 h 1177996"/>
                <a:gd name="connsiteX1449" fmla="*/ 945047 w 1636327"/>
                <a:gd name="connsiteY1449" fmla="*/ 881361 h 1177996"/>
                <a:gd name="connsiteX1450" fmla="*/ 944459 w 1636327"/>
                <a:gd name="connsiteY1450" fmla="*/ 882665 h 1177996"/>
                <a:gd name="connsiteX1451" fmla="*/ 943154 w 1636327"/>
                <a:gd name="connsiteY1451" fmla="*/ 884297 h 1177996"/>
                <a:gd name="connsiteX1452" fmla="*/ 943154 w 1636327"/>
                <a:gd name="connsiteY1452" fmla="*/ 886450 h 1177996"/>
                <a:gd name="connsiteX1453" fmla="*/ 942632 w 1636327"/>
                <a:gd name="connsiteY1453" fmla="*/ 886581 h 1177996"/>
                <a:gd name="connsiteX1454" fmla="*/ 942241 w 1636327"/>
                <a:gd name="connsiteY1454" fmla="*/ 888212 h 1177996"/>
                <a:gd name="connsiteX1455" fmla="*/ 942828 w 1636327"/>
                <a:gd name="connsiteY1455" fmla="*/ 888669 h 1177996"/>
                <a:gd name="connsiteX1456" fmla="*/ 942632 w 1636327"/>
                <a:gd name="connsiteY1456" fmla="*/ 889843 h 1177996"/>
                <a:gd name="connsiteX1457" fmla="*/ 943546 w 1636327"/>
                <a:gd name="connsiteY1457" fmla="*/ 889974 h 1177996"/>
                <a:gd name="connsiteX1458" fmla="*/ 944851 w 1636327"/>
                <a:gd name="connsiteY1458" fmla="*/ 891018 h 1177996"/>
                <a:gd name="connsiteX1459" fmla="*/ 944851 w 1636327"/>
                <a:gd name="connsiteY1459" fmla="*/ 892649 h 1177996"/>
                <a:gd name="connsiteX1460" fmla="*/ 942828 w 1636327"/>
                <a:gd name="connsiteY1460" fmla="*/ 892780 h 1177996"/>
                <a:gd name="connsiteX1461" fmla="*/ 942437 w 1636327"/>
                <a:gd name="connsiteY1461" fmla="*/ 893824 h 1177996"/>
                <a:gd name="connsiteX1462" fmla="*/ 942828 w 1636327"/>
                <a:gd name="connsiteY1462" fmla="*/ 894541 h 1177996"/>
                <a:gd name="connsiteX1463" fmla="*/ 942632 w 1636327"/>
                <a:gd name="connsiteY1463" fmla="*/ 896564 h 1177996"/>
                <a:gd name="connsiteX1464" fmla="*/ 943154 w 1636327"/>
                <a:gd name="connsiteY1464" fmla="*/ 897152 h 1177996"/>
                <a:gd name="connsiteX1465" fmla="*/ 943742 w 1636327"/>
                <a:gd name="connsiteY1465" fmla="*/ 897152 h 1177996"/>
                <a:gd name="connsiteX1466" fmla="*/ 944133 w 1636327"/>
                <a:gd name="connsiteY1466" fmla="*/ 898000 h 1177996"/>
                <a:gd name="connsiteX1467" fmla="*/ 944133 w 1636327"/>
                <a:gd name="connsiteY1467" fmla="*/ 898457 h 1177996"/>
                <a:gd name="connsiteX1468" fmla="*/ 943611 w 1636327"/>
                <a:gd name="connsiteY1468" fmla="*/ 898587 h 1177996"/>
                <a:gd name="connsiteX1469" fmla="*/ 943611 w 1636327"/>
                <a:gd name="connsiteY1469" fmla="*/ 899305 h 1177996"/>
                <a:gd name="connsiteX1470" fmla="*/ 944525 w 1636327"/>
                <a:gd name="connsiteY1470" fmla="*/ 899761 h 1177996"/>
                <a:gd name="connsiteX1471" fmla="*/ 944329 w 1636327"/>
                <a:gd name="connsiteY1471" fmla="*/ 900610 h 1177996"/>
                <a:gd name="connsiteX1472" fmla="*/ 944721 w 1636327"/>
                <a:gd name="connsiteY1472" fmla="*/ 901458 h 1177996"/>
                <a:gd name="connsiteX1473" fmla="*/ 944198 w 1636327"/>
                <a:gd name="connsiteY1473" fmla="*/ 901589 h 1177996"/>
                <a:gd name="connsiteX1474" fmla="*/ 943807 w 1636327"/>
                <a:gd name="connsiteY1474" fmla="*/ 903481 h 1177996"/>
                <a:gd name="connsiteX1475" fmla="*/ 944329 w 1636327"/>
                <a:gd name="connsiteY1475" fmla="*/ 904329 h 1177996"/>
                <a:gd name="connsiteX1476" fmla="*/ 946025 w 1636327"/>
                <a:gd name="connsiteY1476" fmla="*/ 903742 h 1177996"/>
                <a:gd name="connsiteX1477" fmla="*/ 946743 w 1636327"/>
                <a:gd name="connsiteY1477" fmla="*/ 904329 h 1177996"/>
                <a:gd name="connsiteX1478" fmla="*/ 947331 w 1636327"/>
                <a:gd name="connsiteY1478" fmla="*/ 905961 h 1177996"/>
                <a:gd name="connsiteX1479" fmla="*/ 948244 w 1636327"/>
                <a:gd name="connsiteY1479" fmla="*/ 905961 h 1177996"/>
                <a:gd name="connsiteX1480" fmla="*/ 950136 w 1636327"/>
                <a:gd name="connsiteY1480" fmla="*/ 904917 h 1177996"/>
                <a:gd name="connsiteX1481" fmla="*/ 952942 w 1636327"/>
                <a:gd name="connsiteY1481" fmla="*/ 904655 h 1177996"/>
                <a:gd name="connsiteX1482" fmla="*/ 954835 w 1636327"/>
                <a:gd name="connsiteY1482" fmla="*/ 905700 h 1177996"/>
                <a:gd name="connsiteX1483" fmla="*/ 955944 w 1636327"/>
                <a:gd name="connsiteY1483" fmla="*/ 905700 h 1177996"/>
                <a:gd name="connsiteX1484" fmla="*/ 957967 w 1636327"/>
                <a:gd name="connsiteY1484" fmla="*/ 907853 h 1177996"/>
                <a:gd name="connsiteX1485" fmla="*/ 958684 w 1636327"/>
                <a:gd name="connsiteY1485" fmla="*/ 907722 h 1177996"/>
                <a:gd name="connsiteX1486" fmla="*/ 959206 w 1636327"/>
                <a:gd name="connsiteY1486" fmla="*/ 907005 h 1177996"/>
                <a:gd name="connsiteX1487" fmla="*/ 959924 w 1636327"/>
                <a:gd name="connsiteY1487" fmla="*/ 907005 h 1177996"/>
                <a:gd name="connsiteX1488" fmla="*/ 960838 w 1636327"/>
                <a:gd name="connsiteY1488" fmla="*/ 907592 h 1177996"/>
                <a:gd name="connsiteX1489" fmla="*/ 963056 w 1636327"/>
                <a:gd name="connsiteY1489" fmla="*/ 906548 h 1177996"/>
                <a:gd name="connsiteX1490" fmla="*/ 966972 w 1636327"/>
                <a:gd name="connsiteY1490" fmla="*/ 906809 h 1177996"/>
                <a:gd name="connsiteX1491" fmla="*/ 968081 w 1636327"/>
                <a:gd name="connsiteY1491" fmla="*/ 907070 h 1177996"/>
                <a:gd name="connsiteX1492" fmla="*/ 968472 w 1636327"/>
                <a:gd name="connsiteY1492" fmla="*/ 907657 h 1177996"/>
                <a:gd name="connsiteX1493" fmla="*/ 968081 w 1636327"/>
                <a:gd name="connsiteY1493" fmla="*/ 908375 h 1177996"/>
                <a:gd name="connsiteX1494" fmla="*/ 966188 w 1636327"/>
                <a:gd name="connsiteY1494" fmla="*/ 908832 h 1177996"/>
                <a:gd name="connsiteX1495" fmla="*/ 966384 w 1636327"/>
                <a:gd name="connsiteY1495" fmla="*/ 910594 h 1177996"/>
                <a:gd name="connsiteX1496" fmla="*/ 965471 w 1636327"/>
                <a:gd name="connsiteY1496" fmla="*/ 910724 h 1177996"/>
                <a:gd name="connsiteX1497" fmla="*/ 965079 w 1636327"/>
                <a:gd name="connsiteY1497" fmla="*/ 911181 h 1177996"/>
                <a:gd name="connsiteX1498" fmla="*/ 965471 w 1636327"/>
                <a:gd name="connsiteY1498" fmla="*/ 912029 h 1177996"/>
                <a:gd name="connsiteX1499" fmla="*/ 963448 w 1636327"/>
                <a:gd name="connsiteY1499" fmla="*/ 912029 h 1177996"/>
                <a:gd name="connsiteX1500" fmla="*/ 962534 w 1636327"/>
                <a:gd name="connsiteY1500" fmla="*/ 913073 h 1177996"/>
                <a:gd name="connsiteX1501" fmla="*/ 961425 w 1636327"/>
                <a:gd name="connsiteY1501" fmla="*/ 913530 h 1177996"/>
                <a:gd name="connsiteX1502" fmla="*/ 961425 w 1636327"/>
                <a:gd name="connsiteY1502" fmla="*/ 915096 h 1177996"/>
                <a:gd name="connsiteX1503" fmla="*/ 963317 w 1636327"/>
                <a:gd name="connsiteY1503" fmla="*/ 915553 h 1177996"/>
                <a:gd name="connsiteX1504" fmla="*/ 964035 w 1636327"/>
                <a:gd name="connsiteY1504" fmla="*/ 916401 h 1177996"/>
                <a:gd name="connsiteX1505" fmla="*/ 963839 w 1636327"/>
                <a:gd name="connsiteY1505" fmla="*/ 917445 h 1177996"/>
                <a:gd name="connsiteX1506" fmla="*/ 960120 w 1636327"/>
                <a:gd name="connsiteY1506" fmla="*/ 918163 h 1177996"/>
                <a:gd name="connsiteX1507" fmla="*/ 959924 w 1636327"/>
                <a:gd name="connsiteY1507" fmla="*/ 919468 h 1177996"/>
                <a:gd name="connsiteX1508" fmla="*/ 958423 w 1636327"/>
                <a:gd name="connsiteY1508" fmla="*/ 920185 h 1177996"/>
                <a:gd name="connsiteX1509" fmla="*/ 957314 w 1636327"/>
                <a:gd name="connsiteY1509" fmla="*/ 921621 h 1177996"/>
                <a:gd name="connsiteX1510" fmla="*/ 957118 w 1636327"/>
                <a:gd name="connsiteY1510" fmla="*/ 923057 h 1177996"/>
                <a:gd name="connsiteX1511" fmla="*/ 958228 w 1636327"/>
                <a:gd name="connsiteY1511" fmla="*/ 923318 h 1177996"/>
                <a:gd name="connsiteX1512" fmla="*/ 958228 w 1636327"/>
                <a:gd name="connsiteY1512" fmla="*/ 923905 h 1177996"/>
                <a:gd name="connsiteX1513" fmla="*/ 957118 w 1636327"/>
                <a:gd name="connsiteY1513" fmla="*/ 924362 h 1177996"/>
                <a:gd name="connsiteX1514" fmla="*/ 957314 w 1636327"/>
                <a:gd name="connsiteY1514" fmla="*/ 926124 h 1177996"/>
                <a:gd name="connsiteX1515" fmla="*/ 956009 w 1636327"/>
                <a:gd name="connsiteY1515" fmla="*/ 926580 h 1177996"/>
                <a:gd name="connsiteX1516" fmla="*/ 956009 w 1636327"/>
                <a:gd name="connsiteY1516" fmla="*/ 928603 h 1177996"/>
                <a:gd name="connsiteX1517" fmla="*/ 955618 w 1636327"/>
                <a:gd name="connsiteY1517" fmla="*/ 929190 h 1177996"/>
                <a:gd name="connsiteX1518" fmla="*/ 955618 w 1636327"/>
                <a:gd name="connsiteY1518" fmla="*/ 929778 h 1177996"/>
                <a:gd name="connsiteX1519" fmla="*/ 956923 w 1636327"/>
                <a:gd name="connsiteY1519" fmla="*/ 930235 h 1177996"/>
                <a:gd name="connsiteX1520" fmla="*/ 957640 w 1636327"/>
                <a:gd name="connsiteY1520" fmla="*/ 931409 h 1177996"/>
                <a:gd name="connsiteX1521" fmla="*/ 957445 w 1636327"/>
                <a:gd name="connsiteY1521" fmla="*/ 933432 h 1177996"/>
                <a:gd name="connsiteX1522" fmla="*/ 956727 w 1636327"/>
                <a:gd name="connsiteY1522" fmla="*/ 933889 h 1177996"/>
                <a:gd name="connsiteX1523" fmla="*/ 956923 w 1636327"/>
                <a:gd name="connsiteY1523" fmla="*/ 934932 h 1177996"/>
                <a:gd name="connsiteX1524" fmla="*/ 956401 w 1636327"/>
                <a:gd name="connsiteY1524" fmla="*/ 935650 h 1177996"/>
                <a:gd name="connsiteX1525" fmla="*/ 955879 w 1636327"/>
                <a:gd name="connsiteY1525" fmla="*/ 935650 h 1177996"/>
                <a:gd name="connsiteX1526" fmla="*/ 955879 w 1636327"/>
                <a:gd name="connsiteY1526" fmla="*/ 936238 h 1177996"/>
                <a:gd name="connsiteX1527" fmla="*/ 954182 w 1636327"/>
                <a:gd name="connsiteY1527" fmla="*/ 936498 h 1177996"/>
                <a:gd name="connsiteX1528" fmla="*/ 953660 w 1636327"/>
                <a:gd name="connsiteY1528" fmla="*/ 937217 h 1177996"/>
                <a:gd name="connsiteX1529" fmla="*/ 952159 w 1636327"/>
                <a:gd name="connsiteY1529" fmla="*/ 936760 h 1177996"/>
                <a:gd name="connsiteX1530" fmla="*/ 952159 w 1636327"/>
                <a:gd name="connsiteY1530" fmla="*/ 937477 h 1177996"/>
                <a:gd name="connsiteX1531" fmla="*/ 951637 w 1636327"/>
                <a:gd name="connsiteY1531" fmla="*/ 937934 h 1177996"/>
                <a:gd name="connsiteX1532" fmla="*/ 951637 w 1636327"/>
                <a:gd name="connsiteY1532" fmla="*/ 939566 h 1177996"/>
                <a:gd name="connsiteX1533" fmla="*/ 950919 w 1636327"/>
                <a:gd name="connsiteY1533" fmla="*/ 939826 h 1177996"/>
                <a:gd name="connsiteX1534" fmla="*/ 951311 w 1636327"/>
                <a:gd name="connsiteY1534" fmla="*/ 940414 h 1177996"/>
                <a:gd name="connsiteX1535" fmla="*/ 947787 w 1636327"/>
                <a:gd name="connsiteY1535" fmla="*/ 941458 h 1177996"/>
                <a:gd name="connsiteX1536" fmla="*/ 946874 w 1636327"/>
                <a:gd name="connsiteY1536" fmla="*/ 939566 h 1177996"/>
                <a:gd name="connsiteX1537" fmla="*/ 945373 w 1636327"/>
                <a:gd name="connsiteY1537" fmla="*/ 940022 h 1177996"/>
                <a:gd name="connsiteX1538" fmla="*/ 944459 w 1636327"/>
                <a:gd name="connsiteY1538" fmla="*/ 939435 h 1177996"/>
                <a:gd name="connsiteX1539" fmla="*/ 944264 w 1636327"/>
                <a:gd name="connsiteY1539" fmla="*/ 938130 h 1177996"/>
                <a:gd name="connsiteX1540" fmla="*/ 942567 w 1636327"/>
                <a:gd name="connsiteY1540" fmla="*/ 938000 h 1177996"/>
                <a:gd name="connsiteX1541" fmla="*/ 941458 w 1636327"/>
                <a:gd name="connsiteY1541" fmla="*/ 937412 h 1177996"/>
                <a:gd name="connsiteX1542" fmla="*/ 941458 w 1636327"/>
                <a:gd name="connsiteY1542" fmla="*/ 936694 h 1177996"/>
                <a:gd name="connsiteX1543" fmla="*/ 940544 w 1636327"/>
                <a:gd name="connsiteY1543" fmla="*/ 935520 h 1177996"/>
                <a:gd name="connsiteX1544" fmla="*/ 938652 w 1636327"/>
                <a:gd name="connsiteY1544" fmla="*/ 935389 h 1177996"/>
                <a:gd name="connsiteX1545" fmla="*/ 937934 w 1636327"/>
                <a:gd name="connsiteY1545" fmla="*/ 934932 h 1177996"/>
                <a:gd name="connsiteX1546" fmla="*/ 937738 w 1636327"/>
                <a:gd name="connsiteY1546" fmla="*/ 933301 h 1177996"/>
                <a:gd name="connsiteX1547" fmla="*/ 938260 w 1636327"/>
                <a:gd name="connsiteY1547" fmla="*/ 932844 h 1177996"/>
                <a:gd name="connsiteX1548" fmla="*/ 937738 w 1636327"/>
                <a:gd name="connsiteY1548" fmla="*/ 932584 h 1177996"/>
                <a:gd name="connsiteX1549" fmla="*/ 938130 w 1636327"/>
                <a:gd name="connsiteY1549" fmla="*/ 932127 h 1177996"/>
                <a:gd name="connsiteX1550" fmla="*/ 938130 w 1636327"/>
                <a:gd name="connsiteY1550" fmla="*/ 930952 h 1177996"/>
                <a:gd name="connsiteX1551" fmla="*/ 938848 w 1636327"/>
                <a:gd name="connsiteY1551" fmla="*/ 930691 h 1177996"/>
                <a:gd name="connsiteX1552" fmla="*/ 938848 w 1636327"/>
                <a:gd name="connsiteY1552" fmla="*/ 929647 h 1177996"/>
                <a:gd name="connsiteX1553" fmla="*/ 938260 w 1636327"/>
                <a:gd name="connsiteY1553" fmla="*/ 929386 h 1177996"/>
                <a:gd name="connsiteX1554" fmla="*/ 937869 w 1636327"/>
                <a:gd name="connsiteY1554" fmla="*/ 928081 h 1177996"/>
                <a:gd name="connsiteX1555" fmla="*/ 936955 w 1636327"/>
                <a:gd name="connsiteY1555" fmla="*/ 927233 h 1177996"/>
                <a:gd name="connsiteX1556" fmla="*/ 936955 w 1636327"/>
                <a:gd name="connsiteY1556" fmla="*/ 925928 h 1177996"/>
                <a:gd name="connsiteX1557" fmla="*/ 936238 w 1636327"/>
                <a:gd name="connsiteY1557" fmla="*/ 925797 h 1177996"/>
                <a:gd name="connsiteX1558" fmla="*/ 936238 w 1636327"/>
                <a:gd name="connsiteY1558" fmla="*/ 924949 h 1177996"/>
                <a:gd name="connsiteX1559" fmla="*/ 936825 w 1636327"/>
                <a:gd name="connsiteY1559" fmla="*/ 924101 h 1177996"/>
                <a:gd name="connsiteX1560" fmla="*/ 936433 w 1636327"/>
                <a:gd name="connsiteY1560" fmla="*/ 920316 h 1177996"/>
                <a:gd name="connsiteX1561" fmla="*/ 935716 w 1636327"/>
                <a:gd name="connsiteY1561" fmla="*/ 919142 h 1177996"/>
                <a:gd name="connsiteX1562" fmla="*/ 935128 w 1636327"/>
                <a:gd name="connsiteY1562" fmla="*/ 919142 h 1177996"/>
                <a:gd name="connsiteX1563" fmla="*/ 934737 w 1636327"/>
                <a:gd name="connsiteY1563" fmla="*/ 918554 h 1177996"/>
                <a:gd name="connsiteX1564" fmla="*/ 934019 w 1636327"/>
                <a:gd name="connsiteY1564" fmla="*/ 918554 h 1177996"/>
                <a:gd name="connsiteX1565" fmla="*/ 933823 w 1636327"/>
                <a:gd name="connsiteY1565" fmla="*/ 917967 h 1177996"/>
                <a:gd name="connsiteX1566" fmla="*/ 932910 w 1636327"/>
                <a:gd name="connsiteY1566" fmla="*/ 917380 h 1177996"/>
                <a:gd name="connsiteX1567" fmla="*/ 931996 w 1636327"/>
                <a:gd name="connsiteY1567" fmla="*/ 917380 h 1177996"/>
                <a:gd name="connsiteX1568" fmla="*/ 931605 w 1636327"/>
                <a:gd name="connsiteY1568" fmla="*/ 916662 h 1177996"/>
                <a:gd name="connsiteX1569" fmla="*/ 932714 w 1636327"/>
                <a:gd name="connsiteY1569" fmla="*/ 915944 h 1177996"/>
                <a:gd name="connsiteX1570" fmla="*/ 932518 w 1636327"/>
                <a:gd name="connsiteY1570" fmla="*/ 915683 h 1177996"/>
                <a:gd name="connsiteX1571" fmla="*/ 933106 w 1636327"/>
                <a:gd name="connsiteY1571" fmla="*/ 915227 h 1177996"/>
                <a:gd name="connsiteX1572" fmla="*/ 934933 w 1636327"/>
                <a:gd name="connsiteY1572" fmla="*/ 914378 h 1177996"/>
                <a:gd name="connsiteX1573" fmla="*/ 935520 w 1636327"/>
                <a:gd name="connsiteY1573" fmla="*/ 913203 h 1177996"/>
                <a:gd name="connsiteX1574" fmla="*/ 936433 w 1636327"/>
                <a:gd name="connsiteY1574" fmla="*/ 913073 h 1177996"/>
                <a:gd name="connsiteX1575" fmla="*/ 936629 w 1636327"/>
                <a:gd name="connsiteY1575" fmla="*/ 911768 h 1177996"/>
                <a:gd name="connsiteX1576" fmla="*/ 934215 w 1636327"/>
                <a:gd name="connsiteY1576" fmla="*/ 911050 h 1177996"/>
                <a:gd name="connsiteX1577" fmla="*/ 933628 w 1636327"/>
                <a:gd name="connsiteY1577" fmla="*/ 911181 h 1177996"/>
                <a:gd name="connsiteX1578" fmla="*/ 933106 w 1636327"/>
                <a:gd name="connsiteY1578" fmla="*/ 910333 h 1177996"/>
                <a:gd name="connsiteX1579" fmla="*/ 928081 w 1636327"/>
                <a:gd name="connsiteY1579" fmla="*/ 910594 h 1177996"/>
                <a:gd name="connsiteX1580" fmla="*/ 926776 w 1636327"/>
                <a:gd name="connsiteY1580" fmla="*/ 911768 h 1177996"/>
                <a:gd name="connsiteX1581" fmla="*/ 925471 w 1636327"/>
                <a:gd name="connsiteY1581" fmla="*/ 911637 h 1177996"/>
                <a:gd name="connsiteX1582" fmla="*/ 924558 w 1636327"/>
                <a:gd name="connsiteY1582" fmla="*/ 911050 h 1177996"/>
                <a:gd name="connsiteX1583" fmla="*/ 924558 w 1636327"/>
                <a:gd name="connsiteY1583" fmla="*/ 910202 h 1177996"/>
                <a:gd name="connsiteX1584" fmla="*/ 923644 w 1636327"/>
                <a:gd name="connsiteY1584" fmla="*/ 909028 h 1177996"/>
                <a:gd name="connsiteX1585" fmla="*/ 922143 w 1636327"/>
                <a:gd name="connsiteY1585" fmla="*/ 908440 h 1177996"/>
                <a:gd name="connsiteX1586" fmla="*/ 920838 w 1636327"/>
                <a:gd name="connsiteY1586" fmla="*/ 908701 h 1177996"/>
                <a:gd name="connsiteX1587" fmla="*/ 917836 w 1636327"/>
                <a:gd name="connsiteY1587" fmla="*/ 907396 h 1177996"/>
                <a:gd name="connsiteX1588" fmla="*/ 917836 w 1636327"/>
                <a:gd name="connsiteY1588" fmla="*/ 906352 h 1177996"/>
                <a:gd name="connsiteX1589" fmla="*/ 918750 w 1636327"/>
                <a:gd name="connsiteY1589" fmla="*/ 906091 h 1177996"/>
                <a:gd name="connsiteX1590" fmla="*/ 918750 w 1636327"/>
                <a:gd name="connsiteY1590" fmla="*/ 905243 h 1177996"/>
                <a:gd name="connsiteX1591" fmla="*/ 917641 w 1636327"/>
                <a:gd name="connsiteY1591" fmla="*/ 903938 h 1177996"/>
                <a:gd name="connsiteX1592" fmla="*/ 916532 w 1636327"/>
                <a:gd name="connsiteY1592" fmla="*/ 903807 h 1177996"/>
                <a:gd name="connsiteX1593" fmla="*/ 914704 w 1636327"/>
                <a:gd name="connsiteY1593" fmla="*/ 904851 h 1177996"/>
                <a:gd name="connsiteX1594" fmla="*/ 913204 w 1636327"/>
                <a:gd name="connsiteY1594" fmla="*/ 904590 h 1177996"/>
                <a:gd name="connsiteX1595" fmla="*/ 913204 w 1636327"/>
                <a:gd name="connsiteY1595" fmla="*/ 904003 h 1177996"/>
                <a:gd name="connsiteX1596" fmla="*/ 914704 w 1636327"/>
                <a:gd name="connsiteY1596" fmla="*/ 903155 h 1177996"/>
                <a:gd name="connsiteX1597" fmla="*/ 914704 w 1636327"/>
                <a:gd name="connsiteY1597" fmla="*/ 901850 h 1177996"/>
                <a:gd name="connsiteX1598" fmla="*/ 914117 w 1636327"/>
                <a:gd name="connsiteY1598" fmla="*/ 901393 h 1177996"/>
                <a:gd name="connsiteX1599" fmla="*/ 912290 w 1636327"/>
                <a:gd name="connsiteY1599" fmla="*/ 901132 h 1177996"/>
                <a:gd name="connsiteX1600" fmla="*/ 909876 w 1636327"/>
                <a:gd name="connsiteY1600" fmla="*/ 901850 h 1177996"/>
                <a:gd name="connsiteX1601" fmla="*/ 910072 w 1636327"/>
                <a:gd name="connsiteY1601" fmla="*/ 902111 h 1177996"/>
                <a:gd name="connsiteX1602" fmla="*/ 913987 w 1636327"/>
                <a:gd name="connsiteY1602" fmla="*/ 901850 h 1177996"/>
                <a:gd name="connsiteX1603" fmla="*/ 914182 w 1636327"/>
                <a:gd name="connsiteY1603" fmla="*/ 903024 h 1177996"/>
                <a:gd name="connsiteX1604" fmla="*/ 912877 w 1636327"/>
                <a:gd name="connsiteY1604" fmla="*/ 903742 h 1177996"/>
                <a:gd name="connsiteX1605" fmla="*/ 912682 w 1636327"/>
                <a:gd name="connsiteY1605" fmla="*/ 904786 h 1177996"/>
                <a:gd name="connsiteX1606" fmla="*/ 915292 w 1636327"/>
                <a:gd name="connsiteY1606" fmla="*/ 905504 h 1177996"/>
                <a:gd name="connsiteX1607" fmla="*/ 916597 w 1636327"/>
                <a:gd name="connsiteY1607" fmla="*/ 904655 h 1177996"/>
                <a:gd name="connsiteX1608" fmla="*/ 917510 w 1636327"/>
                <a:gd name="connsiteY1608" fmla="*/ 904655 h 1177996"/>
                <a:gd name="connsiteX1609" fmla="*/ 917902 w 1636327"/>
                <a:gd name="connsiteY1609" fmla="*/ 904917 h 1177996"/>
                <a:gd name="connsiteX1610" fmla="*/ 917902 w 1636327"/>
                <a:gd name="connsiteY1610" fmla="*/ 905634 h 1177996"/>
                <a:gd name="connsiteX1611" fmla="*/ 917380 w 1636327"/>
                <a:gd name="connsiteY1611" fmla="*/ 905895 h 1177996"/>
                <a:gd name="connsiteX1612" fmla="*/ 916793 w 1636327"/>
                <a:gd name="connsiteY1612" fmla="*/ 907527 h 1177996"/>
                <a:gd name="connsiteX1613" fmla="*/ 915683 w 1636327"/>
                <a:gd name="connsiteY1613" fmla="*/ 907527 h 1177996"/>
                <a:gd name="connsiteX1614" fmla="*/ 914770 w 1636327"/>
                <a:gd name="connsiteY1614" fmla="*/ 908245 h 1177996"/>
                <a:gd name="connsiteX1615" fmla="*/ 914378 w 1636327"/>
                <a:gd name="connsiteY1615" fmla="*/ 909288 h 1177996"/>
                <a:gd name="connsiteX1616" fmla="*/ 910463 w 1636327"/>
                <a:gd name="connsiteY1616" fmla="*/ 909876 h 1177996"/>
                <a:gd name="connsiteX1617" fmla="*/ 909158 w 1636327"/>
                <a:gd name="connsiteY1617" fmla="*/ 910333 h 1177996"/>
                <a:gd name="connsiteX1618" fmla="*/ 909158 w 1636327"/>
                <a:gd name="connsiteY1618" fmla="*/ 910789 h 1177996"/>
                <a:gd name="connsiteX1619" fmla="*/ 914574 w 1636327"/>
                <a:gd name="connsiteY1619" fmla="*/ 909745 h 1177996"/>
                <a:gd name="connsiteX1620" fmla="*/ 914966 w 1636327"/>
                <a:gd name="connsiteY1620" fmla="*/ 909028 h 1177996"/>
                <a:gd name="connsiteX1621" fmla="*/ 915879 w 1636327"/>
                <a:gd name="connsiteY1621" fmla="*/ 908571 h 1177996"/>
                <a:gd name="connsiteX1622" fmla="*/ 918489 w 1636327"/>
                <a:gd name="connsiteY1622" fmla="*/ 908701 h 1177996"/>
                <a:gd name="connsiteX1623" fmla="*/ 919598 w 1636327"/>
                <a:gd name="connsiteY1623" fmla="*/ 910137 h 1177996"/>
                <a:gd name="connsiteX1624" fmla="*/ 920708 w 1636327"/>
                <a:gd name="connsiteY1624" fmla="*/ 910854 h 1177996"/>
                <a:gd name="connsiteX1625" fmla="*/ 920903 w 1636327"/>
                <a:gd name="connsiteY1625" fmla="*/ 911703 h 1177996"/>
                <a:gd name="connsiteX1626" fmla="*/ 922013 w 1636327"/>
                <a:gd name="connsiteY1626" fmla="*/ 911703 h 1177996"/>
                <a:gd name="connsiteX1627" fmla="*/ 925732 w 1636327"/>
                <a:gd name="connsiteY1627" fmla="*/ 913334 h 1177996"/>
                <a:gd name="connsiteX1628" fmla="*/ 927233 w 1636327"/>
                <a:gd name="connsiteY1628" fmla="*/ 913203 h 1177996"/>
                <a:gd name="connsiteX1629" fmla="*/ 926319 w 1636327"/>
                <a:gd name="connsiteY1629" fmla="*/ 914052 h 1177996"/>
                <a:gd name="connsiteX1630" fmla="*/ 926319 w 1636327"/>
                <a:gd name="connsiteY1630" fmla="*/ 915096 h 1177996"/>
                <a:gd name="connsiteX1631" fmla="*/ 927037 w 1636327"/>
                <a:gd name="connsiteY1631" fmla="*/ 914965 h 1177996"/>
                <a:gd name="connsiteX1632" fmla="*/ 927233 w 1636327"/>
                <a:gd name="connsiteY1632" fmla="*/ 913921 h 1177996"/>
                <a:gd name="connsiteX1633" fmla="*/ 929647 w 1636327"/>
                <a:gd name="connsiteY1633" fmla="*/ 911768 h 1177996"/>
                <a:gd name="connsiteX1634" fmla="*/ 930039 w 1636327"/>
                <a:gd name="connsiteY1634" fmla="*/ 912356 h 1177996"/>
                <a:gd name="connsiteX1635" fmla="*/ 931148 w 1636327"/>
                <a:gd name="connsiteY1635" fmla="*/ 912616 h 1177996"/>
                <a:gd name="connsiteX1636" fmla="*/ 931148 w 1636327"/>
                <a:gd name="connsiteY1636" fmla="*/ 914639 h 1177996"/>
                <a:gd name="connsiteX1637" fmla="*/ 930235 w 1636327"/>
                <a:gd name="connsiteY1637" fmla="*/ 916205 h 1177996"/>
                <a:gd name="connsiteX1638" fmla="*/ 930952 w 1636327"/>
                <a:gd name="connsiteY1638" fmla="*/ 916336 h 1177996"/>
                <a:gd name="connsiteX1639" fmla="*/ 930952 w 1636327"/>
                <a:gd name="connsiteY1639" fmla="*/ 917510 h 1177996"/>
                <a:gd name="connsiteX1640" fmla="*/ 931344 w 1636327"/>
                <a:gd name="connsiteY1640" fmla="*/ 917771 h 1177996"/>
                <a:gd name="connsiteX1641" fmla="*/ 932649 w 1636327"/>
                <a:gd name="connsiteY1641" fmla="*/ 918032 h 1177996"/>
                <a:gd name="connsiteX1642" fmla="*/ 933236 w 1636327"/>
                <a:gd name="connsiteY1642" fmla="*/ 919468 h 1177996"/>
                <a:gd name="connsiteX1643" fmla="*/ 934933 w 1636327"/>
                <a:gd name="connsiteY1643" fmla="*/ 920055 h 1177996"/>
                <a:gd name="connsiteX1644" fmla="*/ 935650 w 1636327"/>
                <a:gd name="connsiteY1644" fmla="*/ 920773 h 1177996"/>
                <a:gd name="connsiteX1645" fmla="*/ 936042 w 1636327"/>
                <a:gd name="connsiteY1645" fmla="*/ 922535 h 1177996"/>
                <a:gd name="connsiteX1646" fmla="*/ 935650 w 1636327"/>
                <a:gd name="connsiteY1646" fmla="*/ 922796 h 1177996"/>
                <a:gd name="connsiteX1647" fmla="*/ 935259 w 1636327"/>
                <a:gd name="connsiteY1647" fmla="*/ 925406 h 1177996"/>
                <a:gd name="connsiteX1648" fmla="*/ 934737 w 1636327"/>
                <a:gd name="connsiteY1648" fmla="*/ 925862 h 1177996"/>
                <a:gd name="connsiteX1649" fmla="*/ 934541 w 1636327"/>
                <a:gd name="connsiteY1649" fmla="*/ 926907 h 1177996"/>
                <a:gd name="connsiteX1650" fmla="*/ 933954 w 1636327"/>
                <a:gd name="connsiteY1650" fmla="*/ 927363 h 1177996"/>
                <a:gd name="connsiteX1651" fmla="*/ 933236 w 1636327"/>
                <a:gd name="connsiteY1651" fmla="*/ 927233 h 1177996"/>
                <a:gd name="connsiteX1652" fmla="*/ 930626 w 1636327"/>
                <a:gd name="connsiteY1652" fmla="*/ 929256 h 1177996"/>
                <a:gd name="connsiteX1653" fmla="*/ 931344 w 1636327"/>
                <a:gd name="connsiteY1653" fmla="*/ 929386 h 1177996"/>
                <a:gd name="connsiteX1654" fmla="*/ 932257 w 1636327"/>
                <a:gd name="connsiteY1654" fmla="*/ 928212 h 1177996"/>
                <a:gd name="connsiteX1655" fmla="*/ 934150 w 1636327"/>
                <a:gd name="connsiteY1655" fmla="*/ 928212 h 1177996"/>
                <a:gd name="connsiteX1656" fmla="*/ 934867 w 1636327"/>
                <a:gd name="connsiteY1656" fmla="*/ 927755 h 1177996"/>
                <a:gd name="connsiteX1657" fmla="*/ 936173 w 1636327"/>
                <a:gd name="connsiteY1657" fmla="*/ 927885 h 1177996"/>
                <a:gd name="connsiteX1658" fmla="*/ 936760 w 1636327"/>
                <a:gd name="connsiteY1658" fmla="*/ 928473 h 1177996"/>
                <a:gd name="connsiteX1659" fmla="*/ 937673 w 1636327"/>
                <a:gd name="connsiteY1659" fmla="*/ 930626 h 1177996"/>
                <a:gd name="connsiteX1660" fmla="*/ 937673 w 1636327"/>
                <a:gd name="connsiteY1660" fmla="*/ 932257 h 1177996"/>
                <a:gd name="connsiteX1661" fmla="*/ 937282 w 1636327"/>
                <a:gd name="connsiteY1661" fmla="*/ 932518 h 1177996"/>
                <a:gd name="connsiteX1662" fmla="*/ 937282 w 1636327"/>
                <a:gd name="connsiteY1662" fmla="*/ 933562 h 1177996"/>
                <a:gd name="connsiteX1663" fmla="*/ 936890 w 1636327"/>
                <a:gd name="connsiteY1663" fmla="*/ 933693 h 1177996"/>
                <a:gd name="connsiteX1664" fmla="*/ 936890 w 1636327"/>
                <a:gd name="connsiteY1664" fmla="*/ 935128 h 1177996"/>
                <a:gd name="connsiteX1665" fmla="*/ 938391 w 1636327"/>
                <a:gd name="connsiteY1665" fmla="*/ 936694 h 1177996"/>
                <a:gd name="connsiteX1666" fmla="*/ 941001 w 1636327"/>
                <a:gd name="connsiteY1666" fmla="*/ 937608 h 1177996"/>
                <a:gd name="connsiteX1667" fmla="*/ 940805 w 1636327"/>
                <a:gd name="connsiteY1667" fmla="*/ 939174 h 1177996"/>
                <a:gd name="connsiteX1668" fmla="*/ 941001 w 1636327"/>
                <a:gd name="connsiteY1668" fmla="*/ 940805 h 1177996"/>
                <a:gd name="connsiteX1669" fmla="*/ 941393 w 1636327"/>
                <a:gd name="connsiteY1669" fmla="*/ 941066 h 1177996"/>
                <a:gd name="connsiteX1670" fmla="*/ 941393 w 1636327"/>
                <a:gd name="connsiteY1670" fmla="*/ 942110 h 1177996"/>
                <a:gd name="connsiteX1671" fmla="*/ 940871 w 1636327"/>
                <a:gd name="connsiteY1671" fmla="*/ 942110 h 1177996"/>
                <a:gd name="connsiteX1672" fmla="*/ 939957 w 1636327"/>
                <a:gd name="connsiteY1672" fmla="*/ 942828 h 1177996"/>
                <a:gd name="connsiteX1673" fmla="*/ 939761 w 1636327"/>
                <a:gd name="connsiteY1673" fmla="*/ 943872 h 1177996"/>
                <a:gd name="connsiteX1674" fmla="*/ 939043 w 1636327"/>
                <a:gd name="connsiteY1674" fmla="*/ 944133 h 1177996"/>
                <a:gd name="connsiteX1675" fmla="*/ 939043 w 1636327"/>
                <a:gd name="connsiteY1675" fmla="*/ 944851 h 1177996"/>
                <a:gd name="connsiteX1676" fmla="*/ 939566 w 1636327"/>
                <a:gd name="connsiteY1676" fmla="*/ 944982 h 1177996"/>
                <a:gd name="connsiteX1677" fmla="*/ 939566 w 1636327"/>
                <a:gd name="connsiteY1677" fmla="*/ 945438 h 1177996"/>
                <a:gd name="connsiteX1678" fmla="*/ 938848 w 1636327"/>
                <a:gd name="connsiteY1678" fmla="*/ 946286 h 1177996"/>
                <a:gd name="connsiteX1679" fmla="*/ 938130 w 1636327"/>
                <a:gd name="connsiteY1679" fmla="*/ 946286 h 1177996"/>
                <a:gd name="connsiteX1680" fmla="*/ 937412 w 1636327"/>
                <a:gd name="connsiteY1680" fmla="*/ 947004 h 1177996"/>
                <a:gd name="connsiteX1681" fmla="*/ 936694 w 1636327"/>
                <a:gd name="connsiteY1681" fmla="*/ 946417 h 1177996"/>
                <a:gd name="connsiteX1682" fmla="*/ 934672 w 1636327"/>
                <a:gd name="connsiteY1682" fmla="*/ 946874 h 1177996"/>
                <a:gd name="connsiteX1683" fmla="*/ 934084 w 1636327"/>
                <a:gd name="connsiteY1683" fmla="*/ 946286 h 1177996"/>
                <a:gd name="connsiteX1684" fmla="*/ 930952 w 1636327"/>
                <a:gd name="connsiteY1684" fmla="*/ 948309 h 1177996"/>
                <a:gd name="connsiteX1685" fmla="*/ 930952 w 1636327"/>
                <a:gd name="connsiteY1685" fmla="*/ 949484 h 1177996"/>
                <a:gd name="connsiteX1686" fmla="*/ 928342 w 1636327"/>
                <a:gd name="connsiteY1686" fmla="*/ 949940 h 1177996"/>
                <a:gd name="connsiteX1687" fmla="*/ 926646 w 1636327"/>
                <a:gd name="connsiteY1687" fmla="*/ 949484 h 1177996"/>
                <a:gd name="connsiteX1688" fmla="*/ 925341 w 1636327"/>
                <a:gd name="connsiteY1688" fmla="*/ 950332 h 1177996"/>
                <a:gd name="connsiteX1689" fmla="*/ 925145 w 1636327"/>
                <a:gd name="connsiteY1689" fmla="*/ 951507 h 1177996"/>
                <a:gd name="connsiteX1690" fmla="*/ 924231 w 1636327"/>
                <a:gd name="connsiteY1690" fmla="*/ 952094 h 1177996"/>
                <a:gd name="connsiteX1691" fmla="*/ 924036 w 1636327"/>
                <a:gd name="connsiteY1691" fmla="*/ 953138 h 1177996"/>
                <a:gd name="connsiteX1692" fmla="*/ 922535 w 1636327"/>
                <a:gd name="connsiteY1692" fmla="*/ 954443 h 1177996"/>
                <a:gd name="connsiteX1693" fmla="*/ 922143 w 1636327"/>
                <a:gd name="connsiteY1693" fmla="*/ 955291 h 1177996"/>
                <a:gd name="connsiteX1694" fmla="*/ 918815 w 1636327"/>
                <a:gd name="connsiteY1694" fmla="*/ 957445 h 1177996"/>
                <a:gd name="connsiteX1695" fmla="*/ 915683 w 1636327"/>
                <a:gd name="connsiteY1695" fmla="*/ 963121 h 1177996"/>
                <a:gd name="connsiteX1696" fmla="*/ 913465 w 1636327"/>
                <a:gd name="connsiteY1696" fmla="*/ 969190 h 1177996"/>
                <a:gd name="connsiteX1697" fmla="*/ 912747 w 1636327"/>
                <a:gd name="connsiteY1697" fmla="*/ 973823 h 1177996"/>
                <a:gd name="connsiteX1698" fmla="*/ 912355 w 1636327"/>
                <a:gd name="connsiteY1698" fmla="*/ 973954 h 1177996"/>
                <a:gd name="connsiteX1699" fmla="*/ 911964 w 1636327"/>
                <a:gd name="connsiteY1699" fmla="*/ 979435 h 1177996"/>
                <a:gd name="connsiteX1700" fmla="*/ 911442 w 1636327"/>
                <a:gd name="connsiteY1700" fmla="*/ 979695 h 1177996"/>
                <a:gd name="connsiteX1701" fmla="*/ 911442 w 1636327"/>
                <a:gd name="connsiteY1701" fmla="*/ 980544 h 1177996"/>
                <a:gd name="connsiteX1702" fmla="*/ 911050 w 1636327"/>
                <a:gd name="connsiteY1702" fmla="*/ 980674 h 1177996"/>
                <a:gd name="connsiteX1703" fmla="*/ 911050 w 1636327"/>
                <a:gd name="connsiteY1703" fmla="*/ 982697 h 1177996"/>
                <a:gd name="connsiteX1704" fmla="*/ 910659 w 1636327"/>
                <a:gd name="connsiteY1704" fmla="*/ 982958 h 1177996"/>
                <a:gd name="connsiteX1705" fmla="*/ 910267 w 1636327"/>
                <a:gd name="connsiteY1705" fmla="*/ 985568 h 1177996"/>
                <a:gd name="connsiteX1706" fmla="*/ 910267 w 1636327"/>
                <a:gd name="connsiteY1706" fmla="*/ 988766 h 1177996"/>
                <a:gd name="connsiteX1707" fmla="*/ 909745 w 1636327"/>
                <a:gd name="connsiteY1707" fmla="*/ 990071 h 1177996"/>
                <a:gd name="connsiteX1708" fmla="*/ 909941 w 1636327"/>
                <a:gd name="connsiteY1708" fmla="*/ 994442 h 1177996"/>
                <a:gd name="connsiteX1709" fmla="*/ 910463 w 1636327"/>
                <a:gd name="connsiteY1709" fmla="*/ 995617 h 1177996"/>
                <a:gd name="connsiteX1710" fmla="*/ 912486 w 1636327"/>
                <a:gd name="connsiteY1710" fmla="*/ 998488 h 1177996"/>
                <a:gd name="connsiteX1711" fmla="*/ 916009 w 1636327"/>
                <a:gd name="connsiteY1711" fmla="*/ 999924 h 1177996"/>
                <a:gd name="connsiteX1712" fmla="*/ 915618 w 1636327"/>
                <a:gd name="connsiteY1712" fmla="*/ 1001098 h 1177996"/>
                <a:gd name="connsiteX1713" fmla="*/ 914313 w 1636327"/>
                <a:gd name="connsiteY1713" fmla="*/ 1000511 h 1177996"/>
                <a:gd name="connsiteX1714" fmla="*/ 913204 w 1636327"/>
                <a:gd name="connsiteY1714" fmla="*/ 1000511 h 1177996"/>
                <a:gd name="connsiteX1715" fmla="*/ 911377 w 1636327"/>
                <a:gd name="connsiteY1715" fmla="*/ 1001947 h 1177996"/>
                <a:gd name="connsiteX1716" fmla="*/ 911181 w 1636327"/>
                <a:gd name="connsiteY1716" fmla="*/ 1002534 h 1177996"/>
                <a:gd name="connsiteX1717" fmla="*/ 909876 w 1636327"/>
                <a:gd name="connsiteY1717" fmla="*/ 1002534 h 1177996"/>
                <a:gd name="connsiteX1718" fmla="*/ 909158 w 1636327"/>
                <a:gd name="connsiteY1718" fmla="*/ 1001098 h 1177996"/>
                <a:gd name="connsiteX1719" fmla="*/ 907331 w 1636327"/>
                <a:gd name="connsiteY1719" fmla="*/ 1001555 h 1177996"/>
                <a:gd name="connsiteX1720" fmla="*/ 903416 w 1636327"/>
                <a:gd name="connsiteY1720" fmla="*/ 1000707 h 1177996"/>
                <a:gd name="connsiteX1721" fmla="*/ 901719 w 1636327"/>
                <a:gd name="connsiteY1721" fmla="*/ 1000707 h 1177996"/>
                <a:gd name="connsiteX1722" fmla="*/ 901328 w 1636327"/>
                <a:gd name="connsiteY1722" fmla="*/ 1001555 h 1177996"/>
                <a:gd name="connsiteX1723" fmla="*/ 900023 w 1636327"/>
                <a:gd name="connsiteY1723" fmla="*/ 1002012 h 1177996"/>
                <a:gd name="connsiteX1724" fmla="*/ 899631 w 1636327"/>
                <a:gd name="connsiteY1724" fmla="*/ 1003447 h 1177996"/>
                <a:gd name="connsiteX1725" fmla="*/ 898130 w 1636327"/>
                <a:gd name="connsiteY1725" fmla="*/ 1003904 h 1177996"/>
                <a:gd name="connsiteX1726" fmla="*/ 897217 w 1636327"/>
                <a:gd name="connsiteY1726" fmla="*/ 1005209 h 1177996"/>
                <a:gd name="connsiteX1727" fmla="*/ 894802 w 1636327"/>
                <a:gd name="connsiteY1727" fmla="*/ 1006057 h 1177996"/>
                <a:gd name="connsiteX1728" fmla="*/ 894998 w 1636327"/>
                <a:gd name="connsiteY1728" fmla="*/ 1007493 h 1177996"/>
                <a:gd name="connsiteX1729" fmla="*/ 893302 w 1636327"/>
                <a:gd name="connsiteY1729" fmla="*/ 1009385 h 1177996"/>
                <a:gd name="connsiteX1730" fmla="*/ 891605 w 1636327"/>
                <a:gd name="connsiteY1730" fmla="*/ 1008929 h 1177996"/>
                <a:gd name="connsiteX1731" fmla="*/ 890692 w 1636327"/>
                <a:gd name="connsiteY1731" fmla="*/ 1009059 h 1177996"/>
                <a:gd name="connsiteX1732" fmla="*/ 889974 w 1636327"/>
                <a:gd name="connsiteY1732" fmla="*/ 1009516 h 1177996"/>
                <a:gd name="connsiteX1733" fmla="*/ 889256 w 1636327"/>
                <a:gd name="connsiteY1733" fmla="*/ 1010821 h 1177996"/>
                <a:gd name="connsiteX1734" fmla="*/ 888147 w 1636327"/>
                <a:gd name="connsiteY1734" fmla="*/ 1011082 h 1177996"/>
                <a:gd name="connsiteX1735" fmla="*/ 887951 w 1636327"/>
                <a:gd name="connsiteY1735" fmla="*/ 1009907 h 1177996"/>
                <a:gd name="connsiteX1736" fmla="*/ 887364 w 1636327"/>
                <a:gd name="connsiteY1736" fmla="*/ 1009646 h 1177996"/>
                <a:gd name="connsiteX1737" fmla="*/ 886842 w 1636327"/>
                <a:gd name="connsiteY1737" fmla="*/ 1008472 h 1177996"/>
                <a:gd name="connsiteX1738" fmla="*/ 886842 w 1636327"/>
                <a:gd name="connsiteY1738" fmla="*/ 1007754 h 1177996"/>
                <a:gd name="connsiteX1739" fmla="*/ 886450 w 1636327"/>
                <a:gd name="connsiteY1739" fmla="*/ 1007623 h 1177996"/>
                <a:gd name="connsiteX1740" fmla="*/ 886059 w 1636327"/>
                <a:gd name="connsiteY1740" fmla="*/ 1008211 h 1177996"/>
                <a:gd name="connsiteX1741" fmla="*/ 884950 w 1636327"/>
                <a:gd name="connsiteY1741" fmla="*/ 1007950 h 1177996"/>
                <a:gd name="connsiteX1742" fmla="*/ 884558 w 1636327"/>
                <a:gd name="connsiteY1742" fmla="*/ 1007493 h 1177996"/>
                <a:gd name="connsiteX1743" fmla="*/ 884558 w 1636327"/>
                <a:gd name="connsiteY1743" fmla="*/ 1006449 h 1177996"/>
                <a:gd name="connsiteX1744" fmla="*/ 883840 w 1636327"/>
                <a:gd name="connsiteY1744" fmla="*/ 1006188 h 1177996"/>
                <a:gd name="connsiteX1745" fmla="*/ 883644 w 1636327"/>
                <a:gd name="connsiteY1745" fmla="*/ 1004752 h 1177996"/>
                <a:gd name="connsiteX1746" fmla="*/ 883122 w 1636327"/>
                <a:gd name="connsiteY1746" fmla="*/ 1004296 h 1177996"/>
                <a:gd name="connsiteX1747" fmla="*/ 880904 w 1636327"/>
                <a:gd name="connsiteY1747" fmla="*/ 1003839 h 1177996"/>
                <a:gd name="connsiteX1748" fmla="*/ 879795 w 1636327"/>
                <a:gd name="connsiteY1748" fmla="*/ 1003121 h 1177996"/>
                <a:gd name="connsiteX1749" fmla="*/ 880186 w 1636327"/>
                <a:gd name="connsiteY1749" fmla="*/ 1002860 h 1177996"/>
                <a:gd name="connsiteX1750" fmla="*/ 879990 w 1636327"/>
                <a:gd name="connsiteY1750" fmla="*/ 1002599 h 1177996"/>
                <a:gd name="connsiteX1751" fmla="*/ 876467 w 1636327"/>
                <a:gd name="connsiteY1751" fmla="*/ 1002142 h 1177996"/>
                <a:gd name="connsiteX1752" fmla="*/ 875553 w 1636327"/>
                <a:gd name="connsiteY1752" fmla="*/ 1001424 h 1177996"/>
                <a:gd name="connsiteX1753" fmla="*/ 873530 w 1636327"/>
                <a:gd name="connsiteY1753" fmla="*/ 1001294 h 1177996"/>
                <a:gd name="connsiteX1754" fmla="*/ 872617 w 1636327"/>
                <a:gd name="connsiteY1754" fmla="*/ 1000576 h 1177996"/>
                <a:gd name="connsiteX1755" fmla="*/ 872095 w 1636327"/>
                <a:gd name="connsiteY1755" fmla="*/ 1000576 h 1177996"/>
                <a:gd name="connsiteX1756" fmla="*/ 871377 w 1636327"/>
                <a:gd name="connsiteY1756" fmla="*/ 999141 h 1177996"/>
                <a:gd name="connsiteX1757" fmla="*/ 871377 w 1636327"/>
                <a:gd name="connsiteY1757" fmla="*/ 998423 h 1177996"/>
                <a:gd name="connsiteX1758" fmla="*/ 872291 w 1636327"/>
                <a:gd name="connsiteY1758" fmla="*/ 997379 h 1177996"/>
                <a:gd name="connsiteX1759" fmla="*/ 871899 w 1636327"/>
                <a:gd name="connsiteY1759" fmla="*/ 996661 h 1177996"/>
                <a:gd name="connsiteX1760" fmla="*/ 873204 w 1636327"/>
                <a:gd name="connsiteY1760" fmla="*/ 996400 h 1177996"/>
                <a:gd name="connsiteX1761" fmla="*/ 873400 w 1636327"/>
                <a:gd name="connsiteY1761" fmla="*/ 995095 h 1177996"/>
                <a:gd name="connsiteX1762" fmla="*/ 874118 w 1636327"/>
                <a:gd name="connsiteY1762" fmla="*/ 994638 h 1177996"/>
                <a:gd name="connsiteX1763" fmla="*/ 874313 w 1636327"/>
                <a:gd name="connsiteY1763" fmla="*/ 993659 h 1177996"/>
                <a:gd name="connsiteX1764" fmla="*/ 874835 w 1636327"/>
                <a:gd name="connsiteY1764" fmla="*/ 993529 h 1177996"/>
                <a:gd name="connsiteX1765" fmla="*/ 874835 w 1636327"/>
                <a:gd name="connsiteY1765" fmla="*/ 992811 h 1177996"/>
                <a:gd name="connsiteX1766" fmla="*/ 876532 w 1636327"/>
                <a:gd name="connsiteY1766" fmla="*/ 992811 h 1177996"/>
                <a:gd name="connsiteX1767" fmla="*/ 877250 w 1636327"/>
                <a:gd name="connsiteY1767" fmla="*/ 992093 h 1177996"/>
                <a:gd name="connsiteX1768" fmla="*/ 880969 w 1636327"/>
                <a:gd name="connsiteY1768" fmla="*/ 991963 h 1177996"/>
                <a:gd name="connsiteX1769" fmla="*/ 881361 w 1636327"/>
                <a:gd name="connsiteY1769" fmla="*/ 991376 h 1177996"/>
                <a:gd name="connsiteX1770" fmla="*/ 882274 w 1636327"/>
                <a:gd name="connsiteY1770" fmla="*/ 991114 h 1177996"/>
                <a:gd name="connsiteX1771" fmla="*/ 883188 w 1636327"/>
                <a:gd name="connsiteY1771" fmla="*/ 991245 h 1177996"/>
                <a:gd name="connsiteX1772" fmla="*/ 884297 w 1636327"/>
                <a:gd name="connsiteY1772" fmla="*/ 992093 h 1177996"/>
                <a:gd name="connsiteX1773" fmla="*/ 885015 w 1636327"/>
                <a:gd name="connsiteY1773" fmla="*/ 991963 h 1177996"/>
                <a:gd name="connsiteX1774" fmla="*/ 882600 w 1636327"/>
                <a:gd name="connsiteY1774" fmla="*/ 990527 h 1177996"/>
                <a:gd name="connsiteX1775" fmla="*/ 883905 w 1636327"/>
                <a:gd name="connsiteY1775" fmla="*/ 990267 h 1177996"/>
                <a:gd name="connsiteX1776" fmla="*/ 883905 w 1636327"/>
                <a:gd name="connsiteY1776" fmla="*/ 989679 h 1177996"/>
                <a:gd name="connsiteX1777" fmla="*/ 882992 w 1636327"/>
                <a:gd name="connsiteY1777" fmla="*/ 989679 h 1177996"/>
                <a:gd name="connsiteX1778" fmla="*/ 880773 w 1636327"/>
                <a:gd name="connsiteY1778" fmla="*/ 990854 h 1177996"/>
                <a:gd name="connsiteX1779" fmla="*/ 877446 w 1636327"/>
                <a:gd name="connsiteY1779" fmla="*/ 991441 h 1177996"/>
                <a:gd name="connsiteX1780" fmla="*/ 876923 w 1636327"/>
                <a:gd name="connsiteY1780" fmla="*/ 990984 h 1177996"/>
                <a:gd name="connsiteX1781" fmla="*/ 876923 w 1636327"/>
                <a:gd name="connsiteY1781" fmla="*/ 987656 h 1177996"/>
                <a:gd name="connsiteX1782" fmla="*/ 877837 w 1636327"/>
                <a:gd name="connsiteY1782" fmla="*/ 988113 h 1177996"/>
                <a:gd name="connsiteX1783" fmla="*/ 878033 w 1636327"/>
                <a:gd name="connsiteY1783" fmla="*/ 987395 h 1177996"/>
                <a:gd name="connsiteX1784" fmla="*/ 876532 w 1636327"/>
                <a:gd name="connsiteY1784" fmla="*/ 985503 h 1177996"/>
                <a:gd name="connsiteX1785" fmla="*/ 877641 w 1636327"/>
                <a:gd name="connsiteY1785" fmla="*/ 984328 h 1177996"/>
                <a:gd name="connsiteX1786" fmla="*/ 879142 w 1636327"/>
                <a:gd name="connsiteY1786" fmla="*/ 984198 h 1177996"/>
                <a:gd name="connsiteX1787" fmla="*/ 879860 w 1636327"/>
                <a:gd name="connsiteY1787" fmla="*/ 984459 h 1177996"/>
                <a:gd name="connsiteX1788" fmla="*/ 879338 w 1636327"/>
                <a:gd name="connsiteY1788" fmla="*/ 983154 h 1177996"/>
                <a:gd name="connsiteX1789" fmla="*/ 880056 w 1636327"/>
                <a:gd name="connsiteY1789" fmla="*/ 981718 h 1177996"/>
                <a:gd name="connsiteX1790" fmla="*/ 881556 w 1636327"/>
                <a:gd name="connsiteY1790" fmla="*/ 981849 h 1177996"/>
                <a:gd name="connsiteX1791" fmla="*/ 881948 w 1636327"/>
                <a:gd name="connsiteY1791" fmla="*/ 982306 h 1177996"/>
                <a:gd name="connsiteX1792" fmla="*/ 883644 w 1636327"/>
                <a:gd name="connsiteY1792" fmla="*/ 982175 h 1177996"/>
                <a:gd name="connsiteX1793" fmla="*/ 883122 w 1636327"/>
                <a:gd name="connsiteY1793" fmla="*/ 981327 h 1177996"/>
                <a:gd name="connsiteX1794" fmla="*/ 880904 w 1636327"/>
                <a:gd name="connsiteY1794" fmla="*/ 981196 h 1177996"/>
                <a:gd name="connsiteX1795" fmla="*/ 880512 w 1636327"/>
                <a:gd name="connsiteY1795" fmla="*/ 980609 h 1177996"/>
                <a:gd name="connsiteX1796" fmla="*/ 881817 w 1636327"/>
                <a:gd name="connsiteY1796" fmla="*/ 979891 h 1177996"/>
                <a:gd name="connsiteX1797" fmla="*/ 884819 w 1636327"/>
                <a:gd name="connsiteY1797" fmla="*/ 979761 h 1177996"/>
                <a:gd name="connsiteX1798" fmla="*/ 885733 w 1636327"/>
                <a:gd name="connsiteY1798" fmla="*/ 979043 h 1177996"/>
                <a:gd name="connsiteX1799" fmla="*/ 885928 w 1636327"/>
                <a:gd name="connsiteY1799" fmla="*/ 977738 h 1177996"/>
                <a:gd name="connsiteX1800" fmla="*/ 884623 w 1636327"/>
                <a:gd name="connsiteY1800" fmla="*/ 979043 h 1177996"/>
                <a:gd name="connsiteX1801" fmla="*/ 882927 w 1636327"/>
                <a:gd name="connsiteY1801" fmla="*/ 979174 h 1177996"/>
                <a:gd name="connsiteX1802" fmla="*/ 880512 w 1636327"/>
                <a:gd name="connsiteY1802" fmla="*/ 980022 h 1177996"/>
                <a:gd name="connsiteX1803" fmla="*/ 878816 w 1636327"/>
                <a:gd name="connsiteY1803" fmla="*/ 981783 h 1177996"/>
                <a:gd name="connsiteX1804" fmla="*/ 878816 w 1636327"/>
                <a:gd name="connsiteY1804" fmla="*/ 983349 h 1177996"/>
                <a:gd name="connsiteX1805" fmla="*/ 877119 w 1636327"/>
                <a:gd name="connsiteY1805" fmla="*/ 983806 h 1177996"/>
                <a:gd name="connsiteX1806" fmla="*/ 876402 w 1636327"/>
                <a:gd name="connsiteY1806" fmla="*/ 983089 h 1177996"/>
                <a:gd name="connsiteX1807" fmla="*/ 877902 w 1636327"/>
                <a:gd name="connsiteY1807" fmla="*/ 981914 h 1177996"/>
                <a:gd name="connsiteX1808" fmla="*/ 877511 w 1636327"/>
                <a:gd name="connsiteY1808" fmla="*/ 980479 h 1177996"/>
                <a:gd name="connsiteX1809" fmla="*/ 876989 w 1636327"/>
                <a:gd name="connsiteY1809" fmla="*/ 980348 h 1177996"/>
                <a:gd name="connsiteX1810" fmla="*/ 876793 w 1636327"/>
                <a:gd name="connsiteY1810" fmla="*/ 980805 h 1177996"/>
                <a:gd name="connsiteX1811" fmla="*/ 876271 w 1636327"/>
                <a:gd name="connsiteY1811" fmla="*/ 980805 h 1177996"/>
                <a:gd name="connsiteX1812" fmla="*/ 874966 w 1636327"/>
                <a:gd name="connsiteY1812" fmla="*/ 980348 h 1177996"/>
                <a:gd name="connsiteX1813" fmla="*/ 875357 w 1636327"/>
                <a:gd name="connsiteY1813" fmla="*/ 977477 h 1177996"/>
                <a:gd name="connsiteX1814" fmla="*/ 875945 w 1636327"/>
                <a:gd name="connsiteY1814" fmla="*/ 976890 h 1177996"/>
                <a:gd name="connsiteX1815" fmla="*/ 875945 w 1636327"/>
                <a:gd name="connsiteY1815" fmla="*/ 975128 h 1177996"/>
                <a:gd name="connsiteX1816" fmla="*/ 875357 w 1636327"/>
                <a:gd name="connsiteY1816" fmla="*/ 974867 h 1177996"/>
                <a:gd name="connsiteX1817" fmla="*/ 875553 w 1636327"/>
                <a:gd name="connsiteY1817" fmla="*/ 974018 h 1177996"/>
                <a:gd name="connsiteX1818" fmla="*/ 874835 w 1636327"/>
                <a:gd name="connsiteY1818" fmla="*/ 973888 h 1177996"/>
                <a:gd name="connsiteX1819" fmla="*/ 874640 w 1636327"/>
                <a:gd name="connsiteY1819" fmla="*/ 974932 h 1177996"/>
                <a:gd name="connsiteX1820" fmla="*/ 873726 w 1636327"/>
                <a:gd name="connsiteY1820" fmla="*/ 974932 h 1177996"/>
                <a:gd name="connsiteX1821" fmla="*/ 872030 w 1636327"/>
                <a:gd name="connsiteY1821" fmla="*/ 973497 h 1177996"/>
                <a:gd name="connsiteX1822" fmla="*/ 871834 w 1636327"/>
                <a:gd name="connsiteY1822" fmla="*/ 972452 h 1177996"/>
                <a:gd name="connsiteX1823" fmla="*/ 871442 w 1636327"/>
                <a:gd name="connsiteY1823" fmla="*/ 972322 h 1177996"/>
                <a:gd name="connsiteX1824" fmla="*/ 871247 w 1636327"/>
                <a:gd name="connsiteY1824" fmla="*/ 973497 h 1177996"/>
                <a:gd name="connsiteX1825" fmla="*/ 871768 w 1636327"/>
                <a:gd name="connsiteY1825" fmla="*/ 974671 h 1177996"/>
                <a:gd name="connsiteX1826" fmla="*/ 871377 w 1636327"/>
                <a:gd name="connsiteY1826" fmla="*/ 975715 h 1177996"/>
                <a:gd name="connsiteX1827" fmla="*/ 872486 w 1636327"/>
                <a:gd name="connsiteY1827" fmla="*/ 975846 h 1177996"/>
                <a:gd name="connsiteX1828" fmla="*/ 872486 w 1636327"/>
                <a:gd name="connsiteY1828" fmla="*/ 976890 h 1177996"/>
                <a:gd name="connsiteX1829" fmla="*/ 873204 w 1636327"/>
                <a:gd name="connsiteY1829" fmla="*/ 977477 h 1177996"/>
                <a:gd name="connsiteX1830" fmla="*/ 873596 w 1636327"/>
                <a:gd name="connsiteY1830" fmla="*/ 978521 h 1177996"/>
                <a:gd name="connsiteX1831" fmla="*/ 873596 w 1636327"/>
                <a:gd name="connsiteY1831" fmla="*/ 980087 h 1177996"/>
                <a:gd name="connsiteX1832" fmla="*/ 872878 w 1636327"/>
                <a:gd name="connsiteY1832" fmla="*/ 980935 h 1177996"/>
                <a:gd name="connsiteX1833" fmla="*/ 871768 w 1636327"/>
                <a:gd name="connsiteY1833" fmla="*/ 980935 h 1177996"/>
                <a:gd name="connsiteX1834" fmla="*/ 871051 w 1636327"/>
                <a:gd name="connsiteY1834" fmla="*/ 980087 h 1177996"/>
                <a:gd name="connsiteX1835" fmla="*/ 870464 w 1636327"/>
                <a:gd name="connsiteY1835" fmla="*/ 980087 h 1177996"/>
                <a:gd name="connsiteX1836" fmla="*/ 870464 w 1636327"/>
                <a:gd name="connsiteY1836" fmla="*/ 981653 h 1177996"/>
                <a:gd name="connsiteX1837" fmla="*/ 871181 w 1636327"/>
                <a:gd name="connsiteY1837" fmla="*/ 981914 h 1177996"/>
                <a:gd name="connsiteX1838" fmla="*/ 871573 w 1636327"/>
                <a:gd name="connsiteY1838" fmla="*/ 982632 h 1177996"/>
                <a:gd name="connsiteX1839" fmla="*/ 867462 w 1636327"/>
                <a:gd name="connsiteY1839" fmla="*/ 982893 h 1177996"/>
                <a:gd name="connsiteX1840" fmla="*/ 867266 w 1636327"/>
                <a:gd name="connsiteY1840" fmla="*/ 983349 h 1177996"/>
                <a:gd name="connsiteX1841" fmla="*/ 871508 w 1636327"/>
                <a:gd name="connsiteY1841" fmla="*/ 983349 h 1177996"/>
                <a:gd name="connsiteX1842" fmla="*/ 874509 w 1636327"/>
                <a:gd name="connsiteY1842" fmla="*/ 983937 h 1177996"/>
                <a:gd name="connsiteX1843" fmla="*/ 874705 w 1636327"/>
                <a:gd name="connsiteY1843" fmla="*/ 985503 h 1177996"/>
                <a:gd name="connsiteX1844" fmla="*/ 876402 w 1636327"/>
                <a:gd name="connsiteY1844" fmla="*/ 986939 h 1177996"/>
                <a:gd name="connsiteX1845" fmla="*/ 876402 w 1636327"/>
                <a:gd name="connsiteY1845" fmla="*/ 987656 h 1177996"/>
                <a:gd name="connsiteX1846" fmla="*/ 875879 w 1636327"/>
                <a:gd name="connsiteY1846" fmla="*/ 988243 h 1177996"/>
                <a:gd name="connsiteX1847" fmla="*/ 875879 w 1636327"/>
                <a:gd name="connsiteY1847" fmla="*/ 990397 h 1177996"/>
                <a:gd name="connsiteX1848" fmla="*/ 876402 w 1636327"/>
                <a:gd name="connsiteY1848" fmla="*/ 990658 h 1177996"/>
                <a:gd name="connsiteX1849" fmla="*/ 876402 w 1636327"/>
                <a:gd name="connsiteY1849" fmla="*/ 991506 h 1177996"/>
                <a:gd name="connsiteX1850" fmla="*/ 875096 w 1636327"/>
                <a:gd name="connsiteY1850" fmla="*/ 991506 h 1177996"/>
                <a:gd name="connsiteX1851" fmla="*/ 873791 w 1636327"/>
                <a:gd name="connsiteY1851" fmla="*/ 989744 h 1177996"/>
                <a:gd name="connsiteX1852" fmla="*/ 873074 w 1636327"/>
                <a:gd name="connsiteY1852" fmla="*/ 989483 h 1177996"/>
                <a:gd name="connsiteX1853" fmla="*/ 872878 w 1636327"/>
                <a:gd name="connsiteY1853" fmla="*/ 989744 h 1177996"/>
                <a:gd name="connsiteX1854" fmla="*/ 874379 w 1636327"/>
                <a:gd name="connsiteY1854" fmla="*/ 991180 h 1177996"/>
                <a:gd name="connsiteX1855" fmla="*/ 873791 w 1636327"/>
                <a:gd name="connsiteY1855" fmla="*/ 991767 h 1177996"/>
                <a:gd name="connsiteX1856" fmla="*/ 874379 w 1636327"/>
                <a:gd name="connsiteY1856" fmla="*/ 992485 h 1177996"/>
                <a:gd name="connsiteX1857" fmla="*/ 873987 w 1636327"/>
                <a:gd name="connsiteY1857" fmla="*/ 993529 h 1177996"/>
                <a:gd name="connsiteX1858" fmla="*/ 871377 w 1636327"/>
                <a:gd name="connsiteY1858" fmla="*/ 995682 h 1177996"/>
                <a:gd name="connsiteX1859" fmla="*/ 870659 w 1636327"/>
                <a:gd name="connsiteY1859" fmla="*/ 997118 h 1177996"/>
                <a:gd name="connsiteX1860" fmla="*/ 869354 w 1636327"/>
                <a:gd name="connsiteY1860" fmla="*/ 996857 h 1177996"/>
                <a:gd name="connsiteX1861" fmla="*/ 869158 w 1636327"/>
                <a:gd name="connsiteY1861" fmla="*/ 996400 h 1177996"/>
                <a:gd name="connsiteX1862" fmla="*/ 868767 w 1636327"/>
                <a:gd name="connsiteY1862" fmla="*/ 996531 h 1177996"/>
                <a:gd name="connsiteX1863" fmla="*/ 869158 w 1636327"/>
                <a:gd name="connsiteY1863" fmla="*/ 997836 h 1177996"/>
                <a:gd name="connsiteX1864" fmla="*/ 867854 w 1636327"/>
                <a:gd name="connsiteY1864" fmla="*/ 998553 h 1177996"/>
                <a:gd name="connsiteX1865" fmla="*/ 868571 w 1636327"/>
                <a:gd name="connsiteY1865" fmla="*/ 998684 h 1177996"/>
                <a:gd name="connsiteX1866" fmla="*/ 869485 w 1636327"/>
                <a:gd name="connsiteY1866" fmla="*/ 999532 h 1177996"/>
                <a:gd name="connsiteX1867" fmla="*/ 869485 w 1636327"/>
                <a:gd name="connsiteY1867" fmla="*/ 1000119 h 1177996"/>
                <a:gd name="connsiteX1868" fmla="*/ 868897 w 1636327"/>
                <a:gd name="connsiteY1868" fmla="*/ 1000381 h 1177996"/>
                <a:gd name="connsiteX1869" fmla="*/ 868897 w 1636327"/>
                <a:gd name="connsiteY1869" fmla="*/ 1001229 h 1177996"/>
                <a:gd name="connsiteX1870" fmla="*/ 869485 w 1636327"/>
                <a:gd name="connsiteY1870" fmla="*/ 1002077 h 1177996"/>
                <a:gd name="connsiteX1871" fmla="*/ 869093 w 1636327"/>
                <a:gd name="connsiteY1871" fmla="*/ 1002795 h 1177996"/>
                <a:gd name="connsiteX1872" fmla="*/ 869289 w 1636327"/>
                <a:gd name="connsiteY1872" fmla="*/ 1003643 h 1177996"/>
                <a:gd name="connsiteX1873" fmla="*/ 867266 w 1636327"/>
                <a:gd name="connsiteY1873" fmla="*/ 1004361 h 1177996"/>
                <a:gd name="connsiteX1874" fmla="*/ 867266 w 1636327"/>
                <a:gd name="connsiteY1874" fmla="*/ 1005535 h 1177996"/>
                <a:gd name="connsiteX1875" fmla="*/ 867984 w 1636327"/>
                <a:gd name="connsiteY1875" fmla="*/ 1005796 h 1177996"/>
                <a:gd name="connsiteX1876" fmla="*/ 867984 w 1636327"/>
                <a:gd name="connsiteY1876" fmla="*/ 1006840 h 1177996"/>
                <a:gd name="connsiteX1877" fmla="*/ 867070 w 1636327"/>
                <a:gd name="connsiteY1877" fmla="*/ 1006580 h 1177996"/>
                <a:gd name="connsiteX1878" fmla="*/ 866875 w 1636327"/>
                <a:gd name="connsiteY1878" fmla="*/ 1007167 h 1177996"/>
                <a:gd name="connsiteX1879" fmla="*/ 866353 w 1636327"/>
                <a:gd name="connsiteY1879" fmla="*/ 1007167 h 1177996"/>
                <a:gd name="connsiteX1880" fmla="*/ 865831 w 1636327"/>
                <a:gd name="connsiteY1880" fmla="*/ 1007036 h 1177996"/>
                <a:gd name="connsiteX1881" fmla="*/ 865439 w 1636327"/>
                <a:gd name="connsiteY1881" fmla="*/ 1006318 h 1177996"/>
                <a:gd name="connsiteX1882" fmla="*/ 863612 w 1636327"/>
                <a:gd name="connsiteY1882" fmla="*/ 1006318 h 1177996"/>
                <a:gd name="connsiteX1883" fmla="*/ 863025 w 1636327"/>
                <a:gd name="connsiteY1883" fmla="*/ 1005731 h 1177996"/>
                <a:gd name="connsiteX1884" fmla="*/ 862633 w 1636327"/>
                <a:gd name="connsiteY1884" fmla="*/ 1004296 h 1177996"/>
                <a:gd name="connsiteX1885" fmla="*/ 858000 w 1636327"/>
                <a:gd name="connsiteY1885" fmla="*/ 1004426 h 1177996"/>
                <a:gd name="connsiteX1886" fmla="*/ 856500 w 1636327"/>
                <a:gd name="connsiteY1886" fmla="*/ 1003969 h 1177996"/>
                <a:gd name="connsiteX1887" fmla="*/ 856500 w 1636327"/>
                <a:gd name="connsiteY1887" fmla="*/ 1003382 h 1177996"/>
                <a:gd name="connsiteX1888" fmla="*/ 854803 w 1636327"/>
                <a:gd name="connsiteY1888" fmla="*/ 1003121 h 1177996"/>
                <a:gd name="connsiteX1889" fmla="*/ 854281 w 1636327"/>
                <a:gd name="connsiteY1889" fmla="*/ 1001947 h 1177996"/>
                <a:gd name="connsiteX1890" fmla="*/ 853759 w 1636327"/>
                <a:gd name="connsiteY1890" fmla="*/ 1001816 h 1177996"/>
                <a:gd name="connsiteX1891" fmla="*/ 853172 w 1636327"/>
                <a:gd name="connsiteY1891" fmla="*/ 1000054 h 1177996"/>
                <a:gd name="connsiteX1892" fmla="*/ 851671 w 1636327"/>
                <a:gd name="connsiteY1892" fmla="*/ 999336 h 1177996"/>
                <a:gd name="connsiteX1893" fmla="*/ 850953 w 1636327"/>
                <a:gd name="connsiteY1893" fmla="*/ 998488 h 1177996"/>
                <a:gd name="connsiteX1894" fmla="*/ 850953 w 1636327"/>
                <a:gd name="connsiteY1894" fmla="*/ 997901 h 1177996"/>
                <a:gd name="connsiteX1895" fmla="*/ 847821 w 1636327"/>
                <a:gd name="connsiteY1895" fmla="*/ 996139 h 1177996"/>
                <a:gd name="connsiteX1896" fmla="*/ 846124 w 1636327"/>
                <a:gd name="connsiteY1896" fmla="*/ 996139 h 1177996"/>
                <a:gd name="connsiteX1897" fmla="*/ 844428 w 1636327"/>
                <a:gd name="connsiteY1897" fmla="*/ 994116 h 1177996"/>
                <a:gd name="connsiteX1898" fmla="*/ 843906 w 1636327"/>
                <a:gd name="connsiteY1898" fmla="*/ 994377 h 1177996"/>
                <a:gd name="connsiteX1899" fmla="*/ 842209 w 1636327"/>
                <a:gd name="connsiteY1899" fmla="*/ 994116 h 1177996"/>
                <a:gd name="connsiteX1900" fmla="*/ 840382 w 1636327"/>
                <a:gd name="connsiteY1900" fmla="*/ 991963 h 1177996"/>
                <a:gd name="connsiteX1901" fmla="*/ 839469 w 1636327"/>
                <a:gd name="connsiteY1901" fmla="*/ 991702 h 1177996"/>
                <a:gd name="connsiteX1902" fmla="*/ 839665 w 1636327"/>
                <a:gd name="connsiteY1902" fmla="*/ 990984 h 1177996"/>
                <a:gd name="connsiteX1903" fmla="*/ 838751 w 1636327"/>
                <a:gd name="connsiteY1903" fmla="*/ 990527 h 1177996"/>
                <a:gd name="connsiteX1904" fmla="*/ 838751 w 1636327"/>
                <a:gd name="connsiteY1904" fmla="*/ 989353 h 1177996"/>
                <a:gd name="connsiteX1905" fmla="*/ 839338 w 1636327"/>
                <a:gd name="connsiteY1905" fmla="*/ 989810 h 1177996"/>
                <a:gd name="connsiteX1906" fmla="*/ 839860 w 1636327"/>
                <a:gd name="connsiteY1906" fmla="*/ 989549 h 1177996"/>
                <a:gd name="connsiteX1907" fmla="*/ 842666 w 1636327"/>
                <a:gd name="connsiteY1907" fmla="*/ 989679 h 1177996"/>
                <a:gd name="connsiteX1908" fmla="*/ 842862 w 1636327"/>
                <a:gd name="connsiteY1908" fmla="*/ 988831 h 1177996"/>
                <a:gd name="connsiteX1909" fmla="*/ 842275 w 1636327"/>
                <a:gd name="connsiteY1909" fmla="*/ 988570 h 1177996"/>
                <a:gd name="connsiteX1910" fmla="*/ 842275 w 1636327"/>
                <a:gd name="connsiteY1910" fmla="*/ 987983 h 1177996"/>
                <a:gd name="connsiteX1911" fmla="*/ 842666 w 1636327"/>
                <a:gd name="connsiteY1911" fmla="*/ 987852 h 1177996"/>
                <a:gd name="connsiteX1912" fmla="*/ 842275 w 1636327"/>
                <a:gd name="connsiteY1912" fmla="*/ 983349 h 1177996"/>
                <a:gd name="connsiteX1913" fmla="*/ 843384 w 1636327"/>
                <a:gd name="connsiteY1913" fmla="*/ 982175 h 1177996"/>
                <a:gd name="connsiteX1914" fmla="*/ 843384 w 1636327"/>
                <a:gd name="connsiteY1914" fmla="*/ 980283 h 1177996"/>
                <a:gd name="connsiteX1915" fmla="*/ 842862 w 1636327"/>
                <a:gd name="connsiteY1915" fmla="*/ 979565 h 1177996"/>
                <a:gd name="connsiteX1916" fmla="*/ 842275 w 1636327"/>
                <a:gd name="connsiteY1916" fmla="*/ 979565 h 1177996"/>
                <a:gd name="connsiteX1917" fmla="*/ 842275 w 1636327"/>
                <a:gd name="connsiteY1917" fmla="*/ 978521 h 1177996"/>
                <a:gd name="connsiteX1918" fmla="*/ 841883 w 1636327"/>
                <a:gd name="connsiteY1918" fmla="*/ 978064 h 1177996"/>
                <a:gd name="connsiteX1919" fmla="*/ 840382 w 1636327"/>
                <a:gd name="connsiteY1919" fmla="*/ 978912 h 1177996"/>
                <a:gd name="connsiteX1920" fmla="*/ 839469 w 1636327"/>
                <a:gd name="connsiteY1920" fmla="*/ 978652 h 1177996"/>
                <a:gd name="connsiteX1921" fmla="*/ 839665 w 1636327"/>
                <a:gd name="connsiteY1921" fmla="*/ 976759 h 1177996"/>
                <a:gd name="connsiteX1922" fmla="*/ 837642 w 1636327"/>
                <a:gd name="connsiteY1922" fmla="*/ 976498 h 1177996"/>
                <a:gd name="connsiteX1923" fmla="*/ 837642 w 1636327"/>
                <a:gd name="connsiteY1923" fmla="*/ 975780 h 1177996"/>
                <a:gd name="connsiteX1924" fmla="*/ 835815 w 1636327"/>
                <a:gd name="connsiteY1924" fmla="*/ 974345 h 1177996"/>
                <a:gd name="connsiteX1925" fmla="*/ 836010 w 1636327"/>
                <a:gd name="connsiteY1925" fmla="*/ 973888 h 1177996"/>
                <a:gd name="connsiteX1926" fmla="*/ 835488 w 1636327"/>
                <a:gd name="connsiteY1926" fmla="*/ 973758 h 1177996"/>
                <a:gd name="connsiteX1927" fmla="*/ 835488 w 1636327"/>
                <a:gd name="connsiteY1927" fmla="*/ 972452 h 1177996"/>
                <a:gd name="connsiteX1928" fmla="*/ 834771 w 1636327"/>
                <a:gd name="connsiteY1928" fmla="*/ 971865 h 1177996"/>
                <a:gd name="connsiteX1929" fmla="*/ 834966 w 1636327"/>
                <a:gd name="connsiteY1929" fmla="*/ 971409 h 1177996"/>
                <a:gd name="connsiteX1930" fmla="*/ 836467 w 1636327"/>
                <a:gd name="connsiteY1930" fmla="*/ 971539 h 1177996"/>
                <a:gd name="connsiteX1931" fmla="*/ 836467 w 1636327"/>
                <a:gd name="connsiteY1931" fmla="*/ 970364 h 1177996"/>
                <a:gd name="connsiteX1932" fmla="*/ 835945 w 1636327"/>
                <a:gd name="connsiteY1932" fmla="*/ 970103 h 1177996"/>
                <a:gd name="connsiteX1933" fmla="*/ 836141 w 1636327"/>
                <a:gd name="connsiteY1933" fmla="*/ 969255 h 1177996"/>
                <a:gd name="connsiteX1934" fmla="*/ 836859 w 1636327"/>
                <a:gd name="connsiteY1934" fmla="*/ 969125 h 1177996"/>
                <a:gd name="connsiteX1935" fmla="*/ 837054 w 1636327"/>
                <a:gd name="connsiteY1935" fmla="*/ 970169 h 1177996"/>
                <a:gd name="connsiteX1936" fmla="*/ 837968 w 1636327"/>
                <a:gd name="connsiteY1936" fmla="*/ 970626 h 1177996"/>
                <a:gd name="connsiteX1937" fmla="*/ 839991 w 1636327"/>
                <a:gd name="connsiteY1937" fmla="*/ 970626 h 1177996"/>
                <a:gd name="connsiteX1938" fmla="*/ 840578 w 1636327"/>
                <a:gd name="connsiteY1938" fmla="*/ 968994 h 1177996"/>
                <a:gd name="connsiteX1939" fmla="*/ 840774 w 1636327"/>
                <a:gd name="connsiteY1939" fmla="*/ 966645 h 1177996"/>
                <a:gd name="connsiteX1940" fmla="*/ 843188 w 1636327"/>
                <a:gd name="connsiteY1940" fmla="*/ 964622 h 1177996"/>
                <a:gd name="connsiteX1941" fmla="*/ 844885 w 1636327"/>
                <a:gd name="connsiteY1941" fmla="*/ 964492 h 1177996"/>
                <a:gd name="connsiteX1942" fmla="*/ 844689 w 1636327"/>
                <a:gd name="connsiteY1942" fmla="*/ 964231 h 1177996"/>
                <a:gd name="connsiteX1943" fmla="*/ 843188 w 1636327"/>
                <a:gd name="connsiteY1943" fmla="*/ 964231 h 1177996"/>
                <a:gd name="connsiteX1944" fmla="*/ 842797 w 1636327"/>
                <a:gd name="connsiteY1944" fmla="*/ 962795 h 1177996"/>
                <a:gd name="connsiteX1945" fmla="*/ 842405 w 1636327"/>
                <a:gd name="connsiteY1945" fmla="*/ 962665 h 1177996"/>
                <a:gd name="connsiteX1946" fmla="*/ 842405 w 1636327"/>
                <a:gd name="connsiteY1946" fmla="*/ 961229 h 1177996"/>
                <a:gd name="connsiteX1947" fmla="*/ 843710 w 1636327"/>
                <a:gd name="connsiteY1947" fmla="*/ 960055 h 1177996"/>
                <a:gd name="connsiteX1948" fmla="*/ 844820 w 1636327"/>
                <a:gd name="connsiteY1948" fmla="*/ 959794 h 1177996"/>
                <a:gd name="connsiteX1949" fmla="*/ 845537 w 1636327"/>
                <a:gd name="connsiteY1949" fmla="*/ 958032 h 1177996"/>
                <a:gd name="connsiteX1950" fmla="*/ 846647 w 1636327"/>
                <a:gd name="connsiteY1950" fmla="*/ 956727 h 1177996"/>
                <a:gd name="connsiteX1951" fmla="*/ 846255 w 1636327"/>
                <a:gd name="connsiteY1951" fmla="*/ 956596 h 1177996"/>
                <a:gd name="connsiteX1952" fmla="*/ 845733 w 1636327"/>
                <a:gd name="connsiteY1952" fmla="*/ 957053 h 1177996"/>
                <a:gd name="connsiteX1953" fmla="*/ 844428 w 1636327"/>
                <a:gd name="connsiteY1953" fmla="*/ 959533 h 1177996"/>
                <a:gd name="connsiteX1954" fmla="*/ 843123 w 1636327"/>
                <a:gd name="connsiteY1954" fmla="*/ 959663 h 1177996"/>
                <a:gd name="connsiteX1955" fmla="*/ 842209 w 1636327"/>
                <a:gd name="connsiteY1955" fmla="*/ 960250 h 1177996"/>
                <a:gd name="connsiteX1956" fmla="*/ 842014 w 1636327"/>
                <a:gd name="connsiteY1956" fmla="*/ 962861 h 1177996"/>
                <a:gd name="connsiteX1957" fmla="*/ 842536 w 1636327"/>
                <a:gd name="connsiteY1957" fmla="*/ 963904 h 1177996"/>
                <a:gd name="connsiteX1958" fmla="*/ 842536 w 1636327"/>
                <a:gd name="connsiteY1958" fmla="*/ 964753 h 1177996"/>
                <a:gd name="connsiteX1959" fmla="*/ 840317 w 1636327"/>
                <a:gd name="connsiteY1959" fmla="*/ 966645 h 1177996"/>
                <a:gd name="connsiteX1960" fmla="*/ 839599 w 1636327"/>
                <a:gd name="connsiteY1960" fmla="*/ 969973 h 1177996"/>
                <a:gd name="connsiteX1961" fmla="*/ 839012 w 1636327"/>
                <a:gd name="connsiteY1961" fmla="*/ 970430 h 1177996"/>
                <a:gd name="connsiteX1962" fmla="*/ 837707 w 1636327"/>
                <a:gd name="connsiteY1962" fmla="*/ 970169 h 1177996"/>
                <a:gd name="connsiteX1963" fmla="*/ 837185 w 1636327"/>
                <a:gd name="connsiteY1963" fmla="*/ 968864 h 1177996"/>
                <a:gd name="connsiteX1964" fmla="*/ 836271 w 1636327"/>
                <a:gd name="connsiteY1964" fmla="*/ 968146 h 1177996"/>
                <a:gd name="connsiteX1965" fmla="*/ 834444 w 1636327"/>
                <a:gd name="connsiteY1965" fmla="*/ 968407 h 1177996"/>
                <a:gd name="connsiteX1966" fmla="*/ 833335 w 1636327"/>
                <a:gd name="connsiteY1966" fmla="*/ 969712 h 1177996"/>
                <a:gd name="connsiteX1967" fmla="*/ 832421 w 1636327"/>
                <a:gd name="connsiteY1967" fmla="*/ 969255 h 1177996"/>
                <a:gd name="connsiteX1968" fmla="*/ 831508 w 1636327"/>
                <a:gd name="connsiteY1968" fmla="*/ 969712 h 1177996"/>
                <a:gd name="connsiteX1969" fmla="*/ 830790 w 1636327"/>
                <a:gd name="connsiteY1969" fmla="*/ 969581 h 1177996"/>
                <a:gd name="connsiteX1970" fmla="*/ 829681 w 1636327"/>
                <a:gd name="connsiteY1970" fmla="*/ 968146 h 1177996"/>
                <a:gd name="connsiteX1971" fmla="*/ 829877 w 1636327"/>
                <a:gd name="connsiteY1971" fmla="*/ 967428 h 1177996"/>
                <a:gd name="connsiteX1972" fmla="*/ 830399 w 1636327"/>
                <a:gd name="connsiteY1972" fmla="*/ 967167 h 1177996"/>
                <a:gd name="connsiteX1973" fmla="*/ 830399 w 1636327"/>
                <a:gd name="connsiteY1973" fmla="*/ 966580 h 1177996"/>
                <a:gd name="connsiteX1974" fmla="*/ 829681 w 1636327"/>
                <a:gd name="connsiteY1974" fmla="*/ 965993 h 1177996"/>
                <a:gd name="connsiteX1975" fmla="*/ 829289 w 1636327"/>
                <a:gd name="connsiteY1975" fmla="*/ 966449 h 1177996"/>
                <a:gd name="connsiteX1976" fmla="*/ 828572 w 1636327"/>
                <a:gd name="connsiteY1976" fmla="*/ 966449 h 1177996"/>
                <a:gd name="connsiteX1977" fmla="*/ 828572 w 1636327"/>
                <a:gd name="connsiteY1977" fmla="*/ 965732 h 1177996"/>
                <a:gd name="connsiteX1978" fmla="*/ 828180 w 1636327"/>
                <a:gd name="connsiteY1978" fmla="*/ 965470 h 1177996"/>
                <a:gd name="connsiteX1979" fmla="*/ 826483 w 1636327"/>
                <a:gd name="connsiteY1979" fmla="*/ 965210 h 1177996"/>
                <a:gd name="connsiteX1980" fmla="*/ 826875 w 1636327"/>
                <a:gd name="connsiteY1980" fmla="*/ 964949 h 1177996"/>
                <a:gd name="connsiteX1981" fmla="*/ 826679 w 1636327"/>
                <a:gd name="connsiteY1981" fmla="*/ 964361 h 1177996"/>
                <a:gd name="connsiteX1982" fmla="*/ 825766 w 1636327"/>
                <a:gd name="connsiteY1982" fmla="*/ 964492 h 1177996"/>
                <a:gd name="connsiteX1983" fmla="*/ 825374 w 1636327"/>
                <a:gd name="connsiteY1983" fmla="*/ 964231 h 1177996"/>
                <a:gd name="connsiteX1984" fmla="*/ 825766 w 1636327"/>
                <a:gd name="connsiteY1984" fmla="*/ 963578 h 1177996"/>
                <a:gd name="connsiteX1985" fmla="*/ 823873 w 1636327"/>
                <a:gd name="connsiteY1985" fmla="*/ 963513 h 1177996"/>
                <a:gd name="connsiteX1986" fmla="*/ 823482 w 1636327"/>
                <a:gd name="connsiteY1986" fmla="*/ 962469 h 1177996"/>
                <a:gd name="connsiteX1987" fmla="*/ 818849 w 1636327"/>
                <a:gd name="connsiteY1987" fmla="*/ 962338 h 1177996"/>
                <a:gd name="connsiteX1988" fmla="*/ 818849 w 1636327"/>
                <a:gd name="connsiteY1988" fmla="*/ 963187 h 1177996"/>
                <a:gd name="connsiteX1989" fmla="*/ 818131 w 1636327"/>
                <a:gd name="connsiteY1989" fmla="*/ 963644 h 1177996"/>
                <a:gd name="connsiteX1990" fmla="*/ 818131 w 1636327"/>
                <a:gd name="connsiteY1990" fmla="*/ 962795 h 1177996"/>
                <a:gd name="connsiteX1991" fmla="*/ 816631 w 1636327"/>
                <a:gd name="connsiteY1991" fmla="*/ 962208 h 1177996"/>
                <a:gd name="connsiteX1992" fmla="*/ 816239 w 1636327"/>
                <a:gd name="connsiteY1992" fmla="*/ 961621 h 1177996"/>
                <a:gd name="connsiteX1993" fmla="*/ 815325 w 1636327"/>
                <a:gd name="connsiteY1993" fmla="*/ 962208 h 1177996"/>
                <a:gd name="connsiteX1994" fmla="*/ 814216 w 1636327"/>
                <a:gd name="connsiteY1994" fmla="*/ 962078 h 1177996"/>
                <a:gd name="connsiteX1995" fmla="*/ 814020 w 1636327"/>
                <a:gd name="connsiteY1995" fmla="*/ 960642 h 1177996"/>
                <a:gd name="connsiteX1996" fmla="*/ 814542 w 1636327"/>
                <a:gd name="connsiteY1996" fmla="*/ 959924 h 1177996"/>
                <a:gd name="connsiteX1997" fmla="*/ 814151 w 1636327"/>
                <a:gd name="connsiteY1997" fmla="*/ 959663 h 1177996"/>
                <a:gd name="connsiteX1998" fmla="*/ 813237 w 1636327"/>
                <a:gd name="connsiteY1998" fmla="*/ 959794 h 1177996"/>
                <a:gd name="connsiteX1999" fmla="*/ 813042 w 1636327"/>
                <a:gd name="connsiteY1999" fmla="*/ 959337 h 1177996"/>
                <a:gd name="connsiteX2000" fmla="*/ 813237 w 1636327"/>
                <a:gd name="connsiteY2000" fmla="*/ 956727 h 1177996"/>
                <a:gd name="connsiteX2001" fmla="*/ 814934 w 1636327"/>
                <a:gd name="connsiteY2001" fmla="*/ 955422 h 1177996"/>
                <a:gd name="connsiteX2002" fmla="*/ 814542 w 1636327"/>
                <a:gd name="connsiteY2002" fmla="*/ 954573 h 1177996"/>
                <a:gd name="connsiteX2003" fmla="*/ 815456 w 1636327"/>
                <a:gd name="connsiteY2003" fmla="*/ 954117 h 1177996"/>
                <a:gd name="connsiteX2004" fmla="*/ 816043 w 1636327"/>
                <a:gd name="connsiteY2004" fmla="*/ 952224 h 1177996"/>
                <a:gd name="connsiteX2005" fmla="*/ 816761 w 1636327"/>
                <a:gd name="connsiteY2005" fmla="*/ 951180 h 1177996"/>
                <a:gd name="connsiteX2006" fmla="*/ 817348 w 1636327"/>
                <a:gd name="connsiteY2006" fmla="*/ 948440 h 1177996"/>
                <a:gd name="connsiteX2007" fmla="*/ 817740 w 1636327"/>
                <a:gd name="connsiteY2007" fmla="*/ 948309 h 1177996"/>
                <a:gd name="connsiteX2008" fmla="*/ 817218 w 1636327"/>
                <a:gd name="connsiteY2008" fmla="*/ 948048 h 1177996"/>
                <a:gd name="connsiteX2009" fmla="*/ 817022 w 1636327"/>
                <a:gd name="connsiteY2009" fmla="*/ 947200 h 1177996"/>
                <a:gd name="connsiteX2010" fmla="*/ 817218 w 1636327"/>
                <a:gd name="connsiteY2010" fmla="*/ 945438 h 1177996"/>
                <a:gd name="connsiteX2011" fmla="*/ 817740 w 1636327"/>
                <a:gd name="connsiteY2011" fmla="*/ 945177 h 1177996"/>
                <a:gd name="connsiteX2012" fmla="*/ 817544 w 1636327"/>
                <a:gd name="connsiteY2012" fmla="*/ 944720 h 1177996"/>
                <a:gd name="connsiteX2013" fmla="*/ 816631 w 1636327"/>
                <a:gd name="connsiteY2013" fmla="*/ 945438 h 1177996"/>
                <a:gd name="connsiteX2014" fmla="*/ 816239 w 1636327"/>
                <a:gd name="connsiteY2014" fmla="*/ 946286 h 1177996"/>
                <a:gd name="connsiteX2015" fmla="*/ 816761 w 1636327"/>
                <a:gd name="connsiteY2015" fmla="*/ 949027 h 1177996"/>
                <a:gd name="connsiteX2016" fmla="*/ 815456 w 1636327"/>
                <a:gd name="connsiteY2016" fmla="*/ 952681 h 1177996"/>
                <a:gd name="connsiteX2017" fmla="*/ 814542 w 1636327"/>
                <a:gd name="connsiteY2017" fmla="*/ 953138 h 1177996"/>
                <a:gd name="connsiteX2018" fmla="*/ 814542 w 1636327"/>
                <a:gd name="connsiteY2018" fmla="*/ 953595 h 1177996"/>
                <a:gd name="connsiteX2019" fmla="*/ 813237 w 1636327"/>
                <a:gd name="connsiteY2019" fmla="*/ 954769 h 1177996"/>
                <a:gd name="connsiteX2020" fmla="*/ 813237 w 1636327"/>
                <a:gd name="connsiteY2020" fmla="*/ 955617 h 1177996"/>
                <a:gd name="connsiteX2021" fmla="*/ 811541 w 1636327"/>
                <a:gd name="connsiteY2021" fmla="*/ 955748 h 1177996"/>
                <a:gd name="connsiteX2022" fmla="*/ 811149 w 1636327"/>
                <a:gd name="connsiteY2022" fmla="*/ 956792 h 1177996"/>
                <a:gd name="connsiteX2023" fmla="*/ 810758 w 1636327"/>
                <a:gd name="connsiteY2023" fmla="*/ 956662 h 1177996"/>
                <a:gd name="connsiteX2024" fmla="*/ 810562 w 1636327"/>
                <a:gd name="connsiteY2024" fmla="*/ 957249 h 1177996"/>
                <a:gd name="connsiteX2025" fmla="*/ 809453 w 1636327"/>
                <a:gd name="connsiteY2025" fmla="*/ 957705 h 1177996"/>
                <a:gd name="connsiteX2026" fmla="*/ 808735 w 1636327"/>
                <a:gd name="connsiteY2026" fmla="*/ 958750 h 1177996"/>
                <a:gd name="connsiteX2027" fmla="*/ 807626 w 1636327"/>
                <a:gd name="connsiteY2027" fmla="*/ 958619 h 1177996"/>
                <a:gd name="connsiteX2028" fmla="*/ 807234 w 1636327"/>
                <a:gd name="connsiteY2028" fmla="*/ 957575 h 1177996"/>
                <a:gd name="connsiteX2029" fmla="*/ 806516 w 1636327"/>
                <a:gd name="connsiteY2029" fmla="*/ 958162 h 1177996"/>
                <a:gd name="connsiteX2030" fmla="*/ 805799 w 1636327"/>
                <a:gd name="connsiteY2030" fmla="*/ 957118 h 1177996"/>
                <a:gd name="connsiteX2031" fmla="*/ 804689 w 1636327"/>
                <a:gd name="connsiteY2031" fmla="*/ 957379 h 1177996"/>
                <a:gd name="connsiteX2032" fmla="*/ 803580 w 1636327"/>
                <a:gd name="connsiteY2032" fmla="*/ 956792 h 1177996"/>
                <a:gd name="connsiteX2033" fmla="*/ 801557 w 1636327"/>
                <a:gd name="connsiteY2033" fmla="*/ 956792 h 1177996"/>
                <a:gd name="connsiteX2034" fmla="*/ 800252 w 1636327"/>
                <a:gd name="connsiteY2034" fmla="*/ 957249 h 1177996"/>
                <a:gd name="connsiteX2035" fmla="*/ 799861 w 1636327"/>
                <a:gd name="connsiteY2035" fmla="*/ 956662 h 1177996"/>
                <a:gd name="connsiteX2036" fmla="*/ 798164 w 1636327"/>
                <a:gd name="connsiteY2036" fmla="*/ 956662 h 1177996"/>
                <a:gd name="connsiteX2037" fmla="*/ 797773 w 1636327"/>
                <a:gd name="connsiteY2037" fmla="*/ 957705 h 1177996"/>
                <a:gd name="connsiteX2038" fmla="*/ 797381 w 1636327"/>
                <a:gd name="connsiteY2038" fmla="*/ 957445 h 1177996"/>
                <a:gd name="connsiteX2039" fmla="*/ 796859 w 1636327"/>
                <a:gd name="connsiteY2039" fmla="*/ 957705 h 1177996"/>
                <a:gd name="connsiteX2040" fmla="*/ 797055 w 1636327"/>
                <a:gd name="connsiteY2040" fmla="*/ 958554 h 1177996"/>
                <a:gd name="connsiteX2041" fmla="*/ 795946 w 1636327"/>
                <a:gd name="connsiteY2041" fmla="*/ 958684 h 1177996"/>
                <a:gd name="connsiteX2042" fmla="*/ 795554 w 1636327"/>
                <a:gd name="connsiteY2042" fmla="*/ 959272 h 1177996"/>
                <a:gd name="connsiteX2043" fmla="*/ 792422 w 1636327"/>
                <a:gd name="connsiteY2043" fmla="*/ 959272 h 1177996"/>
                <a:gd name="connsiteX2044" fmla="*/ 791900 w 1636327"/>
                <a:gd name="connsiteY2044" fmla="*/ 958815 h 1177996"/>
                <a:gd name="connsiteX2045" fmla="*/ 791508 w 1636327"/>
                <a:gd name="connsiteY2045" fmla="*/ 959533 h 1177996"/>
                <a:gd name="connsiteX2046" fmla="*/ 790595 w 1636327"/>
                <a:gd name="connsiteY2046" fmla="*/ 959533 h 1177996"/>
                <a:gd name="connsiteX2047" fmla="*/ 790595 w 1636327"/>
                <a:gd name="connsiteY2047" fmla="*/ 960250 h 1177996"/>
                <a:gd name="connsiteX2048" fmla="*/ 790008 w 1636327"/>
                <a:gd name="connsiteY2048" fmla="*/ 960707 h 1177996"/>
                <a:gd name="connsiteX2049" fmla="*/ 790203 w 1636327"/>
                <a:gd name="connsiteY2049" fmla="*/ 961425 h 1177996"/>
                <a:gd name="connsiteX2050" fmla="*/ 789812 w 1636327"/>
                <a:gd name="connsiteY2050" fmla="*/ 961295 h 1177996"/>
                <a:gd name="connsiteX2051" fmla="*/ 790008 w 1636327"/>
                <a:gd name="connsiteY2051" fmla="*/ 962338 h 1177996"/>
                <a:gd name="connsiteX2052" fmla="*/ 788898 w 1636327"/>
                <a:gd name="connsiteY2052" fmla="*/ 963187 h 1177996"/>
                <a:gd name="connsiteX2053" fmla="*/ 788181 w 1636327"/>
                <a:gd name="connsiteY2053" fmla="*/ 963317 h 1177996"/>
                <a:gd name="connsiteX2054" fmla="*/ 787463 w 1636327"/>
                <a:gd name="connsiteY2054" fmla="*/ 962273 h 1177996"/>
                <a:gd name="connsiteX2055" fmla="*/ 785962 w 1636327"/>
                <a:gd name="connsiteY2055" fmla="*/ 962861 h 1177996"/>
                <a:gd name="connsiteX2056" fmla="*/ 786158 w 1636327"/>
                <a:gd name="connsiteY2056" fmla="*/ 963121 h 1177996"/>
                <a:gd name="connsiteX2057" fmla="*/ 785440 w 1636327"/>
                <a:gd name="connsiteY2057" fmla="*/ 963382 h 1177996"/>
                <a:gd name="connsiteX2058" fmla="*/ 785244 w 1636327"/>
                <a:gd name="connsiteY2058" fmla="*/ 963970 h 1177996"/>
                <a:gd name="connsiteX2059" fmla="*/ 784331 w 1636327"/>
                <a:gd name="connsiteY2059" fmla="*/ 964100 h 1177996"/>
                <a:gd name="connsiteX2060" fmla="*/ 783939 w 1636327"/>
                <a:gd name="connsiteY2060" fmla="*/ 963970 h 1177996"/>
                <a:gd name="connsiteX2061" fmla="*/ 784135 w 1636327"/>
                <a:gd name="connsiteY2061" fmla="*/ 963709 h 1177996"/>
                <a:gd name="connsiteX2062" fmla="*/ 782830 w 1636327"/>
                <a:gd name="connsiteY2062" fmla="*/ 963970 h 1177996"/>
                <a:gd name="connsiteX2063" fmla="*/ 782438 w 1636327"/>
                <a:gd name="connsiteY2063" fmla="*/ 963252 h 1177996"/>
                <a:gd name="connsiteX2064" fmla="*/ 781133 w 1636327"/>
                <a:gd name="connsiteY2064" fmla="*/ 963839 h 1177996"/>
                <a:gd name="connsiteX2065" fmla="*/ 781329 w 1636327"/>
                <a:gd name="connsiteY2065" fmla="*/ 963578 h 1177996"/>
                <a:gd name="connsiteX2066" fmla="*/ 780611 w 1636327"/>
                <a:gd name="connsiteY2066" fmla="*/ 963578 h 1177996"/>
                <a:gd name="connsiteX2067" fmla="*/ 780220 w 1636327"/>
                <a:gd name="connsiteY2067" fmla="*/ 963121 h 1177996"/>
                <a:gd name="connsiteX2068" fmla="*/ 778523 w 1636327"/>
                <a:gd name="connsiteY2068" fmla="*/ 963121 h 1177996"/>
                <a:gd name="connsiteX2069" fmla="*/ 778132 w 1636327"/>
                <a:gd name="connsiteY2069" fmla="*/ 961555 h 1177996"/>
                <a:gd name="connsiteX2070" fmla="*/ 777022 w 1636327"/>
                <a:gd name="connsiteY2070" fmla="*/ 962012 h 1177996"/>
                <a:gd name="connsiteX2071" fmla="*/ 776305 w 1636327"/>
                <a:gd name="connsiteY2071" fmla="*/ 961425 h 1177996"/>
                <a:gd name="connsiteX2072" fmla="*/ 775783 w 1636327"/>
                <a:gd name="connsiteY2072" fmla="*/ 960120 h 1177996"/>
                <a:gd name="connsiteX2073" fmla="*/ 773760 w 1636327"/>
                <a:gd name="connsiteY2073" fmla="*/ 959076 h 1177996"/>
                <a:gd name="connsiteX2074" fmla="*/ 773042 w 1636327"/>
                <a:gd name="connsiteY2074" fmla="*/ 959337 h 1177996"/>
                <a:gd name="connsiteX2075" fmla="*/ 772324 w 1636327"/>
                <a:gd name="connsiteY2075" fmla="*/ 958488 h 1177996"/>
                <a:gd name="connsiteX2076" fmla="*/ 771933 w 1636327"/>
                <a:gd name="connsiteY2076" fmla="*/ 958750 h 1177996"/>
                <a:gd name="connsiteX2077" fmla="*/ 770628 w 1636327"/>
                <a:gd name="connsiteY2077" fmla="*/ 958619 h 1177996"/>
                <a:gd name="connsiteX2078" fmla="*/ 770628 w 1636327"/>
                <a:gd name="connsiteY2078" fmla="*/ 957901 h 1177996"/>
                <a:gd name="connsiteX2079" fmla="*/ 771737 w 1636327"/>
                <a:gd name="connsiteY2079" fmla="*/ 955422 h 1177996"/>
                <a:gd name="connsiteX2080" fmla="*/ 772129 w 1636327"/>
                <a:gd name="connsiteY2080" fmla="*/ 955161 h 1177996"/>
                <a:gd name="connsiteX2081" fmla="*/ 774347 w 1636327"/>
                <a:gd name="connsiteY2081" fmla="*/ 955161 h 1177996"/>
                <a:gd name="connsiteX2082" fmla="*/ 774543 w 1636327"/>
                <a:gd name="connsiteY2082" fmla="*/ 954313 h 1177996"/>
                <a:gd name="connsiteX2083" fmla="*/ 775065 w 1636327"/>
                <a:gd name="connsiteY2083" fmla="*/ 954051 h 1177996"/>
                <a:gd name="connsiteX2084" fmla="*/ 776174 w 1636327"/>
                <a:gd name="connsiteY2084" fmla="*/ 954313 h 1177996"/>
                <a:gd name="connsiteX2085" fmla="*/ 777284 w 1636327"/>
                <a:gd name="connsiteY2085" fmla="*/ 955161 h 1177996"/>
                <a:gd name="connsiteX2086" fmla="*/ 778001 w 1636327"/>
                <a:gd name="connsiteY2086" fmla="*/ 955161 h 1177996"/>
                <a:gd name="connsiteX2087" fmla="*/ 778588 w 1636327"/>
                <a:gd name="connsiteY2087" fmla="*/ 954900 h 1177996"/>
                <a:gd name="connsiteX2088" fmla="*/ 778980 w 1636327"/>
                <a:gd name="connsiteY2088" fmla="*/ 953595 h 1177996"/>
                <a:gd name="connsiteX2089" fmla="*/ 780285 w 1636327"/>
                <a:gd name="connsiteY2089" fmla="*/ 953595 h 1177996"/>
                <a:gd name="connsiteX2090" fmla="*/ 780872 w 1636327"/>
                <a:gd name="connsiteY2090" fmla="*/ 954182 h 1177996"/>
                <a:gd name="connsiteX2091" fmla="*/ 782373 w 1636327"/>
                <a:gd name="connsiteY2091" fmla="*/ 953921 h 1177996"/>
                <a:gd name="connsiteX2092" fmla="*/ 782177 w 1636327"/>
                <a:gd name="connsiteY2092" fmla="*/ 953660 h 1177996"/>
                <a:gd name="connsiteX2093" fmla="*/ 781068 w 1636327"/>
                <a:gd name="connsiteY2093" fmla="*/ 953790 h 1177996"/>
                <a:gd name="connsiteX2094" fmla="*/ 780350 w 1636327"/>
                <a:gd name="connsiteY2094" fmla="*/ 953203 h 1177996"/>
                <a:gd name="connsiteX2095" fmla="*/ 778328 w 1636327"/>
                <a:gd name="connsiteY2095" fmla="*/ 953073 h 1177996"/>
                <a:gd name="connsiteX2096" fmla="*/ 778328 w 1636327"/>
                <a:gd name="connsiteY2096" fmla="*/ 950593 h 1177996"/>
                <a:gd name="connsiteX2097" fmla="*/ 779828 w 1636327"/>
                <a:gd name="connsiteY2097" fmla="*/ 949288 h 1177996"/>
                <a:gd name="connsiteX2098" fmla="*/ 780546 w 1636327"/>
                <a:gd name="connsiteY2098" fmla="*/ 947853 h 1177996"/>
                <a:gd name="connsiteX2099" fmla="*/ 780546 w 1636327"/>
                <a:gd name="connsiteY2099" fmla="*/ 946221 h 1177996"/>
                <a:gd name="connsiteX2100" fmla="*/ 781264 w 1636327"/>
                <a:gd name="connsiteY2100" fmla="*/ 945765 h 1177996"/>
                <a:gd name="connsiteX2101" fmla="*/ 781851 w 1636327"/>
                <a:gd name="connsiteY2101" fmla="*/ 944133 h 1177996"/>
                <a:gd name="connsiteX2102" fmla="*/ 783548 w 1636327"/>
                <a:gd name="connsiteY2102" fmla="*/ 942828 h 1177996"/>
                <a:gd name="connsiteX2103" fmla="*/ 786158 w 1636327"/>
                <a:gd name="connsiteY2103" fmla="*/ 941654 h 1177996"/>
                <a:gd name="connsiteX2104" fmla="*/ 786353 w 1636327"/>
                <a:gd name="connsiteY2104" fmla="*/ 940805 h 1177996"/>
                <a:gd name="connsiteX2105" fmla="*/ 789355 w 1636327"/>
                <a:gd name="connsiteY2105" fmla="*/ 939174 h 1177996"/>
                <a:gd name="connsiteX2106" fmla="*/ 789355 w 1636327"/>
                <a:gd name="connsiteY2106" fmla="*/ 938717 h 1177996"/>
                <a:gd name="connsiteX2107" fmla="*/ 788442 w 1636327"/>
                <a:gd name="connsiteY2107" fmla="*/ 939174 h 1177996"/>
                <a:gd name="connsiteX2108" fmla="*/ 787724 w 1636327"/>
                <a:gd name="connsiteY2108" fmla="*/ 939043 h 1177996"/>
                <a:gd name="connsiteX2109" fmla="*/ 785897 w 1636327"/>
                <a:gd name="connsiteY2109" fmla="*/ 940088 h 1177996"/>
                <a:gd name="connsiteX2110" fmla="*/ 784983 w 1636327"/>
                <a:gd name="connsiteY2110" fmla="*/ 940088 h 1177996"/>
                <a:gd name="connsiteX2111" fmla="*/ 784787 w 1636327"/>
                <a:gd name="connsiteY2111" fmla="*/ 939239 h 1177996"/>
                <a:gd name="connsiteX2112" fmla="*/ 785505 w 1636327"/>
                <a:gd name="connsiteY2112" fmla="*/ 938652 h 1177996"/>
                <a:gd name="connsiteX2113" fmla="*/ 784787 w 1636327"/>
                <a:gd name="connsiteY2113" fmla="*/ 938652 h 1177996"/>
                <a:gd name="connsiteX2114" fmla="*/ 783287 w 1636327"/>
                <a:gd name="connsiteY2114" fmla="*/ 940414 h 1177996"/>
                <a:gd name="connsiteX2115" fmla="*/ 782895 w 1636327"/>
                <a:gd name="connsiteY2115" fmla="*/ 941849 h 1177996"/>
                <a:gd name="connsiteX2116" fmla="*/ 782177 w 1636327"/>
                <a:gd name="connsiteY2116" fmla="*/ 941980 h 1177996"/>
                <a:gd name="connsiteX2117" fmla="*/ 781264 w 1636327"/>
                <a:gd name="connsiteY2117" fmla="*/ 944459 h 1177996"/>
                <a:gd name="connsiteX2118" fmla="*/ 779959 w 1636327"/>
                <a:gd name="connsiteY2118" fmla="*/ 943024 h 1177996"/>
                <a:gd name="connsiteX2119" fmla="*/ 780155 w 1636327"/>
                <a:gd name="connsiteY2119" fmla="*/ 942567 h 1177996"/>
                <a:gd name="connsiteX2120" fmla="*/ 779241 w 1636327"/>
                <a:gd name="connsiteY2120" fmla="*/ 942110 h 1177996"/>
                <a:gd name="connsiteX2121" fmla="*/ 779241 w 1636327"/>
                <a:gd name="connsiteY2121" fmla="*/ 940479 h 1177996"/>
                <a:gd name="connsiteX2122" fmla="*/ 779632 w 1636327"/>
                <a:gd name="connsiteY2122" fmla="*/ 940022 h 1177996"/>
                <a:gd name="connsiteX2123" fmla="*/ 778915 w 1636327"/>
                <a:gd name="connsiteY2123" fmla="*/ 940022 h 1177996"/>
                <a:gd name="connsiteX2124" fmla="*/ 778719 w 1636327"/>
                <a:gd name="connsiteY2124" fmla="*/ 942045 h 1177996"/>
                <a:gd name="connsiteX2125" fmla="*/ 779111 w 1636327"/>
                <a:gd name="connsiteY2125" fmla="*/ 942763 h 1177996"/>
                <a:gd name="connsiteX2126" fmla="*/ 780611 w 1636327"/>
                <a:gd name="connsiteY2126" fmla="*/ 943937 h 1177996"/>
                <a:gd name="connsiteX2127" fmla="*/ 780611 w 1636327"/>
                <a:gd name="connsiteY2127" fmla="*/ 945829 h 1177996"/>
                <a:gd name="connsiteX2128" fmla="*/ 779502 w 1636327"/>
                <a:gd name="connsiteY2128" fmla="*/ 946874 h 1177996"/>
                <a:gd name="connsiteX2129" fmla="*/ 779502 w 1636327"/>
                <a:gd name="connsiteY2129" fmla="*/ 949027 h 1177996"/>
                <a:gd name="connsiteX2130" fmla="*/ 778001 w 1636327"/>
                <a:gd name="connsiteY2130" fmla="*/ 950658 h 1177996"/>
                <a:gd name="connsiteX2131" fmla="*/ 778001 w 1636327"/>
                <a:gd name="connsiteY2131" fmla="*/ 952812 h 1177996"/>
                <a:gd name="connsiteX2132" fmla="*/ 778393 w 1636327"/>
                <a:gd name="connsiteY2132" fmla="*/ 953073 h 1177996"/>
                <a:gd name="connsiteX2133" fmla="*/ 778001 w 1636327"/>
                <a:gd name="connsiteY2133" fmla="*/ 954247 h 1177996"/>
                <a:gd name="connsiteX2134" fmla="*/ 777088 w 1636327"/>
                <a:gd name="connsiteY2134" fmla="*/ 954247 h 1177996"/>
                <a:gd name="connsiteX2135" fmla="*/ 776370 w 1636327"/>
                <a:gd name="connsiteY2135" fmla="*/ 953399 h 1177996"/>
                <a:gd name="connsiteX2136" fmla="*/ 772846 w 1636327"/>
                <a:gd name="connsiteY2136" fmla="*/ 954117 h 1177996"/>
                <a:gd name="connsiteX2137" fmla="*/ 772650 w 1636327"/>
                <a:gd name="connsiteY2137" fmla="*/ 952812 h 1177996"/>
                <a:gd name="connsiteX2138" fmla="*/ 770954 w 1636327"/>
                <a:gd name="connsiteY2138" fmla="*/ 952094 h 1177996"/>
                <a:gd name="connsiteX2139" fmla="*/ 769453 w 1636327"/>
                <a:gd name="connsiteY2139" fmla="*/ 952094 h 1177996"/>
                <a:gd name="connsiteX2140" fmla="*/ 768148 w 1636327"/>
                <a:gd name="connsiteY2140" fmla="*/ 950919 h 1177996"/>
                <a:gd name="connsiteX2141" fmla="*/ 766321 w 1636327"/>
                <a:gd name="connsiteY2141" fmla="*/ 951637 h 1177996"/>
                <a:gd name="connsiteX2142" fmla="*/ 765212 w 1636327"/>
                <a:gd name="connsiteY2142" fmla="*/ 951180 h 1177996"/>
                <a:gd name="connsiteX2143" fmla="*/ 764298 w 1636327"/>
                <a:gd name="connsiteY2143" fmla="*/ 951441 h 1177996"/>
                <a:gd name="connsiteX2144" fmla="*/ 762406 w 1636327"/>
                <a:gd name="connsiteY2144" fmla="*/ 951180 h 1177996"/>
                <a:gd name="connsiteX2145" fmla="*/ 761297 w 1636327"/>
                <a:gd name="connsiteY2145" fmla="*/ 952485 h 1177996"/>
                <a:gd name="connsiteX2146" fmla="*/ 759078 w 1636327"/>
                <a:gd name="connsiteY2146" fmla="*/ 952029 h 1177996"/>
                <a:gd name="connsiteX2147" fmla="*/ 758360 w 1636327"/>
                <a:gd name="connsiteY2147" fmla="*/ 950985 h 1177996"/>
                <a:gd name="connsiteX2148" fmla="*/ 758556 w 1636327"/>
                <a:gd name="connsiteY2148" fmla="*/ 950136 h 1177996"/>
                <a:gd name="connsiteX2149" fmla="*/ 756533 w 1636327"/>
                <a:gd name="connsiteY2149" fmla="*/ 949875 h 1177996"/>
                <a:gd name="connsiteX2150" fmla="*/ 756142 w 1636327"/>
                <a:gd name="connsiteY2150" fmla="*/ 949027 h 1177996"/>
                <a:gd name="connsiteX2151" fmla="*/ 756337 w 1636327"/>
                <a:gd name="connsiteY2151" fmla="*/ 947983 h 1177996"/>
                <a:gd name="connsiteX2152" fmla="*/ 755620 w 1636327"/>
                <a:gd name="connsiteY2152" fmla="*/ 947135 h 1177996"/>
                <a:gd name="connsiteX2153" fmla="*/ 755620 w 1636327"/>
                <a:gd name="connsiteY2153" fmla="*/ 945699 h 1177996"/>
                <a:gd name="connsiteX2154" fmla="*/ 756533 w 1636327"/>
                <a:gd name="connsiteY2154" fmla="*/ 944851 h 1177996"/>
                <a:gd name="connsiteX2155" fmla="*/ 756337 w 1636327"/>
                <a:gd name="connsiteY2155" fmla="*/ 943285 h 1177996"/>
                <a:gd name="connsiteX2156" fmla="*/ 755816 w 1636327"/>
                <a:gd name="connsiteY2156" fmla="*/ 942828 h 1177996"/>
                <a:gd name="connsiteX2157" fmla="*/ 756011 w 1636327"/>
                <a:gd name="connsiteY2157" fmla="*/ 941392 h 1177996"/>
                <a:gd name="connsiteX2158" fmla="*/ 754184 w 1636327"/>
                <a:gd name="connsiteY2158" fmla="*/ 941654 h 1177996"/>
                <a:gd name="connsiteX2159" fmla="*/ 753597 w 1636327"/>
                <a:gd name="connsiteY2159" fmla="*/ 941066 h 1177996"/>
                <a:gd name="connsiteX2160" fmla="*/ 753401 w 1636327"/>
                <a:gd name="connsiteY2160" fmla="*/ 937869 h 1177996"/>
                <a:gd name="connsiteX2161" fmla="*/ 754315 w 1636327"/>
                <a:gd name="connsiteY2161" fmla="*/ 936564 h 1177996"/>
                <a:gd name="connsiteX2162" fmla="*/ 754837 w 1636327"/>
                <a:gd name="connsiteY2162" fmla="*/ 936434 h 1177996"/>
                <a:gd name="connsiteX2163" fmla="*/ 755554 w 1636327"/>
                <a:gd name="connsiteY2163" fmla="*/ 933823 h 1177996"/>
                <a:gd name="connsiteX2164" fmla="*/ 755163 w 1636327"/>
                <a:gd name="connsiteY2164" fmla="*/ 933823 h 1177996"/>
                <a:gd name="connsiteX2165" fmla="*/ 754967 w 1636327"/>
                <a:gd name="connsiteY2165" fmla="*/ 932649 h 1177996"/>
                <a:gd name="connsiteX2166" fmla="*/ 754576 w 1636327"/>
                <a:gd name="connsiteY2166" fmla="*/ 932649 h 1177996"/>
                <a:gd name="connsiteX2167" fmla="*/ 754184 w 1636327"/>
                <a:gd name="connsiteY2167" fmla="*/ 931474 h 1177996"/>
                <a:gd name="connsiteX2168" fmla="*/ 752879 w 1636327"/>
                <a:gd name="connsiteY2168" fmla="*/ 930039 h 1177996"/>
                <a:gd name="connsiteX2169" fmla="*/ 752161 w 1636327"/>
                <a:gd name="connsiteY2169" fmla="*/ 929778 h 1177996"/>
                <a:gd name="connsiteX2170" fmla="*/ 751966 w 1636327"/>
                <a:gd name="connsiteY2170" fmla="*/ 929060 h 1177996"/>
                <a:gd name="connsiteX2171" fmla="*/ 752357 w 1636327"/>
                <a:gd name="connsiteY2171" fmla="*/ 928799 h 1177996"/>
                <a:gd name="connsiteX2172" fmla="*/ 751966 w 1636327"/>
                <a:gd name="connsiteY2172" fmla="*/ 928669 h 1177996"/>
                <a:gd name="connsiteX2173" fmla="*/ 753793 w 1636327"/>
                <a:gd name="connsiteY2173" fmla="*/ 928669 h 1177996"/>
                <a:gd name="connsiteX2174" fmla="*/ 754510 w 1636327"/>
                <a:gd name="connsiteY2174" fmla="*/ 929843 h 1177996"/>
                <a:gd name="connsiteX2175" fmla="*/ 756533 w 1636327"/>
                <a:gd name="connsiteY2175" fmla="*/ 929843 h 1177996"/>
                <a:gd name="connsiteX2176" fmla="*/ 756729 w 1636327"/>
                <a:gd name="connsiteY2176" fmla="*/ 928995 h 1177996"/>
                <a:gd name="connsiteX2177" fmla="*/ 758165 w 1636327"/>
                <a:gd name="connsiteY2177" fmla="*/ 929125 h 1177996"/>
                <a:gd name="connsiteX2178" fmla="*/ 759339 w 1636327"/>
                <a:gd name="connsiteY2178" fmla="*/ 928277 h 1177996"/>
                <a:gd name="connsiteX2179" fmla="*/ 759535 w 1636327"/>
                <a:gd name="connsiteY2179" fmla="*/ 925928 h 1177996"/>
                <a:gd name="connsiteX2180" fmla="*/ 759926 w 1636327"/>
                <a:gd name="connsiteY2180" fmla="*/ 925928 h 1177996"/>
                <a:gd name="connsiteX2181" fmla="*/ 759731 w 1636327"/>
                <a:gd name="connsiteY2181" fmla="*/ 925341 h 1177996"/>
                <a:gd name="connsiteX2182" fmla="*/ 760318 w 1636327"/>
                <a:gd name="connsiteY2182" fmla="*/ 925210 h 1177996"/>
                <a:gd name="connsiteX2183" fmla="*/ 760318 w 1636327"/>
                <a:gd name="connsiteY2183" fmla="*/ 924492 h 1177996"/>
                <a:gd name="connsiteX2184" fmla="*/ 761819 w 1636327"/>
                <a:gd name="connsiteY2184" fmla="*/ 922861 h 1177996"/>
                <a:gd name="connsiteX2185" fmla="*/ 762928 w 1636327"/>
                <a:gd name="connsiteY2185" fmla="*/ 918685 h 1177996"/>
                <a:gd name="connsiteX2186" fmla="*/ 766452 w 1636327"/>
                <a:gd name="connsiteY2186" fmla="*/ 916793 h 1177996"/>
                <a:gd name="connsiteX2187" fmla="*/ 766843 w 1636327"/>
                <a:gd name="connsiteY2187" fmla="*/ 916205 h 1177996"/>
                <a:gd name="connsiteX2188" fmla="*/ 767561 w 1636327"/>
                <a:gd name="connsiteY2188" fmla="*/ 916336 h 1177996"/>
                <a:gd name="connsiteX2189" fmla="*/ 767953 w 1636327"/>
                <a:gd name="connsiteY2189" fmla="*/ 914900 h 1177996"/>
                <a:gd name="connsiteX2190" fmla="*/ 766647 w 1636327"/>
                <a:gd name="connsiteY2190" fmla="*/ 914900 h 1177996"/>
                <a:gd name="connsiteX2191" fmla="*/ 766060 w 1636327"/>
                <a:gd name="connsiteY2191" fmla="*/ 915487 h 1177996"/>
                <a:gd name="connsiteX2192" fmla="*/ 763450 w 1636327"/>
                <a:gd name="connsiteY2192" fmla="*/ 916336 h 1177996"/>
                <a:gd name="connsiteX2193" fmla="*/ 762145 w 1636327"/>
                <a:gd name="connsiteY2193" fmla="*/ 917184 h 1177996"/>
                <a:gd name="connsiteX2194" fmla="*/ 760840 w 1636327"/>
                <a:gd name="connsiteY2194" fmla="*/ 918946 h 1177996"/>
                <a:gd name="connsiteX2195" fmla="*/ 760644 w 1636327"/>
                <a:gd name="connsiteY2195" fmla="*/ 920251 h 1177996"/>
                <a:gd name="connsiteX2196" fmla="*/ 760122 w 1636327"/>
                <a:gd name="connsiteY2196" fmla="*/ 920512 h 1177996"/>
                <a:gd name="connsiteX2197" fmla="*/ 760318 w 1636327"/>
                <a:gd name="connsiteY2197" fmla="*/ 921099 h 1177996"/>
                <a:gd name="connsiteX2198" fmla="*/ 759600 w 1636327"/>
                <a:gd name="connsiteY2198" fmla="*/ 921947 h 1177996"/>
                <a:gd name="connsiteX2199" fmla="*/ 759600 w 1636327"/>
                <a:gd name="connsiteY2199" fmla="*/ 924884 h 1177996"/>
                <a:gd name="connsiteX2200" fmla="*/ 758882 w 1636327"/>
                <a:gd name="connsiteY2200" fmla="*/ 925471 h 1177996"/>
                <a:gd name="connsiteX2201" fmla="*/ 758491 w 1636327"/>
                <a:gd name="connsiteY2201" fmla="*/ 927363 h 1177996"/>
                <a:gd name="connsiteX2202" fmla="*/ 757773 w 1636327"/>
                <a:gd name="connsiteY2202" fmla="*/ 927624 h 1177996"/>
                <a:gd name="connsiteX2203" fmla="*/ 757577 w 1636327"/>
                <a:gd name="connsiteY2203" fmla="*/ 928212 h 1177996"/>
                <a:gd name="connsiteX2204" fmla="*/ 755163 w 1636327"/>
                <a:gd name="connsiteY2204" fmla="*/ 927950 h 1177996"/>
                <a:gd name="connsiteX2205" fmla="*/ 755163 w 1636327"/>
                <a:gd name="connsiteY2205" fmla="*/ 927363 h 1177996"/>
                <a:gd name="connsiteX2206" fmla="*/ 754445 w 1636327"/>
                <a:gd name="connsiteY2206" fmla="*/ 926776 h 1177996"/>
                <a:gd name="connsiteX2207" fmla="*/ 752944 w 1636327"/>
                <a:gd name="connsiteY2207" fmla="*/ 926907 h 1177996"/>
                <a:gd name="connsiteX2208" fmla="*/ 752749 w 1636327"/>
                <a:gd name="connsiteY2208" fmla="*/ 925797 h 1177996"/>
                <a:gd name="connsiteX2209" fmla="*/ 752031 w 1636327"/>
                <a:gd name="connsiteY2209" fmla="*/ 925601 h 1177996"/>
                <a:gd name="connsiteX2210" fmla="*/ 751444 w 1636327"/>
                <a:gd name="connsiteY2210" fmla="*/ 926058 h 1177996"/>
                <a:gd name="connsiteX2211" fmla="*/ 751639 w 1636327"/>
                <a:gd name="connsiteY2211" fmla="*/ 927363 h 1177996"/>
                <a:gd name="connsiteX2212" fmla="*/ 751052 w 1636327"/>
                <a:gd name="connsiteY2212" fmla="*/ 927624 h 1177996"/>
                <a:gd name="connsiteX2213" fmla="*/ 749551 w 1636327"/>
                <a:gd name="connsiteY2213" fmla="*/ 927167 h 1177996"/>
                <a:gd name="connsiteX2214" fmla="*/ 747137 w 1636327"/>
                <a:gd name="connsiteY2214" fmla="*/ 927167 h 1177996"/>
                <a:gd name="connsiteX2215" fmla="*/ 746941 w 1636327"/>
                <a:gd name="connsiteY2215" fmla="*/ 927755 h 1177996"/>
                <a:gd name="connsiteX2216" fmla="*/ 746028 w 1636327"/>
                <a:gd name="connsiteY2216" fmla="*/ 928016 h 1177996"/>
                <a:gd name="connsiteX2217" fmla="*/ 744918 w 1636327"/>
                <a:gd name="connsiteY2217" fmla="*/ 927429 h 1177996"/>
                <a:gd name="connsiteX2218" fmla="*/ 744005 w 1636327"/>
                <a:gd name="connsiteY2218" fmla="*/ 928277 h 1177996"/>
                <a:gd name="connsiteX2219" fmla="*/ 742308 w 1636327"/>
                <a:gd name="connsiteY2219" fmla="*/ 928146 h 1177996"/>
                <a:gd name="connsiteX2220" fmla="*/ 741786 w 1636327"/>
                <a:gd name="connsiteY2220" fmla="*/ 928407 h 1177996"/>
                <a:gd name="connsiteX2221" fmla="*/ 741786 w 1636327"/>
                <a:gd name="connsiteY2221" fmla="*/ 929452 h 1177996"/>
                <a:gd name="connsiteX2222" fmla="*/ 740677 w 1636327"/>
                <a:gd name="connsiteY2222" fmla="*/ 929452 h 1177996"/>
                <a:gd name="connsiteX2223" fmla="*/ 740285 w 1636327"/>
                <a:gd name="connsiteY2223" fmla="*/ 927820 h 1177996"/>
                <a:gd name="connsiteX2224" fmla="*/ 741591 w 1636327"/>
                <a:gd name="connsiteY2224" fmla="*/ 927233 h 1177996"/>
                <a:gd name="connsiteX2225" fmla="*/ 741786 w 1636327"/>
                <a:gd name="connsiteY2225" fmla="*/ 926776 h 1177996"/>
                <a:gd name="connsiteX2226" fmla="*/ 741395 w 1636327"/>
                <a:gd name="connsiteY2226" fmla="*/ 925732 h 1177996"/>
                <a:gd name="connsiteX2227" fmla="*/ 740677 w 1636327"/>
                <a:gd name="connsiteY2227" fmla="*/ 925145 h 1177996"/>
                <a:gd name="connsiteX2228" fmla="*/ 740677 w 1636327"/>
                <a:gd name="connsiteY2228" fmla="*/ 927037 h 1177996"/>
                <a:gd name="connsiteX2229" fmla="*/ 740090 w 1636327"/>
                <a:gd name="connsiteY2229" fmla="*/ 927037 h 1177996"/>
                <a:gd name="connsiteX2230" fmla="*/ 739568 w 1636327"/>
                <a:gd name="connsiteY2230" fmla="*/ 926189 h 1177996"/>
                <a:gd name="connsiteX2231" fmla="*/ 739176 w 1636327"/>
                <a:gd name="connsiteY2231" fmla="*/ 926319 h 1177996"/>
                <a:gd name="connsiteX2232" fmla="*/ 738654 w 1636327"/>
                <a:gd name="connsiteY2232" fmla="*/ 925862 h 1177996"/>
                <a:gd name="connsiteX2233" fmla="*/ 737545 w 1636327"/>
                <a:gd name="connsiteY2233" fmla="*/ 926319 h 1177996"/>
                <a:gd name="connsiteX2234" fmla="*/ 735522 w 1636327"/>
                <a:gd name="connsiteY2234" fmla="*/ 926319 h 1177996"/>
                <a:gd name="connsiteX2235" fmla="*/ 735326 w 1636327"/>
                <a:gd name="connsiteY2235" fmla="*/ 925471 h 1177996"/>
                <a:gd name="connsiteX2236" fmla="*/ 734021 w 1636327"/>
                <a:gd name="connsiteY2236" fmla="*/ 925210 h 1177996"/>
                <a:gd name="connsiteX2237" fmla="*/ 734217 w 1636327"/>
                <a:gd name="connsiteY2237" fmla="*/ 924166 h 1177996"/>
                <a:gd name="connsiteX2238" fmla="*/ 734609 w 1636327"/>
                <a:gd name="connsiteY2238" fmla="*/ 924296 h 1177996"/>
                <a:gd name="connsiteX2239" fmla="*/ 734609 w 1636327"/>
                <a:gd name="connsiteY2239" fmla="*/ 923709 h 1177996"/>
                <a:gd name="connsiteX2240" fmla="*/ 735326 w 1636327"/>
                <a:gd name="connsiteY2240" fmla="*/ 923579 h 1177996"/>
                <a:gd name="connsiteX2241" fmla="*/ 734609 w 1636327"/>
                <a:gd name="connsiteY2241" fmla="*/ 922991 h 1177996"/>
                <a:gd name="connsiteX2242" fmla="*/ 735000 w 1636327"/>
                <a:gd name="connsiteY2242" fmla="*/ 919794 h 1177996"/>
                <a:gd name="connsiteX2243" fmla="*/ 734282 w 1636327"/>
                <a:gd name="connsiteY2243" fmla="*/ 919076 h 1177996"/>
                <a:gd name="connsiteX2244" fmla="*/ 734674 w 1636327"/>
                <a:gd name="connsiteY2244" fmla="*/ 918489 h 1177996"/>
                <a:gd name="connsiteX2245" fmla="*/ 733956 w 1636327"/>
                <a:gd name="connsiteY2245" fmla="*/ 917771 h 1177996"/>
                <a:gd name="connsiteX2246" fmla="*/ 733956 w 1636327"/>
                <a:gd name="connsiteY2246" fmla="*/ 916923 h 1177996"/>
                <a:gd name="connsiteX2247" fmla="*/ 733238 w 1636327"/>
                <a:gd name="connsiteY2247" fmla="*/ 916336 h 1177996"/>
                <a:gd name="connsiteX2248" fmla="*/ 733434 w 1636327"/>
                <a:gd name="connsiteY2248" fmla="*/ 915748 h 1177996"/>
                <a:gd name="connsiteX2249" fmla="*/ 732847 w 1636327"/>
                <a:gd name="connsiteY2249" fmla="*/ 915031 h 1177996"/>
                <a:gd name="connsiteX2250" fmla="*/ 732847 w 1636327"/>
                <a:gd name="connsiteY2250" fmla="*/ 913856 h 1177996"/>
                <a:gd name="connsiteX2251" fmla="*/ 731933 w 1636327"/>
                <a:gd name="connsiteY2251" fmla="*/ 913269 h 1177996"/>
                <a:gd name="connsiteX2252" fmla="*/ 732325 w 1636327"/>
                <a:gd name="connsiteY2252" fmla="*/ 912420 h 1177996"/>
                <a:gd name="connsiteX2253" fmla="*/ 731411 w 1636327"/>
                <a:gd name="connsiteY2253" fmla="*/ 912290 h 1177996"/>
                <a:gd name="connsiteX2254" fmla="*/ 731216 w 1636327"/>
                <a:gd name="connsiteY2254" fmla="*/ 912029 h 1177996"/>
                <a:gd name="connsiteX2255" fmla="*/ 731737 w 1636327"/>
                <a:gd name="connsiteY2255" fmla="*/ 911572 h 1177996"/>
                <a:gd name="connsiteX2256" fmla="*/ 731216 w 1636327"/>
                <a:gd name="connsiteY2256" fmla="*/ 911572 h 1177996"/>
                <a:gd name="connsiteX2257" fmla="*/ 730106 w 1636327"/>
                <a:gd name="connsiteY2257" fmla="*/ 910398 h 1177996"/>
                <a:gd name="connsiteX2258" fmla="*/ 728605 w 1636327"/>
                <a:gd name="connsiteY2258" fmla="*/ 909811 h 1177996"/>
                <a:gd name="connsiteX2259" fmla="*/ 728605 w 1636327"/>
                <a:gd name="connsiteY2259" fmla="*/ 909223 h 1177996"/>
                <a:gd name="connsiteX2260" fmla="*/ 728018 w 1636327"/>
                <a:gd name="connsiteY2260" fmla="*/ 909093 h 1177996"/>
                <a:gd name="connsiteX2261" fmla="*/ 728018 w 1636327"/>
                <a:gd name="connsiteY2261" fmla="*/ 907918 h 1177996"/>
                <a:gd name="connsiteX2262" fmla="*/ 728736 w 1636327"/>
                <a:gd name="connsiteY2262" fmla="*/ 907200 h 1177996"/>
                <a:gd name="connsiteX2263" fmla="*/ 728540 w 1636327"/>
                <a:gd name="connsiteY2263" fmla="*/ 905765 h 1177996"/>
                <a:gd name="connsiteX2264" fmla="*/ 729062 w 1636327"/>
                <a:gd name="connsiteY2264" fmla="*/ 905178 h 1177996"/>
                <a:gd name="connsiteX2265" fmla="*/ 729062 w 1636327"/>
                <a:gd name="connsiteY2265" fmla="*/ 904003 h 1177996"/>
                <a:gd name="connsiteX2266" fmla="*/ 730759 w 1636327"/>
                <a:gd name="connsiteY2266" fmla="*/ 901067 h 1177996"/>
                <a:gd name="connsiteX2267" fmla="*/ 730367 w 1636327"/>
                <a:gd name="connsiteY2267" fmla="*/ 900610 h 1177996"/>
                <a:gd name="connsiteX2268" fmla="*/ 730563 w 1636327"/>
                <a:gd name="connsiteY2268" fmla="*/ 899892 h 1177996"/>
                <a:gd name="connsiteX2269" fmla="*/ 731150 w 1636327"/>
                <a:gd name="connsiteY2269" fmla="*/ 899761 h 1177996"/>
                <a:gd name="connsiteX2270" fmla="*/ 730954 w 1636327"/>
                <a:gd name="connsiteY2270" fmla="*/ 899044 h 1177996"/>
                <a:gd name="connsiteX2271" fmla="*/ 731346 w 1636327"/>
                <a:gd name="connsiteY2271" fmla="*/ 898783 h 1177996"/>
                <a:gd name="connsiteX2272" fmla="*/ 731150 w 1636327"/>
                <a:gd name="connsiteY2272" fmla="*/ 898196 h 1177996"/>
                <a:gd name="connsiteX2273" fmla="*/ 731868 w 1636327"/>
                <a:gd name="connsiteY2273" fmla="*/ 896303 h 1177996"/>
                <a:gd name="connsiteX2274" fmla="*/ 731868 w 1636327"/>
                <a:gd name="connsiteY2274" fmla="*/ 894998 h 1177996"/>
                <a:gd name="connsiteX2275" fmla="*/ 733173 w 1636327"/>
                <a:gd name="connsiteY2275" fmla="*/ 894868 h 1177996"/>
                <a:gd name="connsiteX2276" fmla="*/ 734870 w 1636327"/>
                <a:gd name="connsiteY2276" fmla="*/ 895716 h 1177996"/>
                <a:gd name="connsiteX2277" fmla="*/ 736566 w 1636327"/>
                <a:gd name="connsiteY2277" fmla="*/ 895847 h 1177996"/>
                <a:gd name="connsiteX2278" fmla="*/ 736370 w 1636327"/>
                <a:gd name="connsiteY2278" fmla="*/ 894998 h 1177996"/>
                <a:gd name="connsiteX2279" fmla="*/ 733043 w 1636327"/>
                <a:gd name="connsiteY2279" fmla="*/ 893563 h 1177996"/>
                <a:gd name="connsiteX2280" fmla="*/ 732847 w 1636327"/>
                <a:gd name="connsiteY2280" fmla="*/ 892519 h 1177996"/>
                <a:gd name="connsiteX2281" fmla="*/ 733565 w 1636327"/>
                <a:gd name="connsiteY2281" fmla="*/ 892649 h 1177996"/>
                <a:gd name="connsiteX2282" fmla="*/ 735065 w 1636327"/>
                <a:gd name="connsiteY2282" fmla="*/ 892192 h 1177996"/>
                <a:gd name="connsiteX2283" fmla="*/ 735979 w 1636327"/>
                <a:gd name="connsiteY2283" fmla="*/ 890887 h 1177996"/>
                <a:gd name="connsiteX2284" fmla="*/ 738393 w 1636327"/>
                <a:gd name="connsiteY2284" fmla="*/ 889126 h 1177996"/>
                <a:gd name="connsiteX2285" fmla="*/ 738393 w 1636327"/>
                <a:gd name="connsiteY2285" fmla="*/ 888277 h 1177996"/>
                <a:gd name="connsiteX2286" fmla="*/ 738915 w 1636327"/>
                <a:gd name="connsiteY2286" fmla="*/ 888016 h 1177996"/>
                <a:gd name="connsiteX2287" fmla="*/ 739633 w 1636327"/>
                <a:gd name="connsiteY2287" fmla="*/ 886124 h 1177996"/>
                <a:gd name="connsiteX2288" fmla="*/ 740547 w 1636327"/>
                <a:gd name="connsiteY2288" fmla="*/ 885993 h 1177996"/>
                <a:gd name="connsiteX2289" fmla="*/ 741068 w 1636327"/>
                <a:gd name="connsiteY2289" fmla="*/ 884950 h 1177996"/>
                <a:gd name="connsiteX2290" fmla="*/ 740677 w 1636327"/>
                <a:gd name="connsiteY2290" fmla="*/ 883775 h 1177996"/>
                <a:gd name="connsiteX2291" fmla="*/ 741395 w 1636327"/>
                <a:gd name="connsiteY2291" fmla="*/ 883644 h 1177996"/>
                <a:gd name="connsiteX2292" fmla="*/ 741395 w 1636327"/>
                <a:gd name="connsiteY2292" fmla="*/ 883057 h 1177996"/>
                <a:gd name="connsiteX2293" fmla="*/ 742113 w 1636327"/>
                <a:gd name="connsiteY2293" fmla="*/ 882013 h 1177996"/>
                <a:gd name="connsiteX2294" fmla="*/ 741917 w 1636327"/>
                <a:gd name="connsiteY2294" fmla="*/ 881165 h 1177996"/>
                <a:gd name="connsiteX2295" fmla="*/ 742830 w 1636327"/>
                <a:gd name="connsiteY2295" fmla="*/ 880904 h 1177996"/>
                <a:gd name="connsiteX2296" fmla="*/ 744135 w 1636327"/>
                <a:gd name="connsiteY2296" fmla="*/ 879273 h 1177996"/>
                <a:gd name="connsiteX2297" fmla="*/ 744527 w 1636327"/>
                <a:gd name="connsiteY2297" fmla="*/ 876662 h 1177996"/>
                <a:gd name="connsiteX2298" fmla="*/ 744135 w 1636327"/>
                <a:gd name="connsiteY2298" fmla="*/ 876075 h 1177996"/>
                <a:gd name="connsiteX2299" fmla="*/ 743744 w 1636327"/>
                <a:gd name="connsiteY2299" fmla="*/ 876206 h 1177996"/>
                <a:gd name="connsiteX2300" fmla="*/ 743940 w 1636327"/>
                <a:gd name="connsiteY2300" fmla="*/ 877054 h 1177996"/>
                <a:gd name="connsiteX2301" fmla="*/ 743222 w 1636327"/>
                <a:gd name="connsiteY2301" fmla="*/ 878490 h 1177996"/>
                <a:gd name="connsiteX2302" fmla="*/ 742308 w 1636327"/>
                <a:gd name="connsiteY2302" fmla="*/ 879077 h 1177996"/>
                <a:gd name="connsiteX2303" fmla="*/ 741395 w 1636327"/>
                <a:gd name="connsiteY2303" fmla="*/ 878620 h 1177996"/>
                <a:gd name="connsiteX2304" fmla="*/ 741003 w 1636327"/>
                <a:gd name="connsiteY2304" fmla="*/ 879794 h 1177996"/>
                <a:gd name="connsiteX2305" fmla="*/ 740612 w 1636327"/>
                <a:gd name="connsiteY2305" fmla="*/ 879664 h 1177996"/>
                <a:gd name="connsiteX2306" fmla="*/ 739894 w 1636327"/>
                <a:gd name="connsiteY2306" fmla="*/ 880839 h 1177996"/>
                <a:gd name="connsiteX2307" fmla="*/ 739372 w 1636327"/>
                <a:gd name="connsiteY2307" fmla="*/ 880839 h 1177996"/>
                <a:gd name="connsiteX2308" fmla="*/ 739568 w 1636327"/>
                <a:gd name="connsiteY2308" fmla="*/ 881556 h 1177996"/>
                <a:gd name="connsiteX2309" fmla="*/ 738981 w 1636327"/>
                <a:gd name="connsiteY2309" fmla="*/ 881687 h 1177996"/>
                <a:gd name="connsiteX2310" fmla="*/ 739176 w 1636327"/>
                <a:gd name="connsiteY2310" fmla="*/ 882535 h 1177996"/>
                <a:gd name="connsiteX2311" fmla="*/ 738785 w 1636327"/>
                <a:gd name="connsiteY2311" fmla="*/ 882535 h 1177996"/>
                <a:gd name="connsiteX2312" fmla="*/ 738589 w 1636327"/>
                <a:gd name="connsiteY2312" fmla="*/ 883971 h 1177996"/>
                <a:gd name="connsiteX2313" fmla="*/ 737675 w 1636327"/>
                <a:gd name="connsiteY2313" fmla="*/ 885015 h 1177996"/>
                <a:gd name="connsiteX2314" fmla="*/ 737480 w 1636327"/>
                <a:gd name="connsiteY2314" fmla="*/ 886450 h 1177996"/>
                <a:gd name="connsiteX2315" fmla="*/ 735783 w 1636327"/>
                <a:gd name="connsiteY2315" fmla="*/ 887886 h 1177996"/>
                <a:gd name="connsiteX2316" fmla="*/ 735065 w 1636327"/>
                <a:gd name="connsiteY2316" fmla="*/ 889191 h 1177996"/>
                <a:gd name="connsiteX2317" fmla="*/ 733760 w 1636327"/>
                <a:gd name="connsiteY2317" fmla="*/ 889909 h 1177996"/>
                <a:gd name="connsiteX2318" fmla="*/ 732455 w 1636327"/>
                <a:gd name="connsiteY2318" fmla="*/ 889321 h 1177996"/>
                <a:gd name="connsiteX2319" fmla="*/ 731933 w 1636327"/>
                <a:gd name="connsiteY2319" fmla="*/ 888473 h 1177996"/>
                <a:gd name="connsiteX2320" fmla="*/ 731933 w 1636327"/>
                <a:gd name="connsiteY2320" fmla="*/ 886842 h 1177996"/>
                <a:gd name="connsiteX2321" fmla="*/ 732325 w 1636327"/>
                <a:gd name="connsiteY2321" fmla="*/ 886842 h 1177996"/>
                <a:gd name="connsiteX2322" fmla="*/ 732325 w 1636327"/>
                <a:gd name="connsiteY2322" fmla="*/ 886385 h 1177996"/>
                <a:gd name="connsiteX2323" fmla="*/ 730824 w 1636327"/>
                <a:gd name="connsiteY2323" fmla="*/ 885537 h 1177996"/>
                <a:gd name="connsiteX2324" fmla="*/ 729519 w 1636327"/>
                <a:gd name="connsiteY2324" fmla="*/ 884101 h 1177996"/>
                <a:gd name="connsiteX2325" fmla="*/ 729910 w 1636327"/>
                <a:gd name="connsiteY2325" fmla="*/ 883840 h 1177996"/>
                <a:gd name="connsiteX2326" fmla="*/ 729910 w 1636327"/>
                <a:gd name="connsiteY2326" fmla="*/ 882078 h 1177996"/>
                <a:gd name="connsiteX2327" fmla="*/ 729323 w 1636327"/>
                <a:gd name="connsiteY2327" fmla="*/ 881622 h 1177996"/>
                <a:gd name="connsiteX2328" fmla="*/ 729519 w 1636327"/>
                <a:gd name="connsiteY2328" fmla="*/ 879729 h 1177996"/>
                <a:gd name="connsiteX2329" fmla="*/ 728932 w 1636327"/>
                <a:gd name="connsiteY2329" fmla="*/ 879599 h 1177996"/>
                <a:gd name="connsiteX2330" fmla="*/ 728932 w 1636327"/>
                <a:gd name="connsiteY2330" fmla="*/ 878555 h 1177996"/>
                <a:gd name="connsiteX2331" fmla="*/ 727431 w 1636327"/>
                <a:gd name="connsiteY2331" fmla="*/ 876923 h 1177996"/>
                <a:gd name="connsiteX2332" fmla="*/ 726844 w 1636327"/>
                <a:gd name="connsiteY2332" fmla="*/ 876923 h 1177996"/>
                <a:gd name="connsiteX2333" fmla="*/ 727039 w 1636327"/>
                <a:gd name="connsiteY2333" fmla="*/ 876336 h 1177996"/>
                <a:gd name="connsiteX2334" fmla="*/ 726648 w 1636327"/>
                <a:gd name="connsiteY2334" fmla="*/ 876206 h 1177996"/>
                <a:gd name="connsiteX2335" fmla="*/ 726256 w 1636327"/>
                <a:gd name="connsiteY2335" fmla="*/ 874900 h 1177996"/>
                <a:gd name="connsiteX2336" fmla="*/ 725669 w 1636327"/>
                <a:gd name="connsiteY2336" fmla="*/ 874770 h 1177996"/>
                <a:gd name="connsiteX2337" fmla="*/ 725278 w 1636327"/>
                <a:gd name="connsiteY2337" fmla="*/ 873596 h 1177996"/>
                <a:gd name="connsiteX2338" fmla="*/ 723451 w 1636327"/>
                <a:gd name="connsiteY2338" fmla="*/ 871703 h 1177996"/>
                <a:gd name="connsiteX2339" fmla="*/ 722733 w 1636327"/>
                <a:gd name="connsiteY2339" fmla="*/ 871703 h 1177996"/>
                <a:gd name="connsiteX2340" fmla="*/ 721232 w 1636327"/>
                <a:gd name="connsiteY2340" fmla="*/ 872551 h 1177996"/>
                <a:gd name="connsiteX2341" fmla="*/ 721232 w 1636327"/>
                <a:gd name="connsiteY2341" fmla="*/ 873269 h 1177996"/>
                <a:gd name="connsiteX2342" fmla="*/ 719927 w 1636327"/>
                <a:gd name="connsiteY2342" fmla="*/ 874574 h 1177996"/>
                <a:gd name="connsiteX2343" fmla="*/ 720449 w 1636327"/>
                <a:gd name="connsiteY2343" fmla="*/ 875292 h 1177996"/>
                <a:gd name="connsiteX2344" fmla="*/ 720057 w 1636327"/>
                <a:gd name="connsiteY2344" fmla="*/ 875553 h 1177996"/>
                <a:gd name="connsiteX2345" fmla="*/ 720253 w 1636327"/>
                <a:gd name="connsiteY2345" fmla="*/ 877445 h 1177996"/>
                <a:gd name="connsiteX2346" fmla="*/ 719535 w 1636327"/>
                <a:gd name="connsiteY2346" fmla="*/ 878033 h 1177996"/>
                <a:gd name="connsiteX2347" fmla="*/ 718817 w 1636327"/>
                <a:gd name="connsiteY2347" fmla="*/ 878033 h 1177996"/>
                <a:gd name="connsiteX2348" fmla="*/ 717317 w 1636327"/>
                <a:gd name="connsiteY2348" fmla="*/ 877315 h 1177996"/>
                <a:gd name="connsiteX2349" fmla="*/ 716599 w 1636327"/>
                <a:gd name="connsiteY2349" fmla="*/ 875879 h 1177996"/>
                <a:gd name="connsiteX2350" fmla="*/ 717186 w 1636327"/>
                <a:gd name="connsiteY2350" fmla="*/ 872943 h 1177996"/>
                <a:gd name="connsiteX2351" fmla="*/ 719209 w 1636327"/>
                <a:gd name="connsiteY2351" fmla="*/ 871051 h 1177996"/>
                <a:gd name="connsiteX2352" fmla="*/ 721623 w 1636327"/>
                <a:gd name="connsiteY2352" fmla="*/ 870007 h 1177996"/>
                <a:gd name="connsiteX2353" fmla="*/ 722733 w 1636327"/>
                <a:gd name="connsiteY2353" fmla="*/ 869158 h 1177996"/>
                <a:gd name="connsiteX2354" fmla="*/ 723124 w 1636327"/>
                <a:gd name="connsiteY2354" fmla="*/ 868571 h 1177996"/>
                <a:gd name="connsiteX2355" fmla="*/ 722602 w 1636327"/>
                <a:gd name="connsiteY2355" fmla="*/ 868441 h 1177996"/>
                <a:gd name="connsiteX2356" fmla="*/ 721493 w 1636327"/>
                <a:gd name="connsiteY2356" fmla="*/ 869615 h 1177996"/>
                <a:gd name="connsiteX2357" fmla="*/ 718883 w 1636327"/>
                <a:gd name="connsiteY2357" fmla="*/ 870790 h 1177996"/>
                <a:gd name="connsiteX2358" fmla="*/ 716860 w 1636327"/>
                <a:gd name="connsiteY2358" fmla="*/ 872551 h 1177996"/>
                <a:gd name="connsiteX2359" fmla="*/ 716338 w 1636327"/>
                <a:gd name="connsiteY2359" fmla="*/ 873726 h 1177996"/>
                <a:gd name="connsiteX2360" fmla="*/ 716142 w 1636327"/>
                <a:gd name="connsiteY2360" fmla="*/ 875879 h 1177996"/>
                <a:gd name="connsiteX2361" fmla="*/ 717643 w 1636327"/>
                <a:gd name="connsiteY2361" fmla="*/ 878228 h 1177996"/>
                <a:gd name="connsiteX2362" fmla="*/ 719862 w 1636327"/>
                <a:gd name="connsiteY2362" fmla="*/ 878490 h 1177996"/>
                <a:gd name="connsiteX2363" fmla="*/ 720971 w 1636327"/>
                <a:gd name="connsiteY2363" fmla="*/ 877445 h 1177996"/>
                <a:gd name="connsiteX2364" fmla="*/ 721167 w 1636327"/>
                <a:gd name="connsiteY2364" fmla="*/ 875553 h 1177996"/>
                <a:gd name="connsiteX2365" fmla="*/ 722276 w 1636327"/>
                <a:gd name="connsiteY2365" fmla="*/ 873922 h 1177996"/>
                <a:gd name="connsiteX2366" fmla="*/ 723972 w 1636327"/>
                <a:gd name="connsiteY2366" fmla="*/ 873922 h 1177996"/>
                <a:gd name="connsiteX2367" fmla="*/ 724495 w 1636327"/>
                <a:gd name="connsiteY2367" fmla="*/ 874966 h 1177996"/>
                <a:gd name="connsiteX2368" fmla="*/ 724299 w 1636327"/>
                <a:gd name="connsiteY2368" fmla="*/ 875814 h 1177996"/>
                <a:gd name="connsiteX2369" fmla="*/ 724886 w 1636327"/>
                <a:gd name="connsiteY2369" fmla="*/ 876075 h 1177996"/>
                <a:gd name="connsiteX2370" fmla="*/ 724690 w 1636327"/>
                <a:gd name="connsiteY2370" fmla="*/ 876532 h 1177996"/>
                <a:gd name="connsiteX2371" fmla="*/ 725082 w 1636327"/>
                <a:gd name="connsiteY2371" fmla="*/ 876532 h 1177996"/>
                <a:gd name="connsiteX2372" fmla="*/ 725604 w 1636327"/>
                <a:gd name="connsiteY2372" fmla="*/ 877576 h 1177996"/>
                <a:gd name="connsiteX2373" fmla="*/ 725604 w 1636327"/>
                <a:gd name="connsiteY2373" fmla="*/ 879925 h 1177996"/>
                <a:gd name="connsiteX2374" fmla="*/ 725995 w 1636327"/>
                <a:gd name="connsiteY2374" fmla="*/ 880056 h 1177996"/>
                <a:gd name="connsiteX2375" fmla="*/ 726191 w 1636327"/>
                <a:gd name="connsiteY2375" fmla="*/ 881687 h 1177996"/>
                <a:gd name="connsiteX2376" fmla="*/ 726582 w 1636327"/>
                <a:gd name="connsiteY2376" fmla="*/ 881948 h 1177996"/>
                <a:gd name="connsiteX2377" fmla="*/ 726191 w 1636327"/>
                <a:gd name="connsiteY2377" fmla="*/ 883579 h 1177996"/>
                <a:gd name="connsiteX2378" fmla="*/ 726713 w 1636327"/>
                <a:gd name="connsiteY2378" fmla="*/ 883710 h 1177996"/>
                <a:gd name="connsiteX2379" fmla="*/ 727627 w 1636327"/>
                <a:gd name="connsiteY2379" fmla="*/ 885015 h 1177996"/>
                <a:gd name="connsiteX2380" fmla="*/ 728344 w 1636327"/>
                <a:gd name="connsiteY2380" fmla="*/ 885145 h 1177996"/>
                <a:gd name="connsiteX2381" fmla="*/ 728344 w 1636327"/>
                <a:gd name="connsiteY2381" fmla="*/ 885863 h 1177996"/>
                <a:gd name="connsiteX2382" fmla="*/ 727431 w 1636327"/>
                <a:gd name="connsiteY2382" fmla="*/ 885863 h 1177996"/>
                <a:gd name="connsiteX2383" fmla="*/ 727431 w 1636327"/>
                <a:gd name="connsiteY2383" fmla="*/ 886124 h 1177996"/>
                <a:gd name="connsiteX2384" fmla="*/ 729845 w 1636327"/>
                <a:gd name="connsiteY2384" fmla="*/ 888147 h 1177996"/>
                <a:gd name="connsiteX2385" fmla="*/ 729649 w 1636327"/>
                <a:gd name="connsiteY2385" fmla="*/ 889191 h 1177996"/>
                <a:gd name="connsiteX2386" fmla="*/ 728540 w 1636327"/>
                <a:gd name="connsiteY2386" fmla="*/ 890626 h 1177996"/>
                <a:gd name="connsiteX2387" fmla="*/ 728540 w 1636327"/>
                <a:gd name="connsiteY2387" fmla="*/ 891801 h 1177996"/>
                <a:gd name="connsiteX2388" fmla="*/ 727953 w 1636327"/>
                <a:gd name="connsiteY2388" fmla="*/ 892388 h 1177996"/>
                <a:gd name="connsiteX2389" fmla="*/ 723711 w 1636327"/>
                <a:gd name="connsiteY2389" fmla="*/ 892258 h 1177996"/>
                <a:gd name="connsiteX2390" fmla="*/ 722994 w 1636327"/>
                <a:gd name="connsiteY2390" fmla="*/ 892845 h 1177996"/>
                <a:gd name="connsiteX2391" fmla="*/ 723189 w 1636327"/>
                <a:gd name="connsiteY2391" fmla="*/ 893693 h 1177996"/>
                <a:gd name="connsiteX2392" fmla="*/ 722080 w 1636327"/>
                <a:gd name="connsiteY2392" fmla="*/ 893954 h 1177996"/>
                <a:gd name="connsiteX2393" fmla="*/ 720971 w 1636327"/>
                <a:gd name="connsiteY2393" fmla="*/ 892192 h 1177996"/>
                <a:gd name="connsiteX2394" fmla="*/ 720449 w 1636327"/>
                <a:gd name="connsiteY2394" fmla="*/ 892192 h 1177996"/>
                <a:gd name="connsiteX2395" fmla="*/ 720449 w 1636327"/>
                <a:gd name="connsiteY2395" fmla="*/ 892649 h 1177996"/>
                <a:gd name="connsiteX2396" fmla="*/ 721950 w 1636327"/>
                <a:gd name="connsiteY2396" fmla="*/ 894411 h 1177996"/>
                <a:gd name="connsiteX2397" fmla="*/ 722863 w 1636327"/>
                <a:gd name="connsiteY2397" fmla="*/ 894411 h 1177996"/>
                <a:gd name="connsiteX2398" fmla="*/ 724364 w 1636327"/>
                <a:gd name="connsiteY2398" fmla="*/ 893563 h 1177996"/>
                <a:gd name="connsiteX2399" fmla="*/ 726256 w 1636327"/>
                <a:gd name="connsiteY2399" fmla="*/ 893824 h 1177996"/>
                <a:gd name="connsiteX2400" fmla="*/ 726256 w 1636327"/>
                <a:gd name="connsiteY2400" fmla="*/ 894541 h 1177996"/>
                <a:gd name="connsiteX2401" fmla="*/ 725669 w 1636327"/>
                <a:gd name="connsiteY2401" fmla="*/ 895129 h 1177996"/>
                <a:gd name="connsiteX2402" fmla="*/ 726061 w 1636327"/>
                <a:gd name="connsiteY2402" fmla="*/ 895586 h 1177996"/>
                <a:gd name="connsiteX2403" fmla="*/ 725865 w 1636327"/>
                <a:gd name="connsiteY2403" fmla="*/ 900218 h 1177996"/>
                <a:gd name="connsiteX2404" fmla="*/ 727366 w 1636327"/>
                <a:gd name="connsiteY2404" fmla="*/ 901980 h 1177996"/>
                <a:gd name="connsiteX2405" fmla="*/ 727561 w 1636327"/>
                <a:gd name="connsiteY2405" fmla="*/ 903872 h 1177996"/>
                <a:gd name="connsiteX2406" fmla="*/ 727170 w 1636327"/>
                <a:gd name="connsiteY2406" fmla="*/ 904721 h 1177996"/>
                <a:gd name="connsiteX2407" fmla="*/ 725865 w 1636327"/>
                <a:gd name="connsiteY2407" fmla="*/ 905178 h 1177996"/>
                <a:gd name="connsiteX2408" fmla="*/ 726256 w 1636327"/>
                <a:gd name="connsiteY2408" fmla="*/ 905439 h 1177996"/>
                <a:gd name="connsiteX2409" fmla="*/ 726256 w 1636327"/>
                <a:gd name="connsiteY2409" fmla="*/ 906483 h 1177996"/>
                <a:gd name="connsiteX2410" fmla="*/ 725539 w 1636327"/>
                <a:gd name="connsiteY2410" fmla="*/ 908245 h 1177996"/>
                <a:gd name="connsiteX2411" fmla="*/ 724625 w 1636327"/>
                <a:gd name="connsiteY2411" fmla="*/ 908245 h 1177996"/>
                <a:gd name="connsiteX2412" fmla="*/ 723907 w 1636327"/>
                <a:gd name="connsiteY2412" fmla="*/ 908962 h 1177996"/>
                <a:gd name="connsiteX2413" fmla="*/ 721101 w 1636327"/>
                <a:gd name="connsiteY2413" fmla="*/ 909549 h 1177996"/>
                <a:gd name="connsiteX2414" fmla="*/ 721297 w 1636327"/>
                <a:gd name="connsiteY2414" fmla="*/ 910724 h 1177996"/>
                <a:gd name="connsiteX2415" fmla="*/ 720710 w 1636327"/>
                <a:gd name="connsiteY2415" fmla="*/ 911181 h 1177996"/>
                <a:gd name="connsiteX2416" fmla="*/ 719405 w 1636327"/>
                <a:gd name="connsiteY2416" fmla="*/ 911050 h 1177996"/>
                <a:gd name="connsiteX2417" fmla="*/ 719601 w 1636327"/>
                <a:gd name="connsiteY2417" fmla="*/ 910463 h 1177996"/>
                <a:gd name="connsiteX2418" fmla="*/ 718883 w 1636327"/>
                <a:gd name="connsiteY2418" fmla="*/ 910202 h 1177996"/>
                <a:gd name="connsiteX2419" fmla="*/ 718491 w 1636327"/>
                <a:gd name="connsiteY2419" fmla="*/ 911377 h 1177996"/>
                <a:gd name="connsiteX2420" fmla="*/ 716664 w 1636327"/>
                <a:gd name="connsiteY2420" fmla="*/ 911507 h 1177996"/>
                <a:gd name="connsiteX2421" fmla="*/ 715555 w 1636327"/>
                <a:gd name="connsiteY2421" fmla="*/ 912356 h 1177996"/>
                <a:gd name="connsiteX2422" fmla="*/ 715947 w 1636327"/>
                <a:gd name="connsiteY2422" fmla="*/ 913073 h 1177996"/>
                <a:gd name="connsiteX2423" fmla="*/ 714446 w 1636327"/>
                <a:gd name="connsiteY2423" fmla="*/ 913334 h 1177996"/>
                <a:gd name="connsiteX2424" fmla="*/ 714250 w 1636327"/>
                <a:gd name="connsiteY2424" fmla="*/ 914052 h 1177996"/>
                <a:gd name="connsiteX2425" fmla="*/ 714641 w 1636327"/>
                <a:gd name="connsiteY2425" fmla="*/ 914509 h 1177996"/>
                <a:gd name="connsiteX2426" fmla="*/ 713728 w 1636327"/>
                <a:gd name="connsiteY2426" fmla="*/ 915683 h 1177996"/>
                <a:gd name="connsiteX2427" fmla="*/ 711509 w 1636327"/>
                <a:gd name="connsiteY2427" fmla="*/ 916140 h 1177996"/>
                <a:gd name="connsiteX2428" fmla="*/ 711509 w 1636327"/>
                <a:gd name="connsiteY2428" fmla="*/ 916597 h 1177996"/>
                <a:gd name="connsiteX2429" fmla="*/ 709095 w 1636327"/>
                <a:gd name="connsiteY2429" fmla="*/ 915161 h 1177996"/>
                <a:gd name="connsiteX2430" fmla="*/ 706876 w 1636327"/>
                <a:gd name="connsiteY2430" fmla="*/ 914574 h 1177996"/>
                <a:gd name="connsiteX2431" fmla="*/ 706159 w 1636327"/>
                <a:gd name="connsiteY2431" fmla="*/ 915748 h 1177996"/>
                <a:gd name="connsiteX2432" fmla="*/ 706354 w 1636327"/>
                <a:gd name="connsiteY2432" fmla="*/ 916466 h 1177996"/>
                <a:gd name="connsiteX2433" fmla="*/ 705963 w 1636327"/>
                <a:gd name="connsiteY2433" fmla="*/ 917510 h 1177996"/>
                <a:gd name="connsiteX2434" fmla="*/ 706354 w 1636327"/>
                <a:gd name="connsiteY2434" fmla="*/ 917641 h 1177996"/>
                <a:gd name="connsiteX2435" fmla="*/ 706354 w 1636327"/>
                <a:gd name="connsiteY2435" fmla="*/ 918359 h 1177996"/>
                <a:gd name="connsiteX2436" fmla="*/ 705441 w 1636327"/>
                <a:gd name="connsiteY2436" fmla="*/ 920121 h 1177996"/>
                <a:gd name="connsiteX2437" fmla="*/ 703940 w 1636327"/>
                <a:gd name="connsiteY2437" fmla="*/ 919859 h 1177996"/>
                <a:gd name="connsiteX2438" fmla="*/ 703418 w 1636327"/>
                <a:gd name="connsiteY2438" fmla="*/ 918685 h 1177996"/>
                <a:gd name="connsiteX2439" fmla="*/ 701721 w 1636327"/>
                <a:gd name="connsiteY2439" fmla="*/ 917249 h 1177996"/>
                <a:gd name="connsiteX2440" fmla="*/ 701330 w 1636327"/>
                <a:gd name="connsiteY2440" fmla="*/ 916205 h 1177996"/>
                <a:gd name="connsiteX2441" fmla="*/ 701526 w 1636327"/>
                <a:gd name="connsiteY2441" fmla="*/ 915748 h 1177996"/>
                <a:gd name="connsiteX2442" fmla="*/ 700808 w 1636327"/>
                <a:gd name="connsiteY2442" fmla="*/ 915161 h 1177996"/>
                <a:gd name="connsiteX2443" fmla="*/ 701004 w 1636327"/>
                <a:gd name="connsiteY2443" fmla="*/ 914900 h 1177996"/>
                <a:gd name="connsiteX2444" fmla="*/ 700286 w 1636327"/>
                <a:gd name="connsiteY2444" fmla="*/ 915031 h 1177996"/>
                <a:gd name="connsiteX2445" fmla="*/ 699699 w 1636327"/>
                <a:gd name="connsiteY2445" fmla="*/ 913726 h 1177996"/>
                <a:gd name="connsiteX2446" fmla="*/ 699699 w 1636327"/>
                <a:gd name="connsiteY2446" fmla="*/ 910985 h 1177996"/>
                <a:gd name="connsiteX2447" fmla="*/ 700090 w 1636327"/>
                <a:gd name="connsiteY2447" fmla="*/ 910724 h 1177996"/>
                <a:gd name="connsiteX2448" fmla="*/ 699372 w 1636327"/>
                <a:gd name="connsiteY2448" fmla="*/ 910724 h 1177996"/>
                <a:gd name="connsiteX2449" fmla="*/ 698655 w 1636327"/>
                <a:gd name="connsiteY2449" fmla="*/ 913334 h 1177996"/>
                <a:gd name="connsiteX2450" fmla="*/ 696958 w 1636327"/>
                <a:gd name="connsiteY2450" fmla="*/ 913203 h 1177996"/>
                <a:gd name="connsiteX2451" fmla="*/ 695849 w 1636327"/>
                <a:gd name="connsiteY2451" fmla="*/ 912486 h 1177996"/>
                <a:gd name="connsiteX2452" fmla="*/ 695849 w 1636327"/>
                <a:gd name="connsiteY2452" fmla="*/ 911050 h 1177996"/>
                <a:gd name="connsiteX2453" fmla="*/ 696567 w 1636327"/>
                <a:gd name="connsiteY2453" fmla="*/ 909745 h 1177996"/>
                <a:gd name="connsiteX2454" fmla="*/ 696175 w 1636327"/>
                <a:gd name="connsiteY2454" fmla="*/ 908440 h 1177996"/>
                <a:gd name="connsiteX2455" fmla="*/ 695979 w 1636327"/>
                <a:gd name="connsiteY2455" fmla="*/ 908179 h 1177996"/>
                <a:gd name="connsiteX2456" fmla="*/ 694479 w 1636327"/>
                <a:gd name="connsiteY2456" fmla="*/ 908440 h 1177996"/>
                <a:gd name="connsiteX2457" fmla="*/ 695783 w 1636327"/>
                <a:gd name="connsiteY2457" fmla="*/ 909158 h 1177996"/>
                <a:gd name="connsiteX2458" fmla="*/ 695588 w 1636327"/>
                <a:gd name="connsiteY2458" fmla="*/ 910202 h 1177996"/>
                <a:gd name="connsiteX2459" fmla="*/ 695066 w 1636327"/>
                <a:gd name="connsiteY2459" fmla="*/ 910789 h 1177996"/>
                <a:gd name="connsiteX2460" fmla="*/ 695457 w 1636327"/>
                <a:gd name="connsiteY2460" fmla="*/ 911377 h 1177996"/>
                <a:gd name="connsiteX2461" fmla="*/ 695457 w 1636327"/>
                <a:gd name="connsiteY2461" fmla="*/ 913856 h 1177996"/>
                <a:gd name="connsiteX2462" fmla="*/ 697154 w 1636327"/>
                <a:gd name="connsiteY2462" fmla="*/ 913856 h 1177996"/>
                <a:gd name="connsiteX2463" fmla="*/ 697872 w 1636327"/>
                <a:gd name="connsiteY2463" fmla="*/ 915031 h 1177996"/>
                <a:gd name="connsiteX2464" fmla="*/ 699177 w 1636327"/>
                <a:gd name="connsiteY2464" fmla="*/ 915879 h 1177996"/>
                <a:gd name="connsiteX2465" fmla="*/ 699177 w 1636327"/>
                <a:gd name="connsiteY2465" fmla="*/ 916336 h 1177996"/>
                <a:gd name="connsiteX2466" fmla="*/ 700482 w 1636327"/>
                <a:gd name="connsiteY2466" fmla="*/ 916336 h 1177996"/>
                <a:gd name="connsiteX2467" fmla="*/ 701591 w 1636327"/>
                <a:gd name="connsiteY2467" fmla="*/ 918359 h 1177996"/>
                <a:gd name="connsiteX2468" fmla="*/ 702700 w 1636327"/>
                <a:gd name="connsiteY2468" fmla="*/ 918946 h 1177996"/>
                <a:gd name="connsiteX2469" fmla="*/ 704201 w 1636327"/>
                <a:gd name="connsiteY2469" fmla="*/ 921295 h 1177996"/>
                <a:gd name="connsiteX2470" fmla="*/ 705310 w 1636327"/>
                <a:gd name="connsiteY2470" fmla="*/ 921295 h 1177996"/>
                <a:gd name="connsiteX2471" fmla="*/ 706028 w 1636327"/>
                <a:gd name="connsiteY2471" fmla="*/ 920708 h 1177996"/>
                <a:gd name="connsiteX2472" fmla="*/ 707920 w 1636327"/>
                <a:gd name="connsiteY2472" fmla="*/ 920838 h 1177996"/>
                <a:gd name="connsiteX2473" fmla="*/ 708442 w 1636327"/>
                <a:gd name="connsiteY2473" fmla="*/ 920251 h 1177996"/>
                <a:gd name="connsiteX2474" fmla="*/ 709748 w 1636327"/>
                <a:gd name="connsiteY2474" fmla="*/ 919990 h 1177996"/>
                <a:gd name="connsiteX2475" fmla="*/ 710269 w 1636327"/>
                <a:gd name="connsiteY2475" fmla="*/ 920447 h 1177996"/>
                <a:gd name="connsiteX2476" fmla="*/ 712162 w 1636327"/>
                <a:gd name="connsiteY2476" fmla="*/ 920185 h 1177996"/>
                <a:gd name="connsiteX2477" fmla="*/ 713075 w 1636327"/>
                <a:gd name="connsiteY2477" fmla="*/ 920447 h 1177996"/>
                <a:gd name="connsiteX2478" fmla="*/ 713467 w 1636327"/>
                <a:gd name="connsiteY2478" fmla="*/ 919598 h 1177996"/>
                <a:gd name="connsiteX2479" fmla="*/ 714772 w 1636327"/>
                <a:gd name="connsiteY2479" fmla="*/ 919598 h 1177996"/>
                <a:gd name="connsiteX2480" fmla="*/ 715163 w 1636327"/>
                <a:gd name="connsiteY2480" fmla="*/ 918750 h 1177996"/>
                <a:gd name="connsiteX2481" fmla="*/ 716860 w 1636327"/>
                <a:gd name="connsiteY2481" fmla="*/ 917902 h 1177996"/>
                <a:gd name="connsiteX2482" fmla="*/ 717056 w 1636327"/>
                <a:gd name="connsiteY2482" fmla="*/ 916727 h 1177996"/>
                <a:gd name="connsiteX2483" fmla="*/ 717969 w 1636327"/>
                <a:gd name="connsiteY2483" fmla="*/ 916270 h 1177996"/>
                <a:gd name="connsiteX2484" fmla="*/ 717774 w 1636327"/>
                <a:gd name="connsiteY2484" fmla="*/ 914639 h 1177996"/>
                <a:gd name="connsiteX2485" fmla="*/ 719079 w 1636327"/>
                <a:gd name="connsiteY2485" fmla="*/ 912877 h 1177996"/>
                <a:gd name="connsiteX2486" fmla="*/ 721297 w 1636327"/>
                <a:gd name="connsiteY2486" fmla="*/ 913334 h 1177996"/>
                <a:gd name="connsiteX2487" fmla="*/ 722602 w 1636327"/>
                <a:gd name="connsiteY2487" fmla="*/ 912290 h 1177996"/>
                <a:gd name="connsiteX2488" fmla="*/ 722994 w 1636327"/>
                <a:gd name="connsiteY2488" fmla="*/ 912420 h 1177996"/>
                <a:gd name="connsiteX2489" fmla="*/ 723385 w 1636327"/>
                <a:gd name="connsiteY2489" fmla="*/ 911964 h 1177996"/>
                <a:gd name="connsiteX2490" fmla="*/ 724299 w 1636327"/>
                <a:gd name="connsiteY2490" fmla="*/ 911833 h 1177996"/>
                <a:gd name="connsiteX2491" fmla="*/ 724299 w 1636327"/>
                <a:gd name="connsiteY2491" fmla="*/ 911572 h 1177996"/>
                <a:gd name="connsiteX2492" fmla="*/ 724821 w 1636327"/>
                <a:gd name="connsiteY2492" fmla="*/ 911833 h 1177996"/>
                <a:gd name="connsiteX2493" fmla="*/ 725539 w 1636327"/>
                <a:gd name="connsiteY2493" fmla="*/ 911377 h 1177996"/>
                <a:gd name="connsiteX2494" fmla="*/ 726452 w 1636327"/>
                <a:gd name="connsiteY2494" fmla="*/ 911507 h 1177996"/>
                <a:gd name="connsiteX2495" fmla="*/ 727757 w 1636327"/>
                <a:gd name="connsiteY2495" fmla="*/ 913530 h 1177996"/>
                <a:gd name="connsiteX2496" fmla="*/ 729062 w 1636327"/>
                <a:gd name="connsiteY2496" fmla="*/ 913660 h 1177996"/>
                <a:gd name="connsiteX2497" fmla="*/ 729062 w 1636327"/>
                <a:gd name="connsiteY2497" fmla="*/ 914704 h 1177996"/>
                <a:gd name="connsiteX2498" fmla="*/ 728344 w 1636327"/>
                <a:gd name="connsiteY2498" fmla="*/ 914835 h 1177996"/>
                <a:gd name="connsiteX2499" fmla="*/ 727627 w 1636327"/>
                <a:gd name="connsiteY2499" fmla="*/ 914378 h 1177996"/>
                <a:gd name="connsiteX2500" fmla="*/ 727039 w 1636327"/>
                <a:gd name="connsiteY2500" fmla="*/ 914509 h 1177996"/>
                <a:gd name="connsiteX2501" fmla="*/ 726844 w 1636327"/>
                <a:gd name="connsiteY2501" fmla="*/ 915227 h 1177996"/>
                <a:gd name="connsiteX2502" fmla="*/ 728149 w 1636327"/>
                <a:gd name="connsiteY2502" fmla="*/ 915357 h 1177996"/>
                <a:gd name="connsiteX2503" fmla="*/ 728736 w 1636327"/>
                <a:gd name="connsiteY2503" fmla="*/ 916075 h 1177996"/>
                <a:gd name="connsiteX2504" fmla="*/ 729845 w 1636327"/>
                <a:gd name="connsiteY2504" fmla="*/ 916205 h 1177996"/>
                <a:gd name="connsiteX2505" fmla="*/ 730563 w 1636327"/>
                <a:gd name="connsiteY2505" fmla="*/ 916923 h 1177996"/>
                <a:gd name="connsiteX2506" fmla="*/ 730563 w 1636327"/>
                <a:gd name="connsiteY2506" fmla="*/ 917510 h 1177996"/>
                <a:gd name="connsiteX2507" fmla="*/ 728540 w 1636327"/>
                <a:gd name="connsiteY2507" fmla="*/ 918359 h 1177996"/>
                <a:gd name="connsiteX2508" fmla="*/ 730759 w 1636327"/>
                <a:gd name="connsiteY2508" fmla="*/ 918815 h 1177996"/>
                <a:gd name="connsiteX2509" fmla="*/ 730954 w 1636327"/>
                <a:gd name="connsiteY2509" fmla="*/ 919533 h 1177996"/>
                <a:gd name="connsiteX2510" fmla="*/ 731542 w 1636327"/>
                <a:gd name="connsiteY2510" fmla="*/ 919272 h 1177996"/>
                <a:gd name="connsiteX2511" fmla="*/ 731346 w 1636327"/>
                <a:gd name="connsiteY2511" fmla="*/ 919729 h 1177996"/>
                <a:gd name="connsiteX2512" fmla="*/ 731868 w 1636327"/>
                <a:gd name="connsiteY2512" fmla="*/ 919859 h 1177996"/>
                <a:gd name="connsiteX2513" fmla="*/ 732260 w 1636327"/>
                <a:gd name="connsiteY2513" fmla="*/ 920708 h 1177996"/>
                <a:gd name="connsiteX2514" fmla="*/ 732260 w 1636327"/>
                <a:gd name="connsiteY2514" fmla="*/ 921425 h 1177996"/>
                <a:gd name="connsiteX2515" fmla="*/ 731672 w 1636327"/>
                <a:gd name="connsiteY2515" fmla="*/ 921687 h 1177996"/>
                <a:gd name="connsiteX2516" fmla="*/ 731868 w 1636327"/>
                <a:gd name="connsiteY2516" fmla="*/ 921947 h 1177996"/>
                <a:gd name="connsiteX2517" fmla="*/ 731476 w 1636327"/>
                <a:gd name="connsiteY2517" fmla="*/ 922535 h 1177996"/>
                <a:gd name="connsiteX2518" fmla="*/ 730367 w 1636327"/>
                <a:gd name="connsiteY2518" fmla="*/ 923253 h 1177996"/>
                <a:gd name="connsiteX2519" fmla="*/ 728344 w 1636327"/>
                <a:gd name="connsiteY2519" fmla="*/ 923122 h 1177996"/>
                <a:gd name="connsiteX2520" fmla="*/ 727627 w 1636327"/>
                <a:gd name="connsiteY2520" fmla="*/ 922535 h 1177996"/>
                <a:gd name="connsiteX2521" fmla="*/ 727431 w 1636327"/>
                <a:gd name="connsiteY2521" fmla="*/ 923253 h 1177996"/>
                <a:gd name="connsiteX2522" fmla="*/ 724429 w 1636327"/>
                <a:gd name="connsiteY2522" fmla="*/ 923970 h 1177996"/>
                <a:gd name="connsiteX2523" fmla="*/ 724429 w 1636327"/>
                <a:gd name="connsiteY2523" fmla="*/ 924427 h 1177996"/>
                <a:gd name="connsiteX2524" fmla="*/ 723907 w 1636327"/>
                <a:gd name="connsiteY2524" fmla="*/ 924427 h 1177996"/>
                <a:gd name="connsiteX2525" fmla="*/ 724103 w 1636327"/>
                <a:gd name="connsiteY2525" fmla="*/ 924884 h 1177996"/>
                <a:gd name="connsiteX2526" fmla="*/ 723516 w 1636327"/>
                <a:gd name="connsiteY2526" fmla="*/ 925341 h 1177996"/>
                <a:gd name="connsiteX2527" fmla="*/ 723124 w 1636327"/>
                <a:gd name="connsiteY2527" fmla="*/ 925341 h 1177996"/>
                <a:gd name="connsiteX2528" fmla="*/ 723124 w 1636327"/>
                <a:gd name="connsiteY2528" fmla="*/ 924753 h 1177996"/>
                <a:gd name="connsiteX2529" fmla="*/ 721819 w 1636327"/>
                <a:gd name="connsiteY2529" fmla="*/ 924623 h 1177996"/>
                <a:gd name="connsiteX2530" fmla="*/ 719927 w 1636327"/>
                <a:gd name="connsiteY2530" fmla="*/ 926058 h 1177996"/>
                <a:gd name="connsiteX2531" fmla="*/ 718230 w 1636327"/>
                <a:gd name="connsiteY2531" fmla="*/ 926058 h 1177996"/>
                <a:gd name="connsiteX2532" fmla="*/ 718230 w 1636327"/>
                <a:gd name="connsiteY2532" fmla="*/ 926515 h 1177996"/>
                <a:gd name="connsiteX2533" fmla="*/ 720645 w 1636327"/>
                <a:gd name="connsiteY2533" fmla="*/ 926646 h 1177996"/>
                <a:gd name="connsiteX2534" fmla="*/ 720840 w 1636327"/>
                <a:gd name="connsiteY2534" fmla="*/ 926907 h 1177996"/>
                <a:gd name="connsiteX2535" fmla="*/ 722537 w 1636327"/>
                <a:gd name="connsiteY2535" fmla="*/ 926646 h 1177996"/>
                <a:gd name="connsiteX2536" fmla="*/ 722928 w 1636327"/>
                <a:gd name="connsiteY2536" fmla="*/ 927102 h 1177996"/>
                <a:gd name="connsiteX2537" fmla="*/ 723842 w 1636327"/>
                <a:gd name="connsiteY2537" fmla="*/ 927102 h 1177996"/>
                <a:gd name="connsiteX2538" fmla="*/ 724038 w 1636327"/>
                <a:gd name="connsiteY2538" fmla="*/ 927950 h 1177996"/>
                <a:gd name="connsiteX2539" fmla="*/ 723451 w 1636327"/>
                <a:gd name="connsiteY2539" fmla="*/ 928538 h 1177996"/>
                <a:gd name="connsiteX2540" fmla="*/ 724560 w 1636327"/>
                <a:gd name="connsiteY2540" fmla="*/ 928995 h 1177996"/>
                <a:gd name="connsiteX2541" fmla="*/ 724951 w 1636327"/>
                <a:gd name="connsiteY2541" fmla="*/ 931148 h 1177996"/>
                <a:gd name="connsiteX2542" fmla="*/ 725669 w 1636327"/>
                <a:gd name="connsiteY2542" fmla="*/ 930300 h 1177996"/>
                <a:gd name="connsiteX2543" fmla="*/ 725473 w 1636327"/>
                <a:gd name="connsiteY2543" fmla="*/ 928864 h 1177996"/>
                <a:gd name="connsiteX2544" fmla="*/ 726974 w 1636327"/>
                <a:gd name="connsiteY2544" fmla="*/ 928733 h 1177996"/>
                <a:gd name="connsiteX2545" fmla="*/ 727366 w 1636327"/>
                <a:gd name="connsiteY2545" fmla="*/ 927885 h 1177996"/>
                <a:gd name="connsiteX2546" fmla="*/ 730889 w 1636327"/>
                <a:gd name="connsiteY2546" fmla="*/ 928929 h 1177996"/>
                <a:gd name="connsiteX2547" fmla="*/ 731085 w 1636327"/>
                <a:gd name="connsiteY2547" fmla="*/ 929647 h 1177996"/>
                <a:gd name="connsiteX2548" fmla="*/ 730498 w 1636327"/>
                <a:gd name="connsiteY2548" fmla="*/ 930365 h 1177996"/>
                <a:gd name="connsiteX2549" fmla="*/ 731085 w 1636327"/>
                <a:gd name="connsiteY2549" fmla="*/ 931409 h 1177996"/>
                <a:gd name="connsiteX2550" fmla="*/ 730889 w 1636327"/>
                <a:gd name="connsiteY2550" fmla="*/ 932584 h 1177996"/>
                <a:gd name="connsiteX2551" fmla="*/ 729062 w 1636327"/>
                <a:gd name="connsiteY2551" fmla="*/ 933040 h 1177996"/>
                <a:gd name="connsiteX2552" fmla="*/ 728866 w 1636327"/>
                <a:gd name="connsiteY2552" fmla="*/ 934672 h 1177996"/>
                <a:gd name="connsiteX2553" fmla="*/ 728475 w 1636327"/>
                <a:gd name="connsiteY2553" fmla="*/ 934802 h 1177996"/>
                <a:gd name="connsiteX2554" fmla="*/ 727757 w 1636327"/>
                <a:gd name="connsiteY2554" fmla="*/ 934802 h 1177996"/>
                <a:gd name="connsiteX2555" fmla="*/ 727757 w 1636327"/>
                <a:gd name="connsiteY2555" fmla="*/ 934084 h 1177996"/>
                <a:gd name="connsiteX2556" fmla="*/ 727039 w 1636327"/>
                <a:gd name="connsiteY2556" fmla="*/ 933954 h 1177996"/>
                <a:gd name="connsiteX2557" fmla="*/ 727627 w 1636327"/>
                <a:gd name="connsiteY2557" fmla="*/ 934802 h 1177996"/>
                <a:gd name="connsiteX2558" fmla="*/ 727431 w 1636327"/>
                <a:gd name="connsiteY2558" fmla="*/ 935389 h 1177996"/>
                <a:gd name="connsiteX2559" fmla="*/ 728149 w 1636327"/>
                <a:gd name="connsiteY2559" fmla="*/ 935128 h 1177996"/>
                <a:gd name="connsiteX2560" fmla="*/ 728344 w 1636327"/>
                <a:gd name="connsiteY2560" fmla="*/ 935585 h 1177996"/>
                <a:gd name="connsiteX2561" fmla="*/ 730237 w 1636327"/>
                <a:gd name="connsiteY2561" fmla="*/ 934280 h 1177996"/>
                <a:gd name="connsiteX2562" fmla="*/ 732260 w 1636327"/>
                <a:gd name="connsiteY2562" fmla="*/ 933693 h 1177996"/>
                <a:gd name="connsiteX2563" fmla="*/ 732455 w 1636327"/>
                <a:gd name="connsiteY2563" fmla="*/ 933106 h 1177996"/>
                <a:gd name="connsiteX2564" fmla="*/ 731868 w 1636327"/>
                <a:gd name="connsiteY2564" fmla="*/ 933236 h 1177996"/>
                <a:gd name="connsiteX2565" fmla="*/ 731672 w 1636327"/>
                <a:gd name="connsiteY2565" fmla="*/ 932518 h 1177996"/>
                <a:gd name="connsiteX2566" fmla="*/ 732977 w 1636327"/>
                <a:gd name="connsiteY2566" fmla="*/ 931148 h 1177996"/>
                <a:gd name="connsiteX2567" fmla="*/ 733565 w 1636327"/>
                <a:gd name="connsiteY2567" fmla="*/ 931213 h 1177996"/>
                <a:gd name="connsiteX2568" fmla="*/ 734282 w 1636327"/>
                <a:gd name="connsiteY2568" fmla="*/ 930495 h 1177996"/>
                <a:gd name="connsiteX2569" fmla="*/ 735196 w 1636327"/>
                <a:gd name="connsiteY2569" fmla="*/ 930365 h 1177996"/>
                <a:gd name="connsiteX2570" fmla="*/ 735587 w 1636327"/>
                <a:gd name="connsiteY2570" fmla="*/ 929060 h 1177996"/>
                <a:gd name="connsiteX2571" fmla="*/ 736175 w 1636327"/>
                <a:gd name="connsiteY2571" fmla="*/ 928473 h 1177996"/>
                <a:gd name="connsiteX2572" fmla="*/ 737480 w 1636327"/>
                <a:gd name="connsiteY2572" fmla="*/ 928473 h 1177996"/>
                <a:gd name="connsiteX2573" fmla="*/ 738002 w 1636327"/>
                <a:gd name="connsiteY2573" fmla="*/ 928016 h 1177996"/>
                <a:gd name="connsiteX2574" fmla="*/ 738393 w 1636327"/>
                <a:gd name="connsiteY2574" fmla="*/ 929190 h 1177996"/>
                <a:gd name="connsiteX2575" fmla="*/ 739502 w 1636327"/>
                <a:gd name="connsiteY2575" fmla="*/ 929647 h 1177996"/>
                <a:gd name="connsiteX2576" fmla="*/ 739111 w 1636327"/>
                <a:gd name="connsiteY2576" fmla="*/ 931409 h 1177996"/>
                <a:gd name="connsiteX2577" fmla="*/ 740612 w 1636327"/>
                <a:gd name="connsiteY2577" fmla="*/ 932584 h 1177996"/>
                <a:gd name="connsiteX2578" fmla="*/ 741199 w 1636327"/>
                <a:gd name="connsiteY2578" fmla="*/ 933758 h 1177996"/>
                <a:gd name="connsiteX2579" fmla="*/ 741003 w 1636327"/>
                <a:gd name="connsiteY2579" fmla="*/ 936498 h 1177996"/>
                <a:gd name="connsiteX2580" fmla="*/ 739502 w 1636327"/>
                <a:gd name="connsiteY2580" fmla="*/ 937347 h 1177996"/>
                <a:gd name="connsiteX2581" fmla="*/ 739307 w 1636327"/>
                <a:gd name="connsiteY2581" fmla="*/ 937934 h 1177996"/>
                <a:gd name="connsiteX2582" fmla="*/ 738393 w 1636327"/>
                <a:gd name="connsiteY2582" fmla="*/ 937804 h 1177996"/>
                <a:gd name="connsiteX2583" fmla="*/ 738002 w 1636327"/>
                <a:gd name="connsiteY2583" fmla="*/ 938065 h 1177996"/>
                <a:gd name="connsiteX2584" fmla="*/ 737806 w 1636327"/>
                <a:gd name="connsiteY2584" fmla="*/ 937804 h 1177996"/>
                <a:gd name="connsiteX2585" fmla="*/ 736109 w 1636327"/>
                <a:gd name="connsiteY2585" fmla="*/ 938652 h 1177996"/>
                <a:gd name="connsiteX2586" fmla="*/ 734609 w 1636327"/>
                <a:gd name="connsiteY2586" fmla="*/ 938783 h 1177996"/>
                <a:gd name="connsiteX2587" fmla="*/ 734413 w 1636327"/>
                <a:gd name="connsiteY2587" fmla="*/ 939239 h 1177996"/>
                <a:gd name="connsiteX2588" fmla="*/ 733499 w 1636327"/>
                <a:gd name="connsiteY2588" fmla="*/ 939109 h 1177996"/>
                <a:gd name="connsiteX2589" fmla="*/ 729780 w 1636327"/>
                <a:gd name="connsiteY2589" fmla="*/ 942763 h 1177996"/>
                <a:gd name="connsiteX2590" fmla="*/ 729780 w 1636327"/>
                <a:gd name="connsiteY2590" fmla="*/ 944068 h 1177996"/>
                <a:gd name="connsiteX2591" fmla="*/ 729388 w 1636327"/>
                <a:gd name="connsiteY2591" fmla="*/ 944655 h 1177996"/>
                <a:gd name="connsiteX2592" fmla="*/ 729976 w 1636327"/>
                <a:gd name="connsiteY2592" fmla="*/ 944525 h 1177996"/>
                <a:gd name="connsiteX2593" fmla="*/ 730367 w 1636327"/>
                <a:gd name="connsiteY2593" fmla="*/ 945373 h 1177996"/>
                <a:gd name="connsiteX2594" fmla="*/ 732782 w 1636327"/>
                <a:gd name="connsiteY2594" fmla="*/ 947135 h 1177996"/>
                <a:gd name="connsiteX2595" fmla="*/ 733499 w 1636327"/>
                <a:gd name="connsiteY2595" fmla="*/ 948179 h 1177996"/>
                <a:gd name="connsiteX2596" fmla="*/ 733499 w 1636327"/>
                <a:gd name="connsiteY2596" fmla="*/ 951246 h 1177996"/>
                <a:gd name="connsiteX2597" fmla="*/ 731476 w 1636327"/>
                <a:gd name="connsiteY2597" fmla="*/ 951246 h 1177996"/>
                <a:gd name="connsiteX2598" fmla="*/ 731281 w 1636327"/>
                <a:gd name="connsiteY2598" fmla="*/ 950985 h 1177996"/>
                <a:gd name="connsiteX2599" fmla="*/ 727561 w 1636327"/>
                <a:gd name="connsiteY2599" fmla="*/ 951246 h 1177996"/>
                <a:gd name="connsiteX2600" fmla="*/ 726844 w 1636327"/>
                <a:gd name="connsiteY2600" fmla="*/ 950985 h 1177996"/>
                <a:gd name="connsiteX2601" fmla="*/ 725734 w 1636327"/>
                <a:gd name="connsiteY2601" fmla="*/ 951702 h 1177996"/>
                <a:gd name="connsiteX2602" fmla="*/ 725343 w 1636327"/>
                <a:gd name="connsiteY2602" fmla="*/ 951572 h 1177996"/>
                <a:gd name="connsiteX2603" fmla="*/ 724625 w 1636327"/>
                <a:gd name="connsiteY2603" fmla="*/ 952616 h 1177996"/>
                <a:gd name="connsiteX2604" fmla="*/ 723907 w 1636327"/>
                <a:gd name="connsiteY2604" fmla="*/ 952616 h 1177996"/>
                <a:gd name="connsiteX2605" fmla="*/ 722798 w 1636327"/>
                <a:gd name="connsiteY2605" fmla="*/ 954639 h 1177996"/>
                <a:gd name="connsiteX2606" fmla="*/ 721689 w 1636327"/>
                <a:gd name="connsiteY2606" fmla="*/ 954769 h 1177996"/>
                <a:gd name="connsiteX2607" fmla="*/ 720775 w 1636327"/>
                <a:gd name="connsiteY2607" fmla="*/ 953203 h 1177996"/>
                <a:gd name="connsiteX2608" fmla="*/ 721689 w 1636327"/>
                <a:gd name="connsiteY2608" fmla="*/ 952485 h 1177996"/>
                <a:gd name="connsiteX2609" fmla="*/ 721689 w 1636327"/>
                <a:gd name="connsiteY2609" fmla="*/ 952029 h 1177996"/>
                <a:gd name="connsiteX2610" fmla="*/ 720579 w 1636327"/>
                <a:gd name="connsiteY2610" fmla="*/ 950136 h 1177996"/>
                <a:gd name="connsiteX2611" fmla="*/ 722602 w 1636327"/>
                <a:gd name="connsiteY2611" fmla="*/ 948962 h 1177996"/>
                <a:gd name="connsiteX2612" fmla="*/ 723189 w 1636327"/>
                <a:gd name="connsiteY2612" fmla="*/ 947526 h 1177996"/>
                <a:gd name="connsiteX2613" fmla="*/ 720775 w 1636327"/>
                <a:gd name="connsiteY2613" fmla="*/ 943742 h 1177996"/>
                <a:gd name="connsiteX2614" fmla="*/ 716664 w 1636327"/>
                <a:gd name="connsiteY2614" fmla="*/ 940544 h 1177996"/>
                <a:gd name="connsiteX2615" fmla="*/ 715163 w 1636327"/>
                <a:gd name="connsiteY2615" fmla="*/ 938783 h 1177996"/>
                <a:gd name="connsiteX2616" fmla="*/ 711444 w 1636327"/>
                <a:gd name="connsiteY2616" fmla="*/ 936434 h 1177996"/>
                <a:gd name="connsiteX2617" fmla="*/ 709748 w 1636327"/>
                <a:gd name="connsiteY2617" fmla="*/ 935977 h 1177996"/>
                <a:gd name="connsiteX2618" fmla="*/ 709552 w 1636327"/>
                <a:gd name="connsiteY2618" fmla="*/ 935389 h 1177996"/>
                <a:gd name="connsiteX2619" fmla="*/ 708834 w 1636327"/>
                <a:gd name="connsiteY2619" fmla="*/ 935389 h 1177996"/>
                <a:gd name="connsiteX2620" fmla="*/ 705832 w 1636327"/>
                <a:gd name="connsiteY2620" fmla="*/ 932910 h 1177996"/>
                <a:gd name="connsiteX2621" fmla="*/ 704919 w 1636327"/>
                <a:gd name="connsiteY2621" fmla="*/ 932910 h 1177996"/>
                <a:gd name="connsiteX2622" fmla="*/ 704723 w 1636327"/>
                <a:gd name="connsiteY2622" fmla="*/ 932323 h 1177996"/>
                <a:gd name="connsiteX2623" fmla="*/ 703614 w 1636327"/>
                <a:gd name="connsiteY2623" fmla="*/ 932061 h 1177996"/>
                <a:gd name="connsiteX2624" fmla="*/ 703092 w 1636327"/>
                <a:gd name="connsiteY2624" fmla="*/ 931474 h 1177996"/>
                <a:gd name="connsiteX2625" fmla="*/ 702504 w 1636327"/>
                <a:gd name="connsiteY2625" fmla="*/ 931605 h 1177996"/>
                <a:gd name="connsiteX2626" fmla="*/ 702113 w 1636327"/>
                <a:gd name="connsiteY2626" fmla="*/ 931018 h 1177996"/>
                <a:gd name="connsiteX2627" fmla="*/ 699503 w 1636327"/>
                <a:gd name="connsiteY2627" fmla="*/ 930430 h 1177996"/>
                <a:gd name="connsiteX2628" fmla="*/ 698916 w 1636327"/>
                <a:gd name="connsiteY2628" fmla="*/ 929712 h 1177996"/>
                <a:gd name="connsiteX2629" fmla="*/ 697415 w 1636327"/>
                <a:gd name="connsiteY2629" fmla="*/ 929843 h 1177996"/>
                <a:gd name="connsiteX2630" fmla="*/ 697219 w 1636327"/>
                <a:gd name="connsiteY2630" fmla="*/ 929256 h 1177996"/>
                <a:gd name="connsiteX2631" fmla="*/ 694087 w 1636327"/>
                <a:gd name="connsiteY2631" fmla="*/ 928995 h 1177996"/>
                <a:gd name="connsiteX2632" fmla="*/ 693696 w 1636327"/>
                <a:gd name="connsiteY2632" fmla="*/ 928407 h 1177996"/>
                <a:gd name="connsiteX2633" fmla="*/ 692978 w 1636327"/>
                <a:gd name="connsiteY2633" fmla="*/ 928407 h 1177996"/>
                <a:gd name="connsiteX2634" fmla="*/ 693565 w 1636327"/>
                <a:gd name="connsiteY2634" fmla="*/ 928669 h 1177996"/>
                <a:gd name="connsiteX2635" fmla="*/ 691673 w 1636327"/>
                <a:gd name="connsiteY2635" fmla="*/ 928538 h 1177996"/>
                <a:gd name="connsiteX2636" fmla="*/ 691477 w 1636327"/>
                <a:gd name="connsiteY2636" fmla="*/ 928799 h 1177996"/>
                <a:gd name="connsiteX2637" fmla="*/ 691085 w 1636327"/>
                <a:gd name="connsiteY2637" fmla="*/ 928081 h 1177996"/>
                <a:gd name="connsiteX2638" fmla="*/ 690172 w 1636327"/>
                <a:gd name="connsiteY2638" fmla="*/ 928081 h 1177996"/>
                <a:gd name="connsiteX2639" fmla="*/ 690172 w 1636327"/>
                <a:gd name="connsiteY2639" fmla="*/ 928669 h 1177996"/>
                <a:gd name="connsiteX2640" fmla="*/ 689063 w 1636327"/>
                <a:gd name="connsiteY2640" fmla="*/ 928669 h 1177996"/>
                <a:gd name="connsiteX2641" fmla="*/ 689258 w 1636327"/>
                <a:gd name="connsiteY2641" fmla="*/ 928212 h 1177996"/>
                <a:gd name="connsiteX2642" fmla="*/ 687953 w 1636327"/>
                <a:gd name="connsiteY2642" fmla="*/ 928342 h 1177996"/>
                <a:gd name="connsiteX2643" fmla="*/ 686648 w 1636327"/>
                <a:gd name="connsiteY2643" fmla="*/ 927885 h 1177996"/>
                <a:gd name="connsiteX2644" fmla="*/ 685148 w 1636327"/>
                <a:gd name="connsiteY2644" fmla="*/ 928146 h 1177996"/>
                <a:gd name="connsiteX2645" fmla="*/ 685148 w 1636327"/>
                <a:gd name="connsiteY2645" fmla="*/ 928733 h 1177996"/>
                <a:gd name="connsiteX2646" fmla="*/ 684952 w 1636327"/>
                <a:gd name="connsiteY2646" fmla="*/ 928473 h 1177996"/>
                <a:gd name="connsiteX2647" fmla="*/ 684364 w 1636327"/>
                <a:gd name="connsiteY2647" fmla="*/ 928603 h 1177996"/>
                <a:gd name="connsiteX2648" fmla="*/ 683973 w 1636327"/>
                <a:gd name="connsiteY2648" fmla="*/ 929452 h 1177996"/>
                <a:gd name="connsiteX2649" fmla="*/ 679731 w 1636327"/>
                <a:gd name="connsiteY2649" fmla="*/ 928277 h 1177996"/>
                <a:gd name="connsiteX2650" fmla="*/ 677121 w 1636327"/>
                <a:gd name="connsiteY2650" fmla="*/ 928277 h 1177996"/>
                <a:gd name="connsiteX2651" fmla="*/ 675621 w 1636327"/>
                <a:gd name="connsiteY2651" fmla="*/ 928864 h 1177996"/>
                <a:gd name="connsiteX2652" fmla="*/ 673794 w 1636327"/>
                <a:gd name="connsiteY2652" fmla="*/ 928864 h 1177996"/>
                <a:gd name="connsiteX2653" fmla="*/ 669878 w 1636327"/>
                <a:gd name="connsiteY2653" fmla="*/ 927820 h 1177996"/>
                <a:gd name="connsiteX2654" fmla="*/ 667073 w 1636327"/>
                <a:gd name="connsiteY2654" fmla="*/ 926515 h 1177996"/>
                <a:gd name="connsiteX2655" fmla="*/ 665050 w 1636327"/>
                <a:gd name="connsiteY2655" fmla="*/ 927233 h 1177996"/>
                <a:gd name="connsiteX2656" fmla="*/ 659503 w 1636327"/>
                <a:gd name="connsiteY2656" fmla="*/ 926972 h 1177996"/>
                <a:gd name="connsiteX2657" fmla="*/ 658003 w 1636327"/>
                <a:gd name="connsiteY2657" fmla="*/ 927233 h 1177996"/>
                <a:gd name="connsiteX2658" fmla="*/ 657415 w 1636327"/>
                <a:gd name="connsiteY2658" fmla="*/ 927820 h 1177996"/>
                <a:gd name="connsiteX2659" fmla="*/ 652782 w 1636327"/>
                <a:gd name="connsiteY2659" fmla="*/ 927950 h 1177996"/>
                <a:gd name="connsiteX2660" fmla="*/ 651869 w 1636327"/>
                <a:gd name="connsiteY2660" fmla="*/ 928538 h 1177996"/>
                <a:gd name="connsiteX2661" fmla="*/ 650564 w 1636327"/>
                <a:gd name="connsiteY2661" fmla="*/ 928407 h 1177996"/>
                <a:gd name="connsiteX2662" fmla="*/ 650368 w 1636327"/>
                <a:gd name="connsiteY2662" fmla="*/ 928995 h 1177996"/>
                <a:gd name="connsiteX2663" fmla="*/ 649259 w 1636327"/>
                <a:gd name="connsiteY2663" fmla="*/ 929256 h 1177996"/>
                <a:gd name="connsiteX2664" fmla="*/ 648671 w 1636327"/>
                <a:gd name="connsiteY2664" fmla="*/ 930300 h 1177996"/>
                <a:gd name="connsiteX2665" fmla="*/ 648149 w 1636327"/>
                <a:gd name="connsiteY2665" fmla="*/ 930300 h 1177996"/>
                <a:gd name="connsiteX2666" fmla="*/ 648345 w 1636327"/>
                <a:gd name="connsiteY2666" fmla="*/ 930561 h 1177996"/>
                <a:gd name="connsiteX2667" fmla="*/ 647823 w 1636327"/>
                <a:gd name="connsiteY2667" fmla="*/ 930691 h 1177996"/>
                <a:gd name="connsiteX2668" fmla="*/ 647823 w 1636327"/>
                <a:gd name="connsiteY2668" fmla="*/ 931148 h 1177996"/>
                <a:gd name="connsiteX2669" fmla="*/ 646910 w 1636327"/>
                <a:gd name="connsiteY2669" fmla="*/ 931735 h 1177996"/>
                <a:gd name="connsiteX2670" fmla="*/ 646518 w 1636327"/>
                <a:gd name="connsiteY2670" fmla="*/ 932453 h 1177996"/>
                <a:gd name="connsiteX2671" fmla="*/ 645017 w 1636327"/>
                <a:gd name="connsiteY2671" fmla="*/ 933171 h 1177996"/>
                <a:gd name="connsiteX2672" fmla="*/ 645735 w 1636327"/>
                <a:gd name="connsiteY2672" fmla="*/ 933627 h 1177996"/>
                <a:gd name="connsiteX2673" fmla="*/ 646127 w 1636327"/>
                <a:gd name="connsiteY2673" fmla="*/ 934672 h 1177996"/>
                <a:gd name="connsiteX2674" fmla="*/ 645409 w 1636327"/>
                <a:gd name="connsiteY2674" fmla="*/ 935977 h 1177996"/>
                <a:gd name="connsiteX2675" fmla="*/ 645409 w 1636327"/>
                <a:gd name="connsiteY2675" fmla="*/ 936694 h 1177996"/>
                <a:gd name="connsiteX2676" fmla="*/ 645996 w 1636327"/>
                <a:gd name="connsiteY2676" fmla="*/ 936825 h 1177996"/>
                <a:gd name="connsiteX2677" fmla="*/ 645801 w 1636327"/>
                <a:gd name="connsiteY2677" fmla="*/ 937281 h 1177996"/>
                <a:gd name="connsiteX2678" fmla="*/ 644104 w 1636327"/>
                <a:gd name="connsiteY2678" fmla="*/ 937412 h 1177996"/>
                <a:gd name="connsiteX2679" fmla="*/ 643582 w 1636327"/>
                <a:gd name="connsiteY2679" fmla="*/ 938456 h 1177996"/>
                <a:gd name="connsiteX2680" fmla="*/ 638362 w 1636327"/>
                <a:gd name="connsiteY2680" fmla="*/ 940349 h 1177996"/>
                <a:gd name="connsiteX2681" fmla="*/ 639275 w 1636327"/>
                <a:gd name="connsiteY2681" fmla="*/ 942110 h 1177996"/>
                <a:gd name="connsiteX2682" fmla="*/ 638884 w 1636327"/>
                <a:gd name="connsiteY2682" fmla="*/ 942110 h 1177996"/>
                <a:gd name="connsiteX2683" fmla="*/ 638492 w 1636327"/>
                <a:gd name="connsiteY2683" fmla="*/ 943154 h 1177996"/>
                <a:gd name="connsiteX2684" fmla="*/ 637905 w 1636327"/>
                <a:gd name="connsiteY2684" fmla="*/ 943415 h 1177996"/>
                <a:gd name="connsiteX2685" fmla="*/ 635491 w 1636327"/>
                <a:gd name="connsiteY2685" fmla="*/ 942959 h 1177996"/>
                <a:gd name="connsiteX2686" fmla="*/ 633794 w 1636327"/>
                <a:gd name="connsiteY2686" fmla="*/ 942110 h 1177996"/>
                <a:gd name="connsiteX2687" fmla="*/ 632489 w 1636327"/>
                <a:gd name="connsiteY2687" fmla="*/ 942371 h 1177996"/>
                <a:gd name="connsiteX2688" fmla="*/ 631575 w 1636327"/>
                <a:gd name="connsiteY2688" fmla="*/ 941327 h 1177996"/>
                <a:gd name="connsiteX2689" fmla="*/ 629748 w 1636327"/>
                <a:gd name="connsiteY2689" fmla="*/ 941327 h 1177996"/>
                <a:gd name="connsiteX2690" fmla="*/ 629748 w 1636327"/>
                <a:gd name="connsiteY2690" fmla="*/ 943350 h 1177996"/>
                <a:gd name="connsiteX2691" fmla="*/ 629357 w 1636327"/>
                <a:gd name="connsiteY2691" fmla="*/ 943220 h 1177996"/>
                <a:gd name="connsiteX2692" fmla="*/ 628835 w 1636327"/>
                <a:gd name="connsiteY2692" fmla="*/ 944394 h 1177996"/>
                <a:gd name="connsiteX2693" fmla="*/ 626029 w 1636327"/>
                <a:gd name="connsiteY2693" fmla="*/ 944264 h 1177996"/>
                <a:gd name="connsiteX2694" fmla="*/ 625833 w 1636327"/>
                <a:gd name="connsiteY2694" fmla="*/ 944720 h 1177996"/>
                <a:gd name="connsiteX2695" fmla="*/ 623810 w 1636327"/>
                <a:gd name="connsiteY2695" fmla="*/ 944720 h 1177996"/>
                <a:gd name="connsiteX2696" fmla="*/ 624006 w 1636327"/>
                <a:gd name="connsiteY2696" fmla="*/ 945177 h 1177996"/>
                <a:gd name="connsiteX2697" fmla="*/ 622897 w 1636327"/>
                <a:gd name="connsiteY2697" fmla="*/ 945895 h 1177996"/>
                <a:gd name="connsiteX2698" fmla="*/ 622179 w 1636327"/>
                <a:gd name="connsiteY2698" fmla="*/ 945765 h 1177996"/>
                <a:gd name="connsiteX2699" fmla="*/ 621461 w 1636327"/>
                <a:gd name="connsiteY2699" fmla="*/ 946352 h 1177996"/>
                <a:gd name="connsiteX2700" fmla="*/ 620548 w 1636327"/>
                <a:gd name="connsiteY2700" fmla="*/ 946221 h 1177996"/>
                <a:gd name="connsiteX2701" fmla="*/ 619830 w 1636327"/>
                <a:gd name="connsiteY2701" fmla="*/ 947069 h 1177996"/>
                <a:gd name="connsiteX2702" fmla="*/ 618133 w 1636327"/>
                <a:gd name="connsiteY2702" fmla="*/ 947657 h 1177996"/>
                <a:gd name="connsiteX2703" fmla="*/ 617416 w 1636327"/>
                <a:gd name="connsiteY2703" fmla="*/ 947526 h 1177996"/>
                <a:gd name="connsiteX2704" fmla="*/ 616698 w 1636327"/>
                <a:gd name="connsiteY2704" fmla="*/ 948114 h 1177996"/>
                <a:gd name="connsiteX2705" fmla="*/ 616306 w 1636327"/>
                <a:gd name="connsiteY2705" fmla="*/ 948114 h 1177996"/>
                <a:gd name="connsiteX2706" fmla="*/ 616502 w 1636327"/>
                <a:gd name="connsiteY2706" fmla="*/ 947657 h 1177996"/>
                <a:gd name="connsiteX2707" fmla="*/ 615393 w 1636327"/>
                <a:gd name="connsiteY2707" fmla="*/ 947918 h 1177996"/>
                <a:gd name="connsiteX2708" fmla="*/ 614479 w 1636327"/>
                <a:gd name="connsiteY2708" fmla="*/ 947461 h 1177996"/>
                <a:gd name="connsiteX2709" fmla="*/ 612783 w 1636327"/>
                <a:gd name="connsiteY2709" fmla="*/ 947918 h 1177996"/>
                <a:gd name="connsiteX2710" fmla="*/ 612195 w 1636327"/>
                <a:gd name="connsiteY2710" fmla="*/ 947657 h 1177996"/>
                <a:gd name="connsiteX2711" fmla="*/ 612000 w 1636327"/>
                <a:gd name="connsiteY2711" fmla="*/ 946939 h 1177996"/>
                <a:gd name="connsiteX2712" fmla="*/ 610891 w 1636327"/>
                <a:gd name="connsiteY2712" fmla="*/ 947069 h 1177996"/>
                <a:gd name="connsiteX2713" fmla="*/ 609781 w 1636327"/>
                <a:gd name="connsiteY2713" fmla="*/ 946482 h 1177996"/>
                <a:gd name="connsiteX2714" fmla="*/ 609585 w 1636327"/>
                <a:gd name="connsiteY2714" fmla="*/ 945895 h 1177996"/>
                <a:gd name="connsiteX2715" fmla="*/ 606975 w 1636327"/>
                <a:gd name="connsiteY2715" fmla="*/ 945438 h 1177996"/>
                <a:gd name="connsiteX2716" fmla="*/ 603256 w 1636327"/>
                <a:gd name="connsiteY2716" fmla="*/ 943546 h 1177996"/>
                <a:gd name="connsiteX2717" fmla="*/ 602147 w 1636327"/>
                <a:gd name="connsiteY2717" fmla="*/ 944003 h 1177996"/>
                <a:gd name="connsiteX2718" fmla="*/ 600646 w 1636327"/>
                <a:gd name="connsiteY2718" fmla="*/ 943546 h 1177996"/>
                <a:gd name="connsiteX2719" fmla="*/ 598754 w 1636327"/>
                <a:gd name="connsiteY2719" fmla="*/ 944851 h 1177996"/>
                <a:gd name="connsiteX2720" fmla="*/ 598362 w 1636327"/>
                <a:gd name="connsiteY2720" fmla="*/ 945569 h 1177996"/>
                <a:gd name="connsiteX2721" fmla="*/ 597253 w 1636327"/>
                <a:gd name="connsiteY2721" fmla="*/ 946025 h 1177996"/>
                <a:gd name="connsiteX2722" fmla="*/ 597253 w 1636327"/>
                <a:gd name="connsiteY2722" fmla="*/ 946743 h 1177996"/>
                <a:gd name="connsiteX2723" fmla="*/ 596861 w 1636327"/>
                <a:gd name="connsiteY2723" fmla="*/ 946743 h 1177996"/>
                <a:gd name="connsiteX2724" fmla="*/ 597057 w 1636327"/>
                <a:gd name="connsiteY2724" fmla="*/ 947787 h 1177996"/>
                <a:gd name="connsiteX2725" fmla="*/ 596535 w 1636327"/>
                <a:gd name="connsiteY2725" fmla="*/ 948048 h 1177996"/>
                <a:gd name="connsiteX2726" fmla="*/ 595034 w 1636327"/>
                <a:gd name="connsiteY2726" fmla="*/ 947461 h 1177996"/>
                <a:gd name="connsiteX2727" fmla="*/ 594838 w 1636327"/>
                <a:gd name="connsiteY2727" fmla="*/ 946613 h 1177996"/>
                <a:gd name="connsiteX2728" fmla="*/ 595230 w 1636327"/>
                <a:gd name="connsiteY2728" fmla="*/ 946482 h 1177996"/>
                <a:gd name="connsiteX2729" fmla="*/ 595230 w 1636327"/>
                <a:gd name="connsiteY2729" fmla="*/ 945895 h 1177996"/>
                <a:gd name="connsiteX2730" fmla="*/ 594643 w 1636327"/>
                <a:gd name="connsiteY2730" fmla="*/ 945438 h 1177996"/>
                <a:gd name="connsiteX2731" fmla="*/ 591511 w 1636327"/>
                <a:gd name="connsiteY2731" fmla="*/ 945895 h 1177996"/>
                <a:gd name="connsiteX2732" fmla="*/ 590793 w 1636327"/>
                <a:gd name="connsiteY2732" fmla="*/ 947526 h 1177996"/>
                <a:gd name="connsiteX2733" fmla="*/ 590206 w 1636327"/>
                <a:gd name="connsiteY2733" fmla="*/ 947787 h 1177996"/>
                <a:gd name="connsiteX2734" fmla="*/ 586095 w 1636327"/>
                <a:gd name="connsiteY2734" fmla="*/ 947787 h 1177996"/>
                <a:gd name="connsiteX2735" fmla="*/ 586290 w 1636327"/>
                <a:gd name="connsiteY2735" fmla="*/ 947526 h 1177996"/>
                <a:gd name="connsiteX2736" fmla="*/ 585181 w 1636327"/>
                <a:gd name="connsiteY2736" fmla="*/ 947787 h 1177996"/>
                <a:gd name="connsiteX2737" fmla="*/ 582963 w 1636327"/>
                <a:gd name="connsiteY2737" fmla="*/ 946743 h 1177996"/>
                <a:gd name="connsiteX2738" fmla="*/ 582441 w 1636327"/>
                <a:gd name="connsiteY2738" fmla="*/ 945569 h 1177996"/>
                <a:gd name="connsiteX2739" fmla="*/ 582963 w 1636327"/>
                <a:gd name="connsiteY2739" fmla="*/ 944525 h 1177996"/>
                <a:gd name="connsiteX2740" fmla="*/ 584463 w 1636327"/>
                <a:gd name="connsiteY2740" fmla="*/ 944786 h 1177996"/>
                <a:gd name="connsiteX2741" fmla="*/ 584659 w 1636327"/>
                <a:gd name="connsiteY2741" fmla="*/ 944198 h 1177996"/>
                <a:gd name="connsiteX2742" fmla="*/ 585573 w 1636327"/>
                <a:gd name="connsiteY2742" fmla="*/ 943611 h 1177996"/>
                <a:gd name="connsiteX2743" fmla="*/ 585573 w 1636327"/>
                <a:gd name="connsiteY2743" fmla="*/ 943154 h 1177996"/>
                <a:gd name="connsiteX2744" fmla="*/ 586878 w 1636327"/>
                <a:gd name="connsiteY2744" fmla="*/ 942567 h 1177996"/>
                <a:gd name="connsiteX2745" fmla="*/ 587987 w 1636327"/>
                <a:gd name="connsiteY2745" fmla="*/ 942567 h 1177996"/>
                <a:gd name="connsiteX2746" fmla="*/ 588379 w 1636327"/>
                <a:gd name="connsiteY2746" fmla="*/ 941849 h 1177996"/>
                <a:gd name="connsiteX2747" fmla="*/ 590075 w 1636327"/>
                <a:gd name="connsiteY2747" fmla="*/ 942110 h 1177996"/>
                <a:gd name="connsiteX2748" fmla="*/ 590467 w 1636327"/>
                <a:gd name="connsiteY2748" fmla="*/ 941654 h 1177996"/>
                <a:gd name="connsiteX2749" fmla="*/ 588248 w 1636327"/>
                <a:gd name="connsiteY2749" fmla="*/ 941523 h 1177996"/>
                <a:gd name="connsiteX2750" fmla="*/ 588248 w 1636327"/>
                <a:gd name="connsiteY2750" fmla="*/ 941784 h 1177996"/>
                <a:gd name="connsiteX2751" fmla="*/ 586943 w 1636327"/>
                <a:gd name="connsiteY2751" fmla="*/ 942371 h 1177996"/>
                <a:gd name="connsiteX2752" fmla="*/ 585834 w 1636327"/>
                <a:gd name="connsiteY2752" fmla="*/ 942110 h 1177996"/>
                <a:gd name="connsiteX2753" fmla="*/ 586030 w 1636327"/>
                <a:gd name="connsiteY2753" fmla="*/ 940218 h 1177996"/>
                <a:gd name="connsiteX2754" fmla="*/ 585442 w 1636327"/>
                <a:gd name="connsiteY2754" fmla="*/ 938456 h 1177996"/>
                <a:gd name="connsiteX2755" fmla="*/ 585834 w 1636327"/>
                <a:gd name="connsiteY2755" fmla="*/ 938195 h 1177996"/>
                <a:gd name="connsiteX2756" fmla="*/ 586030 w 1636327"/>
                <a:gd name="connsiteY2756" fmla="*/ 936042 h 1177996"/>
                <a:gd name="connsiteX2757" fmla="*/ 586421 w 1636327"/>
                <a:gd name="connsiteY2757" fmla="*/ 935585 h 1177996"/>
                <a:gd name="connsiteX2758" fmla="*/ 584202 w 1636327"/>
                <a:gd name="connsiteY2758" fmla="*/ 935715 h 1177996"/>
                <a:gd name="connsiteX2759" fmla="*/ 583811 w 1636327"/>
                <a:gd name="connsiteY2759" fmla="*/ 935455 h 1177996"/>
                <a:gd name="connsiteX2760" fmla="*/ 584398 w 1636327"/>
                <a:gd name="connsiteY2760" fmla="*/ 933432 h 1177996"/>
                <a:gd name="connsiteX2761" fmla="*/ 583811 w 1636327"/>
                <a:gd name="connsiteY2761" fmla="*/ 932388 h 1177996"/>
                <a:gd name="connsiteX2762" fmla="*/ 583615 w 1636327"/>
                <a:gd name="connsiteY2762" fmla="*/ 930495 h 1177996"/>
                <a:gd name="connsiteX2763" fmla="*/ 584007 w 1636327"/>
                <a:gd name="connsiteY2763" fmla="*/ 929452 h 1177996"/>
                <a:gd name="connsiteX2764" fmla="*/ 587139 w 1636327"/>
                <a:gd name="connsiteY2764" fmla="*/ 930039 h 1177996"/>
                <a:gd name="connsiteX2765" fmla="*/ 588248 w 1636327"/>
                <a:gd name="connsiteY2765" fmla="*/ 929190 h 1177996"/>
                <a:gd name="connsiteX2766" fmla="*/ 586030 w 1636327"/>
                <a:gd name="connsiteY2766" fmla="*/ 929647 h 1177996"/>
                <a:gd name="connsiteX2767" fmla="*/ 583811 w 1636327"/>
                <a:gd name="connsiteY2767" fmla="*/ 928799 h 1177996"/>
                <a:gd name="connsiteX2768" fmla="*/ 584007 w 1636327"/>
                <a:gd name="connsiteY2768" fmla="*/ 927167 h 1177996"/>
                <a:gd name="connsiteX2769" fmla="*/ 584724 w 1636327"/>
                <a:gd name="connsiteY2769" fmla="*/ 926580 h 1177996"/>
                <a:gd name="connsiteX2770" fmla="*/ 584529 w 1636327"/>
                <a:gd name="connsiteY2770" fmla="*/ 924427 h 1177996"/>
                <a:gd name="connsiteX2771" fmla="*/ 583941 w 1636327"/>
                <a:gd name="connsiteY2771" fmla="*/ 923579 h 1177996"/>
                <a:gd name="connsiteX2772" fmla="*/ 584333 w 1636327"/>
                <a:gd name="connsiteY2772" fmla="*/ 922535 h 1177996"/>
                <a:gd name="connsiteX2773" fmla="*/ 584137 w 1636327"/>
                <a:gd name="connsiteY2773" fmla="*/ 921817 h 1177996"/>
                <a:gd name="connsiteX2774" fmla="*/ 584724 w 1636327"/>
                <a:gd name="connsiteY2774" fmla="*/ 921099 h 1177996"/>
                <a:gd name="connsiteX2775" fmla="*/ 584529 w 1636327"/>
                <a:gd name="connsiteY2775" fmla="*/ 919207 h 1177996"/>
                <a:gd name="connsiteX2776" fmla="*/ 583941 w 1636327"/>
                <a:gd name="connsiteY2776" fmla="*/ 919207 h 1177996"/>
                <a:gd name="connsiteX2777" fmla="*/ 583941 w 1636327"/>
                <a:gd name="connsiteY2777" fmla="*/ 921556 h 1177996"/>
                <a:gd name="connsiteX2778" fmla="*/ 583550 w 1636327"/>
                <a:gd name="connsiteY2778" fmla="*/ 922143 h 1177996"/>
                <a:gd name="connsiteX2779" fmla="*/ 582963 w 1636327"/>
                <a:gd name="connsiteY2779" fmla="*/ 922013 h 1177996"/>
                <a:gd name="connsiteX2780" fmla="*/ 581853 w 1636327"/>
                <a:gd name="connsiteY2780" fmla="*/ 920251 h 1177996"/>
                <a:gd name="connsiteX2781" fmla="*/ 580353 w 1636327"/>
                <a:gd name="connsiteY2781" fmla="*/ 919076 h 1177996"/>
                <a:gd name="connsiteX2782" fmla="*/ 579961 w 1636327"/>
                <a:gd name="connsiteY2782" fmla="*/ 918228 h 1177996"/>
                <a:gd name="connsiteX2783" fmla="*/ 578656 w 1636327"/>
                <a:gd name="connsiteY2783" fmla="*/ 917641 h 1177996"/>
                <a:gd name="connsiteX2784" fmla="*/ 578134 w 1636327"/>
                <a:gd name="connsiteY2784" fmla="*/ 916793 h 1177996"/>
                <a:gd name="connsiteX2785" fmla="*/ 577416 w 1636327"/>
                <a:gd name="connsiteY2785" fmla="*/ 916531 h 1177996"/>
                <a:gd name="connsiteX2786" fmla="*/ 576503 w 1636327"/>
                <a:gd name="connsiteY2786" fmla="*/ 914639 h 1177996"/>
                <a:gd name="connsiteX2787" fmla="*/ 575589 w 1636327"/>
                <a:gd name="connsiteY2787" fmla="*/ 913921 h 1177996"/>
                <a:gd name="connsiteX2788" fmla="*/ 575393 w 1636327"/>
                <a:gd name="connsiteY2788" fmla="*/ 914182 h 1177996"/>
                <a:gd name="connsiteX2789" fmla="*/ 577090 w 1636327"/>
                <a:gd name="connsiteY2789" fmla="*/ 916531 h 1177996"/>
                <a:gd name="connsiteX2790" fmla="*/ 577286 w 1636327"/>
                <a:gd name="connsiteY2790" fmla="*/ 918424 h 1177996"/>
                <a:gd name="connsiteX2791" fmla="*/ 579504 w 1636327"/>
                <a:gd name="connsiteY2791" fmla="*/ 919729 h 1177996"/>
                <a:gd name="connsiteX2792" fmla="*/ 581005 w 1636327"/>
                <a:gd name="connsiteY2792" fmla="*/ 921360 h 1177996"/>
                <a:gd name="connsiteX2793" fmla="*/ 581005 w 1636327"/>
                <a:gd name="connsiteY2793" fmla="*/ 921817 h 1177996"/>
                <a:gd name="connsiteX2794" fmla="*/ 583028 w 1636327"/>
                <a:gd name="connsiteY2794" fmla="*/ 923122 h 1177996"/>
                <a:gd name="connsiteX2795" fmla="*/ 583028 w 1636327"/>
                <a:gd name="connsiteY2795" fmla="*/ 925145 h 1177996"/>
                <a:gd name="connsiteX2796" fmla="*/ 582506 w 1636327"/>
                <a:gd name="connsiteY2796" fmla="*/ 927494 h 1177996"/>
                <a:gd name="connsiteX2797" fmla="*/ 583028 w 1636327"/>
                <a:gd name="connsiteY2797" fmla="*/ 928538 h 1177996"/>
                <a:gd name="connsiteX2798" fmla="*/ 582832 w 1636327"/>
                <a:gd name="connsiteY2798" fmla="*/ 932192 h 1177996"/>
                <a:gd name="connsiteX2799" fmla="*/ 583550 w 1636327"/>
                <a:gd name="connsiteY2799" fmla="*/ 933627 h 1177996"/>
                <a:gd name="connsiteX2800" fmla="*/ 583158 w 1636327"/>
                <a:gd name="connsiteY2800" fmla="*/ 935781 h 1177996"/>
                <a:gd name="connsiteX2801" fmla="*/ 583680 w 1636327"/>
                <a:gd name="connsiteY2801" fmla="*/ 936368 h 1177996"/>
                <a:gd name="connsiteX2802" fmla="*/ 584985 w 1636327"/>
                <a:gd name="connsiteY2802" fmla="*/ 936498 h 1177996"/>
                <a:gd name="connsiteX2803" fmla="*/ 585573 w 1636327"/>
                <a:gd name="connsiteY2803" fmla="*/ 937347 h 1177996"/>
                <a:gd name="connsiteX2804" fmla="*/ 584659 w 1636327"/>
                <a:gd name="connsiteY2804" fmla="*/ 938521 h 1177996"/>
                <a:gd name="connsiteX2805" fmla="*/ 585377 w 1636327"/>
                <a:gd name="connsiteY2805" fmla="*/ 940414 h 1177996"/>
                <a:gd name="connsiteX2806" fmla="*/ 584855 w 1636327"/>
                <a:gd name="connsiteY2806" fmla="*/ 941001 h 1177996"/>
                <a:gd name="connsiteX2807" fmla="*/ 584659 w 1636327"/>
                <a:gd name="connsiteY2807" fmla="*/ 942045 h 1177996"/>
                <a:gd name="connsiteX2808" fmla="*/ 582049 w 1636327"/>
                <a:gd name="connsiteY2808" fmla="*/ 944068 h 1177996"/>
                <a:gd name="connsiteX2809" fmla="*/ 580548 w 1636327"/>
                <a:gd name="connsiteY2809" fmla="*/ 946417 h 1177996"/>
                <a:gd name="connsiteX2810" fmla="*/ 578852 w 1636327"/>
                <a:gd name="connsiteY2810" fmla="*/ 946678 h 1177996"/>
                <a:gd name="connsiteX2811" fmla="*/ 578852 w 1636327"/>
                <a:gd name="connsiteY2811" fmla="*/ 946939 h 1177996"/>
                <a:gd name="connsiteX2812" fmla="*/ 578460 w 1636327"/>
                <a:gd name="connsiteY2812" fmla="*/ 946482 h 1177996"/>
                <a:gd name="connsiteX2813" fmla="*/ 578069 w 1636327"/>
                <a:gd name="connsiteY2813" fmla="*/ 948048 h 1177996"/>
                <a:gd name="connsiteX2814" fmla="*/ 575850 w 1636327"/>
                <a:gd name="connsiteY2814" fmla="*/ 948309 h 1177996"/>
                <a:gd name="connsiteX2815" fmla="*/ 574545 w 1636327"/>
                <a:gd name="connsiteY2815" fmla="*/ 948897 h 1177996"/>
                <a:gd name="connsiteX2816" fmla="*/ 573240 w 1636327"/>
                <a:gd name="connsiteY2816" fmla="*/ 948309 h 1177996"/>
                <a:gd name="connsiteX2817" fmla="*/ 573240 w 1636327"/>
                <a:gd name="connsiteY2817" fmla="*/ 949353 h 1177996"/>
                <a:gd name="connsiteX2818" fmla="*/ 572653 w 1636327"/>
                <a:gd name="connsiteY2818" fmla="*/ 949484 h 1177996"/>
                <a:gd name="connsiteX2819" fmla="*/ 572653 w 1636327"/>
                <a:gd name="connsiteY2819" fmla="*/ 952224 h 1177996"/>
                <a:gd name="connsiteX2820" fmla="*/ 571935 w 1636327"/>
                <a:gd name="connsiteY2820" fmla="*/ 952942 h 1177996"/>
                <a:gd name="connsiteX2821" fmla="*/ 570630 w 1636327"/>
                <a:gd name="connsiteY2821" fmla="*/ 952812 h 1177996"/>
                <a:gd name="connsiteX2822" fmla="*/ 569912 w 1636327"/>
                <a:gd name="connsiteY2822" fmla="*/ 950919 h 1177996"/>
                <a:gd name="connsiteX2823" fmla="*/ 568607 w 1636327"/>
                <a:gd name="connsiteY2823" fmla="*/ 950789 h 1177996"/>
                <a:gd name="connsiteX2824" fmla="*/ 568607 w 1636327"/>
                <a:gd name="connsiteY2824" fmla="*/ 950202 h 1177996"/>
                <a:gd name="connsiteX2825" fmla="*/ 567694 w 1636327"/>
                <a:gd name="connsiteY2825" fmla="*/ 949940 h 1177996"/>
                <a:gd name="connsiteX2826" fmla="*/ 567694 w 1636327"/>
                <a:gd name="connsiteY2826" fmla="*/ 948897 h 1177996"/>
                <a:gd name="connsiteX2827" fmla="*/ 568216 w 1636327"/>
                <a:gd name="connsiteY2827" fmla="*/ 948309 h 1177996"/>
                <a:gd name="connsiteX2828" fmla="*/ 568020 w 1636327"/>
                <a:gd name="connsiteY2828" fmla="*/ 943937 h 1177996"/>
                <a:gd name="connsiteX2829" fmla="*/ 568411 w 1636327"/>
                <a:gd name="connsiteY2829" fmla="*/ 940283 h 1177996"/>
                <a:gd name="connsiteX2830" fmla="*/ 567106 w 1636327"/>
                <a:gd name="connsiteY2830" fmla="*/ 939566 h 1177996"/>
                <a:gd name="connsiteX2831" fmla="*/ 566715 w 1636327"/>
                <a:gd name="connsiteY2831" fmla="*/ 938717 h 1177996"/>
                <a:gd name="connsiteX2832" fmla="*/ 565997 w 1636327"/>
                <a:gd name="connsiteY2832" fmla="*/ 938717 h 1177996"/>
                <a:gd name="connsiteX2833" fmla="*/ 565997 w 1636327"/>
                <a:gd name="connsiteY2833" fmla="*/ 937543 h 1177996"/>
                <a:gd name="connsiteX2834" fmla="*/ 565410 w 1636327"/>
                <a:gd name="connsiteY2834" fmla="*/ 936955 h 1177996"/>
                <a:gd name="connsiteX2835" fmla="*/ 565606 w 1636327"/>
                <a:gd name="connsiteY2835" fmla="*/ 935911 h 1177996"/>
                <a:gd name="connsiteX2836" fmla="*/ 564105 w 1636327"/>
                <a:gd name="connsiteY2836" fmla="*/ 935911 h 1177996"/>
                <a:gd name="connsiteX2837" fmla="*/ 563713 w 1636327"/>
                <a:gd name="connsiteY2837" fmla="*/ 935455 h 1177996"/>
                <a:gd name="connsiteX2838" fmla="*/ 562408 w 1636327"/>
                <a:gd name="connsiteY2838" fmla="*/ 935715 h 1177996"/>
                <a:gd name="connsiteX2839" fmla="*/ 562017 w 1636327"/>
                <a:gd name="connsiteY2839" fmla="*/ 935977 h 1177996"/>
                <a:gd name="connsiteX2840" fmla="*/ 562408 w 1636327"/>
                <a:gd name="connsiteY2840" fmla="*/ 937412 h 1177996"/>
                <a:gd name="connsiteX2841" fmla="*/ 561299 w 1636327"/>
                <a:gd name="connsiteY2841" fmla="*/ 937281 h 1177996"/>
                <a:gd name="connsiteX2842" fmla="*/ 561495 w 1636327"/>
                <a:gd name="connsiteY2842" fmla="*/ 937869 h 1177996"/>
                <a:gd name="connsiteX2843" fmla="*/ 560581 w 1636327"/>
                <a:gd name="connsiteY2843" fmla="*/ 938913 h 1177996"/>
                <a:gd name="connsiteX2844" fmla="*/ 558885 w 1636327"/>
                <a:gd name="connsiteY2844" fmla="*/ 939043 h 1177996"/>
                <a:gd name="connsiteX2845" fmla="*/ 556862 w 1636327"/>
                <a:gd name="connsiteY2845" fmla="*/ 940218 h 1177996"/>
                <a:gd name="connsiteX2846" fmla="*/ 552425 w 1636327"/>
                <a:gd name="connsiteY2846" fmla="*/ 940479 h 1177996"/>
                <a:gd name="connsiteX2847" fmla="*/ 552229 w 1636327"/>
                <a:gd name="connsiteY2847" fmla="*/ 940936 h 1177996"/>
                <a:gd name="connsiteX2848" fmla="*/ 550532 w 1636327"/>
                <a:gd name="connsiteY2848" fmla="*/ 941197 h 1177996"/>
                <a:gd name="connsiteX2849" fmla="*/ 550010 w 1636327"/>
                <a:gd name="connsiteY2849" fmla="*/ 941915 h 1177996"/>
                <a:gd name="connsiteX2850" fmla="*/ 548705 w 1636327"/>
                <a:gd name="connsiteY2850" fmla="*/ 942045 h 1177996"/>
                <a:gd name="connsiteX2851" fmla="*/ 547400 w 1636327"/>
                <a:gd name="connsiteY2851" fmla="*/ 943481 h 1177996"/>
                <a:gd name="connsiteX2852" fmla="*/ 544790 w 1636327"/>
                <a:gd name="connsiteY2852" fmla="*/ 943481 h 1177996"/>
                <a:gd name="connsiteX2853" fmla="*/ 543094 w 1636327"/>
                <a:gd name="connsiteY2853" fmla="*/ 945242 h 1177996"/>
                <a:gd name="connsiteX2854" fmla="*/ 542180 w 1636327"/>
                <a:gd name="connsiteY2854" fmla="*/ 945242 h 1177996"/>
                <a:gd name="connsiteX2855" fmla="*/ 541658 w 1636327"/>
                <a:gd name="connsiteY2855" fmla="*/ 946417 h 1177996"/>
                <a:gd name="connsiteX2856" fmla="*/ 541854 w 1636327"/>
                <a:gd name="connsiteY2856" fmla="*/ 947461 h 1177996"/>
                <a:gd name="connsiteX2857" fmla="*/ 540745 w 1636327"/>
                <a:gd name="connsiteY2857" fmla="*/ 947591 h 1177996"/>
                <a:gd name="connsiteX2858" fmla="*/ 540222 w 1636327"/>
                <a:gd name="connsiteY2858" fmla="*/ 948179 h 1177996"/>
                <a:gd name="connsiteX2859" fmla="*/ 540222 w 1636327"/>
                <a:gd name="connsiteY2859" fmla="*/ 949223 h 1177996"/>
                <a:gd name="connsiteX2860" fmla="*/ 540614 w 1636327"/>
                <a:gd name="connsiteY2860" fmla="*/ 949353 h 1177996"/>
                <a:gd name="connsiteX2861" fmla="*/ 540418 w 1636327"/>
                <a:gd name="connsiteY2861" fmla="*/ 950202 h 1177996"/>
                <a:gd name="connsiteX2862" fmla="*/ 540810 w 1636327"/>
                <a:gd name="connsiteY2862" fmla="*/ 950463 h 1177996"/>
                <a:gd name="connsiteX2863" fmla="*/ 540810 w 1636327"/>
                <a:gd name="connsiteY2863" fmla="*/ 951637 h 1177996"/>
                <a:gd name="connsiteX2864" fmla="*/ 541201 w 1636327"/>
                <a:gd name="connsiteY2864" fmla="*/ 951768 h 1177996"/>
                <a:gd name="connsiteX2865" fmla="*/ 540810 w 1636327"/>
                <a:gd name="connsiteY2865" fmla="*/ 953334 h 1177996"/>
                <a:gd name="connsiteX2866" fmla="*/ 541332 w 1636327"/>
                <a:gd name="connsiteY2866" fmla="*/ 953790 h 1177996"/>
                <a:gd name="connsiteX2867" fmla="*/ 541332 w 1636327"/>
                <a:gd name="connsiteY2867" fmla="*/ 954834 h 1177996"/>
                <a:gd name="connsiteX2868" fmla="*/ 542049 w 1636327"/>
                <a:gd name="connsiteY2868" fmla="*/ 955683 h 1177996"/>
                <a:gd name="connsiteX2869" fmla="*/ 543746 w 1636327"/>
                <a:gd name="connsiteY2869" fmla="*/ 956139 h 1177996"/>
                <a:gd name="connsiteX2870" fmla="*/ 544333 w 1636327"/>
                <a:gd name="connsiteY2870" fmla="*/ 956727 h 1177996"/>
                <a:gd name="connsiteX2871" fmla="*/ 544529 w 1636327"/>
                <a:gd name="connsiteY2871" fmla="*/ 957771 h 1177996"/>
                <a:gd name="connsiteX2872" fmla="*/ 544138 w 1636327"/>
                <a:gd name="connsiteY2872" fmla="*/ 957901 h 1177996"/>
                <a:gd name="connsiteX2873" fmla="*/ 543942 w 1636327"/>
                <a:gd name="connsiteY2873" fmla="*/ 959207 h 1177996"/>
                <a:gd name="connsiteX2874" fmla="*/ 544333 w 1636327"/>
                <a:gd name="connsiteY2874" fmla="*/ 958945 h 1177996"/>
                <a:gd name="connsiteX2875" fmla="*/ 544855 w 1636327"/>
                <a:gd name="connsiteY2875" fmla="*/ 961295 h 1177996"/>
                <a:gd name="connsiteX2876" fmla="*/ 543746 w 1636327"/>
                <a:gd name="connsiteY2876" fmla="*/ 961033 h 1177996"/>
                <a:gd name="connsiteX2877" fmla="*/ 543746 w 1636327"/>
                <a:gd name="connsiteY2877" fmla="*/ 960446 h 1177996"/>
                <a:gd name="connsiteX2878" fmla="*/ 543224 w 1636327"/>
                <a:gd name="connsiteY2878" fmla="*/ 960446 h 1177996"/>
                <a:gd name="connsiteX2879" fmla="*/ 542506 w 1636327"/>
                <a:gd name="connsiteY2879" fmla="*/ 961164 h 1177996"/>
                <a:gd name="connsiteX2880" fmla="*/ 541593 w 1636327"/>
                <a:gd name="connsiteY2880" fmla="*/ 960120 h 1177996"/>
                <a:gd name="connsiteX2881" fmla="*/ 541005 w 1636327"/>
                <a:gd name="connsiteY2881" fmla="*/ 960120 h 1177996"/>
                <a:gd name="connsiteX2882" fmla="*/ 540288 w 1636327"/>
                <a:gd name="connsiteY2882" fmla="*/ 961164 h 1177996"/>
                <a:gd name="connsiteX2883" fmla="*/ 540288 w 1636327"/>
                <a:gd name="connsiteY2883" fmla="*/ 961751 h 1177996"/>
                <a:gd name="connsiteX2884" fmla="*/ 538591 w 1636327"/>
                <a:gd name="connsiteY2884" fmla="*/ 962469 h 1177996"/>
                <a:gd name="connsiteX2885" fmla="*/ 538200 w 1636327"/>
                <a:gd name="connsiteY2885" fmla="*/ 963317 h 1177996"/>
                <a:gd name="connsiteX2886" fmla="*/ 537808 w 1636327"/>
                <a:gd name="connsiteY2886" fmla="*/ 963317 h 1177996"/>
                <a:gd name="connsiteX2887" fmla="*/ 538200 w 1636327"/>
                <a:gd name="connsiteY2887" fmla="*/ 963774 h 1177996"/>
                <a:gd name="connsiteX2888" fmla="*/ 537612 w 1636327"/>
                <a:gd name="connsiteY2888" fmla="*/ 964492 h 1177996"/>
                <a:gd name="connsiteX2889" fmla="*/ 535198 w 1636327"/>
                <a:gd name="connsiteY2889" fmla="*/ 965666 h 1177996"/>
                <a:gd name="connsiteX2890" fmla="*/ 534284 w 1636327"/>
                <a:gd name="connsiteY2890" fmla="*/ 967428 h 1177996"/>
                <a:gd name="connsiteX2891" fmla="*/ 534676 w 1636327"/>
                <a:gd name="connsiteY2891" fmla="*/ 968276 h 1177996"/>
                <a:gd name="connsiteX2892" fmla="*/ 534480 w 1636327"/>
                <a:gd name="connsiteY2892" fmla="*/ 968864 h 1177996"/>
                <a:gd name="connsiteX2893" fmla="*/ 535002 w 1636327"/>
                <a:gd name="connsiteY2893" fmla="*/ 968864 h 1177996"/>
                <a:gd name="connsiteX2894" fmla="*/ 534807 w 1636327"/>
                <a:gd name="connsiteY2894" fmla="*/ 969908 h 1177996"/>
                <a:gd name="connsiteX2895" fmla="*/ 536503 w 1636327"/>
                <a:gd name="connsiteY2895" fmla="*/ 971213 h 1177996"/>
                <a:gd name="connsiteX2896" fmla="*/ 535785 w 1636327"/>
                <a:gd name="connsiteY2896" fmla="*/ 971669 h 1177996"/>
                <a:gd name="connsiteX2897" fmla="*/ 535981 w 1636327"/>
                <a:gd name="connsiteY2897" fmla="*/ 972126 h 1177996"/>
                <a:gd name="connsiteX2898" fmla="*/ 535068 w 1636327"/>
                <a:gd name="connsiteY2898" fmla="*/ 972583 h 1177996"/>
                <a:gd name="connsiteX2899" fmla="*/ 535459 w 1636327"/>
                <a:gd name="connsiteY2899" fmla="*/ 973040 h 1177996"/>
                <a:gd name="connsiteX2900" fmla="*/ 534545 w 1636327"/>
                <a:gd name="connsiteY2900" fmla="*/ 973301 h 1177996"/>
                <a:gd name="connsiteX2901" fmla="*/ 534545 w 1636327"/>
                <a:gd name="connsiteY2901" fmla="*/ 974606 h 1177996"/>
                <a:gd name="connsiteX2902" fmla="*/ 534937 w 1636327"/>
                <a:gd name="connsiteY2902" fmla="*/ 974867 h 1177996"/>
                <a:gd name="connsiteX2903" fmla="*/ 534545 w 1636327"/>
                <a:gd name="connsiteY2903" fmla="*/ 974997 h 1177996"/>
                <a:gd name="connsiteX2904" fmla="*/ 534741 w 1636327"/>
                <a:gd name="connsiteY2904" fmla="*/ 975715 h 1177996"/>
                <a:gd name="connsiteX2905" fmla="*/ 534219 w 1636327"/>
                <a:gd name="connsiteY2905" fmla="*/ 975846 h 1177996"/>
                <a:gd name="connsiteX2906" fmla="*/ 534219 w 1636327"/>
                <a:gd name="connsiteY2906" fmla="*/ 976433 h 1177996"/>
                <a:gd name="connsiteX2907" fmla="*/ 534937 w 1636327"/>
                <a:gd name="connsiteY2907" fmla="*/ 976694 h 1177996"/>
                <a:gd name="connsiteX2908" fmla="*/ 534937 w 1636327"/>
                <a:gd name="connsiteY2908" fmla="*/ 977281 h 1177996"/>
                <a:gd name="connsiteX2909" fmla="*/ 535328 w 1636327"/>
                <a:gd name="connsiteY2909" fmla="*/ 977412 h 1177996"/>
                <a:gd name="connsiteX2910" fmla="*/ 534611 w 1636327"/>
                <a:gd name="connsiteY2910" fmla="*/ 978260 h 1177996"/>
                <a:gd name="connsiteX2911" fmla="*/ 534611 w 1636327"/>
                <a:gd name="connsiteY2911" fmla="*/ 979695 h 1177996"/>
                <a:gd name="connsiteX2912" fmla="*/ 534024 w 1636327"/>
                <a:gd name="connsiteY2912" fmla="*/ 979957 h 1177996"/>
                <a:gd name="connsiteX2913" fmla="*/ 534937 w 1636327"/>
                <a:gd name="connsiteY2913" fmla="*/ 980087 h 1177996"/>
                <a:gd name="connsiteX2914" fmla="*/ 536046 w 1636327"/>
                <a:gd name="connsiteY2914" fmla="*/ 981262 h 1177996"/>
                <a:gd name="connsiteX2915" fmla="*/ 538852 w 1636327"/>
                <a:gd name="connsiteY2915" fmla="*/ 981849 h 1177996"/>
                <a:gd name="connsiteX2916" fmla="*/ 539244 w 1636327"/>
                <a:gd name="connsiteY2916" fmla="*/ 982436 h 1177996"/>
                <a:gd name="connsiteX2917" fmla="*/ 540745 w 1636327"/>
                <a:gd name="connsiteY2917" fmla="*/ 982436 h 1177996"/>
                <a:gd name="connsiteX2918" fmla="*/ 540940 w 1636327"/>
                <a:gd name="connsiteY2918" fmla="*/ 982697 h 1177996"/>
                <a:gd name="connsiteX2919" fmla="*/ 538917 w 1636327"/>
                <a:gd name="connsiteY2919" fmla="*/ 983154 h 1177996"/>
                <a:gd name="connsiteX2920" fmla="*/ 539831 w 1636327"/>
                <a:gd name="connsiteY2920" fmla="*/ 983872 h 1177996"/>
                <a:gd name="connsiteX2921" fmla="*/ 539635 w 1636327"/>
                <a:gd name="connsiteY2921" fmla="*/ 985046 h 1177996"/>
                <a:gd name="connsiteX2922" fmla="*/ 538134 w 1636327"/>
                <a:gd name="connsiteY2922" fmla="*/ 986090 h 1177996"/>
                <a:gd name="connsiteX2923" fmla="*/ 536634 w 1636327"/>
                <a:gd name="connsiteY2923" fmla="*/ 986090 h 1177996"/>
                <a:gd name="connsiteX2924" fmla="*/ 534024 w 1636327"/>
                <a:gd name="connsiteY2924" fmla="*/ 988570 h 1177996"/>
                <a:gd name="connsiteX2925" fmla="*/ 534219 w 1636327"/>
                <a:gd name="connsiteY2925" fmla="*/ 989288 h 1177996"/>
                <a:gd name="connsiteX2926" fmla="*/ 533632 w 1636327"/>
                <a:gd name="connsiteY2926" fmla="*/ 990005 h 1177996"/>
                <a:gd name="connsiteX2927" fmla="*/ 533436 w 1636327"/>
                <a:gd name="connsiteY2927" fmla="*/ 991180 h 1177996"/>
                <a:gd name="connsiteX2928" fmla="*/ 534545 w 1636327"/>
                <a:gd name="connsiteY2928" fmla="*/ 991441 h 1177996"/>
                <a:gd name="connsiteX2929" fmla="*/ 534545 w 1636327"/>
                <a:gd name="connsiteY2929" fmla="*/ 992028 h 1177996"/>
                <a:gd name="connsiteX2930" fmla="*/ 535263 w 1636327"/>
                <a:gd name="connsiteY2930" fmla="*/ 992289 h 1177996"/>
                <a:gd name="connsiteX2931" fmla="*/ 535459 w 1636327"/>
                <a:gd name="connsiteY2931" fmla="*/ 992876 h 1177996"/>
                <a:gd name="connsiteX2932" fmla="*/ 535263 w 1636327"/>
                <a:gd name="connsiteY2932" fmla="*/ 993333 h 1177996"/>
                <a:gd name="connsiteX2933" fmla="*/ 534741 w 1636327"/>
                <a:gd name="connsiteY2933" fmla="*/ 993333 h 1177996"/>
                <a:gd name="connsiteX2934" fmla="*/ 534545 w 1636327"/>
                <a:gd name="connsiteY2934" fmla="*/ 994182 h 1177996"/>
                <a:gd name="connsiteX2935" fmla="*/ 533632 w 1636327"/>
                <a:gd name="connsiteY2935" fmla="*/ 994051 h 1177996"/>
                <a:gd name="connsiteX2936" fmla="*/ 531805 w 1636327"/>
                <a:gd name="connsiteY2936" fmla="*/ 994638 h 1177996"/>
                <a:gd name="connsiteX2937" fmla="*/ 529782 w 1636327"/>
                <a:gd name="connsiteY2937" fmla="*/ 996400 h 1177996"/>
                <a:gd name="connsiteX2938" fmla="*/ 529586 w 1636327"/>
                <a:gd name="connsiteY2938" fmla="*/ 998423 h 1177996"/>
                <a:gd name="connsiteX2939" fmla="*/ 529978 w 1636327"/>
                <a:gd name="connsiteY2939" fmla="*/ 998684 h 1177996"/>
                <a:gd name="connsiteX2940" fmla="*/ 530174 w 1636327"/>
                <a:gd name="connsiteY2940" fmla="*/ 1000576 h 1177996"/>
                <a:gd name="connsiteX2941" fmla="*/ 529782 w 1636327"/>
                <a:gd name="connsiteY2941" fmla="*/ 1002142 h 1177996"/>
                <a:gd name="connsiteX2942" fmla="*/ 527368 w 1636327"/>
                <a:gd name="connsiteY2942" fmla="*/ 1002860 h 1177996"/>
                <a:gd name="connsiteX2943" fmla="*/ 527563 w 1636327"/>
                <a:gd name="connsiteY2943" fmla="*/ 1002273 h 1177996"/>
                <a:gd name="connsiteX2944" fmla="*/ 527172 w 1636327"/>
                <a:gd name="connsiteY2944" fmla="*/ 1001555 h 1177996"/>
                <a:gd name="connsiteX2945" fmla="*/ 526585 w 1636327"/>
                <a:gd name="connsiteY2945" fmla="*/ 1001555 h 1177996"/>
                <a:gd name="connsiteX2946" fmla="*/ 526063 w 1636327"/>
                <a:gd name="connsiteY2946" fmla="*/ 1000250 h 1177996"/>
                <a:gd name="connsiteX2947" fmla="*/ 525476 w 1636327"/>
                <a:gd name="connsiteY2947" fmla="*/ 1000381 h 1177996"/>
                <a:gd name="connsiteX2948" fmla="*/ 525476 w 1636327"/>
                <a:gd name="connsiteY2948" fmla="*/ 999793 h 1177996"/>
                <a:gd name="connsiteX2949" fmla="*/ 524953 w 1636327"/>
                <a:gd name="connsiteY2949" fmla="*/ 999532 h 1177996"/>
                <a:gd name="connsiteX2950" fmla="*/ 524562 w 1636327"/>
                <a:gd name="connsiteY2950" fmla="*/ 996661 h 1177996"/>
                <a:gd name="connsiteX2951" fmla="*/ 523257 w 1636327"/>
                <a:gd name="connsiteY2951" fmla="*/ 996531 h 1177996"/>
                <a:gd name="connsiteX2952" fmla="*/ 522735 w 1636327"/>
                <a:gd name="connsiteY2952" fmla="*/ 995943 h 1177996"/>
                <a:gd name="connsiteX2953" fmla="*/ 519733 w 1636327"/>
                <a:gd name="connsiteY2953" fmla="*/ 996661 h 1177996"/>
                <a:gd name="connsiteX2954" fmla="*/ 519015 w 1636327"/>
                <a:gd name="connsiteY2954" fmla="*/ 996531 h 1177996"/>
                <a:gd name="connsiteX2955" fmla="*/ 518494 w 1636327"/>
                <a:gd name="connsiteY2955" fmla="*/ 995356 h 1177996"/>
                <a:gd name="connsiteX2956" fmla="*/ 516275 w 1636327"/>
                <a:gd name="connsiteY2956" fmla="*/ 995617 h 1177996"/>
                <a:gd name="connsiteX2957" fmla="*/ 515557 w 1636327"/>
                <a:gd name="connsiteY2957" fmla="*/ 994769 h 1177996"/>
                <a:gd name="connsiteX2958" fmla="*/ 515753 w 1636327"/>
                <a:gd name="connsiteY2958" fmla="*/ 994051 h 1177996"/>
                <a:gd name="connsiteX2959" fmla="*/ 515361 w 1636327"/>
                <a:gd name="connsiteY2959" fmla="*/ 993203 h 1177996"/>
                <a:gd name="connsiteX2960" fmla="*/ 514839 w 1636327"/>
                <a:gd name="connsiteY2960" fmla="*/ 993072 h 1177996"/>
                <a:gd name="connsiteX2961" fmla="*/ 514448 w 1636327"/>
                <a:gd name="connsiteY2961" fmla="*/ 994247 h 1177996"/>
                <a:gd name="connsiteX2962" fmla="*/ 511838 w 1636327"/>
                <a:gd name="connsiteY2962" fmla="*/ 994247 h 1177996"/>
                <a:gd name="connsiteX2963" fmla="*/ 511642 w 1636327"/>
                <a:gd name="connsiteY2963" fmla="*/ 993986 h 1177996"/>
                <a:gd name="connsiteX2964" fmla="*/ 510924 w 1636327"/>
                <a:gd name="connsiteY2964" fmla="*/ 994116 h 1177996"/>
                <a:gd name="connsiteX2965" fmla="*/ 510924 w 1636327"/>
                <a:gd name="connsiteY2965" fmla="*/ 994377 h 1177996"/>
                <a:gd name="connsiteX2966" fmla="*/ 507401 w 1636327"/>
                <a:gd name="connsiteY2966" fmla="*/ 994247 h 1177996"/>
                <a:gd name="connsiteX2967" fmla="*/ 507205 w 1636327"/>
                <a:gd name="connsiteY2967" fmla="*/ 994834 h 1177996"/>
                <a:gd name="connsiteX2968" fmla="*/ 506096 w 1636327"/>
                <a:gd name="connsiteY2968" fmla="*/ 995421 h 1177996"/>
                <a:gd name="connsiteX2969" fmla="*/ 505378 w 1636327"/>
                <a:gd name="connsiteY2969" fmla="*/ 996596 h 1177996"/>
                <a:gd name="connsiteX2970" fmla="*/ 504660 w 1636327"/>
                <a:gd name="connsiteY2970" fmla="*/ 996465 h 1177996"/>
                <a:gd name="connsiteX2971" fmla="*/ 504856 w 1636327"/>
                <a:gd name="connsiteY2971" fmla="*/ 997053 h 1177996"/>
                <a:gd name="connsiteX2972" fmla="*/ 504138 w 1636327"/>
                <a:gd name="connsiteY2972" fmla="*/ 998227 h 1177996"/>
                <a:gd name="connsiteX2973" fmla="*/ 503942 w 1636327"/>
                <a:gd name="connsiteY2973" fmla="*/ 999663 h 1177996"/>
                <a:gd name="connsiteX2974" fmla="*/ 503029 w 1636327"/>
                <a:gd name="connsiteY2974" fmla="*/ 999793 h 1177996"/>
                <a:gd name="connsiteX2975" fmla="*/ 502833 w 1636327"/>
                <a:gd name="connsiteY2975" fmla="*/ 1000250 h 1177996"/>
                <a:gd name="connsiteX2976" fmla="*/ 501528 w 1636327"/>
                <a:gd name="connsiteY2976" fmla="*/ 1000119 h 1177996"/>
                <a:gd name="connsiteX2977" fmla="*/ 500941 w 1636327"/>
                <a:gd name="connsiteY2977" fmla="*/ 1000837 h 1177996"/>
                <a:gd name="connsiteX2978" fmla="*/ 500941 w 1636327"/>
                <a:gd name="connsiteY2978" fmla="*/ 1001555 h 1177996"/>
                <a:gd name="connsiteX2979" fmla="*/ 500027 w 1636327"/>
                <a:gd name="connsiteY2979" fmla="*/ 1002142 h 1177996"/>
                <a:gd name="connsiteX2980" fmla="*/ 499831 w 1636327"/>
                <a:gd name="connsiteY2980" fmla="*/ 1002860 h 1177996"/>
                <a:gd name="connsiteX2981" fmla="*/ 499309 w 1636327"/>
                <a:gd name="connsiteY2981" fmla="*/ 1002860 h 1177996"/>
                <a:gd name="connsiteX2982" fmla="*/ 498396 w 1636327"/>
                <a:gd name="connsiteY2982" fmla="*/ 1003578 h 1177996"/>
                <a:gd name="connsiteX2983" fmla="*/ 498396 w 1636327"/>
                <a:gd name="connsiteY2983" fmla="*/ 1004426 h 1177996"/>
                <a:gd name="connsiteX2984" fmla="*/ 497482 w 1636327"/>
                <a:gd name="connsiteY2984" fmla="*/ 1005601 h 1177996"/>
                <a:gd name="connsiteX2985" fmla="*/ 496764 w 1636327"/>
                <a:gd name="connsiteY2985" fmla="*/ 1005731 h 1177996"/>
                <a:gd name="connsiteX2986" fmla="*/ 496373 w 1636327"/>
                <a:gd name="connsiteY2986" fmla="*/ 1005274 h 1177996"/>
                <a:gd name="connsiteX2987" fmla="*/ 495460 w 1636327"/>
                <a:gd name="connsiteY2987" fmla="*/ 1005535 h 1177996"/>
                <a:gd name="connsiteX2988" fmla="*/ 494546 w 1636327"/>
                <a:gd name="connsiteY2988" fmla="*/ 1007101 h 1177996"/>
                <a:gd name="connsiteX2989" fmla="*/ 495460 w 1636327"/>
                <a:gd name="connsiteY2989" fmla="*/ 1008146 h 1177996"/>
                <a:gd name="connsiteX2990" fmla="*/ 494546 w 1636327"/>
                <a:gd name="connsiteY2990" fmla="*/ 1009907 h 1177996"/>
                <a:gd name="connsiteX2991" fmla="*/ 493241 w 1636327"/>
                <a:gd name="connsiteY2991" fmla="*/ 1009320 h 1177996"/>
                <a:gd name="connsiteX2992" fmla="*/ 492523 w 1636327"/>
                <a:gd name="connsiteY2992" fmla="*/ 1009581 h 1177996"/>
                <a:gd name="connsiteX2993" fmla="*/ 492523 w 1636327"/>
                <a:gd name="connsiteY2993" fmla="*/ 1012321 h 1177996"/>
                <a:gd name="connsiteX2994" fmla="*/ 491414 w 1636327"/>
                <a:gd name="connsiteY2994" fmla="*/ 1012583 h 1177996"/>
                <a:gd name="connsiteX2995" fmla="*/ 491022 w 1636327"/>
                <a:gd name="connsiteY2995" fmla="*/ 1013757 h 1177996"/>
                <a:gd name="connsiteX2996" fmla="*/ 489522 w 1636327"/>
                <a:gd name="connsiteY2996" fmla="*/ 1014344 h 1177996"/>
                <a:gd name="connsiteX2997" fmla="*/ 489130 w 1636327"/>
                <a:gd name="connsiteY2997" fmla="*/ 1014932 h 1177996"/>
                <a:gd name="connsiteX2998" fmla="*/ 488216 w 1636327"/>
                <a:gd name="connsiteY2998" fmla="*/ 1014671 h 1177996"/>
                <a:gd name="connsiteX2999" fmla="*/ 488412 w 1636327"/>
                <a:gd name="connsiteY2999" fmla="*/ 1013366 h 1177996"/>
                <a:gd name="connsiteX3000" fmla="*/ 488021 w 1636327"/>
                <a:gd name="connsiteY3000" fmla="*/ 1012778 h 1177996"/>
                <a:gd name="connsiteX3001" fmla="*/ 488021 w 1636327"/>
                <a:gd name="connsiteY3001" fmla="*/ 1011474 h 1177996"/>
                <a:gd name="connsiteX3002" fmla="*/ 487303 w 1636327"/>
                <a:gd name="connsiteY3002" fmla="*/ 1011474 h 1177996"/>
                <a:gd name="connsiteX3003" fmla="*/ 487303 w 1636327"/>
                <a:gd name="connsiteY3003" fmla="*/ 1010886 h 1177996"/>
                <a:gd name="connsiteX3004" fmla="*/ 486585 w 1636327"/>
                <a:gd name="connsiteY3004" fmla="*/ 1010625 h 1177996"/>
                <a:gd name="connsiteX3005" fmla="*/ 484889 w 1636327"/>
                <a:gd name="connsiteY3005" fmla="*/ 1008733 h 1177996"/>
                <a:gd name="connsiteX3006" fmla="*/ 479864 w 1636327"/>
                <a:gd name="connsiteY3006" fmla="*/ 1009320 h 1177996"/>
                <a:gd name="connsiteX3007" fmla="*/ 479668 w 1636327"/>
                <a:gd name="connsiteY3007" fmla="*/ 1009777 h 1177996"/>
                <a:gd name="connsiteX3008" fmla="*/ 476341 w 1636327"/>
                <a:gd name="connsiteY3008" fmla="*/ 1011669 h 1177996"/>
                <a:gd name="connsiteX3009" fmla="*/ 476145 w 1636327"/>
                <a:gd name="connsiteY3009" fmla="*/ 1012713 h 1177996"/>
                <a:gd name="connsiteX3010" fmla="*/ 475036 w 1636327"/>
                <a:gd name="connsiteY3010" fmla="*/ 1013561 h 1177996"/>
                <a:gd name="connsiteX3011" fmla="*/ 475231 w 1636327"/>
                <a:gd name="connsiteY3011" fmla="*/ 1014736 h 1177996"/>
                <a:gd name="connsiteX3012" fmla="*/ 474122 w 1636327"/>
                <a:gd name="connsiteY3012" fmla="*/ 1015193 h 1177996"/>
                <a:gd name="connsiteX3013" fmla="*/ 473013 w 1636327"/>
                <a:gd name="connsiteY3013" fmla="*/ 1016759 h 1177996"/>
                <a:gd name="connsiteX3014" fmla="*/ 473209 w 1636327"/>
                <a:gd name="connsiteY3014" fmla="*/ 1018520 h 1177996"/>
                <a:gd name="connsiteX3015" fmla="*/ 473600 w 1636327"/>
                <a:gd name="connsiteY3015" fmla="*/ 1018520 h 1177996"/>
                <a:gd name="connsiteX3016" fmla="*/ 473404 w 1636327"/>
                <a:gd name="connsiteY3016" fmla="*/ 1019956 h 1177996"/>
                <a:gd name="connsiteX3017" fmla="*/ 472687 w 1636327"/>
                <a:gd name="connsiteY3017" fmla="*/ 1019826 h 1177996"/>
                <a:gd name="connsiteX3018" fmla="*/ 472099 w 1636327"/>
                <a:gd name="connsiteY3018" fmla="*/ 1020413 h 1177996"/>
                <a:gd name="connsiteX3019" fmla="*/ 471577 w 1636327"/>
                <a:gd name="connsiteY3019" fmla="*/ 1020152 h 1177996"/>
                <a:gd name="connsiteX3020" fmla="*/ 471381 w 1636327"/>
                <a:gd name="connsiteY3020" fmla="*/ 1020609 h 1177996"/>
                <a:gd name="connsiteX3021" fmla="*/ 470990 w 1636327"/>
                <a:gd name="connsiteY3021" fmla="*/ 1022893 h 1177996"/>
                <a:gd name="connsiteX3022" fmla="*/ 472295 w 1636327"/>
                <a:gd name="connsiteY3022" fmla="*/ 1023480 h 1177996"/>
                <a:gd name="connsiteX3023" fmla="*/ 471381 w 1636327"/>
                <a:gd name="connsiteY3023" fmla="*/ 1026090 h 1177996"/>
                <a:gd name="connsiteX3024" fmla="*/ 471773 w 1636327"/>
                <a:gd name="connsiteY3024" fmla="*/ 1031179 h 1177996"/>
                <a:gd name="connsiteX3025" fmla="*/ 470859 w 1636327"/>
                <a:gd name="connsiteY3025" fmla="*/ 1031767 h 1177996"/>
                <a:gd name="connsiteX3026" fmla="*/ 470859 w 1636327"/>
                <a:gd name="connsiteY3026" fmla="*/ 1032354 h 1177996"/>
                <a:gd name="connsiteX3027" fmla="*/ 470337 w 1636327"/>
                <a:gd name="connsiteY3027" fmla="*/ 1032485 h 1177996"/>
                <a:gd name="connsiteX3028" fmla="*/ 469946 w 1636327"/>
                <a:gd name="connsiteY3028" fmla="*/ 1033202 h 1177996"/>
                <a:gd name="connsiteX3029" fmla="*/ 468837 w 1636327"/>
                <a:gd name="connsiteY3029" fmla="*/ 1033463 h 1177996"/>
                <a:gd name="connsiteX3030" fmla="*/ 467923 w 1636327"/>
                <a:gd name="connsiteY3030" fmla="*/ 1034507 h 1177996"/>
                <a:gd name="connsiteX3031" fmla="*/ 468315 w 1636327"/>
                <a:gd name="connsiteY3031" fmla="*/ 1035943 h 1177996"/>
                <a:gd name="connsiteX3032" fmla="*/ 468119 w 1636327"/>
                <a:gd name="connsiteY3032" fmla="*/ 1036661 h 1177996"/>
                <a:gd name="connsiteX3033" fmla="*/ 468706 w 1636327"/>
                <a:gd name="connsiteY3033" fmla="*/ 1036791 h 1177996"/>
                <a:gd name="connsiteX3034" fmla="*/ 468902 w 1636327"/>
                <a:gd name="connsiteY3034" fmla="*/ 1037639 h 1177996"/>
                <a:gd name="connsiteX3035" fmla="*/ 467988 w 1636327"/>
                <a:gd name="connsiteY3035" fmla="*/ 1038814 h 1177996"/>
                <a:gd name="connsiteX3036" fmla="*/ 465770 w 1636327"/>
                <a:gd name="connsiteY3036" fmla="*/ 1038684 h 1177996"/>
                <a:gd name="connsiteX3037" fmla="*/ 464269 w 1636327"/>
                <a:gd name="connsiteY3037" fmla="*/ 1039140 h 1177996"/>
                <a:gd name="connsiteX3038" fmla="*/ 463355 w 1636327"/>
                <a:gd name="connsiteY3038" fmla="*/ 1041033 h 1177996"/>
                <a:gd name="connsiteX3039" fmla="*/ 462050 w 1636327"/>
                <a:gd name="connsiteY3039" fmla="*/ 1041750 h 1177996"/>
                <a:gd name="connsiteX3040" fmla="*/ 461855 w 1636327"/>
                <a:gd name="connsiteY3040" fmla="*/ 1042468 h 1177996"/>
                <a:gd name="connsiteX3041" fmla="*/ 460941 w 1636327"/>
                <a:gd name="connsiteY3041" fmla="*/ 1042925 h 1177996"/>
                <a:gd name="connsiteX3042" fmla="*/ 460223 w 1636327"/>
                <a:gd name="connsiteY3042" fmla="*/ 1044100 h 1177996"/>
                <a:gd name="connsiteX3043" fmla="*/ 459636 w 1636327"/>
                <a:gd name="connsiteY3043" fmla="*/ 1044100 h 1177996"/>
                <a:gd name="connsiteX3044" fmla="*/ 459832 w 1636327"/>
                <a:gd name="connsiteY3044" fmla="*/ 1044360 h 1177996"/>
                <a:gd name="connsiteX3045" fmla="*/ 459114 w 1636327"/>
                <a:gd name="connsiteY3045" fmla="*/ 1044230 h 1177996"/>
                <a:gd name="connsiteX3046" fmla="*/ 458527 w 1636327"/>
                <a:gd name="connsiteY3046" fmla="*/ 1043512 h 1177996"/>
                <a:gd name="connsiteX3047" fmla="*/ 457222 w 1636327"/>
                <a:gd name="connsiteY3047" fmla="*/ 1043643 h 1177996"/>
                <a:gd name="connsiteX3048" fmla="*/ 457613 w 1636327"/>
                <a:gd name="connsiteY3048" fmla="*/ 1040902 h 1177996"/>
                <a:gd name="connsiteX3049" fmla="*/ 456895 w 1636327"/>
                <a:gd name="connsiteY3049" fmla="*/ 1040315 h 1177996"/>
                <a:gd name="connsiteX3050" fmla="*/ 456700 w 1636327"/>
                <a:gd name="connsiteY3050" fmla="*/ 1038749 h 1177996"/>
                <a:gd name="connsiteX3051" fmla="*/ 459310 w 1636327"/>
                <a:gd name="connsiteY3051" fmla="*/ 1036726 h 1177996"/>
                <a:gd name="connsiteX3052" fmla="*/ 459310 w 1636327"/>
                <a:gd name="connsiteY3052" fmla="*/ 1036269 h 1177996"/>
                <a:gd name="connsiteX3053" fmla="*/ 460028 w 1636327"/>
                <a:gd name="connsiteY3053" fmla="*/ 1036530 h 1177996"/>
                <a:gd name="connsiteX3054" fmla="*/ 459832 w 1636327"/>
                <a:gd name="connsiteY3054" fmla="*/ 1037574 h 1177996"/>
                <a:gd name="connsiteX3055" fmla="*/ 460941 w 1636327"/>
                <a:gd name="connsiteY3055" fmla="*/ 1037835 h 1177996"/>
                <a:gd name="connsiteX3056" fmla="*/ 461137 w 1636327"/>
                <a:gd name="connsiteY3056" fmla="*/ 1036987 h 1177996"/>
                <a:gd name="connsiteX3057" fmla="*/ 462833 w 1636327"/>
                <a:gd name="connsiteY3057" fmla="*/ 1034964 h 1177996"/>
                <a:gd name="connsiteX3058" fmla="*/ 463029 w 1636327"/>
                <a:gd name="connsiteY3058" fmla="*/ 1032354 h 1177996"/>
                <a:gd name="connsiteX3059" fmla="*/ 463747 w 1636327"/>
                <a:gd name="connsiteY3059" fmla="*/ 1032224 h 1177996"/>
                <a:gd name="connsiteX3060" fmla="*/ 463747 w 1636327"/>
                <a:gd name="connsiteY3060" fmla="*/ 1032485 h 1177996"/>
                <a:gd name="connsiteX3061" fmla="*/ 464856 w 1636327"/>
                <a:gd name="connsiteY3061" fmla="*/ 1032615 h 1177996"/>
                <a:gd name="connsiteX3062" fmla="*/ 463551 w 1636327"/>
                <a:gd name="connsiteY3062" fmla="*/ 1031767 h 1177996"/>
                <a:gd name="connsiteX3063" fmla="*/ 464138 w 1636327"/>
                <a:gd name="connsiteY3063" fmla="*/ 1029874 h 1177996"/>
                <a:gd name="connsiteX3064" fmla="*/ 462116 w 1636327"/>
                <a:gd name="connsiteY3064" fmla="*/ 1029613 h 1177996"/>
                <a:gd name="connsiteX3065" fmla="*/ 461724 w 1636327"/>
                <a:gd name="connsiteY3065" fmla="*/ 1028896 h 1177996"/>
                <a:gd name="connsiteX3066" fmla="*/ 461920 w 1636327"/>
                <a:gd name="connsiteY3066" fmla="*/ 1028178 h 1177996"/>
                <a:gd name="connsiteX3067" fmla="*/ 463421 w 1636327"/>
                <a:gd name="connsiteY3067" fmla="*/ 1028308 h 1177996"/>
                <a:gd name="connsiteX3068" fmla="*/ 464008 w 1636327"/>
                <a:gd name="connsiteY3068" fmla="*/ 1027851 h 1177996"/>
                <a:gd name="connsiteX3069" fmla="*/ 464008 w 1636327"/>
                <a:gd name="connsiteY3069" fmla="*/ 1027003 h 1177996"/>
                <a:gd name="connsiteX3070" fmla="*/ 464726 w 1636327"/>
                <a:gd name="connsiteY3070" fmla="*/ 1026742 h 1177996"/>
                <a:gd name="connsiteX3071" fmla="*/ 465313 w 1636327"/>
                <a:gd name="connsiteY3071" fmla="*/ 1024850 h 1177996"/>
                <a:gd name="connsiteX3072" fmla="*/ 464726 w 1636327"/>
                <a:gd name="connsiteY3072" fmla="*/ 1024850 h 1177996"/>
                <a:gd name="connsiteX3073" fmla="*/ 464008 w 1636327"/>
                <a:gd name="connsiteY3073" fmla="*/ 1025698 h 1177996"/>
                <a:gd name="connsiteX3074" fmla="*/ 464008 w 1636327"/>
                <a:gd name="connsiteY3074" fmla="*/ 1024654 h 1177996"/>
                <a:gd name="connsiteX3075" fmla="*/ 463421 w 1636327"/>
                <a:gd name="connsiteY3075" fmla="*/ 1024524 h 1177996"/>
                <a:gd name="connsiteX3076" fmla="*/ 463616 w 1636327"/>
                <a:gd name="connsiteY3076" fmla="*/ 1025829 h 1177996"/>
                <a:gd name="connsiteX3077" fmla="*/ 464008 w 1636327"/>
                <a:gd name="connsiteY3077" fmla="*/ 1025829 h 1177996"/>
                <a:gd name="connsiteX3078" fmla="*/ 463421 w 1636327"/>
                <a:gd name="connsiteY3078" fmla="*/ 1027395 h 1177996"/>
                <a:gd name="connsiteX3079" fmla="*/ 463029 w 1636327"/>
                <a:gd name="connsiteY3079" fmla="*/ 1027851 h 1177996"/>
                <a:gd name="connsiteX3080" fmla="*/ 461137 w 1636327"/>
                <a:gd name="connsiteY3080" fmla="*/ 1027851 h 1177996"/>
                <a:gd name="connsiteX3081" fmla="*/ 461137 w 1636327"/>
                <a:gd name="connsiteY3081" fmla="*/ 1028308 h 1177996"/>
                <a:gd name="connsiteX3082" fmla="*/ 461528 w 1636327"/>
                <a:gd name="connsiteY3082" fmla="*/ 1028308 h 1177996"/>
                <a:gd name="connsiteX3083" fmla="*/ 461333 w 1636327"/>
                <a:gd name="connsiteY3083" fmla="*/ 1029157 h 1177996"/>
                <a:gd name="connsiteX3084" fmla="*/ 462442 w 1636327"/>
                <a:gd name="connsiteY3084" fmla="*/ 1030005 h 1177996"/>
                <a:gd name="connsiteX3085" fmla="*/ 462442 w 1636327"/>
                <a:gd name="connsiteY3085" fmla="*/ 1030853 h 1177996"/>
                <a:gd name="connsiteX3086" fmla="*/ 460941 w 1636327"/>
                <a:gd name="connsiteY3086" fmla="*/ 1032289 h 1177996"/>
                <a:gd name="connsiteX3087" fmla="*/ 461333 w 1636327"/>
                <a:gd name="connsiteY3087" fmla="*/ 1035029 h 1177996"/>
                <a:gd name="connsiteX3088" fmla="*/ 460745 w 1636327"/>
                <a:gd name="connsiteY3088" fmla="*/ 1035290 h 1177996"/>
                <a:gd name="connsiteX3089" fmla="*/ 459636 w 1636327"/>
                <a:gd name="connsiteY3089" fmla="*/ 1035160 h 1177996"/>
                <a:gd name="connsiteX3090" fmla="*/ 459440 w 1636327"/>
                <a:gd name="connsiteY3090" fmla="*/ 1034442 h 1177996"/>
                <a:gd name="connsiteX3091" fmla="*/ 458135 w 1636327"/>
                <a:gd name="connsiteY3091" fmla="*/ 1033985 h 1177996"/>
                <a:gd name="connsiteX3092" fmla="*/ 458135 w 1636327"/>
                <a:gd name="connsiteY3092" fmla="*/ 1034442 h 1177996"/>
                <a:gd name="connsiteX3093" fmla="*/ 457417 w 1636327"/>
                <a:gd name="connsiteY3093" fmla="*/ 1034899 h 1177996"/>
                <a:gd name="connsiteX3094" fmla="*/ 456112 w 1636327"/>
                <a:gd name="connsiteY3094" fmla="*/ 1034899 h 1177996"/>
                <a:gd name="connsiteX3095" fmla="*/ 455199 w 1636327"/>
                <a:gd name="connsiteY3095" fmla="*/ 1036204 h 1177996"/>
                <a:gd name="connsiteX3096" fmla="*/ 454285 w 1636327"/>
                <a:gd name="connsiteY3096" fmla="*/ 1036204 h 1177996"/>
                <a:gd name="connsiteX3097" fmla="*/ 453176 w 1636327"/>
                <a:gd name="connsiteY3097" fmla="*/ 1034638 h 1177996"/>
                <a:gd name="connsiteX3098" fmla="*/ 453176 w 1636327"/>
                <a:gd name="connsiteY3098" fmla="*/ 1033594 h 1177996"/>
                <a:gd name="connsiteX3099" fmla="*/ 453568 w 1636327"/>
                <a:gd name="connsiteY3099" fmla="*/ 1032289 h 1177996"/>
                <a:gd name="connsiteX3100" fmla="*/ 454677 w 1636327"/>
                <a:gd name="connsiteY3100" fmla="*/ 1030984 h 1177996"/>
                <a:gd name="connsiteX3101" fmla="*/ 454677 w 1636327"/>
                <a:gd name="connsiteY3101" fmla="*/ 1028961 h 1177996"/>
                <a:gd name="connsiteX3102" fmla="*/ 455395 w 1636327"/>
                <a:gd name="connsiteY3102" fmla="*/ 1027787 h 1177996"/>
                <a:gd name="connsiteX3103" fmla="*/ 455395 w 1636327"/>
                <a:gd name="connsiteY3103" fmla="*/ 1027068 h 1177996"/>
                <a:gd name="connsiteX3104" fmla="*/ 454677 w 1636327"/>
                <a:gd name="connsiteY3104" fmla="*/ 1026351 h 1177996"/>
                <a:gd name="connsiteX3105" fmla="*/ 456178 w 1636327"/>
                <a:gd name="connsiteY3105" fmla="*/ 1024067 h 1177996"/>
                <a:gd name="connsiteX3106" fmla="*/ 455656 w 1636327"/>
                <a:gd name="connsiteY3106" fmla="*/ 1022044 h 1177996"/>
                <a:gd name="connsiteX3107" fmla="*/ 456961 w 1636327"/>
                <a:gd name="connsiteY3107" fmla="*/ 1021457 h 1177996"/>
                <a:gd name="connsiteX3108" fmla="*/ 456961 w 1636327"/>
                <a:gd name="connsiteY3108" fmla="*/ 1020869 h 1177996"/>
                <a:gd name="connsiteX3109" fmla="*/ 455656 w 1636327"/>
                <a:gd name="connsiteY3109" fmla="*/ 1021000 h 1177996"/>
                <a:gd name="connsiteX3110" fmla="*/ 455656 w 1636327"/>
                <a:gd name="connsiteY3110" fmla="*/ 1021457 h 1177996"/>
                <a:gd name="connsiteX3111" fmla="*/ 454155 w 1636327"/>
                <a:gd name="connsiteY3111" fmla="*/ 1021914 h 1177996"/>
                <a:gd name="connsiteX3112" fmla="*/ 453437 w 1636327"/>
                <a:gd name="connsiteY3112" fmla="*/ 1020152 h 1177996"/>
                <a:gd name="connsiteX3113" fmla="*/ 452719 w 1636327"/>
                <a:gd name="connsiteY3113" fmla="*/ 1014083 h 1177996"/>
                <a:gd name="connsiteX3114" fmla="*/ 451610 w 1636327"/>
                <a:gd name="connsiteY3114" fmla="*/ 1011474 h 1177996"/>
                <a:gd name="connsiteX3115" fmla="*/ 451088 w 1636327"/>
                <a:gd name="connsiteY3115" fmla="*/ 1011017 h 1177996"/>
                <a:gd name="connsiteX3116" fmla="*/ 449065 w 1636327"/>
                <a:gd name="connsiteY3116" fmla="*/ 1010886 h 1177996"/>
                <a:gd name="connsiteX3117" fmla="*/ 448869 w 1636327"/>
                <a:gd name="connsiteY3117" fmla="*/ 1010625 h 1177996"/>
                <a:gd name="connsiteX3118" fmla="*/ 448152 w 1636327"/>
                <a:gd name="connsiteY3118" fmla="*/ 1011082 h 1177996"/>
                <a:gd name="connsiteX3119" fmla="*/ 446651 w 1636327"/>
                <a:gd name="connsiteY3119" fmla="*/ 1011082 h 1177996"/>
                <a:gd name="connsiteX3120" fmla="*/ 445150 w 1636327"/>
                <a:gd name="connsiteY3120" fmla="*/ 1012517 h 1177996"/>
                <a:gd name="connsiteX3121" fmla="*/ 445150 w 1636327"/>
                <a:gd name="connsiteY3121" fmla="*/ 1013496 h 1177996"/>
                <a:gd name="connsiteX3122" fmla="*/ 444628 w 1636327"/>
                <a:gd name="connsiteY3122" fmla="*/ 1013757 h 1177996"/>
                <a:gd name="connsiteX3123" fmla="*/ 444237 w 1636327"/>
                <a:gd name="connsiteY3123" fmla="*/ 1015193 h 1177996"/>
                <a:gd name="connsiteX3124" fmla="*/ 443715 w 1636327"/>
                <a:gd name="connsiteY3124" fmla="*/ 1015780 h 1177996"/>
                <a:gd name="connsiteX3125" fmla="*/ 442801 w 1636327"/>
                <a:gd name="connsiteY3125" fmla="*/ 1015780 h 1177996"/>
                <a:gd name="connsiteX3126" fmla="*/ 442801 w 1636327"/>
                <a:gd name="connsiteY3126" fmla="*/ 1015193 h 1177996"/>
                <a:gd name="connsiteX3127" fmla="*/ 443323 w 1636327"/>
                <a:gd name="connsiteY3127" fmla="*/ 1014736 h 1177996"/>
                <a:gd name="connsiteX3128" fmla="*/ 443323 w 1636327"/>
                <a:gd name="connsiteY3128" fmla="*/ 1012844 h 1177996"/>
                <a:gd name="connsiteX3129" fmla="*/ 442018 w 1636327"/>
                <a:gd name="connsiteY3129" fmla="*/ 1012126 h 1177996"/>
                <a:gd name="connsiteX3130" fmla="*/ 441822 w 1636327"/>
                <a:gd name="connsiteY3130" fmla="*/ 1011408 h 1177996"/>
                <a:gd name="connsiteX3131" fmla="*/ 441104 w 1636327"/>
                <a:gd name="connsiteY3131" fmla="*/ 1011408 h 1177996"/>
                <a:gd name="connsiteX3132" fmla="*/ 440909 w 1636327"/>
                <a:gd name="connsiteY3132" fmla="*/ 1009516 h 1177996"/>
                <a:gd name="connsiteX3133" fmla="*/ 441300 w 1636327"/>
                <a:gd name="connsiteY3133" fmla="*/ 1008798 h 1177996"/>
                <a:gd name="connsiteX3134" fmla="*/ 440713 w 1636327"/>
                <a:gd name="connsiteY3134" fmla="*/ 1008080 h 1177996"/>
                <a:gd name="connsiteX3135" fmla="*/ 440321 w 1636327"/>
                <a:gd name="connsiteY3135" fmla="*/ 1008211 h 1177996"/>
                <a:gd name="connsiteX3136" fmla="*/ 440321 w 1636327"/>
                <a:gd name="connsiteY3136" fmla="*/ 1009255 h 1177996"/>
                <a:gd name="connsiteX3137" fmla="*/ 439212 w 1636327"/>
                <a:gd name="connsiteY3137" fmla="*/ 1009385 h 1177996"/>
                <a:gd name="connsiteX3138" fmla="*/ 437907 w 1636327"/>
                <a:gd name="connsiteY3138" fmla="*/ 1008211 h 1177996"/>
                <a:gd name="connsiteX3139" fmla="*/ 436210 w 1636327"/>
                <a:gd name="connsiteY3139" fmla="*/ 1008341 h 1177996"/>
                <a:gd name="connsiteX3140" fmla="*/ 435297 w 1636327"/>
                <a:gd name="connsiteY3140" fmla="*/ 1007297 h 1177996"/>
                <a:gd name="connsiteX3141" fmla="*/ 434579 w 1636327"/>
                <a:gd name="connsiteY3141" fmla="*/ 1007558 h 1177996"/>
                <a:gd name="connsiteX3142" fmla="*/ 434579 w 1636327"/>
                <a:gd name="connsiteY3142" fmla="*/ 1008015 h 1177996"/>
                <a:gd name="connsiteX3143" fmla="*/ 434057 w 1636327"/>
                <a:gd name="connsiteY3143" fmla="*/ 1007558 h 1177996"/>
                <a:gd name="connsiteX3144" fmla="*/ 432034 w 1636327"/>
                <a:gd name="connsiteY3144" fmla="*/ 1007428 h 1177996"/>
                <a:gd name="connsiteX3145" fmla="*/ 432426 w 1636327"/>
                <a:gd name="connsiteY3145" fmla="*/ 1008472 h 1177996"/>
                <a:gd name="connsiteX3146" fmla="*/ 434123 w 1636327"/>
                <a:gd name="connsiteY3146" fmla="*/ 1008015 h 1177996"/>
                <a:gd name="connsiteX3147" fmla="*/ 434514 w 1636327"/>
                <a:gd name="connsiteY3147" fmla="*/ 1008863 h 1177996"/>
                <a:gd name="connsiteX3148" fmla="*/ 436015 w 1636327"/>
                <a:gd name="connsiteY3148" fmla="*/ 1008406 h 1177996"/>
                <a:gd name="connsiteX3149" fmla="*/ 436406 w 1636327"/>
                <a:gd name="connsiteY3149" fmla="*/ 1008863 h 1177996"/>
                <a:gd name="connsiteX3150" fmla="*/ 437516 w 1636327"/>
                <a:gd name="connsiteY3150" fmla="*/ 1008994 h 1177996"/>
                <a:gd name="connsiteX3151" fmla="*/ 438038 w 1636327"/>
                <a:gd name="connsiteY3151" fmla="*/ 1009581 h 1177996"/>
                <a:gd name="connsiteX3152" fmla="*/ 437842 w 1636327"/>
                <a:gd name="connsiteY3152" fmla="*/ 1010755 h 1177996"/>
                <a:gd name="connsiteX3153" fmla="*/ 438755 w 1636327"/>
                <a:gd name="connsiteY3153" fmla="*/ 1012321 h 1177996"/>
                <a:gd name="connsiteX3154" fmla="*/ 440256 w 1636327"/>
                <a:gd name="connsiteY3154" fmla="*/ 1012778 h 1177996"/>
                <a:gd name="connsiteX3155" fmla="*/ 441365 w 1636327"/>
                <a:gd name="connsiteY3155" fmla="*/ 1013823 h 1177996"/>
                <a:gd name="connsiteX3156" fmla="*/ 441888 w 1636327"/>
                <a:gd name="connsiteY3156" fmla="*/ 1014997 h 1177996"/>
                <a:gd name="connsiteX3157" fmla="*/ 441888 w 1636327"/>
                <a:gd name="connsiteY3157" fmla="*/ 1016171 h 1177996"/>
                <a:gd name="connsiteX3158" fmla="*/ 444498 w 1636327"/>
                <a:gd name="connsiteY3158" fmla="*/ 1017737 h 1177996"/>
                <a:gd name="connsiteX3159" fmla="*/ 445085 w 1636327"/>
                <a:gd name="connsiteY3159" fmla="*/ 1020935 h 1177996"/>
                <a:gd name="connsiteX3160" fmla="*/ 444693 w 1636327"/>
                <a:gd name="connsiteY3160" fmla="*/ 1023088 h 1177996"/>
                <a:gd name="connsiteX3161" fmla="*/ 442475 w 1636327"/>
                <a:gd name="connsiteY3161" fmla="*/ 1023676 h 1177996"/>
                <a:gd name="connsiteX3162" fmla="*/ 441170 w 1636327"/>
                <a:gd name="connsiteY3162" fmla="*/ 1023414 h 1177996"/>
                <a:gd name="connsiteX3163" fmla="*/ 439669 w 1636327"/>
                <a:gd name="connsiteY3163" fmla="*/ 1021848 h 1177996"/>
                <a:gd name="connsiteX3164" fmla="*/ 438951 w 1636327"/>
                <a:gd name="connsiteY3164" fmla="*/ 1021718 h 1177996"/>
                <a:gd name="connsiteX3165" fmla="*/ 438951 w 1636327"/>
                <a:gd name="connsiteY3165" fmla="*/ 1022305 h 1177996"/>
                <a:gd name="connsiteX3166" fmla="*/ 439669 w 1636327"/>
                <a:gd name="connsiteY3166" fmla="*/ 1022762 h 1177996"/>
                <a:gd name="connsiteX3167" fmla="*/ 439669 w 1636327"/>
                <a:gd name="connsiteY3167" fmla="*/ 1023219 h 1177996"/>
                <a:gd name="connsiteX3168" fmla="*/ 440974 w 1636327"/>
                <a:gd name="connsiteY3168" fmla="*/ 1023806 h 1177996"/>
                <a:gd name="connsiteX3169" fmla="*/ 442279 w 1636327"/>
                <a:gd name="connsiteY3169" fmla="*/ 1024067 h 1177996"/>
                <a:gd name="connsiteX3170" fmla="*/ 444693 w 1636327"/>
                <a:gd name="connsiteY3170" fmla="*/ 1023806 h 1177996"/>
                <a:gd name="connsiteX3171" fmla="*/ 445085 w 1636327"/>
                <a:gd name="connsiteY3171" fmla="*/ 1024263 h 1177996"/>
                <a:gd name="connsiteX3172" fmla="*/ 445998 w 1636327"/>
                <a:gd name="connsiteY3172" fmla="*/ 1024132 h 1177996"/>
                <a:gd name="connsiteX3173" fmla="*/ 447499 w 1636327"/>
                <a:gd name="connsiteY3173" fmla="*/ 1024850 h 1177996"/>
                <a:gd name="connsiteX3174" fmla="*/ 448021 w 1636327"/>
                <a:gd name="connsiteY3174" fmla="*/ 1025307 h 1177996"/>
                <a:gd name="connsiteX3175" fmla="*/ 448021 w 1636327"/>
                <a:gd name="connsiteY3175" fmla="*/ 1027199 h 1177996"/>
                <a:gd name="connsiteX3176" fmla="*/ 447825 w 1636327"/>
                <a:gd name="connsiteY3176" fmla="*/ 1028504 h 1177996"/>
                <a:gd name="connsiteX3177" fmla="*/ 445411 w 1636327"/>
                <a:gd name="connsiteY3177" fmla="*/ 1031506 h 1177996"/>
                <a:gd name="connsiteX3178" fmla="*/ 444889 w 1636327"/>
                <a:gd name="connsiteY3178" fmla="*/ 1032811 h 1177996"/>
                <a:gd name="connsiteX3179" fmla="*/ 443780 w 1636327"/>
                <a:gd name="connsiteY3179" fmla="*/ 1032941 h 1177996"/>
                <a:gd name="connsiteX3180" fmla="*/ 442671 w 1636327"/>
                <a:gd name="connsiteY3180" fmla="*/ 1032224 h 1177996"/>
                <a:gd name="connsiteX3181" fmla="*/ 439669 w 1636327"/>
                <a:gd name="connsiteY3181" fmla="*/ 1032354 h 1177996"/>
                <a:gd name="connsiteX3182" fmla="*/ 439277 w 1636327"/>
                <a:gd name="connsiteY3182" fmla="*/ 1031179 h 1177996"/>
                <a:gd name="connsiteX3183" fmla="*/ 437777 w 1636327"/>
                <a:gd name="connsiteY3183" fmla="*/ 1029744 h 1177996"/>
                <a:gd name="connsiteX3184" fmla="*/ 437189 w 1636327"/>
                <a:gd name="connsiteY3184" fmla="*/ 1029744 h 1177996"/>
                <a:gd name="connsiteX3185" fmla="*/ 436798 w 1636327"/>
                <a:gd name="connsiteY3185" fmla="*/ 1030462 h 1177996"/>
                <a:gd name="connsiteX3186" fmla="*/ 436406 w 1636327"/>
                <a:gd name="connsiteY3186" fmla="*/ 1030462 h 1177996"/>
                <a:gd name="connsiteX3187" fmla="*/ 435819 w 1636327"/>
                <a:gd name="connsiteY3187" fmla="*/ 1030201 h 1177996"/>
                <a:gd name="connsiteX3188" fmla="*/ 435819 w 1636327"/>
                <a:gd name="connsiteY3188" fmla="*/ 1029613 h 1177996"/>
                <a:gd name="connsiteX3189" fmla="*/ 434318 w 1636327"/>
                <a:gd name="connsiteY3189" fmla="*/ 1030070 h 1177996"/>
                <a:gd name="connsiteX3190" fmla="*/ 433405 w 1636327"/>
                <a:gd name="connsiteY3190" fmla="*/ 1029026 h 1177996"/>
                <a:gd name="connsiteX3191" fmla="*/ 432296 w 1636327"/>
                <a:gd name="connsiteY3191" fmla="*/ 1028896 h 1177996"/>
                <a:gd name="connsiteX3192" fmla="*/ 431708 w 1636327"/>
                <a:gd name="connsiteY3192" fmla="*/ 1029940 h 1177996"/>
                <a:gd name="connsiteX3193" fmla="*/ 433013 w 1636327"/>
                <a:gd name="connsiteY3193" fmla="*/ 1030201 h 1177996"/>
                <a:gd name="connsiteX3194" fmla="*/ 433927 w 1636327"/>
                <a:gd name="connsiteY3194" fmla="*/ 1031245 h 1177996"/>
                <a:gd name="connsiteX3195" fmla="*/ 434318 w 1636327"/>
                <a:gd name="connsiteY3195" fmla="*/ 1031245 h 1177996"/>
                <a:gd name="connsiteX3196" fmla="*/ 433927 w 1636327"/>
                <a:gd name="connsiteY3196" fmla="*/ 1030657 h 1177996"/>
                <a:gd name="connsiteX3197" fmla="*/ 435754 w 1636327"/>
                <a:gd name="connsiteY3197" fmla="*/ 1030527 h 1177996"/>
                <a:gd name="connsiteX3198" fmla="*/ 436145 w 1636327"/>
                <a:gd name="connsiteY3198" fmla="*/ 1031114 h 1177996"/>
                <a:gd name="connsiteX3199" fmla="*/ 437450 w 1636327"/>
                <a:gd name="connsiteY3199" fmla="*/ 1031702 h 1177996"/>
                <a:gd name="connsiteX3200" fmla="*/ 438168 w 1636327"/>
                <a:gd name="connsiteY3200" fmla="*/ 1032550 h 1177996"/>
                <a:gd name="connsiteX3201" fmla="*/ 438560 w 1636327"/>
                <a:gd name="connsiteY3201" fmla="*/ 1034116 h 1177996"/>
                <a:gd name="connsiteX3202" fmla="*/ 440061 w 1636327"/>
                <a:gd name="connsiteY3202" fmla="*/ 1036008 h 1177996"/>
                <a:gd name="connsiteX3203" fmla="*/ 441561 w 1636327"/>
                <a:gd name="connsiteY3203" fmla="*/ 1037182 h 1177996"/>
                <a:gd name="connsiteX3204" fmla="*/ 442671 w 1636327"/>
                <a:gd name="connsiteY3204" fmla="*/ 1037313 h 1177996"/>
                <a:gd name="connsiteX3205" fmla="*/ 442866 w 1636327"/>
                <a:gd name="connsiteY3205" fmla="*/ 1035747 h 1177996"/>
                <a:gd name="connsiteX3206" fmla="*/ 443454 w 1636327"/>
                <a:gd name="connsiteY3206" fmla="*/ 1035160 h 1177996"/>
                <a:gd name="connsiteX3207" fmla="*/ 444171 w 1636327"/>
                <a:gd name="connsiteY3207" fmla="*/ 1035160 h 1177996"/>
                <a:gd name="connsiteX3208" fmla="*/ 444171 w 1636327"/>
                <a:gd name="connsiteY3208" fmla="*/ 1036204 h 1177996"/>
                <a:gd name="connsiteX3209" fmla="*/ 444889 w 1636327"/>
                <a:gd name="connsiteY3209" fmla="*/ 1036791 h 1177996"/>
                <a:gd name="connsiteX3210" fmla="*/ 445803 w 1636327"/>
                <a:gd name="connsiteY3210" fmla="*/ 1036530 h 1177996"/>
                <a:gd name="connsiteX3211" fmla="*/ 446325 w 1636327"/>
                <a:gd name="connsiteY3211" fmla="*/ 1035682 h 1177996"/>
                <a:gd name="connsiteX3212" fmla="*/ 446129 w 1636327"/>
                <a:gd name="connsiteY3212" fmla="*/ 1036856 h 1177996"/>
                <a:gd name="connsiteX3213" fmla="*/ 446847 w 1636327"/>
                <a:gd name="connsiteY3213" fmla="*/ 1037313 h 1177996"/>
                <a:gd name="connsiteX3214" fmla="*/ 448152 w 1636327"/>
                <a:gd name="connsiteY3214" fmla="*/ 1040510 h 1177996"/>
                <a:gd name="connsiteX3215" fmla="*/ 449065 w 1636327"/>
                <a:gd name="connsiteY3215" fmla="*/ 1041555 h 1177996"/>
                <a:gd name="connsiteX3216" fmla="*/ 448869 w 1636327"/>
                <a:gd name="connsiteY3216" fmla="*/ 1042272 h 1177996"/>
                <a:gd name="connsiteX3217" fmla="*/ 446651 w 1636327"/>
                <a:gd name="connsiteY3217" fmla="*/ 1041685 h 1177996"/>
                <a:gd name="connsiteX3218" fmla="*/ 445933 w 1636327"/>
                <a:gd name="connsiteY3218" fmla="*/ 1041098 h 1177996"/>
                <a:gd name="connsiteX3219" fmla="*/ 445933 w 1636327"/>
                <a:gd name="connsiteY3219" fmla="*/ 1040641 h 1177996"/>
                <a:gd name="connsiteX3220" fmla="*/ 444628 w 1636327"/>
                <a:gd name="connsiteY3220" fmla="*/ 1039923 h 1177996"/>
                <a:gd name="connsiteX3221" fmla="*/ 443715 w 1636327"/>
                <a:gd name="connsiteY3221" fmla="*/ 1040054 h 1177996"/>
                <a:gd name="connsiteX3222" fmla="*/ 442214 w 1636327"/>
                <a:gd name="connsiteY3222" fmla="*/ 1041228 h 1177996"/>
                <a:gd name="connsiteX3223" fmla="*/ 440321 w 1636327"/>
                <a:gd name="connsiteY3223" fmla="*/ 1041489 h 1177996"/>
                <a:gd name="connsiteX3224" fmla="*/ 439799 w 1636327"/>
                <a:gd name="connsiteY3224" fmla="*/ 1041946 h 1177996"/>
                <a:gd name="connsiteX3225" fmla="*/ 439995 w 1636327"/>
                <a:gd name="connsiteY3225" fmla="*/ 1042664 h 1177996"/>
                <a:gd name="connsiteX3226" fmla="*/ 439604 w 1636327"/>
                <a:gd name="connsiteY3226" fmla="*/ 1043512 h 1177996"/>
                <a:gd name="connsiteX3227" fmla="*/ 439016 w 1636327"/>
                <a:gd name="connsiteY3227" fmla="*/ 1043251 h 1177996"/>
                <a:gd name="connsiteX3228" fmla="*/ 438103 w 1636327"/>
                <a:gd name="connsiteY3228" fmla="*/ 1043838 h 1177996"/>
                <a:gd name="connsiteX3229" fmla="*/ 436994 w 1636327"/>
                <a:gd name="connsiteY3229" fmla="*/ 1043577 h 1177996"/>
                <a:gd name="connsiteX3230" fmla="*/ 436798 w 1636327"/>
                <a:gd name="connsiteY3230" fmla="*/ 1042011 h 1177996"/>
                <a:gd name="connsiteX3231" fmla="*/ 436276 w 1636327"/>
                <a:gd name="connsiteY3231" fmla="*/ 1041750 h 1177996"/>
                <a:gd name="connsiteX3232" fmla="*/ 436667 w 1636327"/>
                <a:gd name="connsiteY3232" fmla="*/ 1043773 h 1177996"/>
                <a:gd name="connsiteX3233" fmla="*/ 437255 w 1636327"/>
                <a:gd name="connsiteY3233" fmla="*/ 1044230 h 1177996"/>
                <a:gd name="connsiteX3234" fmla="*/ 437255 w 1636327"/>
                <a:gd name="connsiteY3234" fmla="*/ 1045274 h 1177996"/>
                <a:gd name="connsiteX3235" fmla="*/ 437646 w 1636327"/>
                <a:gd name="connsiteY3235" fmla="*/ 1045992 h 1177996"/>
                <a:gd name="connsiteX3236" fmla="*/ 438364 w 1636327"/>
                <a:gd name="connsiteY3236" fmla="*/ 1046253 h 1177996"/>
                <a:gd name="connsiteX3237" fmla="*/ 438560 w 1636327"/>
                <a:gd name="connsiteY3237" fmla="*/ 1047101 h 1177996"/>
                <a:gd name="connsiteX3238" fmla="*/ 436145 w 1636327"/>
                <a:gd name="connsiteY3238" fmla="*/ 1048406 h 1177996"/>
                <a:gd name="connsiteX3239" fmla="*/ 435558 w 1636327"/>
                <a:gd name="connsiteY3239" fmla="*/ 1049841 h 1177996"/>
                <a:gd name="connsiteX3240" fmla="*/ 433861 w 1636327"/>
                <a:gd name="connsiteY3240" fmla="*/ 1050820 h 1177996"/>
                <a:gd name="connsiteX3241" fmla="*/ 431969 w 1636327"/>
                <a:gd name="connsiteY3241" fmla="*/ 1051081 h 1177996"/>
                <a:gd name="connsiteX3242" fmla="*/ 431447 w 1636327"/>
                <a:gd name="connsiteY3242" fmla="*/ 1051538 h 1177996"/>
                <a:gd name="connsiteX3243" fmla="*/ 431643 w 1636327"/>
                <a:gd name="connsiteY3243" fmla="*/ 1051995 h 1177996"/>
                <a:gd name="connsiteX3244" fmla="*/ 433144 w 1636327"/>
                <a:gd name="connsiteY3244" fmla="*/ 1052126 h 1177996"/>
                <a:gd name="connsiteX3245" fmla="*/ 433339 w 1636327"/>
                <a:gd name="connsiteY3245" fmla="*/ 1054279 h 1177996"/>
                <a:gd name="connsiteX3246" fmla="*/ 432622 w 1636327"/>
                <a:gd name="connsiteY3246" fmla="*/ 1054735 h 1177996"/>
                <a:gd name="connsiteX3247" fmla="*/ 432622 w 1636327"/>
                <a:gd name="connsiteY3247" fmla="*/ 1057476 h 1177996"/>
                <a:gd name="connsiteX3248" fmla="*/ 433339 w 1636327"/>
                <a:gd name="connsiteY3248" fmla="*/ 1058194 h 1177996"/>
                <a:gd name="connsiteX3249" fmla="*/ 435036 w 1636327"/>
                <a:gd name="connsiteY3249" fmla="*/ 1058651 h 1177996"/>
                <a:gd name="connsiteX3250" fmla="*/ 435754 w 1636327"/>
                <a:gd name="connsiteY3250" fmla="*/ 1059238 h 1177996"/>
                <a:gd name="connsiteX3251" fmla="*/ 435754 w 1636327"/>
                <a:gd name="connsiteY3251" fmla="*/ 1059956 h 1177996"/>
                <a:gd name="connsiteX3252" fmla="*/ 434253 w 1636327"/>
                <a:gd name="connsiteY3252" fmla="*/ 1060674 h 1177996"/>
                <a:gd name="connsiteX3253" fmla="*/ 434253 w 1636327"/>
                <a:gd name="connsiteY3253" fmla="*/ 1061261 h 1177996"/>
                <a:gd name="connsiteX3254" fmla="*/ 433535 w 1636327"/>
                <a:gd name="connsiteY3254" fmla="*/ 1061848 h 1177996"/>
                <a:gd name="connsiteX3255" fmla="*/ 433927 w 1636327"/>
                <a:gd name="connsiteY3255" fmla="*/ 1062566 h 1177996"/>
                <a:gd name="connsiteX3256" fmla="*/ 432622 w 1636327"/>
                <a:gd name="connsiteY3256" fmla="*/ 1063610 h 1177996"/>
                <a:gd name="connsiteX3257" fmla="*/ 431317 w 1636327"/>
                <a:gd name="connsiteY3257" fmla="*/ 1063610 h 1177996"/>
                <a:gd name="connsiteX3258" fmla="*/ 430207 w 1636327"/>
                <a:gd name="connsiteY3258" fmla="*/ 1064458 h 1177996"/>
                <a:gd name="connsiteX3259" fmla="*/ 430012 w 1636327"/>
                <a:gd name="connsiteY3259" fmla="*/ 1065176 h 1177996"/>
                <a:gd name="connsiteX3260" fmla="*/ 428119 w 1636327"/>
                <a:gd name="connsiteY3260" fmla="*/ 1065045 h 1177996"/>
                <a:gd name="connsiteX3261" fmla="*/ 428119 w 1636327"/>
                <a:gd name="connsiteY3261" fmla="*/ 1064197 h 1177996"/>
                <a:gd name="connsiteX3262" fmla="*/ 427597 w 1636327"/>
                <a:gd name="connsiteY3262" fmla="*/ 1064197 h 1177996"/>
                <a:gd name="connsiteX3263" fmla="*/ 427793 w 1636327"/>
                <a:gd name="connsiteY3263" fmla="*/ 1063610 h 1177996"/>
                <a:gd name="connsiteX3264" fmla="*/ 427075 w 1636327"/>
                <a:gd name="connsiteY3264" fmla="*/ 1063740 h 1177996"/>
                <a:gd name="connsiteX3265" fmla="*/ 427075 w 1636327"/>
                <a:gd name="connsiteY3265" fmla="*/ 1063479 h 1177996"/>
                <a:gd name="connsiteX3266" fmla="*/ 425770 w 1636327"/>
                <a:gd name="connsiteY3266" fmla="*/ 1063023 h 1177996"/>
                <a:gd name="connsiteX3267" fmla="*/ 425052 w 1636327"/>
                <a:gd name="connsiteY3267" fmla="*/ 1063479 h 1177996"/>
                <a:gd name="connsiteX3268" fmla="*/ 423943 w 1636327"/>
                <a:gd name="connsiteY3268" fmla="*/ 1063218 h 1177996"/>
                <a:gd name="connsiteX3269" fmla="*/ 423747 w 1636327"/>
                <a:gd name="connsiteY3269" fmla="*/ 1063675 h 1177996"/>
                <a:gd name="connsiteX3270" fmla="*/ 422442 w 1636327"/>
                <a:gd name="connsiteY3270" fmla="*/ 1064262 h 1177996"/>
                <a:gd name="connsiteX3271" fmla="*/ 422247 w 1636327"/>
                <a:gd name="connsiteY3271" fmla="*/ 1065111 h 1177996"/>
                <a:gd name="connsiteX3272" fmla="*/ 421529 w 1636327"/>
                <a:gd name="connsiteY3272" fmla="*/ 1065698 h 1177996"/>
                <a:gd name="connsiteX3273" fmla="*/ 420811 w 1636327"/>
                <a:gd name="connsiteY3273" fmla="*/ 1065698 h 1177996"/>
                <a:gd name="connsiteX3274" fmla="*/ 420289 w 1636327"/>
                <a:gd name="connsiteY3274" fmla="*/ 1065111 h 1177996"/>
                <a:gd name="connsiteX3275" fmla="*/ 418266 w 1636327"/>
                <a:gd name="connsiteY3275" fmla="*/ 1065241 h 1177996"/>
                <a:gd name="connsiteX3276" fmla="*/ 417875 w 1636327"/>
                <a:gd name="connsiteY3276" fmla="*/ 1064784 h 1177996"/>
                <a:gd name="connsiteX3277" fmla="*/ 415982 w 1636327"/>
                <a:gd name="connsiteY3277" fmla="*/ 1064784 h 1177996"/>
                <a:gd name="connsiteX3278" fmla="*/ 416570 w 1636327"/>
                <a:gd name="connsiteY3278" fmla="*/ 1063936 h 1177996"/>
                <a:gd name="connsiteX3279" fmla="*/ 416570 w 1636327"/>
                <a:gd name="connsiteY3279" fmla="*/ 1063218 h 1177996"/>
                <a:gd name="connsiteX3280" fmla="*/ 415982 w 1636327"/>
                <a:gd name="connsiteY3280" fmla="*/ 1063088 h 1177996"/>
                <a:gd name="connsiteX3281" fmla="*/ 415982 w 1636327"/>
                <a:gd name="connsiteY3281" fmla="*/ 1061783 h 1177996"/>
                <a:gd name="connsiteX3282" fmla="*/ 417875 w 1636327"/>
                <a:gd name="connsiteY3282" fmla="*/ 1060347 h 1177996"/>
                <a:gd name="connsiteX3283" fmla="*/ 417875 w 1636327"/>
                <a:gd name="connsiteY3283" fmla="*/ 1060086 h 1177996"/>
                <a:gd name="connsiteX3284" fmla="*/ 417157 w 1636327"/>
                <a:gd name="connsiteY3284" fmla="*/ 1060086 h 1177996"/>
                <a:gd name="connsiteX3285" fmla="*/ 417157 w 1636327"/>
                <a:gd name="connsiteY3285" fmla="*/ 1060543 h 1177996"/>
                <a:gd name="connsiteX3286" fmla="*/ 415656 w 1636327"/>
                <a:gd name="connsiteY3286" fmla="*/ 1061848 h 1177996"/>
                <a:gd name="connsiteX3287" fmla="*/ 415656 w 1636327"/>
                <a:gd name="connsiteY3287" fmla="*/ 1063283 h 1177996"/>
                <a:gd name="connsiteX3288" fmla="*/ 416048 w 1636327"/>
                <a:gd name="connsiteY3288" fmla="*/ 1064001 h 1177996"/>
                <a:gd name="connsiteX3289" fmla="*/ 414547 w 1636327"/>
                <a:gd name="connsiteY3289" fmla="*/ 1066285 h 1177996"/>
                <a:gd name="connsiteX3290" fmla="*/ 413633 w 1636327"/>
                <a:gd name="connsiteY3290" fmla="*/ 1066416 h 1177996"/>
                <a:gd name="connsiteX3291" fmla="*/ 412720 w 1636327"/>
                <a:gd name="connsiteY3291" fmla="*/ 1065698 h 1177996"/>
                <a:gd name="connsiteX3292" fmla="*/ 412198 w 1636327"/>
                <a:gd name="connsiteY3292" fmla="*/ 1065698 h 1177996"/>
                <a:gd name="connsiteX3293" fmla="*/ 411676 w 1636327"/>
                <a:gd name="connsiteY3293" fmla="*/ 1066154 h 1177996"/>
                <a:gd name="connsiteX3294" fmla="*/ 411676 w 1636327"/>
                <a:gd name="connsiteY3294" fmla="*/ 1066742 h 1177996"/>
                <a:gd name="connsiteX3295" fmla="*/ 408544 w 1636327"/>
                <a:gd name="connsiteY3295" fmla="*/ 1066873 h 1177996"/>
                <a:gd name="connsiteX3296" fmla="*/ 407826 w 1636327"/>
                <a:gd name="connsiteY3296" fmla="*/ 1066024 h 1177996"/>
                <a:gd name="connsiteX3297" fmla="*/ 407826 w 1636327"/>
                <a:gd name="connsiteY3297" fmla="*/ 1065176 h 1177996"/>
                <a:gd name="connsiteX3298" fmla="*/ 408413 w 1636327"/>
                <a:gd name="connsiteY3298" fmla="*/ 1064719 h 1177996"/>
                <a:gd name="connsiteX3299" fmla="*/ 408413 w 1636327"/>
                <a:gd name="connsiteY3299" fmla="*/ 1064001 h 1177996"/>
                <a:gd name="connsiteX3300" fmla="*/ 408022 w 1636327"/>
                <a:gd name="connsiteY3300" fmla="*/ 1064001 h 1177996"/>
                <a:gd name="connsiteX3301" fmla="*/ 408022 w 1636327"/>
                <a:gd name="connsiteY3301" fmla="*/ 1064458 h 1177996"/>
                <a:gd name="connsiteX3302" fmla="*/ 407434 w 1636327"/>
                <a:gd name="connsiteY3302" fmla="*/ 1064719 h 1177996"/>
                <a:gd name="connsiteX3303" fmla="*/ 407434 w 1636327"/>
                <a:gd name="connsiteY3303" fmla="*/ 1066611 h 1177996"/>
                <a:gd name="connsiteX3304" fmla="*/ 408544 w 1636327"/>
                <a:gd name="connsiteY3304" fmla="*/ 1067460 h 1177996"/>
                <a:gd name="connsiteX3305" fmla="*/ 410240 w 1636327"/>
                <a:gd name="connsiteY3305" fmla="*/ 1067590 h 1177996"/>
                <a:gd name="connsiteX3306" fmla="*/ 410044 w 1636327"/>
                <a:gd name="connsiteY3306" fmla="*/ 1068439 h 1177996"/>
                <a:gd name="connsiteX3307" fmla="*/ 408935 w 1636327"/>
                <a:gd name="connsiteY3307" fmla="*/ 1068308 h 1177996"/>
                <a:gd name="connsiteX3308" fmla="*/ 408217 w 1636327"/>
                <a:gd name="connsiteY3308" fmla="*/ 1068765 h 1177996"/>
                <a:gd name="connsiteX3309" fmla="*/ 407500 w 1636327"/>
                <a:gd name="connsiteY3309" fmla="*/ 1068504 h 1177996"/>
                <a:gd name="connsiteX3310" fmla="*/ 404890 w 1636327"/>
                <a:gd name="connsiteY3310" fmla="*/ 1070265 h 1177996"/>
                <a:gd name="connsiteX3311" fmla="*/ 402997 w 1636327"/>
                <a:gd name="connsiteY3311" fmla="*/ 1070005 h 1177996"/>
                <a:gd name="connsiteX3312" fmla="*/ 402279 w 1636327"/>
                <a:gd name="connsiteY3312" fmla="*/ 1070592 h 1177996"/>
                <a:gd name="connsiteX3313" fmla="*/ 399865 w 1636327"/>
                <a:gd name="connsiteY3313" fmla="*/ 1070722 h 1177996"/>
                <a:gd name="connsiteX3314" fmla="*/ 399147 w 1636327"/>
                <a:gd name="connsiteY3314" fmla="*/ 1070135 h 1177996"/>
                <a:gd name="connsiteX3315" fmla="*/ 398430 w 1636327"/>
                <a:gd name="connsiteY3315" fmla="*/ 1070135 h 1177996"/>
                <a:gd name="connsiteX3316" fmla="*/ 398430 w 1636327"/>
                <a:gd name="connsiteY3316" fmla="*/ 1070722 h 1177996"/>
                <a:gd name="connsiteX3317" fmla="*/ 400257 w 1636327"/>
                <a:gd name="connsiteY3317" fmla="*/ 1071571 h 1177996"/>
                <a:gd name="connsiteX3318" fmla="*/ 399147 w 1636327"/>
                <a:gd name="connsiteY3318" fmla="*/ 1073006 h 1177996"/>
                <a:gd name="connsiteX3319" fmla="*/ 399539 w 1636327"/>
                <a:gd name="connsiteY3319" fmla="*/ 1073267 h 1177996"/>
                <a:gd name="connsiteX3320" fmla="*/ 401235 w 1636327"/>
                <a:gd name="connsiteY3320" fmla="*/ 1071244 h 1177996"/>
                <a:gd name="connsiteX3321" fmla="*/ 402932 w 1636327"/>
                <a:gd name="connsiteY3321" fmla="*/ 1070396 h 1177996"/>
                <a:gd name="connsiteX3322" fmla="*/ 403650 w 1636327"/>
                <a:gd name="connsiteY3322" fmla="*/ 1070265 h 1177996"/>
                <a:gd name="connsiteX3323" fmla="*/ 404955 w 1636327"/>
                <a:gd name="connsiteY3323" fmla="*/ 1070983 h 1177996"/>
                <a:gd name="connsiteX3324" fmla="*/ 406260 w 1636327"/>
                <a:gd name="connsiteY3324" fmla="*/ 1069678 h 1177996"/>
                <a:gd name="connsiteX3325" fmla="*/ 407565 w 1636327"/>
                <a:gd name="connsiteY3325" fmla="*/ 1069548 h 1177996"/>
                <a:gd name="connsiteX3326" fmla="*/ 408152 w 1636327"/>
                <a:gd name="connsiteY3326" fmla="*/ 1069091 h 1177996"/>
                <a:gd name="connsiteX3327" fmla="*/ 411154 w 1636327"/>
                <a:gd name="connsiteY3327" fmla="*/ 1069091 h 1177996"/>
                <a:gd name="connsiteX3328" fmla="*/ 411154 w 1636327"/>
                <a:gd name="connsiteY3328" fmla="*/ 1068373 h 1177996"/>
                <a:gd name="connsiteX3329" fmla="*/ 412850 w 1636327"/>
                <a:gd name="connsiteY3329" fmla="*/ 1068830 h 1177996"/>
                <a:gd name="connsiteX3330" fmla="*/ 412850 w 1636327"/>
                <a:gd name="connsiteY3330" fmla="*/ 1067982 h 1177996"/>
                <a:gd name="connsiteX3331" fmla="*/ 416178 w 1636327"/>
                <a:gd name="connsiteY3331" fmla="*/ 1066677 h 1177996"/>
                <a:gd name="connsiteX3332" fmla="*/ 417092 w 1636327"/>
                <a:gd name="connsiteY3332" fmla="*/ 1066677 h 1177996"/>
                <a:gd name="connsiteX3333" fmla="*/ 417287 w 1636327"/>
                <a:gd name="connsiteY3333" fmla="*/ 1067264 h 1177996"/>
                <a:gd name="connsiteX3334" fmla="*/ 418593 w 1636327"/>
                <a:gd name="connsiteY3334" fmla="*/ 1067133 h 1177996"/>
                <a:gd name="connsiteX3335" fmla="*/ 418984 w 1636327"/>
                <a:gd name="connsiteY3335" fmla="*/ 1067721 h 1177996"/>
                <a:gd name="connsiteX3336" fmla="*/ 418462 w 1636327"/>
                <a:gd name="connsiteY3336" fmla="*/ 1067982 h 1177996"/>
                <a:gd name="connsiteX3337" fmla="*/ 418462 w 1636327"/>
                <a:gd name="connsiteY3337" fmla="*/ 1068439 h 1177996"/>
                <a:gd name="connsiteX3338" fmla="*/ 421464 w 1636327"/>
                <a:gd name="connsiteY3338" fmla="*/ 1067003 h 1177996"/>
                <a:gd name="connsiteX3339" fmla="*/ 424465 w 1636327"/>
                <a:gd name="connsiteY3339" fmla="*/ 1067003 h 1177996"/>
                <a:gd name="connsiteX3340" fmla="*/ 426684 w 1636327"/>
                <a:gd name="connsiteY3340" fmla="*/ 1068177 h 1177996"/>
                <a:gd name="connsiteX3341" fmla="*/ 428380 w 1636327"/>
                <a:gd name="connsiteY3341" fmla="*/ 1067721 h 1177996"/>
                <a:gd name="connsiteX3342" fmla="*/ 429881 w 1636327"/>
                <a:gd name="connsiteY3342" fmla="*/ 1068699 h 1177996"/>
                <a:gd name="connsiteX3343" fmla="*/ 430599 w 1636327"/>
                <a:gd name="connsiteY3343" fmla="*/ 1069874 h 1177996"/>
                <a:gd name="connsiteX3344" fmla="*/ 432296 w 1636327"/>
                <a:gd name="connsiteY3344" fmla="*/ 1069874 h 1177996"/>
                <a:gd name="connsiteX3345" fmla="*/ 432491 w 1636327"/>
                <a:gd name="connsiteY3345" fmla="*/ 1071179 h 1177996"/>
                <a:gd name="connsiteX3346" fmla="*/ 431382 w 1636327"/>
                <a:gd name="connsiteY3346" fmla="*/ 1071440 h 1177996"/>
                <a:gd name="connsiteX3347" fmla="*/ 429359 w 1636327"/>
                <a:gd name="connsiteY3347" fmla="*/ 1070853 h 1177996"/>
                <a:gd name="connsiteX3348" fmla="*/ 429163 w 1636327"/>
                <a:gd name="connsiteY3348" fmla="*/ 1071701 h 1177996"/>
                <a:gd name="connsiteX3349" fmla="*/ 427141 w 1636327"/>
                <a:gd name="connsiteY3349" fmla="*/ 1072419 h 1177996"/>
                <a:gd name="connsiteX3350" fmla="*/ 426749 w 1636327"/>
                <a:gd name="connsiteY3350" fmla="*/ 1073137 h 1177996"/>
                <a:gd name="connsiteX3351" fmla="*/ 427858 w 1636327"/>
                <a:gd name="connsiteY3351" fmla="*/ 1072419 h 1177996"/>
                <a:gd name="connsiteX3352" fmla="*/ 428576 w 1636327"/>
                <a:gd name="connsiteY3352" fmla="*/ 1072419 h 1177996"/>
                <a:gd name="connsiteX3353" fmla="*/ 429490 w 1636327"/>
                <a:gd name="connsiteY3353" fmla="*/ 1071571 h 1177996"/>
                <a:gd name="connsiteX3354" fmla="*/ 430599 w 1636327"/>
                <a:gd name="connsiteY3354" fmla="*/ 1072419 h 1177996"/>
                <a:gd name="connsiteX3355" fmla="*/ 434318 w 1636327"/>
                <a:gd name="connsiteY3355" fmla="*/ 1071962 h 1177996"/>
                <a:gd name="connsiteX3356" fmla="*/ 434840 w 1636327"/>
                <a:gd name="connsiteY3356" fmla="*/ 1073137 h 1177996"/>
                <a:gd name="connsiteX3357" fmla="*/ 435558 w 1636327"/>
                <a:gd name="connsiteY3357" fmla="*/ 1073267 h 1177996"/>
                <a:gd name="connsiteX3358" fmla="*/ 435558 w 1636327"/>
                <a:gd name="connsiteY3358" fmla="*/ 1073528 h 1177996"/>
                <a:gd name="connsiteX3359" fmla="*/ 436667 w 1636327"/>
                <a:gd name="connsiteY3359" fmla="*/ 1073267 h 1177996"/>
                <a:gd name="connsiteX3360" fmla="*/ 437189 w 1636327"/>
                <a:gd name="connsiteY3360" fmla="*/ 1072223 h 1177996"/>
                <a:gd name="connsiteX3361" fmla="*/ 438299 w 1636327"/>
                <a:gd name="connsiteY3361" fmla="*/ 1072223 h 1177996"/>
                <a:gd name="connsiteX3362" fmla="*/ 438299 w 1636327"/>
                <a:gd name="connsiteY3362" fmla="*/ 1072680 h 1177996"/>
                <a:gd name="connsiteX3363" fmla="*/ 437581 w 1636327"/>
                <a:gd name="connsiteY3363" fmla="*/ 1073267 h 1177996"/>
                <a:gd name="connsiteX3364" fmla="*/ 438299 w 1636327"/>
                <a:gd name="connsiteY3364" fmla="*/ 1074964 h 1177996"/>
                <a:gd name="connsiteX3365" fmla="*/ 437581 w 1636327"/>
                <a:gd name="connsiteY3365" fmla="*/ 1075681 h 1177996"/>
                <a:gd name="connsiteX3366" fmla="*/ 437777 w 1636327"/>
                <a:gd name="connsiteY3366" fmla="*/ 1076856 h 1177996"/>
                <a:gd name="connsiteX3367" fmla="*/ 436863 w 1636327"/>
                <a:gd name="connsiteY3367" fmla="*/ 1077313 h 1177996"/>
                <a:gd name="connsiteX3368" fmla="*/ 437255 w 1636327"/>
                <a:gd name="connsiteY3368" fmla="*/ 1077900 h 1177996"/>
                <a:gd name="connsiteX3369" fmla="*/ 437255 w 1636327"/>
                <a:gd name="connsiteY3369" fmla="*/ 1080510 h 1177996"/>
                <a:gd name="connsiteX3370" fmla="*/ 436863 w 1636327"/>
                <a:gd name="connsiteY3370" fmla="*/ 1080771 h 1177996"/>
                <a:gd name="connsiteX3371" fmla="*/ 436863 w 1636327"/>
                <a:gd name="connsiteY3371" fmla="*/ 1081489 h 1177996"/>
                <a:gd name="connsiteX3372" fmla="*/ 440387 w 1636327"/>
                <a:gd name="connsiteY3372" fmla="*/ 1081620 h 1177996"/>
                <a:gd name="connsiteX3373" fmla="*/ 441300 w 1636327"/>
                <a:gd name="connsiteY3373" fmla="*/ 1082468 h 1177996"/>
                <a:gd name="connsiteX3374" fmla="*/ 441104 w 1636327"/>
                <a:gd name="connsiteY3374" fmla="*/ 1083773 h 1177996"/>
                <a:gd name="connsiteX3375" fmla="*/ 441692 w 1636327"/>
                <a:gd name="connsiteY3375" fmla="*/ 1084490 h 1177996"/>
                <a:gd name="connsiteX3376" fmla="*/ 442410 w 1636327"/>
                <a:gd name="connsiteY3376" fmla="*/ 1084621 h 1177996"/>
                <a:gd name="connsiteX3377" fmla="*/ 442997 w 1636327"/>
                <a:gd name="connsiteY3377" fmla="*/ 1085926 h 1177996"/>
                <a:gd name="connsiteX3378" fmla="*/ 442801 w 1636327"/>
                <a:gd name="connsiteY3378" fmla="*/ 1087101 h 1177996"/>
                <a:gd name="connsiteX3379" fmla="*/ 442083 w 1636327"/>
                <a:gd name="connsiteY3379" fmla="*/ 1087361 h 1177996"/>
                <a:gd name="connsiteX3380" fmla="*/ 441888 w 1636327"/>
                <a:gd name="connsiteY3380" fmla="*/ 1087949 h 1177996"/>
                <a:gd name="connsiteX3381" fmla="*/ 443388 w 1636327"/>
                <a:gd name="connsiteY3381" fmla="*/ 1088406 h 1177996"/>
                <a:gd name="connsiteX3382" fmla="*/ 444889 w 1636327"/>
                <a:gd name="connsiteY3382" fmla="*/ 1089841 h 1177996"/>
                <a:gd name="connsiteX3383" fmla="*/ 443780 w 1636327"/>
                <a:gd name="connsiteY3383" fmla="*/ 1089841 h 1177996"/>
                <a:gd name="connsiteX3384" fmla="*/ 443584 w 1636327"/>
                <a:gd name="connsiteY3384" fmla="*/ 1090559 h 1177996"/>
                <a:gd name="connsiteX3385" fmla="*/ 441888 w 1636327"/>
                <a:gd name="connsiteY3385" fmla="*/ 1091016 h 1177996"/>
                <a:gd name="connsiteX3386" fmla="*/ 441888 w 1636327"/>
                <a:gd name="connsiteY3386" fmla="*/ 1091603 h 1177996"/>
                <a:gd name="connsiteX3387" fmla="*/ 441170 w 1636327"/>
                <a:gd name="connsiteY3387" fmla="*/ 1092190 h 1177996"/>
                <a:gd name="connsiteX3388" fmla="*/ 441170 w 1636327"/>
                <a:gd name="connsiteY3388" fmla="*/ 1095779 h 1177996"/>
                <a:gd name="connsiteX3389" fmla="*/ 440256 w 1636327"/>
                <a:gd name="connsiteY3389" fmla="*/ 1096236 h 1177996"/>
                <a:gd name="connsiteX3390" fmla="*/ 440256 w 1636327"/>
                <a:gd name="connsiteY3390" fmla="*/ 1097411 h 1177996"/>
                <a:gd name="connsiteX3391" fmla="*/ 441170 w 1636327"/>
                <a:gd name="connsiteY3391" fmla="*/ 1098128 h 1177996"/>
                <a:gd name="connsiteX3392" fmla="*/ 440648 w 1636327"/>
                <a:gd name="connsiteY3392" fmla="*/ 1098389 h 1177996"/>
                <a:gd name="connsiteX3393" fmla="*/ 440256 w 1636327"/>
                <a:gd name="connsiteY3393" fmla="*/ 1099433 h 1177996"/>
                <a:gd name="connsiteX3394" fmla="*/ 437842 w 1636327"/>
                <a:gd name="connsiteY3394" fmla="*/ 1099564 h 1177996"/>
                <a:gd name="connsiteX3395" fmla="*/ 437124 w 1636327"/>
                <a:gd name="connsiteY3395" fmla="*/ 1100282 h 1177996"/>
                <a:gd name="connsiteX3396" fmla="*/ 435623 w 1636327"/>
                <a:gd name="connsiteY3396" fmla="*/ 1100542 h 1177996"/>
                <a:gd name="connsiteX3397" fmla="*/ 434318 w 1636327"/>
                <a:gd name="connsiteY3397" fmla="*/ 1100412 h 1177996"/>
                <a:gd name="connsiteX3398" fmla="*/ 433209 w 1636327"/>
                <a:gd name="connsiteY3398" fmla="*/ 1101130 h 1177996"/>
                <a:gd name="connsiteX3399" fmla="*/ 432817 w 1636327"/>
                <a:gd name="connsiteY3399" fmla="*/ 1101717 h 1177996"/>
                <a:gd name="connsiteX3400" fmla="*/ 433013 w 1636327"/>
                <a:gd name="connsiteY3400" fmla="*/ 1101978 h 1177996"/>
                <a:gd name="connsiteX3401" fmla="*/ 431512 w 1636327"/>
                <a:gd name="connsiteY3401" fmla="*/ 1102696 h 1177996"/>
                <a:gd name="connsiteX3402" fmla="*/ 430990 w 1636327"/>
                <a:gd name="connsiteY3402" fmla="*/ 1104393 h 1177996"/>
                <a:gd name="connsiteX3403" fmla="*/ 432100 w 1636327"/>
                <a:gd name="connsiteY3403" fmla="*/ 1104653 h 1177996"/>
                <a:gd name="connsiteX3404" fmla="*/ 432296 w 1636327"/>
                <a:gd name="connsiteY3404" fmla="*/ 1105502 h 1177996"/>
                <a:gd name="connsiteX3405" fmla="*/ 431382 w 1636327"/>
                <a:gd name="connsiteY3405" fmla="*/ 1105959 h 1177996"/>
                <a:gd name="connsiteX3406" fmla="*/ 431382 w 1636327"/>
                <a:gd name="connsiteY3406" fmla="*/ 1106415 h 1177996"/>
                <a:gd name="connsiteX3407" fmla="*/ 432100 w 1636327"/>
                <a:gd name="connsiteY3407" fmla="*/ 1108177 h 1177996"/>
                <a:gd name="connsiteX3408" fmla="*/ 432817 w 1636327"/>
                <a:gd name="connsiteY3408" fmla="*/ 1108308 h 1177996"/>
                <a:gd name="connsiteX3409" fmla="*/ 433013 w 1636327"/>
                <a:gd name="connsiteY3409" fmla="*/ 1109025 h 1177996"/>
                <a:gd name="connsiteX3410" fmla="*/ 432426 w 1636327"/>
                <a:gd name="connsiteY3410" fmla="*/ 1109156 h 1177996"/>
                <a:gd name="connsiteX3411" fmla="*/ 431512 w 1636327"/>
                <a:gd name="connsiteY3411" fmla="*/ 1108699 h 1177996"/>
                <a:gd name="connsiteX3412" fmla="*/ 431512 w 1636327"/>
                <a:gd name="connsiteY3412" fmla="*/ 1109547 h 1177996"/>
                <a:gd name="connsiteX3413" fmla="*/ 430990 w 1636327"/>
                <a:gd name="connsiteY3413" fmla="*/ 1109417 h 1177996"/>
                <a:gd name="connsiteX3414" fmla="*/ 430795 w 1636327"/>
                <a:gd name="connsiteY3414" fmla="*/ 1111309 h 1177996"/>
                <a:gd name="connsiteX3415" fmla="*/ 431186 w 1636327"/>
                <a:gd name="connsiteY3415" fmla="*/ 1111439 h 1177996"/>
                <a:gd name="connsiteX3416" fmla="*/ 430795 w 1636327"/>
                <a:gd name="connsiteY3416" fmla="*/ 1111439 h 1177996"/>
                <a:gd name="connsiteX3417" fmla="*/ 430990 w 1636327"/>
                <a:gd name="connsiteY3417" fmla="*/ 1112027 h 1177996"/>
                <a:gd name="connsiteX3418" fmla="*/ 430599 w 1636327"/>
                <a:gd name="connsiteY3418" fmla="*/ 1112027 h 1177996"/>
                <a:gd name="connsiteX3419" fmla="*/ 430599 w 1636327"/>
                <a:gd name="connsiteY3419" fmla="*/ 1112614 h 1177996"/>
                <a:gd name="connsiteX3420" fmla="*/ 430207 w 1636327"/>
                <a:gd name="connsiteY3420" fmla="*/ 1112745 h 1177996"/>
                <a:gd name="connsiteX3421" fmla="*/ 430207 w 1636327"/>
                <a:gd name="connsiteY3421" fmla="*/ 1114180 h 1177996"/>
                <a:gd name="connsiteX3422" fmla="*/ 429816 w 1636327"/>
                <a:gd name="connsiteY3422" fmla="*/ 1114767 h 1177996"/>
                <a:gd name="connsiteX3423" fmla="*/ 427793 w 1636327"/>
                <a:gd name="connsiteY3423" fmla="*/ 1114507 h 1177996"/>
                <a:gd name="connsiteX3424" fmla="*/ 426684 w 1636327"/>
                <a:gd name="connsiteY3424" fmla="*/ 1115485 h 1177996"/>
                <a:gd name="connsiteX3425" fmla="*/ 425575 w 1636327"/>
                <a:gd name="connsiteY3425" fmla="*/ 1115485 h 1177996"/>
                <a:gd name="connsiteX3426" fmla="*/ 424661 w 1636327"/>
                <a:gd name="connsiteY3426" fmla="*/ 1113789 h 1177996"/>
                <a:gd name="connsiteX3427" fmla="*/ 423356 w 1636327"/>
                <a:gd name="connsiteY3427" fmla="*/ 1113789 h 1177996"/>
                <a:gd name="connsiteX3428" fmla="*/ 423160 w 1636327"/>
                <a:gd name="connsiteY3428" fmla="*/ 1112810 h 1177996"/>
                <a:gd name="connsiteX3429" fmla="*/ 422573 w 1636327"/>
                <a:gd name="connsiteY3429" fmla="*/ 1112353 h 1177996"/>
                <a:gd name="connsiteX3430" fmla="*/ 421659 w 1636327"/>
                <a:gd name="connsiteY3430" fmla="*/ 1113201 h 1177996"/>
                <a:gd name="connsiteX3431" fmla="*/ 421137 w 1636327"/>
                <a:gd name="connsiteY3431" fmla="*/ 1113201 h 1177996"/>
                <a:gd name="connsiteX3432" fmla="*/ 420615 w 1636327"/>
                <a:gd name="connsiteY3432" fmla="*/ 1112614 h 1177996"/>
                <a:gd name="connsiteX3433" fmla="*/ 419310 w 1636327"/>
                <a:gd name="connsiteY3433" fmla="*/ 1112875 h 1177996"/>
                <a:gd name="connsiteX3434" fmla="*/ 419310 w 1636327"/>
                <a:gd name="connsiteY3434" fmla="*/ 1113984 h 1177996"/>
                <a:gd name="connsiteX3435" fmla="*/ 418593 w 1636327"/>
                <a:gd name="connsiteY3435" fmla="*/ 1114050 h 1177996"/>
                <a:gd name="connsiteX3436" fmla="*/ 417679 w 1636327"/>
                <a:gd name="connsiteY3436" fmla="*/ 1112941 h 1177996"/>
                <a:gd name="connsiteX3437" fmla="*/ 414547 w 1636327"/>
                <a:gd name="connsiteY3437" fmla="*/ 1113071 h 1177996"/>
                <a:gd name="connsiteX3438" fmla="*/ 413633 w 1636327"/>
                <a:gd name="connsiteY3438" fmla="*/ 1113528 h 1177996"/>
                <a:gd name="connsiteX3439" fmla="*/ 412132 w 1636327"/>
                <a:gd name="connsiteY3439" fmla="*/ 1113528 h 1177996"/>
                <a:gd name="connsiteX3440" fmla="*/ 411219 w 1636327"/>
                <a:gd name="connsiteY3440" fmla="*/ 1113071 h 1177996"/>
                <a:gd name="connsiteX3441" fmla="*/ 410501 w 1636327"/>
                <a:gd name="connsiteY3441" fmla="*/ 1113528 h 1177996"/>
                <a:gd name="connsiteX3442" fmla="*/ 411219 w 1636327"/>
                <a:gd name="connsiteY3442" fmla="*/ 1114115 h 1177996"/>
                <a:gd name="connsiteX3443" fmla="*/ 411023 w 1636327"/>
                <a:gd name="connsiteY3443" fmla="*/ 1114702 h 1177996"/>
                <a:gd name="connsiteX3444" fmla="*/ 410632 w 1636327"/>
                <a:gd name="connsiteY3444" fmla="*/ 1114702 h 1177996"/>
                <a:gd name="connsiteX3445" fmla="*/ 410436 w 1636327"/>
                <a:gd name="connsiteY3445" fmla="*/ 1114115 h 1177996"/>
                <a:gd name="connsiteX3446" fmla="*/ 409718 w 1636327"/>
                <a:gd name="connsiteY3446" fmla="*/ 1114115 h 1177996"/>
                <a:gd name="connsiteX3447" fmla="*/ 409522 w 1636327"/>
                <a:gd name="connsiteY3447" fmla="*/ 1113658 h 1177996"/>
                <a:gd name="connsiteX3448" fmla="*/ 409131 w 1636327"/>
                <a:gd name="connsiteY3448" fmla="*/ 1113789 h 1177996"/>
                <a:gd name="connsiteX3449" fmla="*/ 409131 w 1636327"/>
                <a:gd name="connsiteY3449" fmla="*/ 1114507 h 1177996"/>
                <a:gd name="connsiteX3450" fmla="*/ 407826 w 1636327"/>
                <a:gd name="connsiteY3450" fmla="*/ 1115224 h 1177996"/>
                <a:gd name="connsiteX3451" fmla="*/ 407826 w 1636327"/>
                <a:gd name="connsiteY3451" fmla="*/ 1115812 h 1177996"/>
                <a:gd name="connsiteX3452" fmla="*/ 407304 w 1636327"/>
                <a:gd name="connsiteY3452" fmla="*/ 1116268 h 1177996"/>
                <a:gd name="connsiteX3453" fmla="*/ 407434 w 1636327"/>
                <a:gd name="connsiteY3453" fmla="*/ 1117312 h 1177996"/>
                <a:gd name="connsiteX3454" fmla="*/ 406978 w 1636327"/>
                <a:gd name="connsiteY3454" fmla="*/ 1118030 h 1177996"/>
                <a:gd name="connsiteX3455" fmla="*/ 406390 w 1636327"/>
                <a:gd name="connsiteY3455" fmla="*/ 1118161 h 1177996"/>
                <a:gd name="connsiteX3456" fmla="*/ 406847 w 1636327"/>
                <a:gd name="connsiteY3456" fmla="*/ 1121619 h 1177996"/>
                <a:gd name="connsiteX3457" fmla="*/ 405281 w 1636327"/>
                <a:gd name="connsiteY3457" fmla="*/ 1123511 h 1177996"/>
                <a:gd name="connsiteX3458" fmla="*/ 403911 w 1636327"/>
                <a:gd name="connsiteY3458" fmla="*/ 1124229 h 1177996"/>
                <a:gd name="connsiteX3459" fmla="*/ 403454 w 1636327"/>
                <a:gd name="connsiteY3459" fmla="*/ 1126513 h 1177996"/>
                <a:gd name="connsiteX3460" fmla="*/ 402541 w 1636327"/>
                <a:gd name="connsiteY3460" fmla="*/ 1127361 h 1177996"/>
                <a:gd name="connsiteX3461" fmla="*/ 401823 w 1636327"/>
                <a:gd name="connsiteY3461" fmla="*/ 1127492 h 1177996"/>
                <a:gd name="connsiteX3462" fmla="*/ 401562 w 1636327"/>
                <a:gd name="connsiteY3462" fmla="*/ 1130102 h 1177996"/>
                <a:gd name="connsiteX3463" fmla="*/ 400844 w 1636327"/>
                <a:gd name="connsiteY3463" fmla="*/ 1130689 h 1177996"/>
                <a:gd name="connsiteX3464" fmla="*/ 401431 w 1636327"/>
                <a:gd name="connsiteY3464" fmla="*/ 1132582 h 1177996"/>
                <a:gd name="connsiteX3465" fmla="*/ 402084 w 1636327"/>
                <a:gd name="connsiteY3465" fmla="*/ 1132842 h 1177996"/>
                <a:gd name="connsiteX3466" fmla="*/ 402018 w 1636327"/>
                <a:gd name="connsiteY3466" fmla="*/ 1133560 h 1177996"/>
                <a:gd name="connsiteX3467" fmla="*/ 402541 w 1636327"/>
                <a:gd name="connsiteY3467" fmla="*/ 1133886 h 1177996"/>
                <a:gd name="connsiteX3468" fmla="*/ 401692 w 1636327"/>
                <a:gd name="connsiteY3468" fmla="*/ 1135191 h 1177996"/>
                <a:gd name="connsiteX3469" fmla="*/ 401757 w 1636327"/>
                <a:gd name="connsiteY3469" fmla="*/ 1136366 h 1177996"/>
                <a:gd name="connsiteX3470" fmla="*/ 400713 w 1636327"/>
                <a:gd name="connsiteY3470" fmla="*/ 1136496 h 1177996"/>
                <a:gd name="connsiteX3471" fmla="*/ 399865 w 1636327"/>
                <a:gd name="connsiteY3471" fmla="*/ 1137214 h 1177996"/>
                <a:gd name="connsiteX3472" fmla="*/ 398495 w 1636327"/>
                <a:gd name="connsiteY3472" fmla="*/ 1136236 h 1177996"/>
                <a:gd name="connsiteX3473" fmla="*/ 397777 w 1636327"/>
                <a:gd name="connsiteY3473" fmla="*/ 1136236 h 1177996"/>
                <a:gd name="connsiteX3474" fmla="*/ 397125 w 1636327"/>
                <a:gd name="connsiteY3474" fmla="*/ 1136953 h 1177996"/>
                <a:gd name="connsiteX3475" fmla="*/ 397647 w 1636327"/>
                <a:gd name="connsiteY3475" fmla="*/ 1138128 h 1177996"/>
                <a:gd name="connsiteX3476" fmla="*/ 397451 w 1636327"/>
                <a:gd name="connsiteY3476" fmla="*/ 1138585 h 1177996"/>
                <a:gd name="connsiteX3477" fmla="*/ 395036 w 1636327"/>
                <a:gd name="connsiteY3477" fmla="*/ 1138585 h 1177996"/>
                <a:gd name="connsiteX3478" fmla="*/ 394971 w 1636327"/>
                <a:gd name="connsiteY3478" fmla="*/ 1139302 h 1177996"/>
                <a:gd name="connsiteX3479" fmla="*/ 394384 w 1636327"/>
                <a:gd name="connsiteY3479" fmla="*/ 1139302 h 1177996"/>
                <a:gd name="connsiteX3480" fmla="*/ 393731 w 1636327"/>
                <a:gd name="connsiteY3480" fmla="*/ 1138323 h 1177996"/>
                <a:gd name="connsiteX3481" fmla="*/ 393014 w 1636327"/>
                <a:gd name="connsiteY3481" fmla="*/ 1138323 h 1177996"/>
                <a:gd name="connsiteX3482" fmla="*/ 392557 w 1636327"/>
                <a:gd name="connsiteY3482" fmla="*/ 1138780 h 1177996"/>
                <a:gd name="connsiteX3483" fmla="*/ 391839 w 1636327"/>
                <a:gd name="connsiteY3483" fmla="*/ 1138650 h 1177996"/>
                <a:gd name="connsiteX3484" fmla="*/ 391448 w 1636327"/>
                <a:gd name="connsiteY3484" fmla="*/ 1139107 h 1177996"/>
                <a:gd name="connsiteX3485" fmla="*/ 391904 w 1636327"/>
                <a:gd name="connsiteY3485" fmla="*/ 1139107 h 1177996"/>
                <a:gd name="connsiteX3486" fmla="*/ 391970 w 1636327"/>
                <a:gd name="connsiteY3486" fmla="*/ 1139694 h 1177996"/>
                <a:gd name="connsiteX3487" fmla="*/ 391252 w 1636327"/>
                <a:gd name="connsiteY3487" fmla="*/ 1140281 h 1177996"/>
                <a:gd name="connsiteX3488" fmla="*/ 390665 w 1636327"/>
                <a:gd name="connsiteY3488" fmla="*/ 1140151 h 1177996"/>
                <a:gd name="connsiteX3489" fmla="*/ 390665 w 1636327"/>
                <a:gd name="connsiteY3489" fmla="*/ 1139433 h 1177996"/>
                <a:gd name="connsiteX3490" fmla="*/ 391056 w 1636327"/>
                <a:gd name="connsiteY3490" fmla="*/ 1139172 h 1177996"/>
                <a:gd name="connsiteX3491" fmla="*/ 390665 w 1636327"/>
                <a:gd name="connsiteY3491" fmla="*/ 1136170 h 1177996"/>
                <a:gd name="connsiteX3492" fmla="*/ 391056 w 1636327"/>
                <a:gd name="connsiteY3492" fmla="*/ 1135583 h 1177996"/>
                <a:gd name="connsiteX3493" fmla="*/ 390469 w 1636327"/>
                <a:gd name="connsiteY3493" fmla="*/ 1135322 h 1177996"/>
                <a:gd name="connsiteX3494" fmla="*/ 390925 w 1636327"/>
                <a:gd name="connsiteY3494" fmla="*/ 1134474 h 1177996"/>
                <a:gd name="connsiteX3495" fmla="*/ 390338 w 1636327"/>
                <a:gd name="connsiteY3495" fmla="*/ 1134213 h 1177996"/>
                <a:gd name="connsiteX3496" fmla="*/ 390077 w 1636327"/>
                <a:gd name="connsiteY3496" fmla="*/ 1132516 h 1177996"/>
                <a:gd name="connsiteX3497" fmla="*/ 389490 w 1636327"/>
                <a:gd name="connsiteY3497" fmla="*/ 1132255 h 1177996"/>
                <a:gd name="connsiteX3498" fmla="*/ 387663 w 1636327"/>
                <a:gd name="connsiteY3498" fmla="*/ 1132386 h 1177996"/>
                <a:gd name="connsiteX3499" fmla="*/ 387271 w 1636327"/>
                <a:gd name="connsiteY3499" fmla="*/ 1131407 h 1177996"/>
                <a:gd name="connsiteX3500" fmla="*/ 386749 w 1636327"/>
                <a:gd name="connsiteY3500" fmla="*/ 1131407 h 1177996"/>
                <a:gd name="connsiteX3501" fmla="*/ 386554 w 1636327"/>
                <a:gd name="connsiteY3501" fmla="*/ 1130820 h 1177996"/>
                <a:gd name="connsiteX3502" fmla="*/ 386293 w 1636327"/>
                <a:gd name="connsiteY3502" fmla="*/ 1131994 h 1177996"/>
                <a:gd name="connsiteX3503" fmla="*/ 385249 w 1636327"/>
                <a:gd name="connsiteY3503" fmla="*/ 1131994 h 1177996"/>
                <a:gd name="connsiteX3504" fmla="*/ 384857 w 1636327"/>
                <a:gd name="connsiteY3504" fmla="*/ 1131407 h 1177996"/>
                <a:gd name="connsiteX3505" fmla="*/ 385053 w 1636327"/>
                <a:gd name="connsiteY3505" fmla="*/ 1131146 h 1177996"/>
                <a:gd name="connsiteX3506" fmla="*/ 384661 w 1636327"/>
                <a:gd name="connsiteY3506" fmla="*/ 1131015 h 1177996"/>
                <a:gd name="connsiteX3507" fmla="*/ 384857 w 1636327"/>
                <a:gd name="connsiteY3507" fmla="*/ 1130428 h 1177996"/>
                <a:gd name="connsiteX3508" fmla="*/ 383161 w 1636327"/>
                <a:gd name="connsiteY3508" fmla="*/ 1130297 h 1177996"/>
                <a:gd name="connsiteX3509" fmla="*/ 382965 w 1636327"/>
                <a:gd name="connsiteY3509" fmla="*/ 1130885 h 1177996"/>
                <a:gd name="connsiteX3510" fmla="*/ 382117 w 1636327"/>
                <a:gd name="connsiteY3510" fmla="*/ 1130885 h 1177996"/>
                <a:gd name="connsiteX3511" fmla="*/ 380355 w 1636327"/>
                <a:gd name="connsiteY3511" fmla="*/ 1130037 h 1177996"/>
                <a:gd name="connsiteX3512" fmla="*/ 379767 w 1636327"/>
                <a:gd name="connsiteY3512" fmla="*/ 1129058 h 1177996"/>
                <a:gd name="connsiteX3513" fmla="*/ 380159 w 1636327"/>
                <a:gd name="connsiteY3513" fmla="*/ 1128601 h 1177996"/>
                <a:gd name="connsiteX3514" fmla="*/ 379898 w 1636327"/>
                <a:gd name="connsiteY3514" fmla="*/ 1127622 h 1177996"/>
                <a:gd name="connsiteX3515" fmla="*/ 380550 w 1636327"/>
                <a:gd name="connsiteY3515" fmla="*/ 1126774 h 1177996"/>
                <a:gd name="connsiteX3516" fmla="*/ 380485 w 1636327"/>
                <a:gd name="connsiteY3516" fmla="*/ 1126056 h 1177996"/>
                <a:gd name="connsiteX3517" fmla="*/ 381203 w 1636327"/>
                <a:gd name="connsiteY3517" fmla="*/ 1125926 h 1177996"/>
                <a:gd name="connsiteX3518" fmla="*/ 381203 w 1636327"/>
                <a:gd name="connsiteY3518" fmla="*/ 1125665 h 1177996"/>
                <a:gd name="connsiteX3519" fmla="*/ 378528 w 1636327"/>
                <a:gd name="connsiteY3519" fmla="*/ 1124686 h 1177996"/>
                <a:gd name="connsiteX3520" fmla="*/ 377418 w 1636327"/>
                <a:gd name="connsiteY3520" fmla="*/ 1123250 h 1177996"/>
                <a:gd name="connsiteX3521" fmla="*/ 377484 w 1636327"/>
                <a:gd name="connsiteY3521" fmla="*/ 1122794 h 1177996"/>
                <a:gd name="connsiteX3522" fmla="*/ 378789 w 1636327"/>
                <a:gd name="connsiteY3522" fmla="*/ 1121945 h 1177996"/>
                <a:gd name="connsiteX3523" fmla="*/ 377745 w 1636327"/>
                <a:gd name="connsiteY3523" fmla="*/ 1119335 h 1177996"/>
                <a:gd name="connsiteX3524" fmla="*/ 376374 w 1636327"/>
                <a:gd name="connsiteY3524" fmla="*/ 1119792 h 1177996"/>
                <a:gd name="connsiteX3525" fmla="*/ 374025 w 1636327"/>
                <a:gd name="connsiteY3525" fmla="*/ 1117900 h 1177996"/>
                <a:gd name="connsiteX3526" fmla="*/ 374156 w 1636327"/>
                <a:gd name="connsiteY3526" fmla="*/ 1116333 h 1177996"/>
                <a:gd name="connsiteX3527" fmla="*/ 373438 w 1636327"/>
                <a:gd name="connsiteY3527" fmla="*/ 1116073 h 1177996"/>
                <a:gd name="connsiteX3528" fmla="*/ 373438 w 1636327"/>
                <a:gd name="connsiteY3528" fmla="*/ 1114180 h 1177996"/>
                <a:gd name="connsiteX3529" fmla="*/ 374743 w 1636327"/>
                <a:gd name="connsiteY3529" fmla="*/ 1113919 h 1177996"/>
                <a:gd name="connsiteX3530" fmla="*/ 375656 w 1636327"/>
                <a:gd name="connsiteY3530" fmla="*/ 1112353 h 1177996"/>
                <a:gd name="connsiteX3531" fmla="*/ 375461 w 1636327"/>
                <a:gd name="connsiteY3531" fmla="*/ 1111179 h 1177996"/>
                <a:gd name="connsiteX3532" fmla="*/ 376962 w 1636327"/>
                <a:gd name="connsiteY3532" fmla="*/ 1110461 h 1177996"/>
                <a:gd name="connsiteX3533" fmla="*/ 376962 w 1636327"/>
                <a:gd name="connsiteY3533" fmla="*/ 1110004 h 1177996"/>
                <a:gd name="connsiteX3534" fmla="*/ 376374 w 1636327"/>
                <a:gd name="connsiteY3534" fmla="*/ 1110004 h 1177996"/>
                <a:gd name="connsiteX3535" fmla="*/ 375852 w 1636327"/>
                <a:gd name="connsiteY3535" fmla="*/ 1108830 h 1177996"/>
                <a:gd name="connsiteX3536" fmla="*/ 376374 w 1636327"/>
                <a:gd name="connsiteY3536" fmla="*/ 1108830 h 1177996"/>
                <a:gd name="connsiteX3537" fmla="*/ 376766 w 1636327"/>
                <a:gd name="connsiteY3537" fmla="*/ 1108112 h 1177996"/>
                <a:gd name="connsiteX3538" fmla="*/ 376374 w 1636327"/>
                <a:gd name="connsiteY3538" fmla="*/ 1107655 h 1177996"/>
                <a:gd name="connsiteX3539" fmla="*/ 376962 w 1636327"/>
                <a:gd name="connsiteY3539" fmla="*/ 1107655 h 1177996"/>
                <a:gd name="connsiteX3540" fmla="*/ 377679 w 1636327"/>
                <a:gd name="connsiteY3540" fmla="*/ 1106481 h 1177996"/>
                <a:gd name="connsiteX3541" fmla="*/ 377679 w 1636327"/>
                <a:gd name="connsiteY3541" fmla="*/ 1105436 h 1177996"/>
                <a:gd name="connsiteX3542" fmla="*/ 377157 w 1636327"/>
                <a:gd name="connsiteY3542" fmla="*/ 1105436 h 1177996"/>
                <a:gd name="connsiteX3543" fmla="*/ 376048 w 1636327"/>
                <a:gd name="connsiteY3543" fmla="*/ 1104588 h 1177996"/>
                <a:gd name="connsiteX3544" fmla="*/ 375526 w 1636327"/>
                <a:gd name="connsiteY3544" fmla="*/ 1103283 h 1177996"/>
                <a:gd name="connsiteX3545" fmla="*/ 375135 w 1636327"/>
                <a:gd name="connsiteY3545" fmla="*/ 1103414 h 1177996"/>
                <a:gd name="connsiteX3546" fmla="*/ 374743 w 1636327"/>
                <a:gd name="connsiteY3546" fmla="*/ 1102827 h 1177996"/>
                <a:gd name="connsiteX3547" fmla="*/ 374352 w 1636327"/>
                <a:gd name="connsiteY3547" fmla="*/ 1100803 h 1177996"/>
                <a:gd name="connsiteX3548" fmla="*/ 375656 w 1636327"/>
                <a:gd name="connsiteY3548" fmla="*/ 1100542 h 1177996"/>
                <a:gd name="connsiteX3549" fmla="*/ 375852 w 1636327"/>
                <a:gd name="connsiteY3549" fmla="*/ 1100086 h 1177996"/>
                <a:gd name="connsiteX3550" fmla="*/ 373960 w 1636327"/>
                <a:gd name="connsiteY3550" fmla="*/ 1099629 h 1177996"/>
                <a:gd name="connsiteX3551" fmla="*/ 374156 w 1636327"/>
                <a:gd name="connsiteY3551" fmla="*/ 1097737 h 1177996"/>
                <a:gd name="connsiteX3552" fmla="*/ 372851 w 1636327"/>
                <a:gd name="connsiteY3552" fmla="*/ 1097867 h 1177996"/>
                <a:gd name="connsiteX3553" fmla="*/ 372851 w 1636327"/>
                <a:gd name="connsiteY3553" fmla="*/ 1096432 h 1177996"/>
                <a:gd name="connsiteX3554" fmla="*/ 369719 w 1636327"/>
                <a:gd name="connsiteY3554" fmla="*/ 1095845 h 1177996"/>
                <a:gd name="connsiteX3555" fmla="*/ 369523 w 1636327"/>
                <a:gd name="connsiteY3555" fmla="*/ 1095126 h 1177996"/>
                <a:gd name="connsiteX3556" fmla="*/ 369131 w 1636327"/>
                <a:gd name="connsiteY3556" fmla="*/ 1095126 h 1177996"/>
                <a:gd name="connsiteX3557" fmla="*/ 369131 w 1636327"/>
                <a:gd name="connsiteY3557" fmla="*/ 1094539 h 1177996"/>
                <a:gd name="connsiteX3558" fmla="*/ 371154 w 1636327"/>
                <a:gd name="connsiteY3558" fmla="*/ 1091799 h 1177996"/>
                <a:gd name="connsiteX3559" fmla="*/ 370436 w 1636327"/>
                <a:gd name="connsiteY3559" fmla="*/ 1091342 h 1177996"/>
                <a:gd name="connsiteX3560" fmla="*/ 370436 w 1636327"/>
                <a:gd name="connsiteY3560" fmla="*/ 1090363 h 1177996"/>
                <a:gd name="connsiteX3561" fmla="*/ 369849 w 1636327"/>
                <a:gd name="connsiteY3561" fmla="*/ 1089645 h 1177996"/>
                <a:gd name="connsiteX3562" fmla="*/ 370045 w 1636327"/>
                <a:gd name="connsiteY3562" fmla="*/ 1088210 h 1177996"/>
                <a:gd name="connsiteX3563" fmla="*/ 369653 w 1636327"/>
                <a:gd name="connsiteY3563" fmla="*/ 1088210 h 1177996"/>
                <a:gd name="connsiteX3564" fmla="*/ 368740 w 1636327"/>
                <a:gd name="connsiteY3564" fmla="*/ 1086318 h 1177996"/>
                <a:gd name="connsiteX3565" fmla="*/ 365608 w 1636327"/>
                <a:gd name="connsiteY3565" fmla="*/ 1082859 h 1177996"/>
                <a:gd name="connsiteX3566" fmla="*/ 365804 w 1636327"/>
                <a:gd name="connsiteY3566" fmla="*/ 1080836 h 1177996"/>
                <a:gd name="connsiteX3567" fmla="*/ 368218 w 1636327"/>
                <a:gd name="connsiteY3567" fmla="*/ 1080836 h 1177996"/>
                <a:gd name="connsiteX3568" fmla="*/ 368936 w 1636327"/>
                <a:gd name="connsiteY3568" fmla="*/ 1080249 h 1177996"/>
                <a:gd name="connsiteX3569" fmla="*/ 368936 w 1636327"/>
                <a:gd name="connsiteY3569" fmla="*/ 1079988 h 1177996"/>
                <a:gd name="connsiteX3570" fmla="*/ 367239 w 1636327"/>
                <a:gd name="connsiteY3570" fmla="*/ 1080249 h 1177996"/>
                <a:gd name="connsiteX3571" fmla="*/ 366325 w 1636327"/>
                <a:gd name="connsiteY3571" fmla="*/ 1079531 h 1177996"/>
                <a:gd name="connsiteX3572" fmla="*/ 366325 w 1636327"/>
                <a:gd name="connsiteY3572" fmla="*/ 1078944 h 1177996"/>
                <a:gd name="connsiteX3573" fmla="*/ 367043 w 1636327"/>
                <a:gd name="connsiteY3573" fmla="*/ 1077900 h 1177996"/>
                <a:gd name="connsiteX3574" fmla="*/ 367043 w 1636327"/>
                <a:gd name="connsiteY3574" fmla="*/ 1074703 h 1177996"/>
                <a:gd name="connsiteX3575" fmla="*/ 367761 w 1636327"/>
                <a:gd name="connsiteY3575" fmla="*/ 1074442 h 1177996"/>
                <a:gd name="connsiteX3576" fmla="*/ 368348 w 1636327"/>
                <a:gd name="connsiteY3576" fmla="*/ 1073267 h 1177996"/>
                <a:gd name="connsiteX3577" fmla="*/ 367761 w 1636327"/>
                <a:gd name="connsiteY3577" fmla="*/ 1073137 h 1177996"/>
                <a:gd name="connsiteX3578" fmla="*/ 365347 w 1636327"/>
                <a:gd name="connsiteY3578" fmla="*/ 1074115 h 1177996"/>
                <a:gd name="connsiteX3579" fmla="*/ 366260 w 1636327"/>
                <a:gd name="connsiteY3579" fmla="*/ 1074833 h 1177996"/>
                <a:gd name="connsiteX3580" fmla="*/ 366260 w 1636327"/>
                <a:gd name="connsiteY3580" fmla="*/ 1078030 h 1177996"/>
                <a:gd name="connsiteX3581" fmla="*/ 365738 w 1636327"/>
                <a:gd name="connsiteY3581" fmla="*/ 1078749 h 1177996"/>
                <a:gd name="connsiteX3582" fmla="*/ 365542 w 1636327"/>
                <a:gd name="connsiteY3582" fmla="*/ 1080053 h 1177996"/>
                <a:gd name="connsiteX3583" fmla="*/ 363520 w 1636327"/>
                <a:gd name="connsiteY3583" fmla="*/ 1080510 h 1177996"/>
                <a:gd name="connsiteX3584" fmla="*/ 360910 w 1636327"/>
                <a:gd name="connsiteY3584" fmla="*/ 1077639 h 1177996"/>
                <a:gd name="connsiteX3585" fmla="*/ 360322 w 1636327"/>
                <a:gd name="connsiteY3585" fmla="*/ 1077639 h 1177996"/>
                <a:gd name="connsiteX3586" fmla="*/ 359800 w 1636327"/>
                <a:gd name="connsiteY3586" fmla="*/ 1076660 h 1177996"/>
                <a:gd name="connsiteX3587" fmla="*/ 358495 w 1636327"/>
                <a:gd name="connsiteY3587" fmla="*/ 1075942 h 1177996"/>
                <a:gd name="connsiteX3588" fmla="*/ 358299 w 1636327"/>
                <a:gd name="connsiteY3588" fmla="*/ 1075355 h 1177996"/>
                <a:gd name="connsiteX3589" fmla="*/ 357582 w 1636327"/>
                <a:gd name="connsiteY3589" fmla="*/ 1074898 h 1177996"/>
                <a:gd name="connsiteX3590" fmla="*/ 356081 w 1636327"/>
                <a:gd name="connsiteY3590" fmla="*/ 1074898 h 1177996"/>
                <a:gd name="connsiteX3591" fmla="*/ 354972 w 1636327"/>
                <a:gd name="connsiteY3591" fmla="*/ 1073593 h 1177996"/>
                <a:gd name="connsiteX3592" fmla="*/ 353667 w 1636327"/>
                <a:gd name="connsiteY3592" fmla="*/ 1073137 h 1177996"/>
                <a:gd name="connsiteX3593" fmla="*/ 353862 w 1636327"/>
                <a:gd name="connsiteY3593" fmla="*/ 1072419 h 1177996"/>
                <a:gd name="connsiteX3594" fmla="*/ 351840 w 1636327"/>
                <a:gd name="connsiteY3594" fmla="*/ 1070396 h 1177996"/>
                <a:gd name="connsiteX3595" fmla="*/ 346815 w 1636327"/>
                <a:gd name="connsiteY3595" fmla="*/ 1069809 h 1177996"/>
                <a:gd name="connsiteX3596" fmla="*/ 345510 w 1636327"/>
                <a:gd name="connsiteY3596" fmla="*/ 1070657 h 1177996"/>
                <a:gd name="connsiteX3597" fmla="*/ 344009 w 1636327"/>
                <a:gd name="connsiteY3597" fmla="*/ 1070788 h 1177996"/>
                <a:gd name="connsiteX3598" fmla="*/ 343487 w 1636327"/>
                <a:gd name="connsiteY3598" fmla="*/ 1071375 h 1177996"/>
                <a:gd name="connsiteX3599" fmla="*/ 341986 w 1636327"/>
                <a:gd name="connsiteY3599" fmla="*/ 1071375 h 1177996"/>
                <a:gd name="connsiteX3600" fmla="*/ 340681 w 1636327"/>
                <a:gd name="connsiteY3600" fmla="*/ 1068895 h 1177996"/>
                <a:gd name="connsiteX3601" fmla="*/ 338854 w 1636327"/>
                <a:gd name="connsiteY3601" fmla="*/ 1069026 h 1177996"/>
                <a:gd name="connsiteX3602" fmla="*/ 338463 w 1636327"/>
                <a:gd name="connsiteY3602" fmla="*/ 1068765 h 1177996"/>
                <a:gd name="connsiteX3603" fmla="*/ 338854 w 1636327"/>
                <a:gd name="connsiteY3603" fmla="*/ 1068308 h 1177996"/>
                <a:gd name="connsiteX3604" fmla="*/ 338267 w 1636327"/>
                <a:gd name="connsiteY3604" fmla="*/ 1068047 h 1177996"/>
                <a:gd name="connsiteX3605" fmla="*/ 338659 w 1636327"/>
                <a:gd name="connsiteY3605" fmla="*/ 1067786 h 1177996"/>
                <a:gd name="connsiteX3606" fmla="*/ 338071 w 1636327"/>
                <a:gd name="connsiteY3606" fmla="*/ 1067656 h 1177996"/>
                <a:gd name="connsiteX3607" fmla="*/ 337876 w 1636327"/>
                <a:gd name="connsiteY3607" fmla="*/ 1066611 h 1177996"/>
                <a:gd name="connsiteX3608" fmla="*/ 337288 w 1636327"/>
                <a:gd name="connsiteY3608" fmla="*/ 1066611 h 1177996"/>
                <a:gd name="connsiteX3609" fmla="*/ 336375 w 1636327"/>
                <a:gd name="connsiteY3609" fmla="*/ 1065437 h 1177996"/>
                <a:gd name="connsiteX3610" fmla="*/ 333243 w 1636327"/>
                <a:gd name="connsiteY3610" fmla="*/ 1063675 h 1177996"/>
                <a:gd name="connsiteX3611" fmla="*/ 331938 w 1636327"/>
                <a:gd name="connsiteY3611" fmla="*/ 1063545 h 1177996"/>
                <a:gd name="connsiteX3612" fmla="*/ 331546 w 1636327"/>
                <a:gd name="connsiteY3612" fmla="*/ 1064393 h 1177996"/>
                <a:gd name="connsiteX3613" fmla="*/ 330241 w 1636327"/>
                <a:gd name="connsiteY3613" fmla="*/ 1065241 h 1177996"/>
                <a:gd name="connsiteX3614" fmla="*/ 329328 w 1636327"/>
                <a:gd name="connsiteY3614" fmla="*/ 1065111 h 1177996"/>
                <a:gd name="connsiteX3615" fmla="*/ 329328 w 1636327"/>
                <a:gd name="connsiteY3615" fmla="*/ 1064654 h 1177996"/>
                <a:gd name="connsiteX3616" fmla="*/ 327435 w 1636327"/>
                <a:gd name="connsiteY3616" fmla="*/ 1063349 h 1177996"/>
                <a:gd name="connsiteX3617" fmla="*/ 325934 w 1636327"/>
                <a:gd name="connsiteY3617" fmla="*/ 1063218 h 1177996"/>
                <a:gd name="connsiteX3618" fmla="*/ 324629 w 1636327"/>
                <a:gd name="connsiteY3618" fmla="*/ 1064262 h 1177996"/>
                <a:gd name="connsiteX3619" fmla="*/ 324825 w 1636327"/>
                <a:gd name="connsiteY3619" fmla="*/ 1065698 h 1177996"/>
                <a:gd name="connsiteX3620" fmla="*/ 323520 w 1636327"/>
                <a:gd name="connsiteY3620" fmla="*/ 1065241 h 1177996"/>
                <a:gd name="connsiteX3621" fmla="*/ 323324 w 1636327"/>
                <a:gd name="connsiteY3621" fmla="*/ 1065828 h 1177996"/>
                <a:gd name="connsiteX3622" fmla="*/ 322215 w 1636327"/>
                <a:gd name="connsiteY3622" fmla="*/ 1065698 h 1177996"/>
                <a:gd name="connsiteX3623" fmla="*/ 322019 w 1636327"/>
                <a:gd name="connsiteY3623" fmla="*/ 1066285 h 1177996"/>
                <a:gd name="connsiteX3624" fmla="*/ 320910 w 1636327"/>
                <a:gd name="connsiteY3624" fmla="*/ 1066285 h 1177996"/>
                <a:gd name="connsiteX3625" fmla="*/ 319996 w 1636327"/>
                <a:gd name="connsiteY3625" fmla="*/ 1067003 h 1177996"/>
                <a:gd name="connsiteX3626" fmla="*/ 319475 w 1636327"/>
                <a:gd name="connsiteY3626" fmla="*/ 1066546 h 1177996"/>
                <a:gd name="connsiteX3627" fmla="*/ 319996 w 1636327"/>
                <a:gd name="connsiteY3627" fmla="*/ 1066285 h 1177996"/>
                <a:gd name="connsiteX3628" fmla="*/ 319996 w 1636327"/>
                <a:gd name="connsiteY3628" fmla="*/ 1064980 h 1177996"/>
                <a:gd name="connsiteX3629" fmla="*/ 320388 w 1636327"/>
                <a:gd name="connsiteY3629" fmla="*/ 1064850 h 1177996"/>
                <a:gd name="connsiteX3630" fmla="*/ 320192 w 1636327"/>
                <a:gd name="connsiteY3630" fmla="*/ 1063675 h 1177996"/>
                <a:gd name="connsiteX3631" fmla="*/ 319801 w 1636327"/>
                <a:gd name="connsiteY3631" fmla="*/ 1063675 h 1177996"/>
                <a:gd name="connsiteX3632" fmla="*/ 319996 w 1636327"/>
                <a:gd name="connsiteY3632" fmla="*/ 1062957 h 1177996"/>
                <a:gd name="connsiteX3633" fmla="*/ 318169 w 1636327"/>
                <a:gd name="connsiteY3633" fmla="*/ 1062500 h 1177996"/>
                <a:gd name="connsiteX3634" fmla="*/ 317974 w 1636327"/>
                <a:gd name="connsiteY3634" fmla="*/ 1061065 h 1177996"/>
                <a:gd name="connsiteX3635" fmla="*/ 316081 w 1636327"/>
                <a:gd name="connsiteY3635" fmla="*/ 1059891 h 1177996"/>
                <a:gd name="connsiteX3636" fmla="*/ 315886 w 1636327"/>
                <a:gd name="connsiteY3636" fmla="*/ 1059303 h 1177996"/>
                <a:gd name="connsiteX3637" fmla="*/ 314581 w 1636327"/>
                <a:gd name="connsiteY3637" fmla="*/ 1059173 h 1177996"/>
                <a:gd name="connsiteX3638" fmla="*/ 313667 w 1636327"/>
                <a:gd name="connsiteY3638" fmla="*/ 1059760 h 1177996"/>
                <a:gd name="connsiteX3639" fmla="*/ 313275 w 1636327"/>
                <a:gd name="connsiteY3639" fmla="*/ 1059173 h 1177996"/>
                <a:gd name="connsiteX3640" fmla="*/ 312688 w 1636327"/>
                <a:gd name="connsiteY3640" fmla="*/ 1059173 h 1177996"/>
                <a:gd name="connsiteX3641" fmla="*/ 312297 w 1636327"/>
                <a:gd name="connsiteY3641" fmla="*/ 1058194 h 1177996"/>
                <a:gd name="connsiteX3642" fmla="*/ 311383 w 1636327"/>
                <a:gd name="connsiteY3642" fmla="*/ 1058194 h 1177996"/>
                <a:gd name="connsiteX3643" fmla="*/ 311383 w 1636327"/>
                <a:gd name="connsiteY3643" fmla="*/ 1056302 h 1177996"/>
                <a:gd name="connsiteX3644" fmla="*/ 309556 w 1636327"/>
                <a:gd name="connsiteY3644" fmla="*/ 1055323 h 1177996"/>
                <a:gd name="connsiteX3645" fmla="*/ 308969 w 1636327"/>
                <a:gd name="connsiteY3645" fmla="*/ 1053757 h 1177996"/>
                <a:gd name="connsiteX3646" fmla="*/ 308447 w 1636327"/>
                <a:gd name="connsiteY3646" fmla="*/ 1053757 h 1177996"/>
                <a:gd name="connsiteX3647" fmla="*/ 308251 w 1636327"/>
                <a:gd name="connsiteY3647" fmla="*/ 1053300 h 1177996"/>
                <a:gd name="connsiteX3648" fmla="*/ 306359 w 1636327"/>
                <a:gd name="connsiteY3648" fmla="*/ 1053300 h 1177996"/>
                <a:gd name="connsiteX3649" fmla="*/ 305967 w 1636327"/>
                <a:gd name="connsiteY3649" fmla="*/ 1053757 h 1177996"/>
                <a:gd name="connsiteX3650" fmla="*/ 304662 w 1636327"/>
                <a:gd name="connsiteY3650" fmla="*/ 1053626 h 1177996"/>
                <a:gd name="connsiteX3651" fmla="*/ 304271 w 1636327"/>
                <a:gd name="connsiteY3651" fmla="*/ 1053887 h 1177996"/>
                <a:gd name="connsiteX3652" fmla="*/ 304075 w 1636327"/>
                <a:gd name="connsiteY3652" fmla="*/ 1053039 h 1177996"/>
                <a:gd name="connsiteX3653" fmla="*/ 302378 w 1636327"/>
                <a:gd name="connsiteY3653" fmla="*/ 1051603 h 1177996"/>
                <a:gd name="connsiteX3654" fmla="*/ 298855 w 1636327"/>
                <a:gd name="connsiteY3654" fmla="*/ 1050560 h 1177996"/>
                <a:gd name="connsiteX3655" fmla="*/ 296245 w 1636327"/>
                <a:gd name="connsiteY3655" fmla="*/ 1050560 h 1177996"/>
                <a:gd name="connsiteX3656" fmla="*/ 286979 w 1636327"/>
                <a:gd name="connsiteY3656" fmla="*/ 1052126 h 1177996"/>
                <a:gd name="connsiteX3657" fmla="*/ 286587 w 1636327"/>
                <a:gd name="connsiteY3657" fmla="*/ 1052843 h 1177996"/>
                <a:gd name="connsiteX3658" fmla="*/ 286065 w 1636327"/>
                <a:gd name="connsiteY3658" fmla="*/ 1052974 h 1177996"/>
                <a:gd name="connsiteX3659" fmla="*/ 286261 w 1636327"/>
                <a:gd name="connsiteY3659" fmla="*/ 1057150 h 1177996"/>
                <a:gd name="connsiteX3660" fmla="*/ 285674 w 1636327"/>
                <a:gd name="connsiteY3660" fmla="*/ 1057150 h 1177996"/>
                <a:gd name="connsiteX3661" fmla="*/ 285674 w 1636327"/>
                <a:gd name="connsiteY3661" fmla="*/ 1057606 h 1177996"/>
                <a:gd name="connsiteX3662" fmla="*/ 284173 w 1636327"/>
                <a:gd name="connsiteY3662" fmla="*/ 1057606 h 1177996"/>
                <a:gd name="connsiteX3663" fmla="*/ 283455 w 1636327"/>
                <a:gd name="connsiteY3663" fmla="*/ 1058651 h 1177996"/>
                <a:gd name="connsiteX3664" fmla="*/ 282542 w 1636327"/>
                <a:gd name="connsiteY3664" fmla="*/ 1058781 h 1177996"/>
                <a:gd name="connsiteX3665" fmla="*/ 282542 w 1636327"/>
                <a:gd name="connsiteY3665" fmla="*/ 1059238 h 1177996"/>
                <a:gd name="connsiteX3666" fmla="*/ 280650 w 1636327"/>
                <a:gd name="connsiteY3666" fmla="*/ 1060543 h 1177996"/>
                <a:gd name="connsiteX3667" fmla="*/ 280650 w 1636327"/>
                <a:gd name="connsiteY3667" fmla="*/ 1061261 h 1177996"/>
                <a:gd name="connsiteX3668" fmla="*/ 280258 w 1636327"/>
                <a:gd name="connsiteY3668" fmla="*/ 1061522 h 1177996"/>
                <a:gd name="connsiteX3669" fmla="*/ 280454 w 1636327"/>
                <a:gd name="connsiteY3669" fmla="*/ 1062566 h 1177996"/>
                <a:gd name="connsiteX3670" fmla="*/ 282150 w 1636327"/>
                <a:gd name="connsiteY3670" fmla="*/ 1064328 h 1177996"/>
                <a:gd name="connsiteX3671" fmla="*/ 281955 w 1636327"/>
                <a:gd name="connsiteY3671" fmla="*/ 1064784 h 1177996"/>
                <a:gd name="connsiteX3672" fmla="*/ 281563 w 1636327"/>
                <a:gd name="connsiteY3672" fmla="*/ 1064654 h 1177996"/>
                <a:gd name="connsiteX3673" fmla="*/ 281563 w 1636327"/>
                <a:gd name="connsiteY3673" fmla="*/ 1065828 h 1177996"/>
                <a:gd name="connsiteX3674" fmla="*/ 282477 w 1636327"/>
                <a:gd name="connsiteY3674" fmla="*/ 1066285 h 1177996"/>
                <a:gd name="connsiteX3675" fmla="*/ 283194 w 1636327"/>
                <a:gd name="connsiteY3675" fmla="*/ 1067329 h 1177996"/>
                <a:gd name="connsiteX3676" fmla="*/ 283390 w 1636327"/>
                <a:gd name="connsiteY3676" fmla="*/ 1069482 h 1177996"/>
                <a:gd name="connsiteX3677" fmla="*/ 285413 w 1636327"/>
                <a:gd name="connsiteY3677" fmla="*/ 1071244 h 1177996"/>
                <a:gd name="connsiteX3678" fmla="*/ 284499 w 1636327"/>
                <a:gd name="connsiteY3678" fmla="*/ 1072680 h 1177996"/>
                <a:gd name="connsiteX3679" fmla="*/ 284304 w 1636327"/>
                <a:gd name="connsiteY3679" fmla="*/ 1073985 h 1177996"/>
                <a:gd name="connsiteX3680" fmla="*/ 283390 w 1636327"/>
                <a:gd name="connsiteY3680" fmla="*/ 1074833 h 1177996"/>
                <a:gd name="connsiteX3681" fmla="*/ 283390 w 1636327"/>
                <a:gd name="connsiteY3681" fmla="*/ 1076856 h 1177996"/>
                <a:gd name="connsiteX3682" fmla="*/ 282999 w 1636327"/>
                <a:gd name="connsiteY3682" fmla="*/ 1076856 h 1177996"/>
                <a:gd name="connsiteX3683" fmla="*/ 282085 w 1636327"/>
                <a:gd name="connsiteY3683" fmla="*/ 1080314 h 1177996"/>
                <a:gd name="connsiteX3684" fmla="*/ 281563 w 1636327"/>
                <a:gd name="connsiteY3684" fmla="*/ 1081489 h 1177996"/>
                <a:gd name="connsiteX3685" fmla="*/ 280062 w 1636327"/>
                <a:gd name="connsiteY3685" fmla="*/ 1082663 h 1177996"/>
                <a:gd name="connsiteX3686" fmla="*/ 279866 w 1636327"/>
                <a:gd name="connsiteY3686" fmla="*/ 1084229 h 1177996"/>
                <a:gd name="connsiteX3687" fmla="*/ 279149 w 1636327"/>
                <a:gd name="connsiteY3687" fmla="*/ 1085795 h 1177996"/>
                <a:gd name="connsiteX3688" fmla="*/ 278431 w 1636327"/>
                <a:gd name="connsiteY3688" fmla="*/ 1086383 h 1177996"/>
                <a:gd name="connsiteX3689" fmla="*/ 278039 w 1636327"/>
                <a:gd name="connsiteY3689" fmla="*/ 1086252 h 1177996"/>
                <a:gd name="connsiteX3690" fmla="*/ 278039 w 1636327"/>
                <a:gd name="connsiteY3690" fmla="*/ 1086709 h 1177996"/>
                <a:gd name="connsiteX3691" fmla="*/ 277126 w 1636327"/>
                <a:gd name="connsiteY3691" fmla="*/ 1086709 h 1177996"/>
                <a:gd name="connsiteX3692" fmla="*/ 274907 w 1636327"/>
                <a:gd name="connsiteY3692" fmla="*/ 1085274 h 1177996"/>
                <a:gd name="connsiteX3693" fmla="*/ 274907 w 1636327"/>
                <a:gd name="connsiteY3693" fmla="*/ 1087557 h 1177996"/>
                <a:gd name="connsiteX3694" fmla="*/ 270470 w 1636327"/>
                <a:gd name="connsiteY3694" fmla="*/ 1091016 h 1177996"/>
                <a:gd name="connsiteX3695" fmla="*/ 270079 w 1636327"/>
                <a:gd name="connsiteY3695" fmla="*/ 1090559 h 1177996"/>
                <a:gd name="connsiteX3696" fmla="*/ 269883 w 1636327"/>
                <a:gd name="connsiteY3696" fmla="*/ 1090820 h 1177996"/>
                <a:gd name="connsiteX3697" fmla="*/ 267991 w 1636327"/>
                <a:gd name="connsiteY3697" fmla="*/ 1090363 h 1177996"/>
                <a:gd name="connsiteX3698" fmla="*/ 267599 w 1636327"/>
                <a:gd name="connsiteY3698" fmla="*/ 1090820 h 1177996"/>
                <a:gd name="connsiteX3699" fmla="*/ 266686 w 1636327"/>
                <a:gd name="connsiteY3699" fmla="*/ 1090820 h 1177996"/>
                <a:gd name="connsiteX3700" fmla="*/ 266490 w 1636327"/>
                <a:gd name="connsiteY3700" fmla="*/ 1091277 h 1177996"/>
                <a:gd name="connsiteX3701" fmla="*/ 265576 w 1636327"/>
                <a:gd name="connsiteY3701" fmla="*/ 1091407 h 1177996"/>
                <a:gd name="connsiteX3702" fmla="*/ 264663 w 1636327"/>
                <a:gd name="connsiteY3702" fmla="*/ 1090428 h 1177996"/>
                <a:gd name="connsiteX3703" fmla="*/ 263749 w 1636327"/>
                <a:gd name="connsiteY3703" fmla="*/ 1090559 h 1177996"/>
                <a:gd name="connsiteX3704" fmla="*/ 263358 w 1636327"/>
                <a:gd name="connsiteY3704" fmla="*/ 1091016 h 1177996"/>
                <a:gd name="connsiteX3705" fmla="*/ 263162 w 1636327"/>
                <a:gd name="connsiteY3705" fmla="*/ 1090559 h 1177996"/>
                <a:gd name="connsiteX3706" fmla="*/ 262640 w 1636327"/>
                <a:gd name="connsiteY3706" fmla="*/ 1090559 h 1177996"/>
                <a:gd name="connsiteX3707" fmla="*/ 261335 w 1636327"/>
                <a:gd name="connsiteY3707" fmla="*/ 1091407 h 1177996"/>
                <a:gd name="connsiteX3708" fmla="*/ 260813 w 1636327"/>
                <a:gd name="connsiteY3708" fmla="*/ 1092582 h 1177996"/>
                <a:gd name="connsiteX3709" fmla="*/ 259508 w 1636327"/>
                <a:gd name="connsiteY3709" fmla="*/ 1092582 h 1177996"/>
                <a:gd name="connsiteX3710" fmla="*/ 258790 w 1636327"/>
                <a:gd name="connsiteY3710" fmla="*/ 1092125 h 1177996"/>
                <a:gd name="connsiteX3711" fmla="*/ 257289 w 1636327"/>
                <a:gd name="connsiteY3711" fmla="*/ 1092386 h 1177996"/>
                <a:gd name="connsiteX3712" fmla="*/ 256767 w 1636327"/>
                <a:gd name="connsiteY3712" fmla="*/ 1091668 h 1177996"/>
                <a:gd name="connsiteX3713" fmla="*/ 255854 w 1636327"/>
                <a:gd name="connsiteY3713" fmla="*/ 1092125 h 1177996"/>
                <a:gd name="connsiteX3714" fmla="*/ 255136 w 1636327"/>
                <a:gd name="connsiteY3714" fmla="*/ 1091864 h 1177996"/>
                <a:gd name="connsiteX3715" fmla="*/ 254222 w 1636327"/>
                <a:gd name="connsiteY3715" fmla="*/ 1092321 h 1177996"/>
                <a:gd name="connsiteX3716" fmla="*/ 254222 w 1636327"/>
                <a:gd name="connsiteY3716" fmla="*/ 1093626 h 1177996"/>
                <a:gd name="connsiteX3717" fmla="*/ 253831 w 1636327"/>
                <a:gd name="connsiteY3717" fmla="*/ 1093495 h 1177996"/>
                <a:gd name="connsiteX3718" fmla="*/ 253831 w 1636327"/>
                <a:gd name="connsiteY3718" fmla="*/ 1093952 h 1177996"/>
                <a:gd name="connsiteX3719" fmla="*/ 253439 w 1636327"/>
                <a:gd name="connsiteY3719" fmla="*/ 1093952 h 1177996"/>
                <a:gd name="connsiteX3720" fmla="*/ 253635 w 1636327"/>
                <a:gd name="connsiteY3720" fmla="*/ 1094539 h 1177996"/>
                <a:gd name="connsiteX3721" fmla="*/ 253244 w 1636327"/>
                <a:gd name="connsiteY3721" fmla="*/ 1095126 h 1177996"/>
                <a:gd name="connsiteX3722" fmla="*/ 252526 w 1636327"/>
                <a:gd name="connsiteY3722" fmla="*/ 1095714 h 1177996"/>
                <a:gd name="connsiteX3723" fmla="*/ 251612 w 1636327"/>
                <a:gd name="connsiteY3723" fmla="*/ 1095257 h 1177996"/>
                <a:gd name="connsiteX3724" fmla="*/ 251416 w 1636327"/>
                <a:gd name="connsiteY3724" fmla="*/ 1096432 h 1177996"/>
                <a:gd name="connsiteX3725" fmla="*/ 250503 w 1636327"/>
                <a:gd name="connsiteY3725" fmla="*/ 1097149 h 1177996"/>
                <a:gd name="connsiteX3726" fmla="*/ 250111 w 1636327"/>
                <a:gd name="connsiteY3726" fmla="*/ 1097149 h 1177996"/>
                <a:gd name="connsiteX3727" fmla="*/ 250111 w 1636327"/>
                <a:gd name="connsiteY3727" fmla="*/ 1096432 h 1177996"/>
                <a:gd name="connsiteX3728" fmla="*/ 249198 w 1636327"/>
                <a:gd name="connsiteY3728" fmla="*/ 1095257 h 1177996"/>
                <a:gd name="connsiteX3729" fmla="*/ 247697 w 1636327"/>
                <a:gd name="connsiteY3729" fmla="*/ 1095257 h 1177996"/>
                <a:gd name="connsiteX3730" fmla="*/ 247501 w 1636327"/>
                <a:gd name="connsiteY3730" fmla="*/ 1095845 h 1177996"/>
                <a:gd name="connsiteX3731" fmla="*/ 246979 w 1636327"/>
                <a:gd name="connsiteY3731" fmla="*/ 1095388 h 1177996"/>
                <a:gd name="connsiteX3732" fmla="*/ 245674 w 1636327"/>
                <a:gd name="connsiteY3732" fmla="*/ 1095388 h 1177996"/>
                <a:gd name="connsiteX3733" fmla="*/ 245674 w 1636327"/>
                <a:gd name="connsiteY3733" fmla="*/ 1096236 h 1177996"/>
                <a:gd name="connsiteX3734" fmla="*/ 246262 w 1636327"/>
                <a:gd name="connsiteY3734" fmla="*/ 1096366 h 1177996"/>
                <a:gd name="connsiteX3735" fmla="*/ 246262 w 1636327"/>
                <a:gd name="connsiteY3735" fmla="*/ 1096823 h 1177996"/>
                <a:gd name="connsiteX3736" fmla="*/ 245348 w 1636327"/>
                <a:gd name="connsiteY3736" fmla="*/ 1097541 h 1177996"/>
                <a:gd name="connsiteX3737" fmla="*/ 245152 w 1636327"/>
                <a:gd name="connsiteY3737" fmla="*/ 1098389 h 1177996"/>
                <a:gd name="connsiteX3738" fmla="*/ 244043 w 1636327"/>
                <a:gd name="connsiteY3738" fmla="*/ 1098128 h 1177996"/>
                <a:gd name="connsiteX3739" fmla="*/ 243130 w 1636327"/>
                <a:gd name="connsiteY3739" fmla="*/ 1097280 h 1177996"/>
                <a:gd name="connsiteX3740" fmla="*/ 242607 w 1636327"/>
                <a:gd name="connsiteY3740" fmla="*/ 1098324 h 1177996"/>
                <a:gd name="connsiteX3741" fmla="*/ 241890 w 1636327"/>
                <a:gd name="connsiteY3741" fmla="*/ 1098454 h 1177996"/>
                <a:gd name="connsiteX3742" fmla="*/ 241172 w 1636327"/>
                <a:gd name="connsiteY3742" fmla="*/ 1097998 h 1177996"/>
                <a:gd name="connsiteX3743" fmla="*/ 239149 w 1636327"/>
                <a:gd name="connsiteY3743" fmla="*/ 1099564 h 1177996"/>
                <a:gd name="connsiteX3744" fmla="*/ 237126 w 1636327"/>
                <a:gd name="connsiteY3744" fmla="*/ 1099694 h 1177996"/>
                <a:gd name="connsiteX3745" fmla="*/ 236017 w 1636327"/>
                <a:gd name="connsiteY3745" fmla="*/ 1099564 h 1177996"/>
                <a:gd name="connsiteX3746" fmla="*/ 235430 w 1636327"/>
                <a:gd name="connsiteY3746" fmla="*/ 1098520 h 1177996"/>
                <a:gd name="connsiteX3747" fmla="*/ 234320 w 1636327"/>
                <a:gd name="connsiteY3747" fmla="*/ 1098520 h 1177996"/>
                <a:gd name="connsiteX3748" fmla="*/ 234320 w 1636327"/>
                <a:gd name="connsiteY3748" fmla="*/ 1097933 h 1177996"/>
                <a:gd name="connsiteX3749" fmla="*/ 233929 w 1636327"/>
                <a:gd name="connsiteY3749" fmla="*/ 1097933 h 1177996"/>
                <a:gd name="connsiteX3750" fmla="*/ 234647 w 1636327"/>
                <a:gd name="connsiteY3750" fmla="*/ 1097671 h 1177996"/>
                <a:gd name="connsiteX3751" fmla="*/ 234647 w 1636327"/>
                <a:gd name="connsiteY3751" fmla="*/ 1097215 h 1177996"/>
                <a:gd name="connsiteX3752" fmla="*/ 232037 w 1636327"/>
                <a:gd name="connsiteY3752" fmla="*/ 1094213 h 1177996"/>
                <a:gd name="connsiteX3753" fmla="*/ 232037 w 1636327"/>
                <a:gd name="connsiteY3753" fmla="*/ 1093756 h 1177996"/>
                <a:gd name="connsiteX3754" fmla="*/ 232754 w 1636327"/>
                <a:gd name="connsiteY3754" fmla="*/ 1093756 h 1177996"/>
                <a:gd name="connsiteX3755" fmla="*/ 232950 w 1636327"/>
                <a:gd name="connsiteY3755" fmla="*/ 1092451 h 1177996"/>
                <a:gd name="connsiteX3756" fmla="*/ 231645 w 1636327"/>
                <a:gd name="connsiteY3756" fmla="*/ 1091864 h 1177996"/>
                <a:gd name="connsiteX3757" fmla="*/ 230927 w 1636327"/>
                <a:gd name="connsiteY3757" fmla="*/ 1091994 h 1177996"/>
                <a:gd name="connsiteX3758" fmla="*/ 231123 w 1636327"/>
                <a:gd name="connsiteY3758" fmla="*/ 1089515 h 1177996"/>
                <a:gd name="connsiteX3759" fmla="*/ 229622 w 1636327"/>
                <a:gd name="connsiteY3759" fmla="*/ 1089058 h 1177996"/>
                <a:gd name="connsiteX3760" fmla="*/ 229427 w 1636327"/>
                <a:gd name="connsiteY3760" fmla="*/ 1088601 h 1177996"/>
                <a:gd name="connsiteX3761" fmla="*/ 229035 w 1636327"/>
                <a:gd name="connsiteY3761" fmla="*/ 1089058 h 1177996"/>
                <a:gd name="connsiteX3762" fmla="*/ 227926 w 1636327"/>
                <a:gd name="connsiteY3762" fmla="*/ 1089058 h 1177996"/>
                <a:gd name="connsiteX3763" fmla="*/ 227730 w 1636327"/>
                <a:gd name="connsiteY3763" fmla="*/ 1089515 h 1177996"/>
                <a:gd name="connsiteX3764" fmla="*/ 227012 w 1636327"/>
                <a:gd name="connsiteY3764" fmla="*/ 1088928 h 1177996"/>
                <a:gd name="connsiteX3765" fmla="*/ 227012 w 1636327"/>
                <a:gd name="connsiteY3765" fmla="*/ 1087753 h 1177996"/>
                <a:gd name="connsiteX3766" fmla="*/ 225707 w 1636327"/>
                <a:gd name="connsiteY3766" fmla="*/ 1087753 h 1177996"/>
                <a:gd name="connsiteX3767" fmla="*/ 225707 w 1636327"/>
                <a:gd name="connsiteY3767" fmla="*/ 1085861 h 1177996"/>
                <a:gd name="connsiteX3768" fmla="*/ 224989 w 1636327"/>
                <a:gd name="connsiteY3768" fmla="*/ 1085861 h 1177996"/>
                <a:gd name="connsiteX3769" fmla="*/ 224794 w 1636327"/>
                <a:gd name="connsiteY3769" fmla="*/ 1085012 h 1177996"/>
                <a:gd name="connsiteX3770" fmla="*/ 224272 w 1636327"/>
                <a:gd name="connsiteY3770" fmla="*/ 1085012 h 1177996"/>
                <a:gd name="connsiteX3771" fmla="*/ 223684 w 1636327"/>
                <a:gd name="connsiteY3771" fmla="*/ 1082533 h 1177996"/>
                <a:gd name="connsiteX3772" fmla="*/ 223880 w 1636327"/>
                <a:gd name="connsiteY3772" fmla="*/ 1081815 h 1177996"/>
                <a:gd name="connsiteX3773" fmla="*/ 223489 w 1636327"/>
                <a:gd name="connsiteY3773" fmla="*/ 1081554 h 1177996"/>
                <a:gd name="connsiteX3774" fmla="*/ 224598 w 1636327"/>
                <a:gd name="connsiteY3774" fmla="*/ 1081424 h 1177996"/>
                <a:gd name="connsiteX3775" fmla="*/ 225903 w 1636327"/>
                <a:gd name="connsiteY3775" fmla="*/ 1080380 h 1177996"/>
                <a:gd name="connsiteX3776" fmla="*/ 226294 w 1636327"/>
                <a:gd name="connsiteY3776" fmla="*/ 1079401 h 1177996"/>
                <a:gd name="connsiteX3777" fmla="*/ 225903 w 1636327"/>
                <a:gd name="connsiteY3777" fmla="*/ 1077639 h 1177996"/>
                <a:gd name="connsiteX3778" fmla="*/ 226294 w 1636327"/>
                <a:gd name="connsiteY3778" fmla="*/ 1077052 h 1177996"/>
                <a:gd name="connsiteX3779" fmla="*/ 227404 w 1636327"/>
                <a:gd name="connsiteY3779" fmla="*/ 1076595 h 1177996"/>
                <a:gd name="connsiteX3780" fmla="*/ 229427 w 1636327"/>
                <a:gd name="connsiteY3780" fmla="*/ 1076726 h 1177996"/>
                <a:gd name="connsiteX3781" fmla="*/ 230927 w 1636327"/>
                <a:gd name="connsiteY3781" fmla="*/ 1075747 h 1177996"/>
                <a:gd name="connsiteX3782" fmla="*/ 231645 w 1636327"/>
                <a:gd name="connsiteY3782" fmla="*/ 1074442 h 1177996"/>
                <a:gd name="connsiteX3783" fmla="*/ 231645 w 1636327"/>
                <a:gd name="connsiteY3783" fmla="*/ 1072680 h 1177996"/>
                <a:gd name="connsiteX3784" fmla="*/ 232167 w 1636327"/>
                <a:gd name="connsiteY3784" fmla="*/ 1072093 h 1177996"/>
                <a:gd name="connsiteX3785" fmla="*/ 232167 w 1636327"/>
                <a:gd name="connsiteY3785" fmla="*/ 1071832 h 1177996"/>
                <a:gd name="connsiteX3786" fmla="*/ 232885 w 1636327"/>
                <a:gd name="connsiteY3786" fmla="*/ 1071701 h 1177996"/>
                <a:gd name="connsiteX3787" fmla="*/ 232885 w 1636327"/>
                <a:gd name="connsiteY3787" fmla="*/ 1070657 h 1177996"/>
                <a:gd name="connsiteX3788" fmla="*/ 232363 w 1636327"/>
                <a:gd name="connsiteY3788" fmla="*/ 1070070 h 1177996"/>
                <a:gd name="connsiteX3789" fmla="*/ 232754 w 1636327"/>
                <a:gd name="connsiteY3789" fmla="*/ 1069482 h 1177996"/>
                <a:gd name="connsiteX3790" fmla="*/ 232037 w 1636327"/>
                <a:gd name="connsiteY3790" fmla="*/ 1068765 h 1177996"/>
                <a:gd name="connsiteX3791" fmla="*/ 231123 w 1636327"/>
                <a:gd name="connsiteY3791" fmla="*/ 1068634 h 1177996"/>
                <a:gd name="connsiteX3792" fmla="*/ 231123 w 1636327"/>
                <a:gd name="connsiteY3792" fmla="*/ 1067656 h 1177996"/>
                <a:gd name="connsiteX3793" fmla="*/ 230405 w 1636327"/>
                <a:gd name="connsiteY3793" fmla="*/ 1067199 h 1177996"/>
                <a:gd name="connsiteX3794" fmla="*/ 230210 w 1636327"/>
                <a:gd name="connsiteY3794" fmla="*/ 1065763 h 1177996"/>
                <a:gd name="connsiteX3795" fmla="*/ 229818 w 1636327"/>
                <a:gd name="connsiteY3795" fmla="*/ 1065763 h 1177996"/>
                <a:gd name="connsiteX3796" fmla="*/ 230210 w 1636327"/>
                <a:gd name="connsiteY3796" fmla="*/ 1065307 h 1177996"/>
                <a:gd name="connsiteX3797" fmla="*/ 230405 w 1636327"/>
                <a:gd name="connsiteY3797" fmla="*/ 1063740 h 1177996"/>
                <a:gd name="connsiteX3798" fmla="*/ 229492 w 1636327"/>
                <a:gd name="connsiteY3798" fmla="*/ 1061587 h 1177996"/>
                <a:gd name="connsiteX3799" fmla="*/ 230079 w 1636327"/>
                <a:gd name="connsiteY3799" fmla="*/ 1060151 h 1177996"/>
                <a:gd name="connsiteX3800" fmla="*/ 228970 w 1636327"/>
                <a:gd name="connsiteY3800" fmla="*/ 1059108 h 1177996"/>
                <a:gd name="connsiteX3801" fmla="*/ 228970 w 1636327"/>
                <a:gd name="connsiteY3801" fmla="*/ 1058389 h 1177996"/>
                <a:gd name="connsiteX3802" fmla="*/ 229361 w 1636327"/>
                <a:gd name="connsiteY3802" fmla="*/ 1058129 h 1177996"/>
                <a:gd name="connsiteX3803" fmla="*/ 228970 w 1636327"/>
                <a:gd name="connsiteY3803" fmla="*/ 1056563 h 1177996"/>
                <a:gd name="connsiteX3804" fmla="*/ 229166 w 1636327"/>
                <a:gd name="connsiteY3804" fmla="*/ 1055714 h 1177996"/>
                <a:gd name="connsiteX3805" fmla="*/ 228578 w 1636327"/>
                <a:gd name="connsiteY3805" fmla="*/ 1055714 h 1177996"/>
                <a:gd name="connsiteX3806" fmla="*/ 228578 w 1636327"/>
                <a:gd name="connsiteY3806" fmla="*/ 1055257 h 1177996"/>
                <a:gd name="connsiteX3807" fmla="*/ 228056 w 1636327"/>
                <a:gd name="connsiteY3807" fmla="*/ 1055127 h 1177996"/>
                <a:gd name="connsiteX3808" fmla="*/ 228056 w 1636327"/>
                <a:gd name="connsiteY3808" fmla="*/ 1054670 h 1177996"/>
                <a:gd name="connsiteX3809" fmla="*/ 227338 w 1636327"/>
                <a:gd name="connsiteY3809" fmla="*/ 1054214 h 1177996"/>
                <a:gd name="connsiteX3810" fmla="*/ 227534 w 1636327"/>
                <a:gd name="connsiteY3810" fmla="*/ 1053952 h 1177996"/>
                <a:gd name="connsiteX3811" fmla="*/ 227143 w 1636327"/>
                <a:gd name="connsiteY3811" fmla="*/ 1053952 h 1177996"/>
                <a:gd name="connsiteX3812" fmla="*/ 227338 w 1636327"/>
                <a:gd name="connsiteY3812" fmla="*/ 1052191 h 1177996"/>
                <a:gd name="connsiteX3813" fmla="*/ 226229 w 1636327"/>
                <a:gd name="connsiteY3813" fmla="*/ 1052191 h 1177996"/>
                <a:gd name="connsiteX3814" fmla="*/ 225838 w 1636327"/>
                <a:gd name="connsiteY3814" fmla="*/ 1051343 h 1177996"/>
                <a:gd name="connsiteX3815" fmla="*/ 226425 w 1636327"/>
                <a:gd name="connsiteY3815" fmla="*/ 1051212 h 1177996"/>
                <a:gd name="connsiteX3816" fmla="*/ 226621 w 1636327"/>
                <a:gd name="connsiteY3816" fmla="*/ 1050625 h 1177996"/>
                <a:gd name="connsiteX3817" fmla="*/ 228317 w 1636327"/>
                <a:gd name="connsiteY3817" fmla="*/ 1050886 h 1177996"/>
                <a:gd name="connsiteX3818" fmla="*/ 228317 w 1636327"/>
                <a:gd name="connsiteY3818" fmla="*/ 1048863 h 1177996"/>
                <a:gd name="connsiteX3819" fmla="*/ 227795 w 1636327"/>
                <a:gd name="connsiteY3819" fmla="*/ 1048145 h 1177996"/>
                <a:gd name="connsiteX3820" fmla="*/ 227991 w 1636327"/>
                <a:gd name="connsiteY3820" fmla="*/ 1047297 h 1177996"/>
                <a:gd name="connsiteX3821" fmla="*/ 228905 w 1636327"/>
                <a:gd name="connsiteY3821" fmla="*/ 1047297 h 1177996"/>
                <a:gd name="connsiteX3822" fmla="*/ 229427 w 1636327"/>
                <a:gd name="connsiteY3822" fmla="*/ 1046449 h 1177996"/>
                <a:gd name="connsiteX3823" fmla="*/ 230732 w 1636327"/>
                <a:gd name="connsiteY3823" fmla="*/ 1046579 h 1177996"/>
                <a:gd name="connsiteX3824" fmla="*/ 231449 w 1636327"/>
                <a:gd name="connsiteY3824" fmla="*/ 1045992 h 1177996"/>
                <a:gd name="connsiteX3825" fmla="*/ 231449 w 1636327"/>
                <a:gd name="connsiteY3825" fmla="*/ 1044230 h 1177996"/>
                <a:gd name="connsiteX3826" fmla="*/ 231841 w 1636327"/>
                <a:gd name="connsiteY3826" fmla="*/ 1043643 h 1177996"/>
                <a:gd name="connsiteX3827" fmla="*/ 231319 w 1636327"/>
                <a:gd name="connsiteY3827" fmla="*/ 1043186 h 1177996"/>
                <a:gd name="connsiteX3828" fmla="*/ 231319 w 1636327"/>
                <a:gd name="connsiteY3828" fmla="*/ 1041620 h 1177996"/>
                <a:gd name="connsiteX3829" fmla="*/ 232232 w 1636327"/>
                <a:gd name="connsiteY3829" fmla="*/ 1040315 h 1177996"/>
                <a:gd name="connsiteX3830" fmla="*/ 232037 w 1636327"/>
                <a:gd name="connsiteY3830" fmla="*/ 1039271 h 1177996"/>
                <a:gd name="connsiteX3831" fmla="*/ 232950 w 1636327"/>
                <a:gd name="connsiteY3831" fmla="*/ 1038422 h 1177996"/>
                <a:gd name="connsiteX3832" fmla="*/ 233668 w 1636327"/>
                <a:gd name="connsiteY3832" fmla="*/ 1038422 h 1177996"/>
                <a:gd name="connsiteX3833" fmla="*/ 233668 w 1636327"/>
                <a:gd name="connsiteY3833" fmla="*/ 1037835 h 1177996"/>
                <a:gd name="connsiteX3834" fmla="*/ 234386 w 1636327"/>
                <a:gd name="connsiteY3834" fmla="*/ 1037705 h 1177996"/>
                <a:gd name="connsiteX3835" fmla="*/ 235103 w 1636327"/>
                <a:gd name="connsiteY3835" fmla="*/ 1036530 h 1177996"/>
                <a:gd name="connsiteX3836" fmla="*/ 235625 w 1636327"/>
                <a:gd name="connsiteY3836" fmla="*/ 1036530 h 1177996"/>
                <a:gd name="connsiteX3837" fmla="*/ 236213 w 1636327"/>
                <a:gd name="connsiteY3837" fmla="*/ 1034768 h 1177996"/>
                <a:gd name="connsiteX3838" fmla="*/ 237518 w 1636327"/>
                <a:gd name="connsiteY3838" fmla="*/ 1033920 h 1177996"/>
                <a:gd name="connsiteX3839" fmla="*/ 238040 w 1636327"/>
                <a:gd name="connsiteY3839" fmla="*/ 1032615 h 1177996"/>
                <a:gd name="connsiteX3840" fmla="*/ 238431 w 1636327"/>
                <a:gd name="connsiteY3840" fmla="*/ 1032615 h 1177996"/>
                <a:gd name="connsiteX3841" fmla="*/ 238040 w 1636327"/>
                <a:gd name="connsiteY3841" fmla="*/ 1031310 h 1177996"/>
                <a:gd name="connsiteX3842" fmla="*/ 238431 w 1636327"/>
                <a:gd name="connsiteY3842" fmla="*/ 1031441 h 1177996"/>
                <a:gd name="connsiteX3843" fmla="*/ 239149 w 1636327"/>
                <a:gd name="connsiteY3843" fmla="*/ 1030853 h 1177996"/>
                <a:gd name="connsiteX3844" fmla="*/ 243586 w 1636327"/>
                <a:gd name="connsiteY3844" fmla="*/ 1032289 h 1177996"/>
                <a:gd name="connsiteX3845" fmla="*/ 243782 w 1636327"/>
                <a:gd name="connsiteY3845" fmla="*/ 1031441 h 1177996"/>
                <a:gd name="connsiteX3846" fmla="*/ 244500 w 1636327"/>
                <a:gd name="connsiteY3846" fmla="*/ 1030723 h 1177996"/>
                <a:gd name="connsiteX3847" fmla="*/ 245413 w 1636327"/>
                <a:gd name="connsiteY3847" fmla="*/ 1030266 h 1177996"/>
                <a:gd name="connsiteX3848" fmla="*/ 247436 w 1636327"/>
                <a:gd name="connsiteY3848" fmla="*/ 1030136 h 1177996"/>
                <a:gd name="connsiteX3849" fmla="*/ 247436 w 1636327"/>
                <a:gd name="connsiteY3849" fmla="*/ 1029874 h 1177996"/>
                <a:gd name="connsiteX3850" fmla="*/ 248545 w 1636327"/>
                <a:gd name="connsiteY3850" fmla="*/ 1030331 h 1177996"/>
                <a:gd name="connsiteX3851" fmla="*/ 249263 w 1636327"/>
                <a:gd name="connsiteY3851" fmla="*/ 1030201 h 1177996"/>
                <a:gd name="connsiteX3852" fmla="*/ 249263 w 1636327"/>
                <a:gd name="connsiteY3852" fmla="*/ 1030462 h 1177996"/>
                <a:gd name="connsiteX3853" fmla="*/ 251482 w 1636327"/>
                <a:gd name="connsiteY3853" fmla="*/ 1030201 h 1177996"/>
                <a:gd name="connsiteX3854" fmla="*/ 251482 w 1636327"/>
                <a:gd name="connsiteY3854" fmla="*/ 1030657 h 1177996"/>
                <a:gd name="connsiteX3855" fmla="*/ 252200 w 1636327"/>
                <a:gd name="connsiteY3855" fmla="*/ 1030788 h 1177996"/>
                <a:gd name="connsiteX3856" fmla="*/ 253309 w 1636327"/>
                <a:gd name="connsiteY3856" fmla="*/ 1029940 h 1177996"/>
                <a:gd name="connsiteX3857" fmla="*/ 253309 w 1636327"/>
                <a:gd name="connsiteY3857" fmla="*/ 1029483 h 1177996"/>
                <a:gd name="connsiteX3858" fmla="*/ 254222 w 1636327"/>
                <a:gd name="connsiteY3858" fmla="*/ 1029222 h 1177996"/>
                <a:gd name="connsiteX3859" fmla="*/ 253831 w 1636327"/>
                <a:gd name="connsiteY3859" fmla="*/ 1028765 h 1177996"/>
                <a:gd name="connsiteX3860" fmla="*/ 254222 w 1636327"/>
                <a:gd name="connsiteY3860" fmla="*/ 1027721 h 1177996"/>
                <a:gd name="connsiteX3861" fmla="*/ 255136 w 1636327"/>
                <a:gd name="connsiteY3861" fmla="*/ 1026873 h 1177996"/>
                <a:gd name="connsiteX3862" fmla="*/ 255723 w 1636327"/>
                <a:gd name="connsiteY3862" fmla="*/ 1027003 h 1177996"/>
                <a:gd name="connsiteX3863" fmla="*/ 255332 w 1636327"/>
                <a:gd name="connsiteY3863" fmla="*/ 1025698 h 1177996"/>
                <a:gd name="connsiteX3864" fmla="*/ 256245 w 1636327"/>
                <a:gd name="connsiteY3864" fmla="*/ 1025242 h 1177996"/>
                <a:gd name="connsiteX3865" fmla="*/ 256441 w 1636327"/>
                <a:gd name="connsiteY3865" fmla="*/ 1024197 h 1177996"/>
                <a:gd name="connsiteX3866" fmla="*/ 257159 w 1636327"/>
                <a:gd name="connsiteY3866" fmla="*/ 1024328 h 1177996"/>
                <a:gd name="connsiteX3867" fmla="*/ 256963 w 1636327"/>
                <a:gd name="connsiteY3867" fmla="*/ 1024067 h 1177996"/>
                <a:gd name="connsiteX3868" fmla="*/ 257354 w 1636327"/>
                <a:gd name="connsiteY3868" fmla="*/ 1024067 h 1177996"/>
                <a:gd name="connsiteX3869" fmla="*/ 257942 w 1636327"/>
                <a:gd name="connsiteY3869" fmla="*/ 1023023 h 1177996"/>
                <a:gd name="connsiteX3870" fmla="*/ 259247 w 1636327"/>
                <a:gd name="connsiteY3870" fmla="*/ 1023023 h 1177996"/>
                <a:gd name="connsiteX3871" fmla="*/ 260160 w 1636327"/>
                <a:gd name="connsiteY3871" fmla="*/ 1023480 h 1177996"/>
                <a:gd name="connsiteX3872" fmla="*/ 259247 w 1636327"/>
                <a:gd name="connsiteY3872" fmla="*/ 1021326 h 1177996"/>
                <a:gd name="connsiteX3873" fmla="*/ 259769 w 1636327"/>
                <a:gd name="connsiteY3873" fmla="*/ 1020739 h 1177996"/>
                <a:gd name="connsiteX3874" fmla="*/ 260878 w 1636327"/>
                <a:gd name="connsiteY3874" fmla="*/ 1020869 h 1177996"/>
                <a:gd name="connsiteX3875" fmla="*/ 261400 w 1636327"/>
                <a:gd name="connsiteY3875" fmla="*/ 1020282 h 1177996"/>
                <a:gd name="connsiteX3876" fmla="*/ 261987 w 1636327"/>
                <a:gd name="connsiteY3876" fmla="*/ 1018716 h 1177996"/>
                <a:gd name="connsiteX3877" fmla="*/ 262509 w 1636327"/>
                <a:gd name="connsiteY3877" fmla="*/ 1018586 h 1177996"/>
                <a:gd name="connsiteX3878" fmla="*/ 262314 w 1636327"/>
                <a:gd name="connsiteY3878" fmla="*/ 1017281 h 1177996"/>
                <a:gd name="connsiteX3879" fmla="*/ 262705 w 1636327"/>
                <a:gd name="connsiteY3879" fmla="*/ 1017020 h 1177996"/>
                <a:gd name="connsiteX3880" fmla="*/ 263619 w 1636327"/>
                <a:gd name="connsiteY3880" fmla="*/ 1017607 h 1177996"/>
                <a:gd name="connsiteX3881" fmla="*/ 263423 w 1636327"/>
                <a:gd name="connsiteY3881" fmla="*/ 1018194 h 1177996"/>
                <a:gd name="connsiteX3882" fmla="*/ 264141 w 1636327"/>
                <a:gd name="connsiteY3882" fmla="*/ 1019499 h 1177996"/>
                <a:gd name="connsiteX3883" fmla="*/ 265641 w 1636327"/>
                <a:gd name="connsiteY3883" fmla="*/ 1019238 h 1177996"/>
                <a:gd name="connsiteX3884" fmla="*/ 265446 w 1636327"/>
                <a:gd name="connsiteY3884" fmla="*/ 1018651 h 1177996"/>
                <a:gd name="connsiteX3885" fmla="*/ 265968 w 1636327"/>
                <a:gd name="connsiteY3885" fmla="*/ 1017933 h 1177996"/>
                <a:gd name="connsiteX3886" fmla="*/ 267273 w 1636327"/>
                <a:gd name="connsiteY3886" fmla="*/ 1018064 h 1177996"/>
                <a:gd name="connsiteX3887" fmla="*/ 267273 w 1636327"/>
                <a:gd name="connsiteY3887" fmla="*/ 1016171 h 1177996"/>
                <a:gd name="connsiteX3888" fmla="*/ 268186 w 1636327"/>
                <a:gd name="connsiteY3888" fmla="*/ 1015911 h 1177996"/>
                <a:gd name="connsiteX3889" fmla="*/ 268774 w 1636327"/>
                <a:gd name="connsiteY3889" fmla="*/ 1016367 h 1177996"/>
                <a:gd name="connsiteX3890" fmla="*/ 269491 w 1636327"/>
                <a:gd name="connsiteY3890" fmla="*/ 1015911 h 1177996"/>
                <a:gd name="connsiteX3891" fmla="*/ 269491 w 1636327"/>
                <a:gd name="connsiteY3891" fmla="*/ 1014344 h 1177996"/>
                <a:gd name="connsiteX3892" fmla="*/ 270405 w 1636327"/>
                <a:gd name="connsiteY3892" fmla="*/ 1013300 h 1177996"/>
                <a:gd name="connsiteX3893" fmla="*/ 271123 w 1636327"/>
                <a:gd name="connsiteY3893" fmla="*/ 1012844 h 1177996"/>
                <a:gd name="connsiteX3894" fmla="*/ 272036 w 1636327"/>
                <a:gd name="connsiteY3894" fmla="*/ 1014410 h 1177996"/>
                <a:gd name="connsiteX3895" fmla="*/ 273929 w 1636327"/>
                <a:gd name="connsiteY3895" fmla="*/ 1013692 h 1177996"/>
                <a:gd name="connsiteX3896" fmla="*/ 274124 w 1636327"/>
                <a:gd name="connsiteY3896" fmla="*/ 1012974 h 1177996"/>
                <a:gd name="connsiteX3897" fmla="*/ 274842 w 1636327"/>
                <a:gd name="connsiteY3897" fmla="*/ 1012844 h 1177996"/>
                <a:gd name="connsiteX3898" fmla="*/ 274842 w 1636327"/>
                <a:gd name="connsiteY3898" fmla="*/ 1012257 h 1177996"/>
                <a:gd name="connsiteX3899" fmla="*/ 275560 w 1636327"/>
                <a:gd name="connsiteY3899" fmla="*/ 1011995 h 1177996"/>
                <a:gd name="connsiteX3900" fmla="*/ 275951 w 1636327"/>
                <a:gd name="connsiteY3900" fmla="*/ 1011278 h 1177996"/>
                <a:gd name="connsiteX3901" fmla="*/ 277256 w 1636327"/>
                <a:gd name="connsiteY3901" fmla="*/ 1011538 h 1177996"/>
                <a:gd name="connsiteX3902" fmla="*/ 277648 w 1636327"/>
                <a:gd name="connsiteY3902" fmla="*/ 1009972 h 1177996"/>
                <a:gd name="connsiteX3903" fmla="*/ 277061 w 1636327"/>
                <a:gd name="connsiteY3903" fmla="*/ 1009972 h 1177996"/>
                <a:gd name="connsiteX3904" fmla="*/ 277061 w 1636327"/>
                <a:gd name="connsiteY3904" fmla="*/ 1009385 h 1177996"/>
                <a:gd name="connsiteX3905" fmla="*/ 277452 w 1636327"/>
                <a:gd name="connsiteY3905" fmla="*/ 1008798 h 1177996"/>
                <a:gd name="connsiteX3906" fmla="*/ 278953 w 1636327"/>
                <a:gd name="connsiteY3906" fmla="*/ 1008667 h 1177996"/>
                <a:gd name="connsiteX3907" fmla="*/ 279475 w 1636327"/>
                <a:gd name="connsiteY3907" fmla="*/ 1007493 h 1177996"/>
                <a:gd name="connsiteX3908" fmla="*/ 281693 w 1636327"/>
                <a:gd name="connsiteY3908" fmla="*/ 1007363 h 1177996"/>
                <a:gd name="connsiteX3909" fmla="*/ 281889 w 1636327"/>
                <a:gd name="connsiteY3909" fmla="*/ 1006318 h 1177996"/>
                <a:gd name="connsiteX3910" fmla="*/ 282607 w 1636327"/>
                <a:gd name="connsiteY3910" fmla="*/ 1005862 h 1177996"/>
                <a:gd name="connsiteX3911" fmla="*/ 282803 w 1636327"/>
                <a:gd name="connsiteY3911" fmla="*/ 1005274 h 1177996"/>
                <a:gd name="connsiteX3912" fmla="*/ 284695 w 1636327"/>
                <a:gd name="connsiteY3912" fmla="*/ 1006318 h 1177996"/>
                <a:gd name="connsiteX3913" fmla="*/ 287305 w 1636327"/>
                <a:gd name="connsiteY3913" fmla="*/ 1006318 h 1177996"/>
                <a:gd name="connsiteX3914" fmla="*/ 288806 w 1636327"/>
                <a:gd name="connsiteY3914" fmla="*/ 1005731 h 1177996"/>
                <a:gd name="connsiteX3915" fmla="*/ 289198 w 1636327"/>
                <a:gd name="connsiteY3915" fmla="*/ 1004687 h 1177996"/>
                <a:gd name="connsiteX3916" fmla="*/ 289915 w 1636327"/>
                <a:gd name="connsiteY3916" fmla="*/ 1004556 h 1177996"/>
                <a:gd name="connsiteX3917" fmla="*/ 290829 w 1636327"/>
                <a:gd name="connsiteY3917" fmla="*/ 1005405 h 1177996"/>
                <a:gd name="connsiteX3918" fmla="*/ 291938 w 1636327"/>
                <a:gd name="connsiteY3918" fmla="*/ 1005405 h 1177996"/>
                <a:gd name="connsiteX3919" fmla="*/ 292134 w 1636327"/>
                <a:gd name="connsiteY3919" fmla="*/ 1004687 h 1177996"/>
                <a:gd name="connsiteX3920" fmla="*/ 292656 w 1636327"/>
                <a:gd name="connsiteY3920" fmla="*/ 1004426 h 1177996"/>
                <a:gd name="connsiteX3921" fmla="*/ 292656 w 1636327"/>
                <a:gd name="connsiteY3921" fmla="*/ 1003839 h 1177996"/>
                <a:gd name="connsiteX3922" fmla="*/ 293374 w 1636327"/>
                <a:gd name="connsiteY3922" fmla="*/ 1003969 h 1177996"/>
                <a:gd name="connsiteX3923" fmla="*/ 293374 w 1636327"/>
                <a:gd name="connsiteY3923" fmla="*/ 1004426 h 1177996"/>
                <a:gd name="connsiteX3924" fmla="*/ 294287 w 1636327"/>
                <a:gd name="connsiteY3924" fmla="*/ 1004426 h 1177996"/>
                <a:gd name="connsiteX3925" fmla="*/ 294809 w 1636327"/>
                <a:gd name="connsiteY3925" fmla="*/ 1003969 h 1177996"/>
                <a:gd name="connsiteX3926" fmla="*/ 295331 w 1636327"/>
                <a:gd name="connsiteY3926" fmla="*/ 1004100 h 1177996"/>
                <a:gd name="connsiteX3927" fmla="*/ 295918 w 1636327"/>
                <a:gd name="connsiteY3927" fmla="*/ 1003252 h 1177996"/>
                <a:gd name="connsiteX3928" fmla="*/ 297419 w 1636327"/>
                <a:gd name="connsiteY3928" fmla="*/ 1003513 h 1177996"/>
                <a:gd name="connsiteX3929" fmla="*/ 298333 w 1636327"/>
                <a:gd name="connsiteY3929" fmla="*/ 1004948 h 1177996"/>
                <a:gd name="connsiteX3930" fmla="*/ 299638 w 1636327"/>
                <a:gd name="connsiteY3930" fmla="*/ 1004687 h 1177996"/>
                <a:gd name="connsiteX3931" fmla="*/ 300356 w 1636327"/>
                <a:gd name="connsiteY3931" fmla="*/ 1005731 h 1177996"/>
                <a:gd name="connsiteX3932" fmla="*/ 302052 w 1636327"/>
                <a:gd name="connsiteY3932" fmla="*/ 1005470 h 1177996"/>
                <a:gd name="connsiteX3933" fmla="*/ 302574 w 1636327"/>
                <a:gd name="connsiteY3933" fmla="*/ 1004883 h 1177996"/>
                <a:gd name="connsiteX3934" fmla="*/ 302574 w 1636327"/>
                <a:gd name="connsiteY3934" fmla="*/ 1003709 h 1177996"/>
                <a:gd name="connsiteX3935" fmla="*/ 304466 w 1636327"/>
                <a:gd name="connsiteY3935" fmla="*/ 1003969 h 1177996"/>
                <a:gd name="connsiteX3936" fmla="*/ 304662 w 1636327"/>
                <a:gd name="connsiteY3936" fmla="*/ 1004556 h 1177996"/>
                <a:gd name="connsiteX3937" fmla="*/ 303944 w 1636327"/>
                <a:gd name="connsiteY3937" fmla="*/ 1004426 h 1177996"/>
                <a:gd name="connsiteX3938" fmla="*/ 303944 w 1636327"/>
                <a:gd name="connsiteY3938" fmla="*/ 1005731 h 1177996"/>
                <a:gd name="connsiteX3939" fmla="*/ 302835 w 1636327"/>
                <a:gd name="connsiteY3939" fmla="*/ 1005992 h 1177996"/>
                <a:gd name="connsiteX3940" fmla="*/ 302835 w 1636327"/>
                <a:gd name="connsiteY3940" fmla="*/ 1007036 h 1177996"/>
                <a:gd name="connsiteX3941" fmla="*/ 303031 w 1636327"/>
                <a:gd name="connsiteY3941" fmla="*/ 1007623 h 1177996"/>
                <a:gd name="connsiteX3942" fmla="*/ 303749 w 1636327"/>
                <a:gd name="connsiteY3942" fmla="*/ 1007884 h 1177996"/>
                <a:gd name="connsiteX3943" fmla="*/ 303553 w 1636327"/>
                <a:gd name="connsiteY3943" fmla="*/ 1008602 h 1177996"/>
                <a:gd name="connsiteX3944" fmla="*/ 304075 w 1636327"/>
                <a:gd name="connsiteY3944" fmla="*/ 1009320 h 1177996"/>
                <a:gd name="connsiteX3945" fmla="*/ 305380 w 1636327"/>
                <a:gd name="connsiteY3945" fmla="*/ 1009450 h 1177996"/>
                <a:gd name="connsiteX3946" fmla="*/ 305772 w 1636327"/>
                <a:gd name="connsiteY3946" fmla="*/ 1010168 h 1177996"/>
                <a:gd name="connsiteX3947" fmla="*/ 306489 w 1636327"/>
                <a:gd name="connsiteY3947" fmla="*/ 1010429 h 1177996"/>
                <a:gd name="connsiteX3948" fmla="*/ 306489 w 1636327"/>
                <a:gd name="connsiteY3948" fmla="*/ 1010690 h 1177996"/>
                <a:gd name="connsiteX3949" fmla="*/ 306098 w 1636327"/>
                <a:gd name="connsiteY3949" fmla="*/ 1010560 h 1177996"/>
                <a:gd name="connsiteX3950" fmla="*/ 306489 w 1636327"/>
                <a:gd name="connsiteY3950" fmla="*/ 1013757 h 1177996"/>
                <a:gd name="connsiteX3951" fmla="*/ 308512 w 1636327"/>
                <a:gd name="connsiteY3951" fmla="*/ 1014801 h 1177996"/>
                <a:gd name="connsiteX3952" fmla="*/ 310209 w 1636327"/>
                <a:gd name="connsiteY3952" fmla="*/ 1014801 h 1177996"/>
                <a:gd name="connsiteX3953" fmla="*/ 310600 w 1636327"/>
                <a:gd name="connsiteY3953" fmla="*/ 1014344 h 1177996"/>
                <a:gd name="connsiteX3954" fmla="*/ 311122 w 1636327"/>
                <a:gd name="connsiteY3954" fmla="*/ 1015649 h 1177996"/>
                <a:gd name="connsiteX3955" fmla="*/ 311840 w 1636327"/>
                <a:gd name="connsiteY3955" fmla="*/ 1016106 h 1177996"/>
                <a:gd name="connsiteX3956" fmla="*/ 316669 w 1636327"/>
                <a:gd name="connsiteY3956" fmla="*/ 1016694 h 1177996"/>
                <a:gd name="connsiteX3957" fmla="*/ 316864 w 1636327"/>
                <a:gd name="connsiteY3957" fmla="*/ 1017150 h 1177996"/>
                <a:gd name="connsiteX3958" fmla="*/ 316473 w 1636327"/>
                <a:gd name="connsiteY3958" fmla="*/ 1017607 h 1177996"/>
                <a:gd name="connsiteX3959" fmla="*/ 317582 w 1636327"/>
                <a:gd name="connsiteY3959" fmla="*/ 1018651 h 1177996"/>
                <a:gd name="connsiteX3960" fmla="*/ 317778 w 1636327"/>
                <a:gd name="connsiteY3960" fmla="*/ 1019369 h 1177996"/>
                <a:gd name="connsiteX3961" fmla="*/ 319083 w 1636327"/>
                <a:gd name="connsiteY3961" fmla="*/ 1019826 h 1177996"/>
                <a:gd name="connsiteX3962" fmla="*/ 319083 w 1636327"/>
                <a:gd name="connsiteY3962" fmla="*/ 1021000 h 1177996"/>
                <a:gd name="connsiteX3963" fmla="*/ 317582 w 1636327"/>
                <a:gd name="connsiteY3963" fmla="*/ 1021261 h 1177996"/>
                <a:gd name="connsiteX3964" fmla="*/ 316995 w 1636327"/>
                <a:gd name="connsiteY3964" fmla="*/ 1022109 h 1177996"/>
                <a:gd name="connsiteX3965" fmla="*/ 316603 w 1636327"/>
                <a:gd name="connsiteY3965" fmla="*/ 1024980 h 1177996"/>
                <a:gd name="connsiteX3966" fmla="*/ 316995 w 1636327"/>
                <a:gd name="connsiteY3966" fmla="*/ 1025698 h 1177996"/>
                <a:gd name="connsiteX3967" fmla="*/ 317713 w 1636327"/>
                <a:gd name="connsiteY3967" fmla="*/ 1025568 h 1177996"/>
                <a:gd name="connsiteX3968" fmla="*/ 318626 w 1636327"/>
                <a:gd name="connsiteY3968" fmla="*/ 1024263 h 1177996"/>
                <a:gd name="connsiteX3969" fmla="*/ 318626 w 1636327"/>
                <a:gd name="connsiteY3969" fmla="*/ 1022827 h 1177996"/>
                <a:gd name="connsiteX3970" fmla="*/ 319018 w 1636327"/>
                <a:gd name="connsiteY3970" fmla="*/ 1022240 h 1177996"/>
                <a:gd name="connsiteX3971" fmla="*/ 320519 w 1636327"/>
                <a:gd name="connsiteY3971" fmla="*/ 1021392 h 1177996"/>
                <a:gd name="connsiteX3972" fmla="*/ 320519 w 1636327"/>
                <a:gd name="connsiteY3972" fmla="*/ 1020805 h 1177996"/>
                <a:gd name="connsiteX3973" fmla="*/ 319996 w 1636327"/>
                <a:gd name="connsiteY3973" fmla="*/ 1020674 h 1177996"/>
                <a:gd name="connsiteX3974" fmla="*/ 319801 w 1636327"/>
                <a:gd name="connsiteY3974" fmla="*/ 1018912 h 1177996"/>
                <a:gd name="connsiteX3975" fmla="*/ 318104 w 1636327"/>
                <a:gd name="connsiteY3975" fmla="*/ 1018325 h 1177996"/>
                <a:gd name="connsiteX3976" fmla="*/ 317713 w 1636327"/>
                <a:gd name="connsiteY3976" fmla="*/ 1017607 h 1177996"/>
                <a:gd name="connsiteX3977" fmla="*/ 318430 w 1636327"/>
                <a:gd name="connsiteY3977" fmla="*/ 1016889 h 1177996"/>
                <a:gd name="connsiteX3978" fmla="*/ 319018 w 1636327"/>
                <a:gd name="connsiteY3978" fmla="*/ 1014606 h 1177996"/>
                <a:gd name="connsiteX3979" fmla="*/ 324956 w 1636327"/>
                <a:gd name="connsiteY3979" fmla="*/ 1010234 h 1177996"/>
                <a:gd name="connsiteX3980" fmla="*/ 324956 w 1636327"/>
                <a:gd name="connsiteY3980" fmla="*/ 1009646 h 1177996"/>
                <a:gd name="connsiteX3981" fmla="*/ 328871 w 1636327"/>
                <a:gd name="connsiteY3981" fmla="*/ 1005274 h 1177996"/>
                <a:gd name="connsiteX3982" fmla="*/ 329784 w 1636327"/>
                <a:gd name="connsiteY3982" fmla="*/ 1002207 h 1177996"/>
                <a:gd name="connsiteX3983" fmla="*/ 330176 w 1636327"/>
                <a:gd name="connsiteY3983" fmla="*/ 1002207 h 1177996"/>
                <a:gd name="connsiteX3984" fmla="*/ 330372 w 1636327"/>
                <a:gd name="connsiteY3984" fmla="*/ 1001164 h 1177996"/>
                <a:gd name="connsiteX3985" fmla="*/ 331285 w 1636327"/>
                <a:gd name="connsiteY3985" fmla="*/ 1000446 h 1177996"/>
                <a:gd name="connsiteX3986" fmla="*/ 331481 w 1636327"/>
                <a:gd name="connsiteY3986" fmla="*/ 999402 h 1177996"/>
                <a:gd name="connsiteX3987" fmla="*/ 331872 w 1636327"/>
                <a:gd name="connsiteY3987" fmla="*/ 999271 h 1177996"/>
                <a:gd name="connsiteX3988" fmla="*/ 332068 w 1636327"/>
                <a:gd name="connsiteY3988" fmla="*/ 997966 h 1177996"/>
                <a:gd name="connsiteX3989" fmla="*/ 331481 w 1636327"/>
                <a:gd name="connsiteY3989" fmla="*/ 997705 h 1177996"/>
                <a:gd name="connsiteX3990" fmla="*/ 331872 w 1636327"/>
                <a:gd name="connsiteY3990" fmla="*/ 996857 h 1177996"/>
                <a:gd name="connsiteX3991" fmla="*/ 331350 w 1636327"/>
                <a:gd name="connsiteY3991" fmla="*/ 994704 h 1177996"/>
                <a:gd name="connsiteX3992" fmla="*/ 330763 w 1636327"/>
                <a:gd name="connsiteY3992" fmla="*/ 994573 h 1177996"/>
                <a:gd name="connsiteX3993" fmla="*/ 330567 w 1636327"/>
                <a:gd name="connsiteY3993" fmla="*/ 992681 h 1177996"/>
                <a:gd name="connsiteX3994" fmla="*/ 331155 w 1636327"/>
                <a:gd name="connsiteY3994" fmla="*/ 992224 h 1177996"/>
                <a:gd name="connsiteX3995" fmla="*/ 332068 w 1636327"/>
                <a:gd name="connsiteY3995" fmla="*/ 992354 h 1177996"/>
                <a:gd name="connsiteX3996" fmla="*/ 332068 w 1636327"/>
                <a:gd name="connsiteY3996" fmla="*/ 992616 h 1177996"/>
                <a:gd name="connsiteX3997" fmla="*/ 333373 w 1636327"/>
                <a:gd name="connsiteY3997" fmla="*/ 992159 h 1177996"/>
                <a:gd name="connsiteX3998" fmla="*/ 334091 w 1636327"/>
                <a:gd name="connsiteY3998" fmla="*/ 992616 h 1177996"/>
                <a:gd name="connsiteX3999" fmla="*/ 335396 w 1636327"/>
                <a:gd name="connsiteY3999" fmla="*/ 990854 h 1177996"/>
                <a:gd name="connsiteX4000" fmla="*/ 336701 w 1636327"/>
                <a:gd name="connsiteY4000" fmla="*/ 990593 h 1177996"/>
                <a:gd name="connsiteX4001" fmla="*/ 336701 w 1636327"/>
                <a:gd name="connsiteY4001" fmla="*/ 991180 h 1177996"/>
                <a:gd name="connsiteX4002" fmla="*/ 337419 w 1636327"/>
                <a:gd name="connsiteY4002" fmla="*/ 991310 h 1177996"/>
                <a:gd name="connsiteX4003" fmla="*/ 337223 w 1636327"/>
                <a:gd name="connsiteY4003" fmla="*/ 992485 h 1177996"/>
                <a:gd name="connsiteX4004" fmla="*/ 338528 w 1636327"/>
                <a:gd name="connsiteY4004" fmla="*/ 993529 h 1177996"/>
                <a:gd name="connsiteX4005" fmla="*/ 338137 w 1636327"/>
                <a:gd name="connsiteY4005" fmla="*/ 994116 h 1177996"/>
                <a:gd name="connsiteX4006" fmla="*/ 339442 w 1636327"/>
                <a:gd name="connsiteY4006" fmla="*/ 994573 h 1177996"/>
                <a:gd name="connsiteX4007" fmla="*/ 340159 w 1636327"/>
                <a:gd name="connsiteY4007" fmla="*/ 993855 h 1177996"/>
                <a:gd name="connsiteX4008" fmla="*/ 341464 w 1636327"/>
                <a:gd name="connsiteY4008" fmla="*/ 993855 h 1177996"/>
                <a:gd name="connsiteX4009" fmla="*/ 341856 w 1636327"/>
                <a:gd name="connsiteY4009" fmla="*/ 993137 h 1177996"/>
                <a:gd name="connsiteX4010" fmla="*/ 342770 w 1636327"/>
                <a:gd name="connsiteY4010" fmla="*/ 993137 h 1177996"/>
                <a:gd name="connsiteX4011" fmla="*/ 343487 w 1636327"/>
                <a:gd name="connsiteY4011" fmla="*/ 992550 h 1177996"/>
                <a:gd name="connsiteX4012" fmla="*/ 345184 w 1636327"/>
                <a:gd name="connsiteY4012" fmla="*/ 992550 h 1177996"/>
                <a:gd name="connsiteX4013" fmla="*/ 345902 w 1636327"/>
                <a:gd name="connsiteY4013" fmla="*/ 993268 h 1177996"/>
                <a:gd name="connsiteX4014" fmla="*/ 347207 w 1636327"/>
                <a:gd name="connsiteY4014" fmla="*/ 993399 h 1177996"/>
                <a:gd name="connsiteX4015" fmla="*/ 347729 w 1636327"/>
                <a:gd name="connsiteY4015" fmla="*/ 993855 h 1177996"/>
                <a:gd name="connsiteX4016" fmla="*/ 348838 w 1636327"/>
                <a:gd name="connsiteY4016" fmla="*/ 993007 h 1177996"/>
                <a:gd name="connsiteX4017" fmla="*/ 350535 w 1636327"/>
                <a:gd name="connsiteY4017" fmla="*/ 992876 h 1177996"/>
                <a:gd name="connsiteX4018" fmla="*/ 352231 w 1636327"/>
                <a:gd name="connsiteY4018" fmla="*/ 991441 h 1177996"/>
                <a:gd name="connsiteX4019" fmla="*/ 352949 w 1636327"/>
                <a:gd name="connsiteY4019" fmla="*/ 991441 h 1177996"/>
                <a:gd name="connsiteX4020" fmla="*/ 353145 w 1636327"/>
                <a:gd name="connsiteY4020" fmla="*/ 990854 h 1177996"/>
                <a:gd name="connsiteX4021" fmla="*/ 354058 w 1636327"/>
                <a:gd name="connsiteY4021" fmla="*/ 990593 h 1177996"/>
                <a:gd name="connsiteX4022" fmla="*/ 354972 w 1636327"/>
                <a:gd name="connsiteY4022" fmla="*/ 989027 h 1177996"/>
                <a:gd name="connsiteX4023" fmla="*/ 355559 w 1636327"/>
                <a:gd name="connsiteY4023" fmla="*/ 989027 h 1177996"/>
                <a:gd name="connsiteX4024" fmla="*/ 355167 w 1636327"/>
                <a:gd name="connsiteY4024" fmla="*/ 988570 h 1177996"/>
                <a:gd name="connsiteX4025" fmla="*/ 355363 w 1636327"/>
                <a:gd name="connsiteY4025" fmla="*/ 987983 h 1177996"/>
                <a:gd name="connsiteX4026" fmla="*/ 357386 w 1636327"/>
                <a:gd name="connsiteY4026" fmla="*/ 987852 h 1177996"/>
                <a:gd name="connsiteX4027" fmla="*/ 357386 w 1636327"/>
                <a:gd name="connsiteY4027" fmla="*/ 986677 h 1177996"/>
                <a:gd name="connsiteX4028" fmla="*/ 358299 w 1636327"/>
                <a:gd name="connsiteY4028" fmla="*/ 985634 h 1177996"/>
                <a:gd name="connsiteX4029" fmla="*/ 358299 w 1636327"/>
                <a:gd name="connsiteY4029" fmla="*/ 985177 h 1177996"/>
                <a:gd name="connsiteX4030" fmla="*/ 357582 w 1636327"/>
                <a:gd name="connsiteY4030" fmla="*/ 985046 h 1177996"/>
                <a:gd name="connsiteX4031" fmla="*/ 357582 w 1636327"/>
                <a:gd name="connsiteY4031" fmla="*/ 984589 h 1177996"/>
                <a:gd name="connsiteX4032" fmla="*/ 358691 w 1636327"/>
                <a:gd name="connsiteY4032" fmla="*/ 984459 h 1177996"/>
                <a:gd name="connsiteX4033" fmla="*/ 359083 w 1636327"/>
                <a:gd name="connsiteY4033" fmla="*/ 983285 h 1177996"/>
                <a:gd name="connsiteX4034" fmla="*/ 359996 w 1636327"/>
                <a:gd name="connsiteY4034" fmla="*/ 982828 h 1177996"/>
                <a:gd name="connsiteX4035" fmla="*/ 359800 w 1636327"/>
                <a:gd name="connsiteY4035" fmla="*/ 982566 h 1177996"/>
                <a:gd name="connsiteX4036" fmla="*/ 360518 w 1636327"/>
                <a:gd name="connsiteY4036" fmla="*/ 982436 h 1177996"/>
                <a:gd name="connsiteX4037" fmla="*/ 360518 w 1636327"/>
                <a:gd name="connsiteY4037" fmla="*/ 981979 h 1177996"/>
                <a:gd name="connsiteX4038" fmla="*/ 361236 w 1636327"/>
                <a:gd name="connsiteY4038" fmla="*/ 981849 h 1177996"/>
                <a:gd name="connsiteX4039" fmla="*/ 361627 w 1636327"/>
                <a:gd name="connsiteY4039" fmla="*/ 980805 h 1177996"/>
                <a:gd name="connsiteX4040" fmla="*/ 362737 w 1636327"/>
                <a:gd name="connsiteY4040" fmla="*/ 980805 h 1177996"/>
                <a:gd name="connsiteX4041" fmla="*/ 362932 w 1636327"/>
                <a:gd name="connsiteY4041" fmla="*/ 981262 h 1177996"/>
                <a:gd name="connsiteX4042" fmla="*/ 363650 w 1636327"/>
                <a:gd name="connsiteY4042" fmla="*/ 981000 h 1177996"/>
                <a:gd name="connsiteX4043" fmla="*/ 364368 w 1636327"/>
                <a:gd name="connsiteY4043" fmla="*/ 981588 h 1177996"/>
                <a:gd name="connsiteX4044" fmla="*/ 364368 w 1636327"/>
                <a:gd name="connsiteY4044" fmla="*/ 981131 h 1177996"/>
                <a:gd name="connsiteX4045" fmla="*/ 364955 w 1636327"/>
                <a:gd name="connsiteY4045" fmla="*/ 981000 h 1177996"/>
                <a:gd name="connsiteX4046" fmla="*/ 364955 w 1636327"/>
                <a:gd name="connsiteY4046" fmla="*/ 979957 h 1177996"/>
                <a:gd name="connsiteX4047" fmla="*/ 367174 w 1636327"/>
                <a:gd name="connsiteY4047" fmla="*/ 979826 h 1177996"/>
                <a:gd name="connsiteX4048" fmla="*/ 367174 w 1636327"/>
                <a:gd name="connsiteY4048" fmla="*/ 979108 h 1177996"/>
                <a:gd name="connsiteX4049" fmla="*/ 366652 w 1636327"/>
                <a:gd name="connsiteY4049" fmla="*/ 978978 h 1177996"/>
                <a:gd name="connsiteX4050" fmla="*/ 366260 w 1636327"/>
                <a:gd name="connsiteY4050" fmla="*/ 977934 h 1177996"/>
                <a:gd name="connsiteX4051" fmla="*/ 367761 w 1636327"/>
                <a:gd name="connsiteY4051" fmla="*/ 977803 h 1177996"/>
                <a:gd name="connsiteX4052" fmla="*/ 369262 w 1636327"/>
                <a:gd name="connsiteY4052" fmla="*/ 975454 h 1177996"/>
                <a:gd name="connsiteX4053" fmla="*/ 370763 w 1636327"/>
                <a:gd name="connsiteY4053" fmla="*/ 974280 h 1177996"/>
                <a:gd name="connsiteX4054" fmla="*/ 374091 w 1636327"/>
                <a:gd name="connsiteY4054" fmla="*/ 974280 h 1177996"/>
                <a:gd name="connsiteX4055" fmla="*/ 374286 w 1636327"/>
                <a:gd name="connsiteY4055" fmla="*/ 974018 h 1177996"/>
                <a:gd name="connsiteX4056" fmla="*/ 373895 w 1636327"/>
                <a:gd name="connsiteY4056" fmla="*/ 973562 h 1177996"/>
                <a:gd name="connsiteX4057" fmla="*/ 375396 w 1636327"/>
                <a:gd name="connsiteY4057" fmla="*/ 973562 h 1177996"/>
                <a:gd name="connsiteX4058" fmla="*/ 375200 w 1636327"/>
                <a:gd name="connsiteY4058" fmla="*/ 972257 h 1177996"/>
                <a:gd name="connsiteX4059" fmla="*/ 375591 w 1636327"/>
                <a:gd name="connsiteY4059" fmla="*/ 971669 h 1177996"/>
                <a:gd name="connsiteX4060" fmla="*/ 377484 w 1636327"/>
                <a:gd name="connsiteY4060" fmla="*/ 970821 h 1177996"/>
                <a:gd name="connsiteX4061" fmla="*/ 378984 w 1636327"/>
                <a:gd name="connsiteY4061" fmla="*/ 970952 h 1177996"/>
                <a:gd name="connsiteX4062" fmla="*/ 378984 w 1636327"/>
                <a:gd name="connsiteY4062" fmla="*/ 970234 h 1177996"/>
                <a:gd name="connsiteX4063" fmla="*/ 380290 w 1636327"/>
                <a:gd name="connsiteY4063" fmla="*/ 969647 h 1177996"/>
                <a:gd name="connsiteX4064" fmla="*/ 380681 w 1636327"/>
                <a:gd name="connsiteY4064" fmla="*/ 968342 h 1177996"/>
                <a:gd name="connsiteX4065" fmla="*/ 381399 w 1636327"/>
                <a:gd name="connsiteY4065" fmla="*/ 968211 h 1177996"/>
                <a:gd name="connsiteX4066" fmla="*/ 381203 w 1636327"/>
                <a:gd name="connsiteY4066" fmla="*/ 967755 h 1177996"/>
                <a:gd name="connsiteX4067" fmla="*/ 381725 w 1636327"/>
                <a:gd name="connsiteY4067" fmla="*/ 967624 h 1177996"/>
                <a:gd name="connsiteX4068" fmla="*/ 381334 w 1636327"/>
                <a:gd name="connsiteY4068" fmla="*/ 966776 h 1177996"/>
                <a:gd name="connsiteX4069" fmla="*/ 381856 w 1636327"/>
                <a:gd name="connsiteY4069" fmla="*/ 966189 h 1177996"/>
                <a:gd name="connsiteX4070" fmla="*/ 381856 w 1636327"/>
                <a:gd name="connsiteY4070" fmla="*/ 965014 h 1177996"/>
                <a:gd name="connsiteX4071" fmla="*/ 382769 w 1636327"/>
                <a:gd name="connsiteY4071" fmla="*/ 963839 h 1177996"/>
                <a:gd name="connsiteX4072" fmla="*/ 383161 w 1636327"/>
                <a:gd name="connsiteY4072" fmla="*/ 961686 h 1177996"/>
                <a:gd name="connsiteX4073" fmla="*/ 383552 w 1636327"/>
                <a:gd name="connsiteY4073" fmla="*/ 961099 h 1177996"/>
                <a:gd name="connsiteX4074" fmla="*/ 384270 w 1636327"/>
                <a:gd name="connsiteY4074" fmla="*/ 961229 h 1177996"/>
                <a:gd name="connsiteX4075" fmla="*/ 384270 w 1636327"/>
                <a:gd name="connsiteY4075" fmla="*/ 960772 h 1177996"/>
                <a:gd name="connsiteX4076" fmla="*/ 383878 w 1636327"/>
                <a:gd name="connsiteY4076" fmla="*/ 960772 h 1177996"/>
                <a:gd name="connsiteX4077" fmla="*/ 383878 w 1636327"/>
                <a:gd name="connsiteY4077" fmla="*/ 959728 h 1177996"/>
                <a:gd name="connsiteX4078" fmla="*/ 384400 w 1636327"/>
                <a:gd name="connsiteY4078" fmla="*/ 958554 h 1177996"/>
                <a:gd name="connsiteX4079" fmla="*/ 384400 w 1636327"/>
                <a:gd name="connsiteY4079" fmla="*/ 955226 h 1177996"/>
                <a:gd name="connsiteX4080" fmla="*/ 384009 w 1636327"/>
                <a:gd name="connsiteY4080" fmla="*/ 955096 h 1177996"/>
                <a:gd name="connsiteX4081" fmla="*/ 384205 w 1636327"/>
                <a:gd name="connsiteY4081" fmla="*/ 951311 h 1177996"/>
                <a:gd name="connsiteX4082" fmla="*/ 386097 w 1636327"/>
                <a:gd name="connsiteY4082" fmla="*/ 951180 h 1177996"/>
                <a:gd name="connsiteX4083" fmla="*/ 386619 w 1636327"/>
                <a:gd name="connsiteY4083" fmla="*/ 950593 h 1177996"/>
                <a:gd name="connsiteX4084" fmla="*/ 387728 w 1636327"/>
                <a:gd name="connsiteY4084" fmla="*/ 950332 h 1177996"/>
                <a:gd name="connsiteX4085" fmla="*/ 388315 w 1636327"/>
                <a:gd name="connsiteY4085" fmla="*/ 949614 h 1177996"/>
                <a:gd name="connsiteX4086" fmla="*/ 392753 w 1636327"/>
                <a:gd name="connsiteY4086" fmla="*/ 950332 h 1177996"/>
                <a:gd name="connsiteX4087" fmla="*/ 394645 w 1636327"/>
                <a:gd name="connsiteY4087" fmla="*/ 949614 h 1177996"/>
                <a:gd name="connsiteX4088" fmla="*/ 395167 w 1636327"/>
                <a:gd name="connsiteY4088" fmla="*/ 949875 h 1177996"/>
                <a:gd name="connsiteX4089" fmla="*/ 395363 w 1636327"/>
                <a:gd name="connsiteY4089" fmla="*/ 950593 h 1177996"/>
                <a:gd name="connsiteX4090" fmla="*/ 395754 w 1636327"/>
                <a:gd name="connsiteY4090" fmla="*/ 950593 h 1177996"/>
                <a:gd name="connsiteX4091" fmla="*/ 396276 w 1636327"/>
                <a:gd name="connsiteY4091" fmla="*/ 949549 h 1177996"/>
                <a:gd name="connsiteX4092" fmla="*/ 396863 w 1636327"/>
                <a:gd name="connsiteY4092" fmla="*/ 949419 h 1177996"/>
                <a:gd name="connsiteX4093" fmla="*/ 396472 w 1636327"/>
                <a:gd name="connsiteY4093" fmla="*/ 948962 h 1177996"/>
                <a:gd name="connsiteX4094" fmla="*/ 397190 w 1636327"/>
                <a:gd name="connsiteY4094" fmla="*/ 947526 h 1177996"/>
                <a:gd name="connsiteX4095" fmla="*/ 398299 w 1636327"/>
                <a:gd name="connsiteY4095" fmla="*/ 947396 h 1177996"/>
                <a:gd name="connsiteX4096" fmla="*/ 398299 w 1636327"/>
                <a:gd name="connsiteY4096" fmla="*/ 946678 h 1177996"/>
                <a:gd name="connsiteX4097" fmla="*/ 399017 w 1636327"/>
                <a:gd name="connsiteY4097" fmla="*/ 946221 h 1177996"/>
                <a:gd name="connsiteX4098" fmla="*/ 399408 w 1636327"/>
                <a:gd name="connsiteY4098" fmla="*/ 945503 h 1177996"/>
                <a:gd name="connsiteX4099" fmla="*/ 399213 w 1636327"/>
                <a:gd name="connsiteY4099" fmla="*/ 944459 h 1177996"/>
                <a:gd name="connsiteX4100" fmla="*/ 400322 w 1636327"/>
                <a:gd name="connsiteY4100" fmla="*/ 943872 h 1177996"/>
                <a:gd name="connsiteX4101" fmla="*/ 401040 w 1636327"/>
                <a:gd name="connsiteY4101" fmla="*/ 944133 h 1177996"/>
                <a:gd name="connsiteX4102" fmla="*/ 401431 w 1636327"/>
                <a:gd name="connsiteY4102" fmla="*/ 943415 h 1177996"/>
                <a:gd name="connsiteX4103" fmla="*/ 401953 w 1636327"/>
                <a:gd name="connsiteY4103" fmla="*/ 943415 h 1177996"/>
                <a:gd name="connsiteX4104" fmla="*/ 402149 w 1636327"/>
                <a:gd name="connsiteY4104" fmla="*/ 941654 h 1177996"/>
                <a:gd name="connsiteX4105" fmla="*/ 401757 w 1636327"/>
                <a:gd name="connsiteY4105" fmla="*/ 941197 h 1177996"/>
                <a:gd name="connsiteX4106" fmla="*/ 401757 w 1636327"/>
                <a:gd name="connsiteY4106" fmla="*/ 940022 h 1177996"/>
                <a:gd name="connsiteX4107" fmla="*/ 403780 w 1636327"/>
                <a:gd name="connsiteY4107" fmla="*/ 939892 h 1177996"/>
                <a:gd name="connsiteX4108" fmla="*/ 404172 w 1636327"/>
                <a:gd name="connsiteY4108" fmla="*/ 939435 h 1177996"/>
                <a:gd name="connsiteX4109" fmla="*/ 405085 w 1636327"/>
                <a:gd name="connsiteY4109" fmla="*/ 939696 h 1177996"/>
                <a:gd name="connsiteX4110" fmla="*/ 406586 w 1636327"/>
                <a:gd name="connsiteY4110" fmla="*/ 937804 h 1177996"/>
                <a:gd name="connsiteX4111" fmla="*/ 407891 w 1636327"/>
                <a:gd name="connsiteY4111" fmla="*/ 937804 h 1177996"/>
                <a:gd name="connsiteX4112" fmla="*/ 408283 w 1636327"/>
                <a:gd name="connsiteY4112" fmla="*/ 936760 h 1177996"/>
                <a:gd name="connsiteX4113" fmla="*/ 408870 w 1636327"/>
                <a:gd name="connsiteY4113" fmla="*/ 936760 h 1177996"/>
                <a:gd name="connsiteX4114" fmla="*/ 408478 w 1636327"/>
                <a:gd name="connsiteY4114" fmla="*/ 936303 h 1177996"/>
                <a:gd name="connsiteX4115" fmla="*/ 409196 w 1636327"/>
                <a:gd name="connsiteY4115" fmla="*/ 936303 h 1177996"/>
                <a:gd name="connsiteX4116" fmla="*/ 410110 w 1636327"/>
                <a:gd name="connsiteY4116" fmla="*/ 935585 h 1177996"/>
                <a:gd name="connsiteX4117" fmla="*/ 410827 w 1636327"/>
                <a:gd name="connsiteY4117" fmla="*/ 935846 h 1177996"/>
                <a:gd name="connsiteX4118" fmla="*/ 411219 w 1636327"/>
                <a:gd name="connsiteY4118" fmla="*/ 934410 h 1177996"/>
                <a:gd name="connsiteX4119" fmla="*/ 410632 w 1636327"/>
                <a:gd name="connsiteY4119" fmla="*/ 933823 h 1177996"/>
                <a:gd name="connsiteX4120" fmla="*/ 411219 w 1636327"/>
                <a:gd name="connsiteY4120" fmla="*/ 931474 h 1177996"/>
                <a:gd name="connsiteX4121" fmla="*/ 411937 w 1636327"/>
                <a:gd name="connsiteY4121" fmla="*/ 930756 h 1177996"/>
                <a:gd name="connsiteX4122" fmla="*/ 411937 w 1636327"/>
                <a:gd name="connsiteY4122" fmla="*/ 929125 h 1177996"/>
                <a:gd name="connsiteX4123" fmla="*/ 412524 w 1636327"/>
                <a:gd name="connsiteY4123" fmla="*/ 928538 h 1177996"/>
                <a:gd name="connsiteX4124" fmla="*/ 412916 w 1636327"/>
                <a:gd name="connsiteY4124" fmla="*/ 924753 h 1177996"/>
                <a:gd name="connsiteX4125" fmla="*/ 413307 w 1636327"/>
                <a:gd name="connsiteY4125" fmla="*/ 924296 h 1177996"/>
                <a:gd name="connsiteX4126" fmla="*/ 413307 w 1636327"/>
                <a:gd name="connsiteY4126" fmla="*/ 921817 h 1177996"/>
                <a:gd name="connsiteX4127" fmla="*/ 412589 w 1636327"/>
                <a:gd name="connsiteY4127" fmla="*/ 921230 h 1177996"/>
                <a:gd name="connsiteX4128" fmla="*/ 412589 w 1636327"/>
                <a:gd name="connsiteY4128" fmla="*/ 920773 h 1177996"/>
                <a:gd name="connsiteX4129" fmla="*/ 411676 w 1636327"/>
                <a:gd name="connsiteY4129" fmla="*/ 920773 h 1177996"/>
                <a:gd name="connsiteX4130" fmla="*/ 410371 w 1636327"/>
                <a:gd name="connsiteY4130" fmla="*/ 919729 h 1177996"/>
                <a:gd name="connsiteX4131" fmla="*/ 410371 w 1636327"/>
                <a:gd name="connsiteY4131" fmla="*/ 919142 h 1177996"/>
                <a:gd name="connsiteX4132" fmla="*/ 411872 w 1636327"/>
                <a:gd name="connsiteY4132" fmla="*/ 918685 h 1177996"/>
                <a:gd name="connsiteX4133" fmla="*/ 412067 w 1636327"/>
                <a:gd name="connsiteY4133" fmla="*/ 918228 h 1177996"/>
                <a:gd name="connsiteX4134" fmla="*/ 411545 w 1636327"/>
                <a:gd name="connsiteY4134" fmla="*/ 916923 h 1177996"/>
                <a:gd name="connsiteX4135" fmla="*/ 410827 w 1636327"/>
                <a:gd name="connsiteY4135" fmla="*/ 916466 h 1177996"/>
                <a:gd name="connsiteX4136" fmla="*/ 411023 w 1636327"/>
                <a:gd name="connsiteY4136" fmla="*/ 915879 h 1177996"/>
                <a:gd name="connsiteX4137" fmla="*/ 409718 w 1636327"/>
                <a:gd name="connsiteY4137" fmla="*/ 914704 h 1177996"/>
                <a:gd name="connsiteX4138" fmla="*/ 410110 w 1636327"/>
                <a:gd name="connsiteY4138" fmla="*/ 913530 h 1177996"/>
                <a:gd name="connsiteX4139" fmla="*/ 410501 w 1636327"/>
                <a:gd name="connsiteY4139" fmla="*/ 913530 h 1177996"/>
                <a:gd name="connsiteX4140" fmla="*/ 410501 w 1636327"/>
                <a:gd name="connsiteY4140" fmla="*/ 914117 h 1177996"/>
                <a:gd name="connsiteX4141" fmla="*/ 411806 w 1636327"/>
                <a:gd name="connsiteY4141" fmla="*/ 914248 h 1177996"/>
                <a:gd name="connsiteX4142" fmla="*/ 413829 w 1636327"/>
                <a:gd name="connsiteY4142" fmla="*/ 913203 h 1177996"/>
                <a:gd name="connsiteX4143" fmla="*/ 414221 w 1636327"/>
                <a:gd name="connsiteY4143" fmla="*/ 912029 h 1177996"/>
                <a:gd name="connsiteX4144" fmla="*/ 414743 w 1636327"/>
                <a:gd name="connsiteY4144" fmla="*/ 911572 h 1177996"/>
                <a:gd name="connsiteX4145" fmla="*/ 412720 w 1636327"/>
                <a:gd name="connsiteY4145" fmla="*/ 907918 h 1177996"/>
                <a:gd name="connsiteX4146" fmla="*/ 413438 w 1636327"/>
                <a:gd name="connsiteY4146" fmla="*/ 905765 h 1177996"/>
                <a:gd name="connsiteX4147" fmla="*/ 414743 w 1636327"/>
                <a:gd name="connsiteY4147" fmla="*/ 905765 h 1177996"/>
                <a:gd name="connsiteX4148" fmla="*/ 415134 w 1636327"/>
                <a:gd name="connsiteY4148" fmla="*/ 906352 h 1177996"/>
                <a:gd name="connsiteX4149" fmla="*/ 415852 w 1636327"/>
                <a:gd name="connsiteY4149" fmla="*/ 906483 h 1177996"/>
                <a:gd name="connsiteX4150" fmla="*/ 416765 w 1636327"/>
                <a:gd name="connsiteY4150" fmla="*/ 905047 h 1177996"/>
                <a:gd name="connsiteX4151" fmla="*/ 416765 w 1636327"/>
                <a:gd name="connsiteY4151" fmla="*/ 904329 h 1177996"/>
                <a:gd name="connsiteX4152" fmla="*/ 417287 w 1636327"/>
                <a:gd name="connsiteY4152" fmla="*/ 904068 h 1177996"/>
                <a:gd name="connsiteX4153" fmla="*/ 418005 w 1636327"/>
                <a:gd name="connsiteY4153" fmla="*/ 904068 h 1177996"/>
                <a:gd name="connsiteX4154" fmla="*/ 418005 w 1636327"/>
                <a:gd name="connsiteY4154" fmla="*/ 904525 h 1177996"/>
                <a:gd name="connsiteX4155" fmla="*/ 419310 w 1636327"/>
                <a:gd name="connsiteY4155" fmla="*/ 905961 h 1177996"/>
                <a:gd name="connsiteX4156" fmla="*/ 421724 w 1636327"/>
                <a:gd name="connsiteY4156" fmla="*/ 906091 h 1177996"/>
                <a:gd name="connsiteX4157" fmla="*/ 422638 w 1636327"/>
                <a:gd name="connsiteY4157" fmla="*/ 905634 h 1177996"/>
                <a:gd name="connsiteX4158" fmla="*/ 424139 w 1636327"/>
                <a:gd name="connsiteY4158" fmla="*/ 904329 h 1177996"/>
                <a:gd name="connsiteX4159" fmla="*/ 421920 w 1636327"/>
                <a:gd name="connsiteY4159" fmla="*/ 903481 h 1177996"/>
                <a:gd name="connsiteX4160" fmla="*/ 421398 w 1636327"/>
                <a:gd name="connsiteY4160" fmla="*/ 903612 h 1177996"/>
                <a:gd name="connsiteX4161" fmla="*/ 420811 w 1636327"/>
                <a:gd name="connsiteY4161" fmla="*/ 903155 h 1177996"/>
                <a:gd name="connsiteX4162" fmla="*/ 420615 w 1636327"/>
                <a:gd name="connsiteY4162" fmla="*/ 901980 h 1177996"/>
                <a:gd name="connsiteX4163" fmla="*/ 422116 w 1636327"/>
                <a:gd name="connsiteY4163" fmla="*/ 901850 h 1177996"/>
                <a:gd name="connsiteX4164" fmla="*/ 423813 w 1636327"/>
                <a:gd name="connsiteY4164" fmla="*/ 902306 h 1177996"/>
                <a:gd name="connsiteX4165" fmla="*/ 425509 w 1636327"/>
                <a:gd name="connsiteY4165" fmla="*/ 901263 h 1177996"/>
                <a:gd name="connsiteX4166" fmla="*/ 427532 w 1636327"/>
                <a:gd name="connsiteY4166" fmla="*/ 901850 h 1177996"/>
                <a:gd name="connsiteX4167" fmla="*/ 428641 w 1636327"/>
                <a:gd name="connsiteY4167" fmla="*/ 901589 h 1177996"/>
                <a:gd name="connsiteX4168" fmla="*/ 428837 w 1636327"/>
                <a:gd name="connsiteY4168" fmla="*/ 900284 h 1177996"/>
                <a:gd name="connsiteX4169" fmla="*/ 429751 w 1636327"/>
                <a:gd name="connsiteY4169" fmla="*/ 898979 h 1177996"/>
                <a:gd name="connsiteX4170" fmla="*/ 429555 w 1636327"/>
                <a:gd name="connsiteY4170" fmla="*/ 897543 h 1177996"/>
                <a:gd name="connsiteX4171" fmla="*/ 429946 w 1636327"/>
                <a:gd name="connsiteY4171" fmla="*/ 896499 h 1177996"/>
                <a:gd name="connsiteX4172" fmla="*/ 428837 w 1636327"/>
                <a:gd name="connsiteY4172" fmla="*/ 895651 h 1177996"/>
                <a:gd name="connsiteX4173" fmla="*/ 429359 w 1636327"/>
                <a:gd name="connsiteY4173" fmla="*/ 895064 h 1177996"/>
                <a:gd name="connsiteX4174" fmla="*/ 430077 w 1636327"/>
                <a:gd name="connsiteY4174" fmla="*/ 895324 h 1177996"/>
                <a:gd name="connsiteX4175" fmla="*/ 430273 w 1636327"/>
                <a:gd name="connsiteY4175" fmla="*/ 896499 h 1177996"/>
                <a:gd name="connsiteX4176" fmla="*/ 431382 w 1636327"/>
                <a:gd name="connsiteY4176" fmla="*/ 897347 h 1177996"/>
                <a:gd name="connsiteX4177" fmla="*/ 431382 w 1636327"/>
                <a:gd name="connsiteY4177" fmla="*/ 897804 h 1177996"/>
                <a:gd name="connsiteX4178" fmla="*/ 432883 w 1636327"/>
                <a:gd name="connsiteY4178" fmla="*/ 897543 h 1177996"/>
                <a:gd name="connsiteX4179" fmla="*/ 433470 w 1636327"/>
                <a:gd name="connsiteY4179" fmla="*/ 897804 h 1177996"/>
                <a:gd name="connsiteX4180" fmla="*/ 433861 w 1636327"/>
                <a:gd name="connsiteY4180" fmla="*/ 898391 h 1177996"/>
                <a:gd name="connsiteX4181" fmla="*/ 433861 w 1636327"/>
                <a:gd name="connsiteY4181" fmla="*/ 900153 h 1177996"/>
                <a:gd name="connsiteX4182" fmla="*/ 435362 w 1636327"/>
                <a:gd name="connsiteY4182" fmla="*/ 899697 h 1177996"/>
                <a:gd name="connsiteX4183" fmla="*/ 435558 w 1636327"/>
                <a:gd name="connsiteY4183" fmla="*/ 899240 h 1177996"/>
                <a:gd name="connsiteX4184" fmla="*/ 438168 w 1636327"/>
                <a:gd name="connsiteY4184" fmla="*/ 898652 h 1177996"/>
                <a:gd name="connsiteX4185" fmla="*/ 438168 w 1636327"/>
                <a:gd name="connsiteY4185" fmla="*/ 898196 h 1177996"/>
                <a:gd name="connsiteX4186" fmla="*/ 439082 w 1636327"/>
                <a:gd name="connsiteY4186" fmla="*/ 897478 h 1177996"/>
                <a:gd name="connsiteX4187" fmla="*/ 439669 w 1636327"/>
                <a:gd name="connsiteY4187" fmla="*/ 897739 h 1177996"/>
                <a:gd name="connsiteX4188" fmla="*/ 439473 w 1636327"/>
                <a:gd name="connsiteY4188" fmla="*/ 897152 h 1177996"/>
                <a:gd name="connsiteX4189" fmla="*/ 441170 w 1636327"/>
                <a:gd name="connsiteY4189" fmla="*/ 895977 h 1177996"/>
                <a:gd name="connsiteX4190" fmla="*/ 440452 w 1636327"/>
                <a:gd name="connsiteY4190" fmla="*/ 894541 h 1177996"/>
                <a:gd name="connsiteX4191" fmla="*/ 440844 w 1636327"/>
                <a:gd name="connsiteY4191" fmla="*/ 893954 h 1177996"/>
                <a:gd name="connsiteX4192" fmla="*/ 442540 w 1636327"/>
                <a:gd name="connsiteY4192" fmla="*/ 894411 h 1177996"/>
                <a:gd name="connsiteX4193" fmla="*/ 443258 w 1636327"/>
                <a:gd name="connsiteY4193" fmla="*/ 893954 h 1177996"/>
                <a:gd name="connsiteX4194" fmla="*/ 442866 w 1636327"/>
                <a:gd name="connsiteY4194" fmla="*/ 893498 h 1177996"/>
                <a:gd name="connsiteX4195" fmla="*/ 443975 w 1636327"/>
                <a:gd name="connsiteY4195" fmla="*/ 893367 h 1177996"/>
                <a:gd name="connsiteX4196" fmla="*/ 443975 w 1636327"/>
                <a:gd name="connsiteY4196" fmla="*/ 892780 h 1177996"/>
                <a:gd name="connsiteX4197" fmla="*/ 444367 w 1636327"/>
                <a:gd name="connsiteY4197" fmla="*/ 892649 h 1177996"/>
                <a:gd name="connsiteX4198" fmla="*/ 443975 w 1636327"/>
                <a:gd name="connsiteY4198" fmla="*/ 892062 h 1177996"/>
                <a:gd name="connsiteX4199" fmla="*/ 444563 w 1636327"/>
                <a:gd name="connsiteY4199" fmla="*/ 892062 h 1177996"/>
                <a:gd name="connsiteX4200" fmla="*/ 444367 w 1636327"/>
                <a:gd name="connsiteY4200" fmla="*/ 891213 h 1177996"/>
                <a:gd name="connsiteX4201" fmla="*/ 445085 w 1636327"/>
                <a:gd name="connsiteY4201" fmla="*/ 890365 h 1177996"/>
                <a:gd name="connsiteX4202" fmla="*/ 445476 w 1636327"/>
                <a:gd name="connsiteY4202" fmla="*/ 890822 h 1177996"/>
                <a:gd name="connsiteX4203" fmla="*/ 446064 w 1636327"/>
                <a:gd name="connsiteY4203" fmla="*/ 890561 h 1177996"/>
                <a:gd name="connsiteX4204" fmla="*/ 446455 w 1636327"/>
                <a:gd name="connsiteY4204" fmla="*/ 889843 h 1177996"/>
                <a:gd name="connsiteX4205" fmla="*/ 446259 w 1636327"/>
                <a:gd name="connsiteY4205" fmla="*/ 889126 h 1177996"/>
                <a:gd name="connsiteX4206" fmla="*/ 446651 w 1636327"/>
                <a:gd name="connsiteY4206" fmla="*/ 889126 h 1177996"/>
                <a:gd name="connsiteX4207" fmla="*/ 446455 w 1636327"/>
                <a:gd name="connsiteY4207" fmla="*/ 888408 h 1177996"/>
                <a:gd name="connsiteX4208" fmla="*/ 446847 w 1636327"/>
                <a:gd name="connsiteY4208" fmla="*/ 888408 h 1177996"/>
                <a:gd name="connsiteX4209" fmla="*/ 446847 w 1636327"/>
                <a:gd name="connsiteY4209" fmla="*/ 887821 h 1177996"/>
                <a:gd name="connsiteX4210" fmla="*/ 447956 w 1636327"/>
                <a:gd name="connsiteY4210" fmla="*/ 887103 h 1177996"/>
                <a:gd name="connsiteX4211" fmla="*/ 448869 w 1636327"/>
                <a:gd name="connsiteY4211" fmla="*/ 885667 h 1177996"/>
                <a:gd name="connsiteX4212" fmla="*/ 448674 w 1636327"/>
                <a:gd name="connsiteY4212" fmla="*/ 883905 h 1177996"/>
                <a:gd name="connsiteX4213" fmla="*/ 449261 w 1636327"/>
                <a:gd name="connsiteY4213" fmla="*/ 883188 h 1177996"/>
                <a:gd name="connsiteX4214" fmla="*/ 449457 w 1636327"/>
                <a:gd name="connsiteY4214" fmla="*/ 881034 h 1177996"/>
                <a:gd name="connsiteX4215" fmla="*/ 448543 w 1636327"/>
                <a:gd name="connsiteY4215" fmla="*/ 879860 h 1177996"/>
                <a:gd name="connsiteX4216" fmla="*/ 448935 w 1636327"/>
                <a:gd name="connsiteY4216" fmla="*/ 878816 h 1177996"/>
                <a:gd name="connsiteX4217" fmla="*/ 448413 w 1636327"/>
                <a:gd name="connsiteY4217" fmla="*/ 878555 h 1177996"/>
                <a:gd name="connsiteX4218" fmla="*/ 448413 w 1636327"/>
                <a:gd name="connsiteY4218" fmla="*/ 877837 h 1177996"/>
                <a:gd name="connsiteX4219" fmla="*/ 450109 w 1636327"/>
                <a:gd name="connsiteY4219" fmla="*/ 877707 h 1177996"/>
                <a:gd name="connsiteX4220" fmla="*/ 450109 w 1636327"/>
                <a:gd name="connsiteY4220" fmla="*/ 877250 h 1177996"/>
                <a:gd name="connsiteX4221" fmla="*/ 448804 w 1636327"/>
                <a:gd name="connsiteY4221" fmla="*/ 876402 h 1177996"/>
                <a:gd name="connsiteX4222" fmla="*/ 448609 w 1636327"/>
                <a:gd name="connsiteY4222" fmla="*/ 875357 h 1177996"/>
                <a:gd name="connsiteX4223" fmla="*/ 449130 w 1636327"/>
                <a:gd name="connsiteY4223" fmla="*/ 874313 h 1177996"/>
                <a:gd name="connsiteX4224" fmla="*/ 449848 w 1636327"/>
                <a:gd name="connsiteY4224" fmla="*/ 874444 h 1177996"/>
                <a:gd name="connsiteX4225" fmla="*/ 450240 w 1636327"/>
                <a:gd name="connsiteY4225" fmla="*/ 873857 h 1177996"/>
                <a:gd name="connsiteX4226" fmla="*/ 451936 w 1636327"/>
                <a:gd name="connsiteY4226" fmla="*/ 873726 h 1177996"/>
                <a:gd name="connsiteX4227" fmla="*/ 452328 w 1636327"/>
                <a:gd name="connsiteY4227" fmla="*/ 873269 h 1177996"/>
                <a:gd name="connsiteX4228" fmla="*/ 451610 w 1636327"/>
                <a:gd name="connsiteY4228" fmla="*/ 871834 h 1177996"/>
                <a:gd name="connsiteX4229" fmla="*/ 449587 w 1636327"/>
                <a:gd name="connsiteY4229" fmla="*/ 870202 h 1177996"/>
                <a:gd name="connsiteX4230" fmla="*/ 449979 w 1636327"/>
                <a:gd name="connsiteY4230" fmla="*/ 869354 h 1177996"/>
                <a:gd name="connsiteX4231" fmla="*/ 449783 w 1636327"/>
                <a:gd name="connsiteY4231" fmla="*/ 868897 h 1177996"/>
                <a:gd name="connsiteX4232" fmla="*/ 450501 w 1636327"/>
                <a:gd name="connsiteY4232" fmla="*/ 868767 h 1177996"/>
                <a:gd name="connsiteX4233" fmla="*/ 450109 w 1636327"/>
                <a:gd name="connsiteY4233" fmla="*/ 868180 h 1177996"/>
                <a:gd name="connsiteX4234" fmla="*/ 450501 w 1636327"/>
                <a:gd name="connsiteY4234" fmla="*/ 867723 h 1177996"/>
                <a:gd name="connsiteX4235" fmla="*/ 449979 w 1636327"/>
                <a:gd name="connsiteY4235" fmla="*/ 867723 h 1177996"/>
                <a:gd name="connsiteX4236" fmla="*/ 449979 w 1636327"/>
                <a:gd name="connsiteY4236" fmla="*/ 867005 h 1177996"/>
                <a:gd name="connsiteX4237" fmla="*/ 450501 w 1636327"/>
                <a:gd name="connsiteY4237" fmla="*/ 867005 h 1177996"/>
                <a:gd name="connsiteX4238" fmla="*/ 450109 w 1636327"/>
                <a:gd name="connsiteY4238" fmla="*/ 866157 h 1177996"/>
                <a:gd name="connsiteX4239" fmla="*/ 451023 w 1636327"/>
                <a:gd name="connsiteY4239" fmla="*/ 866026 h 1177996"/>
                <a:gd name="connsiteX4240" fmla="*/ 450631 w 1636327"/>
                <a:gd name="connsiteY4240" fmla="*/ 865569 h 1177996"/>
                <a:gd name="connsiteX4241" fmla="*/ 451023 w 1636327"/>
                <a:gd name="connsiteY4241" fmla="*/ 865439 h 1177996"/>
                <a:gd name="connsiteX4242" fmla="*/ 450827 w 1636327"/>
                <a:gd name="connsiteY4242" fmla="*/ 864982 h 1177996"/>
                <a:gd name="connsiteX4243" fmla="*/ 451219 w 1636327"/>
                <a:gd name="connsiteY4243" fmla="*/ 864982 h 1177996"/>
                <a:gd name="connsiteX4244" fmla="*/ 451610 w 1636327"/>
                <a:gd name="connsiteY4244" fmla="*/ 863090 h 1177996"/>
                <a:gd name="connsiteX4245" fmla="*/ 451414 w 1636327"/>
                <a:gd name="connsiteY4245" fmla="*/ 861785 h 1177996"/>
                <a:gd name="connsiteX4246" fmla="*/ 450501 w 1636327"/>
                <a:gd name="connsiteY4246" fmla="*/ 860610 h 1177996"/>
                <a:gd name="connsiteX4247" fmla="*/ 450892 w 1636327"/>
                <a:gd name="connsiteY4247" fmla="*/ 859762 h 1177996"/>
                <a:gd name="connsiteX4248" fmla="*/ 449392 w 1636327"/>
                <a:gd name="connsiteY4248" fmla="*/ 858587 h 1177996"/>
                <a:gd name="connsiteX4249" fmla="*/ 449000 w 1636327"/>
                <a:gd name="connsiteY4249" fmla="*/ 858849 h 1177996"/>
                <a:gd name="connsiteX4250" fmla="*/ 448804 w 1636327"/>
                <a:gd name="connsiteY4250" fmla="*/ 858392 h 1177996"/>
                <a:gd name="connsiteX4251" fmla="*/ 447891 w 1636327"/>
                <a:gd name="connsiteY4251" fmla="*/ 858261 h 1177996"/>
                <a:gd name="connsiteX4252" fmla="*/ 447499 w 1636327"/>
                <a:gd name="connsiteY4252" fmla="*/ 857544 h 1177996"/>
                <a:gd name="connsiteX4253" fmla="*/ 448609 w 1636327"/>
                <a:gd name="connsiteY4253" fmla="*/ 856826 h 1177996"/>
                <a:gd name="connsiteX4254" fmla="*/ 448609 w 1636327"/>
                <a:gd name="connsiteY4254" fmla="*/ 854803 h 1177996"/>
                <a:gd name="connsiteX4255" fmla="*/ 449326 w 1636327"/>
                <a:gd name="connsiteY4255" fmla="*/ 854803 h 1177996"/>
                <a:gd name="connsiteX4256" fmla="*/ 449326 w 1636327"/>
                <a:gd name="connsiteY4256" fmla="*/ 854346 h 1177996"/>
                <a:gd name="connsiteX4257" fmla="*/ 450436 w 1636327"/>
                <a:gd name="connsiteY4257" fmla="*/ 854346 h 1177996"/>
                <a:gd name="connsiteX4258" fmla="*/ 451153 w 1636327"/>
                <a:gd name="connsiteY4258" fmla="*/ 853759 h 1177996"/>
                <a:gd name="connsiteX4259" fmla="*/ 450762 w 1636327"/>
                <a:gd name="connsiteY4259" fmla="*/ 853629 h 1177996"/>
                <a:gd name="connsiteX4260" fmla="*/ 450958 w 1636327"/>
                <a:gd name="connsiteY4260" fmla="*/ 852323 h 1177996"/>
                <a:gd name="connsiteX4261" fmla="*/ 452263 w 1636327"/>
                <a:gd name="connsiteY4261" fmla="*/ 851475 h 1177996"/>
                <a:gd name="connsiteX4262" fmla="*/ 453959 w 1636327"/>
                <a:gd name="connsiteY4262" fmla="*/ 851345 h 1177996"/>
                <a:gd name="connsiteX4263" fmla="*/ 453241 w 1636327"/>
                <a:gd name="connsiteY4263" fmla="*/ 850170 h 1177996"/>
                <a:gd name="connsiteX4264" fmla="*/ 452654 w 1636327"/>
                <a:gd name="connsiteY4264" fmla="*/ 850039 h 1177996"/>
                <a:gd name="connsiteX4265" fmla="*/ 453372 w 1636327"/>
                <a:gd name="connsiteY4265" fmla="*/ 849191 h 1177996"/>
                <a:gd name="connsiteX4266" fmla="*/ 452785 w 1636327"/>
                <a:gd name="connsiteY4266" fmla="*/ 848604 h 1177996"/>
                <a:gd name="connsiteX4267" fmla="*/ 453176 w 1636327"/>
                <a:gd name="connsiteY4267" fmla="*/ 846124 h 1177996"/>
                <a:gd name="connsiteX4268" fmla="*/ 452589 w 1636327"/>
                <a:gd name="connsiteY4268" fmla="*/ 844950 h 1177996"/>
                <a:gd name="connsiteX4269" fmla="*/ 453176 w 1636327"/>
                <a:gd name="connsiteY4269" fmla="*/ 842797 h 1177996"/>
                <a:gd name="connsiteX4270" fmla="*/ 454481 w 1636327"/>
                <a:gd name="connsiteY4270" fmla="*/ 842340 h 1177996"/>
                <a:gd name="connsiteX4271" fmla="*/ 454481 w 1636327"/>
                <a:gd name="connsiteY4271" fmla="*/ 841622 h 1177996"/>
                <a:gd name="connsiteX4272" fmla="*/ 453894 w 1636327"/>
                <a:gd name="connsiteY4272" fmla="*/ 841491 h 1177996"/>
                <a:gd name="connsiteX4273" fmla="*/ 453502 w 1636327"/>
                <a:gd name="connsiteY4273" fmla="*/ 839860 h 1177996"/>
                <a:gd name="connsiteX4274" fmla="*/ 454416 w 1636327"/>
                <a:gd name="connsiteY4274" fmla="*/ 839012 h 1177996"/>
                <a:gd name="connsiteX4275" fmla="*/ 453829 w 1636327"/>
                <a:gd name="connsiteY4275" fmla="*/ 838294 h 1177996"/>
                <a:gd name="connsiteX4276" fmla="*/ 454546 w 1636327"/>
                <a:gd name="connsiteY4276" fmla="*/ 835554 h 1177996"/>
                <a:gd name="connsiteX4277" fmla="*/ 453829 w 1636327"/>
                <a:gd name="connsiteY4277" fmla="*/ 835293 h 1177996"/>
                <a:gd name="connsiteX4278" fmla="*/ 454024 w 1636327"/>
                <a:gd name="connsiteY4278" fmla="*/ 835031 h 1177996"/>
                <a:gd name="connsiteX4279" fmla="*/ 451610 w 1636327"/>
                <a:gd name="connsiteY4279" fmla="*/ 834314 h 1177996"/>
                <a:gd name="connsiteX4280" fmla="*/ 450892 w 1636327"/>
                <a:gd name="connsiteY4280" fmla="*/ 833009 h 1177996"/>
                <a:gd name="connsiteX4281" fmla="*/ 450501 w 1636327"/>
                <a:gd name="connsiteY4281" fmla="*/ 833465 h 1177996"/>
                <a:gd name="connsiteX4282" fmla="*/ 449392 w 1636327"/>
                <a:gd name="connsiteY4282" fmla="*/ 833205 h 1177996"/>
                <a:gd name="connsiteX4283" fmla="*/ 449392 w 1636327"/>
                <a:gd name="connsiteY4283" fmla="*/ 832356 h 1177996"/>
                <a:gd name="connsiteX4284" fmla="*/ 450696 w 1636327"/>
                <a:gd name="connsiteY4284" fmla="*/ 831900 h 1177996"/>
                <a:gd name="connsiteX4285" fmla="*/ 450501 w 1636327"/>
                <a:gd name="connsiteY4285" fmla="*/ 830594 h 1177996"/>
                <a:gd name="connsiteX4286" fmla="*/ 454416 w 1636327"/>
                <a:gd name="connsiteY4286" fmla="*/ 829289 h 1177996"/>
                <a:gd name="connsiteX4287" fmla="*/ 454938 w 1636327"/>
                <a:gd name="connsiteY4287" fmla="*/ 830138 h 1177996"/>
                <a:gd name="connsiteX4288" fmla="*/ 456439 w 1636327"/>
                <a:gd name="connsiteY4288" fmla="*/ 830138 h 1177996"/>
                <a:gd name="connsiteX4289" fmla="*/ 455917 w 1636327"/>
                <a:gd name="connsiteY4289" fmla="*/ 830986 h 1177996"/>
                <a:gd name="connsiteX4290" fmla="*/ 455917 w 1636327"/>
                <a:gd name="connsiteY4290" fmla="*/ 832030 h 1177996"/>
                <a:gd name="connsiteX4291" fmla="*/ 456830 w 1636327"/>
                <a:gd name="connsiteY4291" fmla="*/ 832878 h 1177996"/>
                <a:gd name="connsiteX4292" fmla="*/ 459049 w 1636327"/>
                <a:gd name="connsiteY4292" fmla="*/ 832878 h 1177996"/>
                <a:gd name="connsiteX4293" fmla="*/ 459049 w 1636327"/>
                <a:gd name="connsiteY4293" fmla="*/ 832617 h 1177996"/>
                <a:gd name="connsiteX4294" fmla="*/ 461463 w 1636327"/>
                <a:gd name="connsiteY4294" fmla="*/ 832030 h 1177996"/>
                <a:gd name="connsiteX4295" fmla="*/ 462181 w 1636327"/>
                <a:gd name="connsiteY4295" fmla="*/ 832487 h 1177996"/>
                <a:gd name="connsiteX4296" fmla="*/ 462181 w 1636327"/>
                <a:gd name="connsiteY4296" fmla="*/ 833074 h 1177996"/>
                <a:gd name="connsiteX4297" fmla="*/ 461789 w 1636327"/>
                <a:gd name="connsiteY4297" fmla="*/ 833074 h 1177996"/>
                <a:gd name="connsiteX4298" fmla="*/ 461789 w 1636327"/>
                <a:gd name="connsiteY4298" fmla="*/ 834705 h 1177996"/>
                <a:gd name="connsiteX4299" fmla="*/ 462311 w 1636327"/>
                <a:gd name="connsiteY4299" fmla="*/ 835423 h 1177996"/>
                <a:gd name="connsiteX4300" fmla="*/ 464334 w 1636327"/>
                <a:gd name="connsiteY4300" fmla="*/ 835423 h 1177996"/>
                <a:gd name="connsiteX4301" fmla="*/ 464138 w 1636327"/>
                <a:gd name="connsiteY4301" fmla="*/ 835162 h 1177996"/>
                <a:gd name="connsiteX4302" fmla="*/ 464661 w 1636327"/>
                <a:gd name="connsiteY4302" fmla="*/ 833988 h 1177996"/>
                <a:gd name="connsiteX4303" fmla="*/ 465770 w 1636327"/>
                <a:gd name="connsiteY4303" fmla="*/ 833726 h 1177996"/>
                <a:gd name="connsiteX4304" fmla="*/ 467988 w 1636327"/>
                <a:gd name="connsiteY4304" fmla="*/ 834314 h 1177996"/>
                <a:gd name="connsiteX4305" fmla="*/ 468184 w 1636327"/>
                <a:gd name="connsiteY4305" fmla="*/ 833726 h 1177996"/>
                <a:gd name="connsiteX4306" fmla="*/ 469098 w 1636327"/>
                <a:gd name="connsiteY4306" fmla="*/ 833465 h 1177996"/>
                <a:gd name="connsiteX4307" fmla="*/ 468902 w 1636327"/>
                <a:gd name="connsiteY4307" fmla="*/ 833009 h 1177996"/>
                <a:gd name="connsiteX4308" fmla="*/ 469620 w 1636327"/>
                <a:gd name="connsiteY4308" fmla="*/ 832552 h 1177996"/>
                <a:gd name="connsiteX4309" fmla="*/ 469424 w 1636327"/>
                <a:gd name="connsiteY4309" fmla="*/ 832095 h 1177996"/>
                <a:gd name="connsiteX4310" fmla="*/ 468902 w 1636327"/>
                <a:gd name="connsiteY4310" fmla="*/ 832095 h 1177996"/>
                <a:gd name="connsiteX4311" fmla="*/ 468706 w 1636327"/>
                <a:gd name="connsiteY4311" fmla="*/ 831247 h 1177996"/>
                <a:gd name="connsiteX4312" fmla="*/ 470011 w 1636327"/>
                <a:gd name="connsiteY4312" fmla="*/ 830660 h 1177996"/>
                <a:gd name="connsiteX4313" fmla="*/ 470533 w 1636327"/>
                <a:gd name="connsiteY4313" fmla="*/ 830072 h 1177996"/>
                <a:gd name="connsiteX4314" fmla="*/ 470337 w 1636327"/>
                <a:gd name="connsiteY4314" fmla="*/ 829355 h 1177996"/>
                <a:gd name="connsiteX4315" fmla="*/ 471055 w 1636327"/>
                <a:gd name="connsiteY4315" fmla="*/ 829224 h 1177996"/>
                <a:gd name="connsiteX4316" fmla="*/ 470859 w 1636327"/>
                <a:gd name="connsiteY4316" fmla="*/ 828637 h 1177996"/>
                <a:gd name="connsiteX4317" fmla="*/ 471251 w 1636327"/>
                <a:gd name="connsiteY4317" fmla="*/ 828376 h 1177996"/>
                <a:gd name="connsiteX4318" fmla="*/ 471251 w 1636327"/>
                <a:gd name="connsiteY4318" fmla="*/ 827201 h 1177996"/>
                <a:gd name="connsiteX4319" fmla="*/ 471773 w 1636327"/>
                <a:gd name="connsiteY4319" fmla="*/ 826353 h 1177996"/>
                <a:gd name="connsiteX4320" fmla="*/ 472360 w 1636327"/>
                <a:gd name="connsiteY4320" fmla="*/ 825896 h 1177996"/>
                <a:gd name="connsiteX4321" fmla="*/ 474057 w 1636327"/>
                <a:gd name="connsiteY4321" fmla="*/ 825896 h 1177996"/>
                <a:gd name="connsiteX4322" fmla="*/ 475166 w 1636327"/>
                <a:gd name="connsiteY4322" fmla="*/ 825440 h 1177996"/>
                <a:gd name="connsiteX4323" fmla="*/ 475884 w 1636327"/>
                <a:gd name="connsiteY4323" fmla="*/ 824004 h 1177996"/>
                <a:gd name="connsiteX4324" fmla="*/ 476602 w 1636327"/>
                <a:gd name="connsiteY4324" fmla="*/ 824004 h 1177996"/>
                <a:gd name="connsiteX4325" fmla="*/ 476406 w 1636327"/>
                <a:gd name="connsiteY4325" fmla="*/ 823547 h 1177996"/>
                <a:gd name="connsiteX4326" fmla="*/ 476928 w 1636327"/>
                <a:gd name="connsiteY4326" fmla="*/ 823090 h 1177996"/>
                <a:gd name="connsiteX4327" fmla="*/ 477124 w 1636327"/>
                <a:gd name="connsiteY4327" fmla="*/ 821329 h 1177996"/>
                <a:gd name="connsiteX4328" fmla="*/ 478037 w 1636327"/>
                <a:gd name="connsiteY4328" fmla="*/ 820480 h 1177996"/>
                <a:gd name="connsiteX4329" fmla="*/ 481169 w 1636327"/>
                <a:gd name="connsiteY4329" fmla="*/ 820480 h 1177996"/>
                <a:gd name="connsiteX4330" fmla="*/ 480451 w 1636327"/>
                <a:gd name="connsiteY4330" fmla="*/ 822829 h 1177996"/>
                <a:gd name="connsiteX4331" fmla="*/ 480256 w 1636327"/>
                <a:gd name="connsiteY4331" fmla="*/ 825178 h 1177996"/>
                <a:gd name="connsiteX4332" fmla="*/ 479734 w 1636327"/>
                <a:gd name="connsiteY4332" fmla="*/ 825896 h 1177996"/>
                <a:gd name="connsiteX4333" fmla="*/ 479734 w 1636327"/>
                <a:gd name="connsiteY4333" fmla="*/ 827332 h 1177996"/>
                <a:gd name="connsiteX4334" fmla="*/ 483062 w 1636327"/>
                <a:gd name="connsiteY4334" fmla="*/ 828376 h 1177996"/>
                <a:gd name="connsiteX4335" fmla="*/ 483453 w 1636327"/>
                <a:gd name="connsiteY4335" fmla="*/ 828637 h 1177996"/>
                <a:gd name="connsiteX4336" fmla="*/ 483453 w 1636327"/>
                <a:gd name="connsiteY4336" fmla="*/ 829942 h 1177996"/>
                <a:gd name="connsiteX4337" fmla="*/ 484367 w 1636327"/>
                <a:gd name="connsiteY4337" fmla="*/ 830660 h 1177996"/>
                <a:gd name="connsiteX4338" fmla="*/ 484758 w 1636327"/>
                <a:gd name="connsiteY4338" fmla="*/ 832422 h 1177996"/>
                <a:gd name="connsiteX4339" fmla="*/ 484040 w 1636327"/>
                <a:gd name="connsiteY4339" fmla="*/ 833596 h 1177996"/>
                <a:gd name="connsiteX4340" fmla="*/ 484040 w 1636327"/>
                <a:gd name="connsiteY4340" fmla="*/ 834314 h 1177996"/>
                <a:gd name="connsiteX4341" fmla="*/ 483323 w 1636327"/>
                <a:gd name="connsiteY4341" fmla="*/ 835031 h 1177996"/>
                <a:gd name="connsiteX4342" fmla="*/ 484040 w 1636327"/>
                <a:gd name="connsiteY4342" fmla="*/ 834901 h 1177996"/>
                <a:gd name="connsiteX4343" fmla="*/ 483845 w 1636327"/>
                <a:gd name="connsiteY4343" fmla="*/ 835488 h 1177996"/>
                <a:gd name="connsiteX4344" fmla="*/ 484758 w 1636327"/>
                <a:gd name="connsiteY4344" fmla="*/ 836663 h 1177996"/>
                <a:gd name="connsiteX4345" fmla="*/ 484954 w 1636327"/>
                <a:gd name="connsiteY4345" fmla="*/ 837837 h 1177996"/>
                <a:gd name="connsiteX4346" fmla="*/ 484367 w 1636327"/>
                <a:gd name="connsiteY4346" fmla="*/ 839469 h 1177996"/>
                <a:gd name="connsiteX4347" fmla="*/ 485280 w 1636327"/>
                <a:gd name="connsiteY4347" fmla="*/ 840056 h 1177996"/>
                <a:gd name="connsiteX4348" fmla="*/ 485672 w 1636327"/>
                <a:gd name="connsiteY4348" fmla="*/ 840904 h 1177996"/>
                <a:gd name="connsiteX4349" fmla="*/ 485476 w 1636327"/>
                <a:gd name="connsiteY4349" fmla="*/ 841948 h 1177996"/>
                <a:gd name="connsiteX4350" fmla="*/ 483975 w 1636327"/>
                <a:gd name="connsiteY4350" fmla="*/ 842536 h 1177996"/>
                <a:gd name="connsiteX4351" fmla="*/ 483257 w 1636327"/>
                <a:gd name="connsiteY4351" fmla="*/ 843710 h 1177996"/>
                <a:gd name="connsiteX4352" fmla="*/ 484367 w 1636327"/>
                <a:gd name="connsiteY4352" fmla="*/ 843253 h 1177996"/>
                <a:gd name="connsiteX4353" fmla="*/ 486259 w 1636327"/>
                <a:gd name="connsiteY4353" fmla="*/ 843384 h 1177996"/>
                <a:gd name="connsiteX4354" fmla="*/ 486455 w 1636327"/>
                <a:gd name="connsiteY4354" fmla="*/ 841948 h 1177996"/>
                <a:gd name="connsiteX4355" fmla="*/ 487042 w 1636327"/>
                <a:gd name="connsiteY4355" fmla="*/ 840904 h 1177996"/>
                <a:gd name="connsiteX4356" fmla="*/ 488739 w 1636327"/>
                <a:gd name="connsiteY4356" fmla="*/ 840187 h 1177996"/>
                <a:gd name="connsiteX4357" fmla="*/ 492654 w 1636327"/>
                <a:gd name="connsiteY4357" fmla="*/ 840643 h 1177996"/>
                <a:gd name="connsiteX4358" fmla="*/ 493241 w 1636327"/>
                <a:gd name="connsiteY4358" fmla="*/ 841948 h 1177996"/>
                <a:gd name="connsiteX4359" fmla="*/ 496243 w 1636327"/>
                <a:gd name="connsiteY4359" fmla="*/ 842992 h 1177996"/>
                <a:gd name="connsiteX4360" fmla="*/ 497939 w 1636327"/>
                <a:gd name="connsiteY4360" fmla="*/ 842731 h 1177996"/>
                <a:gd name="connsiteX4361" fmla="*/ 499440 w 1636327"/>
                <a:gd name="connsiteY4361" fmla="*/ 841296 h 1177996"/>
                <a:gd name="connsiteX4362" fmla="*/ 503159 w 1636327"/>
                <a:gd name="connsiteY4362" fmla="*/ 840708 h 1177996"/>
                <a:gd name="connsiteX4363" fmla="*/ 504464 w 1636327"/>
                <a:gd name="connsiteY4363" fmla="*/ 841296 h 1177996"/>
                <a:gd name="connsiteX4364" fmla="*/ 506161 w 1636327"/>
                <a:gd name="connsiteY4364" fmla="*/ 841035 h 1177996"/>
                <a:gd name="connsiteX4365" fmla="*/ 508053 w 1636327"/>
                <a:gd name="connsiteY4365" fmla="*/ 841491 h 1177996"/>
                <a:gd name="connsiteX4366" fmla="*/ 508771 w 1636327"/>
                <a:gd name="connsiteY4366" fmla="*/ 841231 h 1177996"/>
                <a:gd name="connsiteX4367" fmla="*/ 510794 w 1636327"/>
                <a:gd name="connsiteY4367" fmla="*/ 841491 h 1177996"/>
                <a:gd name="connsiteX4368" fmla="*/ 513208 w 1636327"/>
                <a:gd name="connsiteY4368" fmla="*/ 842666 h 1177996"/>
                <a:gd name="connsiteX4369" fmla="*/ 512490 w 1636327"/>
                <a:gd name="connsiteY4369" fmla="*/ 841818 h 1177996"/>
                <a:gd name="connsiteX4370" fmla="*/ 512490 w 1636327"/>
                <a:gd name="connsiteY4370" fmla="*/ 841361 h 1177996"/>
                <a:gd name="connsiteX4371" fmla="*/ 513208 w 1636327"/>
                <a:gd name="connsiteY4371" fmla="*/ 840904 h 1177996"/>
                <a:gd name="connsiteX4372" fmla="*/ 513012 w 1636327"/>
                <a:gd name="connsiteY4372" fmla="*/ 840056 h 1177996"/>
                <a:gd name="connsiteX4373" fmla="*/ 511316 w 1636327"/>
                <a:gd name="connsiteY4373" fmla="*/ 840317 h 1177996"/>
                <a:gd name="connsiteX4374" fmla="*/ 511316 w 1636327"/>
                <a:gd name="connsiteY4374" fmla="*/ 839142 h 1177996"/>
                <a:gd name="connsiteX4375" fmla="*/ 509489 w 1636327"/>
                <a:gd name="connsiteY4375" fmla="*/ 838686 h 1177996"/>
                <a:gd name="connsiteX4376" fmla="*/ 509489 w 1636327"/>
                <a:gd name="connsiteY4376" fmla="*/ 838099 h 1177996"/>
                <a:gd name="connsiteX4377" fmla="*/ 508575 w 1636327"/>
                <a:gd name="connsiteY4377" fmla="*/ 838229 h 1177996"/>
                <a:gd name="connsiteX4378" fmla="*/ 508575 w 1636327"/>
                <a:gd name="connsiteY4378" fmla="*/ 838816 h 1177996"/>
                <a:gd name="connsiteX4379" fmla="*/ 508053 w 1636327"/>
                <a:gd name="connsiteY4379" fmla="*/ 839273 h 1177996"/>
                <a:gd name="connsiteX4380" fmla="*/ 504334 w 1636327"/>
                <a:gd name="connsiteY4380" fmla="*/ 838816 h 1177996"/>
                <a:gd name="connsiteX4381" fmla="*/ 501528 w 1636327"/>
                <a:gd name="connsiteY4381" fmla="*/ 839077 h 1177996"/>
                <a:gd name="connsiteX4382" fmla="*/ 500810 w 1636327"/>
                <a:gd name="connsiteY4382" fmla="*/ 838947 h 1177996"/>
                <a:gd name="connsiteX4383" fmla="*/ 500223 w 1636327"/>
                <a:gd name="connsiteY4383" fmla="*/ 838229 h 1177996"/>
                <a:gd name="connsiteX4384" fmla="*/ 497874 w 1636327"/>
                <a:gd name="connsiteY4384" fmla="*/ 838229 h 1177996"/>
                <a:gd name="connsiteX4385" fmla="*/ 498265 w 1636327"/>
                <a:gd name="connsiteY4385" fmla="*/ 838686 h 1177996"/>
                <a:gd name="connsiteX4386" fmla="*/ 497874 w 1636327"/>
                <a:gd name="connsiteY4386" fmla="*/ 839860 h 1177996"/>
                <a:gd name="connsiteX4387" fmla="*/ 495655 w 1636327"/>
                <a:gd name="connsiteY4387" fmla="*/ 841165 h 1177996"/>
                <a:gd name="connsiteX4388" fmla="*/ 493045 w 1636327"/>
                <a:gd name="connsiteY4388" fmla="*/ 839860 h 1177996"/>
                <a:gd name="connsiteX4389" fmla="*/ 492458 w 1636327"/>
                <a:gd name="connsiteY4389" fmla="*/ 838555 h 1177996"/>
                <a:gd name="connsiteX4390" fmla="*/ 491740 w 1636327"/>
                <a:gd name="connsiteY4390" fmla="*/ 838555 h 1177996"/>
                <a:gd name="connsiteX4391" fmla="*/ 491022 w 1636327"/>
                <a:gd name="connsiteY4391" fmla="*/ 837837 h 1177996"/>
                <a:gd name="connsiteX4392" fmla="*/ 489522 w 1636327"/>
                <a:gd name="connsiteY4392" fmla="*/ 837380 h 1177996"/>
                <a:gd name="connsiteX4393" fmla="*/ 489326 w 1636327"/>
                <a:gd name="connsiteY4393" fmla="*/ 835227 h 1177996"/>
                <a:gd name="connsiteX4394" fmla="*/ 490043 w 1636327"/>
                <a:gd name="connsiteY4394" fmla="*/ 834771 h 1177996"/>
                <a:gd name="connsiteX4395" fmla="*/ 488347 w 1636327"/>
                <a:gd name="connsiteY4395" fmla="*/ 834509 h 1177996"/>
                <a:gd name="connsiteX4396" fmla="*/ 488347 w 1636327"/>
                <a:gd name="connsiteY4396" fmla="*/ 834248 h 1177996"/>
                <a:gd name="connsiteX4397" fmla="*/ 487760 w 1636327"/>
                <a:gd name="connsiteY4397" fmla="*/ 834379 h 1177996"/>
                <a:gd name="connsiteX4398" fmla="*/ 487368 w 1636327"/>
                <a:gd name="connsiteY4398" fmla="*/ 833792 h 1177996"/>
                <a:gd name="connsiteX4399" fmla="*/ 486259 w 1636327"/>
                <a:gd name="connsiteY4399" fmla="*/ 833792 h 1177996"/>
                <a:gd name="connsiteX4400" fmla="*/ 485345 w 1636327"/>
                <a:gd name="connsiteY4400" fmla="*/ 832748 h 1177996"/>
                <a:gd name="connsiteX4401" fmla="*/ 485541 w 1636327"/>
                <a:gd name="connsiteY4401" fmla="*/ 831900 h 1177996"/>
                <a:gd name="connsiteX4402" fmla="*/ 484823 w 1636327"/>
                <a:gd name="connsiteY4402" fmla="*/ 830855 h 1177996"/>
                <a:gd name="connsiteX4403" fmla="*/ 484628 w 1636327"/>
                <a:gd name="connsiteY4403" fmla="*/ 828702 h 1177996"/>
                <a:gd name="connsiteX4404" fmla="*/ 485019 w 1636327"/>
                <a:gd name="connsiteY4404" fmla="*/ 828441 h 1177996"/>
                <a:gd name="connsiteX4405" fmla="*/ 484823 w 1636327"/>
                <a:gd name="connsiteY4405" fmla="*/ 827006 h 1177996"/>
                <a:gd name="connsiteX4406" fmla="*/ 485737 w 1636327"/>
                <a:gd name="connsiteY4406" fmla="*/ 825961 h 1177996"/>
                <a:gd name="connsiteX4407" fmla="*/ 485933 w 1636327"/>
                <a:gd name="connsiteY4407" fmla="*/ 824917 h 1177996"/>
                <a:gd name="connsiteX4408" fmla="*/ 484236 w 1636327"/>
                <a:gd name="connsiteY4408" fmla="*/ 824069 h 1177996"/>
                <a:gd name="connsiteX4409" fmla="*/ 484040 w 1636327"/>
                <a:gd name="connsiteY4409" fmla="*/ 823351 h 1177996"/>
                <a:gd name="connsiteX4410" fmla="*/ 484758 w 1636327"/>
                <a:gd name="connsiteY4410" fmla="*/ 821590 h 1177996"/>
                <a:gd name="connsiteX4411" fmla="*/ 485280 w 1636327"/>
                <a:gd name="connsiteY4411" fmla="*/ 821133 h 1177996"/>
                <a:gd name="connsiteX4412" fmla="*/ 485280 w 1636327"/>
                <a:gd name="connsiteY4412" fmla="*/ 819958 h 1177996"/>
                <a:gd name="connsiteX4413" fmla="*/ 485867 w 1636327"/>
                <a:gd name="connsiteY4413" fmla="*/ 819958 h 1177996"/>
                <a:gd name="connsiteX4414" fmla="*/ 486585 w 1636327"/>
                <a:gd name="connsiteY4414" fmla="*/ 818327 h 1177996"/>
                <a:gd name="connsiteX4415" fmla="*/ 487890 w 1636327"/>
                <a:gd name="connsiteY4415" fmla="*/ 817740 h 1177996"/>
                <a:gd name="connsiteX4416" fmla="*/ 489391 w 1636327"/>
                <a:gd name="connsiteY4416" fmla="*/ 818001 h 1177996"/>
                <a:gd name="connsiteX4417" fmla="*/ 489391 w 1636327"/>
                <a:gd name="connsiteY4417" fmla="*/ 817413 h 1177996"/>
                <a:gd name="connsiteX4418" fmla="*/ 487890 w 1636327"/>
                <a:gd name="connsiteY4418" fmla="*/ 815652 h 1177996"/>
                <a:gd name="connsiteX4419" fmla="*/ 488086 w 1636327"/>
                <a:gd name="connsiteY4419" fmla="*/ 814934 h 1177996"/>
                <a:gd name="connsiteX4420" fmla="*/ 486977 w 1636327"/>
                <a:gd name="connsiteY4420" fmla="*/ 814934 h 1177996"/>
                <a:gd name="connsiteX4421" fmla="*/ 485867 w 1636327"/>
                <a:gd name="connsiteY4421" fmla="*/ 813172 h 1177996"/>
                <a:gd name="connsiteX4422" fmla="*/ 484758 w 1636327"/>
                <a:gd name="connsiteY4422" fmla="*/ 813042 h 1177996"/>
                <a:gd name="connsiteX4423" fmla="*/ 484236 w 1636327"/>
                <a:gd name="connsiteY4423" fmla="*/ 812324 h 1177996"/>
                <a:gd name="connsiteX4424" fmla="*/ 482931 w 1636327"/>
                <a:gd name="connsiteY4424" fmla="*/ 812063 h 1177996"/>
                <a:gd name="connsiteX4425" fmla="*/ 482540 w 1636327"/>
                <a:gd name="connsiteY4425" fmla="*/ 811476 h 1177996"/>
                <a:gd name="connsiteX4426" fmla="*/ 482735 w 1636327"/>
                <a:gd name="connsiteY4426" fmla="*/ 810758 h 1177996"/>
                <a:gd name="connsiteX4427" fmla="*/ 483323 w 1636327"/>
                <a:gd name="connsiteY4427" fmla="*/ 810170 h 1177996"/>
                <a:gd name="connsiteX4428" fmla="*/ 484432 w 1636327"/>
                <a:gd name="connsiteY4428" fmla="*/ 810301 h 1177996"/>
                <a:gd name="connsiteX4429" fmla="*/ 486129 w 1636327"/>
                <a:gd name="connsiteY4429" fmla="*/ 809127 h 1177996"/>
                <a:gd name="connsiteX4430" fmla="*/ 487238 w 1636327"/>
                <a:gd name="connsiteY4430" fmla="*/ 808865 h 1177996"/>
                <a:gd name="connsiteX4431" fmla="*/ 487238 w 1636327"/>
                <a:gd name="connsiteY4431" fmla="*/ 808409 h 1177996"/>
                <a:gd name="connsiteX4432" fmla="*/ 486520 w 1636327"/>
                <a:gd name="connsiteY4432" fmla="*/ 807821 h 1177996"/>
                <a:gd name="connsiteX4433" fmla="*/ 486716 w 1636327"/>
                <a:gd name="connsiteY4433" fmla="*/ 807365 h 1177996"/>
                <a:gd name="connsiteX4434" fmla="*/ 488608 w 1636327"/>
                <a:gd name="connsiteY4434" fmla="*/ 807234 h 1177996"/>
                <a:gd name="connsiteX4435" fmla="*/ 488804 w 1636327"/>
                <a:gd name="connsiteY4435" fmla="*/ 807952 h 1177996"/>
                <a:gd name="connsiteX4436" fmla="*/ 488412 w 1636327"/>
                <a:gd name="connsiteY4436" fmla="*/ 808800 h 1177996"/>
                <a:gd name="connsiteX4437" fmla="*/ 489522 w 1636327"/>
                <a:gd name="connsiteY4437" fmla="*/ 809518 h 1177996"/>
                <a:gd name="connsiteX4438" fmla="*/ 489326 w 1636327"/>
                <a:gd name="connsiteY4438" fmla="*/ 810236 h 1177996"/>
                <a:gd name="connsiteX4439" fmla="*/ 491349 w 1636327"/>
                <a:gd name="connsiteY4439" fmla="*/ 810823 h 1177996"/>
                <a:gd name="connsiteX4440" fmla="*/ 491936 w 1636327"/>
                <a:gd name="connsiteY4440" fmla="*/ 812259 h 1177996"/>
                <a:gd name="connsiteX4441" fmla="*/ 493045 w 1636327"/>
                <a:gd name="connsiteY4441" fmla="*/ 811998 h 1177996"/>
                <a:gd name="connsiteX4442" fmla="*/ 495068 w 1636327"/>
                <a:gd name="connsiteY4442" fmla="*/ 812259 h 1177996"/>
                <a:gd name="connsiteX4443" fmla="*/ 495981 w 1636327"/>
                <a:gd name="connsiteY4443" fmla="*/ 811802 h 1177996"/>
                <a:gd name="connsiteX4444" fmla="*/ 497482 w 1636327"/>
                <a:gd name="connsiteY4444" fmla="*/ 812389 h 1177996"/>
                <a:gd name="connsiteX4445" fmla="*/ 498396 w 1636327"/>
                <a:gd name="connsiteY4445" fmla="*/ 813433 h 1177996"/>
                <a:gd name="connsiteX4446" fmla="*/ 499701 w 1636327"/>
                <a:gd name="connsiteY4446" fmla="*/ 813433 h 1177996"/>
                <a:gd name="connsiteX4447" fmla="*/ 499505 w 1636327"/>
                <a:gd name="connsiteY4447" fmla="*/ 812846 h 1177996"/>
                <a:gd name="connsiteX4448" fmla="*/ 500614 w 1636327"/>
                <a:gd name="connsiteY4448" fmla="*/ 812976 h 1177996"/>
                <a:gd name="connsiteX4449" fmla="*/ 500419 w 1636327"/>
                <a:gd name="connsiteY4449" fmla="*/ 811671 h 1177996"/>
                <a:gd name="connsiteX4450" fmla="*/ 500810 w 1636327"/>
                <a:gd name="connsiteY4450" fmla="*/ 811410 h 1177996"/>
                <a:gd name="connsiteX4451" fmla="*/ 502833 w 1636327"/>
                <a:gd name="connsiteY4451" fmla="*/ 810953 h 1177996"/>
                <a:gd name="connsiteX4452" fmla="*/ 503029 w 1636327"/>
                <a:gd name="connsiteY4452" fmla="*/ 809518 h 1177996"/>
                <a:gd name="connsiteX4453" fmla="*/ 503746 w 1636327"/>
                <a:gd name="connsiteY4453" fmla="*/ 809387 h 1177996"/>
                <a:gd name="connsiteX4454" fmla="*/ 503942 w 1636327"/>
                <a:gd name="connsiteY4454" fmla="*/ 808800 h 1177996"/>
                <a:gd name="connsiteX4455" fmla="*/ 503942 w 1636327"/>
                <a:gd name="connsiteY4455" fmla="*/ 807365 h 1177996"/>
                <a:gd name="connsiteX4456" fmla="*/ 504660 w 1636327"/>
                <a:gd name="connsiteY4456" fmla="*/ 806777 h 1177996"/>
                <a:gd name="connsiteX4457" fmla="*/ 506879 w 1636327"/>
                <a:gd name="connsiteY4457" fmla="*/ 807952 h 1177996"/>
                <a:gd name="connsiteX4458" fmla="*/ 508379 w 1636327"/>
                <a:gd name="connsiteY4458" fmla="*/ 807821 h 1177996"/>
                <a:gd name="connsiteX4459" fmla="*/ 509097 w 1636327"/>
                <a:gd name="connsiteY4459" fmla="*/ 806386 h 1177996"/>
                <a:gd name="connsiteX4460" fmla="*/ 509619 w 1636327"/>
                <a:gd name="connsiteY4460" fmla="*/ 805929 h 1177996"/>
                <a:gd name="connsiteX4461" fmla="*/ 510728 w 1636327"/>
                <a:gd name="connsiteY4461" fmla="*/ 805929 h 1177996"/>
                <a:gd name="connsiteX4462" fmla="*/ 511120 w 1636327"/>
                <a:gd name="connsiteY4462" fmla="*/ 805081 h 1177996"/>
                <a:gd name="connsiteX4463" fmla="*/ 511642 w 1636327"/>
                <a:gd name="connsiteY4463" fmla="*/ 805081 h 1177996"/>
                <a:gd name="connsiteX4464" fmla="*/ 512229 w 1636327"/>
                <a:gd name="connsiteY4464" fmla="*/ 805537 h 1177996"/>
                <a:gd name="connsiteX4465" fmla="*/ 512229 w 1636327"/>
                <a:gd name="connsiteY4465" fmla="*/ 806386 h 1177996"/>
                <a:gd name="connsiteX4466" fmla="*/ 513339 w 1636327"/>
                <a:gd name="connsiteY4466" fmla="*/ 806516 h 1177996"/>
                <a:gd name="connsiteX4467" fmla="*/ 513339 w 1636327"/>
                <a:gd name="connsiteY4467" fmla="*/ 807104 h 1177996"/>
                <a:gd name="connsiteX4468" fmla="*/ 513926 w 1636327"/>
                <a:gd name="connsiteY4468" fmla="*/ 807104 h 1177996"/>
                <a:gd name="connsiteX4469" fmla="*/ 514122 w 1636327"/>
                <a:gd name="connsiteY4469" fmla="*/ 807561 h 1177996"/>
                <a:gd name="connsiteX4470" fmla="*/ 515231 w 1636327"/>
                <a:gd name="connsiteY4470" fmla="*/ 806516 h 1177996"/>
                <a:gd name="connsiteX4471" fmla="*/ 515949 w 1636327"/>
                <a:gd name="connsiteY4471" fmla="*/ 806516 h 1177996"/>
                <a:gd name="connsiteX4472" fmla="*/ 516536 w 1636327"/>
                <a:gd name="connsiteY4472" fmla="*/ 807365 h 1177996"/>
                <a:gd name="connsiteX4473" fmla="*/ 516928 w 1636327"/>
                <a:gd name="connsiteY4473" fmla="*/ 807365 h 1177996"/>
                <a:gd name="connsiteX4474" fmla="*/ 516928 w 1636327"/>
                <a:gd name="connsiteY4474" fmla="*/ 806777 h 1177996"/>
                <a:gd name="connsiteX4475" fmla="*/ 517645 w 1636327"/>
                <a:gd name="connsiteY4475" fmla="*/ 806647 h 1177996"/>
                <a:gd name="connsiteX4476" fmla="*/ 518363 w 1636327"/>
                <a:gd name="connsiteY4476" fmla="*/ 806647 h 1177996"/>
                <a:gd name="connsiteX4477" fmla="*/ 519472 w 1636327"/>
                <a:gd name="connsiteY4477" fmla="*/ 807365 h 1177996"/>
                <a:gd name="connsiteX4478" fmla="*/ 519277 w 1636327"/>
                <a:gd name="connsiteY4478" fmla="*/ 806908 h 1177996"/>
                <a:gd name="connsiteX4479" fmla="*/ 519668 w 1636327"/>
                <a:gd name="connsiteY4479" fmla="*/ 806777 h 1177996"/>
                <a:gd name="connsiteX4480" fmla="*/ 520973 w 1636327"/>
                <a:gd name="connsiteY4480" fmla="*/ 806647 h 1177996"/>
                <a:gd name="connsiteX4481" fmla="*/ 520973 w 1636327"/>
                <a:gd name="connsiteY4481" fmla="*/ 806908 h 1177996"/>
                <a:gd name="connsiteX4482" fmla="*/ 521495 w 1636327"/>
                <a:gd name="connsiteY4482" fmla="*/ 806908 h 1177996"/>
                <a:gd name="connsiteX4483" fmla="*/ 522409 w 1636327"/>
                <a:gd name="connsiteY4483" fmla="*/ 806190 h 1177996"/>
                <a:gd name="connsiteX4484" fmla="*/ 526324 w 1636327"/>
                <a:gd name="connsiteY4484" fmla="*/ 806060 h 1177996"/>
                <a:gd name="connsiteX4485" fmla="*/ 529456 w 1636327"/>
                <a:gd name="connsiteY4485" fmla="*/ 805016 h 1177996"/>
                <a:gd name="connsiteX4486" fmla="*/ 530174 w 1636327"/>
                <a:gd name="connsiteY4486" fmla="*/ 803580 h 1177996"/>
                <a:gd name="connsiteX4487" fmla="*/ 531283 w 1636327"/>
                <a:gd name="connsiteY4487" fmla="*/ 802993 h 1177996"/>
                <a:gd name="connsiteX4488" fmla="*/ 531087 w 1636327"/>
                <a:gd name="connsiteY4488" fmla="*/ 802405 h 1177996"/>
                <a:gd name="connsiteX4489" fmla="*/ 531479 w 1636327"/>
                <a:gd name="connsiteY4489" fmla="*/ 801818 h 1177996"/>
                <a:gd name="connsiteX4490" fmla="*/ 532588 w 1636327"/>
                <a:gd name="connsiteY4490" fmla="*/ 801100 h 1177996"/>
                <a:gd name="connsiteX4491" fmla="*/ 532588 w 1636327"/>
                <a:gd name="connsiteY4491" fmla="*/ 799796 h 1177996"/>
                <a:gd name="connsiteX4492" fmla="*/ 533501 w 1636327"/>
                <a:gd name="connsiteY4492" fmla="*/ 799077 h 1177996"/>
                <a:gd name="connsiteX4493" fmla="*/ 533501 w 1636327"/>
                <a:gd name="connsiteY4493" fmla="*/ 797903 h 1177996"/>
                <a:gd name="connsiteX4494" fmla="*/ 534807 w 1636327"/>
                <a:gd name="connsiteY4494" fmla="*/ 797055 h 1177996"/>
                <a:gd name="connsiteX4495" fmla="*/ 535524 w 1636327"/>
                <a:gd name="connsiteY4495" fmla="*/ 795032 h 1177996"/>
                <a:gd name="connsiteX4496" fmla="*/ 537221 w 1636327"/>
                <a:gd name="connsiteY4496" fmla="*/ 792683 h 1177996"/>
                <a:gd name="connsiteX4497" fmla="*/ 537221 w 1636327"/>
                <a:gd name="connsiteY4497" fmla="*/ 791835 h 1177996"/>
                <a:gd name="connsiteX4498" fmla="*/ 537743 w 1636327"/>
                <a:gd name="connsiteY4498" fmla="*/ 790986 h 1177996"/>
                <a:gd name="connsiteX4499" fmla="*/ 536829 w 1636327"/>
                <a:gd name="connsiteY4499" fmla="*/ 789551 h 1177996"/>
                <a:gd name="connsiteX4500" fmla="*/ 537547 w 1636327"/>
                <a:gd name="connsiteY4500" fmla="*/ 788963 h 1177996"/>
                <a:gd name="connsiteX4501" fmla="*/ 537743 w 1636327"/>
                <a:gd name="connsiteY4501" fmla="*/ 786027 h 1177996"/>
                <a:gd name="connsiteX4502" fmla="*/ 538330 w 1636327"/>
                <a:gd name="connsiteY4502" fmla="*/ 785766 h 1177996"/>
                <a:gd name="connsiteX4503" fmla="*/ 538134 w 1636327"/>
                <a:gd name="connsiteY4503" fmla="*/ 784918 h 1177996"/>
                <a:gd name="connsiteX4504" fmla="*/ 538656 w 1636327"/>
                <a:gd name="connsiteY4504" fmla="*/ 783483 h 1177996"/>
                <a:gd name="connsiteX4505" fmla="*/ 538265 w 1636327"/>
                <a:gd name="connsiteY4505" fmla="*/ 781851 h 1177996"/>
                <a:gd name="connsiteX4506" fmla="*/ 539766 w 1636327"/>
                <a:gd name="connsiteY4506" fmla="*/ 781721 h 1177996"/>
                <a:gd name="connsiteX4507" fmla="*/ 540679 w 1636327"/>
                <a:gd name="connsiteY4507" fmla="*/ 781133 h 1177996"/>
                <a:gd name="connsiteX4508" fmla="*/ 541071 w 1636327"/>
                <a:gd name="connsiteY4508" fmla="*/ 777022 h 1177996"/>
                <a:gd name="connsiteX4509" fmla="*/ 539962 w 1636327"/>
                <a:gd name="connsiteY4509" fmla="*/ 775978 h 1177996"/>
                <a:gd name="connsiteX4510" fmla="*/ 538852 w 1636327"/>
                <a:gd name="connsiteY4510" fmla="*/ 775848 h 1177996"/>
                <a:gd name="connsiteX4511" fmla="*/ 539048 w 1636327"/>
                <a:gd name="connsiteY4511" fmla="*/ 775587 h 1177996"/>
                <a:gd name="connsiteX4512" fmla="*/ 538656 w 1636327"/>
                <a:gd name="connsiteY4512" fmla="*/ 775130 h 1177996"/>
                <a:gd name="connsiteX4513" fmla="*/ 539374 w 1636327"/>
                <a:gd name="connsiteY4513" fmla="*/ 773956 h 1177996"/>
                <a:gd name="connsiteX4514" fmla="*/ 538983 w 1636327"/>
                <a:gd name="connsiteY4514" fmla="*/ 772911 h 1177996"/>
                <a:gd name="connsiteX4515" fmla="*/ 540679 w 1636327"/>
                <a:gd name="connsiteY4515" fmla="*/ 770432 h 1177996"/>
                <a:gd name="connsiteX4516" fmla="*/ 540679 w 1636327"/>
                <a:gd name="connsiteY4516" fmla="*/ 769714 h 1177996"/>
                <a:gd name="connsiteX4517" fmla="*/ 539570 w 1636327"/>
                <a:gd name="connsiteY4517" fmla="*/ 769257 h 1177996"/>
                <a:gd name="connsiteX4518" fmla="*/ 539374 w 1636327"/>
                <a:gd name="connsiteY4518" fmla="*/ 768083 h 1177996"/>
                <a:gd name="connsiteX4519" fmla="*/ 539766 w 1636327"/>
                <a:gd name="connsiteY4519" fmla="*/ 767496 h 1177996"/>
                <a:gd name="connsiteX4520" fmla="*/ 540679 w 1636327"/>
                <a:gd name="connsiteY4520" fmla="*/ 767039 h 1177996"/>
                <a:gd name="connsiteX4521" fmla="*/ 541593 w 1636327"/>
                <a:gd name="connsiteY4521" fmla="*/ 768344 h 1177996"/>
                <a:gd name="connsiteX4522" fmla="*/ 541593 w 1636327"/>
                <a:gd name="connsiteY4522" fmla="*/ 766908 h 1177996"/>
                <a:gd name="connsiteX4523" fmla="*/ 541984 w 1636327"/>
                <a:gd name="connsiteY4523" fmla="*/ 766647 h 1177996"/>
                <a:gd name="connsiteX4524" fmla="*/ 543289 w 1636327"/>
                <a:gd name="connsiteY4524" fmla="*/ 767234 h 1177996"/>
                <a:gd name="connsiteX4525" fmla="*/ 544594 w 1636327"/>
                <a:gd name="connsiteY4525" fmla="*/ 766647 h 1177996"/>
                <a:gd name="connsiteX4526" fmla="*/ 545508 w 1636327"/>
                <a:gd name="connsiteY4526" fmla="*/ 767104 h 1177996"/>
                <a:gd name="connsiteX4527" fmla="*/ 546226 w 1636327"/>
                <a:gd name="connsiteY4527" fmla="*/ 766386 h 1177996"/>
                <a:gd name="connsiteX4528" fmla="*/ 545508 w 1636327"/>
                <a:gd name="connsiteY4528" fmla="*/ 765342 h 1177996"/>
                <a:gd name="connsiteX4529" fmla="*/ 546030 w 1636327"/>
                <a:gd name="connsiteY4529" fmla="*/ 764494 h 1177996"/>
                <a:gd name="connsiteX4530" fmla="*/ 546943 w 1636327"/>
                <a:gd name="connsiteY4530" fmla="*/ 764494 h 1177996"/>
                <a:gd name="connsiteX4531" fmla="*/ 546943 w 1636327"/>
                <a:gd name="connsiteY4531" fmla="*/ 764233 h 1177996"/>
                <a:gd name="connsiteX4532" fmla="*/ 547857 w 1636327"/>
                <a:gd name="connsiteY4532" fmla="*/ 764690 h 1177996"/>
                <a:gd name="connsiteX4533" fmla="*/ 547465 w 1636327"/>
                <a:gd name="connsiteY4533" fmla="*/ 765538 h 1177996"/>
                <a:gd name="connsiteX4534" fmla="*/ 548183 w 1636327"/>
                <a:gd name="connsiteY4534" fmla="*/ 765799 h 1177996"/>
                <a:gd name="connsiteX4535" fmla="*/ 548379 w 1636327"/>
                <a:gd name="connsiteY4535" fmla="*/ 766517 h 1177996"/>
                <a:gd name="connsiteX4536" fmla="*/ 549684 w 1636327"/>
                <a:gd name="connsiteY4536" fmla="*/ 766647 h 1177996"/>
                <a:gd name="connsiteX4537" fmla="*/ 551381 w 1636327"/>
                <a:gd name="connsiteY4537" fmla="*/ 764429 h 1177996"/>
                <a:gd name="connsiteX4538" fmla="*/ 551381 w 1636327"/>
                <a:gd name="connsiteY4538" fmla="*/ 763123 h 1177996"/>
                <a:gd name="connsiteX4539" fmla="*/ 551903 w 1636327"/>
                <a:gd name="connsiteY4539" fmla="*/ 762276 h 1177996"/>
                <a:gd name="connsiteX4540" fmla="*/ 551511 w 1636327"/>
                <a:gd name="connsiteY4540" fmla="*/ 761101 h 1177996"/>
                <a:gd name="connsiteX4541" fmla="*/ 552816 w 1636327"/>
                <a:gd name="connsiteY4541" fmla="*/ 760253 h 1177996"/>
                <a:gd name="connsiteX4542" fmla="*/ 552816 w 1636327"/>
                <a:gd name="connsiteY4542" fmla="*/ 759535 h 1177996"/>
                <a:gd name="connsiteX4543" fmla="*/ 555818 w 1636327"/>
                <a:gd name="connsiteY4543" fmla="*/ 760579 h 1177996"/>
                <a:gd name="connsiteX4544" fmla="*/ 556405 w 1636327"/>
                <a:gd name="connsiteY4544" fmla="*/ 759535 h 1177996"/>
                <a:gd name="connsiteX4545" fmla="*/ 559015 w 1636327"/>
                <a:gd name="connsiteY4545" fmla="*/ 759404 h 1177996"/>
                <a:gd name="connsiteX4546" fmla="*/ 559537 w 1636327"/>
                <a:gd name="connsiteY4546" fmla="*/ 758817 h 1177996"/>
                <a:gd name="connsiteX4547" fmla="*/ 559015 w 1636327"/>
                <a:gd name="connsiteY4547" fmla="*/ 757055 h 1177996"/>
                <a:gd name="connsiteX4548" fmla="*/ 560320 w 1636327"/>
                <a:gd name="connsiteY4548" fmla="*/ 756925 h 1177996"/>
                <a:gd name="connsiteX4549" fmla="*/ 560124 w 1636327"/>
                <a:gd name="connsiteY4549" fmla="*/ 756664 h 1177996"/>
                <a:gd name="connsiteX4550" fmla="*/ 560842 w 1636327"/>
                <a:gd name="connsiteY4550" fmla="*/ 756794 h 1177996"/>
                <a:gd name="connsiteX4551" fmla="*/ 560646 w 1636327"/>
                <a:gd name="connsiteY4551" fmla="*/ 756207 h 1177996"/>
                <a:gd name="connsiteX4552" fmla="*/ 561364 w 1636327"/>
                <a:gd name="connsiteY4552" fmla="*/ 755032 h 1177996"/>
                <a:gd name="connsiteX4553" fmla="*/ 564366 w 1636327"/>
                <a:gd name="connsiteY4553" fmla="*/ 754575 h 1177996"/>
                <a:gd name="connsiteX4554" fmla="*/ 564757 w 1636327"/>
                <a:gd name="connsiteY4554" fmla="*/ 754119 h 1177996"/>
                <a:gd name="connsiteX4555" fmla="*/ 566454 w 1636327"/>
                <a:gd name="connsiteY4555" fmla="*/ 754119 h 1177996"/>
                <a:gd name="connsiteX4556" fmla="*/ 566454 w 1636327"/>
                <a:gd name="connsiteY4556" fmla="*/ 754380 h 1177996"/>
                <a:gd name="connsiteX4557" fmla="*/ 567172 w 1636327"/>
                <a:gd name="connsiteY4557" fmla="*/ 754119 h 1177996"/>
                <a:gd name="connsiteX4558" fmla="*/ 565867 w 1636327"/>
                <a:gd name="connsiteY4558" fmla="*/ 753075 h 1177996"/>
                <a:gd name="connsiteX4559" fmla="*/ 566062 w 1636327"/>
                <a:gd name="connsiteY4559" fmla="*/ 751639 h 1177996"/>
                <a:gd name="connsiteX4560" fmla="*/ 566584 w 1636327"/>
                <a:gd name="connsiteY4560" fmla="*/ 750595 h 1177996"/>
                <a:gd name="connsiteX4561" fmla="*/ 567172 w 1636327"/>
                <a:gd name="connsiteY4561" fmla="*/ 750465 h 1177996"/>
                <a:gd name="connsiteX4562" fmla="*/ 567172 w 1636327"/>
                <a:gd name="connsiteY4562" fmla="*/ 749617 h 1177996"/>
                <a:gd name="connsiteX4563" fmla="*/ 568868 w 1636327"/>
                <a:gd name="connsiteY4563" fmla="*/ 748442 h 1177996"/>
                <a:gd name="connsiteX4564" fmla="*/ 571674 w 1636327"/>
                <a:gd name="connsiteY4564" fmla="*/ 748442 h 1177996"/>
                <a:gd name="connsiteX4565" fmla="*/ 572261 w 1636327"/>
                <a:gd name="connsiteY4565" fmla="*/ 747594 h 1177996"/>
                <a:gd name="connsiteX4566" fmla="*/ 572261 w 1636327"/>
                <a:gd name="connsiteY4566" fmla="*/ 745963 h 1177996"/>
                <a:gd name="connsiteX4567" fmla="*/ 574088 w 1636327"/>
                <a:gd name="connsiteY4567" fmla="*/ 745506 h 1177996"/>
                <a:gd name="connsiteX4568" fmla="*/ 574480 w 1636327"/>
                <a:gd name="connsiteY4568" fmla="*/ 744201 h 1177996"/>
                <a:gd name="connsiteX4569" fmla="*/ 575785 w 1636327"/>
                <a:gd name="connsiteY4569" fmla="*/ 744070 h 1177996"/>
                <a:gd name="connsiteX4570" fmla="*/ 576176 w 1636327"/>
                <a:gd name="connsiteY4570" fmla="*/ 743613 h 1177996"/>
                <a:gd name="connsiteX4571" fmla="*/ 576176 w 1636327"/>
                <a:gd name="connsiteY4571" fmla="*/ 741721 h 1177996"/>
                <a:gd name="connsiteX4572" fmla="*/ 576698 w 1636327"/>
                <a:gd name="connsiteY4572" fmla="*/ 740547 h 1177996"/>
                <a:gd name="connsiteX4573" fmla="*/ 575981 w 1636327"/>
                <a:gd name="connsiteY4573" fmla="*/ 739698 h 1177996"/>
                <a:gd name="connsiteX4574" fmla="*/ 577677 w 1636327"/>
                <a:gd name="connsiteY4574" fmla="*/ 738524 h 1177996"/>
                <a:gd name="connsiteX4575" fmla="*/ 578069 w 1636327"/>
                <a:gd name="connsiteY4575" fmla="*/ 735587 h 1177996"/>
                <a:gd name="connsiteX4576" fmla="*/ 577351 w 1636327"/>
                <a:gd name="connsiteY4576" fmla="*/ 733825 h 1177996"/>
                <a:gd name="connsiteX4577" fmla="*/ 577351 w 1636327"/>
                <a:gd name="connsiteY4577" fmla="*/ 732781 h 1177996"/>
                <a:gd name="connsiteX4578" fmla="*/ 577742 w 1636327"/>
                <a:gd name="connsiteY4578" fmla="*/ 732325 h 1177996"/>
                <a:gd name="connsiteX4579" fmla="*/ 576633 w 1636327"/>
                <a:gd name="connsiteY4579" fmla="*/ 731868 h 1177996"/>
                <a:gd name="connsiteX4580" fmla="*/ 576633 w 1636327"/>
                <a:gd name="connsiteY4580" fmla="*/ 731020 h 1177996"/>
                <a:gd name="connsiteX4581" fmla="*/ 579243 w 1636327"/>
                <a:gd name="connsiteY4581" fmla="*/ 731150 h 1177996"/>
                <a:gd name="connsiteX4582" fmla="*/ 579635 w 1636327"/>
                <a:gd name="connsiteY4582" fmla="*/ 731607 h 1177996"/>
                <a:gd name="connsiteX4583" fmla="*/ 581136 w 1636327"/>
                <a:gd name="connsiteY4583" fmla="*/ 731737 h 1177996"/>
                <a:gd name="connsiteX4584" fmla="*/ 581853 w 1636327"/>
                <a:gd name="connsiteY4584" fmla="*/ 731150 h 1177996"/>
                <a:gd name="connsiteX4585" fmla="*/ 581853 w 1636327"/>
                <a:gd name="connsiteY4585" fmla="*/ 730302 h 1177996"/>
                <a:gd name="connsiteX4586" fmla="*/ 582963 w 1636327"/>
                <a:gd name="connsiteY4586" fmla="*/ 730302 h 1177996"/>
                <a:gd name="connsiteX4587" fmla="*/ 582963 w 1636327"/>
                <a:gd name="connsiteY4587" fmla="*/ 729584 h 1177996"/>
                <a:gd name="connsiteX4588" fmla="*/ 581658 w 1636327"/>
                <a:gd name="connsiteY4588" fmla="*/ 729258 h 1177996"/>
                <a:gd name="connsiteX4589" fmla="*/ 581853 w 1636327"/>
                <a:gd name="connsiteY4589" fmla="*/ 728801 h 1177996"/>
                <a:gd name="connsiteX4590" fmla="*/ 581462 w 1636327"/>
                <a:gd name="connsiteY4590" fmla="*/ 727953 h 1177996"/>
                <a:gd name="connsiteX4591" fmla="*/ 582963 w 1636327"/>
                <a:gd name="connsiteY4591" fmla="*/ 727496 h 1177996"/>
                <a:gd name="connsiteX4592" fmla="*/ 582767 w 1636327"/>
                <a:gd name="connsiteY4592" fmla="*/ 726452 h 1177996"/>
                <a:gd name="connsiteX4593" fmla="*/ 584072 w 1636327"/>
                <a:gd name="connsiteY4593" fmla="*/ 725408 h 1177996"/>
                <a:gd name="connsiteX4594" fmla="*/ 584985 w 1636327"/>
                <a:gd name="connsiteY4594" fmla="*/ 725277 h 1177996"/>
                <a:gd name="connsiteX4595" fmla="*/ 586682 w 1636327"/>
                <a:gd name="connsiteY4595" fmla="*/ 725734 h 1177996"/>
                <a:gd name="connsiteX4596" fmla="*/ 587400 w 1636327"/>
                <a:gd name="connsiteY4596" fmla="*/ 725016 h 1177996"/>
                <a:gd name="connsiteX4597" fmla="*/ 587987 w 1636327"/>
                <a:gd name="connsiteY4597" fmla="*/ 725016 h 1177996"/>
                <a:gd name="connsiteX4598" fmla="*/ 588509 w 1636327"/>
                <a:gd name="connsiteY4598" fmla="*/ 724168 h 1177996"/>
                <a:gd name="connsiteX4599" fmla="*/ 588313 w 1636327"/>
                <a:gd name="connsiteY4599" fmla="*/ 723450 h 1177996"/>
                <a:gd name="connsiteX4600" fmla="*/ 588835 w 1636327"/>
                <a:gd name="connsiteY4600" fmla="*/ 723189 h 1177996"/>
                <a:gd name="connsiteX4601" fmla="*/ 588313 w 1636327"/>
                <a:gd name="connsiteY4601" fmla="*/ 722341 h 1177996"/>
                <a:gd name="connsiteX4602" fmla="*/ 589227 w 1636327"/>
                <a:gd name="connsiteY4602" fmla="*/ 722211 h 1177996"/>
                <a:gd name="connsiteX4603" fmla="*/ 589227 w 1636327"/>
                <a:gd name="connsiteY4603" fmla="*/ 721036 h 1177996"/>
                <a:gd name="connsiteX4604" fmla="*/ 590336 w 1636327"/>
                <a:gd name="connsiteY4604" fmla="*/ 719731 h 1177996"/>
                <a:gd name="connsiteX4605" fmla="*/ 593468 w 1636327"/>
                <a:gd name="connsiteY4605" fmla="*/ 718100 h 1177996"/>
                <a:gd name="connsiteX4606" fmla="*/ 595361 w 1636327"/>
                <a:gd name="connsiteY4606" fmla="*/ 717969 h 1177996"/>
                <a:gd name="connsiteX4607" fmla="*/ 596861 w 1636327"/>
                <a:gd name="connsiteY4607" fmla="*/ 717251 h 1177996"/>
                <a:gd name="connsiteX4608" fmla="*/ 597579 w 1636327"/>
                <a:gd name="connsiteY4608" fmla="*/ 717382 h 1177996"/>
                <a:gd name="connsiteX4609" fmla="*/ 598688 w 1636327"/>
                <a:gd name="connsiteY4609" fmla="*/ 715946 h 1177996"/>
                <a:gd name="connsiteX4610" fmla="*/ 599798 w 1636327"/>
                <a:gd name="connsiteY4610" fmla="*/ 715229 h 1177996"/>
                <a:gd name="connsiteX4611" fmla="*/ 599993 w 1636327"/>
                <a:gd name="connsiteY4611" fmla="*/ 714641 h 1177996"/>
                <a:gd name="connsiteX4612" fmla="*/ 602799 w 1636327"/>
                <a:gd name="connsiteY4612" fmla="*/ 714054 h 1177996"/>
                <a:gd name="connsiteX4613" fmla="*/ 603321 w 1636327"/>
                <a:gd name="connsiteY4613" fmla="*/ 713206 h 1177996"/>
                <a:gd name="connsiteX4614" fmla="*/ 603321 w 1636327"/>
                <a:gd name="connsiteY4614" fmla="*/ 712031 h 1177996"/>
                <a:gd name="connsiteX4615" fmla="*/ 603909 w 1636327"/>
                <a:gd name="connsiteY4615" fmla="*/ 711575 h 1177996"/>
                <a:gd name="connsiteX4616" fmla="*/ 605605 w 1636327"/>
                <a:gd name="connsiteY4616" fmla="*/ 711314 h 1177996"/>
                <a:gd name="connsiteX4617" fmla="*/ 605801 w 1636327"/>
                <a:gd name="connsiteY4617" fmla="*/ 710139 h 1177996"/>
                <a:gd name="connsiteX4618" fmla="*/ 607497 w 1636327"/>
                <a:gd name="connsiteY4618" fmla="*/ 709095 h 1177996"/>
                <a:gd name="connsiteX4619" fmla="*/ 607693 w 1636327"/>
                <a:gd name="connsiteY4619" fmla="*/ 708507 h 1177996"/>
                <a:gd name="connsiteX4620" fmla="*/ 607302 w 1636327"/>
                <a:gd name="connsiteY4620" fmla="*/ 707790 h 1177996"/>
                <a:gd name="connsiteX4621" fmla="*/ 608019 w 1636327"/>
                <a:gd name="connsiteY4621" fmla="*/ 707333 h 1177996"/>
                <a:gd name="connsiteX4622" fmla="*/ 607628 w 1636327"/>
                <a:gd name="connsiteY4622" fmla="*/ 706615 h 1177996"/>
                <a:gd name="connsiteX4623" fmla="*/ 608933 w 1636327"/>
                <a:gd name="connsiteY4623" fmla="*/ 706028 h 1177996"/>
                <a:gd name="connsiteX4624" fmla="*/ 608933 w 1636327"/>
                <a:gd name="connsiteY4624" fmla="*/ 705180 h 1177996"/>
                <a:gd name="connsiteX4625" fmla="*/ 608346 w 1636327"/>
                <a:gd name="connsiteY4625" fmla="*/ 704593 h 1177996"/>
                <a:gd name="connsiteX4626" fmla="*/ 608933 w 1636327"/>
                <a:gd name="connsiteY4626" fmla="*/ 704005 h 1177996"/>
                <a:gd name="connsiteX4627" fmla="*/ 608933 w 1636327"/>
                <a:gd name="connsiteY4627" fmla="*/ 702570 h 1177996"/>
                <a:gd name="connsiteX4628" fmla="*/ 608346 w 1636327"/>
                <a:gd name="connsiteY4628" fmla="*/ 702570 h 1177996"/>
                <a:gd name="connsiteX4629" fmla="*/ 608933 w 1636327"/>
                <a:gd name="connsiteY4629" fmla="*/ 700547 h 1177996"/>
                <a:gd name="connsiteX4630" fmla="*/ 607824 w 1636327"/>
                <a:gd name="connsiteY4630" fmla="*/ 699699 h 1177996"/>
                <a:gd name="connsiteX4631" fmla="*/ 607824 w 1636327"/>
                <a:gd name="connsiteY4631" fmla="*/ 699111 h 1177996"/>
                <a:gd name="connsiteX4632" fmla="*/ 608541 w 1636327"/>
                <a:gd name="connsiteY4632" fmla="*/ 698850 h 1177996"/>
                <a:gd name="connsiteX4633" fmla="*/ 608019 w 1636327"/>
                <a:gd name="connsiteY4633" fmla="*/ 696501 h 1177996"/>
                <a:gd name="connsiteX4634" fmla="*/ 609129 w 1636327"/>
                <a:gd name="connsiteY4634" fmla="*/ 695066 h 1177996"/>
                <a:gd name="connsiteX4635" fmla="*/ 608737 w 1636327"/>
                <a:gd name="connsiteY4635" fmla="*/ 694479 h 1177996"/>
                <a:gd name="connsiteX4636" fmla="*/ 608737 w 1636327"/>
                <a:gd name="connsiteY4636" fmla="*/ 692847 h 1177996"/>
                <a:gd name="connsiteX4637" fmla="*/ 609129 w 1636327"/>
                <a:gd name="connsiteY4637" fmla="*/ 692717 h 1177996"/>
                <a:gd name="connsiteX4638" fmla="*/ 608737 w 1636327"/>
                <a:gd name="connsiteY4638" fmla="*/ 691673 h 1177996"/>
                <a:gd name="connsiteX4639" fmla="*/ 608737 w 1636327"/>
                <a:gd name="connsiteY4639" fmla="*/ 690955 h 1177996"/>
                <a:gd name="connsiteX4640" fmla="*/ 609129 w 1636327"/>
                <a:gd name="connsiteY4640" fmla="*/ 690824 h 1177996"/>
                <a:gd name="connsiteX4641" fmla="*/ 609129 w 1636327"/>
                <a:gd name="connsiteY4641" fmla="*/ 689650 h 1177996"/>
                <a:gd name="connsiteX4642" fmla="*/ 608737 w 1636327"/>
                <a:gd name="connsiteY4642" fmla="*/ 689519 h 1177996"/>
                <a:gd name="connsiteX4643" fmla="*/ 608737 w 1636327"/>
                <a:gd name="connsiteY4643" fmla="*/ 688084 h 1177996"/>
                <a:gd name="connsiteX4644" fmla="*/ 609129 w 1636327"/>
                <a:gd name="connsiteY4644" fmla="*/ 687953 h 1177996"/>
                <a:gd name="connsiteX4645" fmla="*/ 608541 w 1636327"/>
                <a:gd name="connsiteY4645" fmla="*/ 687236 h 1177996"/>
                <a:gd name="connsiteX4646" fmla="*/ 608933 w 1636327"/>
                <a:gd name="connsiteY4646" fmla="*/ 685604 h 1177996"/>
                <a:gd name="connsiteX4647" fmla="*/ 608737 w 1636327"/>
                <a:gd name="connsiteY4647" fmla="*/ 684429 h 1177996"/>
                <a:gd name="connsiteX4648" fmla="*/ 609129 w 1636327"/>
                <a:gd name="connsiteY4648" fmla="*/ 683255 h 1177996"/>
                <a:gd name="connsiteX4649" fmla="*/ 610630 w 1636327"/>
                <a:gd name="connsiteY4649" fmla="*/ 684103 h 1177996"/>
                <a:gd name="connsiteX4650" fmla="*/ 610825 w 1636327"/>
                <a:gd name="connsiteY4650" fmla="*/ 683516 h 1177996"/>
                <a:gd name="connsiteX4651" fmla="*/ 609912 w 1636327"/>
                <a:gd name="connsiteY4651" fmla="*/ 682798 h 1177996"/>
                <a:gd name="connsiteX4652" fmla="*/ 609912 w 1636327"/>
                <a:gd name="connsiteY4652" fmla="*/ 681037 h 1177996"/>
                <a:gd name="connsiteX4653" fmla="*/ 609194 w 1636327"/>
                <a:gd name="connsiteY4653" fmla="*/ 680775 h 1177996"/>
                <a:gd name="connsiteX4654" fmla="*/ 609390 w 1636327"/>
                <a:gd name="connsiteY4654" fmla="*/ 678165 h 1177996"/>
                <a:gd name="connsiteX4655" fmla="*/ 608868 w 1636327"/>
                <a:gd name="connsiteY4655" fmla="*/ 677709 h 1177996"/>
                <a:gd name="connsiteX4656" fmla="*/ 609259 w 1636327"/>
                <a:gd name="connsiteY4656" fmla="*/ 676860 h 1177996"/>
                <a:gd name="connsiteX4657" fmla="*/ 609064 w 1636327"/>
                <a:gd name="connsiteY4657" fmla="*/ 675817 h 1177996"/>
                <a:gd name="connsiteX4658" fmla="*/ 609455 w 1636327"/>
                <a:gd name="connsiteY4658" fmla="*/ 675817 h 1177996"/>
                <a:gd name="connsiteX4659" fmla="*/ 609259 w 1636327"/>
                <a:gd name="connsiteY4659" fmla="*/ 675098 h 1177996"/>
                <a:gd name="connsiteX4660" fmla="*/ 609651 w 1636327"/>
                <a:gd name="connsiteY4660" fmla="*/ 674838 h 1177996"/>
                <a:gd name="connsiteX4661" fmla="*/ 609455 w 1636327"/>
                <a:gd name="connsiteY4661" fmla="*/ 673794 h 1177996"/>
                <a:gd name="connsiteX4662" fmla="*/ 608933 w 1636327"/>
                <a:gd name="connsiteY4662" fmla="*/ 673337 h 1177996"/>
                <a:gd name="connsiteX4663" fmla="*/ 609324 w 1636327"/>
                <a:gd name="connsiteY4663" fmla="*/ 672749 h 1177996"/>
                <a:gd name="connsiteX4664" fmla="*/ 609520 w 1636327"/>
                <a:gd name="connsiteY4664" fmla="*/ 669356 h 1177996"/>
                <a:gd name="connsiteX4665" fmla="*/ 609129 w 1636327"/>
                <a:gd name="connsiteY4665" fmla="*/ 668051 h 1177996"/>
                <a:gd name="connsiteX4666" fmla="*/ 609129 w 1636327"/>
                <a:gd name="connsiteY4666" fmla="*/ 664789 h 1177996"/>
                <a:gd name="connsiteX4667" fmla="*/ 608215 w 1636327"/>
                <a:gd name="connsiteY4667" fmla="*/ 661983 h 1177996"/>
                <a:gd name="connsiteX4668" fmla="*/ 608607 w 1636327"/>
                <a:gd name="connsiteY4668" fmla="*/ 660221 h 1177996"/>
                <a:gd name="connsiteX4669" fmla="*/ 607889 w 1636327"/>
                <a:gd name="connsiteY4669" fmla="*/ 660351 h 1177996"/>
                <a:gd name="connsiteX4670" fmla="*/ 607497 w 1636327"/>
                <a:gd name="connsiteY4670" fmla="*/ 659503 h 1177996"/>
                <a:gd name="connsiteX4671" fmla="*/ 608215 w 1636327"/>
                <a:gd name="connsiteY4671" fmla="*/ 657872 h 1177996"/>
                <a:gd name="connsiteX4672" fmla="*/ 607824 w 1636327"/>
                <a:gd name="connsiteY4672" fmla="*/ 657024 h 1177996"/>
                <a:gd name="connsiteX4673" fmla="*/ 607432 w 1636327"/>
                <a:gd name="connsiteY4673" fmla="*/ 657024 h 1177996"/>
                <a:gd name="connsiteX4674" fmla="*/ 607432 w 1636327"/>
                <a:gd name="connsiteY4674" fmla="*/ 656567 h 1177996"/>
                <a:gd name="connsiteX4675" fmla="*/ 606714 w 1636327"/>
                <a:gd name="connsiteY4675" fmla="*/ 655980 h 1177996"/>
                <a:gd name="connsiteX4676" fmla="*/ 606910 w 1636327"/>
                <a:gd name="connsiteY4676" fmla="*/ 655523 h 1177996"/>
                <a:gd name="connsiteX4677" fmla="*/ 605605 w 1636327"/>
                <a:gd name="connsiteY4677" fmla="*/ 654805 h 1177996"/>
                <a:gd name="connsiteX4678" fmla="*/ 605605 w 1636327"/>
                <a:gd name="connsiteY4678" fmla="*/ 654087 h 1177996"/>
                <a:gd name="connsiteX4679" fmla="*/ 606323 w 1636327"/>
                <a:gd name="connsiteY4679" fmla="*/ 653957 h 1177996"/>
                <a:gd name="connsiteX4680" fmla="*/ 606519 w 1636327"/>
                <a:gd name="connsiteY4680" fmla="*/ 653500 h 1177996"/>
                <a:gd name="connsiteX4681" fmla="*/ 607236 w 1636327"/>
                <a:gd name="connsiteY4681" fmla="*/ 653500 h 1177996"/>
                <a:gd name="connsiteX4682" fmla="*/ 607824 w 1636327"/>
                <a:gd name="connsiteY4682" fmla="*/ 651477 h 1177996"/>
                <a:gd name="connsiteX4683" fmla="*/ 606519 w 1636327"/>
                <a:gd name="connsiteY4683" fmla="*/ 650172 h 1177996"/>
                <a:gd name="connsiteX4684" fmla="*/ 606519 w 1636327"/>
                <a:gd name="connsiteY4684" fmla="*/ 649585 h 1177996"/>
                <a:gd name="connsiteX4685" fmla="*/ 607041 w 1636327"/>
                <a:gd name="connsiteY4685" fmla="*/ 649324 h 1177996"/>
                <a:gd name="connsiteX4686" fmla="*/ 606323 w 1636327"/>
                <a:gd name="connsiteY4686" fmla="*/ 648019 h 1177996"/>
                <a:gd name="connsiteX4687" fmla="*/ 606714 w 1636327"/>
                <a:gd name="connsiteY4687" fmla="*/ 646518 h 1177996"/>
                <a:gd name="connsiteX4688" fmla="*/ 605018 w 1636327"/>
                <a:gd name="connsiteY4688" fmla="*/ 645213 h 1177996"/>
                <a:gd name="connsiteX4689" fmla="*/ 605018 w 1636327"/>
                <a:gd name="connsiteY4689" fmla="*/ 644756 h 1177996"/>
                <a:gd name="connsiteX4690" fmla="*/ 606127 w 1636327"/>
                <a:gd name="connsiteY4690" fmla="*/ 644300 h 1177996"/>
                <a:gd name="connsiteX4691" fmla="*/ 606323 w 1636327"/>
                <a:gd name="connsiteY4691" fmla="*/ 642668 h 1177996"/>
                <a:gd name="connsiteX4692" fmla="*/ 606910 w 1636327"/>
                <a:gd name="connsiteY4692" fmla="*/ 642538 h 1177996"/>
                <a:gd name="connsiteX4693" fmla="*/ 606192 w 1636327"/>
                <a:gd name="connsiteY4693" fmla="*/ 641233 h 1177996"/>
                <a:gd name="connsiteX4694" fmla="*/ 606584 w 1636327"/>
                <a:gd name="connsiteY4694" fmla="*/ 641102 h 1177996"/>
                <a:gd name="connsiteX4695" fmla="*/ 606584 w 1636327"/>
                <a:gd name="connsiteY4695" fmla="*/ 640384 h 1177996"/>
                <a:gd name="connsiteX4696" fmla="*/ 607302 w 1636327"/>
                <a:gd name="connsiteY4696" fmla="*/ 640123 h 1177996"/>
                <a:gd name="connsiteX4697" fmla="*/ 607106 w 1636327"/>
                <a:gd name="connsiteY4697" fmla="*/ 638949 h 1177996"/>
                <a:gd name="connsiteX4698" fmla="*/ 607497 w 1636327"/>
                <a:gd name="connsiteY4698" fmla="*/ 638231 h 1177996"/>
                <a:gd name="connsiteX4699" fmla="*/ 608998 w 1636327"/>
                <a:gd name="connsiteY4699" fmla="*/ 637513 h 1177996"/>
                <a:gd name="connsiteX4700" fmla="*/ 609194 w 1636327"/>
                <a:gd name="connsiteY4700" fmla="*/ 636795 h 1177996"/>
                <a:gd name="connsiteX4701" fmla="*/ 608802 w 1636327"/>
                <a:gd name="connsiteY4701" fmla="*/ 636208 h 1177996"/>
                <a:gd name="connsiteX4702" fmla="*/ 609194 w 1636327"/>
                <a:gd name="connsiteY4702" fmla="*/ 636208 h 1177996"/>
                <a:gd name="connsiteX4703" fmla="*/ 609390 w 1636327"/>
                <a:gd name="connsiteY4703" fmla="*/ 635621 h 1177996"/>
                <a:gd name="connsiteX4704" fmla="*/ 610891 w 1636327"/>
                <a:gd name="connsiteY4704" fmla="*/ 634446 h 1177996"/>
                <a:gd name="connsiteX4705" fmla="*/ 610173 w 1636327"/>
                <a:gd name="connsiteY4705" fmla="*/ 633272 h 1177996"/>
                <a:gd name="connsiteX4706" fmla="*/ 611086 w 1636327"/>
                <a:gd name="connsiteY4706" fmla="*/ 633272 h 1177996"/>
                <a:gd name="connsiteX4707" fmla="*/ 612979 w 1636327"/>
                <a:gd name="connsiteY4707" fmla="*/ 631967 h 1177996"/>
                <a:gd name="connsiteX4708" fmla="*/ 612783 w 1636327"/>
                <a:gd name="connsiteY4708" fmla="*/ 630531 h 1177996"/>
                <a:gd name="connsiteX4709" fmla="*/ 613174 w 1636327"/>
                <a:gd name="connsiteY4709" fmla="*/ 630075 h 1177996"/>
                <a:gd name="connsiteX4710" fmla="*/ 612457 w 1636327"/>
                <a:gd name="connsiteY4710" fmla="*/ 630075 h 1177996"/>
                <a:gd name="connsiteX4711" fmla="*/ 613044 w 1636327"/>
                <a:gd name="connsiteY4711" fmla="*/ 629357 h 1177996"/>
                <a:gd name="connsiteX4712" fmla="*/ 612652 w 1636327"/>
                <a:gd name="connsiteY4712" fmla="*/ 629096 h 1177996"/>
                <a:gd name="connsiteX4713" fmla="*/ 612652 w 1636327"/>
                <a:gd name="connsiteY4713" fmla="*/ 628247 h 1177996"/>
                <a:gd name="connsiteX4714" fmla="*/ 612261 w 1636327"/>
                <a:gd name="connsiteY4714" fmla="*/ 628117 h 1177996"/>
                <a:gd name="connsiteX4715" fmla="*/ 612652 w 1636327"/>
                <a:gd name="connsiteY4715" fmla="*/ 627660 h 1177996"/>
                <a:gd name="connsiteX4716" fmla="*/ 612130 w 1636327"/>
                <a:gd name="connsiteY4716" fmla="*/ 627204 h 1177996"/>
                <a:gd name="connsiteX4717" fmla="*/ 611935 w 1636327"/>
                <a:gd name="connsiteY4717" fmla="*/ 625572 h 1177996"/>
                <a:gd name="connsiteX4718" fmla="*/ 612848 w 1636327"/>
                <a:gd name="connsiteY4718" fmla="*/ 625311 h 1177996"/>
                <a:gd name="connsiteX4719" fmla="*/ 613566 w 1636327"/>
                <a:gd name="connsiteY4719" fmla="*/ 624006 h 1177996"/>
                <a:gd name="connsiteX4720" fmla="*/ 614153 w 1636327"/>
                <a:gd name="connsiteY4720" fmla="*/ 623680 h 1177996"/>
                <a:gd name="connsiteX4721" fmla="*/ 614545 w 1636327"/>
                <a:gd name="connsiteY4721" fmla="*/ 621005 h 1177996"/>
                <a:gd name="connsiteX4722" fmla="*/ 613957 w 1636327"/>
                <a:gd name="connsiteY4722" fmla="*/ 620744 h 1177996"/>
                <a:gd name="connsiteX4723" fmla="*/ 613957 w 1636327"/>
                <a:gd name="connsiteY4723" fmla="*/ 619699 h 1177996"/>
                <a:gd name="connsiteX4724" fmla="*/ 613435 w 1636327"/>
                <a:gd name="connsiteY4724" fmla="*/ 619243 h 1177996"/>
                <a:gd name="connsiteX4725" fmla="*/ 615458 w 1636327"/>
                <a:gd name="connsiteY4725" fmla="*/ 616437 h 1177996"/>
                <a:gd name="connsiteX4726" fmla="*/ 616176 w 1636327"/>
                <a:gd name="connsiteY4726" fmla="*/ 613957 h 1177996"/>
                <a:gd name="connsiteX4727" fmla="*/ 617481 w 1636327"/>
                <a:gd name="connsiteY4727" fmla="*/ 612326 h 1177996"/>
                <a:gd name="connsiteX4728" fmla="*/ 617481 w 1636327"/>
                <a:gd name="connsiteY4728" fmla="*/ 611282 h 1177996"/>
                <a:gd name="connsiteX4729" fmla="*/ 616959 w 1636327"/>
                <a:gd name="connsiteY4729" fmla="*/ 610564 h 1177996"/>
                <a:gd name="connsiteX4730" fmla="*/ 617350 w 1636327"/>
                <a:gd name="connsiteY4730" fmla="*/ 609389 h 1177996"/>
                <a:gd name="connsiteX4731" fmla="*/ 616829 w 1636327"/>
                <a:gd name="connsiteY4731" fmla="*/ 608933 h 1177996"/>
                <a:gd name="connsiteX4732" fmla="*/ 616829 w 1636327"/>
                <a:gd name="connsiteY4732" fmla="*/ 608672 h 1177996"/>
                <a:gd name="connsiteX4733" fmla="*/ 617350 w 1636327"/>
                <a:gd name="connsiteY4733" fmla="*/ 608672 h 1177996"/>
                <a:gd name="connsiteX4734" fmla="*/ 617350 w 1636327"/>
                <a:gd name="connsiteY4734" fmla="*/ 608215 h 1177996"/>
                <a:gd name="connsiteX4735" fmla="*/ 616633 w 1636327"/>
                <a:gd name="connsiteY4735" fmla="*/ 607497 h 1177996"/>
                <a:gd name="connsiteX4736" fmla="*/ 617350 w 1636327"/>
                <a:gd name="connsiteY4736" fmla="*/ 606323 h 1177996"/>
                <a:gd name="connsiteX4737" fmla="*/ 616633 w 1636327"/>
                <a:gd name="connsiteY4737" fmla="*/ 605475 h 1177996"/>
                <a:gd name="connsiteX4738" fmla="*/ 618329 w 1636327"/>
                <a:gd name="connsiteY4738" fmla="*/ 603713 h 1177996"/>
                <a:gd name="connsiteX4739" fmla="*/ 617742 w 1636327"/>
                <a:gd name="connsiteY4739" fmla="*/ 602864 h 1177996"/>
                <a:gd name="connsiteX4740" fmla="*/ 618656 w 1636327"/>
                <a:gd name="connsiteY4740" fmla="*/ 601820 h 1177996"/>
                <a:gd name="connsiteX4741" fmla="*/ 618460 w 1636327"/>
                <a:gd name="connsiteY4741" fmla="*/ 601103 h 1177996"/>
                <a:gd name="connsiteX4742" fmla="*/ 617546 w 1636327"/>
                <a:gd name="connsiteY4742" fmla="*/ 600646 h 1177996"/>
                <a:gd name="connsiteX4743" fmla="*/ 617546 w 1636327"/>
                <a:gd name="connsiteY4743" fmla="*/ 599471 h 1177996"/>
                <a:gd name="connsiteX4744" fmla="*/ 616829 w 1636327"/>
                <a:gd name="connsiteY4744" fmla="*/ 598754 h 1177996"/>
                <a:gd name="connsiteX4745" fmla="*/ 617220 w 1636327"/>
                <a:gd name="connsiteY4745" fmla="*/ 598492 h 1177996"/>
                <a:gd name="connsiteX4746" fmla="*/ 617220 w 1636327"/>
                <a:gd name="connsiteY4746" fmla="*/ 597905 h 1177996"/>
                <a:gd name="connsiteX4747" fmla="*/ 616829 w 1636327"/>
                <a:gd name="connsiteY4747" fmla="*/ 597775 h 1177996"/>
                <a:gd name="connsiteX4748" fmla="*/ 617024 w 1636327"/>
                <a:gd name="connsiteY4748" fmla="*/ 596731 h 1177996"/>
                <a:gd name="connsiteX4749" fmla="*/ 618329 w 1636327"/>
                <a:gd name="connsiteY4749" fmla="*/ 596600 h 1177996"/>
                <a:gd name="connsiteX4750" fmla="*/ 617416 w 1636327"/>
                <a:gd name="connsiteY4750" fmla="*/ 593795 h 1177996"/>
                <a:gd name="connsiteX4751" fmla="*/ 617416 w 1636327"/>
                <a:gd name="connsiteY4751" fmla="*/ 592881 h 1177996"/>
                <a:gd name="connsiteX4752" fmla="*/ 618329 w 1636327"/>
                <a:gd name="connsiteY4752" fmla="*/ 591380 h 1177996"/>
                <a:gd name="connsiteX4753" fmla="*/ 618329 w 1636327"/>
                <a:gd name="connsiteY4753" fmla="*/ 590467 h 1177996"/>
                <a:gd name="connsiteX4754" fmla="*/ 617220 w 1636327"/>
                <a:gd name="connsiteY4754" fmla="*/ 590336 h 1177996"/>
                <a:gd name="connsiteX4755" fmla="*/ 616829 w 1636327"/>
                <a:gd name="connsiteY4755" fmla="*/ 589749 h 1177996"/>
                <a:gd name="connsiteX4756" fmla="*/ 617938 w 1636327"/>
                <a:gd name="connsiteY4756" fmla="*/ 588574 h 1177996"/>
                <a:gd name="connsiteX4757" fmla="*/ 619634 w 1636327"/>
                <a:gd name="connsiteY4757" fmla="*/ 588313 h 1177996"/>
                <a:gd name="connsiteX4758" fmla="*/ 619243 w 1636327"/>
                <a:gd name="connsiteY4758" fmla="*/ 587856 h 1177996"/>
                <a:gd name="connsiteX4759" fmla="*/ 619634 w 1636327"/>
                <a:gd name="connsiteY4759" fmla="*/ 586551 h 1177996"/>
                <a:gd name="connsiteX4760" fmla="*/ 619112 w 1636327"/>
                <a:gd name="connsiteY4760" fmla="*/ 585964 h 1177996"/>
                <a:gd name="connsiteX4761" fmla="*/ 619112 w 1636327"/>
                <a:gd name="connsiteY4761" fmla="*/ 585377 h 1177996"/>
                <a:gd name="connsiteX4762" fmla="*/ 619504 w 1636327"/>
                <a:gd name="connsiteY4762" fmla="*/ 584202 h 1177996"/>
                <a:gd name="connsiteX4763" fmla="*/ 620222 w 1636327"/>
                <a:gd name="connsiteY4763" fmla="*/ 583615 h 1177996"/>
                <a:gd name="connsiteX4764" fmla="*/ 619830 w 1636327"/>
                <a:gd name="connsiteY4764" fmla="*/ 582897 h 1177996"/>
                <a:gd name="connsiteX4765" fmla="*/ 620026 w 1636327"/>
                <a:gd name="connsiteY4765" fmla="*/ 582310 h 1177996"/>
                <a:gd name="connsiteX4766" fmla="*/ 620939 w 1636327"/>
                <a:gd name="connsiteY4766" fmla="*/ 582310 h 1177996"/>
                <a:gd name="connsiteX4767" fmla="*/ 621135 w 1636327"/>
                <a:gd name="connsiteY4767" fmla="*/ 583028 h 1177996"/>
                <a:gd name="connsiteX4768" fmla="*/ 623027 w 1636327"/>
                <a:gd name="connsiteY4768" fmla="*/ 583028 h 1177996"/>
                <a:gd name="connsiteX4769" fmla="*/ 623027 w 1636327"/>
                <a:gd name="connsiteY4769" fmla="*/ 582441 h 1177996"/>
                <a:gd name="connsiteX4770" fmla="*/ 624332 w 1636327"/>
                <a:gd name="connsiteY4770" fmla="*/ 582310 h 1177996"/>
                <a:gd name="connsiteX4771" fmla="*/ 624854 w 1636327"/>
                <a:gd name="connsiteY4771" fmla="*/ 582897 h 1177996"/>
                <a:gd name="connsiteX4772" fmla="*/ 627073 w 1636327"/>
                <a:gd name="connsiteY4772" fmla="*/ 583811 h 1177996"/>
                <a:gd name="connsiteX4773" fmla="*/ 627464 w 1636327"/>
                <a:gd name="connsiteY4773" fmla="*/ 584398 h 1177996"/>
                <a:gd name="connsiteX4774" fmla="*/ 628378 w 1636327"/>
                <a:gd name="connsiteY4774" fmla="*/ 584398 h 1177996"/>
                <a:gd name="connsiteX4775" fmla="*/ 628965 w 1636327"/>
                <a:gd name="connsiteY4775" fmla="*/ 583093 h 1177996"/>
                <a:gd name="connsiteX4776" fmla="*/ 638623 w 1636327"/>
                <a:gd name="connsiteY4776" fmla="*/ 582962 h 1177996"/>
                <a:gd name="connsiteX4777" fmla="*/ 641429 w 1636327"/>
                <a:gd name="connsiteY4777" fmla="*/ 583680 h 1177996"/>
                <a:gd name="connsiteX4778" fmla="*/ 645539 w 1636327"/>
                <a:gd name="connsiteY4778" fmla="*/ 586617 h 1177996"/>
                <a:gd name="connsiteX4779" fmla="*/ 648345 w 1636327"/>
                <a:gd name="connsiteY4779" fmla="*/ 586356 h 1177996"/>
                <a:gd name="connsiteX4780" fmla="*/ 648932 w 1636327"/>
                <a:gd name="connsiteY4780" fmla="*/ 586943 h 1177996"/>
                <a:gd name="connsiteX4781" fmla="*/ 650760 w 1636327"/>
                <a:gd name="connsiteY4781" fmla="*/ 587530 h 1177996"/>
                <a:gd name="connsiteX4782" fmla="*/ 653565 w 1636327"/>
                <a:gd name="connsiteY4782" fmla="*/ 586943 h 1177996"/>
                <a:gd name="connsiteX4783" fmla="*/ 655262 w 1636327"/>
                <a:gd name="connsiteY4783" fmla="*/ 588444 h 1177996"/>
                <a:gd name="connsiteX4784" fmla="*/ 656959 w 1636327"/>
                <a:gd name="connsiteY4784" fmla="*/ 588574 h 1177996"/>
                <a:gd name="connsiteX4785" fmla="*/ 657350 w 1636327"/>
                <a:gd name="connsiteY4785" fmla="*/ 589618 h 1177996"/>
                <a:gd name="connsiteX4786" fmla="*/ 661265 w 1636327"/>
                <a:gd name="connsiteY4786" fmla="*/ 592098 h 1177996"/>
                <a:gd name="connsiteX4787" fmla="*/ 661461 w 1636327"/>
                <a:gd name="connsiteY4787" fmla="*/ 592946 h 1177996"/>
                <a:gd name="connsiteX4788" fmla="*/ 662962 w 1636327"/>
                <a:gd name="connsiteY4788" fmla="*/ 594251 h 1177996"/>
                <a:gd name="connsiteX4789" fmla="*/ 663680 w 1636327"/>
                <a:gd name="connsiteY4789" fmla="*/ 596013 h 1177996"/>
                <a:gd name="connsiteX4790" fmla="*/ 665507 w 1636327"/>
                <a:gd name="connsiteY4790" fmla="*/ 597318 h 1177996"/>
                <a:gd name="connsiteX4791" fmla="*/ 667725 w 1636327"/>
                <a:gd name="connsiteY4791" fmla="*/ 597905 h 1177996"/>
                <a:gd name="connsiteX4792" fmla="*/ 670531 w 1636327"/>
                <a:gd name="connsiteY4792" fmla="*/ 599537 h 1177996"/>
                <a:gd name="connsiteX4793" fmla="*/ 677578 w 1636327"/>
                <a:gd name="connsiteY4793" fmla="*/ 599537 h 1177996"/>
                <a:gd name="connsiteX4794" fmla="*/ 678492 w 1636327"/>
                <a:gd name="connsiteY4794" fmla="*/ 599993 h 1177996"/>
                <a:gd name="connsiteX4795" fmla="*/ 681297 w 1636327"/>
                <a:gd name="connsiteY4795" fmla="*/ 600254 h 1177996"/>
                <a:gd name="connsiteX4796" fmla="*/ 683712 w 1636327"/>
                <a:gd name="connsiteY4796" fmla="*/ 599537 h 1177996"/>
                <a:gd name="connsiteX4797" fmla="*/ 684430 w 1636327"/>
                <a:gd name="connsiteY4797" fmla="*/ 598949 h 1177996"/>
                <a:gd name="connsiteX4798" fmla="*/ 688345 w 1636327"/>
                <a:gd name="connsiteY4798" fmla="*/ 598492 h 1177996"/>
                <a:gd name="connsiteX4799" fmla="*/ 690041 w 1636327"/>
                <a:gd name="connsiteY4799" fmla="*/ 597905 h 1177996"/>
                <a:gd name="connsiteX4800" fmla="*/ 690629 w 1636327"/>
                <a:gd name="connsiteY4800" fmla="*/ 597318 h 1177996"/>
                <a:gd name="connsiteX4801" fmla="*/ 692651 w 1636327"/>
                <a:gd name="connsiteY4801" fmla="*/ 597057 h 1177996"/>
                <a:gd name="connsiteX4802" fmla="*/ 695783 w 1636327"/>
                <a:gd name="connsiteY4802" fmla="*/ 594578 h 1177996"/>
                <a:gd name="connsiteX4803" fmla="*/ 695783 w 1636327"/>
                <a:gd name="connsiteY4803" fmla="*/ 593990 h 1177996"/>
                <a:gd name="connsiteX4804" fmla="*/ 699699 w 1636327"/>
                <a:gd name="connsiteY4804" fmla="*/ 589161 h 1177996"/>
                <a:gd name="connsiteX4805" fmla="*/ 700808 w 1636327"/>
                <a:gd name="connsiteY4805" fmla="*/ 586225 h 1177996"/>
                <a:gd name="connsiteX4806" fmla="*/ 702700 w 1636327"/>
                <a:gd name="connsiteY4806" fmla="*/ 585638 h 1177996"/>
                <a:gd name="connsiteX4807" fmla="*/ 703092 w 1636327"/>
                <a:gd name="connsiteY4807" fmla="*/ 584464 h 1177996"/>
                <a:gd name="connsiteX4808" fmla="*/ 704201 w 1636327"/>
                <a:gd name="connsiteY4808" fmla="*/ 583289 h 1177996"/>
                <a:gd name="connsiteX4809" fmla="*/ 704005 w 1636327"/>
                <a:gd name="connsiteY4809" fmla="*/ 581788 h 1177996"/>
                <a:gd name="connsiteX4810" fmla="*/ 706028 w 1636327"/>
                <a:gd name="connsiteY4810" fmla="*/ 579570 h 1177996"/>
                <a:gd name="connsiteX4811" fmla="*/ 709356 w 1636327"/>
                <a:gd name="connsiteY4811" fmla="*/ 573958 h 1177996"/>
                <a:gd name="connsiteX4812" fmla="*/ 711248 w 1636327"/>
                <a:gd name="connsiteY4812" fmla="*/ 573044 h 1177996"/>
                <a:gd name="connsiteX4813" fmla="*/ 715163 w 1636327"/>
                <a:gd name="connsiteY4813" fmla="*/ 572457 h 1177996"/>
                <a:gd name="connsiteX4814" fmla="*/ 717056 w 1636327"/>
                <a:gd name="connsiteY4814" fmla="*/ 571413 h 1177996"/>
                <a:gd name="connsiteX4815" fmla="*/ 717774 w 1636327"/>
                <a:gd name="connsiteY4815" fmla="*/ 568607 h 1177996"/>
                <a:gd name="connsiteX4816" fmla="*/ 718687 w 1636327"/>
                <a:gd name="connsiteY4816" fmla="*/ 567302 h 1177996"/>
                <a:gd name="connsiteX4817" fmla="*/ 718491 w 1636327"/>
                <a:gd name="connsiteY4817" fmla="*/ 566454 h 1177996"/>
                <a:gd name="connsiteX4818" fmla="*/ 719796 w 1636327"/>
                <a:gd name="connsiteY4818" fmla="*/ 563648 h 1177996"/>
                <a:gd name="connsiteX4819" fmla="*/ 720318 w 1636327"/>
                <a:gd name="connsiteY4819" fmla="*/ 561429 h 1177996"/>
                <a:gd name="connsiteX4820" fmla="*/ 721819 w 1636327"/>
                <a:gd name="connsiteY4820" fmla="*/ 559929 h 1177996"/>
                <a:gd name="connsiteX4821" fmla="*/ 724038 w 1636327"/>
                <a:gd name="connsiteY4821" fmla="*/ 560059 h 1177996"/>
                <a:gd name="connsiteX4822" fmla="*/ 726452 w 1636327"/>
                <a:gd name="connsiteY4822" fmla="*/ 561821 h 1177996"/>
                <a:gd name="connsiteX4823" fmla="*/ 725930 w 1636327"/>
                <a:gd name="connsiteY4823" fmla="*/ 562538 h 1177996"/>
                <a:gd name="connsiteX4824" fmla="*/ 725212 w 1636327"/>
                <a:gd name="connsiteY4824" fmla="*/ 562408 h 1177996"/>
                <a:gd name="connsiteX4825" fmla="*/ 725930 w 1636327"/>
                <a:gd name="connsiteY4825" fmla="*/ 564627 h 1177996"/>
                <a:gd name="connsiteX4826" fmla="*/ 726322 w 1636327"/>
                <a:gd name="connsiteY4826" fmla="*/ 564627 h 1177996"/>
                <a:gd name="connsiteX4827" fmla="*/ 725930 w 1636327"/>
                <a:gd name="connsiteY4827" fmla="*/ 564757 h 1177996"/>
                <a:gd name="connsiteX4828" fmla="*/ 726322 w 1636327"/>
                <a:gd name="connsiteY4828" fmla="*/ 565214 h 1177996"/>
                <a:gd name="connsiteX4829" fmla="*/ 726322 w 1636327"/>
                <a:gd name="connsiteY4829" fmla="*/ 566258 h 1177996"/>
                <a:gd name="connsiteX4830" fmla="*/ 727431 w 1636327"/>
                <a:gd name="connsiteY4830" fmla="*/ 565083 h 1177996"/>
                <a:gd name="connsiteX4831" fmla="*/ 728344 w 1636327"/>
                <a:gd name="connsiteY4831" fmla="*/ 564757 h 1177996"/>
                <a:gd name="connsiteX4832" fmla="*/ 729454 w 1636327"/>
                <a:gd name="connsiteY4832" fmla="*/ 563452 h 1177996"/>
                <a:gd name="connsiteX4833" fmla="*/ 730759 w 1636327"/>
                <a:gd name="connsiteY4833" fmla="*/ 563583 h 1177996"/>
                <a:gd name="connsiteX4834" fmla="*/ 730759 w 1636327"/>
                <a:gd name="connsiteY4834" fmla="*/ 564040 h 1177996"/>
                <a:gd name="connsiteX4835" fmla="*/ 732586 w 1636327"/>
                <a:gd name="connsiteY4835" fmla="*/ 565540 h 1177996"/>
                <a:gd name="connsiteX4836" fmla="*/ 732194 w 1636327"/>
                <a:gd name="connsiteY4836" fmla="*/ 567302 h 1177996"/>
                <a:gd name="connsiteX4837" fmla="*/ 732586 w 1636327"/>
                <a:gd name="connsiteY4837" fmla="*/ 570695 h 1177996"/>
                <a:gd name="connsiteX4838" fmla="*/ 732064 w 1636327"/>
                <a:gd name="connsiteY4838" fmla="*/ 571609 h 1177996"/>
                <a:gd name="connsiteX4839" fmla="*/ 731346 w 1636327"/>
                <a:gd name="connsiteY4839" fmla="*/ 571869 h 1177996"/>
                <a:gd name="connsiteX4840" fmla="*/ 731346 w 1636327"/>
                <a:gd name="connsiteY4840" fmla="*/ 572783 h 1177996"/>
                <a:gd name="connsiteX4841" fmla="*/ 730628 w 1636327"/>
                <a:gd name="connsiteY4841" fmla="*/ 574088 h 1177996"/>
                <a:gd name="connsiteX4842" fmla="*/ 729715 w 1636327"/>
                <a:gd name="connsiteY4842" fmla="*/ 574676 h 1177996"/>
                <a:gd name="connsiteX4843" fmla="*/ 729715 w 1636327"/>
                <a:gd name="connsiteY4843" fmla="*/ 575132 h 1177996"/>
                <a:gd name="connsiteX4844" fmla="*/ 728410 w 1636327"/>
                <a:gd name="connsiteY4844" fmla="*/ 576437 h 1177996"/>
                <a:gd name="connsiteX4845" fmla="*/ 728801 w 1636327"/>
                <a:gd name="connsiteY4845" fmla="*/ 580287 h 1177996"/>
                <a:gd name="connsiteX4846" fmla="*/ 728279 w 1636327"/>
                <a:gd name="connsiteY4846" fmla="*/ 582049 h 1177996"/>
                <a:gd name="connsiteX4847" fmla="*/ 728279 w 1636327"/>
                <a:gd name="connsiteY4847" fmla="*/ 583811 h 1177996"/>
                <a:gd name="connsiteX4848" fmla="*/ 728475 w 1636327"/>
                <a:gd name="connsiteY4848" fmla="*/ 584855 h 1177996"/>
                <a:gd name="connsiteX4849" fmla="*/ 728866 w 1636327"/>
                <a:gd name="connsiteY4849" fmla="*/ 584855 h 1177996"/>
                <a:gd name="connsiteX4850" fmla="*/ 728866 w 1636327"/>
                <a:gd name="connsiteY4850" fmla="*/ 584268 h 1177996"/>
                <a:gd name="connsiteX4851" fmla="*/ 729780 w 1636327"/>
                <a:gd name="connsiteY4851" fmla="*/ 582962 h 1177996"/>
                <a:gd name="connsiteX4852" fmla="*/ 729584 w 1636327"/>
                <a:gd name="connsiteY4852" fmla="*/ 577547 h 1177996"/>
                <a:gd name="connsiteX4853" fmla="*/ 730302 w 1636327"/>
                <a:gd name="connsiteY4853" fmla="*/ 576242 h 1177996"/>
                <a:gd name="connsiteX4854" fmla="*/ 731216 w 1636327"/>
                <a:gd name="connsiteY4854" fmla="*/ 575524 h 1177996"/>
                <a:gd name="connsiteX4855" fmla="*/ 732912 w 1636327"/>
                <a:gd name="connsiteY4855" fmla="*/ 575067 h 1177996"/>
                <a:gd name="connsiteX4856" fmla="*/ 733630 w 1636327"/>
                <a:gd name="connsiteY4856" fmla="*/ 573762 h 1177996"/>
                <a:gd name="connsiteX4857" fmla="*/ 733630 w 1636327"/>
                <a:gd name="connsiteY4857" fmla="*/ 571543 h 1177996"/>
                <a:gd name="connsiteX4858" fmla="*/ 734935 w 1636327"/>
                <a:gd name="connsiteY4858" fmla="*/ 571282 h 1177996"/>
                <a:gd name="connsiteX4859" fmla="*/ 735848 w 1636327"/>
                <a:gd name="connsiteY4859" fmla="*/ 568803 h 1177996"/>
                <a:gd name="connsiteX4860" fmla="*/ 735653 w 1636327"/>
                <a:gd name="connsiteY4860" fmla="*/ 568085 h 1177996"/>
                <a:gd name="connsiteX4861" fmla="*/ 734739 w 1636327"/>
                <a:gd name="connsiteY4861" fmla="*/ 567824 h 1177996"/>
                <a:gd name="connsiteX4862" fmla="*/ 734739 w 1636327"/>
                <a:gd name="connsiteY4862" fmla="*/ 567367 h 1177996"/>
                <a:gd name="connsiteX4863" fmla="*/ 735457 w 1636327"/>
                <a:gd name="connsiteY4863" fmla="*/ 566780 h 1177996"/>
                <a:gd name="connsiteX4864" fmla="*/ 735261 w 1636327"/>
                <a:gd name="connsiteY4864" fmla="*/ 564888 h 1177996"/>
                <a:gd name="connsiteX4865" fmla="*/ 736175 w 1636327"/>
                <a:gd name="connsiteY4865" fmla="*/ 563126 h 1177996"/>
                <a:gd name="connsiteX4866" fmla="*/ 736762 w 1636327"/>
                <a:gd name="connsiteY4866" fmla="*/ 560907 h 1177996"/>
                <a:gd name="connsiteX4867" fmla="*/ 735653 w 1636327"/>
                <a:gd name="connsiteY4867" fmla="*/ 560190 h 1177996"/>
                <a:gd name="connsiteX4868" fmla="*/ 737871 w 1636327"/>
                <a:gd name="connsiteY4868" fmla="*/ 558428 h 1177996"/>
                <a:gd name="connsiteX4869" fmla="*/ 738067 w 1636327"/>
                <a:gd name="connsiteY4869" fmla="*/ 557253 h 1177996"/>
                <a:gd name="connsiteX4870" fmla="*/ 738589 w 1636327"/>
                <a:gd name="connsiteY4870" fmla="*/ 556535 h 1177996"/>
                <a:gd name="connsiteX4871" fmla="*/ 739894 w 1636327"/>
                <a:gd name="connsiteY4871" fmla="*/ 556079 h 1177996"/>
                <a:gd name="connsiteX4872" fmla="*/ 741199 w 1636327"/>
                <a:gd name="connsiteY4872" fmla="*/ 555035 h 1177996"/>
                <a:gd name="connsiteX4873" fmla="*/ 742504 w 1636327"/>
                <a:gd name="connsiteY4873" fmla="*/ 555035 h 1177996"/>
                <a:gd name="connsiteX4874" fmla="*/ 744005 w 1636327"/>
                <a:gd name="connsiteY4874" fmla="*/ 553860 h 1177996"/>
                <a:gd name="connsiteX4875" fmla="*/ 744005 w 1636327"/>
                <a:gd name="connsiteY4875" fmla="*/ 552816 h 1177996"/>
                <a:gd name="connsiteX4876" fmla="*/ 744592 w 1636327"/>
                <a:gd name="connsiteY4876" fmla="*/ 552229 h 1177996"/>
                <a:gd name="connsiteX4877" fmla="*/ 749812 w 1636327"/>
                <a:gd name="connsiteY4877" fmla="*/ 552685 h 1177996"/>
                <a:gd name="connsiteX4878" fmla="*/ 750530 w 1636327"/>
                <a:gd name="connsiteY4878" fmla="*/ 553273 h 1177996"/>
                <a:gd name="connsiteX4879" fmla="*/ 751444 w 1636327"/>
                <a:gd name="connsiteY4879" fmla="*/ 553403 h 1177996"/>
                <a:gd name="connsiteX4880" fmla="*/ 754054 w 1636327"/>
                <a:gd name="connsiteY4880" fmla="*/ 553403 h 1177996"/>
                <a:gd name="connsiteX4881" fmla="*/ 755750 w 1636327"/>
                <a:gd name="connsiteY4881" fmla="*/ 552685 h 1177996"/>
                <a:gd name="connsiteX4882" fmla="*/ 756468 w 1636327"/>
                <a:gd name="connsiteY4882" fmla="*/ 551968 h 1177996"/>
                <a:gd name="connsiteX4883" fmla="*/ 756468 w 1636327"/>
                <a:gd name="connsiteY4883" fmla="*/ 547400 h 1177996"/>
                <a:gd name="connsiteX4884" fmla="*/ 757969 w 1636327"/>
                <a:gd name="connsiteY4884" fmla="*/ 546944 h 1177996"/>
                <a:gd name="connsiteX4885" fmla="*/ 760187 w 1636327"/>
                <a:gd name="connsiteY4885" fmla="*/ 548444 h 1177996"/>
                <a:gd name="connsiteX4886" fmla="*/ 760905 w 1636327"/>
                <a:gd name="connsiteY4886" fmla="*/ 549488 h 1177996"/>
                <a:gd name="connsiteX4887" fmla="*/ 762210 w 1636327"/>
                <a:gd name="connsiteY4887" fmla="*/ 549749 h 1177996"/>
                <a:gd name="connsiteX4888" fmla="*/ 762798 w 1636327"/>
                <a:gd name="connsiteY4888" fmla="*/ 550467 h 1177996"/>
                <a:gd name="connsiteX4889" fmla="*/ 766125 w 1636327"/>
                <a:gd name="connsiteY4889" fmla="*/ 551511 h 1177996"/>
                <a:gd name="connsiteX4890" fmla="*/ 767626 w 1636327"/>
                <a:gd name="connsiteY4890" fmla="*/ 553012 h 1177996"/>
                <a:gd name="connsiteX4891" fmla="*/ 769127 w 1636327"/>
                <a:gd name="connsiteY4891" fmla="*/ 553469 h 1177996"/>
                <a:gd name="connsiteX4892" fmla="*/ 769649 w 1636327"/>
                <a:gd name="connsiteY4892" fmla="*/ 554056 h 1177996"/>
                <a:gd name="connsiteX4893" fmla="*/ 771672 w 1636327"/>
                <a:gd name="connsiteY4893" fmla="*/ 554056 h 1177996"/>
                <a:gd name="connsiteX4894" fmla="*/ 772977 w 1636327"/>
                <a:gd name="connsiteY4894" fmla="*/ 553012 h 1177996"/>
                <a:gd name="connsiteX4895" fmla="*/ 774478 w 1636327"/>
                <a:gd name="connsiteY4895" fmla="*/ 552555 h 1177996"/>
                <a:gd name="connsiteX4896" fmla="*/ 773564 w 1636327"/>
                <a:gd name="connsiteY4896" fmla="*/ 551837 h 1177996"/>
                <a:gd name="connsiteX4897" fmla="*/ 771346 w 1636327"/>
                <a:gd name="connsiteY4897" fmla="*/ 552294 h 1177996"/>
                <a:gd name="connsiteX4898" fmla="*/ 770954 w 1636327"/>
                <a:gd name="connsiteY4898" fmla="*/ 552751 h 1177996"/>
                <a:gd name="connsiteX4899" fmla="*/ 770367 w 1636327"/>
                <a:gd name="connsiteY4899" fmla="*/ 552620 h 1177996"/>
                <a:gd name="connsiteX4900" fmla="*/ 770367 w 1636327"/>
                <a:gd name="connsiteY4900" fmla="*/ 552164 h 1177996"/>
                <a:gd name="connsiteX4901" fmla="*/ 768866 w 1636327"/>
                <a:gd name="connsiteY4901" fmla="*/ 551315 h 1177996"/>
                <a:gd name="connsiteX4902" fmla="*/ 768866 w 1636327"/>
                <a:gd name="connsiteY4902" fmla="*/ 550858 h 1177996"/>
                <a:gd name="connsiteX4903" fmla="*/ 766843 w 1636327"/>
                <a:gd name="connsiteY4903" fmla="*/ 550271 h 1177996"/>
                <a:gd name="connsiteX4904" fmla="*/ 765538 w 1636327"/>
                <a:gd name="connsiteY4904" fmla="*/ 549097 h 1177996"/>
                <a:gd name="connsiteX4905" fmla="*/ 763842 w 1636327"/>
                <a:gd name="connsiteY4905" fmla="*/ 548770 h 1177996"/>
                <a:gd name="connsiteX4906" fmla="*/ 763450 w 1636327"/>
                <a:gd name="connsiteY4906" fmla="*/ 548183 h 1177996"/>
                <a:gd name="connsiteX4907" fmla="*/ 762863 w 1636327"/>
                <a:gd name="connsiteY4907" fmla="*/ 548183 h 1177996"/>
                <a:gd name="connsiteX4908" fmla="*/ 762863 w 1636327"/>
                <a:gd name="connsiteY4908" fmla="*/ 547727 h 1177996"/>
                <a:gd name="connsiteX4909" fmla="*/ 762341 w 1636327"/>
                <a:gd name="connsiteY4909" fmla="*/ 547596 h 1177996"/>
                <a:gd name="connsiteX4910" fmla="*/ 760448 w 1636327"/>
                <a:gd name="connsiteY4910" fmla="*/ 545377 h 1177996"/>
                <a:gd name="connsiteX4911" fmla="*/ 756207 w 1636327"/>
                <a:gd name="connsiteY4911" fmla="*/ 544659 h 1177996"/>
                <a:gd name="connsiteX4912" fmla="*/ 753205 w 1636327"/>
                <a:gd name="connsiteY4912" fmla="*/ 545573 h 1177996"/>
                <a:gd name="connsiteX4913" fmla="*/ 753010 w 1636327"/>
                <a:gd name="connsiteY4913" fmla="*/ 548640 h 1177996"/>
                <a:gd name="connsiteX4914" fmla="*/ 750987 w 1636327"/>
                <a:gd name="connsiteY4914" fmla="*/ 549815 h 1177996"/>
                <a:gd name="connsiteX4915" fmla="*/ 750073 w 1636327"/>
                <a:gd name="connsiteY4915" fmla="*/ 549815 h 1177996"/>
                <a:gd name="connsiteX4916" fmla="*/ 748377 w 1636327"/>
                <a:gd name="connsiteY4916" fmla="*/ 550532 h 1177996"/>
                <a:gd name="connsiteX4917" fmla="*/ 747463 w 1636327"/>
                <a:gd name="connsiteY4917" fmla="*/ 550402 h 1177996"/>
                <a:gd name="connsiteX4918" fmla="*/ 746941 w 1636327"/>
                <a:gd name="connsiteY4918" fmla="*/ 550858 h 1177996"/>
                <a:gd name="connsiteX4919" fmla="*/ 745636 w 1636327"/>
                <a:gd name="connsiteY4919" fmla="*/ 550271 h 1177996"/>
                <a:gd name="connsiteX4920" fmla="*/ 745245 w 1636327"/>
                <a:gd name="connsiteY4920" fmla="*/ 549684 h 1177996"/>
                <a:gd name="connsiteX4921" fmla="*/ 743548 w 1636327"/>
                <a:gd name="connsiteY4921" fmla="*/ 549553 h 1177996"/>
                <a:gd name="connsiteX4922" fmla="*/ 741330 w 1636327"/>
                <a:gd name="connsiteY4922" fmla="*/ 550858 h 1177996"/>
                <a:gd name="connsiteX4923" fmla="*/ 740416 w 1636327"/>
                <a:gd name="connsiteY4923" fmla="*/ 552490 h 1177996"/>
                <a:gd name="connsiteX4924" fmla="*/ 739829 w 1636327"/>
                <a:gd name="connsiteY4924" fmla="*/ 552359 h 1177996"/>
                <a:gd name="connsiteX4925" fmla="*/ 739829 w 1636327"/>
                <a:gd name="connsiteY4925" fmla="*/ 552620 h 1177996"/>
                <a:gd name="connsiteX4926" fmla="*/ 738002 w 1636327"/>
                <a:gd name="connsiteY4926" fmla="*/ 552881 h 1177996"/>
                <a:gd name="connsiteX4927" fmla="*/ 734087 w 1636327"/>
                <a:gd name="connsiteY4927" fmla="*/ 554513 h 1177996"/>
                <a:gd name="connsiteX4928" fmla="*/ 733565 w 1636327"/>
                <a:gd name="connsiteY4928" fmla="*/ 556144 h 1177996"/>
                <a:gd name="connsiteX4929" fmla="*/ 732260 w 1636327"/>
                <a:gd name="connsiteY4929" fmla="*/ 557645 h 1177996"/>
                <a:gd name="connsiteX4930" fmla="*/ 732455 w 1636327"/>
                <a:gd name="connsiteY4930" fmla="*/ 558950 h 1177996"/>
                <a:gd name="connsiteX4931" fmla="*/ 733173 w 1636327"/>
                <a:gd name="connsiteY4931" fmla="*/ 559080 h 1177996"/>
                <a:gd name="connsiteX4932" fmla="*/ 732977 w 1636327"/>
                <a:gd name="connsiteY4932" fmla="*/ 560124 h 1177996"/>
                <a:gd name="connsiteX4933" fmla="*/ 732064 w 1636327"/>
                <a:gd name="connsiteY4933" fmla="*/ 559863 h 1177996"/>
                <a:gd name="connsiteX4934" fmla="*/ 731346 w 1636327"/>
                <a:gd name="connsiteY4934" fmla="*/ 558819 h 1177996"/>
                <a:gd name="connsiteX4935" fmla="*/ 729323 w 1636327"/>
                <a:gd name="connsiteY4935" fmla="*/ 557514 h 1177996"/>
                <a:gd name="connsiteX4936" fmla="*/ 727431 w 1636327"/>
                <a:gd name="connsiteY4936" fmla="*/ 557514 h 1177996"/>
                <a:gd name="connsiteX4937" fmla="*/ 726713 w 1636327"/>
                <a:gd name="connsiteY4937" fmla="*/ 556927 h 1177996"/>
                <a:gd name="connsiteX4938" fmla="*/ 726517 w 1636327"/>
                <a:gd name="connsiteY4938" fmla="*/ 556209 h 1177996"/>
                <a:gd name="connsiteX4939" fmla="*/ 725408 w 1636327"/>
                <a:gd name="connsiteY4939" fmla="*/ 555622 h 1177996"/>
                <a:gd name="connsiteX4940" fmla="*/ 725408 w 1636327"/>
                <a:gd name="connsiteY4940" fmla="*/ 555165 h 1177996"/>
                <a:gd name="connsiteX4941" fmla="*/ 724886 w 1636327"/>
                <a:gd name="connsiteY4941" fmla="*/ 554904 h 1177996"/>
                <a:gd name="connsiteX4942" fmla="*/ 725082 w 1636327"/>
                <a:gd name="connsiteY4942" fmla="*/ 554643 h 1177996"/>
                <a:gd name="connsiteX4943" fmla="*/ 724168 w 1636327"/>
                <a:gd name="connsiteY4943" fmla="*/ 554186 h 1177996"/>
                <a:gd name="connsiteX4944" fmla="*/ 723646 w 1636327"/>
                <a:gd name="connsiteY4944" fmla="*/ 552881 h 1177996"/>
                <a:gd name="connsiteX4945" fmla="*/ 723646 w 1636327"/>
                <a:gd name="connsiteY4945" fmla="*/ 549815 h 1177996"/>
                <a:gd name="connsiteX4946" fmla="*/ 723059 w 1636327"/>
                <a:gd name="connsiteY4946" fmla="*/ 549488 h 1177996"/>
                <a:gd name="connsiteX4947" fmla="*/ 721950 w 1636327"/>
                <a:gd name="connsiteY4947" fmla="*/ 547727 h 1177996"/>
                <a:gd name="connsiteX4948" fmla="*/ 722145 w 1636327"/>
                <a:gd name="connsiteY4948" fmla="*/ 531348 h 1177996"/>
                <a:gd name="connsiteX4949" fmla="*/ 721428 w 1636327"/>
                <a:gd name="connsiteY4949" fmla="*/ 530761 h 1177996"/>
                <a:gd name="connsiteX4950" fmla="*/ 717708 w 1636327"/>
                <a:gd name="connsiteY4950" fmla="*/ 530304 h 1177996"/>
                <a:gd name="connsiteX4951" fmla="*/ 714380 w 1636327"/>
                <a:gd name="connsiteY4951" fmla="*/ 528542 h 1177996"/>
                <a:gd name="connsiteX4952" fmla="*/ 714968 w 1636327"/>
                <a:gd name="connsiteY4952" fmla="*/ 527824 h 1177996"/>
                <a:gd name="connsiteX4953" fmla="*/ 714380 w 1636327"/>
                <a:gd name="connsiteY4953" fmla="*/ 526911 h 1177996"/>
                <a:gd name="connsiteX4954" fmla="*/ 715098 w 1636327"/>
                <a:gd name="connsiteY4954" fmla="*/ 526454 h 1177996"/>
                <a:gd name="connsiteX4955" fmla="*/ 715098 w 1636327"/>
                <a:gd name="connsiteY4955" fmla="*/ 525867 h 1177996"/>
                <a:gd name="connsiteX4956" fmla="*/ 716599 w 1636327"/>
                <a:gd name="connsiteY4956" fmla="*/ 525606 h 1177996"/>
                <a:gd name="connsiteX4957" fmla="*/ 716795 w 1636327"/>
                <a:gd name="connsiteY4957" fmla="*/ 523126 h 1177996"/>
                <a:gd name="connsiteX4958" fmla="*/ 716273 w 1636327"/>
                <a:gd name="connsiteY4958" fmla="*/ 522670 h 1177996"/>
                <a:gd name="connsiteX4959" fmla="*/ 714380 w 1636327"/>
                <a:gd name="connsiteY4959" fmla="*/ 522539 h 1177996"/>
                <a:gd name="connsiteX4960" fmla="*/ 712684 w 1636327"/>
                <a:gd name="connsiteY4960" fmla="*/ 520451 h 1177996"/>
                <a:gd name="connsiteX4961" fmla="*/ 709682 w 1636327"/>
                <a:gd name="connsiteY4961" fmla="*/ 519146 h 1177996"/>
                <a:gd name="connsiteX4962" fmla="*/ 708182 w 1636327"/>
                <a:gd name="connsiteY4962" fmla="*/ 517841 h 1177996"/>
                <a:gd name="connsiteX4963" fmla="*/ 708377 w 1636327"/>
                <a:gd name="connsiteY4963" fmla="*/ 516797 h 1177996"/>
                <a:gd name="connsiteX4964" fmla="*/ 709486 w 1636327"/>
                <a:gd name="connsiteY4964" fmla="*/ 516210 h 1177996"/>
                <a:gd name="connsiteX4965" fmla="*/ 710074 w 1636327"/>
                <a:gd name="connsiteY4965" fmla="*/ 515035 h 1177996"/>
                <a:gd name="connsiteX4966" fmla="*/ 714315 w 1636327"/>
                <a:gd name="connsiteY4966" fmla="*/ 516014 h 1177996"/>
                <a:gd name="connsiteX4967" fmla="*/ 718230 w 1636327"/>
                <a:gd name="connsiteY4967" fmla="*/ 516014 h 1177996"/>
                <a:gd name="connsiteX4968" fmla="*/ 719731 w 1636327"/>
                <a:gd name="connsiteY4968" fmla="*/ 515557 h 1177996"/>
                <a:gd name="connsiteX4969" fmla="*/ 720253 w 1636327"/>
                <a:gd name="connsiteY4969" fmla="*/ 516275 h 1177996"/>
                <a:gd name="connsiteX4970" fmla="*/ 721558 w 1636327"/>
                <a:gd name="connsiteY4970" fmla="*/ 516405 h 1177996"/>
                <a:gd name="connsiteX4971" fmla="*/ 722472 w 1636327"/>
                <a:gd name="connsiteY4971" fmla="*/ 515818 h 1177996"/>
                <a:gd name="connsiteX4972" fmla="*/ 722994 w 1636327"/>
                <a:gd name="connsiteY4972" fmla="*/ 514187 h 1177996"/>
                <a:gd name="connsiteX4973" fmla="*/ 723907 w 1636327"/>
                <a:gd name="connsiteY4973" fmla="*/ 513599 h 1177996"/>
                <a:gd name="connsiteX4974" fmla="*/ 723907 w 1636327"/>
                <a:gd name="connsiteY4974" fmla="*/ 512686 h 1177996"/>
                <a:gd name="connsiteX4975" fmla="*/ 724299 w 1636327"/>
                <a:gd name="connsiteY4975" fmla="*/ 512556 h 1177996"/>
                <a:gd name="connsiteX4976" fmla="*/ 724495 w 1636327"/>
                <a:gd name="connsiteY4976" fmla="*/ 511250 h 1177996"/>
                <a:gd name="connsiteX4977" fmla="*/ 724886 w 1636327"/>
                <a:gd name="connsiteY4977" fmla="*/ 510990 h 1177996"/>
                <a:gd name="connsiteX4978" fmla="*/ 726191 w 1636327"/>
                <a:gd name="connsiteY4978" fmla="*/ 501854 h 1177996"/>
                <a:gd name="connsiteX4979" fmla="*/ 724951 w 1636327"/>
                <a:gd name="connsiteY4979" fmla="*/ 501267 h 1177996"/>
                <a:gd name="connsiteX4980" fmla="*/ 724690 w 1636327"/>
                <a:gd name="connsiteY4980" fmla="*/ 499505 h 1177996"/>
                <a:gd name="connsiteX4981" fmla="*/ 725082 w 1636327"/>
                <a:gd name="connsiteY4981" fmla="*/ 498461 h 1177996"/>
                <a:gd name="connsiteX4982" fmla="*/ 724364 w 1636327"/>
                <a:gd name="connsiteY4982" fmla="*/ 497874 h 1177996"/>
                <a:gd name="connsiteX4983" fmla="*/ 724364 w 1636327"/>
                <a:gd name="connsiteY4983" fmla="*/ 496960 h 1177996"/>
                <a:gd name="connsiteX4984" fmla="*/ 722341 w 1636327"/>
                <a:gd name="connsiteY4984" fmla="*/ 495329 h 1177996"/>
                <a:gd name="connsiteX4985" fmla="*/ 720318 w 1636327"/>
                <a:gd name="connsiteY4985" fmla="*/ 494154 h 1177996"/>
                <a:gd name="connsiteX4986" fmla="*/ 719405 w 1636327"/>
                <a:gd name="connsiteY4986" fmla="*/ 494024 h 1177996"/>
                <a:gd name="connsiteX4987" fmla="*/ 719013 w 1636327"/>
                <a:gd name="connsiteY4987" fmla="*/ 493763 h 1177996"/>
                <a:gd name="connsiteX4988" fmla="*/ 719209 w 1636327"/>
                <a:gd name="connsiteY4988" fmla="*/ 493306 h 1177996"/>
                <a:gd name="connsiteX4989" fmla="*/ 722015 w 1636327"/>
                <a:gd name="connsiteY4989" fmla="*/ 492588 h 1177996"/>
                <a:gd name="connsiteX4990" fmla="*/ 724821 w 1636327"/>
                <a:gd name="connsiteY4990" fmla="*/ 492588 h 1177996"/>
                <a:gd name="connsiteX4991" fmla="*/ 725734 w 1636327"/>
                <a:gd name="connsiteY4991" fmla="*/ 492132 h 1177996"/>
                <a:gd name="connsiteX4992" fmla="*/ 726844 w 1636327"/>
                <a:gd name="connsiteY4992" fmla="*/ 490957 h 1177996"/>
                <a:gd name="connsiteX4993" fmla="*/ 726844 w 1636327"/>
                <a:gd name="connsiteY4993" fmla="*/ 489783 h 1177996"/>
                <a:gd name="connsiteX4994" fmla="*/ 727431 w 1636327"/>
                <a:gd name="connsiteY4994" fmla="*/ 489326 h 1177996"/>
                <a:gd name="connsiteX4995" fmla="*/ 727627 w 1636327"/>
                <a:gd name="connsiteY4995" fmla="*/ 488021 h 1177996"/>
                <a:gd name="connsiteX4996" fmla="*/ 728214 w 1636327"/>
                <a:gd name="connsiteY4996" fmla="*/ 488021 h 1177996"/>
                <a:gd name="connsiteX4997" fmla="*/ 728736 w 1636327"/>
                <a:gd name="connsiteY4997" fmla="*/ 486846 h 1177996"/>
                <a:gd name="connsiteX4998" fmla="*/ 730563 w 1636327"/>
                <a:gd name="connsiteY4998" fmla="*/ 487433 h 1177996"/>
                <a:gd name="connsiteX4999" fmla="*/ 734674 w 1636327"/>
                <a:gd name="connsiteY4999" fmla="*/ 487303 h 1177996"/>
                <a:gd name="connsiteX5000" fmla="*/ 736175 w 1636327"/>
                <a:gd name="connsiteY5000" fmla="*/ 488021 h 1177996"/>
                <a:gd name="connsiteX5001" fmla="*/ 737871 w 1636327"/>
                <a:gd name="connsiteY5001" fmla="*/ 488021 h 1177996"/>
                <a:gd name="connsiteX5002" fmla="*/ 738981 w 1636327"/>
                <a:gd name="connsiteY5002" fmla="*/ 486716 h 1177996"/>
                <a:gd name="connsiteX5003" fmla="*/ 740481 w 1636327"/>
                <a:gd name="connsiteY5003" fmla="*/ 486259 h 1177996"/>
                <a:gd name="connsiteX5004" fmla="*/ 740677 w 1636327"/>
                <a:gd name="connsiteY5004" fmla="*/ 485672 h 1177996"/>
                <a:gd name="connsiteX5005" fmla="*/ 743287 w 1636327"/>
                <a:gd name="connsiteY5005" fmla="*/ 485998 h 1177996"/>
                <a:gd name="connsiteX5006" fmla="*/ 744396 w 1636327"/>
                <a:gd name="connsiteY5006" fmla="*/ 484954 h 1177996"/>
                <a:gd name="connsiteX5007" fmla="*/ 747006 w 1636327"/>
                <a:gd name="connsiteY5007" fmla="*/ 485215 h 1177996"/>
                <a:gd name="connsiteX5008" fmla="*/ 748116 w 1636327"/>
                <a:gd name="connsiteY5008" fmla="*/ 483714 h 1177996"/>
                <a:gd name="connsiteX5009" fmla="*/ 752944 w 1636327"/>
                <a:gd name="connsiteY5009" fmla="*/ 482083 h 1177996"/>
                <a:gd name="connsiteX5010" fmla="*/ 753467 w 1636327"/>
                <a:gd name="connsiteY5010" fmla="*/ 481365 h 1177996"/>
                <a:gd name="connsiteX5011" fmla="*/ 754184 w 1636327"/>
                <a:gd name="connsiteY5011" fmla="*/ 481365 h 1177996"/>
                <a:gd name="connsiteX5012" fmla="*/ 755489 w 1636327"/>
                <a:gd name="connsiteY5012" fmla="*/ 480647 h 1177996"/>
                <a:gd name="connsiteX5013" fmla="*/ 756990 w 1636327"/>
                <a:gd name="connsiteY5013" fmla="*/ 480778 h 1177996"/>
                <a:gd name="connsiteX5014" fmla="*/ 756990 w 1636327"/>
                <a:gd name="connsiteY5014" fmla="*/ 481235 h 1177996"/>
                <a:gd name="connsiteX5015" fmla="*/ 758817 w 1636327"/>
                <a:gd name="connsiteY5015" fmla="*/ 480908 h 1177996"/>
                <a:gd name="connsiteX5016" fmla="*/ 759013 w 1636327"/>
                <a:gd name="connsiteY5016" fmla="*/ 481822 h 1177996"/>
                <a:gd name="connsiteX5017" fmla="*/ 760122 w 1636327"/>
                <a:gd name="connsiteY5017" fmla="*/ 482083 h 1177996"/>
                <a:gd name="connsiteX5018" fmla="*/ 762341 w 1636327"/>
                <a:gd name="connsiteY5018" fmla="*/ 479995 h 1177996"/>
                <a:gd name="connsiteX5019" fmla="*/ 763581 w 1636327"/>
                <a:gd name="connsiteY5019" fmla="*/ 480256 h 1177996"/>
                <a:gd name="connsiteX5020" fmla="*/ 765864 w 1636327"/>
                <a:gd name="connsiteY5020" fmla="*/ 479669 h 1177996"/>
                <a:gd name="connsiteX5021" fmla="*/ 766778 w 1636327"/>
                <a:gd name="connsiteY5021" fmla="*/ 478037 h 1177996"/>
                <a:gd name="connsiteX5022" fmla="*/ 767300 w 1636327"/>
                <a:gd name="connsiteY5022" fmla="*/ 477711 h 1177996"/>
                <a:gd name="connsiteX5023" fmla="*/ 768213 w 1636327"/>
                <a:gd name="connsiteY5023" fmla="*/ 478167 h 1177996"/>
                <a:gd name="connsiteX5024" fmla="*/ 768605 w 1636327"/>
                <a:gd name="connsiteY5024" fmla="*/ 477711 h 1177996"/>
                <a:gd name="connsiteX5025" fmla="*/ 769127 w 1636327"/>
                <a:gd name="connsiteY5025" fmla="*/ 477841 h 1177996"/>
                <a:gd name="connsiteX5026" fmla="*/ 769127 w 1636327"/>
                <a:gd name="connsiteY5026" fmla="*/ 477580 h 1177996"/>
                <a:gd name="connsiteX5027" fmla="*/ 770040 w 1636327"/>
                <a:gd name="connsiteY5027" fmla="*/ 477841 h 1177996"/>
                <a:gd name="connsiteX5028" fmla="*/ 771737 w 1636327"/>
                <a:gd name="connsiteY5028" fmla="*/ 477580 h 1177996"/>
                <a:gd name="connsiteX5029" fmla="*/ 773760 w 1636327"/>
                <a:gd name="connsiteY5029" fmla="*/ 478885 h 1177996"/>
                <a:gd name="connsiteX5030" fmla="*/ 774478 w 1636327"/>
                <a:gd name="connsiteY5030" fmla="*/ 478885 h 1177996"/>
                <a:gd name="connsiteX5031" fmla="*/ 775783 w 1636327"/>
                <a:gd name="connsiteY5031" fmla="*/ 480386 h 1177996"/>
                <a:gd name="connsiteX5032" fmla="*/ 776174 w 1636327"/>
                <a:gd name="connsiteY5032" fmla="*/ 480060 h 1177996"/>
                <a:gd name="connsiteX5033" fmla="*/ 777479 w 1636327"/>
                <a:gd name="connsiteY5033" fmla="*/ 480386 h 1177996"/>
                <a:gd name="connsiteX5034" fmla="*/ 777871 w 1636327"/>
                <a:gd name="connsiteY5034" fmla="*/ 481561 h 1177996"/>
                <a:gd name="connsiteX5035" fmla="*/ 779176 w 1636327"/>
                <a:gd name="connsiteY5035" fmla="*/ 482735 h 1177996"/>
                <a:gd name="connsiteX5036" fmla="*/ 782177 w 1636327"/>
                <a:gd name="connsiteY5036" fmla="*/ 483061 h 1177996"/>
                <a:gd name="connsiteX5037" fmla="*/ 782569 w 1636327"/>
                <a:gd name="connsiteY5037" fmla="*/ 481430 h 1177996"/>
                <a:gd name="connsiteX5038" fmla="*/ 785179 w 1636327"/>
                <a:gd name="connsiteY5038" fmla="*/ 481561 h 1177996"/>
                <a:gd name="connsiteX5039" fmla="*/ 785701 w 1636327"/>
                <a:gd name="connsiteY5039" fmla="*/ 481104 h 1177996"/>
                <a:gd name="connsiteX5040" fmla="*/ 785179 w 1636327"/>
                <a:gd name="connsiteY5040" fmla="*/ 479473 h 1177996"/>
                <a:gd name="connsiteX5041" fmla="*/ 786484 w 1636327"/>
                <a:gd name="connsiteY5041" fmla="*/ 478429 h 1177996"/>
                <a:gd name="connsiteX5042" fmla="*/ 792618 w 1636327"/>
                <a:gd name="connsiteY5042" fmla="*/ 478167 h 1177996"/>
                <a:gd name="connsiteX5043" fmla="*/ 793923 w 1636327"/>
                <a:gd name="connsiteY5043" fmla="*/ 477711 h 1177996"/>
                <a:gd name="connsiteX5044" fmla="*/ 795424 w 1636327"/>
                <a:gd name="connsiteY5044" fmla="*/ 476536 h 1177996"/>
                <a:gd name="connsiteX5045" fmla="*/ 796924 w 1636327"/>
                <a:gd name="connsiteY5045" fmla="*/ 476797 h 1177996"/>
                <a:gd name="connsiteX5046" fmla="*/ 797446 w 1636327"/>
                <a:gd name="connsiteY5046" fmla="*/ 477385 h 1177996"/>
                <a:gd name="connsiteX5047" fmla="*/ 802079 w 1636327"/>
                <a:gd name="connsiteY5047" fmla="*/ 477254 h 1177996"/>
                <a:gd name="connsiteX5048" fmla="*/ 802079 w 1636327"/>
                <a:gd name="connsiteY5048" fmla="*/ 476928 h 1177996"/>
                <a:gd name="connsiteX5049" fmla="*/ 803776 w 1636327"/>
                <a:gd name="connsiteY5049" fmla="*/ 476797 h 1177996"/>
                <a:gd name="connsiteX5050" fmla="*/ 804363 w 1636327"/>
                <a:gd name="connsiteY5050" fmla="*/ 476341 h 1177996"/>
                <a:gd name="connsiteX5051" fmla="*/ 810301 w 1636327"/>
                <a:gd name="connsiteY5051" fmla="*/ 476667 h 1177996"/>
                <a:gd name="connsiteX5052" fmla="*/ 811802 w 1636327"/>
                <a:gd name="connsiteY5052" fmla="*/ 475949 h 1177996"/>
                <a:gd name="connsiteX5053" fmla="*/ 813107 w 1636327"/>
                <a:gd name="connsiteY5053" fmla="*/ 475819 h 1177996"/>
                <a:gd name="connsiteX5054" fmla="*/ 814216 w 1636327"/>
                <a:gd name="connsiteY5054" fmla="*/ 475101 h 1177996"/>
                <a:gd name="connsiteX5055" fmla="*/ 814608 w 1636327"/>
                <a:gd name="connsiteY5055" fmla="*/ 473926 h 1177996"/>
                <a:gd name="connsiteX5056" fmla="*/ 815521 w 1636327"/>
                <a:gd name="connsiteY5056" fmla="*/ 473600 h 1177996"/>
                <a:gd name="connsiteX5057" fmla="*/ 816435 w 1636327"/>
                <a:gd name="connsiteY5057" fmla="*/ 471838 h 1177996"/>
                <a:gd name="connsiteX5058" fmla="*/ 819958 w 1636327"/>
                <a:gd name="connsiteY5058" fmla="*/ 471251 h 1177996"/>
                <a:gd name="connsiteX5059" fmla="*/ 821068 w 1636327"/>
                <a:gd name="connsiteY5059" fmla="*/ 470076 h 1177996"/>
                <a:gd name="connsiteX5060" fmla="*/ 823286 w 1636327"/>
                <a:gd name="connsiteY5060" fmla="*/ 471120 h 1177996"/>
                <a:gd name="connsiteX5061" fmla="*/ 828702 w 1636327"/>
                <a:gd name="connsiteY5061" fmla="*/ 471447 h 1177996"/>
                <a:gd name="connsiteX5062" fmla="*/ 829420 w 1636327"/>
                <a:gd name="connsiteY5062" fmla="*/ 472164 h 1177996"/>
                <a:gd name="connsiteX5063" fmla="*/ 829616 w 1636327"/>
                <a:gd name="connsiteY5063" fmla="*/ 473208 h 1177996"/>
                <a:gd name="connsiteX5064" fmla="*/ 830725 w 1636327"/>
                <a:gd name="connsiteY5064" fmla="*/ 473339 h 1177996"/>
                <a:gd name="connsiteX5065" fmla="*/ 831834 w 1636327"/>
                <a:gd name="connsiteY5065" fmla="*/ 474253 h 1177996"/>
                <a:gd name="connsiteX5066" fmla="*/ 834966 w 1636327"/>
                <a:gd name="connsiteY5066" fmla="*/ 473339 h 1177996"/>
                <a:gd name="connsiteX5067" fmla="*/ 835162 w 1636327"/>
                <a:gd name="connsiteY5067" fmla="*/ 472425 h 1177996"/>
                <a:gd name="connsiteX5068" fmla="*/ 835880 w 1636327"/>
                <a:gd name="connsiteY5068" fmla="*/ 471512 h 1177996"/>
                <a:gd name="connsiteX5069" fmla="*/ 836793 w 1636327"/>
                <a:gd name="connsiteY5069" fmla="*/ 471512 h 1177996"/>
                <a:gd name="connsiteX5070" fmla="*/ 836989 w 1636327"/>
                <a:gd name="connsiteY5070" fmla="*/ 472099 h 1177996"/>
                <a:gd name="connsiteX5071" fmla="*/ 838686 w 1636327"/>
                <a:gd name="connsiteY5071" fmla="*/ 472556 h 1177996"/>
                <a:gd name="connsiteX5072" fmla="*/ 838686 w 1636327"/>
                <a:gd name="connsiteY5072" fmla="*/ 471251 h 1177996"/>
                <a:gd name="connsiteX5073" fmla="*/ 839208 w 1636327"/>
                <a:gd name="connsiteY5073" fmla="*/ 470337 h 1177996"/>
                <a:gd name="connsiteX5074" fmla="*/ 842731 w 1636327"/>
                <a:gd name="connsiteY5074" fmla="*/ 470468 h 1177996"/>
                <a:gd name="connsiteX5075" fmla="*/ 844232 w 1636327"/>
                <a:gd name="connsiteY5075" fmla="*/ 468967 h 1177996"/>
                <a:gd name="connsiteX5076" fmla="*/ 846451 w 1636327"/>
                <a:gd name="connsiteY5076" fmla="*/ 468380 h 1177996"/>
                <a:gd name="connsiteX5077" fmla="*/ 849779 w 1636327"/>
                <a:gd name="connsiteY5077" fmla="*/ 468380 h 1177996"/>
                <a:gd name="connsiteX5078" fmla="*/ 851475 w 1636327"/>
                <a:gd name="connsiteY5078" fmla="*/ 469293 h 1177996"/>
                <a:gd name="connsiteX5079" fmla="*/ 852780 w 1636327"/>
                <a:gd name="connsiteY5079" fmla="*/ 470598 h 1177996"/>
                <a:gd name="connsiteX5080" fmla="*/ 854999 w 1636327"/>
                <a:gd name="connsiteY5080" fmla="*/ 470011 h 1177996"/>
                <a:gd name="connsiteX5081" fmla="*/ 860415 w 1636327"/>
                <a:gd name="connsiteY5081" fmla="*/ 470011 h 1177996"/>
                <a:gd name="connsiteX5082" fmla="*/ 861720 w 1636327"/>
                <a:gd name="connsiteY5082" fmla="*/ 469097 h 1177996"/>
                <a:gd name="connsiteX5083" fmla="*/ 862829 w 1636327"/>
                <a:gd name="connsiteY5083" fmla="*/ 467466 h 1177996"/>
                <a:gd name="connsiteX5084" fmla="*/ 863547 w 1636327"/>
                <a:gd name="connsiteY5084" fmla="*/ 467205 h 1177996"/>
                <a:gd name="connsiteX5085" fmla="*/ 863547 w 1636327"/>
                <a:gd name="connsiteY5085" fmla="*/ 466748 h 1177996"/>
                <a:gd name="connsiteX5086" fmla="*/ 864460 w 1636327"/>
                <a:gd name="connsiteY5086" fmla="*/ 465835 h 1177996"/>
                <a:gd name="connsiteX5087" fmla="*/ 864656 w 1636327"/>
                <a:gd name="connsiteY5087" fmla="*/ 464334 h 1177996"/>
                <a:gd name="connsiteX5088" fmla="*/ 865243 w 1636327"/>
                <a:gd name="connsiteY5088" fmla="*/ 463616 h 1177996"/>
                <a:gd name="connsiteX5089" fmla="*/ 866157 w 1636327"/>
                <a:gd name="connsiteY5089" fmla="*/ 463486 h 1177996"/>
                <a:gd name="connsiteX5090" fmla="*/ 867070 w 1636327"/>
                <a:gd name="connsiteY5090" fmla="*/ 462442 h 1177996"/>
                <a:gd name="connsiteX5091" fmla="*/ 867788 w 1636327"/>
                <a:gd name="connsiteY5091" fmla="*/ 462442 h 1177996"/>
                <a:gd name="connsiteX5092" fmla="*/ 869093 w 1636327"/>
                <a:gd name="connsiteY5092" fmla="*/ 463486 h 1177996"/>
                <a:gd name="connsiteX5093" fmla="*/ 869811 w 1636327"/>
                <a:gd name="connsiteY5093" fmla="*/ 464987 h 1177996"/>
                <a:gd name="connsiteX5094" fmla="*/ 872943 w 1636327"/>
                <a:gd name="connsiteY5094" fmla="*/ 466879 h 1177996"/>
                <a:gd name="connsiteX5095" fmla="*/ 878881 w 1636327"/>
                <a:gd name="connsiteY5095" fmla="*/ 467336 h 1177996"/>
                <a:gd name="connsiteX5096" fmla="*/ 881295 w 1636327"/>
                <a:gd name="connsiteY5096" fmla="*/ 468053 h 1177996"/>
                <a:gd name="connsiteX5097" fmla="*/ 887233 w 1636327"/>
                <a:gd name="connsiteY5097" fmla="*/ 468053 h 1177996"/>
                <a:gd name="connsiteX5098" fmla="*/ 890365 w 1636327"/>
                <a:gd name="connsiteY5098" fmla="*/ 469815 h 1177996"/>
                <a:gd name="connsiteX5099" fmla="*/ 896303 w 1636327"/>
                <a:gd name="connsiteY5099" fmla="*/ 469946 h 1177996"/>
                <a:gd name="connsiteX5100" fmla="*/ 898522 w 1636327"/>
                <a:gd name="connsiteY5100" fmla="*/ 471447 h 1177996"/>
                <a:gd name="connsiteX5101" fmla="*/ 901654 w 1636327"/>
                <a:gd name="connsiteY5101" fmla="*/ 472360 h 1177996"/>
                <a:gd name="connsiteX5102" fmla="*/ 908701 w 1636327"/>
                <a:gd name="connsiteY5102" fmla="*/ 473274 h 1177996"/>
                <a:gd name="connsiteX5103" fmla="*/ 910724 w 1636327"/>
                <a:gd name="connsiteY5103" fmla="*/ 473991 h 1177996"/>
                <a:gd name="connsiteX5104" fmla="*/ 915749 w 1636327"/>
                <a:gd name="connsiteY5104" fmla="*/ 474709 h 1177996"/>
                <a:gd name="connsiteX5105" fmla="*/ 919076 w 1636327"/>
                <a:gd name="connsiteY5105" fmla="*/ 474383 h 1177996"/>
                <a:gd name="connsiteX5106" fmla="*/ 919990 w 1636327"/>
                <a:gd name="connsiteY5106" fmla="*/ 474840 h 1177996"/>
                <a:gd name="connsiteX5107" fmla="*/ 920577 w 1636327"/>
                <a:gd name="connsiteY5107" fmla="*/ 476014 h 1177996"/>
                <a:gd name="connsiteX5108" fmla="*/ 921882 w 1636327"/>
                <a:gd name="connsiteY5108" fmla="*/ 476602 h 1177996"/>
                <a:gd name="connsiteX5109" fmla="*/ 921687 w 1636327"/>
                <a:gd name="connsiteY5109" fmla="*/ 477189 h 1177996"/>
                <a:gd name="connsiteX5110" fmla="*/ 923514 w 1636327"/>
                <a:gd name="connsiteY5110" fmla="*/ 477907 h 1177996"/>
                <a:gd name="connsiteX5111" fmla="*/ 924427 w 1636327"/>
                <a:gd name="connsiteY5111" fmla="*/ 477450 h 1177996"/>
                <a:gd name="connsiteX5112" fmla="*/ 925014 w 1636327"/>
                <a:gd name="connsiteY5112" fmla="*/ 476406 h 1177996"/>
                <a:gd name="connsiteX5113" fmla="*/ 926711 w 1636327"/>
                <a:gd name="connsiteY5113" fmla="*/ 475949 h 1177996"/>
                <a:gd name="connsiteX5114" fmla="*/ 927298 w 1636327"/>
                <a:gd name="connsiteY5114" fmla="*/ 475362 h 1177996"/>
                <a:gd name="connsiteX5115" fmla="*/ 929517 w 1636327"/>
                <a:gd name="connsiteY5115" fmla="*/ 475362 h 1177996"/>
                <a:gd name="connsiteX5116" fmla="*/ 933432 w 1636327"/>
                <a:gd name="connsiteY5116" fmla="*/ 474187 h 1177996"/>
                <a:gd name="connsiteX5117" fmla="*/ 935455 w 1636327"/>
                <a:gd name="connsiteY5117" fmla="*/ 471968 h 1177996"/>
                <a:gd name="connsiteX5118" fmla="*/ 936173 w 1636327"/>
                <a:gd name="connsiteY5118" fmla="*/ 471708 h 1177996"/>
                <a:gd name="connsiteX5119" fmla="*/ 937086 w 1636327"/>
                <a:gd name="connsiteY5119" fmla="*/ 469946 h 1177996"/>
                <a:gd name="connsiteX5120" fmla="*/ 942306 w 1636327"/>
                <a:gd name="connsiteY5120" fmla="*/ 470076 h 1177996"/>
                <a:gd name="connsiteX5121" fmla="*/ 942698 w 1636327"/>
                <a:gd name="connsiteY5121" fmla="*/ 469619 h 1177996"/>
                <a:gd name="connsiteX5122" fmla="*/ 944003 w 1636327"/>
                <a:gd name="connsiteY5122" fmla="*/ 469293 h 1177996"/>
                <a:gd name="connsiteX5123" fmla="*/ 948440 w 1636327"/>
                <a:gd name="connsiteY5123" fmla="*/ 469424 h 1177996"/>
                <a:gd name="connsiteX5124" fmla="*/ 950267 w 1636327"/>
                <a:gd name="connsiteY5124" fmla="*/ 470142 h 1177996"/>
                <a:gd name="connsiteX5125" fmla="*/ 951376 w 1636327"/>
                <a:gd name="connsiteY5125" fmla="*/ 470142 h 1177996"/>
                <a:gd name="connsiteX5126" fmla="*/ 954508 w 1636327"/>
                <a:gd name="connsiteY5126" fmla="*/ 472034 h 1177996"/>
                <a:gd name="connsiteX5127" fmla="*/ 959141 w 1636327"/>
                <a:gd name="connsiteY5127" fmla="*/ 473208 h 1177996"/>
                <a:gd name="connsiteX5128" fmla="*/ 961360 w 1636327"/>
                <a:gd name="connsiteY5128" fmla="*/ 474383 h 1177996"/>
                <a:gd name="connsiteX5129" fmla="*/ 962861 w 1636327"/>
                <a:gd name="connsiteY5129" fmla="*/ 474383 h 1177996"/>
                <a:gd name="connsiteX5130" fmla="*/ 963252 w 1636327"/>
                <a:gd name="connsiteY5130" fmla="*/ 473796 h 1177996"/>
                <a:gd name="connsiteX5131" fmla="*/ 964753 w 1636327"/>
                <a:gd name="connsiteY5131" fmla="*/ 473926 h 1177996"/>
                <a:gd name="connsiteX5132" fmla="*/ 966449 w 1636327"/>
                <a:gd name="connsiteY5132" fmla="*/ 475819 h 1177996"/>
                <a:gd name="connsiteX5133" fmla="*/ 968276 w 1636327"/>
                <a:gd name="connsiteY5133" fmla="*/ 476275 h 1177996"/>
                <a:gd name="connsiteX5134" fmla="*/ 969973 w 1636327"/>
                <a:gd name="connsiteY5134" fmla="*/ 477580 h 1177996"/>
                <a:gd name="connsiteX5135" fmla="*/ 971865 w 1636327"/>
                <a:gd name="connsiteY5135" fmla="*/ 479799 h 1177996"/>
                <a:gd name="connsiteX5136" fmla="*/ 972583 w 1636327"/>
                <a:gd name="connsiteY5136" fmla="*/ 480125 h 1177996"/>
                <a:gd name="connsiteX5137" fmla="*/ 972583 w 1636327"/>
                <a:gd name="connsiteY5137" fmla="*/ 481300 h 1177996"/>
                <a:gd name="connsiteX5138" fmla="*/ 973301 w 1636327"/>
                <a:gd name="connsiteY5138" fmla="*/ 482474 h 1177996"/>
                <a:gd name="connsiteX5139" fmla="*/ 974214 w 1636327"/>
                <a:gd name="connsiteY5139" fmla="*/ 483061 h 1177996"/>
                <a:gd name="connsiteX5140" fmla="*/ 977020 w 1636327"/>
                <a:gd name="connsiteY5140" fmla="*/ 482801 h 1177996"/>
                <a:gd name="connsiteX5141" fmla="*/ 977412 w 1636327"/>
                <a:gd name="connsiteY5141" fmla="*/ 482213 h 1177996"/>
                <a:gd name="connsiteX5142" fmla="*/ 978521 w 1636327"/>
                <a:gd name="connsiteY5142" fmla="*/ 481887 h 1177996"/>
                <a:gd name="connsiteX5143" fmla="*/ 981131 w 1636327"/>
                <a:gd name="connsiteY5143" fmla="*/ 482018 h 1177996"/>
                <a:gd name="connsiteX5144" fmla="*/ 983545 w 1636327"/>
                <a:gd name="connsiteY5144" fmla="*/ 484236 h 1177996"/>
                <a:gd name="connsiteX5145" fmla="*/ 983741 w 1636327"/>
                <a:gd name="connsiteY5145" fmla="*/ 485998 h 1177996"/>
                <a:gd name="connsiteX5146" fmla="*/ 986155 w 1636327"/>
                <a:gd name="connsiteY5146" fmla="*/ 489260 h 1177996"/>
                <a:gd name="connsiteX5147" fmla="*/ 990397 w 1636327"/>
                <a:gd name="connsiteY5147" fmla="*/ 492980 h 1177996"/>
                <a:gd name="connsiteX5148" fmla="*/ 990593 w 1636327"/>
                <a:gd name="connsiteY5148" fmla="*/ 493567 h 1177996"/>
                <a:gd name="connsiteX5149" fmla="*/ 991310 w 1636327"/>
                <a:gd name="connsiteY5149" fmla="*/ 493698 h 1177996"/>
                <a:gd name="connsiteX5150" fmla="*/ 992028 w 1636327"/>
                <a:gd name="connsiteY5150" fmla="*/ 494872 h 1177996"/>
                <a:gd name="connsiteX5151" fmla="*/ 993333 w 1636327"/>
                <a:gd name="connsiteY5151" fmla="*/ 495590 h 1177996"/>
                <a:gd name="connsiteX5152" fmla="*/ 997770 w 1636327"/>
                <a:gd name="connsiteY5152" fmla="*/ 496047 h 1177996"/>
                <a:gd name="connsiteX5153" fmla="*/ 1002599 w 1636327"/>
                <a:gd name="connsiteY5153" fmla="*/ 495459 h 1177996"/>
                <a:gd name="connsiteX5154" fmla="*/ 1004100 w 1636327"/>
                <a:gd name="connsiteY5154" fmla="*/ 494742 h 1177996"/>
                <a:gd name="connsiteX5155" fmla="*/ 1007623 w 1636327"/>
                <a:gd name="connsiteY5155" fmla="*/ 494742 h 1177996"/>
                <a:gd name="connsiteX5156" fmla="*/ 1010625 w 1636327"/>
                <a:gd name="connsiteY5156" fmla="*/ 495786 h 1177996"/>
                <a:gd name="connsiteX5157" fmla="*/ 1012648 w 1636327"/>
                <a:gd name="connsiteY5157" fmla="*/ 495916 h 1177996"/>
                <a:gd name="connsiteX5158" fmla="*/ 1014344 w 1636327"/>
                <a:gd name="connsiteY5158" fmla="*/ 496634 h 1177996"/>
                <a:gd name="connsiteX5159" fmla="*/ 1016759 w 1636327"/>
                <a:gd name="connsiteY5159" fmla="*/ 495590 h 1177996"/>
                <a:gd name="connsiteX5160" fmla="*/ 1020478 w 1636327"/>
                <a:gd name="connsiteY5160" fmla="*/ 495590 h 1177996"/>
                <a:gd name="connsiteX5161" fmla="*/ 1022892 w 1636327"/>
                <a:gd name="connsiteY5161" fmla="*/ 495851 h 1177996"/>
                <a:gd name="connsiteX5162" fmla="*/ 1023284 w 1636327"/>
                <a:gd name="connsiteY5162" fmla="*/ 497156 h 1177996"/>
                <a:gd name="connsiteX5163" fmla="*/ 1025307 w 1636327"/>
                <a:gd name="connsiteY5163" fmla="*/ 497874 h 1177996"/>
                <a:gd name="connsiteX5164" fmla="*/ 1028439 w 1636327"/>
                <a:gd name="connsiteY5164" fmla="*/ 497417 h 1177996"/>
                <a:gd name="connsiteX5165" fmla="*/ 1030462 w 1636327"/>
                <a:gd name="connsiteY5165" fmla="*/ 496112 h 1177996"/>
                <a:gd name="connsiteX5166" fmla="*/ 1035095 w 1636327"/>
                <a:gd name="connsiteY5166" fmla="*/ 496569 h 1177996"/>
                <a:gd name="connsiteX5167" fmla="*/ 1035290 w 1636327"/>
                <a:gd name="connsiteY5167" fmla="*/ 497025 h 1177996"/>
                <a:gd name="connsiteX5168" fmla="*/ 1038422 w 1636327"/>
                <a:gd name="connsiteY5168" fmla="*/ 497156 h 1177996"/>
                <a:gd name="connsiteX5169" fmla="*/ 1039728 w 1636327"/>
                <a:gd name="connsiteY5169" fmla="*/ 496699 h 1177996"/>
                <a:gd name="connsiteX5170" fmla="*/ 1043447 w 1636327"/>
                <a:gd name="connsiteY5170" fmla="*/ 493437 h 1177996"/>
                <a:gd name="connsiteX5171" fmla="*/ 1046579 w 1636327"/>
                <a:gd name="connsiteY5171" fmla="*/ 493306 h 1177996"/>
                <a:gd name="connsiteX5172" fmla="*/ 1048798 w 1636327"/>
                <a:gd name="connsiteY5172" fmla="*/ 492719 h 1177996"/>
                <a:gd name="connsiteX5173" fmla="*/ 1049711 w 1636327"/>
                <a:gd name="connsiteY5173" fmla="*/ 492001 h 1177996"/>
                <a:gd name="connsiteX5174" fmla="*/ 1052843 w 1636327"/>
                <a:gd name="connsiteY5174" fmla="*/ 491283 h 1177996"/>
                <a:gd name="connsiteX5175" fmla="*/ 1056171 w 1636327"/>
                <a:gd name="connsiteY5175" fmla="*/ 489783 h 1177996"/>
                <a:gd name="connsiteX5176" fmla="*/ 1057085 w 1636327"/>
                <a:gd name="connsiteY5176" fmla="*/ 489783 h 1177996"/>
                <a:gd name="connsiteX5177" fmla="*/ 1061000 w 1636327"/>
                <a:gd name="connsiteY5177" fmla="*/ 486650 h 1177996"/>
                <a:gd name="connsiteX5178" fmla="*/ 1063218 w 1636327"/>
                <a:gd name="connsiteY5178" fmla="*/ 485476 h 1177996"/>
                <a:gd name="connsiteX5179" fmla="*/ 1066220 w 1636327"/>
                <a:gd name="connsiteY5179" fmla="*/ 485345 h 1177996"/>
                <a:gd name="connsiteX5180" fmla="*/ 1069352 w 1636327"/>
                <a:gd name="connsiteY5180" fmla="*/ 486650 h 1177996"/>
                <a:gd name="connsiteX5181" fmla="*/ 1070070 w 1636327"/>
                <a:gd name="connsiteY5181" fmla="*/ 486650 h 1177996"/>
                <a:gd name="connsiteX5182" fmla="*/ 1070788 w 1636327"/>
                <a:gd name="connsiteY5182" fmla="*/ 485933 h 1177996"/>
                <a:gd name="connsiteX5183" fmla="*/ 1072093 w 1636327"/>
                <a:gd name="connsiteY5183" fmla="*/ 485476 h 1177996"/>
                <a:gd name="connsiteX5184" fmla="*/ 1074115 w 1636327"/>
                <a:gd name="connsiteY5184" fmla="*/ 485476 h 1177996"/>
                <a:gd name="connsiteX5185" fmla="*/ 1075421 w 1636327"/>
                <a:gd name="connsiteY5185" fmla="*/ 485019 h 1177996"/>
                <a:gd name="connsiteX5186" fmla="*/ 1077117 w 1636327"/>
                <a:gd name="connsiteY5186" fmla="*/ 483388 h 1177996"/>
                <a:gd name="connsiteX5187" fmla="*/ 1077117 w 1636327"/>
                <a:gd name="connsiteY5187" fmla="*/ 482344 h 1177996"/>
                <a:gd name="connsiteX5188" fmla="*/ 1078422 w 1636327"/>
                <a:gd name="connsiteY5188" fmla="*/ 481887 h 1177996"/>
                <a:gd name="connsiteX5189" fmla="*/ 1082859 w 1636327"/>
                <a:gd name="connsiteY5189" fmla="*/ 481756 h 1177996"/>
                <a:gd name="connsiteX5190" fmla="*/ 1085469 w 1636327"/>
                <a:gd name="connsiteY5190" fmla="*/ 480843 h 1177996"/>
                <a:gd name="connsiteX5191" fmla="*/ 1087362 w 1636327"/>
                <a:gd name="connsiteY5191" fmla="*/ 480843 h 1177996"/>
                <a:gd name="connsiteX5192" fmla="*/ 1089058 w 1636327"/>
                <a:gd name="connsiteY5192" fmla="*/ 481887 h 1177996"/>
                <a:gd name="connsiteX5193" fmla="*/ 1091864 w 1636327"/>
                <a:gd name="connsiteY5193" fmla="*/ 482605 h 1177996"/>
                <a:gd name="connsiteX5194" fmla="*/ 1093169 w 1636327"/>
                <a:gd name="connsiteY5194" fmla="*/ 482605 h 1177996"/>
                <a:gd name="connsiteX5195" fmla="*/ 1094083 w 1636327"/>
                <a:gd name="connsiteY5195" fmla="*/ 482018 h 1177996"/>
                <a:gd name="connsiteX5196" fmla="*/ 1097215 w 1636327"/>
                <a:gd name="connsiteY5196" fmla="*/ 482148 h 1177996"/>
                <a:gd name="connsiteX5197" fmla="*/ 1101652 w 1636327"/>
                <a:gd name="connsiteY5197" fmla="*/ 484236 h 1177996"/>
                <a:gd name="connsiteX5198" fmla="*/ 1104066 w 1636327"/>
                <a:gd name="connsiteY5198" fmla="*/ 485998 h 1177996"/>
                <a:gd name="connsiteX5199" fmla="*/ 1105763 w 1636327"/>
                <a:gd name="connsiteY5199" fmla="*/ 485998 h 1177996"/>
                <a:gd name="connsiteX5200" fmla="*/ 1108764 w 1636327"/>
                <a:gd name="connsiteY5200" fmla="*/ 485084 h 1177996"/>
                <a:gd name="connsiteX5201" fmla="*/ 1111374 w 1636327"/>
                <a:gd name="connsiteY5201" fmla="*/ 485084 h 1177996"/>
                <a:gd name="connsiteX5202" fmla="*/ 1110983 w 1636327"/>
                <a:gd name="connsiteY5202" fmla="*/ 484497 h 1177996"/>
                <a:gd name="connsiteX5203" fmla="*/ 1111896 w 1636327"/>
                <a:gd name="connsiteY5203" fmla="*/ 483584 h 1177996"/>
                <a:gd name="connsiteX5204" fmla="*/ 1115812 w 1636327"/>
                <a:gd name="connsiteY5204" fmla="*/ 481104 h 1177996"/>
                <a:gd name="connsiteX5205" fmla="*/ 1119727 w 1636327"/>
                <a:gd name="connsiteY5205" fmla="*/ 477385 h 1177996"/>
                <a:gd name="connsiteX5206" fmla="*/ 1124033 w 1636327"/>
                <a:gd name="connsiteY5206" fmla="*/ 476667 h 1177996"/>
                <a:gd name="connsiteX5207" fmla="*/ 1124229 w 1636327"/>
                <a:gd name="connsiteY5207" fmla="*/ 477385 h 1177996"/>
                <a:gd name="connsiteX5208" fmla="*/ 1121815 w 1636327"/>
                <a:gd name="connsiteY5208" fmla="*/ 480516 h 1177996"/>
                <a:gd name="connsiteX5209" fmla="*/ 1121619 w 1636327"/>
                <a:gd name="connsiteY5209" fmla="*/ 482996 h 1177996"/>
                <a:gd name="connsiteX5210" fmla="*/ 1121032 w 1636327"/>
                <a:gd name="connsiteY5210" fmla="*/ 484627 h 1177996"/>
                <a:gd name="connsiteX5211" fmla="*/ 1121227 w 1636327"/>
                <a:gd name="connsiteY5211" fmla="*/ 485672 h 1177996"/>
                <a:gd name="connsiteX5212" fmla="*/ 1120314 w 1636327"/>
                <a:gd name="connsiteY5212" fmla="*/ 488477 h 1177996"/>
                <a:gd name="connsiteX5213" fmla="*/ 1119596 w 1636327"/>
                <a:gd name="connsiteY5213" fmla="*/ 489521 h 1177996"/>
                <a:gd name="connsiteX5214" fmla="*/ 1119792 w 1636327"/>
                <a:gd name="connsiteY5214" fmla="*/ 489848 h 1177996"/>
                <a:gd name="connsiteX5215" fmla="*/ 1117965 w 1636327"/>
                <a:gd name="connsiteY5215" fmla="*/ 490304 h 1177996"/>
                <a:gd name="connsiteX5216" fmla="*/ 1116268 w 1636327"/>
                <a:gd name="connsiteY5216" fmla="*/ 489391 h 1177996"/>
                <a:gd name="connsiteX5217" fmla="*/ 1115355 w 1636327"/>
                <a:gd name="connsiteY5217" fmla="*/ 489391 h 1177996"/>
                <a:gd name="connsiteX5218" fmla="*/ 1114637 w 1636327"/>
                <a:gd name="connsiteY5218" fmla="*/ 490892 h 1177996"/>
                <a:gd name="connsiteX5219" fmla="*/ 1111635 w 1636327"/>
                <a:gd name="connsiteY5219" fmla="*/ 493567 h 1177996"/>
                <a:gd name="connsiteX5220" fmla="*/ 1110330 w 1636327"/>
                <a:gd name="connsiteY5220" fmla="*/ 496960 h 1177996"/>
                <a:gd name="connsiteX5221" fmla="*/ 1110330 w 1636327"/>
                <a:gd name="connsiteY5221" fmla="*/ 498461 h 1177996"/>
                <a:gd name="connsiteX5222" fmla="*/ 1111048 w 1636327"/>
                <a:gd name="connsiteY5222" fmla="*/ 500223 h 1177996"/>
                <a:gd name="connsiteX5223" fmla="*/ 1112549 w 1636327"/>
                <a:gd name="connsiteY5223" fmla="*/ 501397 h 1177996"/>
                <a:gd name="connsiteX5224" fmla="*/ 1114572 w 1636327"/>
                <a:gd name="connsiteY5224" fmla="*/ 504660 h 1177996"/>
                <a:gd name="connsiteX5225" fmla="*/ 1115290 w 1636327"/>
                <a:gd name="connsiteY5225" fmla="*/ 504790 h 1177996"/>
                <a:gd name="connsiteX5226" fmla="*/ 1115485 w 1636327"/>
                <a:gd name="connsiteY5226" fmla="*/ 503877 h 1177996"/>
                <a:gd name="connsiteX5227" fmla="*/ 1114180 w 1636327"/>
                <a:gd name="connsiteY5227" fmla="*/ 502572 h 1177996"/>
                <a:gd name="connsiteX5228" fmla="*/ 1113071 w 1636327"/>
                <a:gd name="connsiteY5228" fmla="*/ 500680 h 1177996"/>
                <a:gd name="connsiteX5229" fmla="*/ 1112353 w 1636327"/>
                <a:gd name="connsiteY5229" fmla="*/ 500419 h 1177996"/>
                <a:gd name="connsiteX5230" fmla="*/ 1112353 w 1636327"/>
                <a:gd name="connsiteY5230" fmla="*/ 499962 h 1177996"/>
                <a:gd name="connsiteX5231" fmla="*/ 1111635 w 1636327"/>
                <a:gd name="connsiteY5231" fmla="*/ 499374 h 1177996"/>
                <a:gd name="connsiteX5232" fmla="*/ 1111440 w 1636327"/>
                <a:gd name="connsiteY5232" fmla="*/ 497613 h 1177996"/>
                <a:gd name="connsiteX5233" fmla="*/ 1111831 w 1636327"/>
                <a:gd name="connsiteY5233" fmla="*/ 497286 h 1177996"/>
                <a:gd name="connsiteX5234" fmla="*/ 1112223 w 1636327"/>
                <a:gd name="connsiteY5234" fmla="*/ 495068 h 1177996"/>
                <a:gd name="connsiteX5235" fmla="*/ 1112941 w 1636327"/>
                <a:gd name="connsiteY5235" fmla="*/ 493893 h 1177996"/>
                <a:gd name="connsiteX5236" fmla="*/ 1113854 w 1636327"/>
                <a:gd name="connsiteY5236" fmla="*/ 493306 h 1177996"/>
                <a:gd name="connsiteX5237" fmla="*/ 1119400 w 1636327"/>
                <a:gd name="connsiteY5237" fmla="*/ 492262 h 1177996"/>
                <a:gd name="connsiteX5238" fmla="*/ 1119922 w 1636327"/>
                <a:gd name="connsiteY5238" fmla="*/ 491218 h 1177996"/>
                <a:gd name="connsiteX5239" fmla="*/ 1120640 w 1636327"/>
                <a:gd name="connsiteY5239" fmla="*/ 490957 h 1177996"/>
                <a:gd name="connsiteX5240" fmla="*/ 1121554 w 1636327"/>
                <a:gd name="connsiteY5240" fmla="*/ 490043 h 1177996"/>
                <a:gd name="connsiteX5241" fmla="*/ 1121554 w 1636327"/>
                <a:gd name="connsiteY5241" fmla="*/ 489587 h 1177996"/>
                <a:gd name="connsiteX5242" fmla="*/ 1122467 w 1636327"/>
                <a:gd name="connsiteY5242" fmla="*/ 489000 h 1177996"/>
                <a:gd name="connsiteX5243" fmla="*/ 1123185 w 1636327"/>
                <a:gd name="connsiteY5243" fmla="*/ 487238 h 1177996"/>
                <a:gd name="connsiteX5244" fmla="*/ 1123772 w 1636327"/>
                <a:gd name="connsiteY5244" fmla="*/ 483714 h 1177996"/>
                <a:gd name="connsiteX5245" fmla="*/ 1124686 w 1636327"/>
                <a:gd name="connsiteY5245" fmla="*/ 482409 h 1177996"/>
                <a:gd name="connsiteX5246" fmla="*/ 1124686 w 1636327"/>
                <a:gd name="connsiteY5246" fmla="*/ 481235 h 1177996"/>
                <a:gd name="connsiteX5247" fmla="*/ 1125599 w 1636327"/>
                <a:gd name="connsiteY5247" fmla="*/ 480190 h 1177996"/>
                <a:gd name="connsiteX5248" fmla="*/ 1125991 w 1636327"/>
                <a:gd name="connsiteY5248" fmla="*/ 478885 h 1177996"/>
                <a:gd name="connsiteX5249" fmla="*/ 1126382 w 1636327"/>
                <a:gd name="connsiteY5249" fmla="*/ 478885 h 1177996"/>
                <a:gd name="connsiteX5250" fmla="*/ 1126382 w 1636327"/>
                <a:gd name="connsiteY5250" fmla="*/ 478167 h 1177996"/>
                <a:gd name="connsiteX5251" fmla="*/ 1125991 w 1636327"/>
                <a:gd name="connsiteY5251" fmla="*/ 478037 h 1177996"/>
                <a:gd name="connsiteX5252" fmla="*/ 1128014 w 1636327"/>
                <a:gd name="connsiteY5252" fmla="*/ 475819 h 1177996"/>
                <a:gd name="connsiteX5253" fmla="*/ 1129319 w 1636327"/>
                <a:gd name="connsiteY5253" fmla="*/ 473013 h 1177996"/>
                <a:gd name="connsiteX5254" fmla="*/ 1129319 w 1636327"/>
                <a:gd name="connsiteY5254" fmla="*/ 470794 h 1177996"/>
                <a:gd name="connsiteX5255" fmla="*/ 1129710 w 1636327"/>
                <a:gd name="connsiteY5255" fmla="*/ 469750 h 1177996"/>
                <a:gd name="connsiteX5256" fmla="*/ 1130298 w 1636327"/>
                <a:gd name="connsiteY5256" fmla="*/ 469619 h 1177996"/>
                <a:gd name="connsiteX5257" fmla="*/ 1130493 w 1636327"/>
                <a:gd name="connsiteY5257" fmla="*/ 467401 h 1177996"/>
                <a:gd name="connsiteX5258" fmla="*/ 1130298 w 1636327"/>
                <a:gd name="connsiteY5258" fmla="*/ 463682 h 1177996"/>
                <a:gd name="connsiteX5259" fmla="*/ 1129580 w 1636327"/>
                <a:gd name="connsiteY5259" fmla="*/ 463225 h 1177996"/>
                <a:gd name="connsiteX5260" fmla="*/ 1129188 w 1636327"/>
                <a:gd name="connsiteY5260" fmla="*/ 461724 h 1177996"/>
                <a:gd name="connsiteX5261" fmla="*/ 1127296 w 1636327"/>
                <a:gd name="connsiteY5261" fmla="*/ 459636 h 1177996"/>
                <a:gd name="connsiteX5262" fmla="*/ 1126382 w 1636327"/>
                <a:gd name="connsiteY5262" fmla="*/ 458135 h 1177996"/>
                <a:gd name="connsiteX5263" fmla="*/ 1125991 w 1636327"/>
                <a:gd name="connsiteY5263" fmla="*/ 456374 h 1177996"/>
                <a:gd name="connsiteX5264" fmla="*/ 1124490 w 1636327"/>
                <a:gd name="connsiteY5264" fmla="*/ 454612 h 1177996"/>
                <a:gd name="connsiteX5265" fmla="*/ 1123577 w 1636327"/>
                <a:gd name="connsiteY5265" fmla="*/ 449718 h 1177996"/>
                <a:gd name="connsiteX5266" fmla="*/ 1123772 w 1636327"/>
                <a:gd name="connsiteY5266" fmla="*/ 448086 h 1177996"/>
                <a:gd name="connsiteX5267" fmla="*/ 1124164 w 1636327"/>
                <a:gd name="connsiteY5267" fmla="*/ 447956 h 1177996"/>
                <a:gd name="connsiteX5268" fmla="*/ 1123968 w 1636327"/>
                <a:gd name="connsiteY5268" fmla="*/ 446455 h 1177996"/>
                <a:gd name="connsiteX5269" fmla="*/ 1124490 w 1636327"/>
                <a:gd name="connsiteY5269" fmla="*/ 444693 h 1177996"/>
                <a:gd name="connsiteX5270" fmla="*/ 1124686 w 1636327"/>
                <a:gd name="connsiteY5270" fmla="*/ 441887 h 1177996"/>
                <a:gd name="connsiteX5271" fmla="*/ 1125077 w 1636327"/>
                <a:gd name="connsiteY5271" fmla="*/ 441561 h 1177996"/>
                <a:gd name="connsiteX5272" fmla="*/ 1125077 w 1636327"/>
                <a:gd name="connsiteY5272" fmla="*/ 440517 h 1177996"/>
                <a:gd name="connsiteX5273" fmla="*/ 1125599 w 1636327"/>
                <a:gd name="connsiteY5273" fmla="*/ 439473 h 1177996"/>
                <a:gd name="connsiteX5274" fmla="*/ 1125991 w 1636327"/>
                <a:gd name="connsiteY5274" fmla="*/ 436928 h 1177996"/>
                <a:gd name="connsiteX5275" fmla="*/ 1126578 w 1636327"/>
                <a:gd name="connsiteY5275" fmla="*/ 430534 h 1177996"/>
                <a:gd name="connsiteX5276" fmla="*/ 1126578 w 1636327"/>
                <a:gd name="connsiteY5276" fmla="*/ 421920 h 1177996"/>
                <a:gd name="connsiteX5277" fmla="*/ 1125991 w 1636327"/>
                <a:gd name="connsiteY5277" fmla="*/ 421203 h 1177996"/>
                <a:gd name="connsiteX5278" fmla="*/ 1122272 w 1636327"/>
                <a:gd name="connsiteY5278" fmla="*/ 421333 h 1177996"/>
                <a:gd name="connsiteX5279" fmla="*/ 1121358 w 1636327"/>
                <a:gd name="connsiteY5279" fmla="*/ 421072 h 1177996"/>
                <a:gd name="connsiteX5280" fmla="*/ 1120836 w 1636327"/>
                <a:gd name="connsiteY5280" fmla="*/ 420485 h 1177996"/>
                <a:gd name="connsiteX5281" fmla="*/ 1118813 w 1636327"/>
                <a:gd name="connsiteY5281" fmla="*/ 419571 h 1177996"/>
                <a:gd name="connsiteX5282" fmla="*/ 1118422 w 1636327"/>
                <a:gd name="connsiteY5282" fmla="*/ 418071 h 1177996"/>
                <a:gd name="connsiteX5283" fmla="*/ 1121032 w 1636327"/>
                <a:gd name="connsiteY5283" fmla="*/ 418397 h 1177996"/>
                <a:gd name="connsiteX5284" fmla="*/ 1122533 w 1636327"/>
                <a:gd name="connsiteY5284" fmla="*/ 419114 h 1177996"/>
                <a:gd name="connsiteX5285" fmla="*/ 1125143 w 1636327"/>
                <a:gd name="connsiteY5285" fmla="*/ 419114 h 1177996"/>
                <a:gd name="connsiteX5286" fmla="*/ 1126252 w 1636327"/>
                <a:gd name="connsiteY5286" fmla="*/ 419832 h 1177996"/>
                <a:gd name="connsiteX5287" fmla="*/ 1129254 w 1636327"/>
                <a:gd name="connsiteY5287" fmla="*/ 419963 h 1177996"/>
                <a:gd name="connsiteX5288" fmla="*/ 1129971 w 1636327"/>
                <a:gd name="connsiteY5288" fmla="*/ 420680 h 1177996"/>
                <a:gd name="connsiteX5289" fmla="*/ 1129971 w 1636327"/>
                <a:gd name="connsiteY5289" fmla="*/ 421594 h 1177996"/>
                <a:gd name="connsiteX5290" fmla="*/ 1130885 w 1636327"/>
                <a:gd name="connsiteY5290" fmla="*/ 421268 h 1177996"/>
                <a:gd name="connsiteX5291" fmla="*/ 1132386 w 1636327"/>
                <a:gd name="connsiteY5291" fmla="*/ 422181 h 1177996"/>
                <a:gd name="connsiteX5292" fmla="*/ 1133299 w 1636327"/>
                <a:gd name="connsiteY5292" fmla="*/ 422051 h 1177996"/>
                <a:gd name="connsiteX5293" fmla="*/ 1133495 w 1636327"/>
                <a:gd name="connsiteY5293" fmla="*/ 420876 h 1177996"/>
                <a:gd name="connsiteX5294" fmla="*/ 1134213 w 1636327"/>
                <a:gd name="connsiteY5294" fmla="*/ 419832 h 1177996"/>
                <a:gd name="connsiteX5295" fmla="*/ 1134213 w 1636327"/>
                <a:gd name="connsiteY5295" fmla="*/ 418331 h 1177996"/>
                <a:gd name="connsiteX5296" fmla="*/ 1134735 w 1636327"/>
                <a:gd name="connsiteY5296" fmla="*/ 416243 h 1177996"/>
                <a:gd name="connsiteX5297" fmla="*/ 1135126 w 1636327"/>
                <a:gd name="connsiteY5297" fmla="*/ 416113 h 1177996"/>
                <a:gd name="connsiteX5298" fmla="*/ 1135126 w 1636327"/>
                <a:gd name="connsiteY5298" fmla="*/ 414938 h 1177996"/>
                <a:gd name="connsiteX5299" fmla="*/ 1135648 w 1636327"/>
                <a:gd name="connsiteY5299" fmla="*/ 414612 h 1177996"/>
                <a:gd name="connsiteX5300" fmla="*/ 1135844 w 1636327"/>
                <a:gd name="connsiteY5300" fmla="*/ 413698 h 1177996"/>
                <a:gd name="connsiteX5301" fmla="*/ 1135648 w 1636327"/>
                <a:gd name="connsiteY5301" fmla="*/ 411349 h 1177996"/>
                <a:gd name="connsiteX5302" fmla="*/ 1136235 w 1636327"/>
                <a:gd name="connsiteY5302" fmla="*/ 410306 h 1177996"/>
                <a:gd name="connsiteX5303" fmla="*/ 1136235 w 1636327"/>
                <a:gd name="connsiteY5303" fmla="*/ 407630 h 1177996"/>
                <a:gd name="connsiteX5304" fmla="*/ 1135844 w 1636327"/>
                <a:gd name="connsiteY5304" fmla="*/ 407499 h 1177996"/>
                <a:gd name="connsiteX5305" fmla="*/ 1135844 w 1636327"/>
                <a:gd name="connsiteY5305" fmla="*/ 406782 h 1177996"/>
                <a:gd name="connsiteX5306" fmla="*/ 1134930 w 1636327"/>
                <a:gd name="connsiteY5306" fmla="*/ 406064 h 1177996"/>
                <a:gd name="connsiteX5307" fmla="*/ 1132908 w 1636327"/>
                <a:gd name="connsiteY5307" fmla="*/ 405477 h 1177996"/>
                <a:gd name="connsiteX5308" fmla="*/ 1131798 w 1636327"/>
                <a:gd name="connsiteY5308" fmla="*/ 404433 h 1177996"/>
                <a:gd name="connsiteX5309" fmla="*/ 1131798 w 1636327"/>
                <a:gd name="connsiteY5309" fmla="*/ 402801 h 1177996"/>
                <a:gd name="connsiteX5310" fmla="*/ 1132908 w 1636327"/>
                <a:gd name="connsiteY5310" fmla="*/ 401757 h 1177996"/>
                <a:gd name="connsiteX5311" fmla="*/ 1134017 w 1636327"/>
                <a:gd name="connsiteY5311" fmla="*/ 401627 h 1177996"/>
                <a:gd name="connsiteX5312" fmla="*/ 1135322 w 1636327"/>
                <a:gd name="connsiteY5312" fmla="*/ 400909 h 1177996"/>
                <a:gd name="connsiteX5313" fmla="*/ 1140151 w 1636327"/>
                <a:gd name="connsiteY5313" fmla="*/ 399865 h 1177996"/>
                <a:gd name="connsiteX5314" fmla="*/ 1141456 w 1636327"/>
                <a:gd name="connsiteY5314" fmla="*/ 399278 h 1177996"/>
                <a:gd name="connsiteX5315" fmla="*/ 1142173 w 1636327"/>
                <a:gd name="connsiteY5315" fmla="*/ 397777 h 1177996"/>
                <a:gd name="connsiteX5316" fmla="*/ 1142565 w 1636327"/>
                <a:gd name="connsiteY5316" fmla="*/ 394253 h 1177996"/>
                <a:gd name="connsiteX5317" fmla="*/ 1142956 w 1636327"/>
                <a:gd name="connsiteY5317" fmla="*/ 393797 h 1177996"/>
                <a:gd name="connsiteX5318" fmla="*/ 1142956 w 1636327"/>
                <a:gd name="connsiteY5318" fmla="*/ 389620 h 1177996"/>
                <a:gd name="connsiteX5319" fmla="*/ 1141847 w 1636327"/>
                <a:gd name="connsiteY5319" fmla="*/ 389620 h 1177996"/>
                <a:gd name="connsiteX5320" fmla="*/ 1141129 w 1636327"/>
                <a:gd name="connsiteY5320" fmla="*/ 389033 h 1177996"/>
                <a:gd name="connsiteX5321" fmla="*/ 1141325 w 1636327"/>
                <a:gd name="connsiteY5321" fmla="*/ 388120 h 1177996"/>
                <a:gd name="connsiteX5322" fmla="*/ 1140412 w 1636327"/>
                <a:gd name="connsiteY5322" fmla="*/ 387402 h 1177996"/>
                <a:gd name="connsiteX5323" fmla="*/ 1136888 w 1636327"/>
                <a:gd name="connsiteY5323" fmla="*/ 386684 h 1177996"/>
                <a:gd name="connsiteX5324" fmla="*/ 1136692 w 1636327"/>
                <a:gd name="connsiteY5324" fmla="*/ 386227 h 1177996"/>
                <a:gd name="connsiteX5325" fmla="*/ 1138715 w 1636327"/>
                <a:gd name="connsiteY5325" fmla="*/ 385771 h 1177996"/>
                <a:gd name="connsiteX5326" fmla="*/ 1141717 w 1636327"/>
                <a:gd name="connsiteY5326" fmla="*/ 383813 h 1177996"/>
                <a:gd name="connsiteX5327" fmla="*/ 1145240 w 1636327"/>
                <a:gd name="connsiteY5327" fmla="*/ 383683 h 1177996"/>
                <a:gd name="connsiteX5328" fmla="*/ 1146937 w 1636327"/>
                <a:gd name="connsiteY5328" fmla="*/ 382182 h 1177996"/>
                <a:gd name="connsiteX5329" fmla="*/ 1147524 w 1636327"/>
                <a:gd name="connsiteY5329" fmla="*/ 382182 h 1177996"/>
                <a:gd name="connsiteX5330" fmla="*/ 1149743 w 1636327"/>
                <a:gd name="connsiteY5330" fmla="*/ 380877 h 1177996"/>
                <a:gd name="connsiteX5331" fmla="*/ 1151244 w 1636327"/>
                <a:gd name="connsiteY5331" fmla="*/ 380746 h 1177996"/>
                <a:gd name="connsiteX5332" fmla="*/ 1151765 w 1636327"/>
                <a:gd name="connsiteY5332" fmla="*/ 381334 h 1177996"/>
                <a:gd name="connsiteX5333" fmla="*/ 1151570 w 1636327"/>
                <a:gd name="connsiteY5333" fmla="*/ 381921 h 1177996"/>
                <a:gd name="connsiteX5334" fmla="*/ 1153592 w 1636327"/>
                <a:gd name="connsiteY5334" fmla="*/ 382377 h 1177996"/>
                <a:gd name="connsiteX5335" fmla="*/ 1155615 w 1636327"/>
                <a:gd name="connsiteY5335" fmla="*/ 382247 h 1177996"/>
                <a:gd name="connsiteX5336" fmla="*/ 1156333 w 1636327"/>
                <a:gd name="connsiteY5336" fmla="*/ 381529 h 1177996"/>
                <a:gd name="connsiteX5337" fmla="*/ 1157442 w 1636327"/>
                <a:gd name="connsiteY5337" fmla="*/ 381268 h 1177996"/>
                <a:gd name="connsiteX5338" fmla="*/ 1158943 w 1636327"/>
                <a:gd name="connsiteY5338" fmla="*/ 381725 h 1177996"/>
                <a:gd name="connsiteX5339" fmla="*/ 1159335 w 1636327"/>
                <a:gd name="connsiteY5339" fmla="*/ 380681 h 1177996"/>
                <a:gd name="connsiteX5340" fmla="*/ 1161227 w 1636327"/>
                <a:gd name="connsiteY5340" fmla="*/ 380094 h 1177996"/>
                <a:gd name="connsiteX5341" fmla="*/ 1162336 w 1636327"/>
                <a:gd name="connsiteY5341" fmla="*/ 378723 h 1177996"/>
                <a:gd name="connsiteX5342" fmla="*/ 1163641 w 1636327"/>
                <a:gd name="connsiteY5342" fmla="*/ 378006 h 1177996"/>
                <a:gd name="connsiteX5343" fmla="*/ 1164751 w 1636327"/>
                <a:gd name="connsiteY5343" fmla="*/ 376048 h 1177996"/>
                <a:gd name="connsiteX5344" fmla="*/ 1165468 w 1636327"/>
                <a:gd name="connsiteY5344" fmla="*/ 375722 h 1177996"/>
                <a:gd name="connsiteX5345" fmla="*/ 1165860 w 1636327"/>
                <a:gd name="connsiteY5345" fmla="*/ 374090 h 1177996"/>
                <a:gd name="connsiteX5346" fmla="*/ 1167361 w 1636327"/>
                <a:gd name="connsiteY5346" fmla="*/ 372720 h 1177996"/>
                <a:gd name="connsiteX5347" fmla="*/ 1168078 w 1636327"/>
                <a:gd name="connsiteY5347" fmla="*/ 369588 h 1177996"/>
                <a:gd name="connsiteX5348" fmla="*/ 1168601 w 1636327"/>
                <a:gd name="connsiteY5348" fmla="*/ 369262 h 1177996"/>
                <a:gd name="connsiteX5349" fmla="*/ 1168405 w 1636327"/>
                <a:gd name="connsiteY5349" fmla="*/ 368348 h 1177996"/>
                <a:gd name="connsiteX5350" fmla="*/ 1168927 w 1636327"/>
                <a:gd name="connsiteY5350" fmla="*/ 366260 h 1177996"/>
                <a:gd name="connsiteX5351" fmla="*/ 1167818 w 1636327"/>
                <a:gd name="connsiteY5351" fmla="*/ 366260 h 1177996"/>
                <a:gd name="connsiteX5352" fmla="*/ 1168405 w 1636327"/>
                <a:gd name="connsiteY5352" fmla="*/ 364759 h 1177996"/>
                <a:gd name="connsiteX5353" fmla="*/ 1170819 w 1636327"/>
                <a:gd name="connsiteY5353" fmla="*/ 364629 h 1177996"/>
                <a:gd name="connsiteX5354" fmla="*/ 1171015 w 1636327"/>
                <a:gd name="connsiteY5354" fmla="*/ 364042 h 1177996"/>
                <a:gd name="connsiteX5355" fmla="*/ 1170297 w 1636327"/>
                <a:gd name="connsiteY5355" fmla="*/ 363585 h 1177996"/>
                <a:gd name="connsiteX5356" fmla="*/ 1170297 w 1636327"/>
                <a:gd name="connsiteY5356" fmla="*/ 362867 h 1177996"/>
                <a:gd name="connsiteX5357" fmla="*/ 1171798 w 1636327"/>
                <a:gd name="connsiteY5357" fmla="*/ 362149 h 1177996"/>
                <a:gd name="connsiteX5358" fmla="*/ 1173103 w 1636327"/>
                <a:gd name="connsiteY5358" fmla="*/ 361105 h 1177996"/>
                <a:gd name="connsiteX5359" fmla="*/ 1173299 w 1636327"/>
                <a:gd name="connsiteY5359" fmla="*/ 360518 h 1177996"/>
                <a:gd name="connsiteX5360" fmla="*/ 1174212 w 1636327"/>
                <a:gd name="connsiteY5360" fmla="*/ 360257 h 1177996"/>
                <a:gd name="connsiteX5361" fmla="*/ 1174408 w 1636327"/>
                <a:gd name="connsiteY5361" fmla="*/ 359213 h 1177996"/>
                <a:gd name="connsiteX5362" fmla="*/ 1175517 w 1636327"/>
                <a:gd name="connsiteY5362" fmla="*/ 358626 h 1177996"/>
                <a:gd name="connsiteX5363" fmla="*/ 1176235 w 1636327"/>
                <a:gd name="connsiteY5363" fmla="*/ 356081 h 1177996"/>
                <a:gd name="connsiteX5364" fmla="*/ 1177344 w 1636327"/>
                <a:gd name="connsiteY5364" fmla="*/ 354906 h 1177996"/>
                <a:gd name="connsiteX5365" fmla="*/ 1177736 w 1636327"/>
                <a:gd name="connsiteY5365" fmla="*/ 353862 h 1177996"/>
                <a:gd name="connsiteX5366" fmla="*/ 1179041 w 1636327"/>
                <a:gd name="connsiteY5366" fmla="*/ 352818 h 1177996"/>
                <a:gd name="connsiteX5367" fmla="*/ 1179563 w 1636327"/>
                <a:gd name="connsiteY5367" fmla="*/ 350730 h 1177996"/>
                <a:gd name="connsiteX5368" fmla="*/ 1180476 w 1636327"/>
                <a:gd name="connsiteY5368" fmla="*/ 350404 h 1177996"/>
                <a:gd name="connsiteX5369" fmla="*/ 1180998 w 1636327"/>
                <a:gd name="connsiteY5369" fmla="*/ 349490 h 1177996"/>
                <a:gd name="connsiteX5370" fmla="*/ 1183217 w 1636327"/>
                <a:gd name="connsiteY5370" fmla="*/ 348120 h 1177996"/>
                <a:gd name="connsiteX5371" fmla="*/ 1183804 w 1636327"/>
                <a:gd name="connsiteY5371" fmla="*/ 347076 h 1177996"/>
                <a:gd name="connsiteX5372" fmla="*/ 1184326 w 1636327"/>
                <a:gd name="connsiteY5372" fmla="*/ 346946 h 1177996"/>
                <a:gd name="connsiteX5373" fmla="*/ 1186349 w 1636327"/>
                <a:gd name="connsiteY5373" fmla="*/ 344857 h 1177996"/>
                <a:gd name="connsiteX5374" fmla="*/ 1187067 w 1636327"/>
                <a:gd name="connsiteY5374" fmla="*/ 344857 h 1177996"/>
                <a:gd name="connsiteX5375" fmla="*/ 1189481 w 1636327"/>
                <a:gd name="connsiteY5375" fmla="*/ 343095 h 1177996"/>
                <a:gd name="connsiteX5376" fmla="*/ 1190786 w 1636327"/>
                <a:gd name="connsiteY5376" fmla="*/ 340290 h 1177996"/>
                <a:gd name="connsiteX5377" fmla="*/ 1193201 w 1636327"/>
                <a:gd name="connsiteY5377" fmla="*/ 338071 h 1177996"/>
                <a:gd name="connsiteX5378" fmla="*/ 1193396 w 1636327"/>
                <a:gd name="connsiteY5378" fmla="*/ 337027 h 1177996"/>
                <a:gd name="connsiteX5379" fmla="*/ 1195289 w 1636327"/>
                <a:gd name="connsiteY5379" fmla="*/ 335657 h 1177996"/>
                <a:gd name="connsiteX5380" fmla="*/ 1196398 w 1636327"/>
                <a:gd name="connsiteY5380" fmla="*/ 334026 h 1177996"/>
                <a:gd name="connsiteX5381" fmla="*/ 1197312 w 1636327"/>
                <a:gd name="connsiteY5381" fmla="*/ 334026 h 1177996"/>
                <a:gd name="connsiteX5382" fmla="*/ 1197833 w 1636327"/>
                <a:gd name="connsiteY5382" fmla="*/ 333438 h 1177996"/>
                <a:gd name="connsiteX5383" fmla="*/ 1199530 w 1636327"/>
                <a:gd name="connsiteY5383" fmla="*/ 333569 h 1177996"/>
                <a:gd name="connsiteX5384" fmla="*/ 1199922 w 1636327"/>
                <a:gd name="connsiteY5384" fmla="*/ 333112 h 1177996"/>
                <a:gd name="connsiteX5385" fmla="*/ 1203249 w 1636327"/>
                <a:gd name="connsiteY5385" fmla="*/ 332394 h 1177996"/>
                <a:gd name="connsiteX5386" fmla="*/ 1204359 w 1636327"/>
                <a:gd name="connsiteY5386" fmla="*/ 330893 h 1177996"/>
                <a:gd name="connsiteX5387" fmla="*/ 1205468 w 1636327"/>
                <a:gd name="connsiteY5387" fmla="*/ 330176 h 1177996"/>
                <a:gd name="connsiteX5388" fmla="*/ 1205077 w 1636327"/>
                <a:gd name="connsiteY5388" fmla="*/ 329262 h 1177996"/>
                <a:gd name="connsiteX5389" fmla="*/ 1205794 w 1636327"/>
                <a:gd name="connsiteY5389" fmla="*/ 328936 h 1177996"/>
                <a:gd name="connsiteX5390" fmla="*/ 1207621 w 1636327"/>
                <a:gd name="connsiteY5390" fmla="*/ 329262 h 1177996"/>
                <a:gd name="connsiteX5391" fmla="*/ 1209644 w 1636327"/>
                <a:gd name="connsiteY5391" fmla="*/ 328544 h 1177996"/>
                <a:gd name="connsiteX5392" fmla="*/ 1211145 w 1636327"/>
                <a:gd name="connsiteY5392" fmla="*/ 328544 h 1177996"/>
                <a:gd name="connsiteX5393" fmla="*/ 1211341 w 1636327"/>
                <a:gd name="connsiteY5393" fmla="*/ 329719 h 1177996"/>
                <a:gd name="connsiteX5394" fmla="*/ 1211732 w 1636327"/>
                <a:gd name="connsiteY5394" fmla="*/ 329980 h 1177996"/>
                <a:gd name="connsiteX5395" fmla="*/ 1216952 w 1636327"/>
                <a:gd name="connsiteY5395" fmla="*/ 329523 h 1177996"/>
                <a:gd name="connsiteX5396" fmla="*/ 1217474 w 1636327"/>
                <a:gd name="connsiteY5396" fmla="*/ 328936 h 1177996"/>
                <a:gd name="connsiteX5397" fmla="*/ 1219171 w 1636327"/>
                <a:gd name="connsiteY5397" fmla="*/ 329067 h 1177996"/>
                <a:gd name="connsiteX5398" fmla="*/ 1219367 w 1636327"/>
                <a:gd name="connsiteY5398" fmla="*/ 328022 h 1177996"/>
                <a:gd name="connsiteX5399" fmla="*/ 1220476 w 1636327"/>
                <a:gd name="connsiteY5399" fmla="*/ 327892 h 1177996"/>
                <a:gd name="connsiteX5400" fmla="*/ 1221390 w 1636327"/>
                <a:gd name="connsiteY5400" fmla="*/ 326718 h 1177996"/>
                <a:gd name="connsiteX5401" fmla="*/ 1222303 w 1636327"/>
                <a:gd name="connsiteY5401" fmla="*/ 327305 h 1177996"/>
                <a:gd name="connsiteX5402" fmla="*/ 1223021 w 1636327"/>
                <a:gd name="connsiteY5402" fmla="*/ 327174 h 1177996"/>
                <a:gd name="connsiteX5403" fmla="*/ 1223021 w 1636327"/>
                <a:gd name="connsiteY5403" fmla="*/ 326456 h 1177996"/>
                <a:gd name="connsiteX5404" fmla="*/ 1222434 w 1636327"/>
                <a:gd name="connsiteY5404" fmla="*/ 326326 h 1177996"/>
                <a:gd name="connsiteX5405" fmla="*/ 1222434 w 1636327"/>
                <a:gd name="connsiteY5405" fmla="*/ 325412 h 1177996"/>
                <a:gd name="connsiteX5406" fmla="*/ 1224848 w 1636327"/>
                <a:gd name="connsiteY5406" fmla="*/ 325869 h 1177996"/>
                <a:gd name="connsiteX5407" fmla="*/ 1224848 w 1636327"/>
                <a:gd name="connsiteY5407" fmla="*/ 326456 h 1177996"/>
                <a:gd name="connsiteX5408" fmla="*/ 1225957 w 1636327"/>
                <a:gd name="connsiteY5408" fmla="*/ 327827 h 1177996"/>
                <a:gd name="connsiteX5409" fmla="*/ 1227066 w 1636327"/>
                <a:gd name="connsiteY5409" fmla="*/ 327827 h 1177996"/>
                <a:gd name="connsiteX5410" fmla="*/ 1226349 w 1636327"/>
                <a:gd name="connsiteY5410" fmla="*/ 325151 h 1177996"/>
                <a:gd name="connsiteX5411" fmla="*/ 1225044 w 1636327"/>
                <a:gd name="connsiteY5411" fmla="*/ 323977 h 1177996"/>
                <a:gd name="connsiteX5412" fmla="*/ 1225044 w 1636327"/>
                <a:gd name="connsiteY5412" fmla="*/ 322019 h 1177996"/>
                <a:gd name="connsiteX5413" fmla="*/ 1226545 w 1636327"/>
                <a:gd name="connsiteY5413" fmla="*/ 320649 h 1177996"/>
                <a:gd name="connsiteX5414" fmla="*/ 1227458 w 1636327"/>
                <a:gd name="connsiteY5414" fmla="*/ 318430 h 1177996"/>
                <a:gd name="connsiteX5415" fmla="*/ 1229872 w 1636327"/>
                <a:gd name="connsiteY5415" fmla="*/ 316473 h 1177996"/>
                <a:gd name="connsiteX5416" fmla="*/ 1230982 w 1636327"/>
                <a:gd name="connsiteY5416" fmla="*/ 314254 h 1177996"/>
                <a:gd name="connsiteX5417" fmla="*/ 1232678 w 1636327"/>
                <a:gd name="connsiteY5417" fmla="*/ 313341 h 1177996"/>
                <a:gd name="connsiteX5418" fmla="*/ 1233070 w 1636327"/>
                <a:gd name="connsiteY5418" fmla="*/ 312166 h 1177996"/>
                <a:gd name="connsiteX5419" fmla="*/ 1234766 w 1636327"/>
                <a:gd name="connsiteY5419" fmla="*/ 310078 h 1177996"/>
                <a:gd name="connsiteX5420" fmla="*/ 1234962 w 1636327"/>
                <a:gd name="connsiteY5420" fmla="*/ 308903 h 1177996"/>
                <a:gd name="connsiteX5421" fmla="*/ 1235549 w 1636327"/>
                <a:gd name="connsiteY5421" fmla="*/ 308773 h 1177996"/>
                <a:gd name="connsiteX5422" fmla="*/ 1235941 w 1636327"/>
                <a:gd name="connsiteY5422" fmla="*/ 307729 h 1177996"/>
                <a:gd name="connsiteX5423" fmla="*/ 1237050 w 1636327"/>
                <a:gd name="connsiteY5423" fmla="*/ 306554 h 1177996"/>
                <a:gd name="connsiteX5424" fmla="*/ 1238159 w 1636327"/>
                <a:gd name="connsiteY5424" fmla="*/ 303553 h 1177996"/>
                <a:gd name="connsiteX5425" fmla="*/ 1238877 w 1636327"/>
                <a:gd name="connsiteY5425" fmla="*/ 302966 h 1177996"/>
                <a:gd name="connsiteX5426" fmla="*/ 1240182 w 1636327"/>
                <a:gd name="connsiteY5426" fmla="*/ 299833 h 1177996"/>
                <a:gd name="connsiteX5427" fmla="*/ 1240574 w 1636327"/>
                <a:gd name="connsiteY5427" fmla="*/ 299703 h 1177996"/>
                <a:gd name="connsiteX5428" fmla="*/ 1240574 w 1636327"/>
                <a:gd name="connsiteY5428" fmla="*/ 298529 h 1177996"/>
                <a:gd name="connsiteX5429" fmla="*/ 1240965 w 1636327"/>
                <a:gd name="connsiteY5429" fmla="*/ 298072 h 1177996"/>
                <a:gd name="connsiteX5430" fmla="*/ 1240769 w 1636327"/>
                <a:gd name="connsiteY5430" fmla="*/ 292590 h 1177996"/>
                <a:gd name="connsiteX5431" fmla="*/ 1241357 w 1636327"/>
                <a:gd name="connsiteY5431" fmla="*/ 291416 h 1177996"/>
                <a:gd name="connsiteX5432" fmla="*/ 1241161 w 1636327"/>
                <a:gd name="connsiteY5432" fmla="*/ 289785 h 1177996"/>
                <a:gd name="connsiteX5433" fmla="*/ 1241879 w 1636327"/>
                <a:gd name="connsiteY5433" fmla="*/ 287696 h 1177996"/>
                <a:gd name="connsiteX5434" fmla="*/ 1243184 w 1636327"/>
                <a:gd name="connsiteY5434" fmla="*/ 286326 h 1177996"/>
                <a:gd name="connsiteX5435" fmla="*/ 1243771 w 1636327"/>
                <a:gd name="connsiteY5435" fmla="*/ 286326 h 1177996"/>
                <a:gd name="connsiteX5436" fmla="*/ 1243771 w 1636327"/>
                <a:gd name="connsiteY5436" fmla="*/ 286000 h 1177996"/>
                <a:gd name="connsiteX5437" fmla="*/ 1245076 w 1636327"/>
                <a:gd name="connsiteY5437" fmla="*/ 285413 h 1177996"/>
                <a:gd name="connsiteX5438" fmla="*/ 1246185 w 1636327"/>
                <a:gd name="connsiteY5438" fmla="*/ 283782 h 1177996"/>
                <a:gd name="connsiteX5439" fmla="*/ 1247490 w 1636327"/>
                <a:gd name="connsiteY5439" fmla="*/ 282737 h 1177996"/>
                <a:gd name="connsiteX5440" fmla="*/ 1247686 w 1636327"/>
                <a:gd name="connsiteY5440" fmla="*/ 281693 h 1177996"/>
                <a:gd name="connsiteX5441" fmla="*/ 1248600 w 1636327"/>
                <a:gd name="connsiteY5441" fmla="*/ 281367 h 1177996"/>
                <a:gd name="connsiteX5442" fmla="*/ 1248795 w 1636327"/>
                <a:gd name="connsiteY5442" fmla="*/ 280780 h 1177996"/>
                <a:gd name="connsiteX5443" fmla="*/ 1249513 w 1636327"/>
                <a:gd name="connsiteY5443" fmla="*/ 280323 h 1177996"/>
                <a:gd name="connsiteX5444" fmla="*/ 1249513 w 1636327"/>
                <a:gd name="connsiteY5444" fmla="*/ 279605 h 1177996"/>
                <a:gd name="connsiteX5445" fmla="*/ 1250231 w 1636327"/>
                <a:gd name="connsiteY5445" fmla="*/ 279018 h 1177996"/>
                <a:gd name="connsiteX5446" fmla="*/ 1250427 w 1636327"/>
                <a:gd name="connsiteY5446" fmla="*/ 277974 h 1177996"/>
                <a:gd name="connsiteX5447" fmla="*/ 1250949 w 1636327"/>
                <a:gd name="connsiteY5447" fmla="*/ 277517 h 1177996"/>
                <a:gd name="connsiteX5448" fmla="*/ 1251340 w 1636327"/>
                <a:gd name="connsiteY5448" fmla="*/ 275299 h 1177996"/>
                <a:gd name="connsiteX5449" fmla="*/ 1251862 w 1636327"/>
                <a:gd name="connsiteY5449" fmla="*/ 274972 h 1177996"/>
                <a:gd name="connsiteX5450" fmla="*/ 1252450 w 1636327"/>
                <a:gd name="connsiteY5450" fmla="*/ 273211 h 1177996"/>
                <a:gd name="connsiteX5451" fmla="*/ 1253363 w 1636327"/>
                <a:gd name="connsiteY5451" fmla="*/ 272623 h 1177996"/>
                <a:gd name="connsiteX5452" fmla="*/ 1253755 w 1636327"/>
                <a:gd name="connsiteY5452" fmla="*/ 271579 h 1177996"/>
                <a:gd name="connsiteX5453" fmla="*/ 1253559 w 1636327"/>
                <a:gd name="connsiteY5453" fmla="*/ 270405 h 1177996"/>
                <a:gd name="connsiteX5454" fmla="*/ 1253950 w 1636327"/>
                <a:gd name="connsiteY5454" fmla="*/ 269817 h 1177996"/>
                <a:gd name="connsiteX5455" fmla="*/ 1248534 w 1636327"/>
                <a:gd name="connsiteY5455" fmla="*/ 266359 h 1177996"/>
                <a:gd name="connsiteX5456" fmla="*/ 1247947 w 1636327"/>
                <a:gd name="connsiteY5456" fmla="*/ 266229 h 1177996"/>
                <a:gd name="connsiteX5457" fmla="*/ 1247947 w 1636327"/>
                <a:gd name="connsiteY5457" fmla="*/ 267273 h 1177996"/>
                <a:gd name="connsiteX5458" fmla="*/ 1247556 w 1636327"/>
                <a:gd name="connsiteY5458" fmla="*/ 267403 h 1177996"/>
                <a:gd name="connsiteX5459" fmla="*/ 1247360 w 1636327"/>
                <a:gd name="connsiteY5459" fmla="*/ 268447 h 1177996"/>
                <a:gd name="connsiteX5460" fmla="*/ 1245337 w 1636327"/>
                <a:gd name="connsiteY5460" fmla="*/ 268904 h 1177996"/>
                <a:gd name="connsiteX5461" fmla="*/ 1244945 w 1636327"/>
                <a:gd name="connsiteY5461" fmla="*/ 268186 h 1177996"/>
                <a:gd name="connsiteX5462" fmla="*/ 1244228 w 1636327"/>
                <a:gd name="connsiteY5462" fmla="*/ 268056 h 1177996"/>
                <a:gd name="connsiteX5463" fmla="*/ 1244424 w 1636327"/>
                <a:gd name="connsiteY5463" fmla="*/ 267338 h 1177996"/>
                <a:gd name="connsiteX5464" fmla="*/ 1244032 w 1636327"/>
                <a:gd name="connsiteY5464" fmla="*/ 266424 h 1177996"/>
                <a:gd name="connsiteX5465" fmla="*/ 1243314 w 1636327"/>
                <a:gd name="connsiteY5465" fmla="*/ 266163 h 1177996"/>
                <a:gd name="connsiteX5466" fmla="*/ 1243901 w 1636327"/>
                <a:gd name="connsiteY5466" fmla="*/ 265250 h 1177996"/>
                <a:gd name="connsiteX5467" fmla="*/ 1243901 w 1636327"/>
                <a:gd name="connsiteY5467" fmla="*/ 264532 h 1177996"/>
                <a:gd name="connsiteX5468" fmla="*/ 1243314 w 1636327"/>
                <a:gd name="connsiteY5468" fmla="*/ 263945 h 1177996"/>
                <a:gd name="connsiteX5469" fmla="*/ 1242596 w 1636327"/>
                <a:gd name="connsiteY5469" fmla="*/ 264401 h 1177996"/>
                <a:gd name="connsiteX5470" fmla="*/ 1242335 w 1636327"/>
                <a:gd name="connsiteY5470" fmla="*/ 265772 h 1177996"/>
                <a:gd name="connsiteX5471" fmla="*/ 1242335 w 1636327"/>
                <a:gd name="connsiteY5471" fmla="*/ 265772 h 1177996"/>
                <a:gd name="connsiteX5472" fmla="*/ 1238616 w 1636327"/>
                <a:gd name="connsiteY5472" fmla="*/ 252852 h 1177996"/>
                <a:gd name="connsiteX5473" fmla="*/ 1240378 w 1636327"/>
                <a:gd name="connsiteY5473" fmla="*/ 244761 h 1177996"/>
                <a:gd name="connsiteX5474" fmla="*/ 1235941 w 1636327"/>
                <a:gd name="connsiteY5474" fmla="*/ 244043 h 1177996"/>
                <a:gd name="connsiteX5475" fmla="*/ 1234244 w 1636327"/>
                <a:gd name="connsiteY5475" fmla="*/ 240911 h 1177996"/>
                <a:gd name="connsiteX5476" fmla="*/ 1244097 w 1636327"/>
                <a:gd name="connsiteY5476" fmla="*/ 233863 h 1177996"/>
                <a:gd name="connsiteX5477" fmla="*/ 1238159 w 1636327"/>
                <a:gd name="connsiteY5477" fmla="*/ 225185 h 1177996"/>
                <a:gd name="connsiteX5478" fmla="*/ 1239203 w 1636327"/>
                <a:gd name="connsiteY5478" fmla="*/ 216963 h 1177996"/>
                <a:gd name="connsiteX5479" fmla="*/ 1234962 w 1636327"/>
                <a:gd name="connsiteY5479" fmla="*/ 209198 h 1177996"/>
                <a:gd name="connsiteX5480" fmla="*/ 1235419 w 1636327"/>
                <a:gd name="connsiteY5480" fmla="*/ 204891 h 1177996"/>
                <a:gd name="connsiteX5481" fmla="*/ 1241291 w 1636327"/>
                <a:gd name="connsiteY5481" fmla="*/ 197845 h 1177996"/>
                <a:gd name="connsiteX5482" fmla="*/ 1241031 w 1636327"/>
                <a:gd name="connsiteY5482" fmla="*/ 193799 h 1177996"/>
                <a:gd name="connsiteX5483" fmla="*/ 1235941 w 1636327"/>
                <a:gd name="connsiteY5483" fmla="*/ 184076 h 1177996"/>
                <a:gd name="connsiteX5484" fmla="*/ 1239073 w 1636327"/>
                <a:gd name="connsiteY5484" fmla="*/ 174810 h 1177996"/>
                <a:gd name="connsiteX5485" fmla="*/ 1238290 w 1636327"/>
                <a:gd name="connsiteY5485" fmla="*/ 171091 h 1177996"/>
                <a:gd name="connsiteX5486" fmla="*/ 1247686 w 1636327"/>
                <a:gd name="connsiteY5486" fmla="*/ 158889 h 1177996"/>
                <a:gd name="connsiteX5487" fmla="*/ 1247817 w 1636327"/>
                <a:gd name="connsiteY5487" fmla="*/ 153669 h 1177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Lst>
              <a:rect l="l" t="t" r="r" b="b"/>
              <a:pathLst>
                <a:path w="1636327" h="1177996">
                  <a:moveTo>
                    <a:pt x="9657" y="1169971"/>
                  </a:moveTo>
                  <a:lnTo>
                    <a:pt x="10897" y="1170558"/>
                  </a:lnTo>
                  <a:lnTo>
                    <a:pt x="11550" y="1171863"/>
                  </a:lnTo>
                  <a:lnTo>
                    <a:pt x="12006" y="1170689"/>
                  </a:lnTo>
                  <a:lnTo>
                    <a:pt x="12724" y="1170949"/>
                  </a:lnTo>
                  <a:lnTo>
                    <a:pt x="13311" y="1172124"/>
                  </a:lnTo>
                  <a:lnTo>
                    <a:pt x="14355" y="1172385"/>
                  </a:lnTo>
                  <a:lnTo>
                    <a:pt x="14421" y="1171928"/>
                  </a:lnTo>
                  <a:lnTo>
                    <a:pt x="13572" y="1170623"/>
                  </a:lnTo>
                  <a:lnTo>
                    <a:pt x="14421" y="1170754"/>
                  </a:lnTo>
                  <a:lnTo>
                    <a:pt x="15073" y="1170297"/>
                  </a:lnTo>
                  <a:lnTo>
                    <a:pt x="17227" y="1171994"/>
                  </a:lnTo>
                  <a:lnTo>
                    <a:pt x="17031" y="1172711"/>
                  </a:lnTo>
                  <a:lnTo>
                    <a:pt x="17683" y="1173299"/>
                  </a:lnTo>
                  <a:lnTo>
                    <a:pt x="17292" y="1173560"/>
                  </a:lnTo>
                  <a:lnTo>
                    <a:pt x="17357" y="1174408"/>
                  </a:lnTo>
                  <a:lnTo>
                    <a:pt x="16705" y="1175126"/>
                  </a:lnTo>
                  <a:lnTo>
                    <a:pt x="16052" y="1175126"/>
                  </a:lnTo>
                  <a:lnTo>
                    <a:pt x="14812" y="1172711"/>
                  </a:lnTo>
                  <a:lnTo>
                    <a:pt x="14355" y="1172581"/>
                  </a:lnTo>
                  <a:lnTo>
                    <a:pt x="13703" y="1173038"/>
                  </a:lnTo>
                  <a:lnTo>
                    <a:pt x="13768" y="1174016"/>
                  </a:lnTo>
                  <a:lnTo>
                    <a:pt x="14486" y="1175322"/>
                  </a:lnTo>
                  <a:lnTo>
                    <a:pt x="14486" y="1176627"/>
                  </a:lnTo>
                  <a:lnTo>
                    <a:pt x="13768" y="1176757"/>
                  </a:lnTo>
                  <a:lnTo>
                    <a:pt x="13768" y="1177736"/>
                  </a:lnTo>
                  <a:lnTo>
                    <a:pt x="13377" y="1177997"/>
                  </a:lnTo>
                  <a:lnTo>
                    <a:pt x="12072" y="1177997"/>
                  </a:lnTo>
                  <a:lnTo>
                    <a:pt x="11615" y="1175974"/>
                  </a:lnTo>
                  <a:lnTo>
                    <a:pt x="11028" y="1175843"/>
                  </a:lnTo>
                  <a:lnTo>
                    <a:pt x="11028" y="1174539"/>
                  </a:lnTo>
                  <a:lnTo>
                    <a:pt x="10636" y="1174539"/>
                  </a:lnTo>
                  <a:lnTo>
                    <a:pt x="10179" y="1175713"/>
                  </a:lnTo>
                  <a:lnTo>
                    <a:pt x="9462" y="1175582"/>
                  </a:lnTo>
                  <a:lnTo>
                    <a:pt x="9396" y="1176039"/>
                  </a:lnTo>
                  <a:lnTo>
                    <a:pt x="8679" y="1175778"/>
                  </a:lnTo>
                  <a:lnTo>
                    <a:pt x="8483" y="1173364"/>
                  </a:lnTo>
                  <a:lnTo>
                    <a:pt x="9331" y="1173233"/>
                  </a:lnTo>
                  <a:lnTo>
                    <a:pt x="9788" y="1172385"/>
                  </a:lnTo>
                  <a:lnTo>
                    <a:pt x="9201" y="1171928"/>
                  </a:lnTo>
                  <a:lnTo>
                    <a:pt x="8744" y="1172777"/>
                  </a:lnTo>
                  <a:lnTo>
                    <a:pt x="8352" y="1172777"/>
                  </a:lnTo>
                  <a:lnTo>
                    <a:pt x="8287" y="1172320"/>
                  </a:lnTo>
                  <a:lnTo>
                    <a:pt x="7700" y="1172189"/>
                  </a:lnTo>
                  <a:lnTo>
                    <a:pt x="7634" y="1171211"/>
                  </a:lnTo>
                  <a:lnTo>
                    <a:pt x="6982" y="1170754"/>
                  </a:lnTo>
                  <a:lnTo>
                    <a:pt x="6982" y="1170297"/>
                  </a:lnTo>
                  <a:lnTo>
                    <a:pt x="7896" y="1170428"/>
                  </a:lnTo>
                  <a:lnTo>
                    <a:pt x="8940" y="1171602"/>
                  </a:lnTo>
                  <a:lnTo>
                    <a:pt x="9527" y="1170884"/>
                  </a:lnTo>
                  <a:lnTo>
                    <a:pt x="9135" y="1170036"/>
                  </a:lnTo>
                  <a:lnTo>
                    <a:pt x="9657" y="1169971"/>
                  </a:lnTo>
                  <a:close/>
                  <a:moveTo>
                    <a:pt x="1631" y="1169514"/>
                  </a:moveTo>
                  <a:lnTo>
                    <a:pt x="2545" y="1171080"/>
                  </a:lnTo>
                  <a:lnTo>
                    <a:pt x="3915" y="1171341"/>
                  </a:lnTo>
                  <a:lnTo>
                    <a:pt x="4111" y="1172189"/>
                  </a:lnTo>
                  <a:lnTo>
                    <a:pt x="4763" y="1172189"/>
                  </a:lnTo>
                  <a:lnTo>
                    <a:pt x="4763" y="1173364"/>
                  </a:lnTo>
                  <a:lnTo>
                    <a:pt x="4307" y="1174212"/>
                  </a:lnTo>
                  <a:lnTo>
                    <a:pt x="3197" y="1174343"/>
                  </a:lnTo>
                  <a:lnTo>
                    <a:pt x="3132" y="1173364"/>
                  </a:lnTo>
                  <a:lnTo>
                    <a:pt x="2741" y="1173233"/>
                  </a:lnTo>
                  <a:lnTo>
                    <a:pt x="3002" y="1172255"/>
                  </a:lnTo>
                  <a:lnTo>
                    <a:pt x="2349" y="1172711"/>
                  </a:lnTo>
                  <a:lnTo>
                    <a:pt x="848" y="1172842"/>
                  </a:lnTo>
                  <a:lnTo>
                    <a:pt x="0" y="1172124"/>
                  </a:lnTo>
                  <a:lnTo>
                    <a:pt x="0" y="1170949"/>
                  </a:lnTo>
                  <a:lnTo>
                    <a:pt x="1109" y="1171080"/>
                  </a:lnTo>
                  <a:lnTo>
                    <a:pt x="718" y="1170493"/>
                  </a:lnTo>
                  <a:lnTo>
                    <a:pt x="1631" y="1169514"/>
                  </a:lnTo>
                  <a:close/>
                  <a:moveTo>
                    <a:pt x="27863" y="1150199"/>
                  </a:moveTo>
                  <a:lnTo>
                    <a:pt x="28711" y="1150917"/>
                  </a:lnTo>
                  <a:lnTo>
                    <a:pt x="29625" y="1150656"/>
                  </a:lnTo>
                  <a:lnTo>
                    <a:pt x="29559" y="1151244"/>
                  </a:lnTo>
                  <a:lnTo>
                    <a:pt x="30408" y="1152092"/>
                  </a:lnTo>
                  <a:lnTo>
                    <a:pt x="30864" y="1152222"/>
                  </a:lnTo>
                  <a:lnTo>
                    <a:pt x="31060" y="1151961"/>
                  </a:lnTo>
                  <a:lnTo>
                    <a:pt x="31256" y="1153397"/>
                  </a:lnTo>
                  <a:lnTo>
                    <a:pt x="32952" y="1153527"/>
                  </a:lnTo>
                  <a:lnTo>
                    <a:pt x="32757" y="1154245"/>
                  </a:lnTo>
                  <a:lnTo>
                    <a:pt x="33148" y="1154376"/>
                  </a:lnTo>
                  <a:lnTo>
                    <a:pt x="33540" y="1153788"/>
                  </a:lnTo>
                  <a:lnTo>
                    <a:pt x="34584" y="1154245"/>
                  </a:lnTo>
                  <a:lnTo>
                    <a:pt x="34649" y="1154963"/>
                  </a:lnTo>
                  <a:lnTo>
                    <a:pt x="34257" y="1155224"/>
                  </a:lnTo>
                  <a:lnTo>
                    <a:pt x="33018" y="1154963"/>
                  </a:lnTo>
                  <a:lnTo>
                    <a:pt x="32952" y="1155420"/>
                  </a:lnTo>
                  <a:lnTo>
                    <a:pt x="33866" y="1155876"/>
                  </a:lnTo>
                  <a:lnTo>
                    <a:pt x="34062" y="1156464"/>
                  </a:lnTo>
                  <a:lnTo>
                    <a:pt x="34518" y="1156464"/>
                  </a:lnTo>
                  <a:lnTo>
                    <a:pt x="34127" y="1157051"/>
                  </a:lnTo>
                  <a:lnTo>
                    <a:pt x="35040" y="1157312"/>
                  </a:lnTo>
                  <a:lnTo>
                    <a:pt x="34975" y="1158486"/>
                  </a:lnTo>
                  <a:lnTo>
                    <a:pt x="33735" y="1161945"/>
                  </a:lnTo>
                  <a:lnTo>
                    <a:pt x="31321" y="1160770"/>
                  </a:lnTo>
                  <a:lnTo>
                    <a:pt x="31321" y="1161358"/>
                  </a:lnTo>
                  <a:lnTo>
                    <a:pt x="33083" y="1162075"/>
                  </a:lnTo>
                  <a:lnTo>
                    <a:pt x="33279" y="1162663"/>
                  </a:lnTo>
                  <a:lnTo>
                    <a:pt x="32365" y="1162206"/>
                  </a:lnTo>
                  <a:lnTo>
                    <a:pt x="32365" y="1163380"/>
                  </a:lnTo>
                  <a:lnTo>
                    <a:pt x="31256" y="1164098"/>
                  </a:lnTo>
                  <a:lnTo>
                    <a:pt x="31060" y="1164816"/>
                  </a:lnTo>
                  <a:lnTo>
                    <a:pt x="28450" y="1164229"/>
                  </a:lnTo>
                  <a:lnTo>
                    <a:pt x="28385" y="1163968"/>
                  </a:lnTo>
                  <a:lnTo>
                    <a:pt x="27667" y="1164685"/>
                  </a:lnTo>
                  <a:lnTo>
                    <a:pt x="27406" y="1164229"/>
                  </a:lnTo>
                  <a:lnTo>
                    <a:pt x="26492" y="1164229"/>
                  </a:lnTo>
                  <a:lnTo>
                    <a:pt x="26297" y="1163641"/>
                  </a:lnTo>
                  <a:lnTo>
                    <a:pt x="25709" y="1163641"/>
                  </a:lnTo>
                  <a:lnTo>
                    <a:pt x="25644" y="1164359"/>
                  </a:lnTo>
                  <a:lnTo>
                    <a:pt x="26231" y="1164229"/>
                  </a:lnTo>
                  <a:lnTo>
                    <a:pt x="26819" y="1164816"/>
                  </a:lnTo>
                  <a:lnTo>
                    <a:pt x="26819" y="1165403"/>
                  </a:lnTo>
                  <a:lnTo>
                    <a:pt x="26231" y="1165403"/>
                  </a:lnTo>
                  <a:lnTo>
                    <a:pt x="26819" y="1166839"/>
                  </a:lnTo>
                  <a:lnTo>
                    <a:pt x="26362" y="1166969"/>
                  </a:lnTo>
                  <a:lnTo>
                    <a:pt x="26166" y="1167817"/>
                  </a:lnTo>
                  <a:lnTo>
                    <a:pt x="25448" y="1168079"/>
                  </a:lnTo>
                  <a:lnTo>
                    <a:pt x="24535" y="1167230"/>
                  </a:lnTo>
                  <a:lnTo>
                    <a:pt x="24274" y="1166056"/>
                  </a:lnTo>
                  <a:lnTo>
                    <a:pt x="23165" y="1164490"/>
                  </a:lnTo>
                  <a:lnTo>
                    <a:pt x="22120" y="1164490"/>
                  </a:lnTo>
                  <a:lnTo>
                    <a:pt x="21925" y="1163641"/>
                  </a:lnTo>
                  <a:lnTo>
                    <a:pt x="22773" y="1163511"/>
                  </a:lnTo>
                  <a:lnTo>
                    <a:pt x="21860" y="1162532"/>
                  </a:lnTo>
                  <a:lnTo>
                    <a:pt x="20815" y="1163250"/>
                  </a:lnTo>
                  <a:lnTo>
                    <a:pt x="20750" y="1164946"/>
                  </a:lnTo>
                  <a:lnTo>
                    <a:pt x="19706" y="1165403"/>
                  </a:lnTo>
                  <a:lnTo>
                    <a:pt x="18858" y="1165403"/>
                  </a:lnTo>
                  <a:lnTo>
                    <a:pt x="18466" y="1164424"/>
                  </a:lnTo>
                  <a:lnTo>
                    <a:pt x="17422" y="1163576"/>
                  </a:lnTo>
                  <a:lnTo>
                    <a:pt x="17422" y="1162858"/>
                  </a:lnTo>
                  <a:lnTo>
                    <a:pt x="18466" y="1161292"/>
                  </a:lnTo>
                  <a:lnTo>
                    <a:pt x="19380" y="1160705"/>
                  </a:lnTo>
                  <a:lnTo>
                    <a:pt x="20685" y="1160966"/>
                  </a:lnTo>
                  <a:lnTo>
                    <a:pt x="21337" y="1161553"/>
                  </a:lnTo>
                  <a:lnTo>
                    <a:pt x="22447" y="1161423"/>
                  </a:lnTo>
                  <a:lnTo>
                    <a:pt x="22251" y="1161162"/>
                  </a:lnTo>
                  <a:lnTo>
                    <a:pt x="22904" y="1160705"/>
                  </a:lnTo>
                  <a:lnTo>
                    <a:pt x="23621" y="1160835"/>
                  </a:lnTo>
                  <a:lnTo>
                    <a:pt x="23817" y="1160379"/>
                  </a:lnTo>
                  <a:lnTo>
                    <a:pt x="23230" y="1159792"/>
                  </a:lnTo>
                  <a:lnTo>
                    <a:pt x="23295" y="1159074"/>
                  </a:lnTo>
                  <a:lnTo>
                    <a:pt x="22055" y="1158943"/>
                  </a:lnTo>
                  <a:lnTo>
                    <a:pt x="22447" y="1158226"/>
                  </a:lnTo>
                  <a:lnTo>
                    <a:pt x="23752" y="1158486"/>
                  </a:lnTo>
                  <a:lnTo>
                    <a:pt x="23948" y="1158030"/>
                  </a:lnTo>
                  <a:lnTo>
                    <a:pt x="22904" y="1157181"/>
                  </a:lnTo>
                  <a:lnTo>
                    <a:pt x="21990" y="1157443"/>
                  </a:lnTo>
                  <a:lnTo>
                    <a:pt x="22577" y="1156594"/>
                  </a:lnTo>
                  <a:lnTo>
                    <a:pt x="21925" y="1155746"/>
                  </a:lnTo>
                  <a:lnTo>
                    <a:pt x="22512" y="1154310"/>
                  </a:lnTo>
                  <a:lnTo>
                    <a:pt x="23360" y="1153853"/>
                  </a:lnTo>
                  <a:lnTo>
                    <a:pt x="23360" y="1151961"/>
                  </a:lnTo>
                  <a:lnTo>
                    <a:pt x="24274" y="1151113"/>
                  </a:lnTo>
                  <a:lnTo>
                    <a:pt x="25122" y="1151570"/>
                  </a:lnTo>
                  <a:lnTo>
                    <a:pt x="26036" y="1151439"/>
                  </a:lnTo>
                  <a:lnTo>
                    <a:pt x="26558" y="1150265"/>
                  </a:lnTo>
                  <a:lnTo>
                    <a:pt x="27863" y="1150265"/>
                  </a:lnTo>
                  <a:close/>
                  <a:moveTo>
                    <a:pt x="8548" y="1149351"/>
                  </a:moveTo>
                  <a:lnTo>
                    <a:pt x="9135" y="1149938"/>
                  </a:lnTo>
                  <a:lnTo>
                    <a:pt x="9723" y="1149938"/>
                  </a:lnTo>
                  <a:lnTo>
                    <a:pt x="9918" y="1150526"/>
                  </a:lnTo>
                  <a:lnTo>
                    <a:pt x="9462" y="1152092"/>
                  </a:lnTo>
                  <a:lnTo>
                    <a:pt x="10179" y="1152679"/>
                  </a:lnTo>
                  <a:lnTo>
                    <a:pt x="10701" y="1153984"/>
                  </a:lnTo>
                  <a:lnTo>
                    <a:pt x="10701" y="1154832"/>
                  </a:lnTo>
                  <a:lnTo>
                    <a:pt x="10179" y="1155681"/>
                  </a:lnTo>
                  <a:lnTo>
                    <a:pt x="9527" y="1155550"/>
                  </a:lnTo>
                  <a:lnTo>
                    <a:pt x="9331" y="1154963"/>
                  </a:lnTo>
                  <a:lnTo>
                    <a:pt x="8287" y="1154963"/>
                  </a:lnTo>
                  <a:lnTo>
                    <a:pt x="7896" y="1154245"/>
                  </a:lnTo>
                  <a:lnTo>
                    <a:pt x="7047" y="1154376"/>
                  </a:lnTo>
                  <a:lnTo>
                    <a:pt x="6851" y="1154115"/>
                  </a:lnTo>
                  <a:lnTo>
                    <a:pt x="7700" y="1152418"/>
                  </a:lnTo>
                  <a:lnTo>
                    <a:pt x="8418" y="1152418"/>
                  </a:lnTo>
                  <a:lnTo>
                    <a:pt x="7308" y="1149808"/>
                  </a:lnTo>
                  <a:lnTo>
                    <a:pt x="8026" y="1149808"/>
                  </a:lnTo>
                  <a:lnTo>
                    <a:pt x="8548" y="1149351"/>
                  </a:lnTo>
                  <a:close/>
                  <a:moveTo>
                    <a:pt x="38042" y="1144457"/>
                  </a:moveTo>
                  <a:lnTo>
                    <a:pt x="38434" y="1144914"/>
                  </a:lnTo>
                  <a:lnTo>
                    <a:pt x="38695" y="1144784"/>
                  </a:lnTo>
                  <a:lnTo>
                    <a:pt x="38760" y="1145371"/>
                  </a:lnTo>
                  <a:lnTo>
                    <a:pt x="37911" y="1145632"/>
                  </a:lnTo>
                  <a:lnTo>
                    <a:pt x="37911" y="1146350"/>
                  </a:lnTo>
                  <a:lnTo>
                    <a:pt x="38956" y="1146219"/>
                  </a:lnTo>
                  <a:lnTo>
                    <a:pt x="39543" y="1147067"/>
                  </a:lnTo>
                  <a:lnTo>
                    <a:pt x="38956" y="1148046"/>
                  </a:lnTo>
                  <a:lnTo>
                    <a:pt x="38238" y="1147785"/>
                  </a:lnTo>
                  <a:lnTo>
                    <a:pt x="36998" y="1146088"/>
                  </a:lnTo>
                  <a:lnTo>
                    <a:pt x="38042" y="1144457"/>
                  </a:lnTo>
                  <a:close/>
                  <a:moveTo>
                    <a:pt x="39478" y="1140477"/>
                  </a:moveTo>
                  <a:lnTo>
                    <a:pt x="40000" y="1140934"/>
                  </a:lnTo>
                  <a:lnTo>
                    <a:pt x="40000" y="1141521"/>
                  </a:lnTo>
                  <a:lnTo>
                    <a:pt x="40848" y="1141782"/>
                  </a:lnTo>
                  <a:lnTo>
                    <a:pt x="41109" y="1142630"/>
                  </a:lnTo>
                  <a:lnTo>
                    <a:pt x="42218" y="1143348"/>
                  </a:lnTo>
                  <a:lnTo>
                    <a:pt x="42022" y="1144522"/>
                  </a:lnTo>
                  <a:lnTo>
                    <a:pt x="41370" y="1144522"/>
                  </a:lnTo>
                  <a:lnTo>
                    <a:pt x="40130" y="1142826"/>
                  </a:lnTo>
                  <a:lnTo>
                    <a:pt x="39086" y="1142239"/>
                  </a:lnTo>
                  <a:lnTo>
                    <a:pt x="39021" y="1141260"/>
                  </a:lnTo>
                  <a:lnTo>
                    <a:pt x="38303" y="1141130"/>
                  </a:lnTo>
                  <a:lnTo>
                    <a:pt x="38368" y="1140673"/>
                  </a:lnTo>
                  <a:lnTo>
                    <a:pt x="39478" y="1140477"/>
                  </a:lnTo>
                  <a:close/>
                  <a:moveTo>
                    <a:pt x="6786" y="1134539"/>
                  </a:moveTo>
                  <a:lnTo>
                    <a:pt x="7374" y="1135387"/>
                  </a:lnTo>
                  <a:lnTo>
                    <a:pt x="7308" y="1136562"/>
                  </a:lnTo>
                  <a:lnTo>
                    <a:pt x="8222" y="1136692"/>
                  </a:lnTo>
                  <a:lnTo>
                    <a:pt x="8222" y="1137149"/>
                  </a:lnTo>
                  <a:lnTo>
                    <a:pt x="9070" y="1137410"/>
                  </a:lnTo>
                  <a:lnTo>
                    <a:pt x="9723" y="1139302"/>
                  </a:lnTo>
                  <a:lnTo>
                    <a:pt x="10310" y="1139433"/>
                  </a:lnTo>
                  <a:lnTo>
                    <a:pt x="10571" y="1140020"/>
                  </a:lnTo>
                  <a:lnTo>
                    <a:pt x="10571" y="1140999"/>
                  </a:lnTo>
                  <a:lnTo>
                    <a:pt x="9984" y="1141717"/>
                  </a:lnTo>
                  <a:lnTo>
                    <a:pt x="10179" y="1142696"/>
                  </a:lnTo>
                  <a:lnTo>
                    <a:pt x="9918" y="1142565"/>
                  </a:lnTo>
                  <a:lnTo>
                    <a:pt x="9266" y="1143283"/>
                  </a:lnTo>
                  <a:lnTo>
                    <a:pt x="9266" y="1143739"/>
                  </a:lnTo>
                  <a:lnTo>
                    <a:pt x="10114" y="1144457"/>
                  </a:lnTo>
                  <a:lnTo>
                    <a:pt x="9853" y="1146023"/>
                  </a:lnTo>
                  <a:lnTo>
                    <a:pt x="9592" y="1146284"/>
                  </a:lnTo>
                  <a:lnTo>
                    <a:pt x="7830" y="1146154"/>
                  </a:lnTo>
                  <a:lnTo>
                    <a:pt x="6982" y="1147459"/>
                  </a:lnTo>
                  <a:lnTo>
                    <a:pt x="5742" y="1147720"/>
                  </a:lnTo>
                  <a:lnTo>
                    <a:pt x="5807" y="1147002"/>
                  </a:lnTo>
                  <a:lnTo>
                    <a:pt x="6721" y="1146741"/>
                  </a:lnTo>
                  <a:lnTo>
                    <a:pt x="7178" y="1146023"/>
                  </a:lnTo>
                  <a:lnTo>
                    <a:pt x="5220" y="1145893"/>
                  </a:lnTo>
                  <a:lnTo>
                    <a:pt x="5024" y="1144914"/>
                  </a:lnTo>
                  <a:lnTo>
                    <a:pt x="6786" y="1144653"/>
                  </a:lnTo>
                  <a:lnTo>
                    <a:pt x="7439" y="1143805"/>
                  </a:lnTo>
                  <a:lnTo>
                    <a:pt x="7047" y="1143674"/>
                  </a:lnTo>
                  <a:lnTo>
                    <a:pt x="6656" y="1144131"/>
                  </a:lnTo>
                  <a:lnTo>
                    <a:pt x="5612" y="1143413"/>
                  </a:lnTo>
                  <a:lnTo>
                    <a:pt x="4307" y="1143413"/>
                  </a:lnTo>
                  <a:lnTo>
                    <a:pt x="4307" y="1142826"/>
                  </a:lnTo>
                  <a:lnTo>
                    <a:pt x="5416" y="1140934"/>
                  </a:lnTo>
                  <a:lnTo>
                    <a:pt x="5481" y="1139368"/>
                  </a:lnTo>
                  <a:lnTo>
                    <a:pt x="6134" y="1139498"/>
                  </a:lnTo>
                  <a:lnTo>
                    <a:pt x="6395" y="1138780"/>
                  </a:lnTo>
                  <a:lnTo>
                    <a:pt x="7047" y="1138650"/>
                  </a:lnTo>
                  <a:lnTo>
                    <a:pt x="7112" y="1137671"/>
                  </a:lnTo>
                  <a:lnTo>
                    <a:pt x="6525" y="1137671"/>
                  </a:lnTo>
                  <a:lnTo>
                    <a:pt x="6134" y="1136823"/>
                  </a:lnTo>
                  <a:lnTo>
                    <a:pt x="5090" y="1136562"/>
                  </a:lnTo>
                  <a:lnTo>
                    <a:pt x="6134" y="1134865"/>
                  </a:lnTo>
                  <a:lnTo>
                    <a:pt x="6786" y="1134539"/>
                  </a:lnTo>
                  <a:close/>
                  <a:moveTo>
                    <a:pt x="10962" y="1133952"/>
                  </a:moveTo>
                  <a:lnTo>
                    <a:pt x="12463" y="1134082"/>
                  </a:lnTo>
                  <a:lnTo>
                    <a:pt x="12659" y="1134800"/>
                  </a:lnTo>
                  <a:lnTo>
                    <a:pt x="13116" y="1134800"/>
                  </a:lnTo>
                  <a:lnTo>
                    <a:pt x="13377" y="1135518"/>
                  </a:lnTo>
                  <a:lnTo>
                    <a:pt x="12920" y="1135779"/>
                  </a:lnTo>
                  <a:lnTo>
                    <a:pt x="12985" y="1136627"/>
                  </a:lnTo>
                  <a:lnTo>
                    <a:pt x="14029" y="1136627"/>
                  </a:lnTo>
                  <a:lnTo>
                    <a:pt x="14617" y="1136040"/>
                  </a:lnTo>
                  <a:lnTo>
                    <a:pt x="15269" y="1136170"/>
                  </a:lnTo>
                  <a:lnTo>
                    <a:pt x="16117" y="1137606"/>
                  </a:lnTo>
                  <a:lnTo>
                    <a:pt x="15530" y="1138062"/>
                  </a:lnTo>
                  <a:lnTo>
                    <a:pt x="15987" y="1138193"/>
                  </a:lnTo>
                  <a:lnTo>
                    <a:pt x="16248" y="1138911"/>
                  </a:lnTo>
                  <a:lnTo>
                    <a:pt x="16835" y="1138911"/>
                  </a:lnTo>
                  <a:lnTo>
                    <a:pt x="17227" y="1138323"/>
                  </a:lnTo>
                  <a:lnTo>
                    <a:pt x="18466" y="1138780"/>
                  </a:lnTo>
                  <a:lnTo>
                    <a:pt x="18466" y="1139955"/>
                  </a:lnTo>
                  <a:lnTo>
                    <a:pt x="19315" y="1140542"/>
                  </a:lnTo>
                  <a:lnTo>
                    <a:pt x="19510" y="1141390"/>
                  </a:lnTo>
                  <a:lnTo>
                    <a:pt x="20359" y="1141390"/>
                  </a:lnTo>
                  <a:lnTo>
                    <a:pt x="19119" y="1144392"/>
                  </a:lnTo>
                  <a:lnTo>
                    <a:pt x="19119" y="1145240"/>
                  </a:lnTo>
                  <a:lnTo>
                    <a:pt x="20359" y="1145697"/>
                  </a:lnTo>
                  <a:lnTo>
                    <a:pt x="20946" y="1146741"/>
                  </a:lnTo>
                  <a:lnTo>
                    <a:pt x="20750" y="1147328"/>
                  </a:lnTo>
                  <a:lnTo>
                    <a:pt x="19445" y="1146741"/>
                  </a:lnTo>
                  <a:lnTo>
                    <a:pt x="18205" y="1146741"/>
                  </a:lnTo>
                  <a:lnTo>
                    <a:pt x="17814" y="1147328"/>
                  </a:lnTo>
                  <a:lnTo>
                    <a:pt x="16770" y="1147328"/>
                  </a:lnTo>
                  <a:lnTo>
                    <a:pt x="15856" y="1149482"/>
                  </a:lnTo>
                  <a:lnTo>
                    <a:pt x="15139" y="1149221"/>
                  </a:lnTo>
                  <a:lnTo>
                    <a:pt x="14682" y="1149808"/>
                  </a:lnTo>
                  <a:lnTo>
                    <a:pt x="13834" y="1149678"/>
                  </a:lnTo>
                  <a:lnTo>
                    <a:pt x="13834" y="1148959"/>
                  </a:lnTo>
                  <a:lnTo>
                    <a:pt x="14551" y="1148959"/>
                  </a:lnTo>
                  <a:lnTo>
                    <a:pt x="14943" y="1148503"/>
                  </a:lnTo>
                  <a:lnTo>
                    <a:pt x="15008" y="1146480"/>
                  </a:lnTo>
                  <a:lnTo>
                    <a:pt x="14747" y="1145893"/>
                  </a:lnTo>
                  <a:lnTo>
                    <a:pt x="13703" y="1145893"/>
                  </a:lnTo>
                  <a:lnTo>
                    <a:pt x="13311" y="1145305"/>
                  </a:lnTo>
                  <a:lnTo>
                    <a:pt x="13116" y="1142891"/>
                  </a:lnTo>
                  <a:lnTo>
                    <a:pt x="12072" y="1142304"/>
                  </a:lnTo>
                  <a:lnTo>
                    <a:pt x="12267" y="1141717"/>
                  </a:lnTo>
                  <a:lnTo>
                    <a:pt x="13377" y="1142304"/>
                  </a:lnTo>
                  <a:lnTo>
                    <a:pt x="13638" y="1141325"/>
                  </a:lnTo>
                  <a:lnTo>
                    <a:pt x="12333" y="1140151"/>
                  </a:lnTo>
                  <a:lnTo>
                    <a:pt x="11876" y="1140151"/>
                  </a:lnTo>
                  <a:lnTo>
                    <a:pt x="11158" y="1139302"/>
                  </a:lnTo>
                  <a:lnTo>
                    <a:pt x="10962" y="1138454"/>
                  </a:lnTo>
                  <a:lnTo>
                    <a:pt x="9723" y="1137606"/>
                  </a:lnTo>
                  <a:lnTo>
                    <a:pt x="9070" y="1135583"/>
                  </a:lnTo>
                  <a:lnTo>
                    <a:pt x="10440" y="1133691"/>
                  </a:lnTo>
                  <a:lnTo>
                    <a:pt x="11028" y="1133691"/>
                  </a:lnTo>
                  <a:lnTo>
                    <a:pt x="10962" y="1133952"/>
                  </a:lnTo>
                  <a:close/>
                  <a:moveTo>
                    <a:pt x="23034" y="1131798"/>
                  </a:moveTo>
                  <a:lnTo>
                    <a:pt x="23425" y="1132255"/>
                  </a:lnTo>
                  <a:lnTo>
                    <a:pt x="23230" y="1133429"/>
                  </a:lnTo>
                  <a:lnTo>
                    <a:pt x="23621" y="1133299"/>
                  </a:lnTo>
                  <a:lnTo>
                    <a:pt x="23425" y="1134474"/>
                  </a:lnTo>
                  <a:lnTo>
                    <a:pt x="23817" y="1134474"/>
                  </a:lnTo>
                  <a:lnTo>
                    <a:pt x="24209" y="1135191"/>
                  </a:lnTo>
                  <a:lnTo>
                    <a:pt x="24274" y="1136236"/>
                  </a:lnTo>
                  <a:lnTo>
                    <a:pt x="24013" y="1136692"/>
                  </a:lnTo>
                  <a:lnTo>
                    <a:pt x="23165" y="1136562"/>
                  </a:lnTo>
                  <a:lnTo>
                    <a:pt x="22904" y="1136105"/>
                  </a:lnTo>
                  <a:lnTo>
                    <a:pt x="23165" y="1134930"/>
                  </a:lnTo>
                  <a:lnTo>
                    <a:pt x="22708" y="1134800"/>
                  </a:lnTo>
                  <a:lnTo>
                    <a:pt x="21990" y="1135387"/>
                  </a:lnTo>
                  <a:lnTo>
                    <a:pt x="21272" y="1134082"/>
                  </a:lnTo>
                  <a:lnTo>
                    <a:pt x="21337" y="1135648"/>
                  </a:lnTo>
                  <a:lnTo>
                    <a:pt x="20293" y="1136366"/>
                  </a:lnTo>
                  <a:lnTo>
                    <a:pt x="20293" y="1133756"/>
                  </a:lnTo>
                  <a:lnTo>
                    <a:pt x="21664" y="1132777"/>
                  </a:lnTo>
                  <a:lnTo>
                    <a:pt x="22316" y="1133365"/>
                  </a:lnTo>
                  <a:lnTo>
                    <a:pt x="22708" y="1132059"/>
                  </a:lnTo>
                  <a:lnTo>
                    <a:pt x="23034" y="1131798"/>
                  </a:lnTo>
                  <a:close/>
                  <a:moveTo>
                    <a:pt x="18205" y="1130493"/>
                  </a:moveTo>
                  <a:lnTo>
                    <a:pt x="18793" y="1131211"/>
                  </a:lnTo>
                  <a:lnTo>
                    <a:pt x="19706" y="1131342"/>
                  </a:lnTo>
                  <a:lnTo>
                    <a:pt x="19706" y="1131929"/>
                  </a:lnTo>
                  <a:lnTo>
                    <a:pt x="18793" y="1133103"/>
                  </a:lnTo>
                  <a:lnTo>
                    <a:pt x="18401" y="1132973"/>
                  </a:lnTo>
                  <a:lnTo>
                    <a:pt x="17944" y="1133560"/>
                  </a:lnTo>
                  <a:lnTo>
                    <a:pt x="17422" y="1133560"/>
                  </a:lnTo>
                  <a:lnTo>
                    <a:pt x="16378" y="1131668"/>
                  </a:lnTo>
                  <a:lnTo>
                    <a:pt x="16966" y="1131668"/>
                  </a:lnTo>
                  <a:lnTo>
                    <a:pt x="17161" y="1130820"/>
                  </a:lnTo>
                  <a:lnTo>
                    <a:pt x="17618" y="1130559"/>
                  </a:lnTo>
                  <a:lnTo>
                    <a:pt x="18205" y="1130559"/>
                  </a:lnTo>
                  <a:close/>
                  <a:moveTo>
                    <a:pt x="25840" y="1128079"/>
                  </a:moveTo>
                  <a:lnTo>
                    <a:pt x="26036" y="1128536"/>
                  </a:lnTo>
                  <a:lnTo>
                    <a:pt x="26949" y="1128797"/>
                  </a:lnTo>
                  <a:lnTo>
                    <a:pt x="26753" y="1129971"/>
                  </a:lnTo>
                  <a:lnTo>
                    <a:pt x="27210" y="1130559"/>
                  </a:lnTo>
                  <a:lnTo>
                    <a:pt x="28058" y="1131146"/>
                  </a:lnTo>
                  <a:lnTo>
                    <a:pt x="28972" y="1131146"/>
                  </a:lnTo>
                  <a:lnTo>
                    <a:pt x="29233" y="1133038"/>
                  </a:lnTo>
                  <a:lnTo>
                    <a:pt x="29951" y="1134800"/>
                  </a:lnTo>
                  <a:lnTo>
                    <a:pt x="30864" y="1135648"/>
                  </a:lnTo>
                  <a:lnTo>
                    <a:pt x="31778" y="1135779"/>
                  </a:lnTo>
                  <a:lnTo>
                    <a:pt x="32365" y="1135191"/>
                  </a:lnTo>
                  <a:lnTo>
                    <a:pt x="33018" y="1135191"/>
                  </a:lnTo>
                  <a:lnTo>
                    <a:pt x="33474" y="1135909"/>
                  </a:lnTo>
                  <a:lnTo>
                    <a:pt x="34192" y="1136170"/>
                  </a:lnTo>
                  <a:lnTo>
                    <a:pt x="35497" y="1134996"/>
                  </a:lnTo>
                  <a:lnTo>
                    <a:pt x="36084" y="1136170"/>
                  </a:lnTo>
                  <a:lnTo>
                    <a:pt x="36672" y="1136170"/>
                  </a:lnTo>
                  <a:lnTo>
                    <a:pt x="37324" y="1134474"/>
                  </a:lnTo>
                  <a:lnTo>
                    <a:pt x="38368" y="1134474"/>
                  </a:lnTo>
                  <a:lnTo>
                    <a:pt x="39608" y="1136040"/>
                  </a:lnTo>
                  <a:lnTo>
                    <a:pt x="39543" y="1137019"/>
                  </a:lnTo>
                  <a:lnTo>
                    <a:pt x="38499" y="1137475"/>
                  </a:lnTo>
                  <a:lnTo>
                    <a:pt x="38434" y="1137932"/>
                  </a:lnTo>
                  <a:lnTo>
                    <a:pt x="37390" y="1138062"/>
                  </a:lnTo>
                  <a:lnTo>
                    <a:pt x="37128" y="1138911"/>
                  </a:lnTo>
                  <a:lnTo>
                    <a:pt x="36411" y="1139368"/>
                  </a:lnTo>
                  <a:lnTo>
                    <a:pt x="35693" y="1138780"/>
                  </a:lnTo>
                  <a:lnTo>
                    <a:pt x="33931" y="1138780"/>
                  </a:lnTo>
                  <a:lnTo>
                    <a:pt x="33018" y="1140542"/>
                  </a:lnTo>
                  <a:lnTo>
                    <a:pt x="31908" y="1140673"/>
                  </a:lnTo>
                  <a:lnTo>
                    <a:pt x="30147" y="1137475"/>
                  </a:lnTo>
                  <a:lnTo>
                    <a:pt x="28776" y="1137345"/>
                  </a:lnTo>
                  <a:lnTo>
                    <a:pt x="28124" y="1136496"/>
                  </a:lnTo>
                  <a:lnTo>
                    <a:pt x="24992" y="1136496"/>
                  </a:lnTo>
                  <a:lnTo>
                    <a:pt x="24796" y="1134930"/>
                  </a:lnTo>
                  <a:lnTo>
                    <a:pt x="25057" y="1134343"/>
                  </a:lnTo>
                  <a:lnTo>
                    <a:pt x="25514" y="1134343"/>
                  </a:lnTo>
                  <a:lnTo>
                    <a:pt x="25709" y="1133038"/>
                  </a:lnTo>
                  <a:lnTo>
                    <a:pt x="27210" y="1133299"/>
                  </a:lnTo>
                  <a:lnTo>
                    <a:pt x="26753" y="1132712"/>
                  </a:lnTo>
                  <a:lnTo>
                    <a:pt x="27014" y="1131863"/>
                  </a:lnTo>
                  <a:lnTo>
                    <a:pt x="26427" y="1132125"/>
                  </a:lnTo>
                  <a:lnTo>
                    <a:pt x="25514" y="1131863"/>
                  </a:lnTo>
                  <a:lnTo>
                    <a:pt x="26427" y="1130689"/>
                  </a:lnTo>
                  <a:lnTo>
                    <a:pt x="25709" y="1129710"/>
                  </a:lnTo>
                  <a:lnTo>
                    <a:pt x="25840" y="1128079"/>
                  </a:lnTo>
                  <a:close/>
                  <a:moveTo>
                    <a:pt x="28515" y="1127361"/>
                  </a:moveTo>
                  <a:lnTo>
                    <a:pt x="28972" y="1127948"/>
                  </a:lnTo>
                  <a:lnTo>
                    <a:pt x="30081" y="1128079"/>
                  </a:lnTo>
                  <a:lnTo>
                    <a:pt x="30081" y="1128797"/>
                  </a:lnTo>
                  <a:lnTo>
                    <a:pt x="30668" y="1129058"/>
                  </a:lnTo>
                  <a:lnTo>
                    <a:pt x="30668" y="1129775"/>
                  </a:lnTo>
                  <a:lnTo>
                    <a:pt x="29820" y="1131080"/>
                  </a:lnTo>
                  <a:lnTo>
                    <a:pt x="29168" y="1130624"/>
                  </a:lnTo>
                  <a:lnTo>
                    <a:pt x="29233" y="1129319"/>
                  </a:lnTo>
                  <a:lnTo>
                    <a:pt x="28580" y="1129188"/>
                  </a:lnTo>
                  <a:lnTo>
                    <a:pt x="28319" y="1129645"/>
                  </a:lnTo>
                  <a:lnTo>
                    <a:pt x="27863" y="1128927"/>
                  </a:lnTo>
                  <a:lnTo>
                    <a:pt x="27797" y="1127622"/>
                  </a:lnTo>
                  <a:lnTo>
                    <a:pt x="28515" y="1127361"/>
                  </a:lnTo>
                  <a:close/>
                  <a:moveTo>
                    <a:pt x="1325858" y="812193"/>
                  </a:moveTo>
                  <a:lnTo>
                    <a:pt x="1326054" y="813955"/>
                  </a:lnTo>
                  <a:lnTo>
                    <a:pt x="1325532" y="819501"/>
                  </a:lnTo>
                  <a:lnTo>
                    <a:pt x="1324227" y="820546"/>
                  </a:lnTo>
                  <a:lnTo>
                    <a:pt x="1323640" y="820546"/>
                  </a:lnTo>
                  <a:lnTo>
                    <a:pt x="1324945" y="819501"/>
                  </a:lnTo>
                  <a:lnTo>
                    <a:pt x="1325532" y="812324"/>
                  </a:lnTo>
                  <a:lnTo>
                    <a:pt x="1325858" y="812193"/>
                  </a:lnTo>
                  <a:close/>
                  <a:moveTo>
                    <a:pt x="1320246" y="807365"/>
                  </a:moveTo>
                  <a:lnTo>
                    <a:pt x="1322269" y="808996"/>
                  </a:lnTo>
                  <a:lnTo>
                    <a:pt x="1322661" y="809844"/>
                  </a:lnTo>
                  <a:lnTo>
                    <a:pt x="1324879" y="811867"/>
                  </a:lnTo>
                  <a:lnTo>
                    <a:pt x="1324488" y="811998"/>
                  </a:lnTo>
                  <a:lnTo>
                    <a:pt x="1321356" y="809257"/>
                  </a:lnTo>
                  <a:lnTo>
                    <a:pt x="1321160" y="808670"/>
                  </a:lnTo>
                  <a:lnTo>
                    <a:pt x="1319855" y="807626"/>
                  </a:lnTo>
                  <a:lnTo>
                    <a:pt x="1320246" y="807365"/>
                  </a:lnTo>
                  <a:close/>
                  <a:moveTo>
                    <a:pt x="1247817" y="153669"/>
                  </a:moveTo>
                  <a:lnTo>
                    <a:pt x="1249709" y="140161"/>
                  </a:lnTo>
                  <a:lnTo>
                    <a:pt x="1251666" y="136703"/>
                  </a:lnTo>
                  <a:lnTo>
                    <a:pt x="1253885" y="136703"/>
                  </a:lnTo>
                  <a:lnTo>
                    <a:pt x="1257017" y="145251"/>
                  </a:lnTo>
                  <a:lnTo>
                    <a:pt x="1264391" y="140488"/>
                  </a:lnTo>
                  <a:lnTo>
                    <a:pt x="1268632" y="141532"/>
                  </a:lnTo>
                  <a:lnTo>
                    <a:pt x="1270916" y="136247"/>
                  </a:lnTo>
                  <a:lnTo>
                    <a:pt x="1280312" y="132331"/>
                  </a:lnTo>
                  <a:lnTo>
                    <a:pt x="1290622" y="133832"/>
                  </a:lnTo>
                  <a:lnTo>
                    <a:pt x="1295255" y="122413"/>
                  </a:lnTo>
                  <a:lnTo>
                    <a:pt x="1307131" y="120912"/>
                  </a:lnTo>
                  <a:lnTo>
                    <a:pt x="1319137" y="113408"/>
                  </a:lnTo>
                  <a:lnTo>
                    <a:pt x="1320312" y="109624"/>
                  </a:lnTo>
                  <a:lnTo>
                    <a:pt x="1319268" y="103164"/>
                  </a:lnTo>
                  <a:lnTo>
                    <a:pt x="1312286" y="95333"/>
                  </a:lnTo>
                  <a:lnTo>
                    <a:pt x="1310393" y="85741"/>
                  </a:lnTo>
                  <a:lnTo>
                    <a:pt x="1303346" y="80195"/>
                  </a:lnTo>
                  <a:lnTo>
                    <a:pt x="1304195" y="70994"/>
                  </a:lnTo>
                  <a:lnTo>
                    <a:pt x="1307979" y="64665"/>
                  </a:lnTo>
                  <a:lnTo>
                    <a:pt x="1306413" y="58922"/>
                  </a:lnTo>
                  <a:lnTo>
                    <a:pt x="1310198" y="46720"/>
                  </a:lnTo>
                  <a:lnTo>
                    <a:pt x="1316723" y="50179"/>
                  </a:lnTo>
                  <a:lnTo>
                    <a:pt x="1320703" y="60424"/>
                  </a:lnTo>
                  <a:lnTo>
                    <a:pt x="1326184" y="63164"/>
                  </a:lnTo>
                  <a:lnTo>
                    <a:pt x="1332775" y="60293"/>
                  </a:lnTo>
                  <a:lnTo>
                    <a:pt x="1340932" y="50831"/>
                  </a:lnTo>
                  <a:lnTo>
                    <a:pt x="1350001" y="49331"/>
                  </a:lnTo>
                  <a:lnTo>
                    <a:pt x="1357505" y="61533"/>
                  </a:lnTo>
                  <a:lnTo>
                    <a:pt x="1361290" y="71777"/>
                  </a:lnTo>
                  <a:lnTo>
                    <a:pt x="1380083" y="77650"/>
                  </a:lnTo>
                  <a:lnTo>
                    <a:pt x="1385955" y="76932"/>
                  </a:lnTo>
                  <a:lnTo>
                    <a:pt x="1394699" y="62511"/>
                  </a:lnTo>
                  <a:lnTo>
                    <a:pt x="1405857" y="64143"/>
                  </a:lnTo>
                  <a:lnTo>
                    <a:pt x="1410816" y="60228"/>
                  </a:lnTo>
                  <a:lnTo>
                    <a:pt x="1405335" y="53506"/>
                  </a:lnTo>
                  <a:lnTo>
                    <a:pt x="1407293" y="39151"/>
                  </a:lnTo>
                  <a:lnTo>
                    <a:pt x="1409251" y="35562"/>
                  </a:lnTo>
                  <a:lnTo>
                    <a:pt x="1425890" y="34649"/>
                  </a:lnTo>
                  <a:lnTo>
                    <a:pt x="1416428" y="54094"/>
                  </a:lnTo>
                  <a:lnTo>
                    <a:pt x="1420865" y="60097"/>
                  </a:lnTo>
                  <a:lnTo>
                    <a:pt x="1428957" y="53311"/>
                  </a:lnTo>
                  <a:lnTo>
                    <a:pt x="1440376" y="53311"/>
                  </a:lnTo>
                  <a:lnTo>
                    <a:pt x="1454013" y="57552"/>
                  </a:lnTo>
                  <a:lnTo>
                    <a:pt x="1474046" y="43392"/>
                  </a:lnTo>
                  <a:lnTo>
                    <a:pt x="1483638" y="41109"/>
                  </a:lnTo>
                  <a:lnTo>
                    <a:pt x="1491533" y="42936"/>
                  </a:lnTo>
                  <a:lnTo>
                    <a:pt x="1496362" y="40521"/>
                  </a:lnTo>
                  <a:lnTo>
                    <a:pt x="1504845" y="42349"/>
                  </a:lnTo>
                  <a:lnTo>
                    <a:pt x="1516655" y="53311"/>
                  </a:lnTo>
                  <a:lnTo>
                    <a:pt x="1520571" y="53180"/>
                  </a:lnTo>
                  <a:lnTo>
                    <a:pt x="1522789" y="46981"/>
                  </a:lnTo>
                  <a:lnTo>
                    <a:pt x="1521941" y="38825"/>
                  </a:lnTo>
                  <a:lnTo>
                    <a:pt x="1514959" y="28580"/>
                  </a:lnTo>
                  <a:lnTo>
                    <a:pt x="1509739" y="25840"/>
                  </a:lnTo>
                  <a:lnTo>
                    <a:pt x="1510000" y="23425"/>
                  </a:lnTo>
                  <a:lnTo>
                    <a:pt x="1516786" y="17814"/>
                  </a:lnTo>
                  <a:lnTo>
                    <a:pt x="1526574" y="20097"/>
                  </a:lnTo>
                  <a:lnTo>
                    <a:pt x="1538450" y="3784"/>
                  </a:lnTo>
                  <a:lnTo>
                    <a:pt x="1545301" y="0"/>
                  </a:lnTo>
                  <a:lnTo>
                    <a:pt x="1552283" y="8874"/>
                  </a:lnTo>
                  <a:lnTo>
                    <a:pt x="1559330" y="11288"/>
                  </a:lnTo>
                  <a:lnTo>
                    <a:pt x="1562397" y="21990"/>
                  </a:lnTo>
                  <a:lnTo>
                    <a:pt x="1573164" y="40521"/>
                  </a:lnTo>
                  <a:lnTo>
                    <a:pt x="1578906" y="42805"/>
                  </a:lnTo>
                  <a:lnTo>
                    <a:pt x="1590978" y="40848"/>
                  </a:lnTo>
                  <a:lnTo>
                    <a:pt x="1593979" y="42936"/>
                  </a:lnTo>
                  <a:lnTo>
                    <a:pt x="1586606" y="56769"/>
                  </a:lnTo>
                  <a:lnTo>
                    <a:pt x="1580668" y="63229"/>
                  </a:lnTo>
                  <a:lnTo>
                    <a:pt x="1580472" y="66035"/>
                  </a:lnTo>
                  <a:lnTo>
                    <a:pt x="1580472" y="66035"/>
                  </a:lnTo>
                  <a:lnTo>
                    <a:pt x="1578971" y="79477"/>
                  </a:lnTo>
                  <a:lnTo>
                    <a:pt x="1591695" y="87111"/>
                  </a:lnTo>
                  <a:lnTo>
                    <a:pt x="1593849" y="90113"/>
                  </a:lnTo>
                  <a:lnTo>
                    <a:pt x="1593784" y="94354"/>
                  </a:lnTo>
                  <a:lnTo>
                    <a:pt x="1582625" y="106035"/>
                  </a:lnTo>
                  <a:lnTo>
                    <a:pt x="1585496" y="114778"/>
                  </a:lnTo>
                  <a:lnTo>
                    <a:pt x="1578710" y="120651"/>
                  </a:lnTo>
                  <a:lnTo>
                    <a:pt x="1572707" y="135659"/>
                  </a:lnTo>
                  <a:lnTo>
                    <a:pt x="1571598" y="166980"/>
                  </a:lnTo>
                  <a:lnTo>
                    <a:pt x="1561549" y="178987"/>
                  </a:lnTo>
                  <a:lnTo>
                    <a:pt x="1567095" y="185707"/>
                  </a:lnTo>
                  <a:lnTo>
                    <a:pt x="1571271" y="202477"/>
                  </a:lnTo>
                  <a:lnTo>
                    <a:pt x="1572577" y="216833"/>
                  </a:lnTo>
                  <a:lnTo>
                    <a:pt x="1582234" y="226686"/>
                  </a:lnTo>
                  <a:lnTo>
                    <a:pt x="1583278" y="230275"/>
                  </a:lnTo>
                  <a:lnTo>
                    <a:pt x="1581581" y="233472"/>
                  </a:lnTo>
                  <a:lnTo>
                    <a:pt x="1570162" y="230862"/>
                  </a:lnTo>
                  <a:lnTo>
                    <a:pt x="1569053" y="235952"/>
                  </a:lnTo>
                  <a:lnTo>
                    <a:pt x="1569966" y="245935"/>
                  </a:lnTo>
                  <a:lnTo>
                    <a:pt x="1579819" y="255919"/>
                  </a:lnTo>
                  <a:lnTo>
                    <a:pt x="1578058" y="267077"/>
                  </a:lnTo>
                  <a:lnTo>
                    <a:pt x="1572054" y="273211"/>
                  </a:lnTo>
                  <a:lnTo>
                    <a:pt x="1572903" y="287696"/>
                  </a:lnTo>
                  <a:lnTo>
                    <a:pt x="1575252" y="290241"/>
                  </a:lnTo>
                  <a:lnTo>
                    <a:pt x="1582495" y="289981"/>
                  </a:lnTo>
                  <a:lnTo>
                    <a:pt x="1597177" y="315885"/>
                  </a:lnTo>
                  <a:lnTo>
                    <a:pt x="1603310" y="317386"/>
                  </a:lnTo>
                  <a:lnTo>
                    <a:pt x="1605986" y="332655"/>
                  </a:lnTo>
                  <a:lnTo>
                    <a:pt x="1614599" y="347402"/>
                  </a:lnTo>
                  <a:lnTo>
                    <a:pt x="1622038" y="352753"/>
                  </a:lnTo>
                  <a:lnTo>
                    <a:pt x="1624452" y="361953"/>
                  </a:lnTo>
                  <a:lnTo>
                    <a:pt x="1624191" y="366391"/>
                  </a:lnTo>
                  <a:lnTo>
                    <a:pt x="1613685" y="369392"/>
                  </a:lnTo>
                  <a:lnTo>
                    <a:pt x="1610357" y="373699"/>
                  </a:lnTo>
                  <a:lnTo>
                    <a:pt x="1620406" y="392231"/>
                  </a:lnTo>
                  <a:lnTo>
                    <a:pt x="1632217" y="398299"/>
                  </a:lnTo>
                  <a:lnTo>
                    <a:pt x="1632608" y="404563"/>
                  </a:lnTo>
                  <a:lnTo>
                    <a:pt x="1636328" y="410175"/>
                  </a:lnTo>
                  <a:lnTo>
                    <a:pt x="1635936" y="416243"/>
                  </a:lnTo>
                  <a:lnTo>
                    <a:pt x="1622625" y="417744"/>
                  </a:lnTo>
                  <a:lnTo>
                    <a:pt x="1624843" y="432295"/>
                  </a:lnTo>
                  <a:lnTo>
                    <a:pt x="1618449" y="446651"/>
                  </a:lnTo>
                  <a:lnTo>
                    <a:pt x="1622233" y="458918"/>
                  </a:lnTo>
                  <a:lnTo>
                    <a:pt x="1618710" y="462899"/>
                  </a:lnTo>
                  <a:lnTo>
                    <a:pt x="1604876" y="456112"/>
                  </a:lnTo>
                  <a:lnTo>
                    <a:pt x="1598090" y="458918"/>
                  </a:lnTo>
                  <a:lnTo>
                    <a:pt x="1593196" y="466292"/>
                  </a:lnTo>
                  <a:lnTo>
                    <a:pt x="1588759" y="468641"/>
                  </a:lnTo>
                  <a:lnTo>
                    <a:pt x="1571206" y="465509"/>
                  </a:lnTo>
                  <a:lnTo>
                    <a:pt x="1565921" y="467271"/>
                  </a:lnTo>
                  <a:lnTo>
                    <a:pt x="1569640" y="483975"/>
                  </a:lnTo>
                  <a:lnTo>
                    <a:pt x="1579754" y="501985"/>
                  </a:lnTo>
                  <a:lnTo>
                    <a:pt x="1582169" y="513338"/>
                  </a:lnTo>
                  <a:lnTo>
                    <a:pt x="1580472" y="525867"/>
                  </a:lnTo>
                  <a:lnTo>
                    <a:pt x="1588433" y="530761"/>
                  </a:lnTo>
                  <a:lnTo>
                    <a:pt x="1590782" y="535459"/>
                  </a:lnTo>
                  <a:lnTo>
                    <a:pt x="1587650" y="547270"/>
                  </a:lnTo>
                  <a:lnTo>
                    <a:pt x="1591369" y="564235"/>
                  </a:lnTo>
                  <a:lnTo>
                    <a:pt x="1590782" y="574871"/>
                  </a:lnTo>
                  <a:lnTo>
                    <a:pt x="1597177" y="578982"/>
                  </a:lnTo>
                  <a:lnTo>
                    <a:pt x="1599199" y="583680"/>
                  </a:lnTo>
                  <a:lnTo>
                    <a:pt x="1592870" y="590140"/>
                  </a:lnTo>
                  <a:lnTo>
                    <a:pt x="1590912" y="595752"/>
                  </a:lnTo>
                  <a:lnTo>
                    <a:pt x="1598155" y="605148"/>
                  </a:lnTo>
                  <a:lnTo>
                    <a:pt x="1594501" y="614283"/>
                  </a:lnTo>
                  <a:lnTo>
                    <a:pt x="1579624" y="619308"/>
                  </a:lnTo>
                  <a:lnTo>
                    <a:pt x="1574338" y="616959"/>
                  </a:lnTo>
                  <a:lnTo>
                    <a:pt x="1565268" y="606192"/>
                  </a:lnTo>
                  <a:lnTo>
                    <a:pt x="1551043" y="604561"/>
                  </a:lnTo>
                  <a:lnTo>
                    <a:pt x="1542299" y="599993"/>
                  </a:lnTo>
                  <a:lnTo>
                    <a:pt x="1527552" y="596731"/>
                  </a:lnTo>
                  <a:lnTo>
                    <a:pt x="1518613" y="588052"/>
                  </a:lnTo>
                  <a:lnTo>
                    <a:pt x="1515350" y="589096"/>
                  </a:lnTo>
                  <a:lnTo>
                    <a:pt x="1511827" y="595752"/>
                  </a:lnTo>
                  <a:lnTo>
                    <a:pt x="1508173" y="595034"/>
                  </a:lnTo>
                  <a:lnTo>
                    <a:pt x="1509478" y="590793"/>
                  </a:lnTo>
                  <a:lnTo>
                    <a:pt x="1508107" y="589944"/>
                  </a:lnTo>
                  <a:lnTo>
                    <a:pt x="1488858" y="593272"/>
                  </a:lnTo>
                  <a:lnTo>
                    <a:pt x="1480963" y="599210"/>
                  </a:lnTo>
                  <a:lnTo>
                    <a:pt x="1495253" y="622766"/>
                  </a:lnTo>
                  <a:lnTo>
                    <a:pt x="1504453" y="632880"/>
                  </a:lnTo>
                  <a:lnTo>
                    <a:pt x="1510196" y="633924"/>
                  </a:lnTo>
                  <a:lnTo>
                    <a:pt x="1518744" y="628182"/>
                  </a:lnTo>
                  <a:lnTo>
                    <a:pt x="1529445" y="630401"/>
                  </a:lnTo>
                  <a:lnTo>
                    <a:pt x="1527292" y="643060"/>
                  </a:lnTo>
                  <a:lnTo>
                    <a:pt x="1518026" y="650564"/>
                  </a:lnTo>
                  <a:lnTo>
                    <a:pt x="1520179" y="664071"/>
                  </a:lnTo>
                  <a:lnTo>
                    <a:pt x="1529249" y="663092"/>
                  </a:lnTo>
                  <a:lnTo>
                    <a:pt x="1532446" y="682146"/>
                  </a:lnTo>
                  <a:lnTo>
                    <a:pt x="1528923" y="688736"/>
                  </a:lnTo>
                  <a:lnTo>
                    <a:pt x="1528009" y="697676"/>
                  </a:lnTo>
                  <a:lnTo>
                    <a:pt x="1531272" y="708051"/>
                  </a:lnTo>
                  <a:lnTo>
                    <a:pt x="1535709" y="715294"/>
                  </a:lnTo>
                  <a:lnTo>
                    <a:pt x="1552936" y="710400"/>
                  </a:lnTo>
                  <a:lnTo>
                    <a:pt x="1554241" y="711705"/>
                  </a:lnTo>
                  <a:lnTo>
                    <a:pt x="1553197" y="722863"/>
                  </a:lnTo>
                  <a:lnTo>
                    <a:pt x="1572446" y="722863"/>
                  </a:lnTo>
                  <a:lnTo>
                    <a:pt x="1574143" y="732912"/>
                  </a:lnTo>
                  <a:lnTo>
                    <a:pt x="1574143" y="732912"/>
                  </a:lnTo>
                  <a:lnTo>
                    <a:pt x="1567683" y="731737"/>
                  </a:lnTo>
                  <a:lnTo>
                    <a:pt x="1567095" y="732325"/>
                  </a:lnTo>
                  <a:lnTo>
                    <a:pt x="1561679" y="732325"/>
                  </a:lnTo>
                  <a:lnTo>
                    <a:pt x="1557242" y="733173"/>
                  </a:lnTo>
                  <a:lnTo>
                    <a:pt x="1553914" y="735196"/>
                  </a:lnTo>
                  <a:lnTo>
                    <a:pt x="1553914" y="735653"/>
                  </a:lnTo>
                  <a:lnTo>
                    <a:pt x="1553523" y="735653"/>
                  </a:lnTo>
                  <a:lnTo>
                    <a:pt x="1553523" y="736501"/>
                  </a:lnTo>
                  <a:lnTo>
                    <a:pt x="1552218" y="738262"/>
                  </a:lnTo>
                  <a:lnTo>
                    <a:pt x="1551304" y="738524"/>
                  </a:lnTo>
                  <a:lnTo>
                    <a:pt x="1551304" y="739959"/>
                  </a:lnTo>
                  <a:lnTo>
                    <a:pt x="1550913" y="739959"/>
                  </a:lnTo>
                  <a:lnTo>
                    <a:pt x="1550717" y="741590"/>
                  </a:lnTo>
                  <a:lnTo>
                    <a:pt x="1549608" y="743352"/>
                  </a:lnTo>
                  <a:lnTo>
                    <a:pt x="1549608" y="744201"/>
                  </a:lnTo>
                  <a:lnTo>
                    <a:pt x="1548499" y="745049"/>
                  </a:lnTo>
                  <a:lnTo>
                    <a:pt x="1547781" y="745049"/>
                  </a:lnTo>
                  <a:lnTo>
                    <a:pt x="1546671" y="744331"/>
                  </a:lnTo>
                  <a:lnTo>
                    <a:pt x="1542756" y="743026"/>
                  </a:lnTo>
                  <a:lnTo>
                    <a:pt x="1541647" y="743026"/>
                  </a:lnTo>
                  <a:lnTo>
                    <a:pt x="1541647" y="742765"/>
                  </a:lnTo>
                  <a:lnTo>
                    <a:pt x="1540734" y="742895"/>
                  </a:lnTo>
                  <a:lnTo>
                    <a:pt x="1534600" y="741460"/>
                  </a:lnTo>
                  <a:lnTo>
                    <a:pt x="1532903" y="741590"/>
                  </a:lnTo>
                  <a:lnTo>
                    <a:pt x="1531403" y="740873"/>
                  </a:lnTo>
                  <a:lnTo>
                    <a:pt x="1528401" y="741003"/>
                  </a:lnTo>
                  <a:lnTo>
                    <a:pt x="1527096" y="740547"/>
                  </a:lnTo>
                  <a:lnTo>
                    <a:pt x="1522789" y="740677"/>
                  </a:lnTo>
                  <a:lnTo>
                    <a:pt x="1521288" y="740416"/>
                  </a:lnTo>
                  <a:lnTo>
                    <a:pt x="1517177" y="741134"/>
                  </a:lnTo>
                  <a:lnTo>
                    <a:pt x="1515155" y="741003"/>
                  </a:lnTo>
                  <a:lnTo>
                    <a:pt x="1514633" y="741460"/>
                  </a:lnTo>
                  <a:lnTo>
                    <a:pt x="1513132" y="741460"/>
                  </a:lnTo>
                  <a:lnTo>
                    <a:pt x="1510130" y="742308"/>
                  </a:lnTo>
                  <a:lnTo>
                    <a:pt x="1508825" y="742178"/>
                  </a:lnTo>
                  <a:lnTo>
                    <a:pt x="1506411" y="743222"/>
                  </a:lnTo>
                  <a:lnTo>
                    <a:pt x="1502496" y="744070"/>
                  </a:lnTo>
                  <a:lnTo>
                    <a:pt x="1499494" y="745506"/>
                  </a:lnTo>
                  <a:lnTo>
                    <a:pt x="1499298" y="746093"/>
                  </a:lnTo>
                  <a:lnTo>
                    <a:pt x="1496166" y="747137"/>
                  </a:lnTo>
                  <a:lnTo>
                    <a:pt x="1494339" y="748768"/>
                  </a:lnTo>
                  <a:lnTo>
                    <a:pt x="1492447" y="749486"/>
                  </a:lnTo>
                  <a:lnTo>
                    <a:pt x="1492447" y="749943"/>
                  </a:lnTo>
                  <a:lnTo>
                    <a:pt x="1489641" y="751966"/>
                  </a:lnTo>
                  <a:lnTo>
                    <a:pt x="1489445" y="752683"/>
                  </a:lnTo>
                  <a:lnTo>
                    <a:pt x="1488140" y="753728"/>
                  </a:lnTo>
                  <a:lnTo>
                    <a:pt x="1487227" y="755359"/>
                  </a:lnTo>
                  <a:lnTo>
                    <a:pt x="1485204" y="756990"/>
                  </a:lnTo>
                  <a:lnTo>
                    <a:pt x="1484812" y="758295"/>
                  </a:lnTo>
                  <a:lnTo>
                    <a:pt x="1484095" y="758556"/>
                  </a:lnTo>
                  <a:lnTo>
                    <a:pt x="1483899" y="759274"/>
                  </a:lnTo>
                  <a:lnTo>
                    <a:pt x="1482594" y="759992"/>
                  </a:lnTo>
                  <a:lnTo>
                    <a:pt x="1482398" y="760579"/>
                  </a:lnTo>
                  <a:lnTo>
                    <a:pt x="1481093" y="760448"/>
                  </a:lnTo>
                  <a:lnTo>
                    <a:pt x="1480180" y="759600"/>
                  </a:lnTo>
                  <a:lnTo>
                    <a:pt x="1480180" y="758426"/>
                  </a:lnTo>
                  <a:lnTo>
                    <a:pt x="1481680" y="757708"/>
                  </a:lnTo>
                  <a:lnTo>
                    <a:pt x="1481680" y="757120"/>
                  </a:lnTo>
                  <a:lnTo>
                    <a:pt x="1482202" y="757577"/>
                  </a:lnTo>
                  <a:lnTo>
                    <a:pt x="1483312" y="757447"/>
                  </a:lnTo>
                  <a:lnTo>
                    <a:pt x="1483703" y="756990"/>
                  </a:lnTo>
                  <a:lnTo>
                    <a:pt x="1484421" y="757120"/>
                  </a:lnTo>
                  <a:lnTo>
                    <a:pt x="1485334" y="756272"/>
                  </a:lnTo>
                  <a:lnTo>
                    <a:pt x="1485334" y="755815"/>
                  </a:lnTo>
                  <a:lnTo>
                    <a:pt x="1486639" y="755098"/>
                  </a:lnTo>
                  <a:lnTo>
                    <a:pt x="1487031" y="753466"/>
                  </a:lnTo>
                  <a:lnTo>
                    <a:pt x="1486639" y="753336"/>
                  </a:lnTo>
                  <a:lnTo>
                    <a:pt x="1486639" y="752292"/>
                  </a:lnTo>
                  <a:lnTo>
                    <a:pt x="1485530" y="751444"/>
                  </a:lnTo>
                  <a:lnTo>
                    <a:pt x="1485334" y="750726"/>
                  </a:lnTo>
                  <a:lnTo>
                    <a:pt x="1484943" y="750595"/>
                  </a:lnTo>
                  <a:lnTo>
                    <a:pt x="1484421" y="751052"/>
                  </a:lnTo>
                  <a:lnTo>
                    <a:pt x="1483834" y="750334"/>
                  </a:lnTo>
                  <a:lnTo>
                    <a:pt x="1483312" y="750465"/>
                  </a:lnTo>
                  <a:lnTo>
                    <a:pt x="1481811" y="748116"/>
                  </a:lnTo>
                  <a:lnTo>
                    <a:pt x="1481224" y="748246"/>
                  </a:lnTo>
                  <a:lnTo>
                    <a:pt x="1481224" y="748834"/>
                  </a:lnTo>
                  <a:lnTo>
                    <a:pt x="1480506" y="749551"/>
                  </a:lnTo>
                  <a:lnTo>
                    <a:pt x="1479397" y="749682"/>
                  </a:lnTo>
                  <a:lnTo>
                    <a:pt x="1480310" y="748507"/>
                  </a:lnTo>
                  <a:lnTo>
                    <a:pt x="1480114" y="747659"/>
                  </a:lnTo>
                  <a:lnTo>
                    <a:pt x="1481028" y="747789"/>
                  </a:lnTo>
                  <a:lnTo>
                    <a:pt x="1481419" y="746746"/>
                  </a:lnTo>
                  <a:lnTo>
                    <a:pt x="1480310" y="745310"/>
                  </a:lnTo>
                  <a:lnTo>
                    <a:pt x="1479592" y="745897"/>
                  </a:lnTo>
                  <a:lnTo>
                    <a:pt x="1479592" y="746484"/>
                  </a:lnTo>
                  <a:lnTo>
                    <a:pt x="1480114" y="746746"/>
                  </a:lnTo>
                  <a:lnTo>
                    <a:pt x="1479723" y="747202"/>
                  </a:lnTo>
                  <a:lnTo>
                    <a:pt x="1478613" y="746615"/>
                  </a:lnTo>
                  <a:lnTo>
                    <a:pt x="1478091" y="745767"/>
                  </a:lnTo>
                  <a:lnTo>
                    <a:pt x="1477504" y="746027"/>
                  </a:lnTo>
                  <a:lnTo>
                    <a:pt x="1477504" y="746615"/>
                  </a:lnTo>
                  <a:lnTo>
                    <a:pt x="1476982" y="746615"/>
                  </a:lnTo>
                  <a:lnTo>
                    <a:pt x="1476982" y="746027"/>
                  </a:lnTo>
                  <a:lnTo>
                    <a:pt x="1476395" y="745440"/>
                  </a:lnTo>
                  <a:lnTo>
                    <a:pt x="1477113" y="745440"/>
                  </a:lnTo>
                  <a:lnTo>
                    <a:pt x="1477504" y="744592"/>
                  </a:lnTo>
                  <a:lnTo>
                    <a:pt x="1478418" y="744331"/>
                  </a:lnTo>
                  <a:lnTo>
                    <a:pt x="1478418" y="743483"/>
                  </a:lnTo>
                  <a:lnTo>
                    <a:pt x="1476917" y="743352"/>
                  </a:lnTo>
                  <a:lnTo>
                    <a:pt x="1474894" y="743809"/>
                  </a:lnTo>
                  <a:lnTo>
                    <a:pt x="1474372" y="745114"/>
                  </a:lnTo>
                  <a:lnTo>
                    <a:pt x="1474568" y="745375"/>
                  </a:lnTo>
                  <a:lnTo>
                    <a:pt x="1473459" y="746223"/>
                  </a:lnTo>
                  <a:lnTo>
                    <a:pt x="1473067" y="746223"/>
                  </a:lnTo>
                  <a:lnTo>
                    <a:pt x="1473067" y="745179"/>
                  </a:lnTo>
                  <a:lnTo>
                    <a:pt x="1471044" y="745310"/>
                  </a:lnTo>
                  <a:lnTo>
                    <a:pt x="1470653" y="745767"/>
                  </a:lnTo>
                  <a:lnTo>
                    <a:pt x="1468630" y="745179"/>
                  </a:lnTo>
                  <a:lnTo>
                    <a:pt x="1468630" y="746223"/>
                  </a:lnTo>
                  <a:lnTo>
                    <a:pt x="1469152" y="746941"/>
                  </a:lnTo>
                  <a:lnTo>
                    <a:pt x="1468238" y="746941"/>
                  </a:lnTo>
                  <a:lnTo>
                    <a:pt x="1468043" y="747789"/>
                  </a:lnTo>
                  <a:lnTo>
                    <a:pt x="1466542" y="747920"/>
                  </a:lnTo>
                  <a:lnTo>
                    <a:pt x="1464715" y="747659"/>
                  </a:lnTo>
                  <a:lnTo>
                    <a:pt x="1464127" y="747202"/>
                  </a:lnTo>
                  <a:lnTo>
                    <a:pt x="1464127" y="746158"/>
                  </a:lnTo>
                  <a:lnTo>
                    <a:pt x="1459103" y="746027"/>
                  </a:lnTo>
                  <a:lnTo>
                    <a:pt x="1458385" y="745571"/>
                  </a:lnTo>
                  <a:lnTo>
                    <a:pt x="1457276" y="745571"/>
                  </a:lnTo>
                  <a:lnTo>
                    <a:pt x="1455971" y="744853"/>
                  </a:lnTo>
                  <a:lnTo>
                    <a:pt x="1455384" y="743809"/>
                  </a:lnTo>
                  <a:lnTo>
                    <a:pt x="1452578" y="743091"/>
                  </a:lnTo>
                  <a:lnTo>
                    <a:pt x="1451664" y="742243"/>
                  </a:lnTo>
                  <a:lnTo>
                    <a:pt x="1450947" y="742243"/>
                  </a:lnTo>
                  <a:lnTo>
                    <a:pt x="1450359" y="741199"/>
                  </a:lnTo>
                  <a:lnTo>
                    <a:pt x="1449446" y="741460"/>
                  </a:lnTo>
                  <a:lnTo>
                    <a:pt x="1449250" y="741786"/>
                  </a:lnTo>
                  <a:lnTo>
                    <a:pt x="1449837" y="742047"/>
                  </a:lnTo>
                  <a:lnTo>
                    <a:pt x="1448924" y="742308"/>
                  </a:lnTo>
                  <a:lnTo>
                    <a:pt x="1448924" y="743156"/>
                  </a:lnTo>
                  <a:lnTo>
                    <a:pt x="1449315" y="743418"/>
                  </a:lnTo>
                  <a:lnTo>
                    <a:pt x="1448402" y="743287"/>
                  </a:lnTo>
                  <a:lnTo>
                    <a:pt x="1448010" y="742700"/>
                  </a:lnTo>
                  <a:lnTo>
                    <a:pt x="1447097" y="742700"/>
                  </a:lnTo>
                  <a:lnTo>
                    <a:pt x="1447292" y="742439"/>
                  </a:lnTo>
                  <a:lnTo>
                    <a:pt x="1446575" y="742178"/>
                  </a:lnTo>
                  <a:lnTo>
                    <a:pt x="1444878" y="742178"/>
                  </a:lnTo>
                  <a:lnTo>
                    <a:pt x="1443377" y="742765"/>
                  </a:lnTo>
                  <a:lnTo>
                    <a:pt x="1441877" y="744527"/>
                  </a:lnTo>
                  <a:lnTo>
                    <a:pt x="1441681" y="745375"/>
                  </a:lnTo>
                  <a:lnTo>
                    <a:pt x="1440963" y="745832"/>
                  </a:lnTo>
                  <a:lnTo>
                    <a:pt x="1440963" y="746680"/>
                  </a:lnTo>
                  <a:lnTo>
                    <a:pt x="1441681" y="747267"/>
                  </a:lnTo>
                  <a:lnTo>
                    <a:pt x="1443377" y="747398"/>
                  </a:lnTo>
                  <a:lnTo>
                    <a:pt x="1443573" y="747855"/>
                  </a:lnTo>
                  <a:lnTo>
                    <a:pt x="1442072" y="749029"/>
                  </a:lnTo>
                  <a:lnTo>
                    <a:pt x="1439462" y="748768"/>
                  </a:lnTo>
                  <a:lnTo>
                    <a:pt x="1440050" y="749355"/>
                  </a:lnTo>
                  <a:lnTo>
                    <a:pt x="1439658" y="751117"/>
                  </a:lnTo>
                  <a:lnTo>
                    <a:pt x="1440050" y="752553"/>
                  </a:lnTo>
                  <a:lnTo>
                    <a:pt x="1438940" y="752814"/>
                  </a:lnTo>
                  <a:lnTo>
                    <a:pt x="1438353" y="753858"/>
                  </a:lnTo>
                  <a:lnTo>
                    <a:pt x="1438549" y="754119"/>
                  </a:lnTo>
                  <a:lnTo>
                    <a:pt x="1438027" y="754119"/>
                  </a:lnTo>
                  <a:lnTo>
                    <a:pt x="1437831" y="753662"/>
                  </a:lnTo>
                  <a:lnTo>
                    <a:pt x="1436917" y="753923"/>
                  </a:lnTo>
                  <a:lnTo>
                    <a:pt x="1437113" y="754380"/>
                  </a:lnTo>
                  <a:lnTo>
                    <a:pt x="1437700" y="754249"/>
                  </a:lnTo>
                  <a:lnTo>
                    <a:pt x="1438092" y="754706"/>
                  </a:lnTo>
                  <a:lnTo>
                    <a:pt x="1438092" y="757316"/>
                  </a:lnTo>
                  <a:lnTo>
                    <a:pt x="1437374" y="757903"/>
                  </a:lnTo>
                  <a:lnTo>
                    <a:pt x="1438875" y="758034"/>
                  </a:lnTo>
                  <a:lnTo>
                    <a:pt x="1439462" y="757577"/>
                  </a:lnTo>
                  <a:lnTo>
                    <a:pt x="1440767" y="758165"/>
                  </a:lnTo>
                  <a:lnTo>
                    <a:pt x="1442790" y="757577"/>
                  </a:lnTo>
                  <a:lnTo>
                    <a:pt x="1444487" y="756142"/>
                  </a:lnTo>
                  <a:lnTo>
                    <a:pt x="1444487" y="754380"/>
                  </a:lnTo>
                  <a:lnTo>
                    <a:pt x="1445204" y="753532"/>
                  </a:lnTo>
                  <a:lnTo>
                    <a:pt x="1445596" y="751770"/>
                  </a:lnTo>
                  <a:lnTo>
                    <a:pt x="1450033" y="749747"/>
                  </a:lnTo>
                  <a:lnTo>
                    <a:pt x="1450033" y="748572"/>
                  </a:lnTo>
                  <a:lnTo>
                    <a:pt x="1450751" y="747724"/>
                  </a:lnTo>
                  <a:lnTo>
                    <a:pt x="1452252" y="747267"/>
                  </a:lnTo>
                  <a:lnTo>
                    <a:pt x="1455384" y="747398"/>
                  </a:lnTo>
                  <a:lnTo>
                    <a:pt x="1456493" y="749290"/>
                  </a:lnTo>
                  <a:lnTo>
                    <a:pt x="1458190" y="750138"/>
                  </a:lnTo>
                  <a:lnTo>
                    <a:pt x="1458190" y="750987"/>
                  </a:lnTo>
                  <a:lnTo>
                    <a:pt x="1457667" y="751117"/>
                  </a:lnTo>
                  <a:lnTo>
                    <a:pt x="1456558" y="751117"/>
                  </a:lnTo>
                  <a:lnTo>
                    <a:pt x="1455840" y="749682"/>
                  </a:lnTo>
                  <a:lnTo>
                    <a:pt x="1454340" y="749682"/>
                  </a:lnTo>
                  <a:lnTo>
                    <a:pt x="1453818" y="750400"/>
                  </a:lnTo>
                  <a:lnTo>
                    <a:pt x="1453818" y="750661"/>
                  </a:lnTo>
                  <a:lnTo>
                    <a:pt x="1454535" y="750661"/>
                  </a:lnTo>
                  <a:lnTo>
                    <a:pt x="1454535" y="751509"/>
                  </a:lnTo>
                  <a:lnTo>
                    <a:pt x="1455449" y="752096"/>
                  </a:lnTo>
                  <a:lnTo>
                    <a:pt x="1456036" y="753401"/>
                  </a:lnTo>
                  <a:lnTo>
                    <a:pt x="1456036" y="754837"/>
                  </a:lnTo>
                  <a:lnTo>
                    <a:pt x="1455645" y="754967"/>
                  </a:lnTo>
                  <a:lnTo>
                    <a:pt x="1456232" y="755554"/>
                  </a:lnTo>
                  <a:lnTo>
                    <a:pt x="1456036" y="757773"/>
                  </a:lnTo>
                  <a:lnTo>
                    <a:pt x="1454144" y="758948"/>
                  </a:lnTo>
                  <a:lnTo>
                    <a:pt x="1453230" y="760383"/>
                  </a:lnTo>
                  <a:lnTo>
                    <a:pt x="1452317" y="760644"/>
                  </a:lnTo>
                  <a:lnTo>
                    <a:pt x="1452121" y="761688"/>
                  </a:lnTo>
                  <a:lnTo>
                    <a:pt x="1449511" y="761688"/>
                  </a:lnTo>
                  <a:lnTo>
                    <a:pt x="1448793" y="762732"/>
                  </a:lnTo>
                  <a:lnTo>
                    <a:pt x="1450098" y="762276"/>
                  </a:lnTo>
                  <a:lnTo>
                    <a:pt x="1452904" y="762145"/>
                  </a:lnTo>
                  <a:lnTo>
                    <a:pt x="1453818" y="760514"/>
                  </a:lnTo>
                  <a:lnTo>
                    <a:pt x="1455514" y="759665"/>
                  </a:lnTo>
                  <a:lnTo>
                    <a:pt x="1455710" y="760709"/>
                  </a:lnTo>
                  <a:lnTo>
                    <a:pt x="1455318" y="760970"/>
                  </a:lnTo>
                  <a:lnTo>
                    <a:pt x="1455710" y="761231"/>
                  </a:lnTo>
                  <a:lnTo>
                    <a:pt x="1455710" y="762080"/>
                  </a:lnTo>
                  <a:lnTo>
                    <a:pt x="1454796" y="763515"/>
                  </a:lnTo>
                  <a:lnTo>
                    <a:pt x="1454796" y="764690"/>
                  </a:lnTo>
                  <a:lnTo>
                    <a:pt x="1455318" y="764951"/>
                  </a:lnTo>
                  <a:lnTo>
                    <a:pt x="1456036" y="764233"/>
                  </a:lnTo>
                  <a:lnTo>
                    <a:pt x="1456232" y="763189"/>
                  </a:lnTo>
                  <a:lnTo>
                    <a:pt x="1456623" y="763189"/>
                  </a:lnTo>
                  <a:lnTo>
                    <a:pt x="1457015" y="760970"/>
                  </a:lnTo>
                  <a:lnTo>
                    <a:pt x="1459233" y="760122"/>
                  </a:lnTo>
                  <a:lnTo>
                    <a:pt x="1460539" y="760122"/>
                  </a:lnTo>
                  <a:lnTo>
                    <a:pt x="1462039" y="761297"/>
                  </a:lnTo>
                  <a:lnTo>
                    <a:pt x="1462039" y="762471"/>
                  </a:lnTo>
                  <a:lnTo>
                    <a:pt x="1462627" y="762732"/>
                  </a:lnTo>
                  <a:lnTo>
                    <a:pt x="1462627" y="762993"/>
                  </a:lnTo>
                  <a:lnTo>
                    <a:pt x="1461517" y="763450"/>
                  </a:lnTo>
                  <a:lnTo>
                    <a:pt x="1461517" y="763907"/>
                  </a:lnTo>
                  <a:lnTo>
                    <a:pt x="1463932" y="763776"/>
                  </a:lnTo>
                  <a:lnTo>
                    <a:pt x="1463932" y="764233"/>
                  </a:lnTo>
                  <a:lnTo>
                    <a:pt x="1465759" y="764951"/>
                  </a:lnTo>
                  <a:lnTo>
                    <a:pt x="1465759" y="765212"/>
                  </a:lnTo>
                  <a:lnTo>
                    <a:pt x="1463932" y="765799"/>
                  </a:lnTo>
                  <a:lnTo>
                    <a:pt x="1464127" y="766974"/>
                  </a:lnTo>
                  <a:lnTo>
                    <a:pt x="1465628" y="767234"/>
                  </a:lnTo>
                  <a:lnTo>
                    <a:pt x="1465432" y="768279"/>
                  </a:lnTo>
                  <a:lnTo>
                    <a:pt x="1465824" y="768409"/>
                  </a:lnTo>
                  <a:lnTo>
                    <a:pt x="1466738" y="768279"/>
                  </a:lnTo>
                  <a:lnTo>
                    <a:pt x="1466542" y="767104"/>
                  </a:lnTo>
                  <a:lnTo>
                    <a:pt x="1467455" y="765930"/>
                  </a:lnTo>
                  <a:lnTo>
                    <a:pt x="1469152" y="764885"/>
                  </a:lnTo>
                  <a:lnTo>
                    <a:pt x="1470065" y="763580"/>
                  </a:lnTo>
                  <a:lnTo>
                    <a:pt x="1471175" y="763319"/>
                  </a:lnTo>
                  <a:lnTo>
                    <a:pt x="1471370" y="764037"/>
                  </a:lnTo>
                  <a:lnTo>
                    <a:pt x="1470979" y="764037"/>
                  </a:lnTo>
                  <a:lnTo>
                    <a:pt x="1469870" y="765473"/>
                  </a:lnTo>
                  <a:lnTo>
                    <a:pt x="1469674" y="767104"/>
                  </a:lnTo>
                  <a:lnTo>
                    <a:pt x="1470392" y="767365"/>
                  </a:lnTo>
                  <a:lnTo>
                    <a:pt x="1470392" y="767952"/>
                  </a:lnTo>
                  <a:lnTo>
                    <a:pt x="1473393" y="769127"/>
                  </a:lnTo>
                  <a:lnTo>
                    <a:pt x="1472284" y="770171"/>
                  </a:lnTo>
                  <a:lnTo>
                    <a:pt x="1471175" y="770301"/>
                  </a:lnTo>
                  <a:lnTo>
                    <a:pt x="1471175" y="770889"/>
                  </a:lnTo>
                  <a:lnTo>
                    <a:pt x="1471697" y="771345"/>
                  </a:lnTo>
                  <a:lnTo>
                    <a:pt x="1471697" y="770628"/>
                  </a:lnTo>
                  <a:lnTo>
                    <a:pt x="1472610" y="770628"/>
                  </a:lnTo>
                  <a:lnTo>
                    <a:pt x="1473002" y="770041"/>
                  </a:lnTo>
                  <a:lnTo>
                    <a:pt x="1473719" y="770041"/>
                  </a:lnTo>
                  <a:lnTo>
                    <a:pt x="1474242" y="770889"/>
                  </a:lnTo>
                  <a:lnTo>
                    <a:pt x="1474633" y="770758"/>
                  </a:lnTo>
                  <a:lnTo>
                    <a:pt x="1474437" y="769714"/>
                  </a:lnTo>
                  <a:lnTo>
                    <a:pt x="1474829" y="769453"/>
                  </a:lnTo>
                  <a:lnTo>
                    <a:pt x="1474829" y="768148"/>
                  </a:lnTo>
                  <a:lnTo>
                    <a:pt x="1474242" y="767300"/>
                  </a:lnTo>
                  <a:lnTo>
                    <a:pt x="1476656" y="766582"/>
                  </a:lnTo>
                  <a:lnTo>
                    <a:pt x="1477374" y="764820"/>
                  </a:lnTo>
                  <a:lnTo>
                    <a:pt x="1477896" y="764951"/>
                  </a:lnTo>
                  <a:lnTo>
                    <a:pt x="1477896" y="765408"/>
                  </a:lnTo>
                  <a:lnTo>
                    <a:pt x="1478809" y="765277"/>
                  </a:lnTo>
                  <a:lnTo>
                    <a:pt x="1479527" y="764429"/>
                  </a:lnTo>
                  <a:lnTo>
                    <a:pt x="1480245" y="762536"/>
                  </a:lnTo>
                  <a:lnTo>
                    <a:pt x="1480832" y="762276"/>
                  </a:lnTo>
                  <a:lnTo>
                    <a:pt x="1481746" y="763711"/>
                  </a:lnTo>
                  <a:lnTo>
                    <a:pt x="1481746" y="764429"/>
                  </a:lnTo>
                  <a:lnTo>
                    <a:pt x="1483246" y="765016"/>
                  </a:lnTo>
                  <a:lnTo>
                    <a:pt x="1483638" y="765734"/>
                  </a:lnTo>
                  <a:lnTo>
                    <a:pt x="1480310" y="772911"/>
                  </a:lnTo>
                  <a:lnTo>
                    <a:pt x="1479918" y="777153"/>
                  </a:lnTo>
                  <a:lnTo>
                    <a:pt x="1480506" y="777610"/>
                  </a:lnTo>
                  <a:lnTo>
                    <a:pt x="1481224" y="779632"/>
                  </a:lnTo>
                  <a:lnTo>
                    <a:pt x="1482137" y="779893"/>
                  </a:lnTo>
                  <a:lnTo>
                    <a:pt x="1483638" y="782112"/>
                  </a:lnTo>
                  <a:lnTo>
                    <a:pt x="1488858" y="781525"/>
                  </a:lnTo>
                  <a:lnTo>
                    <a:pt x="1489772" y="781981"/>
                  </a:lnTo>
                  <a:lnTo>
                    <a:pt x="1489380" y="783613"/>
                  </a:lnTo>
                  <a:lnTo>
                    <a:pt x="1487879" y="785049"/>
                  </a:lnTo>
                  <a:lnTo>
                    <a:pt x="1486770" y="787658"/>
                  </a:lnTo>
                  <a:lnTo>
                    <a:pt x="1482855" y="788703"/>
                  </a:lnTo>
                  <a:lnTo>
                    <a:pt x="1481354" y="789877"/>
                  </a:lnTo>
                  <a:lnTo>
                    <a:pt x="1479853" y="791769"/>
                  </a:lnTo>
                  <a:lnTo>
                    <a:pt x="1479853" y="792487"/>
                  </a:lnTo>
                  <a:lnTo>
                    <a:pt x="1478548" y="794380"/>
                  </a:lnTo>
                  <a:lnTo>
                    <a:pt x="1478352" y="797120"/>
                  </a:lnTo>
                  <a:lnTo>
                    <a:pt x="1478874" y="799012"/>
                  </a:lnTo>
                  <a:lnTo>
                    <a:pt x="1479984" y="799730"/>
                  </a:lnTo>
                  <a:lnTo>
                    <a:pt x="1480571" y="798882"/>
                  </a:lnTo>
                  <a:lnTo>
                    <a:pt x="1481093" y="798882"/>
                  </a:lnTo>
                  <a:lnTo>
                    <a:pt x="1480701" y="799339"/>
                  </a:lnTo>
                  <a:lnTo>
                    <a:pt x="1480897" y="799600"/>
                  </a:lnTo>
                  <a:lnTo>
                    <a:pt x="1483116" y="799600"/>
                  </a:lnTo>
                  <a:lnTo>
                    <a:pt x="1482724" y="800317"/>
                  </a:lnTo>
                  <a:lnTo>
                    <a:pt x="1480701" y="801492"/>
                  </a:lnTo>
                  <a:lnTo>
                    <a:pt x="1480506" y="802928"/>
                  </a:lnTo>
                  <a:lnTo>
                    <a:pt x="1479918" y="803515"/>
                  </a:lnTo>
                  <a:lnTo>
                    <a:pt x="1480114" y="805733"/>
                  </a:lnTo>
                  <a:lnTo>
                    <a:pt x="1480701" y="806321"/>
                  </a:lnTo>
                  <a:lnTo>
                    <a:pt x="1480310" y="807038"/>
                  </a:lnTo>
                  <a:lnTo>
                    <a:pt x="1479397" y="807169"/>
                  </a:lnTo>
                  <a:lnTo>
                    <a:pt x="1477700" y="808604"/>
                  </a:lnTo>
                  <a:lnTo>
                    <a:pt x="1474568" y="808344"/>
                  </a:lnTo>
                  <a:lnTo>
                    <a:pt x="1466933" y="808931"/>
                  </a:lnTo>
                  <a:lnTo>
                    <a:pt x="1462300" y="808344"/>
                  </a:lnTo>
                  <a:lnTo>
                    <a:pt x="1461387" y="808800"/>
                  </a:lnTo>
                  <a:lnTo>
                    <a:pt x="1459690" y="808800"/>
                  </a:lnTo>
                  <a:lnTo>
                    <a:pt x="1457080" y="809648"/>
                  </a:lnTo>
                  <a:lnTo>
                    <a:pt x="1455188" y="809779"/>
                  </a:lnTo>
                  <a:lnTo>
                    <a:pt x="1453687" y="811802"/>
                  </a:lnTo>
                  <a:lnTo>
                    <a:pt x="1451469" y="813433"/>
                  </a:lnTo>
                  <a:lnTo>
                    <a:pt x="1451077" y="814281"/>
                  </a:lnTo>
                  <a:lnTo>
                    <a:pt x="1449185" y="815130"/>
                  </a:lnTo>
                  <a:lnTo>
                    <a:pt x="1446575" y="815586"/>
                  </a:lnTo>
                  <a:lnTo>
                    <a:pt x="1445857" y="816174"/>
                  </a:lnTo>
                  <a:lnTo>
                    <a:pt x="1444747" y="816043"/>
                  </a:lnTo>
                  <a:lnTo>
                    <a:pt x="1444030" y="815456"/>
                  </a:lnTo>
                  <a:lnTo>
                    <a:pt x="1444030" y="814869"/>
                  </a:lnTo>
                  <a:lnTo>
                    <a:pt x="1443116" y="813825"/>
                  </a:lnTo>
                  <a:lnTo>
                    <a:pt x="1443116" y="811932"/>
                  </a:lnTo>
                  <a:lnTo>
                    <a:pt x="1442594" y="811345"/>
                  </a:lnTo>
                  <a:lnTo>
                    <a:pt x="1442203" y="808996"/>
                  </a:lnTo>
                  <a:lnTo>
                    <a:pt x="1442920" y="807821"/>
                  </a:lnTo>
                  <a:lnTo>
                    <a:pt x="1442725" y="807234"/>
                  </a:lnTo>
                  <a:lnTo>
                    <a:pt x="1442007" y="807234"/>
                  </a:lnTo>
                  <a:lnTo>
                    <a:pt x="1441616" y="807821"/>
                  </a:lnTo>
                  <a:lnTo>
                    <a:pt x="1439201" y="807952"/>
                  </a:lnTo>
                  <a:lnTo>
                    <a:pt x="1438483" y="807104"/>
                  </a:lnTo>
                  <a:lnTo>
                    <a:pt x="1438288" y="806255"/>
                  </a:lnTo>
                  <a:lnTo>
                    <a:pt x="1436265" y="806712"/>
                  </a:lnTo>
                  <a:lnTo>
                    <a:pt x="1431632" y="804950"/>
                  </a:lnTo>
                  <a:lnTo>
                    <a:pt x="1430131" y="804950"/>
                  </a:lnTo>
                  <a:lnTo>
                    <a:pt x="1428826" y="805668"/>
                  </a:lnTo>
                  <a:lnTo>
                    <a:pt x="1426803" y="804494"/>
                  </a:lnTo>
                  <a:lnTo>
                    <a:pt x="1425498" y="804363"/>
                  </a:lnTo>
                  <a:lnTo>
                    <a:pt x="1423475" y="802471"/>
                  </a:lnTo>
                  <a:lnTo>
                    <a:pt x="1420670" y="801166"/>
                  </a:lnTo>
                  <a:lnTo>
                    <a:pt x="1420082" y="800122"/>
                  </a:lnTo>
                  <a:lnTo>
                    <a:pt x="1420670" y="798099"/>
                  </a:lnTo>
                  <a:lnTo>
                    <a:pt x="1419169" y="797251"/>
                  </a:lnTo>
                  <a:lnTo>
                    <a:pt x="1417864" y="797707"/>
                  </a:lnTo>
                  <a:lnTo>
                    <a:pt x="1417472" y="798425"/>
                  </a:lnTo>
                  <a:lnTo>
                    <a:pt x="1415645" y="798425"/>
                  </a:lnTo>
                  <a:lnTo>
                    <a:pt x="1415645" y="799143"/>
                  </a:lnTo>
                  <a:lnTo>
                    <a:pt x="1414927" y="799404"/>
                  </a:lnTo>
                  <a:lnTo>
                    <a:pt x="1414732" y="798360"/>
                  </a:lnTo>
                  <a:lnTo>
                    <a:pt x="1413427" y="797903"/>
                  </a:lnTo>
                  <a:lnTo>
                    <a:pt x="1413231" y="797185"/>
                  </a:lnTo>
                  <a:lnTo>
                    <a:pt x="1411338" y="795750"/>
                  </a:lnTo>
                  <a:lnTo>
                    <a:pt x="1407619" y="796598"/>
                  </a:lnTo>
                  <a:lnTo>
                    <a:pt x="1403900" y="796141"/>
                  </a:lnTo>
                  <a:lnTo>
                    <a:pt x="1402986" y="795685"/>
                  </a:lnTo>
                  <a:lnTo>
                    <a:pt x="1401485" y="795946"/>
                  </a:lnTo>
                  <a:lnTo>
                    <a:pt x="1401485" y="795358"/>
                  </a:lnTo>
                  <a:lnTo>
                    <a:pt x="1402399" y="794771"/>
                  </a:lnTo>
                  <a:lnTo>
                    <a:pt x="1402203" y="794053"/>
                  </a:lnTo>
                  <a:lnTo>
                    <a:pt x="1401094" y="793009"/>
                  </a:lnTo>
                  <a:lnTo>
                    <a:pt x="1398679" y="791965"/>
                  </a:lnTo>
                  <a:lnTo>
                    <a:pt x="1396983" y="791965"/>
                  </a:lnTo>
                  <a:lnTo>
                    <a:pt x="1396396" y="792422"/>
                  </a:lnTo>
                  <a:lnTo>
                    <a:pt x="1394503" y="791965"/>
                  </a:lnTo>
                  <a:lnTo>
                    <a:pt x="1393590" y="792814"/>
                  </a:lnTo>
                  <a:lnTo>
                    <a:pt x="1392676" y="793074"/>
                  </a:lnTo>
                  <a:lnTo>
                    <a:pt x="1389675" y="793335"/>
                  </a:lnTo>
                  <a:lnTo>
                    <a:pt x="1389283" y="793597"/>
                  </a:lnTo>
                  <a:lnTo>
                    <a:pt x="1389479" y="794771"/>
                  </a:lnTo>
                  <a:lnTo>
                    <a:pt x="1387652" y="794902"/>
                  </a:lnTo>
                  <a:lnTo>
                    <a:pt x="1387260" y="795358"/>
                  </a:lnTo>
                  <a:lnTo>
                    <a:pt x="1382432" y="795228"/>
                  </a:lnTo>
                  <a:lnTo>
                    <a:pt x="1381845" y="794967"/>
                  </a:lnTo>
                  <a:lnTo>
                    <a:pt x="1382236" y="793792"/>
                  </a:lnTo>
                  <a:lnTo>
                    <a:pt x="1381323" y="793335"/>
                  </a:lnTo>
                  <a:lnTo>
                    <a:pt x="1380605" y="793792"/>
                  </a:lnTo>
                  <a:lnTo>
                    <a:pt x="1380605" y="794640"/>
                  </a:lnTo>
                  <a:lnTo>
                    <a:pt x="1380083" y="794640"/>
                  </a:lnTo>
                  <a:lnTo>
                    <a:pt x="1376363" y="793923"/>
                  </a:lnTo>
                  <a:lnTo>
                    <a:pt x="1375776" y="792879"/>
                  </a:lnTo>
                  <a:lnTo>
                    <a:pt x="1374863" y="792422"/>
                  </a:lnTo>
                  <a:lnTo>
                    <a:pt x="1372448" y="792161"/>
                  </a:lnTo>
                  <a:lnTo>
                    <a:pt x="1371731" y="792618"/>
                  </a:lnTo>
                  <a:lnTo>
                    <a:pt x="1371013" y="792031"/>
                  </a:lnTo>
                  <a:lnTo>
                    <a:pt x="1366771" y="792031"/>
                  </a:lnTo>
                  <a:lnTo>
                    <a:pt x="1363639" y="790856"/>
                  </a:lnTo>
                  <a:lnTo>
                    <a:pt x="1361943" y="790725"/>
                  </a:lnTo>
                  <a:lnTo>
                    <a:pt x="1361747" y="790269"/>
                  </a:lnTo>
                  <a:lnTo>
                    <a:pt x="1355613" y="790529"/>
                  </a:lnTo>
                  <a:lnTo>
                    <a:pt x="1355026" y="789942"/>
                  </a:lnTo>
                  <a:lnTo>
                    <a:pt x="1353329" y="789355"/>
                  </a:lnTo>
                  <a:lnTo>
                    <a:pt x="1351111" y="786745"/>
                  </a:lnTo>
                  <a:lnTo>
                    <a:pt x="1348892" y="786615"/>
                  </a:lnTo>
                  <a:lnTo>
                    <a:pt x="1345760" y="787463"/>
                  </a:lnTo>
                  <a:lnTo>
                    <a:pt x="1344651" y="787006"/>
                  </a:lnTo>
                  <a:lnTo>
                    <a:pt x="1341845" y="787267"/>
                  </a:lnTo>
                  <a:lnTo>
                    <a:pt x="1338126" y="785832"/>
                  </a:lnTo>
                  <a:lnTo>
                    <a:pt x="1337016" y="784983"/>
                  </a:lnTo>
                  <a:lnTo>
                    <a:pt x="1334798" y="784983"/>
                  </a:lnTo>
                  <a:lnTo>
                    <a:pt x="1334406" y="784526"/>
                  </a:lnTo>
                  <a:lnTo>
                    <a:pt x="1333493" y="784657"/>
                  </a:lnTo>
                  <a:lnTo>
                    <a:pt x="1332188" y="784200"/>
                  </a:lnTo>
                  <a:lnTo>
                    <a:pt x="1329056" y="784918"/>
                  </a:lnTo>
                  <a:lnTo>
                    <a:pt x="1327750" y="785636"/>
                  </a:lnTo>
                  <a:lnTo>
                    <a:pt x="1327555" y="786354"/>
                  </a:lnTo>
                  <a:lnTo>
                    <a:pt x="1326967" y="786354"/>
                  </a:lnTo>
                  <a:lnTo>
                    <a:pt x="1326250" y="785505"/>
                  </a:lnTo>
                  <a:lnTo>
                    <a:pt x="1324227" y="785049"/>
                  </a:lnTo>
                  <a:lnTo>
                    <a:pt x="1323640" y="784461"/>
                  </a:lnTo>
                  <a:lnTo>
                    <a:pt x="1322335" y="784592"/>
                  </a:lnTo>
                  <a:lnTo>
                    <a:pt x="1319529" y="786354"/>
                  </a:lnTo>
                  <a:lnTo>
                    <a:pt x="1316005" y="790008"/>
                  </a:lnTo>
                  <a:lnTo>
                    <a:pt x="1315614" y="791182"/>
                  </a:lnTo>
                  <a:lnTo>
                    <a:pt x="1314896" y="791639"/>
                  </a:lnTo>
                  <a:lnTo>
                    <a:pt x="1313982" y="793074"/>
                  </a:lnTo>
                  <a:lnTo>
                    <a:pt x="1312677" y="796272"/>
                  </a:lnTo>
                  <a:lnTo>
                    <a:pt x="1312677" y="797707"/>
                  </a:lnTo>
                  <a:lnTo>
                    <a:pt x="1313264" y="798556"/>
                  </a:lnTo>
                  <a:lnTo>
                    <a:pt x="1314570" y="797838"/>
                  </a:lnTo>
                  <a:lnTo>
                    <a:pt x="1315679" y="797968"/>
                  </a:lnTo>
                  <a:lnTo>
                    <a:pt x="1315875" y="798425"/>
                  </a:lnTo>
                  <a:lnTo>
                    <a:pt x="1315875" y="799860"/>
                  </a:lnTo>
                  <a:lnTo>
                    <a:pt x="1313460" y="801035"/>
                  </a:lnTo>
                  <a:lnTo>
                    <a:pt x="1313460" y="801753"/>
                  </a:lnTo>
                  <a:lnTo>
                    <a:pt x="1313982" y="802014"/>
                  </a:lnTo>
                  <a:lnTo>
                    <a:pt x="1314178" y="802732"/>
                  </a:lnTo>
                  <a:lnTo>
                    <a:pt x="1319202" y="804754"/>
                  </a:lnTo>
                  <a:lnTo>
                    <a:pt x="1319594" y="805211"/>
                  </a:lnTo>
                  <a:lnTo>
                    <a:pt x="1319202" y="805342"/>
                  </a:lnTo>
                  <a:lnTo>
                    <a:pt x="1313460" y="802993"/>
                  </a:lnTo>
                  <a:lnTo>
                    <a:pt x="1310459" y="804754"/>
                  </a:lnTo>
                  <a:lnTo>
                    <a:pt x="1309871" y="806060"/>
                  </a:lnTo>
                  <a:lnTo>
                    <a:pt x="1308175" y="807365"/>
                  </a:lnTo>
                  <a:lnTo>
                    <a:pt x="1307783" y="809387"/>
                  </a:lnTo>
                  <a:lnTo>
                    <a:pt x="1306674" y="811149"/>
                  </a:lnTo>
                  <a:lnTo>
                    <a:pt x="1307196" y="813368"/>
                  </a:lnTo>
                  <a:lnTo>
                    <a:pt x="1308305" y="815978"/>
                  </a:lnTo>
                  <a:lnTo>
                    <a:pt x="1308697" y="816109"/>
                  </a:lnTo>
                  <a:lnTo>
                    <a:pt x="1309088" y="817544"/>
                  </a:lnTo>
                  <a:lnTo>
                    <a:pt x="1309806" y="818131"/>
                  </a:lnTo>
                  <a:lnTo>
                    <a:pt x="1312025" y="818588"/>
                  </a:lnTo>
                  <a:lnTo>
                    <a:pt x="1313526" y="820350"/>
                  </a:lnTo>
                  <a:lnTo>
                    <a:pt x="1314243" y="819632"/>
                  </a:lnTo>
                  <a:lnTo>
                    <a:pt x="1317245" y="819175"/>
                  </a:lnTo>
                  <a:lnTo>
                    <a:pt x="1317441" y="818718"/>
                  </a:lnTo>
                  <a:lnTo>
                    <a:pt x="1318158" y="818718"/>
                  </a:lnTo>
                  <a:lnTo>
                    <a:pt x="1318876" y="818001"/>
                  </a:lnTo>
                  <a:lnTo>
                    <a:pt x="1319790" y="818131"/>
                  </a:lnTo>
                  <a:lnTo>
                    <a:pt x="1319268" y="819567"/>
                  </a:lnTo>
                  <a:lnTo>
                    <a:pt x="1321160" y="819893"/>
                  </a:lnTo>
                  <a:lnTo>
                    <a:pt x="1322074" y="819306"/>
                  </a:lnTo>
                  <a:lnTo>
                    <a:pt x="1322661" y="819436"/>
                  </a:lnTo>
                  <a:lnTo>
                    <a:pt x="1322661" y="819697"/>
                  </a:lnTo>
                  <a:lnTo>
                    <a:pt x="1320964" y="820284"/>
                  </a:lnTo>
                  <a:lnTo>
                    <a:pt x="1320768" y="821003"/>
                  </a:lnTo>
                  <a:lnTo>
                    <a:pt x="1321486" y="821459"/>
                  </a:lnTo>
                  <a:lnTo>
                    <a:pt x="1322204" y="823221"/>
                  </a:lnTo>
                  <a:lnTo>
                    <a:pt x="1322922" y="823808"/>
                  </a:lnTo>
                  <a:lnTo>
                    <a:pt x="1322922" y="824657"/>
                  </a:lnTo>
                  <a:lnTo>
                    <a:pt x="1323444" y="825113"/>
                  </a:lnTo>
                  <a:lnTo>
                    <a:pt x="1323444" y="826549"/>
                  </a:lnTo>
                  <a:lnTo>
                    <a:pt x="1324749" y="827854"/>
                  </a:lnTo>
                  <a:lnTo>
                    <a:pt x="1325140" y="829485"/>
                  </a:lnTo>
                  <a:lnTo>
                    <a:pt x="1324423" y="830660"/>
                  </a:lnTo>
                  <a:lnTo>
                    <a:pt x="1324227" y="833596"/>
                  </a:lnTo>
                  <a:lnTo>
                    <a:pt x="1322204" y="835031"/>
                  </a:lnTo>
                  <a:lnTo>
                    <a:pt x="1321812" y="835749"/>
                  </a:lnTo>
                  <a:lnTo>
                    <a:pt x="1320899" y="835880"/>
                  </a:lnTo>
                  <a:lnTo>
                    <a:pt x="1320899" y="836337"/>
                  </a:lnTo>
                  <a:lnTo>
                    <a:pt x="1320508" y="836337"/>
                  </a:lnTo>
                  <a:lnTo>
                    <a:pt x="1320116" y="837642"/>
                  </a:lnTo>
                  <a:lnTo>
                    <a:pt x="1319529" y="837772"/>
                  </a:lnTo>
                  <a:lnTo>
                    <a:pt x="1319137" y="838620"/>
                  </a:lnTo>
                  <a:lnTo>
                    <a:pt x="1317636" y="839925"/>
                  </a:lnTo>
                  <a:lnTo>
                    <a:pt x="1317636" y="841818"/>
                  </a:lnTo>
                  <a:lnTo>
                    <a:pt x="1315744" y="843841"/>
                  </a:lnTo>
                  <a:lnTo>
                    <a:pt x="1315353" y="845145"/>
                  </a:lnTo>
                  <a:lnTo>
                    <a:pt x="1311829" y="847756"/>
                  </a:lnTo>
                  <a:lnTo>
                    <a:pt x="1311307" y="848800"/>
                  </a:lnTo>
                  <a:lnTo>
                    <a:pt x="1310198" y="848539"/>
                  </a:lnTo>
                  <a:lnTo>
                    <a:pt x="1309480" y="847103"/>
                  </a:lnTo>
                  <a:lnTo>
                    <a:pt x="1310198" y="843775"/>
                  </a:lnTo>
                  <a:lnTo>
                    <a:pt x="1311111" y="842601"/>
                  </a:lnTo>
                  <a:lnTo>
                    <a:pt x="1310915" y="839403"/>
                  </a:lnTo>
                  <a:lnTo>
                    <a:pt x="1311503" y="838359"/>
                  </a:lnTo>
                  <a:lnTo>
                    <a:pt x="1311503" y="836206"/>
                  </a:lnTo>
                  <a:lnTo>
                    <a:pt x="1311894" y="835619"/>
                  </a:lnTo>
                  <a:lnTo>
                    <a:pt x="1311894" y="835031"/>
                  </a:lnTo>
                  <a:lnTo>
                    <a:pt x="1310785" y="833400"/>
                  </a:lnTo>
                  <a:lnTo>
                    <a:pt x="1311503" y="831769"/>
                  </a:lnTo>
                  <a:lnTo>
                    <a:pt x="1312416" y="830921"/>
                  </a:lnTo>
                  <a:lnTo>
                    <a:pt x="1312612" y="829485"/>
                  </a:lnTo>
                  <a:lnTo>
                    <a:pt x="1312220" y="829224"/>
                  </a:lnTo>
                  <a:lnTo>
                    <a:pt x="1312220" y="828180"/>
                  </a:lnTo>
                  <a:lnTo>
                    <a:pt x="1313721" y="825831"/>
                  </a:lnTo>
                  <a:lnTo>
                    <a:pt x="1313721" y="824787"/>
                  </a:lnTo>
                  <a:lnTo>
                    <a:pt x="1312808" y="823156"/>
                  </a:lnTo>
                  <a:lnTo>
                    <a:pt x="1309806" y="820089"/>
                  </a:lnTo>
                  <a:lnTo>
                    <a:pt x="1309088" y="818784"/>
                  </a:lnTo>
                  <a:lnTo>
                    <a:pt x="1307196" y="817022"/>
                  </a:lnTo>
                  <a:lnTo>
                    <a:pt x="1307196" y="816565"/>
                  </a:lnTo>
                  <a:lnTo>
                    <a:pt x="1305369" y="815260"/>
                  </a:lnTo>
                  <a:lnTo>
                    <a:pt x="1304978" y="814412"/>
                  </a:lnTo>
                  <a:lnTo>
                    <a:pt x="1302955" y="812781"/>
                  </a:lnTo>
                  <a:lnTo>
                    <a:pt x="1302041" y="811345"/>
                  </a:lnTo>
                  <a:lnTo>
                    <a:pt x="1300736" y="810627"/>
                  </a:lnTo>
                  <a:lnTo>
                    <a:pt x="1298844" y="808278"/>
                  </a:lnTo>
                  <a:lnTo>
                    <a:pt x="1294602" y="804624"/>
                  </a:lnTo>
                  <a:lnTo>
                    <a:pt x="1294407" y="804037"/>
                  </a:lnTo>
                  <a:lnTo>
                    <a:pt x="1289774" y="800383"/>
                  </a:lnTo>
                  <a:lnTo>
                    <a:pt x="1289578" y="799796"/>
                  </a:lnTo>
                  <a:lnTo>
                    <a:pt x="1287555" y="798360"/>
                  </a:lnTo>
                  <a:lnTo>
                    <a:pt x="1287164" y="797642"/>
                  </a:lnTo>
                  <a:lnTo>
                    <a:pt x="1272482" y="785832"/>
                  </a:lnTo>
                  <a:lnTo>
                    <a:pt x="1272482" y="785375"/>
                  </a:lnTo>
                  <a:lnTo>
                    <a:pt x="1261520" y="776761"/>
                  </a:lnTo>
                  <a:lnTo>
                    <a:pt x="1255582" y="772650"/>
                  </a:lnTo>
                  <a:lnTo>
                    <a:pt x="1248143" y="768148"/>
                  </a:lnTo>
                  <a:lnTo>
                    <a:pt x="1247556" y="767430"/>
                  </a:lnTo>
                  <a:lnTo>
                    <a:pt x="1247034" y="767430"/>
                  </a:lnTo>
                  <a:lnTo>
                    <a:pt x="1241618" y="764037"/>
                  </a:lnTo>
                  <a:lnTo>
                    <a:pt x="1240704" y="762993"/>
                  </a:lnTo>
                  <a:lnTo>
                    <a:pt x="1227328" y="755359"/>
                  </a:lnTo>
                  <a:lnTo>
                    <a:pt x="1226218" y="755098"/>
                  </a:lnTo>
                  <a:lnTo>
                    <a:pt x="1222303" y="752488"/>
                  </a:lnTo>
                  <a:lnTo>
                    <a:pt x="1218388" y="750465"/>
                  </a:lnTo>
                  <a:lnTo>
                    <a:pt x="1217474" y="750334"/>
                  </a:lnTo>
                  <a:lnTo>
                    <a:pt x="1216757" y="749747"/>
                  </a:lnTo>
                  <a:lnTo>
                    <a:pt x="1216757" y="749290"/>
                  </a:lnTo>
                  <a:lnTo>
                    <a:pt x="1212515" y="747529"/>
                  </a:lnTo>
                  <a:lnTo>
                    <a:pt x="1210101" y="746093"/>
                  </a:lnTo>
                  <a:lnTo>
                    <a:pt x="1208404" y="745963"/>
                  </a:lnTo>
                  <a:lnTo>
                    <a:pt x="1208013" y="744918"/>
                  </a:lnTo>
                  <a:lnTo>
                    <a:pt x="1207491" y="744657"/>
                  </a:lnTo>
                  <a:lnTo>
                    <a:pt x="1205794" y="744527"/>
                  </a:lnTo>
                  <a:lnTo>
                    <a:pt x="1205794" y="744070"/>
                  </a:lnTo>
                  <a:lnTo>
                    <a:pt x="1204489" y="743352"/>
                  </a:lnTo>
                  <a:lnTo>
                    <a:pt x="1203576" y="743352"/>
                  </a:lnTo>
                  <a:lnTo>
                    <a:pt x="1203380" y="742895"/>
                  </a:lnTo>
                  <a:lnTo>
                    <a:pt x="1201879" y="742178"/>
                  </a:lnTo>
                  <a:lnTo>
                    <a:pt x="1198747" y="741134"/>
                  </a:lnTo>
                  <a:lnTo>
                    <a:pt x="1195941" y="741395"/>
                  </a:lnTo>
                  <a:lnTo>
                    <a:pt x="1194832" y="740677"/>
                  </a:lnTo>
                  <a:lnTo>
                    <a:pt x="1193723" y="740677"/>
                  </a:lnTo>
                  <a:lnTo>
                    <a:pt x="1192222" y="741264"/>
                  </a:lnTo>
                  <a:lnTo>
                    <a:pt x="1190395" y="739829"/>
                  </a:lnTo>
                  <a:lnTo>
                    <a:pt x="1188372" y="739372"/>
                  </a:lnTo>
                  <a:lnTo>
                    <a:pt x="1187654" y="738654"/>
                  </a:lnTo>
                  <a:lnTo>
                    <a:pt x="1184848" y="738067"/>
                  </a:lnTo>
                  <a:lnTo>
                    <a:pt x="1183347" y="738067"/>
                  </a:lnTo>
                  <a:lnTo>
                    <a:pt x="1182760" y="738654"/>
                  </a:lnTo>
                  <a:lnTo>
                    <a:pt x="1182238" y="738654"/>
                  </a:lnTo>
                  <a:lnTo>
                    <a:pt x="1179106" y="737610"/>
                  </a:lnTo>
                  <a:lnTo>
                    <a:pt x="1178388" y="736892"/>
                  </a:lnTo>
                  <a:lnTo>
                    <a:pt x="1175778" y="735848"/>
                  </a:lnTo>
                  <a:lnTo>
                    <a:pt x="1172972" y="735587"/>
                  </a:lnTo>
                  <a:lnTo>
                    <a:pt x="1164424" y="733238"/>
                  </a:lnTo>
                  <a:lnTo>
                    <a:pt x="1162402" y="733499"/>
                  </a:lnTo>
                  <a:lnTo>
                    <a:pt x="1162206" y="733042"/>
                  </a:lnTo>
                  <a:lnTo>
                    <a:pt x="1159400" y="732781"/>
                  </a:lnTo>
                  <a:lnTo>
                    <a:pt x="1158486" y="733499"/>
                  </a:lnTo>
                  <a:lnTo>
                    <a:pt x="1156268" y="733630"/>
                  </a:lnTo>
                  <a:lnTo>
                    <a:pt x="1155550" y="733891"/>
                  </a:lnTo>
                  <a:lnTo>
                    <a:pt x="1155550" y="734347"/>
                  </a:lnTo>
                  <a:lnTo>
                    <a:pt x="1154049" y="734804"/>
                  </a:lnTo>
                  <a:lnTo>
                    <a:pt x="1153136" y="736240"/>
                  </a:lnTo>
                  <a:lnTo>
                    <a:pt x="1152940" y="737415"/>
                  </a:lnTo>
                  <a:lnTo>
                    <a:pt x="1151048" y="738002"/>
                  </a:lnTo>
                  <a:lnTo>
                    <a:pt x="1150330" y="738719"/>
                  </a:lnTo>
                  <a:lnTo>
                    <a:pt x="1150330" y="739568"/>
                  </a:lnTo>
                  <a:lnTo>
                    <a:pt x="1151048" y="740416"/>
                  </a:lnTo>
                  <a:lnTo>
                    <a:pt x="1148503" y="740285"/>
                  </a:lnTo>
                  <a:lnTo>
                    <a:pt x="1146545" y="741003"/>
                  </a:lnTo>
                  <a:lnTo>
                    <a:pt x="1145632" y="742439"/>
                  </a:lnTo>
                  <a:lnTo>
                    <a:pt x="1143413" y="743874"/>
                  </a:lnTo>
                  <a:lnTo>
                    <a:pt x="1140412" y="743744"/>
                  </a:lnTo>
                  <a:lnTo>
                    <a:pt x="1139302" y="745767"/>
                  </a:lnTo>
                  <a:lnTo>
                    <a:pt x="1137606" y="745897"/>
                  </a:lnTo>
                  <a:lnTo>
                    <a:pt x="1134996" y="748246"/>
                  </a:lnTo>
                  <a:lnTo>
                    <a:pt x="1132190" y="747529"/>
                  </a:lnTo>
                  <a:lnTo>
                    <a:pt x="1130689" y="747529"/>
                  </a:lnTo>
                  <a:lnTo>
                    <a:pt x="1129580" y="749421"/>
                  </a:lnTo>
                  <a:lnTo>
                    <a:pt x="1126252" y="750726"/>
                  </a:lnTo>
                  <a:lnTo>
                    <a:pt x="1123120" y="751313"/>
                  </a:lnTo>
                  <a:lnTo>
                    <a:pt x="1120706" y="751313"/>
                  </a:lnTo>
                  <a:lnTo>
                    <a:pt x="1109352" y="749095"/>
                  </a:lnTo>
                  <a:lnTo>
                    <a:pt x="1103609" y="748964"/>
                  </a:lnTo>
                  <a:lnTo>
                    <a:pt x="1101587" y="749682"/>
                  </a:lnTo>
                  <a:lnTo>
                    <a:pt x="1101195" y="751313"/>
                  </a:lnTo>
                  <a:lnTo>
                    <a:pt x="1100477" y="751574"/>
                  </a:lnTo>
                  <a:lnTo>
                    <a:pt x="1100282" y="752618"/>
                  </a:lnTo>
                  <a:lnTo>
                    <a:pt x="1099172" y="752488"/>
                  </a:lnTo>
                  <a:lnTo>
                    <a:pt x="1098781" y="752749"/>
                  </a:lnTo>
                  <a:lnTo>
                    <a:pt x="1098389" y="755554"/>
                  </a:lnTo>
                  <a:lnTo>
                    <a:pt x="1097476" y="758360"/>
                  </a:lnTo>
                  <a:lnTo>
                    <a:pt x="1093952" y="758360"/>
                  </a:lnTo>
                  <a:lnTo>
                    <a:pt x="1089645" y="757512"/>
                  </a:lnTo>
                  <a:lnTo>
                    <a:pt x="1086513" y="757382"/>
                  </a:lnTo>
                  <a:lnTo>
                    <a:pt x="1082990" y="757838"/>
                  </a:lnTo>
                  <a:lnTo>
                    <a:pt x="1082598" y="758295"/>
                  </a:lnTo>
                  <a:lnTo>
                    <a:pt x="1081097" y="758295"/>
                  </a:lnTo>
                  <a:lnTo>
                    <a:pt x="1080380" y="758752"/>
                  </a:lnTo>
                  <a:lnTo>
                    <a:pt x="1078683" y="758752"/>
                  </a:lnTo>
                  <a:lnTo>
                    <a:pt x="1078683" y="758491"/>
                  </a:lnTo>
                  <a:lnTo>
                    <a:pt x="1076987" y="758034"/>
                  </a:lnTo>
                  <a:lnTo>
                    <a:pt x="1075290" y="758165"/>
                  </a:lnTo>
                  <a:lnTo>
                    <a:pt x="1074377" y="758752"/>
                  </a:lnTo>
                  <a:lnTo>
                    <a:pt x="1067133" y="758621"/>
                  </a:lnTo>
                  <a:lnTo>
                    <a:pt x="1064719" y="758882"/>
                  </a:lnTo>
                  <a:lnTo>
                    <a:pt x="1064001" y="759731"/>
                  </a:lnTo>
                  <a:lnTo>
                    <a:pt x="1062892" y="760187"/>
                  </a:lnTo>
                  <a:lnTo>
                    <a:pt x="1060282" y="760057"/>
                  </a:lnTo>
                  <a:lnTo>
                    <a:pt x="1051343" y="761819"/>
                  </a:lnTo>
                  <a:lnTo>
                    <a:pt x="1048537" y="762863"/>
                  </a:lnTo>
                  <a:lnTo>
                    <a:pt x="1047232" y="763711"/>
                  </a:lnTo>
                  <a:lnTo>
                    <a:pt x="1043708" y="764429"/>
                  </a:lnTo>
                  <a:lnTo>
                    <a:pt x="1043512" y="765016"/>
                  </a:lnTo>
                  <a:lnTo>
                    <a:pt x="1040902" y="765864"/>
                  </a:lnTo>
                  <a:lnTo>
                    <a:pt x="1040184" y="766908"/>
                  </a:lnTo>
                  <a:lnTo>
                    <a:pt x="1040380" y="767496"/>
                  </a:lnTo>
                  <a:lnTo>
                    <a:pt x="1039793" y="769127"/>
                  </a:lnTo>
                  <a:lnTo>
                    <a:pt x="1037378" y="770758"/>
                  </a:lnTo>
                  <a:lnTo>
                    <a:pt x="1037378" y="771607"/>
                  </a:lnTo>
                  <a:lnTo>
                    <a:pt x="1036465" y="772455"/>
                  </a:lnTo>
                  <a:lnTo>
                    <a:pt x="1035747" y="772585"/>
                  </a:lnTo>
                  <a:lnTo>
                    <a:pt x="1035943" y="773890"/>
                  </a:lnTo>
                  <a:lnTo>
                    <a:pt x="1034246" y="774739"/>
                  </a:lnTo>
                  <a:lnTo>
                    <a:pt x="1034442" y="777936"/>
                  </a:lnTo>
                  <a:lnTo>
                    <a:pt x="1032941" y="780155"/>
                  </a:lnTo>
                  <a:lnTo>
                    <a:pt x="1032941" y="781590"/>
                  </a:lnTo>
                  <a:lnTo>
                    <a:pt x="1032028" y="782177"/>
                  </a:lnTo>
                  <a:lnTo>
                    <a:pt x="1031636" y="783352"/>
                  </a:lnTo>
                  <a:lnTo>
                    <a:pt x="1029222" y="786092"/>
                  </a:lnTo>
                  <a:lnTo>
                    <a:pt x="1029026" y="786810"/>
                  </a:lnTo>
                  <a:lnTo>
                    <a:pt x="1028439" y="786810"/>
                  </a:lnTo>
                  <a:lnTo>
                    <a:pt x="1027330" y="787854"/>
                  </a:lnTo>
                  <a:lnTo>
                    <a:pt x="1023219" y="787593"/>
                  </a:lnTo>
                  <a:lnTo>
                    <a:pt x="1021326" y="788180"/>
                  </a:lnTo>
                  <a:lnTo>
                    <a:pt x="1020021" y="789029"/>
                  </a:lnTo>
                  <a:lnTo>
                    <a:pt x="1015388" y="790791"/>
                  </a:lnTo>
                  <a:lnTo>
                    <a:pt x="1014671" y="791508"/>
                  </a:lnTo>
                  <a:lnTo>
                    <a:pt x="1013170" y="791965"/>
                  </a:lnTo>
                  <a:lnTo>
                    <a:pt x="1011865" y="793140"/>
                  </a:lnTo>
                  <a:lnTo>
                    <a:pt x="1011278" y="793140"/>
                  </a:lnTo>
                  <a:lnTo>
                    <a:pt x="1009255" y="795163"/>
                  </a:lnTo>
                  <a:lnTo>
                    <a:pt x="1009255" y="795880"/>
                  </a:lnTo>
                  <a:lnTo>
                    <a:pt x="1009777" y="796598"/>
                  </a:lnTo>
                  <a:lnTo>
                    <a:pt x="1009581" y="799665"/>
                  </a:lnTo>
                  <a:lnTo>
                    <a:pt x="1008668" y="799208"/>
                  </a:lnTo>
                  <a:lnTo>
                    <a:pt x="1007754" y="799469"/>
                  </a:lnTo>
                  <a:lnTo>
                    <a:pt x="1007362" y="797838"/>
                  </a:lnTo>
                  <a:lnTo>
                    <a:pt x="1004948" y="798099"/>
                  </a:lnTo>
                  <a:lnTo>
                    <a:pt x="1003643" y="798947"/>
                  </a:lnTo>
                  <a:lnTo>
                    <a:pt x="999924" y="799208"/>
                  </a:lnTo>
                  <a:lnTo>
                    <a:pt x="999206" y="797903"/>
                  </a:lnTo>
                  <a:lnTo>
                    <a:pt x="992550" y="796859"/>
                  </a:lnTo>
                  <a:lnTo>
                    <a:pt x="991245" y="794836"/>
                  </a:lnTo>
                  <a:lnTo>
                    <a:pt x="987330" y="794380"/>
                  </a:lnTo>
                  <a:lnTo>
                    <a:pt x="986743" y="793792"/>
                  </a:lnTo>
                  <a:lnTo>
                    <a:pt x="986547" y="793074"/>
                  </a:lnTo>
                  <a:lnTo>
                    <a:pt x="987069" y="792487"/>
                  </a:lnTo>
                  <a:lnTo>
                    <a:pt x="989679" y="791900"/>
                  </a:lnTo>
                  <a:lnTo>
                    <a:pt x="989679" y="786615"/>
                  </a:lnTo>
                  <a:lnTo>
                    <a:pt x="989288" y="785766"/>
                  </a:lnTo>
                  <a:lnTo>
                    <a:pt x="988178" y="785049"/>
                  </a:lnTo>
                  <a:lnTo>
                    <a:pt x="988178" y="784004"/>
                  </a:lnTo>
                  <a:lnTo>
                    <a:pt x="987656" y="783743"/>
                  </a:lnTo>
                  <a:lnTo>
                    <a:pt x="987656" y="782308"/>
                  </a:lnTo>
                  <a:lnTo>
                    <a:pt x="984328" y="778980"/>
                  </a:lnTo>
                  <a:lnTo>
                    <a:pt x="984328" y="777675"/>
                  </a:lnTo>
                  <a:lnTo>
                    <a:pt x="983806" y="777414"/>
                  </a:lnTo>
                  <a:lnTo>
                    <a:pt x="984198" y="776566"/>
                  </a:lnTo>
                  <a:lnTo>
                    <a:pt x="983676" y="775978"/>
                  </a:lnTo>
                  <a:lnTo>
                    <a:pt x="983480" y="773956"/>
                  </a:lnTo>
                  <a:lnTo>
                    <a:pt x="982175" y="772063"/>
                  </a:lnTo>
                  <a:lnTo>
                    <a:pt x="981979" y="770628"/>
                  </a:lnTo>
                  <a:lnTo>
                    <a:pt x="981066" y="769584"/>
                  </a:lnTo>
                  <a:lnTo>
                    <a:pt x="980544" y="767104"/>
                  </a:lnTo>
                  <a:lnTo>
                    <a:pt x="979630" y="766256"/>
                  </a:lnTo>
                  <a:lnTo>
                    <a:pt x="979239" y="765081"/>
                  </a:lnTo>
                  <a:lnTo>
                    <a:pt x="978521" y="764625"/>
                  </a:lnTo>
                  <a:lnTo>
                    <a:pt x="978521" y="763189"/>
                  </a:lnTo>
                  <a:lnTo>
                    <a:pt x="977803" y="762471"/>
                  </a:lnTo>
                  <a:lnTo>
                    <a:pt x="976890" y="763776"/>
                  </a:lnTo>
                  <a:lnTo>
                    <a:pt x="975389" y="763515"/>
                  </a:lnTo>
                  <a:lnTo>
                    <a:pt x="975585" y="763059"/>
                  </a:lnTo>
                  <a:lnTo>
                    <a:pt x="974475" y="762471"/>
                  </a:lnTo>
                  <a:lnTo>
                    <a:pt x="974084" y="762014"/>
                  </a:lnTo>
                  <a:lnTo>
                    <a:pt x="974280" y="761297"/>
                  </a:lnTo>
                  <a:lnTo>
                    <a:pt x="973170" y="760253"/>
                  </a:lnTo>
                  <a:lnTo>
                    <a:pt x="973170" y="762863"/>
                  </a:lnTo>
                  <a:lnTo>
                    <a:pt x="973562" y="763580"/>
                  </a:lnTo>
                  <a:lnTo>
                    <a:pt x="973366" y="765473"/>
                  </a:lnTo>
                  <a:lnTo>
                    <a:pt x="972975" y="765734"/>
                  </a:lnTo>
                  <a:lnTo>
                    <a:pt x="973366" y="770824"/>
                  </a:lnTo>
                  <a:lnTo>
                    <a:pt x="974084" y="771867"/>
                  </a:lnTo>
                  <a:lnTo>
                    <a:pt x="974997" y="771998"/>
                  </a:lnTo>
                  <a:lnTo>
                    <a:pt x="976303" y="772846"/>
                  </a:lnTo>
                  <a:lnTo>
                    <a:pt x="977607" y="776370"/>
                  </a:lnTo>
                  <a:lnTo>
                    <a:pt x="978325" y="777414"/>
                  </a:lnTo>
                  <a:lnTo>
                    <a:pt x="978325" y="779306"/>
                  </a:lnTo>
                  <a:lnTo>
                    <a:pt x="977934" y="779763"/>
                  </a:lnTo>
                  <a:lnTo>
                    <a:pt x="978130" y="781981"/>
                  </a:lnTo>
                  <a:lnTo>
                    <a:pt x="979043" y="783026"/>
                  </a:lnTo>
                  <a:lnTo>
                    <a:pt x="979043" y="786549"/>
                  </a:lnTo>
                  <a:lnTo>
                    <a:pt x="979434" y="786810"/>
                  </a:lnTo>
                  <a:lnTo>
                    <a:pt x="979434" y="787854"/>
                  </a:lnTo>
                  <a:lnTo>
                    <a:pt x="979826" y="788572"/>
                  </a:lnTo>
                  <a:lnTo>
                    <a:pt x="980413" y="788703"/>
                  </a:lnTo>
                  <a:lnTo>
                    <a:pt x="980022" y="789159"/>
                  </a:lnTo>
                  <a:lnTo>
                    <a:pt x="980022" y="792683"/>
                  </a:lnTo>
                  <a:lnTo>
                    <a:pt x="980218" y="794706"/>
                  </a:lnTo>
                  <a:lnTo>
                    <a:pt x="980740" y="795423"/>
                  </a:lnTo>
                  <a:lnTo>
                    <a:pt x="980740" y="800513"/>
                  </a:lnTo>
                  <a:lnTo>
                    <a:pt x="981849" y="800970"/>
                  </a:lnTo>
                  <a:lnTo>
                    <a:pt x="982045" y="800252"/>
                  </a:lnTo>
                  <a:lnTo>
                    <a:pt x="983154" y="799796"/>
                  </a:lnTo>
                  <a:lnTo>
                    <a:pt x="983545" y="799077"/>
                  </a:lnTo>
                  <a:lnTo>
                    <a:pt x="985568" y="797642"/>
                  </a:lnTo>
                  <a:lnTo>
                    <a:pt x="985177" y="797185"/>
                  </a:lnTo>
                  <a:lnTo>
                    <a:pt x="985568" y="796468"/>
                  </a:lnTo>
                  <a:lnTo>
                    <a:pt x="986873" y="796011"/>
                  </a:lnTo>
                  <a:lnTo>
                    <a:pt x="987265" y="796272"/>
                  </a:lnTo>
                  <a:lnTo>
                    <a:pt x="987265" y="797903"/>
                  </a:lnTo>
                  <a:lnTo>
                    <a:pt x="986547" y="799208"/>
                  </a:lnTo>
                  <a:lnTo>
                    <a:pt x="986547" y="799926"/>
                  </a:lnTo>
                  <a:lnTo>
                    <a:pt x="985242" y="801231"/>
                  </a:lnTo>
                  <a:lnTo>
                    <a:pt x="984133" y="801688"/>
                  </a:lnTo>
                  <a:lnTo>
                    <a:pt x="983937" y="802536"/>
                  </a:lnTo>
                  <a:lnTo>
                    <a:pt x="982632" y="803384"/>
                  </a:lnTo>
                  <a:lnTo>
                    <a:pt x="982045" y="804689"/>
                  </a:lnTo>
                  <a:lnTo>
                    <a:pt x="980935" y="805733"/>
                  </a:lnTo>
                  <a:lnTo>
                    <a:pt x="981327" y="807169"/>
                  </a:lnTo>
                  <a:lnTo>
                    <a:pt x="980609" y="807299"/>
                  </a:lnTo>
                  <a:lnTo>
                    <a:pt x="978391" y="808931"/>
                  </a:lnTo>
                  <a:lnTo>
                    <a:pt x="977673" y="809975"/>
                  </a:lnTo>
                  <a:lnTo>
                    <a:pt x="976563" y="810562"/>
                  </a:lnTo>
                  <a:lnTo>
                    <a:pt x="975454" y="812324"/>
                  </a:lnTo>
                  <a:lnTo>
                    <a:pt x="974345" y="812911"/>
                  </a:lnTo>
                  <a:lnTo>
                    <a:pt x="974541" y="813629"/>
                  </a:lnTo>
                  <a:lnTo>
                    <a:pt x="973823" y="813890"/>
                  </a:lnTo>
                  <a:lnTo>
                    <a:pt x="973301" y="814934"/>
                  </a:lnTo>
                  <a:lnTo>
                    <a:pt x="972714" y="822829"/>
                  </a:lnTo>
                  <a:lnTo>
                    <a:pt x="972192" y="823286"/>
                  </a:lnTo>
                  <a:lnTo>
                    <a:pt x="970691" y="823286"/>
                  </a:lnTo>
                  <a:lnTo>
                    <a:pt x="969190" y="824722"/>
                  </a:lnTo>
                  <a:lnTo>
                    <a:pt x="968276" y="827071"/>
                  </a:lnTo>
                  <a:lnTo>
                    <a:pt x="966972" y="827789"/>
                  </a:lnTo>
                  <a:lnTo>
                    <a:pt x="965862" y="830138"/>
                  </a:lnTo>
                  <a:lnTo>
                    <a:pt x="964361" y="831769"/>
                  </a:lnTo>
                  <a:lnTo>
                    <a:pt x="964883" y="832487"/>
                  </a:lnTo>
                  <a:lnTo>
                    <a:pt x="964166" y="832487"/>
                  </a:lnTo>
                  <a:lnTo>
                    <a:pt x="963970" y="833205"/>
                  </a:lnTo>
                  <a:lnTo>
                    <a:pt x="963448" y="833205"/>
                  </a:lnTo>
                  <a:lnTo>
                    <a:pt x="962534" y="834248"/>
                  </a:lnTo>
                  <a:lnTo>
                    <a:pt x="962143" y="834248"/>
                  </a:lnTo>
                  <a:lnTo>
                    <a:pt x="962534" y="833792"/>
                  </a:lnTo>
                  <a:lnTo>
                    <a:pt x="962534" y="832030"/>
                  </a:lnTo>
                  <a:lnTo>
                    <a:pt x="962012" y="831573"/>
                  </a:lnTo>
                  <a:lnTo>
                    <a:pt x="958880" y="831117"/>
                  </a:lnTo>
                  <a:lnTo>
                    <a:pt x="956270" y="831704"/>
                  </a:lnTo>
                  <a:lnTo>
                    <a:pt x="954052" y="830660"/>
                  </a:lnTo>
                  <a:lnTo>
                    <a:pt x="951441" y="830660"/>
                  </a:lnTo>
                  <a:lnTo>
                    <a:pt x="949941" y="831508"/>
                  </a:lnTo>
                  <a:lnTo>
                    <a:pt x="949941" y="831965"/>
                  </a:lnTo>
                  <a:lnTo>
                    <a:pt x="946808" y="831704"/>
                  </a:lnTo>
                  <a:lnTo>
                    <a:pt x="946091" y="832291"/>
                  </a:lnTo>
                  <a:lnTo>
                    <a:pt x="945699" y="831834"/>
                  </a:lnTo>
                  <a:lnTo>
                    <a:pt x="944198" y="832095"/>
                  </a:lnTo>
                  <a:lnTo>
                    <a:pt x="943089" y="831508"/>
                  </a:lnTo>
                  <a:lnTo>
                    <a:pt x="941784" y="831638"/>
                  </a:lnTo>
                  <a:lnTo>
                    <a:pt x="940087" y="833074"/>
                  </a:lnTo>
                  <a:lnTo>
                    <a:pt x="936760" y="833074"/>
                  </a:lnTo>
                  <a:lnTo>
                    <a:pt x="935650" y="833792"/>
                  </a:lnTo>
                  <a:lnTo>
                    <a:pt x="935650" y="834248"/>
                  </a:lnTo>
                  <a:lnTo>
                    <a:pt x="934541" y="834509"/>
                  </a:lnTo>
                  <a:lnTo>
                    <a:pt x="934541" y="835358"/>
                  </a:lnTo>
                  <a:lnTo>
                    <a:pt x="935846" y="835488"/>
                  </a:lnTo>
                  <a:lnTo>
                    <a:pt x="936433" y="835031"/>
                  </a:lnTo>
                  <a:lnTo>
                    <a:pt x="938848" y="835031"/>
                  </a:lnTo>
                  <a:lnTo>
                    <a:pt x="943089" y="834314"/>
                  </a:lnTo>
                  <a:lnTo>
                    <a:pt x="944786" y="833465"/>
                  </a:lnTo>
                  <a:lnTo>
                    <a:pt x="945699" y="833465"/>
                  </a:lnTo>
                  <a:lnTo>
                    <a:pt x="946091" y="834053"/>
                  </a:lnTo>
                  <a:lnTo>
                    <a:pt x="947592" y="834183"/>
                  </a:lnTo>
                  <a:lnTo>
                    <a:pt x="948505" y="834771"/>
                  </a:lnTo>
                  <a:lnTo>
                    <a:pt x="948897" y="833726"/>
                  </a:lnTo>
                  <a:lnTo>
                    <a:pt x="951115" y="833988"/>
                  </a:lnTo>
                  <a:lnTo>
                    <a:pt x="951311" y="833726"/>
                  </a:lnTo>
                  <a:lnTo>
                    <a:pt x="954117" y="833726"/>
                  </a:lnTo>
                  <a:lnTo>
                    <a:pt x="955030" y="833139"/>
                  </a:lnTo>
                  <a:lnTo>
                    <a:pt x="955422" y="833596"/>
                  </a:lnTo>
                  <a:lnTo>
                    <a:pt x="960250" y="833139"/>
                  </a:lnTo>
                  <a:lnTo>
                    <a:pt x="961555" y="833726"/>
                  </a:lnTo>
                  <a:lnTo>
                    <a:pt x="961947" y="834575"/>
                  </a:lnTo>
                  <a:lnTo>
                    <a:pt x="963774" y="835031"/>
                  </a:lnTo>
                  <a:lnTo>
                    <a:pt x="963970" y="835880"/>
                  </a:lnTo>
                  <a:lnTo>
                    <a:pt x="963448" y="836141"/>
                  </a:lnTo>
                  <a:lnTo>
                    <a:pt x="962338" y="837903"/>
                  </a:lnTo>
                  <a:lnTo>
                    <a:pt x="962338" y="839338"/>
                  </a:lnTo>
                  <a:lnTo>
                    <a:pt x="961751" y="839795"/>
                  </a:lnTo>
                  <a:lnTo>
                    <a:pt x="961229" y="841426"/>
                  </a:lnTo>
                  <a:lnTo>
                    <a:pt x="961425" y="841883"/>
                  </a:lnTo>
                  <a:lnTo>
                    <a:pt x="960903" y="842731"/>
                  </a:lnTo>
                  <a:lnTo>
                    <a:pt x="961099" y="842992"/>
                  </a:lnTo>
                  <a:lnTo>
                    <a:pt x="960511" y="843449"/>
                  </a:lnTo>
                  <a:lnTo>
                    <a:pt x="959989" y="846190"/>
                  </a:lnTo>
                  <a:lnTo>
                    <a:pt x="959598" y="846320"/>
                  </a:lnTo>
                  <a:lnTo>
                    <a:pt x="959989" y="847168"/>
                  </a:lnTo>
                  <a:lnTo>
                    <a:pt x="959598" y="847168"/>
                  </a:lnTo>
                  <a:lnTo>
                    <a:pt x="959402" y="848604"/>
                  </a:lnTo>
                  <a:lnTo>
                    <a:pt x="958684" y="849191"/>
                  </a:lnTo>
                  <a:lnTo>
                    <a:pt x="959076" y="851345"/>
                  </a:lnTo>
                  <a:lnTo>
                    <a:pt x="958358" y="851801"/>
                  </a:lnTo>
                  <a:lnTo>
                    <a:pt x="958358" y="853824"/>
                  </a:lnTo>
                  <a:lnTo>
                    <a:pt x="958750" y="854085"/>
                  </a:lnTo>
                  <a:lnTo>
                    <a:pt x="958750" y="854803"/>
                  </a:lnTo>
                  <a:lnTo>
                    <a:pt x="958162" y="856108"/>
                  </a:lnTo>
                  <a:lnTo>
                    <a:pt x="958554" y="857739"/>
                  </a:lnTo>
                  <a:lnTo>
                    <a:pt x="957967" y="860219"/>
                  </a:lnTo>
                  <a:lnTo>
                    <a:pt x="958162" y="861654"/>
                  </a:lnTo>
                  <a:lnTo>
                    <a:pt x="958554" y="861915"/>
                  </a:lnTo>
                  <a:lnTo>
                    <a:pt x="957640" y="862960"/>
                  </a:lnTo>
                  <a:lnTo>
                    <a:pt x="957640" y="864264"/>
                  </a:lnTo>
                  <a:lnTo>
                    <a:pt x="958750" y="865569"/>
                  </a:lnTo>
                  <a:lnTo>
                    <a:pt x="960968" y="865831"/>
                  </a:lnTo>
                  <a:lnTo>
                    <a:pt x="961360" y="866548"/>
                  </a:lnTo>
                  <a:lnTo>
                    <a:pt x="962273" y="866548"/>
                  </a:lnTo>
                  <a:lnTo>
                    <a:pt x="962795" y="867397"/>
                  </a:lnTo>
                  <a:lnTo>
                    <a:pt x="963513" y="867527"/>
                  </a:lnTo>
                  <a:lnTo>
                    <a:pt x="962926" y="868245"/>
                  </a:lnTo>
                  <a:lnTo>
                    <a:pt x="962012" y="868506"/>
                  </a:lnTo>
                  <a:lnTo>
                    <a:pt x="962208" y="869680"/>
                  </a:lnTo>
                  <a:lnTo>
                    <a:pt x="962926" y="870137"/>
                  </a:lnTo>
                  <a:lnTo>
                    <a:pt x="965340" y="870398"/>
                  </a:lnTo>
                  <a:lnTo>
                    <a:pt x="966058" y="873334"/>
                  </a:lnTo>
                  <a:lnTo>
                    <a:pt x="966972" y="874052"/>
                  </a:lnTo>
                  <a:lnTo>
                    <a:pt x="968081" y="874052"/>
                  </a:lnTo>
                  <a:lnTo>
                    <a:pt x="968276" y="873596"/>
                  </a:lnTo>
                  <a:lnTo>
                    <a:pt x="968799" y="873596"/>
                  </a:lnTo>
                  <a:lnTo>
                    <a:pt x="968799" y="874900"/>
                  </a:lnTo>
                  <a:lnTo>
                    <a:pt x="968276" y="875945"/>
                  </a:lnTo>
                  <a:lnTo>
                    <a:pt x="966580" y="875814"/>
                  </a:lnTo>
                  <a:lnTo>
                    <a:pt x="965862" y="876989"/>
                  </a:lnTo>
                  <a:lnTo>
                    <a:pt x="960838" y="876271"/>
                  </a:lnTo>
                  <a:lnTo>
                    <a:pt x="959533" y="877315"/>
                  </a:lnTo>
                  <a:lnTo>
                    <a:pt x="958945" y="878751"/>
                  </a:lnTo>
                  <a:lnTo>
                    <a:pt x="958423" y="878620"/>
                  </a:lnTo>
                  <a:lnTo>
                    <a:pt x="957706" y="879207"/>
                  </a:lnTo>
                  <a:lnTo>
                    <a:pt x="956792" y="879207"/>
                  </a:lnTo>
                  <a:lnTo>
                    <a:pt x="955096" y="878490"/>
                  </a:lnTo>
                  <a:lnTo>
                    <a:pt x="954704" y="877445"/>
                  </a:lnTo>
                  <a:lnTo>
                    <a:pt x="952812" y="877445"/>
                  </a:lnTo>
                  <a:lnTo>
                    <a:pt x="952094" y="876858"/>
                  </a:lnTo>
                  <a:lnTo>
                    <a:pt x="952290" y="875423"/>
                  </a:lnTo>
                  <a:lnTo>
                    <a:pt x="951180" y="874574"/>
                  </a:lnTo>
                  <a:lnTo>
                    <a:pt x="950267" y="874705"/>
                  </a:lnTo>
                  <a:lnTo>
                    <a:pt x="949158" y="875553"/>
                  </a:lnTo>
                  <a:lnTo>
                    <a:pt x="948962" y="877185"/>
                  </a:lnTo>
                  <a:lnTo>
                    <a:pt x="947461" y="877902"/>
                  </a:lnTo>
                  <a:lnTo>
                    <a:pt x="947461" y="878751"/>
                  </a:lnTo>
                  <a:lnTo>
                    <a:pt x="947852" y="879011"/>
                  </a:lnTo>
                  <a:lnTo>
                    <a:pt x="947657" y="880056"/>
                  </a:lnTo>
                  <a:lnTo>
                    <a:pt x="945960" y="880186"/>
                  </a:lnTo>
                  <a:lnTo>
                    <a:pt x="944851" y="880904"/>
                  </a:lnTo>
                  <a:lnTo>
                    <a:pt x="945047" y="881361"/>
                  </a:lnTo>
                  <a:lnTo>
                    <a:pt x="944459" y="882665"/>
                  </a:lnTo>
                  <a:lnTo>
                    <a:pt x="943154" y="884297"/>
                  </a:lnTo>
                  <a:lnTo>
                    <a:pt x="943154" y="886450"/>
                  </a:lnTo>
                  <a:lnTo>
                    <a:pt x="942632" y="886581"/>
                  </a:lnTo>
                  <a:lnTo>
                    <a:pt x="942241" y="888212"/>
                  </a:lnTo>
                  <a:lnTo>
                    <a:pt x="942828" y="888669"/>
                  </a:lnTo>
                  <a:lnTo>
                    <a:pt x="942632" y="889843"/>
                  </a:lnTo>
                  <a:lnTo>
                    <a:pt x="943546" y="889974"/>
                  </a:lnTo>
                  <a:lnTo>
                    <a:pt x="944851" y="891018"/>
                  </a:lnTo>
                  <a:lnTo>
                    <a:pt x="944851" y="892649"/>
                  </a:lnTo>
                  <a:lnTo>
                    <a:pt x="942828" y="892780"/>
                  </a:lnTo>
                  <a:lnTo>
                    <a:pt x="942437" y="893824"/>
                  </a:lnTo>
                  <a:lnTo>
                    <a:pt x="942828" y="894541"/>
                  </a:lnTo>
                  <a:lnTo>
                    <a:pt x="942632" y="896564"/>
                  </a:lnTo>
                  <a:lnTo>
                    <a:pt x="943154" y="897152"/>
                  </a:lnTo>
                  <a:lnTo>
                    <a:pt x="943742" y="897152"/>
                  </a:lnTo>
                  <a:lnTo>
                    <a:pt x="944133" y="898000"/>
                  </a:lnTo>
                  <a:lnTo>
                    <a:pt x="944133" y="898457"/>
                  </a:lnTo>
                  <a:lnTo>
                    <a:pt x="943611" y="898587"/>
                  </a:lnTo>
                  <a:lnTo>
                    <a:pt x="943611" y="899305"/>
                  </a:lnTo>
                  <a:lnTo>
                    <a:pt x="944525" y="899761"/>
                  </a:lnTo>
                  <a:lnTo>
                    <a:pt x="944329" y="900610"/>
                  </a:lnTo>
                  <a:lnTo>
                    <a:pt x="944721" y="901458"/>
                  </a:lnTo>
                  <a:lnTo>
                    <a:pt x="944198" y="901589"/>
                  </a:lnTo>
                  <a:lnTo>
                    <a:pt x="943807" y="903481"/>
                  </a:lnTo>
                  <a:lnTo>
                    <a:pt x="944329" y="904329"/>
                  </a:lnTo>
                  <a:lnTo>
                    <a:pt x="946025" y="903742"/>
                  </a:lnTo>
                  <a:lnTo>
                    <a:pt x="946743" y="904329"/>
                  </a:lnTo>
                  <a:lnTo>
                    <a:pt x="947331" y="905961"/>
                  </a:lnTo>
                  <a:lnTo>
                    <a:pt x="948244" y="905961"/>
                  </a:lnTo>
                  <a:lnTo>
                    <a:pt x="950136" y="904917"/>
                  </a:lnTo>
                  <a:lnTo>
                    <a:pt x="952942" y="904655"/>
                  </a:lnTo>
                  <a:lnTo>
                    <a:pt x="954835" y="905700"/>
                  </a:lnTo>
                  <a:lnTo>
                    <a:pt x="955944" y="905700"/>
                  </a:lnTo>
                  <a:lnTo>
                    <a:pt x="957967" y="907853"/>
                  </a:lnTo>
                  <a:lnTo>
                    <a:pt x="958684" y="907722"/>
                  </a:lnTo>
                  <a:lnTo>
                    <a:pt x="959206" y="907005"/>
                  </a:lnTo>
                  <a:lnTo>
                    <a:pt x="959924" y="907005"/>
                  </a:lnTo>
                  <a:lnTo>
                    <a:pt x="960838" y="907592"/>
                  </a:lnTo>
                  <a:lnTo>
                    <a:pt x="963056" y="906548"/>
                  </a:lnTo>
                  <a:lnTo>
                    <a:pt x="966972" y="906809"/>
                  </a:lnTo>
                  <a:lnTo>
                    <a:pt x="968081" y="907070"/>
                  </a:lnTo>
                  <a:lnTo>
                    <a:pt x="968472" y="907657"/>
                  </a:lnTo>
                  <a:lnTo>
                    <a:pt x="968081" y="908375"/>
                  </a:lnTo>
                  <a:lnTo>
                    <a:pt x="966188" y="908832"/>
                  </a:lnTo>
                  <a:lnTo>
                    <a:pt x="966384" y="910594"/>
                  </a:lnTo>
                  <a:lnTo>
                    <a:pt x="965471" y="910724"/>
                  </a:lnTo>
                  <a:lnTo>
                    <a:pt x="965079" y="911181"/>
                  </a:lnTo>
                  <a:lnTo>
                    <a:pt x="965471" y="912029"/>
                  </a:lnTo>
                  <a:lnTo>
                    <a:pt x="963448" y="912029"/>
                  </a:lnTo>
                  <a:lnTo>
                    <a:pt x="962534" y="913073"/>
                  </a:lnTo>
                  <a:lnTo>
                    <a:pt x="961425" y="913530"/>
                  </a:lnTo>
                  <a:lnTo>
                    <a:pt x="961425" y="915096"/>
                  </a:lnTo>
                  <a:lnTo>
                    <a:pt x="963317" y="915553"/>
                  </a:lnTo>
                  <a:lnTo>
                    <a:pt x="964035" y="916401"/>
                  </a:lnTo>
                  <a:lnTo>
                    <a:pt x="963839" y="917445"/>
                  </a:lnTo>
                  <a:lnTo>
                    <a:pt x="960120" y="918163"/>
                  </a:lnTo>
                  <a:lnTo>
                    <a:pt x="959924" y="919468"/>
                  </a:lnTo>
                  <a:lnTo>
                    <a:pt x="958423" y="920185"/>
                  </a:lnTo>
                  <a:lnTo>
                    <a:pt x="957314" y="921621"/>
                  </a:lnTo>
                  <a:lnTo>
                    <a:pt x="957118" y="923057"/>
                  </a:lnTo>
                  <a:lnTo>
                    <a:pt x="958228" y="923318"/>
                  </a:lnTo>
                  <a:lnTo>
                    <a:pt x="958228" y="923905"/>
                  </a:lnTo>
                  <a:lnTo>
                    <a:pt x="957118" y="924362"/>
                  </a:lnTo>
                  <a:lnTo>
                    <a:pt x="957314" y="926124"/>
                  </a:lnTo>
                  <a:lnTo>
                    <a:pt x="956009" y="926580"/>
                  </a:lnTo>
                  <a:lnTo>
                    <a:pt x="956009" y="928603"/>
                  </a:lnTo>
                  <a:lnTo>
                    <a:pt x="955618" y="929190"/>
                  </a:lnTo>
                  <a:lnTo>
                    <a:pt x="955618" y="929778"/>
                  </a:lnTo>
                  <a:lnTo>
                    <a:pt x="956923" y="930235"/>
                  </a:lnTo>
                  <a:lnTo>
                    <a:pt x="957640" y="931409"/>
                  </a:lnTo>
                  <a:lnTo>
                    <a:pt x="957445" y="933432"/>
                  </a:lnTo>
                  <a:lnTo>
                    <a:pt x="956727" y="933889"/>
                  </a:lnTo>
                  <a:lnTo>
                    <a:pt x="956923" y="934932"/>
                  </a:lnTo>
                  <a:lnTo>
                    <a:pt x="956401" y="935650"/>
                  </a:lnTo>
                  <a:lnTo>
                    <a:pt x="955879" y="935650"/>
                  </a:lnTo>
                  <a:lnTo>
                    <a:pt x="955879" y="936238"/>
                  </a:lnTo>
                  <a:lnTo>
                    <a:pt x="954182" y="936498"/>
                  </a:lnTo>
                  <a:lnTo>
                    <a:pt x="953660" y="937217"/>
                  </a:lnTo>
                  <a:lnTo>
                    <a:pt x="952159" y="936760"/>
                  </a:lnTo>
                  <a:lnTo>
                    <a:pt x="952159" y="937477"/>
                  </a:lnTo>
                  <a:lnTo>
                    <a:pt x="951637" y="937934"/>
                  </a:lnTo>
                  <a:lnTo>
                    <a:pt x="951637" y="939566"/>
                  </a:lnTo>
                  <a:lnTo>
                    <a:pt x="950919" y="939826"/>
                  </a:lnTo>
                  <a:lnTo>
                    <a:pt x="951311" y="940414"/>
                  </a:lnTo>
                  <a:lnTo>
                    <a:pt x="947787" y="941458"/>
                  </a:lnTo>
                  <a:lnTo>
                    <a:pt x="946874" y="939566"/>
                  </a:lnTo>
                  <a:lnTo>
                    <a:pt x="945373" y="940022"/>
                  </a:lnTo>
                  <a:lnTo>
                    <a:pt x="944459" y="939435"/>
                  </a:lnTo>
                  <a:lnTo>
                    <a:pt x="944264" y="938130"/>
                  </a:lnTo>
                  <a:lnTo>
                    <a:pt x="942567" y="938000"/>
                  </a:lnTo>
                  <a:lnTo>
                    <a:pt x="941458" y="937412"/>
                  </a:lnTo>
                  <a:lnTo>
                    <a:pt x="941458" y="936694"/>
                  </a:lnTo>
                  <a:lnTo>
                    <a:pt x="940544" y="935520"/>
                  </a:lnTo>
                  <a:lnTo>
                    <a:pt x="938652" y="935389"/>
                  </a:lnTo>
                  <a:lnTo>
                    <a:pt x="937934" y="934932"/>
                  </a:lnTo>
                  <a:lnTo>
                    <a:pt x="937738" y="933301"/>
                  </a:lnTo>
                  <a:lnTo>
                    <a:pt x="938260" y="932844"/>
                  </a:lnTo>
                  <a:lnTo>
                    <a:pt x="937738" y="932584"/>
                  </a:lnTo>
                  <a:lnTo>
                    <a:pt x="938130" y="932127"/>
                  </a:lnTo>
                  <a:lnTo>
                    <a:pt x="938130" y="930952"/>
                  </a:lnTo>
                  <a:lnTo>
                    <a:pt x="938848" y="930691"/>
                  </a:lnTo>
                  <a:lnTo>
                    <a:pt x="938848" y="929647"/>
                  </a:lnTo>
                  <a:lnTo>
                    <a:pt x="938260" y="929386"/>
                  </a:lnTo>
                  <a:lnTo>
                    <a:pt x="937869" y="928081"/>
                  </a:lnTo>
                  <a:lnTo>
                    <a:pt x="936955" y="927233"/>
                  </a:lnTo>
                  <a:lnTo>
                    <a:pt x="936955" y="925928"/>
                  </a:lnTo>
                  <a:lnTo>
                    <a:pt x="936238" y="925797"/>
                  </a:lnTo>
                  <a:lnTo>
                    <a:pt x="936238" y="924949"/>
                  </a:lnTo>
                  <a:lnTo>
                    <a:pt x="936825" y="924101"/>
                  </a:lnTo>
                  <a:lnTo>
                    <a:pt x="936433" y="920316"/>
                  </a:lnTo>
                  <a:lnTo>
                    <a:pt x="935716" y="919142"/>
                  </a:lnTo>
                  <a:lnTo>
                    <a:pt x="935128" y="919142"/>
                  </a:lnTo>
                  <a:lnTo>
                    <a:pt x="934737" y="918554"/>
                  </a:lnTo>
                  <a:lnTo>
                    <a:pt x="934019" y="918554"/>
                  </a:lnTo>
                  <a:lnTo>
                    <a:pt x="933823" y="917967"/>
                  </a:lnTo>
                  <a:lnTo>
                    <a:pt x="932910" y="917380"/>
                  </a:lnTo>
                  <a:lnTo>
                    <a:pt x="931996" y="917380"/>
                  </a:lnTo>
                  <a:lnTo>
                    <a:pt x="931605" y="916662"/>
                  </a:lnTo>
                  <a:lnTo>
                    <a:pt x="932714" y="915944"/>
                  </a:lnTo>
                  <a:lnTo>
                    <a:pt x="932518" y="915683"/>
                  </a:lnTo>
                  <a:lnTo>
                    <a:pt x="933106" y="915227"/>
                  </a:lnTo>
                  <a:lnTo>
                    <a:pt x="934933" y="914378"/>
                  </a:lnTo>
                  <a:lnTo>
                    <a:pt x="935520" y="913203"/>
                  </a:lnTo>
                  <a:lnTo>
                    <a:pt x="936433" y="913073"/>
                  </a:lnTo>
                  <a:lnTo>
                    <a:pt x="936629" y="911768"/>
                  </a:lnTo>
                  <a:lnTo>
                    <a:pt x="934215" y="911050"/>
                  </a:lnTo>
                  <a:lnTo>
                    <a:pt x="933628" y="911181"/>
                  </a:lnTo>
                  <a:lnTo>
                    <a:pt x="933106" y="910333"/>
                  </a:lnTo>
                  <a:lnTo>
                    <a:pt x="928081" y="910594"/>
                  </a:lnTo>
                  <a:lnTo>
                    <a:pt x="926776" y="911768"/>
                  </a:lnTo>
                  <a:lnTo>
                    <a:pt x="925471" y="911637"/>
                  </a:lnTo>
                  <a:lnTo>
                    <a:pt x="924558" y="911050"/>
                  </a:lnTo>
                  <a:lnTo>
                    <a:pt x="924558" y="910202"/>
                  </a:lnTo>
                  <a:lnTo>
                    <a:pt x="923644" y="909028"/>
                  </a:lnTo>
                  <a:lnTo>
                    <a:pt x="922143" y="908440"/>
                  </a:lnTo>
                  <a:lnTo>
                    <a:pt x="920838" y="908701"/>
                  </a:lnTo>
                  <a:lnTo>
                    <a:pt x="917836" y="907396"/>
                  </a:lnTo>
                  <a:lnTo>
                    <a:pt x="917836" y="906352"/>
                  </a:lnTo>
                  <a:lnTo>
                    <a:pt x="918750" y="906091"/>
                  </a:lnTo>
                  <a:lnTo>
                    <a:pt x="918750" y="905243"/>
                  </a:lnTo>
                  <a:lnTo>
                    <a:pt x="917641" y="903938"/>
                  </a:lnTo>
                  <a:lnTo>
                    <a:pt x="916532" y="903807"/>
                  </a:lnTo>
                  <a:lnTo>
                    <a:pt x="914704" y="904851"/>
                  </a:lnTo>
                  <a:lnTo>
                    <a:pt x="913204" y="904590"/>
                  </a:lnTo>
                  <a:lnTo>
                    <a:pt x="913204" y="904003"/>
                  </a:lnTo>
                  <a:lnTo>
                    <a:pt x="914704" y="903155"/>
                  </a:lnTo>
                  <a:lnTo>
                    <a:pt x="914704" y="901850"/>
                  </a:lnTo>
                  <a:lnTo>
                    <a:pt x="914117" y="901393"/>
                  </a:lnTo>
                  <a:lnTo>
                    <a:pt x="912290" y="901132"/>
                  </a:lnTo>
                  <a:lnTo>
                    <a:pt x="909876" y="901850"/>
                  </a:lnTo>
                  <a:lnTo>
                    <a:pt x="910072" y="902111"/>
                  </a:lnTo>
                  <a:lnTo>
                    <a:pt x="913987" y="901850"/>
                  </a:lnTo>
                  <a:lnTo>
                    <a:pt x="914182" y="903024"/>
                  </a:lnTo>
                  <a:lnTo>
                    <a:pt x="912877" y="903742"/>
                  </a:lnTo>
                  <a:lnTo>
                    <a:pt x="912682" y="904786"/>
                  </a:lnTo>
                  <a:lnTo>
                    <a:pt x="915292" y="905504"/>
                  </a:lnTo>
                  <a:lnTo>
                    <a:pt x="916597" y="904655"/>
                  </a:lnTo>
                  <a:lnTo>
                    <a:pt x="917510" y="904655"/>
                  </a:lnTo>
                  <a:lnTo>
                    <a:pt x="917902" y="904917"/>
                  </a:lnTo>
                  <a:lnTo>
                    <a:pt x="917902" y="905634"/>
                  </a:lnTo>
                  <a:lnTo>
                    <a:pt x="917380" y="905895"/>
                  </a:lnTo>
                  <a:lnTo>
                    <a:pt x="916793" y="907527"/>
                  </a:lnTo>
                  <a:lnTo>
                    <a:pt x="915683" y="907527"/>
                  </a:lnTo>
                  <a:lnTo>
                    <a:pt x="914770" y="908245"/>
                  </a:lnTo>
                  <a:lnTo>
                    <a:pt x="914378" y="909288"/>
                  </a:lnTo>
                  <a:lnTo>
                    <a:pt x="910463" y="909876"/>
                  </a:lnTo>
                  <a:lnTo>
                    <a:pt x="909158" y="910333"/>
                  </a:lnTo>
                  <a:lnTo>
                    <a:pt x="909158" y="910789"/>
                  </a:lnTo>
                  <a:lnTo>
                    <a:pt x="914574" y="909745"/>
                  </a:lnTo>
                  <a:lnTo>
                    <a:pt x="914966" y="909028"/>
                  </a:lnTo>
                  <a:lnTo>
                    <a:pt x="915879" y="908571"/>
                  </a:lnTo>
                  <a:lnTo>
                    <a:pt x="918489" y="908701"/>
                  </a:lnTo>
                  <a:lnTo>
                    <a:pt x="919598" y="910137"/>
                  </a:lnTo>
                  <a:lnTo>
                    <a:pt x="920708" y="910854"/>
                  </a:lnTo>
                  <a:lnTo>
                    <a:pt x="920903" y="911703"/>
                  </a:lnTo>
                  <a:lnTo>
                    <a:pt x="922013" y="911703"/>
                  </a:lnTo>
                  <a:lnTo>
                    <a:pt x="925732" y="913334"/>
                  </a:lnTo>
                  <a:lnTo>
                    <a:pt x="927233" y="913203"/>
                  </a:lnTo>
                  <a:lnTo>
                    <a:pt x="926319" y="914052"/>
                  </a:lnTo>
                  <a:lnTo>
                    <a:pt x="926319" y="915096"/>
                  </a:lnTo>
                  <a:lnTo>
                    <a:pt x="927037" y="914965"/>
                  </a:lnTo>
                  <a:lnTo>
                    <a:pt x="927233" y="913921"/>
                  </a:lnTo>
                  <a:lnTo>
                    <a:pt x="929647" y="911768"/>
                  </a:lnTo>
                  <a:lnTo>
                    <a:pt x="930039" y="912356"/>
                  </a:lnTo>
                  <a:lnTo>
                    <a:pt x="931148" y="912616"/>
                  </a:lnTo>
                  <a:lnTo>
                    <a:pt x="931148" y="914639"/>
                  </a:lnTo>
                  <a:lnTo>
                    <a:pt x="930235" y="916205"/>
                  </a:lnTo>
                  <a:lnTo>
                    <a:pt x="930952" y="916336"/>
                  </a:lnTo>
                  <a:lnTo>
                    <a:pt x="930952" y="917510"/>
                  </a:lnTo>
                  <a:lnTo>
                    <a:pt x="931344" y="917771"/>
                  </a:lnTo>
                  <a:lnTo>
                    <a:pt x="932649" y="918032"/>
                  </a:lnTo>
                  <a:lnTo>
                    <a:pt x="933236" y="919468"/>
                  </a:lnTo>
                  <a:lnTo>
                    <a:pt x="934933" y="920055"/>
                  </a:lnTo>
                  <a:lnTo>
                    <a:pt x="935650" y="920773"/>
                  </a:lnTo>
                  <a:lnTo>
                    <a:pt x="936042" y="922535"/>
                  </a:lnTo>
                  <a:lnTo>
                    <a:pt x="935650" y="922796"/>
                  </a:lnTo>
                  <a:lnTo>
                    <a:pt x="935259" y="925406"/>
                  </a:lnTo>
                  <a:lnTo>
                    <a:pt x="934737" y="925862"/>
                  </a:lnTo>
                  <a:lnTo>
                    <a:pt x="934541" y="926907"/>
                  </a:lnTo>
                  <a:lnTo>
                    <a:pt x="933954" y="927363"/>
                  </a:lnTo>
                  <a:lnTo>
                    <a:pt x="933236" y="927233"/>
                  </a:lnTo>
                  <a:lnTo>
                    <a:pt x="930626" y="929256"/>
                  </a:lnTo>
                  <a:lnTo>
                    <a:pt x="931344" y="929386"/>
                  </a:lnTo>
                  <a:lnTo>
                    <a:pt x="932257" y="928212"/>
                  </a:lnTo>
                  <a:lnTo>
                    <a:pt x="934150" y="928212"/>
                  </a:lnTo>
                  <a:lnTo>
                    <a:pt x="934867" y="927755"/>
                  </a:lnTo>
                  <a:lnTo>
                    <a:pt x="936173" y="927885"/>
                  </a:lnTo>
                  <a:lnTo>
                    <a:pt x="936760" y="928473"/>
                  </a:lnTo>
                  <a:lnTo>
                    <a:pt x="937673" y="930626"/>
                  </a:lnTo>
                  <a:lnTo>
                    <a:pt x="937673" y="932257"/>
                  </a:lnTo>
                  <a:lnTo>
                    <a:pt x="937282" y="932518"/>
                  </a:lnTo>
                  <a:lnTo>
                    <a:pt x="937282" y="933562"/>
                  </a:lnTo>
                  <a:lnTo>
                    <a:pt x="936890" y="933693"/>
                  </a:lnTo>
                  <a:lnTo>
                    <a:pt x="936890" y="935128"/>
                  </a:lnTo>
                  <a:lnTo>
                    <a:pt x="938391" y="936694"/>
                  </a:lnTo>
                  <a:lnTo>
                    <a:pt x="941001" y="937608"/>
                  </a:lnTo>
                  <a:lnTo>
                    <a:pt x="940805" y="939174"/>
                  </a:lnTo>
                  <a:lnTo>
                    <a:pt x="941001" y="940805"/>
                  </a:lnTo>
                  <a:lnTo>
                    <a:pt x="941393" y="941066"/>
                  </a:lnTo>
                  <a:lnTo>
                    <a:pt x="941393" y="942110"/>
                  </a:lnTo>
                  <a:lnTo>
                    <a:pt x="940871" y="942110"/>
                  </a:lnTo>
                  <a:lnTo>
                    <a:pt x="939957" y="942828"/>
                  </a:lnTo>
                  <a:lnTo>
                    <a:pt x="939761" y="943872"/>
                  </a:lnTo>
                  <a:lnTo>
                    <a:pt x="939043" y="944133"/>
                  </a:lnTo>
                  <a:lnTo>
                    <a:pt x="939043" y="944851"/>
                  </a:lnTo>
                  <a:lnTo>
                    <a:pt x="939566" y="944982"/>
                  </a:lnTo>
                  <a:lnTo>
                    <a:pt x="939566" y="945438"/>
                  </a:lnTo>
                  <a:lnTo>
                    <a:pt x="938848" y="946286"/>
                  </a:lnTo>
                  <a:lnTo>
                    <a:pt x="938130" y="946286"/>
                  </a:lnTo>
                  <a:lnTo>
                    <a:pt x="937412" y="947004"/>
                  </a:lnTo>
                  <a:lnTo>
                    <a:pt x="936694" y="946417"/>
                  </a:lnTo>
                  <a:lnTo>
                    <a:pt x="934672" y="946874"/>
                  </a:lnTo>
                  <a:lnTo>
                    <a:pt x="934084" y="946286"/>
                  </a:lnTo>
                  <a:lnTo>
                    <a:pt x="930952" y="948309"/>
                  </a:lnTo>
                  <a:lnTo>
                    <a:pt x="930952" y="949484"/>
                  </a:lnTo>
                  <a:lnTo>
                    <a:pt x="928342" y="949940"/>
                  </a:lnTo>
                  <a:lnTo>
                    <a:pt x="926646" y="949484"/>
                  </a:lnTo>
                  <a:lnTo>
                    <a:pt x="925341" y="950332"/>
                  </a:lnTo>
                  <a:lnTo>
                    <a:pt x="925145" y="951507"/>
                  </a:lnTo>
                  <a:lnTo>
                    <a:pt x="924231" y="952094"/>
                  </a:lnTo>
                  <a:lnTo>
                    <a:pt x="924036" y="953138"/>
                  </a:lnTo>
                  <a:lnTo>
                    <a:pt x="922535" y="954443"/>
                  </a:lnTo>
                  <a:lnTo>
                    <a:pt x="922143" y="955291"/>
                  </a:lnTo>
                  <a:lnTo>
                    <a:pt x="918815" y="957445"/>
                  </a:lnTo>
                  <a:lnTo>
                    <a:pt x="915683" y="963121"/>
                  </a:lnTo>
                  <a:lnTo>
                    <a:pt x="913465" y="969190"/>
                  </a:lnTo>
                  <a:lnTo>
                    <a:pt x="912747" y="973823"/>
                  </a:lnTo>
                  <a:lnTo>
                    <a:pt x="912355" y="973954"/>
                  </a:lnTo>
                  <a:lnTo>
                    <a:pt x="911964" y="979435"/>
                  </a:lnTo>
                  <a:lnTo>
                    <a:pt x="911442" y="979695"/>
                  </a:lnTo>
                  <a:lnTo>
                    <a:pt x="911442" y="980544"/>
                  </a:lnTo>
                  <a:lnTo>
                    <a:pt x="911050" y="980674"/>
                  </a:lnTo>
                  <a:lnTo>
                    <a:pt x="911050" y="982697"/>
                  </a:lnTo>
                  <a:lnTo>
                    <a:pt x="910659" y="982958"/>
                  </a:lnTo>
                  <a:lnTo>
                    <a:pt x="910267" y="985568"/>
                  </a:lnTo>
                  <a:lnTo>
                    <a:pt x="910267" y="988766"/>
                  </a:lnTo>
                  <a:lnTo>
                    <a:pt x="909745" y="990071"/>
                  </a:lnTo>
                  <a:lnTo>
                    <a:pt x="909941" y="994442"/>
                  </a:lnTo>
                  <a:lnTo>
                    <a:pt x="910463" y="995617"/>
                  </a:lnTo>
                  <a:lnTo>
                    <a:pt x="912486" y="998488"/>
                  </a:lnTo>
                  <a:lnTo>
                    <a:pt x="916009" y="999924"/>
                  </a:lnTo>
                  <a:lnTo>
                    <a:pt x="915618" y="1001098"/>
                  </a:lnTo>
                  <a:lnTo>
                    <a:pt x="914313" y="1000511"/>
                  </a:lnTo>
                  <a:lnTo>
                    <a:pt x="913204" y="1000511"/>
                  </a:lnTo>
                  <a:lnTo>
                    <a:pt x="911377" y="1001947"/>
                  </a:lnTo>
                  <a:lnTo>
                    <a:pt x="911181" y="1002534"/>
                  </a:lnTo>
                  <a:lnTo>
                    <a:pt x="909876" y="1002534"/>
                  </a:lnTo>
                  <a:lnTo>
                    <a:pt x="909158" y="1001098"/>
                  </a:lnTo>
                  <a:lnTo>
                    <a:pt x="907331" y="1001555"/>
                  </a:lnTo>
                  <a:lnTo>
                    <a:pt x="903416" y="1000707"/>
                  </a:lnTo>
                  <a:lnTo>
                    <a:pt x="901719" y="1000707"/>
                  </a:lnTo>
                  <a:lnTo>
                    <a:pt x="901328" y="1001555"/>
                  </a:lnTo>
                  <a:lnTo>
                    <a:pt x="900023" y="1002012"/>
                  </a:lnTo>
                  <a:lnTo>
                    <a:pt x="899631" y="1003447"/>
                  </a:lnTo>
                  <a:lnTo>
                    <a:pt x="898130" y="1003904"/>
                  </a:lnTo>
                  <a:lnTo>
                    <a:pt x="897217" y="1005209"/>
                  </a:lnTo>
                  <a:lnTo>
                    <a:pt x="894802" y="1006057"/>
                  </a:lnTo>
                  <a:lnTo>
                    <a:pt x="894998" y="1007493"/>
                  </a:lnTo>
                  <a:lnTo>
                    <a:pt x="893302" y="1009385"/>
                  </a:lnTo>
                  <a:lnTo>
                    <a:pt x="891605" y="1008929"/>
                  </a:lnTo>
                  <a:lnTo>
                    <a:pt x="890692" y="1009059"/>
                  </a:lnTo>
                  <a:lnTo>
                    <a:pt x="889974" y="1009516"/>
                  </a:lnTo>
                  <a:lnTo>
                    <a:pt x="889256" y="1010821"/>
                  </a:lnTo>
                  <a:lnTo>
                    <a:pt x="888147" y="1011082"/>
                  </a:lnTo>
                  <a:lnTo>
                    <a:pt x="887951" y="1009907"/>
                  </a:lnTo>
                  <a:lnTo>
                    <a:pt x="887364" y="1009646"/>
                  </a:lnTo>
                  <a:lnTo>
                    <a:pt x="886842" y="1008472"/>
                  </a:lnTo>
                  <a:lnTo>
                    <a:pt x="886842" y="1007754"/>
                  </a:lnTo>
                  <a:lnTo>
                    <a:pt x="886450" y="1007623"/>
                  </a:lnTo>
                  <a:lnTo>
                    <a:pt x="886059" y="1008211"/>
                  </a:lnTo>
                  <a:lnTo>
                    <a:pt x="884950" y="1007950"/>
                  </a:lnTo>
                  <a:lnTo>
                    <a:pt x="884558" y="1007493"/>
                  </a:lnTo>
                  <a:lnTo>
                    <a:pt x="884558" y="1006449"/>
                  </a:lnTo>
                  <a:lnTo>
                    <a:pt x="883840" y="1006188"/>
                  </a:lnTo>
                  <a:lnTo>
                    <a:pt x="883644" y="1004752"/>
                  </a:lnTo>
                  <a:lnTo>
                    <a:pt x="883122" y="1004296"/>
                  </a:lnTo>
                  <a:lnTo>
                    <a:pt x="880904" y="1003839"/>
                  </a:lnTo>
                  <a:lnTo>
                    <a:pt x="879795" y="1003121"/>
                  </a:lnTo>
                  <a:lnTo>
                    <a:pt x="880186" y="1002860"/>
                  </a:lnTo>
                  <a:lnTo>
                    <a:pt x="879990" y="1002599"/>
                  </a:lnTo>
                  <a:lnTo>
                    <a:pt x="876467" y="1002142"/>
                  </a:lnTo>
                  <a:lnTo>
                    <a:pt x="875553" y="1001424"/>
                  </a:lnTo>
                  <a:lnTo>
                    <a:pt x="873530" y="1001294"/>
                  </a:lnTo>
                  <a:lnTo>
                    <a:pt x="872617" y="1000576"/>
                  </a:lnTo>
                  <a:lnTo>
                    <a:pt x="872095" y="1000576"/>
                  </a:lnTo>
                  <a:lnTo>
                    <a:pt x="871377" y="999141"/>
                  </a:lnTo>
                  <a:lnTo>
                    <a:pt x="871377" y="998423"/>
                  </a:lnTo>
                  <a:lnTo>
                    <a:pt x="872291" y="997379"/>
                  </a:lnTo>
                  <a:lnTo>
                    <a:pt x="871899" y="996661"/>
                  </a:lnTo>
                  <a:lnTo>
                    <a:pt x="873204" y="996400"/>
                  </a:lnTo>
                  <a:lnTo>
                    <a:pt x="873400" y="995095"/>
                  </a:lnTo>
                  <a:lnTo>
                    <a:pt x="874118" y="994638"/>
                  </a:lnTo>
                  <a:lnTo>
                    <a:pt x="874313" y="993659"/>
                  </a:lnTo>
                  <a:lnTo>
                    <a:pt x="874835" y="993529"/>
                  </a:lnTo>
                  <a:lnTo>
                    <a:pt x="874835" y="992811"/>
                  </a:lnTo>
                  <a:lnTo>
                    <a:pt x="876532" y="992811"/>
                  </a:lnTo>
                  <a:lnTo>
                    <a:pt x="877250" y="992093"/>
                  </a:lnTo>
                  <a:lnTo>
                    <a:pt x="880969" y="991963"/>
                  </a:lnTo>
                  <a:lnTo>
                    <a:pt x="881361" y="991376"/>
                  </a:lnTo>
                  <a:lnTo>
                    <a:pt x="882274" y="991114"/>
                  </a:lnTo>
                  <a:lnTo>
                    <a:pt x="883188" y="991245"/>
                  </a:lnTo>
                  <a:lnTo>
                    <a:pt x="884297" y="992093"/>
                  </a:lnTo>
                  <a:lnTo>
                    <a:pt x="885015" y="991963"/>
                  </a:lnTo>
                  <a:lnTo>
                    <a:pt x="882600" y="990527"/>
                  </a:lnTo>
                  <a:lnTo>
                    <a:pt x="883905" y="990267"/>
                  </a:lnTo>
                  <a:lnTo>
                    <a:pt x="883905" y="989679"/>
                  </a:lnTo>
                  <a:lnTo>
                    <a:pt x="882992" y="989679"/>
                  </a:lnTo>
                  <a:lnTo>
                    <a:pt x="880773" y="990854"/>
                  </a:lnTo>
                  <a:lnTo>
                    <a:pt x="877446" y="991441"/>
                  </a:lnTo>
                  <a:lnTo>
                    <a:pt x="876923" y="990984"/>
                  </a:lnTo>
                  <a:lnTo>
                    <a:pt x="876923" y="987656"/>
                  </a:lnTo>
                  <a:lnTo>
                    <a:pt x="877837" y="988113"/>
                  </a:lnTo>
                  <a:lnTo>
                    <a:pt x="878033" y="987395"/>
                  </a:lnTo>
                  <a:lnTo>
                    <a:pt x="876532" y="985503"/>
                  </a:lnTo>
                  <a:lnTo>
                    <a:pt x="877641" y="984328"/>
                  </a:lnTo>
                  <a:lnTo>
                    <a:pt x="879142" y="984198"/>
                  </a:lnTo>
                  <a:lnTo>
                    <a:pt x="879860" y="984459"/>
                  </a:lnTo>
                  <a:lnTo>
                    <a:pt x="879338" y="983154"/>
                  </a:lnTo>
                  <a:lnTo>
                    <a:pt x="880056" y="981718"/>
                  </a:lnTo>
                  <a:lnTo>
                    <a:pt x="881556" y="981849"/>
                  </a:lnTo>
                  <a:lnTo>
                    <a:pt x="881948" y="982306"/>
                  </a:lnTo>
                  <a:lnTo>
                    <a:pt x="883644" y="982175"/>
                  </a:lnTo>
                  <a:lnTo>
                    <a:pt x="883122" y="981327"/>
                  </a:lnTo>
                  <a:lnTo>
                    <a:pt x="880904" y="981196"/>
                  </a:lnTo>
                  <a:lnTo>
                    <a:pt x="880512" y="980609"/>
                  </a:lnTo>
                  <a:lnTo>
                    <a:pt x="881817" y="979891"/>
                  </a:lnTo>
                  <a:lnTo>
                    <a:pt x="884819" y="979761"/>
                  </a:lnTo>
                  <a:lnTo>
                    <a:pt x="885733" y="979043"/>
                  </a:lnTo>
                  <a:lnTo>
                    <a:pt x="885928" y="977738"/>
                  </a:lnTo>
                  <a:lnTo>
                    <a:pt x="884623" y="979043"/>
                  </a:lnTo>
                  <a:lnTo>
                    <a:pt x="882927" y="979174"/>
                  </a:lnTo>
                  <a:lnTo>
                    <a:pt x="880512" y="980022"/>
                  </a:lnTo>
                  <a:lnTo>
                    <a:pt x="878816" y="981783"/>
                  </a:lnTo>
                  <a:lnTo>
                    <a:pt x="878816" y="983349"/>
                  </a:lnTo>
                  <a:lnTo>
                    <a:pt x="877119" y="983806"/>
                  </a:lnTo>
                  <a:lnTo>
                    <a:pt x="876402" y="983089"/>
                  </a:lnTo>
                  <a:lnTo>
                    <a:pt x="877902" y="981914"/>
                  </a:lnTo>
                  <a:lnTo>
                    <a:pt x="877511" y="980479"/>
                  </a:lnTo>
                  <a:lnTo>
                    <a:pt x="876989" y="980348"/>
                  </a:lnTo>
                  <a:lnTo>
                    <a:pt x="876793" y="980805"/>
                  </a:lnTo>
                  <a:lnTo>
                    <a:pt x="876271" y="980805"/>
                  </a:lnTo>
                  <a:lnTo>
                    <a:pt x="874966" y="980348"/>
                  </a:lnTo>
                  <a:lnTo>
                    <a:pt x="875357" y="977477"/>
                  </a:lnTo>
                  <a:lnTo>
                    <a:pt x="875945" y="976890"/>
                  </a:lnTo>
                  <a:lnTo>
                    <a:pt x="875945" y="975128"/>
                  </a:lnTo>
                  <a:lnTo>
                    <a:pt x="875357" y="974867"/>
                  </a:lnTo>
                  <a:lnTo>
                    <a:pt x="875553" y="974018"/>
                  </a:lnTo>
                  <a:lnTo>
                    <a:pt x="874835" y="973888"/>
                  </a:lnTo>
                  <a:lnTo>
                    <a:pt x="874640" y="974932"/>
                  </a:lnTo>
                  <a:lnTo>
                    <a:pt x="873726" y="974932"/>
                  </a:lnTo>
                  <a:lnTo>
                    <a:pt x="872030" y="973497"/>
                  </a:lnTo>
                  <a:lnTo>
                    <a:pt x="871834" y="972452"/>
                  </a:lnTo>
                  <a:lnTo>
                    <a:pt x="871442" y="972322"/>
                  </a:lnTo>
                  <a:lnTo>
                    <a:pt x="871247" y="973497"/>
                  </a:lnTo>
                  <a:lnTo>
                    <a:pt x="871768" y="974671"/>
                  </a:lnTo>
                  <a:lnTo>
                    <a:pt x="871377" y="975715"/>
                  </a:lnTo>
                  <a:lnTo>
                    <a:pt x="872486" y="975846"/>
                  </a:lnTo>
                  <a:lnTo>
                    <a:pt x="872486" y="976890"/>
                  </a:lnTo>
                  <a:lnTo>
                    <a:pt x="873204" y="977477"/>
                  </a:lnTo>
                  <a:lnTo>
                    <a:pt x="873596" y="978521"/>
                  </a:lnTo>
                  <a:lnTo>
                    <a:pt x="873596" y="980087"/>
                  </a:lnTo>
                  <a:lnTo>
                    <a:pt x="872878" y="980935"/>
                  </a:lnTo>
                  <a:lnTo>
                    <a:pt x="871768" y="980935"/>
                  </a:lnTo>
                  <a:lnTo>
                    <a:pt x="871051" y="980087"/>
                  </a:lnTo>
                  <a:lnTo>
                    <a:pt x="870464" y="980087"/>
                  </a:lnTo>
                  <a:lnTo>
                    <a:pt x="870464" y="981653"/>
                  </a:lnTo>
                  <a:lnTo>
                    <a:pt x="871181" y="981914"/>
                  </a:lnTo>
                  <a:lnTo>
                    <a:pt x="871573" y="982632"/>
                  </a:lnTo>
                  <a:lnTo>
                    <a:pt x="867462" y="982893"/>
                  </a:lnTo>
                  <a:lnTo>
                    <a:pt x="867266" y="983349"/>
                  </a:lnTo>
                  <a:lnTo>
                    <a:pt x="871508" y="983349"/>
                  </a:lnTo>
                  <a:lnTo>
                    <a:pt x="874509" y="983937"/>
                  </a:lnTo>
                  <a:lnTo>
                    <a:pt x="874705" y="985503"/>
                  </a:lnTo>
                  <a:lnTo>
                    <a:pt x="876402" y="986939"/>
                  </a:lnTo>
                  <a:lnTo>
                    <a:pt x="876402" y="987656"/>
                  </a:lnTo>
                  <a:lnTo>
                    <a:pt x="875879" y="988243"/>
                  </a:lnTo>
                  <a:lnTo>
                    <a:pt x="875879" y="990397"/>
                  </a:lnTo>
                  <a:lnTo>
                    <a:pt x="876402" y="990658"/>
                  </a:lnTo>
                  <a:lnTo>
                    <a:pt x="876402" y="991506"/>
                  </a:lnTo>
                  <a:lnTo>
                    <a:pt x="875096" y="991506"/>
                  </a:lnTo>
                  <a:lnTo>
                    <a:pt x="873791" y="989744"/>
                  </a:lnTo>
                  <a:lnTo>
                    <a:pt x="873074" y="989483"/>
                  </a:lnTo>
                  <a:lnTo>
                    <a:pt x="872878" y="989744"/>
                  </a:lnTo>
                  <a:lnTo>
                    <a:pt x="874379" y="991180"/>
                  </a:lnTo>
                  <a:lnTo>
                    <a:pt x="873791" y="991767"/>
                  </a:lnTo>
                  <a:lnTo>
                    <a:pt x="874379" y="992485"/>
                  </a:lnTo>
                  <a:lnTo>
                    <a:pt x="873987" y="993529"/>
                  </a:lnTo>
                  <a:lnTo>
                    <a:pt x="871377" y="995682"/>
                  </a:lnTo>
                  <a:lnTo>
                    <a:pt x="870659" y="997118"/>
                  </a:lnTo>
                  <a:lnTo>
                    <a:pt x="869354" y="996857"/>
                  </a:lnTo>
                  <a:lnTo>
                    <a:pt x="869158" y="996400"/>
                  </a:lnTo>
                  <a:lnTo>
                    <a:pt x="868767" y="996531"/>
                  </a:lnTo>
                  <a:lnTo>
                    <a:pt x="869158" y="997836"/>
                  </a:lnTo>
                  <a:lnTo>
                    <a:pt x="867854" y="998553"/>
                  </a:lnTo>
                  <a:lnTo>
                    <a:pt x="868571" y="998684"/>
                  </a:lnTo>
                  <a:lnTo>
                    <a:pt x="869485" y="999532"/>
                  </a:lnTo>
                  <a:lnTo>
                    <a:pt x="869485" y="1000119"/>
                  </a:lnTo>
                  <a:lnTo>
                    <a:pt x="868897" y="1000381"/>
                  </a:lnTo>
                  <a:lnTo>
                    <a:pt x="868897" y="1001229"/>
                  </a:lnTo>
                  <a:lnTo>
                    <a:pt x="869485" y="1002077"/>
                  </a:lnTo>
                  <a:lnTo>
                    <a:pt x="869093" y="1002795"/>
                  </a:lnTo>
                  <a:lnTo>
                    <a:pt x="869289" y="1003643"/>
                  </a:lnTo>
                  <a:lnTo>
                    <a:pt x="867266" y="1004361"/>
                  </a:lnTo>
                  <a:lnTo>
                    <a:pt x="867266" y="1005535"/>
                  </a:lnTo>
                  <a:lnTo>
                    <a:pt x="867984" y="1005796"/>
                  </a:lnTo>
                  <a:lnTo>
                    <a:pt x="867984" y="1006840"/>
                  </a:lnTo>
                  <a:lnTo>
                    <a:pt x="867070" y="1006580"/>
                  </a:lnTo>
                  <a:lnTo>
                    <a:pt x="866875" y="1007167"/>
                  </a:lnTo>
                  <a:lnTo>
                    <a:pt x="866353" y="1007167"/>
                  </a:lnTo>
                  <a:lnTo>
                    <a:pt x="865831" y="1007036"/>
                  </a:lnTo>
                  <a:lnTo>
                    <a:pt x="865439" y="1006318"/>
                  </a:lnTo>
                  <a:lnTo>
                    <a:pt x="863612" y="1006318"/>
                  </a:lnTo>
                  <a:lnTo>
                    <a:pt x="863025" y="1005731"/>
                  </a:lnTo>
                  <a:lnTo>
                    <a:pt x="862633" y="1004296"/>
                  </a:lnTo>
                  <a:lnTo>
                    <a:pt x="858000" y="1004426"/>
                  </a:lnTo>
                  <a:lnTo>
                    <a:pt x="856500" y="1003969"/>
                  </a:lnTo>
                  <a:lnTo>
                    <a:pt x="856500" y="1003382"/>
                  </a:lnTo>
                  <a:lnTo>
                    <a:pt x="854803" y="1003121"/>
                  </a:lnTo>
                  <a:lnTo>
                    <a:pt x="854281" y="1001947"/>
                  </a:lnTo>
                  <a:lnTo>
                    <a:pt x="853759" y="1001816"/>
                  </a:lnTo>
                  <a:lnTo>
                    <a:pt x="853172" y="1000054"/>
                  </a:lnTo>
                  <a:lnTo>
                    <a:pt x="851671" y="999336"/>
                  </a:lnTo>
                  <a:lnTo>
                    <a:pt x="850953" y="998488"/>
                  </a:lnTo>
                  <a:lnTo>
                    <a:pt x="850953" y="997901"/>
                  </a:lnTo>
                  <a:lnTo>
                    <a:pt x="847821" y="996139"/>
                  </a:lnTo>
                  <a:lnTo>
                    <a:pt x="846124" y="996139"/>
                  </a:lnTo>
                  <a:lnTo>
                    <a:pt x="844428" y="994116"/>
                  </a:lnTo>
                  <a:lnTo>
                    <a:pt x="843906" y="994377"/>
                  </a:lnTo>
                  <a:lnTo>
                    <a:pt x="842209" y="994116"/>
                  </a:lnTo>
                  <a:lnTo>
                    <a:pt x="840382" y="991963"/>
                  </a:lnTo>
                  <a:lnTo>
                    <a:pt x="839469" y="991702"/>
                  </a:lnTo>
                  <a:lnTo>
                    <a:pt x="839665" y="990984"/>
                  </a:lnTo>
                  <a:lnTo>
                    <a:pt x="838751" y="990527"/>
                  </a:lnTo>
                  <a:lnTo>
                    <a:pt x="838751" y="989353"/>
                  </a:lnTo>
                  <a:lnTo>
                    <a:pt x="839338" y="989810"/>
                  </a:lnTo>
                  <a:lnTo>
                    <a:pt x="839860" y="989549"/>
                  </a:lnTo>
                  <a:lnTo>
                    <a:pt x="842666" y="989679"/>
                  </a:lnTo>
                  <a:lnTo>
                    <a:pt x="842862" y="988831"/>
                  </a:lnTo>
                  <a:lnTo>
                    <a:pt x="842275" y="988570"/>
                  </a:lnTo>
                  <a:lnTo>
                    <a:pt x="842275" y="987983"/>
                  </a:lnTo>
                  <a:lnTo>
                    <a:pt x="842666" y="987852"/>
                  </a:lnTo>
                  <a:lnTo>
                    <a:pt x="842275" y="983349"/>
                  </a:lnTo>
                  <a:lnTo>
                    <a:pt x="843384" y="982175"/>
                  </a:lnTo>
                  <a:lnTo>
                    <a:pt x="843384" y="980283"/>
                  </a:lnTo>
                  <a:lnTo>
                    <a:pt x="842862" y="979565"/>
                  </a:lnTo>
                  <a:lnTo>
                    <a:pt x="842275" y="979565"/>
                  </a:lnTo>
                  <a:lnTo>
                    <a:pt x="842275" y="978521"/>
                  </a:lnTo>
                  <a:lnTo>
                    <a:pt x="841883" y="978064"/>
                  </a:lnTo>
                  <a:lnTo>
                    <a:pt x="840382" y="978912"/>
                  </a:lnTo>
                  <a:lnTo>
                    <a:pt x="839469" y="978652"/>
                  </a:lnTo>
                  <a:lnTo>
                    <a:pt x="839665" y="976759"/>
                  </a:lnTo>
                  <a:lnTo>
                    <a:pt x="837642" y="976498"/>
                  </a:lnTo>
                  <a:lnTo>
                    <a:pt x="837642" y="975780"/>
                  </a:lnTo>
                  <a:lnTo>
                    <a:pt x="835815" y="974345"/>
                  </a:lnTo>
                  <a:lnTo>
                    <a:pt x="836010" y="973888"/>
                  </a:lnTo>
                  <a:lnTo>
                    <a:pt x="835488" y="973758"/>
                  </a:lnTo>
                  <a:lnTo>
                    <a:pt x="835488" y="972452"/>
                  </a:lnTo>
                  <a:lnTo>
                    <a:pt x="834771" y="971865"/>
                  </a:lnTo>
                  <a:lnTo>
                    <a:pt x="834966" y="971409"/>
                  </a:lnTo>
                  <a:lnTo>
                    <a:pt x="836467" y="971539"/>
                  </a:lnTo>
                  <a:lnTo>
                    <a:pt x="836467" y="970364"/>
                  </a:lnTo>
                  <a:lnTo>
                    <a:pt x="835945" y="970103"/>
                  </a:lnTo>
                  <a:lnTo>
                    <a:pt x="836141" y="969255"/>
                  </a:lnTo>
                  <a:lnTo>
                    <a:pt x="836859" y="969125"/>
                  </a:lnTo>
                  <a:lnTo>
                    <a:pt x="837054" y="970169"/>
                  </a:lnTo>
                  <a:lnTo>
                    <a:pt x="837968" y="970626"/>
                  </a:lnTo>
                  <a:lnTo>
                    <a:pt x="839991" y="970626"/>
                  </a:lnTo>
                  <a:lnTo>
                    <a:pt x="840578" y="968994"/>
                  </a:lnTo>
                  <a:lnTo>
                    <a:pt x="840774" y="966645"/>
                  </a:lnTo>
                  <a:lnTo>
                    <a:pt x="843188" y="964622"/>
                  </a:lnTo>
                  <a:lnTo>
                    <a:pt x="844885" y="964492"/>
                  </a:lnTo>
                  <a:lnTo>
                    <a:pt x="844689" y="964231"/>
                  </a:lnTo>
                  <a:lnTo>
                    <a:pt x="843188" y="964231"/>
                  </a:lnTo>
                  <a:lnTo>
                    <a:pt x="842797" y="962795"/>
                  </a:lnTo>
                  <a:lnTo>
                    <a:pt x="842405" y="962665"/>
                  </a:lnTo>
                  <a:lnTo>
                    <a:pt x="842405" y="961229"/>
                  </a:lnTo>
                  <a:lnTo>
                    <a:pt x="843710" y="960055"/>
                  </a:lnTo>
                  <a:lnTo>
                    <a:pt x="844820" y="959794"/>
                  </a:lnTo>
                  <a:lnTo>
                    <a:pt x="845537" y="958032"/>
                  </a:lnTo>
                  <a:lnTo>
                    <a:pt x="846647" y="956727"/>
                  </a:lnTo>
                  <a:lnTo>
                    <a:pt x="846255" y="956596"/>
                  </a:lnTo>
                  <a:lnTo>
                    <a:pt x="845733" y="957053"/>
                  </a:lnTo>
                  <a:lnTo>
                    <a:pt x="844428" y="959533"/>
                  </a:lnTo>
                  <a:lnTo>
                    <a:pt x="843123" y="959663"/>
                  </a:lnTo>
                  <a:lnTo>
                    <a:pt x="842209" y="960250"/>
                  </a:lnTo>
                  <a:lnTo>
                    <a:pt x="842014" y="962861"/>
                  </a:lnTo>
                  <a:lnTo>
                    <a:pt x="842536" y="963904"/>
                  </a:lnTo>
                  <a:lnTo>
                    <a:pt x="842536" y="964753"/>
                  </a:lnTo>
                  <a:lnTo>
                    <a:pt x="840317" y="966645"/>
                  </a:lnTo>
                  <a:lnTo>
                    <a:pt x="839599" y="969973"/>
                  </a:lnTo>
                  <a:lnTo>
                    <a:pt x="839012" y="970430"/>
                  </a:lnTo>
                  <a:lnTo>
                    <a:pt x="837707" y="970169"/>
                  </a:lnTo>
                  <a:lnTo>
                    <a:pt x="837185" y="968864"/>
                  </a:lnTo>
                  <a:lnTo>
                    <a:pt x="836271" y="968146"/>
                  </a:lnTo>
                  <a:lnTo>
                    <a:pt x="834444" y="968407"/>
                  </a:lnTo>
                  <a:lnTo>
                    <a:pt x="833335" y="969712"/>
                  </a:lnTo>
                  <a:lnTo>
                    <a:pt x="832421" y="969255"/>
                  </a:lnTo>
                  <a:lnTo>
                    <a:pt x="831508" y="969712"/>
                  </a:lnTo>
                  <a:lnTo>
                    <a:pt x="830790" y="969581"/>
                  </a:lnTo>
                  <a:lnTo>
                    <a:pt x="829681" y="968146"/>
                  </a:lnTo>
                  <a:lnTo>
                    <a:pt x="829877" y="967428"/>
                  </a:lnTo>
                  <a:lnTo>
                    <a:pt x="830399" y="967167"/>
                  </a:lnTo>
                  <a:lnTo>
                    <a:pt x="830399" y="966580"/>
                  </a:lnTo>
                  <a:lnTo>
                    <a:pt x="829681" y="965993"/>
                  </a:lnTo>
                  <a:lnTo>
                    <a:pt x="829289" y="966449"/>
                  </a:lnTo>
                  <a:lnTo>
                    <a:pt x="828572" y="966449"/>
                  </a:lnTo>
                  <a:lnTo>
                    <a:pt x="828572" y="965732"/>
                  </a:lnTo>
                  <a:lnTo>
                    <a:pt x="828180" y="965470"/>
                  </a:lnTo>
                  <a:lnTo>
                    <a:pt x="826483" y="965210"/>
                  </a:lnTo>
                  <a:lnTo>
                    <a:pt x="826875" y="964949"/>
                  </a:lnTo>
                  <a:lnTo>
                    <a:pt x="826679" y="964361"/>
                  </a:lnTo>
                  <a:lnTo>
                    <a:pt x="825766" y="964492"/>
                  </a:lnTo>
                  <a:lnTo>
                    <a:pt x="825374" y="964231"/>
                  </a:lnTo>
                  <a:lnTo>
                    <a:pt x="825766" y="963578"/>
                  </a:lnTo>
                  <a:lnTo>
                    <a:pt x="823873" y="963513"/>
                  </a:lnTo>
                  <a:lnTo>
                    <a:pt x="823482" y="962469"/>
                  </a:lnTo>
                  <a:lnTo>
                    <a:pt x="818849" y="962338"/>
                  </a:lnTo>
                  <a:lnTo>
                    <a:pt x="818849" y="963187"/>
                  </a:lnTo>
                  <a:lnTo>
                    <a:pt x="818131" y="963644"/>
                  </a:lnTo>
                  <a:lnTo>
                    <a:pt x="818131" y="962795"/>
                  </a:lnTo>
                  <a:lnTo>
                    <a:pt x="816631" y="962208"/>
                  </a:lnTo>
                  <a:lnTo>
                    <a:pt x="816239" y="961621"/>
                  </a:lnTo>
                  <a:lnTo>
                    <a:pt x="815325" y="962208"/>
                  </a:lnTo>
                  <a:lnTo>
                    <a:pt x="814216" y="962078"/>
                  </a:lnTo>
                  <a:lnTo>
                    <a:pt x="814020" y="960642"/>
                  </a:lnTo>
                  <a:lnTo>
                    <a:pt x="814542" y="959924"/>
                  </a:lnTo>
                  <a:lnTo>
                    <a:pt x="814151" y="959663"/>
                  </a:lnTo>
                  <a:lnTo>
                    <a:pt x="813237" y="959794"/>
                  </a:lnTo>
                  <a:lnTo>
                    <a:pt x="813042" y="959337"/>
                  </a:lnTo>
                  <a:lnTo>
                    <a:pt x="813237" y="956727"/>
                  </a:lnTo>
                  <a:lnTo>
                    <a:pt x="814934" y="955422"/>
                  </a:lnTo>
                  <a:lnTo>
                    <a:pt x="814542" y="954573"/>
                  </a:lnTo>
                  <a:lnTo>
                    <a:pt x="815456" y="954117"/>
                  </a:lnTo>
                  <a:lnTo>
                    <a:pt x="816043" y="952224"/>
                  </a:lnTo>
                  <a:lnTo>
                    <a:pt x="816761" y="951180"/>
                  </a:lnTo>
                  <a:lnTo>
                    <a:pt x="817348" y="948440"/>
                  </a:lnTo>
                  <a:lnTo>
                    <a:pt x="817740" y="948309"/>
                  </a:lnTo>
                  <a:lnTo>
                    <a:pt x="817218" y="948048"/>
                  </a:lnTo>
                  <a:lnTo>
                    <a:pt x="817022" y="947200"/>
                  </a:lnTo>
                  <a:lnTo>
                    <a:pt x="817218" y="945438"/>
                  </a:lnTo>
                  <a:lnTo>
                    <a:pt x="817740" y="945177"/>
                  </a:lnTo>
                  <a:lnTo>
                    <a:pt x="817544" y="944720"/>
                  </a:lnTo>
                  <a:lnTo>
                    <a:pt x="816631" y="945438"/>
                  </a:lnTo>
                  <a:lnTo>
                    <a:pt x="816239" y="946286"/>
                  </a:lnTo>
                  <a:lnTo>
                    <a:pt x="816761" y="949027"/>
                  </a:lnTo>
                  <a:lnTo>
                    <a:pt x="815456" y="952681"/>
                  </a:lnTo>
                  <a:lnTo>
                    <a:pt x="814542" y="953138"/>
                  </a:lnTo>
                  <a:lnTo>
                    <a:pt x="814542" y="953595"/>
                  </a:lnTo>
                  <a:lnTo>
                    <a:pt x="813237" y="954769"/>
                  </a:lnTo>
                  <a:lnTo>
                    <a:pt x="813237" y="955617"/>
                  </a:lnTo>
                  <a:lnTo>
                    <a:pt x="811541" y="955748"/>
                  </a:lnTo>
                  <a:lnTo>
                    <a:pt x="811149" y="956792"/>
                  </a:lnTo>
                  <a:lnTo>
                    <a:pt x="810758" y="956662"/>
                  </a:lnTo>
                  <a:lnTo>
                    <a:pt x="810562" y="957249"/>
                  </a:lnTo>
                  <a:lnTo>
                    <a:pt x="809453" y="957705"/>
                  </a:lnTo>
                  <a:lnTo>
                    <a:pt x="808735" y="958750"/>
                  </a:lnTo>
                  <a:lnTo>
                    <a:pt x="807626" y="958619"/>
                  </a:lnTo>
                  <a:lnTo>
                    <a:pt x="807234" y="957575"/>
                  </a:lnTo>
                  <a:lnTo>
                    <a:pt x="806516" y="958162"/>
                  </a:lnTo>
                  <a:lnTo>
                    <a:pt x="805799" y="957118"/>
                  </a:lnTo>
                  <a:lnTo>
                    <a:pt x="804689" y="957379"/>
                  </a:lnTo>
                  <a:lnTo>
                    <a:pt x="803580" y="956792"/>
                  </a:lnTo>
                  <a:lnTo>
                    <a:pt x="801557" y="956792"/>
                  </a:lnTo>
                  <a:lnTo>
                    <a:pt x="800252" y="957249"/>
                  </a:lnTo>
                  <a:lnTo>
                    <a:pt x="799861" y="956662"/>
                  </a:lnTo>
                  <a:lnTo>
                    <a:pt x="798164" y="956662"/>
                  </a:lnTo>
                  <a:lnTo>
                    <a:pt x="797773" y="957705"/>
                  </a:lnTo>
                  <a:lnTo>
                    <a:pt x="797381" y="957445"/>
                  </a:lnTo>
                  <a:lnTo>
                    <a:pt x="796859" y="957705"/>
                  </a:lnTo>
                  <a:lnTo>
                    <a:pt x="797055" y="958554"/>
                  </a:lnTo>
                  <a:lnTo>
                    <a:pt x="795946" y="958684"/>
                  </a:lnTo>
                  <a:lnTo>
                    <a:pt x="795554" y="959272"/>
                  </a:lnTo>
                  <a:lnTo>
                    <a:pt x="792422" y="959272"/>
                  </a:lnTo>
                  <a:lnTo>
                    <a:pt x="791900" y="958815"/>
                  </a:lnTo>
                  <a:lnTo>
                    <a:pt x="791508" y="959533"/>
                  </a:lnTo>
                  <a:lnTo>
                    <a:pt x="790595" y="959533"/>
                  </a:lnTo>
                  <a:lnTo>
                    <a:pt x="790595" y="960250"/>
                  </a:lnTo>
                  <a:lnTo>
                    <a:pt x="790008" y="960707"/>
                  </a:lnTo>
                  <a:lnTo>
                    <a:pt x="790203" y="961425"/>
                  </a:lnTo>
                  <a:lnTo>
                    <a:pt x="789812" y="961295"/>
                  </a:lnTo>
                  <a:lnTo>
                    <a:pt x="790008" y="962338"/>
                  </a:lnTo>
                  <a:lnTo>
                    <a:pt x="788898" y="963187"/>
                  </a:lnTo>
                  <a:lnTo>
                    <a:pt x="788181" y="963317"/>
                  </a:lnTo>
                  <a:lnTo>
                    <a:pt x="787463" y="962273"/>
                  </a:lnTo>
                  <a:lnTo>
                    <a:pt x="785962" y="962861"/>
                  </a:lnTo>
                  <a:lnTo>
                    <a:pt x="786158" y="963121"/>
                  </a:lnTo>
                  <a:lnTo>
                    <a:pt x="785440" y="963382"/>
                  </a:lnTo>
                  <a:lnTo>
                    <a:pt x="785244" y="963970"/>
                  </a:lnTo>
                  <a:lnTo>
                    <a:pt x="784331" y="964100"/>
                  </a:lnTo>
                  <a:lnTo>
                    <a:pt x="783939" y="963970"/>
                  </a:lnTo>
                  <a:lnTo>
                    <a:pt x="784135" y="963709"/>
                  </a:lnTo>
                  <a:lnTo>
                    <a:pt x="782830" y="963970"/>
                  </a:lnTo>
                  <a:lnTo>
                    <a:pt x="782438" y="963252"/>
                  </a:lnTo>
                  <a:lnTo>
                    <a:pt x="781133" y="963839"/>
                  </a:lnTo>
                  <a:lnTo>
                    <a:pt x="781329" y="963578"/>
                  </a:lnTo>
                  <a:lnTo>
                    <a:pt x="780611" y="963578"/>
                  </a:lnTo>
                  <a:lnTo>
                    <a:pt x="780220" y="963121"/>
                  </a:lnTo>
                  <a:lnTo>
                    <a:pt x="778523" y="963121"/>
                  </a:lnTo>
                  <a:lnTo>
                    <a:pt x="778132" y="961555"/>
                  </a:lnTo>
                  <a:lnTo>
                    <a:pt x="777022" y="962012"/>
                  </a:lnTo>
                  <a:lnTo>
                    <a:pt x="776305" y="961425"/>
                  </a:lnTo>
                  <a:lnTo>
                    <a:pt x="775783" y="960120"/>
                  </a:lnTo>
                  <a:lnTo>
                    <a:pt x="773760" y="959076"/>
                  </a:lnTo>
                  <a:lnTo>
                    <a:pt x="773042" y="959337"/>
                  </a:lnTo>
                  <a:lnTo>
                    <a:pt x="772324" y="958488"/>
                  </a:lnTo>
                  <a:lnTo>
                    <a:pt x="771933" y="958750"/>
                  </a:lnTo>
                  <a:lnTo>
                    <a:pt x="770628" y="958619"/>
                  </a:lnTo>
                  <a:lnTo>
                    <a:pt x="770628" y="957901"/>
                  </a:lnTo>
                  <a:lnTo>
                    <a:pt x="771737" y="955422"/>
                  </a:lnTo>
                  <a:lnTo>
                    <a:pt x="772129" y="955161"/>
                  </a:lnTo>
                  <a:lnTo>
                    <a:pt x="774347" y="955161"/>
                  </a:lnTo>
                  <a:lnTo>
                    <a:pt x="774543" y="954313"/>
                  </a:lnTo>
                  <a:lnTo>
                    <a:pt x="775065" y="954051"/>
                  </a:lnTo>
                  <a:lnTo>
                    <a:pt x="776174" y="954313"/>
                  </a:lnTo>
                  <a:lnTo>
                    <a:pt x="777284" y="955161"/>
                  </a:lnTo>
                  <a:lnTo>
                    <a:pt x="778001" y="955161"/>
                  </a:lnTo>
                  <a:lnTo>
                    <a:pt x="778588" y="954900"/>
                  </a:lnTo>
                  <a:lnTo>
                    <a:pt x="778980" y="953595"/>
                  </a:lnTo>
                  <a:lnTo>
                    <a:pt x="780285" y="953595"/>
                  </a:lnTo>
                  <a:lnTo>
                    <a:pt x="780872" y="954182"/>
                  </a:lnTo>
                  <a:lnTo>
                    <a:pt x="782373" y="953921"/>
                  </a:lnTo>
                  <a:lnTo>
                    <a:pt x="782177" y="953660"/>
                  </a:lnTo>
                  <a:lnTo>
                    <a:pt x="781068" y="953790"/>
                  </a:lnTo>
                  <a:lnTo>
                    <a:pt x="780350" y="953203"/>
                  </a:lnTo>
                  <a:lnTo>
                    <a:pt x="778328" y="953073"/>
                  </a:lnTo>
                  <a:lnTo>
                    <a:pt x="778328" y="950593"/>
                  </a:lnTo>
                  <a:lnTo>
                    <a:pt x="779828" y="949288"/>
                  </a:lnTo>
                  <a:lnTo>
                    <a:pt x="780546" y="947853"/>
                  </a:lnTo>
                  <a:lnTo>
                    <a:pt x="780546" y="946221"/>
                  </a:lnTo>
                  <a:lnTo>
                    <a:pt x="781264" y="945765"/>
                  </a:lnTo>
                  <a:lnTo>
                    <a:pt x="781851" y="944133"/>
                  </a:lnTo>
                  <a:lnTo>
                    <a:pt x="783548" y="942828"/>
                  </a:lnTo>
                  <a:lnTo>
                    <a:pt x="786158" y="941654"/>
                  </a:lnTo>
                  <a:lnTo>
                    <a:pt x="786353" y="940805"/>
                  </a:lnTo>
                  <a:lnTo>
                    <a:pt x="789355" y="939174"/>
                  </a:lnTo>
                  <a:lnTo>
                    <a:pt x="789355" y="938717"/>
                  </a:lnTo>
                  <a:lnTo>
                    <a:pt x="788442" y="939174"/>
                  </a:lnTo>
                  <a:lnTo>
                    <a:pt x="787724" y="939043"/>
                  </a:lnTo>
                  <a:lnTo>
                    <a:pt x="785897" y="940088"/>
                  </a:lnTo>
                  <a:lnTo>
                    <a:pt x="784983" y="940088"/>
                  </a:lnTo>
                  <a:lnTo>
                    <a:pt x="784787" y="939239"/>
                  </a:lnTo>
                  <a:lnTo>
                    <a:pt x="785505" y="938652"/>
                  </a:lnTo>
                  <a:lnTo>
                    <a:pt x="784787" y="938652"/>
                  </a:lnTo>
                  <a:lnTo>
                    <a:pt x="783287" y="940414"/>
                  </a:lnTo>
                  <a:lnTo>
                    <a:pt x="782895" y="941849"/>
                  </a:lnTo>
                  <a:lnTo>
                    <a:pt x="782177" y="941980"/>
                  </a:lnTo>
                  <a:lnTo>
                    <a:pt x="781264" y="944459"/>
                  </a:lnTo>
                  <a:lnTo>
                    <a:pt x="779959" y="943024"/>
                  </a:lnTo>
                  <a:lnTo>
                    <a:pt x="780155" y="942567"/>
                  </a:lnTo>
                  <a:lnTo>
                    <a:pt x="779241" y="942110"/>
                  </a:lnTo>
                  <a:lnTo>
                    <a:pt x="779241" y="940479"/>
                  </a:lnTo>
                  <a:lnTo>
                    <a:pt x="779632" y="940022"/>
                  </a:lnTo>
                  <a:lnTo>
                    <a:pt x="778915" y="940022"/>
                  </a:lnTo>
                  <a:lnTo>
                    <a:pt x="778719" y="942045"/>
                  </a:lnTo>
                  <a:lnTo>
                    <a:pt x="779111" y="942763"/>
                  </a:lnTo>
                  <a:lnTo>
                    <a:pt x="780611" y="943937"/>
                  </a:lnTo>
                  <a:lnTo>
                    <a:pt x="780611" y="945829"/>
                  </a:lnTo>
                  <a:lnTo>
                    <a:pt x="779502" y="946874"/>
                  </a:lnTo>
                  <a:lnTo>
                    <a:pt x="779502" y="949027"/>
                  </a:lnTo>
                  <a:lnTo>
                    <a:pt x="778001" y="950658"/>
                  </a:lnTo>
                  <a:lnTo>
                    <a:pt x="778001" y="952812"/>
                  </a:lnTo>
                  <a:lnTo>
                    <a:pt x="778393" y="953073"/>
                  </a:lnTo>
                  <a:lnTo>
                    <a:pt x="778001" y="954247"/>
                  </a:lnTo>
                  <a:lnTo>
                    <a:pt x="777088" y="954247"/>
                  </a:lnTo>
                  <a:lnTo>
                    <a:pt x="776370" y="953399"/>
                  </a:lnTo>
                  <a:lnTo>
                    <a:pt x="772846" y="954117"/>
                  </a:lnTo>
                  <a:lnTo>
                    <a:pt x="772650" y="952812"/>
                  </a:lnTo>
                  <a:lnTo>
                    <a:pt x="770954" y="952094"/>
                  </a:lnTo>
                  <a:lnTo>
                    <a:pt x="769453" y="952094"/>
                  </a:lnTo>
                  <a:lnTo>
                    <a:pt x="768148" y="950919"/>
                  </a:lnTo>
                  <a:lnTo>
                    <a:pt x="766321" y="951637"/>
                  </a:lnTo>
                  <a:lnTo>
                    <a:pt x="765212" y="951180"/>
                  </a:lnTo>
                  <a:lnTo>
                    <a:pt x="764298" y="951441"/>
                  </a:lnTo>
                  <a:lnTo>
                    <a:pt x="762406" y="951180"/>
                  </a:lnTo>
                  <a:lnTo>
                    <a:pt x="761297" y="952485"/>
                  </a:lnTo>
                  <a:lnTo>
                    <a:pt x="759078" y="952029"/>
                  </a:lnTo>
                  <a:lnTo>
                    <a:pt x="758360" y="950985"/>
                  </a:lnTo>
                  <a:lnTo>
                    <a:pt x="758556" y="950136"/>
                  </a:lnTo>
                  <a:lnTo>
                    <a:pt x="756533" y="949875"/>
                  </a:lnTo>
                  <a:lnTo>
                    <a:pt x="756142" y="949027"/>
                  </a:lnTo>
                  <a:lnTo>
                    <a:pt x="756337" y="947983"/>
                  </a:lnTo>
                  <a:lnTo>
                    <a:pt x="755620" y="947135"/>
                  </a:lnTo>
                  <a:lnTo>
                    <a:pt x="755620" y="945699"/>
                  </a:lnTo>
                  <a:lnTo>
                    <a:pt x="756533" y="944851"/>
                  </a:lnTo>
                  <a:lnTo>
                    <a:pt x="756337" y="943285"/>
                  </a:lnTo>
                  <a:lnTo>
                    <a:pt x="755816" y="942828"/>
                  </a:lnTo>
                  <a:lnTo>
                    <a:pt x="756011" y="941392"/>
                  </a:lnTo>
                  <a:lnTo>
                    <a:pt x="754184" y="941654"/>
                  </a:lnTo>
                  <a:lnTo>
                    <a:pt x="753597" y="941066"/>
                  </a:lnTo>
                  <a:lnTo>
                    <a:pt x="753401" y="937869"/>
                  </a:lnTo>
                  <a:lnTo>
                    <a:pt x="754315" y="936564"/>
                  </a:lnTo>
                  <a:lnTo>
                    <a:pt x="754837" y="936434"/>
                  </a:lnTo>
                  <a:lnTo>
                    <a:pt x="755554" y="933823"/>
                  </a:lnTo>
                  <a:lnTo>
                    <a:pt x="755163" y="933823"/>
                  </a:lnTo>
                  <a:lnTo>
                    <a:pt x="754967" y="932649"/>
                  </a:lnTo>
                  <a:lnTo>
                    <a:pt x="754576" y="932649"/>
                  </a:lnTo>
                  <a:lnTo>
                    <a:pt x="754184" y="931474"/>
                  </a:lnTo>
                  <a:lnTo>
                    <a:pt x="752879" y="930039"/>
                  </a:lnTo>
                  <a:lnTo>
                    <a:pt x="752161" y="929778"/>
                  </a:lnTo>
                  <a:lnTo>
                    <a:pt x="751966" y="929060"/>
                  </a:lnTo>
                  <a:lnTo>
                    <a:pt x="752357" y="928799"/>
                  </a:lnTo>
                  <a:lnTo>
                    <a:pt x="751966" y="928669"/>
                  </a:lnTo>
                  <a:lnTo>
                    <a:pt x="753793" y="928669"/>
                  </a:lnTo>
                  <a:lnTo>
                    <a:pt x="754510" y="929843"/>
                  </a:lnTo>
                  <a:lnTo>
                    <a:pt x="756533" y="929843"/>
                  </a:lnTo>
                  <a:lnTo>
                    <a:pt x="756729" y="928995"/>
                  </a:lnTo>
                  <a:lnTo>
                    <a:pt x="758165" y="929125"/>
                  </a:lnTo>
                  <a:lnTo>
                    <a:pt x="759339" y="928277"/>
                  </a:lnTo>
                  <a:lnTo>
                    <a:pt x="759535" y="925928"/>
                  </a:lnTo>
                  <a:lnTo>
                    <a:pt x="759926" y="925928"/>
                  </a:lnTo>
                  <a:lnTo>
                    <a:pt x="759731" y="925341"/>
                  </a:lnTo>
                  <a:lnTo>
                    <a:pt x="760318" y="925210"/>
                  </a:lnTo>
                  <a:lnTo>
                    <a:pt x="760318" y="924492"/>
                  </a:lnTo>
                  <a:lnTo>
                    <a:pt x="761819" y="922861"/>
                  </a:lnTo>
                  <a:lnTo>
                    <a:pt x="762928" y="918685"/>
                  </a:lnTo>
                  <a:lnTo>
                    <a:pt x="766452" y="916793"/>
                  </a:lnTo>
                  <a:lnTo>
                    <a:pt x="766843" y="916205"/>
                  </a:lnTo>
                  <a:lnTo>
                    <a:pt x="767561" y="916336"/>
                  </a:lnTo>
                  <a:lnTo>
                    <a:pt x="767953" y="914900"/>
                  </a:lnTo>
                  <a:lnTo>
                    <a:pt x="766647" y="914900"/>
                  </a:lnTo>
                  <a:lnTo>
                    <a:pt x="766060" y="915487"/>
                  </a:lnTo>
                  <a:lnTo>
                    <a:pt x="763450" y="916336"/>
                  </a:lnTo>
                  <a:lnTo>
                    <a:pt x="762145" y="917184"/>
                  </a:lnTo>
                  <a:lnTo>
                    <a:pt x="760840" y="918946"/>
                  </a:lnTo>
                  <a:lnTo>
                    <a:pt x="760644" y="920251"/>
                  </a:lnTo>
                  <a:lnTo>
                    <a:pt x="760122" y="920512"/>
                  </a:lnTo>
                  <a:lnTo>
                    <a:pt x="760318" y="921099"/>
                  </a:lnTo>
                  <a:lnTo>
                    <a:pt x="759600" y="921947"/>
                  </a:lnTo>
                  <a:lnTo>
                    <a:pt x="759600" y="924884"/>
                  </a:lnTo>
                  <a:lnTo>
                    <a:pt x="758882" y="925471"/>
                  </a:lnTo>
                  <a:lnTo>
                    <a:pt x="758491" y="927363"/>
                  </a:lnTo>
                  <a:lnTo>
                    <a:pt x="757773" y="927624"/>
                  </a:lnTo>
                  <a:lnTo>
                    <a:pt x="757577" y="928212"/>
                  </a:lnTo>
                  <a:lnTo>
                    <a:pt x="755163" y="927950"/>
                  </a:lnTo>
                  <a:lnTo>
                    <a:pt x="755163" y="927363"/>
                  </a:lnTo>
                  <a:lnTo>
                    <a:pt x="754445" y="926776"/>
                  </a:lnTo>
                  <a:lnTo>
                    <a:pt x="752944" y="926907"/>
                  </a:lnTo>
                  <a:lnTo>
                    <a:pt x="752749" y="925797"/>
                  </a:lnTo>
                  <a:lnTo>
                    <a:pt x="752031" y="925601"/>
                  </a:lnTo>
                  <a:lnTo>
                    <a:pt x="751444" y="926058"/>
                  </a:lnTo>
                  <a:lnTo>
                    <a:pt x="751639" y="927363"/>
                  </a:lnTo>
                  <a:lnTo>
                    <a:pt x="751052" y="927624"/>
                  </a:lnTo>
                  <a:lnTo>
                    <a:pt x="749551" y="927167"/>
                  </a:lnTo>
                  <a:lnTo>
                    <a:pt x="747137" y="927167"/>
                  </a:lnTo>
                  <a:lnTo>
                    <a:pt x="746941" y="927755"/>
                  </a:lnTo>
                  <a:lnTo>
                    <a:pt x="746028" y="928016"/>
                  </a:lnTo>
                  <a:lnTo>
                    <a:pt x="744918" y="927429"/>
                  </a:lnTo>
                  <a:lnTo>
                    <a:pt x="744005" y="928277"/>
                  </a:lnTo>
                  <a:lnTo>
                    <a:pt x="742308" y="928146"/>
                  </a:lnTo>
                  <a:lnTo>
                    <a:pt x="741786" y="928407"/>
                  </a:lnTo>
                  <a:lnTo>
                    <a:pt x="741786" y="929452"/>
                  </a:lnTo>
                  <a:lnTo>
                    <a:pt x="740677" y="929452"/>
                  </a:lnTo>
                  <a:lnTo>
                    <a:pt x="740285" y="927820"/>
                  </a:lnTo>
                  <a:lnTo>
                    <a:pt x="741591" y="927233"/>
                  </a:lnTo>
                  <a:lnTo>
                    <a:pt x="741786" y="926776"/>
                  </a:lnTo>
                  <a:lnTo>
                    <a:pt x="741395" y="925732"/>
                  </a:lnTo>
                  <a:lnTo>
                    <a:pt x="740677" y="925145"/>
                  </a:lnTo>
                  <a:lnTo>
                    <a:pt x="740677" y="927037"/>
                  </a:lnTo>
                  <a:lnTo>
                    <a:pt x="740090" y="927037"/>
                  </a:lnTo>
                  <a:lnTo>
                    <a:pt x="739568" y="926189"/>
                  </a:lnTo>
                  <a:lnTo>
                    <a:pt x="739176" y="926319"/>
                  </a:lnTo>
                  <a:lnTo>
                    <a:pt x="738654" y="925862"/>
                  </a:lnTo>
                  <a:lnTo>
                    <a:pt x="737545" y="926319"/>
                  </a:lnTo>
                  <a:lnTo>
                    <a:pt x="735522" y="926319"/>
                  </a:lnTo>
                  <a:lnTo>
                    <a:pt x="735326" y="925471"/>
                  </a:lnTo>
                  <a:lnTo>
                    <a:pt x="734021" y="925210"/>
                  </a:lnTo>
                  <a:lnTo>
                    <a:pt x="734217" y="924166"/>
                  </a:lnTo>
                  <a:lnTo>
                    <a:pt x="734609" y="924296"/>
                  </a:lnTo>
                  <a:lnTo>
                    <a:pt x="734609" y="923709"/>
                  </a:lnTo>
                  <a:lnTo>
                    <a:pt x="735326" y="923579"/>
                  </a:lnTo>
                  <a:lnTo>
                    <a:pt x="734609" y="922991"/>
                  </a:lnTo>
                  <a:lnTo>
                    <a:pt x="735000" y="919794"/>
                  </a:lnTo>
                  <a:lnTo>
                    <a:pt x="734282" y="919076"/>
                  </a:lnTo>
                  <a:lnTo>
                    <a:pt x="734674" y="918489"/>
                  </a:lnTo>
                  <a:lnTo>
                    <a:pt x="733956" y="917771"/>
                  </a:lnTo>
                  <a:lnTo>
                    <a:pt x="733956" y="916923"/>
                  </a:lnTo>
                  <a:lnTo>
                    <a:pt x="733238" y="916336"/>
                  </a:lnTo>
                  <a:lnTo>
                    <a:pt x="733434" y="915748"/>
                  </a:lnTo>
                  <a:lnTo>
                    <a:pt x="732847" y="915031"/>
                  </a:lnTo>
                  <a:lnTo>
                    <a:pt x="732847" y="913856"/>
                  </a:lnTo>
                  <a:lnTo>
                    <a:pt x="731933" y="913269"/>
                  </a:lnTo>
                  <a:lnTo>
                    <a:pt x="732325" y="912420"/>
                  </a:lnTo>
                  <a:lnTo>
                    <a:pt x="731411" y="912290"/>
                  </a:lnTo>
                  <a:lnTo>
                    <a:pt x="731216" y="912029"/>
                  </a:lnTo>
                  <a:lnTo>
                    <a:pt x="731737" y="911572"/>
                  </a:lnTo>
                  <a:lnTo>
                    <a:pt x="731216" y="911572"/>
                  </a:lnTo>
                  <a:lnTo>
                    <a:pt x="730106" y="910398"/>
                  </a:lnTo>
                  <a:lnTo>
                    <a:pt x="728605" y="909811"/>
                  </a:lnTo>
                  <a:lnTo>
                    <a:pt x="728605" y="909223"/>
                  </a:lnTo>
                  <a:lnTo>
                    <a:pt x="728018" y="909093"/>
                  </a:lnTo>
                  <a:lnTo>
                    <a:pt x="728018" y="907918"/>
                  </a:lnTo>
                  <a:lnTo>
                    <a:pt x="728736" y="907200"/>
                  </a:lnTo>
                  <a:lnTo>
                    <a:pt x="728540" y="905765"/>
                  </a:lnTo>
                  <a:lnTo>
                    <a:pt x="729062" y="905178"/>
                  </a:lnTo>
                  <a:lnTo>
                    <a:pt x="729062" y="904003"/>
                  </a:lnTo>
                  <a:lnTo>
                    <a:pt x="730759" y="901067"/>
                  </a:lnTo>
                  <a:lnTo>
                    <a:pt x="730367" y="900610"/>
                  </a:lnTo>
                  <a:lnTo>
                    <a:pt x="730563" y="899892"/>
                  </a:lnTo>
                  <a:lnTo>
                    <a:pt x="731150" y="899761"/>
                  </a:lnTo>
                  <a:lnTo>
                    <a:pt x="730954" y="899044"/>
                  </a:lnTo>
                  <a:lnTo>
                    <a:pt x="731346" y="898783"/>
                  </a:lnTo>
                  <a:lnTo>
                    <a:pt x="731150" y="898196"/>
                  </a:lnTo>
                  <a:lnTo>
                    <a:pt x="731868" y="896303"/>
                  </a:lnTo>
                  <a:lnTo>
                    <a:pt x="731868" y="894998"/>
                  </a:lnTo>
                  <a:lnTo>
                    <a:pt x="733173" y="894868"/>
                  </a:lnTo>
                  <a:lnTo>
                    <a:pt x="734870" y="895716"/>
                  </a:lnTo>
                  <a:lnTo>
                    <a:pt x="736566" y="895847"/>
                  </a:lnTo>
                  <a:lnTo>
                    <a:pt x="736370" y="894998"/>
                  </a:lnTo>
                  <a:lnTo>
                    <a:pt x="733043" y="893563"/>
                  </a:lnTo>
                  <a:lnTo>
                    <a:pt x="732847" y="892519"/>
                  </a:lnTo>
                  <a:lnTo>
                    <a:pt x="733565" y="892649"/>
                  </a:lnTo>
                  <a:lnTo>
                    <a:pt x="735065" y="892192"/>
                  </a:lnTo>
                  <a:lnTo>
                    <a:pt x="735979" y="890887"/>
                  </a:lnTo>
                  <a:lnTo>
                    <a:pt x="738393" y="889126"/>
                  </a:lnTo>
                  <a:lnTo>
                    <a:pt x="738393" y="888277"/>
                  </a:lnTo>
                  <a:lnTo>
                    <a:pt x="738915" y="888016"/>
                  </a:lnTo>
                  <a:lnTo>
                    <a:pt x="739633" y="886124"/>
                  </a:lnTo>
                  <a:lnTo>
                    <a:pt x="740547" y="885993"/>
                  </a:lnTo>
                  <a:lnTo>
                    <a:pt x="741068" y="884950"/>
                  </a:lnTo>
                  <a:lnTo>
                    <a:pt x="740677" y="883775"/>
                  </a:lnTo>
                  <a:lnTo>
                    <a:pt x="741395" y="883644"/>
                  </a:lnTo>
                  <a:lnTo>
                    <a:pt x="741395" y="883057"/>
                  </a:lnTo>
                  <a:lnTo>
                    <a:pt x="742113" y="882013"/>
                  </a:lnTo>
                  <a:lnTo>
                    <a:pt x="741917" y="881165"/>
                  </a:lnTo>
                  <a:lnTo>
                    <a:pt x="742830" y="880904"/>
                  </a:lnTo>
                  <a:lnTo>
                    <a:pt x="744135" y="879273"/>
                  </a:lnTo>
                  <a:lnTo>
                    <a:pt x="744527" y="876662"/>
                  </a:lnTo>
                  <a:lnTo>
                    <a:pt x="744135" y="876075"/>
                  </a:lnTo>
                  <a:lnTo>
                    <a:pt x="743744" y="876206"/>
                  </a:lnTo>
                  <a:lnTo>
                    <a:pt x="743940" y="877054"/>
                  </a:lnTo>
                  <a:lnTo>
                    <a:pt x="743222" y="878490"/>
                  </a:lnTo>
                  <a:lnTo>
                    <a:pt x="742308" y="879077"/>
                  </a:lnTo>
                  <a:lnTo>
                    <a:pt x="741395" y="878620"/>
                  </a:lnTo>
                  <a:lnTo>
                    <a:pt x="741003" y="879794"/>
                  </a:lnTo>
                  <a:lnTo>
                    <a:pt x="740612" y="879664"/>
                  </a:lnTo>
                  <a:lnTo>
                    <a:pt x="739894" y="880839"/>
                  </a:lnTo>
                  <a:lnTo>
                    <a:pt x="739372" y="880839"/>
                  </a:lnTo>
                  <a:lnTo>
                    <a:pt x="739568" y="881556"/>
                  </a:lnTo>
                  <a:lnTo>
                    <a:pt x="738981" y="881687"/>
                  </a:lnTo>
                  <a:lnTo>
                    <a:pt x="739176" y="882535"/>
                  </a:lnTo>
                  <a:lnTo>
                    <a:pt x="738785" y="882535"/>
                  </a:lnTo>
                  <a:lnTo>
                    <a:pt x="738589" y="883971"/>
                  </a:lnTo>
                  <a:lnTo>
                    <a:pt x="737675" y="885015"/>
                  </a:lnTo>
                  <a:lnTo>
                    <a:pt x="737480" y="886450"/>
                  </a:lnTo>
                  <a:lnTo>
                    <a:pt x="735783" y="887886"/>
                  </a:lnTo>
                  <a:lnTo>
                    <a:pt x="735065" y="889191"/>
                  </a:lnTo>
                  <a:lnTo>
                    <a:pt x="733760" y="889909"/>
                  </a:lnTo>
                  <a:lnTo>
                    <a:pt x="732455" y="889321"/>
                  </a:lnTo>
                  <a:lnTo>
                    <a:pt x="731933" y="888473"/>
                  </a:lnTo>
                  <a:lnTo>
                    <a:pt x="731933" y="886842"/>
                  </a:lnTo>
                  <a:lnTo>
                    <a:pt x="732325" y="886842"/>
                  </a:lnTo>
                  <a:lnTo>
                    <a:pt x="732325" y="886385"/>
                  </a:lnTo>
                  <a:lnTo>
                    <a:pt x="730824" y="885537"/>
                  </a:lnTo>
                  <a:lnTo>
                    <a:pt x="729519" y="884101"/>
                  </a:lnTo>
                  <a:lnTo>
                    <a:pt x="729910" y="883840"/>
                  </a:lnTo>
                  <a:lnTo>
                    <a:pt x="729910" y="882078"/>
                  </a:lnTo>
                  <a:lnTo>
                    <a:pt x="729323" y="881622"/>
                  </a:lnTo>
                  <a:lnTo>
                    <a:pt x="729519" y="879729"/>
                  </a:lnTo>
                  <a:lnTo>
                    <a:pt x="728932" y="879599"/>
                  </a:lnTo>
                  <a:lnTo>
                    <a:pt x="728932" y="878555"/>
                  </a:lnTo>
                  <a:lnTo>
                    <a:pt x="727431" y="876923"/>
                  </a:lnTo>
                  <a:lnTo>
                    <a:pt x="726844" y="876923"/>
                  </a:lnTo>
                  <a:lnTo>
                    <a:pt x="727039" y="876336"/>
                  </a:lnTo>
                  <a:lnTo>
                    <a:pt x="726648" y="876206"/>
                  </a:lnTo>
                  <a:lnTo>
                    <a:pt x="726256" y="874900"/>
                  </a:lnTo>
                  <a:lnTo>
                    <a:pt x="725669" y="874770"/>
                  </a:lnTo>
                  <a:lnTo>
                    <a:pt x="725278" y="873596"/>
                  </a:lnTo>
                  <a:lnTo>
                    <a:pt x="723451" y="871703"/>
                  </a:lnTo>
                  <a:lnTo>
                    <a:pt x="722733" y="871703"/>
                  </a:lnTo>
                  <a:lnTo>
                    <a:pt x="721232" y="872551"/>
                  </a:lnTo>
                  <a:lnTo>
                    <a:pt x="721232" y="873269"/>
                  </a:lnTo>
                  <a:lnTo>
                    <a:pt x="719927" y="874574"/>
                  </a:lnTo>
                  <a:lnTo>
                    <a:pt x="720449" y="875292"/>
                  </a:lnTo>
                  <a:lnTo>
                    <a:pt x="720057" y="875553"/>
                  </a:lnTo>
                  <a:lnTo>
                    <a:pt x="720253" y="877445"/>
                  </a:lnTo>
                  <a:lnTo>
                    <a:pt x="719535" y="878033"/>
                  </a:lnTo>
                  <a:lnTo>
                    <a:pt x="718817" y="878033"/>
                  </a:lnTo>
                  <a:lnTo>
                    <a:pt x="717317" y="877315"/>
                  </a:lnTo>
                  <a:lnTo>
                    <a:pt x="716599" y="875879"/>
                  </a:lnTo>
                  <a:lnTo>
                    <a:pt x="717186" y="872943"/>
                  </a:lnTo>
                  <a:lnTo>
                    <a:pt x="719209" y="871051"/>
                  </a:lnTo>
                  <a:lnTo>
                    <a:pt x="721623" y="870007"/>
                  </a:lnTo>
                  <a:lnTo>
                    <a:pt x="722733" y="869158"/>
                  </a:lnTo>
                  <a:lnTo>
                    <a:pt x="723124" y="868571"/>
                  </a:lnTo>
                  <a:lnTo>
                    <a:pt x="722602" y="868441"/>
                  </a:lnTo>
                  <a:lnTo>
                    <a:pt x="721493" y="869615"/>
                  </a:lnTo>
                  <a:lnTo>
                    <a:pt x="718883" y="870790"/>
                  </a:lnTo>
                  <a:lnTo>
                    <a:pt x="716860" y="872551"/>
                  </a:lnTo>
                  <a:lnTo>
                    <a:pt x="716338" y="873726"/>
                  </a:lnTo>
                  <a:lnTo>
                    <a:pt x="716142" y="875879"/>
                  </a:lnTo>
                  <a:lnTo>
                    <a:pt x="717643" y="878228"/>
                  </a:lnTo>
                  <a:lnTo>
                    <a:pt x="719862" y="878490"/>
                  </a:lnTo>
                  <a:lnTo>
                    <a:pt x="720971" y="877445"/>
                  </a:lnTo>
                  <a:lnTo>
                    <a:pt x="721167" y="875553"/>
                  </a:lnTo>
                  <a:lnTo>
                    <a:pt x="722276" y="873922"/>
                  </a:lnTo>
                  <a:lnTo>
                    <a:pt x="723972" y="873922"/>
                  </a:lnTo>
                  <a:lnTo>
                    <a:pt x="724495" y="874966"/>
                  </a:lnTo>
                  <a:lnTo>
                    <a:pt x="724299" y="875814"/>
                  </a:lnTo>
                  <a:lnTo>
                    <a:pt x="724886" y="876075"/>
                  </a:lnTo>
                  <a:lnTo>
                    <a:pt x="724690" y="876532"/>
                  </a:lnTo>
                  <a:lnTo>
                    <a:pt x="725082" y="876532"/>
                  </a:lnTo>
                  <a:lnTo>
                    <a:pt x="725604" y="877576"/>
                  </a:lnTo>
                  <a:lnTo>
                    <a:pt x="725604" y="879925"/>
                  </a:lnTo>
                  <a:lnTo>
                    <a:pt x="725995" y="880056"/>
                  </a:lnTo>
                  <a:lnTo>
                    <a:pt x="726191" y="881687"/>
                  </a:lnTo>
                  <a:lnTo>
                    <a:pt x="726582" y="881948"/>
                  </a:lnTo>
                  <a:lnTo>
                    <a:pt x="726191" y="883579"/>
                  </a:lnTo>
                  <a:lnTo>
                    <a:pt x="726713" y="883710"/>
                  </a:lnTo>
                  <a:lnTo>
                    <a:pt x="727627" y="885015"/>
                  </a:lnTo>
                  <a:lnTo>
                    <a:pt x="728344" y="885145"/>
                  </a:lnTo>
                  <a:lnTo>
                    <a:pt x="728344" y="885863"/>
                  </a:lnTo>
                  <a:lnTo>
                    <a:pt x="727431" y="885863"/>
                  </a:lnTo>
                  <a:lnTo>
                    <a:pt x="727431" y="886124"/>
                  </a:lnTo>
                  <a:lnTo>
                    <a:pt x="729845" y="888147"/>
                  </a:lnTo>
                  <a:lnTo>
                    <a:pt x="729649" y="889191"/>
                  </a:lnTo>
                  <a:lnTo>
                    <a:pt x="728540" y="890626"/>
                  </a:lnTo>
                  <a:lnTo>
                    <a:pt x="728540" y="891801"/>
                  </a:lnTo>
                  <a:lnTo>
                    <a:pt x="727953" y="892388"/>
                  </a:lnTo>
                  <a:lnTo>
                    <a:pt x="723711" y="892258"/>
                  </a:lnTo>
                  <a:lnTo>
                    <a:pt x="722994" y="892845"/>
                  </a:lnTo>
                  <a:lnTo>
                    <a:pt x="723189" y="893693"/>
                  </a:lnTo>
                  <a:lnTo>
                    <a:pt x="722080" y="893954"/>
                  </a:lnTo>
                  <a:lnTo>
                    <a:pt x="720971" y="892192"/>
                  </a:lnTo>
                  <a:lnTo>
                    <a:pt x="720449" y="892192"/>
                  </a:lnTo>
                  <a:lnTo>
                    <a:pt x="720449" y="892649"/>
                  </a:lnTo>
                  <a:lnTo>
                    <a:pt x="721950" y="894411"/>
                  </a:lnTo>
                  <a:lnTo>
                    <a:pt x="722863" y="894411"/>
                  </a:lnTo>
                  <a:lnTo>
                    <a:pt x="724364" y="893563"/>
                  </a:lnTo>
                  <a:lnTo>
                    <a:pt x="726256" y="893824"/>
                  </a:lnTo>
                  <a:lnTo>
                    <a:pt x="726256" y="894541"/>
                  </a:lnTo>
                  <a:lnTo>
                    <a:pt x="725669" y="895129"/>
                  </a:lnTo>
                  <a:lnTo>
                    <a:pt x="726061" y="895586"/>
                  </a:lnTo>
                  <a:lnTo>
                    <a:pt x="725865" y="900218"/>
                  </a:lnTo>
                  <a:lnTo>
                    <a:pt x="727366" y="901980"/>
                  </a:lnTo>
                  <a:lnTo>
                    <a:pt x="727561" y="903872"/>
                  </a:lnTo>
                  <a:lnTo>
                    <a:pt x="727170" y="904721"/>
                  </a:lnTo>
                  <a:lnTo>
                    <a:pt x="725865" y="905178"/>
                  </a:lnTo>
                  <a:lnTo>
                    <a:pt x="726256" y="905439"/>
                  </a:lnTo>
                  <a:lnTo>
                    <a:pt x="726256" y="906483"/>
                  </a:lnTo>
                  <a:lnTo>
                    <a:pt x="725539" y="908245"/>
                  </a:lnTo>
                  <a:lnTo>
                    <a:pt x="724625" y="908245"/>
                  </a:lnTo>
                  <a:lnTo>
                    <a:pt x="723907" y="908962"/>
                  </a:lnTo>
                  <a:lnTo>
                    <a:pt x="721101" y="909549"/>
                  </a:lnTo>
                  <a:lnTo>
                    <a:pt x="721297" y="910724"/>
                  </a:lnTo>
                  <a:lnTo>
                    <a:pt x="720710" y="911181"/>
                  </a:lnTo>
                  <a:lnTo>
                    <a:pt x="719405" y="911050"/>
                  </a:lnTo>
                  <a:lnTo>
                    <a:pt x="719601" y="910463"/>
                  </a:lnTo>
                  <a:lnTo>
                    <a:pt x="718883" y="910202"/>
                  </a:lnTo>
                  <a:lnTo>
                    <a:pt x="718491" y="911377"/>
                  </a:lnTo>
                  <a:lnTo>
                    <a:pt x="716664" y="911507"/>
                  </a:lnTo>
                  <a:lnTo>
                    <a:pt x="715555" y="912356"/>
                  </a:lnTo>
                  <a:lnTo>
                    <a:pt x="715947" y="913073"/>
                  </a:lnTo>
                  <a:lnTo>
                    <a:pt x="714446" y="913334"/>
                  </a:lnTo>
                  <a:lnTo>
                    <a:pt x="714250" y="914052"/>
                  </a:lnTo>
                  <a:lnTo>
                    <a:pt x="714641" y="914509"/>
                  </a:lnTo>
                  <a:lnTo>
                    <a:pt x="713728" y="915683"/>
                  </a:lnTo>
                  <a:lnTo>
                    <a:pt x="711509" y="916140"/>
                  </a:lnTo>
                  <a:lnTo>
                    <a:pt x="711509" y="916597"/>
                  </a:lnTo>
                  <a:lnTo>
                    <a:pt x="709095" y="915161"/>
                  </a:lnTo>
                  <a:lnTo>
                    <a:pt x="706876" y="914574"/>
                  </a:lnTo>
                  <a:lnTo>
                    <a:pt x="706159" y="915748"/>
                  </a:lnTo>
                  <a:lnTo>
                    <a:pt x="706354" y="916466"/>
                  </a:lnTo>
                  <a:lnTo>
                    <a:pt x="705963" y="917510"/>
                  </a:lnTo>
                  <a:lnTo>
                    <a:pt x="706354" y="917641"/>
                  </a:lnTo>
                  <a:lnTo>
                    <a:pt x="706354" y="918359"/>
                  </a:lnTo>
                  <a:lnTo>
                    <a:pt x="705441" y="920121"/>
                  </a:lnTo>
                  <a:lnTo>
                    <a:pt x="703940" y="919859"/>
                  </a:lnTo>
                  <a:lnTo>
                    <a:pt x="703418" y="918685"/>
                  </a:lnTo>
                  <a:lnTo>
                    <a:pt x="701721" y="917249"/>
                  </a:lnTo>
                  <a:lnTo>
                    <a:pt x="701330" y="916205"/>
                  </a:lnTo>
                  <a:lnTo>
                    <a:pt x="701526" y="915748"/>
                  </a:lnTo>
                  <a:lnTo>
                    <a:pt x="700808" y="915161"/>
                  </a:lnTo>
                  <a:lnTo>
                    <a:pt x="701004" y="914900"/>
                  </a:lnTo>
                  <a:lnTo>
                    <a:pt x="700286" y="915031"/>
                  </a:lnTo>
                  <a:lnTo>
                    <a:pt x="699699" y="913726"/>
                  </a:lnTo>
                  <a:lnTo>
                    <a:pt x="699699" y="910985"/>
                  </a:lnTo>
                  <a:lnTo>
                    <a:pt x="700090" y="910724"/>
                  </a:lnTo>
                  <a:lnTo>
                    <a:pt x="699372" y="910724"/>
                  </a:lnTo>
                  <a:lnTo>
                    <a:pt x="698655" y="913334"/>
                  </a:lnTo>
                  <a:lnTo>
                    <a:pt x="696958" y="913203"/>
                  </a:lnTo>
                  <a:lnTo>
                    <a:pt x="695849" y="912486"/>
                  </a:lnTo>
                  <a:lnTo>
                    <a:pt x="695849" y="911050"/>
                  </a:lnTo>
                  <a:lnTo>
                    <a:pt x="696567" y="909745"/>
                  </a:lnTo>
                  <a:lnTo>
                    <a:pt x="696175" y="908440"/>
                  </a:lnTo>
                  <a:lnTo>
                    <a:pt x="695979" y="908179"/>
                  </a:lnTo>
                  <a:lnTo>
                    <a:pt x="694479" y="908440"/>
                  </a:lnTo>
                  <a:lnTo>
                    <a:pt x="695783" y="909158"/>
                  </a:lnTo>
                  <a:lnTo>
                    <a:pt x="695588" y="910202"/>
                  </a:lnTo>
                  <a:lnTo>
                    <a:pt x="695066" y="910789"/>
                  </a:lnTo>
                  <a:lnTo>
                    <a:pt x="695457" y="911377"/>
                  </a:lnTo>
                  <a:lnTo>
                    <a:pt x="695457" y="913856"/>
                  </a:lnTo>
                  <a:lnTo>
                    <a:pt x="697154" y="913856"/>
                  </a:lnTo>
                  <a:lnTo>
                    <a:pt x="697872" y="915031"/>
                  </a:lnTo>
                  <a:lnTo>
                    <a:pt x="699177" y="915879"/>
                  </a:lnTo>
                  <a:lnTo>
                    <a:pt x="699177" y="916336"/>
                  </a:lnTo>
                  <a:lnTo>
                    <a:pt x="700482" y="916336"/>
                  </a:lnTo>
                  <a:lnTo>
                    <a:pt x="701591" y="918359"/>
                  </a:lnTo>
                  <a:lnTo>
                    <a:pt x="702700" y="918946"/>
                  </a:lnTo>
                  <a:lnTo>
                    <a:pt x="704201" y="921295"/>
                  </a:lnTo>
                  <a:lnTo>
                    <a:pt x="705310" y="921295"/>
                  </a:lnTo>
                  <a:lnTo>
                    <a:pt x="706028" y="920708"/>
                  </a:lnTo>
                  <a:lnTo>
                    <a:pt x="707920" y="920838"/>
                  </a:lnTo>
                  <a:lnTo>
                    <a:pt x="708442" y="920251"/>
                  </a:lnTo>
                  <a:lnTo>
                    <a:pt x="709748" y="919990"/>
                  </a:lnTo>
                  <a:lnTo>
                    <a:pt x="710269" y="920447"/>
                  </a:lnTo>
                  <a:lnTo>
                    <a:pt x="712162" y="920185"/>
                  </a:lnTo>
                  <a:lnTo>
                    <a:pt x="713075" y="920447"/>
                  </a:lnTo>
                  <a:lnTo>
                    <a:pt x="713467" y="919598"/>
                  </a:lnTo>
                  <a:lnTo>
                    <a:pt x="714772" y="919598"/>
                  </a:lnTo>
                  <a:lnTo>
                    <a:pt x="715163" y="918750"/>
                  </a:lnTo>
                  <a:lnTo>
                    <a:pt x="716860" y="917902"/>
                  </a:lnTo>
                  <a:lnTo>
                    <a:pt x="717056" y="916727"/>
                  </a:lnTo>
                  <a:lnTo>
                    <a:pt x="717969" y="916270"/>
                  </a:lnTo>
                  <a:lnTo>
                    <a:pt x="717774" y="914639"/>
                  </a:lnTo>
                  <a:lnTo>
                    <a:pt x="719079" y="912877"/>
                  </a:lnTo>
                  <a:lnTo>
                    <a:pt x="721297" y="913334"/>
                  </a:lnTo>
                  <a:lnTo>
                    <a:pt x="722602" y="912290"/>
                  </a:lnTo>
                  <a:lnTo>
                    <a:pt x="722994" y="912420"/>
                  </a:lnTo>
                  <a:lnTo>
                    <a:pt x="723385" y="911964"/>
                  </a:lnTo>
                  <a:lnTo>
                    <a:pt x="724299" y="911833"/>
                  </a:lnTo>
                  <a:lnTo>
                    <a:pt x="724299" y="911572"/>
                  </a:lnTo>
                  <a:lnTo>
                    <a:pt x="724821" y="911833"/>
                  </a:lnTo>
                  <a:lnTo>
                    <a:pt x="725539" y="911377"/>
                  </a:lnTo>
                  <a:lnTo>
                    <a:pt x="726452" y="911507"/>
                  </a:lnTo>
                  <a:lnTo>
                    <a:pt x="727757" y="913530"/>
                  </a:lnTo>
                  <a:lnTo>
                    <a:pt x="729062" y="913660"/>
                  </a:lnTo>
                  <a:lnTo>
                    <a:pt x="729062" y="914704"/>
                  </a:lnTo>
                  <a:lnTo>
                    <a:pt x="728344" y="914835"/>
                  </a:lnTo>
                  <a:lnTo>
                    <a:pt x="727627" y="914378"/>
                  </a:lnTo>
                  <a:lnTo>
                    <a:pt x="727039" y="914509"/>
                  </a:lnTo>
                  <a:lnTo>
                    <a:pt x="726844" y="915227"/>
                  </a:lnTo>
                  <a:lnTo>
                    <a:pt x="728149" y="915357"/>
                  </a:lnTo>
                  <a:lnTo>
                    <a:pt x="728736" y="916075"/>
                  </a:lnTo>
                  <a:lnTo>
                    <a:pt x="729845" y="916205"/>
                  </a:lnTo>
                  <a:lnTo>
                    <a:pt x="730563" y="916923"/>
                  </a:lnTo>
                  <a:lnTo>
                    <a:pt x="730563" y="917510"/>
                  </a:lnTo>
                  <a:lnTo>
                    <a:pt x="728540" y="918359"/>
                  </a:lnTo>
                  <a:lnTo>
                    <a:pt x="730759" y="918815"/>
                  </a:lnTo>
                  <a:lnTo>
                    <a:pt x="730954" y="919533"/>
                  </a:lnTo>
                  <a:lnTo>
                    <a:pt x="731542" y="919272"/>
                  </a:lnTo>
                  <a:lnTo>
                    <a:pt x="731346" y="919729"/>
                  </a:lnTo>
                  <a:lnTo>
                    <a:pt x="731868" y="919859"/>
                  </a:lnTo>
                  <a:lnTo>
                    <a:pt x="732260" y="920708"/>
                  </a:lnTo>
                  <a:lnTo>
                    <a:pt x="732260" y="921425"/>
                  </a:lnTo>
                  <a:lnTo>
                    <a:pt x="731672" y="921687"/>
                  </a:lnTo>
                  <a:lnTo>
                    <a:pt x="731868" y="921947"/>
                  </a:lnTo>
                  <a:lnTo>
                    <a:pt x="731476" y="922535"/>
                  </a:lnTo>
                  <a:lnTo>
                    <a:pt x="730367" y="923253"/>
                  </a:lnTo>
                  <a:lnTo>
                    <a:pt x="728344" y="923122"/>
                  </a:lnTo>
                  <a:lnTo>
                    <a:pt x="727627" y="922535"/>
                  </a:lnTo>
                  <a:lnTo>
                    <a:pt x="727431" y="923253"/>
                  </a:lnTo>
                  <a:lnTo>
                    <a:pt x="724429" y="923970"/>
                  </a:lnTo>
                  <a:lnTo>
                    <a:pt x="724429" y="924427"/>
                  </a:lnTo>
                  <a:lnTo>
                    <a:pt x="723907" y="924427"/>
                  </a:lnTo>
                  <a:lnTo>
                    <a:pt x="724103" y="924884"/>
                  </a:lnTo>
                  <a:lnTo>
                    <a:pt x="723516" y="925341"/>
                  </a:lnTo>
                  <a:lnTo>
                    <a:pt x="723124" y="925341"/>
                  </a:lnTo>
                  <a:lnTo>
                    <a:pt x="723124" y="924753"/>
                  </a:lnTo>
                  <a:lnTo>
                    <a:pt x="721819" y="924623"/>
                  </a:lnTo>
                  <a:lnTo>
                    <a:pt x="719927" y="926058"/>
                  </a:lnTo>
                  <a:lnTo>
                    <a:pt x="718230" y="926058"/>
                  </a:lnTo>
                  <a:lnTo>
                    <a:pt x="718230" y="926515"/>
                  </a:lnTo>
                  <a:lnTo>
                    <a:pt x="720645" y="926646"/>
                  </a:lnTo>
                  <a:lnTo>
                    <a:pt x="720840" y="926907"/>
                  </a:lnTo>
                  <a:lnTo>
                    <a:pt x="722537" y="926646"/>
                  </a:lnTo>
                  <a:lnTo>
                    <a:pt x="722928" y="927102"/>
                  </a:lnTo>
                  <a:lnTo>
                    <a:pt x="723842" y="927102"/>
                  </a:lnTo>
                  <a:lnTo>
                    <a:pt x="724038" y="927950"/>
                  </a:lnTo>
                  <a:lnTo>
                    <a:pt x="723451" y="928538"/>
                  </a:lnTo>
                  <a:lnTo>
                    <a:pt x="724560" y="928995"/>
                  </a:lnTo>
                  <a:lnTo>
                    <a:pt x="724951" y="931148"/>
                  </a:lnTo>
                  <a:lnTo>
                    <a:pt x="725669" y="930300"/>
                  </a:lnTo>
                  <a:lnTo>
                    <a:pt x="725473" y="928864"/>
                  </a:lnTo>
                  <a:lnTo>
                    <a:pt x="726974" y="928733"/>
                  </a:lnTo>
                  <a:lnTo>
                    <a:pt x="727366" y="927885"/>
                  </a:lnTo>
                  <a:lnTo>
                    <a:pt x="730889" y="928929"/>
                  </a:lnTo>
                  <a:lnTo>
                    <a:pt x="731085" y="929647"/>
                  </a:lnTo>
                  <a:lnTo>
                    <a:pt x="730498" y="930365"/>
                  </a:lnTo>
                  <a:lnTo>
                    <a:pt x="731085" y="931409"/>
                  </a:lnTo>
                  <a:lnTo>
                    <a:pt x="730889" y="932584"/>
                  </a:lnTo>
                  <a:lnTo>
                    <a:pt x="729062" y="933040"/>
                  </a:lnTo>
                  <a:lnTo>
                    <a:pt x="728866" y="934672"/>
                  </a:lnTo>
                  <a:lnTo>
                    <a:pt x="728475" y="934802"/>
                  </a:lnTo>
                  <a:lnTo>
                    <a:pt x="727757" y="934802"/>
                  </a:lnTo>
                  <a:lnTo>
                    <a:pt x="727757" y="934084"/>
                  </a:lnTo>
                  <a:lnTo>
                    <a:pt x="727039" y="933954"/>
                  </a:lnTo>
                  <a:lnTo>
                    <a:pt x="727627" y="934802"/>
                  </a:lnTo>
                  <a:lnTo>
                    <a:pt x="727431" y="935389"/>
                  </a:lnTo>
                  <a:lnTo>
                    <a:pt x="728149" y="935128"/>
                  </a:lnTo>
                  <a:lnTo>
                    <a:pt x="728344" y="935585"/>
                  </a:lnTo>
                  <a:lnTo>
                    <a:pt x="730237" y="934280"/>
                  </a:lnTo>
                  <a:lnTo>
                    <a:pt x="732260" y="933693"/>
                  </a:lnTo>
                  <a:lnTo>
                    <a:pt x="732455" y="933106"/>
                  </a:lnTo>
                  <a:lnTo>
                    <a:pt x="731868" y="933236"/>
                  </a:lnTo>
                  <a:lnTo>
                    <a:pt x="731672" y="932518"/>
                  </a:lnTo>
                  <a:lnTo>
                    <a:pt x="732977" y="931148"/>
                  </a:lnTo>
                  <a:lnTo>
                    <a:pt x="733565" y="931213"/>
                  </a:lnTo>
                  <a:lnTo>
                    <a:pt x="734282" y="930495"/>
                  </a:lnTo>
                  <a:lnTo>
                    <a:pt x="735196" y="930365"/>
                  </a:lnTo>
                  <a:lnTo>
                    <a:pt x="735587" y="929060"/>
                  </a:lnTo>
                  <a:lnTo>
                    <a:pt x="736175" y="928473"/>
                  </a:lnTo>
                  <a:lnTo>
                    <a:pt x="737480" y="928473"/>
                  </a:lnTo>
                  <a:lnTo>
                    <a:pt x="738002" y="928016"/>
                  </a:lnTo>
                  <a:lnTo>
                    <a:pt x="738393" y="929190"/>
                  </a:lnTo>
                  <a:lnTo>
                    <a:pt x="739502" y="929647"/>
                  </a:lnTo>
                  <a:lnTo>
                    <a:pt x="739111" y="931409"/>
                  </a:lnTo>
                  <a:lnTo>
                    <a:pt x="740612" y="932584"/>
                  </a:lnTo>
                  <a:lnTo>
                    <a:pt x="741199" y="933758"/>
                  </a:lnTo>
                  <a:lnTo>
                    <a:pt x="741003" y="936498"/>
                  </a:lnTo>
                  <a:lnTo>
                    <a:pt x="739502" y="937347"/>
                  </a:lnTo>
                  <a:lnTo>
                    <a:pt x="739307" y="937934"/>
                  </a:lnTo>
                  <a:lnTo>
                    <a:pt x="738393" y="937804"/>
                  </a:lnTo>
                  <a:lnTo>
                    <a:pt x="738002" y="938065"/>
                  </a:lnTo>
                  <a:lnTo>
                    <a:pt x="737806" y="937804"/>
                  </a:lnTo>
                  <a:lnTo>
                    <a:pt x="736109" y="938652"/>
                  </a:lnTo>
                  <a:lnTo>
                    <a:pt x="734609" y="938783"/>
                  </a:lnTo>
                  <a:lnTo>
                    <a:pt x="734413" y="939239"/>
                  </a:lnTo>
                  <a:lnTo>
                    <a:pt x="733499" y="939109"/>
                  </a:lnTo>
                  <a:lnTo>
                    <a:pt x="729780" y="942763"/>
                  </a:lnTo>
                  <a:lnTo>
                    <a:pt x="729780" y="944068"/>
                  </a:lnTo>
                  <a:lnTo>
                    <a:pt x="729388" y="944655"/>
                  </a:lnTo>
                  <a:lnTo>
                    <a:pt x="729976" y="944525"/>
                  </a:lnTo>
                  <a:lnTo>
                    <a:pt x="730367" y="945373"/>
                  </a:lnTo>
                  <a:lnTo>
                    <a:pt x="732782" y="947135"/>
                  </a:lnTo>
                  <a:lnTo>
                    <a:pt x="733499" y="948179"/>
                  </a:lnTo>
                  <a:lnTo>
                    <a:pt x="733499" y="951246"/>
                  </a:lnTo>
                  <a:lnTo>
                    <a:pt x="731476" y="951246"/>
                  </a:lnTo>
                  <a:lnTo>
                    <a:pt x="731281" y="950985"/>
                  </a:lnTo>
                  <a:lnTo>
                    <a:pt x="727561" y="951246"/>
                  </a:lnTo>
                  <a:lnTo>
                    <a:pt x="726844" y="950985"/>
                  </a:lnTo>
                  <a:lnTo>
                    <a:pt x="725734" y="951702"/>
                  </a:lnTo>
                  <a:lnTo>
                    <a:pt x="725343" y="951572"/>
                  </a:lnTo>
                  <a:lnTo>
                    <a:pt x="724625" y="952616"/>
                  </a:lnTo>
                  <a:lnTo>
                    <a:pt x="723907" y="952616"/>
                  </a:lnTo>
                  <a:lnTo>
                    <a:pt x="722798" y="954639"/>
                  </a:lnTo>
                  <a:lnTo>
                    <a:pt x="721689" y="954769"/>
                  </a:lnTo>
                  <a:lnTo>
                    <a:pt x="720775" y="953203"/>
                  </a:lnTo>
                  <a:lnTo>
                    <a:pt x="721689" y="952485"/>
                  </a:lnTo>
                  <a:lnTo>
                    <a:pt x="721689" y="952029"/>
                  </a:lnTo>
                  <a:lnTo>
                    <a:pt x="720579" y="950136"/>
                  </a:lnTo>
                  <a:lnTo>
                    <a:pt x="722602" y="948962"/>
                  </a:lnTo>
                  <a:lnTo>
                    <a:pt x="723189" y="947526"/>
                  </a:lnTo>
                  <a:lnTo>
                    <a:pt x="720775" y="943742"/>
                  </a:lnTo>
                  <a:lnTo>
                    <a:pt x="716664" y="940544"/>
                  </a:lnTo>
                  <a:lnTo>
                    <a:pt x="715163" y="938783"/>
                  </a:lnTo>
                  <a:lnTo>
                    <a:pt x="711444" y="936434"/>
                  </a:lnTo>
                  <a:lnTo>
                    <a:pt x="709748" y="935977"/>
                  </a:lnTo>
                  <a:lnTo>
                    <a:pt x="709552" y="935389"/>
                  </a:lnTo>
                  <a:lnTo>
                    <a:pt x="708834" y="935389"/>
                  </a:lnTo>
                  <a:lnTo>
                    <a:pt x="705832" y="932910"/>
                  </a:lnTo>
                  <a:lnTo>
                    <a:pt x="704919" y="932910"/>
                  </a:lnTo>
                  <a:lnTo>
                    <a:pt x="704723" y="932323"/>
                  </a:lnTo>
                  <a:lnTo>
                    <a:pt x="703614" y="932061"/>
                  </a:lnTo>
                  <a:lnTo>
                    <a:pt x="703092" y="931474"/>
                  </a:lnTo>
                  <a:lnTo>
                    <a:pt x="702504" y="931605"/>
                  </a:lnTo>
                  <a:lnTo>
                    <a:pt x="702113" y="931018"/>
                  </a:lnTo>
                  <a:lnTo>
                    <a:pt x="699503" y="930430"/>
                  </a:lnTo>
                  <a:lnTo>
                    <a:pt x="698916" y="929712"/>
                  </a:lnTo>
                  <a:lnTo>
                    <a:pt x="697415" y="929843"/>
                  </a:lnTo>
                  <a:lnTo>
                    <a:pt x="697219" y="929256"/>
                  </a:lnTo>
                  <a:lnTo>
                    <a:pt x="694087" y="928995"/>
                  </a:lnTo>
                  <a:lnTo>
                    <a:pt x="693696" y="928407"/>
                  </a:lnTo>
                  <a:lnTo>
                    <a:pt x="692978" y="928407"/>
                  </a:lnTo>
                  <a:lnTo>
                    <a:pt x="693565" y="928669"/>
                  </a:lnTo>
                  <a:lnTo>
                    <a:pt x="691673" y="928538"/>
                  </a:lnTo>
                  <a:lnTo>
                    <a:pt x="691477" y="928799"/>
                  </a:lnTo>
                  <a:lnTo>
                    <a:pt x="691085" y="928081"/>
                  </a:lnTo>
                  <a:lnTo>
                    <a:pt x="690172" y="928081"/>
                  </a:lnTo>
                  <a:lnTo>
                    <a:pt x="690172" y="928669"/>
                  </a:lnTo>
                  <a:lnTo>
                    <a:pt x="689063" y="928669"/>
                  </a:lnTo>
                  <a:lnTo>
                    <a:pt x="689258" y="928212"/>
                  </a:lnTo>
                  <a:lnTo>
                    <a:pt x="687953" y="928342"/>
                  </a:lnTo>
                  <a:lnTo>
                    <a:pt x="686648" y="927885"/>
                  </a:lnTo>
                  <a:lnTo>
                    <a:pt x="685148" y="928146"/>
                  </a:lnTo>
                  <a:lnTo>
                    <a:pt x="685148" y="928733"/>
                  </a:lnTo>
                  <a:lnTo>
                    <a:pt x="684952" y="928473"/>
                  </a:lnTo>
                  <a:lnTo>
                    <a:pt x="684364" y="928603"/>
                  </a:lnTo>
                  <a:lnTo>
                    <a:pt x="683973" y="929452"/>
                  </a:lnTo>
                  <a:lnTo>
                    <a:pt x="679731" y="928277"/>
                  </a:lnTo>
                  <a:lnTo>
                    <a:pt x="677121" y="928277"/>
                  </a:lnTo>
                  <a:lnTo>
                    <a:pt x="675621" y="928864"/>
                  </a:lnTo>
                  <a:lnTo>
                    <a:pt x="673794" y="928864"/>
                  </a:lnTo>
                  <a:lnTo>
                    <a:pt x="669878" y="927820"/>
                  </a:lnTo>
                  <a:lnTo>
                    <a:pt x="667073" y="926515"/>
                  </a:lnTo>
                  <a:lnTo>
                    <a:pt x="665050" y="927233"/>
                  </a:lnTo>
                  <a:lnTo>
                    <a:pt x="659503" y="926972"/>
                  </a:lnTo>
                  <a:lnTo>
                    <a:pt x="658003" y="927233"/>
                  </a:lnTo>
                  <a:lnTo>
                    <a:pt x="657415" y="927820"/>
                  </a:lnTo>
                  <a:lnTo>
                    <a:pt x="652782" y="927950"/>
                  </a:lnTo>
                  <a:lnTo>
                    <a:pt x="651869" y="928538"/>
                  </a:lnTo>
                  <a:lnTo>
                    <a:pt x="650564" y="928407"/>
                  </a:lnTo>
                  <a:lnTo>
                    <a:pt x="650368" y="928995"/>
                  </a:lnTo>
                  <a:lnTo>
                    <a:pt x="649259" y="929256"/>
                  </a:lnTo>
                  <a:lnTo>
                    <a:pt x="648671" y="930300"/>
                  </a:lnTo>
                  <a:lnTo>
                    <a:pt x="648149" y="930300"/>
                  </a:lnTo>
                  <a:lnTo>
                    <a:pt x="648345" y="930561"/>
                  </a:lnTo>
                  <a:lnTo>
                    <a:pt x="647823" y="930691"/>
                  </a:lnTo>
                  <a:lnTo>
                    <a:pt x="647823" y="931148"/>
                  </a:lnTo>
                  <a:lnTo>
                    <a:pt x="646910" y="931735"/>
                  </a:lnTo>
                  <a:lnTo>
                    <a:pt x="646518" y="932453"/>
                  </a:lnTo>
                  <a:lnTo>
                    <a:pt x="645017" y="933171"/>
                  </a:lnTo>
                  <a:lnTo>
                    <a:pt x="645735" y="933627"/>
                  </a:lnTo>
                  <a:lnTo>
                    <a:pt x="646127" y="934672"/>
                  </a:lnTo>
                  <a:lnTo>
                    <a:pt x="645409" y="935977"/>
                  </a:lnTo>
                  <a:lnTo>
                    <a:pt x="645409" y="936694"/>
                  </a:lnTo>
                  <a:lnTo>
                    <a:pt x="645996" y="936825"/>
                  </a:lnTo>
                  <a:lnTo>
                    <a:pt x="645801" y="937281"/>
                  </a:lnTo>
                  <a:lnTo>
                    <a:pt x="644104" y="937412"/>
                  </a:lnTo>
                  <a:lnTo>
                    <a:pt x="643582" y="938456"/>
                  </a:lnTo>
                  <a:lnTo>
                    <a:pt x="638362" y="940349"/>
                  </a:lnTo>
                  <a:lnTo>
                    <a:pt x="639275" y="942110"/>
                  </a:lnTo>
                  <a:lnTo>
                    <a:pt x="638884" y="942110"/>
                  </a:lnTo>
                  <a:lnTo>
                    <a:pt x="638492" y="943154"/>
                  </a:lnTo>
                  <a:lnTo>
                    <a:pt x="637905" y="943415"/>
                  </a:lnTo>
                  <a:lnTo>
                    <a:pt x="635491" y="942959"/>
                  </a:lnTo>
                  <a:lnTo>
                    <a:pt x="633794" y="942110"/>
                  </a:lnTo>
                  <a:lnTo>
                    <a:pt x="632489" y="942371"/>
                  </a:lnTo>
                  <a:lnTo>
                    <a:pt x="631575" y="941327"/>
                  </a:lnTo>
                  <a:lnTo>
                    <a:pt x="629748" y="941327"/>
                  </a:lnTo>
                  <a:lnTo>
                    <a:pt x="629748" y="943350"/>
                  </a:lnTo>
                  <a:lnTo>
                    <a:pt x="629357" y="943220"/>
                  </a:lnTo>
                  <a:lnTo>
                    <a:pt x="628835" y="944394"/>
                  </a:lnTo>
                  <a:lnTo>
                    <a:pt x="626029" y="944264"/>
                  </a:lnTo>
                  <a:lnTo>
                    <a:pt x="625833" y="944720"/>
                  </a:lnTo>
                  <a:lnTo>
                    <a:pt x="623810" y="944720"/>
                  </a:lnTo>
                  <a:lnTo>
                    <a:pt x="624006" y="945177"/>
                  </a:lnTo>
                  <a:lnTo>
                    <a:pt x="622897" y="945895"/>
                  </a:lnTo>
                  <a:lnTo>
                    <a:pt x="622179" y="945765"/>
                  </a:lnTo>
                  <a:lnTo>
                    <a:pt x="621461" y="946352"/>
                  </a:lnTo>
                  <a:lnTo>
                    <a:pt x="620548" y="946221"/>
                  </a:lnTo>
                  <a:lnTo>
                    <a:pt x="619830" y="947069"/>
                  </a:lnTo>
                  <a:lnTo>
                    <a:pt x="618133" y="947657"/>
                  </a:lnTo>
                  <a:lnTo>
                    <a:pt x="617416" y="947526"/>
                  </a:lnTo>
                  <a:lnTo>
                    <a:pt x="616698" y="948114"/>
                  </a:lnTo>
                  <a:lnTo>
                    <a:pt x="616306" y="948114"/>
                  </a:lnTo>
                  <a:lnTo>
                    <a:pt x="616502" y="947657"/>
                  </a:lnTo>
                  <a:lnTo>
                    <a:pt x="615393" y="947918"/>
                  </a:lnTo>
                  <a:lnTo>
                    <a:pt x="614479" y="947461"/>
                  </a:lnTo>
                  <a:lnTo>
                    <a:pt x="612783" y="947918"/>
                  </a:lnTo>
                  <a:lnTo>
                    <a:pt x="612195" y="947657"/>
                  </a:lnTo>
                  <a:lnTo>
                    <a:pt x="612000" y="946939"/>
                  </a:lnTo>
                  <a:lnTo>
                    <a:pt x="610891" y="947069"/>
                  </a:lnTo>
                  <a:lnTo>
                    <a:pt x="609781" y="946482"/>
                  </a:lnTo>
                  <a:lnTo>
                    <a:pt x="609585" y="945895"/>
                  </a:lnTo>
                  <a:lnTo>
                    <a:pt x="606975" y="945438"/>
                  </a:lnTo>
                  <a:lnTo>
                    <a:pt x="603256" y="943546"/>
                  </a:lnTo>
                  <a:lnTo>
                    <a:pt x="602147" y="944003"/>
                  </a:lnTo>
                  <a:lnTo>
                    <a:pt x="600646" y="943546"/>
                  </a:lnTo>
                  <a:lnTo>
                    <a:pt x="598754" y="944851"/>
                  </a:lnTo>
                  <a:lnTo>
                    <a:pt x="598362" y="945569"/>
                  </a:lnTo>
                  <a:lnTo>
                    <a:pt x="597253" y="946025"/>
                  </a:lnTo>
                  <a:lnTo>
                    <a:pt x="597253" y="946743"/>
                  </a:lnTo>
                  <a:lnTo>
                    <a:pt x="596861" y="946743"/>
                  </a:lnTo>
                  <a:lnTo>
                    <a:pt x="597057" y="947787"/>
                  </a:lnTo>
                  <a:lnTo>
                    <a:pt x="596535" y="948048"/>
                  </a:lnTo>
                  <a:lnTo>
                    <a:pt x="595034" y="947461"/>
                  </a:lnTo>
                  <a:lnTo>
                    <a:pt x="594838" y="946613"/>
                  </a:lnTo>
                  <a:lnTo>
                    <a:pt x="595230" y="946482"/>
                  </a:lnTo>
                  <a:lnTo>
                    <a:pt x="595230" y="945895"/>
                  </a:lnTo>
                  <a:lnTo>
                    <a:pt x="594643" y="945438"/>
                  </a:lnTo>
                  <a:lnTo>
                    <a:pt x="591511" y="945895"/>
                  </a:lnTo>
                  <a:lnTo>
                    <a:pt x="590793" y="947526"/>
                  </a:lnTo>
                  <a:lnTo>
                    <a:pt x="590206" y="947787"/>
                  </a:lnTo>
                  <a:lnTo>
                    <a:pt x="586095" y="947787"/>
                  </a:lnTo>
                  <a:lnTo>
                    <a:pt x="586290" y="947526"/>
                  </a:lnTo>
                  <a:lnTo>
                    <a:pt x="585181" y="947787"/>
                  </a:lnTo>
                  <a:lnTo>
                    <a:pt x="582963" y="946743"/>
                  </a:lnTo>
                  <a:lnTo>
                    <a:pt x="582441" y="945569"/>
                  </a:lnTo>
                  <a:lnTo>
                    <a:pt x="582963" y="944525"/>
                  </a:lnTo>
                  <a:lnTo>
                    <a:pt x="584463" y="944786"/>
                  </a:lnTo>
                  <a:lnTo>
                    <a:pt x="584659" y="944198"/>
                  </a:lnTo>
                  <a:lnTo>
                    <a:pt x="585573" y="943611"/>
                  </a:lnTo>
                  <a:lnTo>
                    <a:pt x="585573" y="943154"/>
                  </a:lnTo>
                  <a:lnTo>
                    <a:pt x="586878" y="942567"/>
                  </a:lnTo>
                  <a:lnTo>
                    <a:pt x="587987" y="942567"/>
                  </a:lnTo>
                  <a:lnTo>
                    <a:pt x="588379" y="941849"/>
                  </a:lnTo>
                  <a:lnTo>
                    <a:pt x="590075" y="942110"/>
                  </a:lnTo>
                  <a:lnTo>
                    <a:pt x="590467" y="941654"/>
                  </a:lnTo>
                  <a:lnTo>
                    <a:pt x="588248" y="941523"/>
                  </a:lnTo>
                  <a:lnTo>
                    <a:pt x="588248" y="941784"/>
                  </a:lnTo>
                  <a:lnTo>
                    <a:pt x="586943" y="942371"/>
                  </a:lnTo>
                  <a:lnTo>
                    <a:pt x="585834" y="942110"/>
                  </a:lnTo>
                  <a:lnTo>
                    <a:pt x="586030" y="940218"/>
                  </a:lnTo>
                  <a:lnTo>
                    <a:pt x="585442" y="938456"/>
                  </a:lnTo>
                  <a:lnTo>
                    <a:pt x="585834" y="938195"/>
                  </a:lnTo>
                  <a:lnTo>
                    <a:pt x="586030" y="936042"/>
                  </a:lnTo>
                  <a:lnTo>
                    <a:pt x="586421" y="935585"/>
                  </a:lnTo>
                  <a:lnTo>
                    <a:pt x="584202" y="935715"/>
                  </a:lnTo>
                  <a:lnTo>
                    <a:pt x="583811" y="935455"/>
                  </a:lnTo>
                  <a:lnTo>
                    <a:pt x="584398" y="933432"/>
                  </a:lnTo>
                  <a:lnTo>
                    <a:pt x="583811" y="932388"/>
                  </a:lnTo>
                  <a:lnTo>
                    <a:pt x="583615" y="930495"/>
                  </a:lnTo>
                  <a:lnTo>
                    <a:pt x="584007" y="929452"/>
                  </a:lnTo>
                  <a:lnTo>
                    <a:pt x="587139" y="930039"/>
                  </a:lnTo>
                  <a:lnTo>
                    <a:pt x="588248" y="929190"/>
                  </a:lnTo>
                  <a:lnTo>
                    <a:pt x="586030" y="929647"/>
                  </a:lnTo>
                  <a:lnTo>
                    <a:pt x="583811" y="928799"/>
                  </a:lnTo>
                  <a:lnTo>
                    <a:pt x="584007" y="927167"/>
                  </a:lnTo>
                  <a:lnTo>
                    <a:pt x="584724" y="926580"/>
                  </a:lnTo>
                  <a:lnTo>
                    <a:pt x="584529" y="924427"/>
                  </a:lnTo>
                  <a:lnTo>
                    <a:pt x="583941" y="923579"/>
                  </a:lnTo>
                  <a:lnTo>
                    <a:pt x="584333" y="922535"/>
                  </a:lnTo>
                  <a:lnTo>
                    <a:pt x="584137" y="921817"/>
                  </a:lnTo>
                  <a:lnTo>
                    <a:pt x="584724" y="921099"/>
                  </a:lnTo>
                  <a:lnTo>
                    <a:pt x="584529" y="919207"/>
                  </a:lnTo>
                  <a:lnTo>
                    <a:pt x="583941" y="919207"/>
                  </a:lnTo>
                  <a:lnTo>
                    <a:pt x="583941" y="921556"/>
                  </a:lnTo>
                  <a:lnTo>
                    <a:pt x="583550" y="922143"/>
                  </a:lnTo>
                  <a:lnTo>
                    <a:pt x="582963" y="922013"/>
                  </a:lnTo>
                  <a:lnTo>
                    <a:pt x="581853" y="920251"/>
                  </a:lnTo>
                  <a:lnTo>
                    <a:pt x="580353" y="919076"/>
                  </a:lnTo>
                  <a:lnTo>
                    <a:pt x="579961" y="918228"/>
                  </a:lnTo>
                  <a:lnTo>
                    <a:pt x="578656" y="917641"/>
                  </a:lnTo>
                  <a:lnTo>
                    <a:pt x="578134" y="916793"/>
                  </a:lnTo>
                  <a:lnTo>
                    <a:pt x="577416" y="916531"/>
                  </a:lnTo>
                  <a:lnTo>
                    <a:pt x="576503" y="914639"/>
                  </a:lnTo>
                  <a:lnTo>
                    <a:pt x="575589" y="913921"/>
                  </a:lnTo>
                  <a:lnTo>
                    <a:pt x="575393" y="914182"/>
                  </a:lnTo>
                  <a:lnTo>
                    <a:pt x="577090" y="916531"/>
                  </a:lnTo>
                  <a:lnTo>
                    <a:pt x="577286" y="918424"/>
                  </a:lnTo>
                  <a:lnTo>
                    <a:pt x="579504" y="919729"/>
                  </a:lnTo>
                  <a:lnTo>
                    <a:pt x="581005" y="921360"/>
                  </a:lnTo>
                  <a:lnTo>
                    <a:pt x="581005" y="921817"/>
                  </a:lnTo>
                  <a:lnTo>
                    <a:pt x="583028" y="923122"/>
                  </a:lnTo>
                  <a:lnTo>
                    <a:pt x="583028" y="925145"/>
                  </a:lnTo>
                  <a:lnTo>
                    <a:pt x="582506" y="927494"/>
                  </a:lnTo>
                  <a:lnTo>
                    <a:pt x="583028" y="928538"/>
                  </a:lnTo>
                  <a:lnTo>
                    <a:pt x="582832" y="932192"/>
                  </a:lnTo>
                  <a:lnTo>
                    <a:pt x="583550" y="933627"/>
                  </a:lnTo>
                  <a:lnTo>
                    <a:pt x="583158" y="935781"/>
                  </a:lnTo>
                  <a:lnTo>
                    <a:pt x="583680" y="936368"/>
                  </a:lnTo>
                  <a:lnTo>
                    <a:pt x="584985" y="936498"/>
                  </a:lnTo>
                  <a:lnTo>
                    <a:pt x="585573" y="937347"/>
                  </a:lnTo>
                  <a:lnTo>
                    <a:pt x="584659" y="938521"/>
                  </a:lnTo>
                  <a:lnTo>
                    <a:pt x="585377" y="940414"/>
                  </a:lnTo>
                  <a:lnTo>
                    <a:pt x="584855" y="941001"/>
                  </a:lnTo>
                  <a:lnTo>
                    <a:pt x="584659" y="942045"/>
                  </a:lnTo>
                  <a:lnTo>
                    <a:pt x="582049" y="944068"/>
                  </a:lnTo>
                  <a:lnTo>
                    <a:pt x="580548" y="946417"/>
                  </a:lnTo>
                  <a:lnTo>
                    <a:pt x="578852" y="946678"/>
                  </a:lnTo>
                  <a:lnTo>
                    <a:pt x="578852" y="946939"/>
                  </a:lnTo>
                  <a:lnTo>
                    <a:pt x="578460" y="946482"/>
                  </a:lnTo>
                  <a:lnTo>
                    <a:pt x="578069" y="948048"/>
                  </a:lnTo>
                  <a:lnTo>
                    <a:pt x="575850" y="948309"/>
                  </a:lnTo>
                  <a:lnTo>
                    <a:pt x="574545" y="948897"/>
                  </a:lnTo>
                  <a:lnTo>
                    <a:pt x="573240" y="948309"/>
                  </a:lnTo>
                  <a:lnTo>
                    <a:pt x="573240" y="949353"/>
                  </a:lnTo>
                  <a:lnTo>
                    <a:pt x="572653" y="949484"/>
                  </a:lnTo>
                  <a:lnTo>
                    <a:pt x="572653" y="952224"/>
                  </a:lnTo>
                  <a:lnTo>
                    <a:pt x="571935" y="952942"/>
                  </a:lnTo>
                  <a:lnTo>
                    <a:pt x="570630" y="952812"/>
                  </a:lnTo>
                  <a:lnTo>
                    <a:pt x="569912" y="950919"/>
                  </a:lnTo>
                  <a:lnTo>
                    <a:pt x="568607" y="950789"/>
                  </a:lnTo>
                  <a:lnTo>
                    <a:pt x="568607" y="950202"/>
                  </a:lnTo>
                  <a:lnTo>
                    <a:pt x="567694" y="949940"/>
                  </a:lnTo>
                  <a:lnTo>
                    <a:pt x="567694" y="948897"/>
                  </a:lnTo>
                  <a:lnTo>
                    <a:pt x="568216" y="948309"/>
                  </a:lnTo>
                  <a:lnTo>
                    <a:pt x="568020" y="943937"/>
                  </a:lnTo>
                  <a:lnTo>
                    <a:pt x="568411" y="940283"/>
                  </a:lnTo>
                  <a:lnTo>
                    <a:pt x="567106" y="939566"/>
                  </a:lnTo>
                  <a:lnTo>
                    <a:pt x="566715" y="938717"/>
                  </a:lnTo>
                  <a:lnTo>
                    <a:pt x="565997" y="938717"/>
                  </a:lnTo>
                  <a:lnTo>
                    <a:pt x="565997" y="937543"/>
                  </a:lnTo>
                  <a:lnTo>
                    <a:pt x="565410" y="936955"/>
                  </a:lnTo>
                  <a:lnTo>
                    <a:pt x="565606" y="935911"/>
                  </a:lnTo>
                  <a:lnTo>
                    <a:pt x="564105" y="935911"/>
                  </a:lnTo>
                  <a:lnTo>
                    <a:pt x="563713" y="935455"/>
                  </a:lnTo>
                  <a:lnTo>
                    <a:pt x="562408" y="935715"/>
                  </a:lnTo>
                  <a:lnTo>
                    <a:pt x="562017" y="935977"/>
                  </a:lnTo>
                  <a:lnTo>
                    <a:pt x="562408" y="937412"/>
                  </a:lnTo>
                  <a:lnTo>
                    <a:pt x="561299" y="937281"/>
                  </a:lnTo>
                  <a:lnTo>
                    <a:pt x="561495" y="937869"/>
                  </a:lnTo>
                  <a:lnTo>
                    <a:pt x="560581" y="938913"/>
                  </a:lnTo>
                  <a:lnTo>
                    <a:pt x="558885" y="939043"/>
                  </a:lnTo>
                  <a:lnTo>
                    <a:pt x="556862" y="940218"/>
                  </a:lnTo>
                  <a:lnTo>
                    <a:pt x="552425" y="940479"/>
                  </a:lnTo>
                  <a:lnTo>
                    <a:pt x="552229" y="940936"/>
                  </a:lnTo>
                  <a:lnTo>
                    <a:pt x="550532" y="941197"/>
                  </a:lnTo>
                  <a:lnTo>
                    <a:pt x="550010" y="941915"/>
                  </a:lnTo>
                  <a:lnTo>
                    <a:pt x="548705" y="942045"/>
                  </a:lnTo>
                  <a:lnTo>
                    <a:pt x="547400" y="943481"/>
                  </a:lnTo>
                  <a:lnTo>
                    <a:pt x="544790" y="943481"/>
                  </a:lnTo>
                  <a:lnTo>
                    <a:pt x="543094" y="945242"/>
                  </a:lnTo>
                  <a:lnTo>
                    <a:pt x="542180" y="945242"/>
                  </a:lnTo>
                  <a:lnTo>
                    <a:pt x="541658" y="946417"/>
                  </a:lnTo>
                  <a:lnTo>
                    <a:pt x="541854" y="947461"/>
                  </a:lnTo>
                  <a:lnTo>
                    <a:pt x="540745" y="947591"/>
                  </a:lnTo>
                  <a:lnTo>
                    <a:pt x="540222" y="948179"/>
                  </a:lnTo>
                  <a:lnTo>
                    <a:pt x="540222" y="949223"/>
                  </a:lnTo>
                  <a:lnTo>
                    <a:pt x="540614" y="949353"/>
                  </a:lnTo>
                  <a:lnTo>
                    <a:pt x="540418" y="950202"/>
                  </a:lnTo>
                  <a:lnTo>
                    <a:pt x="540810" y="950463"/>
                  </a:lnTo>
                  <a:lnTo>
                    <a:pt x="540810" y="951637"/>
                  </a:lnTo>
                  <a:lnTo>
                    <a:pt x="541201" y="951768"/>
                  </a:lnTo>
                  <a:lnTo>
                    <a:pt x="540810" y="953334"/>
                  </a:lnTo>
                  <a:lnTo>
                    <a:pt x="541332" y="953790"/>
                  </a:lnTo>
                  <a:lnTo>
                    <a:pt x="541332" y="954834"/>
                  </a:lnTo>
                  <a:lnTo>
                    <a:pt x="542049" y="955683"/>
                  </a:lnTo>
                  <a:lnTo>
                    <a:pt x="543746" y="956139"/>
                  </a:lnTo>
                  <a:lnTo>
                    <a:pt x="544333" y="956727"/>
                  </a:lnTo>
                  <a:lnTo>
                    <a:pt x="544529" y="957771"/>
                  </a:lnTo>
                  <a:lnTo>
                    <a:pt x="544138" y="957901"/>
                  </a:lnTo>
                  <a:lnTo>
                    <a:pt x="543942" y="959207"/>
                  </a:lnTo>
                  <a:lnTo>
                    <a:pt x="544333" y="958945"/>
                  </a:lnTo>
                  <a:lnTo>
                    <a:pt x="544855" y="961295"/>
                  </a:lnTo>
                  <a:lnTo>
                    <a:pt x="543746" y="961033"/>
                  </a:lnTo>
                  <a:lnTo>
                    <a:pt x="543746" y="960446"/>
                  </a:lnTo>
                  <a:lnTo>
                    <a:pt x="543224" y="960446"/>
                  </a:lnTo>
                  <a:lnTo>
                    <a:pt x="542506" y="961164"/>
                  </a:lnTo>
                  <a:lnTo>
                    <a:pt x="541593" y="960120"/>
                  </a:lnTo>
                  <a:lnTo>
                    <a:pt x="541005" y="960120"/>
                  </a:lnTo>
                  <a:lnTo>
                    <a:pt x="540288" y="961164"/>
                  </a:lnTo>
                  <a:lnTo>
                    <a:pt x="540288" y="961751"/>
                  </a:lnTo>
                  <a:lnTo>
                    <a:pt x="538591" y="962469"/>
                  </a:lnTo>
                  <a:lnTo>
                    <a:pt x="538200" y="963317"/>
                  </a:lnTo>
                  <a:lnTo>
                    <a:pt x="537808" y="963317"/>
                  </a:lnTo>
                  <a:lnTo>
                    <a:pt x="538200" y="963774"/>
                  </a:lnTo>
                  <a:lnTo>
                    <a:pt x="537612" y="964492"/>
                  </a:lnTo>
                  <a:lnTo>
                    <a:pt x="535198" y="965666"/>
                  </a:lnTo>
                  <a:lnTo>
                    <a:pt x="534284" y="967428"/>
                  </a:lnTo>
                  <a:lnTo>
                    <a:pt x="534676" y="968276"/>
                  </a:lnTo>
                  <a:lnTo>
                    <a:pt x="534480" y="968864"/>
                  </a:lnTo>
                  <a:lnTo>
                    <a:pt x="535002" y="968864"/>
                  </a:lnTo>
                  <a:lnTo>
                    <a:pt x="534807" y="969908"/>
                  </a:lnTo>
                  <a:lnTo>
                    <a:pt x="536503" y="971213"/>
                  </a:lnTo>
                  <a:lnTo>
                    <a:pt x="535785" y="971669"/>
                  </a:lnTo>
                  <a:lnTo>
                    <a:pt x="535981" y="972126"/>
                  </a:lnTo>
                  <a:lnTo>
                    <a:pt x="535068" y="972583"/>
                  </a:lnTo>
                  <a:lnTo>
                    <a:pt x="535459" y="973040"/>
                  </a:lnTo>
                  <a:lnTo>
                    <a:pt x="534545" y="973301"/>
                  </a:lnTo>
                  <a:lnTo>
                    <a:pt x="534545" y="974606"/>
                  </a:lnTo>
                  <a:lnTo>
                    <a:pt x="534937" y="974867"/>
                  </a:lnTo>
                  <a:lnTo>
                    <a:pt x="534545" y="974997"/>
                  </a:lnTo>
                  <a:lnTo>
                    <a:pt x="534741" y="975715"/>
                  </a:lnTo>
                  <a:lnTo>
                    <a:pt x="534219" y="975846"/>
                  </a:lnTo>
                  <a:lnTo>
                    <a:pt x="534219" y="976433"/>
                  </a:lnTo>
                  <a:lnTo>
                    <a:pt x="534937" y="976694"/>
                  </a:lnTo>
                  <a:lnTo>
                    <a:pt x="534937" y="977281"/>
                  </a:lnTo>
                  <a:lnTo>
                    <a:pt x="535328" y="977412"/>
                  </a:lnTo>
                  <a:lnTo>
                    <a:pt x="534611" y="978260"/>
                  </a:lnTo>
                  <a:lnTo>
                    <a:pt x="534611" y="979695"/>
                  </a:lnTo>
                  <a:lnTo>
                    <a:pt x="534024" y="979957"/>
                  </a:lnTo>
                  <a:lnTo>
                    <a:pt x="534937" y="980087"/>
                  </a:lnTo>
                  <a:lnTo>
                    <a:pt x="536046" y="981262"/>
                  </a:lnTo>
                  <a:lnTo>
                    <a:pt x="538852" y="981849"/>
                  </a:lnTo>
                  <a:lnTo>
                    <a:pt x="539244" y="982436"/>
                  </a:lnTo>
                  <a:lnTo>
                    <a:pt x="540745" y="982436"/>
                  </a:lnTo>
                  <a:lnTo>
                    <a:pt x="540940" y="982697"/>
                  </a:lnTo>
                  <a:lnTo>
                    <a:pt x="538917" y="983154"/>
                  </a:lnTo>
                  <a:lnTo>
                    <a:pt x="539831" y="983872"/>
                  </a:lnTo>
                  <a:lnTo>
                    <a:pt x="539635" y="985046"/>
                  </a:lnTo>
                  <a:lnTo>
                    <a:pt x="538134" y="986090"/>
                  </a:lnTo>
                  <a:lnTo>
                    <a:pt x="536634" y="986090"/>
                  </a:lnTo>
                  <a:lnTo>
                    <a:pt x="534024" y="988570"/>
                  </a:lnTo>
                  <a:lnTo>
                    <a:pt x="534219" y="989288"/>
                  </a:lnTo>
                  <a:lnTo>
                    <a:pt x="533632" y="990005"/>
                  </a:lnTo>
                  <a:lnTo>
                    <a:pt x="533436" y="991180"/>
                  </a:lnTo>
                  <a:lnTo>
                    <a:pt x="534545" y="991441"/>
                  </a:lnTo>
                  <a:lnTo>
                    <a:pt x="534545" y="992028"/>
                  </a:lnTo>
                  <a:lnTo>
                    <a:pt x="535263" y="992289"/>
                  </a:lnTo>
                  <a:lnTo>
                    <a:pt x="535459" y="992876"/>
                  </a:lnTo>
                  <a:lnTo>
                    <a:pt x="535263" y="993333"/>
                  </a:lnTo>
                  <a:lnTo>
                    <a:pt x="534741" y="993333"/>
                  </a:lnTo>
                  <a:lnTo>
                    <a:pt x="534545" y="994182"/>
                  </a:lnTo>
                  <a:lnTo>
                    <a:pt x="533632" y="994051"/>
                  </a:lnTo>
                  <a:lnTo>
                    <a:pt x="531805" y="994638"/>
                  </a:lnTo>
                  <a:lnTo>
                    <a:pt x="529782" y="996400"/>
                  </a:lnTo>
                  <a:lnTo>
                    <a:pt x="529586" y="998423"/>
                  </a:lnTo>
                  <a:lnTo>
                    <a:pt x="529978" y="998684"/>
                  </a:lnTo>
                  <a:lnTo>
                    <a:pt x="530174" y="1000576"/>
                  </a:lnTo>
                  <a:lnTo>
                    <a:pt x="529782" y="1002142"/>
                  </a:lnTo>
                  <a:lnTo>
                    <a:pt x="527368" y="1002860"/>
                  </a:lnTo>
                  <a:lnTo>
                    <a:pt x="527563" y="1002273"/>
                  </a:lnTo>
                  <a:lnTo>
                    <a:pt x="527172" y="1001555"/>
                  </a:lnTo>
                  <a:lnTo>
                    <a:pt x="526585" y="1001555"/>
                  </a:lnTo>
                  <a:lnTo>
                    <a:pt x="526063" y="1000250"/>
                  </a:lnTo>
                  <a:lnTo>
                    <a:pt x="525476" y="1000381"/>
                  </a:lnTo>
                  <a:lnTo>
                    <a:pt x="525476" y="999793"/>
                  </a:lnTo>
                  <a:lnTo>
                    <a:pt x="524953" y="999532"/>
                  </a:lnTo>
                  <a:lnTo>
                    <a:pt x="524562" y="996661"/>
                  </a:lnTo>
                  <a:lnTo>
                    <a:pt x="523257" y="996531"/>
                  </a:lnTo>
                  <a:lnTo>
                    <a:pt x="522735" y="995943"/>
                  </a:lnTo>
                  <a:lnTo>
                    <a:pt x="519733" y="996661"/>
                  </a:lnTo>
                  <a:lnTo>
                    <a:pt x="519015" y="996531"/>
                  </a:lnTo>
                  <a:lnTo>
                    <a:pt x="518494" y="995356"/>
                  </a:lnTo>
                  <a:lnTo>
                    <a:pt x="516275" y="995617"/>
                  </a:lnTo>
                  <a:lnTo>
                    <a:pt x="515557" y="994769"/>
                  </a:lnTo>
                  <a:lnTo>
                    <a:pt x="515753" y="994051"/>
                  </a:lnTo>
                  <a:lnTo>
                    <a:pt x="515361" y="993203"/>
                  </a:lnTo>
                  <a:lnTo>
                    <a:pt x="514839" y="993072"/>
                  </a:lnTo>
                  <a:lnTo>
                    <a:pt x="514448" y="994247"/>
                  </a:lnTo>
                  <a:lnTo>
                    <a:pt x="511838" y="994247"/>
                  </a:lnTo>
                  <a:lnTo>
                    <a:pt x="511642" y="993986"/>
                  </a:lnTo>
                  <a:lnTo>
                    <a:pt x="510924" y="994116"/>
                  </a:lnTo>
                  <a:lnTo>
                    <a:pt x="510924" y="994377"/>
                  </a:lnTo>
                  <a:lnTo>
                    <a:pt x="507401" y="994247"/>
                  </a:lnTo>
                  <a:lnTo>
                    <a:pt x="507205" y="994834"/>
                  </a:lnTo>
                  <a:lnTo>
                    <a:pt x="506096" y="995421"/>
                  </a:lnTo>
                  <a:lnTo>
                    <a:pt x="505378" y="996596"/>
                  </a:lnTo>
                  <a:lnTo>
                    <a:pt x="504660" y="996465"/>
                  </a:lnTo>
                  <a:lnTo>
                    <a:pt x="504856" y="997053"/>
                  </a:lnTo>
                  <a:lnTo>
                    <a:pt x="504138" y="998227"/>
                  </a:lnTo>
                  <a:lnTo>
                    <a:pt x="503942" y="999663"/>
                  </a:lnTo>
                  <a:lnTo>
                    <a:pt x="503029" y="999793"/>
                  </a:lnTo>
                  <a:lnTo>
                    <a:pt x="502833" y="1000250"/>
                  </a:lnTo>
                  <a:lnTo>
                    <a:pt x="501528" y="1000119"/>
                  </a:lnTo>
                  <a:lnTo>
                    <a:pt x="500941" y="1000837"/>
                  </a:lnTo>
                  <a:lnTo>
                    <a:pt x="500941" y="1001555"/>
                  </a:lnTo>
                  <a:lnTo>
                    <a:pt x="500027" y="1002142"/>
                  </a:lnTo>
                  <a:lnTo>
                    <a:pt x="499831" y="1002860"/>
                  </a:lnTo>
                  <a:lnTo>
                    <a:pt x="499309" y="1002860"/>
                  </a:lnTo>
                  <a:lnTo>
                    <a:pt x="498396" y="1003578"/>
                  </a:lnTo>
                  <a:lnTo>
                    <a:pt x="498396" y="1004426"/>
                  </a:lnTo>
                  <a:lnTo>
                    <a:pt x="497482" y="1005601"/>
                  </a:lnTo>
                  <a:lnTo>
                    <a:pt x="496764" y="1005731"/>
                  </a:lnTo>
                  <a:lnTo>
                    <a:pt x="496373" y="1005274"/>
                  </a:lnTo>
                  <a:lnTo>
                    <a:pt x="495460" y="1005535"/>
                  </a:lnTo>
                  <a:lnTo>
                    <a:pt x="494546" y="1007101"/>
                  </a:lnTo>
                  <a:lnTo>
                    <a:pt x="495460" y="1008146"/>
                  </a:lnTo>
                  <a:lnTo>
                    <a:pt x="494546" y="1009907"/>
                  </a:lnTo>
                  <a:lnTo>
                    <a:pt x="493241" y="1009320"/>
                  </a:lnTo>
                  <a:lnTo>
                    <a:pt x="492523" y="1009581"/>
                  </a:lnTo>
                  <a:lnTo>
                    <a:pt x="492523" y="1012321"/>
                  </a:lnTo>
                  <a:lnTo>
                    <a:pt x="491414" y="1012583"/>
                  </a:lnTo>
                  <a:lnTo>
                    <a:pt x="491022" y="1013757"/>
                  </a:lnTo>
                  <a:lnTo>
                    <a:pt x="489522" y="1014344"/>
                  </a:lnTo>
                  <a:lnTo>
                    <a:pt x="489130" y="1014932"/>
                  </a:lnTo>
                  <a:lnTo>
                    <a:pt x="488216" y="1014671"/>
                  </a:lnTo>
                  <a:lnTo>
                    <a:pt x="488412" y="1013366"/>
                  </a:lnTo>
                  <a:lnTo>
                    <a:pt x="488021" y="1012778"/>
                  </a:lnTo>
                  <a:lnTo>
                    <a:pt x="488021" y="1011474"/>
                  </a:lnTo>
                  <a:lnTo>
                    <a:pt x="487303" y="1011474"/>
                  </a:lnTo>
                  <a:lnTo>
                    <a:pt x="487303" y="1010886"/>
                  </a:lnTo>
                  <a:lnTo>
                    <a:pt x="486585" y="1010625"/>
                  </a:lnTo>
                  <a:lnTo>
                    <a:pt x="484889" y="1008733"/>
                  </a:lnTo>
                  <a:lnTo>
                    <a:pt x="479864" y="1009320"/>
                  </a:lnTo>
                  <a:lnTo>
                    <a:pt x="479668" y="1009777"/>
                  </a:lnTo>
                  <a:lnTo>
                    <a:pt x="476341" y="1011669"/>
                  </a:lnTo>
                  <a:lnTo>
                    <a:pt x="476145" y="1012713"/>
                  </a:lnTo>
                  <a:lnTo>
                    <a:pt x="475036" y="1013561"/>
                  </a:lnTo>
                  <a:lnTo>
                    <a:pt x="475231" y="1014736"/>
                  </a:lnTo>
                  <a:lnTo>
                    <a:pt x="474122" y="1015193"/>
                  </a:lnTo>
                  <a:lnTo>
                    <a:pt x="473013" y="1016759"/>
                  </a:lnTo>
                  <a:lnTo>
                    <a:pt x="473209" y="1018520"/>
                  </a:lnTo>
                  <a:lnTo>
                    <a:pt x="473600" y="1018520"/>
                  </a:lnTo>
                  <a:lnTo>
                    <a:pt x="473404" y="1019956"/>
                  </a:lnTo>
                  <a:lnTo>
                    <a:pt x="472687" y="1019826"/>
                  </a:lnTo>
                  <a:lnTo>
                    <a:pt x="472099" y="1020413"/>
                  </a:lnTo>
                  <a:lnTo>
                    <a:pt x="471577" y="1020152"/>
                  </a:lnTo>
                  <a:lnTo>
                    <a:pt x="471381" y="1020609"/>
                  </a:lnTo>
                  <a:lnTo>
                    <a:pt x="470990" y="1022893"/>
                  </a:lnTo>
                  <a:lnTo>
                    <a:pt x="472295" y="1023480"/>
                  </a:lnTo>
                  <a:lnTo>
                    <a:pt x="471381" y="1026090"/>
                  </a:lnTo>
                  <a:lnTo>
                    <a:pt x="471773" y="1031179"/>
                  </a:lnTo>
                  <a:lnTo>
                    <a:pt x="470859" y="1031767"/>
                  </a:lnTo>
                  <a:lnTo>
                    <a:pt x="470859" y="1032354"/>
                  </a:lnTo>
                  <a:lnTo>
                    <a:pt x="470337" y="1032485"/>
                  </a:lnTo>
                  <a:lnTo>
                    <a:pt x="469946" y="1033202"/>
                  </a:lnTo>
                  <a:lnTo>
                    <a:pt x="468837" y="1033463"/>
                  </a:lnTo>
                  <a:lnTo>
                    <a:pt x="467923" y="1034507"/>
                  </a:lnTo>
                  <a:lnTo>
                    <a:pt x="468315" y="1035943"/>
                  </a:lnTo>
                  <a:lnTo>
                    <a:pt x="468119" y="1036661"/>
                  </a:lnTo>
                  <a:lnTo>
                    <a:pt x="468706" y="1036791"/>
                  </a:lnTo>
                  <a:lnTo>
                    <a:pt x="468902" y="1037639"/>
                  </a:lnTo>
                  <a:lnTo>
                    <a:pt x="467988" y="1038814"/>
                  </a:lnTo>
                  <a:lnTo>
                    <a:pt x="465770" y="1038684"/>
                  </a:lnTo>
                  <a:lnTo>
                    <a:pt x="464269" y="1039140"/>
                  </a:lnTo>
                  <a:lnTo>
                    <a:pt x="463355" y="1041033"/>
                  </a:lnTo>
                  <a:lnTo>
                    <a:pt x="462050" y="1041750"/>
                  </a:lnTo>
                  <a:lnTo>
                    <a:pt x="461855" y="1042468"/>
                  </a:lnTo>
                  <a:lnTo>
                    <a:pt x="460941" y="1042925"/>
                  </a:lnTo>
                  <a:lnTo>
                    <a:pt x="460223" y="1044100"/>
                  </a:lnTo>
                  <a:lnTo>
                    <a:pt x="459636" y="1044100"/>
                  </a:lnTo>
                  <a:lnTo>
                    <a:pt x="459832" y="1044360"/>
                  </a:lnTo>
                  <a:lnTo>
                    <a:pt x="459114" y="1044230"/>
                  </a:lnTo>
                  <a:lnTo>
                    <a:pt x="458527" y="1043512"/>
                  </a:lnTo>
                  <a:lnTo>
                    <a:pt x="457222" y="1043643"/>
                  </a:lnTo>
                  <a:lnTo>
                    <a:pt x="457613" y="1040902"/>
                  </a:lnTo>
                  <a:lnTo>
                    <a:pt x="456895" y="1040315"/>
                  </a:lnTo>
                  <a:lnTo>
                    <a:pt x="456700" y="1038749"/>
                  </a:lnTo>
                  <a:lnTo>
                    <a:pt x="459310" y="1036726"/>
                  </a:lnTo>
                  <a:lnTo>
                    <a:pt x="459310" y="1036269"/>
                  </a:lnTo>
                  <a:lnTo>
                    <a:pt x="460028" y="1036530"/>
                  </a:lnTo>
                  <a:lnTo>
                    <a:pt x="459832" y="1037574"/>
                  </a:lnTo>
                  <a:lnTo>
                    <a:pt x="460941" y="1037835"/>
                  </a:lnTo>
                  <a:lnTo>
                    <a:pt x="461137" y="1036987"/>
                  </a:lnTo>
                  <a:lnTo>
                    <a:pt x="462833" y="1034964"/>
                  </a:lnTo>
                  <a:lnTo>
                    <a:pt x="463029" y="1032354"/>
                  </a:lnTo>
                  <a:lnTo>
                    <a:pt x="463747" y="1032224"/>
                  </a:lnTo>
                  <a:lnTo>
                    <a:pt x="463747" y="1032485"/>
                  </a:lnTo>
                  <a:lnTo>
                    <a:pt x="464856" y="1032615"/>
                  </a:lnTo>
                  <a:lnTo>
                    <a:pt x="463551" y="1031767"/>
                  </a:lnTo>
                  <a:lnTo>
                    <a:pt x="464138" y="1029874"/>
                  </a:lnTo>
                  <a:lnTo>
                    <a:pt x="462116" y="1029613"/>
                  </a:lnTo>
                  <a:lnTo>
                    <a:pt x="461724" y="1028896"/>
                  </a:lnTo>
                  <a:lnTo>
                    <a:pt x="461920" y="1028178"/>
                  </a:lnTo>
                  <a:lnTo>
                    <a:pt x="463421" y="1028308"/>
                  </a:lnTo>
                  <a:lnTo>
                    <a:pt x="464008" y="1027851"/>
                  </a:lnTo>
                  <a:lnTo>
                    <a:pt x="464008" y="1027003"/>
                  </a:lnTo>
                  <a:lnTo>
                    <a:pt x="464726" y="1026742"/>
                  </a:lnTo>
                  <a:lnTo>
                    <a:pt x="465313" y="1024850"/>
                  </a:lnTo>
                  <a:lnTo>
                    <a:pt x="464726" y="1024850"/>
                  </a:lnTo>
                  <a:lnTo>
                    <a:pt x="464008" y="1025698"/>
                  </a:lnTo>
                  <a:lnTo>
                    <a:pt x="464008" y="1024654"/>
                  </a:lnTo>
                  <a:lnTo>
                    <a:pt x="463421" y="1024524"/>
                  </a:lnTo>
                  <a:lnTo>
                    <a:pt x="463616" y="1025829"/>
                  </a:lnTo>
                  <a:lnTo>
                    <a:pt x="464008" y="1025829"/>
                  </a:lnTo>
                  <a:lnTo>
                    <a:pt x="463421" y="1027395"/>
                  </a:lnTo>
                  <a:lnTo>
                    <a:pt x="463029" y="1027851"/>
                  </a:lnTo>
                  <a:lnTo>
                    <a:pt x="461137" y="1027851"/>
                  </a:lnTo>
                  <a:lnTo>
                    <a:pt x="461137" y="1028308"/>
                  </a:lnTo>
                  <a:lnTo>
                    <a:pt x="461528" y="1028308"/>
                  </a:lnTo>
                  <a:lnTo>
                    <a:pt x="461333" y="1029157"/>
                  </a:lnTo>
                  <a:lnTo>
                    <a:pt x="462442" y="1030005"/>
                  </a:lnTo>
                  <a:lnTo>
                    <a:pt x="462442" y="1030853"/>
                  </a:lnTo>
                  <a:lnTo>
                    <a:pt x="460941" y="1032289"/>
                  </a:lnTo>
                  <a:lnTo>
                    <a:pt x="461333" y="1035029"/>
                  </a:lnTo>
                  <a:lnTo>
                    <a:pt x="460745" y="1035290"/>
                  </a:lnTo>
                  <a:lnTo>
                    <a:pt x="459636" y="1035160"/>
                  </a:lnTo>
                  <a:lnTo>
                    <a:pt x="459440" y="1034442"/>
                  </a:lnTo>
                  <a:lnTo>
                    <a:pt x="458135" y="1033985"/>
                  </a:lnTo>
                  <a:lnTo>
                    <a:pt x="458135" y="1034442"/>
                  </a:lnTo>
                  <a:lnTo>
                    <a:pt x="457417" y="1034899"/>
                  </a:lnTo>
                  <a:lnTo>
                    <a:pt x="456112" y="1034899"/>
                  </a:lnTo>
                  <a:lnTo>
                    <a:pt x="455199" y="1036204"/>
                  </a:lnTo>
                  <a:lnTo>
                    <a:pt x="454285" y="1036204"/>
                  </a:lnTo>
                  <a:lnTo>
                    <a:pt x="453176" y="1034638"/>
                  </a:lnTo>
                  <a:lnTo>
                    <a:pt x="453176" y="1033594"/>
                  </a:lnTo>
                  <a:lnTo>
                    <a:pt x="453568" y="1032289"/>
                  </a:lnTo>
                  <a:lnTo>
                    <a:pt x="454677" y="1030984"/>
                  </a:lnTo>
                  <a:lnTo>
                    <a:pt x="454677" y="1028961"/>
                  </a:lnTo>
                  <a:lnTo>
                    <a:pt x="455395" y="1027787"/>
                  </a:lnTo>
                  <a:lnTo>
                    <a:pt x="455395" y="1027068"/>
                  </a:lnTo>
                  <a:lnTo>
                    <a:pt x="454677" y="1026351"/>
                  </a:lnTo>
                  <a:lnTo>
                    <a:pt x="456178" y="1024067"/>
                  </a:lnTo>
                  <a:lnTo>
                    <a:pt x="455656" y="1022044"/>
                  </a:lnTo>
                  <a:lnTo>
                    <a:pt x="456961" y="1021457"/>
                  </a:lnTo>
                  <a:lnTo>
                    <a:pt x="456961" y="1020869"/>
                  </a:lnTo>
                  <a:lnTo>
                    <a:pt x="455656" y="1021000"/>
                  </a:lnTo>
                  <a:lnTo>
                    <a:pt x="455656" y="1021457"/>
                  </a:lnTo>
                  <a:lnTo>
                    <a:pt x="454155" y="1021914"/>
                  </a:lnTo>
                  <a:lnTo>
                    <a:pt x="453437" y="1020152"/>
                  </a:lnTo>
                  <a:lnTo>
                    <a:pt x="452719" y="1014083"/>
                  </a:lnTo>
                  <a:lnTo>
                    <a:pt x="451610" y="1011474"/>
                  </a:lnTo>
                  <a:lnTo>
                    <a:pt x="451088" y="1011017"/>
                  </a:lnTo>
                  <a:lnTo>
                    <a:pt x="449065" y="1010886"/>
                  </a:lnTo>
                  <a:lnTo>
                    <a:pt x="448869" y="1010625"/>
                  </a:lnTo>
                  <a:lnTo>
                    <a:pt x="448152" y="1011082"/>
                  </a:lnTo>
                  <a:lnTo>
                    <a:pt x="446651" y="1011082"/>
                  </a:lnTo>
                  <a:lnTo>
                    <a:pt x="445150" y="1012517"/>
                  </a:lnTo>
                  <a:lnTo>
                    <a:pt x="445150" y="1013496"/>
                  </a:lnTo>
                  <a:lnTo>
                    <a:pt x="444628" y="1013757"/>
                  </a:lnTo>
                  <a:lnTo>
                    <a:pt x="444237" y="1015193"/>
                  </a:lnTo>
                  <a:lnTo>
                    <a:pt x="443715" y="1015780"/>
                  </a:lnTo>
                  <a:lnTo>
                    <a:pt x="442801" y="1015780"/>
                  </a:lnTo>
                  <a:lnTo>
                    <a:pt x="442801" y="1015193"/>
                  </a:lnTo>
                  <a:lnTo>
                    <a:pt x="443323" y="1014736"/>
                  </a:lnTo>
                  <a:lnTo>
                    <a:pt x="443323" y="1012844"/>
                  </a:lnTo>
                  <a:lnTo>
                    <a:pt x="442018" y="1012126"/>
                  </a:lnTo>
                  <a:lnTo>
                    <a:pt x="441822" y="1011408"/>
                  </a:lnTo>
                  <a:lnTo>
                    <a:pt x="441104" y="1011408"/>
                  </a:lnTo>
                  <a:lnTo>
                    <a:pt x="440909" y="1009516"/>
                  </a:lnTo>
                  <a:lnTo>
                    <a:pt x="441300" y="1008798"/>
                  </a:lnTo>
                  <a:lnTo>
                    <a:pt x="440713" y="1008080"/>
                  </a:lnTo>
                  <a:lnTo>
                    <a:pt x="440321" y="1008211"/>
                  </a:lnTo>
                  <a:lnTo>
                    <a:pt x="440321" y="1009255"/>
                  </a:lnTo>
                  <a:lnTo>
                    <a:pt x="439212" y="1009385"/>
                  </a:lnTo>
                  <a:lnTo>
                    <a:pt x="437907" y="1008211"/>
                  </a:lnTo>
                  <a:lnTo>
                    <a:pt x="436210" y="1008341"/>
                  </a:lnTo>
                  <a:lnTo>
                    <a:pt x="435297" y="1007297"/>
                  </a:lnTo>
                  <a:lnTo>
                    <a:pt x="434579" y="1007558"/>
                  </a:lnTo>
                  <a:lnTo>
                    <a:pt x="434579" y="1008015"/>
                  </a:lnTo>
                  <a:lnTo>
                    <a:pt x="434057" y="1007558"/>
                  </a:lnTo>
                  <a:lnTo>
                    <a:pt x="432034" y="1007428"/>
                  </a:lnTo>
                  <a:lnTo>
                    <a:pt x="432426" y="1008472"/>
                  </a:lnTo>
                  <a:lnTo>
                    <a:pt x="434123" y="1008015"/>
                  </a:lnTo>
                  <a:lnTo>
                    <a:pt x="434514" y="1008863"/>
                  </a:lnTo>
                  <a:lnTo>
                    <a:pt x="436015" y="1008406"/>
                  </a:lnTo>
                  <a:lnTo>
                    <a:pt x="436406" y="1008863"/>
                  </a:lnTo>
                  <a:lnTo>
                    <a:pt x="437516" y="1008994"/>
                  </a:lnTo>
                  <a:lnTo>
                    <a:pt x="438038" y="1009581"/>
                  </a:lnTo>
                  <a:lnTo>
                    <a:pt x="437842" y="1010755"/>
                  </a:lnTo>
                  <a:lnTo>
                    <a:pt x="438755" y="1012321"/>
                  </a:lnTo>
                  <a:lnTo>
                    <a:pt x="440256" y="1012778"/>
                  </a:lnTo>
                  <a:lnTo>
                    <a:pt x="441365" y="1013823"/>
                  </a:lnTo>
                  <a:lnTo>
                    <a:pt x="441888" y="1014997"/>
                  </a:lnTo>
                  <a:lnTo>
                    <a:pt x="441888" y="1016171"/>
                  </a:lnTo>
                  <a:lnTo>
                    <a:pt x="444498" y="1017737"/>
                  </a:lnTo>
                  <a:lnTo>
                    <a:pt x="445085" y="1020935"/>
                  </a:lnTo>
                  <a:lnTo>
                    <a:pt x="444693" y="1023088"/>
                  </a:lnTo>
                  <a:lnTo>
                    <a:pt x="442475" y="1023676"/>
                  </a:lnTo>
                  <a:lnTo>
                    <a:pt x="441170" y="1023414"/>
                  </a:lnTo>
                  <a:lnTo>
                    <a:pt x="439669" y="1021848"/>
                  </a:lnTo>
                  <a:lnTo>
                    <a:pt x="438951" y="1021718"/>
                  </a:lnTo>
                  <a:lnTo>
                    <a:pt x="438951" y="1022305"/>
                  </a:lnTo>
                  <a:lnTo>
                    <a:pt x="439669" y="1022762"/>
                  </a:lnTo>
                  <a:lnTo>
                    <a:pt x="439669" y="1023219"/>
                  </a:lnTo>
                  <a:lnTo>
                    <a:pt x="440974" y="1023806"/>
                  </a:lnTo>
                  <a:lnTo>
                    <a:pt x="442279" y="1024067"/>
                  </a:lnTo>
                  <a:lnTo>
                    <a:pt x="444693" y="1023806"/>
                  </a:lnTo>
                  <a:lnTo>
                    <a:pt x="445085" y="1024263"/>
                  </a:lnTo>
                  <a:lnTo>
                    <a:pt x="445998" y="1024132"/>
                  </a:lnTo>
                  <a:lnTo>
                    <a:pt x="447499" y="1024850"/>
                  </a:lnTo>
                  <a:lnTo>
                    <a:pt x="448021" y="1025307"/>
                  </a:lnTo>
                  <a:lnTo>
                    <a:pt x="448021" y="1027199"/>
                  </a:lnTo>
                  <a:lnTo>
                    <a:pt x="447825" y="1028504"/>
                  </a:lnTo>
                  <a:lnTo>
                    <a:pt x="445411" y="1031506"/>
                  </a:lnTo>
                  <a:lnTo>
                    <a:pt x="444889" y="1032811"/>
                  </a:lnTo>
                  <a:lnTo>
                    <a:pt x="443780" y="1032941"/>
                  </a:lnTo>
                  <a:lnTo>
                    <a:pt x="442671" y="1032224"/>
                  </a:lnTo>
                  <a:lnTo>
                    <a:pt x="439669" y="1032354"/>
                  </a:lnTo>
                  <a:lnTo>
                    <a:pt x="439277" y="1031179"/>
                  </a:lnTo>
                  <a:lnTo>
                    <a:pt x="437777" y="1029744"/>
                  </a:lnTo>
                  <a:lnTo>
                    <a:pt x="437189" y="1029744"/>
                  </a:lnTo>
                  <a:lnTo>
                    <a:pt x="436798" y="1030462"/>
                  </a:lnTo>
                  <a:lnTo>
                    <a:pt x="436406" y="1030462"/>
                  </a:lnTo>
                  <a:lnTo>
                    <a:pt x="435819" y="1030201"/>
                  </a:lnTo>
                  <a:lnTo>
                    <a:pt x="435819" y="1029613"/>
                  </a:lnTo>
                  <a:lnTo>
                    <a:pt x="434318" y="1030070"/>
                  </a:lnTo>
                  <a:lnTo>
                    <a:pt x="433405" y="1029026"/>
                  </a:lnTo>
                  <a:lnTo>
                    <a:pt x="432296" y="1028896"/>
                  </a:lnTo>
                  <a:lnTo>
                    <a:pt x="431708" y="1029940"/>
                  </a:lnTo>
                  <a:lnTo>
                    <a:pt x="433013" y="1030201"/>
                  </a:lnTo>
                  <a:lnTo>
                    <a:pt x="433927" y="1031245"/>
                  </a:lnTo>
                  <a:lnTo>
                    <a:pt x="434318" y="1031245"/>
                  </a:lnTo>
                  <a:lnTo>
                    <a:pt x="433927" y="1030657"/>
                  </a:lnTo>
                  <a:lnTo>
                    <a:pt x="435754" y="1030527"/>
                  </a:lnTo>
                  <a:lnTo>
                    <a:pt x="436145" y="1031114"/>
                  </a:lnTo>
                  <a:lnTo>
                    <a:pt x="437450" y="1031702"/>
                  </a:lnTo>
                  <a:lnTo>
                    <a:pt x="438168" y="1032550"/>
                  </a:lnTo>
                  <a:lnTo>
                    <a:pt x="438560" y="1034116"/>
                  </a:lnTo>
                  <a:lnTo>
                    <a:pt x="440061" y="1036008"/>
                  </a:lnTo>
                  <a:lnTo>
                    <a:pt x="441561" y="1037182"/>
                  </a:lnTo>
                  <a:lnTo>
                    <a:pt x="442671" y="1037313"/>
                  </a:lnTo>
                  <a:lnTo>
                    <a:pt x="442866" y="1035747"/>
                  </a:lnTo>
                  <a:lnTo>
                    <a:pt x="443454" y="1035160"/>
                  </a:lnTo>
                  <a:lnTo>
                    <a:pt x="444171" y="1035160"/>
                  </a:lnTo>
                  <a:lnTo>
                    <a:pt x="444171" y="1036204"/>
                  </a:lnTo>
                  <a:lnTo>
                    <a:pt x="444889" y="1036791"/>
                  </a:lnTo>
                  <a:lnTo>
                    <a:pt x="445803" y="1036530"/>
                  </a:lnTo>
                  <a:lnTo>
                    <a:pt x="446325" y="1035682"/>
                  </a:lnTo>
                  <a:lnTo>
                    <a:pt x="446129" y="1036856"/>
                  </a:lnTo>
                  <a:lnTo>
                    <a:pt x="446847" y="1037313"/>
                  </a:lnTo>
                  <a:lnTo>
                    <a:pt x="448152" y="1040510"/>
                  </a:lnTo>
                  <a:lnTo>
                    <a:pt x="449065" y="1041555"/>
                  </a:lnTo>
                  <a:lnTo>
                    <a:pt x="448869" y="1042272"/>
                  </a:lnTo>
                  <a:lnTo>
                    <a:pt x="446651" y="1041685"/>
                  </a:lnTo>
                  <a:lnTo>
                    <a:pt x="445933" y="1041098"/>
                  </a:lnTo>
                  <a:lnTo>
                    <a:pt x="445933" y="1040641"/>
                  </a:lnTo>
                  <a:lnTo>
                    <a:pt x="444628" y="1039923"/>
                  </a:lnTo>
                  <a:lnTo>
                    <a:pt x="443715" y="1040054"/>
                  </a:lnTo>
                  <a:lnTo>
                    <a:pt x="442214" y="1041228"/>
                  </a:lnTo>
                  <a:lnTo>
                    <a:pt x="440321" y="1041489"/>
                  </a:lnTo>
                  <a:lnTo>
                    <a:pt x="439799" y="1041946"/>
                  </a:lnTo>
                  <a:lnTo>
                    <a:pt x="439995" y="1042664"/>
                  </a:lnTo>
                  <a:lnTo>
                    <a:pt x="439604" y="1043512"/>
                  </a:lnTo>
                  <a:lnTo>
                    <a:pt x="439016" y="1043251"/>
                  </a:lnTo>
                  <a:lnTo>
                    <a:pt x="438103" y="1043838"/>
                  </a:lnTo>
                  <a:lnTo>
                    <a:pt x="436994" y="1043577"/>
                  </a:lnTo>
                  <a:lnTo>
                    <a:pt x="436798" y="1042011"/>
                  </a:lnTo>
                  <a:lnTo>
                    <a:pt x="436276" y="1041750"/>
                  </a:lnTo>
                  <a:lnTo>
                    <a:pt x="436667" y="1043773"/>
                  </a:lnTo>
                  <a:lnTo>
                    <a:pt x="437255" y="1044230"/>
                  </a:lnTo>
                  <a:lnTo>
                    <a:pt x="437255" y="1045274"/>
                  </a:lnTo>
                  <a:lnTo>
                    <a:pt x="437646" y="1045992"/>
                  </a:lnTo>
                  <a:lnTo>
                    <a:pt x="438364" y="1046253"/>
                  </a:lnTo>
                  <a:lnTo>
                    <a:pt x="438560" y="1047101"/>
                  </a:lnTo>
                  <a:lnTo>
                    <a:pt x="436145" y="1048406"/>
                  </a:lnTo>
                  <a:lnTo>
                    <a:pt x="435558" y="1049841"/>
                  </a:lnTo>
                  <a:lnTo>
                    <a:pt x="433861" y="1050820"/>
                  </a:lnTo>
                  <a:lnTo>
                    <a:pt x="431969" y="1051081"/>
                  </a:lnTo>
                  <a:lnTo>
                    <a:pt x="431447" y="1051538"/>
                  </a:lnTo>
                  <a:lnTo>
                    <a:pt x="431643" y="1051995"/>
                  </a:lnTo>
                  <a:lnTo>
                    <a:pt x="433144" y="1052126"/>
                  </a:lnTo>
                  <a:lnTo>
                    <a:pt x="433339" y="1054279"/>
                  </a:lnTo>
                  <a:lnTo>
                    <a:pt x="432622" y="1054735"/>
                  </a:lnTo>
                  <a:lnTo>
                    <a:pt x="432622" y="1057476"/>
                  </a:lnTo>
                  <a:lnTo>
                    <a:pt x="433339" y="1058194"/>
                  </a:lnTo>
                  <a:lnTo>
                    <a:pt x="435036" y="1058651"/>
                  </a:lnTo>
                  <a:lnTo>
                    <a:pt x="435754" y="1059238"/>
                  </a:lnTo>
                  <a:lnTo>
                    <a:pt x="435754" y="1059956"/>
                  </a:lnTo>
                  <a:lnTo>
                    <a:pt x="434253" y="1060674"/>
                  </a:lnTo>
                  <a:lnTo>
                    <a:pt x="434253" y="1061261"/>
                  </a:lnTo>
                  <a:lnTo>
                    <a:pt x="433535" y="1061848"/>
                  </a:lnTo>
                  <a:lnTo>
                    <a:pt x="433927" y="1062566"/>
                  </a:lnTo>
                  <a:lnTo>
                    <a:pt x="432622" y="1063610"/>
                  </a:lnTo>
                  <a:lnTo>
                    <a:pt x="431317" y="1063610"/>
                  </a:lnTo>
                  <a:lnTo>
                    <a:pt x="430207" y="1064458"/>
                  </a:lnTo>
                  <a:lnTo>
                    <a:pt x="430012" y="1065176"/>
                  </a:lnTo>
                  <a:lnTo>
                    <a:pt x="428119" y="1065045"/>
                  </a:lnTo>
                  <a:lnTo>
                    <a:pt x="428119" y="1064197"/>
                  </a:lnTo>
                  <a:lnTo>
                    <a:pt x="427597" y="1064197"/>
                  </a:lnTo>
                  <a:lnTo>
                    <a:pt x="427793" y="1063610"/>
                  </a:lnTo>
                  <a:lnTo>
                    <a:pt x="427075" y="1063740"/>
                  </a:lnTo>
                  <a:lnTo>
                    <a:pt x="427075" y="1063479"/>
                  </a:lnTo>
                  <a:lnTo>
                    <a:pt x="425770" y="1063023"/>
                  </a:lnTo>
                  <a:lnTo>
                    <a:pt x="425052" y="1063479"/>
                  </a:lnTo>
                  <a:lnTo>
                    <a:pt x="423943" y="1063218"/>
                  </a:lnTo>
                  <a:lnTo>
                    <a:pt x="423747" y="1063675"/>
                  </a:lnTo>
                  <a:lnTo>
                    <a:pt x="422442" y="1064262"/>
                  </a:lnTo>
                  <a:lnTo>
                    <a:pt x="422247" y="1065111"/>
                  </a:lnTo>
                  <a:lnTo>
                    <a:pt x="421529" y="1065698"/>
                  </a:lnTo>
                  <a:lnTo>
                    <a:pt x="420811" y="1065698"/>
                  </a:lnTo>
                  <a:lnTo>
                    <a:pt x="420289" y="1065111"/>
                  </a:lnTo>
                  <a:lnTo>
                    <a:pt x="418266" y="1065241"/>
                  </a:lnTo>
                  <a:lnTo>
                    <a:pt x="417875" y="1064784"/>
                  </a:lnTo>
                  <a:lnTo>
                    <a:pt x="415982" y="1064784"/>
                  </a:lnTo>
                  <a:lnTo>
                    <a:pt x="416570" y="1063936"/>
                  </a:lnTo>
                  <a:lnTo>
                    <a:pt x="416570" y="1063218"/>
                  </a:lnTo>
                  <a:lnTo>
                    <a:pt x="415982" y="1063088"/>
                  </a:lnTo>
                  <a:lnTo>
                    <a:pt x="415982" y="1061783"/>
                  </a:lnTo>
                  <a:lnTo>
                    <a:pt x="417875" y="1060347"/>
                  </a:lnTo>
                  <a:lnTo>
                    <a:pt x="417875" y="1060086"/>
                  </a:lnTo>
                  <a:lnTo>
                    <a:pt x="417157" y="1060086"/>
                  </a:lnTo>
                  <a:lnTo>
                    <a:pt x="417157" y="1060543"/>
                  </a:lnTo>
                  <a:lnTo>
                    <a:pt x="415656" y="1061848"/>
                  </a:lnTo>
                  <a:lnTo>
                    <a:pt x="415656" y="1063283"/>
                  </a:lnTo>
                  <a:lnTo>
                    <a:pt x="416048" y="1064001"/>
                  </a:lnTo>
                  <a:lnTo>
                    <a:pt x="414547" y="1066285"/>
                  </a:lnTo>
                  <a:lnTo>
                    <a:pt x="413633" y="1066416"/>
                  </a:lnTo>
                  <a:lnTo>
                    <a:pt x="412720" y="1065698"/>
                  </a:lnTo>
                  <a:lnTo>
                    <a:pt x="412198" y="1065698"/>
                  </a:lnTo>
                  <a:lnTo>
                    <a:pt x="411676" y="1066154"/>
                  </a:lnTo>
                  <a:lnTo>
                    <a:pt x="411676" y="1066742"/>
                  </a:lnTo>
                  <a:lnTo>
                    <a:pt x="408544" y="1066873"/>
                  </a:lnTo>
                  <a:lnTo>
                    <a:pt x="407826" y="1066024"/>
                  </a:lnTo>
                  <a:lnTo>
                    <a:pt x="407826" y="1065176"/>
                  </a:lnTo>
                  <a:lnTo>
                    <a:pt x="408413" y="1064719"/>
                  </a:lnTo>
                  <a:lnTo>
                    <a:pt x="408413" y="1064001"/>
                  </a:lnTo>
                  <a:lnTo>
                    <a:pt x="408022" y="1064001"/>
                  </a:lnTo>
                  <a:lnTo>
                    <a:pt x="408022" y="1064458"/>
                  </a:lnTo>
                  <a:lnTo>
                    <a:pt x="407434" y="1064719"/>
                  </a:lnTo>
                  <a:lnTo>
                    <a:pt x="407434" y="1066611"/>
                  </a:lnTo>
                  <a:lnTo>
                    <a:pt x="408544" y="1067460"/>
                  </a:lnTo>
                  <a:lnTo>
                    <a:pt x="410240" y="1067590"/>
                  </a:lnTo>
                  <a:lnTo>
                    <a:pt x="410044" y="1068439"/>
                  </a:lnTo>
                  <a:lnTo>
                    <a:pt x="408935" y="1068308"/>
                  </a:lnTo>
                  <a:lnTo>
                    <a:pt x="408217" y="1068765"/>
                  </a:lnTo>
                  <a:lnTo>
                    <a:pt x="407500" y="1068504"/>
                  </a:lnTo>
                  <a:lnTo>
                    <a:pt x="404890" y="1070265"/>
                  </a:lnTo>
                  <a:lnTo>
                    <a:pt x="402997" y="1070005"/>
                  </a:lnTo>
                  <a:lnTo>
                    <a:pt x="402279" y="1070592"/>
                  </a:lnTo>
                  <a:lnTo>
                    <a:pt x="399865" y="1070722"/>
                  </a:lnTo>
                  <a:lnTo>
                    <a:pt x="399147" y="1070135"/>
                  </a:lnTo>
                  <a:lnTo>
                    <a:pt x="398430" y="1070135"/>
                  </a:lnTo>
                  <a:lnTo>
                    <a:pt x="398430" y="1070722"/>
                  </a:lnTo>
                  <a:lnTo>
                    <a:pt x="400257" y="1071571"/>
                  </a:lnTo>
                  <a:lnTo>
                    <a:pt x="399147" y="1073006"/>
                  </a:lnTo>
                  <a:lnTo>
                    <a:pt x="399539" y="1073267"/>
                  </a:lnTo>
                  <a:lnTo>
                    <a:pt x="401235" y="1071244"/>
                  </a:lnTo>
                  <a:lnTo>
                    <a:pt x="402932" y="1070396"/>
                  </a:lnTo>
                  <a:lnTo>
                    <a:pt x="403650" y="1070265"/>
                  </a:lnTo>
                  <a:lnTo>
                    <a:pt x="404955" y="1070983"/>
                  </a:lnTo>
                  <a:lnTo>
                    <a:pt x="406260" y="1069678"/>
                  </a:lnTo>
                  <a:lnTo>
                    <a:pt x="407565" y="1069548"/>
                  </a:lnTo>
                  <a:lnTo>
                    <a:pt x="408152" y="1069091"/>
                  </a:lnTo>
                  <a:lnTo>
                    <a:pt x="411154" y="1069091"/>
                  </a:lnTo>
                  <a:lnTo>
                    <a:pt x="411154" y="1068373"/>
                  </a:lnTo>
                  <a:lnTo>
                    <a:pt x="412850" y="1068830"/>
                  </a:lnTo>
                  <a:lnTo>
                    <a:pt x="412850" y="1067982"/>
                  </a:lnTo>
                  <a:lnTo>
                    <a:pt x="416178" y="1066677"/>
                  </a:lnTo>
                  <a:lnTo>
                    <a:pt x="417092" y="1066677"/>
                  </a:lnTo>
                  <a:lnTo>
                    <a:pt x="417287" y="1067264"/>
                  </a:lnTo>
                  <a:lnTo>
                    <a:pt x="418593" y="1067133"/>
                  </a:lnTo>
                  <a:lnTo>
                    <a:pt x="418984" y="1067721"/>
                  </a:lnTo>
                  <a:lnTo>
                    <a:pt x="418462" y="1067982"/>
                  </a:lnTo>
                  <a:lnTo>
                    <a:pt x="418462" y="1068439"/>
                  </a:lnTo>
                  <a:lnTo>
                    <a:pt x="421464" y="1067003"/>
                  </a:lnTo>
                  <a:lnTo>
                    <a:pt x="424465" y="1067003"/>
                  </a:lnTo>
                  <a:lnTo>
                    <a:pt x="426684" y="1068177"/>
                  </a:lnTo>
                  <a:lnTo>
                    <a:pt x="428380" y="1067721"/>
                  </a:lnTo>
                  <a:lnTo>
                    <a:pt x="429881" y="1068699"/>
                  </a:lnTo>
                  <a:lnTo>
                    <a:pt x="430599" y="1069874"/>
                  </a:lnTo>
                  <a:lnTo>
                    <a:pt x="432296" y="1069874"/>
                  </a:lnTo>
                  <a:lnTo>
                    <a:pt x="432491" y="1071179"/>
                  </a:lnTo>
                  <a:lnTo>
                    <a:pt x="431382" y="1071440"/>
                  </a:lnTo>
                  <a:lnTo>
                    <a:pt x="429359" y="1070853"/>
                  </a:lnTo>
                  <a:lnTo>
                    <a:pt x="429163" y="1071701"/>
                  </a:lnTo>
                  <a:lnTo>
                    <a:pt x="427141" y="1072419"/>
                  </a:lnTo>
                  <a:lnTo>
                    <a:pt x="426749" y="1073137"/>
                  </a:lnTo>
                  <a:lnTo>
                    <a:pt x="427858" y="1072419"/>
                  </a:lnTo>
                  <a:lnTo>
                    <a:pt x="428576" y="1072419"/>
                  </a:lnTo>
                  <a:lnTo>
                    <a:pt x="429490" y="1071571"/>
                  </a:lnTo>
                  <a:lnTo>
                    <a:pt x="430599" y="1072419"/>
                  </a:lnTo>
                  <a:lnTo>
                    <a:pt x="434318" y="1071962"/>
                  </a:lnTo>
                  <a:lnTo>
                    <a:pt x="434840" y="1073137"/>
                  </a:lnTo>
                  <a:lnTo>
                    <a:pt x="435558" y="1073267"/>
                  </a:lnTo>
                  <a:lnTo>
                    <a:pt x="435558" y="1073528"/>
                  </a:lnTo>
                  <a:lnTo>
                    <a:pt x="436667" y="1073267"/>
                  </a:lnTo>
                  <a:lnTo>
                    <a:pt x="437189" y="1072223"/>
                  </a:lnTo>
                  <a:lnTo>
                    <a:pt x="438299" y="1072223"/>
                  </a:lnTo>
                  <a:lnTo>
                    <a:pt x="438299" y="1072680"/>
                  </a:lnTo>
                  <a:lnTo>
                    <a:pt x="437581" y="1073267"/>
                  </a:lnTo>
                  <a:lnTo>
                    <a:pt x="438299" y="1074964"/>
                  </a:lnTo>
                  <a:lnTo>
                    <a:pt x="437581" y="1075681"/>
                  </a:lnTo>
                  <a:lnTo>
                    <a:pt x="437777" y="1076856"/>
                  </a:lnTo>
                  <a:lnTo>
                    <a:pt x="436863" y="1077313"/>
                  </a:lnTo>
                  <a:lnTo>
                    <a:pt x="437255" y="1077900"/>
                  </a:lnTo>
                  <a:lnTo>
                    <a:pt x="437255" y="1080510"/>
                  </a:lnTo>
                  <a:lnTo>
                    <a:pt x="436863" y="1080771"/>
                  </a:lnTo>
                  <a:lnTo>
                    <a:pt x="436863" y="1081489"/>
                  </a:lnTo>
                  <a:lnTo>
                    <a:pt x="440387" y="1081620"/>
                  </a:lnTo>
                  <a:lnTo>
                    <a:pt x="441300" y="1082468"/>
                  </a:lnTo>
                  <a:lnTo>
                    <a:pt x="441104" y="1083773"/>
                  </a:lnTo>
                  <a:lnTo>
                    <a:pt x="441692" y="1084490"/>
                  </a:lnTo>
                  <a:lnTo>
                    <a:pt x="442410" y="1084621"/>
                  </a:lnTo>
                  <a:lnTo>
                    <a:pt x="442997" y="1085926"/>
                  </a:lnTo>
                  <a:lnTo>
                    <a:pt x="442801" y="1087101"/>
                  </a:lnTo>
                  <a:lnTo>
                    <a:pt x="442083" y="1087361"/>
                  </a:lnTo>
                  <a:lnTo>
                    <a:pt x="441888" y="1087949"/>
                  </a:lnTo>
                  <a:lnTo>
                    <a:pt x="443388" y="1088406"/>
                  </a:lnTo>
                  <a:lnTo>
                    <a:pt x="444889" y="1089841"/>
                  </a:lnTo>
                  <a:lnTo>
                    <a:pt x="443780" y="1089841"/>
                  </a:lnTo>
                  <a:lnTo>
                    <a:pt x="443584" y="1090559"/>
                  </a:lnTo>
                  <a:lnTo>
                    <a:pt x="441888" y="1091016"/>
                  </a:lnTo>
                  <a:lnTo>
                    <a:pt x="441888" y="1091603"/>
                  </a:lnTo>
                  <a:lnTo>
                    <a:pt x="441170" y="1092190"/>
                  </a:lnTo>
                  <a:lnTo>
                    <a:pt x="441170" y="1095779"/>
                  </a:lnTo>
                  <a:lnTo>
                    <a:pt x="440256" y="1096236"/>
                  </a:lnTo>
                  <a:lnTo>
                    <a:pt x="440256" y="1097411"/>
                  </a:lnTo>
                  <a:lnTo>
                    <a:pt x="441170" y="1098128"/>
                  </a:lnTo>
                  <a:lnTo>
                    <a:pt x="440648" y="1098389"/>
                  </a:lnTo>
                  <a:lnTo>
                    <a:pt x="440256" y="1099433"/>
                  </a:lnTo>
                  <a:lnTo>
                    <a:pt x="437842" y="1099564"/>
                  </a:lnTo>
                  <a:lnTo>
                    <a:pt x="437124" y="1100282"/>
                  </a:lnTo>
                  <a:lnTo>
                    <a:pt x="435623" y="1100542"/>
                  </a:lnTo>
                  <a:lnTo>
                    <a:pt x="434318" y="1100412"/>
                  </a:lnTo>
                  <a:lnTo>
                    <a:pt x="433209" y="1101130"/>
                  </a:lnTo>
                  <a:lnTo>
                    <a:pt x="432817" y="1101717"/>
                  </a:lnTo>
                  <a:lnTo>
                    <a:pt x="433013" y="1101978"/>
                  </a:lnTo>
                  <a:lnTo>
                    <a:pt x="431512" y="1102696"/>
                  </a:lnTo>
                  <a:lnTo>
                    <a:pt x="430990" y="1104393"/>
                  </a:lnTo>
                  <a:lnTo>
                    <a:pt x="432100" y="1104653"/>
                  </a:lnTo>
                  <a:lnTo>
                    <a:pt x="432296" y="1105502"/>
                  </a:lnTo>
                  <a:lnTo>
                    <a:pt x="431382" y="1105959"/>
                  </a:lnTo>
                  <a:lnTo>
                    <a:pt x="431382" y="1106415"/>
                  </a:lnTo>
                  <a:lnTo>
                    <a:pt x="432100" y="1108177"/>
                  </a:lnTo>
                  <a:lnTo>
                    <a:pt x="432817" y="1108308"/>
                  </a:lnTo>
                  <a:lnTo>
                    <a:pt x="433013" y="1109025"/>
                  </a:lnTo>
                  <a:lnTo>
                    <a:pt x="432426" y="1109156"/>
                  </a:lnTo>
                  <a:lnTo>
                    <a:pt x="431512" y="1108699"/>
                  </a:lnTo>
                  <a:lnTo>
                    <a:pt x="431512" y="1109547"/>
                  </a:lnTo>
                  <a:lnTo>
                    <a:pt x="430990" y="1109417"/>
                  </a:lnTo>
                  <a:lnTo>
                    <a:pt x="430795" y="1111309"/>
                  </a:lnTo>
                  <a:lnTo>
                    <a:pt x="431186" y="1111439"/>
                  </a:lnTo>
                  <a:lnTo>
                    <a:pt x="430795" y="1111439"/>
                  </a:lnTo>
                  <a:lnTo>
                    <a:pt x="430990" y="1112027"/>
                  </a:lnTo>
                  <a:lnTo>
                    <a:pt x="430599" y="1112027"/>
                  </a:lnTo>
                  <a:lnTo>
                    <a:pt x="430599" y="1112614"/>
                  </a:lnTo>
                  <a:lnTo>
                    <a:pt x="430207" y="1112745"/>
                  </a:lnTo>
                  <a:lnTo>
                    <a:pt x="430207" y="1114180"/>
                  </a:lnTo>
                  <a:lnTo>
                    <a:pt x="429816" y="1114767"/>
                  </a:lnTo>
                  <a:lnTo>
                    <a:pt x="427793" y="1114507"/>
                  </a:lnTo>
                  <a:lnTo>
                    <a:pt x="426684" y="1115485"/>
                  </a:lnTo>
                  <a:lnTo>
                    <a:pt x="425575" y="1115485"/>
                  </a:lnTo>
                  <a:lnTo>
                    <a:pt x="424661" y="1113789"/>
                  </a:lnTo>
                  <a:lnTo>
                    <a:pt x="423356" y="1113789"/>
                  </a:lnTo>
                  <a:lnTo>
                    <a:pt x="423160" y="1112810"/>
                  </a:lnTo>
                  <a:lnTo>
                    <a:pt x="422573" y="1112353"/>
                  </a:lnTo>
                  <a:lnTo>
                    <a:pt x="421659" y="1113201"/>
                  </a:lnTo>
                  <a:lnTo>
                    <a:pt x="421137" y="1113201"/>
                  </a:lnTo>
                  <a:lnTo>
                    <a:pt x="420615" y="1112614"/>
                  </a:lnTo>
                  <a:lnTo>
                    <a:pt x="419310" y="1112875"/>
                  </a:lnTo>
                  <a:lnTo>
                    <a:pt x="419310" y="1113984"/>
                  </a:lnTo>
                  <a:lnTo>
                    <a:pt x="418593" y="1114050"/>
                  </a:lnTo>
                  <a:lnTo>
                    <a:pt x="417679" y="1112941"/>
                  </a:lnTo>
                  <a:lnTo>
                    <a:pt x="414547" y="1113071"/>
                  </a:lnTo>
                  <a:lnTo>
                    <a:pt x="413633" y="1113528"/>
                  </a:lnTo>
                  <a:lnTo>
                    <a:pt x="412132" y="1113528"/>
                  </a:lnTo>
                  <a:lnTo>
                    <a:pt x="411219" y="1113071"/>
                  </a:lnTo>
                  <a:lnTo>
                    <a:pt x="410501" y="1113528"/>
                  </a:lnTo>
                  <a:lnTo>
                    <a:pt x="411219" y="1114115"/>
                  </a:lnTo>
                  <a:lnTo>
                    <a:pt x="411023" y="1114702"/>
                  </a:lnTo>
                  <a:lnTo>
                    <a:pt x="410632" y="1114702"/>
                  </a:lnTo>
                  <a:lnTo>
                    <a:pt x="410436" y="1114115"/>
                  </a:lnTo>
                  <a:lnTo>
                    <a:pt x="409718" y="1114115"/>
                  </a:lnTo>
                  <a:lnTo>
                    <a:pt x="409522" y="1113658"/>
                  </a:lnTo>
                  <a:lnTo>
                    <a:pt x="409131" y="1113789"/>
                  </a:lnTo>
                  <a:lnTo>
                    <a:pt x="409131" y="1114507"/>
                  </a:lnTo>
                  <a:lnTo>
                    <a:pt x="407826" y="1115224"/>
                  </a:lnTo>
                  <a:lnTo>
                    <a:pt x="407826" y="1115812"/>
                  </a:lnTo>
                  <a:lnTo>
                    <a:pt x="407304" y="1116268"/>
                  </a:lnTo>
                  <a:lnTo>
                    <a:pt x="407434" y="1117312"/>
                  </a:lnTo>
                  <a:lnTo>
                    <a:pt x="406978" y="1118030"/>
                  </a:lnTo>
                  <a:lnTo>
                    <a:pt x="406390" y="1118161"/>
                  </a:lnTo>
                  <a:lnTo>
                    <a:pt x="406847" y="1121619"/>
                  </a:lnTo>
                  <a:lnTo>
                    <a:pt x="405281" y="1123511"/>
                  </a:lnTo>
                  <a:lnTo>
                    <a:pt x="403911" y="1124229"/>
                  </a:lnTo>
                  <a:lnTo>
                    <a:pt x="403454" y="1126513"/>
                  </a:lnTo>
                  <a:lnTo>
                    <a:pt x="402541" y="1127361"/>
                  </a:lnTo>
                  <a:lnTo>
                    <a:pt x="401823" y="1127492"/>
                  </a:lnTo>
                  <a:lnTo>
                    <a:pt x="401562" y="1130102"/>
                  </a:lnTo>
                  <a:lnTo>
                    <a:pt x="400844" y="1130689"/>
                  </a:lnTo>
                  <a:lnTo>
                    <a:pt x="401431" y="1132582"/>
                  </a:lnTo>
                  <a:lnTo>
                    <a:pt x="402084" y="1132842"/>
                  </a:lnTo>
                  <a:lnTo>
                    <a:pt x="402018" y="1133560"/>
                  </a:lnTo>
                  <a:lnTo>
                    <a:pt x="402541" y="1133886"/>
                  </a:lnTo>
                  <a:lnTo>
                    <a:pt x="401692" y="1135191"/>
                  </a:lnTo>
                  <a:lnTo>
                    <a:pt x="401757" y="1136366"/>
                  </a:lnTo>
                  <a:lnTo>
                    <a:pt x="400713" y="1136496"/>
                  </a:lnTo>
                  <a:lnTo>
                    <a:pt x="399865" y="1137214"/>
                  </a:lnTo>
                  <a:lnTo>
                    <a:pt x="398495" y="1136236"/>
                  </a:lnTo>
                  <a:lnTo>
                    <a:pt x="397777" y="1136236"/>
                  </a:lnTo>
                  <a:lnTo>
                    <a:pt x="397125" y="1136953"/>
                  </a:lnTo>
                  <a:lnTo>
                    <a:pt x="397647" y="1138128"/>
                  </a:lnTo>
                  <a:lnTo>
                    <a:pt x="397451" y="1138585"/>
                  </a:lnTo>
                  <a:lnTo>
                    <a:pt x="395036" y="1138585"/>
                  </a:lnTo>
                  <a:lnTo>
                    <a:pt x="394971" y="1139302"/>
                  </a:lnTo>
                  <a:lnTo>
                    <a:pt x="394384" y="1139302"/>
                  </a:lnTo>
                  <a:lnTo>
                    <a:pt x="393731" y="1138323"/>
                  </a:lnTo>
                  <a:lnTo>
                    <a:pt x="393014" y="1138323"/>
                  </a:lnTo>
                  <a:lnTo>
                    <a:pt x="392557" y="1138780"/>
                  </a:lnTo>
                  <a:lnTo>
                    <a:pt x="391839" y="1138650"/>
                  </a:lnTo>
                  <a:lnTo>
                    <a:pt x="391448" y="1139107"/>
                  </a:lnTo>
                  <a:lnTo>
                    <a:pt x="391904" y="1139107"/>
                  </a:lnTo>
                  <a:lnTo>
                    <a:pt x="391970" y="1139694"/>
                  </a:lnTo>
                  <a:lnTo>
                    <a:pt x="391252" y="1140281"/>
                  </a:lnTo>
                  <a:lnTo>
                    <a:pt x="390665" y="1140151"/>
                  </a:lnTo>
                  <a:lnTo>
                    <a:pt x="390665" y="1139433"/>
                  </a:lnTo>
                  <a:lnTo>
                    <a:pt x="391056" y="1139172"/>
                  </a:lnTo>
                  <a:lnTo>
                    <a:pt x="390665" y="1136170"/>
                  </a:lnTo>
                  <a:lnTo>
                    <a:pt x="391056" y="1135583"/>
                  </a:lnTo>
                  <a:lnTo>
                    <a:pt x="390469" y="1135322"/>
                  </a:lnTo>
                  <a:lnTo>
                    <a:pt x="390925" y="1134474"/>
                  </a:lnTo>
                  <a:lnTo>
                    <a:pt x="390338" y="1134213"/>
                  </a:lnTo>
                  <a:lnTo>
                    <a:pt x="390077" y="1132516"/>
                  </a:lnTo>
                  <a:lnTo>
                    <a:pt x="389490" y="1132255"/>
                  </a:lnTo>
                  <a:lnTo>
                    <a:pt x="387663" y="1132386"/>
                  </a:lnTo>
                  <a:lnTo>
                    <a:pt x="387271" y="1131407"/>
                  </a:lnTo>
                  <a:lnTo>
                    <a:pt x="386749" y="1131407"/>
                  </a:lnTo>
                  <a:lnTo>
                    <a:pt x="386554" y="1130820"/>
                  </a:lnTo>
                  <a:lnTo>
                    <a:pt x="386293" y="1131994"/>
                  </a:lnTo>
                  <a:lnTo>
                    <a:pt x="385249" y="1131994"/>
                  </a:lnTo>
                  <a:lnTo>
                    <a:pt x="384857" y="1131407"/>
                  </a:lnTo>
                  <a:lnTo>
                    <a:pt x="385053" y="1131146"/>
                  </a:lnTo>
                  <a:lnTo>
                    <a:pt x="384661" y="1131015"/>
                  </a:lnTo>
                  <a:lnTo>
                    <a:pt x="384857" y="1130428"/>
                  </a:lnTo>
                  <a:lnTo>
                    <a:pt x="383161" y="1130297"/>
                  </a:lnTo>
                  <a:lnTo>
                    <a:pt x="382965" y="1130885"/>
                  </a:lnTo>
                  <a:lnTo>
                    <a:pt x="382117" y="1130885"/>
                  </a:lnTo>
                  <a:lnTo>
                    <a:pt x="380355" y="1130037"/>
                  </a:lnTo>
                  <a:lnTo>
                    <a:pt x="379767" y="1129058"/>
                  </a:lnTo>
                  <a:lnTo>
                    <a:pt x="380159" y="1128601"/>
                  </a:lnTo>
                  <a:lnTo>
                    <a:pt x="379898" y="1127622"/>
                  </a:lnTo>
                  <a:lnTo>
                    <a:pt x="380550" y="1126774"/>
                  </a:lnTo>
                  <a:lnTo>
                    <a:pt x="380485" y="1126056"/>
                  </a:lnTo>
                  <a:lnTo>
                    <a:pt x="381203" y="1125926"/>
                  </a:lnTo>
                  <a:lnTo>
                    <a:pt x="381203" y="1125665"/>
                  </a:lnTo>
                  <a:lnTo>
                    <a:pt x="378528" y="1124686"/>
                  </a:lnTo>
                  <a:lnTo>
                    <a:pt x="377418" y="1123250"/>
                  </a:lnTo>
                  <a:lnTo>
                    <a:pt x="377484" y="1122794"/>
                  </a:lnTo>
                  <a:lnTo>
                    <a:pt x="378789" y="1121945"/>
                  </a:lnTo>
                  <a:lnTo>
                    <a:pt x="377745" y="1119335"/>
                  </a:lnTo>
                  <a:lnTo>
                    <a:pt x="376374" y="1119792"/>
                  </a:lnTo>
                  <a:lnTo>
                    <a:pt x="374025" y="1117900"/>
                  </a:lnTo>
                  <a:lnTo>
                    <a:pt x="374156" y="1116333"/>
                  </a:lnTo>
                  <a:lnTo>
                    <a:pt x="373438" y="1116073"/>
                  </a:lnTo>
                  <a:lnTo>
                    <a:pt x="373438" y="1114180"/>
                  </a:lnTo>
                  <a:lnTo>
                    <a:pt x="374743" y="1113919"/>
                  </a:lnTo>
                  <a:lnTo>
                    <a:pt x="375656" y="1112353"/>
                  </a:lnTo>
                  <a:lnTo>
                    <a:pt x="375461" y="1111179"/>
                  </a:lnTo>
                  <a:lnTo>
                    <a:pt x="376962" y="1110461"/>
                  </a:lnTo>
                  <a:lnTo>
                    <a:pt x="376962" y="1110004"/>
                  </a:lnTo>
                  <a:lnTo>
                    <a:pt x="376374" y="1110004"/>
                  </a:lnTo>
                  <a:lnTo>
                    <a:pt x="375852" y="1108830"/>
                  </a:lnTo>
                  <a:lnTo>
                    <a:pt x="376374" y="1108830"/>
                  </a:lnTo>
                  <a:lnTo>
                    <a:pt x="376766" y="1108112"/>
                  </a:lnTo>
                  <a:lnTo>
                    <a:pt x="376374" y="1107655"/>
                  </a:lnTo>
                  <a:lnTo>
                    <a:pt x="376962" y="1107655"/>
                  </a:lnTo>
                  <a:lnTo>
                    <a:pt x="377679" y="1106481"/>
                  </a:lnTo>
                  <a:lnTo>
                    <a:pt x="377679" y="1105436"/>
                  </a:lnTo>
                  <a:lnTo>
                    <a:pt x="377157" y="1105436"/>
                  </a:lnTo>
                  <a:lnTo>
                    <a:pt x="376048" y="1104588"/>
                  </a:lnTo>
                  <a:lnTo>
                    <a:pt x="375526" y="1103283"/>
                  </a:lnTo>
                  <a:lnTo>
                    <a:pt x="375135" y="1103414"/>
                  </a:lnTo>
                  <a:lnTo>
                    <a:pt x="374743" y="1102827"/>
                  </a:lnTo>
                  <a:lnTo>
                    <a:pt x="374352" y="1100803"/>
                  </a:lnTo>
                  <a:lnTo>
                    <a:pt x="375656" y="1100542"/>
                  </a:lnTo>
                  <a:lnTo>
                    <a:pt x="375852" y="1100086"/>
                  </a:lnTo>
                  <a:lnTo>
                    <a:pt x="373960" y="1099629"/>
                  </a:lnTo>
                  <a:lnTo>
                    <a:pt x="374156" y="1097737"/>
                  </a:lnTo>
                  <a:lnTo>
                    <a:pt x="372851" y="1097867"/>
                  </a:lnTo>
                  <a:lnTo>
                    <a:pt x="372851" y="1096432"/>
                  </a:lnTo>
                  <a:lnTo>
                    <a:pt x="369719" y="1095845"/>
                  </a:lnTo>
                  <a:lnTo>
                    <a:pt x="369523" y="1095126"/>
                  </a:lnTo>
                  <a:lnTo>
                    <a:pt x="369131" y="1095126"/>
                  </a:lnTo>
                  <a:lnTo>
                    <a:pt x="369131" y="1094539"/>
                  </a:lnTo>
                  <a:lnTo>
                    <a:pt x="371154" y="1091799"/>
                  </a:lnTo>
                  <a:lnTo>
                    <a:pt x="370436" y="1091342"/>
                  </a:lnTo>
                  <a:lnTo>
                    <a:pt x="370436" y="1090363"/>
                  </a:lnTo>
                  <a:lnTo>
                    <a:pt x="369849" y="1089645"/>
                  </a:lnTo>
                  <a:lnTo>
                    <a:pt x="370045" y="1088210"/>
                  </a:lnTo>
                  <a:lnTo>
                    <a:pt x="369653" y="1088210"/>
                  </a:lnTo>
                  <a:lnTo>
                    <a:pt x="368740" y="1086318"/>
                  </a:lnTo>
                  <a:lnTo>
                    <a:pt x="365608" y="1082859"/>
                  </a:lnTo>
                  <a:lnTo>
                    <a:pt x="365804" y="1080836"/>
                  </a:lnTo>
                  <a:lnTo>
                    <a:pt x="368218" y="1080836"/>
                  </a:lnTo>
                  <a:lnTo>
                    <a:pt x="368936" y="1080249"/>
                  </a:lnTo>
                  <a:lnTo>
                    <a:pt x="368936" y="1079988"/>
                  </a:lnTo>
                  <a:lnTo>
                    <a:pt x="367239" y="1080249"/>
                  </a:lnTo>
                  <a:lnTo>
                    <a:pt x="366325" y="1079531"/>
                  </a:lnTo>
                  <a:lnTo>
                    <a:pt x="366325" y="1078944"/>
                  </a:lnTo>
                  <a:lnTo>
                    <a:pt x="367043" y="1077900"/>
                  </a:lnTo>
                  <a:lnTo>
                    <a:pt x="367043" y="1074703"/>
                  </a:lnTo>
                  <a:lnTo>
                    <a:pt x="367761" y="1074442"/>
                  </a:lnTo>
                  <a:lnTo>
                    <a:pt x="368348" y="1073267"/>
                  </a:lnTo>
                  <a:lnTo>
                    <a:pt x="367761" y="1073137"/>
                  </a:lnTo>
                  <a:lnTo>
                    <a:pt x="365347" y="1074115"/>
                  </a:lnTo>
                  <a:lnTo>
                    <a:pt x="366260" y="1074833"/>
                  </a:lnTo>
                  <a:lnTo>
                    <a:pt x="366260" y="1078030"/>
                  </a:lnTo>
                  <a:lnTo>
                    <a:pt x="365738" y="1078749"/>
                  </a:lnTo>
                  <a:lnTo>
                    <a:pt x="365542" y="1080053"/>
                  </a:lnTo>
                  <a:lnTo>
                    <a:pt x="363520" y="1080510"/>
                  </a:lnTo>
                  <a:lnTo>
                    <a:pt x="360910" y="1077639"/>
                  </a:lnTo>
                  <a:lnTo>
                    <a:pt x="360322" y="1077639"/>
                  </a:lnTo>
                  <a:lnTo>
                    <a:pt x="359800" y="1076660"/>
                  </a:lnTo>
                  <a:lnTo>
                    <a:pt x="358495" y="1075942"/>
                  </a:lnTo>
                  <a:lnTo>
                    <a:pt x="358299" y="1075355"/>
                  </a:lnTo>
                  <a:lnTo>
                    <a:pt x="357582" y="1074898"/>
                  </a:lnTo>
                  <a:lnTo>
                    <a:pt x="356081" y="1074898"/>
                  </a:lnTo>
                  <a:lnTo>
                    <a:pt x="354972" y="1073593"/>
                  </a:lnTo>
                  <a:lnTo>
                    <a:pt x="353667" y="1073137"/>
                  </a:lnTo>
                  <a:lnTo>
                    <a:pt x="353862" y="1072419"/>
                  </a:lnTo>
                  <a:lnTo>
                    <a:pt x="351840" y="1070396"/>
                  </a:lnTo>
                  <a:lnTo>
                    <a:pt x="346815" y="1069809"/>
                  </a:lnTo>
                  <a:lnTo>
                    <a:pt x="345510" y="1070657"/>
                  </a:lnTo>
                  <a:lnTo>
                    <a:pt x="344009" y="1070788"/>
                  </a:lnTo>
                  <a:lnTo>
                    <a:pt x="343487" y="1071375"/>
                  </a:lnTo>
                  <a:lnTo>
                    <a:pt x="341986" y="1071375"/>
                  </a:lnTo>
                  <a:lnTo>
                    <a:pt x="340681" y="1068895"/>
                  </a:lnTo>
                  <a:lnTo>
                    <a:pt x="338854" y="1069026"/>
                  </a:lnTo>
                  <a:lnTo>
                    <a:pt x="338463" y="1068765"/>
                  </a:lnTo>
                  <a:lnTo>
                    <a:pt x="338854" y="1068308"/>
                  </a:lnTo>
                  <a:lnTo>
                    <a:pt x="338267" y="1068047"/>
                  </a:lnTo>
                  <a:lnTo>
                    <a:pt x="338659" y="1067786"/>
                  </a:lnTo>
                  <a:lnTo>
                    <a:pt x="338071" y="1067656"/>
                  </a:lnTo>
                  <a:lnTo>
                    <a:pt x="337876" y="1066611"/>
                  </a:lnTo>
                  <a:lnTo>
                    <a:pt x="337288" y="1066611"/>
                  </a:lnTo>
                  <a:lnTo>
                    <a:pt x="336375" y="1065437"/>
                  </a:lnTo>
                  <a:lnTo>
                    <a:pt x="333243" y="1063675"/>
                  </a:lnTo>
                  <a:lnTo>
                    <a:pt x="331938" y="1063545"/>
                  </a:lnTo>
                  <a:lnTo>
                    <a:pt x="331546" y="1064393"/>
                  </a:lnTo>
                  <a:lnTo>
                    <a:pt x="330241" y="1065241"/>
                  </a:lnTo>
                  <a:lnTo>
                    <a:pt x="329328" y="1065111"/>
                  </a:lnTo>
                  <a:lnTo>
                    <a:pt x="329328" y="1064654"/>
                  </a:lnTo>
                  <a:lnTo>
                    <a:pt x="327435" y="1063349"/>
                  </a:lnTo>
                  <a:lnTo>
                    <a:pt x="325934" y="1063218"/>
                  </a:lnTo>
                  <a:lnTo>
                    <a:pt x="324629" y="1064262"/>
                  </a:lnTo>
                  <a:lnTo>
                    <a:pt x="324825" y="1065698"/>
                  </a:lnTo>
                  <a:lnTo>
                    <a:pt x="323520" y="1065241"/>
                  </a:lnTo>
                  <a:lnTo>
                    <a:pt x="323324" y="1065828"/>
                  </a:lnTo>
                  <a:lnTo>
                    <a:pt x="322215" y="1065698"/>
                  </a:lnTo>
                  <a:lnTo>
                    <a:pt x="322019" y="1066285"/>
                  </a:lnTo>
                  <a:lnTo>
                    <a:pt x="320910" y="1066285"/>
                  </a:lnTo>
                  <a:lnTo>
                    <a:pt x="319996" y="1067003"/>
                  </a:lnTo>
                  <a:lnTo>
                    <a:pt x="319475" y="1066546"/>
                  </a:lnTo>
                  <a:lnTo>
                    <a:pt x="319996" y="1066285"/>
                  </a:lnTo>
                  <a:lnTo>
                    <a:pt x="319996" y="1064980"/>
                  </a:lnTo>
                  <a:lnTo>
                    <a:pt x="320388" y="1064850"/>
                  </a:lnTo>
                  <a:lnTo>
                    <a:pt x="320192" y="1063675"/>
                  </a:lnTo>
                  <a:lnTo>
                    <a:pt x="319801" y="1063675"/>
                  </a:lnTo>
                  <a:lnTo>
                    <a:pt x="319996" y="1062957"/>
                  </a:lnTo>
                  <a:lnTo>
                    <a:pt x="318169" y="1062500"/>
                  </a:lnTo>
                  <a:lnTo>
                    <a:pt x="317974" y="1061065"/>
                  </a:lnTo>
                  <a:lnTo>
                    <a:pt x="316081" y="1059891"/>
                  </a:lnTo>
                  <a:lnTo>
                    <a:pt x="315886" y="1059303"/>
                  </a:lnTo>
                  <a:lnTo>
                    <a:pt x="314581" y="1059173"/>
                  </a:lnTo>
                  <a:lnTo>
                    <a:pt x="313667" y="1059760"/>
                  </a:lnTo>
                  <a:lnTo>
                    <a:pt x="313275" y="1059173"/>
                  </a:lnTo>
                  <a:lnTo>
                    <a:pt x="312688" y="1059173"/>
                  </a:lnTo>
                  <a:lnTo>
                    <a:pt x="312297" y="1058194"/>
                  </a:lnTo>
                  <a:lnTo>
                    <a:pt x="311383" y="1058194"/>
                  </a:lnTo>
                  <a:lnTo>
                    <a:pt x="311383" y="1056302"/>
                  </a:lnTo>
                  <a:lnTo>
                    <a:pt x="309556" y="1055323"/>
                  </a:lnTo>
                  <a:lnTo>
                    <a:pt x="308969" y="1053757"/>
                  </a:lnTo>
                  <a:lnTo>
                    <a:pt x="308447" y="1053757"/>
                  </a:lnTo>
                  <a:lnTo>
                    <a:pt x="308251" y="1053300"/>
                  </a:lnTo>
                  <a:lnTo>
                    <a:pt x="306359" y="1053300"/>
                  </a:lnTo>
                  <a:lnTo>
                    <a:pt x="305967" y="1053757"/>
                  </a:lnTo>
                  <a:lnTo>
                    <a:pt x="304662" y="1053626"/>
                  </a:lnTo>
                  <a:lnTo>
                    <a:pt x="304271" y="1053887"/>
                  </a:lnTo>
                  <a:lnTo>
                    <a:pt x="304075" y="1053039"/>
                  </a:lnTo>
                  <a:lnTo>
                    <a:pt x="302378" y="1051603"/>
                  </a:lnTo>
                  <a:lnTo>
                    <a:pt x="298855" y="1050560"/>
                  </a:lnTo>
                  <a:lnTo>
                    <a:pt x="296245" y="1050560"/>
                  </a:lnTo>
                  <a:lnTo>
                    <a:pt x="286979" y="1052126"/>
                  </a:lnTo>
                  <a:lnTo>
                    <a:pt x="286587" y="1052843"/>
                  </a:lnTo>
                  <a:lnTo>
                    <a:pt x="286065" y="1052974"/>
                  </a:lnTo>
                  <a:lnTo>
                    <a:pt x="286261" y="1057150"/>
                  </a:lnTo>
                  <a:lnTo>
                    <a:pt x="285674" y="1057150"/>
                  </a:lnTo>
                  <a:lnTo>
                    <a:pt x="285674" y="1057606"/>
                  </a:lnTo>
                  <a:lnTo>
                    <a:pt x="284173" y="1057606"/>
                  </a:lnTo>
                  <a:lnTo>
                    <a:pt x="283455" y="1058651"/>
                  </a:lnTo>
                  <a:lnTo>
                    <a:pt x="282542" y="1058781"/>
                  </a:lnTo>
                  <a:lnTo>
                    <a:pt x="282542" y="1059238"/>
                  </a:lnTo>
                  <a:lnTo>
                    <a:pt x="280650" y="1060543"/>
                  </a:lnTo>
                  <a:lnTo>
                    <a:pt x="280650" y="1061261"/>
                  </a:lnTo>
                  <a:lnTo>
                    <a:pt x="280258" y="1061522"/>
                  </a:lnTo>
                  <a:lnTo>
                    <a:pt x="280454" y="1062566"/>
                  </a:lnTo>
                  <a:lnTo>
                    <a:pt x="282150" y="1064328"/>
                  </a:lnTo>
                  <a:lnTo>
                    <a:pt x="281955" y="1064784"/>
                  </a:lnTo>
                  <a:lnTo>
                    <a:pt x="281563" y="1064654"/>
                  </a:lnTo>
                  <a:lnTo>
                    <a:pt x="281563" y="1065828"/>
                  </a:lnTo>
                  <a:lnTo>
                    <a:pt x="282477" y="1066285"/>
                  </a:lnTo>
                  <a:lnTo>
                    <a:pt x="283194" y="1067329"/>
                  </a:lnTo>
                  <a:lnTo>
                    <a:pt x="283390" y="1069482"/>
                  </a:lnTo>
                  <a:lnTo>
                    <a:pt x="285413" y="1071244"/>
                  </a:lnTo>
                  <a:lnTo>
                    <a:pt x="284499" y="1072680"/>
                  </a:lnTo>
                  <a:lnTo>
                    <a:pt x="284304" y="1073985"/>
                  </a:lnTo>
                  <a:lnTo>
                    <a:pt x="283390" y="1074833"/>
                  </a:lnTo>
                  <a:lnTo>
                    <a:pt x="283390" y="1076856"/>
                  </a:lnTo>
                  <a:lnTo>
                    <a:pt x="282999" y="1076856"/>
                  </a:lnTo>
                  <a:lnTo>
                    <a:pt x="282085" y="1080314"/>
                  </a:lnTo>
                  <a:lnTo>
                    <a:pt x="281563" y="1081489"/>
                  </a:lnTo>
                  <a:lnTo>
                    <a:pt x="280062" y="1082663"/>
                  </a:lnTo>
                  <a:lnTo>
                    <a:pt x="279866" y="1084229"/>
                  </a:lnTo>
                  <a:lnTo>
                    <a:pt x="279149" y="1085795"/>
                  </a:lnTo>
                  <a:lnTo>
                    <a:pt x="278431" y="1086383"/>
                  </a:lnTo>
                  <a:lnTo>
                    <a:pt x="278039" y="1086252"/>
                  </a:lnTo>
                  <a:lnTo>
                    <a:pt x="278039" y="1086709"/>
                  </a:lnTo>
                  <a:lnTo>
                    <a:pt x="277126" y="1086709"/>
                  </a:lnTo>
                  <a:lnTo>
                    <a:pt x="274907" y="1085274"/>
                  </a:lnTo>
                  <a:lnTo>
                    <a:pt x="274907" y="1087557"/>
                  </a:lnTo>
                  <a:lnTo>
                    <a:pt x="270470" y="1091016"/>
                  </a:lnTo>
                  <a:lnTo>
                    <a:pt x="270079" y="1090559"/>
                  </a:lnTo>
                  <a:lnTo>
                    <a:pt x="269883" y="1090820"/>
                  </a:lnTo>
                  <a:lnTo>
                    <a:pt x="267991" y="1090363"/>
                  </a:lnTo>
                  <a:lnTo>
                    <a:pt x="267599" y="1090820"/>
                  </a:lnTo>
                  <a:lnTo>
                    <a:pt x="266686" y="1090820"/>
                  </a:lnTo>
                  <a:lnTo>
                    <a:pt x="266490" y="1091277"/>
                  </a:lnTo>
                  <a:lnTo>
                    <a:pt x="265576" y="1091407"/>
                  </a:lnTo>
                  <a:lnTo>
                    <a:pt x="264663" y="1090428"/>
                  </a:lnTo>
                  <a:lnTo>
                    <a:pt x="263749" y="1090559"/>
                  </a:lnTo>
                  <a:lnTo>
                    <a:pt x="263358" y="1091016"/>
                  </a:lnTo>
                  <a:lnTo>
                    <a:pt x="263162" y="1090559"/>
                  </a:lnTo>
                  <a:lnTo>
                    <a:pt x="262640" y="1090559"/>
                  </a:lnTo>
                  <a:lnTo>
                    <a:pt x="261335" y="1091407"/>
                  </a:lnTo>
                  <a:lnTo>
                    <a:pt x="260813" y="1092582"/>
                  </a:lnTo>
                  <a:lnTo>
                    <a:pt x="259508" y="1092582"/>
                  </a:lnTo>
                  <a:lnTo>
                    <a:pt x="258790" y="1092125"/>
                  </a:lnTo>
                  <a:lnTo>
                    <a:pt x="257289" y="1092386"/>
                  </a:lnTo>
                  <a:lnTo>
                    <a:pt x="256767" y="1091668"/>
                  </a:lnTo>
                  <a:lnTo>
                    <a:pt x="255854" y="1092125"/>
                  </a:lnTo>
                  <a:lnTo>
                    <a:pt x="255136" y="1091864"/>
                  </a:lnTo>
                  <a:lnTo>
                    <a:pt x="254222" y="1092321"/>
                  </a:lnTo>
                  <a:lnTo>
                    <a:pt x="254222" y="1093626"/>
                  </a:lnTo>
                  <a:lnTo>
                    <a:pt x="253831" y="1093495"/>
                  </a:lnTo>
                  <a:lnTo>
                    <a:pt x="253831" y="1093952"/>
                  </a:lnTo>
                  <a:lnTo>
                    <a:pt x="253439" y="1093952"/>
                  </a:lnTo>
                  <a:lnTo>
                    <a:pt x="253635" y="1094539"/>
                  </a:lnTo>
                  <a:lnTo>
                    <a:pt x="253244" y="1095126"/>
                  </a:lnTo>
                  <a:lnTo>
                    <a:pt x="252526" y="1095714"/>
                  </a:lnTo>
                  <a:lnTo>
                    <a:pt x="251612" y="1095257"/>
                  </a:lnTo>
                  <a:lnTo>
                    <a:pt x="251416" y="1096432"/>
                  </a:lnTo>
                  <a:lnTo>
                    <a:pt x="250503" y="1097149"/>
                  </a:lnTo>
                  <a:lnTo>
                    <a:pt x="250111" y="1097149"/>
                  </a:lnTo>
                  <a:lnTo>
                    <a:pt x="250111" y="1096432"/>
                  </a:lnTo>
                  <a:lnTo>
                    <a:pt x="249198" y="1095257"/>
                  </a:lnTo>
                  <a:lnTo>
                    <a:pt x="247697" y="1095257"/>
                  </a:lnTo>
                  <a:lnTo>
                    <a:pt x="247501" y="1095845"/>
                  </a:lnTo>
                  <a:lnTo>
                    <a:pt x="246979" y="1095388"/>
                  </a:lnTo>
                  <a:lnTo>
                    <a:pt x="245674" y="1095388"/>
                  </a:lnTo>
                  <a:lnTo>
                    <a:pt x="245674" y="1096236"/>
                  </a:lnTo>
                  <a:lnTo>
                    <a:pt x="246262" y="1096366"/>
                  </a:lnTo>
                  <a:lnTo>
                    <a:pt x="246262" y="1096823"/>
                  </a:lnTo>
                  <a:lnTo>
                    <a:pt x="245348" y="1097541"/>
                  </a:lnTo>
                  <a:lnTo>
                    <a:pt x="245152" y="1098389"/>
                  </a:lnTo>
                  <a:lnTo>
                    <a:pt x="244043" y="1098128"/>
                  </a:lnTo>
                  <a:lnTo>
                    <a:pt x="243130" y="1097280"/>
                  </a:lnTo>
                  <a:lnTo>
                    <a:pt x="242607" y="1098324"/>
                  </a:lnTo>
                  <a:lnTo>
                    <a:pt x="241890" y="1098454"/>
                  </a:lnTo>
                  <a:lnTo>
                    <a:pt x="241172" y="1097998"/>
                  </a:lnTo>
                  <a:lnTo>
                    <a:pt x="239149" y="1099564"/>
                  </a:lnTo>
                  <a:lnTo>
                    <a:pt x="237126" y="1099694"/>
                  </a:lnTo>
                  <a:lnTo>
                    <a:pt x="236017" y="1099564"/>
                  </a:lnTo>
                  <a:lnTo>
                    <a:pt x="235430" y="1098520"/>
                  </a:lnTo>
                  <a:lnTo>
                    <a:pt x="234320" y="1098520"/>
                  </a:lnTo>
                  <a:lnTo>
                    <a:pt x="234320" y="1097933"/>
                  </a:lnTo>
                  <a:lnTo>
                    <a:pt x="233929" y="1097933"/>
                  </a:lnTo>
                  <a:lnTo>
                    <a:pt x="234647" y="1097671"/>
                  </a:lnTo>
                  <a:lnTo>
                    <a:pt x="234647" y="1097215"/>
                  </a:lnTo>
                  <a:lnTo>
                    <a:pt x="232037" y="1094213"/>
                  </a:lnTo>
                  <a:lnTo>
                    <a:pt x="232037" y="1093756"/>
                  </a:lnTo>
                  <a:lnTo>
                    <a:pt x="232754" y="1093756"/>
                  </a:lnTo>
                  <a:lnTo>
                    <a:pt x="232950" y="1092451"/>
                  </a:lnTo>
                  <a:lnTo>
                    <a:pt x="231645" y="1091864"/>
                  </a:lnTo>
                  <a:lnTo>
                    <a:pt x="230927" y="1091994"/>
                  </a:lnTo>
                  <a:lnTo>
                    <a:pt x="231123" y="1089515"/>
                  </a:lnTo>
                  <a:lnTo>
                    <a:pt x="229622" y="1089058"/>
                  </a:lnTo>
                  <a:lnTo>
                    <a:pt x="229427" y="1088601"/>
                  </a:lnTo>
                  <a:lnTo>
                    <a:pt x="229035" y="1089058"/>
                  </a:lnTo>
                  <a:lnTo>
                    <a:pt x="227926" y="1089058"/>
                  </a:lnTo>
                  <a:lnTo>
                    <a:pt x="227730" y="1089515"/>
                  </a:lnTo>
                  <a:lnTo>
                    <a:pt x="227012" y="1088928"/>
                  </a:lnTo>
                  <a:lnTo>
                    <a:pt x="227012" y="1087753"/>
                  </a:lnTo>
                  <a:lnTo>
                    <a:pt x="225707" y="1087753"/>
                  </a:lnTo>
                  <a:lnTo>
                    <a:pt x="225707" y="1085861"/>
                  </a:lnTo>
                  <a:lnTo>
                    <a:pt x="224989" y="1085861"/>
                  </a:lnTo>
                  <a:lnTo>
                    <a:pt x="224794" y="1085012"/>
                  </a:lnTo>
                  <a:lnTo>
                    <a:pt x="224272" y="1085012"/>
                  </a:lnTo>
                  <a:lnTo>
                    <a:pt x="223684" y="1082533"/>
                  </a:lnTo>
                  <a:lnTo>
                    <a:pt x="223880" y="1081815"/>
                  </a:lnTo>
                  <a:lnTo>
                    <a:pt x="223489" y="1081554"/>
                  </a:lnTo>
                  <a:lnTo>
                    <a:pt x="224598" y="1081424"/>
                  </a:lnTo>
                  <a:lnTo>
                    <a:pt x="225903" y="1080380"/>
                  </a:lnTo>
                  <a:lnTo>
                    <a:pt x="226294" y="1079401"/>
                  </a:lnTo>
                  <a:lnTo>
                    <a:pt x="225903" y="1077639"/>
                  </a:lnTo>
                  <a:lnTo>
                    <a:pt x="226294" y="1077052"/>
                  </a:lnTo>
                  <a:lnTo>
                    <a:pt x="227404" y="1076595"/>
                  </a:lnTo>
                  <a:lnTo>
                    <a:pt x="229427" y="1076726"/>
                  </a:lnTo>
                  <a:lnTo>
                    <a:pt x="230927" y="1075747"/>
                  </a:lnTo>
                  <a:lnTo>
                    <a:pt x="231645" y="1074442"/>
                  </a:lnTo>
                  <a:lnTo>
                    <a:pt x="231645" y="1072680"/>
                  </a:lnTo>
                  <a:lnTo>
                    <a:pt x="232167" y="1072093"/>
                  </a:lnTo>
                  <a:lnTo>
                    <a:pt x="232167" y="1071832"/>
                  </a:lnTo>
                  <a:lnTo>
                    <a:pt x="232885" y="1071701"/>
                  </a:lnTo>
                  <a:lnTo>
                    <a:pt x="232885" y="1070657"/>
                  </a:lnTo>
                  <a:lnTo>
                    <a:pt x="232363" y="1070070"/>
                  </a:lnTo>
                  <a:lnTo>
                    <a:pt x="232754" y="1069482"/>
                  </a:lnTo>
                  <a:lnTo>
                    <a:pt x="232037" y="1068765"/>
                  </a:lnTo>
                  <a:lnTo>
                    <a:pt x="231123" y="1068634"/>
                  </a:lnTo>
                  <a:lnTo>
                    <a:pt x="231123" y="1067656"/>
                  </a:lnTo>
                  <a:lnTo>
                    <a:pt x="230405" y="1067199"/>
                  </a:lnTo>
                  <a:lnTo>
                    <a:pt x="230210" y="1065763"/>
                  </a:lnTo>
                  <a:lnTo>
                    <a:pt x="229818" y="1065763"/>
                  </a:lnTo>
                  <a:lnTo>
                    <a:pt x="230210" y="1065307"/>
                  </a:lnTo>
                  <a:lnTo>
                    <a:pt x="230405" y="1063740"/>
                  </a:lnTo>
                  <a:lnTo>
                    <a:pt x="229492" y="1061587"/>
                  </a:lnTo>
                  <a:lnTo>
                    <a:pt x="230079" y="1060151"/>
                  </a:lnTo>
                  <a:lnTo>
                    <a:pt x="228970" y="1059108"/>
                  </a:lnTo>
                  <a:lnTo>
                    <a:pt x="228970" y="1058389"/>
                  </a:lnTo>
                  <a:lnTo>
                    <a:pt x="229361" y="1058129"/>
                  </a:lnTo>
                  <a:lnTo>
                    <a:pt x="228970" y="1056563"/>
                  </a:lnTo>
                  <a:lnTo>
                    <a:pt x="229166" y="1055714"/>
                  </a:lnTo>
                  <a:lnTo>
                    <a:pt x="228578" y="1055714"/>
                  </a:lnTo>
                  <a:lnTo>
                    <a:pt x="228578" y="1055257"/>
                  </a:lnTo>
                  <a:lnTo>
                    <a:pt x="228056" y="1055127"/>
                  </a:lnTo>
                  <a:lnTo>
                    <a:pt x="228056" y="1054670"/>
                  </a:lnTo>
                  <a:lnTo>
                    <a:pt x="227338" y="1054214"/>
                  </a:lnTo>
                  <a:lnTo>
                    <a:pt x="227534" y="1053952"/>
                  </a:lnTo>
                  <a:lnTo>
                    <a:pt x="227143" y="1053952"/>
                  </a:lnTo>
                  <a:lnTo>
                    <a:pt x="227338" y="1052191"/>
                  </a:lnTo>
                  <a:lnTo>
                    <a:pt x="226229" y="1052191"/>
                  </a:lnTo>
                  <a:lnTo>
                    <a:pt x="225838" y="1051343"/>
                  </a:lnTo>
                  <a:lnTo>
                    <a:pt x="226425" y="1051212"/>
                  </a:lnTo>
                  <a:lnTo>
                    <a:pt x="226621" y="1050625"/>
                  </a:lnTo>
                  <a:lnTo>
                    <a:pt x="228317" y="1050886"/>
                  </a:lnTo>
                  <a:lnTo>
                    <a:pt x="228317" y="1048863"/>
                  </a:lnTo>
                  <a:lnTo>
                    <a:pt x="227795" y="1048145"/>
                  </a:lnTo>
                  <a:lnTo>
                    <a:pt x="227991" y="1047297"/>
                  </a:lnTo>
                  <a:lnTo>
                    <a:pt x="228905" y="1047297"/>
                  </a:lnTo>
                  <a:lnTo>
                    <a:pt x="229427" y="1046449"/>
                  </a:lnTo>
                  <a:lnTo>
                    <a:pt x="230732" y="1046579"/>
                  </a:lnTo>
                  <a:lnTo>
                    <a:pt x="231449" y="1045992"/>
                  </a:lnTo>
                  <a:lnTo>
                    <a:pt x="231449" y="1044230"/>
                  </a:lnTo>
                  <a:lnTo>
                    <a:pt x="231841" y="1043643"/>
                  </a:lnTo>
                  <a:lnTo>
                    <a:pt x="231319" y="1043186"/>
                  </a:lnTo>
                  <a:lnTo>
                    <a:pt x="231319" y="1041620"/>
                  </a:lnTo>
                  <a:lnTo>
                    <a:pt x="232232" y="1040315"/>
                  </a:lnTo>
                  <a:lnTo>
                    <a:pt x="232037" y="1039271"/>
                  </a:lnTo>
                  <a:lnTo>
                    <a:pt x="232950" y="1038422"/>
                  </a:lnTo>
                  <a:lnTo>
                    <a:pt x="233668" y="1038422"/>
                  </a:lnTo>
                  <a:lnTo>
                    <a:pt x="233668" y="1037835"/>
                  </a:lnTo>
                  <a:lnTo>
                    <a:pt x="234386" y="1037705"/>
                  </a:lnTo>
                  <a:lnTo>
                    <a:pt x="235103" y="1036530"/>
                  </a:lnTo>
                  <a:lnTo>
                    <a:pt x="235625" y="1036530"/>
                  </a:lnTo>
                  <a:lnTo>
                    <a:pt x="236213" y="1034768"/>
                  </a:lnTo>
                  <a:lnTo>
                    <a:pt x="237518" y="1033920"/>
                  </a:lnTo>
                  <a:lnTo>
                    <a:pt x="238040" y="1032615"/>
                  </a:lnTo>
                  <a:lnTo>
                    <a:pt x="238431" y="1032615"/>
                  </a:lnTo>
                  <a:lnTo>
                    <a:pt x="238040" y="1031310"/>
                  </a:lnTo>
                  <a:lnTo>
                    <a:pt x="238431" y="1031441"/>
                  </a:lnTo>
                  <a:lnTo>
                    <a:pt x="239149" y="1030853"/>
                  </a:lnTo>
                  <a:lnTo>
                    <a:pt x="243586" y="1032289"/>
                  </a:lnTo>
                  <a:lnTo>
                    <a:pt x="243782" y="1031441"/>
                  </a:lnTo>
                  <a:lnTo>
                    <a:pt x="244500" y="1030723"/>
                  </a:lnTo>
                  <a:lnTo>
                    <a:pt x="245413" y="1030266"/>
                  </a:lnTo>
                  <a:lnTo>
                    <a:pt x="247436" y="1030136"/>
                  </a:lnTo>
                  <a:lnTo>
                    <a:pt x="247436" y="1029874"/>
                  </a:lnTo>
                  <a:lnTo>
                    <a:pt x="248545" y="1030331"/>
                  </a:lnTo>
                  <a:lnTo>
                    <a:pt x="249263" y="1030201"/>
                  </a:lnTo>
                  <a:lnTo>
                    <a:pt x="249263" y="1030462"/>
                  </a:lnTo>
                  <a:lnTo>
                    <a:pt x="251482" y="1030201"/>
                  </a:lnTo>
                  <a:lnTo>
                    <a:pt x="251482" y="1030657"/>
                  </a:lnTo>
                  <a:lnTo>
                    <a:pt x="252200" y="1030788"/>
                  </a:lnTo>
                  <a:lnTo>
                    <a:pt x="253309" y="1029940"/>
                  </a:lnTo>
                  <a:lnTo>
                    <a:pt x="253309" y="1029483"/>
                  </a:lnTo>
                  <a:lnTo>
                    <a:pt x="254222" y="1029222"/>
                  </a:lnTo>
                  <a:lnTo>
                    <a:pt x="253831" y="1028765"/>
                  </a:lnTo>
                  <a:lnTo>
                    <a:pt x="254222" y="1027721"/>
                  </a:lnTo>
                  <a:lnTo>
                    <a:pt x="255136" y="1026873"/>
                  </a:lnTo>
                  <a:lnTo>
                    <a:pt x="255723" y="1027003"/>
                  </a:lnTo>
                  <a:lnTo>
                    <a:pt x="255332" y="1025698"/>
                  </a:lnTo>
                  <a:lnTo>
                    <a:pt x="256245" y="1025242"/>
                  </a:lnTo>
                  <a:lnTo>
                    <a:pt x="256441" y="1024197"/>
                  </a:lnTo>
                  <a:lnTo>
                    <a:pt x="257159" y="1024328"/>
                  </a:lnTo>
                  <a:lnTo>
                    <a:pt x="256963" y="1024067"/>
                  </a:lnTo>
                  <a:lnTo>
                    <a:pt x="257354" y="1024067"/>
                  </a:lnTo>
                  <a:lnTo>
                    <a:pt x="257942" y="1023023"/>
                  </a:lnTo>
                  <a:lnTo>
                    <a:pt x="259247" y="1023023"/>
                  </a:lnTo>
                  <a:lnTo>
                    <a:pt x="260160" y="1023480"/>
                  </a:lnTo>
                  <a:lnTo>
                    <a:pt x="259247" y="1021326"/>
                  </a:lnTo>
                  <a:lnTo>
                    <a:pt x="259769" y="1020739"/>
                  </a:lnTo>
                  <a:lnTo>
                    <a:pt x="260878" y="1020869"/>
                  </a:lnTo>
                  <a:lnTo>
                    <a:pt x="261400" y="1020282"/>
                  </a:lnTo>
                  <a:lnTo>
                    <a:pt x="261987" y="1018716"/>
                  </a:lnTo>
                  <a:lnTo>
                    <a:pt x="262509" y="1018586"/>
                  </a:lnTo>
                  <a:lnTo>
                    <a:pt x="262314" y="1017281"/>
                  </a:lnTo>
                  <a:lnTo>
                    <a:pt x="262705" y="1017020"/>
                  </a:lnTo>
                  <a:lnTo>
                    <a:pt x="263619" y="1017607"/>
                  </a:lnTo>
                  <a:lnTo>
                    <a:pt x="263423" y="1018194"/>
                  </a:lnTo>
                  <a:lnTo>
                    <a:pt x="264141" y="1019499"/>
                  </a:lnTo>
                  <a:lnTo>
                    <a:pt x="265641" y="1019238"/>
                  </a:lnTo>
                  <a:lnTo>
                    <a:pt x="265446" y="1018651"/>
                  </a:lnTo>
                  <a:lnTo>
                    <a:pt x="265968" y="1017933"/>
                  </a:lnTo>
                  <a:lnTo>
                    <a:pt x="267273" y="1018064"/>
                  </a:lnTo>
                  <a:lnTo>
                    <a:pt x="267273" y="1016171"/>
                  </a:lnTo>
                  <a:lnTo>
                    <a:pt x="268186" y="1015911"/>
                  </a:lnTo>
                  <a:lnTo>
                    <a:pt x="268774" y="1016367"/>
                  </a:lnTo>
                  <a:lnTo>
                    <a:pt x="269491" y="1015911"/>
                  </a:lnTo>
                  <a:lnTo>
                    <a:pt x="269491" y="1014344"/>
                  </a:lnTo>
                  <a:lnTo>
                    <a:pt x="270405" y="1013300"/>
                  </a:lnTo>
                  <a:lnTo>
                    <a:pt x="271123" y="1012844"/>
                  </a:lnTo>
                  <a:lnTo>
                    <a:pt x="272036" y="1014410"/>
                  </a:lnTo>
                  <a:lnTo>
                    <a:pt x="273929" y="1013692"/>
                  </a:lnTo>
                  <a:lnTo>
                    <a:pt x="274124" y="1012974"/>
                  </a:lnTo>
                  <a:lnTo>
                    <a:pt x="274842" y="1012844"/>
                  </a:lnTo>
                  <a:lnTo>
                    <a:pt x="274842" y="1012257"/>
                  </a:lnTo>
                  <a:lnTo>
                    <a:pt x="275560" y="1011995"/>
                  </a:lnTo>
                  <a:lnTo>
                    <a:pt x="275951" y="1011278"/>
                  </a:lnTo>
                  <a:lnTo>
                    <a:pt x="277256" y="1011538"/>
                  </a:lnTo>
                  <a:lnTo>
                    <a:pt x="277648" y="1009972"/>
                  </a:lnTo>
                  <a:lnTo>
                    <a:pt x="277061" y="1009972"/>
                  </a:lnTo>
                  <a:lnTo>
                    <a:pt x="277061" y="1009385"/>
                  </a:lnTo>
                  <a:lnTo>
                    <a:pt x="277452" y="1008798"/>
                  </a:lnTo>
                  <a:lnTo>
                    <a:pt x="278953" y="1008667"/>
                  </a:lnTo>
                  <a:lnTo>
                    <a:pt x="279475" y="1007493"/>
                  </a:lnTo>
                  <a:lnTo>
                    <a:pt x="281693" y="1007363"/>
                  </a:lnTo>
                  <a:lnTo>
                    <a:pt x="281889" y="1006318"/>
                  </a:lnTo>
                  <a:lnTo>
                    <a:pt x="282607" y="1005862"/>
                  </a:lnTo>
                  <a:lnTo>
                    <a:pt x="282803" y="1005274"/>
                  </a:lnTo>
                  <a:lnTo>
                    <a:pt x="284695" y="1006318"/>
                  </a:lnTo>
                  <a:lnTo>
                    <a:pt x="287305" y="1006318"/>
                  </a:lnTo>
                  <a:lnTo>
                    <a:pt x="288806" y="1005731"/>
                  </a:lnTo>
                  <a:lnTo>
                    <a:pt x="289198" y="1004687"/>
                  </a:lnTo>
                  <a:lnTo>
                    <a:pt x="289915" y="1004556"/>
                  </a:lnTo>
                  <a:lnTo>
                    <a:pt x="290829" y="1005405"/>
                  </a:lnTo>
                  <a:lnTo>
                    <a:pt x="291938" y="1005405"/>
                  </a:lnTo>
                  <a:lnTo>
                    <a:pt x="292134" y="1004687"/>
                  </a:lnTo>
                  <a:lnTo>
                    <a:pt x="292656" y="1004426"/>
                  </a:lnTo>
                  <a:lnTo>
                    <a:pt x="292656" y="1003839"/>
                  </a:lnTo>
                  <a:lnTo>
                    <a:pt x="293374" y="1003969"/>
                  </a:lnTo>
                  <a:lnTo>
                    <a:pt x="293374" y="1004426"/>
                  </a:lnTo>
                  <a:lnTo>
                    <a:pt x="294287" y="1004426"/>
                  </a:lnTo>
                  <a:lnTo>
                    <a:pt x="294809" y="1003969"/>
                  </a:lnTo>
                  <a:lnTo>
                    <a:pt x="295331" y="1004100"/>
                  </a:lnTo>
                  <a:lnTo>
                    <a:pt x="295918" y="1003252"/>
                  </a:lnTo>
                  <a:lnTo>
                    <a:pt x="297419" y="1003513"/>
                  </a:lnTo>
                  <a:lnTo>
                    <a:pt x="298333" y="1004948"/>
                  </a:lnTo>
                  <a:lnTo>
                    <a:pt x="299638" y="1004687"/>
                  </a:lnTo>
                  <a:lnTo>
                    <a:pt x="300356" y="1005731"/>
                  </a:lnTo>
                  <a:lnTo>
                    <a:pt x="302052" y="1005470"/>
                  </a:lnTo>
                  <a:lnTo>
                    <a:pt x="302574" y="1004883"/>
                  </a:lnTo>
                  <a:lnTo>
                    <a:pt x="302574" y="1003709"/>
                  </a:lnTo>
                  <a:lnTo>
                    <a:pt x="304466" y="1003969"/>
                  </a:lnTo>
                  <a:lnTo>
                    <a:pt x="304662" y="1004556"/>
                  </a:lnTo>
                  <a:lnTo>
                    <a:pt x="303944" y="1004426"/>
                  </a:lnTo>
                  <a:lnTo>
                    <a:pt x="303944" y="1005731"/>
                  </a:lnTo>
                  <a:lnTo>
                    <a:pt x="302835" y="1005992"/>
                  </a:lnTo>
                  <a:lnTo>
                    <a:pt x="302835" y="1007036"/>
                  </a:lnTo>
                  <a:lnTo>
                    <a:pt x="303031" y="1007623"/>
                  </a:lnTo>
                  <a:lnTo>
                    <a:pt x="303749" y="1007884"/>
                  </a:lnTo>
                  <a:lnTo>
                    <a:pt x="303553" y="1008602"/>
                  </a:lnTo>
                  <a:lnTo>
                    <a:pt x="304075" y="1009320"/>
                  </a:lnTo>
                  <a:lnTo>
                    <a:pt x="305380" y="1009450"/>
                  </a:lnTo>
                  <a:lnTo>
                    <a:pt x="305772" y="1010168"/>
                  </a:lnTo>
                  <a:lnTo>
                    <a:pt x="306489" y="1010429"/>
                  </a:lnTo>
                  <a:lnTo>
                    <a:pt x="306489" y="1010690"/>
                  </a:lnTo>
                  <a:lnTo>
                    <a:pt x="306098" y="1010560"/>
                  </a:lnTo>
                  <a:lnTo>
                    <a:pt x="306489" y="1013757"/>
                  </a:lnTo>
                  <a:lnTo>
                    <a:pt x="308512" y="1014801"/>
                  </a:lnTo>
                  <a:lnTo>
                    <a:pt x="310209" y="1014801"/>
                  </a:lnTo>
                  <a:lnTo>
                    <a:pt x="310600" y="1014344"/>
                  </a:lnTo>
                  <a:lnTo>
                    <a:pt x="311122" y="1015649"/>
                  </a:lnTo>
                  <a:lnTo>
                    <a:pt x="311840" y="1016106"/>
                  </a:lnTo>
                  <a:lnTo>
                    <a:pt x="316669" y="1016694"/>
                  </a:lnTo>
                  <a:lnTo>
                    <a:pt x="316864" y="1017150"/>
                  </a:lnTo>
                  <a:lnTo>
                    <a:pt x="316473" y="1017607"/>
                  </a:lnTo>
                  <a:lnTo>
                    <a:pt x="317582" y="1018651"/>
                  </a:lnTo>
                  <a:lnTo>
                    <a:pt x="317778" y="1019369"/>
                  </a:lnTo>
                  <a:lnTo>
                    <a:pt x="319083" y="1019826"/>
                  </a:lnTo>
                  <a:lnTo>
                    <a:pt x="319083" y="1021000"/>
                  </a:lnTo>
                  <a:lnTo>
                    <a:pt x="317582" y="1021261"/>
                  </a:lnTo>
                  <a:lnTo>
                    <a:pt x="316995" y="1022109"/>
                  </a:lnTo>
                  <a:lnTo>
                    <a:pt x="316603" y="1024980"/>
                  </a:lnTo>
                  <a:lnTo>
                    <a:pt x="316995" y="1025698"/>
                  </a:lnTo>
                  <a:lnTo>
                    <a:pt x="317713" y="1025568"/>
                  </a:lnTo>
                  <a:lnTo>
                    <a:pt x="318626" y="1024263"/>
                  </a:lnTo>
                  <a:lnTo>
                    <a:pt x="318626" y="1022827"/>
                  </a:lnTo>
                  <a:lnTo>
                    <a:pt x="319018" y="1022240"/>
                  </a:lnTo>
                  <a:lnTo>
                    <a:pt x="320519" y="1021392"/>
                  </a:lnTo>
                  <a:lnTo>
                    <a:pt x="320519" y="1020805"/>
                  </a:lnTo>
                  <a:lnTo>
                    <a:pt x="319996" y="1020674"/>
                  </a:lnTo>
                  <a:lnTo>
                    <a:pt x="319801" y="1018912"/>
                  </a:lnTo>
                  <a:lnTo>
                    <a:pt x="318104" y="1018325"/>
                  </a:lnTo>
                  <a:lnTo>
                    <a:pt x="317713" y="1017607"/>
                  </a:lnTo>
                  <a:lnTo>
                    <a:pt x="318430" y="1016889"/>
                  </a:lnTo>
                  <a:lnTo>
                    <a:pt x="319018" y="1014606"/>
                  </a:lnTo>
                  <a:lnTo>
                    <a:pt x="324956" y="1010234"/>
                  </a:lnTo>
                  <a:lnTo>
                    <a:pt x="324956" y="1009646"/>
                  </a:lnTo>
                  <a:lnTo>
                    <a:pt x="328871" y="1005274"/>
                  </a:lnTo>
                  <a:lnTo>
                    <a:pt x="329784" y="1002207"/>
                  </a:lnTo>
                  <a:lnTo>
                    <a:pt x="330176" y="1002207"/>
                  </a:lnTo>
                  <a:lnTo>
                    <a:pt x="330372" y="1001164"/>
                  </a:lnTo>
                  <a:lnTo>
                    <a:pt x="331285" y="1000446"/>
                  </a:lnTo>
                  <a:lnTo>
                    <a:pt x="331481" y="999402"/>
                  </a:lnTo>
                  <a:lnTo>
                    <a:pt x="331872" y="999271"/>
                  </a:lnTo>
                  <a:lnTo>
                    <a:pt x="332068" y="997966"/>
                  </a:lnTo>
                  <a:lnTo>
                    <a:pt x="331481" y="997705"/>
                  </a:lnTo>
                  <a:lnTo>
                    <a:pt x="331872" y="996857"/>
                  </a:lnTo>
                  <a:lnTo>
                    <a:pt x="331350" y="994704"/>
                  </a:lnTo>
                  <a:lnTo>
                    <a:pt x="330763" y="994573"/>
                  </a:lnTo>
                  <a:lnTo>
                    <a:pt x="330567" y="992681"/>
                  </a:lnTo>
                  <a:lnTo>
                    <a:pt x="331155" y="992224"/>
                  </a:lnTo>
                  <a:lnTo>
                    <a:pt x="332068" y="992354"/>
                  </a:lnTo>
                  <a:lnTo>
                    <a:pt x="332068" y="992616"/>
                  </a:lnTo>
                  <a:lnTo>
                    <a:pt x="333373" y="992159"/>
                  </a:lnTo>
                  <a:lnTo>
                    <a:pt x="334091" y="992616"/>
                  </a:lnTo>
                  <a:lnTo>
                    <a:pt x="335396" y="990854"/>
                  </a:lnTo>
                  <a:lnTo>
                    <a:pt x="336701" y="990593"/>
                  </a:lnTo>
                  <a:lnTo>
                    <a:pt x="336701" y="991180"/>
                  </a:lnTo>
                  <a:lnTo>
                    <a:pt x="337419" y="991310"/>
                  </a:lnTo>
                  <a:lnTo>
                    <a:pt x="337223" y="992485"/>
                  </a:lnTo>
                  <a:lnTo>
                    <a:pt x="338528" y="993529"/>
                  </a:lnTo>
                  <a:lnTo>
                    <a:pt x="338137" y="994116"/>
                  </a:lnTo>
                  <a:lnTo>
                    <a:pt x="339442" y="994573"/>
                  </a:lnTo>
                  <a:lnTo>
                    <a:pt x="340159" y="993855"/>
                  </a:lnTo>
                  <a:lnTo>
                    <a:pt x="341464" y="993855"/>
                  </a:lnTo>
                  <a:lnTo>
                    <a:pt x="341856" y="993137"/>
                  </a:lnTo>
                  <a:lnTo>
                    <a:pt x="342770" y="993137"/>
                  </a:lnTo>
                  <a:lnTo>
                    <a:pt x="343487" y="992550"/>
                  </a:lnTo>
                  <a:lnTo>
                    <a:pt x="345184" y="992550"/>
                  </a:lnTo>
                  <a:lnTo>
                    <a:pt x="345902" y="993268"/>
                  </a:lnTo>
                  <a:lnTo>
                    <a:pt x="347207" y="993399"/>
                  </a:lnTo>
                  <a:lnTo>
                    <a:pt x="347729" y="993855"/>
                  </a:lnTo>
                  <a:lnTo>
                    <a:pt x="348838" y="993007"/>
                  </a:lnTo>
                  <a:lnTo>
                    <a:pt x="350535" y="992876"/>
                  </a:lnTo>
                  <a:lnTo>
                    <a:pt x="352231" y="991441"/>
                  </a:lnTo>
                  <a:lnTo>
                    <a:pt x="352949" y="991441"/>
                  </a:lnTo>
                  <a:lnTo>
                    <a:pt x="353145" y="990854"/>
                  </a:lnTo>
                  <a:lnTo>
                    <a:pt x="354058" y="990593"/>
                  </a:lnTo>
                  <a:lnTo>
                    <a:pt x="354972" y="989027"/>
                  </a:lnTo>
                  <a:lnTo>
                    <a:pt x="355559" y="989027"/>
                  </a:lnTo>
                  <a:lnTo>
                    <a:pt x="355167" y="988570"/>
                  </a:lnTo>
                  <a:lnTo>
                    <a:pt x="355363" y="987983"/>
                  </a:lnTo>
                  <a:lnTo>
                    <a:pt x="357386" y="987852"/>
                  </a:lnTo>
                  <a:lnTo>
                    <a:pt x="357386" y="986677"/>
                  </a:lnTo>
                  <a:lnTo>
                    <a:pt x="358299" y="985634"/>
                  </a:lnTo>
                  <a:lnTo>
                    <a:pt x="358299" y="985177"/>
                  </a:lnTo>
                  <a:lnTo>
                    <a:pt x="357582" y="985046"/>
                  </a:lnTo>
                  <a:lnTo>
                    <a:pt x="357582" y="984589"/>
                  </a:lnTo>
                  <a:lnTo>
                    <a:pt x="358691" y="984459"/>
                  </a:lnTo>
                  <a:lnTo>
                    <a:pt x="359083" y="983285"/>
                  </a:lnTo>
                  <a:lnTo>
                    <a:pt x="359996" y="982828"/>
                  </a:lnTo>
                  <a:lnTo>
                    <a:pt x="359800" y="982566"/>
                  </a:lnTo>
                  <a:lnTo>
                    <a:pt x="360518" y="982436"/>
                  </a:lnTo>
                  <a:lnTo>
                    <a:pt x="360518" y="981979"/>
                  </a:lnTo>
                  <a:lnTo>
                    <a:pt x="361236" y="981849"/>
                  </a:lnTo>
                  <a:lnTo>
                    <a:pt x="361627" y="980805"/>
                  </a:lnTo>
                  <a:lnTo>
                    <a:pt x="362737" y="980805"/>
                  </a:lnTo>
                  <a:lnTo>
                    <a:pt x="362932" y="981262"/>
                  </a:lnTo>
                  <a:lnTo>
                    <a:pt x="363650" y="981000"/>
                  </a:lnTo>
                  <a:lnTo>
                    <a:pt x="364368" y="981588"/>
                  </a:lnTo>
                  <a:lnTo>
                    <a:pt x="364368" y="981131"/>
                  </a:lnTo>
                  <a:lnTo>
                    <a:pt x="364955" y="981000"/>
                  </a:lnTo>
                  <a:lnTo>
                    <a:pt x="364955" y="979957"/>
                  </a:lnTo>
                  <a:lnTo>
                    <a:pt x="367174" y="979826"/>
                  </a:lnTo>
                  <a:lnTo>
                    <a:pt x="367174" y="979108"/>
                  </a:lnTo>
                  <a:lnTo>
                    <a:pt x="366652" y="978978"/>
                  </a:lnTo>
                  <a:lnTo>
                    <a:pt x="366260" y="977934"/>
                  </a:lnTo>
                  <a:lnTo>
                    <a:pt x="367761" y="977803"/>
                  </a:lnTo>
                  <a:lnTo>
                    <a:pt x="369262" y="975454"/>
                  </a:lnTo>
                  <a:lnTo>
                    <a:pt x="370763" y="974280"/>
                  </a:lnTo>
                  <a:lnTo>
                    <a:pt x="374091" y="974280"/>
                  </a:lnTo>
                  <a:lnTo>
                    <a:pt x="374286" y="974018"/>
                  </a:lnTo>
                  <a:lnTo>
                    <a:pt x="373895" y="973562"/>
                  </a:lnTo>
                  <a:lnTo>
                    <a:pt x="375396" y="973562"/>
                  </a:lnTo>
                  <a:lnTo>
                    <a:pt x="375200" y="972257"/>
                  </a:lnTo>
                  <a:lnTo>
                    <a:pt x="375591" y="971669"/>
                  </a:lnTo>
                  <a:lnTo>
                    <a:pt x="377484" y="970821"/>
                  </a:lnTo>
                  <a:lnTo>
                    <a:pt x="378984" y="970952"/>
                  </a:lnTo>
                  <a:lnTo>
                    <a:pt x="378984" y="970234"/>
                  </a:lnTo>
                  <a:lnTo>
                    <a:pt x="380290" y="969647"/>
                  </a:lnTo>
                  <a:lnTo>
                    <a:pt x="380681" y="968342"/>
                  </a:lnTo>
                  <a:lnTo>
                    <a:pt x="381399" y="968211"/>
                  </a:lnTo>
                  <a:lnTo>
                    <a:pt x="381203" y="967755"/>
                  </a:lnTo>
                  <a:lnTo>
                    <a:pt x="381725" y="967624"/>
                  </a:lnTo>
                  <a:lnTo>
                    <a:pt x="381334" y="966776"/>
                  </a:lnTo>
                  <a:lnTo>
                    <a:pt x="381856" y="966189"/>
                  </a:lnTo>
                  <a:lnTo>
                    <a:pt x="381856" y="965014"/>
                  </a:lnTo>
                  <a:lnTo>
                    <a:pt x="382769" y="963839"/>
                  </a:lnTo>
                  <a:lnTo>
                    <a:pt x="383161" y="961686"/>
                  </a:lnTo>
                  <a:lnTo>
                    <a:pt x="383552" y="961099"/>
                  </a:lnTo>
                  <a:lnTo>
                    <a:pt x="384270" y="961229"/>
                  </a:lnTo>
                  <a:lnTo>
                    <a:pt x="384270" y="960772"/>
                  </a:lnTo>
                  <a:lnTo>
                    <a:pt x="383878" y="960772"/>
                  </a:lnTo>
                  <a:lnTo>
                    <a:pt x="383878" y="959728"/>
                  </a:lnTo>
                  <a:lnTo>
                    <a:pt x="384400" y="958554"/>
                  </a:lnTo>
                  <a:lnTo>
                    <a:pt x="384400" y="955226"/>
                  </a:lnTo>
                  <a:lnTo>
                    <a:pt x="384009" y="955096"/>
                  </a:lnTo>
                  <a:lnTo>
                    <a:pt x="384205" y="951311"/>
                  </a:lnTo>
                  <a:lnTo>
                    <a:pt x="386097" y="951180"/>
                  </a:lnTo>
                  <a:lnTo>
                    <a:pt x="386619" y="950593"/>
                  </a:lnTo>
                  <a:lnTo>
                    <a:pt x="387728" y="950332"/>
                  </a:lnTo>
                  <a:lnTo>
                    <a:pt x="388315" y="949614"/>
                  </a:lnTo>
                  <a:lnTo>
                    <a:pt x="392753" y="950332"/>
                  </a:lnTo>
                  <a:lnTo>
                    <a:pt x="394645" y="949614"/>
                  </a:lnTo>
                  <a:lnTo>
                    <a:pt x="395167" y="949875"/>
                  </a:lnTo>
                  <a:lnTo>
                    <a:pt x="395363" y="950593"/>
                  </a:lnTo>
                  <a:lnTo>
                    <a:pt x="395754" y="950593"/>
                  </a:lnTo>
                  <a:lnTo>
                    <a:pt x="396276" y="949549"/>
                  </a:lnTo>
                  <a:lnTo>
                    <a:pt x="396863" y="949419"/>
                  </a:lnTo>
                  <a:lnTo>
                    <a:pt x="396472" y="948962"/>
                  </a:lnTo>
                  <a:lnTo>
                    <a:pt x="397190" y="947526"/>
                  </a:lnTo>
                  <a:lnTo>
                    <a:pt x="398299" y="947396"/>
                  </a:lnTo>
                  <a:lnTo>
                    <a:pt x="398299" y="946678"/>
                  </a:lnTo>
                  <a:lnTo>
                    <a:pt x="399017" y="946221"/>
                  </a:lnTo>
                  <a:lnTo>
                    <a:pt x="399408" y="945503"/>
                  </a:lnTo>
                  <a:lnTo>
                    <a:pt x="399213" y="944459"/>
                  </a:lnTo>
                  <a:lnTo>
                    <a:pt x="400322" y="943872"/>
                  </a:lnTo>
                  <a:lnTo>
                    <a:pt x="401040" y="944133"/>
                  </a:lnTo>
                  <a:lnTo>
                    <a:pt x="401431" y="943415"/>
                  </a:lnTo>
                  <a:lnTo>
                    <a:pt x="401953" y="943415"/>
                  </a:lnTo>
                  <a:lnTo>
                    <a:pt x="402149" y="941654"/>
                  </a:lnTo>
                  <a:lnTo>
                    <a:pt x="401757" y="941197"/>
                  </a:lnTo>
                  <a:lnTo>
                    <a:pt x="401757" y="940022"/>
                  </a:lnTo>
                  <a:lnTo>
                    <a:pt x="403780" y="939892"/>
                  </a:lnTo>
                  <a:lnTo>
                    <a:pt x="404172" y="939435"/>
                  </a:lnTo>
                  <a:lnTo>
                    <a:pt x="405085" y="939696"/>
                  </a:lnTo>
                  <a:lnTo>
                    <a:pt x="406586" y="937804"/>
                  </a:lnTo>
                  <a:lnTo>
                    <a:pt x="407891" y="937804"/>
                  </a:lnTo>
                  <a:lnTo>
                    <a:pt x="408283" y="936760"/>
                  </a:lnTo>
                  <a:lnTo>
                    <a:pt x="408870" y="936760"/>
                  </a:lnTo>
                  <a:lnTo>
                    <a:pt x="408478" y="936303"/>
                  </a:lnTo>
                  <a:lnTo>
                    <a:pt x="409196" y="936303"/>
                  </a:lnTo>
                  <a:lnTo>
                    <a:pt x="410110" y="935585"/>
                  </a:lnTo>
                  <a:lnTo>
                    <a:pt x="410827" y="935846"/>
                  </a:lnTo>
                  <a:lnTo>
                    <a:pt x="411219" y="934410"/>
                  </a:lnTo>
                  <a:lnTo>
                    <a:pt x="410632" y="933823"/>
                  </a:lnTo>
                  <a:lnTo>
                    <a:pt x="411219" y="931474"/>
                  </a:lnTo>
                  <a:lnTo>
                    <a:pt x="411937" y="930756"/>
                  </a:lnTo>
                  <a:lnTo>
                    <a:pt x="411937" y="929125"/>
                  </a:lnTo>
                  <a:lnTo>
                    <a:pt x="412524" y="928538"/>
                  </a:lnTo>
                  <a:lnTo>
                    <a:pt x="412916" y="924753"/>
                  </a:lnTo>
                  <a:lnTo>
                    <a:pt x="413307" y="924296"/>
                  </a:lnTo>
                  <a:lnTo>
                    <a:pt x="413307" y="921817"/>
                  </a:lnTo>
                  <a:lnTo>
                    <a:pt x="412589" y="921230"/>
                  </a:lnTo>
                  <a:lnTo>
                    <a:pt x="412589" y="920773"/>
                  </a:lnTo>
                  <a:lnTo>
                    <a:pt x="411676" y="920773"/>
                  </a:lnTo>
                  <a:lnTo>
                    <a:pt x="410371" y="919729"/>
                  </a:lnTo>
                  <a:lnTo>
                    <a:pt x="410371" y="919142"/>
                  </a:lnTo>
                  <a:lnTo>
                    <a:pt x="411872" y="918685"/>
                  </a:lnTo>
                  <a:lnTo>
                    <a:pt x="412067" y="918228"/>
                  </a:lnTo>
                  <a:lnTo>
                    <a:pt x="411545" y="916923"/>
                  </a:lnTo>
                  <a:lnTo>
                    <a:pt x="410827" y="916466"/>
                  </a:lnTo>
                  <a:lnTo>
                    <a:pt x="411023" y="915879"/>
                  </a:lnTo>
                  <a:lnTo>
                    <a:pt x="409718" y="914704"/>
                  </a:lnTo>
                  <a:lnTo>
                    <a:pt x="410110" y="913530"/>
                  </a:lnTo>
                  <a:lnTo>
                    <a:pt x="410501" y="913530"/>
                  </a:lnTo>
                  <a:lnTo>
                    <a:pt x="410501" y="914117"/>
                  </a:lnTo>
                  <a:lnTo>
                    <a:pt x="411806" y="914248"/>
                  </a:lnTo>
                  <a:lnTo>
                    <a:pt x="413829" y="913203"/>
                  </a:lnTo>
                  <a:lnTo>
                    <a:pt x="414221" y="912029"/>
                  </a:lnTo>
                  <a:lnTo>
                    <a:pt x="414743" y="911572"/>
                  </a:lnTo>
                  <a:lnTo>
                    <a:pt x="412720" y="907918"/>
                  </a:lnTo>
                  <a:lnTo>
                    <a:pt x="413438" y="905765"/>
                  </a:lnTo>
                  <a:lnTo>
                    <a:pt x="414743" y="905765"/>
                  </a:lnTo>
                  <a:lnTo>
                    <a:pt x="415134" y="906352"/>
                  </a:lnTo>
                  <a:lnTo>
                    <a:pt x="415852" y="906483"/>
                  </a:lnTo>
                  <a:lnTo>
                    <a:pt x="416765" y="905047"/>
                  </a:lnTo>
                  <a:lnTo>
                    <a:pt x="416765" y="904329"/>
                  </a:lnTo>
                  <a:lnTo>
                    <a:pt x="417287" y="904068"/>
                  </a:lnTo>
                  <a:lnTo>
                    <a:pt x="418005" y="904068"/>
                  </a:lnTo>
                  <a:lnTo>
                    <a:pt x="418005" y="904525"/>
                  </a:lnTo>
                  <a:lnTo>
                    <a:pt x="419310" y="905961"/>
                  </a:lnTo>
                  <a:lnTo>
                    <a:pt x="421724" y="906091"/>
                  </a:lnTo>
                  <a:lnTo>
                    <a:pt x="422638" y="905634"/>
                  </a:lnTo>
                  <a:lnTo>
                    <a:pt x="424139" y="904329"/>
                  </a:lnTo>
                  <a:lnTo>
                    <a:pt x="421920" y="903481"/>
                  </a:lnTo>
                  <a:lnTo>
                    <a:pt x="421398" y="903612"/>
                  </a:lnTo>
                  <a:lnTo>
                    <a:pt x="420811" y="903155"/>
                  </a:lnTo>
                  <a:lnTo>
                    <a:pt x="420615" y="901980"/>
                  </a:lnTo>
                  <a:lnTo>
                    <a:pt x="422116" y="901850"/>
                  </a:lnTo>
                  <a:lnTo>
                    <a:pt x="423813" y="902306"/>
                  </a:lnTo>
                  <a:lnTo>
                    <a:pt x="425509" y="901263"/>
                  </a:lnTo>
                  <a:lnTo>
                    <a:pt x="427532" y="901850"/>
                  </a:lnTo>
                  <a:lnTo>
                    <a:pt x="428641" y="901589"/>
                  </a:lnTo>
                  <a:lnTo>
                    <a:pt x="428837" y="900284"/>
                  </a:lnTo>
                  <a:lnTo>
                    <a:pt x="429751" y="898979"/>
                  </a:lnTo>
                  <a:lnTo>
                    <a:pt x="429555" y="897543"/>
                  </a:lnTo>
                  <a:lnTo>
                    <a:pt x="429946" y="896499"/>
                  </a:lnTo>
                  <a:lnTo>
                    <a:pt x="428837" y="895651"/>
                  </a:lnTo>
                  <a:lnTo>
                    <a:pt x="429359" y="895064"/>
                  </a:lnTo>
                  <a:lnTo>
                    <a:pt x="430077" y="895324"/>
                  </a:lnTo>
                  <a:lnTo>
                    <a:pt x="430273" y="896499"/>
                  </a:lnTo>
                  <a:lnTo>
                    <a:pt x="431382" y="897347"/>
                  </a:lnTo>
                  <a:lnTo>
                    <a:pt x="431382" y="897804"/>
                  </a:lnTo>
                  <a:lnTo>
                    <a:pt x="432883" y="897543"/>
                  </a:lnTo>
                  <a:lnTo>
                    <a:pt x="433470" y="897804"/>
                  </a:lnTo>
                  <a:lnTo>
                    <a:pt x="433861" y="898391"/>
                  </a:lnTo>
                  <a:lnTo>
                    <a:pt x="433861" y="900153"/>
                  </a:lnTo>
                  <a:lnTo>
                    <a:pt x="435362" y="899697"/>
                  </a:lnTo>
                  <a:lnTo>
                    <a:pt x="435558" y="899240"/>
                  </a:lnTo>
                  <a:lnTo>
                    <a:pt x="438168" y="898652"/>
                  </a:lnTo>
                  <a:lnTo>
                    <a:pt x="438168" y="898196"/>
                  </a:lnTo>
                  <a:lnTo>
                    <a:pt x="439082" y="897478"/>
                  </a:lnTo>
                  <a:lnTo>
                    <a:pt x="439669" y="897739"/>
                  </a:lnTo>
                  <a:lnTo>
                    <a:pt x="439473" y="897152"/>
                  </a:lnTo>
                  <a:lnTo>
                    <a:pt x="441170" y="895977"/>
                  </a:lnTo>
                  <a:lnTo>
                    <a:pt x="440452" y="894541"/>
                  </a:lnTo>
                  <a:lnTo>
                    <a:pt x="440844" y="893954"/>
                  </a:lnTo>
                  <a:lnTo>
                    <a:pt x="442540" y="894411"/>
                  </a:lnTo>
                  <a:lnTo>
                    <a:pt x="443258" y="893954"/>
                  </a:lnTo>
                  <a:lnTo>
                    <a:pt x="442866" y="893498"/>
                  </a:lnTo>
                  <a:lnTo>
                    <a:pt x="443975" y="893367"/>
                  </a:lnTo>
                  <a:lnTo>
                    <a:pt x="443975" y="892780"/>
                  </a:lnTo>
                  <a:lnTo>
                    <a:pt x="444367" y="892649"/>
                  </a:lnTo>
                  <a:lnTo>
                    <a:pt x="443975" y="892062"/>
                  </a:lnTo>
                  <a:lnTo>
                    <a:pt x="444563" y="892062"/>
                  </a:lnTo>
                  <a:lnTo>
                    <a:pt x="444367" y="891213"/>
                  </a:lnTo>
                  <a:lnTo>
                    <a:pt x="445085" y="890365"/>
                  </a:lnTo>
                  <a:lnTo>
                    <a:pt x="445476" y="890822"/>
                  </a:lnTo>
                  <a:lnTo>
                    <a:pt x="446064" y="890561"/>
                  </a:lnTo>
                  <a:lnTo>
                    <a:pt x="446455" y="889843"/>
                  </a:lnTo>
                  <a:lnTo>
                    <a:pt x="446259" y="889126"/>
                  </a:lnTo>
                  <a:lnTo>
                    <a:pt x="446651" y="889126"/>
                  </a:lnTo>
                  <a:lnTo>
                    <a:pt x="446455" y="888408"/>
                  </a:lnTo>
                  <a:lnTo>
                    <a:pt x="446847" y="888408"/>
                  </a:lnTo>
                  <a:lnTo>
                    <a:pt x="446847" y="887821"/>
                  </a:lnTo>
                  <a:lnTo>
                    <a:pt x="447956" y="887103"/>
                  </a:lnTo>
                  <a:lnTo>
                    <a:pt x="448869" y="885667"/>
                  </a:lnTo>
                  <a:lnTo>
                    <a:pt x="448674" y="883905"/>
                  </a:lnTo>
                  <a:lnTo>
                    <a:pt x="449261" y="883188"/>
                  </a:lnTo>
                  <a:lnTo>
                    <a:pt x="449457" y="881034"/>
                  </a:lnTo>
                  <a:lnTo>
                    <a:pt x="448543" y="879860"/>
                  </a:lnTo>
                  <a:lnTo>
                    <a:pt x="448935" y="878816"/>
                  </a:lnTo>
                  <a:lnTo>
                    <a:pt x="448413" y="878555"/>
                  </a:lnTo>
                  <a:lnTo>
                    <a:pt x="448413" y="877837"/>
                  </a:lnTo>
                  <a:lnTo>
                    <a:pt x="450109" y="877707"/>
                  </a:lnTo>
                  <a:lnTo>
                    <a:pt x="450109" y="877250"/>
                  </a:lnTo>
                  <a:lnTo>
                    <a:pt x="448804" y="876402"/>
                  </a:lnTo>
                  <a:lnTo>
                    <a:pt x="448609" y="875357"/>
                  </a:lnTo>
                  <a:lnTo>
                    <a:pt x="449130" y="874313"/>
                  </a:lnTo>
                  <a:lnTo>
                    <a:pt x="449848" y="874444"/>
                  </a:lnTo>
                  <a:lnTo>
                    <a:pt x="450240" y="873857"/>
                  </a:lnTo>
                  <a:lnTo>
                    <a:pt x="451936" y="873726"/>
                  </a:lnTo>
                  <a:lnTo>
                    <a:pt x="452328" y="873269"/>
                  </a:lnTo>
                  <a:lnTo>
                    <a:pt x="451610" y="871834"/>
                  </a:lnTo>
                  <a:lnTo>
                    <a:pt x="449587" y="870202"/>
                  </a:lnTo>
                  <a:lnTo>
                    <a:pt x="449979" y="869354"/>
                  </a:lnTo>
                  <a:lnTo>
                    <a:pt x="449783" y="868897"/>
                  </a:lnTo>
                  <a:lnTo>
                    <a:pt x="450501" y="868767"/>
                  </a:lnTo>
                  <a:lnTo>
                    <a:pt x="450109" y="868180"/>
                  </a:lnTo>
                  <a:lnTo>
                    <a:pt x="450501" y="867723"/>
                  </a:lnTo>
                  <a:lnTo>
                    <a:pt x="449979" y="867723"/>
                  </a:lnTo>
                  <a:lnTo>
                    <a:pt x="449979" y="867005"/>
                  </a:lnTo>
                  <a:lnTo>
                    <a:pt x="450501" y="867005"/>
                  </a:lnTo>
                  <a:lnTo>
                    <a:pt x="450109" y="866157"/>
                  </a:lnTo>
                  <a:lnTo>
                    <a:pt x="451023" y="866026"/>
                  </a:lnTo>
                  <a:lnTo>
                    <a:pt x="450631" y="865569"/>
                  </a:lnTo>
                  <a:lnTo>
                    <a:pt x="451023" y="865439"/>
                  </a:lnTo>
                  <a:lnTo>
                    <a:pt x="450827" y="864982"/>
                  </a:lnTo>
                  <a:lnTo>
                    <a:pt x="451219" y="864982"/>
                  </a:lnTo>
                  <a:lnTo>
                    <a:pt x="451610" y="863090"/>
                  </a:lnTo>
                  <a:lnTo>
                    <a:pt x="451414" y="861785"/>
                  </a:lnTo>
                  <a:lnTo>
                    <a:pt x="450501" y="860610"/>
                  </a:lnTo>
                  <a:lnTo>
                    <a:pt x="450892" y="859762"/>
                  </a:lnTo>
                  <a:lnTo>
                    <a:pt x="449392" y="858587"/>
                  </a:lnTo>
                  <a:lnTo>
                    <a:pt x="449000" y="858849"/>
                  </a:lnTo>
                  <a:lnTo>
                    <a:pt x="448804" y="858392"/>
                  </a:lnTo>
                  <a:lnTo>
                    <a:pt x="447891" y="858261"/>
                  </a:lnTo>
                  <a:lnTo>
                    <a:pt x="447499" y="857544"/>
                  </a:lnTo>
                  <a:lnTo>
                    <a:pt x="448609" y="856826"/>
                  </a:lnTo>
                  <a:lnTo>
                    <a:pt x="448609" y="854803"/>
                  </a:lnTo>
                  <a:lnTo>
                    <a:pt x="449326" y="854803"/>
                  </a:lnTo>
                  <a:lnTo>
                    <a:pt x="449326" y="854346"/>
                  </a:lnTo>
                  <a:lnTo>
                    <a:pt x="450436" y="854346"/>
                  </a:lnTo>
                  <a:lnTo>
                    <a:pt x="451153" y="853759"/>
                  </a:lnTo>
                  <a:lnTo>
                    <a:pt x="450762" y="853629"/>
                  </a:lnTo>
                  <a:lnTo>
                    <a:pt x="450958" y="852323"/>
                  </a:lnTo>
                  <a:lnTo>
                    <a:pt x="452263" y="851475"/>
                  </a:lnTo>
                  <a:lnTo>
                    <a:pt x="453959" y="851345"/>
                  </a:lnTo>
                  <a:lnTo>
                    <a:pt x="453241" y="850170"/>
                  </a:lnTo>
                  <a:lnTo>
                    <a:pt x="452654" y="850039"/>
                  </a:lnTo>
                  <a:lnTo>
                    <a:pt x="453372" y="849191"/>
                  </a:lnTo>
                  <a:lnTo>
                    <a:pt x="452785" y="848604"/>
                  </a:lnTo>
                  <a:lnTo>
                    <a:pt x="453176" y="846124"/>
                  </a:lnTo>
                  <a:lnTo>
                    <a:pt x="452589" y="844950"/>
                  </a:lnTo>
                  <a:lnTo>
                    <a:pt x="453176" y="842797"/>
                  </a:lnTo>
                  <a:lnTo>
                    <a:pt x="454481" y="842340"/>
                  </a:lnTo>
                  <a:lnTo>
                    <a:pt x="454481" y="841622"/>
                  </a:lnTo>
                  <a:lnTo>
                    <a:pt x="453894" y="841491"/>
                  </a:lnTo>
                  <a:lnTo>
                    <a:pt x="453502" y="839860"/>
                  </a:lnTo>
                  <a:lnTo>
                    <a:pt x="454416" y="839012"/>
                  </a:lnTo>
                  <a:lnTo>
                    <a:pt x="453829" y="838294"/>
                  </a:lnTo>
                  <a:lnTo>
                    <a:pt x="454546" y="835554"/>
                  </a:lnTo>
                  <a:lnTo>
                    <a:pt x="453829" y="835293"/>
                  </a:lnTo>
                  <a:lnTo>
                    <a:pt x="454024" y="835031"/>
                  </a:lnTo>
                  <a:lnTo>
                    <a:pt x="451610" y="834314"/>
                  </a:lnTo>
                  <a:lnTo>
                    <a:pt x="450892" y="833009"/>
                  </a:lnTo>
                  <a:lnTo>
                    <a:pt x="450501" y="833465"/>
                  </a:lnTo>
                  <a:lnTo>
                    <a:pt x="449392" y="833205"/>
                  </a:lnTo>
                  <a:lnTo>
                    <a:pt x="449392" y="832356"/>
                  </a:lnTo>
                  <a:lnTo>
                    <a:pt x="450696" y="831900"/>
                  </a:lnTo>
                  <a:lnTo>
                    <a:pt x="450501" y="830594"/>
                  </a:lnTo>
                  <a:lnTo>
                    <a:pt x="454416" y="829289"/>
                  </a:lnTo>
                  <a:lnTo>
                    <a:pt x="454938" y="830138"/>
                  </a:lnTo>
                  <a:lnTo>
                    <a:pt x="456439" y="830138"/>
                  </a:lnTo>
                  <a:lnTo>
                    <a:pt x="455917" y="830986"/>
                  </a:lnTo>
                  <a:lnTo>
                    <a:pt x="455917" y="832030"/>
                  </a:lnTo>
                  <a:lnTo>
                    <a:pt x="456830" y="832878"/>
                  </a:lnTo>
                  <a:lnTo>
                    <a:pt x="459049" y="832878"/>
                  </a:lnTo>
                  <a:lnTo>
                    <a:pt x="459049" y="832617"/>
                  </a:lnTo>
                  <a:lnTo>
                    <a:pt x="461463" y="832030"/>
                  </a:lnTo>
                  <a:lnTo>
                    <a:pt x="462181" y="832487"/>
                  </a:lnTo>
                  <a:lnTo>
                    <a:pt x="462181" y="833074"/>
                  </a:lnTo>
                  <a:lnTo>
                    <a:pt x="461789" y="833074"/>
                  </a:lnTo>
                  <a:lnTo>
                    <a:pt x="461789" y="834705"/>
                  </a:lnTo>
                  <a:lnTo>
                    <a:pt x="462311" y="835423"/>
                  </a:lnTo>
                  <a:lnTo>
                    <a:pt x="464334" y="835423"/>
                  </a:lnTo>
                  <a:lnTo>
                    <a:pt x="464138" y="835162"/>
                  </a:lnTo>
                  <a:lnTo>
                    <a:pt x="464661" y="833988"/>
                  </a:lnTo>
                  <a:lnTo>
                    <a:pt x="465770" y="833726"/>
                  </a:lnTo>
                  <a:lnTo>
                    <a:pt x="467988" y="834314"/>
                  </a:lnTo>
                  <a:lnTo>
                    <a:pt x="468184" y="833726"/>
                  </a:lnTo>
                  <a:lnTo>
                    <a:pt x="469098" y="833465"/>
                  </a:lnTo>
                  <a:lnTo>
                    <a:pt x="468902" y="833009"/>
                  </a:lnTo>
                  <a:lnTo>
                    <a:pt x="469620" y="832552"/>
                  </a:lnTo>
                  <a:lnTo>
                    <a:pt x="469424" y="832095"/>
                  </a:lnTo>
                  <a:lnTo>
                    <a:pt x="468902" y="832095"/>
                  </a:lnTo>
                  <a:lnTo>
                    <a:pt x="468706" y="831247"/>
                  </a:lnTo>
                  <a:lnTo>
                    <a:pt x="470011" y="830660"/>
                  </a:lnTo>
                  <a:lnTo>
                    <a:pt x="470533" y="830072"/>
                  </a:lnTo>
                  <a:lnTo>
                    <a:pt x="470337" y="829355"/>
                  </a:lnTo>
                  <a:lnTo>
                    <a:pt x="471055" y="829224"/>
                  </a:lnTo>
                  <a:lnTo>
                    <a:pt x="470859" y="828637"/>
                  </a:lnTo>
                  <a:lnTo>
                    <a:pt x="471251" y="828376"/>
                  </a:lnTo>
                  <a:lnTo>
                    <a:pt x="471251" y="827201"/>
                  </a:lnTo>
                  <a:lnTo>
                    <a:pt x="471773" y="826353"/>
                  </a:lnTo>
                  <a:lnTo>
                    <a:pt x="472360" y="825896"/>
                  </a:lnTo>
                  <a:lnTo>
                    <a:pt x="474057" y="825896"/>
                  </a:lnTo>
                  <a:lnTo>
                    <a:pt x="475166" y="825440"/>
                  </a:lnTo>
                  <a:lnTo>
                    <a:pt x="475884" y="824004"/>
                  </a:lnTo>
                  <a:lnTo>
                    <a:pt x="476602" y="824004"/>
                  </a:lnTo>
                  <a:lnTo>
                    <a:pt x="476406" y="823547"/>
                  </a:lnTo>
                  <a:lnTo>
                    <a:pt x="476928" y="823090"/>
                  </a:lnTo>
                  <a:lnTo>
                    <a:pt x="477124" y="821329"/>
                  </a:lnTo>
                  <a:lnTo>
                    <a:pt x="478037" y="820480"/>
                  </a:lnTo>
                  <a:lnTo>
                    <a:pt x="481169" y="820480"/>
                  </a:lnTo>
                  <a:lnTo>
                    <a:pt x="480451" y="822829"/>
                  </a:lnTo>
                  <a:lnTo>
                    <a:pt x="480256" y="825178"/>
                  </a:lnTo>
                  <a:lnTo>
                    <a:pt x="479734" y="825896"/>
                  </a:lnTo>
                  <a:lnTo>
                    <a:pt x="479734" y="827332"/>
                  </a:lnTo>
                  <a:lnTo>
                    <a:pt x="483062" y="828376"/>
                  </a:lnTo>
                  <a:lnTo>
                    <a:pt x="483453" y="828637"/>
                  </a:lnTo>
                  <a:lnTo>
                    <a:pt x="483453" y="829942"/>
                  </a:lnTo>
                  <a:lnTo>
                    <a:pt x="484367" y="830660"/>
                  </a:lnTo>
                  <a:lnTo>
                    <a:pt x="484758" y="832422"/>
                  </a:lnTo>
                  <a:lnTo>
                    <a:pt x="484040" y="833596"/>
                  </a:lnTo>
                  <a:lnTo>
                    <a:pt x="484040" y="834314"/>
                  </a:lnTo>
                  <a:lnTo>
                    <a:pt x="483323" y="835031"/>
                  </a:lnTo>
                  <a:lnTo>
                    <a:pt x="484040" y="834901"/>
                  </a:lnTo>
                  <a:lnTo>
                    <a:pt x="483845" y="835488"/>
                  </a:lnTo>
                  <a:lnTo>
                    <a:pt x="484758" y="836663"/>
                  </a:lnTo>
                  <a:lnTo>
                    <a:pt x="484954" y="837837"/>
                  </a:lnTo>
                  <a:lnTo>
                    <a:pt x="484367" y="839469"/>
                  </a:lnTo>
                  <a:lnTo>
                    <a:pt x="485280" y="840056"/>
                  </a:lnTo>
                  <a:lnTo>
                    <a:pt x="485672" y="840904"/>
                  </a:lnTo>
                  <a:lnTo>
                    <a:pt x="485476" y="841948"/>
                  </a:lnTo>
                  <a:lnTo>
                    <a:pt x="483975" y="842536"/>
                  </a:lnTo>
                  <a:lnTo>
                    <a:pt x="483257" y="843710"/>
                  </a:lnTo>
                  <a:lnTo>
                    <a:pt x="484367" y="843253"/>
                  </a:lnTo>
                  <a:lnTo>
                    <a:pt x="486259" y="843384"/>
                  </a:lnTo>
                  <a:lnTo>
                    <a:pt x="486455" y="841948"/>
                  </a:lnTo>
                  <a:lnTo>
                    <a:pt x="487042" y="840904"/>
                  </a:lnTo>
                  <a:lnTo>
                    <a:pt x="488739" y="840187"/>
                  </a:lnTo>
                  <a:lnTo>
                    <a:pt x="492654" y="840643"/>
                  </a:lnTo>
                  <a:lnTo>
                    <a:pt x="493241" y="841948"/>
                  </a:lnTo>
                  <a:lnTo>
                    <a:pt x="496243" y="842992"/>
                  </a:lnTo>
                  <a:lnTo>
                    <a:pt x="497939" y="842731"/>
                  </a:lnTo>
                  <a:lnTo>
                    <a:pt x="499440" y="841296"/>
                  </a:lnTo>
                  <a:lnTo>
                    <a:pt x="503159" y="840708"/>
                  </a:lnTo>
                  <a:lnTo>
                    <a:pt x="504464" y="841296"/>
                  </a:lnTo>
                  <a:lnTo>
                    <a:pt x="506161" y="841035"/>
                  </a:lnTo>
                  <a:lnTo>
                    <a:pt x="508053" y="841491"/>
                  </a:lnTo>
                  <a:lnTo>
                    <a:pt x="508771" y="841231"/>
                  </a:lnTo>
                  <a:lnTo>
                    <a:pt x="510794" y="841491"/>
                  </a:lnTo>
                  <a:lnTo>
                    <a:pt x="513208" y="842666"/>
                  </a:lnTo>
                  <a:lnTo>
                    <a:pt x="512490" y="841818"/>
                  </a:lnTo>
                  <a:lnTo>
                    <a:pt x="512490" y="841361"/>
                  </a:lnTo>
                  <a:lnTo>
                    <a:pt x="513208" y="840904"/>
                  </a:lnTo>
                  <a:lnTo>
                    <a:pt x="513012" y="840056"/>
                  </a:lnTo>
                  <a:lnTo>
                    <a:pt x="511316" y="840317"/>
                  </a:lnTo>
                  <a:lnTo>
                    <a:pt x="511316" y="839142"/>
                  </a:lnTo>
                  <a:lnTo>
                    <a:pt x="509489" y="838686"/>
                  </a:lnTo>
                  <a:lnTo>
                    <a:pt x="509489" y="838099"/>
                  </a:lnTo>
                  <a:lnTo>
                    <a:pt x="508575" y="838229"/>
                  </a:lnTo>
                  <a:lnTo>
                    <a:pt x="508575" y="838816"/>
                  </a:lnTo>
                  <a:lnTo>
                    <a:pt x="508053" y="839273"/>
                  </a:lnTo>
                  <a:lnTo>
                    <a:pt x="504334" y="838816"/>
                  </a:lnTo>
                  <a:lnTo>
                    <a:pt x="501528" y="839077"/>
                  </a:lnTo>
                  <a:lnTo>
                    <a:pt x="500810" y="838947"/>
                  </a:lnTo>
                  <a:lnTo>
                    <a:pt x="500223" y="838229"/>
                  </a:lnTo>
                  <a:lnTo>
                    <a:pt x="497874" y="838229"/>
                  </a:lnTo>
                  <a:lnTo>
                    <a:pt x="498265" y="838686"/>
                  </a:lnTo>
                  <a:lnTo>
                    <a:pt x="497874" y="839860"/>
                  </a:lnTo>
                  <a:lnTo>
                    <a:pt x="495655" y="841165"/>
                  </a:lnTo>
                  <a:lnTo>
                    <a:pt x="493045" y="839860"/>
                  </a:lnTo>
                  <a:lnTo>
                    <a:pt x="492458" y="838555"/>
                  </a:lnTo>
                  <a:lnTo>
                    <a:pt x="491740" y="838555"/>
                  </a:lnTo>
                  <a:lnTo>
                    <a:pt x="491022" y="837837"/>
                  </a:lnTo>
                  <a:lnTo>
                    <a:pt x="489522" y="837380"/>
                  </a:lnTo>
                  <a:lnTo>
                    <a:pt x="489326" y="835227"/>
                  </a:lnTo>
                  <a:lnTo>
                    <a:pt x="490043" y="834771"/>
                  </a:lnTo>
                  <a:lnTo>
                    <a:pt x="488347" y="834509"/>
                  </a:lnTo>
                  <a:lnTo>
                    <a:pt x="488347" y="834248"/>
                  </a:lnTo>
                  <a:lnTo>
                    <a:pt x="487760" y="834379"/>
                  </a:lnTo>
                  <a:lnTo>
                    <a:pt x="487368" y="833792"/>
                  </a:lnTo>
                  <a:lnTo>
                    <a:pt x="486259" y="833792"/>
                  </a:lnTo>
                  <a:lnTo>
                    <a:pt x="485345" y="832748"/>
                  </a:lnTo>
                  <a:lnTo>
                    <a:pt x="485541" y="831900"/>
                  </a:lnTo>
                  <a:lnTo>
                    <a:pt x="484823" y="830855"/>
                  </a:lnTo>
                  <a:lnTo>
                    <a:pt x="484628" y="828702"/>
                  </a:lnTo>
                  <a:lnTo>
                    <a:pt x="485019" y="828441"/>
                  </a:lnTo>
                  <a:lnTo>
                    <a:pt x="484823" y="827006"/>
                  </a:lnTo>
                  <a:lnTo>
                    <a:pt x="485737" y="825961"/>
                  </a:lnTo>
                  <a:lnTo>
                    <a:pt x="485933" y="824917"/>
                  </a:lnTo>
                  <a:lnTo>
                    <a:pt x="484236" y="824069"/>
                  </a:lnTo>
                  <a:lnTo>
                    <a:pt x="484040" y="823351"/>
                  </a:lnTo>
                  <a:lnTo>
                    <a:pt x="484758" y="821590"/>
                  </a:lnTo>
                  <a:lnTo>
                    <a:pt x="485280" y="821133"/>
                  </a:lnTo>
                  <a:lnTo>
                    <a:pt x="485280" y="819958"/>
                  </a:lnTo>
                  <a:lnTo>
                    <a:pt x="485867" y="819958"/>
                  </a:lnTo>
                  <a:lnTo>
                    <a:pt x="486585" y="818327"/>
                  </a:lnTo>
                  <a:lnTo>
                    <a:pt x="487890" y="817740"/>
                  </a:lnTo>
                  <a:lnTo>
                    <a:pt x="489391" y="818001"/>
                  </a:lnTo>
                  <a:lnTo>
                    <a:pt x="489391" y="817413"/>
                  </a:lnTo>
                  <a:lnTo>
                    <a:pt x="487890" y="815652"/>
                  </a:lnTo>
                  <a:lnTo>
                    <a:pt x="488086" y="814934"/>
                  </a:lnTo>
                  <a:lnTo>
                    <a:pt x="486977" y="814934"/>
                  </a:lnTo>
                  <a:lnTo>
                    <a:pt x="485867" y="813172"/>
                  </a:lnTo>
                  <a:lnTo>
                    <a:pt x="484758" y="813042"/>
                  </a:lnTo>
                  <a:lnTo>
                    <a:pt x="484236" y="812324"/>
                  </a:lnTo>
                  <a:lnTo>
                    <a:pt x="482931" y="812063"/>
                  </a:lnTo>
                  <a:lnTo>
                    <a:pt x="482540" y="811476"/>
                  </a:lnTo>
                  <a:lnTo>
                    <a:pt x="482735" y="810758"/>
                  </a:lnTo>
                  <a:lnTo>
                    <a:pt x="483323" y="810170"/>
                  </a:lnTo>
                  <a:lnTo>
                    <a:pt x="484432" y="810301"/>
                  </a:lnTo>
                  <a:lnTo>
                    <a:pt x="486129" y="809127"/>
                  </a:lnTo>
                  <a:lnTo>
                    <a:pt x="487238" y="808865"/>
                  </a:lnTo>
                  <a:lnTo>
                    <a:pt x="487238" y="808409"/>
                  </a:lnTo>
                  <a:lnTo>
                    <a:pt x="486520" y="807821"/>
                  </a:lnTo>
                  <a:lnTo>
                    <a:pt x="486716" y="807365"/>
                  </a:lnTo>
                  <a:lnTo>
                    <a:pt x="488608" y="807234"/>
                  </a:lnTo>
                  <a:lnTo>
                    <a:pt x="488804" y="807952"/>
                  </a:lnTo>
                  <a:lnTo>
                    <a:pt x="488412" y="808800"/>
                  </a:lnTo>
                  <a:lnTo>
                    <a:pt x="489522" y="809518"/>
                  </a:lnTo>
                  <a:lnTo>
                    <a:pt x="489326" y="810236"/>
                  </a:lnTo>
                  <a:lnTo>
                    <a:pt x="491349" y="810823"/>
                  </a:lnTo>
                  <a:lnTo>
                    <a:pt x="491936" y="812259"/>
                  </a:lnTo>
                  <a:lnTo>
                    <a:pt x="493045" y="811998"/>
                  </a:lnTo>
                  <a:lnTo>
                    <a:pt x="495068" y="812259"/>
                  </a:lnTo>
                  <a:lnTo>
                    <a:pt x="495981" y="811802"/>
                  </a:lnTo>
                  <a:lnTo>
                    <a:pt x="497482" y="812389"/>
                  </a:lnTo>
                  <a:lnTo>
                    <a:pt x="498396" y="813433"/>
                  </a:lnTo>
                  <a:lnTo>
                    <a:pt x="499701" y="813433"/>
                  </a:lnTo>
                  <a:lnTo>
                    <a:pt x="499505" y="812846"/>
                  </a:lnTo>
                  <a:lnTo>
                    <a:pt x="500614" y="812976"/>
                  </a:lnTo>
                  <a:lnTo>
                    <a:pt x="500419" y="811671"/>
                  </a:lnTo>
                  <a:lnTo>
                    <a:pt x="500810" y="811410"/>
                  </a:lnTo>
                  <a:lnTo>
                    <a:pt x="502833" y="810953"/>
                  </a:lnTo>
                  <a:lnTo>
                    <a:pt x="503029" y="809518"/>
                  </a:lnTo>
                  <a:lnTo>
                    <a:pt x="503746" y="809387"/>
                  </a:lnTo>
                  <a:lnTo>
                    <a:pt x="503942" y="808800"/>
                  </a:lnTo>
                  <a:lnTo>
                    <a:pt x="503942" y="807365"/>
                  </a:lnTo>
                  <a:lnTo>
                    <a:pt x="504660" y="806777"/>
                  </a:lnTo>
                  <a:lnTo>
                    <a:pt x="506879" y="807952"/>
                  </a:lnTo>
                  <a:lnTo>
                    <a:pt x="508379" y="807821"/>
                  </a:lnTo>
                  <a:lnTo>
                    <a:pt x="509097" y="806386"/>
                  </a:lnTo>
                  <a:lnTo>
                    <a:pt x="509619" y="805929"/>
                  </a:lnTo>
                  <a:lnTo>
                    <a:pt x="510728" y="805929"/>
                  </a:lnTo>
                  <a:lnTo>
                    <a:pt x="511120" y="805081"/>
                  </a:lnTo>
                  <a:lnTo>
                    <a:pt x="511642" y="805081"/>
                  </a:lnTo>
                  <a:lnTo>
                    <a:pt x="512229" y="805537"/>
                  </a:lnTo>
                  <a:lnTo>
                    <a:pt x="512229" y="806386"/>
                  </a:lnTo>
                  <a:lnTo>
                    <a:pt x="513339" y="806516"/>
                  </a:lnTo>
                  <a:lnTo>
                    <a:pt x="513339" y="807104"/>
                  </a:lnTo>
                  <a:lnTo>
                    <a:pt x="513926" y="807104"/>
                  </a:lnTo>
                  <a:lnTo>
                    <a:pt x="514122" y="807561"/>
                  </a:lnTo>
                  <a:lnTo>
                    <a:pt x="515231" y="806516"/>
                  </a:lnTo>
                  <a:lnTo>
                    <a:pt x="515949" y="806516"/>
                  </a:lnTo>
                  <a:lnTo>
                    <a:pt x="516536" y="807365"/>
                  </a:lnTo>
                  <a:lnTo>
                    <a:pt x="516928" y="807365"/>
                  </a:lnTo>
                  <a:lnTo>
                    <a:pt x="516928" y="806777"/>
                  </a:lnTo>
                  <a:lnTo>
                    <a:pt x="517645" y="806647"/>
                  </a:lnTo>
                  <a:lnTo>
                    <a:pt x="518363" y="806647"/>
                  </a:lnTo>
                  <a:lnTo>
                    <a:pt x="519472" y="807365"/>
                  </a:lnTo>
                  <a:lnTo>
                    <a:pt x="519277" y="806908"/>
                  </a:lnTo>
                  <a:lnTo>
                    <a:pt x="519668" y="806777"/>
                  </a:lnTo>
                  <a:lnTo>
                    <a:pt x="520973" y="806647"/>
                  </a:lnTo>
                  <a:lnTo>
                    <a:pt x="520973" y="806908"/>
                  </a:lnTo>
                  <a:lnTo>
                    <a:pt x="521495" y="806908"/>
                  </a:lnTo>
                  <a:lnTo>
                    <a:pt x="522409" y="806190"/>
                  </a:lnTo>
                  <a:lnTo>
                    <a:pt x="526324" y="806060"/>
                  </a:lnTo>
                  <a:lnTo>
                    <a:pt x="529456" y="805016"/>
                  </a:lnTo>
                  <a:lnTo>
                    <a:pt x="530174" y="803580"/>
                  </a:lnTo>
                  <a:lnTo>
                    <a:pt x="531283" y="802993"/>
                  </a:lnTo>
                  <a:lnTo>
                    <a:pt x="531087" y="802405"/>
                  </a:lnTo>
                  <a:lnTo>
                    <a:pt x="531479" y="801818"/>
                  </a:lnTo>
                  <a:lnTo>
                    <a:pt x="532588" y="801100"/>
                  </a:lnTo>
                  <a:lnTo>
                    <a:pt x="532588" y="799796"/>
                  </a:lnTo>
                  <a:lnTo>
                    <a:pt x="533501" y="799077"/>
                  </a:lnTo>
                  <a:lnTo>
                    <a:pt x="533501" y="797903"/>
                  </a:lnTo>
                  <a:lnTo>
                    <a:pt x="534807" y="797055"/>
                  </a:lnTo>
                  <a:lnTo>
                    <a:pt x="535524" y="795032"/>
                  </a:lnTo>
                  <a:lnTo>
                    <a:pt x="537221" y="792683"/>
                  </a:lnTo>
                  <a:lnTo>
                    <a:pt x="537221" y="791835"/>
                  </a:lnTo>
                  <a:lnTo>
                    <a:pt x="537743" y="790986"/>
                  </a:lnTo>
                  <a:lnTo>
                    <a:pt x="536829" y="789551"/>
                  </a:lnTo>
                  <a:lnTo>
                    <a:pt x="537547" y="788963"/>
                  </a:lnTo>
                  <a:lnTo>
                    <a:pt x="537743" y="786027"/>
                  </a:lnTo>
                  <a:lnTo>
                    <a:pt x="538330" y="785766"/>
                  </a:lnTo>
                  <a:lnTo>
                    <a:pt x="538134" y="784918"/>
                  </a:lnTo>
                  <a:lnTo>
                    <a:pt x="538656" y="783483"/>
                  </a:lnTo>
                  <a:lnTo>
                    <a:pt x="538265" y="781851"/>
                  </a:lnTo>
                  <a:lnTo>
                    <a:pt x="539766" y="781721"/>
                  </a:lnTo>
                  <a:lnTo>
                    <a:pt x="540679" y="781133"/>
                  </a:lnTo>
                  <a:lnTo>
                    <a:pt x="541071" y="777022"/>
                  </a:lnTo>
                  <a:lnTo>
                    <a:pt x="539962" y="775978"/>
                  </a:lnTo>
                  <a:lnTo>
                    <a:pt x="538852" y="775848"/>
                  </a:lnTo>
                  <a:lnTo>
                    <a:pt x="539048" y="775587"/>
                  </a:lnTo>
                  <a:lnTo>
                    <a:pt x="538656" y="775130"/>
                  </a:lnTo>
                  <a:lnTo>
                    <a:pt x="539374" y="773956"/>
                  </a:lnTo>
                  <a:lnTo>
                    <a:pt x="538983" y="772911"/>
                  </a:lnTo>
                  <a:lnTo>
                    <a:pt x="540679" y="770432"/>
                  </a:lnTo>
                  <a:lnTo>
                    <a:pt x="540679" y="769714"/>
                  </a:lnTo>
                  <a:lnTo>
                    <a:pt x="539570" y="769257"/>
                  </a:lnTo>
                  <a:lnTo>
                    <a:pt x="539374" y="768083"/>
                  </a:lnTo>
                  <a:lnTo>
                    <a:pt x="539766" y="767496"/>
                  </a:lnTo>
                  <a:lnTo>
                    <a:pt x="540679" y="767039"/>
                  </a:lnTo>
                  <a:lnTo>
                    <a:pt x="541593" y="768344"/>
                  </a:lnTo>
                  <a:lnTo>
                    <a:pt x="541593" y="766908"/>
                  </a:lnTo>
                  <a:lnTo>
                    <a:pt x="541984" y="766647"/>
                  </a:lnTo>
                  <a:lnTo>
                    <a:pt x="543289" y="767234"/>
                  </a:lnTo>
                  <a:lnTo>
                    <a:pt x="544594" y="766647"/>
                  </a:lnTo>
                  <a:lnTo>
                    <a:pt x="545508" y="767104"/>
                  </a:lnTo>
                  <a:lnTo>
                    <a:pt x="546226" y="766386"/>
                  </a:lnTo>
                  <a:lnTo>
                    <a:pt x="545508" y="765342"/>
                  </a:lnTo>
                  <a:lnTo>
                    <a:pt x="546030" y="764494"/>
                  </a:lnTo>
                  <a:lnTo>
                    <a:pt x="546943" y="764494"/>
                  </a:lnTo>
                  <a:lnTo>
                    <a:pt x="546943" y="764233"/>
                  </a:lnTo>
                  <a:lnTo>
                    <a:pt x="547857" y="764690"/>
                  </a:lnTo>
                  <a:lnTo>
                    <a:pt x="547465" y="765538"/>
                  </a:lnTo>
                  <a:lnTo>
                    <a:pt x="548183" y="765799"/>
                  </a:lnTo>
                  <a:lnTo>
                    <a:pt x="548379" y="766517"/>
                  </a:lnTo>
                  <a:lnTo>
                    <a:pt x="549684" y="766647"/>
                  </a:lnTo>
                  <a:lnTo>
                    <a:pt x="551381" y="764429"/>
                  </a:lnTo>
                  <a:lnTo>
                    <a:pt x="551381" y="763123"/>
                  </a:lnTo>
                  <a:lnTo>
                    <a:pt x="551903" y="762276"/>
                  </a:lnTo>
                  <a:lnTo>
                    <a:pt x="551511" y="761101"/>
                  </a:lnTo>
                  <a:lnTo>
                    <a:pt x="552816" y="760253"/>
                  </a:lnTo>
                  <a:lnTo>
                    <a:pt x="552816" y="759535"/>
                  </a:lnTo>
                  <a:lnTo>
                    <a:pt x="555818" y="760579"/>
                  </a:lnTo>
                  <a:lnTo>
                    <a:pt x="556405" y="759535"/>
                  </a:lnTo>
                  <a:lnTo>
                    <a:pt x="559015" y="759404"/>
                  </a:lnTo>
                  <a:lnTo>
                    <a:pt x="559537" y="758817"/>
                  </a:lnTo>
                  <a:lnTo>
                    <a:pt x="559015" y="757055"/>
                  </a:lnTo>
                  <a:lnTo>
                    <a:pt x="560320" y="756925"/>
                  </a:lnTo>
                  <a:lnTo>
                    <a:pt x="560124" y="756664"/>
                  </a:lnTo>
                  <a:lnTo>
                    <a:pt x="560842" y="756794"/>
                  </a:lnTo>
                  <a:lnTo>
                    <a:pt x="560646" y="756207"/>
                  </a:lnTo>
                  <a:lnTo>
                    <a:pt x="561364" y="755032"/>
                  </a:lnTo>
                  <a:lnTo>
                    <a:pt x="564366" y="754575"/>
                  </a:lnTo>
                  <a:lnTo>
                    <a:pt x="564757" y="754119"/>
                  </a:lnTo>
                  <a:lnTo>
                    <a:pt x="566454" y="754119"/>
                  </a:lnTo>
                  <a:lnTo>
                    <a:pt x="566454" y="754380"/>
                  </a:lnTo>
                  <a:lnTo>
                    <a:pt x="567172" y="754119"/>
                  </a:lnTo>
                  <a:lnTo>
                    <a:pt x="565867" y="753075"/>
                  </a:lnTo>
                  <a:lnTo>
                    <a:pt x="566062" y="751639"/>
                  </a:lnTo>
                  <a:lnTo>
                    <a:pt x="566584" y="750595"/>
                  </a:lnTo>
                  <a:lnTo>
                    <a:pt x="567172" y="750465"/>
                  </a:lnTo>
                  <a:lnTo>
                    <a:pt x="567172" y="749617"/>
                  </a:lnTo>
                  <a:lnTo>
                    <a:pt x="568868" y="748442"/>
                  </a:lnTo>
                  <a:lnTo>
                    <a:pt x="571674" y="748442"/>
                  </a:lnTo>
                  <a:lnTo>
                    <a:pt x="572261" y="747594"/>
                  </a:lnTo>
                  <a:lnTo>
                    <a:pt x="572261" y="745963"/>
                  </a:lnTo>
                  <a:lnTo>
                    <a:pt x="574088" y="745506"/>
                  </a:lnTo>
                  <a:lnTo>
                    <a:pt x="574480" y="744201"/>
                  </a:lnTo>
                  <a:lnTo>
                    <a:pt x="575785" y="744070"/>
                  </a:lnTo>
                  <a:lnTo>
                    <a:pt x="576176" y="743613"/>
                  </a:lnTo>
                  <a:lnTo>
                    <a:pt x="576176" y="741721"/>
                  </a:lnTo>
                  <a:lnTo>
                    <a:pt x="576698" y="740547"/>
                  </a:lnTo>
                  <a:lnTo>
                    <a:pt x="575981" y="739698"/>
                  </a:lnTo>
                  <a:lnTo>
                    <a:pt x="577677" y="738524"/>
                  </a:lnTo>
                  <a:lnTo>
                    <a:pt x="578069" y="735587"/>
                  </a:lnTo>
                  <a:lnTo>
                    <a:pt x="577351" y="733825"/>
                  </a:lnTo>
                  <a:lnTo>
                    <a:pt x="577351" y="732781"/>
                  </a:lnTo>
                  <a:lnTo>
                    <a:pt x="577742" y="732325"/>
                  </a:lnTo>
                  <a:lnTo>
                    <a:pt x="576633" y="731868"/>
                  </a:lnTo>
                  <a:lnTo>
                    <a:pt x="576633" y="731020"/>
                  </a:lnTo>
                  <a:lnTo>
                    <a:pt x="579243" y="731150"/>
                  </a:lnTo>
                  <a:lnTo>
                    <a:pt x="579635" y="731607"/>
                  </a:lnTo>
                  <a:lnTo>
                    <a:pt x="581136" y="731737"/>
                  </a:lnTo>
                  <a:lnTo>
                    <a:pt x="581853" y="731150"/>
                  </a:lnTo>
                  <a:lnTo>
                    <a:pt x="581853" y="730302"/>
                  </a:lnTo>
                  <a:lnTo>
                    <a:pt x="582963" y="730302"/>
                  </a:lnTo>
                  <a:lnTo>
                    <a:pt x="582963" y="729584"/>
                  </a:lnTo>
                  <a:lnTo>
                    <a:pt x="581658" y="729258"/>
                  </a:lnTo>
                  <a:lnTo>
                    <a:pt x="581853" y="728801"/>
                  </a:lnTo>
                  <a:lnTo>
                    <a:pt x="581462" y="727953"/>
                  </a:lnTo>
                  <a:lnTo>
                    <a:pt x="582963" y="727496"/>
                  </a:lnTo>
                  <a:lnTo>
                    <a:pt x="582767" y="726452"/>
                  </a:lnTo>
                  <a:lnTo>
                    <a:pt x="584072" y="725408"/>
                  </a:lnTo>
                  <a:lnTo>
                    <a:pt x="584985" y="725277"/>
                  </a:lnTo>
                  <a:lnTo>
                    <a:pt x="586682" y="725734"/>
                  </a:lnTo>
                  <a:lnTo>
                    <a:pt x="587400" y="725016"/>
                  </a:lnTo>
                  <a:lnTo>
                    <a:pt x="587987" y="725016"/>
                  </a:lnTo>
                  <a:lnTo>
                    <a:pt x="588509" y="724168"/>
                  </a:lnTo>
                  <a:lnTo>
                    <a:pt x="588313" y="723450"/>
                  </a:lnTo>
                  <a:lnTo>
                    <a:pt x="588835" y="723189"/>
                  </a:lnTo>
                  <a:lnTo>
                    <a:pt x="588313" y="722341"/>
                  </a:lnTo>
                  <a:lnTo>
                    <a:pt x="589227" y="722211"/>
                  </a:lnTo>
                  <a:lnTo>
                    <a:pt x="589227" y="721036"/>
                  </a:lnTo>
                  <a:lnTo>
                    <a:pt x="590336" y="719731"/>
                  </a:lnTo>
                  <a:lnTo>
                    <a:pt x="593468" y="718100"/>
                  </a:lnTo>
                  <a:lnTo>
                    <a:pt x="595361" y="717969"/>
                  </a:lnTo>
                  <a:lnTo>
                    <a:pt x="596861" y="717251"/>
                  </a:lnTo>
                  <a:lnTo>
                    <a:pt x="597579" y="717382"/>
                  </a:lnTo>
                  <a:lnTo>
                    <a:pt x="598688" y="715946"/>
                  </a:lnTo>
                  <a:lnTo>
                    <a:pt x="599798" y="715229"/>
                  </a:lnTo>
                  <a:lnTo>
                    <a:pt x="599993" y="714641"/>
                  </a:lnTo>
                  <a:lnTo>
                    <a:pt x="602799" y="714054"/>
                  </a:lnTo>
                  <a:lnTo>
                    <a:pt x="603321" y="713206"/>
                  </a:lnTo>
                  <a:lnTo>
                    <a:pt x="603321" y="712031"/>
                  </a:lnTo>
                  <a:lnTo>
                    <a:pt x="603909" y="711575"/>
                  </a:lnTo>
                  <a:lnTo>
                    <a:pt x="605605" y="711314"/>
                  </a:lnTo>
                  <a:lnTo>
                    <a:pt x="605801" y="710139"/>
                  </a:lnTo>
                  <a:lnTo>
                    <a:pt x="607497" y="709095"/>
                  </a:lnTo>
                  <a:lnTo>
                    <a:pt x="607693" y="708507"/>
                  </a:lnTo>
                  <a:lnTo>
                    <a:pt x="607302" y="707790"/>
                  </a:lnTo>
                  <a:lnTo>
                    <a:pt x="608019" y="707333"/>
                  </a:lnTo>
                  <a:lnTo>
                    <a:pt x="607628" y="706615"/>
                  </a:lnTo>
                  <a:lnTo>
                    <a:pt x="608933" y="706028"/>
                  </a:lnTo>
                  <a:lnTo>
                    <a:pt x="608933" y="705180"/>
                  </a:lnTo>
                  <a:lnTo>
                    <a:pt x="608346" y="704593"/>
                  </a:lnTo>
                  <a:lnTo>
                    <a:pt x="608933" y="704005"/>
                  </a:lnTo>
                  <a:lnTo>
                    <a:pt x="608933" y="702570"/>
                  </a:lnTo>
                  <a:lnTo>
                    <a:pt x="608346" y="702570"/>
                  </a:lnTo>
                  <a:lnTo>
                    <a:pt x="608933" y="700547"/>
                  </a:lnTo>
                  <a:lnTo>
                    <a:pt x="607824" y="699699"/>
                  </a:lnTo>
                  <a:lnTo>
                    <a:pt x="607824" y="699111"/>
                  </a:lnTo>
                  <a:lnTo>
                    <a:pt x="608541" y="698850"/>
                  </a:lnTo>
                  <a:lnTo>
                    <a:pt x="608019" y="696501"/>
                  </a:lnTo>
                  <a:lnTo>
                    <a:pt x="609129" y="695066"/>
                  </a:lnTo>
                  <a:lnTo>
                    <a:pt x="608737" y="694479"/>
                  </a:lnTo>
                  <a:lnTo>
                    <a:pt x="608737" y="692847"/>
                  </a:lnTo>
                  <a:lnTo>
                    <a:pt x="609129" y="692717"/>
                  </a:lnTo>
                  <a:lnTo>
                    <a:pt x="608737" y="691673"/>
                  </a:lnTo>
                  <a:lnTo>
                    <a:pt x="608737" y="690955"/>
                  </a:lnTo>
                  <a:lnTo>
                    <a:pt x="609129" y="690824"/>
                  </a:lnTo>
                  <a:lnTo>
                    <a:pt x="609129" y="689650"/>
                  </a:lnTo>
                  <a:lnTo>
                    <a:pt x="608737" y="689519"/>
                  </a:lnTo>
                  <a:lnTo>
                    <a:pt x="608737" y="688084"/>
                  </a:lnTo>
                  <a:lnTo>
                    <a:pt x="609129" y="687953"/>
                  </a:lnTo>
                  <a:lnTo>
                    <a:pt x="608541" y="687236"/>
                  </a:lnTo>
                  <a:lnTo>
                    <a:pt x="608933" y="685604"/>
                  </a:lnTo>
                  <a:lnTo>
                    <a:pt x="608737" y="684429"/>
                  </a:lnTo>
                  <a:lnTo>
                    <a:pt x="609129" y="683255"/>
                  </a:lnTo>
                  <a:lnTo>
                    <a:pt x="610630" y="684103"/>
                  </a:lnTo>
                  <a:lnTo>
                    <a:pt x="610825" y="683516"/>
                  </a:lnTo>
                  <a:lnTo>
                    <a:pt x="609912" y="682798"/>
                  </a:lnTo>
                  <a:lnTo>
                    <a:pt x="609912" y="681037"/>
                  </a:lnTo>
                  <a:lnTo>
                    <a:pt x="609194" y="680775"/>
                  </a:lnTo>
                  <a:lnTo>
                    <a:pt x="609390" y="678165"/>
                  </a:lnTo>
                  <a:lnTo>
                    <a:pt x="608868" y="677709"/>
                  </a:lnTo>
                  <a:lnTo>
                    <a:pt x="609259" y="676860"/>
                  </a:lnTo>
                  <a:lnTo>
                    <a:pt x="609064" y="675817"/>
                  </a:lnTo>
                  <a:lnTo>
                    <a:pt x="609455" y="675817"/>
                  </a:lnTo>
                  <a:lnTo>
                    <a:pt x="609259" y="675098"/>
                  </a:lnTo>
                  <a:lnTo>
                    <a:pt x="609651" y="674838"/>
                  </a:lnTo>
                  <a:lnTo>
                    <a:pt x="609455" y="673794"/>
                  </a:lnTo>
                  <a:lnTo>
                    <a:pt x="608933" y="673337"/>
                  </a:lnTo>
                  <a:lnTo>
                    <a:pt x="609324" y="672749"/>
                  </a:lnTo>
                  <a:lnTo>
                    <a:pt x="609520" y="669356"/>
                  </a:lnTo>
                  <a:lnTo>
                    <a:pt x="609129" y="668051"/>
                  </a:lnTo>
                  <a:lnTo>
                    <a:pt x="609129" y="664789"/>
                  </a:lnTo>
                  <a:lnTo>
                    <a:pt x="608215" y="661983"/>
                  </a:lnTo>
                  <a:lnTo>
                    <a:pt x="608607" y="660221"/>
                  </a:lnTo>
                  <a:lnTo>
                    <a:pt x="607889" y="660351"/>
                  </a:lnTo>
                  <a:lnTo>
                    <a:pt x="607497" y="659503"/>
                  </a:lnTo>
                  <a:lnTo>
                    <a:pt x="608215" y="657872"/>
                  </a:lnTo>
                  <a:lnTo>
                    <a:pt x="607824" y="657024"/>
                  </a:lnTo>
                  <a:lnTo>
                    <a:pt x="607432" y="657024"/>
                  </a:lnTo>
                  <a:lnTo>
                    <a:pt x="607432" y="656567"/>
                  </a:lnTo>
                  <a:lnTo>
                    <a:pt x="606714" y="655980"/>
                  </a:lnTo>
                  <a:lnTo>
                    <a:pt x="606910" y="655523"/>
                  </a:lnTo>
                  <a:lnTo>
                    <a:pt x="605605" y="654805"/>
                  </a:lnTo>
                  <a:lnTo>
                    <a:pt x="605605" y="654087"/>
                  </a:lnTo>
                  <a:lnTo>
                    <a:pt x="606323" y="653957"/>
                  </a:lnTo>
                  <a:lnTo>
                    <a:pt x="606519" y="653500"/>
                  </a:lnTo>
                  <a:lnTo>
                    <a:pt x="607236" y="653500"/>
                  </a:lnTo>
                  <a:lnTo>
                    <a:pt x="607824" y="651477"/>
                  </a:lnTo>
                  <a:lnTo>
                    <a:pt x="606519" y="650172"/>
                  </a:lnTo>
                  <a:lnTo>
                    <a:pt x="606519" y="649585"/>
                  </a:lnTo>
                  <a:lnTo>
                    <a:pt x="607041" y="649324"/>
                  </a:lnTo>
                  <a:lnTo>
                    <a:pt x="606323" y="648019"/>
                  </a:lnTo>
                  <a:lnTo>
                    <a:pt x="606714" y="646518"/>
                  </a:lnTo>
                  <a:lnTo>
                    <a:pt x="605018" y="645213"/>
                  </a:lnTo>
                  <a:lnTo>
                    <a:pt x="605018" y="644756"/>
                  </a:lnTo>
                  <a:lnTo>
                    <a:pt x="606127" y="644300"/>
                  </a:lnTo>
                  <a:lnTo>
                    <a:pt x="606323" y="642668"/>
                  </a:lnTo>
                  <a:lnTo>
                    <a:pt x="606910" y="642538"/>
                  </a:lnTo>
                  <a:lnTo>
                    <a:pt x="606192" y="641233"/>
                  </a:lnTo>
                  <a:lnTo>
                    <a:pt x="606584" y="641102"/>
                  </a:lnTo>
                  <a:lnTo>
                    <a:pt x="606584" y="640384"/>
                  </a:lnTo>
                  <a:lnTo>
                    <a:pt x="607302" y="640123"/>
                  </a:lnTo>
                  <a:lnTo>
                    <a:pt x="607106" y="638949"/>
                  </a:lnTo>
                  <a:lnTo>
                    <a:pt x="607497" y="638231"/>
                  </a:lnTo>
                  <a:lnTo>
                    <a:pt x="608998" y="637513"/>
                  </a:lnTo>
                  <a:lnTo>
                    <a:pt x="609194" y="636795"/>
                  </a:lnTo>
                  <a:lnTo>
                    <a:pt x="608802" y="636208"/>
                  </a:lnTo>
                  <a:lnTo>
                    <a:pt x="609194" y="636208"/>
                  </a:lnTo>
                  <a:lnTo>
                    <a:pt x="609390" y="635621"/>
                  </a:lnTo>
                  <a:lnTo>
                    <a:pt x="610891" y="634446"/>
                  </a:lnTo>
                  <a:lnTo>
                    <a:pt x="610173" y="633272"/>
                  </a:lnTo>
                  <a:lnTo>
                    <a:pt x="611086" y="633272"/>
                  </a:lnTo>
                  <a:lnTo>
                    <a:pt x="612979" y="631967"/>
                  </a:lnTo>
                  <a:lnTo>
                    <a:pt x="612783" y="630531"/>
                  </a:lnTo>
                  <a:lnTo>
                    <a:pt x="613174" y="630075"/>
                  </a:lnTo>
                  <a:lnTo>
                    <a:pt x="612457" y="630075"/>
                  </a:lnTo>
                  <a:lnTo>
                    <a:pt x="613044" y="629357"/>
                  </a:lnTo>
                  <a:lnTo>
                    <a:pt x="612652" y="629096"/>
                  </a:lnTo>
                  <a:lnTo>
                    <a:pt x="612652" y="628247"/>
                  </a:lnTo>
                  <a:lnTo>
                    <a:pt x="612261" y="628117"/>
                  </a:lnTo>
                  <a:lnTo>
                    <a:pt x="612652" y="627660"/>
                  </a:lnTo>
                  <a:lnTo>
                    <a:pt x="612130" y="627204"/>
                  </a:lnTo>
                  <a:lnTo>
                    <a:pt x="611935" y="625572"/>
                  </a:lnTo>
                  <a:lnTo>
                    <a:pt x="612848" y="625311"/>
                  </a:lnTo>
                  <a:lnTo>
                    <a:pt x="613566" y="624006"/>
                  </a:lnTo>
                  <a:lnTo>
                    <a:pt x="614153" y="623680"/>
                  </a:lnTo>
                  <a:lnTo>
                    <a:pt x="614545" y="621005"/>
                  </a:lnTo>
                  <a:lnTo>
                    <a:pt x="613957" y="620744"/>
                  </a:lnTo>
                  <a:lnTo>
                    <a:pt x="613957" y="619699"/>
                  </a:lnTo>
                  <a:lnTo>
                    <a:pt x="613435" y="619243"/>
                  </a:lnTo>
                  <a:lnTo>
                    <a:pt x="615458" y="616437"/>
                  </a:lnTo>
                  <a:lnTo>
                    <a:pt x="616176" y="613957"/>
                  </a:lnTo>
                  <a:lnTo>
                    <a:pt x="617481" y="612326"/>
                  </a:lnTo>
                  <a:lnTo>
                    <a:pt x="617481" y="611282"/>
                  </a:lnTo>
                  <a:lnTo>
                    <a:pt x="616959" y="610564"/>
                  </a:lnTo>
                  <a:lnTo>
                    <a:pt x="617350" y="609389"/>
                  </a:lnTo>
                  <a:lnTo>
                    <a:pt x="616829" y="608933"/>
                  </a:lnTo>
                  <a:lnTo>
                    <a:pt x="616829" y="608672"/>
                  </a:lnTo>
                  <a:lnTo>
                    <a:pt x="617350" y="608672"/>
                  </a:lnTo>
                  <a:lnTo>
                    <a:pt x="617350" y="608215"/>
                  </a:lnTo>
                  <a:lnTo>
                    <a:pt x="616633" y="607497"/>
                  </a:lnTo>
                  <a:lnTo>
                    <a:pt x="617350" y="606323"/>
                  </a:lnTo>
                  <a:lnTo>
                    <a:pt x="616633" y="605475"/>
                  </a:lnTo>
                  <a:lnTo>
                    <a:pt x="618329" y="603713"/>
                  </a:lnTo>
                  <a:lnTo>
                    <a:pt x="617742" y="602864"/>
                  </a:lnTo>
                  <a:lnTo>
                    <a:pt x="618656" y="601820"/>
                  </a:lnTo>
                  <a:lnTo>
                    <a:pt x="618460" y="601103"/>
                  </a:lnTo>
                  <a:lnTo>
                    <a:pt x="617546" y="600646"/>
                  </a:lnTo>
                  <a:lnTo>
                    <a:pt x="617546" y="599471"/>
                  </a:lnTo>
                  <a:lnTo>
                    <a:pt x="616829" y="598754"/>
                  </a:lnTo>
                  <a:lnTo>
                    <a:pt x="617220" y="598492"/>
                  </a:lnTo>
                  <a:lnTo>
                    <a:pt x="617220" y="597905"/>
                  </a:lnTo>
                  <a:lnTo>
                    <a:pt x="616829" y="597775"/>
                  </a:lnTo>
                  <a:lnTo>
                    <a:pt x="617024" y="596731"/>
                  </a:lnTo>
                  <a:lnTo>
                    <a:pt x="618329" y="596600"/>
                  </a:lnTo>
                  <a:lnTo>
                    <a:pt x="617416" y="593795"/>
                  </a:lnTo>
                  <a:lnTo>
                    <a:pt x="617416" y="592881"/>
                  </a:lnTo>
                  <a:lnTo>
                    <a:pt x="618329" y="591380"/>
                  </a:lnTo>
                  <a:lnTo>
                    <a:pt x="618329" y="590467"/>
                  </a:lnTo>
                  <a:lnTo>
                    <a:pt x="617220" y="590336"/>
                  </a:lnTo>
                  <a:lnTo>
                    <a:pt x="616829" y="589749"/>
                  </a:lnTo>
                  <a:lnTo>
                    <a:pt x="617938" y="588574"/>
                  </a:lnTo>
                  <a:lnTo>
                    <a:pt x="619634" y="588313"/>
                  </a:lnTo>
                  <a:lnTo>
                    <a:pt x="619243" y="587856"/>
                  </a:lnTo>
                  <a:lnTo>
                    <a:pt x="619634" y="586551"/>
                  </a:lnTo>
                  <a:lnTo>
                    <a:pt x="619112" y="585964"/>
                  </a:lnTo>
                  <a:lnTo>
                    <a:pt x="619112" y="585377"/>
                  </a:lnTo>
                  <a:lnTo>
                    <a:pt x="619504" y="584202"/>
                  </a:lnTo>
                  <a:lnTo>
                    <a:pt x="620222" y="583615"/>
                  </a:lnTo>
                  <a:lnTo>
                    <a:pt x="619830" y="582897"/>
                  </a:lnTo>
                  <a:lnTo>
                    <a:pt x="620026" y="582310"/>
                  </a:lnTo>
                  <a:lnTo>
                    <a:pt x="620939" y="582310"/>
                  </a:lnTo>
                  <a:lnTo>
                    <a:pt x="621135" y="583028"/>
                  </a:lnTo>
                  <a:lnTo>
                    <a:pt x="623027" y="583028"/>
                  </a:lnTo>
                  <a:lnTo>
                    <a:pt x="623027" y="582441"/>
                  </a:lnTo>
                  <a:lnTo>
                    <a:pt x="624332" y="582310"/>
                  </a:lnTo>
                  <a:lnTo>
                    <a:pt x="624854" y="582897"/>
                  </a:lnTo>
                  <a:lnTo>
                    <a:pt x="627073" y="583811"/>
                  </a:lnTo>
                  <a:lnTo>
                    <a:pt x="627464" y="584398"/>
                  </a:lnTo>
                  <a:lnTo>
                    <a:pt x="628378" y="584398"/>
                  </a:lnTo>
                  <a:lnTo>
                    <a:pt x="628965" y="583093"/>
                  </a:lnTo>
                  <a:lnTo>
                    <a:pt x="638623" y="582962"/>
                  </a:lnTo>
                  <a:lnTo>
                    <a:pt x="641429" y="583680"/>
                  </a:lnTo>
                  <a:lnTo>
                    <a:pt x="645539" y="586617"/>
                  </a:lnTo>
                  <a:lnTo>
                    <a:pt x="648345" y="586356"/>
                  </a:lnTo>
                  <a:lnTo>
                    <a:pt x="648932" y="586943"/>
                  </a:lnTo>
                  <a:lnTo>
                    <a:pt x="650760" y="587530"/>
                  </a:lnTo>
                  <a:lnTo>
                    <a:pt x="653565" y="586943"/>
                  </a:lnTo>
                  <a:lnTo>
                    <a:pt x="655262" y="588444"/>
                  </a:lnTo>
                  <a:lnTo>
                    <a:pt x="656959" y="588574"/>
                  </a:lnTo>
                  <a:lnTo>
                    <a:pt x="657350" y="589618"/>
                  </a:lnTo>
                  <a:lnTo>
                    <a:pt x="661265" y="592098"/>
                  </a:lnTo>
                  <a:lnTo>
                    <a:pt x="661461" y="592946"/>
                  </a:lnTo>
                  <a:lnTo>
                    <a:pt x="662962" y="594251"/>
                  </a:lnTo>
                  <a:lnTo>
                    <a:pt x="663680" y="596013"/>
                  </a:lnTo>
                  <a:lnTo>
                    <a:pt x="665507" y="597318"/>
                  </a:lnTo>
                  <a:lnTo>
                    <a:pt x="667725" y="597905"/>
                  </a:lnTo>
                  <a:lnTo>
                    <a:pt x="670531" y="599537"/>
                  </a:lnTo>
                  <a:lnTo>
                    <a:pt x="677578" y="599537"/>
                  </a:lnTo>
                  <a:lnTo>
                    <a:pt x="678492" y="599993"/>
                  </a:lnTo>
                  <a:lnTo>
                    <a:pt x="681297" y="600254"/>
                  </a:lnTo>
                  <a:lnTo>
                    <a:pt x="683712" y="599537"/>
                  </a:lnTo>
                  <a:lnTo>
                    <a:pt x="684430" y="598949"/>
                  </a:lnTo>
                  <a:lnTo>
                    <a:pt x="688345" y="598492"/>
                  </a:lnTo>
                  <a:lnTo>
                    <a:pt x="690041" y="597905"/>
                  </a:lnTo>
                  <a:lnTo>
                    <a:pt x="690629" y="597318"/>
                  </a:lnTo>
                  <a:lnTo>
                    <a:pt x="692651" y="597057"/>
                  </a:lnTo>
                  <a:lnTo>
                    <a:pt x="695783" y="594578"/>
                  </a:lnTo>
                  <a:lnTo>
                    <a:pt x="695783" y="593990"/>
                  </a:lnTo>
                  <a:lnTo>
                    <a:pt x="699699" y="589161"/>
                  </a:lnTo>
                  <a:lnTo>
                    <a:pt x="700808" y="586225"/>
                  </a:lnTo>
                  <a:lnTo>
                    <a:pt x="702700" y="585638"/>
                  </a:lnTo>
                  <a:lnTo>
                    <a:pt x="703092" y="584464"/>
                  </a:lnTo>
                  <a:lnTo>
                    <a:pt x="704201" y="583289"/>
                  </a:lnTo>
                  <a:lnTo>
                    <a:pt x="704005" y="581788"/>
                  </a:lnTo>
                  <a:lnTo>
                    <a:pt x="706028" y="579570"/>
                  </a:lnTo>
                  <a:lnTo>
                    <a:pt x="709356" y="573958"/>
                  </a:lnTo>
                  <a:lnTo>
                    <a:pt x="711248" y="573044"/>
                  </a:lnTo>
                  <a:lnTo>
                    <a:pt x="715163" y="572457"/>
                  </a:lnTo>
                  <a:lnTo>
                    <a:pt x="717056" y="571413"/>
                  </a:lnTo>
                  <a:lnTo>
                    <a:pt x="717774" y="568607"/>
                  </a:lnTo>
                  <a:lnTo>
                    <a:pt x="718687" y="567302"/>
                  </a:lnTo>
                  <a:lnTo>
                    <a:pt x="718491" y="566454"/>
                  </a:lnTo>
                  <a:lnTo>
                    <a:pt x="719796" y="563648"/>
                  </a:lnTo>
                  <a:lnTo>
                    <a:pt x="720318" y="561429"/>
                  </a:lnTo>
                  <a:lnTo>
                    <a:pt x="721819" y="559929"/>
                  </a:lnTo>
                  <a:lnTo>
                    <a:pt x="724038" y="560059"/>
                  </a:lnTo>
                  <a:lnTo>
                    <a:pt x="726452" y="561821"/>
                  </a:lnTo>
                  <a:lnTo>
                    <a:pt x="725930" y="562538"/>
                  </a:lnTo>
                  <a:lnTo>
                    <a:pt x="725212" y="562408"/>
                  </a:lnTo>
                  <a:lnTo>
                    <a:pt x="725930" y="564627"/>
                  </a:lnTo>
                  <a:lnTo>
                    <a:pt x="726322" y="564627"/>
                  </a:lnTo>
                  <a:lnTo>
                    <a:pt x="725930" y="564757"/>
                  </a:lnTo>
                  <a:lnTo>
                    <a:pt x="726322" y="565214"/>
                  </a:lnTo>
                  <a:lnTo>
                    <a:pt x="726322" y="566258"/>
                  </a:lnTo>
                  <a:lnTo>
                    <a:pt x="727431" y="565083"/>
                  </a:lnTo>
                  <a:lnTo>
                    <a:pt x="728344" y="564757"/>
                  </a:lnTo>
                  <a:lnTo>
                    <a:pt x="729454" y="563452"/>
                  </a:lnTo>
                  <a:lnTo>
                    <a:pt x="730759" y="563583"/>
                  </a:lnTo>
                  <a:lnTo>
                    <a:pt x="730759" y="564040"/>
                  </a:lnTo>
                  <a:lnTo>
                    <a:pt x="732586" y="565540"/>
                  </a:lnTo>
                  <a:lnTo>
                    <a:pt x="732194" y="567302"/>
                  </a:lnTo>
                  <a:lnTo>
                    <a:pt x="732586" y="570695"/>
                  </a:lnTo>
                  <a:lnTo>
                    <a:pt x="732064" y="571609"/>
                  </a:lnTo>
                  <a:lnTo>
                    <a:pt x="731346" y="571869"/>
                  </a:lnTo>
                  <a:lnTo>
                    <a:pt x="731346" y="572783"/>
                  </a:lnTo>
                  <a:lnTo>
                    <a:pt x="730628" y="574088"/>
                  </a:lnTo>
                  <a:lnTo>
                    <a:pt x="729715" y="574676"/>
                  </a:lnTo>
                  <a:lnTo>
                    <a:pt x="729715" y="575132"/>
                  </a:lnTo>
                  <a:lnTo>
                    <a:pt x="728410" y="576437"/>
                  </a:lnTo>
                  <a:lnTo>
                    <a:pt x="728801" y="580287"/>
                  </a:lnTo>
                  <a:lnTo>
                    <a:pt x="728279" y="582049"/>
                  </a:lnTo>
                  <a:lnTo>
                    <a:pt x="728279" y="583811"/>
                  </a:lnTo>
                  <a:lnTo>
                    <a:pt x="728475" y="584855"/>
                  </a:lnTo>
                  <a:lnTo>
                    <a:pt x="728866" y="584855"/>
                  </a:lnTo>
                  <a:lnTo>
                    <a:pt x="728866" y="584268"/>
                  </a:lnTo>
                  <a:lnTo>
                    <a:pt x="729780" y="582962"/>
                  </a:lnTo>
                  <a:lnTo>
                    <a:pt x="729584" y="577547"/>
                  </a:lnTo>
                  <a:lnTo>
                    <a:pt x="730302" y="576242"/>
                  </a:lnTo>
                  <a:lnTo>
                    <a:pt x="731216" y="575524"/>
                  </a:lnTo>
                  <a:lnTo>
                    <a:pt x="732912" y="575067"/>
                  </a:lnTo>
                  <a:lnTo>
                    <a:pt x="733630" y="573762"/>
                  </a:lnTo>
                  <a:lnTo>
                    <a:pt x="733630" y="571543"/>
                  </a:lnTo>
                  <a:lnTo>
                    <a:pt x="734935" y="571282"/>
                  </a:lnTo>
                  <a:lnTo>
                    <a:pt x="735848" y="568803"/>
                  </a:lnTo>
                  <a:lnTo>
                    <a:pt x="735653" y="568085"/>
                  </a:lnTo>
                  <a:lnTo>
                    <a:pt x="734739" y="567824"/>
                  </a:lnTo>
                  <a:lnTo>
                    <a:pt x="734739" y="567367"/>
                  </a:lnTo>
                  <a:lnTo>
                    <a:pt x="735457" y="566780"/>
                  </a:lnTo>
                  <a:lnTo>
                    <a:pt x="735261" y="564888"/>
                  </a:lnTo>
                  <a:lnTo>
                    <a:pt x="736175" y="563126"/>
                  </a:lnTo>
                  <a:lnTo>
                    <a:pt x="736762" y="560907"/>
                  </a:lnTo>
                  <a:lnTo>
                    <a:pt x="735653" y="560190"/>
                  </a:lnTo>
                  <a:lnTo>
                    <a:pt x="737871" y="558428"/>
                  </a:lnTo>
                  <a:lnTo>
                    <a:pt x="738067" y="557253"/>
                  </a:lnTo>
                  <a:lnTo>
                    <a:pt x="738589" y="556535"/>
                  </a:lnTo>
                  <a:lnTo>
                    <a:pt x="739894" y="556079"/>
                  </a:lnTo>
                  <a:lnTo>
                    <a:pt x="741199" y="555035"/>
                  </a:lnTo>
                  <a:lnTo>
                    <a:pt x="742504" y="555035"/>
                  </a:lnTo>
                  <a:lnTo>
                    <a:pt x="744005" y="553860"/>
                  </a:lnTo>
                  <a:lnTo>
                    <a:pt x="744005" y="552816"/>
                  </a:lnTo>
                  <a:lnTo>
                    <a:pt x="744592" y="552229"/>
                  </a:lnTo>
                  <a:lnTo>
                    <a:pt x="749812" y="552685"/>
                  </a:lnTo>
                  <a:lnTo>
                    <a:pt x="750530" y="553273"/>
                  </a:lnTo>
                  <a:lnTo>
                    <a:pt x="751444" y="553403"/>
                  </a:lnTo>
                  <a:lnTo>
                    <a:pt x="754054" y="553403"/>
                  </a:lnTo>
                  <a:lnTo>
                    <a:pt x="755750" y="552685"/>
                  </a:lnTo>
                  <a:lnTo>
                    <a:pt x="756468" y="551968"/>
                  </a:lnTo>
                  <a:lnTo>
                    <a:pt x="756468" y="547400"/>
                  </a:lnTo>
                  <a:lnTo>
                    <a:pt x="757969" y="546944"/>
                  </a:lnTo>
                  <a:lnTo>
                    <a:pt x="760187" y="548444"/>
                  </a:lnTo>
                  <a:lnTo>
                    <a:pt x="760905" y="549488"/>
                  </a:lnTo>
                  <a:lnTo>
                    <a:pt x="762210" y="549749"/>
                  </a:lnTo>
                  <a:lnTo>
                    <a:pt x="762798" y="550467"/>
                  </a:lnTo>
                  <a:lnTo>
                    <a:pt x="766125" y="551511"/>
                  </a:lnTo>
                  <a:lnTo>
                    <a:pt x="767626" y="553012"/>
                  </a:lnTo>
                  <a:lnTo>
                    <a:pt x="769127" y="553469"/>
                  </a:lnTo>
                  <a:lnTo>
                    <a:pt x="769649" y="554056"/>
                  </a:lnTo>
                  <a:lnTo>
                    <a:pt x="771672" y="554056"/>
                  </a:lnTo>
                  <a:lnTo>
                    <a:pt x="772977" y="553012"/>
                  </a:lnTo>
                  <a:lnTo>
                    <a:pt x="774478" y="552555"/>
                  </a:lnTo>
                  <a:lnTo>
                    <a:pt x="773564" y="551837"/>
                  </a:lnTo>
                  <a:lnTo>
                    <a:pt x="771346" y="552294"/>
                  </a:lnTo>
                  <a:lnTo>
                    <a:pt x="770954" y="552751"/>
                  </a:lnTo>
                  <a:lnTo>
                    <a:pt x="770367" y="552620"/>
                  </a:lnTo>
                  <a:lnTo>
                    <a:pt x="770367" y="552164"/>
                  </a:lnTo>
                  <a:lnTo>
                    <a:pt x="768866" y="551315"/>
                  </a:lnTo>
                  <a:lnTo>
                    <a:pt x="768866" y="550858"/>
                  </a:lnTo>
                  <a:lnTo>
                    <a:pt x="766843" y="550271"/>
                  </a:lnTo>
                  <a:lnTo>
                    <a:pt x="765538" y="549097"/>
                  </a:lnTo>
                  <a:lnTo>
                    <a:pt x="763842" y="548770"/>
                  </a:lnTo>
                  <a:lnTo>
                    <a:pt x="763450" y="548183"/>
                  </a:lnTo>
                  <a:lnTo>
                    <a:pt x="762863" y="548183"/>
                  </a:lnTo>
                  <a:lnTo>
                    <a:pt x="762863" y="547727"/>
                  </a:lnTo>
                  <a:lnTo>
                    <a:pt x="762341" y="547596"/>
                  </a:lnTo>
                  <a:lnTo>
                    <a:pt x="760448" y="545377"/>
                  </a:lnTo>
                  <a:lnTo>
                    <a:pt x="756207" y="544659"/>
                  </a:lnTo>
                  <a:lnTo>
                    <a:pt x="753205" y="545573"/>
                  </a:lnTo>
                  <a:lnTo>
                    <a:pt x="753010" y="548640"/>
                  </a:lnTo>
                  <a:lnTo>
                    <a:pt x="750987" y="549815"/>
                  </a:lnTo>
                  <a:lnTo>
                    <a:pt x="750073" y="549815"/>
                  </a:lnTo>
                  <a:lnTo>
                    <a:pt x="748377" y="550532"/>
                  </a:lnTo>
                  <a:lnTo>
                    <a:pt x="747463" y="550402"/>
                  </a:lnTo>
                  <a:lnTo>
                    <a:pt x="746941" y="550858"/>
                  </a:lnTo>
                  <a:lnTo>
                    <a:pt x="745636" y="550271"/>
                  </a:lnTo>
                  <a:lnTo>
                    <a:pt x="745245" y="549684"/>
                  </a:lnTo>
                  <a:lnTo>
                    <a:pt x="743548" y="549553"/>
                  </a:lnTo>
                  <a:lnTo>
                    <a:pt x="741330" y="550858"/>
                  </a:lnTo>
                  <a:lnTo>
                    <a:pt x="740416" y="552490"/>
                  </a:lnTo>
                  <a:lnTo>
                    <a:pt x="739829" y="552359"/>
                  </a:lnTo>
                  <a:lnTo>
                    <a:pt x="739829" y="552620"/>
                  </a:lnTo>
                  <a:lnTo>
                    <a:pt x="738002" y="552881"/>
                  </a:lnTo>
                  <a:lnTo>
                    <a:pt x="734087" y="554513"/>
                  </a:lnTo>
                  <a:lnTo>
                    <a:pt x="733565" y="556144"/>
                  </a:lnTo>
                  <a:lnTo>
                    <a:pt x="732260" y="557645"/>
                  </a:lnTo>
                  <a:lnTo>
                    <a:pt x="732455" y="558950"/>
                  </a:lnTo>
                  <a:lnTo>
                    <a:pt x="733173" y="559080"/>
                  </a:lnTo>
                  <a:lnTo>
                    <a:pt x="732977" y="560124"/>
                  </a:lnTo>
                  <a:lnTo>
                    <a:pt x="732064" y="559863"/>
                  </a:lnTo>
                  <a:lnTo>
                    <a:pt x="731346" y="558819"/>
                  </a:lnTo>
                  <a:lnTo>
                    <a:pt x="729323" y="557514"/>
                  </a:lnTo>
                  <a:lnTo>
                    <a:pt x="727431" y="557514"/>
                  </a:lnTo>
                  <a:lnTo>
                    <a:pt x="726713" y="556927"/>
                  </a:lnTo>
                  <a:lnTo>
                    <a:pt x="726517" y="556209"/>
                  </a:lnTo>
                  <a:lnTo>
                    <a:pt x="725408" y="555622"/>
                  </a:lnTo>
                  <a:lnTo>
                    <a:pt x="725408" y="555165"/>
                  </a:lnTo>
                  <a:lnTo>
                    <a:pt x="724886" y="554904"/>
                  </a:lnTo>
                  <a:lnTo>
                    <a:pt x="725082" y="554643"/>
                  </a:lnTo>
                  <a:lnTo>
                    <a:pt x="724168" y="554186"/>
                  </a:lnTo>
                  <a:lnTo>
                    <a:pt x="723646" y="552881"/>
                  </a:lnTo>
                  <a:lnTo>
                    <a:pt x="723646" y="549815"/>
                  </a:lnTo>
                  <a:lnTo>
                    <a:pt x="723059" y="549488"/>
                  </a:lnTo>
                  <a:lnTo>
                    <a:pt x="721950" y="547727"/>
                  </a:lnTo>
                  <a:lnTo>
                    <a:pt x="722145" y="531348"/>
                  </a:lnTo>
                  <a:lnTo>
                    <a:pt x="721428" y="530761"/>
                  </a:lnTo>
                  <a:lnTo>
                    <a:pt x="717708" y="530304"/>
                  </a:lnTo>
                  <a:lnTo>
                    <a:pt x="714380" y="528542"/>
                  </a:lnTo>
                  <a:lnTo>
                    <a:pt x="714968" y="527824"/>
                  </a:lnTo>
                  <a:lnTo>
                    <a:pt x="714380" y="526911"/>
                  </a:lnTo>
                  <a:lnTo>
                    <a:pt x="715098" y="526454"/>
                  </a:lnTo>
                  <a:lnTo>
                    <a:pt x="715098" y="525867"/>
                  </a:lnTo>
                  <a:lnTo>
                    <a:pt x="716599" y="525606"/>
                  </a:lnTo>
                  <a:lnTo>
                    <a:pt x="716795" y="523126"/>
                  </a:lnTo>
                  <a:lnTo>
                    <a:pt x="716273" y="522670"/>
                  </a:lnTo>
                  <a:lnTo>
                    <a:pt x="714380" y="522539"/>
                  </a:lnTo>
                  <a:lnTo>
                    <a:pt x="712684" y="520451"/>
                  </a:lnTo>
                  <a:lnTo>
                    <a:pt x="709682" y="519146"/>
                  </a:lnTo>
                  <a:lnTo>
                    <a:pt x="708182" y="517841"/>
                  </a:lnTo>
                  <a:lnTo>
                    <a:pt x="708377" y="516797"/>
                  </a:lnTo>
                  <a:lnTo>
                    <a:pt x="709486" y="516210"/>
                  </a:lnTo>
                  <a:lnTo>
                    <a:pt x="710074" y="515035"/>
                  </a:lnTo>
                  <a:lnTo>
                    <a:pt x="714315" y="516014"/>
                  </a:lnTo>
                  <a:lnTo>
                    <a:pt x="718230" y="516014"/>
                  </a:lnTo>
                  <a:lnTo>
                    <a:pt x="719731" y="515557"/>
                  </a:lnTo>
                  <a:lnTo>
                    <a:pt x="720253" y="516275"/>
                  </a:lnTo>
                  <a:lnTo>
                    <a:pt x="721558" y="516405"/>
                  </a:lnTo>
                  <a:lnTo>
                    <a:pt x="722472" y="515818"/>
                  </a:lnTo>
                  <a:lnTo>
                    <a:pt x="722994" y="514187"/>
                  </a:lnTo>
                  <a:lnTo>
                    <a:pt x="723907" y="513599"/>
                  </a:lnTo>
                  <a:lnTo>
                    <a:pt x="723907" y="512686"/>
                  </a:lnTo>
                  <a:lnTo>
                    <a:pt x="724299" y="512556"/>
                  </a:lnTo>
                  <a:lnTo>
                    <a:pt x="724495" y="511250"/>
                  </a:lnTo>
                  <a:lnTo>
                    <a:pt x="724886" y="510990"/>
                  </a:lnTo>
                  <a:lnTo>
                    <a:pt x="726191" y="501854"/>
                  </a:lnTo>
                  <a:lnTo>
                    <a:pt x="724951" y="501267"/>
                  </a:lnTo>
                  <a:lnTo>
                    <a:pt x="724690" y="499505"/>
                  </a:lnTo>
                  <a:lnTo>
                    <a:pt x="725082" y="498461"/>
                  </a:lnTo>
                  <a:lnTo>
                    <a:pt x="724364" y="497874"/>
                  </a:lnTo>
                  <a:lnTo>
                    <a:pt x="724364" y="496960"/>
                  </a:lnTo>
                  <a:lnTo>
                    <a:pt x="722341" y="495329"/>
                  </a:lnTo>
                  <a:lnTo>
                    <a:pt x="720318" y="494154"/>
                  </a:lnTo>
                  <a:lnTo>
                    <a:pt x="719405" y="494024"/>
                  </a:lnTo>
                  <a:lnTo>
                    <a:pt x="719013" y="493763"/>
                  </a:lnTo>
                  <a:lnTo>
                    <a:pt x="719209" y="493306"/>
                  </a:lnTo>
                  <a:lnTo>
                    <a:pt x="722015" y="492588"/>
                  </a:lnTo>
                  <a:lnTo>
                    <a:pt x="724821" y="492588"/>
                  </a:lnTo>
                  <a:lnTo>
                    <a:pt x="725734" y="492132"/>
                  </a:lnTo>
                  <a:lnTo>
                    <a:pt x="726844" y="490957"/>
                  </a:lnTo>
                  <a:lnTo>
                    <a:pt x="726844" y="489783"/>
                  </a:lnTo>
                  <a:lnTo>
                    <a:pt x="727431" y="489326"/>
                  </a:lnTo>
                  <a:lnTo>
                    <a:pt x="727627" y="488021"/>
                  </a:lnTo>
                  <a:lnTo>
                    <a:pt x="728214" y="488021"/>
                  </a:lnTo>
                  <a:lnTo>
                    <a:pt x="728736" y="486846"/>
                  </a:lnTo>
                  <a:lnTo>
                    <a:pt x="730563" y="487433"/>
                  </a:lnTo>
                  <a:lnTo>
                    <a:pt x="734674" y="487303"/>
                  </a:lnTo>
                  <a:lnTo>
                    <a:pt x="736175" y="488021"/>
                  </a:lnTo>
                  <a:lnTo>
                    <a:pt x="737871" y="488021"/>
                  </a:lnTo>
                  <a:lnTo>
                    <a:pt x="738981" y="486716"/>
                  </a:lnTo>
                  <a:lnTo>
                    <a:pt x="740481" y="486259"/>
                  </a:lnTo>
                  <a:lnTo>
                    <a:pt x="740677" y="485672"/>
                  </a:lnTo>
                  <a:lnTo>
                    <a:pt x="743287" y="485998"/>
                  </a:lnTo>
                  <a:lnTo>
                    <a:pt x="744396" y="484954"/>
                  </a:lnTo>
                  <a:lnTo>
                    <a:pt x="747006" y="485215"/>
                  </a:lnTo>
                  <a:lnTo>
                    <a:pt x="748116" y="483714"/>
                  </a:lnTo>
                  <a:lnTo>
                    <a:pt x="752944" y="482083"/>
                  </a:lnTo>
                  <a:lnTo>
                    <a:pt x="753467" y="481365"/>
                  </a:lnTo>
                  <a:lnTo>
                    <a:pt x="754184" y="481365"/>
                  </a:lnTo>
                  <a:lnTo>
                    <a:pt x="755489" y="480647"/>
                  </a:lnTo>
                  <a:lnTo>
                    <a:pt x="756990" y="480778"/>
                  </a:lnTo>
                  <a:lnTo>
                    <a:pt x="756990" y="481235"/>
                  </a:lnTo>
                  <a:lnTo>
                    <a:pt x="758817" y="480908"/>
                  </a:lnTo>
                  <a:lnTo>
                    <a:pt x="759013" y="481822"/>
                  </a:lnTo>
                  <a:lnTo>
                    <a:pt x="760122" y="482083"/>
                  </a:lnTo>
                  <a:lnTo>
                    <a:pt x="762341" y="479995"/>
                  </a:lnTo>
                  <a:lnTo>
                    <a:pt x="763581" y="480256"/>
                  </a:lnTo>
                  <a:lnTo>
                    <a:pt x="765864" y="479669"/>
                  </a:lnTo>
                  <a:lnTo>
                    <a:pt x="766778" y="478037"/>
                  </a:lnTo>
                  <a:lnTo>
                    <a:pt x="767300" y="477711"/>
                  </a:lnTo>
                  <a:lnTo>
                    <a:pt x="768213" y="478167"/>
                  </a:lnTo>
                  <a:lnTo>
                    <a:pt x="768605" y="477711"/>
                  </a:lnTo>
                  <a:lnTo>
                    <a:pt x="769127" y="477841"/>
                  </a:lnTo>
                  <a:lnTo>
                    <a:pt x="769127" y="477580"/>
                  </a:lnTo>
                  <a:lnTo>
                    <a:pt x="770040" y="477841"/>
                  </a:lnTo>
                  <a:lnTo>
                    <a:pt x="771737" y="477580"/>
                  </a:lnTo>
                  <a:lnTo>
                    <a:pt x="773760" y="478885"/>
                  </a:lnTo>
                  <a:lnTo>
                    <a:pt x="774478" y="478885"/>
                  </a:lnTo>
                  <a:lnTo>
                    <a:pt x="775783" y="480386"/>
                  </a:lnTo>
                  <a:lnTo>
                    <a:pt x="776174" y="480060"/>
                  </a:lnTo>
                  <a:lnTo>
                    <a:pt x="777479" y="480386"/>
                  </a:lnTo>
                  <a:lnTo>
                    <a:pt x="777871" y="481561"/>
                  </a:lnTo>
                  <a:lnTo>
                    <a:pt x="779176" y="482735"/>
                  </a:lnTo>
                  <a:lnTo>
                    <a:pt x="782177" y="483061"/>
                  </a:lnTo>
                  <a:lnTo>
                    <a:pt x="782569" y="481430"/>
                  </a:lnTo>
                  <a:lnTo>
                    <a:pt x="785179" y="481561"/>
                  </a:lnTo>
                  <a:lnTo>
                    <a:pt x="785701" y="481104"/>
                  </a:lnTo>
                  <a:lnTo>
                    <a:pt x="785179" y="479473"/>
                  </a:lnTo>
                  <a:lnTo>
                    <a:pt x="786484" y="478429"/>
                  </a:lnTo>
                  <a:lnTo>
                    <a:pt x="792618" y="478167"/>
                  </a:lnTo>
                  <a:lnTo>
                    <a:pt x="793923" y="477711"/>
                  </a:lnTo>
                  <a:lnTo>
                    <a:pt x="795424" y="476536"/>
                  </a:lnTo>
                  <a:lnTo>
                    <a:pt x="796924" y="476797"/>
                  </a:lnTo>
                  <a:lnTo>
                    <a:pt x="797446" y="477385"/>
                  </a:lnTo>
                  <a:lnTo>
                    <a:pt x="802079" y="477254"/>
                  </a:lnTo>
                  <a:lnTo>
                    <a:pt x="802079" y="476928"/>
                  </a:lnTo>
                  <a:lnTo>
                    <a:pt x="803776" y="476797"/>
                  </a:lnTo>
                  <a:lnTo>
                    <a:pt x="804363" y="476341"/>
                  </a:lnTo>
                  <a:lnTo>
                    <a:pt x="810301" y="476667"/>
                  </a:lnTo>
                  <a:lnTo>
                    <a:pt x="811802" y="475949"/>
                  </a:lnTo>
                  <a:lnTo>
                    <a:pt x="813107" y="475819"/>
                  </a:lnTo>
                  <a:lnTo>
                    <a:pt x="814216" y="475101"/>
                  </a:lnTo>
                  <a:lnTo>
                    <a:pt x="814608" y="473926"/>
                  </a:lnTo>
                  <a:lnTo>
                    <a:pt x="815521" y="473600"/>
                  </a:lnTo>
                  <a:lnTo>
                    <a:pt x="816435" y="471838"/>
                  </a:lnTo>
                  <a:lnTo>
                    <a:pt x="819958" y="471251"/>
                  </a:lnTo>
                  <a:lnTo>
                    <a:pt x="821068" y="470076"/>
                  </a:lnTo>
                  <a:lnTo>
                    <a:pt x="823286" y="471120"/>
                  </a:lnTo>
                  <a:lnTo>
                    <a:pt x="828702" y="471447"/>
                  </a:lnTo>
                  <a:lnTo>
                    <a:pt x="829420" y="472164"/>
                  </a:lnTo>
                  <a:lnTo>
                    <a:pt x="829616" y="473208"/>
                  </a:lnTo>
                  <a:lnTo>
                    <a:pt x="830725" y="473339"/>
                  </a:lnTo>
                  <a:lnTo>
                    <a:pt x="831834" y="474253"/>
                  </a:lnTo>
                  <a:lnTo>
                    <a:pt x="834966" y="473339"/>
                  </a:lnTo>
                  <a:lnTo>
                    <a:pt x="835162" y="472425"/>
                  </a:lnTo>
                  <a:lnTo>
                    <a:pt x="835880" y="471512"/>
                  </a:lnTo>
                  <a:lnTo>
                    <a:pt x="836793" y="471512"/>
                  </a:lnTo>
                  <a:lnTo>
                    <a:pt x="836989" y="472099"/>
                  </a:lnTo>
                  <a:lnTo>
                    <a:pt x="838686" y="472556"/>
                  </a:lnTo>
                  <a:lnTo>
                    <a:pt x="838686" y="471251"/>
                  </a:lnTo>
                  <a:lnTo>
                    <a:pt x="839208" y="470337"/>
                  </a:lnTo>
                  <a:lnTo>
                    <a:pt x="842731" y="470468"/>
                  </a:lnTo>
                  <a:lnTo>
                    <a:pt x="844232" y="468967"/>
                  </a:lnTo>
                  <a:lnTo>
                    <a:pt x="846451" y="468380"/>
                  </a:lnTo>
                  <a:lnTo>
                    <a:pt x="849779" y="468380"/>
                  </a:lnTo>
                  <a:lnTo>
                    <a:pt x="851475" y="469293"/>
                  </a:lnTo>
                  <a:lnTo>
                    <a:pt x="852780" y="470598"/>
                  </a:lnTo>
                  <a:lnTo>
                    <a:pt x="854999" y="470011"/>
                  </a:lnTo>
                  <a:lnTo>
                    <a:pt x="860415" y="470011"/>
                  </a:lnTo>
                  <a:lnTo>
                    <a:pt x="861720" y="469097"/>
                  </a:lnTo>
                  <a:lnTo>
                    <a:pt x="862829" y="467466"/>
                  </a:lnTo>
                  <a:lnTo>
                    <a:pt x="863547" y="467205"/>
                  </a:lnTo>
                  <a:lnTo>
                    <a:pt x="863547" y="466748"/>
                  </a:lnTo>
                  <a:lnTo>
                    <a:pt x="864460" y="465835"/>
                  </a:lnTo>
                  <a:lnTo>
                    <a:pt x="864656" y="464334"/>
                  </a:lnTo>
                  <a:lnTo>
                    <a:pt x="865243" y="463616"/>
                  </a:lnTo>
                  <a:lnTo>
                    <a:pt x="866157" y="463486"/>
                  </a:lnTo>
                  <a:lnTo>
                    <a:pt x="867070" y="462442"/>
                  </a:lnTo>
                  <a:lnTo>
                    <a:pt x="867788" y="462442"/>
                  </a:lnTo>
                  <a:lnTo>
                    <a:pt x="869093" y="463486"/>
                  </a:lnTo>
                  <a:lnTo>
                    <a:pt x="869811" y="464987"/>
                  </a:lnTo>
                  <a:lnTo>
                    <a:pt x="872943" y="466879"/>
                  </a:lnTo>
                  <a:lnTo>
                    <a:pt x="878881" y="467336"/>
                  </a:lnTo>
                  <a:lnTo>
                    <a:pt x="881295" y="468053"/>
                  </a:lnTo>
                  <a:lnTo>
                    <a:pt x="887233" y="468053"/>
                  </a:lnTo>
                  <a:lnTo>
                    <a:pt x="890365" y="469815"/>
                  </a:lnTo>
                  <a:lnTo>
                    <a:pt x="896303" y="469946"/>
                  </a:lnTo>
                  <a:lnTo>
                    <a:pt x="898522" y="471447"/>
                  </a:lnTo>
                  <a:lnTo>
                    <a:pt x="901654" y="472360"/>
                  </a:lnTo>
                  <a:lnTo>
                    <a:pt x="908701" y="473274"/>
                  </a:lnTo>
                  <a:lnTo>
                    <a:pt x="910724" y="473991"/>
                  </a:lnTo>
                  <a:lnTo>
                    <a:pt x="915749" y="474709"/>
                  </a:lnTo>
                  <a:lnTo>
                    <a:pt x="919076" y="474383"/>
                  </a:lnTo>
                  <a:lnTo>
                    <a:pt x="919990" y="474840"/>
                  </a:lnTo>
                  <a:lnTo>
                    <a:pt x="920577" y="476014"/>
                  </a:lnTo>
                  <a:lnTo>
                    <a:pt x="921882" y="476602"/>
                  </a:lnTo>
                  <a:lnTo>
                    <a:pt x="921687" y="477189"/>
                  </a:lnTo>
                  <a:lnTo>
                    <a:pt x="923514" y="477907"/>
                  </a:lnTo>
                  <a:lnTo>
                    <a:pt x="924427" y="477450"/>
                  </a:lnTo>
                  <a:lnTo>
                    <a:pt x="925014" y="476406"/>
                  </a:lnTo>
                  <a:lnTo>
                    <a:pt x="926711" y="475949"/>
                  </a:lnTo>
                  <a:lnTo>
                    <a:pt x="927298" y="475362"/>
                  </a:lnTo>
                  <a:lnTo>
                    <a:pt x="929517" y="475362"/>
                  </a:lnTo>
                  <a:lnTo>
                    <a:pt x="933432" y="474187"/>
                  </a:lnTo>
                  <a:lnTo>
                    <a:pt x="935455" y="471968"/>
                  </a:lnTo>
                  <a:lnTo>
                    <a:pt x="936173" y="471708"/>
                  </a:lnTo>
                  <a:lnTo>
                    <a:pt x="937086" y="469946"/>
                  </a:lnTo>
                  <a:lnTo>
                    <a:pt x="942306" y="470076"/>
                  </a:lnTo>
                  <a:lnTo>
                    <a:pt x="942698" y="469619"/>
                  </a:lnTo>
                  <a:lnTo>
                    <a:pt x="944003" y="469293"/>
                  </a:lnTo>
                  <a:lnTo>
                    <a:pt x="948440" y="469424"/>
                  </a:lnTo>
                  <a:lnTo>
                    <a:pt x="950267" y="470142"/>
                  </a:lnTo>
                  <a:lnTo>
                    <a:pt x="951376" y="470142"/>
                  </a:lnTo>
                  <a:lnTo>
                    <a:pt x="954508" y="472034"/>
                  </a:lnTo>
                  <a:lnTo>
                    <a:pt x="959141" y="473208"/>
                  </a:lnTo>
                  <a:lnTo>
                    <a:pt x="961360" y="474383"/>
                  </a:lnTo>
                  <a:lnTo>
                    <a:pt x="962861" y="474383"/>
                  </a:lnTo>
                  <a:lnTo>
                    <a:pt x="963252" y="473796"/>
                  </a:lnTo>
                  <a:lnTo>
                    <a:pt x="964753" y="473926"/>
                  </a:lnTo>
                  <a:lnTo>
                    <a:pt x="966449" y="475819"/>
                  </a:lnTo>
                  <a:lnTo>
                    <a:pt x="968276" y="476275"/>
                  </a:lnTo>
                  <a:lnTo>
                    <a:pt x="969973" y="477580"/>
                  </a:lnTo>
                  <a:lnTo>
                    <a:pt x="971865" y="479799"/>
                  </a:lnTo>
                  <a:lnTo>
                    <a:pt x="972583" y="480125"/>
                  </a:lnTo>
                  <a:lnTo>
                    <a:pt x="972583" y="481300"/>
                  </a:lnTo>
                  <a:lnTo>
                    <a:pt x="973301" y="482474"/>
                  </a:lnTo>
                  <a:lnTo>
                    <a:pt x="974214" y="483061"/>
                  </a:lnTo>
                  <a:lnTo>
                    <a:pt x="977020" y="482801"/>
                  </a:lnTo>
                  <a:lnTo>
                    <a:pt x="977412" y="482213"/>
                  </a:lnTo>
                  <a:lnTo>
                    <a:pt x="978521" y="481887"/>
                  </a:lnTo>
                  <a:lnTo>
                    <a:pt x="981131" y="482018"/>
                  </a:lnTo>
                  <a:lnTo>
                    <a:pt x="983545" y="484236"/>
                  </a:lnTo>
                  <a:lnTo>
                    <a:pt x="983741" y="485998"/>
                  </a:lnTo>
                  <a:lnTo>
                    <a:pt x="986155" y="489260"/>
                  </a:lnTo>
                  <a:lnTo>
                    <a:pt x="990397" y="492980"/>
                  </a:lnTo>
                  <a:lnTo>
                    <a:pt x="990593" y="493567"/>
                  </a:lnTo>
                  <a:lnTo>
                    <a:pt x="991310" y="493698"/>
                  </a:lnTo>
                  <a:lnTo>
                    <a:pt x="992028" y="494872"/>
                  </a:lnTo>
                  <a:lnTo>
                    <a:pt x="993333" y="495590"/>
                  </a:lnTo>
                  <a:lnTo>
                    <a:pt x="997770" y="496047"/>
                  </a:lnTo>
                  <a:lnTo>
                    <a:pt x="1002599" y="495459"/>
                  </a:lnTo>
                  <a:lnTo>
                    <a:pt x="1004100" y="494742"/>
                  </a:lnTo>
                  <a:lnTo>
                    <a:pt x="1007623" y="494742"/>
                  </a:lnTo>
                  <a:lnTo>
                    <a:pt x="1010625" y="495786"/>
                  </a:lnTo>
                  <a:lnTo>
                    <a:pt x="1012648" y="495916"/>
                  </a:lnTo>
                  <a:lnTo>
                    <a:pt x="1014344" y="496634"/>
                  </a:lnTo>
                  <a:lnTo>
                    <a:pt x="1016759" y="495590"/>
                  </a:lnTo>
                  <a:lnTo>
                    <a:pt x="1020478" y="495590"/>
                  </a:lnTo>
                  <a:lnTo>
                    <a:pt x="1022892" y="495851"/>
                  </a:lnTo>
                  <a:lnTo>
                    <a:pt x="1023284" y="497156"/>
                  </a:lnTo>
                  <a:lnTo>
                    <a:pt x="1025307" y="497874"/>
                  </a:lnTo>
                  <a:lnTo>
                    <a:pt x="1028439" y="497417"/>
                  </a:lnTo>
                  <a:lnTo>
                    <a:pt x="1030462" y="496112"/>
                  </a:lnTo>
                  <a:lnTo>
                    <a:pt x="1035095" y="496569"/>
                  </a:lnTo>
                  <a:lnTo>
                    <a:pt x="1035290" y="497025"/>
                  </a:lnTo>
                  <a:lnTo>
                    <a:pt x="1038422" y="497156"/>
                  </a:lnTo>
                  <a:lnTo>
                    <a:pt x="1039728" y="496699"/>
                  </a:lnTo>
                  <a:lnTo>
                    <a:pt x="1043447" y="493437"/>
                  </a:lnTo>
                  <a:lnTo>
                    <a:pt x="1046579" y="493306"/>
                  </a:lnTo>
                  <a:lnTo>
                    <a:pt x="1048798" y="492719"/>
                  </a:lnTo>
                  <a:lnTo>
                    <a:pt x="1049711" y="492001"/>
                  </a:lnTo>
                  <a:lnTo>
                    <a:pt x="1052843" y="491283"/>
                  </a:lnTo>
                  <a:lnTo>
                    <a:pt x="1056171" y="489783"/>
                  </a:lnTo>
                  <a:lnTo>
                    <a:pt x="1057085" y="489783"/>
                  </a:lnTo>
                  <a:lnTo>
                    <a:pt x="1061000" y="486650"/>
                  </a:lnTo>
                  <a:lnTo>
                    <a:pt x="1063218" y="485476"/>
                  </a:lnTo>
                  <a:lnTo>
                    <a:pt x="1066220" y="485345"/>
                  </a:lnTo>
                  <a:lnTo>
                    <a:pt x="1069352" y="486650"/>
                  </a:lnTo>
                  <a:lnTo>
                    <a:pt x="1070070" y="486650"/>
                  </a:lnTo>
                  <a:lnTo>
                    <a:pt x="1070788" y="485933"/>
                  </a:lnTo>
                  <a:lnTo>
                    <a:pt x="1072093" y="485476"/>
                  </a:lnTo>
                  <a:lnTo>
                    <a:pt x="1074115" y="485476"/>
                  </a:lnTo>
                  <a:lnTo>
                    <a:pt x="1075421" y="485019"/>
                  </a:lnTo>
                  <a:lnTo>
                    <a:pt x="1077117" y="483388"/>
                  </a:lnTo>
                  <a:lnTo>
                    <a:pt x="1077117" y="482344"/>
                  </a:lnTo>
                  <a:lnTo>
                    <a:pt x="1078422" y="481887"/>
                  </a:lnTo>
                  <a:lnTo>
                    <a:pt x="1082859" y="481756"/>
                  </a:lnTo>
                  <a:lnTo>
                    <a:pt x="1085469" y="480843"/>
                  </a:lnTo>
                  <a:lnTo>
                    <a:pt x="1087362" y="480843"/>
                  </a:lnTo>
                  <a:lnTo>
                    <a:pt x="1089058" y="481887"/>
                  </a:lnTo>
                  <a:lnTo>
                    <a:pt x="1091864" y="482605"/>
                  </a:lnTo>
                  <a:lnTo>
                    <a:pt x="1093169" y="482605"/>
                  </a:lnTo>
                  <a:lnTo>
                    <a:pt x="1094083" y="482018"/>
                  </a:lnTo>
                  <a:lnTo>
                    <a:pt x="1097215" y="482148"/>
                  </a:lnTo>
                  <a:lnTo>
                    <a:pt x="1101652" y="484236"/>
                  </a:lnTo>
                  <a:lnTo>
                    <a:pt x="1104066" y="485998"/>
                  </a:lnTo>
                  <a:lnTo>
                    <a:pt x="1105763" y="485998"/>
                  </a:lnTo>
                  <a:lnTo>
                    <a:pt x="1108764" y="485084"/>
                  </a:lnTo>
                  <a:lnTo>
                    <a:pt x="1111374" y="485084"/>
                  </a:lnTo>
                  <a:lnTo>
                    <a:pt x="1110983" y="484497"/>
                  </a:lnTo>
                  <a:lnTo>
                    <a:pt x="1111896" y="483584"/>
                  </a:lnTo>
                  <a:lnTo>
                    <a:pt x="1115812" y="481104"/>
                  </a:lnTo>
                  <a:lnTo>
                    <a:pt x="1119727" y="477385"/>
                  </a:lnTo>
                  <a:lnTo>
                    <a:pt x="1124033" y="476667"/>
                  </a:lnTo>
                  <a:lnTo>
                    <a:pt x="1124229" y="477385"/>
                  </a:lnTo>
                  <a:lnTo>
                    <a:pt x="1121815" y="480516"/>
                  </a:lnTo>
                  <a:lnTo>
                    <a:pt x="1121619" y="482996"/>
                  </a:lnTo>
                  <a:lnTo>
                    <a:pt x="1121032" y="484627"/>
                  </a:lnTo>
                  <a:lnTo>
                    <a:pt x="1121227" y="485672"/>
                  </a:lnTo>
                  <a:lnTo>
                    <a:pt x="1120314" y="488477"/>
                  </a:lnTo>
                  <a:lnTo>
                    <a:pt x="1119596" y="489521"/>
                  </a:lnTo>
                  <a:lnTo>
                    <a:pt x="1119792" y="489848"/>
                  </a:lnTo>
                  <a:lnTo>
                    <a:pt x="1117965" y="490304"/>
                  </a:lnTo>
                  <a:lnTo>
                    <a:pt x="1116268" y="489391"/>
                  </a:lnTo>
                  <a:lnTo>
                    <a:pt x="1115355" y="489391"/>
                  </a:lnTo>
                  <a:lnTo>
                    <a:pt x="1114637" y="490892"/>
                  </a:lnTo>
                  <a:lnTo>
                    <a:pt x="1111635" y="493567"/>
                  </a:lnTo>
                  <a:lnTo>
                    <a:pt x="1110330" y="496960"/>
                  </a:lnTo>
                  <a:lnTo>
                    <a:pt x="1110330" y="498461"/>
                  </a:lnTo>
                  <a:lnTo>
                    <a:pt x="1111048" y="500223"/>
                  </a:lnTo>
                  <a:lnTo>
                    <a:pt x="1112549" y="501397"/>
                  </a:lnTo>
                  <a:lnTo>
                    <a:pt x="1114572" y="504660"/>
                  </a:lnTo>
                  <a:lnTo>
                    <a:pt x="1115290" y="504790"/>
                  </a:lnTo>
                  <a:lnTo>
                    <a:pt x="1115485" y="503877"/>
                  </a:lnTo>
                  <a:lnTo>
                    <a:pt x="1114180" y="502572"/>
                  </a:lnTo>
                  <a:lnTo>
                    <a:pt x="1113071" y="500680"/>
                  </a:lnTo>
                  <a:lnTo>
                    <a:pt x="1112353" y="500419"/>
                  </a:lnTo>
                  <a:lnTo>
                    <a:pt x="1112353" y="499962"/>
                  </a:lnTo>
                  <a:lnTo>
                    <a:pt x="1111635" y="499374"/>
                  </a:lnTo>
                  <a:lnTo>
                    <a:pt x="1111440" y="497613"/>
                  </a:lnTo>
                  <a:lnTo>
                    <a:pt x="1111831" y="497286"/>
                  </a:lnTo>
                  <a:lnTo>
                    <a:pt x="1112223" y="495068"/>
                  </a:lnTo>
                  <a:lnTo>
                    <a:pt x="1112941" y="493893"/>
                  </a:lnTo>
                  <a:lnTo>
                    <a:pt x="1113854" y="493306"/>
                  </a:lnTo>
                  <a:lnTo>
                    <a:pt x="1119400" y="492262"/>
                  </a:lnTo>
                  <a:lnTo>
                    <a:pt x="1119922" y="491218"/>
                  </a:lnTo>
                  <a:lnTo>
                    <a:pt x="1120640" y="490957"/>
                  </a:lnTo>
                  <a:lnTo>
                    <a:pt x="1121554" y="490043"/>
                  </a:lnTo>
                  <a:lnTo>
                    <a:pt x="1121554" y="489587"/>
                  </a:lnTo>
                  <a:lnTo>
                    <a:pt x="1122467" y="489000"/>
                  </a:lnTo>
                  <a:lnTo>
                    <a:pt x="1123185" y="487238"/>
                  </a:lnTo>
                  <a:lnTo>
                    <a:pt x="1123772" y="483714"/>
                  </a:lnTo>
                  <a:lnTo>
                    <a:pt x="1124686" y="482409"/>
                  </a:lnTo>
                  <a:lnTo>
                    <a:pt x="1124686" y="481235"/>
                  </a:lnTo>
                  <a:lnTo>
                    <a:pt x="1125599" y="480190"/>
                  </a:lnTo>
                  <a:lnTo>
                    <a:pt x="1125991" y="478885"/>
                  </a:lnTo>
                  <a:lnTo>
                    <a:pt x="1126382" y="478885"/>
                  </a:lnTo>
                  <a:lnTo>
                    <a:pt x="1126382" y="478167"/>
                  </a:lnTo>
                  <a:lnTo>
                    <a:pt x="1125991" y="478037"/>
                  </a:lnTo>
                  <a:lnTo>
                    <a:pt x="1128014" y="475819"/>
                  </a:lnTo>
                  <a:lnTo>
                    <a:pt x="1129319" y="473013"/>
                  </a:lnTo>
                  <a:lnTo>
                    <a:pt x="1129319" y="470794"/>
                  </a:lnTo>
                  <a:lnTo>
                    <a:pt x="1129710" y="469750"/>
                  </a:lnTo>
                  <a:lnTo>
                    <a:pt x="1130298" y="469619"/>
                  </a:lnTo>
                  <a:lnTo>
                    <a:pt x="1130493" y="467401"/>
                  </a:lnTo>
                  <a:lnTo>
                    <a:pt x="1130298" y="463682"/>
                  </a:lnTo>
                  <a:lnTo>
                    <a:pt x="1129580" y="463225"/>
                  </a:lnTo>
                  <a:lnTo>
                    <a:pt x="1129188" y="461724"/>
                  </a:lnTo>
                  <a:lnTo>
                    <a:pt x="1127296" y="459636"/>
                  </a:lnTo>
                  <a:lnTo>
                    <a:pt x="1126382" y="458135"/>
                  </a:lnTo>
                  <a:lnTo>
                    <a:pt x="1125991" y="456374"/>
                  </a:lnTo>
                  <a:lnTo>
                    <a:pt x="1124490" y="454612"/>
                  </a:lnTo>
                  <a:lnTo>
                    <a:pt x="1123577" y="449718"/>
                  </a:lnTo>
                  <a:lnTo>
                    <a:pt x="1123772" y="448086"/>
                  </a:lnTo>
                  <a:lnTo>
                    <a:pt x="1124164" y="447956"/>
                  </a:lnTo>
                  <a:lnTo>
                    <a:pt x="1123968" y="446455"/>
                  </a:lnTo>
                  <a:lnTo>
                    <a:pt x="1124490" y="444693"/>
                  </a:lnTo>
                  <a:lnTo>
                    <a:pt x="1124686" y="441887"/>
                  </a:lnTo>
                  <a:lnTo>
                    <a:pt x="1125077" y="441561"/>
                  </a:lnTo>
                  <a:lnTo>
                    <a:pt x="1125077" y="440517"/>
                  </a:lnTo>
                  <a:lnTo>
                    <a:pt x="1125599" y="439473"/>
                  </a:lnTo>
                  <a:lnTo>
                    <a:pt x="1125991" y="436928"/>
                  </a:lnTo>
                  <a:lnTo>
                    <a:pt x="1126578" y="430534"/>
                  </a:lnTo>
                  <a:lnTo>
                    <a:pt x="1126578" y="421920"/>
                  </a:lnTo>
                  <a:lnTo>
                    <a:pt x="1125991" y="421203"/>
                  </a:lnTo>
                  <a:lnTo>
                    <a:pt x="1122272" y="421333"/>
                  </a:lnTo>
                  <a:lnTo>
                    <a:pt x="1121358" y="421072"/>
                  </a:lnTo>
                  <a:lnTo>
                    <a:pt x="1120836" y="420485"/>
                  </a:lnTo>
                  <a:lnTo>
                    <a:pt x="1118813" y="419571"/>
                  </a:lnTo>
                  <a:lnTo>
                    <a:pt x="1118422" y="418071"/>
                  </a:lnTo>
                  <a:lnTo>
                    <a:pt x="1121032" y="418397"/>
                  </a:lnTo>
                  <a:lnTo>
                    <a:pt x="1122533" y="419114"/>
                  </a:lnTo>
                  <a:lnTo>
                    <a:pt x="1125143" y="419114"/>
                  </a:lnTo>
                  <a:lnTo>
                    <a:pt x="1126252" y="419832"/>
                  </a:lnTo>
                  <a:lnTo>
                    <a:pt x="1129254" y="419963"/>
                  </a:lnTo>
                  <a:lnTo>
                    <a:pt x="1129971" y="420680"/>
                  </a:lnTo>
                  <a:lnTo>
                    <a:pt x="1129971" y="421594"/>
                  </a:lnTo>
                  <a:lnTo>
                    <a:pt x="1130885" y="421268"/>
                  </a:lnTo>
                  <a:lnTo>
                    <a:pt x="1132386" y="422181"/>
                  </a:lnTo>
                  <a:lnTo>
                    <a:pt x="1133299" y="422051"/>
                  </a:lnTo>
                  <a:lnTo>
                    <a:pt x="1133495" y="420876"/>
                  </a:lnTo>
                  <a:lnTo>
                    <a:pt x="1134213" y="419832"/>
                  </a:lnTo>
                  <a:lnTo>
                    <a:pt x="1134213" y="418331"/>
                  </a:lnTo>
                  <a:lnTo>
                    <a:pt x="1134735" y="416243"/>
                  </a:lnTo>
                  <a:lnTo>
                    <a:pt x="1135126" y="416113"/>
                  </a:lnTo>
                  <a:lnTo>
                    <a:pt x="1135126" y="414938"/>
                  </a:lnTo>
                  <a:lnTo>
                    <a:pt x="1135648" y="414612"/>
                  </a:lnTo>
                  <a:lnTo>
                    <a:pt x="1135844" y="413698"/>
                  </a:lnTo>
                  <a:lnTo>
                    <a:pt x="1135648" y="411349"/>
                  </a:lnTo>
                  <a:lnTo>
                    <a:pt x="1136235" y="410306"/>
                  </a:lnTo>
                  <a:lnTo>
                    <a:pt x="1136235" y="407630"/>
                  </a:lnTo>
                  <a:lnTo>
                    <a:pt x="1135844" y="407499"/>
                  </a:lnTo>
                  <a:lnTo>
                    <a:pt x="1135844" y="406782"/>
                  </a:lnTo>
                  <a:lnTo>
                    <a:pt x="1134930" y="406064"/>
                  </a:lnTo>
                  <a:lnTo>
                    <a:pt x="1132908" y="405477"/>
                  </a:lnTo>
                  <a:lnTo>
                    <a:pt x="1131798" y="404433"/>
                  </a:lnTo>
                  <a:lnTo>
                    <a:pt x="1131798" y="402801"/>
                  </a:lnTo>
                  <a:lnTo>
                    <a:pt x="1132908" y="401757"/>
                  </a:lnTo>
                  <a:lnTo>
                    <a:pt x="1134017" y="401627"/>
                  </a:lnTo>
                  <a:lnTo>
                    <a:pt x="1135322" y="400909"/>
                  </a:lnTo>
                  <a:lnTo>
                    <a:pt x="1140151" y="399865"/>
                  </a:lnTo>
                  <a:lnTo>
                    <a:pt x="1141456" y="399278"/>
                  </a:lnTo>
                  <a:lnTo>
                    <a:pt x="1142173" y="397777"/>
                  </a:lnTo>
                  <a:lnTo>
                    <a:pt x="1142565" y="394253"/>
                  </a:lnTo>
                  <a:lnTo>
                    <a:pt x="1142956" y="393797"/>
                  </a:lnTo>
                  <a:lnTo>
                    <a:pt x="1142956" y="389620"/>
                  </a:lnTo>
                  <a:lnTo>
                    <a:pt x="1141847" y="389620"/>
                  </a:lnTo>
                  <a:lnTo>
                    <a:pt x="1141129" y="389033"/>
                  </a:lnTo>
                  <a:lnTo>
                    <a:pt x="1141325" y="388120"/>
                  </a:lnTo>
                  <a:lnTo>
                    <a:pt x="1140412" y="387402"/>
                  </a:lnTo>
                  <a:lnTo>
                    <a:pt x="1136888" y="386684"/>
                  </a:lnTo>
                  <a:lnTo>
                    <a:pt x="1136692" y="386227"/>
                  </a:lnTo>
                  <a:lnTo>
                    <a:pt x="1138715" y="385771"/>
                  </a:lnTo>
                  <a:lnTo>
                    <a:pt x="1141717" y="383813"/>
                  </a:lnTo>
                  <a:lnTo>
                    <a:pt x="1145240" y="383683"/>
                  </a:lnTo>
                  <a:lnTo>
                    <a:pt x="1146937" y="382182"/>
                  </a:lnTo>
                  <a:lnTo>
                    <a:pt x="1147524" y="382182"/>
                  </a:lnTo>
                  <a:lnTo>
                    <a:pt x="1149743" y="380877"/>
                  </a:lnTo>
                  <a:lnTo>
                    <a:pt x="1151244" y="380746"/>
                  </a:lnTo>
                  <a:lnTo>
                    <a:pt x="1151765" y="381334"/>
                  </a:lnTo>
                  <a:lnTo>
                    <a:pt x="1151570" y="381921"/>
                  </a:lnTo>
                  <a:lnTo>
                    <a:pt x="1153592" y="382377"/>
                  </a:lnTo>
                  <a:lnTo>
                    <a:pt x="1155615" y="382247"/>
                  </a:lnTo>
                  <a:lnTo>
                    <a:pt x="1156333" y="381529"/>
                  </a:lnTo>
                  <a:lnTo>
                    <a:pt x="1157442" y="381268"/>
                  </a:lnTo>
                  <a:lnTo>
                    <a:pt x="1158943" y="381725"/>
                  </a:lnTo>
                  <a:lnTo>
                    <a:pt x="1159335" y="380681"/>
                  </a:lnTo>
                  <a:lnTo>
                    <a:pt x="1161227" y="380094"/>
                  </a:lnTo>
                  <a:lnTo>
                    <a:pt x="1162336" y="378723"/>
                  </a:lnTo>
                  <a:lnTo>
                    <a:pt x="1163641" y="378006"/>
                  </a:lnTo>
                  <a:lnTo>
                    <a:pt x="1164751" y="376048"/>
                  </a:lnTo>
                  <a:lnTo>
                    <a:pt x="1165468" y="375722"/>
                  </a:lnTo>
                  <a:lnTo>
                    <a:pt x="1165860" y="374090"/>
                  </a:lnTo>
                  <a:lnTo>
                    <a:pt x="1167361" y="372720"/>
                  </a:lnTo>
                  <a:lnTo>
                    <a:pt x="1168078" y="369588"/>
                  </a:lnTo>
                  <a:lnTo>
                    <a:pt x="1168601" y="369262"/>
                  </a:lnTo>
                  <a:lnTo>
                    <a:pt x="1168405" y="368348"/>
                  </a:lnTo>
                  <a:lnTo>
                    <a:pt x="1168927" y="366260"/>
                  </a:lnTo>
                  <a:lnTo>
                    <a:pt x="1167818" y="366260"/>
                  </a:lnTo>
                  <a:lnTo>
                    <a:pt x="1168405" y="364759"/>
                  </a:lnTo>
                  <a:lnTo>
                    <a:pt x="1170819" y="364629"/>
                  </a:lnTo>
                  <a:lnTo>
                    <a:pt x="1171015" y="364042"/>
                  </a:lnTo>
                  <a:lnTo>
                    <a:pt x="1170297" y="363585"/>
                  </a:lnTo>
                  <a:lnTo>
                    <a:pt x="1170297" y="362867"/>
                  </a:lnTo>
                  <a:lnTo>
                    <a:pt x="1171798" y="362149"/>
                  </a:lnTo>
                  <a:lnTo>
                    <a:pt x="1173103" y="361105"/>
                  </a:lnTo>
                  <a:lnTo>
                    <a:pt x="1173299" y="360518"/>
                  </a:lnTo>
                  <a:lnTo>
                    <a:pt x="1174212" y="360257"/>
                  </a:lnTo>
                  <a:lnTo>
                    <a:pt x="1174408" y="359213"/>
                  </a:lnTo>
                  <a:lnTo>
                    <a:pt x="1175517" y="358626"/>
                  </a:lnTo>
                  <a:lnTo>
                    <a:pt x="1176235" y="356081"/>
                  </a:lnTo>
                  <a:lnTo>
                    <a:pt x="1177344" y="354906"/>
                  </a:lnTo>
                  <a:lnTo>
                    <a:pt x="1177736" y="353862"/>
                  </a:lnTo>
                  <a:lnTo>
                    <a:pt x="1179041" y="352818"/>
                  </a:lnTo>
                  <a:lnTo>
                    <a:pt x="1179563" y="350730"/>
                  </a:lnTo>
                  <a:lnTo>
                    <a:pt x="1180476" y="350404"/>
                  </a:lnTo>
                  <a:lnTo>
                    <a:pt x="1180998" y="349490"/>
                  </a:lnTo>
                  <a:lnTo>
                    <a:pt x="1183217" y="348120"/>
                  </a:lnTo>
                  <a:lnTo>
                    <a:pt x="1183804" y="347076"/>
                  </a:lnTo>
                  <a:lnTo>
                    <a:pt x="1184326" y="346946"/>
                  </a:lnTo>
                  <a:lnTo>
                    <a:pt x="1186349" y="344857"/>
                  </a:lnTo>
                  <a:lnTo>
                    <a:pt x="1187067" y="344857"/>
                  </a:lnTo>
                  <a:lnTo>
                    <a:pt x="1189481" y="343095"/>
                  </a:lnTo>
                  <a:lnTo>
                    <a:pt x="1190786" y="340290"/>
                  </a:lnTo>
                  <a:lnTo>
                    <a:pt x="1193201" y="338071"/>
                  </a:lnTo>
                  <a:lnTo>
                    <a:pt x="1193396" y="337027"/>
                  </a:lnTo>
                  <a:lnTo>
                    <a:pt x="1195289" y="335657"/>
                  </a:lnTo>
                  <a:lnTo>
                    <a:pt x="1196398" y="334026"/>
                  </a:lnTo>
                  <a:lnTo>
                    <a:pt x="1197312" y="334026"/>
                  </a:lnTo>
                  <a:lnTo>
                    <a:pt x="1197833" y="333438"/>
                  </a:lnTo>
                  <a:lnTo>
                    <a:pt x="1199530" y="333569"/>
                  </a:lnTo>
                  <a:lnTo>
                    <a:pt x="1199922" y="333112"/>
                  </a:lnTo>
                  <a:lnTo>
                    <a:pt x="1203249" y="332394"/>
                  </a:lnTo>
                  <a:lnTo>
                    <a:pt x="1204359" y="330893"/>
                  </a:lnTo>
                  <a:lnTo>
                    <a:pt x="1205468" y="330176"/>
                  </a:lnTo>
                  <a:lnTo>
                    <a:pt x="1205077" y="329262"/>
                  </a:lnTo>
                  <a:lnTo>
                    <a:pt x="1205794" y="328936"/>
                  </a:lnTo>
                  <a:lnTo>
                    <a:pt x="1207621" y="329262"/>
                  </a:lnTo>
                  <a:lnTo>
                    <a:pt x="1209644" y="328544"/>
                  </a:lnTo>
                  <a:lnTo>
                    <a:pt x="1211145" y="328544"/>
                  </a:lnTo>
                  <a:lnTo>
                    <a:pt x="1211341" y="329719"/>
                  </a:lnTo>
                  <a:lnTo>
                    <a:pt x="1211732" y="329980"/>
                  </a:lnTo>
                  <a:lnTo>
                    <a:pt x="1216952" y="329523"/>
                  </a:lnTo>
                  <a:lnTo>
                    <a:pt x="1217474" y="328936"/>
                  </a:lnTo>
                  <a:lnTo>
                    <a:pt x="1219171" y="329067"/>
                  </a:lnTo>
                  <a:lnTo>
                    <a:pt x="1219367" y="328022"/>
                  </a:lnTo>
                  <a:lnTo>
                    <a:pt x="1220476" y="327892"/>
                  </a:lnTo>
                  <a:lnTo>
                    <a:pt x="1221390" y="326718"/>
                  </a:lnTo>
                  <a:lnTo>
                    <a:pt x="1222303" y="327305"/>
                  </a:lnTo>
                  <a:lnTo>
                    <a:pt x="1223021" y="327174"/>
                  </a:lnTo>
                  <a:lnTo>
                    <a:pt x="1223021" y="326456"/>
                  </a:lnTo>
                  <a:lnTo>
                    <a:pt x="1222434" y="326326"/>
                  </a:lnTo>
                  <a:lnTo>
                    <a:pt x="1222434" y="325412"/>
                  </a:lnTo>
                  <a:lnTo>
                    <a:pt x="1224848" y="325869"/>
                  </a:lnTo>
                  <a:lnTo>
                    <a:pt x="1224848" y="326456"/>
                  </a:lnTo>
                  <a:lnTo>
                    <a:pt x="1225957" y="327827"/>
                  </a:lnTo>
                  <a:lnTo>
                    <a:pt x="1227066" y="327827"/>
                  </a:lnTo>
                  <a:lnTo>
                    <a:pt x="1226349" y="325151"/>
                  </a:lnTo>
                  <a:lnTo>
                    <a:pt x="1225044" y="323977"/>
                  </a:lnTo>
                  <a:lnTo>
                    <a:pt x="1225044" y="322019"/>
                  </a:lnTo>
                  <a:lnTo>
                    <a:pt x="1226545" y="320649"/>
                  </a:lnTo>
                  <a:lnTo>
                    <a:pt x="1227458" y="318430"/>
                  </a:lnTo>
                  <a:lnTo>
                    <a:pt x="1229872" y="316473"/>
                  </a:lnTo>
                  <a:lnTo>
                    <a:pt x="1230982" y="314254"/>
                  </a:lnTo>
                  <a:lnTo>
                    <a:pt x="1232678" y="313341"/>
                  </a:lnTo>
                  <a:lnTo>
                    <a:pt x="1233070" y="312166"/>
                  </a:lnTo>
                  <a:lnTo>
                    <a:pt x="1234766" y="310078"/>
                  </a:lnTo>
                  <a:lnTo>
                    <a:pt x="1234962" y="308903"/>
                  </a:lnTo>
                  <a:lnTo>
                    <a:pt x="1235549" y="308773"/>
                  </a:lnTo>
                  <a:lnTo>
                    <a:pt x="1235941" y="307729"/>
                  </a:lnTo>
                  <a:lnTo>
                    <a:pt x="1237050" y="306554"/>
                  </a:lnTo>
                  <a:lnTo>
                    <a:pt x="1238159" y="303553"/>
                  </a:lnTo>
                  <a:lnTo>
                    <a:pt x="1238877" y="302966"/>
                  </a:lnTo>
                  <a:lnTo>
                    <a:pt x="1240182" y="299833"/>
                  </a:lnTo>
                  <a:lnTo>
                    <a:pt x="1240574" y="299703"/>
                  </a:lnTo>
                  <a:lnTo>
                    <a:pt x="1240574" y="298529"/>
                  </a:lnTo>
                  <a:lnTo>
                    <a:pt x="1240965" y="298072"/>
                  </a:lnTo>
                  <a:lnTo>
                    <a:pt x="1240769" y="292590"/>
                  </a:lnTo>
                  <a:lnTo>
                    <a:pt x="1241357" y="291416"/>
                  </a:lnTo>
                  <a:lnTo>
                    <a:pt x="1241161" y="289785"/>
                  </a:lnTo>
                  <a:lnTo>
                    <a:pt x="1241879" y="287696"/>
                  </a:lnTo>
                  <a:lnTo>
                    <a:pt x="1243184" y="286326"/>
                  </a:lnTo>
                  <a:lnTo>
                    <a:pt x="1243771" y="286326"/>
                  </a:lnTo>
                  <a:lnTo>
                    <a:pt x="1243771" y="286000"/>
                  </a:lnTo>
                  <a:lnTo>
                    <a:pt x="1245076" y="285413"/>
                  </a:lnTo>
                  <a:lnTo>
                    <a:pt x="1246185" y="283782"/>
                  </a:lnTo>
                  <a:lnTo>
                    <a:pt x="1247490" y="282737"/>
                  </a:lnTo>
                  <a:lnTo>
                    <a:pt x="1247686" y="281693"/>
                  </a:lnTo>
                  <a:lnTo>
                    <a:pt x="1248600" y="281367"/>
                  </a:lnTo>
                  <a:lnTo>
                    <a:pt x="1248795" y="280780"/>
                  </a:lnTo>
                  <a:lnTo>
                    <a:pt x="1249513" y="280323"/>
                  </a:lnTo>
                  <a:lnTo>
                    <a:pt x="1249513" y="279605"/>
                  </a:lnTo>
                  <a:lnTo>
                    <a:pt x="1250231" y="279018"/>
                  </a:lnTo>
                  <a:lnTo>
                    <a:pt x="1250427" y="277974"/>
                  </a:lnTo>
                  <a:lnTo>
                    <a:pt x="1250949" y="277517"/>
                  </a:lnTo>
                  <a:lnTo>
                    <a:pt x="1251340" y="275299"/>
                  </a:lnTo>
                  <a:lnTo>
                    <a:pt x="1251862" y="274972"/>
                  </a:lnTo>
                  <a:lnTo>
                    <a:pt x="1252450" y="273211"/>
                  </a:lnTo>
                  <a:lnTo>
                    <a:pt x="1253363" y="272623"/>
                  </a:lnTo>
                  <a:lnTo>
                    <a:pt x="1253755" y="271579"/>
                  </a:lnTo>
                  <a:lnTo>
                    <a:pt x="1253559" y="270405"/>
                  </a:lnTo>
                  <a:lnTo>
                    <a:pt x="1253950" y="269817"/>
                  </a:lnTo>
                  <a:lnTo>
                    <a:pt x="1248534" y="266359"/>
                  </a:lnTo>
                  <a:lnTo>
                    <a:pt x="1247947" y="266229"/>
                  </a:lnTo>
                  <a:lnTo>
                    <a:pt x="1247947" y="267273"/>
                  </a:lnTo>
                  <a:lnTo>
                    <a:pt x="1247556" y="267403"/>
                  </a:lnTo>
                  <a:lnTo>
                    <a:pt x="1247360" y="268447"/>
                  </a:lnTo>
                  <a:lnTo>
                    <a:pt x="1245337" y="268904"/>
                  </a:lnTo>
                  <a:lnTo>
                    <a:pt x="1244945" y="268186"/>
                  </a:lnTo>
                  <a:lnTo>
                    <a:pt x="1244228" y="268056"/>
                  </a:lnTo>
                  <a:lnTo>
                    <a:pt x="1244424" y="267338"/>
                  </a:lnTo>
                  <a:lnTo>
                    <a:pt x="1244032" y="266424"/>
                  </a:lnTo>
                  <a:lnTo>
                    <a:pt x="1243314" y="266163"/>
                  </a:lnTo>
                  <a:lnTo>
                    <a:pt x="1243901" y="265250"/>
                  </a:lnTo>
                  <a:lnTo>
                    <a:pt x="1243901" y="264532"/>
                  </a:lnTo>
                  <a:lnTo>
                    <a:pt x="1243314" y="263945"/>
                  </a:lnTo>
                  <a:lnTo>
                    <a:pt x="1242596" y="264401"/>
                  </a:lnTo>
                  <a:lnTo>
                    <a:pt x="1242335" y="265772"/>
                  </a:lnTo>
                  <a:lnTo>
                    <a:pt x="1242335" y="265772"/>
                  </a:lnTo>
                  <a:lnTo>
                    <a:pt x="1238616" y="252852"/>
                  </a:lnTo>
                  <a:lnTo>
                    <a:pt x="1240378" y="244761"/>
                  </a:lnTo>
                  <a:lnTo>
                    <a:pt x="1235941" y="244043"/>
                  </a:lnTo>
                  <a:lnTo>
                    <a:pt x="1234244" y="240911"/>
                  </a:lnTo>
                  <a:lnTo>
                    <a:pt x="1244097" y="233863"/>
                  </a:lnTo>
                  <a:lnTo>
                    <a:pt x="1238159" y="225185"/>
                  </a:lnTo>
                  <a:lnTo>
                    <a:pt x="1239203" y="216963"/>
                  </a:lnTo>
                  <a:lnTo>
                    <a:pt x="1234962" y="209198"/>
                  </a:lnTo>
                  <a:lnTo>
                    <a:pt x="1235419" y="204891"/>
                  </a:lnTo>
                  <a:lnTo>
                    <a:pt x="1241291" y="197845"/>
                  </a:lnTo>
                  <a:lnTo>
                    <a:pt x="1241031" y="193799"/>
                  </a:lnTo>
                  <a:lnTo>
                    <a:pt x="1235941" y="184076"/>
                  </a:lnTo>
                  <a:lnTo>
                    <a:pt x="1239073" y="174810"/>
                  </a:lnTo>
                  <a:lnTo>
                    <a:pt x="1238290" y="171091"/>
                  </a:lnTo>
                  <a:lnTo>
                    <a:pt x="1247686" y="158889"/>
                  </a:lnTo>
                  <a:lnTo>
                    <a:pt x="1247817" y="153669"/>
                  </a:lnTo>
                  <a:close/>
                </a:path>
              </a:pathLst>
            </a:custGeom>
            <a:grpFill/>
            <a:ln w="6522" cap="flat">
              <a:solidFill>
                <a:schemeClr val="bg1">
                  <a:lumMod val="50000"/>
                </a:schemeClr>
              </a:solid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55B8F097-EFB9-4544-C789-ED86D4BD1826}"/>
                </a:ext>
              </a:extLst>
            </p:cNvPr>
            <p:cNvSpPr/>
            <p:nvPr/>
          </p:nvSpPr>
          <p:spPr>
            <a:xfrm>
              <a:off x="5719702" y="4581382"/>
              <a:ext cx="948439" cy="1120444"/>
            </a:xfrm>
            <a:custGeom>
              <a:avLst/>
              <a:gdLst>
                <a:gd name="connsiteX0" fmla="*/ 264467 w 948439"/>
                <a:gd name="connsiteY0" fmla="*/ 965014 h 1120444"/>
                <a:gd name="connsiteX1" fmla="*/ 265185 w 948439"/>
                <a:gd name="connsiteY1" fmla="*/ 965340 h 1120444"/>
                <a:gd name="connsiteX2" fmla="*/ 264989 w 948439"/>
                <a:gd name="connsiteY2" fmla="*/ 965927 h 1120444"/>
                <a:gd name="connsiteX3" fmla="*/ 263880 w 948439"/>
                <a:gd name="connsiteY3" fmla="*/ 965470 h 1120444"/>
                <a:gd name="connsiteX4" fmla="*/ 264467 w 948439"/>
                <a:gd name="connsiteY4" fmla="*/ 965014 h 1120444"/>
                <a:gd name="connsiteX5" fmla="*/ 70538 w 948439"/>
                <a:gd name="connsiteY5" fmla="*/ 947657 h 1120444"/>
                <a:gd name="connsiteX6" fmla="*/ 71451 w 948439"/>
                <a:gd name="connsiteY6" fmla="*/ 948570 h 1120444"/>
                <a:gd name="connsiteX7" fmla="*/ 73670 w 948439"/>
                <a:gd name="connsiteY7" fmla="*/ 948244 h 1120444"/>
                <a:gd name="connsiteX8" fmla="*/ 73082 w 948439"/>
                <a:gd name="connsiteY8" fmla="*/ 948701 h 1120444"/>
                <a:gd name="connsiteX9" fmla="*/ 73082 w 948439"/>
                <a:gd name="connsiteY9" fmla="*/ 949614 h 1120444"/>
                <a:gd name="connsiteX10" fmla="*/ 71973 w 948439"/>
                <a:gd name="connsiteY10" fmla="*/ 949875 h 1120444"/>
                <a:gd name="connsiteX11" fmla="*/ 71451 w 948439"/>
                <a:gd name="connsiteY11" fmla="*/ 950658 h 1120444"/>
                <a:gd name="connsiteX12" fmla="*/ 71647 w 948439"/>
                <a:gd name="connsiteY12" fmla="*/ 951702 h 1120444"/>
                <a:gd name="connsiteX13" fmla="*/ 70538 w 948439"/>
                <a:gd name="connsiteY13" fmla="*/ 952029 h 1120444"/>
                <a:gd name="connsiteX14" fmla="*/ 70342 w 948439"/>
                <a:gd name="connsiteY14" fmla="*/ 952616 h 1120444"/>
                <a:gd name="connsiteX15" fmla="*/ 69428 w 948439"/>
                <a:gd name="connsiteY15" fmla="*/ 953203 h 1120444"/>
                <a:gd name="connsiteX16" fmla="*/ 65317 w 948439"/>
                <a:gd name="connsiteY16" fmla="*/ 953334 h 1120444"/>
                <a:gd name="connsiteX17" fmla="*/ 65317 w 948439"/>
                <a:gd name="connsiteY17" fmla="*/ 952420 h 1120444"/>
                <a:gd name="connsiteX18" fmla="*/ 64730 w 948439"/>
                <a:gd name="connsiteY18" fmla="*/ 951963 h 1120444"/>
                <a:gd name="connsiteX19" fmla="*/ 64926 w 948439"/>
                <a:gd name="connsiteY19" fmla="*/ 951376 h 1120444"/>
                <a:gd name="connsiteX20" fmla="*/ 66818 w 948439"/>
                <a:gd name="connsiteY20" fmla="*/ 950789 h 1120444"/>
                <a:gd name="connsiteX21" fmla="*/ 66818 w 948439"/>
                <a:gd name="connsiteY21" fmla="*/ 950332 h 1120444"/>
                <a:gd name="connsiteX22" fmla="*/ 67536 w 948439"/>
                <a:gd name="connsiteY22" fmla="*/ 950006 h 1120444"/>
                <a:gd name="connsiteX23" fmla="*/ 67927 w 948439"/>
                <a:gd name="connsiteY23" fmla="*/ 948636 h 1120444"/>
                <a:gd name="connsiteX24" fmla="*/ 68841 w 948439"/>
                <a:gd name="connsiteY24" fmla="*/ 948505 h 1120444"/>
                <a:gd name="connsiteX25" fmla="*/ 69559 w 948439"/>
                <a:gd name="connsiteY25" fmla="*/ 947591 h 1120444"/>
                <a:gd name="connsiteX26" fmla="*/ 70538 w 948439"/>
                <a:gd name="connsiteY26" fmla="*/ 947591 h 1120444"/>
                <a:gd name="connsiteX27" fmla="*/ 2349 w 948439"/>
                <a:gd name="connsiteY27" fmla="*/ 932257 h 1120444"/>
                <a:gd name="connsiteX28" fmla="*/ 2545 w 948439"/>
                <a:gd name="connsiteY28" fmla="*/ 932844 h 1120444"/>
                <a:gd name="connsiteX29" fmla="*/ 1436 w 948439"/>
                <a:gd name="connsiteY29" fmla="*/ 933889 h 1120444"/>
                <a:gd name="connsiteX30" fmla="*/ 718 w 948439"/>
                <a:gd name="connsiteY30" fmla="*/ 933889 h 1120444"/>
                <a:gd name="connsiteX31" fmla="*/ 0 w 948439"/>
                <a:gd name="connsiteY31" fmla="*/ 933106 h 1120444"/>
                <a:gd name="connsiteX32" fmla="*/ 392 w 948439"/>
                <a:gd name="connsiteY32" fmla="*/ 932192 h 1120444"/>
                <a:gd name="connsiteX33" fmla="*/ 2349 w 948439"/>
                <a:gd name="connsiteY33" fmla="*/ 932192 h 1120444"/>
                <a:gd name="connsiteX34" fmla="*/ 61990 w 948439"/>
                <a:gd name="connsiteY34" fmla="*/ 925210 h 1120444"/>
                <a:gd name="connsiteX35" fmla="*/ 62903 w 948439"/>
                <a:gd name="connsiteY35" fmla="*/ 925341 h 1120444"/>
                <a:gd name="connsiteX36" fmla="*/ 63099 w 948439"/>
                <a:gd name="connsiteY36" fmla="*/ 925797 h 1120444"/>
                <a:gd name="connsiteX37" fmla="*/ 65317 w 948439"/>
                <a:gd name="connsiteY37" fmla="*/ 926841 h 1120444"/>
                <a:gd name="connsiteX38" fmla="*/ 67927 w 948439"/>
                <a:gd name="connsiteY38" fmla="*/ 927298 h 1120444"/>
                <a:gd name="connsiteX39" fmla="*/ 67927 w 948439"/>
                <a:gd name="connsiteY39" fmla="*/ 929256 h 1120444"/>
                <a:gd name="connsiteX40" fmla="*/ 68645 w 948439"/>
                <a:gd name="connsiteY40" fmla="*/ 929386 h 1120444"/>
                <a:gd name="connsiteX41" fmla="*/ 68841 w 948439"/>
                <a:gd name="connsiteY41" fmla="*/ 928603 h 1120444"/>
                <a:gd name="connsiteX42" fmla="*/ 69559 w 948439"/>
                <a:gd name="connsiteY42" fmla="*/ 928603 h 1120444"/>
                <a:gd name="connsiteX43" fmla="*/ 70277 w 948439"/>
                <a:gd name="connsiteY43" fmla="*/ 929516 h 1120444"/>
                <a:gd name="connsiteX44" fmla="*/ 70799 w 948439"/>
                <a:gd name="connsiteY44" fmla="*/ 929516 h 1120444"/>
                <a:gd name="connsiteX45" fmla="*/ 71908 w 948439"/>
                <a:gd name="connsiteY45" fmla="*/ 930430 h 1120444"/>
                <a:gd name="connsiteX46" fmla="*/ 71908 w 948439"/>
                <a:gd name="connsiteY46" fmla="*/ 931018 h 1120444"/>
                <a:gd name="connsiteX47" fmla="*/ 70603 w 948439"/>
                <a:gd name="connsiteY47" fmla="*/ 931148 h 1120444"/>
                <a:gd name="connsiteX48" fmla="*/ 70211 w 948439"/>
                <a:gd name="connsiteY48" fmla="*/ 931605 h 1120444"/>
                <a:gd name="connsiteX49" fmla="*/ 68906 w 948439"/>
                <a:gd name="connsiteY49" fmla="*/ 931605 h 1120444"/>
                <a:gd name="connsiteX50" fmla="*/ 68515 w 948439"/>
                <a:gd name="connsiteY50" fmla="*/ 932518 h 1120444"/>
                <a:gd name="connsiteX51" fmla="*/ 67993 w 948439"/>
                <a:gd name="connsiteY51" fmla="*/ 932518 h 1120444"/>
                <a:gd name="connsiteX52" fmla="*/ 67275 w 948439"/>
                <a:gd name="connsiteY52" fmla="*/ 931605 h 1120444"/>
                <a:gd name="connsiteX53" fmla="*/ 67667 w 948439"/>
                <a:gd name="connsiteY53" fmla="*/ 930691 h 1120444"/>
                <a:gd name="connsiteX54" fmla="*/ 67079 w 948439"/>
                <a:gd name="connsiteY54" fmla="*/ 930561 h 1120444"/>
                <a:gd name="connsiteX55" fmla="*/ 65579 w 948439"/>
                <a:gd name="connsiteY55" fmla="*/ 931605 h 1120444"/>
                <a:gd name="connsiteX56" fmla="*/ 65579 w 948439"/>
                <a:gd name="connsiteY56" fmla="*/ 933432 h 1120444"/>
                <a:gd name="connsiteX57" fmla="*/ 64665 w 948439"/>
                <a:gd name="connsiteY57" fmla="*/ 934345 h 1120444"/>
                <a:gd name="connsiteX58" fmla="*/ 64469 w 948439"/>
                <a:gd name="connsiteY58" fmla="*/ 935063 h 1120444"/>
                <a:gd name="connsiteX59" fmla="*/ 63947 w 948439"/>
                <a:gd name="connsiteY59" fmla="*/ 935063 h 1120444"/>
                <a:gd name="connsiteX60" fmla="*/ 63751 w 948439"/>
                <a:gd name="connsiteY60" fmla="*/ 934476 h 1120444"/>
                <a:gd name="connsiteX61" fmla="*/ 63034 w 948439"/>
                <a:gd name="connsiteY61" fmla="*/ 934019 h 1120444"/>
                <a:gd name="connsiteX62" fmla="*/ 61533 w 948439"/>
                <a:gd name="connsiteY62" fmla="*/ 933889 h 1120444"/>
                <a:gd name="connsiteX63" fmla="*/ 61533 w 948439"/>
                <a:gd name="connsiteY63" fmla="*/ 933432 h 1120444"/>
                <a:gd name="connsiteX64" fmla="*/ 62055 w 948439"/>
                <a:gd name="connsiteY64" fmla="*/ 933106 h 1120444"/>
                <a:gd name="connsiteX65" fmla="*/ 61859 w 948439"/>
                <a:gd name="connsiteY65" fmla="*/ 932779 h 1120444"/>
                <a:gd name="connsiteX66" fmla="*/ 59967 w 948439"/>
                <a:gd name="connsiteY66" fmla="*/ 932453 h 1120444"/>
                <a:gd name="connsiteX67" fmla="*/ 59445 w 948439"/>
                <a:gd name="connsiteY67" fmla="*/ 931996 h 1120444"/>
                <a:gd name="connsiteX68" fmla="*/ 57748 w 948439"/>
                <a:gd name="connsiteY68" fmla="*/ 931996 h 1120444"/>
                <a:gd name="connsiteX69" fmla="*/ 57031 w 948439"/>
                <a:gd name="connsiteY69" fmla="*/ 930626 h 1120444"/>
                <a:gd name="connsiteX70" fmla="*/ 57031 w 948439"/>
                <a:gd name="connsiteY70" fmla="*/ 927950 h 1120444"/>
                <a:gd name="connsiteX71" fmla="*/ 58531 w 948439"/>
                <a:gd name="connsiteY71" fmla="*/ 927363 h 1120444"/>
                <a:gd name="connsiteX72" fmla="*/ 60946 w 948439"/>
                <a:gd name="connsiteY72" fmla="*/ 925145 h 1120444"/>
                <a:gd name="connsiteX73" fmla="*/ 61990 w 948439"/>
                <a:gd name="connsiteY73" fmla="*/ 925145 h 1120444"/>
                <a:gd name="connsiteX74" fmla="*/ 48809 w 948439"/>
                <a:gd name="connsiteY74" fmla="*/ 852976 h 1120444"/>
                <a:gd name="connsiteX75" fmla="*/ 49527 w 948439"/>
                <a:gd name="connsiteY75" fmla="*/ 853759 h 1120444"/>
                <a:gd name="connsiteX76" fmla="*/ 50244 w 948439"/>
                <a:gd name="connsiteY76" fmla="*/ 853759 h 1120444"/>
                <a:gd name="connsiteX77" fmla="*/ 50831 w 948439"/>
                <a:gd name="connsiteY77" fmla="*/ 853172 h 1120444"/>
                <a:gd name="connsiteX78" fmla="*/ 51549 w 948439"/>
                <a:gd name="connsiteY78" fmla="*/ 853498 h 1120444"/>
                <a:gd name="connsiteX79" fmla="*/ 51549 w 948439"/>
                <a:gd name="connsiteY79" fmla="*/ 854672 h 1120444"/>
                <a:gd name="connsiteX80" fmla="*/ 50636 w 948439"/>
                <a:gd name="connsiteY80" fmla="*/ 856043 h 1120444"/>
                <a:gd name="connsiteX81" fmla="*/ 50636 w 948439"/>
                <a:gd name="connsiteY81" fmla="*/ 857544 h 1120444"/>
                <a:gd name="connsiteX82" fmla="*/ 50244 w 948439"/>
                <a:gd name="connsiteY82" fmla="*/ 857674 h 1120444"/>
                <a:gd name="connsiteX83" fmla="*/ 50440 w 948439"/>
                <a:gd name="connsiteY83" fmla="*/ 859044 h 1120444"/>
                <a:gd name="connsiteX84" fmla="*/ 50048 w 948439"/>
                <a:gd name="connsiteY84" fmla="*/ 859370 h 1120444"/>
                <a:gd name="connsiteX85" fmla="*/ 50766 w 948439"/>
                <a:gd name="connsiteY85" fmla="*/ 861198 h 1120444"/>
                <a:gd name="connsiteX86" fmla="*/ 50766 w 948439"/>
                <a:gd name="connsiteY86" fmla="*/ 864069 h 1120444"/>
                <a:gd name="connsiteX87" fmla="*/ 50375 w 948439"/>
                <a:gd name="connsiteY87" fmla="*/ 864982 h 1120444"/>
                <a:gd name="connsiteX88" fmla="*/ 50766 w 948439"/>
                <a:gd name="connsiteY88" fmla="*/ 865113 h 1120444"/>
                <a:gd name="connsiteX89" fmla="*/ 50962 w 948439"/>
                <a:gd name="connsiteY89" fmla="*/ 867788 h 1120444"/>
                <a:gd name="connsiteX90" fmla="*/ 49853 w 948439"/>
                <a:gd name="connsiteY90" fmla="*/ 868702 h 1120444"/>
                <a:gd name="connsiteX91" fmla="*/ 49461 w 948439"/>
                <a:gd name="connsiteY91" fmla="*/ 869615 h 1120444"/>
                <a:gd name="connsiteX92" fmla="*/ 48548 w 948439"/>
                <a:gd name="connsiteY92" fmla="*/ 870072 h 1120444"/>
                <a:gd name="connsiteX93" fmla="*/ 48156 w 948439"/>
                <a:gd name="connsiteY93" fmla="*/ 870855 h 1120444"/>
                <a:gd name="connsiteX94" fmla="*/ 47569 w 948439"/>
                <a:gd name="connsiteY94" fmla="*/ 870855 h 1120444"/>
                <a:gd name="connsiteX95" fmla="*/ 47569 w 948439"/>
                <a:gd name="connsiteY95" fmla="*/ 869941 h 1120444"/>
                <a:gd name="connsiteX96" fmla="*/ 48678 w 948439"/>
                <a:gd name="connsiteY96" fmla="*/ 869224 h 1120444"/>
                <a:gd name="connsiteX97" fmla="*/ 49787 w 948439"/>
                <a:gd name="connsiteY97" fmla="*/ 868049 h 1120444"/>
                <a:gd name="connsiteX98" fmla="*/ 49787 w 948439"/>
                <a:gd name="connsiteY98" fmla="*/ 867592 h 1120444"/>
                <a:gd name="connsiteX99" fmla="*/ 49265 w 948439"/>
                <a:gd name="connsiteY99" fmla="*/ 867266 h 1120444"/>
                <a:gd name="connsiteX100" fmla="*/ 49070 w 948439"/>
                <a:gd name="connsiteY100" fmla="*/ 866548 h 1120444"/>
                <a:gd name="connsiteX101" fmla="*/ 47243 w 948439"/>
                <a:gd name="connsiteY101" fmla="*/ 867005 h 1120444"/>
                <a:gd name="connsiteX102" fmla="*/ 47243 w 948439"/>
                <a:gd name="connsiteY102" fmla="*/ 865178 h 1120444"/>
                <a:gd name="connsiteX103" fmla="*/ 46851 w 948439"/>
                <a:gd name="connsiteY103" fmla="*/ 864852 h 1120444"/>
                <a:gd name="connsiteX104" fmla="*/ 46264 w 948439"/>
                <a:gd name="connsiteY104" fmla="*/ 865178 h 1120444"/>
                <a:gd name="connsiteX105" fmla="*/ 44763 w 948439"/>
                <a:gd name="connsiteY105" fmla="*/ 864852 h 1120444"/>
                <a:gd name="connsiteX106" fmla="*/ 44763 w 948439"/>
                <a:gd name="connsiteY106" fmla="*/ 864069 h 1120444"/>
                <a:gd name="connsiteX107" fmla="*/ 44176 w 948439"/>
                <a:gd name="connsiteY107" fmla="*/ 863612 h 1120444"/>
                <a:gd name="connsiteX108" fmla="*/ 44176 w 948439"/>
                <a:gd name="connsiteY108" fmla="*/ 862111 h 1120444"/>
                <a:gd name="connsiteX109" fmla="*/ 43654 w 948439"/>
                <a:gd name="connsiteY109" fmla="*/ 861785 h 1120444"/>
                <a:gd name="connsiteX110" fmla="*/ 43849 w 948439"/>
                <a:gd name="connsiteY110" fmla="*/ 860871 h 1120444"/>
                <a:gd name="connsiteX111" fmla="*/ 43458 w 948439"/>
                <a:gd name="connsiteY111" fmla="*/ 860088 h 1120444"/>
                <a:gd name="connsiteX112" fmla="*/ 43849 w 948439"/>
                <a:gd name="connsiteY112" fmla="*/ 859632 h 1120444"/>
                <a:gd name="connsiteX113" fmla="*/ 46851 w 948439"/>
                <a:gd name="connsiteY113" fmla="*/ 858718 h 1120444"/>
                <a:gd name="connsiteX114" fmla="*/ 46851 w 948439"/>
                <a:gd name="connsiteY114" fmla="*/ 858000 h 1120444"/>
                <a:gd name="connsiteX115" fmla="*/ 45742 w 948439"/>
                <a:gd name="connsiteY115" fmla="*/ 857217 h 1120444"/>
                <a:gd name="connsiteX116" fmla="*/ 45155 w 948439"/>
                <a:gd name="connsiteY116" fmla="*/ 854672 h 1120444"/>
                <a:gd name="connsiteX117" fmla="*/ 47765 w 948439"/>
                <a:gd name="connsiteY117" fmla="*/ 853759 h 1120444"/>
                <a:gd name="connsiteX118" fmla="*/ 48809 w 948439"/>
                <a:gd name="connsiteY118" fmla="*/ 852976 h 1120444"/>
                <a:gd name="connsiteX119" fmla="*/ 232298 w 948439"/>
                <a:gd name="connsiteY119" fmla="*/ 367565 h 1120444"/>
                <a:gd name="connsiteX120" fmla="*/ 234908 w 948439"/>
                <a:gd name="connsiteY120" fmla="*/ 368152 h 1120444"/>
                <a:gd name="connsiteX121" fmla="*/ 235626 w 948439"/>
                <a:gd name="connsiteY121" fmla="*/ 368740 h 1120444"/>
                <a:gd name="connsiteX122" fmla="*/ 235821 w 948439"/>
                <a:gd name="connsiteY122" fmla="*/ 370241 h 1120444"/>
                <a:gd name="connsiteX123" fmla="*/ 235299 w 948439"/>
                <a:gd name="connsiteY123" fmla="*/ 370697 h 1120444"/>
                <a:gd name="connsiteX124" fmla="*/ 235495 w 948439"/>
                <a:gd name="connsiteY124" fmla="*/ 373177 h 1120444"/>
                <a:gd name="connsiteX125" fmla="*/ 234582 w 948439"/>
                <a:gd name="connsiteY125" fmla="*/ 374090 h 1120444"/>
                <a:gd name="connsiteX126" fmla="*/ 234190 w 948439"/>
                <a:gd name="connsiteY126" fmla="*/ 375135 h 1120444"/>
                <a:gd name="connsiteX127" fmla="*/ 233603 w 948439"/>
                <a:gd name="connsiteY127" fmla="*/ 375461 h 1120444"/>
                <a:gd name="connsiteX128" fmla="*/ 233407 w 948439"/>
                <a:gd name="connsiteY128" fmla="*/ 376244 h 1120444"/>
                <a:gd name="connsiteX129" fmla="*/ 232102 w 948439"/>
                <a:gd name="connsiteY129" fmla="*/ 375787 h 1120444"/>
                <a:gd name="connsiteX130" fmla="*/ 231384 w 948439"/>
                <a:gd name="connsiteY130" fmla="*/ 376113 h 1120444"/>
                <a:gd name="connsiteX131" fmla="*/ 230797 w 948439"/>
                <a:gd name="connsiteY131" fmla="*/ 375787 h 1120444"/>
                <a:gd name="connsiteX132" fmla="*/ 229883 w 948439"/>
                <a:gd name="connsiteY132" fmla="*/ 375918 h 1120444"/>
                <a:gd name="connsiteX133" fmla="*/ 229883 w 948439"/>
                <a:gd name="connsiteY133" fmla="*/ 376374 h 1120444"/>
                <a:gd name="connsiteX134" fmla="*/ 230797 w 948439"/>
                <a:gd name="connsiteY134" fmla="*/ 376700 h 1120444"/>
                <a:gd name="connsiteX135" fmla="*/ 230797 w 948439"/>
                <a:gd name="connsiteY135" fmla="*/ 377483 h 1120444"/>
                <a:gd name="connsiteX136" fmla="*/ 230079 w 948439"/>
                <a:gd name="connsiteY136" fmla="*/ 378723 h 1120444"/>
                <a:gd name="connsiteX137" fmla="*/ 228774 w 948439"/>
                <a:gd name="connsiteY137" fmla="*/ 379637 h 1120444"/>
                <a:gd name="connsiteX138" fmla="*/ 228578 w 948439"/>
                <a:gd name="connsiteY138" fmla="*/ 380420 h 1120444"/>
                <a:gd name="connsiteX139" fmla="*/ 227665 w 948439"/>
                <a:gd name="connsiteY139" fmla="*/ 380550 h 1120444"/>
                <a:gd name="connsiteX140" fmla="*/ 227469 w 948439"/>
                <a:gd name="connsiteY140" fmla="*/ 379506 h 1120444"/>
                <a:gd name="connsiteX141" fmla="*/ 228056 w 948439"/>
                <a:gd name="connsiteY141" fmla="*/ 378723 h 1120444"/>
                <a:gd name="connsiteX142" fmla="*/ 227861 w 948439"/>
                <a:gd name="connsiteY142" fmla="*/ 377027 h 1120444"/>
                <a:gd name="connsiteX143" fmla="*/ 228774 w 948439"/>
                <a:gd name="connsiteY143" fmla="*/ 376244 h 1120444"/>
                <a:gd name="connsiteX144" fmla="*/ 228774 w 948439"/>
                <a:gd name="connsiteY144" fmla="*/ 374743 h 1120444"/>
                <a:gd name="connsiteX145" fmla="*/ 230079 w 948439"/>
                <a:gd name="connsiteY145" fmla="*/ 374286 h 1120444"/>
                <a:gd name="connsiteX146" fmla="*/ 229688 w 948439"/>
                <a:gd name="connsiteY146" fmla="*/ 372459 h 1120444"/>
                <a:gd name="connsiteX147" fmla="*/ 230079 w 948439"/>
                <a:gd name="connsiteY147" fmla="*/ 369979 h 1120444"/>
                <a:gd name="connsiteX148" fmla="*/ 229688 w 948439"/>
                <a:gd name="connsiteY148" fmla="*/ 369653 h 1120444"/>
                <a:gd name="connsiteX149" fmla="*/ 229688 w 948439"/>
                <a:gd name="connsiteY149" fmla="*/ 368283 h 1120444"/>
                <a:gd name="connsiteX150" fmla="*/ 230601 w 948439"/>
                <a:gd name="connsiteY150" fmla="*/ 367500 h 1120444"/>
                <a:gd name="connsiteX151" fmla="*/ 232298 w 948439"/>
                <a:gd name="connsiteY151" fmla="*/ 367500 h 1120444"/>
                <a:gd name="connsiteX152" fmla="*/ 289132 w 948439"/>
                <a:gd name="connsiteY152" fmla="*/ 55268 h 1120444"/>
                <a:gd name="connsiteX153" fmla="*/ 289328 w 948439"/>
                <a:gd name="connsiteY153" fmla="*/ 55725 h 1120444"/>
                <a:gd name="connsiteX154" fmla="*/ 288023 w 948439"/>
                <a:gd name="connsiteY154" fmla="*/ 56639 h 1120444"/>
                <a:gd name="connsiteX155" fmla="*/ 286326 w 948439"/>
                <a:gd name="connsiteY155" fmla="*/ 58662 h 1120444"/>
                <a:gd name="connsiteX156" fmla="*/ 280911 w 948439"/>
                <a:gd name="connsiteY156" fmla="*/ 58988 h 1120444"/>
                <a:gd name="connsiteX157" fmla="*/ 280388 w 948439"/>
                <a:gd name="connsiteY157" fmla="*/ 59640 h 1120444"/>
                <a:gd name="connsiteX158" fmla="*/ 279801 w 948439"/>
                <a:gd name="connsiteY158" fmla="*/ 61990 h 1120444"/>
                <a:gd name="connsiteX159" fmla="*/ 280911 w 948439"/>
                <a:gd name="connsiteY159" fmla="*/ 62120 h 1120444"/>
                <a:gd name="connsiteX160" fmla="*/ 282411 w 948439"/>
                <a:gd name="connsiteY160" fmla="*/ 63229 h 1120444"/>
                <a:gd name="connsiteX161" fmla="*/ 284630 w 948439"/>
                <a:gd name="connsiteY161" fmla="*/ 63099 h 1120444"/>
                <a:gd name="connsiteX162" fmla="*/ 285935 w 948439"/>
                <a:gd name="connsiteY162" fmla="*/ 64012 h 1120444"/>
                <a:gd name="connsiteX163" fmla="*/ 286522 w 948439"/>
                <a:gd name="connsiteY163" fmla="*/ 64012 h 1120444"/>
                <a:gd name="connsiteX164" fmla="*/ 286522 w 948439"/>
                <a:gd name="connsiteY164" fmla="*/ 61990 h 1120444"/>
                <a:gd name="connsiteX165" fmla="*/ 287827 w 948439"/>
                <a:gd name="connsiteY165" fmla="*/ 62316 h 1120444"/>
                <a:gd name="connsiteX166" fmla="*/ 288545 w 948439"/>
                <a:gd name="connsiteY166" fmla="*/ 58922 h 1120444"/>
                <a:gd name="connsiteX167" fmla="*/ 289654 w 948439"/>
                <a:gd name="connsiteY167" fmla="*/ 58270 h 1120444"/>
                <a:gd name="connsiteX168" fmla="*/ 289850 w 948439"/>
                <a:gd name="connsiteY168" fmla="*/ 58727 h 1120444"/>
                <a:gd name="connsiteX169" fmla="*/ 288936 w 948439"/>
                <a:gd name="connsiteY169" fmla="*/ 59967 h 1120444"/>
                <a:gd name="connsiteX170" fmla="*/ 288219 w 948439"/>
                <a:gd name="connsiteY170" fmla="*/ 62446 h 1120444"/>
                <a:gd name="connsiteX171" fmla="*/ 289524 w 948439"/>
                <a:gd name="connsiteY171" fmla="*/ 61533 h 1120444"/>
                <a:gd name="connsiteX172" fmla="*/ 289720 w 948439"/>
                <a:gd name="connsiteY172" fmla="*/ 62120 h 1120444"/>
                <a:gd name="connsiteX173" fmla="*/ 288023 w 948439"/>
                <a:gd name="connsiteY173" fmla="*/ 63360 h 1120444"/>
                <a:gd name="connsiteX174" fmla="*/ 288023 w 948439"/>
                <a:gd name="connsiteY174" fmla="*/ 64599 h 1120444"/>
                <a:gd name="connsiteX175" fmla="*/ 289132 w 948439"/>
                <a:gd name="connsiteY175" fmla="*/ 64926 h 1120444"/>
                <a:gd name="connsiteX176" fmla="*/ 289132 w 948439"/>
                <a:gd name="connsiteY176" fmla="*/ 65252 h 1120444"/>
                <a:gd name="connsiteX177" fmla="*/ 286131 w 948439"/>
                <a:gd name="connsiteY177" fmla="*/ 65122 h 1120444"/>
                <a:gd name="connsiteX178" fmla="*/ 286131 w 948439"/>
                <a:gd name="connsiteY178" fmla="*/ 65905 h 1120444"/>
                <a:gd name="connsiteX179" fmla="*/ 285413 w 948439"/>
                <a:gd name="connsiteY179" fmla="*/ 66231 h 1120444"/>
                <a:gd name="connsiteX180" fmla="*/ 285217 w 948439"/>
                <a:gd name="connsiteY180" fmla="*/ 67014 h 1120444"/>
                <a:gd name="connsiteX181" fmla="*/ 286131 w 948439"/>
                <a:gd name="connsiteY181" fmla="*/ 66688 h 1120444"/>
                <a:gd name="connsiteX182" fmla="*/ 286849 w 948439"/>
                <a:gd name="connsiteY182" fmla="*/ 65774 h 1120444"/>
                <a:gd name="connsiteX183" fmla="*/ 288349 w 948439"/>
                <a:gd name="connsiteY183" fmla="*/ 65644 h 1120444"/>
                <a:gd name="connsiteX184" fmla="*/ 289067 w 948439"/>
                <a:gd name="connsiteY184" fmla="*/ 66883 h 1120444"/>
                <a:gd name="connsiteX185" fmla="*/ 290176 w 948439"/>
                <a:gd name="connsiteY185" fmla="*/ 66883 h 1120444"/>
                <a:gd name="connsiteX186" fmla="*/ 291286 w 948439"/>
                <a:gd name="connsiteY186" fmla="*/ 67993 h 1120444"/>
                <a:gd name="connsiteX187" fmla="*/ 290568 w 948439"/>
                <a:gd name="connsiteY187" fmla="*/ 69363 h 1120444"/>
                <a:gd name="connsiteX188" fmla="*/ 291481 w 948439"/>
                <a:gd name="connsiteY188" fmla="*/ 70276 h 1120444"/>
                <a:gd name="connsiteX189" fmla="*/ 291481 w 948439"/>
                <a:gd name="connsiteY189" fmla="*/ 71059 h 1120444"/>
                <a:gd name="connsiteX190" fmla="*/ 292199 w 948439"/>
                <a:gd name="connsiteY190" fmla="*/ 71386 h 1120444"/>
                <a:gd name="connsiteX191" fmla="*/ 294091 w 948439"/>
                <a:gd name="connsiteY191" fmla="*/ 71255 h 1120444"/>
                <a:gd name="connsiteX192" fmla="*/ 294809 w 948439"/>
                <a:gd name="connsiteY192" fmla="*/ 70146 h 1120444"/>
                <a:gd name="connsiteX193" fmla="*/ 294809 w 948439"/>
                <a:gd name="connsiteY193" fmla="*/ 69559 h 1120444"/>
                <a:gd name="connsiteX194" fmla="*/ 296636 w 948439"/>
                <a:gd name="connsiteY194" fmla="*/ 69559 h 1120444"/>
                <a:gd name="connsiteX195" fmla="*/ 297354 w 948439"/>
                <a:gd name="connsiteY195" fmla="*/ 70015 h 1120444"/>
                <a:gd name="connsiteX196" fmla="*/ 298463 w 948439"/>
                <a:gd name="connsiteY196" fmla="*/ 72038 h 1120444"/>
                <a:gd name="connsiteX197" fmla="*/ 300290 w 948439"/>
                <a:gd name="connsiteY197" fmla="*/ 71908 h 1120444"/>
                <a:gd name="connsiteX198" fmla="*/ 300290 w 948439"/>
                <a:gd name="connsiteY198" fmla="*/ 72495 h 1120444"/>
                <a:gd name="connsiteX199" fmla="*/ 299377 w 948439"/>
                <a:gd name="connsiteY199" fmla="*/ 72952 h 1120444"/>
                <a:gd name="connsiteX200" fmla="*/ 299573 w 948439"/>
                <a:gd name="connsiteY200" fmla="*/ 73735 h 1120444"/>
                <a:gd name="connsiteX201" fmla="*/ 299051 w 948439"/>
                <a:gd name="connsiteY201" fmla="*/ 75758 h 1120444"/>
                <a:gd name="connsiteX202" fmla="*/ 299051 w 948439"/>
                <a:gd name="connsiteY202" fmla="*/ 76541 h 1120444"/>
                <a:gd name="connsiteX203" fmla="*/ 299768 w 948439"/>
                <a:gd name="connsiteY203" fmla="*/ 77454 h 1120444"/>
                <a:gd name="connsiteX204" fmla="*/ 299181 w 948439"/>
                <a:gd name="connsiteY204" fmla="*/ 77780 h 1120444"/>
                <a:gd name="connsiteX205" fmla="*/ 299181 w 948439"/>
                <a:gd name="connsiteY205" fmla="*/ 78237 h 1120444"/>
                <a:gd name="connsiteX206" fmla="*/ 297680 w 948439"/>
                <a:gd name="connsiteY206" fmla="*/ 78237 h 1120444"/>
                <a:gd name="connsiteX207" fmla="*/ 297093 w 948439"/>
                <a:gd name="connsiteY207" fmla="*/ 80064 h 1120444"/>
                <a:gd name="connsiteX208" fmla="*/ 295984 w 948439"/>
                <a:gd name="connsiteY208" fmla="*/ 79934 h 1120444"/>
                <a:gd name="connsiteX209" fmla="*/ 295984 w 948439"/>
                <a:gd name="connsiteY209" fmla="*/ 79151 h 1120444"/>
                <a:gd name="connsiteX210" fmla="*/ 295592 w 948439"/>
                <a:gd name="connsiteY210" fmla="*/ 79151 h 1120444"/>
                <a:gd name="connsiteX211" fmla="*/ 295201 w 948439"/>
                <a:gd name="connsiteY211" fmla="*/ 79281 h 1120444"/>
                <a:gd name="connsiteX212" fmla="*/ 295397 w 948439"/>
                <a:gd name="connsiteY212" fmla="*/ 79607 h 1120444"/>
                <a:gd name="connsiteX213" fmla="*/ 294679 w 948439"/>
                <a:gd name="connsiteY213" fmla="*/ 79607 h 1120444"/>
                <a:gd name="connsiteX214" fmla="*/ 294679 w 948439"/>
                <a:gd name="connsiteY214" fmla="*/ 80064 h 1120444"/>
                <a:gd name="connsiteX215" fmla="*/ 296180 w 948439"/>
                <a:gd name="connsiteY215" fmla="*/ 80390 h 1120444"/>
                <a:gd name="connsiteX216" fmla="*/ 296571 w 948439"/>
                <a:gd name="connsiteY216" fmla="*/ 82087 h 1120444"/>
                <a:gd name="connsiteX217" fmla="*/ 296375 w 948439"/>
                <a:gd name="connsiteY217" fmla="*/ 83327 h 1120444"/>
                <a:gd name="connsiteX218" fmla="*/ 297485 w 948439"/>
                <a:gd name="connsiteY218" fmla="*/ 82870 h 1120444"/>
                <a:gd name="connsiteX219" fmla="*/ 298007 w 948439"/>
                <a:gd name="connsiteY219" fmla="*/ 83523 h 1120444"/>
                <a:gd name="connsiteX220" fmla="*/ 298007 w 948439"/>
                <a:gd name="connsiteY220" fmla="*/ 84762 h 1120444"/>
                <a:gd name="connsiteX221" fmla="*/ 297093 w 948439"/>
                <a:gd name="connsiteY221" fmla="*/ 84893 h 1120444"/>
                <a:gd name="connsiteX222" fmla="*/ 297093 w 948439"/>
                <a:gd name="connsiteY222" fmla="*/ 86459 h 1120444"/>
                <a:gd name="connsiteX223" fmla="*/ 298594 w 948439"/>
                <a:gd name="connsiteY223" fmla="*/ 86916 h 1120444"/>
                <a:gd name="connsiteX224" fmla="*/ 298594 w 948439"/>
                <a:gd name="connsiteY224" fmla="*/ 86263 h 1120444"/>
                <a:gd name="connsiteX225" fmla="*/ 299116 w 948439"/>
                <a:gd name="connsiteY225" fmla="*/ 86263 h 1120444"/>
                <a:gd name="connsiteX226" fmla="*/ 298920 w 948439"/>
                <a:gd name="connsiteY226" fmla="*/ 86916 h 1120444"/>
                <a:gd name="connsiteX227" fmla="*/ 300943 w 948439"/>
                <a:gd name="connsiteY227" fmla="*/ 86589 h 1120444"/>
                <a:gd name="connsiteX228" fmla="*/ 301856 w 948439"/>
                <a:gd name="connsiteY228" fmla="*/ 87177 h 1120444"/>
                <a:gd name="connsiteX229" fmla="*/ 301856 w 948439"/>
                <a:gd name="connsiteY229" fmla="*/ 89330 h 1120444"/>
                <a:gd name="connsiteX230" fmla="*/ 302966 w 948439"/>
                <a:gd name="connsiteY230" fmla="*/ 90113 h 1120444"/>
                <a:gd name="connsiteX231" fmla="*/ 302574 w 948439"/>
                <a:gd name="connsiteY231" fmla="*/ 90766 h 1120444"/>
                <a:gd name="connsiteX232" fmla="*/ 302966 w 948439"/>
                <a:gd name="connsiteY232" fmla="*/ 91353 h 1120444"/>
                <a:gd name="connsiteX233" fmla="*/ 301661 w 948439"/>
                <a:gd name="connsiteY233" fmla="*/ 92136 h 1120444"/>
                <a:gd name="connsiteX234" fmla="*/ 302574 w 948439"/>
                <a:gd name="connsiteY234" fmla="*/ 92266 h 1120444"/>
                <a:gd name="connsiteX235" fmla="*/ 303684 w 948439"/>
                <a:gd name="connsiteY235" fmla="*/ 91483 h 1120444"/>
                <a:gd name="connsiteX236" fmla="*/ 304401 w 948439"/>
                <a:gd name="connsiteY236" fmla="*/ 91809 h 1120444"/>
                <a:gd name="connsiteX237" fmla="*/ 305902 w 948439"/>
                <a:gd name="connsiteY237" fmla="*/ 91483 h 1120444"/>
                <a:gd name="connsiteX238" fmla="*/ 308121 w 948439"/>
                <a:gd name="connsiteY238" fmla="*/ 92723 h 1120444"/>
                <a:gd name="connsiteX239" fmla="*/ 307729 w 948439"/>
                <a:gd name="connsiteY239" fmla="*/ 93637 h 1120444"/>
                <a:gd name="connsiteX240" fmla="*/ 306424 w 948439"/>
                <a:gd name="connsiteY240" fmla="*/ 93637 h 1120444"/>
                <a:gd name="connsiteX241" fmla="*/ 306228 w 948439"/>
                <a:gd name="connsiteY241" fmla="*/ 92984 h 1120444"/>
                <a:gd name="connsiteX242" fmla="*/ 305837 w 948439"/>
                <a:gd name="connsiteY242" fmla="*/ 92984 h 1120444"/>
                <a:gd name="connsiteX243" fmla="*/ 305641 w 948439"/>
                <a:gd name="connsiteY243" fmla="*/ 93767 h 1120444"/>
                <a:gd name="connsiteX244" fmla="*/ 304532 w 948439"/>
                <a:gd name="connsiteY244" fmla="*/ 94093 h 1120444"/>
                <a:gd name="connsiteX245" fmla="*/ 305641 w 948439"/>
                <a:gd name="connsiteY245" fmla="*/ 94093 h 1120444"/>
                <a:gd name="connsiteX246" fmla="*/ 305641 w 948439"/>
                <a:gd name="connsiteY246" fmla="*/ 94746 h 1120444"/>
                <a:gd name="connsiteX247" fmla="*/ 307468 w 948439"/>
                <a:gd name="connsiteY247" fmla="*/ 95659 h 1120444"/>
                <a:gd name="connsiteX248" fmla="*/ 307664 w 948439"/>
                <a:gd name="connsiteY248" fmla="*/ 96899 h 1120444"/>
                <a:gd name="connsiteX249" fmla="*/ 309360 w 948439"/>
                <a:gd name="connsiteY249" fmla="*/ 98922 h 1120444"/>
                <a:gd name="connsiteX250" fmla="*/ 309165 w 948439"/>
                <a:gd name="connsiteY250" fmla="*/ 100162 h 1120444"/>
                <a:gd name="connsiteX251" fmla="*/ 308577 w 948439"/>
                <a:gd name="connsiteY251" fmla="*/ 100162 h 1120444"/>
                <a:gd name="connsiteX252" fmla="*/ 307860 w 948439"/>
                <a:gd name="connsiteY252" fmla="*/ 99510 h 1120444"/>
                <a:gd name="connsiteX253" fmla="*/ 307338 w 948439"/>
                <a:gd name="connsiteY253" fmla="*/ 99640 h 1120444"/>
                <a:gd name="connsiteX254" fmla="*/ 308447 w 948439"/>
                <a:gd name="connsiteY254" fmla="*/ 100553 h 1120444"/>
                <a:gd name="connsiteX255" fmla="*/ 308251 w 948439"/>
                <a:gd name="connsiteY255" fmla="*/ 101467 h 1120444"/>
                <a:gd name="connsiteX256" fmla="*/ 309165 w 948439"/>
                <a:gd name="connsiteY256" fmla="*/ 101597 h 1120444"/>
                <a:gd name="connsiteX257" fmla="*/ 309360 w 948439"/>
                <a:gd name="connsiteY257" fmla="*/ 101141 h 1120444"/>
                <a:gd name="connsiteX258" fmla="*/ 309883 w 948439"/>
                <a:gd name="connsiteY258" fmla="*/ 101141 h 1120444"/>
                <a:gd name="connsiteX259" fmla="*/ 310600 w 948439"/>
                <a:gd name="connsiteY259" fmla="*/ 101924 h 1120444"/>
                <a:gd name="connsiteX260" fmla="*/ 309687 w 948439"/>
                <a:gd name="connsiteY260" fmla="*/ 103490 h 1120444"/>
                <a:gd name="connsiteX261" fmla="*/ 308969 w 948439"/>
                <a:gd name="connsiteY261" fmla="*/ 102381 h 1120444"/>
                <a:gd name="connsiteX262" fmla="*/ 307468 w 948439"/>
                <a:gd name="connsiteY262" fmla="*/ 102381 h 1120444"/>
                <a:gd name="connsiteX263" fmla="*/ 306555 w 948439"/>
                <a:gd name="connsiteY263" fmla="*/ 102837 h 1120444"/>
                <a:gd name="connsiteX264" fmla="*/ 307142 w 948439"/>
                <a:gd name="connsiteY264" fmla="*/ 103751 h 1120444"/>
                <a:gd name="connsiteX265" fmla="*/ 306424 w 948439"/>
                <a:gd name="connsiteY265" fmla="*/ 104207 h 1120444"/>
                <a:gd name="connsiteX266" fmla="*/ 302509 w 948439"/>
                <a:gd name="connsiteY266" fmla="*/ 104795 h 1120444"/>
                <a:gd name="connsiteX267" fmla="*/ 302705 w 948439"/>
                <a:gd name="connsiteY267" fmla="*/ 106035 h 1120444"/>
                <a:gd name="connsiteX268" fmla="*/ 302183 w 948439"/>
                <a:gd name="connsiteY268" fmla="*/ 106165 h 1120444"/>
                <a:gd name="connsiteX269" fmla="*/ 300486 w 948439"/>
                <a:gd name="connsiteY269" fmla="*/ 106296 h 1120444"/>
                <a:gd name="connsiteX270" fmla="*/ 299181 w 948439"/>
                <a:gd name="connsiteY270" fmla="*/ 105056 h 1120444"/>
                <a:gd name="connsiteX271" fmla="*/ 299768 w 948439"/>
                <a:gd name="connsiteY271" fmla="*/ 104273 h 1120444"/>
                <a:gd name="connsiteX272" fmla="*/ 299181 w 948439"/>
                <a:gd name="connsiteY272" fmla="*/ 103359 h 1120444"/>
                <a:gd name="connsiteX273" fmla="*/ 298268 w 948439"/>
                <a:gd name="connsiteY273" fmla="*/ 103359 h 1120444"/>
                <a:gd name="connsiteX274" fmla="*/ 298072 w 948439"/>
                <a:gd name="connsiteY274" fmla="*/ 103947 h 1120444"/>
                <a:gd name="connsiteX275" fmla="*/ 298072 w 948439"/>
                <a:gd name="connsiteY275" fmla="*/ 104730 h 1120444"/>
                <a:gd name="connsiteX276" fmla="*/ 298985 w 948439"/>
                <a:gd name="connsiteY276" fmla="*/ 106426 h 1120444"/>
                <a:gd name="connsiteX277" fmla="*/ 297680 w 948439"/>
                <a:gd name="connsiteY277" fmla="*/ 106426 h 1120444"/>
                <a:gd name="connsiteX278" fmla="*/ 295853 w 948439"/>
                <a:gd name="connsiteY278" fmla="*/ 105839 h 1120444"/>
                <a:gd name="connsiteX279" fmla="*/ 293439 w 948439"/>
                <a:gd name="connsiteY279" fmla="*/ 103816 h 1120444"/>
                <a:gd name="connsiteX280" fmla="*/ 291547 w 948439"/>
                <a:gd name="connsiteY280" fmla="*/ 103816 h 1120444"/>
                <a:gd name="connsiteX281" fmla="*/ 289850 w 948439"/>
                <a:gd name="connsiteY281" fmla="*/ 101336 h 1120444"/>
                <a:gd name="connsiteX282" fmla="*/ 291547 w 948439"/>
                <a:gd name="connsiteY282" fmla="*/ 99966 h 1120444"/>
                <a:gd name="connsiteX283" fmla="*/ 290633 w 948439"/>
                <a:gd name="connsiteY283" fmla="*/ 98857 h 1120444"/>
                <a:gd name="connsiteX284" fmla="*/ 291351 w 948439"/>
                <a:gd name="connsiteY284" fmla="*/ 96965 h 1120444"/>
                <a:gd name="connsiteX285" fmla="*/ 290764 w 948439"/>
                <a:gd name="connsiteY285" fmla="*/ 96051 h 1120444"/>
                <a:gd name="connsiteX286" fmla="*/ 288936 w 948439"/>
                <a:gd name="connsiteY286" fmla="*/ 94681 h 1120444"/>
                <a:gd name="connsiteX287" fmla="*/ 288936 w 948439"/>
                <a:gd name="connsiteY287" fmla="*/ 93571 h 1120444"/>
                <a:gd name="connsiteX288" fmla="*/ 287044 w 948439"/>
                <a:gd name="connsiteY288" fmla="*/ 93245 h 1120444"/>
                <a:gd name="connsiteX289" fmla="*/ 287958 w 948439"/>
                <a:gd name="connsiteY289" fmla="*/ 90896 h 1120444"/>
                <a:gd name="connsiteX290" fmla="*/ 286457 w 948439"/>
                <a:gd name="connsiteY290" fmla="*/ 90896 h 1120444"/>
                <a:gd name="connsiteX291" fmla="*/ 286261 w 948439"/>
                <a:gd name="connsiteY291" fmla="*/ 90570 h 1120444"/>
                <a:gd name="connsiteX292" fmla="*/ 286783 w 948439"/>
                <a:gd name="connsiteY292" fmla="*/ 88090 h 1120444"/>
                <a:gd name="connsiteX293" fmla="*/ 286392 w 948439"/>
                <a:gd name="connsiteY293" fmla="*/ 86720 h 1120444"/>
                <a:gd name="connsiteX294" fmla="*/ 287109 w 948439"/>
                <a:gd name="connsiteY294" fmla="*/ 86720 h 1120444"/>
                <a:gd name="connsiteX295" fmla="*/ 287697 w 948439"/>
                <a:gd name="connsiteY295" fmla="*/ 85480 h 1120444"/>
                <a:gd name="connsiteX296" fmla="*/ 289393 w 948439"/>
                <a:gd name="connsiteY296" fmla="*/ 85480 h 1120444"/>
                <a:gd name="connsiteX297" fmla="*/ 289002 w 948439"/>
                <a:gd name="connsiteY297" fmla="*/ 84110 h 1120444"/>
                <a:gd name="connsiteX298" fmla="*/ 287697 w 948439"/>
                <a:gd name="connsiteY298" fmla="*/ 83653 h 1120444"/>
                <a:gd name="connsiteX299" fmla="*/ 286392 w 948439"/>
                <a:gd name="connsiteY299" fmla="*/ 84762 h 1120444"/>
                <a:gd name="connsiteX300" fmla="*/ 285087 w 948439"/>
                <a:gd name="connsiteY300" fmla="*/ 83392 h 1120444"/>
                <a:gd name="connsiteX301" fmla="*/ 281759 w 948439"/>
                <a:gd name="connsiteY301" fmla="*/ 83261 h 1120444"/>
                <a:gd name="connsiteX302" fmla="*/ 282150 w 948439"/>
                <a:gd name="connsiteY302" fmla="*/ 81565 h 1120444"/>
                <a:gd name="connsiteX303" fmla="*/ 278039 w 948439"/>
                <a:gd name="connsiteY303" fmla="*/ 81565 h 1120444"/>
                <a:gd name="connsiteX304" fmla="*/ 277648 w 948439"/>
                <a:gd name="connsiteY304" fmla="*/ 80652 h 1120444"/>
                <a:gd name="connsiteX305" fmla="*/ 275038 w 948439"/>
                <a:gd name="connsiteY305" fmla="*/ 80652 h 1120444"/>
                <a:gd name="connsiteX306" fmla="*/ 275234 w 948439"/>
                <a:gd name="connsiteY306" fmla="*/ 81108 h 1120444"/>
                <a:gd name="connsiteX307" fmla="*/ 274842 w 948439"/>
                <a:gd name="connsiteY307" fmla="*/ 82218 h 1120444"/>
                <a:gd name="connsiteX308" fmla="*/ 273146 w 948439"/>
                <a:gd name="connsiteY308" fmla="*/ 82348 h 1120444"/>
                <a:gd name="connsiteX309" fmla="*/ 272232 w 948439"/>
                <a:gd name="connsiteY309" fmla="*/ 83588 h 1120444"/>
                <a:gd name="connsiteX310" fmla="*/ 271318 w 948439"/>
                <a:gd name="connsiteY310" fmla="*/ 82478 h 1120444"/>
                <a:gd name="connsiteX311" fmla="*/ 270405 w 948439"/>
                <a:gd name="connsiteY311" fmla="*/ 82478 h 1120444"/>
                <a:gd name="connsiteX312" fmla="*/ 270013 w 948439"/>
                <a:gd name="connsiteY312" fmla="*/ 81565 h 1120444"/>
                <a:gd name="connsiteX313" fmla="*/ 268121 w 948439"/>
                <a:gd name="connsiteY313" fmla="*/ 82218 h 1120444"/>
                <a:gd name="connsiteX314" fmla="*/ 267925 w 948439"/>
                <a:gd name="connsiteY314" fmla="*/ 83131 h 1120444"/>
                <a:gd name="connsiteX315" fmla="*/ 267534 w 948439"/>
                <a:gd name="connsiteY315" fmla="*/ 83131 h 1120444"/>
                <a:gd name="connsiteX316" fmla="*/ 265642 w 948439"/>
                <a:gd name="connsiteY316" fmla="*/ 81108 h 1120444"/>
                <a:gd name="connsiteX317" fmla="*/ 266033 w 948439"/>
                <a:gd name="connsiteY317" fmla="*/ 79999 h 1120444"/>
                <a:gd name="connsiteX318" fmla="*/ 264924 w 948439"/>
                <a:gd name="connsiteY318" fmla="*/ 78890 h 1120444"/>
                <a:gd name="connsiteX319" fmla="*/ 266033 w 948439"/>
                <a:gd name="connsiteY319" fmla="*/ 77976 h 1120444"/>
                <a:gd name="connsiteX320" fmla="*/ 266425 w 948439"/>
                <a:gd name="connsiteY320" fmla="*/ 77063 h 1120444"/>
                <a:gd name="connsiteX321" fmla="*/ 268447 w 948439"/>
                <a:gd name="connsiteY321" fmla="*/ 75496 h 1120444"/>
                <a:gd name="connsiteX322" fmla="*/ 267534 w 948439"/>
                <a:gd name="connsiteY322" fmla="*/ 74583 h 1120444"/>
                <a:gd name="connsiteX323" fmla="*/ 268056 w 948439"/>
                <a:gd name="connsiteY323" fmla="*/ 73474 h 1120444"/>
                <a:gd name="connsiteX324" fmla="*/ 267664 w 948439"/>
                <a:gd name="connsiteY324" fmla="*/ 73017 h 1120444"/>
                <a:gd name="connsiteX325" fmla="*/ 265250 w 948439"/>
                <a:gd name="connsiteY325" fmla="*/ 73147 h 1120444"/>
                <a:gd name="connsiteX326" fmla="*/ 263945 w 948439"/>
                <a:gd name="connsiteY326" fmla="*/ 72234 h 1120444"/>
                <a:gd name="connsiteX327" fmla="*/ 263945 w 948439"/>
                <a:gd name="connsiteY327" fmla="*/ 71321 h 1120444"/>
                <a:gd name="connsiteX328" fmla="*/ 262836 w 948439"/>
                <a:gd name="connsiteY328" fmla="*/ 70407 h 1120444"/>
                <a:gd name="connsiteX329" fmla="*/ 262640 w 948439"/>
                <a:gd name="connsiteY329" fmla="*/ 69493 h 1120444"/>
                <a:gd name="connsiteX330" fmla="*/ 260943 w 948439"/>
                <a:gd name="connsiteY330" fmla="*/ 69167 h 1120444"/>
                <a:gd name="connsiteX331" fmla="*/ 260943 w 948439"/>
                <a:gd name="connsiteY331" fmla="*/ 68384 h 1120444"/>
                <a:gd name="connsiteX332" fmla="*/ 262053 w 948439"/>
                <a:gd name="connsiteY332" fmla="*/ 68058 h 1120444"/>
                <a:gd name="connsiteX333" fmla="*/ 263553 w 948439"/>
                <a:gd name="connsiteY333" fmla="*/ 66361 h 1120444"/>
                <a:gd name="connsiteX334" fmla="*/ 264663 w 948439"/>
                <a:gd name="connsiteY334" fmla="*/ 66688 h 1120444"/>
                <a:gd name="connsiteX335" fmla="*/ 264663 w 948439"/>
                <a:gd name="connsiteY335" fmla="*/ 66361 h 1120444"/>
                <a:gd name="connsiteX336" fmla="*/ 265968 w 948439"/>
                <a:gd name="connsiteY336" fmla="*/ 66231 h 1120444"/>
                <a:gd name="connsiteX337" fmla="*/ 265968 w 948439"/>
                <a:gd name="connsiteY337" fmla="*/ 65448 h 1120444"/>
                <a:gd name="connsiteX338" fmla="*/ 267273 w 948439"/>
                <a:gd name="connsiteY338" fmla="*/ 63751 h 1120444"/>
                <a:gd name="connsiteX339" fmla="*/ 267469 w 948439"/>
                <a:gd name="connsiteY339" fmla="*/ 62185 h 1120444"/>
                <a:gd name="connsiteX340" fmla="*/ 267273 w 948439"/>
                <a:gd name="connsiteY340" fmla="*/ 60619 h 1120444"/>
                <a:gd name="connsiteX341" fmla="*/ 266359 w 948439"/>
                <a:gd name="connsiteY341" fmla="*/ 60162 h 1120444"/>
                <a:gd name="connsiteX342" fmla="*/ 266359 w 948439"/>
                <a:gd name="connsiteY342" fmla="*/ 59705 h 1120444"/>
                <a:gd name="connsiteX343" fmla="*/ 267077 w 948439"/>
                <a:gd name="connsiteY343" fmla="*/ 59575 h 1120444"/>
                <a:gd name="connsiteX344" fmla="*/ 267469 w 948439"/>
                <a:gd name="connsiteY344" fmla="*/ 58922 h 1120444"/>
                <a:gd name="connsiteX345" fmla="*/ 268382 w 948439"/>
                <a:gd name="connsiteY345" fmla="*/ 59249 h 1120444"/>
                <a:gd name="connsiteX346" fmla="*/ 269296 w 948439"/>
                <a:gd name="connsiteY346" fmla="*/ 61141 h 1120444"/>
                <a:gd name="connsiteX347" fmla="*/ 270013 w 948439"/>
                <a:gd name="connsiteY347" fmla="*/ 61141 h 1120444"/>
                <a:gd name="connsiteX348" fmla="*/ 270013 w 948439"/>
                <a:gd name="connsiteY348" fmla="*/ 60684 h 1120444"/>
                <a:gd name="connsiteX349" fmla="*/ 271514 w 948439"/>
                <a:gd name="connsiteY349" fmla="*/ 60554 h 1120444"/>
                <a:gd name="connsiteX350" fmla="*/ 272623 w 948439"/>
                <a:gd name="connsiteY350" fmla="*/ 61663 h 1120444"/>
                <a:gd name="connsiteX351" fmla="*/ 273733 w 948439"/>
                <a:gd name="connsiteY351" fmla="*/ 61794 h 1120444"/>
                <a:gd name="connsiteX352" fmla="*/ 275951 w 948439"/>
                <a:gd name="connsiteY352" fmla="*/ 60554 h 1120444"/>
                <a:gd name="connsiteX353" fmla="*/ 276147 w 948439"/>
                <a:gd name="connsiteY353" fmla="*/ 59640 h 1120444"/>
                <a:gd name="connsiteX354" fmla="*/ 277452 w 948439"/>
                <a:gd name="connsiteY354" fmla="*/ 59640 h 1120444"/>
                <a:gd name="connsiteX355" fmla="*/ 278561 w 948439"/>
                <a:gd name="connsiteY355" fmla="*/ 60097 h 1120444"/>
                <a:gd name="connsiteX356" fmla="*/ 280062 w 948439"/>
                <a:gd name="connsiteY356" fmla="*/ 58400 h 1120444"/>
                <a:gd name="connsiteX357" fmla="*/ 285282 w 948439"/>
                <a:gd name="connsiteY357" fmla="*/ 58270 h 1120444"/>
                <a:gd name="connsiteX358" fmla="*/ 289132 w 948439"/>
                <a:gd name="connsiteY358" fmla="*/ 55268 h 1120444"/>
                <a:gd name="connsiteX359" fmla="*/ 723451 w 948439"/>
                <a:gd name="connsiteY359" fmla="*/ 41174 h 1120444"/>
                <a:gd name="connsiteX360" fmla="*/ 726974 w 948439"/>
                <a:gd name="connsiteY360" fmla="*/ 42544 h 1120444"/>
                <a:gd name="connsiteX361" fmla="*/ 725865 w 948439"/>
                <a:gd name="connsiteY361" fmla="*/ 42544 h 1120444"/>
                <a:gd name="connsiteX362" fmla="*/ 726061 w 948439"/>
                <a:gd name="connsiteY362" fmla="*/ 44567 h 1120444"/>
                <a:gd name="connsiteX363" fmla="*/ 725669 w 948439"/>
                <a:gd name="connsiteY363" fmla="*/ 44894 h 1120444"/>
                <a:gd name="connsiteX364" fmla="*/ 726191 w 948439"/>
                <a:gd name="connsiteY364" fmla="*/ 45807 h 1120444"/>
                <a:gd name="connsiteX365" fmla="*/ 725669 w 948439"/>
                <a:gd name="connsiteY365" fmla="*/ 46720 h 1120444"/>
                <a:gd name="connsiteX366" fmla="*/ 726583 w 948439"/>
                <a:gd name="connsiteY366" fmla="*/ 47047 h 1120444"/>
                <a:gd name="connsiteX367" fmla="*/ 726583 w 948439"/>
                <a:gd name="connsiteY367" fmla="*/ 47503 h 1120444"/>
                <a:gd name="connsiteX368" fmla="*/ 727039 w 948439"/>
                <a:gd name="connsiteY368" fmla="*/ 47503 h 1120444"/>
                <a:gd name="connsiteX369" fmla="*/ 727235 w 948439"/>
                <a:gd name="connsiteY369" fmla="*/ 49200 h 1120444"/>
                <a:gd name="connsiteX370" fmla="*/ 728149 w 948439"/>
                <a:gd name="connsiteY370" fmla="*/ 49526 h 1120444"/>
                <a:gd name="connsiteX371" fmla="*/ 727953 w 948439"/>
                <a:gd name="connsiteY371" fmla="*/ 50309 h 1120444"/>
                <a:gd name="connsiteX372" fmla="*/ 728671 w 948439"/>
                <a:gd name="connsiteY372" fmla="*/ 50635 h 1120444"/>
                <a:gd name="connsiteX373" fmla="*/ 729062 w 948439"/>
                <a:gd name="connsiteY373" fmla="*/ 53246 h 1120444"/>
                <a:gd name="connsiteX374" fmla="*/ 733304 w 948439"/>
                <a:gd name="connsiteY374" fmla="*/ 56639 h 1120444"/>
                <a:gd name="connsiteX375" fmla="*/ 733499 w 948439"/>
                <a:gd name="connsiteY375" fmla="*/ 57226 h 1120444"/>
                <a:gd name="connsiteX376" fmla="*/ 734087 w 948439"/>
                <a:gd name="connsiteY376" fmla="*/ 57356 h 1120444"/>
                <a:gd name="connsiteX377" fmla="*/ 735914 w 948439"/>
                <a:gd name="connsiteY377" fmla="*/ 59379 h 1120444"/>
                <a:gd name="connsiteX378" fmla="*/ 737806 w 948439"/>
                <a:gd name="connsiteY378" fmla="*/ 60488 h 1120444"/>
                <a:gd name="connsiteX379" fmla="*/ 739633 w 948439"/>
                <a:gd name="connsiteY379" fmla="*/ 60945 h 1120444"/>
                <a:gd name="connsiteX380" fmla="*/ 740220 w 948439"/>
                <a:gd name="connsiteY380" fmla="*/ 60293 h 1120444"/>
                <a:gd name="connsiteX381" fmla="*/ 741330 w 948439"/>
                <a:gd name="connsiteY381" fmla="*/ 60162 h 1120444"/>
                <a:gd name="connsiteX382" fmla="*/ 742047 w 948439"/>
                <a:gd name="connsiteY382" fmla="*/ 58792 h 1120444"/>
                <a:gd name="connsiteX383" fmla="*/ 743352 w 948439"/>
                <a:gd name="connsiteY383" fmla="*/ 58139 h 1120444"/>
                <a:gd name="connsiteX384" fmla="*/ 743548 w 948439"/>
                <a:gd name="connsiteY384" fmla="*/ 58596 h 1120444"/>
                <a:gd name="connsiteX385" fmla="*/ 742635 w 948439"/>
                <a:gd name="connsiteY385" fmla="*/ 58922 h 1120444"/>
                <a:gd name="connsiteX386" fmla="*/ 742635 w 948439"/>
                <a:gd name="connsiteY386" fmla="*/ 59379 h 1120444"/>
                <a:gd name="connsiteX387" fmla="*/ 741525 w 948439"/>
                <a:gd name="connsiteY387" fmla="*/ 60293 h 1120444"/>
                <a:gd name="connsiteX388" fmla="*/ 741330 w 948439"/>
                <a:gd name="connsiteY388" fmla="*/ 61207 h 1120444"/>
                <a:gd name="connsiteX389" fmla="*/ 742635 w 948439"/>
                <a:gd name="connsiteY389" fmla="*/ 61533 h 1120444"/>
                <a:gd name="connsiteX390" fmla="*/ 743157 w 948439"/>
                <a:gd name="connsiteY390" fmla="*/ 62446 h 1120444"/>
                <a:gd name="connsiteX391" fmla="*/ 743874 w 948439"/>
                <a:gd name="connsiteY391" fmla="*/ 62446 h 1120444"/>
                <a:gd name="connsiteX392" fmla="*/ 743874 w 948439"/>
                <a:gd name="connsiteY392" fmla="*/ 64012 h 1120444"/>
                <a:gd name="connsiteX393" fmla="*/ 744266 w 948439"/>
                <a:gd name="connsiteY393" fmla="*/ 64665 h 1120444"/>
                <a:gd name="connsiteX394" fmla="*/ 744853 w 948439"/>
                <a:gd name="connsiteY394" fmla="*/ 64991 h 1120444"/>
                <a:gd name="connsiteX395" fmla="*/ 745962 w 948439"/>
                <a:gd name="connsiteY395" fmla="*/ 64861 h 1120444"/>
                <a:gd name="connsiteX396" fmla="*/ 746876 w 948439"/>
                <a:gd name="connsiteY396" fmla="*/ 65774 h 1120444"/>
                <a:gd name="connsiteX397" fmla="*/ 748181 w 948439"/>
                <a:gd name="connsiteY397" fmla="*/ 66100 h 1120444"/>
                <a:gd name="connsiteX398" fmla="*/ 748899 w 948439"/>
                <a:gd name="connsiteY398" fmla="*/ 66688 h 1120444"/>
                <a:gd name="connsiteX399" fmla="*/ 748899 w 948439"/>
                <a:gd name="connsiteY399" fmla="*/ 67144 h 1120444"/>
                <a:gd name="connsiteX400" fmla="*/ 751509 w 948439"/>
                <a:gd name="connsiteY400" fmla="*/ 68253 h 1120444"/>
                <a:gd name="connsiteX401" fmla="*/ 751705 w 948439"/>
                <a:gd name="connsiteY401" fmla="*/ 68841 h 1120444"/>
                <a:gd name="connsiteX402" fmla="*/ 752096 w 948439"/>
                <a:gd name="connsiteY402" fmla="*/ 68841 h 1120444"/>
                <a:gd name="connsiteX403" fmla="*/ 752096 w 948439"/>
                <a:gd name="connsiteY403" fmla="*/ 69624 h 1120444"/>
                <a:gd name="connsiteX404" fmla="*/ 752683 w 948439"/>
                <a:gd name="connsiteY404" fmla="*/ 70081 h 1120444"/>
                <a:gd name="connsiteX405" fmla="*/ 756403 w 948439"/>
                <a:gd name="connsiteY405" fmla="*/ 71777 h 1120444"/>
                <a:gd name="connsiteX406" fmla="*/ 756925 w 948439"/>
                <a:gd name="connsiteY406" fmla="*/ 72430 h 1120444"/>
                <a:gd name="connsiteX407" fmla="*/ 757643 w 948439"/>
                <a:gd name="connsiteY407" fmla="*/ 72430 h 1120444"/>
                <a:gd name="connsiteX408" fmla="*/ 757643 w 948439"/>
                <a:gd name="connsiteY408" fmla="*/ 72756 h 1120444"/>
                <a:gd name="connsiteX409" fmla="*/ 758752 w 948439"/>
                <a:gd name="connsiteY409" fmla="*/ 73082 h 1120444"/>
                <a:gd name="connsiteX410" fmla="*/ 762471 w 948439"/>
                <a:gd name="connsiteY410" fmla="*/ 75431 h 1120444"/>
                <a:gd name="connsiteX411" fmla="*/ 763972 w 948439"/>
                <a:gd name="connsiteY411" fmla="*/ 77128 h 1120444"/>
                <a:gd name="connsiteX412" fmla="*/ 764559 w 948439"/>
                <a:gd name="connsiteY412" fmla="*/ 77258 h 1120444"/>
                <a:gd name="connsiteX413" fmla="*/ 766778 w 948439"/>
                <a:gd name="connsiteY413" fmla="*/ 80195 h 1120444"/>
                <a:gd name="connsiteX414" fmla="*/ 768279 w 948439"/>
                <a:gd name="connsiteY414" fmla="*/ 80978 h 1120444"/>
                <a:gd name="connsiteX415" fmla="*/ 768083 w 948439"/>
                <a:gd name="connsiteY415" fmla="*/ 82087 h 1120444"/>
                <a:gd name="connsiteX416" fmla="*/ 768801 w 948439"/>
                <a:gd name="connsiteY416" fmla="*/ 83001 h 1120444"/>
                <a:gd name="connsiteX417" fmla="*/ 769519 w 948439"/>
                <a:gd name="connsiteY417" fmla="*/ 83327 h 1120444"/>
                <a:gd name="connsiteX418" fmla="*/ 772129 w 948439"/>
                <a:gd name="connsiteY418" fmla="*/ 85806 h 1120444"/>
                <a:gd name="connsiteX419" fmla="*/ 772846 w 948439"/>
                <a:gd name="connsiteY419" fmla="*/ 85937 h 1120444"/>
                <a:gd name="connsiteX420" fmla="*/ 773564 w 948439"/>
                <a:gd name="connsiteY420" fmla="*/ 86851 h 1120444"/>
                <a:gd name="connsiteX421" fmla="*/ 775587 w 948439"/>
                <a:gd name="connsiteY421" fmla="*/ 88090 h 1120444"/>
                <a:gd name="connsiteX422" fmla="*/ 775978 w 948439"/>
                <a:gd name="connsiteY422" fmla="*/ 89330 h 1120444"/>
                <a:gd name="connsiteX423" fmla="*/ 777675 w 948439"/>
                <a:gd name="connsiteY423" fmla="*/ 90700 h 1120444"/>
                <a:gd name="connsiteX424" fmla="*/ 777675 w 948439"/>
                <a:gd name="connsiteY424" fmla="*/ 91157 h 1120444"/>
                <a:gd name="connsiteX425" fmla="*/ 779698 w 948439"/>
                <a:gd name="connsiteY425" fmla="*/ 91744 h 1120444"/>
                <a:gd name="connsiteX426" fmla="*/ 780807 w 948439"/>
                <a:gd name="connsiteY426" fmla="*/ 93767 h 1120444"/>
                <a:gd name="connsiteX427" fmla="*/ 782699 w 948439"/>
                <a:gd name="connsiteY427" fmla="*/ 95137 h 1120444"/>
                <a:gd name="connsiteX428" fmla="*/ 786615 w 948439"/>
                <a:gd name="connsiteY428" fmla="*/ 96051 h 1120444"/>
                <a:gd name="connsiteX429" fmla="*/ 786615 w 948439"/>
                <a:gd name="connsiteY429" fmla="*/ 97160 h 1120444"/>
                <a:gd name="connsiteX430" fmla="*/ 787332 w 948439"/>
                <a:gd name="connsiteY430" fmla="*/ 98270 h 1120444"/>
                <a:gd name="connsiteX431" fmla="*/ 787137 w 948439"/>
                <a:gd name="connsiteY431" fmla="*/ 98727 h 1120444"/>
                <a:gd name="connsiteX432" fmla="*/ 789551 w 948439"/>
                <a:gd name="connsiteY432" fmla="*/ 101206 h 1120444"/>
                <a:gd name="connsiteX433" fmla="*/ 792683 w 948439"/>
                <a:gd name="connsiteY433" fmla="*/ 102772 h 1120444"/>
                <a:gd name="connsiteX434" fmla="*/ 793205 w 948439"/>
                <a:gd name="connsiteY434" fmla="*/ 102641 h 1120444"/>
                <a:gd name="connsiteX435" fmla="*/ 794119 w 948439"/>
                <a:gd name="connsiteY435" fmla="*/ 103881 h 1120444"/>
                <a:gd name="connsiteX436" fmla="*/ 795228 w 948439"/>
                <a:gd name="connsiteY436" fmla="*/ 104795 h 1120444"/>
                <a:gd name="connsiteX437" fmla="*/ 796533 w 948439"/>
                <a:gd name="connsiteY437" fmla="*/ 105252 h 1120444"/>
                <a:gd name="connsiteX438" fmla="*/ 798034 w 948439"/>
                <a:gd name="connsiteY438" fmla="*/ 106622 h 1120444"/>
                <a:gd name="connsiteX439" fmla="*/ 799143 w 948439"/>
                <a:gd name="connsiteY439" fmla="*/ 106622 h 1120444"/>
                <a:gd name="connsiteX440" fmla="*/ 801753 w 948439"/>
                <a:gd name="connsiteY440" fmla="*/ 107535 h 1120444"/>
                <a:gd name="connsiteX441" fmla="*/ 805277 w 948439"/>
                <a:gd name="connsiteY441" fmla="*/ 110602 h 1120444"/>
                <a:gd name="connsiteX442" fmla="*/ 807299 w 948439"/>
                <a:gd name="connsiteY442" fmla="*/ 111842 h 1120444"/>
                <a:gd name="connsiteX443" fmla="*/ 808213 w 948439"/>
                <a:gd name="connsiteY443" fmla="*/ 113082 h 1120444"/>
                <a:gd name="connsiteX444" fmla="*/ 808409 w 948439"/>
                <a:gd name="connsiteY444" fmla="*/ 114191 h 1120444"/>
                <a:gd name="connsiteX445" fmla="*/ 810236 w 948439"/>
                <a:gd name="connsiteY445" fmla="*/ 116214 h 1120444"/>
                <a:gd name="connsiteX446" fmla="*/ 814869 w 948439"/>
                <a:gd name="connsiteY446" fmla="*/ 116671 h 1120444"/>
                <a:gd name="connsiteX447" fmla="*/ 817283 w 948439"/>
                <a:gd name="connsiteY447" fmla="*/ 118041 h 1120444"/>
                <a:gd name="connsiteX448" fmla="*/ 817479 w 948439"/>
                <a:gd name="connsiteY448" fmla="*/ 117454 h 1120444"/>
                <a:gd name="connsiteX449" fmla="*/ 815652 w 948439"/>
                <a:gd name="connsiteY449" fmla="*/ 116344 h 1120444"/>
                <a:gd name="connsiteX450" fmla="*/ 810627 w 948439"/>
                <a:gd name="connsiteY450" fmla="*/ 115235 h 1120444"/>
                <a:gd name="connsiteX451" fmla="*/ 810236 w 948439"/>
                <a:gd name="connsiteY451" fmla="*/ 114126 h 1120444"/>
                <a:gd name="connsiteX452" fmla="*/ 809322 w 948439"/>
                <a:gd name="connsiteY452" fmla="*/ 113538 h 1120444"/>
                <a:gd name="connsiteX453" fmla="*/ 808931 w 948439"/>
                <a:gd name="connsiteY453" fmla="*/ 112429 h 1120444"/>
                <a:gd name="connsiteX454" fmla="*/ 808017 w 948439"/>
                <a:gd name="connsiteY454" fmla="*/ 111320 h 1120444"/>
                <a:gd name="connsiteX455" fmla="*/ 804885 w 948439"/>
                <a:gd name="connsiteY455" fmla="*/ 108971 h 1120444"/>
                <a:gd name="connsiteX456" fmla="*/ 801557 w 948439"/>
                <a:gd name="connsiteY456" fmla="*/ 105382 h 1120444"/>
                <a:gd name="connsiteX457" fmla="*/ 801753 w 948439"/>
                <a:gd name="connsiteY457" fmla="*/ 104468 h 1120444"/>
                <a:gd name="connsiteX458" fmla="*/ 803254 w 948439"/>
                <a:gd name="connsiteY458" fmla="*/ 103881 h 1120444"/>
                <a:gd name="connsiteX459" fmla="*/ 804363 w 948439"/>
                <a:gd name="connsiteY459" fmla="*/ 104012 h 1120444"/>
                <a:gd name="connsiteX460" fmla="*/ 804559 w 948439"/>
                <a:gd name="connsiteY460" fmla="*/ 104599 h 1120444"/>
                <a:gd name="connsiteX461" fmla="*/ 805146 w 948439"/>
                <a:gd name="connsiteY461" fmla="*/ 104468 h 1120444"/>
                <a:gd name="connsiteX462" fmla="*/ 805342 w 948439"/>
                <a:gd name="connsiteY462" fmla="*/ 104925 h 1120444"/>
                <a:gd name="connsiteX463" fmla="*/ 804950 w 948439"/>
                <a:gd name="connsiteY463" fmla="*/ 105252 h 1120444"/>
                <a:gd name="connsiteX464" fmla="*/ 805472 w 948439"/>
                <a:gd name="connsiteY464" fmla="*/ 105708 h 1120444"/>
                <a:gd name="connsiteX465" fmla="*/ 805864 w 948439"/>
                <a:gd name="connsiteY465" fmla="*/ 105382 h 1120444"/>
                <a:gd name="connsiteX466" fmla="*/ 805864 w 948439"/>
                <a:gd name="connsiteY466" fmla="*/ 104599 h 1120444"/>
                <a:gd name="connsiteX467" fmla="*/ 807887 w 948439"/>
                <a:gd name="connsiteY467" fmla="*/ 104468 h 1120444"/>
                <a:gd name="connsiteX468" fmla="*/ 808083 w 948439"/>
                <a:gd name="connsiteY468" fmla="*/ 103685 h 1120444"/>
                <a:gd name="connsiteX469" fmla="*/ 804559 w 948439"/>
                <a:gd name="connsiteY469" fmla="*/ 103359 h 1120444"/>
                <a:gd name="connsiteX470" fmla="*/ 803841 w 948439"/>
                <a:gd name="connsiteY470" fmla="*/ 102772 h 1120444"/>
                <a:gd name="connsiteX471" fmla="*/ 802928 w 948439"/>
                <a:gd name="connsiteY471" fmla="*/ 102772 h 1120444"/>
                <a:gd name="connsiteX472" fmla="*/ 802732 w 948439"/>
                <a:gd name="connsiteY472" fmla="*/ 102315 h 1120444"/>
                <a:gd name="connsiteX473" fmla="*/ 801035 w 948439"/>
                <a:gd name="connsiteY473" fmla="*/ 101402 h 1120444"/>
                <a:gd name="connsiteX474" fmla="*/ 798817 w 948439"/>
                <a:gd name="connsiteY474" fmla="*/ 101532 h 1120444"/>
                <a:gd name="connsiteX475" fmla="*/ 796794 w 948439"/>
                <a:gd name="connsiteY475" fmla="*/ 99836 h 1120444"/>
                <a:gd name="connsiteX476" fmla="*/ 796990 w 948439"/>
                <a:gd name="connsiteY476" fmla="*/ 97356 h 1120444"/>
                <a:gd name="connsiteX477" fmla="*/ 799795 w 948439"/>
                <a:gd name="connsiteY477" fmla="*/ 97682 h 1120444"/>
                <a:gd name="connsiteX478" fmla="*/ 801296 w 948439"/>
                <a:gd name="connsiteY478" fmla="*/ 96899 h 1120444"/>
                <a:gd name="connsiteX479" fmla="*/ 801296 w 948439"/>
                <a:gd name="connsiteY479" fmla="*/ 96573 h 1120444"/>
                <a:gd name="connsiteX480" fmla="*/ 799600 w 948439"/>
                <a:gd name="connsiteY480" fmla="*/ 96638 h 1120444"/>
                <a:gd name="connsiteX481" fmla="*/ 799600 w 948439"/>
                <a:gd name="connsiteY481" fmla="*/ 96638 h 1120444"/>
                <a:gd name="connsiteX482" fmla="*/ 800905 w 948439"/>
                <a:gd name="connsiteY482" fmla="*/ 94811 h 1120444"/>
                <a:gd name="connsiteX483" fmla="*/ 803384 w 948439"/>
                <a:gd name="connsiteY483" fmla="*/ 100097 h 1120444"/>
                <a:gd name="connsiteX484" fmla="*/ 818066 w 948439"/>
                <a:gd name="connsiteY484" fmla="*/ 99770 h 1120444"/>
                <a:gd name="connsiteX485" fmla="*/ 830073 w 948439"/>
                <a:gd name="connsiteY485" fmla="*/ 106296 h 1120444"/>
                <a:gd name="connsiteX486" fmla="*/ 845472 w 948439"/>
                <a:gd name="connsiteY486" fmla="*/ 119607 h 1120444"/>
                <a:gd name="connsiteX487" fmla="*/ 859762 w 948439"/>
                <a:gd name="connsiteY487" fmla="*/ 135855 h 1120444"/>
                <a:gd name="connsiteX488" fmla="*/ 860872 w 948439"/>
                <a:gd name="connsiteY488" fmla="*/ 144207 h 1120444"/>
                <a:gd name="connsiteX489" fmla="*/ 844689 w 948439"/>
                <a:gd name="connsiteY489" fmla="*/ 155169 h 1120444"/>
                <a:gd name="connsiteX490" fmla="*/ 844167 w 948439"/>
                <a:gd name="connsiteY490" fmla="*/ 157649 h 1120444"/>
                <a:gd name="connsiteX491" fmla="*/ 851149 w 948439"/>
                <a:gd name="connsiteY491" fmla="*/ 170177 h 1120444"/>
                <a:gd name="connsiteX492" fmla="*/ 866026 w 948439"/>
                <a:gd name="connsiteY492" fmla="*/ 181596 h 1120444"/>
                <a:gd name="connsiteX493" fmla="*/ 865504 w 948439"/>
                <a:gd name="connsiteY493" fmla="*/ 183489 h 1120444"/>
                <a:gd name="connsiteX494" fmla="*/ 875879 w 948439"/>
                <a:gd name="connsiteY494" fmla="*/ 209655 h 1120444"/>
                <a:gd name="connsiteX495" fmla="*/ 878359 w 948439"/>
                <a:gd name="connsiteY495" fmla="*/ 221335 h 1120444"/>
                <a:gd name="connsiteX496" fmla="*/ 877185 w 948439"/>
                <a:gd name="connsiteY496" fmla="*/ 227208 h 1120444"/>
                <a:gd name="connsiteX497" fmla="*/ 888212 w 948439"/>
                <a:gd name="connsiteY497" fmla="*/ 238105 h 1120444"/>
                <a:gd name="connsiteX498" fmla="*/ 893106 w 948439"/>
                <a:gd name="connsiteY498" fmla="*/ 248088 h 1120444"/>
                <a:gd name="connsiteX499" fmla="*/ 905896 w 948439"/>
                <a:gd name="connsiteY499" fmla="*/ 247632 h 1120444"/>
                <a:gd name="connsiteX500" fmla="*/ 921491 w 948439"/>
                <a:gd name="connsiteY500" fmla="*/ 257811 h 1120444"/>
                <a:gd name="connsiteX501" fmla="*/ 921491 w 948439"/>
                <a:gd name="connsiteY501" fmla="*/ 257811 h 1120444"/>
                <a:gd name="connsiteX502" fmla="*/ 925080 w 948439"/>
                <a:gd name="connsiteY502" fmla="*/ 269165 h 1120444"/>
                <a:gd name="connsiteX503" fmla="*/ 924166 w 948439"/>
                <a:gd name="connsiteY503" fmla="*/ 285152 h 1120444"/>
                <a:gd name="connsiteX504" fmla="*/ 914052 w 948439"/>
                <a:gd name="connsiteY504" fmla="*/ 286522 h 1120444"/>
                <a:gd name="connsiteX505" fmla="*/ 902894 w 948439"/>
                <a:gd name="connsiteY505" fmla="*/ 295462 h 1120444"/>
                <a:gd name="connsiteX506" fmla="*/ 879403 w 948439"/>
                <a:gd name="connsiteY506" fmla="*/ 272689 h 1120444"/>
                <a:gd name="connsiteX507" fmla="*/ 870855 w 948439"/>
                <a:gd name="connsiteY507" fmla="*/ 271449 h 1120444"/>
                <a:gd name="connsiteX508" fmla="*/ 854411 w 948439"/>
                <a:gd name="connsiteY508" fmla="*/ 276539 h 1120444"/>
                <a:gd name="connsiteX509" fmla="*/ 842927 w 948439"/>
                <a:gd name="connsiteY509" fmla="*/ 265511 h 1120444"/>
                <a:gd name="connsiteX510" fmla="*/ 832487 w 948439"/>
                <a:gd name="connsiteY510" fmla="*/ 265054 h 1120444"/>
                <a:gd name="connsiteX511" fmla="*/ 810758 w 948439"/>
                <a:gd name="connsiteY511" fmla="*/ 281171 h 1120444"/>
                <a:gd name="connsiteX512" fmla="*/ 808670 w 948439"/>
                <a:gd name="connsiteY512" fmla="*/ 280323 h 1120444"/>
                <a:gd name="connsiteX513" fmla="*/ 800578 w 948439"/>
                <a:gd name="connsiteY513" fmla="*/ 287436 h 1120444"/>
                <a:gd name="connsiteX514" fmla="*/ 798164 w 948439"/>
                <a:gd name="connsiteY514" fmla="*/ 297876 h 1120444"/>
                <a:gd name="connsiteX515" fmla="*/ 786484 w 948439"/>
                <a:gd name="connsiteY515" fmla="*/ 303879 h 1120444"/>
                <a:gd name="connsiteX516" fmla="*/ 790660 w 948439"/>
                <a:gd name="connsiteY516" fmla="*/ 318887 h 1120444"/>
                <a:gd name="connsiteX517" fmla="*/ 779894 w 948439"/>
                <a:gd name="connsiteY517" fmla="*/ 331155 h 1120444"/>
                <a:gd name="connsiteX518" fmla="*/ 778393 w 948439"/>
                <a:gd name="connsiteY518" fmla="*/ 337745 h 1120444"/>
                <a:gd name="connsiteX519" fmla="*/ 783417 w 948439"/>
                <a:gd name="connsiteY519" fmla="*/ 351839 h 1120444"/>
                <a:gd name="connsiteX520" fmla="*/ 786484 w 948439"/>
                <a:gd name="connsiteY520" fmla="*/ 355950 h 1120444"/>
                <a:gd name="connsiteX521" fmla="*/ 792422 w 948439"/>
                <a:gd name="connsiteY521" fmla="*/ 358430 h 1120444"/>
                <a:gd name="connsiteX522" fmla="*/ 805277 w 948439"/>
                <a:gd name="connsiteY522" fmla="*/ 360061 h 1120444"/>
                <a:gd name="connsiteX523" fmla="*/ 807756 w 948439"/>
                <a:gd name="connsiteY523" fmla="*/ 366260 h 1120444"/>
                <a:gd name="connsiteX524" fmla="*/ 810823 w 948439"/>
                <a:gd name="connsiteY524" fmla="*/ 368740 h 1120444"/>
                <a:gd name="connsiteX525" fmla="*/ 830138 w 948439"/>
                <a:gd name="connsiteY525" fmla="*/ 373177 h 1120444"/>
                <a:gd name="connsiteX526" fmla="*/ 833139 w 948439"/>
                <a:gd name="connsiteY526" fmla="*/ 380028 h 1120444"/>
                <a:gd name="connsiteX527" fmla="*/ 844819 w 948439"/>
                <a:gd name="connsiteY527" fmla="*/ 386945 h 1120444"/>
                <a:gd name="connsiteX528" fmla="*/ 845211 w 948439"/>
                <a:gd name="connsiteY528" fmla="*/ 390273 h 1120444"/>
                <a:gd name="connsiteX529" fmla="*/ 840970 w 948439"/>
                <a:gd name="connsiteY529" fmla="*/ 396080 h 1120444"/>
                <a:gd name="connsiteX530" fmla="*/ 826875 w 948439"/>
                <a:gd name="connsiteY530" fmla="*/ 398886 h 1120444"/>
                <a:gd name="connsiteX531" fmla="*/ 819632 w 948439"/>
                <a:gd name="connsiteY531" fmla="*/ 415069 h 1120444"/>
                <a:gd name="connsiteX532" fmla="*/ 821851 w 948439"/>
                <a:gd name="connsiteY532" fmla="*/ 426553 h 1120444"/>
                <a:gd name="connsiteX533" fmla="*/ 820807 w 948439"/>
                <a:gd name="connsiteY533" fmla="*/ 430990 h 1120444"/>
                <a:gd name="connsiteX534" fmla="*/ 809192 w 948439"/>
                <a:gd name="connsiteY534" fmla="*/ 439212 h 1120444"/>
                <a:gd name="connsiteX535" fmla="*/ 806386 w 948439"/>
                <a:gd name="connsiteY535" fmla="*/ 454807 h 1120444"/>
                <a:gd name="connsiteX536" fmla="*/ 803580 w 948439"/>
                <a:gd name="connsiteY536" fmla="*/ 459701 h 1120444"/>
                <a:gd name="connsiteX537" fmla="*/ 789029 w 948439"/>
                <a:gd name="connsiteY537" fmla="*/ 470076 h 1120444"/>
                <a:gd name="connsiteX538" fmla="*/ 788768 w 948439"/>
                <a:gd name="connsiteY538" fmla="*/ 478950 h 1120444"/>
                <a:gd name="connsiteX539" fmla="*/ 794510 w 948439"/>
                <a:gd name="connsiteY539" fmla="*/ 490239 h 1120444"/>
                <a:gd name="connsiteX540" fmla="*/ 790726 w 948439"/>
                <a:gd name="connsiteY540" fmla="*/ 499374 h 1120444"/>
                <a:gd name="connsiteX541" fmla="*/ 793792 w 948439"/>
                <a:gd name="connsiteY541" fmla="*/ 501071 h 1120444"/>
                <a:gd name="connsiteX542" fmla="*/ 801688 w 948439"/>
                <a:gd name="connsiteY542" fmla="*/ 499374 h 1120444"/>
                <a:gd name="connsiteX543" fmla="*/ 807822 w 948439"/>
                <a:gd name="connsiteY543" fmla="*/ 489913 h 1120444"/>
                <a:gd name="connsiteX544" fmla="*/ 826940 w 948439"/>
                <a:gd name="connsiteY544" fmla="*/ 476928 h 1120444"/>
                <a:gd name="connsiteX545" fmla="*/ 836989 w 948439"/>
                <a:gd name="connsiteY545" fmla="*/ 487172 h 1120444"/>
                <a:gd name="connsiteX546" fmla="*/ 839143 w 948439"/>
                <a:gd name="connsiteY546" fmla="*/ 492197 h 1120444"/>
                <a:gd name="connsiteX547" fmla="*/ 833466 w 948439"/>
                <a:gd name="connsiteY547" fmla="*/ 504660 h 1120444"/>
                <a:gd name="connsiteX548" fmla="*/ 824004 w 948439"/>
                <a:gd name="connsiteY548" fmla="*/ 507727 h 1120444"/>
                <a:gd name="connsiteX549" fmla="*/ 820741 w 948439"/>
                <a:gd name="connsiteY549" fmla="*/ 516862 h 1120444"/>
                <a:gd name="connsiteX550" fmla="*/ 794249 w 948439"/>
                <a:gd name="connsiteY550" fmla="*/ 518232 h 1120444"/>
                <a:gd name="connsiteX551" fmla="*/ 780611 w 948439"/>
                <a:gd name="connsiteY551" fmla="*/ 527041 h 1120444"/>
                <a:gd name="connsiteX552" fmla="*/ 765016 w 948439"/>
                <a:gd name="connsiteY552" fmla="*/ 533110 h 1120444"/>
                <a:gd name="connsiteX553" fmla="*/ 758948 w 948439"/>
                <a:gd name="connsiteY553" fmla="*/ 541919 h 1120444"/>
                <a:gd name="connsiteX554" fmla="*/ 758948 w 948439"/>
                <a:gd name="connsiteY554" fmla="*/ 552685 h 1120444"/>
                <a:gd name="connsiteX555" fmla="*/ 760644 w 948439"/>
                <a:gd name="connsiteY555" fmla="*/ 558754 h 1120444"/>
                <a:gd name="connsiteX556" fmla="*/ 765016 w 948439"/>
                <a:gd name="connsiteY556" fmla="*/ 564235 h 1120444"/>
                <a:gd name="connsiteX557" fmla="*/ 774934 w 948439"/>
                <a:gd name="connsiteY557" fmla="*/ 567889 h 1120444"/>
                <a:gd name="connsiteX558" fmla="*/ 783678 w 948439"/>
                <a:gd name="connsiteY558" fmla="*/ 578656 h 1120444"/>
                <a:gd name="connsiteX559" fmla="*/ 795880 w 948439"/>
                <a:gd name="connsiteY559" fmla="*/ 587008 h 1120444"/>
                <a:gd name="connsiteX560" fmla="*/ 807952 w 948439"/>
                <a:gd name="connsiteY560" fmla="*/ 599928 h 1120444"/>
                <a:gd name="connsiteX561" fmla="*/ 823286 w 948439"/>
                <a:gd name="connsiteY561" fmla="*/ 602473 h 1120444"/>
                <a:gd name="connsiteX562" fmla="*/ 838816 w 948439"/>
                <a:gd name="connsiteY562" fmla="*/ 599145 h 1120444"/>
                <a:gd name="connsiteX563" fmla="*/ 844885 w 948439"/>
                <a:gd name="connsiteY563" fmla="*/ 601951 h 1120444"/>
                <a:gd name="connsiteX564" fmla="*/ 846190 w 948439"/>
                <a:gd name="connsiteY564" fmla="*/ 606910 h 1120444"/>
                <a:gd name="connsiteX565" fmla="*/ 845015 w 948439"/>
                <a:gd name="connsiteY565" fmla="*/ 611021 h 1120444"/>
                <a:gd name="connsiteX566" fmla="*/ 833205 w 948439"/>
                <a:gd name="connsiteY566" fmla="*/ 618916 h 1120444"/>
                <a:gd name="connsiteX567" fmla="*/ 830203 w 948439"/>
                <a:gd name="connsiteY567" fmla="*/ 631510 h 1120444"/>
                <a:gd name="connsiteX568" fmla="*/ 833792 w 948439"/>
                <a:gd name="connsiteY568" fmla="*/ 637709 h 1120444"/>
                <a:gd name="connsiteX569" fmla="*/ 844297 w 948439"/>
                <a:gd name="connsiteY569" fmla="*/ 640580 h 1120444"/>
                <a:gd name="connsiteX570" fmla="*/ 846451 w 948439"/>
                <a:gd name="connsiteY570" fmla="*/ 643321 h 1120444"/>
                <a:gd name="connsiteX571" fmla="*/ 845994 w 948439"/>
                <a:gd name="connsiteY571" fmla="*/ 645605 h 1120444"/>
                <a:gd name="connsiteX572" fmla="*/ 826223 w 948439"/>
                <a:gd name="connsiteY572" fmla="*/ 648802 h 1120444"/>
                <a:gd name="connsiteX573" fmla="*/ 820937 w 948439"/>
                <a:gd name="connsiteY573" fmla="*/ 656045 h 1120444"/>
                <a:gd name="connsiteX574" fmla="*/ 812193 w 948439"/>
                <a:gd name="connsiteY574" fmla="*/ 662113 h 1120444"/>
                <a:gd name="connsiteX575" fmla="*/ 809975 w 948439"/>
                <a:gd name="connsiteY575" fmla="*/ 670857 h 1120444"/>
                <a:gd name="connsiteX576" fmla="*/ 792618 w 948439"/>
                <a:gd name="connsiteY576" fmla="*/ 697480 h 1120444"/>
                <a:gd name="connsiteX577" fmla="*/ 793009 w 948439"/>
                <a:gd name="connsiteY577" fmla="*/ 701395 h 1120444"/>
                <a:gd name="connsiteX578" fmla="*/ 795685 w 948439"/>
                <a:gd name="connsiteY578" fmla="*/ 703940 h 1120444"/>
                <a:gd name="connsiteX579" fmla="*/ 805146 w 948439"/>
                <a:gd name="connsiteY579" fmla="*/ 701982 h 1120444"/>
                <a:gd name="connsiteX580" fmla="*/ 806256 w 948439"/>
                <a:gd name="connsiteY580" fmla="*/ 703483 h 1120444"/>
                <a:gd name="connsiteX581" fmla="*/ 805342 w 948439"/>
                <a:gd name="connsiteY581" fmla="*/ 707268 h 1120444"/>
                <a:gd name="connsiteX582" fmla="*/ 787202 w 948439"/>
                <a:gd name="connsiteY582" fmla="*/ 718752 h 1120444"/>
                <a:gd name="connsiteX583" fmla="*/ 788050 w 948439"/>
                <a:gd name="connsiteY583" fmla="*/ 722667 h 1120444"/>
                <a:gd name="connsiteX584" fmla="*/ 797185 w 948439"/>
                <a:gd name="connsiteY584" fmla="*/ 726582 h 1120444"/>
                <a:gd name="connsiteX585" fmla="*/ 795750 w 948439"/>
                <a:gd name="connsiteY585" fmla="*/ 728083 h 1120444"/>
                <a:gd name="connsiteX586" fmla="*/ 791900 w 948439"/>
                <a:gd name="connsiteY586" fmla="*/ 734347 h 1120444"/>
                <a:gd name="connsiteX587" fmla="*/ 788050 w 948439"/>
                <a:gd name="connsiteY587" fmla="*/ 749355 h 1120444"/>
                <a:gd name="connsiteX588" fmla="*/ 793009 w 948439"/>
                <a:gd name="connsiteY588" fmla="*/ 750008 h 1120444"/>
                <a:gd name="connsiteX589" fmla="*/ 803123 w 948439"/>
                <a:gd name="connsiteY589" fmla="*/ 762341 h 1120444"/>
                <a:gd name="connsiteX590" fmla="*/ 804167 w 948439"/>
                <a:gd name="connsiteY590" fmla="*/ 768213 h 1120444"/>
                <a:gd name="connsiteX591" fmla="*/ 801688 w 948439"/>
                <a:gd name="connsiteY591" fmla="*/ 775587 h 1120444"/>
                <a:gd name="connsiteX592" fmla="*/ 813498 w 948439"/>
                <a:gd name="connsiteY592" fmla="*/ 796663 h 1120444"/>
                <a:gd name="connsiteX593" fmla="*/ 821002 w 948439"/>
                <a:gd name="connsiteY593" fmla="*/ 807495 h 1120444"/>
                <a:gd name="connsiteX594" fmla="*/ 832552 w 948439"/>
                <a:gd name="connsiteY594" fmla="*/ 818327 h 1120444"/>
                <a:gd name="connsiteX595" fmla="*/ 834379 w 948439"/>
                <a:gd name="connsiteY595" fmla="*/ 827919 h 1120444"/>
                <a:gd name="connsiteX596" fmla="*/ 841557 w 948439"/>
                <a:gd name="connsiteY596" fmla="*/ 831247 h 1120444"/>
                <a:gd name="connsiteX597" fmla="*/ 843710 w 948439"/>
                <a:gd name="connsiteY597" fmla="*/ 836532 h 1120444"/>
                <a:gd name="connsiteX598" fmla="*/ 849452 w 948439"/>
                <a:gd name="connsiteY598" fmla="*/ 838163 h 1120444"/>
                <a:gd name="connsiteX599" fmla="*/ 865635 w 948439"/>
                <a:gd name="connsiteY599" fmla="*/ 827527 h 1120444"/>
                <a:gd name="connsiteX600" fmla="*/ 875358 w 948439"/>
                <a:gd name="connsiteY600" fmla="*/ 826157 h 1120444"/>
                <a:gd name="connsiteX601" fmla="*/ 890561 w 948439"/>
                <a:gd name="connsiteY601" fmla="*/ 840904 h 1120444"/>
                <a:gd name="connsiteX602" fmla="*/ 904656 w 948439"/>
                <a:gd name="connsiteY602" fmla="*/ 849452 h 1120444"/>
                <a:gd name="connsiteX603" fmla="*/ 908440 w 948439"/>
                <a:gd name="connsiteY603" fmla="*/ 855782 h 1120444"/>
                <a:gd name="connsiteX604" fmla="*/ 908636 w 948439"/>
                <a:gd name="connsiteY604" fmla="*/ 859958 h 1120444"/>
                <a:gd name="connsiteX605" fmla="*/ 918489 w 948439"/>
                <a:gd name="connsiteY605" fmla="*/ 874509 h 1120444"/>
                <a:gd name="connsiteX606" fmla="*/ 931670 w 948439"/>
                <a:gd name="connsiteY606" fmla="*/ 874509 h 1120444"/>
                <a:gd name="connsiteX607" fmla="*/ 936825 w 948439"/>
                <a:gd name="connsiteY607" fmla="*/ 881817 h 1120444"/>
                <a:gd name="connsiteX608" fmla="*/ 942632 w 948439"/>
                <a:gd name="connsiteY608" fmla="*/ 883057 h 1120444"/>
                <a:gd name="connsiteX609" fmla="*/ 944786 w 948439"/>
                <a:gd name="connsiteY609" fmla="*/ 887755 h 1120444"/>
                <a:gd name="connsiteX610" fmla="*/ 948440 w 948439"/>
                <a:gd name="connsiteY610" fmla="*/ 883775 h 1120444"/>
                <a:gd name="connsiteX611" fmla="*/ 948440 w 948439"/>
                <a:gd name="connsiteY611" fmla="*/ 883775 h 1120444"/>
                <a:gd name="connsiteX612" fmla="*/ 948048 w 948439"/>
                <a:gd name="connsiteY612" fmla="*/ 889191 h 1120444"/>
                <a:gd name="connsiteX613" fmla="*/ 938652 w 948439"/>
                <a:gd name="connsiteY613" fmla="*/ 901393 h 1120444"/>
                <a:gd name="connsiteX614" fmla="*/ 939435 w 948439"/>
                <a:gd name="connsiteY614" fmla="*/ 905112 h 1120444"/>
                <a:gd name="connsiteX615" fmla="*/ 936303 w 948439"/>
                <a:gd name="connsiteY615" fmla="*/ 914378 h 1120444"/>
                <a:gd name="connsiteX616" fmla="*/ 941393 w 948439"/>
                <a:gd name="connsiteY616" fmla="*/ 924101 h 1120444"/>
                <a:gd name="connsiteX617" fmla="*/ 941654 w 948439"/>
                <a:gd name="connsiteY617" fmla="*/ 928146 h 1120444"/>
                <a:gd name="connsiteX618" fmla="*/ 935781 w 948439"/>
                <a:gd name="connsiteY618" fmla="*/ 935193 h 1120444"/>
                <a:gd name="connsiteX619" fmla="*/ 935324 w 948439"/>
                <a:gd name="connsiteY619" fmla="*/ 939500 h 1120444"/>
                <a:gd name="connsiteX620" fmla="*/ 939566 w 948439"/>
                <a:gd name="connsiteY620" fmla="*/ 947265 h 1120444"/>
                <a:gd name="connsiteX621" fmla="*/ 938522 w 948439"/>
                <a:gd name="connsiteY621" fmla="*/ 955487 h 1120444"/>
                <a:gd name="connsiteX622" fmla="*/ 944460 w 948439"/>
                <a:gd name="connsiteY622" fmla="*/ 964165 h 1120444"/>
                <a:gd name="connsiteX623" fmla="*/ 934606 w 948439"/>
                <a:gd name="connsiteY623" fmla="*/ 971213 h 1120444"/>
                <a:gd name="connsiteX624" fmla="*/ 936303 w 948439"/>
                <a:gd name="connsiteY624" fmla="*/ 974345 h 1120444"/>
                <a:gd name="connsiteX625" fmla="*/ 940740 w 948439"/>
                <a:gd name="connsiteY625" fmla="*/ 975063 h 1120444"/>
                <a:gd name="connsiteX626" fmla="*/ 938978 w 948439"/>
                <a:gd name="connsiteY626" fmla="*/ 983154 h 1120444"/>
                <a:gd name="connsiteX627" fmla="*/ 942698 w 948439"/>
                <a:gd name="connsiteY627" fmla="*/ 996074 h 1120444"/>
                <a:gd name="connsiteX628" fmla="*/ 942698 w 948439"/>
                <a:gd name="connsiteY628" fmla="*/ 996074 h 1120444"/>
                <a:gd name="connsiteX629" fmla="*/ 942045 w 948439"/>
                <a:gd name="connsiteY629" fmla="*/ 998880 h 1120444"/>
                <a:gd name="connsiteX630" fmla="*/ 940153 w 948439"/>
                <a:gd name="connsiteY630" fmla="*/ 999336 h 1120444"/>
                <a:gd name="connsiteX631" fmla="*/ 939631 w 948439"/>
                <a:gd name="connsiteY631" fmla="*/ 1000250 h 1120444"/>
                <a:gd name="connsiteX632" fmla="*/ 938326 w 948439"/>
                <a:gd name="connsiteY632" fmla="*/ 1000250 h 1120444"/>
                <a:gd name="connsiteX633" fmla="*/ 936825 w 948439"/>
                <a:gd name="connsiteY633" fmla="*/ 1000837 h 1120444"/>
                <a:gd name="connsiteX634" fmla="*/ 934606 w 948439"/>
                <a:gd name="connsiteY634" fmla="*/ 1002469 h 1120444"/>
                <a:gd name="connsiteX635" fmla="*/ 934411 w 948439"/>
                <a:gd name="connsiteY635" fmla="*/ 1003186 h 1120444"/>
                <a:gd name="connsiteX636" fmla="*/ 932518 w 948439"/>
                <a:gd name="connsiteY636" fmla="*/ 1004361 h 1120444"/>
                <a:gd name="connsiteX637" fmla="*/ 931018 w 948439"/>
                <a:gd name="connsiteY637" fmla="*/ 1007036 h 1120444"/>
                <a:gd name="connsiteX638" fmla="*/ 930626 w 948439"/>
                <a:gd name="connsiteY638" fmla="*/ 1007036 h 1120444"/>
                <a:gd name="connsiteX639" fmla="*/ 930626 w 948439"/>
                <a:gd name="connsiteY639" fmla="*/ 1009581 h 1120444"/>
                <a:gd name="connsiteX640" fmla="*/ 929517 w 948439"/>
                <a:gd name="connsiteY640" fmla="*/ 1009842 h 1120444"/>
                <a:gd name="connsiteX641" fmla="*/ 928930 w 948439"/>
                <a:gd name="connsiteY641" fmla="*/ 1010560 h 1120444"/>
                <a:gd name="connsiteX642" fmla="*/ 928212 w 948439"/>
                <a:gd name="connsiteY642" fmla="*/ 1010560 h 1120444"/>
                <a:gd name="connsiteX643" fmla="*/ 928016 w 948439"/>
                <a:gd name="connsiteY643" fmla="*/ 1012061 h 1120444"/>
                <a:gd name="connsiteX644" fmla="*/ 927429 w 948439"/>
                <a:gd name="connsiteY644" fmla="*/ 1012191 h 1120444"/>
                <a:gd name="connsiteX645" fmla="*/ 927429 w 948439"/>
                <a:gd name="connsiteY645" fmla="*/ 1012648 h 1120444"/>
                <a:gd name="connsiteX646" fmla="*/ 926319 w 948439"/>
                <a:gd name="connsiteY646" fmla="*/ 1013561 h 1120444"/>
                <a:gd name="connsiteX647" fmla="*/ 918881 w 948439"/>
                <a:gd name="connsiteY647" fmla="*/ 1013692 h 1120444"/>
                <a:gd name="connsiteX648" fmla="*/ 912943 w 948439"/>
                <a:gd name="connsiteY648" fmla="*/ 1015062 h 1120444"/>
                <a:gd name="connsiteX649" fmla="*/ 912421 w 948439"/>
                <a:gd name="connsiteY649" fmla="*/ 1015649 h 1120444"/>
                <a:gd name="connsiteX650" fmla="*/ 909419 w 948439"/>
                <a:gd name="connsiteY650" fmla="*/ 1016563 h 1120444"/>
                <a:gd name="connsiteX651" fmla="*/ 907723 w 948439"/>
                <a:gd name="connsiteY651" fmla="*/ 1017933 h 1120444"/>
                <a:gd name="connsiteX652" fmla="*/ 905700 w 948439"/>
                <a:gd name="connsiteY652" fmla="*/ 1018390 h 1120444"/>
                <a:gd name="connsiteX653" fmla="*/ 904786 w 948439"/>
                <a:gd name="connsiteY653" fmla="*/ 1019434 h 1120444"/>
                <a:gd name="connsiteX654" fmla="*/ 899958 w 948439"/>
                <a:gd name="connsiteY654" fmla="*/ 1021652 h 1120444"/>
                <a:gd name="connsiteX655" fmla="*/ 890300 w 948439"/>
                <a:gd name="connsiteY655" fmla="*/ 1028504 h 1120444"/>
                <a:gd name="connsiteX656" fmla="*/ 888277 w 948439"/>
                <a:gd name="connsiteY656" fmla="*/ 1028961 h 1120444"/>
                <a:gd name="connsiteX657" fmla="*/ 886255 w 948439"/>
                <a:gd name="connsiteY657" fmla="*/ 1030592 h 1120444"/>
                <a:gd name="connsiteX658" fmla="*/ 884950 w 948439"/>
                <a:gd name="connsiteY658" fmla="*/ 1030723 h 1120444"/>
                <a:gd name="connsiteX659" fmla="*/ 881817 w 948439"/>
                <a:gd name="connsiteY659" fmla="*/ 1033137 h 1120444"/>
                <a:gd name="connsiteX660" fmla="*/ 878685 w 948439"/>
                <a:gd name="connsiteY660" fmla="*/ 1033594 h 1120444"/>
                <a:gd name="connsiteX661" fmla="*/ 876989 w 948439"/>
                <a:gd name="connsiteY661" fmla="*/ 1034311 h 1120444"/>
                <a:gd name="connsiteX662" fmla="*/ 873857 w 948439"/>
                <a:gd name="connsiteY662" fmla="*/ 1034442 h 1120444"/>
                <a:gd name="connsiteX663" fmla="*/ 871247 w 948439"/>
                <a:gd name="connsiteY663" fmla="*/ 1036073 h 1120444"/>
                <a:gd name="connsiteX664" fmla="*/ 869028 w 948439"/>
                <a:gd name="connsiteY664" fmla="*/ 1036530 h 1120444"/>
                <a:gd name="connsiteX665" fmla="*/ 867201 w 948439"/>
                <a:gd name="connsiteY665" fmla="*/ 1038031 h 1120444"/>
                <a:gd name="connsiteX666" fmla="*/ 865178 w 948439"/>
                <a:gd name="connsiteY666" fmla="*/ 1037705 h 1120444"/>
                <a:gd name="connsiteX667" fmla="*/ 863351 w 948439"/>
                <a:gd name="connsiteY667" fmla="*/ 1038292 h 1120444"/>
                <a:gd name="connsiteX668" fmla="*/ 862960 w 948439"/>
                <a:gd name="connsiteY668" fmla="*/ 1038553 h 1120444"/>
                <a:gd name="connsiteX669" fmla="*/ 862960 w 948439"/>
                <a:gd name="connsiteY669" fmla="*/ 1039727 h 1120444"/>
                <a:gd name="connsiteX670" fmla="*/ 861263 w 948439"/>
                <a:gd name="connsiteY670" fmla="*/ 1039727 h 1120444"/>
                <a:gd name="connsiteX671" fmla="*/ 861263 w 948439"/>
                <a:gd name="connsiteY671" fmla="*/ 1039401 h 1120444"/>
                <a:gd name="connsiteX672" fmla="*/ 859371 w 948439"/>
                <a:gd name="connsiteY672" fmla="*/ 1038357 h 1120444"/>
                <a:gd name="connsiteX673" fmla="*/ 856369 w 948439"/>
                <a:gd name="connsiteY673" fmla="*/ 1038031 h 1120444"/>
                <a:gd name="connsiteX674" fmla="*/ 856173 w 948439"/>
                <a:gd name="connsiteY674" fmla="*/ 1037574 h 1120444"/>
                <a:gd name="connsiteX675" fmla="*/ 850040 w 948439"/>
                <a:gd name="connsiteY675" fmla="*/ 1038031 h 1120444"/>
                <a:gd name="connsiteX676" fmla="*/ 844493 w 948439"/>
                <a:gd name="connsiteY676" fmla="*/ 1037901 h 1120444"/>
                <a:gd name="connsiteX677" fmla="*/ 842079 w 948439"/>
                <a:gd name="connsiteY677" fmla="*/ 1036530 h 1120444"/>
                <a:gd name="connsiteX678" fmla="*/ 839665 w 948439"/>
                <a:gd name="connsiteY678" fmla="*/ 1036661 h 1120444"/>
                <a:gd name="connsiteX679" fmla="*/ 838751 w 948439"/>
                <a:gd name="connsiteY679" fmla="*/ 1035029 h 1120444"/>
                <a:gd name="connsiteX680" fmla="*/ 838229 w 948439"/>
                <a:gd name="connsiteY680" fmla="*/ 1035029 h 1120444"/>
                <a:gd name="connsiteX681" fmla="*/ 837511 w 948439"/>
                <a:gd name="connsiteY681" fmla="*/ 1034116 h 1120444"/>
                <a:gd name="connsiteX682" fmla="*/ 837511 w 948439"/>
                <a:gd name="connsiteY682" fmla="*/ 1033528 h 1120444"/>
                <a:gd name="connsiteX683" fmla="*/ 836989 w 948439"/>
                <a:gd name="connsiteY683" fmla="*/ 1032941 h 1120444"/>
                <a:gd name="connsiteX684" fmla="*/ 833988 w 948439"/>
                <a:gd name="connsiteY684" fmla="*/ 1033072 h 1120444"/>
                <a:gd name="connsiteX685" fmla="*/ 833792 w 948439"/>
                <a:gd name="connsiteY685" fmla="*/ 1033659 h 1120444"/>
                <a:gd name="connsiteX686" fmla="*/ 833074 w 948439"/>
                <a:gd name="connsiteY686" fmla="*/ 1033790 h 1120444"/>
                <a:gd name="connsiteX687" fmla="*/ 832878 w 948439"/>
                <a:gd name="connsiteY687" fmla="*/ 1034964 h 1120444"/>
                <a:gd name="connsiteX688" fmla="*/ 831965 w 948439"/>
                <a:gd name="connsiteY688" fmla="*/ 1036139 h 1120444"/>
                <a:gd name="connsiteX689" fmla="*/ 832160 w 948439"/>
                <a:gd name="connsiteY689" fmla="*/ 1037313 h 1120444"/>
                <a:gd name="connsiteX690" fmla="*/ 831051 w 948439"/>
                <a:gd name="connsiteY690" fmla="*/ 1038488 h 1120444"/>
                <a:gd name="connsiteX691" fmla="*/ 831051 w 948439"/>
                <a:gd name="connsiteY691" fmla="*/ 1038944 h 1120444"/>
                <a:gd name="connsiteX692" fmla="*/ 827919 w 948439"/>
                <a:gd name="connsiteY692" fmla="*/ 1041620 h 1120444"/>
                <a:gd name="connsiteX693" fmla="*/ 824004 w 948439"/>
                <a:gd name="connsiteY693" fmla="*/ 1043577 h 1120444"/>
                <a:gd name="connsiteX694" fmla="*/ 823482 w 948439"/>
                <a:gd name="connsiteY694" fmla="*/ 1044491 h 1120444"/>
                <a:gd name="connsiteX695" fmla="*/ 820154 w 948439"/>
                <a:gd name="connsiteY695" fmla="*/ 1046709 h 1120444"/>
                <a:gd name="connsiteX696" fmla="*/ 817740 w 948439"/>
                <a:gd name="connsiteY696" fmla="*/ 1046579 h 1120444"/>
                <a:gd name="connsiteX697" fmla="*/ 816631 w 948439"/>
                <a:gd name="connsiteY697" fmla="*/ 1049124 h 1120444"/>
                <a:gd name="connsiteX698" fmla="*/ 812389 w 948439"/>
                <a:gd name="connsiteY698" fmla="*/ 1050886 h 1120444"/>
                <a:gd name="connsiteX699" fmla="*/ 810497 w 948439"/>
                <a:gd name="connsiteY699" fmla="*/ 1052647 h 1120444"/>
                <a:gd name="connsiteX700" fmla="*/ 809779 w 948439"/>
                <a:gd name="connsiteY700" fmla="*/ 1052778 h 1120444"/>
                <a:gd name="connsiteX701" fmla="*/ 808083 w 948439"/>
                <a:gd name="connsiteY701" fmla="*/ 1054279 h 1120444"/>
                <a:gd name="connsiteX702" fmla="*/ 806256 w 948439"/>
                <a:gd name="connsiteY702" fmla="*/ 1054997 h 1120444"/>
                <a:gd name="connsiteX703" fmla="*/ 806256 w 948439"/>
                <a:gd name="connsiteY703" fmla="*/ 1055323 h 1120444"/>
                <a:gd name="connsiteX704" fmla="*/ 805538 w 948439"/>
                <a:gd name="connsiteY704" fmla="*/ 1055323 h 1120444"/>
                <a:gd name="connsiteX705" fmla="*/ 805342 w 948439"/>
                <a:gd name="connsiteY705" fmla="*/ 1056040 h 1120444"/>
                <a:gd name="connsiteX706" fmla="*/ 804624 w 948439"/>
                <a:gd name="connsiteY706" fmla="*/ 1056040 h 1120444"/>
                <a:gd name="connsiteX707" fmla="*/ 802601 w 948439"/>
                <a:gd name="connsiteY707" fmla="*/ 1057672 h 1120444"/>
                <a:gd name="connsiteX708" fmla="*/ 801296 w 948439"/>
                <a:gd name="connsiteY708" fmla="*/ 1057672 h 1120444"/>
                <a:gd name="connsiteX709" fmla="*/ 800709 w 948439"/>
                <a:gd name="connsiteY709" fmla="*/ 1058389 h 1120444"/>
                <a:gd name="connsiteX710" fmla="*/ 799012 w 948439"/>
                <a:gd name="connsiteY710" fmla="*/ 1058977 h 1120444"/>
                <a:gd name="connsiteX711" fmla="*/ 798621 w 948439"/>
                <a:gd name="connsiteY711" fmla="*/ 1059564 h 1120444"/>
                <a:gd name="connsiteX712" fmla="*/ 797512 w 948439"/>
                <a:gd name="connsiteY712" fmla="*/ 1059695 h 1120444"/>
                <a:gd name="connsiteX713" fmla="*/ 794380 w 948439"/>
                <a:gd name="connsiteY713" fmla="*/ 1061196 h 1120444"/>
                <a:gd name="connsiteX714" fmla="*/ 790464 w 948439"/>
                <a:gd name="connsiteY714" fmla="*/ 1061913 h 1120444"/>
                <a:gd name="connsiteX715" fmla="*/ 789355 w 948439"/>
                <a:gd name="connsiteY715" fmla="*/ 1065633 h 1120444"/>
                <a:gd name="connsiteX716" fmla="*/ 788768 w 948439"/>
                <a:gd name="connsiteY716" fmla="*/ 1065959 h 1120444"/>
                <a:gd name="connsiteX717" fmla="*/ 788768 w 948439"/>
                <a:gd name="connsiteY717" fmla="*/ 1067590 h 1120444"/>
                <a:gd name="connsiteX718" fmla="*/ 787071 w 948439"/>
                <a:gd name="connsiteY718" fmla="*/ 1068960 h 1120444"/>
                <a:gd name="connsiteX719" fmla="*/ 786876 w 948439"/>
                <a:gd name="connsiteY719" fmla="*/ 1070331 h 1120444"/>
                <a:gd name="connsiteX720" fmla="*/ 785766 w 948439"/>
                <a:gd name="connsiteY720" fmla="*/ 1071505 h 1120444"/>
                <a:gd name="connsiteX721" fmla="*/ 785375 w 948439"/>
                <a:gd name="connsiteY721" fmla="*/ 1071766 h 1120444"/>
                <a:gd name="connsiteX722" fmla="*/ 784461 w 948439"/>
                <a:gd name="connsiteY722" fmla="*/ 1071636 h 1120444"/>
                <a:gd name="connsiteX723" fmla="*/ 784657 w 948439"/>
                <a:gd name="connsiteY723" fmla="*/ 1072549 h 1120444"/>
                <a:gd name="connsiteX724" fmla="*/ 785244 w 948439"/>
                <a:gd name="connsiteY724" fmla="*/ 1072680 h 1120444"/>
                <a:gd name="connsiteX725" fmla="*/ 785766 w 948439"/>
                <a:gd name="connsiteY725" fmla="*/ 1073593 h 1120444"/>
                <a:gd name="connsiteX726" fmla="*/ 785766 w 948439"/>
                <a:gd name="connsiteY726" fmla="*/ 1074181 h 1120444"/>
                <a:gd name="connsiteX727" fmla="*/ 782634 w 948439"/>
                <a:gd name="connsiteY727" fmla="*/ 1078226 h 1120444"/>
                <a:gd name="connsiteX728" fmla="*/ 780024 w 948439"/>
                <a:gd name="connsiteY728" fmla="*/ 1080445 h 1120444"/>
                <a:gd name="connsiteX729" fmla="*/ 778523 w 948439"/>
                <a:gd name="connsiteY729" fmla="*/ 1082794 h 1120444"/>
                <a:gd name="connsiteX730" fmla="*/ 777610 w 948439"/>
                <a:gd name="connsiteY730" fmla="*/ 1082924 h 1120444"/>
                <a:gd name="connsiteX731" fmla="*/ 777218 w 948439"/>
                <a:gd name="connsiteY731" fmla="*/ 1082011 h 1120444"/>
                <a:gd name="connsiteX732" fmla="*/ 776500 w 948439"/>
                <a:gd name="connsiteY732" fmla="*/ 1082141 h 1120444"/>
                <a:gd name="connsiteX733" fmla="*/ 776109 w 948439"/>
                <a:gd name="connsiteY733" fmla="*/ 1081685 h 1120444"/>
                <a:gd name="connsiteX734" fmla="*/ 775717 w 948439"/>
                <a:gd name="connsiteY734" fmla="*/ 1079923 h 1120444"/>
                <a:gd name="connsiteX735" fmla="*/ 776240 w 948439"/>
                <a:gd name="connsiteY735" fmla="*/ 1079792 h 1120444"/>
                <a:gd name="connsiteX736" fmla="*/ 776240 w 948439"/>
                <a:gd name="connsiteY736" fmla="*/ 1078879 h 1120444"/>
                <a:gd name="connsiteX737" fmla="*/ 776827 w 948439"/>
                <a:gd name="connsiteY737" fmla="*/ 1078422 h 1120444"/>
                <a:gd name="connsiteX738" fmla="*/ 776827 w 948439"/>
                <a:gd name="connsiteY738" fmla="*/ 1077704 h 1120444"/>
                <a:gd name="connsiteX739" fmla="*/ 776240 w 948439"/>
                <a:gd name="connsiteY739" fmla="*/ 1077574 h 1120444"/>
                <a:gd name="connsiteX740" fmla="*/ 776044 w 948439"/>
                <a:gd name="connsiteY740" fmla="*/ 1076530 h 1120444"/>
                <a:gd name="connsiteX741" fmla="*/ 775522 w 948439"/>
                <a:gd name="connsiteY741" fmla="*/ 1076660 h 1120444"/>
                <a:gd name="connsiteX742" fmla="*/ 775130 w 948439"/>
                <a:gd name="connsiteY742" fmla="*/ 1077378 h 1120444"/>
                <a:gd name="connsiteX743" fmla="*/ 774934 w 948439"/>
                <a:gd name="connsiteY743" fmla="*/ 1078879 h 1120444"/>
                <a:gd name="connsiteX744" fmla="*/ 773238 w 948439"/>
                <a:gd name="connsiteY744" fmla="*/ 1079009 h 1120444"/>
                <a:gd name="connsiteX745" fmla="*/ 772520 w 948439"/>
                <a:gd name="connsiteY745" fmla="*/ 1079009 h 1120444"/>
                <a:gd name="connsiteX746" fmla="*/ 771215 w 948439"/>
                <a:gd name="connsiteY746" fmla="*/ 1078292 h 1120444"/>
                <a:gd name="connsiteX747" fmla="*/ 771802 w 948439"/>
                <a:gd name="connsiteY747" fmla="*/ 1076660 h 1120444"/>
                <a:gd name="connsiteX748" fmla="*/ 771085 w 948439"/>
                <a:gd name="connsiteY748" fmla="*/ 1076530 h 1120444"/>
                <a:gd name="connsiteX749" fmla="*/ 770693 w 948439"/>
                <a:gd name="connsiteY749" fmla="*/ 1076856 h 1120444"/>
                <a:gd name="connsiteX750" fmla="*/ 770497 w 948439"/>
                <a:gd name="connsiteY750" fmla="*/ 1079531 h 1120444"/>
                <a:gd name="connsiteX751" fmla="*/ 771019 w 948439"/>
                <a:gd name="connsiteY751" fmla="*/ 1080575 h 1120444"/>
                <a:gd name="connsiteX752" fmla="*/ 770628 w 948439"/>
                <a:gd name="connsiteY752" fmla="*/ 1081750 h 1120444"/>
                <a:gd name="connsiteX753" fmla="*/ 770824 w 948439"/>
                <a:gd name="connsiteY753" fmla="*/ 1083707 h 1120444"/>
                <a:gd name="connsiteX754" fmla="*/ 771215 w 948439"/>
                <a:gd name="connsiteY754" fmla="*/ 1084164 h 1120444"/>
                <a:gd name="connsiteX755" fmla="*/ 772129 w 948439"/>
                <a:gd name="connsiteY755" fmla="*/ 1084164 h 1120444"/>
                <a:gd name="connsiteX756" fmla="*/ 772129 w 948439"/>
                <a:gd name="connsiteY756" fmla="*/ 1085339 h 1120444"/>
                <a:gd name="connsiteX757" fmla="*/ 772520 w 948439"/>
                <a:gd name="connsiteY757" fmla="*/ 1085600 h 1120444"/>
                <a:gd name="connsiteX758" fmla="*/ 774413 w 948439"/>
                <a:gd name="connsiteY758" fmla="*/ 1085469 h 1120444"/>
                <a:gd name="connsiteX759" fmla="*/ 774413 w 948439"/>
                <a:gd name="connsiteY759" fmla="*/ 1085926 h 1120444"/>
                <a:gd name="connsiteX760" fmla="*/ 775130 w 948439"/>
                <a:gd name="connsiteY760" fmla="*/ 1086187 h 1120444"/>
                <a:gd name="connsiteX761" fmla="*/ 775717 w 948439"/>
                <a:gd name="connsiteY761" fmla="*/ 1087949 h 1120444"/>
                <a:gd name="connsiteX762" fmla="*/ 774217 w 948439"/>
                <a:gd name="connsiteY762" fmla="*/ 1094474 h 1120444"/>
                <a:gd name="connsiteX763" fmla="*/ 773630 w 948439"/>
                <a:gd name="connsiteY763" fmla="*/ 1095061 h 1120444"/>
                <a:gd name="connsiteX764" fmla="*/ 773434 w 948439"/>
                <a:gd name="connsiteY764" fmla="*/ 1103544 h 1120444"/>
                <a:gd name="connsiteX765" fmla="*/ 773956 w 948439"/>
                <a:gd name="connsiteY765" fmla="*/ 1105632 h 1120444"/>
                <a:gd name="connsiteX766" fmla="*/ 773956 w 948439"/>
                <a:gd name="connsiteY766" fmla="*/ 1107133 h 1120444"/>
                <a:gd name="connsiteX767" fmla="*/ 773564 w 948439"/>
                <a:gd name="connsiteY767" fmla="*/ 1107459 h 1120444"/>
                <a:gd name="connsiteX768" fmla="*/ 772455 w 948439"/>
                <a:gd name="connsiteY768" fmla="*/ 1107459 h 1120444"/>
                <a:gd name="connsiteX769" fmla="*/ 770758 w 948439"/>
                <a:gd name="connsiteY769" fmla="*/ 1108764 h 1120444"/>
                <a:gd name="connsiteX770" fmla="*/ 768344 w 948439"/>
                <a:gd name="connsiteY770" fmla="*/ 1109221 h 1120444"/>
                <a:gd name="connsiteX771" fmla="*/ 767757 w 948439"/>
                <a:gd name="connsiteY771" fmla="*/ 1109678 h 1120444"/>
                <a:gd name="connsiteX772" fmla="*/ 767757 w 948439"/>
                <a:gd name="connsiteY772" fmla="*/ 1110265 h 1120444"/>
                <a:gd name="connsiteX773" fmla="*/ 767039 w 948439"/>
                <a:gd name="connsiteY773" fmla="*/ 1110526 h 1120444"/>
                <a:gd name="connsiteX774" fmla="*/ 761819 w 948439"/>
                <a:gd name="connsiteY774" fmla="*/ 1110396 h 1120444"/>
                <a:gd name="connsiteX775" fmla="*/ 760514 w 948439"/>
                <a:gd name="connsiteY775" fmla="*/ 1109808 h 1120444"/>
                <a:gd name="connsiteX776" fmla="*/ 759927 w 948439"/>
                <a:gd name="connsiteY776" fmla="*/ 1109939 h 1120444"/>
                <a:gd name="connsiteX777" fmla="*/ 757512 w 948439"/>
                <a:gd name="connsiteY777" fmla="*/ 1108764 h 1120444"/>
                <a:gd name="connsiteX778" fmla="*/ 755293 w 948439"/>
                <a:gd name="connsiteY778" fmla="*/ 1108634 h 1120444"/>
                <a:gd name="connsiteX779" fmla="*/ 754380 w 948439"/>
                <a:gd name="connsiteY779" fmla="*/ 1108960 h 1120444"/>
                <a:gd name="connsiteX780" fmla="*/ 753989 w 948439"/>
                <a:gd name="connsiteY780" fmla="*/ 1109547 h 1120444"/>
                <a:gd name="connsiteX781" fmla="*/ 752488 w 948439"/>
                <a:gd name="connsiteY781" fmla="*/ 1110265 h 1120444"/>
                <a:gd name="connsiteX782" fmla="*/ 752292 w 948439"/>
                <a:gd name="connsiteY782" fmla="*/ 1110983 h 1120444"/>
                <a:gd name="connsiteX783" fmla="*/ 750595 w 948439"/>
                <a:gd name="connsiteY783" fmla="*/ 1111896 h 1120444"/>
                <a:gd name="connsiteX784" fmla="*/ 746680 w 948439"/>
                <a:gd name="connsiteY784" fmla="*/ 1112484 h 1120444"/>
                <a:gd name="connsiteX785" fmla="*/ 744984 w 948439"/>
                <a:gd name="connsiteY785" fmla="*/ 1113854 h 1120444"/>
                <a:gd name="connsiteX786" fmla="*/ 743483 w 948439"/>
                <a:gd name="connsiteY786" fmla="*/ 1113397 h 1120444"/>
                <a:gd name="connsiteX787" fmla="*/ 743483 w 948439"/>
                <a:gd name="connsiteY787" fmla="*/ 1114441 h 1120444"/>
                <a:gd name="connsiteX788" fmla="*/ 741786 w 948439"/>
                <a:gd name="connsiteY788" fmla="*/ 1114572 h 1120444"/>
                <a:gd name="connsiteX789" fmla="*/ 741982 w 948439"/>
                <a:gd name="connsiteY789" fmla="*/ 1117247 h 1120444"/>
                <a:gd name="connsiteX790" fmla="*/ 740873 w 948439"/>
                <a:gd name="connsiteY790" fmla="*/ 1117247 h 1120444"/>
                <a:gd name="connsiteX791" fmla="*/ 739568 w 948439"/>
                <a:gd name="connsiteY791" fmla="*/ 1115616 h 1120444"/>
                <a:gd name="connsiteX792" fmla="*/ 737349 w 948439"/>
                <a:gd name="connsiteY792" fmla="*/ 1115746 h 1120444"/>
                <a:gd name="connsiteX793" fmla="*/ 736958 w 948439"/>
                <a:gd name="connsiteY793" fmla="*/ 1116464 h 1120444"/>
                <a:gd name="connsiteX794" fmla="*/ 737349 w 948439"/>
                <a:gd name="connsiteY794" fmla="*/ 1117508 h 1120444"/>
                <a:gd name="connsiteX795" fmla="*/ 737153 w 948439"/>
                <a:gd name="connsiteY795" fmla="*/ 1118095 h 1120444"/>
                <a:gd name="connsiteX796" fmla="*/ 735131 w 948439"/>
                <a:gd name="connsiteY796" fmla="*/ 1116007 h 1120444"/>
                <a:gd name="connsiteX797" fmla="*/ 735326 w 948439"/>
                <a:gd name="connsiteY797" fmla="*/ 1115550 h 1120444"/>
                <a:gd name="connsiteX798" fmla="*/ 736240 w 948439"/>
                <a:gd name="connsiteY798" fmla="*/ 1115290 h 1120444"/>
                <a:gd name="connsiteX799" fmla="*/ 736631 w 948439"/>
                <a:gd name="connsiteY799" fmla="*/ 1114572 h 1120444"/>
                <a:gd name="connsiteX800" fmla="*/ 736436 w 948439"/>
                <a:gd name="connsiteY800" fmla="*/ 1113984 h 1120444"/>
                <a:gd name="connsiteX801" fmla="*/ 734543 w 948439"/>
                <a:gd name="connsiteY801" fmla="*/ 1114311 h 1120444"/>
                <a:gd name="connsiteX802" fmla="*/ 734348 w 948439"/>
                <a:gd name="connsiteY802" fmla="*/ 1115942 h 1120444"/>
                <a:gd name="connsiteX803" fmla="*/ 733826 w 948439"/>
                <a:gd name="connsiteY803" fmla="*/ 1116073 h 1120444"/>
                <a:gd name="connsiteX804" fmla="*/ 733826 w 948439"/>
                <a:gd name="connsiteY804" fmla="*/ 1117834 h 1120444"/>
                <a:gd name="connsiteX805" fmla="*/ 733108 w 948439"/>
                <a:gd name="connsiteY805" fmla="*/ 1117834 h 1120444"/>
                <a:gd name="connsiteX806" fmla="*/ 731607 w 948439"/>
                <a:gd name="connsiteY806" fmla="*/ 1116073 h 1120444"/>
                <a:gd name="connsiteX807" fmla="*/ 729388 w 948439"/>
                <a:gd name="connsiteY807" fmla="*/ 1114702 h 1120444"/>
                <a:gd name="connsiteX808" fmla="*/ 726583 w 948439"/>
                <a:gd name="connsiteY808" fmla="*/ 1114245 h 1120444"/>
                <a:gd name="connsiteX809" fmla="*/ 723451 w 948439"/>
                <a:gd name="connsiteY809" fmla="*/ 1117182 h 1120444"/>
                <a:gd name="connsiteX810" fmla="*/ 721754 w 948439"/>
                <a:gd name="connsiteY810" fmla="*/ 1117312 h 1120444"/>
                <a:gd name="connsiteX811" fmla="*/ 719144 w 948439"/>
                <a:gd name="connsiteY811" fmla="*/ 1119400 h 1120444"/>
                <a:gd name="connsiteX812" fmla="*/ 718035 w 948439"/>
                <a:gd name="connsiteY812" fmla="*/ 1119531 h 1120444"/>
                <a:gd name="connsiteX813" fmla="*/ 716534 w 948439"/>
                <a:gd name="connsiteY813" fmla="*/ 1120444 h 1120444"/>
                <a:gd name="connsiteX814" fmla="*/ 715033 w 948439"/>
                <a:gd name="connsiteY814" fmla="*/ 1120444 h 1120444"/>
                <a:gd name="connsiteX815" fmla="*/ 714642 w 948439"/>
                <a:gd name="connsiteY815" fmla="*/ 1119988 h 1120444"/>
                <a:gd name="connsiteX816" fmla="*/ 711118 w 948439"/>
                <a:gd name="connsiteY816" fmla="*/ 1118944 h 1120444"/>
                <a:gd name="connsiteX817" fmla="*/ 699633 w 948439"/>
                <a:gd name="connsiteY817" fmla="*/ 1119531 h 1120444"/>
                <a:gd name="connsiteX818" fmla="*/ 697741 w 948439"/>
                <a:gd name="connsiteY818" fmla="*/ 1119988 h 1120444"/>
                <a:gd name="connsiteX819" fmla="*/ 696828 w 948439"/>
                <a:gd name="connsiteY819" fmla="*/ 1119857 h 1120444"/>
                <a:gd name="connsiteX820" fmla="*/ 695914 w 948439"/>
                <a:gd name="connsiteY820" fmla="*/ 1120444 h 1120444"/>
                <a:gd name="connsiteX821" fmla="*/ 695196 w 948439"/>
                <a:gd name="connsiteY821" fmla="*/ 1120444 h 1120444"/>
                <a:gd name="connsiteX822" fmla="*/ 695001 w 948439"/>
                <a:gd name="connsiteY822" fmla="*/ 1119270 h 1120444"/>
                <a:gd name="connsiteX823" fmla="*/ 694413 w 948439"/>
                <a:gd name="connsiteY823" fmla="*/ 1119139 h 1120444"/>
                <a:gd name="connsiteX824" fmla="*/ 693696 w 948439"/>
                <a:gd name="connsiteY824" fmla="*/ 1117834 h 1120444"/>
                <a:gd name="connsiteX825" fmla="*/ 692391 w 948439"/>
                <a:gd name="connsiteY825" fmla="*/ 1117116 h 1120444"/>
                <a:gd name="connsiteX826" fmla="*/ 689258 w 948439"/>
                <a:gd name="connsiteY826" fmla="*/ 1116529 h 1120444"/>
                <a:gd name="connsiteX827" fmla="*/ 687562 w 948439"/>
                <a:gd name="connsiteY827" fmla="*/ 1117443 h 1120444"/>
                <a:gd name="connsiteX828" fmla="*/ 685147 w 948439"/>
                <a:gd name="connsiteY828" fmla="*/ 1116529 h 1120444"/>
                <a:gd name="connsiteX829" fmla="*/ 680841 w 948439"/>
                <a:gd name="connsiteY829" fmla="*/ 1116986 h 1120444"/>
                <a:gd name="connsiteX830" fmla="*/ 676926 w 948439"/>
                <a:gd name="connsiteY830" fmla="*/ 1116073 h 1120444"/>
                <a:gd name="connsiteX831" fmla="*/ 672815 w 948439"/>
                <a:gd name="connsiteY831" fmla="*/ 1113984 h 1120444"/>
                <a:gd name="connsiteX832" fmla="*/ 671314 w 948439"/>
                <a:gd name="connsiteY832" fmla="*/ 1114115 h 1120444"/>
                <a:gd name="connsiteX833" fmla="*/ 670596 w 948439"/>
                <a:gd name="connsiteY833" fmla="*/ 1114702 h 1120444"/>
                <a:gd name="connsiteX834" fmla="*/ 666485 w 948439"/>
                <a:gd name="connsiteY834" fmla="*/ 1112810 h 1120444"/>
                <a:gd name="connsiteX835" fmla="*/ 662962 w 948439"/>
                <a:gd name="connsiteY835" fmla="*/ 1112484 h 1120444"/>
                <a:gd name="connsiteX836" fmla="*/ 662048 w 948439"/>
                <a:gd name="connsiteY836" fmla="*/ 1112941 h 1120444"/>
                <a:gd name="connsiteX837" fmla="*/ 660547 w 948439"/>
                <a:gd name="connsiteY837" fmla="*/ 1111570 h 1120444"/>
                <a:gd name="connsiteX838" fmla="*/ 656110 w 948439"/>
                <a:gd name="connsiteY838" fmla="*/ 1110396 h 1120444"/>
                <a:gd name="connsiteX839" fmla="*/ 653696 w 948439"/>
                <a:gd name="connsiteY839" fmla="*/ 1110526 h 1120444"/>
                <a:gd name="connsiteX840" fmla="*/ 652391 w 948439"/>
                <a:gd name="connsiteY840" fmla="*/ 1110983 h 1120444"/>
                <a:gd name="connsiteX841" fmla="*/ 651869 w 948439"/>
                <a:gd name="connsiteY841" fmla="*/ 1111570 h 1120444"/>
                <a:gd name="connsiteX842" fmla="*/ 650368 w 948439"/>
                <a:gd name="connsiteY842" fmla="*/ 1111896 h 1120444"/>
                <a:gd name="connsiteX843" fmla="*/ 647758 w 948439"/>
                <a:gd name="connsiteY843" fmla="*/ 1111309 h 1120444"/>
                <a:gd name="connsiteX844" fmla="*/ 646257 w 948439"/>
                <a:gd name="connsiteY844" fmla="*/ 1110265 h 1120444"/>
                <a:gd name="connsiteX845" fmla="*/ 643125 w 948439"/>
                <a:gd name="connsiteY845" fmla="*/ 1109678 h 1120444"/>
                <a:gd name="connsiteX846" fmla="*/ 642212 w 948439"/>
                <a:gd name="connsiteY846" fmla="*/ 1108047 h 1120444"/>
                <a:gd name="connsiteX847" fmla="*/ 641820 w 948439"/>
                <a:gd name="connsiteY847" fmla="*/ 1105828 h 1120444"/>
                <a:gd name="connsiteX848" fmla="*/ 641429 w 948439"/>
                <a:gd name="connsiteY848" fmla="*/ 1105697 h 1120444"/>
                <a:gd name="connsiteX849" fmla="*/ 640515 w 948439"/>
                <a:gd name="connsiteY849" fmla="*/ 1103610 h 1120444"/>
                <a:gd name="connsiteX850" fmla="*/ 636992 w 948439"/>
                <a:gd name="connsiteY850" fmla="*/ 1100020 h 1120444"/>
                <a:gd name="connsiteX851" fmla="*/ 635882 w 948439"/>
                <a:gd name="connsiteY851" fmla="*/ 1096171 h 1120444"/>
                <a:gd name="connsiteX852" fmla="*/ 634969 w 948439"/>
                <a:gd name="connsiteY852" fmla="*/ 1094800 h 1120444"/>
                <a:gd name="connsiteX853" fmla="*/ 633859 w 948439"/>
                <a:gd name="connsiteY853" fmla="*/ 1094343 h 1120444"/>
                <a:gd name="connsiteX854" fmla="*/ 633859 w 948439"/>
                <a:gd name="connsiteY854" fmla="*/ 1092843 h 1120444"/>
                <a:gd name="connsiteX855" fmla="*/ 632750 w 948439"/>
                <a:gd name="connsiteY855" fmla="*/ 1091081 h 1120444"/>
                <a:gd name="connsiteX856" fmla="*/ 631445 w 948439"/>
                <a:gd name="connsiteY856" fmla="*/ 1090037 h 1120444"/>
                <a:gd name="connsiteX857" fmla="*/ 630727 w 948439"/>
                <a:gd name="connsiteY857" fmla="*/ 1088406 h 1120444"/>
                <a:gd name="connsiteX858" fmla="*/ 627595 w 948439"/>
                <a:gd name="connsiteY858" fmla="*/ 1088080 h 1120444"/>
                <a:gd name="connsiteX859" fmla="*/ 627595 w 948439"/>
                <a:gd name="connsiteY859" fmla="*/ 1087361 h 1120444"/>
                <a:gd name="connsiteX860" fmla="*/ 628117 w 948439"/>
                <a:gd name="connsiteY860" fmla="*/ 1087231 h 1120444"/>
                <a:gd name="connsiteX861" fmla="*/ 627595 w 948439"/>
                <a:gd name="connsiteY861" fmla="*/ 1085730 h 1120444"/>
                <a:gd name="connsiteX862" fmla="*/ 622962 w 948439"/>
                <a:gd name="connsiteY862" fmla="*/ 1082011 h 1120444"/>
                <a:gd name="connsiteX863" fmla="*/ 618656 w 948439"/>
                <a:gd name="connsiteY863" fmla="*/ 1080053 h 1120444"/>
                <a:gd name="connsiteX864" fmla="*/ 617351 w 948439"/>
                <a:gd name="connsiteY864" fmla="*/ 1078683 h 1120444"/>
                <a:gd name="connsiteX865" fmla="*/ 617155 w 948439"/>
                <a:gd name="connsiteY865" fmla="*/ 1077965 h 1120444"/>
                <a:gd name="connsiteX866" fmla="*/ 616045 w 948439"/>
                <a:gd name="connsiteY866" fmla="*/ 1077247 h 1120444"/>
                <a:gd name="connsiteX867" fmla="*/ 616045 w 948439"/>
                <a:gd name="connsiteY867" fmla="*/ 1076530 h 1120444"/>
                <a:gd name="connsiteX868" fmla="*/ 615654 w 948439"/>
                <a:gd name="connsiteY868" fmla="*/ 1076269 h 1120444"/>
                <a:gd name="connsiteX869" fmla="*/ 615654 w 948439"/>
                <a:gd name="connsiteY869" fmla="*/ 1071636 h 1120444"/>
                <a:gd name="connsiteX870" fmla="*/ 613240 w 948439"/>
                <a:gd name="connsiteY870" fmla="*/ 1068830 h 1120444"/>
                <a:gd name="connsiteX871" fmla="*/ 608411 w 948439"/>
                <a:gd name="connsiteY871" fmla="*/ 1067786 h 1120444"/>
                <a:gd name="connsiteX872" fmla="*/ 605409 w 948439"/>
                <a:gd name="connsiteY872" fmla="*/ 1068243 h 1120444"/>
                <a:gd name="connsiteX873" fmla="*/ 604692 w 948439"/>
                <a:gd name="connsiteY873" fmla="*/ 1068699 h 1120444"/>
                <a:gd name="connsiteX874" fmla="*/ 603387 w 948439"/>
                <a:gd name="connsiteY874" fmla="*/ 1071244 h 1120444"/>
                <a:gd name="connsiteX875" fmla="*/ 602669 w 948439"/>
                <a:gd name="connsiteY875" fmla="*/ 1071375 h 1120444"/>
                <a:gd name="connsiteX876" fmla="*/ 602147 w 948439"/>
                <a:gd name="connsiteY876" fmla="*/ 1069744 h 1120444"/>
                <a:gd name="connsiteX877" fmla="*/ 601559 w 948439"/>
                <a:gd name="connsiteY877" fmla="*/ 1069287 h 1120444"/>
                <a:gd name="connsiteX878" fmla="*/ 600842 w 948439"/>
                <a:gd name="connsiteY878" fmla="*/ 1069287 h 1120444"/>
                <a:gd name="connsiteX879" fmla="*/ 600646 w 948439"/>
                <a:gd name="connsiteY879" fmla="*/ 1070657 h 1120444"/>
                <a:gd name="connsiteX880" fmla="*/ 599732 w 948439"/>
                <a:gd name="connsiteY880" fmla="*/ 1070657 h 1120444"/>
                <a:gd name="connsiteX881" fmla="*/ 599341 w 948439"/>
                <a:gd name="connsiteY881" fmla="*/ 1070331 h 1120444"/>
                <a:gd name="connsiteX882" fmla="*/ 599341 w 948439"/>
                <a:gd name="connsiteY882" fmla="*/ 1068699 h 1120444"/>
                <a:gd name="connsiteX883" fmla="*/ 598754 w 948439"/>
                <a:gd name="connsiteY883" fmla="*/ 1068373 h 1120444"/>
                <a:gd name="connsiteX884" fmla="*/ 596535 w 948439"/>
                <a:gd name="connsiteY884" fmla="*/ 1068504 h 1120444"/>
                <a:gd name="connsiteX885" fmla="*/ 596144 w 948439"/>
                <a:gd name="connsiteY885" fmla="*/ 1068960 h 1120444"/>
                <a:gd name="connsiteX886" fmla="*/ 596339 w 948439"/>
                <a:gd name="connsiteY886" fmla="*/ 1071048 h 1120444"/>
                <a:gd name="connsiteX887" fmla="*/ 595426 w 948439"/>
                <a:gd name="connsiteY887" fmla="*/ 1071179 h 1120444"/>
                <a:gd name="connsiteX888" fmla="*/ 594708 w 948439"/>
                <a:gd name="connsiteY888" fmla="*/ 1070265 h 1120444"/>
                <a:gd name="connsiteX889" fmla="*/ 592685 w 948439"/>
                <a:gd name="connsiteY889" fmla="*/ 1069939 h 1120444"/>
                <a:gd name="connsiteX890" fmla="*/ 591576 w 948439"/>
                <a:gd name="connsiteY890" fmla="*/ 1068439 h 1120444"/>
                <a:gd name="connsiteX891" fmla="*/ 590075 w 948439"/>
                <a:gd name="connsiteY891" fmla="*/ 1068439 h 1120444"/>
                <a:gd name="connsiteX892" fmla="*/ 589357 w 948439"/>
                <a:gd name="connsiteY892" fmla="*/ 1067721 h 1120444"/>
                <a:gd name="connsiteX893" fmla="*/ 589162 w 948439"/>
                <a:gd name="connsiteY893" fmla="*/ 1066220 h 1120444"/>
                <a:gd name="connsiteX894" fmla="*/ 588640 w 948439"/>
                <a:gd name="connsiteY894" fmla="*/ 1065894 h 1120444"/>
                <a:gd name="connsiteX895" fmla="*/ 588444 w 948439"/>
                <a:gd name="connsiteY895" fmla="*/ 1064719 h 1120444"/>
                <a:gd name="connsiteX896" fmla="*/ 587726 w 948439"/>
                <a:gd name="connsiteY896" fmla="*/ 1063806 h 1120444"/>
                <a:gd name="connsiteX897" fmla="*/ 588118 w 948439"/>
                <a:gd name="connsiteY897" fmla="*/ 1062631 h 1120444"/>
                <a:gd name="connsiteX898" fmla="*/ 587008 w 948439"/>
                <a:gd name="connsiteY898" fmla="*/ 1061913 h 1120444"/>
                <a:gd name="connsiteX899" fmla="*/ 586290 w 948439"/>
                <a:gd name="connsiteY899" fmla="*/ 1060151 h 1120444"/>
                <a:gd name="connsiteX900" fmla="*/ 584594 w 948439"/>
                <a:gd name="connsiteY900" fmla="*/ 1059108 h 1120444"/>
                <a:gd name="connsiteX901" fmla="*/ 584790 w 948439"/>
                <a:gd name="connsiteY901" fmla="*/ 1057737 h 1120444"/>
                <a:gd name="connsiteX902" fmla="*/ 581788 w 948439"/>
                <a:gd name="connsiteY902" fmla="*/ 1056367 h 1120444"/>
                <a:gd name="connsiteX903" fmla="*/ 581266 w 948439"/>
                <a:gd name="connsiteY903" fmla="*/ 1055910 h 1120444"/>
                <a:gd name="connsiteX904" fmla="*/ 580875 w 948439"/>
                <a:gd name="connsiteY904" fmla="*/ 1054735 h 1120444"/>
                <a:gd name="connsiteX905" fmla="*/ 579570 w 948439"/>
                <a:gd name="connsiteY905" fmla="*/ 1054735 h 1120444"/>
                <a:gd name="connsiteX906" fmla="*/ 580679 w 948439"/>
                <a:gd name="connsiteY906" fmla="*/ 1052647 h 1120444"/>
                <a:gd name="connsiteX907" fmla="*/ 578460 w 948439"/>
                <a:gd name="connsiteY907" fmla="*/ 1049058 h 1120444"/>
                <a:gd name="connsiteX908" fmla="*/ 578069 w 948439"/>
                <a:gd name="connsiteY908" fmla="*/ 1047427 h 1120444"/>
                <a:gd name="connsiteX909" fmla="*/ 578460 w 948439"/>
                <a:gd name="connsiteY909" fmla="*/ 1046057 h 1120444"/>
                <a:gd name="connsiteX910" fmla="*/ 576046 w 948439"/>
                <a:gd name="connsiteY910" fmla="*/ 1040380 h 1120444"/>
                <a:gd name="connsiteX911" fmla="*/ 575459 w 948439"/>
                <a:gd name="connsiteY911" fmla="*/ 1038292 h 1120444"/>
                <a:gd name="connsiteX912" fmla="*/ 575459 w 948439"/>
                <a:gd name="connsiteY912" fmla="*/ 1035486 h 1120444"/>
                <a:gd name="connsiteX913" fmla="*/ 574937 w 948439"/>
                <a:gd name="connsiteY913" fmla="*/ 1035160 h 1120444"/>
                <a:gd name="connsiteX914" fmla="*/ 574937 w 948439"/>
                <a:gd name="connsiteY914" fmla="*/ 1034246 h 1120444"/>
                <a:gd name="connsiteX915" fmla="*/ 574349 w 948439"/>
                <a:gd name="connsiteY915" fmla="*/ 1033920 h 1120444"/>
                <a:gd name="connsiteX916" fmla="*/ 572849 w 948439"/>
                <a:gd name="connsiteY916" fmla="*/ 1031702 h 1120444"/>
                <a:gd name="connsiteX917" fmla="*/ 571544 w 948439"/>
                <a:gd name="connsiteY917" fmla="*/ 1029026 h 1120444"/>
                <a:gd name="connsiteX918" fmla="*/ 571544 w 948439"/>
                <a:gd name="connsiteY918" fmla="*/ 1028308 h 1120444"/>
                <a:gd name="connsiteX919" fmla="*/ 570434 w 948439"/>
                <a:gd name="connsiteY919" fmla="*/ 1026808 h 1120444"/>
                <a:gd name="connsiteX920" fmla="*/ 569912 w 948439"/>
                <a:gd name="connsiteY920" fmla="*/ 1024720 h 1120444"/>
                <a:gd name="connsiteX921" fmla="*/ 569521 w 948439"/>
                <a:gd name="connsiteY921" fmla="*/ 1024589 h 1120444"/>
                <a:gd name="connsiteX922" fmla="*/ 568607 w 948439"/>
                <a:gd name="connsiteY922" fmla="*/ 1022175 h 1120444"/>
                <a:gd name="connsiteX923" fmla="*/ 568020 w 948439"/>
                <a:gd name="connsiteY923" fmla="*/ 1021848 h 1120444"/>
                <a:gd name="connsiteX924" fmla="*/ 567628 w 948439"/>
                <a:gd name="connsiteY924" fmla="*/ 1020674 h 1120444"/>
                <a:gd name="connsiteX925" fmla="*/ 566715 w 948439"/>
                <a:gd name="connsiteY925" fmla="*/ 1019630 h 1120444"/>
                <a:gd name="connsiteX926" fmla="*/ 566715 w 948439"/>
                <a:gd name="connsiteY926" fmla="*/ 1019043 h 1120444"/>
                <a:gd name="connsiteX927" fmla="*/ 565214 w 948439"/>
                <a:gd name="connsiteY927" fmla="*/ 1018716 h 1120444"/>
                <a:gd name="connsiteX928" fmla="*/ 563518 w 948439"/>
                <a:gd name="connsiteY928" fmla="*/ 1020086 h 1120444"/>
                <a:gd name="connsiteX929" fmla="*/ 561821 w 948439"/>
                <a:gd name="connsiteY929" fmla="*/ 1019956 h 1120444"/>
                <a:gd name="connsiteX930" fmla="*/ 560712 w 948439"/>
                <a:gd name="connsiteY930" fmla="*/ 1019369 h 1120444"/>
                <a:gd name="connsiteX931" fmla="*/ 559407 w 948439"/>
                <a:gd name="connsiteY931" fmla="*/ 1019238 h 1120444"/>
                <a:gd name="connsiteX932" fmla="*/ 556601 w 948439"/>
                <a:gd name="connsiteY932" fmla="*/ 1016824 h 1120444"/>
                <a:gd name="connsiteX933" fmla="*/ 556797 w 948439"/>
                <a:gd name="connsiteY933" fmla="*/ 1016367 h 1120444"/>
                <a:gd name="connsiteX934" fmla="*/ 557319 w 948439"/>
                <a:gd name="connsiteY934" fmla="*/ 1016367 h 1120444"/>
                <a:gd name="connsiteX935" fmla="*/ 559537 w 948439"/>
                <a:gd name="connsiteY935" fmla="*/ 1018455 h 1120444"/>
                <a:gd name="connsiteX936" fmla="*/ 562343 w 948439"/>
                <a:gd name="connsiteY936" fmla="*/ 1019499 h 1120444"/>
                <a:gd name="connsiteX937" fmla="*/ 563648 w 948439"/>
                <a:gd name="connsiteY937" fmla="*/ 1019369 h 1120444"/>
                <a:gd name="connsiteX938" fmla="*/ 563452 w 948439"/>
                <a:gd name="connsiteY938" fmla="*/ 1017998 h 1120444"/>
                <a:gd name="connsiteX939" fmla="*/ 561429 w 948439"/>
                <a:gd name="connsiteY939" fmla="*/ 1017411 h 1120444"/>
                <a:gd name="connsiteX940" fmla="*/ 561429 w 948439"/>
                <a:gd name="connsiteY940" fmla="*/ 1016694 h 1120444"/>
                <a:gd name="connsiteX941" fmla="*/ 562930 w 948439"/>
                <a:gd name="connsiteY941" fmla="*/ 1016694 h 1120444"/>
                <a:gd name="connsiteX942" fmla="*/ 563126 w 948439"/>
                <a:gd name="connsiteY942" fmla="*/ 1016237 h 1120444"/>
                <a:gd name="connsiteX943" fmla="*/ 561234 w 948439"/>
                <a:gd name="connsiteY943" fmla="*/ 1013561 h 1120444"/>
                <a:gd name="connsiteX944" fmla="*/ 558624 w 948439"/>
                <a:gd name="connsiteY944" fmla="*/ 1013235 h 1120444"/>
                <a:gd name="connsiteX945" fmla="*/ 557514 w 948439"/>
                <a:gd name="connsiteY945" fmla="*/ 1014279 h 1120444"/>
                <a:gd name="connsiteX946" fmla="*/ 556797 w 948439"/>
                <a:gd name="connsiteY946" fmla="*/ 1014149 h 1120444"/>
                <a:gd name="connsiteX947" fmla="*/ 556797 w 948439"/>
                <a:gd name="connsiteY947" fmla="*/ 1013692 h 1120444"/>
                <a:gd name="connsiteX948" fmla="*/ 558297 w 948439"/>
                <a:gd name="connsiteY948" fmla="*/ 1012648 h 1120444"/>
                <a:gd name="connsiteX949" fmla="*/ 560516 w 948439"/>
                <a:gd name="connsiteY949" fmla="*/ 1012321 h 1120444"/>
                <a:gd name="connsiteX950" fmla="*/ 560320 w 948439"/>
                <a:gd name="connsiteY950" fmla="*/ 1011734 h 1120444"/>
                <a:gd name="connsiteX951" fmla="*/ 561038 w 948439"/>
                <a:gd name="connsiteY951" fmla="*/ 1011473 h 1120444"/>
                <a:gd name="connsiteX952" fmla="*/ 560516 w 948439"/>
                <a:gd name="connsiteY952" fmla="*/ 1010299 h 1120444"/>
                <a:gd name="connsiteX953" fmla="*/ 559211 w 948439"/>
                <a:gd name="connsiteY953" fmla="*/ 1009712 h 1120444"/>
                <a:gd name="connsiteX954" fmla="*/ 559211 w 948439"/>
                <a:gd name="connsiteY954" fmla="*/ 1009255 h 1120444"/>
                <a:gd name="connsiteX955" fmla="*/ 556797 w 948439"/>
                <a:gd name="connsiteY955" fmla="*/ 1005992 h 1120444"/>
                <a:gd name="connsiteX956" fmla="*/ 554187 w 948439"/>
                <a:gd name="connsiteY956" fmla="*/ 1003773 h 1120444"/>
                <a:gd name="connsiteX957" fmla="*/ 552164 w 948439"/>
                <a:gd name="connsiteY957" fmla="*/ 1002599 h 1120444"/>
                <a:gd name="connsiteX958" fmla="*/ 551446 w 948439"/>
                <a:gd name="connsiteY958" fmla="*/ 1001229 h 1120444"/>
                <a:gd name="connsiteX959" fmla="*/ 549554 w 948439"/>
                <a:gd name="connsiteY959" fmla="*/ 1000054 h 1120444"/>
                <a:gd name="connsiteX960" fmla="*/ 547335 w 948439"/>
                <a:gd name="connsiteY960" fmla="*/ 996791 h 1120444"/>
                <a:gd name="connsiteX961" fmla="*/ 547139 w 948439"/>
                <a:gd name="connsiteY961" fmla="*/ 995421 h 1120444"/>
                <a:gd name="connsiteX962" fmla="*/ 547661 w 948439"/>
                <a:gd name="connsiteY962" fmla="*/ 994051 h 1120444"/>
                <a:gd name="connsiteX963" fmla="*/ 548053 w 948439"/>
                <a:gd name="connsiteY963" fmla="*/ 994051 h 1120444"/>
                <a:gd name="connsiteX964" fmla="*/ 548053 w 948439"/>
                <a:gd name="connsiteY964" fmla="*/ 992550 h 1120444"/>
                <a:gd name="connsiteX965" fmla="*/ 548575 w 948439"/>
                <a:gd name="connsiteY965" fmla="*/ 991833 h 1120444"/>
                <a:gd name="connsiteX966" fmla="*/ 551381 w 948439"/>
                <a:gd name="connsiteY966" fmla="*/ 990658 h 1120444"/>
                <a:gd name="connsiteX967" fmla="*/ 552294 w 948439"/>
                <a:gd name="connsiteY967" fmla="*/ 988439 h 1120444"/>
                <a:gd name="connsiteX968" fmla="*/ 552098 w 948439"/>
                <a:gd name="connsiteY968" fmla="*/ 987722 h 1120444"/>
                <a:gd name="connsiteX969" fmla="*/ 551576 w 948439"/>
                <a:gd name="connsiteY969" fmla="*/ 987852 h 1120444"/>
                <a:gd name="connsiteX970" fmla="*/ 550663 w 948439"/>
                <a:gd name="connsiteY970" fmla="*/ 990397 h 1120444"/>
                <a:gd name="connsiteX971" fmla="*/ 549358 w 948439"/>
                <a:gd name="connsiteY971" fmla="*/ 991114 h 1120444"/>
                <a:gd name="connsiteX972" fmla="*/ 548053 w 948439"/>
                <a:gd name="connsiteY972" fmla="*/ 991245 h 1120444"/>
                <a:gd name="connsiteX973" fmla="*/ 547857 w 948439"/>
                <a:gd name="connsiteY973" fmla="*/ 991963 h 1120444"/>
                <a:gd name="connsiteX974" fmla="*/ 546552 w 948439"/>
                <a:gd name="connsiteY974" fmla="*/ 992289 h 1120444"/>
                <a:gd name="connsiteX975" fmla="*/ 546356 w 948439"/>
                <a:gd name="connsiteY975" fmla="*/ 992876 h 1120444"/>
                <a:gd name="connsiteX976" fmla="*/ 545834 w 948439"/>
                <a:gd name="connsiteY976" fmla="*/ 993007 h 1120444"/>
                <a:gd name="connsiteX977" fmla="*/ 540810 w 948439"/>
                <a:gd name="connsiteY977" fmla="*/ 993594 h 1120444"/>
                <a:gd name="connsiteX978" fmla="*/ 537482 w 948439"/>
                <a:gd name="connsiteY978" fmla="*/ 993464 h 1120444"/>
                <a:gd name="connsiteX979" fmla="*/ 537091 w 948439"/>
                <a:gd name="connsiteY979" fmla="*/ 993920 h 1120444"/>
                <a:gd name="connsiteX980" fmla="*/ 535068 w 948439"/>
                <a:gd name="connsiteY980" fmla="*/ 993920 h 1120444"/>
                <a:gd name="connsiteX981" fmla="*/ 531544 w 948439"/>
                <a:gd name="connsiteY981" fmla="*/ 993007 h 1120444"/>
                <a:gd name="connsiteX982" fmla="*/ 528934 w 948439"/>
                <a:gd name="connsiteY982" fmla="*/ 996008 h 1120444"/>
                <a:gd name="connsiteX983" fmla="*/ 525410 w 948439"/>
                <a:gd name="connsiteY983" fmla="*/ 997053 h 1120444"/>
                <a:gd name="connsiteX984" fmla="*/ 523714 w 948439"/>
                <a:gd name="connsiteY984" fmla="*/ 998097 h 1120444"/>
                <a:gd name="connsiteX985" fmla="*/ 520908 w 948439"/>
                <a:gd name="connsiteY985" fmla="*/ 997966 h 1120444"/>
                <a:gd name="connsiteX986" fmla="*/ 520712 w 948439"/>
                <a:gd name="connsiteY986" fmla="*/ 997053 h 1120444"/>
                <a:gd name="connsiteX987" fmla="*/ 520190 w 948439"/>
                <a:gd name="connsiteY987" fmla="*/ 996922 h 1120444"/>
                <a:gd name="connsiteX988" fmla="*/ 520386 w 948439"/>
                <a:gd name="connsiteY988" fmla="*/ 996008 h 1120444"/>
                <a:gd name="connsiteX989" fmla="*/ 519277 w 948439"/>
                <a:gd name="connsiteY989" fmla="*/ 995552 h 1120444"/>
                <a:gd name="connsiteX990" fmla="*/ 511120 w 948439"/>
                <a:gd name="connsiteY990" fmla="*/ 996008 h 1120444"/>
                <a:gd name="connsiteX991" fmla="*/ 509228 w 948439"/>
                <a:gd name="connsiteY991" fmla="*/ 996726 h 1120444"/>
                <a:gd name="connsiteX992" fmla="*/ 507401 w 948439"/>
                <a:gd name="connsiteY992" fmla="*/ 996596 h 1120444"/>
                <a:gd name="connsiteX993" fmla="*/ 501985 w 948439"/>
                <a:gd name="connsiteY993" fmla="*/ 999858 h 1120444"/>
                <a:gd name="connsiteX994" fmla="*/ 499571 w 948439"/>
                <a:gd name="connsiteY994" fmla="*/ 1002273 h 1120444"/>
                <a:gd name="connsiteX995" fmla="*/ 496569 w 948439"/>
                <a:gd name="connsiteY995" fmla="*/ 1007036 h 1120444"/>
                <a:gd name="connsiteX996" fmla="*/ 496765 w 948439"/>
                <a:gd name="connsiteY996" fmla="*/ 1007623 h 1120444"/>
                <a:gd name="connsiteX997" fmla="*/ 496373 w 948439"/>
                <a:gd name="connsiteY997" fmla="*/ 1007950 h 1120444"/>
                <a:gd name="connsiteX998" fmla="*/ 496177 w 948439"/>
                <a:gd name="connsiteY998" fmla="*/ 1009320 h 1120444"/>
                <a:gd name="connsiteX999" fmla="*/ 496177 w 948439"/>
                <a:gd name="connsiteY999" fmla="*/ 1014997 h 1120444"/>
                <a:gd name="connsiteX1000" fmla="*/ 497874 w 948439"/>
                <a:gd name="connsiteY1000" fmla="*/ 1017411 h 1120444"/>
                <a:gd name="connsiteX1001" fmla="*/ 501789 w 948439"/>
                <a:gd name="connsiteY1001" fmla="*/ 1018586 h 1120444"/>
                <a:gd name="connsiteX1002" fmla="*/ 504008 w 948439"/>
                <a:gd name="connsiteY1002" fmla="*/ 1019630 h 1120444"/>
                <a:gd name="connsiteX1003" fmla="*/ 504203 w 948439"/>
                <a:gd name="connsiteY1003" fmla="*/ 1020086 h 1120444"/>
                <a:gd name="connsiteX1004" fmla="*/ 506030 w 948439"/>
                <a:gd name="connsiteY1004" fmla="*/ 1020674 h 1120444"/>
                <a:gd name="connsiteX1005" fmla="*/ 506030 w 948439"/>
                <a:gd name="connsiteY1005" fmla="*/ 1021392 h 1120444"/>
                <a:gd name="connsiteX1006" fmla="*/ 504921 w 948439"/>
                <a:gd name="connsiteY1006" fmla="*/ 1020805 h 1120444"/>
                <a:gd name="connsiteX1007" fmla="*/ 503029 w 948439"/>
                <a:gd name="connsiteY1007" fmla="*/ 1020674 h 1120444"/>
                <a:gd name="connsiteX1008" fmla="*/ 502637 w 948439"/>
                <a:gd name="connsiteY1008" fmla="*/ 1022044 h 1120444"/>
                <a:gd name="connsiteX1009" fmla="*/ 502050 w 948439"/>
                <a:gd name="connsiteY1009" fmla="*/ 1022371 h 1120444"/>
                <a:gd name="connsiteX1010" fmla="*/ 501332 w 948439"/>
                <a:gd name="connsiteY1010" fmla="*/ 1021783 h 1120444"/>
                <a:gd name="connsiteX1011" fmla="*/ 500419 w 948439"/>
                <a:gd name="connsiteY1011" fmla="*/ 1021783 h 1120444"/>
                <a:gd name="connsiteX1012" fmla="*/ 499114 w 948439"/>
                <a:gd name="connsiteY1012" fmla="*/ 1022827 h 1120444"/>
                <a:gd name="connsiteX1013" fmla="*/ 498396 w 948439"/>
                <a:gd name="connsiteY1013" fmla="*/ 1022958 h 1120444"/>
                <a:gd name="connsiteX1014" fmla="*/ 496569 w 948439"/>
                <a:gd name="connsiteY1014" fmla="*/ 1022240 h 1120444"/>
                <a:gd name="connsiteX1015" fmla="*/ 494546 w 948439"/>
                <a:gd name="connsiteY1015" fmla="*/ 1022109 h 1120444"/>
                <a:gd name="connsiteX1016" fmla="*/ 494546 w 948439"/>
                <a:gd name="connsiteY1016" fmla="*/ 1021652 h 1120444"/>
                <a:gd name="connsiteX1017" fmla="*/ 493828 w 948439"/>
                <a:gd name="connsiteY1017" fmla="*/ 1021522 h 1120444"/>
                <a:gd name="connsiteX1018" fmla="*/ 493437 w 948439"/>
                <a:gd name="connsiteY1018" fmla="*/ 1020935 h 1120444"/>
                <a:gd name="connsiteX1019" fmla="*/ 491740 w 948439"/>
                <a:gd name="connsiteY1019" fmla="*/ 1020478 h 1120444"/>
                <a:gd name="connsiteX1020" fmla="*/ 491153 w 948439"/>
                <a:gd name="connsiteY1020" fmla="*/ 1020935 h 1120444"/>
                <a:gd name="connsiteX1021" fmla="*/ 491153 w 948439"/>
                <a:gd name="connsiteY1021" fmla="*/ 1022436 h 1120444"/>
                <a:gd name="connsiteX1022" fmla="*/ 489652 w 948439"/>
                <a:gd name="connsiteY1022" fmla="*/ 1022305 h 1120444"/>
                <a:gd name="connsiteX1023" fmla="*/ 487629 w 948439"/>
                <a:gd name="connsiteY1023" fmla="*/ 1022762 h 1120444"/>
                <a:gd name="connsiteX1024" fmla="*/ 487107 w 948439"/>
                <a:gd name="connsiteY1024" fmla="*/ 1022175 h 1120444"/>
                <a:gd name="connsiteX1025" fmla="*/ 487303 w 948439"/>
                <a:gd name="connsiteY1025" fmla="*/ 1021588 h 1120444"/>
                <a:gd name="connsiteX1026" fmla="*/ 485411 w 948439"/>
                <a:gd name="connsiteY1026" fmla="*/ 1020543 h 1120444"/>
                <a:gd name="connsiteX1027" fmla="*/ 485606 w 948439"/>
                <a:gd name="connsiteY1027" fmla="*/ 1019956 h 1120444"/>
                <a:gd name="connsiteX1028" fmla="*/ 485215 w 948439"/>
                <a:gd name="connsiteY1028" fmla="*/ 1019499 h 1120444"/>
                <a:gd name="connsiteX1029" fmla="*/ 484301 w 948439"/>
                <a:gd name="connsiteY1029" fmla="*/ 1019238 h 1120444"/>
                <a:gd name="connsiteX1030" fmla="*/ 483584 w 948439"/>
                <a:gd name="connsiteY1030" fmla="*/ 1020413 h 1120444"/>
                <a:gd name="connsiteX1031" fmla="*/ 481757 w 948439"/>
                <a:gd name="connsiteY1031" fmla="*/ 1020739 h 1120444"/>
                <a:gd name="connsiteX1032" fmla="*/ 480843 w 948439"/>
                <a:gd name="connsiteY1032" fmla="*/ 1021914 h 1120444"/>
                <a:gd name="connsiteX1033" fmla="*/ 479734 w 948439"/>
                <a:gd name="connsiteY1033" fmla="*/ 1021457 h 1120444"/>
                <a:gd name="connsiteX1034" fmla="*/ 478233 w 948439"/>
                <a:gd name="connsiteY1034" fmla="*/ 1022501 h 1120444"/>
                <a:gd name="connsiteX1035" fmla="*/ 477646 w 948439"/>
                <a:gd name="connsiteY1035" fmla="*/ 1022044 h 1120444"/>
                <a:gd name="connsiteX1036" fmla="*/ 476536 w 948439"/>
                <a:gd name="connsiteY1036" fmla="*/ 1022501 h 1120444"/>
                <a:gd name="connsiteX1037" fmla="*/ 476536 w 948439"/>
                <a:gd name="connsiteY1037" fmla="*/ 1024720 h 1120444"/>
                <a:gd name="connsiteX1038" fmla="*/ 476145 w 948439"/>
                <a:gd name="connsiteY1038" fmla="*/ 1025307 h 1120444"/>
                <a:gd name="connsiteX1039" fmla="*/ 475427 w 948439"/>
                <a:gd name="connsiteY1039" fmla="*/ 1025894 h 1120444"/>
                <a:gd name="connsiteX1040" fmla="*/ 473731 w 948439"/>
                <a:gd name="connsiteY1040" fmla="*/ 1026090 h 1120444"/>
                <a:gd name="connsiteX1041" fmla="*/ 471121 w 948439"/>
                <a:gd name="connsiteY1041" fmla="*/ 1023676 h 1120444"/>
                <a:gd name="connsiteX1042" fmla="*/ 470403 w 948439"/>
                <a:gd name="connsiteY1042" fmla="*/ 1024002 h 1120444"/>
                <a:gd name="connsiteX1043" fmla="*/ 469881 w 948439"/>
                <a:gd name="connsiteY1043" fmla="*/ 1023676 h 1120444"/>
                <a:gd name="connsiteX1044" fmla="*/ 468967 w 948439"/>
                <a:gd name="connsiteY1044" fmla="*/ 1024002 h 1120444"/>
                <a:gd name="connsiteX1045" fmla="*/ 467075 w 948439"/>
                <a:gd name="connsiteY1045" fmla="*/ 1023871 h 1120444"/>
                <a:gd name="connsiteX1046" fmla="*/ 466161 w 948439"/>
                <a:gd name="connsiteY1046" fmla="*/ 1022371 h 1120444"/>
                <a:gd name="connsiteX1047" fmla="*/ 464856 w 948439"/>
                <a:gd name="connsiteY1047" fmla="*/ 1022371 h 1120444"/>
                <a:gd name="connsiteX1048" fmla="*/ 464138 w 948439"/>
                <a:gd name="connsiteY1048" fmla="*/ 1021914 h 1120444"/>
                <a:gd name="connsiteX1049" fmla="*/ 461528 w 948439"/>
                <a:gd name="connsiteY1049" fmla="*/ 1021914 h 1120444"/>
                <a:gd name="connsiteX1050" fmla="*/ 460223 w 948439"/>
                <a:gd name="connsiteY1050" fmla="*/ 1019826 h 1120444"/>
                <a:gd name="connsiteX1051" fmla="*/ 458918 w 948439"/>
                <a:gd name="connsiteY1051" fmla="*/ 1019695 h 1120444"/>
                <a:gd name="connsiteX1052" fmla="*/ 458723 w 948439"/>
                <a:gd name="connsiteY1052" fmla="*/ 1019108 h 1120444"/>
                <a:gd name="connsiteX1053" fmla="*/ 459245 w 948439"/>
                <a:gd name="connsiteY1053" fmla="*/ 1018782 h 1120444"/>
                <a:gd name="connsiteX1054" fmla="*/ 458853 w 948439"/>
                <a:gd name="connsiteY1054" fmla="*/ 1018325 h 1120444"/>
                <a:gd name="connsiteX1055" fmla="*/ 458853 w 948439"/>
                <a:gd name="connsiteY1055" fmla="*/ 1017281 h 1120444"/>
                <a:gd name="connsiteX1056" fmla="*/ 457940 w 948439"/>
                <a:gd name="connsiteY1056" fmla="*/ 1016954 h 1120444"/>
                <a:gd name="connsiteX1057" fmla="*/ 457548 w 948439"/>
                <a:gd name="connsiteY1057" fmla="*/ 1018586 h 1120444"/>
                <a:gd name="connsiteX1058" fmla="*/ 455134 w 948439"/>
                <a:gd name="connsiteY1058" fmla="*/ 1020217 h 1120444"/>
                <a:gd name="connsiteX1059" fmla="*/ 454416 w 948439"/>
                <a:gd name="connsiteY1059" fmla="*/ 1020086 h 1120444"/>
                <a:gd name="connsiteX1060" fmla="*/ 454416 w 948439"/>
                <a:gd name="connsiteY1060" fmla="*/ 1019499 h 1120444"/>
                <a:gd name="connsiteX1061" fmla="*/ 452719 w 948439"/>
                <a:gd name="connsiteY1061" fmla="*/ 1019630 h 1120444"/>
                <a:gd name="connsiteX1062" fmla="*/ 452328 w 948439"/>
                <a:gd name="connsiteY1062" fmla="*/ 1019369 h 1120444"/>
                <a:gd name="connsiteX1063" fmla="*/ 451023 w 948439"/>
                <a:gd name="connsiteY1063" fmla="*/ 1019826 h 1120444"/>
                <a:gd name="connsiteX1064" fmla="*/ 449914 w 948439"/>
                <a:gd name="connsiteY1064" fmla="*/ 1019499 h 1120444"/>
                <a:gd name="connsiteX1065" fmla="*/ 447304 w 948439"/>
                <a:gd name="connsiteY1065" fmla="*/ 1019956 h 1120444"/>
                <a:gd name="connsiteX1066" fmla="*/ 447108 w 948439"/>
                <a:gd name="connsiteY1066" fmla="*/ 1020674 h 1120444"/>
                <a:gd name="connsiteX1067" fmla="*/ 445281 w 948439"/>
                <a:gd name="connsiteY1067" fmla="*/ 1021848 h 1120444"/>
                <a:gd name="connsiteX1068" fmla="*/ 444367 w 948439"/>
                <a:gd name="connsiteY1068" fmla="*/ 1022762 h 1120444"/>
                <a:gd name="connsiteX1069" fmla="*/ 444563 w 948439"/>
                <a:gd name="connsiteY1069" fmla="*/ 1023023 h 1120444"/>
                <a:gd name="connsiteX1070" fmla="*/ 444171 w 948439"/>
                <a:gd name="connsiteY1070" fmla="*/ 1023610 h 1120444"/>
                <a:gd name="connsiteX1071" fmla="*/ 443454 w 948439"/>
                <a:gd name="connsiteY1071" fmla="*/ 1023937 h 1120444"/>
                <a:gd name="connsiteX1072" fmla="*/ 443454 w 948439"/>
                <a:gd name="connsiteY1072" fmla="*/ 1024654 h 1120444"/>
                <a:gd name="connsiteX1073" fmla="*/ 442932 w 948439"/>
                <a:gd name="connsiteY1073" fmla="*/ 1024915 h 1120444"/>
                <a:gd name="connsiteX1074" fmla="*/ 442736 w 948439"/>
                <a:gd name="connsiteY1074" fmla="*/ 1026090 h 1120444"/>
                <a:gd name="connsiteX1075" fmla="*/ 442344 w 948439"/>
                <a:gd name="connsiteY1075" fmla="*/ 1026220 h 1120444"/>
                <a:gd name="connsiteX1076" fmla="*/ 442344 w 948439"/>
                <a:gd name="connsiteY1076" fmla="*/ 1027264 h 1120444"/>
                <a:gd name="connsiteX1077" fmla="*/ 443062 w 948439"/>
                <a:gd name="connsiteY1077" fmla="*/ 1027395 h 1120444"/>
                <a:gd name="connsiteX1078" fmla="*/ 443976 w 948439"/>
                <a:gd name="connsiteY1078" fmla="*/ 1028570 h 1120444"/>
                <a:gd name="connsiteX1079" fmla="*/ 446390 w 948439"/>
                <a:gd name="connsiteY1079" fmla="*/ 1030201 h 1120444"/>
                <a:gd name="connsiteX1080" fmla="*/ 446912 w 948439"/>
                <a:gd name="connsiteY1080" fmla="*/ 1030919 h 1120444"/>
                <a:gd name="connsiteX1081" fmla="*/ 446912 w 948439"/>
                <a:gd name="connsiteY1081" fmla="*/ 1032289 h 1120444"/>
                <a:gd name="connsiteX1082" fmla="*/ 447304 w 948439"/>
                <a:gd name="connsiteY1082" fmla="*/ 1032419 h 1120444"/>
                <a:gd name="connsiteX1083" fmla="*/ 447108 w 948439"/>
                <a:gd name="connsiteY1083" fmla="*/ 1033137 h 1120444"/>
                <a:gd name="connsiteX1084" fmla="*/ 446390 w 948439"/>
                <a:gd name="connsiteY1084" fmla="*/ 1033463 h 1120444"/>
                <a:gd name="connsiteX1085" fmla="*/ 445803 w 948439"/>
                <a:gd name="connsiteY1085" fmla="*/ 1034377 h 1120444"/>
                <a:gd name="connsiteX1086" fmla="*/ 443780 w 948439"/>
                <a:gd name="connsiteY1086" fmla="*/ 1034638 h 1120444"/>
                <a:gd name="connsiteX1087" fmla="*/ 442279 w 948439"/>
                <a:gd name="connsiteY1087" fmla="*/ 1033463 h 1120444"/>
                <a:gd name="connsiteX1088" fmla="*/ 440452 w 948439"/>
                <a:gd name="connsiteY1088" fmla="*/ 1033463 h 1120444"/>
                <a:gd name="connsiteX1089" fmla="*/ 439538 w 948439"/>
                <a:gd name="connsiteY1089" fmla="*/ 1032550 h 1120444"/>
                <a:gd name="connsiteX1090" fmla="*/ 435623 w 948439"/>
                <a:gd name="connsiteY1090" fmla="*/ 1031962 h 1120444"/>
                <a:gd name="connsiteX1091" fmla="*/ 435036 w 948439"/>
                <a:gd name="connsiteY1091" fmla="*/ 1031049 h 1120444"/>
                <a:gd name="connsiteX1092" fmla="*/ 434122 w 948439"/>
                <a:gd name="connsiteY1092" fmla="*/ 1031179 h 1120444"/>
                <a:gd name="connsiteX1093" fmla="*/ 433731 w 948439"/>
                <a:gd name="connsiteY1093" fmla="*/ 1031636 h 1120444"/>
                <a:gd name="connsiteX1094" fmla="*/ 432230 w 948439"/>
                <a:gd name="connsiteY1094" fmla="*/ 1031767 h 1120444"/>
                <a:gd name="connsiteX1095" fmla="*/ 432426 w 948439"/>
                <a:gd name="connsiteY1095" fmla="*/ 1031440 h 1120444"/>
                <a:gd name="connsiteX1096" fmla="*/ 432035 w 948439"/>
                <a:gd name="connsiteY1096" fmla="*/ 1031179 h 1120444"/>
                <a:gd name="connsiteX1097" fmla="*/ 430534 w 948439"/>
                <a:gd name="connsiteY1097" fmla="*/ 1031310 h 1120444"/>
                <a:gd name="connsiteX1098" fmla="*/ 429620 w 948439"/>
                <a:gd name="connsiteY1098" fmla="*/ 1030853 h 1120444"/>
                <a:gd name="connsiteX1099" fmla="*/ 426814 w 948439"/>
                <a:gd name="connsiteY1099" fmla="*/ 1032224 h 1120444"/>
                <a:gd name="connsiteX1100" fmla="*/ 427010 w 948439"/>
                <a:gd name="connsiteY1100" fmla="*/ 1035225 h 1120444"/>
                <a:gd name="connsiteX1101" fmla="*/ 427401 w 948439"/>
                <a:gd name="connsiteY1101" fmla="*/ 1036139 h 1120444"/>
                <a:gd name="connsiteX1102" fmla="*/ 428119 w 948439"/>
                <a:gd name="connsiteY1102" fmla="*/ 1036465 h 1120444"/>
                <a:gd name="connsiteX1103" fmla="*/ 427401 w 948439"/>
                <a:gd name="connsiteY1103" fmla="*/ 1036922 h 1120444"/>
                <a:gd name="connsiteX1104" fmla="*/ 427206 w 948439"/>
                <a:gd name="connsiteY1104" fmla="*/ 1037639 h 1120444"/>
                <a:gd name="connsiteX1105" fmla="*/ 426292 w 948439"/>
                <a:gd name="connsiteY1105" fmla="*/ 1037509 h 1120444"/>
                <a:gd name="connsiteX1106" fmla="*/ 425574 w 948439"/>
                <a:gd name="connsiteY1106" fmla="*/ 1036922 h 1120444"/>
                <a:gd name="connsiteX1107" fmla="*/ 423878 w 948439"/>
                <a:gd name="connsiteY1107" fmla="*/ 1036791 h 1120444"/>
                <a:gd name="connsiteX1108" fmla="*/ 423487 w 948439"/>
                <a:gd name="connsiteY1108" fmla="*/ 1036073 h 1120444"/>
                <a:gd name="connsiteX1109" fmla="*/ 422964 w 948439"/>
                <a:gd name="connsiteY1109" fmla="*/ 1036073 h 1120444"/>
                <a:gd name="connsiteX1110" fmla="*/ 421659 w 948439"/>
                <a:gd name="connsiteY1110" fmla="*/ 1035160 h 1120444"/>
                <a:gd name="connsiteX1111" fmla="*/ 419963 w 948439"/>
                <a:gd name="connsiteY1111" fmla="*/ 1034834 h 1120444"/>
                <a:gd name="connsiteX1112" fmla="*/ 419441 w 948439"/>
                <a:gd name="connsiteY1112" fmla="*/ 1035290 h 1120444"/>
                <a:gd name="connsiteX1113" fmla="*/ 418527 w 948439"/>
                <a:gd name="connsiteY1113" fmla="*/ 1034703 h 1120444"/>
                <a:gd name="connsiteX1114" fmla="*/ 416504 w 948439"/>
                <a:gd name="connsiteY1114" fmla="*/ 1034246 h 1120444"/>
                <a:gd name="connsiteX1115" fmla="*/ 413894 w 948439"/>
                <a:gd name="connsiteY1115" fmla="*/ 1032028 h 1120444"/>
                <a:gd name="connsiteX1116" fmla="*/ 412981 w 948439"/>
                <a:gd name="connsiteY1116" fmla="*/ 1031897 h 1120444"/>
                <a:gd name="connsiteX1117" fmla="*/ 411284 w 948439"/>
                <a:gd name="connsiteY1117" fmla="*/ 1030527 h 1120444"/>
                <a:gd name="connsiteX1118" fmla="*/ 410762 w 948439"/>
                <a:gd name="connsiteY1118" fmla="*/ 1030657 h 1120444"/>
                <a:gd name="connsiteX1119" fmla="*/ 410371 w 948439"/>
                <a:gd name="connsiteY1119" fmla="*/ 1030070 h 1120444"/>
                <a:gd name="connsiteX1120" fmla="*/ 409653 w 948439"/>
                <a:gd name="connsiteY1120" fmla="*/ 1030070 h 1120444"/>
                <a:gd name="connsiteX1121" fmla="*/ 408935 w 948439"/>
                <a:gd name="connsiteY1121" fmla="*/ 1029353 h 1120444"/>
                <a:gd name="connsiteX1122" fmla="*/ 408935 w 948439"/>
                <a:gd name="connsiteY1122" fmla="*/ 1028439 h 1120444"/>
                <a:gd name="connsiteX1123" fmla="*/ 408218 w 948439"/>
                <a:gd name="connsiteY1123" fmla="*/ 1028700 h 1120444"/>
                <a:gd name="connsiteX1124" fmla="*/ 406717 w 948439"/>
                <a:gd name="connsiteY1124" fmla="*/ 1027395 h 1120444"/>
                <a:gd name="connsiteX1125" fmla="*/ 404890 w 948439"/>
                <a:gd name="connsiteY1125" fmla="*/ 1026938 h 1120444"/>
                <a:gd name="connsiteX1126" fmla="*/ 404694 w 948439"/>
                <a:gd name="connsiteY1126" fmla="*/ 1026351 h 1120444"/>
                <a:gd name="connsiteX1127" fmla="*/ 403780 w 948439"/>
                <a:gd name="connsiteY1127" fmla="*/ 1026090 h 1120444"/>
                <a:gd name="connsiteX1128" fmla="*/ 403389 w 948439"/>
                <a:gd name="connsiteY1128" fmla="*/ 1025503 h 1120444"/>
                <a:gd name="connsiteX1129" fmla="*/ 402475 w 948439"/>
                <a:gd name="connsiteY1129" fmla="*/ 1025503 h 1120444"/>
                <a:gd name="connsiteX1130" fmla="*/ 402084 w 948439"/>
                <a:gd name="connsiteY1130" fmla="*/ 1024132 h 1120444"/>
                <a:gd name="connsiteX1131" fmla="*/ 401170 w 948439"/>
                <a:gd name="connsiteY1131" fmla="*/ 1023871 h 1120444"/>
                <a:gd name="connsiteX1132" fmla="*/ 400583 w 948439"/>
                <a:gd name="connsiteY1132" fmla="*/ 1024132 h 1120444"/>
                <a:gd name="connsiteX1133" fmla="*/ 400191 w 948439"/>
                <a:gd name="connsiteY1133" fmla="*/ 1023676 h 1120444"/>
                <a:gd name="connsiteX1134" fmla="*/ 399278 w 948439"/>
                <a:gd name="connsiteY1134" fmla="*/ 1023806 h 1120444"/>
                <a:gd name="connsiteX1135" fmla="*/ 398169 w 948439"/>
                <a:gd name="connsiteY1135" fmla="*/ 1023219 h 1120444"/>
                <a:gd name="connsiteX1136" fmla="*/ 397451 w 948439"/>
                <a:gd name="connsiteY1136" fmla="*/ 1023937 h 1120444"/>
                <a:gd name="connsiteX1137" fmla="*/ 397647 w 948439"/>
                <a:gd name="connsiteY1137" fmla="*/ 1024980 h 1120444"/>
                <a:gd name="connsiteX1138" fmla="*/ 396929 w 948439"/>
                <a:gd name="connsiteY1138" fmla="*/ 1025111 h 1120444"/>
                <a:gd name="connsiteX1139" fmla="*/ 395819 w 948439"/>
                <a:gd name="connsiteY1139" fmla="*/ 1023937 h 1120444"/>
                <a:gd name="connsiteX1140" fmla="*/ 393405 w 948439"/>
                <a:gd name="connsiteY1140" fmla="*/ 1023806 h 1120444"/>
                <a:gd name="connsiteX1141" fmla="*/ 392883 w 948439"/>
                <a:gd name="connsiteY1141" fmla="*/ 1023219 h 1120444"/>
                <a:gd name="connsiteX1142" fmla="*/ 392883 w 948439"/>
                <a:gd name="connsiteY1142" fmla="*/ 1022501 h 1120444"/>
                <a:gd name="connsiteX1143" fmla="*/ 396407 w 948439"/>
                <a:gd name="connsiteY1143" fmla="*/ 1019695 h 1120444"/>
                <a:gd name="connsiteX1144" fmla="*/ 398430 w 948439"/>
                <a:gd name="connsiteY1144" fmla="*/ 1019565 h 1120444"/>
                <a:gd name="connsiteX1145" fmla="*/ 398430 w 948439"/>
                <a:gd name="connsiteY1145" fmla="*/ 1019108 h 1120444"/>
                <a:gd name="connsiteX1146" fmla="*/ 399147 w 948439"/>
                <a:gd name="connsiteY1146" fmla="*/ 1018651 h 1120444"/>
                <a:gd name="connsiteX1147" fmla="*/ 399539 w 948439"/>
                <a:gd name="connsiteY1147" fmla="*/ 1017477 h 1120444"/>
                <a:gd name="connsiteX1148" fmla="*/ 399343 w 948439"/>
                <a:gd name="connsiteY1148" fmla="*/ 1011930 h 1120444"/>
                <a:gd name="connsiteX1149" fmla="*/ 397647 w 948439"/>
                <a:gd name="connsiteY1149" fmla="*/ 1005992 h 1120444"/>
                <a:gd name="connsiteX1150" fmla="*/ 397255 w 948439"/>
                <a:gd name="connsiteY1150" fmla="*/ 1005862 h 1120444"/>
                <a:gd name="connsiteX1151" fmla="*/ 396537 w 948439"/>
                <a:gd name="connsiteY1151" fmla="*/ 1003773 h 1120444"/>
                <a:gd name="connsiteX1152" fmla="*/ 395624 w 948439"/>
                <a:gd name="connsiteY1152" fmla="*/ 1002403 h 1120444"/>
                <a:gd name="connsiteX1153" fmla="*/ 395819 w 948439"/>
                <a:gd name="connsiteY1153" fmla="*/ 1001947 h 1120444"/>
                <a:gd name="connsiteX1154" fmla="*/ 394906 w 948439"/>
                <a:gd name="connsiteY1154" fmla="*/ 1001229 h 1120444"/>
                <a:gd name="connsiteX1155" fmla="*/ 393992 w 948439"/>
                <a:gd name="connsiteY1155" fmla="*/ 998553 h 1120444"/>
                <a:gd name="connsiteX1156" fmla="*/ 393405 w 948439"/>
                <a:gd name="connsiteY1156" fmla="*/ 998227 h 1120444"/>
                <a:gd name="connsiteX1157" fmla="*/ 392100 w 948439"/>
                <a:gd name="connsiteY1157" fmla="*/ 998945 h 1120444"/>
                <a:gd name="connsiteX1158" fmla="*/ 391187 w 948439"/>
                <a:gd name="connsiteY1158" fmla="*/ 998945 h 1120444"/>
                <a:gd name="connsiteX1159" fmla="*/ 390469 w 948439"/>
                <a:gd name="connsiteY1159" fmla="*/ 998684 h 1120444"/>
                <a:gd name="connsiteX1160" fmla="*/ 390273 w 948439"/>
                <a:gd name="connsiteY1160" fmla="*/ 997901 h 1120444"/>
                <a:gd name="connsiteX1161" fmla="*/ 390795 w 948439"/>
                <a:gd name="connsiteY1161" fmla="*/ 997640 h 1120444"/>
                <a:gd name="connsiteX1162" fmla="*/ 392492 w 948439"/>
                <a:gd name="connsiteY1162" fmla="*/ 997901 h 1120444"/>
                <a:gd name="connsiteX1163" fmla="*/ 394515 w 948439"/>
                <a:gd name="connsiteY1163" fmla="*/ 995943 h 1120444"/>
                <a:gd name="connsiteX1164" fmla="*/ 395624 w 948439"/>
                <a:gd name="connsiteY1164" fmla="*/ 996074 h 1120444"/>
                <a:gd name="connsiteX1165" fmla="*/ 396342 w 948439"/>
                <a:gd name="connsiteY1165" fmla="*/ 994899 h 1120444"/>
                <a:gd name="connsiteX1166" fmla="*/ 398364 w 948439"/>
                <a:gd name="connsiteY1166" fmla="*/ 994899 h 1120444"/>
                <a:gd name="connsiteX1167" fmla="*/ 398756 w 948439"/>
                <a:gd name="connsiteY1167" fmla="*/ 995487 h 1120444"/>
                <a:gd name="connsiteX1168" fmla="*/ 399669 w 948439"/>
                <a:gd name="connsiteY1168" fmla="*/ 995356 h 1120444"/>
                <a:gd name="connsiteX1169" fmla="*/ 400387 w 948439"/>
                <a:gd name="connsiteY1169" fmla="*/ 995813 h 1120444"/>
                <a:gd name="connsiteX1170" fmla="*/ 402606 w 948439"/>
                <a:gd name="connsiteY1170" fmla="*/ 995487 h 1120444"/>
                <a:gd name="connsiteX1171" fmla="*/ 403128 w 948439"/>
                <a:gd name="connsiteY1171" fmla="*/ 995030 h 1120444"/>
                <a:gd name="connsiteX1172" fmla="*/ 403846 w 948439"/>
                <a:gd name="connsiteY1172" fmla="*/ 993399 h 1120444"/>
                <a:gd name="connsiteX1173" fmla="*/ 403454 w 948439"/>
                <a:gd name="connsiteY1173" fmla="*/ 992354 h 1120444"/>
                <a:gd name="connsiteX1174" fmla="*/ 404367 w 948439"/>
                <a:gd name="connsiteY1174" fmla="*/ 991897 h 1120444"/>
                <a:gd name="connsiteX1175" fmla="*/ 404759 w 948439"/>
                <a:gd name="connsiteY1175" fmla="*/ 990723 h 1120444"/>
                <a:gd name="connsiteX1176" fmla="*/ 406064 w 948439"/>
                <a:gd name="connsiteY1176" fmla="*/ 988961 h 1120444"/>
                <a:gd name="connsiteX1177" fmla="*/ 406260 w 948439"/>
                <a:gd name="connsiteY1177" fmla="*/ 989222 h 1120444"/>
                <a:gd name="connsiteX1178" fmla="*/ 407761 w 948439"/>
                <a:gd name="connsiteY1178" fmla="*/ 989222 h 1120444"/>
                <a:gd name="connsiteX1179" fmla="*/ 409979 w 948439"/>
                <a:gd name="connsiteY1179" fmla="*/ 987591 h 1120444"/>
                <a:gd name="connsiteX1180" fmla="*/ 410175 w 948439"/>
                <a:gd name="connsiteY1180" fmla="*/ 987004 h 1120444"/>
                <a:gd name="connsiteX1181" fmla="*/ 411284 w 948439"/>
                <a:gd name="connsiteY1181" fmla="*/ 986090 h 1120444"/>
                <a:gd name="connsiteX1182" fmla="*/ 411088 w 948439"/>
                <a:gd name="connsiteY1182" fmla="*/ 985503 h 1120444"/>
                <a:gd name="connsiteX1183" fmla="*/ 412198 w 948439"/>
                <a:gd name="connsiteY1183" fmla="*/ 983545 h 1120444"/>
                <a:gd name="connsiteX1184" fmla="*/ 412916 w 948439"/>
                <a:gd name="connsiteY1184" fmla="*/ 980870 h 1120444"/>
                <a:gd name="connsiteX1185" fmla="*/ 412720 w 948439"/>
                <a:gd name="connsiteY1185" fmla="*/ 979369 h 1120444"/>
                <a:gd name="connsiteX1186" fmla="*/ 413438 w 948439"/>
                <a:gd name="connsiteY1186" fmla="*/ 978586 h 1120444"/>
                <a:gd name="connsiteX1187" fmla="*/ 413438 w 948439"/>
                <a:gd name="connsiteY1187" fmla="*/ 977673 h 1120444"/>
                <a:gd name="connsiteX1188" fmla="*/ 414743 w 948439"/>
                <a:gd name="connsiteY1188" fmla="*/ 977999 h 1120444"/>
                <a:gd name="connsiteX1189" fmla="*/ 416048 w 948439"/>
                <a:gd name="connsiteY1189" fmla="*/ 980087 h 1120444"/>
                <a:gd name="connsiteX1190" fmla="*/ 417157 w 948439"/>
                <a:gd name="connsiteY1190" fmla="*/ 979630 h 1120444"/>
                <a:gd name="connsiteX1191" fmla="*/ 417875 w 948439"/>
                <a:gd name="connsiteY1191" fmla="*/ 980413 h 1120444"/>
                <a:gd name="connsiteX1192" fmla="*/ 416961 w 948439"/>
                <a:gd name="connsiteY1192" fmla="*/ 981131 h 1120444"/>
                <a:gd name="connsiteX1193" fmla="*/ 417483 w 948439"/>
                <a:gd name="connsiteY1193" fmla="*/ 982501 h 1120444"/>
                <a:gd name="connsiteX1194" fmla="*/ 416961 w 948439"/>
                <a:gd name="connsiteY1194" fmla="*/ 982958 h 1120444"/>
                <a:gd name="connsiteX1195" fmla="*/ 416961 w 948439"/>
                <a:gd name="connsiteY1195" fmla="*/ 984002 h 1120444"/>
                <a:gd name="connsiteX1196" fmla="*/ 417679 w 948439"/>
                <a:gd name="connsiteY1196" fmla="*/ 984589 h 1120444"/>
                <a:gd name="connsiteX1197" fmla="*/ 417679 w 948439"/>
                <a:gd name="connsiteY1197" fmla="*/ 985503 h 1120444"/>
                <a:gd name="connsiteX1198" fmla="*/ 416766 w 948439"/>
                <a:gd name="connsiteY1198" fmla="*/ 986090 h 1120444"/>
                <a:gd name="connsiteX1199" fmla="*/ 417679 w 948439"/>
                <a:gd name="connsiteY1199" fmla="*/ 986090 h 1120444"/>
                <a:gd name="connsiteX1200" fmla="*/ 418593 w 948439"/>
                <a:gd name="connsiteY1200" fmla="*/ 985372 h 1120444"/>
                <a:gd name="connsiteX1201" fmla="*/ 420093 w 948439"/>
                <a:gd name="connsiteY1201" fmla="*/ 987917 h 1120444"/>
                <a:gd name="connsiteX1202" fmla="*/ 420485 w 948439"/>
                <a:gd name="connsiteY1202" fmla="*/ 987917 h 1120444"/>
                <a:gd name="connsiteX1203" fmla="*/ 420485 w 948439"/>
                <a:gd name="connsiteY1203" fmla="*/ 987330 h 1120444"/>
                <a:gd name="connsiteX1204" fmla="*/ 419571 w 948439"/>
                <a:gd name="connsiteY1204" fmla="*/ 985829 h 1120444"/>
                <a:gd name="connsiteX1205" fmla="*/ 419571 w 948439"/>
                <a:gd name="connsiteY1205" fmla="*/ 985111 h 1120444"/>
                <a:gd name="connsiteX1206" fmla="*/ 419963 w 948439"/>
                <a:gd name="connsiteY1206" fmla="*/ 984981 h 1120444"/>
                <a:gd name="connsiteX1207" fmla="*/ 420485 w 948439"/>
                <a:gd name="connsiteY1207" fmla="*/ 985699 h 1120444"/>
                <a:gd name="connsiteX1208" fmla="*/ 421203 w 948439"/>
                <a:gd name="connsiteY1208" fmla="*/ 985699 h 1120444"/>
                <a:gd name="connsiteX1209" fmla="*/ 421398 w 948439"/>
                <a:gd name="connsiteY1209" fmla="*/ 984981 h 1120444"/>
                <a:gd name="connsiteX1210" fmla="*/ 421986 w 948439"/>
                <a:gd name="connsiteY1210" fmla="*/ 984851 h 1120444"/>
                <a:gd name="connsiteX1211" fmla="*/ 423095 w 948439"/>
                <a:gd name="connsiteY1211" fmla="*/ 986221 h 1120444"/>
                <a:gd name="connsiteX1212" fmla="*/ 426618 w 948439"/>
                <a:gd name="connsiteY1212" fmla="*/ 987395 h 1120444"/>
                <a:gd name="connsiteX1213" fmla="*/ 427010 w 948439"/>
                <a:gd name="connsiteY1213" fmla="*/ 988309 h 1120444"/>
                <a:gd name="connsiteX1214" fmla="*/ 428707 w 948439"/>
                <a:gd name="connsiteY1214" fmla="*/ 989026 h 1120444"/>
                <a:gd name="connsiteX1215" fmla="*/ 430599 w 948439"/>
                <a:gd name="connsiteY1215" fmla="*/ 988700 h 1120444"/>
                <a:gd name="connsiteX1216" fmla="*/ 432100 w 948439"/>
                <a:gd name="connsiteY1216" fmla="*/ 989026 h 1120444"/>
                <a:gd name="connsiteX1217" fmla="*/ 433796 w 948439"/>
                <a:gd name="connsiteY1217" fmla="*/ 988439 h 1120444"/>
                <a:gd name="connsiteX1218" fmla="*/ 435101 w 948439"/>
                <a:gd name="connsiteY1218" fmla="*/ 989026 h 1120444"/>
                <a:gd name="connsiteX1219" fmla="*/ 436015 w 948439"/>
                <a:gd name="connsiteY1219" fmla="*/ 987395 h 1120444"/>
                <a:gd name="connsiteX1220" fmla="*/ 438821 w 948439"/>
                <a:gd name="connsiteY1220" fmla="*/ 986351 h 1120444"/>
                <a:gd name="connsiteX1221" fmla="*/ 439016 w 948439"/>
                <a:gd name="connsiteY1221" fmla="*/ 985894 h 1120444"/>
                <a:gd name="connsiteX1222" fmla="*/ 439734 w 948439"/>
                <a:gd name="connsiteY1222" fmla="*/ 986221 h 1120444"/>
                <a:gd name="connsiteX1223" fmla="*/ 439930 w 948439"/>
                <a:gd name="connsiteY1223" fmla="*/ 987591 h 1120444"/>
                <a:gd name="connsiteX1224" fmla="*/ 440648 w 948439"/>
                <a:gd name="connsiteY1224" fmla="*/ 988048 h 1120444"/>
                <a:gd name="connsiteX1225" fmla="*/ 440256 w 948439"/>
                <a:gd name="connsiteY1225" fmla="*/ 987460 h 1120444"/>
                <a:gd name="connsiteX1226" fmla="*/ 440452 w 948439"/>
                <a:gd name="connsiteY1226" fmla="*/ 985960 h 1120444"/>
                <a:gd name="connsiteX1227" fmla="*/ 441561 w 948439"/>
                <a:gd name="connsiteY1227" fmla="*/ 985372 h 1120444"/>
                <a:gd name="connsiteX1228" fmla="*/ 442866 w 948439"/>
                <a:gd name="connsiteY1228" fmla="*/ 985242 h 1120444"/>
                <a:gd name="connsiteX1229" fmla="*/ 443388 w 948439"/>
                <a:gd name="connsiteY1229" fmla="*/ 984655 h 1120444"/>
                <a:gd name="connsiteX1230" fmla="*/ 444302 w 948439"/>
                <a:gd name="connsiteY1230" fmla="*/ 984655 h 1120444"/>
                <a:gd name="connsiteX1231" fmla="*/ 445020 w 948439"/>
                <a:gd name="connsiteY1231" fmla="*/ 983937 h 1120444"/>
                <a:gd name="connsiteX1232" fmla="*/ 445933 w 948439"/>
                <a:gd name="connsiteY1232" fmla="*/ 984524 h 1120444"/>
                <a:gd name="connsiteX1233" fmla="*/ 445933 w 948439"/>
                <a:gd name="connsiteY1233" fmla="*/ 982893 h 1120444"/>
                <a:gd name="connsiteX1234" fmla="*/ 447956 w 948439"/>
                <a:gd name="connsiteY1234" fmla="*/ 983219 h 1120444"/>
                <a:gd name="connsiteX1235" fmla="*/ 448478 w 948439"/>
                <a:gd name="connsiteY1235" fmla="*/ 982501 h 1120444"/>
                <a:gd name="connsiteX1236" fmla="*/ 448478 w 948439"/>
                <a:gd name="connsiteY1236" fmla="*/ 981327 h 1120444"/>
                <a:gd name="connsiteX1237" fmla="*/ 449587 w 948439"/>
                <a:gd name="connsiteY1237" fmla="*/ 980413 h 1120444"/>
                <a:gd name="connsiteX1238" fmla="*/ 456113 w 948439"/>
                <a:gd name="connsiteY1238" fmla="*/ 979695 h 1120444"/>
                <a:gd name="connsiteX1239" fmla="*/ 457222 w 948439"/>
                <a:gd name="connsiteY1239" fmla="*/ 977477 h 1120444"/>
                <a:gd name="connsiteX1240" fmla="*/ 459245 w 948439"/>
                <a:gd name="connsiteY1240" fmla="*/ 976563 h 1120444"/>
                <a:gd name="connsiteX1241" fmla="*/ 459636 w 948439"/>
                <a:gd name="connsiteY1241" fmla="*/ 975520 h 1120444"/>
                <a:gd name="connsiteX1242" fmla="*/ 460550 w 948439"/>
                <a:gd name="connsiteY1242" fmla="*/ 974932 h 1120444"/>
                <a:gd name="connsiteX1243" fmla="*/ 463160 w 948439"/>
                <a:gd name="connsiteY1243" fmla="*/ 974606 h 1120444"/>
                <a:gd name="connsiteX1244" fmla="*/ 464269 w 948439"/>
                <a:gd name="connsiteY1244" fmla="*/ 973431 h 1120444"/>
                <a:gd name="connsiteX1245" fmla="*/ 465574 w 948439"/>
                <a:gd name="connsiteY1245" fmla="*/ 973105 h 1120444"/>
                <a:gd name="connsiteX1246" fmla="*/ 468576 w 948439"/>
                <a:gd name="connsiteY1246" fmla="*/ 971474 h 1120444"/>
                <a:gd name="connsiteX1247" fmla="*/ 469098 w 948439"/>
                <a:gd name="connsiteY1247" fmla="*/ 971800 h 1120444"/>
                <a:gd name="connsiteX1248" fmla="*/ 469293 w 948439"/>
                <a:gd name="connsiteY1248" fmla="*/ 972975 h 1120444"/>
                <a:gd name="connsiteX1249" fmla="*/ 470207 w 948439"/>
                <a:gd name="connsiteY1249" fmla="*/ 972844 h 1120444"/>
                <a:gd name="connsiteX1250" fmla="*/ 470207 w 948439"/>
                <a:gd name="connsiteY1250" fmla="*/ 972061 h 1120444"/>
                <a:gd name="connsiteX1251" fmla="*/ 469489 w 948439"/>
                <a:gd name="connsiteY1251" fmla="*/ 971604 h 1120444"/>
                <a:gd name="connsiteX1252" fmla="*/ 469293 w 948439"/>
                <a:gd name="connsiteY1252" fmla="*/ 970886 h 1120444"/>
                <a:gd name="connsiteX1253" fmla="*/ 468380 w 948439"/>
                <a:gd name="connsiteY1253" fmla="*/ 970430 h 1120444"/>
                <a:gd name="connsiteX1254" fmla="*/ 470599 w 948439"/>
                <a:gd name="connsiteY1254" fmla="*/ 968015 h 1120444"/>
                <a:gd name="connsiteX1255" fmla="*/ 472099 w 948439"/>
                <a:gd name="connsiteY1255" fmla="*/ 967232 h 1120444"/>
                <a:gd name="connsiteX1256" fmla="*/ 472295 w 948439"/>
                <a:gd name="connsiteY1256" fmla="*/ 966515 h 1120444"/>
                <a:gd name="connsiteX1257" fmla="*/ 473013 w 948439"/>
                <a:gd name="connsiteY1257" fmla="*/ 966188 h 1120444"/>
                <a:gd name="connsiteX1258" fmla="*/ 473013 w 948439"/>
                <a:gd name="connsiteY1258" fmla="*/ 965144 h 1120444"/>
                <a:gd name="connsiteX1259" fmla="*/ 472621 w 948439"/>
                <a:gd name="connsiteY1259" fmla="*/ 964231 h 1120444"/>
                <a:gd name="connsiteX1260" fmla="*/ 471903 w 948439"/>
                <a:gd name="connsiteY1260" fmla="*/ 963774 h 1120444"/>
                <a:gd name="connsiteX1261" fmla="*/ 472099 w 948439"/>
                <a:gd name="connsiteY1261" fmla="*/ 963513 h 1120444"/>
                <a:gd name="connsiteX1262" fmla="*/ 470207 w 948439"/>
                <a:gd name="connsiteY1262" fmla="*/ 961686 h 1120444"/>
                <a:gd name="connsiteX1263" fmla="*/ 469815 w 948439"/>
                <a:gd name="connsiteY1263" fmla="*/ 959728 h 1120444"/>
                <a:gd name="connsiteX1264" fmla="*/ 470011 w 948439"/>
                <a:gd name="connsiteY1264" fmla="*/ 958228 h 1120444"/>
                <a:gd name="connsiteX1265" fmla="*/ 470925 w 948439"/>
                <a:gd name="connsiteY1265" fmla="*/ 957640 h 1120444"/>
                <a:gd name="connsiteX1266" fmla="*/ 472621 w 948439"/>
                <a:gd name="connsiteY1266" fmla="*/ 957967 h 1120444"/>
                <a:gd name="connsiteX1267" fmla="*/ 473339 w 948439"/>
                <a:gd name="connsiteY1267" fmla="*/ 956009 h 1120444"/>
                <a:gd name="connsiteX1268" fmla="*/ 474253 w 948439"/>
                <a:gd name="connsiteY1268" fmla="*/ 954965 h 1120444"/>
                <a:gd name="connsiteX1269" fmla="*/ 474644 w 948439"/>
                <a:gd name="connsiteY1269" fmla="*/ 953464 h 1120444"/>
                <a:gd name="connsiteX1270" fmla="*/ 476341 w 948439"/>
                <a:gd name="connsiteY1270" fmla="*/ 952681 h 1120444"/>
                <a:gd name="connsiteX1271" fmla="*/ 475949 w 948439"/>
                <a:gd name="connsiteY1271" fmla="*/ 951768 h 1120444"/>
                <a:gd name="connsiteX1272" fmla="*/ 476341 w 948439"/>
                <a:gd name="connsiteY1272" fmla="*/ 950267 h 1120444"/>
                <a:gd name="connsiteX1273" fmla="*/ 478364 w 948439"/>
                <a:gd name="connsiteY1273" fmla="*/ 949940 h 1120444"/>
                <a:gd name="connsiteX1274" fmla="*/ 478886 w 948439"/>
                <a:gd name="connsiteY1274" fmla="*/ 948440 h 1120444"/>
                <a:gd name="connsiteX1275" fmla="*/ 477972 w 948439"/>
                <a:gd name="connsiteY1275" fmla="*/ 947983 h 1120444"/>
                <a:gd name="connsiteX1276" fmla="*/ 477580 w 948439"/>
                <a:gd name="connsiteY1276" fmla="*/ 948897 h 1120444"/>
                <a:gd name="connsiteX1277" fmla="*/ 475558 w 948439"/>
                <a:gd name="connsiteY1277" fmla="*/ 949484 h 1120444"/>
                <a:gd name="connsiteX1278" fmla="*/ 474448 w 948439"/>
                <a:gd name="connsiteY1278" fmla="*/ 950854 h 1120444"/>
                <a:gd name="connsiteX1279" fmla="*/ 473731 w 948439"/>
                <a:gd name="connsiteY1279" fmla="*/ 951180 h 1120444"/>
                <a:gd name="connsiteX1280" fmla="*/ 474122 w 948439"/>
                <a:gd name="connsiteY1280" fmla="*/ 951898 h 1120444"/>
                <a:gd name="connsiteX1281" fmla="*/ 474840 w 948439"/>
                <a:gd name="connsiteY1281" fmla="*/ 952029 h 1120444"/>
                <a:gd name="connsiteX1282" fmla="*/ 473339 w 948439"/>
                <a:gd name="connsiteY1282" fmla="*/ 953530 h 1120444"/>
                <a:gd name="connsiteX1283" fmla="*/ 472948 w 948439"/>
                <a:gd name="connsiteY1283" fmla="*/ 955291 h 1120444"/>
                <a:gd name="connsiteX1284" fmla="*/ 471838 w 948439"/>
                <a:gd name="connsiteY1284" fmla="*/ 955748 h 1120444"/>
                <a:gd name="connsiteX1285" fmla="*/ 470533 w 948439"/>
                <a:gd name="connsiteY1285" fmla="*/ 955748 h 1120444"/>
                <a:gd name="connsiteX1286" fmla="*/ 469620 w 948439"/>
                <a:gd name="connsiteY1286" fmla="*/ 955291 h 1120444"/>
                <a:gd name="connsiteX1287" fmla="*/ 468706 w 948439"/>
                <a:gd name="connsiteY1287" fmla="*/ 955422 h 1120444"/>
                <a:gd name="connsiteX1288" fmla="*/ 468315 w 948439"/>
                <a:gd name="connsiteY1288" fmla="*/ 955879 h 1120444"/>
                <a:gd name="connsiteX1289" fmla="*/ 468315 w 948439"/>
                <a:gd name="connsiteY1289" fmla="*/ 957967 h 1120444"/>
                <a:gd name="connsiteX1290" fmla="*/ 469032 w 948439"/>
                <a:gd name="connsiteY1290" fmla="*/ 960055 h 1120444"/>
                <a:gd name="connsiteX1291" fmla="*/ 468641 w 948439"/>
                <a:gd name="connsiteY1291" fmla="*/ 963317 h 1120444"/>
                <a:gd name="connsiteX1292" fmla="*/ 469163 w 948439"/>
                <a:gd name="connsiteY1292" fmla="*/ 964231 h 1120444"/>
                <a:gd name="connsiteX1293" fmla="*/ 469163 w 948439"/>
                <a:gd name="connsiteY1293" fmla="*/ 965275 h 1120444"/>
                <a:gd name="connsiteX1294" fmla="*/ 468445 w 948439"/>
                <a:gd name="connsiteY1294" fmla="*/ 966645 h 1120444"/>
                <a:gd name="connsiteX1295" fmla="*/ 469555 w 948439"/>
                <a:gd name="connsiteY1295" fmla="*/ 966972 h 1120444"/>
                <a:gd name="connsiteX1296" fmla="*/ 469750 w 948439"/>
                <a:gd name="connsiteY1296" fmla="*/ 967885 h 1120444"/>
                <a:gd name="connsiteX1297" fmla="*/ 469032 w 948439"/>
                <a:gd name="connsiteY1297" fmla="*/ 968211 h 1120444"/>
                <a:gd name="connsiteX1298" fmla="*/ 467727 w 948439"/>
                <a:gd name="connsiteY1298" fmla="*/ 969843 h 1120444"/>
                <a:gd name="connsiteX1299" fmla="*/ 464204 w 948439"/>
                <a:gd name="connsiteY1299" fmla="*/ 969581 h 1120444"/>
                <a:gd name="connsiteX1300" fmla="*/ 462899 w 948439"/>
                <a:gd name="connsiteY1300" fmla="*/ 970495 h 1120444"/>
                <a:gd name="connsiteX1301" fmla="*/ 459375 w 948439"/>
                <a:gd name="connsiteY1301" fmla="*/ 970952 h 1120444"/>
                <a:gd name="connsiteX1302" fmla="*/ 459571 w 948439"/>
                <a:gd name="connsiteY1302" fmla="*/ 971996 h 1120444"/>
                <a:gd name="connsiteX1303" fmla="*/ 455852 w 948439"/>
                <a:gd name="connsiteY1303" fmla="*/ 971735 h 1120444"/>
                <a:gd name="connsiteX1304" fmla="*/ 455264 w 948439"/>
                <a:gd name="connsiteY1304" fmla="*/ 972192 h 1120444"/>
                <a:gd name="connsiteX1305" fmla="*/ 453763 w 948439"/>
                <a:gd name="connsiteY1305" fmla="*/ 972322 h 1120444"/>
                <a:gd name="connsiteX1306" fmla="*/ 451871 w 948439"/>
                <a:gd name="connsiteY1306" fmla="*/ 972192 h 1120444"/>
                <a:gd name="connsiteX1307" fmla="*/ 451349 w 948439"/>
                <a:gd name="connsiteY1307" fmla="*/ 971735 h 1120444"/>
                <a:gd name="connsiteX1308" fmla="*/ 450958 w 948439"/>
                <a:gd name="connsiteY1308" fmla="*/ 972322 h 1120444"/>
                <a:gd name="connsiteX1309" fmla="*/ 449457 w 948439"/>
                <a:gd name="connsiteY1309" fmla="*/ 972452 h 1120444"/>
                <a:gd name="connsiteX1310" fmla="*/ 449261 w 948439"/>
                <a:gd name="connsiteY1310" fmla="*/ 972779 h 1120444"/>
                <a:gd name="connsiteX1311" fmla="*/ 447956 w 948439"/>
                <a:gd name="connsiteY1311" fmla="*/ 972452 h 1120444"/>
                <a:gd name="connsiteX1312" fmla="*/ 447042 w 948439"/>
                <a:gd name="connsiteY1312" fmla="*/ 973953 h 1120444"/>
                <a:gd name="connsiteX1313" fmla="*/ 445346 w 948439"/>
                <a:gd name="connsiteY1313" fmla="*/ 973953 h 1120444"/>
                <a:gd name="connsiteX1314" fmla="*/ 440909 w 948439"/>
                <a:gd name="connsiteY1314" fmla="*/ 969908 h 1120444"/>
                <a:gd name="connsiteX1315" fmla="*/ 441300 w 948439"/>
                <a:gd name="connsiteY1315" fmla="*/ 969321 h 1120444"/>
                <a:gd name="connsiteX1316" fmla="*/ 439995 w 948439"/>
                <a:gd name="connsiteY1316" fmla="*/ 967493 h 1120444"/>
                <a:gd name="connsiteX1317" fmla="*/ 439277 w 948439"/>
                <a:gd name="connsiteY1317" fmla="*/ 967167 h 1120444"/>
                <a:gd name="connsiteX1318" fmla="*/ 439082 w 948439"/>
                <a:gd name="connsiteY1318" fmla="*/ 967950 h 1120444"/>
                <a:gd name="connsiteX1319" fmla="*/ 438364 w 948439"/>
                <a:gd name="connsiteY1319" fmla="*/ 967819 h 1120444"/>
                <a:gd name="connsiteX1320" fmla="*/ 437842 w 948439"/>
                <a:gd name="connsiteY1320" fmla="*/ 964818 h 1120444"/>
                <a:gd name="connsiteX1321" fmla="*/ 436928 w 948439"/>
                <a:gd name="connsiteY1321" fmla="*/ 964231 h 1120444"/>
                <a:gd name="connsiteX1322" fmla="*/ 435819 w 948439"/>
                <a:gd name="connsiteY1322" fmla="*/ 961099 h 1120444"/>
                <a:gd name="connsiteX1323" fmla="*/ 435101 w 948439"/>
                <a:gd name="connsiteY1323" fmla="*/ 960316 h 1120444"/>
                <a:gd name="connsiteX1324" fmla="*/ 433796 w 948439"/>
                <a:gd name="connsiteY1324" fmla="*/ 959402 h 1120444"/>
                <a:gd name="connsiteX1325" fmla="*/ 426358 w 948439"/>
                <a:gd name="connsiteY1325" fmla="*/ 957640 h 1120444"/>
                <a:gd name="connsiteX1326" fmla="*/ 423225 w 948439"/>
                <a:gd name="connsiteY1326" fmla="*/ 957510 h 1120444"/>
                <a:gd name="connsiteX1327" fmla="*/ 422116 w 948439"/>
                <a:gd name="connsiteY1327" fmla="*/ 958228 h 1120444"/>
                <a:gd name="connsiteX1328" fmla="*/ 420811 w 948439"/>
                <a:gd name="connsiteY1328" fmla="*/ 958358 h 1120444"/>
                <a:gd name="connsiteX1329" fmla="*/ 420224 w 948439"/>
                <a:gd name="connsiteY1329" fmla="*/ 958815 h 1120444"/>
                <a:gd name="connsiteX1330" fmla="*/ 420615 w 948439"/>
                <a:gd name="connsiteY1330" fmla="*/ 960642 h 1120444"/>
                <a:gd name="connsiteX1331" fmla="*/ 418593 w 948439"/>
                <a:gd name="connsiteY1331" fmla="*/ 960772 h 1120444"/>
                <a:gd name="connsiteX1332" fmla="*/ 418070 w 948439"/>
                <a:gd name="connsiteY1332" fmla="*/ 961229 h 1120444"/>
                <a:gd name="connsiteX1333" fmla="*/ 412524 w 948439"/>
                <a:gd name="connsiteY1333" fmla="*/ 961360 h 1120444"/>
                <a:gd name="connsiteX1334" fmla="*/ 412328 w 948439"/>
                <a:gd name="connsiteY1334" fmla="*/ 961816 h 1120444"/>
                <a:gd name="connsiteX1335" fmla="*/ 410436 w 948439"/>
                <a:gd name="connsiteY1335" fmla="*/ 961360 h 1120444"/>
                <a:gd name="connsiteX1336" fmla="*/ 408022 w 948439"/>
                <a:gd name="connsiteY1336" fmla="*/ 961947 h 1120444"/>
                <a:gd name="connsiteX1337" fmla="*/ 407304 w 948439"/>
                <a:gd name="connsiteY1337" fmla="*/ 961490 h 1120444"/>
                <a:gd name="connsiteX1338" fmla="*/ 404172 w 948439"/>
                <a:gd name="connsiteY1338" fmla="*/ 961033 h 1120444"/>
                <a:gd name="connsiteX1339" fmla="*/ 404172 w 948439"/>
                <a:gd name="connsiteY1339" fmla="*/ 961490 h 1120444"/>
                <a:gd name="connsiteX1340" fmla="*/ 405673 w 948439"/>
                <a:gd name="connsiteY1340" fmla="*/ 961621 h 1120444"/>
                <a:gd name="connsiteX1341" fmla="*/ 406978 w 948439"/>
                <a:gd name="connsiteY1341" fmla="*/ 962208 h 1120444"/>
                <a:gd name="connsiteX1342" fmla="*/ 407369 w 948439"/>
                <a:gd name="connsiteY1342" fmla="*/ 963970 h 1120444"/>
                <a:gd name="connsiteX1343" fmla="*/ 405673 w 948439"/>
                <a:gd name="connsiteY1343" fmla="*/ 965014 h 1120444"/>
                <a:gd name="connsiteX1344" fmla="*/ 404759 w 948439"/>
                <a:gd name="connsiteY1344" fmla="*/ 965144 h 1120444"/>
                <a:gd name="connsiteX1345" fmla="*/ 402867 w 948439"/>
                <a:gd name="connsiteY1345" fmla="*/ 966645 h 1120444"/>
                <a:gd name="connsiteX1346" fmla="*/ 397842 w 948439"/>
                <a:gd name="connsiteY1346" fmla="*/ 966645 h 1120444"/>
                <a:gd name="connsiteX1347" fmla="*/ 395232 w 948439"/>
                <a:gd name="connsiteY1347" fmla="*/ 965470 h 1120444"/>
                <a:gd name="connsiteX1348" fmla="*/ 394515 w 948439"/>
                <a:gd name="connsiteY1348" fmla="*/ 965470 h 1120444"/>
                <a:gd name="connsiteX1349" fmla="*/ 393209 w 948439"/>
                <a:gd name="connsiteY1349" fmla="*/ 964427 h 1120444"/>
                <a:gd name="connsiteX1350" fmla="*/ 391709 w 948439"/>
                <a:gd name="connsiteY1350" fmla="*/ 963839 h 1120444"/>
                <a:gd name="connsiteX1351" fmla="*/ 387076 w 948439"/>
                <a:gd name="connsiteY1351" fmla="*/ 960120 h 1120444"/>
                <a:gd name="connsiteX1352" fmla="*/ 383356 w 948439"/>
                <a:gd name="connsiteY1352" fmla="*/ 956531 h 1120444"/>
                <a:gd name="connsiteX1353" fmla="*/ 383161 w 948439"/>
                <a:gd name="connsiteY1353" fmla="*/ 955944 h 1120444"/>
                <a:gd name="connsiteX1354" fmla="*/ 381856 w 948439"/>
                <a:gd name="connsiteY1354" fmla="*/ 955226 h 1120444"/>
                <a:gd name="connsiteX1355" fmla="*/ 379637 w 948439"/>
                <a:gd name="connsiteY1355" fmla="*/ 952094 h 1120444"/>
                <a:gd name="connsiteX1356" fmla="*/ 375722 w 948439"/>
                <a:gd name="connsiteY1356" fmla="*/ 947787 h 1120444"/>
                <a:gd name="connsiteX1357" fmla="*/ 375722 w 948439"/>
                <a:gd name="connsiteY1357" fmla="*/ 947200 h 1120444"/>
                <a:gd name="connsiteX1358" fmla="*/ 375004 w 948439"/>
                <a:gd name="connsiteY1358" fmla="*/ 946874 h 1120444"/>
                <a:gd name="connsiteX1359" fmla="*/ 375004 w 948439"/>
                <a:gd name="connsiteY1359" fmla="*/ 946156 h 1120444"/>
                <a:gd name="connsiteX1360" fmla="*/ 374286 w 948439"/>
                <a:gd name="connsiteY1360" fmla="*/ 945569 h 1120444"/>
                <a:gd name="connsiteX1361" fmla="*/ 374286 w 948439"/>
                <a:gd name="connsiteY1361" fmla="*/ 944851 h 1120444"/>
                <a:gd name="connsiteX1362" fmla="*/ 372785 w 948439"/>
                <a:gd name="connsiteY1362" fmla="*/ 943481 h 1120444"/>
                <a:gd name="connsiteX1363" fmla="*/ 371872 w 948439"/>
                <a:gd name="connsiteY1363" fmla="*/ 940479 h 1120444"/>
                <a:gd name="connsiteX1364" fmla="*/ 371285 w 948439"/>
                <a:gd name="connsiteY1364" fmla="*/ 940153 h 1120444"/>
                <a:gd name="connsiteX1365" fmla="*/ 371285 w 948439"/>
                <a:gd name="connsiteY1365" fmla="*/ 939435 h 1120444"/>
                <a:gd name="connsiteX1366" fmla="*/ 370567 w 948439"/>
                <a:gd name="connsiteY1366" fmla="*/ 938260 h 1120444"/>
                <a:gd name="connsiteX1367" fmla="*/ 370567 w 948439"/>
                <a:gd name="connsiteY1367" fmla="*/ 937217 h 1120444"/>
                <a:gd name="connsiteX1368" fmla="*/ 369980 w 948439"/>
                <a:gd name="connsiteY1368" fmla="*/ 936629 h 1120444"/>
                <a:gd name="connsiteX1369" fmla="*/ 369784 w 948439"/>
                <a:gd name="connsiteY1369" fmla="*/ 934410 h 1120444"/>
                <a:gd name="connsiteX1370" fmla="*/ 369262 w 948439"/>
                <a:gd name="connsiteY1370" fmla="*/ 933954 h 1120444"/>
                <a:gd name="connsiteX1371" fmla="*/ 369654 w 948439"/>
                <a:gd name="connsiteY1371" fmla="*/ 931866 h 1120444"/>
                <a:gd name="connsiteX1372" fmla="*/ 371872 w 948439"/>
                <a:gd name="connsiteY1372" fmla="*/ 933693 h 1120444"/>
                <a:gd name="connsiteX1373" fmla="*/ 373699 w 948439"/>
                <a:gd name="connsiteY1373" fmla="*/ 934410 h 1120444"/>
                <a:gd name="connsiteX1374" fmla="*/ 375200 w 948439"/>
                <a:gd name="connsiteY1374" fmla="*/ 934084 h 1120444"/>
                <a:gd name="connsiteX1375" fmla="*/ 376309 w 948439"/>
                <a:gd name="connsiteY1375" fmla="*/ 933171 h 1120444"/>
                <a:gd name="connsiteX1376" fmla="*/ 377810 w 948439"/>
                <a:gd name="connsiteY1376" fmla="*/ 933040 h 1120444"/>
                <a:gd name="connsiteX1377" fmla="*/ 378202 w 948439"/>
                <a:gd name="connsiteY1377" fmla="*/ 932584 h 1120444"/>
                <a:gd name="connsiteX1378" fmla="*/ 380029 w 948439"/>
                <a:gd name="connsiteY1378" fmla="*/ 932910 h 1120444"/>
                <a:gd name="connsiteX1379" fmla="*/ 380746 w 948439"/>
                <a:gd name="connsiteY1379" fmla="*/ 932584 h 1120444"/>
                <a:gd name="connsiteX1380" fmla="*/ 381268 w 948439"/>
                <a:gd name="connsiteY1380" fmla="*/ 932910 h 1120444"/>
                <a:gd name="connsiteX1381" fmla="*/ 381660 w 948439"/>
                <a:gd name="connsiteY1381" fmla="*/ 933954 h 1120444"/>
                <a:gd name="connsiteX1382" fmla="*/ 382182 w 948439"/>
                <a:gd name="connsiteY1382" fmla="*/ 933823 h 1120444"/>
                <a:gd name="connsiteX1383" fmla="*/ 382378 w 948439"/>
                <a:gd name="connsiteY1383" fmla="*/ 932779 h 1120444"/>
                <a:gd name="connsiteX1384" fmla="*/ 383095 w 948439"/>
                <a:gd name="connsiteY1384" fmla="*/ 932779 h 1120444"/>
                <a:gd name="connsiteX1385" fmla="*/ 384009 w 948439"/>
                <a:gd name="connsiteY1385" fmla="*/ 933954 h 1120444"/>
                <a:gd name="connsiteX1386" fmla="*/ 384205 w 948439"/>
                <a:gd name="connsiteY1386" fmla="*/ 934998 h 1120444"/>
                <a:gd name="connsiteX1387" fmla="*/ 385118 w 948439"/>
                <a:gd name="connsiteY1387" fmla="*/ 935585 h 1120444"/>
                <a:gd name="connsiteX1388" fmla="*/ 386032 w 948439"/>
                <a:gd name="connsiteY1388" fmla="*/ 935585 h 1120444"/>
                <a:gd name="connsiteX1389" fmla="*/ 386945 w 948439"/>
                <a:gd name="connsiteY1389" fmla="*/ 936498 h 1120444"/>
                <a:gd name="connsiteX1390" fmla="*/ 388968 w 948439"/>
                <a:gd name="connsiteY1390" fmla="*/ 936955 h 1120444"/>
                <a:gd name="connsiteX1391" fmla="*/ 389882 w 948439"/>
                <a:gd name="connsiteY1391" fmla="*/ 936238 h 1120444"/>
                <a:gd name="connsiteX1392" fmla="*/ 386358 w 948439"/>
                <a:gd name="connsiteY1392" fmla="*/ 934737 h 1120444"/>
                <a:gd name="connsiteX1393" fmla="*/ 385444 w 948439"/>
                <a:gd name="connsiteY1393" fmla="*/ 933693 h 1120444"/>
                <a:gd name="connsiteX1394" fmla="*/ 385836 w 948439"/>
                <a:gd name="connsiteY1394" fmla="*/ 932061 h 1120444"/>
                <a:gd name="connsiteX1395" fmla="*/ 387533 w 948439"/>
                <a:gd name="connsiteY1395" fmla="*/ 931931 h 1120444"/>
                <a:gd name="connsiteX1396" fmla="*/ 387533 w 948439"/>
                <a:gd name="connsiteY1396" fmla="*/ 931344 h 1120444"/>
                <a:gd name="connsiteX1397" fmla="*/ 384400 w 948439"/>
                <a:gd name="connsiteY1397" fmla="*/ 930169 h 1120444"/>
                <a:gd name="connsiteX1398" fmla="*/ 382378 w 948439"/>
                <a:gd name="connsiteY1398" fmla="*/ 930169 h 1120444"/>
                <a:gd name="connsiteX1399" fmla="*/ 381986 w 948439"/>
                <a:gd name="connsiteY1399" fmla="*/ 930626 h 1120444"/>
                <a:gd name="connsiteX1400" fmla="*/ 381464 w 948439"/>
                <a:gd name="connsiteY1400" fmla="*/ 930626 h 1120444"/>
                <a:gd name="connsiteX1401" fmla="*/ 380159 w 948439"/>
                <a:gd name="connsiteY1401" fmla="*/ 929843 h 1120444"/>
                <a:gd name="connsiteX1402" fmla="*/ 377157 w 948439"/>
                <a:gd name="connsiteY1402" fmla="*/ 929843 h 1120444"/>
                <a:gd name="connsiteX1403" fmla="*/ 376440 w 948439"/>
                <a:gd name="connsiteY1403" fmla="*/ 929386 h 1120444"/>
                <a:gd name="connsiteX1404" fmla="*/ 374221 w 948439"/>
                <a:gd name="connsiteY1404" fmla="*/ 929516 h 1120444"/>
                <a:gd name="connsiteX1405" fmla="*/ 373112 w 948439"/>
                <a:gd name="connsiteY1405" fmla="*/ 928603 h 1120444"/>
                <a:gd name="connsiteX1406" fmla="*/ 372916 w 948439"/>
                <a:gd name="connsiteY1406" fmla="*/ 927559 h 1120444"/>
                <a:gd name="connsiteX1407" fmla="*/ 370502 w 948439"/>
                <a:gd name="connsiteY1407" fmla="*/ 926972 h 1120444"/>
                <a:gd name="connsiteX1408" fmla="*/ 371024 w 948439"/>
                <a:gd name="connsiteY1408" fmla="*/ 926058 h 1120444"/>
                <a:gd name="connsiteX1409" fmla="*/ 370306 w 948439"/>
                <a:gd name="connsiteY1409" fmla="*/ 925797 h 1120444"/>
                <a:gd name="connsiteX1410" fmla="*/ 370306 w 948439"/>
                <a:gd name="connsiteY1410" fmla="*/ 924884 h 1120444"/>
                <a:gd name="connsiteX1411" fmla="*/ 369392 w 948439"/>
                <a:gd name="connsiteY1411" fmla="*/ 924427 h 1120444"/>
                <a:gd name="connsiteX1412" fmla="*/ 370502 w 948439"/>
                <a:gd name="connsiteY1412" fmla="*/ 922600 h 1120444"/>
                <a:gd name="connsiteX1413" fmla="*/ 369784 w 948439"/>
                <a:gd name="connsiteY1413" fmla="*/ 920185 h 1120444"/>
                <a:gd name="connsiteX1414" fmla="*/ 370175 w 948439"/>
                <a:gd name="connsiteY1414" fmla="*/ 919859 h 1120444"/>
                <a:gd name="connsiteX1415" fmla="*/ 370175 w 948439"/>
                <a:gd name="connsiteY1415" fmla="*/ 918685 h 1120444"/>
                <a:gd name="connsiteX1416" fmla="*/ 370763 w 948439"/>
                <a:gd name="connsiteY1416" fmla="*/ 918228 h 1120444"/>
                <a:gd name="connsiteX1417" fmla="*/ 371285 w 948439"/>
                <a:gd name="connsiteY1417" fmla="*/ 916727 h 1120444"/>
                <a:gd name="connsiteX1418" fmla="*/ 371285 w 948439"/>
                <a:gd name="connsiteY1418" fmla="*/ 914509 h 1120444"/>
                <a:gd name="connsiteX1419" fmla="*/ 371872 w 948439"/>
                <a:gd name="connsiteY1419" fmla="*/ 913791 h 1120444"/>
                <a:gd name="connsiteX1420" fmla="*/ 371872 w 948439"/>
                <a:gd name="connsiteY1420" fmla="*/ 912420 h 1120444"/>
                <a:gd name="connsiteX1421" fmla="*/ 374091 w 948439"/>
                <a:gd name="connsiteY1421" fmla="*/ 910006 h 1120444"/>
                <a:gd name="connsiteX1422" fmla="*/ 374482 w 948439"/>
                <a:gd name="connsiteY1422" fmla="*/ 908962 h 1120444"/>
                <a:gd name="connsiteX1423" fmla="*/ 374678 w 948439"/>
                <a:gd name="connsiteY1423" fmla="*/ 906417 h 1120444"/>
                <a:gd name="connsiteX1424" fmla="*/ 373177 w 948439"/>
                <a:gd name="connsiteY1424" fmla="*/ 905243 h 1120444"/>
                <a:gd name="connsiteX1425" fmla="*/ 372785 w 948439"/>
                <a:gd name="connsiteY1425" fmla="*/ 903024 h 1120444"/>
                <a:gd name="connsiteX1426" fmla="*/ 373699 w 948439"/>
                <a:gd name="connsiteY1426" fmla="*/ 902567 h 1120444"/>
                <a:gd name="connsiteX1427" fmla="*/ 375200 w 948439"/>
                <a:gd name="connsiteY1427" fmla="*/ 903024 h 1120444"/>
                <a:gd name="connsiteX1428" fmla="*/ 375591 w 948439"/>
                <a:gd name="connsiteY1428" fmla="*/ 901850 h 1120444"/>
                <a:gd name="connsiteX1429" fmla="*/ 378919 w 948439"/>
                <a:gd name="connsiteY1429" fmla="*/ 899631 h 1120444"/>
                <a:gd name="connsiteX1430" fmla="*/ 379506 w 948439"/>
                <a:gd name="connsiteY1430" fmla="*/ 898261 h 1120444"/>
                <a:gd name="connsiteX1431" fmla="*/ 381203 w 948439"/>
                <a:gd name="connsiteY1431" fmla="*/ 897217 h 1120444"/>
                <a:gd name="connsiteX1432" fmla="*/ 384335 w 948439"/>
                <a:gd name="connsiteY1432" fmla="*/ 897543 h 1120444"/>
                <a:gd name="connsiteX1433" fmla="*/ 387663 w 948439"/>
                <a:gd name="connsiteY1433" fmla="*/ 895324 h 1120444"/>
                <a:gd name="connsiteX1434" fmla="*/ 388185 w 948439"/>
                <a:gd name="connsiteY1434" fmla="*/ 892323 h 1120444"/>
                <a:gd name="connsiteX1435" fmla="*/ 387989 w 948439"/>
                <a:gd name="connsiteY1435" fmla="*/ 890496 h 1120444"/>
                <a:gd name="connsiteX1436" fmla="*/ 388707 w 948439"/>
                <a:gd name="connsiteY1436" fmla="*/ 889321 h 1120444"/>
                <a:gd name="connsiteX1437" fmla="*/ 388707 w 948439"/>
                <a:gd name="connsiteY1437" fmla="*/ 888277 h 1120444"/>
                <a:gd name="connsiteX1438" fmla="*/ 389229 w 948439"/>
                <a:gd name="connsiteY1438" fmla="*/ 887690 h 1120444"/>
                <a:gd name="connsiteX1439" fmla="*/ 388838 w 948439"/>
                <a:gd name="connsiteY1439" fmla="*/ 887103 h 1120444"/>
                <a:gd name="connsiteX1440" fmla="*/ 388250 w 948439"/>
                <a:gd name="connsiteY1440" fmla="*/ 887690 h 1120444"/>
                <a:gd name="connsiteX1441" fmla="*/ 388250 w 948439"/>
                <a:gd name="connsiteY1441" fmla="*/ 888604 h 1120444"/>
                <a:gd name="connsiteX1442" fmla="*/ 387337 w 948439"/>
                <a:gd name="connsiteY1442" fmla="*/ 889647 h 1120444"/>
                <a:gd name="connsiteX1443" fmla="*/ 386815 w 948439"/>
                <a:gd name="connsiteY1443" fmla="*/ 895194 h 1120444"/>
                <a:gd name="connsiteX1444" fmla="*/ 386293 w 948439"/>
                <a:gd name="connsiteY1444" fmla="*/ 895324 h 1120444"/>
                <a:gd name="connsiteX1445" fmla="*/ 385705 w 948439"/>
                <a:gd name="connsiteY1445" fmla="*/ 896238 h 1120444"/>
                <a:gd name="connsiteX1446" fmla="*/ 384009 w 948439"/>
                <a:gd name="connsiteY1446" fmla="*/ 896695 h 1120444"/>
                <a:gd name="connsiteX1447" fmla="*/ 381986 w 948439"/>
                <a:gd name="connsiteY1447" fmla="*/ 896238 h 1120444"/>
                <a:gd name="connsiteX1448" fmla="*/ 380877 w 948439"/>
                <a:gd name="connsiteY1448" fmla="*/ 896369 h 1120444"/>
                <a:gd name="connsiteX1449" fmla="*/ 376048 w 948439"/>
                <a:gd name="connsiteY1449" fmla="*/ 899370 h 1120444"/>
                <a:gd name="connsiteX1450" fmla="*/ 373830 w 948439"/>
                <a:gd name="connsiteY1450" fmla="*/ 899957 h 1120444"/>
                <a:gd name="connsiteX1451" fmla="*/ 372002 w 948439"/>
                <a:gd name="connsiteY1451" fmla="*/ 901458 h 1120444"/>
                <a:gd name="connsiteX1452" fmla="*/ 371807 w 948439"/>
                <a:gd name="connsiteY1452" fmla="*/ 902829 h 1120444"/>
                <a:gd name="connsiteX1453" fmla="*/ 371089 w 948439"/>
                <a:gd name="connsiteY1453" fmla="*/ 903416 h 1120444"/>
                <a:gd name="connsiteX1454" fmla="*/ 370893 w 948439"/>
                <a:gd name="connsiteY1454" fmla="*/ 905830 h 1120444"/>
                <a:gd name="connsiteX1455" fmla="*/ 370371 w 948439"/>
                <a:gd name="connsiteY1455" fmla="*/ 906417 h 1120444"/>
                <a:gd name="connsiteX1456" fmla="*/ 370371 w 948439"/>
                <a:gd name="connsiteY1456" fmla="*/ 908375 h 1120444"/>
                <a:gd name="connsiteX1457" fmla="*/ 369066 w 948439"/>
                <a:gd name="connsiteY1457" fmla="*/ 909288 h 1120444"/>
                <a:gd name="connsiteX1458" fmla="*/ 368870 w 948439"/>
                <a:gd name="connsiteY1458" fmla="*/ 909876 h 1120444"/>
                <a:gd name="connsiteX1459" fmla="*/ 368153 w 948439"/>
                <a:gd name="connsiteY1459" fmla="*/ 909876 h 1120444"/>
                <a:gd name="connsiteX1460" fmla="*/ 367043 w 948439"/>
                <a:gd name="connsiteY1460" fmla="*/ 912551 h 1120444"/>
                <a:gd name="connsiteX1461" fmla="*/ 366130 w 948439"/>
                <a:gd name="connsiteY1461" fmla="*/ 913139 h 1120444"/>
                <a:gd name="connsiteX1462" fmla="*/ 366326 w 948439"/>
                <a:gd name="connsiteY1462" fmla="*/ 914770 h 1120444"/>
                <a:gd name="connsiteX1463" fmla="*/ 364629 w 948439"/>
                <a:gd name="connsiteY1463" fmla="*/ 915814 h 1120444"/>
                <a:gd name="connsiteX1464" fmla="*/ 363128 w 948439"/>
                <a:gd name="connsiteY1464" fmla="*/ 915814 h 1120444"/>
                <a:gd name="connsiteX1465" fmla="*/ 362019 w 948439"/>
                <a:gd name="connsiteY1465" fmla="*/ 918359 h 1120444"/>
                <a:gd name="connsiteX1466" fmla="*/ 360910 w 948439"/>
                <a:gd name="connsiteY1466" fmla="*/ 919272 h 1120444"/>
                <a:gd name="connsiteX1467" fmla="*/ 359213 w 948439"/>
                <a:gd name="connsiteY1467" fmla="*/ 919272 h 1120444"/>
                <a:gd name="connsiteX1468" fmla="*/ 358495 w 948439"/>
                <a:gd name="connsiteY1468" fmla="*/ 918685 h 1120444"/>
                <a:gd name="connsiteX1469" fmla="*/ 356799 w 948439"/>
                <a:gd name="connsiteY1469" fmla="*/ 918228 h 1120444"/>
                <a:gd name="connsiteX1470" fmla="*/ 354776 w 948439"/>
                <a:gd name="connsiteY1470" fmla="*/ 916270 h 1120444"/>
                <a:gd name="connsiteX1471" fmla="*/ 354058 w 948439"/>
                <a:gd name="connsiteY1471" fmla="*/ 916401 h 1120444"/>
                <a:gd name="connsiteX1472" fmla="*/ 352557 w 948439"/>
                <a:gd name="connsiteY1472" fmla="*/ 915618 h 1120444"/>
                <a:gd name="connsiteX1473" fmla="*/ 350339 w 948439"/>
                <a:gd name="connsiteY1473" fmla="*/ 915944 h 1120444"/>
                <a:gd name="connsiteX1474" fmla="*/ 349034 w 948439"/>
                <a:gd name="connsiteY1474" fmla="*/ 914313 h 1120444"/>
                <a:gd name="connsiteX1475" fmla="*/ 345902 w 948439"/>
                <a:gd name="connsiteY1475" fmla="*/ 912812 h 1120444"/>
                <a:gd name="connsiteX1476" fmla="*/ 345510 w 948439"/>
                <a:gd name="connsiteY1476" fmla="*/ 911637 h 1120444"/>
                <a:gd name="connsiteX1477" fmla="*/ 346097 w 948439"/>
                <a:gd name="connsiteY1477" fmla="*/ 910594 h 1120444"/>
                <a:gd name="connsiteX1478" fmla="*/ 346489 w 948439"/>
                <a:gd name="connsiteY1478" fmla="*/ 910137 h 1120444"/>
                <a:gd name="connsiteX1479" fmla="*/ 348316 w 948439"/>
                <a:gd name="connsiteY1479" fmla="*/ 909549 h 1120444"/>
                <a:gd name="connsiteX1480" fmla="*/ 348903 w 948439"/>
                <a:gd name="connsiteY1480" fmla="*/ 908375 h 1120444"/>
                <a:gd name="connsiteX1481" fmla="*/ 349425 w 948439"/>
                <a:gd name="connsiteY1481" fmla="*/ 908245 h 1120444"/>
                <a:gd name="connsiteX1482" fmla="*/ 349425 w 948439"/>
                <a:gd name="connsiteY1482" fmla="*/ 906874 h 1120444"/>
                <a:gd name="connsiteX1483" fmla="*/ 349034 w 948439"/>
                <a:gd name="connsiteY1483" fmla="*/ 906417 h 1120444"/>
                <a:gd name="connsiteX1484" fmla="*/ 347924 w 948439"/>
                <a:gd name="connsiteY1484" fmla="*/ 906417 h 1120444"/>
                <a:gd name="connsiteX1485" fmla="*/ 347924 w 948439"/>
                <a:gd name="connsiteY1485" fmla="*/ 905243 h 1120444"/>
                <a:gd name="connsiteX1486" fmla="*/ 347403 w 948439"/>
                <a:gd name="connsiteY1486" fmla="*/ 904329 h 1120444"/>
                <a:gd name="connsiteX1487" fmla="*/ 346815 w 948439"/>
                <a:gd name="connsiteY1487" fmla="*/ 904460 h 1120444"/>
                <a:gd name="connsiteX1488" fmla="*/ 346097 w 948439"/>
                <a:gd name="connsiteY1488" fmla="*/ 903872 h 1120444"/>
                <a:gd name="connsiteX1489" fmla="*/ 344792 w 948439"/>
                <a:gd name="connsiteY1489" fmla="*/ 903742 h 1120444"/>
                <a:gd name="connsiteX1490" fmla="*/ 343683 w 948439"/>
                <a:gd name="connsiteY1490" fmla="*/ 902372 h 1120444"/>
                <a:gd name="connsiteX1491" fmla="*/ 343487 w 948439"/>
                <a:gd name="connsiteY1491" fmla="*/ 901458 h 1120444"/>
                <a:gd name="connsiteX1492" fmla="*/ 341269 w 948439"/>
                <a:gd name="connsiteY1492" fmla="*/ 901328 h 1120444"/>
                <a:gd name="connsiteX1493" fmla="*/ 340355 w 948439"/>
                <a:gd name="connsiteY1493" fmla="*/ 901784 h 1120444"/>
                <a:gd name="connsiteX1494" fmla="*/ 340551 w 948439"/>
                <a:gd name="connsiteY1494" fmla="*/ 902241 h 1120444"/>
                <a:gd name="connsiteX1495" fmla="*/ 342965 w 948439"/>
                <a:gd name="connsiteY1495" fmla="*/ 901915 h 1120444"/>
                <a:gd name="connsiteX1496" fmla="*/ 343357 w 948439"/>
                <a:gd name="connsiteY1496" fmla="*/ 903285 h 1120444"/>
                <a:gd name="connsiteX1497" fmla="*/ 345380 w 948439"/>
                <a:gd name="connsiteY1497" fmla="*/ 904917 h 1120444"/>
                <a:gd name="connsiteX1498" fmla="*/ 346293 w 948439"/>
                <a:gd name="connsiteY1498" fmla="*/ 906417 h 1120444"/>
                <a:gd name="connsiteX1499" fmla="*/ 346097 w 948439"/>
                <a:gd name="connsiteY1499" fmla="*/ 907592 h 1120444"/>
                <a:gd name="connsiteX1500" fmla="*/ 345184 w 948439"/>
                <a:gd name="connsiteY1500" fmla="*/ 908310 h 1120444"/>
                <a:gd name="connsiteX1501" fmla="*/ 344597 w 948439"/>
                <a:gd name="connsiteY1501" fmla="*/ 910137 h 1120444"/>
                <a:gd name="connsiteX1502" fmla="*/ 342574 w 948439"/>
                <a:gd name="connsiteY1502" fmla="*/ 911768 h 1120444"/>
                <a:gd name="connsiteX1503" fmla="*/ 342378 w 948439"/>
                <a:gd name="connsiteY1503" fmla="*/ 913856 h 1120444"/>
                <a:gd name="connsiteX1504" fmla="*/ 343487 w 948439"/>
                <a:gd name="connsiteY1504" fmla="*/ 914770 h 1120444"/>
                <a:gd name="connsiteX1505" fmla="*/ 343487 w 948439"/>
                <a:gd name="connsiteY1505" fmla="*/ 915357 h 1120444"/>
                <a:gd name="connsiteX1506" fmla="*/ 345706 w 948439"/>
                <a:gd name="connsiteY1506" fmla="*/ 916401 h 1120444"/>
                <a:gd name="connsiteX1507" fmla="*/ 348316 w 948439"/>
                <a:gd name="connsiteY1507" fmla="*/ 918489 h 1120444"/>
                <a:gd name="connsiteX1508" fmla="*/ 349425 w 948439"/>
                <a:gd name="connsiteY1508" fmla="*/ 921034 h 1120444"/>
                <a:gd name="connsiteX1509" fmla="*/ 351122 w 948439"/>
                <a:gd name="connsiteY1509" fmla="*/ 921947 h 1120444"/>
                <a:gd name="connsiteX1510" fmla="*/ 352231 w 948439"/>
                <a:gd name="connsiteY1510" fmla="*/ 922078 h 1120444"/>
                <a:gd name="connsiteX1511" fmla="*/ 353732 w 948439"/>
                <a:gd name="connsiteY1511" fmla="*/ 923905 h 1120444"/>
                <a:gd name="connsiteX1512" fmla="*/ 353732 w 948439"/>
                <a:gd name="connsiteY1512" fmla="*/ 925275 h 1120444"/>
                <a:gd name="connsiteX1513" fmla="*/ 353145 w 948439"/>
                <a:gd name="connsiteY1513" fmla="*/ 925406 h 1120444"/>
                <a:gd name="connsiteX1514" fmla="*/ 353536 w 948439"/>
                <a:gd name="connsiteY1514" fmla="*/ 925993 h 1120444"/>
                <a:gd name="connsiteX1515" fmla="*/ 352818 w 948439"/>
                <a:gd name="connsiteY1515" fmla="*/ 926580 h 1120444"/>
                <a:gd name="connsiteX1516" fmla="*/ 352623 w 948439"/>
                <a:gd name="connsiteY1516" fmla="*/ 927298 h 1120444"/>
                <a:gd name="connsiteX1517" fmla="*/ 350926 w 948439"/>
                <a:gd name="connsiteY1517" fmla="*/ 928473 h 1120444"/>
                <a:gd name="connsiteX1518" fmla="*/ 349230 w 948439"/>
                <a:gd name="connsiteY1518" fmla="*/ 929060 h 1120444"/>
                <a:gd name="connsiteX1519" fmla="*/ 349034 w 948439"/>
                <a:gd name="connsiteY1519" fmla="*/ 929516 h 1120444"/>
                <a:gd name="connsiteX1520" fmla="*/ 345902 w 948439"/>
                <a:gd name="connsiteY1520" fmla="*/ 930691 h 1120444"/>
                <a:gd name="connsiteX1521" fmla="*/ 345314 w 948439"/>
                <a:gd name="connsiteY1521" fmla="*/ 930561 h 1120444"/>
                <a:gd name="connsiteX1522" fmla="*/ 344597 w 948439"/>
                <a:gd name="connsiteY1522" fmla="*/ 931278 h 1120444"/>
                <a:gd name="connsiteX1523" fmla="*/ 338072 w 948439"/>
                <a:gd name="connsiteY1523" fmla="*/ 930952 h 1120444"/>
                <a:gd name="connsiteX1524" fmla="*/ 335853 w 948439"/>
                <a:gd name="connsiteY1524" fmla="*/ 931409 h 1120444"/>
                <a:gd name="connsiteX1525" fmla="*/ 329523 w 948439"/>
                <a:gd name="connsiteY1525" fmla="*/ 930365 h 1120444"/>
                <a:gd name="connsiteX1526" fmla="*/ 327500 w 948439"/>
                <a:gd name="connsiteY1526" fmla="*/ 930365 h 1120444"/>
                <a:gd name="connsiteX1527" fmla="*/ 321563 w 948439"/>
                <a:gd name="connsiteY1527" fmla="*/ 928733 h 1120444"/>
                <a:gd name="connsiteX1528" fmla="*/ 317321 w 948439"/>
                <a:gd name="connsiteY1528" fmla="*/ 928277 h 1120444"/>
                <a:gd name="connsiteX1529" fmla="*/ 313993 w 948439"/>
                <a:gd name="connsiteY1529" fmla="*/ 927363 h 1120444"/>
                <a:gd name="connsiteX1530" fmla="*/ 310861 w 948439"/>
                <a:gd name="connsiteY1530" fmla="*/ 927363 h 1120444"/>
                <a:gd name="connsiteX1531" fmla="*/ 309948 w 948439"/>
                <a:gd name="connsiteY1531" fmla="*/ 926907 h 1120444"/>
                <a:gd name="connsiteX1532" fmla="*/ 309752 w 948439"/>
                <a:gd name="connsiteY1532" fmla="*/ 927233 h 1120444"/>
                <a:gd name="connsiteX1533" fmla="*/ 309034 w 948439"/>
                <a:gd name="connsiteY1533" fmla="*/ 927102 h 1120444"/>
                <a:gd name="connsiteX1534" fmla="*/ 308121 w 948439"/>
                <a:gd name="connsiteY1534" fmla="*/ 927820 h 1120444"/>
                <a:gd name="connsiteX1535" fmla="*/ 307925 w 948439"/>
                <a:gd name="connsiteY1535" fmla="*/ 928407 h 1120444"/>
                <a:gd name="connsiteX1536" fmla="*/ 306424 w 948439"/>
                <a:gd name="connsiteY1536" fmla="*/ 929778 h 1120444"/>
                <a:gd name="connsiteX1537" fmla="*/ 305511 w 948439"/>
                <a:gd name="connsiteY1537" fmla="*/ 929778 h 1120444"/>
                <a:gd name="connsiteX1538" fmla="*/ 305119 w 948439"/>
                <a:gd name="connsiteY1538" fmla="*/ 929190 h 1120444"/>
                <a:gd name="connsiteX1539" fmla="*/ 304401 w 948439"/>
                <a:gd name="connsiteY1539" fmla="*/ 929190 h 1120444"/>
                <a:gd name="connsiteX1540" fmla="*/ 303684 w 948439"/>
                <a:gd name="connsiteY1540" fmla="*/ 930561 h 1120444"/>
                <a:gd name="connsiteX1541" fmla="*/ 302574 w 948439"/>
                <a:gd name="connsiteY1541" fmla="*/ 931605 h 1120444"/>
                <a:gd name="connsiteX1542" fmla="*/ 299964 w 948439"/>
                <a:gd name="connsiteY1542" fmla="*/ 930887 h 1120444"/>
                <a:gd name="connsiteX1543" fmla="*/ 298463 w 948439"/>
                <a:gd name="connsiteY1543" fmla="*/ 929973 h 1120444"/>
                <a:gd name="connsiteX1544" fmla="*/ 294940 w 948439"/>
                <a:gd name="connsiteY1544" fmla="*/ 929843 h 1120444"/>
                <a:gd name="connsiteX1545" fmla="*/ 294026 w 948439"/>
                <a:gd name="connsiteY1545" fmla="*/ 929386 h 1120444"/>
                <a:gd name="connsiteX1546" fmla="*/ 290894 w 948439"/>
                <a:gd name="connsiteY1546" fmla="*/ 929386 h 1120444"/>
                <a:gd name="connsiteX1547" fmla="*/ 286783 w 948439"/>
                <a:gd name="connsiteY1547" fmla="*/ 931213 h 1120444"/>
                <a:gd name="connsiteX1548" fmla="*/ 286196 w 948439"/>
                <a:gd name="connsiteY1548" fmla="*/ 931801 h 1120444"/>
                <a:gd name="connsiteX1549" fmla="*/ 284891 w 948439"/>
                <a:gd name="connsiteY1549" fmla="*/ 931539 h 1120444"/>
                <a:gd name="connsiteX1550" fmla="*/ 284499 w 948439"/>
                <a:gd name="connsiteY1550" fmla="*/ 931083 h 1120444"/>
                <a:gd name="connsiteX1551" fmla="*/ 282085 w 948439"/>
                <a:gd name="connsiteY1551" fmla="*/ 931213 h 1120444"/>
                <a:gd name="connsiteX1552" fmla="*/ 281172 w 948439"/>
                <a:gd name="connsiteY1552" fmla="*/ 931801 h 1120444"/>
                <a:gd name="connsiteX1553" fmla="*/ 279475 w 948439"/>
                <a:gd name="connsiteY1553" fmla="*/ 931539 h 1120444"/>
                <a:gd name="connsiteX1554" fmla="*/ 274646 w 948439"/>
                <a:gd name="connsiteY1554" fmla="*/ 932910 h 1120444"/>
                <a:gd name="connsiteX1555" fmla="*/ 272819 w 948439"/>
                <a:gd name="connsiteY1555" fmla="*/ 934084 h 1120444"/>
                <a:gd name="connsiteX1556" fmla="*/ 271514 w 948439"/>
                <a:gd name="connsiteY1556" fmla="*/ 934410 h 1120444"/>
                <a:gd name="connsiteX1557" fmla="*/ 266294 w 948439"/>
                <a:gd name="connsiteY1557" fmla="*/ 938587 h 1120444"/>
                <a:gd name="connsiteX1558" fmla="*/ 266294 w 948439"/>
                <a:gd name="connsiteY1558" fmla="*/ 939500 h 1120444"/>
                <a:gd name="connsiteX1559" fmla="*/ 265772 w 948439"/>
                <a:gd name="connsiteY1559" fmla="*/ 939631 h 1120444"/>
                <a:gd name="connsiteX1560" fmla="*/ 265576 w 948439"/>
                <a:gd name="connsiteY1560" fmla="*/ 940675 h 1120444"/>
                <a:gd name="connsiteX1561" fmla="*/ 263880 w 948439"/>
                <a:gd name="connsiteY1561" fmla="*/ 941132 h 1120444"/>
                <a:gd name="connsiteX1562" fmla="*/ 263684 w 948439"/>
                <a:gd name="connsiteY1562" fmla="*/ 942502 h 1120444"/>
                <a:gd name="connsiteX1563" fmla="*/ 262966 w 948439"/>
                <a:gd name="connsiteY1563" fmla="*/ 943546 h 1120444"/>
                <a:gd name="connsiteX1564" fmla="*/ 263162 w 948439"/>
                <a:gd name="connsiteY1564" fmla="*/ 945177 h 1120444"/>
                <a:gd name="connsiteX1565" fmla="*/ 263684 w 948439"/>
                <a:gd name="connsiteY1565" fmla="*/ 945895 h 1120444"/>
                <a:gd name="connsiteX1566" fmla="*/ 263488 w 948439"/>
                <a:gd name="connsiteY1566" fmla="*/ 946808 h 1120444"/>
                <a:gd name="connsiteX1567" fmla="*/ 264793 w 948439"/>
                <a:gd name="connsiteY1567" fmla="*/ 947591 h 1120444"/>
                <a:gd name="connsiteX1568" fmla="*/ 264793 w 948439"/>
                <a:gd name="connsiteY1568" fmla="*/ 948309 h 1120444"/>
                <a:gd name="connsiteX1569" fmla="*/ 265185 w 948439"/>
                <a:gd name="connsiteY1569" fmla="*/ 948440 h 1120444"/>
                <a:gd name="connsiteX1570" fmla="*/ 265381 w 948439"/>
                <a:gd name="connsiteY1570" fmla="*/ 949353 h 1120444"/>
                <a:gd name="connsiteX1571" fmla="*/ 265772 w 948439"/>
                <a:gd name="connsiteY1571" fmla="*/ 949353 h 1120444"/>
                <a:gd name="connsiteX1572" fmla="*/ 265968 w 948439"/>
                <a:gd name="connsiteY1572" fmla="*/ 950723 h 1120444"/>
                <a:gd name="connsiteX1573" fmla="*/ 269100 w 948439"/>
                <a:gd name="connsiteY1573" fmla="*/ 950854 h 1120444"/>
                <a:gd name="connsiteX1574" fmla="*/ 269687 w 948439"/>
                <a:gd name="connsiteY1574" fmla="*/ 951572 h 1120444"/>
                <a:gd name="connsiteX1575" fmla="*/ 267991 w 948439"/>
                <a:gd name="connsiteY1575" fmla="*/ 951246 h 1120444"/>
                <a:gd name="connsiteX1576" fmla="*/ 267273 w 948439"/>
                <a:gd name="connsiteY1576" fmla="*/ 951702 h 1120444"/>
                <a:gd name="connsiteX1577" fmla="*/ 267077 w 948439"/>
                <a:gd name="connsiteY1577" fmla="*/ 953203 h 1120444"/>
                <a:gd name="connsiteX1578" fmla="*/ 266164 w 948439"/>
                <a:gd name="connsiteY1578" fmla="*/ 953790 h 1120444"/>
                <a:gd name="connsiteX1579" fmla="*/ 265642 w 948439"/>
                <a:gd name="connsiteY1579" fmla="*/ 955422 h 1120444"/>
                <a:gd name="connsiteX1580" fmla="*/ 265250 w 948439"/>
                <a:gd name="connsiteY1580" fmla="*/ 955422 h 1120444"/>
                <a:gd name="connsiteX1581" fmla="*/ 264728 w 948439"/>
                <a:gd name="connsiteY1581" fmla="*/ 956335 h 1120444"/>
                <a:gd name="connsiteX1582" fmla="*/ 264141 w 948439"/>
                <a:gd name="connsiteY1582" fmla="*/ 956335 h 1120444"/>
                <a:gd name="connsiteX1583" fmla="*/ 263227 w 948439"/>
                <a:gd name="connsiteY1583" fmla="*/ 957967 h 1120444"/>
                <a:gd name="connsiteX1584" fmla="*/ 263227 w 948439"/>
                <a:gd name="connsiteY1584" fmla="*/ 959337 h 1120444"/>
                <a:gd name="connsiteX1585" fmla="*/ 262836 w 948439"/>
                <a:gd name="connsiteY1585" fmla="*/ 959467 h 1120444"/>
                <a:gd name="connsiteX1586" fmla="*/ 262640 w 948439"/>
                <a:gd name="connsiteY1586" fmla="*/ 960642 h 1120444"/>
                <a:gd name="connsiteX1587" fmla="*/ 261726 w 948439"/>
                <a:gd name="connsiteY1587" fmla="*/ 961686 h 1120444"/>
                <a:gd name="connsiteX1588" fmla="*/ 261726 w 948439"/>
                <a:gd name="connsiteY1588" fmla="*/ 963774 h 1120444"/>
                <a:gd name="connsiteX1589" fmla="*/ 264141 w 948439"/>
                <a:gd name="connsiteY1589" fmla="*/ 964361 h 1120444"/>
                <a:gd name="connsiteX1590" fmla="*/ 264141 w 948439"/>
                <a:gd name="connsiteY1590" fmla="*/ 964818 h 1120444"/>
                <a:gd name="connsiteX1591" fmla="*/ 263423 w 948439"/>
                <a:gd name="connsiteY1591" fmla="*/ 965144 h 1120444"/>
                <a:gd name="connsiteX1592" fmla="*/ 262118 w 948439"/>
                <a:gd name="connsiteY1592" fmla="*/ 966645 h 1120444"/>
                <a:gd name="connsiteX1593" fmla="*/ 260617 w 948439"/>
                <a:gd name="connsiteY1593" fmla="*/ 967102 h 1120444"/>
                <a:gd name="connsiteX1594" fmla="*/ 259704 w 948439"/>
                <a:gd name="connsiteY1594" fmla="*/ 968015 h 1120444"/>
                <a:gd name="connsiteX1595" fmla="*/ 256898 w 948439"/>
                <a:gd name="connsiteY1595" fmla="*/ 972779 h 1120444"/>
                <a:gd name="connsiteX1596" fmla="*/ 256506 w 948439"/>
                <a:gd name="connsiteY1596" fmla="*/ 973823 h 1120444"/>
                <a:gd name="connsiteX1597" fmla="*/ 258529 w 948439"/>
                <a:gd name="connsiteY1597" fmla="*/ 974997 h 1120444"/>
                <a:gd name="connsiteX1598" fmla="*/ 258333 w 948439"/>
                <a:gd name="connsiteY1598" fmla="*/ 975715 h 1120444"/>
                <a:gd name="connsiteX1599" fmla="*/ 255919 w 948439"/>
                <a:gd name="connsiteY1599" fmla="*/ 975584 h 1120444"/>
                <a:gd name="connsiteX1600" fmla="*/ 254810 w 948439"/>
                <a:gd name="connsiteY1600" fmla="*/ 976041 h 1120444"/>
                <a:gd name="connsiteX1601" fmla="*/ 251090 w 948439"/>
                <a:gd name="connsiteY1601" fmla="*/ 975454 h 1120444"/>
                <a:gd name="connsiteX1602" fmla="*/ 249589 w 948439"/>
                <a:gd name="connsiteY1602" fmla="*/ 975780 h 1120444"/>
                <a:gd name="connsiteX1603" fmla="*/ 249589 w 948439"/>
                <a:gd name="connsiteY1603" fmla="*/ 975324 h 1120444"/>
                <a:gd name="connsiteX1604" fmla="*/ 248872 w 948439"/>
                <a:gd name="connsiteY1604" fmla="*/ 974867 h 1120444"/>
                <a:gd name="connsiteX1605" fmla="*/ 247371 w 948439"/>
                <a:gd name="connsiteY1605" fmla="*/ 974867 h 1120444"/>
                <a:gd name="connsiteX1606" fmla="*/ 246784 w 948439"/>
                <a:gd name="connsiteY1606" fmla="*/ 975454 h 1120444"/>
                <a:gd name="connsiteX1607" fmla="*/ 246066 w 948439"/>
                <a:gd name="connsiteY1607" fmla="*/ 975454 h 1120444"/>
                <a:gd name="connsiteX1608" fmla="*/ 245348 w 948439"/>
                <a:gd name="connsiteY1608" fmla="*/ 974867 h 1120444"/>
                <a:gd name="connsiteX1609" fmla="*/ 244435 w 948439"/>
                <a:gd name="connsiteY1609" fmla="*/ 975193 h 1120444"/>
                <a:gd name="connsiteX1610" fmla="*/ 242738 w 948439"/>
                <a:gd name="connsiteY1610" fmla="*/ 975063 h 1120444"/>
                <a:gd name="connsiteX1611" fmla="*/ 241825 w 948439"/>
                <a:gd name="connsiteY1611" fmla="*/ 975650 h 1120444"/>
                <a:gd name="connsiteX1612" fmla="*/ 241629 w 948439"/>
                <a:gd name="connsiteY1612" fmla="*/ 978064 h 1120444"/>
                <a:gd name="connsiteX1613" fmla="*/ 243325 w 948439"/>
                <a:gd name="connsiteY1613" fmla="*/ 978978 h 1120444"/>
                <a:gd name="connsiteX1614" fmla="*/ 243325 w 948439"/>
                <a:gd name="connsiteY1614" fmla="*/ 980022 h 1120444"/>
                <a:gd name="connsiteX1615" fmla="*/ 242803 w 948439"/>
                <a:gd name="connsiteY1615" fmla="*/ 980348 h 1120444"/>
                <a:gd name="connsiteX1616" fmla="*/ 241107 w 948439"/>
                <a:gd name="connsiteY1616" fmla="*/ 980217 h 1120444"/>
                <a:gd name="connsiteX1617" fmla="*/ 240911 w 948439"/>
                <a:gd name="connsiteY1617" fmla="*/ 980544 h 1120444"/>
                <a:gd name="connsiteX1618" fmla="*/ 239084 w 948439"/>
                <a:gd name="connsiteY1618" fmla="*/ 980087 h 1120444"/>
                <a:gd name="connsiteX1619" fmla="*/ 238366 w 948439"/>
                <a:gd name="connsiteY1619" fmla="*/ 981000 h 1120444"/>
                <a:gd name="connsiteX1620" fmla="*/ 236539 w 948439"/>
                <a:gd name="connsiteY1620" fmla="*/ 981000 h 1120444"/>
                <a:gd name="connsiteX1621" fmla="*/ 236343 w 948439"/>
                <a:gd name="connsiteY1621" fmla="*/ 981588 h 1120444"/>
                <a:gd name="connsiteX1622" fmla="*/ 236865 w 948439"/>
                <a:gd name="connsiteY1622" fmla="*/ 981914 h 1120444"/>
                <a:gd name="connsiteX1623" fmla="*/ 236865 w 948439"/>
                <a:gd name="connsiteY1623" fmla="*/ 982632 h 1120444"/>
                <a:gd name="connsiteX1624" fmla="*/ 235756 w 948439"/>
                <a:gd name="connsiteY1624" fmla="*/ 983219 h 1120444"/>
                <a:gd name="connsiteX1625" fmla="*/ 235365 w 948439"/>
                <a:gd name="connsiteY1625" fmla="*/ 983676 h 1120444"/>
                <a:gd name="connsiteX1626" fmla="*/ 235365 w 948439"/>
                <a:gd name="connsiteY1626" fmla="*/ 984720 h 1120444"/>
                <a:gd name="connsiteX1627" fmla="*/ 234647 w 948439"/>
                <a:gd name="connsiteY1627" fmla="*/ 985177 h 1120444"/>
                <a:gd name="connsiteX1628" fmla="*/ 233342 w 948439"/>
                <a:gd name="connsiteY1628" fmla="*/ 985046 h 1120444"/>
                <a:gd name="connsiteX1629" fmla="*/ 232624 w 948439"/>
                <a:gd name="connsiteY1629" fmla="*/ 984328 h 1120444"/>
                <a:gd name="connsiteX1630" fmla="*/ 232624 w 948439"/>
                <a:gd name="connsiteY1630" fmla="*/ 983741 h 1120444"/>
                <a:gd name="connsiteX1631" fmla="*/ 231906 w 948439"/>
                <a:gd name="connsiteY1631" fmla="*/ 983285 h 1120444"/>
                <a:gd name="connsiteX1632" fmla="*/ 231188 w 948439"/>
                <a:gd name="connsiteY1632" fmla="*/ 983741 h 1120444"/>
                <a:gd name="connsiteX1633" fmla="*/ 229883 w 948439"/>
                <a:gd name="connsiteY1633" fmla="*/ 983741 h 1120444"/>
                <a:gd name="connsiteX1634" fmla="*/ 229492 w 948439"/>
                <a:gd name="connsiteY1634" fmla="*/ 983285 h 1120444"/>
                <a:gd name="connsiteX1635" fmla="*/ 226686 w 948439"/>
                <a:gd name="connsiteY1635" fmla="*/ 983154 h 1120444"/>
                <a:gd name="connsiteX1636" fmla="*/ 225968 w 948439"/>
                <a:gd name="connsiteY1636" fmla="*/ 982566 h 1120444"/>
                <a:gd name="connsiteX1637" fmla="*/ 225968 w 948439"/>
                <a:gd name="connsiteY1637" fmla="*/ 981849 h 1120444"/>
                <a:gd name="connsiteX1638" fmla="*/ 227078 w 948439"/>
                <a:gd name="connsiteY1638" fmla="*/ 981392 h 1120444"/>
                <a:gd name="connsiteX1639" fmla="*/ 226882 w 948439"/>
                <a:gd name="connsiteY1639" fmla="*/ 980674 h 1120444"/>
                <a:gd name="connsiteX1640" fmla="*/ 225185 w 948439"/>
                <a:gd name="connsiteY1640" fmla="*/ 980674 h 1120444"/>
                <a:gd name="connsiteX1641" fmla="*/ 223489 w 948439"/>
                <a:gd name="connsiteY1641" fmla="*/ 979957 h 1120444"/>
                <a:gd name="connsiteX1642" fmla="*/ 223489 w 948439"/>
                <a:gd name="connsiteY1642" fmla="*/ 980674 h 1120444"/>
                <a:gd name="connsiteX1643" fmla="*/ 222967 w 948439"/>
                <a:gd name="connsiteY1643" fmla="*/ 981000 h 1120444"/>
                <a:gd name="connsiteX1644" fmla="*/ 222053 w 948439"/>
                <a:gd name="connsiteY1644" fmla="*/ 981262 h 1120444"/>
                <a:gd name="connsiteX1645" fmla="*/ 219834 w 948439"/>
                <a:gd name="connsiteY1645" fmla="*/ 981131 h 1120444"/>
                <a:gd name="connsiteX1646" fmla="*/ 219443 w 948439"/>
                <a:gd name="connsiteY1646" fmla="*/ 980544 h 1120444"/>
                <a:gd name="connsiteX1647" fmla="*/ 219965 w 948439"/>
                <a:gd name="connsiteY1647" fmla="*/ 979043 h 1120444"/>
                <a:gd name="connsiteX1648" fmla="*/ 219769 w 948439"/>
                <a:gd name="connsiteY1648" fmla="*/ 978782 h 1120444"/>
                <a:gd name="connsiteX1649" fmla="*/ 216963 w 948439"/>
                <a:gd name="connsiteY1649" fmla="*/ 978652 h 1120444"/>
                <a:gd name="connsiteX1650" fmla="*/ 216768 w 948439"/>
                <a:gd name="connsiteY1650" fmla="*/ 979826 h 1120444"/>
                <a:gd name="connsiteX1651" fmla="*/ 215463 w 948439"/>
                <a:gd name="connsiteY1651" fmla="*/ 980152 h 1120444"/>
                <a:gd name="connsiteX1652" fmla="*/ 213440 w 948439"/>
                <a:gd name="connsiteY1652" fmla="*/ 980152 h 1120444"/>
                <a:gd name="connsiteX1653" fmla="*/ 212331 w 948439"/>
                <a:gd name="connsiteY1653" fmla="*/ 978978 h 1120444"/>
                <a:gd name="connsiteX1654" fmla="*/ 207502 w 948439"/>
                <a:gd name="connsiteY1654" fmla="*/ 978847 h 1120444"/>
                <a:gd name="connsiteX1655" fmla="*/ 206393 w 948439"/>
                <a:gd name="connsiteY1655" fmla="*/ 979891 h 1120444"/>
                <a:gd name="connsiteX1656" fmla="*/ 206001 w 948439"/>
                <a:gd name="connsiteY1656" fmla="*/ 981392 h 1120444"/>
                <a:gd name="connsiteX1657" fmla="*/ 208220 w 948439"/>
                <a:gd name="connsiteY1657" fmla="*/ 982566 h 1120444"/>
                <a:gd name="connsiteX1658" fmla="*/ 208415 w 948439"/>
                <a:gd name="connsiteY1658" fmla="*/ 983023 h 1120444"/>
                <a:gd name="connsiteX1659" fmla="*/ 208024 w 948439"/>
                <a:gd name="connsiteY1659" fmla="*/ 983480 h 1120444"/>
                <a:gd name="connsiteX1660" fmla="*/ 207110 w 948439"/>
                <a:gd name="connsiteY1660" fmla="*/ 983806 h 1120444"/>
                <a:gd name="connsiteX1661" fmla="*/ 205610 w 948439"/>
                <a:gd name="connsiteY1661" fmla="*/ 983480 h 1120444"/>
                <a:gd name="connsiteX1662" fmla="*/ 205218 w 948439"/>
                <a:gd name="connsiteY1662" fmla="*/ 983937 h 1120444"/>
                <a:gd name="connsiteX1663" fmla="*/ 203195 w 948439"/>
                <a:gd name="connsiteY1663" fmla="*/ 984068 h 1120444"/>
                <a:gd name="connsiteX1664" fmla="*/ 202086 w 948439"/>
                <a:gd name="connsiteY1664" fmla="*/ 985111 h 1120444"/>
                <a:gd name="connsiteX1665" fmla="*/ 201499 w 948439"/>
                <a:gd name="connsiteY1665" fmla="*/ 986873 h 1120444"/>
                <a:gd name="connsiteX1666" fmla="*/ 200194 w 948439"/>
                <a:gd name="connsiteY1666" fmla="*/ 986873 h 1120444"/>
                <a:gd name="connsiteX1667" fmla="*/ 199280 w 948439"/>
                <a:gd name="connsiteY1667" fmla="*/ 987787 h 1120444"/>
                <a:gd name="connsiteX1668" fmla="*/ 198367 w 948439"/>
                <a:gd name="connsiteY1668" fmla="*/ 987656 h 1120444"/>
                <a:gd name="connsiteX1669" fmla="*/ 196670 w 948439"/>
                <a:gd name="connsiteY1669" fmla="*/ 988831 h 1120444"/>
                <a:gd name="connsiteX1670" fmla="*/ 196670 w 948439"/>
                <a:gd name="connsiteY1670" fmla="*/ 989418 h 1120444"/>
                <a:gd name="connsiteX1671" fmla="*/ 196148 w 948439"/>
                <a:gd name="connsiteY1671" fmla="*/ 989549 h 1120444"/>
                <a:gd name="connsiteX1672" fmla="*/ 195430 w 948439"/>
                <a:gd name="connsiteY1672" fmla="*/ 990723 h 1120444"/>
                <a:gd name="connsiteX1673" fmla="*/ 196017 w 948439"/>
                <a:gd name="connsiteY1673" fmla="*/ 991506 h 1120444"/>
                <a:gd name="connsiteX1674" fmla="*/ 196017 w 948439"/>
                <a:gd name="connsiteY1674" fmla="*/ 992550 h 1120444"/>
                <a:gd name="connsiteX1675" fmla="*/ 195104 w 948439"/>
                <a:gd name="connsiteY1675" fmla="*/ 993268 h 1120444"/>
                <a:gd name="connsiteX1676" fmla="*/ 193603 w 948439"/>
                <a:gd name="connsiteY1676" fmla="*/ 993725 h 1120444"/>
                <a:gd name="connsiteX1677" fmla="*/ 193995 w 948439"/>
                <a:gd name="connsiteY1677" fmla="*/ 994769 h 1120444"/>
                <a:gd name="connsiteX1678" fmla="*/ 194517 w 948439"/>
                <a:gd name="connsiteY1678" fmla="*/ 994638 h 1120444"/>
                <a:gd name="connsiteX1679" fmla="*/ 195430 w 948439"/>
                <a:gd name="connsiteY1679" fmla="*/ 995095 h 1120444"/>
                <a:gd name="connsiteX1680" fmla="*/ 195039 w 948439"/>
                <a:gd name="connsiteY1680" fmla="*/ 996139 h 1120444"/>
                <a:gd name="connsiteX1681" fmla="*/ 195756 w 948439"/>
                <a:gd name="connsiteY1681" fmla="*/ 996922 h 1120444"/>
                <a:gd name="connsiteX1682" fmla="*/ 196474 w 948439"/>
                <a:gd name="connsiteY1682" fmla="*/ 997053 h 1120444"/>
                <a:gd name="connsiteX1683" fmla="*/ 196670 w 948439"/>
                <a:gd name="connsiteY1683" fmla="*/ 998553 h 1120444"/>
                <a:gd name="connsiteX1684" fmla="*/ 195952 w 948439"/>
                <a:gd name="connsiteY1684" fmla="*/ 998684 h 1120444"/>
                <a:gd name="connsiteX1685" fmla="*/ 193929 w 948439"/>
                <a:gd name="connsiteY1685" fmla="*/ 997509 h 1120444"/>
                <a:gd name="connsiteX1686" fmla="*/ 193212 w 948439"/>
                <a:gd name="connsiteY1686" fmla="*/ 997509 h 1120444"/>
                <a:gd name="connsiteX1687" fmla="*/ 192102 w 948439"/>
                <a:gd name="connsiteY1687" fmla="*/ 997966 h 1120444"/>
                <a:gd name="connsiteX1688" fmla="*/ 192102 w 948439"/>
                <a:gd name="connsiteY1688" fmla="*/ 998423 h 1120444"/>
                <a:gd name="connsiteX1689" fmla="*/ 191189 w 948439"/>
                <a:gd name="connsiteY1689" fmla="*/ 998553 h 1120444"/>
                <a:gd name="connsiteX1690" fmla="*/ 190797 w 948439"/>
                <a:gd name="connsiteY1690" fmla="*/ 998227 h 1120444"/>
                <a:gd name="connsiteX1691" fmla="*/ 190797 w 948439"/>
                <a:gd name="connsiteY1691" fmla="*/ 999598 h 1120444"/>
                <a:gd name="connsiteX1692" fmla="*/ 190080 w 948439"/>
                <a:gd name="connsiteY1692" fmla="*/ 1000054 h 1120444"/>
                <a:gd name="connsiteX1693" fmla="*/ 189166 w 948439"/>
                <a:gd name="connsiteY1693" fmla="*/ 999598 h 1120444"/>
                <a:gd name="connsiteX1694" fmla="*/ 188775 w 948439"/>
                <a:gd name="connsiteY1694" fmla="*/ 998684 h 1120444"/>
                <a:gd name="connsiteX1695" fmla="*/ 187861 w 948439"/>
                <a:gd name="connsiteY1695" fmla="*/ 998684 h 1120444"/>
                <a:gd name="connsiteX1696" fmla="*/ 187665 w 948439"/>
                <a:gd name="connsiteY1696" fmla="*/ 999858 h 1120444"/>
                <a:gd name="connsiteX1697" fmla="*/ 188579 w 948439"/>
                <a:gd name="connsiteY1697" fmla="*/ 1000576 h 1120444"/>
                <a:gd name="connsiteX1698" fmla="*/ 187992 w 948439"/>
                <a:gd name="connsiteY1698" fmla="*/ 1000902 h 1120444"/>
                <a:gd name="connsiteX1699" fmla="*/ 188187 w 948439"/>
                <a:gd name="connsiteY1699" fmla="*/ 1002534 h 1120444"/>
                <a:gd name="connsiteX1700" fmla="*/ 186882 w 948439"/>
                <a:gd name="connsiteY1700" fmla="*/ 1003578 h 1120444"/>
                <a:gd name="connsiteX1701" fmla="*/ 186882 w 948439"/>
                <a:gd name="connsiteY1701" fmla="*/ 1004492 h 1120444"/>
                <a:gd name="connsiteX1702" fmla="*/ 187600 w 948439"/>
                <a:gd name="connsiteY1702" fmla="*/ 1004948 h 1120444"/>
                <a:gd name="connsiteX1703" fmla="*/ 187600 w 948439"/>
                <a:gd name="connsiteY1703" fmla="*/ 1005862 h 1120444"/>
                <a:gd name="connsiteX1704" fmla="*/ 186491 w 948439"/>
                <a:gd name="connsiteY1704" fmla="*/ 1006318 h 1120444"/>
                <a:gd name="connsiteX1705" fmla="*/ 184990 w 948439"/>
                <a:gd name="connsiteY1705" fmla="*/ 1004818 h 1120444"/>
                <a:gd name="connsiteX1706" fmla="*/ 182967 w 948439"/>
                <a:gd name="connsiteY1706" fmla="*/ 1005144 h 1120444"/>
                <a:gd name="connsiteX1707" fmla="*/ 182445 w 948439"/>
                <a:gd name="connsiteY1707" fmla="*/ 1005731 h 1120444"/>
                <a:gd name="connsiteX1708" fmla="*/ 180944 w 948439"/>
                <a:gd name="connsiteY1708" fmla="*/ 1005144 h 1120444"/>
                <a:gd name="connsiteX1709" fmla="*/ 180227 w 948439"/>
                <a:gd name="connsiteY1709" fmla="*/ 1005731 h 1120444"/>
                <a:gd name="connsiteX1710" fmla="*/ 179313 w 948439"/>
                <a:gd name="connsiteY1710" fmla="*/ 1005731 h 1120444"/>
                <a:gd name="connsiteX1711" fmla="*/ 178595 w 948439"/>
                <a:gd name="connsiteY1711" fmla="*/ 1004556 h 1120444"/>
                <a:gd name="connsiteX1712" fmla="*/ 178204 w 948439"/>
                <a:gd name="connsiteY1712" fmla="*/ 1004556 h 1120444"/>
                <a:gd name="connsiteX1713" fmla="*/ 178204 w 948439"/>
                <a:gd name="connsiteY1713" fmla="*/ 1004100 h 1120444"/>
                <a:gd name="connsiteX1714" fmla="*/ 177682 w 948439"/>
                <a:gd name="connsiteY1714" fmla="*/ 1003969 h 1120444"/>
                <a:gd name="connsiteX1715" fmla="*/ 177682 w 948439"/>
                <a:gd name="connsiteY1715" fmla="*/ 1003513 h 1120444"/>
                <a:gd name="connsiteX1716" fmla="*/ 176377 w 948439"/>
                <a:gd name="connsiteY1716" fmla="*/ 1003513 h 1120444"/>
                <a:gd name="connsiteX1717" fmla="*/ 176181 w 948439"/>
                <a:gd name="connsiteY1717" fmla="*/ 1002012 h 1120444"/>
                <a:gd name="connsiteX1718" fmla="*/ 170047 w 948439"/>
                <a:gd name="connsiteY1718" fmla="*/ 1000641 h 1120444"/>
                <a:gd name="connsiteX1719" fmla="*/ 170047 w 948439"/>
                <a:gd name="connsiteY1719" fmla="*/ 998880 h 1120444"/>
                <a:gd name="connsiteX1720" fmla="*/ 166915 w 948439"/>
                <a:gd name="connsiteY1720" fmla="*/ 999206 h 1120444"/>
                <a:gd name="connsiteX1721" fmla="*/ 166719 w 948439"/>
                <a:gd name="connsiteY1721" fmla="*/ 998292 h 1120444"/>
                <a:gd name="connsiteX1722" fmla="*/ 165414 w 948439"/>
                <a:gd name="connsiteY1722" fmla="*/ 997705 h 1120444"/>
                <a:gd name="connsiteX1723" fmla="*/ 164827 w 948439"/>
                <a:gd name="connsiteY1723" fmla="*/ 998619 h 1120444"/>
                <a:gd name="connsiteX1724" fmla="*/ 163718 w 948439"/>
                <a:gd name="connsiteY1724" fmla="*/ 998162 h 1120444"/>
                <a:gd name="connsiteX1725" fmla="*/ 162217 w 948439"/>
                <a:gd name="connsiteY1725" fmla="*/ 998749 h 1120444"/>
                <a:gd name="connsiteX1726" fmla="*/ 160912 w 948439"/>
                <a:gd name="connsiteY1726" fmla="*/ 998749 h 1120444"/>
                <a:gd name="connsiteX1727" fmla="*/ 159803 w 948439"/>
                <a:gd name="connsiteY1727" fmla="*/ 999532 h 1120444"/>
                <a:gd name="connsiteX1728" fmla="*/ 157910 w 948439"/>
                <a:gd name="connsiteY1728" fmla="*/ 999402 h 1120444"/>
                <a:gd name="connsiteX1729" fmla="*/ 156083 w 948439"/>
                <a:gd name="connsiteY1729" fmla="*/ 998031 h 1120444"/>
                <a:gd name="connsiteX1730" fmla="*/ 155170 w 948439"/>
                <a:gd name="connsiteY1730" fmla="*/ 996400 h 1120444"/>
                <a:gd name="connsiteX1731" fmla="*/ 153669 w 948439"/>
                <a:gd name="connsiteY1731" fmla="*/ 996531 h 1120444"/>
                <a:gd name="connsiteX1732" fmla="*/ 151646 w 948439"/>
                <a:gd name="connsiteY1732" fmla="*/ 995813 h 1120444"/>
                <a:gd name="connsiteX1733" fmla="*/ 150732 w 948439"/>
                <a:gd name="connsiteY1733" fmla="*/ 994442 h 1120444"/>
                <a:gd name="connsiteX1734" fmla="*/ 148710 w 948439"/>
                <a:gd name="connsiteY1734" fmla="*/ 994899 h 1120444"/>
                <a:gd name="connsiteX1735" fmla="*/ 148318 w 948439"/>
                <a:gd name="connsiteY1735" fmla="*/ 993855 h 1120444"/>
                <a:gd name="connsiteX1736" fmla="*/ 147796 w 948439"/>
                <a:gd name="connsiteY1736" fmla="*/ 993529 h 1120444"/>
                <a:gd name="connsiteX1737" fmla="*/ 146295 w 948439"/>
                <a:gd name="connsiteY1737" fmla="*/ 993855 h 1120444"/>
                <a:gd name="connsiteX1738" fmla="*/ 145708 w 948439"/>
                <a:gd name="connsiteY1738" fmla="*/ 993399 h 1120444"/>
                <a:gd name="connsiteX1739" fmla="*/ 142576 w 948439"/>
                <a:gd name="connsiteY1739" fmla="*/ 993399 h 1120444"/>
                <a:gd name="connsiteX1740" fmla="*/ 141989 w 948439"/>
                <a:gd name="connsiteY1740" fmla="*/ 993072 h 1120444"/>
                <a:gd name="connsiteX1741" fmla="*/ 140684 w 948439"/>
                <a:gd name="connsiteY1741" fmla="*/ 991310 h 1120444"/>
                <a:gd name="connsiteX1742" fmla="*/ 140684 w 948439"/>
                <a:gd name="connsiteY1742" fmla="*/ 988309 h 1120444"/>
                <a:gd name="connsiteX1743" fmla="*/ 141989 w 948439"/>
                <a:gd name="connsiteY1743" fmla="*/ 986547 h 1120444"/>
                <a:gd name="connsiteX1744" fmla="*/ 144403 w 948439"/>
                <a:gd name="connsiteY1744" fmla="*/ 985634 h 1120444"/>
                <a:gd name="connsiteX1745" fmla="*/ 144403 w 948439"/>
                <a:gd name="connsiteY1745" fmla="*/ 984916 h 1120444"/>
                <a:gd name="connsiteX1746" fmla="*/ 143881 w 948439"/>
                <a:gd name="connsiteY1746" fmla="*/ 984132 h 1120444"/>
                <a:gd name="connsiteX1747" fmla="*/ 144795 w 948439"/>
                <a:gd name="connsiteY1747" fmla="*/ 983872 h 1120444"/>
                <a:gd name="connsiteX1748" fmla="*/ 144795 w 948439"/>
                <a:gd name="connsiteY1748" fmla="*/ 981196 h 1120444"/>
                <a:gd name="connsiteX1749" fmla="*/ 142902 w 948439"/>
                <a:gd name="connsiteY1749" fmla="*/ 979239 h 1120444"/>
                <a:gd name="connsiteX1750" fmla="*/ 142380 w 948439"/>
                <a:gd name="connsiteY1750" fmla="*/ 976563 h 1120444"/>
                <a:gd name="connsiteX1751" fmla="*/ 141271 w 948439"/>
                <a:gd name="connsiteY1751" fmla="*/ 975389 h 1120444"/>
                <a:gd name="connsiteX1752" fmla="*/ 141075 w 948439"/>
                <a:gd name="connsiteY1752" fmla="*/ 974671 h 1120444"/>
                <a:gd name="connsiteX1753" fmla="*/ 141597 w 948439"/>
                <a:gd name="connsiteY1753" fmla="*/ 974541 h 1120444"/>
                <a:gd name="connsiteX1754" fmla="*/ 141793 w 948439"/>
                <a:gd name="connsiteY1754" fmla="*/ 973627 h 1120444"/>
                <a:gd name="connsiteX1755" fmla="*/ 140684 w 948439"/>
                <a:gd name="connsiteY1755" fmla="*/ 971996 h 1120444"/>
                <a:gd name="connsiteX1756" fmla="*/ 140488 w 948439"/>
                <a:gd name="connsiteY1756" fmla="*/ 971082 h 1120444"/>
                <a:gd name="connsiteX1757" fmla="*/ 139183 w 948439"/>
                <a:gd name="connsiteY1757" fmla="*/ 969712 h 1120444"/>
                <a:gd name="connsiteX1758" fmla="*/ 133636 w 948439"/>
                <a:gd name="connsiteY1758" fmla="*/ 969255 h 1120444"/>
                <a:gd name="connsiteX1759" fmla="*/ 131940 w 948439"/>
                <a:gd name="connsiteY1759" fmla="*/ 968211 h 1120444"/>
                <a:gd name="connsiteX1760" fmla="*/ 130635 w 948439"/>
                <a:gd name="connsiteY1760" fmla="*/ 968342 h 1120444"/>
                <a:gd name="connsiteX1761" fmla="*/ 130113 w 948439"/>
                <a:gd name="connsiteY1761" fmla="*/ 967298 h 1120444"/>
                <a:gd name="connsiteX1762" fmla="*/ 128221 w 948439"/>
                <a:gd name="connsiteY1762" fmla="*/ 968015 h 1120444"/>
                <a:gd name="connsiteX1763" fmla="*/ 126720 w 948439"/>
                <a:gd name="connsiteY1763" fmla="*/ 967428 h 1120444"/>
                <a:gd name="connsiteX1764" fmla="*/ 126524 w 948439"/>
                <a:gd name="connsiteY1764" fmla="*/ 966841 h 1120444"/>
                <a:gd name="connsiteX1765" fmla="*/ 125806 w 948439"/>
                <a:gd name="connsiteY1765" fmla="*/ 967102 h 1120444"/>
                <a:gd name="connsiteX1766" fmla="*/ 125284 w 948439"/>
                <a:gd name="connsiteY1766" fmla="*/ 965797 h 1120444"/>
                <a:gd name="connsiteX1767" fmla="*/ 123392 w 948439"/>
                <a:gd name="connsiteY1767" fmla="*/ 964622 h 1120444"/>
                <a:gd name="connsiteX1768" fmla="*/ 122087 w 948439"/>
                <a:gd name="connsiteY1768" fmla="*/ 965210 h 1120444"/>
                <a:gd name="connsiteX1769" fmla="*/ 122087 w 948439"/>
                <a:gd name="connsiteY1769" fmla="*/ 965797 h 1120444"/>
                <a:gd name="connsiteX1770" fmla="*/ 120586 w 948439"/>
                <a:gd name="connsiteY1770" fmla="*/ 965927 h 1120444"/>
                <a:gd name="connsiteX1771" fmla="*/ 120390 w 948439"/>
                <a:gd name="connsiteY1771" fmla="*/ 965340 h 1120444"/>
                <a:gd name="connsiteX1772" fmla="*/ 121500 w 948439"/>
                <a:gd name="connsiteY1772" fmla="*/ 965210 h 1120444"/>
                <a:gd name="connsiteX1773" fmla="*/ 121500 w 948439"/>
                <a:gd name="connsiteY1773" fmla="*/ 964622 h 1120444"/>
                <a:gd name="connsiteX1774" fmla="*/ 122217 w 948439"/>
                <a:gd name="connsiteY1774" fmla="*/ 964165 h 1120444"/>
                <a:gd name="connsiteX1775" fmla="*/ 122217 w 948439"/>
                <a:gd name="connsiteY1775" fmla="*/ 963578 h 1120444"/>
                <a:gd name="connsiteX1776" fmla="*/ 121695 w 948439"/>
                <a:gd name="connsiteY1776" fmla="*/ 963252 h 1120444"/>
                <a:gd name="connsiteX1777" fmla="*/ 121695 w 948439"/>
                <a:gd name="connsiteY1777" fmla="*/ 962338 h 1120444"/>
                <a:gd name="connsiteX1778" fmla="*/ 121108 w 948439"/>
                <a:gd name="connsiteY1778" fmla="*/ 961294 h 1120444"/>
                <a:gd name="connsiteX1779" fmla="*/ 119803 w 948439"/>
                <a:gd name="connsiteY1779" fmla="*/ 960381 h 1120444"/>
                <a:gd name="connsiteX1780" fmla="*/ 119803 w 948439"/>
                <a:gd name="connsiteY1780" fmla="*/ 959794 h 1120444"/>
                <a:gd name="connsiteX1781" fmla="*/ 121108 w 948439"/>
                <a:gd name="connsiteY1781" fmla="*/ 958750 h 1120444"/>
                <a:gd name="connsiteX1782" fmla="*/ 123718 w 948439"/>
                <a:gd name="connsiteY1782" fmla="*/ 958293 h 1120444"/>
                <a:gd name="connsiteX1783" fmla="*/ 124305 w 948439"/>
                <a:gd name="connsiteY1783" fmla="*/ 957575 h 1120444"/>
                <a:gd name="connsiteX1784" fmla="*/ 125806 w 948439"/>
                <a:gd name="connsiteY1784" fmla="*/ 958032 h 1120444"/>
                <a:gd name="connsiteX1785" fmla="*/ 125806 w 948439"/>
                <a:gd name="connsiteY1785" fmla="*/ 957118 h 1120444"/>
                <a:gd name="connsiteX1786" fmla="*/ 124305 w 948439"/>
                <a:gd name="connsiteY1786" fmla="*/ 956988 h 1120444"/>
                <a:gd name="connsiteX1787" fmla="*/ 124697 w 948439"/>
                <a:gd name="connsiteY1787" fmla="*/ 956074 h 1120444"/>
                <a:gd name="connsiteX1788" fmla="*/ 123783 w 948439"/>
                <a:gd name="connsiteY1788" fmla="*/ 955617 h 1120444"/>
                <a:gd name="connsiteX1789" fmla="*/ 123783 w 948439"/>
                <a:gd name="connsiteY1789" fmla="*/ 954704 h 1120444"/>
                <a:gd name="connsiteX1790" fmla="*/ 125088 w 948439"/>
                <a:gd name="connsiteY1790" fmla="*/ 954117 h 1120444"/>
                <a:gd name="connsiteX1791" fmla="*/ 127111 w 948439"/>
                <a:gd name="connsiteY1791" fmla="*/ 954247 h 1120444"/>
                <a:gd name="connsiteX1792" fmla="*/ 130113 w 948439"/>
                <a:gd name="connsiteY1792" fmla="*/ 955161 h 1120444"/>
                <a:gd name="connsiteX1793" fmla="*/ 133441 w 948439"/>
                <a:gd name="connsiteY1793" fmla="*/ 955161 h 1120444"/>
                <a:gd name="connsiteX1794" fmla="*/ 135464 w 948439"/>
                <a:gd name="connsiteY1794" fmla="*/ 955617 h 1120444"/>
                <a:gd name="connsiteX1795" fmla="*/ 136769 w 948439"/>
                <a:gd name="connsiteY1795" fmla="*/ 956662 h 1120444"/>
                <a:gd name="connsiteX1796" fmla="*/ 136769 w 948439"/>
                <a:gd name="connsiteY1796" fmla="*/ 957249 h 1120444"/>
                <a:gd name="connsiteX1797" fmla="*/ 134746 w 948439"/>
                <a:gd name="connsiteY1797" fmla="*/ 959011 h 1120444"/>
                <a:gd name="connsiteX1798" fmla="*/ 135333 w 948439"/>
                <a:gd name="connsiteY1798" fmla="*/ 959598 h 1120444"/>
                <a:gd name="connsiteX1799" fmla="*/ 135529 w 948439"/>
                <a:gd name="connsiteY1799" fmla="*/ 960772 h 1120444"/>
                <a:gd name="connsiteX1800" fmla="*/ 136834 w 948439"/>
                <a:gd name="connsiteY1800" fmla="*/ 961686 h 1120444"/>
                <a:gd name="connsiteX1801" fmla="*/ 138335 w 948439"/>
                <a:gd name="connsiteY1801" fmla="*/ 961816 h 1120444"/>
                <a:gd name="connsiteX1802" fmla="*/ 138530 w 948439"/>
                <a:gd name="connsiteY1802" fmla="*/ 962273 h 1120444"/>
                <a:gd name="connsiteX1803" fmla="*/ 140031 w 948439"/>
                <a:gd name="connsiteY1803" fmla="*/ 962273 h 1120444"/>
                <a:gd name="connsiteX1804" fmla="*/ 140749 w 948439"/>
                <a:gd name="connsiteY1804" fmla="*/ 961555 h 1120444"/>
                <a:gd name="connsiteX1805" fmla="*/ 142772 w 948439"/>
                <a:gd name="connsiteY1805" fmla="*/ 961099 h 1120444"/>
                <a:gd name="connsiteX1806" fmla="*/ 142967 w 948439"/>
                <a:gd name="connsiteY1806" fmla="*/ 961425 h 1120444"/>
                <a:gd name="connsiteX1807" fmla="*/ 142250 w 948439"/>
                <a:gd name="connsiteY1807" fmla="*/ 961751 h 1120444"/>
                <a:gd name="connsiteX1808" fmla="*/ 142446 w 948439"/>
                <a:gd name="connsiteY1808" fmla="*/ 962469 h 1120444"/>
                <a:gd name="connsiteX1809" fmla="*/ 145578 w 948439"/>
                <a:gd name="connsiteY1809" fmla="*/ 962469 h 1120444"/>
                <a:gd name="connsiteX1810" fmla="*/ 147078 w 948439"/>
                <a:gd name="connsiteY1810" fmla="*/ 961099 h 1120444"/>
                <a:gd name="connsiteX1811" fmla="*/ 147274 w 948439"/>
                <a:gd name="connsiteY1811" fmla="*/ 959467 h 1120444"/>
                <a:gd name="connsiteX1812" fmla="*/ 146883 w 948439"/>
                <a:gd name="connsiteY1812" fmla="*/ 958750 h 1120444"/>
                <a:gd name="connsiteX1813" fmla="*/ 145056 w 948439"/>
                <a:gd name="connsiteY1813" fmla="*/ 957575 h 1120444"/>
                <a:gd name="connsiteX1814" fmla="*/ 144142 w 948439"/>
                <a:gd name="connsiteY1814" fmla="*/ 957575 h 1120444"/>
                <a:gd name="connsiteX1815" fmla="*/ 142641 w 948439"/>
                <a:gd name="connsiteY1815" fmla="*/ 956857 h 1120444"/>
                <a:gd name="connsiteX1816" fmla="*/ 144468 w 948439"/>
                <a:gd name="connsiteY1816" fmla="*/ 955356 h 1120444"/>
                <a:gd name="connsiteX1817" fmla="*/ 144273 w 948439"/>
                <a:gd name="connsiteY1817" fmla="*/ 954182 h 1120444"/>
                <a:gd name="connsiteX1818" fmla="*/ 144664 w 948439"/>
                <a:gd name="connsiteY1818" fmla="*/ 954051 h 1120444"/>
                <a:gd name="connsiteX1819" fmla="*/ 144664 w 948439"/>
                <a:gd name="connsiteY1819" fmla="*/ 953138 h 1120444"/>
                <a:gd name="connsiteX1820" fmla="*/ 144273 w 948439"/>
                <a:gd name="connsiteY1820" fmla="*/ 951768 h 1120444"/>
                <a:gd name="connsiteX1821" fmla="*/ 147274 w 948439"/>
                <a:gd name="connsiteY1821" fmla="*/ 951637 h 1120444"/>
                <a:gd name="connsiteX1822" fmla="*/ 147796 w 948439"/>
                <a:gd name="connsiteY1822" fmla="*/ 951050 h 1120444"/>
                <a:gd name="connsiteX1823" fmla="*/ 149819 w 948439"/>
                <a:gd name="connsiteY1823" fmla="*/ 951180 h 1120444"/>
                <a:gd name="connsiteX1824" fmla="*/ 150015 w 948439"/>
                <a:gd name="connsiteY1824" fmla="*/ 950854 h 1120444"/>
                <a:gd name="connsiteX1825" fmla="*/ 150928 w 948439"/>
                <a:gd name="connsiteY1825" fmla="*/ 950854 h 1120444"/>
                <a:gd name="connsiteX1826" fmla="*/ 150732 w 948439"/>
                <a:gd name="connsiteY1826" fmla="*/ 951637 h 1120444"/>
                <a:gd name="connsiteX1827" fmla="*/ 145186 w 948439"/>
                <a:gd name="connsiteY1827" fmla="*/ 952094 h 1120444"/>
                <a:gd name="connsiteX1828" fmla="*/ 144990 w 948439"/>
                <a:gd name="connsiteY1828" fmla="*/ 953138 h 1120444"/>
                <a:gd name="connsiteX1829" fmla="*/ 152233 w 948439"/>
                <a:gd name="connsiteY1829" fmla="*/ 953007 h 1120444"/>
                <a:gd name="connsiteX1830" fmla="*/ 151646 w 948439"/>
                <a:gd name="connsiteY1830" fmla="*/ 950919 h 1120444"/>
                <a:gd name="connsiteX1831" fmla="*/ 152560 w 948439"/>
                <a:gd name="connsiteY1831" fmla="*/ 950919 h 1120444"/>
                <a:gd name="connsiteX1832" fmla="*/ 152755 w 948439"/>
                <a:gd name="connsiteY1832" fmla="*/ 951376 h 1120444"/>
                <a:gd name="connsiteX1833" fmla="*/ 153669 w 948439"/>
                <a:gd name="connsiteY1833" fmla="*/ 951050 h 1120444"/>
                <a:gd name="connsiteX1834" fmla="*/ 154778 w 948439"/>
                <a:gd name="connsiteY1834" fmla="*/ 951506 h 1120444"/>
                <a:gd name="connsiteX1835" fmla="*/ 154582 w 948439"/>
                <a:gd name="connsiteY1835" fmla="*/ 951963 h 1120444"/>
                <a:gd name="connsiteX1836" fmla="*/ 152560 w 948439"/>
                <a:gd name="connsiteY1836" fmla="*/ 951833 h 1120444"/>
                <a:gd name="connsiteX1837" fmla="*/ 152560 w 948439"/>
                <a:gd name="connsiteY1837" fmla="*/ 952290 h 1120444"/>
                <a:gd name="connsiteX1838" fmla="*/ 152755 w 948439"/>
                <a:gd name="connsiteY1838" fmla="*/ 953203 h 1120444"/>
                <a:gd name="connsiteX1839" fmla="*/ 155366 w 948439"/>
                <a:gd name="connsiteY1839" fmla="*/ 954834 h 1120444"/>
                <a:gd name="connsiteX1840" fmla="*/ 157584 w 948439"/>
                <a:gd name="connsiteY1840" fmla="*/ 954965 h 1120444"/>
                <a:gd name="connsiteX1841" fmla="*/ 159803 w 948439"/>
                <a:gd name="connsiteY1841" fmla="*/ 955879 h 1120444"/>
                <a:gd name="connsiteX1842" fmla="*/ 163326 w 948439"/>
                <a:gd name="connsiteY1842" fmla="*/ 955552 h 1120444"/>
                <a:gd name="connsiteX1843" fmla="*/ 165153 w 948439"/>
                <a:gd name="connsiteY1843" fmla="*/ 956335 h 1120444"/>
                <a:gd name="connsiteX1844" fmla="*/ 166263 w 948439"/>
                <a:gd name="connsiteY1844" fmla="*/ 955879 h 1120444"/>
                <a:gd name="connsiteX1845" fmla="*/ 167959 w 948439"/>
                <a:gd name="connsiteY1845" fmla="*/ 955879 h 1120444"/>
                <a:gd name="connsiteX1846" fmla="*/ 168481 w 948439"/>
                <a:gd name="connsiteY1846" fmla="*/ 956335 h 1120444"/>
                <a:gd name="connsiteX1847" fmla="*/ 168677 w 948439"/>
                <a:gd name="connsiteY1847" fmla="*/ 957510 h 1120444"/>
                <a:gd name="connsiteX1848" fmla="*/ 167372 w 948439"/>
                <a:gd name="connsiteY1848" fmla="*/ 957836 h 1120444"/>
                <a:gd name="connsiteX1849" fmla="*/ 166980 w 948439"/>
                <a:gd name="connsiteY1849" fmla="*/ 958424 h 1120444"/>
                <a:gd name="connsiteX1850" fmla="*/ 167698 w 948439"/>
                <a:gd name="connsiteY1850" fmla="*/ 960511 h 1120444"/>
                <a:gd name="connsiteX1851" fmla="*/ 168220 w 948439"/>
                <a:gd name="connsiteY1851" fmla="*/ 960511 h 1120444"/>
                <a:gd name="connsiteX1852" fmla="*/ 168938 w 948439"/>
                <a:gd name="connsiteY1852" fmla="*/ 961882 h 1120444"/>
                <a:gd name="connsiteX1853" fmla="*/ 169460 w 948439"/>
                <a:gd name="connsiteY1853" fmla="*/ 962012 h 1120444"/>
                <a:gd name="connsiteX1854" fmla="*/ 169264 w 948439"/>
                <a:gd name="connsiteY1854" fmla="*/ 963513 h 1120444"/>
                <a:gd name="connsiteX1855" fmla="*/ 169982 w 948439"/>
                <a:gd name="connsiteY1855" fmla="*/ 964100 h 1120444"/>
                <a:gd name="connsiteX1856" fmla="*/ 172592 w 948439"/>
                <a:gd name="connsiteY1856" fmla="*/ 963382 h 1120444"/>
                <a:gd name="connsiteX1857" fmla="*/ 173310 w 948439"/>
                <a:gd name="connsiteY1857" fmla="*/ 962665 h 1120444"/>
                <a:gd name="connsiteX1858" fmla="*/ 174811 w 948439"/>
                <a:gd name="connsiteY1858" fmla="*/ 963252 h 1120444"/>
                <a:gd name="connsiteX1859" fmla="*/ 175528 w 948439"/>
                <a:gd name="connsiteY1859" fmla="*/ 963252 h 1120444"/>
                <a:gd name="connsiteX1860" fmla="*/ 175920 w 948439"/>
                <a:gd name="connsiteY1860" fmla="*/ 962795 h 1120444"/>
                <a:gd name="connsiteX1861" fmla="*/ 177421 w 948439"/>
                <a:gd name="connsiteY1861" fmla="*/ 963121 h 1120444"/>
                <a:gd name="connsiteX1862" fmla="*/ 177812 w 948439"/>
                <a:gd name="connsiteY1862" fmla="*/ 962404 h 1120444"/>
                <a:gd name="connsiteX1863" fmla="*/ 179639 w 948439"/>
                <a:gd name="connsiteY1863" fmla="*/ 962534 h 1120444"/>
                <a:gd name="connsiteX1864" fmla="*/ 180357 w 948439"/>
                <a:gd name="connsiteY1864" fmla="*/ 962991 h 1120444"/>
                <a:gd name="connsiteX1865" fmla="*/ 181075 w 948439"/>
                <a:gd name="connsiteY1865" fmla="*/ 962534 h 1120444"/>
                <a:gd name="connsiteX1866" fmla="*/ 181988 w 948439"/>
                <a:gd name="connsiteY1866" fmla="*/ 962861 h 1120444"/>
                <a:gd name="connsiteX1867" fmla="*/ 182184 w 948439"/>
                <a:gd name="connsiteY1867" fmla="*/ 961686 h 1120444"/>
                <a:gd name="connsiteX1868" fmla="*/ 184011 w 948439"/>
                <a:gd name="connsiteY1868" fmla="*/ 960968 h 1120444"/>
                <a:gd name="connsiteX1869" fmla="*/ 183293 w 948439"/>
                <a:gd name="connsiteY1869" fmla="*/ 960642 h 1120444"/>
                <a:gd name="connsiteX1870" fmla="*/ 181988 w 948439"/>
                <a:gd name="connsiteY1870" fmla="*/ 961360 h 1120444"/>
                <a:gd name="connsiteX1871" fmla="*/ 180683 w 948439"/>
                <a:gd name="connsiteY1871" fmla="*/ 961099 h 1120444"/>
                <a:gd name="connsiteX1872" fmla="*/ 178073 w 948439"/>
                <a:gd name="connsiteY1872" fmla="*/ 961229 h 1120444"/>
                <a:gd name="connsiteX1873" fmla="*/ 174941 w 948439"/>
                <a:gd name="connsiteY1873" fmla="*/ 959598 h 1120444"/>
                <a:gd name="connsiteX1874" fmla="*/ 172918 w 948439"/>
                <a:gd name="connsiteY1874" fmla="*/ 959598 h 1120444"/>
                <a:gd name="connsiteX1875" fmla="*/ 171809 w 948439"/>
                <a:gd name="connsiteY1875" fmla="*/ 958554 h 1120444"/>
                <a:gd name="connsiteX1876" fmla="*/ 169982 w 948439"/>
                <a:gd name="connsiteY1876" fmla="*/ 958228 h 1120444"/>
                <a:gd name="connsiteX1877" fmla="*/ 169264 w 948439"/>
                <a:gd name="connsiteY1877" fmla="*/ 957510 h 1120444"/>
                <a:gd name="connsiteX1878" fmla="*/ 169264 w 948439"/>
                <a:gd name="connsiteY1878" fmla="*/ 956792 h 1120444"/>
                <a:gd name="connsiteX1879" fmla="*/ 171874 w 948439"/>
                <a:gd name="connsiteY1879" fmla="*/ 956335 h 1120444"/>
                <a:gd name="connsiteX1880" fmla="*/ 172462 w 948439"/>
                <a:gd name="connsiteY1880" fmla="*/ 955291 h 1120444"/>
                <a:gd name="connsiteX1881" fmla="*/ 174680 w 948439"/>
                <a:gd name="connsiteY1881" fmla="*/ 953921 h 1120444"/>
                <a:gd name="connsiteX1882" fmla="*/ 174876 w 948439"/>
                <a:gd name="connsiteY1882" fmla="*/ 951506 h 1120444"/>
                <a:gd name="connsiteX1883" fmla="*/ 175463 w 948439"/>
                <a:gd name="connsiteY1883" fmla="*/ 950593 h 1120444"/>
                <a:gd name="connsiteX1884" fmla="*/ 176181 w 948439"/>
                <a:gd name="connsiteY1884" fmla="*/ 950723 h 1120444"/>
                <a:gd name="connsiteX1885" fmla="*/ 176377 w 948439"/>
                <a:gd name="connsiteY1885" fmla="*/ 951637 h 1120444"/>
                <a:gd name="connsiteX1886" fmla="*/ 177486 w 948439"/>
                <a:gd name="connsiteY1886" fmla="*/ 950919 h 1120444"/>
                <a:gd name="connsiteX1887" fmla="*/ 178204 w 948439"/>
                <a:gd name="connsiteY1887" fmla="*/ 951246 h 1120444"/>
                <a:gd name="connsiteX1888" fmla="*/ 177812 w 948439"/>
                <a:gd name="connsiteY1888" fmla="*/ 951702 h 1120444"/>
                <a:gd name="connsiteX1889" fmla="*/ 178334 w 948439"/>
                <a:gd name="connsiteY1889" fmla="*/ 952290 h 1120444"/>
                <a:gd name="connsiteX1890" fmla="*/ 180553 w 948439"/>
                <a:gd name="connsiteY1890" fmla="*/ 952420 h 1120444"/>
                <a:gd name="connsiteX1891" fmla="*/ 179835 w 948439"/>
                <a:gd name="connsiteY1891" fmla="*/ 950919 h 1120444"/>
                <a:gd name="connsiteX1892" fmla="*/ 180031 w 948439"/>
                <a:gd name="connsiteY1892" fmla="*/ 950463 h 1120444"/>
                <a:gd name="connsiteX1893" fmla="*/ 181727 w 948439"/>
                <a:gd name="connsiteY1893" fmla="*/ 950593 h 1120444"/>
                <a:gd name="connsiteX1894" fmla="*/ 183228 w 948439"/>
                <a:gd name="connsiteY1894" fmla="*/ 949680 h 1120444"/>
                <a:gd name="connsiteX1895" fmla="*/ 183815 w 948439"/>
                <a:gd name="connsiteY1895" fmla="*/ 947918 h 1120444"/>
                <a:gd name="connsiteX1896" fmla="*/ 185838 w 948439"/>
                <a:gd name="connsiteY1896" fmla="*/ 948374 h 1120444"/>
                <a:gd name="connsiteX1897" fmla="*/ 186752 w 948439"/>
                <a:gd name="connsiteY1897" fmla="*/ 949549 h 1120444"/>
                <a:gd name="connsiteX1898" fmla="*/ 188448 w 948439"/>
                <a:gd name="connsiteY1898" fmla="*/ 950006 h 1120444"/>
                <a:gd name="connsiteX1899" fmla="*/ 188057 w 948439"/>
                <a:gd name="connsiteY1899" fmla="*/ 951637 h 1120444"/>
                <a:gd name="connsiteX1900" fmla="*/ 188644 w 948439"/>
                <a:gd name="connsiteY1900" fmla="*/ 952224 h 1120444"/>
                <a:gd name="connsiteX1901" fmla="*/ 188840 w 948439"/>
                <a:gd name="connsiteY1901" fmla="*/ 953268 h 1120444"/>
                <a:gd name="connsiteX1902" fmla="*/ 193277 w 948439"/>
                <a:gd name="connsiteY1902" fmla="*/ 953399 h 1120444"/>
                <a:gd name="connsiteX1903" fmla="*/ 193277 w 948439"/>
                <a:gd name="connsiteY1903" fmla="*/ 952812 h 1120444"/>
                <a:gd name="connsiteX1904" fmla="*/ 189558 w 948439"/>
                <a:gd name="connsiteY1904" fmla="*/ 952355 h 1120444"/>
                <a:gd name="connsiteX1905" fmla="*/ 188840 w 948439"/>
                <a:gd name="connsiteY1905" fmla="*/ 951637 h 1120444"/>
                <a:gd name="connsiteX1906" fmla="*/ 188840 w 948439"/>
                <a:gd name="connsiteY1906" fmla="*/ 950919 h 1120444"/>
                <a:gd name="connsiteX1907" fmla="*/ 191646 w 948439"/>
                <a:gd name="connsiteY1907" fmla="*/ 948831 h 1120444"/>
                <a:gd name="connsiteX1908" fmla="*/ 192755 w 948439"/>
                <a:gd name="connsiteY1908" fmla="*/ 947331 h 1120444"/>
                <a:gd name="connsiteX1909" fmla="*/ 192755 w 948439"/>
                <a:gd name="connsiteY1909" fmla="*/ 946286 h 1120444"/>
                <a:gd name="connsiteX1910" fmla="*/ 193146 w 948439"/>
                <a:gd name="connsiteY1910" fmla="*/ 945960 h 1120444"/>
                <a:gd name="connsiteX1911" fmla="*/ 195952 w 948439"/>
                <a:gd name="connsiteY1911" fmla="*/ 945960 h 1120444"/>
                <a:gd name="connsiteX1912" fmla="*/ 197062 w 948439"/>
                <a:gd name="connsiteY1912" fmla="*/ 946417 h 1120444"/>
                <a:gd name="connsiteX1913" fmla="*/ 197975 w 948439"/>
                <a:gd name="connsiteY1913" fmla="*/ 946091 h 1120444"/>
                <a:gd name="connsiteX1914" fmla="*/ 199084 w 948439"/>
                <a:gd name="connsiteY1914" fmla="*/ 944916 h 1120444"/>
                <a:gd name="connsiteX1915" fmla="*/ 199476 w 948439"/>
                <a:gd name="connsiteY1915" fmla="*/ 942110 h 1120444"/>
                <a:gd name="connsiteX1916" fmla="*/ 200194 w 948439"/>
                <a:gd name="connsiteY1916" fmla="*/ 941197 h 1120444"/>
                <a:gd name="connsiteX1917" fmla="*/ 205936 w 948439"/>
                <a:gd name="connsiteY1917" fmla="*/ 941327 h 1120444"/>
                <a:gd name="connsiteX1918" fmla="*/ 207241 w 948439"/>
                <a:gd name="connsiteY1918" fmla="*/ 942371 h 1120444"/>
                <a:gd name="connsiteX1919" fmla="*/ 207632 w 948439"/>
                <a:gd name="connsiteY1919" fmla="*/ 943415 h 1120444"/>
                <a:gd name="connsiteX1920" fmla="*/ 208742 w 948439"/>
                <a:gd name="connsiteY1920" fmla="*/ 944133 h 1120444"/>
                <a:gd name="connsiteX1921" fmla="*/ 208937 w 948439"/>
                <a:gd name="connsiteY1921" fmla="*/ 944590 h 1120444"/>
                <a:gd name="connsiteX1922" fmla="*/ 208546 w 948439"/>
                <a:gd name="connsiteY1922" fmla="*/ 945046 h 1120444"/>
                <a:gd name="connsiteX1923" fmla="*/ 209264 w 948439"/>
                <a:gd name="connsiteY1923" fmla="*/ 945503 h 1120444"/>
                <a:gd name="connsiteX1924" fmla="*/ 209264 w 948439"/>
                <a:gd name="connsiteY1924" fmla="*/ 946091 h 1120444"/>
                <a:gd name="connsiteX1925" fmla="*/ 209786 w 948439"/>
                <a:gd name="connsiteY1925" fmla="*/ 946221 h 1120444"/>
                <a:gd name="connsiteX1926" fmla="*/ 210308 w 948439"/>
                <a:gd name="connsiteY1926" fmla="*/ 947591 h 1120444"/>
                <a:gd name="connsiteX1927" fmla="*/ 211417 w 948439"/>
                <a:gd name="connsiteY1927" fmla="*/ 948179 h 1120444"/>
                <a:gd name="connsiteX1928" fmla="*/ 212331 w 948439"/>
                <a:gd name="connsiteY1928" fmla="*/ 949549 h 1120444"/>
                <a:gd name="connsiteX1929" fmla="*/ 213048 w 948439"/>
                <a:gd name="connsiteY1929" fmla="*/ 949680 h 1120444"/>
                <a:gd name="connsiteX1930" fmla="*/ 211352 w 948439"/>
                <a:gd name="connsiteY1930" fmla="*/ 947265 h 1120444"/>
                <a:gd name="connsiteX1931" fmla="*/ 211548 w 948439"/>
                <a:gd name="connsiteY1931" fmla="*/ 946352 h 1120444"/>
                <a:gd name="connsiteX1932" fmla="*/ 210438 w 948439"/>
                <a:gd name="connsiteY1932" fmla="*/ 945895 h 1120444"/>
                <a:gd name="connsiteX1933" fmla="*/ 210047 w 948439"/>
                <a:gd name="connsiteY1933" fmla="*/ 944720 h 1120444"/>
                <a:gd name="connsiteX1934" fmla="*/ 209525 w 948439"/>
                <a:gd name="connsiteY1934" fmla="*/ 944590 h 1120444"/>
                <a:gd name="connsiteX1935" fmla="*/ 209720 w 948439"/>
                <a:gd name="connsiteY1935" fmla="*/ 943220 h 1120444"/>
                <a:gd name="connsiteX1936" fmla="*/ 207306 w 948439"/>
                <a:gd name="connsiteY1936" fmla="*/ 939761 h 1120444"/>
                <a:gd name="connsiteX1937" fmla="*/ 208807 w 948439"/>
                <a:gd name="connsiteY1937" fmla="*/ 938848 h 1120444"/>
                <a:gd name="connsiteX1938" fmla="*/ 211939 w 948439"/>
                <a:gd name="connsiteY1938" fmla="*/ 938391 h 1120444"/>
                <a:gd name="connsiteX1939" fmla="*/ 212853 w 948439"/>
                <a:gd name="connsiteY1939" fmla="*/ 937804 h 1120444"/>
                <a:gd name="connsiteX1940" fmla="*/ 214158 w 948439"/>
                <a:gd name="connsiteY1940" fmla="*/ 937934 h 1120444"/>
                <a:gd name="connsiteX1941" fmla="*/ 214680 w 948439"/>
                <a:gd name="connsiteY1941" fmla="*/ 937608 h 1120444"/>
                <a:gd name="connsiteX1942" fmla="*/ 215593 w 948439"/>
                <a:gd name="connsiteY1942" fmla="*/ 938521 h 1120444"/>
                <a:gd name="connsiteX1943" fmla="*/ 217094 w 948439"/>
                <a:gd name="connsiteY1943" fmla="*/ 937804 h 1120444"/>
                <a:gd name="connsiteX1944" fmla="*/ 216572 w 948439"/>
                <a:gd name="connsiteY1944" fmla="*/ 937804 h 1120444"/>
                <a:gd name="connsiteX1945" fmla="*/ 215658 w 948439"/>
                <a:gd name="connsiteY1945" fmla="*/ 937021 h 1120444"/>
                <a:gd name="connsiteX1946" fmla="*/ 212853 w 948439"/>
                <a:gd name="connsiteY1946" fmla="*/ 936694 h 1120444"/>
                <a:gd name="connsiteX1947" fmla="*/ 211939 w 948439"/>
                <a:gd name="connsiteY1947" fmla="*/ 936825 h 1120444"/>
                <a:gd name="connsiteX1948" fmla="*/ 209329 w 948439"/>
                <a:gd name="connsiteY1948" fmla="*/ 938326 h 1120444"/>
                <a:gd name="connsiteX1949" fmla="*/ 208415 w 948439"/>
                <a:gd name="connsiteY1949" fmla="*/ 938064 h 1120444"/>
                <a:gd name="connsiteX1950" fmla="*/ 205283 w 948439"/>
                <a:gd name="connsiteY1950" fmla="*/ 938195 h 1120444"/>
                <a:gd name="connsiteX1951" fmla="*/ 204370 w 948439"/>
                <a:gd name="connsiteY1951" fmla="*/ 939696 h 1120444"/>
                <a:gd name="connsiteX1952" fmla="*/ 202347 w 948439"/>
                <a:gd name="connsiteY1952" fmla="*/ 940609 h 1120444"/>
                <a:gd name="connsiteX1953" fmla="*/ 200455 w 948439"/>
                <a:gd name="connsiteY1953" fmla="*/ 940153 h 1120444"/>
                <a:gd name="connsiteX1954" fmla="*/ 200063 w 948439"/>
                <a:gd name="connsiteY1954" fmla="*/ 939826 h 1120444"/>
                <a:gd name="connsiteX1955" fmla="*/ 200455 w 948439"/>
                <a:gd name="connsiteY1955" fmla="*/ 939239 h 1120444"/>
                <a:gd name="connsiteX1956" fmla="*/ 200455 w 948439"/>
                <a:gd name="connsiteY1956" fmla="*/ 937869 h 1120444"/>
                <a:gd name="connsiteX1957" fmla="*/ 199933 w 948439"/>
                <a:gd name="connsiteY1957" fmla="*/ 936238 h 1120444"/>
                <a:gd name="connsiteX1958" fmla="*/ 200324 w 948439"/>
                <a:gd name="connsiteY1958" fmla="*/ 933106 h 1120444"/>
                <a:gd name="connsiteX1959" fmla="*/ 201238 w 948439"/>
                <a:gd name="connsiteY1959" fmla="*/ 932518 h 1120444"/>
                <a:gd name="connsiteX1960" fmla="*/ 203130 w 948439"/>
                <a:gd name="connsiteY1960" fmla="*/ 932975 h 1120444"/>
                <a:gd name="connsiteX1961" fmla="*/ 203848 w 948439"/>
                <a:gd name="connsiteY1961" fmla="*/ 932975 h 1120444"/>
                <a:gd name="connsiteX1962" fmla="*/ 204044 w 948439"/>
                <a:gd name="connsiteY1962" fmla="*/ 932518 h 1120444"/>
                <a:gd name="connsiteX1963" fmla="*/ 202738 w 948439"/>
                <a:gd name="connsiteY1963" fmla="*/ 932192 h 1120444"/>
                <a:gd name="connsiteX1964" fmla="*/ 201825 w 948439"/>
                <a:gd name="connsiteY1964" fmla="*/ 931278 h 1120444"/>
                <a:gd name="connsiteX1965" fmla="*/ 200520 w 948439"/>
                <a:gd name="connsiteY1965" fmla="*/ 931278 h 1120444"/>
                <a:gd name="connsiteX1966" fmla="*/ 198823 w 948439"/>
                <a:gd name="connsiteY1966" fmla="*/ 929778 h 1120444"/>
                <a:gd name="connsiteX1967" fmla="*/ 196017 w 948439"/>
                <a:gd name="connsiteY1967" fmla="*/ 928864 h 1120444"/>
                <a:gd name="connsiteX1968" fmla="*/ 196017 w 948439"/>
                <a:gd name="connsiteY1968" fmla="*/ 927950 h 1120444"/>
                <a:gd name="connsiteX1969" fmla="*/ 196213 w 948439"/>
                <a:gd name="connsiteY1969" fmla="*/ 926907 h 1120444"/>
                <a:gd name="connsiteX1970" fmla="*/ 196735 w 948439"/>
                <a:gd name="connsiteY1970" fmla="*/ 926450 h 1120444"/>
                <a:gd name="connsiteX1971" fmla="*/ 196931 w 948439"/>
                <a:gd name="connsiteY1971" fmla="*/ 924362 h 1120444"/>
                <a:gd name="connsiteX1972" fmla="*/ 197453 w 948439"/>
                <a:gd name="connsiteY1972" fmla="*/ 923905 h 1120444"/>
                <a:gd name="connsiteX1973" fmla="*/ 197257 w 948439"/>
                <a:gd name="connsiteY1973" fmla="*/ 922535 h 1120444"/>
                <a:gd name="connsiteX1974" fmla="*/ 196670 w 948439"/>
                <a:gd name="connsiteY1974" fmla="*/ 922274 h 1120444"/>
                <a:gd name="connsiteX1975" fmla="*/ 196866 w 948439"/>
                <a:gd name="connsiteY1975" fmla="*/ 920055 h 1120444"/>
                <a:gd name="connsiteX1976" fmla="*/ 197975 w 948439"/>
                <a:gd name="connsiteY1976" fmla="*/ 919011 h 1120444"/>
                <a:gd name="connsiteX1977" fmla="*/ 197975 w 948439"/>
                <a:gd name="connsiteY1977" fmla="*/ 917836 h 1120444"/>
                <a:gd name="connsiteX1978" fmla="*/ 199084 w 948439"/>
                <a:gd name="connsiteY1978" fmla="*/ 917380 h 1120444"/>
                <a:gd name="connsiteX1979" fmla="*/ 198171 w 948439"/>
                <a:gd name="connsiteY1979" fmla="*/ 916336 h 1120444"/>
                <a:gd name="connsiteX1980" fmla="*/ 199084 w 948439"/>
                <a:gd name="connsiteY1980" fmla="*/ 913660 h 1120444"/>
                <a:gd name="connsiteX1981" fmla="*/ 199998 w 948439"/>
                <a:gd name="connsiteY1981" fmla="*/ 912747 h 1120444"/>
                <a:gd name="connsiteX1982" fmla="*/ 203326 w 948439"/>
                <a:gd name="connsiteY1982" fmla="*/ 911703 h 1120444"/>
                <a:gd name="connsiteX1983" fmla="*/ 204631 w 948439"/>
                <a:gd name="connsiteY1983" fmla="*/ 910659 h 1120444"/>
                <a:gd name="connsiteX1984" fmla="*/ 205936 w 948439"/>
                <a:gd name="connsiteY1984" fmla="*/ 909158 h 1120444"/>
                <a:gd name="connsiteX1985" fmla="*/ 205936 w 948439"/>
                <a:gd name="connsiteY1985" fmla="*/ 907657 h 1120444"/>
                <a:gd name="connsiteX1986" fmla="*/ 206523 w 948439"/>
                <a:gd name="connsiteY1986" fmla="*/ 907070 h 1120444"/>
                <a:gd name="connsiteX1987" fmla="*/ 206719 w 948439"/>
                <a:gd name="connsiteY1987" fmla="*/ 905438 h 1120444"/>
                <a:gd name="connsiteX1988" fmla="*/ 207632 w 948439"/>
                <a:gd name="connsiteY1988" fmla="*/ 904655 h 1120444"/>
                <a:gd name="connsiteX1989" fmla="*/ 210634 w 948439"/>
                <a:gd name="connsiteY1989" fmla="*/ 903024 h 1120444"/>
                <a:gd name="connsiteX1990" fmla="*/ 214549 w 948439"/>
                <a:gd name="connsiteY1990" fmla="*/ 902567 h 1120444"/>
                <a:gd name="connsiteX1991" fmla="*/ 216050 w 948439"/>
                <a:gd name="connsiteY1991" fmla="*/ 901850 h 1120444"/>
                <a:gd name="connsiteX1992" fmla="*/ 217355 w 948439"/>
                <a:gd name="connsiteY1992" fmla="*/ 901980 h 1120444"/>
                <a:gd name="connsiteX1993" fmla="*/ 217159 w 948439"/>
                <a:gd name="connsiteY1993" fmla="*/ 901523 h 1120444"/>
                <a:gd name="connsiteX1994" fmla="*/ 211026 w 948439"/>
                <a:gd name="connsiteY1994" fmla="*/ 901850 h 1120444"/>
                <a:gd name="connsiteX1995" fmla="*/ 210112 w 948439"/>
                <a:gd name="connsiteY1995" fmla="*/ 902567 h 1120444"/>
                <a:gd name="connsiteX1996" fmla="*/ 209199 w 948439"/>
                <a:gd name="connsiteY1996" fmla="*/ 902567 h 1120444"/>
                <a:gd name="connsiteX1997" fmla="*/ 207893 w 948439"/>
                <a:gd name="connsiteY1997" fmla="*/ 903612 h 1120444"/>
                <a:gd name="connsiteX1998" fmla="*/ 207698 w 948439"/>
                <a:gd name="connsiteY1998" fmla="*/ 904395 h 1120444"/>
                <a:gd name="connsiteX1999" fmla="*/ 206980 w 948439"/>
                <a:gd name="connsiteY1999" fmla="*/ 904525 h 1120444"/>
                <a:gd name="connsiteX2000" fmla="*/ 206066 w 948439"/>
                <a:gd name="connsiteY2000" fmla="*/ 905438 h 1120444"/>
                <a:gd name="connsiteX2001" fmla="*/ 205675 w 948439"/>
                <a:gd name="connsiteY2001" fmla="*/ 907396 h 1120444"/>
                <a:gd name="connsiteX2002" fmla="*/ 203978 w 948439"/>
                <a:gd name="connsiteY2002" fmla="*/ 909354 h 1120444"/>
                <a:gd name="connsiteX2003" fmla="*/ 202869 w 948439"/>
                <a:gd name="connsiteY2003" fmla="*/ 910267 h 1120444"/>
                <a:gd name="connsiteX2004" fmla="*/ 200455 w 948439"/>
                <a:gd name="connsiteY2004" fmla="*/ 910398 h 1120444"/>
                <a:gd name="connsiteX2005" fmla="*/ 200259 w 948439"/>
                <a:gd name="connsiteY2005" fmla="*/ 911442 h 1120444"/>
                <a:gd name="connsiteX2006" fmla="*/ 198954 w 948439"/>
                <a:gd name="connsiteY2006" fmla="*/ 911442 h 1120444"/>
                <a:gd name="connsiteX2007" fmla="*/ 196344 w 948439"/>
                <a:gd name="connsiteY2007" fmla="*/ 913856 h 1120444"/>
                <a:gd name="connsiteX2008" fmla="*/ 195234 w 948439"/>
                <a:gd name="connsiteY2008" fmla="*/ 913073 h 1120444"/>
                <a:gd name="connsiteX2009" fmla="*/ 194713 w 948439"/>
                <a:gd name="connsiteY2009" fmla="*/ 912029 h 1120444"/>
                <a:gd name="connsiteX2010" fmla="*/ 193016 w 948439"/>
                <a:gd name="connsiteY2010" fmla="*/ 910985 h 1120444"/>
                <a:gd name="connsiteX2011" fmla="*/ 193016 w 948439"/>
                <a:gd name="connsiteY2011" fmla="*/ 910267 h 1120444"/>
                <a:gd name="connsiteX2012" fmla="*/ 192298 w 948439"/>
                <a:gd name="connsiteY2012" fmla="*/ 909484 h 1120444"/>
                <a:gd name="connsiteX2013" fmla="*/ 192494 w 948439"/>
                <a:gd name="connsiteY2013" fmla="*/ 908571 h 1120444"/>
                <a:gd name="connsiteX2014" fmla="*/ 192102 w 948439"/>
                <a:gd name="connsiteY2014" fmla="*/ 908571 h 1120444"/>
                <a:gd name="connsiteX2015" fmla="*/ 191711 w 948439"/>
                <a:gd name="connsiteY2015" fmla="*/ 909158 h 1120444"/>
                <a:gd name="connsiteX2016" fmla="*/ 192298 w 948439"/>
                <a:gd name="connsiteY2016" fmla="*/ 910071 h 1120444"/>
                <a:gd name="connsiteX2017" fmla="*/ 191907 w 948439"/>
                <a:gd name="connsiteY2017" fmla="*/ 911246 h 1120444"/>
                <a:gd name="connsiteX2018" fmla="*/ 188905 w 948439"/>
                <a:gd name="connsiteY2018" fmla="*/ 910332 h 1120444"/>
                <a:gd name="connsiteX2019" fmla="*/ 187013 w 948439"/>
                <a:gd name="connsiteY2019" fmla="*/ 910332 h 1120444"/>
                <a:gd name="connsiteX2020" fmla="*/ 185512 w 948439"/>
                <a:gd name="connsiteY2020" fmla="*/ 910789 h 1120444"/>
                <a:gd name="connsiteX2021" fmla="*/ 183685 w 948439"/>
                <a:gd name="connsiteY2021" fmla="*/ 912420 h 1120444"/>
                <a:gd name="connsiteX2022" fmla="*/ 183098 w 948439"/>
                <a:gd name="connsiteY2022" fmla="*/ 913595 h 1120444"/>
                <a:gd name="connsiteX2023" fmla="*/ 181401 w 948439"/>
                <a:gd name="connsiteY2023" fmla="*/ 914378 h 1120444"/>
                <a:gd name="connsiteX2024" fmla="*/ 180814 w 948439"/>
                <a:gd name="connsiteY2024" fmla="*/ 913334 h 1120444"/>
                <a:gd name="connsiteX2025" fmla="*/ 180096 w 948439"/>
                <a:gd name="connsiteY2025" fmla="*/ 912877 h 1120444"/>
                <a:gd name="connsiteX2026" fmla="*/ 180292 w 948439"/>
                <a:gd name="connsiteY2026" fmla="*/ 909615 h 1120444"/>
                <a:gd name="connsiteX2027" fmla="*/ 180487 w 948439"/>
                <a:gd name="connsiteY2027" fmla="*/ 908832 h 1120444"/>
                <a:gd name="connsiteX2028" fmla="*/ 181205 w 948439"/>
                <a:gd name="connsiteY2028" fmla="*/ 908375 h 1120444"/>
                <a:gd name="connsiteX2029" fmla="*/ 181205 w 948439"/>
                <a:gd name="connsiteY2029" fmla="*/ 907788 h 1120444"/>
                <a:gd name="connsiteX2030" fmla="*/ 183032 w 948439"/>
                <a:gd name="connsiteY2030" fmla="*/ 906613 h 1120444"/>
                <a:gd name="connsiteX2031" fmla="*/ 183228 w 948439"/>
                <a:gd name="connsiteY2031" fmla="*/ 905569 h 1120444"/>
                <a:gd name="connsiteX2032" fmla="*/ 182706 w 948439"/>
                <a:gd name="connsiteY2032" fmla="*/ 905569 h 1120444"/>
                <a:gd name="connsiteX2033" fmla="*/ 181988 w 948439"/>
                <a:gd name="connsiteY2033" fmla="*/ 906613 h 1120444"/>
                <a:gd name="connsiteX2034" fmla="*/ 179966 w 948439"/>
                <a:gd name="connsiteY2034" fmla="*/ 907983 h 1120444"/>
                <a:gd name="connsiteX2035" fmla="*/ 179770 w 948439"/>
                <a:gd name="connsiteY2035" fmla="*/ 909354 h 1120444"/>
                <a:gd name="connsiteX2036" fmla="*/ 179378 w 948439"/>
                <a:gd name="connsiteY2036" fmla="*/ 909680 h 1120444"/>
                <a:gd name="connsiteX2037" fmla="*/ 179378 w 948439"/>
                <a:gd name="connsiteY2037" fmla="*/ 911768 h 1120444"/>
                <a:gd name="connsiteX2038" fmla="*/ 179770 w 948439"/>
                <a:gd name="connsiteY2038" fmla="*/ 912225 h 1120444"/>
                <a:gd name="connsiteX2039" fmla="*/ 179378 w 948439"/>
                <a:gd name="connsiteY2039" fmla="*/ 913139 h 1120444"/>
                <a:gd name="connsiteX2040" fmla="*/ 180487 w 948439"/>
                <a:gd name="connsiteY2040" fmla="*/ 913726 h 1120444"/>
                <a:gd name="connsiteX2041" fmla="*/ 181205 w 948439"/>
                <a:gd name="connsiteY2041" fmla="*/ 915226 h 1120444"/>
                <a:gd name="connsiteX2042" fmla="*/ 182119 w 948439"/>
                <a:gd name="connsiteY2042" fmla="*/ 915226 h 1120444"/>
                <a:gd name="connsiteX2043" fmla="*/ 183424 w 948439"/>
                <a:gd name="connsiteY2043" fmla="*/ 914052 h 1120444"/>
                <a:gd name="connsiteX2044" fmla="*/ 184337 w 948439"/>
                <a:gd name="connsiteY2044" fmla="*/ 913921 h 1120444"/>
                <a:gd name="connsiteX2045" fmla="*/ 187665 w 948439"/>
                <a:gd name="connsiteY2045" fmla="*/ 911964 h 1120444"/>
                <a:gd name="connsiteX2046" fmla="*/ 188383 w 948439"/>
                <a:gd name="connsiteY2046" fmla="*/ 912094 h 1120444"/>
                <a:gd name="connsiteX2047" fmla="*/ 189884 w 948439"/>
                <a:gd name="connsiteY2047" fmla="*/ 911637 h 1120444"/>
                <a:gd name="connsiteX2048" fmla="*/ 190406 w 948439"/>
                <a:gd name="connsiteY2048" fmla="*/ 912551 h 1120444"/>
                <a:gd name="connsiteX2049" fmla="*/ 191124 w 948439"/>
                <a:gd name="connsiteY2049" fmla="*/ 912682 h 1120444"/>
                <a:gd name="connsiteX2050" fmla="*/ 191319 w 948439"/>
                <a:gd name="connsiteY2050" fmla="*/ 913139 h 1120444"/>
                <a:gd name="connsiteX2051" fmla="*/ 192820 w 948439"/>
                <a:gd name="connsiteY2051" fmla="*/ 913726 h 1120444"/>
                <a:gd name="connsiteX2052" fmla="*/ 194321 w 948439"/>
                <a:gd name="connsiteY2052" fmla="*/ 914900 h 1120444"/>
                <a:gd name="connsiteX2053" fmla="*/ 195039 w 948439"/>
                <a:gd name="connsiteY2053" fmla="*/ 916401 h 1120444"/>
                <a:gd name="connsiteX2054" fmla="*/ 194843 w 948439"/>
                <a:gd name="connsiteY2054" fmla="*/ 916988 h 1120444"/>
                <a:gd name="connsiteX2055" fmla="*/ 193538 w 948439"/>
                <a:gd name="connsiteY2055" fmla="*/ 917576 h 1120444"/>
                <a:gd name="connsiteX2056" fmla="*/ 193538 w 948439"/>
                <a:gd name="connsiteY2056" fmla="*/ 918032 h 1120444"/>
                <a:gd name="connsiteX2057" fmla="*/ 193929 w 948439"/>
                <a:gd name="connsiteY2057" fmla="*/ 918359 h 1120444"/>
                <a:gd name="connsiteX2058" fmla="*/ 193929 w 948439"/>
                <a:gd name="connsiteY2058" fmla="*/ 919990 h 1120444"/>
                <a:gd name="connsiteX2059" fmla="*/ 194647 w 948439"/>
                <a:gd name="connsiteY2059" fmla="*/ 921034 h 1120444"/>
                <a:gd name="connsiteX2060" fmla="*/ 194451 w 948439"/>
                <a:gd name="connsiteY2060" fmla="*/ 922861 h 1120444"/>
                <a:gd name="connsiteX2061" fmla="*/ 194973 w 948439"/>
                <a:gd name="connsiteY2061" fmla="*/ 923318 h 1120444"/>
                <a:gd name="connsiteX2062" fmla="*/ 195169 w 948439"/>
                <a:gd name="connsiteY2062" fmla="*/ 924949 h 1120444"/>
                <a:gd name="connsiteX2063" fmla="*/ 194256 w 948439"/>
                <a:gd name="connsiteY2063" fmla="*/ 925667 h 1120444"/>
                <a:gd name="connsiteX2064" fmla="*/ 193538 w 948439"/>
                <a:gd name="connsiteY2064" fmla="*/ 925536 h 1120444"/>
                <a:gd name="connsiteX2065" fmla="*/ 193146 w 948439"/>
                <a:gd name="connsiteY2065" fmla="*/ 926450 h 1120444"/>
                <a:gd name="connsiteX2066" fmla="*/ 193668 w 948439"/>
                <a:gd name="connsiteY2066" fmla="*/ 926907 h 1120444"/>
                <a:gd name="connsiteX2067" fmla="*/ 193668 w 948439"/>
                <a:gd name="connsiteY2067" fmla="*/ 928081 h 1120444"/>
                <a:gd name="connsiteX2068" fmla="*/ 194778 w 948439"/>
                <a:gd name="connsiteY2068" fmla="*/ 930626 h 1120444"/>
                <a:gd name="connsiteX2069" fmla="*/ 197583 w 948439"/>
                <a:gd name="connsiteY2069" fmla="*/ 931801 h 1120444"/>
                <a:gd name="connsiteX2070" fmla="*/ 199084 w 948439"/>
                <a:gd name="connsiteY2070" fmla="*/ 932975 h 1120444"/>
                <a:gd name="connsiteX2071" fmla="*/ 199280 w 948439"/>
                <a:gd name="connsiteY2071" fmla="*/ 933693 h 1120444"/>
                <a:gd name="connsiteX2072" fmla="*/ 198562 w 948439"/>
                <a:gd name="connsiteY2072" fmla="*/ 935650 h 1120444"/>
                <a:gd name="connsiteX2073" fmla="*/ 199084 w 948439"/>
                <a:gd name="connsiteY2073" fmla="*/ 937151 h 1120444"/>
                <a:gd name="connsiteX2074" fmla="*/ 197062 w 948439"/>
                <a:gd name="connsiteY2074" fmla="*/ 940871 h 1120444"/>
                <a:gd name="connsiteX2075" fmla="*/ 197257 w 948439"/>
                <a:gd name="connsiteY2075" fmla="*/ 943415 h 1120444"/>
                <a:gd name="connsiteX2076" fmla="*/ 196540 w 948439"/>
                <a:gd name="connsiteY2076" fmla="*/ 944590 h 1120444"/>
                <a:gd name="connsiteX2077" fmla="*/ 195822 w 948439"/>
                <a:gd name="connsiteY2077" fmla="*/ 944720 h 1120444"/>
                <a:gd name="connsiteX2078" fmla="*/ 195234 w 948439"/>
                <a:gd name="connsiteY2078" fmla="*/ 944133 h 1120444"/>
                <a:gd name="connsiteX2079" fmla="*/ 192233 w 948439"/>
                <a:gd name="connsiteY2079" fmla="*/ 944133 h 1120444"/>
                <a:gd name="connsiteX2080" fmla="*/ 190210 w 948439"/>
                <a:gd name="connsiteY2080" fmla="*/ 945765 h 1120444"/>
                <a:gd name="connsiteX2081" fmla="*/ 190014 w 948439"/>
                <a:gd name="connsiteY2081" fmla="*/ 946352 h 1120444"/>
                <a:gd name="connsiteX2082" fmla="*/ 187992 w 948439"/>
                <a:gd name="connsiteY2082" fmla="*/ 947722 h 1120444"/>
                <a:gd name="connsiteX2083" fmla="*/ 187274 w 948439"/>
                <a:gd name="connsiteY2083" fmla="*/ 947722 h 1120444"/>
                <a:gd name="connsiteX2084" fmla="*/ 185251 w 948439"/>
                <a:gd name="connsiteY2084" fmla="*/ 945634 h 1120444"/>
                <a:gd name="connsiteX2085" fmla="*/ 183946 w 948439"/>
                <a:gd name="connsiteY2085" fmla="*/ 945177 h 1120444"/>
                <a:gd name="connsiteX2086" fmla="*/ 182249 w 948439"/>
                <a:gd name="connsiteY2086" fmla="*/ 945308 h 1120444"/>
                <a:gd name="connsiteX2087" fmla="*/ 180944 w 948439"/>
                <a:gd name="connsiteY2087" fmla="*/ 945895 h 1120444"/>
                <a:gd name="connsiteX2088" fmla="*/ 180553 w 948439"/>
                <a:gd name="connsiteY2088" fmla="*/ 946482 h 1120444"/>
                <a:gd name="connsiteX2089" fmla="*/ 180553 w 948439"/>
                <a:gd name="connsiteY2089" fmla="*/ 947657 h 1120444"/>
                <a:gd name="connsiteX2090" fmla="*/ 179443 w 948439"/>
                <a:gd name="connsiteY2090" fmla="*/ 948114 h 1120444"/>
                <a:gd name="connsiteX2091" fmla="*/ 176833 w 948439"/>
                <a:gd name="connsiteY2091" fmla="*/ 947396 h 1120444"/>
                <a:gd name="connsiteX2092" fmla="*/ 176442 w 948439"/>
                <a:gd name="connsiteY2092" fmla="*/ 946939 h 1120444"/>
                <a:gd name="connsiteX2093" fmla="*/ 174745 w 948439"/>
                <a:gd name="connsiteY2093" fmla="*/ 946808 h 1120444"/>
                <a:gd name="connsiteX2094" fmla="*/ 173832 w 948439"/>
                <a:gd name="connsiteY2094" fmla="*/ 947526 h 1120444"/>
                <a:gd name="connsiteX2095" fmla="*/ 171939 w 948439"/>
                <a:gd name="connsiteY2095" fmla="*/ 947526 h 1120444"/>
                <a:gd name="connsiteX2096" fmla="*/ 170830 w 948439"/>
                <a:gd name="connsiteY2096" fmla="*/ 948701 h 1120444"/>
                <a:gd name="connsiteX2097" fmla="*/ 167307 w 948439"/>
                <a:gd name="connsiteY2097" fmla="*/ 950202 h 1120444"/>
                <a:gd name="connsiteX2098" fmla="*/ 167307 w 948439"/>
                <a:gd name="connsiteY2098" fmla="*/ 950463 h 1120444"/>
                <a:gd name="connsiteX2099" fmla="*/ 166589 w 948439"/>
                <a:gd name="connsiteY2099" fmla="*/ 950789 h 1120444"/>
                <a:gd name="connsiteX2100" fmla="*/ 164892 w 948439"/>
                <a:gd name="connsiteY2100" fmla="*/ 950658 h 1120444"/>
                <a:gd name="connsiteX2101" fmla="*/ 164697 w 948439"/>
                <a:gd name="connsiteY2101" fmla="*/ 950985 h 1120444"/>
                <a:gd name="connsiteX2102" fmla="*/ 164174 w 948439"/>
                <a:gd name="connsiteY2102" fmla="*/ 950397 h 1120444"/>
                <a:gd name="connsiteX2103" fmla="*/ 163587 w 948439"/>
                <a:gd name="connsiteY2103" fmla="*/ 950528 h 1120444"/>
                <a:gd name="connsiteX2104" fmla="*/ 163391 w 948439"/>
                <a:gd name="connsiteY2104" fmla="*/ 950267 h 1120444"/>
                <a:gd name="connsiteX2105" fmla="*/ 162086 w 948439"/>
                <a:gd name="connsiteY2105" fmla="*/ 950267 h 1120444"/>
                <a:gd name="connsiteX2106" fmla="*/ 161564 w 948439"/>
                <a:gd name="connsiteY2106" fmla="*/ 949680 h 1120444"/>
                <a:gd name="connsiteX2107" fmla="*/ 160259 w 948439"/>
                <a:gd name="connsiteY2107" fmla="*/ 949680 h 1120444"/>
                <a:gd name="connsiteX2108" fmla="*/ 160063 w 948439"/>
                <a:gd name="connsiteY2108" fmla="*/ 949223 h 1120444"/>
                <a:gd name="connsiteX2109" fmla="*/ 156344 w 948439"/>
                <a:gd name="connsiteY2109" fmla="*/ 947852 h 1120444"/>
                <a:gd name="connsiteX2110" fmla="*/ 154648 w 948439"/>
                <a:gd name="connsiteY2110" fmla="*/ 946808 h 1120444"/>
                <a:gd name="connsiteX2111" fmla="*/ 154452 w 948439"/>
                <a:gd name="connsiteY2111" fmla="*/ 946221 h 1120444"/>
                <a:gd name="connsiteX2112" fmla="*/ 153930 w 948439"/>
                <a:gd name="connsiteY2112" fmla="*/ 946221 h 1120444"/>
                <a:gd name="connsiteX2113" fmla="*/ 154843 w 948439"/>
                <a:gd name="connsiteY2113" fmla="*/ 944720 h 1120444"/>
                <a:gd name="connsiteX2114" fmla="*/ 155039 w 948439"/>
                <a:gd name="connsiteY2114" fmla="*/ 942958 h 1120444"/>
                <a:gd name="connsiteX2115" fmla="*/ 154648 w 948439"/>
                <a:gd name="connsiteY2115" fmla="*/ 942828 h 1120444"/>
                <a:gd name="connsiteX2116" fmla="*/ 154256 w 948439"/>
                <a:gd name="connsiteY2116" fmla="*/ 944786 h 1120444"/>
                <a:gd name="connsiteX2117" fmla="*/ 153538 w 948439"/>
                <a:gd name="connsiteY2117" fmla="*/ 945829 h 1120444"/>
                <a:gd name="connsiteX2118" fmla="*/ 152625 w 948439"/>
                <a:gd name="connsiteY2118" fmla="*/ 945373 h 1120444"/>
                <a:gd name="connsiteX2119" fmla="*/ 151320 w 948439"/>
                <a:gd name="connsiteY2119" fmla="*/ 945373 h 1120444"/>
                <a:gd name="connsiteX2120" fmla="*/ 150211 w 948439"/>
                <a:gd name="connsiteY2120" fmla="*/ 944459 h 1120444"/>
                <a:gd name="connsiteX2121" fmla="*/ 149297 w 948439"/>
                <a:gd name="connsiteY2121" fmla="*/ 944590 h 1120444"/>
                <a:gd name="connsiteX2122" fmla="*/ 148188 w 948439"/>
                <a:gd name="connsiteY2122" fmla="*/ 943872 h 1120444"/>
                <a:gd name="connsiteX2123" fmla="*/ 147078 w 948439"/>
                <a:gd name="connsiteY2123" fmla="*/ 943872 h 1120444"/>
                <a:gd name="connsiteX2124" fmla="*/ 147470 w 948439"/>
                <a:gd name="connsiteY2124" fmla="*/ 944459 h 1120444"/>
                <a:gd name="connsiteX2125" fmla="*/ 148383 w 948439"/>
                <a:gd name="connsiteY2125" fmla="*/ 944459 h 1120444"/>
                <a:gd name="connsiteX2126" fmla="*/ 149297 w 948439"/>
                <a:gd name="connsiteY2126" fmla="*/ 945177 h 1120444"/>
                <a:gd name="connsiteX2127" fmla="*/ 147601 w 948439"/>
                <a:gd name="connsiteY2127" fmla="*/ 946352 h 1120444"/>
                <a:gd name="connsiteX2128" fmla="*/ 144990 w 948439"/>
                <a:gd name="connsiteY2128" fmla="*/ 945895 h 1120444"/>
                <a:gd name="connsiteX2129" fmla="*/ 144468 w 948439"/>
                <a:gd name="connsiteY2129" fmla="*/ 946808 h 1120444"/>
                <a:gd name="connsiteX2130" fmla="*/ 144077 w 948439"/>
                <a:gd name="connsiteY2130" fmla="*/ 946808 h 1120444"/>
                <a:gd name="connsiteX2131" fmla="*/ 142380 w 948439"/>
                <a:gd name="connsiteY2131" fmla="*/ 946352 h 1120444"/>
                <a:gd name="connsiteX2132" fmla="*/ 141858 w 948439"/>
                <a:gd name="connsiteY2132" fmla="*/ 944981 h 1120444"/>
                <a:gd name="connsiteX2133" fmla="*/ 141140 w 948439"/>
                <a:gd name="connsiteY2133" fmla="*/ 944655 h 1120444"/>
                <a:gd name="connsiteX2134" fmla="*/ 140618 w 948439"/>
                <a:gd name="connsiteY2134" fmla="*/ 945112 h 1120444"/>
                <a:gd name="connsiteX2135" fmla="*/ 140618 w 948439"/>
                <a:gd name="connsiteY2135" fmla="*/ 946156 h 1120444"/>
                <a:gd name="connsiteX2136" fmla="*/ 141336 w 948439"/>
                <a:gd name="connsiteY2136" fmla="*/ 949745 h 1120444"/>
                <a:gd name="connsiteX2137" fmla="*/ 142446 w 948439"/>
                <a:gd name="connsiteY2137" fmla="*/ 949157 h 1120444"/>
                <a:gd name="connsiteX2138" fmla="*/ 143163 w 948439"/>
                <a:gd name="connsiteY2138" fmla="*/ 949288 h 1120444"/>
                <a:gd name="connsiteX2139" fmla="*/ 141271 w 948439"/>
                <a:gd name="connsiteY2139" fmla="*/ 950789 h 1120444"/>
                <a:gd name="connsiteX2140" fmla="*/ 140357 w 948439"/>
                <a:gd name="connsiteY2140" fmla="*/ 950658 h 1120444"/>
                <a:gd name="connsiteX2141" fmla="*/ 140945 w 948439"/>
                <a:gd name="connsiteY2141" fmla="*/ 949745 h 1120444"/>
                <a:gd name="connsiteX2142" fmla="*/ 140227 w 948439"/>
                <a:gd name="connsiteY2142" fmla="*/ 948114 h 1120444"/>
                <a:gd name="connsiteX2143" fmla="*/ 140031 w 948439"/>
                <a:gd name="connsiteY2143" fmla="*/ 946286 h 1120444"/>
                <a:gd name="connsiteX2144" fmla="*/ 135594 w 948439"/>
                <a:gd name="connsiteY2144" fmla="*/ 946743 h 1120444"/>
                <a:gd name="connsiteX2145" fmla="*/ 134876 w 948439"/>
                <a:gd name="connsiteY2145" fmla="*/ 950658 h 1120444"/>
                <a:gd name="connsiteX2146" fmla="*/ 135790 w 948439"/>
                <a:gd name="connsiteY2146" fmla="*/ 950985 h 1120444"/>
                <a:gd name="connsiteX2147" fmla="*/ 138922 w 948439"/>
                <a:gd name="connsiteY2147" fmla="*/ 950658 h 1120444"/>
                <a:gd name="connsiteX2148" fmla="*/ 138726 w 948439"/>
                <a:gd name="connsiteY2148" fmla="*/ 951115 h 1120444"/>
                <a:gd name="connsiteX2149" fmla="*/ 135725 w 948439"/>
                <a:gd name="connsiteY2149" fmla="*/ 951441 h 1120444"/>
                <a:gd name="connsiteX2150" fmla="*/ 133506 w 948439"/>
                <a:gd name="connsiteY2150" fmla="*/ 950985 h 1120444"/>
                <a:gd name="connsiteX2151" fmla="*/ 133702 w 948439"/>
                <a:gd name="connsiteY2151" fmla="*/ 950528 h 1120444"/>
                <a:gd name="connsiteX2152" fmla="*/ 134224 w 948439"/>
                <a:gd name="connsiteY2152" fmla="*/ 950658 h 1120444"/>
                <a:gd name="connsiteX2153" fmla="*/ 134942 w 948439"/>
                <a:gd name="connsiteY2153" fmla="*/ 946743 h 1120444"/>
                <a:gd name="connsiteX2154" fmla="*/ 133245 w 948439"/>
                <a:gd name="connsiteY2154" fmla="*/ 947069 h 1120444"/>
                <a:gd name="connsiteX2155" fmla="*/ 132136 w 948439"/>
                <a:gd name="connsiteY2155" fmla="*/ 946612 h 1120444"/>
                <a:gd name="connsiteX2156" fmla="*/ 131548 w 948439"/>
                <a:gd name="connsiteY2156" fmla="*/ 945569 h 1120444"/>
                <a:gd name="connsiteX2157" fmla="*/ 132136 w 948439"/>
                <a:gd name="connsiteY2157" fmla="*/ 943807 h 1120444"/>
                <a:gd name="connsiteX2158" fmla="*/ 129330 w 948439"/>
                <a:gd name="connsiteY2158" fmla="*/ 941262 h 1120444"/>
                <a:gd name="connsiteX2159" fmla="*/ 128938 w 948439"/>
                <a:gd name="connsiteY2159" fmla="*/ 938848 h 1120444"/>
                <a:gd name="connsiteX2160" fmla="*/ 127633 w 948439"/>
                <a:gd name="connsiteY2160" fmla="*/ 938130 h 1120444"/>
                <a:gd name="connsiteX2161" fmla="*/ 126720 w 948439"/>
                <a:gd name="connsiteY2161" fmla="*/ 938260 h 1120444"/>
                <a:gd name="connsiteX2162" fmla="*/ 126198 w 948439"/>
                <a:gd name="connsiteY2162" fmla="*/ 937347 h 1120444"/>
                <a:gd name="connsiteX2163" fmla="*/ 125676 w 948439"/>
                <a:gd name="connsiteY2163" fmla="*/ 937477 h 1120444"/>
                <a:gd name="connsiteX2164" fmla="*/ 125871 w 948439"/>
                <a:gd name="connsiteY2164" fmla="*/ 938391 h 1120444"/>
                <a:gd name="connsiteX2165" fmla="*/ 126589 w 948439"/>
                <a:gd name="connsiteY2165" fmla="*/ 938978 h 1120444"/>
                <a:gd name="connsiteX2166" fmla="*/ 125676 w 948439"/>
                <a:gd name="connsiteY2166" fmla="*/ 939696 h 1120444"/>
                <a:gd name="connsiteX2167" fmla="*/ 126067 w 948439"/>
                <a:gd name="connsiteY2167" fmla="*/ 941523 h 1120444"/>
                <a:gd name="connsiteX2168" fmla="*/ 125480 w 948439"/>
                <a:gd name="connsiteY2168" fmla="*/ 941980 h 1120444"/>
                <a:gd name="connsiteX2169" fmla="*/ 124567 w 948439"/>
                <a:gd name="connsiteY2169" fmla="*/ 941523 h 1120444"/>
                <a:gd name="connsiteX2170" fmla="*/ 123979 w 948439"/>
                <a:gd name="connsiteY2170" fmla="*/ 941849 h 1120444"/>
                <a:gd name="connsiteX2171" fmla="*/ 122870 w 948439"/>
                <a:gd name="connsiteY2171" fmla="*/ 943024 h 1120444"/>
                <a:gd name="connsiteX2172" fmla="*/ 123261 w 948439"/>
                <a:gd name="connsiteY2172" fmla="*/ 943611 h 1120444"/>
                <a:gd name="connsiteX2173" fmla="*/ 122870 w 948439"/>
                <a:gd name="connsiteY2173" fmla="*/ 944655 h 1120444"/>
                <a:gd name="connsiteX2174" fmla="*/ 121565 w 948439"/>
                <a:gd name="connsiteY2174" fmla="*/ 944459 h 1120444"/>
                <a:gd name="connsiteX2175" fmla="*/ 121369 w 948439"/>
                <a:gd name="connsiteY2175" fmla="*/ 942698 h 1120444"/>
                <a:gd name="connsiteX2176" fmla="*/ 119477 w 948439"/>
                <a:gd name="connsiteY2176" fmla="*/ 941066 h 1120444"/>
                <a:gd name="connsiteX2177" fmla="*/ 119085 w 948439"/>
                <a:gd name="connsiteY2177" fmla="*/ 941523 h 1120444"/>
                <a:gd name="connsiteX2178" fmla="*/ 117062 w 948439"/>
                <a:gd name="connsiteY2178" fmla="*/ 941523 h 1120444"/>
                <a:gd name="connsiteX2179" fmla="*/ 117062 w 948439"/>
                <a:gd name="connsiteY2179" fmla="*/ 941980 h 1120444"/>
                <a:gd name="connsiteX2180" fmla="*/ 116345 w 948439"/>
                <a:gd name="connsiteY2180" fmla="*/ 942306 h 1120444"/>
                <a:gd name="connsiteX2181" fmla="*/ 116540 w 948439"/>
                <a:gd name="connsiteY2181" fmla="*/ 943350 h 1120444"/>
                <a:gd name="connsiteX2182" fmla="*/ 116149 w 948439"/>
                <a:gd name="connsiteY2182" fmla="*/ 943676 h 1120444"/>
                <a:gd name="connsiteX2183" fmla="*/ 115040 w 948439"/>
                <a:gd name="connsiteY2183" fmla="*/ 943676 h 1120444"/>
                <a:gd name="connsiteX2184" fmla="*/ 113539 w 948439"/>
                <a:gd name="connsiteY2184" fmla="*/ 943089 h 1120444"/>
                <a:gd name="connsiteX2185" fmla="*/ 112430 w 948439"/>
                <a:gd name="connsiteY2185" fmla="*/ 943089 h 1120444"/>
                <a:gd name="connsiteX2186" fmla="*/ 111516 w 948439"/>
                <a:gd name="connsiteY2186" fmla="*/ 943676 h 1120444"/>
                <a:gd name="connsiteX2187" fmla="*/ 109624 w 948439"/>
                <a:gd name="connsiteY2187" fmla="*/ 943676 h 1120444"/>
                <a:gd name="connsiteX2188" fmla="*/ 108319 w 948439"/>
                <a:gd name="connsiteY2188" fmla="*/ 943089 h 1120444"/>
                <a:gd name="connsiteX2189" fmla="*/ 108123 w 948439"/>
                <a:gd name="connsiteY2189" fmla="*/ 941915 h 1120444"/>
                <a:gd name="connsiteX2190" fmla="*/ 107405 w 948439"/>
                <a:gd name="connsiteY2190" fmla="*/ 941001 h 1120444"/>
                <a:gd name="connsiteX2191" fmla="*/ 104599 w 948439"/>
                <a:gd name="connsiteY2191" fmla="*/ 940675 h 1120444"/>
                <a:gd name="connsiteX2192" fmla="*/ 103490 w 948439"/>
                <a:gd name="connsiteY2192" fmla="*/ 941392 h 1120444"/>
                <a:gd name="connsiteX2193" fmla="*/ 103294 w 948439"/>
                <a:gd name="connsiteY2193" fmla="*/ 942110 h 1120444"/>
                <a:gd name="connsiteX2194" fmla="*/ 104208 w 948439"/>
                <a:gd name="connsiteY2194" fmla="*/ 942698 h 1120444"/>
                <a:gd name="connsiteX2195" fmla="*/ 104208 w 948439"/>
                <a:gd name="connsiteY2195" fmla="*/ 943285 h 1120444"/>
                <a:gd name="connsiteX2196" fmla="*/ 104730 w 948439"/>
                <a:gd name="connsiteY2196" fmla="*/ 943872 h 1120444"/>
                <a:gd name="connsiteX2197" fmla="*/ 105317 w 948439"/>
                <a:gd name="connsiteY2197" fmla="*/ 944003 h 1120444"/>
                <a:gd name="connsiteX2198" fmla="*/ 104926 w 948439"/>
                <a:gd name="connsiteY2198" fmla="*/ 945046 h 1120444"/>
                <a:gd name="connsiteX2199" fmla="*/ 105121 w 948439"/>
                <a:gd name="connsiteY2199" fmla="*/ 946091 h 1120444"/>
                <a:gd name="connsiteX2200" fmla="*/ 106035 w 948439"/>
                <a:gd name="connsiteY2200" fmla="*/ 946417 h 1120444"/>
                <a:gd name="connsiteX2201" fmla="*/ 107340 w 948439"/>
                <a:gd name="connsiteY2201" fmla="*/ 947591 h 1120444"/>
                <a:gd name="connsiteX2202" fmla="*/ 110864 w 948439"/>
                <a:gd name="connsiteY2202" fmla="*/ 947918 h 1120444"/>
                <a:gd name="connsiteX2203" fmla="*/ 111451 w 948439"/>
                <a:gd name="connsiteY2203" fmla="*/ 948831 h 1120444"/>
                <a:gd name="connsiteX2204" fmla="*/ 109036 w 948439"/>
                <a:gd name="connsiteY2204" fmla="*/ 949614 h 1120444"/>
                <a:gd name="connsiteX2205" fmla="*/ 108841 w 948439"/>
                <a:gd name="connsiteY2205" fmla="*/ 951115 h 1120444"/>
                <a:gd name="connsiteX2206" fmla="*/ 109950 w 948439"/>
                <a:gd name="connsiteY2206" fmla="*/ 951898 h 1120444"/>
                <a:gd name="connsiteX2207" fmla="*/ 110146 w 948439"/>
                <a:gd name="connsiteY2207" fmla="*/ 952616 h 1120444"/>
                <a:gd name="connsiteX2208" fmla="*/ 108841 w 948439"/>
                <a:gd name="connsiteY2208" fmla="*/ 953790 h 1120444"/>
                <a:gd name="connsiteX2209" fmla="*/ 107536 w 948439"/>
                <a:gd name="connsiteY2209" fmla="*/ 954247 h 1120444"/>
                <a:gd name="connsiteX2210" fmla="*/ 108449 w 948439"/>
                <a:gd name="connsiteY2210" fmla="*/ 954965 h 1120444"/>
                <a:gd name="connsiteX2211" fmla="*/ 108841 w 948439"/>
                <a:gd name="connsiteY2211" fmla="*/ 956792 h 1120444"/>
                <a:gd name="connsiteX2212" fmla="*/ 105709 w 948439"/>
                <a:gd name="connsiteY2212" fmla="*/ 957379 h 1120444"/>
                <a:gd name="connsiteX2213" fmla="*/ 104403 w 948439"/>
                <a:gd name="connsiteY2213" fmla="*/ 957249 h 1120444"/>
                <a:gd name="connsiteX2214" fmla="*/ 103881 w 948439"/>
                <a:gd name="connsiteY2214" fmla="*/ 957967 h 1120444"/>
                <a:gd name="connsiteX2215" fmla="*/ 104403 w 948439"/>
                <a:gd name="connsiteY2215" fmla="*/ 959141 h 1120444"/>
                <a:gd name="connsiteX2216" fmla="*/ 104403 w 948439"/>
                <a:gd name="connsiteY2216" fmla="*/ 960185 h 1120444"/>
                <a:gd name="connsiteX2217" fmla="*/ 102576 w 948439"/>
                <a:gd name="connsiteY2217" fmla="*/ 960903 h 1120444"/>
                <a:gd name="connsiteX2218" fmla="*/ 101989 w 948439"/>
                <a:gd name="connsiteY2218" fmla="*/ 960316 h 1120444"/>
                <a:gd name="connsiteX2219" fmla="*/ 101793 w 948439"/>
                <a:gd name="connsiteY2219" fmla="*/ 959141 h 1120444"/>
                <a:gd name="connsiteX2220" fmla="*/ 99771 w 948439"/>
                <a:gd name="connsiteY2220" fmla="*/ 957771 h 1120444"/>
                <a:gd name="connsiteX2221" fmla="*/ 100162 w 948439"/>
                <a:gd name="connsiteY2221" fmla="*/ 956270 h 1120444"/>
                <a:gd name="connsiteX2222" fmla="*/ 98270 w 948439"/>
                <a:gd name="connsiteY2222" fmla="*/ 955552 h 1120444"/>
                <a:gd name="connsiteX2223" fmla="*/ 98661 w 948439"/>
                <a:gd name="connsiteY2223" fmla="*/ 953464 h 1120444"/>
                <a:gd name="connsiteX2224" fmla="*/ 97944 w 948439"/>
                <a:gd name="connsiteY2224" fmla="*/ 953007 h 1120444"/>
                <a:gd name="connsiteX2225" fmla="*/ 98139 w 948439"/>
                <a:gd name="connsiteY2225" fmla="*/ 951246 h 1120444"/>
                <a:gd name="connsiteX2226" fmla="*/ 97422 w 948439"/>
                <a:gd name="connsiteY2226" fmla="*/ 950789 h 1120444"/>
                <a:gd name="connsiteX2227" fmla="*/ 97226 w 948439"/>
                <a:gd name="connsiteY2227" fmla="*/ 950202 h 1120444"/>
                <a:gd name="connsiteX2228" fmla="*/ 98531 w 948439"/>
                <a:gd name="connsiteY2228" fmla="*/ 948701 h 1120444"/>
                <a:gd name="connsiteX2229" fmla="*/ 98531 w 948439"/>
                <a:gd name="connsiteY2229" fmla="*/ 947331 h 1120444"/>
                <a:gd name="connsiteX2230" fmla="*/ 98009 w 948439"/>
                <a:gd name="connsiteY2230" fmla="*/ 947004 h 1120444"/>
                <a:gd name="connsiteX2231" fmla="*/ 98531 w 948439"/>
                <a:gd name="connsiteY2231" fmla="*/ 945373 h 1120444"/>
                <a:gd name="connsiteX2232" fmla="*/ 93115 w 948439"/>
                <a:gd name="connsiteY2232" fmla="*/ 944003 h 1120444"/>
                <a:gd name="connsiteX2233" fmla="*/ 93115 w 948439"/>
                <a:gd name="connsiteY2233" fmla="*/ 942502 h 1120444"/>
                <a:gd name="connsiteX2234" fmla="*/ 93637 w 948439"/>
                <a:gd name="connsiteY2234" fmla="*/ 942045 h 1120444"/>
                <a:gd name="connsiteX2235" fmla="*/ 93441 w 948439"/>
                <a:gd name="connsiteY2235" fmla="*/ 940675 h 1120444"/>
                <a:gd name="connsiteX2236" fmla="*/ 90635 w 948439"/>
                <a:gd name="connsiteY2236" fmla="*/ 938130 h 1120444"/>
                <a:gd name="connsiteX2237" fmla="*/ 89330 w 948439"/>
                <a:gd name="connsiteY2237" fmla="*/ 937543 h 1120444"/>
                <a:gd name="connsiteX2238" fmla="*/ 86198 w 948439"/>
                <a:gd name="connsiteY2238" fmla="*/ 937412 h 1120444"/>
                <a:gd name="connsiteX2239" fmla="*/ 85676 w 948439"/>
                <a:gd name="connsiteY2239" fmla="*/ 938000 h 1120444"/>
                <a:gd name="connsiteX2240" fmla="*/ 85480 w 948439"/>
                <a:gd name="connsiteY2240" fmla="*/ 940087 h 1120444"/>
                <a:gd name="connsiteX2241" fmla="*/ 84763 w 948439"/>
                <a:gd name="connsiteY2241" fmla="*/ 940218 h 1120444"/>
                <a:gd name="connsiteX2242" fmla="*/ 84371 w 948439"/>
                <a:gd name="connsiteY2242" fmla="*/ 940805 h 1120444"/>
                <a:gd name="connsiteX2243" fmla="*/ 82870 w 948439"/>
                <a:gd name="connsiteY2243" fmla="*/ 940675 h 1120444"/>
                <a:gd name="connsiteX2244" fmla="*/ 82870 w 948439"/>
                <a:gd name="connsiteY2244" fmla="*/ 939957 h 1120444"/>
                <a:gd name="connsiteX2245" fmla="*/ 84567 w 948439"/>
                <a:gd name="connsiteY2245" fmla="*/ 939239 h 1120444"/>
                <a:gd name="connsiteX2246" fmla="*/ 84763 w 948439"/>
                <a:gd name="connsiteY2246" fmla="*/ 937869 h 1120444"/>
                <a:gd name="connsiteX2247" fmla="*/ 82544 w 948439"/>
                <a:gd name="connsiteY2247" fmla="*/ 936498 h 1120444"/>
                <a:gd name="connsiteX2248" fmla="*/ 81239 w 948439"/>
                <a:gd name="connsiteY2248" fmla="*/ 936368 h 1120444"/>
                <a:gd name="connsiteX2249" fmla="*/ 81239 w 948439"/>
                <a:gd name="connsiteY2249" fmla="*/ 935911 h 1120444"/>
                <a:gd name="connsiteX2250" fmla="*/ 79216 w 948439"/>
                <a:gd name="connsiteY2250" fmla="*/ 934541 h 1120444"/>
                <a:gd name="connsiteX2251" fmla="*/ 79020 w 948439"/>
                <a:gd name="connsiteY2251" fmla="*/ 934084 h 1120444"/>
                <a:gd name="connsiteX2252" fmla="*/ 79412 w 948439"/>
                <a:gd name="connsiteY2252" fmla="*/ 933497 h 1120444"/>
                <a:gd name="connsiteX2253" fmla="*/ 79020 w 948439"/>
                <a:gd name="connsiteY2253" fmla="*/ 933171 h 1120444"/>
                <a:gd name="connsiteX2254" fmla="*/ 77911 w 948439"/>
                <a:gd name="connsiteY2254" fmla="*/ 933040 h 1120444"/>
                <a:gd name="connsiteX2255" fmla="*/ 77520 w 948439"/>
                <a:gd name="connsiteY2255" fmla="*/ 932453 h 1120444"/>
                <a:gd name="connsiteX2256" fmla="*/ 76410 w 948439"/>
                <a:gd name="connsiteY2256" fmla="*/ 932453 h 1120444"/>
                <a:gd name="connsiteX2257" fmla="*/ 76998 w 948439"/>
                <a:gd name="connsiteY2257" fmla="*/ 930495 h 1120444"/>
                <a:gd name="connsiteX2258" fmla="*/ 76280 w 948439"/>
                <a:gd name="connsiteY2258" fmla="*/ 930039 h 1120444"/>
                <a:gd name="connsiteX2259" fmla="*/ 76280 w 948439"/>
                <a:gd name="connsiteY2259" fmla="*/ 929321 h 1120444"/>
                <a:gd name="connsiteX2260" fmla="*/ 76998 w 948439"/>
                <a:gd name="connsiteY2260" fmla="*/ 929190 h 1120444"/>
                <a:gd name="connsiteX2261" fmla="*/ 77193 w 948439"/>
                <a:gd name="connsiteY2261" fmla="*/ 929647 h 1120444"/>
                <a:gd name="connsiteX2262" fmla="*/ 78890 w 948439"/>
                <a:gd name="connsiteY2262" fmla="*/ 929516 h 1120444"/>
                <a:gd name="connsiteX2263" fmla="*/ 80586 w 948439"/>
                <a:gd name="connsiteY2263" fmla="*/ 929973 h 1120444"/>
                <a:gd name="connsiteX2264" fmla="*/ 86002 w 948439"/>
                <a:gd name="connsiteY2264" fmla="*/ 929843 h 1120444"/>
                <a:gd name="connsiteX2265" fmla="*/ 87112 w 948439"/>
                <a:gd name="connsiteY2265" fmla="*/ 930169 h 1120444"/>
                <a:gd name="connsiteX2266" fmla="*/ 88613 w 948439"/>
                <a:gd name="connsiteY2266" fmla="*/ 931344 h 1120444"/>
                <a:gd name="connsiteX2267" fmla="*/ 89330 w 948439"/>
                <a:gd name="connsiteY2267" fmla="*/ 931344 h 1120444"/>
                <a:gd name="connsiteX2268" fmla="*/ 89852 w 948439"/>
                <a:gd name="connsiteY2268" fmla="*/ 931801 h 1120444"/>
                <a:gd name="connsiteX2269" fmla="*/ 90961 w 948439"/>
                <a:gd name="connsiteY2269" fmla="*/ 931670 h 1120444"/>
                <a:gd name="connsiteX2270" fmla="*/ 91549 w 948439"/>
                <a:gd name="connsiteY2270" fmla="*/ 930299 h 1120444"/>
                <a:gd name="connsiteX2271" fmla="*/ 92658 w 948439"/>
                <a:gd name="connsiteY2271" fmla="*/ 929125 h 1120444"/>
                <a:gd name="connsiteX2272" fmla="*/ 92658 w 948439"/>
                <a:gd name="connsiteY2272" fmla="*/ 927167 h 1120444"/>
                <a:gd name="connsiteX2273" fmla="*/ 93245 w 948439"/>
                <a:gd name="connsiteY2273" fmla="*/ 926254 h 1120444"/>
                <a:gd name="connsiteX2274" fmla="*/ 93245 w 948439"/>
                <a:gd name="connsiteY2274" fmla="*/ 923383 h 1120444"/>
                <a:gd name="connsiteX2275" fmla="*/ 94094 w 948439"/>
                <a:gd name="connsiteY2275" fmla="*/ 923383 h 1120444"/>
                <a:gd name="connsiteX2276" fmla="*/ 94094 w 948439"/>
                <a:gd name="connsiteY2276" fmla="*/ 922665 h 1120444"/>
                <a:gd name="connsiteX2277" fmla="*/ 93376 w 948439"/>
                <a:gd name="connsiteY2277" fmla="*/ 922208 h 1120444"/>
                <a:gd name="connsiteX2278" fmla="*/ 93898 w 948439"/>
                <a:gd name="connsiteY2278" fmla="*/ 920251 h 1120444"/>
                <a:gd name="connsiteX2279" fmla="*/ 95203 w 948439"/>
                <a:gd name="connsiteY2279" fmla="*/ 920708 h 1120444"/>
                <a:gd name="connsiteX2280" fmla="*/ 95790 w 948439"/>
                <a:gd name="connsiteY2280" fmla="*/ 920381 h 1120444"/>
                <a:gd name="connsiteX2281" fmla="*/ 95986 w 948439"/>
                <a:gd name="connsiteY2281" fmla="*/ 919598 h 1120444"/>
                <a:gd name="connsiteX2282" fmla="*/ 97095 w 948439"/>
                <a:gd name="connsiteY2282" fmla="*/ 919468 h 1120444"/>
                <a:gd name="connsiteX2283" fmla="*/ 97813 w 948439"/>
                <a:gd name="connsiteY2283" fmla="*/ 920185 h 1120444"/>
                <a:gd name="connsiteX2284" fmla="*/ 99705 w 948439"/>
                <a:gd name="connsiteY2284" fmla="*/ 920512 h 1120444"/>
                <a:gd name="connsiteX2285" fmla="*/ 100619 w 948439"/>
                <a:gd name="connsiteY2285" fmla="*/ 918293 h 1120444"/>
                <a:gd name="connsiteX2286" fmla="*/ 102120 w 948439"/>
                <a:gd name="connsiteY2286" fmla="*/ 917510 h 1120444"/>
                <a:gd name="connsiteX2287" fmla="*/ 102120 w 948439"/>
                <a:gd name="connsiteY2287" fmla="*/ 916466 h 1120444"/>
                <a:gd name="connsiteX2288" fmla="*/ 103033 w 948439"/>
                <a:gd name="connsiteY2288" fmla="*/ 915748 h 1120444"/>
                <a:gd name="connsiteX2289" fmla="*/ 103033 w 948439"/>
                <a:gd name="connsiteY2289" fmla="*/ 915161 h 1120444"/>
                <a:gd name="connsiteX2290" fmla="*/ 104730 w 948439"/>
                <a:gd name="connsiteY2290" fmla="*/ 913791 h 1120444"/>
                <a:gd name="connsiteX2291" fmla="*/ 106035 w 948439"/>
                <a:gd name="connsiteY2291" fmla="*/ 913334 h 1120444"/>
                <a:gd name="connsiteX2292" fmla="*/ 106753 w 948439"/>
                <a:gd name="connsiteY2292" fmla="*/ 912160 h 1120444"/>
                <a:gd name="connsiteX2293" fmla="*/ 108253 w 948439"/>
                <a:gd name="connsiteY2293" fmla="*/ 911116 h 1120444"/>
                <a:gd name="connsiteX2294" fmla="*/ 109167 w 948439"/>
                <a:gd name="connsiteY2294" fmla="*/ 911572 h 1120444"/>
                <a:gd name="connsiteX2295" fmla="*/ 110994 w 948439"/>
                <a:gd name="connsiteY2295" fmla="*/ 911572 h 1120444"/>
                <a:gd name="connsiteX2296" fmla="*/ 111385 w 948439"/>
                <a:gd name="connsiteY2296" fmla="*/ 911116 h 1120444"/>
                <a:gd name="connsiteX2297" fmla="*/ 112299 w 948439"/>
                <a:gd name="connsiteY2297" fmla="*/ 910985 h 1120444"/>
                <a:gd name="connsiteX2298" fmla="*/ 115105 w 948439"/>
                <a:gd name="connsiteY2298" fmla="*/ 911899 h 1120444"/>
                <a:gd name="connsiteX2299" fmla="*/ 115692 w 948439"/>
                <a:gd name="connsiteY2299" fmla="*/ 910854 h 1120444"/>
                <a:gd name="connsiteX2300" fmla="*/ 116606 w 948439"/>
                <a:gd name="connsiteY2300" fmla="*/ 910724 h 1120444"/>
                <a:gd name="connsiteX2301" fmla="*/ 117911 w 948439"/>
                <a:gd name="connsiteY2301" fmla="*/ 911442 h 1120444"/>
                <a:gd name="connsiteX2302" fmla="*/ 118433 w 948439"/>
                <a:gd name="connsiteY2302" fmla="*/ 912616 h 1120444"/>
                <a:gd name="connsiteX2303" fmla="*/ 121956 w 948439"/>
                <a:gd name="connsiteY2303" fmla="*/ 913073 h 1120444"/>
                <a:gd name="connsiteX2304" fmla="*/ 122870 w 948439"/>
                <a:gd name="connsiteY2304" fmla="*/ 912290 h 1120444"/>
                <a:gd name="connsiteX2305" fmla="*/ 123261 w 948439"/>
                <a:gd name="connsiteY2305" fmla="*/ 911377 h 1120444"/>
                <a:gd name="connsiteX2306" fmla="*/ 125480 w 948439"/>
                <a:gd name="connsiteY2306" fmla="*/ 909745 h 1120444"/>
                <a:gd name="connsiteX2307" fmla="*/ 125480 w 948439"/>
                <a:gd name="connsiteY2307" fmla="*/ 909158 h 1120444"/>
                <a:gd name="connsiteX2308" fmla="*/ 126002 w 948439"/>
                <a:gd name="connsiteY2308" fmla="*/ 908832 h 1120444"/>
                <a:gd name="connsiteX2309" fmla="*/ 125806 w 948439"/>
                <a:gd name="connsiteY2309" fmla="*/ 907788 h 1120444"/>
                <a:gd name="connsiteX2310" fmla="*/ 126915 w 948439"/>
                <a:gd name="connsiteY2310" fmla="*/ 907331 h 1120444"/>
                <a:gd name="connsiteX2311" fmla="*/ 127307 w 948439"/>
                <a:gd name="connsiteY2311" fmla="*/ 906287 h 1120444"/>
                <a:gd name="connsiteX2312" fmla="*/ 127307 w 948439"/>
                <a:gd name="connsiteY2312" fmla="*/ 904917 h 1120444"/>
                <a:gd name="connsiteX2313" fmla="*/ 126589 w 948439"/>
                <a:gd name="connsiteY2313" fmla="*/ 904329 h 1120444"/>
                <a:gd name="connsiteX2314" fmla="*/ 126785 w 948439"/>
                <a:gd name="connsiteY2314" fmla="*/ 902829 h 1120444"/>
                <a:gd name="connsiteX2315" fmla="*/ 126394 w 948439"/>
                <a:gd name="connsiteY2315" fmla="*/ 901654 h 1120444"/>
                <a:gd name="connsiteX2316" fmla="*/ 126785 w 948439"/>
                <a:gd name="connsiteY2316" fmla="*/ 901523 h 1120444"/>
                <a:gd name="connsiteX2317" fmla="*/ 126785 w 948439"/>
                <a:gd name="connsiteY2317" fmla="*/ 900610 h 1120444"/>
                <a:gd name="connsiteX2318" fmla="*/ 126394 w 948439"/>
                <a:gd name="connsiteY2318" fmla="*/ 899435 h 1120444"/>
                <a:gd name="connsiteX2319" fmla="*/ 125806 w 948439"/>
                <a:gd name="connsiteY2319" fmla="*/ 899109 h 1120444"/>
                <a:gd name="connsiteX2320" fmla="*/ 126394 w 948439"/>
                <a:gd name="connsiteY2320" fmla="*/ 894346 h 1120444"/>
                <a:gd name="connsiteX2321" fmla="*/ 126915 w 948439"/>
                <a:gd name="connsiteY2321" fmla="*/ 893889 h 1120444"/>
                <a:gd name="connsiteX2322" fmla="*/ 126524 w 948439"/>
                <a:gd name="connsiteY2322" fmla="*/ 891670 h 1120444"/>
                <a:gd name="connsiteX2323" fmla="*/ 126915 w 948439"/>
                <a:gd name="connsiteY2323" fmla="*/ 889452 h 1120444"/>
                <a:gd name="connsiteX2324" fmla="*/ 125806 w 948439"/>
                <a:gd name="connsiteY2324" fmla="*/ 887821 h 1120444"/>
                <a:gd name="connsiteX2325" fmla="*/ 125806 w 948439"/>
                <a:gd name="connsiteY2325" fmla="*/ 886646 h 1120444"/>
                <a:gd name="connsiteX2326" fmla="*/ 124697 w 948439"/>
                <a:gd name="connsiteY2326" fmla="*/ 885602 h 1120444"/>
                <a:gd name="connsiteX2327" fmla="*/ 124697 w 948439"/>
                <a:gd name="connsiteY2327" fmla="*/ 884558 h 1120444"/>
                <a:gd name="connsiteX2328" fmla="*/ 125610 w 948439"/>
                <a:gd name="connsiteY2328" fmla="*/ 883384 h 1120444"/>
                <a:gd name="connsiteX2329" fmla="*/ 125088 w 948439"/>
                <a:gd name="connsiteY2329" fmla="*/ 883253 h 1120444"/>
                <a:gd name="connsiteX2330" fmla="*/ 124893 w 948439"/>
                <a:gd name="connsiteY2330" fmla="*/ 883840 h 1120444"/>
                <a:gd name="connsiteX2331" fmla="*/ 124371 w 948439"/>
                <a:gd name="connsiteY2331" fmla="*/ 883971 h 1120444"/>
                <a:gd name="connsiteX2332" fmla="*/ 123457 w 948439"/>
                <a:gd name="connsiteY2332" fmla="*/ 883057 h 1120444"/>
                <a:gd name="connsiteX2333" fmla="*/ 123066 w 948439"/>
                <a:gd name="connsiteY2333" fmla="*/ 880382 h 1120444"/>
                <a:gd name="connsiteX2334" fmla="*/ 123783 w 948439"/>
                <a:gd name="connsiteY2334" fmla="*/ 879664 h 1120444"/>
                <a:gd name="connsiteX2335" fmla="*/ 123783 w 948439"/>
                <a:gd name="connsiteY2335" fmla="*/ 877119 h 1120444"/>
                <a:gd name="connsiteX2336" fmla="*/ 123261 w 948439"/>
                <a:gd name="connsiteY2336" fmla="*/ 876532 h 1120444"/>
                <a:gd name="connsiteX2337" fmla="*/ 123261 w 948439"/>
                <a:gd name="connsiteY2337" fmla="*/ 875357 h 1120444"/>
                <a:gd name="connsiteX2338" fmla="*/ 122739 w 948439"/>
                <a:gd name="connsiteY2338" fmla="*/ 874640 h 1120444"/>
                <a:gd name="connsiteX2339" fmla="*/ 121630 w 948439"/>
                <a:gd name="connsiteY2339" fmla="*/ 870268 h 1120444"/>
                <a:gd name="connsiteX2340" fmla="*/ 120325 w 948439"/>
                <a:gd name="connsiteY2340" fmla="*/ 868310 h 1120444"/>
                <a:gd name="connsiteX2341" fmla="*/ 119607 w 948439"/>
                <a:gd name="connsiteY2341" fmla="*/ 866222 h 1120444"/>
                <a:gd name="connsiteX2342" fmla="*/ 117389 w 948439"/>
                <a:gd name="connsiteY2342" fmla="*/ 864395 h 1120444"/>
                <a:gd name="connsiteX2343" fmla="*/ 116671 w 948439"/>
                <a:gd name="connsiteY2343" fmla="*/ 862894 h 1120444"/>
                <a:gd name="connsiteX2344" fmla="*/ 115757 w 948439"/>
                <a:gd name="connsiteY2344" fmla="*/ 862111 h 1120444"/>
                <a:gd name="connsiteX2345" fmla="*/ 115040 w 948439"/>
                <a:gd name="connsiteY2345" fmla="*/ 862111 h 1120444"/>
                <a:gd name="connsiteX2346" fmla="*/ 114126 w 948439"/>
                <a:gd name="connsiteY2346" fmla="*/ 863025 h 1120444"/>
                <a:gd name="connsiteX2347" fmla="*/ 109885 w 948439"/>
                <a:gd name="connsiteY2347" fmla="*/ 863155 h 1120444"/>
                <a:gd name="connsiteX2348" fmla="*/ 109363 w 948439"/>
                <a:gd name="connsiteY2348" fmla="*/ 862829 h 1120444"/>
                <a:gd name="connsiteX2349" fmla="*/ 109167 w 948439"/>
                <a:gd name="connsiteY2349" fmla="*/ 864330 h 1120444"/>
                <a:gd name="connsiteX2350" fmla="*/ 108775 w 948439"/>
                <a:gd name="connsiteY2350" fmla="*/ 864656 h 1120444"/>
                <a:gd name="connsiteX2351" fmla="*/ 108384 w 948439"/>
                <a:gd name="connsiteY2351" fmla="*/ 864526 h 1120444"/>
                <a:gd name="connsiteX2352" fmla="*/ 108580 w 948439"/>
                <a:gd name="connsiteY2352" fmla="*/ 863155 h 1120444"/>
                <a:gd name="connsiteX2353" fmla="*/ 106557 w 948439"/>
                <a:gd name="connsiteY2353" fmla="*/ 861981 h 1120444"/>
                <a:gd name="connsiteX2354" fmla="*/ 103751 w 948439"/>
                <a:gd name="connsiteY2354" fmla="*/ 862568 h 1120444"/>
                <a:gd name="connsiteX2355" fmla="*/ 102837 w 948439"/>
                <a:gd name="connsiteY2355" fmla="*/ 862437 h 1120444"/>
                <a:gd name="connsiteX2356" fmla="*/ 101924 w 948439"/>
                <a:gd name="connsiteY2356" fmla="*/ 863481 h 1120444"/>
                <a:gd name="connsiteX2357" fmla="*/ 101206 w 948439"/>
                <a:gd name="connsiteY2357" fmla="*/ 863612 h 1120444"/>
                <a:gd name="connsiteX2358" fmla="*/ 101010 w 948439"/>
                <a:gd name="connsiteY2358" fmla="*/ 863025 h 1120444"/>
                <a:gd name="connsiteX2359" fmla="*/ 102120 w 948439"/>
                <a:gd name="connsiteY2359" fmla="*/ 861981 h 1120444"/>
                <a:gd name="connsiteX2360" fmla="*/ 101402 w 948439"/>
                <a:gd name="connsiteY2360" fmla="*/ 860153 h 1120444"/>
                <a:gd name="connsiteX2361" fmla="*/ 98596 w 948439"/>
                <a:gd name="connsiteY2361" fmla="*/ 859827 h 1120444"/>
                <a:gd name="connsiteX2362" fmla="*/ 96899 w 948439"/>
                <a:gd name="connsiteY2362" fmla="*/ 860284 h 1120444"/>
                <a:gd name="connsiteX2363" fmla="*/ 96704 w 948439"/>
                <a:gd name="connsiteY2363" fmla="*/ 859827 h 1120444"/>
                <a:gd name="connsiteX2364" fmla="*/ 97095 w 948439"/>
                <a:gd name="connsiteY2364" fmla="*/ 859370 h 1120444"/>
                <a:gd name="connsiteX2365" fmla="*/ 96378 w 948439"/>
                <a:gd name="connsiteY2365" fmla="*/ 859240 h 1120444"/>
                <a:gd name="connsiteX2366" fmla="*/ 95986 w 948439"/>
                <a:gd name="connsiteY2366" fmla="*/ 860153 h 1120444"/>
                <a:gd name="connsiteX2367" fmla="*/ 95072 w 948439"/>
                <a:gd name="connsiteY2367" fmla="*/ 860153 h 1120444"/>
                <a:gd name="connsiteX2368" fmla="*/ 94877 w 948439"/>
                <a:gd name="connsiteY2368" fmla="*/ 860480 h 1120444"/>
                <a:gd name="connsiteX2369" fmla="*/ 94094 w 948439"/>
                <a:gd name="connsiteY2369" fmla="*/ 860480 h 1120444"/>
                <a:gd name="connsiteX2370" fmla="*/ 94094 w 948439"/>
                <a:gd name="connsiteY2370" fmla="*/ 859566 h 1120444"/>
                <a:gd name="connsiteX2371" fmla="*/ 90961 w 948439"/>
                <a:gd name="connsiteY2371" fmla="*/ 860284 h 1120444"/>
                <a:gd name="connsiteX2372" fmla="*/ 90766 w 948439"/>
                <a:gd name="connsiteY2372" fmla="*/ 859827 h 1120444"/>
                <a:gd name="connsiteX2373" fmla="*/ 91157 w 948439"/>
                <a:gd name="connsiteY2373" fmla="*/ 859697 h 1120444"/>
                <a:gd name="connsiteX2374" fmla="*/ 91157 w 948439"/>
                <a:gd name="connsiteY2374" fmla="*/ 859110 h 1120444"/>
                <a:gd name="connsiteX2375" fmla="*/ 88939 w 948439"/>
                <a:gd name="connsiteY2375" fmla="*/ 857152 h 1120444"/>
                <a:gd name="connsiteX2376" fmla="*/ 84110 w 948439"/>
                <a:gd name="connsiteY2376" fmla="*/ 857283 h 1120444"/>
                <a:gd name="connsiteX2377" fmla="*/ 82087 w 948439"/>
                <a:gd name="connsiteY2377" fmla="*/ 858457 h 1120444"/>
                <a:gd name="connsiteX2378" fmla="*/ 79673 w 948439"/>
                <a:gd name="connsiteY2378" fmla="*/ 857413 h 1120444"/>
                <a:gd name="connsiteX2379" fmla="*/ 78368 w 948439"/>
                <a:gd name="connsiteY2379" fmla="*/ 859044 h 1120444"/>
                <a:gd name="connsiteX2380" fmla="*/ 78564 w 948439"/>
                <a:gd name="connsiteY2380" fmla="*/ 859827 h 1120444"/>
                <a:gd name="connsiteX2381" fmla="*/ 77846 w 948439"/>
                <a:gd name="connsiteY2381" fmla="*/ 859697 h 1120444"/>
                <a:gd name="connsiteX2382" fmla="*/ 77650 w 948439"/>
                <a:gd name="connsiteY2382" fmla="*/ 860284 h 1120444"/>
                <a:gd name="connsiteX2383" fmla="*/ 77259 w 948439"/>
                <a:gd name="connsiteY2383" fmla="*/ 860153 h 1120444"/>
                <a:gd name="connsiteX2384" fmla="*/ 77454 w 948439"/>
                <a:gd name="connsiteY2384" fmla="*/ 859240 h 1120444"/>
                <a:gd name="connsiteX2385" fmla="*/ 77063 w 948439"/>
                <a:gd name="connsiteY2385" fmla="*/ 859110 h 1120444"/>
                <a:gd name="connsiteX2386" fmla="*/ 76867 w 948439"/>
                <a:gd name="connsiteY2386" fmla="*/ 857478 h 1120444"/>
                <a:gd name="connsiteX2387" fmla="*/ 75758 w 948439"/>
                <a:gd name="connsiteY2387" fmla="*/ 858066 h 1120444"/>
                <a:gd name="connsiteX2388" fmla="*/ 75236 w 948439"/>
                <a:gd name="connsiteY2388" fmla="*/ 859436 h 1120444"/>
                <a:gd name="connsiteX2389" fmla="*/ 74518 w 948439"/>
                <a:gd name="connsiteY2389" fmla="*/ 859436 h 1120444"/>
                <a:gd name="connsiteX2390" fmla="*/ 74127 w 948439"/>
                <a:gd name="connsiteY2390" fmla="*/ 858522 h 1120444"/>
                <a:gd name="connsiteX2391" fmla="*/ 72821 w 948439"/>
                <a:gd name="connsiteY2391" fmla="*/ 857935 h 1120444"/>
                <a:gd name="connsiteX2392" fmla="*/ 70407 w 948439"/>
                <a:gd name="connsiteY2392" fmla="*/ 859566 h 1120444"/>
                <a:gd name="connsiteX2393" fmla="*/ 69298 w 948439"/>
                <a:gd name="connsiteY2393" fmla="*/ 859566 h 1120444"/>
                <a:gd name="connsiteX2394" fmla="*/ 67797 w 948439"/>
                <a:gd name="connsiteY2394" fmla="*/ 861067 h 1120444"/>
                <a:gd name="connsiteX2395" fmla="*/ 64796 w 948439"/>
                <a:gd name="connsiteY2395" fmla="*/ 861850 h 1120444"/>
                <a:gd name="connsiteX2396" fmla="*/ 64273 w 948439"/>
                <a:gd name="connsiteY2396" fmla="*/ 862894 h 1120444"/>
                <a:gd name="connsiteX2397" fmla="*/ 62968 w 948439"/>
                <a:gd name="connsiteY2397" fmla="*/ 863351 h 1120444"/>
                <a:gd name="connsiteX2398" fmla="*/ 62968 w 948439"/>
                <a:gd name="connsiteY2398" fmla="*/ 864264 h 1120444"/>
                <a:gd name="connsiteX2399" fmla="*/ 63490 w 948439"/>
                <a:gd name="connsiteY2399" fmla="*/ 864721 h 1120444"/>
                <a:gd name="connsiteX2400" fmla="*/ 62968 w 948439"/>
                <a:gd name="connsiteY2400" fmla="*/ 865309 h 1120444"/>
                <a:gd name="connsiteX2401" fmla="*/ 62381 w 948439"/>
                <a:gd name="connsiteY2401" fmla="*/ 865178 h 1120444"/>
                <a:gd name="connsiteX2402" fmla="*/ 62381 w 948439"/>
                <a:gd name="connsiteY2402" fmla="*/ 861589 h 1120444"/>
                <a:gd name="connsiteX2403" fmla="*/ 61272 w 948439"/>
                <a:gd name="connsiteY2403" fmla="*/ 862177 h 1120444"/>
                <a:gd name="connsiteX2404" fmla="*/ 59967 w 948439"/>
                <a:gd name="connsiteY2404" fmla="*/ 862046 h 1120444"/>
                <a:gd name="connsiteX2405" fmla="*/ 58858 w 948439"/>
                <a:gd name="connsiteY2405" fmla="*/ 863677 h 1120444"/>
                <a:gd name="connsiteX2406" fmla="*/ 57031 w 948439"/>
                <a:gd name="connsiteY2406" fmla="*/ 864264 h 1120444"/>
                <a:gd name="connsiteX2407" fmla="*/ 56313 w 948439"/>
                <a:gd name="connsiteY2407" fmla="*/ 864264 h 1120444"/>
                <a:gd name="connsiteX2408" fmla="*/ 54812 w 948439"/>
                <a:gd name="connsiteY2408" fmla="*/ 862764 h 1120444"/>
                <a:gd name="connsiteX2409" fmla="*/ 54812 w 948439"/>
                <a:gd name="connsiteY2409" fmla="*/ 861132 h 1120444"/>
                <a:gd name="connsiteX2410" fmla="*/ 56639 w 948439"/>
                <a:gd name="connsiteY2410" fmla="*/ 859958 h 1120444"/>
                <a:gd name="connsiteX2411" fmla="*/ 56639 w 948439"/>
                <a:gd name="connsiteY2411" fmla="*/ 859175 h 1120444"/>
                <a:gd name="connsiteX2412" fmla="*/ 57031 w 948439"/>
                <a:gd name="connsiteY2412" fmla="*/ 858849 h 1120444"/>
                <a:gd name="connsiteX2413" fmla="*/ 57944 w 948439"/>
                <a:gd name="connsiteY2413" fmla="*/ 858849 h 1120444"/>
                <a:gd name="connsiteX2414" fmla="*/ 58335 w 948439"/>
                <a:gd name="connsiteY2414" fmla="*/ 858392 h 1120444"/>
                <a:gd name="connsiteX2415" fmla="*/ 58531 w 948439"/>
                <a:gd name="connsiteY2415" fmla="*/ 856434 h 1120444"/>
                <a:gd name="connsiteX2416" fmla="*/ 59053 w 948439"/>
                <a:gd name="connsiteY2416" fmla="*/ 855978 h 1120444"/>
                <a:gd name="connsiteX2417" fmla="*/ 58662 w 948439"/>
                <a:gd name="connsiteY2417" fmla="*/ 854346 h 1120444"/>
                <a:gd name="connsiteX2418" fmla="*/ 57748 w 948439"/>
                <a:gd name="connsiteY2418" fmla="*/ 854020 h 1120444"/>
                <a:gd name="connsiteX2419" fmla="*/ 57357 w 948439"/>
                <a:gd name="connsiteY2419" fmla="*/ 853106 h 1120444"/>
                <a:gd name="connsiteX2420" fmla="*/ 56443 w 948439"/>
                <a:gd name="connsiteY2420" fmla="*/ 852519 h 1120444"/>
                <a:gd name="connsiteX2421" fmla="*/ 56052 w 948439"/>
                <a:gd name="connsiteY2421" fmla="*/ 850562 h 1120444"/>
                <a:gd name="connsiteX2422" fmla="*/ 57944 w 948439"/>
                <a:gd name="connsiteY2422" fmla="*/ 849061 h 1120444"/>
                <a:gd name="connsiteX2423" fmla="*/ 58662 w 948439"/>
                <a:gd name="connsiteY2423" fmla="*/ 849061 h 1120444"/>
                <a:gd name="connsiteX2424" fmla="*/ 59053 w 948439"/>
                <a:gd name="connsiteY2424" fmla="*/ 849648 h 1120444"/>
                <a:gd name="connsiteX2425" fmla="*/ 59967 w 948439"/>
                <a:gd name="connsiteY2425" fmla="*/ 849779 h 1120444"/>
                <a:gd name="connsiteX2426" fmla="*/ 60880 w 948439"/>
                <a:gd name="connsiteY2426" fmla="*/ 847821 h 1120444"/>
                <a:gd name="connsiteX2427" fmla="*/ 62185 w 948439"/>
                <a:gd name="connsiteY2427" fmla="*/ 846907 h 1120444"/>
                <a:gd name="connsiteX2428" fmla="*/ 62903 w 948439"/>
                <a:gd name="connsiteY2428" fmla="*/ 845537 h 1120444"/>
                <a:gd name="connsiteX2429" fmla="*/ 62707 w 948439"/>
                <a:gd name="connsiteY2429" fmla="*/ 843906 h 1120444"/>
                <a:gd name="connsiteX2430" fmla="*/ 61402 w 948439"/>
                <a:gd name="connsiteY2430" fmla="*/ 843775 h 1120444"/>
                <a:gd name="connsiteX2431" fmla="*/ 61794 w 948439"/>
                <a:gd name="connsiteY2431" fmla="*/ 842731 h 1120444"/>
                <a:gd name="connsiteX2432" fmla="*/ 59902 w 948439"/>
                <a:gd name="connsiteY2432" fmla="*/ 842144 h 1120444"/>
                <a:gd name="connsiteX2433" fmla="*/ 59706 w 948439"/>
                <a:gd name="connsiteY2433" fmla="*/ 840774 h 1120444"/>
                <a:gd name="connsiteX2434" fmla="*/ 56704 w 948439"/>
                <a:gd name="connsiteY2434" fmla="*/ 841361 h 1120444"/>
                <a:gd name="connsiteX2435" fmla="*/ 56900 w 948439"/>
                <a:gd name="connsiteY2435" fmla="*/ 840317 h 1120444"/>
                <a:gd name="connsiteX2436" fmla="*/ 57422 w 948439"/>
                <a:gd name="connsiteY2436" fmla="*/ 840186 h 1120444"/>
                <a:gd name="connsiteX2437" fmla="*/ 58923 w 948439"/>
                <a:gd name="connsiteY2437" fmla="*/ 838099 h 1120444"/>
                <a:gd name="connsiteX2438" fmla="*/ 61729 w 948439"/>
                <a:gd name="connsiteY2438" fmla="*/ 837054 h 1120444"/>
                <a:gd name="connsiteX2439" fmla="*/ 61924 w 948439"/>
                <a:gd name="connsiteY2439" fmla="*/ 836597 h 1120444"/>
                <a:gd name="connsiteX2440" fmla="*/ 63621 w 948439"/>
                <a:gd name="connsiteY2440" fmla="*/ 836010 h 1120444"/>
                <a:gd name="connsiteX2441" fmla="*/ 64339 w 948439"/>
                <a:gd name="connsiteY2441" fmla="*/ 834966 h 1120444"/>
                <a:gd name="connsiteX2442" fmla="*/ 65056 w 948439"/>
                <a:gd name="connsiteY2442" fmla="*/ 834640 h 1120444"/>
                <a:gd name="connsiteX2443" fmla="*/ 66362 w 948439"/>
                <a:gd name="connsiteY2443" fmla="*/ 834966 h 1120444"/>
                <a:gd name="connsiteX2444" fmla="*/ 66166 w 948439"/>
                <a:gd name="connsiteY2444" fmla="*/ 836141 h 1120444"/>
                <a:gd name="connsiteX2445" fmla="*/ 66557 w 948439"/>
                <a:gd name="connsiteY2445" fmla="*/ 836141 h 1120444"/>
                <a:gd name="connsiteX2446" fmla="*/ 68058 w 948439"/>
                <a:gd name="connsiteY2446" fmla="*/ 835227 h 1120444"/>
                <a:gd name="connsiteX2447" fmla="*/ 69885 w 948439"/>
                <a:gd name="connsiteY2447" fmla="*/ 835814 h 1120444"/>
                <a:gd name="connsiteX2448" fmla="*/ 71386 w 948439"/>
                <a:gd name="connsiteY2448" fmla="*/ 834640 h 1120444"/>
                <a:gd name="connsiteX2449" fmla="*/ 75627 w 948439"/>
                <a:gd name="connsiteY2449" fmla="*/ 833726 h 1120444"/>
                <a:gd name="connsiteX2450" fmla="*/ 76345 w 948439"/>
                <a:gd name="connsiteY2450" fmla="*/ 833270 h 1120444"/>
                <a:gd name="connsiteX2451" fmla="*/ 76737 w 948439"/>
                <a:gd name="connsiteY2451" fmla="*/ 831900 h 1120444"/>
                <a:gd name="connsiteX2452" fmla="*/ 77650 w 948439"/>
                <a:gd name="connsiteY2452" fmla="*/ 831443 h 1120444"/>
                <a:gd name="connsiteX2453" fmla="*/ 78042 w 948439"/>
                <a:gd name="connsiteY2453" fmla="*/ 830529 h 1120444"/>
                <a:gd name="connsiteX2454" fmla="*/ 80064 w 948439"/>
                <a:gd name="connsiteY2454" fmla="*/ 830203 h 1120444"/>
                <a:gd name="connsiteX2455" fmla="*/ 81565 w 948439"/>
                <a:gd name="connsiteY2455" fmla="*/ 829028 h 1120444"/>
                <a:gd name="connsiteX2456" fmla="*/ 81957 w 948439"/>
                <a:gd name="connsiteY2456" fmla="*/ 827397 h 1120444"/>
                <a:gd name="connsiteX2457" fmla="*/ 82870 w 948439"/>
                <a:gd name="connsiteY2457" fmla="*/ 827071 h 1120444"/>
                <a:gd name="connsiteX2458" fmla="*/ 83262 w 948439"/>
                <a:gd name="connsiteY2458" fmla="*/ 826027 h 1120444"/>
                <a:gd name="connsiteX2459" fmla="*/ 84175 w 948439"/>
                <a:gd name="connsiteY2459" fmla="*/ 826027 h 1120444"/>
                <a:gd name="connsiteX2460" fmla="*/ 84567 w 948439"/>
                <a:gd name="connsiteY2460" fmla="*/ 825570 h 1120444"/>
                <a:gd name="connsiteX2461" fmla="*/ 86981 w 948439"/>
                <a:gd name="connsiteY2461" fmla="*/ 825570 h 1120444"/>
                <a:gd name="connsiteX2462" fmla="*/ 89396 w 948439"/>
                <a:gd name="connsiteY2462" fmla="*/ 824657 h 1120444"/>
                <a:gd name="connsiteX2463" fmla="*/ 91288 w 948439"/>
                <a:gd name="connsiteY2463" fmla="*/ 824526 h 1120444"/>
                <a:gd name="connsiteX2464" fmla="*/ 92397 w 948439"/>
                <a:gd name="connsiteY2464" fmla="*/ 823612 h 1120444"/>
                <a:gd name="connsiteX2465" fmla="*/ 92397 w 948439"/>
                <a:gd name="connsiteY2465" fmla="*/ 822699 h 1120444"/>
                <a:gd name="connsiteX2466" fmla="*/ 90505 w 948439"/>
                <a:gd name="connsiteY2466" fmla="*/ 821786 h 1120444"/>
                <a:gd name="connsiteX2467" fmla="*/ 90505 w 948439"/>
                <a:gd name="connsiteY2467" fmla="*/ 821329 h 1120444"/>
                <a:gd name="connsiteX2468" fmla="*/ 95138 w 948439"/>
                <a:gd name="connsiteY2468" fmla="*/ 819501 h 1120444"/>
                <a:gd name="connsiteX2469" fmla="*/ 95138 w 948439"/>
                <a:gd name="connsiteY2469" fmla="*/ 818718 h 1120444"/>
                <a:gd name="connsiteX2470" fmla="*/ 94616 w 948439"/>
                <a:gd name="connsiteY2470" fmla="*/ 818262 h 1120444"/>
                <a:gd name="connsiteX2471" fmla="*/ 92397 w 948439"/>
                <a:gd name="connsiteY2471" fmla="*/ 818262 h 1120444"/>
                <a:gd name="connsiteX2472" fmla="*/ 91810 w 948439"/>
                <a:gd name="connsiteY2472" fmla="*/ 817675 h 1120444"/>
                <a:gd name="connsiteX2473" fmla="*/ 95333 w 948439"/>
                <a:gd name="connsiteY2473" fmla="*/ 817544 h 1120444"/>
                <a:gd name="connsiteX2474" fmla="*/ 95529 w 948439"/>
                <a:gd name="connsiteY2474" fmla="*/ 817087 h 1120444"/>
                <a:gd name="connsiteX2475" fmla="*/ 94811 w 948439"/>
                <a:gd name="connsiteY2475" fmla="*/ 816500 h 1120444"/>
                <a:gd name="connsiteX2476" fmla="*/ 96639 w 948439"/>
                <a:gd name="connsiteY2476" fmla="*/ 816043 h 1120444"/>
                <a:gd name="connsiteX2477" fmla="*/ 96443 w 948439"/>
                <a:gd name="connsiteY2477" fmla="*/ 815586 h 1120444"/>
                <a:gd name="connsiteX2478" fmla="*/ 95725 w 948439"/>
                <a:gd name="connsiteY2478" fmla="*/ 815586 h 1120444"/>
                <a:gd name="connsiteX2479" fmla="*/ 95921 w 948439"/>
                <a:gd name="connsiteY2479" fmla="*/ 814999 h 1120444"/>
                <a:gd name="connsiteX2480" fmla="*/ 97748 w 948439"/>
                <a:gd name="connsiteY2480" fmla="*/ 814673 h 1120444"/>
                <a:gd name="connsiteX2481" fmla="*/ 97944 w 948439"/>
                <a:gd name="connsiteY2481" fmla="*/ 814999 h 1120444"/>
                <a:gd name="connsiteX2482" fmla="*/ 100358 w 948439"/>
                <a:gd name="connsiteY2482" fmla="*/ 815130 h 1120444"/>
                <a:gd name="connsiteX2483" fmla="*/ 101076 w 948439"/>
                <a:gd name="connsiteY2483" fmla="*/ 814673 h 1120444"/>
                <a:gd name="connsiteX2484" fmla="*/ 103490 w 948439"/>
                <a:gd name="connsiteY2484" fmla="*/ 814542 h 1120444"/>
                <a:gd name="connsiteX2485" fmla="*/ 103881 w 948439"/>
                <a:gd name="connsiteY2485" fmla="*/ 815130 h 1120444"/>
                <a:gd name="connsiteX2486" fmla="*/ 104991 w 948439"/>
                <a:gd name="connsiteY2486" fmla="*/ 814803 h 1120444"/>
                <a:gd name="connsiteX2487" fmla="*/ 107014 w 948439"/>
                <a:gd name="connsiteY2487" fmla="*/ 815978 h 1120444"/>
                <a:gd name="connsiteX2488" fmla="*/ 109036 w 948439"/>
                <a:gd name="connsiteY2488" fmla="*/ 815978 h 1120444"/>
                <a:gd name="connsiteX2489" fmla="*/ 109754 w 948439"/>
                <a:gd name="connsiteY2489" fmla="*/ 815521 h 1120444"/>
                <a:gd name="connsiteX2490" fmla="*/ 109363 w 948439"/>
                <a:gd name="connsiteY2490" fmla="*/ 813694 h 1120444"/>
                <a:gd name="connsiteX2491" fmla="*/ 110081 w 948439"/>
                <a:gd name="connsiteY2491" fmla="*/ 813237 h 1120444"/>
                <a:gd name="connsiteX2492" fmla="*/ 111581 w 948439"/>
                <a:gd name="connsiteY2492" fmla="*/ 813237 h 1120444"/>
                <a:gd name="connsiteX2493" fmla="*/ 111581 w 948439"/>
                <a:gd name="connsiteY2493" fmla="*/ 812324 h 1120444"/>
                <a:gd name="connsiteX2494" fmla="*/ 113408 w 948439"/>
                <a:gd name="connsiteY2494" fmla="*/ 811867 h 1120444"/>
                <a:gd name="connsiteX2495" fmla="*/ 113017 w 948439"/>
                <a:gd name="connsiteY2495" fmla="*/ 811280 h 1120444"/>
                <a:gd name="connsiteX2496" fmla="*/ 113735 w 948439"/>
                <a:gd name="connsiteY2496" fmla="*/ 810236 h 1120444"/>
                <a:gd name="connsiteX2497" fmla="*/ 112038 w 948439"/>
                <a:gd name="connsiteY2497" fmla="*/ 809648 h 1120444"/>
                <a:gd name="connsiteX2498" fmla="*/ 111842 w 948439"/>
                <a:gd name="connsiteY2498" fmla="*/ 809061 h 1120444"/>
                <a:gd name="connsiteX2499" fmla="*/ 113343 w 948439"/>
                <a:gd name="connsiteY2499" fmla="*/ 808604 h 1120444"/>
                <a:gd name="connsiteX2500" fmla="*/ 113343 w 948439"/>
                <a:gd name="connsiteY2500" fmla="*/ 808278 h 1120444"/>
                <a:gd name="connsiteX2501" fmla="*/ 114648 w 948439"/>
                <a:gd name="connsiteY2501" fmla="*/ 808148 h 1120444"/>
                <a:gd name="connsiteX2502" fmla="*/ 114844 w 948439"/>
                <a:gd name="connsiteY2502" fmla="*/ 807104 h 1120444"/>
                <a:gd name="connsiteX2503" fmla="*/ 115431 w 948439"/>
                <a:gd name="connsiteY2503" fmla="*/ 807104 h 1120444"/>
                <a:gd name="connsiteX2504" fmla="*/ 115953 w 948439"/>
                <a:gd name="connsiteY2504" fmla="*/ 808017 h 1120444"/>
                <a:gd name="connsiteX2505" fmla="*/ 117454 w 948439"/>
                <a:gd name="connsiteY2505" fmla="*/ 808735 h 1120444"/>
                <a:gd name="connsiteX2506" fmla="*/ 118172 w 948439"/>
                <a:gd name="connsiteY2506" fmla="*/ 808148 h 1120444"/>
                <a:gd name="connsiteX2507" fmla="*/ 118889 w 948439"/>
                <a:gd name="connsiteY2507" fmla="*/ 808735 h 1120444"/>
                <a:gd name="connsiteX2508" fmla="*/ 119803 w 948439"/>
                <a:gd name="connsiteY2508" fmla="*/ 808278 h 1120444"/>
                <a:gd name="connsiteX2509" fmla="*/ 120390 w 948439"/>
                <a:gd name="connsiteY2509" fmla="*/ 808735 h 1120444"/>
                <a:gd name="connsiteX2510" fmla="*/ 125415 w 948439"/>
                <a:gd name="connsiteY2510" fmla="*/ 808474 h 1120444"/>
                <a:gd name="connsiteX2511" fmla="*/ 126720 w 948439"/>
                <a:gd name="connsiteY2511" fmla="*/ 807430 h 1120444"/>
                <a:gd name="connsiteX2512" fmla="*/ 126720 w 948439"/>
                <a:gd name="connsiteY2512" fmla="*/ 805929 h 1120444"/>
                <a:gd name="connsiteX2513" fmla="*/ 126198 w 948439"/>
                <a:gd name="connsiteY2513" fmla="*/ 805799 h 1120444"/>
                <a:gd name="connsiteX2514" fmla="*/ 126394 w 948439"/>
                <a:gd name="connsiteY2514" fmla="*/ 804885 h 1120444"/>
                <a:gd name="connsiteX2515" fmla="*/ 128808 w 948439"/>
                <a:gd name="connsiteY2515" fmla="*/ 803841 h 1120444"/>
                <a:gd name="connsiteX2516" fmla="*/ 129199 w 948439"/>
                <a:gd name="connsiteY2516" fmla="*/ 804754 h 1120444"/>
                <a:gd name="connsiteX2517" fmla="*/ 131222 w 948439"/>
                <a:gd name="connsiteY2517" fmla="*/ 804754 h 1120444"/>
                <a:gd name="connsiteX2518" fmla="*/ 131614 w 948439"/>
                <a:gd name="connsiteY2518" fmla="*/ 805211 h 1120444"/>
                <a:gd name="connsiteX2519" fmla="*/ 132201 w 948439"/>
                <a:gd name="connsiteY2519" fmla="*/ 805211 h 1120444"/>
                <a:gd name="connsiteX2520" fmla="*/ 133506 w 948439"/>
                <a:gd name="connsiteY2520" fmla="*/ 804167 h 1120444"/>
                <a:gd name="connsiteX2521" fmla="*/ 133506 w 948439"/>
                <a:gd name="connsiteY2521" fmla="*/ 802666 h 1120444"/>
                <a:gd name="connsiteX2522" fmla="*/ 133898 w 948439"/>
                <a:gd name="connsiteY2522" fmla="*/ 802210 h 1120444"/>
                <a:gd name="connsiteX2523" fmla="*/ 133180 w 948439"/>
                <a:gd name="connsiteY2523" fmla="*/ 801883 h 1120444"/>
                <a:gd name="connsiteX2524" fmla="*/ 133375 w 948439"/>
                <a:gd name="connsiteY2524" fmla="*/ 800970 h 1120444"/>
                <a:gd name="connsiteX2525" fmla="*/ 132853 w 948439"/>
                <a:gd name="connsiteY2525" fmla="*/ 800513 h 1120444"/>
                <a:gd name="connsiteX2526" fmla="*/ 132853 w 948439"/>
                <a:gd name="connsiteY2526" fmla="*/ 799600 h 1120444"/>
                <a:gd name="connsiteX2527" fmla="*/ 132331 w 948439"/>
                <a:gd name="connsiteY2527" fmla="*/ 799273 h 1120444"/>
                <a:gd name="connsiteX2528" fmla="*/ 132331 w 948439"/>
                <a:gd name="connsiteY2528" fmla="*/ 798686 h 1120444"/>
                <a:gd name="connsiteX2529" fmla="*/ 132723 w 948439"/>
                <a:gd name="connsiteY2529" fmla="*/ 798360 h 1120444"/>
                <a:gd name="connsiteX2530" fmla="*/ 132723 w 948439"/>
                <a:gd name="connsiteY2530" fmla="*/ 796924 h 1120444"/>
                <a:gd name="connsiteX2531" fmla="*/ 133832 w 948439"/>
                <a:gd name="connsiteY2531" fmla="*/ 796337 h 1120444"/>
                <a:gd name="connsiteX2532" fmla="*/ 134550 w 948439"/>
                <a:gd name="connsiteY2532" fmla="*/ 794967 h 1120444"/>
                <a:gd name="connsiteX2533" fmla="*/ 133441 w 948439"/>
                <a:gd name="connsiteY2533" fmla="*/ 794510 h 1120444"/>
                <a:gd name="connsiteX2534" fmla="*/ 131418 w 948439"/>
                <a:gd name="connsiteY2534" fmla="*/ 794640 h 1120444"/>
                <a:gd name="connsiteX2535" fmla="*/ 131940 w 948439"/>
                <a:gd name="connsiteY2535" fmla="*/ 792814 h 1120444"/>
                <a:gd name="connsiteX2536" fmla="*/ 130831 w 948439"/>
                <a:gd name="connsiteY2536" fmla="*/ 791639 h 1120444"/>
                <a:gd name="connsiteX2537" fmla="*/ 129917 w 948439"/>
                <a:gd name="connsiteY2537" fmla="*/ 791312 h 1120444"/>
                <a:gd name="connsiteX2538" fmla="*/ 129917 w 948439"/>
                <a:gd name="connsiteY2538" fmla="*/ 790856 h 1120444"/>
                <a:gd name="connsiteX2539" fmla="*/ 133636 w 948439"/>
                <a:gd name="connsiteY2539" fmla="*/ 788441 h 1120444"/>
                <a:gd name="connsiteX2540" fmla="*/ 136964 w 948439"/>
                <a:gd name="connsiteY2540" fmla="*/ 785440 h 1120444"/>
                <a:gd name="connsiteX2541" fmla="*/ 136964 w 948439"/>
                <a:gd name="connsiteY2541" fmla="*/ 784983 h 1120444"/>
                <a:gd name="connsiteX2542" fmla="*/ 136246 w 948439"/>
                <a:gd name="connsiteY2542" fmla="*/ 784526 h 1120444"/>
                <a:gd name="connsiteX2543" fmla="*/ 134028 w 948439"/>
                <a:gd name="connsiteY2543" fmla="*/ 784853 h 1120444"/>
                <a:gd name="connsiteX2544" fmla="*/ 134028 w 948439"/>
                <a:gd name="connsiteY2544" fmla="*/ 784396 h 1120444"/>
                <a:gd name="connsiteX2545" fmla="*/ 134550 w 948439"/>
                <a:gd name="connsiteY2545" fmla="*/ 784070 h 1120444"/>
                <a:gd name="connsiteX2546" fmla="*/ 134354 w 948439"/>
                <a:gd name="connsiteY2546" fmla="*/ 783026 h 1120444"/>
                <a:gd name="connsiteX2547" fmla="*/ 134942 w 948439"/>
                <a:gd name="connsiteY2547" fmla="*/ 782895 h 1120444"/>
                <a:gd name="connsiteX2548" fmla="*/ 134550 w 948439"/>
                <a:gd name="connsiteY2548" fmla="*/ 782438 h 1120444"/>
                <a:gd name="connsiteX2549" fmla="*/ 134942 w 948439"/>
                <a:gd name="connsiteY2549" fmla="*/ 781525 h 1120444"/>
                <a:gd name="connsiteX2550" fmla="*/ 133441 w 948439"/>
                <a:gd name="connsiteY2550" fmla="*/ 781394 h 1120444"/>
                <a:gd name="connsiteX2551" fmla="*/ 132331 w 948439"/>
                <a:gd name="connsiteY2551" fmla="*/ 780155 h 1120444"/>
                <a:gd name="connsiteX2552" fmla="*/ 131614 w 948439"/>
                <a:gd name="connsiteY2552" fmla="*/ 780155 h 1120444"/>
                <a:gd name="connsiteX2553" fmla="*/ 131026 w 948439"/>
                <a:gd name="connsiteY2553" fmla="*/ 779698 h 1120444"/>
                <a:gd name="connsiteX2554" fmla="*/ 132136 w 948439"/>
                <a:gd name="connsiteY2554" fmla="*/ 778327 h 1120444"/>
                <a:gd name="connsiteX2555" fmla="*/ 131940 w 948439"/>
                <a:gd name="connsiteY2555" fmla="*/ 777414 h 1120444"/>
                <a:gd name="connsiteX2556" fmla="*/ 133245 w 948439"/>
                <a:gd name="connsiteY2556" fmla="*/ 776370 h 1120444"/>
                <a:gd name="connsiteX2557" fmla="*/ 133832 w 948439"/>
                <a:gd name="connsiteY2557" fmla="*/ 775195 h 1120444"/>
                <a:gd name="connsiteX2558" fmla="*/ 137356 w 948439"/>
                <a:gd name="connsiteY2558" fmla="*/ 773368 h 1120444"/>
                <a:gd name="connsiteX2559" fmla="*/ 137747 w 948439"/>
                <a:gd name="connsiteY2559" fmla="*/ 772781 h 1120444"/>
                <a:gd name="connsiteX2560" fmla="*/ 137552 w 948439"/>
                <a:gd name="connsiteY2560" fmla="*/ 772194 h 1120444"/>
                <a:gd name="connsiteX2561" fmla="*/ 136051 w 948439"/>
                <a:gd name="connsiteY2561" fmla="*/ 772650 h 1120444"/>
                <a:gd name="connsiteX2562" fmla="*/ 134942 w 948439"/>
                <a:gd name="connsiteY2562" fmla="*/ 772520 h 1120444"/>
                <a:gd name="connsiteX2563" fmla="*/ 136769 w 948439"/>
                <a:gd name="connsiteY2563" fmla="*/ 770889 h 1120444"/>
                <a:gd name="connsiteX2564" fmla="*/ 138074 w 948439"/>
                <a:gd name="connsiteY2564" fmla="*/ 771019 h 1120444"/>
                <a:gd name="connsiteX2565" fmla="*/ 139770 w 948439"/>
                <a:gd name="connsiteY2565" fmla="*/ 770562 h 1120444"/>
                <a:gd name="connsiteX2566" fmla="*/ 140162 w 948439"/>
                <a:gd name="connsiteY2566" fmla="*/ 770106 h 1120444"/>
                <a:gd name="connsiteX2567" fmla="*/ 141271 w 948439"/>
                <a:gd name="connsiteY2567" fmla="*/ 770106 h 1120444"/>
                <a:gd name="connsiteX2568" fmla="*/ 141989 w 948439"/>
                <a:gd name="connsiteY2568" fmla="*/ 771280 h 1120444"/>
                <a:gd name="connsiteX2569" fmla="*/ 142380 w 948439"/>
                <a:gd name="connsiteY2569" fmla="*/ 770954 h 1120444"/>
                <a:gd name="connsiteX2570" fmla="*/ 143098 w 948439"/>
                <a:gd name="connsiteY2570" fmla="*/ 771280 h 1120444"/>
                <a:gd name="connsiteX2571" fmla="*/ 142707 w 948439"/>
                <a:gd name="connsiteY2571" fmla="*/ 772324 h 1120444"/>
                <a:gd name="connsiteX2572" fmla="*/ 144012 w 948439"/>
                <a:gd name="connsiteY2572" fmla="*/ 772194 h 1120444"/>
                <a:gd name="connsiteX2573" fmla="*/ 144403 w 948439"/>
                <a:gd name="connsiteY2573" fmla="*/ 772520 h 1120444"/>
                <a:gd name="connsiteX2574" fmla="*/ 145708 w 948439"/>
                <a:gd name="connsiteY2574" fmla="*/ 772063 h 1120444"/>
                <a:gd name="connsiteX2575" fmla="*/ 146817 w 948439"/>
                <a:gd name="connsiteY2575" fmla="*/ 772846 h 1120444"/>
                <a:gd name="connsiteX2576" fmla="*/ 149036 w 948439"/>
                <a:gd name="connsiteY2576" fmla="*/ 772259 h 1120444"/>
                <a:gd name="connsiteX2577" fmla="*/ 149949 w 948439"/>
                <a:gd name="connsiteY2577" fmla="*/ 773173 h 1120444"/>
                <a:gd name="connsiteX2578" fmla="*/ 151450 w 948439"/>
                <a:gd name="connsiteY2578" fmla="*/ 773042 h 1120444"/>
                <a:gd name="connsiteX2579" fmla="*/ 152951 w 948439"/>
                <a:gd name="connsiteY2579" fmla="*/ 773956 h 1120444"/>
                <a:gd name="connsiteX2580" fmla="*/ 154060 w 948439"/>
                <a:gd name="connsiteY2580" fmla="*/ 773825 h 1120444"/>
                <a:gd name="connsiteX2581" fmla="*/ 154778 w 948439"/>
                <a:gd name="connsiteY2581" fmla="*/ 776239 h 1120444"/>
                <a:gd name="connsiteX2582" fmla="*/ 155300 w 948439"/>
                <a:gd name="connsiteY2582" fmla="*/ 776109 h 1120444"/>
                <a:gd name="connsiteX2583" fmla="*/ 155300 w 948439"/>
                <a:gd name="connsiteY2583" fmla="*/ 775195 h 1120444"/>
                <a:gd name="connsiteX2584" fmla="*/ 156214 w 948439"/>
                <a:gd name="connsiteY2584" fmla="*/ 774282 h 1120444"/>
                <a:gd name="connsiteX2585" fmla="*/ 158106 w 948439"/>
                <a:gd name="connsiteY2585" fmla="*/ 775065 h 1120444"/>
                <a:gd name="connsiteX2586" fmla="*/ 159020 w 948439"/>
                <a:gd name="connsiteY2586" fmla="*/ 774478 h 1120444"/>
                <a:gd name="connsiteX2587" fmla="*/ 160129 w 948439"/>
                <a:gd name="connsiteY2587" fmla="*/ 774478 h 1120444"/>
                <a:gd name="connsiteX2588" fmla="*/ 160129 w 948439"/>
                <a:gd name="connsiteY2588" fmla="*/ 773694 h 1120444"/>
                <a:gd name="connsiteX2589" fmla="*/ 160716 w 948439"/>
                <a:gd name="connsiteY2589" fmla="*/ 773564 h 1120444"/>
                <a:gd name="connsiteX2590" fmla="*/ 160716 w 948439"/>
                <a:gd name="connsiteY2590" fmla="*/ 774021 h 1120444"/>
                <a:gd name="connsiteX2591" fmla="*/ 161434 w 948439"/>
                <a:gd name="connsiteY2591" fmla="*/ 774478 h 1120444"/>
                <a:gd name="connsiteX2592" fmla="*/ 162021 w 948439"/>
                <a:gd name="connsiteY2592" fmla="*/ 774478 h 1120444"/>
                <a:gd name="connsiteX2593" fmla="*/ 162021 w 948439"/>
                <a:gd name="connsiteY2593" fmla="*/ 773890 h 1120444"/>
                <a:gd name="connsiteX2594" fmla="*/ 163326 w 948439"/>
                <a:gd name="connsiteY2594" fmla="*/ 774021 h 1120444"/>
                <a:gd name="connsiteX2595" fmla="*/ 164044 w 948439"/>
                <a:gd name="connsiteY2595" fmla="*/ 775195 h 1120444"/>
                <a:gd name="connsiteX2596" fmla="*/ 164240 w 948439"/>
                <a:gd name="connsiteY2596" fmla="*/ 773564 h 1120444"/>
                <a:gd name="connsiteX2597" fmla="*/ 165741 w 948439"/>
                <a:gd name="connsiteY2597" fmla="*/ 774151 h 1120444"/>
                <a:gd name="connsiteX2598" fmla="*/ 166458 w 948439"/>
                <a:gd name="connsiteY2598" fmla="*/ 775522 h 1120444"/>
                <a:gd name="connsiteX2599" fmla="*/ 166067 w 948439"/>
                <a:gd name="connsiteY2599" fmla="*/ 775848 h 1120444"/>
                <a:gd name="connsiteX2600" fmla="*/ 165871 w 948439"/>
                <a:gd name="connsiteY2600" fmla="*/ 778980 h 1120444"/>
                <a:gd name="connsiteX2601" fmla="*/ 167894 w 948439"/>
                <a:gd name="connsiteY2601" fmla="*/ 778980 h 1120444"/>
                <a:gd name="connsiteX2602" fmla="*/ 168090 w 948439"/>
                <a:gd name="connsiteY2602" fmla="*/ 779437 h 1120444"/>
                <a:gd name="connsiteX2603" fmla="*/ 171222 w 948439"/>
                <a:gd name="connsiteY2603" fmla="*/ 780220 h 1120444"/>
                <a:gd name="connsiteX2604" fmla="*/ 171809 w 948439"/>
                <a:gd name="connsiteY2604" fmla="*/ 780676 h 1120444"/>
                <a:gd name="connsiteX2605" fmla="*/ 171091 w 948439"/>
                <a:gd name="connsiteY2605" fmla="*/ 780807 h 1120444"/>
                <a:gd name="connsiteX2606" fmla="*/ 167763 w 948439"/>
                <a:gd name="connsiteY2606" fmla="*/ 779893 h 1120444"/>
                <a:gd name="connsiteX2607" fmla="*/ 166458 w 948439"/>
                <a:gd name="connsiteY2607" fmla="*/ 783026 h 1120444"/>
                <a:gd name="connsiteX2608" fmla="*/ 165871 w 948439"/>
                <a:gd name="connsiteY2608" fmla="*/ 782895 h 1120444"/>
                <a:gd name="connsiteX2609" fmla="*/ 164174 w 948439"/>
                <a:gd name="connsiteY2609" fmla="*/ 784722 h 1120444"/>
                <a:gd name="connsiteX2610" fmla="*/ 164370 w 948439"/>
                <a:gd name="connsiteY2610" fmla="*/ 786549 h 1120444"/>
                <a:gd name="connsiteX2611" fmla="*/ 165284 w 948439"/>
                <a:gd name="connsiteY2611" fmla="*/ 786549 h 1120444"/>
                <a:gd name="connsiteX2612" fmla="*/ 165088 w 948439"/>
                <a:gd name="connsiteY2612" fmla="*/ 787137 h 1120444"/>
                <a:gd name="connsiteX2613" fmla="*/ 166001 w 948439"/>
                <a:gd name="connsiteY2613" fmla="*/ 787920 h 1120444"/>
                <a:gd name="connsiteX2614" fmla="*/ 166719 w 948439"/>
                <a:gd name="connsiteY2614" fmla="*/ 787920 h 1120444"/>
                <a:gd name="connsiteX2615" fmla="*/ 168024 w 948439"/>
                <a:gd name="connsiteY2615" fmla="*/ 786875 h 1120444"/>
                <a:gd name="connsiteX2616" fmla="*/ 168742 w 948439"/>
                <a:gd name="connsiteY2616" fmla="*/ 787463 h 1120444"/>
                <a:gd name="connsiteX2617" fmla="*/ 169460 w 948439"/>
                <a:gd name="connsiteY2617" fmla="*/ 787006 h 1120444"/>
                <a:gd name="connsiteX2618" fmla="*/ 169851 w 948439"/>
                <a:gd name="connsiteY2618" fmla="*/ 787463 h 1120444"/>
                <a:gd name="connsiteX2619" fmla="*/ 169656 w 948439"/>
                <a:gd name="connsiteY2619" fmla="*/ 788507 h 1120444"/>
                <a:gd name="connsiteX2620" fmla="*/ 170373 w 948439"/>
                <a:gd name="connsiteY2620" fmla="*/ 788963 h 1120444"/>
                <a:gd name="connsiteX2621" fmla="*/ 170895 w 948439"/>
                <a:gd name="connsiteY2621" fmla="*/ 790007 h 1120444"/>
                <a:gd name="connsiteX2622" fmla="*/ 171613 w 948439"/>
                <a:gd name="connsiteY2622" fmla="*/ 789681 h 1120444"/>
                <a:gd name="connsiteX2623" fmla="*/ 170895 w 948439"/>
                <a:gd name="connsiteY2623" fmla="*/ 789094 h 1120444"/>
                <a:gd name="connsiteX2624" fmla="*/ 171287 w 948439"/>
                <a:gd name="connsiteY2624" fmla="*/ 788180 h 1120444"/>
                <a:gd name="connsiteX2625" fmla="*/ 171091 w 948439"/>
                <a:gd name="connsiteY2625" fmla="*/ 786680 h 1120444"/>
                <a:gd name="connsiteX2626" fmla="*/ 173114 w 948439"/>
                <a:gd name="connsiteY2626" fmla="*/ 786549 h 1120444"/>
                <a:gd name="connsiteX2627" fmla="*/ 174028 w 948439"/>
                <a:gd name="connsiteY2627" fmla="*/ 787463 h 1120444"/>
                <a:gd name="connsiteX2628" fmla="*/ 175137 w 948439"/>
                <a:gd name="connsiteY2628" fmla="*/ 787463 h 1120444"/>
                <a:gd name="connsiteX2629" fmla="*/ 174941 w 948439"/>
                <a:gd name="connsiteY2629" fmla="*/ 786549 h 1120444"/>
                <a:gd name="connsiteX2630" fmla="*/ 175659 w 948439"/>
                <a:gd name="connsiteY2630" fmla="*/ 786092 h 1120444"/>
                <a:gd name="connsiteX2631" fmla="*/ 179183 w 948439"/>
                <a:gd name="connsiteY2631" fmla="*/ 785636 h 1120444"/>
                <a:gd name="connsiteX2632" fmla="*/ 179574 w 948439"/>
                <a:gd name="connsiteY2632" fmla="*/ 784722 h 1120444"/>
                <a:gd name="connsiteX2633" fmla="*/ 180683 w 948439"/>
                <a:gd name="connsiteY2633" fmla="*/ 784135 h 1120444"/>
                <a:gd name="connsiteX2634" fmla="*/ 181075 w 948439"/>
                <a:gd name="connsiteY2634" fmla="*/ 783091 h 1120444"/>
                <a:gd name="connsiteX2635" fmla="*/ 182771 w 948439"/>
                <a:gd name="connsiteY2635" fmla="*/ 783874 h 1120444"/>
                <a:gd name="connsiteX2636" fmla="*/ 182967 w 948439"/>
                <a:gd name="connsiteY2636" fmla="*/ 782373 h 1120444"/>
                <a:gd name="connsiteX2637" fmla="*/ 184859 w 948439"/>
                <a:gd name="connsiteY2637" fmla="*/ 782504 h 1120444"/>
                <a:gd name="connsiteX2638" fmla="*/ 185577 w 948439"/>
                <a:gd name="connsiteY2638" fmla="*/ 780872 h 1120444"/>
                <a:gd name="connsiteX2639" fmla="*/ 186295 w 948439"/>
                <a:gd name="connsiteY2639" fmla="*/ 781329 h 1120444"/>
                <a:gd name="connsiteX2640" fmla="*/ 187013 w 948439"/>
                <a:gd name="connsiteY2640" fmla="*/ 780872 h 1120444"/>
                <a:gd name="connsiteX2641" fmla="*/ 187731 w 948439"/>
                <a:gd name="connsiteY2641" fmla="*/ 782243 h 1120444"/>
                <a:gd name="connsiteX2642" fmla="*/ 188122 w 948439"/>
                <a:gd name="connsiteY2642" fmla="*/ 782243 h 1120444"/>
                <a:gd name="connsiteX2643" fmla="*/ 187731 w 948439"/>
                <a:gd name="connsiteY2643" fmla="*/ 779828 h 1120444"/>
                <a:gd name="connsiteX2644" fmla="*/ 187339 w 948439"/>
                <a:gd name="connsiteY2644" fmla="*/ 779502 h 1120444"/>
                <a:gd name="connsiteX2645" fmla="*/ 188644 w 948439"/>
                <a:gd name="connsiteY2645" fmla="*/ 779045 h 1120444"/>
                <a:gd name="connsiteX2646" fmla="*/ 189949 w 948439"/>
                <a:gd name="connsiteY2646" fmla="*/ 778001 h 1120444"/>
                <a:gd name="connsiteX2647" fmla="*/ 190341 w 948439"/>
                <a:gd name="connsiteY2647" fmla="*/ 776957 h 1120444"/>
                <a:gd name="connsiteX2648" fmla="*/ 191450 w 948439"/>
                <a:gd name="connsiteY2648" fmla="*/ 776501 h 1120444"/>
                <a:gd name="connsiteX2649" fmla="*/ 191254 w 948439"/>
                <a:gd name="connsiteY2649" fmla="*/ 775913 h 1120444"/>
                <a:gd name="connsiteX2650" fmla="*/ 190145 w 948439"/>
                <a:gd name="connsiteY2650" fmla="*/ 775782 h 1120444"/>
                <a:gd name="connsiteX2651" fmla="*/ 190145 w 948439"/>
                <a:gd name="connsiteY2651" fmla="*/ 774739 h 1120444"/>
                <a:gd name="connsiteX2652" fmla="*/ 188840 w 948439"/>
                <a:gd name="connsiteY2652" fmla="*/ 773956 h 1120444"/>
                <a:gd name="connsiteX2653" fmla="*/ 188644 w 948439"/>
                <a:gd name="connsiteY2653" fmla="*/ 773042 h 1120444"/>
                <a:gd name="connsiteX2654" fmla="*/ 189166 w 948439"/>
                <a:gd name="connsiteY2654" fmla="*/ 772455 h 1120444"/>
                <a:gd name="connsiteX2655" fmla="*/ 189362 w 948439"/>
                <a:gd name="connsiteY2655" fmla="*/ 771411 h 1120444"/>
                <a:gd name="connsiteX2656" fmla="*/ 190080 w 948439"/>
                <a:gd name="connsiteY2656" fmla="*/ 771411 h 1120444"/>
                <a:gd name="connsiteX2657" fmla="*/ 189884 w 948439"/>
                <a:gd name="connsiteY2657" fmla="*/ 770954 h 1120444"/>
                <a:gd name="connsiteX2658" fmla="*/ 190602 w 948439"/>
                <a:gd name="connsiteY2658" fmla="*/ 770628 h 1120444"/>
                <a:gd name="connsiteX2659" fmla="*/ 190993 w 948439"/>
                <a:gd name="connsiteY2659" fmla="*/ 768996 h 1120444"/>
                <a:gd name="connsiteX2660" fmla="*/ 191711 w 948439"/>
                <a:gd name="connsiteY2660" fmla="*/ 768670 h 1120444"/>
                <a:gd name="connsiteX2661" fmla="*/ 192298 w 948439"/>
                <a:gd name="connsiteY2661" fmla="*/ 768996 h 1120444"/>
                <a:gd name="connsiteX2662" fmla="*/ 193995 w 948439"/>
                <a:gd name="connsiteY2662" fmla="*/ 768866 h 1120444"/>
                <a:gd name="connsiteX2663" fmla="*/ 194713 w 948439"/>
                <a:gd name="connsiteY2663" fmla="*/ 769323 h 1120444"/>
                <a:gd name="connsiteX2664" fmla="*/ 195104 w 948439"/>
                <a:gd name="connsiteY2664" fmla="*/ 770236 h 1120444"/>
                <a:gd name="connsiteX2665" fmla="*/ 196996 w 948439"/>
                <a:gd name="connsiteY2665" fmla="*/ 770824 h 1120444"/>
                <a:gd name="connsiteX2666" fmla="*/ 197518 w 948439"/>
                <a:gd name="connsiteY2666" fmla="*/ 771867 h 1120444"/>
                <a:gd name="connsiteX2667" fmla="*/ 197127 w 948439"/>
                <a:gd name="connsiteY2667" fmla="*/ 774869 h 1120444"/>
                <a:gd name="connsiteX2668" fmla="*/ 197649 w 948439"/>
                <a:gd name="connsiteY2668" fmla="*/ 774412 h 1120444"/>
                <a:gd name="connsiteX2669" fmla="*/ 198562 w 948439"/>
                <a:gd name="connsiteY2669" fmla="*/ 774543 h 1120444"/>
                <a:gd name="connsiteX2670" fmla="*/ 199476 w 948439"/>
                <a:gd name="connsiteY2670" fmla="*/ 776370 h 1120444"/>
                <a:gd name="connsiteX2671" fmla="*/ 201694 w 948439"/>
                <a:gd name="connsiteY2671" fmla="*/ 776370 h 1120444"/>
                <a:gd name="connsiteX2672" fmla="*/ 204500 w 948439"/>
                <a:gd name="connsiteY2672" fmla="*/ 775782 h 1120444"/>
                <a:gd name="connsiteX2673" fmla="*/ 205805 w 948439"/>
                <a:gd name="connsiteY2673" fmla="*/ 776565 h 1120444"/>
                <a:gd name="connsiteX2674" fmla="*/ 206719 w 948439"/>
                <a:gd name="connsiteY2674" fmla="*/ 776565 h 1120444"/>
                <a:gd name="connsiteX2675" fmla="*/ 207110 w 948439"/>
                <a:gd name="connsiteY2675" fmla="*/ 775391 h 1120444"/>
                <a:gd name="connsiteX2676" fmla="*/ 209525 w 948439"/>
                <a:gd name="connsiteY2676" fmla="*/ 774934 h 1120444"/>
                <a:gd name="connsiteX2677" fmla="*/ 210047 w 948439"/>
                <a:gd name="connsiteY2677" fmla="*/ 775522 h 1120444"/>
                <a:gd name="connsiteX2678" fmla="*/ 210765 w 948439"/>
                <a:gd name="connsiteY2678" fmla="*/ 775195 h 1120444"/>
                <a:gd name="connsiteX2679" fmla="*/ 211678 w 948439"/>
                <a:gd name="connsiteY2679" fmla="*/ 775522 h 1120444"/>
                <a:gd name="connsiteX2680" fmla="*/ 212983 w 948439"/>
                <a:gd name="connsiteY2680" fmla="*/ 775065 h 1120444"/>
                <a:gd name="connsiteX2681" fmla="*/ 212787 w 948439"/>
                <a:gd name="connsiteY2681" fmla="*/ 775848 h 1120444"/>
                <a:gd name="connsiteX2682" fmla="*/ 214092 w 948439"/>
                <a:gd name="connsiteY2682" fmla="*/ 776305 h 1120444"/>
                <a:gd name="connsiteX2683" fmla="*/ 214484 w 948439"/>
                <a:gd name="connsiteY2683" fmla="*/ 775978 h 1120444"/>
                <a:gd name="connsiteX2684" fmla="*/ 215397 w 948439"/>
                <a:gd name="connsiteY2684" fmla="*/ 776305 h 1120444"/>
                <a:gd name="connsiteX2685" fmla="*/ 217094 w 948439"/>
                <a:gd name="connsiteY2685" fmla="*/ 776174 h 1120444"/>
                <a:gd name="connsiteX2686" fmla="*/ 219313 w 948439"/>
                <a:gd name="connsiteY2686" fmla="*/ 777088 h 1120444"/>
                <a:gd name="connsiteX2687" fmla="*/ 219313 w 948439"/>
                <a:gd name="connsiteY2687" fmla="*/ 776305 h 1120444"/>
                <a:gd name="connsiteX2688" fmla="*/ 217485 w 948439"/>
                <a:gd name="connsiteY2688" fmla="*/ 775718 h 1120444"/>
                <a:gd name="connsiteX2689" fmla="*/ 216376 w 948439"/>
                <a:gd name="connsiteY2689" fmla="*/ 774673 h 1120444"/>
                <a:gd name="connsiteX2690" fmla="*/ 215985 w 948439"/>
                <a:gd name="connsiteY2690" fmla="*/ 772585 h 1120444"/>
                <a:gd name="connsiteX2691" fmla="*/ 215463 w 948439"/>
                <a:gd name="connsiteY2691" fmla="*/ 771215 h 1120444"/>
                <a:gd name="connsiteX2692" fmla="*/ 214875 w 948439"/>
                <a:gd name="connsiteY2692" fmla="*/ 770889 h 1120444"/>
                <a:gd name="connsiteX2693" fmla="*/ 214875 w 948439"/>
                <a:gd name="connsiteY2693" fmla="*/ 769388 h 1120444"/>
                <a:gd name="connsiteX2694" fmla="*/ 212265 w 948439"/>
                <a:gd name="connsiteY2694" fmla="*/ 767887 h 1120444"/>
                <a:gd name="connsiteX2695" fmla="*/ 212657 w 948439"/>
                <a:gd name="connsiteY2695" fmla="*/ 767561 h 1120444"/>
                <a:gd name="connsiteX2696" fmla="*/ 212265 w 948439"/>
                <a:gd name="connsiteY2696" fmla="*/ 765930 h 1120444"/>
                <a:gd name="connsiteX2697" fmla="*/ 212853 w 948439"/>
                <a:gd name="connsiteY2697" fmla="*/ 765342 h 1120444"/>
                <a:gd name="connsiteX2698" fmla="*/ 212853 w 948439"/>
                <a:gd name="connsiteY2698" fmla="*/ 764755 h 1120444"/>
                <a:gd name="connsiteX2699" fmla="*/ 213766 w 948439"/>
                <a:gd name="connsiteY2699" fmla="*/ 763972 h 1120444"/>
                <a:gd name="connsiteX2700" fmla="*/ 213766 w 948439"/>
                <a:gd name="connsiteY2700" fmla="*/ 763515 h 1120444"/>
                <a:gd name="connsiteX2701" fmla="*/ 214484 w 948439"/>
                <a:gd name="connsiteY2701" fmla="*/ 763189 h 1120444"/>
                <a:gd name="connsiteX2702" fmla="*/ 214484 w 948439"/>
                <a:gd name="connsiteY2702" fmla="*/ 762275 h 1120444"/>
                <a:gd name="connsiteX2703" fmla="*/ 215397 w 948439"/>
                <a:gd name="connsiteY2703" fmla="*/ 761819 h 1120444"/>
                <a:gd name="connsiteX2704" fmla="*/ 215789 w 948439"/>
                <a:gd name="connsiteY2704" fmla="*/ 760448 h 1120444"/>
                <a:gd name="connsiteX2705" fmla="*/ 216898 w 948439"/>
                <a:gd name="connsiteY2705" fmla="*/ 759535 h 1120444"/>
                <a:gd name="connsiteX2706" fmla="*/ 218007 w 948439"/>
                <a:gd name="connsiteY2706" fmla="*/ 759404 h 1120444"/>
                <a:gd name="connsiteX2707" fmla="*/ 218921 w 948439"/>
                <a:gd name="connsiteY2707" fmla="*/ 758491 h 1120444"/>
                <a:gd name="connsiteX2708" fmla="*/ 220944 w 948439"/>
                <a:gd name="connsiteY2708" fmla="*/ 757903 h 1120444"/>
                <a:gd name="connsiteX2709" fmla="*/ 221335 w 948439"/>
                <a:gd name="connsiteY2709" fmla="*/ 757316 h 1120444"/>
                <a:gd name="connsiteX2710" fmla="*/ 223032 w 948439"/>
                <a:gd name="connsiteY2710" fmla="*/ 757316 h 1120444"/>
                <a:gd name="connsiteX2711" fmla="*/ 224533 w 948439"/>
                <a:gd name="connsiteY2711" fmla="*/ 756729 h 1120444"/>
                <a:gd name="connsiteX2712" fmla="*/ 225120 w 948439"/>
                <a:gd name="connsiteY2712" fmla="*/ 756729 h 1120444"/>
                <a:gd name="connsiteX2713" fmla="*/ 225120 w 948439"/>
                <a:gd name="connsiteY2713" fmla="*/ 757055 h 1120444"/>
                <a:gd name="connsiteX2714" fmla="*/ 227143 w 948439"/>
                <a:gd name="connsiteY2714" fmla="*/ 756729 h 1120444"/>
                <a:gd name="connsiteX2715" fmla="*/ 227534 w 948439"/>
                <a:gd name="connsiteY2715" fmla="*/ 757186 h 1120444"/>
                <a:gd name="connsiteX2716" fmla="*/ 228056 w 948439"/>
                <a:gd name="connsiteY2716" fmla="*/ 757186 h 1120444"/>
                <a:gd name="connsiteX2717" fmla="*/ 232363 w 948439"/>
                <a:gd name="connsiteY2717" fmla="*/ 755098 h 1120444"/>
                <a:gd name="connsiteX2718" fmla="*/ 233472 w 948439"/>
                <a:gd name="connsiteY2718" fmla="*/ 752096 h 1120444"/>
                <a:gd name="connsiteX2719" fmla="*/ 235495 w 948439"/>
                <a:gd name="connsiteY2719" fmla="*/ 751639 h 1120444"/>
                <a:gd name="connsiteX2720" fmla="*/ 235495 w 948439"/>
                <a:gd name="connsiteY2720" fmla="*/ 750595 h 1120444"/>
                <a:gd name="connsiteX2721" fmla="*/ 236213 w 948439"/>
                <a:gd name="connsiteY2721" fmla="*/ 750008 h 1120444"/>
                <a:gd name="connsiteX2722" fmla="*/ 236017 w 948439"/>
                <a:gd name="connsiteY2722" fmla="*/ 749421 h 1120444"/>
                <a:gd name="connsiteX2723" fmla="*/ 237518 w 948439"/>
                <a:gd name="connsiteY2723" fmla="*/ 749290 h 1120444"/>
                <a:gd name="connsiteX2724" fmla="*/ 238040 w 948439"/>
                <a:gd name="connsiteY2724" fmla="*/ 747789 h 1120444"/>
                <a:gd name="connsiteX2725" fmla="*/ 238953 w 948439"/>
                <a:gd name="connsiteY2725" fmla="*/ 747006 h 1120444"/>
                <a:gd name="connsiteX2726" fmla="*/ 238953 w 948439"/>
                <a:gd name="connsiteY2726" fmla="*/ 746223 h 1120444"/>
                <a:gd name="connsiteX2727" fmla="*/ 239867 w 948439"/>
                <a:gd name="connsiteY2727" fmla="*/ 745897 h 1120444"/>
                <a:gd name="connsiteX2728" fmla="*/ 239867 w 948439"/>
                <a:gd name="connsiteY2728" fmla="*/ 745571 h 1120444"/>
                <a:gd name="connsiteX2729" fmla="*/ 240585 w 948439"/>
                <a:gd name="connsiteY2729" fmla="*/ 745571 h 1120444"/>
                <a:gd name="connsiteX2730" fmla="*/ 242085 w 948439"/>
                <a:gd name="connsiteY2730" fmla="*/ 741656 h 1120444"/>
                <a:gd name="connsiteX2731" fmla="*/ 243586 w 948439"/>
                <a:gd name="connsiteY2731" fmla="*/ 740024 h 1120444"/>
                <a:gd name="connsiteX2732" fmla="*/ 244108 w 948439"/>
                <a:gd name="connsiteY2732" fmla="*/ 738850 h 1120444"/>
                <a:gd name="connsiteX2733" fmla="*/ 243913 w 948439"/>
                <a:gd name="connsiteY2733" fmla="*/ 737479 h 1120444"/>
                <a:gd name="connsiteX2734" fmla="*/ 246523 w 948439"/>
                <a:gd name="connsiteY2734" fmla="*/ 735979 h 1120444"/>
                <a:gd name="connsiteX2735" fmla="*/ 246719 w 948439"/>
                <a:gd name="connsiteY2735" fmla="*/ 734804 h 1120444"/>
                <a:gd name="connsiteX2736" fmla="*/ 247110 w 948439"/>
                <a:gd name="connsiteY2736" fmla="*/ 734674 h 1120444"/>
                <a:gd name="connsiteX2737" fmla="*/ 247110 w 948439"/>
                <a:gd name="connsiteY2737" fmla="*/ 733173 h 1120444"/>
                <a:gd name="connsiteX2738" fmla="*/ 246196 w 948439"/>
                <a:gd name="connsiteY2738" fmla="*/ 732129 h 1120444"/>
                <a:gd name="connsiteX2739" fmla="*/ 245087 w 948439"/>
                <a:gd name="connsiteY2739" fmla="*/ 731998 h 1120444"/>
                <a:gd name="connsiteX2740" fmla="*/ 244891 w 948439"/>
                <a:gd name="connsiteY2740" fmla="*/ 731411 h 1120444"/>
                <a:gd name="connsiteX2741" fmla="*/ 245805 w 948439"/>
                <a:gd name="connsiteY2741" fmla="*/ 730497 h 1120444"/>
                <a:gd name="connsiteX2742" fmla="*/ 246719 w 948439"/>
                <a:gd name="connsiteY2742" fmla="*/ 730367 h 1120444"/>
                <a:gd name="connsiteX2743" fmla="*/ 249329 w 948439"/>
                <a:gd name="connsiteY2743" fmla="*/ 728866 h 1120444"/>
                <a:gd name="connsiteX2744" fmla="*/ 250242 w 948439"/>
                <a:gd name="connsiteY2744" fmla="*/ 726126 h 1120444"/>
                <a:gd name="connsiteX2745" fmla="*/ 250046 w 948439"/>
                <a:gd name="connsiteY2745" fmla="*/ 725082 h 1120444"/>
                <a:gd name="connsiteX2746" fmla="*/ 251156 w 948439"/>
                <a:gd name="connsiteY2746" fmla="*/ 723842 h 1120444"/>
                <a:gd name="connsiteX2747" fmla="*/ 254288 w 948439"/>
                <a:gd name="connsiteY2747" fmla="*/ 725930 h 1120444"/>
                <a:gd name="connsiteX2748" fmla="*/ 254679 w 948439"/>
                <a:gd name="connsiteY2748" fmla="*/ 727105 h 1120444"/>
                <a:gd name="connsiteX2749" fmla="*/ 256898 w 948439"/>
                <a:gd name="connsiteY2749" fmla="*/ 727561 h 1120444"/>
                <a:gd name="connsiteX2750" fmla="*/ 257420 w 948439"/>
                <a:gd name="connsiteY2750" fmla="*/ 728018 h 1120444"/>
                <a:gd name="connsiteX2751" fmla="*/ 257420 w 948439"/>
                <a:gd name="connsiteY2751" fmla="*/ 728931 h 1120444"/>
                <a:gd name="connsiteX2752" fmla="*/ 257811 w 948439"/>
                <a:gd name="connsiteY2752" fmla="*/ 729388 h 1120444"/>
                <a:gd name="connsiteX2753" fmla="*/ 258921 w 948439"/>
                <a:gd name="connsiteY2753" fmla="*/ 729388 h 1120444"/>
                <a:gd name="connsiteX2754" fmla="*/ 259312 w 948439"/>
                <a:gd name="connsiteY2754" fmla="*/ 729845 h 1120444"/>
                <a:gd name="connsiteX2755" fmla="*/ 260421 w 948439"/>
                <a:gd name="connsiteY2755" fmla="*/ 729519 h 1120444"/>
                <a:gd name="connsiteX2756" fmla="*/ 260813 w 948439"/>
                <a:gd name="connsiteY2756" fmla="*/ 729976 h 1120444"/>
                <a:gd name="connsiteX2757" fmla="*/ 260421 w 948439"/>
                <a:gd name="connsiteY2757" fmla="*/ 730302 h 1120444"/>
                <a:gd name="connsiteX2758" fmla="*/ 260617 w 948439"/>
                <a:gd name="connsiteY2758" fmla="*/ 730759 h 1120444"/>
                <a:gd name="connsiteX2759" fmla="*/ 262640 w 948439"/>
                <a:gd name="connsiteY2759" fmla="*/ 730759 h 1120444"/>
                <a:gd name="connsiteX2760" fmla="*/ 264336 w 948439"/>
                <a:gd name="connsiteY2760" fmla="*/ 731933 h 1120444"/>
                <a:gd name="connsiteX2761" fmla="*/ 264728 w 948439"/>
                <a:gd name="connsiteY2761" fmla="*/ 733434 h 1120444"/>
                <a:gd name="connsiteX2762" fmla="*/ 266425 w 948439"/>
                <a:gd name="connsiteY2762" fmla="*/ 734674 h 1120444"/>
                <a:gd name="connsiteX2763" fmla="*/ 266947 w 948439"/>
                <a:gd name="connsiteY2763" fmla="*/ 735261 h 1120444"/>
                <a:gd name="connsiteX2764" fmla="*/ 266947 w 948439"/>
                <a:gd name="connsiteY2764" fmla="*/ 736044 h 1120444"/>
                <a:gd name="connsiteX2765" fmla="*/ 267664 w 948439"/>
                <a:gd name="connsiteY2765" fmla="*/ 736631 h 1120444"/>
                <a:gd name="connsiteX2766" fmla="*/ 267860 w 948439"/>
                <a:gd name="connsiteY2766" fmla="*/ 737806 h 1120444"/>
                <a:gd name="connsiteX2767" fmla="*/ 267469 w 948439"/>
                <a:gd name="connsiteY2767" fmla="*/ 738132 h 1120444"/>
                <a:gd name="connsiteX2768" fmla="*/ 267273 w 948439"/>
                <a:gd name="connsiteY2768" fmla="*/ 739502 h 1120444"/>
                <a:gd name="connsiteX2769" fmla="*/ 267664 w 948439"/>
                <a:gd name="connsiteY2769" fmla="*/ 739959 h 1120444"/>
                <a:gd name="connsiteX2770" fmla="*/ 267664 w 948439"/>
                <a:gd name="connsiteY2770" fmla="*/ 741134 h 1120444"/>
                <a:gd name="connsiteX2771" fmla="*/ 268056 w 948439"/>
                <a:gd name="connsiteY2771" fmla="*/ 741134 h 1120444"/>
                <a:gd name="connsiteX2772" fmla="*/ 268774 w 948439"/>
                <a:gd name="connsiteY2772" fmla="*/ 740220 h 1120444"/>
                <a:gd name="connsiteX2773" fmla="*/ 268774 w 948439"/>
                <a:gd name="connsiteY2773" fmla="*/ 737219 h 1120444"/>
                <a:gd name="connsiteX2774" fmla="*/ 269883 w 948439"/>
                <a:gd name="connsiteY2774" fmla="*/ 736044 h 1120444"/>
                <a:gd name="connsiteX2775" fmla="*/ 269883 w 948439"/>
                <a:gd name="connsiteY2775" fmla="*/ 733956 h 1120444"/>
                <a:gd name="connsiteX2776" fmla="*/ 269296 w 948439"/>
                <a:gd name="connsiteY2776" fmla="*/ 732325 h 1120444"/>
                <a:gd name="connsiteX2777" fmla="*/ 267599 w 948439"/>
                <a:gd name="connsiteY2777" fmla="*/ 731280 h 1120444"/>
                <a:gd name="connsiteX2778" fmla="*/ 266686 w 948439"/>
                <a:gd name="connsiteY2778" fmla="*/ 731150 h 1120444"/>
                <a:gd name="connsiteX2779" fmla="*/ 265772 w 948439"/>
                <a:gd name="connsiteY2779" fmla="*/ 731933 h 1120444"/>
                <a:gd name="connsiteX2780" fmla="*/ 265250 w 948439"/>
                <a:gd name="connsiteY2780" fmla="*/ 731933 h 1120444"/>
                <a:gd name="connsiteX2781" fmla="*/ 266164 w 948439"/>
                <a:gd name="connsiteY2781" fmla="*/ 729976 h 1120444"/>
                <a:gd name="connsiteX2782" fmla="*/ 266359 w 948439"/>
                <a:gd name="connsiteY2782" fmla="*/ 728344 h 1120444"/>
                <a:gd name="connsiteX2783" fmla="*/ 265642 w 948439"/>
                <a:gd name="connsiteY2783" fmla="*/ 726843 h 1120444"/>
                <a:gd name="connsiteX2784" fmla="*/ 265642 w 948439"/>
                <a:gd name="connsiteY2784" fmla="*/ 725343 h 1120444"/>
                <a:gd name="connsiteX2785" fmla="*/ 263945 w 948439"/>
                <a:gd name="connsiteY2785" fmla="*/ 723711 h 1120444"/>
                <a:gd name="connsiteX2786" fmla="*/ 263945 w 948439"/>
                <a:gd name="connsiteY2786" fmla="*/ 723124 h 1120444"/>
                <a:gd name="connsiteX2787" fmla="*/ 264663 w 948439"/>
                <a:gd name="connsiteY2787" fmla="*/ 722537 h 1120444"/>
                <a:gd name="connsiteX2788" fmla="*/ 264663 w 948439"/>
                <a:gd name="connsiteY2788" fmla="*/ 721297 h 1120444"/>
                <a:gd name="connsiteX2789" fmla="*/ 265250 w 948439"/>
                <a:gd name="connsiteY2789" fmla="*/ 720123 h 1120444"/>
                <a:gd name="connsiteX2790" fmla="*/ 265054 w 948439"/>
                <a:gd name="connsiteY2790" fmla="*/ 719078 h 1120444"/>
                <a:gd name="connsiteX2791" fmla="*/ 265446 w 948439"/>
                <a:gd name="connsiteY2791" fmla="*/ 718948 h 1120444"/>
                <a:gd name="connsiteX2792" fmla="*/ 265642 w 948439"/>
                <a:gd name="connsiteY2792" fmla="*/ 717774 h 1120444"/>
                <a:gd name="connsiteX2793" fmla="*/ 266555 w 948439"/>
                <a:gd name="connsiteY2793" fmla="*/ 717643 h 1120444"/>
                <a:gd name="connsiteX2794" fmla="*/ 266947 w 948439"/>
                <a:gd name="connsiteY2794" fmla="*/ 718100 h 1120444"/>
                <a:gd name="connsiteX2795" fmla="*/ 269557 w 948439"/>
                <a:gd name="connsiteY2795" fmla="*/ 718426 h 1120444"/>
                <a:gd name="connsiteX2796" fmla="*/ 270862 w 948439"/>
                <a:gd name="connsiteY2796" fmla="*/ 717643 h 1120444"/>
                <a:gd name="connsiteX2797" fmla="*/ 270862 w 948439"/>
                <a:gd name="connsiteY2797" fmla="*/ 717056 h 1120444"/>
                <a:gd name="connsiteX2798" fmla="*/ 271449 w 948439"/>
                <a:gd name="connsiteY2798" fmla="*/ 716599 h 1120444"/>
                <a:gd name="connsiteX2799" fmla="*/ 273276 w 948439"/>
                <a:gd name="connsiteY2799" fmla="*/ 716599 h 1120444"/>
                <a:gd name="connsiteX2800" fmla="*/ 275299 w 948439"/>
                <a:gd name="connsiteY2800" fmla="*/ 715229 h 1120444"/>
                <a:gd name="connsiteX2801" fmla="*/ 280323 w 948439"/>
                <a:gd name="connsiteY2801" fmla="*/ 715685 h 1120444"/>
                <a:gd name="connsiteX2802" fmla="*/ 280845 w 948439"/>
                <a:gd name="connsiteY2802" fmla="*/ 714902 h 1120444"/>
                <a:gd name="connsiteX2803" fmla="*/ 279932 w 948439"/>
                <a:gd name="connsiteY2803" fmla="*/ 713989 h 1120444"/>
                <a:gd name="connsiteX2804" fmla="*/ 279932 w 948439"/>
                <a:gd name="connsiteY2804" fmla="*/ 713206 h 1120444"/>
                <a:gd name="connsiteX2805" fmla="*/ 280323 w 948439"/>
                <a:gd name="connsiteY2805" fmla="*/ 713075 h 1120444"/>
                <a:gd name="connsiteX2806" fmla="*/ 288480 w 948439"/>
                <a:gd name="connsiteY2806" fmla="*/ 713075 h 1120444"/>
                <a:gd name="connsiteX2807" fmla="*/ 292003 w 948439"/>
                <a:gd name="connsiteY2807" fmla="*/ 712292 h 1120444"/>
                <a:gd name="connsiteX2808" fmla="*/ 292917 w 948439"/>
                <a:gd name="connsiteY2808" fmla="*/ 711379 h 1120444"/>
                <a:gd name="connsiteX2809" fmla="*/ 294222 w 948439"/>
                <a:gd name="connsiteY2809" fmla="*/ 712292 h 1120444"/>
                <a:gd name="connsiteX2810" fmla="*/ 294222 w 948439"/>
                <a:gd name="connsiteY2810" fmla="*/ 712097 h 1120444"/>
                <a:gd name="connsiteX2811" fmla="*/ 299964 w 948439"/>
                <a:gd name="connsiteY2811" fmla="*/ 712684 h 1120444"/>
                <a:gd name="connsiteX2812" fmla="*/ 301073 w 948439"/>
                <a:gd name="connsiteY2812" fmla="*/ 711444 h 1120444"/>
                <a:gd name="connsiteX2813" fmla="*/ 301791 w 948439"/>
                <a:gd name="connsiteY2813" fmla="*/ 711444 h 1120444"/>
                <a:gd name="connsiteX2814" fmla="*/ 302509 w 948439"/>
                <a:gd name="connsiteY2814" fmla="*/ 709943 h 1120444"/>
                <a:gd name="connsiteX2815" fmla="*/ 305315 w 948439"/>
                <a:gd name="connsiteY2815" fmla="*/ 708899 h 1120444"/>
                <a:gd name="connsiteX2816" fmla="*/ 307925 w 948439"/>
                <a:gd name="connsiteY2816" fmla="*/ 709226 h 1120444"/>
                <a:gd name="connsiteX2817" fmla="*/ 309426 w 948439"/>
                <a:gd name="connsiteY2817" fmla="*/ 710009 h 1120444"/>
                <a:gd name="connsiteX2818" fmla="*/ 309621 w 948439"/>
                <a:gd name="connsiteY2818" fmla="*/ 710922 h 1120444"/>
                <a:gd name="connsiteX2819" fmla="*/ 309230 w 948439"/>
                <a:gd name="connsiteY2819" fmla="*/ 711509 h 1120444"/>
                <a:gd name="connsiteX2820" fmla="*/ 309621 w 948439"/>
                <a:gd name="connsiteY2820" fmla="*/ 712097 h 1120444"/>
                <a:gd name="connsiteX2821" fmla="*/ 311514 w 948439"/>
                <a:gd name="connsiteY2821" fmla="*/ 712097 h 1120444"/>
                <a:gd name="connsiteX2822" fmla="*/ 312232 w 948439"/>
                <a:gd name="connsiteY2822" fmla="*/ 712880 h 1120444"/>
                <a:gd name="connsiteX2823" fmla="*/ 312819 w 948439"/>
                <a:gd name="connsiteY2823" fmla="*/ 714380 h 1120444"/>
                <a:gd name="connsiteX2824" fmla="*/ 313210 w 948439"/>
                <a:gd name="connsiteY2824" fmla="*/ 714380 h 1120444"/>
                <a:gd name="connsiteX2825" fmla="*/ 313602 w 948439"/>
                <a:gd name="connsiteY2825" fmla="*/ 713467 h 1120444"/>
                <a:gd name="connsiteX2826" fmla="*/ 316930 w 948439"/>
                <a:gd name="connsiteY2826" fmla="*/ 714380 h 1120444"/>
                <a:gd name="connsiteX2827" fmla="*/ 322476 w 948439"/>
                <a:gd name="connsiteY2827" fmla="*/ 713793 h 1120444"/>
                <a:gd name="connsiteX2828" fmla="*/ 323586 w 948439"/>
                <a:gd name="connsiteY2828" fmla="*/ 712749 h 1120444"/>
                <a:gd name="connsiteX2829" fmla="*/ 326913 w 948439"/>
                <a:gd name="connsiteY2829" fmla="*/ 711379 h 1120444"/>
                <a:gd name="connsiteX2830" fmla="*/ 328936 w 948439"/>
                <a:gd name="connsiteY2830" fmla="*/ 709421 h 1120444"/>
                <a:gd name="connsiteX2831" fmla="*/ 329654 w 948439"/>
                <a:gd name="connsiteY2831" fmla="*/ 709290 h 1120444"/>
                <a:gd name="connsiteX2832" fmla="*/ 330045 w 948439"/>
                <a:gd name="connsiteY2832" fmla="*/ 707203 h 1120444"/>
                <a:gd name="connsiteX2833" fmla="*/ 331155 w 948439"/>
                <a:gd name="connsiteY2833" fmla="*/ 705963 h 1120444"/>
                <a:gd name="connsiteX2834" fmla="*/ 332068 w 948439"/>
                <a:gd name="connsiteY2834" fmla="*/ 703679 h 1120444"/>
                <a:gd name="connsiteX2835" fmla="*/ 333373 w 948439"/>
                <a:gd name="connsiteY2835" fmla="*/ 702504 h 1120444"/>
                <a:gd name="connsiteX2836" fmla="*/ 334287 w 948439"/>
                <a:gd name="connsiteY2836" fmla="*/ 702374 h 1120444"/>
                <a:gd name="connsiteX2837" fmla="*/ 335396 w 948439"/>
                <a:gd name="connsiteY2837" fmla="*/ 701134 h 1120444"/>
                <a:gd name="connsiteX2838" fmla="*/ 336701 w 948439"/>
                <a:gd name="connsiteY2838" fmla="*/ 700808 h 1120444"/>
                <a:gd name="connsiteX2839" fmla="*/ 337419 w 948439"/>
                <a:gd name="connsiteY2839" fmla="*/ 700221 h 1120444"/>
                <a:gd name="connsiteX2840" fmla="*/ 338724 w 948439"/>
                <a:gd name="connsiteY2840" fmla="*/ 697350 h 1120444"/>
                <a:gd name="connsiteX2841" fmla="*/ 338724 w 948439"/>
                <a:gd name="connsiteY2841" fmla="*/ 696305 h 1120444"/>
                <a:gd name="connsiteX2842" fmla="*/ 338137 w 948439"/>
                <a:gd name="connsiteY2842" fmla="*/ 695979 h 1120444"/>
                <a:gd name="connsiteX2843" fmla="*/ 338137 w 948439"/>
                <a:gd name="connsiteY2843" fmla="*/ 695392 h 1120444"/>
                <a:gd name="connsiteX2844" fmla="*/ 338854 w 948439"/>
                <a:gd name="connsiteY2844" fmla="*/ 695066 h 1120444"/>
                <a:gd name="connsiteX2845" fmla="*/ 339246 w 948439"/>
                <a:gd name="connsiteY2845" fmla="*/ 693434 h 1120444"/>
                <a:gd name="connsiteX2846" fmla="*/ 340159 w 948439"/>
                <a:gd name="connsiteY2846" fmla="*/ 693434 h 1120444"/>
                <a:gd name="connsiteX2847" fmla="*/ 339964 w 948439"/>
                <a:gd name="connsiteY2847" fmla="*/ 695522 h 1120444"/>
                <a:gd name="connsiteX2848" fmla="*/ 340355 w 948439"/>
                <a:gd name="connsiteY2848" fmla="*/ 695979 h 1120444"/>
                <a:gd name="connsiteX2849" fmla="*/ 341465 w 948439"/>
                <a:gd name="connsiteY2849" fmla="*/ 696436 h 1120444"/>
                <a:gd name="connsiteX2850" fmla="*/ 342965 w 948439"/>
                <a:gd name="connsiteY2850" fmla="*/ 696436 h 1120444"/>
                <a:gd name="connsiteX2851" fmla="*/ 344270 w 948439"/>
                <a:gd name="connsiteY2851" fmla="*/ 695653 h 1120444"/>
                <a:gd name="connsiteX2852" fmla="*/ 344988 w 948439"/>
                <a:gd name="connsiteY2852" fmla="*/ 695653 h 1120444"/>
                <a:gd name="connsiteX2853" fmla="*/ 345706 w 948439"/>
                <a:gd name="connsiteY2853" fmla="*/ 694609 h 1120444"/>
                <a:gd name="connsiteX2854" fmla="*/ 346424 w 948439"/>
                <a:gd name="connsiteY2854" fmla="*/ 694609 h 1120444"/>
                <a:gd name="connsiteX2855" fmla="*/ 347533 w 948439"/>
                <a:gd name="connsiteY2855" fmla="*/ 692977 h 1120444"/>
                <a:gd name="connsiteX2856" fmla="*/ 350665 w 948439"/>
                <a:gd name="connsiteY2856" fmla="*/ 691738 h 1120444"/>
                <a:gd name="connsiteX2857" fmla="*/ 353667 w 948439"/>
                <a:gd name="connsiteY2857" fmla="*/ 688540 h 1120444"/>
                <a:gd name="connsiteX2858" fmla="*/ 355168 w 948439"/>
                <a:gd name="connsiteY2858" fmla="*/ 686257 h 1120444"/>
                <a:gd name="connsiteX2859" fmla="*/ 355363 w 948439"/>
                <a:gd name="connsiteY2859" fmla="*/ 685343 h 1120444"/>
                <a:gd name="connsiteX2860" fmla="*/ 359474 w 948439"/>
                <a:gd name="connsiteY2860" fmla="*/ 682341 h 1120444"/>
                <a:gd name="connsiteX2861" fmla="*/ 359866 w 948439"/>
                <a:gd name="connsiteY2861" fmla="*/ 681428 h 1120444"/>
                <a:gd name="connsiteX2862" fmla="*/ 362280 w 948439"/>
                <a:gd name="connsiteY2862" fmla="*/ 679340 h 1120444"/>
                <a:gd name="connsiteX2863" fmla="*/ 364890 w 948439"/>
                <a:gd name="connsiteY2863" fmla="*/ 675686 h 1120444"/>
                <a:gd name="connsiteX2864" fmla="*/ 366913 w 948439"/>
                <a:gd name="connsiteY2864" fmla="*/ 674446 h 1120444"/>
                <a:gd name="connsiteX2865" fmla="*/ 367109 w 948439"/>
                <a:gd name="connsiteY2865" fmla="*/ 672945 h 1120444"/>
                <a:gd name="connsiteX2866" fmla="*/ 369131 w 948439"/>
                <a:gd name="connsiteY2866" fmla="*/ 670400 h 1120444"/>
                <a:gd name="connsiteX2867" fmla="*/ 371741 w 948439"/>
                <a:gd name="connsiteY2867" fmla="*/ 669487 h 1120444"/>
                <a:gd name="connsiteX2868" fmla="*/ 373438 w 948439"/>
                <a:gd name="connsiteY2868" fmla="*/ 668247 h 1120444"/>
                <a:gd name="connsiteX2869" fmla="*/ 374743 w 948439"/>
                <a:gd name="connsiteY2869" fmla="*/ 668834 h 1120444"/>
                <a:gd name="connsiteX2870" fmla="*/ 374939 w 948439"/>
                <a:gd name="connsiteY2870" fmla="*/ 669748 h 1120444"/>
                <a:gd name="connsiteX2871" fmla="*/ 375657 w 948439"/>
                <a:gd name="connsiteY2871" fmla="*/ 670205 h 1120444"/>
                <a:gd name="connsiteX2872" fmla="*/ 376244 w 948439"/>
                <a:gd name="connsiteY2872" fmla="*/ 672749 h 1120444"/>
                <a:gd name="connsiteX2873" fmla="*/ 376962 w 948439"/>
                <a:gd name="connsiteY2873" fmla="*/ 673337 h 1120444"/>
                <a:gd name="connsiteX2874" fmla="*/ 378267 w 948439"/>
                <a:gd name="connsiteY2874" fmla="*/ 673467 h 1120444"/>
                <a:gd name="connsiteX2875" fmla="*/ 380485 w 948439"/>
                <a:gd name="connsiteY2875" fmla="*/ 673010 h 1120444"/>
                <a:gd name="connsiteX2876" fmla="*/ 383291 w 948439"/>
                <a:gd name="connsiteY2876" fmla="*/ 670466 h 1120444"/>
                <a:gd name="connsiteX2877" fmla="*/ 383878 w 948439"/>
                <a:gd name="connsiteY2877" fmla="*/ 670596 h 1120444"/>
                <a:gd name="connsiteX2878" fmla="*/ 384074 w 948439"/>
                <a:gd name="connsiteY2878" fmla="*/ 671836 h 1120444"/>
                <a:gd name="connsiteX2879" fmla="*/ 384466 w 948439"/>
                <a:gd name="connsiteY2879" fmla="*/ 671966 h 1120444"/>
                <a:gd name="connsiteX2880" fmla="*/ 386488 w 948439"/>
                <a:gd name="connsiteY2880" fmla="*/ 671640 h 1120444"/>
                <a:gd name="connsiteX2881" fmla="*/ 392035 w 948439"/>
                <a:gd name="connsiteY2881" fmla="*/ 667986 h 1120444"/>
                <a:gd name="connsiteX2882" fmla="*/ 392753 w 948439"/>
                <a:gd name="connsiteY2882" fmla="*/ 666616 h 1120444"/>
                <a:gd name="connsiteX2883" fmla="*/ 394645 w 948439"/>
                <a:gd name="connsiteY2883" fmla="*/ 665572 h 1120444"/>
                <a:gd name="connsiteX2884" fmla="*/ 394841 w 948439"/>
                <a:gd name="connsiteY2884" fmla="*/ 664984 h 1120444"/>
                <a:gd name="connsiteX2885" fmla="*/ 395754 w 948439"/>
                <a:gd name="connsiteY2885" fmla="*/ 664528 h 1120444"/>
                <a:gd name="connsiteX2886" fmla="*/ 395754 w 948439"/>
                <a:gd name="connsiteY2886" fmla="*/ 664071 h 1120444"/>
                <a:gd name="connsiteX2887" fmla="*/ 396864 w 948439"/>
                <a:gd name="connsiteY2887" fmla="*/ 663745 h 1120444"/>
                <a:gd name="connsiteX2888" fmla="*/ 398756 w 948439"/>
                <a:gd name="connsiteY2888" fmla="*/ 662244 h 1120444"/>
                <a:gd name="connsiteX2889" fmla="*/ 398952 w 948439"/>
                <a:gd name="connsiteY2889" fmla="*/ 661330 h 1120444"/>
                <a:gd name="connsiteX2890" fmla="*/ 400648 w 948439"/>
                <a:gd name="connsiteY2890" fmla="*/ 660874 h 1120444"/>
                <a:gd name="connsiteX2891" fmla="*/ 403063 w 948439"/>
                <a:gd name="connsiteY2891" fmla="*/ 658329 h 1120444"/>
                <a:gd name="connsiteX2892" fmla="*/ 405868 w 948439"/>
                <a:gd name="connsiteY2892" fmla="*/ 656697 h 1120444"/>
                <a:gd name="connsiteX2893" fmla="*/ 405868 w 948439"/>
                <a:gd name="connsiteY2893" fmla="*/ 655914 h 1120444"/>
                <a:gd name="connsiteX2894" fmla="*/ 406978 w 948439"/>
                <a:gd name="connsiteY2894" fmla="*/ 654740 h 1120444"/>
                <a:gd name="connsiteX2895" fmla="*/ 407173 w 948439"/>
                <a:gd name="connsiteY2895" fmla="*/ 653826 h 1120444"/>
                <a:gd name="connsiteX2896" fmla="*/ 408478 w 948439"/>
                <a:gd name="connsiteY2896" fmla="*/ 652782 h 1120444"/>
                <a:gd name="connsiteX2897" fmla="*/ 410893 w 948439"/>
                <a:gd name="connsiteY2897" fmla="*/ 651542 h 1120444"/>
                <a:gd name="connsiteX2898" fmla="*/ 413699 w 948439"/>
                <a:gd name="connsiteY2898" fmla="*/ 651542 h 1120444"/>
                <a:gd name="connsiteX2899" fmla="*/ 415395 w 948439"/>
                <a:gd name="connsiteY2899" fmla="*/ 651086 h 1120444"/>
                <a:gd name="connsiteX2900" fmla="*/ 415982 w 948439"/>
                <a:gd name="connsiteY2900" fmla="*/ 650499 h 1120444"/>
                <a:gd name="connsiteX2901" fmla="*/ 417092 w 948439"/>
                <a:gd name="connsiteY2901" fmla="*/ 650629 h 1120444"/>
                <a:gd name="connsiteX2902" fmla="*/ 418005 w 948439"/>
                <a:gd name="connsiteY2902" fmla="*/ 650042 h 1120444"/>
                <a:gd name="connsiteX2903" fmla="*/ 418201 w 948439"/>
                <a:gd name="connsiteY2903" fmla="*/ 649128 h 1120444"/>
                <a:gd name="connsiteX2904" fmla="*/ 420224 w 948439"/>
                <a:gd name="connsiteY2904" fmla="*/ 647497 h 1120444"/>
                <a:gd name="connsiteX2905" fmla="*/ 421529 w 948439"/>
                <a:gd name="connsiteY2905" fmla="*/ 647040 h 1120444"/>
                <a:gd name="connsiteX2906" fmla="*/ 426358 w 948439"/>
                <a:gd name="connsiteY2906" fmla="*/ 643582 h 1120444"/>
                <a:gd name="connsiteX2907" fmla="*/ 428380 w 948439"/>
                <a:gd name="connsiteY2907" fmla="*/ 640384 h 1120444"/>
                <a:gd name="connsiteX2908" fmla="*/ 428185 w 948439"/>
                <a:gd name="connsiteY2908" fmla="*/ 638557 h 1120444"/>
                <a:gd name="connsiteX2909" fmla="*/ 428772 w 948439"/>
                <a:gd name="connsiteY2909" fmla="*/ 638427 h 1120444"/>
                <a:gd name="connsiteX2910" fmla="*/ 428772 w 948439"/>
                <a:gd name="connsiteY2910" fmla="*/ 637970 h 1120444"/>
                <a:gd name="connsiteX2911" fmla="*/ 430077 w 948439"/>
                <a:gd name="connsiteY2911" fmla="*/ 636730 h 1120444"/>
                <a:gd name="connsiteX2912" fmla="*/ 430795 w 948439"/>
                <a:gd name="connsiteY2912" fmla="*/ 636600 h 1120444"/>
                <a:gd name="connsiteX2913" fmla="*/ 430795 w 948439"/>
                <a:gd name="connsiteY2913" fmla="*/ 636143 h 1120444"/>
                <a:gd name="connsiteX2914" fmla="*/ 431382 w 948439"/>
                <a:gd name="connsiteY2914" fmla="*/ 636143 h 1120444"/>
                <a:gd name="connsiteX2915" fmla="*/ 431578 w 948439"/>
                <a:gd name="connsiteY2915" fmla="*/ 635360 h 1120444"/>
                <a:gd name="connsiteX2916" fmla="*/ 431969 w 948439"/>
                <a:gd name="connsiteY2916" fmla="*/ 635360 h 1120444"/>
                <a:gd name="connsiteX2917" fmla="*/ 431969 w 948439"/>
                <a:gd name="connsiteY2917" fmla="*/ 634903 h 1120444"/>
                <a:gd name="connsiteX2918" fmla="*/ 432687 w 948439"/>
                <a:gd name="connsiteY2918" fmla="*/ 634316 h 1120444"/>
                <a:gd name="connsiteX2919" fmla="*/ 432883 w 948439"/>
                <a:gd name="connsiteY2919" fmla="*/ 632946 h 1120444"/>
                <a:gd name="connsiteX2920" fmla="*/ 432491 w 948439"/>
                <a:gd name="connsiteY2920" fmla="*/ 632032 h 1120444"/>
                <a:gd name="connsiteX2921" fmla="*/ 433796 w 948439"/>
                <a:gd name="connsiteY2921" fmla="*/ 630662 h 1120444"/>
                <a:gd name="connsiteX2922" fmla="*/ 433079 w 948439"/>
                <a:gd name="connsiteY2922" fmla="*/ 629748 h 1120444"/>
                <a:gd name="connsiteX2923" fmla="*/ 433274 w 948439"/>
                <a:gd name="connsiteY2923" fmla="*/ 629161 h 1120444"/>
                <a:gd name="connsiteX2924" fmla="*/ 433862 w 948439"/>
                <a:gd name="connsiteY2924" fmla="*/ 628835 h 1120444"/>
                <a:gd name="connsiteX2925" fmla="*/ 434057 w 948439"/>
                <a:gd name="connsiteY2925" fmla="*/ 628052 h 1120444"/>
                <a:gd name="connsiteX2926" fmla="*/ 434971 w 948439"/>
                <a:gd name="connsiteY2926" fmla="*/ 627595 h 1120444"/>
                <a:gd name="connsiteX2927" fmla="*/ 437777 w 948439"/>
                <a:gd name="connsiteY2927" fmla="*/ 627725 h 1120444"/>
                <a:gd name="connsiteX2928" fmla="*/ 438299 w 948439"/>
                <a:gd name="connsiteY2928" fmla="*/ 626812 h 1120444"/>
                <a:gd name="connsiteX2929" fmla="*/ 438886 w 948439"/>
                <a:gd name="connsiteY2929" fmla="*/ 626681 h 1120444"/>
                <a:gd name="connsiteX2930" fmla="*/ 440909 w 948439"/>
                <a:gd name="connsiteY2930" fmla="*/ 621853 h 1120444"/>
                <a:gd name="connsiteX2931" fmla="*/ 440713 w 948439"/>
                <a:gd name="connsiteY2931" fmla="*/ 621265 h 1120444"/>
                <a:gd name="connsiteX2932" fmla="*/ 441104 w 948439"/>
                <a:gd name="connsiteY2932" fmla="*/ 620026 h 1120444"/>
                <a:gd name="connsiteX2933" fmla="*/ 442932 w 948439"/>
                <a:gd name="connsiteY2933" fmla="*/ 619699 h 1120444"/>
                <a:gd name="connsiteX2934" fmla="*/ 442932 w 948439"/>
                <a:gd name="connsiteY2934" fmla="*/ 619243 h 1120444"/>
                <a:gd name="connsiteX2935" fmla="*/ 444041 w 948439"/>
                <a:gd name="connsiteY2935" fmla="*/ 618656 h 1120444"/>
                <a:gd name="connsiteX2936" fmla="*/ 444954 w 948439"/>
                <a:gd name="connsiteY2936" fmla="*/ 615654 h 1120444"/>
                <a:gd name="connsiteX2937" fmla="*/ 446651 w 948439"/>
                <a:gd name="connsiteY2937" fmla="*/ 614610 h 1120444"/>
                <a:gd name="connsiteX2938" fmla="*/ 448674 w 948439"/>
                <a:gd name="connsiteY2938" fmla="*/ 611412 h 1120444"/>
                <a:gd name="connsiteX2939" fmla="*/ 449196 w 948439"/>
                <a:gd name="connsiteY2939" fmla="*/ 610368 h 1120444"/>
                <a:gd name="connsiteX2940" fmla="*/ 449196 w 948439"/>
                <a:gd name="connsiteY2940" fmla="*/ 608737 h 1120444"/>
                <a:gd name="connsiteX2941" fmla="*/ 449783 w 948439"/>
                <a:gd name="connsiteY2941" fmla="*/ 608606 h 1120444"/>
                <a:gd name="connsiteX2942" fmla="*/ 449783 w 948439"/>
                <a:gd name="connsiteY2942" fmla="*/ 607823 h 1120444"/>
                <a:gd name="connsiteX2943" fmla="*/ 450175 w 948439"/>
                <a:gd name="connsiteY2943" fmla="*/ 607497 h 1120444"/>
                <a:gd name="connsiteX2944" fmla="*/ 450175 w 948439"/>
                <a:gd name="connsiteY2944" fmla="*/ 606257 h 1120444"/>
                <a:gd name="connsiteX2945" fmla="*/ 450892 w 948439"/>
                <a:gd name="connsiteY2945" fmla="*/ 604887 h 1120444"/>
                <a:gd name="connsiteX2946" fmla="*/ 452589 w 948439"/>
                <a:gd name="connsiteY2946" fmla="*/ 603191 h 1120444"/>
                <a:gd name="connsiteX2947" fmla="*/ 452589 w 948439"/>
                <a:gd name="connsiteY2947" fmla="*/ 602407 h 1120444"/>
                <a:gd name="connsiteX2948" fmla="*/ 453502 w 948439"/>
                <a:gd name="connsiteY2948" fmla="*/ 601168 h 1120444"/>
                <a:gd name="connsiteX2949" fmla="*/ 454220 w 948439"/>
                <a:gd name="connsiteY2949" fmla="*/ 597514 h 1120444"/>
                <a:gd name="connsiteX2950" fmla="*/ 454938 w 948439"/>
                <a:gd name="connsiteY2950" fmla="*/ 596470 h 1120444"/>
                <a:gd name="connsiteX2951" fmla="*/ 455460 w 948439"/>
                <a:gd name="connsiteY2951" fmla="*/ 594512 h 1120444"/>
                <a:gd name="connsiteX2952" fmla="*/ 456047 w 948439"/>
                <a:gd name="connsiteY2952" fmla="*/ 589814 h 1120444"/>
                <a:gd name="connsiteX2953" fmla="*/ 456439 w 948439"/>
                <a:gd name="connsiteY2953" fmla="*/ 589684 h 1120444"/>
                <a:gd name="connsiteX2954" fmla="*/ 458135 w 948439"/>
                <a:gd name="connsiteY2954" fmla="*/ 586356 h 1120444"/>
                <a:gd name="connsiteX2955" fmla="*/ 458331 w 948439"/>
                <a:gd name="connsiteY2955" fmla="*/ 583745 h 1120444"/>
                <a:gd name="connsiteX2956" fmla="*/ 459049 w 948439"/>
                <a:gd name="connsiteY2956" fmla="*/ 582506 h 1120444"/>
                <a:gd name="connsiteX2957" fmla="*/ 459049 w 948439"/>
                <a:gd name="connsiteY2957" fmla="*/ 581592 h 1120444"/>
                <a:gd name="connsiteX2958" fmla="*/ 460941 w 948439"/>
                <a:gd name="connsiteY2958" fmla="*/ 578982 h 1120444"/>
                <a:gd name="connsiteX2959" fmla="*/ 461137 w 948439"/>
                <a:gd name="connsiteY2959" fmla="*/ 578069 h 1120444"/>
                <a:gd name="connsiteX2960" fmla="*/ 461855 w 948439"/>
                <a:gd name="connsiteY2960" fmla="*/ 577481 h 1120444"/>
                <a:gd name="connsiteX2961" fmla="*/ 461855 w 948439"/>
                <a:gd name="connsiteY2961" fmla="*/ 576242 h 1120444"/>
                <a:gd name="connsiteX2962" fmla="*/ 462768 w 948439"/>
                <a:gd name="connsiteY2962" fmla="*/ 574741 h 1120444"/>
                <a:gd name="connsiteX2963" fmla="*/ 462964 w 948439"/>
                <a:gd name="connsiteY2963" fmla="*/ 573371 h 1120444"/>
                <a:gd name="connsiteX2964" fmla="*/ 463682 w 948439"/>
                <a:gd name="connsiteY2964" fmla="*/ 572783 h 1120444"/>
                <a:gd name="connsiteX2965" fmla="*/ 463878 w 948439"/>
                <a:gd name="connsiteY2965" fmla="*/ 571739 h 1120444"/>
                <a:gd name="connsiteX2966" fmla="*/ 464465 w 948439"/>
                <a:gd name="connsiteY2966" fmla="*/ 571282 h 1120444"/>
                <a:gd name="connsiteX2967" fmla="*/ 466161 w 948439"/>
                <a:gd name="connsiteY2967" fmla="*/ 570956 h 1120444"/>
                <a:gd name="connsiteX2968" fmla="*/ 466553 w 948439"/>
                <a:gd name="connsiteY2968" fmla="*/ 570499 h 1120444"/>
                <a:gd name="connsiteX2969" fmla="*/ 465444 w 948439"/>
                <a:gd name="connsiteY2969" fmla="*/ 568672 h 1120444"/>
                <a:gd name="connsiteX2970" fmla="*/ 465444 w 948439"/>
                <a:gd name="connsiteY2970" fmla="*/ 567302 h 1120444"/>
                <a:gd name="connsiteX2971" fmla="*/ 464726 w 948439"/>
                <a:gd name="connsiteY2971" fmla="*/ 565932 h 1120444"/>
                <a:gd name="connsiteX2972" fmla="*/ 465835 w 948439"/>
                <a:gd name="connsiteY2972" fmla="*/ 564692 h 1120444"/>
                <a:gd name="connsiteX2973" fmla="*/ 465835 w 948439"/>
                <a:gd name="connsiteY2973" fmla="*/ 563778 h 1120444"/>
                <a:gd name="connsiteX2974" fmla="*/ 465248 w 948439"/>
                <a:gd name="connsiteY2974" fmla="*/ 563452 h 1120444"/>
                <a:gd name="connsiteX2975" fmla="*/ 465639 w 948439"/>
                <a:gd name="connsiteY2975" fmla="*/ 562408 h 1120444"/>
                <a:gd name="connsiteX2976" fmla="*/ 466031 w 948439"/>
                <a:gd name="connsiteY2976" fmla="*/ 562408 h 1120444"/>
                <a:gd name="connsiteX2977" fmla="*/ 465639 w 948439"/>
                <a:gd name="connsiteY2977" fmla="*/ 561951 h 1120444"/>
                <a:gd name="connsiteX2978" fmla="*/ 465639 w 948439"/>
                <a:gd name="connsiteY2978" fmla="*/ 560712 h 1120444"/>
                <a:gd name="connsiteX2979" fmla="*/ 466749 w 948439"/>
                <a:gd name="connsiteY2979" fmla="*/ 560581 h 1120444"/>
                <a:gd name="connsiteX2980" fmla="*/ 467336 w 948439"/>
                <a:gd name="connsiteY2980" fmla="*/ 559667 h 1120444"/>
                <a:gd name="connsiteX2981" fmla="*/ 466944 w 948439"/>
                <a:gd name="connsiteY2981" fmla="*/ 559211 h 1120444"/>
                <a:gd name="connsiteX2982" fmla="*/ 466553 w 948439"/>
                <a:gd name="connsiteY2982" fmla="*/ 556144 h 1120444"/>
                <a:gd name="connsiteX2983" fmla="*/ 467271 w 948439"/>
                <a:gd name="connsiteY2983" fmla="*/ 555230 h 1120444"/>
                <a:gd name="connsiteX2984" fmla="*/ 467662 w 948439"/>
                <a:gd name="connsiteY2984" fmla="*/ 553077 h 1120444"/>
                <a:gd name="connsiteX2985" fmla="*/ 468772 w 948439"/>
                <a:gd name="connsiteY2985" fmla="*/ 552033 h 1120444"/>
                <a:gd name="connsiteX2986" fmla="*/ 468772 w 948439"/>
                <a:gd name="connsiteY2986" fmla="*/ 551250 h 1120444"/>
                <a:gd name="connsiteX2987" fmla="*/ 468249 w 948439"/>
                <a:gd name="connsiteY2987" fmla="*/ 551119 h 1120444"/>
                <a:gd name="connsiteX2988" fmla="*/ 468054 w 948439"/>
                <a:gd name="connsiteY2988" fmla="*/ 550532 h 1120444"/>
                <a:gd name="connsiteX2989" fmla="*/ 468249 w 948439"/>
                <a:gd name="connsiteY2989" fmla="*/ 549749 h 1120444"/>
                <a:gd name="connsiteX2990" fmla="*/ 467662 w 948439"/>
                <a:gd name="connsiteY2990" fmla="*/ 548966 h 1120444"/>
                <a:gd name="connsiteX2991" fmla="*/ 468054 w 948439"/>
                <a:gd name="connsiteY2991" fmla="*/ 548379 h 1120444"/>
                <a:gd name="connsiteX2992" fmla="*/ 468445 w 948439"/>
                <a:gd name="connsiteY2992" fmla="*/ 544855 h 1120444"/>
                <a:gd name="connsiteX2993" fmla="*/ 469359 w 948439"/>
                <a:gd name="connsiteY2993" fmla="*/ 542702 h 1120444"/>
                <a:gd name="connsiteX2994" fmla="*/ 469163 w 948439"/>
                <a:gd name="connsiteY2994" fmla="*/ 541462 h 1120444"/>
                <a:gd name="connsiteX2995" fmla="*/ 470076 w 948439"/>
                <a:gd name="connsiteY2995" fmla="*/ 540679 h 1120444"/>
                <a:gd name="connsiteX2996" fmla="*/ 470468 w 948439"/>
                <a:gd name="connsiteY2996" fmla="*/ 538069 h 1120444"/>
                <a:gd name="connsiteX2997" fmla="*/ 472165 w 948439"/>
                <a:gd name="connsiteY2997" fmla="*/ 533501 h 1120444"/>
                <a:gd name="connsiteX2998" fmla="*/ 472165 w 948439"/>
                <a:gd name="connsiteY2998" fmla="*/ 532261 h 1120444"/>
                <a:gd name="connsiteX2999" fmla="*/ 474383 w 948439"/>
                <a:gd name="connsiteY2999" fmla="*/ 528738 h 1120444"/>
                <a:gd name="connsiteX3000" fmla="*/ 474383 w 948439"/>
                <a:gd name="connsiteY3000" fmla="*/ 527367 h 1120444"/>
                <a:gd name="connsiteX3001" fmla="*/ 478103 w 948439"/>
                <a:gd name="connsiteY3001" fmla="*/ 525214 h 1120444"/>
                <a:gd name="connsiteX3002" fmla="*/ 478103 w 948439"/>
                <a:gd name="connsiteY3002" fmla="*/ 520973 h 1120444"/>
                <a:gd name="connsiteX3003" fmla="*/ 477711 w 948439"/>
                <a:gd name="connsiteY3003" fmla="*/ 519603 h 1120444"/>
                <a:gd name="connsiteX3004" fmla="*/ 477907 w 948439"/>
                <a:gd name="connsiteY3004" fmla="*/ 515622 h 1120444"/>
                <a:gd name="connsiteX3005" fmla="*/ 477189 w 948439"/>
                <a:gd name="connsiteY3005" fmla="*/ 509815 h 1120444"/>
                <a:gd name="connsiteX3006" fmla="*/ 476667 w 948439"/>
                <a:gd name="connsiteY3006" fmla="*/ 508118 h 1120444"/>
                <a:gd name="connsiteX3007" fmla="*/ 476667 w 948439"/>
                <a:gd name="connsiteY3007" fmla="*/ 505965 h 1120444"/>
                <a:gd name="connsiteX3008" fmla="*/ 475753 w 948439"/>
                <a:gd name="connsiteY3008" fmla="*/ 501723 h 1120444"/>
                <a:gd name="connsiteX3009" fmla="*/ 476145 w 948439"/>
                <a:gd name="connsiteY3009" fmla="*/ 498657 h 1120444"/>
                <a:gd name="connsiteX3010" fmla="*/ 476732 w 948439"/>
                <a:gd name="connsiteY3010" fmla="*/ 497743 h 1120444"/>
                <a:gd name="connsiteX3011" fmla="*/ 478559 w 948439"/>
                <a:gd name="connsiteY3011" fmla="*/ 497417 h 1120444"/>
                <a:gd name="connsiteX3012" fmla="*/ 478755 w 948439"/>
                <a:gd name="connsiteY3012" fmla="*/ 499570 h 1120444"/>
                <a:gd name="connsiteX3013" fmla="*/ 480452 w 948439"/>
                <a:gd name="connsiteY3013" fmla="*/ 500157 h 1120444"/>
                <a:gd name="connsiteX3014" fmla="*/ 480843 w 948439"/>
                <a:gd name="connsiteY3014" fmla="*/ 500745 h 1120444"/>
                <a:gd name="connsiteX3015" fmla="*/ 481561 w 948439"/>
                <a:gd name="connsiteY3015" fmla="*/ 500288 h 1120444"/>
                <a:gd name="connsiteX3016" fmla="*/ 481952 w 948439"/>
                <a:gd name="connsiteY3016" fmla="*/ 500875 h 1120444"/>
                <a:gd name="connsiteX3017" fmla="*/ 482474 w 948439"/>
                <a:gd name="connsiteY3017" fmla="*/ 500875 h 1120444"/>
                <a:gd name="connsiteX3018" fmla="*/ 482866 w 948439"/>
                <a:gd name="connsiteY3018" fmla="*/ 500288 h 1120444"/>
                <a:gd name="connsiteX3019" fmla="*/ 483584 w 948439"/>
                <a:gd name="connsiteY3019" fmla="*/ 500288 h 1120444"/>
                <a:gd name="connsiteX3020" fmla="*/ 484497 w 948439"/>
                <a:gd name="connsiteY3020" fmla="*/ 499374 h 1120444"/>
                <a:gd name="connsiteX3021" fmla="*/ 485998 w 948439"/>
                <a:gd name="connsiteY3021" fmla="*/ 499701 h 1120444"/>
                <a:gd name="connsiteX3022" fmla="*/ 486716 w 948439"/>
                <a:gd name="connsiteY3022" fmla="*/ 500288 h 1120444"/>
                <a:gd name="connsiteX3023" fmla="*/ 488021 w 948439"/>
                <a:gd name="connsiteY3023" fmla="*/ 500157 h 1120444"/>
                <a:gd name="connsiteX3024" fmla="*/ 488021 w 948439"/>
                <a:gd name="connsiteY3024" fmla="*/ 500745 h 1120444"/>
                <a:gd name="connsiteX3025" fmla="*/ 488934 w 948439"/>
                <a:gd name="connsiteY3025" fmla="*/ 500745 h 1120444"/>
                <a:gd name="connsiteX3026" fmla="*/ 491936 w 948439"/>
                <a:gd name="connsiteY3026" fmla="*/ 498918 h 1120444"/>
                <a:gd name="connsiteX3027" fmla="*/ 492523 w 948439"/>
                <a:gd name="connsiteY3027" fmla="*/ 498004 h 1120444"/>
                <a:gd name="connsiteX3028" fmla="*/ 494220 w 948439"/>
                <a:gd name="connsiteY3028" fmla="*/ 496960 h 1120444"/>
                <a:gd name="connsiteX3029" fmla="*/ 494937 w 948439"/>
                <a:gd name="connsiteY3029" fmla="*/ 496634 h 1120444"/>
                <a:gd name="connsiteX3030" fmla="*/ 496438 w 948439"/>
                <a:gd name="connsiteY3030" fmla="*/ 496960 h 1120444"/>
                <a:gd name="connsiteX3031" fmla="*/ 496634 w 948439"/>
                <a:gd name="connsiteY3031" fmla="*/ 496047 h 1120444"/>
                <a:gd name="connsiteX3032" fmla="*/ 497743 w 948439"/>
                <a:gd name="connsiteY3032" fmla="*/ 495133 h 1120444"/>
                <a:gd name="connsiteX3033" fmla="*/ 498657 w 948439"/>
                <a:gd name="connsiteY3033" fmla="*/ 495133 h 1120444"/>
                <a:gd name="connsiteX3034" fmla="*/ 499179 w 948439"/>
                <a:gd name="connsiteY3034" fmla="*/ 494350 h 1120444"/>
                <a:gd name="connsiteX3035" fmla="*/ 500288 w 948439"/>
                <a:gd name="connsiteY3035" fmla="*/ 494220 h 1120444"/>
                <a:gd name="connsiteX3036" fmla="*/ 500484 w 948439"/>
                <a:gd name="connsiteY3036" fmla="*/ 493763 h 1120444"/>
                <a:gd name="connsiteX3037" fmla="*/ 499375 w 948439"/>
                <a:gd name="connsiteY3037" fmla="*/ 493175 h 1120444"/>
                <a:gd name="connsiteX3038" fmla="*/ 499375 w 948439"/>
                <a:gd name="connsiteY3038" fmla="*/ 491805 h 1120444"/>
                <a:gd name="connsiteX3039" fmla="*/ 499962 w 948439"/>
                <a:gd name="connsiteY3039" fmla="*/ 491022 h 1120444"/>
                <a:gd name="connsiteX3040" fmla="*/ 502181 w 948439"/>
                <a:gd name="connsiteY3040" fmla="*/ 490696 h 1120444"/>
                <a:gd name="connsiteX3041" fmla="*/ 502181 w 948439"/>
                <a:gd name="connsiteY3041" fmla="*/ 490239 h 1120444"/>
                <a:gd name="connsiteX3042" fmla="*/ 501071 w 948439"/>
                <a:gd name="connsiteY3042" fmla="*/ 490239 h 1120444"/>
                <a:gd name="connsiteX3043" fmla="*/ 501071 w 948439"/>
                <a:gd name="connsiteY3043" fmla="*/ 490239 h 1120444"/>
                <a:gd name="connsiteX3044" fmla="*/ 501985 w 948439"/>
                <a:gd name="connsiteY3044" fmla="*/ 489195 h 1120444"/>
                <a:gd name="connsiteX3045" fmla="*/ 502703 w 948439"/>
                <a:gd name="connsiteY3045" fmla="*/ 489064 h 1120444"/>
                <a:gd name="connsiteX3046" fmla="*/ 502507 w 948439"/>
                <a:gd name="connsiteY3046" fmla="*/ 488021 h 1120444"/>
                <a:gd name="connsiteX3047" fmla="*/ 503616 w 948439"/>
                <a:gd name="connsiteY3047" fmla="*/ 487890 h 1120444"/>
                <a:gd name="connsiteX3048" fmla="*/ 503420 w 948439"/>
                <a:gd name="connsiteY3048" fmla="*/ 488934 h 1120444"/>
                <a:gd name="connsiteX3049" fmla="*/ 503812 w 948439"/>
                <a:gd name="connsiteY3049" fmla="*/ 489521 h 1120444"/>
                <a:gd name="connsiteX3050" fmla="*/ 504921 w 948439"/>
                <a:gd name="connsiteY3050" fmla="*/ 489978 h 1120444"/>
                <a:gd name="connsiteX3051" fmla="*/ 505117 w 948439"/>
                <a:gd name="connsiteY3051" fmla="*/ 489391 h 1120444"/>
                <a:gd name="connsiteX3052" fmla="*/ 505508 w 948439"/>
                <a:gd name="connsiteY3052" fmla="*/ 489391 h 1120444"/>
                <a:gd name="connsiteX3053" fmla="*/ 505704 w 948439"/>
                <a:gd name="connsiteY3053" fmla="*/ 490304 h 1120444"/>
                <a:gd name="connsiteX3054" fmla="*/ 506291 w 948439"/>
                <a:gd name="connsiteY3054" fmla="*/ 490435 h 1120444"/>
                <a:gd name="connsiteX3055" fmla="*/ 507009 w 948439"/>
                <a:gd name="connsiteY3055" fmla="*/ 489521 h 1120444"/>
                <a:gd name="connsiteX3056" fmla="*/ 507596 w 948439"/>
                <a:gd name="connsiteY3056" fmla="*/ 487825 h 1120444"/>
                <a:gd name="connsiteX3057" fmla="*/ 508119 w 948439"/>
                <a:gd name="connsiteY3057" fmla="*/ 487825 h 1120444"/>
                <a:gd name="connsiteX3058" fmla="*/ 509228 w 948439"/>
                <a:gd name="connsiteY3058" fmla="*/ 485867 h 1120444"/>
                <a:gd name="connsiteX3059" fmla="*/ 510729 w 948439"/>
                <a:gd name="connsiteY3059" fmla="*/ 484497 h 1120444"/>
                <a:gd name="connsiteX3060" fmla="*/ 512751 w 948439"/>
                <a:gd name="connsiteY3060" fmla="*/ 484040 h 1120444"/>
                <a:gd name="connsiteX3061" fmla="*/ 514056 w 948439"/>
                <a:gd name="connsiteY3061" fmla="*/ 483257 h 1120444"/>
                <a:gd name="connsiteX3062" fmla="*/ 515166 w 948439"/>
                <a:gd name="connsiteY3062" fmla="*/ 483257 h 1120444"/>
                <a:gd name="connsiteX3063" fmla="*/ 515688 w 948439"/>
                <a:gd name="connsiteY3063" fmla="*/ 483714 h 1120444"/>
                <a:gd name="connsiteX3064" fmla="*/ 516405 w 948439"/>
                <a:gd name="connsiteY3064" fmla="*/ 485541 h 1120444"/>
                <a:gd name="connsiteX3065" fmla="*/ 517515 w 948439"/>
                <a:gd name="connsiteY3065" fmla="*/ 486455 h 1120444"/>
                <a:gd name="connsiteX3066" fmla="*/ 519407 w 948439"/>
                <a:gd name="connsiteY3066" fmla="*/ 485867 h 1120444"/>
                <a:gd name="connsiteX3067" fmla="*/ 520321 w 948439"/>
                <a:gd name="connsiteY3067" fmla="*/ 484627 h 1120444"/>
                <a:gd name="connsiteX3068" fmla="*/ 520321 w 948439"/>
                <a:gd name="connsiteY3068" fmla="*/ 482931 h 1120444"/>
                <a:gd name="connsiteX3069" fmla="*/ 519799 w 948439"/>
                <a:gd name="connsiteY3069" fmla="*/ 482931 h 1120444"/>
                <a:gd name="connsiteX3070" fmla="*/ 519603 w 948439"/>
                <a:gd name="connsiteY3070" fmla="*/ 484889 h 1120444"/>
                <a:gd name="connsiteX3071" fmla="*/ 518885 w 948439"/>
                <a:gd name="connsiteY3071" fmla="*/ 485476 h 1120444"/>
                <a:gd name="connsiteX3072" fmla="*/ 517971 w 948439"/>
                <a:gd name="connsiteY3072" fmla="*/ 485476 h 1120444"/>
                <a:gd name="connsiteX3073" fmla="*/ 516862 w 948439"/>
                <a:gd name="connsiteY3073" fmla="*/ 484236 h 1120444"/>
                <a:gd name="connsiteX3074" fmla="*/ 516340 w 948439"/>
                <a:gd name="connsiteY3074" fmla="*/ 482409 h 1120444"/>
                <a:gd name="connsiteX3075" fmla="*/ 515753 w 948439"/>
                <a:gd name="connsiteY3075" fmla="*/ 482083 h 1120444"/>
                <a:gd name="connsiteX3076" fmla="*/ 514448 w 948439"/>
                <a:gd name="connsiteY3076" fmla="*/ 481952 h 1120444"/>
                <a:gd name="connsiteX3077" fmla="*/ 512621 w 948439"/>
                <a:gd name="connsiteY3077" fmla="*/ 482735 h 1120444"/>
                <a:gd name="connsiteX3078" fmla="*/ 511512 w 948439"/>
                <a:gd name="connsiteY3078" fmla="*/ 482735 h 1120444"/>
                <a:gd name="connsiteX3079" fmla="*/ 508706 w 948439"/>
                <a:gd name="connsiteY3079" fmla="*/ 481952 h 1120444"/>
                <a:gd name="connsiteX3080" fmla="*/ 508119 w 948439"/>
                <a:gd name="connsiteY3080" fmla="*/ 482278 h 1120444"/>
                <a:gd name="connsiteX3081" fmla="*/ 507596 w 948439"/>
                <a:gd name="connsiteY3081" fmla="*/ 483322 h 1120444"/>
                <a:gd name="connsiteX3082" fmla="*/ 505704 w 948439"/>
                <a:gd name="connsiteY3082" fmla="*/ 484693 h 1120444"/>
                <a:gd name="connsiteX3083" fmla="*/ 504986 w 948439"/>
                <a:gd name="connsiteY3083" fmla="*/ 484693 h 1120444"/>
                <a:gd name="connsiteX3084" fmla="*/ 504399 w 948439"/>
                <a:gd name="connsiteY3084" fmla="*/ 484236 h 1120444"/>
                <a:gd name="connsiteX3085" fmla="*/ 501267 w 948439"/>
                <a:gd name="connsiteY3085" fmla="*/ 484823 h 1120444"/>
                <a:gd name="connsiteX3086" fmla="*/ 497939 w 948439"/>
                <a:gd name="connsiteY3086" fmla="*/ 486520 h 1120444"/>
                <a:gd name="connsiteX3087" fmla="*/ 497221 w 948439"/>
                <a:gd name="connsiteY3087" fmla="*/ 486193 h 1120444"/>
                <a:gd name="connsiteX3088" fmla="*/ 496112 w 948439"/>
                <a:gd name="connsiteY3088" fmla="*/ 486977 h 1120444"/>
                <a:gd name="connsiteX3089" fmla="*/ 496112 w 948439"/>
                <a:gd name="connsiteY3089" fmla="*/ 487433 h 1120444"/>
                <a:gd name="connsiteX3090" fmla="*/ 493698 w 948439"/>
                <a:gd name="connsiteY3090" fmla="*/ 487760 h 1120444"/>
                <a:gd name="connsiteX3091" fmla="*/ 492589 w 948439"/>
                <a:gd name="connsiteY3091" fmla="*/ 488804 h 1120444"/>
                <a:gd name="connsiteX3092" fmla="*/ 487042 w 948439"/>
                <a:gd name="connsiteY3092" fmla="*/ 489587 h 1120444"/>
                <a:gd name="connsiteX3093" fmla="*/ 485215 w 948439"/>
                <a:gd name="connsiteY3093" fmla="*/ 490500 h 1120444"/>
                <a:gd name="connsiteX3094" fmla="*/ 483714 w 948439"/>
                <a:gd name="connsiteY3094" fmla="*/ 490500 h 1120444"/>
                <a:gd name="connsiteX3095" fmla="*/ 481691 w 948439"/>
                <a:gd name="connsiteY3095" fmla="*/ 491087 h 1120444"/>
                <a:gd name="connsiteX3096" fmla="*/ 480974 w 948439"/>
                <a:gd name="connsiteY3096" fmla="*/ 491675 h 1120444"/>
                <a:gd name="connsiteX3097" fmla="*/ 477841 w 948439"/>
                <a:gd name="connsiteY3097" fmla="*/ 491805 h 1120444"/>
                <a:gd name="connsiteX3098" fmla="*/ 477646 w 948439"/>
                <a:gd name="connsiteY3098" fmla="*/ 492132 h 1120444"/>
                <a:gd name="connsiteX3099" fmla="*/ 472426 w 948439"/>
                <a:gd name="connsiteY3099" fmla="*/ 491349 h 1120444"/>
                <a:gd name="connsiteX3100" fmla="*/ 472426 w 948439"/>
                <a:gd name="connsiteY3100" fmla="*/ 490892 h 1120444"/>
                <a:gd name="connsiteX3101" fmla="*/ 470729 w 948439"/>
                <a:gd name="connsiteY3101" fmla="*/ 489195 h 1120444"/>
                <a:gd name="connsiteX3102" fmla="*/ 470338 w 948439"/>
                <a:gd name="connsiteY3102" fmla="*/ 486585 h 1120444"/>
                <a:gd name="connsiteX3103" fmla="*/ 469815 w 948439"/>
                <a:gd name="connsiteY3103" fmla="*/ 486259 h 1120444"/>
                <a:gd name="connsiteX3104" fmla="*/ 468510 w 948439"/>
                <a:gd name="connsiteY3104" fmla="*/ 482148 h 1120444"/>
                <a:gd name="connsiteX3105" fmla="*/ 467597 w 948439"/>
                <a:gd name="connsiteY3105" fmla="*/ 481104 h 1120444"/>
                <a:gd name="connsiteX3106" fmla="*/ 467597 w 948439"/>
                <a:gd name="connsiteY3106" fmla="*/ 479733 h 1120444"/>
                <a:gd name="connsiteX3107" fmla="*/ 466488 w 948439"/>
                <a:gd name="connsiteY3107" fmla="*/ 478494 h 1120444"/>
                <a:gd name="connsiteX3108" fmla="*/ 465966 w 948439"/>
                <a:gd name="connsiteY3108" fmla="*/ 476536 h 1120444"/>
                <a:gd name="connsiteX3109" fmla="*/ 465248 w 948439"/>
                <a:gd name="connsiteY3109" fmla="*/ 476210 h 1120444"/>
                <a:gd name="connsiteX3110" fmla="*/ 464856 w 948439"/>
                <a:gd name="connsiteY3110" fmla="*/ 475166 h 1120444"/>
                <a:gd name="connsiteX3111" fmla="*/ 464465 w 948439"/>
                <a:gd name="connsiteY3111" fmla="*/ 475036 h 1120444"/>
                <a:gd name="connsiteX3112" fmla="*/ 464269 w 948439"/>
                <a:gd name="connsiteY3112" fmla="*/ 473796 h 1120444"/>
                <a:gd name="connsiteX3113" fmla="*/ 462964 w 948439"/>
                <a:gd name="connsiteY3113" fmla="*/ 471968 h 1120444"/>
                <a:gd name="connsiteX3114" fmla="*/ 462572 w 948439"/>
                <a:gd name="connsiteY3114" fmla="*/ 470272 h 1120444"/>
                <a:gd name="connsiteX3115" fmla="*/ 461855 w 948439"/>
                <a:gd name="connsiteY3115" fmla="*/ 469685 h 1120444"/>
                <a:gd name="connsiteX3116" fmla="*/ 461855 w 948439"/>
                <a:gd name="connsiteY3116" fmla="*/ 468641 h 1120444"/>
                <a:gd name="connsiteX3117" fmla="*/ 461333 w 948439"/>
                <a:gd name="connsiteY3117" fmla="*/ 468184 h 1120444"/>
                <a:gd name="connsiteX3118" fmla="*/ 460941 w 948439"/>
                <a:gd name="connsiteY3118" fmla="*/ 466683 h 1120444"/>
                <a:gd name="connsiteX3119" fmla="*/ 460028 w 948439"/>
                <a:gd name="connsiteY3119" fmla="*/ 465639 h 1120444"/>
                <a:gd name="connsiteX3120" fmla="*/ 459832 w 948439"/>
                <a:gd name="connsiteY3120" fmla="*/ 464139 h 1120444"/>
                <a:gd name="connsiteX3121" fmla="*/ 458918 w 948439"/>
                <a:gd name="connsiteY3121" fmla="*/ 463551 h 1120444"/>
                <a:gd name="connsiteX3122" fmla="*/ 458331 w 948439"/>
                <a:gd name="connsiteY3122" fmla="*/ 462050 h 1120444"/>
                <a:gd name="connsiteX3123" fmla="*/ 457418 w 948439"/>
                <a:gd name="connsiteY3123" fmla="*/ 460680 h 1120444"/>
                <a:gd name="connsiteX3124" fmla="*/ 456700 w 948439"/>
                <a:gd name="connsiteY3124" fmla="*/ 460223 h 1120444"/>
                <a:gd name="connsiteX3125" fmla="*/ 456700 w 948439"/>
                <a:gd name="connsiteY3125" fmla="*/ 459440 h 1120444"/>
                <a:gd name="connsiteX3126" fmla="*/ 453176 w 948439"/>
                <a:gd name="connsiteY3126" fmla="*/ 456112 h 1120444"/>
                <a:gd name="connsiteX3127" fmla="*/ 452980 w 948439"/>
                <a:gd name="connsiteY3127" fmla="*/ 454872 h 1120444"/>
                <a:gd name="connsiteX3128" fmla="*/ 452458 w 948439"/>
                <a:gd name="connsiteY3128" fmla="*/ 454089 h 1120444"/>
                <a:gd name="connsiteX3129" fmla="*/ 452980 w 948439"/>
                <a:gd name="connsiteY3129" fmla="*/ 450435 h 1120444"/>
                <a:gd name="connsiteX3130" fmla="*/ 453502 w 948439"/>
                <a:gd name="connsiteY3130" fmla="*/ 449522 h 1120444"/>
                <a:gd name="connsiteX3131" fmla="*/ 453698 w 948439"/>
                <a:gd name="connsiteY3131" fmla="*/ 448021 h 1120444"/>
                <a:gd name="connsiteX3132" fmla="*/ 454220 w 948439"/>
                <a:gd name="connsiteY3132" fmla="*/ 447434 h 1120444"/>
                <a:gd name="connsiteX3133" fmla="*/ 454024 w 948439"/>
                <a:gd name="connsiteY3133" fmla="*/ 446847 h 1120444"/>
                <a:gd name="connsiteX3134" fmla="*/ 454546 w 948439"/>
                <a:gd name="connsiteY3134" fmla="*/ 446064 h 1120444"/>
                <a:gd name="connsiteX3135" fmla="*/ 454742 w 948439"/>
                <a:gd name="connsiteY3135" fmla="*/ 444106 h 1120444"/>
                <a:gd name="connsiteX3136" fmla="*/ 455656 w 948439"/>
                <a:gd name="connsiteY3136" fmla="*/ 443062 h 1120444"/>
                <a:gd name="connsiteX3137" fmla="*/ 455460 w 948439"/>
                <a:gd name="connsiteY3137" fmla="*/ 442148 h 1120444"/>
                <a:gd name="connsiteX3138" fmla="*/ 456373 w 948439"/>
                <a:gd name="connsiteY3138" fmla="*/ 440648 h 1120444"/>
                <a:gd name="connsiteX3139" fmla="*/ 456178 w 948439"/>
                <a:gd name="connsiteY3139" fmla="*/ 438364 h 1120444"/>
                <a:gd name="connsiteX3140" fmla="*/ 456700 w 948439"/>
                <a:gd name="connsiteY3140" fmla="*/ 437776 h 1120444"/>
                <a:gd name="connsiteX3141" fmla="*/ 457091 w 948439"/>
                <a:gd name="connsiteY3141" fmla="*/ 435950 h 1120444"/>
                <a:gd name="connsiteX3142" fmla="*/ 458788 w 948439"/>
                <a:gd name="connsiteY3142" fmla="*/ 433665 h 1120444"/>
                <a:gd name="connsiteX3143" fmla="*/ 459506 w 948439"/>
                <a:gd name="connsiteY3143" fmla="*/ 431056 h 1120444"/>
                <a:gd name="connsiteX3144" fmla="*/ 461528 w 948439"/>
                <a:gd name="connsiteY3144" fmla="*/ 427858 h 1120444"/>
                <a:gd name="connsiteX3145" fmla="*/ 461724 w 948439"/>
                <a:gd name="connsiteY3145" fmla="*/ 427271 h 1120444"/>
                <a:gd name="connsiteX3146" fmla="*/ 461333 w 948439"/>
                <a:gd name="connsiteY3146" fmla="*/ 426357 h 1120444"/>
                <a:gd name="connsiteX3147" fmla="*/ 462834 w 948439"/>
                <a:gd name="connsiteY3147" fmla="*/ 425313 h 1120444"/>
                <a:gd name="connsiteX3148" fmla="*/ 463029 w 948439"/>
                <a:gd name="connsiteY3148" fmla="*/ 424269 h 1120444"/>
                <a:gd name="connsiteX3149" fmla="*/ 463617 w 948439"/>
                <a:gd name="connsiteY3149" fmla="*/ 423812 h 1120444"/>
                <a:gd name="connsiteX3150" fmla="*/ 463421 w 948439"/>
                <a:gd name="connsiteY3150" fmla="*/ 422573 h 1120444"/>
                <a:gd name="connsiteX3151" fmla="*/ 467532 w 948439"/>
                <a:gd name="connsiteY3151" fmla="*/ 420876 h 1120444"/>
                <a:gd name="connsiteX3152" fmla="*/ 468641 w 948439"/>
                <a:gd name="connsiteY3152" fmla="*/ 419963 h 1120444"/>
                <a:gd name="connsiteX3153" fmla="*/ 469163 w 948439"/>
                <a:gd name="connsiteY3153" fmla="*/ 418592 h 1120444"/>
                <a:gd name="connsiteX3154" fmla="*/ 470664 w 948439"/>
                <a:gd name="connsiteY3154" fmla="*/ 417352 h 1120444"/>
                <a:gd name="connsiteX3155" fmla="*/ 471577 w 948439"/>
                <a:gd name="connsiteY3155" fmla="*/ 415982 h 1120444"/>
                <a:gd name="connsiteX3156" fmla="*/ 473078 w 948439"/>
                <a:gd name="connsiteY3156" fmla="*/ 415526 h 1120444"/>
                <a:gd name="connsiteX3157" fmla="*/ 474579 w 948439"/>
                <a:gd name="connsiteY3157" fmla="*/ 413698 h 1120444"/>
                <a:gd name="connsiteX3158" fmla="*/ 476602 w 948439"/>
                <a:gd name="connsiteY3158" fmla="*/ 412328 h 1120444"/>
                <a:gd name="connsiteX3159" fmla="*/ 476797 w 948439"/>
                <a:gd name="connsiteY3159" fmla="*/ 407434 h 1120444"/>
                <a:gd name="connsiteX3160" fmla="*/ 476210 w 948439"/>
                <a:gd name="connsiteY3160" fmla="*/ 405607 h 1120444"/>
                <a:gd name="connsiteX3161" fmla="*/ 476406 w 948439"/>
                <a:gd name="connsiteY3161" fmla="*/ 403780 h 1120444"/>
                <a:gd name="connsiteX3162" fmla="*/ 475688 w 948439"/>
                <a:gd name="connsiteY3162" fmla="*/ 401822 h 1120444"/>
                <a:gd name="connsiteX3163" fmla="*/ 475884 w 948439"/>
                <a:gd name="connsiteY3163" fmla="*/ 400779 h 1120444"/>
                <a:gd name="connsiteX3164" fmla="*/ 477580 w 948439"/>
                <a:gd name="connsiteY3164" fmla="*/ 399539 h 1120444"/>
                <a:gd name="connsiteX3165" fmla="*/ 477776 w 948439"/>
                <a:gd name="connsiteY3165" fmla="*/ 398625 h 1120444"/>
                <a:gd name="connsiteX3166" fmla="*/ 478494 w 948439"/>
                <a:gd name="connsiteY3166" fmla="*/ 398168 h 1120444"/>
                <a:gd name="connsiteX3167" fmla="*/ 478886 w 948439"/>
                <a:gd name="connsiteY3167" fmla="*/ 397255 h 1120444"/>
                <a:gd name="connsiteX3168" fmla="*/ 479603 w 948439"/>
                <a:gd name="connsiteY3168" fmla="*/ 397124 h 1120444"/>
                <a:gd name="connsiteX3169" fmla="*/ 479603 w 948439"/>
                <a:gd name="connsiteY3169" fmla="*/ 397907 h 1120444"/>
                <a:gd name="connsiteX3170" fmla="*/ 478886 w 948439"/>
                <a:gd name="connsiteY3170" fmla="*/ 398234 h 1120444"/>
                <a:gd name="connsiteX3171" fmla="*/ 478886 w 948439"/>
                <a:gd name="connsiteY3171" fmla="*/ 399147 h 1120444"/>
                <a:gd name="connsiteX3172" fmla="*/ 478168 w 948439"/>
                <a:gd name="connsiteY3172" fmla="*/ 399734 h 1120444"/>
                <a:gd name="connsiteX3173" fmla="*/ 478559 w 948439"/>
                <a:gd name="connsiteY3173" fmla="*/ 401888 h 1120444"/>
                <a:gd name="connsiteX3174" fmla="*/ 480060 w 948439"/>
                <a:gd name="connsiteY3174" fmla="*/ 402018 h 1120444"/>
                <a:gd name="connsiteX3175" fmla="*/ 482670 w 948439"/>
                <a:gd name="connsiteY3175" fmla="*/ 401105 h 1120444"/>
                <a:gd name="connsiteX3176" fmla="*/ 483258 w 948439"/>
                <a:gd name="connsiteY3176" fmla="*/ 400518 h 1120444"/>
                <a:gd name="connsiteX3177" fmla="*/ 484562 w 948439"/>
                <a:gd name="connsiteY3177" fmla="*/ 400061 h 1120444"/>
                <a:gd name="connsiteX3178" fmla="*/ 484562 w 948439"/>
                <a:gd name="connsiteY3178" fmla="*/ 399147 h 1120444"/>
                <a:gd name="connsiteX3179" fmla="*/ 485280 w 948439"/>
                <a:gd name="connsiteY3179" fmla="*/ 398821 h 1120444"/>
                <a:gd name="connsiteX3180" fmla="*/ 485476 w 948439"/>
                <a:gd name="connsiteY3180" fmla="*/ 397777 h 1120444"/>
                <a:gd name="connsiteX3181" fmla="*/ 485868 w 948439"/>
                <a:gd name="connsiteY3181" fmla="*/ 397451 h 1120444"/>
                <a:gd name="connsiteX3182" fmla="*/ 487368 w 948439"/>
                <a:gd name="connsiteY3182" fmla="*/ 397777 h 1120444"/>
                <a:gd name="connsiteX3183" fmla="*/ 488282 w 948439"/>
                <a:gd name="connsiteY3183" fmla="*/ 396994 h 1120444"/>
                <a:gd name="connsiteX3184" fmla="*/ 489000 w 948439"/>
                <a:gd name="connsiteY3184" fmla="*/ 395624 h 1120444"/>
                <a:gd name="connsiteX3185" fmla="*/ 489717 w 948439"/>
                <a:gd name="connsiteY3185" fmla="*/ 395493 h 1120444"/>
                <a:gd name="connsiteX3186" fmla="*/ 490435 w 948439"/>
                <a:gd name="connsiteY3186" fmla="*/ 394449 h 1120444"/>
                <a:gd name="connsiteX3187" fmla="*/ 490957 w 948439"/>
                <a:gd name="connsiteY3187" fmla="*/ 394319 h 1120444"/>
                <a:gd name="connsiteX3188" fmla="*/ 490957 w 948439"/>
                <a:gd name="connsiteY3188" fmla="*/ 395232 h 1120444"/>
                <a:gd name="connsiteX3189" fmla="*/ 491675 w 948439"/>
                <a:gd name="connsiteY3189" fmla="*/ 395558 h 1120444"/>
                <a:gd name="connsiteX3190" fmla="*/ 492784 w 948439"/>
                <a:gd name="connsiteY3190" fmla="*/ 395102 h 1120444"/>
                <a:gd name="connsiteX3191" fmla="*/ 493176 w 948439"/>
                <a:gd name="connsiteY3191" fmla="*/ 394057 h 1120444"/>
                <a:gd name="connsiteX3192" fmla="*/ 496308 w 948439"/>
                <a:gd name="connsiteY3192" fmla="*/ 393014 h 1120444"/>
                <a:gd name="connsiteX3193" fmla="*/ 496308 w 948439"/>
                <a:gd name="connsiteY3193" fmla="*/ 392426 h 1120444"/>
                <a:gd name="connsiteX3194" fmla="*/ 497026 w 948439"/>
                <a:gd name="connsiteY3194" fmla="*/ 391643 h 1120444"/>
                <a:gd name="connsiteX3195" fmla="*/ 497026 w 948439"/>
                <a:gd name="connsiteY3195" fmla="*/ 390599 h 1120444"/>
                <a:gd name="connsiteX3196" fmla="*/ 497613 w 948439"/>
                <a:gd name="connsiteY3196" fmla="*/ 389686 h 1120444"/>
                <a:gd name="connsiteX3197" fmla="*/ 498526 w 948439"/>
                <a:gd name="connsiteY3197" fmla="*/ 389229 h 1120444"/>
                <a:gd name="connsiteX3198" fmla="*/ 499244 w 948439"/>
                <a:gd name="connsiteY3198" fmla="*/ 386162 h 1120444"/>
                <a:gd name="connsiteX3199" fmla="*/ 499766 w 948439"/>
                <a:gd name="connsiteY3199" fmla="*/ 385379 h 1120444"/>
                <a:gd name="connsiteX3200" fmla="*/ 504399 w 948439"/>
                <a:gd name="connsiteY3200" fmla="*/ 384792 h 1120444"/>
                <a:gd name="connsiteX3201" fmla="*/ 505900 w 948439"/>
                <a:gd name="connsiteY3201" fmla="*/ 383095 h 1120444"/>
                <a:gd name="connsiteX3202" fmla="*/ 506813 w 948439"/>
                <a:gd name="connsiteY3202" fmla="*/ 382769 h 1120444"/>
                <a:gd name="connsiteX3203" fmla="*/ 508836 w 948439"/>
                <a:gd name="connsiteY3203" fmla="*/ 379572 h 1120444"/>
                <a:gd name="connsiteX3204" fmla="*/ 510533 w 948439"/>
                <a:gd name="connsiteY3204" fmla="*/ 379245 h 1120444"/>
                <a:gd name="connsiteX3205" fmla="*/ 510924 w 948439"/>
                <a:gd name="connsiteY3205" fmla="*/ 378658 h 1120444"/>
                <a:gd name="connsiteX3206" fmla="*/ 512034 w 948439"/>
                <a:gd name="connsiteY3206" fmla="*/ 378332 h 1120444"/>
                <a:gd name="connsiteX3207" fmla="*/ 512229 w 948439"/>
                <a:gd name="connsiteY3207" fmla="*/ 377744 h 1120444"/>
                <a:gd name="connsiteX3208" fmla="*/ 513339 w 948439"/>
                <a:gd name="connsiteY3208" fmla="*/ 377875 h 1120444"/>
                <a:gd name="connsiteX3209" fmla="*/ 513861 w 948439"/>
                <a:gd name="connsiteY3209" fmla="*/ 378462 h 1120444"/>
                <a:gd name="connsiteX3210" fmla="*/ 515166 w 948439"/>
                <a:gd name="connsiteY3210" fmla="*/ 378593 h 1120444"/>
                <a:gd name="connsiteX3211" fmla="*/ 517058 w 948439"/>
                <a:gd name="connsiteY3211" fmla="*/ 379637 h 1120444"/>
                <a:gd name="connsiteX3212" fmla="*/ 517776 w 948439"/>
                <a:gd name="connsiteY3212" fmla="*/ 378593 h 1120444"/>
                <a:gd name="connsiteX3213" fmla="*/ 517776 w 948439"/>
                <a:gd name="connsiteY3213" fmla="*/ 377810 h 1120444"/>
                <a:gd name="connsiteX3214" fmla="*/ 520190 w 948439"/>
                <a:gd name="connsiteY3214" fmla="*/ 376440 h 1120444"/>
                <a:gd name="connsiteX3215" fmla="*/ 520190 w 948439"/>
                <a:gd name="connsiteY3215" fmla="*/ 376113 h 1120444"/>
                <a:gd name="connsiteX3216" fmla="*/ 519668 w 948439"/>
                <a:gd name="connsiteY3216" fmla="*/ 376113 h 1120444"/>
                <a:gd name="connsiteX3217" fmla="*/ 517776 w 948439"/>
                <a:gd name="connsiteY3217" fmla="*/ 376896 h 1120444"/>
                <a:gd name="connsiteX3218" fmla="*/ 517254 w 948439"/>
                <a:gd name="connsiteY3218" fmla="*/ 377483 h 1120444"/>
                <a:gd name="connsiteX3219" fmla="*/ 517058 w 948439"/>
                <a:gd name="connsiteY3219" fmla="*/ 378723 h 1120444"/>
                <a:gd name="connsiteX3220" fmla="*/ 513926 w 948439"/>
                <a:gd name="connsiteY3220" fmla="*/ 376896 h 1120444"/>
                <a:gd name="connsiteX3221" fmla="*/ 512229 w 948439"/>
                <a:gd name="connsiteY3221" fmla="*/ 376570 h 1120444"/>
                <a:gd name="connsiteX3222" fmla="*/ 509815 w 948439"/>
                <a:gd name="connsiteY3222" fmla="*/ 378136 h 1120444"/>
                <a:gd name="connsiteX3223" fmla="*/ 508706 w 948439"/>
                <a:gd name="connsiteY3223" fmla="*/ 378136 h 1120444"/>
                <a:gd name="connsiteX3224" fmla="*/ 507596 w 948439"/>
                <a:gd name="connsiteY3224" fmla="*/ 378919 h 1120444"/>
                <a:gd name="connsiteX3225" fmla="*/ 505574 w 948439"/>
                <a:gd name="connsiteY3225" fmla="*/ 379376 h 1120444"/>
                <a:gd name="connsiteX3226" fmla="*/ 504856 w 948439"/>
                <a:gd name="connsiteY3226" fmla="*/ 380159 h 1120444"/>
                <a:gd name="connsiteX3227" fmla="*/ 504464 w 948439"/>
                <a:gd name="connsiteY3227" fmla="*/ 381398 h 1120444"/>
                <a:gd name="connsiteX3228" fmla="*/ 502246 w 948439"/>
                <a:gd name="connsiteY3228" fmla="*/ 382443 h 1120444"/>
                <a:gd name="connsiteX3229" fmla="*/ 500419 w 948439"/>
                <a:gd name="connsiteY3229" fmla="*/ 384270 h 1120444"/>
                <a:gd name="connsiteX3230" fmla="*/ 499505 w 948439"/>
                <a:gd name="connsiteY3230" fmla="*/ 384270 h 1120444"/>
                <a:gd name="connsiteX3231" fmla="*/ 499309 w 948439"/>
                <a:gd name="connsiteY3231" fmla="*/ 383813 h 1120444"/>
                <a:gd name="connsiteX3232" fmla="*/ 498396 w 948439"/>
                <a:gd name="connsiteY3232" fmla="*/ 383943 h 1120444"/>
                <a:gd name="connsiteX3233" fmla="*/ 498396 w 948439"/>
                <a:gd name="connsiteY3233" fmla="*/ 384270 h 1120444"/>
                <a:gd name="connsiteX3234" fmla="*/ 496699 w 948439"/>
                <a:gd name="connsiteY3234" fmla="*/ 384139 h 1120444"/>
                <a:gd name="connsiteX3235" fmla="*/ 496112 w 948439"/>
                <a:gd name="connsiteY3235" fmla="*/ 384596 h 1120444"/>
                <a:gd name="connsiteX3236" fmla="*/ 496112 w 948439"/>
                <a:gd name="connsiteY3236" fmla="*/ 385509 h 1120444"/>
                <a:gd name="connsiteX3237" fmla="*/ 494611 w 948439"/>
                <a:gd name="connsiteY3237" fmla="*/ 385509 h 1120444"/>
                <a:gd name="connsiteX3238" fmla="*/ 493502 w 948439"/>
                <a:gd name="connsiteY3238" fmla="*/ 385966 h 1120444"/>
                <a:gd name="connsiteX3239" fmla="*/ 493110 w 948439"/>
                <a:gd name="connsiteY3239" fmla="*/ 387010 h 1120444"/>
                <a:gd name="connsiteX3240" fmla="*/ 489978 w 948439"/>
                <a:gd name="connsiteY3240" fmla="*/ 387337 h 1120444"/>
                <a:gd name="connsiteX3241" fmla="*/ 489456 w 948439"/>
                <a:gd name="connsiteY3241" fmla="*/ 387924 h 1120444"/>
                <a:gd name="connsiteX3242" fmla="*/ 487434 w 948439"/>
                <a:gd name="connsiteY3242" fmla="*/ 388054 h 1120444"/>
                <a:gd name="connsiteX3243" fmla="*/ 485933 w 948439"/>
                <a:gd name="connsiteY3243" fmla="*/ 389425 h 1120444"/>
                <a:gd name="connsiteX3244" fmla="*/ 485215 w 948439"/>
                <a:gd name="connsiteY3244" fmla="*/ 392361 h 1120444"/>
                <a:gd name="connsiteX3245" fmla="*/ 483323 w 948439"/>
                <a:gd name="connsiteY3245" fmla="*/ 394514 h 1120444"/>
                <a:gd name="connsiteX3246" fmla="*/ 481822 w 948439"/>
                <a:gd name="connsiteY3246" fmla="*/ 394188 h 1120444"/>
                <a:gd name="connsiteX3247" fmla="*/ 480713 w 948439"/>
                <a:gd name="connsiteY3247" fmla="*/ 394971 h 1120444"/>
                <a:gd name="connsiteX3248" fmla="*/ 479016 w 948439"/>
                <a:gd name="connsiteY3248" fmla="*/ 394971 h 1120444"/>
                <a:gd name="connsiteX3249" fmla="*/ 478820 w 948439"/>
                <a:gd name="connsiteY3249" fmla="*/ 395558 h 1120444"/>
                <a:gd name="connsiteX3250" fmla="*/ 478298 w 948439"/>
                <a:gd name="connsiteY3250" fmla="*/ 395689 h 1120444"/>
                <a:gd name="connsiteX3251" fmla="*/ 477580 w 948439"/>
                <a:gd name="connsiteY3251" fmla="*/ 394449 h 1120444"/>
                <a:gd name="connsiteX3252" fmla="*/ 476667 w 948439"/>
                <a:gd name="connsiteY3252" fmla="*/ 394319 h 1120444"/>
                <a:gd name="connsiteX3253" fmla="*/ 476275 w 948439"/>
                <a:gd name="connsiteY3253" fmla="*/ 393731 h 1120444"/>
                <a:gd name="connsiteX3254" fmla="*/ 474970 w 948439"/>
                <a:gd name="connsiteY3254" fmla="*/ 393274 h 1120444"/>
                <a:gd name="connsiteX3255" fmla="*/ 474579 w 948439"/>
                <a:gd name="connsiteY3255" fmla="*/ 392035 h 1120444"/>
                <a:gd name="connsiteX3256" fmla="*/ 473078 w 948439"/>
                <a:gd name="connsiteY3256" fmla="*/ 390338 h 1120444"/>
                <a:gd name="connsiteX3257" fmla="*/ 472686 w 948439"/>
                <a:gd name="connsiteY3257" fmla="*/ 388380 h 1120444"/>
                <a:gd name="connsiteX3258" fmla="*/ 472165 w 948439"/>
                <a:gd name="connsiteY3258" fmla="*/ 387141 h 1120444"/>
                <a:gd name="connsiteX3259" fmla="*/ 471577 w 948439"/>
                <a:gd name="connsiteY3259" fmla="*/ 387010 h 1120444"/>
                <a:gd name="connsiteX3260" fmla="*/ 471577 w 948439"/>
                <a:gd name="connsiteY3260" fmla="*/ 385966 h 1120444"/>
                <a:gd name="connsiteX3261" fmla="*/ 470272 w 948439"/>
                <a:gd name="connsiteY3261" fmla="*/ 384726 h 1120444"/>
                <a:gd name="connsiteX3262" fmla="*/ 470076 w 948439"/>
                <a:gd name="connsiteY3262" fmla="*/ 383617 h 1120444"/>
                <a:gd name="connsiteX3263" fmla="*/ 469163 w 948439"/>
                <a:gd name="connsiteY3263" fmla="*/ 382117 h 1120444"/>
                <a:gd name="connsiteX3264" fmla="*/ 468641 w 948439"/>
                <a:gd name="connsiteY3264" fmla="*/ 379637 h 1120444"/>
                <a:gd name="connsiteX3265" fmla="*/ 467140 w 948439"/>
                <a:gd name="connsiteY3265" fmla="*/ 376896 h 1120444"/>
                <a:gd name="connsiteX3266" fmla="*/ 466031 w 948439"/>
                <a:gd name="connsiteY3266" fmla="*/ 375330 h 1120444"/>
                <a:gd name="connsiteX3267" fmla="*/ 465117 w 948439"/>
                <a:gd name="connsiteY3267" fmla="*/ 374743 h 1120444"/>
                <a:gd name="connsiteX3268" fmla="*/ 463421 w 948439"/>
                <a:gd name="connsiteY3268" fmla="*/ 372002 h 1120444"/>
                <a:gd name="connsiteX3269" fmla="*/ 462703 w 948439"/>
                <a:gd name="connsiteY3269" fmla="*/ 371546 h 1120444"/>
                <a:gd name="connsiteX3270" fmla="*/ 462181 w 948439"/>
                <a:gd name="connsiteY3270" fmla="*/ 369718 h 1120444"/>
                <a:gd name="connsiteX3271" fmla="*/ 460680 w 948439"/>
                <a:gd name="connsiteY3271" fmla="*/ 368675 h 1120444"/>
                <a:gd name="connsiteX3272" fmla="*/ 460680 w 948439"/>
                <a:gd name="connsiteY3272" fmla="*/ 368218 h 1120444"/>
                <a:gd name="connsiteX3273" fmla="*/ 457548 w 948439"/>
                <a:gd name="connsiteY3273" fmla="*/ 364694 h 1120444"/>
                <a:gd name="connsiteX3274" fmla="*/ 456635 w 948439"/>
                <a:gd name="connsiteY3274" fmla="*/ 362736 h 1120444"/>
                <a:gd name="connsiteX3275" fmla="*/ 454612 w 948439"/>
                <a:gd name="connsiteY3275" fmla="*/ 359996 h 1120444"/>
                <a:gd name="connsiteX3276" fmla="*/ 454612 w 948439"/>
                <a:gd name="connsiteY3276" fmla="*/ 359409 h 1120444"/>
                <a:gd name="connsiteX3277" fmla="*/ 453894 w 948439"/>
                <a:gd name="connsiteY3277" fmla="*/ 358952 h 1120444"/>
                <a:gd name="connsiteX3278" fmla="*/ 452589 w 948439"/>
                <a:gd name="connsiteY3278" fmla="*/ 356668 h 1120444"/>
                <a:gd name="connsiteX3279" fmla="*/ 450697 w 948439"/>
                <a:gd name="connsiteY3279" fmla="*/ 354971 h 1120444"/>
                <a:gd name="connsiteX3280" fmla="*/ 449783 w 948439"/>
                <a:gd name="connsiteY3280" fmla="*/ 352949 h 1120444"/>
                <a:gd name="connsiteX3281" fmla="*/ 448478 w 948439"/>
                <a:gd name="connsiteY3281" fmla="*/ 351579 h 1120444"/>
                <a:gd name="connsiteX3282" fmla="*/ 447760 w 948439"/>
                <a:gd name="connsiteY3282" fmla="*/ 349882 h 1120444"/>
                <a:gd name="connsiteX3283" fmla="*/ 447369 w 948439"/>
                <a:gd name="connsiteY3283" fmla="*/ 349882 h 1120444"/>
                <a:gd name="connsiteX3284" fmla="*/ 446259 w 948439"/>
                <a:gd name="connsiteY3284" fmla="*/ 346946 h 1120444"/>
                <a:gd name="connsiteX3285" fmla="*/ 445672 w 948439"/>
                <a:gd name="connsiteY3285" fmla="*/ 346358 h 1120444"/>
                <a:gd name="connsiteX3286" fmla="*/ 445476 w 948439"/>
                <a:gd name="connsiteY3286" fmla="*/ 344531 h 1120444"/>
                <a:gd name="connsiteX3287" fmla="*/ 444367 w 948439"/>
                <a:gd name="connsiteY3287" fmla="*/ 343487 h 1120444"/>
                <a:gd name="connsiteX3288" fmla="*/ 444367 w 948439"/>
                <a:gd name="connsiteY3288" fmla="*/ 342117 h 1120444"/>
                <a:gd name="connsiteX3289" fmla="*/ 445085 w 948439"/>
                <a:gd name="connsiteY3289" fmla="*/ 342117 h 1120444"/>
                <a:gd name="connsiteX3290" fmla="*/ 445281 w 948439"/>
                <a:gd name="connsiteY3290" fmla="*/ 341203 h 1120444"/>
                <a:gd name="connsiteX3291" fmla="*/ 446194 w 948439"/>
                <a:gd name="connsiteY3291" fmla="*/ 340420 h 1120444"/>
                <a:gd name="connsiteX3292" fmla="*/ 446194 w 948439"/>
                <a:gd name="connsiteY3292" fmla="*/ 339964 h 1120444"/>
                <a:gd name="connsiteX3293" fmla="*/ 448021 w 948439"/>
                <a:gd name="connsiteY3293" fmla="*/ 338854 h 1120444"/>
                <a:gd name="connsiteX3294" fmla="*/ 448413 w 948439"/>
                <a:gd name="connsiteY3294" fmla="*/ 337941 h 1120444"/>
                <a:gd name="connsiteX3295" fmla="*/ 450305 w 948439"/>
                <a:gd name="connsiteY3295" fmla="*/ 337027 h 1120444"/>
                <a:gd name="connsiteX3296" fmla="*/ 450827 w 948439"/>
                <a:gd name="connsiteY3296" fmla="*/ 336113 h 1120444"/>
                <a:gd name="connsiteX3297" fmla="*/ 452328 w 948439"/>
                <a:gd name="connsiteY3297" fmla="*/ 335526 h 1120444"/>
                <a:gd name="connsiteX3298" fmla="*/ 453046 w 948439"/>
                <a:gd name="connsiteY3298" fmla="*/ 334417 h 1120444"/>
                <a:gd name="connsiteX3299" fmla="*/ 453437 w 948439"/>
                <a:gd name="connsiteY3299" fmla="*/ 334417 h 1120444"/>
                <a:gd name="connsiteX3300" fmla="*/ 453241 w 948439"/>
                <a:gd name="connsiteY3300" fmla="*/ 335787 h 1120444"/>
                <a:gd name="connsiteX3301" fmla="*/ 452524 w 948439"/>
                <a:gd name="connsiteY3301" fmla="*/ 335918 h 1120444"/>
                <a:gd name="connsiteX3302" fmla="*/ 452524 w 948439"/>
                <a:gd name="connsiteY3302" fmla="*/ 336375 h 1120444"/>
                <a:gd name="connsiteX3303" fmla="*/ 451219 w 948439"/>
                <a:gd name="connsiteY3303" fmla="*/ 337288 h 1120444"/>
                <a:gd name="connsiteX3304" fmla="*/ 451610 w 948439"/>
                <a:gd name="connsiteY3304" fmla="*/ 337615 h 1120444"/>
                <a:gd name="connsiteX3305" fmla="*/ 452132 w 948439"/>
                <a:gd name="connsiteY3305" fmla="*/ 337027 h 1120444"/>
                <a:gd name="connsiteX3306" fmla="*/ 452850 w 948439"/>
                <a:gd name="connsiteY3306" fmla="*/ 337158 h 1120444"/>
                <a:gd name="connsiteX3307" fmla="*/ 452328 w 948439"/>
                <a:gd name="connsiteY3307" fmla="*/ 338724 h 1120444"/>
                <a:gd name="connsiteX3308" fmla="*/ 453829 w 948439"/>
                <a:gd name="connsiteY3308" fmla="*/ 338136 h 1120444"/>
                <a:gd name="connsiteX3309" fmla="*/ 454546 w 948439"/>
                <a:gd name="connsiteY3309" fmla="*/ 336897 h 1120444"/>
                <a:gd name="connsiteX3310" fmla="*/ 455852 w 948439"/>
                <a:gd name="connsiteY3310" fmla="*/ 336570 h 1120444"/>
                <a:gd name="connsiteX3311" fmla="*/ 455852 w 948439"/>
                <a:gd name="connsiteY3311" fmla="*/ 334287 h 1120444"/>
                <a:gd name="connsiteX3312" fmla="*/ 456439 w 948439"/>
                <a:gd name="connsiteY3312" fmla="*/ 333960 h 1120444"/>
                <a:gd name="connsiteX3313" fmla="*/ 457744 w 948439"/>
                <a:gd name="connsiteY3313" fmla="*/ 334091 h 1120444"/>
                <a:gd name="connsiteX3314" fmla="*/ 457352 w 948439"/>
                <a:gd name="connsiteY3314" fmla="*/ 333308 h 1120444"/>
                <a:gd name="connsiteX3315" fmla="*/ 455852 w 948439"/>
                <a:gd name="connsiteY3315" fmla="*/ 333764 h 1120444"/>
                <a:gd name="connsiteX3316" fmla="*/ 455852 w 948439"/>
                <a:gd name="connsiteY3316" fmla="*/ 334091 h 1120444"/>
                <a:gd name="connsiteX3317" fmla="*/ 454546 w 948439"/>
                <a:gd name="connsiteY3317" fmla="*/ 333960 h 1120444"/>
                <a:gd name="connsiteX3318" fmla="*/ 454024 w 948439"/>
                <a:gd name="connsiteY3318" fmla="*/ 334287 h 1120444"/>
                <a:gd name="connsiteX3319" fmla="*/ 453111 w 948439"/>
                <a:gd name="connsiteY3319" fmla="*/ 333830 h 1120444"/>
                <a:gd name="connsiteX3320" fmla="*/ 453307 w 948439"/>
                <a:gd name="connsiteY3320" fmla="*/ 332786 h 1120444"/>
                <a:gd name="connsiteX3321" fmla="*/ 452915 w 948439"/>
                <a:gd name="connsiteY3321" fmla="*/ 332459 h 1120444"/>
                <a:gd name="connsiteX3322" fmla="*/ 452915 w 948439"/>
                <a:gd name="connsiteY3322" fmla="*/ 331676 h 1120444"/>
                <a:gd name="connsiteX3323" fmla="*/ 453307 w 948439"/>
                <a:gd name="connsiteY3323" fmla="*/ 329654 h 1120444"/>
                <a:gd name="connsiteX3324" fmla="*/ 454024 w 948439"/>
                <a:gd name="connsiteY3324" fmla="*/ 328871 h 1120444"/>
                <a:gd name="connsiteX3325" fmla="*/ 454742 w 948439"/>
                <a:gd name="connsiteY3325" fmla="*/ 326848 h 1120444"/>
                <a:gd name="connsiteX3326" fmla="*/ 456047 w 948439"/>
                <a:gd name="connsiteY3326" fmla="*/ 325478 h 1120444"/>
                <a:gd name="connsiteX3327" fmla="*/ 456243 w 948439"/>
                <a:gd name="connsiteY3327" fmla="*/ 322998 h 1120444"/>
                <a:gd name="connsiteX3328" fmla="*/ 455329 w 948439"/>
                <a:gd name="connsiteY3328" fmla="*/ 319605 h 1120444"/>
                <a:gd name="connsiteX3329" fmla="*/ 454416 w 948439"/>
                <a:gd name="connsiteY3329" fmla="*/ 318234 h 1120444"/>
                <a:gd name="connsiteX3330" fmla="*/ 453111 w 948439"/>
                <a:gd name="connsiteY3330" fmla="*/ 314711 h 1120444"/>
                <a:gd name="connsiteX3331" fmla="*/ 452002 w 948439"/>
                <a:gd name="connsiteY3331" fmla="*/ 313341 h 1120444"/>
                <a:gd name="connsiteX3332" fmla="*/ 450892 w 948439"/>
                <a:gd name="connsiteY3332" fmla="*/ 310861 h 1120444"/>
                <a:gd name="connsiteX3333" fmla="*/ 449979 w 948439"/>
                <a:gd name="connsiteY3333" fmla="*/ 310078 h 1120444"/>
                <a:gd name="connsiteX3334" fmla="*/ 449979 w 948439"/>
                <a:gd name="connsiteY3334" fmla="*/ 309295 h 1120444"/>
                <a:gd name="connsiteX3335" fmla="*/ 448087 w 948439"/>
                <a:gd name="connsiteY3335" fmla="*/ 306228 h 1120444"/>
                <a:gd name="connsiteX3336" fmla="*/ 447369 w 948439"/>
                <a:gd name="connsiteY3336" fmla="*/ 302704 h 1120444"/>
                <a:gd name="connsiteX3337" fmla="*/ 446847 w 948439"/>
                <a:gd name="connsiteY3337" fmla="*/ 301921 h 1120444"/>
                <a:gd name="connsiteX3338" fmla="*/ 447042 w 948439"/>
                <a:gd name="connsiteY3338" fmla="*/ 299638 h 1120444"/>
                <a:gd name="connsiteX3339" fmla="*/ 447630 w 948439"/>
                <a:gd name="connsiteY3339" fmla="*/ 298593 h 1120444"/>
                <a:gd name="connsiteX3340" fmla="*/ 449326 w 948439"/>
                <a:gd name="connsiteY3340" fmla="*/ 297484 h 1120444"/>
                <a:gd name="connsiteX3341" fmla="*/ 450044 w 948439"/>
                <a:gd name="connsiteY3341" fmla="*/ 297810 h 1120444"/>
                <a:gd name="connsiteX3342" fmla="*/ 451741 w 948439"/>
                <a:gd name="connsiteY3342" fmla="*/ 297027 h 1120444"/>
                <a:gd name="connsiteX3343" fmla="*/ 453046 w 948439"/>
                <a:gd name="connsiteY3343" fmla="*/ 297354 h 1120444"/>
                <a:gd name="connsiteX3344" fmla="*/ 455069 w 948439"/>
                <a:gd name="connsiteY3344" fmla="*/ 296244 h 1120444"/>
                <a:gd name="connsiteX3345" fmla="*/ 456178 w 948439"/>
                <a:gd name="connsiteY3345" fmla="*/ 296571 h 1120444"/>
                <a:gd name="connsiteX3346" fmla="*/ 457679 w 948439"/>
                <a:gd name="connsiteY3346" fmla="*/ 296440 h 1120444"/>
                <a:gd name="connsiteX3347" fmla="*/ 459179 w 948439"/>
                <a:gd name="connsiteY3347" fmla="*/ 294874 h 1120444"/>
                <a:gd name="connsiteX3348" fmla="*/ 467010 w 948439"/>
                <a:gd name="connsiteY3348" fmla="*/ 294287 h 1120444"/>
                <a:gd name="connsiteX3349" fmla="*/ 468315 w 948439"/>
                <a:gd name="connsiteY3349" fmla="*/ 294418 h 1120444"/>
                <a:gd name="connsiteX3350" fmla="*/ 468706 w 948439"/>
                <a:gd name="connsiteY3350" fmla="*/ 295005 h 1120444"/>
                <a:gd name="connsiteX3351" fmla="*/ 469620 w 948439"/>
                <a:gd name="connsiteY3351" fmla="*/ 295135 h 1120444"/>
                <a:gd name="connsiteX3352" fmla="*/ 469815 w 948439"/>
                <a:gd name="connsiteY3352" fmla="*/ 294026 h 1120444"/>
                <a:gd name="connsiteX3353" fmla="*/ 470338 w 948439"/>
                <a:gd name="connsiteY3353" fmla="*/ 293439 h 1120444"/>
                <a:gd name="connsiteX3354" fmla="*/ 473470 w 948439"/>
                <a:gd name="connsiteY3354" fmla="*/ 290959 h 1120444"/>
                <a:gd name="connsiteX3355" fmla="*/ 473861 w 948439"/>
                <a:gd name="connsiteY3355" fmla="*/ 289393 h 1120444"/>
                <a:gd name="connsiteX3356" fmla="*/ 472752 w 948439"/>
                <a:gd name="connsiteY3356" fmla="*/ 289067 h 1120444"/>
                <a:gd name="connsiteX3357" fmla="*/ 473665 w 948439"/>
                <a:gd name="connsiteY3357" fmla="*/ 287501 h 1120444"/>
                <a:gd name="connsiteX3358" fmla="*/ 474970 w 948439"/>
                <a:gd name="connsiteY3358" fmla="*/ 286718 h 1120444"/>
                <a:gd name="connsiteX3359" fmla="*/ 476275 w 948439"/>
                <a:gd name="connsiteY3359" fmla="*/ 286587 h 1120444"/>
                <a:gd name="connsiteX3360" fmla="*/ 476471 w 948439"/>
                <a:gd name="connsiteY3360" fmla="*/ 284565 h 1120444"/>
                <a:gd name="connsiteX3361" fmla="*/ 477385 w 948439"/>
                <a:gd name="connsiteY3361" fmla="*/ 282999 h 1120444"/>
                <a:gd name="connsiteX3362" fmla="*/ 477385 w 948439"/>
                <a:gd name="connsiteY3362" fmla="*/ 282216 h 1120444"/>
                <a:gd name="connsiteX3363" fmla="*/ 477907 w 948439"/>
                <a:gd name="connsiteY3363" fmla="*/ 282216 h 1120444"/>
                <a:gd name="connsiteX3364" fmla="*/ 478494 w 948439"/>
                <a:gd name="connsiteY3364" fmla="*/ 281302 h 1120444"/>
                <a:gd name="connsiteX3365" fmla="*/ 479799 w 948439"/>
                <a:gd name="connsiteY3365" fmla="*/ 281171 h 1120444"/>
                <a:gd name="connsiteX3366" fmla="*/ 481300 w 948439"/>
                <a:gd name="connsiteY3366" fmla="*/ 280388 h 1120444"/>
                <a:gd name="connsiteX3367" fmla="*/ 481496 w 948439"/>
                <a:gd name="connsiteY3367" fmla="*/ 279148 h 1120444"/>
                <a:gd name="connsiteX3368" fmla="*/ 482213 w 948439"/>
                <a:gd name="connsiteY3368" fmla="*/ 278561 h 1120444"/>
                <a:gd name="connsiteX3369" fmla="*/ 482213 w 948439"/>
                <a:gd name="connsiteY3369" fmla="*/ 276865 h 1120444"/>
                <a:gd name="connsiteX3370" fmla="*/ 483323 w 948439"/>
                <a:gd name="connsiteY3370" fmla="*/ 275755 h 1120444"/>
                <a:gd name="connsiteX3371" fmla="*/ 487042 w 948439"/>
                <a:gd name="connsiteY3371" fmla="*/ 275168 h 1120444"/>
                <a:gd name="connsiteX3372" fmla="*/ 487238 w 948439"/>
                <a:gd name="connsiteY3372" fmla="*/ 274711 h 1120444"/>
                <a:gd name="connsiteX3373" fmla="*/ 488151 w 948439"/>
                <a:gd name="connsiteY3373" fmla="*/ 274711 h 1120444"/>
                <a:gd name="connsiteX3374" fmla="*/ 488673 w 948439"/>
                <a:gd name="connsiteY3374" fmla="*/ 274255 h 1120444"/>
                <a:gd name="connsiteX3375" fmla="*/ 489065 w 948439"/>
                <a:gd name="connsiteY3375" fmla="*/ 273798 h 1120444"/>
                <a:gd name="connsiteX3376" fmla="*/ 488869 w 948439"/>
                <a:gd name="connsiteY3376" fmla="*/ 273472 h 1120444"/>
                <a:gd name="connsiteX3377" fmla="*/ 487955 w 948439"/>
                <a:gd name="connsiteY3377" fmla="*/ 273602 h 1120444"/>
                <a:gd name="connsiteX3378" fmla="*/ 486259 w 948439"/>
                <a:gd name="connsiteY3378" fmla="*/ 274711 h 1120444"/>
                <a:gd name="connsiteX3379" fmla="*/ 485150 w 948439"/>
                <a:gd name="connsiteY3379" fmla="*/ 274385 h 1120444"/>
                <a:gd name="connsiteX3380" fmla="*/ 483453 w 948439"/>
                <a:gd name="connsiteY3380" fmla="*/ 274515 h 1120444"/>
                <a:gd name="connsiteX3381" fmla="*/ 481757 w 948439"/>
                <a:gd name="connsiteY3381" fmla="*/ 276539 h 1120444"/>
                <a:gd name="connsiteX3382" fmla="*/ 481757 w 948439"/>
                <a:gd name="connsiteY3382" fmla="*/ 277648 h 1120444"/>
                <a:gd name="connsiteX3383" fmla="*/ 481039 w 948439"/>
                <a:gd name="connsiteY3383" fmla="*/ 279344 h 1120444"/>
                <a:gd name="connsiteX3384" fmla="*/ 479538 w 948439"/>
                <a:gd name="connsiteY3384" fmla="*/ 280454 h 1120444"/>
                <a:gd name="connsiteX3385" fmla="*/ 478429 w 948439"/>
                <a:gd name="connsiteY3385" fmla="*/ 280127 h 1120444"/>
                <a:gd name="connsiteX3386" fmla="*/ 477124 w 948439"/>
                <a:gd name="connsiteY3386" fmla="*/ 281824 h 1120444"/>
                <a:gd name="connsiteX3387" fmla="*/ 476536 w 948439"/>
                <a:gd name="connsiteY3387" fmla="*/ 281237 h 1120444"/>
                <a:gd name="connsiteX3388" fmla="*/ 475036 w 948439"/>
                <a:gd name="connsiteY3388" fmla="*/ 281106 h 1120444"/>
                <a:gd name="connsiteX3389" fmla="*/ 470207 w 948439"/>
                <a:gd name="connsiteY3389" fmla="*/ 282803 h 1120444"/>
                <a:gd name="connsiteX3390" fmla="*/ 467988 w 948439"/>
                <a:gd name="connsiteY3390" fmla="*/ 284630 h 1120444"/>
                <a:gd name="connsiteX3391" fmla="*/ 466879 w 948439"/>
                <a:gd name="connsiteY3391" fmla="*/ 284956 h 1120444"/>
                <a:gd name="connsiteX3392" fmla="*/ 466488 w 948439"/>
                <a:gd name="connsiteY3392" fmla="*/ 286065 h 1120444"/>
                <a:gd name="connsiteX3393" fmla="*/ 465966 w 948439"/>
                <a:gd name="connsiteY3393" fmla="*/ 286196 h 1120444"/>
                <a:gd name="connsiteX3394" fmla="*/ 466161 w 948439"/>
                <a:gd name="connsiteY3394" fmla="*/ 286653 h 1120444"/>
                <a:gd name="connsiteX3395" fmla="*/ 464856 w 948439"/>
                <a:gd name="connsiteY3395" fmla="*/ 287892 h 1120444"/>
                <a:gd name="connsiteX3396" fmla="*/ 462834 w 948439"/>
                <a:gd name="connsiteY3396" fmla="*/ 288479 h 1120444"/>
                <a:gd name="connsiteX3397" fmla="*/ 462834 w 948439"/>
                <a:gd name="connsiteY3397" fmla="*/ 289393 h 1120444"/>
                <a:gd name="connsiteX3398" fmla="*/ 461920 w 948439"/>
                <a:gd name="connsiteY3398" fmla="*/ 290307 h 1120444"/>
                <a:gd name="connsiteX3399" fmla="*/ 460419 w 948439"/>
                <a:gd name="connsiteY3399" fmla="*/ 290176 h 1120444"/>
                <a:gd name="connsiteX3400" fmla="*/ 459897 w 948439"/>
                <a:gd name="connsiteY3400" fmla="*/ 289262 h 1120444"/>
                <a:gd name="connsiteX3401" fmla="*/ 458396 w 948439"/>
                <a:gd name="connsiteY3401" fmla="*/ 288806 h 1120444"/>
                <a:gd name="connsiteX3402" fmla="*/ 458396 w 948439"/>
                <a:gd name="connsiteY3402" fmla="*/ 288219 h 1120444"/>
                <a:gd name="connsiteX3403" fmla="*/ 459701 w 948439"/>
                <a:gd name="connsiteY3403" fmla="*/ 286979 h 1120444"/>
                <a:gd name="connsiteX3404" fmla="*/ 460093 w 948439"/>
                <a:gd name="connsiteY3404" fmla="*/ 285282 h 1120444"/>
                <a:gd name="connsiteX3405" fmla="*/ 459897 w 948439"/>
                <a:gd name="connsiteY3405" fmla="*/ 284238 h 1120444"/>
                <a:gd name="connsiteX3406" fmla="*/ 462116 w 948439"/>
                <a:gd name="connsiteY3406" fmla="*/ 282542 h 1120444"/>
                <a:gd name="connsiteX3407" fmla="*/ 462116 w 948439"/>
                <a:gd name="connsiteY3407" fmla="*/ 281954 h 1120444"/>
                <a:gd name="connsiteX3408" fmla="*/ 460615 w 948439"/>
                <a:gd name="connsiteY3408" fmla="*/ 281628 h 1120444"/>
                <a:gd name="connsiteX3409" fmla="*/ 461006 w 948439"/>
                <a:gd name="connsiteY3409" fmla="*/ 280258 h 1120444"/>
                <a:gd name="connsiteX3410" fmla="*/ 460289 w 948439"/>
                <a:gd name="connsiteY3410" fmla="*/ 280127 h 1120444"/>
                <a:gd name="connsiteX3411" fmla="*/ 458788 w 948439"/>
                <a:gd name="connsiteY3411" fmla="*/ 281693 h 1120444"/>
                <a:gd name="connsiteX3412" fmla="*/ 457287 w 948439"/>
                <a:gd name="connsiteY3412" fmla="*/ 282150 h 1120444"/>
                <a:gd name="connsiteX3413" fmla="*/ 457091 w 948439"/>
                <a:gd name="connsiteY3413" fmla="*/ 280454 h 1120444"/>
                <a:gd name="connsiteX3414" fmla="*/ 456569 w 948439"/>
                <a:gd name="connsiteY3414" fmla="*/ 280127 h 1120444"/>
                <a:gd name="connsiteX3415" fmla="*/ 456569 w 948439"/>
                <a:gd name="connsiteY3415" fmla="*/ 279540 h 1120444"/>
                <a:gd name="connsiteX3416" fmla="*/ 454351 w 948439"/>
                <a:gd name="connsiteY3416" fmla="*/ 279409 h 1120444"/>
                <a:gd name="connsiteX3417" fmla="*/ 453829 w 948439"/>
                <a:gd name="connsiteY3417" fmla="*/ 279540 h 1120444"/>
                <a:gd name="connsiteX3418" fmla="*/ 453437 w 948439"/>
                <a:gd name="connsiteY3418" fmla="*/ 280323 h 1120444"/>
                <a:gd name="connsiteX3419" fmla="*/ 453437 w 948439"/>
                <a:gd name="connsiteY3419" fmla="*/ 281563 h 1120444"/>
                <a:gd name="connsiteX3420" fmla="*/ 454024 w 948439"/>
                <a:gd name="connsiteY3420" fmla="*/ 281693 h 1120444"/>
                <a:gd name="connsiteX3421" fmla="*/ 454220 w 948439"/>
                <a:gd name="connsiteY3421" fmla="*/ 281237 h 1120444"/>
                <a:gd name="connsiteX3422" fmla="*/ 454742 w 948439"/>
                <a:gd name="connsiteY3422" fmla="*/ 281563 h 1120444"/>
                <a:gd name="connsiteX3423" fmla="*/ 453829 w 948439"/>
                <a:gd name="connsiteY3423" fmla="*/ 283129 h 1120444"/>
                <a:gd name="connsiteX3424" fmla="*/ 452719 w 948439"/>
                <a:gd name="connsiteY3424" fmla="*/ 283455 h 1120444"/>
                <a:gd name="connsiteX3425" fmla="*/ 452328 w 948439"/>
                <a:gd name="connsiteY3425" fmla="*/ 285739 h 1120444"/>
                <a:gd name="connsiteX3426" fmla="*/ 451219 w 948439"/>
                <a:gd name="connsiteY3426" fmla="*/ 286653 h 1120444"/>
                <a:gd name="connsiteX3427" fmla="*/ 451219 w 948439"/>
                <a:gd name="connsiteY3427" fmla="*/ 288219 h 1120444"/>
                <a:gd name="connsiteX3428" fmla="*/ 450109 w 948439"/>
                <a:gd name="connsiteY3428" fmla="*/ 288349 h 1120444"/>
                <a:gd name="connsiteX3429" fmla="*/ 449522 w 948439"/>
                <a:gd name="connsiteY3429" fmla="*/ 289262 h 1120444"/>
                <a:gd name="connsiteX3430" fmla="*/ 448413 w 948439"/>
                <a:gd name="connsiteY3430" fmla="*/ 289328 h 1120444"/>
                <a:gd name="connsiteX3431" fmla="*/ 448217 w 948439"/>
                <a:gd name="connsiteY3431" fmla="*/ 290111 h 1120444"/>
                <a:gd name="connsiteX3432" fmla="*/ 445215 w 948439"/>
                <a:gd name="connsiteY3432" fmla="*/ 290241 h 1120444"/>
                <a:gd name="connsiteX3433" fmla="*/ 444498 w 948439"/>
                <a:gd name="connsiteY3433" fmla="*/ 289785 h 1120444"/>
                <a:gd name="connsiteX3434" fmla="*/ 443910 w 948439"/>
                <a:gd name="connsiteY3434" fmla="*/ 290828 h 1120444"/>
                <a:gd name="connsiteX3435" fmla="*/ 444498 w 948439"/>
                <a:gd name="connsiteY3435" fmla="*/ 291285 h 1120444"/>
                <a:gd name="connsiteX3436" fmla="*/ 445607 w 948439"/>
                <a:gd name="connsiteY3436" fmla="*/ 291416 h 1120444"/>
                <a:gd name="connsiteX3437" fmla="*/ 445411 w 948439"/>
                <a:gd name="connsiteY3437" fmla="*/ 292003 h 1120444"/>
                <a:gd name="connsiteX3438" fmla="*/ 438168 w 948439"/>
                <a:gd name="connsiteY3438" fmla="*/ 291547 h 1120444"/>
                <a:gd name="connsiteX3439" fmla="*/ 435950 w 948439"/>
                <a:gd name="connsiteY3439" fmla="*/ 290437 h 1120444"/>
                <a:gd name="connsiteX3440" fmla="*/ 435754 w 948439"/>
                <a:gd name="connsiteY3440" fmla="*/ 289981 h 1120444"/>
                <a:gd name="connsiteX3441" fmla="*/ 434645 w 948439"/>
                <a:gd name="connsiteY3441" fmla="*/ 289654 h 1120444"/>
                <a:gd name="connsiteX3442" fmla="*/ 433339 w 948439"/>
                <a:gd name="connsiteY3442" fmla="*/ 288545 h 1120444"/>
                <a:gd name="connsiteX3443" fmla="*/ 431643 w 948439"/>
                <a:gd name="connsiteY3443" fmla="*/ 287958 h 1120444"/>
                <a:gd name="connsiteX3444" fmla="*/ 431447 w 948439"/>
                <a:gd name="connsiteY3444" fmla="*/ 287370 h 1120444"/>
                <a:gd name="connsiteX3445" fmla="*/ 430729 w 948439"/>
                <a:gd name="connsiteY3445" fmla="*/ 287370 h 1120444"/>
                <a:gd name="connsiteX3446" fmla="*/ 430012 w 948439"/>
                <a:gd name="connsiteY3446" fmla="*/ 288153 h 1120444"/>
                <a:gd name="connsiteX3447" fmla="*/ 428511 w 948439"/>
                <a:gd name="connsiteY3447" fmla="*/ 288153 h 1120444"/>
                <a:gd name="connsiteX3448" fmla="*/ 427401 w 948439"/>
                <a:gd name="connsiteY3448" fmla="*/ 287044 h 1120444"/>
                <a:gd name="connsiteX3449" fmla="*/ 423878 w 948439"/>
                <a:gd name="connsiteY3449" fmla="*/ 285674 h 1120444"/>
                <a:gd name="connsiteX3450" fmla="*/ 423487 w 948439"/>
                <a:gd name="connsiteY3450" fmla="*/ 285087 h 1120444"/>
                <a:gd name="connsiteX3451" fmla="*/ 420876 w 948439"/>
                <a:gd name="connsiteY3451" fmla="*/ 285217 h 1120444"/>
                <a:gd name="connsiteX3452" fmla="*/ 420681 w 948439"/>
                <a:gd name="connsiteY3452" fmla="*/ 284891 h 1120444"/>
                <a:gd name="connsiteX3453" fmla="*/ 419767 w 948439"/>
                <a:gd name="connsiteY3453" fmla="*/ 284891 h 1120444"/>
                <a:gd name="connsiteX3454" fmla="*/ 419376 w 948439"/>
                <a:gd name="connsiteY3454" fmla="*/ 285021 h 1120444"/>
                <a:gd name="connsiteX3455" fmla="*/ 419571 w 948439"/>
                <a:gd name="connsiteY3455" fmla="*/ 285347 h 1120444"/>
                <a:gd name="connsiteX3456" fmla="*/ 418462 w 948439"/>
                <a:gd name="connsiteY3456" fmla="*/ 287174 h 1120444"/>
                <a:gd name="connsiteX3457" fmla="*/ 416048 w 948439"/>
                <a:gd name="connsiteY3457" fmla="*/ 287044 h 1120444"/>
                <a:gd name="connsiteX3458" fmla="*/ 412916 w 948439"/>
                <a:gd name="connsiteY3458" fmla="*/ 287827 h 1120444"/>
                <a:gd name="connsiteX3459" fmla="*/ 410501 w 948439"/>
                <a:gd name="connsiteY3459" fmla="*/ 287958 h 1120444"/>
                <a:gd name="connsiteX3460" fmla="*/ 410110 w 948439"/>
                <a:gd name="connsiteY3460" fmla="*/ 288088 h 1120444"/>
                <a:gd name="connsiteX3461" fmla="*/ 409914 w 948439"/>
                <a:gd name="connsiteY3461" fmla="*/ 289328 h 1120444"/>
                <a:gd name="connsiteX3462" fmla="*/ 408022 w 948439"/>
                <a:gd name="connsiteY3462" fmla="*/ 289458 h 1120444"/>
                <a:gd name="connsiteX3463" fmla="*/ 407826 w 948439"/>
                <a:gd name="connsiteY3463" fmla="*/ 289915 h 1120444"/>
                <a:gd name="connsiteX3464" fmla="*/ 406521 w 948439"/>
                <a:gd name="connsiteY3464" fmla="*/ 289915 h 1120444"/>
                <a:gd name="connsiteX3465" fmla="*/ 405999 w 948439"/>
                <a:gd name="connsiteY3465" fmla="*/ 289002 h 1120444"/>
                <a:gd name="connsiteX3466" fmla="*/ 404694 w 948439"/>
                <a:gd name="connsiteY3466" fmla="*/ 288871 h 1120444"/>
                <a:gd name="connsiteX3467" fmla="*/ 404498 w 948439"/>
                <a:gd name="connsiteY3467" fmla="*/ 289197 h 1120444"/>
                <a:gd name="connsiteX3468" fmla="*/ 401692 w 948439"/>
                <a:gd name="connsiteY3468" fmla="*/ 289197 h 1120444"/>
                <a:gd name="connsiteX3469" fmla="*/ 400779 w 948439"/>
                <a:gd name="connsiteY3469" fmla="*/ 289524 h 1120444"/>
                <a:gd name="connsiteX3470" fmla="*/ 400779 w 948439"/>
                <a:gd name="connsiteY3470" fmla="*/ 289981 h 1120444"/>
                <a:gd name="connsiteX3471" fmla="*/ 399474 w 948439"/>
                <a:gd name="connsiteY3471" fmla="*/ 289654 h 1120444"/>
                <a:gd name="connsiteX3472" fmla="*/ 398364 w 948439"/>
                <a:gd name="connsiteY3472" fmla="*/ 289981 h 1120444"/>
                <a:gd name="connsiteX3473" fmla="*/ 394645 w 948439"/>
                <a:gd name="connsiteY3473" fmla="*/ 289850 h 1120444"/>
                <a:gd name="connsiteX3474" fmla="*/ 393927 w 948439"/>
                <a:gd name="connsiteY3474" fmla="*/ 290307 h 1120444"/>
                <a:gd name="connsiteX3475" fmla="*/ 392231 w 948439"/>
                <a:gd name="connsiteY3475" fmla="*/ 290176 h 1120444"/>
                <a:gd name="connsiteX3476" fmla="*/ 390926 w 948439"/>
                <a:gd name="connsiteY3476" fmla="*/ 290959 h 1120444"/>
                <a:gd name="connsiteX3477" fmla="*/ 390012 w 948439"/>
                <a:gd name="connsiteY3477" fmla="*/ 290959 h 1120444"/>
                <a:gd name="connsiteX3478" fmla="*/ 389490 w 948439"/>
                <a:gd name="connsiteY3478" fmla="*/ 291742 h 1120444"/>
                <a:gd name="connsiteX3479" fmla="*/ 388381 w 948439"/>
                <a:gd name="connsiteY3479" fmla="*/ 291873 h 1120444"/>
                <a:gd name="connsiteX3480" fmla="*/ 387663 w 948439"/>
                <a:gd name="connsiteY3480" fmla="*/ 292982 h 1120444"/>
                <a:gd name="connsiteX3481" fmla="*/ 388054 w 948439"/>
                <a:gd name="connsiteY3481" fmla="*/ 295462 h 1120444"/>
                <a:gd name="connsiteX3482" fmla="*/ 386554 w 948439"/>
                <a:gd name="connsiteY3482" fmla="*/ 297289 h 1120444"/>
                <a:gd name="connsiteX3483" fmla="*/ 386554 w 948439"/>
                <a:gd name="connsiteY3483" fmla="*/ 297746 h 1120444"/>
                <a:gd name="connsiteX3484" fmla="*/ 387467 w 948439"/>
                <a:gd name="connsiteY3484" fmla="*/ 298202 h 1120444"/>
                <a:gd name="connsiteX3485" fmla="*/ 387076 w 948439"/>
                <a:gd name="connsiteY3485" fmla="*/ 298789 h 1120444"/>
                <a:gd name="connsiteX3486" fmla="*/ 387271 w 948439"/>
                <a:gd name="connsiteY3486" fmla="*/ 299899 h 1120444"/>
                <a:gd name="connsiteX3487" fmla="*/ 386880 w 948439"/>
                <a:gd name="connsiteY3487" fmla="*/ 300225 h 1120444"/>
                <a:gd name="connsiteX3488" fmla="*/ 384988 w 948439"/>
                <a:gd name="connsiteY3488" fmla="*/ 300095 h 1120444"/>
                <a:gd name="connsiteX3489" fmla="*/ 384270 w 948439"/>
                <a:gd name="connsiteY3489" fmla="*/ 299638 h 1120444"/>
                <a:gd name="connsiteX3490" fmla="*/ 377940 w 948439"/>
                <a:gd name="connsiteY3490" fmla="*/ 298267 h 1120444"/>
                <a:gd name="connsiteX3491" fmla="*/ 374221 w 948439"/>
                <a:gd name="connsiteY3491" fmla="*/ 298267 h 1120444"/>
                <a:gd name="connsiteX3492" fmla="*/ 372720 w 948439"/>
                <a:gd name="connsiteY3492" fmla="*/ 297484 h 1120444"/>
                <a:gd name="connsiteX3493" fmla="*/ 372198 w 948439"/>
                <a:gd name="connsiteY3493" fmla="*/ 297941 h 1120444"/>
                <a:gd name="connsiteX3494" fmla="*/ 368087 w 948439"/>
                <a:gd name="connsiteY3494" fmla="*/ 297615 h 1120444"/>
                <a:gd name="connsiteX3495" fmla="*/ 364368 w 948439"/>
                <a:gd name="connsiteY3495" fmla="*/ 298529 h 1120444"/>
                <a:gd name="connsiteX3496" fmla="*/ 362867 w 948439"/>
                <a:gd name="connsiteY3496" fmla="*/ 299442 h 1120444"/>
                <a:gd name="connsiteX3497" fmla="*/ 361562 w 948439"/>
                <a:gd name="connsiteY3497" fmla="*/ 301138 h 1120444"/>
                <a:gd name="connsiteX3498" fmla="*/ 361562 w 948439"/>
                <a:gd name="connsiteY3498" fmla="*/ 301008 h 1120444"/>
                <a:gd name="connsiteX3499" fmla="*/ 361040 w 948439"/>
                <a:gd name="connsiteY3499" fmla="*/ 301008 h 1120444"/>
                <a:gd name="connsiteX3500" fmla="*/ 361758 w 948439"/>
                <a:gd name="connsiteY3500" fmla="*/ 303161 h 1120444"/>
                <a:gd name="connsiteX3501" fmla="*/ 361366 w 948439"/>
                <a:gd name="connsiteY3501" fmla="*/ 303749 h 1120444"/>
                <a:gd name="connsiteX3502" fmla="*/ 359539 w 948439"/>
                <a:gd name="connsiteY3502" fmla="*/ 302966 h 1120444"/>
                <a:gd name="connsiteX3503" fmla="*/ 359344 w 948439"/>
                <a:gd name="connsiteY3503" fmla="*/ 301269 h 1120444"/>
                <a:gd name="connsiteX3504" fmla="*/ 360257 w 948439"/>
                <a:gd name="connsiteY3504" fmla="*/ 301269 h 1120444"/>
                <a:gd name="connsiteX3505" fmla="*/ 360649 w 948439"/>
                <a:gd name="connsiteY3505" fmla="*/ 300355 h 1120444"/>
                <a:gd name="connsiteX3506" fmla="*/ 360453 w 948439"/>
                <a:gd name="connsiteY3506" fmla="*/ 300029 h 1120444"/>
                <a:gd name="connsiteX3507" fmla="*/ 359344 w 948439"/>
                <a:gd name="connsiteY3507" fmla="*/ 300029 h 1120444"/>
                <a:gd name="connsiteX3508" fmla="*/ 356212 w 948439"/>
                <a:gd name="connsiteY3508" fmla="*/ 302183 h 1120444"/>
                <a:gd name="connsiteX3509" fmla="*/ 356212 w 948439"/>
                <a:gd name="connsiteY3509" fmla="*/ 302639 h 1120444"/>
                <a:gd name="connsiteX3510" fmla="*/ 357321 w 948439"/>
                <a:gd name="connsiteY3510" fmla="*/ 302966 h 1120444"/>
                <a:gd name="connsiteX3511" fmla="*/ 357517 w 948439"/>
                <a:gd name="connsiteY3511" fmla="*/ 303879 h 1120444"/>
                <a:gd name="connsiteX3512" fmla="*/ 358234 w 948439"/>
                <a:gd name="connsiteY3512" fmla="*/ 304336 h 1120444"/>
                <a:gd name="connsiteX3513" fmla="*/ 360453 w 948439"/>
                <a:gd name="connsiteY3513" fmla="*/ 304010 h 1120444"/>
                <a:gd name="connsiteX3514" fmla="*/ 361758 w 948439"/>
                <a:gd name="connsiteY3514" fmla="*/ 304466 h 1120444"/>
                <a:gd name="connsiteX3515" fmla="*/ 362476 w 948439"/>
                <a:gd name="connsiteY3515" fmla="*/ 304466 h 1120444"/>
                <a:gd name="connsiteX3516" fmla="*/ 363193 w 948439"/>
                <a:gd name="connsiteY3516" fmla="*/ 303879 h 1120444"/>
                <a:gd name="connsiteX3517" fmla="*/ 363389 w 948439"/>
                <a:gd name="connsiteY3517" fmla="*/ 302639 h 1120444"/>
                <a:gd name="connsiteX3518" fmla="*/ 363911 w 948439"/>
                <a:gd name="connsiteY3518" fmla="*/ 302639 h 1120444"/>
                <a:gd name="connsiteX3519" fmla="*/ 363389 w 948439"/>
                <a:gd name="connsiteY3519" fmla="*/ 304923 h 1120444"/>
                <a:gd name="connsiteX3520" fmla="*/ 362802 w 948439"/>
                <a:gd name="connsiteY3520" fmla="*/ 305249 h 1120444"/>
                <a:gd name="connsiteX3521" fmla="*/ 358365 w 948439"/>
                <a:gd name="connsiteY3521" fmla="*/ 305249 h 1120444"/>
                <a:gd name="connsiteX3522" fmla="*/ 355233 w 948439"/>
                <a:gd name="connsiteY3522" fmla="*/ 306294 h 1120444"/>
                <a:gd name="connsiteX3523" fmla="*/ 352818 w 948439"/>
                <a:gd name="connsiteY3523" fmla="*/ 306620 h 1120444"/>
                <a:gd name="connsiteX3524" fmla="*/ 349295 w 948439"/>
                <a:gd name="connsiteY3524" fmla="*/ 307990 h 1120444"/>
                <a:gd name="connsiteX3525" fmla="*/ 348186 w 948439"/>
                <a:gd name="connsiteY3525" fmla="*/ 307990 h 1120444"/>
                <a:gd name="connsiteX3526" fmla="*/ 346685 w 948439"/>
                <a:gd name="connsiteY3526" fmla="*/ 309360 h 1120444"/>
                <a:gd name="connsiteX3527" fmla="*/ 343553 w 948439"/>
                <a:gd name="connsiteY3527" fmla="*/ 310600 h 1120444"/>
                <a:gd name="connsiteX3528" fmla="*/ 343031 w 948439"/>
                <a:gd name="connsiteY3528" fmla="*/ 311187 h 1120444"/>
                <a:gd name="connsiteX3529" fmla="*/ 342313 w 948439"/>
                <a:gd name="connsiteY3529" fmla="*/ 311187 h 1120444"/>
                <a:gd name="connsiteX3530" fmla="*/ 340486 w 948439"/>
                <a:gd name="connsiteY3530" fmla="*/ 312753 h 1120444"/>
                <a:gd name="connsiteX3531" fmla="*/ 340877 w 948439"/>
                <a:gd name="connsiteY3531" fmla="*/ 315233 h 1120444"/>
                <a:gd name="connsiteX3532" fmla="*/ 338463 w 948439"/>
                <a:gd name="connsiteY3532" fmla="*/ 316277 h 1120444"/>
                <a:gd name="connsiteX3533" fmla="*/ 336636 w 948439"/>
                <a:gd name="connsiteY3533" fmla="*/ 318430 h 1120444"/>
                <a:gd name="connsiteX3534" fmla="*/ 336049 w 948439"/>
                <a:gd name="connsiteY3534" fmla="*/ 320257 h 1120444"/>
                <a:gd name="connsiteX3535" fmla="*/ 339050 w 948439"/>
                <a:gd name="connsiteY3535" fmla="*/ 322084 h 1120444"/>
                <a:gd name="connsiteX3536" fmla="*/ 339050 w 948439"/>
                <a:gd name="connsiteY3536" fmla="*/ 324107 h 1120444"/>
                <a:gd name="connsiteX3537" fmla="*/ 337549 w 948439"/>
                <a:gd name="connsiteY3537" fmla="*/ 325347 h 1120444"/>
                <a:gd name="connsiteX3538" fmla="*/ 335527 w 948439"/>
                <a:gd name="connsiteY3538" fmla="*/ 325347 h 1120444"/>
                <a:gd name="connsiteX3539" fmla="*/ 334809 w 948439"/>
                <a:gd name="connsiteY3539" fmla="*/ 326261 h 1120444"/>
                <a:gd name="connsiteX3540" fmla="*/ 330894 w 948439"/>
                <a:gd name="connsiteY3540" fmla="*/ 328740 h 1120444"/>
                <a:gd name="connsiteX3541" fmla="*/ 329784 w 948439"/>
                <a:gd name="connsiteY3541" fmla="*/ 331024 h 1120444"/>
                <a:gd name="connsiteX3542" fmla="*/ 328479 w 948439"/>
                <a:gd name="connsiteY3542" fmla="*/ 332590 h 1120444"/>
                <a:gd name="connsiteX3543" fmla="*/ 328675 w 948439"/>
                <a:gd name="connsiteY3543" fmla="*/ 333634 h 1120444"/>
                <a:gd name="connsiteX3544" fmla="*/ 327957 w 948439"/>
                <a:gd name="connsiteY3544" fmla="*/ 334417 h 1120444"/>
                <a:gd name="connsiteX3545" fmla="*/ 327957 w 948439"/>
                <a:gd name="connsiteY3545" fmla="*/ 335200 h 1120444"/>
                <a:gd name="connsiteX3546" fmla="*/ 329654 w 948439"/>
                <a:gd name="connsiteY3546" fmla="*/ 335657 h 1120444"/>
                <a:gd name="connsiteX3547" fmla="*/ 330045 w 948439"/>
                <a:gd name="connsiteY3547" fmla="*/ 336113 h 1120444"/>
                <a:gd name="connsiteX3548" fmla="*/ 330045 w 948439"/>
                <a:gd name="connsiteY3548" fmla="*/ 337027 h 1120444"/>
                <a:gd name="connsiteX3549" fmla="*/ 328545 w 948439"/>
                <a:gd name="connsiteY3549" fmla="*/ 338267 h 1120444"/>
                <a:gd name="connsiteX3550" fmla="*/ 328153 w 948439"/>
                <a:gd name="connsiteY3550" fmla="*/ 339964 h 1120444"/>
                <a:gd name="connsiteX3551" fmla="*/ 328349 w 948439"/>
                <a:gd name="connsiteY3551" fmla="*/ 342574 h 1120444"/>
                <a:gd name="connsiteX3552" fmla="*/ 329262 w 948439"/>
                <a:gd name="connsiteY3552" fmla="*/ 343161 h 1120444"/>
                <a:gd name="connsiteX3553" fmla="*/ 329980 w 948439"/>
                <a:gd name="connsiteY3553" fmla="*/ 344531 h 1120444"/>
                <a:gd name="connsiteX3554" fmla="*/ 331872 w 948439"/>
                <a:gd name="connsiteY3554" fmla="*/ 344857 h 1120444"/>
                <a:gd name="connsiteX3555" fmla="*/ 332394 w 948439"/>
                <a:gd name="connsiteY3555" fmla="*/ 344270 h 1120444"/>
                <a:gd name="connsiteX3556" fmla="*/ 333112 w 948439"/>
                <a:gd name="connsiteY3556" fmla="*/ 344270 h 1120444"/>
                <a:gd name="connsiteX3557" fmla="*/ 333634 w 948439"/>
                <a:gd name="connsiteY3557" fmla="*/ 345510 h 1120444"/>
                <a:gd name="connsiteX3558" fmla="*/ 334221 w 948439"/>
                <a:gd name="connsiteY3558" fmla="*/ 345836 h 1120444"/>
                <a:gd name="connsiteX3559" fmla="*/ 334026 w 948439"/>
                <a:gd name="connsiteY3559" fmla="*/ 346880 h 1120444"/>
                <a:gd name="connsiteX3560" fmla="*/ 334744 w 948439"/>
                <a:gd name="connsiteY3560" fmla="*/ 348446 h 1120444"/>
                <a:gd name="connsiteX3561" fmla="*/ 333634 w 948439"/>
                <a:gd name="connsiteY3561" fmla="*/ 350273 h 1120444"/>
                <a:gd name="connsiteX3562" fmla="*/ 333438 w 948439"/>
                <a:gd name="connsiteY3562" fmla="*/ 353340 h 1120444"/>
                <a:gd name="connsiteX3563" fmla="*/ 332525 w 948439"/>
                <a:gd name="connsiteY3563" fmla="*/ 353666 h 1120444"/>
                <a:gd name="connsiteX3564" fmla="*/ 332525 w 948439"/>
                <a:gd name="connsiteY3564" fmla="*/ 354449 h 1120444"/>
                <a:gd name="connsiteX3565" fmla="*/ 332003 w 948439"/>
                <a:gd name="connsiteY3565" fmla="*/ 355363 h 1120444"/>
                <a:gd name="connsiteX3566" fmla="*/ 331285 w 948439"/>
                <a:gd name="connsiteY3566" fmla="*/ 355363 h 1120444"/>
                <a:gd name="connsiteX3567" fmla="*/ 330894 w 948439"/>
                <a:gd name="connsiteY3567" fmla="*/ 354580 h 1120444"/>
                <a:gd name="connsiteX3568" fmla="*/ 329980 w 948439"/>
                <a:gd name="connsiteY3568" fmla="*/ 353993 h 1120444"/>
                <a:gd name="connsiteX3569" fmla="*/ 329589 w 948439"/>
                <a:gd name="connsiteY3569" fmla="*/ 353079 h 1120444"/>
                <a:gd name="connsiteX3570" fmla="*/ 328284 w 948439"/>
                <a:gd name="connsiteY3570" fmla="*/ 353079 h 1120444"/>
                <a:gd name="connsiteX3571" fmla="*/ 323977 w 948439"/>
                <a:gd name="connsiteY3571" fmla="*/ 354319 h 1120444"/>
                <a:gd name="connsiteX3572" fmla="*/ 323259 w 948439"/>
                <a:gd name="connsiteY3572" fmla="*/ 355233 h 1120444"/>
                <a:gd name="connsiteX3573" fmla="*/ 323063 w 948439"/>
                <a:gd name="connsiteY3573" fmla="*/ 357060 h 1120444"/>
                <a:gd name="connsiteX3574" fmla="*/ 322346 w 948439"/>
                <a:gd name="connsiteY3574" fmla="*/ 358887 h 1120444"/>
                <a:gd name="connsiteX3575" fmla="*/ 321954 w 948439"/>
                <a:gd name="connsiteY3575" fmla="*/ 359017 h 1120444"/>
                <a:gd name="connsiteX3576" fmla="*/ 321954 w 948439"/>
                <a:gd name="connsiteY3576" fmla="*/ 359474 h 1120444"/>
                <a:gd name="connsiteX3577" fmla="*/ 322672 w 948439"/>
                <a:gd name="connsiteY3577" fmla="*/ 359800 h 1120444"/>
                <a:gd name="connsiteX3578" fmla="*/ 322868 w 948439"/>
                <a:gd name="connsiteY3578" fmla="*/ 360387 h 1120444"/>
                <a:gd name="connsiteX3579" fmla="*/ 321367 w 948439"/>
                <a:gd name="connsiteY3579" fmla="*/ 360714 h 1120444"/>
                <a:gd name="connsiteX3580" fmla="*/ 320649 w 948439"/>
                <a:gd name="connsiteY3580" fmla="*/ 361953 h 1120444"/>
                <a:gd name="connsiteX3581" fmla="*/ 319344 w 948439"/>
                <a:gd name="connsiteY3581" fmla="*/ 362867 h 1120444"/>
                <a:gd name="connsiteX3582" fmla="*/ 318431 w 948439"/>
                <a:gd name="connsiteY3582" fmla="*/ 362736 h 1120444"/>
                <a:gd name="connsiteX3583" fmla="*/ 317713 w 948439"/>
                <a:gd name="connsiteY3583" fmla="*/ 361170 h 1120444"/>
                <a:gd name="connsiteX3584" fmla="*/ 316212 w 948439"/>
                <a:gd name="connsiteY3584" fmla="*/ 360257 h 1120444"/>
                <a:gd name="connsiteX3585" fmla="*/ 316016 w 948439"/>
                <a:gd name="connsiteY3585" fmla="*/ 359343 h 1120444"/>
                <a:gd name="connsiteX3586" fmla="*/ 314515 w 948439"/>
                <a:gd name="connsiteY3586" fmla="*/ 359017 h 1120444"/>
                <a:gd name="connsiteX3587" fmla="*/ 314124 w 948439"/>
                <a:gd name="connsiteY3587" fmla="*/ 358104 h 1120444"/>
                <a:gd name="connsiteX3588" fmla="*/ 314711 w 948439"/>
                <a:gd name="connsiteY3588" fmla="*/ 357516 h 1120444"/>
                <a:gd name="connsiteX3589" fmla="*/ 314907 w 948439"/>
                <a:gd name="connsiteY3589" fmla="*/ 356146 h 1120444"/>
                <a:gd name="connsiteX3590" fmla="*/ 314515 w 948439"/>
                <a:gd name="connsiteY3590" fmla="*/ 355233 h 1120444"/>
                <a:gd name="connsiteX3591" fmla="*/ 314711 w 948439"/>
                <a:gd name="connsiteY3591" fmla="*/ 354449 h 1120444"/>
                <a:gd name="connsiteX3592" fmla="*/ 314320 w 948439"/>
                <a:gd name="connsiteY3592" fmla="*/ 353993 h 1120444"/>
                <a:gd name="connsiteX3593" fmla="*/ 314515 w 948439"/>
                <a:gd name="connsiteY3593" fmla="*/ 353210 h 1120444"/>
                <a:gd name="connsiteX3594" fmla="*/ 315233 w 948439"/>
                <a:gd name="connsiteY3594" fmla="*/ 353340 h 1120444"/>
                <a:gd name="connsiteX3595" fmla="*/ 315233 w 948439"/>
                <a:gd name="connsiteY3595" fmla="*/ 352557 h 1120444"/>
                <a:gd name="connsiteX3596" fmla="*/ 315625 w 948439"/>
                <a:gd name="connsiteY3596" fmla="*/ 352557 h 1120444"/>
                <a:gd name="connsiteX3597" fmla="*/ 316016 w 948439"/>
                <a:gd name="connsiteY3597" fmla="*/ 351970 h 1120444"/>
                <a:gd name="connsiteX3598" fmla="*/ 315821 w 948439"/>
                <a:gd name="connsiteY3598" fmla="*/ 351513 h 1120444"/>
                <a:gd name="connsiteX3599" fmla="*/ 316342 w 948439"/>
                <a:gd name="connsiteY3599" fmla="*/ 351187 h 1120444"/>
                <a:gd name="connsiteX3600" fmla="*/ 316342 w 948439"/>
                <a:gd name="connsiteY3600" fmla="*/ 349947 h 1120444"/>
                <a:gd name="connsiteX3601" fmla="*/ 315625 w 948439"/>
                <a:gd name="connsiteY3601" fmla="*/ 348707 h 1120444"/>
                <a:gd name="connsiteX3602" fmla="*/ 314907 w 948439"/>
                <a:gd name="connsiteY3602" fmla="*/ 348120 h 1120444"/>
                <a:gd name="connsiteX3603" fmla="*/ 314320 w 948439"/>
                <a:gd name="connsiteY3603" fmla="*/ 348251 h 1120444"/>
                <a:gd name="connsiteX3604" fmla="*/ 313602 w 948439"/>
                <a:gd name="connsiteY3604" fmla="*/ 347141 h 1120444"/>
                <a:gd name="connsiteX3605" fmla="*/ 312493 w 948439"/>
                <a:gd name="connsiteY3605" fmla="*/ 346554 h 1120444"/>
                <a:gd name="connsiteX3606" fmla="*/ 311775 w 948439"/>
                <a:gd name="connsiteY3606" fmla="*/ 345314 h 1120444"/>
                <a:gd name="connsiteX3607" fmla="*/ 307860 w 948439"/>
                <a:gd name="connsiteY3607" fmla="*/ 342704 h 1120444"/>
                <a:gd name="connsiteX3608" fmla="*/ 307468 w 948439"/>
                <a:gd name="connsiteY3608" fmla="*/ 342117 h 1120444"/>
                <a:gd name="connsiteX3609" fmla="*/ 306555 w 948439"/>
                <a:gd name="connsiteY3609" fmla="*/ 342117 h 1120444"/>
                <a:gd name="connsiteX3610" fmla="*/ 303945 w 948439"/>
                <a:gd name="connsiteY3610" fmla="*/ 339833 h 1120444"/>
                <a:gd name="connsiteX3611" fmla="*/ 303227 w 948439"/>
                <a:gd name="connsiteY3611" fmla="*/ 339833 h 1120444"/>
                <a:gd name="connsiteX3612" fmla="*/ 299899 w 948439"/>
                <a:gd name="connsiteY3612" fmla="*/ 338006 h 1120444"/>
                <a:gd name="connsiteX3613" fmla="*/ 294679 w 948439"/>
                <a:gd name="connsiteY3613" fmla="*/ 336636 h 1120444"/>
                <a:gd name="connsiteX3614" fmla="*/ 292982 w 948439"/>
                <a:gd name="connsiteY3614" fmla="*/ 336636 h 1120444"/>
                <a:gd name="connsiteX3615" fmla="*/ 291286 w 948439"/>
                <a:gd name="connsiteY3615" fmla="*/ 337745 h 1120444"/>
                <a:gd name="connsiteX3616" fmla="*/ 290698 w 948439"/>
                <a:gd name="connsiteY3616" fmla="*/ 338332 h 1120444"/>
                <a:gd name="connsiteX3617" fmla="*/ 290307 w 948439"/>
                <a:gd name="connsiteY3617" fmla="*/ 339703 h 1120444"/>
                <a:gd name="connsiteX3618" fmla="*/ 289393 w 948439"/>
                <a:gd name="connsiteY3618" fmla="*/ 340616 h 1120444"/>
                <a:gd name="connsiteX3619" fmla="*/ 289393 w 948439"/>
                <a:gd name="connsiteY3619" fmla="*/ 341399 h 1120444"/>
                <a:gd name="connsiteX3620" fmla="*/ 288676 w 948439"/>
                <a:gd name="connsiteY3620" fmla="*/ 342182 h 1120444"/>
                <a:gd name="connsiteX3621" fmla="*/ 288871 w 948439"/>
                <a:gd name="connsiteY3621" fmla="*/ 342508 h 1120444"/>
                <a:gd name="connsiteX3622" fmla="*/ 288153 w 948439"/>
                <a:gd name="connsiteY3622" fmla="*/ 343291 h 1120444"/>
                <a:gd name="connsiteX3623" fmla="*/ 287566 w 948439"/>
                <a:gd name="connsiteY3623" fmla="*/ 344988 h 1120444"/>
                <a:gd name="connsiteX3624" fmla="*/ 284956 w 948439"/>
                <a:gd name="connsiteY3624" fmla="*/ 346946 h 1120444"/>
                <a:gd name="connsiteX3625" fmla="*/ 284565 w 948439"/>
                <a:gd name="connsiteY3625" fmla="*/ 347859 h 1120444"/>
                <a:gd name="connsiteX3626" fmla="*/ 282868 w 948439"/>
                <a:gd name="connsiteY3626" fmla="*/ 348185 h 1120444"/>
                <a:gd name="connsiteX3627" fmla="*/ 281563 w 948439"/>
                <a:gd name="connsiteY3627" fmla="*/ 350143 h 1120444"/>
                <a:gd name="connsiteX3628" fmla="*/ 280454 w 948439"/>
                <a:gd name="connsiteY3628" fmla="*/ 350730 h 1120444"/>
                <a:gd name="connsiteX3629" fmla="*/ 278561 w 948439"/>
                <a:gd name="connsiteY3629" fmla="*/ 351056 h 1120444"/>
                <a:gd name="connsiteX3630" fmla="*/ 278039 w 948439"/>
                <a:gd name="connsiteY3630" fmla="*/ 348316 h 1120444"/>
                <a:gd name="connsiteX3631" fmla="*/ 276017 w 948439"/>
                <a:gd name="connsiteY3631" fmla="*/ 347989 h 1120444"/>
                <a:gd name="connsiteX3632" fmla="*/ 275299 w 948439"/>
                <a:gd name="connsiteY3632" fmla="*/ 347206 h 1120444"/>
                <a:gd name="connsiteX3633" fmla="*/ 274581 w 948439"/>
                <a:gd name="connsiteY3633" fmla="*/ 347206 h 1120444"/>
                <a:gd name="connsiteX3634" fmla="*/ 271775 w 948439"/>
                <a:gd name="connsiteY3634" fmla="*/ 348772 h 1120444"/>
                <a:gd name="connsiteX3635" fmla="*/ 271971 w 948439"/>
                <a:gd name="connsiteY3635" fmla="*/ 349686 h 1120444"/>
                <a:gd name="connsiteX3636" fmla="*/ 269557 w 948439"/>
                <a:gd name="connsiteY3636" fmla="*/ 349817 h 1120444"/>
                <a:gd name="connsiteX3637" fmla="*/ 269361 w 948439"/>
                <a:gd name="connsiteY3637" fmla="*/ 350404 h 1120444"/>
                <a:gd name="connsiteX3638" fmla="*/ 268056 w 948439"/>
                <a:gd name="connsiteY3638" fmla="*/ 351187 h 1120444"/>
                <a:gd name="connsiteX3639" fmla="*/ 267664 w 948439"/>
                <a:gd name="connsiteY3639" fmla="*/ 352100 h 1120444"/>
                <a:gd name="connsiteX3640" fmla="*/ 266555 w 948439"/>
                <a:gd name="connsiteY3640" fmla="*/ 352557 h 1120444"/>
                <a:gd name="connsiteX3641" fmla="*/ 266359 w 948439"/>
                <a:gd name="connsiteY3641" fmla="*/ 353601 h 1120444"/>
                <a:gd name="connsiteX3642" fmla="*/ 265642 w 948439"/>
                <a:gd name="connsiteY3642" fmla="*/ 353732 h 1120444"/>
                <a:gd name="connsiteX3643" fmla="*/ 264336 w 948439"/>
                <a:gd name="connsiteY3643" fmla="*/ 353145 h 1120444"/>
                <a:gd name="connsiteX3644" fmla="*/ 264141 w 948439"/>
                <a:gd name="connsiteY3644" fmla="*/ 352100 h 1120444"/>
                <a:gd name="connsiteX3645" fmla="*/ 264728 w 948439"/>
                <a:gd name="connsiteY3645" fmla="*/ 351513 h 1120444"/>
                <a:gd name="connsiteX3646" fmla="*/ 264336 w 948439"/>
                <a:gd name="connsiteY3646" fmla="*/ 350730 h 1120444"/>
                <a:gd name="connsiteX3647" fmla="*/ 263227 w 948439"/>
                <a:gd name="connsiteY3647" fmla="*/ 349947 h 1120444"/>
                <a:gd name="connsiteX3648" fmla="*/ 260226 w 948439"/>
                <a:gd name="connsiteY3648" fmla="*/ 348707 h 1120444"/>
                <a:gd name="connsiteX3649" fmla="*/ 258007 w 948439"/>
                <a:gd name="connsiteY3649" fmla="*/ 348251 h 1120444"/>
                <a:gd name="connsiteX3650" fmla="*/ 255984 w 948439"/>
                <a:gd name="connsiteY3650" fmla="*/ 348381 h 1120444"/>
                <a:gd name="connsiteX3651" fmla="*/ 254679 w 948439"/>
                <a:gd name="connsiteY3651" fmla="*/ 349295 h 1120444"/>
                <a:gd name="connsiteX3652" fmla="*/ 254679 w 948439"/>
                <a:gd name="connsiteY3652" fmla="*/ 351448 h 1120444"/>
                <a:gd name="connsiteX3653" fmla="*/ 253766 w 948439"/>
                <a:gd name="connsiteY3653" fmla="*/ 352362 h 1120444"/>
                <a:gd name="connsiteX3654" fmla="*/ 253961 w 948439"/>
                <a:gd name="connsiteY3654" fmla="*/ 354384 h 1120444"/>
                <a:gd name="connsiteX3655" fmla="*/ 252656 w 948439"/>
                <a:gd name="connsiteY3655" fmla="*/ 357320 h 1120444"/>
                <a:gd name="connsiteX3656" fmla="*/ 251743 w 948439"/>
                <a:gd name="connsiteY3656" fmla="*/ 358104 h 1120444"/>
                <a:gd name="connsiteX3657" fmla="*/ 251743 w 948439"/>
                <a:gd name="connsiteY3657" fmla="*/ 360387 h 1120444"/>
                <a:gd name="connsiteX3658" fmla="*/ 251351 w 948439"/>
                <a:gd name="connsiteY3658" fmla="*/ 360714 h 1120444"/>
                <a:gd name="connsiteX3659" fmla="*/ 250764 w 948439"/>
                <a:gd name="connsiteY3659" fmla="*/ 360844 h 1120444"/>
                <a:gd name="connsiteX3660" fmla="*/ 250764 w 948439"/>
                <a:gd name="connsiteY3660" fmla="*/ 360518 h 1120444"/>
                <a:gd name="connsiteX3661" fmla="*/ 249263 w 948439"/>
                <a:gd name="connsiteY3661" fmla="*/ 359604 h 1120444"/>
                <a:gd name="connsiteX3662" fmla="*/ 249067 w 948439"/>
                <a:gd name="connsiteY3662" fmla="*/ 358821 h 1120444"/>
                <a:gd name="connsiteX3663" fmla="*/ 248350 w 948439"/>
                <a:gd name="connsiteY3663" fmla="*/ 359409 h 1120444"/>
                <a:gd name="connsiteX3664" fmla="*/ 247045 w 948439"/>
                <a:gd name="connsiteY3664" fmla="*/ 359539 h 1120444"/>
                <a:gd name="connsiteX3665" fmla="*/ 246131 w 948439"/>
                <a:gd name="connsiteY3665" fmla="*/ 358626 h 1120444"/>
                <a:gd name="connsiteX3666" fmla="*/ 246327 w 948439"/>
                <a:gd name="connsiteY3666" fmla="*/ 358038 h 1120444"/>
                <a:gd name="connsiteX3667" fmla="*/ 245022 w 948439"/>
                <a:gd name="connsiteY3667" fmla="*/ 357451 h 1120444"/>
                <a:gd name="connsiteX3668" fmla="*/ 244108 w 948439"/>
                <a:gd name="connsiteY3668" fmla="*/ 356342 h 1120444"/>
                <a:gd name="connsiteX3669" fmla="*/ 242803 w 948439"/>
                <a:gd name="connsiteY3669" fmla="*/ 356929 h 1120444"/>
                <a:gd name="connsiteX3670" fmla="*/ 242412 w 948439"/>
                <a:gd name="connsiteY3670" fmla="*/ 356016 h 1120444"/>
                <a:gd name="connsiteX3671" fmla="*/ 240911 w 948439"/>
                <a:gd name="connsiteY3671" fmla="*/ 355102 h 1120444"/>
                <a:gd name="connsiteX3672" fmla="*/ 240519 w 948439"/>
                <a:gd name="connsiteY3672" fmla="*/ 353862 h 1120444"/>
                <a:gd name="connsiteX3673" fmla="*/ 239214 w 948439"/>
                <a:gd name="connsiteY3673" fmla="*/ 353732 h 1120444"/>
                <a:gd name="connsiteX3674" fmla="*/ 239410 w 948439"/>
                <a:gd name="connsiteY3674" fmla="*/ 352818 h 1120444"/>
                <a:gd name="connsiteX3675" fmla="*/ 238888 w 948439"/>
                <a:gd name="connsiteY3675" fmla="*/ 351448 h 1120444"/>
                <a:gd name="connsiteX3676" fmla="*/ 239280 w 948439"/>
                <a:gd name="connsiteY3676" fmla="*/ 350861 h 1120444"/>
                <a:gd name="connsiteX3677" fmla="*/ 240781 w 948439"/>
                <a:gd name="connsiteY3677" fmla="*/ 350861 h 1120444"/>
                <a:gd name="connsiteX3678" fmla="*/ 241172 w 948439"/>
                <a:gd name="connsiteY3678" fmla="*/ 349164 h 1120444"/>
                <a:gd name="connsiteX3679" fmla="*/ 241694 w 948439"/>
                <a:gd name="connsiteY3679" fmla="*/ 348577 h 1120444"/>
                <a:gd name="connsiteX3680" fmla="*/ 242608 w 948439"/>
                <a:gd name="connsiteY3680" fmla="*/ 348903 h 1120444"/>
                <a:gd name="connsiteX3681" fmla="*/ 243325 w 948439"/>
                <a:gd name="connsiteY3681" fmla="*/ 347663 h 1120444"/>
                <a:gd name="connsiteX3682" fmla="*/ 244435 w 948439"/>
                <a:gd name="connsiteY3682" fmla="*/ 347337 h 1120444"/>
                <a:gd name="connsiteX3683" fmla="*/ 244630 w 948439"/>
                <a:gd name="connsiteY3683" fmla="*/ 346097 h 1120444"/>
                <a:gd name="connsiteX3684" fmla="*/ 243717 w 948439"/>
                <a:gd name="connsiteY3684" fmla="*/ 345314 h 1120444"/>
                <a:gd name="connsiteX3685" fmla="*/ 244239 w 948439"/>
                <a:gd name="connsiteY3685" fmla="*/ 345314 h 1120444"/>
                <a:gd name="connsiteX3686" fmla="*/ 244826 w 948439"/>
                <a:gd name="connsiteY3686" fmla="*/ 344531 h 1120444"/>
                <a:gd name="connsiteX3687" fmla="*/ 244826 w 948439"/>
                <a:gd name="connsiteY3687" fmla="*/ 341334 h 1120444"/>
                <a:gd name="connsiteX3688" fmla="*/ 246327 w 948439"/>
                <a:gd name="connsiteY3688" fmla="*/ 340290 h 1120444"/>
                <a:gd name="connsiteX3689" fmla="*/ 248350 w 948439"/>
                <a:gd name="connsiteY3689" fmla="*/ 338006 h 1120444"/>
                <a:gd name="connsiteX3690" fmla="*/ 248154 w 948439"/>
                <a:gd name="connsiteY3690" fmla="*/ 337680 h 1120444"/>
                <a:gd name="connsiteX3691" fmla="*/ 249067 w 948439"/>
                <a:gd name="connsiteY3691" fmla="*/ 336309 h 1120444"/>
                <a:gd name="connsiteX3692" fmla="*/ 249067 w 948439"/>
                <a:gd name="connsiteY3692" fmla="*/ 335526 h 1120444"/>
                <a:gd name="connsiteX3693" fmla="*/ 248350 w 948439"/>
                <a:gd name="connsiteY3693" fmla="*/ 335200 h 1120444"/>
                <a:gd name="connsiteX3694" fmla="*/ 248350 w 948439"/>
                <a:gd name="connsiteY3694" fmla="*/ 334743 h 1120444"/>
                <a:gd name="connsiteX3695" fmla="*/ 250046 w 948439"/>
                <a:gd name="connsiteY3695" fmla="*/ 334417 h 1120444"/>
                <a:gd name="connsiteX3696" fmla="*/ 250046 w 948439"/>
                <a:gd name="connsiteY3696" fmla="*/ 333960 h 1120444"/>
                <a:gd name="connsiteX3697" fmla="*/ 249329 w 948439"/>
                <a:gd name="connsiteY3697" fmla="*/ 333373 h 1120444"/>
                <a:gd name="connsiteX3698" fmla="*/ 252330 w 948439"/>
                <a:gd name="connsiteY3698" fmla="*/ 331546 h 1120444"/>
                <a:gd name="connsiteX3699" fmla="*/ 252526 w 948439"/>
                <a:gd name="connsiteY3699" fmla="*/ 330633 h 1120444"/>
                <a:gd name="connsiteX3700" fmla="*/ 253244 w 948439"/>
                <a:gd name="connsiteY3700" fmla="*/ 330633 h 1120444"/>
                <a:gd name="connsiteX3701" fmla="*/ 253635 w 948439"/>
                <a:gd name="connsiteY3701" fmla="*/ 331089 h 1120444"/>
                <a:gd name="connsiteX3702" fmla="*/ 254353 w 948439"/>
                <a:gd name="connsiteY3702" fmla="*/ 330763 h 1120444"/>
                <a:gd name="connsiteX3703" fmla="*/ 254549 w 948439"/>
                <a:gd name="connsiteY3703" fmla="*/ 329197 h 1120444"/>
                <a:gd name="connsiteX3704" fmla="*/ 254027 w 948439"/>
                <a:gd name="connsiteY3704" fmla="*/ 328414 h 1120444"/>
                <a:gd name="connsiteX3705" fmla="*/ 254222 w 948439"/>
                <a:gd name="connsiteY3705" fmla="*/ 326717 h 1120444"/>
                <a:gd name="connsiteX3706" fmla="*/ 253505 w 948439"/>
                <a:gd name="connsiteY3706" fmla="*/ 326261 h 1120444"/>
                <a:gd name="connsiteX3707" fmla="*/ 252917 w 948439"/>
                <a:gd name="connsiteY3707" fmla="*/ 324694 h 1120444"/>
                <a:gd name="connsiteX3708" fmla="*/ 253635 w 948439"/>
                <a:gd name="connsiteY3708" fmla="*/ 322411 h 1120444"/>
                <a:gd name="connsiteX3709" fmla="*/ 253635 w 948439"/>
                <a:gd name="connsiteY3709" fmla="*/ 321301 h 1120444"/>
                <a:gd name="connsiteX3710" fmla="*/ 253244 w 948439"/>
                <a:gd name="connsiteY3710" fmla="*/ 321171 h 1120444"/>
                <a:gd name="connsiteX3711" fmla="*/ 253048 w 948439"/>
                <a:gd name="connsiteY3711" fmla="*/ 320388 h 1120444"/>
                <a:gd name="connsiteX3712" fmla="*/ 253635 w 948439"/>
                <a:gd name="connsiteY3712" fmla="*/ 320257 h 1120444"/>
                <a:gd name="connsiteX3713" fmla="*/ 254549 w 948439"/>
                <a:gd name="connsiteY3713" fmla="*/ 319017 h 1120444"/>
                <a:gd name="connsiteX3714" fmla="*/ 255136 w 948439"/>
                <a:gd name="connsiteY3714" fmla="*/ 319017 h 1120444"/>
                <a:gd name="connsiteX3715" fmla="*/ 255332 w 948439"/>
                <a:gd name="connsiteY3715" fmla="*/ 319474 h 1120444"/>
                <a:gd name="connsiteX3716" fmla="*/ 257354 w 948439"/>
                <a:gd name="connsiteY3716" fmla="*/ 319474 h 1120444"/>
                <a:gd name="connsiteX3717" fmla="*/ 257550 w 948439"/>
                <a:gd name="connsiteY3717" fmla="*/ 319148 h 1120444"/>
                <a:gd name="connsiteX3718" fmla="*/ 256963 w 948439"/>
                <a:gd name="connsiteY3718" fmla="*/ 319017 h 1120444"/>
                <a:gd name="connsiteX3719" fmla="*/ 258072 w 948439"/>
                <a:gd name="connsiteY3719" fmla="*/ 318691 h 1120444"/>
                <a:gd name="connsiteX3720" fmla="*/ 258986 w 948439"/>
                <a:gd name="connsiteY3720" fmla="*/ 317908 h 1120444"/>
                <a:gd name="connsiteX3721" fmla="*/ 258790 w 948439"/>
                <a:gd name="connsiteY3721" fmla="*/ 317582 h 1120444"/>
                <a:gd name="connsiteX3722" fmla="*/ 259899 w 948439"/>
                <a:gd name="connsiteY3722" fmla="*/ 316799 h 1120444"/>
                <a:gd name="connsiteX3723" fmla="*/ 260421 w 948439"/>
                <a:gd name="connsiteY3723" fmla="*/ 316799 h 1120444"/>
                <a:gd name="connsiteX3724" fmla="*/ 260813 w 948439"/>
                <a:gd name="connsiteY3724" fmla="*/ 317386 h 1120444"/>
                <a:gd name="connsiteX3725" fmla="*/ 263032 w 948439"/>
                <a:gd name="connsiteY3725" fmla="*/ 317386 h 1120444"/>
                <a:gd name="connsiteX3726" fmla="*/ 264532 w 948439"/>
                <a:gd name="connsiteY3726" fmla="*/ 314907 h 1120444"/>
                <a:gd name="connsiteX3727" fmla="*/ 264336 w 948439"/>
                <a:gd name="connsiteY3727" fmla="*/ 311709 h 1120444"/>
                <a:gd name="connsiteX3728" fmla="*/ 264728 w 948439"/>
                <a:gd name="connsiteY3728" fmla="*/ 311252 h 1120444"/>
                <a:gd name="connsiteX3729" fmla="*/ 264728 w 948439"/>
                <a:gd name="connsiteY3729" fmla="*/ 309686 h 1120444"/>
                <a:gd name="connsiteX3730" fmla="*/ 265250 w 948439"/>
                <a:gd name="connsiteY3730" fmla="*/ 308903 h 1120444"/>
                <a:gd name="connsiteX3731" fmla="*/ 266555 w 948439"/>
                <a:gd name="connsiteY3731" fmla="*/ 307794 h 1120444"/>
                <a:gd name="connsiteX3732" fmla="*/ 268447 w 948439"/>
                <a:gd name="connsiteY3732" fmla="*/ 308577 h 1120444"/>
                <a:gd name="connsiteX3733" fmla="*/ 270666 w 948439"/>
                <a:gd name="connsiteY3733" fmla="*/ 308120 h 1120444"/>
                <a:gd name="connsiteX3734" fmla="*/ 272689 w 948439"/>
                <a:gd name="connsiteY3734" fmla="*/ 306098 h 1120444"/>
                <a:gd name="connsiteX3735" fmla="*/ 272689 w 948439"/>
                <a:gd name="connsiteY3735" fmla="*/ 305184 h 1120444"/>
                <a:gd name="connsiteX3736" fmla="*/ 273602 w 948439"/>
                <a:gd name="connsiteY3736" fmla="*/ 303944 h 1120444"/>
                <a:gd name="connsiteX3737" fmla="*/ 273602 w 948439"/>
                <a:gd name="connsiteY3737" fmla="*/ 302248 h 1120444"/>
                <a:gd name="connsiteX3738" fmla="*/ 272689 w 948439"/>
                <a:gd name="connsiteY3738" fmla="*/ 301334 h 1120444"/>
                <a:gd name="connsiteX3739" fmla="*/ 273080 w 948439"/>
                <a:gd name="connsiteY3739" fmla="*/ 300421 h 1120444"/>
                <a:gd name="connsiteX3740" fmla="*/ 274581 w 948439"/>
                <a:gd name="connsiteY3740" fmla="*/ 299181 h 1120444"/>
                <a:gd name="connsiteX3741" fmla="*/ 274973 w 948439"/>
                <a:gd name="connsiteY3741" fmla="*/ 297941 h 1120444"/>
                <a:gd name="connsiteX3742" fmla="*/ 275690 w 948439"/>
                <a:gd name="connsiteY3742" fmla="*/ 297810 h 1120444"/>
                <a:gd name="connsiteX3743" fmla="*/ 276212 w 948439"/>
                <a:gd name="connsiteY3743" fmla="*/ 295527 h 1120444"/>
                <a:gd name="connsiteX3744" fmla="*/ 277322 w 948439"/>
                <a:gd name="connsiteY3744" fmla="*/ 295201 h 1120444"/>
                <a:gd name="connsiteX3745" fmla="*/ 277713 w 948439"/>
                <a:gd name="connsiteY3745" fmla="*/ 293635 h 1120444"/>
                <a:gd name="connsiteX3746" fmla="*/ 278235 w 948439"/>
                <a:gd name="connsiteY3746" fmla="*/ 292721 h 1120444"/>
                <a:gd name="connsiteX3747" fmla="*/ 278757 w 948439"/>
                <a:gd name="connsiteY3747" fmla="*/ 292590 h 1120444"/>
                <a:gd name="connsiteX3748" fmla="*/ 278366 w 948439"/>
                <a:gd name="connsiteY3748" fmla="*/ 292134 h 1120444"/>
                <a:gd name="connsiteX3749" fmla="*/ 278561 w 948439"/>
                <a:gd name="connsiteY3749" fmla="*/ 291220 h 1120444"/>
                <a:gd name="connsiteX3750" fmla="*/ 279475 w 948439"/>
                <a:gd name="connsiteY3750" fmla="*/ 291220 h 1120444"/>
                <a:gd name="connsiteX3751" fmla="*/ 280584 w 948439"/>
                <a:gd name="connsiteY3751" fmla="*/ 292003 h 1120444"/>
                <a:gd name="connsiteX3752" fmla="*/ 281694 w 948439"/>
                <a:gd name="connsiteY3752" fmla="*/ 292134 h 1120444"/>
                <a:gd name="connsiteX3753" fmla="*/ 282411 w 948439"/>
                <a:gd name="connsiteY3753" fmla="*/ 292003 h 1120444"/>
                <a:gd name="connsiteX3754" fmla="*/ 282803 w 948439"/>
                <a:gd name="connsiteY3754" fmla="*/ 291220 h 1120444"/>
                <a:gd name="connsiteX3755" fmla="*/ 283716 w 948439"/>
                <a:gd name="connsiteY3755" fmla="*/ 291807 h 1120444"/>
                <a:gd name="connsiteX3756" fmla="*/ 284434 w 948439"/>
                <a:gd name="connsiteY3756" fmla="*/ 291481 h 1120444"/>
                <a:gd name="connsiteX3757" fmla="*/ 285021 w 948439"/>
                <a:gd name="connsiteY3757" fmla="*/ 289915 h 1120444"/>
                <a:gd name="connsiteX3758" fmla="*/ 286131 w 948439"/>
                <a:gd name="connsiteY3758" fmla="*/ 289328 h 1120444"/>
                <a:gd name="connsiteX3759" fmla="*/ 287827 w 948439"/>
                <a:gd name="connsiteY3759" fmla="*/ 286391 h 1120444"/>
                <a:gd name="connsiteX3760" fmla="*/ 287827 w 948439"/>
                <a:gd name="connsiteY3760" fmla="*/ 285021 h 1120444"/>
                <a:gd name="connsiteX3761" fmla="*/ 288741 w 948439"/>
                <a:gd name="connsiteY3761" fmla="*/ 283782 h 1120444"/>
                <a:gd name="connsiteX3762" fmla="*/ 288741 w 948439"/>
                <a:gd name="connsiteY3762" fmla="*/ 282542 h 1120444"/>
                <a:gd name="connsiteX3763" fmla="*/ 289654 w 948439"/>
                <a:gd name="connsiteY3763" fmla="*/ 282216 h 1120444"/>
                <a:gd name="connsiteX3764" fmla="*/ 290242 w 948439"/>
                <a:gd name="connsiteY3764" fmla="*/ 281302 h 1120444"/>
                <a:gd name="connsiteX3765" fmla="*/ 291742 w 948439"/>
                <a:gd name="connsiteY3765" fmla="*/ 281302 h 1120444"/>
                <a:gd name="connsiteX3766" fmla="*/ 291938 w 948439"/>
                <a:gd name="connsiteY3766" fmla="*/ 280714 h 1120444"/>
                <a:gd name="connsiteX3767" fmla="*/ 293047 w 948439"/>
                <a:gd name="connsiteY3767" fmla="*/ 279931 h 1120444"/>
                <a:gd name="connsiteX3768" fmla="*/ 293765 w 948439"/>
                <a:gd name="connsiteY3768" fmla="*/ 280388 h 1120444"/>
                <a:gd name="connsiteX3769" fmla="*/ 294874 w 948439"/>
                <a:gd name="connsiteY3769" fmla="*/ 280388 h 1120444"/>
                <a:gd name="connsiteX3770" fmla="*/ 294874 w 948439"/>
                <a:gd name="connsiteY3770" fmla="*/ 280062 h 1120444"/>
                <a:gd name="connsiteX3771" fmla="*/ 296180 w 948439"/>
                <a:gd name="connsiteY3771" fmla="*/ 280388 h 1120444"/>
                <a:gd name="connsiteX3772" fmla="*/ 296180 w 948439"/>
                <a:gd name="connsiteY3772" fmla="*/ 279801 h 1120444"/>
                <a:gd name="connsiteX3773" fmla="*/ 297289 w 948439"/>
                <a:gd name="connsiteY3773" fmla="*/ 279671 h 1120444"/>
                <a:gd name="connsiteX3774" fmla="*/ 297485 w 948439"/>
                <a:gd name="connsiteY3774" fmla="*/ 278757 h 1120444"/>
                <a:gd name="connsiteX3775" fmla="*/ 300617 w 948439"/>
                <a:gd name="connsiteY3775" fmla="*/ 276147 h 1120444"/>
                <a:gd name="connsiteX3776" fmla="*/ 300617 w 948439"/>
                <a:gd name="connsiteY3776" fmla="*/ 275560 h 1120444"/>
                <a:gd name="connsiteX3777" fmla="*/ 301204 w 948439"/>
                <a:gd name="connsiteY3777" fmla="*/ 275233 h 1120444"/>
                <a:gd name="connsiteX3778" fmla="*/ 301726 w 948439"/>
                <a:gd name="connsiteY3778" fmla="*/ 273863 h 1120444"/>
                <a:gd name="connsiteX3779" fmla="*/ 302444 w 948439"/>
                <a:gd name="connsiteY3779" fmla="*/ 273537 h 1120444"/>
                <a:gd name="connsiteX3780" fmla="*/ 302444 w 948439"/>
                <a:gd name="connsiteY3780" fmla="*/ 273211 h 1120444"/>
                <a:gd name="connsiteX3781" fmla="*/ 305249 w 948439"/>
                <a:gd name="connsiteY3781" fmla="*/ 272884 h 1120444"/>
                <a:gd name="connsiteX3782" fmla="*/ 305054 w 948439"/>
                <a:gd name="connsiteY3782" fmla="*/ 270144 h 1120444"/>
                <a:gd name="connsiteX3783" fmla="*/ 305576 w 948439"/>
                <a:gd name="connsiteY3783" fmla="*/ 269687 h 1120444"/>
                <a:gd name="connsiteX3784" fmla="*/ 305772 w 948439"/>
                <a:gd name="connsiteY3784" fmla="*/ 267990 h 1120444"/>
                <a:gd name="connsiteX3785" fmla="*/ 306881 w 948439"/>
                <a:gd name="connsiteY3785" fmla="*/ 267860 h 1120444"/>
                <a:gd name="connsiteX3786" fmla="*/ 307272 w 948439"/>
                <a:gd name="connsiteY3786" fmla="*/ 268186 h 1120444"/>
                <a:gd name="connsiteX3787" fmla="*/ 307272 w 948439"/>
                <a:gd name="connsiteY3787" fmla="*/ 268774 h 1120444"/>
                <a:gd name="connsiteX3788" fmla="*/ 306555 w 948439"/>
                <a:gd name="connsiteY3788" fmla="*/ 268643 h 1120444"/>
                <a:gd name="connsiteX3789" fmla="*/ 307142 w 948439"/>
                <a:gd name="connsiteY3789" fmla="*/ 269557 h 1120444"/>
                <a:gd name="connsiteX3790" fmla="*/ 306946 w 948439"/>
                <a:gd name="connsiteY3790" fmla="*/ 270144 h 1120444"/>
                <a:gd name="connsiteX3791" fmla="*/ 306359 w 948439"/>
                <a:gd name="connsiteY3791" fmla="*/ 270470 h 1120444"/>
                <a:gd name="connsiteX3792" fmla="*/ 306359 w 948439"/>
                <a:gd name="connsiteY3792" fmla="*/ 271253 h 1120444"/>
                <a:gd name="connsiteX3793" fmla="*/ 306946 w 948439"/>
                <a:gd name="connsiteY3793" fmla="*/ 271579 h 1120444"/>
                <a:gd name="connsiteX3794" fmla="*/ 306750 w 948439"/>
                <a:gd name="connsiteY3794" fmla="*/ 272493 h 1120444"/>
                <a:gd name="connsiteX3795" fmla="*/ 307338 w 948439"/>
                <a:gd name="connsiteY3795" fmla="*/ 273276 h 1120444"/>
                <a:gd name="connsiteX3796" fmla="*/ 309165 w 948439"/>
                <a:gd name="connsiteY3796" fmla="*/ 273863 h 1120444"/>
                <a:gd name="connsiteX3797" fmla="*/ 312688 w 948439"/>
                <a:gd name="connsiteY3797" fmla="*/ 273994 h 1120444"/>
                <a:gd name="connsiteX3798" fmla="*/ 312884 w 948439"/>
                <a:gd name="connsiteY3798" fmla="*/ 273537 h 1120444"/>
                <a:gd name="connsiteX3799" fmla="*/ 315298 w 948439"/>
                <a:gd name="connsiteY3799" fmla="*/ 273406 h 1120444"/>
                <a:gd name="connsiteX3800" fmla="*/ 316016 w 948439"/>
                <a:gd name="connsiteY3800" fmla="*/ 271840 h 1120444"/>
                <a:gd name="connsiteX3801" fmla="*/ 316930 w 948439"/>
                <a:gd name="connsiteY3801" fmla="*/ 271971 h 1120444"/>
                <a:gd name="connsiteX3802" fmla="*/ 316538 w 948439"/>
                <a:gd name="connsiteY3802" fmla="*/ 272101 h 1120444"/>
                <a:gd name="connsiteX3803" fmla="*/ 316930 w 948439"/>
                <a:gd name="connsiteY3803" fmla="*/ 274124 h 1120444"/>
                <a:gd name="connsiteX3804" fmla="*/ 319148 w 948439"/>
                <a:gd name="connsiteY3804" fmla="*/ 273798 h 1120444"/>
                <a:gd name="connsiteX3805" fmla="*/ 322150 w 948439"/>
                <a:gd name="connsiteY3805" fmla="*/ 272428 h 1120444"/>
                <a:gd name="connsiteX3806" fmla="*/ 323651 w 948439"/>
                <a:gd name="connsiteY3806" fmla="*/ 271318 h 1120444"/>
                <a:gd name="connsiteX3807" fmla="*/ 324760 w 948439"/>
                <a:gd name="connsiteY3807" fmla="*/ 269622 h 1120444"/>
                <a:gd name="connsiteX3808" fmla="*/ 325869 w 948439"/>
                <a:gd name="connsiteY3808" fmla="*/ 269034 h 1120444"/>
                <a:gd name="connsiteX3809" fmla="*/ 325869 w 948439"/>
                <a:gd name="connsiteY3809" fmla="*/ 268578 h 1120444"/>
                <a:gd name="connsiteX3810" fmla="*/ 326261 w 948439"/>
                <a:gd name="connsiteY3810" fmla="*/ 268578 h 1120444"/>
                <a:gd name="connsiteX3811" fmla="*/ 326979 w 948439"/>
                <a:gd name="connsiteY3811" fmla="*/ 266881 h 1120444"/>
                <a:gd name="connsiteX3812" fmla="*/ 326783 w 948439"/>
                <a:gd name="connsiteY3812" fmla="*/ 266294 h 1120444"/>
                <a:gd name="connsiteX3813" fmla="*/ 327500 w 948439"/>
                <a:gd name="connsiteY3813" fmla="*/ 266620 h 1120444"/>
                <a:gd name="connsiteX3814" fmla="*/ 329001 w 948439"/>
                <a:gd name="connsiteY3814" fmla="*/ 266294 h 1120444"/>
                <a:gd name="connsiteX3815" fmla="*/ 329915 w 948439"/>
                <a:gd name="connsiteY3815" fmla="*/ 265054 h 1120444"/>
                <a:gd name="connsiteX3816" fmla="*/ 331416 w 948439"/>
                <a:gd name="connsiteY3816" fmla="*/ 263945 h 1120444"/>
                <a:gd name="connsiteX3817" fmla="*/ 333243 w 948439"/>
                <a:gd name="connsiteY3817" fmla="*/ 260878 h 1120444"/>
                <a:gd name="connsiteX3818" fmla="*/ 333047 w 948439"/>
                <a:gd name="connsiteY3818" fmla="*/ 259964 h 1120444"/>
                <a:gd name="connsiteX3819" fmla="*/ 333961 w 948439"/>
                <a:gd name="connsiteY3819" fmla="*/ 259181 h 1120444"/>
                <a:gd name="connsiteX3820" fmla="*/ 334352 w 948439"/>
                <a:gd name="connsiteY3820" fmla="*/ 258072 h 1120444"/>
                <a:gd name="connsiteX3821" fmla="*/ 335461 w 948439"/>
                <a:gd name="connsiteY3821" fmla="*/ 258072 h 1120444"/>
                <a:gd name="connsiteX3822" fmla="*/ 335657 w 948439"/>
                <a:gd name="connsiteY3822" fmla="*/ 257485 h 1120444"/>
                <a:gd name="connsiteX3823" fmla="*/ 337549 w 948439"/>
                <a:gd name="connsiteY3823" fmla="*/ 257942 h 1120444"/>
                <a:gd name="connsiteX3824" fmla="*/ 338463 w 948439"/>
                <a:gd name="connsiteY3824" fmla="*/ 257159 h 1120444"/>
                <a:gd name="connsiteX3825" fmla="*/ 338854 w 948439"/>
                <a:gd name="connsiteY3825" fmla="*/ 256115 h 1120444"/>
                <a:gd name="connsiteX3826" fmla="*/ 339376 w 948439"/>
                <a:gd name="connsiteY3826" fmla="*/ 255788 h 1120444"/>
                <a:gd name="connsiteX3827" fmla="*/ 339376 w 948439"/>
                <a:gd name="connsiteY3827" fmla="*/ 254679 h 1120444"/>
                <a:gd name="connsiteX3828" fmla="*/ 340290 w 948439"/>
                <a:gd name="connsiteY3828" fmla="*/ 253765 h 1120444"/>
                <a:gd name="connsiteX3829" fmla="*/ 340682 w 948439"/>
                <a:gd name="connsiteY3829" fmla="*/ 252199 h 1120444"/>
                <a:gd name="connsiteX3830" fmla="*/ 341269 w 948439"/>
                <a:gd name="connsiteY3830" fmla="*/ 251742 h 1120444"/>
                <a:gd name="connsiteX3831" fmla="*/ 341986 w 948439"/>
                <a:gd name="connsiteY3831" fmla="*/ 248676 h 1120444"/>
                <a:gd name="connsiteX3832" fmla="*/ 342574 w 948439"/>
                <a:gd name="connsiteY3832" fmla="*/ 248088 h 1120444"/>
                <a:gd name="connsiteX3833" fmla="*/ 343292 w 948439"/>
                <a:gd name="connsiteY3833" fmla="*/ 248415 h 1120444"/>
                <a:gd name="connsiteX3834" fmla="*/ 344205 w 948439"/>
                <a:gd name="connsiteY3834" fmla="*/ 246718 h 1120444"/>
                <a:gd name="connsiteX3835" fmla="*/ 347533 w 948439"/>
                <a:gd name="connsiteY3835" fmla="*/ 244239 h 1120444"/>
                <a:gd name="connsiteX3836" fmla="*/ 347729 w 948439"/>
                <a:gd name="connsiteY3836" fmla="*/ 243129 h 1120444"/>
                <a:gd name="connsiteX3837" fmla="*/ 348251 w 948439"/>
                <a:gd name="connsiteY3837" fmla="*/ 242542 h 1120444"/>
                <a:gd name="connsiteX3838" fmla="*/ 348642 w 948439"/>
                <a:gd name="connsiteY3838" fmla="*/ 240976 h 1120444"/>
                <a:gd name="connsiteX3839" fmla="*/ 349164 w 948439"/>
                <a:gd name="connsiteY3839" fmla="*/ 240650 h 1120444"/>
                <a:gd name="connsiteX3840" fmla="*/ 349360 w 948439"/>
                <a:gd name="connsiteY3840" fmla="*/ 239736 h 1120444"/>
                <a:gd name="connsiteX3841" fmla="*/ 354385 w 948439"/>
                <a:gd name="connsiteY3841" fmla="*/ 239410 h 1120444"/>
                <a:gd name="connsiteX3842" fmla="*/ 354972 w 948439"/>
                <a:gd name="connsiteY3842" fmla="*/ 239540 h 1120444"/>
                <a:gd name="connsiteX3843" fmla="*/ 354972 w 948439"/>
                <a:gd name="connsiteY3843" fmla="*/ 239997 h 1120444"/>
                <a:gd name="connsiteX3844" fmla="*/ 355494 w 948439"/>
                <a:gd name="connsiteY3844" fmla="*/ 239997 h 1120444"/>
                <a:gd name="connsiteX3845" fmla="*/ 356212 w 948439"/>
                <a:gd name="connsiteY3845" fmla="*/ 239540 h 1120444"/>
                <a:gd name="connsiteX3846" fmla="*/ 357125 w 948439"/>
                <a:gd name="connsiteY3846" fmla="*/ 240780 h 1120444"/>
                <a:gd name="connsiteX3847" fmla="*/ 358430 w 948439"/>
                <a:gd name="connsiteY3847" fmla="*/ 240650 h 1120444"/>
                <a:gd name="connsiteX3848" fmla="*/ 359539 w 948439"/>
                <a:gd name="connsiteY3848" fmla="*/ 239540 h 1120444"/>
                <a:gd name="connsiteX3849" fmla="*/ 359539 w 948439"/>
                <a:gd name="connsiteY3849" fmla="*/ 238953 h 1120444"/>
                <a:gd name="connsiteX3850" fmla="*/ 360453 w 948439"/>
                <a:gd name="connsiteY3850" fmla="*/ 238170 h 1120444"/>
                <a:gd name="connsiteX3851" fmla="*/ 361171 w 948439"/>
                <a:gd name="connsiteY3851" fmla="*/ 236474 h 1120444"/>
                <a:gd name="connsiteX3852" fmla="*/ 364172 w 948439"/>
                <a:gd name="connsiteY3852" fmla="*/ 233537 h 1120444"/>
                <a:gd name="connsiteX3853" fmla="*/ 365282 w 948439"/>
                <a:gd name="connsiteY3853" fmla="*/ 231254 h 1120444"/>
                <a:gd name="connsiteX3854" fmla="*/ 367174 w 948439"/>
                <a:gd name="connsiteY3854" fmla="*/ 230470 h 1120444"/>
                <a:gd name="connsiteX3855" fmla="*/ 367892 w 948439"/>
                <a:gd name="connsiteY3855" fmla="*/ 229100 h 1120444"/>
                <a:gd name="connsiteX3856" fmla="*/ 371220 w 948439"/>
                <a:gd name="connsiteY3856" fmla="*/ 226947 h 1120444"/>
                <a:gd name="connsiteX3857" fmla="*/ 371937 w 948439"/>
                <a:gd name="connsiteY3857" fmla="*/ 224337 h 1120444"/>
                <a:gd name="connsiteX3858" fmla="*/ 373764 w 948439"/>
                <a:gd name="connsiteY3858" fmla="*/ 223749 h 1120444"/>
                <a:gd name="connsiteX3859" fmla="*/ 374678 w 948439"/>
                <a:gd name="connsiteY3859" fmla="*/ 222379 h 1120444"/>
                <a:gd name="connsiteX3860" fmla="*/ 374678 w 948439"/>
                <a:gd name="connsiteY3860" fmla="*/ 221596 h 1120444"/>
                <a:gd name="connsiteX3861" fmla="*/ 376570 w 948439"/>
                <a:gd name="connsiteY3861" fmla="*/ 221596 h 1120444"/>
                <a:gd name="connsiteX3862" fmla="*/ 378397 w 948439"/>
                <a:gd name="connsiteY3862" fmla="*/ 218529 h 1120444"/>
                <a:gd name="connsiteX3863" fmla="*/ 378985 w 948439"/>
                <a:gd name="connsiteY3863" fmla="*/ 215724 h 1120444"/>
                <a:gd name="connsiteX3864" fmla="*/ 378789 w 948439"/>
                <a:gd name="connsiteY3864" fmla="*/ 214027 h 1120444"/>
                <a:gd name="connsiteX3865" fmla="*/ 379506 w 948439"/>
                <a:gd name="connsiteY3865" fmla="*/ 213896 h 1120444"/>
                <a:gd name="connsiteX3866" fmla="*/ 379702 w 948439"/>
                <a:gd name="connsiteY3866" fmla="*/ 213309 h 1120444"/>
                <a:gd name="connsiteX3867" fmla="*/ 381007 w 948439"/>
                <a:gd name="connsiteY3867" fmla="*/ 213179 h 1120444"/>
                <a:gd name="connsiteX3868" fmla="*/ 381921 w 948439"/>
                <a:gd name="connsiteY3868" fmla="*/ 210242 h 1120444"/>
                <a:gd name="connsiteX3869" fmla="*/ 382834 w 948439"/>
                <a:gd name="connsiteY3869" fmla="*/ 196800 h 1120444"/>
                <a:gd name="connsiteX3870" fmla="*/ 383356 w 948439"/>
                <a:gd name="connsiteY3870" fmla="*/ 195691 h 1120444"/>
                <a:gd name="connsiteX3871" fmla="*/ 383161 w 948439"/>
                <a:gd name="connsiteY3871" fmla="*/ 192624 h 1120444"/>
                <a:gd name="connsiteX3872" fmla="*/ 379833 w 948439"/>
                <a:gd name="connsiteY3872" fmla="*/ 181531 h 1120444"/>
                <a:gd name="connsiteX3873" fmla="*/ 379311 w 948439"/>
                <a:gd name="connsiteY3873" fmla="*/ 175659 h 1120444"/>
                <a:gd name="connsiteX3874" fmla="*/ 382834 w 948439"/>
                <a:gd name="connsiteY3874" fmla="*/ 170895 h 1120444"/>
                <a:gd name="connsiteX3875" fmla="*/ 385444 w 948439"/>
                <a:gd name="connsiteY3875" fmla="*/ 170439 h 1120444"/>
                <a:gd name="connsiteX3876" fmla="*/ 385836 w 948439"/>
                <a:gd name="connsiteY3876" fmla="*/ 170765 h 1120444"/>
                <a:gd name="connsiteX3877" fmla="*/ 385836 w 948439"/>
                <a:gd name="connsiteY3877" fmla="*/ 172461 h 1120444"/>
                <a:gd name="connsiteX3878" fmla="*/ 389164 w 948439"/>
                <a:gd name="connsiteY3878" fmla="*/ 171678 h 1120444"/>
                <a:gd name="connsiteX3879" fmla="*/ 388772 w 948439"/>
                <a:gd name="connsiteY3879" fmla="*/ 172265 h 1120444"/>
                <a:gd name="connsiteX3880" fmla="*/ 386554 w 948439"/>
                <a:gd name="connsiteY3880" fmla="*/ 173375 h 1120444"/>
                <a:gd name="connsiteX3881" fmla="*/ 383944 w 948439"/>
                <a:gd name="connsiteY3881" fmla="*/ 175854 h 1120444"/>
                <a:gd name="connsiteX3882" fmla="*/ 387271 w 948439"/>
                <a:gd name="connsiteY3882" fmla="*/ 179900 h 1120444"/>
                <a:gd name="connsiteX3883" fmla="*/ 387076 w 948439"/>
                <a:gd name="connsiteY3883" fmla="*/ 183424 h 1120444"/>
                <a:gd name="connsiteX3884" fmla="*/ 387989 w 948439"/>
                <a:gd name="connsiteY3884" fmla="*/ 184990 h 1120444"/>
                <a:gd name="connsiteX3885" fmla="*/ 388577 w 948439"/>
                <a:gd name="connsiteY3885" fmla="*/ 185120 h 1120444"/>
                <a:gd name="connsiteX3886" fmla="*/ 389099 w 948439"/>
                <a:gd name="connsiteY3886" fmla="*/ 184207 h 1120444"/>
                <a:gd name="connsiteX3887" fmla="*/ 390012 w 948439"/>
                <a:gd name="connsiteY3887" fmla="*/ 183880 h 1120444"/>
                <a:gd name="connsiteX3888" fmla="*/ 391317 w 948439"/>
                <a:gd name="connsiteY3888" fmla="*/ 181075 h 1120444"/>
                <a:gd name="connsiteX3889" fmla="*/ 392426 w 948439"/>
                <a:gd name="connsiteY3889" fmla="*/ 180618 h 1120444"/>
                <a:gd name="connsiteX3890" fmla="*/ 392426 w 948439"/>
                <a:gd name="connsiteY3890" fmla="*/ 179704 h 1120444"/>
                <a:gd name="connsiteX3891" fmla="*/ 391121 w 948439"/>
                <a:gd name="connsiteY3891" fmla="*/ 179835 h 1120444"/>
                <a:gd name="connsiteX3892" fmla="*/ 391513 w 948439"/>
                <a:gd name="connsiteY3892" fmla="*/ 178464 h 1120444"/>
                <a:gd name="connsiteX3893" fmla="*/ 391513 w 948439"/>
                <a:gd name="connsiteY3893" fmla="*/ 175202 h 1120444"/>
                <a:gd name="connsiteX3894" fmla="*/ 390795 w 948439"/>
                <a:gd name="connsiteY3894" fmla="*/ 174288 h 1120444"/>
                <a:gd name="connsiteX3895" fmla="*/ 391382 w 948439"/>
                <a:gd name="connsiteY3895" fmla="*/ 173505 h 1120444"/>
                <a:gd name="connsiteX3896" fmla="*/ 390991 w 948439"/>
                <a:gd name="connsiteY3896" fmla="*/ 169656 h 1120444"/>
                <a:gd name="connsiteX3897" fmla="*/ 391905 w 948439"/>
                <a:gd name="connsiteY3897" fmla="*/ 168089 h 1120444"/>
                <a:gd name="connsiteX3898" fmla="*/ 392100 w 948439"/>
                <a:gd name="connsiteY3898" fmla="*/ 166980 h 1120444"/>
                <a:gd name="connsiteX3899" fmla="*/ 393601 w 948439"/>
                <a:gd name="connsiteY3899" fmla="*/ 165871 h 1120444"/>
                <a:gd name="connsiteX3900" fmla="*/ 394906 w 948439"/>
                <a:gd name="connsiteY3900" fmla="*/ 165871 h 1120444"/>
                <a:gd name="connsiteX3901" fmla="*/ 396015 w 948439"/>
                <a:gd name="connsiteY3901" fmla="*/ 164305 h 1120444"/>
                <a:gd name="connsiteX3902" fmla="*/ 400257 w 948439"/>
                <a:gd name="connsiteY3902" fmla="*/ 161825 h 1120444"/>
                <a:gd name="connsiteX3903" fmla="*/ 402475 w 948439"/>
                <a:gd name="connsiteY3903" fmla="*/ 161695 h 1120444"/>
                <a:gd name="connsiteX3904" fmla="*/ 402475 w 948439"/>
                <a:gd name="connsiteY3904" fmla="*/ 159346 h 1120444"/>
                <a:gd name="connsiteX3905" fmla="*/ 403193 w 948439"/>
                <a:gd name="connsiteY3905" fmla="*/ 158236 h 1120444"/>
                <a:gd name="connsiteX3906" fmla="*/ 404694 w 948439"/>
                <a:gd name="connsiteY3906" fmla="*/ 157910 h 1120444"/>
                <a:gd name="connsiteX3907" fmla="*/ 407826 w 948439"/>
                <a:gd name="connsiteY3907" fmla="*/ 152951 h 1120444"/>
                <a:gd name="connsiteX3908" fmla="*/ 409522 w 948439"/>
                <a:gd name="connsiteY3908" fmla="*/ 149101 h 1120444"/>
                <a:gd name="connsiteX3909" fmla="*/ 413633 w 948439"/>
                <a:gd name="connsiteY3909" fmla="*/ 145708 h 1120444"/>
                <a:gd name="connsiteX3910" fmla="*/ 414351 w 948439"/>
                <a:gd name="connsiteY3910" fmla="*/ 144338 h 1120444"/>
                <a:gd name="connsiteX3911" fmla="*/ 421594 w 948439"/>
                <a:gd name="connsiteY3911" fmla="*/ 140292 h 1120444"/>
                <a:gd name="connsiteX3912" fmla="*/ 421790 w 948439"/>
                <a:gd name="connsiteY3912" fmla="*/ 139183 h 1120444"/>
                <a:gd name="connsiteX3913" fmla="*/ 424596 w 948439"/>
                <a:gd name="connsiteY3913" fmla="*/ 137617 h 1120444"/>
                <a:gd name="connsiteX3914" fmla="*/ 424987 w 948439"/>
                <a:gd name="connsiteY3914" fmla="*/ 135594 h 1120444"/>
                <a:gd name="connsiteX3915" fmla="*/ 425705 w 948439"/>
                <a:gd name="connsiteY3915" fmla="*/ 135137 h 1120444"/>
                <a:gd name="connsiteX3916" fmla="*/ 425314 w 948439"/>
                <a:gd name="connsiteY3916" fmla="*/ 134550 h 1120444"/>
                <a:gd name="connsiteX3917" fmla="*/ 425836 w 948439"/>
                <a:gd name="connsiteY3917" fmla="*/ 131287 h 1120444"/>
                <a:gd name="connsiteX3918" fmla="*/ 425836 w 948439"/>
                <a:gd name="connsiteY3918" fmla="*/ 130504 h 1120444"/>
                <a:gd name="connsiteX3919" fmla="*/ 425444 w 948439"/>
                <a:gd name="connsiteY3919" fmla="*/ 130374 h 1120444"/>
                <a:gd name="connsiteX3920" fmla="*/ 425444 w 948439"/>
                <a:gd name="connsiteY3920" fmla="*/ 126850 h 1120444"/>
                <a:gd name="connsiteX3921" fmla="*/ 425836 w 948439"/>
                <a:gd name="connsiteY3921" fmla="*/ 126720 h 1120444"/>
                <a:gd name="connsiteX3922" fmla="*/ 426749 w 948439"/>
                <a:gd name="connsiteY3922" fmla="*/ 124371 h 1120444"/>
                <a:gd name="connsiteX3923" fmla="*/ 428446 w 948439"/>
                <a:gd name="connsiteY3923" fmla="*/ 123588 h 1120444"/>
                <a:gd name="connsiteX3924" fmla="*/ 428446 w 948439"/>
                <a:gd name="connsiteY3924" fmla="*/ 122674 h 1120444"/>
                <a:gd name="connsiteX3925" fmla="*/ 431056 w 948439"/>
                <a:gd name="connsiteY3925" fmla="*/ 120521 h 1120444"/>
                <a:gd name="connsiteX3926" fmla="*/ 434188 w 948439"/>
                <a:gd name="connsiteY3926" fmla="*/ 119607 h 1120444"/>
                <a:gd name="connsiteX3927" fmla="*/ 436798 w 948439"/>
                <a:gd name="connsiteY3927" fmla="*/ 117584 h 1120444"/>
                <a:gd name="connsiteX3928" fmla="*/ 441104 w 948439"/>
                <a:gd name="connsiteY3928" fmla="*/ 117454 h 1120444"/>
                <a:gd name="connsiteX3929" fmla="*/ 441627 w 948439"/>
                <a:gd name="connsiteY3929" fmla="*/ 116671 h 1120444"/>
                <a:gd name="connsiteX3930" fmla="*/ 442736 w 948439"/>
                <a:gd name="connsiteY3930" fmla="*/ 116214 h 1120444"/>
                <a:gd name="connsiteX3931" fmla="*/ 446064 w 948439"/>
                <a:gd name="connsiteY3931" fmla="*/ 112168 h 1120444"/>
                <a:gd name="connsiteX3932" fmla="*/ 447760 w 948439"/>
                <a:gd name="connsiteY3932" fmla="*/ 111255 h 1120444"/>
                <a:gd name="connsiteX3933" fmla="*/ 450175 w 948439"/>
                <a:gd name="connsiteY3933" fmla="*/ 110667 h 1120444"/>
                <a:gd name="connsiteX3934" fmla="*/ 454090 w 948439"/>
                <a:gd name="connsiteY3934" fmla="*/ 107275 h 1120444"/>
                <a:gd name="connsiteX3935" fmla="*/ 453176 w 948439"/>
                <a:gd name="connsiteY3935" fmla="*/ 105578 h 1120444"/>
                <a:gd name="connsiteX3936" fmla="*/ 453894 w 948439"/>
                <a:gd name="connsiteY3936" fmla="*/ 105578 h 1120444"/>
                <a:gd name="connsiteX3937" fmla="*/ 455199 w 948439"/>
                <a:gd name="connsiteY3937" fmla="*/ 108058 h 1120444"/>
                <a:gd name="connsiteX3938" fmla="*/ 456504 w 948439"/>
                <a:gd name="connsiteY3938" fmla="*/ 108384 h 1120444"/>
                <a:gd name="connsiteX3939" fmla="*/ 456113 w 948439"/>
                <a:gd name="connsiteY3939" fmla="*/ 109493 h 1120444"/>
                <a:gd name="connsiteX3940" fmla="*/ 457026 w 948439"/>
                <a:gd name="connsiteY3940" fmla="*/ 110407 h 1120444"/>
                <a:gd name="connsiteX3941" fmla="*/ 457548 w 948439"/>
                <a:gd name="connsiteY3941" fmla="*/ 110407 h 1120444"/>
                <a:gd name="connsiteX3942" fmla="*/ 457940 w 948439"/>
                <a:gd name="connsiteY3942" fmla="*/ 109754 h 1120444"/>
                <a:gd name="connsiteX3943" fmla="*/ 457418 w 948439"/>
                <a:gd name="connsiteY3943" fmla="*/ 107927 h 1120444"/>
                <a:gd name="connsiteX3944" fmla="*/ 458918 w 948439"/>
                <a:gd name="connsiteY3944" fmla="*/ 108384 h 1120444"/>
                <a:gd name="connsiteX3945" fmla="*/ 459832 w 948439"/>
                <a:gd name="connsiteY3945" fmla="*/ 109950 h 1120444"/>
                <a:gd name="connsiteX3946" fmla="*/ 460745 w 948439"/>
                <a:gd name="connsiteY3946" fmla="*/ 109624 h 1120444"/>
                <a:gd name="connsiteX3947" fmla="*/ 462442 w 948439"/>
                <a:gd name="connsiteY3947" fmla="*/ 108253 h 1120444"/>
                <a:gd name="connsiteX3948" fmla="*/ 466031 w 948439"/>
                <a:gd name="connsiteY3948" fmla="*/ 108253 h 1120444"/>
                <a:gd name="connsiteX3949" fmla="*/ 466031 w 948439"/>
                <a:gd name="connsiteY3949" fmla="*/ 108579 h 1120444"/>
                <a:gd name="connsiteX3950" fmla="*/ 467140 w 948439"/>
                <a:gd name="connsiteY3950" fmla="*/ 109036 h 1120444"/>
                <a:gd name="connsiteX3951" fmla="*/ 466749 w 948439"/>
                <a:gd name="connsiteY3951" fmla="*/ 110733 h 1120444"/>
                <a:gd name="connsiteX3952" fmla="*/ 468445 w 948439"/>
                <a:gd name="connsiteY3952" fmla="*/ 111646 h 1120444"/>
                <a:gd name="connsiteX3953" fmla="*/ 468445 w 948439"/>
                <a:gd name="connsiteY3953" fmla="*/ 112233 h 1120444"/>
                <a:gd name="connsiteX3954" fmla="*/ 469032 w 948439"/>
                <a:gd name="connsiteY3954" fmla="*/ 112233 h 1120444"/>
                <a:gd name="connsiteX3955" fmla="*/ 469228 w 948439"/>
                <a:gd name="connsiteY3955" fmla="*/ 111124 h 1120444"/>
                <a:gd name="connsiteX3956" fmla="*/ 471447 w 948439"/>
                <a:gd name="connsiteY3956" fmla="*/ 110667 h 1120444"/>
                <a:gd name="connsiteX3957" fmla="*/ 474057 w 948439"/>
                <a:gd name="connsiteY3957" fmla="*/ 109297 h 1120444"/>
                <a:gd name="connsiteX3958" fmla="*/ 479081 w 948439"/>
                <a:gd name="connsiteY3958" fmla="*/ 109428 h 1120444"/>
                <a:gd name="connsiteX3959" fmla="*/ 481300 w 948439"/>
                <a:gd name="connsiteY3959" fmla="*/ 108971 h 1120444"/>
                <a:gd name="connsiteX3960" fmla="*/ 481822 w 948439"/>
                <a:gd name="connsiteY3960" fmla="*/ 108384 h 1120444"/>
                <a:gd name="connsiteX3961" fmla="*/ 485150 w 948439"/>
                <a:gd name="connsiteY3961" fmla="*/ 107470 h 1120444"/>
                <a:gd name="connsiteX3962" fmla="*/ 486063 w 948439"/>
                <a:gd name="connsiteY3962" fmla="*/ 106883 h 1120444"/>
                <a:gd name="connsiteX3963" fmla="*/ 486781 w 948439"/>
                <a:gd name="connsiteY3963" fmla="*/ 106100 h 1120444"/>
                <a:gd name="connsiteX3964" fmla="*/ 487172 w 948439"/>
                <a:gd name="connsiteY3964" fmla="*/ 104730 h 1120444"/>
                <a:gd name="connsiteX3965" fmla="*/ 492719 w 948439"/>
                <a:gd name="connsiteY3965" fmla="*/ 103164 h 1120444"/>
                <a:gd name="connsiteX3966" fmla="*/ 493437 w 948439"/>
                <a:gd name="connsiteY3966" fmla="*/ 101793 h 1120444"/>
                <a:gd name="connsiteX3967" fmla="*/ 494937 w 948439"/>
                <a:gd name="connsiteY3967" fmla="*/ 101467 h 1120444"/>
                <a:gd name="connsiteX3968" fmla="*/ 495851 w 948439"/>
                <a:gd name="connsiteY3968" fmla="*/ 100880 h 1120444"/>
                <a:gd name="connsiteX3969" fmla="*/ 495264 w 948439"/>
                <a:gd name="connsiteY3969" fmla="*/ 100097 h 1120444"/>
                <a:gd name="connsiteX3970" fmla="*/ 495851 w 948439"/>
                <a:gd name="connsiteY3970" fmla="*/ 98531 h 1120444"/>
                <a:gd name="connsiteX3971" fmla="*/ 496960 w 948439"/>
                <a:gd name="connsiteY3971" fmla="*/ 98531 h 1120444"/>
                <a:gd name="connsiteX3972" fmla="*/ 498461 w 948439"/>
                <a:gd name="connsiteY3972" fmla="*/ 97160 h 1120444"/>
                <a:gd name="connsiteX3973" fmla="*/ 499766 w 948439"/>
                <a:gd name="connsiteY3973" fmla="*/ 97160 h 1120444"/>
                <a:gd name="connsiteX3974" fmla="*/ 499766 w 948439"/>
                <a:gd name="connsiteY3974" fmla="*/ 96703 h 1120444"/>
                <a:gd name="connsiteX3975" fmla="*/ 500484 w 948439"/>
                <a:gd name="connsiteY3975" fmla="*/ 96703 h 1120444"/>
                <a:gd name="connsiteX3976" fmla="*/ 501789 w 948439"/>
                <a:gd name="connsiteY3976" fmla="*/ 95790 h 1120444"/>
                <a:gd name="connsiteX3977" fmla="*/ 501789 w 948439"/>
                <a:gd name="connsiteY3977" fmla="*/ 95333 h 1120444"/>
                <a:gd name="connsiteX3978" fmla="*/ 501398 w 948439"/>
                <a:gd name="connsiteY3978" fmla="*/ 95333 h 1120444"/>
                <a:gd name="connsiteX3979" fmla="*/ 501593 w 948439"/>
                <a:gd name="connsiteY3979" fmla="*/ 94876 h 1120444"/>
                <a:gd name="connsiteX3980" fmla="*/ 502703 w 948439"/>
                <a:gd name="connsiteY3980" fmla="*/ 94746 h 1120444"/>
                <a:gd name="connsiteX3981" fmla="*/ 503420 w 948439"/>
                <a:gd name="connsiteY3981" fmla="*/ 95072 h 1120444"/>
                <a:gd name="connsiteX3982" fmla="*/ 504530 w 948439"/>
                <a:gd name="connsiteY3982" fmla="*/ 94289 h 1120444"/>
                <a:gd name="connsiteX3983" fmla="*/ 506030 w 948439"/>
                <a:gd name="connsiteY3983" fmla="*/ 93963 h 1120444"/>
                <a:gd name="connsiteX3984" fmla="*/ 506618 w 948439"/>
                <a:gd name="connsiteY3984" fmla="*/ 93180 h 1120444"/>
                <a:gd name="connsiteX3985" fmla="*/ 508445 w 948439"/>
                <a:gd name="connsiteY3985" fmla="*/ 92723 h 1120444"/>
                <a:gd name="connsiteX3986" fmla="*/ 509358 w 948439"/>
                <a:gd name="connsiteY3986" fmla="*/ 91809 h 1120444"/>
                <a:gd name="connsiteX3987" fmla="*/ 511577 w 948439"/>
                <a:gd name="connsiteY3987" fmla="*/ 91026 h 1120444"/>
                <a:gd name="connsiteX3988" fmla="*/ 516993 w 948439"/>
                <a:gd name="connsiteY3988" fmla="*/ 90374 h 1120444"/>
                <a:gd name="connsiteX3989" fmla="*/ 517580 w 948439"/>
                <a:gd name="connsiteY3989" fmla="*/ 89917 h 1120444"/>
                <a:gd name="connsiteX3990" fmla="*/ 519277 w 948439"/>
                <a:gd name="connsiteY3990" fmla="*/ 89591 h 1120444"/>
                <a:gd name="connsiteX3991" fmla="*/ 521691 w 948439"/>
                <a:gd name="connsiteY3991" fmla="*/ 88351 h 1120444"/>
                <a:gd name="connsiteX3992" fmla="*/ 521495 w 948439"/>
                <a:gd name="connsiteY3992" fmla="*/ 88025 h 1120444"/>
                <a:gd name="connsiteX3993" fmla="*/ 522996 w 948439"/>
                <a:gd name="connsiteY3993" fmla="*/ 87568 h 1120444"/>
                <a:gd name="connsiteX3994" fmla="*/ 524888 w 948439"/>
                <a:gd name="connsiteY3994" fmla="*/ 86002 h 1120444"/>
                <a:gd name="connsiteX3995" fmla="*/ 525410 w 948439"/>
                <a:gd name="connsiteY3995" fmla="*/ 86002 h 1120444"/>
                <a:gd name="connsiteX3996" fmla="*/ 529521 w 948439"/>
                <a:gd name="connsiteY3996" fmla="*/ 82413 h 1120444"/>
                <a:gd name="connsiteX3997" fmla="*/ 532849 w 948439"/>
                <a:gd name="connsiteY3997" fmla="*/ 80521 h 1120444"/>
                <a:gd name="connsiteX3998" fmla="*/ 535851 w 948439"/>
                <a:gd name="connsiteY3998" fmla="*/ 78041 h 1120444"/>
                <a:gd name="connsiteX3999" fmla="*/ 536568 w 948439"/>
                <a:gd name="connsiteY3999" fmla="*/ 78041 h 1120444"/>
                <a:gd name="connsiteX4000" fmla="*/ 537874 w 948439"/>
                <a:gd name="connsiteY4000" fmla="*/ 78955 h 1120444"/>
                <a:gd name="connsiteX4001" fmla="*/ 539374 w 948439"/>
                <a:gd name="connsiteY4001" fmla="*/ 79412 h 1120444"/>
                <a:gd name="connsiteX4002" fmla="*/ 540484 w 948439"/>
                <a:gd name="connsiteY4002" fmla="*/ 79412 h 1120444"/>
                <a:gd name="connsiteX4003" fmla="*/ 541788 w 948439"/>
                <a:gd name="connsiteY4003" fmla="*/ 78303 h 1120444"/>
                <a:gd name="connsiteX4004" fmla="*/ 542898 w 948439"/>
                <a:gd name="connsiteY4004" fmla="*/ 78172 h 1120444"/>
                <a:gd name="connsiteX4005" fmla="*/ 543811 w 948439"/>
                <a:gd name="connsiteY4005" fmla="*/ 77584 h 1120444"/>
                <a:gd name="connsiteX4006" fmla="*/ 544007 w 948439"/>
                <a:gd name="connsiteY4006" fmla="*/ 76802 h 1120444"/>
                <a:gd name="connsiteX4007" fmla="*/ 544399 w 948439"/>
                <a:gd name="connsiteY4007" fmla="*/ 76671 h 1120444"/>
                <a:gd name="connsiteX4008" fmla="*/ 544399 w 948439"/>
                <a:gd name="connsiteY4008" fmla="*/ 75758 h 1120444"/>
                <a:gd name="connsiteX4009" fmla="*/ 545312 w 948439"/>
                <a:gd name="connsiteY4009" fmla="*/ 75301 h 1120444"/>
                <a:gd name="connsiteX4010" fmla="*/ 546030 w 948439"/>
                <a:gd name="connsiteY4010" fmla="*/ 73930 h 1120444"/>
                <a:gd name="connsiteX4011" fmla="*/ 549032 w 948439"/>
                <a:gd name="connsiteY4011" fmla="*/ 74844 h 1120444"/>
                <a:gd name="connsiteX4012" fmla="*/ 550532 w 948439"/>
                <a:gd name="connsiteY4012" fmla="*/ 74387 h 1120444"/>
                <a:gd name="connsiteX4013" fmla="*/ 550141 w 948439"/>
                <a:gd name="connsiteY4013" fmla="*/ 71581 h 1120444"/>
                <a:gd name="connsiteX4014" fmla="*/ 548444 w 948439"/>
                <a:gd name="connsiteY4014" fmla="*/ 67536 h 1120444"/>
                <a:gd name="connsiteX4015" fmla="*/ 548249 w 948439"/>
                <a:gd name="connsiteY4015" fmla="*/ 61467 h 1120444"/>
                <a:gd name="connsiteX4016" fmla="*/ 547531 w 948439"/>
                <a:gd name="connsiteY4016" fmla="*/ 61141 h 1120444"/>
                <a:gd name="connsiteX4017" fmla="*/ 546030 w 948439"/>
                <a:gd name="connsiteY4017" fmla="*/ 59249 h 1120444"/>
                <a:gd name="connsiteX4018" fmla="*/ 543811 w 948439"/>
                <a:gd name="connsiteY4018" fmla="*/ 58596 h 1120444"/>
                <a:gd name="connsiteX4019" fmla="*/ 543616 w 948439"/>
                <a:gd name="connsiteY4019" fmla="*/ 57813 h 1120444"/>
                <a:gd name="connsiteX4020" fmla="*/ 541593 w 948439"/>
                <a:gd name="connsiteY4020" fmla="*/ 56117 h 1120444"/>
                <a:gd name="connsiteX4021" fmla="*/ 536764 w 948439"/>
                <a:gd name="connsiteY4021" fmla="*/ 54094 h 1120444"/>
                <a:gd name="connsiteX4022" fmla="*/ 536242 w 948439"/>
                <a:gd name="connsiteY4022" fmla="*/ 50701 h 1120444"/>
                <a:gd name="connsiteX4023" fmla="*/ 538461 w 948439"/>
                <a:gd name="connsiteY4023" fmla="*/ 49135 h 1120444"/>
                <a:gd name="connsiteX4024" fmla="*/ 538983 w 948439"/>
                <a:gd name="connsiteY4024" fmla="*/ 49135 h 1120444"/>
                <a:gd name="connsiteX4025" fmla="*/ 539570 w 948439"/>
                <a:gd name="connsiteY4025" fmla="*/ 48352 h 1120444"/>
                <a:gd name="connsiteX4026" fmla="*/ 540484 w 948439"/>
                <a:gd name="connsiteY4026" fmla="*/ 48221 h 1120444"/>
                <a:gd name="connsiteX4027" fmla="*/ 542506 w 948439"/>
                <a:gd name="connsiteY4027" fmla="*/ 49331 h 1120444"/>
                <a:gd name="connsiteX4028" fmla="*/ 544725 w 948439"/>
                <a:gd name="connsiteY4028" fmla="*/ 49200 h 1120444"/>
                <a:gd name="connsiteX4029" fmla="*/ 546030 w 948439"/>
                <a:gd name="connsiteY4029" fmla="*/ 50309 h 1120444"/>
                <a:gd name="connsiteX4030" fmla="*/ 548640 w 948439"/>
                <a:gd name="connsiteY4030" fmla="*/ 51223 h 1120444"/>
                <a:gd name="connsiteX4031" fmla="*/ 550532 w 948439"/>
                <a:gd name="connsiteY4031" fmla="*/ 51223 h 1120444"/>
                <a:gd name="connsiteX4032" fmla="*/ 550924 w 948439"/>
                <a:gd name="connsiteY4032" fmla="*/ 51549 h 1120444"/>
                <a:gd name="connsiteX4033" fmla="*/ 552425 w 948439"/>
                <a:gd name="connsiteY4033" fmla="*/ 51223 h 1120444"/>
                <a:gd name="connsiteX4034" fmla="*/ 552816 w 948439"/>
                <a:gd name="connsiteY4034" fmla="*/ 51549 h 1120444"/>
                <a:gd name="connsiteX4035" fmla="*/ 552425 w 948439"/>
                <a:gd name="connsiteY4035" fmla="*/ 54029 h 1120444"/>
                <a:gd name="connsiteX4036" fmla="*/ 553012 w 948439"/>
                <a:gd name="connsiteY4036" fmla="*/ 54159 h 1120444"/>
                <a:gd name="connsiteX4037" fmla="*/ 553404 w 948439"/>
                <a:gd name="connsiteY4037" fmla="*/ 55725 h 1120444"/>
                <a:gd name="connsiteX4038" fmla="*/ 553795 w 948439"/>
                <a:gd name="connsiteY4038" fmla="*/ 55856 h 1120444"/>
                <a:gd name="connsiteX4039" fmla="*/ 553273 w 948439"/>
                <a:gd name="connsiteY4039" fmla="*/ 57879 h 1120444"/>
                <a:gd name="connsiteX4040" fmla="*/ 554774 w 948439"/>
                <a:gd name="connsiteY4040" fmla="*/ 58988 h 1120444"/>
                <a:gd name="connsiteX4041" fmla="*/ 555296 w 948439"/>
                <a:gd name="connsiteY4041" fmla="*/ 58857 h 1120444"/>
                <a:gd name="connsiteX4042" fmla="*/ 556797 w 948439"/>
                <a:gd name="connsiteY4042" fmla="*/ 59640 h 1120444"/>
                <a:gd name="connsiteX4043" fmla="*/ 560516 w 948439"/>
                <a:gd name="connsiteY4043" fmla="*/ 59967 h 1120444"/>
                <a:gd name="connsiteX4044" fmla="*/ 566454 w 948439"/>
                <a:gd name="connsiteY4044" fmla="*/ 58400 h 1120444"/>
                <a:gd name="connsiteX4045" fmla="*/ 566976 w 948439"/>
                <a:gd name="connsiteY4045" fmla="*/ 57813 h 1120444"/>
                <a:gd name="connsiteX4046" fmla="*/ 568868 w 948439"/>
                <a:gd name="connsiteY4046" fmla="*/ 57226 h 1120444"/>
                <a:gd name="connsiteX4047" fmla="*/ 569586 w 948439"/>
                <a:gd name="connsiteY4047" fmla="*/ 56573 h 1120444"/>
                <a:gd name="connsiteX4048" fmla="*/ 571478 w 948439"/>
                <a:gd name="connsiteY4048" fmla="*/ 56573 h 1120444"/>
                <a:gd name="connsiteX4049" fmla="*/ 571674 w 948439"/>
                <a:gd name="connsiteY4049" fmla="*/ 57030 h 1120444"/>
                <a:gd name="connsiteX4050" fmla="*/ 572196 w 948439"/>
                <a:gd name="connsiteY4050" fmla="*/ 57030 h 1120444"/>
                <a:gd name="connsiteX4051" fmla="*/ 572000 w 948439"/>
                <a:gd name="connsiteY4051" fmla="*/ 57944 h 1120444"/>
                <a:gd name="connsiteX4052" fmla="*/ 572392 w 948439"/>
                <a:gd name="connsiteY4052" fmla="*/ 58727 h 1120444"/>
                <a:gd name="connsiteX4053" fmla="*/ 573893 w 948439"/>
                <a:gd name="connsiteY4053" fmla="*/ 59640 h 1120444"/>
                <a:gd name="connsiteX4054" fmla="*/ 574088 w 948439"/>
                <a:gd name="connsiteY4054" fmla="*/ 60750 h 1120444"/>
                <a:gd name="connsiteX4055" fmla="*/ 575393 w 948439"/>
                <a:gd name="connsiteY4055" fmla="*/ 62120 h 1120444"/>
                <a:gd name="connsiteX4056" fmla="*/ 577221 w 948439"/>
                <a:gd name="connsiteY4056" fmla="*/ 62446 h 1120444"/>
                <a:gd name="connsiteX4057" fmla="*/ 578721 w 948439"/>
                <a:gd name="connsiteY4057" fmla="*/ 63360 h 1120444"/>
                <a:gd name="connsiteX4058" fmla="*/ 583354 w 948439"/>
                <a:gd name="connsiteY4058" fmla="*/ 64273 h 1120444"/>
                <a:gd name="connsiteX4059" fmla="*/ 583942 w 948439"/>
                <a:gd name="connsiteY4059" fmla="*/ 65644 h 1120444"/>
                <a:gd name="connsiteX4060" fmla="*/ 583354 w 948439"/>
                <a:gd name="connsiteY4060" fmla="*/ 68580 h 1120444"/>
                <a:gd name="connsiteX4061" fmla="*/ 583942 w 948439"/>
                <a:gd name="connsiteY4061" fmla="*/ 70602 h 1120444"/>
                <a:gd name="connsiteX4062" fmla="*/ 585051 w 948439"/>
                <a:gd name="connsiteY4062" fmla="*/ 71059 h 1120444"/>
                <a:gd name="connsiteX4063" fmla="*/ 585573 w 948439"/>
                <a:gd name="connsiteY4063" fmla="*/ 72299 h 1120444"/>
                <a:gd name="connsiteX4064" fmla="*/ 586682 w 948439"/>
                <a:gd name="connsiteY4064" fmla="*/ 73213 h 1120444"/>
                <a:gd name="connsiteX4065" fmla="*/ 591119 w 948439"/>
                <a:gd name="connsiteY4065" fmla="*/ 75366 h 1120444"/>
                <a:gd name="connsiteX4066" fmla="*/ 597253 w 948439"/>
                <a:gd name="connsiteY4066" fmla="*/ 76280 h 1120444"/>
                <a:gd name="connsiteX4067" fmla="*/ 601168 w 948439"/>
                <a:gd name="connsiteY4067" fmla="*/ 75953 h 1120444"/>
                <a:gd name="connsiteX4068" fmla="*/ 603582 w 948439"/>
                <a:gd name="connsiteY4068" fmla="*/ 75366 h 1120444"/>
                <a:gd name="connsiteX4069" fmla="*/ 605083 w 948439"/>
                <a:gd name="connsiteY4069" fmla="*/ 76149 h 1120444"/>
                <a:gd name="connsiteX4070" fmla="*/ 608607 w 948439"/>
                <a:gd name="connsiteY4070" fmla="*/ 76280 h 1120444"/>
                <a:gd name="connsiteX4071" fmla="*/ 609129 w 948439"/>
                <a:gd name="connsiteY4071" fmla="*/ 76606 h 1120444"/>
                <a:gd name="connsiteX4072" fmla="*/ 616568 w 948439"/>
                <a:gd name="connsiteY4072" fmla="*/ 76149 h 1120444"/>
                <a:gd name="connsiteX4073" fmla="*/ 617873 w 948439"/>
                <a:gd name="connsiteY4073" fmla="*/ 75366 h 1120444"/>
                <a:gd name="connsiteX4074" fmla="*/ 618982 w 948439"/>
                <a:gd name="connsiteY4074" fmla="*/ 75366 h 1120444"/>
                <a:gd name="connsiteX4075" fmla="*/ 620874 w 948439"/>
                <a:gd name="connsiteY4075" fmla="*/ 76280 h 1120444"/>
                <a:gd name="connsiteX4076" fmla="*/ 620483 w 948439"/>
                <a:gd name="connsiteY4076" fmla="*/ 76410 h 1120444"/>
                <a:gd name="connsiteX4077" fmla="*/ 620678 w 948439"/>
                <a:gd name="connsiteY4077" fmla="*/ 76997 h 1120444"/>
                <a:gd name="connsiteX4078" fmla="*/ 621200 w 948439"/>
                <a:gd name="connsiteY4078" fmla="*/ 76671 h 1120444"/>
                <a:gd name="connsiteX4079" fmla="*/ 621200 w 948439"/>
                <a:gd name="connsiteY4079" fmla="*/ 77128 h 1120444"/>
                <a:gd name="connsiteX4080" fmla="*/ 623093 w 948439"/>
                <a:gd name="connsiteY4080" fmla="*/ 77454 h 1120444"/>
                <a:gd name="connsiteX4081" fmla="*/ 623093 w 948439"/>
                <a:gd name="connsiteY4081" fmla="*/ 77780 h 1120444"/>
                <a:gd name="connsiteX4082" fmla="*/ 626812 w 948439"/>
                <a:gd name="connsiteY4082" fmla="*/ 77780 h 1120444"/>
                <a:gd name="connsiteX4083" fmla="*/ 630923 w 948439"/>
                <a:gd name="connsiteY4083" fmla="*/ 76214 h 1120444"/>
                <a:gd name="connsiteX4084" fmla="*/ 632424 w 948439"/>
                <a:gd name="connsiteY4084" fmla="*/ 76084 h 1120444"/>
                <a:gd name="connsiteX4085" fmla="*/ 632620 w 948439"/>
                <a:gd name="connsiteY4085" fmla="*/ 75627 h 1120444"/>
                <a:gd name="connsiteX4086" fmla="*/ 634316 w 948439"/>
                <a:gd name="connsiteY4086" fmla="*/ 75301 h 1120444"/>
                <a:gd name="connsiteX4087" fmla="*/ 637644 w 948439"/>
                <a:gd name="connsiteY4087" fmla="*/ 73735 h 1120444"/>
                <a:gd name="connsiteX4088" fmla="*/ 638753 w 948439"/>
                <a:gd name="connsiteY4088" fmla="*/ 73735 h 1120444"/>
                <a:gd name="connsiteX4089" fmla="*/ 639145 w 948439"/>
                <a:gd name="connsiteY4089" fmla="*/ 73147 h 1120444"/>
                <a:gd name="connsiteX4090" fmla="*/ 643386 w 948439"/>
                <a:gd name="connsiteY4090" fmla="*/ 71581 h 1120444"/>
                <a:gd name="connsiteX4091" fmla="*/ 644691 w 948439"/>
                <a:gd name="connsiteY4091" fmla="*/ 70472 h 1120444"/>
                <a:gd name="connsiteX4092" fmla="*/ 645213 w 948439"/>
                <a:gd name="connsiteY4092" fmla="*/ 70472 h 1120444"/>
                <a:gd name="connsiteX4093" fmla="*/ 645735 w 948439"/>
                <a:gd name="connsiteY4093" fmla="*/ 69689 h 1120444"/>
                <a:gd name="connsiteX4094" fmla="*/ 646323 w 948439"/>
                <a:gd name="connsiteY4094" fmla="*/ 69689 h 1120444"/>
                <a:gd name="connsiteX4095" fmla="*/ 646844 w 948439"/>
                <a:gd name="connsiteY4095" fmla="*/ 69036 h 1120444"/>
                <a:gd name="connsiteX4096" fmla="*/ 648345 w 948439"/>
                <a:gd name="connsiteY4096" fmla="*/ 68580 h 1120444"/>
                <a:gd name="connsiteX4097" fmla="*/ 650760 w 948439"/>
                <a:gd name="connsiteY4097" fmla="*/ 67014 h 1120444"/>
                <a:gd name="connsiteX4098" fmla="*/ 652587 w 948439"/>
                <a:gd name="connsiteY4098" fmla="*/ 66688 h 1120444"/>
                <a:gd name="connsiteX4099" fmla="*/ 654479 w 948439"/>
                <a:gd name="connsiteY4099" fmla="*/ 65122 h 1120444"/>
                <a:gd name="connsiteX4100" fmla="*/ 655784 w 948439"/>
                <a:gd name="connsiteY4100" fmla="*/ 64795 h 1120444"/>
                <a:gd name="connsiteX4101" fmla="*/ 657285 w 948439"/>
                <a:gd name="connsiteY4101" fmla="*/ 63425 h 1120444"/>
                <a:gd name="connsiteX4102" fmla="*/ 660091 w 948439"/>
                <a:gd name="connsiteY4102" fmla="*/ 62642 h 1120444"/>
                <a:gd name="connsiteX4103" fmla="*/ 660678 w 948439"/>
                <a:gd name="connsiteY4103" fmla="*/ 63099 h 1120444"/>
                <a:gd name="connsiteX4104" fmla="*/ 660678 w 948439"/>
                <a:gd name="connsiteY4104" fmla="*/ 63882 h 1120444"/>
                <a:gd name="connsiteX4105" fmla="*/ 660091 w 948439"/>
                <a:gd name="connsiteY4105" fmla="*/ 64339 h 1120444"/>
                <a:gd name="connsiteX4106" fmla="*/ 660482 w 948439"/>
                <a:gd name="connsiteY4106" fmla="*/ 64665 h 1120444"/>
                <a:gd name="connsiteX4107" fmla="*/ 660286 w 948439"/>
                <a:gd name="connsiteY4107" fmla="*/ 65774 h 1120444"/>
                <a:gd name="connsiteX4108" fmla="*/ 661396 w 948439"/>
                <a:gd name="connsiteY4108" fmla="*/ 67666 h 1120444"/>
                <a:gd name="connsiteX4109" fmla="*/ 662701 w 948439"/>
                <a:gd name="connsiteY4109" fmla="*/ 68123 h 1120444"/>
                <a:gd name="connsiteX4110" fmla="*/ 662897 w 948439"/>
                <a:gd name="connsiteY4110" fmla="*/ 69689 h 1120444"/>
                <a:gd name="connsiteX4111" fmla="*/ 664789 w 948439"/>
                <a:gd name="connsiteY4111" fmla="*/ 71255 h 1120444"/>
                <a:gd name="connsiteX4112" fmla="*/ 665311 w 948439"/>
                <a:gd name="connsiteY4112" fmla="*/ 72364 h 1120444"/>
                <a:gd name="connsiteX4113" fmla="*/ 665898 w 948439"/>
                <a:gd name="connsiteY4113" fmla="*/ 72234 h 1120444"/>
                <a:gd name="connsiteX4114" fmla="*/ 666812 w 948439"/>
                <a:gd name="connsiteY4114" fmla="*/ 73017 h 1120444"/>
                <a:gd name="connsiteX4115" fmla="*/ 667921 w 948439"/>
                <a:gd name="connsiteY4115" fmla="*/ 73343 h 1120444"/>
                <a:gd name="connsiteX4116" fmla="*/ 669226 w 948439"/>
                <a:gd name="connsiteY4116" fmla="*/ 75040 h 1120444"/>
                <a:gd name="connsiteX4117" fmla="*/ 671640 w 948439"/>
                <a:gd name="connsiteY4117" fmla="*/ 76149 h 1120444"/>
                <a:gd name="connsiteX4118" fmla="*/ 671249 w 948439"/>
                <a:gd name="connsiteY4118" fmla="*/ 75366 h 1120444"/>
                <a:gd name="connsiteX4119" fmla="*/ 669030 w 948439"/>
                <a:gd name="connsiteY4119" fmla="*/ 73800 h 1120444"/>
                <a:gd name="connsiteX4120" fmla="*/ 669030 w 948439"/>
                <a:gd name="connsiteY4120" fmla="*/ 73213 h 1120444"/>
                <a:gd name="connsiteX4121" fmla="*/ 666029 w 948439"/>
                <a:gd name="connsiteY4121" fmla="*/ 71516 h 1120444"/>
                <a:gd name="connsiteX4122" fmla="*/ 663614 w 948439"/>
                <a:gd name="connsiteY4122" fmla="*/ 68253 h 1120444"/>
                <a:gd name="connsiteX4123" fmla="*/ 662309 w 948439"/>
                <a:gd name="connsiteY4123" fmla="*/ 67470 h 1120444"/>
                <a:gd name="connsiteX4124" fmla="*/ 661004 w 948439"/>
                <a:gd name="connsiteY4124" fmla="*/ 65905 h 1120444"/>
                <a:gd name="connsiteX4125" fmla="*/ 661200 w 948439"/>
                <a:gd name="connsiteY4125" fmla="*/ 65578 h 1120444"/>
                <a:gd name="connsiteX4126" fmla="*/ 661396 w 948439"/>
                <a:gd name="connsiteY4126" fmla="*/ 66035 h 1120444"/>
                <a:gd name="connsiteX4127" fmla="*/ 662309 w 948439"/>
                <a:gd name="connsiteY4127" fmla="*/ 66492 h 1120444"/>
                <a:gd name="connsiteX4128" fmla="*/ 663614 w 948439"/>
                <a:gd name="connsiteY4128" fmla="*/ 65709 h 1120444"/>
                <a:gd name="connsiteX4129" fmla="*/ 662309 w 948439"/>
                <a:gd name="connsiteY4129" fmla="*/ 64469 h 1120444"/>
                <a:gd name="connsiteX4130" fmla="*/ 661200 w 948439"/>
                <a:gd name="connsiteY4130" fmla="*/ 64795 h 1120444"/>
                <a:gd name="connsiteX4131" fmla="*/ 661004 w 948439"/>
                <a:gd name="connsiteY4131" fmla="*/ 64012 h 1120444"/>
                <a:gd name="connsiteX4132" fmla="*/ 663810 w 948439"/>
                <a:gd name="connsiteY4132" fmla="*/ 61859 h 1120444"/>
                <a:gd name="connsiteX4133" fmla="*/ 664006 w 948439"/>
                <a:gd name="connsiteY4133" fmla="*/ 61076 h 1120444"/>
                <a:gd name="connsiteX4134" fmla="*/ 665507 w 948439"/>
                <a:gd name="connsiteY4134" fmla="*/ 59836 h 1120444"/>
                <a:gd name="connsiteX4135" fmla="*/ 666616 w 948439"/>
                <a:gd name="connsiteY4135" fmla="*/ 58270 h 1120444"/>
                <a:gd name="connsiteX4136" fmla="*/ 670531 w 948439"/>
                <a:gd name="connsiteY4136" fmla="*/ 56900 h 1120444"/>
                <a:gd name="connsiteX4137" fmla="*/ 672750 w 948439"/>
                <a:gd name="connsiteY4137" fmla="*/ 55529 h 1120444"/>
                <a:gd name="connsiteX4138" fmla="*/ 673859 w 948439"/>
                <a:gd name="connsiteY4138" fmla="*/ 55856 h 1120444"/>
                <a:gd name="connsiteX4139" fmla="*/ 675164 w 948439"/>
                <a:gd name="connsiteY4139" fmla="*/ 55529 h 1120444"/>
                <a:gd name="connsiteX4140" fmla="*/ 675555 w 948439"/>
                <a:gd name="connsiteY4140" fmla="*/ 55856 h 1120444"/>
                <a:gd name="connsiteX4141" fmla="*/ 675751 w 948439"/>
                <a:gd name="connsiteY4141" fmla="*/ 55399 h 1120444"/>
                <a:gd name="connsiteX4142" fmla="*/ 675555 w 948439"/>
                <a:gd name="connsiteY4142" fmla="*/ 56508 h 1120444"/>
                <a:gd name="connsiteX4143" fmla="*/ 675947 w 948439"/>
                <a:gd name="connsiteY4143" fmla="*/ 56639 h 1120444"/>
                <a:gd name="connsiteX4144" fmla="*/ 676860 w 948439"/>
                <a:gd name="connsiteY4144" fmla="*/ 56639 h 1120444"/>
                <a:gd name="connsiteX4145" fmla="*/ 677252 w 948439"/>
                <a:gd name="connsiteY4145" fmla="*/ 56182 h 1120444"/>
                <a:gd name="connsiteX4146" fmla="*/ 679471 w 948439"/>
                <a:gd name="connsiteY4146" fmla="*/ 55529 h 1120444"/>
                <a:gd name="connsiteX4147" fmla="*/ 680776 w 948439"/>
                <a:gd name="connsiteY4147" fmla="*/ 55660 h 1120444"/>
                <a:gd name="connsiteX4148" fmla="*/ 680971 w 948439"/>
                <a:gd name="connsiteY4148" fmla="*/ 55008 h 1120444"/>
                <a:gd name="connsiteX4149" fmla="*/ 682864 w 948439"/>
                <a:gd name="connsiteY4149" fmla="*/ 53311 h 1120444"/>
                <a:gd name="connsiteX4150" fmla="*/ 688280 w 948439"/>
                <a:gd name="connsiteY4150" fmla="*/ 50831 h 1120444"/>
                <a:gd name="connsiteX4151" fmla="*/ 688802 w 948439"/>
                <a:gd name="connsiteY4151" fmla="*/ 50179 h 1120444"/>
                <a:gd name="connsiteX4152" fmla="*/ 690498 w 948439"/>
                <a:gd name="connsiteY4152" fmla="*/ 49852 h 1120444"/>
                <a:gd name="connsiteX4153" fmla="*/ 696828 w 948439"/>
                <a:gd name="connsiteY4153" fmla="*/ 46916 h 1120444"/>
                <a:gd name="connsiteX4154" fmla="*/ 699242 w 948439"/>
                <a:gd name="connsiteY4154" fmla="*/ 46459 h 1120444"/>
                <a:gd name="connsiteX4155" fmla="*/ 701069 w 948439"/>
                <a:gd name="connsiteY4155" fmla="*/ 45350 h 1120444"/>
                <a:gd name="connsiteX4156" fmla="*/ 703288 w 948439"/>
                <a:gd name="connsiteY4156" fmla="*/ 45220 h 1120444"/>
                <a:gd name="connsiteX4157" fmla="*/ 703875 w 948439"/>
                <a:gd name="connsiteY4157" fmla="*/ 44437 h 1120444"/>
                <a:gd name="connsiteX4158" fmla="*/ 704984 w 948439"/>
                <a:gd name="connsiteY4158" fmla="*/ 43980 h 1120444"/>
                <a:gd name="connsiteX4159" fmla="*/ 712227 w 948439"/>
                <a:gd name="connsiteY4159" fmla="*/ 44110 h 1120444"/>
                <a:gd name="connsiteX4160" fmla="*/ 715033 w 948439"/>
                <a:gd name="connsiteY4160" fmla="*/ 42544 h 1120444"/>
                <a:gd name="connsiteX4161" fmla="*/ 717839 w 948439"/>
                <a:gd name="connsiteY4161" fmla="*/ 42087 h 1120444"/>
                <a:gd name="connsiteX4162" fmla="*/ 719535 w 948439"/>
                <a:gd name="connsiteY4162" fmla="*/ 41304 h 1120444"/>
                <a:gd name="connsiteX4163" fmla="*/ 721558 w 948439"/>
                <a:gd name="connsiteY4163" fmla="*/ 41304 h 1120444"/>
                <a:gd name="connsiteX4164" fmla="*/ 722145 w 948439"/>
                <a:gd name="connsiteY4164" fmla="*/ 40848 h 1120444"/>
                <a:gd name="connsiteX4165" fmla="*/ 723451 w 948439"/>
                <a:gd name="connsiteY4165" fmla="*/ 41174 h 1120444"/>
                <a:gd name="connsiteX4166" fmla="*/ 353601 w 948439"/>
                <a:gd name="connsiteY4166" fmla="*/ 0 h 1120444"/>
                <a:gd name="connsiteX4167" fmla="*/ 354906 w 948439"/>
                <a:gd name="connsiteY4167" fmla="*/ 1370 h 1120444"/>
                <a:gd name="connsiteX4168" fmla="*/ 357517 w 948439"/>
                <a:gd name="connsiteY4168" fmla="*/ 2480 h 1120444"/>
                <a:gd name="connsiteX4169" fmla="*/ 358430 w 948439"/>
                <a:gd name="connsiteY4169" fmla="*/ 2480 h 1120444"/>
                <a:gd name="connsiteX4170" fmla="*/ 358952 w 948439"/>
                <a:gd name="connsiteY4170" fmla="*/ 1566 h 1120444"/>
                <a:gd name="connsiteX4171" fmla="*/ 360779 w 948439"/>
                <a:gd name="connsiteY4171" fmla="*/ 1892 h 1120444"/>
                <a:gd name="connsiteX4172" fmla="*/ 360975 w 948439"/>
                <a:gd name="connsiteY4172" fmla="*/ 2806 h 1120444"/>
                <a:gd name="connsiteX4173" fmla="*/ 360388 w 948439"/>
                <a:gd name="connsiteY4173" fmla="*/ 3915 h 1120444"/>
                <a:gd name="connsiteX4174" fmla="*/ 361105 w 948439"/>
                <a:gd name="connsiteY4174" fmla="*/ 4241 h 1120444"/>
                <a:gd name="connsiteX4175" fmla="*/ 361497 w 948439"/>
                <a:gd name="connsiteY4175" fmla="*/ 4894 h 1120444"/>
                <a:gd name="connsiteX4176" fmla="*/ 362019 w 948439"/>
                <a:gd name="connsiteY4176" fmla="*/ 4894 h 1120444"/>
                <a:gd name="connsiteX4177" fmla="*/ 362215 w 948439"/>
                <a:gd name="connsiteY4177" fmla="*/ 4241 h 1120444"/>
                <a:gd name="connsiteX4178" fmla="*/ 362737 w 948439"/>
                <a:gd name="connsiteY4178" fmla="*/ 4111 h 1120444"/>
                <a:gd name="connsiteX4179" fmla="*/ 363128 w 948439"/>
                <a:gd name="connsiteY4179" fmla="*/ 2545 h 1120444"/>
                <a:gd name="connsiteX4180" fmla="*/ 363716 w 948439"/>
                <a:gd name="connsiteY4180" fmla="*/ 2414 h 1120444"/>
                <a:gd name="connsiteX4181" fmla="*/ 364237 w 948439"/>
                <a:gd name="connsiteY4181" fmla="*/ 3001 h 1120444"/>
                <a:gd name="connsiteX4182" fmla="*/ 365347 w 948439"/>
                <a:gd name="connsiteY4182" fmla="*/ 3001 h 1120444"/>
                <a:gd name="connsiteX4183" fmla="*/ 365543 w 948439"/>
                <a:gd name="connsiteY4183" fmla="*/ 3328 h 1120444"/>
                <a:gd name="connsiteX4184" fmla="*/ 368348 w 948439"/>
                <a:gd name="connsiteY4184" fmla="*/ 2871 h 1120444"/>
                <a:gd name="connsiteX4185" fmla="*/ 368870 w 948439"/>
                <a:gd name="connsiteY4185" fmla="*/ 2414 h 1120444"/>
                <a:gd name="connsiteX4186" fmla="*/ 370567 w 948439"/>
                <a:gd name="connsiteY4186" fmla="*/ 3197 h 1120444"/>
                <a:gd name="connsiteX4187" fmla="*/ 372981 w 948439"/>
                <a:gd name="connsiteY4187" fmla="*/ 3197 h 1120444"/>
                <a:gd name="connsiteX4188" fmla="*/ 373373 w 948439"/>
                <a:gd name="connsiteY4188" fmla="*/ 3523 h 1120444"/>
                <a:gd name="connsiteX4189" fmla="*/ 373177 w 948439"/>
                <a:gd name="connsiteY4189" fmla="*/ 4763 h 1120444"/>
                <a:gd name="connsiteX4190" fmla="*/ 373895 w 948439"/>
                <a:gd name="connsiteY4190" fmla="*/ 5416 h 1120444"/>
                <a:gd name="connsiteX4191" fmla="*/ 373895 w 948439"/>
                <a:gd name="connsiteY4191" fmla="*/ 6982 h 1120444"/>
                <a:gd name="connsiteX4192" fmla="*/ 374808 w 948439"/>
                <a:gd name="connsiteY4192" fmla="*/ 7308 h 1120444"/>
                <a:gd name="connsiteX4193" fmla="*/ 375200 w 948439"/>
                <a:gd name="connsiteY4193" fmla="*/ 7961 h 1120444"/>
                <a:gd name="connsiteX4194" fmla="*/ 376309 w 948439"/>
                <a:gd name="connsiteY4194" fmla="*/ 8548 h 1120444"/>
                <a:gd name="connsiteX4195" fmla="*/ 377223 w 948439"/>
                <a:gd name="connsiteY4195" fmla="*/ 8548 h 1120444"/>
                <a:gd name="connsiteX4196" fmla="*/ 380224 w 948439"/>
                <a:gd name="connsiteY4196" fmla="*/ 6982 h 1120444"/>
                <a:gd name="connsiteX4197" fmla="*/ 381334 w 948439"/>
                <a:gd name="connsiteY4197" fmla="*/ 6982 h 1120444"/>
                <a:gd name="connsiteX4198" fmla="*/ 382051 w 948439"/>
                <a:gd name="connsiteY4198" fmla="*/ 5872 h 1120444"/>
                <a:gd name="connsiteX4199" fmla="*/ 383356 w 948439"/>
                <a:gd name="connsiteY4199" fmla="*/ 5872 h 1120444"/>
                <a:gd name="connsiteX4200" fmla="*/ 385183 w 948439"/>
                <a:gd name="connsiteY4200" fmla="*/ 7569 h 1120444"/>
                <a:gd name="connsiteX4201" fmla="*/ 386097 w 948439"/>
                <a:gd name="connsiteY4201" fmla="*/ 7438 h 1120444"/>
                <a:gd name="connsiteX4202" fmla="*/ 386488 w 948439"/>
                <a:gd name="connsiteY4202" fmla="*/ 6851 h 1120444"/>
                <a:gd name="connsiteX4203" fmla="*/ 387206 w 948439"/>
                <a:gd name="connsiteY4203" fmla="*/ 6721 h 1120444"/>
                <a:gd name="connsiteX4204" fmla="*/ 389099 w 948439"/>
                <a:gd name="connsiteY4204" fmla="*/ 7830 h 1120444"/>
                <a:gd name="connsiteX4205" fmla="*/ 390012 w 948439"/>
                <a:gd name="connsiteY4205" fmla="*/ 7700 h 1120444"/>
                <a:gd name="connsiteX4206" fmla="*/ 391905 w 948439"/>
                <a:gd name="connsiteY4206" fmla="*/ 8157 h 1120444"/>
                <a:gd name="connsiteX4207" fmla="*/ 393732 w 948439"/>
                <a:gd name="connsiteY4207" fmla="*/ 9396 h 1120444"/>
                <a:gd name="connsiteX4208" fmla="*/ 394319 w 948439"/>
                <a:gd name="connsiteY4208" fmla="*/ 9396 h 1120444"/>
                <a:gd name="connsiteX4209" fmla="*/ 394710 w 948439"/>
                <a:gd name="connsiteY4209" fmla="*/ 8940 h 1120444"/>
                <a:gd name="connsiteX4210" fmla="*/ 396015 w 948439"/>
                <a:gd name="connsiteY4210" fmla="*/ 8940 h 1120444"/>
                <a:gd name="connsiteX4211" fmla="*/ 398430 w 948439"/>
                <a:gd name="connsiteY4211" fmla="*/ 10179 h 1120444"/>
                <a:gd name="connsiteX4212" fmla="*/ 398430 w 948439"/>
                <a:gd name="connsiteY4212" fmla="*/ 7374 h 1120444"/>
                <a:gd name="connsiteX4213" fmla="*/ 400126 w 948439"/>
                <a:gd name="connsiteY4213" fmla="*/ 7504 h 1120444"/>
                <a:gd name="connsiteX4214" fmla="*/ 399930 w 948439"/>
                <a:gd name="connsiteY4214" fmla="*/ 8613 h 1120444"/>
                <a:gd name="connsiteX4215" fmla="*/ 400518 w 948439"/>
                <a:gd name="connsiteY4215" fmla="*/ 8940 h 1120444"/>
                <a:gd name="connsiteX4216" fmla="*/ 400909 w 948439"/>
                <a:gd name="connsiteY4216" fmla="*/ 10310 h 1120444"/>
                <a:gd name="connsiteX4217" fmla="*/ 401627 w 948439"/>
                <a:gd name="connsiteY4217" fmla="*/ 11093 h 1120444"/>
                <a:gd name="connsiteX4218" fmla="*/ 400713 w 948439"/>
                <a:gd name="connsiteY4218" fmla="*/ 13442 h 1120444"/>
                <a:gd name="connsiteX4219" fmla="*/ 402410 w 948439"/>
                <a:gd name="connsiteY4219" fmla="*/ 13572 h 1120444"/>
                <a:gd name="connsiteX4220" fmla="*/ 402802 w 948439"/>
                <a:gd name="connsiteY4220" fmla="*/ 14160 h 1120444"/>
                <a:gd name="connsiteX4221" fmla="*/ 403715 w 948439"/>
                <a:gd name="connsiteY4221" fmla="*/ 14290 h 1120444"/>
                <a:gd name="connsiteX4222" fmla="*/ 403715 w 948439"/>
                <a:gd name="connsiteY4222" fmla="*/ 15203 h 1120444"/>
                <a:gd name="connsiteX4223" fmla="*/ 404629 w 948439"/>
                <a:gd name="connsiteY4223" fmla="*/ 15660 h 1120444"/>
                <a:gd name="connsiteX4224" fmla="*/ 404629 w 948439"/>
                <a:gd name="connsiteY4224" fmla="*/ 16117 h 1120444"/>
                <a:gd name="connsiteX4225" fmla="*/ 403911 w 948439"/>
                <a:gd name="connsiteY4225" fmla="*/ 16900 h 1120444"/>
                <a:gd name="connsiteX4226" fmla="*/ 404107 w 948439"/>
                <a:gd name="connsiteY4226" fmla="*/ 18009 h 1120444"/>
                <a:gd name="connsiteX4227" fmla="*/ 405934 w 948439"/>
                <a:gd name="connsiteY4227" fmla="*/ 19380 h 1120444"/>
                <a:gd name="connsiteX4228" fmla="*/ 405738 w 948439"/>
                <a:gd name="connsiteY4228" fmla="*/ 21729 h 1120444"/>
                <a:gd name="connsiteX4229" fmla="*/ 406325 w 948439"/>
                <a:gd name="connsiteY4229" fmla="*/ 22185 h 1120444"/>
                <a:gd name="connsiteX4230" fmla="*/ 405934 w 948439"/>
                <a:gd name="connsiteY4230" fmla="*/ 24665 h 1120444"/>
                <a:gd name="connsiteX4231" fmla="*/ 403519 w 948439"/>
                <a:gd name="connsiteY4231" fmla="*/ 27928 h 1120444"/>
                <a:gd name="connsiteX4232" fmla="*/ 403519 w 948439"/>
                <a:gd name="connsiteY4232" fmla="*/ 29298 h 1120444"/>
                <a:gd name="connsiteX4233" fmla="*/ 402410 w 948439"/>
                <a:gd name="connsiteY4233" fmla="*/ 30081 h 1120444"/>
                <a:gd name="connsiteX4234" fmla="*/ 403519 w 948439"/>
                <a:gd name="connsiteY4234" fmla="*/ 30995 h 1120444"/>
                <a:gd name="connsiteX4235" fmla="*/ 405216 w 948439"/>
                <a:gd name="connsiteY4235" fmla="*/ 30995 h 1120444"/>
                <a:gd name="connsiteX4236" fmla="*/ 405412 w 948439"/>
                <a:gd name="connsiteY4236" fmla="*/ 31647 h 1120444"/>
                <a:gd name="connsiteX4237" fmla="*/ 405020 w 948439"/>
                <a:gd name="connsiteY4237" fmla="*/ 32235 h 1120444"/>
                <a:gd name="connsiteX4238" fmla="*/ 405412 w 948439"/>
                <a:gd name="connsiteY4238" fmla="*/ 32887 h 1120444"/>
                <a:gd name="connsiteX4239" fmla="*/ 406521 w 948439"/>
                <a:gd name="connsiteY4239" fmla="*/ 33018 h 1120444"/>
                <a:gd name="connsiteX4240" fmla="*/ 406521 w 948439"/>
                <a:gd name="connsiteY4240" fmla="*/ 33605 h 1120444"/>
                <a:gd name="connsiteX4241" fmla="*/ 407043 w 948439"/>
                <a:gd name="connsiteY4241" fmla="*/ 33605 h 1120444"/>
                <a:gd name="connsiteX4242" fmla="*/ 407043 w 948439"/>
                <a:gd name="connsiteY4242" fmla="*/ 34844 h 1120444"/>
                <a:gd name="connsiteX4243" fmla="*/ 407956 w 948439"/>
                <a:gd name="connsiteY4243" fmla="*/ 35171 h 1120444"/>
                <a:gd name="connsiteX4244" fmla="*/ 407434 w 948439"/>
                <a:gd name="connsiteY4244" fmla="*/ 37520 h 1120444"/>
                <a:gd name="connsiteX4245" fmla="*/ 407043 w 948439"/>
                <a:gd name="connsiteY4245" fmla="*/ 37650 h 1120444"/>
                <a:gd name="connsiteX4246" fmla="*/ 407630 w 948439"/>
                <a:gd name="connsiteY4246" fmla="*/ 39216 h 1120444"/>
                <a:gd name="connsiteX4247" fmla="*/ 410762 w 948439"/>
                <a:gd name="connsiteY4247" fmla="*/ 39543 h 1120444"/>
                <a:gd name="connsiteX4248" fmla="*/ 411154 w 948439"/>
                <a:gd name="connsiteY4248" fmla="*/ 38955 h 1120444"/>
                <a:gd name="connsiteX4249" fmla="*/ 412459 w 948439"/>
                <a:gd name="connsiteY4249" fmla="*/ 38825 h 1120444"/>
                <a:gd name="connsiteX4250" fmla="*/ 412655 w 948439"/>
                <a:gd name="connsiteY4250" fmla="*/ 39282 h 1120444"/>
                <a:gd name="connsiteX4251" fmla="*/ 415460 w 948439"/>
                <a:gd name="connsiteY4251" fmla="*/ 39608 h 1120444"/>
                <a:gd name="connsiteX4252" fmla="*/ 415852 w 948439"/>
                <a:gd name="connsiteY4252" fmla="*/ 40391 h 1120444"/>
                <a:gd name="connsiteX4253" fmla="*/ 416766 w 948439"/>
                <a:gd name="connsiteY4253" fmla="*/ 41043 h 1120444"/>
                <a:gd name="connsiteX4254" fmla="*/ 417679 w 948439"/>
                <a:gd name="connsiteY4254" fmla="*/ 41043 h 1120444"/>
                <a:gd name="connsiteX4255" fmla="*/ 418788 w 948439"/>
                <a:gd name="connsiteY4255" fmla="*/ 40391 h 1120444"/>
                <a:gd name="connsiteX4256" fmla="*/ 419310 w 948439"/>
                <a:gd name="connsiteY4256" fmla="*/ 40848 h 1120444"/>
                <a:gd name="connsiteX4257" fmla="*/ 419506 w 948439"/>
                <a:gd name="connsiteY4257" fmla="*/ 41761 h 1120444"/>
                <a:gd name="connsiteX4258" fmla="*/ 417679 w 948439"/>
                <a:gd name="connsiteY4258" fmla="*/ 43654 h 1120444"/>
                <a:gd name="connsiteX4259" fmla="*/ 417483 w 948439"/>
                <a:gd name="connsiteY4259" fmla="*/ 44894 h 1120444"/>
                <a:gd name="connsiteX4260" fmla="*/ 417679 w 948439"/>
                <a:gd name="connsiteY4260" fmla="*/ 46003 h 1120444"/>
                <a:gd name="connsiteX4261" fmla="*/ 419180 w 948439"/>
                <a:gd name="connsiteY4261" fmla="*/ 46655 h 1120444"/>
                <a:gd name="connsiteX4262" fmla="*/ 418788 w 948439"/>
                <a:gd name="connsiteY4262" fmla="*/ 47112 h 1120444"/>
                <a:gd name="connsiteX4263" fmla="*/ 419702 w 948439"/>
                <a:gd name="connsiteY4263" fmla="*/ 47438 h 1120444"/>
                <a:gd name="connsiteX4264" fmla="*/ 420093 w 948439"/>
                <a:gd name="connsiteY4264" fmla="*/ 48548 h 1120444"/>
                <a:gd name="connsiteX4265" fmla="*/ 418201 w 948439"/>
                <a:gd name="connsiteY4265" fmla="*/ 50114 h 1120444"/>
                <a:gd name="connsiteX4266" fmla="*/ 418201 w 948439"/>
                <a:gd name="connsiteY4266" fmla="*/ 50570 h 1120444"/>
                <a:gd name="connsiteX4267" fmla="*/ 419506 w 948439"/>
                <a:gd name="connsiteY4267" fmla="*/ 52136 h 1120444"/>
                <a:gd name="connsiteX4268" fmla="*/ 420093 w 948439"/>
                <a:gd name="connsiteY4268" fmla="*/ 52006 h 1120444"/>
                <a:gd name="connsiteX4269" fmla="*/ 420485 w 948439"/>
                <a:gd name="connsiteY4269" fmla="*/ 51353 h 1120444"/>
                <a:gd name="connsiteX4270" fmla="*/ 421072 w 948439"/>
                <a:gd name="connsiteY4270" fmla="*/ 51353 h 1120444"/>
                <a:gd name="connsiteX4271" fmla="*/ 421464 w 948439"/>
                <a:gd name="connsiteY4271" fmla="*/ 51810 h 1120444"/>
                <a:gd name="connsiteX4272" fmla="*/ 421659 w 948439"/>
                <a:gd name="connsiteY4272" fmla="*/ 55073 h 1120444"/>
                <a:gd name="connsiteX4273" fmla="*/ 422377 w 948439"/>
                <a:gd name="connsiteY4273" fmla="*/ 56639 h 1120444"/>
                <a:gd name="connsiteX4274" fmla="*/ 422377 w 948439"/>
                <a:gd name="connsiteY4274" fmla="*/ 57879 h 1120444"/>
                <a:gd name="connsiteX4275" fmla="*/ 422769 w 948439"/>
                <a:gd name="connsiteY4275" fmla="*/ 58205 h 1120444"/>
                <a:gd name="connsiteX4276" fmla="*/ 422964 w 948439"/>
                <a:gd name="connsiteY4276" fmla="*/ 62381 h 1120444"/>
                <a:gd name="connsiteX4277" fmla="*/ 426880 w 948439"/>
                <a:gd name="connsiteY4277" fmla="*/ 64730 h 1120444"/>
                <a:gd name="connsiteX4278" fmla="*/ 427989 w 948439"/>
                <a:gd name="connsiteY4278" fmla="*/ 64730 h 1120444"/>
                <a:gd name="connsiteX4279" fmla="*/ 428380 w 948439"/>
                <a:gd name="connsiteY4279" fmla="*/ 65317 h 1120444"/>
                <a:gd name="connsiteX4280" fmla="*/ 426880 w 948439"/>
                <a:gd name="connsiteY4280" fmla="*/ 70146 h 1120444"/>
                <a:gd name="connsiteX4281" fmla="*/ 425183 w 948439"/>
                <a:gd name="connsiteY4281" fmla="*/ 71516 h 1120444"/>
                <a:gd name="connsiteX4282" fmla="*/ 424661 w 948439"/>
                <a:gd name="connsiteY4282" fmla="*/ 73213 h 1120444"/>
                <a:gd name="connsiteX4283" fmla="*/ 425183 w 948439"/>
                <a:gd name="connsiteY4283" fmla="*/ 74453 h 1120444"/>
                <a:gd name="connsiteX4284" fmla="*/ 427206 w 948439"/>
                <a:gd name="connsiteY4284" fmla="*/ 75692 h 1120444"/>
                <a:gd name="connsiteX4285" fmla="*/ 429424 w 948439"/>
                <a:gd name="connsiteY4285" fmla="*/ 75823 h 1120444"/>
                <a:gd name="connsiteX4286" fmla="*/ 430142 w 948439"/>
                <a:gd name="connsiteY4286" fmla="*/ 74713 h 1120444"/>
                <a:gd name="connsiteX4287" fmla="*/ 434775 w 948439"/>
                <a:gd name="connsiteY4287" fmla="*/ 74583 h 1120444"/>
                <a:gd name="connsiteX4288" fmla="*/ 436472 w 948439"/>
                <a:gd name="connsiteY4288" fmla="*/ 73474 h 1120444"/>
                <a:gd name="connsiteX4289" fmla="*/ 438494 w 948439"/>
                <a:gd name="connsiteY4289" fmla="*/ 73474 h 1120444"/>
                <a:gd name="connsiteX4290" fmla="*/ 441496 w 948439"/>
                <a:gd name="connsiteY4290" fmla="*/ 72364 h 1120444"/>
                <a:gd name="connsiteX4291" fmla="*/ 442083 w 948439"/>
                <a:gd name="connsiteY4291" fmla="*/ 71451 h 1120444"/>
                <a:gd name="connsiteX4292" fmla="*/ 446521 w 948439"/>
                <a:gd name="connsiteY4292" fmla="*/ 70864 h 1120444"/>
                <a:gd name="connsiteX4293" fmla="*/ 448217 w 948439"/>
                <a:gd name="connsiteY4293" fmla="*/ 70211 h 1120444"/>
                <a:gd name="connsiteX4294" fmla="*/ 448935 w 948439"/>
                <a:gd name="connsiteY4294" fmla="*/ 67079 h 1120444"/>
                <a:gd name="connsiteX4295" fmla="*/ 450240 w 948439"/>
                <a:gd name="connsiteY4295" fmla="*/ 65970 h 1120444"/>
                <a:gd name="connsiteX4296" fmla="*/ 450762 w 948439"/>
                <a:gd name="connsiteY4296" fmla="*/ 64730 h 1120444"/>
                <a:gd name="connsiteX4297" fmla="*/ 453894 w 948439"/>
                <a:gd name="connsiteY4297" fmla="*/ 62838 h 1120444"/>
                <a:gd name="connsiteX4298" fmla="*/ 455590 w 948439"/>
                <a:gd name="connsiteY4298" fmla="*/ 62707 h 1120444"/>
                <a:gd name="connsiteX4299" fmla="*/ 456113 w 948439"/>
                <a:gd name="connsiteY4299" fmla="*/ 62120 h 1120444"/>
                <a:gd name="connsiteX4300" fmla="*/ 460550 w 948439"/>
                <a:gd name="connsiteY4300" fmla="*/ 62446 h 1120444"/>
                <a:gd name="connsiteX4301" fmla="*/ 461463 w 948439"/>
                <a:gd name="connsiteY4301" fmla="*/ 63033 h 1120444"/>
                <a:gd name="connsiteX4302" fmla="*/ 462964 w 948439"/>
                <a:gd name="connsiteY4302" fmla="*/ 62707 h 1120444"/>
                <a:gd name="connsiteX4303" fmla="*/ 465378 w 948439"/>
                <a:gd name="connsiteY4303" fmla="*/ 64077 h 1120444"/>
                <a:gd name="connsiteX4304" fmla="*/ 467401 w 948439"/>
                <a:gd name="connsiteY4304" fmla="*/ 64208 h 1120444"/>
                <a:gd name="connsiteX4305" fmla="*/ 468315 w 948439"/>
                <a:gd name="connsiteY4305" fmla="*/ 65122 h 1120444"/>
                <a:gd name="connsiteX4306" fmla="*/ 471121 w 948439"/>
                <a:gd name="connsiteY4306" fmla="*/ 65252 h 1120444"/>
                <a:gd name="connsiteX4307" fmla="*/ 471642 w 948439"/>
                <a:gd name="connsiteY4307" fmla="*/ 65709 h 1120444"/>
                <a:gd name="connsiteX4308" fmla="*/ 473861 w 948439"/>
                <a:gd name="connsiteY4308" fmla="*/ 65578 h 1120444"/>
                <a:gd name="connsiteX4309" fmla="*/ 474253 w 948439"/>
                <a:gd name="connsiteY4309" fmla="*/ 64926 h 1120444"/>
                <a:gd name="connsiteX4310" fmla="*/ 477254 w 948439"/>
                <a:gd name="connsiteY4310" fmla="*/ 64339 h 1120444"/>
                <a:gd name="connsiteX4311" fmla="*/ 478364 w 948439"/>
                <a:gd name="connsiteY4311" fmla="*/ 65252 h 1120444"/>
                <a:gd name="connsiteX4312" fmla="*/ 480060 w 948439"/>
                <a:gd name="connsiteY4312" fmla="*/ 65839 h 1120444"/>
                <a:gd name="connsiteX4313" fmla="*/ 481365 w 948439"/>
                <a:gd name="connsiteY4313" fmla="*/ 66165 h 1120444"/>
                <a:gd name="connsiteX4314" fmla="*/ 482474 w 948439"/>
                <a:gd name="connsiteY4314" fmla="*/ 65839 h 1120444"/>
                <a:gd name="connsiteX4315" fmla="*/ 482474 w 948439"/>
                <a:gd name="connsiteY4315" fmla="*/ 66165 h 1120444"/>
                <a:gd name="connsiteX4316" fmla="*/ 481757 w 948439"/>
                <a:gd name="connsiteY4316" fmla="*/ 66296 h 1120444"/>
                <a:gd name="connsiteX4317" fmla="*/ 482474 w 948439"/>
                <a:gd name="connsiteY4317" fmla="*/ 66296 h 1120444"/>
                <a:gd name="connsiteX4318" fmla="*/ 482866 w 948439"/>
                <a:gd name="connsiteY4318" fmla="*/ 66883 h 1120444"/>
                <a:gd name="connsiteX4319" fmla="*/ 481365 w 948439"/>
                <a:gd name="connsiteY4319" fmla="*/ 68776 h 1120444"/>
                <a:gd name="connsiteX4320" fmla="*/ 480974 w 948439"/>
                <a:gd name="connsiteY4320" fmla="*/ 70146 h 1120444"/>
                <a:gd name="connsiteX4321" fmla="*/ 478755 w 948439"/>
                <a:gd name="connsiteY4321" fmla="*/ 70276 h 1120444"/>
                <a:gd name="connsiteX4322" fmla="*/ 477450 w 948439"/>
                <a:gd name="connsiteY4322" fmla="*/ 70864 h 1120444"/>
                <a:gd name="connsiteX4323" fmla="*/ 477450 w 948439"/>
                <a:gd name="connsiteY4323" fmla="*/ 71777 h 1120444"/>
                <a:gd name="connsiteX4324" fmla="*/ 476732 w 948439"/>
                <a:gd name="connsiteY4324" fmla="*/ 71777 h 1120444"/>
                <a:gd name="connsiteX4325" fmla="*/ 476732 w 948439"/>
                <a:gd name="connsiteY4325" fmla="*/ 75170 h 1120444"/>
                <a:gd name="connsiteX4326" fmla="*/ 476014 w 948439"/>
                <a:gd name="connsiteY4326" fmla="*/ 75301 h 1120444"/>
                <a:gd name="connsiteX4327" fmla="*/ 475819 w 948439"/>
                <a:gd name="connsiteY4327" fmla="*/ 75758 h 1120444"/>
                <a:gd name="connsiteX4328" fmla="*/ 474318 w 948439"/>
                <a:gd name="connsiteY4328" fmla="*/ 75758 h 1120444"/>
                <a:gd name="connsiteX4329" fmla="*/ 473600 w 948439"/>
                <a:gd name="connsiteY4329" fmla="*/ 76345 h 1120444"/>
                <a:gd name="connsiteX4330" fmla="*/ 472686 w 948439"/>
                <a:gd name="connsiteY4330" fmla="*/ 77715 h 1120444"/>
                <a:gd name="connsiteX4331" fmla="*/ 472099 w 948439"/>
                <a:gd name="connsiteY4331" fmla="*/ 80195 h 1120444"/>
                <a:gd name="connsiteX4332" fmla="*/ 470794 w 948439"/>
                <a:gd name="connsiteY4332" fmla="*/ 83327 h 1120444"/>
                <a:gd name="connsiteX4333" fmla="*/ 467271 w 948439"/>
                <a:gd name="connsiteY4333" fmla="*/ 86589 h 1120444"/>
                <a:gd name="connsiteX4334" fmla="*/ 467075 w 948439"/>
                <a:gd name="connsiteY4334" fmla="*/ 88482 h 1120444"/>
                <a:gd name="connsiteX4335" fmla="*/ 467466 w 948439"/>
                <a:gd name="connsiteY4335" fmla="*/ 92332 h 1120444"/>
                <a:gd name="connsiteX4336" fmla="*/ 466879 w 948439"/>
                <a:gd name="connsiteY4336" fmla="*/ 93571 h 1120444"/>
                <a:gd name="connsiteX4337" fmla="*/ 462964 w 948439"/>
                <a:gd name="connsiteY4337" fmla="*/ 94811 h 1120444"/>
                <a:gd name="connsiteX4338" fmla="*/ 462051 w 948439"/>
                <a:gd name="connsiteY4338" fmla="*/ 96965 h 1120444"/>
                <a:gd name="connsiteX4339" fmla="*/ 462246 w 948439"/>
                <a:gd name="connsiteY4339" fmla="*/ 98074 h 1120444"/>
                <a:gd name="connsiteX4340" fmla="*/ 460745 w 948439"/>
                <a:gd name="connsiteY4340" fmla="*/ 98074 h 1120444"/>
                <a:gd name="connsiteX4341" fmla="*/ 457940 w 948439"/>
                <a:gd name="connsiteY4341" fmla="*/ 100423 h 1120444"/>
                <a:gd name="connsiteX4342" fmla="*/ 457352 w 948439"/>
                <a:gd name="connsiteY4342" fmla="*/ 100423 h 1120444"/>
                <a:gd name="connsiteX4343" fmla="*/ 456830 w 948439"/>
                <a:gd name="connsiteY4343" fmla="*/ 101206 h 1120444"/>
                <a:gd name="connsiteX4344" fmla="*/ 454807 w 948439"/>
                <a:gd name="connsiteY4344" fmla="*/ 101989 h 1120444"/>
                <a:gd name="connsiteX4345" fmla="*/ 451088 w 948439"/>
                <a:gd name="connsiteY4345" fmla="*/ 105382 h 1120444"/>
                <a:gd name="connsiteX4346" fmla="*/ 449587 w 948439"/>
                <a:gd name="connsiteY4346" fmla="*/ 106165 h 1120444"/>
                <a:gd name="connsiteX4347" fmla="*/ 447760 w 948439"/>
                <a:gd name="connsiteY4347" fmla="*/ 108188 h 1120444"/>
                <a:gd name="connsiteX4348" fmla="*/ 445868 w 948439"/>
                <a:gd name="connsiteY4348" fmla="*/ 108775 h 1120444"/>
                <a:gd name="connsiteX4349" fmla="*/ 443062 w 948439"/>
                <a:gd name="connsiteY4349" fmla="*/ 110667 h 1120444"/>
                <a:gd name="connsiteX4350" fmla="*/ 442149 w 948439"/>
                <a:gd name="connsiteY4350" fmla="*/ 116410 h 1120444"/>
                <a:gd name="connsiteX4351" fmla="*/ 440844 w 948439"/>
                <a:gd name="connsiteY4351" fmla="*/ 116866 h 1120444"/>
                <a:gd name="connsiteX4352" fmla="*/ 439343 w 948439"/>
                <a:gd name="connsiteY4352" fmla="*/ 116410 h 1120444"/>
                <a:gd name="connsiteX4353" fmla="*/ 439343 w 948439"/>
                <a:gd name="connsiteY4353" fmla="*/ 114844 h 1120444"/>
                <a:gd name="connsiteX4354" fmla="*/ 436733 w 948439"/>
                <a:gd name="connsiteY4354" fmla="*/ 115300 h 1120444"/>
                <a:gd name="connsiteX4355" fmla="*/ 434514 w 948439"/>
                <a:gd name="connsiteY4355" fmla="*/ 117649 h 1120444"/>
                <a:gd name="connsiteX4356" fmla="*/ 434318 w 948439"/>
                <a:gd name="connsiteY4356" fmla="*/ 118106 h 1120444"/>
                <a:gd name="connsiteX4357" fmla="*/ 434840 w 948439"/>
                <a:gd name="connsiteY4357" fmla="*/ 118237 h 1120444"/>
                <a:gd name="connsiteX4358" fmla="*/ 434645 w 948439"/>
                <a:gd name="connsiteY4358" fmla="*/ 118563 h 1120444"/>
                <a:gd name="connsiteX4359" fmla="*/ 433535 w 948439"/>
                <a:gd name="connsiteY4359" fmla="*/ 118694 h 1120444"/>
                <a:gd name="connsiteX4360" fmla="*/ 432622 w 948439"/>
                <a:gd name="connsiteY4360" fmla="*/ 119281 h 1120444"/>
                <a:gd name="connsiteX4361" fmla="*/ 430403 w 948439"/>
                <a:gd name="connsiteY4361" fmla="*/ 119281 h 1120444"/>
                <a:gd name="connsiteX4362" fmla="*/ 428185 w 948439"/>
                <a:gd name="connsiteY4362" fmla="*/ 120521 h 1120444"/>
                <a:gd name="connsiteX4363" fmla="*/ 425966 w 948439"/>
                <a:gd name="connsiteY4363" fmla="*/ 122674 h 1120444"/>
                <a:gd name="connsiteX4364" fmla="*/ 424465 w 948439"/>
                <a:gd name="connsiteY4364" fmla="*/ 126067 h 1120444"/>
                <a:gd name="connsiteX4365" fmla="*/ 424270 w 948439"/>
                <a:gd name="connsiteY4365" fmla="*/ 129134 h 1120444"/>
                <a:gd name="connsiteX4366" fmla="*/ 424661 w 948439"/>
                <a:gd name="connsiteY4366" fmla="*/ 131940 h 1120444"/>
                <a:gd name="connsiteX4367" fmla="*/ 424074 w 948439"/>
                <a:gd name="connsiteY4367" fmla="*/ 133832 h 1120444"/>
                <a:gd name="connsiteX4368" fmla="*/ 422964 w 948439"/>
                <a:gd name="connsiteY4368" fmla="*/ 135072 h 1120444"/>
                <a:gd name="connsiteX4369" fmla="*/ 422964 w 948439"/>
                <a:gd name="connsiteY4369" fmla="*/ 136442 h 1120444"/>
                <a:gd name="connsiteX4370" fmla="*/ 421659 w 948439"/>
                <a:gd name="connsiteY4370" fmla="*/ 136311 h 1120444"/>
                <a:gd name="connsiteX4371" fmla="*/ 421137 w 948439"/>
                <a:gd name="connsiteY4371" fmla="*/ 137421 h 1120444"/>
                <a:gd name="connsiteX4372" fmla="*/ 420224 w 948439"/>
                <a:gd name="connsiteY4372" fmla="*/ 137551 h 1120444"/>
                <a:gd name="connsiteX4373" fmla="*/ 418527 w 948439"/>
                <a:gd name="connsiteY4373" fmla="*/ 138791 h 1120444"/>
                <a:gd name="connsiteX4374" fmla="*/ 416635 w 948439"/>
                <a:gd name="connsiteY4374" fmla="*/ 138791 h 1120444"/>
                <a:gd name="connsiteX4375" fmla="*/ 414221 w 948439"/>
                <a:gd name="connsiteY4375" fmla="*/ 140031 h 1120444"/>
                <a:gd name="connsiteX4376" fmla="*/ 413503 w 948439"/>
                <a:gd name="connsiteY4376" fmla="*/ 141597 h 1120444"/>
                <a:gd name="connsiteX4377" fmla="*/ 410371 w 948439"/>
                <a:gd name="connsiteY4377" fmla="*/ 143163 h 1120444"/>
                <a:gd name="connsiteX4378" fmla="*/ 408870 w 948439"/>
                <a:gd name="connsiteY4378" fmla="*/ 145186 h 1120444"/>
                <a:gd name="connsiteX4379" fmla="*/ 407173 w 948439"/>
                <a:gd name="connsiteY4379" fmla="*/ 146556 h 1120444"/>
                <a:gd name="connsiteX4380" fmla="*/ 406978 w 948439"/>
                <a:gd name="connsiteY4380" fmla="*/ 147144 h 1120444"/>
                <a:gd name="connsiteX4381" fmla="*/ 405477 w 948439"/>
                <a:gd name="connsiteY4381" fmla="*/ 147144 h 1120444"/>
                <a:gd name="connsiteX4382" fmla="*/ 404563 w 948439"/>
                <a:gd name="connsiteY4382" fmla="*/ 147600 h 1120444"/>
                <a:gd name="connsiteX4383" fmla="*/ 402736 w 948439"/>
                <a:gd name="connsiteY4383" fmla="*/ 150210 h 1120444"/>
                <a:gd name="connsiteX4384" fmla="*/ 401627 w 948439"/>
                <a:gd name="connsiteY4384" fmla="*/ 153147 h 1120444"/>
                <a:gd name="connsiteX4385" fmla="*/ 399930 w 948439"/>
                <a:gd name="connsiteY4385" fmla="*/ 154060 h 1120444"/>
                <a:gd name="connsiteX4386" fmla="*/ 396211 w 948439"/>
                <a:gd name="connsiteY4386" fmla="*/ 157127 h 1120444"/>
                <a:gd name="connsiteX4387" fmla="*/ 389882 w 948439"/>
                <a:gd name="connsiteY4387" fmla="*/ 159280 h 1120444"/>
                <a:gd name="connsiteX4388" fmla="*/ 387467 w 948439"/>
                <a:gd name="connsiteY4388" fmla="*/ 159280 h 1120444"/>
                <a:gd name="connsiteX4389" fmla="*/ 387271 w 948439"/>
                <a:gd name="connsiteY4389" fmla="*/ 158367 h 1120444"/>
                <a:gd name="connsiteX4390" fmla="*/ 388185 w 948439"/>
                <a:gd name="connsiteY4390" fmla="*/ 157780 h 1120444"/>
                <a:gd name="connsiteX4391" fmla="*/ 387989 w 948439"/>
                <a:gd name="connsiteY4391" fmla="*/ 157323 h 1120444"/>
                <a:gd name="connsiteX4392" fmla="*/ 385575 w 948439"/>
                <a:gd name="connsiteY4392" fmla="*/ 157910 h 1120444"/>
                <a:gd name="connsiteX4393" fmla="*/ 384270 w 948439"/>
                <a:gd name="connsiteY4393" fmla="*/ 157584 h 1120444"/>
                <a:gd name="connsiteX4394" fmla="*/ 382769 w 948439"/>
                <a:gd name="connsiteY4394" fmla="*/ 156670 h 1120444"/>
                <a:gd name="connsiteX4395" fmla="*/ 381856 w 948439"/>
                <a:gd name="connsiteY4395" fmla="*/ 156801 h 1120444"/>
                <a:gd name="connsiteX4396" fmla="*/ 382965 w 948439"/>
                <a:gd name="connsiteY4396" fmla="*/ 157258 h 1120444"/>
                <a:gd name="connsiteX4397" fmla="*/ 383356 w 948439"/>
                <a:gd name="connsiteY4397" fmla="*/ 158497 h 1120444"/>
                <a:gd name="connsiteX4398" fmla="*/ 382639 w 948439"/>
                <a:gd name="connsiteY4398" fmla="*/ 161303 h 1120444"/>
                <a:gd name="connsiteX4399" fmla="*/ 377810 w 948439"/>
                <a:gd name="connsiteY4399" fmla="*/ 164566 h 1120444"/>
                <a:gd name="connsiteX4400" fmla="*/ 375591 w 948439"/>
                <a:gd name="connsiteY4400" fmla="*/ 164566 h 1120444"/>
                <a:gd name="connsiteX4401" fmla="*/ 375591 w 948439"/>
                <a:gd name="connsiteY4401" fmla="*/ 165153 h 1120444"/>
                <a:gd name="connsiteX4402" fmla="*/ 376505 w 948439"/>
                <a:gd name="connsiteY4402" fmla="*/ 165153 h 1120444"/>
                <a:gd name="connsiteX4403" fmla="*/ 377419 w 948439"/>
                <a:gd name="connsiteY4403" fmla="*/ 165936 h 1120444"/>
                <a:gd name="connsiteX4404" fmla="*/ 378723 w 948439"/>
                <a:gd name="connsiteY4404" fmla="*/ 166262 h 1120444"/>
                <a:gd name="connsiteX4405" fmla="*/ 380942 w 948439"/>
                <a:gd name="connsiteY4405" fmla="*/ 166262 h 1120444"/>
                <a:gd name="connsiteX4406" fmla="*/ 384857 w 948439"/>
                <a:gd name="connsiteY4406" fmla="*/ 167828 h 1120444"/>
                <a:gd name="connsiteX4407" fmla="*/ 386358 w 948439"/>
                <a:gd name="connsiteY4407" fmla="*/ 167698 h 1120444"/>
                <a:gd name="connsiteX4408" fmla="*/ 386750 w 948439"/>
                <a:gd name="connsiteY4408" fmla="*/ 169068 h 1120444"/>
                <a:gd name="connsiteX4409" fmla="*/ 386358 w 948439"/>
                <a:gd name="connsiteY4409" fmla="*/ 169525 h 1120444"/>
                <a:gd name="connsiteX4410" fmla="*/ 385640 w 948439"/>
                <a:gd name="connsiteY4410" fmla="*/ 169525 h 1120444"/>
                <a:gd name="connsiteX4411" fmla="*/ 384335 w 948439"/>
                <a:gd name="connsiteY4411" fmla="*/ 167959 h 1120444"/>
                <a:gd name="connsiteX4412" fmla="*/ 382312 w 948439"/>
                <a:gd name="connsiteY4412" fmla="*/ 167372 h 1120444"/>
                <a:gd name="connsiteX4413" fmla="*/ 376179 w 948439"/>
                <a:gd name="connsiteY4413" fmla="*/ 166784 h 1120444"/>
                <a:gd name="connsiteX4414" fmla="*/ 372068 w 948439"/>
                <a:gd name="connsiteY4414" fmla="*/ 163717 h 1120444"/>
                <a:gd name="connsiteX4415" fmla="*/ 370175 w 948439"/>
                <a:gd name="connsiteY4415" fmla="*/ 161695 h 1120444"/>
                <a:gd name="connsiteX4416" fmla="*/ 367174 w 948439"/>
                <a:gd name="connsiteY4416" fmla="*/ 160129 h 1120444"/>
                <a:gd name="connsiteX4417" fmla="*/ 362737 w 948439"/>
                <a:gd name="connsiteY4417" fmla="*/ 158889 h 1120444"/>
                <a:gd name="connsiteX4418" fmla="*/ 361627 w 948439"/>
                <a:gd name="connsiteY4418" fmla="*/ 158889 h 1120444"/>
                <a:gd name="connsiteX4419" fmla="*/ 360322 w 948439"/>
                <a:gd name="connsiteY4419" fmla="*/ 159476 h 1120444"/>
                <a:gd name="connsiteX4420" fmla="*/ 359931 w 948439"/>
                <a:gd name="connsiteY4420" fmla="*/ 161172 h 1120444"/>
                <a:gd name="connsiteX4421" fmla="*/ 360453 w 948439"/>
                <a:gd name="connsiteY4421" fmla="*/ 161760 h 1120444"/>
                <a:gd name="connsiteX4422" fmla="*/ 359735 w 948439"/>
                <a:gd name="connsiteY4422" fmla="*/ 162543 h 1120444"/>
                <a:gd name="connsiteX4423" fmla="*/ 358822 w 948439"/>
                <a:gd name="connsiteY4423" fmla="*/ 162869 h 1120444"/>
                <a:gd name="connsiteX4424" fmla="*/ 358822 w 948439"/>
                <a:gd name="connsiteY4424" fmla="*/ 163979 h 1120444"/>
                <a:gd name="connsiteX4425" fmla="*/ 358104 w 948439"/>
                <a:gd name="connsiteY4425" fmla="*/ 165675 h 1120444"/>
                <a:gd name="connsiteX4426" fmla="*/ 357190 w 948439"/>
                <a:gd name="connsiteY4426" fmla="*/ 166132 h 1120444"/>
                <a:gd name="connsiteX4427" fmla="*/ 356472 w 948439"/>
                <a:gd name="connsiteY4427" fmla="*/ 164892 h 1120444"/>
                <a:gd name="connsiteX4428" fmla="*/ 357190 w 948439"/>
                <a:gd name="connsiteY4428" fmla="*/ 162412 h 1120444"/>
                <a:gd name="connsiteX4429" fmla="*/ 357908 w 948439"/>
                <a:gd name="connsiteY4429" fmla="*/ 161955 h 1120444"/>
                <a:gd name="connsiteX4430" fmla="*/ 357908 w 948439"/>
                <a:gd name="connsiteY4430" fmla="*/ 161172 h 1120444"/>
                <a:gd name="connsiteX4431" fmla="*/ 358495 w 948439"/>
                <a:gd name="connsiteY4431" fmla="*/ 161042 h 1120444"/>
                <a:gd name="connsiteX4432" fmla="*/ 359800 w 948439"/>
                <a:gd name="connsiteY4432" fmla="*/ 159019 h 1120444"/>
                <a:gd name="connsiteX4433" fmla="*/ 357386 w 948439"/>
                <a:gd name="connsiteY4433" fmla="*/ 154060 h 1120444"/>
                <a:gd name="connsiteX4434" fmla="*/ 356799 w 948439"/>
                <a:gd name="connsiteY4434" fmla="*/ 150993 h 1120444"/>
                <a:gd name="connsiteX4435" fmla="*/ 356407 w 948439"/>
                <a:gd name="connsiteY4435" fmla="*/ 150863 h 1120444"/>
                <a:gd name="connsiteX4436" fmla="*/ 356603 w 948439"/>
                <a:gd name="connsiteY4436" fmla="*/ 150080 h 1120444"/>
                <a:gd name="connsiteX4437" fmla="*/ 358495 w 948439"/>
                <a:gd name="connsiteY4437" fmla="*/ 147600 h 1120444"/>
                <a:gd name="connsiteX4438" fmla="*/ 359996 w 948439"/>
                <a:gd name="connsiteY4438" fmla="*/ 148187 h 1120444"/>
                <a:gd name="connsiteX4439" fmla="*/ 360714 w 948439"/>
                <a:gd name="connsiteY4439" fmla="*/ 146948 h 1120444"/>
                <a:gd name="connsiteX4440" fmla="*/ 362737 w 948439"/>
                <a:gd name="connsiteY4440" fmla="*/ 146361 h 1120444"/>
                <a:gd name="connsiteX4441" fmla="*/ 363650 w 948439"/>
                <a:gd name="connsiteY4441" fmla="*/ 145578 h 1120444"/>
                <a:gd name="connsiteX4442" fmla="*/ 363846 w 948439"/>
                <a:gd name="connsiteY4442" fmla="*/ 146361 h 1120444"/>
                <a:gd name="connsiteX4443" fmla="*/ 366456 w 948439"/>
                <a:gd name="connsiteY4443" fmla="*/ 146361 h 1120444"/>
                <a:gd name="connsiteX4444" fmla="*/ 367174 w 948439"/>
                <a:gd name="connsiteY4444" fmla="*/ 144533 h 1120444"/>
                <a:gd name="connsiteX4445" fmla="*/ 367370 w 948439"/>
                <a:gd name="connsiteY4445" fmla="*/ 142380 h 1120444"/>
                <a:gd name="connsiteX4446" fmla="*/ 368870 w 948439"/>
                <a:gd name="connsiteY4446" fmla="*/ 138856 h 1120444"/>
                <a:gd name="connsiteX4447" fmla="*/ 368348 w 948439"/>
                <a:gd name="connsiteY4447" fmla="*/ 136377 h 1120444"/>
                <a:gd name="connsiteX4448" fmla="*/ 367043 w 948439"/>
                <a:gd name="connsiteY4448" fmla="*/ 133310 h 1120444"/>
                <a:gd name="connsiteX4449" fmla="*/ 366326 w 948439"/>
                <a:gd name="connsiteY4449" fmla="*/ 133310 h 1120444"/>
                <a:gd name="connsiteX4450" fmla="*/ 366521 w 948439"/>
                <a:gd name="connsiteY4450" fmla="*/ 134093 h 1120444"/>
                <a:gd name="connsiteX4451" fmla="*/ 363716 w 948439"/>
                <a:gd name="connsiteY4451" fmla="*/ 135202 h 1120444"/>
                <a:gd name="connsiteX4452" fmla="*/ 362019 w 948439"/>
                <a:gd name="connsiteY4452" fmla="*/ 137356 h 1120444"/>
                <a:gd name="connsiteX4453" fmla="*/ 361301 w 948439"/>
                <a:gd name="connsiteY4453" fmla="*/ 139705 h 1120444"/>
                <a:gd name="connsiteX4454" fmla="*/ 360192 w 948439"/>
                <a:gd name="connsiteY4454" fmla="*/ 140488 h 1120444"/>
                <a:gd name="connsiteX4455" fmla="*/ 358691 w 948439"/>
                <a:gd name="connsiteY4455" fmla="*/ 140488 h 1120444"/>
                <a:gd name="connsiteX4456" fmla="*/ 358104 w 948439"/>
                <a:gd name="connsiteY4456" fmla="*/ 142967 h 1120444"/>
                <a:gd name="connsiteX4457" fmla="*/ 358300 w 948439"/>
                <a:gd name="connsiteY4457" fmla="*/ 143881 h 1120444"/>
                <a:gd name="connsiteX4458" fmla="*/ 357582 w 948439"/>
                <a:gd name="connsiteY4458" fmla="*/ 144990 h 1120444"/>
                <a:gd name="connsiteX4459" fmla="*/ 355689 w 948439"/>
                <a:gd name="connsiteY4459" fmla="*/ 146817 h 1120444"/>
                <a:gd name="connsiteX4460" fmla="*/ 355102 w 948439"/>
                <a:gd name="connsiteY4460" fmla="*/ 146817 h 1120444"/>
                <a:gd name="connsiteX4461" fmla="*/ 353797 w 948439"/>
                <a:gd name="connsiteY4461" fmla="*/ 148383 h 1120444"/>
                <a:gd name="connsiteX4462" fmla="*/ 353079 w 948439"/>
                <a:gd name="connsiteY4462" fmla="*/ 150993 h 1120444"/>
                <a:gd name="connsiteX4463" fmla="*/ 351252 w 948439"/>
                <a:gd name="connsiteY4463" fmla="*/ 151450 h 1120444"/>
                <a:gd name="connsiteX4464" fmla="*/ 350143 w 948439"/>
                <a:gd name="connsiteY4464" fmla="*/ 152233 h 1120444"/>
                <a:gd name="connsiteX4465" fmla="*/ 349751 w 948439"/>
                <a:gd name="connsiteY4465" fmla="*/ 153016 h 1120444"/>
                <a:gd name="connsiteX4466" fmla="*/ 348838 w 948439"/>
                <a:gd name="connsiteY4466" fmla="*/ 153016 h 1120444"/>
                <a:gd name="connsiteX4467" fmla="*/ 348251 w 948439"/>
                <a:gd name="connsiteY4467" fmla="*/ 153473 h 1120444"/>
                <a:gd name="connsiteX4468" fmla="*/ 348251 w 948439"/>
                <a:gd name="connsiteY4468" fmla="*/ 154256 h 1120444"/>
                <a:gd name="connsiteX4469" fmla="*/ 347533 w 948439"/>
                <a:gd name="connsiteY4469" fmla="*/ 153147 h 1120444"/>
                <a:gd name="connsiteX4470" fmla="*/ 348055 w 948439"/>
                <a:gd name="connsiteY4470" fmla="*/ 152560 h 1120444"/>
                <a:gd name="connsiteX4471" fmla="*/ 348055 w 948439"/>
                <a:gd name="connsiteY4471" fmla="*/ 151450 h 1120444"/>
                <a:gd name="connsiteX4472" fmla="*/ 347141 w 948439"/>
                <a:gd name="connsiteY4472" fmla="*/ 151124 h 1120444"/>
                <a:gd name="connsiteX4473" fmla="*/ 346228 w 948439"/>
                <a:gd name="connsiteY4473" fmla="*/ 148840 h 1120444"/>
                <a:gd name="connsiteX4474" fmla="*/ 344923 w 948439"/>
                <a:gd name="connsiteY4474" fmla="*/ 148709 h 1120444"/>
                <a:gd name="connsiteX4475" fmla="*/ 344009 w 948439"/>
                <a:gd name="connsiteY4475" fmla="*/ 149623 h 1120444"/>
                <a:gd name="connsiteX4476" fmla="*/ 344009 w 948439"/>
                <a:gd name="connsiteY4476" fmla="*/ 148514 h 1120444"/>
                <a:gd name="connsiteX4477" fmla="*/ 344727 w 948439"/>
                <a:gd name="connsiteY4477" fmla="*/ 147144 h 1120444"/>
                <a:gd name="connsiteX4478" fmla="*/ 344727 w 948439"/>
                <a:gd name="connsiteY4478" fmla="*/ 145121 h 1120444"/>
                <a:gd name="connsiteX4479" fmla="*/ 343814 w 948439"/>
                <a:gd name="connsiteY4479" fmla="*/ 145251 h 1120444"/>
                <a:gd name="connsiteX4480" fmla="*/ 342704 w 948439"/>
                <a:gd name="connsiteY4480" fmla="*/ 142641 h 1120444"/>
                <a:gd name="connsiteX4481" fmla="*/ 343096 w 948439"/>
                <a:gd name="connsiteY4481" fmla="*/ 139574 h 1120444"/>
                <a:gd name="connsiteX4482" fmla="*/ 340486 w 948439"/>
                <a:gd name="connsiteY4482" fmla="*/ 137878 h 1120444"/>
                <a:gd name="connsiteX4483" fmla="*/ 340094 w 948439"/>
                <a:gd name="connsiteY4483" fmla="*/ 138987 h 1120444"/>
                <a:gd name="connsiteX4484" fmla="*/ 339703 w 948439"/>
                <a:gd name="connsiteY4484" fmla="*/ 138661 h 1120444"/>
                <a:gd name="connsiteX4485" fmla="*/ 337876 w 948439"/>
                <a:gd name="connsiteY4485" fmla="*/ 138987 h 1120444"/>
                <a:gd name="connsiteX4486" fmla="*/ 337484 w 948439"/>
                <a:gd name="connsiteY4486" fmla="*/ 140227 h 1120444"/>
                <a:gd name="connsiteX4487" fmla="*/ 335266 w 948439"/>
                <a:gd name="connsiteY4487" fmla="*/ 139901 h 1120444"/>
                <a:gd name="connsiteX4488" fmla="*/ 334352 w 948439"/>
                <a:gd name="connsiteY4488" fmla="*/ 141467 h 1120444"/>
                <a:gd name="connsiteX4489" fmla="*/ 333243 w 948439"/>
                <a:gd name="connsiteY4489" fmla="*/ 141923 h 1120444"/>
                <a:gd name="connsiteX4490" fmla="*/ 333243 w 948439"/>
                <a:gd name="connsiteY4490" fmla="*/ 140814 h 1120444"/>
                <a:gd name="connsiteX4491" fmla="*/ 332525 w 948439"/>
                <a:gd name="connsiteY4491" fmla="*/ 140814 h 1120444"/>
                <a:gd name="connsiteX4492" fmla="*/ 332525 w 948439"/>
                <a:gd name="connsiteY4492" fmla="*/ 138987 h 1120444"/>
                <a:gd name="connsiteX4493" fmla="*/ 332134 w 948439"/>
                <a:gd name="connsiteY4493" fmla="*/ 138987 h 1120444"/>
                <a:gd name="connsiteX4494" fmla="*/ 332134 w 948439"/>
                <a:gd name="connsiteY4494" fmla="*/ 138204 h 1120444"/>
                <a:gd name="connsiteX4495" fmla="*/ 333047 w 948439"/>
                <a:gd name="connsiteY4495" fmla="*/ 137421 h 1120444"/>
                <a:gd name="connsiteX4496" fmla="*/ 332851 w 948439"/>
                <a:gd name="connsiteY4496" fmla="*/ 136507 h 1120444"/>
                <a:gd name="connsiteX4497" fmla="*/ 332329 w 948439"/>
                <a:gd name="connsiteY4497" fmla="*/ 136377 h 1120444"/>
                <a:gd name="connsiteX4498" fmla="*/ 331938 w 948439"/>
                <a:gd name="connsiteY4498" fmla="*/ 137617 h 1120444"/>
                <a:gd name="connsiteX4499" fmla="*/ 331024 w 948439"/>
                <a:gd name="connsiteY4499" fmla="*/ 137617 h 1120444"/>
                <a:gd name="connsiteX4500" fmla="*/ 330633 w 948439"/>
                <a:gd name="connsiteY4500" fmla="*/ 136834 h 1120444"/>
                <a:gd name="connsiteX4501" fmla="*/ 326196 w 948439"/>
                <a:gd name="connsiteY4501" fmla="*/ 135920 h 1120444"/>
                <a:gd name="connsiteX4502" fmla="*/ 326000 w 948439"/>
                <a:gd name="connsiteY4502" fmla="*/ 135333 h 1120444"/>
                <a:gd name="connsiteX4503" fmla="*/ 326717 w 948439"/>
                <a:gd name="connsiteY4503" fmla="*/ 135007 h 1120444"/>
                <a:gd name="connsiteX4504" fmla="*/ 327109 w 948439"/>
                <a:gd name="connsiteY4504" fmla="*/ 134223 h 1120444"/>
                <a:gd name="connsiteX4505" fmla="*/ 327109 w 948439"/>
                <a:gd name="connsiteY4505" fmla="*/ 133310 h 1120444"/>
                <a:gd name="connsiteX4506" fmla="*/ 326391 w 948439"/>
                <a:gd name="connsiteY4506" fmla="*/ 132396 h 1120444"/>
                <a:gd name="connsiteX4507" fmla="*/ 326587 w 948439"/>
                <a:gd name="connsiteY4507" fmla="*/ 130830 h 1120444"/>
                <a:gd name="connsiteX4508" fmla="*/ 327174 w 948439"/>
                <a:gd name="connsiteY4508" fmla="*/ 130374 h 1120444"/>
                <a:gd name="connsiteX4509" fmla="*/ 327174 w 948439"/>
                <a:gd name="connsiteY4509" fmla="*/ 128808 h 1120444"/>
                <a:gd name="connsiteX4510" fmla="*/ 328479 w 948439"/>
                <a:gd name="connsiteY4510" fmla="*/ 127437 h 1120444"/>
                <a:gd name="connsiteX4511" fmla="*/ 328675 w 948439"/>
                <a:gd name="connsiteY4511" fmla="*/ 125414 h 1120444"/>
                <a:gd name="connsiteX4512" fmla="*/ 330176 w 948439"/>
                <a:gd name="connsiteY4512" fmla="*/ 125284 h 1120444"/>
                <a:gd name="connsiteX4513" fmla="*/ 330372 w 948439"/>
                <a:gd name="connsiteY4513" fmla="*/ 124697 h 1120444"/>
                <a:gd name="connsiteX4514" fmla="*/ 327370 w 948439"/>
                <a:gd name="connsiteY4514" fmla="*/ 125480 h 1120444"/>
                <a:gd name="connsiteX4515" fmla="*/ 327174 w 948439"/>
                <a:gd name="connsiteY4515" fmla="*/ 123326 h 1120444"/>
                <a:gd name="connsiteX4516" fmla="*/ 328675 w 948439"/>
                <a:gd name="connsiteY4516" fmla="*/ 122413 h 1120444"/>
                <a:gd name="connsiteX4517" fmla="*/ 327370 w 948439"/>
                <a:gd name="connsiteY4517" fmla="*/ 120260 h 1120444"/>
                <a:gd name="connsiteX4518" fmla="*/ 325478 w 948439"/>
                <a:gd name="connsiteY4518" fmla="*/ 118889 h 1120444"/>
                <a:gd name="connsiteX4519" fmla="*/ 324564 w 948439"/>
                <a:gd name="connsiteY4519" fmla="*/ 117062 h 1120444"/>
                <a:gd name="connsiteX4520" fmla="*/ 321954 w 948439"/>
                <a:gd name="connsiteY4520" fmla="*/ 116279 h 1120444"/>
                <a:gd name="connsiteX4521" fmla="*/ 320845 w 948439"/>
                <a:gd name="connsiteY4521" fmla="*/ 114583 h 1120444"/>
                <a:gd name="connsiteX4522" fmla="*/ 321236 w 948439"/>
                <a:gd name="connsiteY4522" fmla="*/ 113016 h 1120444"/>
                <a:gd name="connsiteX4523" fmla="*/ 321041 w 948439"/>
                <a:gd name="connsiteY4523" fmla="*/ 111777 h 1120444"/>
                <a:gd name="connsiteX4524" fmla="*/ 321954 w 948439"/>
                <a:gd name="connsiteY4524" fmla="*/ 110994 h 1120444"/>
                <a:gd name="connsiteX4525" fmla="*/ 321758 w 948439"/>
                <a:gd name="connsiteY4525" fmla="*/ 109754 h 1120444"/>
                <a:gd name="connsiteX4526" fmla="*/ 319931 w 948439"/>
                <a:gd name="connsiteY4526" fmla="*/ 108971 h 1120444"/>
                <a:gd name="connsiteX4527" fmla="*/ 318626 w 948439"/>
                <a:gd name="connsiteY4527" fmla="*/ 108971 h 1120444"/>
                <a:gd name="connsiteX4528" fmla="*/ 317321 w 948439"/>
                <a:gd name="connsiteY4528" fmla="*/ 108188 h 1120444"/>
                <a:gd name="connsiteX4529" fmla="*/ 316016 w 948439"/>
                <a:gd name="connsiteY4529" fmla="*/ 105708 h 1120444"/>
                <a:gd name="connsiteX4530" fmla="*/ 313210 w 948439"/>
                <a:gd name="connsiteY4530" fmla="*/ 104338 h 1120444"/>
                <a:gd name="connsiteX4531" fmla="*/ 313406 w 948439"/>
                <a:gd name="connsiteY4531" fmla="*/ 104012 h 1120444"/>
                <a:gd name="connsiteX4532" fmla="*/ 312493 w 948439"/>
                <a:gd name="connsiteY4532" fmla="*/ 103424 h 1120444"/>
                <a:gd name="connsiteX4533" fmla="*/ 312297 w 948439"/>
                <a:gd name="connsiteY4533" fmla="*/ 102641 h 1120444"/>
                <a:gd name="connsiteX4534" fmla="*/ 310600 w 948439"/>
                <a:gd name="connsiteY4534" fmla="*/ 101402 h 1120444"/>
                <a:gd name="connsiteX4535" fmla="*/ 311187 w 948439"/>
                <a:gd name="connsiteY4535" fmla="*/ 100814 h 1120444"/>
                <a:gd name="connsiteX4536" fmla="*/ 311383 w 948439"/>
                <a:gd name="connsiteY4536" fmla="*/ 99248 h 1120444"/>
                <a:gd name="connsiteX4537" fmla="*/ 312101 w 948439"/>
                <a:gd name="connsiteY4537" fmla="*/ 98465 h 1120444"/>
                <a:gd name="connsiteX4538" fmla="*/ 311187 w 948439"/>
                <a:gd name="connsiteY4538" fmla="*/ 98008 h 1120444"/>
                <a:gd name="connsiteX4539" fmla="*/ 310470 w 948439"/>
                <a:gd name="connsiteY4539" fmla="*/ 96769 h 1120444"/>
                <a:gd name="connsiteX4540" fmla="*/ 309752 w 948439"/>
                <a:gd name="connsiteY4540" fmla="*/ 96638 h 1120444"/>
                <a:gd name="connsiteX4541" fmla="*/ 309426 w 948439"/>
                <a:gd name="connsiteY4541" fmla="*/ 94811 h 1120444"/>
                <a:gd name="connsiteX4542" fmla="*/ 309817 w 948439"/>
                <a:gd name="connsiteY4542" fmla="*/ 94681 h 1120444"/>
                <a:gd name="connsiteX4543" fmla="*/ 309621 w 948439"/>
                <a:gd name="connsiteY4543" fmla="*/ 93898 h 1120444"/>
                <a:gd name="connsiteX4544" fmla="*/ 311449 w 948439"/>
                <a:gd name="connsiteY4544" fmla="*/ 92005 h 1120444"/>
                <a:gd name="connsiteX4545" fmla="*/ 311057 w 948439"/>
                <a:gd name="connsiteY4545" fmla="*/ 91092 h 1120444"/>
                <a:gd name="connsiteX4546" fmla="*/ 310470 w 948439"/>
                <a:gd name="connsiteY4546" fmla="*/ 91222 h 1120444"/>
                <a:gd name="connsiteX4547" fmla="*/ 309752 w 948439"/>
                <a:gd name="connsiteY4547" fmla="*/ 92332 h 1120444"/>
                <a:gd name="connsiteX4548" fmla="*/ 309752 w 948439"/>
                <a:gd name="connsiteY4548" fmla="*/ 92919 h 1120444"/>
                <a:gd name="connsiteX4549" fmla="*/ 309165 w 948439"/>
                <a:gd name="connsiteY4549" fmla="*/ 93049 h 1120444"/>
                <a:gd name="connsiteX4550" fmla="*/ 307860 w 948439"/>
                <a:gd name="connsiteY4550" fmla="*/ 91809 h 1120444"/>
                <a:gd name="connsiteX4551" fmla="*/ 308055 w 948439"/>
                <a:gd name="connsiteY4551" fmla="*/ 90896 h 1120444"/>
                <a:gd name="connsiteX4552" fmla="*/ 307533 w 948439"/>
                <a:gd name="connsiteY4552" fmla="*/ 90896 h 1120444"/>
                <a:gd name="connsiteX4553" fmla="*/ 306816 w 948439"/>
                <a:gd name="connsiteY4553" fmla="*/ 90113 h 1120444"/>
                <a:gd name="connsiteX4554" fmla="*/ 307011 w 948439"/>
                <a:gd name="connsiteY4554" fmla="*/ 89526 h 1120444"/>
                <a:gd name="connsiteX4555" fmla="*/ 306620 w 948439"/>
                <a:gd name="connsiteY4555" fmla="*/ 88939 h 1120444"/>
                <a:gd name="connsiteX4556" fmla="*/ 307533 w 948439"/>
                <a:gd name="connsiteY4556" fmla="*/ 88808 h 1120444"/>
                <a:gd name="connsiteX4557" fmla="*/ 306816 w 948439"/>
                <a:gd name="connsiteY4557" fmla="*/ 88351 h 1120444"/>
                <a:gd name="connsiteX4558" fmla="*/ 307011 w 948439"/>
                <a:gd name="connsiteY4558" fmla="*/ 87699 h 1120444"/>
                <a:gd name="connsiteX4559" fmla="*/ 306489 w 948439"/>
                <a:gd name="connsiteY4559" fmla="*/ 87568 h 1120444"/>
                <a:gd name="connsiteX4560" fmla="*/ 305902 w 948439"/>
                <a:gd name="connsiteY4560" fmla="*/ 88025 h 1120444"/>
                <a:gd name="connsiteX4561" fmla="*/ 305184 w 948439"/>
                <a:gd name="connsiteY4561" fmla="*/ 88025 h 1120444"/>
                <a:gd name="connsiteX4562" fmla="*/ 305184 w 948439"/>
                <a:gd name="connsiteY4562" fmla="*/ 88808 h 1120444"/>
                <a:gd name="connsiteX4563" fmla="*/ 304793 w 948439"/>
                <a:gd name="connsiteY4563" fmla="*/ 88939 h 1120444"/>
                <a:gd name="connsiteX4564" fmla="*/ 304075 w 948439"/>
                <a:gd name="connsiteY4564" fmla="*/ 88351 h 1120444"/>
                <a:gd name="connsiteX4565" fmla="*/ 304075 w 948439"/>
                <a:gd name="connsiteY4565" fmla="*/ 88025 h 1120444"/>
                <a:gd name="connsiteX4566" fmla="*/ 304793 w 948439"/>
                <a:gd name="connsiteY4566" fmla="*/ 87894 h 1120444"/>
                <a:gd name="connsiteX4567" fmla="*/ 304206 w 948439"/>
                <a:gd name="connsiteY4567" fmla="*/ 87438 h 1120444"/>
                <a:gd name="connsiteX4568" fmla="*/ 304401 w 948439"/>
                <a:gd name="connsiteY4568" fmla="*/ 86785 h 1120444"/>
                <a:gd name="connsiteX4569" fmla="*/ 304010 w 948439"/>
                <a:gd name="connsiteY4569" fmla="*/ 86459 h 1120444"/>
                <a:gd name="connsiteX4570" fmla="*/ 302901 w 948439"/>
                <a:gd name="connsiteY4570" fmla="*/ 87372 h 1120444"/>
                <a:gd name="connsiteX4571" fmla="*/ 302509 w 948439"/>
                <a:gd name="connsiteY4571" fmla="*/ 86720 h 1120444"/>
                <a:gd name="connsiteX4572" fmla="*/ 301008 w 948439"/>
                <a:gd name="connsiteY4572" fmla="*/ 85937 h 1120444"/>
                <a:gd name="connsiteX4573" fmla="*/ 301530 w 948439"/>
                <a:gd name="connsiteY4573" fmla="*/ 83914 h 1120444"/>
                <a:gd name="connsiteX4574" fmla="*/ 300812 w 948439"/>
                <a:gd name="connsiteY4574" fmla="*/ 83784 h 1120444"/>
                <a:gd name="connsiteX4575" fmla="*/ 300617 w 948439"/>
                <a:gd name="connsiteY4575" fmla="*/ 84697 h 1120444"/>
                <a:gd name="connsiteX4576" fmla="*/ 299703 w 948439"/>
                <a:gd name="connsiteY4576" fmla="*/ 84828 h 1120444"/>
                <a:gd name="connsiteX4577" fmla="*/ 299899 w 948439"/>
                <a:gd name="connsiteY4577" fmla="*/ 83588 h 1120444"/>
                <a:gd name="connsiteX4578" fmla="*/ 299507 w 948439"/>
                <a:gd name="connsiteY4578" fmla="*/ 83457 h 1120444"/>
                <a:gd name="connsiteX4579" fmla="*/ 299507 w 948439"/>
                <a:gd name="connsiteY4579" fmla="*/ 83001 h 1120444"/>
                <a:gd name="connsiteX4580" fmla="*/ 301204 w 948439"/>
                <a:gd name="connsiteY4580" fmla="*/ 82870 h 1120444"/>
                <a:gd name="connsiteX4581" fmla="*/ 301008 w 948439"/>
                <a:gd name="connsiteY4581" fmla="*/ 81957 h 1120444"/>
                <a:gd name="connsiteX4582" fmla="*/ 303227 w 948439"/>
                <a:gd name="connsiteY4582" fmla="*/ 80847 h 1120444"/>
                <a:gd name="connsiteX4583" fmla="*/ 303227 w 948439"/>
                <a:gd name="connsiteY4583" fmla="*/ 79281 h 1120444"/>
                <a:gd name="connsiteX4584" fmla="*/ 304140 w 948439"/>
                <a:gd name="connsiteY4584" fmla="*/ 78955 h 1120444"/>
                <a:gd name="connsiteX4585" fmla="*/ 306946 w 948439"/>
                <a:gd name="connsiteY4585" fmla="*/ 75888 h 1120444"/>
                <a:gd name="connsiteX4586" fmla="*/ 308643 w 948439"/>
                <a:gd name="connsiteY4586" fmla="*/ 74648 h 1120444"/>
                <a:gd name="connsiteX4587" fmla="*/ 309034 w 948439"/>
                <a:gd name="connsiteY4587" fmla="*/ 72756 h 1120444"/>
                <a:gd name="connsiteX4588" fmla="*/ 309426 w 948439"/>
                <a:gd name="connsiteY4588" fmla="*/ 72626 h 1120444"/>
                <a:gd name="connsiteX4589" fmla="*/ 310013 w 948439"/>
                <a:gd name="connsiteY4589" fmla="*/ 73735 h 1120444"/>
                <a:gd name="connsiteX4590" fmla="*/ 310731 w 948439"/>
                <a:gd name="connsiteY4590" fmla="*/ 73735 h 1120444"/>
                <a:gd name="connsiteX4591" fmla="*/ 311840 w 948439"/>
                <a:gd name="connsiteY4591" fmla="*/ 73278 h 1120444"/>
                <a:gd name="connsiteX4592" fmla="*/ 312036 w 948439"/>
                <a:gd name="connsiteY4592" fmla="*/ 72821 h 1120444"/>
                <a:gd name="connsiteX4593" fmla="*/ 313537 w 948439"/>
                <a:gd name="connsiteY4593" fmla="*/ 72364 h 1120444"/>
                <a:gd name="connsiteX4594" fmla="*/ 313732 w 948439"/>
                <a:gd name="connsiteY4594" fmla="*/ 70342 h 1120444"/>
                <a:gd name="connsiteX4595" fmla="*/ 315037 w 948439"/>
                <a:gd name="connsiteY4595" fmla="*/ 68776 h 1120444"/>
                <a:gd name="connsiteX4596" fmla="*/ 316147 w 948439"/>
                <a:gd name="connsiteY4596" fmla="*/ 68776 h 1120444"/>
                <a:gd name="connsiteX4597" fmla="*/ 316147 w 948439"/>
                <a:gd name="connsiteY4597" fmla="*/ 68449 h 1120444"/>
                <a:gd name="connsiteX4598" fmla="*/ 314124 w 948439"/>
                <a:gd name="connsiteY4598" fmla="*/ 68449 h 1120444"/>
                <a:gd name="connsiteX4599" fmla="*/ 313015 w 948439"/>
                <a:gd name="connsiteY4599" fmla="*/ 70342 h 1120444"/>
                <a:gd name="connsiteX4600" fmla="*/ 310796 w 948439"/>
                <a:gd name="connsiteY4600" fmla="*/ 70798 h 1120444"/>
                <a:gd name="connsiteX4601" fmla="*/ 310274 w 948439"/>
                <a:gd name="connsiteY4601" fmla="*/ 70798 h 1120444"/>
                <a:gd name="connsiteX4602" fmla="*/ 310274 w 948439"/>
                <a:gd name="connsiteY4602" fmla="*/ 70015 h 1120444"/>
                <a:gd name="connsiteX4603" fmla="*/ 309883 w 948439"/>
                <a:gd name="connsiteY4603" fmla="*/ 70015 h 1120444"/>
                <a:gd name="connsiteX4604" fmla="*/ 308773 w 948439"/>
                <a:gd name="connsiteY4604" fmla="*/ 72495 h 1120444"/>
                <a:gd name="connsiteX4605" fmla="*/ 307860 w 948439"/>
                <a:gd name="connsiteY4605" fmla="*/ 72952 h 1120444"/>
                <a:gd name="connsiteX4606" fmla="*/ 307142 w 948439"/>
                <a:gd name="connsiteY4606" fmla="*/ 71842 h 1120444"/>
                <a:gd name="connsiteX4607" fmla="*/ 308447 w 948439"/>
                <a:gd name="connsiteY4607" fmla="*/ 69036 h 1120444"/>
                <a:gd name="connsiteX4608" fmla="*/ 308055 w 948439"/>
                <a:gd name="connsiteY4608" fmla="*/ 67666 h 1120444"/>
                <a:gd name="connsiteX4609" fmla="*/ 308643 w 948439"/>
                <a:gd name="connsiteY4609" fmla="*/ 66296 h 1120444"/>
                <a:gd name="connsiteX4610" fmla="*/ 308251 w 948439"/>
                <a:gd name="connsiteY4610" fmla="*/ 63816 h 1120444"/>
                <a:gd name="connsiteX4611" fmla="*/ 307533 w 948439"/>
                <a:gd name="connsiteY4611" fmla="*/ 62707 h 1120444"/>
                <a:gd name="connsiteX4612" fmla="*/ 305641 w 948439"/>
                <a:gd name="connsiteY4612" fmla="*/ 62577 h 1120444"/>
                <a:gd name="connsiteX4613" fmla="*/ 305641 w 948439"/>
                <a:gd name="connsiteY4613" fmla="*/ 60684 h 1120444"/>
                <a:gd name="connsiteX4614" fmla="*/ 305119 w 948439"/>
                <a:gd name="connsiteY4614" fmla="*/ 59118 h 1120444"/>
                <a:gd name="connsiteX4615" fmla="*/ 303422 w 948439"/>
                <a:gd name="connsiteY4615" fmla="*/ 58988 h 1120444"/>
                <a:gd name="connsiteX4616" fmla="*/ 302901 w 948439"/>
                <a:gd name="connsiteY4616" fmla="*/ 59314 h 1120444"/>
                <a:gd name="connsiteX4617" fmla="*/ 302901 w 948439"/>
                <a:gd name="connsiteY4617" fmla="*/ 58857 h 1120444"/>
                <a:gd name="connsiteX4618" fmla="*/ 301595 w 948439"/>
                <a:gd name="connsiteY4618" fmla="*/ 58400 h 1120444"/>
                <a:gd name="connsiteX4619" fmla="*/ 302118 w 948439"/>
                <a:gd name="connsiteY4619" fmla="*/ 56247 h 1120444"/>
                <a:gd name="connsiteX4620" fmla="*/ 301008 w 948439"/>
                <a:gd name="connsiteY4620" fmla="*/ 56247 h 1120444"/>
                <a:gd name="connsiteX4621" fmla="*/ 300617 w 948439"/>
                <a:gd name="connsiteY4621" fmla="*/ 55791 h 1120444"/>
                <a:gd name="connsiteX4622" fmla="*/ 300812 w 948439"/>
                <a:gd name="connsiteY4622" fmla="*/ 54877 h 1120444"/>
                <a:gd name="connsiteX4623" fmla="*/ 301530 w 948439"/>
                <a:gd name="connsiteY4623" fmla="*/ 54746 h 1120444"/>
                <a:gd name="connsiteX4624" fmla="*/ 301922 w 948439"/>
                <a:gd name="connsiteY4624" fmla="*/ 53637 h 1120444"/>
                <a:gd name="connsiteX4625" fmla="*/ 302639 w 948439"/>
                <a:gd name="connsiteY4625" fmla="*/ 54094 h 1120444"/>
                <a:gd name="connsiteX4626" fmla="*/ 304140 w 948439"/>
                <a:gd name="connsiteY4626" fmla="*/ 54094 h 1120444"/>
                <a:gd name="connsiteX4627" fmla="*/ 305641 w 948439"/>
                <a:gd name="connsiteY4627" fmla="*/ 52528 h 1120444"/>
                <a:gd name="connsiteX4628" fmla="*/ 305641 w 948439"/>
                <a:gd name="connsiteY4628" fmla="*/ 50831 h 1120444"/>
                <a:gd name="connsiteX4629" fmla="*/ 305119 w 948439"/>
                <a:gd name="connsiteY4629" fmla="*/ 50179 h 1120444"/>
                <a:gd name="connsiteX4630" fmla="*/ 305119 w 948439"/>
                <a:gd name="connsiteY4630" fmla="*/ 49591 h 1120444"/>
                <a:gd name="connsiteX4631" fmla="*/ 305837 w 948439"/>
                <a:gd name="connsiteY4631" fmla="*/ 48482 h 1120444"/>
                <a:gd name="connsiteX4632" fmla="*/ 306555 w 948439"/>
                <a:gd name="connsiteY4632" fmla="*/ 48482 h 1120444"/>
                <a:gd name="connsiteX4633" fmla="*/ 306750 w 948439"/>
                <a:gd name="connsiteY4633" fmla="*/ 47569 h 1120444"/>
                <a:gd name="connsiteX4634" fmla="*/ 305445 w 948439"/>
                <a:gd name="connsiteY4634" fmla="*/ 47438 h 1120444"/>
                <a:gd name="connsiteX4635" fmla="*/ 305445 w 948439"/>
                <a:gd name="connsiteY4635" fmla="*/ 46851 h 1120444"/>
                <a:gd name="connsiteX4636" fmla="*/ 305641 w 948439"/>
                <a:gd name="connsiteY4636" fmla="*/ 46198 h 1120444"/>
                <a:gd name="connsiteX4637" fmla="*/ 306750 w 948439"/>
                <a:gd name="connsiteY4637" fmla="*/ 45285 h 1120444"/>
                <a:gd name="connsiteX4638" fmla="*/ 307142 w 948439"/>
                <a:gd name="connsiteY4638" fmla="*/ 43719 h 1120444"/>
                <a:gd name="connsiteX4639" fmla="*/ 305119 w 948439"/>
                <a:gd name="connsiteY4639" fmla="*/ 42936 h 1120444"/>
                <a:gd name="connsiteX4640" fmla="*/ 305837 w 948439"/>
                <a:gd name="connsiteY4640" fmla="*/ 42609 h 1120444"/>
                <a:gd name="connsiteX4641" fmla="*/ 307533 w 948439"/>
                <a:gd name="connsiteY4641" fmla="*/ 40260 h 1120444"/>
                <a:gd name="connsiteX4642" fmla="*/ 308838 w 948439"/>
                <a:gd name="connsiteY4642" fmla="*/ 39804 h 1120444"/>
                <a:gd name="connsiteX4643" fmla="*/ 309034 w 948439"/>
                <a:gd name="connsiteY4643" fmla="*/ 37650 h 1120444"/>
                <a:gd name="connsiteX4644" fmla="*/ 309556 w 948439"/>
                <a:gd name="connsiteY4644" fmla="*/ 36998 h 1120444"/>
                <a:gd name="connsiteX4645" fmla="*/ 309752 w 948439"/>
                <a:gd name="connsiteY4645" fmla="*/ 32169 h 1120444"/>
                <a:gd name="connsiteX4646" fmla="*/ 310666 w 948439"/>
                <a:gd name="connsiteY4646" fmla="*/ 32039 h 1120444"/>
                <a:gd name="connsiteX4647" fmla="*/ 309556 w 948439"/>
                <a:gd name="connsiteY4647" fmla="*/ 29690 h 1120444"/>
                <a:gd name="connsiteX4648" fmla="*/ 308251 w 948439"/>
                <a:gd name="connsiteY4648" fmla="*/ 29690 h 1120444"/>
                <a:gd name="connsiteX4649" fmla="*/ 307729 w 948439"/>
                <a:gd name="connsiteY4649" fmla="*/ 29102 h 1120444"/>
                <a:gd name="connsiteX4650" fmla="*/ 307729 w 948439"/>
                <a:gd name="connsiteY4650" fmla="*/ 27406 h 1120444"/>
                <a:gd name="connsiteX4651" fmla="*/ 307011 w 948439"/>
                <a:gd name="connsiteY4651" fmla="*/ 27079 h 1120444"/>
                <a:gd name="connsiteX4652" fmla="*/ 306489 w 948439"/>
                <a:gd name="connsiteY4652" fmla="*/ 26166 h 1120444"/>
                <a:gd name="connsiteX4653" fmla="*/ 306489 w 948439"/>
                <a:gd name="connsiteY4653" fmla="*/ 24796 h 1120444"/>
                <a:gd name="connsiteX4654" fmla="*/ 307011 w 948439"/>
                <a:gd name="connsiteY4654" fmla="*/ 24339 h 1120444"/>
                <a:gd name="connsiteX4655" fmla="*/ 307207 w 948439"/>
                <a:gd name="connsiteY4655" fmla="*/ 23099 h 1120444"/>
                <a:gd name="connsiteX4656" fmla="*/ 306685 w 948439"/>
                <a:gd name="connsiteY4656" fmla="*/ 22316 h 1120444"/>
                <a:gd name="connsiteX4657" fmla="*/ 304989 w 948439"/>
                <a:gd name="connsiteY4657" fmla="*/ 21663 h 1120444"/>
                <a:gd name="connsiteX4658" fmla="*/ 305184 w 948439"/>
                <a:gd name="connsiteY4658" fmla="*/ 20750 h 1120444"/>
                <a:gd name="connsiteX4659" fmla="*/ 304466 w 948439"/>
                <a:gd name="connsiteY4659" fmla="*/ 20424 h 1120444"/>
                <a:gd name="connsiteX4660" fmla="*/ 304466 w 948439"/>
                <a:gd name="connsiteY4660" fmla="*/ 19837 h 1120444"/>
                <a:gd name="connsiteX4661" fmla="*/ 305184 w 948439"/>
                <a:gd name="connsiteY4661" fmla="*/ 19706 h 1120444"/>
                <a:gd name="connsiteX4662" fmla="*/ 305184 w 948439"/>
                <a:gd name="connsiteY4662" fmla="*/ 18336 h 1120444"/>
                <a:gd name="connsiteX4663" fmla="*/ 303684 w 948439"/>
                <a:gd name="connsiteY4663" fmla="*/ 17422 h 1120444"/>
                <a:gd name="connsiteX4664" fmla="*/ 303684 w 948439"/>
                <a:gd name="connsiteY4664" fmla="*/ 15530 h 1120444"/>
                <a:gd name="connsiteX4665" fmla="*/ 304075 w 948439"/>
                <a:gd name="connsiteY4665" fmla="*/ 14747 h 1120444"/>
                <a:gd name="connsiteX4666" fmla="*/ 307794 w 948439"/>
                <a:gd name="connsiteY4666" fmla="*/ 12594 h 1120444"/>
                <a:gd name="connsiteX4667" fmla="*/ 308904 w 948439"/>
                <a:gd name="connsiteY4667" fmla="*/ 12724 h 1120444"/>
                <a:gd name="connsiteX4668" fmla="*/ 309295 w 948439"/>
                <a:gd name="connsiteY4668" fmla="*/ 13833 h 1120444"/>
                <a:gd name="connsiteX4669" fmla="*/ 310209 w 948439"/>
                <a:gd name="connsiteY4669" fmla="*/ 14420 h 1120444"/>
                <a:gd name="connsiteX4670" fmla="*/ 312232 w 948439"/>
                <a:gd name="connsiteY4670" fmla="*/ 14290 h 1120444"/>
                <a:gd name="connsiteX4671" fmla="*/ 312427 w 948439"/>
                <a:gd name="connsiteY4671" fmla="*/ 13507 h 1120444"/>
                <a:gd name="connsiteX4672" fmla="*/ 313732 w 948439"/>
                <a:gd name="connsiteY4672" fmla="*/ 12854 h 1120444"/>
                <a:gd name="connsiteX4673" fmla="*/ 314450 w 948439"/>
                <a:gd name="connsiteY4673" fmla="*/ 13181 h 1120444"/>
                <a:gd name="connsiteX4674" fmla="*/ 317060 w 948439"/>
                <a:gd name="connsiteY4674" fmla="*/ 13181 h 1120444"/>
                <a:gd name="connsiteX4675" fmla="*/ 317778 w 948439"/>
                <a:gd name="connsiteY4675" fmla="*/ 12724 h 1120444"/>
                <a:gd name="connsiteX4676" fmla="*/ 319279 w 948439"/>
                <a:gd name="connsiteY4676" fmla="*/ 13050 h 1120444"/>
                <a:gd name="connsiteX4677" fmla="*/ 319475 w 948439"/>
                <a:gd name="connsiteY4677" fmla="*/ 12594 h 1120444"/>
                <a:gd name="connsiteX4678" fmla="*/ 318952 w 948439"/>
                <a:gd name="connsiteY4678" fmla="*/ 11680 h 1120444"/>
                <a:gd name="connsiteX4679" fmla="*/ 319670 w 948439"/>
                <a:gd name="connsiteY4679" fmla="*/ 10310 h 1120444"/>
                <a:gd name="connsiteX4680" fmla="*/ 321171 w 948439"/>
                <a:gd name="connsiteY4680" fmla="*/ 9527 h 1120444"/>
                <a:gd name="connsiteX4681" fmla="*/ 321367 w 948439"/>
                <a:gd name="connsiteY4681" fmla="*/ 10440 h 1120444"/>
                <a:gd name="connsiteX4682" fmla="*/ 322672 w 948439"/>
                <a:gd name="connsiteY4682" fmla="*/ 10571 h 1120444"/>
                <a:gd name="connsiteX4683" fmla="*/ 323781 w 948439"/>
                <a:gd name="connsiteY4683" fmla="*/ 8221 h 1120444"/>
                <a:gd name="connsiteX4684" fmla="*/ 325282 w 948439"/>
                <a:gd name="connsiteY4684" fmla="*/ 7308 h 1120444"/>
                <a:gd name="connsiteX4685" fmla="*/ 326196 w 948439"/>
                <a:gd name="connsiteY4685" fmla="*/ 7634 h 1120444"/>
                <a:gd name="connsiteX4686" fmla="*/ 325608 w 948439"/>
                <a:gd name="connsiteY4686" fmla="*/ 8221 h 1120444"/>
                <a:gd name="connsiteX4687" fmla="*/ 325608 w 948439"/>
                <a:gd name="connsiteY4687" fmla="*/ 8874 h 1120444"/>
                <a:gd name="connsiteX4688" fmla="*/ 324890 w 948439"/>
                <a:gd name="connsiteY4688" fmla="*/ 9331 h 1120444"/>
                <a:gd name="connsiteX4689" fmla="*/ 324890 w 948439"/>
                <a:gd name="connsiteY4689" fmla="*/ 10571 h 1120444"/>
                <a:gd name="connsiteX4690" fmla="*/ 326913 w 948439"/>
                <a:gd name="connsiteY4690" fmla="*/ 11941 h 1120444"/>
                <a:gd name="connsiteX4691" fmla="*/ 327631 w 948439"/>
                <a:gd name="connsiteY4691" fmla="*/ 11811 h 1120444"/>
                <a:gd name="connsiteX4692" fmla="*/ 327827 w 948439"/>
                <a:gd name="connsiteY4692" fmla="*/ 10897 h 1120444"/>
                <a:gd name="connsiteX4693" fmla="*/ 329132 w 948439"/>
                <a:gd name="connsiteY4693" fmla="*/ 9331 h 1120444"/>
                <a:gd name="connsiteX4694" fmla="*/ 330241 w 948439"/>
                <a:gd name="connsiteY4694" fmla="*/ 9200 h 1120444"/>
                <a:gd name="connsiteX4695" fmla="*/ 331350 w 948439"/>
                <a:gd name="connsiteY4695" fmla="*/ 10571 h 1120444"/>
                <a:gd name="connsiteX4696" fmla="*/ 331938 w 948439"/>
                <a:gd name="connsiteY4696" fmla="*/ 10571 h 1120444"/>
                <a:gd name="connsiteX4697" fmla="*/ 332134 w 948439"/>
                <a:gd name="connsiteY4697" fmla="*/ 10114 h 1120444"/>
                <a:gd name="connsiteX4698" fmla="*/ 333438 w 948439"/>
                <a:gd name="connsiteY4698" fmla="*/ 10114 h 1120444"/>
                <a:gd name="connsiteX4699" fmla="*/ 332721 w 948439"/>
                <a:gd name="connsiteY4699" fmla="*/ 9005 h 1120444"/>
                <a:gd name="connsiteX4700" fmla="*/ 333438 w 948439"/>
                <a:gd name="connsiteY4700" fmla="*/ 7765 h 1120444"/>
                <a:gd name="connsiteX4701" fmla="*/ 332851 w 948439"/>
                <a:gd name="connsiteY4701" fmla="*/ 6199 h 1120444"/>
                <a:gd name="connsiteX4702" fmla="*/ 333569 w 948439"/>
                <a:gd name="connsiteY4702" fmla="*/ 6199 h 1120444"/>
                <a:gd name="connsiteX4703" fmla="*/ 334091 w 948439"/>
                <a:gd name="connsiteY4703" fmla="*/ 5546 h 1120444"/>
                <a:gd name="connsiteX4704" fmla="*/ 335592 w 948439"/>
                <a:gd name="connsiteY4704" fmla="*/ 6003 h 1120444"/>
                <a:gd name="connsiteX4705" fmla="*/ 336310 w 948439"/>
                <a:gd name="connsiteY4705" fmla="*/ 4437 h 1120444"/>
                <a:gd name="connsiteX4706" fmla="*/ 336897 w 948439"/>
                <a:gd name="connsiteY4706" fmla="*/ 4111 h 1120444"/>
                <a:gd name="connsiteX4707" fmla="*/ 338724 w 948439"/>
                <a:gd name="connsiteY4707" fmla="*/ 4698 h 1120444"/>
                <a:gd name="connsiteX4708" fmla="*/ 338724 w 948439"/>
                <a:gd name="connsiteY4708" fmla="*/ 5350 h 1120444"/>
                <a:gd name="connsiteX4709" fmla="*/ 337615 w 948439"/>
                <a:gd name="connsiteY4709" fmla="*/ 6917 h 1120444"/>
                <a:gd name="connsiteX4710" fmla="*/ 339833 w 948439"/>
                <a:gd name="connsiteY4710" fmla="*/ 7569 h 1120444"/>
                <a:gd name="connsiteX4711" fmla="*/ 340029 w 948439"/>
                <a:gd name="connsiteY4711" fmla="*/ 8026 h 1120444"/>
                <a:gd name="connsiteX4712" fmla="*/ 339637 w 948439"/>
                <a:gd name="connsiteY4712" fmla="*/ 8678 h 1120444"/>
                <a:gd name="connsiteX4713" fmla="*/ 340942 w 948439"/>
                <a:gd name="connsiteY4713" fmla="*/ 8678 h 1120444"/>
                <a:gd name="connsiteX4714" fmla="*/ 340747 w 948439"/>
                <a:gd name="connsiteY4714" fmla="*/ 7569 h 1120444"/>
                <a:gd name="connsiteX4715" fmla="*/ 341138 w 948439"/>
                <a:gd name="connsiteY4715" fmla="*/ 7569 h 1120444"/>
                <a:gd name="connsiteX4716" fmla="*/ 341856 w 948439"/>
                <a:gd name="connsiteY4716" fmla="*/ 7895 h 1120444"/>
                <a:gd name="connsiteX4717" fmla="*/ 344466 w 948439"/>
                <a:gd name="connsiteY4717" fmla="*/ 7895 h 1120444"/>
                <a:gd name="connsiteX4718" fmla="*/ 344662 w 948439"/>
                <a:gd name="connsiteY4718" fmla="*/ 9266 h 1120444"/>
                <a:gd name="connsiteX4719" fmla="*/ 346685 w 948439"/>
                <a:gd name="connsiteY4719" fmla="*/ 8940 h 1120444"/>
                <a:gd name="connsiteX4720" fmla="*/ 346880 w 948439"/>
                <a:gd name="connsiteY4720" fmla="*/ 8352 h 1120444"/>
                <a:gd name="connsiteX4721" fmla="*/ 346163 w 948439"/>
                <a:gd name="connsiteY4721" fmla="*/ 8352 h 1120444"/>
                <a:gd name="connsiteX4722" fmla="*/ 345053 w 948439"/>
                <a:gd name="connsiteY4722" fmla="*/ 6655 h 1120444"/>
                <a:gd name="connsiteX4723" fmla="*/ 347272 w 948439"/>
                <a:gd name="connsiteY4723" fmla="*/ 5285 h 1120444"/>
                <a:gd name="connsiteX4724" fmla="*/ 347272 w 948439"/>
                <a:gd name="connsiteY4724" fmla="*/ 4502 h 1120444"/>
                <a:gd name="connsiteX4725" fmla="*/ 345445 w 948439"/>
                <a:gd name="connsiteY4725" fmla="*/ 4959 h 1120444"/>
                <a:gd name="connsiteX4726" fmla="*/ 344727 w 948439"/>
                <a:gd name="connsiteY4726" fmla="*/ 4959 h 1120444"/>
                <a:gd name="connsiteX4727" fmla="*/ 344531 w 948439"/>
                <a:gd name="connsiteY4727" fmla="*/ 4502 h 1120444"/>
                <a:gd name="connsiteX4728" fmla="*/ 345053 w 948439"/>
                <a:gd name="connsiteY4728" fmla="*/ 4502 h 1120444"/>
                <a:gd name="connsiteX4729" fmla="*/ 345967 w 948439"/>
                <a:gd name="connsiteY4729" fmla="*/ 3589 h 1120444"/>
                <a:gd name="connsiteX4730" fmla="*/ 348186 w 948439"/>
                <a:gd name="connsiteY4730" fmla="*/ 3458 h 1120444"/>
                <a:gd name="connsiteX4731" fmla="*/ 348186 w 948439"/>
                <a:gd name="connsiteY4731" fmla="*/ 2545 h 1120444"/>
                <a:gd name="connsiteX4732" fmla="*/ 348903 w 948439"/>
                <a:gd name="connsiteY4732" fmla="*/ 2088 h 1120444"/>
                <a:gd name="connsiteX4733" fmla="*/ 349817 w 948439"/>
                <a:gd name="connsiteY4733" fmla="*/ 2088 h 1120444"/>
                <a:gd name="connsiteX4734" fmla="*/ 350208 w 948439"/>
                <a:gd name="connsiteY4734" fmla="*/ 1501 h 1120444"/>
                <a:gd name="connsiteX4735" fmla="*/ 352623 w 948439"/>
                <a:gd name="connsiteY4735" fmla="*/ 1827 h 1120444"/>
                <a:gd name="connsiteX4736" fmla="*/ 352623 w 948439"/>
                <a:gd name="connsiteY4736" fmla="*/ 718 h 1120444"/>
                <a:gd name="connsiteX4737" fmla="*/ 353601 w 948439"/>
                <a:gd name="connsiteY4737" fmla="*/ 0 h 1120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Lst>
              <a:rect l="l" t="t" r="r" b="b"/>
              <a:pathLst>
                <a:path w="948439" h="1120444">
                  <a:moveTo>
                    <a:pt x="264467" y="965014"/>
                  </a:moveTo>
                  <a:lnTo>
                    <a:pt x="265185" y="965340"/>
                  </a:lnTo>
                  <a:lnTo>
                    <a:pt x="264989" y="965927"/>
                  </a:lnTo>
                  <a:lnTo>
                    <a:pt x="263880" y="965470"/>
                  </a:lnTo>
                  <a:lnTo>
                    <a:pt x="264467" y="965014"/>
                  </a:lnTo>
                  <a:close/>
                  <a:moveTo>
                    <a:pt x="70538" y="947657"/>
                  </a:moveTo>
                  <a:lnTo>
                    <a:pt x="71451" y="948570"/>
                  </a:lnTo>
                  <a:lnTo>
                    <a:pt x="73670" y="948244"/>
                  </a:lnTo>
                  <a:lnTo>
                    <a:pt x="73082" y="948701"/>
                  </a:lnTo>
                  <a:lnTo>
                    <a:pt x="73082" y="949614"/>
                  </a:lnTo>
                  <a:lnTo>
                    <a:pt x="71973" y="949875"/>
                  </a:lnTo>
                  <a:lnTo>
                    <a:pt x="71451" y="950658"/>
                  </a:lnTo>
                  <a:lnTo>
                    <a:pt x="71647" y="951702"/>
                  </a:lnTo>
                  <a:lnTo>
                    <a:pt x="70538" y="952029"/>
                  </a:lnTo>
                  <a:lnTo>
                    <a:pt x="70342" y="952616"/>
                  </a:lnTo>
                  <a:lnTo>
                    <a:pt x="69428" y="953203"/>
                  </a:lnTo>
                  <a:lnTo>
                    <a:pt x="65317" y="953334"/>
                  </a:lnTo>
                  <a:lnTo>
                    <a:pt x="65317" y="952420"/>
                  </a:lnTo>
                  <a:lnTo>
                    <a:pt x="64730" y="951963"/>
                  </a:lnTo>
                  <a:lnTo>
                    <a:pt x="64926" y="951376"/>
                  </a:lnTo>
                  <a:lnTo>
                    <a:pt x="66818" y="950789"/>
                  </a:lnTo>
                  <a:lnTo>
                    <a:pt x="66818" y="950332"/>
                  </a:lnTo>
                  <a:lnTo>
                    <a:pt x="67536" y="950006"/>
                  </a:lnTo>
                  <a:lnTo>
                    <a:pt x="67927" y="948636"/>
                  </a:lnTo>
                  <a:lnTo>
                    <a:pt x="68841" y="948505"/>
                  </a:lnTo>
                  <a:lnTo>
                    <a:pt x="69559" y="947591"/>
                  </a:lnTo>
                  <a:lnTo>
                    <a:pt x="70538" y="947591"/>
                  </a:lnTo>
                  <a:close/>
                  <a:moveTo>
                    <a:pt x="2349" y="932257"/>
                  </a:moveTo>
                  <a:lnTo>
                    <a:pt x="2545" y="932844"/>
                  </a:lnTo>
                  <a:lnTo>
                    <a:pt x="1436" y="933889"/>
                  </a:lnTo>
                  <a:lnTo>
                    <a:pt x="718" y="933889"/>
                  </a:lnTo>
                  <a:lnTo>
                    <a:pt x="0" y="933106"/>
                  </a:lnTo>
                  <a:lnTo>
                    <a:pt x="392" y="932192"/>
                  </a:lnTo>
                  <a:lnTo>
                    <a:pt x="2349" y="932192"/>
                  </a:lnTo>
                  <a:close/>
                  <a:moveTo>
                    <a:pt x="61990" y="925210"/>
                  </a:moveTo>
                  <a:lnTo>
                    <a:pt x="62903" y="925341"/>
                  </a:lnTo>
                  <a:lnTo>
                    <a:pt x="63099" y="925797"/>
                  </a:lnTo>
                  <a:lnTo>
                    <a:pt x="65317" y="926841"/>
                  </a:lnTo>
                  <a:lnTo>
                    <a:pt x="67927" y="927298"/>
                  </a:lnTo>
                  <a:lnTo>
                    <a:pt x="67927" y="929256"/>
                  </a:lnTo>
                  <a:lnTo>
                    <a:pt x="68645" y="929386"/>
                  </a:lnTo>
                  <a:lnTo>
                    <a:pt x="68841" y="928603"/>
                  </a:lnTo>
                  <a:lnTo>
                    <a:pt x="69559" y="928603"/>
                  </a:lnTo>
                  <a:lnTo>
                    <a:pt x="70277" y="929516"/>
                  </a:lnTo>
                  <a:lnTo>
                    <a:pt x="70799" y="929516"/>
                  </a:lnTo>
                  <a:lnTo>
                    <a:pt x="71908" y="930430"/>
                  </a:lnTo>
                  <a:lnTo>
                    <a:pt x="71908" y="931018"/>
                  </a:lnTo>
                  <a:lnTo>
                    <a:pt x="70603" y="931148"/>
                  </a:lnTo>
                  <a:lnTo>
                    <a:pt x="70211" y="931605"/>
                  </a:lnTo>
                  <a:lnTo>
                    <a:pt x="68906" y="931605"/>
                  </a:lnTo>
                  <a:lnTo>
                    <a:pt x="68515" y="932518"/>
                  </a:lnTo>
                  <a:lnTo>
                    <a:pt x="67993" y="932518"/>
                  </a:lnTo>
                  <a:lnTo>
                    <a:pt x="67275" y="931605"/>
                  </a:lnTo>
                  <a:lnTo>
                    <a:pt x="67667" y="930691"/>
                  </a:lnTo>
                  <a:lnTo>
                    <a:pt x="67079" y="930561"/>
                  </a:lnTo>
                  <a:lnTo>
                    <a:pt x="65579" y="931605"/>
                  </a:lnTo>
                  <a:lnTo>
                    <a:pt x="65579" y="933432"/>
                  </a:lnTo>
                  <a:lnTo>
                    <a:pt x="64665" y="934345"/>
                  </a:lnTo>
                  <a:lnTo>
                    <a:pt x="64469" y="935063"/>
                  </a:lnTo>
                  <a:lnTo>
                    <a:pt x="63947" y="935063"/>
                  </a:lnTo>
                  <a:lnTo>
                    <a:pt x="63751" y="934476"/>
                  </a:lnTo>
                  <a:lnTo>
                    <a:pt x="63034" y="934019"/>
                  </a:lnTo>
                  <a:lnTo>
                    <a:pt x="61533" y="933889"/>
                  </a:lnTo>
                  <a:lnTo>
                    <a:pt x="61533" y="933432"/>
                  </a:lnTo>
                  <a:lnTo>
                    <a:pt x="62055" y="933106"/>
                  </a:lnTo>
                  <a:lnTo>
                    <a:pt x="61859" y="932779"/>
                  </a:lnTo>
                  <a:lnTo>
                    <a:pt x="59967" y="932453"/>
                  </a:lnTo>
                  <a:lnTo>
                    <a:pt x="59445" y="931996"/>
                  </a:lnTo>
                  <a:lnTo>
                    <a:pt x="57748" y="931996"/>
                  </a:lnTo>
                  <a:lnTo>
                    <a:pt x="57031" y="930626"/>
                  </a:lnTo>
                  <a:lnTo>
                    <a:pt x="57031" y="927950"/>
                  </a:lnTo>
                  <a:lnTo>
                    <a:pt x="58531" y="927363"/>
                  </a:lnTo>
                  <a:lnTo>
                    <a:pt x="60946" y="925145"/>
                  </a:lnTo>
                  <a:lnTo>
                    <a:pt x="61990" y="925145"/>
                  </a:lnTo>
                  <a:close/>
                  <a:moveTo>
                    <a:pt x="48809" y="852976"/>
                  </a:moveTo>
                  <a:lnTo>
                    <a:pt x="49527" y="853759"/>
                  </a:lnTo>
                  <a:lnTo>
                    <a:pt x="50244" y="853759"/>
                  </a:lnTo>
                  <a:lnTo>
                    <a:pt x="50831" y="853172"/>
                  </a:lnTo>
                  <a:lnTo>
                    <a:pt x="51549" y="853498"/>
                  </a:lnTo>
                  <a:lnTo>
                    <a:pt x="51549" y="854672"/>
                  </a:lnTo>
                  <a:lnTo>
                    <a:pt x="50636" y="856043"/>
                  </a:lnTo>
                  <a:lnTo>
                    <a:pt x="50636" y="857544"/>
                  </a:lnTo>
                  <a:lnTo>
                    <a:pt x="50244" y="857674"/>
                  </a:lnTo>
                  <a:lnTo>
                    <a:pt x="50440" y="859044"/>
                  </a:lnTo>
                  <a:lnTo>
                    <a:pt x="50048" y="859370"/>
                  </a:lnTo>
                  <a:lnTo>
                    <a:pt x="50766" y="861198"/>
                  </a:lnTo>
                  <a:lnTo>
                    <a:pt x="50766" y="864069"/>
                  </a:lnTo>
                  <a:lnTo>
                    <a:pt x="50375" y="864982"/>
                  </a:lnTo>
                  <a:lnTo>
                    <a:pt x="50766" y="865113"/>
                  </a:lnTo>
                  <a:lnTo>
                    <a:pt x="50962" y="867788"/>
                  </a:lnTo>
                  <a:lnTo>
                    <a:pt x="49853" y="868702"/>
                  </a:lnTo>
                  <a:lnTo>
                    <a:pt x="49461" y="869615"/>
                  </a:lnTo>
                  <a:lnTo>
                    <a:pt x="48548" y="870072"/>
                  </a:lnTo>
                  <a:lnTo>
                    <a:pt x="48156" y="870855"/>
                  </a:lnTo>
                  <a:lnTo>
                    <a:pt x="47569" y="870855"/>
                  </a:lnTo>
                  <a:lnTo>
                    <a:pt x="47569" y="869941"/>
                  </a:lnTo>
                  <a:lnTo>
                    <a:pt x="48678" y="869224"/>
                  </a:lnTo>
                  <a:lnTo>
                    <a:pt x="49787" y="868049"/>
                  </a:lnTo>
                  <a:lnTo>
                    <a:pt x="49787" y="867592"/>
                  </a:lnTo>
                  <a:lnTo>
                    <a:pt x="49265" y="867266"/>
                  </a:lnTo>
                  <a:lnTo>
                    <a:pt x="49070" y="866548"/>
                  </a:lnTo>
                  <a:lnTo>
                    <a:pt x="47243" y="867005"/>
                  </a:lnTo>
                  <a:lnTo>
                    <a:pt x="47243" y="865178"/>
                  </a:lnTo>
                  <a:lnTo>
                    <a:pt x="46851" y="864852"/>
                  </a:lnTo>
                  <a:lnTo>
                    <a:pt x="46264" y="865178"/>
                  </a:lnTo>
                  <a:lnTo>
                    <a:pt x="44763" y="864852"/>
                  </a:lnTo>
                  <a:lnTo>
                    <a:pt x="44763" y="864069"/>
                  </a:lnTo>
                  <a:lnTo>
                    <a:pt x="44176" y="863612"/>
                  </a:lnTo>
                  <a:lnTo>
                    <a:pt x="44176" y="862111"/>
                  </a:lnTo>
                  <a:lnTo>
                    <a:pt x="43654" y="861785"/>
                  </a:lnTo>
                  <a:lnTo>
                    <a:pt x="43849" y="860871"/>
                  </a:lnTo>
                  <a:lnTo>
                    <a:pt x="43458" y="860088"/>
                  </a:lnTo>
                  <a:lnTo>
                    <a:pt x="43849" y="859632"/>
                  </a:lnTo>
                  <a:lnTo>
                    <a:pt x="46851" y="858718"/>
                  </a:lnTo>
                  <a:lnTo>
                    <a:pt x="46851" y="858000"/>
                  </a:lnTo>
                  <a:lnTo>
                    <a:pt x="45742" y="857217"/>
                  </a:lnTo>
                  <a:lnTo>
                    <a:pt x="45155" y="854672"/>
                  </a:lnTo>
                  <a:lnTo>
                    <a:pt x="47765" y="853759"/>
                  </a:lnTo>
                  <a:lnTo>
                    <a:pt x="48809" y="852976"/>
                  </a:lnTo>
                  <a:close/>
                  <a:moveTo>
                    <a:pt x="232298" y="367565"/>
                  </a:moveTo>
                  <a:lnTo>
                    <a:pt x="234908" y="368152"/>
                  </a:lnTo>
                  <a:lnTo>
                    <a:pt x="235626" y="368740"/>
                  </a:lnTo>
                  <a:lnTo>
                    <a:pt x="235821" y="370241"/>
                  </a:lnTo>
                  <a:lnTo>
                    <a:pt x="235299" y="370697"/>
                  </a:lnTo>
                  <a:lnTo>
                    <a:pt x="235495" y="373177"/>
                  </a:lnTo>
                  <a:lnTo>
                    <a:pt x="234582" y="374090"/>
                  </a:lnTo>
                  <a:lnTo>
                    <a:pt x="234190" y="375135"/>
                  </a:lnTo>
                  <a:lnTo>
                    <a:pt x="233603" y="375461"/>
                  </a:lnTo>
                  <a:lnTo>
                    <a:pt x="233407" y="376244"/>
                  </a:lnTo>
                  <a:lnTo>
                    <a:pt x="232102" y="375787"/>
                  </a:lnTo>
                  <a:lnTo>
                    <a:pt x="231384" y="376113"/>
                  </a:lnTo>
                  <a:lnTo>
                    <a:pt x="230797" y="375787"/>
                  </a:lnTo>
                  <a:lnTo>
                    <a:pt x="229883" y="375918"/>
                  </a:lnTo>
                  <a:lnTo>
                    <a:pt x="229883" y="376374"/>
                  </a:lnTo>
                  <a:lnTo>
                    <a:pt x="230797" y="376700"/>
                  </a:lnTo>
                  <a:lnTo>
                    <a:pt x="230797" y="377483"/>
                  </a:lnTo>
                  <a:lnTo>
                    <a:pt x="230079" y="378723"/>
                  </a:lnTo>
                  <a:lnTo>
                    <a:pt x="228774" y="379637"/>
                  </a:lnTo>
                  <a:lnTo>
                    <a:pt x="228578" y="380420"/>
                  </a:lnTo>
                  <a:lnTo>
                    <a:pt x="227665" y="380550"/>
                  </a:lnTo>
                  <a:lnTo>
                    <a:pt x="227469" y="379506"/>
                  </a:lnTo>
                  <a:lnTo>
                    <a:pt x="228056" y="378723"/>
                  </a:lnTo>
                  <a:lnTo>
                    <a:pt x="227861" y="377027"/>
                  </a:lnTo>
                  <a:lnTo>
                    <a:pt x="228774" y="376244"/>
                  </a:lnTo>
                  <a:lnTo>
                    <a:pt x="228774" y="374743"/>
                  </a:lnTo>
                  <a:lnTo>
                    <a:pt x="230079" y="374286"/>
                  </a:lnTo>
                  <a:lnTo>
                    <a:pt x="229688" y="372459"/>
                  </a:lnTo>
                  <a:lnTo>
                    <a:pt x="230079" y="369979"/>
                  </a:lnTo>
                  <a:lnTo>
                    <a:pt x="229688" y="369653"/>
                  </a:lnTo>
                  <a:lnTo>
                    <a:pt x="229688" y="368283"/>
                  </a:lnTo>
                  <a:lnTo>
                    <a:pt x="230601" y="367500"/>
                  </a:lnTo>
                  <a:lnTo>
                    <a:pt x="232298" y="367500"/>
                  </a:lnTo>
                  <a:close/>
                  <a:moveTo>
                    <a:pt x="289132" y="55268"/>
                  </a:moveTo>
                  <a:lnTo>
                    <a:pt x="289328" y="55725"/>
                  </a:lnTo>
                  <a:lnTo>
                    <a:pt x="288023" y="56639"/>
                  </a:lnTo>
                  <a:lnTo>
                    <a:pt x="286326" y="58662"/>
                  </a:lnTo>
                  <a:lnTo>
                    <a:pt x="280911" y="58988"/>
                  </a:lnTo>
                  <a:lnTo>
                    <a:pt x="280388" y="59640"/>
                  </a:lnTo>
                  <a:lnTo>
                    <a:pt x="279801" y="61990"/>
                  </a:lnTo>
                  <a:lnTo>
                    <a:pt x="280911" y="62120"/>
                  </a:lnTo>
                  <a:lnTo>
                    <a:pt x="282411" y="63229"/>
                  </a:lnTo>
                  <a:lnTo>
                    <a:pt x="284630" y="63099"/>
                  </a:lnTo>
                  <a:lnTo>
                    <a:pt x="285935" y="64012"/>
                  </a:lnTo>
                  <a:lnTo>
                    <a:pt x="286522" y="64012"/>
                  </a:lnTo>
                  <a:lnTo>
                    <a:pt x="286522" y="61990"/>
                  </a:lnTo>
                  <a:lnTo>
                    <a:pt x="287827" y="62316"/>
                  </a:lnTo>
                  <a:lnTo>
                    <a:pt x="288545" y="58922"/>
                  </a:lnTo>
                  <a:lnTo>
                    <a:pt x="289654" y="58270"/>
                  </a:lnTo>
                  <a:lnTo>
                    <a:pt x="289850" y="58727"/>
                  </a:lnTo>
                  <a:lnTo>
                    <a:pt x="288936" y="59967"/>
                  </a:lnTo>
                  <a:lnTo>
                    <a:pt x="288219" y="62446"/>
                  </a:lnTo>
                  <a:lnTo>
                    <a:pt x="289524" y="61533"/>
                  </a:lnTo>
                  <a:lnTo>
                    <a:pt x="289720" y="62120"/>
                  </a:lnTo>
                  <a:lnTo>
                    <a:pt x="288023" y="63360"/>
                  </a:lnTo>
                  <a:lnTo>
                    <a:pt x="288023" y="64599"/>
                  </a:lnTo>
                  <a:lnTo>
                    <a:pt x="289132" y="64926"/>
                  </a:lnTo>
                  <a:lnTo>
                    <a:pt x="289132" y="65252"/>
                  </a:lnTo>
                  <a:lnTo>
                    <a:pt x="286131" y="65122"/>
                  </a:lnTo>
                  <a:lnTo>
                    <a:pt x="286131" y="65905"/>
                  </a:lnTo>
                  <a:lnTo>
                    <a:pt x="285413" y="66231"/>
                  </a:lnTo>
                  <a:lnTo>
                    <a:pt x="285217" y="67014"/>
                  </a:lnTo>
                  <a:lnTo>
                    <a:pt x="286131" y="66688"/>
                  </a:lnTo>
                  <a:lnTo>
                    <a:pt x="286849" y="65774"/>
                  </a:lnTo>
                  <a:lnTo>
                    <a:pt x="288349" y="65644"/>
                  </a:lnTo>
                  <a:lnTo>
                    <a:pt x="289067" y="66883"/>
                  </a:lnTo>
                  <a:lnTo>
                    <a:pt x="290176" y="66883"/>
                  </a:lnTo>
                  <a:lnTo>
                    <a:pt x="291286" y="67993"/>
                  </a:lnTo>
                  <a:lnTo>
                    <a:pt x="290568" y="69363"/>
                  </a:lnTo>
                  <a:lnTo>
                    <a:pt x="291481" y="70276"/>
                  </a:lnTo>
                  <a:lnTo>
                    <a:pt x="291481" y="71059"/>
                  </a:lnTo>
                  <a:lnTo>
                    <a:pt x="292199" y="71386"/>
                  </a:lnTo>
                  <a:lnTo>
                    <a:pt x="294091" y="71255"/>
                  </a:lnTo>
                  <a:lnTo>
                    <a:pt x="294809" y="70146"/>
                  </a:lnTo>
                  <a:lnTo>
                    <a:pt x="294809" y="69559"/>
                  </a:lnTo>
                  <a:lnTo>
                    <a:pt x="296636" y="69559"/>
                  </a:lnTo>
                  <a:lnTo>
                    <a:pt x="297354" y="70015"/>
                  </a:lnTo>
                  <a:lnTo>
                    <a:pt x="298463" y="72038"/>
                  </a:lnTo>
                  <a:lnTo>
                    <a:pt x="300290" y="71908"/>
                  </a:lnTo>
                  <a:lnTo>
                    <a:pt x="300290" y="72495"/>
                  </a:lnTo>
                  <a:lnTo>
                    <a:pt x="299377" y="72952"/>
                  </a:lnTo>
                  <a:lnTo>
                    <a:pt x="299573" y="73735"/>
                  </a:lnTo>
                  <a:lnTo>
                    <a:pt x="299051" y="75758"/>
                  </a:lnTo>
                  <a:lnTo>
                    <a:pt x="299051" y="76541"/>
                  </a:lnTo>
                  <a:lnTo>
                    <a:pt x="299768" y="77454"/>
                  </a:lnTo>
                  <a:lnTo>
                    <a:pt x="299181" y="77780"/>
                  </a:lnTo>
                  <a:lnTo>
                    <a:pt x="299181" y="78237"/>
                  </a:lnTo>
                  <a:lnTo>
                    <a:pt x="297680" y="78237"/>
                  </a:lnTo>
                  <a:lnTo>
                    <a:pt x="297093" y="80064"/>
                  </a:lnTo>
                  <a:lnTo>
                    <a:pt x="295984" y="79934"/>
                  </a:lnTo>
                  <a:lnTo>
                    <a:pt x="295984" y="79151"/>
                  </a:lnTo>
                  <a:lnTo>
                    <a:pt x="295592" y="79151"/>
                  </a:lnTo>
                  <a:lnTo>
                    <a:pt x="295201" y="79281"/>
                  </a:lnTo>
                  <a:lnTo>
                    <a:pt x="295397" y="79607"/>
                  </a:lnTo>
                  <a:lnTo>
                    <a:pt x="294679" y="79607"/>
                  </a:lnTo>
                  <a:lnTo>
                    <a:pt x="294679" y="80064"/>
                  </a:lnTo>
                  <a:lnTo>
                    <a:pt x="296180" y="80390"/>
                  </a:lnTo>
                  <a:lnTo>
                    <a:pt x="296571" y="82087"/>
                  </a:lnTo>
                  <a:lnTo>
                    <a:pt x="296375" y="83327"/>
                  </a:lnTo>
                  <a:lnTo>
                    <a:pt x="297485" y="82870"/>
                  </a:lnTo>
                  <a:lnTo>
                    <a:pt x="298007" y="83523"/>
                  </a:lnTo>
                  <a:lnTo>
                    <a:pt x="298007" y="84762"/>
                  </a:lnTo>
                  <a:lnTo>
                    <a:pt x="297093" y="84893"/>
                  </a:lnTo>
                  <a:lnTo>
                    <a:pt x="297093" y="86459"/>
                  </a:lnTo>
                  <a:lnTo>
                    <a:pt x="298594" y="86916"/>
                  </a:lnTo>
                  <a:lnTo>
                    <a:pt x="298594" y="86263"/>
                  </a:lnTo>
                  <a:lnTo>
                    <a:pt x="299116" y="86263"/>
                  </a:lnTo>
                  <a:lnTo>
                    <a:pt x="298920" y="86916"/>
                  </a:lnTo>
                  <a:lnTo>
                    <a:pt x="300943" y="86589"/>
                  </a:lnTo>
                  <a:lnTo>
                    <a:pt x="301856" y="87177"/>
                  </a:lnTo>
                  <a:lnTo>
                    <a:pt x="301856" y="89330"/>
                  </a:lnTo>
                  <a:lnTo>
                    <a:pt x="302966" y="90113"/>
                  </a:lnTo>
                  <a:lnTo>
                    <a:pt x="302574" y="90766"/>
                  </a:lnTo>
                  <a:lnTo>
                    <a:pt x="302966" y="91353"/>
                  </a:lnTo>
                  <a:lnTo>
                    <a:pt x="301661" y="92136"/>
                  </a:lnTo>
                  <a:lnTo>
                    <a:pt x="302574" y="92266"/>
                  </a:lnTo>
                  <a:lnTo>
                    <a:pt x="303684" y="91483"/>
                  </a:lnTo>
                  <a:lnTo>
                    <a:pt x="304401" y="91809"/>
                  </a:lnTo>
                  <a:lnTo>
                    <a:pt x="305902" y="91483"/>
                  </a:lnTo>
                  <a:lnTo>
                    <a:pt x="308121" y="92723"/>
                  </a:lnTo>
                  <a:lnTo>
                    <a:pt x="307729" y="93637"/>
                  </a:lnTo>
                  <a:lnTo>
                    <a:pt x="306424" y="93637"/>
                  </a:lnTo>
                  <a:lnTo>
                    <a:pt x="306228" y="92984"/>
                  </a:lnTo>
                  <a:lnTo>
                    <a:pt x="305837" y="92984"/>
                  </a:lnTo>
                  <a:lnTo>
                    <a:pt x="305641" y="93767"/>
                  </a:lnTo>
                  <a:lnTo>
                    <a:pt x="304532" y="94093"/>
                  </a:lnTo>
                  <a:lnTo>
                    <a:pt x="305641" y="94093"/>
                  </a:lnTo>
                  <a:lnTo>
                    <a:pt x="305641" y="94746"/>
                  </a:lnTo>
                  <a:lnTo>
                    <a:pt x="307468" y="95659"/>
                  </a:lnTo>
                  <a:lnTo>
                    <a:pt x="307664" y="96899"/>
                  </a:lnTo>
                  <a:lnTo>
                    <a:pt x="309360" y="98922"/>
                  </a:lnTo>
                  <a:lnTo>
                    <a:pt x="309165" y="100162"/>
                  </a:lnTo>
                  <a:lnTo>
                    <a:pt x="308577" y="100162"/>
                  </a:lnTo>
                  <a:lnTo>
                    <a:pt x="307860" y="99510"/>
                  </a:lnTo>
                  <a:lnTo>
                    <a:pt x="307338" y="99640"/>
                  </a:lnTo>
                  <a:lnTo>
                    <a:pt x="308447" y="100553"/>
                  </a:lnTo>
                  <a:lnTo>
                    <a:pt x="308251" y="101467"/>
                  </a:lnTo>
                  <a:lnTo>
                    <a:pt x="309165" y="101597"/>
                  </a:lnTo>
                  <a:lnTo>
                    <a:pt x="309360" y="101141"/>
                  </a:lnTo>
                  <a:lnTo>
                    <a:pt x="309883" y="101141"/>
                  </a:lnTo>
                  <a:lnTo>
                    <a:pt x="310600" y="101924"/>
                  </a:lnTo>
                  <a:lnTo>
                    <a:pt x="309687" y="103490"/>
                  </a:lnTo>
                  <a:lnTo>
                    <a:pt x="308969" y="102381"/>
                  </a:lnTo>
                  <a:lnTo>
                    <a:pt x="307468" y="102381"/>
                  </a:lnTo>
                  <a:lnTo>
                    <a:pt x="306555" y="102837"/>
                  </a:lnTo>
                  <a:lnTo>
                    <a:pt x="307142" y="103751"/>
                  </a:lnTo>
                  <a:lnTo>
                    <a:pt x="306424" y="104207"/>
                  </a:lnTo>
                  <a:lnTo>
                    <a:pt x="302509" y="104795"/>
                  </a:lnTo>
                  <a:lnTo>
                    <a:pt x="302705" y="106035"/>
                  </a:lnTo>
                  <a:lnTo>
                    <a:pt x="302183" y="106165"/>
                  </a:lnTo>
                  <a:lnTo>
                    <a:pt x="300486" y="106296"/>
                  </a:lnTo>
                  <a:lnTo>
                    <a:pt x="299181" y="105056"/>
                  </a:lnTo>
                  <a:lnTo>
                    <a:pt x="299768" y="104273"/>
                  </a:lnTo>
                  <a:lnTo>
                    <a:pt x="299181" y="103359"/>
                  </a:lnTo>
                  <a:lnTo>
                    <a:pt x="298268" y="103359"/>
                  </a:lnTo>
                  <a:lnTo>
                    <a:pt x="298072" y="103947"/>
                  </a:lnTo>
                  <a:lnTo>
                    <a:pt x="298072" y="104730"/>
                  </a:lnTo>
                  <a:lnTo>
                    <a:pt x="298985" y="106426"/>
                  </a:lnTo>
                  <a:lnTo>
                    <a:pt x="297680" y="106426"/>
                  </a:lnTo>
                  <a:lnTo>
                    <a:pt x="295853" y="105839"/>
                  </a:lnTo>
                  <a:lnTo>
                    <a:pt x="293439" y="103816"/>
                  </a:lnTo>
                  <a:lnTo>
                    <a:pt x="291547" y="103816"/>
                  </a:lnTo>
                  <a:lnTo>
                    <a:pt x="289850" y="101336"/>
                  </a:lnTo>
                  <a:lnTo>
                    <a:pt x="291547" y="99966"/>
                  </a:lnTo>
                  <a:lnTo>
                    <a:pt x="290633" y="98857"/>
                  </a:lnTo>
                  <a:lnTo>
                    <a:pt x="291351" y="96965"/>
                  </a:lnTo>
                  <a:lnTo>
                    <a:pt x="290764" y="96051"/>
                  </a:lnTo>
                  <a:lnTo>
                    <a:pt x="288936" y="94681"/>
                  </a:lnTo>
                  <a:lnTo>
                    <a:pt x="288936" y="93571"/>
                  </a:lnTo>
                  <a:lnTo>
                    <a:pt x="287044" y="93245"/>
                  </a:lnTo>
                  <a:lnTo>
                    <a:pt x="287958" y="90896"/>
                  </a:lnTo>
                  <a:lnTo>
                    <a:pt x="286457" y="90896"/>
                  </a:lnTo>
                  <a:lnTo>
                    <a:pt x="286261" y="90570"/>
                  </a:lnTo>
                  <a:lnTo>
                    <a:pt x="286783" y="88090"/>
                  </a:lnTo>
                  <a:lnTo>
                    <a:pt x="286392" y="86720"/>
                  </a:lnTo>
                  <a:lnTo>
                    <a:pt x="287109" y="86720"/>
                  </a:lnTo>
                  <a:lnTo>
                    <a:pt x="287697" y="85480"/>
                  </a:lnTo>
                  <a:lnTo>
                    <a:pt x="289393" y="85480"/>
                  </a:lnTo>
                  <a:lnTo>
                    <a:pt x="289002" y="84110"/>
                  </a:lnTo>
                  <a:lnTo>
                    <a:pt x="287697" y="83653"/>
                  </a:lnTo>
                  <a:lnTo>
                    <a:pt x="286392" y="84762"/>
                  </a:lnTo>
                  <a:lnTo>
                    <a:pt x="285087" y="83392"/>
                  </a:lnTo>
                  <a:lnTo>
                    <a:pt x="281759" y="83261"/>
                  </a:lnTo>
                  <a:lnTo>
                    <a:pt x="282150" y="81565"/>
                  </a:lnTo>
                  <a:lnTo>
                    <a:pt x="278039" y="81565"/>
                  </a:lnTo>
                  <a:lnTo>
                    <a:pt x="277648" y="80652"/>
                  </a:lnTo>
                  <a:lnTo>
                    <a:pt x="275038" y="80652"/>
                  </a:lnTo>
                  <a:lnTo>
                    <a:pt x="275234" y="81108"/>
                  </a:lnTo>
                  <a:lnTo>
                    <a:pt x="274842" y="82218"/>
                  </a:lnTo>
                  <a:lnTo>
                    <a:pt x="273146" y="82348"/>
                  </a:lnTo>
                  <a:lnTo>
                    <a:pt x="272232" y="83588"/>
                  </a:lnTo>
                  <a:lnTo>
                    <a:pt x="271318" y="82478"/>
                  </a:lnTo>
                  <a:lnTo>
                    <a:pt x="270405" y="82478"/>
                  </a:lnTo>
                  <a:lnTo>
                    <a:pt x="270013" y="81565"/>
                  </a:lnTo>
                  <a:lnTo>
                    <a:pt x="268121" y="82218"/>
                  </a:lnTo>
                  <a:lnTo>
                    <a:pt x="267925" y="83131"/>
                  </a:lnTo>
                  <a:lnTo>
                    <a:pt x="267534" y="83131"/>
                  </a:lnTo>
                  <a:lnTo>
                    <a:pt x="265642" y="81108"/>
                  </a:lnTo>
                  <a:lnTo>
                    <a:pt x="266033" y="79999"/>
                  </a:lnTo>
                  <a:lnTo>
                    <a:pt x="264924" y="78890"/>
                  </a:lnTo>
                  <a:lnTo>
                    <a:pt x="266033" y="77976"/>
                  </a:lnTo>
                  <a:lnTo>
                    <a:pt x="266425" y="77063"/>
                  </a:lnTo>
                  <a:lnTo>
                    <a:pt x="268447" y="75496"/>
                  </a:lnTo>
                  <a:lnTo>
                    <a:pt x="267534" y="74583"/>
                  </a:lnTo>
                  <a:lnTo>
                    <a:pt x="268056" y="73474"/>
                  </a:lnTo>
                  <a:lnTo>
                    <a:pt x="267664" y="73017"/>
                  </a:lnTo>
                  <a:lnTo>
                    <a:pt x="265250" y="73147"/>
                  </a:lnTo>
                  <a:lnTo>
                    <a:pt x="263945" y="72234"/>
                  </a:lnTo>
                  <a:lnTo>
                    <a:pt x="263945" y="71321"/>
                  </a:lnTo>
                  <a:lnTo>
                    <a:pt x="262836" y="70407"/>
                  </a:lnTo>
                  <a:lnTo>
                    <a:pt x="262640" y="69493"/>
                  </a:lnTo>
                  <a:lnTo>
                    <a:pt x="260943" y="69167"/>
                  </a:lnTo>
                  <a:lnTo>
                    <a:pt x="260943" y="68384"/>
                  </a:lnTo>
                  <a:lnTo>
                    <a:pt x="262053" y="68058"/>
                  </a:lnTo>
                  <a:lnTo>
                    <a:pt x="263553" y="66361"/>
                  </a:lnTo>
                  <a:lnTo>
                    <a:pt x="264663" y="66688"/>
                  </a:lnTo>
                  <a:lnTo>
                    <a:pt x="264663" y="66361"/>
                  </a:lnTo>
                  <a:lnTo>
                    <a:pt x="265968" y="66231"/>
                  </a:lnTo>
                  <a:lnTo>
                    <a:pt x="265968" y="65448"/>
                  </a:lnTo>
                  <a:lnTo>
                    <a:pt x="267273" y="63751"/>
                  </a:lnTo>
                  <a:lnTo>
                    <a:pt x="267469" y="62185"/>
                  </a:lnTo>
                  <a:lnTo>
                    <a:pt x="267273" y="60619"/>
                  </a:lnTo>
                  <a:lnTo>
                    <a:pt x="266359" y="60162"/>
                  </a:lnTo>
                  <a:lnTo>
                    <a:pt x="266359" y="59705"/>
                  </a:lnTo>
                  <a:lnTo>
                    <a:pt x="267077" y="59575"/>
                  </a:lnTo>
                  <a:lnTo>
                    <a:pt x="267469" y="58922"/>
                  </a:lnTo>
                  <a:lnTo>
                    <a:pt x="268382" y="59249"/>
                  </a:lnTo>
                  <a:lnTo>
                    <a:pt x="269296" y="61141"/>
                  </a:lnTo>
                  <a:lnTo>
                    <a:pt x="270013" y="61141"/>
                  </a:lnTo>
                  <a:lnTo>
                    <a:pt x="270013" y="60684"/>
                  </a:lnTo>
                  <a:lnTo>
                    <a:pt x="271514" y="60554"/>
                  </a:lnTo>
                  <a:lnTo>
                    <a:pt x="272623" y="61663"/>
                  </a:lnTo>
                  <a:lnTo>
                    <a:pt x="273733" y="61794"/>
                  </a:lnTo>
                  <a:lnTo>
                    <a:pt x="275951" y="60554"/>
                  </a:lnTo>
                  <a:lnTo>
                    <a:pt x="276147" y="59640"/>
                  </a:lnTo>
                  <a:lnTo>
                    <a:pt x="277452" y="59640"/>
                  </a:lnTo>
                  <a:lnTo>
                    <a:pt x="278561" y="60097"/>
                  </a:lnTo>
                  <a:lnTo>
                    <a:pt x="280062" y="58400"/>
                  </a:lnTo>
                  <a:lnTo>
                    <a:pt x="285282" y="58270"/>
                  </a:lnTo>
                  <a:lnTo>
                    <a:pt x="289132" y="55268"/>
                  </a:lnTo>
                  <a:close/>
                  <a:moveTo>
                    <a:pt x="723451" y="41174"/>
                  </a:moveTo>
                  <a:lnTo>
                    <a:pt x="726974" y="42544"/>
                  </a:lnTo>
                  <a:lnTo>
                    <a:pt x="725865" y="42544"/>
                  </a:lnTo>
                  <a:lnTo>
                    <a:pt x="726061" y="44567"/>
                  </a:lnTo>
                  <a:lnTo>
                    <a:pt x="725669" y="44894"/>
                  </a:lnTo>
                  <a:lnTo>
                    <a:pt x="726191" y="45807"/>
                  </a:lnTo>
                  <a:lnTo>
                    <a:pt x="725669" y="46720"/>
                  </a:lnTo>
                  <a:lnTo>
                    <a:pt x="726583" y="47047"/>
                  </a:lnTo>
                  <a:lnTo>
                    <a:pt x="726583" y="47503"/>
                  </a:lnTo>
                  <a:lnTo>
                    <a:pt x="727039" y="47503"/>
                  </a:lnTo>
                  <a:lnTo>
                    <a:pt x="727235" y="49200"/>
                  </a:lnTo>
                  <a:lnTo>
                    <a:pt x="728149" y="49526"/>
                  </a:lnTo>
                  <a:lnTo>
                    <a:pt x="727953" y="50309"/>
                  </a:lnTo>
                  <a:lnTo>
                    <a:pt x="728671" y="50635"/>
                  </a:lnTo>
                  <a:lnTo>
                    <a:pt x="729062" y="53246"/>
                  </a:lnTo>
                  <a:lnTo>
                    <a:pt x="733304" y="56639"/>
                  </a:lnTo>
                  <a:lnTo>
                    <a:pt x="733499" y="57226"/>
                  </a:lnTo>
                  <a:lnTo>
                    <a:pt x="734087" y="57356"/>
                  </a:lnTo>
                  <a:lnTo>
                    <a:pt x="735914" y="59379"/>
                  </a:lnTo>
                  <a:lnTo>
                    <a:pt x="737806" y="60488"/>
                  </a:lnTo>
                  <a:lnTo>
                    <a:pt x="739633" y="60945"/>
                  </a:lnTo>
                  <a:lnTo>
                    <a:pt x="740220" y="60293"/>
                  </a:lnTo>
                  <a:lnTo>
                    <a:pt x="741330" y="60162"/>
                  </a:lnTo>
                  <a:lnTo>
                    <a:pt x="742047" y="58792"/>
                  </a:lnTo>
                  <a:lnTo>
                    <a:pt x="743352" y="58139"/>
                  </a:lnTo>
                  <a:lnTo>
                    <a:pt x="743548" y="58596"/>
                  </a:lnTo>
                  <a:lnTo>
                    <a:pt x="742635" y="58922"/>
                  </a:lnTo>
                  <a:lnTo>
                    <a:pt x="742635" y="59379"/>
                  </a:lnTo>
                  <a:lnTo>
                    <a:pt x="741525" y="60293"/>
                  </a:lnTo>
                  <a:lnTo>
                    <a:pt x="741330" y="61207"/>
                  </a:lnTo>
                  <a:lnTo>
                    <a:pt x="742635" y="61533"/>
                  </a:lnTo>
                  <a:lnTo>
                    <a:pt x="743157" y="62446"/>
                  </a:lnTo>
                  <a:lnTo>
                    <a:pt x="743874" y="62446"/>
                  </a:lnTo>
                  <a:lnTo>
                    <a:pt x="743874" y="64012"/>
                  </a:lnTo>
                  <a:lnTo>
                    <a:pt x="744266" y="64665"/>
                  </a:lnTo>
                  <a:lnTo>
                    <a:pt x="744853" y="64991"/>
                  </a:lnTo>
                  <a:lnTo>
                    <a:pt x="745962" y="64861"/>
                  </a:lnTo>
                  <a:lnTo>
                    <a:pt x="746876" y="65774"/>
                  </a:lnTo>
                  <a:lnTo>
                    <a:pt x="748181" y="66100"/>
                  </a:lnTo>
                  <a:lnTo>
                    <a:pt x="748899" y="66688"/>
                  </a:lnTo>
                  <a:lnTo>
                    <a:pt x="748899" y="67144"/>
                  </a:lnTo>
                  <a:lnTo>
                    <a:pt x="751509" y="68253"/>
                  </a:lnTo>
                  <a:lnTo>
                    <a:pt x="751705" y="68841"/>
                  </a:lnTo>
                  <a:lnTo>
                    <a:pt x="752096" y="68841"/>
                  </a:lnTo>
                  <a:lnTo>
                    <a:pt x="752096" y="69624"/>
                  </a:lnTo>
                  <a:lnTo>
                    <a:pt x="752683" y="70081"/>
                  </a:lnTo>
                  <a:lnTo>
                    <a:pt x="756403" y="71777"/>
                  </a:lnTo>
                  <a:lnTo>
                    <a:pt x="756925" y="72430"/>
                  </a:lnTo>
                  <a:lnTo>
                    <a:pt x="757643" y="72430"/>
                  </a:lnTo>
                  <a:lnTo>
                    <a:pt x="757643" y="72756"/>
                  </a:lnTo>
                  <a:lnTo>
                    <a:pt x="758752" y="73082"/>
                  </a:lnTo>
                  <a:lnTo>
                    <a:pt x="762471" y="75431"/>
                  </a:lnTo>
                  <a:lnTo>
                    <a:pt x="763972" y="77128"/>
                  </a:lnTo>
                  <a:lnTo>
                    <a:pt x="764559" y="77258"/>
                  </a:lnTo>
                  <a:lnTo>
                    <a:pt x="766778" y="80195"/>
                  </a:lnTo>
                  <a:lnTo>
                    <a:pt x="768279" y="80978"/>
                  </a:lnTo>
                  <a:lnTo>
                    <a:pt x="768083" y="82087"/>
                  </a:lnTo>
                  <a:lnTo>
                    <a:pt x="768801" y="83001"/>
                  </a:lnTo>
                  <a:lnTo>
                    <a:pt x="769519" y="83327"/>
                  </a:lnTo>
                  <a:lnTo>
                    <a:pt x="772129" y="85806"/>
                  </a:lnTo>
                  <a:lnTo>
                    <a:pt x="772846" y="85937"/>
                  </a:lnTo>
                  <a:lnTo>
                    <a:pt x="773564" y="86851"/>
                  </a:lnTo>
                  <a:lnTo>
                    <a:pt x="775587" y="88090"/>
                  </a:lnTo>
                  <a:lnTo>
                    <a:pt x="775978" y="89330"/>
                  </a:lnTo>
                  <a:lnTo>
                    <a:pt x="777675" y="90700"/>
                  </a:lnTo>
                  <a:lnTo>
                    <a:pt x="777675" y="91157"/>
                  </a:lnTo>
                  <a:lnTo>
                    <a:pt x="779698" y="91744"/>
                  </a:lnTo>
                  <a:lnTo>
                    <a:pt x="780807" y="93767"/>
                  </a:lnTo>
                  <a:lnTo>
                    <a:pt x="782699" y="95137"/>
                  </a:lnTo>
                  <a:lnTo>
                    <a:pt x="786615" y="96051"/>
                  </a:lnTo>
                  <a:lnTo>
                    <a:pt x="786615" y="97160"/>
                  </a:lnTo>
                  <a:lnTo>
                    <a:pt x="787332" y="98270"/>
                  </a:lnTo>
                  <a:lnTo>
                    <a:pt x="787137" y="98727"/>
                  </a:lnTo>
                  <a:lnTo>
                    <a:pt x="789551" y="101206"/>
                  </a:lnTo>
                  <a:lnTo>
                    <a:pt x="792683" y="102772"/>
                  </a:lnTo>
                  <a:lnTo>
                    <a:pt x="793205" y="102641"/>
                  </a:lnTo>
                  <a:lnTo>
                    <a:pt x="794119" y="103881"/>
                  </a:lnTo>
                  <a:lnTo>
                    <a:pt x="795228" y="104795"/>
                  </a:lnTo>
                  <a:lnTo>
                    <a:pt x="796533" y="105252"/>
                  </a:lnTo>
                  <a:lnTo>
                    <a:pt x="798034" y="106622"/>
                  </a:lnTo>
                  <a:lnTo>
                    <a:pt x="799143" y="106622"/>
                  </a:lnTo>
                  <a:lnTo>
                    <a:pt x="801753" y="107535"/>
                  </a:lnTo>
                  <a:lnTo>
                    <a:pt x="805277" y="110602"/>
                  </a:lnTo>
                  <a:lnTo>
                    <a:pt x="807299" y="111842"/>
                  </a:lnTo>
                  <a:lnTo>
                    <a:pt x="808213" y="113082"/>
                  </a:lnTo>
                  <a:lnTo>
                    <a:pt x="808409" y="114191"/>
                  </a:lnTo>
                  <a:lnTo>
                    <a:pt x="810236" y="116214"/>
                  </a:lnTo>
                  <a:lnTo>
                    <a:pt x="814869" y="116671"/>
                  </a:lnTo>
                  <a:lnTo>
                    <a:pt x="817283" y="118041"/>
                  </a:lnTo>
                  <a:lnTo>
                    <a:pt x="817479" y="117454"/>
                  </a:lnTo>
                  <a:lnTo>
                    <a:pt x="815652" y="116344"/>
                  </a:lnTo>
                  <a:lnTo>
                    <a:pt x="810627" y="115235"/>
                  </a:lnTo>
                  <a:lnTo>
                    <a:pt x="810236" y="114126"/>
                  </a:lnTo>
                  <a:lnTo>
                    <a:pt x="809322" y="113538"/>
                  </a:lnTo>
                  <a:lnTo>
                    <a:pt x="808931" y="112429"/>
                  </a:lnTo>
                  <a:lnTo>
                    <a:pt x="808017" y="111320"/>
                  </a:lnTo>
                  <a:lnTo>
                    <a:pt x="804885" y="108971"/>
                  </a:lnTo>
                  <a:lnTo>
                    <a:pt x="801557" y="105382"/>
                  </a:lnTo>
                  <a:lnTo>
                    <a:pt x="801753" y="104468"/>
                  </a:lnTo>
                  <a:lnTo>
                    <a:pt x="803254" y="103881"/>
                  </a:lnTo>
                  <a:lnTo>
                    <a:pt x="804363" y="104012"/>
                  </a:lnTo>
                  <a:lnTo>
                    <a:pt x="804559" y="104599"/>
                  </a:lnTo>
                  <a:lnTo>
                    <a:pt x="805146" y="104468"/>
                  </a:lnTo>
                  <a:lnTo>
                    <a:pt x="805342" y="104925"/>
                  </a:lnTo>
                  <a:lnTo>
                    <a:pt x="804950" y="105252"/>
                  </a:lnTo>
                  <a:lnTo>
                    <a:pt x="805472" y="105708"/>
                  </a:lnTo>
                  <a:lnTo>
                    <a:pt x="805864" y="105382"/>
                  </a:lnTo>
                  <a:lnTo>
                    <a:pt x="805864" y="104599"/>
                  </a:lnTo>
                  <a:lnTo>
                    <a:pt x="807887" y="104468"/>
                  </a:lnTo>
                  <a:lnTo>
                    <a:pt x="808083" y="103685"/>
                  </a:lnTo>
                  <a:lnTo>
                    <a:pt x="804559" y="103359"/>
                  </a:lnTo>
                  <a:lnTo>
                    <a:pt x="803841" y="102772"/>
                  </a:lnTo>
                  <a:lnTo>
                    <a:pt x="802928" y="102772"/>
                  </a:lnTo>
                  <a:lnTo>
                    <a:pt x="802732" y="102315"/>
                  </a:lnTo>
                  <a:lnTo>
                    <a:pt x="801035" y="101402"/>
                  </a:lnTo>
                  <a:lnTo>
                    <a:pt x="798817" y="101532"/>
                  </a:lnTo>
                  <a:lnTo>
                    <a:pt x="796794" y="99836"/>
                  </a:lnTo>
                  <a:lnTo>
                    <a:pt x="796990" y="97356"/>
                  </a:lnTo>
                  <a:lnTo>
                    <a:pt x="799795" y="97682"/>
                  </a:lnTo>
                  <a:lnTo>
                    <a:pt x="801296" y="96899"/>
                  </a:lnTo>
                  <a:lnTo>
                    <a:pt x="801296" y="96573"/>
                  </a:lnTo>
                  <a:lnTo>
                    <a:pt x="799600" y="96638"/>
                  </a:lnTo>
                  <a:lnTo>
                    <a:pt x="799600" y="96638"/>
                  </a:lnTo>
                  <a:lnTo>
                    <a:pt x="800905" y="94811"/>
                  </a:lnTo>
                  <a:lnTo>
                    <a:pt x="803384" y="100097"/>
                  </a:lnTo>
                  <a:lnTo>
                    <a:pt x="818066" y="99770"/>
                  </a:lnTo>
                  <a:lnTo>
                    <a:pt x="830073" y="106296"/>
                  </a:lnTo>
                  <a:lnTo>
                    <a:pt x="845472" y="119607"/>
                  </a:lnTo>
                  <a:lnTo>
                    <a:pt x="859762" y="135855"/>
                  </a:lnTo>
                  <a:lnTo>
                    <a:pt x="860872" y="144207"/>
                  </a:lnTo>
                  <a:lnTo>
                    <a:pt x="844689" y="155169"/>
                  </a:lnTo>
                  <a:lnTo>
                    <a:pt x="844167" y="157649"/>
                  </a:lnTo>
                  <a:lnTo>
                    <a:pt x="851149" y="170177"/>
                  </a:lnTo>
                  <a:lnTo>
                    <a:pt x="866026" y="181596"/>
                  </a:lnTo>
                  <a:lnTo>
                    <a:pt x="865504" y="183489"/>
                  </a:lnTo>
                  <a:lnTo>
                    <a:pt x="875879" y="209655"/>
                  </a:lnTo>
                  <a:lnTo>
                    <a:pt x="878359" y="221335"/>
                  </a:lnTo>
                  <a:lnTo>
                    <a:pt x="877185" y="227208"/>
                  </a:lnTo>
                  <a:lnTo>
                    <a:pt x="888212" y="238105"/>
                  </a:lnTo>
                  <a:lnTo>
                    <a:pt x="893106" y="248088"/>
                  </a:lnTo>
                  <a:lnTo>
                    <a:pt x="905896" y="247632"/>
                  </a:lnTo>
                  <a:lnTo>
                    <a:pt x="921491" y="257811"/>
                  </a:lnTo>
                  <a:lnTo>
                    <a:pt x="921491" y="257811"/>
                  </a:lnTo>
                  <a:lnTo>
                    <a:pt x="925080" y="269165"/>
                  </a:lnTo>
                  <a:lnTo>
                    <a:pt x="924166" y="285152"/>
                  </a:lnTo>
                  <a:lnTo>
                    <a:pt x="914052" y="286522"/>
                  </a:lnTo>
                  <a:lnTo>
                    <a:pt x="902894" y="295462"/>
                  </a:lnTo>
                  <a:lnTo>
                    <a:pt x="879403" y="272689"/>
                  </a:lnTo>
                  <a:lnTo>
                    <a:pt x="870855" y="271449"/>
                  </a:lnTo>
                  <a:lnTo>
                    <a:pt x="854411" y="276539"/>
                  </a:lnTo>
                  <a:lnTo>
                    <a:pt x="842927" y="265511"/>
                  </a:lnTo>
                  <a:lnTo>
                    <a:pt x="832487" y="265054"/>
                  </a:lnTo>
                  <a:lnTo>
                    <a:pt x="810758" y="281171"/>
                  </a:lnTo>
                  <a:lnTo>
                    <a:pt x="808670" y="280323"/>
                  </a:lnTo>
                  <a:lnTo>
                    <a:pt x="800578" y="287436"/>
                  </a:lnTo>
                  <a:lnTo>
                    <a:pt x="798164" y="297876"/>
                  </a:lnTo>
                  <a:lnTo>
                    <a:pt x="786484" y="303879"/>
                  </a:lnTo>
                  <a:lnTo>
                    <a:pt x="790660" y="318887"/>
                  </a:lnTo>
                  <a:lnTo>
                    <a:pt x="779894" y="331155"/>
                  </a:lnTo>
                  <a:lnTo>
                    <a:pt x="778393" y="337745"/>
                  </a:lnTo>
                  <a:lnTo>
                    <a:pt x="783417" y="351839"/>
                  </a:lnTo>
                  <a:lnTo>
                    <a:pt x="786484" y="355950"/>
                  </a:lnTo>
                  <a:lnTo>
                    <a:pt x="792422" y="358430"/>
                  </a:lnTo>
                  <a:lnTo>
                    <a:pt x="805277" y="360061"/>
                  </a:lnTo>
                  <a:lnTo>
                    <a:pt x="807756" y="366260"/>
                  </a:lnTo>
                  <a:lnTo>
                    <a:pt x="810823" y="368740"/>
                  </a:lnTo>
                  <a:lnTo>
                    <a:pt x="830138" y="373177"/>
                  </a:lnTo>
                  <a:lnTo>
                    <a:pt x="833139" y="380028"/>
                  </a:lnTo>
                  <a:lnTo>
                    <a:pt x="844819" y="386945"/>
                  </a:lnTo>
                  <a:lnTo>
                    <a:pt x="845211" y="390273"/>
                  </a:lnTo>
                  <a:lnTo>
                    <a:pt x="840970" y="396080"/>
                  </a:lnTo>
                  <a:lnTo>
                    <a:pt x="826875" y="398886"/>
                  </a:lnTo>
                  <a:lnTo>
                    <a:pt x="819632" y="415069"/>
                  </a:lnTo>
                  <a:lnTo>
                    <a:pt x="821851" y="426553"/>
                  </a:lnTo>
                  <a:lnTo>
                    <a:pt x="820807" y="430990"/>
                  </a:lnTo>
                  <a:lnTo>
                    <a:pt x="809192" y="439212"/>
                  </a:lnTo>
                  <a:lnTo>
                    <a:pt x="806386" y="454807"/>
                  </a:lnTo>
                  <a:lnTo>
                    <a:pt x="803580" y="459701"/>
                  </a:lnTo>
                  <a:lnTo>
                    <a:pt x="789029" y="470076"/>
                  </a:lnTo>
                  <a:lnTo>
                    <a:pt x="788768" y="478950"/>
                  </a:lnTo>
                  <a:lnTo>
                    <a:pt x="794510" y="490239"/>
                  </a:lnTo>
                  <a:lnTo>
                    <a:pt x="790726" y="499374"/>
                  </a:lnTo>
                  <a:lnTo>
                    <a:pt x="793792" y="501071"/>
                  </a:lnTo>
                  <a:lnTo>
                    <a:pt x="801688" y="499374"/>
                  </a:lnTo>
                  <a:lnTo>
                    <a:pt x="807822" y="489913"/>
                  </a:lnTo>
                  <a:lnTo>
                    <a:pt x="826940" y="476928"/>
                  </a:lnTo>
                  <a:lnTo>
                    <a:pt x="836989" y="487172"/>
                  </a:lnTo>
                  <a:lnTo>
                    <a:pt x="839143" y="492197"/>
                  </a:lnTo>
                  <a:lnTo>
                    <a:pt x="833466" y="504660"/>
                  </a:lnTo>
                  <a:lnTo>
                    <a:pt x="824004" y="507727"/>
                  </a:lnTo>
                  <a:lnTo>
                    <a:pt x="820741" y="516862"/>
                  </a:lnTo>
                  <a:lnTo>
                    <a:pt x="794249" y="518232"/>
                  </a:lnTo>
                  <a:lnTo>
                    <a:pt x="780611" y="527041"/>
                  </a:lnTo>
                  <a:lnTo>
                    <a:pt x="765016" y="533110"/>
                  </a:lnTo>
                  <a:lnTo>
                    <a:pt x="758948" y="541919"/>
                  </a:lnTo>
                  <a:lnTo>
                    <a:pt x="758948" y="552685"/>
                  </a:lnTo>
                  <a:lnTo>
                    <a:pt x="760644" y="558754"/>
                  </a:lnTo>
                  <a:lnTo>
                    <a:pt x="765016" y="564235"/>
                  </a:lnTo>
                  <a:lnTo>
                    <a:pt x="774934" y="567889"/>
                  </a:lnTo>
                  <a:lnTo>
                    <a:pt x="783678" y="578656"/>
                  </a:lnTo>
                  <a:lnTo>
                    <a:pt x="795880" y="587008"/>
                  </a:lnTo>
                  <a:lnTo>
                    <a:pt x="807952" y="599928"/>
                  </a:lnTo>
                  <a:lnTo>
                    <a:pt x="823286" y="602473"/>
                  </a:lnTo>
                  <a:lnTo>
                    <a:pt x="838816" y="599145"/>
                  </a:lnTo>
                  <a:lnTo>
                    <a:pt x="844885" y="601951"/>
                  </a:lnTo>
                  <a:lnTo>
                    <a:pt x="846190" y="606910"/>
                  </a:lnTo>
                  <a:lnTo>
                    <a:pt x="845015" y="611021"/>
                  </a:lnTo>
                  <a:lnTo>
                    <a:pt x="833205" y="618916"/>
                  </a:lnTo>
                  <a:lnTo>
                    <a:pt x="830203" y="631510"/>
                  </a:lnTo>
                  <a:lnTo>
                    <a:pt x="833792" y="637709"/>
                  </a:lnTo>
                  <a:lnTo>
                    <a:pt x="844297" y="640580"/>
                  </a:lnTo>
                  <a:lnTo>
                    <a:pt x="846451" y="643321"/>
                  </a:lnTo>
                  <a:lnTo>
                    <a:pt x="845994" y="645605"/>
                  </a:lnTo>
                  <a:lnTo>
                    <a:pt x="826223" y="648802"/>
                  </a:lnTo>
                  <a:lnTo>
                    <a:pt x="820937" y="656045"/>
                  </a:lnTo>
                  <a:lnTo>
                    <a:pt x="812193" y="662113"/>
                  </a:lnTo>
                  <a:lnTo>
                    <a:pt x="809975" y="670857"/>
                  </a:lnTo>
                  <a:lnTo>
                    <a:pt x="792618" y="697480"/>
                  </a:lnTo>
                  <a:lnTo>
                    <a:pt x="793009" y="701395"/>
                  </a:lnTo>
                  <a:lnTo>
                    <a:pt x="795685" y="703940"/>
                  </a:lnTo>
                  <a:lnTo>
                    <a:pt x="805146" y="701982"/>
                  </a:lnTo>
                  <a:lnTo>
                    <a:pt x="806256" y="703483"/>
                  </a:lnTo>
                  <a:lnTo>
                    <a:pt x="805342" y="707268"/>
                  </a:lnTo>
                  <a:lnTo>
                    <a:pt x="787202" y="718752"/>
                  </a:lnTo>
                  <a:lnTo>
                    <a:pt x="788050" y="722667"/>
                  </a:lnTo>
                  <a:lnTo>
                    <a:pt x="797185" y="726582"/>
                  </a:lnTo>
                  <a:lnTo>
                    <a:pt x="795750" y="728083"/>
                  </a:lnTo>
                  <a:lnTo>
                    <a:pt x="791900" y="734347"/>
                  </a:lnTo>
                  <a:lnTo>
                    <a:pt x="788050" y="749355"/>
                  </a:lnTo>
                  <a:lnTo>
                    <a:pt x="793009" y="750008"/>
                  </a:lnTo>
                  <a:lnTo>
                    <a:pt x="803123" y="762341"/>
                  </a:lnTo>
                  <a:lnTo>
                    <a:pt x="804167" y="768213"/>
                  </a:lnTo>
                  <a:lnTo>
                    <a:pt x="801688" y="775587"/>
                  </a:lnTo>
                  <a:lnTo>
                    <a:pt x="813498" y="796663"/>
                  </a:lnTo>
                  <a:lnTo>
                    <a:pt x="821002" y="807495"/>
                  </a:lnTo>
                  <a:lnTo>
                    <a:pt x="832552" y="818327"/>
                  </a:lnTo>
                  <a:lnTo>
                    <a:pt x="834379" y="827919"/>
                  </a:lnTo>
                  <a:lnTo>
                    <a:pt x="841557" y="831247"/>
                  </a:lnTo>
                  <a:lnTo>
                    <a:pt x="843710" y="836532"/>
                  </a:lnTo>
                  <a:lnTo>
                    <a:pt x="849452" y="838163"/>
                  </a:lnTo>
                  <a:lnTo>
                    <a:pt x="865635" y="827527"/>
                  </a:lnTo>
                  <a:lnTo>
                    <a:pt x="875358" y="826157"/>
                  </a:lnTo>
                  <a:lnTo>
                    <a:pt x="890561" y="840904"/>
                  </a:lnTo>
                  <a:lnTo>
                    <a:pt x="904656" y="849452"/>
                  </a:lnTo>
                  <a:lnTo>
                    <a:pt x="908440" y="855782"/>
                  </a:lnTo>
                  <a:lnTo>
                    <a:pt x="908636" y="859958"/>
                  </a:lnTo>
                  <a:lnTo>
                    <a:pt x="918489" y="874509"/>
                  </a:lnTo>
                  <a:lnTo>
                    <a:pt x="931670" y="874509"/>
                  </a:lnTo>
                  <a:lnTo>
                    <a:pt x="936825" y="881817"/>
                  </a:lnTo>
                  <a:lnTo>
                    <a:pt x="942632" y="883057"/>
                  </a:lnTo>
                  <a:lnTo>
                    <a:pt x="944786" y="887755"/>
                  </a:lnTo>
                  <a:lnTo>
                    <a:pt x="948440" y="883775"/>
                  </a:lnTo>
                  <a:lnTo>
                    <a:pt x="948440" y="883775"/>
                  </a:lnTo>
                  <a:lnTo>
                    <a:pt x="948048" y="889191"/>
                  </a:lnTo>
                  <a:lnTo>
                    <a:pt x="938652" y="901393"/>
                  </a:lnTo>
                  <a:lnTo>
                    <a:pt x="939435" y="905112"/>
                  </a:lnTo>
                  <a:lnTo>
                    <a:pt x="936303" y="914378"/>
                  </a:lnTo>
                  <a:lnTo>
                    <a:pt x="941393" y="924101"/>
                  </a:lnTo>
                  <a:lnTo>
                    <a:pt x="941654" y="928146"/>
                  </a:lnTo>
                  <a:lnTo>
                    <a:pt x="935781" y="935193"/>
                  </a:lnTo>
                  <a:lnTo>
                    <a:pt x="935324" y="939500"/>
                  </a:lnTo>
                  <a:lnTo>
                    <a:pt x="939566" y="947265"/>
                  </a:lnTo>
                  <a:lnTo>
                    <a:pt x="938522" y="955487"/>
                  </a:lnTo>
                  <a:lnTo>
                    <a:pt x="944460" y="964165"/>
                  </a:lnTo>
                  <a:lnTo>
                    <a:pt x="934606" y="971213"/>
                  </a:lnTo>
                  <a:lnTo>
                    <a:pt x="936303" y="974345"/>
                  </a:lnTo>
                  <a:lnTo>
                    <a:pt x="940740" y="975063"/>
                  </a:lnTo>
                  <a:lnTo>
                    <a:pt x="938978" y="983154"/>
                  </a:lnTo>
                  <a:lnTo>
                    <a:pt x="942698" y="996074"/>
                  </a:lnTo>
                  <a:lnTo>
                    <a:pt x="942698" y="996074"/>
                  </a:lnTo>
                  <a:lnTo>
                    <a:pt x="942045" y="998880"/>
                  </a:lnTo>
                  <a:lnTo>
                    <a:pt x="940153" y="999336"/>
                  </a:lnTo>
                  <a:lnTo>
                    <a:pt x="939631" y="1000250"/>
                  </a:lnTo>
                  <a:lnTo>
                    <a:pt x="938326" y="1000250"/>
                  </a:lnTo>
                  <a:lnTo>
                    <a:pt x="936825" y="1000837"/>
                  </a:lnTo>
                  <a:lnTo>
                    <a:pt x="934606" y="1002469"/>
                  </a:lnTo>
                  <a:lnTo>
                    <a:pt x="934411" y="1003186"/>
                  </a:lnTo>
                  <a:lnTo>
                    <a:pt x="932518" y="1004361"/>
                  </a:lnTo>
                  <a:lnTo>
                    <a:pt x="931018" y="1007036"/>
                  </a:lnTo>
                  <a:lnTo>
                    <a:pt x="930626" y="1007036"/>
                  </a:lnTo>
                  <a:lnTo>
                    <a:pt x="930626" y="1009581"/>
                  </a:lnTo>
                  <a:lnTo>
                    <a:pt x="929517" y="1009842"/>
                  </a:lnTo>
                  <a:lnTo>
                    <a:pt x="928930" y="1010560"/>
                  </a:lnTo>
                  <a:lnTo>
                    <a:pt x="928212" y="1010560"/>
                  </a:lnTo>
                  <a:lnTo>
                    <a:pt x="928016" y="1012061"/>
                  </a:lnTo>
                  <a:lnTo>
                    <a:pt x="927429" y="1012191"/>
                  </a:lnTo>
                  <a:lnTo>
                    <a:pt x="927429" y="1012648"/>
                  </a:lnTo>
                  <a:lnTo>
                    <a:pt x="926319" y="1013561"/>
                  </a:lnTo>
                  <a:lnTo>
                    <a:pt x="918881" y="1013692"/>
                  </a:lnTo>
                  <a:lnTo>
                    <a:pt x="912943" y="1015062"/>
                  </a:lnTo>
                  <a:lnTo>
                    <a:pt x="912421" y="1015649"/>
                  </a:lnTo>
                  <a:lnTo>
                    <a:pt x="909419" y="1016563"/>
                  </a:lnTo>
                  <a:lnTo>
                    <a:pt x="907723" y="1017933"/>
                  </a:lnTo>
                  <a:lnTo>
                    <a:pt x="905700" y="1018390"/>
                  </a:lnTo>
                  <a:lnTo>
                    <a:pt x="904786" y="1019434"/>
                  </a:lnTo>
                  <a:lnTo>
                    <a:pt x="899958" y="1021652"/>
                  </a:lnTo>
                  <a:lnTo>
                    <a:pt x="890300" y="1028504"/>
                  </a:lnTo>
                  <a:lnTo>
                    <a:pt x="888277" y="1028961"/>
                  </a:lnTo>
                  <a:lnTo>
                    <a:pt x="886255" y="1030592"/>
                  </a:lnTo>
                  <a:lnTo>
                    <a:pt x="884950" y="1030723"/>
                  </a:lnTo>
                  <a:lnTo>
                    <a:pt x="881817" y="1033137"/>
                  </a:lnTo>
                  <a:lnTo>
                    <a:pt x="878685" y="1033594"/>
                  </a:lnTo>
                  <a:lnTo>
                    <a:pt x="876989" y="1034311"/>
                  </a:lnTo>
                  <a:lnTo>
                    <a:pt x="873857" y="1034442"/>
                  </a:lnTo>
                  <a:lnTo>
                    <a:pt x="871247" y="1036073"/>
                  </a:lnTo>
                  <a:lnTo>
                    <a:pt x="869028" y="1036530"/>
                  </a:lnTo>
                  <a:lnTo>
                    <a:pt x="867201" y="1038031"/>
                  </a:lnTo>
                  <a:lnTo>
                    <a:pt x="865178" y="1037705"/>
                  </a:lnTo>
                  <a:lnTo>
                    <a:pt x="863351" y="1038292"/>
                  </a:lnTo>
                  <a:lnTo>
                    <a:pt x="862960" y="1038553"/>
                  </a:lnTo>
                  <a:lnTo>
                    <a:pt x="862960" y="1039727"/>
                  </a:lnTo>
                  <a:lnTo>
                    <a:pt x="861263" y="1039727"/>
                  </a:lnTo>
                  <a:lnTo>
                    <a:pt x="861263" y="1039401"/>
                  </a:lnTo>
                  <a:lnTo>
                    <a:pt x="859371" y="1038357"/>
                  </a:lnTo>
                  <a:lnTo>
                    <a:pt x="856369" y="1038031"/>
                  </a:lnTo>
                  <a:lnTo>
                    <a:pt x="856173" y="1037574"/>
                  </a:lnTo>
                  <a:lnTo>
                    <a:pt x="850040" y="1038031"/>
                  </a:lnTo>
                  <a:lnTo>
                    <a:pt x="844493" y="1037901"/>
                  </a:lnTo>
                  <a:lnTo>
                    <a:pt x="842079" y="1036530"/>
                  </a:lnTo>
                  <a:lnTo>
                    <a:pt x="839665" y="1036661"/>
                  </a:lnTo>
                  <a:lnTo>
                    <a:pt x="838751" y="1035029"/>
                  </a:lnTo>
                  <a:lnTo>
                    <a:pt x="838229" y="1035029"/>
                  </a:lnTo>
                  <a:lnTo>
                    <a:pt x="837511" y="1034116"/>
                  </a:lnTo>
                  <a:lnTo>
                    <a:pt x="837511" y="1033528"/>
                  </a:lnTo>
                  <a:lnTo>
                    <a:pt x="836989" y="1032941"/>
                  </a:lnTo>
                  <a:lnTo>
                    <a:pt x="833988" y="1033072"/>
                  </a:lnTo>
                  <a:lnTo>
                    <a:pt x="833792" y="1033659"/>
                  </a:lnTo>
                  <a:lnTo>
                    <a:pt x="833074" y="1033790"/>
                  </a:lnTo>
                  <a:lnTo>
                    <a:pt x="832878" y="1034964"/>
                  </a:lnTo>
                  <a:lnTo>
                    <a:pt x="831965" y="1036139"/>
                  </a:lnTo>
                  <a:lnTo>
                    <a:pt x="832160" y="1037313"/>
                  </a:lnTo>
                  <a:lnTo>
                    <a:pt x="831051" y="1038488"/>
                  </a:lnTo>
                  <a:lnTo>
                    <a:pt x="831051" y="1038944"/>
                  </a:lnTo>
                  <a:lnTo>
                    <a:pt x="827919" y="1041620"/>
                  </a:lnTo>
                  <a:lnTo>
                    <a:pt x="824004" y="1043577"/>
                  </a:lnTo>
                  <a:lnTo>
                    <a:pt x="823482" y="1044491"/>
                  </a:lnTo>
                  <a:lnTo>
                    <a:pt x="820154" y="1046709"/>
                  </a:lnTo>
                  <a:lnTo>
                    <a:pt x="817740" y="1046579"/>
                  </a:lnTo>
                  <a:lnTo>
                    <a:pt x="816631" y="1049124"/>
                  </a:lnTo>
                  <a:lnTo>
                    <a:pt x="812389" y="1050886"/>
                  </a:lnTo>
                  <a:lnTo>
                    <a:pt x="810497" y="1052647"/>
                  </a:lnTo>
                  <a:lnTo>
                    <a:pt x="809779" y="1052778"/>
                  </a:lnTo>
                  <a:lnTo>
                    <a:pt x="808083" y="1054279"/>
                  </a:lnTo>
                  <a:lnTo>
                    <a:pt x="806256" y="1054997"/>
                  </a:lnTo>
                  <a:lnTo>
                    <a:pt x="806256" y="1055323"/>
                  </a:lnTo>
                  <a:lnTo>
                    <a:pt x="805538" y="1055323"/>
                  </a:lnTo>
                  <a:lnTo>
                    <a:pt x="805342" y="1056040"/>
                  </a:lnTo>
                  <a:lnTo>
                    <a:pt x="804624" y="1056040"/>
                  </a:lnTo>
                  <a:lnTo>
                    <a:pt x="802601" y="1057672"/>
                  </a:lnTo>
                  <a:lnTo>
                    <a:pt x="801296" y="1057672"/>
                  </a:lnTo>
                  <a:lnTo>
                    <a:pt x="800709" y="1058389"/>
                  </a:lnTo>
                  <a:lnTo>
                    <a:pt x="799012" y="1058977"/>
                  </a:lnTo>
                  <a:lnTo>
                    <a:pt x="798621" y="1059564"/>
                  </a:lnTo>
                  <a:lnTo>
                    <a:pt x="797512" y="1059695"/>
                  </a:lnTo>
                  <a:lnTo>
                    <a:pt x="794380" y="1061196"/>
                  </a:lnTo>
                  <a:lnTo>
                    <a:pt x="790464" y="1061913"/>
                  </a:lnTo>
                  <a:lnTo>
                    <a:pt x="789355" y="1065633"/>
                  </a:lnTo>
                  <a:lnTo>
                    <a:pt x="788768" y="1065959"/>
                  </a:lnTo>
                  <a:lnTo>
                    <a:pt x="788768" y="1067590"/>
                  </a:lnTo>
                  <a:lnTo>
                    <a:pt x="787071" y="1068960"/>
                  </a:lnTo>
                  <a:lnTo>
                    <a:pt x="786876" y="1070331"/>
                  </a:lnTo>
                  <a:lnTo>
                    <a:pt x="785766" y="1071505"/>
                  </a:lnTo>
                  <a:lnTo>
                    <a:pt x="785375" y="1071766"/>
                  </a:lnTo>
                  <a:lnTo>
                    <a:pt x="784461" y="1071636"/>
                  </a:lnTo>
                  <a:lnTo>
                    <a:pt x="784657" y="1072549"/>
                  </a:lnTo>
                  <a:lnTo>
                    <a:pt x="785244" y="1072680"/>
                  </a:lnTo>
                  <a:lnTo>
                    <a:pt x="785766" y="1073593"/>
                  </a:lnTo>
                  <a:lnTo>
                    <a:pt x="785766" y="1074181"/>
                  </a:lnTo>
                  <a:lnTo>
                    <a:pt x="782634" y="1078226"/>
                  </a:lnTo>
                  <a:lnTo>
                    <a:pt x="780024" y="1080445"/>
                  </a:lnTo>
                  <a:lnTo>
                    <a:pt x="778523" y="1082794"/>
                  </a:lnTo>
                  <a:lnTo>
                    <a:pt x="777610" y="1082924"/>
                  </a:lnTo>
                  <a:lnTo>
                    <a:pt x="777218" y="1082011"/>
                  </a:lnTo>
                  <a:lnTo>
                    <a:pt x="776500" y="1082141"/>
                  </a:lnTo>
                  <a:lnTo>
                    <a:pt x="776109" y="1081685"/>
                  </a:lnTo>
                  <a:lnTo>
                    <a:pt x="775717" y="1079923"/>
                  </a:lnTo>
                  <a:lnTo>
                    <a:pt x="776240" y="1079792"/>
                  </a:lnTo>
                  <a:lnTo>
                    <a:pt x="776240" y="1078879"/>
                  </a:lnTo>
                  <a:lnTo>
                    <a:pt x="776827" y="1078422"/>
                  </a:lnTo>
                  <a:lnTo>
                    <a:pt x="776827" y="1077704"/>
                  </a:lnTo>
                  <a:lnTo>
                    <a:pt x="776240" y="1077574"/>
                  </a:lnTo>
                  <a:lnTo>
                    <a:pt x="776044" y="1076530"/>
                  </a:lnTo>
                  <a:lnTo>
                    <a:pt x="775522" y="1076660"/>
                  </a:lnTo>
                  <a:lnTo>
                    <a:pt x="775130" y="1077378"/>
                  </a:lnTo>
                  <a:lnTo>
                    <a:pt x="774934" y="1078879"/>
                  </a:lnTo>
                  <a:lnTo>
                    <a:pt x="773238" y="1079009"/>
                  </a:lnTo>
                  <a:lnTo>
                    <a:pt x="772520" y="1079009"/>
                  </a:lnTo>
                  <a:lnTo>
                    <a:pt x="771215" y="1078292"/>
                  </a:lnTo>
                  <a:lnTo>
                    <a:pt x="771802" y="1076660"/>
                  </a:lnTo>
                  <a:lnTo>
                    <a:pt x="771085" y="1076530"/>
                  </a:lnTo>
                  <a:lnTo>
                    <a:pt x="770693" y="1076856"/>
                  </a:lnTo>
                  <a:lnTo>
                    <a:pt x="770497" y="1079531"/>
                  </a:lnTo>
                  <a:lnTo>
                    <a:pt x="771019" y="1080575"/>
                  </a:lnTo>
                  <a:lnTo>
                    <a:pt x="770628" y="1081750"/>
                  </a:lnTo>
                  <a:lnTo>
                    <a:pt x="770824" y="1083707"/>
                  </a:lnTo>
                  <a:lnTo>
                    <a:pt x="771215" y="1084164"/>
                  </a:lnTo>
                  <a:lnTo>
                    <a:pt x="772129" y="1084164"/>
                  </a:lnTo>
                  <a:lnTo>
                    <a:pt x="772129" y="1085339"/>
                  </a:lnTo>
                  <a:lnTo>
                    <a:pt x="772520" y="1085600"/>
                  </a:lnTo>
                  <a:lnTo>
                    <a:pt x="774413" y="1085469"/>
                  </a:lnTo>
                  <a:lnTo>
                    <a:pt x="774413" y="1085926"/>
                  </a:lnTo>
                  <a:lnTo>
                    <a:pt x="775130" y="1086187"/>
                  </a:lnTo>
                  <a:lnTo>
                    <a:pt x="775717" y="1087949"/>
                  </a:lnTo>
                  <a:lnTo>
                    <a:pt x="774217" y="1094474"/>
                  </a:lnTo>
                  <a:lnTo>
                    <a:pt x="773630" y="1095061"/>
                  </a:lnTo>
                  <a:lnTo>
                    <a:pt x="773434" y="1103544"/>
                  </a:lnTo>
                  <a:lnTo>
                    <a:pt x="773956" y="1105632"/>
                  </a:lnTo>
                  <a:lnTo>
                    <a:pt x="773956" y="1107133"/>
                  </a:lnTo>
                  <a:lnTo>
                    <a:pt x="773564" y="1107459"/>
                  </a:lnTo>
                  <a:lnTo>
                    <a:pt x="772455" y="1107459"/>
                  </a:lnTo>
                  <a:lnTo>
                    <a:pt x="770758" y="1108764"/>
                  </a:lnTo>
                  <a:lnTo>
                    <a:pt x="768344" y="1109221"/>
                  </a:lnTo>
                  <a:lnTo>
                    <a:pt x="767757" y="1109678"/>
                  </a:lnTo>
                  <a:lnTo>
                    <a:pt x="767757" y="1110265"/>
                  </a:lnTo>
                  <a:lnTo>
                    <a:pt x="767039" y="1110526"/>
                  </a:lnTo>
                  <a:lnTo>
                    <a:pt x="761819" y="1110396"/>
                  </a:lnTo>
                  <a:lnTo>
                    <a:pt x="760514" y="1109808"/>
                  </a:lnTo>
                  <a:lnTo>
                    <a:pt x="759927" y="1109939"/>
                  </a:lnTo>
                  <a:lnTo>
                    <a:pt x="757512" y="1108764"/>
                  </a:lnTo>
                  <a:lnTo>
                    <a:pt x="755293" y="1108634"/>
                  </a:lnTo>
                  <a:lnTo>
                    <a:pt x="754380" y="1108960"/>
                  </a:lnTo>
                  <a:lnTo>
                    <a:pt x="753989" y="1109547"/>
                  </a:lnTo>
                  <a:lnTo>
                    <a:pt x="752488" y="1110265"/>
                  </a:lnTo>
                  <a:lnTo>
                    <a:pt x="752292" y="1110983"/>
                  </a:lnTo>
                  <a:lnTo>
                    <a:pt x="750595" y="1111896"/>
                  </a:lnTo>
                  <a:lnTo>
                    <a:pt x="746680" y="1112484"/>
                  </a:lnTo>
                  <a:lnTo>
                    <a:pt x="744984" y="1113854"/>
                  </a:lnTo>
                  <a:lnTo>
                    <a:pt x="743483" y="1113397"/>
                  </a:lnTo>
                  <a:lnTo>
                    <a:pt x="743483" y="1114441"/>
                  </a:lnTo>
                  <a:lnTo>
                    <a:pt x="741786" y="1114572"/>
                  </a:lnTo>
                  <a:lnTo>
                    <a:pt x="741982" y="1117247"/>
                  </a:lnTo>
                  <a:lnTo>
                    <a:pt x="740873" y="1117247"/>
                  </a:lnTo>
                  <a:lnTo>
                    <a:pt x="739568" y="1115616"/>
                  </a:lnTo>
                  <a:lnTo>
                    <a:pt x="737349" y="1115746"/>
                  </a:lnTo>
                  <a:lnTo>
                    <a:pt x="736958" y="1116464"/>
                  </a:lnTo>
                  <a:lnTo>
                    <a:pt x="737349" y="1117508"/>
                  </a:lnTo>
                  <a:lnTo>
                    <a:pt x="737153" y="1118095"/>
                  </a:lnTo>
                  <a:lnTo>
                    <a:pt x="735131" y="1116007"/>
                  </a:lnTo>
                  <a:lnTo>
                    <a:pt x="735326" y="1115550"/>
                  </a:lnTo>
                  <a:lnTo>
                    <a:pt x="736240" y="1115290"/>
                  </a:lnTo>
                  <a:lnTo>
                    <a:pt x="736631" y="1114572"/>
                  </a:lnTo>
                  <a:lnTo>
                    <a:pt x="736436" y="1113984"/>
                  </a:lnTo>
                  <a:lnTo>
                    <a:pt x="734543" y="1114311"/>
                  </a:lnTo>
                  <a:lnTo>
                    <a:pt x="734348" y="1115942"/>
                  </a:lnTo>
                  <a:lnTo>
                    <a:pt x="733826" y="1116073"/>
                  </a:lnTo>
                  <a:lnTo>
                    <a:pt x="733826" y="1117834"/>
                  </a:lnTo>
                  <a:lnTo>
                    <a:pt x="733108" y="1117834"/>
                  </a:lnTo>
                  <a:lnTo>
                    <a:pt x="731607" y="1116073"/>
                  </a:lnTo>
                  <a:lnTo>
                    <a:pt x="729388" y="1114702"/>
                  </a:lnTo>
                  <a:lnTo>
                    <a:pt x="726583" y="1114245"/>
                  </a:lnTo>
                  <a:lnTo>
                    <a:pt x="723451" y="1117182"/>
                  </a:lnTo>
                  <a:lnTo>
                    <a:pt x="721754" y="1117312"/>
                  </a:lnTo>
                  <a:lnTo>
                    <a:pt x="719144" y="1119400"/>
                  </a:lnTo>
                  <a:lnTo>
                    <a:pt x="718035" y="1119531"/>
                  </a:lnTo>
                  <a:lnTo>
                    <a:pt x="716534" y="1120444"/>
                  </a:lnTo>
                  <a:lnTo>
                    <a:pt x="715033" y="1120444"/>
                  </a:lnTo>
                  <a:lnTo>
                    <a:pt x="714642" y="1119988"/>
                  </a:lnTo>
                  <a:lnTo>
                    <a:pt x="711118" y="1118944"/>
                  </a:lnTo>
                  <a:lnTo>
                    <a:pt x="699633" y="1119531"/>
                  </a:lnTo>
                  <a:lnTo>
                    <a:pt x="697741" y="1119988"/>
                  </a:lnTo>
                  <a:lnTo>
                    <a:pt x="696828" y="1119857"/>
                  </a:lnTo>
                  <a:lnTo>
                    <a:pt x="695914" y="1120444"/>
                  </a:lnTo>
                  <a:lnTo>
                    <a:pt x="695196" y="1120444"/>
                  </a:lnTo>
                  <a:lnTo>
                    <a:pt x="695001" y="1119270"/>
                  </a:lnTo>
                  <a:lnTo>
                    <a:pt x="694413" y="1119139"/>
                  </a:lnTo>
                  <a:lnTo>
                    <a:pt x="693696" y="1117834"/>
                  </a:lnTo>
                  <a:lnTo>
                    <a:pt x="692391" y="1117116"/>
                  </a:lnTo>
                  <a:lnTo>
                    <a:pt x="689258" y="1116529"/>
                  </a:lnTo>
                  <a:lnTo>
                    <a:pt x="687562" y="1117443"/>
                  </a:lnTo>
                  <a:lnTo>
                    <a:pt x="685147" y="1116529"/>
                  </a:lnTo>
                  <a:lnTo>
                    <a:pt x="680841" y="1116986"/>
                  </a:lnTo>
                  <a:lnTo>
                    <a:pt x="676926" y="1116073"/>
                  </a:lnTo>
                  <a:lnTo>
                    <a:pt x="672815" y="1113984"/>
                  </a:lnTo>
                  <a:lnTo>
                    <a:pt x="671314" y="1114115"/>
                  </a:lnTo>
                  <a:lnTo>
                    <a:pt x="670596" y="1114702"/>
                  </a:lnTo>
                  <a:lnTo>
                    <a:pt x="666485" y="1112810"/>
                  </a:lnTo>
                  <a:lnTo>
                    <a:pt x="662962" y="1112484"/>
                  </a:lnTo>
                  <a:lnTo>
                    <a:pt x="662048" y="1112941"/>
                  </a:lnTo>
                  <a:lnTo>
                    <a:pt x="660547" y="1111570"/>
                  </a:lnTo>
                  <a:lnTo>
                    <a:pt x="656110" y="1110396"/>
                  </a:lnTo>
                  <a:lnTo>
                    <a:pt x="653696" y="1110526"/>
                  </a:lnTo>
                  <a:lnTo>
                    <a:pt x="652391" y="1110983"/>
                  </a:lnTo>
                  <a:lnTo>
                    <a:pt x="651869" y="1111570"/>
                  </a:lnTo>
                  <a:lnTo>
                    <a:pt x="650368" y="1111896"/>
                  </a:lnTo>
                  <a:lnTo>
                    <a:pt x="647758" y="1111309"/>
                  </a:lnTo>
                  <a:lnTo>
                    <a:pt x="646257" y="1110265"/>
                  </a:lnTo>
                  <a:lnTo>
                    <a:pt x="643125" y="1109678"/>
                  </a:lnTo>
                  <a:lnTo>
                    <a:pt x="642212" y="1108047"/>
                  </a:lnTo>
                  <a:lnTo>
                    <a:pt x="641820" y="1105828"/>
                  </a:lnTo>
                  <a:lnTo>
                    <a:pt x="641429" y="1105697"/>
                  </a:lnTo>
                  <a:lnTo>
                    <a:pt x="640515" y="1103610"/>
                  </a:lnTo>
                  <a:lnTo>
                    <a:pt x="636992" y="1100020"/>
                  </a:lnTo>
                  <a:lnTo>
                    <a:pt x="635882" y="1096171"/>
                  </a:lnTo>
                  <a:lnTo>
                    <a:pt x="634969" y="1094800"/>
                  </a:lnTo>
                  <a:lnTo>
                    <a:pt x="633859" y="1094343"/>
                  </a:lnTo>
                  <a:lnTo>
                    <a:pt x="633859" y="1092843"/>
                  </a:lnTo>
                  <a:lnTo>
                    <a:pt x="632750" y="1091081"/>
                  </a:lnTo>
                  <a:lnTo>
                    <a:pt x="631445" y="1090037"/>
                  </a:lnTo>
                  <a:lnTo>
                    <a:pt x="630727" y="1088406"/>
                  </a:lnTo>
                  <a:lnTo>
                    <a:pt x="627595" y="1088080"/>
                  </a:lnTo>
                  <a:lnTo>
                    <a:pt x="627595" y="1087361"/>
                  </a:lnTo>
                  <a:lnTo>
                    <a:pt x="628117" y="1087231"/>
                  </a:lnTo>
                  <a:lnTo>
                    <a:pt x="627595" y="1085730"/>
                  </a:lnTo>
                  <a:lnTo>
                    <a:pt x="622962" y="1082011"/>
                  </a:lnTo>
                  <a:lnTo>
                    <a:pt x="618656" y="1080053"/>
                  </a:lnTo>
                  <a:lnTo>
                    <a:pt x="617351" y="1078683"/>
                  </a:lnTo>
                  <a:lnTo>
                    <a:pt x="617155" y="1077965"/>
                  </a:lnTo>
                  <a:lnTo>
                    <a:pt x="616045" y="1077247"/>
                  </a:lnTo>
                  <a:lnTo>
                    <a:pt x="616045" y="1076530"/>
                  </a:lnTo>
                  <a:lnTo>
                    <a:pt x="615654" y="1076269"/>
                  </a:lnTo>
                  <a:lnTo>
                    <a:pt x="615654" y="1071636"/>
                  </a:lnTo>
                  <a:lnTo>
                    <a:pt x="613240" y="1068830"/>
                  </a:lnTo>
                  <a:lnTo>
                    <a:pt x="608411" y="1067786"/>
                  </a:lnTo>
                  <a:lnTo>
                    <a:pt x="605409" y="1068243"/>
                  </a:lnTo>
                  <a:lnTo>
                    <a:pt x="604692" y="1068699"/>
                  </a:lnTo>
                  <a:lnTo>
                    <a:pt x="603387" y="1071244"/>
                  </a:lnTo>
                  <a:lnTo>
                    <a:pt x="602669" y="1071375"/>
                  </a:lnTo>
                  <a:lnTo>
                    <a:pt x="602147" y="1069744"/>
                  </a:lnTo>
                  <a:lnTo>
                    <a:pt x="601559" y="1069287"/>
                  </a:lnTo>
                  <a:lnTo>
                    <a:pt x="600842" y="1069287"/>
                  </a:lnTo>
                  <a:lnTo>
                    <a:pt x="600646" y="1070657"/>
                  </a:lnTo>
                  <a:lnTo>
                    <a:pt x="599732" y="1070657"/>
                  </a:lnTo>
                  <a:lnTo>
                    <a:pt x="599341" y="1070331"/>
                  </a:lnTo>
                  <a:lnTo>
                    <a:pt x="599341" y="1068699"/>
                  </a:lnTo>
                  <a:lnTo>
                    <a:pt x="598754" y="1068373"/>
                  </a:lnTo>
                  <a:lnTo>
                    <a:pt x="596535" y="1068504"/>
                  </a:lnTo>
                  <a:lnTo>
                    <a:pt x="596144" y="1068960"/>
                  </a:lnTo>
                  <a:lnTo>
                    <a:pt x="596339" y="1071048"/>
                  </a:lnTo>
                  <a:lnTo>
                    <a:pt x="595426" y="1071179"/>
                  </a:lnTo>
                  <a:lnTo>
                    <a:pt x="594708" y="1070265"/>
                  </a:lnTo>
                  <a:lnTo>
                    <a:pt x="592685" y="1069939"/>
                  </a:lnTo>
                  <a:lnTo>
                    <a:pt x="591576" y="1068439"/>
                  </a:lnTo>
                  <a:lnTo>
                    <a:pt x="590075" y="1068439"/>
                  </a:lnTo>
                  <a:lnTo>
                    <a:pt x="589357" y="1067721"/>
                  </a:lnTo>
                  <a:lnTo>
                    <a:pt x="589162" y="1066220"/>
                  </a:lnTo>
                  <a:lnTo>
                    <a:pt x="588640" y="1065894"/>
                  </a:lnTo>
                  <a:lnTo>
                    <a:pt x="588444" y="1064719"/>
                  </a:lnTo>
                  <a:lnTo>
                    <a:pt x="587726" y="1063806"/>
                  </a:lnTo>
                  <a:lnTo>
                    <a:pt x="588118" y="1062631"/>
                  </a:lnTo>
                  <a:lnTo>
                    <a:pt x="587008" y="1061913"/>
                  </a:lnTo>
                  <a:lnTo>
                    <a:pt x="586290" y="1060151"/>
                  </a:lnTo>
                  <a:lnTo>
                    <a:pt x="584594" y="1059108"/>
                  </a:lnTo>
                  <a:lnTo>
                    <a:pt x="584790" y="1057737"/>
                  </a:lnTo>
                  <a:lnTo>
                    <a:pt x="581788" y="1056367"/>
                  </a:lnTo>
                  <a:lnTo>
                    <a:pt x="581266" y="1055910"/>
                  </a:lnTo>
                  <a:lnTo>
                    <a:pt x="580875" y="1054735"/>
                  </a:lnTo>
                  <a:lnTo>
                    <a:pt x="579570" y="1054735"/>
                  </a:lnTo>
                  <a:lnTo>
                    <a:pt x="580679" y="1052647"/>
                  </a:lnTo>
                  <a:lnTo>
                    <a:pt x="578460" y="1049058"/>
                  </a:lnTo>
                  <a:lnTo>
                    <a:pt x="578069" y="1047427"/>
                  </a:lnTo>
                  <a:lnTo>
                    <a:pt x="578460" y="1046057"/>
                  </a:lnTo>
                  <a:lnTo>
                    <a:pt x="576046" y="1040380"/>
                  </a:lnTo>
                  <a:lnTo>
                    <a:pt x="575459" y="1038292"/>
                  </a:lnTo>
                  <a:lnTo>
                    <a:pt x="575459" y="1035486"/>
                  </a:lnTo>
                  <a:lnTo>
                    <a:pt x="574937" y="1035160"/>
                  </a:lnTo>
                  <a:lnTo>
                    <a:pt x="574937" y="1034246"/>
                  </a:lnTo>
                  <a:lnTo>
                    <a:pt x="574349" y="1033920"/>
                  </a:lnTo>
                  <a:lnTo>
                    <a:pt x="572849" y="1031702"/>
                  </a:lnTo>
                  <a:lnTo>
                    <a:pt x="571544" y="1029026"/>
                  </a:lnTo>
                  <a:lnTo>
                    <a:pt x="571544" y="1028308"/>
                  </a:lnTo>
                  <a:lnTo>
                    <a:pt x="570434" y="1026808"/>
                  </a:lnTo>
                  <a:lnTo>
                    <a:pt x="569912" y="1024720"/>
                  </a:lnTo>
                  <a:lnTo>
                    <a:pt x="569521" y="1024589"/>
                  </a:lnTo>
                  <a:lnTo>
                    <a:pt x="568607" y="1022175"/>
                  </a:lnTo>
                  <a:lnTo>
                    <a:pt x="568020" y="1021848"/>
                  </a:lnTo>
                  <a:lnTo>
                    <a:pt x="567628" y="1020674"/>
                  </a:lnTo>
                  <a:lnTo>
                    <a:pt x="566715" y="1019630"/>
                  </a:lnTo>
                  <a:lnTo>
                    <a:pt x="566715" y="1019043"/>
                  </a:lnTo>
                  <a:lnTo>
                    <a:pt x="565214" y="1018716"/>
                  </a:lnTo>
                  <a:lnTo>
                    <a:pt x="563518" y="1020086"/>
                  </a:lnTo>
                  <a:lnTo>
                    <a:pt x="561821" y="1019956"/>
                  </a:lnTo>
                  <a:lnTo>
                    <a:pt x="560712" y="1019369"/>
                  </a:lnTo>
                  <a:lnTo>
                    <a:pt x="559407" y="1019238"/>
                  </a:lnTo>
                  <a:lnTo>
                    <a:pt x="556601" y="1016824"/>
                  </a:lnTo>
                  <a:lnTo>
                    <a:pt x="556797" y="1016367"/>
                  </a:lnTo>
                  <a:lnTo>
                    <a:pt x="557319" y="1016367"/>
                  </a:lnTo>
                  <a:lnTo>
                    <a:pt x="559537" y="1018455"/>
                  </a:lnTo>
                  <a:lnTo>
                    <a:pt x="562343" y="1019499"/>
                  </a:lnTo>
                  <a:lnTo>
                    <a:pt x="563648" y="1019369"/>
                  </a:lnTo>
                  <a:lnTo>
                    <a:pt x="563452" y="1017998"/>
                  </a:lnTo>
                  <a:lnTo>
                    <a:pt x="561429" y="1017411"/>
                  </a:lnTo>
                  <a:lnTo>
                    <a:pt x="561429" y="1016694"/>
                  </a:lnTo>
                  <a:lnTo>
                    <a:pt x="562930" y="1016694"/>
                  </a:lnTo>
                  <a:lnTo>
                    <a:pt x="563126" y="1016237"/>
                  </a:lnTo>
                  <a:lnTo>
                    <a:pt x="561234" y="1013561"/>
                  </a:lnTo>
                  <a:lnTo>
                    <a:pt x="558624" y="1013235"/>
                  </a:lnTo>
                  <a:lnTo>
                    <a:pt x="557514" y="1014279"/>
                  </a:lnTo>
                  <a:lnTo>
                    <a:pt x="556797" y="1014149"/>
                  </a:lnTo>
                  <a:lnTo>
                    <a:pt x="556797" y="1013692"/>
                  </a:lnTo>
                  <a:lnTo>
                    <a:pt x="558297" y="1012648"/>
                  </a:lnTo>
                  <a:lnTo>
                    <a:pt x="560516" y="1012321"/>
                  </a:lnTo>
                  <a:lnTo>
                    <a:pt x="560320" y="1011734"/>
                  </a:lnTo>
                  <a:lnTo>
                    <a:pt x="561038" y="1011473"/>
                  </a:lnTo>
                  <a:lnTo>
                    <a:pt x="560516" y="1010299"/>
                  </a:lnTo>
                  <a:lnTo>
                    <a:pt x="559211" y="1009712"/>
                  </a:lnTo>
                  <a:lnTo>
                    <a:pt x="559211" y="1009255"/>
                  </a:lnTo>
                  <a:lnTo>
                    <a:pt x="556797" y="1005992"/>
                  </a:lnTo>
                  <a:lnTo>
                    <a:pt x="554187" y="1003773"/>
                  </a:lnTo>
                  <a:lnTo>
                    <a:pt x="552164" y="1002599"/>
                  </a:lnTo>
                  <a:lnTo>
                    <a:pt x="551446" y="1001229"/>
                  </a:lnTo>
                  <a:lnTo>
                    <a:pt x="549554" y="1000054"/>
                  </a:lnTo>
                  <a:lnTo>
                    <a:pt x="547335" y="996791"/>
                  </a:lnTo>
                  <a:lnTo>
                    <a:pt x="547139" y="995421"/>
                  </a:lnTo>
                  <a:lnTo>
                    <a:pt x="547661" y="994051"/>
                  </a:lnTo>
                  <a:lnTo>
                    <a:pt x="548053" y="994051"/>
                  </a:lnTo>
                  <a:lnTo>
                    <a:pt x="548053" y="992550"/>
                  </a:lnTo>
                  <a:lnTo>
                    <a:pt x="548575" y="991833"/>
                  </a:lnTo>
                  <a:lnTo>
                    <a:pt x="551381" y="990658"/>
                  </a:lnTo>
                  <a:lnTo>
                    <a:pt x="552294" y="988439"/>
                  </a:lnTo>
                  <a:lnTo>
                    <a:pt x="552098" y="987722"/>
                  </a:lnTo>
                  <a:lnTo>
                    <a:pt x="551576" y="987852"/>
                  </a:lnTo>
                  <a:lnTo>
                    <a:pt x="550663" y="990397"/>
                  </a:lnTo>
                  <a:lnTo>
                    <a:pt x="549358" y="991114"/>
                  </a:lnTo>
                  <a:lnTo>
                    <a:pt x="548053" y="991245"/>
                  </a:lnTo>
                  <a:lnTo>
                    <a:pt x="547857" y="991963"/>
                  </a:lnTo>
                  <a:lnTo>
                    <a:pt x="546552" y="992289"/>
                  </a:lnTo>
                  <a:lnTo>
                    <a:pt x="546356" y="992876"/>
                  </a:lnTo>
                  <a:lnTo>
                    <a:pt x="545834" y="993007"/>
                  </a:lnTo>
                  <a:lnTo>
                    <a:pt x="540810" y="993594"/>
                  </a:lnTo>
                  <a:lnTo>
                    <a:pt x="537482" y="993464"/>
                  </a:lnTo>
                  <a:lnTo>
                    <a:pt x="537091" y="993920"/>
                  </a:lnTo>
                  <a:lnTo>
                    <a:pt x="535068" y="993920"/>
                  </a:lnTo>
                  <a:lnTo>
                    <a:pt x="531544" y="993007"/>
                  </a:lnTo>
                  <a:lnTo>
                    <a:pt x="528934" y="996008"/>
                  </a:lnTo>
                  <a:lnTo>
                    <a:pt x="525410" y="997053"/>
                  </a:lnTo>
                  <a:lnTo>
                    <a:pt x="523714" y="998097"/>
                  </a:lnTo>
                  <a:lnTo>
                    <a:pt x="520908" y="997966"/>
                  </a:lnTo>
                  <a:lnTo>
                    <a:pt x="520712" y="997053"/>
                  </a:lnTo>
                  <a:lnTo>
                    <a:pt x="520190" y="996922"/>
                  </a:lnTo>
                  <a:lnTo>
                    <a:pt x="520386" y="996008"/>
                  </a:lnTo>
                  <a:lnTo>
                    <a:pt x="519277" y="995552"/>
                  </a:lnTo>
                  <a:lnTo>
                    <a:pt x="511120" y="996008"/>
                  </a:lnTo>
                  <a:lnTo>
                    <a:pt x="509228" y="996726"/>
                  </a:lnTo>
                  <a:lnTo>
                    <a:pt x="507401" y="996596"/>
                  </a:lnTo>
                  <a:lnTo>
                    <a:pt x="501985" y="999858"/>
                  </a:lnTo>
                  <a:lnTo>
                    <a:pt x="499571" y="1002273"/>
                  </a:lnTo>
                  <a:lnTo>
                    <a:pt x="496569" y="1007036"/>
                  </a:lnTo>
                  <a:lnTo>
                    <a:pt x="496765" y="1007623"/>
                  </a:lnTo>
                  <a:lnTo>
                    <a:pt x="496373" y="1007950"/>
                  </a:lnTo>
                  <a:lnTo>
                    <a:pt x="496177" y="1009320"/>
                  </a:lnTo>
                  <a:lnTo>
                    <a:pt x="496177" y="1014997"/>
                  </a:lnTo>
                  <a:lnTo>
                    <a:pt x="497874" y="1017411"/>
                  </a:lnTo>
                  <a:lnTo>
                    <a:pt x="501789" y="1018586"/>
                  </a:lnTo>
                  <a:lnTo>
                    <a:pt x="504008" y="1019630"/>
                  </a:lnTo>
                  <a:lnTo>
                    <a:pt x="504203" y="1020086"/>
                  </a:lnTo>
                  <a:lnTo>
                    <a:pt x="506030" y="1020674"/>
                  </a:lnTo>
                  <a:lnTo>
                    <a:pt x="506030" y="1021392"/>
                  </a:lnTo>
                  <a:lnTo>
                    <a:pt x="504921" y="1020805"/>
                  </a:lnTo>
                  <a:lnTo>
                    <a:pt x="503029" y="1020674"/>
                  </a:lnTo>
                  <a:lnTo>
                    <a:pt x="502637" y="1022044"/>
                  </a:lnTo>
                  <a:lnTo>
                    <a:pt x="502050" y="1022371"/>
                  </a:lnTo>
                  <a:lnTo>
                    <a:pt x="501332" y="1021783"/>
                  </a:lnTo>
                  <a:lnTo>
                    <a:pt x="500419" y="1021783"/>
                  </a:lnTo>
                  <a:lnTo>
                    <a:pt x="499114" y="1022827"/>
                  </a:lnTo>
                  <a:lnTo>
                    <a:pt x="498396" y="1022958"/>
                  </a:lnTo>
                  <a:lnTo>
                    <a:pt x="496569" y="1022240"/>
                  </a:lnTo>
                  <a:lnTo>
                    <a:pt x="494546" y="1022109"/>
                  </a:lnTo>
                  <a:lnTo>
                    <a:pt x="494546" y="1021652"/>
                  </a:lnTo>
                  <a:lnTo>
                    <a:pt x="493828" y="1021522"/>
                  </a:lnTo>
                  <a:lnTo>
                    <a:pt x="493437" y="1020935"/>
                  </a:lnTo>
                  <a:lnTo>
                    <a:pt x="491740" y="1020478"/>
                  </a:lnTo>
                  <a:lnTo>
                    <a:pt x="491153" y="1020935"/>
                  </a:lnTo>
                  <a:lnTo>
                    <a:pt x="491153" y="1022436"/>
                  </a:lnTo>
                  <a:lnTo>
                    <a:pt x="489652" y="1022305"/>
                  </a:lnTo>
                  <a:lnTo>
                    <a:pt x="487629" y="1022762"/>
                  </a:lnTo>
                  <a:lnTo>
                    <a:pt x="487107" y="1022175"/>
                  </a:lnTo>
                  <a:lnTo>
                    <a:pt x="487303" y="1021588"/>
                  </a:lnTo>
                  <a:lnTo>
                    <a:pt x="485411" y="1020543"/>
                  </a:lnTo>
                  <a:lnTo>
                    <a:pt x="485606" y="1019956"/>
                  </a:lnTo>
                  <a:lnTo>
                    <a:pt x="485215" y="1019499"/>
                  </a:lnTo>
                  <a:lnTo>
                    <a:pt x="484301" y="1019238"/>
                  </a:lnTo>
                  <a:lnTo>
                    <a:pt x="483584" y="1020413"/>
                  </a:lnTo>
                  <a:lnTo>
                    <a:pt x="481757" y="1020739"/>
                  </a:lnTo>
                  <a:lnTo>
                    <a:pt x="480843" y="1021914"/>
                  </a:lnTo>
                  <a:lnTo>
                    <a:pt x="479734" y="1021457"/>
                  </a:lnTo>
                  <a:lnTo>
                    <a:pt x="478233" y="1022501"/>
                  </a:lnTo>
                  <a:lnTo>
                    <a:pt x="477646" y="1022044"/>
                  </a:lnTo>
                  <a:lnTo>
                    <a:pt x="476536" y="1022501"/>
                  </a:lnTo>
                  <a:lnTo>
                    <a:pt x="476536" y="1024720"/>
                  </a:lnTo>
                  <a:lnTo>
                    <a:pt x="476145" y="1025307"/>
                  </a:lnTo>
                  <a:lnTo>
                    <a:pt x="475427" y="1025894"/>
                  </a:lnTo>
                  <a:lnTo>
                    <a:pt x="473731" y="1026090"/>
                  </a:lnTo>
                  <a:lnTo>
                    <a:pt x="471121" y="1023676"/>
                  </a:lnTo>
                  <a:lnTo>
                    <a:pt x="470403" y="1024002"/>
                  </a:lnTo>
                  <a:lnTo>
                    <a:pt x="469881" y="1023676"/>
                  </a:lnTo>
                  <a:lnTo>
                    <a:pt x="468967" y="1024002"/>
                  </a:lnTo>
                  <a:lnTo>
                    <a:pt x="467075" y="1023871"/>
                  </a:lnTo>
                  <a:lnTo>
                    <a:pt x="466161" y="1022371"/>
                  </a:lnTo>
                  <a:lnTo>
                    <a:pt x="464856" y="1022371"/>
                  </a:lnTo>
                  <a:lnTo>
                    <a:pt x="464138" y="1021914"/>
                  </a:lnTo>
                  <a:lnTo>
                    <a:pt x="461528" y="1021914"/>
                  </a:lnTo>
                  <a:lnTo>
                    <a:pt x="460223" y="1019826"/>
                  </a:lnTo>
                  <a:lnTo>
                    <a:pt x="458918" y="1019695"/>
                  </a:lnTo>
                  <a:lnTo>
                    <a:pt x="458723" y="1019108"/>
                  </a:lnTo>
                  <a:lnTo>
                    <a:pt x="459245" y="1018782"/>
                  </a:lnTo>
                  <a:lnTo>
                    <a:pt x="458853" y="1018325"/>
                  </a:lnTo>
                  <a:lnTo>
                    <a:pt x="458853" y="1017281"/>
                  </a:lnTo>
                  <a:lnTo>
                    <a:pt x="457940" y="1016954"/>
                  </a:lnTo>
                  <a:lnTo>
                    <a:pt x="457548" y="1018586"/>
                  </a:lnTo>
                  <a:lnTo>
                    <a:pt x="455134" y="1020217"/>
                  </a:lnTo>
                  <a:lnTo>
                    <a:pt x="454416" y="1020086"/>
                  </a:lnTo>
                  <a:lnTo>
                    <a:pt x="454416" y="1019499"/>
                  </a:lnTo>
                  <a:lnTo>
                    <a:pt x="452719" y="1019630"/>
                  </a:lnTo>
                  <a:lnTo>
                    <a:pt x="452328" y="1019369"/>
                  </a:lnTo>
                  <a:lnTo>
                    <a:pt x="451023" y="1019826"/>
                  </a:lnTo>
                  <a:lnTo>
                    <a:pt x="449914" y="1019499"/>
                  </a:lnTo>
                  <a:lnTo>
                    <a:pt x="447304" y="1019956"/>
                  </a:lnTo>
                  <a:lnTo>
                    <a:pt x="447108" y="1020674"/>
                  </a:lnTo>
                  <a:lnTo>
                    <a:pt x="445281" y="1021848"/>
                  </a:lnTo>
                  <a:lnTo>
                    <a:pt x="444367" y="1022762"/>
                  </a:lnTo>
                  <a:lnTo>
                    <a:pt x="444563" y="1023023"/>
                  </a:lnTo>
                  <a:lnTo>
                    <a:pt x="444171" y="1023610"/>
                  </a:lnTo>
                  <a:lnTo>
                    <a:pt x="443454" y="1023937"/>
                  </a:lnTo>
                  <a:lnTo>
                    <a:pt x="443454" y="1024654"/>
                  </a:lnTo>
                  <a:lnTo>
                    <a:pt x="442932" y="1024915"/>
                  </a:lnTo>
                  <a:lnTo>
                    <a:pt x="442736" y="1026090"/>
                  </a:lnTo>
                  <a:lnTo>
                    <a:pt x="442344" y="1026220"/>
                  </a:lnTo>
                  <a:lnTo>
                    <a:pt x="442344" y="1027264"/>
                  </a:lnTo>
                  <a:lnTo>
                    <a:pt x="443062" y="1027395"/>
                  </a:lnTo>
                  <a:lnTo>
                    <a:pt x="443976" y="1028570"/>
                  </a:lnTo>
                  <a:lnTo>
                    <a:pt x="446390" y="1030201"/>
                  </a:lnTo>
                  <a:lnTo>
                    <a:pt x="446912" y="1030919"/>
                  </a:lnTo>
                  <a:lnTo>
                    <a:pt x="446912" y="1032289"/>
                  </a:lnTo>
                  <a:lnTo>
                    <a:pt x="447304" y="1032419"/>
                  </a:lnTo>
                  <a:lnTo>
                    <a:pt x="447108" y="1033137"/>
                  </a:lnTo>
                  <a:lnTo>
                    <a:pt x="446390" y="1033463"/>
                  </a:lnTo>
                  <a:lnTo>
                    <a:pt x="445803" y="1034377"/>
                  </a:lnTo>
                  <a:lnTo>
                    <a:pt x="443780" y="1034638"/>
                  </a:lnTo>
                  <a:lnTo>
                    <a:pt x="442279" y="1033463"/>
                  </a:lnTo>
                  <a:lnTo>
                    <a:pt x="440452" y="1033463"/>
                  </a:lnTo>
                  <a:lnTo>
                    <a:pt x="439538" y="1032550"/>
                  </a:lnTo>
                  <a:lnTo>
                    <a:pt x="435623" y="1031962"/>
                  </a:lnTo>
                  <a:lnTo>
                    <a:pt x="435036" y="1031049"/>
                  </a:lnTo>
                  <a:lnTo>
                    <a:pt x="434122" y="1031179"/>
                  </a:lnTo>
                  <a:lnTo>
                    <a:pt x="433731" y="1031636"/>
                  </a:lnTo>
                  <a:lnTo>
                    <a:pt x="432230" y="1031767"/>
                  </a:lnTo>
                  <a:lnTo>
                    <a:pt x="432426" y="1031440"/>
                  </a:lnTo>
                  <a:lnTo>
                    <a:pt x="432035" y="1031179"/>
                  </a:lnTo>
                  <a:lnTo>
                    <a:pt x="430534" y="1031310"/>
                  </a:lnTo>
                  <a:lnTo>
                    <a:pt x="429620" y="1030853"/>
                  </a:lnTo>
                  <a:lnTo>
                    <a:pt x="426814" y="1032224"/>
                  </a:lnTo>
                  <a:lnTo>
                    <a:pt x="427010" y="1035225"/>
                  </a:lnTo>
                  <a:lnTo>
                    <a:pt x="427401" y="1036139"/>
                  </a:lnTo>
                  <a:lnTo>
                    <a:pt x="428119" y="1036465"/>
                  </a:lnTo>
                  <a:lnTo>
                    <a:pt x="427401" y="1036922"/>
                  </a:lnTo>
                  <a:lnTo>
                    <a:pt x="427206" y="1037639"/>
                  </a:lnTo>
                  <a:lnTo>
                    <a:pt x="426292" y="1037509"/>
                  </a:lnTo>
                  <a:lnTo>
                    <a:pt x="425574" y="1036922"/>
                  </a:lnTo>
                  <a:lnTo>
                    <a:pt x="423878" y="1036791"/>
                  </a:lnTo>
                  <a:lnTo>
                    <a:pt x="423487" y="1036073"/>
                  </a:lnTo>
                  <a:lnTo>
                    <a:pt x="422964" y="1036073"/>
                  </a:lnTo>
                  <a:lnTo>
                    <a:pt x="421659" y="1035160"/>
                  </a:lnTo>
                  <a:lnTo>
                    <a:pt x="419963" y="1034834"/>
                  </a:lnTo>
                  <a:lnTo>
                    <a:pt x="419441" y="1035290"/>
                  </a:lnTo>
                  <a:lnTo>
                    <a:pt x="418527" y="1034703"/>
                  </a:lnTo>
                  <a:lnTo>
                    <a:pt x="416504" y="1034246"/>
                  </a:lnTo>
                  <a:lnTo>
                    <a:pt x="413894" y="1032028"/>
                  </a:lnTo>
                  <a:lnTo>
                    <a:pt x="412981" y="1031897"/>
                  </a:lnTo>
                  <a:lnTo>
                    <a:pt x="411284" y="1030527"/>
                  </a:lnTo>
                  <a:lnTo>
                    <a:pt x="410762" y="1030657"/>
                  </a:lnTo>
                  <a:lnTo>
                    <a:pt x="410371" y="1030070"/>
                  </a:lnTo>
                  <a:lnTo>
                    <a:pt x="409653" y="1030070"/>
                  </a:lnTo>
                  <a:lnTo>
                    <a:pt x="408935" y="1029353"/>
                  </a:lnTo>
                  <a:lnTo>
                    <a:pt x="408935" y="1028439"/>
                  </a:lnTo>
                  <a:lnTo>
                    <a:pt x="408218" y="1028700"/>
                  </a:lnTo>
                  <a:lnTo>
                    <a:pt x="406717" y="1027395"/>
                  </a:lnTo>
                  <a:lnTo>
                    <a:pt x="404890" y="1026938"/>
                  </a:lnTo>
                  <a:lnTo>
                    <a:pt x="404694" y="1026351"/>
                  </a:lnTo>
                  <a:lnTo>
                    <a:pt x="403780" y="1026090"/>
                  </a:lnTo>
                  <a:lnTo>
                    <a:pt x="403389" y="1025503"/>
                  </a:lnTo>
                  <a:lnTo>
                    <a:pt x="402475" y="1025503"/>
                  </a:lnTo>
                  <a:lnTo>
                    <a:pt x="402084" y="1024132"/>
                  </a:lnTo>
                  <a:lnTo>
                    <a:pt x="401170" y="1023871"/>
                  </a:lnTo>
                  <a:lnTo>
                    <a:pt x="400583" y="1024132"/>
                  </a:lnTo>
                  <a:lnTo>
                    <a:pt x="400191" y="1023676"/>
                  </a:lnTo>
                  <a:lnTo>
                    <a:pt x="399278" y="1023806"/>
                  </a:lnTo>
                  <a:lnTo>
                    <a:pt x="398169" y="1023219"/>
                  </a:lnTo>
                  <a:lnTo>
                    <a:pt x="397451" y="1023937"/>
                  </a:lnTo>
                  <a:lnTo>
                    <a:pt x="397647" y="1024980"/>
                  </a:lnTo>
                  <a:lnTo>
                    <a:pt x="396929" y="1025111"/>
                  </a:lnTo>
                  <a:lnTo>
                    <a:pt x="395819" y="1023937"/>
                  </a:lnTo>
                  <a:lnTo>
                    <a:pt x="393405" y="1023806"/>
                  </a:lnTo>
                  <a:lnTo>
                    <a:pt x="392883" y="1023219"/>
                  </a:lnTo>
                  <a:lnTo>
                    <a:pt x="392883" y="1022501"/>
                  </a:lnTo>
                  <a:lnTo>
                    <a:pt x="396407" y="1019695"/>
                  </a:lnTo>
                  <a:lnTo>
                    <a:pt x="398430" y="1019565"/>
                  </a:lnTo>
                  <a:lnTo>
                    <a:pt x="398430" y="1019108"/>
                  </a:lnTo>
                  <a:lnTo>
                    <a:pt x="399147" y="1018651"/>
                  </a:lnTo>
                  <a:lnTo>
                    <a:pt x="399539" y="1017477"/>
                  </a:lnTo>
                  <a:lnTo>
                    <a:pt x="399343" y="1011930"/>
                  </a:lnTo>
                  <a:lnTo>
                    <a:pt x="397647" y="1005992"/>
                  </a:lnTo>
                  <a:lnTo>
                    <a:pt x="397255" y="1005862"/>
                  </a:lnTo>
                  <a:lnTo>
                    <a:pt x="396537" y="1003773"/>
                  </a:lnTo>
                  <a:lnTo>
                    <a:pt x="395624" y="1002403"/>
                  </a:lnTo>
                  <a:lnTo>
                    <a:pt x="395819" y="1001947"/>
                  </a:lnTo>
                  <a:lnTo>
                    <a:pt x="394906" y="1001229"/>
                  </a:lnTo>
                  <a:lnTo>
                    <a:pt x="393992" y="998553"/>
                  </a:lnTo>
                  <a:lnTo>
                    <a:pt x="393405" y="998227"/>
                  </a:lnTo>
                  <a:lnTo>
                    <a:pt x="392100" y="998945"/>
                  </a:lnTo>
                  <a:lnTo>
                    <a:pt x="391187" y="998945"/>
                  </a:lnTo>
                  <a:lnTo>
                    <a:pt x="390469" y="998684"/>
                  </a:lnTo>
                  <a:lnTo>
                    <a:pt x="390273" y="997901"/>
                  </a:lnTo>
                  <a:lnTo>
                    <a:pt x="390795" y="997640"/>
                  </a:lnTo>
                  <a:lnTo>
                    <a:pt x="392492" y="997901"/>
                  </a:lnTo>
                  <a:lnTo>
                    <a:pt x="394515" y="995943"/>
                  </a:lnTo>
                  <a:lnTo>
                    <a:pt x="395624" y="996074"/>
                  </a:lnTo>
                  <a:lnTo>
                    <a:pt x="396342" y="994899"/>
                  </a:lnTo>
                  <a:lnTo>
                    <a:pt x="398364" y="994899"/>
                  </a:lnTo>
                  <a:lnTo>
                    <a:pt x="398756" y="995487"/>
                  </a:lnTo>
                  <a:lnTo>
                    <a:pt x="399669" y="995356"/>
                  </a:lnTo>
                  <a:lnTo>
                    <a:pt x="400387" y="995813"/>
                  </a:lnTo>
                  <a:lnTo>
                    <a:pt x="402606" y="995487"/>
                  </a:lnTo>
                  <a:lnTo>
                    <a:pt x="403128" y="995030"/>
                  </a:lnTo>
                  <a:lnTo>
                    <a:pt x="403846" y="993399"/>
                  </a:lnTo>
                  <a:lnTo>
                    <a:pt x="403454" y="992354"/>
                  </a:lnTo>
                  <a:lnTo>
                    <a:pt x="404367" y="991897"/>
                  </a:lnTo>
                  <a:lnTo>
                    <a:pt x="404759" y="990723"/>
                  </a:lnTo>
                  <a:lnTo>
                    <a:pt x="406064" y="988961"/>
                  </a:lnTo>
                  <a:lnTo>
                    <a:pt x="406260" y="989222"/>
                  </a:lnTo>
                  <a:lnTo>
                    <a:pt x="407761" y="989222"/>
                  </a:lnTo>
                  <a:lnTo>
                    <a:pt x="409979" y="987591"/>
                  </a:lnTo>
                  <a:lnTo>
                    <a:pt x="410175" y="987004"/>
                  </a:lnTo>
                  <a:lnTo>
                    <a:pt x="411284" y="986090"/>
                  </a:lnTo>
                  <a:lnTo>
                    <a:pt x="411088" y="985503"/>
                  </a:lnTo>
                  <a:lnTo>
                    <a:pt x="412198" y="983545"/>
                  </a:lnTo>
                  <a:lnTo>
                    <a:pt x="412916" y="980870"/>
                  </a:lnTo>
                  <a:lnTo>
                    <a:pt x="412720" y="979369"/>
                  </a:lnTo>
                  <a:lnTo>
                    <a:pt x="413438" y="978586"/>
                  </a:lnTo>
                  <a:lnTo>
                    <a:pt x="413438" y="977673"/>
                  </a:lnTo>
                  <a:lnTo>
                    <a:pt x="414743" y="977999"/>
                  </a:lnTo>
                  <a:lnTo>
                    <a:pt x="416048" y="980087"/>
                  </a:lnTo>
                  <a:lnTo>
                    <a:pt x="417157" y="979630"/>
                  </a:lnTo>
                  <a:lnTo>
                    <a:pt x="417875" y="980413"/>
                  </a:lnTo>
                  <a:lnTo>
                    <a:pt x="416961" y="981131"/>
                  </a:lnTo>
                  <a:lnTo>
                    <a:pt x="417483" y="982501"/>
                  </a:lnTo>
                  <a:lnTo>
                    <a:pt x="416961" y="982958"/>
                  </a:lnTo>
                  <a:lnTo>
                    <a:pt x="416961" y="984002"/>
                  </a:lnTo>
                  <a:lnTo>
                    <a:pt x="417679" y="984589"/>
                  </a:lnTo>
                  <a:lnTo>
                    <a:pt x="417679" y="985503"/>
                  </a:lnTo>
                  <a:lnTo>
                    <a:pt x="416766" y="986090"/>
                  </a:lnTo>
                  <a:lnTo>
                    <a:pt x="417679" y="986090"/>
                  </a:lnTo>
                  <a:lnTo>
                    <a:pt x="418593" y="985372"/>
                  </a:lnTo>
                  <a:lnTo>
                    <a:pt x="420093" y="987917"/>
                  </a:lnTo>
                  <a:lnTo>
                    <a:pt x="420485" y="987917"/>
                  </a:lnTo>
                  <a:lnTo>
                    <a:pt x="420485" y="987330"/>
                  </a:lnTo>
                  <a:lnTo>
                    <a:pt x="419571" y="985829"/>
                  </a:lnTo>
                  <a:lnTo>
                    <a:pt x="419571" y="985111"/>
                  </a:lnTo>
                  <a:lnTo>
                    <a:pt x="419963" y="984981"/>
                  </a:lnTo>
                  <a:lnTo>
                    <a:pt x="420485" y="985699"/>
                  </a:lnTo>
                  <a:lnTo>
                    <a:pt x="421203" y="985699"/>
                  </a:lnTo>
                  <a:lnTo>
                    <a:pt x="421398" y="984981"/>
                  </a:lnTo>
                  <a:lnTo>
                    <a:pt x="421986" y="984851"/>
                  </a:lnTo>
                  <a:lnTo>
                    <a:pt x="423095" y="986221"/>
                  </a:lnTo>
                  <a:lnTo>
                    <a:pt x="426618" y="987395"/>
                  </a:lnTo>
                  <a:lnTo>
                    <a:pt x="427010" y="988309"/>
                  </a:lnTo>
                  <a:lnTo>
                    <a:pt x="428707" y="989026"/>
                  </a:lnTo>
                  <a:lnTo>
                    <a:pt x="430599" y="988700"/>
                  </a:lnTo>
                  <a:lnTo>
                    <a:pt x="432100" y="989026"/>
                  </a:lnTo>
                  <a:lnTo>
                    <a:pt x="433796" y="988439"/>
                  </a:lnTo>
                  <a:lnTo>
                    <a:pt x="435101" y="989026"/>
                  </a:lnTo>
                  <a:lnTo>
                    <a:pt x="436015" y="987395"/>
                  </a:lnTo>
                  <a:lnTo>
                    <a:pt x="438821" y="986351"/>
                  </a:lnTo>
                  <a:lnTo>
                    <a:pt x="439016" y="985894"/>
                  </a:lnTo>
                  <a:lnTo>
                    <a:pt x="439734" y="986221"/>
                  </a:lnTo>
                  <a:lnTo>
                    <a:pt x="439930" y="987591"/>
                  </a:lnTo>
                  <a:lnTo>
                    <a:pt x="440648" y="988048"/>
                  </a:lnTo>
                  <a:lnTo>
                    <a:pt x="440256" y="987460"/>
                  </a:lnTo>
                  <a:lnTo>
                    <a:pt x="440452" y="985960"/>
                  </a:lnTo>
                  <a:lnTo>
                    <a:pt x="441561" y="985372"/>
                  </a:lnTo>
                  <a:lnTo>
                    <a:pt x="442866" y="985242"/>
                  </a:lnTo>
                  <a:lnTo>
                    <a:pt x="443388" y="984655"/>
                  </a:lnTo>
                  <a:lnTo>
                    <a:pt x="444302" y="984655"/>
                  </a:lnTo>
                  <a:lnTo>
                    <a:pt x="445020" y="983937"/>
                  </a:lnTo>
                  <a:lnTo>
                    <a:pt x="445933" y="984524"/>
                  </a:lnTo>
                  <a:lnTo>
                    <a:pt x="445933" y="982893"/>
                  </a:lnTo>
                  <a:lnTo>
                    <a:pt x="447956" y="983219"/>
                  </a:lnTo>
                  <a:lnTo>
                    <a:pt x="448478" y="982501"/>
                  </a:lnTo>
                  <a:lnTo>
                    <a:pt x="448478" y="981327"/>
                  </a:lnTo>
                  <a:lnTo>
                    <a:pt x="449587" y="980413"/>
                  </a:lnTo>
                  <a:lnTo>
                    <a:pt x="456113" y="979695"/>
                  </a:lnTo>
                  <a:lnTo>
                    <a:pt x="457222" y="977477"/>
                  </a:lnTo>
                  <a:lnTo>
                    <a:pt x="459245" y="976563"/>
                  </a:lnTo>
                  <a:lnTo>
                    <a:pt x="459636" y="975520"/>
                  </a:lnTo>
                  <a:lnTo>
                    <a:pt x="460550" y="974932"/>
                  </a:lnTo>
                  <a:lnTo>
                    <a:pt x="463160" y="974606"/>
                  </a:lnTo>
                  <a:lnTo>
                    <a:pt x="464269" y="973431"/>
                  </a:lnTo>
                  <a:lnTo>
                    <a:pt x="465574" y="973105"/>
                  </a:lnTo>
                  <a:lnTo>
                    <a:pt x="468576" y="971474"/>
                  </a:lnTo>
                  <a:lnTo>
                    <a:pt x="469098" y="971800"/>
                  </a:lnTo>
                  <a:lnTo>
                    <a:pt x="469293" y="972975"/>
                  </a:lnTo>
                  <a:lnTo>
                    <a:pt x="470207" y="972844"/>
                  </a:lnTo>
                  <a:lnTo>
                    <a:pt x="470207" y="972061"/>
                  </a:lnTo>
                  <a:lnTo>
                    <a:pt x="469489" y="971604"/>
                  </a:lnTo>
                  <a:lnTo>
                    <a:pt x="469293" y="970886"/>
                  </a:lnTo>
                  <a:lnTo>
                    <a:pt x="468380" y="970430"/>
                  </a:lnTo>
                  <a:lnTo>
                    <a:pt x="470599" y="968015"/>
                  </a:lnTo>
                  <a:lnTo>
                    <a:pt x="472099" y="967232"/>
                  </a:lnTo>
                  <a:lnTo>
                    <a:pt x="472295" y="966515"/>
                  </a:lnTo>
                  <a:lnTo>
                    <a:pt x="473013" y="966188"/>
                  </a:lnTo>
                  <a:lnTo>
                    <a:pt x="473013" y="965144"/>
                  </a:lnTo>
                  <a:lnTo>
                    <a:pt x="472621" y="964231"/>
                  </a:lnTo>
                  <a:lnTo>
                    <a:pt x="471903" y="963774"/>
                  </a:lnTo>
                  <a:lnTo>
                    <a:pt x="472099" y="963513"/>
                  </a:lnTo>
                  <a:lnTo>
                    <a:pt x="470207" y="961686"/>
                  </a:lnTo>
                  <a:lnTo>
                    <a:pt x="469815" y="959728"/>
                  </a:lnTo>
                  <a:lnTo>
                    <a:pt x="470011" y="958228"/>
                  </a:lnTo>
                  <a:lnTo>
                    <a:pt x="470925" y="957640"/>
                  </a:lnTo>
                  <a:lnTo>
                    <a:pt x="472621" y="957967"/>
                  </a:lnTo>
                  <a:lnTo>
                    <a:pt x="473339" y="956009"/>
                  </a:lnTo>
                  <a:lnTo>
                    <a:pt x="474253" y="954965"/>
                  </a:lnTo>
                  <a:lnTo>
                    <a:pt x="474644" y="953464"/>
                  </a:lnTo>
                  <a:lnTo>
                    <a:pt x="476341" y="952681"/>
                  </a:lnTo>
                  <a:lnTo>
                    <a:pt x="475949" y="951768"/>
                  </a:lnTo>
                  <a:lnTo>
                    <a:pt x="476341" y="950267"/>
                  </a:lnTo>
                  <a:lnTo>
                    <a:pt x="478364" y="949940"/>
                  </a:lnTo>
                  <a:lnTo>
                    <a:pt x="478886" y="948440"/>
                  </a:lnTo>
                  <a:lnTo>
                    <a:pt x="477972" y="947983"/>
                  </a:lnTo>
                  <a:lnTo>
                    <a:pt x="477580" y="948897"/>
                  </a:lnTo>
                  <a:lnTo>
                    <a:pt x="475558" y="949484"/>
                  </a:lnTo>
                  <a:lnTo>
                    <a:pt x="474448" y="950854"/>
                  </a:lnTo>
                  <a:lnTo>
                    <a:pt x="473731" y="951180"/>
                  </a:lnTo>
                  <a:lnTo>
                    <a:pt x="474122" y="951898"/>
                  </a:lnTo>
                  <a:lnTo>
                    <a:pt x="474840" y="952029"/>
                  </a:lnTo>
                  <a:lnTo>
                    <a:pt x="473339" y="953530"/>
                  </a:lnTo>
                  <a:lnTo>
                    <a:pt x="472948" y="955291"/>
                  </a:lnTo>
                  <a:lnTo>
                    <a:pt x="471838" y="955748"/>
                  </a:lnTo>
                  <a:lnTo>
                    <a:pt x="470533" y="955748"/>
                  </a:lnTo>
                  <a:lnTo>
                    <a:pt x="469620" y="955291"/>
                  </a:lnTo>
                  <a:lnTo>
                    <a:pt x="468706" y="955422"/>
                  </a:lnTo>
                  <a:lnTo>
                    <a:pt x="468315" y="955879"/>
                  </a:lnTo>
                  <a:lnTo>
                    <a:pt x="468315" y="957967"/>
                  </a:lnTo>
                  <a:lnTo>
                    <a:pt x="469032" y="960055"/>
                  </a:lnTo>
                  <a:lnTo>
                    <a:pt x="468641" y="963317"/>
                  </a:lnTo>
                  <a:lnTo>
                    <a:pt x="469163" y="964231"/>
                  </a:lnTo>
                  <a:lnTo>
                    <a:pt x="469163" y="965275"/>
                  </a:lnTo>
                  <a:lnTo>
                    <a:pt x="468445" y="966645"/>
                  </a:lnTo>
                  <a:lnTo>
                    <a:pt x="469555" y="966972"/>
                  </a:lnTo>
                  <a:lnTo>
                    <a:pt x="469750" y="967885"/>
                  </a:lnTo>
                  <a:lnTo>
                    <a:pt x="469032" y="968211"/>
                  </a:lnTo>
                  <a:lnTo>
                    <a:pt x="467727" y="969843"/>
                  </a:lnTo>
                  <a:lnTo>
                    <a:pt x="464204" y="969581"/>
                  </a:lnTo>
                  <a:lnTo>
                    <a:pt x="462899" y="970495"/>
                  </a:lnTo>
                  <a:lnTo>
                    <a:pt x="459375" y="970952"/>
                  </a:lnTo>
                  <a:lnTo>
                    <a:pt x="459571" y="971996"/>
                  </a:lnTo>
                  <a:lnTo>
                    <a:pt x="455852" y="971735"/>
                  </a:lnTo>
                  <a:lnTo>
                    <a:pt x="455264" y="972192"/>
                  </a:lnTo>
                  <a:lnTo>
                    <a:pt x="453763" y="972322"/>
                  </a:lnTo>
                  <a:lnTo>
                    <a:pt x="451871" y="972192"/>
                  </a:lnTo>
                  <a:lnTo>
                    <a:pt x="451349" y="971735"/>
                  </a:lnTo>
                  <a:lnTo>
                    <a:pt x="450958" y="972322"/>
                  </a:lnTo>
                  <a:lnTo>
                    <a:pt x="449457" y="972452"/>
                  </a:lnTo>
                  <a:lnTo>
                    <a:pt x="449261" y="972779"/>
                  </a:lnTo>
                  <a:lnTo>
                    <a:pt x="447956" y="972452"/>
                  </a:lnTo>
                  <a:lnTo>
                    <a:pt x="447042" y="973953"/>
                  </a:lnTo>
                  <a:lnTo>
                    <a:pt x="445346" y="973953"/>
                  </a:lnTo>
                  <a:lnTo>
                    <a:pt x="440909" y="969908"/>
                  </a:lnTo>
                  <a:lnTo>
                    <a:pt x="441300" y="969321"/>
                  </a:lnTo>
                  <a:lnTo>
                    <a:pt x="439995" y="967493"/>
                  </a:lnTo>
                  <a:lnTo>
                    <a:pt x="439277" y="967167"/>
                  </a:lnTo>
                  <a:lnTo>
                    <a:pt x="439082" y="967950"/>
                  </a:lnTo>
                  <a:lnTo>
                    <a:pt x="438364" y="967819"/>
                  </a:lnTo>
                  <a:lnTo>
                    <a:pt x="437842" y="964818"/>
                  </a:lnTo>
                  <a:lnTo>
                    <a:pt x="436928" y="964231"/>
                  </a:lnTo>
                  <a:lnTo>
                    <a:pt x="435819" y="961099"/>
                  </a:lnTo>
                  <a:lnTo>
                    <a:pt x="435101" y="960316"/>
                  </a:lnTo>
                  <a:lnTo>
                    <a:pt x="433796" y="959402"/>
                  </a:lnTo>
                  <a:lnTo>
                    <a:pt x="426358" y="957640"/>
                  </a:lnTo>
                  <a:lnTo>
                    <a:pt x="423225" y="957510"/>
                  </a:lnTo>
                  <a:lnTo>
                    <a:pt x="422116" y="958228"/>
                  </a:lnTo>
                  <a:lnTo>
                    <a:pt x="420811" y="958358"/>
                  </a:lnTo>
                  <a:lnTo>
                    <a:pt x="420224" y="958815"/>
                  </a:lnTo>
                  <a:lnTo>
                    <a:pt x="420615" y="960642"/>
                  </a:lnTo>
                  <a:lnTo>
                    <a:pt x="418593" y="960772"/>
                  </a:lnTo>
                  <a:lnTo>
                    <a:pt x="418070" y="961229"/>
                  </a:lnTo>
                  <a:lnTo>
                    <a:pt x="412524" y="961360"/>
                  </a:lnTo>
                  <a:lnTo>
                    <a:pt x="412328" y="961816"/>
                  </a:lnTo>
                  <a:lnTo>
                    <a:pt x="410436" y="961360"/>
                  </a:lnTo>
                  <a:lnTo>
                    <a:pt x="408022" y="961947"/>
                  </a:lnTo>
                  <a:lnTo>
                    <a:pt x="407304" y="961490"/>
                  </a:lnTo>
                  <a:lnTo>
                    <a:pt x="404172" y="961033"/>
                  </a:lnTo>
                  <a:lnTo>
                    <a:pt x="404172" y="961490"/>
                  </a:lnTo>
                  <a:lnTo>
                    <a:pt x="405673" y="961621"/>
                  </a:lnTo>
                  <a:lnTo>
                    <a:pt x="406978" y="962208"/>
                  </a:lnTo>
                  <a:lnTo>
                    <a:pt x="407369" y="963970"/>
                  </a:lnTo>
                  <a:lnTo>
                    <a:pt x="405673" y="965014"/>
                  </a:lnTo>
                  <a:lnTo>
                    <a:pt x="404759" y="965144"/>
                  </a:lnTo>
                  <a:lnTo>
                    <a:pt x="402867" y="966645"/>
                  </a:lnTo>
                  <a:lnTo>
                    <a:pt x="397842" y="966645"/>
                  </a:lnTo>
                  <a:lnTo>
                    <a:pt x="395232" y="965470"/>
                  </a:lnTo>
                  <a:lnTo>
                    <a:pt x="394515" y="965470"/>
                  </a:lnTo>
                  <a:lnTo>
                    <a:pt x="393209" y="964427"/>
                  </a:lnTo>
                  <a:lnTo>
                    <a:pt x="391709" y="963839"/>
                  </a:lnTo>
                  <a:lnTo>
                    <a:pt x="387076" y="960120"/>
                  </a:lnTo>
                  <a:lnTo>
                    <a:pt x="383356" y="956531"/>
                  </a:lnTo>
                  <a:lnTo>
                    <a:pt x="383161" y="955944"/>
                  </a:lnTo>
                  <a:lnTo>
                    <a:pt x="381856" y="955226"/>
                  </a:lnTo>
                  <a:lnTo>
                    <a:pt x="379637" y="952094"/>
                  </a:lnTo>
                  <a:lnTo>
                    <a:pt x="375722" y="947787"/>
                  </a:lnTo>
                  <a:lnTo>
                    <a:pt x="375722" y="947200"/>
                  </a:lnTo>
                  <a:lnTo>
                    <a:pt x="375004" y="946874"/>
                  </a:lnTo>
                  <a:lnTo>
                    <a:pt x="375004" y="946156"/>
                  </a:lnTo>
                  <a:lnTo>
                    <a:pt x="374286" y="945569"/>
                  </a:lnTo>
                  <a:lnTo>
                    <a:pt x="374286" y="944851"/>
                  </a:lnTo>
                  <a:lnTo>
                    <a:pt x="372785" y="943481"/>
                  </a:lnTo>
                  <a:lnTo>
                    <a:pt x="371872" y="940479"/>
                  </a:lnTo>
                  <a:lnTo>
                    <a:pt x="371285" y="940153"/>
                  </a:lnTo>
                  <a:lnTo>
                    <a:pt x="371285" y="939435"/>
                  </a:lnTo>
                  <a:lnTo>
                    <a:pt x="370567" y="938260"/>
                  </a:lnTo>
                  <a:lnTo>
                    <a:pt x="370567" y="937217"/>
                  </a:lnTo>
                  <a:lnTo>
                    <a:pt x="369980" y="936629"/>
                  </a:lnTo>
                  <a:lnTo>
                    <a:pt x="369784" y="934410"/>
                  </a:lnTo>
                  <a:lnTo>
                    <a:pt x="369262" y="933954"/>
                  </a:lnTo>
                  <a:lnTo>
                    <a:pt x="369654" y="931866"/>
                  </a:lnTo>
                  <a:lnTo>
                    <a:pt x="371872" y="933693"/>
                  </a:lnTo>
                  <a:lnTo>
                    <a:pt x="373699" y="934410"/>
                  </a:lnTo>
                  <a:lnTo>
                    <a:pt x="375200" y="934084"/>
                  </a:lnTo>
                  <a:lnTo>
                    <a:pt x="376309" y="933171"/>
                  </a:lnTo>
                  <a:lnTo>
                    <a:pt x="377810" y="933040"/>
                  </a:lnTo>
                  <a:lnTo>
                    <a:pt x="378202" y="932584"/>
                  </a:lnTo>
                  <a:lnTo>
                    <a:pt x="380029" y="932910"/>
                  </a:lnTo>
                  <a:lnTo>
                    <a:pt x="380746" y="932584"/>
                  </a:lnTo>
                  <a:lnTo>
                    <a:pt x="381268" y="932910"/>
                  </a:lnTo>
                  <a:lnTo>
                    <a:pt x="381660" y="933954"/>
                  </a:lnTo>
                  <a:lnTo>
                    <a:pt x="382182" y="933823"/>
                  </a:lnTo>
                  <a:lnTo>
                    <a:pt x="382378" y="932779"/>
                  </a:lnTo>
                  <a:lnTo>
                    <a:pt x="383095" y="932779"/>
                  </a:lnTo>
                  <a:lnTo>
                    <a:pt x="384009" y="933954"/>
                  </a:lnTo>
                  <a:lnTo>
                    <a:pt x="384205" y="934998"/>
                  </a:lnTo>
                  <a:lnTo>
                    <a:pt x="385118" y="935585"/>
                  </a:lnTo>
                  <a:lnTo>
                    <a:pt x="386032" y="935585"/>
                  </a:lnTo>
                  <a:lnTo>
                    <a:pt x="386945" y="936498"/>
                  </a:lnTo>
                  <a:lnTo>
                    <a:pt x="388968" y="936955"/>
                  </a:lnTo>
                  <a:lnTo>
                    <a:pt x="389882" y="936238"/>
                  </a:lnTo>
                  <a:lnTo>
                    <a:pt x="386358" y="934737"/>
                  </a:lnTo>
                  <a:lnTo>
                    <a:pt x="385444" y="933693"/>
                  </a:lnTo>
                  <a:lnTo>
                    <a:pt x="385836" y="932061"/>
                  </a:lnTo>
                  <a:lnTo>
                    <a:pt x="387533" y="931931"/>
                  </a:lnTo>
                  <a:lnTo>
                    <a:pt x="387533" y="931344"/>
                  </a:lnTo>
                  <a:lnTo>
                    <a:pt x="384400" y="930169"/>
                  </a:lnTo>
                  <a:lnTo>
                    <a:pt x="382378" y="930169"/>
                  </a:lnTo>
                  <a:lnTo>
                    <a:pt x="381986" y="930626"/>
                  </a:lnTo>
                  <a:lnTo>
                    <a:pt x="381464" y="930626"/>
                  </a:lnTo>
                  <a:lnTo>
                    <a:pt x="380159" y="929843"/>
                  </a:lnTo>
                  <a:lnTo>
                    <a:pt x="377157" y="929843"/>
                  </a:lnTo>
                  <a:lnTo>
                    <a:pt x="376440" y="929386"/>
                  </a:lnTo>
                  <a:lnTo>
                    <a:pt x="374221" y="929516"/>
                  </a:lnTo>
                  <a:lnTo>
                    <a:pt x="373112" y="928603"/>
                  </a:lnTo>
                  <a:lnTo>
                    <a:pt x="372916" y="927559"/>
                  </a:lnTo>
                  <a:lnTo>
                    <a:pt x="370502" y="926972"/>
                  </a:lnTo>
                  <a:lnTo>
                    <a:pt x="371024" y="926058"/>
                  </a:lnTo>
                  <a:lnTo>
                    <a:pt x="370306" y="925797"/>
                  </a:lnTo>
                  <a:lnTo>
                    <a:pt x="370306" y="924884"/>
                  </a:lnTo>
                  <a:lnTo>
                    <a:pt x="369392" y="924427"/>
                  </a:lnTo>
                  <a:lnTo>
                    <a:pt x="370502" y="922600"/>
                  </a:lnTo>
                  <a:lnTo>
                    <a:pt x="369784" y="920185"/>
                  </a:lnTo>
                  <a:lnTo>
                    <a:pt x="370175" y="919859"/>
                  </a:lnTo>
                  <a:lnTo>
                    <a:pt x="370175" y="918685"/>
                  </a:lnTo>
                  <a:lnTo>
                    <a:pt x="370763" y="918228"/>
                  </a:lnTo>
                  <a:lnTo>
                    <a:pt x="371285" y="916727"/>
                  </a:lnTo>
                  <a:lnTo>
                    <a:pt x="371285" y="914509"/>
                  </a:lnTo>
                  <a:lnTo>
                    <a:pt x="371872" y="913791"/>
                  </a:lnTo>
                  <a:lnTo>
                    <a:pt x="371872" y="912420"/>
                  </a:lnTo>
                  <a:lnTo>
                    <a:pt x="374091" y="910006"/>
                  </a:lnTo>
                  <a:lnTo>
                    <a:pt x="374482" y="908962"/>
                  </a:lnTo>
                  <a:lnTo>
                    <a:pt x="374678" y="906417"/>
                  </a:lnTo>
                  <a:lnTo>
                    <a:pt x="373177" y="905243"/>
                  </a:lnTo>
                  <a:lnTo>
                    <a:pt x="372785" y="903024"/>
                  </a:lnTo>
                  <a:lnTo>
                    <a:pt x="373699" y="902567"/>
                  </a:lnTo>
                  <a:lnTo>
                    <a:pt x="375200" y="903024"/>
                  </a:lnTo>
                  <a:lnTo>
                    <a:pt x="375591" y="901850"/>
                  </a:lnTo>
                  <a:lnTo>
                    <a:pt x="378919" y="899631"/>
                  </a:lnTo>
                  <a:lnTo>
                    <a:pt x="379506" y="898261"/>
                  </a:lnTo>
                  <a:lnTo>
                    <a:pt x="381203" y="897217"/>
                  </a:lnTo>
                  <a:lnTo>
                    <a:pt x="384335" y="897543"/>
                  </a:lnTo>
                  <a:lnTo>
                    <a:pt x="387663" y="895324"/>
                  </a:lnTo>
                  <a:lnTo>
                    <a:pt x="388185" y="892323"/>
                  </a:lnTo>
                  <a:lnTo>
                    <a:pt x="387989" y="890496"/>
                  </a:lnTo>
                  <a:lnTo>
                    <a:pt x="388707" y="889321"/>
                  </a:lnTo>
                  <a:lnTo>
                    <a:pt x="388707" y="888277"/>
                  </a:lnTo>
                  <a:lnTo>
                    <a:pt x="389229" y="887690"/>
                  </a:lnTo>
                  <a:lnTo>
                    <a:pt x="388838" y="887103"/>
                  </a:lnTo>
                  <a:lnTo>
                    <a:pt x="388250" y="887690"/>
                  </a:lnTo>
                  <a:lnTo>
                    <a:pt x="388250" y="888604"/>
                  </a:lnTo>
                  <a:lnTo>
                    <a:pt x="387337" y="889647"/>
                  </a:lnTo>
                  <a:lnTo>
                    <a:pt x="386815" y="895194"/>
                  </a:lnTo>
                  <a:lnTo>
                    <a:pt x="386293" y="895324"/>
                  </a:lnTo>
                  <a:lnTo>
                    <a:pt x="385705" y="896238"/>
                  </a:lnTo>
                  <a:lnTo>
                    <a:pt x="384009" y="896695"/>
                  </a:lnTo>
                  <a:lnTo>
                    <a:pt x="381986" y="896238"/>
                  </a:lnTo>
                  <a:lnTo>
                    <a:pt x="380877" y="896369"/>
                  </a:lnTo>
                  <a:lnTo>
                    <a:pt x="376048" y="899370"/>
                  </a:lnTo>
                  <a:lnTo>
                    <a:pt x="373830" y="899957"/>
                  </a:lnTo>
                  <a:lnTo>
                    <a:pt x="372002" y="901458"/>
                  </a:lnTo>
                  <a:lnTo>
                    <a:pt x="371807" y="902829"/>
                  </a:lnTo>
                  <a:lnTo>
                    <a:pt x="371089" y="903416"/>
                  </a:lnTo>
                  <a:lnTo>
                    <a:pt x="370893" y="905830"/>
                  </a:lnTo>
                  <a:lnTo>
                    <a:pt x="370371" y="906417"/>
                  </a:lnTo>
                  <a:lnTo>
                    <a:pt x="370371" y="908375"/>
                  </a:lnTo>
                  <a:lnTo>
                    <a:pt x="369066" y="909288"/>
                  </a:lnTo>
                  <a:lnTo>
                    <a:pt x="368870" y="909876"/>
                  </a:lnTo>
                  <a:lnTo>
                    <a:pt x="368153" y="909876"/>
                  </a:lnTo>
                  <a:lnTo>
                    <a:pt x="367043" y="912551"/>
                  </a:lnTo>
                  <a:lnTo>
                    <a:pt x="366130" y="913139"/>
                  </a:lnTo>
                  <a:lnTo>
                    <a:pt x="366326" y="914770"/>
                  </a:lnTo>
                  <a:lnTo>
                    <a:pt x="364629" y="915814"/>
                  </a:lnTo>
                  <a:lnTo>
                    <a:pt x="363128" y="915814"/>
                  </a:lnTo>
                  <a:lnTo>
                    <a:pt x="362019" y="918359"/>
                  </a:lnTo>
                  <a:lnTo>
                    <a:pt x="360910" y="919272"/>
                  </a:lnTo>
                  <a:lnTo>
                    <a:pt x="359213" y="919272"/>
                  </a:lnTo>
                  <a:lnTo>
                    <a:pt x="358495" y="918685"/>
                  </a:lnTo>
                  <a:lnTo>
                    <a:pt x="356799" y="918228"/>
                  </a:lnTo>
                  <a:lnTo>
                    <a:pt x="354776" y="916270"/>
                  </a:lnTo>
                  <a:lnTo>
                    <a:pt x="354058" y="916401"/>
                  </a:lnTo>
                  <a:lnTo>
                    <a:pt x="352557" y="915618"/>
                  </a:lnTo>
                  <a:lnTo>
                    <a:pt x="350339" y="915944"/>
                  </a:lnTo>
                  <a:lnTo>
                    <a:pt x="349034" y="914313"/>
                  </a:lnTo>
                  <a:lnTo>
                    <a:pt x="345902" y="912812"/>
                  </a:lnTo>
                  <a:lnTo>
                    <a:pt x="345510" y="911637"/>
                  </a:lnTo>
                  <a:lnTo>
                    <a:pt x="346097" y="910594"/>
                  </a:lnTo>
                  <a:lnTo>
                    <a:pt x="346489" y="910137"/>
                  </a:lnTo>
                  <a:lnTo>
                    <a:pt x="348316" y="909549"/>
                  </a:lnTo>
                  <a:lnTo>
                    <a:pt x="348903" y="908375"/>
                  </a:lnTo>
                  <a:lnTo>
                    <a:pt x="349425" y="908245"/>
                  </a:lnTo>
                  <a:lnTo>
                    <a:pt x="349425" y="906874"/>
                  </a:lnTo>
                  <a:lnTo>
                    <a:pt x="349034" y="906417"/>
                  </a:lnTo>
                  <a:lnTo>
                    <a:pt x="347924" y="906417"/>
                  </a:lnTo>
                  <a:lnTo>
                    <a:pt x="347924" y="905243"/>
                  </a:lnTo>
                  <a:lnTo>
                    <a:pt x="347403" y="904329"/>
                  </a:lnTo>
                  <a:lnTo>
                    <a:pt x="346815" y="904460"/>
                  </a:lnTo>
                  <a:lnTo>
                    <a:pt x="346097" y="903872"/>
                  </a:lnTo>
                  <a:lnTo>
                    <a:pt x="344792" y="903742"/>
                  </a:lnTo>
                  <a:lnTo>
                    <a:pt x="343683" y="902372"/>
                  </a:lnTo>
                  <a:lnTo>
                    <a:pt x="343487" y="901458"/>
                  </a:lnTo>
                  <a:lnTo>
                    <a:pt x="341269" y="901328"/>
                  </a:lnTo>
                  <a:lnTo>
                    <a:pt x="340355" y="901784"/>
                  </a:lnTo>
                  <a:lnTo>
                    <a:pt x="340551" y="902241"/>
                  </a:lnTo>
                  <a:lnTo>
                    <a:pt x="342965" y="901915"/>
                  </a:lnTo>
                  <a:lnTo>
                    <a:pt x="343357" y="903285"/>
                  </a:lnTo>
                  <a:lnTo>
                    <a:pt x="345380" y="904917"/>
                  </a:lnTo>
                  <a:lnTo>
                    <a:pt x="346293" y="906417"/>
                  </a:lnTo>
                  <a:lnTo>
                    <a:pt x="346097" y="907592"/>
                  </a:lnTo>
                  <a:lnTo>
                    <a:pt x="345184" y="908310"/>
                  </a:lnTo>
                  <a:lnTo>
                    <a:pt x="344597" y="910137"/>
                  </a:lnTo>
                  <a:lnTo>
                    <a:pt x="342574" y="911768"/>
                  </a:lnTo>
                  <a:lnTo>
                    <a:pt x="342378" y="913856"/>
                  </a:lnTo>
                  <a:lnTo>
                    <a:pt x="343487" y="914770"/>
                  </a:lnTo>
                  <a:lnTo>
                    <a:pt x="343487" y="915357"/>
                  </a:lnTo>
                  <a:lnTo>
                    <a:pt x="345706" y="916401"/>
                  </a:lnTo>
                  <a:lnTo>
                    <a:pt x="348316" y="918489"/>
                  </a:lnTo>
                  <a:lnTo>
                    <a:pt x="349425" y="921034"/>
                  </a:lnTo>
                  <a:lnTo>
                    <a:pt x="351122" y="921947"/>
                  </a:lnTo>
                  <a:lnTo>
                    <a:pt x="352231" y="922078"/>
                  </a:lnTo>
                  <a:lnTo>
                    <a:pt x="353732" y="923905"/>
                  </a:lnTo>
                  <a:lnTo>
                    <a:pt x="353732" y="925275"/>
                  </a:lnTo>
                  <a:lnTo>
                    <a:pt x="353145" y="925406"/>
                  </a:lnTo>
                  <a:lnTo>
                    <a:pt x="353536" y="925993"/>
                  </a:lnTo>
                  <a:lnTo>
                    <a:pt x="352818" y="926580"/>
                  </a:lnTo>
                  <a:lnTo>
                    <a:pt x="352623" y="927298"/>
                  </a:lnTo>
                  <a:lnTo>
                    <a:pt x="350926" y="928473"/>
                  </a:lnTo>
                  <a:lnTo>
                    <a:pt x="349230" y="929060"/>
                  </a:lnTo>
                  <a:lnTo>
                    <a:pt x="349034" y="929516"/>
                  </a:lnTo>
                  <a:lnTo>
                    <a:pt x="345902" y="930691"/>
                  </a:lnTo>
                  <a:lnTo>
                    <a:pt x="345314" y="930561"/>
                  </a:lnTo>
                  <a:lnTo>
                    <a:pt x="344597" y="931278"/>
                  </a:lnTo>
                  <a:lnTo>
                    <a:pt x="338072" y="930952"/>
                  </a:lnTo>
                  <a:lnTo>
                    <a:pt x="335853" y="931409"/>
                  </a:lnTo>
                  <a:lnTo>
                    <a:pt x="329523" y="930365"/>
                  </a:lnTo>
                  <a:lnTo>
                    <a:pt x="327500" y="930365"/>
                  </a:lnTo>
                  <a:lnTo>
                    <a:pt x="321563" y="928733"/>
                  </a:lnTo>
                  <a:lnTo>
                    <a:pt x="317321" y="928277"/>
                  </a:lnTo>
                  <a:lnTo>
                    <a:pt x="313993" y="927363"/>
                  </a:lnTo>
                  <a:lnTo>
                    <a:pt x="310861" y="927363"/>
                  </a:lnTo>
                  <a:lnTo>
                    <a:pt x="309948" y="926907"/>
                  </a:lnTo>
                  <a:lnTo>
                    <a:pt x="309752" y="927233"/>
                  </a:lnTo>
                  <a:lnTo>
                    <a:pt x="309034" y="927102"/>
                  </a:lnTo>
                  <a:lnTo>
                    <a:pt x="308121" y="927820"/>
                  </a:lnTo>
                  <a:lnTo>
                    <a:pt x="307925" y="928407"/>
                  </a:lnTo>
                  <a:lnTo>
                    <a:pt x="306424" y="929778"/>
                  </a:lnTo>
                  <a:lnTo>
                    <a:pt x="305511" y="929778"/>
                  </a:lnTo>
                  <a:lnTo>
                    <a:pt x="305119" y="929190"/>
                  </a:lnTo>
                  <a:lnTo>
                    <a:pt x="304401" y="929190"/>
                  </a:lnTo>
                  <a:lnTo>
                    <a:pt x="303684" y="930561"/>
                  </a:lnTo>
                  <a:lnTo>
                    <a:pt x="302574" y="931605"/>
                  </a:lnTo>
                  <a:lnTo>
                    <a:pt x="299964" y="930887"/>
                  </a:lnTo>
                  <a:lnTo>
                    <a:pt x="298463" y="929973"/>
                  </a:lnTo>
                  <a:lnTo>
                    <a:pt x="294940" y="929843"/>
                  </a:lnTo>
                  <a:lnTo>
                    <a:pt x="294026" y="929386"/>
                  </a:lnTo>
                  <a:lnTo>
                    <a:pt x="290894" y="929386"/>
                  </a:lnTo>
                  <a:lnTo>
                    <a:pt x="286783" y="931213"/>
                  </a:lnTo>
                  <a:lnTo>
                    <a:pt x="286196" y="931801"/>
                  </a:lnTo>
                  <a:lnTo>
                    <a:pt x="284891" y="931539"/>
                  </a:lnTo>
                  <a:lnTo>
                    <a:pt x="284499" y="931083"/>
                  </a:lnTo>
                  <a:lnTo>
                    <a:pt x="282085" y="931213"/>
                  </a:lnTo>
                  <a:lnTo>
                    <a:pt x="281172" y="931801"/>
                  </a:lnTo>
                  <a:lnTo>
                    <a:pt x="279475" y="931539"/>
                  </a:lnTo>
                  <a:lnTo>
                    <a:pt x="274646" y="932910"/>
                  </a:lnTo>
                  <a:lnTo>
                    <a:pt x="272819" y="934084"/>
                  </a:lnTo>
                  <a:lnTo>
                    <a:pt x="271514" y="934410"/>
                  </a:lnTo>
                  <a:lnTo>
                    <a:pt x="266294" y="938587"/>
                  </a:lnTo>
                  <a:lnTo>
                    <a:pt x="266294" y="939500"/>
                  </a:lnTo>
                  <a:lnTo>
                    <a:pt x="265772" y="939631"/>
                  </a:lnTo>
                  <a:lnTo>
                    <a:pt x="265576" y="940675"/>
                  </a:lnTo>
                  <a:lnTo>
                    <a:pt x="263880" y="941132"/>
                  </a:lnTo>
                  <a:lnTo>
                    <a:pt x="263684" y="942502"/>
                  </a:lnTo>
                  <a:lnTo>
                    <a:pt x="262966" y="943546"/>
                  </a:lnTo>
                  <a:lnTo>
                    <a:pt x="263162" y="945177"/>
                  </a:lnTo>
                  <a:lnTo>
                    <a:pt x="263684" y="945895"/>
                  </a:lnTo>
                  <a:lnTo>
                    <a:pt x="263488" y="946808"/>
                  </a:lnTo>
                  <a:lnTo>
                    <a:pt x="264793" y="947591"/>
                  </a:lnTo>
                  <a:lnTo>
                    <a:pt x="264793" y="948309"/>
                  </a:lnTo>
                  <a:lnTo>
                    <a:pt x="265185" y="948440"/>
                  </a:lnTo>
                  <a:lnTo>
                    <a:pt x="265381" y="949353"/>
                  </a:lnTo>
                  <a:lnTo>
                    <a:pt x="265772" y="949353"/>
                  </a:lnTo>
                  <a:lnTo>
                    <a:pt x="265968" y="950723"/>
                  </a:lnTo>
                  <a:lnTo>
                    <a:pt x="269100" y="950854"/>
                  </a:lnTo>
                  <a:lnTo>
                    <a:pt x="269687" y="951572"/>
                  </a:lnTo>
                  <a:lnTo>
                    <a:pt x="267991" y="951246"/>
                  </a:lnTo>
                  <a:lnTo>
                    <a:pt x="267273" y="951702"/>
                  </a:lnTo>
                  <a:lnTo>
                    <a:pt x="267077" y="953203"/>
                  </a:lnTo>
                  <a:lnTo>
                    <a:pt x="266164" y="953790"/>
                  </a:lnTo>
                  <a:lnTo>
                    <a:pt x="265642" y="955422"/>
                  </a:lnTo>
                  <a:lnTo>
                    <a:pt x="265250" y="955422"/>
                  </a:lnTo>
                  <a:lnTo>
                    <a:pt x="264728" y="956335"/>
                  </a:lnTo>
                  <a:lnTo>
                    <a:pt x="264141" y="956335"/>
                  </a:lnTo>
                  <a:lnTo>
                    <a:pt x="263227" y="957967"/>
                  </a:lnTo>
                  <a:lnTo>
                    <a:pt x="263227" y="959337"/>
                  </a:lnTo>
                  <a:lnTo>
                    <a:pt x="262836" y="959467"/>
                  </a:lnTo>
                  <a:lnTo>
                    <a:pt x="262640" y="960642"/>
                  </a:lnTo>
                  <a:lnTo>
                    <a:pt x="261726" y="961686"/>
                  </a:lnTo>
                  <a:lnTo>
                    <a:pt x="261726" y="963774"/>
                  </a:lnTo>
                  <a:lnTo>
                    <a:pt x="264141" y="964361"/>
                  </a:lnTo>
                  <a:lnTo>
                    <a:pt x="264141" y="964818"/>
                  </a:lnTo>
                  <a:lnTo>
                    <a:pt x="263423" y="965144"/>
                  </a:lnTo>
                  <a:lnTo>
                    <a:pt x="262118" y="966645"/>
                  </a:lnTo>
                  <a:lnTo>
                    <a:pt x="260617" y="967102"/>
                  </a:lnTo>
                  <a:lnTo>
                    <a:pt x="259704" y="968015"/>
                  </a:lnTo>
                  <a:lnTo>
                    <a:pt x="256898" y="972779"/>
                  </a:lnTo>
                  <a:lnTo>
                    <a:pt x="256506" y="973823"/>
                  </a:lnTo>
                  <a:lnTo>
                    <a:pt x="258529" y="974997"/>
                  </a:lnTo>
                  <a:lnTo>
                    <a:pt x="258333" y="975715"/>
                  </a:lnTo>
                  <a:lnTo>
                    <a:pt x="255919" y="975584"/>
                  </a:lnTo>
                  <a:lnTo>
                    <a:pt x="254810" y="976041"/>
                  </a:lnTo>
                  <a:lnTo>
                    <a:pt x="251090" y="975454"/>
                  </a:lnTo>
                  <a:lnTo>
                    <a:pt x="249589" y="975780"/>
                  </a:lnTo>
                  <a:lnTo>
                    <a:pt x="249589" y="975324"/>
                  </a:lnTo>
                  <a:lnTo>
                    <a:pt x="248872" y="974867"/>
                  </a:lnTo>
                  <a:lnTo>
                    <a:pt x="247371" y="974867"/>
                  </a:lnTo>
                  <a:lnTo>
                    <a:pt x="246784" y="975454"/>
                  </a:lnTo>
                  <a:lnTo>
                    <a:pt x="246066" y="975454"/>
                  </a:lnTo>
                  <a:lnTo>
                    <a:pt x="245348" y="974867"/>
                  </a:lnTo>
                  <a:lnTo>
                    <a:pt x="244435" y="975193"/>
                  </a:lnTo>
                  <a:lnTo>
                    <a:pt x="242738" y="975063"/>
                  </a:lnTo>
                  <a:lnTo>
                    <a:pt x="241825" y="975650"/>
                  </a:lnTo>
                  <a:lnTo>
                    <a:pt x="241629" y="978064"/>
                  </a:lnTo>
                  <a:lnTo>
                    <a:pt x="243325" y="978978"/>
                  </a:lnTo>
                  <a:lnTo>
                    <a:pt x="243325" y="980022"/>
                  </a:lnTo>
                  <a:lnTo>
                    <a:pt x="242803" y="980348"/>
                  </a:lnTo>
                  <a:lnTo>
                    <a:pt x="241107" y="980217"/>
                  </a:lnTo>
                  <a:lnTo>
                    <a:pt x="240911" y="980544"/>
                  </a:lnTo>
                  <a:lnTo>
                    <a:pt x="239084" y="980087"/>
                  </a:lnTo>
                  <a:lnTo>
                    <a:pt x="238366" y="981000"/>
                  </a:lnTo>
                  <a:lnTo>
                    <a:pt x="236539" y="981000"/>
                  </a:lnTo>
                  <a:lnTo>
                    <a:pt x="236343" y="981588"/>
                  </a:lnTo>
                  <a:lnTo>
                    <a:pt x="236865" y="981914"/>
                  </a:lnTo>
                  <a:lnTo>
                    <a:pt x="236865" y="982632"/>
                  </a:lnTo>
                  <a:lnTo>
                    <a:pt x="235756" y="983219"/>
                  </a:lnTo>
                  <a:lnTo>
                    <a:pt x="235365" y="983676"/>
                  </a:lnTo>
                  <a:lnTo>
                    <a:pt x="235365" y="984720"/>
                  </a:lnTo>
                  <a:lnTo>
                    <a:pt x="234647" y="985177"/>
                  </a:lnTo>
                  <a:lnTo>
                    <a:pt x="233342" y="985046"/>
                  </a:lnTo>
                  <a:lnTo>
                    <a:pt x="232624" y="984328"/>
                  </a:lnTo>
                  <a:lnTo>
                    <a:pt x="232624" y="983741"/>
                  </a:lnTo>
                  <a:lnTo>
                    <a:pt x="231906" y="983285"/>
                  </a:lnTo>
                  <a:lnTo>
                    <a:pt x="231188" y="983741"/>
                  </a:lnTo>
                  <a:lnTo>
                    <a:pt x="229883" y="983741"/>
                  </a:lnTo>
                  <a:lnTo>
                    <a:pt x="229492" y="983285"/>
                  </a:lnTo>
                  <a:lnTo>
                    <a:pt x="226686" y="983154"/>
                  </a:lnTo>
                  <a:lnTo>
                    <a:pt x="225968" y="982566"/>
                  </a:lnTo>
                  <a:lnTo>
                    <a:pt x="225968" y="981849"/>
                  </a:lnTo>
                  <a:lnTo>
                    <a:pt x="227078" y="981392"/>
                  </a:lnTo>
                  <a:lnTo>
                    <a:pt x="226882" y="980674"/>
                  </a:lnTo>
                  <a:lnTo>
                    <a:pt x="225185" y="980674"/>
                  </a:lnTo>
                  <a:lnTo>
                    <a:pt x="223489" y="979957"/>
                  </a:lnTo>
                  <a:lnTo>
                    <a:pt x="223489" y="980674"/>
                  </a:lnTo>
                  <a:lnTo>
                    <a:pt x="222967" y="981000"/>
                  </a:lnTo>
                  <a:lnTo>
                    <a:pt x="222053" y="981262"/>
                  </a:lnTo>
                  <a:lnTo>
                    <a:pt x="219834" y="981131"/>
                  </a:lnTo>
                  <a:lnTo>
                    <a:pt x="219443" y="980544"/>
                  </a:lnTo>
                  <a:lnTo>
                    <a:pt x="219965" y="979043"/>
                  </a:lnTo>
                  <a:lnTo>
                    <a:pt x="219769" y="978782"/>
                  </a:lnTo>
                  <a:lnTo>
                    <a:pt x="216963" y="978652"/>
                  </a:lnTo>
                  <a:lnTo>
                    <a:pt x="216768" y="979826"/>
                  </a:lnTo>
                  <a:lnTo>
                    <a:pt x="215463" y="980152"/>
                  </a:lnTo>
                  <a:lnTo>
                    <a:pt x="213440" y="980152"/>
                  </a:lnTo>
                  <a:lnTo>
                    <a:pt x="212331" y="978978"/>
                  </a:lnTo>
                  <a:lnTo>
                    <a:pt x="207502" y="978847"/>
                  </a:lnTo>
                  <a:lnTo>
                    <a:pt x="206393" y="979891"/>
                  </a:lnTo>
                  <a:lnTo>
                    <a:pt x="206001" y="981392"/>
                  </a:lnTo>
                  <a:lnTo>
                    <a:pt x="208220" y="982566"/>
                  </a:lnTo>
                  <a:lnTo>
                    <a:pt x="208415" y="983023"/>
                  </a:lnTo>
                  <a:lnTo>
                    <a:pt x="208024" y="983480"/>
                  </a:lnTo>
                  <a:lnTo>
                    <a:pt x="207110" y="983806"/>
                  </a:lnTo>
                  <a:lnTo>
                    <a:pt x="205610" y="983480"/>
                  </a:lnTo>
                  <a:lnTo>
                    <a:pt x="205218" y="983937"/>
                  </a:lnTo>
                  <a:lnTo>
                    <a:pt x="203195" y="984068"/>
                  </a:lnTo>
                  <a:lnTo>
                    <a:pt x="202086" y="985111"/>
                  </a:lnTo>
                  <a:lnTo>
                    <a:pt x="201499" y="986873"/>
                  </a:lnTo>
                  <a:lnTo>
                    <a:pt x="200194" y="986873"/>
                  </a:lnTo>
                  <a:lnTo>
                    <a:pt x="199280" y="987787"/>
                  </a:lnTo>
                  <a:lnTo>
                    <a:pt x="198367" y="987656"/>
                  </a:lnTo>
                  <a:lnTo>
                    <a:pt x="196670" y="988831"/>
                  </a:lnTo>
                  <a:lnTo>
                    <a:pt x="196670" y="989418"/>
                  </a:lnTo>
                  <a:lnTo>
                    <a:pt x="196148" y="989549"/>
                  </a:lnTo>
                  <a:lnTo>
                    <a:pt x="195430" y="990723"/>
                  </a:lnTo>
                  <a:lnTo>
                    <a:pt x="196017" y="991506"/>
                  </a:lnTo>
                  <a:lnTo>
                    <a:pt x="196017" y="992550"/>
                  </a:lnTo>
                  <a:lnTo>
                    <a:pt x="195104" y="993268"/>
                  </a:lnTo>
                  <a:lnTo>
                    <a:pt x="193603" y="993725"/>
                  </a:lnTo>
                  <a:lnTo>
                    <a:pt x="193995" y="994769"/>
                  </a:lnTo>
                  <a:lnTo>
                    <a:pt x="194517" y="994638"/>
                  </a:lnTo>
                  <a:lnTo>
                    <a:pt x="195430" y="995095"/>
                  </a:lnTo>
                  <a:lnTo>
                    <a:pt x="195039" y="996139"/>
                  </a:lnTo>
                  <a:lnTo>
                    <a:pt x="195756" y="996922"/>
                  </a:lnTo>
                  <a:lnTo>
                    <a:pt x="196474" y="997053"/>
                  </a:lnTo>
                  <a:lnTo>
                    <a:pt x="196670" y="998553"/>
                  </a:lnTo>
                  <a:lnTo>
                    <a:pt x="195952" y="998684"/>
                  </a:lnTo>
                  <a:lnTo>
                    <a:pt x="193929" y="997509"/>
                  </a:lnTo>
                  <a:lnTo>
                    <a:pt x="193212" y="997509"/>
                  </a:lnTo>
                  <a:lnTo>
                    <a:pt x="192102" y="997966"/>
                  </a:lnTo>
                  <a:lnTo>
                    <a:pt x="192102" y="998423"/>
                  </a:lnTo>
                  <a:lnTo>
                    <a:pt x="191189" y="998553"/>
                  </a:lnTo>
                  <a:lnTo>
                    <a:pt x="190797" y="998227"/>
                  </a:lnTo>
                  <a:lnTo>
                    <a:pt x="190797" y="999598"/>
                  </a:lnTo>
                  <a:lnTo>
                    <a:pt x="190080" y="1000054"/>
                  </a:lnTo>
                  <a:lnTo>
                    <a:pt x="189166" y="999598"/>
                  </a:lnTo>
                  <a:lnTo>
                    <a:pt x="188775" y="998684"/>
                  </a:lnTo>
                  <a:lnTo>
                    <a:pt x="187861" y="998684"/>
                  </a:lnTo>
                  <a:lnTo>
                    <a:pt x="187665" y="999858"/>
                  </a:lnTo>
                  <a:lnTo>
                    <a:pt x="188579" y="1000576"/>
                  </a:lnTo>
                  <a:lnTo>
                    <a:pt x="187992" y="1000902"/>
                  </a:lnTo>
                  <a:lnTo>
                    <a:pt x="188187" y="1002534"/>
                  </a:lnTo>
                  <a:lnTo>
                    <a:pt x="186882" y="1003578"/>
                  </a:lnTo>
                  <a:lnTo>
                    <a:pt x="186882" y="1004492"/>
                  </a:lnTo>
                  <a:lnTo>
                    <a:pt x="187600" y="1004948"/>
                  </a:lnTo>
                  <a:lnTo>
                    <a:pt x="187600" y="1005862"/>
                  </a:lnTo>
                  <a:lnTo>
                    <a:pt x="186491" y="1006318"/>
                  </a:lnTo>
                  <a:lnTo>
                    <a:pt x="184990" y="1004818"/>
                  </a:lnTo>
                  <a:lnTo>
                    <a:pt x="182967" y="1005144"/>
                  </a:lnTo>
                  <a:lnTo>
                    <a:pt x="182445" y="1005731"/>
                  </a:lnTo>
                  <a:lnTo>
                    <a:pt x="180944" y="1005144"/>
                  </a:lnTo>
                  <a:lnTo>
                    <a:pt x="180227" y="1005731"/>
                  </a:lnTo>
                  <a:lnTo>
                    <a:pt x="179313" y="1005731"/>
                  </a:lnTo>
                  <a:lnTo>
                    <a:pt x="178595" y="1004556"/>
                  </a:lnTo>
                  <a:lnTo>
                    <a:pt x="178204" y="1004556"/>
                  </a:lnTo>
                  <a:lnTo>
                    <a:pt x="178204" y="1004100"/>
                  </a:lnTo>
                  <a:lnTo>
                    <a:pt x="177682" y="1003969"/>
                  </a:lnTo>
                  <a:lnTo>
                    <a:pt x="177682" y="1003513"/>
                  </a:lnTo>
                  <a:lnTo>
                    <a:pt x="176377" y="1003513"/>
                  </a:lnTo>
                  <a:lnTo>
                    <a:pt x="176181" y="1002012"/>
                  </a:lnTo>
                  <a:lnTo>
                    <a:pt x="170047" y="1000641"/>
                  </a:lnTo>
                  <a:lnTo>
                    <a:pt x="170047" y="998880"/>
                  </a:lnTo>
                  <a:lnTo>
                    <a:pt x="166915" y="999206"/>
                  </a:lnTo>
                  <a:lnTo>
                    <a:pt x="166719" y="998292"/>
                  </a:lnTo>
                  <a:lnTo>
                    <a:pt x="165414" y="997705"/>
                  </a:lnTo>
                  <a:lnTo>
                    <a:pt x="164827" y="998619"/>
                  </a:lnTo>
                  <a:lnTo>
                    <a:pt x="163718" y="998162"/>
                  </a:lnTo>
                  <a:lnTo>
                    <a:pt x="162217" y="998749"/>
                  </a:lnTo>
                  <a:lnTo>
                    <a:pt x="160912" y="998749"/>
                  </a:lnTo>
                  <a:lnTo>
                    <a:pt x="159803" y="999532"/>
                  </a:lnTo>
                  <a:lnTo>
                    <a:pt x="157910" y="999402"/>
                  </a:lnTo>
                  <a:lnTo>
                    <a:pt x="156083" y="998031"/>
                  </a:lnTo>
                  <a:lnTo>
                    <a:pt x="155170" y="996400"/>
                  </a:lnTo>
                  <a:lnTo>
                    <a:pt x="153669" y="996531"/>
                  </a:lnTo>
                  <a:lnTo>
                    <a:pt x="151646" y="995813"/>
                  </a:lnTo>
                  <a:lnTo>
                    <a:pt x="150732" y="994442"/>
                  </a:lnTo>
                  <a:lnTo>
                    <a:pt x="148710" y="994899"/>
                  </a:lnTo>
                  <a:lnTo>
                    <a:pt x="148318" y="993855"/>
                  </a:lnTo>
                  <a:lnTo>
                    <a:pt x="147796" y="993529"/>
                  </a:lnTo>
                  <a:lnTo>
                    <a:pt x="146295" y="993855"/>
                  </a:lnTo>
                  <a:lnTo>
                    <a:pt x="145708" y="993399"/>
                  </a:lnTo>
                  <a:lnTo>
                    <a:pt x="142576" y="993399"/>
                  </a:lnTo>
                  <a:lnTo>
                    <a:pt x="141989" y="993072"/>
                  </a:lnTo>
                  <a:lnTo>
                    <a:pt x="140684" y="991310"/>
                  </a:lnTo>
                  <a:lnTo>
                    <a:pt x="140684" y="988309"/>
                  </a:lnTo>
                  <a:lnTo>
                    <a:pt x="141989" y="986547"/>
                  </a:lnTo>
                  <a:lnTo>
                    <a:pt x="144403" y="985634"/>
                  </a:lnTo>
                  <a:lnTo>
                    <a:pt x="144403" y="984916"/>
                  </a:lnTo>
                  <a:lnTo>
                    <a:pt x="143881" y="984132"/>
                  </a:lnTo>
                  <a:lnTo>
                    <a:pt x="144795" y="983872"/>
                  </a:lnTo>
                  <a:lnTo>
                    <a:pt x="144795" y="981196"/>
                  </a:lnTo>
                  <a:lnTo>
                    <a:pt x="142902" y="979239"/>
                  </a:lnTo>
                  <a:lnTo>
                    <a:pt x="142380" y="976563"/>
                  </a:lnTo>
                  <a:lnTo>
                    <a:pt x="141271" y="975389"/>
                  </a:lnTo>
                  <a:lnTo>
                    <a:pt x="141075" y="974671"/>
                  </a:lnTo>
                  <a:lnTo>
                    <a:pt x="141597" y="974541"/>
                  </a:lnTo>
                  <a:lnTo>
                    <a:pt x="141793" y="973627"/>
                  </a:lnTo>
                  <a:lnTo>
                    <a:pt x="140684" y="971996"/>
                  </a:lnTo>
                  <a:lnTo>
                    <a:pt x="140488" y="971082"/>
                  </a:lnTo>
                  <a:lnTo>
                    <a:pt x="139183" y="969712"/>
                  </a:lnTo>
                  <a:lnTo>
                    <a:pt x="133636" y="969255"/>
                  </a:lnTo>
                  <a:lnTo>
                    <a:pt x="131940" y="968211"/>
                  </a:lnTo>
                  <a:lnTo>
                    <a:pt x="130635" y="968342"/>
                  </a:lnTo>
                  <a:lnTo>
                    <a:pt x="130113" y="967298"/>
                  </a:lnTo>
                  <a:lnTo>
                    <a:pt x="128221" y="968015"/>
                  </a:lnTo>
                  <a:lnTo>
                    <a:pt x="126720" y="967428"/>
                  </a:lnTo>
                  <a:lnTo>
                    <a:pt x="126524" y="966841"/>
                  </a:lnTo>
                  <a:lnTo>
                    <a:pt x="125806" y="967102"/>
                  </a:lnTo>
                  <a:lnTo>
                    <a:pt x="125284" y="965797"/>
                  </a:lnTo>
                  <a:lnTo>
                    <a:pt x="123392" y="964622"/>
                  </a:lnTo>
                  <a:lnTo>
                    <a:pt x="122087" y="965210"/>
                  </a:lnTo>
                  <a:lnTo>
                    <a:pt x="122087" y="965797"/>
                  </a:lnTo>
                  <a:lnTo>
                    <a:pt x="120586" y="965927"/>
                  </a:lnTo>
                  <a:lnTo>
                    <a:pt x="120390" y="965340"/>
                  </a:lnTo>
                  <a:lnTo>
                    <a:pt x="121500" y="965210"/>
                  </a:lnTo>
                  <a:lnTo>
                    <a:pt x="121500" y="964622"/>
                  </a:lnTo>
                  <a:lnTo>
                    <a:pt x="122217" y="964165"/>
                  </a:lnTo>
                  <a:lnTo>
                    <a:pt x="122217" y="963578"/>
                  </a:lnTo>
                  <a:lnTo>
                    <a:pt x="121695" y="963252"/>
                  </a:lnTo>
                  <a:lnTo>
                    <a:pt x="121695" y="962338"/>
                  </a:lnTo>
                  <a:lnTo>
                    <a:pt x="121108" y="961294"/>
                  </a:lnTo>
                  <a:lnTo>
                    <a:pt x="119803" y="960381"/>
                  </a:lnTo>
                  <a:lnTo>
                    <a:pt x="119803" y="959794"/>
                  </a:lnTo>
                  <a:lnTo>
                    <a:pt x="121108" y="958750"/>
                  </a:lnTo>
                  <a:lnTo>
                    <a:pt x="123718" y="958293"/>
                  </a:lnTo>
                  <a:lnTo>
                    <a:pt x="124305" y="957575"/>
                  </a:lnTo>
                  <a:lnTo>
                    <a:pt x="125806" y="958032"/>
                  </a:lnTo>
                  <a:lnTo>
                    <a:pt x="125806" y="957118"/>
                  </a:lnTo>
                  <a:lnTo>
                    <a:pt x="124305" y="956988"/>
                  </a:lnTo>
                  <a:lnTo>
                    <a:pt x="124697" y="956074"/>
                  </a:lnTo>
                  <a:lnTo>
                    <a:pt x="123783" y="955617"/>
                  </a:lnTo>
                  <a:lnTo>
                    <a:pt x="123783" y="954704"/>
                  </a:lnTo>
                  <a:lnTo>
                    <a:pt x="125088" y="954117"/>
                  </a:lnTo>
                  <a:lnTo>
                    <a:pt x="127111" y="954247"/>
                  </a:lnTo>
                  <a:lnTo>
                    <a:pt x="130113" y="955161"/>
                  </a:lnTo>
                  <a:lnTo>
                    <a:pt x="133441" y="955161"/>
                  </a:lnTo>
                  <a:lnTo>
                    <a:pt x="135464" y="955617"/>
                  </a:lnTo>
                  <a:lnTo>
                    <a:pt x="136769" y="956662"/>
                  </a:lnTo>
                  <a:lnTo>
                    <a:pt x="136769" y="957249"/>
                  </a:lnTo>
                  <a:lnTo>
                    <a:pt x="134746" y="959011"/>
                  </a:lnTo>
                  <a:lnTo>
                    <a:pt x="135333" y="959598"/>
                  </a:lnTo>
                  <a:lnTo>
                    <a:pt x="135529" y="960772"/>
                  </a:lnTo>
                  <a:lnTo>
                    <a:pt x="136834" y="961686"/>
                  </a:lnTo>
                  <a:lnTo>
                    <a:pt x="138335" y="961816"/>
                  </a:lnTo>
                  <a:lnTo>
                    <a:pt x="138530" y="962273"/>
                  </a:lnTo>
                  <a:lnTo>
                    <a:pt x="140031" y="962273"/>
                  </a:lnTo>
                  <a:lnTo>
                    <a:pt x="140749" y="961555"/>
                  </a:lnTo>
                  <a:lnTo>
                    <a:pt x="142772" y="961099"/>
                  </a:lnTo>
                  <a:lnTo>
                    <a:pt x="142967" y="961425"/>
                  </a:lnTo>
                  <a:lnTo>
                    <a:pt x="142250" y="961751"/>
                  </a:lnTo>
                  <a:lnTo>
                    <a:pt x="142446" y="962469"/>
                  </a:lnTo>
                  <a:lnTo>
                    <a:pt x="145578" y="962469"/>
                  </a:lnTo>
                  <a:lnTo>
                    <a:pt x="147078" y="961099"/>
                  </a:lnTo>
                  <a:lnTo>
                    <a:pt x="147274" y="959467"/>
                  </a:lnTo>
                  <a:lnTo>
                    <a:pt x="146883" y="958750"/>
                  </a:lnTo>
                  <a:lnTo>
                    <a:pt x="145056" y="957575"/>
                  </a:lnTo>
                  <a:lnTo>
                    <a:pt x="144142" y="957575"/>
                  </a:lnTo>
                  <a:lnTo>
                    <a:pt x="142641" y="956857"/>
                  </a:lnTo>
                  <a:lnTo>
                    <a:pt x="144468" y="955356"/>
                  </a:lnTo>
                  <a:lnTo>
                    <a:pt x="144273" y="954182"/>
                  </a:lnTo>
                  <a:lnTo>
                    <a:pt x="144664" y="954051"/>
                  </a:lnTo>
                  <a:lnTo>
                    <a:pt x="144664" y="953138"/>
                  </a:lnTo>
                  <a:lnTo>
                    <a:pt x="144273" y="951768"/>
                  </a:lnTo>
                  <a:lnTo>
                    <a:pt x="147274" y="951637"/>
                  </a:lnTo>
                  <a:lnTo>
                    <a:pt x="147796" y="951050"/>
                  </a:lnTo>
                  <a:lnTo>
                    <a:pt x="149819" y="951180"/>
                  </a:lnTo>
                  <a:lnTo>
                    <a:pt x="150015" y="950854"/>
                  </a:lnTo>
                  <a:lnTo>
                    <a:pt x="150928" y="950854"/>
                  </a:lnTo>
                  <a:lnTo>
                    <a:pt x="150732" y="951637"/>
                  </a:lnTo>
                  <a:lnTo>
                    <a:pt x="145186" y="952094"/>
                  </a:lnTo>
                  <a:lnTo>
                    <a:pt x="144990" y="953138"/>
                  </a:lnTo>
                  <a:lnTo>
                    <a:pt x="152233" y="953007"/>
                  </a:lnTo>
                  <a:lnTo>
                    <a:pt x="151646" y="950919"/>
                  </a:lnTo>
                  <a:lnTo>
                    <a:pt x="152560" y="950919"/>
                  </a:lnTo>
                  <a:lnTo>
                    <a:pt x="152755" y="951376"/>
                  </a:lnTo>
                  <a:lnTo>
                    <a:pt x="153669" y="951050"/>
                  </a:lnTo>
                  <a:lnTo>
                    <a:pt x="154778" y="951506"/>
                  </a:lnTo>
                  <a:lnTo>
                    <a:pt x="154582" y="951963"/>
                  </a:lnTo>
                  <a:lnTo>
                    <a:pt x="152560" y="951833"/>
                  </a:lnTo>
                  <a:lnTo>
                    <a:pt x="152560" y="952290"/>
                  </a:lnTo>
                  <a:lnTo>
                    <a:pt x="152755" y="953203"/>
                  </a:lnTo>
                  <a:lnTo>
                    <a:pt x="155366" y="954834"/>
                  </a:lnTo>
                  <a:lnTo>
                    <a:pt x="157584" y="954965"/>
                  </a:lnTo>
                  <a:lnTo>
                    <a:pt x="159803" y="955879"/>
                  </a:lnTo>
                  <a:lnTo>
                    <a:pt x="163326" y="955552"/>
                  </a:lnTo>
                  <a:lnTo>
                    <a:pt x="165153" y="956335"/>
                  </a:lnTo>
                  <a:lnTo>
                    <a:pt x="166263" y="955879"/>
                  </a:lnTo>
                  <a:lnTo>
                    <a:pt x="167959" y="955879"/>
                  </a:lnTo>
                  <a:lnTo>
                    <a:pt x="168481" y="956335"/>
                  </a:lnTo>
                  <a:lnTo>
                    <a:pt x="168677" y="957510"/>
                  </a:lnTo>
                  <a:lnTo>
                    <a:pt x="167372" y="957836"/>
                  </a:lnTo>
                  <a:lnTo>
                    <a:pt x="166980" y="958424"/>
                  </a:lnTo>
                  <a:lnTo>
                    <a:pt x="167698" y="960511"/>
                  </a:lnTo>
                  <a:lnTo>
                    <a:pt x="168220" y="960511"/>
                  </a:lnTo>
                  <a:lnTo>
                    <a:pt x="168938" y="961882"/>
                  </a:lnTo>
                  <a:lnTo>
                    <a:pt x="169460" y="962012"/>
                  </a:lnTo>
                  <a:lnTo>
                    <a:pt x="169264" y="963513"/>
                  </a:lnTo>
                  <a:lnTo>
                    <a:pt x="169982" y="964100"/>
                  </a:lnTo>
                  <a:lnTo>
                    <a:pt x="172592" y="963382"/>
                  </a:lnTo>
                  <a:lnTo>
                    <a:pt x="173310" y="962665"/>
                  </a:lnTo>
                  <a:lnTo>
                    <a:pt x="174811" y="963252"/>
                  </a:lnTo>
                  <a:lnTo>
                    <a:pt x="175528" y="963252"/>
                  </a:lnTo>
                  <a:lnTo>
                    <a:pt x="175920" y="962795"/>
                  </a:lnTo>
                  <a:lnTo>
                    <a:pt x="177421" y="963121"/>
                  </a:lnTo>
                  <a:lnTo>
                    <a:pt x="177812" y="962404"/>
                  </a:lnTo>
                  <a:lnTo>
                    <a:pt x="179639" y="962534"/>
                  </a:lnTo>
                  <a:lnTo>
                    <a:pt x="180357" y="962991"/>
                  </a:lnTo>
                  <a:lnTo>
                    <a:pt x="181075" y="962534"/>
                  </a:lnTo>
                  <a:lnTo>
                    <a:pt x="181988" y="962861"/>
                  </a:lnTo>
                  <a:lnTo>
                    <a:pt x="182184" y="961686"/>
                  </a:lnTo>
                  <a:lnTo>
                    <a:pt x="184011" y="960968"/>
                  </a:lnTo>
                  <a:lnTo>
                    <a:pt x="183293" y="960642"/>
                  </a:lnTo>
                  <a:lnTo>
                    <a:pt x="181988" y="961360"/>
                  </a:lnTo>
                  <a:lnTo>
                    <a:pt x="180683" y="961099"/>
                  </a:lnTo>
                  <a:lnTo>
                    <a:pt x="178073" y="961229"/>
                  </a:lnTo>
                  <a:lnTo>
                    <a:pt x="174941" y="959598"/>
                  </a:lnTo>
                  <a:lnTo>
                    <a:pt x="172918" y="959598"/>
                  </a:lnTo>
                  <a:lnTo>
                    <a:pt x="171809" y="958554"/>
                  </a:lnTo>
                  <a:lnTo>
                    <a:pt x="169982" y="958228"/>
                  </a:lnTo>
                  <a:lnTo>
                    <a:pt x="169264" y="957510"/>
                  </a:lnTo>
                  <a:lnTo>
                    <a:pt x="169264" y="956792"/>
                  </a:lnTo>
                  <a:lnTo>
                    <a:pt x="171874" y="956335"/>
                  </a:lnTo>
                  <a:lnTo>
                    <a:pt x="172462" y="955291"/>
                  </a:lnTo>
                  <a:lnTo>
                    <a:pt x="174680" y="953921"/>
                  </a:lnTo>
                  <a:lnTo>
                    <a:pt x="174876" y="951506"/>
                  </a:lnTo>
                  <a:lnTo>
                    <a:pt x="175463" y="950593"/>
                  </a:lnTo>
                  <a:lnTo>
                    <a:pt x="176181" y="950723"/>
                  </a:lnTo>
                  <a:lnTo>
                    <a:pt x="176377" y="951637"/>
                  </a:lnTo>
                  <a:lnTo>
                    <a:pt x="177486" y="950919"/>
                  </a:lnTo>
                  <a:lnTo>
                    <a:pt x="178204" y="951246"/>
                  </a:lnTo>
                  <a:lnTo>
                    <a:pt x="177812" y="951702"/>
                  </a:lnTo>
                  <a:lnTo>
                    <a:pt x="178334" y="952290"/>
                  </a:lnTo>
                  <a:lnTo>
                    <a:pt x="180553" y="952420"/>
                  </a:lnTo>
                  <a:lnTo>
                    <a:pt x="179835" y="950919"/>
                  </a:lnTo>
                  <a:lnTo>
                    <a:pt x="180031" y="950463"/>
                  </a:lnTo>
                  <a:lnTo>
                    <a:pt x="181727" y="950593"/>
                  </a:lnTo>
                  <a:lnTo>
                    <a:pt x="183228" y="949680"/>
                  </a:lnTo>
                  <a:lnTo>
                    <a:pt x="183815" y="947918"/>
                  </a:lnTo>
                  <a:lnTo>
                    <a:pt x="185838" y="948374"/>
                  </a:lnTo>
                  <a:lnTo>
                    <a:pt x="186752" y="949549"/>
                  </a:lnTo>
                  <a:lnTo>
                    <a:pt x="188448" y="950006"/>
                  </a:lnTo>
                  <a:lnTo>
                    <a:pt x="188057" y="951637"/>
                  </a:lnTo>
                  <a:lnTo>
                    <a:pt x="188644" y="952224"/>
                  </a:lnTo>
                  <a:lnTo>
                    <a:pt x="188840" y="953268"/>
                  </a:lnTo>
                  <a:lnTo>
                    <a:pt x="193277" y="953399"/>
                  </a:lnTo>
                  <a:lnTo>
                    <a:pt x="193277" y="952812"/>
                  </a:lnTo>
                  <a:lnTo>
                    <a:pt x="189558" y="952355"/>
                  </a:lnTo>
                  <a:lnTo>
                    <a:pt x="188840" y="951637"/>
                  </a:lnTo>
                  <a:lnTo>
                    <a:pt x="188840" y="950919"/>
                  </a:lnTo>
                  <a:lnTo>
                    <a:pt x="191646" y="948831"/>
                  </a:lnTo>
                  <a:lnTo>
                    <a:pt x="192755" y="947331"/>
                  </a:lnTo>
                  <a:lnTo>
                    <a:pt x="192755" y="946286"/>
                  </a:lnTo>
                  <a:lnTo>
                    <a:pt x="193146" y="945960"/>
                  </a:lnTo>
                  <a:lnTo>
                    <a:pt x="195952" y="945960"/>
                  </a:lnTo>
                  <a:lnTo>
                    <a:pt x="197062" y="946417"/>
                  </a:lnTo>
                  <a:lnTo>
                    <a:pt x="197975" y="946091"/>
                  </a:lnTo>
                  <a:lnTo>
                    <a:pt x="199084" y="944916"/>
                  </a:lnTo>
                  <a:lnTo>
                    <a:pt x="199476" y="942110"/>
                  </a:lnTo>
                  <a:lnTo>
                    <a:pt x="200194" y="941197"/>
                  </a:lnTo>
                  <a:lnTo>
                    <a:pt x="205936" y="941327"/>
                  </a:lnTo>
                  <a:lnTo>
                    <a:pt x="207241" y="942371"/>
                  </a:lnTo>
                  <a:lnTo>
                    <a:pt x="207632" y="943415"/>
                  </a:lnTo>
                  <a:lnTo>
                    <a:pt x="208742" y="944133"/>
                  </a:lnTo>
                  <a:lnTo>
                    <a:pt x="208937" y="944590"/>
                  </a:lnTo>
                  <a:lnTo>
                    <a:pt x="208546" y="945046"/>
                  </a:lnTo>
                  <a:lnTo>
                    <a:pt x="209264" y="945503"/>
                  </a:lnTo>
                  <a:lnTo>
                    <a:pt x="209264" y="946091"/>
                  </a:lnTo>
                  <a:lnTo>
                    <a:pt x="209786" y="946221"/>
                  </a:lnTo>
                  <a:lnTo>
                    <a:pt x="210308" y="947591"/>
                  </a:lnTo>
                  <a:lnTo>
                    <a:pt x="211417" y="948179"/>
                  </a:lnTo>
                  <a:lnTo>
                    <a:pt x="212331" y="949549"/>
                  </a:lnTo>
                  <a:lnTo>
                    <a:pt x="213048" y="949680"/>
                  </a:lnTo>
                  <a:lnTo>
                    <a:pt x="211352" y="947265"/>
                  </a:lnTo>
                  <a:lnTo>
                    <a:pt x="211548" y="946352"/>
                  </a:lnTo>
                  <a:lnTo>
                    <a:pt x="210438" y="945895"/>
                  </a:lnTo>
                  <a:lnTo>
                    <a:pt x="210047" y="944720"/>
                  </a:lnTo>
                  <a:lnTo>
                    <a:pt x="209525" y="944590"/>
                  </a:lnTo>
                  <a:lnTo>
                    <a:pt x="209720" y="943220"/>
                  </a:lnTo>
                  <a:lnTo>
                    <a:pt x="207306" y="939761"/>
                  </a:lnTo>
                  <a:lnTo>
                    <a:pt x="208807" y="938848"/>
                  </a:lnTo>
                  <a:lnTo>
                    <a:pt x="211939" y="938391"/>
                  </a:lnTo>
                  <a:lnTo>
                    <a:pt x="212853" y="937804"/>
                  </a:lnTo>
                  <a:lnTo>
                    <a:pt x="214158" y="937934"/>
                  </a:lnTo>
                  <a:lnTo>
                    <a:pt x="214680" y="937608"/>
                  </a:lnTo>
                  <a:lnTo>
                    <a:pt x="215593" y="938521"/>
                  </a:lnTo>
                  <a:lnTo>
                    <a:pt x="217094" y="937804"/>
                  </a:lnTo>
                  <a:lnTo>
                    <a:pt x="216572" y="937804"/>
                  </a:lnTo>
                  <a:lnTo>
                    <a:pt x="215658" y="937021"/>
                  </a:lnTo>
                  <a:lnTo>
                    <a:pt x="212853" y="936694"/>
                  </a:lnTo>
                  <a:lnTo>
                    <a:pt x="211939" y="936825"/>
                  </a:lnTo>
                  <a:lnTo>
                    <a:pt x="209329" y="938326"/>
                  </a:lnTo>
                  <a:lnTo>
                    <a:pt x="208415" y="938064"/>
                  </a:lnTo>
                  <a:lnTo>
                    <a:pt x="205283" y="938195"/>
                  </a:lnTo>
                  <a:lnTo>
                    <a:pt x="204370" y="939696"/>
                  </a:lnTo>
                  <a:lnTo>
                    <a:pt x="202347" y="940609"/>
                  </a:lnTo>
                  <a:lnTo>
                    <a:pt x="200455" y="940153"/>
                  </a:lnTo>
                  <a:lnTo>
                    <a:pt x="200063" y="939826"/>
                  </a:lnTo>
                  <a:lnTo>
                    <a:pt x="200455" y="939239"/>
                  </a:lnTo>
                  <a:lnTo>
                    <a:pt x="200455" y="937869"/>
                  </a:lnTo>
                  <a:lnTo>
                    <a:pt x="199933" y="936238"/>
                  </a:lnTo>
                  <a:lnTo>
                    <a:pt x="200324" y="933106"/>
                  </a:lnTo>
                  <a:lnTo>
                    <a:pt x="201238" y="932518"/>
                  </a:lnTo>
                  <a:lnTo>
                    <a:pt x="203130" y="932975"/>
                  </a:lnTo>
                  <a:lnTo>
                    <a:pt x="203848" y="932975"/>
                  </a:lnTo>
                  <a:lnTo>
                    <a:pt x="204044" y="932518"/>
                  </a:lnTo>
                  <a:lnTo>
                    <a:pt x="202738" y="932192"/>
                  </a:lnTo>
                  <a:lnTo>
                    <a:pt x="201825" y="931278"/>
                  </a:lnTo>
                  <a:lnTo>
                    <a:pt x="200520" y="931278"/>
                  </a:lnTo>
                  <a:lnTo>
                    <a:pt x="198823" y="929778"/>
                  </a:lnTo>
                  <a:lnTo>
                    <a:pt x="196017" y="928864"/>
                  </a:lnTo>
                  <a:lnTo>
                    <a:pt x="196017" y="927950"/>
                  </a:lnTo>
                  <a:lnTo>
                    <a:pt x="196213" y="926907"/>
                  </a:lnTo>
                  <a:lnTo>
                    <a:pt x="196735" y="926450"/>
                  </a:lnTo>
                  <a:lnTo>
                    <a:pt x="196931" y="924362"/>
                  </a:lnTo>
                  <a:lnTo>
                    <a:pt x="197453" y="923905"/>
                  </a:lnTo>
                  <a:lnTo>
                    <a:pt x="197257" y="922535"/>
                  </a:lnTo>
                  <a:lnTo>
                    <a:pt x="196670" y="922274"/>
                  </a:lnTo>
                  <a:lnTo>
                    <a:pt x="196866" y="920055"/>
                  </a:lnTo>
                  <a:lnTo>
                    <a:pt x="197975" y="919011"/>
                  </a:lnTo>
                  <a:lnTo>
                    <a:pt x="197975" y="917836"/>
                  </a:lnTo>
                  <a:lnTo>
                    <a:pt x="199084" y="917380"/>
                  </a:lnTo>
                  <a:lnTo>
                    <a:pt x="198171" y="916336"/>
                  </a:lnTo>
                  <a:lnTo>
                    <a:pt x="199084" y="913660"/>
                  </a:lnTo>
                  <a:lnTo>
                    <a:pt x="199998" y="912747"/>
                  </a:lnTo>
                  <a:lnTo>
                    <a:pt x="203326" y="911703"/>
                  </a:lnTo>
                  <a:lnTo>
                    <a:pt x="204631" y="910659"/>
                  </a:lnTo>
                  <a:lnTo>
                    <a:pt x="205936" y="909158"/>
                  </a:lnTo>
                  <a:lnTo>
                    <a:pt x="205936" y="907657"/>
                  </a:lnTo>
                  <a:lnTo>
                    <a:pt x="206523" y="907070"/>
                  </a:lnTo>
                  <a:lnTo>
                    <a:pt x="206719" y="905438"/>
                  </a:lnTo>
                  <a:lnTo>
                    <a:pt x="207632" y="904655"/>
                  </a:lnTo>
                  <a:lnTo>
                    <a:pt x="210634" y="903024"/>
                  </a:lnTo>
                  <a:lnTo>
                    <a:pt x="214549" y="902567"/>
                  </a:lnTo>
                  <a:lnTo>
                    <a:pt x="216050" y="901850"/>
                  </a:lnTo>
                  <a:lnTo>
                    <a:pt x="217355" y="901980"/>
                  </a:lnTo>
                  <a:lnTo>
                    <a:pt x="217159" y="901523"/>
                  </a:lnTo>
                  <a:lnTo>
                    <a:pt x="211026" y="901850"/>
                  </a:lnTo>
                  <a:lnTo>
                    <a:pt x="210112" y="902567"/>
                  </a:lnTo>
                  <a:lnTo>
                    <a:pt x="209199" y="902567"/>
                  </a:lnTo>
                  <a:lnTo>
                    <a:pt x="207893" y="903612"/>
                  </a:lnTo>
                  <a:lnTo>
                    <a:pt x="207698" y="904395"/>
                  </a:lnTo>
                  <a:lnTo>
                    <a:pt x="206980" y="904525"/>
                  </a:lnTo>
                  <a:lnTo>
                    <a:pt x="206066" y="905438"/>
                  </a:lnTo>
                  <a:lnTo>
                    <a:pt x="205675" y="907396"/>
                  </a:lnTo>
                  <a:lnTo>
                    <a:pt x="203978" y="909354"/>
                  </a:lnTo>
                  <a:lnTo>
                    <a:pt x="202869" y="910267"/>
                  </a:lnTo>
                  <a:lnTo>
                    <a:pt x="200455" y="910398"/>
                  </a:lnTo>
                  <a:lnTo>
                    <a:pt x="200259" y="911442"/>
                  </a:lnTo>
                  <a:lnTo>
                    <a:pt x="198954" y="911442"/>
                  </a:lnTo>
                  <a:lnTo>
                    <a:pt x="196344" y="913856"/>
                  </a:lnTo>
                  <a:lnTo>
                    <a:pt x="195234" y="913073"/>
                  </a:lnTo>
                  <a:lnTo>
                    <a:pt x="194713" y="912029"/>
                  </a:lnTo>
                  <a:lnTo>
                    <a:pt x="193016" y="910985"/>
                  </a:lnTo>
                  <a:lnTo>
                    <a:pt x="193016" y="910267"/>
                  </a:lnTo>
                  <a:lnTo>
                    <a:pt x="192298" y="909484"/>
                  </a:lnTo>
                  <a:lnTo>
                    <a:pt x="192494" y="908571"/>
                  </a:lnTo>
                  <a:lnTo>
                    <a:pt x="192102" y="908571"/>
                  </a:lnTo>
                  <a:lnTo>
                    <a:pt x="191711" y="909158"/>
                  </a:lnTo>
                  <a:lnTo>
                    <a:pt x="192298" y="910071"/>
                  </a:lnTo>
                  <a:lnTo>
                    <a:pt x="191907" y="911246"/>
                  </a:lnTo>
                  <a:lnTo>
                    <a:pt x="188905" y="910332"/>
                  </a:lnTo>
                  <a:lnTo>
                    <a:pt x="187013" y="910332"/>
                  </a:lnTo>
                  <a:lnTo>
                    <a:pt x="185512" y="910789"/>
                  </a:lnTo>
                  <a:lnTo>
                    <a:pt x="183685" y="912420"/>
                  </a:lnTo>
                  <a:lnTo>
                    <a:pt x="183098" y="913595"/>
                  </a:lnTo>
                  <a:lnTo>
                    <a:pt x="181401" y="914378"/>
                  </a:lnTo>
                  <a:lnTo>
                    <a:pt x="180814" y="913334"/>
                  </a:lnTo>
                  <a:lnTo>
                    <a:pt x="180096" y="912877"/>
                  </a:lnTo>
                  <a:lnTo>
                    <a:pt x="180292" y="909615"/>
                  </a:lnTo>
                  <a:lnTo>
                    <a:pt x="180487" y="908832"/>
                  </a:lnTo>
                  <a:lnTo>
                    <a:pt x="181205" y="908375"/>
                  </a:lnTo>
                  <a:lnTo>
                    <a:pt x="181205" y="907788"/>
                  </a:lnTo>
                  <a:lnTo>
                    <a:pt x="183032" y="906613"/>
                  </a:lnTo>
                  <a:lnTo>
                    <a:pt x="183228" y="905569"/>
                  </a:lnTo>
                  <a:lnTo>
                    <a:pt x="182706" y="905569"/>
                  </a:lnTo>
                  <a:lnTo>
                    <a:pt x="181988" y="906613"/>
                  </a:lnTo>
                  <a:lnTo>
                    <a:pt x="179966" y="907983"/>
                  </a:lnTo>
                  <a:lnTo>
                    <a:pt x="179770" y="909354"/>
                  </a:lnTo>
                  <a:lnTo>
                    <a:pt x="179378" y="909680"/>
                  </a:lnTo>
                  <a:lnTo>
                    <a:pt x="179378" y="911768"/>
                  </a:lnTo>
                  <a:lnTo>
                    <a:pt x="179770" y="912225"/>
                  </a:lnTo>
                  <a:lnTo>
                    <a:pt x="179378" y="913139"/>
                  </a:lnTo>
                  <a:lnTo>
                    <a:pt x="180487" y="913726"/>
                  </a:lnTo>
                  <a:lnTo>
                    <a:pt x="181205" y="915226"/>
                  </a:lnTo>
                  <a:lnTo>
                    <a:pt x="182119" y="915226"/>
                  </a:lnTo>
                  <a:lnTo>
                    <a:pt x="183424" y="914052"/>
                  </a:lnTo>
                  <a:lnTo>
                    <a:pt x="184337" y="913921"/>
                  </a:lnTo>
                  <a:lnTo>
                    <a:pt x="187665" y="911964"/>
                  </a:lnTo>
                  <a:lnTo>
                    <a:pt x="188383" y="912094"/>
                  </a:lnTo>
                  <a:lnTo>
                    <a:pt x="189884" y="911637"/>
                  </a:lnTo>
                  <a:lnTo>
                    <a:pt x="190406" y="912551"/>
                  </a:lnTo>
                  <a:lnTo>
                    <a:pt x="191124" y="912682"/>
                  </a:lnTo>
                  <a:lnTo>
                    <a:pt x="191319" y="913139"/>
                  </a:lnTo>
                  <a:lnTo>
                    <a:pt x="192820" y="913726"/>
                  </a:lnTo>
                  <a:lnTo>
                    <a:pt x="194321" y="914900"/>
                  </a:lnTo>
                  <a:lnTo>
                    <a:pt x="195039" y="916401"/>
                  </a:lnTo>
                  <a:lnTo>
                    <a:pt x="194843" y="916988"/>
                  </a:lnTo>
                  <a:lnTo>
                    <a:pt x="193538" y="917576"/>
                  </a:lnTo>
                  <a:lnTo>
                    <a:pt x="193538" y="918032"/>
                  </a:lnTo>
                  <a:lnTo>
                    <a:pt x="193929" y="918359"/>
                  </a:lnTo>
                  <a:lnTo>
                    <a:pt x="193929" y="919990"/>
                  </a:lnTo>
                  <a:lnTo>
                    <a:pt x="194647" y="921034"/>
                  </a:lnTo>
                  <a:lnTo>
                    <a:pt x="194451" y="922861"/>
                  </a:lnTo>
                  <a:lnTo>
                    <a:pt x="194973" y="923318"/>
                  </a:lnTo>
                  <a:lnTo>
                    <a:pt x="195169" y="924949"/>
                  </a:lnTo>
                  <a:lnTo>
                    <a:pt x="194256" y="925667"/>
                  </a:lnTo>
                  <a:lnTo>
                    <a:pt x="193538" y="925536"/>
                  </a:lnTo>
                  <a:lnTo>
                    <a:pt x="193146" y="926450"/>
                  </a:lnTo>
                  <a:lnTo>
                    <a:pt x="193668" y="926907"/>
                  </a:lnTo>
                  <a:lnTo>
                    <a:pt x="193668" y="928081"/>
                  </a:lnTo>
                  <a:lnTo>
                    <a:pt x="194778" y="930626"/>
                  </a:lnTo>
                  <a:lnTo>
                    <a:pt x="197583" y="931801"/>
                  </a:lnTo>
                  <a:lnTo>
                    <a:pt x="199084" y="932975"/>
                  </a:lnTo>
                  <a:lnTo>
                    <a:pt x="199280" y="933693"/>
                  </a:lnTo>
                  <a:lnTo>
                    <a:pt x="198562" y="935650"/>
                  </a:lnTo>
                  <a:lnTo>
                    <a:pt x="199084" y="937151"/>
                  </a:lnTo>
                  <a:lnTo>
                    <a:pt x="197062" y="940871"/>
                  </a:lnTo>
                  <a:lnTo>
                    <a:pt x="197257" y="943415"/>
                  </a:lnTo>
                  <a:lnTo>
                    <a:pt x="196540" y="944590"/>
                  </a:lnTo>
                  <a:lnTo>
                    <a:pt x="195822" y="944720"/>
                  </a:lnTo>
                  <a:lnTo>
                    <a:pt x="195234" y="944133"/>
                  </a:lnTo>
                  <a:lnTo>
                    <a:pt x="192233" y="944133"/>
                  </a:lnTo>
                  <a:lnTo>
                    <a:pt x="190210" y="945765"/>
                  </a:lnTo>
                  <a:lnTo>
                    <a:pt x="190014" y="946352"/>
                  </a:lnTo>
                  <a:lnTo>
                    <a:pt x="187992" y="947722"/>
                  </a:lnTo>
                  <a:lnTo>
                    <a:pt x="187274" y="947722"/>
                  </a:lnTo>
                  <a:lnTo>
                    <a:pt x="185251" y="945634"/>
                  </a:lnTo>
                  <a:lnTo>
                    <a:pt x="183946" y="945177"/>
                  </a:lnTo>
                  <a:lnTo>
                    <a:pt x="182249" y="945308"/>
                  </a:lnTo>
                  <a:lnTo>
                    <a:pt x="180944" y="945895"/>
                  </a:lnTo>
                  <a:lnTo>
                    <a:pt x="180553" y="946482"/>
                  </a:lnTo>
                  <a:lnTo>
                    <a:pt x="180553" y="947657"/>
                  </a:lnTo>
                  <a:lnTo>
                    <a:pt x="179443" y="948114"/>
                  </a:lnTo>
                  <a:lnTo>
                    <a:pt x="176833" y="947396"/>
                  </a:lnTo>
                  <a:lnTo>
                    <a:pt x="176442" y="946939"/>
                  </a:lnTo>
                  <a:lnTo>
                    <a:pt x="174745" y="946808"/>
                  </a:lnTo>
                  <a:lnTo>
                    <a:pt x="173832" y="947526"/>
                  </a:lnTo>
                  <a:lnTo>
                    <a:pt x="171939" y="947526"/>
                  </a:lnTo>
                  <a:lnTo>
                    <a:pt x="170830" y="948701"/>
                  </a:lnTo>
                  <a:lnTo>
                    <a:pt x="167307" y="950202"/>
                  </a:lnTo>
                  <a:lnTo>
                    <a:pt x="167307" y="950463"/>
                  </a:lnTo>
                  <a:lnTo>
                    <a:pt x="166589" y="950789"/>
                  </a:lnTo>
                  <a:lnTo>
                    <a:pt x="164892" y="950658"/>
                  </a:lnTo>
                  <a:lnTo>
                    <a:pt x="164697" y="950985"/>
                  </a:lnTo>
                  <a:lnTo>
                    <a:pt x="164174" y="950397"/>
                  </a:lnTo>
                  <a:lnTo>
                    <a:pt x="163587" y="950528"/>
                  </a:lnTo>
                  <a:lnTo>
                    <a:pt x="163391" y="950267"/>
                  </a:lnTo>
                  <a:lnTo>
                    <a:pt x="162086" y="950267"/>
                  </a:lnTo>
                  <a:lnTo>
                    <a:pt x="161564" y="949680"/>
                  </a:lnTo>
                  <a:lnTo>
                    <a:pt x="160259" y="949680"/>
                  </a:lnTo>
                  <a:lnTo>
                    <a:pt x="160063" y="949223"/>
                  </a:lnTo>
                  <a:lnTo>
                    <a:pt x="156344" y="947852"/>
                  </a:lnTo>
                  <a:lnTo>
                    <a:pt x="154648" y="946808"/>
                  </a:lnTo>
                  <a:lnTo>
                    <a:pt x="154452" y="946221"/>
                  </a:lnTo>
                  <a:lnTo>
                    <a:pt x="153930" y="946221"/>
                  </a:lnTo>
                  <a:lnTo>
                    <a:pt x="154843" y="944720"/>
                  </a:lnTo>
                  <a:lnTo>
                    <a:pt x="155039" y="942958"/>
                  </a:lnTo>
                  <a:lnTo>
                    <a:pt x="154648" y="942828"/>
                  </a:lnTo>
                  <a:lnTo>
                    <a:pt x="154256" y="944786"/>
                  </a:lnTo>
                  <a:lnTo>
                    <a:pt x="153538" y="945829"/>
                  </a:lnTo>
                  <a:lnTo>
                    <a:pt x="152625" y="945373"/>
                  </a:lnTo>
                  <a:lnTo>
                    <a:pt x="151320" y="945373"/>
                  </a:lnTo>
                  <a:lnTo>
                    <a:pt x="150211" y="944459"/>
                  </a:lnTo>
                  <a:lnTo>
                    <a:pt x="149297" y="944590"/>
                  </a:lnTo>
                  <a:lnTo>
                    <a:pt x="148188" y="943872"/>
                  </a:lnTo>
                  <a:lnTo>
                    <a:pt x="147078" y="943872"/>
                  </a:lnTo>
                  <a:lnTo>
                    <a:pt x="147470" y="944459"/>
                  </a:lnTo>
                  <a:lnTo>
                    <a:pt x="148383" y="944459"/>
                  </a:lnTo>
                  <a:lnTo>
                    <a:pt x="149297" y="945177"/>
                  </a:lnTo>
                  <a:lnTo>
                    <a:pt x="147601" y="946352"/>
                  </a:lnTo>
                  <a:lnTo>
                    <a:pt x="144990" y="945895"/>
                  </a:lnTo>
                  <a:lnTo>
                    <a:pt x="144468" y="946808"/>
                  </a:lnTo>
                  <a:lnTo>
                    <a:pt x="144077" y="946808"/>
                  </a:lnTo>
                  <a:lnTo>
                    <a:pt x="142380" y="946352"/>
                  </a:lnTo>
                  <a:lnTo>
                    <a:pt x="141858" y="944981"/>
                  </a:lnTo>
                  <a:lnTo>
                    <a:pt x="141140" y="944655"/>
                  </a:lnTo>
                  <a:lnTo>
                    <a:pt x="140618" y="945112"/>
                  </a:lnTo>
                  <a:lnTo>
                    <a:pt x="140618" y="946156"/>
                  </a:lnTo>
                  <a:lnTo>
                    <a:pt x="141336" y="949745"/>
                  </a:lnTo>
                  <a:lnTo>
                    <a:pt x="142446" y="949157"/>
                  </a:lnTo>
                  <a:lnTo>
                    <a:pt x="143163" y="949288"/>
                  </a:lnTo>
                  <a:lnTo>
                    <a:pt x="141271" y="950789"/>
                  </a:lnTo>
                  <a:lnTo>
                    <a:pt x="140357" y="950658"/>
                  </a:lnTo>
                  <a:lnTo>
                    <a:pt x="140945" y="949745"/>
                  </a:lnTo>
                  <a:lnTo>
                    <a:pt x="140227" y="948114"/>
                  </a:lnTo>
                  <a:lnTo>
                    <a:pt x="140031" y="946286"/>
                  </a:lnTo>
                  <a:lnTo>
                    <a:pt x="135594" y="946743"/>
                  </a:lnTo>
                  <a:lnTo>
                    <a:pt x="134876" y="950658"/>
                  </a:lnTo>
                  <a:lnTo>
                    <a:pt x="135790" y="950985"/>
                  </a:lnTo>
                  <a:lnTo>
                    <a:pt x="138922" y="950658"/>
                  </a:lnTo>
                  <a:lnTo>
                    <a:pt x="138726" y="951115"/>
                  </a:lnTo>
                  <a:lnTo>
                    <a:pt x="135725" y="951441"/>
                  </a:lnTo>
                  <a:lnTo>
                    <a:pt x="133506" y="950985"/>
                  </a:lnTo>
                  <a:lnTo>
                    <a:pt x="133702" y="950528"/>
                  </a:lnTo>
                  <a:lnTo>
                    <a:pt x="134224" y="950658"/>
                  </a:lnTo>
                  <a:lnTo>
                    <a:pt x="134942" y="946743"/>
                  </a:lnTo>
                  <a:lnTo>
                    <a:pt x="133245" y="947069"/>
                  </a:lnTo>
                  <a:lnTo>
                    <a:pt x="132136" y="946612"/>
                  </a:lnTo>
                  <a:lnTo>
                    <a:pt x="131548" y="945569"/>
                  </a:lnTo>
                  <a:lnTo>
                    <a:pt x="132136" y="943807"/>
                  </a:lnTo>
                  <a:lnTo>
                    <a:pt x="129330" y="941262"/>
                  </a:lnTo>
                  <a:lnTo>
                    <a:pt x="128938" y="938848"/>
                  </a:lnTo>
                  <a:lnTo>
                    <a:pt x="127633" y="938130"/>
                  </a:lnTo>
                  <a:lnTo>
                    <a:pt x="126720" y="938260"/>
                  </a:lnTo>
                  <a:lnTo>
                    <a:pt x="126198" y="937347"/>
                  </a:lnTo>
                  <a:lnTo>
                    <a:pt x="125676" y="937477"/>
                  </a:lnTo>
                  <a:lnTo>
                    <a:pt x="125871" y="938391"/>
                  </a:lnTo>
                  <a:lnTo>
                    <a:pt x="126589" y="938978"/>
                  </a:lnTo>
                  <a:lnTo>
                    <a:pt x="125676" y="939696"/>
                  </a:lnTo>
                  <a:lnTo>
                    <a:pt x="126067" y="941523"/>
                  </a:lnTo>
                  <a:lnTo>
                    <a:pt x="125480" y="941980"/>
                  </a:lnTo>
                  <a:lnTo>
                    <a:pt x="124567" y="941523"/>
                  </a:lnTo>
                  <a:lnTo>
                    <a:pt x="123979" y="941849"/>
                  </a:lnTo>
                  <a:lnTo>
                    <a:pt x="122870" y="943024"/>
                  </a:lnTo>
                  <a:lnTo>
                    <a:pt x="123261" y="943611"/>
                  </a:lnTo>
                  <a:lnTo>
                    <a:pt x="122870" y="944655"/>
                  </a:lnTo>
                  <a:lnTo>
                    <a:pt x="121565" y="944459"/>
                  </a:lnTo>
                  <a:lnTo>
                    <a:pt x="121369" y="942698"/>
                  </a:lnTo>
                  <a:lnTo>
                    <a:pt x="119477" y="941066"/>
                  </a:lnTo>
                  <a:lnTo>
                    <a:pt x="119085" y="941523"/>
                  </a:lnTo>
                  <a:lnTo>
                    <a:pt x="117062" y="941523"/>
                  </a:lnTo>
                  <a:lnTo>
                    <a:pt x="117062" y="941980"/>
                  </a:lnTo>
                  <a:lnTo>
                    <a:pt x="116345" y="942306"/>
                  </a:lnTo>
                  <a:lnTo>
                    <a:pt x="116540" y="943350"/>
                  </a:lnTo>
                  <a:lnTo>
                    <a:pt x="116149" y="943676"/>
                  </a:lnTo>
                  <a:lnTo>
                    <a:pt x="115040" y="943676"/>
                  </a:lnTo>
                  <a:lnTo>
                    <a:pt x="113539" y="943089"/>
                  </a:lnTo>
                  <a:lnTo>
                    <a:pt x="112430" y="943089"/>
                  </a:lnTo>
                  <a:lnTo>
                    <a:pt x="111516" y="943676"/>
                  </a:lnTo>
                  <a:lnTo>
                    <a:pt x="109624" y="943676"/>
                  </a:lnTo>
                  <a:lnTo>
                    <a:pt x="108319" y="943089"/>
                  </a:lnTo>
                  <a:lnTo>
                    <a:pt x="108123" y="941915"/>
                  </a:lnTo>
                  <a:lnTo>
                    <a:pt x="107405" y="941001"/>
                  </a:lnTo>
                  <a:lnTo>
                    <a:pt x="104599" y="940675"/>
                  </a:lnTo>
                  <a:lnTo>
                    <a:pt x="103490" y="941392"/>
                  </a:lnTo>
                  <a:lnTo>
                    <a:pt x="103294" y="942110"/>
                  </a:lnTo>
                  <a:lnTo>
                    <a:pt x="104208" y="942698"/>
                  </a:lnTo>
                  <a:lnTo>
                    <a:pt x="104208" y="943285"/>
                  </a:lnTo>
                  <a:lnTo>
                    <a:pt x="104730" y="943872"/>
                  </a:lnTo>
                  <a:lnTo>
                    <a:pt x="105317" y="944003"/>
                  </a:lnTo>
                  <a:lnTo>
                    <a:pt x="104926" y="945046"/>
                  </a:lnTo>
                  <a:lnTo>
                    <a:pt x="105121" y="946091"/>
                  </a:lnTo>
                  <a:lnTo>
                    <a:pt x="106035" y="946417"/>
                  </a:lnTo>
                  <a:lnTo>
                    <a:pt x="107340" y="947591"/>
                  </a:lnTo>
                  <a:lnTo>
                    <a:pt x="110864" y="947918"/>
                  </a:lnTo>
                  <a:lnTo>
                    <a:pt x="111451" y="948831"/>
                  </a:lnTo>
                  <a:lnTo>
                    <a:pt x="109036" y="949614"/>
                  </a:lnTo>
                  <a:lnTo>
                    <a:pt x="108841" y="951115"/>
                  </a:lnTo>
                  <a:lnTo>
                    <a:pt x="109950" y="951898"/>
                  </a:lnTo>
                  <a:lnTo>
                    <a:pt x="110146" y="952616"/>
                  </a:lnTo>
                  <a:lnTo>
                    <a:pt x="108841" y="953790"/>
                  </a:lnTo>
                  <a:lnTo>
                    <a:pt x="107536" y="954247"/>
                  </a:lnTo>
                  <a:lnTo>
                    <a:pt x="108449" y="954965"/>
                  </a:lnTo>
                  <a:lnTo>
                    <a:pt x="108841" y="956792"/>
                  </a:lnTo>
                  <a:lnTo>
                    <a:pt x="105709" y="957379"/>
                  </a:lnTo>
                  <a:lnTo>
                    <a:pt x="104403" y="957249"/>
                  </a:lnTo>
                  <a:lnTo>
                    <a:pt x="103881" y="957967"/>
                  </a:lnTo>
                  <a:lnTo>
                    <a:pt x="104403" y="959141"/>
                  </a:lnTo>
                  <a:lnTo>
                    <a:pt x="104403" y="960185"/>
                  </a:lnTo>
                  <a:lnTo>
                    <a:pt x="102576" y="960903"/>
                  </a:lnTo>
                  <a:lnTo>
                    <a:pt x="101989" y="960316"/>
                  </a:lnTo>
                  <a:lnTo>
                    <a:pt x="101793" y="959141"/>
                  </a:lnTo>
                  <a:lnTo>
                    <a:pt x="99771" y="957771"/>
                  </a:lnTo>
                  <a:lnTo>
                    <a:pt x="100162" y="956270"/>
                  </a:lnTo>
                  <a:lnTo>
                    <a:pt x="98270" y="955552"/>
                  </a:lnTo>
                  <a:lnTo>
                    <a:pt x="98661" y="953464"/>
                  </a:lnTo>
                  <a:lnTo>
                    <a:pt x="97944" y="953007"/>
                  </a:lnTo>
                  <a:lnTo>
                    <a:pt x="98139" y="951246"/>
                  </a:lnTo>
                  <a:lnTo>
                    <a:pt x="97422" y="950789"/>
                  </a:lnTo>
                  <a:lnTo>
                    <a:pt x="97226" y="950202"/>
                  </a:lnTo>
                  <a:lnTo>
                    <a:pt x="98531" y="948701"/>
                  </a:lnTo>
                  <a:lnTo>
                    <a:pt x="98531" y="947331"/>
                  </a:lnTo>
                  <a:lnTo>
                    <a:pt x="98009" y="947004"/>
                  </a:lnTo>
                  <a:lnTo>
                    <a:pt x="98531" y="945373"/>
                  </a:lnTo>
                  <a:lnTo>
                    <a:pt x="93115" y="944003"/>
                  </a:lnTo>
                  <a:lnTo>
                    <a:pt x="93115" y="942502"/>
                  </a:lnTo>
                  <a:lnTo>
                    <a:pt x="93637" y="942045"/>
                  </a:lnTo>
                  <a:lnTo>
                    <a:pt x="93441" y="940675"/>
                  </a:lnTo>
                  <a:lnTo>
                    <a:pt x="90635" y="938130"/>
                  </a:lnTo>
                  <a:lnTo>
                    <a:pt x="89330" y="937543"/>
                  </a:lnTo>
                  <a:lnTo>
                    <a:pt x="86198" y="937412"/>
                  </a:lnTo>
                  <a:lnTo>
                    <a:pt x="85676" y="938000"/>
                  </a:lnTo>
                  <a:lnTo>
                    <a:pt x="85480" y="940087"/>
                  </a:lnTo>
                  <a:lnTo>
                    <a:pt x="84763" y="940218"/>
                  </a:lnTo>
                  <a:lnTo>
                    <a:pt x="84371" y="940805"/>
                  </a:lnTo>
                  <a:lnTo>
                    <a:pt x="82870" y="940675"/>
                  </a:lnTo>
                  <a:lnTo>
                    <a:pt x="82870" y="939957"/>
                  </a:lnTo>
                  <a:lnTo>
                    <a:pt x="84567" y="939239"/>
                  </a:lnTo>
                  <a:lnTo>
                    <a:pt x="84763" y="937869"/>
                  </a:lnTo>
                  <a:lnTo>
                    <a:pt x="82544" y="936498"/>
                  </a:lnTo>
                  <a:lnTo>
                    <a:pt x="81239" y="936368"/>
                  </a:lnTo>
                  <a:lnTo>
                    <a:pt x="81239" y="935911"/>
                  </a:lnTo>
                  <a:lnTo>
                    <a:pt x="79216" y="934541"/>
                  </a:lnTo>
                  <a:lnTo>
                    <a:pt x="79020" y="934084"/>
                  </a:lnTo>
                  <a:lnTo>
                    <a:pt x="79412" y="933497"/>
                  </a:lnTo>
                  <a:lnTo>
                    <a:pt x="79020" y="933171"/>
                  </a:lnTo>
                  <a:lnTo>
                    <a:pt x="77911" y="933040"/>
                  </a:lnTo>
                  <a:lnTo>
                    <a:pt x="77520" y="932453"/>
                  </a:lnTo>
                  <a:lnTo>
                    <a:pt x="76410" y="932453"/>
                  </a:lnTo>
                  <a:lnTo>
                    <a:pt x="76998" y="930495"/>
                  </a:lnTo>
                  <a:lnTo>
                    <a:pt x="76280" y="930039"/>
                  </a:lnTo>
                  <a:lnTo>
                    <a:pt x="76280" y="929321"/>
                  </a:lnTo>
                  <a:lnTo>
                    <a:pt x="76998" y="929190"/>
                  </a:lnTo>
                  <a:lnTo>
                    <a:pt x="77193" y="929647"/>
                  </a:lnTo>
                  <a:lnTo>
                    <a:pt x="78890" y="929516"/>
                  </a:lnTo>
                  <a:lnTo>
                    <a:pt x="80586" y="929973"/>
                  </a:lnTo>
                  <a:lnTo>
                    <a:pt x="86002" y="929843"/>
                  </a:lnTo>
                  <a:lnTo>
                    <a:pt x="87112" y="930169"/>
                  </a:lnTo>
                  <a:lnTo>
                    <a:pt x="88613" y="931344"/>
                  </a:lnTo>
                  <a:lnTo>
                    <a:pt x="89330" y="931344"/>
                  </a:lnTo>
                  <a:lnTo>
                    <a:pt x="89852" y="931801"/>
                  </a:lnTo>
                  <a:lnTo>
                    <a:pt x="90961" y="931670"/>
                  </a:lnTo>
                  <a:lnTo>
                    <a:pt x="91549" y="930299"/>
                  </a:lnTo>
                  <a:lnTo>
                    <a:pt x="92658" y="929125"/>
                  </a:lnTo>
                  <a:lnTo>
                    <a:pt x="92658" y="927167"/>
                  </a:lnTo>
                  <a:lnTo>
                    <a:pt x="93245" y="926254"/>
                  </a:lnTo>
                  <a:lnTo>
                    <a:pt x="93245" y="923383"/>
                  </a:lnTo>
                  <a:lnTo>
                    <a:pt x="94094" y="923383"/>
                  </a:lnTo>
                  <a:lnTo>
                    <a:pt x="94094" y="922665"/>
                  </a:lnTo>
                  <a:lnTo>
                    <a:pt x="93376" y="922208"/>
                  </a:lnTo>
                  <a:lnTo>
                    <a:pt x="93898" y="920251"/>
                  </a:lnTo>
                  <a:lnTo>
                    <a:pt x="95203" y="920708"/>
                  </a:lnTo>
                  <a:lnTo>
                    <a:pt x="95790" y="920381"/>
                  </a:lnTo>
                  <a:lnTo>
                    <a:pt x="95986" y="919598"/>
                  </a:lnTo>
                  <a:lnTo>
                    <a:pt x="97095" y="919468"/>
                  </a:lnTo>
                  <a:lnTo>
                    <a:pt x="97813" y="920185"/>
                  </a:lnTo>
                  <a:lnTo>
                    <a:pt x="99705" y="920512"/>
                  </a:lnTo>
                  <a:lnTo>
                    <a:pt x="100619" y="918293"/>
                  </a:lnTo>
                  <a:lnTo>
                    <a:pt x="102120" y="917510"/>
                  </a:lnTo>
                  <a:lnTo>
                    <a:pt x="102120" y="916466"/>
                  </a:lnTo>
                  <a:lnTo>
                    <a:pt x="103033" y="915748"/>
                  </a:lnTo>
                  <a:lnTo>
                    <a:pt x="103033" y="915161"/>
                  </a:lnTo>
                  <a:lnTo>
                    <a:pt x="104730" y="913791"/>
                  </a:lnTo>
                  <a:lnTo>
                    <a:pt x="106035" y="913334"/>
                  </a:lnTo>
                  <a:lnTo>
                    <a:pt x="106753" y="912160"/>
                  </a:lnTo>
                  <a:lnTo>
                    <a:pt x="108253" y="911116"/>
                  </a:lnTo>
                  <a:lnTo>
                    <a:pt x="109167" y="911572"/>
                  </a:lnTo>
                  <a:lnTo>
                    <a:pt x="110994" y="911572"/>
                  </a:lnTo>
                  <a:lnTo>
                    <a:pt x="111385" y="911116"/>
                  </a:lnTo>
                  <a:lnTo>
                    <a:pt x="112299" y="910985"/>
                  </a:lnTo>
                  <a:lnTo>
                    <a:pt x="115105" y="911899"/>
                  </a:lnTo>
                  <a:lnTo>
                    <a:pt x="115692" y="910854"/>
                  </a:lnTo>
                  <a:lnTo>
                    <a:pt x="116606" y="910724"/>
                  </a:lnTo>
                  <a:lnTo>
                    <a:pt x="117911" y="911442"/>
                  </a:lnTo>
                  <a:lnTo>
                    <a:pt x="118433" y="912616"/>
                  </a:lnTo>
                  <a:lnTo>
                    <a:pt x="121956" y="913073"/>
                  </a:lnTo>
                  <a:lnTo>
                    <a:pt x="122870" y="912290"/>
                  </a:lnTo>
                  <a:lnTo>
                    <a:pt x="123261" y="911377"/>
                  </a:lnTo>
                  <a:lnTo>
                    <a:pt x="125480" y="909745"/>
                  </a:lnTo>
                  <a:lnTo>
                    <a:pt x="125480" y="909158"/>
                  </a:lnTo>
                  <a:lnTo>
                    <a:pt x="126002" y="908832"/>
                  </a:lnTo>
                  <a:lnTo>
                    <a:pt x="125806" y="907788"/>
                  </a:lnTo>
                  <a:lnTo>
                    <a:pt x="126915" y="907331"/>
                  </a:lnTo>
                  <a:lnTo>
                    <a:pt x="127307" y="906287"/>
                  </a:lnTo>
                  <a:lnTo>
                    <a:pt x="127307" y="904917"/>
                  </a:lnTo>
                  <a:lnTo>
                    <a:pt x="126589" y="904329"/>
                  </a:lnTo>
                  <a:lnTo>
                    <a:pt x="126785" y="902829"/>
                  </a:lnTo>
                  <a:lnTo>
                    <a:pt x="126394" y="901654"/>
                  </a:lnTo>
                  <a:lnTo>
                    <a:pt x="126785" y="901523"/>
                  </a:lnTo>
                  <a:lnTo>
                    <a:pt x="126785" y="900610"/>
                  </a:lnTo>
                  <a:lnTo>
                    <a:pt x="126394" y="899435"/>
                  </a:lnTo>
                  <a:lnTo>
                    <a:pt x="125806" y="899109"/>
                  </a:lnTo>
                  <a:lnTo>
                    <a:pt x="126394" y="894346"/>
                  </a:lnTo>
                  <a:lnTo>
                    <a:pt x="126915" y="893889"/>
                  </a:lnTo>
                  <a:lnTo>
                    <a:pt x="126524" y="891670"/>
                  </a:lnTo>
                  <a:lnTo>
                    <a:pt x="126915" y="889452"/>
                  </a:lnTo>
                  <a:lnTo>
                    <a:pt x="125806" y="887821"/>
                  </a:lnTo>
                  <a:lnTo>
                    <a:pt x="125806" y="886646"/>
                  </a:lnTo>
                  <a:lnTo>
                    <a:pt x="124697" y="885602"/>
                  </a:lnTo>
                  <a:lnTo>
                    <a:pt x="124697" y="884558"/>
                  </a:lnTo>
                  <a:lnTo>
                    <a:pt x="125610" y="883384"/>
                  </a:lnTo>
                  <a:lnTo>
                    <a:pt x="125088" y="883253"/>
                  </a:lnTo>
                  <a:lnTo>
                    <a:pt x="124893" y="883840"/>
                  </a:lnTo>
                  <a:lnTo>
                    <a:pt x="124371" y="883971"/>
                  </a:lnTo>
                  <a:lnTo>
                    <a:pt x="123457" y="883057"/>
                  </a:lnTo>
                  <a:lnTo>
                    <a:pt x="123066" y="880382"/>
                  </a:lnTo>
                  <a:lnTo>
                    <a:pt x="123783" y="879664"/>
                  </a:lnTo>
                  <a:lnTo>
                    <a:pt x="123783" y="877119"/>
                  </a:lnTo>
                  <a:lnTo>
                    <a:pt x="123261" y="876532"/>
                  </a:lnTo>
                  <a:lnTo>
                    <a:pt x="123261" y="875357"/>
                  </a:lnTo>
                  <a:lnTo>
                    <a:pt x="122739" y="874640"/>
                  </a:lnTo>
                  <a:lnTo>
                    <a:pt x="121630" y="870268"/>
                  </a:lnTo>
                  <a:lnTo>
                    <a:pt x="120325" y="868310"/>
                  </a:lnTo>
                  <a:lnTo>
                    <a:pt x="119607" y="866222"/>
                  </a:lnTo>
                  <a:lnTo>
                    <a:pt x="117389" y="864395"/>
                  </a:lnTo>
                  <a:lnTo>
                    <a:pt x="116671" y="862894"/>
                  </a:lnTo>
                  <a:lnTo>
                    <a:pt x="115757" y="862111"/>
                  </a:lnTo>
                  <a:lnTo>
                    <a:pt x="115040" y="862111"/>
                  </a:lnTo>
                  <a:lnTo>
                    <a:pt x="114126" y="863025"/>
                  </a:lnTo>
                  <a:lnTo>
                    <a:pt x="109885" y="863155"/>
                  </a:lnTo>
                  <a:lnTo>
                    <a:pt x="109363" y="862829"/>
                  </a:lnTo>
                  <a:lnTo>
                    <a:pt x="109167" y="864330"/>
                  </a:lnTo>
                  <a:lnTo>
                    <a:pt x="108775" y="864656"/>
                  </a:lnTo>
                  <a:lnTo>
                    <a:pt x="108384" y="864526"/>
                  </a:lnTo>
                  <a:lnTo>
                    <a:pt x="108580" y="863155"/>
                  </a:lnTo>
                  <a:lnTo>
                    <a:pt x="106557" y="861981"/>
                  </a:lnTo>
                  <a:lnTo>
                    <a:pt x="103751" y="862568"/>
                  </a:lnTo>
                  <a:lnTo>
                    <a:pt x="102837" y="862437"/>
                  </a:lnTo>
                  <a:lnTo>
                    <a:pt x="101924" y="863481"/>
                  </a:lnTo>
                  <a:lnTo>
                    <a:pt x="101206" y="863612"/>
                  </a:lnTo>
                  <a:lnTo>
                    <a:pt x="101010" y="863025"/>
                  </a:lnTo>
                  <a:lnTo>
                    <a:pt x="102120" y="861981"/>
                  </a:lnTo>
                  <a:lnTo>
                    <a:pt x="101402" y="860153"/>
                  </a:lnTo>
                  <a:lnTo>
                    <a:pt x="98596" y="859827"/>
                  </a:lnTo>
                  <a:lnTo>
                    <a:pt x="96899" y="860284"/>
                  </a:lnTo>
                  <a:lnTo>
                    <a:pt x="96704" y="859827"/>
                  </a:lnTo>
                  <a:lnTo>
                    <a:pt x="97095" y="859370"/>
                  </a:lnTo>
                  <a:lnTo>
                    <a:pt x="96378" y="859240"/>
                  </a:lnTo>
                  <a:lnTo>
                    <a:pt x="95986" y="860153"/>
                  </a:lnTo>
                  <a:lnTo>
                    <a:pt x="95072" y="860153"/>
                  </a:lnTo>
                  <a:lnTo>
                    <a:pt x="94877" y="860480"/>
                  </a:lnTo>
                  <a:lnTo>
                    <a:pt x="94094" y="860480"/>
                  </a:lnTo>
                  <a:lnTo>
                    <a:pt x="94094" y="859566"/>
                  </a:lnTo>
                  <a:lnTo>
                    <a:pt x="90961" y="860284"/>
                  </a:lnTo>
                  <a:lnTo>
                    <a:pt x="90766" y="859827"/>
                  </a:lnTo>
                  <a:lnTo>
                    <a:pt x="91157" y="859697"/>
                  </a:lnTo>
                  <a:lnTo>
                    <a:pt x="91157" y="859110"/>
                  </a:lnTo>
                  <a:lnTo>
                    <a:pt x="88939" y="857152"/>
                  </a:lnTo>
                  <a:lnTo>
                    <a:pt x="84110" y="857283"/>
                  </a:lnTo>
                  <a:lnTo>
                    <a:pt x="82087" y="858457"/>
                  </a:lnTo>
                  <a:lnTo>
                    <a:pt x="79673" y="857413"/>
                  </a:lnTo>
                  <a:lnTo>
                    <a:pt x="78368" y="859044"/>
                  </a:lnTo>
                  <a:lnTo>
                    <a:pt x="78564" y="859827"/>
                  </a:lnTo>
                  <a:lnTo>
                    <a:pt x="77846" y="859697"/>
                  </a:lnTo>
                  <a:lnTo>
                    <a:pt x="77650" y="860284"/>
                  </a:lnTo>
                  <a:lnTo>
                    <a:pt x="77259" y="860153"/>
                  </a:lnTo>
                  <a:lnTo>
                    <a:pt x="77454" y="859240"/>
                  </a:lnTo>
                  <a:lnTo>
                    <a:pt x="77063" y="859110"/>
                  </a:lnTo>
                  <a:lnTo>
                    <a:pt x="76867" y="857478"/>
                  </a:lnTo>
                  <a:lnTo>
                    <a:pt x="75758" y="858066"/>
                  </a:lnTo>
                  <a:lnTo>
                    <a:pt x="75236" y="859436"/>
                  </a:lnTo>
                  <a:lnTo>
                    <a:pt x="74518" y="859436"/>
                  </a:lnTo>
                  <a:lnTo>
                    <a:pt x="74127" y="858522"/>
                  </a:lnTo>
                  <a:lnTo>
                    <a:pt x="72821" y="857935"/>
                  </a:lnTo>
                  <a:lnTo>
                    <a:pt x="70407" y="859566"/>
                  </a:lnTo>
                  <a:lnTo>
                    <a:pt x="69298" y="859566"/>
                  </a:lnTo>
                  <a:lnTo>
                    <a:pt x="67797" y="861067"/>
                  </a:lnTo>
                  <a:lnTo>
                    <a:pt x="64796" y="861850"/>
                  </a:lnTo>
                  <a:lnTo>
                    <a:pt x="64273" y="862894"/>
                  </a:lnTo>
                  <a:lnTo>
                    <a:pt x="62968" y="863351"/>
                  </a:lnTo>
                  <a:lnTo>
                    <a:pt x="62968" y="864264"/>
                  </a:lnTo>
                  <a:lnTo>
                    <a:pt x="63490" y="864721"/>
                  </a:lnTo>
                  <a:lnTo>
                    <a:pt x="62968" y="865309"/>
                  </a:lnTo>
                  <a:lnTo>
                    <a:pt x="62381" y="865178"/>
                  </a:lnTo>
                  <a:lnTo>
                    <a:pt x="62381" y="861589"/>
                  </a:lnTo>
                  <a:lnTo>
                    <a:pt x="61272" y="862177"/>
                  </a:lnTo>
                  <a:lnTo>
                    <a:pt x="59967" y="862046"/>
                  </a:lnTo>
                  <a:lnTo>
                    <a:pt x="58858" y="863677"/>
                  </a:lnTo>
                  <a:lnTo>
                    <a:pt x="57031" y="864264"/>
                  </a:lnTo>
                  <a:lnTo>
                    <a:pt x="56313" y="864264"/>
                  </a:lnTo>
                  <a:lnTo>
                    <a:pt x="54812" y="862764"/>
                  </a:lnTo>
                  <a:lnTo>
                    <a:pt x="54812" y="861132"/>
                  </a:lnTo>
                  <a:lnTo>
                    <a:pt x="56639" y="859958"/>
                  </a:lnTo>
                  <a:lnTo>
                    <a:pt x="56639" y="859175"/>
                  </a:lnTo>
                  <a:lnTo>
                    <a:pt x="57031" y="858849"/>
                  </a:lnTo>
                  <a:lnTo>
                    <a:pt x="57944" y="858849"/>
                  </a:lnTo>
                  <a:lnTo>
                    <a:pt x="58335" y="858392"/>
                  </a:lnTo>
                  <a:lnTo>
                    <a:pt x="58531" y="856434"/>
                  </a:lnTo>
                  <a:lnTo>
                    <a:pt x="59053" y="855978"/>
                  </a:lnTo>
                  <a:lnTo>
                    <a:pt x="58662" y="854346"/>
                  </a:lnTo>
                  <a:lnTo>
                    <a:pt x="57748" y="854020"/>
                  </a:lnTo>
                  <a:lnTo>
                    <a:pt x="57357" y="853106"/>
                  </a:lnTo>
                  <a:lnTo>
                    <a:pt x="56443" y="852519"/>
                  </a:lnTo>
                  <a:lnTo>
                    <a:pt x="56052" y="850562"/>
                  </a:lnTo>
                  <a:lnTo>
                    <a:pt x="57944" y="849061"/>
                  </a:lnTo>
                  <a:lnTo>
                    <a:pt x="58662" y="849061"/>
                  </a:lnTo>
                  <a:lnTo>
                    <a:pt x="59053" y="849648"/>
                  </a:lnTo>
                  <a:lnTo>
                    <a:pt x="59967" y="849779"/>
                  </a:lnTo>
                  <a:lnTo>
                    <a:pt x="60880" y="847821"/>
                  </a:lnTo>
                  <a:lnTo>
                    <a:pt x="62185" y="846907"/>
                  </a:lnTo>
                  <a:lnTo>
                    <a:pt x="62903" y="845537"/>
                  </a:lnTo>
                  <a:lnTo>
                    <a:pt x="62707" y="843906"/>
                  </a:lnTo>
                  <a:lnTo>
                    <a:pt x="61402" y="843775"/>
                  </a:lnTo>
                  <a:lnTo>
                    <a:pt x="61794" y="842731"/>
                  </a:lnTo>
                  <a:lnTo>
                    <a:pt x="59902" y="842144"/>
                  </a:lnTo>
                  <a:lnTo>
                    <a:pt x="59706" y="840774"/>
                  </a:lnTo>
                  <a:lnTo>
                    <a:pt x="56704" y="841361"/>
                  </a:lnTo>
                  <a:lnTo>
                    <a:pt x="56900" y="840317"/>
                  </a:lnTo>
                  <a:lnTo>
                    <a:pt x="57422" y="840186"/>
                  </a:lnTo>
                  <a:lnTo>
                    <a:pt x="58923" y="838099"/>
                  </a:lnTo>
                  <a:lnTo>
                    <a:pt x="61729" y="837054"/>
                  </a:lnTo>
                  <a:lnTo>
                    <a:pt x="61924" y="836597"/>
                  </a:lnTo>
                  <a:lnTo>
                    <a:pt x="63621" y="836010"/>
                  </a:lnTo>
                  <a:lnTo>
                    <a:pt x="64339" y="834966"/>
                  </a:lnTo>
                  <a:lnTo>
                    <a:pt x="65056" y="834640"/>
                  </a:lnTo>
                  <a:lnTo>
                    <a:pt x="66362" y="834966"/>
                  </a:lnTo>
                  <a:lnTo>
                    <a:pt x="66166" y="836141"/>
                  </a:lnTo>
                  <a:lnTo>
                    <a:pt x="66557" y="836141"/>
                  </a:lnTo>
                  <a:lnTo>
                    <a:pt x="68058" y="835227"/>
                  </a:lnTo>
                  <a:lnTo>
                    <a:pt x="69885" y="835814"/>
                  </a:lnTo>
                  <a:lnTo>
                    <a:pt x="71386" y="834640"/>
                  </a:lnTo>
                  <a:lnTo>
                    <a:pt x="75627" y="833726"/>
                  </a:lnTo>
                  <a:lnTo>
                    <a:pt x="76345" y="833270"/>
                  </a:lnTo>
                  <a:lnTo>
                    <a:pt x="76737" y="831900"/>
                  </a:lnTo>
                  <a:lnTo>
                    <a:pt x="77650" y="831443"/>
                  </a:lnTo>
                  <a:lnTo>
                    <a:pt x="78042" y="830529"/>
                  </a:lnTo>
                  <a:lnTo>
                    <a:pt x="80064" y="830203"/>
                  </a:lnTo>
                  <a:lnTo>
                    <a:pt x="81565" y="829028"/>
                  </a:lnTo>
                  <a:lnTo>
                    <a:pt x="81957" y="827397"/>
                  </a:lnTo>
                  <a:lnTo>
                    <a:pt x="82870" y="827071"/>
                  </a:lnTo>
                  <a:lnTo>
                    <a:pt x="83262" y="826027"/>
                  </a:lnTo>
                  <a:lnTo>
                    <a:pt x="84175" y="826027"/>
                  </a:lnTo>
                  <a:lnTo>
                    <a:pt x="84567" y="825570"/>
                  </a:lnTo>
                  <a:lnTo>
                    <a:pt x="86981" y="825570"/>
                  </a:lnTo>
                  <a:lnTo>
                    <a:pt x="89396" y="824657"/>
                  </a:lnTo>
                  <a:lnTo>
                    <a:pt x="91288" y="824526"/>
                  </a:lnTo>
                  <a:lnTo>
                    <a:pt x="92397" y="823612"/>
                  </a:lnTo>
                  <a:lnTo>
                    <a:pt x="92397" y="822699"/>
                  </a:lnTo>
                  <a:lnTo>
                    <a:pt x="90505" y="821786"/>
                  </a:lnTo>
                  <a:lnTo>
                    <a:pt x="90505" y="821329"/>
                  </a:lnTo>
                  <a:lnTo>
                    <a:pt x="95138" y="819501"/>
                  </a:lnTo>
                  <a:lnTo>
                    <a:pt x="95138" y="818718"/>
                  </a:lnTo>
                  <a:lnTo>
                    <a:pt x="94616" y="818262"/>
                  </a:lnTo>
                  <a:lnTo>
                    <a:pt x="92397" y="818262"/>
                  </a:lnTo>
                  <a:lnTo>
                    <a:pt x="91810" y="817675"/>
                  </a:lnTo>
                  <a:lnTo>
                    <a:pt x="95333" y="817544"/>
                  </a:lnTo>
                  <a:lnTo>
                    <a:pt x="95529" y="817087"/>
                  </a:lnTo>
                  <a:lnTo>
                    <a:pt x="94811" y="816500"/>
                  </a:lnTo>
                  <a:lnTo>
                    <a:pt x="96639" y="816043"/>
                  </a:lnTo>
                  <a:lnTo>
                    <a:pt x="96443" y="815586"/>
                  </a:lnTo>
                  <a:lnTo>
                    <a:pt x="95725" y="815586"/>
                  </a:lnTo>
                  <a:lnTo>
                    <a:pt x="95921" y="814999"/>
                  </a:lnTo>
                  <a:lnTo>
                    <a:pt x="97748" y="814673"/>
                  </a:lnTo>
                  <a:lnTo>
                    <a:pt x="97944" y="814999"/>
                  </a:lnTo>
                  <a:lnTo>
                    <a:pt x="100358" y="815130"/>
                  </a:lnTo>
                  <a:lnTo>
                    <a:pt x="101076" y="814673"/>
                  </a:lnTo>
                  <a:lnTo>
                    <a:pt x="103490" y="814542"/>
                  </a:lnTo>
                  <a:lnTo>
                    <a:pt x="103881" y="815130"/>
                  </a:lnTo>
                  <a:lnTo>
                    <a:pt x="104991" y="814803"/>
                  </a:lnTo>
                  <a:lnTo>
                    <a:pt x="107014" y="815978"/>
                  </a:lnTo>
                  <a:lnTo>
                    <a:pt x="109036" y="815978"/>
                  </a:lnTo>
                  <a:lnTo>
                    <a:pt x="109754" y="815521"/>
                  </a:lnTo>
                  <a:lnTo>
                    <a:pt x="109363" y="813694"/>
                  </a:lnTo>
                  <a:lnTo>
                    <a:pt x="110081" y="813237"/>
                  </a:lnTo>
                  <a:lnTo>
                    <a:pt x="111581" y="813237"/>
                  </a:lnTo>
                  <a:lnTo>
                    <a:pt x="111581" y="812324"/>
                  </a:lnTo>
                  <a:lnTo>
                    <a:pt x="113408" y="811867"/>
                  </a:lnTo>
                  <a:lnTo>
                    <a:pt x="113017" y="811280"/>
                  </a:lnTo>
                  <a:lnTo>
                    <a:pt x="113735" y="810236"/>
                  </a:lnTo>
                  <a:lnTo>
                    <a:pt x="112038" y="809648"/>
                  </a:lnTo>
                  <a:lnTo>
                    <a:pt x="111842" y="809061"/>
                  </a:lnTo>
                  <a:lnTo>
                    <a:pt x="113343" y="808604"/>
                  </a:lnTo>
                  <a:lnTo>
                    <a:pt x="113343" y="808278"/>
                  </a:lnTo>
                  <a:lnTo>
                    <a:pt x="114648" y="808148"/>
                  </a:lnTo>
                  <a:lnTo>
                    <a:pt x="114844" y="807104"/>
                  </a:lnTo>
                  <a:lnTo>
                    <a:pt x="115431" y="807104"/>
                  </a:lnTo>
                  <a:lnTo>
                    <a:pt x="115953" y="808017"/>
                  </a:lnTo>
                  <a:lnTo>
                    <a:pt x="117454" y="808735"/>
                  </a:lnTo>
                  <a:lnTo>
                    <a:pt x="118172" y="808148"/>
                  </a:lnTo>
                  <a:lnTo>
                    <a:pt x="118889" y="808735"/>
                  </a:lnTo>
                  <a:lnTo>
                    <a:pt x="119803" y="808278"/>
                  </a:lnTo>
                  <a:lnTo>
                    <a:pt x="120390" y="808735"/>
                  </a:lnTo>
                  <a:lnTo>
                    <a:pt x="125415" y="808474"/>
                  </a:lnTo>
                  <a:lnTo>
                    <a:pt x="126720" y="807430"/>
                  </a:lnTo>
                  <a:lnTo>
                    <a:pt x="126720" y="805929"/>
                  </a:lnTo>
                  <a:lnTo>
                    <a:pt x="126198" y="805799"/>
                  </a:lnTo>
                  <a:lnTo>
                    <a:pt x="126394" y="804885"/>
                  </a:lnTo>
                  <a:lnTo>
                    <a:pt x="128808" y="803841"/>
                  </a:lnTo>
                  <a:lnTo>
                    <a:pt x="129199" y="804754"/>
                  </a:lnTo>
                  <a:lnTo>
                    <a:pt x="131222" y="804754"/>
                  </a:lnTo>
                  <a:lnTo>
                    <a:pt x="131614" y="805211"/>
                  </a:lnTo>
                  <a:lnTo>
                    <a:pt x="132201" y="805211"/>
                  </a:lnTo>
                  <a:lnTo>
                    <a:pt x="133506" y="804167"/>
                  </a:lnTo>
                  <a:lnTo>
                    <a:pt x="133506" y="802666"/>
                  </a:lnTo>
                  <a:lnTo>
                    <a:pt x="133898" y="802210"/>
                  </a:lnTo>
                  <a:lnTo>
                    <a:pt x="133180" y="801883"/>
                  </a:lnTo>
                  <a:lnTo>
                    <a:pt x="133375" y="800970"/>
                  </a:lnTo>
                  <a:lnTo>
                    <a:pt x="132853" y="800513"/>
                  </a:lnTo>
                  <a:lnTo>
                    <a:pt x="132853" y="799600"/>
                  </a:lnTo>
                  <a:lnTo>
                    <a:pt x="132331" y="799273"/>
                  </a:lnTo>
                  <a:lnTo>
                    <a:pt x="132331" y="798686"/>
                  </a:lnTo>
                  <a:lnTo>
                    <a:pt x="132723" y="798360"/>
                  </a:lnTo>
                  <a:lnTo>
                    <a:pt x="132723" y="796924"/>
                  </a:lnTo>
                  <a:lnTo>
                    <a:pt x="133832" y="796337"/>
                  </a:lnTo>
                  <a:lnTo>
                    <a:pt x="134550" y="794967"/>
                  </a:lnTo>
                  <a:lnTo>
                    <a:pt x="133441" y="794510"/>
                  </a:lnTo>
                  <a:lnTo>
                    <a:pt x="131418" y="794640"/>
                  </a:lnTo>
                  <a:lnTo>
                    <a:pt x="131940" y="792814"/>
                  </a:lnTo>
                  <a:lnTo>
                    <a:pt x="130831" y="791639"/>
                  </a:lnTo>
                  <a:lnTo>
                    <a:pt x="129917" y="791312"/>
                  </a:lnTo>
                  <a:lnTo>
                    <a:pt x="129917" y="790856"/>
                  </a:lnTo>
                  <a:lnTo>
                    <a:pt x="133636" y="788441"/>
                  </a:lnTo>
                  <a:lnTo>
                    <a:pt x="136964" y="785440"/>
                  </a:lnTo>
                  <a:lnTo>
                    <a:pt x="136964" y="784983"/>
                  </a:lnTo>
                  <a:lnTo>
                    <a:pt x="136246" y="784526"/>
                  </a:lnTo>
                  <a:lnTo>
                    <a:pt x="134028" y="784853"/>
                  </a:lnTo>
                  <a:lnTo>
                    <a:pt x="134028" y="784396"/>
                  </a:lnTo>
                  <a:lnTo>
                    <a:pt x="134550" y="784070"/>
                  </a:lnTo>
                  <a:lnTo>
                    <a:pt x="134354" y="783026"/>
                  </a:lnTo>
                  <a:lnTo>
                    <a:pt x="134942" y="782895"/>
                  </a:lnTo>
                  <a:lnTo>
                    <a:pt x="134550" y="782438"/>
                  </a:lnTo>
                  <a:lnTo>
                    <a:pt x="134942" y="781525"/>
                  </a:lnTo>
                  <a:lnTo>
                    <a:pt x="133441" y="781394"/>
                  </a:lnTo>
                  <a:lnTo>
                    <a:pt x="132331" y="780155"/>
                  </a:lnTo>
                  <a:lnTo>
                    <a:pt x="131614" y="780155"/>
                  </a:lnTo>
                  <a:lnTo>
                    <a:pt x="131026" y="779698"/>
                  </a:lnTo>
                  <a:lnTo>
                    <a:pt x="132136" y="778327"/>
                  </a:lnTo>
                  <a:lnTo>
                    <a:pt x="131940" y="777414"/>
                  </a:lnTo>
                  <a:lnTo>
                    <a:pt x="133245" y="776370"/>
                  </a:lnTo>
                  <a:lnTo>
                    <a:pt x="133832" y="775195"/>
                  </a:lnTo>
                  <a:lnTo>
                    <a:pt x="137356" y="773368"/>
                  </a:lnTo>
                  <a:lnTo>
                    <a:pt x="137747" y="772781"/>
                  </a:lnTo>
                  <a:lnTo>
                    <a:pt x="137552" y="772194"/>
                  </a:lnTo>
                  <a:lnTo>
                    <a:pt x="136051" y="772650"/>
                  </a:lnTo>
                  <a:lnTo>
                    <a:pt x="134942" y="772520"/>
                  </a:lnTo>
                  <a:lnTo>
                    <a:pt x="136769" y="770889"/>
                  </a:lnTo>
                  <a:lnTo>
                    <a:pt x="138074" y="771019"/>
                  </a:lnTo>
                  <a:lnTo>
                    <a:pt x="139770" y="770562"/>
                  </a:lnTo>
                  <a:lnTo>
                    <a:pt x="140162" y="770106"/>
                  </a:lnTo>
                  <a:lnTo>
                    <a:pt x="141271" y="770106"/>
                  </a:lnTo>
                  <a:lnTo>
                    <a:pt x="141989" y="771280"/>
                  </a:lnTo>
                  <a:lnTo>
                    <a:pt x="142380" y="770954"/>
                  </a:lnTo>
                  <a:lnTo>
                    <a:pt x="143098" y="771280"/>
                  </a:lnTo>
                  <a:lnTo>
                    <a:pt x="142707" y="772324"/>
                  </a:lnTo>
                  <a:lnTo>
                    <a:pt x="144012" y="772194"/>
                  </a:lnTo>
                  <a:lnTo>
                    <a:pt x="144403" y="772520"/>
                  </a:lnTo>
                  <a:lnTo>
                    <a:pt x="145708" y="772063"/>
                  </a:lnTo>
                  <a:lnTo>
                    <a:pt x="146817" y="772846"/>
                  </a:lnTo>
                  <a:lnTo>
                    <a:pt x="149036" y="772259"/>
                  </a:lnTo>
                  <a:lnTo>
                    <a:pt x="149949" y="773173"/>
                  </a:lnTo>
                  <a:lnTo>
                    <a:pt x="151450" y="773042"/>
                  </a:lnTo>
                  <a:lnTo>
                    <a:pt x="152951" y="773956"/>
                  </a:lnTo>
                  <a:lnTo>
                    <a:pt x="154060" y="773825"/>
                  </a:lnTo>
                  <a:lnTo>
                    <a:pt x="154778" y="776239"/>
                  </a:lnTo>
                  <a:lnTo>
                    <a:pt x="155300" y="776109"/>
                  </a:lnTo>
                  <a:lnTo>
                    <a:pt x="155300" y="775195"/>
                  </a:lnTo>
                  <a:lnTo>
                    <a:pt x="156214" y="774282"/>
                  </a:lnTo>
                  <a:lnTo>
                    <a:pt x="158106" y="775065"/>
                  </a:lnTo>
                  <a:lnTo>
                    <a:pt x="159020" y="774478"/>
                  </a:lnTo>
                  <a:lnTo>
                    <a:pt x="160129" y="774478"/>
                  </a:lnTo>
                  <a:lnTo>
                    <a:pt x="160129" y="773694"/>
                  </a:lnTo>
                  <a:lnTo>
                    <a:pt x="160716" y="773564"/>
                  </a:lnTo>
                  <a:lnTo>
                    <a:pt x="160716" y="774021"/>
                  </a:lnTo>
                  <a:lnTo>
                    <a:pt x="161434" y="774478"/>
                  </a:lnTo>
                  <a:lnTo>
                    <a:pt x="162021" y="774478"/>
                  </a:lnTo>
                  <a:lnTo>
                    <a:pt x="162021" y="773890"/>
                  </a:lnTo>
                  <a:lnTo>
                    <a:pt x="163326" y="774021"/>
                  </a:lnTo>
                  <a:lnTo>
                    <a:pt x="164044" y="775195"/>
                  </a:lnTo>
                  <a:lnTo>
                    <a:pt x="164240" y="773564"/>
                  </a:lnTo>
                  <a:lnTo>
                    <a:pt x="165741" y="774151"/>
                  </a:lnTo>
                  <a:lnTo>
                    <a:pt x="166458" y="775522"/>
                  </a:lnTo>
                  <a:lnTo>
                    <a:pt x="166067" y="775848"/>
                  </a:lnTo>
                  <a:lnTo>
                    <a:pt x="165871" y="778980"/>
                  </a:lnTo>
                  <a:lnTo>
                    <a:pt x="167894" y="778980"/>
                  </a:lnTo>
                  <a:lnTo>
                    <a:pt x="168090" y="779437"/>
                  </a:lnTo>
                  <a:lnTo>
                    <a:pt x="171222" y="780220"/>
                  </a:lnTo>
                  <a:lnTo>
                    <a:pt x="171809" y="780676"/>
                  </a:lnTo>
                  <a:lnTo>
                    <a:pt x="171091" y="780807"/>
                  </a:lnTo>
                  <a:lnTo>
                    <a:pt x="167763" y="779893"/>
                  </a:lnTo>
                  <a:lnTo>
                    <a:pt x="166458" y="783026"/>
                  </a:lnTo>
                  <a:lnTo>
                    <a:pt x="165871" y="782895"/>
                  </a:lnTo>
                  <a:lnTo>
                    <a:pt x="164174" y="784722"/>
                  </a:lnTo>
                  <a:lnTo>
                    <a:pt x="164370" y="786549"/>
                  </a:lnTo>
                  <a:lnTo>
                    <a:pt x="165284" y="786549"/>
                  </a:lnTo>
                  <a:lnTo>
                    <a:pt x="165088" y="787137"/>
                  </a:lnTo>
                  <a:lnTo>
                    <a:pt x="166001" y="787920"/>
                  </a:lnTo>
                  <a:lnTo>
                    <a:pt x="166719" y="787920"/>
                  </a:lnTo>
                  <a:lnTo>
                    <a:pt x="168024" y="786875"/>
                  </a:lnTo>
                  <a:lnTo>
                    <a:pt x="168742" y="787463"/>
                  </a:lnTo>
                  <a:lnTo>
                    <a:pt x="169460" y="787006"/>
                  </a:lnTo>
                  <a:lnTo>
                    <a:pt x="169851" y="787463"/>
                  </a:lnTo>
                  <a:lnTo>
                    <a:pt x="169656" y="788507"/>
                  </a:lnTo>
                  <a:lnTo>
                    <a:pt x="170373" y="788963"/>
                  </a:lnTo>
                  <a:lnTo>
                    <a:pt x="170895" y="790007"/>
                  </a:lnTo>
                  <a:lnTo>
                    <a:pt x="171613" y="789681"/>
                  </a:lnTo>
                  <a:lnTo>
                    <a:pt x="170895" y="789094"/>
                  </a:lnTo>
                  <a:lnTo>
                    <a:pt x="171287" y="788180"/>
                  </a:lnTo>
                  <a:lnTo>
                    <a:pt x="171091" y="786680"/>
                  </a:lnTo>
                  <a:lnTo>
                    <a:pt x="173114" y="786549"/>
                  </a:lnTo>
                  <a:lnTo>
                    <a:pt x="174028" y="787463"/>
                  </a:lnTo>
                  <a:lnTo>
                    <a:pt x="175137" y="787463"/>
                  </a:lnTo>
                  <a:lnTo>
                    <a:pt x="174941" y="786549"/>
                  </a:lnTo>
                  <a:lnTo>
                    <a:pt x="175659" y="786092"/>
                  </a:lnTo>
                  <a:lnTo>
                    <a:pt x="179183" y="785636"/>
                  </a:lnTo>
                  <a:lnTo>
                    <a:pt x="179574" y="784722"/>
                  </a:lnTo>
                  <a:lnTo>
                    <a:pt x="180683" y="784135"/>
                  </a:lnTo>
                  <a:lnTo>
                    <a:pt x="181075" y="783091"/>
                  </a:lnTo>
                  <a:lnTo>
                    <a:pt x="182771" y="783874"/>
                  </a:lnTo>
                  <a:lnTo>
                    <a:pt x="182967" y="782373"/>
                  </a:lnTo>
                  <a:lnTo>
                    <a:pt x="184859" y="782504"/>
                  </a:lnTo>
                  <a:lnTo>
                    <a:pt x="185577" y="780872"/>
                  </a:lnTo>
                  <a:lnTo>
                    <a:pt x="186295" y="781329"/>
                  </a:lnTo>
                  <a:lnTo>
                    <a:pt x="187013" y="780872"/>
                  </a:lnTo>
                  <a:lnTo>
                    <a:pt x="187731" y="782243"/>
                  </a:lnTo>
                  <a:lnTo>
                    <a:pt x="188122" y="782243"/>
                  </a:lnTo>
                  <a:lnTo>
                    <a:pt x="187731" y="779828"/>
                  </a:lnTo>
                  <a:lnTo>
                    <a:pt x="187339" y="779502"/>
                  </a:lnTo>
                  <a:lnTo>
                    <a:pt x="188644" y="779045"/>
                  </a:lnTo>
                  <a:lnTo>
                    <a:pt x="189949" y="778001"/>
                  </a:lnTo>
                  <a:lnTo>
                    <a:pt x="190341" y="776957"/>
                  </a:lnTo>
                  <a:lnTo>
                    <a:pt x="191450" y="776501"/>
                  </a:lnTo>
                  <a:lnTo>
                    <a:pt x="191254" y="775913"/>
                  </a:lnTo>
                  <a:lnTo>
                    <a:pt x="190145" y="775782"/>
                  </a:lnTo>
                  <a:lnTo>
                    <a:pt x="190145" y="774739"/>
                  </a:lnTo>
                  <a:lnTo>
                    <a:pt x="188840" y="773956"/>
                  </a:lnTo>
                  <a:lnTo>
                    <a:pt x="188644" y="773042"/>
                  </a:lnTo>
                  <a:lnTo>
                    <a:pt x="189166" y="772455"/>
                  </a:lnTo>
                  <a:lnTo>
                    <a:pt x="189362" y="771411"/>
                  </a:lnTo>
                  <a:lnTo>
                    <a:pt x="190080" y="771411"/>
                  </a:lnTo>
                  <a:lnTo>
                    <a:pt x="189884" y="770954"/>
                  </a:lnTo>
                  <a:lnTo>
                    <a:pt x="190602" y="770628"/>
                  </a:lnTo>
                  <a:lnTo>
                    <a:pt x="190993" y="768996"/>
                  </a:lnTo>
                  <a:lnTo>
                    <a:pt x="191711" y="768670"/>
                  </a:lnTo>
                  <a:lnTo>
                    <a:pt x="192298" y="768996"/>
                  </a:lnTo>
                  <a:lnTo>
                    <a:pt x="193995" y="768866"/>
                  </a:lnTo>
                  <a:lnTo>
                    <a:pt x="194713" y="769323"/>
                  </a:lnTo>
                  <a:lnTo>
                    <a:pt x="195104" y="770236"/>
                  </a:lnTo>
                  <a:lnTo>
                    <a:pt x="196996" y="770824"/>
                  </a:lnTo>
                  <a:lnTo>
                    <a:pt x="197518" y="771867"/>
                  </a:lnTo>
                  <a:lnTo>
                    <a:pt x="197127" y="774869"/>
                  </a:lnTo>
                  <a:lnTo>
                    <a:pt x="197649" y="774412"/>
                  </a:lnTo>
                  <a:lnTo>
                    <a:pt x="198562" y="774543"/>
                  </a:lnTo>
                  <a:lnTo>
                    <a:pt x="199476" y="776370"/>
                  </a:lnTo>
                  <a:lnTo>
                    <a:pt x="201694" y="776370"/>
                  </a:lnTo>
                  <a:lnTo>
                    <a:pt x="204500" y="775782"/>
                  </a:lnTo>
                  <a:lnTo>
                    <a:pt x="205805" y="776565"/>
                  </a:lnTo>
                  <a:lnTo>
                    <a:pt x="206719" y="776565"/>
                  </a:lnTo>
                  <a:lnTo>
                    <a:pt x="207110" y="775391"/>
                  </a:lnTo>
                  <a:lnTo>
                    <a:pt x="209525" y="774934"/>
                  </a:lnTo>
                  <a:lnTo>
                    <a:pt x="210047" y="775522"/>
                  </a:lnTo>
                  <a:lnTo>
                    <a:pt x="210765" y="775195"/>
                  </a:lnTo>
                  <a:lnTo>
                    <a:pt x="211678" y="775522"/>
                  </a:lnTo>
                  <a:lnTo>
                    <a:pt x="212983" y="775065"/>
                  </a:lnTo>
                  <a:lnTo>
                    <a:pt x="212787" y="775848"/>
                  </a:lnTo>
                  <a:lnTo>
                    <a:pt x="214092" y="776305"/>
                  </a:lnTo>
                  <a:lnTo>
                    <a:pt x="214484" y="775978"/>
                  </a:lnTo>
                  <a:lnTo>
                    <a:pt x="215397" y="776305"/>
                  </a:lnTo>
                  <a:lnTo>
                    <a:pt x="217094" y="776174"/>
                  </a:lnTo>
                  <a:lnTo>
                    <a:pt x="219313" y="777088"/>
                  </a:lnTo>
                  <a:lnTo>
                    <a:pt x="219313" y="776305"/>
                  </a:lnTo>
                  <a:lnTo>
                    <a:pt x="217485" y="775718"/>
                  </a:lnTo>
                  <a:lnTo>
                    <a:pt x="216376" y="774673"/>
                  </a:lnTo>
                  <a:lnTo>
                    <a:pt x="215985" y="772585"/>
                  </a:lnTo>
                  <a:lnTo>
                    <a:pt x="215463" y="771215"/>
                  </a:lnTo>
                  <a:lnTo>
                    <a:pt x="214875" y="770889"/>
                  </a:lnTo>
                  <a:lnTo>
                    <a:pt x="214875" y="769388"/>
                  </a:lnTo>
                  <a:lnTo>
                    <a:pt x="212265" y="767887"/>
                  </a:lnTo>
                  <a:lnTo>
                    <a:pt x="212657" y="767561"/>
                  </a:lnTo>
                  <a:lnTo>
                    <a:pt x="212265" y="765930"/>
                  </a:lnTo>
                  <a:lnTo>
                    <a:pt x="212853" y="765342"/>
                  </a:lnTo>
                  <a:lnTo>
                    <a:pt x="212853" y="764755"/>
                  </a:lnTo>
                  <a:lnTo>
                    <a:pt x="213766" y="763972"/>
                  </a:lnTo>
                  <a:lnTo>
                    <a:pt x="213766" y="763515"/>
                  </a:lnTo>
                  <a:lnTo>
                    <a:pt x="214484" y="763189"/>
                  </a:lnTo>
                  <a:lnTo>
                    <a:pt x="214484" y="762275"/>
                  </a:lnTo>
                  <a:lnTo>
                    <a:pt x="215397" y="761819"/>
                  </a:lnTo>
                  <a:lnTo>
                    <a:pt x="215789" y="760448"/>
                  </a:lnTo>
                  <a:lnTo>
                    <a:pt x="216898" y="759535"/>
                  </a:lnTo>
                  <a:lnTo>
                    <a:pt x="218007" y="759404"/>
                  </a:lnTo>
                  <a:lnTo>
                    <a:pt x="218921" y="758491"/>
                  </a:lnTo>
                  <a:lnTo>
                    <a:pt x="220944" y="757903"/>
                  </a:lnTo>
                  <a:lnTo>
                    <a:pt x="221335" y="757316"/>
                  </a:lnTo>
                  <a:lnTo>
                    <a:pt x="223032" y="757316"/>
                  </a:lnTo>
                  <a:lnTo>
                    <a:pt x="224533" y="756729"/>
                  </a:lnTo>
                  <a:lnTo>
                    <a:pt x="225120" y="756729"/>
                  </a:lnTo>
                  <a:lnTo>
                    <a:pt x="225120" y="757055"/>
                  </a:lnTo>
                  <a:lnTo>
                    <a:pt x="227143" y="756729"/>
                  </a:lnTo>
                  <a:lnTo>
                    <a:pt x="227534" y="757186"/>
                  </a:lnTo>
                  <a:lnTo>
                    <a:pt x="228056" y="757186"/>
                  </a:lnTo>
                  <a:lnTo>
                    <a:pt x="232363" y="755098"/>
                  </a:lnTo>
                  <a:lnTo>
                    <a:pt x="233472" y="752096"/>
                  </a:lnTo>
                  <a:lnTo>
                    <a:pt x="235495" y="751639"/>
                  </a:lnTo>
                  <a:lnTo>
                    <a:pt x="235495" y="750595"/>
                  </a:lnTo>
                  <a:lnTo>
                    <a:pt x="236213" y="750008"/>
                  </a:lnTo>
                  <a:lnTo>
                    <a:pt x="236017" y="749421"/>
                  </a:lnTo>
                  <a:lnTo>
                    <a:pt x="237518" y="749290"/>
                  </a:lnTo>
                  <a:lnTo>
                    <a:pt x="238040" y="747789"/>
                  </a:lnTo>
                  <a:lnTo>
                    <a:pt x="238953" y="747006"/>
                  </a:lnTo>
                  <a:lnTo>
                    <a:pt x="238953" y="746223"/>
                  </a:lnTo>
                  <a:lnTo>
                    <a:pt x="239867" y="745897"/>
                  </a:lnTo>
                  <a:lnTo>
                    <a:pt x="239867" y="745571"/>
                  </a:lnTo>
                  <a:lnTo>
                    <a:pt x="240585" y="745571"/>
                  </a:lnTo>
                  <a:lnTo>
                    <a:pt x="242085" y="741656"/>
                  </a:lnTo>
                  <a:lnTo>
                    <a:pt x="243586" y="740024"/>
                  </a:lnTo>
                  <a:lnTo>
                    <a:pt x="244108" y="738850"/>
                  </a:lnTo>
                  <a:lnTo>
                    <a:pt x="243913" y="737479"/>
                  </a:lnTo>
                  <a:lnTo>
                    <a:pt x="246523" y="735979"/>
                  </a:lnTo>
                  <a:lnTo>
                    <a:pt x="246719" y="734804"/>
                  </a:lnTo>
                  <a:lnTo>
                    <a:pt x="247110" y="734674"/>
                  </a:lnTo>
                  <a:lnTo>
                    <a:pt x="247110" y="733173"/>
                  </a:lnTo>
                  <a:lnTo>
                    <a:pt x="246196" y="732129"/>
                  </a:lnTo>
                  <a:lnTo>
                    <a:pt x="245087" y="731998"/>
                  </a:lnTo>
                  <a:lnTo>
                    <a:pt x="244891" y="731411"/>
                  </a:lnTo>
                  <a:lnTo>
                    <a:pt x="245805" y="730497"/>
                  </a:lnTo>
                  <a:lnTo>
                    <a:pt x="246719" y="730367"/>
                  </a:lnTo>
                  <a:lnTo>
                    <a:pt x="249329" y="728866"/>
                  </a:lnTo>
                  <a:lnTo>
                    <a:pt x="250242" y="726126"/>
                  </a:lnTo>
                  <a:lnTo>
                    <a:pt x="250046" y="725082"/>
                  </a:lnTo>
                  <a:lnTo>
                    <a:pt x="251156" y="723842"/>
                  </a:lnTo>
                  <a:lnTo>
                    <a:pt x="254288" y="725930"/>
                  </a:lnTo>
                  <a:lnTo>
                    <a:pt x="254679" y="727105"/>
                  </a:lnTo>
                  <a:lnTo>
                    <a:pt x="256898" y="727561"/>
                  </a:lnTo>
                  <a:lnTo>
                    <a:pt x="257420" y="728018"/>
                  </a:lnTo>
                  <a:lnTo>
                    <a:pt x="257420" y="728931"/>
                  </a:lnTo>
                  <a:lnTo>
                    <a:pt x="257811" y="729388"/>
                  </a:lnTo>
                  <a:lnTo>
                    <a:pt x="258921" y="729388"/>
                  </a:lnTo>
                  <a:lnTo>
                    <a:pt x="259312" y="729845"/>
                  </a:lnTo>
                  <a:lnTo>
                    <a:pt x="260421" y="729519"/>
                  </a:lnTo>
                  <a:lnTo>
                    <a:pt x="260813" y="729976"/>
                  </a:lnTo>
                  <a:lnTo>
                    <a:pt x="260421" y="730302"/>
                  </a:lnTo>
                  <a:lnTo>
                    <a:pt x="260617" y="730759"/>
                  </a:lnTo>
                  <a:lnTo>
                    <a:pt x="262640" y="730759"/>
                  </a:lnTo>
                  <a:lnTo>
                    <a:pt x="264336" y="731933"/>
                  </a:lnTo>
                  <a:lnTo>
                    <a:pt x="264728" y="733434"/>
                  </a:lnTo>
                  <a:lnTo>
                    <a:pt x="266425" y="734674"/>
                  </a:lnTo>
                  <a:lnTo>
                    <a:pt x="266947" y="735261"/>
                  </a:lnTo>
                  <a:lnTo>
                    <a:pt x="266947" y="736044"/>
                  </a:lnTo>
                  <a:lnTo>
                    <a:pt x="267664" y="736631"/>
                  </a:lnTo>
                  <a:lnTo>
                    <a:pt x="267860" y="737806"/>
                  </a:lnTo>
                  <a:lnTo>
                    <a:pt x="267469" y="738132"/>
                  </a:lnTo>
                  <a:lnTo>
                    <a:pt x="267273" y="739502"/>
                  </a:lnTo>
                  <a:lnTo>
                    <a:pt x="267664" y="739959"/>
                  </a:lnTo>
                  <a:lnTo>
                    <a:pt x="267664" y="741134"/>
                  </a:lnTo>
                  <a:lnTo>
                    <a:pt x="268056" y="741134"/>
                  </a:lnTo>
                  <a:lnTo>
                    <a:pt x="268774" y="740220"/>
                  </a:lnTo>
                  <a:lnTo>
                    <a:pt x="268774" y="737219"/>
                  </a:lnTo>
                  <a:lnTo>
                    <a:pt x="269883" y="736044"/>
                  </a:lnTo>
                  <a:lnTo>
                    <a:pt x="269883" y="733956"/>
                  </a:lnTo>
                  <a:lnTo>
                    <a:pt x="269296" y="732325"/>
                  </a:lnTo>
                  <a:lnTo>
                    <a:pt x="267599" y="731280"/>
                  </a:lnTo>
                  <a:lnTo>
                    <a:pt x="266686" y="731150"/>
                  </a:lnTo>
                  <a:lnTo>
                    <a:pt x="265772" y="731933"/>
                  </a:lnTo>
                  <a:lnTo>
                    <a:pt x="265250" y="731933"/>
                  </a:lnTo>
                  <a:lnTo>
                    <a:pt x="266164" y="729976"/>
                  </a:lnTo>
                  <a:lnTo>
                    <a:pt x="266359" y="728344"/>
                  </a:lnTo>
                  <a:lnTo>
                    <a:pt x="265642" y="726843"/>
                  </a:lnTo>
                  <a:lnTo>
                    <a:pt x="265642" y="725343"/>
                  </a:lnTo>
                  <a:lnTo>
                    <a:pt x="263945" y="723711"/>
                  </a:lnTo>
                  <a:lnTo>
                    <a:pt x="263945" y="723124"/>
                  </a:lnTo>
                  <a:lnTo>
                    <a:pt x="264663" y="722537"/>
                  </a:lnTo>
                  <a:lnTo>
                    <a:pt x="264663" y="721297"/>
                  </a:lnTo>
                  <a:lnTo>
                    <a:pt x="265250" y="720123"/>
                  </a:lnTo>
                  <a:lnTo>
                    <a:pt x="265054" y="719078"/>
                  </a:lnTo>
                  <a:lnTo>
                    <a:pt x="265446" y="718948"/>
                  </a:lnTo>
                  <a:lnTo>
                    <a:pt x="265642" y="717774"/>
                  </a:lnTo>
                  <a:lnTo>
                    <a:pt x="266555" y="717643"/>
                  </a:lnTo>
                  <a:lnTo>
                    <a:pt x="266947" y="718100"/>
                  </a:lnTo>
                  <a:lnTo>
                    <a:pt x="269557" y="718426"/>
                  </a:lnTo>
                  <a:lnTo>
                    <a:pt x="270862" y="717643"/>
                  </a:lnTo>
                  <a:lnTo>
                    <a:pt x="270862" y="717056"/>
                  </a:lnTo>
                  <a:lnTo>
                    <a:pt x="271449" y="716599"/>
                  </a:lnTo>
                  <a:lnTo>
                    <a:pt x="273276" y="716599"/>
                  </a:lnTo>
                  <a:lnTo>
                    <a:pt x="275299" y="715229"/>
                  </a:lnTo>
                  <a:lnTo>
                    <a:pt x="280323" y="715685"/>
                  </a:lnTo>
                  <a:lnTo>
                    <a:pt x="280845" y="714902"/>
                  </a:lnTo>
                  <a:lnTo>
                    <a:pt x="279932" y="713989"/>
                  </a:lnTo>
                  <a:lnTo>
                    <a:pt x="279932" y="713206"/>
                  </a:lnTo>
                  <a:lnTo>
                    <a:pt x="280323" y="713075"/>
                  </a:lnTo>
                  <a:lnTo>
                    <a:pt x="288480" y="713075"/>
                  </a:lnTo>
                  <a:lnTo>
                    <a:pt x="292003" y="712292"/>
                  </a:lnTo>
                  <a:lnTo>
                    <a:pt x="292917" y="711379"/>
                  </a:lnTo>
                  <a:lnTo>
                    <a:pt x="294222" y="712292"/>
                  </a:lnTo>
                  <a:lnTo>
                    <a:pt x="294222" y="712097"/>
                  </a:lnTo>
                  <a:lnTo>
                    <a:pt x="299964" y="712684"/>
                  </a:lnTo>
                  <a:lnTo>
                    <a:pt x="301073" y="711444"/>
                  </a:lnTo>
                  <a:lnTo>
                    <a:pt x="301791" y="711444"/>
                  </a:lnTo>
                  <a:lnTo>
                    <a:pt x="302509" y="709943"/>
                  </a:lnTo>
                  <a:lnTo>
                    <a:pt x="305315" y="708899"/>
                  </a:lnTo>
                  <a:lnTo>
                    <a:pt x="307925" y="709226"/>
                  </a:lnTo>
                  <a:lnTo>
                    <a:pt x="309426" y="710009"/>
                  </a:lnTo>
                  <a:lnTo>
                    <a:pt x="309621" y="710922"/>
                  </a:lnTo>
                  <a:lnTo>
                    <a:pt x="309230" y="711509"/>
                  </a:lnTo>
                  <a:lnTo>
                    <a:pt x="309621" y="712097"/>
                  </a:lnTo>
                  <a:lnTo>
                    <a:pt x="311514" y="712097"/>
                  </a:lnTo>
                  <a:lnTo>
                    <a:pt x="312232" y="712880"/>
                  </a:lnTo>
                  <a:lnTo>
                    <a:pt x="312819" y="714380"/>
                  </a:lnTo>
                  <a:lnTo>
                    <a:pt x="313210" y="714380"/>
                  </a:lnTo>
                  <a:lnTo>
                    <a:pt x="313602" y="713467"/>
                  </a:lnTo>
                  <a:lnTo>
                    <a:pt x="316930" y="714380"/>
                  </a:lnTo>
                  <a:lnTo>
                    <a:pt x="322476" y="713793"/>
                  </a:lnTo>
                  <a:lnTo>
                    <a:pt x="323586" y="712749"/>
                  </a:lnTo>
                  <a:lnTo>
                    <a:pt x="326913" y="711379"/>
                  </a:lnTo>
                  <a:lnTo>
                    <a:pt x="328936" y="709421"/>
                  </a:lnTo>
                  <a:lnTo>
                    <a:pt x="329654" y="709290"/>
                  </a:lnTo>
                  <a:lnTo>
                    <a:pt x="330045" y="707203"/>
                  </a:lnTo>
                  <a:lnTo>
                    <a:pt x="331155" y="705963"/>
                  </a:lnTo>
                  <a:lnTo>
                    <a:pt x="332068" y="703679"/>
                  </a:lnTo>
                  <a:lnTo>
                    <a:pt x="333373" y="702504"/>
                  </a:lnTo>
                  <a:lnTo>
                    <a:pt x="334287" y="702374"/>
                  </a:lnTo>
                  <a:lnTo>
                    <a:pt x="335396" y="701134"/>
                  </a:lnTo>
                  <a:lnTo>
                    <a:pt x="336701" y="700808"/>
                  </a:lnTo>
                  <a:lnTo>
                    <a:pt x="337419" y="700221"/>
                  </a:lnTo>
                  <a:lnTo>
                    <a:pt x="338724" y="697350"/>
                  </a:lnTo>
                  <a:lnTo>
                    <a:pt x="338724" y="696305"/>
                  </a:lnTo>
                  <a:lnTo>
                    <a:pt x="338137" y="695979"/>
                  </a:lnTo>
                  <a:lnTo>
                    <a:pt x="338137" y="695392"/>
                  </a:lnTo>
                  <a:lnTo>
                    <a:pt x="338854" y="695066"/>
                  </a:lnTo>
                  <a:lnTo>
                    <a:pt x="339246" y="693434"/>
                  </a:lnTo>
                  <a:lnTo>
                    <a:pt x="340159" y="693434"/>
                  </a:lnTo>
                  <a:lnTo>
                    <a:pt x="339964" y="695522"/>
                  </a:lnTo>
                  <a:lnTo>
                    <a:pt x="340355" y="695979"/>
                  </a:lnTo>
                  <a:lnTo>
                    <a:pt x="341465" y="696436"/>
                  </a:lnTo>
                  <a:lnTo>
                    <a:pt x="342965" y="696436"/>
                  </a:lnTo>
                  <a:lnTo>
                    <a:pt x="344270" y="695653"/>
                  </a:lnTo>
                  <a:lnTo>
                    <a:pt x="344988" y="695653"/>
                  </a:lnTo>
                  <a:lnTo>
                    <a:pt x="345706" y="694609"/>
                  </a:lnTo>
                  <a:lnTo>
                    <a:pt x="346424" y="694609"/>
                  </a:lnTo>
                  <a:lnTo>
                    <a:pt x="347533" y="692977"/>
                  </a:lnTo>
                  <a:lnTo>
                    <a:pt x="350665" y="691738"/>
                  </a:lnTo>
                  <a:lnTo>
                    <a:pt x="353667" y="688540"/>
                  </a:lnTo>
                  <a:lnTo>
                    <a:pt x="355168" y="686257"/>
                  </a:lnTo>
                  <a:lnTo>
                    <a:pt x="355363" y="685343"/>
                  </a:lnTo>
                  <a:lnTo>
                    <a:pt x="359474" y="682341"/>
                  </a:lnTo>
                  <a:lnTo>
                    <a:pt x="359866" y="681428"/>
                  </a:lnTo>
                  <a:lnTo>
                    <a:pt x="362280" y="679340"/>
                  </a:lnTo>
                  <a:lnTo>
                    <a:pt x="364890" y="675686"/>
                  </a:lnTo>
                  <a:lnTo>
                    <a:pt x="366913" y="674446"/>
                  </a:lnTo>
                  <a:lnTo>
                    <a:pt x="367109" y="672945"/>
                  </a:lnTo>
                  <a:lnTo>
                    <a:pt x="369131" y="670400"/>
                  </a:lnTo>
                  <a:lnTo>
                    <a:pt x="371741" y="669487"/>
                  </a:lnTo>
                  <a:lnTo>
                    <a:pt x="373438" y="668247"/>
                  </a:lnTo>
                  <a:lnTo>
                    <a:pt x="374743" y="668834"/>
                  </a:lnTo>
                  <a:lnTo>
                    <a:pt x="374939" y="669748"/>
                  </a:lnTo>
                  <a:lnTo>
                    <a:pt x="375657" y="670205"/>
                  </a:lnTo>
                  <a:lnTo>
                    <a:pt x="376244" y="672749"/>
                  </a:lnTo>
                  <a:lnTo>
                    <a:pt x="376962" y="673337"/>
                  </a:lnTo>
                  <a:lnTo>
                    <a:pt x="378267" y="673467"/>
                  </a:lnTo>
                  <a:lnTo>
                    <a:pt x="380485" y="673010"/>
                  </a:lnTo>
                  <a:lnTo>
                    <a:pt x="383291" y="670466"/>
                  </a:lnTo>
                  <a:lnTo>
                    <a:pt x="383878" y="670596"/>
                  </a:lnTo>
                  <a:lnTo>
                    <a:pt x="384074" y="671836"/>
                  </a:lnTo>
                  <a:lnTo>
                    <a:pt x="384466" y="671966"/>
                  </a:lnTo>
                  <a:lnTo>
                    <a:pt x="386488" y="671640"/>
                  </a:lnTo>
                  <a:lnTo>
                    <a:pt x="392035" y="667986"/>
                  </a:lnTo>
                  <a:lnTo>
                    <a:pt x="392753" y="666616"/>
                  </a:lnTo>
                  <a:lnTo>
                    <a:pt x="394645" y="665572"/>
                  </a:lnTo>
                  <a:lnTo>
                    <a:pt x="394841" y="664984"/>
                  </a:lnTo>
                  <a:lnTo>
                    <a:pt x="395754" y="664528"/>
                  </a:lnTo>
                  <a:lnTo>
                    <a:pt x="395754" y="664071"/>
                  </a:lnTo>
                  <a:lnTo>
                    <a:pt x="396864" y="663745"/>
                  </a:lnTo>
                  <a:lnTo>
                    <a:pt x="398756" y="662244"/>
                  </a:lnTo>
                  <a:lnTo>
                    <a:pt x="398952" y="661330"/>
                  </a:lnTo>
                  <a:lnTo>
                    <a:pt x="400648" y="660874"/>
                  </a:lnTo>
                  <a:lnTo>
                    <a:pt x="403063" y="658329"/>
                  </a:lnTo>
                  <a:lnTo>
                    <a:pt x="405868" y="656697"/>
                  </a:lnTo>
                  <a:lnTo>
                    <a:pt x="405868" y="655914"/>
                  </a:lnTo>
                  <a:lnTo>
                    <a:pt x="406978" y="654740"/>
                  </a:lnTo>
                  <a:lnTo>
                    <a:pt x="407173" y="653826"/>
                  </a:lnTo>
                  <a:lnTo>
                    <a:pt x="408478" y="652782"/>
                  </a:lnTo>
                  <a:lnTo>
                    <a:pt x="410893" y="651542"/>
                  </a:lnTo>
                  <a:lnTo>
                    <a:pt x="413699" y="651542"/>
                  </a:lnTo>
                  <a:lnTo>
                    <a:pt x="415395" y="651086"/>
                  </a:lnTo>
                  <a:lnTo>
                    <a:pt x="415982" y="650499"/>
                  </a:lnTo>
                  <a:lnTo>
                    <a:pt x="417092" y="650629"/>
                  </a:lnTo>
                  <a:lnTo>
                    <a:pt x="418005" y="650042"/>
                  </a:lnTo>
                  <a:lnTo>
                    <a:pt x="418201" y="649128"/>
                  </a:lnTo>
                  <a:lnTo>
                    <a:pt x="420224" y="647497"/>
                  </a:lnTo>
                  <a:lnTo>
                    <a:pt x="421529" y="647040"/>
                  </a:lnTo>
                  <a:lnTo>
                    <a:pt x="426358" y="643582"/>
                  </a:lnTo>
                  <a:lnTo>
                    <a:pt x="428380" y="640384"/>
                  </a:lnTo>
                  <a:lnTo>
                    <a:pt x="428185" y="638557"/>
                  </a:lnTo>
                  <a:lnTo>
                    <a:pt x="428772" y="638427"/>
                  </a:lnTo>
                  <a:lnTo>
                    <a:pt x="428772" y="637970"/>
                  </a:lnTo>
                  <a:lnTo>
                    <a:pt x="430077" y="636730"/>
                  </a:lnTo>
                  <a:lnTo>
                    <a:pt x="430795" y="636600"/>
                  </a:lnTo>
                  <a:lnTo>
                    <a:pt x="430795" y="636143"/>
                  </a:lnTo>
                  <a:lnTo>
                    <a:pt x="431382" y="636143"/>
                  </a:lnTo>
                  <a:lnTo>
                    <a:pt x="431578" y="635360"/>
                  </a:lnTo>
                  <a:lnTo>
                    <a:pt x="431969" y="635360"/>
                  </a:lnTo>
                  <a:lnTo>
                    <a:pt x="431969" y="634903"/>
                  </a:lnTo>
                  <a:lnTo>
                    <a:pt x="432687" y="634316"/>
                  </a:lnTo>
                  <a:lnTo>
                    <a:pt x="432883" y="632946"/>
                  </a:lnTo>
                  <a:lnTo>
                    <a:pt x="432491" y="632032"/>
                  </a:lnTo>
                  <a:lnTo>
                    <a:pt x="433796" y="630662"/>
                  </a:lnTo>
                  <a:lnTo>
                    <a:pt x="433079" y="629748"/>
                  </a:lnTo>
                  <a:lnTo>
                    <a:pt x="433274" y="629161"/>
                  </a:lnTo>
                  <a:lnTo>
                    <a:pt x="433862" y="628835"/>
                  </a:lnTo>
                  <a:lnTo>
                    <a:pt x="434057" y="628052"/>
                  </a:lnTo>
                  <a:lnTo>
                    <a:pt x="434971" y="627595"/>
                  </a:lnTo>
                  <a:lnTo>
                    <a:pt x="437777" y="627725"/>
                  </a:lnTo>
                  <a:lnTo>
                    <a:pt x="438299" y="626812"/>
                  </a:lnTo>
                  <a:lnTo>
                    <a:pt x="438886" y="626681"/>
                  </a:lnTo>
                  <a:lnTo>
                    <a:pt x="440909" y="621853"/>
                  </a:lnTo>
                  <a:lnTo>
                    <a:pt x="440713" y="621265"/>
                  </a:lnTo>
                  <a:lnTo>
                    <a:pt x="441104" y="620026"/>
                  </a:lnTo>
                  <a:lnTo>
                    <a:pt x="442932" y="619699"/>
                  </a:lnTo>
                  <a:lnTo>
                    <a:pt x="442932" y="619243"/>
                  </a:lnTo>
                  <a:lnTo>
                    <a:pt x="444041" y="618656"/>
                  </a:lnTo>
                  <a:lnTo>
                    <a:pt x="444954" y="615654"/>
                  </a:lnTo>
                  <a:lnTo>
                    <a:pt x="446651" y="614610"/>
                  </a:lnTo>
                  <a:lnTo>
                    <a:pt x="448674" y="611412"/>
                  </a:lnTo>
                  <a:lnTo>
                    <a:pt x="449196" y="610368"/>
                  </a:lnTo>
                  <a:lnTo>
                    <a:pt x="449196" y="608737"/>
                  </a:lnTo>
                  <a:lnTo>
                    <a:pt x="449783" y="608606"/>
                  </a:lnTo>
                  <a:lnTo>
                    <a:pt x="449783" y="607823"/>
                  </a:lnTo>
                  <a:lnTo>
                    <a:pt x="450175" y="607497"/>
                  </a:lnTo>
                  <a:lnTo>
                    <a:pt x="450175" y="606257"/>
                  </a:lnTo>
                  <a:lnTo>
                    <a:pt x="450892" y="604887"/>
                  </a:lnTo>
                  <a:lnTo>
                    <a:pt x="452589" y="603191"/>
                  </a:lnTo>
                  <a:lnTo>
                    <a:pt x="452589" y="602407"/>
                  </a:lnTo>
                  <a:lnTo>
                    <a:pt x="453502" y="601168"/>
                  </a:lnTo>
                  <a:lnTo>
                    <a:pt x="454220" y="597514"/>
                  </a:lnTo>
                  <a:lnTo>
                    <a:pt x="454938" y="596470"/>
                  </a:lnTo>
                  <a:lnTo>
                    <a:pt x="455460" y="594512"/>
                  </a:lnTo>
                  <a:lnTo>
                    <a:pt x="456047" y="589814"/>
                  </a:lnTo>
                  <a:lnTo>
                    <a:pt x="456439" y="589684"/>
                  </a:lnTo>
                  <a:lnTo>
                    <a:pt x="458135" y="586356"/>
                  </a:lnTo>
                  <a:lnTo>
                    <a:pt x="458331" y="583745"/>
                  </a:lnTo>
                  <a:lnTo>
                    <a:pt x="459049" y="582506"/>
                  </a:lnTo>
                  <a:lnTo>
                    <a:pt x="459049" y="581592"/>
                  </a:lnTo>
                  <a:lnTo>
                    <a:pt x="460941" y="578982"/>
                  </a:lnTo>
                  <a:lnTo>
                    <a:pt x="461137" y="578069"/>
                  </a:lnTo>
                  <a:lnTo>
                    <a:pt x="461855" y="577481"/>
                  </a:lnTo>
                  <a:lnTo>
                    <a:pt x="461855" y="576242"/>
                  </a:lnTo>
                  <a:lnTo>
                    <a:pt x="462768" y="574741"/>
                  </a:lnTo>
                  <a:lnTo>
                    <a:pt x="462964" y="573371"/>
                  </a:lnTo>
                  <a:lnTo>
                    <a:pt x="463682" y="572783"/>
                  </a:lnTo>
                  <a:lnTo>
                    <a:pt x="463878" y="571739"/>
                  </a:lnTo>
                  <a:lnTo>
                    <a:pt x="464465" y="571282"/>
                  </a:lnTo>
                  <a:lnTo>
                    <a:pt x="466161" y="570956"/>
                  </a:lnTo>
                  <a:lnTo>
                    <a:pt x="466553" y="570499"/>
                  </a:lnTo>
                  <a:lnTo>
                    <a:pt x="465444" y="568672"/>
                  </a:lnTo>
                  <a:lnTo>
                    <a:pt x="465444" y="567302"/>
                  </a:lnTo>
                  <a:lnTo>
                    <a:pt x="464726" y="565932"/>
                  </a:lnTo>
                  <a:lnTo>
                    <a:pt x="465835" y="564692"/>
                  </a:lnTo>
                  <a:lnTo>
                    <a:pt x="465835" y="563778"/>
                  </a:lnTo>
                  <a:lnTo>
                    <a:pt x="465248" y="563452"/>
                  </a:lnTo>
                  <a:lnTo>
                    <a:pt x="465639" y="562408"/>
                  </a:lnTo>
                  <a:lnTo>
                    <a:pt x="466031" y="562408"/>
                  </a:lnTo>
                  <a:lnTo>
                    <a:pt x="465639" y="561951"/>
                  </a:lnTo>
                  <a:lnTo>
                    <a:pt x="465639" y="560712"/>
                  </a:lnTo>
                  <a:lnTo>
                    <a:pt x="466749" y="560581"/>
                  </a:lnTo>
                  <a:lnTo>
                    <a:pt x="467336" y="559667"/>
                  </a:lnTo>
                  <a:lnTo>
                    <a:pt x="466944" y="559211"/>
                  </a:lnTo>
                  <a:lnTo>
                    <a:pt x="466553" y="556144"/>
                  </a:lnTo>
                  <a:lnTo>
                    <a:pt x="467271" y="555230"/>
                  </a:lnTo>
                  <a:lnTo>
                    <a:pt x="467662" y="553077"/>
                  </a:lnTo>
                  <a:lnTo>
                    <a:pt x="468772" y="552033"/>
                  </a:lnTo>
                  <a:lnTo>
                    <a:pt x="468772" y="551250"/>
                  </a:lnTo>
                  <a:lnTo>
                    <a:pt x="468249" y="551119"/>
                  </a:lnTo>
                  <a:lnTo>
                    <a:pt x="468054" y="550532"/>
                  </a:lnTo>
                  <a:lnTo>
                    <a:pt x="468249" y="549749"/>
                  </a:lnTo>
                  <a:lnTo>
                    <a:pt x="467662" y="548966"/>
                  </a:lnTo>
                  <a:lnTo>
                    <a:pt x="468054" y="548379"/>
                  </a:lnTo>
                  <a:lnTo>
                    <a:pt x="468445" y="544855"/>
                  </a:lnTo>
                  <a:lnTo>
                    <a:pt x="469359" y="542702"/>
                  </a:lnTo>
                  <a:lnTo>
                    <a:pt x="469163" y="541462"/>
                  </a:lnTo>
                  <a:lnTo>
                    <a:pt x="470076" y="540679"/>
                  </a:lnTo>
                  <a:lnTo>
                    <a:pt x="470468" y="538069"/>
                  </a:lnTo>
                  <a:lnTo>
                    <a:pt x="472165" y="533501"/>
                  </a:lnTo>
                  <a:lnTo>
                    <a:pt x="472165" y="532261"/>
                  </a:lnTo>
                  <a:lnTo>
                    <a:pt x="474383" y="528738"/>
                  </a:lnTo>
                  <a:lnTo>
                    <a:pt x="474383" y="527367"/>
                  </a:lnTo>
                  <a:lnTo>
                    <a:pt x="478103" y="525214"/>
                  </a:lnTo>
                  <a:lnTo>
                    <a:pt x="478103" y="520973"/>
                  </a:lnTo>
                  <a:lnTo>
                    <a:pt x="477711" y="519603"/>
                  </a:lnTo>
                  <a:lnTo>
                    <a:pt x="477907" y="515622"/>
                  </a:lnTo>
                  <a:lnTo>
                    <a:pt x="477189" y="509815"/>
                  </a:lnTo>
                  <a:lnTo>
                    <a:pt x="476667" y="508118"/>
                  </a:lnTo>
                  <a:lnTo>
                    <a:pt x="476667" y="505965"/>
                  </a:lnTo>
                  <a:lnTo>
                    <a:pt x="475753" y="501723"/>
                  </a:lnTo>
                  <a:lnTo>
                    <a:pt x="476145" y="498657"/>
                  </a:lnTo>
                  <a:lnTo>
                    <a:pt x="476732" y="497743"/>
                  </a:lnTo>
                  <a:lnTo>
                    <a:pt x="478559" y="497417"/>
                  </a:lnTo>
                  <a:lnTo>
                    <a:pt x="478755" y="499570"/>
                  </a:lnTo>
                  <a:lnTo>
                    <a:pt x="480452" y="500157"/>
                  </a:lnTo>
                  <a:lnTo>
                    <a:pt x="480843" y="500745"/>
                  </a:lnTo>
                  <a:lnTo>
                    <a:pt x="481561" y="500288"/>
                  </a:lnTo>
                  <a:lnTo>
                    <a:pt x="481952" y="500875"/>
                  </a:lnTo>
                  <a:lnTo>
                    <a:pt x="482474" y="500875"/>
                  </a:lnTo>
                  <a:lnTo>
                    <a:pt x="482866" y="500288"/>
                  </a:lnTo>
                  <a:lnTo>
                    <a:pt x="483584" y="500288"/>
                  </a:lnTo>
                  <a:lnTo>
                    <a:pt x="484497" y="499374"/>
                  </a:lnTo>
                  <a:lnTo>
                    <a:pt x="485998" y="499701"/>
                  </a:lnTo>
                  <a:lnTo>
                    <a:pt x="486716" y="500288"/>
                  </a:lnTo>
                  <a:lnTo>
                    <a:pt x="488021" y="500157"/>
                  </a:lnTo>
                  <a:lnTo>
                    <a:pt x="488021" y="500745"/>
                  </a:lnTo>
                  <a:lnTo>
                    <a:pt x="488934" y="500745"/>
                  </a:lnTo>
                  <a:lnTo>
                    <a:pt x="491936" y="498918"/>
                  </a:lnTo>
                  <a:lnTo>
                    <a:pt x="492523" y="498004"/>
                  </a:lnTo>
                  <a:lnTo>
                    <a:pt x="494220" y="496960"/>
                  </a:lnTo>
                  <a:lnTo>
                    <a:pt x="494937" y="496634"/>
                  </a:lnTo>
                  <a:lnTo>
                    <a:pt x="496438" y="496960"/>
                  </a:lnTo>
                  <a:lnTo>
                    <a:pt x="496634" y="496047"/>
                  </a:lnTo>
                  <a:lnTo>
                    <a:pt x="497743" y="495133"/>
                  </a:lnTo>
                  <a:lnTo>
                    <a:pt x="498657" y="495133"/>
                  </a:lnTo>
                  <a:lnTo>
                    <a:pt x="499179" y="494350"/>
                  </a:lnTo>
                  <a:lnTo>
                    <a:pt x="500288" y="494220"/>
                  </a:lnTo>
                  <a:lnTo>
                    <a:pt x="500484" y="493763"/>
                  </a:lnTo>
                  <a:lnTo>
                    <a:pt x="499375" y="493175"/>
                  </a:lnTo>
                  <a:lnTo>
                    <a:pt x="499375" y="491805"/>
                  </a:lnTo>
                  <a:lnTo>
                    <a:pt x="499962" y="491022"/>
                  </a:lnTo>
                  <a:lnTo>
                    <a:pt x="502181" y="490696"/>
                  </a:lnTo>
                  <a:lnTo>
                    <a:pt x="502181" y="490239"/>
                  </a:lnTo>
                  <a:lnTo>
                    <a:pt x="501071" y="490239"/>
                  </a:lnTo>
                  <a:lnTo>
                    <a:pt x="501071" y="490239"/>
                  </a:lnTo>
                  <a:lnTo>
                    <a:pt x="501985" y="489195"/>
                  </a:lnTo>
                  <a:lnTo>
                    <a:pt x="502703" y="489064"/>
                  </a:lnTo>
                  <a:lnTo>
                    <a:pt x="502507" y="488021"/>
                  </a:lnTo>
                  <a:lnTo>
                    <a:pt x="503616" y="487890"/>
                  </a:lnTo>
                  <a:lnTo>
                    <a:pt x="503420" y="488934"/>
                  </a:lnTo>
                  <a:lnTo>
                    <a:pt x="503812" y="489521"/>
                  </a:lnTo>
                  <a:lnTo>
                    <a:pt x="504921" y="489978"/>
                  </a:lnTo>
                  <a:lnTo>
                    <a:pt x="505117" y="489391"/>
                  </a:lnTo>
                  <a:lnTo>
                    <a:pt x="505508" y="489391"/>
                  </a:lnTo>
                  <a:lnTo>
                    <a:pt x="505704" y="490304"/>
                  </a:lnTo>
                  <a:lnTo>
                    <a:pt x="506291" y="490435"/>
                  </a:lnTo>
                  <a:lnTo>
                    <a:pt x="507009" y="489521"/>
                  </a:lnTo>
                  <a:lnTo>
                    <a:pt x="507596" y="487825"/>
                  </a:lnTo>
                  <a:lnTo>
                    <a:pt x="508119" y="487825"/>
                  </a:lnTo>
                  <a:lnTo>
                    <a:pt x="509228" y="485867"/>
                  </a:lnTo>
                  <a:lnTo>
                    <a:pt x="510729" y="484497"/>
                  </a:lnTo>
                  <a:lnTo>
                    <a:pt x="512751" y="484040"/>
                  </a:lnTo>
                  <a:lnTo>
                    <a:pt x="514056" y="483257"/>
                  </a:lnTo>
                  <a:lnTo>
                    <a:pt x="515166" y="483257"/>
                  </a:lnTo>
                  <a:lnTo>
                    <a:pt x="515688" y="483714"/>
                  </a:lnTo>
                  <a:lnTo>
                    <a:pt x="516405" y="485541"/>
                  </a:lnTo>
                  <a:lnTo>
                    <a:pt x="517515" y="486455"/>
                  </a:lnTo>
                  <a:lnTo>
                    <a:pt x="519407" y="485867"/>
                  </a:lnTo>
                  <a:lnTo>
                    <a:pt x="520321" y="484627"/>
                  </a:lnTo>
                  <a:lnTo>
                    <a:pt x="520321" y="482931"/>
                  </a:lnTo>
                  <a:lnTo>
                    <a:pt x="519799" y="482931"/>
                  </a:lnTo>
                  <a:lnTo>
                    <a:pt x="519603" y="484889"/>
                  </a:lnTo>
                  <a:lnTo>
                    <a:pt x="518885" y="485476"/>
                  </a:lnTo>
                  <a:lnTo>
                    <a:pt x="517971" y="485476"/>
                  </a:lnTo>
                  <a:lnTo>
                    <a:pt x="516862" y="484236"/>
                  </a:lnTo>
                  <a:lnTo>
                    <a:pt x="516340" y="482409"/>
                  </a:lnTo>
                  <a:lnTo>
                    <a:pt x="515753" y="482083"/>
                  </a:lnTo>
                  <a:lnTo>
                    <a:pt x="514448" y="481952"/>
                  </a:lnTo>
                  <a:lnTo>
                    <a:pt x="512621" y="482735"/>
                  </a:lnTo>
                  <a:lnTo>
                    <a:pt x="511512" y="482735"/>
                  </a:lnTo>
                  <a:lnTo>
                    <a:pt x="508706" y="481952"/>
                  </a:lnTo>
                  <a:lnTo>
                    <a:pt x="508119" y="482278"/>
                  </a:lnTo>
                  <a:lnTo>
                    <a:pt x="507596" y="483322"/>
                  </a:lnTo>
                  <a:lnTo>
                    <a:pt x="505704" y="484693"/>
                  </a:lnTo>
                  <a:lnTo>
                    <a:pt x="504986" y="484693"/>
                  </a:lnTo>
                  <a:lnTo>
                    <a:pt x="504399" y="484236"/>
                  </a:lnTo>
                  <a:lnTo>
                    <a:pt x="501267" y="484823"/>
                  </a:lnTo>
                  <a:lnTo>
                    <a:pt x="497939" y="486520"/>
                  </a:lnTo>
                  <a:lnTo>
                    <a:pt x="497221" y="486193"/>
                  </a:lnTo>
                  <a:lnTo>
                    <a:pt x="496112" y="486977"/>
                  </a:lnTo>
                  <a:lnTo>
                    <a:pt x="496112" y="487433"/>
                  </a:lnTo>
                  <a:lnTo>
                    <a:pt x="493698" y="487760"/>
                  </a:lnTo>
                  <a:lnTo>
                    <a:pt x="492589" y="488804"/>
                  </a:lnTo>
                  <a:lnTo>
                    <a:pt x="487042" y="489587"/>
                  </a:lnTo>
                  <a:lnTo>
                    <a:pt x="485215" y="490500"/>
                  </a:lnTo>
                  <a:lnTo>
                    <a:pt x="483714" y="490500"/>
                  </a:lnTo>
                  <a:lnTo>
                    <a:pt x="481691" y="491087"/>
                  </a:lnTo>
                  <a:lnTo>
                    <a:pt x="480974" y="491675"/>
                  </a:lnTo>
                  <a:lnTo>
                    <a:pt x="477841" y="491805"/>
                  </a:lnTo>
                  <a:lnTo>
                    <a:pt x="477646" y="492132"/>
                  </a:lnTo>
                  <a:lnTo>
                    <a:pt x="472426" y="491349"/>
                  </a:lnTo>
                  <a:lnTo>
                    <a:pt x="472426" y="490892"/>
                  </a:lnTo>
                  <a:lnTo>
                    <a:pt x="470729" y="489195"/>
                  </a:lnTo>
                  <a:lnTo>
                    <a:pt x="470338" y="486585"/>
                  </a:lnTo>
                  <a:lnTo>
                    <a:pt x="469815" y="486259"/>
                  </a:lnTo>
                  <a:lnTo>
                    <a:pt x="468510" y="482148"/>
                  </a:lnTo>
                  <a:lnTo>
                    <a:pt x="467597" y="481104"/>
                  </a:lnTo>
                  <a:lnTo>
                    <a:pt x="467597" y="479733"/>
                  </a:lnTo>
                  <a:lnTo>
                    <a:pt x="466488" y="478494"/>
                  </a:lnTo>
                  <a:lnTo>
                    <a:pt x="465966" y="476536"/>
                  </a:lnTo>
                  <a:lnTo>
                    <a:pt x="465248" y="476210"/>
                  </a:lnTo>
                  <a:lnTo>
                    <a:pt x="464856" y="475166"/>
                  </a:lnTo>
                  <a:lnTo>
                    <a:pt x="464465" y="475036"/>
                  </a:lnTo>
                  <a:lnTo>
                    <a:pt x="464269" y="473796"/>
                  </a:lnTo>
                  <a:lnTo>
                    <a:pt x="462964" y="471968"/>
                  </a:lnTo>
                  <a:lnTo>
                    <a:pt x="462572" y="470272"/>
                  </a:lnTo>
                  <a:lnTo>
                    <a:pt x="461855" y="469685"/>
                  </a:lnTo>
                  <a:lnTo>
                    <a:pt x="461855" y="468641"/>
                  </a:lnTo>
                  <a:lnTo>
                    <a:pt x="461333" y="468184"/>
                  </a:lnTo>
                  <a:lnTo>
                    <a:pt x="460941" y="466683"/>
                  </a:lnTo>
                  <a:lnTo>
                    <a:pt x="460028" y="465639"/>
                  </a:lnTo>
                  <a:lnTo>
                    <a:pt x="459832" y="464139"/>
                  </a:lnTo>
                  <a:lnTo>
                    <a:pt x="458918" y="463551"/>
                  </a:lnTo>
                  <a:lnTo>
                    <a:pt x="458331" y="462050"/>
                  </a:lnTo>
                  <a:lnTo>
                    <a:pt x="457418" y="460680"/>
                  </a:lnTo>
                  <a:lnTo>
                    <a:pt x="456700" y="460223"/>
                  </a:lnTo>
                  <a:lnTo>
                    <a:pt x="456700" y="459440"/>
                  </a:lnTo>
                  <a:lnTo>
                    <a:pt x="453176" y="456112"/>
                  </a:lnTo>
                  <a:lnTo>
                    <a:pt x="452980" y="454872"/>
                  </a:lnTo>
                  <a:lnTo>
                    <a:pt x="452458" y="454089"/>
                  </a:lnTo>
                  <a:lnTo>
                    <a:pt x="452980" y="450435"/>
                  </a:lnTo>
                  <a:lnTo>
                    <a:pt x="453502" y="449522"/>
                  </a:lnTo>
                  <a:lnTo>
                    <a:pt x="453698" y="448021"/>
                  </a:lnTo>
                  <a:lnTo>
                    <a:pt x="454220" y="447434"/>
                  </a:lnTo>
                  <a:lnTo>
                    <a:pt x="454024" y="446847"/>
                  </a:lnTo>
                  <a:lnTo>
                    <a:pt x="454546" y="446064"/>
                  </a:lnTo>
                  <a:lnTo>
                    <a:pt x="454742" y="444106"/>
                  </a:lnTo>
                  <a:lnTo>
                    <a:pt x="455656" y="443062"/>
                  </a:lnTo>
                  <a:lnTo>
                    <a:pt x="455460" y="442148"/>
                  </a:lnTo>
                  <a:lnTo>
                    <a:pt x="456373" y="440648"/>
                  </a:lnTo>
                  <a:lnTo>
                    <a:pt x="456178" y="438364"/>
                  </a:lnTo>
                  <a:lnTo>
                    <a:pt x="456700" y="437776"/>
                  </a:lnTo>
                  <a:lnTo>
                    <a:pt x="457091" y="435950"/>
                  </a:lnTo>
                  <a:lnTo>
                    <a:pt x="458788" y="433665"/>
                  </a:lnTo>
                  <a:lnTo>
                    <a:pt x="459506" y="431056"/>
                  </a:lnTo>
                  <a:lnTo>
                    <a:pt x="461528" y="427858"/>
                  </a:lnTo>
                  <a:lnTo>
                    <a:pt x="461724" y="427271"/>
                  </a:lnTo>
                  <a:lnTo>
                    <a:pt x="461333" y="426357"/>
                  </a:lnTo>
                  <a:lnTo>
                    <a:pt x="462834" y="425313"/>
                  </a:lnTo>
                  <a:lnTo>
                    <a:pt x="463029" y="424269"/>
                  </a:lnTo>
                  <a:lnTo>
                    <a:pt x="463617" y="423812"/>
                  </a:lnTo>
                  <a:lnTo>
                    <a:pt x="463421" y="422573"/>
                  </a:lnTo>
                  <a:lnTo>
                    <a:pt x="467532" y="420876"/>
                  </a:lnTo>
                  <a:lnTo>
                    <a:pt x="468641" y="419963"/>
                  </a:lnTo>
                  <a:lnTo>
                    <a:pt x="469163" y="418592"/>
                  </a:lnTo>
                  <a:lnTo>
                    <a:pt x="470664" y="417352"/>
                  </a:lnTo>
                  <a:lnTo>
                    <a:pt x="471577" y="415982"/>
                  </a:lnTo>
                  <a:lnTo>
                    <a:pt x="473078" y="415526"/>
                  </a:lnTo>
                  <a:lnTo>
                    <a:pt x="474579" y="413698"/>
                  </a:lnTo>
                  <a:lnTo>
                    <a:pt x="476602" y="412328"/>
                  </a:lnTo>
                  <a:lnTo>
                    <a:pt x="476797" y="407434"/>
                  </a:lnTo>
                  <a:lnTo>
                    <a:pt x="476210" y="405607"/>
                  </a:lnTo>
                  <a:lnTo>
                    <a:pt x="476406" y="403780"/>
                  </a:lnTo>
                  <a:lnTo>
                    <a:pt x="475688" y="401822"/>
                  </a:lnTo>
                  <a:lnTo>
                    <a:pt x="475884" y="400779"/>
                  </a:lnTo>
                  <a:lnTo>
                    <a:pt x="477580" y="399539"/>
                  </a:lnTo>
                  <a:lnTo>
                    <a:pt x="477776" y="398625"/>
                  </a:lnTo>
                  <a:lnTo>
                    <a:pt x="478494" y="398168"/>
                  </a:lnTo>
                  <a:lnTo>
                    <a:pt x="478886" y="397255"/>
                  </a:lnTo>
                  <a:lnTo>
                    <a:pt x="479603" y="397124"/>
                  </a:lnTo>
                  <a:lnTo>
                    <a:pt x="479603" y="397907"/>
                  </a:lnTo>
                  <a:lnTo>
                    <a:pt x="478886" y="398234"/>
                  </a:lnTo>
                  <a:lnTo>
                    <a:pt x="478886" y="399147"/>
                  </a:lnTo>
                  <a:lnTo>
                    <a:pt x="478168" y="399734"/>
                  </a:lnTo>
                  <a:lnTo>
                    <a:pt x="478559" y="401888"/>
                  </a:lnTo>
                  <a:lnTo>
                    <a:pt x="480060" y="402018"/>
                  </a:lnTo>
                  <a:lnTo>
                    <a:pt x="482670" y="401105"/>
                  </a:lnTo>
                  <a:lnTo>
                    <a:pt x="483258" y="400518"/>
                  </a:lnTo>
                  <a:lnTo>
                    <a:pt x="484562" y="400061"/>
                  </a:lnTo>
                  <a:lnTo>
                    <a:pt x="484562" y="399147"/>
                  </a:lnTo>
                  <a:lnTo>
                    <a:pt x="485280" y="398821"/>
                  </a:lnTo>
                  <a:lnTo>
                    <a:pt x="485476" y="397777"/>
                  </a:lnTo>
                  <a:lnTo>
                    <a:pt x="485868" y="397451"/>
                  </a:lnTo>
                  <a:lnTo>
                    <a:pt x="487368" y="397777"/>
                  </a:lnTo>
                  <a:lnTo>
                    <a:pt x="488282" y="396994"/>
                  </a:lnTo>
                  <a:lnTo>
                    <a:pt x="489000" y="395624"/>
                  </a:lnTo>
                  <a:lnTo>
                    <a:pt x="489717" y="395493"/>
                  </a:lnTo>
                  <a:lnTo>
                    <a:pt x="490435" y="394449"/>
                  </a:lnTo>
                  <a:lnTo>
                    <a:pt x="490957" y="394319"/>
                  </a:lnTo>
                  <a:lnTo>
                    <a:pt x="490957" y="395232"/>
                  </a:lnTo>
                  <a:lnTo>
                    <a:pt x="491675" y="395558"/>
                  </a:lnTo>
                  <a:lnTo>
                    <a:pt x="492784" y="395102"/>
                  </a:lnTo>
                  <a:lnTo>
                    <a:pt x="493176" y="394057"/>
                  </a:lnTo>
                  <a:lnTo>
                    <a:pt x="496308" y="393014"/>
                  </a:lnTo>
                  <a:lnTo>
                    <a:pt x="496308" y="392426"/>
                  </a:lnTo>
                  <a:lnTo>
                    <a:pt x="497026" y="391643"/>
                  </a:lnTo>
                  <a:lnTo>
                    <a:pt x="497026" y="390599"/>
                  </a:lnTo>
                  <a:lnTo>
                    <a:pt x="497613" y="389686"/>
                  </a:lnTo>
                  <a:lnTo>
                    <a:pt x="498526" y="389229"/>
                  </a:lnTo>
                  <a:lnTo>
                    <a:pt x="499244" y="386162"/>
                  </a:lnTo>
                  <a:lnTo>
                    <a:pt x="499766" y="385379"/>
                  </a:lnTo>
                  <a:lnTo>
                    <a:pt x="504399" y="384792"/>
                  </a:lnTo>
                  <a:lnTo>
                    <a:pt x="505900" y="383095"/>
                  </a:lnTo>
                  <a:lnTo>
                    <a:pt x="506813" y="382769"/>
                  </a:lnTo>
                  <a:lnTo>
                    <a:pt x="508836" y="379572"/>
                  </a:lnTo>
                  <a:lnTo>
                    <a:pt x="510533" y="379245"/>
                  </a:lnTo>
                  <a:lnTo>
                    <a:pt x="510924" y="378658"/>
                  </a:lnTo>
                  <a:lnTo>
                    <a:pt x="512034" y="378332"/>
                  </a:lnTo>
                  <a:lnTo>
                    <a:pt x="512229" y="377744"/>
                  </a:lnTo>
                  <a:lnTo>
                    <a:pt x="513339" y="377875"/>
                  </a:lnTo>
                  <a:lnTo>
                    <a:pt x="513861" y="378462"/>
                  </a:lnTo>
                  <a:lnTo>
                    <a:pt x="515166" y="378593"/>
                  </a:lnTo>
                  <a:lnTo>
                    <a:pt x="517058" y="379637"/>
                  </a:lnTo>
                  <a:lnTo>
                    <a:pt x="517776" y="378593"/>
                  </a:lnTo>
                  <a:lnTo>
                    <a:pt x="517776" y="377810"/>
                  </a:lnTo>
                  <a:lnTo>
                    <a:pt x="520190" y="376440"/>
                  </a:lnTo>
                  <a:lnTo>
                    <a:pt x="520190" y="376113"/>
                  </a:lnTo>
                  <a:lnTo>
                    <a:pt x="519668" y="376113"/>
                  </a:lnTo>
                  <a:lnTo>
                    <a:pt x="517776" y="376896"/>
                  </a:lnTo>
                  <a:lnTo>
                    <a:pt x="517254" y="377483"/>
                  </a:lnTo>
                  <a:lnTo>
                    <a:pt x="517058" y="378723"/>
                  </a:lnTo>
                  <a:lnTo>
                    <a:pt x="513926" y="376896"/>
                  </a:lnTo>
                  <a:lnTo>
                    <a:pt x="512229" y="376570"/>
                  </a:lnTo>
                  <a:lnTo>
                    <a:pt x="509815" y="378136"/>
                  </a:lnTo>
                  <a:lnTo>
                    <a:pt x="508706" y="378136"/>
                  </a:lnTo>
                  <a:lnTo>
                    <a:pt x="507596" y="378919"/>
                  </a:lnTo>
                  <a:lnTo>
                    <a:pt x="505574" y="379376"/>
                  </a:lnTo>
                  <a:lnTo>
                    <a:pt x="504856" y="380159"/>
                  </a:lnTo>
                  <a:lnTo>
                    <a:pt x="504464" y="381398"/>
                  </a:lnTo>
                  <a:lnTo>
                    <a:pt x="502246" y="382443"/>
                  </a:lnTo>
                  <a:lnTo>
                    <a:pt x="500419" y="384270"/>
                  </a:lnTo>
                  <a:lnTo>
                    <a:pt x="499505" y="384270"/>
                  </a:lnTo>
                  <a:lnTo>
                    <a:pt x="499309" y="383813"/>
                  </a:lnTo>
                  <a:lnTo>
                    <a:pt x="498396" y="383943"/>
                  </a:lnTo>
                  <a:lnTo>
                    <a:pt x="498396" y="384270"/>
                  </a:lnTo>
                  <a:lnTo>
                    <a:pt x="496699" y="384139"/>
                  </a:lnTo>
                  <a:lnTo>
                    <a:pt x="496112" y="384596"/>
                  </a:lnTo>
                  <a:lnTo>
                    <a:pt x="496112" y="385509"/>
                  </a:lnTo>
                  <a:lnTo>
                    <a:pt x="494611" y="385509"/>
                  </a:lnTo>
                  <a:lnTo>
                    <a:pt x="493502" y="385966"/>
                  </a:lnTo>
                  <a:lnTo>
                    <a:pt x="493110" y="387010"/>
                  </a:lnTo>
                  <a:lnTo>
                    <a:pt x="489978" y="387337"/>
                  </a:lnTo>
                  <a:lnTo>
                    <a:pt x="489456" y="387924"/>
                  </a:lnTo>
                  <a:lnTo>
                    <a:pt x="487434" y="388054"/>
                  </a:lnTo>
                  <a:lnTo>
                    <a:pt x="485933" y="389425"/>
                  </a:lnTo>
                  <a:lnTo>
                    <a:pt x="485215" y="392361"/>
                  </a:lnTo>
                  <a:lnTo>
                    <a:pt x="483323" y="394514"/>
                  </a:lnTo>
                  <a:lnTo>
                    <a:pt x="481822" y="394188"/>
                  </a:lnTo>
                  <a:lnTo>
                    <a:pt x="480713" y="394971"/>
                  </a:lnTo>
                  <a:lnTo>
                    <a:pt x="479016" y="394971"/>
                  </a:lnTo>
                  <a:lnTo>
                    <a:pt x="478820" y="395558"/>
                  </a:lnTo>
                  <a:lnTo>
                    <a:pt x="478298" y="395689"/>
                  </a:lnTo>
                  <a:lnTo>
                    <a:pt x="477580" y="394449"/>
                  </a:lnTo>
                  <a:lnTo>
                    <a:pt x="476667" y="394319"/>
                  </a:lnTo>
                  <a:lnTo>
                    <a:pt x="476275" y="393731"/>
                  </a:lnTo>
                  <a:lnTo>
                    <a:pt x="474970" y="393274"/>
                  </a:lnTo>
                  <a:lnTo>
                    <a:pt x="474579" y="392035"/>
                  </a:lnTo>
                  <a:lnTo>
                    <a:pt x="473078" y="390338"/>
                  </a:lnTo>
                  <a:lnTo>
                    <a:pt x="472686" y="388380"/>
                  </a:lnTo>
                  <a:lnTo>
                    <a:pt x="472165" y="387141"/>
                  </a:lnTo>
                  <a:lnTo>
                    <a:pt x="471577" y="387010"/>
                  </a:lnTo>
                  <a:lnTo>
                    <a:pt x="471577" y="385966"/>
                  </a:lnTo>
                  <a:lnTo>
                    <a:pt x="470272" y="384726"/>
                  </a:lnTo>
                  <a:lnTo>
                    <a:pt x="470076" y="383617"/>
                  </a:lnTo>
                  <a:lnTo>
                    <a:pt x="469163" y="382117"/>
                  </a:lnTo>
                  <a:lnTo>
                    <a:pt x="468641" y="379637"/>
                  </a:lnTo>
                  <a:lnTo>
                    <a:pt x="467140" y="376896"/>
                  </a:lnTo>
                  <a:lnTo>
                    <a:pt x="466031" y="375330"/>
                  </a:lnTo>
                  <a:lnTo>
                    <a:pt x="465117" y="374743"/>
                  </a:lnTo>
                  <a:lnTo>
                    <a:pt x="463421" y="372002"/>
                  </a:lnTo>
                  <a:lnTo>
                    <a:pt x="462703" y="371546"/>
                  </a:lnTo>
                  <a:lnTo>
                    <a:pt x="462181" y="369718"/>
                  </a:lnTo>
                  <a:lnTo>
                    <a:pt x="460680" y="368675"/>
                  </a:lnTo>
                  <a:lnTo>
                    <a:pt x="460680" y="368218"/>
                  </a:lnTo>
                  <a:lnTo>
                    <a:pt x="457548" y="364694"/>
                  </a:lnTo>
                  <a:lnTo>
                    <a:pt x="456635" y="362736"/>
                  </a:lnTo>
                  <a:lnTo>
                    <a:pt x="454612" y="359996"/>
                  </a:lnTo>
                  <a:lnTo>
                    <a:pt x="454612" y="359409"/>
                  </a:lnTo>
                  <a:lnTo>
                    <a:pt x="453894" y="358952"/>
                  </a:lnTo>
                  <a:lnTo>
                    <a:pt x="452589" y="356668"/>
                  </a:lnTo>
                  <a:lnTo>
                    <a:pt x="450697" y="354971"/>
                  </a:lnTo>
                  <a:lnTo>
                    <a:pt x="449783" y="352949"/>
                  </a:lnTo>
                  <a:lnTo>
                    <a:pt x="448478" y="351579"/>
                  </a:lnTo>
                  <a:lnTo>
                    <a:pt x="447760" y="349882"/>
                  </a:lnTo>
                  <a:lnTo>
                    <a:pt x="447369" y="349882"/>
                  </a:lnTo>
                  <a:lnTo>
                    <a:pt x="446259" y="346946"/>
                  </a:lnTo>
                  <a:lnTo>
                    <a:pt x="445672" y="346358"/>
                  </a:lnTo>
                  <a:lnTo>
                    <a:pt x="445476" y="344531"/>
                  </a:lnTo>
                  <a:lnTo>
                    <a:pt x="444367" y="343487"/>
                  </a:lnTo>
                  <a:lnTo>
                    <a:pt x="444367" y="342117"/>
                  </a:lnTo>
                  <a:lnTo>
                    <a:pt x="445085" y="342117"/>
                  </a:lnTo>
                  <a:lnTo>
                    <a:pt x="445281" y="341203"/>
                  </a:lnTo>
                  <a:lnTo>
                    <a:pt x="446194" y="340420"/>
                  </a:lnTo>
                  <a:lnTo>
                    <a:pt x="446194" y="339964"/>
                  </a:lnTo>
                  <a:lnTo>
                    <a:pt x="448021" y="338854"/>
                  </a:lnTo>
                  <a:lnTo>
                    <a:pt x="448413" y="337941"/>
                  </a:lnTo>
                  <a:lnTo>
                    <a:pt x="450305" y="337027"/>
                  </a:lnTo>
                  <a:lnTo>
                    <a:pt x="450827" y="336113"/>
                  </a:lnTo>
                  <a:lnTo>
                    <a:pt x="452328" y="335526"/>
                  </a:lnTo>
                  <a:lnTo>
                    <a:pt x="453046" y="334417"/>
                  </a:lnTo>
                  <a:lnTo>
                    <a:pt x="453437" y="334417"/>
                  </a:lnTo>
                  <a:lnTo>
                    <a:pt x="453241" y="335787"/>
                  </a:lnTo>
                  <a:lnTo>
                    <a:pt x="452524" y="335918"/>
                  </a:lnTo>
                  <a:lnTo>
                    <a:pt x="452524" y="336375"/>
                  </a:lnTo>
                  <a:lnTo>
                    <a:pt x="451219" y="337288"/>
                  </a:lnTo>
                  <a:lnTo>
                    <a:pt x="451610" y="337615"/>
                  </a:lnTo>
                  <a:lnTo>
                    <a:pt x="452132" y="337027"/>
                  </a:lnTo>
                  <a:lnTo>
                    <a:pt x="452850" y="337158"/>
                  </a:lnTo>
                  <a:lnTo>
                    <a:pt x="452328" y="338724"/>
                  </a:lnTo>
                  <a:lnTo>
                    <a:pt x="453829" y="338136"/>
                  </a:lnTo>
                  <a:lnTo>
                    <a:pt x="454546" y="336897"/>
                  </a:lnTo>
                  <a:lnTo>
                    <a:pt x="455852" y="336570"/>
                  </a:lnTo>
                  <a:lnTo>
                    <a:pt x="455852" y="334287"/>
                  </a:lnTo>
                  <a:lnTo>
                    <a:pt x="456439" y="333960"/>
                  </a:lnTo>
                  <a:lnTo>
                    <a:pt x="457744" y="334091"/>
                  </a:lnTo>
                  <a:lnTo>
                    <a:pt x="457352" y="333308"/>
                  </a:lnTo>
                  <a:lnTo>
                    <a:pt x="455852" y="333764"/>
                  </a:lnTo>
                  <a:lnTo>
                    <a:pt x="455852" y="334091"/>
                  </a:lnTo>
                  <a:lnTo>
                    <a:pt x="454546" y="333960"/>
                  </a:lnTo>
                  <a:lnTo>
                    <a:pt x="454024" y="334287"/>
                  </a:lnTo>
                  <a:lnTo>
                    <a:pt x="453111" y="333830"/>
                  </a:lnTo>
                  <a:lnTo>
                    <a:pt x="453307" y="332786"/>
                  </a:lnTo>
                  <a:lnTo>
                    <a:pt x="452915" y="332459"/>
                  </a:lnTo>
                  <a:lnTo>
                    <a:pt x="452915" y="331676"/>
                  </a:lnTo>
                  <a:lnTo>
                    <a:pt x="453307" y="329654"/>
                  </a:lnTo>
                  <a:lnTo>
                    <a:pt x="454024" y="328871"/>
                  </a:lnTo>
                  <a:lnTo>
                    <a:pt x="454742" y="326848"/>
                  </a:lnTo>
                  <a:lnTo>
                    <a:pt x="456047" y="325478"/>
                  </a:lnTo>
                  <a:lnTo>
                    <a:pt x="456243" y="322998"/>
                  </a:lnTo>
                  <a:lnTo>
                    <a:pt x="455329" y="319605"/>
                  </a:lnTo>
                  <a:lnTo>
                    <a:pt x="454416" y="318234"/>
                  </a:lnTo>
                  <a:lnTo>
                    <a:pt x="453111" y="314711"/>
                  </a:lnTo>
                  <a:lnTo>
                    <a:pt x="452002" y="313341"/>
                  </a:lnTo>
                  <a:lnTo>
                    <a:pt x="450892" y="310861"/>
                  </a:lnTo>
                  <a:lnTo>
                    <a:pt x="449979" y="310078"/>
                  </a:lnTo>
                  <a:lnTo>
                    <a:pt x="449979" y="309295"/>
                  </a:lnTo>
                  <a:lnTo>
                    <a:pt x="448087" y="306228"/>
                  </a:lnTo>
                  <a:lnTo>
                    <a:pt x="447369" y="302704"/>
                  </a:lnTo>
                  <a:lnTo>
                    <a:pt x="446847" y="301921"/>
                  </a:lnTo>
                  <a:lnTo>
                    <a:pt x="447042" y="299638"/>
                  </a:lnTo>
                  <a:lnTo>
                    <a:pt x="447630" y="298593"/>
                  </a:lnTo>
                  <a:lnTo>
                    <a:pt x="449326" y="297484"/>
                  </a:lnTo>
                  <a:lnTo>
                    <a:pt x="450044" y="297810"/>
                  </a:lnTo>
                  <a:lnTo>
                    <a:pt x="451741" y="297027"/>
                  </a:lnTo>
                  <a:lnTo>
                    <a:pt x="453046" y="297354"/>
                  </a:lnTo>
                  <a:lnTo>
                    <a:pt x="455069" y="296244"/>
                  </a:lnTo>
                  <a:lnTo>
                    <a:pt x="456178" y="296571"/>
                  </a:lnTo>
                  <a:lnTo>
                    <a:pt x="457679" y="296440"/>
                  </a:lnTo>
                  <a:lnTo>
                    <a:pt x="459179" y="294874"/>
                  </a:lnTo>
                  <a:lnTo>
                    <a:pt x="467010" y="294287"/>
                  </a:lnTo>
                  <a:lnTo>
                    <a:pt x="468315" y="294418"/>
                  </a:lnTo>
                  <a:lnTo>
                    <a:pt x="468706" y="295005"/>
                  </a:lnTo>
                  <a:lnTo>
                    <a:pt x="469620" y="295135"/>
                  </a:lnTo>
                  <a:lnTo>
                    <a:pt x="469815" y="294026"/>
                  </a:lnTo>
                  <a:lnTo>
                    <a:pt x="470338" y="293439"/>
                  </a:lnTo>
                  <a:lnTo>
                    <a:pt x="473470" y="290959"/>
                  </a:lnTo>
                  <a:lnTo>
                    <a:pt x="473861" y="289393"/>
                  </a:lnTo>
                  <a:lnTo>
                    <a:pt x="472752" y="289067"/>
                  </a:lnTo>
                  <a:lnTo>
                    <a:pt x="473665" y="287501"/>
                  </a:lnTo>
                  <a:lnTo>
                    <a:pt x="474970" y="286718"/>
                  </a:lnTo>
                  <a:lnTo>
                    <a:pt x="476275" y="286587"/>
                  </a:lnTo>
                  <a:lnTo>
                    <a:pt x="476471" y="284565"/>
                  </a:lnTo>
                  <a:lnTo>
                    <a:pt x="477385" y="282999"/>
                  </a:lnTo>
                  <a:lnTo>
                    <a:pt x="477385" y="282216"/>
                  </a:lnTo>
                  <a:lnTo>
                    <a:pt x="477907" y="282216"/>
                  </a:lnTo>
                  <a:lnTo>
                    <a:pt x="478494" y="281302"/>
                  </a:lnTo>
                  <a:lnTo>
                    <a:pt x="479799" y="281171"/>
                  </a:lnTo>
                  <a:lnTo>
                    <a:pt x="481300" y="280388"/>
                  </a:lnTo>
                  <a:lnTo>
                    <a:pt x="481496" y="279148"/>
                  </a:lnTo>
                  <a:lnTo>
                    <a:pt x="482213" y="278561"/>
                  </a:lnTo>
                  <a:lnTo>
                    <a:pt x="482213" y="276865"/>
                  </a:lnTo>
                  <a:lnTo>
                    <a:pt x="483323" y="275755"/>
                  </a:lnTo>
                  <a:lnTo>
                    <a:pt x="487042" y="275168"/>
                  </a:lnTo>
                  <a:lnTo>
                    <a:pt x="487238" y="274711"/>
                  </a:lnTo>
                  <a:lnTo>
                    <a:pt x="488151" y="274711"/>
                  </a:lnTo>
                  <a:lnTo>
                    <a:pt x="488673" y="274255"/>
                  </a:lnTo>
                  <a:lnTo>
                    <a:pt x="489065" y="273798"/>
                  </a:lnTo>
                  <a:lnTo>
                    <a:pt x="488869" y="273472"/>
                  </a:lnTo>
                  <a:lnTo>
                    <a:pt x="487955" y="273602"/>
                  </a:lnTo>
                  <a:lnTo>
                    <a:pt x="486259" y="274711"/>
                  </a:lnTo>
                  <a:lnTo>
                    <a:pt x="485150" y="274385"/>
                  </a:lnTo>
                  <a:lnTo>
                    <a:pt x="483453" y="274515"/>
                  </a:lnTo>
                  <a:lnTo>
                    <a:pt x="481757" y="276539"/>
                  </a:lnTo>
                  <a:lnTo>
                    <a:pt x="481757" y="277648"/>
                  </a:lnTo>
                  <a:lnTo>
                    <a:pt x="481039" y="279344"/>
                  </a:lnTo>
                  <a:lnTo>
                    <a:pt x="479538" y="280454"/>
                  </a:lnTo>
                  <a:lnTo>
                    <a:pt x="478429" y="280127"/>
                  </a:lnTo>
                  <a:lnTo>
                    <a:pt x="477124" y="281824"/>
                  </a:lnTo>
                  <a:lnTo>
                    <a:pt x="476536" y="281237"/>
                  </a:lnTo>
                  <a:lnTo>
                    <a:pt x="475036" y="281106"/>
                  </a:lnTo>
                  <a:lnTo>
                    <a:pt x="470207" y="282803"/>
                  </a:lnTo>
                  <a:lnTo>
                    <a:pt x="467988" y="284630"/>
                  </a:lnTo>
                  <a:lnTo>
                    <a:pt x="466879" y="284956"/>
                  </a:lnTo>
                  <a:lnTo>
                    <a:pt x="466488" y="286065"/>
                  </a:lnTo>
                  <a:lnTo>
                    <a:pt x="465966" y="286196"/>
                  </a:lnTo>
                  <a:lnTo>
                    <a:pt x="466161" y="286653"/>
                  </a:lnTo>
                  <a:lnTo>
                    <a:pt x="464856" y="287892"/>
                  </a:lnTo>
                  <a:lnTo>
                    <a:pt x="462834" y="288479"/>
                  </a:lnTo>
                  <a:lnTo>
                    <a:pt x="462834" y="289393"/>
                  </a:lnTo>
                  <a:lnTo>
                    <a:pt x="461920" y="290307"/>
                  </a:lnTo>
                  <a:lnTo>
                    <a:pt x="460419" y="290176"/>
                  </a:lnTo>
                  <a:lnTo>
                    <a:pt x="459897" y="289262"/>
                  </a:lnTo>
                  <a:lnTo>
                    <a:pt x="458396" y="288806"/>
                  </a:lnTo>
                  <a:lnTo>
                    <a:pt x="458396" y="288219"/>
                  </a:lnTo>
                  <a:lnTo>
                    <a:pt x="459701" y="286979"/>
                  </a:lnTo>
                  <a:lnTo>
                    <a:pt x="460093" y="285282"/>
                  </a:lnTo>
                  <a:lnTo>
                    <a:pt x="459897" y="284238"/>
                  </a:lnTo>
                  <a:lnTo>
                    <a:pt x="462116" y="282542"/>
                  </a:lnTo>
                  <a:lnTo>
                    <a:pt x="462116" y="281954"/>
                  </a:lnTo>
                  <a:lnTo>
                    <a:pt x="460615" y="281628"/>
                  </a:lnTo>
                  <a:lnTo>
                    <a:pt x="461006" y="280258"/>
                  </a:lnTo>
                  <a:lnTo>
                    <a:pt x="460289" y="280127"/>
                  </a:lnTo>
                  <a:lnTo>
                    <a:pt x="458788" y="281693"/>
                  </a:lnTo>
                  <a:lnTo>
                    <a:pt x="457287" y="282150"/>
                  </a:lnTo>
                  <a:lnTo>
                    <a:pt x="457091" y="280454"/>
                  </a:lnTo>
                  <a:lnTo>
                    <a:pt x="456569" y="280127"/>
                  </a:lnTo>
                  <a:lnTo>
                    <a:pt x="456569" y="279540"/>
                  </a:lnTo>
                  <a:lnTo>
                    <a:pt x="454351" y="279409"/>
                  </a:lnTo>
                  <a:lnTo>
                    <a:pt x="453829" y="279540"/>
                  </a:lnTo>
                  <a:lnTo>
                    <a:pt x="453437" y="280323"/>
                  </a:lnTo>
                  <a:lnTo>
                    <a:pt x="453437" y="281563"/>
                  </a:lnTo>
                  <a:lnTo>
                    <a:pt x="454024" y="281693"/>
                  </a:lnTo>
                  <a:lnTo>
                    <a:pt x="454220" y="281237"/>
                  </a:lnTo>
                  <a:lnTo>
                    <a:pt x="454742" y="281563"/>
                  </a:lnTo>
                  <a:lnTo>
                    <a:pt x="453829" y="283129"/>
                  </a:lnTo>
                  <a:lnTo>
                    <a:pt x="452719" y="283455"/>
                  </a:lnTo>
                  <a:lnTo>
                    <a:pt x="452328" y="285739"/>
                  </a:lnTo>
                  <a:lnTo>
                    <a:pt x="451219" y="286653"/>
                  </a:lnTo>
                  <a:lnTo>
                    <a:pt x="451219" y="288219"/>
                  </a:lnTo>
                  <a:lnTo>
                    <a:pt x="450109" y="288349"/>
                  </a:lnTo>
                  <a:lnTo>
                    <a:pt x="449522" y="289262"/>
                  </a:lnTo>
                  <a:lnTo>
                    <a:pt x="448413" y="289328"/>
                  </a:lnTo>
                  <a:lnTo>
                    <a:pt x="448217" y="290111"/>
                  </a:lnTo>
                  <a:lnTo>
                    <a:pt x="445215" y="290241"/>
                  </a:lnTo>
                  <a:lnTo>
                    <a:pt x="444498" y="289785"/>
                  </a:lnTo>
                  <a:lnTo>
                    <a:pt x="443910" y="290828"/>
                  </a:lnTo>
                  <a:lnTo>
                    <a:pt x="444498" y="291285"/>
                  </a:lnTo>
                  <a:lnTo>
                    <a:pt x="445607" y="291416"/>
                  </a:lnTo>
                  <a:lnTo>
                    <a:pt x="445411" y="292003"/>
                  </a:lnTo>
                  <a:lnTo>
                    <a:pt x="438168" y="291547"/>
                  </a:lnTo>
                  <a:lnTo>
                    <a:pt x="435950" y="290437"/>
                  </a:lnTo>
                  <a:lnTo>
                    <a:pt x="435754" y="289981"/>
                  </a:lnTo>
                  <a:lnTo>
                    <a:pt x="434645" y="289654"/>
                  </a:lnTo>
                  <a:lnTo>
                    <a:pt x="433339" y="288545"/>
                  </a:lnTo>
                  <a:lnTo>
                    <a:pt x="431643" y="287958"/>
                  </a:lnTo>
                  <a:lnTo>
                    <a:pt x="431447" y="287370"/>
                  </a:lnTo>
                  <a:lnTo>
                    <a:pt x="430729" y="287370"/>
                  </a:lnTo>
                  <a:lnTo>
                    <a:pt x="430012" y="288153"/>
                  </a:lnTo>
                  <a:lnTo>
                    <a:pt x="428511" y="288153"/>
                  </a:lnTo>
                  <a:lnTo>
                    <a:pt x="427401" y="287044"/>
                  </a:lnTo>
                  <a:lnTo>
                    <a:pt x="423878" y="285674"/>
                  </a:lnTo>
                  <a:lnTo>
                    <a:pt x="423487" y="285087"/>
                  </a:lnTo>
                  <a:lnTo>
                    <a:pt x="420876" y="285217"/>
                  </a:lnTo>
                  <a:lnTo>
                    <a:pt x="420681" y="284891"/>
                  </a:lnTo>
                  <a:lnTo>
                    <a:pt x="419767" y="284891"/>
                  </a:lnTo>
                  <a:lnTo>
                    <a:pt x="419376" y="285021"/>
                  </a:lnTo>
                  <a:lnTo>
                    <a:pt x="419571" y="285347"/>
                  </a:lnTo>
                  <a:lnTo>
                    <a:pt x="418462" y="287174"/>
                  </a:lnTo>
                  <a:lnTo>
                    <a:pt x="416048" y="287044"/>
                  </a:lnTo>
                  <a:lnTo>
                    <a:pt x="412916" y="287827"/>
                  </a:lnTo>
                  <a:lnTo>
                    <a:pt x="410501" y="287958"/>
                  </a:lnTo>
                  <a:lnTo>
                    <a:pt x="410110" y="288088"/>
                  </a:lnTo>
                  <a:lnTo>
                    <a:pt x="409914" y="289328"/>
                  </a:lnTo>
                  <a:lnTo>
                    <a:pt x="408022" y="289458"/>
                  </a:lnTo>
                  <a:lnTo>
                    <a:pt x="407826" y="289915"/>
                  </a:lnTo>
                  <a:lnTo>
                    <a:pt x="406521" y="289915"/>
                  </a:lnTo>
                  <a:lnTo>
                    <a:pt x="405999" y="289002"/>
                  </a:lnTo>
                  <a:lnTo>
                    <a:pt x="404694" y="288871"/>
                  </a:lnTo>
                  <a:lnTo>
                    <a:pt x="404498" y="289197"/>
                  </a:lnTo>
                  <a:lnTo>
                    <a:pt x="401692" y="289197"/>
                  </a:lnTo>
                  <a:lnTo>
                    <a:pt x="400779" y="289524"/>
                  </a:lnTo>
                  <a:lnTo>
                    <a:pt x="400779" y="289981"/>
                  </a:lnTo>
                  <a:lnTo>
                    <a:pt x="399474" y="289654"/>
                  </a:lnTo>
                  <a:lnTo>
                    <a:pt x="398364" y="289981"/>
                  </a:lnTo>
                  <a:lnTo>
                    <a:pt x="394645" y="289850"/>
                  </a:lnTo>
                  <a:lnTo>
                    <a:pt x="393927" y="290307"/>
                  </a:lnTo>
                  <a:lnTo>
                    <a:pt x="392231" y="290176"/>
                  </a:lnTo>
                  <a:lnTo>
                    <a:pt x="390926" y="290959"/>
                  </a:lnTo>
                  <a:lnTo>
                    <a:pt x="390012" y="290959"/>
                  </a:lnTo>
                  <a:lnTo>
                    <a:pt x="389490" y="291742"/>
                  </a:lnTo>
                  <a:lnTo>
                    <a:pt x="388381" y="291873"/>
                  </a:lnTo>
                  <a:lnTo>
                    <a:pt x="387663" y="292982"/>
                  </a:lnTo>
                  <a:lnTo>
                    <a:pt x="388054" y="295462"/>
                  </a:lnTo>
                  <a:lnTo>
                    <a:pt x="386554" y="297289"/>
                  </a:lnTo>
                  <a:lnTo>
                    <a:pt x="386554" y="297746"/>
                  </a:lnTo>
                  <a:lnTo>
                    <a:pt x="387467" y="298202"/>
                  </a:lnTo>
                  <a:lnTo>
                    <a:pt x="387076" y="298789"/>
                  </a:lnTo>
                  <a:lnTo>
                    <a:pt x="387271" y="299899"/>
                  </a:lnTo>
                  <a:lnTo>
                    <a:pt x="386880" y="300225"/>
                  </a:lnTo>
                  <a:lnTo>
                    <a:pt x="384988" y="300095"/>
                  </a:lnTo>
                  <a:lnTo>
                    <a:pt x="384270" y="299638"/>
                  </a:lnTo>
                  <a:lnTo>
                    <a:pt x="377940" y="298267"/>
                  </a:lnTo>
                  <a:lnTo>
                    <a:pt x="374221" y="298267"/>
                  </a:lnTo>
                  <a:lnTo>
                    <a:pt x="372720" y="297484"/>
                  </a:lnTo>
                  <a:lnTo>
                    <a:pt x="372198" y="297941"/>
                  </a:lnTo>
                  <a:lnTo>
                    <a:pt x="368087" y="297615"/>
                  </a:lnTo>
                  <a:lnTo>
                    <a:pt x="364368" y="298529"/>
                  </a:lnTo>
                  <a:lnTo>
                    <a:pt x="362867" y="299442"/>
                  </a:lnTo>
                  <a:lnTo>
                    <a:pt x="361562" y="301138"/>
                  </a:lnTo>
                  <a:lnTo>
                    <a:pt x="361562" y="301008"/>
                  </a:lnTo>
                  <a:lnTo>
                    <a:pt x="361040" y="301008"/>
                  </a:lnTo>
                  <a:lnTo>
                    <a:pt x="361758" y="303161"/>
                  </a:lnTo>
                  <a:lnTo>
                    <a:pt x="361366" y="303749"/>
                  </a:lnTo>
                  <a:lnTo>
                    <a:pt x="359539" y="302966"/>
                  </a:lnTo>
                  <a:lnTo>
                    <a:pt x="359344" y="301269"/>
                  </a:lnTo>
                  <a:lnTo>
                    <a:pt x="360257" y="301269"/>
                  </a:lnTo>
                  <a:lnTo>
                    <a:pt x="360649" y="300355"/>
                  </a:lnTo>
                  <a:lnTo>
                    <a:pt x="360453" y="300029"/>
                  </a:lnTo>
                  <a:lnTo>
                    <a:pt x="359344" y="300029"/>
                  </a:lnTo>
                  <a:lnTo>
                    <a:pt x="356212" y="302183"/>
                  </a:lnTo>
                  <a:lnTo>
                    <a:pt x="356212" y="302639"/>
                  </a:lnTo>
                  <a:lnTo>
                    <a:pt x="357321" y="302966"/>
                  </a:lnTo>
                  <a:lnTo>
                    <a:pt x="357517" y="303879"/>
                  </a:lnTo>
                  <a:lnTo>
                    <a:pt x="358234" y="304336"/>
                  </a:lnTo>
                  <a:lnTo>
                    <a:pt x="360453" y="304010"/>
                  </a:lnTo>
                  <a:lnTo>
                    <a:pt x="361758" y="304466"/>
                  </a:lnTo>
                  <a:lnTo>
                    <a:pt x="362476" y="304466"/>
                  </a:lnTo>
                  <a:lnTo>
                    <a:pt x="363193" y="303879"/>
                  </a:lnTo>
                  <a:lnTo>
                    <a:pt x="363389" y="302639"/>
                  </a:lnTo>
                  <a:lnTo>
                    <a:pt x="363911" y="302639"/>
                  </a:lnTo>
                  <a:lnTo>
                    <a:pt x="363389" y="304923"/>
                  </a:lnTo>
                  <a:lnTo>
                    <a:pt x="362802" y="305249"/>
                  </a:lnTo>
                  <a:lnTo>
                    <a:pt x="358365" y="305249"/>
                  </a:lnTo>
                  <a:lnTo>
                    <a:pt x="355233" y="306294"/>
                  </a:lnTo>
                  <a:lnTo>
                    <a:pt x="352818" y="306620"/>
                  </a:lnTo>
                  <a:lnTo>
                    <a:pt x="349295" y="307990"/>
                  </a:lnTo>
                  <a:lnTo>
                    <a:pt x="348186" y="307990"/>
                  </a:lnTo>
                  <a:lnTo>
                    <a:pt x="346685" y="309360"/>
                  </a:lnTo>
                  <a:lnTo>
                    <a:pt x="343553" y="310600"/>
                  </a:lnTo>
                  <a:lnTo>
                    <a:pt x="343031" y="311187"/>
                  </a:lnTo>
                  <a:lnTo>
                    <a:pt x="342313" y="311187"/>
                  </a:lnTo>
                  <a:lnTo>
                    <a:pt x="340486" y="312753"/>
                  </a:lnTo>
                  <a:lnTo>
                    <a:pt x="340877" y="315233"/>
                  </a:lnTo>
                  <a:lnTo>
                    <a:pt x="338463" y="316277"/>
                  </a:lnTo>
                  <a:lnTo>
                    <a:pt x="336636" y="318430"/>
                  </a:lnTo>
                  <a:lnTo>
                    <a:pt x="336049" y="320257"/>
                  </a:lnTo>
                  <a:lnTo>
                    <a:pt x="339050" y="322084"/>
                  </a:lnTo>
                  <a:lnTo>
                    <a:pt x="339050" y="324107"/>
                  </a:lnTo>
                  <a:lnTo>
                    <a:pt x="337549" y="325347"/>
                  </a:lnTo>
                  <a:lnTo>
                    <a:pt x="335527" y="325347"/>
                  </a:lnTo>
                  <a:lnTo>
                    <a:pt x="334809" y="326261"/>
                  </a:lnTo>
                  <a:lnTo>
                    <a:pt x="330894" y="328740"/>
                  </a:lnTo>
                  <a:lnTo>
                    <a:pt x="329784" y="331024"/>
                  </a:lnTo>
                  <a:lnTo>
                    <a:pt x="328479" y="332590"/>
                  </a:lnTo>
                  <a:lnTo>
                    <a:pt x="328675" y="333634"/>
                  </a:lnTo>
                  <a:lnTo>
                    <a:pt x="327957" y="334417"/>
                  </a:lnTo>
                  <a:lnTo>
                    <a:pt x="327957" y="335200"/>
                  </a:lnTo>
                  <a:lnTo>
                    <a:pt x="329654" y="335657"/>
                  </a:lnTo>
                  <a:lnTo>
                    <a:pt x="330045" y="336113"/>
                  </a:lnTo>
                  <a:lnTo>
                    <a:pt x="330045" y="337027"/>
                  </a:lnTo>
                  <a:lnTo>
                    <a:pt x="328545" y="338267"/>
                  </a:lnTo>
                  <a:lnTo>
                    <a:pt x="328153" y="339964"/>
                  </a:lnTo>
                  <a:lnTo>
                    <a:pt x="328349" y="342574"/>
                  </a:lnTo>
                  <a:lnTo>
                    <a:pt x="329262" y="343161"/>
                  </a:lnTo>
                  <a:lnTo>
                    <a:pt x="329980" y="344531"/>
                  </a:lnTo>
                  <a:lnTo>
                    <a:pt x="331872" y="344857"/>
                  </a:lnTo>
                  <a:lnTo>
                    <a:pt x="332394" y="344270"/>
                  </a:lnTo>
                  <a:lnTo>
                    <a:pt x="333112" y="344270"/>
                  </a:lnTo>
                  <a:lnTo>
                    <a:pt x="333634" y="345510"/>
                  </a:lnTo>
                  <a:lnTo>
                    <a:pt x="334221" y="345836"/>
                  </a:lnTo>
                  <a:lnTo>
                    <a:pt x="334026" y="346880"/>
                  </a:lnTo>
                  <a:lnTo>
                    <a:pt x="334744" y="348446"/>
                  </a:lnTo>
                  <a:lnTo>
                    <a:pt x="333634" y="350273"/>
                  </a:lnTo>
                  <a:lnTo>
                    <a:pt x="333438" y="353340"/>
                  </a:lnTo>
                  <a:lnTo>
                    <a:pt x="332525" y="353666"/>
                  </a:lnTo>
                  <a:lnTo>
                    <a:pt x="332525" y="354449"/>
                  </a:lnTo>
                  <a:lnTo>
                    <a:pt x="332003" y="355363"/>
                  </a:lnTo>
                  <a:lnTo>
                    <a:pt x="331285" y="355363"/>
                  </a:lnTo>
                  <a:lnTo>
                    <a:pt x="330894" y="354580"/>
                  </a:lnTo>
                  <a:lnTo>
                    <a:pt x="329980" y="353993"/>
                  </a:lnTo>
                  <a:lnTo>
                    <a:pt x="329589" y="353079"/>
                  </a:lnTo>
                  <a:lnTo>
                    <a:pt x="328284" y="353079"/>
                  </a:lnTo>
                  <a:lnTo>
                    <a:pt x="323977" y="354319"/>
                  </a:lnTo>
                  <a:lnTo>
                    <a:pt x="323259" y="355233"/>
                  </a:lnTo>
                  <a:lnTo>
                    <a:pt x="323063" y="357060"/>
                  </a:lnTo>
                  <a:lnTo>
                    <a:pt x="322346" y="358887"/>
                  </a:lnTo>
                  <a:lnTo>
                    <a:pt x="321954" y="359017"/>
                  </a:lnTo>
                  <a:lnTo>
                    <a:pt x="321954" y="359474"/>
                  </a:lnTo>
                  <a:lnTo>
                    <a:pt x="322672" y="359800"/>
                  </a:lnTo>
                  <a:lnTo>
                    <a:pt x="322868" y="360387"/>
                  </a:lnTo>
                  <a:lnTo>
                    <a:pt x="321367" y="360714"/>
                  </a:lnTo>
                  <a:lnTo>
                    <a:pt x="320649" y="361953"/>
                  </a:lnTo>
                  <a:lnTo>
                    <a:pt x="319344" y="362867"/>
                  </a:lnTo>
                  <a:lnTo>
                    <a:pt x="318431" y="362736"/>
                  </a:lnTo>
                  <a:lnTo>
                    <a:pt x="317713" y="361170"/>
                  </a:lnTo>
                  <a:lnTo>
                    <a:pt x="316212" y="360257"/>
                  </a:lnTo>
                  <a:lnTo>
                    <a:pt x="316016" y="359343"/>
                  </a:lnTo>
                  <a:lnTo>
                    <a:pt x="314515" y="359017"/>
                  </a:lnTo>
                  <a:lnTo>
                    <a:pt x="314124" y="358104"/>
                  </a:lnTo>
                  <a:lnTo>
                    <a:pt x="314711" y="357516"/>
                  </a:lnTo>
                  <a:lnTo>
                    <a:pt x="314907" y="356146"/>
                  </a:lnTo>
                  <a:lnTo>
                    <a:pt x="314515" y="355233"/>
                  </a:lnTo>
                  <a:lnTo>
                    <a:pt x="314711" y="354449"/>
                  </a:lnTo>
                  <a:lnTo>
                    <a:pt x="314320" y="353993"/>
                  </a:lnTo>
                  <a:lnTo>
                    <a:pt x="314515" y="353210"/>
                  </a:lnTo>
                  <a:lnTo>
                    <a:pt x="315233" y="353340"/>
                  </a:lnTo>
                  <a:lnTo>
                    <a:pt x="315233" y="352557"/>
                  </a:lnTo>
                  <a:lnTo>
                    <a:pt x="315625" y="352557"/>
                  </a:lnTo>
                  <a:lnTo>
                    <a:pt x="316016" y="351970"/>
                  </a:lnTo>
                  <a:lnTo>
                    <a:pt x="315821" y="351513"/>
                  </a:lnTo>
                  <a:lnTo>
                    <a:pt x="316342" y="351187"/>
                  </a:lnTo>
                  <a:lnTo>
                    <a:pt x="316342" y="349947"/>
                  </a:lnTo>
                  <a:lnTo>
                    <a:pt x="315625" y="348707"/>
                  </a:lnTo>
                  <a:lnTo>
                    <a:pt x="314907" y="348120"/>
                  </a:lnTo>
                  <a:lnTo>
                    <a:pt x="314320" y="348251"/>
                  </a:lnTo>
                  <a:lnTo>
                    <a:pt x="313602" y="347141"/>
                  </a:lnTo>
                  <a:lnTo>
                    <a:pt x="312493" y="346554"/>
                  </a:lnTo>
                  <a:lnTo>
                    <a:pt x="311775" y="345314"/>
                  </a:lnTo>
                  <a:lnTo>
                    <a:pt x="307860" y="342704"/>
                  </a:lnTo>
                  <a:lnTo>
                    <a:pt x="307468" y="342117"/>
                  </a:lnTo>
                  <a:lnTo>
                    <a:pt x="306555" y="342117"/>
                  </a:lnTo>
                  <a:lnTo>
                    <a:pt x="303945" y="339833"/>
                  </a:lnTo>
                  <a:lnTo>
                    <a:pt x="303227" y="339833"/>
                  </a:lnTo>
                  <a:lnTo>
                    <a:pt x="299899" y="338006"/>
                  </a:lnTo>
                  <a:lnTo>
                    <a:pt x="294679" y="336636"/>
                  </a:lnTo>
                  <a:lnTo>
                    <a:pt x="292982" y="336636"/>
                  </a:lnTo>
                  <a:lnTo>
                    <a:pt x="291286" y="337745"/>
                  </a:lnTo>
                  <a:lnTo>
                    <a:pt x="290698" y="338332"/>
                  </a:lnTo>
                  <a:lnTo>
                    <a:pt x="290307" y="339703"/>
                  </a:lnTo>
                  <a:lnTo>
                    <a:pt x="289393" y="340616"/>
                  </a:lnTo>
                  <a:lnTo>
                    <a:pt x="289393" y="341399"/>
                  </a:lnTo>
                  <a:lnTo>
                    <a:pt x="288676" y="342182"/>
                  </a:lnTo>
                  <a:lnTo>
                    <a:pt x="288871" y="342508"/>
                  </a:lnTo>
                  <a:lnTo>
                    <a:pt x="288153" y="343291"/>
                  </a:lnTo>
                  <a:lnTo>
                    <a:pt x="287566" y="344988"/>
                  </a:lnTo>
                  <a:lnTo>
                    <a:pt x="284956" y="346946"/>
                  </a:lnTo>
                  <a:lnTo>
                    <a:pt x="284565" y="347859"/>
                  </a:lnTo>
                  <a:lnTo>
                    <a:pt x="282868" y="348185"/>
                  </a:lnTo>
                  <a:lnTo>
                    <a:pt x="281563" y="350143"/>
                  </a:lnTo>
                  <a:lnTo>
                    <a:pt x="280454" y="350730"/>
                  </a:lnTo>
                  <a:lnTo>
                    <a:pt x="278561" y="351056"/>
                  </a:lnTo>
                  <a:lnTo>
                    <a:pt x="278039" y="348316"/>
                  </a:lnTo>
                  <a:lnTo>
                    <a:pt x="276017" y="347989"/>
                  </a:lnTo>
                  <a:lnTo>
                    <a:pt x="275299" y="347206"/>
                  </a:lnTo>
                  <a:lnTo>
                    <a:pt x="274581" y="347206"/>
                  </a:lnTo>
                  <a:lnTo>
                    <a:pt x="271775" y="348772"/>
                  </a:lnTo>
                  <a:lnTo>
                    <a:pt x="271971" y="349686"/>
                  </a:lnTo>
                  <a:lnTo>
                    <a:pt x="269557" y="349817"/>
                  </a:lnTo>
                  <a:lnTo>
                    <a:pt x="269361" y="350404"/>
                  </a:lnTo>
                  <a:lnTo>
                    <a:pt x="268056" y="351187"/>
                  </a:lnTo>
                  <a:lnTo>
                    <a:pt x="267664" y="352100"/>
                  </a:lnTo>
                  <a:lnTo>
                    <a:pt x="266555" y="352557"/>
                  </a:lnTo>
                  <a:lnTo>
                    <a:pt x="266359" y="353601"/>
                  </a:lnTo>
                  <a:lnTo>
                    <a:pt x="265642" y="353732"/>
                  </a:lnTo>
                  <a:lnTo>
                    <a:pt x="264336" y="353145"/>
                  </a:lnTo>
                  <a:lnTo>
                    <a:pt x="264141" y="352100"/>
                  </a:lnTo>
                  <a:lnTo>
                    <a:pt x="264728" y="351513"/>
                  </a:lnTo>
                  <a:lnTo>
                    <a:pt x="264336" y="350730"/>
                  </a:lnTo>
                  <a:lnTo>
                    <a:pt x="263227" y="349947"/>
                  </a:lnTo>
                  <a:lnTo>
                    <a:pt x="260226" y="348707"/>
                  </a:lnTo>
                  <a:lnTo>
                    <a:pt x="258007" y="348251"/>
                  </a:lnTo>
                  <a:lnTo>
                    <a:pt x="255984" y="348381"/>
                  </a:lnTo>
                  <a:lnTo>
                    <a:pt x="254679" y="349295"/>
                  </a:lnTo>
                  <a:lnTo>
                    <a:pt x="254679" y="351448"/>
                  </a:lnTo>
                  <a:lnTo>
                    <a:pt x="253766" y="352362"/>
                  </a:lnTo>
                  <a:lnTo>
                    <a:pt x="253961" y="354384"/>
                  </a:lnTo>
                  <a:lnTo>
                    <a:pt x="252656" y="357320"/>
                  </a:lnTo>
                  <a:lnTo>
                    <a:pt x="251743" y="358104"/>
                  </a:lnTo>
                  <a:lnTo>
                    <a:pt x="251743" y="360387"/>
                  </a:lnTo>
                  <a:lnTo>
                    <a:pt x="251351" y="360714"/>
                  </a:lnTo>
                  <a:lnTo>
                    <a:pt x="250764" y="360844"/>
                  </a:lnTo>
                  <a:lnTo>
                    <a:pt x="250764" y="360518"/>
                  </a:lnTo>
                  <a:lnTo>
                    <a:pt x="249263" y="359604"/>
                  </a:lnTo>
                  <a:lnTo>
                    <a:pt x="249067" y="358821"/>
                  </a:lnTo>
                  <a:lnTo>
                    <a:pt x="248350" y="359409"/>
                  </a:lnTo>
                  <a:lnTo>
                    <a:pt x="247045" y="359539"/>
                  </a:lnTo>
                  <a:lnTo>
                    <a:pt x="246131" y="358626"/>
                  </a:lnTo>
                  <a:lnTo>
                    <a:pt x="246327" y="358038"/>
                  </a:lnTo>
                  <a:lnTo>
                    <a:pt x="245022" y="357451"/>
                  </a:lnTo>
                  <a:lnTo>
                    <a:pt x="244108" y="356342"/>
                  </a:lnTo>
                  <a:lnTo>
                    <a:pt x="242803" y="356929"/>
                  </a:lnTo>
                  <a:lnTo>
                    <a:pt x="242412" y="356016"/>
                  </a:lnTo>
                  <a:lnTo>
                    <a:pt x="240911" y="355102"/>
                  </a:lnTo>
                  <a:lnTo>
                    <a:pt x="240519" y="353862"/>
                  </a:lnTo>
                  <a:lnTo>
                    <a:pt x="239214" y="353732"/>
                  </a:lnTo>
                  <a:lnTo>
                    <a:pt x="239410" y="352818"/>
                  </a:lnTo>
                  <a:lnTo>
                    <a:pt x="238888" y="351448"/>
                  </a:lnTo>
                  <a:lnTo>
                    <a:pt x="239280" y="350861"/>
                  </a:lnTo>
                  <a:lnTo>
                    <a:pt x="240781" y="350861"/>
                  </a:lnTo>
                  <a:lnTo>
                    <a:pt x="241172" y="349164"/>
                  </a:lnTo>
                  <a:lnTo>
                    <a:pt x="241694" y="348577"/>
                  </a:lnTo>
                  <a:lnTo>
                    <a:pt x="242608" y="348903"/>
                  </a:lnTo>
                  <a:lnTo>
                    <a:pt x="243325" y="347663"/>
                  </a:lnTo>
                  <a:lnTo>
                    <a:pt x="244435" y="347337"/>
                  </a:lnTo>
                  <a:lnTo>
                    <a:pt x="244630" y="346097"/>
                  </a:lnTo>
                  <a:lnTo>
                    <a:pt x="243717" y="345314"/>
                  </a:lnTo>
                  <a:lnTo>
                    <a:pt x="244239" y="345314"/>
                  </a:lnTo>
                  <a:lnTo>
                    <a:pt x="244826" y="344531"/>
                  </a:lnTo>
                  <a:lnTo>
                    <a:pt x="244826" y="341334"/>
                  </a:lnTo>
                  <a:lnTo>
                    <a:pt x="246327" y="340290"/>
                  </a:lnTo>
                  <a:lnTo>
                    <a:pt x="248350" y="338006"/>
                  </a:lnTo>
                  <a:lnTo>
                    <a:pt x="248154" y="337680"/>
                  </a:lnTo>
                  <a:lnTo>
                    <a:pt x="249067" y="336309"/>
                  </a:lnTo>
                  <a:lnTo>
                    <a:pt x="249067" y="335526"/>
                  </a:lnTo>
                  <a:lnTo>
                    <a:pt x="248350" y="335200"/>
                  </a:lnTo>
                  <a:lnTo>
                    <a:pt x="248350" y="334743"/>
                  </a:lnTo>
                  <a:lnTo>
                    <a:pt x="250046" y="334417"/>
                  </a:lnTo>
                  <a:lnTo>
                    <a:pt x="250046" y="333960"/>
                  </a:lnTo>
                  <a:lnTo>
                    <a:pt x="249329" y="333373"/>
                  </a:lnTo>
                  <a:lnTo>
                    <a:pt x="252330" y="331546"/>
                  </a:lnTo>
                  <a:lnTo>
                    <a:pt x="252526" y="330633"/>
                  </a:lnTo>
                  <a:lnTo>
                    <a:pt x="253244" y="330633"/>
                  </a:lnTo>
                  <a:lnTo>
                    <a:pt x="253635" y="331089"/>
                  </a:lnTo>
                  <a:lnTo>
                    <a:pt x="254353" y="330763"/>
                  </a:lnTo>
                  <a:lnTo>
                    <a:pt x="254549" y="329197"/>
                  </a:lnTo>
                  <a:lnTo>
                    <a:pt x="254027" y="328414"/>
                  </a:lnTo>
                  <a:lnTo>
                    <a:pt x="254222" y="326717"/>
                  </a:lnTo>
                  <a:lnTo>
                    <a:pt x="253505" y="326261"/>
                  </a:lnTo>
                  <a:lnTo>
                    <a:pt x="252917" y="324694"/>
                  </a:lnTo>
                  <a:lnTo>
                    <a:pt x="253635" y="322411"/>
                  </a:lnTo>
                  <a:lnTo>
                    <a:pt x="253635" y="321301"/>
                  </a:lnTo>
                  <a:lnTo>
                    <a:pt x="253244" y="321171"/>
                  </a:lnTo>
                  <a:lnTo>
                    <a:pt x="253048" y="320388"/>
                  </a:lnTo>
                  <a:lnTo>
                    <a:pt x="253635" y="320257"/>
                  </a:lnTo>
                  <a:lnTo>
                    <a:pt x="254549" y="319017"/>
                  </a:lnTo>
                  <a:lnTo>
                    <a:pt x="255136" y="319017"/>
                  </a:lnTo>
                  <a:lnTo>
                    <a:pt x="255332" y="319474"/>
                  </a:lnTo>
                  <a:lnTo>
                    <a:pt x="257354" y="319474"/>
                  </a:lnTo>
                  <a:lnTo>
                    <a:pt x="257550" y="319148"/>
                  </a:lnTo>
                  <a:lnTo>
                    <a:pt x="256963" y="319017"/>
                  </a:lnTo>
                  <a:lnTo>
                    <a:pt x="258072" y="318691"/>
                  </a:lnTo>
                  <a:lnTo>
                    <a:pt x="258986" y="317908"/>
                  </a:lnTo>
                  <a:lnTo>
                    <a:pt x="258790" y="317582"/>
                  </a:lnTo>
                  <a:lnTo>
                    <a:pt x="259899" y="316799"/>
                  </a:lnTo>
                  <a:lnTo>
                    <a:pt x="260421" y="316799"/>
                  </a:lnTo>
                  <a:lnTo>
                    <a:pt x="260813" y="317386"/>
                  </a:lnTo>
                  <a:lnTo>
                    <a:pt x="263032" y="317386"/>
                  </a:lnTo>
                  <a:lnTo>
                    <a:pt x="264532" y="314907"/>
                  </a:lnTo>
                  <a:lnTo>
                    <a:pt x="264336" y="311709"/>
                  </a:lnTo>
                  <a:lnTo>
                    <a:pt x="264728" y="311252"/>
                  </a:lnTo>
                  <a:lnTo>
                    <a:pt x="264728" y="309686"/>
                  </a:lnTo>
                  <a:lnTo>
                    <a:pt x="265250" y="308903"/>
                  </a:lnTo>
                  <a:lnTo>
                    <a:pt x="266555" y="307794"/>
                  </a:lnTo>
                  <a:lnTo>
                    <a:pt x="268447" y="308577"/>
                  </a:lnTo>
                  <a:lnTo>
                    <a:pt x="270666" y="308120"/>
                  </a:lnTo>
                  <a:lnTo>
                    <a:pt x="272689" y="306098"/>
                  </a:lnTo>
                  <a:lnTo>
                    <a:pt x="272689" y="305184"/>
                  </a:lnTo>
                  <a:lnTo>
                    <a:pt x="273602" y="303944"/>
                  </a:lnTo>
                  <a:lnTo>
                    <a:pt x="273602" y="302248"/>
                  </a:lnTo>
                  <a:lnTo>
                    <a:pt x="272689" y="301334"/>
                  </a:lnTo>
                  <a:lnTo>
                    <a:pt x="273080" y="300421"/>
                  </a:lnTo>
                  <a:lnTo>
                    <a:pt x="274581" y="299181"/>
                  </a:lnTo>
                  <a:lnTo>
                    <a:pt x="274973" y="297941"/>
                  </a:lnTo>
                  <a:lnTo>
                    <a:pt x="275690" y="297810"/>
                  </a:lnTo>
                  <a:lnTo>
                    <a:pt x="276212" y="295527"/>
                  </a:lnTo>
                  <a:lnTo>
                    <a:pt x="277322" y="295201"/>
                  </a:lnTo>
                  <a:lnTo>
                    <a:pt x="277713" y="293635"/>
                  </a:lnTo>
                  <a:lnTo>
                    <a:pt x="278235" y="292721"/>
                  </a:lnTo>
                  <a:lnTo>
                    <a:pt x="278757" y="292590"/>
                  </a:lnTo>
                  <a:lnTo>
                    <a:pt x="278366" y="292134"/>
                  </a:lnTo>
                  <a:lnTo>
                    <a:pt x="278561" y="291220"/>
                  </a:lnTo>
                  <a:lnTo>
                    <a:pt x="279475" y="291220"/>
                  </a:lnTo>
                  <a:lnTo>
                    <a:pt x="280584" y="292003"/>
                  </a:lnTo>
                  <a:lnTo>
                    <a:pt x="281694" y="292134"/>
                  </a:lnTo>
                  <a:lnTo>
                    <a:pt x="282411" y="292003"/>
                  </a:lnTo>
                  <a:lnTo>
                    <a:pt x="282803" y="291220"/>
                  </a:lnTo>
                  <a:lnTo>
                    <a:pt x="283716" y="291807"/>
                  </a:lnTo>
                  <a:lnTo>
                    <a:pt x="284434" y="291481"/>
                  </a:lnTo>
                  <a:lnTo>
                    <a:pt x="285021" y="289915"/>
                  </a:lnTo>
                  <a:lnTo>
                    <a:pt x="286131" y="289328"/>
                  </a:lnTo>
                  <a:lnTo>
                    <a:pt x="287827" y="286391"/>
                  </a:lnTo>
                  <a:lnTo>
                    <a:pt x="287827" y="285021"/>
                  </a:lnTo>
                  <a:lnTo>
                    <a:pt x="288741" y="283782"/>
                  </a:lnTo>
                  <a:lnTo>
                    <a:pt x="288741" y="282542"/>
                  </a:lnTo>
                  <a:lnTo>
                    <a:pt x="289654" y="282216"/>
                  </a:lnTo>
                  <a:lnTo>
                    <a:pt x="290242" y="281302"/>
                  </a:lnTo>
                  <a:lnTo>
                    <a:pt x="291742" y="281302"/>
                  </a:lnTo>
                  <a:lnTo>
                    <a:pt x="291938" y="280714"/>
                  </a:lnTo>
                  <a:lnTo>
                    <a:pt x="293047" y="279931"/>
                  </a:lnTo>
                  <a:lnTo>
                    <a:pt x="293765" y="280388"/>
                  </a:lnTo>
                  <a:lnTo>
                    <a:pt x="294874" y="280388"/>
                  </a:lnTo>
                  <a:lnTo>
                    <a:pt x="294874" y="280062"/>
                  </a:lnTo>
                  <a:lnTo>
                    <a:pt x="296180" y="280388"/>
                  </a:lnTo>
                  <a:lnTo>
                    <a:pt x="296180" y="279801"/>
                  </a:lnTo>
                  <a:lnTo>
                    <a:pt x="297289" y="279671"/>
                  </a:lnTo>
                  <a:lnTo>
                    <a:pt x="297485" y="278757"/>
                  </a:lnTo>
                  <a:lnTo>
                    <a:pt x="300617" y="276147"/>
                  </a:lnTo>
                  <a:lnTo>
                    <a:pt x="300617" y="275560"/>
                  </a:lnTo>
                  <a:lnTo>
                    <a:pt x="301204" y="275233"/>
                  </a:lnTo>
                  <a:lnTo>
                    <a:pt x="301726" y="273863"/>
                  </a:lnTo>
                  <a:lnTo>
                    <a:pt x="302444" y="273537"/>
                  </a:lnTo>
                  <a:lnTo>
                    <a:pt x="302444" y="273211"/>
                  </a:lnTo>
                  <a:lnTo>
                    <a:pt x="305249" y="272884"/>
                  </a:lnTo>
                  <a:lnTo>
                    <a:pt x="305054" y="270144"/>
                  </a:lnTo>
                  <a:lnTo>
                    <a:pt x="305576" y="269687"/>
                  </a:lnTo>
                  <a:lnTo>
                    <a:pt x="305772" y="267990"/>
                  </a:lnTo>
                  <a:lnTo>
                    <a:pt x="306881" y="267860"/>
                  </a:lnTo>
                  <a:lnTo>
                    <a:pt x="307272" y="268186"/>
                  </a:lnTo>
                  <a:lnTo>
                    <a:pt x="307272" y="268774"/>
                  </a:lnTo>
                  <a:lnTo>
                    <a:pt x="306555" y="268643"/>
                  </a:lnTo>
                  <a:lnTo>
                    <a:pt x="307142" y="269557"/>
                  </a:lnTo>
                  <a:lnTo>
                    <a:pt x="306946" y="270144"/>
                  </a:lnTo>
                  <a:lnTo>
                    <a:pt x="306359" y="270470"/>
                  </a:lnTo>
                  <a:lnTo>
                    <a:pt x="306359" y="271253"/>
                  </a:lnTo>
                  <a:lnTo>
                    <a:pt x="306946" y="271579"/>
                  </a:lnTo>
                  <a:lnTo>
                    <a:pt x="306750" y="272493"/>
                  </a:lnTo>
                  <a:lnTo>
                    <a:pt x="307338" y="273276"/>
                  </a:lnTo>
                  <a:lnTo>
                    <a:pt x="309165" y="273863"/>
                  </a:lnTo>
                  <a:lnTo>
                    <a:pt x="312688" y="273994"/>
                  </a:lnTo>
                  <a:lnTo>
                    <a:pt x="312884" y="273537"/>
                  </a:lnTo>
                  <a:lnTo>
                    <a:pt x="315298" y="273406"/>
                  </a:lnTo>
                  <a:lnTo>
                    <a:pt x="316016" y="271840"/>
                  </a:lnTo>
                  <a:lnTo>
                    <a:pt x="316930" y="271971"/>
                  </a:lnTo>
                  <a:lnTo>
                    <a:pt x="316538" y="272101"/>
                  </a:lnTo>
                  <a:lnTo>
                    <a:pt x="316930" y="274124"/>
                  </a:lnTo>
                  <a:lnTo>
                    <a:pt x="319148" y="273798"/>
                  </a:lnTo>
                  <a:lnTo>
                    <a:pt x="322150" y="272428"/>
                  </a:lnTo>
                  <a:lnTo>
                    <a:pt x="323651" y="271318"/>
                  </a:lnTo>
                  <a:lnTo>
                    <a:pt x="324760" y="269622"/>
                  </a:lnTo>
                  <a:lnTo>
                    <a:pt x="325869" y="269034"/>
                  </a:lnTo>
                  <a:lnTo>
                    <a:pt x="325869" y="268578"/>
                  </a:lnTo>
                  <a:lnTo>
                    <a:pt x="326261" y="268578"/>
                  </a:lnTo>
                  <a:lnTo>
                    <a:pt x="326979" y="266881"/>
                  </a:lnTo>
                  <a:lnTo>
                    <a:pt x="326783" y="266294"/>
                  </a:lnTo>
                  <a:lnTo>
                    <a:pt x="327500" y="266620"/>
                  </a:lnTo>
                  <a:lnTo>
                    <a:pt x="329001" y="266294"/>
                  </a:lnTo>
                  <a:lnTo>
                    <a:pt x="329915" y="265054"/>
                  </a:lnTo>
                  <a:lnTo>
                    <a:pt x="331416" y="263945"/>
                  </a:lnTo>
                  <a:lnTo>
                    <a:pt x="333243" y="260878"/>
                  </a:lnTo>
                  <a:lnTo>
                    <a:pt x="333047" y="259964"/>
                  </a:lnTo>
                  <a:lnTo>
                    <a:pt x="333961" y="259181"/>
                  </a:lnTo>
                  <a:lnTo>
                    <a:pt x="334352" y="258072"/>
                  </a:lnTo>
                  <a:lnTo>
                    <a:pt x="335461" y="258072"/>
                  </a:lnTo>
                  <a:lnTo>
                    <a:pt x="335657" y="257485"/>
                  </a:lnTo>
                  <a:lnTo>
                    <a:pt x="337549" y="257942"/>
                  </a:lnTo>
                  <a:lnTo>
                    <a:pt x="338463" y="257159"/>
                  </a:lnTo>
                  <a:lnTo>
                    <a:pt x="338854" y="256115"/>
                  </a:lnTo>
                  <a:lnTo>
                    <a:pt x="339376" y="255788"/>
                  </a:lnTo>
                  <a:lnTo>
                    <a:pt x="339376" y="254679"/>
                  </a:lnTo>
                  <a:lnTo>
                    <a:pt x="340290" y="253765"/>
                  </a:lnTo>
                  <a:lnTo>
                    <a:pt x="340682" y="252199"/>
                  </a:lnTo>
                  <a:lnTo>
                    <a:pt x="341269" y="251742"/>
                  </a:lnTo>
                  <a:lnTo>
                    <a:pt x="341986" y="248676"/>
                  </a:lnTo>
                  <a:lnTo>
                    <a:pt x="342574" y="248088"/>
                  </a:lnTo>
                  <a:lnTo>
                    <a:pt x="343292" y="248415"/>
                  </a:lnTo>
                  <a:lnTo>
                    <a:pt x="344205" y="246718"/>
                  </a:lnTo>
                  <a:lnTo>
                    <a:pt x="347533" y="244239"/>
                  </a:lnTo>
                  <a:lnTo>
                    <a:pt x="347729" y="243129"/>
                  </a:lnTo>
                  <a:lnTo>
                    <a:pt x="348251" y="242542"/>
                  </a:lnTo>
                  <a:lnTo>
                    <a:pt x="348642" y="240976"/>
                  </a:lnTo>
                  <a:lnTo>
                    <a:pt x="349164" y="240650"/>
                  </a:lnTo>
                  <a:lnTo>
                    <a:pt x="349360" y="239736"/>
                  </a:lnTo>
                  <a:lnTo>
                    <a:pt x="354385" y="239410"/>
                  </a:lnTo>
                  <a:lnTo>
                    <a:pt x="354972" y="239540"/>
                  </a:lnTo>
                  <a:lnTo>
                    <a:pt x="354972" y="239997"/>
                  </a:lnTo>
                  <a:lnTo>
                    <a:pt x="355494" y="239997"/>
                  </a:lnTo>
                  <a:lnTo>
                    <a:pt x="356212" y="239540"/>
                  </a:lnTo>
                  <a:lnTo>
                    <a:pt x="357125" y="240780"/>
                  </a:lnTo>
                  <a:lnTo>
                    <a:pt x="358430" y="240650"/>
                  </a:lnTo>
                  <a:lnTo>
                    <a:pt x="359539" y="239540"/>
                  </a:lnTo>
                  <a:lnTo>
                    <a:pt x="359539" y="238953"/>
                  </a:lnTo>
                  <a:lnTo>
                    <a:pt x="360453" y="238170"/>
                  </a:lnTo>
                  <a:lnTo>
                    <a:pt x="361171" y="236474"/>
                  </a:lnTo>
                  <a:lnTo>
                    <a:pt x="364172" y="233537"/>
                  </a:lnTo>
                  <a:lnTo>
                    <a:pt x="365282" y="231254"/>
                  </a:lnTo>
                  <a:lnTo>
                    <a:pt x="367174" y="230470"/>
                  </a:lnTo>
                  <a:lnTo>
                    <a:pt x="367892" y="229100"/>
                  </a:lnTo>
                  <a:lnTo>
                    <a:pt x="371220" y="226947"/>
                  </a:lnTo>
                  <a:lnTo>
                    <a:pt x="371937" y="224337"/>
                  </a:lnTo>
                  <a:lnTo>
                    <a:pt x="373764" y="223749"/>
                  </a:lnTo>
                  <a:lnTo>
                    <a:pt x="374678" y="222379"/>
                  </a:lnTo>
                  <a:lnTo>
                    <a:pt x="374678" y="221596"/>
                  </a:lnTo>
                  <a:lnTo>
                    <a:pt x="376570" y="221596"/>
                  </a:lnTo>
                  <a:lnTo>
                    <a:pt x="378397" y="218529"/>
                  </a:lnTo>
                  <a:lnTo>
                    <a:pt x="378985" y="215724"/>
                  </a:lnTo>
                  <a:lnTo>
                    <a:pt x="378789" y="214027"/>
                  </a:lnTo>
                  <a:lnTo>
                    <a:pt x="379506" y="213896"/>
                  </a:lnTo>
                  <a:lnTo>
                    <a:pt x="379702" y="213309"/>
                  </a:lnTo>
                  <a:lnTo>
                    <a:pt x="381007" y="213179"/>
                  </a:lnTo>
                  <a:lnTo>
                    <a:pt x="381921" y="210242"/>
                  </a:lnTo>
                  <a:lnTo>
                    <a:pt x="382834" y="196800"/>
                  </a:lnTo>
                  <a:lnTo>
                    <a:pt x="383356" y="195691"/>
                  </a:lnTo>
                  <a:lnTo>
                    <a:pt x="383161" y="192624"/>
                  </a:lnTo>
                  <a:lnTo>
                    <a:pt x="379833" y="181531"/>
                  </a:lnTo>
                  <a:lnTo>
                    <a:pt x="379311" y="175659"/>
                  </a:lnTo>
                  <a:lnTo>
                    <a:pt x="382834" y="170895"/>
                  </a:lnTo>
                  <a:lnTo>
                    <a:pt x="385444" y="170439"/>
                  </a:lnTo>
                  <a:lnTo>
                    <a:pt x="385836" y="170765"/>
                  </a:lnTo>
                  <a:lnTo>
                    <a:pt x="385836" y="172461"/>
                  </a:lnTo>
                  <a:lnTo>
                    <a:pt x="389164" y="171678"/>
                  </a:lnTo>
                  <a:lnTo>
                    <a:pt x="388772" y="172265"/>
                  </a:lnTo>
                  <a:lnTo>
                    <a:pt x="386554" y="173375"/>
                  </a:lnTo>
                  <a:lnTo>
                    <a:pt x="383944" y="175854"/>
                  </a:lnTo>
                  <a:lnTo>
                    <a:pt x="387271" y="179900"/>
                  </a:lnTo>
                  <a:lnTo>
                    <a:pt x="387076" y="183424"/>
                  </a:lnTo>
                  <a:lnTo>
                    <a:pt x="387989" y="184990"/>
                  </a:lnTo>
                  <a:lnTo>
                    <a:pt x="388577" y="185120"/>
                  </a:lnTo>
                  <a:lnTo>
                    <a:pt x="389099" y="184207"/>
                  </a:lnTo>
                  <a:lnTo>
                    <a:pt x="390012" y="183880"/>
                  </a:lnTo>
                  <a:lnTo>
                    <a:pt x="391317" y="181075"/>
                  </a:lnTo>
                  <a:lnTo>
                    <a:pt x="392426" y="180618"/>
                  </a:lnTo>
                  <a:lnTo>
                    <a:pt x="392426" y="179704"/>
                  </a:lnTo>
                  <a:lnTo>
                    <a:pt x="391121" y="179835"/>
                  </a:lnTo>
                  <a:lnTo>
                    <a:pt x="391513" y="178464"/>
                  </a:lnTo>
                  <a:lnTo>
                    <a:pt x="391513" y="175202"/>
                  </a:lnTo>
                  <a:lnTo>
                    <a:pt x="390795" y="174288"/>
                  </a:lnTo>
                  <a:lnTo>
                    <a:pt x="391382" y="173505"/>
                  </a:lnTo>
                  <a:lnTo>
                    <a:pt x="390991" y="169656"/>
                  </a:lnTo>
                  <a:lnTo>
                    <a:pt x="391905" y="168089"/>
                  </a:lnTo>
                  <a:lnTo>
                    <a:pt x="392100" y="166980"/>
                  </a:lnTo>
                  <a:lnTo>
                    <a:pt x="393601" y="165871"/>
                  </a:lnTo>
                  <a:lnTo>
                    <a:pt x="394906" y="165871"/>
                  </a:lnTo>
                  <a:lnTo>
                    <a:pt x="396015" y="164305"/>
                  </a:lnTo>
                  <a:lnTo>
                    <a:pt x="400257" y="161825"/>
                  </a:lnTo>
                  <a:lnTo>
                    <a:pt x="402475" y="161695"/>
                  </a:lnTo>
                  <a:lnTo>
                    <a:pt x="402475" y="159346"/>
                  </a:lnTo>
                  <a:lnTo>
                    <a:pt x="403193" y="158236"/>
                  </a:lnTo>
                  <a:lnTo>
                    <a:pt x="404694" y="157910"/>
                  </a:lnTo>
                  <a:lnTo>
                    <a:pt x="407826" y="152951"/>
                  </a:lnTo>
                  <a:lnTo>
                    <a:pt x="409522" y="149101"/>
                  </a:lnTo>
                  <a:lnTo>
                    <a:pt x="413633" y="145708"/>
                  </a:lnTo>
                  <a:lnTo>
                    <a:pt x="414351" y="144338"/>
                  </a:lnTo>
                  <a:lnTo>
                    <a:pt x="421594" y="140292"/>
                  </a:lnTo>
                  <a:lnTo>
                    <a:pt x="421790" y="139183"/>
                  </a:lnTo>
                  <a:lnTo>
                    <a:pt x="424596" y="137617"/>
                  </a:lnTo>
                  <a:lnTo>
                    <a:pt x="424987" y="135594"/>
                  </a:lnTo>
                  <a:lnTo>
                    <a:pt x="425705" y="135137"/>
                  </a:lnTo>
                  <a:lnTo>
                    <a:pt x="425314" y="134550"/>
                  </a:lnTo>
                  <a:lnTo>
                    <a:pt x="425836" y="131287"/>
                  </a:lnTo>
                  <a:lnTo>
                    <a:pt x="425836" y="130504"/>
                  </a:lnTo>
                  <a:lnTo>
                    <a:pt x="425444" y="130374"/>
                  </a:lnTo>
                  <a:lnTo>
                    <a:pt x="425444" y="126850"/>
                  </a:lnTo>
                  <a:lnTo>
                    <a:pt x="425836" y="126720"/>
                  </a:lnTo>
                  <a:lnTo>
                    <a:pt x="426749" y="124371"/>
                  </a:lnTo>
                  <a:lnTo>
                    <a:pt x="428446" y="123588"/>
                  </a:lnTo>
                  <a:lnTo>
                    <a:pt x="428446" y="122674"/>
                  </a:lnTo>
                  <a:lnTo>
                    <a:pt x="431056" y="120521"/>
                  </a:lnTo>
                  <a:lnTo>
                    <a:pt x="434188" y="119607"/>
                  </a:lnTo>
                  <a:lnTo>
                    <a:pt x="436798" y="117584"/>
                  </a:lnTo>
                  <a:lnTo>
                    <a:pt x="441104" y="117454"/>
                  </a:lnTo>
                  <a:lnTo>
                    <a:pt x="441627" y="116671"/>
                  </a:lnTo>
                  <a:lnTo>
                    <a:pt x="442736" y="116214"/>
                  </a:lnTo>
                  <a:lnTo>
                    <a:pt x="446064" y="112168"/>
                  </a:lnTo>
                  <a:lnTo>
                    <a:pt x="447760" y="111255"/>
                  </a:lnTo>
                  <a:lnTo>
                    <a:pt x="450175" y="110667"/>
                  </a:lnTo>
                  <a:lnTo>
                    <a:pt x="454090" y="107275"/>
                  </a:lnTo>
                  <a:lnTo>
                    <a:pt x="453176" y="105578"/>
                  </a:lnTo>
                  <a:lnTo>
                    <a:pt x="453894" y="105578"/>
                  </a:lnTo>
                  <a:lnTo>
                    <a:pt x="455199" y="108058"/>
                  </a:lnTo>
                  <a:lnTo>
                    <a:pt x="456504" y="108384"/>
                  </a:lnTo>
                  <a:lnTo>
                    <a:pt x="456113" y="109493"/>
                  </a:lnTo>
                  <a:lnTo>
                    <a:pt x="457026" y="110407"/>
                  </a:lnTo>
                  <a:lnTo>
                    <a:pt x="457548" y="110407"/>
                  </a:lnTo>
                  <a:lnTo>
                    <a:pt x="457940" y="109754"/>
                  </a:lnTo>
                  <a:lnTo>
                    <a:pt x="457418" y="107927"/>
                  </a:lnTo>
                  <a:lnTo>
                    <a:pt x="458918" y="108384"/>
                  </a:lnTo>
                  <a:lnTo>
                    <a:pt x="459832" y="109950"/>
                  </a:lnTo>
                  <a:lnTo>
                    <a:pt x="460745" y="109624"/>
                  </a:lnTo>
                  <a:lnTo>
                    <a:pt x="462442" y="108253"/>
                  </a:lnTo>
                  <a:lnTo>
                    <a:pt x="466031" y="108253"/>
                  </a:lnTo>
                  <a:lnTo>
                    <a:pt x="466031" y="108579"/>
                  </a:lnTo>
                  <a:lnTo>
                    <a:pt x="467140" y="109036"/>
                  </a:lnTo>
                  <a:lnTo>
                    <a:pt x="466749" y="110733"/>
                  </a:lnTo>
                  <a:lnTo>
                    <a:pt x="468445" y="111646"/>
                  </a:lnTo>
                  <a:lnTo>
                    <a:pt x="468445" y="112233"/>
                  </a:lnTo>
                  <a:lnTo>
                    <a:pt x="469032" y="112233"/>
                  </a:lnTo>
                  <a:lnTo>
                    <a:pt x="469228" y="111124"/>
                  </a:lnTo>
                  <a:lnTo>
                    <a:pt x="471447" y="110667"/>
                  </a:lnTo>
                  <a:lnTo>
                    <a:pt x="474057" y="109297"/>
                  </a:lnTo>
                  <a:lnTo>
                    <a:pt x="479081" y="109428"/>
                  </a:lnTo>
                  <a:lnTo>
                    <a:pt x="481300" y="108971"/>
                  </a:lnTo>
                  <a:lnTo>
                    <a:pt x="481822" y="108384"/>
                  </a:lnTo>
                  <a:lnTo>
                    <a:pt x="485150" y="107470"/>
                  </a:lnTo>
                  <a:lnTo>
                    <a:pt x="486063" y="106883"/>
                  </a:lnTo>
                  <a:lnTo>
                    <a:pt x="486781" y="106100"/>
                  </a:lnTo>
                  <a:lnTo>
                    <a:pt x="487172" y="104730"/>
                  </a:lnTo>
                  <a:lnTo>
                    <a:pt x="492719" y="103164"/>
                  </a:lnTo>
                  <a:lnTo>
                    <a:pt x="493437" y="101793"/>
                  </a:lnTo>
                  <a:lnTo>
                    <a:pt x="494937" y="101467"/>
                  </a:lnTo>
                  <a:lnTo>
                    <a:pt x="495851" y="100880"/>
                  </a:lnTo>
                  <a:lnTo>
                    <a:pt x="495264" y="100097"/>
                  </a:lnTo>
                  <a:lnTo>
                    <a:pt x="495851" y="98531"/>
                  </a:lnTo>
                  <a:lnTo>
                    <a:pt x="496960" y="98531"/>
                  </a:lnTo>
                  <a:lnTo>
                    <a:pt x="498461" y="97160"/>
                  </a:lnTo>
                  <a:lnTo>
                    <a:pt x="499766" y="97160"/>
                  </a:lnTo>
                  <a:lnTo>
                    <a:pt x="499766" y="96703"/>
                  </a:lnTo>
                  <a:lnTo>
                    <a:pt x="500484" y="96703"/>
                  </a:lnTo>
                  <a:lnTo>
                    <a:pt x="501789" y="95790"/>
                  </a:lnTo>
                  <a:lnTo>
                    <a:pt x="501789" y="95333"/>
                  </a:lnTo>
                  <a:lnTo>
                    <a:pt x="501398" y="95333"/>
                  </a:lnTo>
                  <a:lnTo>
                    <a:pt x="501593" y="94876"/>
                  </a:lnTo>
                  <a:lnTo>
                    <a:pt x="502703" y="94746"/>
                  </a:lnTo>
                  <a:lnTo>
                    <a:pt x="503420" y="95072"/>
                  </a:lnTo>
                  <a:lnTo>
                    <a:pt x="504530" y="94289"/>
                  </a:lnTo>
                  <a:lnTo>
                    <a:pt x="506030" y="93963"/>
                  </a:lnTo>
                  <a:lnTo>
                    <a:pt x="506618" y="93180"/>
                  </a:lnTo>
                  <a:lnTo>
                    <a:pt x="508445" y="92723"/>
                  </a:lnTo>
                  <a:lnTo>
                    <a:pt x="509358" y="91809"/>
                  </a:lnTo>
                  <a:lnTo>
                    <a:pt x="511577" y="91026"/>
                  </a:lnTo>
                  <a:lnTo>
                    <a:pt x="516993" y="90374"/>
                  </a:lnTo>
                  <a:lnTo>
                    <a:pt x="517580" y="89917"/>
                  </a:lnTo>
                  <a:lnTo>
                    <a:pt x="519277" y="89591"/>
                  </a:lnTo>
                  <a:lnTo>
                    <a:pt x="521691" y="88351"/>
                  </a:lnTo>
                  <a:lnTo>
                    <a:pt x="521495" y="88025"/>
                  </a:lnTo>
                  <a:lnTo>
                    <a:pt x="522996" y="87568"/>
                  </a:lnTo>
                  <a:lnTo>
                    <a:pt x="524888" y="86002"/>
                  </a:lnTo>
                  <a:lnTo>
                    <a:pt x="525410" y="86002"/>
                  </a:lnTo>
                  <a:lnTo>
                    <a:pt x="529521" y="82413"/>
                  </a:lnTo>
                  <a:lnTo>
                    <a:pt x="532849" y="80521"/>
                  </a:lnTo>
                  <a:lnTo>
                    <a:pt x="535851" y="78041"/>
                  </a:lnTo>
                  <a:lnTo>
                    <a:pt x="536568" y="78041"/>
                  </a:lnTo>
                  <a:lnTo>
                    <a:pt x="537874" y="78955"/>
                  </a:lnTo>
                  <a:lnTo>
                    <a:pt x="539374" y="79412"/>
                  </a:lnTo>
                  <a:lnTo>
                    <a:pt x="540484" y="79412"/>
                  </a:lnTo>
                  <a:lnTo>
                    <a:pt x="541788" y="78303"/>
                  </a:lnTo>
                  <a:lnTo>
                    <a:pt x="542898" y="78172"/>
                  </a:lnTo>
                  <a:lnTo>
                    <a:pt x="543811" y="77584"/>
                  </a:lnTo>
                  <a:lnTo>
                    <a:pt x="544007" y="76802"/>
                  </a:lnTo>
                  <a:lnTo>
                    <a:pt x="544399" y="76671"/>
                  </a:lnTo>
                  <a:lnTo>
                    <a:pt x="544399" y="75758"/>
                  </a:lnTo>
                  <a:lnTo>
                    <a:pt x="545312" y="75301"/>
                  </a:lnTo>
                  <a:lnTo>
                    <a:pt x="546030" y="73930"/>
                  </a:lnTo>
                  <a:lnTo>
                    <a:pt x="549032" y="74844"/>
                  </a:lnTo>
                  <a:lnTo>
                    <a:pt x="550532" y="74387"/>
                  </a:lnTo>
                  <a:lnTo>
                    <a:pt x="550141" y="71581"/>
                  </a:lnTo>
                  <a:lnTo>
                    <a:pt x="548444" y="67536"/>
                  </a:lnTo>
                  <a:lnTo>
                    <a:pt x="548249" y="61467"/>
                  </a:lnTo>
                  <a:lnTo>
                    <a:pt x="547531" y="61141"/>
                  </a:lnTo>
                  <a:lnTo>
                    <a:pt x="546030" y="59249"/>
                  </a:lnTo>
                  <a:lnTo>
                    <a:pt x="543811" y="58596"/>
                  </a:lnTo>
                  <a:lnTo>
                    <a:pt x="543616" y="57813"/>
                  </a:lnTo>
                  <a:lnTo>
                    <a:pt x="541593" y="56117"/>
                  </a:lnTo>
                  <a:lnTo>
                    <a:pt x="536764" y="54094"/>
                  </a:lnTo>
                  <a:lnTo>
                    <a:pt x="536242" y="50701"/>
                  </a:lnTo>
                  <a:lnTo>
                    <a:pt x="538461" y="49135"/>
                  </a:lnTo>
                  <a:lnTo>
                    <a:pt x="538983" y="49135"/>
                  </a:lnTo>
                  <a:lnTo>
                    <a:pt x="539570" y="48352"/>
                  </a:lnTo>
                  <a:lnTo>
                    <a:pt x="540484" y="48221"/>
                  </a:lnTo>
                  <a:lnTo>
                    <a:pt x="542506" y="49331"/>
                  </a:lnTo>
                  <a:lnTo>
                    <a:pt x="544725" y="49200"/>
                  </a:lnTo>
                  <a:lnTo>
                    <a:pt x="546030" y="50309"/>
                  </a:lnTo>
                  <a:lnTo>
                    <a:pt x="548640" y="51223"/>
                  </a:lnTo>
                  <a:lnTo>
                    <a:pt x="550532" y="51223"/>
                  </a:lnTo>
                  <a:lnTo>
                    <a:pt x="550924" y="51549"/>
                  </a:lnTo>
                  <a:lnTo>
                    <a:pt x="552425" y="51223"/>
                  </a:lnTo>
                  <a:lnTo>
                    <a:pt x="552816" y="51549"/>
                  </a:lnTo>
                  <a:lnTo>
                    <a:pt x="552425" y="54029"/>
                  </a:lnTo>
                  <a:lnTo>
                    <a:pt x="553012" y="54159"/>
                  </a:lnTo>
                  <a:lnTo>
                    <a:pt x="553404" y="55725"/>
                  </a:lnTo>
                  <a:lnTo>
                    <a:pt x="553795" y="55856"/>
                  </a:lnTo>
                  <a:lnTo>
                    <a:pt x="553273" y="57879"/>
                  </a:lnTo>
                  <a:lnTo>
                    <a:pt x="554774" y="58988"/>
                  </a:lnTo>
                  <a:lnTo>
                    <a:pt x="555296" y="58857"/>
                  </a:lnTo>
                  <a:lnTo>
                    <a:pt x="556797" y="59640"/>
                  </a:lnTo>
                  <a:lnTo>
                    <a:pt x="560516" y="59967"/>
                  </a:lnTo>
                  <a:lnTo>
                    <a:pt x="566454" y="58400"/>
                  </a:lnTo>
                  <a:lnTo>
                    <a:pt x="566976" y="57813"/>
                  </a:lnTo>
                  <a:lnTo>
                    <a:pt x="568868" y="57226"/>
                  </a:lnTo>
                  <a:lnTo>
                    <a:pt x="569586" y="56573"/>
                  </a:lnTo>
                  <a:lnTo>
                    <a:pt x="571478" y="56573"/>
                  </a:lnTo>
                  <a:lnTo>
                    <a:pt x="571674" y="57030"/>
                  </a:lnTo>
                  <a:lnTo>
                    <a:pt x="572196" y="57030"/>
                  </a:lnTo>
                  <a:lnTo>
                    <a:pt x="572000" y="57944"/>
                  </a:lnTo>
                  <a:lnTo>
                    <a:pt x="572392" y="58727"/>
                  </a:lnTo>
                  <a:lnTo>
                    <a:pt x="573893" y="59640"/>
                  </a:lnTo>
                  <a:lnTo>
                    <a:pt x="574088" y="60750"/>
                  </a:lnTo>
                  <a:lnTo>
                    <a:pt x="575393" y="62120"/>
                  </a:lnTo>
                  <a:lnTo>
                    <a:pt x="577221" y="62446"/>
                  </a:lnTo>
                  <a:lnTo>
                    <a:pt x="578721" y="63360"/>
                  </a:lnTo>
                  <a:lnTo>
                    <a:pt x="583354" y="64273"/>
                  </a:lnTo>
                  <a:lnTo>
                    <a:pt x="583942" y="65644"/>
                  </a:lnTo>
                  <a:lnTo>
                    <a:pt x="583354" y="68580"/>
                  </a:lnTo>
                  <a:lnTo>
                    <a:pt x="583942" y="70602"/>
                  </a:lnTo>
                  <a:lnTo>
                    <a:pt x="585051" y="71059"/>
                  </a:lnTo>
                  <a:lnTo>
                    <a:pt x="585573" y="72299"/>
                  </a:lnTo>
                  <a:lnTo>
                    <a:pt x="586682" y="73213"/>
                  </a:lnTo>
                  <a:lnTo>
                    <a:pt x="591119" y="75366"/>
                  </a:lnTo>
                  <a:lnTo>
                    <a:pt x="597253" y="76280"/>
                  </a:lnTo>
                  <a:lnTo>
                    <a:pt x="601168" y="75953"/>
                  </a:lnTo>
                  <a:lnTo>
                    <a:pt x="603582" y="75366"/>
                  </a:lnTo>
                  <a:lnTo>
                    <a:pt x="605083" y="76149"/>
                  </a:lnTo>
                  <a:lnTo>
                    <a:pt x="608607" y="76280"/>
                  </a:lnTo>
                  <a:lnTo>
                    <a:pt x="609129" y="76606"/>
                  </a:lnTo>
                  <a:lnTo>
                    <a:pt x="616568" y="76149"/>
                  </a:lnTo>
                  <a:lnTo>
                    <a:pt x="617873" y="75366"/>
                  </a:lnTo>
                  <a:lnTo>
                    <a:pt x="618982" y="75366"/>
                  </a:lnTo>
                  <a:lnTo>
                    <a:pt x="620874" y="76280"/>
                  </a:lnTo>
                  <a:lnTo>
                    <a:pt x="620483" y="76410"/>
                  </a:lnTo>
                  <a:lnTo>
                    <a:pt x="620678" y="76997"/>
                  </a:lnTo>
                  <a:lnTo>
                    <a:pt x="621200" y="76671"/>
                  </a:lnTo>
                  <a:lnTo>
                    <a:pt x="621200" y="77128"/>
                  </a:lnTo>
                  <a:lnTo>
                    <a:pt x="623093" y="77454"/>
                  </a:lnTo>
                  <a:lnTo>
                    <a:pt x="623093" y="77780"/>
                  </a:lnTo>
                  <a:lnTo>
                    <a:pt x="626812" y="77780"/>
                  </a:lnTo>
                  <a:lnTo>
                    <a:pt x="630923" y="76214"/>
                  </a:lnTo>
                  <a:lnTo>
                    <a:pt x="632424" y="76084"/>
                  </a:lnTo>
                  <a:lnTo>
                    <a:pt x="632620" y="75627"/>
                  </a:lnTo>
                  <a:lnTo>
                    <a:pt x="634316" y="75301"/>
                  </a:lnTo>
                  <a:lnTo>
                    <a:pt x="637644" y="73735"/>
                  </a:lnTo>
                  <a:lnTo>
                    <a:pt x="638753" y="73735"/>
                  </a:lnTo>
                  <a:lnTo>
                    <a:pt x="639145" y="73147"/>
                  </a:lnTo>
                  <a:lnTo>
                    <a:pt x="643386" y="71581"/>
                  </a:lnTo>
                  <a:lnTo>
                    <a:pt x="644691" y="70472"/>
                  </a:lnTo>
                  <a:lnTo>
                    <a:pt x="645213" y="70472"/>
                  </a:lnTo>
                  <a:lnTo>
                    <a:pt x="645735" y="69689"/>
                  </a:lnTo>
                  <a:lnTo>
                    <a:pt x="646323" y="69689"/>
                  </a:lnTo>
                  <a:lnTo>
                    <a:pt x="646844" y="69036"/>
                  </a:lnTo>
                  <a:lnTo>
                    <a:pt x="648345" y="68580"/>
                  </a:lnTo>
                  <a:lnTo>
                    <a:pt x="650760" y="67014"/>
                  </a:lnTo>
                  <a:lnTo>
                    <a:pt x="652587" y="66688"/>
                  </a:lnTo>
                  <a:lnTo>
                    <a:pt x="654479" y="65122"/>
                  </a:lnTo>
                  <a:lnTo>
                    <a:pt x="655784" y="64795"/>
                  </a:lnTo>
                  <a:lnTo>
                    <a:pt x="657285" y="63425"/>
                  </a:lnTo>
                  <a:lnTo>
                    <a:pt x="660091" y="62642"/>
                  </a:lnTo>
                  <a:lnTo>
                    <a:pt x="660678" y="63099"/>
                  </a:lnTo>
                  <a:lnTo>
                    <a:pt x="660678" y="63882"/>
                  </a:lnTo>
                  <a:lnTo>
                    <a:pt x="660091" y="64339"/>
                  </a:lnTo>
                  <a:lnTo>
                    <a:pt x="660482" y="64665"/>
                  </a:lnTo>
                  <a:lnTo>
                    <a:pt x="660286" y="65774"/>
                  </a:lnTo>
                  <a:lnTo>
                    <a:pt x="661396" y="67666"/>
                  </a:lnTo>
                  <a:lnTo>
                    <a:pt x="662701" y="68123"/>
                  </a:lnTo>
                  <a:lnTo>
                    <a:pt x="662897" y="69689"/>
                  </a:lnTo>
                  <a:lnTo>
                    <a:pt x="664789" y="71255"/>
                  </a:lnTo>
                  <a:lnTo>
                    <a:pt x="665311" y="72364"/>
                  </a:lnTo>
                  <a:lnTo>
                    <a:pt x="665898" y="72234"/>
                  </a:lnTo>
                  <a:lnTo>
                    <a:pt x="666812" y="73017"/>
                  </a:lnTo>
                  <a:lnTo>
                    <a:pt x="667921" y="73343"/>
                  </a:lnTo>
                  <a:lnTo>
                    <a:pt x="669226" y="75040"/>
                  </a:lnTo>
                  <a:lnTo>
                    <a:pt x="671640" y="76149"/>
                  </a:lnTo>
                  <a:lnTo>
                    <a:pt x="671249" y="75366"/>
                  </a:lnTo>
                  <a:lnTo>
                    <a:pt x="669030" y="73800"/>
                  </a:lnTo>
                  <a:lnTo>
                    <a:pt x="669030" y="73213"/>
                  </a:lnTo>
                  <a:lnTo>
                    <a:pt x="666029" y="71516"/>
                  </a:lnTo>
                  <a:lnTo>
                    <a:pt x="663614" y="68253"/>
                  </a:lnTo>
                  <a:lnTo>
                    <a:pt x="662309" y="67470"/>
                  </a:lnTo>
                  <a:lnTo>
                    <a:pt x="661004" y="65905"/>
                  </a:lnTo>
                  <a:lnTo>
                    <a:pt x="661200" y="65578"/>
                  </a:lnTo>
                  <a:lnTo>
                    <a:pt x="661396" y="66035"/>
                  </a:lnTo>
                  <a:lnTo>
                    <a:pt x="662309" y="66492"/>
                  </a:lnTo>
                  <a:lnTo>
                    <a:pt x="663614" y="65709"/>
                  </a:lnTo>
                  <a:lnTo>
                    <a:pt x="662309" y="64469"/>
                  </a:lnTo>
                  <a:lnTo>
                    <a:pt x="661200" y="64795"/>
                  </a:lnTo>
                  <a:lnTo>
                    <a:pt x="661004" y="64012"/>
                  </a:lnTo>
                  <a:lnTo>
                    <a:pt x="663810" y="61859"/>
                  </a:lnTo>
                  <a:lnTo>
                    <a:pt x="664006" y="61076"/>
                  </a:lnTo>
                  <a:lnTo>
                    <a:pt x="665507" y="59836"/>
                  </a:lnTo>
                  <a:lnTo>
                    <a:pt x="666616" y="58270"/>
                  </a:lnTo>
                  <a:lnTo>
                    <a:pt x="670531" y="56900"/>
                  </a:lnTo>
                  <a:lnTo>
                    <a:pt x="672750" y="55529"/>
                  </a:lnTo>
                  <a:lnTo>
                    <a:pt x="673859" y="55856"/>
                  </a:lnTo>
                  <a:lnTo>
                    <a:pt x="675164" y="55529"/>
                  </a:lnTo>
                  <a:lnTo>
                    <a:pt x="675555" y="55856"/>
                  </a:lnTo>
                  <a:lnTo>
                    <a:pt x="675751" y="55399"/>
                  </a:lnTo>
                  <a:lnTo>
                    <a:pt x="675555" y="56508"/>
                  </a:lnTo>
                  <a:lnTo>
                    <a:pt x="675947" y="56639"/>
                  </a:lnTo>
                  <a:lnTo>
                    <a:pt x="676860" y="56639"/>
                  </a:lnTo>
                  <a:lnTo>
                    <a:pt x="677252" y="56182"/>
                  </a:lnTo>
                  <a:lnTo>
                    <a:pt x="679471" y="55529"/>
                  </a:lnTo>
                  <a:lnTo>
                    <a:pt x="680776" y="55660"/>
                  </a:lnTo>
                  <a:lnTo>
                    <a:pt x="680971" y="55008"/>
                  </a:lnTo>
                  <a:lnTo>
                    <a:pt x="682864" y="53311"/>
                  </a:lnTo>
                  <a:lnTo>
                    <a:pt x="688280" y="50831"/>
                  </a:lnTo>
                  <a:lnTo>
                    <a:pt x="688802" y="50179"/>
                  </a:lnTo>
                  <a:lnTo>
                    <a:pt x="690498" y="49852"/>
                  </a:lnTo>
                  <a:lnTo>
                    <a:pt x="696828" y="46916"/>
                  </a:lnTo>
                  <a:lnTo>
                    <a:pt x="699242" y="46459"/>
                  </a:lnTo>
                  <a:lnTo>
                    <a:pt x="701069" y="45350"/>
                  </a:lnTo>
                  <a:lnTo>
                    <a:pt x="703288" y="45220"/>
                  </a:lnTo>
                  <a:lnTo>
                    <a:pt x="703875" y="44437"/>
                  </a:lnTo>
                  <a:lnTo>
                    <a:pt x="704984" y="43980"/>
                  </a:lnTo>
                  <a:lnTo>
                    <a:pt x="712227" y="44110"/>
                  </a:lnTo>
                  <a:lnTo>
                    <a:pt x="715033" y="42544"/>
                  </a:lnTo>
                  <a:lnTo>
                    <a:pt x="717839" y="42087"/>
                  </a:lnTo>
                  <a:lnTo>
                    <a:pt x="719535" y="41304"/>
                  </a:lnTo>
                  <a:lnTo>
                    <a:pt x="721558" y="41304"/>
                  </a:lnTo>
                  <a:lnTo>
                    <a:pt x="722145" y="40848"/>
                  </a:lnTo>
                  <a:lnTo>
                    <a:pt x="723451" y="41174"/>
                  </a:lnTo>
                  <a:close/>
                  <a:moveTo>
                    <a:pt x="353601" y="0"/>
                  </a:moveTo>
                  <a:lnTo>
                    <a:pt x="354906" y="1370"/>
                  </a:lnTo>
                  <a:lnTo>
                    <a:pt x="357517" y="2480"/>
                  </a:lnTo>
                  <a:lnTo>
                    <a:pt x="358430" y="2480"/>
                  </a:lnTo>
                  <a:lnTo>
                    <a:pt x="358952" y="1566"/>
                  </a:lnTo>
                  <a:lnTo>
                    <a:pt x="360779" y="1892"/>
                  </a:lnTo>
                  <a:lnTo>
                    <a:pt x="360975" y="2806"/>
                  </a:lnTo>
                  <a:lnTo>
                    <a:pt x="360388" y="3915"/>
                  </a:lnTo>
                  <a:lnTo>
                    <a:pt x="361105" y="4241"/>
                  </a:lnTo>
                  <a:lnTo>
                    <a:pt x="361497" y="4894"/>
                  </a:lnTo>
                  <a:lnTo>
                    <a:pt x="362019" y="4894"/>
                  </a:lnTo>
                  <a:lnTo>
                    <a:pt x="362215" y="4241"/>
                  </a:lnTo>
                  <a:lnTo>
                    <a:pt x="362737" y="4111"/>
                  </a:lnTo>
                  <a:lnTo>
                    <a:pt x="363128" y="2545"/>
                  </a:lnTo>
                  <a:lnTo>
                    <a:pt x="363716" y="2414"/>
                  </a:lnTo>
                  <a:lnTo>
                    <a:pt x="364237" y="3001"/>
                  </a:lnTo>
                  <a:lnTo>
                    <a:pt x="365347" y="3001"/>
                  </a:lnTo>
                  <a:lnTo>
                    <a:pt x="365543" y="3328"/>
                  </a:lnTo>
                  <a:lnTo>
                    <a:pt x="368348" y="2871"/>
                  </a:lnTo>
                  <a:lnTo>
                    <a:pt x="368870" y="2414"/>
                  </a:lnTo>
                  <a:lnTo>
                    <a:pt x="370567" y="3197"/>
                  </a:lnTo>
                  <a:lnTo>
                    <a:pt x="372981" y="3197"/>
                  </a:lnTo>
                  <a:lnTo>
                    <a:pt x="373373" y="3523"/>
                  </a:lnTo>
                  <a:lnTo>
                    <a:pt x="373177" y="4763"/>
                  </a:lnTo>
                  <a:lnTo>
                    <a:pt x="373895" y="5416"/>
                  </a:lnTo>
                  <a:lnTo>
                    <a:pt x="373895" y="6982"/>
                  </a:lnTo>
                  <a:lnTo>
                    <a:pt x="374808" y="7308"/>
                  </a:lnTo>
                  <a:lnTo>
                    <a:pt x="375200" y="7961"/>
                  </a:lnTo>
                  <a:lnTo>
                    <a:pt x="376309" y="8548"/>
                  </a:lnTo>
                  <a:lnTo>
                    <a:pt x="377223" y="8548"/>
                  </a:lnTo>
                  <a:lnTo>
                    <a:pt x="380224" y="6982"/>
                  </a:lnTo>
                  <a:lnTo>
                    <a:pt x="381334" y="6982"/>
                  </a:lnTo>
                  <a:lnTo>
                    <a:pt x="382051" y="5872"/>
                  </a:lnTo>
                  <a:lnTo>
                    <a:pt x="383356" y="5872"/>
                  </a:lnTo>
                  <a:lnTo>
                    <a:pt x="385183" y="7569"/>
                  </a:lnTo>
                  <a:lnTo>
                    <a:pt x="386097" y="7438"/>
                  </a:lnTo>
                  <a:lnTo>
                    <a:pt x="386488" y="6851"/>
                  </a:lnTo>
                  <a:lnTo>
                    <a:pt x="387206" y="6721"/>
                  </a:lnTo>
                  <a:lnTo>
                    <a:pt x="389099" y="7830"/>
                  </a:lnTo>
                  <a:lnTo>
                    <a:pt x="390012" y="7700"/>
                  </a:lnTo>
                  <a:lnTo>
                    <a:pt x="391905" y="8157"/>
                  </a:lnTo>
                  <a:lnTo>
                    <a:pt x="393732" y="9396"/>
                  </a:lnTo>
                  <a:lnTo>
                    <a:pt x="394319" y="9396"/>
                  </a:lnTo>
                  <a:lnTo>
                    <a:pt x="394710" y="8940"/>
                  </a:lnTo>
                  <a:lnTo>
                    <a:pt x="396015" y="8940"/>
                  </a:lnTo>
                  <a:lnTo>
                    <a:pt x="398430" y="10179"/>
                  </a:lnTo>
                  <a:lnTo>
                    <a:pt x="398430" y="7374"/>
                  </a:lnTo>
                  <a:lnTo>
                    <a:pt x="400126" y="7504"/>
                  </a:lnTo>
                  <a:lnTo>
                    <a:pt x="399930" y="8613"/>
                  </a:lnTo>
                  <a:lnTo>
                    <a:pt x="400518" y="8940"/>
                  </a:lnTo>
                  <a:lnTo>
                    <a:pt x="400909" y="10310"/>
                  </a:lnTo>
                  <a:lnTo>
                    <a:pt x="401627" y="11093"/>
                  </a:lnTo>
                  <a:lnTo>
                    <a:pt x="400713" y="13442"/>
                  </a:lnTo>
                  <a:lnTo>
                    <a:pt x="402410" y="13572"/>
                  </a:lnTo>
                  <a:lnTo>
                    <a:pt x="402802" y="14160"/>
                  </a:lnTo>
                  <a:lnTo>
                    <a:pt x="403715" y="14290"/>
                  </a:lnTo>
                  <a:lnTo>
                    <a:pt x="403715" y="15203"/>
                  </a:lnTo>
                  <a:lnTo>
                    <a:pt x="404629" y="15660"/>
                  </a:lnTo>
                  <a:lnTo>
                    <a:pt x="404629" y="16117"/>
                  </a:lnTo>
                  <a:lnTo>
                    <a:pt x="403911" y="16900"/>
                  </a:lnTo>
                  <a:lnTo>
                    <a:pt x="404107" y="18009"/>
                  </a:lnTo>
                  <a:lnTo>
                    <a:pt x="405934" y="19380"/>
                  </a:lnTo>
                  <a:lnTo>
                    <a:pt x="405738" y="21729"/>
                  </a:lnTo>
                  <a:lnTo>
                    <a:pt x="406325" y="22185"/>
                  </a:lnTo>
                  <a:lnTo>
                    <a:pt x="405934" y="24665"/>
                  </a:lnTo>
                  <a:lnTo>
                    <a:pt x="403519" y="27928"/>
                  </a:lnTo>
                  <a:lnTo>
                    <a:pt x="403519" y="29298"/>
                  </a:lnTo>
                  <a:lnTo>
                    <a:pt x="402410" y="30081"/>
                  </a:lnTo>
                  <a:lnTo>
                    <a:pt x="403519" y="30995"/>
                  </a:lnTo>
                  <a:lnTo>
                    <a:pt x="405216" y="30995"/>
                  </a:lnTo>
                  <a:lnTo>
                    <a:pt x="405412" y="31647"/>
                  </a:lnTo>
                  <a:lnTo>
                    <a:pt x="405020" y="32235"/>
                  </a:lnTo>
                  <a:lnTo>
                    <a:pt x="405412" y="32887"/>
                  </a:lnTo>
                  <a:lnTo>
                    <a:pt x="406521" y="33018"/>
                  </a:lnTo>
                  <a:lnTo>
                    <a:pt x="406521" y="33605"/>
                  </a:lnTo>
                  <a:lnTo>
                    <a:pt x="407043" y="33605"/>
                  </a:lnTo>
                  <a:lnTo>
                    <a:pt x="407043" y="34844"/>
                  </a:lnTo>
                  <a:lnTo>
                    <a:pt x="407956" y="35171"/>
                  </a:lnTo>
                  <a:lnTo>
                    <a:pt x="407434" y="37520"/>
                  </a:lnTo>
                  <a:lnTo>
                    <a:pt x="407043" y="37650"/>
                  </a:lnTo>
                  <a:lnTo>
                    <a:pt x="407630" y="39216"/>
                  </a:lnTo>
                  <a:lnTo>
                    <a:pt x="410762" y="39543"/>
                  </a:lnTo>
                  <a:lnTo>
                    <a:pt x="411154" y="38955"/>
                  </a:lnTo>
                  <a:lnTo>
                    <a:pt x="412459" y="38825"/>
                  </a:lnTo>
                  <a:lnTo>
                    <a:pt x="412655" y="39282"/>
                  </a:lnTo>
                  <a:lnTo>
                    <a:pt x="415460" y="39608"/>
                  </a:lnTo>
                  <a:lnTo>
                    <a:pt x="415852" y="40391"/>
                  </a:lnTo>
                  <a:lnTo>
                    <a:pt x="416766" y="41043"/>
                  </a:lnTo>
                  <a:lnTo>
                    <a:pt x="417679" y="41043"/>
                  </a:lnTo>
                  <a:lnTo>
                    <a:pt x="418788" y="40391"/>
                  </a:lnTo>
                  <a:lnTo>
                    <a:pt x="419310" y="40848"/>
                  </a:lnTo>
                  <a:lnTo>
                    <a:pt x="419506" y="41761"/>
                  </a:lnTo>
                  <a:lnTo>
                    <a:pt x="417679" y="43654"/>
                  </a:lnTo>
                  <a:lnTo>
                    <a:pt x="417483" y="44894"/>
                  </a:lnTo>
                  <a:lnTo>
                    <a:pt x="417679" y="46003"/>
                  </a:lnTo>
                  <a:lnTo>
                    <a:pt x="419180" y="46655"/>
                  </a:lnTo>
                  <a:lnTo>
                    <a:pt x="418788" y="47112"/>
                  </a:lnTo>
                  <a:lnTo>
                    <a:pt x="419702" y="47438"/>
                  </a:lnTo>
                  <a:lnTo>
                    <a:pt x="420093" y="48548"/>
                  </a:lnTo>
                  <a:lnTo>
                    <a:pt x="418201" y="50114"/>
                  </a:lnTo>
                  <a:lnTo>
                    <a:pt x="418201" y="50570"/>
                  </a:lnTo>
                  <a:lnTo>
                    <a:pt x="419506" y="52136"/>
                  </a:lnTo>
                  <a:lnTo>
                    <a:pt x="420093" y="52006"/>
                  </a:lnTo>
                  <a:lnTo>
                    <a:pt x="420485" y="51353"/>
                  </a:lnTo>
                  <a:lnTo>
                    <a:pt x="421072" y="51353"/>
                  </a:lnTo>
                  <a:lnTo>
                    <a:pt x="421464" y="51810"/>
                  </a:lnTo>
                  <a:lnTo>
                    <a:pt x="421659" y="55073"/>
                  </a:lnTo>
                  <a:lnTo>
                    <a:pt x="422377" y="56639"/>
                  </a:lnTo>
                  <a:lnTo>
                    <a:pt x="422377" y="57879"/>
                  </a:lnTo>
                  <a:lnTo>
                    <a:pt x="422769" y="58205"/>
                  </a:lnTo>
                  <a:lnTo>
                    <a:pt x="422964" y="62381"/>
                  </a:lnTo>
                  <a:lnTo>
                    <a:pt x="426880" y="64730"/>
                  </a:lnTo>
                  <a:lnTo>
                    <a:pt x="427989" y="64730"/>
                  </a:lnTo>
                  <a:lnTo>
                    <a:pt x="428380" y="65317"/>
                  </a:lnTo>
                  <a:lnTo>
                    <a:pt x="426880" y="70146"/>
                  </a:lnTo>
                  <a:lnTo>
                    <a:pt x="425183" y="71516"/>
                  </a:lnTo>
                  <a:lnTo>
                    <a:pt x="424661" y="73213"/>
                  </a:lnTo>
                  <a:lnTo>
                    <a:pt x="425183" y="74453"/>
                  </a:lnTo>
                  <a:lnTo>
                    <a:pt x="427206" y="75692"/>
                  </a:lnTo>
                  <a:lnTo>
                    <a:pt x="429424" y="75823"/>
                  </a:lnTo>
                  <a:lnTo>
                    <a:pt x="430142" y="74713"/>
                  </a:lnTo>
                  <a:lnTo>
                    <a:pt x="434775" y="74583"/>
                  </a:lnTo>
                  <a:lnTo>
                    <a:pt x="436472" y="73474"/>
                  </a:lnTo>
                  <a:lnTo>
                    <a:pt x="438494" y="73474"/>
                  </a:lnTo>
                  <a:lnTo>
                    <a:pt x="441496" y="72364"/>
                  </a:lnTo>
                  <a:lnTo>
                    <a:pt x="442083" y="71451"/>
                  </a:lnTo>
                  <a:lnTo>
                    <a:pt x="446521" y="70864"/>
                  </a:lnTo>
                  <a:lnTo>
                    <a:pt x="448217" y="70211"/>
                  </a:lnTo>
                  <a:lnTo>
                    <a:pt x="448935" y="67079"/>
                  </a:lnTo>
                  <a:lnTo>
                    <a:pt x="450240" y="65970"/>
                  </a:lnTo>
                  <a:lnTo>
                    <a:pt x="450762" y="64730"/>
                  </a:lnTo>
                  <a:lnTo>
                    <a:pt x="453894" y="62838"/>
                  </a:lnTo>
                  <a:lnTo>
                    <a:pt x="455590" y="62707"/>
                  </a:lnTo>
                  <a:lnTo>
                    <a:pt x="456113" y="62120"/>
                  </a:lnTo>
                  <a:lnTo>
                    <a:pt x="460550" y="62446"/>
                  </a:lnTo>
                  <a:lnTo>
                    <a:pt x="461463" y="63033"/>
                  </a:lnTo>
                  <a:lnTo>
                    <a:pt x="462964" y="62707"/>
                  </a:lnTo>
                  <a:lnTo>
                    <a:pt x="465378" y="64077"/>
                  </a:lnTo>
                  <a:lnTo>
                    <a:pt x="467401" y="64208"/>
                  </a:lnTo>
                  <a:lnTo>
                    <a:pt x="468315" y="65122"/>
                  </a:lnTo>
                  <a:lnTo>
                    <a:pt x="471121" y="65252"/>
                  </a:lnTo>
                  <a:lnTo>
                    <a:pt x="471642" y="65709"/>
                  </a:lnTo>
                  <a:lnTo>
                    <a:pt x="473861" y="65578"/>
                  </a:lnTo>
                  <a:lnTo>
                    <a:pt x="474253" y="64926"/>
                  </a:lnTo>
                  <a:lnTo>
                    <a:pt x="477254" y="64339"/>
                  </a:lnTo>
                  <a:lnTo>
                    <a:pt x="478364" y="65252"/>
                  </a:lnTo>
                  <a:lnTo>
                    <a:pt x="480060" y="65839"/>
                  </a:lnTo>
                  <a:lnTo>
                    <a:pt x="481365" y="66165"/>
                  </a:lnTo>
                  <a:lnTo>
                    <a:pt x="482474" y="65839"/>
                  </a:lnTo>
                  <a:lnTo>
                    <a:pt x="482474" y="66165"/>
                  </a:lnTo>
                  <a:lnTo>
                    <a:pt x="481757" y="66296"/>
                  </a:lnTo>
                  <a:lnTo>
                    <a:pt x="482474" y="66296"/>
                  </a:lnTo>
                  <a:lnTo>
                    <a:pt x="482866" y="66883"/>
                  </a:lnTo>
                  <a:lnTo>
                    <a:pt x="481365" y="68776"/>
                  </a:lnTo>
                  <a:lnTo>
                    <a:pt x="480974" y="70146"/>
                  </a:lnTo>
                  <a:lnTo>
                    <a:pt x="478755" y="70276"/>
                  </a:lnTo>
                  <a:lnTo>
                    <a:pt x="477450" y="70864"/>
                  </a:lnTo>
                  <a:lnTo>
                    <a:pt x="477450" y="71777"/>
                  </a:lnTo>
                  <a:lnTo>
                    <a:pt x="476732" y="71777"/>
                  </a:lnTo>
                  <a:lnTo>
                    <a:pt x="476732" y="75170"/>
                  </a:lnTo>
                  <a:lnTo>
                    <a:pt x="476014" y="75301"/>
                  </a:lnTo>
                  <a:lnTo>
                    <a:pt x="475819" y="75758"/>
                  </a:lnTo>
                  <a:lnTo>
                    <a:pt x="474318" y="75758"/>
                  </a:lnTo>
                  <a:lnTo>
                    <a:pt x="473600" y="76345"/>
                  </a:lnTo>
                  <a:lnTo>
                    <a:pt x="472686" y="77715"/>
                  </a:lnTo>
                  <a:lnTo>
                    <a:pt x="472099" y="80195"/>
                  </a:lnTo>
                  <a:lnTo>
                    <a:pt x="470794" y="83327"/>
                  </a:lnTo>
                  <a:lnTo>
                    <a:pt x="467271" y="86589"/>
                  </a:lnTo>
                  <a:lnTo>
                    <a:pt x="467075" y="88482"/>
                  </a:lnTo>
                  <a:lnTo>
                    <a:pt x="467466" y="92332"/>
                  </a:lnTo>
                  <a:lnTo>
                    <a:pt x="466879" y="93571"/>
                  </a:lnTo>
                  <a:lnTo>
                    <a:pt x="462964" y="94811"/>
                  </a:lnTo>
                  <a:lnTo>
                    <a:pt x="462051" y="96965"/>
                  </a:lnTo>
                  <a:lnTo>
                    <a:pt x="462246" y="98074"/>
                  </a:lnTo>
                  <a:lnTo>
                    <a:pt x="460745" y="98074"/>
                  </a:lnTo>
                  <a:lnTo>
                    <a:pt x="457940" y="100423"/>
                  </a:lnTo>
                  <a:lnTo>
                    <a:pt x="457352" y="100423"/>
                  </a:lnTo>
                  <a:lnTo>
                    <a:pt x="456830" y="101206"/>
                  </a:lnTo>
                  <a:lnTo>
                    <a:pt x="454807" y="101989"/>
                  </a:lnTo>
                  <a:lnTo>
                    <a:pt x="451088" y="105382"/>
                  </a:lnTo>
                  <a:lnTo>
                    <a:pt x="449587" y="106165"/>
                  </a:lnTo>
                  <a:lnTo>
                    <a:pt x="447760" y="108188"/>
                  </a:lnTo>
                  <a:lnTo>
                    <a:pt x="445868" y="108775"/>
                  </a:lnTo>
                  <a:lnTo>
                    <a:pt x="443062" y="110667"/>
                  </a:lnTo>
                  <a:lnTo>
                    <a:pt x="442149" y="116410"/>
                  </a:lnTo>
                  <a:lnTo>
                    <a:pt x="440844" y="116866"/>
                  </a:lnTo>
                  <a:lnTo>
                    <a:pt x="439343" y="116410"/>
                  </a:lnTo>
                  <a:lnTo>
                    <a:pt x="439343" y="114844"/>
                  </a:lnTo>
                  <a:lnTo>
                    <a:pt x="436733" y="115300"/>
                  </a:lnTo>
                  <a:lnTo>
                    <a:pt x="434514" y="117649"/>
                  </a:lnTo>
                  <a:lnTo>
                    <a:pt x="434318" y="118106"/>
                  </a:lnTo>
                  <a:lnTo>
                    <a:pt x="434840" y="118237"/>
                  </a:lnTo>
                  <a:lnTo>
                    <a:pt x="434645" y="118563"/>
                  </a:lnTo>
                  <a:lnTo>
                    <a:pt x="433535" y="118694"/>
                  </a:lnTo>
                  <a:lnTo>
                    <a:pt x="432622" y="119281"/>
                  </a:lnTo>
                  <a:lnTo>
                    <a:pt x="430403" y="119281"/>
                  </a:lnTo>
                  <a:lnTo>
                    <a:pt x="428185" y="120521"/>
                  </a:lnTo>
                  <a:lnTo>
                    <a:pt x="425966" y="122674"/>
                  </a:lnTo>
                  <a:lnTo>
                    <a:pt x="424465" y="126067"/>
                  </a:lnTo>
                  <a:lnTo>
                    <a:pt x="424270" y="129134"/>
                  </a:lnTo>
                  <a:lnTo>
                    <a:pt x="424661" y="131940"/>
                  </a:lnTo>
                  <a:lnTo>
                    <a:pt x="424074" y="133832"/>
                  </a:lnTo>
                  <a:lnTo>
                    <a:pt x="422964" y="135072"/>
                  </a:lnTo>
                  <a:lnTo>
                    <a:pt x="422964" y="136442"/>
                  </a:lnTo>
                  <a:lnTo>
                    <a:pt x="421659" y="136311"/>
                  </a:lnTo>
                  <a:lnTo>
                    <a:pt x="421137" y="137421"/>
                  </a:lnTo>
                  <a:lnTo>
                    <a:pt x="420224" y="137551"/>
                  </a:lnTo>
                  <a:lnTo>
                    <a:pt x="418527" y="138791"/>
                  </a:lnTo>
                  <a:lnTo>
                    <a:pt x="416635" y="138791"/>
                  </a:lnTo>
                  <a:lnTo>
                    <a:pt x="414221" y="140031"/>
                  </a:lnTo>
                  <a:lnTo>
                    <a:pt x="413503" y="141597"/>
                  </a:lnTo>
                  <a:lnTo>
                    <a:pt x="410371" y="143163"/>
                  </a:lnTo>
                  <a:lnTo>
                    <a:pt x="408870" y="145186"/>
                  </a:lnTo>
                  <a:lnTo>
                    <a:pt x="407173" y="146556"/>
                  </a:lnTo>
                  <a:lnTo>
                    <a:pt x="406978" y="147144"/>
                  </a:lnTo>
                  <a:lnTo>
                    <a:pt x="405477" y="147144"/>
                  </a:lnTo>
                  <a:lnTo>
                    <a:pt x="404563" y="147600"/>
                  </a:lnTo>
                  <a:lnTo>
                    <a:pt x="402736" y="150210"/>
                  </a:lnTo>
                  <a:lnTo>
                    <a:pt x="401627" y="153147"/>
                  </a:lnTo>
                  <a:lnTo>
                    <a:pt x="399930" y="154060"/>
                  </a:lnTo>
                  <a:lnTo>
                    <a:pt x="396211" y="157127"/>
                  </a:lnTo>
                  <a:lnTo>
                    <a:pt x="389882" y="159280"/>
                  </a:lnTo>
                  <a:lnTo>
                    <a:pt x="387467" y="159280"/>
                  </a:lnTo>
                  <a:lnTo>
                    <a:pt x="387271" y="158367"/>
                  </a:lnTo>
                  <a:lnTo>
                    <a:pt x="388185" y="157780"/>
                  </a:lnTo>
                  <a:lnTo>
                    <a:pt x="387989" y="157323"/>
                  </a:lnTo>
                  <a:lnTo>
                    <a:pt x="385575" y="157910"/>
                  </a:lnTo>
                  <a:lnTo>
                    <a:pt x="384270" y="157584"/>
                  </a:lnTo>
                  <a:lnTo>
                    <a:pt x="382769" y="156670"/>
                  </a:lnTo>
                  <a:lnTo>
                    <a:pt x="381856" y="156801"/>
                  </a:lnTo>
                  <a:lnTo>
                    <a:pt x="382965" y="157258"/>
                  </a:lnTo>
                  <a:lnTo>
                    <a:pt x="383356" y="158497"/>
                  </a:lnTo>
                  <a:lnTo>
                    <a:pt x="382639" y="161303"/>
                  </a:lnTo>
                  <a:lnTo>
                    <a:pt x="377810" y="164566"/>
                  </a:lnTo>
                  <a:lnTo>
                    <a:pt x="375591" y="164566"/>
                  </a:lnTo>
                  <a:lnTo>
                    <a:pt x="375591" y="165153"/>
                  </a:lnTo>
                  <a:lnTo>
                    <a:pt x="376505" y="165153"/>
                  </a:lnTo>
                  <a:lnTo>
                    <a:pt x="377419" y="165936"/>
                  </a:lnTo>
                  <a:lnTo>
                    <a:pt x="378723" y="166262"/>
                  </a:lnTo>
                  <a:lnTo>
                    <a:pt x="380942" y="166262"/>
                  </a:lnTo>
                  <a:lnTo>
                    <a:pt x="384857" y="167828"/>
                  </a:lnTo>
                  <a:lnTo>
                    <a:pt x="386358" y="167698"/>
                  </a:lnTo>
                  <a:lnTo>
                    <a:pt x="386750" y="169068"/>
                  </a:lnTo>
                  <a:lnTo>
                    <a:pt x="386358" y="169525"/>
                  </a:lnTo>
                  <a:lnTo>
                    <a:pt x="385640" y="169525"/>
                  </a:lnTo>
                  <a:lnTo>
                    <a:pt x="384335" y="167959"/>
                  </a:lnTo>
                  <a:lnTo>
                    <a:pt x="382312" y="167372"/>
                  </a:lnTo>
                  <a:lnTo>
                    <a:pt x="376179" y="166784"/>
                  </a:lnTo>
                  <a:lnTo>
                    <a:pt x="372068" y="163717"/>
                  </a:lnTo>
                  <a:lnTo>
                    <a:pt x="370175" y="161695"/>
                  </a:lnTo>
                  <a:lnTo>
                    <a:pt x="367174" y="160129"/>
                  </a:lnTo>
                  <a:lnTo>
                    <a:pt x="362737" y="158889"/>
                  </a:lnTo>
                  <a:lnTo>
                    <a:pt x="361627" y="158889"/>
                  </a:lnTo>
                  <a:lnTo>
                    <a:pt x="360322" y="159476"/>
                  </a:lnTo>
                  <a:lnTo>
                    <a:pt x="359931" y="161172"/>
                  </a:lnTo>
                  <a:lnTo>
                    <a:pt x="360453" y="161760"/>
                  </a:lnTo>
                  <a:lnTo>
                    <a:pt x="359735" y="162543"/>
                  </a:lnTo>
                  <a:lnTo>
                    <a:pt x="358822" y="162869"/>
                  </a:lnTo>
                  <a:lnTo>
                    <a:pt x="358822" y="163979"/>
                  </a:lnTo>
                  <a:lnTo>
                    <a:pt x="358104" y="165675"/>
                  </a:lnTo>
                  <a:lnTo>
                    <a:pt x="357190" y="166132"/>
                  </a:lnTo>
                  <a:lnTo>
                    <a:pt x="356472" y="164892"/>
                  </a:lnTo>
                  <a:lnTo>
                    <a:pt x="357190" y="162412"/>
                  </a:lnTo>
                  <a:lnTo>
                    <a:pt x="357908" y="161955"/>
                  </a:lnTo>
                  <a:lnTo>
                    <a:pt x="357908" y="161172"/>
                  </a:lnTo>
                  <a:lnTo>
                    <a:pt x="358495" y="161042"/>
                  </a:lnTo>
                  <a:lnTo>
                    <a:pt x="359800" y="159019"/>
                  </a:lnTo>
                  <a:lnTo>
                    <a:pt x="357386" y="154060"/>
                  </a:lnTo>
                  <a:lnTo>
                    <a:pt x="356799" y="150993"/>
                  </a:lnTo>
                  <a:lnTo>
                    <a:pt x="356407" y="150863"/>
                  </a:lnTo>
                  <a:lnTo>
                    <a:pt x="356603" y="150080"/>
                  </a:lnTo>
                  <a:lnTo>
                    <a:pt x="358495" y="147600"/>
                  </a:lnTo>
                  <a:lnTo>
                    <a:pt x="359996" y="148187"/>
                  </a:lnTo>
                  <a:lnTo>
                    <a:pt x="360714" y="146948"/>
                  </a:lnTo>
                  <a:lnTo>
                    <a:pt x="362737" y="146361"/>
                  </a:lnTo>
                  <a:lnTo>
                    <a:pt x="363650" y="145578"/>
                  </a:lnTo>
                  <a:lnTo>
                    <a:pt x="363846" y="146361"/>
                  </a:lnTo>
                  <a:lnTo>
                    <a:pt x="366456" y="146361"/>
                  </a:lnTo>
                  <a:lnTo>
                    <a:pt x="367174" y="144533"/>
                  </a:lnTo>
                  <a:lnTo>
                    <a:pt x="367370" y="142380"/>
                  </a:lnTo>
                  <a:lnTo>
                    <a:pt x="368870" y="138856"/>
                  </a:lnTo>
                  <a:lnTo>
                    <a:pt x="368348" y="136377"/>
                  </a:lnTo>
                  <a:lnTo>
                    <a:pt x="367043" y="133310"/>
                  </a:lnTo>
                  <a:lnTo>
                    <a:pt x="366326" y="133310"/>
                  </a:lnTo>
                  <a:lnTo>
                    <a:pt x="366521" y="134093"/>
                  </a:lnTo>
                  <a:lnTo>
                    <a:pt x="363716" y="135202"/>
                  </a:lnTo>
                  <a:lnTo>
                    <a:pt x="362019" y="137356"/>
                  </a:lnTo>
                  <a:lnTo>
                    <a:pt x="361301" y="139705"/>
                  </a:lnTo>
                  <a:lnTo>
                    <a:pt x="360192" y="140488"/>
                  </a:lnTo>
                  <a:lnTo>
                    <a:pt x="358691" y="140488"/>
                  </a:lnTo>
                  <a:lnTo>
                    <a:pt x="358104" y="142967"/>
                  </a:lnTo>
                  <a:lnTo>
                    <a:pt x="358300" y="143881"/>
                  </a:lnTo>
                  <a:lnTo>
                    <a:pt x="357582" y="144990"/>
                  </a:lnTo>
                  <a:lnTo>
                    <a:pt x="355689" y="146817"/>
                  </a:lnTo>
                  <a:lnTo>
                    <a:pt x="355102" y="146817"/>
                  </a:lnTo>
                  <a:lnTo>
                    <a:pt x="353797" y="148383"/>
                  </a:lnTo>
                  <a:lnTo>
                    <a:pt x="353079" y="150993"/>
                  </a:lnTo>
                  <a:lnTo>
                    <a:pt x="351252" y="151450"/>
                  </a:lnTo>
                  <a:lnTo>
                    <a:pt x="350143" y="152233"/>
                  </a:lnTo>
                  <a:lnTo>
                    <a:pt x="349751" y="153016"/>
                  </a:lnTo>
                  <a:lnTo>
                    <a:pt x="348838" y="153016"/>
                  </a:lnTo>
                  <a:lnTo>
                    <a:pt x="348251" y="153473"/>
                  </a:lnTo>
                  <a:lnTo>
                    <a:pt x="348251" y="154256"/>
                  </a:lnTo>
                  <a:lnTo>
                    <a:pt x="347533" y="153147"/>
                  </a:lnTo>
                  <a:lnTo>
                    <a:pt x="348055" y="152560"/>
                  </a:lnTo>
                  <a:lnTo>
                    <a:pt x="348055" y="151450"/>
                  </a:lnTo>
                  <a:lnTo>
                    <a:pt x="347141" y="151124"/>
                  </a:lnTo>
                  <a:lnTo>
                    <a:pt x="346228" y="148840"/>
                  </a:lnTo>
                  <a:lnTo>
                    <a:pt x="344923" y="148709"/>
                  </a:lnTo>
                  <a:lnTo>
                    <a:pt x="344009" y="149623"/>
                  </a:lnTo>
                  <a:lnTo>
                    <a:pt x="344009" y="148514"/>
                  </a:lnTo>
                  <a:lnTo>
                    <a:pt x="344727" y="147144"/>
                  </a:lnTo>
                  <a:lnTo>
                    <a:pt x="344727" y="145121"/>
                  </a:lnTo>
                  <a:lnTo>
                    <a:pt x="343814" y="145251"/>
                  </a:lnTo>
                  <a:lnTo>
                    <a:pt x="342704" y="142641"/>
                  </a:lnTo>
                  <a:lnTo>
                    <a:pt x="343096" y="139574"/>
                  </a:lnTo>
                  <a:lnTo>
                    <a:pt x="340486" y="137878"/>
                  </a:lnTo>
                  <a:lnTo>
                    <a:pt x="340094" y="138987"/>
                  </a:lnTo>
                  <a:lnTo>
                    <a:pt x="339703" y="138661"/>
                  </a:lnTo>
                  <a:lnTo>
                    <a:pt x="337876" y="138987"/>
                  </a:lnTo>
                  <a:lnTo>
                    <a:pt x="337484" y="140227"/>
                  </a:lnTo>
                  <a:lnTo>
                    <a:pt x="335266" y="139901"/>
                  </a:lnTo>
                  <a:lnTo>
                    <a:pt x="334352" y="141467"/>
                  </a:lnTo>
                  <a:lnTo>
                    <a:pt x="333243" y="141923"/>
                  </a:lnTo>
                  <a:lnTo>
                    <a:pt x="333243" y="140814"/>
                  </a:lnTo>
                  <a:lnTo>
                    <a:pt x="332525" y="140814"/>
                  </a:lnTo>
                  <a:lnTo>
                    <a:pt x="332525" y="138987"/>
                  </a:lnTo>
                  <a:lnTo>
                    <a:pt x="332134" y="138987"/>
                  </a:lnTo>
                  <a:lnTo>
                    <a:pt x="332134" y="138204"/>
                  </a:lnTo>
                  <a:lnTo>
                    <a:pt x="333047" y="137421"/>
                  </a:lnTo>
                  <a:lnTo>
                    <a:pt x="332851" y="136507"/>
                  </a:lnTo>
                  <a:lnTo>
                    <a:pt x="332329" y="136377"/>
                  </a:lnTo>
                  <a:lnTo>
                    <a:pt x="331938" y="137617"/>
                  </a:lnTo>
                  <a:lnTo>
                    <a:pt x="331024" y="137617"/>
                  </a:lnTo>
                  <a:lnTo>
                    <a:pt x="330633" y="136834"/>
                  </a:lnTo>
                  <a:lnTo>
                    <a:pt x="326196" y="135920"/>
                  </a:lnTo>
                  <a:lnTo>
                    <a:pt x="326000" y="135333"/>
                  </a:lnTo>
                  <a:lnTo>
                    <a:pt x="326717" y="135007"/>
                  </a:lnTo>
                  <a:lnTo>
                    <a:pt x="327109" y="134223"/>
                  </a:lnTo>
                  <a:lnTo>
                    <a:pt x="327109" y="133310"/>
                  </a:lnTo>
                  <a:lnTo>
                    <a:pt x="326391" y="132396"/>
                  </a:lnTo>
                  <a:lnTo>
                    <a:pt x="326587" y="130830"/>
                  </a:lnTo>
                  <a:lnTo>
                    <a:pt x="327174" y="130374"/>
                  </a:lnTo>
                  <a:lnTo>
                    <a:pt x="327174" y="128808"/>
                  </a:lnTo>
                  <a:lnTo>
                    <a:pt x="328479" y="127437"/>
                  </a:lnTo>
                  <a:lnTo>
                    <a:pt x="328675" y="125414"/>
                  </a:lnTo>
                  <a:lnTo>
                    <a:pt x="330176" y="125284"/>
                  </a:lnTo>
                  <a:lnTo>
                    <a:pt x="330372" y="124697"/>
                  </a:lnTo>
                  <a:lnTo>
                    <a:pt x="327370" y="125480"/>
                  </a:lnTo>
                  <a:lnTo>
                    <a:pt x="327174" y="123326"/>
                  </a:lnTo>
                  <a:lnTo>
                    <a:pt x="328675" y="122413"/>
                  </a:lnTo>
                  <a:lnTo>
                    <a:pt x="327370" y="120260"/>
                  </a:lnTo>
                  <a:lnTo>
                    <a:pt x="325478" y="118889"/>
                  </a:lnTo>
                  <a:lnTo>
                    <a:pt x="324564" y="117062"/>
                  </a:lnTo>
                  <a:lnTo>
                    <a:pt x="321954" y="116279"/>
                  </a:lnTo>
                  <a:lnTo>
                    <a:pt x="320845" y="114583"/>
                  </a:lnTo>
                  <a:lnTo>
                    <a:pt x="321236" y="113016"/>
                  </a:lnTo>
                  <a:lnTo>
                    <a:pt x="321041" y="111777"/>
                  </a:lnTo>
                  <a:lnTo>
                    <a:pt x="321954" y="110994"/>
                  </a:lnTo>
                  <a:lnTo>
                    <a:pt x="321758" y="109754"/>
                  </a:lnTo>
                  <a:lnTo>
                    <a:pt x="319931" y="108971"/>
                  </a:lnTo>
                  <a:lnTo>
                    <a:pt x="318626" y="108971"/>
                  </a:lnTo>
                  <a:lnTo>
                    <a:pt x="317321" y="108188"/>
                  </a:lnTo>
                  <a:lnTo>
                    <a:pt x="316016" y="105708"/>
                  </a:lnTo>
                  <a:lnTo>
                    <a:pt x="313210" y="104338"/>
                  </a:lnTo>
                  <a:lnTo>
                    <a:pt x="313406" y="104012"/>
                  </a:lnTo>
                  <a:lnTo>
                    <a:pt x="312493" y="103424"/>
                  </a:lnTo>
                  <a:lnTo>
                    <a:pt x="312297" y="102641"/>
                  </a:lnTo>
                  <a:lnTo>
                    <a:pt x="310600" y="101402"/>
                  </a:lnTo>
                  <a:lnTo>
                    <a:pt x="311187" y="100814"/>
                  </a:lnTo>
                  <a:lnTo>
                    <a:pt x="311383" y="99248"/>
                  </a:lnTo>
                  <a:lnTo>
                    <a:pt x="312101" y="98465"/>
                  </a:lnTo>
                  <a:lnTo>
                    <a:pt x="311187" y="98008"/>
                  </a:lnTo>
                  <a:lnTo>
                    <a:pt x="310470" y="96769"/>
                  </a:lnTo>
                  <a:lnTo>
                    <a:pt x="309752" y="96638"/>
                  </a:lnTo>
                  <a:lnTo>
                    <a:pt x="309426" y="94811"/>
                  </a:lnTo>
                  <a:lnTo>
                    <a:pt x="309817" y="94681"/>
                  </a:lnTo>
                  <a:lnTo>
                    <a:pt x="309621" y="93898"/>
                  </a:lnTo>
                  <a:lnTo>
                    <a:pt x="311449" y="92005"/>
                  </a:lnTo>
                  <a:lnTo>
                    <a:pt x="311057" y="91092"/>
                  </a:lnTo>
                  <a:lnTo>
                    <a:pt x="310470" y="91222"/>
                  </a:lnTo>
                  <a:lnTo>
                    <a:pt x="309752" y="92332"/>
                  </a:lnTo>
                  <a:lnTo>
                    <a:pt x="309752" y="92919"/>
                  </a:lnTo>
                  <a:lnTo>
                    <a:pt x="309165" y="93049"/>
                  </a:lnTo>
                  <a:lnTo>
                    <a:pt x="307860" y="91809"/>
                  </a:lnTo>
                  <a:lnTo>
                    <a:pt x="308055" y="90896"/>
                  </a:lnTo>
                  <a:lnTo>
                    <a:pt x="307533" y="90896"/>
                  </a:lnTo>
                  <a:lnTo>
                    <a:pt x="306816" y="90113"/>
                  </a:lnTo>
                  <a:lnTo>
                    <a:pt x="307011" y="89526"/>
                  </a:lnTo>
                  <a:lnTo>
                    <a:pt x="306620" y="88939"/>
                  </a:lnTo>
                  <a:lnTo>
                    <a:pt x="307533" y="88808"/>
                  </a:lnTo>
                  <a:lnTo>
                    <a:pt x="306816" y="88351"/>
                  </a:lnTo>
                  <a:lnTo>
                    <a:pt x="307011" y="87699"/>
                  </a:lnTo>
                  <a:lnTo>
                    <a:pt x="306489" y="87568"/>
                  </a:lnTo>
                  <a:lnTo>
                    <a:pt x="305902" y="88025"/>
                  </a:lnTo>
                  <a:lnTo>
                    <a:pt x="305184" y="88025"/>
                  </a:lnTo>
                  <a:lnTo>
                    <a:pt x="305184" y="88808"/>
                  </a:lnTo>
                  <a:lnTo>
                    <a:pt x="304793" y="88939"/>
                  </a:lnTo>
                  <a:lnTo>
                    <a:pt x="304075" y="88351"/>
                  </a:lnTo>
                  <a:lnTo>
                    <a:pt x="304075" y="88025"/>
                  </a:lnTo>
                  <a:lnTo>
                    <a:pt x="304793" y="87894"/>
                  </a:lnTo>
                  <a:lnTo>
                    <a:pt x="304206" y="87438"/>
                  </a:lnTo>
                  <a:lnTo>
                    <a:pt x="304401" y="86785"/>
                  </a:lnTo>
                  <a:lnTo>
                    <a:pt x="304010" y="86459"/>
                  </a:lnTo>
                  <a:lnTo>
                    <a:pt x="302901" y="87372"/>
                  </a:lnTo>
                  <a:lnTo>
                    <a:pt x="302509" y="86720"/>
                  </a:lnTo>
                  <a:lnTo>
                    <a:pt x="301008" y="85937"/>
                  </a:lnTo>
                  <a:lnTo>
                    <a:pt x="301530" y="83914"/>
                  </a:lnTo>
                  <a:lnTo>
                    <a:pt x="300812" y="83784"/>
                  </a:lnTo>
                  <a:lnTo>
                    <a:pt x="300617" y="84697"/>
                  </a:lnTo>
                  <a:lnTo>
                    <a:pt x="299703" y="84828"/>
                  </a:lnTo>
                  <a:lnTo>
                    <a:pt x="299899" y="83588"/>
                  </a:lnTo>
                  <a:lnTo>
                    <a:pt x="299507" y="83457"/>
                  </a:lnTo>
                  <a:lnTo>
                    <a:pt x="299507" y="83001"/>
                  </a:lnTo>
                  <a:lnTo>
                    <a:pt x="301204" y="82870"/>
                  </a:lnTo>
                  <a:lnTo>
                    <a:pt x="301008" y="81957"/>
                  </a:lnTo>
                  <a:lnTo>
                    <a:pt x="303227" y="80847"/>
                  </a:lnTo>
                  <a:lnTo>
                    <a:pt x="303227" y="79281"/>
                  </a:lnTo>
                  <a:lnTo>
                    <a:pt x="304140" y="78955"/>
                  </a:lnTo>
                  <a:lnTo>
                    <a:pt x="306946" y="75888"/>
                  </a:lnTo>
                  <a:lnTo>
                    <a:pt x="308643" y="74648"/>
                  </a:lnTo>
                  <a:lnTo>
                    <a:pt x="309034" y="72756"/>
                  </a:lnTo>
                  <a:lnTo>
                    <a:pt x="309426" y="72626"/>
                  </a:lnTo>
                  <a:lnTo>
                    <a:pt x="310013" y="73735"/>
                  </a:lnTo>
                  <a:lnTo>
                    <a:pt x="310731" y="73735"/>
                  </a:lnTo>
                  <a:lnTo>
                    <a:pt x="311840" y="73278"/>
                  </a:lnTo>
                  <a:lnTo>
                    <a:pt x="312036" y="72821"/>
                  </a:lnTo>
                  <a:lnTo>
                    <a:pt x="313537" y="72364"/>
                  </a:lnTo>
                  <a:lnTo>
                    <a:pt x="313732" y="70342"/>
                  </a:lnTo>
                  <a:lnTo>
                    <a:pt x="315037" y="68776"/>
                  </a:lnTo>
                  <a:lnTo>
                    <a:pt x="316147" y="68776"/>
                  </a:lnTo>
                  <a:lnTo>
                    <a:pt x="316147" y="68449"/>
                  </a:lnTo>
                  <a:lnTo>
                    <a:pt x="314124" y="68449"/>
                  </a:lnTo>
                  <a:lnTo>
                    <a:pt x="313015" y="70342"/>
                  </a:lnTo>
                  <a:lnTo>
                    <a:pt x="310796" y="70798"/>
                  </a:lnTo>
                  <a:lnTo>
                    <a:pt x="310274" y="70798"/>
                  </a:lnTo>
                  <a:lnTo>
                    <a:pt x="310274" y="70015"/>
                  </a:lnTo>
                  <a:lnTo>
                    <a:pt x="309883" y="70015"/>
                  </a:lnTo>
                  <a:lnTo>
                    <a:pt x="308773" y="72495"/>
                  </a:lnTo>
                  <a:lnTo>
                    <a:pt x="307860" y="72952"/>
                  </a:lnTo>
                  <a:lnTo>
                    <a:pt x="307142" y="71842"/>
                  </a:lnTo>
                  <a:lnTo>
                    <a:pt x="308447" y="69036"/>
                  </a:lnTo>
                  <a:lnTo>
                    <a:pt x="308055" y="67666"/>
                  </a:lnTo>
                  <a:lnTo>
                    <a:pt x="308643" y="66296"/>
                  </a:lnTo>
                  <a:lnTo>
                    <a:pt x="308251" y="63816"/>
                  </a:lnTo>
                  <a:lnTo>
                    <a:pt x="307533" y="62707"/>
                  </a:lnTo>
                  <a:lnTo>
                    <a:pt x="305641" y="62577"/>
                  </a:lnTo>
                  <a:lnTo>
                    <a:pt x="305641" y="60684"/>
                  </a:lnTo>
                  <a:lnTo>
                    <a:pt x="305119" y="59118"/>
                  </a:lnTo>
                  <a:lnTo>
                    <a:pt x="303422" y="58988"/>
                  </a:lnTo>
                  <a:lnTo>
                    <a:pt x="302901" y="59314"/>
                  </a:lnTo>
                  <a:lnTo>
                    <a:pt x="302901" y="58857"/>
                  </a:lnTo>
                  <a:lnTo>
                    <a:pt x="301595" y="58400"/>
                  </a:lnTo>
                  <a:lnTo>
                    <a:pt x="302118" y="56247"/>
                  </a:lnTo>
                  <a:lnTo>
                    <a:pt x="301008" y="56247"/>
                  </a:lnTo>
                  <a:lnTo>
                    <a:pt x="300617" y="55791"/>
                  </a:lnTo>
                  <a:lnTo>
                    <a:pt x="300812" y="54877"/>
                  </a:lnTo>
                  <a:lnTo>
                    <a:pt x="301530" y="54746"/>
                  </a:lnTo>
                  <a:lnTo>
                    <a:pt x="301922" y="53637"/>
                  </a:lnTo>
                  <a:lnTo>
                    <a:pt x="302639" y="54094"/>
                  </a:lnTo>
                  <a:lnTo>
                    <a:pt x="304140" y="54094"/>
                  </a:lnTo>
                  <a:lnTo>
                    <a:pt x="305641" y="52528"/>
                  </a:lnTo>
                  <a:lnTo>
                    <a:pt x="305641" y="50831"/>
                  </a:lnTo>
                  <a:lnTo>
                    <a:pt x="305119" y="50179"/>
                  </a:lnTo>
                  <a:lnTo>
                    <a:pt x="305119" y="49591"/>
                  </a:lnTo>
                  <a:lnTo>
                    <a:pt x="305837" y="48482"/>
                  </a:lnTo>
                  <a:lnTo>
                    <a:pt x="306555" y="48482"/>
                  </a:lnTo>
                  <a:lnTo>
                    <a:pt x="306750" y="47569"/>
                  </a:lnTo>
                  <a:lnTo>
                    <a:pt x="305445" y="47438"/>
                  </a:lnTo>
                  <a:lnTo>
                    <a:pt x="305445" y="46851"/>
                  </a:lnTo>
                  <a:lnTo>
                    <a:pt x="305641" y="46198"/>
                  </a:lnTo>
                  <a:lnTo>
                    <a:pt x="306750" y="45285"/>
                  </a:lnTo>
                  <a:lnTo>
                    <a:pt x="307142" y="43719"/>
                  </a:lnTo>
                  <a:lnTo>
                    <a:pt x="305119" y="42936"/>
                  </a:lnTo>
                  <a:lnTo>
                    <a:pt x="305837" y="42609"/>
                  </a:lnTo>
                  <a:lnTo>
                    <a:pt x="307533" y="40260"/>
                  </a:lnTo>
                  <a:lnTo>
                    <a:pt x="308838" y="39804"/>
                  </a:lnTo>
                  <a:lnTo>
                    <a:pt x="309034" y="37650"/>
                  </a:lnTo>
                  <a:lnTo>
                    <a:pt x="309556" y="36998"/>
                  </a:lnTo>
                  <a:lnTo>
                    <a:pt x="309752" y="32169"/>
                  </a:lnTo>
                  <a:lnTo>
                    <a:pt x="310666" y="32039"/>
                  </a:lnTo>
                  <a:lnTo>
                    <a:pt x="309556" y="29690"/>
                  </a:lnTo>
                  <a:lnTo>
                    <a:pt x="308251" y="29690"/>
                  </a:lnTo>
                  <a:lnTo>
                    <a:pt x="307729" y="29102"/>
                  </a:lnTo>
                  <a:lnTo>
                    <a:pt x="307729" y="27406"/>
                  </a:lnTo>
                  <a:lnTo>
                    <a:pt x="307011" y="27079"/>
                  </a:lnTo>
                  <a:lnTo>
                    <a:pt x="306489" y="26166"/>
                  </a:lnTo>
                  <a:lnTo>
                    <a:pt x="306489" y="24796"/>
                  </a:lnTo>
                  <a:lnTo>
                    <a:pt x="307011" y="24339"/>
                  </a:lnTo>
                  <a:lnTo>
                    <a:pt x="307207" y="23099"/>
                  </a:lnTo>
                  <a:lnTo>
                    <a:pt x="306685" y="22316"/>
                  </a:lnTo>
                  <a:lnTo>
                    <a:pt x="304989" y="21663"/>
                  </a:lnTo>
                  <a:lnTo>
                    <a:pt x="305184" y="20750"/>
                  </a:lnTo>
                  <a:lnTo>
                    <a:pt x="304466" y="20424"/>
                  </a:lnTo>
                  <a:lnTo>
                    <a:pt x="304466" y="19837"/>
                  </a:lnTo>
                  <a:lnTo>
                    <a:pt x="305184" y="19706"/>
                  </a:lnTo>
                  <a:lnTo>
                    <a:pt x="305184" y="18336"/>
                  </a:lnTo>
                  <a:lnTo>
                    <a:pt x="303684" y="17422"/>
                  </a:lnTo>
                  <a:lnTo>
                    <a:pt x="303684" y="15530"/>
                  </a:lnTo>
                  <a:lnTo>
                    <a:pt x="304075" y="14747"/>
                  </a:lnTo>
                  <a:lnTo>
                    <a:pt x="307794" y="12594"/>
                  </a:lnTo>
                  <a:lnTo>
                    <a:pt x="308904" y="12724"/>
                  </a:lnTo>
                  <a:lnTo>
                    <a:pt x="309295" y="13833"/>
                  </a:lnTo>
                  <a:lnTo>
                    <a:pt x="310209" y="14420"/>
                  </a:lnTo>
                  <a:lnTo>
                    <a:pt x="312232" y="14290"/>
                  </a:lnTo>
                  <a:lnTo>
                    <a:pt x="312427" y="13507"/>
                  </a:lnTo>
                  <a:lnTo>
                    <a:pt x="313732" y="12854"/>
                  </a:lnTo>
                  <a:lnTo>
                    <a:pt x="314450" y="13181"/>
                  </a:lnTo>
                  <a:lnTo>
                    <a:pt x="317060" y="13181"/>
                  </a:lnTo>
                  <a:lnTo>
                    <a:pt x="317778" y="12724"/>
                  </a:lnTo>
                  <a:lnTo>
                    <a:pt x="319279" y="13050"/>
                  </a:lnTo>
                  <a:lnTo>
                    <a:pt x="319475" y="12594"/>
                  </a:lnTo>
                  <a:lnTo>
                    <a:pt x="318952" y="11680"/>
                  </a:lnTo>
                  <a:lnTo>
                    <a:pt x="319670" y="10310"/>
                  </a:lnTo>
                  <a:lnTo>
                    <a:pt x="321171" y="9527"/>
                  </a:lnTo>
                  <a:lnTo>
                    <a:pt x="321367" y="10440"/>
                  </a:lnTo>
                  <a:lnTo>
                    <a:pt x="322672" y="10571"/>
                  </a:lnTo>
                  <a:lnTo>
                    <a:pt x="323781" y="8221"/>
                  </a:lnTo>
                  <a:lnTo>
                    <a:pt x="325282" y="7308"/>
                  </a:lnTo>
                  <a:lnTo>
                    <a:pt x="326196" y="7634"/>
                  </a:lnTo>
                  <a:lnTo>
                    <a:pt x="325608" y="8221"/>
                  </a:lnTo>
                  <a:lnTo>
                    <a:pt x="325608" y="8874"/>
                  </a:lnTo>
                  <a:lnTo>
                    <a:pt x="324890" y="9331"/>
                  </a:lnTo>
                  <a:lnTo>
                    <a:pt x="324890" y="10571"/>
                  </a:lnTo>
                  <a:lnTo>
                    <a:pt x="326913" y="11941"/>
                  </a:lnTo>
                  <a:lnTo>
                    <a:pt x="327631" y="11811"/>
                  </a:lnTo>
                  <a:lnTo>
                    <a:pt x="327827" y="10897"/>
                  </a:lnTo>
                  <a:lnTo>
                    <a:pt x="329132" y="9331"/>
                  </a:lnTo>
                  <a:lnTo>
                    <a:pt x="330241" y="9200"/>
                  </a:lnTo>
                  <a:lnTo>
                    <a:pt x="331350" y="10571"/>
                  </a:lnTo>
                  <a:lnTo>
                    <a:pt x="331938" y="10571"/>
                  </a:lnTo>
                  <a:lnTo>
                    <a:pt x="332134" y="10114"/>
                  </a:lnTo>
                  <a:lnTo>
                    <a:pt x="333438" y="10114"/>
                  </a:lnTo>
                  <a:lnTo>
                    <a:pt x="332721" y="9005"/>
                  </a:lnTo>
                  <a:lnTo>
                    <a:pt x="333438" y="7765"/>
                  </a:lnTo>
                  <a:lnTo>
                    <a:pt x="332851" y="6199"/>
                  </a:lnTo>
                  <a:lnTo>
                    <a:pt x="333569" y="6199"/>
                  </a:lnTo>
                  <a:lnTo>
                    <a:pt x="334091" y="5546"/>
                  </a:lnTo>
                  <a:lnTo>
                    <a:pt x="335592" y="6003"/>
                  </a:lnTo>
                  <a:lnTo>
                    <a:pt x="336310" y="4437"/>
                  </a:lnTo>
                  <a:lnTo>
                    <a:pt x="336897" y="4111"/>
                  </a:lnTo>
                  <a:lnTo>
                    <a:pt x="338724" y="4698"/>
                  </a:lnTo>
                  <a:lnTo>
                    <a:pt x="338724" y="5350"/>
                  </a:lnTo>
                  <a:lnTo>
                    <a:pt x="337615" y="6917"/>
                  </a:lnTo>
                  <a:lnTo>
                    <a:pt x="339833" y="7569"/>
                  </a:lnTo>
                  <a:lnTo>
                    <a:pt x="340029" y="8026"/>
                  </a:lnTo>
                  <a:lnTo>
                    <a:pt x="339637" y="8678"/>
                  </a:lnTo>
                  <a:lnTo>
                    <a:pt x="340942" y="8678"/>
                  </a:lnTo>
                  <a:lnTo>
                    <a:pt x="340747" y="7569"/>
                  </a:lnTo>
                  <a:lnTo>
                    <a:pt x="341138" y="7569"/>
                  </a:lnTo>
                  <a:lnTo>
                    <a:pt x="341856" y="7895"/>
                  </a:lnTo>
                  <a:lnTo>
                    <a:pt x="344466" y="7895"/>
                  </a:lnTo>
                  <a:lnTo>
                    <a:pt x="344662" y="9266"/>
                  </a:lnTo>
                  <a:lnTo>
                    <a:pt x="346685" y="8940"/>
                  </a:lnTo>
                  <a:lnTo>
                    <a:pt x="346880" y="8352"/>
                  </a:lnTo>
                  <a:lnTo>
                    <a:pt x="346163" y="8352"/>
                  </a:lnTo>
                  <a:lnTo>
                    <a:pt x="345053" y="6655"/>
                  </a:lnTo>
                  <a:lnTo>
                    <a:pt x="347272" y="5285"/>
                  </a:lnTo>
                  <a:lnTo>
                    <a:pt x="347272" y="4502"/>
                  </a:lnTo>
                  <a:lnTo>
                    <a:pt x="345445" y="4959"/>
                  </a:lnTo>
                  <a:lnTo>
                    <a:pt x="344727" y="4959"/>
                  </a:lnTo>
                  <a:lnTo>
                    <a:pt x="344531" y="4502"/>
                  </a:lnTo>
                  <a:lnTo>
                    <a:pt x="345053" y="4502"/>
                  </a:lnTo>
                  <a:lnTo>
                    <a:pt x="345967" y="3589"/>
                  </a:lnTo>
                  <a:lnTo>
                    <a:pt x="348186" y="3458"/>
                  </a:lnTo>
                  <a:lnTo>
                    <a:pt x="348186" y="2545"/>
                  </a:lnTo>
                  <a:lnTo>
                    <a:pt x="348903" y="2088"/>
                  </a:lnTo>
                  <a:lnTo>
                    <a:pt x="349817" y="2088"/>
                  </a:lnTo>
                  <a:lnTo>
                    <a:pt x="350208" y="1501"/>
                  </a:lnTo>
                  <a:lnTo>
                    <a:pt x="352623" y="1827"/>
                  </a:lnTo>
                  <a:lnTo>
                    <a:pt x="352623" y="718"/>
                  </a:lnTo>
                  <a:lnTo>
                    <a:pt x="353601" y="0"/>
                  </a:lnTo>
                  <a:close/>
                </a:path>
              </a:pathLst>
            </a:custGeom>
            <a:grpFill/>
            <a:ln w="6522" cap="flat">
              <a:solidFill>
                <a:schemeClr val="bg1">
                  <a:lumMod val="50000"/>
                </a:schemeClr>
              </a:solid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CE6B14FA-21ED-174A-3309-33B7A750A980}"/>
                </a:ext>
              </a:extLst>
            </p:cNvPr>
            <p:cNvSpPr/>
            <p:nvPr/>
          </p:nvSpPr>
          <p:spPr>
            <a:xfrm>
              <a:off x="4988944" y="979398"/>
              <a:ext cx="1973551" cy="2918533"/>
            </a:xfrm>
            <a:custGeom>
              <a:avLst/>
              <a:gdLst>
                <a:gd name="connsiteX0" fmla="*/ 992615 w 1973551"/>
                <a:gd name="connsiteY0" fmla="*/ 2899870 h 2918533"/>
                <a:gd name="connsiteX1" fmla="*/ 992811 w 1973551"/>
                <a:gd name="connsiteY1" fmla="*/ 2900523 h 2918533"/>
                <a:gd name="connsiteX2" fmla="*/ 992420 w 1973551"/>
                <a:gd name="connsiteY2" fmla="*/ 2900849 h 2918533"/>
                <a:gd name="connsiteX3" fmla="*/ 991506 w 1973551"/>
                <a:gd name="connsiteY3" fmla="*/ 2900849 h 2918533"/>
                <a:gd name="connsiteX4" fmla="*/ 805538 w 1973551"/>
                <a:gd name="connsiteY4" fmla="*/ 2282651 h 2918533"/>
                <a:gd name="connsiteX5" fmla="*/ 813694 w 1973551"/>
                <a:gd name="connsiteY5" fmla="*/ 2286957 h 2918533"/>
                <a:gd name="connsiteX6" fmla="*/ 816500 w 1973551"/>
                <a:gd name="connsiteY6" fmla="*/ 2289111 h 2918533"/>
                <a:gd name="connsiteX7" fmla="*/ 818523 w 1973551"/>
                <a:gd name="connsiteY7" fmla="*/ 2289437 h 2918533"/>
                <a:gd name="connsiteX8" fmla="*/ 820219 w 1973551"/>
                <a:gd name="connsiteY8" fmla="*/ 2290742 h 2918533"/>
                <a:gd name="connsiteX9" fmla="*/ 824330 w 1973551"/>
                <a:gd name="connsiteY9" fmla="*/ 2292895 h 2918533"/>
                <a:gd name="connsiteX10" fmla="*/ 827332 w 1973551"/>
                <a:gd name="connsiteY10" fmla="*/ 2296027 h 2918533"/>
                <a:gd name="connsiteX11" fmla="*/ 828833 w 1973551"/>
                <a:gd name="connsiteY11" fmla="*/ 2298833 h 2918533"/>
                <a:gd name="connsiteX12" fmla="*/ 830333 w 1973551"/>
                <a:gd name="connsiteY12" fmla="*/ 2299812 h 2918533"/>
                <a:gd name="connsiteX13" fmla="*/ 833139 w 1973551"/>
                <a:gd name="connsiteY13" fmla="*/ 2302618 h 2918533"/>
                <a:gd name="connsiteX14" fmla="*/ 836467 w 1973551"/>
                <a:gd name="connsiteY14" fmla="*/ 2304902 h 2918533"/>
                <a:gd name="connsiteX15" fmla="*/ 839077 w 1973551"/>
                <a:gd name="connsiteY15" fmla="*/ 2307838 h 2918533"/>
                <a:gd name="connsiteX16" fmla="*/ 839991 w 1973551"/>
                <a:gd name="connsiteY16" fmla="*/ 2310448 h 2918533"/>
                <a:gd name="connsiteX17" fmla="*/ 839991 w 1973551"/>
                <a:gd name="connsiteY17" fmla="*/ 2311753 h 2918533"/>
                <a:gd name="connsiteX18" fmla="*/ 840708 w 1973551"/>
                <a:gd name="connsiteY18" fmla="*/ 2312079 h 2918533"/>
                <a:gd name="connsiteX19" fmla="*/ 840708 w 1973551"/>
                <a:gd name="connsiteY19" fmla="*/ 2312928 h 2918533"/>
                <a:gd name="connsiteX20" fmla="*/ 841818 w 1973551"/>
                <a:gd name="connsiteY20" fmla="*/ 2314102 h 2918533"/>
                <a:gd name="connsiteX21" fmla="*/ 842340 w 1973551"/>
                <a:gd name="connsiteY21" fmla="*/ 2315603 h 2918533"/>
                <a:gd name="connsiteX22" fmla="*/ 842144 w 1973551"/>
                <a:gd name="connsiteY22" fmla="*/ 2316908 h 2918533"/>
                <a:gd name="connsiteX23" fmla="*/ 841231 w 1973551"/>
                <a:gd name="connsiteY23" fmla="*/ 2317104 h 2918533"/>
                <a:gd name="connsiteX24" fmla="*/ 841231 w 1973551"/>
                <a:gd name="connsiteY24" fmla="*/ 2317365 h 2918533"/>
                <a:gd name="connsiteX25" fmla="*/ 843253 w 1973551"/>
                <a:gd name="connsiteY25" fmla="*/ 2321280 h 2918533"/>
                <a:gd name="connsiteX26" fmla="*/ 843449 w 1973551"/>
                <a:gd name="connsiteY26" fmla="*/ 2323237 h 2918533"/>
                <a:gd name="connsiteX27" fmla="*/ 845146 w 1973551"/>
                <a:gd name="connsiteY27" fmla="*/ 2324869 h 2918533"/>
                <a:gd name="connsiteX28" fmla="*/ 845537 w 1973551"/>
                <a:gd name="connsiteY28" fmla="*/ 2327348 h 2918533"/>
                <a:gd name="connsiteX29" fmla="*/ 846842 w 1973551"/>
                <a:gd name="connsiteY29" fmla="*/ 2329306 h 2918533"/>
                <a:gd name="connsiteX30" fmla="*/ 846646 w 1973551"/>
                <a:gd name="connsiteY30" fmla="*/ 2333939 h 2918533"/>
                <a:gd name="connsiteX31" fmla="*/ 847038 w 1973551"/>
                <a:gd name="connsiteY31" fmla="*/ 2336549 h 2918533"/>
                <a:gd name="connsiteX32" fmla="*/ 848539 w 1973551"/>
                <a:gd name="connsiteY32" fmla="*/ 2340464 h 2918533"/>
                <a:gd name="connsiteX33" fmla="*/ 848539 w 1973551"/>
                <a:gd name="connsiteY33" fmla="*/ 2342748 h 2918533"/>
                <a:gd name="connsiteX34" fmla="*/ 849648 w 1973551"/>
                <a:gd name="connsiteY34" fmla="*/ 2344901 h 2918533"/>
                <a:gd name="connsiteX35" fmla="*/ 850040 w 1973551"/>
                <a:gd name="connsiteY35" fmla="*/ 2348033 h 2918533"/>
                <a:gd name="connsiteX36" fmla="*/ 849844 w 1973551"/>
                <a:gd name="connsiteY36" fmla="*/ 2350513 h 2918533"/>
                <a:gd name="connsiteX37" fmla="*/ 849126 w 1973551"/>
                <a:gd name="connsiteY37" fmla="*/ 2351818 h 2918533"/>
                <a:gd name="connsiteX38" fmla="*/ 848539 w 1973551"/>
                <a:gd name="connsiteY38" fmla="*/ 2354102 h 2918533"/>
                <a:gd name="connsiteX39" fmla="*/ 847429 w 1973551"/>
                <a:gd name="connsiteY39" fmla="*/ 2354428 h 2918533"/>
                <a:gd name="connsiteX40" fmla="*/ 846125 w 1973551"/>
                <a:gd name="connsiteY40" fmla="*/ 2355929 h 2918533"/>
                <a:gd name="connsiteX41" fmla="*/ 844624 w 1973551"/>
                <a:gd name="connsiteY41" fmla="*/ 2356777 h 2918533"/>
                <a:gd name="connsiteX42" fmla="*/ 843906 w 1973551"/>
                <a:gd name="connsiteY42" fmla="*/ 2359061 h 2918533"/>
                <a:gd name="connsiteX43" fmla="*/ 841883 w 1973551"/>
                <a:gd name="connsiteY43" fmla="*/ 2359583 h 2918533"/>
                <a:gd name="connsiteX44" fmla="*/ 841361 w 1973551"/>
                <a:gd name="connsiteY44" fmla="*/ 2360235 h 2918533"/>
                <a:gd name="connsiteX45" fmla="*/ 841165 w 1973551"/>
                <a:gd name="connsiteY45" fmla="*/ 2362845 h 2918533"/>
                <a:gd name="connsiteX46" fmla="*/ 841361 w 1973551"/>
                <a:gd name="connsiteY46" fmla="*/ 2363694 h 2918533"/>
                <a:gd name="connsiteX47" fmla="*/ 842079 w 1973551"/>
                <a:gd name="connsiteY47" fmla="*/ 2364346 h 2918533"/>
                <a:gd name="connsiteX48" fmla="*/ 841687 w 1973551"/>
                <a:gd name="connsiteY48" fmla="*/ 2365651 h 2918533"/>
                <a:gd name="connsiteX49" fmla="*/ 842601 w 1973551"/>
                <a:gd name="connsiteY49" fmla="*/ 2367479 h 2918533"/>
                <a:gd name="connsiteX50" fmla="*/ 845211 w 1973551"/>
                <a:gd name="connsiteY50" fmla="*/ 2368131 h 2918533"/>
                <a:gd name="connsiteX51" fmla="*/ 845929 w 1973551"/>
                <a:gd name="connsiteY51" fmla="*/ 2368131 h 2918533"/>
                <a:gd name="connsiteX52" fmla="*/ 846125 w 1973551"/>
                <a:gd name="connsiteY52" fmla="*/ 2367805 h 2918533"/>
                <a:gd name="connsiteX53" fmla="*/ 846712 w 1973551"/>
                <a:gd name="connsiteY53" fmla="*/ 2368131 h 2918533"/>
                <a:gd name="connsiteX54" fmla="*/ 848930 w 1973551"/>
                <a:gd name="connsiteY54" fmla="*/ 2368131 h 2918533"/>
                <a:gd name="connsiteX55" fmla="*/ 856565 w 1973551"/>
                <a:gd name="connsiteY55" fmla="*/ 2370937 h 2918533"/>
                <a:gd name="connsiteX56" fmla="*/ 857674 w 1973551"/>
                <a:gd name="connsiteY56" fmla="*/ 2372242 h 2918533"/>
                <a:gd name="connsiteX57" fmla="*/ 857870 w 1973551"/>
                <a:gd name="connsiteY57" fmla="*/ 2373873 h 2918533"/>
                <a:gd name="connsiteX58" fmla="*/ 858261 w 1973551"/>
                <a:gd name="connsiteY58" fmla="*/ 2374525 h 2918533"/>
                <a:gd name="connsiteX59" fmla="*/ 858979 w 1973551"/>
                <a:gd name="connsiteY59" fmla="*/ 2374852 h 2918533"/>
                <a:gd name="connsiteX60" fmla="*/ 859697 w 1973551"/>
                <a:gd name="connsiteY60" fmla="*/ 2376810 h 2918533"/>
                <a:gd name="connsiteX61" fmla="*/ 862503 w 1973551"/>
                <a:gd name="connsiteY61" fmla="*/ 2379093 h 2918533"/>
                <a:gd name="connsiteX62" fmla="*/ 865309 w 1973551"/>
                <a:gd name="connsiteY62" fmla="*/ 2382682 h 2918533"/>
                <a:gd name="connsiteX63" fmla="*/ 865504 w 1973551"/>
                <a:gd name="connsiteY63" fmla="*/ 2383987 h 2918533"/>
                <a:gd name="connsiteX64" fmla="*/ 865113 w 1973551"/>
                <a:gd name="connsiteY64" fmla="*/ 2384313 h 2918533"/>
                <a:gd name="connsiteX65" fmla="*/ 861785 w 1973551"/>
                <a:gd name="connsiteY65" fmla="*/ 2384640 h 2918533"/>
                <a:gd name="connsiteX66" fmla="*/ 860676 w 1973551"/>
                <a:gd name="connsiteY66" fmla="*/ 2386924 h 2918533"/>
                <a:gd name="connsiteX67" fmla="*/ 859371 w 1973551"/>
                <a:gd name="connsiteY67" fmla="*/ 2387250 h 2918533"/>
                <a:gd name="connsiteX68" fmla="*/ 858457 w 1973551"/>
                <a:gd name="connsiteY68" fmla="*/ 2388424 h 2918533"/>
                <a:gd name="connsiteX69" fmla="*/ 855847 w 1973551"/>
                <a:gd name="connsiteY69" fmla="*/ 2388424 h 2918533"/>
                <a:gd name="connsiteX70" fmla="*/ 854738 w 1973551"/>
                <a:gd name="connsiteY70" fmla="*/ 2389077 h 2918533"/>
                <a:gd name="connsiteX71" fmla="*/ 853237 w 1973551"/>
                <a:gd name="connsiteY71" fmla="*/ 2390578 h 2918533"/>
                <a:gd name="connsiteX72" fmla="*/ 852715 w 1973551"/>
                <a:gd name="connsiteY72" fmla="*/ 2391883 h 2918533"/>
                <a:gd name="connsiteX73" fmla="*/ 849909 w 1973551"/>
                <a:gd name="connsiteY73" fmla="*/ 2395145 h 2918533"/>
                <a:gd name="connsiteX74" fmla="*/ 850823 w 1973551"/>
                <a:gd name="connsiteY74" fmla="*/ 2398930 h 2918533"/>
                <a:gd name="connsiteX75" fmla="*/ 852323 w 1973551"/>
                <a:gd name="connsiteY75" fmla="*/ 2399452 h 2918533"/>
                <a:gd name="connsiteX76" fmla="*/ 853824 w 1973551"/>
                <a:gd name="connsiteY76" fmla="*/ 2400757 h 2918533"/>
                <a:gd name="connsiteX77" fmla="*/ 856239 w 1973551"/>
                <a:gd name="connsiteY77" fmla="*/ 2401736 h 2918533"/>
                <a:gd name="connsiteX78" fmla="*/ 859566 w 1973551"/>
                <a:gd name="connsiteY78" fmla="*/ 2404998 h 2918533"/>
                <a:gd name="connsiteX79" fmla="*/ 861459 w 1973551"/>
                <a:gd name="connsiteY79" fmla="*/ 2406173 h 2918533"/>
                <a:gd name="connsiteX80" fmla="*/ 863677 w 1973551"/>
                <a:gd name="connsiteY80" fmla="*/ 2407152 h 2918533"/>
                <a:gd name="connsiteX81" fmla="*/ 865700 w 1973551"/>
                <a:gd name="connsiteY81" fmla="*/ 2407478 h 2918533"/>
                <a:gd name="connsiteX82" fmla="*/ 866418 w 1973551"/>
                <a:gd name="connsiteY82" fmla="*/ 2408130 h 2918533"/>
                <a:gd name="connsiteX83" fmla="*/ 866222 w 1973551"/>
                <a:gd name="connsiteY83" fmla="*/ 2410088 h 2918533"/>
                <a:gd name="connsiteX84" fmla="*/ 865504 w 1973551"/>
                <a:gd name="connsiteY84" fmla="*/ 2411719 h 2918533"/>
                <a:gd name="connsiteX85" fmla="*/ 863808 w 1973551"/>
                <a:gd name="connsiteY85" fmla="*/ 2412372 h 2918533"/>
                <a:gd name="connsiteX86" fmla="*/ 863286 w 1973551"/>
                <a:gd name="connsiteY86" fmla="*/ 2413677 h 2918533"/>
                <a:gd name="connsiteX87" fmla="*/ 862568 w 1973551"/>
                <a:gd name="connsiteY87" fmla="*/ 2413677 h 2918533"/>
                <a:gd name="connsiteX88" fmla="*/ 861655 w 1973551"/>
                <a:gd name="connsiteY88" fmla="*/ 2414851 h 2918533"/>
                <a:gd name="connsiteX89" fmla="*/ 862046 w 1973551"/>
                <a:gd name="connsiteY89" fmla="*/ 2415700 h 2918533"/>
                <a:gd name="connsiteX90" fmla="*/ 861655 w 1973551"/>
                <a:gd name="connsiteY90" fmla="*/ 2418506 h 2918533"/>
                <a:gd name="connsiteX91" fmla="*/ 861850 w 1973551"/>
                <a:gd name="connsiteY91" fmla="*/ 2422943 h 2918533"/>
                <a:gd name="connsiteX92" fmla="*/ 862764 w 1973551"/>
                <a:gd name="connsiteY92" fmla="*/ 2423921 h 2918533"/>
                <a:gd name="connsiteX93" fmla="*/ 862568 w 1973551"/>
                <a:gd name="connsiteY93" fmla="*/ 2425226 h 2918533"/>
                <a:gd name="connsiteX94" fmla="*/ 863873 w 1973551"/>
                <a:gd name="connsiteY94" fmla="*/ 2426075 h 2918533"/>
                <a:gd name="connsiteX95" fmla="*/ 864395 w 1973551"/>
                <a:gd name="connsiteY95" fmla="*/ 2430643 h 2918533"/>
                <a:gd name="connsiteX96" fmla="*/ 866418 w 1973551"/>
                <a:gd name="connsiteY96" fmla="*/ 2434557 h 2918533"/>
                <a:gd name="connsiteX97" fmla="*/ 865504 w 1973551"/>
                <a:gd name="connsiteY97" fmla="*/ 2435536 h 2918533"/>
                <a:gd name="connsiteX98" fmla="*/ 865504 w 1973551"/>
                <a:gd name="connsiteY98" fmla="*/ 2438473 h 2918533"/>
                <a:gd name="connsiteX99" fmla="*/ 864395 w 1973551"/>
                <a:gd name="connsiteY99" fmla="*/ 2441605 h 2918533"/>
                <a:gd name="connsiteX100" fmla="*/ 861067 w 1973551"/>
                <a:gd name="connsiteY100" fmla="*/ 2443562 h 2918533"/>
                <a:gd name="connsiteX101" fmla="*/ 859958 w 1973551"/>
                <a:gd name="connsiteY101" fmla="*/ 2445520 h 2918533"/>
                <a:gd name="connsiteX102" fmla="*/ 859566 w 1973551"/>
                <a:gd name="connsiteY102" fmla="*/ 2447021 h 2918533"/>
                <a:gd name="connsiteX103" fmla="*/ 858261 w 1973551"/>
                <a:gd name="connsiteY103" fmla="*/ 2447673 h 2918533"/>
                <a:gd name="connsiteX104" fmla="*/ 857544 w 1973551"/>
                <a:gd name="connsiteY104" fmla="*/ 2448782 h 2918533"/>
                <a:gd name="connsiteX105" fmla="*/ 854216 w 1973551"/>
                <a:gd name="connsiteY105" fmla="*/ 2449305 h 2918533"/>
                <a:gd name="connsiteX106" fmla="*/ 853302 w 1973551"/>
                <a:gd name="connsiteY106" fmla="*/ 2449174 h 2918533"/>
                <a:gd name="connsiteX107" fmla="*/ 851475 w 1973551"/>
                <a:gd name="connsiteY107" fmla="*/ 2447673 h 2918533"/>
                <a:gd name="connsiteX108" fmla="*/ 847952 w 1973551"/>
                <a:gd name="connsiteY108" fmla="*/ 2447347 h 2918533"/>
                <a:gd name="connsiteX109" fmla="*/ 846451 w 1973551"/>
                <a:gd name="connsiteY109" fmla="*/ 2447347 h 2918533"/>
                <a:gd name="connsiteX110" fmla="*/ 846059 w 1973551"/>
                <a:gd name="connsiteY110" fmla="*/ 2447869 h 2918533"/>
                <a:gd name="connsiteX111" fmla="*/ 840317 w 1973551"/>
                <a:gd name="connsiteY111" fmla="*/ 2447999 h 2918533"/>
                <a:gd name="connsiteX112" fmla="*/ 839012 w 1973551"/>
                <a:gd name="connsiteY112" fmla="*/ 2448978 h 2918533"/>
                <a:gd name="connsiteX113" fmla="*/ 838620 w 1973551"/>
                <a:gd name="connsiteY113" fmla="*/ 2449957 h 2918533"/>
                <a:gd name="connsiteX114" fmla="*/ 837511 w 1973551"/>
                <a:gd name="connsiteY114" fmla="*/ 2450936 h 2918533"/>
                <a:gd name="connsiteX115" fmla="*/ 836206 w 1973551"/>
                <a:gd name="connsiteY115" fmla="*/ 2451262 h 2918533"/>
                <a:gd name="connsiteX116" fmla="*/ 834705 w 1973551"/>
                <a:gd name="connsiteY116" fmla="*/ 2452371 h 2918533"/>
                <a:gd name="connsiteX117" fmla="*/ 830594 w 1973551"/>
                <a:gd name="connsiteY117" fmla="*/ 2452698 h 2918533"/>
                <a:gd name="connsiteX118" fmla="*/ 823743 w 1973551"/>
                <a:gd name="connsiteY118" fmla="*/ 2452698 h 2918533"/>
                <a:gd name="connsiteX119" fmla="*/ 820415 w 1973551"/>
                <a:gd name="connsiteY119" fmla="*/ 2451849 h 2918533"/>
                <a:gd name="connsiteX120" fmla="*/ 817805 w 1973551"/>
                <a:gd name="connsiteY120" fmla="*/ 2450675 h 2918533"/>
                <a:gd name="connsiteX121" fmla="*/ 809061 w 1973551"/>
                <a:gd name="connsiteY121" fmla="*/ 2449696 h 2918533"/>
                <a:gd name="connsiteX122" fmla="*/ 807561 w 1973551"/>
                <a:gd name="connsiteY122" fmla="*/ 2448587 h 2918533"/>
                <a:gd name="connsiteX123" fmla="*/ 807169 w 1973551"/>
                <a:gd name="connsiteY123" fmla="*/ 2447608 h 2918533"/>
                <a:gd name="connsiteX124" fmla="*/ 804559 w 1973551"/>
                <a:gd name="connsiteY124" fmla="*/ 2445977 h 2918533"/>
                <a:gd name="connsiteX125" fmla="*/ 803058 w 1973551"/>
                <a:gd name="connsiteY125" fmla="*/ 2444476 h 2918533"/>
                <a:gd name="connsiteX126" fmla="*/ 796011 w 1973551"/>
                <a:gd name="connsiteY126" fmla="*/ 2441540 h 2918533"/>
                <a:gd name="connsiteX127" fmla="*/ 795097 w 1973551"/>
                <a:gd name="connsiteY127" fmla="*/ 2439908 h 2918533"/>
                <a:gd name="connsiteX128" fmla="*/ 790660 w 1973551"/>
                <a:gd name="connsiteY128" fmla="*/ 2435993 h 2918533"/>
                <a:gd name="connsiteX129" fmla="*/ 788964 w 1973551"/>
                <a:gd name="connsiteY129" fmla="*/ 2435993 h 2918533"/>
                <a:gd name="connsiteX130" fmla="*/ 787071 w 1973551"/>
                <a:gd name="connsiteY130" fmla="*/ 2434362 h 2918533"/>
                <a:gd name="connsiteX131" fmla="*/ 783939 w 1973551"/>
                <a:gd name="connsiteY131" fmla="*/ 2425357 h 2918533"/>
                <a:gd name="connsiteX132" fmla="*/ 782634 w 1973551"/>
                <a:gd name="connsiteY132" fmla="*/ 2419810 h 2918533"/>
                <a:gd name="connsiteX133" fmla="*/ 782830 w 1973551"/>
                <a:gd name="connsiteY133" fmla="*/ 2418962 h 2918533"/>
                <a:gd name="connsiteX134" fmla="*/ 783744 w 1973551"/>
                <a:gd name="connsiteY134" fmla="*/ 2417984 h 2918533"/>
                <a:gd name="connsiteX135" fmla="*/ 783744 w 1973551"/>
                <a:gd name="connsiteY135" fmla="*/ 2416026 h 2918533"/>
                <a:gd name="connsiteX136" fmla="*/ 783221 w 1973551"/>
                <a:gd name="connsiteY136" fmla="*/ 2415830 h 2918533"/>
                <a:gd name="connsiteX137" fmla="*/ 782830 w 1973551"/>
                <a:gd name="connsiteY137" fmla="*/ 2414525 h 2918533"/>
                <a:gd name="connsiteX138" fmla="*/ 781525 w 1973551"/>
                <a:gd name="connsiteY138" fmla="*/ 2414525 h 2918533"/>
                <a:gd name="connsiteX139" fmla="*/ 781133 w 1973551"/>
                <a:gd name="connsiteY139" fmla="*/ 2414199 h 2918533"/>
                <a:gd name="connsiteX140" fmla="*/ 779306 w 1973551"/>
                <a:gd name="connsiteY140" fmla="*/ 2411719 h 2918533"/>
                <a:gd name="connsiteX141" fmla="*/ 775000 w 1973551"/>
                <a:gd name="connsiteY141" fmla="*/ 2410219 h 2918533"/>
                <a:gd name="connsiteX142" fmla="*/ 773499 w 1973551"/>
                <a:gd name="connsiteY142" fmla="*/ 2410219 h 2918533"/>
                <a:gd name="connsiteX143" fmla="*/ 773695 w 1973551"/>
                <a:gd name="connsiteY143" fmla="*/ 2408587 h 2918533"/>
                <a:gd name="connsiteX144" fmla="*/ 774412 w 1973551"/>
                <a:gd name="connsiteY144" fmla="*/ 2407935 h 2918533"/>
                <a:gd name="connsiteX145" fmla="*/ 775130 w 1973551"/>
                <a:gd name="connsiteY145" fmla="*/ 2405977 h 2918533"/>
                <a:gd name="connsiteX146" fmla="*/ 775130 w 1973551"/>
                <a:gd name="connsiteY146" fmla="*/ 2404803 h 2918533"/>
                <a:gd name="connsiteX147" fmla="*/ 774608 w 1973551"/>
                <a:gd name="connsiteY147" fmla="*/ 2403824 h 2918533"/>
                <a:gd name="connsiteX148" fmla="*/ 775000 w 1973551"/>
                <a:gd name="connsiteY148" fmla="*/ 2400692 h 2918533"/>
                <a:gd name="connsiteX149" fmla="*/ 773890 w 1973551"/>
                <a:gd name="connsiteY149" fmla="*/ 2397755 h 2918533"/>
                <a:gd name="connsiteX150" fmla="*/ 775391 w 1973551"/>
                <a:gd name="connsiteY150" fmla="*/ 2391557 h 2918533"/>
                <a:gd name="connsiteX151" fmla="*/ 778197 w 1973551"/>
                <a:gd name="connsiteY151" fmla="*/ 2386989 h 2918533"/>
                <a:gd name="connsiteX152" fmla="*/ 778001 w 1973551"/>
                <a:gd name="connsiteY152" fmla="*/ 2385031 h 2918533"/>
                <a:gd name="connsiteX153" fmla="*/ 776892 w 1973551"/>
                <a:gd name="connsiteY153" fmla="*/ 2383204 h 2918533"/>
                <a:gd name="connsiteX154" fmla="*/ 777610 w 1973551"/>
                <a:gd name="connsiteY154" fmla="*/ 2382030 h 2918533"/>
                <a:gd name="connsiteX155" fmla="*/ 777806 w 1973551"/>
                <a:gd name="connsiteY155" fmla="*/ 2380855 h 2918533"/>
                <a:gd name="connsiteX156" fmla="*/ 776109 w 1973551"/>
                <a:gd name="connsiteY156" fmla="*/ 2376418 h 2918533"/>
                <a:gd name="connsiteX157" fmla="*/ 776305 w 1973551"/>
                <a:gd name="connsiteY157" fmla="*/ 2372633 h 2918533"/>
                <a:gd name="connsiteX158" fmla="*/ 775783 w 1973551"/>
                <a:gd name="connsiteY158" fmla="*/ 2371459 h 2918533"/>
                <a:gd name="connsiteX159" fmla="*/ 774282 w 1973551"/>
                <a:gd name="connsiteY159" fmla="*/ 2370154 h 2918533"/>
                <a:gd name="connsiteX160" fmla="*/ 772977 w 1973551"/>
                <a:gd name="connsiteY160" fmla="*/ 2367543 h 2918533"/>
                <a:gd name="connsiteX161" fmla="*/ 768670 w 1973551"/>
                <a:gd name="connsiteY161" fmla="*/ 2363955 h 2918533"/>
                <a:gd name="connsiteX162" fmla="*/ 764233 w 1973551"/>
                <a:gd name="connsiteY162" fmla="*/ 2354950 h 2918533"/>
                <a:gd name="connsiteX163" fmla="*/ 763320 w 1973551"/>
                <a:gd name="connsiteY163" fmla="*/ 2352340 h 2918533"/>
                <a:gd name="connsiteX164" fmla="*/ 761101 w 1973551"/>
                <a:gd name="connsiteY164" fmla="*/ 2350056 h 2918533"/>
                <a:gd name="connsiteX165" fmla="*/ 760383 w 1973551"/>
                <a:gd name="connsiteY165" fmla="*/ 2348751 h 2918533"/>
                <a:gd name="connsiteX166" fmla="*/ 759861 w 1973551"/>
                <a:gd name="connsiteY166" fmla="*/ 2346271 h 2918533"/>
                <a:gd name="connsiteX167" fmla="*/ 759861 w 1973551"/>
                <a:gd name="connsiteY167" fmla="*/ 2342356 h 2918533"/>
                <a:gd name="connsiteX168" fmla="*/ 760383 w 1973551"/>
                <a:gd name="connsiteY168" fmla="*/ 2340856 h 2918533"/>
                <a:gd name="connsiteX169" fmla="*/ 760383 w 1973551"/>
                <a:gd name="connsiteY169" fmla="*/ 2338245 h 2918533"/>
                <a:gd name="connsiteX170" fmla="*/ 760970 w 1973551"/>
                <a:gd name="connsiteY170" fmla="*/ 2336745 h 2918533"/>
                <a:gd name="connsiteX171" fmla="*/ 762080 w 1973551"/>
                <a:gd name="connsiteY171" fmla="*/ 2335439 h 2918533"/>
                <a:gd name="connsiteX172" fmla="*/ 762797 w 1973551"/>
                <a:gd name="connsiteY172" fmla="*/ 2335439 h 2918533"/>
                <a:gd name="connsiteX173" fmla="*/ 763515 w 1973551"/>
                <a:gd name="connsiteY173" fmla="*/ 2333808 h 2918533"/>
                <a:gd name="connsiteX174" fmla="*/ 764624 w 1973551"/>
                <a:gd name="connsiteY174" fmla="*/ 2328197 h 2918533"/>
                <a:gd name="connsiteX175" fmla="*/ 765342 w 1973551"/>
                <a:gd name="connsiteY175" fmla="*/ 2320823 h 2918533"/>
                <a:gd name="connsiteX176" fmla="*/ 766647 w 1973551"/>
                <a:gd name="connsiteY176" fmla="*/ 2316908 h 2918533"/>
                <a:gd name="connsiteX177" fmla="*/ 767757 w 1973551"/>
                <a:gd name="connsiteY177" fmla="*/ 2314755 h 2918533"/>
                <a:gd name="connsiteX178" fmla="*/ 768344 w 1973551"/>
                <a:gd name="connsiteY178" fmla="*/ 2311622 h 2918533"/>
                <a:gd name="connsiteX179" fmla="*/ 770954 w 1973551"/>
                <a:gd name="connsiteY179" fmla="*/ 2307512 h 2918533"/>
                <a:gd name="connsiteX180" fmla="*/ 772977 w 1973551"/>
                <a:gd name="connsiteY180" fmla="*/ 2306663 h 2918533"/>
                <a:gd name="connsiteX181" fmla="*/ 773890 w 1973551"/>
                <a:gd name="connsiteY181" fmla="*/ 2305489 h 2918533"/>
                <a:gd name="connsiteX182" fmla="*/ 775587 w 1973551"/>
                <a:gd name="connsiteY182" fmla="*/ 2304314 h 2918533"/>
                <a:gd name="connsiteX183" fmla="*/ 777806 w 1973551"/>
                <a:gd name="connsiteY183" fmla="*/ 2303336 h 2918533"/>
                <a:gd name="connsiteX184" fmla="*/ 781916 w 1973551"/>
                <a:gd name="connsiteY184" fmla="*/ 2302487 h 2918533"/>
                <a:gd name="connsiteX185" fmla="*/ 783221 w 1973551"/>
                <a:gd name="connsiteY185" fmla="*/ 2300008 h 2918533"/>
                <a:gd name="connsiteX186" fmla="*/ 783221 w 1973551"/>
                <a:gd name="connsiteY186" fmla="*/ 2297854 h 2918533"/>
                <a:gd name="connsiteX187" fmla="*/ 783744 w 1973551"/>
                <a:gd name="connsiteY187" fmla="*/ 2295375 h 2918533"/>
                <a:gd name="connsiteX188" fmla="*/ 784853 w 1973551"/>
                <a:gd name="connsiteY188" fmla="*/ 2294200 h 2918533"/>
                <a:gd name="connsiteX189" fmla="*/ 786158 w 1973551"/>
                <a:gd name="connsiteY189" fmla="*/ 2291916 h 2918533"/>
                <a:gd name="connsiteX190" fmla="*/ 791704 w 1973551"/>
                <a:gd name="connsiteY190" fmla="*/ 2290416 h 2918533"/>
                <a:gd name="connsiteX191" fmla="*/ 792618 w 1973551"/>
                <a:gd name="connsiteY191" fmla="*/ 2290742 h 2918533"/>
                <a:gd name="connsiteX192" fmla="*/ 794119 w 1973551"/>
                <a:gd name="connsiteY192" fmla="*/ 2292243 h 2918533"/>
                <a:gd name="connsiteX193" fmla="*/ 795424 w 1973551"/>
                <a:gd name="connsiteY193" fmla="*/ 2291916 h 2918533"/>
                <a:gd name="connsiteX194" fmla="*/ 795424 w 1973551"/>
                <a:gd name="connsiteY194" fmla="*/ 2292765 h 2918533"/>
                <a:gd name="connsiteX195" fmla="*/ 796337 w 1973551"/>
                <a:gd name="connsiteY195" fmla="*/ 2292765 h 2918533"/>
                <a:gd name="connsiteX196" fmla="*/ 797446 w 1973551"/>
                <a:gd name="connsiteY196" fmla="*/ 2292112 h 2918533"/>
                <a:gd name="connsiteX197" fmla="*/ 797055 w 1973551"/>
                <a:gd name="connsiteY197" fmla="*/ 2291460 h 2918533"/>
                <a:gd name="connsiteX198" fmla="*/ 796337 w 1973551"/>
                <a:gd name="connsiteY198" fmla="*/ 2291133 h 2918533"/>
                <a:gd name="connsiteX199" fmla="*/ 796141 w 1973551"/>
                <a:gd name="connsiteY199" fmla="*/ 2290481 h 2918533"/>
                <a:gd name="connsiteX200" fmla="*/ 794445 w 1973551"/>
                <a:gd name="connsiteY200" fmla="*/ 2289959 h 2918533"/>
                <a:gd name="connsiteX201" fmla="*/ 794249 w 1973551"/>
                <a:gd name="connsiteY201" fmla="*/ 2288132 h 2918533"/>
                <a:gd name="connsiteX202" fmla="*/ 793727 w 1973551"/>
                <a:gd name="connsiteY202" fmla="*/ 2287805 h 2918533"/>
                <a:gd name="connsiteX203" fmla="*/ 795228 w 1973551"/>
                <a:gd name="connsiteY203" fmla="*/ 2285522 h 2918533"/>
                <a:gd name="connsiteX204" fmla="*/ 796729 w 1973551"/>
                <a:gd name="connsiteY204" fmla="*/ 2284021 h 2918533"/>
                <a:gd name="connsiteX205" fmla="*/ 799534 w 1973551"/>
                <a:gd name="connsiteY205" fmla="*/ 2283042 h 2918533"/>
                <a:gd name="connsiteX206" fmla="*/ 651021 w 1973551"/>
                <a:gd name="connsiteY206" fmla="*/ 2277430 h 2918533"/>
                <a:gd name="connsiteX207" fmla="*/ 651543 w 1973551"/>
                <a:gd name="connsiteY207" fmla="*/ 2278083 h 2918533"/>
                <a:gd name="connsiteX208" fmla="*/ 651347 w 1973551"/>
                <a:gd name="connsiteY208" fmla="*/ 2278931 h 2918533"/>
                <a:gd name="connsiteX209" fmla="*/ 652456 w 1973551"/>
                <a:gd name="connsiteY209" fmla="*/ 2278409 h 2918533"/>
                <a:gd name="connsiteX210" fmla="*/ 651934 w 1973551"/>
                <a:gd name="connsiteY210" fmla="*/ 2280563 h 2918533"/>
                <a:gd name="connsiteX211" fmla="*/ 652456 w 1973551"/>
                <a:gd name="connsiteY211" fmla="*/ 2280563 h 2918533"/>
                <a:gd name="connsiteX212" fmla="*/ 652652 w 1973551"/>
                <a:gd name="connsiteY212" fmla="*/ 2281085 h 2918533"/>
                <a:gd name="connsiteX213" fmla="*/ 653370 w 1973551"/>
                <a:gd name="connsiteY213" fmla="*/ 2281085 h 2918533"/>
                <a:gd name="connsiteX214" fmla="*/ 653565 w 1973551"/>
                <a:gd name="connsiteY214" fmla="*/ 2280432 h 2918533"/>
                <a:gd name="connsiteX215" fmla="*/ 654283 w 1973551"/>
                <a:gd name="connsiteY215" fmla="*/ 2280628 h 2918533"/>
                <a:gd name="connsiteX216" fmla="*/ 654805 w 1973551"/>
                <a:gd name="connsiteY216" fmla="*/ 2280954 h 2918533"/>
                <a:gd name="connsiteX217" fmla="*/ 655001 w 1973551"/>
                <a:gd name="connsiteY217" fmla="*/ 2282455 h 2918533"/>
                <a:gd name="connsiteX218" fmla="*/ 654283 w 1973551"/>
                <a:gd name="connsiteY218" fmla="*/ 2283107 h 2918533"/>
                <a:gd name="connsiteX219" fmla="*/ 654283 w 1973551"/>
                <a:gd name="connsiteY219" fmla="*/ 2284608 h 2918533"/>
                <a:gd name="connsiteX220" fmla="*/ 652391 w 1973551"/>
                <a:gd name="connsiteY220" fmla="*/ 2286109 h 2918533"/>
                <a:gd name="connsiteX221" fmla="*/ 650890 w 1973551"/>
                <a:gd name="connsiteY221" fmla="*/ 2286761 h 2918533"/>
                <a:gd name="connsiteX222" fmla="*/ 650499 w 1973551"/>
                <a:gd name="connsiteY222" fmla="*/ 2288262 h 2918533"/>
                <a:gd name="connsiteX223" fmla="*/ 649194 w 1973551"/>
                <a:gd name="connsiteY223" fmla="*/ 2288262 h 2918533"/>
                <a:gd name="connsiteX224" fmla="*/ 648476 w 1973551"/>
                <a:gd name="connsiteY224" fmla="*/ 2289241 h 2918533"/>
                <a:gd name="connsiteX225" fmla="*/ 648476 w 1973551"/>
                <a:gd name="connsiteY225" fmla="*/ 2291199 h 2918533"/>
                <a:gd name="connsiteX226" fmla="*/ 647758 w 1973551"/>
                <a:gd name="connsiteY226" fmla="*/ 2291590 h 2918533"/>
                <a:gd name="connsiteX227" fmla="*/ 647758 w 1973551"/>
                <a:gd name="connsiteY227" fmla="*/ 2292112 h 2918533"/>
                <a:gd name="connsiteX228" fmla="*/ 648149 w 1973551"/>
                <a:gd name="connsiteY228" fmla="*/ 2292438 h 2918533"/>
                <a:gd name="connsiteX229" fmla="*/ 648867 w 1973551"/>
                <a:gd name="connsiteY229" fmla="*/ 2292112 h 2918533"/>
                <a:gd name="connsiteX230" fmla="*/ 649063 w 1973551"/>
                <a:gd name="connsiteY230" fmla="*/ 2292634 h 2918533"/>
                <a:gd name="connsiteX231" fmla="*/ 649781 w 1973551"/>
                <a:gd name="connsiteY231" fmla="*/ 2292960 h 2918533"/>
                <a:gd name="connsiteX232" fmla="*/ 649781 w 1973551"/>
                <a:gd name="connsiteY232" fmla="*/ 2295440 h 2918533"/>
                <a:gd name="connsiteX233" fmla="*/ 650172 w 1973551"/>
                <a:gd name="connsiteY233" fmla="*/ 2294918 h 2918533"/>
                <a:gd name="connsiteX234" fmla="*/ 650760 w 1973551"/>
                <a:gd name="connsiteY234" fmla="*/ 2294918 h 2918533"/>
                <a:gd name="connsiteX235" fmla="*/ 650955 w 1973551"/>
                <a:gd name="connsiteY235" fmla="*/ 2295244 h 2918533"/>
                <a:gd name="connsiteX236" fmla="*/ 650564 w 1973551"/>
                <a:gd name="connsiteY236" fmla="*/ 2295897 h 2918533"/>
                <a:gd name="connsiteX237" fmla="*/ 651086 w 1973551"/>
                <a:gd name="connsiteY237" fmla="*/ 2295571 h 2918533"/>
                <a:gd name="connsiteX238" fmla="*/ 651673 w 1973551"/>
                <a:gd name="connsiteY238" fmla="*/ 2295897 h 2918533"/>
                <a:gd name="connsiteX239" fmla="*/ 651086 w 1973551"/>
                <a:gd name="connsiteY239" fmla="*/ 2296419 h 2918533"/>
                <a:gd name="connsiteX240" fmla="*/ 651086 w 1973551"/>
                <a:gd name="connsiteY240" fmla="*/ 2297071 h 2918533"/>
                <a:gd name="connsiteX241" fmla="*/ 649063 w 1973551"/>
                <a:gd name="connsiteY241" fmla="*/ 2297398 h 2918533"/>
                <a:gd name="connsiteX242" fmla="*/ 648672 w 1973551"/>
                <a:gd name="connsiteY242" fmla="*/ 2300530 h 2918533"/>
                <a:gd name="connsiteX243" fmla="*/ 649259 w 1973551"/>
                <a:gd name="connsiteY243" fmla="*/ 2300530 h 2918533"/>
                <a:gd name="connsiteX244" fmla="*/ 649455 w 1973551"/>
                <a:gd name="connsiteY244" fmla="*/ 2301378 h 2918533"/>
                <a:gd name="connsiteX245" fmla="*/ 648737 w 1973551"/>
                <a:gd name="connsiteY245" fmla="*/ 2302030 h 2918533"/>
                <a:gd name="connsiteX246" fmla="*/ 647236 w 1973551"/>
                <a:gd name="connsiteY246" fmla="*/ 2305163 h 2918533"/>
                <a:gd name="connsiteX247" fmla="*/ 647758 w 1973551"/>
                <a:gd name="connsiteY247" fmla="*/ 2305489 h 2918533"/>
                <a:gd name="connsiteX248" fmla="*/ 647954 w 1973551"/>
                <a:gd name="connsiteY248" fmla="*/ 2304836 h 2918533"/>
                <a:gd name="connsiteX249" fmla="*/ 649259 w 1973551"/>
                <a:gd name="connsiteY249" fmla="*/ 2305163 h 2918533"/>
                <a:gd name="connsiteX250" fmla="*/ 649259 w 1973551"/>
                <a:gd name="connsiteY250" fmla="*/ 2304510 h 2918533"/>
                <a:gd name="connsiteX251" fmla="*/ 650564 w 1973551"/>
                <a:gd name="connsiteY251" fmla="*/ 2304510 h 2918533"/>
                <a:gd name="connsiteX252" fmla="*/ 650172 w 1973551"/>
                <a:gd name="connsiteY252" fmla="*/ 2303988 h 2918533"/>
                <a:gd name="connsiteX253" fmla="*/ 650564 w 1973551"/>
                <a:gd name="connsiteY253" fmla="*/ 2303009 h 2918533"/>
                <a:gd name="connsiteX254" fmla="*/ 651086 w 1973551"/>
                <a:gd name="connsiteY254" fmla="*/ 2303336 h 2918533"/>
                <a:gd name="connsiteX255" fmla="*/ 650890 w 1973551"/>
                <a:gd name="connsiteY255" fmla="*/ 2303857 h 2918533"/>
                <a:gd name="connsiteX256" fmla="*/ 651412 w 1973551"/>
                <a:gd name="connsiteY256" fmla="*/ 2303662 h 2918533"/>
                <a:gd name="connsiteX257" fmla="*/ 651412 w 1973551"/>
                <a:gd name="connsiteY257" fmla="*/ 2303009 h 2918533"/>
                <a:gd name="connsiteX258" fmla="*/ 651999 w 1973551"/>
                <a:gd name="connsiteY258" fmla="*/ 2303009 h 2918533"/>
                <a:gd name="connsiteX259" fmla="*/ 651999 w 1973551"/>
                <a:gd name="connsiteY259" fmla="*/ 2303336 h 2918533"/>
                <a:gd name="connsiteX260" fmla="*/ 652913 w 1973551"/>
                <a:gd name="connsiteY260" fmla="*/ 2303205 h 2918533"/>
                <a:gd name="connsiteX261" fmla="*/ 652717 w 1973551"/>
                <a:gd name="connsiteY261" fmla="*/ 2305163 h 2918533"/>
                <a:gd name="connsiteX262" fmla="*/ 651608 w 1973551"/>
                <a:gd name="connsiteY262" fmla="*/ 2306011 h 2918533"/>
                <a:gd name="connsiteX263" fmla="*/ 650303 w 1973551"/>
                <a:gd name="connsiteY263" fmla="*/ 2306011 h 2918533"/>
                <a:gd name="connsiteX264" fmla="*/ 650694 w 1973551"/>
                <a:gd name="connsiteY264" fmla="*/ 2307316 h 2918533"/>
                <a:gd name="connsiteX265" fmla="*/ 649585 w 1973551"/>
                <a:gd name="connsiteY265" fmla="*/ 2307316 h 2918533"/>
                <a:gd name="connsiteX266" fmla="*/ 649585 w 1973551"/>
                <a:gd name="connsiteY266" fmla="*/ 2307968 h 2918533"/>
                <a:gd name="connsiteX267" fmla="*/ 648998 w 1973551"/>
                <a:gd name="connsiteY267" fmla="*/ 2307968 h 2918533"/>
                <a:gd name="connsiteX268" fmla="*/ 648802 w 1973551"/>
                <a:gd name="connsiteY268" fmla="*/ 2307316 h 2918533"/>
                <a:gd name="connsiteX269" fmla="*/ 648606 w 1973551"/>
                <a:gd name="connsiteY269" fmla="*/ 2308164 h 2918533"/>
                <a:gd name="connsiteX270" fmla="*/ 647497 w 1973551"/>
                <a:gd name="connsiteY270" fmla="*/ 2309012 h 2918533"/>
                <a:gd name="connsiteX271" fmla="*/ 646779 w 1973551"/>
                <a:gd name="connsiteY271" fmla="*/ 2309012 h 2918533"/>
                <a:gd name="connsiteX272" fmla="*/ 646388 w 1973551"/>
                <a:gd name="connsiteY272" fmla="*/ 2309665 h 2918533"/>
                <a:gd name="connsiteX273" fmla="*/ 646584 w 1973551"/>
                <a:gd name="connsiteY273" fmla="*/ 2310839 h 2918533"/>
                <a:gd name="connsiteX274" fmla="*/ 646061 w 1973551"/>
                <a:gd name="connsiteY274" fmla="*/ 2311035 h 2918533"/>
                <a:gd name="connsiteX275" fmla="*/ 646453 w 1973551"/>
                <a:gd name="connsiteY275" fmla="*/ 2311557 h 2918533"/>
                <a:gd name="connsiteX276" fmla="*/ 646061 w 1973551"/>
                <a:gd name="connsiteY276" fmla="*/ 2312536 h 2918533"/>
                <a:gd name="connsiteX277" fmla="*/ 646453 w 1973551"/>
                <a:gd name="connsiteY277" fmla="*/ 2312536 h 2918533"/>
                <a:gd name="connsiteX278" fmla="*/ 646649 w 1973551"/>
                <a:gd name="connsiteY278" fmla="*/ 2313515 h 2918533"/>
                <a:gd name="connsiteX279" fmla="*/ 646257 w 1973551"/>
                <a:gd name="connsiteY279" fmla="*/ 2314363 h 2918533"/>
                <a:gd name="connsiteX280" fmla="*/ 647171 w 1973551"/>
                <a:gd name="connsiteY280" fmla="*/ 2314167 h 2918533"/>
                <a:gd name="connsiteX281" fmla="*/ 647171 w 1973551"/>
                <a:gd name="connsiteY281" fmla="*/ 2313319 h 2918533"/>
                <a:gd name="connsiteX282" fmla="*/ 647693 w 1973551"/>
                <a:gd name="connsiteY282" fmla="*/ 2312471 h 2918533"/>
                <a:gd name="connsiteX283" fmla="*/ 648606 w 1973551"/>
                <a:gd name="connsiteY283" fmla="*/ 2312471 h 2918533"/>
                <a:gd name="connsiteX284" fmla="*/ 647889 w 1973551"/>
                <a:gd name="connsiteY284" fmla="*/ 2314428 h 2918533"/>
                <a:gd name="connsiteX285" fmla="*/ 648280 w 1973551"/>
                <a:gd name="connsiteY285" fmla="*/ 2315081 h 2918533"/>
                <a:gd name="connsiteX286" fmla="*/ 648998 w 1973551"/>
                <a:gd name="connsiteY286" fmla="*/ 2315081 h 2918533"/>
                <a:gd name="connsiteX287" fmla="*/ 648802 w 1973551"/>
                <a:gd name="connsiteY287" fmla="*/ 2316060 h 2918533"/>
                <a:gd name="connsiteX288" fmla="*/ 648084 w 1973551"/>
                <a:gd name="connsiteY288" fmla="*/ 2316908 h 2918533"/>
                <a:gd name="connsiteX289" fmla="*/ 648606 w 1973551"/>
                <a:gd name="connsiteY289" fmla="*/ 2317104 h 2918533"/>
                <a:gd name="connsiteX290" fmla="*/ 648606 w 1973551"/>
                <a:gd name="connsiteY290" fmla="*/ 2317430 h 2918533"/>
                <a:gd name="connsiteX291" fmla="*/ 646910 w 1973551"/>
                <a:gd name="connsiteY291" fmla="*/ 2320366 h 2918533"/>
                <a:gd name="connsiteX292" fmla="*/ 645605 w 1973551"/>
                <a:gd name="connsiteY292" fmla="*/ 2320040 h 2918533"/>
                <a:gd name="connsiteX293" fmla="*/ 644300 w 1973551"/>
                <a:gd name="connsiteY293" fmla="*/ 2320366 h 2918533"/>
                <a:gd name="connsiteX294" fmla="*/ 644104 w 1973551"/>
                <a:gd name="connsiteY294" fmla="*/ 2321541 h 2918533"/>
                <a:gd name="connsiteX295" fmla="*/ 643190 w 1973551"/>
                <a:gd name="connsiteY295" fmla="*/ 2321541 h 2918533"/>
                <a:gd name="connsiteX296" fmla="*/ 642799 w 1973551"/>
                <a:gd name="connsiteY296" fmla="*/ 2323694 h 2918533"/>
                <a:gd name="connsiteX297" fmla="*/ 641102 w 1973551"/>
                <a:gd name="connsiteY297" fmla="*/ 2323368 h 2918533"/>
                <a:gd name="connsiteX298" fmla="*/ 640384 w 1973551"/>
                <a:gd name="connsiteY298" fmla="*/ 2324347 h 2918533"/>
                <a:gd name="connsiteX299" fmla="*/ 639993 w 1973551"/>
                <a:gd name="connsiteY299" fmla="*/ 2326957 h 2918533"/>
                <a:gd name="connsiteX300" fmla="*/ 637774 w 1973551"/>
                <a:gd name="connsiteY300" fmla="*/ 2328262 h 2918533"/>
                <a:gd name="connsiteX301" fmla="*/ 636861 w 1973551"/>
                <a:gd name="connsiteY301" fmla="*/ 2328262 h 2918533"/>
                <a:gd name="connsiteX302" fmla="*/ 636861 w 1973551"/>
                <a:gd name="connsiteY302" fmla="*/ 2324999 h 2918533"/>
                <a:gd name="connsiteX303" fmla="*/ 635360 w 1973551"/>
                <a:gd name="connsiteY303" fmla="*/ 2324999 h 2918533"/>
                <a:gd name="connsiteX304" fmla="*/ 634969 w 1973551"/>
                <a:gd name="connsiteY304" fmla="*/ 2322715 h 2918533"/>
                <a:gd name="connsiteX305" fmla="*/ 636078 w 1973551"/>
                <a:gd name="connsiteY305" fmla="*/ 2320888 h 2918533"/>
                <a:gd name="connsiteX306" fmla="*/ 635882 w 1973551"/>
                <a:gd name="connsiteY306" fmla="*/ 2319583 h 2918533"/>
                <a:gd name="connsiteX307" fmla="*/ 636274 w 1973551"/>
                <a:gd name="connsiteY307" fmla="*/ 2319583 h 2918533"/>
                <a:gd name="connsiteX308" fmla="*/ 636861 w 1973551"/>
                <a:gd name="connsiteY308" fmla="*/ 2318278 h 2918533"/>
                <a:gd name="connsiteX309" fmla="*/ 637579 w 1973551"/>
                <a:gd name="connsiteY309" fmla="*/ 2318278 h 2918533"/>
                <a:gd name="connsiteX310" fmla="*/ 637579 w 1973551"/>
                <a:gd name="connsiteY310" fmla="*/ 2317952 h 2918533"/>
                <a:gd name="connsiteX311" fmla="*/ 636861 w 1973551"/>
                <a:gd name="connsiteY311" fmla="*/ 2317756 h 2918533"/>
                <a:gd name="connsiteX312" fmla="*/ 636861 w 1973551"/>
                <a:gd name="connsiteY312" fmla="*/ 2316451 h 2918533"/>
                <a:gd name="connsiteX313" fmla="*/ 637774 w 1973551"/>
                <a:gd name="connsiteY313" fmla="*/ 2315472 h 2918533"/>
                <a:gd name="connsiteX314" fmla="*/ 638362 w 1973551"/>
                <a:gd name="connsiteY314" fmla="*/ 2315472 h 2918533"/>
                <a:gd name="connsiteX315" fmla="*/ 638362 w 1973551"/>
                <a:gd name="connsiteY315" fmla="*/ 2315146 h 2918533"/>
                <a:gd name="connsiteX316" fmla="*/ 637970 w 1973551"/>
                <a:gd name="connsiteY316" fmla="*/ 2314494 h 2918533"/>
                <a:gd name="connsiteX317" fmla="*/ 637579 w 1973551"/>
                <a:gd name="connsiteY317" fmla="*/ 2314820 h 2918533"/>
                <a:gd name="connsiteX318" fmla="*/ 636274 w 1973551"/>
                <a:gd name="connsiteY318" fmla="*/ 2314624 h 2918533"/>
                <a:gd name="connsiteX319" fmla="*/ 636469 w 1973551"/>
                <a:gd name="connsiteY319" fmla="*/ 2314298 h 2918533"/>
                <a:gd name="connsiteX320" fmla="*/ 636078 w 1973551"/>
                <a:gd name="connsiteY320" fmla="*/ 2313776 h 2918533"/>
                <a:gd name="connsiteX321" fmla="*/ 635556 w 1973551"/>
                <a:gd name="connsiteY321" fmla="*/ 2313972 h 2918533"/>
                <a:gd name="connsiteX322" fmla="*/ 635752 w 1973551"/>
                <a:gd name="connsiteY322" fmla="*/ 2315146 h 2918533"/>
                <a:gd name="connsiteX323" fmla="*/ 634642 w 1973551"/>
                <a:gd name="connsiteY323" fmla="*/ 2315146 h 2918533"/>
                <a:gd name="connsiteX324" fmla="*/ 634251 w 1973551"/>
                <a:gd name="connsiteY324" fmla="*/ 2313645 h 2918533"/>
                <a:gd name="connsiteX325" fmla="*/ 633337 w 1973551"/>
                <a:gd name="connsiteY325" fmla="*/ 2313450 h 2918533"/>
                <a:gd name="connsiteX326" fmla="*/ 633533 w 1973551"/>
                <a:gd name="connsiteY326" fmla="*/ 2312471 h 2918533"/>
                <a:gd name="connsiteX327" fmla="*/ 632946 w 1973551"/>
                <a:gd name="connsiteY327" fmla="*/ 2311818 h 2918533"/>
                <a:gd name="connsiteX328" fmla="*/ 632946 w 1973551"/>
                <a:gd name="connsiteY328" fmla="*/ 2310839 h 2918533"/>
                <a:gd name="connsiteX329" fmla="*/ 633664 w 1973551"/>
                <a:gd name="connsiteY329" fmla="*/ 2308360 h 2918533"/>
                <a:gd name="connsiteX330" fmla="*/ 635556 w 1973551"/>
                <a:gd name="connsiteY330" fmla="*/ 2306859 h 2918533"/>
                <a:gd name="connsiteX331" fmla="*/ 636274 w 1973551"/>
                <a:gd name="connsiteY331" fmla="*/ 2303727 h 2918533"/>
                <a:gd name="connsiteX332" fmla="*/ 637187 w 1973551"/>
                <a:gd name="connsiteY332" fmla="*/ 2301900 h 2918533"/>
                <a:gd name="connsiteX333" fmla="*/ 640189 w 1973551"/>
                <a:gd name="connsiteY333" fmla="*/ 2298442 h 2918533"/>
                <a:gd name="connsiteX334" fmla="*/ 641102 w 1973551"/>
                <a:gd name="connsiteY334" fmla="*/ 2295505 h 2918533"/>
                <a:gd name="connsiteX335" fmla="*/ 641820 w 1973551"/>
                <a:gd name="connsiteY335" fmla="*/ 2295179 h 2918533"/>
                <a:gd name="connsiteX336" fmla="*/ 642212 w 1973551"/>
                <a:gd name="connsiteY336" fmla="*/ 2294526 h 2918533"/>
                <a:gd name="connsiteX337" fmla="*/ 642212 w 1973551"/>
                <a:gd name="connsiteY337" fmla="*/ 2293352 h 2918533"/>
                <a:gd name="connsiteX338" fmla="*/ 641494 w 1973551"/>
                <a:gd name="connsiteY338" fmla="*/ 2292177 h 2918533"/>
                <a:gd name="connsiteX339" fmla="*/ 641494 w 1973551"/>
                <a:gd name="connsiteY339" fmla="*/ 2291329 h 2918533"/>
                <a:gd name="connsiteX340" fmla="*/ 642212 w 1973551"/>
                <a:gd name="connsiteY340" fmla="*/ 2291329 h 2918533"/>
                <a:gd name="connsiteX341" fmla="*/ 642016 w 1973551"/>
                <a:gd name="connsiteY341" fmla="*/ 2290807 h 2918533"/>
                <a:gd name="connsiteX342" fmla="*/ 642929 w 1973551"/>
                <a:gd name="connsiteY342" fmla="*/ 2289959 h 2918533"/>
                <a:gd name="connsiteX343" fmla="*/ 643451 w 1973551"/>
                <a:gd name="connsiteY343" fmla="*/ 2289959 h 2918533"/>
                <a:gd name="connsiteX344" fmla="*/ 644169 w 1973551"/>
                <a:gd name="connsiteY344" fmla="*/ 2291264 h 2918533"/>
                <a:gd name="connsiteX345" fmla="*/ 645474 w 1973551"/>
                <a:gd name="connsiteY345" fmla="*/ 2291264 h 2918533"/>
                <a:gd name="connsiteX346" fmla="*/ 645670 w 1973551"/>
                <a:gd name="connsiteY346" fmla="*/ 2290938 h 2918533"/>
                <a:gd name="connsiteX347" fmla="*/ 645083 w 1973551"/>
                <a:gd name="connsiteY347" fmla="*/ 2290089 h 2918533"/>
                <a:gd name="connsiteX348" fmla="*/ 644887 w 1973551"/>
                <a:gd name="connsiteY348" fmla="*/ 2288588 h 2918533"/>
                <a:gd name="connsiteX349" fmla="*/ 645996 w 1973551"/>
                <a:gd name="connsiteY349" fmla="*/ 2286305 h 2918533"/>
                <a:gd name="connsiteX350" fmla="*/ 645996 w 1973551"/>
                <a:gd name="connsiteY350" fmla="*/ 2284673 h 2918533"/>
                <a:gd name="connsiteX351" fmla="*/ 646584 w 1973551"/>
                <a:gd name="connsiteY351" fmla="*/ 2283499 h 2918533"/>
                <a:gd name="connsiteX352" fmla="*/ 646584 w 1973551"/>
                <a:gd name="connsiteY352" fmla="*/ 2282520 h 2918533"/>
                <a:gd name="connsiteX353" fmla="*/ 644561 w 1973551"/>
                <a:gd name="connsiteY353" fmla="*/ 2285130 h 2918533"/>
                <a:gd name="connsiteX354" fmla="*/ 643647 w 1973551"/>
                <a:gd name="connsiteY354" fmla="*/ 2284804 h 2918533"/>
                <a:gd name="connsiteX355" fmla="*/ 643256 w 1973551"/>
                <a:gd name="connsiteY355" fmla="*/ 2283173 h 2918533"/>
                <a:gd name="connsiteX356" fmla="*/ 644756 w 1973551"/>
                <a:gd name="connsiteY356" fmla="*/ 2280563 h 2918533"/>
                <a:gd name="connsiteX357" fmla="*/ 645474 w 1973551"/>
                <a:gd name="connsiteY357" fmla="*/ 2280236 h 2918533"/>
                <a:gd name="connsiteX358" fmla="*/ 646192 w 1973551"/>
                <a:gd name="connsiteY358" fmla="*/ 2280236 h 2918533"/>
                <a:gd name="connsiteX359" fmla="*/ 646779 w 1973551"/>
                <a:gd name="connsiteY359" fmla="*/ 2281868 h 2918533"/>
                <a:gd name="connsiteX360" fmla="*/ 647301 w 1973551"/>
                <a:gd name="connsiteY360" fmla="*/ 2281868 h 2918533"/>
                <a:gd name="connsiteX361" fmla="*/ 647693 w 1973551"/>
                <a:gd name="connsiteY361" fmla="*/ 2281215 h 2918533"/>
                <a:gd name="connsiteX362" fmla="*/ 648606 w 1973551"/>
                <a:gd name="connsiteY362" fmla="*/ 2280889 h 2918533"/>
                <a:gd name="connsiteX363" fmla="*/ 648411 w 1973551"/>
                <a:gd name="connsiteY363" fmla="*/ 2279714 h 2918533"/>
                <a:gd name="connsiteX364" fmla="*/ 649324 w 1973551"/>
                <a:gd name="connsiteY364" fmla="*/ 2278083 h 2918533"/>
                <a:gd name="connsiteX365" fmla="*/ 925014 w 1973551"/>
                <a:gd name="connsiteY365" fmla="*/ 2240172 h 2918533"/>
                <a:gd name="connsiteX366" fmla="*/ 925928 w 1973551"/>
                <a:gd name="connsiteY366" fmla="*/ 2240367 h 2918533"/>
                <a:gd name="connsiteX367" fmla="*/ 926841 w 1973551"/>
                <a:gd name="connsiteY367" fmla="*/ 2241216 h 2918533"/>
                <a:gd name="connsiteX368" fmla="*/ 927037 w 1973551"/>
                <a:gd name="connsiteY368" fmla="*/ 2243173 h 2918533"/>
                <a:gd name="connsiteX369" fmla="*/ 926646 w 1973551"/>
                <a:gd name="connsiteY369" fmla="*/ 2243173 h 2918533"/>
                <a:gd name="connsiteX370" fmla="*/ 926450 w 1973551"/>
                <a:gd name="connsiteY370" fmla="*/ 2244804 h 2918533"/>
                <a:gd name="connsiteX371" fmla="*/ 926254 w 1973551"/>
                <a:gd name="connsiteY371" fmla="*/ 2254201 h 2918533"/>
                <a:gd name="connsiteX372" fmla="*/ 927559 w 1973551"/>
                <a:gd name="connsiteY372" fmla="*/ 2255179 h 2918533"/>
                <a:gd name="connsiteX373" fmla="*/ 927559 w 1973551"/>
                <a:gd name="connsiteY373" fmla="*/ 2255832 h 2918533"/>
                <a:gd name="connsiteX374" fmla="*/ 928277 w 1973551"/>
                <a:gd name="connsiteY374" fmla="*/ 2256354 h 2918533"/>
                <a:gd name="connsiteX375" fmla="*/ 928081 w 1973551"/>
                <a:gd name="connsiteY375" fmla="*/ 2257985 h 2918533"/>
                <a:gd name="connsiteX376" fmla="*/ 926385 w 1973551"/>
                <a:gd name="connsiteY376" fmla="*/ 2261639 h 2918533"/>
                <a:gd name="connsiteX377" fmla="*/ 926385 w 1973551"/>
                <a:gd name="connsiteY377" fmla="*/ 2262618 h 2918533"/>
                <a:gd name="connsiteX378" fmla="*/ 925993 w 1973551"/>
                <a:gd name="connsiteY378" fmla="*/ 2262944 h 2918533"/>
                <a:gd name="connsiteX379" fmla="*/ 926189 w 1973551"/>
                <a:gd name="connsiteY379" fmla="*/ 2263597 h 2918533"/>
                <a:gd name="connsiteX380" fmla="*/ 925275 w 1973551"/>
                <a:gd name="connsiteY380" fmla="*/ 2264902 h 2918533"/>
                <a:gd name="connsiteX381" fmla="*/ 924753 w 1973551"/>
                <a:gd name="connsiteY381" fmla="*/ 2264902 h 2918533"/>
                <a:gd name="connsiteX382" fmla="*/ 924558 w 1973551"/>
                <a:gd name="connsiteY382" fmla="*/ 2265750 h 2918533"/>
                <a:gd name="connsiteX383" fmla="*/ 924166 w 1973551"/>
                <a:gd name="connsiteY383" fmla="*/ 2265881 h 2918533"/>
                <a:gd name="connsiteX384" fmla="*/ 924166 w 1973551"/>
                <a:gd name="connsiteY384" fmla="*/ 2266729 h 2918533"/>
                <a:gd name="connsiteX385" fmla="*/ 922861 w 1973551"/>
                <a:gd name="connsiteY385" fmla="*/ 2267708 h 2918533"/>
                <a:gd name="connsiteX386" fmla="*/ 922665 w 1973551"/>
                <a:gd name="connsiteY386" fmla="*/ 2268556 h 2918533"/>
                <a:gd name="connsiteX387" fmla="*/ 921752 w 1973551"/>
                <a:gd name="connsiteY387" fmla="*/ 2269404 h 2918533"/>
                <a:gd name="connsiteX388" fmla="*/ 920642 w 1973551"/>
                <a:gd name="connsiteY388" fmla="*/ 2269078 h 2918533"/>
                <a:gd name="connsiteX389" fmla="*/ 920447 w 1973551"/>
                <a:gd name="connsiteY389" fmla="*/ 2265946 h 2918533"/>
                <a:gd name="connsiteX390" fmla="*/ 921164 w 1973551"/>
                <a:gd name="connsiteY390" fmla="*/ 2263466 h 2918533"/>
                <a:gd name="connsiteX391" fmla="*/ 920251 w 1973551"/>
                <a:gd name="connsiteY391" fmla="*/ 2263271 h 2918533"/>
                <a:gd name="connsiteX392" fmla="*/ 920055 w 1973551"/>
                <a:gd name="connsiteY392" fmla="*/ 2264250 h 2918533"/>
                <a:gd name="connsiteX393" fmla="*/ 916531 w 1973551"/>
                <a:gd name="connsiteY393" fmla="*/ 2264054 h 2918533"/>
                <a:gd name="connsiteX394" fmla="*/ 915618 w 1973551"/>
                <a:gd name="connsiteY394" fmla="*/ 2264706 h 2918533"/>
                <a:gd name="connsiteX395" fmla="*/ 914117 w 1973551"/>
                <a:gd name="connsiteY395" fmla="*/ 2266664 h 2918533"/>
                <a:gd name="connsiteX396" fmla="*/ 913726 w 1973551"/>
                <a:gd name="connsiteY396" fmla="*/ 2266664 h 2918533"/>
                <a:gd name="connsiteX397" fmla="*/ 913726 w 1973551"/>
                <a:gd name="connsiteY397" fmla="*/ 2268165 h 2918533"/>
                <a:gd name="connsiteX398" fmla="*/ 913204 w 1973551"/>
                <a:gd name="connsiteY398" fmla="*/ 2268491 h 2918533"/>
                <a:gd name="connsiteX399" fmla="*/ 913008 w 1973551"/>
                <a:gd name="connsiteY399" fmla="*/ 2269665 h 2918533"/>
                <a:gd name="connsiteX400" fmla="*/ 912486 w 1973551"/>
                <a:gd name="connsiteY400" fmla="*/ 2270187 h 2918533"/>
                <a:gd name="connsiteX401" fmla="*/ 911768 w 1973551"/>
                <a:gd name="connsiteY401" fmla="*/ 2270187 h 2918533"/>
                <a:gd name="connsiteX402" fmla="*/ 911572 w 1973551"/>
                <a:gd name="connsiteY402" fmla="*/ 2270709 h 2918533"/>
                <a:gd name="connsiteX403" fmla="*/ 910267 w 1973551"/>
                <a:gd name="connsiteY403" fmla="*/ 2270514 h 2918533"/>
                <a:gd name="connsiteX404" fmla="*/ 908962 w 1973551"/>
                <a:gd name="connsiteY404" fmla="*/ 2268687 h 2918533"/>
                <a:gd name="connsiteX405" fmla="*/ 909158 w 1973551"/>
                <a:gd name="connsiteY405" fmla="*/ 2267708 h 2918533"/>
                <a:gd name="connsiteX406" fmla="*/ 908636 w 1973551"/>
                <a:gd name="connsiteY406" fmla="*/ 2266207 h 2918533"/>
                <a:gd name="connsiteX407" fmla="*/ 909027 w 1973551"/>
                <a:gd name="connsiteY407" fmla="*/ 2263271 h 2918533"/>
                <a:gd name="connsiteX408" fmla="*/ 909419 w 1973551"/>
                <a:gd name="connsiteY408" fmla="*/ 2261770 h 2918533"/>
                <a:gd name="connsiteX409" fmla="*/ 910724 w 1973551"/>
                <a:gd name="connsiteY409" fmla="*/ 2260269 h 2918533"/>
                <a:gd name="connsiteX410" fmla="*/ 911638 w 1973551"/>
                <a:gd name="connsiteY410" fmla="*/ 2255962 h 2918533"/>
                <a:gd name="connsiteX411" fmla="*/ 913530 w 1973551"/>
                <a:gd name="connsiteY411" fmla="*/ 2254462 h 2918533"/>
                <a:gd name="connsiteX412" fmla="*/ 913334 w 1973551"/>
                <a:gd name="connsiteY412" fmla="*/ 2252961 h 2918533"/>
                <a:gd name="connsiteX413" fmla="*/ 913726 w 1973551"/>
                <a:gd name="connsiteY413" fmla="*/ 2252961 h 2918533"/>
                <a:gd name="connsiteX414" fmla="*/ 914117 w 1973551"/>
                <a:gd name="connsiteY414" fmla="*/ 2252308 h 2918533"/>
                <a:gd name="connsiteX415" fmla="*/ 914313 w 1973551"/>
                <a:gd name="connsiteY415" fmla="*/ 2250807 h 2918533"/>
                <a:gd name="connsiteX416" fmla="*/ 915422 w 1973551"/>
                <a:gd name="connsiteY416" fmla="*/ 2249633 h 2918533"/>
                <a:gd name="connsiteX417" fmla="*/ 915031 w 1973551"/>
                <a:gd name="connsiteY417" fmla="*/ 2248132 h 2918533"/>
                <a:gd name="connsiteX418" fmla="*/ 915422 w 1973551"/>
                <a:gd name="connsiteY418" fmla="*/ 2248132 h 2918533"/>
                <a:gd name="connsiteX419" fmla="*/ 915814 w 1973551"/>
                <a:gd name="connsiteY419" fmla="*/ 2247480 h 2918533"/>
                <a:gd name="connsiteX420" fmla="*/ 915814 w 1973551"/>
                <a:gd name="connsiteY420" fmla="*/ 2245326 h 2918533"/>
                <a:gd name="connsiteX421" fmla="*/ 916727 w 1973551"/>
                <a:gd name="connsiteY421" fmla="*/ 2244674 h 2918533"/>
                <a:gd name="connsiteX422" fmla="*/ 916923 w 1973551"/>
                <a:gd name="connsiteY422" fmla="*/ 2243826 h 2918533"/>
                <a:gd name="connsiteX423" fmla="*/ 918228 w 1973551"/>
                <a:gd name="connsiteY423" fmla="*/ 2242651 h 2918533"/>
                <a:gd name="connsiteX424" fmla="*/ 918620 w 1973551"/>
                <a:gd name="connsiteY424" fmla="*/ 2241803 h 2918533"/>
                <a:gd name="connsiteX425" fmla="*/ 920120 w 1973551"/>
                <a:gd name="connsiteY425" fmla="*/ 2241607 h 2918533"/>
                <a:gd name="connsiteX426" fmla="*/ 920642 w 1973551"/>
                <a:gd name="connsiteY426" fmla="*/ 2240628 h 2918533"/>
                <a:gd name="connsiteX427" fmla="*/ 922665 w 1973551"/>
                <a:gd name="connsiteY427" fmla="*/ 2240824 h 2918533"/>
                <a:gd name="connsiteX428" fmla="*/ 923579 w 1973551"/>
                <a:gd name="connsiteY428" fmla="*/ 2241346 h 2918533"/>
                <a:gd name="connsiteX429" fmla="*/ 923970 w 1973551"/>
                <a:gd name="connsiteY429" fmla="*/ 2240367 h 2918533"/>
                <a:gd name="connsiteX430" fmla="*/ 796272 w 1973551"/>
                <a:gd name="connsiteY430" fmla="*/ 2207154 h 2918533"/>
                <a:gd name="connsiteX431" fmla="*/ 796663 w 1973551"/>
                <a:gd name="connsiteY431" fmla="*/ 2208328 h 2918533"/>
                <a:gd name="connsiteX432" fmla="*/ 795750 w 1973551"/>
                <a:gd name="connsiteY432" fmla="*/ 2208524 h 2918533"/>
                <a:gd name="connsiteX433" fmla="*/ 795750 w 1973551"/>
                <a:gd name="connsiteY433" fmla="*/ 2207219 h 2918533"/>
                <a:gd name="connsiteX434" fmla="*/ 796272 w 1973551"/>
                <a:gd name="connsiteY434" fmla="*/ 2207219 h 2918533"/>
                <a:gd name="connsiteX435" fmla="*/ 830464 w 1973551"/>
                <a:gd name="connsiteY435" fmla="*/ 2160564 h 2918533"/>
                <a:gd name="connsiteX436" fmla="*/ 831769 w 1973551"/>
                <a:gd name="connsiteY436" fmla="*/ 2161869 h 2918533"/>
                <a:gd name="connsiteX437" fmla="*/ 833270 w 1973551"/>
                <a:gd name="connsiteY437" fmla="*/ 2161543 h 2918533"/>
                <a:gd name="connsiteX438" fmla="*/ 834183 w 1973551"/>
                <a:gd name="connsiteY438" fmla="*/ 2163043 h 2918533"/>
                <a:gd name="connsiteX439" fmla="*/ 835488 w 1973551"/>
                <a:gd name="connsiteY439" fmla="*/ 2163892 h 2918533"/>
                <a:gd name="connsiteX440" fmla="*/ 836206 w 1973551"/>
                <a:gd name="connsiteY440" fmla="*/ 2163892 h 2918533"/>
                <a:gd name="connsiteX441" fmla="*/ 836402 w 1973551"/>
                <a:gd name="connsiteY441" fmla="*/ 2163239 h 2918533"/>
                <a:gd name="connsiteX442" fmla="*/ 837511 w 1973551"/>
                <a:gd name="connsiteY442" fmla="*/ 2163565 h 2918533"/>
                <a:gd name="connsiteX443" fmla="*/ 838620 w 1973551"/>
                <a:gd name="connsiteY443" fmla="*/ 2163239 h 2918533"/>
                <a:gd name="connsiteX444" fmla="*/ 839208 w 1973551"/>
                <a:gd name="connsiteY444" fmla="*/ 2163892 h 2918533"/>
                <a:gd name="connsiteX445" fmla="*/ 839730 w 1973551"/>
                <a:gd name="connsiteY445" fmla="*/ 2163892 h 2918533"/>
                <a:gd name="connsiteX446" fmla="*/ 840643 w 1973551"/>
                <a:gd name="connsiteY446" fmla="*/ 2166698 h 2918533"/>
                <a:gd name="connsiteX447" fmla="*/ 841361 w 1973551"/>
                <a:gd name="connsiteY447" fmla="*/ 2167219 h 2918533"/>
                <a:gd name="connsiteX448" fmla="*/ 841753 w 1973551"/>
                <a:gd name="connsiteY448" fmla="*/ 2168068 h 2918533"/>
                <a:gd name="connsiteX449" fmla="*/ 843058 w 1973551"/>
                <a:gd name="connsiteY449" fmla="*/ 2168394 h 2918533"/>
                <a:gd name="connsiteX450" fmla="*/ 845668 w 1973551"/>
                <a:gd name="connsiteY450" fmla="*/ 2172701 h 2918533"/>
                <a:gd name="connsiteX451" fmla="*/ 851084 w 1973551"/>
                <a:gd name="connsiteY451" fmla="*/ 2177334 h 2918533"/>
                <a:gd name="connsiteX452" fmla="*/ 853302 w 1973551"/>
                <a:gd name="connsiteY452" fmla="*/ 2179487 h 2918533"/>
                <a:gd name="connsiteX453" fmla="*/ 853498 w 1973551"/>
                <a:gd name="connsiteY453" fmla="*/ 2180139 h 2918533"/>
                <a:gd name="connsiteX454" fmla="*/ 854411 w 1973551"/>
                <a:gd name="connsiteY454" fmla="*/ 2180466 h 2918533"/>
                <a:gd name="connsiteX455" fmla="*/ 854607 w 1973551"/>
                <a:gd name="connsiteY455" fmla="*/ 2181118 h 2918533"/>
                <a:gd name="connsiteX456" fmla="*/ 855194 w 1973551"/>
                <a:gd name="connsiteY456" fmla="*/ 2181118 h 2918533"/>
                <a:gd name="connsiteX457" fmla="*/ 855586 w 1973551"/>
                <a:gd name="connsiteY457" fmla="*/ 2181771 h 2918533"/>
                <a:gd name="connsiteX458" fmla="*/ 858196 w 1973551"/>
                <a:gd name="connsiteY458" fmla="*/ 2182945 h 2918533"/>
                <a:gd name="connsiteX459" fmla="*/ 860806 w 1973551"/>
                <a:gd name="connsiteY459" fmla="*/ 2183794 h 2918533"/>
                <a:gd name="connsiteX460" fmla="*/ 862111 w 1973551"/>
                <a:gd name="connsiteY460" fmla="*/ 2185294 h 2918533"/>
                <a:gd name="connsiteX461" fmla="*/ 862633 w 1973551"/>
                <a:gd name="connsiteY461" fmla="*/ 2186926 h 2918533"/>
                <a:gd name="connsiteX462" fmla="*/ 863221 w 1973551"/>
                <a:gd name="connsiteY462" fmla="*/ 2187252 h 2918533"/>
                <a:gd name="connsiteX463" fmla="*/ 866353 w 1973551"/>
                <a:gd name="connsiteY463" fmla="*/ 2187448 h 2918533"/>
                <a:gd name="connsiteX464" fmla="*/ 867462 w 1973551"/>
                <a:gd name="connsiteY464" fmla="*/ 2189405 h 2918533"/>
                <a:gd name="connsiteX465" fmla="*/ 867853 w 1973551"/>
                <a:gd name="connsiteY465" fmla="*/ 2192081 h 2918533"/>
                <a:gd name="connsiteX466" fmla="*/ 867136 w 1973551"/>
                <a:gd name="connsiteY466" fmla="*/ 2193255 h 2918533"/>
                <a:gd name="connsiteX467" fmla="*/ 865439 w 1973551"/>
                <a:gd name="connsiteY467" fmla="*/ 2194234 h 2918533"/>
                <a:gd name="connsiteX468" fmla="*/ 864917 w 1973551"/>
                <a:gd name="connsiteY468" fmla="*/ 2195539 h 2918533"/>
                <a:gd name="connsiteX469" fmla="*/ 864004 w 1973551"/>
                <a:gd name="connsiteY469" fmla="*/ 2196387 h 2918533"/>
                <a:gd name="connsiteX470" fmla="*/ 862307 w 1973551"/>
                <a:gd name="connsiteY470" fmla="*/ 2196909 h 2918533"/>
                <a:gd name="connsiteX471" fmla="*/ 862503 w 1973551"/>
                <a:gd name="connsiteY471" fmla="*/ 2198867 h 2918533"/>
                <a:gd name="connsiteX472" fmla="*/ 862698 w 1973551"/>
                <a:gd name="connsiteY472" fmla="*/ 2199519 h 2918533"/>
                <a:gd name="connsiteX473" fmla="*/ 863416 w 1973551"/>
                <a:gd name="connsiteY473" fmla="*/ 2199519 h 2918533"/>
                <a:gd name="connsiteX474" fmla="*/ 865113 w 1973551"/>
                <a:gd name="connsiteY474" fmla="*/ 2200498 h 2918533"/>
                <a:gd name="connsiteX475" fmla="*/ 866222 w 1973551"/>
                <a:gd name="connsiteY475" fmla="*/ 2199846 h 2918533"/>
                <a:gd name="connsiteX476" fmla="*/ 868636 w 1973551"/>
                <a:gd name="connsiteY476" fmla="*/ 2199715 h 2918533"/>
                <a:gd name="connsiteX477" fmla="*/ 869746 w 1973551"/>
                <a:gd name="connsiteY477" fmla="*/ 2200694 h 2918533"/>
                <a:gd name="connsiteX478" fmla="*/ 872160 w 1973551"/>
                <a:gd name="connsiteY478" fmla="*/ 2200694 h 2918533"/>
                <a:gd name="connsiteX479" fmla="*/ 871769 w 1973551"/>
                <a:gd name="connsiteY479" fmla="*/ 2207937 h 2918533"/>
                <a:gd name="connsiteX480" fmla="*/ 872160 w 1973551"/>
                <a:gd name="connsiteY480" fmla="*/ 2208916 h 2918533"/>
                <a:gd name="connsiteX481" fmla="*/ 872160 w 1973551"/>
                <a:gd name="connsiteY481" fmla="*/ 2211200 h 2918533"/>
                <a:gd name="connsiteX482" fmla="*/ 873074 w 1973551"/>
                <a:gd name="connsiteY482" fmla="*/ 2213027 h 2918533"/>
                <a:gd name="connsiteX483" fmla="*/ 873791 w 1973551"/>
                <a:gd name="connsiteY483" fmla="*/ 2213222 h 2918533"/>
                <a:gd name="connsiteX484" fmla="*/ 874379 w 1973551"/>
                <a:gd name="connsiteY484" fmla="*/ 2212700 h 2918533"/>
                <a:gd name="connsiteX485" fmla="*/ 875879 w 1973551"/>
                <a:gd name="connsiteY485" fmla="*/ 2213222 h 2918533"/>
                <a:gd name="connsiteX486" fmla="*/ 877902 w 1973551"/>
                <a:gd name="connsiteY486" fmla="*/ 2210743 h 2918533"/>
                <a:gd name="connsiteX487" fmla="*/ 880904 w 1973551"/>
                <a:gd name="connsiteY487" fmla="*/ 2209438 h 2918533"/>
                <a:gd name="connsiteX488" fmla="*/ 882927 w 1973551"/>
                <a:gd name="connsiteY488" fmla="*/ 2209242 h 2918533"/>
                <a:gd name="connsiteX489" fmla="*/ 884036 w 1973551"/>
                <a:gd name="connsiteY489" fmla="*/ 2209568 h 2918533"/>
                <a:gd name="connsiteX490" fmla="*/ 884949 w 1973551"/>
                <a:gd name="connsiteY490" fmla="*/ 2210743 h 2918533"/>
                <a:gd name="connsiteX491" fmla="*/ 884558 w 1973551"/>
                <a:gd name="connsiteY491" fmla="*/ 2216681 h 2918533"/>
                <a:gd name="connsiteX492" fmla="*/ 884754 w 1973551"/>
                <a:gd name="connsiteY492" fmla="*/ 2219813 h 2918533"/>
                <a:gd name="connsiteX493" fmla="*/ 885667 w 1973551"/>
                <a:gd name="connsiteY493" fmla="*/ 2220335 h 2918533"/>
                <a:gd name="connsiteX494" fmla="*/ 885667 w 1973551"/>
                <a:gd name="connsiteY494" fmla="*/ 2221640 h 2918533"/>
                <a:gd name="connsiteX495" fmla="*/ 885145 w 1973551"/>
                <a:gd name="connsiteY495" fmla="*/ 2222945 h 2918533"/>
                <a:gd name="connsiteX496" fmla="*/ 885145 w 1973551"/>
                <a:gd name="connsiteY496" fmla="*/ 2227252 h 2918533"/>
                <a:gd name="connsiteX497" fmla="*/ 885667 w 1973551"/>
                <a:gd name="connsiteY497" fmla="*/ 2227904 h 2918533"/>
                <a:gd name="connsiteX498" fmla="*/ 885472 w 1973551"/>
                <a:gd name="connsiteY498" fmla="*/ 2230906 h 2918533"/>
                <a:gd name="connsiteX499" fmla="*/ 886581 w 1973551"/>
                <a:gd name="connsiteY499" fmla="*/ 2231884 h 2918533"/>
                <a:gd name="connsiteX500" fmla="*/ 887103 w 1973551"/>
                <a:gd name="connsiteY500" fmla="*/ 2234364 h 2918533"/>
                <a:gd name="connsiteX501" fmla="*/ 888408 w 1973551"/>
                <a:gd name="connsiteY501" fmla="*/ 2236517 h 2918533"/>
                <a:gd name="connsiteX502" fmla="*/ 888604 w 1973551"/>
                <a:gd name="connsiteY502" fmla="*/ 2241607 h 2918533"/>
                <a:gd name="connsiteX503" fmla="*/ 888212 w 1973551"/>
                <a:gd name="connsiteY503" fmla="*/ 2242912 h 2918533"/>
                <a:gd name="connsiteX504" fmla="*/ 888734 w 1973551"/>
                <a:gd name="connsiteY504" fmla="*/ 2243760 h 2918533"/>
                <a:gd name="connsiteX505" fmla="*/ 888930 w 1973551"/>
                <a:gd name="connsiteY505" fmla="*/ 2245065 h 2918533"/>
                <a:gd name="connsiteX506" fmla="*/ 890757 w 1973551"/>
                <a:gd name="connsiteY506" fmla="*/ 2248328 h 2918533"/>
                <a:gd name="connsiteX507" fmla="*/ 890953 w 1973551"/>
                <a:gd name="connsiteY507" fmla="*/ 2249829 h 2918533"/>
                <a:gd name="connsiteX508" fmla="*/ 891670 w 1973551"/>
                <a:gd name="connsiteY508" fmla="*/ 2250677 h 2918533"/>
                <a:gd name="connsiteX509" fmla="*/ 892062 w 1973551"/>
                <a:gd name="connsiteY509" fmla="*/ 2252308 h 2918533"/>
                <a:gd name="connsiteX510" fmla="*/ 892062 w 1973551"/>
                <a:gd name="connsiteY510" fmla="*/ 2256093 h 2918533"/>
                <a:gd name="connsiteX511" fmla="*/ 889843 w 1973551"/>
                <a:gd name="connsiteY511" fmla="*/ 2258246 h 2918533"/>
                <a:gd name="connsiteX512" fmla="*/ 885406 w 1973551"/>
                <a:gd name="connsiteY512" fmla="*/ 2258246 h 2918533"/>
                <a:gd name="connsiteX513" fmla="*/ 884297 w 1973551"/>
                <a:gd name="connsiteY513" fmla="*/ 2258572 h 2918533"/>
                <a:gd name="connsiteX514" fmla="*/ 882600 w 1973551"/>
                <a:gd name="connsiteY514" fmla="*/ 2260073 h 2918533"/>
                <a:gd name="connsiteX515" fmla="*/ 881687 w 1973551"/>
                <a:gd name="connsiteY515" fmla="*/ 2263336 h 2918533"/>
                <a:gd name="connsiteX516" fmla="*/ 888212 w 1973551"/>
                <a:gd name="connsiteY516" fmla="*/ 2268099 h 2918533"/>
                <a:gd name="connsiteX517" fmla="*/ 889909 w 1973551"/>
                <a:gd name="connsiteY517" fmla="*/ 2270579 h 2918533"/>
                <a:gd name="connsiteX518" fmla="*/ 890626 w 1973551"/>
                <a:gd name="connsiteY518" fmla="*/ 2272210 h 2918533"/>
                <a:gd name="connsiteX519" fmla="*/ 890822 w 1973551"/>
                <a:gd name="connsiteY519" fmla="*/ 2274820 h 2918533"/>
                <a:gd name="connsiteX520" fmla="*/ 891410 w 1973551"/>
                <a:gd name="connsiteY520" fmla="*/ 2276125 h 2918533"/>
                <a:gd name="connsiteX521" fmla="*/ 891410 w 1973551"/>
                <a:gd name="connsiteY521" fmla="*/ 2277952 h 2918533"/>
                <a:gd name="connsiteX522" fmla="*/ 889713 w 1973551"/>
                <a:gd name="connsiteY522" fmla="*/ 2277300 h 2918533"/>
                <a:gd name="connsiteX523" fmla="*/ 890300 w 1973551"/>
                <a:gd name="connsiteY523" fmla="*/ 2279779 h 2918533"/>
                <a:gd name="connsiteX524" fmla="*/ 886189 w 1973551"/>
                <a:gd name="connsiteY524" fmla="*/ 2279584 h 2918533"/>
                <a:gd name="connsiteX525" fmla="*/ 886189 w 1973551"/>
                <a:gd name="connsiteY525" fmla="*/ 2280758 h 2918533"/>
                <a:gd name="connsiteX526" fmla="*/ 885667 w 1973551"/>
                <a:gd name="connsiteY526" fmla="*/ 2280758 h 2918533"/>
                <a:gd name="connsiteX527" fmla="*/ 885276 w 1973551"/>
                <a:gd name="connsiteY527" fmla="*/ 2281737 h 2918533"/>
                <a:gd name="connsiteX528" fmla="*/ 883579 w 1973551"/>
                <a:gd name="connsiteY528" fmla="*/ 2282063 h 2918533"/>
                <a:gd name="connsiteX529" fmla="*/ 883383 w 1973551"/>
                <a:gd name="connsiteY529" fmla="*/ 2282912 h 2918533"/>
                <a:gd name="connsiteX530" fmla="*/ 882274 w 1973551"/>
                <a:gd name="connsiteY530" fmla="*/ 2282912 h 2918533"/>
                <a:gd name="connsiteX531" fmla="*/ 879468 w 1973551"/>
                <a:gd name="connsiteY531" fmla="*/ 2280432 h 2918533"/>
                <a:gd name="connsiteX532" fmla="*/ 879664 w 1973551"/>
                <a:gd name="connsiteY532" fmla="*/ 2279779 h 2918533"/>
                <a:gd name="connsiteX533" fmla="*/ 878946 w 1973551"/>
                <a:gd name="connsiteY533" fmla="*/ 2278931 h 2918533"/>
                <a:gd name="connsiteX534" fmla="*/ 874509 w 1973551"/>
                <a:gd name="connsiteY534" fmla="*/ 2275799 h 2918533"/>
                <a:gd name="connsiteX535" fmla="*/ 874509 w 1973551"/>
                <a:gd name="connsiteY535" fmla="*/ 2274820 h 2918533"/>
                <a:gd name="connsiteX536" fmla="*/ 875423 w 1973551"/>
                <a:gd name="connsiteY536" fmla="*/ 2274625 h 2918533"/>
                <a:gd name="connsiteX537" fmla="*/ 876140 w 1973551"/>
                <a:gd name="connsiteY537" fmla="*/ 2273450 h 2918533"/>
                <a:gd name="connsiteX538" fmla="*/ 875227 w 1973551"/>
                <a:gd name="connsiteY538" fmla="*/ 2273254 h 2918533"/>
                <a:gd name="connsiteX539" fmla="*/ 873922 w 1973551"/>
                <a:gd name="connsiteY539" fmla="*/ 2272275 h 2918533"/>
                <a:gd name="connsiteX540" fmla="*/ 873400 w 1973551"/>
                <a:gd name="connsiteY540" fmla="*/ 2271101 h 2918533"/>
                <a:gd name="connsiteX541" fmla="*/ 873400 w 1973551"/>
                <a:gd name="connsiteY541" fmla="*/ 2270775 h 2918533"/>
                <a:gd name="connsiteX542" fmla="*/ 873922 w 1973551"/>
                <a:gd name="connsiteY542" fmla="*/ 2270775 h 2918533"/>
                <a:gd name="connsiteX543" fmla="*/ 873922 w 1973551"/>
                <a:gd name="connsiteY543" fmla="*/ 2269796 h 2918533"/>
                <a:gd name="connsiteX544" fmla="*/ 871899 w 1973551"/>
                <a:gd name="connsiteY544" fmla="*/ 2267643 h 2918533"/>
                <a:gd name="connsiteX545" fmla="*/ 872095 w 1973551"/>
                <a:gd name="connsiteY545" fmla="*/ 2265033 h 2918533"/>
                <a:gd name="connsiteX546" fmla="*/ 871899 w 1973551"/>
                <a:gd name="connsiteY546" fmla="*/ 2263532 h 2918533"/>
                <a:gd name="connsiteX547" fmla="*/ 871508 w 1973551"/>
                <a:gd name="connsiteY547" fmla="*/ 2263206 h 2918533"/>
                <a:gd name="connsiteX548" fmla="*/ 871899 w 1973551"/>
                <a:gd name="connsiteY548" fmla="*/ 2259943 h 2918533"/>
                <a:gd name="connsiteX549" fmla="*/ 871508 w 1973551"/>
                <a:gd name="connsiteY549" fmla="*/ 2258768 h 2918533"/>
                <a:gd name="connsiteX550" fmla="*/ 869680 w 1973551"/>
                <a:gd name="connsiteY550" fmla="*/ 2258768 h 2918533"/>
                <a:gd name="connsiteX551" fmla="*/ 869093 w 1973551"/>
                <a:gd name="connsiteY551" fmla="*/ 2259421 h 2918533"/>
                <a:gd name="connsiteX552" fmla="*/ 868376 w 1973551"/>
                <a:gd name="connsiteY552" fmla="*/ 2259421 h 2918533"/>
                <a:gd name="connsiteX553" fmla="*/ 866679 w 1973551"/>
                <a:gd name="connsiteY553" fmla="*/ 2255767 h 2918533"/>
                <a:gd name="connsiteX554" fmla="*/ 864265 w 1973551"/>
                <a:gd name="connsiteY554" fmla="*/ 2255440 h 2918533"/>
                <a:gd name="connsiteX555" fmla="*/ 861655 w 1973551"/>
                <a:gd name="connsiteY555" fmla="*/ 2253483 h 2918533"/>
                <a:gd name="connsiteX556" fmla="*/ 860741 w 1973551"/>
                <a:gd name="connsiteY556" fmla="*/ 2251656 h 2918533"/>
                <a:gd name="connsiteX557" fmla="*/ 860937 w 1973551"/>
                <a:gd name="connsiteY557" fmla="*/ 2249698 h 2918533"/>
                <a:gd name="connsiteX558" fmla="*/ 861459 w 1973551"/>
                <a:gd name="connsiteY558" fmla="*/ 2248720 h 2918533"/>
                <a:gd name="connsiteX559" fmla="*/ 858131 w 1973551"/>
                <a:gd name="connsiteY559" fmla="*/ 2248393 h 2918533"/>
                <a:gd name="connsiteX560" fmla="*/ 857609 w 1973551"/>
                <a:gd name="connsiteY560" fmla="*/ 2249698 h 2918533"/>
                <a:gd name="connsiteX561" fmla="*/ 857087 w 1973551"/>
                <a:gd name="connsiteY561" fmla="*/ 2249698 h 2918533"/>
                <a:gd name="connsiteX562" fmla="*/ 855390 w 1973551"/>
                <a:gd name="connsiteY562" fmla="*/ 2250873 h 2918533"/>
                <a:gd name="connsiteX563" fmla="*/ 854085 w 1973551"/>
                <a:gd name="connsiteY563" fmla="*/ 2253352 h 2918533"/>
                <a:gd name="connsiteX564" fmla="*/ 852258 w 1973551"/>
                <a:gd name="connsiteY564" fmla="*/ 2252830 h 2918533"/>
                <a:gd name="connsiteX565" fmla="*/ 851867 w 1973551"/>
                <a:gd name="connsiteY565" fmla="*/ 2251330 h 2918533"/>
                <a:gd name="connsiteX566" fmla="*/ 852063 w 1973551"/>
                <a:gd name="connsiteY566" fmla="*/ 2248197 h 2918533"/>
                <a:gd name="connsiteX567" fmla="*/ 850562 w 1973551"/>
                <a:gd name="connsiteY567" fmla="*/ 2246892 h 2918533"/>
                <a:gd name="connsiteX568" fmla="*/ 849452 w 1973551"/>
                <a:gd name="connsiteY568" fmla="*/ 2242455 h 2918533"/>
                <a:gd name="connsiteX569" fmla="*/ 849844 w 1973551"/>
                <a:gd name="connsiteY569" fmla="*/ 2239976 h 2918533"/>
                <a:gd name="connsiteX570" fmla="*/ 850953 w 1973551"/>
                <a:gd name="connsiteY570" fmla="*/ 2239323 h 2918533"/>
                <a:gd name="connsiteX571" fmla="*/ 850757 w 1973551"/>
                <a:gd name="connsiteY571" fmla="*/ 2237692 h 2918533"/>
                <a:gd name="connsiteX572" fmla="*/ 851149 w 1973551"/>
                <a:gd name="connsiteY572" fmla="*/ 2235212 h 2918533"/>
                <a:gd name="connsiteX573" fmla="*/ 850431 w 1973551"/>
                <a:gd name="connsiteY573" fmla="*/ 2233907 h 2918533"/>
                <a:gd name="connsiteX574" fmla="*/ 850235 w 1973551"/>
                <a:gd name="connsiteY574" fmla="*/ 2231101 h 2918533"/>
                <a:gd name="connsiteX575" fmla="*/ 849126 w 1973551"/>
                <a:gd name="connsiteY575" fmla="*/ 2230775 h 2918533"/>
                <a:gd name="connsiteX576" fmla="*/ 848212 w 1973551"/>
                <a:gd name="connsiteY576" fmla="*/ 2230971 h 2918533"/>
                <a:gd name="connsiteX577" fmla="*/ 847299 w 1973551"/>
                <a:gd name="connsiteY577" fmla="*/ 2233124 h 2918533"/>
                <a:gd name="connsiteX578" fmla="*/ 847495 w 1973551"/>
                <a:gd name="connsiteY578" fmla="*/ 2234755 h 2918533"/>
                <a:gd name="connsiteX579" fmla="*/ 846777 w 1973551"/>
                <a:gd name="connsiteY579" fmla="*/ 2235408 h 2918533"/>
                <a:gd name="connsiteX580" fmla="*/ 846385 w 1973551"/>
                <a:gd name="connsiteY580" fmla="*/ 2234560 h 2918533"/>
                <a:gd name="connsiteX581" fmla="*/ 846385 w 1973551"/>
                <a:gd name="connsiteY581" fmla="*/ 2231232 h 2918533"/>
                <a:gd name="connsiteX582" fmla="*/ 845276 w 1973551"/>
                <a:gd name="connsiteY582" fmla="*/ 2230710 h 2918533"/>
                <a:gd name="connsiteX583" fmla="*/ 844558 w 1973551"/>
                <a:gd name="connsiteY583" fmla="*/ 2228557 h 2918533"/>
                <a:gd name="connsiteX584" fmla="*/ 845276 w 1973551"/>
                <a:gd name="connsiteY584" fmla="*/ 2227056 h 2918533"/>
                <a:gd name="connsiteX585" fmla="*/ 845080 w 1973551"/>
                <a:gd name="connsiteY585" fmla="*/ 2224772 h 2918533"/>
                <a:gd name="connsiteX586" fmla="*/ 845602 w 1973551"/>
                <a:gd name="connsiteY586" fmla="*/ 2224119 h 2918533"/>
                <a:gd name="connsiteX587" fmla="*/ 845407 w 1973551"/>
                <a:gd name="connsiteY587" fmla="*/ 2220987 h 2918533"/>
                <a:gd name="connsiteX588" fmla="*/ 845929 w 1973551"/>
                <a:gd name="connsiteY588" fmla="*/ 2214854 h 2918533"/>
                <a:gd name="connsiteX589" fmla="*/ 846646 w 1973551"/>
                <a:gd name="connsiteY589" fmla="*/ 2213222 h 2918533"/>
                <a:gd name="connsiteX590" fmla="*/ 849779 w 1973551"/>
                <a:gd name="connsiteY590" fmla="*/ 2212374 h 2918533"/>
                <a:gd name="connsiteX591" fmla="*/ 849974 w 1973551"/>
                <a:gd name="connsiteY591" fmla="*/ 2210743 h 2918533"/>
                <a:gd name="connsiteX592" fmla="*/ 849061 w 1973551"/>
                <a:gd name="connsiteY592" fmla="*/ 2208916 h 2918533"/>
                <a:gd name="connsiteX593" fmla="*/ 847952 w 1973551"/>
                <a:gd name="connsiteY593" fmla="*/ 2208394 h 2918533"/>
                <a:gd name="connsiteX594" fmla="*/ 848474 w 1973551"/>
                <a:gd name="connsiteY594" fmla="*/ 2207545 h 2918533"/>
                <a:gd name="connsiteX595" fmla="*/ 846059 w 1973551"/>
                <a:gd name="connsiteY595" fmla="*/ 2205914 h 2918533"/>
                <a:gd name="connsiteX596" fmla="*/ 843841 w 1973551"/>
                <a:gd name="connsiteY596" fmla="*/ 2205718 h 2918533"/>
                <a:gd name="connsiteX597" fmla="*/ 842927 w 1973551"/>
                <a:gd name="connsiteY597" fmla="*/ 2206371 h 2918533"/>
                <a:gd name="connsiteX598" fmla="*/ 841231 w 1973551"/>
                <a:gd name="connsiteY598" fmla="*/ 2208655 h 2918533"/>
                <a:gd name="connsiteX599" fmla="*/ 840317 w 1973551"/>
                <a:gd name="connsiteY599" fmla="*/ 2208655 h 2918533"/>
                <a:gd name="connsiteX600" fmla="*/ 839599 w 1973551"/>
                <a:gd name="connsiteY600" fmla="*/ 2207676 h 2918533"/>
                <a:gd name="connsiteX601" fmla="*/ 839077 w 1973551"/>
                <a:gd name="connsiteY601" fmla="*/ 2207480 h 2918533"/>
                <a:gd name="connsiteX602" fmla="*/ 838686 w 1973551"/>
                <a:gd name="connsiteY602" fmla="*/ 2206306 h 2918533"/>
                <a:gd name="connsiteX603" fmla="*/ 835684 w 1973551"/>
                <a:gd name="connsiteY603" fmla="*/ 2205327 h 2918533"/>
                <a:gd name="connsiteX604" fmla="*/ 834771 w 1973551"/>
                <a:gd name="connsiteY604" fmla="*/ 2204022 h 2918533"/>
                <a:gd name="connsiteX605" fmla="*/ 832552 w 1973551"/>
                <a:gd name="connsiteY605" fmla="*/ 2198932 h 2918533"/>
                <a:gd name="connsiteX606" fmla="*/ 830529 w 1973551"/>
                <a:gd name="connsiteY606" fmla="*/ 2197431 h 2918533"/>
                <a:gd name="connsiteX607" fmla="*/ 828311 w 1973551"/>
                <a:gd name="connsiteY607" fmla="*/ 2196452 h 2918533"/>
                <a:gd name="connsiteX608" fmla="*/ 824004 w 1973551"/>
                <a:gd name="connsiteY608" fmla="*/ 2187383 h 2918533"/>
                <a:gd name="connsiteX609" fmla="*/ 823286 w 1973551"/>
                <a:gd name="connsiteY609" fmla="*/ 2186860 h 2918533"/>
                <a:gd name="connsiteX610" fmla="*/ 821981 w 1973551"/>
                <a:gd name="connsiteY610" fmla="*/ 2186860 h 2918533"/>
                <a:gd name="connsiteX611" fmla="*/ 821263 w 1973551"/>
                <a:gd name="connsiteY611" fmla="*/ 2184707 h 2918533"/>
                <a:gd name="connsiteX612" fmla="*/ 821263 w 1973551"/>
                <a:gd name="connsiteY612" fmla="*/ 2178573 h 2918533"/>
                <a:gd name="connsiteX613" fmla="*/ 820350 w 1973551"/>
                <a:gd name="connsiteY613" fmla="*/ 2176746 h 2918533"/>
                <a:gd name="connsiteX614" fmla="*/ 819045 w 1973551"/>
                <a:gd name="connsiteY614" fmla="*/ 2176746 h 2918533"/>
                <a:gd name="connsiteX615" fmla="*/ 818327 w 1973551"/>
                <a:gd name="connsiteY615" fmla="*/ 2175898 h 2918533"/>
                <a:gd name="connsiteX616" fmla="*/ 819241 w 1973551"/>
                <a:gd name="connsiteY616" fmla="*/ 2174071 h 2918533"/>
                <a:gd name="connsiteX617" fmla="*/ 820546 w 1973551"/>
                <a:gd name="connsiteY617" fmla="*/ 2173223 h 2918533"/>
                <a:gd name="connsiteX618" fmla="*/ 821263 w 1973551"/>
                <a:gd name="connsiteY618" fmla="*/ 2173223 h 2918533"/>
                <a:gd name="connsiteX619" fmla="*/ 821981 w 1973551"/>
                <a:gd name="connsiteY619" fmla="*/ 2170221 h 2918533"/>
                <a:gd name="connsiteX620" fmla="*/ 823286 w 1973551"/>
                <a:gd name="connsiteY620" fmla="*/ 2169895 h 2918533"/>
                <a:gd name="connsiteX621" fmla="*/ 823482 w 1973551"/>
                <a:gd name="connsiteY621" fmla="*/ 2169242 h 2918533"/>
                <a:gd name="connsiteX622" fmla="*/ 824395 w 1973551"/>
                <a:gd name="connsiteY622" fmla="*/ 2169047 h 2918533"/>
                <a:gd name="connsiteX623" fmla="*/ 825113 w 1973551"/>
                <a:gd name="connsiteY623" fmla="*/ 2168198 h 2918533"/>
                <a:gd name="connsiteX624" fmla="*/ 826614 w 1973551"/>
                <a:gd name="connsiteY624" fmla="*/ 2168003 h 2918533"/>
                <a:gd name="connsiteX625" fmla="*/ 826614 w 1973551"/>
                <a:gd name="connsiteY625" fmla="*/ 2166371 h 2918533"/>
                <a:gd name="connsiteX626" fmla="*/ 827006 w 1973551"/>
                <a:gd name="connsiteY626" fmla="*/ 2165523 h 2918533"/>
                <a:gd name="connsiteX627" fmla="*/ 827397 w 1973551"/>
                <a:gd name="connsiteY627" fmla="*/ 2164870 h 2918533"/>
                <a:gd name="connsiteX628" fmla="*/ 829094 w 1973551"/>
                <a:gd name="connsiteY628" fmla="*/ 2164218 h 2918533"/>
                <a:gd name="connsiteX629" fmla="*/ 829485 w 1973551"/>
                <a:gd name="connsiteY629" fmla="*/ 2162065 h 2918533"/>
                <a:gd name="connsiteX630" fmla="*/ 512490 w 1973551"/>
                <a:gd name="connsiteY630" fmla="*/ 2153843 h 2918533"/>
                <a:gd name="connsiteX631" fmla="*/ 516666 w 1973551"/>
                <a:gd name="connsiteY631" fmla="*/ 2153973 h 2918533"/>
                <a:gd name="connsiteX632" fmla="*/ 517776 w 1973551"/>
                <a:gd name="connsiteY632" fmla="*/ 2155800 h 2918533"/>
                <a:gd name="connsiteX633" fmla="*/ 517384 w 1973551"/>
                <a:gd name="connsiteY633" fmla="*/ 2159259 h 2918533"/>
                <a:gd name="connsiteX634" fmla="*/ 517776 w 1973551"/>
                <a:gd name="connsiteY634" fmla="*/ 2165066 h 2918533"/>
                <a:gd name="connsiteX635" fmla="*/ 517384 w 1973551"/>
                <a:gd name="connsiteY635" fmla="*/ 2167742 h 2918533"/>
                <a:gd name="connsiteX636" fmla="*/ 516993 w 1973551"/>
                <a:gd name="connsiteY636" fmla="*/ 2167937 h 2918533"/>
                <a:gd name="connsiteX637" fmla="*/ 517188 w 1973551"/>
                <a:gd name="connsiteY637" fmla="*/ 2169764 h 2918533"/>
                <a:gd name="connsiteX638" fmla="*/ 516601 w 1973551"/>
                <a:gd name="connsiteY638" fmla="*/ 2171265 h 2918533"/>
                <a:gd name="connsiteX639" fmla="*/ 516014 w 1973551"/>
                <a:gd name="connsiteY639" fmla="*/ 2171591 h 2918533"/>
                <a:gd name="connsiteX640" fmla="*/ 516405 w 1973551"/>
                <a:gd name="connsiteY640" fmla="*/ 2173875 h 2918533"/>
                <a:gd name="connsiteX641" fmla="*/ 515492 w 1973551"/>
                <a:gd name="connsiteY641" fmla="*/ 2177007 h 2918533"/>
                <a:gd name="connsiteX642" fmla="*/ 515688 w 1973551"/>
                <a:gd name="connsiteY642" fmla="*/ 2178312 h 2918533"/>
                <a:gd name="connsiteX643" fmla="*/ 515296 w 1973551"/>
                <a:gd name="connsiteY643" fmla="*/ 2178312 h 2918533"/>
                <a:gd name="connsiteX644" fmla="*/ 514187 w 1973551"/>
                <a:gd name="connsiteY644" fmla="*/ 2179944 h 2918533"/>
                <a:gd name="connsiteX645" fmla="*/ 513991 w 1973551"/>
                <a:gd name="connsiteY645" fmla="*/ 2182750 h 2918533"/>
                <a:gd name="connsiteX646" fmla="*/ 514383 w 1973551"/>
                <a:gd name="connsiteY646" fmla="*/ 2182945 h 2918533"/>
                <a:gd name="connsiteX647" fmla="*/ 514970 w 1973551"/>
                <a:gd name="connsiteY647" fmla="*/ 2185229 h 2918533"/>
                <a:gd name="connsiteX648" fmla="*/ 515883 w 1973551"/>
                <a:gd name="connsiteY648" fmla="*/ 2186730 h 2918533"/>
                <a:gd name="connsiteX649" fmla="*/ 516601 w 1973551"/>
                <a:gd name="connsiteY649" fmla="*/ 2186730 h 2918533"/>
                <a:gd name="connsiteX650" fmla="*/ 516797 w 1973551"/>
                <a:gd name="connsiteY650" fmla="*/ 2187056 h 2918533"/>
                <a:gd name="connsiteX651" fmla="*/ 517515 w 1973551"/>
                <a:gd name="connsiteY651" fmla="*/ 2186534 h 2918533"/>
                <a:gd name="connsiteX652" fmla="*/ 518037 w 1973551"/>
                <a:gd name="connsiteY652" fmla="*/ 2186730 h 2918533"/>
                <a:gd name="connsiteX653" fmla="*/ 518232 w 1973551"/>
                <a:gd name="connsiteY653" fmla="*/ 2188687 h 2918533"/>
                <a:gd name="connsiteX654" fmla="*/ 519342 w 1973551"/>
                <a:gd name="connsiteY654" fmla="*/ 2191689 h 2918533"/>
                <a:gd name="connsiteX655" fmla="*/ 519342 w 1973551"/>
                <a:gd name="connsiteY655" fmla="*/ 2193516 h 2918533"/>
                <a:gd name="connsiteX656" fmla="*/ 520451 w 1973551"/>
                <a:gd name="connsiteY656" fmla="*/ 2194691 h 2918533"/>
                <a:gd name="connsiteX657" fmla="*/ 521038 w 1973551"/>
                <a:gd name="connsiteY657" fmla="*/ 2196648 h 2918533"/>
                <a:gd name="connsiteX658" fmla="*/ 520647 w 1973551"/>
                <a:gd name="connsiteY658" fmla="*/ 2197301 h 2918533"/>
                <a:gd name="connsiteX659" fmla="*/ 521560 w 1973551"/>
                <a:gd name="connsiteY659" fmla="*/ 2198932 h 2918533"/>
                <a:gd name="connsiteX660" fmla="*/ 521560 w 1973551"/>
                <a:gd name="connsiteY660" fmla="*/ 2203239 h 2918533"/>
                <a:gd name="connsiteX661" fmla="*/ 521952 w 1973551"/>
                <a:gd name="connsiteY661" fmla="*/ 2204218 h 2918533"/>
                <a:gd name="connsiteX662" fmla="*/ 522670 w 1973551"/>
                <a:gd name="connsiteY662" fmla="*/ 2204413 h 2918533"/>
                <a:gd name="connsiteX663" fmla="*/ 523257 w 1973551"/>
                <a:gd name="connsiteY663" fmla="*/ 2206567 h 2918533"/>
                <a:gd name="connsiteX664" fmla="*/ 523061 w 1973551"/>
                <a:gd name="connsiteY664" fmla="*/ 2207089 h 2918533"/>
                <a:gd name="connsiteX665" fmla="*/ 523453 w 1973551"/>
                <a:gd name="connsiteY665" fmla="*/ 2207219 h 2918533"/>
                <a:gd name="connsiteX666" fmla="*/ 523453 w 1973551"/>
                <a:gd name="connsiteY666" fmla="*/ 2208198 h 2918533"/>
                <a:gd name="connsiteX667" fmla="*/ 524040 w 1973551"/>
                <a:gd name="connsiteY667" fmla="*/ 2208850 h 2918533"/>
                <a:gd name="connsiteX668" fmla="*/ 524431 w 1973551"/>
                <a:gd name="connsiteY668" fmla="*/ 2212831 h 2918533"/>
                <a:gd name="connsiteX669" fmla="*/ 523322 w 1973551"/>
                <a:gd name="connsiteY669" fmla="*/ 2215310 h 2918533"/>
                <a:gd name="connsiteX670" fmla="*/ 523322 w 1973551"/>
                <a:gd name="connsiteY670" fmla="*/ 2217594 h 2918533"/>
                <a:gd name="connsiteX671" fmla="*/ 523714 w 1973551"/>
                <a:gd name="connsiteY671" fmla="*/ 2217725 h 2918533"/>
                <a:gd name="connsiteX672" fmla="*/ 524105 w 1973551"/>
                <a:gd name="connsiteY672" fmla="*/ 2222162 h 2918533"/>
                <a:gd name="connsiteX673" fmla="*/ 523387 w 1973551"/>
                <a:gd name="connsiteY673" fmla="*/ 2222488 h 2918533"/>
                <a:gd name="connsiteX674" fmla="*/ 522996 w 1973551"/>
                <a:gd name="connsiteY674" fmla="*/ 2223793 h 2918533"/>
                <a:gd name="connsiteX675" fmla="*/ 523583 w 1973551"/>
                <a:gd name="connsiteY675" fmla="*/ 2228426 h 2918533"/>
                <a:gd name="connsiteX676" fmla="*/ 524301 w 1973551"/>
                <a:gd name="connsiteY676" fmla="*/ 2229927 h 2918533"/>
                <a:gd name="connsiteX677" fmla="*/ 524692 w 1973551"/>
                <a:gd name="connsiteY677" fmla="*/ 2229927 h 2918533"/>
                <a:gd name="connsiteX678" fmla="*/ 525280 w 1973551"/>
                <a:gd name="connsiteY678" fmla="*/ 2230775 h 2918533"/>
                <a:gd name="connsiteX679" fmla="*/ 525671 w 1973551"/>
                <a:gd name="connsiteY679" fmla="*/ 2234234 h 2918533"/>
                <a:gd name="connsiteX680" fmla="*/ 526259 w 1973551"/>
                <a:gd name="connsiteY680" fmla="*/ 2234755 h 2918533"/>
                <a:gd name="connsiteX681" fmla="*/ 526454 w 1973551"/>
                <a:gd name="connsiteY681" fmla="*/ 2235604 h 2918533"/>
                <a:gd name="connsiteX682" fmla="*/ 527368 w 1973551"/>
                <a:gd name="connsiteY682" fmla="*/ 2235930 h 2918533"/>
                <a:gd name="connsiteX683" fmla="*/ 527172 w 1973551"/>
                <a:gd name="connsiteY683" fmla="*/ 2237888 h 2918533"/>
                <a:gd name="connsiteX684" fmla="*/ 527564 w 1973551"/>
                <a:gd name="connsiteY684" fmla="*/ 2238083 h 2918533"/>
                <a:gd name="connsiteX685" fmla="*/ 527368 w 1973551"/>
                <a:gd name="connsiteY685" fmla="*/ 2238605 h 2918533"/>
                <a:gd name="connsiteX686" fmla="*/ 527759 w 1973551"/>
                <a:gd name="connsiteY686" fmla="*/ 2239780 h 2918533"/>
                <a:gd name="connsiteX687" fmla="*/ 527368 w 1973551"/>
                <a:gd name="connsiteY687" fmla="*/ 2241411 h 2918533"/>
                <a:gd name="connsiteX688" fmla="*/ 528281 w 1973551"/>
                <a:gd name="connsiteY688" fmla="*/ 2243238 h 2918533"/>
                <a:gd name="connsiteX689" fmla="*/ 528999 w 1973551"/>
                <a:gd name="connsiteY689" fmla="*/ 2243043 h 2918533"/>
                <a:gd name="connsiteX690" fmla="*/ 529586 w 1973551"/>
                <a:gd name="connsiteY690" fmla="*/ 2243369 h 2918533"/>
                <a:gd name="connsiteX691" fmla="*/ 529978 w 1973551"/>
                <a:gd name="connsiteY691" fmla="*/ 2246175 h 2918533"/>
                <a:gd name="connsiteX692" fmla="*/ 531283 w 1973551"/>
                <a:gd name="connsiteY692" fmla="*/ 2247675 h 2918533"/>
                <a:gd name="connsiteX693" fmla="*/ 532392 w 1973551"/>
                <a:gd name="connsiteY693" fmla="*/ 2248328 h 2918533"/>
                <a:gd name="connsiteX694" fmla="*/ 533306 w 1973551"/>
                <a:gd name="connsiteY694" fmla="*/ 2248328 h 2918533"/>
                <a:gd name="connsiteX695" fmla="*/ 533893 w 1973551"/>
                <a:gd name="connsiteY695" fmla="*/ 2249176 h 2918533"/>
                <a:gd name="connsiteX696" fmla="*/ 534480 w 1973551"/>
                <a:gd name="connsiteY696" fmla="*/ 2249176 h 2918533"/>
                <a:gd name="connsiteX697" fmla="*/ 534872 w 1973551"/>
                <a:gd name="connsiteY697" fmla="*/ 2250024 h 2918533"/>
                <a:gd name="connsiteX698" fmla="*/ 535981 w 1973551"/>
                <a:gd name="connsiteY698" fmla="*/ 2250024 h 2918533"/>
                <a:gd name="connsiteX699" fmla="*/ 536568 w 1973551"/>
                <a:gd name="connsiteY699" fmla="*/ 2250677 h 2918533"/>
                <a:gd name="connsiteX700" fmla="*/ 537286 w 1973551"/>
                <a:gd name="connsiteY700" fmla="*/ 2250677 h 2918533"/>
                <a:gd name="connsiteX701" fmla="*/ 538004 w 1973551"/>
                <a:gd name="connsiteY701" fmla="*/ 2251330 h 2918533"/>
                <a:gd name="connsiteX702" fmla="*/ 538004 w 1973551"/>
                <a:gd name="connsiteY702" fmla="*/ 2251982 h 2918533"/>
                <a:gd name="connsiteX703" fmla="*/ 539505 w 1973551"/>
                <a:gd name="connsiteY703" fmla="*/ 2253157 h 2918533"/>
                <a:gd name="connsiteX704" fmla="*/ 540223 w 1973551"/>
                <a:gd name="connsiteY704" fmla="*/ 2254788 h 2918533"/>
                <a:gd name="connsiteX705" fmla="*/ 540940 w 1973551"/>
                <a:gd name="connsiteY705" fmla="*/ 2255440 h 2918533"/>
                <a:gd name="connsiteX706" fmla="*/ 540940 w 1973551"/>
                <a:gd name="connsiteY706" fmla="*/ 2256615 h 2918533"/>
                <a:gd name="connsiteX707" fmla="*/ 541462 w 1973551"/>
                <a:gd name="connsiteY707" fmla="*/ 2256811 h 2918533"/>
                <a:gd name="connsiteX708" fmla="*/ 541658 w 1973551"/>
                <a:gd name="connsiteY708" fmla="*/ 2257463 h 2918533"/>
                <a:gd name="connsiteX709" fmla="*/ 542767 w 1973551"/>
                <a:gd name="connsiteY709" fmla="*/ 2257789 h 2918533"/>
                <a:gd name="connsiteX710" fmla="*/ 542572 w 1973551"/>
                <a:gd name="connsiteY710" fmla="*/ 2258638 h 2918533"/>
                <a:gd name="connsiteX711" fmla="*/ 542963 w 1973551"/>
                <a:gd name="connsiteY711" fmla="*/ 2260465 h 2918533"/>
                <a:gd name="connsiteX712" fmla="*/ 542376 w 1973551"/>
                <a:gd name="connsiteY712" fmla="*/ 2261639 h 2918533"/>
                <a:gd name="connsiteX713" fmla="*/ 542572 w 1973551"/>
                <a:gd name="connsiteY713" fmla="*/ 2263140 h 2918533"/>
                <a:gd name="connsiteX714" fmla="*/ 542050 w 1973551"/>
                <a:gd name="connsiteY714" fmla="*/ 2263662 h 2918533"/>
                <a:gd name="connsiteX715" fmla="*/ 542050 w 1973551"/>
                <a:gd name="connsiteY715" fmla="*/ 2264510 h 2918533"/>
                <a:gd name="connsiteX716" fmla="*/ 542572 w 1973551"/>
                <a:gd name="connsiteY716" fmla="*/ 2265033 h 2918533"/>
                <a:gd name="connsiteX717" fmla="*/ 542050 w 1973551"/>
                <a:gd name="connsiteY717" fmla="*/ 2265881 h 2918533"/>
                <a:gd name="connsiteX718" fmla="*/ 542050 w 1973551"/>
                <a:gd name="connsiteY718" fmla="*/ 2267055 h 2918533"/>
                <a:gd name="connsiteX719" fmla="*/ 541658 w 1973551"/>
                <a:gd name="connsiteY719" fmla="*/ 2267251 h 2918533"/>
                <a:gd name="connsiteX720" fmla="*/ 541658 w 1973551"/>
                <a:gd name="connsiteY720" fmla="*/ 2269078 h 2918533"/>
                <a:gd name="connsiteX721" fmla="*/ 540940 w 1973551"/>
                <a:gd name="connsiteY721" fmla="*/ 2269600 h 2918533"/>
                <a:gd name="connsiteX722" fmla="*/ 540940 w 1973551"/>
                <a:gd name="connsiteY722" fmla="*/ 2271558 h 2918533"/>
                <a:gd name="connsiteX723" fmla="*/ 541854 w 1973551"/>
                <a:gd name="connsiteY723" fmla="*/ 2272732 h 2918533"/>
                <a:gd name="connsiteX724" fmla="*/ 541658 w 1973551"/>
                <a:gd name="connsiteY724" fmla="*/ 2273711 h 2918533"/>
                <a:gd name="connsiteX725" fmla="*/ 542572 w 1973551"/>
                <a:gd name="connsiteY725" fmla="*/ 2275864 h 2918533"/>
                <a:gd name="connsiteX726" fmla="*/ 543485 w 1973551"/>
                <a:gd name="connsiteY726" fmla="*/ 2275864 h 2918533"/>
                <a:gd name="connsiteX727" fmla="*/ 544399 w 1973551"/>
                <a:gd name="connsiteY727" fmla="*/ 2276843 h 2918533"/>
                <a:gd name="connsiteX728" fmla="*/ 544399 w 1973551"/>
                <a:gd name="connsiteY728" fmla="*/ 2277496 h 2918533"/>
                <a:gd name="connsiteX729" fmla="*/ 545508 w 1973551"/>
                <a:gd name="connsiteY729" fmla="*/ 2277496 h 2918533"/>
                <a:gd name="connsiteX730" fmla="*/ 545704 w 1973551"/>
                <a:gd name="connsiteY730" fmla="*/ 2277822 h 2918533"/>
                <a:gd name="connsiteX731" fmla="*/ 547009 w 1973551"/>
                <a:gd name="connsiteY731" fmla="*/ 2277496 h 2918533"/>
                <a:gd name="connsiteX732" fmla="*/ 547400 w 1973551"/>
                <a:gd name="connsiteY732" fmla="*/ 2278018 h 2918533"/>
                <a:gd name="connsiteX733" fmla="*/ 547204 w 1973551"/>
                <a:gd name="connsiteY733" fmla="*/ 2278670 h 2918533"/>
                <a:gd name="connsiteX734" fmla="*/ 547922 w 1973551"/>
                <a:gd name="connsiteY734" fmla="*/ 2278996 h 2918533"/>
                <a:gd name="connsiteX735" fmla="*/ 547922 w 1973551"/>
                <a:gd name="connsiteY735" fmla="*/ 2280171 h 2918533"/>
                <a:gd name="connsiteX736" fmla="*/ 548509 w 1973551"/>
                <a:gd name="connsiteY736" fmla="*/ 2280693 h 2918533"/>
                <a:gd name="connsiteX737" fmla="*/ 548509 w 1973551"/>
                <a:gd name="connsiteY737" fmla="*/ 2282520 h 2918533"/>
                <a:gd name="connsiteX738" fmla="*/ 547596 w 1973551"/>
                <a:gd name="connsiteY738" fmla="*/ 2283173 h 2918533"/>
                <a:gd name="connsiteX739" fmla="*/ 547596 w 1973551"/>
                <a:gd name="connsiteY739" fmla="*/ 2285130 h 2918533"/>
                <a:gd name="connsiteX740" fmla="*/ 545899 w 1973551"/>
                <a:gd name="connsiteY740" fmla="*/ 2286957 h 2918533"/>
                <a:gd name="connsiteX741" fmla="*/ 546813 w 1973551"/>
                <a:gd name="connsiteY741" fmla="*/ 2287479 h 2918533"/>
                <a:gd name="connsiteX742" fmla="*/ 547009 w 1973551"/>
                <a:gd name="connsiteY742" fmla="*/ 2288001 h 2918533"/>
                <a:gd name="connsiteX743" fmla="*/ 545508 w 1973551"/>
                <a:gd name="connsiteY743" fmla="*/ 2289176 h 2918533"/>
                <a:gd name="connsiteX744" fmla="*/ 544594 w 1973551"/>
                <a:gd name="connsiteY744" fmla="*/ 2290807 h 2918533"/>
                <a:gd name="connsiteX745" fmla="*/ 544790 w 1973551"/>
                <a:gd name="connsiteY745" fmla="*/ 2293287 h 2918533"/>
                <a:gd name="connsiteX746" fmla="*/ 544986 w 1973551"/>
                <a:gd name="connsiteY746" fmla="*/ 2293809 h 2918533"/>
                <a:gd name="connsiteX747" fmla="*/ 545899 w 1973551"/>
                <a:gd name="connsiteY747" fmla="*/ 2294331 h 2918533"/>
                <a:gd name="connsiteX748" fmla="*/ 546291 w 1973551"/>
                <a:gd name="connsiteY748" fmla="*/ 2295309 h 2918533"/>
                <a:gd name="connsiteX749" fmla="*/ 547792 w 1973551"/>
                <a:gd name="connsiteY749" fmla="*/ 2295309 h 2918533"/>
                <a:gd name="connsiteX750" fmla="*/ 547988 w 1973551"/>
                <a:gd name="connsiteY750" fmla="*/ 2295636 h 2918533"/>
                <a:gd name="connsiteX751" fmla="*/ 547270 w 1973551"/>
                <a:gd name="connsiteY751" fmla="*/ 2297267 h 2918533"/>
                <a:gd name="connsiteX752" fmla="*/ 546682 w 1973551"/>
                <a:gd name="connsiteY752" fmla="*/ 2297267 h 2918533"/>
                <a:gd name="connsiteX753" fmla="*/ 546682 w 1973551"/>
                <a:gd name="connsiteY753" fmla="*/ 2298572 h 2918533"/>
                <a:gd name="connsiteX754" fmla="*/ 546291 w 1973551"/>
                <a:gd name="connsiteY754" fmla="*/ 2298768 h 2918533"/>
                <a:gd name="connsiteX755" fmla="*/ 546487 w 1973551"/>
                <a:gd name="connsiteY755" fmla="*/ 2299747 h 2918533"/>
                <a:gd name="connsiteX756" fmla="*/ 547596 w 1973551"/>
                <a:gd name="connsiteY756" fmla="*/ 2299942 h 2918533"/>
                <a:gd name="connsiteX757" fmla="*/ 547596 w 1973551"/>
                <a:gd name="connsiteY757" fmla="*/ 2299616 h 2918533"/>
                <a:gd name="connsiteX758" fmla="*/ 548901 w 1973551"/>
                <a:gd name="connsiteY758" fmla="*/ 2298768 h 2918533"/>
                <a:gd name="connsiteX759" fmla="*/ 550010 w 1973551"/>
                <a:gd name="connsiteY759" fmla="*/ 2298768 h 2918533"/>
                <a:gd name="connsiteX760" fmla="*/ 550532 w 1973551"/>
                <a:gd name="connsiteY760" fmla="*/ 2299616 h 2918533"/>
                <a:gd name="connsiteX761" fmla="*/ 550337 w 1973551"/>
                <a:gd name="connsiteY761" fmla="*/ 2300791 h 2918533"/>
                <a:gd name="connsiteX762" fmla="*/ 549749 w 1973551"/>
                <a:gd name="connsiteY762" fmla="*/ 2301117 h 2918533"/>
                <a:gd name="connsiteX763" fmla="*/ 550467 w 1973551"/>
                <a:gd name="connsiteY763" fmla="*/ 2302096 h 2918533"/>
                <a:gd name="connsiteX764" fmla="*/ 550467 w 1973551"/>
                <a:gd name="connsiteY764" fmla="*/ 2303270 h 2918533"/>
                <a:gd name="connsiteX765" fmla="*/ 549945 w 1973551"/>
                <a:gd name="connsiteY765" fmla="*/ 2304249 h 2918533"/>
                <a:gd name="connsiteX766" fmla="*/ 549227 w 1973551"/>
                <a:gd name="connsiteY766" fmla="*/ 2304575 h 2918533"/>
                <a:gd name="connsiteX767" fmla="*/ 549031 w 1973551"/>
                <a:gd name="connsiteY767" fmla="*/ 2305228 h 2918533"/>
                <a:gd name="connsiteX768" fmla="*/ 548444 w 1973551"/>
                <a:gd name="connsiteY768" fmla="*/ 2305554 h 2918533"/>
                <a:gd name="connsiteX769" fmla="*/ 548444 w 1973551"/>
                <a:gd name="connsiteY769" fmla="*/ 2306402 h 2918533"/>
                <a:gd name="connsiteX770" fmla="*/ 549162 w 1973551"/>
                <a:gd name="connsiteY770" fmla="*/ 2306207 h 2918533"/>
                <a:gd name="connsiteX771" fmla="*/ 549554 w 1973551"/>
                <a:gd name="connsiteY771" fmla="*/ 2305358 h 2918533"/>
                <a:gd name="connsiteX772" fmla="*/ 550663 w 1973551"/>
                <a:gd name="connsiteY772" fmla="*/ 2304836 h 2918533"/>
                <a:gd name="connsiteX773" fmla="*/ 551772 w 1973551"/>
                <a:gd name="connsiteY773" fmla="*/ 2305032 h 2918533"/>
                <a:gd name="connsiteX774" fmla="*/ 551576 w 1973551"/>
                <a:gd name="connsiteY774" fmla="*/ 2306337 h 2918533"/>
                <a:gd name="connsiteX775" fmla="*/ 549749 w 1973551"/>
                <a:gd name="connsiteY775" fmla="*/ 2308295 h 2918533"/>
                <a:gd name="connsiteX776" fmla="*/ 549358 w 1973551"/>
                <a:gd name="connsiteY776" fmla="*/ 2309600 h 2918533"/>
                <a:gd name="connsiteX777" fmla="*/ 547857 w 1973551"/>
                <a:gd name="connsiteY777" fmla="*/ 2310774 h 2918533"/>
                <a:gd name="connsiteX778" fmla="*/ 546943 w 1973551"/>
                <a:gd name="connsiteY778" fmla="*/ 2310970 h 2918533"/>
                <a:gd name="connsiteX779" fmla="*/ 545247 w 1973551"/>
                <a:gd name="connsiteY779" fmla="*/ 2312928 h 2918533"/>
                <a:gd name="connsiteX780" fmla="*/ 544660 w 1973551"/>
                <a:gd name="connsiteY780" fmla="*/ 2312275 h 2918533"/>
                <a:gd name="connsiteX781" fmla="*/ 545247 w 1973551"/>
                <a:gd name="connsiteY781" fmla="*/ 2312079 h 2918533"/>
                <a:gd name="connsiteX782" fmla="*/ 545443 w 1973551"/>
                <a:gd name="connsiteY782" fmla="*/ 2311427 h 2918533"/>
                <a:gd name="connsiteX783" fmla="*/ 545051 w 1973551"/>
                <a:gd name="connsiteY783" fmla="*/ 2311231 h 2918533"/>
                <a:gd name="connsiteX784" fmla="*/ 544660 w 1973551"/>
                <a:gd name="connsiteY784" fmla="*/ 2311557 h 2918533"/>
                <a:gd name="connsiteX785" fmla="*/ 544268 w 1973551"/>
                <a:gd name="connsiteY785" fmla="*/ 2312862 h 2918533"/>
                <a:gd name="connsiteX786" fmla="*/ 543159 w 1973551"/>
                <a:gd name="connsiteY786" fmla="*/ 2313189 h 2918533"/>
                <a:gd name="connsiteX787" fmla="*/ 543159 w 1973551"/>
                <a:gd name="connsiteY787" fmla="*/ 2314037 h 2918533"/>
                <a:gd name="connsiteX788" fmla="*/ 542441 w 1973551"/>
                <a:gd name="connsiteY788" fmla="*/ 2315016 h 2918533"/>
                <a:gd name="connsiteX789" fmla="*/ 541919 w 1973551"/>
                <a:gd name="connsiteY789" fmla="*/ 2315016 h 2918533"/>
                <a:gd name="connsiteX790" fmla="*/ 541201 w 1973551"/>
                <a:gd name="connsiteY790" fmla="*/ 2314363 h 2918533"/>
                <a:gd name="connsiteX791" fmla="*/ 540483 w 1973551"/>
                <a:gd name="connsiteY791" fmla="*/ 2314559 h 2918533"/>
                <a:gd name="connsiteX792" fmla="*/ 539570 w 1973551"/>
                <a:gd name="connsiteY792" fmla="*/ 2316060 h 2918533"/>
                <a:gd name="connsiteX793" fmla="*/ 539766 w 1973551"/>
                <a:gd name="connsiteY793" fmla="*/ 2316908 h 2918533"/>
                <a:gd name="connsiteX794" fmla="*/ 540875 w 1973551"/>
                <a:gd name="connsiteY794" fmla="*/ 2316908 h 2918533"/>
                <a:gd name="connsiteX795" fmla="*/ 541071 w 1973551"/>
                <a:gd name="connsiteY795" fmla="*/ 2317756 h 2918533"/>
                <a:gd name="connsiteX796" fmla="*/ 541984 w 1973551"/>
                <a:gd name="connsiteY796" fmla="*/ 2317104 h 2918533"/>
                <a:gd name="connsiteX797" fmla="*/ 542506 w 1973551"/>
                <a:gd name="connsiteY797" fmla="*/ 2317104 h 2918533"/>
                <a:gd name="connsiteX798" fmla="*/ 542506 w 1973551"/>
                <a:gd name="connsiteY798" fmla="*/ 2317626 h 2918533"/>
                <a:gd name="connsiteX799" fmla="*/ 541593 w 1973551"/>
                <a:gd name="connsiteY799" fmla="*/ 2318800 h 2918533"/>
                <a:gd name="connsiteX800" fmla="*/ 540875 w 1973551"/>
                <a:gd name="connsiteY800" fmla="*/ 2318931 h 2918533"/>
                <a:gd name="connsiteX801" fmla="*/ 540483 w 1973551"/>
                <a:gd name="connsiteY801" fmla="*/ 2320562 h 2918533"/>
                <a:gd name="connsiteX802" fmla="*/ 539896 w 1973551"/>
                <a:gd name="connsiteY802" fmla="*/ 2320693 h 2918533"/>
                <a:gd name="connsiteX803" fmla="*/ 539178 w 1973551"/>
                <a:gd name="connsiteY803" fmla="*/ 2321671 h 2918533"/>
                <a:gd name="connsiteX804" fmla="*/ 538461 w 1973551"/>
                <a:gd name="connsiteY804" fmla="*/ 2321345 h 2918533"/>
                <a:gd name="connsiteX805" fmla="*/ 538656 w 1973551"/>
                <a:gd name="connsiteY805" fmla="*/ 2320366 h 2918533"/>
                <a:gd name="connsiteX806" fmla="*/ 537547 w 1973551"/>
                <a:gd name="connsiteY806" fmla="*/ 2320171 h 2918533"/>
                <a:gd name="connsiteX807" fmla="*/ 537156 w 1973551"/>
                <a:gd name="connsiteY807" fmla="*/ 2320171 h 2918533"/>
                <a:gd name="connsiteX808" fmla="*/ 537156 w 1973551"/>
                <a:gd name="connsiteY808" fmla="*/ 2320823 h 2918533"/>
                <a:gd name="connsiteX809" fmla="*/ 536764 w 1973551"/>
                <a:gd name="connsiteY809" fmla="*/ 2320823 h 2918533"/>
                <a:gd name="connsiteX810" fmla="*/ 536373 w 1973551"/>
                <a:gd name="connsiteY810" fmla="*/ 2321476 h 2918533"/>
                <a:gd name="connsiteX811" fmla="*/ 535785 w 1973551"/>
                <a:gd name="connsiteY811" fmla="*/ 2321476 h 2918533"/>
                <a:gd name="connsiteX812" fmla="*/ 535198 w 1973551"/>
                <a:gd name="connsiteY812" fmla="*/ 2320627 h 2918533"/>
                <a:gd name="connsiteX813" fmla="*/ 535198 w 1973551"/>
                <a:gd name="connsiteY813" fmla="*/ 2319649 h 2918533"/>
                <a:gd name="connsiteX814" fmla="*/ 535590 w 1973551"/>
                <a:gd name="connsiteY814" fmla="*/ 2319453 h 2918533"/>
                <a:gd name="connsiteX815" fmla="*/ 535394 w 1973551"/>
                <a:gd name="connsiteY815" fmla="*/ 2318278 h 2918533"/>
                <a:gd name="connsiteX816" fmla="*/ 534285 w 1973551"/>
                <a:gd name="connsiteY816" fmla="*/ 2317756 h 2918533"/>
                <a:gd name="connsiteX817" fmla="*/ 533567 w 1973551"/>
                <a:gd name="connsiteY817" fmla="*/ 2318278 h 2918533"/>
                <a:gd name="connsiteX818" fmla="*/ 533567 w 1973551"/>
                <a:gd name="connsiteY818" fmla="*/ 2318605 h 2918533"/>
                <a:gd name="connsiteX819" fmla="*/ 534285 w 1973551"/>
                <a:gd name="connsiteY819" fmla="*/ 2318931 h 2918533"/>
                <a:gd name="connsiteX820" fmla="*/ 534285 w 1973551"/>
                <a:gd name="connsiteY820" fmla="*/ 2319779 h 2918533"/>
                <a:gd name="connsiteX821" fmla="*/ 533893 w 1973551"/>
                <a:gd name="connsiteY821" fmla="*/ 2320105 h 2918533"/>
                <a:gd name="connsiteX822" fmla="*/ 533175 w 1973551"/>
                <a:gd name="connsiteY822" fmla="*/ 2320105 h 2918533"/>
                <a:gd name="connsiteX823" fmla="*/ 532980 w 1973551"/>
                <a:gd name="connsiteY823" fmla="*/ 2319779 h 2918533"/>
                <a:gd name="connsiteX824" fmla="*/ 532066 w 1973551"/>
                <a:gd name="connsiteY824" fmla="*/ 2320105 h 2918533"/>
                <a:gd name="connsiteX825" fmla="*/ 532457 w 1973551"/>
                <a:gd name="connsiteY825" fmla="*/ 2321606 h 2918533"/>
                <a:gd name="connsiteX826" fmla="*/ 533763 w 1973551"/>
                <a:gd name="connsiteY826" fmla="*/ 2321932 h 2918533"/>
                <a:gd name="connsiteX827" fmla="*/ 533958 w 1973551"/>
                <a:gd name="connsiteY827" fmla="*/ 2322454 h 2918533"/>
                <a:gd name="connsiteX828" fmla="*/ 533240 w 1973551"/>
                <a:gd name="connsiteY828" fmla="*/ 2324738 h 2918533"/>
                <a:gd name="connsiteX829" fmla="*/ 534545 w 1973551"/>
                <a:gd name="connsiteY829" fmla="*/ 2324869 h 2918533"/>
                <a:gd name="connsiteX830" fmla="*/ 534545 w 1973551"/>
                <a:gd name="connsiteY830" fmla="*/ 2325717 h 2918533"/>
                <a:gd name="connsiteX831" fmla="*/ 533632 w 1973551"/>
                <a:gd name="connsiteY831" fmla="*/ 2327022 h 2918533"/>
                <a:gd name="connsiteX832" fmla="*/ 533828 w 1973551"/>
                <a:gd name="connsiteY832" fmla="*/ 2329502 h 2918533"/>
                <a:gd name="connsiteX833" fmla="*/ 532523 w 1973551"/>
                <a:gd name="connsiteY833" fmla="*/ 2331133 h 2918533"/>
                <a:gd name="connsiteX834" fmla="*/ 531609 w 1973551"/>
                <a:gd name="connsiteY834" fmla="*/ 2331329 h 2918533"/>
                <a:gd name="connsiteX835" fmla="*/ 530500 w 1973551"/>
                <a:gd name="connsiteY835" fmla="*/ 2331002 h 2918533"/>
                <a:gd name="connsiteX836" fmla="*/ 530500 w 1973551"/>
                <a:gd name="connsiteY836" fmla="*/ 2332177 h 2918533"/>
                <a:gd name="connsiteX837" fmla="*/ 529195 w 1973551"/>
                <a:gd name="connsiteY837" fmla="*/ 2331981 h 2918533"/>
                <a:gd name="connsiteX838" fmla="*/ 528281 w 1973551"/>
                <a:gd name="connsiteY838" fmla="*/ 2332308 h 2918533"/>
                <a:gd name="connsiteX839" fmla="*/ 527890 w 1973551"/>
                <a:gd name="connsiteY839" fmla="*/ 2332960 h 2918533"/>
                <a:gd name="connsiteX840" fmla="*/ 527498 w 1973551"/>
                <a:gd name="connsiteY840" fmla="*/ 2332829 h 2918533"/>
                <a:gd name="connsiteX841" fmla="*/ 527498 w 1973551"/>
                <a:gd name="connsiteY841" fmla="*/ 2331655 h 2918533"/>
                <a:gd name="connsiteX842" fmla="*/ 528020 w 1973551"/>
                <a:gd name="connsiteY842" fmla="*/ 2331133 h 2918533"/>
                <a:gd name="connsiteX843" fmla="*/ 527825 w 1973551"/>
                <a:gd name="connsiteY843" fmla="*/ 2329632 h 2918533"/>
                <a:gd name="connsiteX844" fmla="*/ 528542 w 1973551"/>
                <a:gd name="connsiteY844" fmla="*/ 2329306 h 2918533"/>
                <a:gd name="connsiteX845" fmla="*/ 529064 w 1973551"/>
                <a:gd name="connsiteY845" fmla="*/ 2329958 h 2918533"/>
                <a:gd name="connsiteX846" fmla="*/ 529782 w 1973551"/>
                <a:gd name="connsiteY846" fmla="*/ 2329828 h 2918533"/>
                <a:gd name="connsiteX847" fmla="*/ 529586 w 1973551"/>
                <a:gd name="connsiteY847" fmla="*/ 2327870 h 2918533"/>
                <a:gd name="connsiteX848" fmla="*/ 529978 w 1973551"/>
                <a:gd name="connsiteY848" fmla="*/ 2326891 h 2918533"/>
                <a:gd name="connsiteX849" fmla="*/ 529782 w 1973551"/>
                <a:gd name="connsiteY849" fmla="*/ 2326370 h 2918533"/>
                <a:gd name="connsiteX850" fmla="*/ 529064 w 1973551"/>
                <a:gd name="connsiteY850" fmla="*/ 2326370 h 2918533"/>
                <a:gd name="connsiteX851" fmla="*/ 528673 w 1973551"/>
                <a:gd name="connsiteY851" fmla="*/ 2327544 h 2918533"/>
                <a:gd name="connsiteX852" fmla="*/ 527368 w 1973551"/>
                <a:gd name="connsiteY852" fmla="*/ 2328066 h 2918533"/>
                <a:gd name="connsiteX853" fmla="*/ 526454 w 1973551"/>
                <a:gd name="connsiteY853" fmla="*/ 2329241 h 2918533"/>
                <a:gd name="connsiteX854" fmla="*/ 525149 w 1973551"/>
                <a:gd name="connsiteY854" fmla="*/ 2330089 h 2918533"/>
                <a:gd name="connsiteX855" fmla="*/ 524236 w 1973551"/>
                <a:gd name="connsiteY855" fmla="*/ 2331394 h 2918533"/>
                <a:gd name="connsiteX856" fmla="*/ 523126 w 1973551"/>
                <a:gd name="connsiteY856" fmla="*/ 2331394 h 2918533"/>
                <a:gd name="connsiteX857" fmla="*/ 521299 w 1973551"/>
                <a:gd name="connsiteY857" fmla="*/ 2332046 h 2918533"/>
                <a:gd name="connsiteX858" fmla="*/ 521299 w 1973551"/>
                <a:gd name="connsiteY858" fmla="*/ 2333221 h 2918533"/>
                <a:gd name="connsiteX859" fmla="*/ 520582 w 1973551"/>
                <a:gd name="connsiteY859" fmla="*/ 2333547 h 2918533"/>
                <a:gd name="connsiteX860" fmla="*/ 519472 w 1973551"/>
                <a:gd name="connsiteY860" fmla="*/ 2334852 h 2918533"/>
                <a:gd name="connsiteX861" fmla="*/ 518559 w 1973551"/>
                <a:gd name="connsiteY861" fmla="*/ 2335048 h 2918533"/>
                <a:gd name="connsiteX862" fmla="*/ 517449 w 1973551"/>
                <a:gd name="connsiteY862" fmla="*/ 2335896 h 2918533"/>
                <a:gd name="connsiteX863" fmla="*/ 516862 w 1973551"/>
                <a:gd name="connsiteY863" fmla="*/ 2335374 h 2918533"/>
                <a:gd name="connsiteX864" fmla="*/ 516666 w 1973551"/>
                <a:gd name="connsiteY864" fmla="*/ 2334526 h 2918533"/>
                <a:gd name="connsiteX865" fmla="*/ 515166 w 1973551"/>
                <a:gd name="connsiteY865" fmla="*/ 2335048 h 2918533"/>
                <a:gd name="connsiteX866" fmla="*/ 514448 w 1973551"/>
                <a:gd name="connsiteY866" fmla="*/ 2335570 h 2918533"/>
                <a:gd name="connsiteX867" fmla="*/ 514448 w 1973551"/>
                <a:gd name="connsiteY867" fmla="*/ 2336092 h 2918533"/>
                <a:gd name="connsiteX868" fmla="*/ 515166 w 1973551"/>
                <a:gd name="connsiteY868" fmla="*/ 2336288 h 2918533"/>
                <a:gd name="connsiteX869" fmla="*/ 514970 w 1973551"/>
                <a:gd name="connsiteY869" fmla="*/ 2336810 h 2918533"/>
                <a:gd name="connsiteX870" fmla="*/ 512751 w 1973551"/>
                <a:gd name="connsiteY870" fmla="*/ 2337462 h 2918533"/>
                <a:gd name="connsiteX871" fmla="*/ 512164 w 1973551"/>
                <a:gd name="connsiteY871" fmla="*/ 2338767 h 2918533"/>
                <a:gd name="connsiteX872" fmla="*/ 511446 w 1973551"/>
                <a:gd name="connsiteY872" fmla="*/ 2339290 h 2918533"/>
                <a:gd name="connsiteX873" fmla="*/ 508314 w 1973551"/>
                <a:gd name="connsiteY873" fmla="*/ 2340464 h 2918533"/>
                <a:gd name="connsiteX874" fmla="*/ 507401 w 1973551"/>
                <a:gd name="connsiteY874" fmla="*/ 2340268 h 2918533"/>
                <a:gd name="connsiteX875" fmla="*/ 507596 w 1973551"/>
                <a:gd name="connsiteY875" fmla="*/ 2338767 h 2918533"/>
                <a:gd name="connsiteX876" fmla="*/ 505378 w 1973551"/>
                <a:gd name="connsiteY876" fmla="*/ 2338898 h 2918533"/>
                <a:gd name="connsiteX877" fmla="*/ 504660 w 1973551"/>
                <a:gd name="connsiteY877" fmla="*/ 2337919 h 2918533"/>
                <a:gd name="connsiteX878" fmla="*/ 502963 w 1973551"/>
                <a:gd name="connsiteY878" fmla="*/ 2337397 h 2918533"/>
                <a:gd name="connsiteX879" fmla="*/ 501658 w 1973551"/>
                <a:gd name="connsiteY879" fmla="*/ 2339028 h 2918533"/>
                <a:gd name="connsiteX880" fmla="*/ 500549 w 1973551"/>
                <a:gd name="connsiteY880" fmla="*/ 2339028 h 2918533"/>
                <a:gd name="connsiteX881" fmla="*/ 500549 w 1973551"/>
                <a:gd name="connsiteY881" fmla="*/ 2340007 h 2918533"/>
                <a:gd name="connsiteX882" fmla="*/ 499440 w 1973551"/>
                <a:gd name="connsiteY882" fmla="*/ 2340529 h 2918533"/>
                <a:gd name="connsiteX883" fmla="*/ 499048 w 1973551"/>
                <a:gd name="connsiteY883" fmla="*/ 2341182 h 2918533"/>
                <a:gd name="connsiteX884" fmla="*/ 497743 w 1973551"/>
                <a:gd name="connsiteY884" fmla="*/ 2341182 h 2918533"/>
                <a:gd name="connsiteX885" fmla="*/ 496634 w 1973551"/>
                <a:gd name="connsiteY885" fmla="*/ 2341704 h 2918533"/>
                <a:gd name="connsiteX886" fmla="*/ 494742 w 1973551"/>
                <a:gd name="connsiteY886" fmla="*/ 2341051 h 2918533"/>
                <a:gd name="connsiteX887" fmla="*/ 494937 w 1973551"/>
                <a:gd name="connsiteY887" fmla="*/ 2340073 h 2918533"/>
                <a:gd name="connsiteX888" fmla="*/ 496765 w 1973551"/>
                <a:gd name="connsiteY888" fmla="*/ 2339420 h 2918533"/>
                <a:gd name="connsiteX889" fmla="*/ 496960 w 1973551"/>
                <a:gd name="connsiteY889" fmla="*/ 2338572 h 2918533"/>
                <a:gd name="connsiteX890" fmla="*/ 496765 w 1973551"/>
                <a:gd name="connsiteY890" fmla="*/ 2338050 h 2918533"/>
                <a:gd name="connsiteX891" fmla="*/ 495068 w 1973551"/>
                <a:gd name="connsiteY891" fmla="*/ 2338376 h 2918533"/>
                <a:gd name="connsiteX892" fmla="*/ 495068 w 1973551"/>
                <a:gd name="connsiteY892" fmla="*/ 2339355 h 2918533"/>
                <a:gd name="connsiteX893" fmla="*/ 494481 w 1973551"/>
                <a:gd name="connsiteY893" fmla="*/ 2339681 h 2918533"/>
                <a:gd name="connsiteX894" fmla="*/ 494481 w 1973551"/>
                <a:gd name="connsiteY894" fmla="*/ 2336092 h 2918533"/>
                <a:gd name="connsiteX895" fmla="*/ 490761 w 1973551"/>
                <a:gd name="connsiteY895" fmla="*/ 2335896 h 2918533"/>
                <a:gd name="connsiteX896" fmla="*/ 490370 w 1973551"/>
                <a:gd name="connsiteY896" fmla="*/ 2336418 h 2918533"/>
                <a:gd name="connsiteX897" fmla="*/ 489456 w 1973551"/>
                <a:gd name="connsiteY897" fmla="*/ 2336418 h 2918533"/>
                <a:gd name="connsiteX898" fmla="*/ 488347 w 1973551"/>
                <a:gd name="connsiteY898" fmla="*/ 2337267 h 2918533"/>
                <a:gd name="connsiteX899" fmla="*/ 485933 w 1973551"/>
                <a:gd name="connsiteY899" fmla="*/ 2337593 h 2918533"/>
                <a:gd name="connsiteX900" fmla="*/ 484823 w 1973551"/>
                <a:gd name="connsiteY900" fmla="*/ 2338572 h 2918533"/>
                <a:gd name="connsiteX901" fmla="*/ 484628 w 1973551"/>
                <a:gd name="connsiteY901" fmla="*/ 2340203 h 2918533"/>
                <a:gd name="connsiteX902" fmla="*/ 485019 w 1973551"/>
                <a:gd name="connsiteY902" fmla="*/ 2340856 h 2918533"/>
                <a:gd name="connsiteX903" fmla="*/ 485933 w 1973551"/>
                <a:gd name="connsiteY903" fmla="*/ 2341182 h 2918533"/>
                <a:gd name="connsiteX904" fmla="*/ 485933 w 1973551"/>
                <a:gd name="connsiteY904" fmla="*/ 2341834 h 2918533"/>
                <a:gd name="connsiteX905" fmla="*/ 486520 w 1973551"/>
                <a:gd name="connsiteY905" fmla="*/ 2342160 h 2918533"/>
                <a:gd name="connsiteX906" fmla="*/ 486520 w 1973551"/>
                <a:gd name="connsiteY906" fmla="*/ 2343139 h 2918533"/>
                <a:gd name="connsiteX907" fmla="*/ 487433 w 1973551"/>
                <a:gd name="connsiteY907" fmla="*/ 2343139 h 2918533"/>
                <a:gd name="connsiteX908" fmla="*/ 487629 w 1973551"/>
                <a:gd name="connsiteY908" fmla="*/ 2343661 h 2918533"/>
                <a:gd name="connsiteX909" fmla="*/ 487238 w 1973551"/>
                <a:gd name="connsiteY909" fmla="*/ 2344314 h 2918533"/>
                <a:gd name="connsiteX910" fmla="*/ 485541 w 1973551"/>
                <a:gd name="connsiteY910" fmla="*/ 2344966 h 2918533"/>
                <a:gd name="connsiteX911" fmla="*/ 485345 w 1973551"/>
                <a:gd name="connsiteY911" fmla="*/ 2345945 h 2918533"/>
                <a:gd name="connsiteX912" fmla="*/ 484432 w 1973551"/>
                <a:gd name="connsiteY912" fmla="*/ 2346924 h 2918533"/>
                <a:gd name="connsiteX913" fmla="*/ 484236 w 1973551"/>
                <a:gd name="connsiteY913" fmla="*/ 2348425 h 2918533"/>
                <a:gd name="connsiteX914" fmla="*/ 483518 w 1973551"/>
                <a:gd name="connsiteY914" fmla="*/ 2348751 h 2918533"/>
                <a:gd name="connsiteX915" fmla="*/ 483127 w 1973551"/>
                <a:gd name="connsiteY915" fmla="*/ 2349404 h 2918533"/>
                <a:gd name="connsiteX916" fmla="*/ 483127 w 1973551"/>
                <a:gd name="connsiteY916" fmla="*/ 2350578 h 2918533"/>
                <a:gd name="connsiteX917" fmla="*/ 482540 w 1973551"/>
                <a:gd name="connsiteY917" fmla="*/ 2351753 h 2918533"/>
                <a:gd name="connsiteX918" fmla="*/ 480712 w 1973551"/>
                <a:gd name="connsiteY918" fmla="*/ 2352405 h 2918533"/>
                <a:gd name="connsiteX919" fmla="*/ 480125 w 1973551"/>
                <a:gd name="connsiteY919" fmla="*/ 2353906 h 2918533"/>
                <a:gd name="connsiteX920" fmla="*/ 479212 w 1973551"/>
                <a:gd name="connsiteY920" fmla="*/ 2355080 h 2918533"/>
                <a:gd name="connsiteX921" fmla="*/ 479603 w 1973551"/>
                <a:gd name="connsiteY921" fmla="*/ 2358017 h 2918533"/>
                <a:gd name="connsiteX922" fmla="*/ 479407 w 1973551"/>
                <a:gd name="connsiteY922" fmla="*/ 2358343 h 2918533"/>
                <a:gd name="connsiteX923" fmla="*/ 478298 w 1973551"/>
                <a:gd name="connsiteY923" fmla="*/ 2358343 h 2918533"/>
                <a:gd name="connsiteX924" fmla="*/ 478298 w 1973551"/>
                <a:gd name="connsiteY924" fmla="*/ 2359844 h 2918533"/>
                <a:gd name="connsiteX925" fmla="*/ 476275 w 1973551"/>
                <a:gd name="connsiteY925" fmla="*/ 2360692 h 2918533"/>
                <a:gd name="connsiteX926" fmla="*/ 474579 w 1973551"/>
                <a:gd name="connsiteY926" fmla="*/ 2360692 h 2918533"/>
                <a:gd name="connsiteX927" fmla="*/ 473078 w 1973551"/>
                <a:gd name="connsiteY927" fmla="*/ 2361997 h 2918533"/>
                <a:gd name="connsiteX928" fmla="*/ 471577 w 1973551"/>
                <a:gd name="connsiteY928" fmla="*/ 2362519 h 2918533"/>
                <a:gd name="connsiteX929" fmla="*/ 470664 w 1973551"/>
                <a:gd name="connsiteY929" fmla="*/ 2363694 h 2918533"/>
                <a:gd name="connsiteX930" fmla="*/ 470272 w 1973551"/>
                <a:gd name="connsiteY930" fmla="*/ 2365521 h 2918533"/>
                <a:gd name="connsiteX931" fmla="*/ 469163 w 1973551"/>
                <a:gd name="connsiteY931" fmla="*/ 2366696 h 2918533"/>
                <a:gd name="connsiteX932" fmla="*/ 468771 w 1973551"/>
                <a:gd name="connsiteY932" fmla="*/ 2368196 h 2918533"/>
                <a:gd name="connsiteX933" fmla="*/ 466553 w 1973551"/>
                <a:gd name="connsiteY933" fmla="*/ 2367870 h 2918533"/>
                <a:gd name="connsiteX934" fmla="*/ 465835 w 1973551"/>
                <a:gd name="connsiteY934" fmla="*/ 2367217 h 2918533"/>
                <a:gd name="connsiteX935" fmla="*/ 463421 w 1973551"/>
                <a:gd name="connsiteY935" fmla="*/ 2367543 h 2918533"/>
                <a:gd name="connsiteX936" fmla="*/ 463029 w 1973551"/>
                <a:gd name="connsiteY936" fmla="*/ 2367022 h 2918533"/>
                <a:gd name="connsiteX937" fmla="*/ 459114 w 1973551"/>
                <a:gd name="connsiteY937" fmla="*/ 2367674 h 2918533"/>
                <a:gd name="connsiteX938" fmla="*/ 457809 w 1973551"/>
                <a:gd name="connsiteY938" fmla="*/ 2366826 h 2918533"/>
                <a:gd name="connsiteX939" fmla="*/ 456700 w 1973551"/>
                <a:gd name="connsiteY939" fmla="*/ 2365325 h 2918533"/>
                <a:gd name="connsiteX940" fmla="*/ 454481 w 1973551"/>
                <a:gd name="connsiteY940" fmla="*/ 2365847 h 2918533"/>
                <a:gd name="connsiteX941" fmla="*/ 453959 w 1973551"/>
                <a:gd name="connsiteY941" fmla="*/ 2366696 h 2918533"/>
                <a:gd name="connsiteX942" fmla="*/ 453241 w 1973551"/>
                <a:gd name="connsiteY942" fmla="*/ 2366696 h 2918533"/>
                <a:gd name="connsiteX943" fmla="*/ 453437 w 1973551"/>
                <a:gd name="connsiteY943" fmla="*/ 2362585 h 2918533"/>
                <a:gd name="connsiteX944" fmla="*/ 451610 w 1973551"/>
                <a:gd name="connsiteY944" fmla="*/ 2362258 h 2918533"/>
                <a:gd name="connsiteX945" fmla="*/ 450697 w 1973551"/>
                <a:gd name="connsiteY945" fmla="*/ 2362780 h 2918533"/>
                <a:gd name="connsiteX946" fmla="*/ 448282 w 1973551"/>
                <a:gd name="connsiteY946" fmla="*/ 2362780 h 2918533"/>
                <a:gd name="connsiteX947" fmla="*/ 447695 w 1973551"/>
                <a:gd name="connsiteY947" fmla="*/ 2361932 h 2918533"/>
                <a:gd name="connsiteX948" fmla="*/ 445672 w 1973551"/>
                <a:gd name="connsiteY948" fmla="*/ 2362258 h 2918533"/>
                <a:gd name="connsiteX949" fmla="*/ 445085 w 1973551"/>
                <a:gd name="connsiteY949" fmla="*/ 2361279 h 2918533"/>
                <a:gd name="connsiteX950" fmla="*/ 445085 w 1973551"/>
                <a:gd name="connsiteY950" fmla="*/ 2360431 h 2918533"/>
                <a:gd name="connsiteX951" fmla="*/ 446194 w 1973551"/>
                <a:gd name="connsiteY951" fmla="*/ 2359452 h 2918533"/>
                <a:gd name="connsiteX952" fmla="*/ 446390 w 1973551"/>
                <a:gd name="connsiteY952" fmla="*/ 2357952 h 2918533"/>
                <a:gd name="connsiteX953" fmla="*/ 446977 w 1973551"/>
                <a:gd name="connsiteY953" fmla="*/ 2357952 h 2918533"/>
                <a:gd name="connsiteX954" fmla="*/ 446781 w 1973551"/>
                <a:gd name="connsiteY954" fmla="*/ 2355342 h 2918533"/>
                <a:gd name="connsiteX955" fmla="*/ 447173 w 1973551"/>
                <a:gd name="connsiteY955" fmla="*/ 2354819 h 2918533"/>
                <a:gd name="connsiteX956" fmla="*/ 447173 w 1973551"/>
                <a:gd name="connsiteY956" fmla="*/ 2353514 h 2918533"/>
                <a:gd name="connsiteX957" fmla="*/ 446651 w 1973551"/>
                <a:gd name="connsiteY957" fmla="*/ 2352014 h 2918533"/>
                <a:gd name="connsiteX958" fmla="*/ 447173 w 1973551"/>
                <a:gd name="connsiteY958" fmla="*/ 2350839 h 2918533"/>
                <a:gd name="connsiteX959" fmla="*/ 448086 w 1973551"/>
                <a:gd name="connsiteY959" fmla="*/ 2350513 h 2918533"/>
                <a:gd name="connsiteX960" fmla="*/ 448478 w 1973551"/>
                <a:gd name="connsiteY960" fmla="*/ 2349534 h 2918533"/>
                <a:gd name="connsiteX961" fmla="*/ 446977 w 1973551"/>
                <a:gd name="connsiteY961" fmla="*/ 2348555 h 2918533"/>
                <a:gd name="connsiteX962" fmla="*/ 446977 w 1973551"/>
                <a:gd name="connsiteY962" fmla="*/ 2347576 h 2918533"/>
                <a:gd name="connsiteX963" fmla="*/ 447564 w 1973551"/>
                <a:gd name="connsiteY963" fmla="*/ 2347576 h 2918533"/>
                <a:gd name="connsiteX964" fmla="*/ 447173 w 1973551"/>
                <a:gd name="connsiteY964" fmla="*/ 2347054 h 2918533"/>
                <a:gd name="connsiteX965" fmla="*/ 447369 w 1973551"/>
                <a:gd name="connsiteY965" fmla="*/ 2345097 h 2918533"/>
                <a:gd name="connsiteX966" fmla="*/ 446455 w 1973551"/>
                <a:gd name="connsiteY966" fmla="*/ 2344966 h 2918533"/>
                <a:gd name="connsiteX967" fmla="*/ 446259 w 1973551"/>
                <a:gd name="connsiteY967" fmla="*/ 2343792 h 2918533"/>
                <a:gd name="connsiteX968" fmla="*/ 447173 w 1973551"/>
                <a:gd name="connsiteY968" fmla="*/ 2343139 h 2918533"/>
                <a:gd name="connsiteX969" fmla="*/ 447891 w 1973551"/>
                <a:gd name="connsiteY969" fmla="*/ 2343139 h 2918533"/>
                <a:gd name="connsiteX970" fmla="*/ 448413 w 1973551"/>
                <a:gd name="connsiteY970" fmla="*/ 2340007 h 2918533"/>
                <a:gd name="connsiteX971" fmla="*/ 449000 w 1973551"/>
                <a:gd name="connsiteY971" fmla="*/ 2339811 h 2918533"/>
                <a:gd name="connsiteX972" fmla="*/ 449718 w 1973551"/>
                <a:gd name="connsiteY972" fmla="*/ 2338637 h 2918533"/>
                <a:gd name="connsiteX973" fmla="*/ 450435 w 1973551"/>
                <a:gd name="connsiteY973" fmla="*/ 2338637 h 2918533"/>
                <a:gd name="connsiteX974" fmla="*/ 450435 w 1973551"/>
                <a:gd name="connsiteY974" fmla="*/ 2337136 h 2918533"/>
                <a:gd name="connsiteX975" fmla="*/ 450044 w 1973551"/>
                <a:gd name="connsiteY975" fmla="*/ 2337006 h 2918533"/>
                <a:gd name="connsiteX976" fmla="*/ 449848 w 1973551"/>
                <a:gd name="connsiteY976" fmla="*/ 2336157 h 2918533"/>
                <a:gd name="connsiteX977" fmla="*/ 450958 w 1973551"/>
                <a:gd name="connsiteY977" fmla="*/ 2335831 h 2918533"/>
                <a:gd name="connsiteX978" fmla="*/ 451675 w 1973551"/>
                <a:gd name="connsiteY978" fmla="*/ 2334852 h 2918533"/>
                <a:gd name="connsiteX979" fmla="*/ 452263 w 1973551"/>
                <a:gd name="connsiteY979" fmla="*/ 2334656 h 2918533"/>
                <a:gd name="connsiteX980" fmla="*/ 452263 w 1973551"/>
                <a:gd name="connsiteY980" fmla="*/ 2332699 h 2918533"/>
                <a:gd name="connsiteX981" fmla="*/ 453763 w 1973551"/>
                <a:gd name="connsiteY981" fmla="*/ 2332046 h 2918533"/>
                <a:gd name="connsiteX982" fmla="*/ 454155 w 1973551"/>
                <a:gd name="connsiteY982" fmla="*/ 2329567 h 2918533"/>
                <a:gd name="connsiteX983" fmla="*/ 455264 w 1973551"/>
                <a:gd name="connsiteY983" fmla="*/ 2328262 h 2918533"/>
                <a:gd name="connsiteX984" fmla="*/ 455656 w 1973551"/>
                <a:gd name="connsiteY984" fmla="*/ 2328458 h 2918533"/>
                <a:gd name="connsiteX985" fmla="*/ 456373 w 1973551"/>
                <a:gd name="connsiteY985" fmla="*/ 2327609 h 2918533"/>
                <a:gd name="connsiteX986" fmla="*/ 456373 w 1973551"/>
                <a:gd name="connsiteY986" fmla="*/ 2326761 h 2918533"/>
                <a:gd name="connsiteX987" fmla="*/ 457091 w 1973551"/>
                <a:gd name="connsiteY987" fmla="*/ 2325913 h 2918533"/>
                <a:gd name="connsiteX988" fmla="*/ 457091 w 1973551"/>
                <a:gd name="connsiteY988" fmla="*/ 2325260 h 2918533"/>
                <a:gd name="connsiteX989" fmla="*/ 457809 w 1973551"/>
                <a:gd name="connsiteY989" fmla="*/ 2325064 h 2918533"/>
                <a:gd name="connsiteX990" fmla="*/ 458527 w 1973551"/>
                <a:gd name="connsiteY990" fmla="*/ 2325717 h 2918533"/>
                <a:gd name="connsiteX991" fmla="*/ 462442 w 1973551"/>
                <a:gd name="connsiteY991" fmla="*/ 2325195 h 2918533"/>
                <a:gd name="connsiteX992" fmla="*/ 462833 w 1973551"/>
                <a:gd name="connsiteY992" fmla="*/ 2324673 h 2918533"/>
                <a:gd name="connsiteX993" fmla="*/ 464856 w 1973551"/>
                <a:gd name="connsiteY993" fmla="*/ 2324869 h 2918533"/>
                <a:gd name="connsiteX994" fmla="*/ 465443 w 1973551"/>
                <a:gd name="connsiteY994" fmla="*/ 2325391 h 2918533"/>
                <a:gd name="connsiteX995" fmla="*/ 467662 w 1973551"/>
                <a:gd name="connsiteY995" fmla="*/ 2325195 h 2918533"/>
                <a:gd name="connsiteX996" fmla="*/ 468771 w 1973551"/>
                <a:gd name="connsiteY996" fmla="*/ 2322715 h 2918533"/>
                <a:gd name="connsiteX997" fmla="*/ 470076 w 1973551"/>
                <a:gd name="connsiteY997" fmla="*/ 2322585 h 2918533"/>
                <a:gd name="connsiteX998" fmla="*/ 470990 w 1973551"/>
                <a:gd name="connsiteY998" fmla="*/ 2321280 h 2918533"/>
                <a:gd name="connsiteX999" fmla="*/ 470794 w 1973551"/>
                <a:gd name="connsiteY999" fmla="*/ 2315994 h 2918533"/>
                <a:gd name="connsiteX1000" fmla="*/ 470403 w 1973551"/>
                <a:gd name="connsiteY1000" fmla="*/ 2313515 h 2918533"/>
                <a:gd name="connsiteX1001" fmla="*/ 469293 w 1973551"/>
                <a:gd name="connsiteY1001" fmla="*/ 2313189 h 2918533"/>
                <a:gd name="connsiteX1002" fmla="*/ 469293 w 1973551"/>
                <a:gd name="connsiteY1002" fmla="*/ 2312667 h 2918533"/>
                <a:gd name="connsiteX1003" fmla="*/ 469881 w 1973551"/>
                <a:gd name="connsiteY1003" fmla="*/ 2312145 h 2918533"/>
                <a:gd name="connsiteX1004" fmla="*/ 469881 w 1973551"/>
                <a:gd name="connsiteY1004" fmla="*/ 2311296 h 2918533"/>
                <a:gd name="connsiteX1005" fmla="*/ 469489 w 1973551"/>
                <a:gd name="connsiteY1005" fmla="*/ 2311101 h 2918533"/>
                <a:gd name="connsiteX1006" fmla="*/ 469489 w 1973551"/>
                <a:gd name="connsiteY1006" fmla="*/ 2309926 h 2918533"/>
                <a:gd name="connsiteX1007" fmla="*/ 468902 w 1973551"/>
                <a:gd name="connsiteY1007" fmla="*/ 2309926 h 2918533"/>
                <a:gd name="connsiteX1008" fmla="*/ 469098 w 1973551"/>
                <a:gd name="connsiteY1008" fmla="*/ 2308947 h 2918533"/>
                <a:gd name="connsiteX1009" fmla="*/ 467597 w 1973551"/>
                <a:gd name="connsiteY1009" fmla="*/ 2308947 h 2918533"/>
                <a:gd name="connsiteX1010" fmla="*/ 467793 w 1973551"/>
                <a:gd name="connsiteY1010" fmla="*/ 2307446 h 2918533"/>
                <a:gd name="connsiteX1011" fmla="*/ 468510 w 1973551"/>
                <a:gd name="connsiteY1011" fmla="*/ 2306598 h 2918533"/>
                <a:gd name="connsiteX1012" fmla="*/ 468510 w 1973551"/>
                <a:gd name="connsiteY1012" fmla="*/ 2305424 h 2918533"/>
                <a:gd name="connsiteX1013" fmla="*/ 467597 w 1973551"/>
                <a:gd name="connsiteY1013" fmla="*/ 2304575 h 2918533"/>
                <a:gd name="connsiteX1014" fmla="*/ 467793 w 1973551"/>
                <a:gd name="connsiteY1014" fmla="*/ 2303597 h 2918533"/>
                <a:gd name="connsiteX1015" fmla="*/ 467075 w 1973551"/>
                <a:gd name="connsiteY1015" fmla="*/ 2303597 h 2918533"/>
                <a:gd name="connsiteX1016" fmla="*/ 464856 w 1973551"/>
                <a:gd name="connsiteY1016" fmla="*/ 2298833 h 2918533"/>
                <a:gd name="connsiteX1017" fmla="*/ 462050 w 1973551"/>
                <a:gd name="connsiteY1017" fmla="*/ 2294396 h 2918533"/>
                <a:gd name="connsiteX1018" fmla="*/ 456830 w 1973551"/>
                <a:gd name="connsiteY1018" fmla="*/ 2288458 h 2918533"/>
                <a:gd name="connsiteX1019" fmla="*/ 452915 w 1973551"/>
                <a:gd name="connsiteY1019" fmla="*/ 2286174 h 2918533"/>
                <a:gd name="connsiteX1020" fmla="*/ 451219 w 1973551"/>
                <a:gd name="connsiteY1020" fmla="*/ 2286174 h 2918533"/>
                <a:gd name="connsiteX1021" fmla="*/ 450827 w 1973551"/>
                <a:gd name="connsiteY1021" fmla="*/ 2286696 h 2918533"/>
                <a:gd name="connsiteX1022" fmla="*/ 450109 w 1973551"/>
                <a:gd name="connsiteY1022" fmla="*/ 2286696 h 2918533"/>
                <a:gd name="connsiteX1023" fmla="*/ 450109 w 1973551"/>
                <a:gd name="connsiteY1023" fmla="*/ 2287544 h 2918533"/>
                <a:gd name="connsiteX1024" fmla="*/ 449000 w 1973551"/>
                <a:gd name="connsiteY1024" fmla="*/ 2287218 h 2918533"/>
                <a:gd name="connsiteX1025" fmla="*/ 448282 w 1973551"/>
                <a:gd name="connsiteY1025" fmla="*/ 2288197 h 2918533"/>
                <a:gd name="connsiteX1026" fmla="*/ 446781 w 1973551"/>
                <a:gd name="connsiteY1026" fmla="*/ 2288067 h 2918533"/>
                <a:gd name="connsiteX1027" fmla="*/ 446390 w 1973551"/>
                <a:gd name="connsiteY1027" fmla="*/ 2287218 h 2918533"/>
                <a:gd name="connsiteX1028" fmla="*/ 444889 w 1973551"/>
                <a:gd name="connsiteY1028" fmla="*/ 2287740 h 2918533"/>
                <a:gd name="connsiteX1029" fmla="*/ 443584 w 1973551"/>
                <a:gd name="connsiteY1029" fmla="*/ 2286761 h 2918533"/>
                <a:gd name="connsiteX1030" fmla="*/ 443584 w 1973551"/>
                <a:gd name="connsiteY1030" fmla="*/ 2285130 h 2918533"/>
                <a:gd name="connsiteX1031" fmla="*/ 444693 w 1973551"/>
                <a:gd name="connsiteY1031" fmla="*/ 2284282 h 2918533"/>
                <a:gd name="connsiteX1032" fmla="*/ 444498 w 1973551"/>
                <a:gd name="connsiteY1032" fmla="*/ 2282781 h 2918533"/>
                <a:gd name="connsiteX1033" fmla="*/ 445215 w 1973551"/>
                <a:gd name="connsiteY1033" fmla="*/ 2282129 h 2918533"/>
                <a:gd name="connsiteX1034" fmla="*/ 444628 w 1973551"/>
                <a:gd name="connsiteY1034" fmla="*/ 2281802 h 2918533"/>
                <a:gd name="connsiteX1035" fmla="*/ 444628 w 1973551"/>
                <a:gd name="connsiteY1035" fmla="*/ 2279649 h 2918533"/>
                <a:gd name="connsiteX1036" fmla="*/ 444041 w 1973551"/>
                <a:gd name="connsiteY1036" fmla="*/ 2279453 h 2918533"/>
                <a:gd name="connsiteX1037" fmla="*/ 443845 w 1973551"/>
                <a:gd name="connsiteY1037" fmla="*/ 2278279 h 2918533"/>
                <a:gd name="connsiteX1038" fmla="*/ 446259 w 1973551"/>
                <a:gd name="connsiteY1038" fmla="*/ 2276125 h 2918533"/>
                <a:gd name="connsiteX1039" fmla="*/ 446651 w 1973551"/>
                <a:gd name="connsiteY1039" fmla="*/ 2274951 h 2918533"/>
                <a:gd name="connsiteX1040" fmla="*/ 446259 w 1973551"/>
                <a:gd name="connsiteY1040" fmla="*/ 2272014 h 2918533"/>
                <a:gd name="connsiteX1041" fmla="*/ 446781 w 1973551"/>
                <a:gd name="connsiteY1041" fmla="*/ 2271166 h 2918533"/>
                <a:gd name="connsiteX1042" fmla="*/ 447695 w 1973551"/>
                <a:gd name="connsiteY1042" fmla="*/ 2270644 h 2918533"/>
                <a:gd name="connsiteX1043" fmla="*/ 448086 w 1973551"/>
                <a:gd name="connsiteY1043" fmla="*/ 2269665 h 2918533"/>
                <a:gd name="connsiteX1044" fmla="*/ 449392 w 1973551"/>
                <a:gd name="connsiteY1044" fmla="*/ 2269992 h 2918533"/>
                <a:gd name="connsiteX1045" fmla="*/ 449783 w 1973551"/>
                <a:gd name="connsiteY1045" fmla="*/ 2269013 h 2918533"/>
                <a:gd name="connsiteX1046" fmla="*/ 450175 w 1973551"/>
                <a:gd name="connsiteY1046" fmla="*/ 2269339 h 2918533"/>
                <a:gd name="connsiteX1047" fmla="*/ 451675 w 1973551"/>
                <a:gd name="connsiteY1047" fmla="*/ 2269143 h 2918533"/>
                <a:gd name="connsiteX1048" fmla="*/ 451675 w 1973551"/>
                <a:gd name="connsiteY1048" fmla="*/ 2267969 h 2918533"/>
                <a:gd name="connsiteX1049" fmla="*/ 452589 w 1973551"/>
                <a:gd name="connsiteY1049" fmla="*/ 2267643 h 2918533"/>
                <a:gd name="connsiteX1050" fmla="*/ 452589 w 1973551"/>
                <a:gd name="connsiteY1050" fmla="*/ 2266468 h 2918533"/>
                <a:gd name="connsiteX1051" fmla="*/ 455199 w 1973551"/>
                <a:gd name="connsiteY1051" fmla="*/ 2267447 h 2918533"/>
                <a:gd name="connsiteX1052" fmla="*/ 457809 w 1973551"/>
                <a:gd name="connsiteY1052" fmla="*/ 2265293 h 2918533"/>
                <a:gd name="connsiteX1053" fmla="*/ 458723 w 1973551"/>
                <a:gd name="connsiteY1053" fmla="*/ 2263336 h 2918533"/>
                <a:gd name="connsiteX1054" fmla="*/ 459310 w 1973551"/>
                <a:gd name="connsiteY1054" fmla="*/ 2262683 h 2918533"/>
                <a:gd name="connsiteX1055" fmla="*/ 459897 w 1973551"/>
                <a:gd name="connsiteY1055" fmla="*/ 2262683 h 2918533"/>
                <a:gd name="connsiteX1056" fmla="*/ 460289 w 1973551"/>
                <a:gd name="connsiteY1056" fmla="*/ 2262031 h 2918533"/>
                <a:gd name="connsiteX1057" fmla="*/ 461398 w 1973551"/>
                <a:gd name="connsiteY1057" fmla="*/ 2261509 h 2918533"/>
                <a:gd name="connsiteX1058" fmla="*/ 462899 w 1973551"/>
                <a:gd name="connsiteY1058" fmla="*/ 2261509 h 2918533"/>
                <a:gd name="connsiteX1059" fmla="*/ 463421 w 1973551"/>
                <a:gd name="connsiteY1059" fmla="*/ 2260530 h 2918533"/>
                <a:gd name="connsiteX1060" fmla="*/ 466553 w 1973551"/>
                <a:gd name="connsiteY1060" fmla="*/ 2259682 h 2918533"/>
                <a:gd name="connsiteX1061" fmla="*/ 467858 w 1973551"/>
                <a:gd name="connsiteY1061" fmla="*/ 2258507 h 2918533"/>
                <a:gd name="connsiteX1062" fmla="*/ 470468 w 1973551"/>
                <a:gd name="connsiteY1062" fmla="*/ 2257659 h 2918533"/>
                <a:gd name="connsiteX1063" fmla="*/ 471055 w 1973551"/>
                <a:gd name="connsiteY1063" fmla="*/ 2254396 h 2918533"/>
                <a:gd name="connsiteX1064" fmla="*/ 471642 w 1973551"/>
                <a:gd name="connsiteY1064" fmla="*/ 2253874 h 2918533"/>
                <a:gd name="connsiteX1065" fmla="*/ 472752 w 1973551"/>
                <a:gd name="connsiteY1065" fmla="*/ 2253874 h 2918533"/>
                <a:gd name="connsiteX1066" fmla="*/ 473469 w 1973551"/>
                <a:gd name="connsiteY1066" fmla="*/ 2252896 h 2918533"/>
                <a:gd name="connsiteX1067" fmla="*/ 473469 w 1973551"/>
                <a:gd name="connsiteY1067" fmla="*/ 2250286 h 2918533"/>
                <a:gd name="connsiteX1068" fmla="*/ 471642 w 1973551"/>
                <a:gd name="connsiteY1068" fmla="*/ 2248785 h 2918533"/>
                <a:gd name="connsiteX1069" fmla="*/ 471251 w 1973551"/>
                <a:gd name="connsiteY1069" fmla="*/ 2248132 h 2918533"/>
                <a:gd name="connsiteX1070" fmla="*/ 471251 w 1973551"/>
                <a:gd name="connsiteY1070" fmla="*/ 2246827 h 2918533"/>
                <a:gd name="connsiteX1071" fmla="*/ 469750 w 1973551"/>
                <a:gd name="connsiteY1071" fmla="*/ 2247153 h 2918533"/>
                <a:gd name="connsiteX1072" fmla="*/ 468641 w 1973551"/>
                <a:gd name="connsiteY1072" fmla="*/ 2246305 h 2918533"/>
                <a:gd name="connsiteX1073" fmla="*/ 466226 w 1973551"/>
                <a:gd name="connsiteY1073" fmla="*/ 2246631 h 2918533"/>
                <a:gd name="connsiteX1074" fmla="*/ 465509 w 1973551"/>
                <a:gd name="connsiteY1074" fmla="*/ 2247480 h 2918533"/>
                <a:gd name="connsiteX1075" fmla="*/ 463682 w 1973551"/>
                <a:gd name="connsiteY1075" fmla="*/ 2247806 h 2918533"/>
                <a:gd name="connsiteX1076" fmla="*/ 463682 w 1973551"/>
                <a:gd name="connsiteY1076" fmla="*/ 2247480 h 2918533"/>
                <a:gd name="connsiteX1077" fmla="*/ 462181 w 1973551"/>
                <a:gd name="connsiteY1077" fmla="*/ 2246958 h 2918533"/>
                <a:gd name="connsiteX1078" fmla="*/ 461594 w 1973551"/>
                <a:gd name="connsiteY1078" fmla="*/ 2246305 h 2918533"/>
                <a:gd name="connsiteX1079" fmla="*/ 457678 w 1973551"/>
                <a:gd name="connsiteY1079" fmla="*/ 2245457 h 2918533"/>
                <a:gd name="connsiteX1080" fmla="*/ 457091 w 1973551"/>
                <a:gd name="connsiteY1080" fmla="*/ 2245979 h 2918533"/>
                <a:gd name="connsiteX1081" fmla="*/ 456895 w 1973551"/>
                <a:gd name="connsiteY1081" fmla="*/ 2246827 h 2918533"/>
                <a:gd name="connsiteX1082" fmla="*/ 455395 w 1973551"/>
                <a:gd name="connsiteY1082" fmla="*/ 2247023 h 2918533"/>
                <a:gd name="connsiteX1083" fmla="*/ 453568 w 1973551"/>
                <a:gd name="connsiteY1083" fmla="*/ 2245522 h 2918533"/>
                <a:gd name="connsiteX1084" fmla="*/ 449457 w 1973551"/>
                <a:gd name="connsiteY1084" fmla="*/ 2244348 h 2918533"/>
                <a:gd name="connsiteX1085" fmla="*/ 443519 w 1973551"/>
                <a:gd name="connsiteY1085" fmla="*/ 2245196 h 2918533"/>
                <a:gd name="connsiteX1086" fmla="*/ 441822 w 1973551"/>
                <a:gd name="connsiteY1086" fmla="*/ 2245848 h 2918533"/>
                <a:gd name="connsiteX1087" fmla="*/ 440126 w 1973551"/>
                <a:gd name="connsiteY1087" fmla="*/ 2248002 h 2918533"/>
                <a:gd name="connsiteX1088" fmla="*/ 440517 w 1973551"/>
                <a:gd name="connsiteY1088" fmla="*/ 2248524 h 2918533"/>
                <a:gd name="connsiteX1089" fmla="*/ 440517 w 1973551"/>
                <a:gd name="connsiteY1089" fmla="*/ 2249046 h 2918533"/>
                <a:gd name="connsiteX1090" fmla="*/ 440126 w 1973551"/>
                <a:gd name="connsiteY1090" fmla="*/ 2249241 h 2918533"/>
                <a:gd name="connsiteX1091" fmla="*/ 440126 w 1973551"/>
                <a:gd name="connsiteY1091" fmla="*/ 2252178 h 2918533"/>
                <a:gd name="connsiteX1092" fmla="*/ 439016 w 1973551"/>
                <a:gd name="connsiteY1092" fmla="*/ 2253026 h 2918533"/>
                <a:gd name="connsiteX1093" fmla="*/ 438429 w 1973551"/>
                <a:gd name="connsiteY1093" fmla="*/ 2255310 h 2918533"/>
                <a:gd name="connsiteX1094" fmla="*/ 437124 w 1973551"/>
                <a:gd name="connsiteY1094" fmla="*/ 2256811 h 2918533"/>
                <a:gd name="connsiteX1095" fmla="*/ 437124 w 1973551"/>
                <a:gd name="connsiteY1095" fmla="*/ 2257789 h 2918533"/>
                <a:gd name="connsiteX1096" fmla="*/ 437516 w 1973551"/>
                <a:gd name="connsiteY1096" fmla="*/ 2258116 h 2918533"/>
                <a:gd name="connsiteX1097" fmla="*/ 436928 w 1973551"/>
                <a:gd name="connsiteY1097" fmla="*/ 2259617 h 2918533"/>
                <a:gd name="connsiteX1098" fmla="*/ 436211 w 1973551"/>
                <a:gd name="connsiteY1098" fmla="*/ 2260269 h 2918533"/>
                <a:gd name="connsiteX1099" fmla="*/ 436211 w 1973551"/>
                <a:gd name="connsiteY1099" fmla="*/ 2261117 h 2918533"/>
                <a:gd name="connsiteX1100" fmla="*/ 435623 w 1973551"/>
                <a:gd name="connsiteY1100" fmla="*/ 2261444 h 2918533"/>
                <a:gd name="connsiteX1101" fmla="*/ 435623 w 1973551"/>
                <a:gd name="connsiteY1101" fmla="*/ 2261966 h 2918533"/>
                <a:gd name="connsiteX1102" fmla="*/ 434514 w 1973551"/>
                <a:gd name="connsiteY1102" fmla="*/ 2262292 h 2918533"/>
                <a:gd name="connsiteX1103" fmla="*/ 434514 w 1973551"/>
                <a:gd name="connsiteY1103" fmla="*/ 2264576 h 2918533"/>
                <a:gd name="connsiteX1104" fmla="*/ 433796 w 1973551"/>
                <a:gd name="connsiteY1104" fmla="*/ 2265750 h 2918533"/>
                <a:gd name="connsiteX1105" fmla="*/ 433405 w 1973551"/>
                <a:gd name="connsiteY1105" fmla="*/ 2269731 h 2918533"/>
                <a:gd name="connsiteX1106" fmla="*/ 431578 w 1973551"/>
                <a:gd name="connsiteY1106" fmla="*/ 2271558 h 2918533"/>
                <a:gd name="connsiteX1107" fmla="*/ 431578 w 1973551"/>
                <a:gd name="connsiteY1107" fmla="*/ 2272210 h 2918533"/>
                <a:gd name="connsiteX1108" fmla="*/ 432100 w 1973551"/>
                <a:gd name="connsiteY1108" fmla="*/ 2272537 h 2918533"/>
                <a:gd name="connsiteX1109" fmla="*/ 431904 w 1973551"/>
                <a:gd name="connsiteY1109" fmla="*/ 2273711 h 2918533"/>
                <a:gd name="connsiteX1110" fmla="*/ 430207 w 1973551"/>
                <a:gd name="connsiteY1110" fmla="*/ 2274886 h 2918533"/>
                <a:gd name="connsiteX1111" fmla="*/ 429490 w 1973551"/>
                <a:gd name="connsiteY1111" fmla="*/ 2278148 h 2918533"/>
                <a:gd name="connsiteX1112" fmla="*/ 428576 w 1973551"/>
                <a:gd name="connsiteY1112" fmla="*/ 2278670 h 2918533"/>
                <a:gd name="connsiteX1113" fmla="*/ 427467 w 1973551"/>
                <a:gd name="connsiteY1113" fmla="*/ 2280628 h 2918533"/>
                <a:gd name="connsiteX1114" fmla="*/ 425770 w 1973551"/>
                <a:gd name="connsiteY1114" fmla="*/ 2282259 h 2918533"/>
                <a:gd name="connsiteX1115" fmla="*/ 424857 w 1973551"/>
                <a:gd name="connsiteY1115" fmla="*/ 2284412 h 2918533"/>
                <a:gd name="connsiteX1116" fmla="*/ 423552 w 1973551"/>
                <a:gd name="connsiteY1116" fmla="*/ 2285391 h 2918533"/>
                <a:gd name="connsiteX1117" fmla="*/ 422834 w 1973551"/>
                <a:gd name="connsiteY1117" fmla="*/ 2287023 h 2918533"/>
                <a:gd name="connsiteX1118" fmla="*/ 421920 w 1973551"/>
                <a:gd name="connsiteY1118" fmla="*/ 2287544 h 2918533"/>
                <a:gd name="connsiteX1119" fmla="*/ 421203 w 1973551"/>
                <a:gd name="connsiteY1119" fmla="*/ 2289045 h 2918533"/>
                <a:gd name="connsiteX1120" fmla="*/ 420289 w 1973551"/>
                <a:gd name="connsiteY1120" fmla="*/ 2289371 h 2918533"/>
                <a:gd name="connsiteX1121" fmla="*/ 419571 w 1973551"/>
                <a:gd name="connsiteY1121" fmla="*/ 2291329 h 2918533"/>
                <a:gd name="connsiteX1122" fmla="*/ 419767 w 1973551"/>
                <a:gd name="connsiteY1122" fmla="*/ 2292504 h 2918533"/>
                <a:gd name="connsiteX1123" fmla="*/ 418853 w 1973551"/>
                <a:gd name="connsiteY1123" fmla="*/ 2292830 h 2918533"/>
                <a:gd name="connsiteX1124" fmla="*/ 417548 w 1973551"/>
                <a:gd name="connsiteY1124" fmla="*/ 2294788 h 2918533"/>
                <a:gd name="connsiteX1125" fmla="*/ 414743 w 1973551"/>
                <a:gd name="connsiteY1125" fmla="*/ 2296941 h 2918533"/>
                <a:gd name="connsiteX1126" fmla="*/ 413242 w 1973551"/>
                <a:gd name="connsiteY1126" fmla="*/ 2298898 h 2918533"/>
                <a:gd name="connsiteX1127" fmla="*/ 412133 w 1973551"/>
                <a:gd name="connsiteY1127" fmla="*/ 2299551 h 2918533"/>
                <a:gd name="connsiteX1128" fmla="*/ 411023 w 1973551"/>
                <a:gd name="connsiteY1128" fmla="*/ 2300856 h 2918533"/>
                <a:gd name="connsiteX1129" fmla="*/ 409914 w 1973551"/>
                <a:gd name="connsiteY1129" fmla="*/ 2301182 h 2918533"/>
                <a:gd name="connsiteX1130" fmla="*/ 409000 w 1973551"/>
                <a:gd name="connsiteY1130" fmla="*/ 2302030 h 2918533"/>
                <a:gd name="connsiteX1131" fmla="*/ 407695 w 1973551"/>
                <a:gd name="connsiteY1131" fmla="*/ 2302161 h 2918533"/>
                <a:gd name="connsiteX1132" fmla="*/ 407500 w 1973551"/>
                <a:gd name="connsiteY1132" fmla="*/ 2303336 h 2918533"/>
                <a:gd name="connsiteX1133" fmla="*/ 405999 w 1973551"/>
                <a:gd name="connsiteY1133" fmla="*/ 2304314 h 2918533"/>
                <a:gd name="connsiteX1134" fmla="*/ 404890 w 1973551"/>
                <a:gd name="connsiteY1134" fmla="*/ 2304314 h 2918533"/>
                <a:gd name="connsiteX1135" fmla="*/ 404498 w 1973551"/>
                <a:gd name="connsiteY1135" fmla="*/ 2305163 h 2918533"/>
                <a:gd name="connsiteX1136" fmla="*/ 402279 w 1973551"/>
                <a:gd name="connsiteY1136" fmla="*/ 2307120 h 2918533"/>
                <a:gd name="connsiteX1137" fmla="*/ 401692 w 1973551"/>
                <a:gd name="connsiteY1137" fmla="*/ 2307446 h 2918533"/>
                <a:gd name="connsiteX1138" fmla="*/ 399996 w 1973551"/>
                <a:gd name="connsiteY1138" fmla="*/ 2307446 h 2918533"/>
                <a:gd name="connsiteX1139" fmla="*/ 399408 w 1973551"/>
                <a:gd name="connsiteY1139" fmla="*/ 2309078 h 2918533"/>
                <a:gd name="connsiteX1140" fmla="*/ 398691 w 1973551"/>
                <a:gd name="connsiteY1140" fmla="*/ 2309600 h 2918533"/>
                <a:gd name="connsiteX1141" fmla="*/ 398495 w 1973551"/>
                <a:gd name="connsiteY1141" fmla="*/ 2310774 h 2918533"/>
                <a:gd name="connsiteX1142" fmla="*/ 396994 w 1973551"/>
                <a:gd name="connsiteY1142" fmla="*/ 2311427 h 2918533"/>
                <a:gd name="connsiteX1143" fmla="*/ 396994 w 1973551"/>
                <a:gd name="connsiteY1143" fmla="*/ 2312275 h 2918533"/>
                <a:gd name="connsiteX1144" fmla="*/ 395885 w 1973551"/>
                <a:gd name="connsiteY1144" fmla="*/ 2312471 h 2918533"/>
                <a:gd name="connsiteX1145" fmla="*/ 394971 w 1973551"/>
                <a:gd name="connsiteY1145" fmla="*/ 2313450 h 2918533"/>
                <a:gd name="connsiteX1146" fmla="*/ 394384 w 1973551"/>
                <a:gd name="connsiteY1146" fmla="*/ 2313450 h 2918533"/>
                <a:gd name="connsiteX1147" fmla="*/ 392361 w 1973551"/>
                <a:gd name="connsiteY1147" fmla="*/ 2312145 h 2918533"/>
                <a:gd name="connsiteX1148" fmla="*/ 391252 w 1973551"/>
                <a:gd name="connsiteY1148" fmla="*/ 2312145 h 2918533"/>
                <a:gd name="connsiteX1149" fmla="*/ 391252 w 1973551"/>
                <a:gd name="connsiteY1149" fmla="*/ 2311622 h 2918533"/>
                <a:gd name="connsiteX1150" fmla="*/ 388446 w 1973551"/>
                <a:gd name="connsiteY1150" fmla="*/ 2310774 h 2918533"/>
                <a:gd name="connsiteX1151" fmla="*/ 387532 w 1973551"/>
                <a:gd name="connsiteY1151" fmla="*/ 2309926 h 2918533"/>
                <a:gd name="connsiteX1152" fmla="*/ 387337 w 1973551"/>
                <a:gd name="connsiteY1152" fmla="*/ 2308947 h 2918533"/>
                <a:gd name="connsiteX1153" fmla="*/ 387924 w 1973551"/>
                <a:gd name="connsiteY1153" fmla="*/ 2308099 h 2918533"/>
                <a:gd name="connsiteX1154" fmla="*/ 386815 w 1973551"/>
                <a:gd name="connsiteY1154" fmla="*/ 2307903 h 2918533"/>
                <a:gd name="connsiteX1155" fmla="*/ 385901 w 1973551"/>
                <a:gd name="connsiteY1155" fmla="*/ 2306924 h 2918533"/>
                <a:gd name="connsiteX1156" fmla="*/ 385901 w 1973551"/>
                <a:gd name="connsiteY1156" fmla="*/ 2305619 h 2918533"/>
                <a:gd name="connsiteX1157" fmla="*/ 385183 w 1973551"/>
                <a:gd name="connsiteY1157" fmla="*/ 2303792 h 2918533"/>
                <a:gd name="connsiteX1158" fmla="*/ 385575 w 1973551"/>
                <a:gd name="connsiteY1158" fmla="*/ 2303140 h 2918533"/>
                <a:gd name="connsiteX1159" fmla="*/ 384988 w 1973551"/>
                <a:gd name="connsiteY1159" fmla="*/ 2302487 h 2918533"/>
                <a:gd name="connsiteX1160" fmla="*/ 383487 w 1973551"/>
                <a:gd name="connsiteY1160" fmla="*/ 2303009 h 2918533"/>
                <a:gd name="connsiteX1161" fmla="*/ 383487 w 1973551"/>
                <a:gd name="connsiteY1161" fmla="*/ 2302357 h 2918533"/>
                <a:gd name="connsiteX1162" fmla="*/ 383095 w 1973551"/>
                <a:gd name="connsiteY1162" fmla="*/ 2302357 h 2918533"/>
                <a:gd name="connsiteX1163" fmla="*/ 382704 w 1973551"/>
                <a:gd name="connsiteY1163" fmla="*/ 2301182 h 2918533"/>
                <a:gd name="connsiteX1164" fmla="*/ 381986 w 1973551"/>
                <a:gd name="connsiteY1164" fmla="*/ 2300530 h 2918533"/>
                <a:gd name="connsiteX1165" fmla="*/ 381986 w 1973551"/>
                <a:gd name="connsiteY1165" fmla="*/ 2299551 h 2918533"/>
                <a:gd name="connsiteX1166" fmla="*/ 382182 w 1973551"/>
                <a:gd name="connsiteY1166" fmla="*/ 2299029 h 2918533"/>
                <a:gd name="connsiteX1167" fmla="*/ 382900 w 1973551"/>
                <a:gd name="connsiteY1167" fmla="*/ 2299029 h 2918533"/>
                <a:gd name="connsiteX1168" fmla="*/ 383095 w 1973551"/>
                <a:gd name="connsiteY1168" fmla="*/ 2298507 h 2918533"/>
                <a:gd name="connsiteX1169" fmla="*/ 383487 w 1973551"/>
                <a:gd name="connsiteY1169" fmla="*/ 2298833 h 2918533"/>
                <a:gd name="connsiteX1170" fmla="*/ 384988 w 1973551"/>
                <a:gd name="connsiteY1170" fmla="*/ 2298507 h 2918533"/>
                <a:gd name="connsiteX1171" fmla="*/ 385379 w 1973551"/>
                <a:gd name="connsiteY1171" fmla="*/ 2296680 h 2918533"/>
                <a:gd name="connsiteX1172" fmla="*/ 386488 w 1973551"/>
                <a:gd name="connsiteY1172" fmla="*/ 2296027 h 2918533"/>
                <a:gd name="connsiteX1173" fmla="*/ 387793 w 1973551"/>
                <a:gd name="connsiteY1173" fmla="*/ 2294070 h 2918533"/>
                <a:gd name="connsiteX1174" fmla="*/ 390795 w 1973551"/>
                <a:gd name="connsiteY1174" fmla="*/ 2292438 h 2918533"/>
                <a:gd name="connsiteX1175" fmla="*/ 390404 w 1973551"/>
                <a:gd name="connsiteY1175" fmla="*/ 2290481 h 2918533"/>
                <a:gd name="connsiteX1176" fmla="*/ 391513 w 1973551"/>
                <a:gd name="connsiteY1176" fmla="*/ 2289176 h 2918533"/>
                <a:gd name="connsiteX1177" fmla="*/ 391513 w 1973551"/>
                <a:gd name="connsiteY1177" fmla="*/ 2288327 h 2918533"/>
                <a:gd name="connsiteX1178" fmla="*/ 392426 w 1973551"/>
                <a:gd name="connsiteY1178" fmla="*/ 2288327 h 2918533"/>
                <a:gd name="connsiteX1179" fmla="*/ 393731 w 1973551"/>
                <a:gd name="connsiteY1179" fmla="*/ 2287675 h 2918533"/>
                <a:gd name="connsiteX1180" fmla="*/ 393536 w 1973551"/>
                <a:gd name="connsiteY1180" fmla="*/ 2287153 h 2918533"/>
                <a:gd name="connsiteX1181" fmla="*/ 392948 w 1973551"/>
                <a:gd name="connsiteY1181" fmla="*/ 2287153 h 2918533"/>
                <a:gd name="connsiteX1182" fmla="*/ 392753 w 1973551"/>
                <a:gd name="connsiteY1182" fmla="*/ 2286500 h 2918533"/>
                <a:gd name="connsiteX1183" fmla="*/ 392361 w 1973551"/>
                <a:gd name="connsiteY1183" fmla="*/ 2286827 h 2918533"/>
                <a:gd name="connsiteX1184" fmla="*/ 391774 w 1973551"/>
                <a:gd name="connsiteY1184" fmla="*/ 2286827 h 2918533"/>
                <a:gd name="connsiteX1185" fmla="*/ 391252 w 1973551"/>
                <a:gd name="connsiteY1185" fmla="*/ 2286174 h 2918533"/>
                <a:gd name="connsiteX1186" fmla="*/ 389751 w 1973551"/>
                <a:gd name="connsiteY1186" fmla="*/ 2286500 h 2918533"/>
                <a:gd name="connsiteX1187" fmla="*/ 389033 w 1973551"/>
                <a:gd name="connsiteY1187" fmla="*/ 2286174 h 2918533"/>
                <a:gd name="connsiteX1188" fmla="*/ 388642 w 1973551"/>
                <a:gd name="connsiteY1188" fmla="*/ 2285522 h 2918533"/>
                <a:gd name="connsiteX1189" fmla="*/ 387924 w 1973551"/>
                <a:gd name="connsiteY1189" fmla="*/ 2285522 h 2918533"/>
                <a:gd name="connsiteX1190" fmla="*/ 387337 w 1973551"/>
                <a:gd name="connsiteY1190" fmla="*/ 2285000 h 2918533"/>
                <a:gd name="connsiteX1191" fmla="*/ 387728 w 1973551"/>
                <a:gd name="connsiteY1191" fmla="*/ 2284021 h 2918533"/>
                <a:gd name="connsiteX1192" fmla="*/ 388642 w 1973551"/>
                <a:gd name="connsiteY1192" fmla="*/ 2283499 h 2918533"/>
                <a:gd name="connsiteX1193" fmla="*/ 389229 w 1973551"/>
                <a:gd name="connsiteY1193" fmla="*/ 2281215 h 2918533"/>
                <a:gd name="connsiteX1194" fmla="*/ 389816 w 1973551"/>
                <a:gd name="connsiteY1194" fmla="*/ 2281019 h 2918533"/>
                <a:gd name="connsiteX1195" fmla="*/ 389229 w 1973551"/>
                <a:gd name="connsiteY1195" fmla="*/ 2280040 h 2918533"/>
                <a:gd name="connsiteX1196" fmla="*/ 390534 w 1973551"/>
                <a:gd name="connsiteY1196" fmla="*/ 2278540 h 2918533"/>
                <a:gd name="connsiteX1197" fmla="*/ 390534 w 1973551"/>
                <a:gd name="connsiteY1197" fmla="*/ 2277235 h 2918533"/>
                <a:gd name="connsiteX1198" fmla="*/ 391252 w 1973551"/>
                <a:gd name="connsiteY1198" fmla="*/ 2276713 h 2918533"/>
                <a:gd name="connsiteX1199" fmla="*/ 391643 w 1973551"/>
                <a:gd name="connsiteY1199" fmla="*/ 2274103 h 2918533"/>
                <a:gd name="connsiteX1200" fmla="*/ 392753 w 1973551"/>
                <a:gd name="connsiteY1200" fmla="*/ 2273907 h 2918533"/>
                <a:gd name="connsiteX1201" fmla="*/ 394058 w 1973551"/>
                <a:gd name="connsiteY1201" fmla="*/ 2272406 h 2918533"/>
                <a:gd name="connsiteX1202" fmla="*/ 394775 w 1973551"/>
                <a:gd name="connsiteY1202" fmla="*/ 2271427 h 2918533"/>
                <a:gd name="connsiteX1203" fmla="*/ 395363 w 1973551"/>
                <a:gd name="connsiteY1203" fmla="*/ 2269274 h 2918533"/>
                <a:gd name="connsiteX1204" fmla="*/ 395754 w 1973551"/>
                <a:gd name="connsiteY1204" fmla="*/ 2269274 h 2918533"/>
                <a:gd name="connsiteX1205" fmla="*/ 397059 w 1973551"/>
                <a:gd name="connsiteY1205" fmla="*/ 2267643 h 2918533"/>
                <a:gd name="connsiteX1206" fmla="*/ 400191 w 1973551"/>
                <a:gd name="connsiteY1206" fmla="*/ 2265816 h 2918533"/>
                <a:gd name="connsiteX1207" fmla="*/ 401496 w 1973551"/>
                <a:gd name="connsiteY1207" fmla="*/ 2265620 h 2918533"/>
                <a:gd name="connsiteX1208" fmla="*/ 402802 w 1973551"/>
                <a:gd name="connsiteY1208" fmla="*/ 2265946 h 2918533"/>
                <a:gd name="connsiteX1209" fmla="*/ 403519 w 1973551"/>
                <a:gd name="connsiteY1209" fmla="*/ 2265098 h 2918533"/>
                <a:gd name="connsiteX1210" fmla="*/ 403519 w 1973551"/>
                <a:gd name="connsiteY1210" fmla="*/ 2264771 h 2918533"/>
                <a:gd name="connsiteX1211" fmla="*/ 402802 w 1973551"/>
                <a:gd name="connsiteY1211" fmla="*/ 2264445 h 2918533"/>
                <a:gd name="connsiteX1212" fmla="*/ 401888 w 1973551"/>
                <a:gd name="connsiteY1212" fmla="*/ 2264771 h 2918533"/>
                <a:gd name="connsiteX1213" fmla="*/ 401170 w 1973551"/>
                <a:gd name="connsiteY1213" fmla="*/ 2264250 h 2918533"/>
                <a:gd name="connsiteX1214" fmla="*/ 401170 w 1973551"/>
                <a:gd name="connsiteY1214" fmla="*/ 2263727 h 2918533"/>
                <a:gd name="connsiteX1215" fmla="*/ 400583 w 1973551"/>
                <a:gd name="connsiteY1215" fmla="*/ 2263727 h 2918533"/>
                <a:gd name="connsiteX1216" fmla="*/ 400191 w 1973551"/>
                <a:gd name="connsiteY1216" fmla="*/ 2263206 h 2918533"/>
                <a:gd name="connsiteX1217" fmla="*/ 400191 w 1973551"/>
                <a:gd name="connsiteY1217" fmla="*/ 2262031 h 2918533"/>
                <a:gd name="connsiteX1218" fmla="*/ 400779 w 1973551"/>
                <a:gd name="connsiteY1218" fmla="*/ 2261183 h 2918533"/>
                <a:gd name="connsiteX1219" fmla="*/ 400583 w 1973551"/>
                <a:gd name="connsiteY1219" fmla="*/ 2259225 h 2918533"/>
                <a:gd name="connsiteX1220" fmla="*/ 401496 w 1973551"/>
                <a:gd name="connsiteY1220" fmla="*/ 2258703 h 2918533"/>
                <a:gd name="connsiteX1221" fmla="*/ 402410 w 1973551"/>
                <a:gd name="connsiteY1221" fmla="*/ 2257072 h 2918533"/>
                <a:gd name="connsiteX1222" fmla="*/ 402997 w 1973551"/>
                <a:gd name="connsiteY1222" fmla="*/ 2256745 h 2918533"/>
                <a:gd name="connsiteX1223" fmla="*/ 403715 w 1973551"/>
                <a:gd name="connsiteY1223" fmla="*/ 2255114 h 2918533"/>
                <a:gd name="connsiteX1224" fmla="*/ 403715 w 1973551"/>
                <a:gd name="connsiteY1224" fmla="*/ 2253809 h 2918533"/>
                <a:gd name="connsiteX1225" fmla="*/ 405412 w 1973551"/>
                <a:gd name="connsiteY1225" fmla="*/ 2252504 h 2918533"/>
                <a:gd name="connsiteX1226" fmla="*/ 405412 w 1973551"/>
                <a:gd name="connsiteY1226" fmla="*/ 2246044 h 2918533"/>
                <a:gd name="connsiteX1227" fmla="*/ 404107 w 1973551"/>
                <a:gd name="connsiteY1227" fmla="*/ 2244086 h 2918533"/>
                <a:gd name="connsiteX1228" fmla="*/ 402997 w 1973551"/>
                <a:gd name="connsiteY1228" fmla="*/ 2244086 h 2918533"/>
                <a:gd name="connsiteX1229" fmla="*/ 402802 w 1973551"/>
                <a:gd name="connsiteY1229" fmla="*/ 2244739 h 2918533"/>
                <a:gd name="connsiteX1230" fmla="*/ 399996 w 1973551"/>
                <a:gd name="connsiteY1230" fmla="*/ 2244935 h 2918533"/>
                <a:gd name="connsiteX1231" fmla="*/ 399278 w 1973551"/>
                <a:gd name="connsiteY1231" fmla="*/ 2244935 h 2918533"/>
                <a:gd name="connsiteX1232" fmla="*/ 396864 w 1973551"/>
                <a:gd name="connsiteY1232" fmla="*/ 2243434 h 2918533"/>
                <a:gd name="connsiteX1233" fmla="*/ 396276 w 1973551"/>
                <a:gd name="connsiteY1233" fmla="*/ 2244086 h 2918533"/>
                <a:gd name="connsiteX1234" fmla="*/ 395689 w 1973551"/>
                <a:gd name="connsiteY1234" fmla="*/ 2244086 h 2918533"/>
                <a:gd name="connsiteX1235" fmla="*/ 395493 w 1973551"/>
                <a:gd name="connsiteY1235" fmla="*/ 2242586 h 2918533"/>
                <a:gd name="connsiteX1236" fmla="*/ 395885 w 1973551"/>
                <a:gd name="connsiteY1236" fmla="*/ 2242390 h 2918533"/>
                <a:gd name="connsiteX1237" fmla="*/ 395885 w 1973551"/>
                <a:gd name="connsiteY1237" fmla="*/ 2241868 h 2918533"/>
                <a:gd name="connsiteX1238" fmla="*/ 395167 w 1973551"/>
                <a:gd name="connsiteY1238" fmla="*/ 2242194 h 2918533"/>
                <a:gd name="connsiteX1239" fmla="*/ 394580 w 1973551"/>
                <a:gd name="connsiteY1239" fmla="*/ 2241672 h 2918533"/>
                <a:gd name="connsiteX1240" fmla="*/ 394580 w 1973551"/>
                <a:gd name="connsiteY1240" fmla="*/ 2240498 h 2918533"/>
                <a:gd name="connsiteX1241" fmla="*/ 395885 w 1973551"/>
                <a:gd name="connsiteY1241" fmla="*/ 2239976 h 2918533"/>
                <a:gd name="connsiteX1242" fmla="*/ 395885 w 1973551"/>
                <a:gd name="connsiteY1242" fmla="*/ 2239323 h 2918533"/>
                <a:gd name="connsiteX1243" fmla="*/ 395297 w 1973551"/>
                <a:gd name="connsiteY1243" fmla="*/ 2239127 h 2918533"/>
                <a:gd name="connsiteX1244" fmla="*/ 395297 w 1973551"/>
                <a:gd name="connsiteY1244" fmla="*/ 2238605 h 2918533"/>
                <a:gd name="connsiteX1245" fmla="*/ 396407 w 1973551"/>
                <a:gd name="connsiteY1245" fmla="*/ 2238279 h 2918533"/>
                <a:gd name="connsiteX1246" fmla="*/ 396407 w 1973551"/>
                <a:gd name="connsiteY1246" fmla="*/ 2236778 h 2918533"/>
                <a:gd name="connsiteX1247" fmla="*/ 396994 w 1973551"/>
                <a:gd name="connsiteY1247" fmla="*/ 2236648 h 2918533"/>
                <a:gd name="connsiteX1248" fmla="*/ 398691 w 1973551"/>
                <a:gd name="connsiteY1248" fmla="*/ 2234821 h 2918533"/>
                <a:gd name="connsiteX1249" fmla="*/ 399996 w 1973551"/>
                <a:gd name="connsiteY1249" fmla="*/ 2234494 h 2918533"/>
                <a:gd name="connsiteX1250" fmla="*/ 402997 w 1973551"/>
                <a:gd name="connsiteY1250" fmla="*/ 2231362 h 2918533"/>
                <a:gd name="connsiteX1251" fmla="*/ 404694 w 1973551"/>
                <a:gd name="connsiteY1251" fmla="*/ 2230840 h 2918533"/>
                <a:gd name="connsiteX1252" fmla="*/ 405085 w 1973551"/>
                <a:gd name="connsiteY1252" fmla="*/ 2230188 h 2918533"/>
                <a:gd name="connsiteX1253" fmla="*/ 405085 w 1973551"/>
                <a:gd name="connsiteY1253" fmla="*/ 2229209 h 2918533"/>
                <a:gd name="connsiteX1254" fmla="*/ 404172 w 1973551"/>
                <a:gd name="connsiteY1254" fmla="*/ 2228035 h 2918533"/>
                <a:gd name="connsiteX1255" fmla="*/ 404367 w 1973551"/>
                <a:gd name="connsiteY1255" fmla="*/ 2226403 h 2918533"/>
                <a:gd name="connsiteX1256" fmla="*/ 405085 w 1973551"/>
                <a:gd name="connsiteY1256" fmla="*/ 2226077 h 2918533"/>
                <a:gd name="connsiteX1257" fmla="*/ 405085 w 1973551"/>
                <a:gd name="connsiteY1257" fmla="*/ 2225751 h 2918533"/>
                <a:gd name="connsiteX1258" fmla="*/ 404367 w 1973551"/>
                <a:gd name="connsiteY1258" fmla="*/ 2225424 h 2918533"/>
                <a:gd name="connsiteX1259" fmla="*/ 404367 w 1973551"/>
                <a:gd name="connsiteY1259" fmla="*/ 2224576 h 2918533"/>
                <a:gd name="connsiteX1260" fmla="*/ 403780 w 1973551"/>
                <a:gd name="connsiteY1260" fmla="*/ 2224250 h 2918533"/>
                <a:gd name="connsiteX1261" fmla="*/ 403780 w 1973551"/>
                <a:gd name="connsiteY1261" fmla="*/ 2223402 h 2918533"/>
                <a:gd name="connsiteX1262" fmla="*/ 404498 w 1973551"/>
                <a:gd name="connsiteY1262" fmla="*/ 2222880 h 2918533"/>
                <a:gd name="connsiteX1263" fmla="*/ 404302 w 1973551"/>
                <a:gd name="connsiteY1263" fmla="*/ 2220726 h 2918533"/>
                <a:gd name="connsiteX1264" fmla="*/ 403585 w 1973551"/>
                <a:gd name="connsiteY1264" fmla="*/ 2220204 h 2918533"/>
                <a:gd name="connsiteX1265" fmla="*/ 402475 w 1973551"/>
                <a:gd name="connsiteY1265" fmla="*/ 2220204 h 2918533"/>
                <a:gd name="connsiteX1266" fmla="*/ 402084 w 1973551"/>
                <a:gd name="connsiteY1266" fmla="*/ 2219878 h 2918533"/>
                <a:gd name="connsiteX1267" fmla="*/ 402084 w 1973551"/>
                <a:gd name="connsiteY1267" fmla="*/ 2219030 h 2918533"/>
                <a:gd name="connsiteX1268" fmla="*/ 403911 w 1973551"/>
                <a:gd name="connsiteY1268" fmla="*/ 2217725 h 2918533"/>
                <a:gd name="connsiteX1269" fmla="*/ 404824 w 1973551"/>
                <a:gd name="connsiteY1269" fmla="*/ 2217594 h 2918533"/>
                <a:gd name="connsiteX1270" fmla="*/ 403715 w 1973551"/>
                <a:gd name="connsiteY1270" fmla="*/ 2216420 h 2918533"/>
                <a:gd name="connsiteX1271" fmla="*/ 405020 w 1973551"/>
                <a:gd name="connsiteY1271" fmla="*/ 2214788 h 2918533"/>
                <a:gd name="connsiteX1272" fmla="*/ 404824 w 1973551"/>
                <a:gd name="connsiteY1272" fmla="*/ 2213614 h 2918533"/>
                <a:gd name="connsiteX1273" fmla="*/ 404433 w 1973551"/>
                <a:gd name="connsiteY1273" fmla="*/ 2213940 h 2918533"/>
                <a:gd name="connsiteX1274" fmla="*/ 404041 w 1973551"/>
                <a:gd name="connsiteY1274" fmla="*/ 2213744 h 2918533"/>
                <a:gd name="connsiteX1275" fmla="*/ 404433 w 1973551"/>
                <a:gd name="connsiteY1275" fmla="*/ 2213222 h 2918533"/>
                <a:gd name="connsiteX1276" fmla="*/ 404237 w 1973551"/>
                <a:gd name="connsiteY1276" fmla="*/ 2212048 h 2918533"/>
                <a:gd name="connsiteX1277" fmla="*/ 404824 w 1973551"/>
                <a:gd name="connsiteY1277" fmla="*/ 2211200 h 2918533"/>
                <a:gd name="connsiteX1278" fmla="*/ 404629 w 1973551"/>
                <a:gd name="connsiteY1278" fmla="*/ 2210351 h 2918533"/>
                <a:gd name="connsiteX1279" fmla="*/ 405738 w 1973551"/>
                <a:gd name="connsiteY1279" fmla="*/ 2210025 h 2918533"/>
                <a:gd name="connsiteX1280" fmla="*/ 405738 w 1973551"/>
                <a:gd name="connsiteY1280" fmla="*/ 2209046 h 2918533"/>
                <a:gd name="connsiteX1281" fmla="*/ 405020 w 1973551"/>
                <a:gd name="connsiteY1281" fmla="*/ 2207415 h 2918533"/>
                <a:gd name="connsiteX1282" fmla="*/ 405020 w 1973551"/>
                <a:gd name="connsiteY1282" fmla="*/ 2205914 h 2918533"/>
                <a:gd name="connsiteX1283" fmla="*/ 405607 w 1973551"/>
                <a:gd name="connsiteY1283" fmla="*/ 2204413 h 2918533"/>
                <a:gd name="connsiteX1284" fmla="*/ 407304 w 1973551"/>
                <a:gd name="connsiteY1284" fmla="*/ 2204087 h 2918533"/>
                <a:gd name="connsiteX1285" fmla="*/ 407891 w 1973551"/>
                <a:gd name="connsiteY1285" fmla="*/ 2203435 h 2918533"/>
                <a:gd name="connsiteX1286" fmla="*/ 408805 w 1973551"/>
                <a:gd name="connsiteY1286" fmla="*/ 2203630 h 2918533"/>
                <a:gd name="connsiteX1287" fmla="*/ 409522 w 1973551"/>
                <a:gd name="connsiteY1287" fmla="*/ 2202782 h 2918533"/>
                <a:gd name="connsiteX1288" fmla="*/ 410632 w 1973551"/>
                <a:gd name="connsiteY1288" fmla="*/ 2202978 h 2918533"/>
                <a:gd name="connsiteX1289" fmla="*/ 411741 w 1973551"/>
                <a:gd name="connsiteY1289" fmla="*/ 2202456 h 2918533"/>
                <a:gd name="connsiteX1290" fmla="*/ 412328 w 1973551"/>
                <a:gd name="connsiteY1290" fmla="*/ 2200955 h 2918533"/>
                <a:gd name="connsiteX1291" fmla="*/ 413829 w 1973551"/>
                <a:gd name="connsiteY1291" fmla="*/ 2200433 h 2918533"/>
                <a:gd name="connsiteX1292" fmla="*/ 415134 w 1973551"/>
                <a:gd name="connsiteY1292" fmla="*/ 2199454 h 2918533"/>
                <a:gd name="connsiteX1293" fmla="*/ 415852 w 1973551"/>
                <a:gd name="connsiteY1293" fmla="*/ 2199585 h 2918533"/>
                <a:gd name="connsiteX1294" fmla="*/ 416570 w 1973551"/>
                <a:gd name="connsiteY1294" fmla="*/ 2200433 h 2918533"/>
                <a:gd name="connsiteX1295" fmla="*/ 416570 w 1973551"/>
                <a:gd name="connsiteY1295" fmla="*/ 2202064 h 2918533"/>
                <a:gd name="connsiteX1296" fmla="*/ 415982 w 1973551"/>
                <a:gd name="connsiteY1296" fmla="*/ 2202586 h 2918533"/>
                <a:gd name="connsiteX1297" fmla="*/ 416570 w 1973551"/>
                <a:gd name="connsiteY1297" fmla="*/ 2202782 h 2918533"/>
                <a:gd name="connsiteX1298" fmla="*/ 417157 w 1973551"/>
                <a:gd name="connsiteY1298" fmla="*/ 2202456 h 2918533"/>
                <a:gd name="connsiteX1299" fmla="*/ 417744 w 1973551"/>
                <a:gd name="connsiteY1299" fmla="*/ 2203304 h 2918533"/>
                <a:gd name="connsiteX1300" fmla="*/ 418462 w 1973551"/>
                <a:gd name="connsiteY1300" fmla="*/ 2203304 h 2918533"/>
                <a:gd name="connsiteX1301" fmla="*/ 418462 w 1973551"/>
                <a:gd name="connsiteY1301" fmla="*/ 2204805 h 2918533"/>
                <a:gd name="connsiteX1302" fmla="*/ 419049 w 1973551"/>
                <a:gd name="connsiteY1302" fmla="*/ 2205131 h 2918533"/>
                <a:gd name="connsiteX1303" fmla="*/ 420159 w 1973551"/>
                <a:gd name="connsiteY1303" fmla="*/ 2204479 h 2918533"/>
                <a:gd name="connsiteX1304" fmla="*/ 419767 w 1973551"/>
                <a:gd name="connsiteY1304" fmla="*/ 2203173 h 2918533"/>
                <a:gd name="connsiteX1305" fmla="*/ 421268 w 1973551"/>
                <a:gd name="connsiteY1305" fmla="*/ 2202325 h 2918533"/>
                <a:gd name="connsiteX1306" fmla="*/ 424400 w 1973551"/>
                <a:gd name="connsiteY1306" fmla="*/ 2202129 h 2918533"/>
                <a:gd name="connsiteX1307" fmla="*/ 426618 w 1973551"/>
                <a:gd name="connsiteY1307" fmla="*/ 2201477 h 2918533"/>
                <a:gd name="connsiteX1308" fmla="*/ 428315 w 1973551"/>
                <a:gd name="connsiteY1308" fmla="*/ 2197170 h 2918533"/>
                <a:gd name="connsiteX1309" fmla="*/ 430142 w 1973551"/>
                <a:gd name="connsiteY1309" fmla="*/ 2195213 h 2918533"/>
                <a:gd name="connsiteX1310" fmla="*/ 432361 w 1973551"/>
                <a:gd name="connsiteY1310" fmla="*/ 2194234 h 2918533"/>
                <a:gd name="connsiteX1311" fmla="*/ 431969 w 1973551"/>
                <a:gd name="connsiteY1311" fmla="*/ 2193386 h 2918533"/>
                <a:gd name="connsiteX1312" fmla="*/ 432883 w 1973551"/>
                <a:gd name="connsiteY1312" fmla="*/ 2192864 h 2918533"/>
                <a:gd name="connsiteX1313" fmla="*/ 433796 w 1973551"/>
                <a:gd name="connsiteY1313" fmla="*/ 2191363 h 2918533"/>
                <a:gd name="connsiteX1314" fmla="*/ 435493 w 1973551"/>
                <a:gd name="connsiteY1314" fmla="*/ 2190515 h 2918533"/>
                <a:gd name="connsiteX1315" fmla="*/ 438103 w 1973551"/>
                <a:gd name="connsiteY1315" fmla="*/ 2191037 h 2918533"/>
                <a:gd name="connsiteX1316" fmla="*/ 438299 w 1973551"/>
                <a:gd name="connsiteY1316" fmla="*/ 2190710 h 2918533"/>
                <a:gd name="connsiteX1317" fmla="*/ 437385 w 1973551"/>
                <a:gd name="connsiteY1317" fmla="*/ 2190710 h 2918533"/>
                <a:gd name="connsiteX1318" fmla="*/ 437385 w 1973551"/>
                <a:gd name="connsiteY1318" fmla="*/ 2189862 h 2918533"/>
                <a:gd name="connsiteX1319" fmla="*/ 437972 w 1973551"/>
                <a:gd name="connsiteY1319" fmla="*/ 2189862 h 2918533"/>
                <a:gd name="connsiteX1320" fmla="*/ 439082 w 1973551"/>
                <a:gd name="connsiteY1320" fmla="*/ 2187709 h 2918533"/>
                <a:gd name="connsiteX1321" fmla="*/ 439669 w 1973551"/>
                <a:gd name="connsiteY1321" fmla="*/ 2187513 h 2918533"/>
                <a:gd name="connsiteX1322" fmla="*/ 440060 w 1973551"/>
                <a:gd name="connsiteY1322" fmla="*/ 2188166 h 2918533"/>
                <a:gd name="connsiteX1323" fmla="*/ 440452 w 1973551"/>
                <a:gd name="connsiteY1323" fmla="*/ 2188166 h 2918533"/>
                <a:gd name="connsiteX1324" fmla="*/ 441365 w 1973551"/>
                <a:gd name="connsiteY1324" fmla="*/ 2185882 h 2918533"/>
                <a:gd name="connsiteX1325" fmla="*/ 443062 w 1973551"/>
                <a:gd name="connsiteY1325" fmla="*/ 2184381 h 2918533"/>
                <a:gd name="connsiteX1326" fmla="*/ 444367 w 1973551"/>
                <a:gd name="connsiteY1326" fmla="*/ 2183859 h 2918533"/>
                <a:gd name="connsiteX1327" fmla="*/ 446064 w 1973551"/>
                <a:gd name="connsiteY1327" fmla="*/ 2181705 h 2918533"/>
                <a:gd name="connsiteX1328" fmla="*/ 446651 w 1973551"/>
                <a:gd name="connsiteY1328" fmla="*/ 2181379 h 2918533"/>
                <a:gd name="connsiteX1329" fmla="*/ 449261 w 1973551"/>
                <a:gd name="connsiteY1329" fmla="*/ 2181510 h 2918533"/>
                <a:gd name="connsiteX1330" fmla="*/ 450370 w 1973551"/>
                <a:gd name="connsiteY1330" fmla="*/ 2183011 h 2918533"/>
                <a:gd name="connsiteX1331" fmla="*/ 450370 w 1973551"/>
                <a:gd name="connsiteY1331" fmla="*/ 2186012 h 2918533"/>
                <a:gd name="connsiteX1332" fmla="*/ 449457 w 1973551"/>
                <a:gd name="connsiteY1332" fmla="*/ 2187187 h 2918533"/>
                <a:gd name="connsiteX1333" fmla="*/ 449652 w 1973551"/>
                <a:gd name="connsiteY1333" fmla="*/ 2188035 h 2918533"/>
                <a:gd name="connsiteX1334" fmla="*/ 449261 w 1973551"/>
                <a:gd name="connsiteY1334" fmla="*/ 2188231 h 2918533"/>
                <a:gd name="connsiteX1335" fmla="*/ 448869 w 1973551"/>
                <a:gd name="connsiteY1335" fmla="*/ 2190515 h 2918533"/>
                <a:gd name="connsiteX1336" fmla="*/ 447956 w 1973551"/>
                <a:gd name="connsiteY1336" fmla="*/ 2191167 h 2918533"/>
                <a:gd name="connsiteX1337" fmla="*/ 447760 w 1973551"/>
                <a:gd name="connsiteY1337" fmla="*/ 2192146 h 2918533"/>
                <a:gd name="connsiteX1338" fmla="*/ 446259 w 1973551"/>
                <a:gd name="connsiteY1338" fmla="*/ 2193973 h 2918533"/>
                <a:gd name="connsiteX1339" fmla="*/ 446651 w 1973551"/>
                <a:gd name="connsiteY1339" fmla="*/ 2194821 h 2918533"/>
                <a:gd name="connsiteX1340" fmla="*/ 445737 w 1973551"/>
                <a:gd name="connsiteY1340" fmla="*/ 2195017 h 2918533"/>
                <a:gd name="connsiteX1341" fmla="*/ 445150 w 1973551"/>
                <a:gd name="connsiteY1341" fmla="*/ 2195996 h 2918533"/>
                <a:gd name="connsiteX1342" fmla="*/ 445542 w 1973551"/>
                <a:gd name="connsiteY1342" fmla="*/ 2204283 h 2918533"/>
                <a:gd name="connsiteX1343" fmla="*/ 445150 w 1973551"/>
                <a:gd name="connsiteY1343" fmla="*/ 2205262 h 2918533"/>
                <a:gd name="connsiteX1344" fmla="*/ 444432 w 1973551"/>
                <a:gd name="connsiteY1344" fmla="*/ 2205588 h 2918533"/>
                <a:gd name="connsiteX1345" fmla="*/ 444237 w 1973551"/>
                <a:gd name="connsiteY1345" fmla="*/ 2207415 h 2918533"/>
                <a:gd name="connsiteX1346" fmla="*/ 443845 w 1973551"/>
                <a:gd name="connsiteY1346" fmla="*/ 2207611 h 2918533"/>
                <a:gd name="connsiteX1347" fmla="*/ 443649 w 1973551"/>
                <a:gd name="connsiteY1347" fmla="*/ 2208459 h 2918533"/>
                <a:gd name="connsiteX1348" fmla="*/ 444237 w 1973551"/>
                <a:gd name="connsiteY1348" fmla="*/ 2210090 h 2918533"/>
                <a:gd name="connsiteX1349" fmla="*/ 443649 w 1973551"/>
                <a:gd name="connsiteY1349" fmla="*/ 2210417 h 2918533"/>
                <a:gd name="connsiteX1350" fmla="*/ 443649 w 1973551"/>
                <a:gd name="connsiteY1350" fmla="*/ 2211069 h 2918533"/>
                <a:gd name="connsiteX1351" fmla="*/ 443062 w 1973551"/>
                <a:gd name="connsiteY1351" fmla="*/ 2211265 h 2918533"/>
                <a:gd name="connsiteX1352" fmla="*/ 443062 w 1973551"/>
                <a:gd name="connsiteY1352" fmla="*/ 2212439 h 2918533"/>
                <a:gd name="connsiteX1353" fmla="*/ 442671 w 1973551"/>
                <a:gd name="connsiteY1353" fmla="*/ 2212635 h 2918533"/>
                <a:gd name="connsiteX1354" fmla="*/ 442279 w 1973551"/>
                <a:gd name="connsiteY1354" fmla="*/ 2214593 h 2918533"/>
                <a:gd name="connsiteX1355" fmla="*/ 442279 w 1973551"/>
                <a:gd name="connsiteY1355" fmla="*/ 2215571 h 2918533"/>
                <a:gd name="connsiteX1356" fmla="*/ 442997 w 1973551"/>
                <a:gd name="connsiteY1356" fmla="*/ 2216224 h 2918533"/>
                <a:gd name="connsiteX1357" fmla="*/ 443192 w 1973551"/>
                <a:gd name="connsiteY1357" fmla="*/ 2217072 h 2918533"/>
                <a:gd name="connsiteX1358" fmla="*/ 443910 w 1973551"/>
                <a:gd name="connsiteY1358" fmla="*/ 2217594 h 2918533"/>
                <a:gd name="connsiteX1359" fmla="*/ 444628 w 1973551"/>
                <a:gd name="connsiteY1359" fmla="*/ 2220204 h 2918533"/>
                <a:gd name="connsiteX1360" fmla="*/ 445542 w 1973551"/>
                <a:gd name="connsiteY1360" fmla="*/ 2221052 h 2918533"/>
                <a:gd name="connsiteX1361" fmla="*/ 445737 w 1973551"/>
                <a:gd name="connsiteY1361" fmla="*/ 2221705 h 2918533"/>
                <a:gd name="connsiteX1362" fmla="*/ 447956 w 1973551"/>
                <a:gd name="connsiteY1362" fmla="*/ 2221901 h 2918533"/>
                <a:gd name="connsiteX1363" fmla="*/ 448869 w 1973551"/>
                <a:gd name="connsiteY1363" fmla="*/ 2221575 h 2918533"/>
                <a:gd name="connsiteX1364" fmla="*/ 448869 w 1973551"/>
                <a:gd name="connsiteY1364" fmla="*/ 2220596 h 2918533"/>
                <a:gd name="connsiteX1365" fmla="*/ 449457 w 1973551"/>
                <a:gd name="connsiteY1365" fmla="*/ 2220269 h 2918533"/>
                <a:gd name="connsiteX1366" fmla="*/ 449652 w 1973551"/>
                <a:gd name="connsiteY1366" fmla="*/ 2219291 h 2918533"/>
                <a:gd name="connsiteX1367" fmla="*/ 448935 w 1973551"/>
                <a:gd name="connsiteY1367" fmla="*/ 2217464 h 2918533"/>
                <a:gd name="connsiteX1368" fmla="*/ 447825 w 1973551"/>
                <a:gd name="connsiteY1368" fmla="*/ 2216811 h 2918533"/>
                <a:gd name="connsiteX1369" fmla="*/ 447825 w 1973551"/>
                <a:gd name="connsiteY1369" fmla="*/ 2215310 h 2918533"/>
                <a:gd name="connsiteX1370" fmla="*/ 449130 w 1973551"/>
                <a:gd name="connsiteY1370" fmla="*/ 2213027 h 2918533"/>
                <a:gd name="connsiteX1371" fmla="*/ 450044 w 1973551"/>
                <a:gd name="connsiteY1371" fmla="*/ 2212178 h 2918533"/>
                <a:gd name="connsiteX1372" fmla="*/ 450240 w 1973551"/>
                <a:gd name="connsiteY1372" fmla="*/ 2211330 h 2918533"/>
                <a:gd name="connsiteX1373" fmla="*/ 450827 w 1973551"/>
                <a:gd name="connsiteY1373" fmla="*/ 2211134 h 2918533"/>
                <a:gd name="connsiteX1374" fmla="*/ 450631 w 1973551"/>
                <a:gd name="connsiteY1374" fmla="*/ 2206371 h 2918533"/>
                <a:gd name="connsiteX1375" fmla="*/ 451349 w 1973551"/>
                <a:gd name="connsiteY1375" fmla="*/ 2205523 h 2918533"/>
                <a:gd name="connsiteX1376" fmla="*/ 452067 w 1973551"/>
                <a:gd name="connsiteY1376" fmla="*/ 2203696 h 2918533"/>
                <a:gd name="connsiteX1377" fmla="*/ 454090 w 1973551"/>
                <a:gd name="connsiteY1377" fmla="*/ 2201868 h 2918533"/>
                <a:gd name="connsiteX1378" fmla="*/ 454090 w 1973551"/>
                <a:gd name="connsiteY1378" fmla="*/ 2200890 h 2918533"/>
                <a:gd name="connsiteX1379" fmla="*/ 455199 w 1973551"/>
                <a:gd name="connsiteY1379" fmla="*/ 2200237 h 2918533"/>
                <a:gd name="connsiteX1380" fmla="*/ 455003 w 1973551"/>
                <a:gd name="connsiteY1380" fmla="*/ 2198280 h 2918533"/>
                <a:gd name="connsiteX1381" fmla="*/ 455590 w 1973551"/>
                <a:gd name="connsiteY1381" fmla="*/ 2196126 h 2918533"/>
                <a:gd name="connsiteX1382" fmla="*/ 454090 w 1973551"/>
                <a:gd name="connsiteY1382" fmla="*/ 2194821 h 2918533"/>
                <a:gd name="connsiteX1383" fmla="*/ 453372 w 1973551"/>
                <a:gd name="connsiteY1383" fmla="*/ 2192146 h 2918533"/>
                <a:gd name="connsiteX1384" fmla="*/ 453763 w 1973551"/>
                <a:gd name="connsiteY1384" fmla="*/ 2191820 h 2918533"/>
                <a:gd name="connsiteX1385" fmla="*/ 458984 w 1973551"/>
                <a:gd name="connsiteY1385" fmla="*/ 2191493 h 2918533"/>
                <a:gd name="connsiteX1386" fmla="*/ 460680 w 1973551"/>
                <a:gd name="connsiteY1386" fmla="*/ 2191167 h 2918533"/>
                <a:gd name="connsiteX1387" fmla="*/ 460876 w 1973551"/>
                <a:gd name="connsiteY1387" fmla="*/ 2190841 h 2918533"/>
                <a:gd name="connsiteX1388" fmla="*/ 462377 w 1973551"/>
                <a:gd name="connsiteY1388" fmla="*/ 2190841 h 2918533"/>
                <a:gd name="connsiteX1389" fmla="*/ 462768 w 1973551"/>
                <a:gd name="connsiteY1389" fmla="*/ 2190319 h 2918533"/>
                <a:gd name="connsiteX1390" fmla="*/ 463355 w 1973551"/>
                <a:gd name="connsiteY1390" fmla="*/ 2190515 h 2918533"/>
                <a:gd name="connsiteX1391" fmla="*/ 464073 w 1973551"/>
                <a:gd name="connsiteY1391" fmla="*/ 2189993 h 2918533"/>
                <a:gd name="connsiteX1392" fmla="*/ 464661 w 1973551"/>
                <a:gd name="connsiteY1392" fmla="*/ 2190319 h 2918533"/>
                <a:gd name="connsiteX1393" fmla="*/ 465052 w 1973551"/>
                <a:gd name="connsiteY1393" fmla="*/ 2189470 h 2918533"/>
                <a:gd name="connsiteX1394" fmla="*/ 465966 w 1973551"/>
                <a:gd name="connsiteY1394" fmla="*/ 2189144 h 2918533"/>
                <a:gd name="connsiteX1395" fmla="*/ 465966 w 1973551"/>
                <a:gd name="connsiteY1395" fmla="*/ 2188622 h 2918533"/>
                <a:gd name="connsiteX1396" fmla="*/ 467988 w 1973551"/>
                <a:gd name="connsiteY1396" fmla="*/ 2187121 h 2918533"/>
                <a:gd name="connsiteX1397" fmla="*/ 468576 w 1973551"/>
                <a:gd name="connsiteY1397" fmla="*/ 2186143 h 2918533"/>
                <a:gd name="connsiteX1398" fmla="*/ 468576 w 1973551"/>
                <a:gd name="connsiteY1398" fmla="*/ 2184316 h 2918533"/>
                <a:gd name="connsiteX1399" fmla="*/ 467662 w 1973551"/>
                <a:gd name="connsiteY1399" fmla="*/ 2183794 h 2918533"/>
                <a:gd name="connsiteX1400" fmla="*/ 468380 w 1973551"/>
                <a:gd name="connsiteY1400" fmla="*/ 2182619 h 2918533"/>
                <a:gd name="connsiteX1401" fmla="*/ 469685 w 1973551"/>
                <a:gd name="connsiteY1401" fmla="*/ 2182293 h 2918533"/>
                <a:gd name="connsiteX1402" fmla="*/ 469685 w 1973551"/>
                <a:gd name="connsiteY1402" fmla="*/ 2181640 h 2918533"/>
                <a:gd name="connsiteX1403" fmla="*/ 471186 w 1973551"/>
                <a:gd name="connsiteY1403" fmla="*/ 2181510 h 2918533"/>
                <a:gd name="connsiteX1404" fmla="*/ 472491 w 1973551"/>
                <a:gd name="connsiteY1404" fmla="*/ 2180857 h 2918533"/>
                <a:gd name="connsiteX1405" fmla="*/ 472686 w 1973551"/>
                <a:gd name="connsiteY1405" fmla="*/ 2180205 h 2918533"/>
                <a:gd name="connsiteX1406" fmla="*/ 475688 w 1973551"/>
                <a:gd name="connsiteY1406" fmla="*/ 2178573 h 2918533"/>
                <a:gd name="connsiteX1407" fmla="*/ 476080 w 1973551"/>
                <a:gd name="connsiteY1407" fmla="*/ 2177921 h 2918533"/>
                <a:gd name="connsiteX1408" fmla="*/ 477189 w 1973551"/>
                <a:gd name="connsiteY1408" fmla="*/ 2177725 h 2918533"/>
                <a:gd name="connsiteX1409" fmla="*/ 477189 w 1973551"/>
                <a:gd name="connsiteY1409" fmla="*/ 2177203 h 2918533"/>
                <a:gd name="connsiteX1410" fmla="*/ 478298 w 1973551"/>
                <a:gd name="connsiteY1410" fmla="*/ 2176355 h 2918533"/>
                <a:gd name="connsiteX1411" fmla="*/ 478298 w 1973551"/>
                <a:gd name="connsiteY1411" fmla="*/ 2175507 h 2918533"/>
                <a:gd name="connsiteX1412" fmla="*/ 479016 w 1973551"/>
                <a:gd name="connsiteY1412" fmla="*/ 2175311 h 2918533"/>
                <a:gd name="connsiteX1413" fmla="*/ 480712 w 1973551"/>
                <a:gd name="connsiteY1413" fmla="*/ 2174006 h 2918533"/>
                <a:gd name="connsiteX1414" fmla="*/ 481430 w 1973551"/>
                <a:gd name="connsiteY1414" fmla="*/ 2172505 h 2918533"/>
                <a:gd name="connsiteX1415" fmla="*/ 482540 w 1973551"/>
                <a:gd name="connsiteY1415" fmla="*/ 2172179 h 2918533"/>
                <a:gd name="connsiteX1416" fmla="*/ 482540 w 1973551"/>
                <a:gd name="connsiteY1416" fmla="*/ 2171330 h 2918533"/>
                <a:gd name="connsiteX1417" fmla="*/ 481952 w 1973551"/>
                <a:gd name="connsiteY1417" fmla="*/ 2171135 h 2918533"/>
                <a:gd name="connsiteX1418" fmla="*/ 481952 w 1973551"/>
                <a:gd name="connsiteY1418" fmla="*/ 2170613 h 2918533"/>
                <a:gd name="connsiteX1419" fmla="*/ 483779 w 1973551"/>
                <a:gd name="connsiteY1419" fmla="*/ 2170286 h 2918533"/>
                <a:gd name="connsiteX1420" fmla="*/ 484171 w 1973551"/>
                <a:gd name="connsiteY1420" fmla="*/ 2169308 h 2918533"/>
                <a:gd name="connsiteX1421" fmla="*/ 487172 w 1973551"/>
                <a:gd name="connsiteY1421" fmla="*/ 2168133 h 2918533"/>
                <a:gd name="connsiteX1422" fmla="*/ 487368 w 1973551"/>
                <a:gd name="connsiteY1422" fmla="*/ 2167611 h 2918533"/>
                <a:gd name="connsiteX1423" fmla="*/ 488282 w 1973551"/>
                <a:gd name="connsiteY1423" fmla="*/ 2167089 h 2918533"/>
                <a:gd name="connsiteX1424" fmla="*/ 489000 w 1973551"/>
                <a:gd name="connsiteY1424" fmla="*/ 2164087 h 2918533"/>
                <a:gd name="connsiteX1425" fmla="*/ 489717 w 1973551"/>
                <a:gd name="connsiteY1425" fmla="*/ 2163565 h 2918533"/>
                <a:gd name="connsiteX1426" fmla="*/ 489717 w 1973551"/>
                <a:gd name="connsiteY1426" fmla="*/ 2163043 h 2918533"/>
                <a:gd name="connsiteX1427" fmla="*/ 490631 w 1973551"/>
                <a:gd name="connsiteY1427" fmla="*/ 2161869 h 2918533"/>
                <a:gd name="connsiteX1428" fmla="*/ 491740 w 1973551"/>
                <a:gd name="connsiteY1428" fmla="*/ 2161673 h 2918533"/>
                <a:gd name="connsiteX1429" fmla="*/ 492132 w 1973551"/>
                <a:gd name="connsiteY1429" fmla="*/ 2160368 h 2918533"/>
                <a:gd name="connsiteX1430" fmla="*/ 493045 w 1973551"/>
                <a:gd name="connsiteY1430" fmla="*/ 2160368 h 2918533"/>
                <a:gd name="connsiteX1431" fmla="*/ 493045 w 1973551"/>
                <a:gd name="connsiteY1431" fmla="*/ 2160890 h 2918533"/>
                <a:gd name="connsiteX1432" fmla="*/ 493763 w 1973551"/>
                <a:gd name="connsiteY1432" fmla="*/ 2161412 h 2918533"/>
                <a:gd name="connsiteX1433" fmla="*/ 496765 w 1973551"/>
                <a:gd name="connsiteY1433" fmla="*/ 2160890 h 2918533"/>
                <a:gd name="connsiteX1434" fmla="*/ 499897 w 1973551"/>
                <a:gd name="connsiteY1434" fmla="*/ 2160890 h 2918533"/>
                <a:gd name="connsiteX1435" fmla="*/ 501006 w 1973551"/>
                <a:gd name="connsiteY1435" fmla="*/ 2159716 h 2918533"/>
                <a:gd name="connsiteX1436" fmla="*/ 501919 w 1973551"/>
                <a:gd name="connsiteY1436" fmla="*/ 2159389 h 2918533"/>
                <a:gd name="connsiteX1437" fmla="*/ 502115 w 1973551"/>
                <a:gd name="connsiteY1437" fmla="*/ 2158867 h 2918533"/>
                <a:gd name="connsiteX1438" fmla="*/ 501724 w 1973551"/>
                <a:gd name="connsiteY1438" fmla="*/ 2158541 h 2918533"/>
                <a:gd name="connsiteX1439" fmla="*/ 502311 w 1973551"/>
                <a:gd name="connsiteY1439" fmla="*/ 2157367 h 2918533"/>
                <a:gd name="connsiteX1440" fmla="*/ 502703 w 1973551"/>
                <a:gd name="connsiteY1440" fmla="*/ 2157367 h 2918533"/>
                <a:gd name="connsiteX1441" fmla="*/ 502898 w 1973551"/>
                <a:gd name="connsiteY1441" fmla="*/ 2156714 h 2918533"/>
                <a:gd name="connsiteX1442" fmla="*/ 503812 w 1973551"/>
                <a:gd name="connsiteY1442" fmla="*/ 2156061 h 2918533"/>
                <a:gd name="connsiteX1443" fmla="*/ 505835 w 1973551"/>
                <a:gd name="connsiteY1443" fmla="*/ 2156388 h 2918533"/>
                <a:gd name="connsiteX1444" fmla="*/ 506030 w 1973551"/>
                <a:gd name="connsiteY1444" fmla="*/ 2155866 h 2918533"/>
                <a:gd name="connsiteX1445" fmla="*/ 506748 w 1973551"/>
                <a:gd name="connsiteY1445" fmla="*/ 2155866 h 2918533"/>
                <a:gd name="connsiteX1446" fmla="*/ 507140 w 1973551"/>
                <a:gd name="connsiteY1446" fmla="*/ 2156192 h 2918533"/>
                <a:gd name="connsiteX1447" fmla="*/ 509554 w 1973551"/>
                <a:gd name="connsiteY1447" fmla="*/ 2156192 h 2918533"/>
                <a:gd name="connsiteX1448" fmla="*/ 509750 w 1973551"/>
                <a:gd name="connsiteY1448" fmla="*/ 2156649 h 2918533"/>
                <a:gd name="connsiteX1449" fmla="*/ 510468 w 1973551"/>
                <a:gd name="connsiteY1449" fmla="*/ 2156649 h 2918533"/>
                <a:gd name="connsiteX1450" fmla="*/ 510859 w 1973551"/>
                <a:gd name="connsiteY1450" fmla="*/ 2156322 h 2918533"/>
                <a:gd name="connsiteX1451" fmla="*/ 510468 w 1973551"/>
                <a:gd name="connsiteY1451" fmla="*/ 2155800 h 2918533"/>
                <a:gd name="connsiteX1452" fmla="*/ 1003578 w 1973551"/>
                <a:gd name="connsiteY1452" fmla="*/ 2144512 h 2918533"/>
                <a:gd name="connsiteX1453" fmla="*/ 1004165 w 1973551"/>
                <a:gd name="connsiteY1453" fmla="*/ 2146469 h 2918533"/>
                <a:gd name="connsiteX1454" fmla="*/ 1003056 w 1973551"/>
                <a:gd name="connsiteY1454" fmla="*/ 2146665 h 2918533"/>
                <a:gd name="connsiteX1455" fmla="*/ 1002664 w 1973551"/>
                <a:gd name="connsiteY1455" fmla="*/ 2146339 h 2918533"/>
                <a:gd name="connsiteX1456" fmla="*/ 1002664 w 1973551"/>
                <a:gd name="connsiteY1456" fmla="*/ 2144838 h 2918533"/>
                <a:gd name="connsiteX1457" fmla="*/ 482474 w 1973551"/>
                <a:gd name="connsiteY1457" fmla="*/ 2099945 h 2918533"/>
                <a:gd name="connsiteX1458" fmla="*/ 484497 w 1973551"/>
                <a:gd name="connsiteY1458" fmla="*/ 2100467 h 2918533"/>
                <a:gd name="connsiteX1459" fmla="*/ 484693 w 1973551"/>
                <a:gd name="connsiteY1459" fmla="*/ 2100989 h 2918533"/>
                <a:gd name="connsiteX1460" fmla="*/ 485411 w 1973551"/>
                <a:gd name="connsiteY1460" fmla="*/ 2101184 h 2918533"/>
                <a:gd name="connsiteX1461" fmla="*/ 488021 w 1973551"/>
                <a:gd name="connsiteY1461" fmla="*/ 2100532 h 2918533"/>
                <a:gd name="connsiteX1462" fmla="*/ 488217 w 1973551"/>
                <a:gd name="connsiteY1462" fmla="*/ 2101380 h 2918533"/>
                <a:gd name="connsiteX1463" fmla="*/ 487825 w 1973551"/>
                <a:gd name="connsiteY1463" fmla="*/ 2101576 h 2918533"/>
                <a:gd name="connsiteX1464" fmla="*/ 487825 w 1973551"/>
                <a:gd name="connsiteY1464" fmla="*/ 2102228 h 2918533"/>
                <a:gd name="connsiteX1465" fmla="*/ 488412 w 1973551"/>
                <a:gd name="connsiteY1465" fmla="*/ 2103207 h 2918533"/>
                <a:gd name="connsiteX1466" fmla="*/ 488412 w 1973551"/>
                <a:gd name="connsiteY1466" fmla="*/ 2104512 h 2918533"/>
                <a:gd name="connsiteX1467" fmla="*/ 489130 w 1973551"/>
                <a:gd name="connsiteY1467" fmla="*/ 2104838 h 2918533"/>
                <a:gd name="connsiteX1468" fmla="*/ 488934 w 1973551"/>
                <a:gd name="connsiteY1468" fmla="*/ 2105817 h 2918533"/>
                <a:gd name="connsiteX1469" fmla="*/ 488543 w 1973551"/>
                <a:gd name="connsiteY1469" fmla="*/ 2106013 h 2918533"/>
                <a:gd name="connsiteX1470" fmla="*/ 487629 w 1973551"/>
                <a:gd name="connsiteY1470" fmla="*/ 2105491 h 2918533"/>
                <a:gd name="connsiteX1471" fmla="*/ 487825 w 1973551"/>
                <a:gd name="connsiteY1471" fmla="*/ 2104969 h 2918533"/>
                <a:gd name="connsiteX1472" fmla="*/ 487433 w 1973551"/>
                <a:gd name="connsiteY1472" fmla="*/ 2104773 h 2918533"/>
                <a:gd name="connsiteX1473" fmla="*/ 487042 w 1973551"/>
                <a:gd name="connsiteY1473" fmla="*/ 2103599 h 2918533"/>
                <a:gd name="connsiteX1474" fmla="*/ 485019 w 1973551"/>
                <a:gd name="connsiteY1474" fmla="*/ 2105230 h 2918533"/>
                <a:gd name="connsiteX1475" fmla="*/ 485019 w 1973551"/>
                <a:gd name="connsiteY1475" fmla="*/ 2105752 h 2918533"/>
                <a:gd name="connsiteX1476" fmla="*/ 484301 w 1973551"/>
                <a:gd name="connsiteY1476" fmla="*/ 2105426 h 2918533"/>
                <a:gd name="connsiteX1477" fmla="*/ 481300 w 1973551"/>
                <a:gd name="connsiteY1477" fmla="*/ 2105621 h 2918533"/>
                <a:gd name="connsiteX1478" fmla="*/ 480191 w 1973551"/>
                <a:gd name="connsiteY1478" fmla="*/ 2106470 h 2918533"/>
                <a:gd name="connsiteX1479" fmla="*/ 479799 w 1973551"/>
                <a:gd name="connsiteY1479" fmla="*/ 2107449 h 2918533"/>
                <a:gd name="connsiteX1480" fmla="*/ 479799 w 1973551"/>
                <a:gd name="connsiteY1480" fmla="*/ 2109928 h 2918533"/>
                <a:gd name="connsiteX1481" fmla="*/ 479081 w 1973551"/>
                <a:gd name="connsiteY1481" fmla="*/ 2111233 h 2918533"/>
                <a:gd name="connsiteX1482" fmla="*/ 479081 w 1973551"/>
                <a:gd name="connsiteY1482" fmla="*/ 2112212 h 2918533"/>
                <a:gd name="connsiteX1483" fmla="*/ 479473 w 1973551"/>
                <a:gd name="connsiteY1483" fmla="*/ 2112538 h 2918533"/>
                <a:gd name="connsiteX1484" fmla="*/ 477776 w 1973551"/>
                <a:gd name="connsiteY1484" fmla="*/ 2113843 h 2918533"/>
                <a:gd name="connsiteX1485" fmla="*/ 476667 w 1973551"/>
                <a:gd name="connsiteY1485" fmla="*/ 2113648 h 2918533"/>
                <a:gd name="connsiteX1486" fmla="*/ 476275 w 1973551"/>
                <a:gd name="connsiteY1486" fmla="*/ 2114300 h 2918533"/>
                <a:gd name="connsiteX1487" fmla="*/ 475558 w 1973551"/>
                <a:gd name="connsiteY1487" fmla="*/ 2114300 h 2918533"/>
                <a:gd name="connsiteX1488" fmla="*/ 475558 w 1973551"/>
                <a:gd name="connsiteY1488" fmla="*/ 2115148 h 2918533"/>
                <a:gd name="connsiteX1489" fmla="*/ 473535 w 1973551"/>
                <a:gd name="connsiteY1489" fmla="*/ 2116649 h 2918533"/>
                <a:gd name="connsiteX1490" fmla="*/ 472621 w 1973551"/>
                <a:gd name="connsiteY1490" fmla="*/ 2116649 h 2918533"/>
                <a:gd name="connsiteX1491" fmla="*/ 472230 w 1973551"/>
                <a:gd name="connsiteY1491" fmla="*/ 2115344 h 2918533"/>
                <a:gd name="connsiteX1492" fmla="*/ 471642 w 1973551"/>
                <a:gd name="connsiteY1492" fmla="*/ 2115344 h 2918533"/>
                <a:gd name="connsiteX1493" fmla="*/ 471642 w 1973551"/>
                <a:gd name="connsiteY1493" fmla="*/ 2113517 h 2918533"/>
                <a:gd name="connsiteX1494" fmla="*/ 472948 w 1973551"/>
                <a:gd name="connsiteY1494" fmla="*/ 2113191 h 2918533"/>
                <a:gd name="connsiteX1495" fmla="*/ 472752 w 1973551"/>
                <a:gd name="connsiteY1495" fmla="*/ 2111233 h 2918533"/>
                <a:gd name="connsiteX1496" fmla="*/ 474253 w 1973551"/>
                <a:gd name="connsiteY1496" fmla="*/ 2109602 h 2918533"/>
                <a:gd name="connsiteX1497" fmla="*/ 473665 w 1973551"/>
                <a:gd name="connsiteY1497" fmla="*/ 2108101 h 2918533"/>
                <a:gd name="connsiteX1498" fmla="*/ 472752 w 1973551"/>
                <a:gd name="connsiteY1498" fmla="*/ 2107579 h 2918533"/>
                <a:gd name="connsiteX1499" fmla="*/ 469750 w 1973551"/>
                <a:gd name="connsiteY1499" fmla="*/ 2107579 h 2918533"/>
                <a:gd name="connsiteX1500" fmla="*/ 469554 w 1973551"/>
                <a:gd name="connsiteY1500" fmla="*/ 2108884 h 2918533"/>
                <a:gd name="connsiteX1501" fmla="*/ 468249 w 1973551"/>
                <a:gd name="connsiteY1501" fmla="*/ 2109210 h 2918533"/>
                <a:gd name="connsiteX1502" fmla="*/ 466749 w 1973551"/>
                <a:gd name="connsiteY1502" fmla="*/ 2107383 h 2918533"/>
                <a:gd name="connsiteX1503" fmla="*/ 464334 w 1973551"/>
                <a:gd name="connsiteY1503" fmla="*/ 2107579 h 2918533"/>
                <a:gd name="connsiteX1504" fmla="*/ 464530 w 1973551"/>
                <a:gd name="connsiteY1504" fmla="*/ 2106731 h 2918533"/>
                <a:gd name="connsiteX1505" fmla="*/ 465639 w 1973551"/>
                <a:gd name="connsiteY1505" fmla="*/ 2105882 h 2918533"/>
                <a:gd name="connsiteX1506" fmla="*/ 471381 w 1973551"/>
                <a:gd name="connsiteY1506" fmla="*/ 2106405 h 2918533"/>
                <a:gd name="connsiteX1507" fmla="*/ 471186 w 1973551"/>
                <a:gd name="connsiteY1507" fmla="*/ 2105556 h 2918533"/>
                <a:gd name="connsiteX1508" fmla="*/ 470272 w 1973551"/>
                <a:gd name="connsiteY1508" fmla="*/ 2105882 h 2918533"/>
                <a:gd name="connsiteX1509" fmla="*/ 466749 w 1973551"/>
                <a:gd name="connsiteY1509" fmla="*/ 2105230 h 2918533"/>
                <a:gd name="connsiteX1510" fmla="*/ 466944 w 1973551"/>
                <a:gd name="connsiteY1510" fmla="*/ 2104251 h 2918533"/>
                <a:gd name="connsiteX1511" fmla="*/ 467532 w 1973551"/>
                <a:gd name="connsiteY1511" fmla="*/ 2104055 h 2918533"/>
                <a:gd name="connsiteX1512" fmla="*/ 467532 w 1973551"/>
                <a:gd name="connsiteY1512" fmla="*/ 2102751 h 2918533"/>
                <a:gd name="connsiteX1513" fmla="*/ 468249 w 1973551"/>
                <a:gd name="connsiteY1513" fmla="*/ 2102228 h 2918533"/>
                <a:gd name="connsiteX1514" fmla="*/ 472491 w 1973551"/>
                <a:gd name="connsiteY1514" fmla="*/ 2102228 h 2918533"/>
                <a:gd name="connsiteX1515" fmla="*/ 474187 w 1973551"/>
                <a:gd name="connsiteY1515" fmla="*/ 2101380 h 2918533"/>
                <a:gd name="connsiteX1516" fmla="*/ 476797 w 1973551"/>
                <a:gd name="connsiteY1516" fmla="*/ 2101576 h 2918533"/>
                <a:gd name="connsiteX1517" fmla="*/ 476993 w 1973551"/>
                <a:gd name="connsiteY1517" fmla="*/ 2101054 h 2918533"/>
                <a:gd name="connsiteX1518" fmla="*/ 478102 w 1973551"/>
                <a:gd name="connsiteY1518" fmla="*/ 2101054 h 2918533"/>
                <a:gd name="connsiteX1519" fmla="*/ 478690 w 1973551"/>
                <a:gd name="connsiteY1519" fmla="*/ 2101706 h 2918533"/>
                <a:gd name="connsiteX1520" fmla="*/ 479407 w 1973551"/>
                <a:gd name="connsiteY1520" fmla="*/ 2101902 h 2918533"/>
                <a:gd name="connsiteX1521" fmla="*/ 479603 w 1973551"/>
                <a:gd name="connsiteY1521" fmla="*/ 2101576 h 2918533"/>
                <a:gd name="connsiteX1522" fmla="*/ 480712 w 1973551"/>
                <a:gd name="connsiteY1522" fmla="*/ 2101576 h 2918533"/>
                <a:gd name="connsiteX1523" fmla="*/ 481104 w 1973551"/>
                <a:gd name="connsiteY1523" fmla="*/ 2100597 h 2918533"/>
                <a:gd name="connsiteX1524" fmla="*/ 507270 w 1973551"/>
                <a:gd name="connsiteY1524" fmla="*/ 2037759 h 2918533"/>
                <a:gd name="connsiteX1525" fmla="*/ 509489 w 1973551"/>
                <a:gd name="connsiteY1525" fmla="*/ 2037759 h 2918533"/>
                <a:gd name="connsiteX1526" fmla="*/ 509228 w 1973551"/>
                <a:gd name="connsiteY1526" fmla="*/ 2037825 h 2918533"/>
                <a:gd name="connsiteX1527" fmla="*/ 509815 w 1973551"/>
                <a:gd name="connsiteY1527" fmla="*/ 2039325 h 2918533"/>
                <a:gd name="connsiteX1528" fmla="*/ 511316 w 1973551"/>
                <a:gd name="connsiteY1528" fmla="*/ 2039521 h 2918533"/>
                <a:gd name="connsiteX1529" fmla="*/ 511316 w 1973551"/>
                <a:gd name="connsiteY1529" fmla="*/ 2040826 h 2918533"/>
                <a:gd name="connsiteX1530" fmla="*/ 511903 w 1973551"/>
                <a:gd name="connsiteY1530" fmla="*/ 2041152 h 2918533"/>
                <a:gd name="connsiteX1531" fmla="*/ 511511 w 1973551"/>
                <a:gd name="connsiteY1531" fmla="*/ 2043632 h 2918533"/>
                <a:gd name="connsiteX1532" fmla="*/ 511903 w 1973551"/>
                <a:gd name="connsiteY1532" fmla="*/ 2043958 h 2918533"/>
                <a:gd name="connsiteX1533" fmla="*/ 513404 w 1973551"/>
                <a:gd name="connsiteY1533" fmla="*/ 2043958 h 2918533"/>
                <a:gd name="connsiteX1534" fmla="*/ 513991 w 1973551"/>
                <a:gd name="connsiteY1534" fmla="*/ 2045133 h 2918533"/>
                <a:gd name="connsiteX1535" fmla="*/ 512490 w 1973551"/>
                <a:gd name="connsiteY1535" fmla="*/ 2045981 h 2918533"/>
                <a:gd name="connsiteX1536" fmla="*/ 512099 w 1973551"/>
                <a:gd name="connsiteY1536" fmla="*/ 2047612 h 2918533"/>
                <a:gd name="connsiteX1537" fmla="*/ 510989 w 1973551"/>
                <a:gd name="connsiteY1537" fmla="*/ 2048591 h 2918533"/>
                <a:gd name="connsiteX1538" fmla="*/ 511185 w 1973551"/>
                <a:gd name="connsiteY1538" fmla="*/ 2050092 h 2918533"/>
                <a:gd name="connsiteX1539" fmla="*/ 510272 w 1973551"/>
                <a:gd name="connsiteY1539" fmla="*/ 2050418 h 2918533"/>
                <a:gd name="connsiteX1540" fmla="*/ 510663 w 1973551"/>
                <a:gd name="connsiteY1540" fmla="*/ 2051266 h 2918533"/>
                <a:gd name="connsiteX1541" fmla="*/ 509750 w 1973551"/>
                <a:gd name="connsiteY1541" fmla="*/ 2053616 h 2918533"/>
                <a:gd name="connsiteX1542" fmla="*/ 508249 w 1973551"/>
                <a:gd name="connsiteY1542" fmla="*/ 2053942 h 2918533"/>
                <a:gd name="connsiteX1543" fmla="*/ 508445 w 1973551"/>
                <a:gd name="connsiteY1543" fmla="*/ 2055443 h 2918533"/>
                <a:gd name="connsiteX1544" fmla="*/ 508249 w 1973551"/>
                <a:gd name="connsiteY1544" fmla="*/ 2056421 h 2918533"/>
                <a:gd name="connsiteX1545" fmla="*/ 507662 w 1973551"/>
                <a:gd name="connsiteY1545" fmla="*/ 2056617 h 2918533"/>
                <a:gd name="connsiteX1546" fmla="*/ 507857 w 1973551"/>
                <a:gd name="connsiteY1546" fmla="*/ 2057922 h 2918533"/>
                <a:gd name="connsiteX1547" fmla="*/ 506357 w 1973551"/>
                <a:gd name="connsiteY1547" fmla="*/ 2058770 h 2918533"/>
                <a:gd name="connsiteX1548" fmla="*/ 506552 w 1973551"/>
                <a:gd name="connsiteY1548" fmla="*/ 2059423 h 2918533"/>
                <a:gd name="connsiteX1549" fmla="*/ 506161 w 1973551"/>
                <a:gd name="connsiteY1549" fmla="*/ 2059945 h 2918533"/>
                <a:gd name="connsiteX1550" fmla="*/ 505574 w 1973551"/>
                <a:gd name="connsiteY1550" fmla="*/ 2059945 h 2918533"/>
                <a:gd name="connsiteX1551" fmla="*/ 505182 w 1973551"/>
                <a:gd name="connsiteY1551" fmla="*/ 2060597 h 2918533"/>
                <a:gd name="connsiteX1552" fmla="*/ 505182 w 1973551"/>
                <a:gd name="connsiteY1552" fmla="*/ 2062229 h 2918533"/>
                <a:gd name="connsiteX1553" fmla="*/ 504791 w 1973551"/>
                <a:gd name="connsiteY1553" fmla="*/ 2062033 h 2918533"/>
                <a:gd name="connsiteX1554" fmla="*/ 503681 w 1973551"/>
                <a:gd name="connsiteY1554" fmla="*/ 2063012 h 2918533"/>
                <a:gd name="connsiteX1555" fmla="*/ 503094 w 1973551"/>
                <a:gd name="connsiteY1555" fmla="*/ 2065818 h 2918533"/>
                <a:gd name="connsiteX1556" fmla="*/ 503486 w 1973551"/>
                <a:gd name="connsiteY1556" fmla="*/ 2067123 h 2918533"/>
                <a:gd name="connsiteX1557" fmla="*/ 502376 w 1973551"/>
                <a:gd name="connsiteY1557" fmla="*/ 2068101 h 2918533"/>
                <a:gd name="connsiteX1558" fmla="*/ 502572 w 1973551"/>
                <a:gd name="connsiteY1558" fmla="*/ 2069929 h 2918533"/>
                <a:gd name="connsiteX1559" fmla="*/ 502180 w 1973551"/>
                <a:gd name="connsiteY1559" fmla="*/ 2070777 h 2918533"/>
                <a:gd name="connsiteX1560" fmla="*/ 501789 w 1973551"/>
                <a:gd name="connsiteY1560" fmla="*/ 2071299 h 2918533"/>
                <a:gd name="connsiteX1561" fmla="*/ 500875 w 1973551"/>
                <a:gd name="connsiteY1561" fmla="*/ 2071495 h 2918533"/>
                <a:gd name="connsiteX1562" fmla="*/ 500484 w 1973551"/>
                <a:gd name="connsiteY1562" fmla="*/ 2072343 h 2918533"/>
                <a:gd name="connsiteX1563" fmla="*/ 498070 w 1973551"/>
                <a:gd name="connsiteY1563" fmla="*/ 2072995 h 2918533"/>
                <a:gd name="connsiteX1564" fmla="*/ 497678 w 1973551"/>
                <a:gd name="connsiteY1564" fmla="*/ 2073844 h 2918533"/>
                <a:gd name="connsiteX1565" fmla="*/ 496960 w 1973551"/>
                <a:gd name="connsiteY1565" fmla="*/ 2074366 h 2918533"/>
                <a:gd name="connsiteX1566" fmla="*/ 496569 w 1973551"/>
                <a:gd name="connsiteY1566" fmla="*/ 2075671 h 2918533"/>
                <a:gd name="connsiteX1567" fmla="*/ 496960 w 1973551"/>
                <a:gd name="connsiteY1567" fmla="*/ 2075866 h 2918533"/>
                <a:gd name="connsiteX1568" fmla="*/ 496960 w 1973551"/>
                <a:gd name="connsiteY1568" fmla="*/ 2076519 h 2918533"/>
                <a:gd name="connsiteX1569" fmla="*/ 497874 w 1973551"/>
                <a:gd name="connsiteY1569" fmla="*/ 2077041 h 2918533"/>
                <a:gd name="connsiteX1570" fmla="*/ 497678 w 1973551"/>
                <a:gd name="connsiteY1570" fmla="*/ 2077889 h 2918533"/>
                <a:gd name="connsiteX1571" fmla="*/ 496765 w 1973551"/>
                <a:gd name="connsiteY1571" fmla="*/ 2078411 h 2918533"/>
                <a:gd name="connsiteX1572" fmla="*/ 496765 w 1973551"/>
                <a:gd name="connsiteY1572" fmla="*/ 2078738 h 2918533"/>
                <a:gd name="connsiteX1573" fmla="*/ 493959 w 1973551"/>
                <a:gd name="connsiteY1573" fmla="*/ 2079586 h 2918533"/>
                <a:gd name="connsiteX1574" fmla="*/ 493763 w 1973551"/>
                <a:gd name="connsiteY1574" fmla="*/ 2080238 h 2918533"/>
                <a:gd name="connsiteX1575" fmla="*/ 492654 w 1973551"/>
                <a:gd name="connsiteY1575" fmla="*/ 2080434 h 2918533"/>
                <a:gd name="connsiteX1576" fmla="*/ 493241 w 1973551"/>
                <a:gd name="connsiteY1576" fmla="*/ 2081413 h 2918533"/>
                <a:gd name="connsiteX1577" fmla="*/ 494937 w 1973551"/>
                <a:gd name="connsiteY1577" fmla="*/ 2081739 h 2918533"/>
                <a:gd name="connsiteX1578" fmla="*/ 494546 w 1973551"/>
                <a:gd name="connsiteY1578" fmla="*/ 2083762 h 2918533"/>
                <a:gd name="connsiteX1579" fmla="*/ 496243 w 1973551"/>
                <a:gd name="connsiteY1579" fmla="*/ 2084414 h 2918533"/>
                <a:gd name="connsiteX1580" fmla="*/ 497939 w 1973551"/>
                <a:gd name="connsiteY1580" fmla="*/ 2086437 h 2918533"/>
                <a:gd name="connsiteX1581" fmla="*/ 497939 w 1973551"/>
                <a:gd name="connsiteY1581" fmla="*/ 2086764 h 2918533"/>
                <a:gd name="connsiteX1582" fmla="*/ 496830 w 1973551"/>
                <a:gd name="connsiteY1582" fmla="*/ 2087090 h 2918533"/>
                <a:gd name="connsiteX1583" fmla="*/ 496438 w 1973551"/>
                <a:gd name="connsiteY1583" fmla="*/ 2087938 h 2918533"/>
                <a:gd name="connsiteX1584" fmla="*/ 495720 w 1973551"/>
                <a:gd name="connsiteY1584" fmla="*/ 2088265 h 2918533"/>
                <a:gd name="connsiteX1585" fmla="*/ 495720 w 1973551"/>
                <a:gd name="connsiteY1585" fmla="*/ 2089765 h 2918533"/>
                <a:gd name="connsiteX1586" fmla="*/ 496830 w 1973551"/>
                <a:gd name="connsiteY1586" fmla="*/ 2089765 h 2918533"/>
                <a:gd name="connsiteX1587" fmla="*/ 496830 w 1973551"/>
                <a:gd name="connsiteY1587" fmla="*/ 2091397 h 2918533"/>
                <a:gd name="connsiteX1588" fmla="*/ 496112 w 1973551"/>
                <a:gd name="connsiteY1588" fmla="*/ 2092049 h 2918533"/>
                <a:gd name="connsiteX1589" fmla="*/ 496112 w 1973551"/>
                <a:gd name="connsiteY1589" fmla="*/ 2092571 h 2918533"/>
                <a:gd name="connsiteX1590" fmla="*/ 495003 w 1973551"/>
                <a:gd name="connsiteY1590" fmla="*/ 2093224 h 2918533"/>
                <a:gd name="connsiteX1591" fmla="*/ 494285 w 1973551"/>
                <a:gd name="connsiteY1591" fmla="*/ 2094855 h 2918533"/>
                <a:gd name="connsiteX1592" fmla="*/ 493698 w 1973551"/>
                <a:gd name="connsiteY1592" fmla="*/ 2095051 h 2918533"/>
                <a:gd name="connsiteX1593" fmla="*/ 493502 w 1973551"/>
                <a:gd name="connsiteY1593" fmla="*/ 2095573 h 2918533"/>
                <a:gd name="connsiteX1594" fmla="*/ 492588 w 1973551"/>
                <a:gd name="connsiteY1594" fmla="*/ 2095573 h 2918533"/>
                <a:gd name="connsiteX1595" fmla="*/ 491871 w 1973551"/>
                <a:gd name="connsiteY1595" fmla="*/ 2096878 h 2918533"/>
                <a:gd name="connsiteX1596" fmla="*/ 490761 w 1973551"/>
                <a:gd name="connsiteY1596" fmla="*/ 2097400 h 2918533"/>
                <a:gd name="connsiteX1597" fmla="*/ 490044 w 1973551"/>
                <a:gd name="connsiteY1597" fmla="*/ 2098379 h 2918533"/>
                <a:gd name="connsiteX1598" fmla="*/ 489848 w 1973551"/>
                <a:gd name="connsiteY1598" fmla="*/ 2099553 h 2918533"/>
                <a:gd name="connsiteX1599" fmla="*/ 488021 w 1973551"/>
                <a:gd name="connsiteY1599" fmla="*/ 2099357 h 2918533"/>
                <a:gd name="connsiteX1600" fmla="*/ 486912 w 1973551"/>
                <a:gd name="connsiteY1600" fmla="*/ 2099879 h 2918533"/>
                <a:gd name="connsiteX1601" fmla="*/ 486716 w 1973551"/>
                <a:gd name="connsiteY1601" fmla="*/ 2100532 h 2918533"/>
                <a:gd name="connsiteX1602" fmla="*/ 485215 w 1973551"/>
                <a:gd name="connsiteY1602" fmla="*/ 2100532 h 2918533"/>
                <a:gd name="connsiteX1603" fmla="*/ 484497 w 1973551"/>
                <a:gd name="connsiteY1603" fmla="*/ 2099684 h 2918533"/>
                <a:gd name="connsiteX1604" fmla="*/ 485215 w 1973551"/>
                <a:gd name="connsiteY1604" fmla="*/ 2098509 h 2918533"/>
                <a:gd name="connsiteX1605" fmla="*/ 484693 w 1973551"/>
                <a:gd name="connsiteY1605" fmla="*/ 2098183 h 2918533"/>
                <a:gd name="connsiteX1606" fmla="*/ 484497 w 1973551"/>
                <a:gd name="connsiteY1606" fmla="*/ 2097530 h 2918533"/>
                <a:gd name="connsiteX1607" fmla="*/ 484497 w 1973551"/>
                <a:gd name="connsiteY1607" fmla="*/ 2097008 h 2918533"/>
                <a:gd name="connsiteX1608" fmla="*/ 485215 w 1973551"/>
                <a:gd name="connsiteY1608" fmla="*/ 2096356 h 2918533"/>
                <a:gd name="connsiteX1609" fmla="*/ 485215 w 1973551"/>
                <a:gd name="connsiteY1609" fmla="*/ 2094855 h 2918533"/>
                <a:gd name="connsiteX1610" fmla="*/ 484693 w 1973551"/>
                <a:gd name="connsiteY1610" fmla="*/ 2094529 h 2918533"/>
                <a:gd name="connsiteX1611" fmla="*/ 484693 w 1973551"/>
                <a:gd name="connsiteY1611" fmla="*/ 2093680 h 2918533"/>
                <a:gd name="connsiteX1612" fmla="*/ 484301 w 1973551"/>
                <a:gd name="connsiteY1612" fmla="*/ 2093354 h 2918533"/>
                <a:gd name="connsiteX1613" fmla="*/ 482996 w 1973551"/>
                <a:gd name="connsiteY1613" fmla="*/ 2093876 h 2918533"/>
                <a:gd name="connsiteX1614" fmla="*/ 481887 w 1973551"/>
                <a:gd name="connsiteY1614" fmla="*/ 2095377 h 2918533"/>
                <a:gd name="connsiteX1615" fmla="*/ 482474 w 1973551"/>
                <a:gd name="connsiteY1615" fmla="*/ 2096878 h 2918533"/>
                <a:gd name="connsiteX1616" fmla="*/ 481757 w 1973551"/>
                <a:gd name="connsiteY1616" fmla="*/ 2096878 h 2918533"/>
                <a:gd name="connsiteX1617" fmla="*/ 481561 w 1973551"/>
                <a:gd name="connsiteY1617" fmla="*/ 2097204 h 2918533"/>
                <a:gd name="connsiteX1618" fmla="*/ 479734 w 1973551"/>
                <a:gd name="connsiteY1618" fmla="*/ 2096878 h 2918533"/>
                <a:gd name="connsiteX1619" fmla="*/ 479538 w 1973551"/>
                <a:gd name="connsiteY1619" fmla="*/ 2097726 h 2918533"/>
                <a:gd name="connsiteX1620" fmla="*/ 478951 w 1973551"/>
                <a:gd name="connsiteY1620" fmla="*/ 2098052 h 2918533"/>
                <a:gd name="connsiteX1621" fmla="*/ 478037 w 1973551"/>
                <a:gd name="connsiteY1621" fmla="*/ 2098052 h 2918533"/>
                <a:gd name="connsiteX1622" fmla="*/ 477319 w 1973551"/>
                <a:gd name="connsiteY1622" fmla="*/ 2096747 h 2918533"/>
                <a:gd name="connsiteX1623" fmla="*/ 474318 w 1973551"/>
                <a:gd name="connsiteY1623" fmla="*/ 2096943 h 2918533"/>
                <a:gd name="connsiteX1624" fmla="*/ 474122 w 1973551"/>
                <a:gd name="connsiteY1624" fmla="*/ 2096617 h 2918533"/>
                <a:gd name="connsiteX1625" fmla="*/ 472817 w 1973551"/>
                <a:gd name="connsiteY1625" fmla="*/ 2096617 h 2918533"/>
                <a:gd name="connsiteX1626" fmla="*/ 472817 w 1973551"/>
                <a:gd name="connsiteY1626" fmla="*/ 2096095 h 2918533"/>
                <a:gd name="connsiteX1627" fmla="*/ 473535 w 1973551"/>
                <a:gd name="connsiteY1627" fmla="*/ 2095899 h 2918533"/>
                <a:gd name="connsiteX1628" fmla="*/ 473535 w 1973551"/>
                <a:gd name="connsiteY1628" fmla="*/ 2095246 h 2918533"/>
                <a:gd name="connsiteX1629" fmla="*/ 474122 w 1973551"/>
                <a:gd name="connsiteY1629" fmla="*/ 2095246 h 2918533"/>
                <a:gd name="connsiteX1630" fmla="*/ 474514 w 1973551"/>
                <a:gd name="connsiteY1630" fmla="*/ 2094594 h 2918533"/>
                <a:gd name="connsiteX1631" fmla="*/ 476732 w 1973551"/>
                <a:gd name="connsiteY1631" fmla="*/ 2093419 h 2918533"/>
                <a:gd name="connsiteX1632" fmla="*/ 477841 w 1973551"/>
                <a:gd name="connsiteY1632" fmla="*/ 2092114 h 2918533"/>
                <a:gd name="connsiteX1633" fmla="*/ 477841 w 1973551"/>
                <a:gd name="connsiteY1633" fmla="*/ 2091592 h 2918533"/>
                <a:gd name="connsiteX1634" fmla="*/ 477124 w 1973551"/>
                <a:gd name="connsiteY1634" fmla="*/ 2090744 h 2918533"/>
                <a:gd name="connsiteX1635" fmla="*/ 476210 w 1973551"/>
                <a:gd name="connsiteY1635" fmla="*/ 2090418 h 2918533"/>
                <a:gd name="connsiteX1636" fmla="*/ 474905 w 1973551"/>
                <a:gd name="connsiteY1636" fmla="*/ 2090744 h 2918533"/>
                <a:gd name="connsiteX1637" fmla="*/ 474318 w 1973551"/>
                <a:gd name="connsiteY1637" fmla="*/ 2091919 h 2918533"/>
                <a:gd name="connsiteX1638" fmla="*/ 473731 w 1973551"/>
                <a:gd name="connsiteY1638" fmla="*/ 2091919 h 2918533"/>
                <a:gd name="connsiteX1639" fmla="*/ 472621 w 1973551"/>
                <a:gd name="connsiteY1639" fmla="*/ 2093093 h 2918533"/>
                <a:gd name="connsiteX1640" fmla="*/ 471316 w 1973551"/>
                <a:gd name="connsiteY1640" fmla="*/ 2093419 h 2918533"/>
                <a:gd name="connsiteX1641" fmla="*/ 470729 w 1973551"/>
                <a:gd name="connsiteY1641" fmla="*/ 2093941 h 2918533"/>
                <a:gd name="connsiteX1642" fmla="*/ 470533 w 1973551"/>
                <a:gd name="connsiteY1642" fmla="*/ 2094790 h 2918533"/>
                <a:gd name="connsiteX1643" fmla="*/ 469620 w 1973551"/>
                <a:gd name="connsiteY1643" fmla="*/ 2095312 h 2918533"/>
                <a:gd name="connsiteX1644" fmla="*/ 469620 w 1973551"/>
                <a:gd name="connsiteY1644" fmla="*/ 2095834 h 2918533"/>
                <a:gd name="connsiteX1645" fmla="*/ 468510 w 1973551"/>
                <a:gd name="connsiteY1645" fmla="*/ 2096030 h 2918533"/>
                <a:gd name="connsiteX1646" fmla="*/ 467793 w 1973551"/>
                <a:gd name="connsiteY1646" fmla="*/ 2096682 h 2918533"/>
                <a:gd name="connsiteX1647" fmla="*/ 465378 w 1973551"/>
                <a:gd name="connsiteY1647" fmla="*/ 2096356 h 2918533"/>
                <a:gd name="connsiteX1648" fmla="*/ 464661 w 1973551"/>
                <a:gd name="connsiteY1648" fmla="*/ 2095507 h 2918533"/>
                <a:gd name="connsiteX1649" fmla="*/ 464856 w 1973551"/>
                <a:gd name="connsiteY1649" fmla="*/ 2094007 h 2918533"/>
                <a:gd name="connsiteX1650" fmla="*/ 467466 w 1973551"/>
                <a:gd name="connsiteY1650" fmla="*/ 2093485 h 2918533"/>
                <a:gd name="connsiteX1651" fmla="*/ 468184 w 1973551"/>
                <a:gd name="connsiteY1651" fmla="*/ 2092963 h 2918533"/>
                <a:gd name="connsiteX1652" fmla="*/ 468380 w 1973551"/>
                <a:gd name="connsiteY1652" fmla="*/ 2090483 h 2918533"/>
                <a:gd name="connsiteX1653" fmla="*/ 469489 w 1973551"/>
                <a:gd name="connsiteY1653" fmla="*/ 2090157 h 2918533"/>
                <a:gd name="connsiteX1654" fmla="*/ 470403 w 1973551"/>
                <a:gd name="connsiteY1654" fmla="*/ 2089178 h 2918533"/>
                <a:gd name="connsiteX1655" fmla="*/ 471708 w 1973551"/>
                <a:gd name="connsiteY1655" fmla="*/ 2089048 h 2918533"/>
                <a:gd name="connsiteX1656" fmla="*/ 472621 w 1973551"/>
                <a:gd name="connsiteY1656" fmla="*/ 2088395 h 2918533"/>
                <a:gd name="connsiteX1657" fmla="*/ 472034 w 1973551"/>
                <a:gd name="connsiteY1657" fmla="*/ 2085393 h 2918533"/>
                <a:gd name="connsiteX1658" fmla="*/ 473143 w 1973551"/>
                <a:gd name="connsiteY1658" fmla="*/ 2084741 h 2918533"/>
                <a:gd name="connsiteX1659" fmla="*/ 474970 w 1973551"/>
                <a:gd name="connsiteY1659" fmla="*/ 2084741 h 2918533"/>
                <a:gd name="connsiteX1660" fmla="*/ 474970 w 1973551"/>
                <a:gd name="connsiteY1660" fmla="*/ 2084219 h 2918533"/>
                <a:gd name="connsiteX1661" fmla="*/ 475362 w 1973551"/>
                <a:gd name="connsiteY1661" fmla="*/ 2084023 h 2918533"/>
                <a:gd name="connsiteX1662" fmla="*/ 475166 w 1973551"/>
                <a:gd name="connsiteY1662" fmla="*/ 2083501 h 2918533"/>
                <a:gd name="connsiteX1663" fmla="*/ 474579 w 1973551"/>
                <a:gd name="connsiteY1663" fmla="*/ 2083501 h 2918533"/>
                <a:gd name="connsiteX1664" fmla="*/ 473992 w 1973551"/>
                <a:gd name="connsiteY1664" fmla="*/ 2084154 h 2918533"/>
                <a:gd name="connsiteX1665" fmla="*/ 472164 w 1973551"/>
                <a:gd name="connsiteY1665" fmla="*/ 2084349 h 2918533"/>
                <a:gd name="connsiteX1666" fmla="*/ 471577 w 1973551"/>
                <a:gd name="connsiteY1666" fmla="*/ 2083501 h 2918533"/>
                <a:gd name="connsiteX1667" fmla="*/ 470990 w 1973551"/>
                <a:gd name="connsiteY1667" fmla="*/ 2083697 h 2918533"/>
                <a:gd name="connsiteX1668" fmla="*/ 470794 w 1973551"/>
                <a:gd name="connsiteY1668" fmla="*/ 2082522 h 2918533"/>
                <a:gd name="connsiteX1669" fmla="*/ 471381 w 1973551"/>
                <a:gd name="connsiteY1669" fmla="*/ 2081870 h 2918533"/>
                <a:gd name="connsiteX1670" fmla="*/ 472491 w 1973551"/>
                <a:gd name="connsiteY1670" fmla="*/ 2081870 h 2918533"/>
                <a:gd name="connsiteX1671" fmla="*/ 473209 w 1973551"/>
                <a:gd name="connsiteY1671" fmla="*/ 2081021 h 2918533"/>
                <a:gd name="connsiteX1672" fmla="*/ 475036 w 1973551"/>
                <a:gd name="connsiteY1672" fmla="*/ 2080369 h 2918533"/>
                <a:gd name="connsiteX1673" fmla="*/ 475753 w 1973551"/>
                <a:gd name="connsiteY1673" fmla="*/ 2079390 h 2918533"/>
                <a:gd name="connsiteX1674" fmla="*/ 473339 w 1973551"/>
                <a:gd name="connsiteY1674" fmla="*/ 2078868 h 2918533"/>
                <a:gd name="connsiteX1675" fmla="*/ 472752 w 1973551"/>
                <a:gd name="connsiteY1675" fmla="*/ 2079194 h 2918533"/>
                <a:gd name="connsiteX1676" fmla="*/ 470337 w 1973551"/>
                <a:gd name="connsiteY1676" fmla="*/ 2079064 h 2918533"/>
                <a:gd name="connsiteX1677" fmla="*/ 470337 w 1973551"/>
                <a:gd name="connsiteY1677" fmla="*/ 2078738 h 2918533"/>
                <a:gd name="connsiteX1678" fmla="*/ 471642 w 1973551"/>
                <a:gd name="connsiteY1678" fmla="*/ 2078411 h 2918533"/>
                <a:gd name="connsiteX1679" fmla="*/ 472230 w 1973551"/>
                <a:gd name="connsiteY1679" fmla="*/ 2077759 h 2918533"/>
                <a:gd name="connsiteX1680" fmla="*/ 473339 w 1973551"/>
                <a:gd name="connsiteY1680" fmla="*/ 2077759 h 2918533"/>
                <a:gd name="connsiteX1681" fmla="*/ 473926 w 1973551"/>
                <a:gd name="connsiteY1681" fmla="*/ 2076780 h 2918533"/>
                <a:gd name="connsiteX1682" fmla="*/ 474644 w 1973551"/>
                <a:gd name="connsiteY1682" fmla="*/ 2076780 h 2918533"/>
                <a:gd name="connsiteX1683" fmla="*/ 475036 w 1973551"/>
                <a:gd name="connsiteY1683" fmla="*/ 2075475 h 2918533"/>
                <a:gd name="connsiteX1684" fmla="*/ 477254 w 1973551"/>
                <a:gd name="connsiteY1684" fmla="*/ 2073974 h 2918533"/>
                <a:gd name="connsiteX1685" fmla="*/ 476145 w 1973551"/>
                <a:gd name="connsiteY1685" fmla="*/ 2073322 h 2918533"/>
                <a:gd name="connsiteX1686" fmla="*/ 473535 w 1973551"/>
                <a:gd name="connsiteY1686" fmla="*/ 2072995 h 2918533"/>
                <a:gd name="connsiteX1687" fmla="*/ 473535 w 1973551"/>
                <a:gd name="connsiteY1687" fmla="*/ 2072017 h 2918533"/>
                <a:gd name="connsiteX1688" fmla="*/ 474644 w 1973551"/>
                <a:gd name="connsiteY1688" fmla="*/ 2070842 h 2918533"/>
                <a:gd name="connsiteX1689" fmla="*/ 474644 w 1973551"/>
                <a:gd name="connsiteY1689" fmla="*/ 2069015 h 2918533"/>
                <a:gd name="connsiteX1690" fmla="*/ 475949 w 1973551"/>
                <a:gd name="connsiteY1690" fmla="*/ 2066862 h 2918533"/>
                <a:gd name="connsiteX1691" fmla="*/ 475949 w 1973551"/>
                <a:gd name="connsiteY1691" fmla="*/ 2066209 h 2918533"/>
                <a:gd name="connsiteX1692" fmla="*/ 477254 w 1973551"/>
                <a:gd name="connsiteY1692" fmla="*/ 2065557 h 2918533"/>
                <a:gd name="connsiteX1693" fmla="*/ 478951 w 1973551"/>
                <a:gd name="connsiteY1693" fmla="*/ 2063208 h 2918533"/>
                <a:gd name="connsiteX1694" fmla="*/ 479538 w 1973551"/>
                <a:gd name="connsiteY1694" fmla="*/ 2063012 h 2918533"/>
                <a:gd name="connsiteX1695" fmla="*/ 479538 w 1973551"/>
                <a:gd name="connsiteY1695" fmla="*/ 2062033 h 2918533"/>
                <a:gd name="connsiteX1696" fmla="*/ 480256 w 1973551"/>
                <a:gd name="connsiteY1696" fmla="*/ 2060859 h 2918533"/>
                <a:gd name="connsiteX1697" fmla="*/ 480974 w 1973551"/>
                <a:gd name="connsiteY1697" fmla="*/ 2060532 h 2918533"/>
                <a:gd name="connsiteX1698" fmla="*/ 481887 w 1973551"/>
                <a:gd name="connsiteY1698" fmla="*/ 2060728 h 2918533"/>
                <a:gd name="connsiteX1699" fmla="*/ 483388 w 1973551"/>
                <a:gd name="connsiteY1699" fmla="*/ 2058705 h 2918533"/>
                <a:gd name="connsiteX1700" fmla="*/ 484693 w 1973551"/>
                <a:gd name="connsiteY1700" fmla="*/ 2058510 h 2918533"/>
                <a:gd name="connsiteX1701" fmla="*/ 485411 w 1973551"/>
                <a:gd name="connsiteY1701" fmla="*/ 2057857 h 2918533"/>
                <a:gd name="connsiteX1702" fmla="*/ 485998 w 1973551"/>
                <a:gd name="connsiteY1702" fmla="*/ 2058053 h 2918533"/>
                <a:gd name="connsiteX1703" fmla="*/ 487825 w 1973551"/>
                <a:gd name="connsiteY1703" fmla="*/ 2056552 h 2918533"/>
                <a:gd name="connsiteX1704" fmla="*/ 487629 w 1973551"/>
                <a:gd name="connsiteY1704" fmla="*/ 2056030 h 2918533"/>
                <a:gd name="connsiteX1705" fmla="*/ 486716 w 1973551"/>
                <a:gd name="connsiteY1705" fmla="*/ 2056030 h 2918533"/>
                <a:gd name="connsiteX1706" fmla="*/ 486716 w 1973551"/>
                <a:gd name="connsiteY1706" fmla="*/ 2054203 h 2918533"/>
                <a:gd name="connsiteX1707" fmla="*/ 486912 w 1973551"/>
                <a:gd name="connsiteY1707" fmla="*/ 2053877 h 2918533"/>
                <a:gd name="connsiteX1708" fmla="*/ 487825 w 1973551"/>
                <a:gd name="connsiteY1708" fmla="*/ 2054072 h 2918533"/>
                <a:gd name="connsiteX1709" fmla="*/ 488543 w 1973551"/>
                <a:gd name="connsiteY1709" fmla="*/ 2053746 h 2918533"/>
                <a:gd name="connsiteX1710" fmla="*/ 488739 w 1973551"/>
                <a:gd name="connsiteY1710" fmla="*/ 2053224 h 2918533"/>
                <a:gd name="connsiteX1711" fmla="*/ 489456 w 1973551"/>
                <a:gd name="connsiteY1711" fmla="*/ 2053028 h 2918533"/>
                <a:gd name="connsiteX1712" fmla="*/ 489848 w 1973551"/>
                <a:gd name="connsiteY1712" fmla="*/ 2052180 h 2918533"/>
                <a:gd name="connsiteX1713" fmla="*/ 490761 w 1973551"/>
                <a:gd name="connsiteY1713" fmla="*/ 2052376 h 2918533"/>
                <a:gd name="connsiteX1714" fmla="*/ 490761 w 1973551"/>
                <a:gd name="connsiteY1714" fmla="*/ 2053028 h 2918533"/>
                <a:gd name="connsiteX1715" fmla="*/ 491479 w 1973551"/>
                <a:gd name="connsiteY1715" fmla="*/ 2053224 h 2918533"/>
                <a:gd name="connsiteX1716" fmla="*/ 491871 w 1973551"/>
                <a:gd name="connsiteY1716" fmla="*/ 2053877 h 2918533"/>
                <a:gd name="connsiteX1717" fmla="*/ 493567 w 1973551"/>
                <a:gd name="connsiteY1717" fmla="*/ 2053877 h 2918533"/>
                <a:gd name="connsiteX1718" fmla="*/ 494154 w 1973551"/>
                <a:gd name="connsiteY1718" fmla="*/ 2054203 h 2918533"/>
                <a:gd name="connsiteX1719" fmla="*/ 494350 w 1973551"/>
                <a:gd name="connsiteY1719" fmla="*/ 2055051 h 2918533"/>
                <a:gd name="connsiteX1720" fmla="*/ 495068 w 1973551"/>
                <a:gd name="connsiteY1720" fmla="*/ 2055704 h 2918533"/>
                <a:gd name="connsiteX1721" fmla="*/ 496895 w 1973551"/>
                <a:gd name="connsiteY1721" fmla="*/ 2055377 h 2918533"/>
                <a:gd name="connsiteX1722" fmla="*/ 498200 w 1973551"/>
                <a:gd name="connsiteY1722" fmla="*/ 2054399 h 2918533"/>
                <a:gd name="connsiteX1723" fmla="*/ 498787 w 1973551"/>
                <a:gd name="connsiteY1723" fmla="*/ 2052767 h 2918533"/>
                <a:gd name="connsiteX1724" fmla="*/ 498070 w 1973551"/>
                <a:gd name="connsiteY1724" fmla="*/ 2052115 h 2918533"/>
                <a:gd name="connsiteX1725" fmla="*/ 498265 w 1973551"/>
                <a:gd name="connsiteY1725" fmla="*/ 2050810 h 2918533"/>
                <a:gd name="connsiteX1726" fmla="*/ 497678 w 1973551"/>
                <a:gd name="connsiteY1726" fmla="*/ 2050157 h 2918533"/>
                <a:gd name="connsiteX1727" fmla="*/ 498396 w 1973551"/>
                <a:gd name="connsiteY1727" fmla="*/ 2049635 h 2918533"/>
                <a:gd name="connsiteX1728" fmla="*/ 498592 w 1973551"/>
                <a:gd name="connsiteY1728" fmla="*/ 2048983 h 2918533"/>
                <a:gd name="connsiteX1729" fmla="*/ 496895 w 1973551"/>
                <a:gd name="connsiteY1729" fmla="*/ 2049113 h 2918533"/>
                <a:gd name="connsiteX1730" fmla="*/ 496895 w 1973551"/>
                <a:gd name="connsiteY1730" fmla="*/ 2048461 h 2918533"/>
                <a:gd name="connsiteX1731" fmla="*/ 497287 w 1973551"/>
                <a:gd name="connsiteY1731" fmla="*/ 2048461 h 2918533"/>
                <a:gd name="connsiteX1732" fmla="*/ 498787 w 1973551"/>
                <a:gd name="connsiteY1732" fmla="*/ 2045329 h 2918533"/>
                <a:gd name="connsiteX1733" fmla="*/ 499505 w 1973551"/>
                <a:gd name="connsiteY1733" fmla="*/ 2045133 h 2918533"/>
                <a:gd name="connsiteX1734" fmla="*/ 500614 w 1973551"/>
                <a:gd name="connsiteY1734" fmla="*/ 2045785 h 2918533"/>
                <a:gd name="connsiteX1735" fmla="*/ 501528 w 1973551"/>
                <a:gd name="connsiteY1735" fmla="*/ 2045590 h 2918533"/>
                <a:gd name="connsiteX1736" fmla="*/ 501724 w 1973551"/>
                <a:gd name="connsiteY1736" fmla="*/ 2045263 h 2918533"/>
                <a:gd name="connsiteX1737" fmla="*/ 501136 w 1973551"/>
                <a:gd name="connsiteY1737" fmla="*/ 2044089 h 2918533"/>
                <a:gd name="connsiteX1738" fmla="*/ 502050 w 1973551"/>
                <a:gd name="connsiteY1738" fmla="*/ 2043110 h 2918533"/>
                <a:gd name="connsiteX1739" fmla="*/ 503159 w 1973551"/>
                <a:gd name="connsiteY1739" fmla="*/ 2042784 h 2918533"/>
                <a:gd name="connsiteX1740" fmla="*/ 504660 w 1973551"/>
                <a:gd name="connsiteY1740" fmla="*/ 2043110 h 2918533"/>
                <a:gd name="connsiteX1741" fmla="*/ 505052 w 1973551"/>
                <a:gd name="connsiteY1741" fmla="*/ 2042784 h 2918533"/>
                <a:gd name="connsiteX1742" fmla="*/ 505052 w 1973551"/>
                <a:gd name="connsiteY1742" fmla="*/ 2041479 h 2918533"/>
                <a:gd name="connsiteX1743" fmla="*/ 505965 w 1973551"/>
                <a:gd name="connsiteY1743" fmla="*/ 2040630 h 2918533"/>
                <a:gd name="connsiteX1744" fmla="*/ 507792 w 1973551"/>
                <a:gd name="connsiteY1744" fmla="*/ 2040108 h 2918533"/>
                <a:gd name="connsiteX1745" fmla="*/ 507988 w 1973551"/>
                <a:gd name="connsiteY1745" fmla="*/ 2039260 h 2918533"/>
                <a:gd name="connsiteX1746" fmla="*/ 507074 w 1973551"/>
                <a:gd name="connsiteY1746" fmla="*/ 2038934 h 2918533"/>
                <a:gd name="connsiteX1747" fmla="*/ 654936 w 1973551"/>
                <a:gd name="connsiteY1747" fmla="*/ 2027188 h 2918533"/>
                <a:gd name="connsiteX1748" fmla="*/ 655654 w 1973551"/>
                <a:gd name="connsiteY1748" fmla="*/ 2027188 h 2918533"/>
                <a:gd name="connsiteX1749" fmla="*/ 655654 w 1973551"/>
                <a:gd name="connsiteY1749" fmla="*/ 2027841 h 2918533"/>
                <a:gd name="connsiteX1750" fmla="*/ 656175 w 1973551"/>
                <a:gd name="connsiteY1750" fmla="*/ 2028363 h 2918533"/>
                <a:gd name="connsiteX1751" fmla="*/ 657481 w 1973551"/>
                <a:gd name="connsiteY1751" fmla="*/ 2028559 h 2918533"/>
                <a:gd name="connsiteX1752" fmla="*/ 658786 w 1973551"/>
                <a:gd name="connsiteY1752" fmla="*/ 2031038 h 2918533"/>
                <a:gd name="connsiteX1753" fmla="*/ 659503 w 1973551"/>
                <a:gd name="connsiteY1753" fmla="*/ 2031365 h 2918533"/>
                <a:gd name="connsiteX1754" fmla="*/ 659699 w 1973551"/>
                <a:gd name="connsiteY1754" fmla="*/ 2032670 h 2918533"/>
                <a:gd name="connsiteX1755" fmla="*/ 660417 w 1973551"/>
                <a:gd name="connsiteY1755" fmla="*/ 2033518 h 2918533"/>
                <a:gd name="connsiteX1756" fmla="*/ 661330 w 1973551"/>
                <a:gd name="connsiteY1756" fmla="*/ 2035671 h 2918533"/>
                <a:gd name="connsiteX1757" fmla="*/ 660939 w 1973551"/>
                <a:gd name="connsiteY1757" fmla="*/ 2036650 h 2918533"/>
                <a:gd name="connsiteX1758" fmla="*/ 661135 w 1973551"/>
                <a:gd name="connsiteY1758" fmla="*/ 2039456 h 2918533"/>
                <a:gd name="connsiteX1759" fmla="*/ 662635 w 1973551"/>
                <a:gd name="connsiteY1759" fmla="*/ 2039978 h 2918533"/>
                <a:gd name="connsiteX1760" fmla="*/ 662440 w 1973551"/>
                <a:gd name="connsiteY1760" fmla="*/ 2042784 h 2918533"/>
                <a:gd name="connsiteX1761" fmla="*/ 660613 w 1973551"/>
                <a:gd name="connsiteY1761" fmla="*/ 2043436 h 2918533"/>
                <a:gd name="connsiteX1762" fmla="*/ 660613 w 1973551"/>
                <a:gd name="connsiteY1762" fmla="*/ 2044741 h 2918533"/>
                <a:gd name="connsiteX1763" fmla="*/ 661135 w 1973551"/>
                <a:gd name="connsiteY1763" fmla="*/ 2045067 h 2918533"/>
                <a:gd name="connsiteX1764" fmla="*/ 662244 w 1973551"/>
                <a:gd name="connsiteY1764" fmla="*/ 2047547 h 2918533"/>
                <a:gd name="connsiteX1765" fmla="*/ 662831 w 1973551"/>
                <a:gd name="connsiteY1765" fmla="*/ 2048069 h 2918533"/>
                <a:gd name="connsiteX1766" fmla="*/ 662244 w 1973551"/>
                <a:gd name="connsiteY1766" fmla="*/ 2051723 h 2918533"/>
                <a:gd name="connsiteX1767" fmla="*/ 661526 w 1973551"/>
                <a:gd name="connsiteY1767" fmla="*/ 2053028 h 2918533"/>
                <a:gd name="connsiteX1768" fmla="*/ 660417 w 1973551"/>
                <a:gd name="connsiteY1768" fmla="*/ 2053028 h 2918533"/>
                <a:gd name="connsiteX1769" fmla="*/ 659699 w 1973551"/>
                <a:gd name="connsiteY1769" fmla="*/ 2053550 h 2918533"/>
                <a:gd name="connsiteX1770" fmla="*/ 659503 w 1973551"/>
                <a:gd name="connsiteY1770" fmla="*/ 2056682 h 2918533"/>
                <a:gd name="connsiteX1771" fmla="*/ 658198 w 1973551"/>
                <a:gd name="connsiteY1771" fmla="*/ 2057857 h 2918533"/>
                <a:gd name="connsiteX1772" fmla="*/ 657807 w 1973551"/>
                <a:gd name="connsiteY1772" fmla="*/ 2058705 h 2918533"/>
                <a:gd name="connsiteX1773" fmla="*/ 657220 w 1973551"/>
                <a:gd name="connsiteY1773" fmla="*/ 2058836 h 2918533"/>
                <a:gd name="connsiteX1774" fmla="*/ 656502 w 1973551"/>
                <a:gd name="connsiteY1774" fmla="*/ 2060141 h 2918533"/>
                <a:gd name="connsiteX1775" fmla="*/ 655784 w 1973551"/>
                <a:gd name="connsiteY1775" fmla="*/ 2060467 h 2918533"/>
                <a:gd name="connsiteX1776" fmla="*/ 655066 w 1973551"/>
                <a:gd name="connsiteY1776" fmla="*/ 2063469 h 2918533"/>
                <a:gd name="connsiteX1777" fmla="*/ 653565 w 1973551"/>
                <a:gd name="connsiteY1777" fmla="*/ 2065296 h 2918533"/>
                <a:gd name="connsiteX1778" fmla="*/ 652065 w 1973551"/>
                <a:gd name="connsiteY1778" fmla="*/ 2068624 h 2918533"/>
                <a:gd name="connsiteX1779" fmla="*/ 650760 w 1973551"/>
                <a:gd name="connsiteY1779" fmla="*/ 2069472 h 2918533"/>
                <a:gd name="connsiteX1780" fmla="*/ 650172 w 1973551"/>
                <a:gd name="connsiteY1780" fmla="*/ 2071625 h 2918533"/>
                <a:gd name="connsiteX1781" fmla="*/ 648345 w 1973551"/>
                <a:gd name="connsiteY1781" fmla="*/ 2073256 h 2918533"/>
                <a:gd name="connsiteX1782" fmla="*/ 647432 w 1973551"/>
                <a:gd name="connsiteY1782" fmla="*/ 2076062 h 2918533"/>
                <a:gd name="connsiteX1783" fmla="*/ 645409 w 1973551"/>
                <a:gd name="connsiteY1783" fmla="*/ 2078868 h 2918533"/>
                <a:gd name="connsiteX1784" fmla="*/ 643190 w 1973551"/>
                <a:gd name="connsiteY1784" fmla="*/ 2083371 h 2918533"/>
                <a:gd name="connsiteX1785" fmla="*/ 642995 w 1973551"/>
                <a:gd name="connsiteY1785" fmla="*/ 2084871 h 2918533"/>
                <a:gd name="connsiteX1786" fmla="*/ 641298 w 1973551"/>
                <a:gd name="connsiteY1786" fmla="*/ 2087025 h 2918533"/>
                <a:gd name="connsiteX1787" fmla="*/ 640906 w 1973551"/>
                <a:gd name="connsiteY1787" fmla="*/ 2088330 h 2918533"/>
                <a:gd name="connsiteX1788" fmla="*/ 640319 w 1973551"/>
                <a:gd name="connsiteY1788" fmla="*/ 2088656 h 2918533"/>
                <a:gd name="connsiteX1789" fmla="*/ 640319 w 1973551"/>
                <a:gd name="connsiteY1789" fmla="*/ 2089961 h 2918533"/>
                <a:gd name="connsiteX1790" fmla="*/ 639601 w 1973551"/>
                <a:gd name="connsiteY1790" fmla="*/ 2091788 h 2918533"/>
                <a:gd name="connsiteX1791" fmla="*/ 639993 w 1973551"/>
                <a:gd name="connsiteY1791" fmla="*/ 2092441 h 2918533"/>
                <a:gd name="connsiteX1792" fmla="*/ 639797 w 1973551"/>
                <a:gd name="connsiteY1792" fmla="*/ 2094463 h 2918533"/>
                <a:gd name="connsiteX1793" fmla="*/ 638492 w 1973551"/>
                <a:gd name="connsiteY1793" fmla="*/ 2095768 h 2918533"/>
                <a:gd name="connsiteX1794" fmla="*/ 637383 w 1973551"/>
                <a:gd name="connsiteY1794" fmla="*/ 2095964 h 2918533"/>
                <a:gd name="connsiteX1795" fmla="*/ 637383 w 1973551"/>
                <a:gd name="connsiteY1795" fmla="*/ 2098444 h 2918533"/>
                <a:gd name="connsiteX1796" fmla="*/ 635360 w 1973551"/>
                <a:gd name="connsiteY1796" fmla="*/ 2099749 h 2918533"/>
                <a:gd name="connsiteX1797" fmla="*/ 636078 w 1973551"/>
                <a:gd name="connsiteY1797" fmla="*/ 2100923 h 2918533"/>
                <a:gd name="connsiteX1798" fmla="*/ 635360 w 1973551"/>
                <a:gd name="connsiteY1798" fmla="*/ 2102228 h 2918533"/>
                <a:gd name="connsiteX1799" fmla="*/ 635556 w 1973551"/>
                <a:gd name="connsiteY1799" fmla="*/ 2103077 h 2918533"/>
                <a:gd name="connsiteX1800" fmla="*/ 633729 w 1973551"/>
                <a:gd name="connsiteY1800" fmla="*/ 2105230 h 2918533"/>
                <a:gd name="connsiteX1801" fmla="*/ 633141 w 1973551"/>
                <a:gd name="connsiteY1801" fmla="*/ 2107188 h 2918533"/>
                <a:gd name="connsiteX1802" fmla="*/ 632424 w 1973551"/>
                <a:gd name="connsiteY1802" fmla="*/ 2107710 h 2918533"/>
                <a:gd name="connsiteX1803" fmla="*/ 632228 w 1973551"/>
                <a:gd name="connsiteY1803" fmla="*/ 2108362 h 2918533"/>
                <a:gd name="connsiteX1804" fmla="*/ 631510 w 1973551"/>
                <a:gd name="connsiteY1804" fmla="*/ 2108688 h 2918533"/>
                <a:gd name="connsiteX1805" fmla="*/ 631119 w 1973551"/>
                <a:gd name="connsiteY1805" fmla="*/ 2108688 h 2918533"/>
                <a:gd name="connsiteX1806" fmla="*/ 630923 w 1973551"/>
                <a:gd name="connsiteY1806" fmla="*/ 2108166 h 2918533"/>
                <a:gd name="connsiteX1807" fmla="*/ 630009 w 1973551"/>
                <a:gd name="connsiteY1807" fmla="*/ 2108166 h 2918533"/>
                <a:gd name="connsiteX1808" fmla="*/ 629422 w 1973551"/>
                <a:gd name="connsiteY1808" fmla="*/ 2108819 h 2918533"/>
                <a:gd name="connsiteX1809" fmla="*/ 627921 w 1973551"/>
                <a:gd name="connsiteY1809" fmla="*/ 2108493 h 2918533"/>
                <a:gd name="connsiteX1810" fmla="*/ 627399 w 1973551"/>
                <a:gd name="connsiteY1810" fmla="*/ 2109341 h 2918533"/>
                <a:gd name="connsiteX1811" fmla="*/ 627399 w 1973551"/>
                <a:gd name="connsiteY1811" fmla="*/ 2111168 h 2918533"/>
                <a:gd name="connsiteX1812" fmla="*/ 626486 w 1973551"/>
                <a:gd name="connsiteY1812" fmla="*/ 2112343 h 2918533"/>
                <a:gd name="connsiteX1813" fmla="*/ 626290 w 1973551"/>
                <a:gd name="connsiteY1813" fmla="*/ 2114496 h 2918533"/>
                <a:gd name="connsiteX1814" fmla="*/ 625377 w 1973551"/>
                <a:gd name="connsiteY1814" fmla="*/ 2115475 h 2918533"/>
                <a:gd name="connsiteX1815" fmla="*/ 625181 w 1973551"/>
                <a:gd name="connsiteY1815" fmla="*/ 2116323 h 2918533"/>
                <a:gd name="connsiteX1816" fmla="*/ 624593 w 1973551"/>
                <a:gd name="connsiteY1816" fmla="*/ 2116519 h 2918533"/>
                <a:gd name="connsiteX1817" fmla="*/ 623680 w 1973551"/>
                <a:gd name="connsiteY1817" fmla="*/ 2117693 h 2918533"/>
                <a:gd name="connsiteX1818" fmla="*/ 623288 w 1973551"/>
                <a:gd name="connsiteY1818" fmla="*/ 2119847 h 2918533"/>
                <a:gd name="connsiteX1819" fmla="*/ 622571 w 1973551"/>
                <a:gd name="connsiteY1819" fmla="*/ 2120695 h 2918533"/>
                <a:gd name="connsiteX1820" fmla="*/ 622375 w 1973551"/>
                <a:gd name="connsiteY1820" fmla="*/ 2124153 h 2918533"/>
                <a:gd name="connsiteX1821" fmla="*/ 621853 w 1973551"/>
                <a:gd name="connsiteY1821" fmla="*/ 2125980 h 2918533"/>
                <a:gd name="connsiteX1822" fmla="*/ 621461 w 1973551"/>
                <a:gd name="connsiteY1822" fmla="*/ 2126828 h 2918533"/>
                <a:gd name="connsiteX1823" fmla="*/ 621070 w 1973551"/>
                <a:gd name="connsiteY1823" fmla="*/ 2126828 h 2918533"/>
                <a:gd name="connsiteX1824" fmla="*/ 620678 w 1973551"/>
                <a:gd name="connsiteY1824" fmla="*/ 2128329 h 2918533"/>
                <a:gd name="connsiteX1825" fmla="*/ 620287 w 1973551"/>
                <a:gd name="connsiteY1825" fmla="*/ 2128329 h 2918533"/>
                <a:gd name="connsiteX1826" fmla="*/ 619373 w 1973551"/>
                <a:gd name="connsiteY1826" fmla="*/ 2131331 h 2918533"/>
                <a:gd name="connsiteX1827" fmla="*/ 617677 w 1973551"/>
                <a:gd name="connsiteY1827" fmla="*/ 2134333 h 2918533"/>
                <a:gd name="connsiteX1828" fmla="*/ 616763 w 1973551"/>
                <a:gd name="connsiteY1828" fmla="*/ 2134528 h 2918533"/>
                <a:gd name="connsiteX1829" fmla="*/ 616959 w 1973551"/>
                <a:gd name="connsiteY1829" fmla="*/ 2135050 h 2918533"/>
                <a:gd name="connsiteX1830" fmla="*/ 615458 w 1973551"/>
                <a:gd name="connsiteY1830" fmla="*/ 2136355 h 2918533"/>
                <a:gd name="connsiteX1831" fmla="*/ 614740 w 1973551"/>
                <a:gd name="connsiteY1831" fmla="*/ 2136029 h 2918533"/>
                <a:gd name="connsiteX1832" fmla="*/ 614023 w 1973551"/>
                <a:gd name="connsiteY1832" fmla="*/ 2134202 h 2918533"/>
                <a:gd name="connsiteX1833" fmla="*/ 613109 w 1973551"/>
                <a:gd name="connsiteY1833" fmla="*/ 2134202 h 2918533"/>
                <a:gd name="connsiteX1834" fmla="*/ 612913 w 1973551"/>
                <a:gd name="connsiteY1834" fmla="*/ 2134528 h 2918533"/>
                <a:gd name="connsiteX1835" fmla="*/ 613305 w 1973551"/>
                <a:gd name="connsiteY1835" fmla="*/ 2135703 h 2918533"/>
                <a:gd name="connsiteX1836" fmla="*/ 613892 w 1973551"/>
                <a:gd name="connsiteY1836" fmla="*/ 2136029 h 2918533"/>
                <a:gd name="connsiteX1837" fmla="*/ 613892 w 1973551"/>
                <a:gd name="connsiteY1837" fmla="*/ 2136682 h 2918533"/>
                <a:gd name="connsiteX1838" fmla="*/ 613501 w 1973551"/>
                <a:gd name="connsiteY1838" fmla="*/ 2137008 h 2918533"/>
                <a:gd name="connsiteX1839" fmla="*/ 613501 w 1973551"/>
                <a:gd name="connsiteY1839" fmla="*/ 2138509 h 2918533"/>
                <a:gd name="connsiteX1840" fmla="*/ 612196 w 1973551"/>
                <a:gd name="connsiteY1840" fmla="*/ 2144642 h 2918533"/>
                <a:gd name="connsiteX1841" fmla="*/ 610369 w 1973551"/>
                <a:gd name="connsiteY1841" fmla="*/ 2148427 h 2918533"/>
                <a:gd name="connsiteX1842" fmla="*/ 609781 w 1973551"/>
                <a:gd name="connsiteY1842" fmla="*/ 2148753 h 2918533"/>
                <a:gd name="connsiteX1843" fmla="*/ 608280 w 1973551"/>
                <a:gd name="connsiteY1843" fmla="*/ 2151429 h 2918533"/>
                <a:gd name="connsiteX1844" fmla="*/ 608476 w 1973551"/>
                <a:gd name="connsiteY1844" fmla="*/ 2152277 h 2918533"/>
                <a:gd name="connsiteX1845" fmla="*/ 608085 w 1973551"/>
                <a:gd name="connsiteY1845" fmla="*/ 2153582 h 2918533"/>
                <a:gd name="connsiteX1846" fmla="*/ 609781 w 1973551"/>
                <a:gd name="connsiteY1846" fmla="*/ 2152603 h 2918533"/>
                <a:gd name="connsiteX1847" fmla="*/ 610173 w 1973551"/>
                <a:gd name="connsiteY1847" fmla="*/ 2152603 h 2918533"/>
                <a:gd name="connsiteX1848" fmla="*/ 610173 w 1973551"/>
                <a:gd name="connsiteY1848" fmla="*/ 2153125 h 2918533"/>
                <a:gd name="connsiteX1849" fmla="*/ 609064 w 1973551"/>
                <a:gd name="connsiteY1849" fmla="*/ 2154756 h 2918533"/>
                <a:gd name="connsiteX1850" fmla="*/ 608476 w 1973551"/>
                <a:gd name="connsiteY1850" fmla="*/ 2156910 h 2918533"/>
                <a:gd name="connsiteX1851" fmla="*/ 607954 w 1973551"/>
                <a:gd name="connsiteY1851" fmla="*/ 2156910 h 2918533"/>
                <a:gd name="connsiteX1852" fmla="*/ 608346 w 1973551"/>
                <a:gd name="connsiteY1852" fmla="*/ 2157888 h 2918533"/>
                <a:gd name="connsiteX1853" fmla="*/ 607628 w 1973551"/>
                <a:gd name="connsiteY1853" fmla="*/ 2160042 h 2918533"/>
                <a:gd name="connsiteX1854" fmla="*/ 606127 w 1973551"/>
                <a:gd name="connsiteY1854" fmla="*/ 2162521 h 2918533"/>
                <a:gd name="connsiteX1855" fmla="*/ 604822 w 1973551"/>
                <a:gd name="connsiteY1855" fmla="*/ 2163696 h 2918533"/>
                <a:gd name="connsiteX1856" fmla="*/ 604104 w 1973551"/>
                <a:gd name="connsiteY1856" fmla="*/ 2165980 h 2918533"/>
                <a:gd name="connsiteX1857" fmla="*/ 602604 w 1973551"/>
                <a:gd name="connsiteY1857" fmla="*/ 2166502 h 2918533"/>
                <a:gd name="connsiteX1858" fmla="*/ 602408 w 1973551"/>
                <a:gd name="connsiteY1858" fmla="*/ 2169503 h 2918533"/>
                <a:gd name="connsiteX1859" fmla="*/ 601886 w 1973551"/>
                <a:gd name="connsiteY1859" fmla="*/ 2169830 h 2918533"/>
                <a:gd name="connsiteX1860" fmla="*/ 601494 w 1973551"/>
                <a:gd name="connsiteY1860" fmla="*/ 2170808 h 2918533"/>
                <a:gd name="connsiteX1861" fmla="*/ 601103 w 1973551"/>
                <a:gd name="connsiteY1861" fmla="*/ 2170808 h 2918533"/>
                <a:gd name="connsiteX1862" fmla="*/ 600581 w 1973551"/>
                <a:gd name="connsiteY1862" fmla="*/ 2172636 h 2918533"/>
                <a:gd name="connsiteX1863" fmla="*/ 599863 w 1973551"/>
                <a:gd name="connsiteY1863" fmla="*/ 2173484 h 2918533"/>
                <a:gd name="connsiteX1864" fmla="*/ 600254 w 1973551"/>
                <a:gd name="connsiteY1864" fmla="*/ 2174658 h 2918533"/>
                <a:gd name="connsiteX1865" fmla="*/ 599863 w 1973551"/>
                <a:gd name="connsiteY1865" fmla="*/ 2175637 h 2918533"/>
                <a:gd name="connsiteX1866" fmla="*/ 600450 w 1973551"/>
                <a:gd name="connsiteY1866" fmla="*/ 2175963 h 2918533"/>
                <a:gd name="connsiteX1867" fmla="*/ 600450 w 1973551"/>
                <a:gd name="connsiteY1867" fmla="*/ 2177138 h 2918533"/>
                <a:gd name="connsiteX1868" fmla="*/ 599863 w 1973551"/>
                <a:gd name="connsiteY1868" fmla="*/ 2178639 h 2918533"/>
                <a:gd name="connsiteX1869" fmla="*/ 599471 w 1973551"/>
                <a:gd name="connsiteY1869" fmla="*/ 2178769 h 2918533"/>
                <a:gd name="connsiteX1870" fmla="*/ 599667 w 1973551"/>
                <a:gd name="connsiteY1870" fmla="*/ 2179748 h 2918533"/>
                <a:gd name="connsiteX1871" fmla="*/ 599080 w 1973551"/>
                <a:gd name="connsiteY1871" fmla="*/ 2180596 h 2918533"/>
                <a:gd name="connsiteX1872" fmla="*/ 599993 w 1973551"/>
                <a:gd name="connsiteY1872" fmla="*/ 2181445 h 2918533"/>
                <a:gd name="connsiteX1873" fmla="*/ 600189 w 1973551"/>
                <a:gd name="connsiteY1873" fmla="*/ 2182423 h 2918533"/>
                <a:gd name="connsiteX1874" fmla="*/ 600907 w 1973551"/>
                <a:gd name="connsiteY1874" fmla="*/ 2182228 h 2918533"/>
                <a:gd name="connsiteX1875" fmla="*/ 601103 w 1973551"/>
                <a:gd name="connsiteY1875" fmla="*/ 2182554 h 2918533"/>
                <a:gd name="connsiteX1876" fmla="*/ 596470 w 1973551"/>
                <a:gd name="connsiteY1876" fmla="*/ 2189144 h 2918533"/>
                <a:gd name="connsiteX1877" fmla="*/ 596078 w 1973551"/>
                <a:gd name="connsiteY1877" fmla="*/ 2189144 h 2918533"/>
                <a:gd name="connsiteX1878" fmla="*/ 596078 w 1973551"/>
                <a:gd name="connsiteY1878" fmla="*/ 2188492 h 2918533"/>
                <a:gd name="connsiteX1879" fmla="*/ 597775 w 1973551"/>
                <a:gd name="connsiteY1879" fmla="*/ 2185164 h 2918533"/>
                <a:gd name="connsiteX1880" fmla="*/ 597579 w 1973551"/>
                <a:gd name="connsiteY1880" fmla="*/ 2181836 h 2918533"/>
                <a:gd name="connsiteX1881" fmla="*/ 596274 w 1973551"/>
                <a:gd name="connsiteY1881" fmla="*/ 2181184 h 2918533"/>
                <a:gd name="connsiteX1882" fmla="*/ 595165 w 1973551"/>
                <a:gd name="connsiteY1882" fmla="*/ 2181184 h 2918533"/>
                <a:gd name="connsiteX1883" fmla="*/ 594056 w 1973551"/>
                <a:gd name="connsiteY1883" fmla="*/ 2181836 h 2918533"/>
                <a:gd name="connsiteX1884" fmla="*/ 593860 w 1973551"/>
                <a:gd name="connsiteY1884" fmla="*/ 2182489 h 2918533"/>
                <a:gd name="connsiteX1885" fmla="*/ 592750 w 1973551"/>
                <a:gd name="connsiteY1885" fmla="*/ 2182684 h 2918533"/>
                <a:gd name="connsiteX1886" fmla="*/ 593142 w 1973551"/>
                <a:gd name="connsiteY1886" fmla="*/ 2183206 h 2918533"/>
                <a:gd name="connsiteX1887" fmla="*/ 592620 w 1973551"/>
                <a:gd name="connsiteY1887" fmla="*/ 2183402 h 2918533"/>
                <a:gd name="connsiteX1888" fmla="*/ 592424 w 1973551"/>
                <a:gd name="connsiteY1888" fmla="*/ 2183924 h 2918533"/>
                <a:gd name="connsiteX1889" fmla="*/ 592424 w 1973551"/>
                <a:gd name="connsiteY1889" fmla="*/ 2184903 h 2918533"/>
                <a:gd name="connsiteX1890" fmla="*/ 591706 w 1973551"/>
                <a:gd name="connsiteY1890" fmla="*/ 2186208 h 2918533"/>
                <a:gd name="connsiteX1891" fmla="*/ 591706 w 1973551"/>
                <a:gd name="connsiteY1891" fmla="*/ 2187709 h 2918533"/>
                <a:gd name="connsiteX1892" fmla="*/ 593011 w 1973551"/>
                <a:gd name="connsiteY1892" fmla="*/ 2189666 h 2918533"/>
                <a:gd name="connsiteX1893" fmla="*/ 593599 w 1973551"/>
                <a:gd name="connsiteY1893" fmla="*/ 2189862 h 2918533"/>
                <a:gd name="connsiteX1894" fmla="*/ 593403 w 1973551"/>
                <a:gd name="connsiteY1894" fmla="*/ 2192015 h 2918533"/>
                <a:gd name="connsiteX1895" fmla="*/ 592685 w 1973551"/>
                <a:gd name="connsiteY1895" fmla="*/ 2192342 h 2918533"/>
                <a:gd name="connsiteX1896" fmla="*/ 592489 w 1973551"/>
                <a:gd name="connsiteY1896" fmla="*/ 2193190 h 2918533"/>
                <a:gd name="connsiteX1897" fmla="*/ 594186 w 1973551"/>
                <a:gd name="connsiteY1897" fmla="*/ 2192668 h 2918533"/>
                <a:gd name="connsiteX1898" fmla="*/ 593794 w 1973551"/>
                <a:gd name="connsiteY1898" fmla="*/ 2193973 h 2918533"/>
                <a:gd name="connsiteX1899" fmla="*/ 592685 w 1973551"/>
                <a:gd name="connsiteY1899" fmla="*/ 2194821 h 2918533"/>
                <a:gd name="connsiteX1900" fmla="*/ 593077 w 1973551"/>
                <a:gd name="connsiteY1900" fmla="*/ 2195147 h 2918533"/>
                <a:gd name="connsiteX1901" fmla="*/ 592881 w 1973551"/>
                <a:gd name="connsiteY1901" fmla="*/ 2195800 h 2918533"/>
                <a:gd name="connsiteX1902" fmla="*/ 591967 w 1973551"/>
                <a:gd name="connsiteY1902" fmla="*/ 2195604 h 2918533"/>
                <a:gd name="connsiteX1903" fmla="*/ 591054 w 1973551"/>
                <a:gd name="connsiteY1903" fmla="*/ 2196779 h 2918533"/>
                <a:gd name="connsiteX1904" fmla="*/ 590662 w 1973551"/>
                <a:gd name="connsiteY1904" fmla="*/ 2196257 h 2918533"/>
                <a:gd name="connsiteX1905" fmla="*/ 591054 w 1973551"/>
                <a:gd name="connsiteY1905" fmla="*/ 2195408 h 2918533"/>
                <a:gd name="connsiteX1906" fmla="*/ 590467 w 1973551"/>
                <a:gd name="connsiteY1906" fmla="*/ 2195408 h 2918533"/>
                <a:gd name="connsiteX1907" fmla="*/ 590271 w 1973551"/>
                <a:gd name="connsiteY1907" fmla="*/ 2196257 h 2918533"/>
                <a:gd name="connsiteX1908" fmla="*/ 589749 w 1973551"/>
                <a:gd name="connsiteY1908" fmla="*/ 2195735 h 2918533"/>
                <a:gd name="connsiteX1909" fmla="*/ 589553 w 1973551"/>
                <a:gd name="connsiteY1909" fmla="*/ 2193908 h 2918533"/>
                <a:gd name="connsiteX1910" fmla="*/ 588444 w 1973551"/>
                <a:gd name="connsiteY1910" fmla="*/ 2193908 h 2918533"/>
                <a:gd name="connsiteX1911" fmla="*/ 588444 w 1973551"/>
                <a:gd name="connsiteY1911" fmla="*/ 2193581 h 2918533"/>
                <a:gd name="connsiteX1912" fmla="*/ 587530 w 1973551"/>
                <a:gd name="connsiteY1912" fmla="*/ 2193255 h 2918533"/>
                <a:gd name="connsiteX1913" fmla="*/ 584398 w 1973551"/>
                <a:gd name="connsiteY1913" fmla="*/ 2193255 h 2918533"/>
                <a:gd name="connsiteX1914" fmla="*/ 583485 w 1973551"/>
                <a:gd name="connsiteY1914" fmla="*/ 2194234 h 2918533"/>
                <a:gd name="connsiteX1915" fmla="*/ 581462 w 1973551"/>
                <a:gd name="connsiteY1915" fmla="*/ 2194560 h 2918533"/>
                <a:gd name="connsiteX1916" fmla="*/ 579765 w 1973551"/>
                <a:gd name="connsiteY1916" fmla="*/ 2196191 h 2918533"/>
                <a:gd name="connsiteX1917" fmla="*/ 579048 w 1973551"/>
                <a:gd name="connsiteY1917" fmla="*/ 2200302 h 2918533"/>
                <a:gd name="connsiteX1918" fmla="*/ 577742 w 1973551"/>
                <a:gd name="connsiteY1918" fmla="*/ 2203108 h 2918533"/>
                <a:gd name="connsiteX1919" fmla="*/ 577742 w 1973551"/>
                <a:gd name="connsiteY1919" fmla="*/ 2205262 h 2918533"/>
                <a:gd name="connsiteX1920" fmla="*/ 576829 w 1973551"/>
                <a:gd name="connsiteY1920" fmla="*/ 2206240 h 2918533"/>
                <a:gd name="connsiteX1921" fmla="*/ 577351 w 1973551"/>
                <a:gd name="connsiteY1921" fmla="*/ 2207219 h 2918533"/>
                <a:gd name="connsiteX1922" fmla="*/ 574937 w 1973551"/>
                <a:gd name="connsiteY1922" fmla="*/ 2215115 h 2918533"/>
                <a:gd name="connsiteX1923" fmla="*/ 575328 w 1973551"/>
                <a:gd name="connsiteY1923" fmla="*/ 2216289 h 2918533"/>
                <a:gd name="connsiteX1924" fmla="*/ 576829 w 1973551"/>
                <a:gd name="connsiteY1924" fmla="*/ 2216615 h 2918533"/>
                <a:gd name="connsiteX1925" fmla="*/ 576437 w 1973551"/>
                <a:gd name="connsiteY1925" fmla="*/ 2216942 h 2918533"/>
                <a:gd name="connsiteX1926" fmla="*/ 576633 w 1973551"/>
                <a:gd name="connsiteY1926" fmla="*/ 2217594 h 2918533"/>
                <a:gd name="connsiteX1927" fmla="*/ 577742 w 1973551"/>
                <a:gd name="connsiteY1927" fmla="*/ 2217464 h 2918533"/>
                <a:gd name="connsiteX1928" fmla="*/ 577938 w 1973551"/>
                <a:gd name="connsiteY1928" fmla="*/ 2218116 h 2918533"/>
                <a:gd name="connsiteX1929" fmla="*/ 577547 w 1973551"/>
                <a:gd name="connsiteY1929" fmla="*/ 2219095 h 2918533"/>
                <a:gd name="connsiteX1930" fmla="*/ 578069 w 1973551"/>
                <a:gd name="connsiteY1930" fmla="*/ 2219095 h 2918533"/>
                <a:gd name="connsiteX1931" fmla="*/ 577873 w 1973551"/>
                <a:gd name="connsiteY1931" fmla="*/ 2220400 h 2918533"/>
                <a:gd name="connsiteX1932" fmla="*/ 578591 w 1973551"/>
                <a:gd name="connsiteY1932" fmla="*/ 2220531 h 2918533"/>
                <a:gd name="connsiteX1933" fmla="*/ 578591 w 1973551"/>
                <a:gd name="connsiteY1933" fmla="*/ 2220857 h 2918533"/>
                <a:gd name="connsiteX1934" fmla="*/ 577873 w 1973551"/>
                <a:gd name="connsiteY1934" fmla="*/ 2222488 h 2918533"/>
                <a:gd name="connsiteX1935" fmla="*/ 576959 w 1973551"/>
                <a:gd name="connsiteY1935" fmla="*/ 2222488 h 2918533"/>
                <a:gd name="connsiteX1936" fmla="*/ 576437 w 1973551"/>
                <a:gd name="connsiteY1936" fmla="*/ 2223989 h 2918533"/>
                <a:gd name="connsiteX1937" fmla="*/ 574219 w 1973551"/>
                <a:gd name="connsiteY1937" fmla="*/ 2226469 h 2918533"/>
                <a:gd name="connsiteX1938" fmla="*/ 574415 w 1973551"/>
                <a:gd name="connsiteY1938" fmla="*/ 2227317 h 2918533"/>
                <a:gd name="connsiteX1939" fmla="*/ 575328 w 1973551"/>
                <a:gd name="connsiteY1939" fmla="*/ 2227513 h 2918533"/>
                <a:gd name="connsiteX1940" fmla="*/ 575328 w 1973551"/>
                <a:gd name="connsiteY1940" fmla="*/ 2227839 h 2918533"/>
                <a:gd name="connsiteX1941" fmla="*/ 574023 w 1973551"/>
                <a:gd name="connsiteY1941" fmla="*/ 2230645 h 2918533"/>
                <a:gd name="connsiteX1942" fmla="*/ 573436 w 1973551"/>
                <a:gd name="connsiteY1942" fmla="*/ 2230840 h 2918533"/>
                <a:gd name="connsiteX1943" fmla="*/ 572718 w 1973551"/>
                <a:gd name="connsiteY1943" fmla="*/ 2232145 h 2918533"/>
                <a:gd name="connsiteX1944" fmla="*/ 572327 w 1973551"/>
                <a:gd name="connsiteY1944" fmla="*/ 2233972 h 2918533"/>
                <a:gd name="connsiteX1945" fmla="*/ 572914 w 1973551"/>
                <a:gd name="connsiteY1945" fmla="*/ 2234625 h 2918533"/>
                <a:gd name="connsiteX1946" fmla="*/ 572914 w 1973551"/>
                <a:gd name="connsiteY1946" fmla="*/ 2235604 h 2918533"/>
                <a:gd name="connsiteX1947" fmla="*/ 572196 w 1973551"/>
                <a:gd name="connsiteY1947" fmla="*/ 2235930 h 2918533"/>
                <a:gd name="connsiteX1948" fmla="*/ 572000 w 1973551"/>
                <a:gd name="connsiteY1948" fmla="*/ 2237757 h 2918533"/>
                <a:gd name="connsiteX1949" fmla="*/ 571087 w 1973551"/>
                <a:gd name="connsiteY1949" fmla="*/ 2239062 h 2918533"/>
                <a:gd name="connsiteX1950" fmla="*/ 570891 w 1973551"/>
                <a:gd name="connsiteY1950" fmla="*/ 2240563 h 2918533"/>
                <a:gd name="connsiteX1951" fmla="*/ 569064 w 1973551"/>
                <a:gd name="connsiteY1951" fmla="*/ 2240889 h 2918533"/>
                <a:gd name="connsiteX1952" fmla="*/ 566650 w 1973551"/>
                <a:gd name="connsiteY1952" fmla="*/ 2240563 h 2918533"/>
                <a:gd name="connsiteX1953" fmla="*/ 566062 w 1973551"/>
                <a:gd name="connsiteY1953" fmla="*/ 2240889 h 2918533"/>
                <a:gd name="connsiteX1954" fmla="*/ 565671 w 1973551"/>
                <a:gd name="connsiteY1954" fmla="*/ 2239910 h 2918533"/>
                <a:gd name="connsiteX1955" fmla="*/ 564953 w 1973551"/>
                <a:gd name="connsiteY1955" fmla="*/ 2239910 h 2918533"/>
                <a:gd name="connsiteX1956" fmla="*/ 565149 w 1973551"/>
                <a:gd name="connsiteY1956" fmla="*/ 2238605 h 2918533"/>
                <a:gd name="connsiteX1957" fmla="*/ 562343 w 1973551"/>
                <a:gd name="connsiteY1957" fmla="*/ 2238932 h 2918533"/>
                <a:gd name="connsiteX1958" fmla="*/ 561625 w 1973551"/>
                <a:gd name="connsiteY1958" fmla="*/ 2240106 h 2918533"/>
                <a:gd name="connsiteX1959" fmla="*/ 561234 w 1973551"/>
                <a:gd name="connsiteY1959" fmla="*/ 2239584 h 2918533"/>
                <a:gd name="connsiteX1960" fmla="*/ 558819 w 1973551"/>
                <a:gd name="connsiteY1960" fmla="*/ 2239258 h 2918533"/>
                <a:gd name="connsiteX1961" fmla="*/ 558819 w 1973551"/>
                <a:gd name="connsiteY1961" fmla="*/ 2238932 h 2918533"/>
                <a:gd name="connsiteX1962" fmla="*/ 558232 w 1973551"/>
                <a:gd name="connsiteY1962" fmla="*/ 2238932 h 2918533"/>
                <a:gd name="connsiteX1963" fmla="*/ 557841 w 1973551"/>
                <a:gd name="connsiteY1963" fmla="*/ 2237953 h 2918533"/>
                <a:gd name="connsiteX1964" fmla="*/ 556340 w 1973551"/>
                <a:gd name="connsiteY1964" fmla="*/ 2237953 h 2918533"/>
                <a:gd name="connsiteX1965" fmla="*/ 554121 w 1973551"/>
                <a:gd name="connsiteY1965" fmla="*/ 2237300 h 2918533"/>
                <a:gd name="connsiteX1966" fmla="*/ 551707 w 1973551"/>
                <a:gd name="connsiteY1966" fmla="*/ 2237953 h 2918533"/>
                <a:gd name="connsiteX1967" fmla="*/ 550989 w 1973551"/>
                <a:gd name="connsiteY1967" fmla="*/ 2238605 h 2918533"/>
                <a:gd name="connsiteX1968" fmla="*/ 549684 w 1973551"/>
                <a:gd name="connsiteY1968" fmla="*/ 2238801 h 2918533"/>
                <a:gd name="connsiteX1969" fmla="*/ 549097 w 1973551"/>
                <a:gd name="connsiteY1969" fmla="*/ 2239323 h 2918533"/>
                <a:gd name="connsiteX1970" fmla="*/ 547988 w 1973551"/>
                <a:gd name="connsiteY1970" fmla="*/ 2238671 h 2918533"/>
                <a:gd name="connsiteX1971" fmla="*/ 546682 w 1973551"/>
                <a:gd name="connsiteY1971" fmla="*/ 2238671 h 2918533"/>
                <a:gd name="connsiteX1972" fmla="*/ 546682 w 1973551"/>
                <a:gd name="connsiteY1972" fmla="*/ 2237366 h 2918533"/>
                <a:gd name="connsiteX1973" fmla="*/ 546095 w 1973551"/>
                <a:gd name="connsiteY1973" fmla="*/ 2236191 h 2918533"/>
                <a:gd name="connsiteX1974" fmla="*/ 544594 w 1973551"/>
                <a:gd name="connsiteY1974" fmla="*/ 2235212 h 2918533"/>
                <a:gd name="connsiteX1975" fmla="*/ 541593 w 1973551"/>
                <a:gd name="connsiteY1975" fmla="*/ 2234364 h 2918533"/>
                <a:gd name="connsiteX1976" fmla="*/ 539178 w 1973551"/>
                <a:gd name="connsiteY1976" fmla="*/ 2234168 h 2918533"/>
                <a:gd name="connsiteX1977" fmla="*/ 536764 w 1973551"/>
                <a:gd name="connsiteY1977" fmla="*/ 2232667 h 2918533"/>
                <a:gd name="connsiteX1978" fmla="*/ 536568 w 1973551"/>
                <a:gd name="connsiteY1978" fmla="*/ 2231362 h 2918533"/>
                <a:gd name="connsiteX1979" fmla="*/ 535655 w 1973551"/>
                <a:gd name="connsiteY1979" fmla="*/ 2230840 h 2918533"/>
                <a:gd name="connsiteX1980" fmla="*/ 535655 w 1973551"/>
                <a:gd name="connsiteY1980" fmla="*/ 2230188 h 2918533"/>
                <a:gd name="connsiteX1981" fmla="*/ 534937 w 1973551"/>
                <a:gd name="connsiteY1981" fmla="*/ 2229666 h 2918533"/>
                <a:gd name="connsiteX1982" fmla="*/ 534024 w 1973551"/>
                <a:gd name="connsiteY1982" fmla="*/ 2228165 h 2918533"/>
                <a:gd name="connsiteX1983" fmla="*/ 534024 w 1973551"/>
                <a:gd name="connsiteY1983" fmla="*/ 2227317 h 2918533"/>
                <a:gd name="connsiteX1984" fmla="*/ 532001 w 1973551"/>
                <a:gd name="connsiteY1984" fmla="*/ 2225490 h 2918533"/>
                <a:gd name="connsiteX1985" fmla="*/ 531805 w 1973551"/>
                <a:gd name="connsiteY1985" fmla="*/ 2223989 h 2918533"/>
                <a:gd name="connsiteX1986" fmla="*/ 530891 w 1973551"/>
                <a:gd name="connsiteY1986" fmla="*/ 2223336 h 2918533"/>
                <a:gd name="connsiteX1987" fmla="*/ 530891 w 1973551"/>
                <a:gd name="connsiteY1987" fmla="*/ 2222814 h 2918533"/>
                <a:gd name="connsiteX1988" fmla="*/ 531283 w 1973551"/>
                <a:gd name="connsiteY1988" fmla="*/ 2222619 h 2918533"/>
                <a:gd name="connsiteX1989" fmla="*/ 531283 w 1973551"/>
                <a:gd name="connsiteY1989" fmla="*/ 2221314 h 2918533"/>
                <a:gd name="connsiteX1990" fmla="*/ 530891 w 1973551"/>
                <a:gd name="connsiteY1990" fmla="*/ 2221118 h 2918533"/>
                <a:gd name="connsiteX1991" fmla="*/ 530696 w 1973551"/>
                <a:gd name="connsiteY1991" fmla="*/ 2219291 h 2918533"/>
                <a:gd name="connsiteX1992" fmla="*/ 529195 w 1973551"/>
                <a:gd name="connsiteY1992" fmla="*/ 2217464 h 2918533"/>
                <a:gd name="connsiteX1993" fmla="*/ 529391 w 1973551"/>
                <a:gd name="connsiteY1993" fmla="*/ 2216485 h 2918533"/>
                <a:gd name="connsiteX1994" fmla="*/ 528999 w 1973551"/>
                <a:gd name="connsiteY1994" fmla="*/ 2216289 h 2918533"/>
                <a:gd name="connsiteX1995" fmla="*/ 528999 w 1973551"/>
                <a:gd name="connsiteY1995" fmla="*/ 2214984 h 2918533"/>
                <a:gd name="connsiteX1996" fmla="*/ 529391 w 1973551"/>
                <a:gd name="connsiteY1996" fmla="*/ 2211983 h 2918533"/>
                <a:gd name="connsiteX1997" fmla="*/ 528999 w 1973551"/>
                <a:gd name="connsiteY1997" fmla="*/ 2211330 h 2918533"/>
                <a:gd name="connsiteX1998" fmla="*/ 529195 w 1973551"/>
                <a:gd name="connsiteY1998" fmla="*/ 2210808 h 2918533"/>
                <a:gd name="connsiteX1999" fmla="*/ 528477 w 1973551"/>
                <a:gd name="connsiteY1999" fmla="*/ 2210286 h 2918533"/>
                <a:gd name="connsiteX2000" fmla="*/ 528673 w 1973551"/>
                <a:gd name="connsiteY2000" fmla="*/ 2209764 h 2918533"/>
                <a:gd name="connsiteX2001" fmla="*/ 528086 w 1973551"/>
                <a:gd name="connsiteY2001" fmla="*/ 2208916 h 2918533"/>
                <a:gd name="connsiteX2002" fmla="*/ 527890 w 1973551"/>
                <a:gd name="connsiteY2002" fmla="*/ 2206958 h 2918533"/>
                <a:gd name="connsiteX2003" fmla="*/ 528281 w 1973551"/>
                <a:gd name="connsiteY2003" fmla="*/ 2206762 h 2918533"/>
                <a:gd name="connsiteX2004" fmla="*/ 528281 w 1973551"/>
                <a:gd name="connsiteY2004" fmla="*/ 2205457 h 2918533"/>
                <a:gd name="connsiteX2005" fmla="*/ 528673 w 1973551"/>
                <a:gd name="connsiteY2005" fmla="*/ 2204805 h 2918533"/>
                <a:gd name="connsiteX2006" fmla="*/ 528477 w 1973551"/>
                <a:gd name="connsiteY2006" fmla="*/ 2204152 h 2918533"/>
                <a:gd name="connsiteX2007" fmla="*/ 529064 w 1973551"/>
                <a:gd name="connsiteY2007" fmla="*/ 2202521 h 2918533"/>
                <a:gd name="connsiteX2008" fmla="*/ 529456 w 1973551"/>
                <a:gd name="connsiteY2008" fmla="*/ 2197888 h 2918533"/>
                <a:gd name="connsiteX2009" fmla="*/ 529260 w 1973551"/>
                <a:gd name="connsiteY2009" fmla="*/ 2197366 h 2918533"/>
                <a:gd name="connsiteX2010" fmla="*/ 527433 w 1973551"/>
                <a:gd name="connsiteY2010" fmla="*/ 2196191 h 2918533"/>
                <a:gd name="connsiteX2011" fmla="*/ 527237 w 1973551"/>
                <a:gd name="connsiteY2011" fmla="*/ 2195017 h 2918533"/>
                <a:gd name="connsiteX2012" fmla="*/ 526520 w 1973551"/>
                <a:gd name="connsiteY2012" fmla="*/ 2194364 h 2918533"/>
                <a:gd name="connsiteX2013" fmla="*/ 526520 w 1973551"/>
                <a:gd name="connsiteY2013" fmla="*/ 2193516 h 2918533"/>
                <a:gd name="connsiteX2014" fmla="*/ 526128 w 1973551"/>
                <a:gd name="connsiteY2014" fmla="*/ 2193320 h 2918533"/>
                <a:gd name="connsiteX2015" fmla="*/ 526846 w 1973551"/>
                <a:gd name="connsiteY2015" fmla="*/ 2191820 h 2918533"/>
                <a:gd name="connsiteX2016" fmla="*/ 527237 w 1973551"/>
                <a:gd name="connsiteY2016" fmla="*/ 2189666 h 2918533"/>
                <a:gd name="connsiteX2017" fmla="*/ 527825 w 1973551"/>
                <a:gd name="connsiteY2017" fmla="*/ 2189144 h 2918533"/>
                <a:gd name="connsiteX2018" fmla="*/ 527433 w 1973551"/>
                <a:gd name="connsiteY2018" fmla="*/ 2186860 h 2918533"/>
                <a:gd name="connsiteX2019" fmla="*/ 527042 w 1973551"/>
                <a:gd name="connsiteY2019" fmla="*/ 2186534 h 2918533"/>
                <a:gd name="connsiteX2020" fmla="*/ 527042 w 1973551"/>
                <a:gd name="connsiteY2020" fmla="*/ 2185686 h 2918533"/>
                <a:gd name="connsiteX2021" fmla="*/ 527629 w 1973551"/>
                <a:gd name="connsiteY2021" fmla="*/ 2185164 h 2918533"/>
                <a:gd name="connsiteX2022" fmla="*/ 527433 w 1973551"/>
                <a:gd name="connsiteY2022" fmla="*/ 2181379 h 2918533"/>
                <a:gd name="connsiteX2023" fmla="*/ 528151 w 1973551"/>
                <a:gd name="connsiteY2023" fmla="*/ 2180401 h 2918533"/>
                <a:gd name="connsiteX2024" fmla="*/ 528151 w 1973551"/>
                <a:gd name="connsiteY2024" fmla="*/ 2179748 h 2918533"/>
                <a:gd name="connsiteX2025" fmla="*/ 528869 w 1973551"/>
                <a:gd name="connsiteY2025" fmla="*/ 2179095 h 2918533"/>
                <a:gd name="connsiteX2026" fmla="*/ 529260 w 1973551"/>
                <a:gd name="connsiteY2026" fmla="*/ 2176812 h 2918533"/>
                <a:gd name="connsiteX2027" fmla="*/ 530369 w 1973551"/>
                <a:gd name="connsiteY2027" fmla="*/ 2175311 h 2918533"/>
                <a:gd name="connsiteX2028" fmla="*/ 530761 w 1973551"/>
                <a:gd name="connsiteY2028" fmla="*/ 2175507 h 2918533"/>
                <a:gd name="connsiteX2029" fmla="*/ 531674 w 1973551"/>
                <a:gd name="connsiteY2029" fmla="*/ 2174984 h 2918533"/>
                <a:gd name="connsiteX2030" fmla="*/ 533697 w 1973551"/>
                <a:gd name="connsiteY2030" fmla="*/ 2173027 h 2918533"/>
                <a:gd name="connsiteX2031" fmla="*/ 533697 w 1973551"/>
                <a:gd name="connsiteY2031" fmla="*/ 2171722 h 2918533"/>
                <a:gd name="connsiteX2032" fmla="*/ 534219 w 1973551"/>
                <a:gd name="connsiteY2032" fmla="*/ 2171396 h 2918533"/>
                <a:gd name="connsiteX2033" fmla="*/ 534219 w 1973551"/>
                <a:gd name="connsiteY2033" fmla="*/ 2170417 h 2918533"/>
                <a:gd name="connsiteX2034" fmla="*/ 535133 w 1973551"/>
                <a:gd name="connsiteY2034" fmla="*/ 2169569 h 2918533"/>
                <a:gd name="connsiteX2035" fmla="*/ 535133 w 1973551"/>
                <a:gd name="connsiteY2035" fmla="*/ 2167937 h 2918533"/>
                <a:gd name="connsiteX2036" fmla="*/ 536438 w 1973551"/>
                <a:gd name="connsiteY2036" fmla="*/ 2166306 h 2918533"/>
                <a:gd name="connsiteX2037" fmla="*/ 536438 w 1973551"/>
                <a:gd name="connsiteY2037" fmla="*/ 2164479 h 2918533"/>
                <a:gd name="connsiteX2038" fmla="*/ 537156 w 1973551"/>
                <a:gd name="connsiteY2038" fmla="*/ 2163304 h 2918533"/>
                <a:gd name="connsiteX2039" fmla="*/ 537156 w 1973551"/>
                <a:gd name="connsiteY2039" fmla="*/ 2162652 h 2918533"/>
                <a:gd name="connsiteX2040" fmla="*/ 537873 w 1973551"/>
                <a:gd name="connsiteY2040" fmla="*/ 2162326 h 2918533"/>
                <a:gd name="connsiteX2041" fmla="*/ 538591 w 1973551"/>
                <a:gd name="connsiteY2041" fmla="*/ 2161347 h 2918533"/>
                <a:gd name="connsiteX2042" fmla="*/ 539309 w 1973551"/>
                <a:gd name="connsiteY2042" fmla="*/ 2161151 h 2918533"/>
                <a:gd name="connsiteX2043" fmla="*/ 539896 w 1973551"/>
                <a:gd name="connsiteY2043" fmla="*/ 2158867 h 2918533"/>
                <a:gd name="connsiteX2044" fmla="*/ 543224 w 1973551"/>
                <a:gd name="connsiteY2044" fmla="*/ 2154430 h 2918533"/>
                <a:gd name="connsiteX2045" fmla="*/ 543811 w 1973551"/>
                <a:gd name="connsiteY2045" fmla="*/ 2152603 h 2918533"/>
                <a:gd name="connsiteX2046" fmla="*/ 544921 w 1973551"/>
                <a:gd name="connsiteY2046" fmla="*/ 2152277 h 2918533"/>
                <a:gd name="connsiteX2047" fmla="*/ 545638 w 1973551"/>
                <a:gd name="connsiteY2047" fmla="*/ 2151429 h 2918533"/>
                <a:gd name="connsiteX2048" fmla="*/ 546943 w 1973551"/>
                <a:gd name="connsiteY2048" fmla="*/ 2151429 h 2918533"/>
                <a:gd name="connsiteX2049" fmla="*/ 547857 w 1973551"/>
                <a:gd name="connsiteY2049" fmla="*/ 2150776 h 2918533"/>
                <a:gd name="connsiteX2050" fmla="*/ 548575 w 1973551"/>
                <a:gd name="connsiteY2050" fmla="*/ 2149145 h 2918533"/>
                <a:gd name="connsiteX2051" fmla="*/ 549488 w 1973551"/>
                <a:gd name="connsiteY2051" fmla="*/ 2148166 h 2918533"/>
                <a:gd name="connsiteX2052" fmla="*/ 550402 w 1973551"/>
                <a:gd name="connsiteY2052" fmla="*/ 2147970 h 2918533"/>
                <a:gd name="connsiteX2053" fmla="*/ 551315 w 1973551"/>
                <a:gd name="connsiteY2053" fmla="*/ 2148492 h 2918533"/>
                <a:gd name="connsiteX2054" fmla="*/ 551315 w 1973551"/>
                <a:gd name="connsiteY2054" fmla="*/ 2148819 h 2918533"/>
                <a:gd name="connsiteX2055" fmla="*/ 552816 w 1973551"/>
                <a:gd name="connsiteY2055" fmla="*/ 2148623 h 2918533"/>
                <a:gd name="connsiteX2056" fmla="*/ 553534 w 1973551"/>
                <a:gd name="connsiteY2056" fmla="*/ 2147644 h 2918533"/>
                <a:gd name="connsiteX2057" fmla="*/ 554839 w 1973551"/>
                <a:gd name="connsiteY2057" fmla="*/ 2148166 h 2918533"/>
                <a:gd name="connsiteX2058" fmla="*/ 555035 w 1973551"/>
                <a:gd name="connsiteY2058" fmla="*/ 2147187 h 2918533"/>
                <a:gd name="connsiteX2059" fmla="*/ 556731 w 1973551"/>
                <a:gd name="connsiteY2059" fmla="*/ 2146208 h 2918533"/>
                <a:gd name="connsiteX2060" fmla="*/ 557123 w 1973551"/>
                <a:gd name="connsiteY2060" fmla="*/ 2145360 h 2918533"/>
                <a:gd name="connsiteX2061" fmla="*/ 557841 w 1973551"/>
                <a:gd name="connsiteY2061" fmla="*/ 2145164 h 2918533"/>
                <a:gd name="connsiteX2062" fmla="*/ 557841 w 1973551"/>
                <a:gd name="connsiteY2062" fmla="*/ 2144838 h 2918533"/>
                <a:gd name="connsiteX2063" fmla="*/ 558754 w 1973551"/>
                <a:gd name="connsiteY2063" fmla="*/ 2145034 h 2918533"/>
                <a:gd name="connsiteX2064" fmla="*/ 558950 w 1973551"/>
                <a:gd name="connsiteY2064" fmla="*/ 2146535 h 2918533"/>
                <a:gd name="connsiteX2065" fmla="*/ 561168 w 1973551"/>
                <a:gd name="connsiteY2065" fmla="*/ 2146535 h 2918533"/>
                <a:gd name="connsiteX2066" fmla="*/ 562082 w 1973551"/>
                <a:gd name="connsiteY2066" fmla="*/ 2145686 h 2918533"/>
                <a:gd name="connsiteX2067" fmla="*/ 563191 w 1973551"/>
                <a:gd name="connsiteY2067" fmla="*/ 2145360 h 2918533"/>
                <a:gd name="connsiteX2068" fmla="*/ 563387 w 1973551"/>
                <a:gd name="connsiteY2068" fmla="*/ 2146208 h 2918533"/>
                <a:gd name="connsiteX2069" fmla="*/ 564301 w 1973551"/>
                <a:gd name="connsiteY2069" fmla="*/ 2146535 h 2918533"/>
                <a:gd name="connsiteX2070" fmla="*/ 564496 w 1973551"/>
                <a:gd name="connsiteY2070" fmla="*/ 2147057 h 2918533"/>
                <a:gd name="connsiteX2071" fmla="*/ 565801 w 1973551"/>
                <a:gd name="connsiteY2071" fmla="*/ 2147057 h 2918533"/>
                <a:gd name="connsiteX2072" fmla="*/ 566715 w 1973551"/>
                <a:gd name="connsiteY2072" fmla="*/ 2146535 h 2918533"/>
                <a:gd name="connsiteX2073" fmla="*/ 567106 w 1973551"/>
                <a:gd name="connsiteY2073" fmla="*/ 2145686 h 2918533"/>
                <a:gd name="connsiteX2074" fmla="*/ 568803 w 1973551"/>
                <a:gd name="connsiteY2074" fmla="*/ 2145686 h 2918533"/>
                <a:gd name="connsiteX2075" fmla="*/ 571217 w 1973551"/>
                <a:gd name="connsiteY2075" fmla="*/ 2144381 h 2918533"/>
                <a:gd name="connsiteX2076" fmla="*/ 571217 w 1973551"/>
                <a:gd name="connsiteY2076" fmla="*/ 2143207 h 2918533"/>
                <a:gd name="connsiteX2077" fmla="*/ 571609 w 1973551"/>
                <a:gd name="connsiteY2077" fmla="*/ 2142881 h 2918533"/>
                <a:gd name="connsiteX2078" fmla="*/ 573827 w 1973551"/>
                <a:gd name="connsiteY2078" fmla="*/ 2142881 h 2918533"/>
                <a:gd name="connsiteX2079" fmla="*/ 575524 w 1973551"/>
                <a:gd name="connsiteY2079" fmla="*/ 2143729 h 2918533"/>
                <a:gd name="connsiteX2080" fmla="*/ 578656 w 1973551"/>
                <a:gd name="connsiteY2080" fmla="*/ 2143533 h 2918533"/>
                <a:gd name="connsiteX2081" fmla="*/ 579765 w 1973551"/>
                <a:gd name="connsiteY2081" fmla="*/ 2143011 h 2918533"/>
                <a:gd name="connsiteX2082" fmla="*/ 580483 w 1973551"/>
                <a:gd name="connsiteY2082" fmla="*/ 2141380 h 2918533"/>
                <a:gd name="connsiteX2083" fmla="*/ 581397 w 1973551"/>
                <a:gd name="connsiteY2083" fmla="*/ 2141380 h 2918533"/>
                <a:gd name="connsiteX2084" fmla="*/ 581788 w 1973551"/>
                <a:gd name="connsiteY2084" fmla="*/ 2140727 h 2918533"/>
                <a:gd name="connsiteX2085" fmla="*/ 582702 w 1973551"/>
                <a:gd name="connsiteY2085" fmla="*/ 2140727 h 2918533"/>
                <a:gd name="connsiteX2086" fmla="*/ 582897 w 1973551"/>
                <a:gd name="connsiteY2086" fmla="*/ 2141053 h 2918533"/>
                <a:gd name="connsiteX2087" fmla="*/ 584007 w 1973551"/>
                <a:gd name="connsiteY2087" fmla="*/ 2140727 h 2918533"/>
                <a:gd name="connsiteX2088" fmla="*/ 584202 w 1973551"/>
                <a:gd name="connsiteY2088" fmla="*/ 2141575 h 2918533"/>
                <a:gd name="connsiteX2089" fmla="*/ 585312 w 1973551"/>
                <a:gd name="connsiteY2089" fmla="*/ 2141249 h 2918533"/>
                <a:gd name="connsiteX2090" fmla="*/ 585116 w 1973551"/>
                <a:gd name="connsiteY2090" fmla="*/ 2142554 h 2918533"/>
                <a:gd name="connsiteX2091" fmla="*/ 585312 w 1973551"/>
                <a:gd name="connsiteY2091" fmla="*/ 2142881 h 2918533"/>
                <a:gd name="connsiteX2092" fmla="*/ 586029 w 1973551"/>
                <a:gd name="connsiteY2092" fmla="*/ 2142881 h 2918533"/>
                <a:gd name="connsiteX2093" fmla="*/ 586747 w 1973551"/>
                <a:gd name="connsiteY2093" fmla="*/ 2142358 h 2918533"/>
                <a:gd name="connsiteX2094" fmla="*/ 586943 w 1973551"/>
                <a:gd name="connsiteY2094" fmla="*/ 2141380 h 2918533"/>
                <a:gd name="connsiteX2095" fmla="*/ 588248 w 1973551"/>
                <a:gd name="connsiteY2095" fmla="*/ 2140205 h 2918533"/>
                <a:gd name="connsiteX2096" fmla="*/ 589749 w 1973551"/>
                <a:gd name="connsiteY2096" fmla="*/ 2140727 h 2918533"/>
                <a:gd name="connsiteX2097" fmla="*/ 590467 w 1973551"/>
                <a:gd name="connsiteY2097" fmla="*/ 2139422 h 2918533"/>
                <a:gd name="connsiteX2098" fmla="*/ 592163 w 1973551"/>
                <a:gd name="connsiteY2098" fmla="*/ 2138248 h 2918533"/>
                <a:gd name="connsiteX2099" fmla="*/ 592555 w 1973551"/>
                <a:gd name="connsiteY2099" fmla="*/ 2137269 h 2918533"/>
                <a:gd name="connsiteX2100" fmla="*/ 594056 w 1973551"/>
                <a:gd name="connsiteY2100" fmla="*/ 2137269 h 2918533"/>
                <a:gd name="connsiteX2101" fmla="*/ 594251 w 1973551"/>
                <a:gd name="connsiteY2101" fmla="*/ 2136094 h 2918533"/>
                <a:gd name="connsiteX2102" fmla="*/ 595361 w 1973551"/>
                <a:gd name="connsiteY2102" fmla="*/ 2134593 h 2918533"/>
                <a:gd name="connsiteX2103" fmla="*/ 595752 w 1973551"/>
                <a:gd name="connsiteY2103" fmla="*/ 2133093 h 2918533"/>
                <a:gd name="connsiteX2104" fmla="*/ 596666 w 1973551"/>
                <a:gd name="connsiteY2104" fmla="*/ 2132897 h 2918533"/>
                <a:gd name="connsiteX2105" fmla="*/ 597253 w 1973551"/>
                <a:gd name="connsiteY2105" fmla="*/ 2132049 h 2918533"/>
                <a:gd name="connsiteX2106" fmla="*/ 597057 w 1973551"/>
                <a:gd name="connsiteY2106" fmla="*/ 2131722 h 2918533"/>
                <a:gd name="connsiteX2107" fmla="*/ 596339 w 1973551"/>
                <a:gd name="connsiteY2107" fmla="*/ 2132049 h 2918533"/>
                <a:gd name="connsiteX2108" fmla="*/ 595622 w 1973551"/>
                <a:gd name="connsiteY2108" fmla="*/ 2131853 h 2918533"/>
                <a:gd name="connsiteX2109" fmla="*/ 596731 w 1973551"/>
                <a:gd name="connsiteY2109" fmla="*/ 2129047 h 2918533"/>
                <a:gd name="connsiteX2110" fmla="*/ 594316 w 1973551"/>
                <a:gd name="connsiteY2110" fmla="*/ 2130548 h 2918533"/>
                <a:gd name="connsiteX2111" fmla="*/ 594121 w 1973551"/>
                <a:gd name="connsiteY2111" fmla="*/ 2129569 h 2918533"/>
                <a:gd name="connsiteX2112" fmla="*/ 595230 w 1973551"/>
                <a:gd name="connsiteY2112" fmla="*/ 2128395 h 2918533"/>
                <a:gd name="connsiteX2113" fmla="*/ 594708 w 1973551"/>
                <a:gd name="connsiteY2113" fmla="*/ 2127742 h 2918533"/>
                <a:gd name="connsiteX2114" fmla="*/ 593794 w 1973551"/>
                <a:gd name="connsiteY2114" fmla="*/ 2127742 h 2918533"/>
                <a:gd name="connsiteX2115" fmla="*/ 592881 w 1973551"/>
                <a:gd name="connsiteY2115" fmla="*/ 2129699 h 2918533"/>
                <a:gd name="connsiteX2116" fmla="*/ 593468 w 1973551"/>
                <a:gd name="connsiteY2116" fmla="*/ 2129895 h 2918533"/>
                <a:gd name="connsiteX2117" fmla="*/ 594186 w 1973551"/>
                <a:gd name="connsiteY2117" fmla="*/ 2130874 h 2918533"/>
                <a:gd name="connsiteX2118" fmla="*/ 593468 w 1973551"/>
                <a:gd name="connsiteY2118" fmla="*/ 2132179 h 2918533"/>
                <a:gd name="connsiteX2119" fmla="*/ 591576 w 1973551"/>
                <a:gd name="connsiteY2119" fmla="*/ 2130874 h 2918533"/>
                <a:gd name="connsiteX2120" fmla="*/ 591054 w 1973551"/>
                <a:gd name="connsiteY2120" fmla="*/ 2130874 h 2918533"/>
                <a:gd name="connsiteX2121" fmla="*/ 590140 w 1973551"/>
                <a:gd name="connsiteY2121" fmla="*/ 2132701 h 2918533"/>
                <a:gd name="connsiteX2122" fmla="*/ 588640 w 1973551"/>
                <a:gd name="connsiteY2122" fmla="*/ 2132375 h 2918533"/>
                <a:gd name="connsiteX2123" fmla="*/ 588444 w 1973551"/>
                <a:gd name="connsiteY2123" fmla="*/ 2133027 h 2918533"/>
                <a:gd name="connsiteX2124" fmla="*/ 588052 w 1973551"/>
                <a:gd name="connsiteY2124" fmla="*/ 2133027 h 2918533"/>
                <a:gd name="connsiteX2125" fmla="*/ 587530 w 1973551"/>
                <a:gd name="connsiteY2125" fmla="*/ 2132179 h 2918533"/>
                <a:gd name="connsiteX2126" fmla="*/ 586421 w 1973551"/>
                <a:gd name="connsiteY2126" fmla="*/ 2132505 h 2918533"/>
                <a:gd name="connsiteX2127" fmla="*/ 586421 w 1973551"/>
                <a:gd name="connsiteY2127" fmla="*/ 2133158 h 2918533"/>
                <a:gd name="connsiteX2128" fmla="*/ 585834 w 1973551"/>
                <a:gd name="connsiteY2128" fmla="*/ 2133484 h 2918533"/>
                <a:gd name="connsiteX2129" fmla="*/ 586029 w 1973551"/>
                <a:gd name="connsiteY2129" fmla="*/ 2134333 h 2918533"/>
                <a:gd name="connsiteX2130" fmla="*/ 584724 w 1973551"/>
                <a:gd name="connsiteY2130" fmla="*/ 2135311 h 2918533"/>
                <a:gd name="connsiteX2131" fmla="*/ 584920 w 1973551"/>
                <a:gd name="connsiteY2131" fmla="*/ 2135964 h 2918533"/>
                <a:gd name="connsiteX2132" fmla="*/ 584529 w 1973551"/>
                <a:gd name="connsiteY2132" fmla="*/ 2136290 h 2918533"/>
                <a:gd name="connsiteX2133" fmla="*/ 585116 w 1973551"/>
                <a:gd name="connsiteY2133" fmla="*/ 2136486 h 2918533"/>
                <a:gd name="connsiteX2134" fmla="*/ 585834 w 1973551"/>
                <a:gd name="connsiteY2134" fmla="*/ 2137987 h 2918533"/>
                <a:gd name="connsiteX2135" fmla="*/ 585116 w 1973551"/>
                <a:gd name="connsiteY2135" fmla="*/ 2138509 h 2918533"/>
                <a:gd name="connsiteX2136" fmla="*/ 584724 w 1973551"/>
                <a:gd name="connsiteY2136" fmla="*/ 2137204 h 2918533"/>
                <a:gd name="connsiteX2137" fmla="*/ 584333 w 1973551"/>
                <a:gd name="connsiteY2137" fmla="*/ 2137204 h 2918533"/>
                <a:gd name="connsiteX2138" fmla="*/ 583811 w 1973551"/>
                <a:gd name="connsiteY2138" fmla="*/ 2139357 h 2918533"/>
                <a:gd name="connsiteX2139" fmla="*/ 582702 w 1973551"/>
                <a:gd name="connsiteY2139" fmla="*/ 2139161 h 2918533"/>
                <a:gd name="connsiteX2140" fmla="*/ 582310 w 1973551"/>
                <a:gd name="connsiteY2140" fmla="*/ 2140009 h 2918533"/>
                <a:gd name="connsiteX2141" fmla="*/ 581919 w 1973551"/>
                <a:gd name="connsiteY2141" fmla="*/ 2140009 h 2918533"/>
                <a:gd name="connsiteX2142" fmla="*/ 582114 w 1973551"/>
                <a:gd name="connsiteY2142" fmla="*/ 2138835 h 2918533"/>
                <a:gd name="connsiteX2143" fmla="*/ 581723 w 1973551"/>
                <a:gd name="connsiteY2143" fmla="*/ 2138313 h 2918533"/>
                <a:gd name="connsiteX2144" fmla="*/ 581005 w 1973551"/>
                <a:gd name="connsiteY2144" fmla="*/ 2138313 h 2918533"/>
                <a:gd name="connsiteX2145" fmla="*/ 580614 w 1973551"/>
                <a:gd name="connsiteY2145" fmla="*/ 2139292 h 2918533"/>
                <a:gd name="connsiteX2146" fmla="*/ 579504 w 1973551"/>
                <a:gd name="connsiteY2146" fmla="*/ 2138965 h 2918533"/>
                <a:gd name="connsiteX2147" fmla="*/ 578982 w 1973551"/>
                <a:gd name="connsiteY2147" fmla="*/ 2140271 h 2918533"/>
                <a:gd name="connsiteX2148" fmla="*/ 578265 w 1973551"/>
                <a:gd name="connsiteY2148" fmla="*/ 2140075 h 2918533"/>
                <a:gd name="connsiteX2149" fmla="*/ 578265 w 1973551"/>
                <a:gd name="connsiteY2149" fmla="*/ 2138900 h 2918533"/>
                <a:gd name="connsiteX2150" fmla="*/ 575850 w 1973551"/>
                <a:gd name="connsiteY2150" fmla="*/ 2138574 h 2918533"/>
                <a:gd name="connsiteX2151" fmla="*/ 575459 w 1973551"/>
                <a:gd name="connsiteY2151" fmla="*/ 2139422 h 2918533"/>
                <a:gd name="connsiteX2152" fmla="*/ 574871 w 1973551"/>
                <a:gd name="connsiteY2152" fmla="*/ 2139422 h 2918533"/>
                <a:gd name="connsiteX2153" fmla="*/ 575067 w 1973551"/>
                <a:gd name="connsiteY2153" fmla="*/ 2137921 h 2918533"/>
                <a:gd name="connsiteX2154" fmla="*/ 574676 w 1973551"/>
                <a:gd name="connsiteY2154" fmla="*/ 2137269 h 2918533"/>
                <a:gd name="connsiteX2155" fmla="*/ 572065 w 1973551"/>
                <a:gd name="connsiteY2155" fmla="*/ 2135768 h 2918533"/>
                <a:gd name="connsiteX2156" fmla="*/ 571152 w 1973551"/>
                <a:gd name="connsiteY2156" fmla="*/ 2135964 h 2918533"/>
                <a:gd name="connsiteX2157" fmla="*/ 570565 w 1973551"/>
                <a:gd name="connsiteY2157" fmla="*/ 2136747 h 2918533"/>
                <a:gd name="connsiteX2158" fmla="*/ 569847 w 1973551"/>
                <a:gd name="connsiteY2158" fmla="*/ 2136812 h 2918533"/>
                <a:gd name="connsiteX2159" fmla="*/ 569847 w 1973551"/>
                <a:gd name="connsiteY2159" fmla="*/ 2137791 h 2918533"/>
                <a:gd name="connsiteX2160" fmla="*/ 569129 w 1973551"/>
                <a:gd name="connsiteY2160" fmla="*/ 2137791 h 2918533"/>
                <a:gd name="connsiteX2161" fmla="*/ 568020 w 1973551"/>
                <a:gd name="connsiteY2161" fmla="*/ 2136290 h 2918533"/>
                <a:gd name="connsiteX2162" fmla="*/ 567824 w 1973551"/>
                <a:gd name="connsiteY2162" fmla="*/ 2134985 h 2918533"/>
                <a:gd name="connsiteX2163" fmla="*/ 567106 w 1973551"/>
                <a:gd name="connsiteY2163" fmla="*/ 2133810 h 2918533"/>
                <a:gd name="connsiteX2164" fmla="*/ 566389 w 1973551"/>
                <a:gd name="connsiteY2164" fmla="*/ 2133810 h 2918533"/>
                <a:gd name="connsiteX2165" fmla="*/ 565279 w 1973551"/>
                <a:gd name="connsiteY2165" fmla="*/ 2134789 h 2918533"/>
                <a:gd name="connsiteX2166" fmla="*/ 563452 w 1973551"/>
                <a:gd name="connsiteY2166" fmla="*/ 2134267 h 2918533"/>
                <a:gd name="connsiteX2167" fmla="*/ 562147 w 1973551"/>
                <a:gd name="connsiteY2167" fmla="*/ 2133288 h 2918533"/>
                <a:gd name="connsiteX2168" fmla="*/ 561560 w 1973551"/>
                <a:gd name="connsiteY2168" fmla="*/ 2131983 h 2918533"/>
                <a:gd name="connsiteX2169" fmla="*/ 560973 w 1973551"/>
                <a:gd name="connsiteY2169" fmla="*/ 2131788 h 2918533"/>
                <a:gd name="connsiteX2170" fmla="*/ 560777 w 1973551"/>
                <a:gd name="connsiteY2170" fmla="*/ 2131266 h 2918533"/>
                <a:gd name="connsiteX2171" fmla="*/ 559668 w 1973551"/>
                <a:gd name="connsiteY2171" fmla="*/ 2131135 h 2918533"/>
                <a:gd name="connsiteX2172" fmla="*/ 559080 w 1973551"/>
                <a:gd name="connsiteY2172" fmla="*/ 2131461 h 2918533"/>
                <a:gd name="connsiteX2173" fmla="*/ 559276 w 1973551"/>
                <a:gd name="connsiteY2173" fmla="*/ 2132114 h 2918533"/>
                <a:gd name="connsiteX2174" fmla="*/ 558885 w 1973551"/>
                <a:gd name="connsiteY2174" fmla="*/ 2133093 h 2918533"/>
                <a:gd name="connsiteX2175" fmla="*/ 558167 w 1973551"/>
                <a:gd name="connsiteY2175" fmla="*/ 2132897 h 2918533"/>
                <a:gd name="connsiteX2176" fmla="*/ 557579 w 1973551"/>
                <a:gd name="connsiteY2176" fmla="*/ 2132049 h 2918533"/>
                <a:gd name="connsiteX2177" fmla="*/ 556992 w 1973551"/>
                <a:gd name="connsiteY2177" fmla="*/ 2132701 h 2918533"/>
                <a:gd name="connsiteX2178" fmla="*/ 555883 w 1973551"/>
                <a:gd name="connsiteY2178" fmla="*/ 2132505 h 2918533"/>
                <a:gd name="connsiteX2179" fmla="*/ 555883 w 1973551"/>
                <a:gd name="connsiteY2179" fmla="*/ 2131853 h 2918533"/>
                <a:gd name="connsiteX2180" fmla="*/ 556992 w 1973551"/>
                <a:gd name="connsiteY2180" fmla="*/ 2130678 h 2918533"/>
                <a:gd name="connsiteX2181" fmla="*/ 557710 w 1973551"/>
                <a:gd name="connsiteY2181" fmla="*/ 2128525 h 2918533"/>
                <a:gd name="connsiteX2182" fmla="*/ 558624 w 1973551"/>
                <a:gd name="connsiteY2182" fmla="*/ 2128329 h 2918533"/>
                <a:gd name="connsiteX2183" fmla="*/ 559015 w 1973551"/>
                <a:gd name="connsiteY2183" fmla="*/ 2127351 h 2918533"/>
                <a:gd name="connsiteX2184" fmla="*/ 558624 w 1973551"/>
                <a:gd name="connsiteY2184" fmla="*/ 2126698 h 2918533"/>
                <a:gd name="connsiteX2185" fmla="*/ 557123 w 1973551"/>
                <a:gd name="connsiteY2185" fmla="*/ 2126372 h 2918533"/>
                <a:gd name="connsiteX2186" fmla="*/ 557514 w 1973551"/>
                <a:gd name="connsiteY2186" fmla="*/ 2123696 h 2918533"/>
                <a:gd name="connsiteX2187" fmla="*/ 557906 w 1973551"/>
                <a:gd name="connsiteY2187" fmla="*/ 2122848 h 2918533"/>
                <a:gd name="connsiteX2188" fmla="*/ 558624 w 1973551"/>
                <a:gd name="connsiteY2188" fmla="*/ 2122848 h 2918533"/>
                <a:gd name="connsiteX2189" fmla="*/ 558624 w 1973551"/>
                <a:gd name="connsiteY2189" fmla="*/ 2121674 h 2918533"/>
                <a:gd name="connsiteX2190" fmla="*/ 560451 w 1973551"/>
                <a:gd name="connsiteY2190" fmla="*/ 2119324 h 2918533"/>
                <a:gd name="connsiteX2191" fmla="*/ 560451 w 1973551"/>
                <a:gd name="connsiteY2191" fmla="*/ 2117693 h 2918533"/>
                <a:gd name="connsiteX2192" fmla="*/ 561168 w 1973551"/>
                <a:gd name="connsiteY2192" fmla="*/ 2116192 h 2918533"/>
                <a:gd name="connsiteX2193" fmla="*/ 562865 w 1973551"/>
                <a:gd name="connsiteY2193" fmla="*/ 2115540 h 2918533"/>
                <a:gd name="connsiteX2194" fmla="*/ 562865 w 1973551"/>
                <a:gd name="connsiteY2194" fmla="*/ 2114887 h 2918533"/>
                <a:gd name="connsiteX2195" fmla="*/ 563256 w 1973551"/>
                <a:gd name="connsiteY2195" fmla="*/ 2114039 h 2918533"/>
                <a:gd name="connsiteX2196" fmla="*/ 563844 w 1973551"/>
                <a:gd name="connsiteY2196" fmla="*/ 2113843 h 2918533"/>
                <a:gd name="connsiteX2197" fmla="*/ 563844 w 1973551"/>
                <a:gd name="connsiteY2197" fmla="*/ 2113321 h 2918533"/>
                <a:gd name="connsiteX2198" fmla="*/ 565867 w 1973551"/>
                <a:gd name="connsiteY2198" fmla="*/ 2112016 h 2918533"/>
                <a:gd name="connsiteX2199" fmla="*/ 566258 w 1973551"/>
                <a:gd name="connsiteY2199" fmla="*/ 2111168 h 2918533"/>
                <a:gd name="connsiteX2200" fmla="*/ 566258 w 1973551"/>
                <a:gd name="connsiteY2200" fmla="*/ 2109537 h 2918533"/>
                <a:gd name="connsiteX2201" fmla="*/ 566845 w 1973551"/>
                <a:gd name="connsiteY2201" fmla="*/ 2109210 h 2918533"/>
                <a:gd name="connsiteX2202" fmla="*/ 567041 w 1973551"/>
                <a:gd name="connsiteY2202" fmla="*/ 2108558 h 2918533"/>
                <a:gd name="connsiteX2203" fmla="*/ 568150 w 1973551"/>
                <a:gd name="connsiteY2203" fmla="*/ 2107710 h 2918533"/>
                <a:gd name="connsiteX2204" fmla="*/ 569847 w 1973551"/>
                <a:gd name="connsiteY2204" fmla="*/ 2107710 h 2918533"/>
                <a:gd name="connsiteX2205" fmla="*/ 570434 w 1973551"/>
                <a:gd name="connsiteY2205" fmla="*/ 2107188 h 2918533"/>
                <a:gd name="connsiteX2206" fmla="*/ 570434 w 1973551"/>
                <a:gd name="connsiteY2206" fmla="*/ 2105361 h 2918533"/>
                <a:gd name="connsiteX2207" fmla="*/ 569847 w 1973551"/>
                <a:gd name="connsiteY2207" fmla="*/ 2105034 h 2918533"/>
                <a:gd name="connsiteX2208" fmla="*/ 569847 w 1973551"/>
                <a:gd name="connsiteY2208" fmla="*/ 2103534 h 2918533"/>
                <a:gd name="connsiteX2209" fmla="*/ 570565 w 1973551"/>
                <a:gd name="connsiteY2209" fmla="*/ 2102685 h 2918533"/>
                <a:gd name="connsiteX2210" fmla="*/ 570565 w 1973551"/>
                <a:gd name="connsiteY2210" fmla="*/ 2099553 h 2918533"/>
                <a:gd name="connsiteX2211" fmla="*/ 572392 w 1973551"/>
                <a:gd name="connsiteY2211" fmla="*/ 2098052 h 2918533"/>
                <a:gd name="connsiteX2212" fmla="*/ 573893 w 1973551"/>
                <a:gd name="connsiteY2212" fmla="*/ 2095051 h 2918533"/>
                <a:gd name="connsiteX2213" fmla="*/ 574610 w 1973551"/>
                <a:gd name="connsiteY2213" fmla="*/ 2094724 h 2918533"/>
                <a:gd name="connsiteX2214" fmla="*/ 575720 w 1973551"/>
                <a:gd name="connsiteY2214" fmla="*/ 2093419 h 2918533"/>
                <a:gd name="connsiteX2215" fmla="*/ 576633 w 1973551"/>
                <a:gd name="connsiteY2215" fmla="*/ 2093615 h 2918533"/>
                <a:gd name="connsiteX2216" fmla="*/ 577155 w 1973551"/>
                <a:gd name="connsiteY2216" fmla="*/ 2092767 h 2918533"/>
                <a:gd name="connsiteX2217" fmla="*/ 578265 w 1973551"/>
                <a:gd name="connsiteY2217" fmla="*/ 2092114 h 2918533"/>
                <a:gd name="connsiteX2218" fmla="*/ 578460 w 1973551"/>
                <a:gd name="connsiteY2218" fmla="*/ 2091462 h 2918533"/>
                <a:gd name="connsiteX2219" fmla="*/ 580287 w 1973551"/>
                <a:gd name="connsiteY2219" fmla="*/ 2090809 h 2918533"/>
                <a:gd name="connsiteX2220" fmla="*/ 582897 w 1973551"/>
                <a:gd name="connsiteY2220" fmla="*/ 2088134 h 2918533"/>
                <a:gd name="connsiteX2221" fmla="*/ 585899 w 1973551"/>
                <a:gd name="connsiteY2221" fmla="*/ 2086959 h 2918533"/>
                <a:gd name="connsiteX2222" fmla="*/ 588118 w 1973551"/>
                <a:gd name="connsiteY2222" fmla="*/ 2084610 h 2918533"/>
                <a:gd name="connsiteX2223" fmla="*/ 588705 w 1973551"/>
                <a:gd name="connsiteY2223" fmla="*/ 2084610 h 2918533"/>
                <a:gd name="connsiteX2224" fmla="*/ 589423 w 1973551"/>
                <a:gd name="connsiteY2224" fmla="*/ 2083631 h 2918533"/>
                <a:gd name="connsiteX2225" fmla="*/ 590140 w 1973551"/>
                <a:gd name="connsiteY2225" fmla="*/ 2083305 h 2918533"/>
                <a:gd name="connsiteX2226" fmla="*/ 590336 w 1973551"/>
                <a:gd name="connsiteY2226" fmla="*/ 2080173 h 2918533"/>
                <a:gd name="connsiteX2227" fmla="*/ 591054 w 1973551"/>
                <a:gd name="connsiteY2227" fmla="*/ 2079651 h 2918533"/>
                <a:gd name="connsiteX2228" fmla="*/ 591445 w 1973551"/>
                <a:gd name="connsiteY2228" fmla="*/ 2078477 h 2918533"/>
                <a:gd name="connsiteX2229" fmla="*/ 593338 w 1973551"/>
                <a:gd name="connsiteY2229" fmla="*/ 2077628 h 2918533"/>
                <a:gd name="connsiteX2230" fmla="*/ 594447 w 1973551"/>
                <a:gd name="connsiteY2230" fmla="*/ 2076323 h 2918533"/>
                <a:gd name="connsiteX2231" fmla="*/ 596144 w 1973551"/>
                <a:gd name="connsiteY2231" fmla="*/ 2075475 h 2918533"/>
                <a:gd name="connsiteX2232" fmla="*/ 597057 w 1973551"/>
                <a:gd name="connsiteY2232" fmla="*/ 2075475 h 2918533"/>
                <a:gd name="connsiteX2233" fmla="*/ 597449 w 1973551"/>
                <a:gd name="connsiteY2233" fmla="*/ 2074823 h 2918533"/>
                <a:gd name="connsiteX2234" fmla="*/ 598362 w 1973551"/>
                <a:gd name="connsiteY2234" fmla="*/ 2074823 h 2918533"/>
                <a:gd name="connsiteX2235" fmla="*/ 600385 w 1973551"/>
                <a:gd name="connsiteY2235" fmla="*/ 2072343 h 2918533"/>
                <a:gd name="connsiteX2236" fmla="*/ 602081 w 1973551"/>
                <a:gd name="connsiteY2236" fmla="*/ 2070842 h 2918533"/>
                <a:gd name="connsiteX2237" fmla="*/ 603387 w 1973551"/>
                <a:gd name="connsiteY2237" fmla="*/ 2070320 h 2918533"/>
                <a:gd name="connsiteX2238" fmla="*/ 603909 w 1973551"/>
                <a:gd name="connsiteY2238" fmla="*/ 2069472 h 2918533"/>
                <a:gd name="connsiteX2239" fmla="*/ 605605 w 1973551"/>
                <a:gd name="connsiteY2239" fmla="*/ 2069146 h 2918533"/>
                <a:gd name="connsiteX2240" fmla="*/ 606910 w 1973551"/>
                <a:gd name="connsiteY2240" fmla="*/ 2067841 h 2918533"/>
                <a:gd name="connsiteX2241" fmla="*/ 608411 w 1973551"/>
                <a:gd name="connsiteY2241" fmla="*/ 2067841 h 2918533"/>
                <a:gd name="connsiteX2242" fmla="*/ 608933 w 1973551"/>
                <a:gd name="connsiteY2242" fmla="*/ 2066535 h 2918533"/>
                <a:gd name="connsiteX2243" fmla="*/ 610434 w 1973551"/>
                <a:gd name="connsiteY2243" fmla="*/ 2066862 h 2918533"/>
                <a:gd name="connsiteX2244" fmla="*/ 611935 w 1973551"/>
                <a:gd name="connsiteY2244" fmla="*/ 2065035 h 2918533"/>
                <a:gd name="connsiteX2245" fmla="*/ 611935 w 1973551"/>
                <a:gd name="connsiteY2245" fmla="*/ 2064513 h 2918533"/>
                <a:gd name="connsiteX2246" fmla="*/ 612457 w 1973551"/>
                <a:gd name="connsiteY2246" fmla="*/ 2064317 h 2918533"/>
                <a:gd name="connsiteX2247" fmla="*/ 612261 w 1973551"/>
                <a:gd name="connsiteY2247" fmla="*/ 2063469 h 2918533"/>
                <a:gd name="connsiteX2248" fmla="*/ 612652 w 1973551"/>
                <a:gd name="connsiteY2248" fmla="*/ 2063142 h 2918533"/>
                <a:gd name="connsiteX2249" fmla="*/ 616763 w 1973551"/>
                <a:gd name="connsiteY2249" fmla="*/ 2063338 h 2918533"/>
                <a:gd name="connsiteX2250" fmla="*/ 617873 w 1973551"/>
                <a:gd name="connsiteY2250" fmla="*/ 2063012 h 2918533"/>
                <a:gd name="connsiteX2251" fmla="*/ 618068 w 1973551"/>
                <a:gd name="connsiteY2251" fmla="*/ 2060859 h 2918533"/>
                <a:gd name="connsiteX2252" fmla="*/ 617546 w 1973551"/>
                <a:gd name="connsiteY2252" fmla="*/ 2059684 h 2918533"/>
                <a:gd name="connsiteX2253" fmla="*/ 617546 w 1973551"/>
                <a:gd name="connsiteY2253" fmla="*/ 2058705 h 2918533"/>
                <a:gd name="connsiteX2254" fmla="*/ 618264 w 1973551"/>
                <a:gd name="connsiteY2254" fmla="*/ 2058183 h 2918533"/>
                <a:gd name="connsiteX2255" fmla="*/ 619373 w 1973551"/>
                <a:gd name="connsiteY2255" fmla="*/ 2056030 h 2918533"/>
                <a:gd name="connsiteX2256" fmla="*/ 620678 w 1973551"/>
                <a:gd name="connsiteY2256" fmla="*/ 2056030 h 2918533"/>
                <a:gd name="connsiteX2257" fmla="*/ 621070 w 1973551"/>
                <a:gd name="connsiteY2257" fmla="*/ 2055182 h 2918533"/>
                <a:gd name="connsiteX2258" fmla="*/ 622179 w 1973551"/>
                <a:gd name="connsiteY2258" fmla="*/ 2054529 h 2918533"/>
                <a:gd name="connsiteX2259" fmla="*/ 623484 w 1973551"/>
                <a:gd name="connsiteY2259" fmla="*/ 2054725 h 2918533"/>
                <a:gd name="connsiteX2260" fmla="*/ 624071 w 1973551"/>
                <a:gd name="connsiteY2260" fmla="*/ 2054399 h 2918533"/>
                <a:gd name="connsiteX2261" fmla="*/ 624267 w 1973551"/>
                <a:gd name="connsiteY2261" fmla="*/ 2052376 h 2918533"/>
                <a:gd name="connsiteX2262" fmla="*/ 623876 w 1973551"/>
                <a:gd name="connsiteY2262" fmla="*/ 2050875 h 2918533"/>
                <a:gd name="connsiteX2263" fmla="*/ 624593 w 1973551"/>
                <a:gd name="connsiteY2263" fmla="*/ 2050549 h 2918533"/>
                <a:gd name="connsiteX2264" fmla="*/ 624593 w 1973551"/>
                <a:gd name="connsiteY2264" fmla="*/ 2050027 h 2918533"/>
                <a:gd name="connsiteX2265" fmla="*/ 626094 w 1973551"/>
                <a:gd name="connsiteY2265" fmla="*/ 2048852 h 2918533"/>
                <a:gd name="connsiteX2266" fmla="*/ 627008 w 1973551"/>
                <a:gd name="connsiteY2266" fmla="*/ 2048656 h 2918533"/>
                <a:gd name="connsiteX2267" fmla="*/ 628117 w 1973551"/>
                <a:gd name="connsiteY2267" fmla="*/ 2049309 h 2918533"/>
                <a:gd name="connsiteX2268" fmla="*/ 628509 w 1973551"/>
                <a:gd name="connsiteY2268" fmla="*/ 2051462 h 2918533"/>
                <a:gd name="connsiteX2269" fmla="*/ 629422 w 1973551"/>
                <a:gd name="connsiteY2269" fmla="*/ 2052115 h 2918533"/>
                <a:gd name="connsiteX2270" fmla="*/ 630140 w 1973551"/>
                <a:gd name="connsiteY2270" fmla="*/ 2052115 h 2918533"/>
                <a:gd name="connsiteX2271" fmla="*/ 630662 w 1973551"/>
                <a:gd name="connsiteY2271" fmla="*/ 2050810 h 2918533"/>
                <a:gd name="connsiteX2272" fmla="*/ 630662 w 1973551"/>
                <a:gd name="connsiteY2272" fmla="*/ 2049635 h 2918533"/>
                <a:gd name="connsiteX2273" fmla="*/ 631380 w 1973551"/>
                <a:gd name="connsiteY2273" fmla="*/ 2049309 h 2918533"/>
                <a:gd name="connsiteX2274" fmla="*/ 631184 w 1973551"/>
                <a:gd name="connsiteY2274" fmla="*/ 2047482 h 2918533"/>
                <a:gd name="connsiteX2275" fmla="*/ 631902 w 1973551"/>
                <a:gd name="connsiteY2275" fmla="*/ 2047156 h 2918533"/>
                <a:gd name="connsiteX2276" fmla="*/ 632098 w 1973551"/>
                <a:gd name="connsiteY2276" fmla="*/ 2046177 h 2918533"/>
                <a:gd name="connsiteX2277" fmla="*/ 633011 w 1973551"/>
                <a:gd name="connsiteY2277" fmla="*/ 2046177 h 2918533"/>
                <a:gd name="connsiteX2278" fmla="*/ 633011 w 1973551"/>
                <a:gd name="connsiteY2278" fmla="*/ 2045524 h 2918533"/>
                <a:gd name="connsiteX2279" fmla="*/ 634316 w 1973551"/>
                <a:gd name="connsiteY2279" fmla="*/ 2045851 h 2918533"/>
                <a:gd name="connsiteX2280" fmla="*/ 635034 w 1973551"/>
                <a:gd name="connsiteY2280" fmla="*/ 2044024 h 2918533"/>
                <a:gd name="connsiteX2281" fmla="*/ 635752 w 1973551"/>
                <a:gd name="connsiteY2281" fmla="*/ 2043828 h 2918533"/>
                <a:gd name="connsiteX2282" fmla="*/ 636861 w 1973551"/>
                <a:gd name="connsiteY2282" fmla="*/ 2042849 h 2918533"/>
                <a:gd name="connsiteX2283" fmla="*/ 637774 w 1973551"/>
                <a:gd name="connsiteY2283" fmla="*/ 2042653 h 2918533"/>
                <a:gd name="connsiteX2284" fmla="*/ 638362 w 1973551"/>
                <a:gd name="connsiteY2284" fmla="*/ 2041674 h 2918533"/>
                <a:gd name="connsiteX2285" fmla="*/ 638753 w 1973551"/>
                <a:gd name="connsiteY2285" fmla="*/ 2041870 h 2918533"/>
                <a:gd name="connsiteX2286" fmla="*/ 638753 w 1973551"/>
                <a:gd name="connsiteY2286" fmla="*/ 2043045 h 2918533"/>
                <a:gd name="connsiteX2287" fmla="*/ 639667 w 1973551"/>
                <a:gd name="connsiteY2287" fmla="*/ 2042849 h 2918533"/>
                <a:gd name="connsiteX2288" fmla="*/ 640058 w 1973551"/>
                <a:gd name="connsiteY2288" fmla="*/ 2042197 h 2918533"/>
                <a:gd name="connsiteX2289" fmla="*/ 640058 w 1973551"/>
                <a:gd name="connsiteY2289" fmla="*/ 2040565 h 2918533"/>
                <a:gd name="connsiteX2290" fmla="*/ 640580 w 1973551"/>
                <a:gd name="connsiteY2290" fmla="*/ 2039913 h 2918533"/>
                <a:gd name="connsiteX2291" fmla="*/ 640972 w 1973551"/>
                <a:gd name="connsiteY2291" fmla="*/ 2039586 h 2918533"/>
                <a:gd name="connsiteX2292" fmla="*/ 642668 w 1973551"/>
                <a:gd name="connsiteY2292" fmla="*/ 2039586 h 2918533"/>
                <a:gd name="connsiteX2293" fmla="*/ 643060 w 1973551"/>
                <a:gd name="connsiteY2293" fmla="*/ 2037759 h 2918533"/>
                <a:gd name="connsiteX2294" fmla="*/ 642342 w 1973551"/>
                <a:gd name="connsiteY2294" fmla="*/ 2036585 h 2918533"/>
                <a:gd name="connsiteX2295" fmla="*/ 642342 w 1973551"/>
                <a:gd name="connsiteY2295" fmla="*/ 2035280 h 2918533"/>
                <a:gd name="connsiteX2296" fmla="*/ 643256 w 1973551"/>
                <a:gd name="connsiteY2296" fmla="*/ 2034953 h 2918533"/>
                <a:gd name="connsiteX2297" fmla="*/ 643256 w 1973551"/>
                <a:gd name="connsiteY2297" fmla="*/ 2033975 h 2918533"/>
                <a:gd name="connsiteX2298" fmla="*/ 645670 w 1973551"/>
                <a:gd name="connsiteY2298" fmla="*/ 2033975 h 2918533"/>
                <a:gd name="connsiteX2299" fmla="*/ 646061 w 1973551"/>
                <a:gd name="connsiteY2299" fmla="*/ 2033648 h 2918533"/>
                <a:gd name="connsiteX2300" fmla="*/ 645670 w 1973551"/>
                <a:gd name="connsiteY2300" fmla="*/ 2032017 h 2918533"/>
                <a:gd name="connsiteX2301" fmla="*/ 646388 w 1973551"/>
                <a:gd name="connsiteY2301" fmla="*/ 2031821 h 2918533"/>
                <a:gd name="connsiteX2302" fmla="*/ 647105 w 1973551"/>
                <a:gd name="connsiteY2302" fmla="*/ 2032148 h 2918533"/>
                <a:gd name="connsiteX2303" fmla="*/ 647627 w 1973551"/>
                <a:gd name="connsiteY2303" fmla="*/ 2031626 h 2918533"/>
                <a:gd name="connsiteX2304" fmla="*/ 648737 w 1973551"/>
                <a:gd name="connsiteY2304" fmla="*/ 2031626 h 2918533"/>
                <a:gd name="connsiteX2305" fmla="*/ 650433 w 1973551"/>
                <a:gd name="connsiteY2305" fmla="*/ 2033975 h 2918533"/>
                <a:gd name="connsiteX2306" fmla="*/ 651021 w 1973551"/>
                <a:gd name="connsiteY2306" fmla="*/ 2033975 h 2918533"/>
                <a:gd name="connsiteX2307" fmla="*/ 651412 w 1973551"/>
                <a:gd name="connsiteY2307" fmla="*/ 2033322 h 2918533"/>
                <a:gd name="connsiteX2308" fmla="*/ 652326 w 1973551"/>
                <a:gd name="connsiteY2308" fmla="*/ 2033518 h 2918533"/>
                <a:gd name="connsiteX2309" fmla="*/ 652326 w 1973551"/>
                <a:gd name="connsiteY2309" fmla="*/ 2032343 h 2918533"/>
                <a:gd name="connsiteX2310" fmla="*/ 651216 w 1973551"/>
                <a:gd name="connsiteY2310" fmla="*/ 2031691 h 2918533"/>
                <a:gd name="connsiteX2311" fmla="*/ 650303 w 1973551"/>
                <a:gd name="connsiteY2311" fmla="*/ 2029015 h 2918533"/>
                <a:gd name="connsiteX2312" fmla="*/ 651608 w 1973551"/>
                <a:gd name="connsiteY2312" fmla="*/ 2027841 h 2918533"/>
                <a:gd name="connsiteX2313" fmla="*/ 654740 w 1973551"/>
                <a:gd name="connsiteY2313" fmla="*/ 2027841 h 2918533"/>
                <a:gd name="connsiteX2314" fmla="*/ 662113 w 1973551"/>
                <a:gd name="connsiteY2314" fmla="*/ 1997042 h 2918533"/>
                <a:gd name="connsiteX2315" fmla="*/ 662831 w 1973551"/>
                <a:gd name="connsiteY2315" fmla="*/ 1998021 h 2918533"/>
                <a:gd name="connsiteX2316" fmla="*/ 662635 w 1973551"/>
                <a:gd name="connsiteY2316" fmla="*/ 1998347 h 2918533"/>
                <a:gd name="connsiteX2317" fmla="*/ 664136 w 1973551"/>
                <a:gd name="connsiteY2317" fmla="*/ 1999522 h 2918533"/>
                <a:gd name="connsiteX2318" fmla="*/ 664332 w 1973551"/>
                <a:gd name="connsiteY2318" fmla="*/ 2000696 h 2918533"/>
                <a:gd name="connsiteX2319" fmla="*/ 665050 w 1973551"/>
                <a:gd name="connsiteY2319" fmla="*/ 2001675 h 2918533"/>
                <a:gd name="connsiteX2320" fmla="*/ 666877 w 1973551"/>
                <a:gd name="connsiteY2320" fmla="*/ 2002197 h 2918533"/>
                <a:gd name="connsiteX2321" fmla="*/ 666159 w 1973551"/>
                <a:gd name="connsiteY2321" fmla="*/ 2003698 h 2918533"/>
                <a:gd name="connsiteX2322" fmla="*/ 665963 w 1973551"/>
                <a:gd name="connsiteY2322" fmla="*/ 2005198 h 2918533"/>
                <a:gd name="connsiteX2323" fmla="*/ 665441 w 1973551"/>
                <a:gd name="connsiteY2323" fmla="*/ 2005720 h 2918533"/>
                <a:gd name="connsiteX2324" fmla="*/ 665441 w 1973551"/>
                <a:gd name="connsiteY2324" fmla="*/ 2006569 h 2918533"/>
                <a:gd name="connsiteX2325" fmla="*/ 666746 w 1973551"/>
                <a:gd name="connsiteY2325" fmla="*/ 2010223 h 2918533"/>
                <a:gd name="connsiteX2326" fmla="*/ 668247 w 1973551"/>
                <a:gd name="connsiteY2326" fmla="*/ 2012898 h 2918533"/>
                <a:gd name="connsiteX2327" fmla="*/ 668051 w 1973551"/>
                <a:gd name="connsiteY2327" fmla="*/ 2014399 h 2918533"/>
                <a:gd name="connsiteX2328" fmla="*/ 668443 w 1973551"/>
                <a:gd name="connsiteY2328" fmla="*/ 2014921 h 2918533"/>
                <a:gd name="connsiteX2329" fmla="*/ 668443 w 1973551"/>
                <a:gd name="connsiteY2329" fmla="*/ 2016422 h 2918533"/>
                <a:gd name="connsiteX2330" fmla="*/ 667529 w 1973551"/>
                <a:gd name="connsiteY2330" fmla="*/ 2017074 h 2918533"/>
                <a:gd name="connsiteX2331" fmla="*/ 666029 w 1973551"/>
                <a:gd name="connsiteY2331" fmla="*/ 2016879 h 2918533"/>
                <a:gd name="connsiteX2332" fmla="*/ 665637 w 1973551"/>
                <a:gd name="connsiteY2332" fmla="*/ 2017531 h 2918533"/>
                <a:gd name="connsiteX2333" fmla="*/ 665115 w 1973551"/>
                <a:gd name="connsiteY2333" fmla="*/ 2017531 h 2918533"/>
                <a:gd name="connsiteX2334" fmla="*/ 664724 w 1973551"/>
                <a:gd name="connsiteY2334" fmla="*/ 2017205 h 2918533"/>
                <a:gd name="connsiteX2335" fmla="*/ 664724 w 1973551"/>
                <a:gd name="connsiteY2335" fmla="*/ 2016357 h 2918533"/>
                <a:gd name="connsiteX2336" fmla="*/ 664006 w 1973551"/>
                <a:gd name="connsiteY2336" fmla="*/ 2016161 h 2918533"/>
                <a:gd name="connsiteX2337" fmla="*/ 662505 w 1973551"/>
                <a:gd name="connsiteY2337" fmla="*/ 2017662 h 2918533"/>
                <a:gd name="connsiteX2338" fmla="*/ 661983 w 1973551"/>
                <a:gd name="connsiteY2338" fmla="*/ 2018836 h 2918533"/>
                <a:gd name="connsiteX2339" fmla="*/ 660286 w 1973551"/>
                <a:gd name="connsiteY2339" fmla="*/ 2020011 h 2918533"/>
                <a:gd name="connsiteX2340" fmla="*/ 660091 w 1973551"/>
                <a:gd name="connsiteY2340" fmla="*/ 2020859 h 2918533"/>
                <a:gd name="connsiteX2341" fmla="*/ 658394 w 1973551"/>
                <a:gd name="connsiteY2341" fmla="*/ 2021838 h 2918533"/>
                <a:gd name="connsiteX2342" fmla="*/ 657285 w 1973551"/>
                <a:gd name="connsiteY2342" fmla="*/ 2021316 h 2918533"/>
                <a:gd name="connsiteX2343" fmla="*/ 655588 w 1973551"/>
                <a:gd name="connsiteY2343" fmla="*/ 2021316 h 2918533"/>
                <a:gd name="connsiteX2344" fmla="*/ 655197 w 1973551"/>
                <a:gd name="connsiteY2344" fmla="*/ 2021642 h 2918533"/>
                <a:gd name="connsiteX2345" fmla="*/ 653174 w 1973551"/>
                <a:gd name="connsiteY2345" fmla="*/ 2021446 h 2918533"/>
                <a:gd name="connsiteX2346" fmla="*/ 652978 w 1973551"/>
                <a:gd name="connsiteY2346" fmla="*/ 2021773 h 2918533"/>
                <a:gd name="connsiteX2347" fmla="*/ 650564 w 1973551"/>
                <a:gd name="connsiteY2347" fmla="*/ 2022099 h 2918533"/>
                <a:gd name="connsiteX2348" fmla="*/ 649455 w 1973551"/>
                <a:gd name="connsiteY2348" fmla="*/ 2021446 h 2918533"/>
                <a:gd name="connsiteX2349" fmla="*/ 648149 w 1973551"/>
                <a:gd name="connsiteY2349" fmla="*/ 2022295 h 2918533"/>
                <a:gd name="connsiteX2350" fmla="*/ 647562 w 1973551"/>
                <a:gd name="connsiteY2350" fmla="*/ 2021773 h 2918533"/>
                <a:gd name="connsiteX2351" fmla="*/ 645539 w 1973551"/>
                <a:gd name="connsiteY2351" fmla="*/ 2021773 h 2918533"/>
                <a:gd name="connsiteX2352" fmla="*/ 643321 w 1973551"/>
                <a:gd name="connsiteY2352" fmla="*/ 2021120 h 2918533"/>
                <a:gd name="connsiteX2353" fmla="*/ 642929 w 1973551"/>
                <a:gd name="connsiteY2353" fmla="*/ 2020467 h 2918533"/>
                <a:gd name="connsiteX2354" fmla="*/ 642538 w 1973551"/>
                <a:gd name="connsiteY2354" fmla="*/ 2020467 h 2918533"/>
                <a:gd name="connsiteX2355" fmla="*/ 642146 w 1973551"/>
                <a:gd name="connsiteY2355" fmla="*/ 2019489 h 2918533"/>
                <a:gd name="connsiteX2356" fmla="*/ 641951 w 1973551"/>
                <a:gd name="connsiteY2356" fmla="*/ 2017335 h 2918533"/>
                <a:gd name="connsiteX2357" fmla="*/ 641037 w 1973551"/>
                <a:gd name="connsiteY2357" fmla="*/ 2016813 h 2918533"/>
                <a:gd name="connsiteX2358" fmla="*/ 641233 w 1973551"/>
                <a:gd name="connsiteY2358" fmla="*/ 2014464 h 2918533"/>
                <a:gd name="connsiteX2359" fmla="*/ 642342 w 1973551"/>
                <a:gd name="connsiteY2359" fmla="*/ 2013616 h 2918533"/>
                <a:gd name="connsiteX2360" fmla="*/ 642538 w 1973551"/>
                <a:gd name="connsiteY2360" fmla="*/ 2012964 h 2918533"/>
                <a:gd name="connsiteX2361" fmla="*/ 642342 w 1973551"/>
                <a:gd name="connsiteY2361" fmla="*/ 2011789 h 2918533"/>
                <a:gd name="connsiteX2362" fmla="*/ 643647 w 1973551"/>
                <a:gd name="connsiteY2362" fmla="*/ 2011136 h 2918533"/>
                <a:gd name="connsiteX2363" fmla="*/ 643843 w 1973551"/>
                <a:gd name="connsiteY2363" fmla="*/ 2010484 h 2918533"/>
                <a:gd name="connsiteX2364" fmla="*/ 644952 w 1973551"/>
                <a:gd name="connsiteY2364" fmla="*/ 2010288 h 2918533"/>
                <a:gd name="connsiteX2365" fmla="*/ 645344 w 1973551"/>
                <a:gd name="connsiteY2365" fmla="*/ 2010941 h 2918533"/>
                <a:gd name="connsiteX2366" fmla="*/ 645931 w 1973551"/>
                <a:gd name="connsiteY2366" fmla="*/ 2010941 h 2918533"/>
                <a:gd name="connsiteX2367" fmla="*/ 646844 w 1973551"/>
                <a:gd name="connsiteY2367" fmla="*/ 2009440 h 2918533"/>
                <a:gd name="connsiteX2368" fmla="*/ 647758 w 1973551"/>
                <a:gd name="connsiteY2368" fmla="*/ 2008787 h 2918533"/>
                <a:gd name="connsiteX2369" fmla="*/ 647562 w 1973551"/>
                <a:gd name="connsiteY2369" fmla="*/ 2006438 h 2918533"/>
                <a:gd name="connsiteX2370" fmla="*/ 648149 w 1973551"/>
                <a:gd name="connsiteY2370" fmla="*/ 2006112 h 2918533"/>
                <a:gd name="connsiteX2371" fmla="*/ 648672 w 1973551"/>
                <a:gd name="connsiteY2371" fmla="*/ 2003959 h 2918533"/>
                <a:gd name="connsiteX2372" fmla="*/ 649781 w 1973551"/>
                <a:gd name="connsiteY2372" fmla="*/ 2002980 h 2918533"/>
                <a:gd name="connsiteX2373" fmla="*/ 650890 w 1973551"/>
                <a:gd name="connsiteY2373" fmla="*/ 2002980 h 2918533"/>
                <a:gd name="connsiteX2374" fmla="*/ 651804 w 1973551"/>
                <a:gd name="connsiteY2374" fmla="*/ 2002001 h 2918533"/>
                <a:gd name="connsiteX2375" fmla="*/ 654805 w 1973551"/>
                <a:gd name="connsiteY2375" fmla="*/ 2001675 h 2918533"/>
                <a:gd name="connsiteX2376" fmla="*/ 655197 w 1973551"/>
                <a:gd name="connsiteY2376" fmla="*/ 2001022 h 2918533"/>
                <a:gd name="connsiteX2377" fmla="*/ 656306 w 1973551"/>
                <a:gd name="connsiteY2377" fmla="*/ 2001022 h 2918533"/>
                <a:gd name="connsiteX2378" fmla="*/ 656502 w 1973551"/>
                <a:gd name="connsiteY2378" fmla="*/ 2000500 h 2918533"/>
                <a:gd name="connsiteX2379" fmla="*/ 656893 w 1973551"/>
                <a:gd name="connsiteY2379" fmla="*/ 2000696 h 2918533"/>
                <a:gd name="connsiteX2380" fmla="*/ 657415 w 1973551"/>
                <a:gd name="connsiteY2380" fmla="*/ 2000174 h 2918533"/>
                <a:gd name="connsiteX2381" fmla="*/ 657611 w 1973551"/>
                <a:gd name="connsiteY2381" fmla="*/ 1999326 h 2918533"/>
                <a:gd name="connsiteX2382" fmla="*/ 660939 w 1973551"/>
                <a:gd name="connsiteY2382" fmla="*/ 1999130 h 2918533"/>
                <a:gd name="connsiteX2383" fmla="*/ 661526 w 1973551"/>
                <a:gd name="connsiteY2383" fmla="*/ 1998608 h 2918533"/>
                <a:gd name="connsiteX2384" fmla="*/ 661526 w 1973551"/>
                <a:gd name="connsiteY2384" fmla="*/ 1997629 h 2918533"/>
                <a:gd name="connsiteX2385" fmla="*/ 688867 w 1973551"/>
                <a:gd name="connsiteY2385" fmla="*/ 1979685 h 2918533"/>
                <a:gd name="connsiteX2386" fmla="*/ 689258 w 1973551"/>
                <a:gd name="connsiteY2386" fmla="*/ 1980664 h 2918533"/>
                <a:gd name="connsiteX2387" fmla="*/ 689976 w 1973551"/>
                <a:gd name="connsiteY2387" fmla="*/ 1980664 h 2918533"/>
                <a:gd name="connsiteX2388" fmla="*/ 690368 w 1973551"/>
                <a:gd name="connsiteY2388" fmla="*/ 1979815 h 2918533"/>
                <a:gd name="connsiteX2389" fmla="*/ 690955 w 1973551"/>
                <a:gd name="connsiteY2389" fmla="*/ 1979815 h 2918533"/>
                <a:gd name="connsiteX2390" fmla="*/ 691868 w 1973551"/>
                <a:gd name="connsiteY2390" fmla="*/ 1981120 h 2918533"/>
                <a:gd name="connsiteX2391" fmla="*/ 693369 w 1973551"/>
                <a:gd name="connsiteY2391" fmla="*/ 1981447 h 2918533"/>
                <a:gd name="connsiteX2392" fmla="*/ 694870 w 1973551"/>
                <a:gd name="connsiteY2392" fmla="*/ 1983274 h 2918533"/>
                <a:gd name="connsiteX2393" fmla="*/ 694479 w 1973551"/>
                <a:gd name="connsiteY2393" fmla="*/ 1985101 h 2918533"/>
                <a:gd name="connsiteX2394" fmla="*/ 695001 w 1973551"/>
                <a:gd name="connsiteY2394" fmla="*/ 1985623 h 2918533"/>
                <a:gd name="connsiteX2395" fmla="*/ 695196 w 1973551"/>
                <a:gd name="connsiteY2395" fmla="*/ 1987646 h 2918533"/>
                <a:gd name="connsiteX2396" fmla="*/ 694479 w 1973551"/>
                <a:gd name="connsiteY2396" fmla="*/ 1988624 h 2918533"/>
                <a:gd name="connsiteX2397" fmla="*/ 694479 w 1973551"/>
                <a:gd name="connsiteY2397" fmla="*/ 1991300 h 2918533"/>
                <a:gd name="connsiteX2398" fmla="*/ 695588 w 1973551"/>
                <a:gd name="connsiteY2398" fmla="*/ 1991822 h 2918533"/>
                <a:gd name="connsiteX2399" fmla="*/ 695784 w 1973551"/>
                <a:gd name="connsiteY2399" fmla="*/ 1994301 h 2918533"/>
                <a:gd name="connsiteX2400" fmla="*/ 690759 w 1973551"/>
                <a:gd name="connsiteY2400" fmla="*/ 1997955 h 2918533"/>
                <a:gd name="connsiteX2401" fmla="*/ 689063 w 1973551"/>
                <a:gd name="connsiteY2401" fmla="*/ 1999783 h 2918533"/>
                <a:gd name="connsiteX2402" fmla="*/ 688149 w 1973551"/>
                <a:gd name="connsiteY2402" fmla="*/ 1999978 h 2918533"/>
                <a:gd name="connsiteX2403" fmla="*/ 687758 w 1973551"/>
                <a:gd name="connsiteY2403" fmla="*/ 1996977 h 2918533"/>
                <a:gd name="connsiteX2404" fmla="*/ 687953 w 1973551"/>
                <a:gd name="connsiteY2404" fmla="*/ 1993975 h 2918533"/>
                <a:gd name="connsiteX2405" fmla="*/ 687758 w 1973551"/>
                <a:gd name="connsiteY2405" fmla="*/ 1993649 h 2918533"/>
                <a:gd name="connsiteX2406" fmla="*/ 686452 w 1973551"/>
                <a:gd name="connsiteY2406" fmla="*/ 1993453 h 2918533"/>
                <a:gd name="connsiteX2407" fmla="*/ 685735 w 1973551"/>
                <a:gd name="connsiteY2407" fmla="*/ 1992474 h 2918533"/>
                <a:gd name="connsiteX2408" fmla="*/ 685735 w 1973551"/>
                <a:gd name="connsiteY2408" fmla="*/ 1990451 h 2918533"/>
                <a:gd name="connsiteX2409" fmla="*/ 686126 w 1973551"/>
                <a:gd name="connsiteY2409" fmla="*/ 1989473 h 2918533"/>
                <a:gd name="connsiteX2410" fmla="*/ 686126 w 1973551"/>
                <a:gd name="connsiteY2410" fmla="*/ 1987450 h 2918533"/>
                <a:gd name="connsiteX2411" fmla="*/ 686844 w 1973551"/>
                <a:gd name="connsiteY2411" fmla="*/ 1986275 h 2918533"/>
                <a:gd name="connsiteX2412" fmla="*/ 687236 w 1973551"/>
                <a:gd name="connsiteY2412" fmla="*/ 1983600 h 2918533"/>
                <a:gd name="connsiteX2413" fmla="*/ 688345 w 1973551"/>
                <a:gd name="connsiteY2413" fmla="*/ 1982621 h 2918533"/>
                <a:gd name="connsiteX2414" fmla="*/ 688345 w 1973551"/>
                <a:gd name="connsiteY2414" fmla="*/ 1982099 h 2918533"/>
                <a:gd name="connsiteX2415" fmla="*/ 687040 w 1973551"/>
                <a:gd name="connsiteY2415" fmla="*/ 1981773 h 2918533"/>
                <a:gd name="connsiteX2416" fmla="*/ 686844 w 1973551"/>
                <a:gd name="connsiteY2416" fmla="*/ 1981120 h 2918533"/>
                <a:gd name="connsiteX2417" fmla="*/ 687431 w 1973551"/>
                <a:gd name="connsiteY2417" fmla="*/ 1981120 h 2918533"/>
                <a:gd name="connsiteX2418" fmla="*/ 688149 w 1973551"/>
                <a:gd name="connsiteY2418" fmla="*/ 1979946 h 2918533"/>
                <a:gd name="connsiteX2419" fmla="*/ 661396 w 1973551"/>
                <a:gd name="connsiteY2419" fmla="*/ 1975639 h 2918533"/>
                <a:gd name="connsiteX2420" fmla="*/ 661787 w 1973551"/>
                <a:gd name="connsiteY2420" fmla="*/ 1975639 h 2918533"/>
                <a:gd name="connsiteX2421" fmla="*/ 661591 w 1973551"/>
                <a:gd name="connsiteY2421" fmla="*/ 1976357 h 2918533"/>
                <a:gd name="connsiteX2422" fmla="*/ 661591 w 1973551"/>
                <a:gd name="connsiteY2422" fmla="*/ 1979163 h 2918533"/>
                <a:gd name="connsiteX2423" fmla="*/ 660874 w 1973551"/>
                <a:gd name="connsiteY2423" fmla="*/ 1980142 h 2918533"/>
                <a:gd name="connsiteX2424" fmla="*/ 661396 w 1973551"/>
                <a:gd name="connsiteY2424" fmla="*/ 1980794 h 2918533"/>
                <a:gd name="connsiteX2425" fmla="*/ 661396 w 1973551"/>
                <a:gd name="connsiteY2425" fmla="*/ 1983274 h 2918533"/>
                <a:gd name="connsiteX2426" fmla="*/ 661004 w 1973551"/>
                <a:gd name="connsiteY2426" fmla="*/ 1984253 h 2918533"/>
                <a:gd name="connsiteX2427" fmla="*/ 661396 w 1973551"/>
                <a:gd name="connsiteY2427" fmla="*/ 1984448 h 2918533"/>
                <a:gd name="connsiteX2428" fmla="*/ 661591 w 1973551"/>
                <a:gd name="connsiteY2428" fmla="*/ 1985297 h 2918533"/>
                <a:gd name="connsiteX2429" fmla="*/ 661591 w 1973551"/>
                <a:gd name="connsiteY2429" fmla="*/ 1987450 h 2918533"/>
                <a:gd name="connsiteX2430" fmla="*/ 661004 w 1973551"/>
                <a:gd name="connsiteY2430" fmla="*/ 1988102 h 2918533"/>
                <a:gd name="connsiteX2431" fmla="*/ 661200 w 1973551"/>
                <a:gd name="connsiteY2431" fmla="*/ 1989407 h 2918533"/>
                <a:gd name="connsiteX2432" fmla="*/ 660808 w 1973551"/>
                <a:gd name="connsiteY2432" fmla="*/ 1991757 h 2918533"/>
                <a:gd name="connsiteX2433" fmla="*/ 661722 w 1973551"/>
                <a:gd name="connsiteY2433" fmla="*/ 1992278 h 2918533"/>
                <a:gd name="connsiteX2434" fmla="*/ 662244 w 1973551"/>
                <a:gd name="connsiteY2434" fmla="*/ 1993649 h 2918533"/>
                <a:gd name="connsiteX2435" fmla="*/ 663157 w 1973551"/>
                <a:gd name="connsiteY2435" fmla="*/ 1994497 h 2918533"/>
                <a:gd name="connsiteX2436" fmla="*/ 663353 w 1973551"/>
                <a:gd name="connsiteY2436" fmla="*/ 1996650 h 2918533"/>
                <a:gd name="connsiteX2437" fmla="*/ 661657 w 1973551"/>
                <a:gd name="connsiteY2437" fmla="*/ 1996324 h 2918533"/>
                <a:gd name="connsiteX2438" fmla="*/ 661265 w 1973551"/>
                <a:gd name="connsiteY2438" fmla="*/ 1995802 h 2918533"/>
                <a:gd name="connsiteX2439" fmla="*/ 659960 w 1973551"/>
                <a:gd name="connsiteY2439" fmla="*/ 1995998 h 2918533"/>
                <a:gd name="connsiteX2440" fmla="*/ 659438 w 1973551"/>
                <a:gd name="connsiteY2440" fmla="*/ 1996520 h 2918533"/>
                <a:gd name="connsiteX2441" fmla="*/ 658525 w 1973551"/>
                <a:gd name="connsiteY2441" fmla="*/ 1996194 h 2918533"/>
                <a:gd name="connsiteX2442" fmla="*/ 658329 w 1973551"/>
                <a:gd name="connsiteY2442" fmla="*/ 1995215 h 2918533"/>
                <a:gd name="connsiteX2443" fmla="*/ 658916 w 1973551"/>
                <a:gd name="connsiteY2443" fmla="*/ 1994693 h 2918533"/>
                <a:gd name="connsiteX2444" fmla="*/ 658916 w 1973551"/>
                <a:gd name="connsiteY2444" fmla="*/ 1993845 h 2918533"/>
                <a:gd name="connsiteX2445" fmla="*/ 658198 w 1973551"/>
                <a:gd name="connsiteY2445" fmla="*/ 1992996 h 2918533"/>
                <a:gd name="connsiteX2446" fmla="*/ 658198 w 1973551"/>
                <a:gd name="connsiteY2446" fmla="*/ 1990974 h 2918533"/>
                <a:gd name="connsiteX2447" fmla="*/ 657285 w 1973551"/>
                <a:gd name="connsiteY2447" fmla="*/ 1989668 h 2918533"/>
                <a:gd name="connsiteX2448" fmla="*/ 656567 w 1973551"/>
                <a:gd name="connsiteY2448" fmla="*/ 1989864 h 2918533"/>
                <a:gd name="connsiteX2449" fmla="*/ 656763 w 1973551"/>
                <a:gd name="connsiteY2449" fmla="*/ 1991234 h 2918533"/>
                <a:gd name="connsiteX2450" fmla="*/ 654740 w 1973551"/>
                <a:gd name="connsiteY2450" fmla="*/ 1992866 h 2918533"/>
                <a:gd name="connsiteX2451" fmla="*/ 654153 w 1973551"/>
                <a:gd name="connsiteY2451" fmla="*/ 1992670 h 2918533"/>
                <a:gd name="connsiteX2452" fmla="*/ 654153 w 1973551"/>
                <a:gd name="connsiteY2452" fmla="*/ 1992148 h 2918533"/>
                <a:gd name="connsiteX2453" fmla="*/ 653043 w 1973551"/>
                <a:gd name="connsiteY2453" fmla="*/ 1991300 h 2918533"/>
                <a:gd name="connsiteX2454" fmla="*/ 654348 w 1973551"/>
                <a:gd name="connsiteY2454" fmla="*/ 1988102 h 2918533"/>
                <a:gd name="connsiteX2455" fmla="*/ 654544 w 1973551"/>
                <a:gd name="connsiteY2455" fmla="*/ 1986406 h 2918533"/>
                <a:gd name="connsiteX2456" fmla="*/ 656763 w 1973551"/>
                <a:gd name="connsiteY2456" fmla="*/ 1986080 h 2918533"/>
                <a:gd name="connsiteX2457" fmla="*/ 657872 w 1973551"/>
                <a:gd name="connsiteY2457" fmla="*/ 1985101 h 2918533"/>
                <a:gd name="connsiteX2458" fmla="*/ 658264 w 1973551"/>
                <a:gd name="connsiteY2458" fmla="*/ 1984122 h 2918533"/>
                <a:gd name="connsiteX2459" fmla="*/ 657872 w 1973551"/>
                <a:gd name="connsiteY2459" fmla="*/ 1981773 h 2918533"/>
                <a:gd name="connsiteX2460" fmla="*/ 658981 w 1973551"/>
                <a:gd name="connsiteY2460" fmla="*/ 1981251 h 2918533"/>
                <a:gd name="connsiteX2461" fmla="*/ 658590 w 1973551"/>
                <a:gd name="connsiteY2461" fmla="*/ 1980272 h 2918533"/>
                <a:gd name="connsiteX2462" fmla="*/ 659177 w 1973551"/>
                <a:gd name="connsiteY2462" fmla="*/ 1979946 h 2918533"/>
                <a:gd name="connsiteX2463" fmla="*/ 659373 w 1973551"/>
                <a:gd name="connsiteY2463" fmla="*/ 1979293 h 2918533"/>
                <a:gd name="connsiteX2464" fmla="*/ 659895 w 1973551"/>
                <a:gd name="connsiteY2464" fmla="*/ 1979293 h 2918533"/>
                <a:gd name="connsiteX2465" fmla="*/ 659699 w 1973551"/>
                <a:gd name="connsiteY2465" fmla="*/ 1978119 h 2918533"/>
                <a:gd name="connsiteX2466" fmla="*/ 679601 w 1973551"/>
                <a:gd name="connsiteY2466" fmla="*/ 1954824 h 2918533"/>
                <a:gd name="connsiteX2467" fmla="*/ 680515 w 1973551"/>
                <a:gd name="connsiteY2467" fmla="*/ 1956520 h 2918533"/>
                <a:gd name="connsiteX2468" fmla="*/ 680515 w 1973551"/>
                <a:gd name="connsiteY2468" fmla="*/ 1957499 h 2918533"/>
                <a:gd name="connsiteX2469" fmla="*/ 681428 w 1973551"/>
                <a:gd name="connsiteY2469" fmla="*/ 1957825 h 2918533"/>
                <a:gd name="connsiteX2470" fmla="*/ 681624 w 1973551"/>
                <a:gd name="connsiteY2470" fmla="*/ 1959130 h 2918533"/>
                <a:gd name="connsiteX2471" fmla="*/ 682015 w 1973551"/>
                <a:gd name="connsiteY2471" fmla="*/ 1959457 h 2918533"/>
                <a:gd name="connsiteX2472" fmla="*/ 681298 w 1973551"/>
                <a:gd name="connsiteY2472" fmla="*/ 1961153 h 2918533"/>
                <a:gd name="connsiteX2473" fmla="*/ 681493 w 1973551"/>
                <a:gd name="connsiteY2473" fmla="*/ 1961675 h 2918533"/>
                <a:gd name="connsiteX2474" fmla="*/ 681102 w 1973551"/>
                <a:gd name="connsiteY2474" fmla="*/ 1961871 h 2918533"/>
                <a:gd name="connsiteX2475" fmla="*/ 681689 w 1973551"/>
                <a:gd name="connsiteY2475" fmla="*/ 1962197 h 2918533"/>
                <a:gd name="connsiteX2476" fmla="*/ 681689 w 1973551"/>
                <a:gd name="connsiteY2476" fmla="*/ 1963046 h 2918533"/>
                <a:gd name="connsiteX2477" fmla="*/ 680971 w 1973551"/>
                <a:gd name="connsiteY2477" fmla="*/ 1964220 h 2918533"/>
                <a:gd name="connsiteX2478" fmla="*/ 681167 w 1973551"/>
                <a:gd name="connsiteY2478" fmla="*/ 1964742 h 2918533"/>
                <a:gd name="connsiteX2479" fmla="*/ 682276 w 1973551"/>
                <a:gd name="connsiteY2479" fmla="*/ 1965068 h 2918533"/>
                <a:gd name="connsiteX2480" fmla="*/ 682276 w 1973551"/>
                <a:gd name="connsiteY2480" fmla="*/ 1965917 h 2918533"/>
                <a:gd name="connsiteX2481" fmla="*/ 682798 w 1973551"/>
                <a:gd name="connsiteY2481" fmla="*/ 1966243 h 2918533"/>
                <a:gd name="connsiteX2482" fmla="*/ 683320 w 1973551"/>
                <a:gd name="connsiteY2482" fmla="*/ 1966047 h 2918533"/>
                <a:gd name="connsiteX2483" fmla="*/ 683320 w 1973551"/>
                <a:gd name="connsiteY2483" fmla="*/ 1965003 h 2918533"/>
                <a:gd name="connsiteX2484" fmla="*/ 682798 w 1973551"/>
                <a:gd name="connsiteY2484" fmla="*/ 1964155 h 2918533"/>
                <a:gd name="connsiteX2485" fmla="*/ 683908 w 1973551"/>
                <a:gd name="connsiteY2485" fmla="*/ 1964155 h 2918533"/>
                <a:gd name="connsiteX2486" fmla="*/ 684625 w 1973551"/>
                <a:gd name="connsiteY2486" fmla="*/ 1963502 h 2918533"/>
                <a:gd name="connsiteX2487" fmla="*/ 685343 w 1973551"/>
                <a:gd name="connsiteY2487" fmla="*/ 1962197 h 2918533"/>
                <a:gd name="connsiteX2488" fmla="*/ 684625 w 1973551"/>
                <a:gd name="connsiteY2488" fmla="*/ 1961219 h 2918533"/>
                <a:gd name="connsiteX2489" fmla="*/ 685931 w 1973551"/>
                <a:gd name="connsiteY2489" fmla="*/ 1961023 h 2918533"/>
                <a:gd name="connsiteX2490" fmla="*/ 685931 w 1973551"/>
                <a:gd name="connsiteY2490" fmla="*/ 1960044 h 2918533"/>
                <a:gd name="connsiteX2491" fmla="*/ 687236 w 1973551"/>
                <a:gd name="connsiteY2491" fmla="*/ 1959522 h 2918533"/>
                <a:gd name="connsiteX2492" fmla="*/ 688149 w 1973551"/>
                <a:gd name="connsiteY2492" fmla="*/ 1958021 h 2918533"/>
                <a:gd name="connsiteX2493" fmla="*/ 688736 w 1973551"/>
                <a:gd name="connsiteY2493" fmla="*/ 1958217 h 2918533"/>
                <a:gd name="connsiteX2494" fmla="*/ 688736 w 1973551"/>
                <a:gd name="connsiteY2494" fmla="*/ 1958739 h 2918533"/>
                <a:gd name="connsiteX2495" fmla="*/ 689454 w 1973551"/>
                <a:gd name="connsiteY2495" fmla="*/ 1959587 h 2918533"/>
                <a:gd name="connsiteX2496" fmla="*/ 689454 w 1973551"/>
                <a:gd name="connsiteY2496" fmla="*/ 1961088 h 2918533"/>
                <a:gd name="connsiteX2497" fmla="*/ 689846 w 1973551"/>
                <a:gd name="connsiteY2497" fmla="*/ 1961610 h 2918533"/>
                <a:gd name="connsiteX2498" fmla="*/ 689650 w 1973551"/>
                <a:gd name="connsiteY2498" fmla="*/ 1963633 h 2918533"/>
                <a:gd name="connsiteX2499" fmla="*/ 688345 w 1973551"/>
                <a:gd name="connsiteY2499" fmla="*/ 1965329 h 2918533"/>
                <a:gd name="connsiteX2500" fmla="*/ 687953 w 1973551"/>
                <a:gd name="connsiteY2500" fmla="*/ 1967157 h 2918533"/>
                <a:gd name="connsiteX2501" fmla="*/ 685735 w 1973551"/>
                <a:gd name="connsiteY2501" fmla="*/ 1967809 h 2918533"/>
                <a:gd name="connsiteX2502" fmla="*/ 684821 w 1973551"/>
                <a:gd name="connsiteY2502" fmla="*/ 1967287 h 2918533"/>
                <a:gd name="connsiteX2503" fmla="*/ 684821 w 1973551"/>
                <a:gd name="connsiteY2503" fmla="*/ 1966439 h 2918533"/>
                <a:gd name="connsiteX2504" fmla="*/ 684103 w 1973551"/>
                <a:gd name="connsiteY2504" fmla="*/ 1966765 h 2918533"/>
                <a:gd name="connsiteX2505" fmla="*/ 684103 w 1973551"/>
                <a:gd name="connsiteY2505" fmla="*/ 1967287 h 2918533"/>
                <a:gd name="connsiteX2506" fmla="*/ 684495 w 1973551"/>
                <a:gd name="connsiteY2506" fmla="*/ 1967483 h 2918533"/>
                <a:gd name="connsiteX2507" fmla="*/ 684495 w 1973551"/>
                <a:gd name="connsiteY2507" fmla="*/ 1968853 h 2918533"/>
                <a:gd name="connsiteX2508" fmla="*/ 685996 w 1973551"/>
                <a:gd name="connsiteY2508" fmla="*/ 1968657 h 2918533"/>
                <a:gd name="connsiteX2509" fmla="*/ 686191 w 1973551"/>
                <a:gd name="connsiteY2509" fmla="*/ 1968984 h 2918533"/>
                <a:gd name="connsiteX2510" fmla="*/ 685996 w 1973551"/>
                <a:gd name="connsiteY2510" fmla="*/ 1970289 h 2918533"/>
                <a:gd name="connsiteX2511" fmla="*/ 686387 w 1973551"/>
                <a:gd name="connsiteY2511" fmla="*/ 1971985 h 2918533"/>
                <a:gd name="connsiteX2512" fmla="*/ 685996 w 1973551"/>
                <a:gd name="connsiteY2512" fmla="*/ 1972507 h 2918533"/>
                <a:gd name="connsiteX2513" fmla="*/ 686191 w 1973551"/>
                <a:gd name="connsiteY2513" fmla="*/ 1973355 h 2918533"/>
                <a:gd name="connsiteX2514" fmla="*/ 685278 w 1973551"/>
                <a:gd name="connsiteY2514" fmla="*/ 1974204 h 2918533"/>
                <a:gd name="connsiteX2515" fmla="*/ 685278 w 1973551"/>
                <a:gd name="connsiteY2515" fmla="*/ 1975574 h 2918533"/>
                <a:gd name="connsiteX2516" fmla="*/ 684560 w 1973551"/>
                <a:gd name="connsiteY2516" fmla="*/ 1976748 h 2918533"/>
                <a:gd name="connsiteX2517" fmla="*/ 684560 w 1973551"/>
                <a:gd name="connsiteY2517" fmla="*/ 1978054 h 2918533"/>
                <a:gd name="connsiteX2518" fmla="*/ 683255 w 1973551"/>
                <a:gd name="connsiteY2518" fmla="*/ 1979750 h 2918533"/>
                <a:gd name="connsiteX2519" fmla="*/ 683255 w 1973551"/>
                <a:gd name="connsiteY2519" fmla="*/ 1983404 h 2918533"/>
                <a:gd name="connsiteX2520" fmla="*/ 682146 w 1973551"/>
                <a:gd name="connsiteY2520" fmla="*/ 1984057 h 2918533"/>
                <a:gd name="connsiteX2521" fmla="*/ 682146 w 1973551"/>
                <a:gd name="connsiteY2521" fmla="*/ 1985036 h 2918533"/>
                <a:gd name="connsiteX2522" fmla="*/ 680645 w 1973551"/>
                <a:gd name="connsiteY2522" fmla="*/ 1986210 h 2918533"/>
                <a:gd name="connsiteX2523" fmla="*/ 680645 w 1973551"/>
                <a:gd name="connsiteY2523" fmla="*/ 1986536 h 2918533"/>
                <a:gd name="connsiteX2524" fmla="*/ 681950 w 1973551"/>
                <a:gd name="connsiteY2524" fmla="*/ 1986863 h 2918533"/>
                <a:gd name="connsiteX2525" fmla="*/ 682668 w 1973551"/>
                <a:gd name="connsiteY2525" fmla="*/ 1987711 h 2918533"/>
                <a:gd name="connsiteX2526" fmla="*/ 681950 w 1973551"/>
                <a:gd name="connsiteY2526" fmla="*/ 1991234 h 2918533"/>
                <a:gd name="connsiteX2527" fmla="*/ 681232 w 1973551"/>
                <a:gd name="connsiteY2527" fmla="*/ 1991757 h 2918533"/>
                <a:gd name="connsiteX2528" fmla="*/ 681232 w 1973551"/>
                <a:gd name="connsiteY2528" fmla="*/ 1992735 h 2918533"/>
                <a:gd name="connsiteX2529" fmla="*/ 682146 w 1973551"/>
                <a:gd name="connsiteY2529" fmla="*/ 1994758 h 2918533"/>
                <a:gd name="connsiteX2530" fmla="*/ 681754 w 1973551"/>
                <a:gd name="connsiteY2530" fmla="*/ 1994954 h 2918533"/>
                <a:gd name="connsiteX2531" fmla="*/ 681037 w 1973551"/>
                <a:gd name="connsiteY2531" fmla="*/ 1993975 h 2918533"/>
                <a:gd name="connsiteX2532" fmla="*/ 680319 w 1973551"/>
                <a:gd name="connsiteY2532" fmla="*/ 1994171 h 2918533"/>
                <a:gd name="connsiteX2533" fmla="*/ 680710 w 1973551"/>
                <a:gd name="connsiteY2533" fmla="*/ 1995998 h 2918533"/>
                <a:gd name="connsiteX2534" fmla="*/ 682211 w 1973551"/>
                <a:gd name="connsiteY2534" fmla="*/ 1996128 h 2918533"/>
                <a:gd name="connsiteX2535" fmla="*/ 682798 w 1973551"/>
                <a:gd name="connsiteY2535" fmla="*/ 1998934 h 2918533"/>
                <a:gd name="connsiteX2536" fmla="*/ 682407 w 1973551"/>
                <a:gd name="connsiteY2536" fmla="*/ 1999783 h 2918533"/>
                <a:gd name="connsiteX2537" fmla="*/ 682407 w 1973551"/>
                <a:gd name="connsiteY2537" fmla="*/ 2001805 h 2918533"/>
                <a:gd name="connsiteX2538" fmla="*/ 681298 w 1973551"/>
                <a:gd name="connsiteY2538" fmla="*/ 2002784 h 2918533"/>
                <a:gd name="connsiteX2539" fmla="*/ 682211 w 1973551"/>
                <a:gd name="connsiteY2539" fmla="*/ 2003959 h 2918533"/>
                <a:gd name="connsiteX2540" fmla="*/ 681689 w 1973551"/>
                <a:gd name="connsiteY2540" fmla="*/ 2004937 h 2918533"/>
                <a:gd name="connsiteX2541" fmla="*/ 680384 w 1973551"/>
                <a:gd name="connsiteY2541" fmla="*/ 2005264 h 2918533"/>
                <a:gd name="connsiteX2542" fmla="*/ 680188 w 1973551"/>
                <a:gd name="connsiteY2542" fmla="*/ 2006112 h 2918533"/>
                <a:gd name="connsiteX2543" fmla="*/ 678492 w 1973551"/>
                <a:gd name="connsiteY2543" fmla="*/ 2005786 h 2918533"/>
                <a:gd name="connsiteX2544" fmla="*/ 678492 w 1973551"/>
                <a:gd name="connsiteY2544" fmla="*/ 2004937 h 2918533"/>
                <a:gd name="connsiteX2545" fmla="*/ 679079 w 1973551"/>
                <a:gd name="connsiteY2545" fmla="*/ 2004415 h 2918533"/>
                <a:gd name="connsiteX2546" fmla="*/ 679079 w 1973551"/>
                <a:gd name="connsiteY2546" fmla="*/ 2003893 h 2918533"/>
                <a:gd name="connsiteX2547" fmla="*/ 677578 w 1973551"/>
                <a:gd name="connsiteY2547" fmla="*/ 2003241 h 2918533"/>
                <a:gd name="connsiteX2548" fmla="*/ 675360 w 1973551"/>
                <a:gd name="connsiteY2548" fmla="*/ 1999261 h 2918533"/>
                <a:gd name="connsiteX2549" fmla="*/ 675360 w 1973551"/>
                <a:gd name="connsiteY2549" fmla="*/ 1996781 h 2918533"/>
                <a:gd name="connsiteX2550" fmla="*/ 675751 w 1973551"/>
                <a:gd name="connsiteY2550" fmla="*/ 1996585 h 2918533"/>
                <a:gd name="connsiteX2551" fmla="*/ 675751 w 1973551"/>
                <a:gd name="connsiteY2551" fmla="*/ 1995933 h 2918533"/>
                <a:gd name="connsiteX2552" fmla="*/ 675360 w 1973551"/>
                <a:gd name="connsiteY2552" fmla="*/ 1995280 h 2918533"/>
                <a:gd name="connsiteX2553" fmla="*/ 674772 w 1973551"/>
                <a:gd name="connsiteY2553" fmla="*/ 1995084 h 2918533"/>
                <a:gd name="connsiteX2554" fmla="*/ 675360 w 1973551"/>
                <a:gd name="connsiteY2554" fmla="*/ 1992735 h 2918533"/>
                <a:gd name="connsiteX2555" fmla="*/ 674772 w 1973551"/>
                <a:gd name="connsiteY2555" fmla="*/ 1992083 h 2918533"/>
                <a:gd name="connsiteX2556" fmla="*/ 673859 w 1973551"/>
                <a:gd name="connsiteY2556" fmla="*/ 1992083 h 2918533"/>
                <a:gd name="connsiteX2557" fmla="*/ 673141 w 1973551"/>
                <a:gd name="connsiteY2557" fmla="*/ 1991430 h 2918533"/>
                <a:gd name="connsiteX2558" fmla="*/ 672228 w 1973551"/>
                <a:gd name="connsiteY2558" fmla="*/ 1989930 h 2918533"/>
                <a:gd name="connsiteX2559" fmla="*/ 672423 w 1973551"/>
                <a:gd name="connsiteY2559" fmla="*/ 1989277 h 2918533"/>
                <a:gd name="connsiteX2560" fmla="*/ 673533 w 1973551"/>
                <a:gd name="connsiteY2560" fmla="*/ 1988624 h 2918533"/>
                <a:gd name="connsiteX2561" fmla="*/ 673337 w 1973551"/>
                <a:gd name="connsiteY2561" fmla="*/ 1987776 h 2918533"/>
                <a:gd name="connsiteX2562" fmla="*/ 672945 w 1973551"/>
                <a:gd name="connsiteY2562" fmla="*/ 1987450 h 2918533"/>
                <a:gd name="connsiteX2563" fmla="*/ 671640 w 1973551"/>
                <a:gd name="connsiteY2563" fmla="*/ 1987450 h 2918533"/>
                <a:gd name="connsiteX2564" fmla="*/ 670139 w 1973551"/>
                <a:gd name="connsiteY2564" fmla="*/ 1986602 h 2918533"/>
                <a:gd name="connsiteX2565" fmla="*/ 670139 w 1973551"/>
                <a:gd name="connsiteY2565" fmla="*/ 1985949 h 2918533"/>
                <a:gd name="connsiteX2566" fmla="*/ 670661 w 1973551"/>
                <a:gd name="connsiteY2566" fmla="*/ 1985427 h 2918533"/>
                <a:gd name="connsiteX2567" fmla="*/ 670857 w 1973551"/>
                <a:gd name="connsiteY2567" fmla="*/ 1983600 h 2918533"/>
                <a:gd name="connsiteX2568" fmla="*/ 671575 w 1973551"/>
                <a:gd name="connsiteY2568" fmla="*/ 1982621 h 2918533"/>
                <a:gd name="connsiteX2569" fmla="*/ 671183 w 1973551"/>
                <a:gd name="connsiteY2569" fmla="*/ 1981447 h 2918533"/>
                <a:gd name="connsiteX2570" fmla="*/ 671183 w 1973551"/>
                <a:gd name="connsiteY2570" fmla="*/ 1980925 h 2918533"/>
                <a:gd name="connsiteX2571" fmla="*/ 671771 w 1973551"/>
                <a:gd name="connsiteY2571" fmla="*/ 1980403 h 2918533"/>
                <a:gd name="connsiteX2572" fmla="*/ 671379 w 1973551"/>
                <a:gd name="connsiteY2572" fmla="*/ 1978576 h 2918533"/>
                <a:gd name="connsiteX2573" fmla="*/ 671901 w 1973551"/>
                <a:gd name="connsiteY2573" fmla="*/ 1978054 h 2918533"/>
                <a:gd name="connsiteX2574" fmla="*/ 672097 w 1973551"/>
                <a:gd name="connsiteY2574" fmla="*/ 1976422 h 2918533"/>
                <a:gd name="connsiteX2575" fmla="*/ 671183 w 1973551"/>
                <a:gd name="connsiteY2575" fmla="*/ 1975900 h 2918533"/>
                <a:gd name="connsiteX2576" fmla="*/ 671379 w 1973551"/>
                <a:gd name="connsiteY2576" fmla="*/ 1977597 h 2918533"/>
                <a:gd name="connsiteX2577" fmla="*/ 670792 w 1973551"/>
                <a:gd name="connsiteY2577" fmla="*/ 1977793 h 2918533"/>
                <a:gd name="connsiteX2578" fmla="*/ 670074 w 1973551"/>
                <a:gd name="connsiteY2578" fmla="*/ 1977466 h 2918533"/>
                <a:gd name="connsiteX2579" fmla="*/ 670466 w 1973551"/>
                <a:gd name="connsiteY2579" fmla="*/ 1976096 h 2918533"/>
                <a:gd name="connsiteX2580" fmla="*/ 669748 w 1973551"/>
                <a:gd name="connsiteY2580" fmla="*/ 1975770 h 2918533"/>
                <a:gd name="connsiteX2581" fmla="*/ 669944 w 1973551"/>
                <a:gd name="connsiteY2581" fmla="*/ 1973747 h 2918533"/>
                <a:gd name="connsiteX2582" fmla="*/ 671249 w 1973551"/>
                <a:gd name="connsiteY2582" fmla="*/ 1974269 h 2918533"/>
                <a:gd name="connsiteX2583" fmla="*/ 671445 w 1973551"/>
                <a:gd name="connsiteY2583" fmla="*/ 1975639 h 2918533"/>
                <a:gd name="connsiteX2584" fmla="*/ 672554 w 1973551"/>
                <a:gd name="connsiteY2584" fmla="*/ 1975444 h 2918533"/>
                <a:gd name="connsiteX2585" fmla="*/ 672750 w 1973551"/>
                <a:gd name="connsiteY2585" fmla="*/ 1975770 h 2918533"/>
                <a:gd name="connsiteX2586" fmla="*/ 673141 w 1973551"/>
                <a:gd name="connsiteY2586" fmla="*/ 1974791 h 2918533"/>
                <a:gd name="connsiteX2587" fmla="*/ 674055 w 1973551"/>
                <a:gd name="connsiteY2587" fmla="*/ 1974269 h 2918533"/>
                <a:gd name="connsiteX2588" fmla="*/ 673337 w 1973551"/>
                <a:gd name="connsiteY2588" fmla="*/ 1973094 h 2918533"/>
                <a:gd name="connsiteX2589" fmla="*/ 672423 w 1973551"/>
                <a:gd name="connsiteY2589" fmla="*/ 1973094 h 2918533"/>
                <a:gd name="connsiteX2590" fmla="*/ 672032 w 1973551"/>
                <a:gd name="connsiteY2590" fmla="*/ 1973747 h 2918533"/>
                <a:gd name="connsiteX2591" fmla="*/ 671640 w 1973551"/>
                <a:gd name="connsiteY2591" fmla="*/ 1973551 h 2918533"/>
                <a:gd name="connsiteX2592" fmla="*/ 671640 w 1973551"/>
                <a:gd name="connsiteY2592" fmla="*/ 1971528 h 2918533"/>
                <a:gd name="connsiteX2593" fmla="*/ 672358 w 1973551"/>
                <a:gd name="connsiteY2593" fmla="*/ 1971006 h 2918533"/>
                <a:gd name="connsiteX2594" fmla="*/ 672750 w 1973551"/>
                <a:gd name="connsiteY2594" fmla="*/ 1969636 h 2918533"/>
                <a:gd name="connsiteX2595" fmla="*/ 674055 w 1973551"/>
                <a:gd name="connsiteY2595" fmla="*/ 1969636 h 2918533"/>
                <a:gd name="connsiteX2596" fmla="*/ 673859 w 1973551"/>
                <a:gd name="connsiteY2596" fmla="*/ 1971985 h 2918533"/>
                <a:gd name="connsiteX2597" fmla="*/ 674250 w 1973551"/>
                <a:gd name="connsiteY2597" fmla="*/ 1971985 h 2918533"/>
                <a:gd name="connsiteX2598" fmla="*/ 674250 w 1973551"/>
                <a:gd name="connsiteY2598" fmla="*/ 1971006 h 2918533"/>
                <a:gd name="connsiteX2599" fmla="*/ 674968 w 1973551"/>
                <a:gd name="connsiteY2599" fmla="*/ 1970158 h 2918533"/>
                <a:gd name="connsiteX2600" fmla="*/ 674446 w 1973551"/>
                <a:gd name="connsiteY2600" fmla="*/ 1968331 h 2918533"/>
                <a:gd name="connsiteX2601" fmla="*/ 673728 w 1973551"/>
                <a:gd name="connsiteY2601" fmla="*/ 1968005 h 2918533"/>
                <a:gd name="connsiteX2602" fmla="*/ 673728 w 1973551"/>
                <a:gd name="connsiteY2602" fmla="*/ 1963829 h 2918533"/>
                <a:gd name="connsiteX2603" fmla="*/ 674642 w 1973551"/>
                <a:gd name="connsiteY2603" fmla="*/ 1962850 h 2918533"/>
                <a:gd name="connsiteX2604" fmla="*/ 674642 w 1973551"/>
                <a:gd name="connsiteY2604" fmla="*/ 1961153 h 2918533"/>
                <a:gd name="connsiteX2605" fmla="*/ 675164 w 1973551"/>
                <a:gd name="connsiteY2605" fmla="*/ 1960175 h 2918533"/>
                <a:gd name="connsiteX2606" fmla="*/ 675751 w 1973551"/>
                <a:gd name="connsiteY2606" fmla="*/ 1959979 h 2918533"/>
                <a:gd name="connsiteX2607" fmla="*/ 676143 w 1973551"/>
                <a:gd name="connsiteY2607" fmla="*/ 1958478 h 2918533"/>
                <a:gd name="connsiteX2608" fmla="*/ 676860 w 1973551"/>
                <a:gd name="connsiteY2608" fmla="*/ 1958152 h 2918533"/>
                <a:gd name="connsiteX2609" fmla="*/ 676860 w 1973551"/>
                <a:gd name="connsiteY2609" fmla="*/ 1957630 h 2918533"/>
                <a:gd name="connsiteX2610" fmla="*/ 677578 w 1973551"/>
                <a:gd name="connsiteY2610" fmla="*/ 1957630 h 2918533"/>
                <a:gd name="connsiteX2611" fmla="*/ 678100 w 1973551"/>
                <a:gd name="connsiteY2611" fmla="*/ 1957108 h 2918533"/>
                <a:gd name="connsiteX2612" fmla="*/ 678818 w 1973551"/>
                <a:gd name="connsiteY2612" fmla="*/ 1954954 h 2918533"/>
                <a:gd name="connsiteX2613" fmla="*/ 428837 w 1973551"/>
                <a:gd name="connsiteY2613" fmla="*/ 1906211 h 2918533"/>
                <a:gd name="connsiteX2614" fmla="*/ 429033 w 1973551"/>
                <a:gd name="connsiteY2614" fmla="*/ 1906211 h 2918533"/>
                <a:gd name="connsiteX2615" fmla="*/ 429033 w 1973551"/>
                <a:gd name="connsiteY2615" fmla="*/ 1906342 h 2918533"/>
                <a:gd name="connsiteX2616" fmla="*/ 429620 w 1973551"/>
                <a:gd name="connsiteY2616" fmla="*/ 1906537 h 2918533"/>
                <a:gd name="connsiteX2617" fmla="*/ 429816 w 1973551"/>
                <a:gd name="connsiteY2617" fmla="*/ 1907190 h 2918533"/>
                <a:gd name="connsiteX2618" fmla="*/ 430925 w 1973551"/>
                <a:gd name="connsiteY2618" fmla="*/ 1907712 h 2918533"/>
                <a:gd name="connsiteX2619" fmla="*/ 430012 w 1973551"/>
                <a:gd name="connsiteY2619" fmla="*/ 1909017 h 2918533"/>
                <a:gd name="connsiteX2620" fmla="*/ 429620 w 1973551"/>
                <a:gd name="connsiteY2620" fmla="*/ 1914890 h 2918533"/>
                <a:gd name="connsiteX2621" fmla="*/ 429229 w 1973551"/>
                <a:gd name="connsiteY2621" fmla="*/ 1915868 h 2918533"/>
                <a:gd name="connsiteX2622" fmla="*/ 428511 w 1973551"/>
                <a:gd name="connsiteY2622" fmla="*/ 1916521 h 2918533"/>
                <a:gd name="connsiteX2623" fmla="*/ 428315 w 1973551"/>
                <a:gd name="connsiteY2623" fmla="*/ 1917500 h 2918533"/>
                <a:gd name="connsiteX2624" fmla="*/ 427597 w 1973551"/>
                <a:gd name="connsiteY2624" fmla="*/ 1918152 h 2918533"/>
                <a:gd name="connsiteX2625" fmla="*/ 426292 w 1973551"/>
                <a:gd name="connsiteY2625" fmla="*/ 1921806 h 2918533"/>
                <a:gd name="connsiteX2626" fmla="*/ 425705 w 1973551"/>
                <a:gd name="connsiteY2626" fmla="*/ 1922002 h 2918533"/>
                <a:gd name="connsiteX2627" fmla="*/ 425509 w 1973551"/>
                <a:gd name="connsiteY2627" fmla="*/ 1922850 h 2918533"/>
                <a:gd name="connsiteX2628" fmla="*/ 424922 w 1973551"/>
                <a:gd name="connsiteY2628" fmla="*/ 1923177 h 2918533"/>
                <a:gd name="connsiteX2629" fmla="*/ 423813 w 1973551"/>
                <a:gd name="connsiteY2629" fmla="*/ 1925852 h 2918533"/>
                <a:gd name="connsiteX2630" fmla="*/ 423095 w 1973551"/>
                <a:gd name="connsiteY2630" fmla="*/ 1926048 h 2918533"/>
                <a:gd name="connsiteX2631" fmla="*/ 423486 w 1973551"/>
                <a:gd name="connsiteY2631" fmla="*/ 1926570 h 2918533"/>
                <a:gd name="connsiteX2632" fmla="*/ 422573 w 1973551"/>
                <a:gd name="connsiteY2632" fmla="*/ 1927548 h 2918533"/>
                <a:gd name="connsiteX2633" fmla="*/ 422377 w 1973551"/>
                <a:gd name="connsiteY2633" fmla="*/ 1928527 h 2918533"/>
                <a:gd name="connsiteX2634" fmla="*/ 421659 w 1973551"/>
                <a:gd name="connsiteY2634" fmla="*/ 1929049 h 2918533"/>
                <a:gd name="connsiteX2635" fmla="*/ 421464 w 1973551"/>
                <a:gd name="connsiteY2635" fmla="*/ 1929702 h 2918533"/>
                <a:gd name="connsiteX2636" fmla="*/ 420746 w 1973551"/>
                <a:gd name="connsiteY2636" fmla="*/ 1929702 h 2918533"/>
                <a:gd name="connsiteX2637" fmla="*/ 420354 w 1973551"/>
                <a:gd name="connsiteY2637" fmla="*/ 1930550 h 2918533"/>
                <a:gd name="connsiteX2638" fmla="*/ 419245 w 1973551"/>
                <a:gd name="connsiteY2638" fmla="*/ 1931203 h 2918533"/>
                <a:gd name="connsiteX2639" fmla="*/ 417744 w 1973551"/>
                <a:gd name="connsiteY2639" fmla="*/ 1933552 h 2918533"/>
                <a:gd name="connsiteX2640" fmla="*/ 416831 w 1973551"/>
                <a:gd name="connsiteY2640" fmla="*/ 1933552 h 2918533"/>
                <a:gd name="connsiteX2641" fmla="*/ 416113 w 1973551"/>
                <a:gd name="connsiteY2641" fmla="*/ 1932703 h 2918533"/>
                <a:gd name="connsiteX2642" fmla="*/ 415395 w 1973551"/>
                <a:gd name="connsiteY2642" fmla="*/ 1932703 h 2918533"/>
                <a:gd name="connsiteX2643" fmla="*/ 415199 w 1973551"/>
                <a:gd name="connsiteY2643" fmla="*/ 1932051 h 2918533"/>
                <a:gd name="connsiteX2644" fmla="*/ 414808 w 1973551"/>
                <a:gd name="connsiteY2644" fmla="*/ 1932051 h 2918533"/>
                <a:gd name="connsiteX2645" fmla="*/ 414416 w 1973551"/>
                <a:gd name="connsiteY2645" fmla="*/ 1932703 h 2918533"/>
                <a:gd name="connsiteX2646" fmla="*/ 413503 w 1973551"/>
                <a:gd name="connsiteY2646" fmla="*/ 1932703 h 2918533"/>
                <a:gd name="connsiteX2647" fmla="*/ 413111 w 1973551"/>
                <a:gd name="connsiteY2647" fmla="*/ 1933356 h 2918533"/>
                <a:gd name="connsiteX2648" fmla="*/ 412198 w 1973551"/>
                <a:gd name="connsiteY2648" fmla="*/ 1933552 h 2918533"/>
                <a:gd name="connsiteX2649" fmla="*/ 411806 w 1973551"/>
                <a:gd name="connsiteY2649" fmla="*/ 1932573 h 2918533"/>
                <a:gd name="connsiteX2650" fmla="*/ 413111 w 1973551"/>
                <a:gd name="connsiteY2650" fmla="*/ 1932573 h 2918533"/>
                <a:gd name="connsiteX2651" fmla="*/ 413307 w 1973551"/>
                <a:gd name="connsiteY2651" fmla="*/ 1932051 h 2918533"/>
                <a:gd name="connsiteX2652" fmla="*/ 412198 w 1973551"/>
                <a:gd name="connsiteY2652" fmla="*/ 1931855 h 2918533"/>
                <a:gd name="connsiteX2653" fmla="*/ 411610 w 1973551"/>
                <a:gd name="connsiteY2653" fmla="*/ 1931203 h 2918533"/>
                <a:gd name="connsiteX2654" fmla="*/ 410697 w 1973551"/>
                <a:gd name="connsiteY2654" fmla="*/ 1930876 h 2918533"/>
                <a:gd name="connsiteX2655" fmla="*/ 410501 w 1973551"/>
                <a:gd name="connsiteY2655" fmla="*/ 1930224 h 2918533"/>
                <a:gd name="connsiteX2656" fmla="*/ 409783 w 1973551"/>
                <a:gd name="connsiteY2656" fmla="*/ 1930224 h 2918533"/>
                <a:gd name="connsiteX2657" fmla="*/ 409196 w 1973551"/>
                <a:gd name="connsiteY2657" fmla="*/ 1928527 h 2918533"/>
                <a:gd name="connsiteX2658" fmla="*/ 408805 w 1973551"/>
                <a:gd name="connsiteY2658" fmla="*/ 1928331 h 2918533"/>
                <a:gd name="connsiteX2659" fmla="*/ 409000 w 1973551"/>
                <a:gd name="connsiteY2659" fmla="*/ 1927157 h 2918533"/>
                <a:gd name="connsiteX2660" fmla="*/ 410305 w 1973551"/>
                <a:gd name="connsiteY2660" fmla="*/ 1927157 h 2918533"/>
                <a:gd name="connsiteX2661" fmla="*/ 410501 w 1973551"/>
                <a:gd name="connsiteY2661" fmla="*/ 1926831 h 2918533"/>
                <a:gd name="connsiteX2662" fmla="*/ 411806 w 1973551"/>
                <a:gd name="connsiteY2662" fmla="*/ 1927157 h 2918533"/>
                <a:gd name="connsiteX2663" fmla="*/ 412393 w 1973551"/>
                <a:gd name="connsiteY2663" fmla="*/ 1926504 h 2918533"/>
                <a:gd name="connsiteX2664" fmla="*/ 412981 w 1973551"/>
                <a:gd name="connsiteY2664" fmla="*/ 1926504 h 2918533"/>
                <a:gd name="connsiteX2665" fmla="*/ 414677 w 1973551"/>
                <a:gd name="connsiteY2665" fmla="*/ 1924482 h 2918533"/>
                <a:gd name="connsiteX2666" fmla="*/ 415265 w 1973551"/>
                <a:gd name="connsiteY2666" fmla="*/ 1924482 h 2918533"/>
                <a:gd name="connsiteX2667" fmla="*/ 416178 w 1973551"/>
                <a:gd name="connsiteY2667" fmla="*/ 1923633 h 2918533"/>
                <a:gd name="connsiteX2668" fmla="*/ 415982 w 1973551"/>
                <a:gd name="connsiteY2668" fmla="*/ 1923307 h 2918533"/>
                <a:gd name="connsiteX2669" fmla="*/ 416570 w 1973551"/>
                <a:gd name="connsiteY2669" fmla="*/ 1922981 h 2918533"/>
                <a:gd name="connsiteX2670" fmla="*/ 416570 w 1973551"/>
                <a:gd name="connsiteY2670" fmla="*/ 1922002 h 2918533"/>
                <a:gd name="connsiteX2671" fmla="*/ 417287 w 1973551"/>
                <a:gd name="connsiteY2671" fmla="*/ 1921349 h 2918533"/>
                <a:gd name="connsiteX2672" fmla="*/ 417092 w 1973551"/>
                <a:gd name="connsiteY2672" fmla="*/ 1919849 h 2918533"/>
                <a:gd name="connsiteX2673" fmla="*/ 415591 w 1973551"/>
                <a:gd name="connsiteY2673" fmla="*/ 1918870 h 2918533"/>
                <a:gd name="connsiteX2674" fmla="*/ 414873 w 1973551"/>
                <a:gd name="connsiteY2674" fmla="*/ 1919066 h 2918533"/>
                <a:gd name="connsiteX2675" fmla="*/ 415265 w 1973551"/>
                <a:gd name="connsiteY2675" fmla="*/ 1919588 h 2918533"/>
                <a:gd name="connsiteX2676" fmla="*/ 415069 w 1973551"/>
                <a:gd name="connsiteY2676" fmla="*/ 1920110 h 2918533"/>
                <a:gd name="connsiteX2677" fmla="*/ 414351 w 1973551"/>
                <a:gd name="connsiteY2677" fmla="*/ 1920110 h 2918533"/>
                <a:gd name="connsiteX2678" fmla="*/ 413960 w 1973551"/>
                <a:gd name="connsiteY2678" fmla="*/ 1919457 h 2918533"/>
                <a:gd name="connsiteX2679" fmla="*/ 413046 w 1973551"/>
                <a:gd name="connsiteY2679" fmla="*/ 1919261 h 2918533"/>
                <a:gd name="connsiteX2680" fmla="*/ 413438 w 1973551"/>
                <a:gd name="connsiteY2680" fmla="*/ 1918609 h 2918533"/>
                <a:gd name="connsiteX2681" fmla="*/ 414547 w 1973551"/>
                <a:gd name="connsiteY2681" fmla="*/ 1918609 h 2918533"/>
                <a:gd name="connsiteX2682" fmla="*/ 414743 w 1973551"/>
                <a:gd name="connsiteY2682" fmla="*/ 1918087 h 2918533"/>
                <a:gd name="connsiteX2683" fmla="*/ 414351 w 1973551"/>
                <a:gd name="connsiteY2683" fmla="*/ 1917565 h 2918533"/>
                <a:gd name="connsiteX2684" fmla="*/ 413438 w 1973551"/>
                <a:gd name="connsiteY2684" fmla="*/ 1917891 h 2918533"/>
                <a:gd name="connsiteX2685" fmla="*/ 412524 w 1973551"/>
                <a:gd name="connsiteY2685" fmla="*/ 1917695 h 2918533"/>
                <a:gd name="connsiteX2686" fmla="*/ 412524 w 1973551"/>
                <a:gd name="connsiteY2686" fmla="*/ 1917173 h 2918533"/>
                <a:gd name="connsiteX2687" fmla="*/ 413438 w 1973551"/>
                <a:gd name="connsiteY2687" fmla="*/ 1916978 h 2918533"/>
                <a:gd name="connsiteX2688" fmla="*/ 414155 w 1973551"/>
                <a:gd name="connsiteY2688" fmla="*/ 1916325 h 2918533"/>
                <a:gd name="connsiteX2689" fmla="*/ 414351 w 1973551"/>
                <a:gd name="connsiteY2689" fmla="*/ 1915477 h 2918533"/>
                <a:gd name="connsiteX2690" fmla="*/ 414938 w 1973551"/>
                <a:gd name="connsiteY2690" fmla="*/ 1915151 h 2918533"/>
                <a:gd name="connsiteX2691" fmla="*/ 414938 w 1973551"/>
                <a:gd name="connsiteY2691" fmla="*/ 1914498 h 2918533"/>
                <a:gd name="connsiteX2692" fmla="*/ 416243 w 1973551"/>
                <a:gd name="connsiteY2692" fmla="*/ 1913519 h 2918533"/>
                <a:gd name="connsiteX2693" fmla="*/ 419571 w 1973551"/>
                <a:gd name="connsiteY2693" fmla="*/ 1912540 h 2918533"/>
                <a:gd name="connsiteX2694" fmla="*/ 419767 w 1973551"/>
                <a:gd name="connsiteY2694" fmla="*/ 1911366 h 2918533"/>
                <a:gd name="connsiteX2695" fmla="*/ 421464 w 1973551"/>
                <a:gd name="connsiteY2695" fmla="*/ 1909343 h 2918533"/>
                <a:gd name="connsiteX2696" fmla="*/ 423682 w 1973551"/>
                <a:gd name="connsiteY2696" fmla="*/ 1909147 h 2918533"/>
                <a:gd name="connsiteX2697" fmla="*/ 423682 w 1973551"/>
                <a:gd name="connsiteY2697" fmla="*/ 1908299 h 2918533"/>
                <a:gd name="connsiteX2698" fmla="*/ 422573 w 1973551"/>
                <a:gd name="connsiteY2698" fmla="*/ 1907777 h 2918533"/>
                <a:gd name="connsiteX2699" fmla="*/ 423160 w 1973551"/>
                <a:gd name="connsiteY2699" fmla="*/ 1906602 h 2918533"/>
                <a:gd name="connsiteX2700" fmla="*/ 424269 w 1973551"/>
                <a:gd name="connsiteY2700" fmla="*/ 1906407 h 2918533"/>
                <a:gd name="connsiteX2701" fmla="*/ 424269 w 1973551"/>
                <a:gd name="connsiteY2701" fmla="*/ 1908430 h 2918533"/>
                <a:gd name="connsiteX2702" fmla="*/ 424661 w 1973551"/>
                <a:gd name="connsiteY2702" fmla="*/ 1908756 h 2918533"/>
                <a:gd name="connsiteX2703" fmla="*/ 426488 w 1973551"/>
                <a:gd name="connsiteY2703" fmla="*/ 1908756 h 2918533"/>
                <a:gd name="connsiteX2704" fmla="*/ 427401 w 1973551"/>
                <a:gd name="connsiteY2704" fmla="*/ 1908103 h 2918533"/>
                <a:gd name="connsiteX2705" fmla="*/ 427924 w 1973551"/>
                <a:gd name="connsiteY2705" fmla="*/ 1906733 h 2918533"/>
                <a:gd name="connsiteX2706" fmla="*/ 428837 w 1973551"/>
                <a:gd name="connsiteY2706" fmla="*/ 1906733 h 2918533"/>
                <a:gd name="connsiteX2707" fmla="*/ 725669 w 1973551"/>
                <a:gd name="connsiteY2707" fmla="*/ 1861644 h 2918533"/>
                <a:gd name="connsiteX2708" fmla="*/ 728997 w 1973551"/>
                <a:gd name="connsiteY2708" fmla="*/ 1863667 h 2918533"/>
                <a:gd name="connsiteX2709" fmla="*/ 729388 w 1973551"/>
                <a:gd name="connsiteY2709" fmla="*/ 1864515 h 2918533"/>
                <a:gd name="connsiteX2710" fmla="*/ 728997 w 1973551"/>
                <a:gd name="connsiteY2710" fmla="*/ 1864841 h 2918533"/>
                <a:gd name="connsiteX2711" fmla="*/ 726387 w 1973551"/>
                <a:gd name="connsiteY2711" fmla="*/ 1864841 h 2918533"/>
                <a:gd name="connsiteX2712" fmla="*/ 726387 w 1973551"/>
                <a:gd name="connsiteY2712" fmla="*/ 1866538 h 2918533"/>
                <a:gd name="connsiteX2713" fmla="*/ 725800 w 1973551"/>
                <a:gd name="connsiteY2713" fmla="*/ 1866733 h 2918533"/>
                <a:gd name="connsiteX2714" fmla="*/ 725800 w 1973551"/>
                <a:gd name="connsiteY2714" fmla="*/ 1867255 h 2918533"/>
                <a:gd name="connsiteX2715" fmla="*/ 726517 w 1973551"/>
                <a:gd name="connsiteY2715" fmla="*/ 1867582 h 2918533"/>
                <a:gd name="connsiteX2716" fmla="*/ 726126 w 1973551"/>
                <a:gd name="connsiteY2716" fmla="*/ 1869605 h 2918533"/>
                <a:gd name="connsiteX2717" fmla="*/ 724821 w 1973551"/>
                <a:gd name="connsiteY2717" fmla="*/ 1869931 h 2918533"/>
                <a:gd name="connsiteX2718" fmla="*/ 723516 w 1973551"/>
                <a:gd name="connsiteY2718" fmla="*/ 1872084 h 2918533"/>
                <a:gd name="connsiteX2719" fmla="*/ 721493 w 1973551"/>
                <a:gd name="connsiteY2719" fmla="*/ 1873063 h 2918533"/>
                <a:gd name="connsiteX2720" fmla="*/ 721493 w 1973551"/>
                <a:gd name="connsiteY2720" fmla="*/ 1874042 h 2918533"/>
                <a:gd name="connsiteX2721" fmla="*/ 721101 w 1973551"/>
                <a:gd name="connsiteY2721" fmla="*/ 1874237 h 2918533"/>
                <a:gd name="connsiteX2722" fmla="*/ 719992 w 1973551"/>
                <a:gd name="connsiteY2722" fmla="*/ 1876717 h 2918533"/>
                <a:gd name="connsiteX2723" fmla="*/ 719274 w 1973551"/>
                <a:gd name="connsiteY2723" fmla="*/ 1877565 h 2918533"/>
                <a:gd name="connsiteX2724" fmla="*/ 717774 w 1973551"/>
                <a:gd name="connsiteY2724" fmla="*/ 1878087 h 2918533"/>
                <a:gd name="connsiteX2725" fmla="*/ 717186 w 1973551"/>
                <a:gd name="connsiteY2725" fmla="*/ 1878609 h 2918533"/>
                <a:gd name="connsiteX2726" fmla="*/ 717186 w 1973551"/>
                <a:gd name="connsiteY2726" fmla="*/ 1879131 h 2918533"/>
                <a:gd name="connsiteX2727" fmla="*/ 716273 w 1973551"/>
                <a:gd name="connsiteY2727" fmla="*/ 1879784 h 2918533"/>
                <a:gd name="connsiteX2728" fmla="*/ 716664 w 1973551"/>
                <a:gd name="connsiteY2728" fmla="*/ 1882133 h 2918533"/>
                <a:gd name="connsiteX2729" fmla="*/ 715751 w 1973551"/>
                <a:gd name="connsiteY2729" fmla="*/ 1882981 h 2918533"/>
                <a:gd name="connsiteX2730" fmla="*/ 715751 w 1973551"/>
                <a:gd name="connsiteY2730" fmla="*/ 1883503 h 2918533"/>
                <a:gd name="connsiteX2731" fmla="*/ 714054 w 1973551"/>
                <a:gd name="connsiteY2731" fmla="*/ 1884352 h 2918533"/>
                <a:gd name="connsiteX2732" fmla="*/ 713663 w 1973551"/>
                <a:gd name="connsiteY2732" fmla="*/ 1884025 h 2918533"/>
                <a:gd name="connsiteX2733" fmla="*/ 712945 w 1973551"/>
                <a:gd name="connsiteY2733" fmla="*/ 1884352 h 2918533"/>
                <a:gd name="connsiteX2734" fmla="*/ 712749 w 1973551"/>
                <a:gd name="connsiteY2734" fmla="*/ 1885004 h 2918533"/>
                <a:gd name="connsiteX2735" fmla="*/ 713858 w 1973551"/>
                <a:gd name="connsiteY2735" fmla="*/ 1885200 h 2918533"/>
                <a:gd name="connsiteX2736" fmla="*/ 713858 w 1973551"/>
                <a:gd name="connsiteY2736" fmla="*/ 1885852 h 2918533"/>
                <a:gd name="connsiteX2737" fmla="*/ 712945 w 1973551"/>
                <a:gd name="connsiteY2737" fmla="*/ 1887027 h 2918533"/>
                <a:gd name="connsiteX2738" fmla="*/ 712553 w 1973551"/>
                <a:gd name="connsiteY2738" fmla="*/ 1887027 h 2918533"/>
                <a:gd name="connsiteX2739" fmla="*/ 712358 w 1973551"/>
                <a:gd name="connsiteY2739" fmla="*/ 1887679 h 2918533"/>
                <a:gd name="connsiteX2740" fmla="*/ 711444 w 1973551"/>
                <a:gd name="connsiteY2740" fmla="*/ 1888006 h 2918533"/>
                <a:gd name="connsiteX2741" fmla="*/ 711444 w 1973551"/>
                <a:gd name="connsiteY2741" fmla="*/ 1890159 h 2918533"/>
                <a:gd name="connsiteX2742" fmla="*/ 710726 w 1973551"/>
                <a:gd name="connsiteY2742" fmla="*/ 1890681 h 2918533"/>
                <a:gd name="connsiteX2743" fmla="*/ 709030 w 1973551"/>
                <a:gd name="connsiteY2743" fmla="*/ 1893160 h 2918533"/>
                <a:gd name="connsiteX2744" fmla="*/ 706811 w 1973551"/>
                <a:gd name="connsiteY2744" fmla="*/ 1894857 h 2918533"/>
                <a:gd name="connsiteX2745" fmla="*/ 705506 w 1973551"/>
                <a:gd name="connsiteY2745" fmla="*/ 1895053 h 2918533"/>
                <a:gd name="connsiteX2746" fmla="*/ 705115 w 1973551"/>
                <a:gd name="connsiteY2746" fmla="*/ 1893226 h 2918533"/>
                <a:gd name="connsiteX2747" fmla="*/ 706615 w 1973551"/>
                <a:gd name="connsiteY2747" fmla="*/ 1891529 h 2918533"/>
                <a:gd name="connsiteX2748" fmla="*/ 706811 w 1973551"/>
                <a:gd name="connsiteY2748" fmla="*/ 1890550 h 2918533"/>
                <a:gd name="connsiteX2749" fmla="*/ 705702 w 1973551"/>
                <a:gd name="connsiteY2749" fmla="*/ 1890224 h 2918533"/>
                <a:gd name="connsiteX2750" fmla="*/ 704201 w 1973551"/>
                <a:gd name="connsiteY2750" fmla="*/ 1890550 h 2918533"/>
                <a:gd name="connsiteX2751" fmla="*/ 703614 w 1973551"/>
                <a:gd name="connsiteY2751" fmla="*/ 1890029 h 2918533"/>
                <a:gd name="connsiteX2752" fmla="*/ 703222 w 1973551"/>
                <a:gd name="connsiteY2752" fmla="*/ 1888658 h 2918533"/>
                <a:gd name="connsiteX2753" fmla="*/ 701526 w 1973551"/>
                <a:gd name="connsiteY2753" fmla="*/ 1889311 h 2918533"/>
                <a:gd name="connsiteX2754" fmla="*/ 701330 w 1973551"/>
                <a:gd name="connsiteY2754" fmla="*/ 1889833 h 2918533"/>
                <a:gd name="connsiteX2755" fmla="*/ 700417 w 1973551"/>
                <a:gd name="connsiteY2755" fmla="*/ 1890355 h 2918533"/>
                <a:gd name="connsiteX2756" fmla="*/ 699829 w 1973551"/>
                <a:gd name="connsiteY2756" fmla="*/ 1889702 h 2918533"/>
                <a:gd name="connsiteX2757" fmla="*/ 699307 w 1973551"/>
                <a:gd name="connsiteY2757" fmla="*/ 1889702 h 2918533"/>
                <a:gd name="connsiteX2758" fmla="*/ 699307 w 1973551"/>
                <a:gd name="connsiteY2758" fmla="*/ 1888854 h 2918533"/>
                <a:gd name="connsiteX2759" fmla="*/ 698394 w 1973551"/>
                <a:gd name="connsiteY2759" fmla="*/ 1888854 h 2918533"/>
                <a:gd name="connsiteX2760" fmla="*/ 697676 w 1973551"/>
                <a:gd name="connsiteY2760" fmla="*/ 1889376 h 2918533"/>
                <a:gd name="connsiteX2761" fmla="*/ 695262 w 1973551"/>
                <a:gd name="connsiteY2761" fmla="*/ 1889180 h 2918533"/>
                <a:gd name="connsiteX2762" fmla="*/ 695653 w 1973551"/>
                <a:gd name="connsiteY2762" fmla="*/ 1887810 h 2918533"/>
                <a:gd name="connsiteX2763" fmla="*/ 696567 w 1973551"/>
                <a:gd name="connsiteY2763" fmla="*/ 1886635 h 2918533"/>
                <a:gd name="connsiteX2764" fmla="*/ 696567 w 1973551"/>
                <a:gd name="connsiteY2764" fmla="*/ 1885265 h 2918533"/>
                <a:gd name="connsiteX2765" fmla="*/ 696958 w 1973551"/>
                <a:gd name="connsiteY2765" fmla="*/ 1885069 h 2918533"/>
                <a:gd name="connsiteX2766" fmla="*/ 696958 w 1973551"/>
                <a:gd name="connsiteY2766" fmla="*/ 1883895 h 2918533"/>
                <a:gd name="connsiteX2767" fmla="*/ 697480 w 1973551"/>
                <a:gd name="connsiteY2767" fmla="*/ 1882916 h 2918533"/>
                <a:gd name="connsiteX2768" fmla="*/ 699177 w 1973551"/>
                <a:gd name="connsiteY2768" fmla="*/ 1881937 h 2918533"/>
                <a:gd name="connsiteX2769" fmla="*/ 700482 w 1973551"/>
                <a:gd name="connsiteY2769" fmla="*/ 1881741 h 2918533"/>
                <a:gd name="connsiteX2770" fmla="*/ 700090 w 1973551"/>
                <a:gd name="connsiteY2770" fmla="*/ 1878414 h 2918533"/>
                <a:gd name="connsiteX2771" fmla="*/ 700482 w 1973551"/>
                <a:gd name="connsiteY2771" fmla="*/ 1878087 h 2918533"/>
                <a:gd name="connsiteX2772" fmla="*/ 701591 w 1973551"/>
                <a:gd name="connsiteY2772" fmla="*/ 1878609 h 2918533"/>
                <a:gd name="connsiteX2773" fmla="*/ 703092 w 1973551"/>
                <a:gd name="connsiteY2773" fmla="*/ 1878414 h 2918533"/>
                <a:gd name="connsiteX2774" fmla="*/ 702505 w 1973551"/>
                <a:gd name="connsiteY2774" fmla="*/ 1876913 h 2918533"/>
                <a:gd name="connsiteX2775" fmla="*/ 702505 w 1973551"/>
                <a:gd name="connsiteY2775" fmla="*/ 1874890 h 2918533"/>
                <a:gd name="connsiteX2776" fmla="*/ 703092 w 1973551"/>
                <a:gd name="connsiteY2776" fmla="*/ 1873715 h 2918533"/>
                <a:gd name="connsiteX2777" fmla="*/ 703810 w 1973551"/>
                <a:gd name="connsiteY2777" fmla="*/ 1873193 h 2918533"/>
                <a:gd name="connsiteX2778" fmla="*/ 704005 w 1973551"/>
                <a:gd name="connsiteY2778" fmla="*/ 1872019 h 2918533"/>
                <a:gd name="connsiteX2779" fmla="*/ 704593 w 1973551"/>
                <a:gd name="connsiteY2779" fmla="*/ 1871823 h 2918533"/>
                <a:gd name="connsiteX2780" fmla="*/ 705115 w 1973551"/>
                <a:gd name="connsiteY2780" fmla="*/ 1872149 h 2918533"/>
                <a:gd name="connsiteX2781" fmla="*/ 705832 w 1973551"/>
                <a:gd name="connsiteY2781" fmla="*/ 1871301 h 2918533"/>
                <a:gd name="connsiteX2782" fmla="*/ 707333 w 1973551"/>
                <a:gd name="connsiteY2782" fmla="*/ 1871627 h 2918533"/>
                <a:gd name="connsiteX2783" fmla="*/ 708442 w 1973551"/>
                <a:gd name="connsiteY2783" fmla="*/ 1871301 h 2918533"/>
                <a:gd name="connsiteX2784" fmla="*/ 709552 w 1973551"/>
                <a:gd name="connsiteY2784" fmla="*/ 1872149 h 2918533"/>
                <a:gd name="connsiteX2785" fmla="*/ 711053 w 1973551"/>
                <a:gd name="connsiteY2785" fmla="*/ 1872149 h 2918533"/>
                <a:gd name="connsiteX2786" fmla="*/ 712162 w 1973551"/>
                <a:gd name="connsiteY2786" fmla="*/ 1870322 h 2918533"/>
                <a:gd name="connsiteX2787" fmla="*/ 713075 w 1973551"/>
                <a:gd name="connsiteY2787" fmla="*/ 1869996 h 2918533"/>
                <a:gd name="connsiteX2788" fmla="*/ 714772 w 1973551"/>
                <a:gd name="connsiteY2788" fmla="*/ 1868495 h 2918533"/>
                <a:gd name="connsiteX2789" fmla="*/ 715490 w 1973551"/>
                <a:gd name="connsiteY2789" fmla="*/ 1868495 h 2918533"/>
                <a:gd name="connsiteX2790" fmla="*/ 715294 w 1973551"/>
                <a:gd name="connsiteY2790" fmla="*/ 1869866 h 2918533"/>
                <a:gd name="connsiteX2791" fmla="*/ 715685 w 1973551"/>
                <a:gd name="connsiteY2791" fmla="*/ 1870388 h 2918533"/>
                <a:gd name="connsiteX2792" fmla="*/ 717578 w 1973551"/>
                <a:gd name="connsiteY2792" fmla="*/ 1870388 h 2918533"/>
                <a:gd name="connsiteX2793" fmla="*/ 717969 w 1973551"/>
                <a:gd name="connsiteY2793" fmla="*/ 1869735 h 2918533"/>
                <a:gd name="connsiteX2794" fmla="*/ 720775 w 1973551"/>
                <a:gd name="connsiteY2794" fmla="*/ 1868560 h 2918533"/>
                <a:gd name="connsiteX2795" fmla="*/ 720971 w 1973551"/>
                <a:gd name="connsiteY2795" fmla="*/ 1866016 h 2918533"/>
                <a:gd name="connsiteX2796" fmla="*/ 722994 w 1973551"/>
                <a:gd name="connsiteY2796" fmla="*/ 1866342 h 2918533"/>
                <a:gd name="connsiteX2797" fmla="*/ 723907 w 1973551"/>
                <a:gd name="connsiteY2797" fmla="*/ 1865494 h 2918533"/>
                <a:gd name="connsiteX2798" fmla="*/ 724299 w 1973551"/>
                <a:gd name="connsiteY2798" fmla="*/ 1863993 h 2918533"/>
                <a:gd name="connsiteX2799" fmla="*/ 724821 w 1973551"/>
                <a:gd name="connsiteY2799" fmla="*/ 1863667 h 2918533"/>
                <a:gd name="connsiteX2800" fmla="*/ 724821 w 1973551"/>
                <a:gd name="connsiteY2800" fmla="*/ 1863145 h 2918533"/>
                <a:gd name="connsiteX2801" fmla="*/ 724103 w 1973551"/>
                <a:gd name="connsiteY2801" fmla="*/ 1862949 h 2918533"/>
                <a:gd name="connsiteX2802" fmla="*/ 724103 w 1973551"/>
                <a:gd name="connsiteY2802" fmla="*/ 1862623 h 2918533"/>
                <a:gd name="connsiteX2803" fmla="*/ 724821 w 1973551"/>
                <a:gd name="connsiteY2803" fmla="*/ 1861774 h 2918533"/>
                <a:gd name="connsiteX2804" fmla="*/ 755424 w 1973551"/>
                <a:gd name="connsiteY2804" fmla="*/ 1794369 h 2918533"/>
                <a:gd name="connsiteX2805" fmla="*/ 756664 w 1973551"/>
                <a:gd name="connsiteY2805" fmla="*/ 1794369 h 2918533"/>
                <a:gd name="connsiteX2806" fmla="*/ 757251 w 1973551"/>
                <a:gd name="connsiteY2806" fmla="*/ 1794695 h 2918533"/>
                <a:gd name="connsiteX2807" fmla="*/ 758360 w 1973551"/>
                <a:gd name="connsiteY2807" fmla="*/ 1794499 h 2918533"/>
                <a:gd name="connsiteX2808" fmla="*/ 758752 w 1973551"/>
                <a:gd name="connsiteY2808" fmla="*/ 1795870 h 2918533"/>
                <a:gd name="connsiteX2809" fmla="*/ 756729 w 1973551"/>
                <a:gd name="connsiteY2809" fmla="*/ 1798545 h 2918533"/>
                <a:gd name="connsiteX2810" fmla="*/ 756207 w 1973551"/>
                <a:gd name="connsiteY2810" fmla="*/ 1800698 h 2918533"/>
                <a:gd name="connsiteX2811" fmla="*/ 752488 w 1973551"/>
                <a:gd name="connsiteY2811" fmla="*/ 1800503 h 2918533"/>
                <a:gd name="connsiteX2812" fmla="*/ 752292 w 1973551"/>
                <a:gd name="connsiteY2812" fmla="*/ 1799980 h 2918533"/>
                <a:gd name="connsiteX2813" fmla="*/ 751705 w 1973551"/>
                <a:gd name="connsiteY2813" fmla="*/ 1799980 h 2918533"/>
                <a:gd name="connsiteX2814" fmla="*/ 750791 w 1973551"/>
                <a:gd name="connsiteY2814" fmla="*/ 1801351 h 2918533"/>
                <a:gd name="connsiteX2815" fmla="*/ 749095 w 1973551"/>
                <a:gd name="connsiteY2815" fmla="*/ 1801351 h 2918533"/>
                <a:gd name="connsiteX2816" fmla="*/ 749486 w 1973551"/>
                <a:gd name="connsiteY2816" fmla="*/ 1799654 h 2918533"/>
                <a:gd name="connsiteX2817" fmla="*/ 750073 w 1973551"/>
                <a:gd name="connsiteY2817" fmla="*/ 1799328 h 2918533"/>
                <a:gd name="connsiteX2818" fmla="*/ 750073 w 1973551"/>
                <a:gd name="connsiteY2818" fmla="*/ 1798806 h 2918533"/>
                <a:gd name="connsiteX2819" fmla="*/ 750595 w 1973551"/>
                <a:gd name="connsiteY2819" fmla="*/ 1798610 h 2918533"/>
                <a:gd name="connsiteX2820" fmla="*/ 751705 w 1973551"/>
                <a:gd name="connsiteY2820" fmla="*/ 1796587 h 2918533"/>
                <a:gd name="connsiteX2821" fmla="*/ 752814 w 1973551"/>
                <a:gd name="connsiteY2821" fmla="*/ 1796065 h 2918533"/>
                <a:gd name="connsiteX2822" fmla="*/ 753010 w 1973551"/>
                <a:gd name="connsiteY2822" fmla="*/ 1795543 h 2918533"/>
                <a:gd name="connsiteX2823" fmla="*/ 754510 w 1973551"/>
                <a:gd name="connsiteY2823" fmla="*/ 1795217 h 2918533"/>
                <a:gd name="connsiteX2824" fmla="*/ 306033 w 1973551"/>
                <a:gd name="connsiteY2824" fmla="*/ 1782558 h 2918533"/>
                <a:gd name="connsiteX2825" fmla="*/ 306750 w 1973551"/>
                <a:gd name="connsiteY2825" fmla="*/ 1783211 h 2918533"/>
                <a:gd name="connsiteX2826" fmla="*/ 306946 w 1973551"/>
                <a:gd name="connsiteY2826" fmla="*/ 1785560 h 2918533"/>
                <a:gd name="connsiteX2827" fmla="*/ 307338 w 1973551"/>
                <a:gd name="connsiteY2827" fmla="*/ 1785756 h 2918533"/>
                <a:gd name="connsiteX2828" fmla="*/ 307338 w 1973551"/>
                <a:gd name="connsiteY2828" fmla="*/ 1786604 h 2918533"/>
                <a:gd name="connsiteX2829" fmla="*/ 307860 w 1973551"/>
                <a:gd name="connsiteY2829" fmla="*/ 1787778 h 2918533"/>
                <a:gd name="connsiteX2830" fmla="*/ 308447 w 1973551"/>
                <a:gd name="connsiteY2830" fmla="*/ 1788105 h 2918533"/>
                <a:gd name="connsiteX2831" fmla="*/ 308643 w 1973551"/>
                <a:gd name="connsiteY2831" fmla="*/ 1789083 h 2918533"/>
                <a:gd name="connsiteX2832" fmla="*/ 310665 w 1973551"/>
                <a:gd name="connsiteY2832" fmla="*/ 1790584 h 2918533"/>
                <a:gd name="connsiteX2833" fmla="*/ 312492 w 1973551"/>
                <a:gd name="connsiteY2833" fmla="*/ 1791432 h 2918533"/>
                <a:gd name="connsiteX2834" fmla="*/ 314320 w 1973551"/>
                <a:gd name="connsiteY2834" fmla="*/ 1791106 h 2918533"/>
                <a:gd name="connsiteX2835" fmla="*/ 314907 w 1973551"/>
                <a:gd name="connsiteY2835" fmla="*/ 1792476 h 2918533"/>
                <a:gd name="connsiteX2836" fmla="*/ 315494 w 1973551"/>
                <a:gd name="connsiteY2836" fmla="*/ 1792803 h 2918533"/>
                <a:gd name="connsiteX2837" fmla="*/ 315494 w 1973551"/>
                <a:gd name="connsiteY2837" fmla="*/ 1797501 h 2918533"/>
                <a:gd name="connsiteX2838" fmla="*/ 316212 w 1973551"/>
                <a:gd name="connsiteY2838" fmla="*/ 1798153 h 2918533"/>
                <a:gd name="connsiteX2839" fmla="*/ 316212 w 1973551"/>
                <a:gd name="connsiteY2839" fmla="*/ 1799002 h 2918533"/>
                <a:gd name="connsiteX2840" fmla="*/ 315625 w 1973551"/>
                <a:gd name="connsiteY2840" fmla="*/ 1799524 h 2918533"/>
                <a:gd name="connsiteX2841" fmla="*/ 315429 w 1973551"/>
                <a:gd name="connsiteY2841" fmla="*/ 1800503 h 2918533"/>
                <a:gd name="connsiteX2842" fmla="*/ 314842 w 1973551"/>
                <a:gd name="connsiteY2842" fmla="*/ 1801155 h 2918533"/>
                <a:gd name="connsiteX2843" fmla="*/ 313928 w 1973551"/>
                <a:gd name="connsiteY2843" fmla="*/ 1801155 h 2918533"/>
                <a:gd name="connsiteX2844" fmla="*/ 313732 w 1973551"/>
                <a:gd name="connsiteY2844" fmla="*/ 1801677 h 2918533"/>
                <a:gd name="connsiteX2845" fmla="*/ 313145 w 1973551"/>
                <a:gd name="connsiteY2845" fmla="*/ 1801873 h 2918533"/>
                <a:gd name="connsiteX2846" fmla="*/ 310143 w 1973551"/>
                <a:gd name="connsiteY2846" fmla="*/ 1801220 h 2918533"/>
                <a:gd name="connsiteX2847" fmla="*/ 309948 w 1973551"/>
                <a:gd name="connsiteY2847" fmla="*/ 1800568 h 2918533"/>
                <a:gd name="connsiteX2848" fmla="*/ 308838 w 1973551"/>
                <a:gd name="connsiteY2848" fmla="*/ 1800568 h 2918533"/>
                <a:gd name="connsiteX2849" fmla="*/ 308643 w 1973551"/>
                <a:gd name="connsiteY2849" fmla="*/ 1802395 h 2918533"/>
                <a:gd name="connsiteX2850" fmla="*/ 308251 w 1973551"/>
                <a:gd name="connsiteY2850" fmla="*/ 1802395 h 2918533"/>
                <a:gd name="connsiteX2851" fmla="*/ 307338 w 1973551"/>
                <a:gd name="connsiteY2851" fmla="*/ 1801220 h 2918533"/>
                <a:gd name="connsiteX2852" fmla="*/ 306033 w 1973551"/>
                <a:gd name="connsiteY2852" fmla="*/ 1801220 h 2918533"/>
                <a:gd name="connsiteX2853" fmla="*/ 305315 w 1973551"/>
                <a:gd name="connsiteY2853" fmla="*/ 1801873 h 2918533"/>
                <a:gd name="connsiteX2854" fmla="*/ 304206 w 1973551"/>
                <a:gd name="connsiteY2854" fmla="*/ 1801220 h 2918533"/>
                <a:gd name="connsiteX2855" fmla="*/ 303488 w 1973551"/>
                <a:gd name="connsiteY2855" fmla="*/ 1801416 h 2918533"/>
                <a:gd name="connsiteX2856" fmla="*/ 302378 w 1973551"/>
                <a:gd name="connsiteY2856" fmla="*/ 1802395 h 2918533"/>
                <a:gd name="connsiteX2857" fmla="*/ 301661 w 1973551"/>
                <a:gd name="connsiteY2857" fmla="*/ 1802395 h 2918533"/>
                <a:gd name="connsiteX2858" fmla="*/ 301269 w 1973551"/>
                <a:gd name="connsiteY2858" fmla="*/ 1801547 h 2918533"/>
                <a:gd name="connsiteX2859" fmla="*/ 300160 w 1973551"/>
                <a:gd name="connsiteY2859" fmla="*/ 1801547 h 2918533"/>
                <a:gd name="connsiteX2860" fmla="*/ 300356 w 1973551"/>
                <a:gd name="connsiteY2860" fmla="*/ 1800698 h 2918533"/>
                <a:gd name="connsiteX2861" fmla="*/ 299246 w 1973551"/>
                <a:gd name="connsiteY2861" fmla="*/ 1799850 h 2918533"/>
                <a:gd name="connsiteX2862" fmla="*/ 296832 w 1973551"/>
                <a:gd name="connsiteY2862" fmla="*/ 1799850 h 2918533"/>
                <a:gd name="connsiteX2863" fmla="*/ 294418 w 1973551"/>
                <a:gd name="connsiteY2863" fmla="*/ 1800176 h 2918533"/>
                <a:gd name="connsiteX2864" fmla="*/ 293308 w 1973551"/>
                <a:gd name="connsiteY2864" fmla="*/ 1800829 h 2918533"/>
                <a:gd name="connsiteX2865" fmla="*/ 291612 w 1973551"/>
                <a:gd name="connsiteY2865" fmla="*/ 1801155 h 2918533"/>
                <a:gd name="connsiteX2866" fmla="*/ 291220 w 1973551"/>
                <a:gd name="connsiteY2866" fmla="*/ 1801677 h 2918533"/>
                <a:gd name="connsiteX2867" fmla="*/ 290111 w 1973551"/>
                <a:gd name="connsiteY2867" fmla="*/ 1801677 h 2918533"/>
                <a:gd name="connsiteX2868" fmla="*/ 289915 w 1973551"/>
                <a:gd name="connsiteY2868" fmla="*/ 1802199 h 2918533"/>
                <a:gd name="connsiteX2869" fmla="*/ 289524 w 1973551"/>
                <a:gd name="connsiteY2869" fmla="*/ 1802003 h 2918533"/>
                <a:gd name="connsiteX2870" fmla="*/ 288806 w 1973551"/>
                <a:gd name="connsiteY2870" fmla="*/ 1802525 h 2918533"/>
                <a:gd name="connsiteX2871" fmla="*/ 288610 w 1973551"/>
                <a:gd name="connsiteY2871" fmla="*/ 1803374 h 2918533"/>
                <a:gd name="connsiteX2872" fmla="*/ 287501 w 1973551"/>
                <a:gd name="connsiteY2872" fmla="*/ 1804026 h 2918533"/>
                <a:gd name="connsiteX2873" fmla="*/ 286914 w 1973551"/>
                <a:gd name="connsiteY2873" fmla="*/ 1805396 h 2918533"/>
                <a:gd name="connsiteX2874" fmla="*/ 286392 w 1973551"/>
                <a:gd name="connsiteY2874" fmla="*/ 1805723 h 2918533"/>
                <a:gd name="connsiteX2875" fmla="*/ 286000 w 1973551"/>
                <a:gd name="connsiteY2875" fmla="*/ 1808724 h 2918533"/>
                <a:gd name="connsiteX2876" fmla="*/ 286392 w 1973551"/>
                <a:gd name="connsiteY2876" fmla="*/ 1809377 h 2918533"/>
                <a:gd name="connsiteX2877" fmla="*/ 287892 w 1973551"/>
                <a:gd name="connsiteY2877" fmla="*/ 1809181 h 2918533"/>
                <a:gd name="connsiteX2878" fmla="*/ 288610 w 1973551"/>
                <a:gd name="connsiteY2878" fmla="*/ 1810878 h 2918533"/>
                <a:gd name="connsiteX2879" fmla="*/ 290437 w 1973551"/>
                <a:gd name="connsiteY2879" fmla="*/ 1811204 h 2918533"/>
                <a:gd name="connsiteX2880" fmla="*/ 290633 w 1973551"/>
                <a:gd name="connsiteY2880" fmla="*/ 1812052 h 2918533"/>
                <a:gd name="connsiteX2881" fmla="*/ 291220 w 1973551"/>
                <a:gd name="connsiteY2881" fmla="*/ 1812378 h 2918533"/>
                <a:gd name="connsiteX2882" fmla="*/ 291220 w 1973551"/>
                <a:gd name="connsiteY2882" fmla="*/ 1813357 h 2918533"/>
                <a:gd name="connsiteX2883" fmla="*/ 290307 w 1973551"/>
                <a:gd name="connsiteY2883" fmla="*/ 1814336 h 2918533"/>
                <a:gd name="connsiteX2884" fmla="*/ 290307 w 1973551"/>
                <a:gd name="connsiteY2884" fmla="*/ 1814989 h 2918533"/>
                <a:gd name="connsiteX2885" fmla="*/ 289720 w 1973551"/>
                <a:gd name="connsiteY2885" fmla="*/ 1814793 h 2918533"/>
                <a:gd name="connsiteX2886" fmla="*/ 289132 w 1973551"/>
                <a:gd name="connsiteY2886" fmla="*/ 1815315 h 2918533"/>
                <a:gd name="connsiteX2887" fmla="*/ 288936 w 1973551"/>
                <a:gd name="connsiteY2887" fmla="*/ 1816293 h 2918533"/>
                <a:gd name="connsiteX2888" fmla="*/ 287827 w 1973551"/>
                <a:gd name="connsiteY2888" fmla="*/ 1816946 h 2918533"/>
                <a:gd name="connsiteX2889" fmla="*/ 287631 w 1973551"/>
                <a:gd name="connsiteY2889" fmla="*/ 1818643 h 2918533"/>
                <a:gd name="connsiteX2890" fmla="*/ 288023 w 1973551"/>
                <a:gd name="connsiteY2890" fmla="*/ 1820013 h 2918533"/>
                <a:gd name="connsiteX2891" fmla="*/ 286326 w 1973551"/>
                <a:gd name="connsiteY2891" fmla="*/ 1820992 h 2918533"/>
                <a:gd name="connsiteX2892" fmla="*/ 286326 w 1973551"/>
                <a:gd name="connsiteY2892" fmla="*/ 1821644 h 2918533"/>
                <a:gd name="connsiteX2893" fmla="*/ 285935 w 1973551"/>
                <a:gd name="connsiteY2893" fmla="*/ 1821840 h 2918533"/>
                <a:gd name="connsiteX2894" fmla="*/ 286131 w 1973551"/>
                <a:gd name="connsiteY2894" fmla="*/ 1823341 h 2918533"/>
                <a:gd name="connsiteX2895" fmla="*/ 285217 w 1973551"/>
                <a:gd name="connsiteY2895" fmla="*/ 1823667 h 2918533"/>
                <a:gd name="connsiteX2896" fmla="*/ 284499 w 1973551"/>
                <a:gd name="connsiteY2896" fmla="*/ 1823471 h 2918533"/>
                <a:gd name="connsiteX2897" fmla="*/ 283977 w 1973551"/>
                <a:gd name="connsiteY2897" fmla="*/ 1822492 h 2918533"/>
                <a:gd name="connsiteX2898" fmla="*/ 282868 w 1973551"/>
                <a:gd name="connsiteY2898" fmla="*/ 1821971 h 2918533"/>
                <a:gd name="connsiteX2899" fmla="*/ 281367 w 1973551"/>
                <a:gd name="connsiteY2899" fmla="*/ 1821971 h 2918533"/>
                <a:gd name="connsiteX2900" fmla="*/ 281172 w 1973551"/>
                <a:gd name="connsiteY2900" fmla="*/ 1822623 h 2918533"/>
                <a:gd name="connsiteX2901" fmla="*/ 280780 w 1973551"/>
                <a:gd name="connsiteY2901" fmla="*/ 1822623 h 2918533"/>
                <a:gd name="connsiteX2902" fmla="*/ 279475 w 1973551"/>
                <a:gd name="connsiteY2902" fmla="*/ 1821644 h 2918533"/>
                <a:gd name="connsiteX2903" fmla="*/ 279279 w 1973551"/>
                <a:gd name="connsiteY2903" fmla="*/ 1822166 h 2918533"/>
                <a:gd name="connsiteX2904" fmla="*/ 279866 w 1973551"/>
                <a:gd name="connsiteY2904" fmla="*/ 1822362 h 2918533"/>
                <a:gd name="connsiteX2905" fmla="*/ 279866 w 1973551"/>
                <a:gd name="connsiteY2905" fmla="*/ 1822688 h 2918533"/>
                <a:gd name="connsiteX2906" fmla="*/ 276865 w 1973551"/>
                <a:gd name="connsiteY2906" fmla="*/ 1822036 h 2918533"/>
                <a:gd name="connsiteX2907" fmla="*/ 275951 w 1973551"/>
                <a:gd name="connsiteY2907" fmla="*/ 1822558 h 2918533"/>
                <a:gd name="connsiteX2908" fmla="*/ 275756 w 1973551"/>
                <a:gd name="connsiteY2908" fmla="*/ 1823732 h 2918533"/>
                <a:gd name="connsiteX2909" fmla="*/ 274842 w 1973551"/>
                <a:gd name="connsiteY2909" fmla="*/ 1823732 h 2918533"/>
                <a:gd name="connsiteX2910" fmla="*/ 274450 w 1973551"/>
                <a:gd name="connsiteY2910" fmla="*/ 1823210 h 2918533"/>
                <a:gd name="connsiteX2911" fmla="*/ 274450 w 1973551"/>
                <a:gd name="connsiteY2911" fmla="*/ 1821710 h 2918533"/>
                <a:gd name="connsiteX2912" fmla="*/ 273145 w 1973551"/>
                <a:gd name="connsiteY2912" fmla="*/ 1820861 h 2918533"/>
                <a:gd name="connsiteX2913" fmla="*/ 272754 w 1973551"/>
                <a:gd name="connsiteY2913" fmla="*/ 1821187 h 2918533"/>
                <a:gd name="connsiteX2914" fmla="*/ 270144 w 1973551"/>
                <a:gd name="connsiteY2914" fmla="*/ 1821187 h 2918533"/>
                <a:gd name="connsiteX2915" fmla="*/ 264728 w 1973551"/>
                <a:gd name="connsiteY2915" fmla="*/ 1823210 h 2918533"/>
                <a:gd name="connsiteX2916" fmla="*/ 264141 w 1973551"/>
                <a:gd name="connsiteY2916" fmla="*/ 1823732 h 2918533"/>
                <a:gd name="connsiteX2917" fmla="*/ 264141 w 1973551"/>
                <a:gd name="connsiteY2917" fmla="*/ 1826081 h 2918533"/>
                <a:gd name="connsiteX2918" fmla="*/ 263423 w 1973551"/>
                <a:gd name="connsiteY2918" fmla="*/ 1826734 h 2918533"/>
                <a:gd name="connsiteX2919" fmla="*/ 262836 w 1973551"/>
                <a:gd name="connsiteY2919" fmla="*/ 1828104 h 2918533"/>
                <a:gd name="connsiteX2920" fmla="*/ 260226 w 1973551"/>
                <a:gd name="connsiteY2920" fmla="*/ 1829605 h 2918533"/>
                <a:gd name="connsiteX2921" fmla="*/ 260226 w 1973551"/>
                <a:gd name="connsiteY2921" fmla="*/ 1830127 h 2918533"/>
                <a:gd name="connsiteX2922" fmla="*/ 258529 w 1973551"/>
                <a:gd name="connsiteY2922" fmla="*/ 1831497 h 2918533"/>
                <a:gd name="connsiteX2923" fmla="*/ 258529 w 1973551"/>
                <a:gd name="connsiteY2923" fmla="*/ 1832346 h 2918533"/>
                <a:gd name="connsiteX2924" fmla="*/ 258137 w 1973551"/>
                <a:gd name="connsiteY2924" fmla="*/ 1832541 h 2918533"/>
                <a:gd name="connsiteX2925" fmla="*/ 257942 w 1973551"/>
                <a:gd name="connsiteY2925" fmla="*/ 1834368 h 2918533"/>
                <a:gd name="connsiteX2926" fmla="*/ 258855 w 1973551"/>
                <a:gd name="connsiteY2926" fmla="*/ 1836717 h 2918533"/>
                <a:gd name="connsiteX2927" fmla="*/ 258855 w 1973551"/>
                <a:gd name="connsiteY2927" fmla="*/ 1839393 h 2918533"/>
                <a:gd name="connsiteX2928" fmla="*/ 259443 w 1973551"/>
                <a:gd name="connsiteY2928" fmla="*/ 1839915 h 2918533"/>
                <a:gd name="connsiteX2929" fmla="*/ 259834 w 1973551"/>
                <a:gd name="connsiteY2929" fmla="*/ 1841285 h 2918533"/>
                <a:gd name="connsiteX2930" fmla="*/ 259834 w 1973551"/>
                <a:gd name="connsiteY2930" fmla="*/ 1842264 h 2918533"/>
                <a:gd name="connsiteX2931" fmla="*/ 259116 w 1973551"/>
                <a:gd name="connsiteY2931" fmla="*/ 1842264 h 2918533"/>
                <a:gd name="connsiteX2932" fmla="*/ 258921 w 1973551"/>
                <a:gd name="connsiteY2932" fmla="*/ 1847158 h 2918533"/>
                <a:gd name="connsiteX2933" fmla="*/ 260617 w 1973551"/>
                <a:gd name="connsiteY2933" fmla="*/ 1848006 h 2918533"/>
                <a:gd name="connsiteX2934" fmla="*/ 260617 w 1973551"/>
                <a:gd name="connsiteY2934" fmla="*/ 1849181 h 2918533"/>
                <a:gd name="connsiteX2935" fmla="*/ 260030 w 1973551"/>
                <a:gd name="connsiteY2935" fmla="*/ 1849181 h 2918533"/>
                <a:gd name="connsiteX2936" fmla="*/ 259834 w 1973551"/>
                <a:gd name="connsiteY2936" fmla="*/ 1849833 h 2918533"/>
                <a:gd name="connsiteX2937" fmla="*/ 258529 w 1973551"/>
                <a:gd name="connsiteY2937" fmla="*/ 1849637 h 2918533"/>
                <a:gd name="connsiteX2938" fmla="*/ 257811 w 1973551"/>
                <a:gd name="connsiteY2938" fmla="*/ 1849964 h 2918533"/>
                <a:gd name="connsiteX2939" fmla="*/ 257616 w 1973551"/>
                <a:gd name="connsiteY2939" fmla="*/ 1850486 h 2918533"/>
                <a:gd name="connsiteX2940" fmla="*/ 255788 w 1973551"/>
                <a:gd name="connsiteY2940" fmla="*/ 1851008 h 2918533"/>
                <a:gd name="connsiteX2941" fmla="*/ 253570 w 1973551"/>
                <a:gd name="connsiteY2941" fmla="*/ 1852704 h 2918533"/>
                <a:gd name="connsiteX2942" fmla="*/ 251156 w 1973551"/>
                <a:gd name="connsiteY2942" fmla="*/ 1852509 h 2918533"/>
                <a:gd name="connsiteX2943" fmla="*/ 250568 w 1973551"/>
                <a:gd name="connsiteY2943" fmla="*/ 1851530 h 2918533"/>
                <a:gd name="connsiteX2944" fmla="*/ 249981 w 1973551"/>
                <a:gd name="connsiteY2944" fmla="*/ 1851856 h 2918533"/>
                <a:gd name="connsiteX2945" fmla="*/ 249067 w 1973551"/>
                <a:gd name="connsiteY2945" fmla="*/ 1851856 h 2918533"/>
                <a:gd name="connsiteX2946" fmla="*/ 248872 w 1973551"/>
                <a:gd name="connsiteY2946" fmla="*/ 1851334 h 2918533"/>
                <a:gd name="connsiteX2947" fmla="*/ 247371 w 1973551"/>
                <a:gd name="connsiteY2947" fmla="*/ 1851530 h 2918533"/>
                <a:gd name="connsiteX2948" fmla="*/ 246979 w 1973551"/>
                <a:gd name="connsiteY2948" fmla="*/ 1851008 h 2918533"/>
                <a:gd name="connsiteX2949" fmla="*/ 245674 w 1973551"/>
                <a:gd name="connsiteY2949" fmla="*/ 1850681 h 2918533"/>
                <a:gd name="connsiteX2950" fmla="*/ 245087 w 1973551"/>
                <a:gd name="connsiteY2950" fmla="*/ 1848332 h 2918533"/>
                <a:gd name="connsiteX2951" fmla="*/ 243978 w 1973551"/>
                <a:gd name="connsiteY2951" fmla="*/ 1848006 h 2918533"/>
                <a:gd name="connsiteX2952" fmla="*/ 243782 w 1973551"/>
                <a:gd name="connsiteY2952" fmla="*/ 1845983 h 2918533"/>
                <a:gd name="connsiteX2953" fmla="*/ 242868 w 1973551"/>
                <a:gd name="connsiteY2953" fmla="*/ 1845135 h 2918533"/>
                <a:gd name="connsiteX2954" fmla="*/ 242477 w 1973551"/>
                <a:gd name="connsiteY2954" fmla="*/ 1842786 h 2918533"/>
                <a:gd name="connsiteX2955" fmla="*/ 240258 w 1973551"/>
                <a:gd name="connsiteY2955" fmla="*/ 1841416 h 2918533"/>
                <a:gd name="connsiteX2956" fmla="*/ 235625 w 1973551"/>
                <a:gd name="connsiteY2956" fmla="*/ 1841220 h 2918533"/>
                <a:gd name="connsiteX2957" fmla="*/ 234516 w 1973551"/>
                <a:gd name="connsiteY2957" fmla="*/ 1841872 h 2918533"/>
                <a:gd name="connsiteX2958" fmla="*/ 234320 w 1973551"/>
                <a:gd name="connsiteY2958" fmla="*/ 1842721 h 2918533"/>
                <a:gd name="connsiteX2959" fmla="*/ 233733 w 1973551"/>
                <a:gd name="connsiteY2959" fmla="*/ 1842916 h 2918533"/>
                <a:gd name="connsiteX2960" fmla="*/ 233015 w 1973551"/>
                <a:gd name="connsiteY2960" fmla="*/ 1845265 h 2918533"/>
                <a:gd name="connsiteX2961" fmla="*/ 230993 w 1973551"/>
                <a:gd name="connsiteY2961" fmla="*/ 1845461 h 2918533"/>
                <a:gd name="connsiteX2962" fmla="*/ 230797 w 1973551"/>
                <a:gd name="connsiteY2962" fmla="*/ 1845788 h 2918533"/>
                <a:gd name="connsiteX2963" fmla="*/ 230079 w 1973551"/>
                <a:gd name="connsiteY2963" fmla="*/ 1845461 h 2918533"/>
                <a:gd name="connsiteX2964" fmla="*/ 230275 w 1973551"/>
                <a:gd name="connsiteY2964" fmla="*/ 1843961 h 2918533"/>
                <a:gd name="connsiteX2965" fmla="*/ 229687 w 1973551"/>
                <a:gd name="connsiteY2965" fmla="*/ 1843634 h 2918533"/>
                <a:gd name="connsiteX2966" fmla="*/ 230079 w 1973551"/>
                <a:gd name="connsiteY2966" fmla="*/ 1842786 h 2918533"/>
                <a:gd name="connsiteX2967" fmla="*/ 229492 w 1973551"/>
                <a:gd name="connsiteY2967" fmla="*/ 1842264 h 2918533"/>
                <a:gd name="connsiteX2968" fmla="*/ 229492 w 1973551"/>
                <a:gd name="connsiteY2968" fmla="*/ 1841611 h 2918533"/>
                <a:gd name="connsiteX2969" fmla="*/ 229883 w 1973551"/>
                <a:gd name="connsiteY2969" fmla="*/ 1841481 h 2918533"/>
                <a:gd name="connsiteX2970" fmla="*/ 229883 w 1973551"/>
                <a:gd name="connsiteY2970" fmla="*/ 1840828 h 2918533"/>
                <a:gd name="connsiteX2971" fmla="*/ 230405 w 1973551"/>
                <a:gd name="connsiteY2971" fmla="*/ 1840633 h 2918533"/>
                <a:gd name="connsiteX2972" fmla="*/ 230797 w 1973551"/>
                <a:gd name="connsiteY2972" fmla="*/ 1839458 h 2918533"/>
                <a:gd name="connsiteX2973" fmla="*/ 232624 w 1973551"/>
                <a:gd name="connsiteY2973" fmla="*/ 1838088 h 2918533"/>
                <a:gd name="connsiteX2974" fmla="*/ 232624 w 1973551"/>
                <a:gd name="connsiteY2974" fmla="*/ 1836913 h 2918533"/>
                <a:gd name="connsiteX2975" fmla="*/ 233015 w 1973551"/>
                <a:gd name="connsiteY2975" fmla="*/ 1836587 h 2918533"/>
                <a:gd name="connsiteX2976" fmla="*/ 232624 w 1973551"/>
                <a:gd name="connsiteY2976" fmla="*/ 1834564 h 2918533"/>
                <a:gd name="connsiteX2977" fmla="*/ 231319 w 1973551"/>
                <a:gd name="connsiteY2977" fmla="*/ 1834042 h 2918533"/>
                <a:gd name="connsiteX2978" fmla="*/ 230927 w 1973551"/>
                <a:gd name="connsiteY2978" fmla="*/ 1830714 h 2918533"/>
                <a:gd name="connsiteX2979" fmla="*/ 230536 w 1973551"/>
                <a:gd name="connsiteY2979" fmla="*/ 1830388 h 2918533"/>
                <a:gd name="connsiteX2980" fmla="*/ 230536 w 1973551"/>
                <a:gd name="connsiteY2980" fmla="*/ 1829540 h 2918533"/>
                <a:gd name="connsiteX2981" fmla="*/ 231449 w 1973551"/>
                <a:gd name="connsiteY2981" fmla="*/ 1828692 h 2918533"/>
                <a:gd name="connsiteX2982" fmla="*/ 231449 w 1973551"/>
                <a:gd name="connsiteY2982" fmla="*/ 1827713 h 2918533"/>
                <a:gd name="connsiteX2983" fmla="*/ 230732 w 1973551"/>
                <a:gd name="connsiteY2983" fmla="*/ 1827386 h 2918533"/>
                <a:gd name="connsiteX2984" fmla="*/ 230340 w 1973551"/>
                <a:gd name="connsiteY2984" fmla="*/ 1826538 h 2918533"/>
                <a:gd name="connsiteX2985" fmla="*/ 232037 w 1973551"/>
                <a:gd name="connsiteY2985" fmla="*/ 1823667 h 2918533"/>
                <a:gd name="connsiteX2986" fmla="*/ 230927 w 1973551"/>
                <a:gd name="connsiteY2986" fmla="*/ 1822297 h 2918533"/>
                <a:gd name="connsiteX2987" fmla="*/ 230340 w 1973551"/>
                <a:gd name="connsiteY2987" fmla="*/ 1822101 h 2918533"/>
                <a:gd name="connsiteX2988" fmla="*/ 230732 w 1973551"/>
                <a:gd name="connsiteY2988" fmla="*/ 1818708 h 2918533"/>
                <a:gd name="connsiteX2989" fmla="*/ 230340 w 1973551"/>
                <a:gd name="connsiteY2989" fmla="*/ 1818512 h 2918533"/>
                <a:gd name="connsiteX2990" fmla="*/ 230144 w 1973551"/>
                <a:gd name="connsiteY2990" fmla="*/ 1817338 h 2918533"/>
                <a:gd name="connsiteX2991" fmla="*/ 229427 w 1973551"/>
                <a:gd name="connsiteY2991" fmla="*/ 1816359 h 2918533"/>
                <a:gd name="connsiteX2992" fmla="*/ 228709 w 1973551"/>
                <a:gd name="connsiteY2992" fmla="*/ 1816033 h 2918533"/>
                <a:gd name="connsiteX2993" fmla="*/ 227599 w 1973551"/>
                <a:gd name="connsiteY2993" fmla="*/ 1816228 h 2918533"/>
                <a:gd name="connsiteX2994" fmla="*/ 227991 w 1973551"/>
                <a:gd name="connsiteY2994" fmla="*/ 1814401 h 2918533"/>
                <a:gd name="connsiteX2995" fmla="*/ 226882 w 1973551"/>
                <a:gd name="connsiteY2995" fmla="*/ 1814075 h 2918533"/>
                <a:gd name="connsiteX2996" fmla="*/ 225772 w 1973551"/>
                <a:gd name="connsiteY2996" fmla="*/ 1814271 h 2918533"/>
                <a:gd name="connsiteX2997" fmla="*/ 225381 w 1973551"/>
                <a:gd name="connsiteY2997" fmla="*/ 1814923 h 2918533"/>
                <a:gd name="connsiteX2998" fmla="*/ 224076 w 1973551"/>
                <a:gd name="connsiteY2998" fmla="*/ 1815445 h 2918533"/>
                <a:gd name="connsiteX2999" fmla="*/ 224076 w 1973551"/>
                <a:gd name="connsiteY2999" fmla="*/ 1815967 h 2918533"/>
                <a:gd name="connsiteX3000" fmla="*/ 223489 w 1973551"/>
                <a:gd name="connsiteY3000" fmla="*/ 1815967 h 2918533"/>
                <a:gd name="connsiteX3001" fmla="*/ 223489 w 1973551"/>
                <a:gd name="connsiteY3001" fmla="*/ 1814989 h 2918533"/>
                <a:gd name="connsiteX3002" fmla="*/ 223684 w 1973551"/>
                <a:gd name="connsiteY3002" fmla="*/ 1814140 h 2918533"/>
                <a:gd name="connsiteX3003" fmla="*/ 224206 w 1973551"/>
                <a:gd name="connsiteY3003" fmla="*/ 1813814 h 2918533"/>
                <a:gd name="connsiteX3004" fmla="*/ 224206 w 1973551"/>
                <a:gd name="connsiteY3004" fmla="*/ 1813161 h 2918533"/>
                <a:gd name="connsiteX3005" fmla="*/ 224794 w 1973551"/>
                <a:gd name="connsiteY3005" fmla="*/ 1812835 h 2918533"/>
                <a:gd name="connsiteX3006" fmla="*/ 226099 w 1973551"/>
                <a:gd name="connsiteY3006" fmla="*/ 1813161 h 2918533"/>
                <a:gd name="connsiteX3007" fmla="*/ 226621 w 1973551"/>
                <a:gd name="connsiteY3007" fmla="*/ 1812639 h 2918533"/>
                <a:gd name="connsiteX3008" fmla="*/ 227208 w 1973551"/>
                <a:gd name="connsiteY3008" fmla="*/ 1812835 h 2918533"/>
                <a:gd name="connsiteX3009" fmla="*/ 227208 w 1973551"/>
                <a:gd name="connsiteY3009" fmla="*/ 1813357 h 2918533"/>
                <a:gd name="connsiteX3010" fmla="*/ 227795 w 1973551"/>
                <a:gd name="connsiteY3010" fmla="*/ 1813683 h 2918533"/>
                <a:gd name="connsiteX3011" fmla="*/ 229296 w 1973551"/>
                <a:gd name="connsiteY3011" fmla="*/ 1812509 h 2918533"/>
                <a:gd name="connsiteX3012" fmla="*/ 230210 w 1973551"/>
                <a:gd name="connsiteY3012" fmla="*/ 1811139 h 2918533"/>
                <a:gd name="connsiteX3013" fmla="*/ 230210 w 1973551"/>
                <a:gd name="connsiteY3013" fmla="*/ 1810290 h 2918533"/>
                <a:gd name="connsiteX3014" fmla="*/ 230601 w 1973551"/>
                <a:gd name="connsiteY3014" fmla="*/ 1810095 h 2918533"/>
                <a:gd name="connsiteX3015" fmla="*/ 230993 w 1973551"/>
                <a:gd name="connsiteY3015" fmla="*/ 1806767 h 2918533"/>
                <a:gd name="connsiteX3016" fmla="*/ 233211 w 1973551"/>
                <a:gd name="connsiteY3016" fmla="*/ 1806441 h 2918533"/>
                <a:gd name="connsiteX3017" fmla="*/ 233603 w 1973551"/>
                <a:gd name="connsiteY3017" fmla="*/ 1804940 h 2918533"/>
                <a:gd name="connsiteX3018" fmla="*/ 234125 w 1973551"/>
                <a:gd name="connsiteY3018" fmla="*/ 1804744 h 2918533"/>
                <a:gd name="connsiteX3019" fmla="*/ 234320 w 1973551"/>
                <a:gd name="connsiteY3019" fmla="*/ 1804091 h 2918533"/>
                <a:gd name="connsiteX3020" fmla="*/ 238953 w 1973551"/>
                <a:gd name="connsiteY3020" fmla="*/ 1804287 h 2918533"/>
                <a:gd name="connsiteX3021" fmla="*/ 239671 w 1973551"/>
                <a:gd name="connsiteY3021" fmla="*/ 1802786 h 2918533"/>
                <a:gd name="connsiteX3022" fmla="*/ 238953 w 1973551"/>
                <a:gd name="connsiteY3022" fmla="*/ 1802460 h 2918533"/>
                <a:gd name="connsiteX3023" fmla="*/ 238758 w 1973551"/>
                <a:gd name="connsiteY3023" fmla="*/ 1800764 h 2918533"/>
                <a:gd name="connsiteX3024" fmla="*/ 239671 w 1973551"/>
                <a:gd name="connsiteY3024" fmla="*/ 1799915 h 2918533"/>
                <a:gd name="connsiteX3025" fmla="*/ 239671 w 1973551"/>
                <a:gd name="connsiteY3025" fmla="*/ 1799393 h 2918533"/>
                <a:gd name="connsiteX3026" fmla="*/ 245609 w 1973551"/>
                <a:gd name="connsiteY3026" fmla="*/ 1798871 h 2918533"/>
                <a:gd name="connsiteX3027" fmla="*/ 246196 w 1973551"/>
                <a:gd name="connsiteY3027" fmla="*/ 1799197 h 2918533"/>
                <a:gd name="connsiteX3028" fmla="*/ 246196 w 1973551"/>
                <a:gd name="connsiteY3028" fmla="*/ 1800046 h 2918533"/>
                <a:gd name="connsiteX3029" fmla="*/ 246784 w 1973551"/>
                <a:gd name="connsiteY3029" fmla="*/ 1800568 h 2918533"/>
                <a:gd name="connsiteX3030" fmla="*/ 249198 w 1973551"/>
                <a:gd name="connsiteY3030" fmla="*/ 1801220 h 2918533"/>
                <a:gd name="connsiteX3031" fmla="*/ 250111 w 1973551"/>
                <a:gd name="connsiteY3031" fmla="*/ 1801024 h 2918533"/>
                <a:gd name="connsiteX3032" fmla="*/ 250829 w 1973551"/>
                <a:gd name="connsiteY3032" fmla="*/ 1800046 h 2918533"/>
                <a:gd name="connsiteX3033" fmla="*/ 251547 w 1973551"/>
                <a:gd name="connsiteY3033" fmla="*/ 1799850 h 2918533"/>
                <a:gd name="connsiteX3034" fmla="*/ 251743 w 1973551"/>
                <a:gd name="connsiteY3034" fmla="*/ 1798480 h 2918533"/>
                <a:gd name="connsiteX3035" fmla="*/ 253244 w 1973551"/>
                <a:gd name="connsiteY3035" fmla="*/ 1798480 h 2918533"/>
                <a:gd name="connsiteX3036" fmla="*/ 254157 w 1973551"/>
                <a:gd name="connsiteY3036" fmla="*/ 1799458 h 2918533"/>
                <a:gd name="connsiteX3037" fmla="*/ 255854 w 1973551"/>
                <a:gd name="connsiteY3037" fmla="*/ 1799458 h 2918533"/>
                <a:gd name="connsiteX3038" fmla="*/ 255854 w 1973551"/>
                <a:gd name="connsiteY3038" fmla="*/ 1799980 h 2918533"/>
                <a:gd name="connsiteX3039" fmla="*/ 255266 w 1973551"/>
                <a:gd name="connsiteY3039" fmla="*/ 1800307 h 2918533"/>
                <a:gd name="connsiteX3040" fmla="*/ 255462 w 1973551"/>
                <a:gd name="connsiteY3040" fmla="*/ 1801155 h 2918533"/>
                <a:gd name="connsiteX3041" fmla="*/ 253766 w 1973551"/>
                <a:gd name="connsiteY3041" fmla="*/ 1801677 h 2918533"/>
                <a:gd name="connsiteX3042" fmla="*/ 253961 w 1973551"/>
                <a:gd name="connsiteY3042" fmla="*/ 1802852 h 2918533"/>
                <a:gd name="connsiteX3043" fmla="*/ 255266 w 1973551"/>
                <a:gd name="connsiteY3043" fmla="*/ 1802852 h 2918533"/>
                <a:gd name="connsiteX3044" fmla="*/ 255658 w 1973551"/>
                <a:gd name="connsiteY3044" fmla="*/ 1803700 h 2918533"/>
                <a:gd name="connsiteX3045" fmla="*/ 257354 w 1973551"/>
                <a:gd name="connsiteY3045" fmla="*/ 1803896 h 2918533"/>
                <a:gd name="connsiteX3046" fmla="*/ 258072 w 1973551"/>
                <a:gd name="connsiteY3046" fmla="*/ 1803047 h 2918533"/>
                <a:gd name="connsiteX3047" fmla="*/ 258072 w 1973551"/>
                <a:gd name="connsiteY3047" fmla="*/ 1802395 h 2918533"/>
                <a:gd name="connsiteX3048" fmla="*/ 258659 w 1973551"/>
                <a:gd name="connsiteY3048" fmla="*/ 1802591 h 2918533"/>
                <a:gd name="connsiteX3049" fmla="*/ 258855 w 1973551"/>
                <a:gd name="connsiteY3049" fmla="*/ 1801742 h 2918533"/>
                <a:gd name="connsiteX3050" fmla="*/ 259965 w 1973551"/>
                <a:gd name="connsiteY3050" fmla="*/ 1801547 h 2918533"/>
                <a:gd name="connsiteX3051" fmla="*/ 260682 w 1973551"/>
                <a:gd name="connsiteY3051" fmla="*/ 1802069 h 2918533"/>
                <a:gd name="connsiteX3052" fmla="*/ 260878 w 1973551"/>
                <a:gd name="connsiteY3052" fmla="*/ 1804418 h 2918533"/>
                <a:gd name="connsiteX3053" fmla="*/ 261792 w 1973551"/>
                <a:gd name="connsiteY3053" fmla="*/ 1805592 h 2918533"/>
                <a:gd name="connsiteX3054" fmla="*/ 263814 w 1973551"/>
                <a:gd name="connsiteY3054" fmla="*/ 1805592 h 2918533"/>
                <a:gd name="connsiteX3055" fmla="*/ 264206 w 1973551"/>
                <a:gd name="connsiteY3055" fmla="*/ 1805918 h 2918533"/>
                <a:gd name="connsiteX3056" fmla="*/ 265902 w 1973551"/>
                <a:gd name="connsiteY3056" fmla="*/ 1805723 h 2918533"/>
                <a:gd name="connsiteX3057" fmla="*/ 268513 w 1973551"/>
                <a:gd name="connsiteY3057" fmla="*/ 1804222 h 2918533"/>
                <a:gd name="connsiteX3058" fmla="*/ 269100 w 1973551"/>
                <a:gd name="connsiteY3058" fmla="*/ 1803374 h 2918533"/>
                <a:gd name="connsiteX3059" fmla="*/ 269100 w 1973551"/>
                <a:gd name="connsiteY3059" fmla="*/ 1802395 h 2918533"/>
                <a:gd name="connsiteX3060" fmla="*/ 270796 w 1973551"/>
                <a:gd name="connsiteY3060" fmla="*/ 1801416 h 2918533"/>
                <a:gd name="connsiteX3061" fmla="*/ 270405 w 1973551"/>
                <a:gd name="connsiteY3061" fmla="*/ 1799067 h 2918533"/>
                <a:gd name="connsiteX3062" fmla="*/ 271123 w 1973551"/>
                <a:gd name="connsiteY3062" fmla="*/ 1797370 h 2918533"/>
                <a:gd name="connsiteX3063" fmla="*/ 272819 w 1973551"/>
                <a:gd name="connsiteY3063" fmla="*/ 1797566 h 2918533"/>
                <a:gd name="connsiteX3064" fmla="*/ 273407 w 1973551"/>
                <a:gd name="connsiteY3064" fmla="*/ 1796718 h 2918533"/>
                <a:gd name="connsiteX3065" fmla="*/ 274516 w 1973551"/>
                <a:gd name="connsiteY3065" fmla="*/ 1796522 h 2918533"/>
                <a:gd name="connsiteX3066" fmla="*/ 275103 w 1973551"/>
                <a:gd name="connsiteY3066" fmla="*/ 1795870 h 2918533"/>
                <a:gd name="connsiteX3067" fmla="*/ 276212 w 1973551"/>
                <a:gd name="connsiteY3067" fmla="*/ 1795870 h 2918533"/>
                <a:gd name="connsiteX3068" fmla="*/ 276800 w 1973551"/>
                <a:gd name="connsiteY3068" fmla="*/ 1795217 h 2918533"/>
                <a:gd name="connsiteX3069" fmla="*/ 277909 w 1973551"/>
                <a:gd name="connsiteY3069" fmla="*/ 1795021 h 2918533"/>
                <a:gd name="connsiteX3070" fmla="*/ 278822 w 1973551"/>
                <a:gd name="connsiteY3070" fmla="*/ 1793847 h 2918533"/>
                <a:gd name="connsiteX3071" fmla="*/ 279540 w 1973551"/>
                <a:gd name="connsiteY3071" fmla="*/ 1793651 h 2918533"/>
                <a:gd name="connsiteX3072" fmla="*/ 279344 w 1973551"/>
                <a:gd name="connsiteY3072" fmla="*/ 1793129 h 2918533"/>
                <a:gd name="connsiteX3073" fmla="*/ 280062 w 1973551"/>
                <a:gd name="connsiteY3073" fmla="*/ 1792476 h 2918533"/>
                <a:gd name="connsiteX3074" fmla="*/ 283194 w 1973551"/>
                <a:gd name="connsiteY3074" fmla="*/ 1791955 h 2918533"/>
                <a:gd name="connsiteX3075" fmla="*/ 284108 w 1973551"/>
                <a:gd name="connsiteY3075" fmla="*/ 1790584 h 2918533"/>
                <a:gd name="connsiteX3076" fmla="*/ 287631 w 1973551"/>
                <a:gd name="connsiteY3076" fmla="*/ 1790780 h 2918533"/>
                <a:gd name="connsiteX3077" fmla="*/ 287436 w 1973551"/>
                <a:gd name="connsiteY3077" fmla="*/ 1791106 h 2918533"/>
                <a:gd name="connsiteX3078" fmla="*/ 288153 w 1973551"/>
                <a:gd name="connsiteY3078" fmla="*/ 1791302 h 2918533"/>
                <a:gd name="connsiteX3079" fmla="*/ 289067 w 1973551"/>
                <a:gd name="connsiteY3079" fmla="*/ 1792281 h 2918533"/>
                <a:gd name="connsiteX3080" fmla="*/ 289263 w 1973551"/>
                <a:gd name="connsiteY3080" fmla="*/ 1793129 h 2918533"/>
                <a:gd name="connsiteX3081" fmla="*/ 290176 w 1973551"/>
                <a:gd name="connsiteY3081" fmla="*/ 1793782 h 2918533"/>
                <a:gd name="connsiteX3082" fmla="*/ 290372 w 1973551"/>
                <a:gd name="connsiteY3082" fmla="*/ 1795152 h 2918533"/>
                <a:gd name="connsiteX3083" fmla="*/ 291286 w 1973551"/>
                <a:gd name="connsiteY3083" fmla="*/ 1795804 h 2918533"/>
                <a:gd name="connsiteX3084" fmla="*/ 292786 w 1973551"/>
                <a:gd name="connsiteY3084" fmla="*/ 1795804 h 2918533"/>
                <a:gd name="connsiteX3085" fmla="*/ 293700 w 1973551"/>
                <a:gd name="connsiteY3085" fmla="*/ 1794956 h 2918533"/>
                <a:gd name="connsiteX3086" fmla="*/ 293896 w 1973551"/>
                <a:gd name="connsiteY3086" fmla="*/ 1793977 h 2918533"/>
                <a:gd name="connsiteX3087" fmla="*/ 294613 w 1973551"/>
                <a:gd name="connsiteY3087" fmla="*/ 1793977 h 2918533"/>
                <a:gd name="connsiteX3088" fmla="*/ 295135 w 1973551"/>
                <a:gd name="connsiteY3088" fmla="*/ 1794826 h 2918533"/>
                <a:gd name="connsiteX3089" fmla="*/ 297354 w 1973551"/>
                <a:gd name="connsiteY3089" fmla="*/ 1794826 h 2918533"/>
                <a:gd name="connsiteX3090" fmla="*/ 298072 w 1973551"/>
                <a:gd name="connsiteY3090" fmla="*/ 1794499 h 2918533"/>
                <a:gd name="connsiteX3091" fmla="*/ 299181 w 1973551"/>
                <a:gd name="connsiteY3091" fmla="*/ 1792999 h 2918533"/>
                <a:gd name="connsiteX3092" fmla="*/ 298268 w 1973551"/>
                <a:gd name="connsiteY3092" fmla="*/ 1791628 h 2918533"/>
                <a:gd name="connsiteX3093" fmla="*/ 298463 w 1973551"/>
                <a:gd name="connsiteY3093" fmla="*/ 1789605 h 2918533"/>
                <a:gd name="connsiteX3094" fmla="*/ 299181 w 1973551"/>
                <a:gd name="connsiteY3094" fmla="*/ 1789083 h 2918533"/>
                <a:gd name="connsiteX3095" fmla="*/ 298790 w 1973551"/>
                <a:gd name="connsiteY3095" fmla="*/ 1788561 h 2918533"/>
                <a:gd name="connsiteX3096" fmla="*/ 299181 w 1973551"/>
                <a:gd name="connsiteY3096" fmla="*/ 1788235 h 2918533"/>
                <a:gd name="connsiteX3097" fmla="*/ 300290 w 1973551"/>
                <a:gd name="connsiteY3097" fmla="*/ 1788235 h 2918533"/>
                <a:gd name="connsiteX3098" fmla="*/ 300682 w 1973551"/>
                <a:gd name="connsiteY3098" fmla="*/ 1788888 h 2918533"/>
                <a:gd name="connsiteX3099" fmla="*/ 302183 w 1973551"/>
                <a:gd name="connsiteY3099" fmla="*/ 1788888 h 2918533"/>
                <a:gd name="connsiteX3100" fmla="*/ 303879 w 1973551"/>
                <a:gd name="connsiteY3100" fmla="*/ 1788039 h 2918533"/>
                <a:gd name="connsiteX3101" fmla="*/ 304466 w 1973551"/>
                <a:gd name="connsiteY3101" fmla="*/ 1783341 h 2918533"/>
                <a:gd name="connsiteX3102" fmla="*/ 749617 w 1973551"/>
                <a:gd name="connsiteY3102" fmla="*/ 1779557 h 2918533"/>
                <a:gd name="connsiteX3103" fmla="*/ 749812 w 1973551"/>
                <a:gd name="connsiteY3103" fmla="*/ 1780731 h 2918533"/>
                <a:gd name="connsiteX3104" fmla="*/ 749225 w 1973551"/>
                <a:gd name="connsiteY3104" fmla="*/ 1781253 h 2918533"/>
                <a:gd name="connsiteX3105" fmla="*/ 749029 w 1973551"/>
                <a:gd name="connsiteY3105" fmla="*/ 1782232 h 2918533"/>
                <a:gd name="connsiteX3106" fmla="*/ 747724 w 1973551"/>
                <a:gd name="connsiteY3106" fmla="*/ 1783407 h 2918533"/>
                <a:gd name="connsiteX3107" fmla="*/ 747724 w 1973551"/>
                <a:gd name="connsiteY3107" fmla="*/ 1785756 h 2918533"/>
                <a:gd name="connsiteX3108" fmla="*/ 745310 w 1973551"/>
                <a:gd name="connsiteY3108" fmla="*/ 1788300 h 2918533"/>
                <a:gd name="connsiteX3109" fmla="*/ 744201 w 1973551"/>
                <a:gd name="connsiteY3109" fmla="*/ 1788822 h 2918533"/>
                <a:gd name="connsiteX3110" fmla="*/ 742700 w 1973551"/>
                <a:gd name="connsiteY3110" fmla="*/ 1791693 h 2918533"/>
                <a:gd name="connsiteX3111" fmla="*/ 740873 w 1973551"/>
                <a:gd name="connsiteY3111" fmla="*/ 1792672 h 2918533"/>
                <a:gd name="connsiteX3112" fmla="*/ 740286 w 1973551"/>
                <a:gd name="connsiteY3112" fmla="*/ 1794369 h 2918533"/>
                <a:gd name="connsiteX3113" fmla="*/ 739568 w 1973551"/>
                <a:gd name="connsiteY3113" fmla="*/ 1794695 h 2918533"/>
                <a:gd name="connsiteX3114" fmla="*/ 738850 w 1973551"/>
                <a:gd name="connsiteY3114" fmla="*/ 1796196 h 2918533"/>
                <a:gd name="connsiteX3115" fmla="*/ 737936 w 1973551"/>
                <a:gd name="connsiteY3115" fmla="*/ 1796522 h 2918533"/>
                <a:gd name="connsiteX3116" fmla="*/ 736631 w 1973551"/>
                <a:gd name="connsiteY3116" fmla="*/ 1799393 h 2918533"/>
                <a:gd name="connsiteX3117" fmla="*/ 733630 w 1973551"/>
                <a:gd name="connsiteY3117" fmla="*/ 1801938 h 2918533"/>
                <a:gd name="connsiteX3118" fmla="*/ 732129 w 1973551"/>
                <a:gd name="connsiteY3118" fmla="*/ 1804287 h 2918533"/>
                <a:gd name="connsiteX3119" fmla="*/ 729911 w 1973551"/>
                <a:gd name="connsiteY3119" fmla="*/ 1805984 h 2918533"/>
                <a:gd name="connsiteX3120" fmla="*/ 729193 w 1973551"/>
                <a:gd name="connsiteY3120" fmla="*/ 1808007 h 2918533"/>
                <a:gd name="connsiteX3121" fmla="*/ 728279 w 1973551"/>
                <a:gd name="connsiteY3121" fmla="*/ 1809181 h 2918533"/>
                <a:gd name="connsiteX3122" fmla="*/ 728083 w 1973551"/>
                <a:gd name="connsiteY3122" fmla="*/ 1811008 h 2918533"/>
                <a:gd name="connsiteX3123" fmla="*/ 726974 w 1973551"/>
                <a:gd name="connsiteY3123" fmla="*/ 1812183 h 2918533"/>
                <a:gd name="connsiteX3124" fmla="*/ 726061 w 1973551"/>
                <a:gd name="connsiteY3124" fmla="*/ 1814206 h 2918533"/>
                <a:gd name="connsiteX3125" fmla="*/ 724951 w 1973551"/>
                <a:gd name="connsiteY3125" fmla="*/ 1814858 h 2918533"/>
                <a:gd name="connsiteX3126" fmla="*/ 723646 w 1973551"/>
                <a:gd name="connsiteY3126" fmla="*/ 1817729 h 2918533"/>
                <a:gd name="connsiteX3127" fmla="*/ 722733 w 1973551"/>
                <a:gd name="connsiteY3127" fmla="*/ 1818577 h 2918533"/>
                <a:gd name="connsiteX3128" fmla="*/ 720123 w 1973551"/>
                <a:gd name="connsiteY3128" fmla="*/ 1819556 h 2918533"/>
                <a:gd name="connsiteX3129" fmla="*/ 719731 w 1973551"/>
                <a:gd name="connsiteY3129" fmla="*/ 1820209 h 2918533"/>
                <a:gd name="connsiteX3130" fmla="*/ 716730 w 1973551"/>
                <a:gd name="connsiteY3130" fmla="*/ 1821710 h 2918533"/>
                <a:gd name="connsiteX3131" fmla="*/ 716012 w 1973551"/>
                <a:gd name="connsiteY3131" fmla="*/ 1822558 h 2918533"/>
                <a:gd name="connsiteX3132" fmla="*/ 713989 w 1973551"/>
                <a:gd name="connsiteY3132" fmla="*/ 1823732 h 2918533"/>
                <a:gd name="connsiteX3133" fmla="*/ 712880 w 1973551"/>
                <a:gd name="connsiteY3133" fmla="*/ 1824907 h 2918533"/>
                <a:gd name="connsiteX3134" fmla="*/ 712880 w 1973551"/>
                <a:gd name="connsiteY3134" fmla="*/ 1825429 h 2918533"/>
                <a:gd name="connsiteX3135" fmla="*/ 711379 w 1973551"/>
                <a:gd name="connsiteY3135" fmla="*/ 1827256 h 2918533"/>
                <a:gd name="connsiteX3136" fmla="*/ 710661 w 1973551"/>
                <a:gd name="connsiteY3136" fmla="*/ 1828952 h 2918533"/>
                <a:gd name="connsiteX3137" fmla="*/ 708247 w 1973551"/>
                <a:gd name="connsiteY3137" fmla="*/ 1831628 h 2918533"/>
                <a:gd name="connsiteX3138" fmla="*/ 707137 w 1973551"/>
                <a:gd name="connsiteY3138" fmla="*/ 1831628 h 2918533"/>
                <a:gd name="connsiteX3139" fmla="*/ 706420 w 1973551"/>
                <a:gd name="connsiteY3139" fmla="*/ 1832802 h 2918533"/>
                <a:gd name="connsiteX3140" fmla="*/ 701200 w 1973551"/>
                <a:gd name="connsiteY3140" fmla="*/ 1835804 h 2918533"/>
                <a:gd name="connsiteX3141" fmla="*/ 699372 w 1973551"/>
                <a:gd name="connsiteY3141" fmla="*/ 1837631 h 2918533"/>
                <a:gd name="connsiteX3142" fmla="*/ 697350 w 1973551"/>
                <a:gd name="connsiteY3142" fmla="*/ 1838806 h 2918533"/>
                <a:gd name="connsiteX3143" fmla="*/ 696436 w 1973551"/>
                <a:gd name="connsiteY3143" fmla="*/ 1839980 h 2918533"/>
                <a:gd name="connsiteX3144" fmla="*/ 693434 w 1973551"/>
                <a:gd name="connsiteY3144" fmla="*/ 1840306 h 2918533"/>
                <a:gd name="connsiteX3145" fmla="*/ 693239 w 1973551"/>
                <a:gd name="connsiteY3145" fmla="*/ 1840633 h 2918533"/>
                <a:gd name="connsiteX3146" fmla="*/ 692325 w 1973551"/>
                <a:gd name="connsiteY3146" fmla="*/ 1840306 h 2918533"/>
                <a:gd name="connsiteX3147" fmla="*/ 693434 w 1973551"/>
                <a:gd name="connsiteY3147" fmla="*/ 1837957 h 2918533"/>
                <a:gd name="connsiteX3148" fmla="*/ 694152 w 1973551"/>
                <a:gd name="connsiteY3148" fmla="*/ 1837631 h 2918533"/>
                <a:gd name="connsiteX3149" fmla="*/ 694348 w 1973551"/>
                <a:gd name="connsiteY3149" fmla="*/ 1836978 h 2918533"/>
                <a:gd name="connsiteX3150" fmla="*/ 696371 w 1973551"/>
                <a:gd name="connsiteY3150" fmla="*/ 1834825 h 2918533"/>
                <a:gd name="connsiteX3151" fmla="*/ 699699 w 1973551"/>
                <a:gd name="connsiteY3151" fmla="*/ 1832150 h 2918533"/>
                <a:gd name="connsiteX3152" fmla="*/ 700090 w 1973551"/>
                <a:gd name="connsiteY3152" fmla="*/ 1831302 h 2918533"/>
                <a:gd name="connsiteX3153" fmla="*/ 700482 w 1973551"/>
                <a:gd name="connsiteY3153" fmla="*/ 1829148 h 2918533"/>
                <a:gd name="connsiteX3154" fmla="*/ 699960 w 1973551"/>
                <a:gd name="connsiteY3154" fmla="*/ 1826277 h 2918533"/>
                <a:gd name="connsiteX3155" fmla="*/ 700873 w 1973551"/>
                <a:gd name="connsiteY3155" fmla="*/ 1823602 h 2918533"/>
                <a:gd name="connsiteX3156" fmla="*/ 700677 w 1973551"/>
                <a:gd name="connsiteY3156" fmla="*/ 1821775 h 2918533"/>
                <a:gd name="connsiteX3157" fmla="*/ 701069 w 1973551"/>
                <a:gd name="connsiteY3157" fmla="*/ 1821448 h 2918533"/>
                <a:gd name="connsiteX3158" fmla="*/ 701265 w 1973551"/>
                <a:gd name="connsiteY3158" fmla="*/ 1819948 h 2918533"/>
                <a:gd name="connsiteX3159" fmla="*/ 700873 w 1973551"/>
                <a:gd name="connsiteY3159" fmla="*/ 1819295 h 2918533"/>
                <a:gd name="connsiteX3160" fmla="*/ 700286 w 1973551"/>
                <a:gd name="connsiteY3160" fmla="*/ 1819295 h 2918533"/>
                <a:gd name="connsiteX3161" fmla="*/ 698785 w 1973551"/>
                <a:gd name="connsiteY3161" fmla="*/ 1821122 h 2918533"/>
                <a:gd name="connsiteX3162" fmla="*/ 697480 w 1973551"/>
                <a:gd name="connsiteY3162" fmla="*/ 1821318 h 2918533"/>
                <a:gd name="connsiteX3163" fmla="*/ 697872 w 1973551"/>
                <a:gd name="connsiteY3163" fmla="*/ 1821644 h 2918533"/>
                <a:gd name="connsiteX3164" fmla="*/ 697676 w 1973551"/>
                <a:gd name="connsiteY3164" fmla="*/ 1822297 h 2918533"/>
                <a:gd name="connsiteX3165" fmla="*/ 695457 w 1973551"/>
                <a:gd name="connsiteY3165" fmla="*/ 1821971 h 2918533"/>
                <a:gd name="connsiteX3166" fmla="*/ 693239 w 1973551"/>
                <a:gd name="connsiteY3166" fmla="*/ 1823341 h 2918533"/>
                <a:gd name="connsiteX3167" fmla="*/ 693043 w 1973551"/>
                <a:gd name="connsiteY3167" fmla="*/ 1822819 h 2918533"/>
                <a:gd name="connsiteX3168" fmla="*/ 693957 w 1973551"/>
                <a:gd name="connsiteY3168" fmla="*/ 1822166 h 2918533"/>
                <a:gd name="connsiteX3169" fmla="*/ 693761 w 1973551"/>
                <a:gd name="connsiteY3169" fmla="*/ 1821644 h 2918533"/>
                <a:gd name="connsiteX3170" fmla="*/ 694674 w 1973551"/>
                <a:gd name="connsiteY3170" fmla="*/ 1821448 h 2918533"/>
                <a:gd name="connsiteX3171" fmla="*/ 696501 w 1973551"/>
                <a:gd name="connsiteY3171" fmla="*/ 1819752 h 2918533"/>
                <a:gd name="connsiteX3172" fmla="*/ 696697 w 1973551"/>
                <a:gd name="connsiteY3172" fmla="*/ 1819099 h 2918533"/>
                <a:gd name="connsiteX3173" fmla="*/ 697611 w 1973551"/>
                <a:gd name="connsiteY3173" fmla="*/ 1819099 h 2918533"/>
                <a:gd name="connsiteX3174" fmla="*/ 698720 w 1973551"/>
                <a:gd name="connsiteY3174" fmla="*/ 1818121 h 2918533"/>
                <a:gd name="connsiteX3175" fmla="*/ 701134 w 1973551"/>
                <a:gd name="connsiteY3175" fmla="*/ 1818316 h 2918533"/>
                <a:gd name="connsiteX3176" fmla="*/ 701330 w 1973551"/>
                <a:gd name="connsiteY3176" fmla="*/ 1817664 h 2918533"/>
                <a:gd name="connsiteX3177" fmla="*/ 701917 w 1973551"/>
                <a:gd name="connsiteY3177" fmla="*/ 1817338 h 2918533"/>
                <a:gd name="connsiteX3178" fmla="*/ 702439 w 1973551"/>
                <a:gd name="connsiteY3178" fmla="*/ 1818512 h 2918533"/>
                <a:gd name="connsiteX3179" fmla="*/ 703157 w 1973551"/>
                <a:gd name="connsiteY3179" fmla="*/ 1818512 h 2918533"/>
                <a:gd name="connsiteX3180" fmla="*/ 704854 w 1973551"/>
                <a:gd name="connsiteY3180" fmla="*/ 1817664 h 2918533"/>
                <a:gd name="connsiteX3181" fmla="*/ 705571 w 1973551"/>
                <a:gd name="connsiteY3181" fmla="*/ 1816816 h 2918533"/>
                <a:gd name="connsiteX3182" fmla="*/ 706485 w 1973551"/>
                <a:gd name="connsiteY3182" fmla="*/ 1816620 h 2918533"/>
                <a:gd name="connsiteX3183" fmla="*/ 707594 w 1973551"/>
                <a:gd name="connsiteY3183" fmla="*/ 1815445 h 2918533"/>
                <a:gd name="connsiteX3184" fmla="*/ 710400 w 1973551"/>
                <a:gd name="connsiteY3184" fmla="*/ 1814466 h 2918533"/>
                <a:gd name="connsiteX3185" fmla="*/ 711314 w 1973551"/>
                <a:gd name="connsiteY3185" fmla="*/ 1814466 h 2918533"/>
                <a:gd name="connsiteX3186" fmla="*/ 713206 w 1973551"/>
                <a:gd name="connsiteY3186" fmla="*/ 1812639 h 2918533"/>
                <a:gd name="connsiteX3187" fmla="*/ 714315 w 1973551"/>
                <a:gd name="connsiteY3187" fmla="*/ 1812444 h 2918533"/>
                <a:gd name="connsiteX3188" fmla="*/ 715620 w 1973551"/>
                <a:gd name="connsiteY3188" fmla="*/ 1810290 h 2918533"/>
                <a:gd name="connsiteX3189" fmla="*/ 715424 w 1973551"/>
                <a:gd name="connsiteY3189" fmla="*/ 1809312 h 2918533"/>
                <a:gd name="connsiteX3190" fmla="*/ 715816 w 1973551"/>
                <a:gd name="connsiteY3190" fmla="*/ 1808790 h 2918533"/>
                <a:gd name="connsiteX3191" fmla="*/ 717708 w 1973551"/>
                <a:gd name="connsiteY3191" fmla="*/ 1807941 h 2918533"/>
                <a:gd name="connsiteX3192" fmla="*/ 717317 w 1973551"/>
                <a:gd name="connsiteY3192" fmla="*/ 1809116 h 2918533"/>
                <a:gd name="connsiteX3193" fmla="*/ 718035 w 1973551"/>
                <a:gd name="connsiteY3193" fmla="*/ 1809116 h 2918533"/>
                <a:gd name="connsiteX3194" fmla="*/ 718230 w 1973551"/>
                <a:gd name="connsiteY3194" fmla="*/ 1808268 h 2918533"/>
                <a:gd name="connsiteX3195" fmla="*/ 718622 w 1973551"/>
                <a:gd name="connsiteY3195" fmla="*/ 1808072 h 2918533"/>
                <a:gd name="connsiteX3196" fmla="*/ 718622 w 1973551"/>
                <a:gd name="connsiteY3196" fmla="*/ 1807419 h 2918533"/>
                <a:gd name="connsiteX3197" fmla="*/ 718100 w 1973551"/>
                <a:gd name="connsiteY3197" fmla="*/ 1806767 h 2918533"/>
                <a:gd name="connsiteX3198" fmla="*/ 721428 w 1973551"/>
                <a:gd name="connsiteY3198" fmla="*/ 1804222 h 2918533"/>
                <a:gd name="connsiteX3199" fmla="*/ 722537 w 1973551"/>
                <a:gd name="connsiteY3199" fmla="*/ 1803047 h 2918533"/>
                <a:gd name="connsiteX3200" fmla="*/ 722928 w 1973551"/>
                <a:gd name="connsiteY3200" fmla="*/ 1801677 h 2918533"/>
                <a:gd name="connsiteX3201" fmla="*/ 724756 w 1973551"/>
                <a:gd name="connsiteY3201" fmla="*/ 1800503 h 2918533"/>
                <a:gd name="connsiteX3202" fmla="*/ 726452 w 1973551"/>
                <a:gd name="connsiteY3202" fmla="*/ 1796653 h 2918533"/>
                <a:gd name="connsiteX3203" fmla="*/ 727757 w 1973551"/>
                <a:gd name="connsiteY3203" fmla="*/ 1795282 h 2918533"/>
                <a:gd name="connsiteX3204" fmla="*/ 727561 w 1973551"/>
                <a:gd name="connsiteY3204" fmla="*/ 1794434 h 2918533"/>
                <a:gd name="connsiteX3205" fmla="*/ 729062 w 1973551"/>
                <a:gd name="connsiteY3205" fmla="*/ 1793455 h 2918533"/>
                <a:gd name="connsiteX3206" fmla="*/ 729258 w 1973551"/>
                <a:gd name="connsiteY3206" fmla="*/ 1792803 h 2918533"/>
                <a:gd name="connsiteX3207" fmla="*/ 729976 w 1973551"/>
                <a:gd name="connsiteY3207" fmla="*/ 1792476 h 2918533"/>
                <a:gd name="connsiteX3208" fmla="*/ 731803 w 1973551"/>
                <a:gd name="connsiteY3208" fmla="*/ 1790454 h 2918533"/>
                <a:gd name="connsiteX3209" fmla="*/ 731411 w 1973551"/>
                <a:gd name="connsiteY3209" fmla="*/ 1789279 h 2918533"/>
                <a:gd name="connsiteX3210" fmla="*/ 731933 w 1973551"/>
                <a:gd name="connsiteY3210" fmla="*/ 1788627 h 2918533"/>
                <a:gd name="connsiteX3211" fmla="*/ 733042 w 1973551"/>
                <a:gd name="connsiteY3211" fmla="*/ 1787778 h 2918533"/>
                <a:gd name="connsiteX3212" fmla="*/ 733565 w 1973551"/>
                <a:gd name="connsiteY3212" fmla="*/ 1787778 h 2918533"/>
                <a:gd name="connsiteX3213" fmla="*/ 733760 w 1973551"/>
                <a:gd name="connsiteY3213" fmla="*/ 1788300 h 2918533"/>
                <a:gd name="connsiteX3214" fmla="*/ 734282 w 1973551"/>
                <a:gd name="connsiteY3214" fmla="*/ 1788496 h 2918533"/>
                <a:gd name="connsiteX3215" fmla="*/ 735392 w 1973551"/>
                <a:gd name="connsiteY3215" fmla="*/ 1788170 h 2918533"/>
                <a:gd name="connsiteX3216" fmla="*/ 735587 w 1973551"/>
                <a:gd name="connsiteY3216" fmla="*/ 1786800 h 2918533"/>
                <a:gd name="connsiteX3217" fmla="*/ 736501 w 1973551"/>
                <a:gd name="connsiteY3217" fmla="*/ 1785625 h 2918533"/>
                <a:gd name="connsiteX3218" fmla="*/ 735979 w 1973551"/>
                <a:gd name="connsiteY3218" fmla="*/ 1785299 h 2918533"/>
                <a:gd name="connsiteX3219" fmla="*/ 735261 w 1973551"/>
                <a:gd name="connsiteY3219" fmla="*/ 1785494 h 2918533"/>
                <a:gd name="connsiteX3220" fmla="*/ 734543 w 1973551"/>
                <a:gd name="connsiteY3220" fmla="*/ 1784973 h 2918533"/>
                <a:gd name="connsiteX3221" fmla="*/ 734739 w 1973551"/>
                <a:gd name="connsiteY3221" fmla="*/ 1784124 h 2918533"/>
                <a:gd name="connsiteX3222" fmla="*/ 735326 w 1973551"/>
                <a:gd name="connsiteY3222" fmla="*/ 1783602 h 2918533"/>
                <a:gd name="connsiteX3223" fmla="*/ 735131 w 1973551"/>
                <a:gd name="connsiteY3223" fmla="*/ 1783080 h 2918533"/>
                <a:gd name="connsiteX3224" fmla="*/ 734543 w 1973551"/>
                <a:gd name="connsiteY3224" fmla="*/ 1782884 h 2918533"/>
                <a:gd name="connsiteX3225" fmla="*/ 735131 w 1973551"/>
                <a:gd name="connsiteY3225" fmla="*/ 1781710 h 2918533"/>
                <a:gd name="connsiteX3226" fmla="*/ 737153 w 1973551"/>
                <a:gd name="connsiteY3226" fmla="*/ 1782232 h 2918533"/>
                <a:gd name="connsiteX3227" fmla="*/ 737741 w 1973551"/>
                <a:gd name="connsiteY3227" fmla="*/ 1783733 h 2918533"/>
                <a:gd name="connsiteX3228" fmla="*/ 737545 w 1973551"/>
                <a:gd name="connsiteY3228" fmla="*/ 1784581 h 2918533"/>
                <a:gd name="connsiteX3229" fmla="*/ 738263 w 1973551"/>
                <a:gd name="connsiteY3229" fmla="*/ 1786082 h 2918533"/>
                <a:gd name="connsiteX3230" fmla="*/ 739568 w 1973551"/>
                <a:gd name="connsiteY3230" fmla="*/ 1785886 h 2918533"/>
                <a:gd name="connsiteX3231" fmla="*/ 740090 w 1973551"/>
                <a:gd name="connsiteY3231" fmla="*/ 1784711 h 2918533"/>
                <a:gd name="connsiteX3232" fmla="*/ 740807 w 1973551"/>
                <a:gd name="connsiteY3232" fmla="*/ 1785234 h 2918533"/>
                <a:gd name="connsiteX3233" fmla="*/ 740807 w 1973551"/>
                <a:gd name="connsiteY3233" fmla="*/ 1785756 h 2918533"/>
                <a:gd name="connsiteX3234" fmla="*/ 741525 w 1973551"/>
                <a:gd name="connsiteY3234" fmla="*/ 1785951 h 2918533"/>
                <a:gd name="connsiteX3235" fmla="*/ 742439 w 1973551"/>
                <a:gd name="connsiteY3235" fmla="*/ 1785429 h 2918533"/>
                <a:gd name="connsiteX3236" fmla="*/ 742439 w 1973551"/>
                <a:gd name="connsiteY3236" fmla="*/ 1784581 h 2918533"/>
                <a:gd name="connsiteX3237" fmla="*/ 741330 w 1973551"/>
                <a:gd name="connsiteY3237" fmla="*/ 1784255 h 2918533"/>
                <a:gd name="connsiteX3238" fmla="*/ 741721 w 1973551"/>
                <a:gd name="connsiteY3238" fmla="*/ 1783733 h 2918533"/>
                <a:gd name="connsiteX3239" fmla="*/ 742439 w 1973551"/>
                <a:gd name="connsiteY3239" fmla="*/ 1783733 h 2918533"/>
                <a:gd name="connsiteX3240" fmla="*/ 742635 w 1973551"/>
                <a:gd name="connsiteY3240" fmla="*/ 1784385 h 2918533"/>
                <a:gd name="connsiteX3241" fmla="*/ 743352 w 1973551"/>
                <a:gd name="connsiteY3241" fmla="*/ 1784190 h 2918533"/>
                <a:gd name="connsiteX3242" fmla="*/ 744266 w 1973551"/>
                <a:gd name="connsiteY3242" fmla="*/ 1782819 h 2918533"/>
                <a:gd name="connsiteX3243" fmla="*/ 745767 w 1973551"/>
                <a:gd name="connsiteY3243" fmla="*/ 1782167 h 2918533"/>
                <a:gd name="connsiteX3244" fmla="*/ 746158 w 1973551"/>
                <a:gd name="connsiteY3244" fmla="*/ 1781188 h 2918533"/>
                <a:gd name="connsiteX3245" fmla="*/ 515949 w 1973551"/>
                <a:gd name="connsiteY3245" fmla="*/ 1722135 h 2918533"/>
                <a:gd name="connsiteX3246" fmla="*/ 517058 w 1973551"/>
                <a:gd name="connsiteY3246" fmla="*/ 1722787 h 2918533"/>
                <a:gd name="connsiteX3247" fmla="*/ 518754 w 1973551"/>
                <a:gd name="connsiteY3247" fmla="*/ 1722983 h 2918533"/>
                <a:gd name="connsiteX3248" fmla="*/ 519342 w 1973551"/>
                <a:gd name="connsiteY3248" fmla="*/ 1723505 h 2918533"/>
                <a:gd name="connsiteX3249" fmla="*/ 519538 w 1973551"/>
                <a:gd name="connsiteY3249" fmla="*/ 1726180 h 2918533"/>
                <a:gd name="connsiteX3250" fmla="*/ 519146 w 1973551"/>
                <a:gd name="connsiteY3250" fmla="*/ 1728399 h 2918533"/>
                <a:gd name="connsiteX3251" fmla="*/ 520843 w 1973551"/>
                <a:gd name="connsiteY3251" fmla="*/ 1729769 h 2918533"/>
                <a:gd name="connsiteX3252" fmla="*/ 525475 w 1973551"/>
                <a:gd name="connsiteY3252" fmla="*/ 1730422 h 2918533"/>
                <a:gd name="connsiteX3253" fmla="*/ 527303 w 1973551"/>
                <a:gd name="connsiteY3253" fmla="*/ 1731596 h 2918533"/>
                <a:gd name="connsiteX3254" fmla="*/ 528216 w 1973551"/>
                <a:gd name="connsiteY3254" fmla="*/ 1731596 h 2918533"/>
                <a:gd name="connsiteX3255" fmla="*/ 529717 w 1973551"/>
                <a:gd name="connsiteY3255" fmla="*/ 1732771 h 2918533"/>
                <a:gd name="connsiteX3256" fmla="*/ 534350 w 1973551"/>
                <a:gd name="connsiteY3256" fmla="*/ 1732575 h 2918533"/>
                <a:gd name="connsiteX3257" fmla="*/ 536177 w 1973551"/>
                <a:gd name="connsiteY3257" fmla="*/ 1733097 h 2918533"/>
                <a:gd name="connsiteX3258" fmla="*/ 536373 w 1973551"/>
                <a:gd name="connsiteY3258" fmla="*/ 1733619 h 2918533"/>
                <a:gd name="connsiteX3259" fmla="*/ 538200 w 1973551"/>
                <a:gd name="connsiteY3259" fmla="*/ 1734989 h 2918533"/>
                <a:gd name="connsiteX3260" fmla="*/ 538591 w 1973551"/>
                <a:gd name="connsiteY3260" fmla="*/ 1738513 h 2918533"/>
                <a:gd name="connsiteX3261" fmla="*/ 539178 w 1973551"/>
                <a:gd name="connsiteY3261" fmla="*/ 1739688 h 2918533"/>
                <a:gd name="connsiteX3262" fmla="*/ 538787 w 1973551"/>
                <a:gd name="connsiteY3262" fmla="*/ 1739688 h 2918533"/>
                <a:gd name="connsiteX3263" fmla="*/ 538591 w 1973551"/>
                <a:gd name="connsiteY3263" fmla="*/ 1740536 h 2918533"/>
                <a:gd name="connsiteX3264" fmla="*/ 537678 w 1973551"/>
                <a:gd name="connsiteY3264" fmla="*/ 1741058 h 2918533"/>
                <a:gd name="connsiteX3265" fmla="*/ 537482 w 1973551"/>
                <a:gd name="connsiteY3265" fmla="*/ 1742428 h 2918533"/>
                <a:gd name="connsiteX3266" fmla="*/ 537090 w 1973551"/>
                <a:gd name="connsiteY3266" fmla="*/ 1742754 h 2918533"/>
                <a:gd name="connsiteX3267" fmla="*/ 535590 w 1973551"/>
                <a:gd name="connsiteY3267" fmla="*/ 1742559 h 2918533"/>
                <a:gd name="connsiteX3268" fmla="*/ 535198 w 1973551"/>
                <a:gd name="connsiteY3268" fmla="*/ 1743537 h 2918533"/>
                <a:gd name="connsiteX3269" fmla="*/ 537221 w 1973551"/>
                <a:gd name="connsiteY3269" fmla="*/ 1745038 h 2918533"/>
                <a:gd name="connsiteX3270" fmla="*/ 537417 w 1973551"/>
                <a:gd name="connsiteY3270" fmla="*/ 1745887 h 2918533"/>
                <a:gd name="connsiteX3271" fmla="*/ 538134 w 1973551"/>
                <a:gd name="connsiteY3271" fmla="*/ 1746213 h 2918533"/>
                <a:gd name="connsiteX3272" fmla="*/ 539961 w 1973551"/>
                <a:gd name="connsiteY3272" fmla="*/ 1748431 h 2918533"/>
                <a:gd name="connsiteX3273" fmla="*/ 540549 w 1973551"/>
                <a:gd name="connsiteY3273" fmla="*/ 1748627 h 2918533"/>
                <a:gd name="connsiteX3274" fmla="*/ 541136 w 1973551"/>
                <a:gd name="connsiteY3274" fmla="*/ 1748301 h 2918533"/>
                <a:gd name="connsiteX3275" fmla="*/ 541332 w 1973551"/>
                <a:gd name="connsiteY3275" fmla="*/ 1747126 h 2918533"/>
                <a:gd name="connsiteX3276" fmla="*/ 543028 w 1973551"/>
                <a:gd name="connsiteY3276" fmla="*/ 1746931 h 2918533"/>
                <a:gd name="connsiteX3277" fmla="*/ 543942 w 1973551"/>
                <a:gd name="connsiteY3277" fmla="*/ 1748105 h 2918533"/>
                <a:gd name="connsiteX3278" fmla="*/ 546552 w 1973551"/>
                <a:gd name="connsiteY3278" fmla="*/ 1749280 h 2918533"/>
                <a:gd name="connsiteX3279" fmla="*/ 546748 w 1973551"/>
                <a:gd name="connsiteY3279" fmla="*/ 1749802 h 2918533"/>
                <a:gd name="connsiteX3280" fmla="*/ 548053 w 1973551"/>
                <a:gd name="connsiteY3280" fmla="*/ 1750454 h 2918533"/>
                <a:gd name="connsiteX3281" fmla="*/ 548053 w 1973551"/>
                <a:gd name="connsiteY3281" fmla="*/ 1750976 h 2918533"/>
                <a:gd name="connsiteX3282" fmla="*/ 550076 w 1973551"/>
                <a:gd name="connsiteY3282" fmla="*/ 1753325 h 2918533"/>
                <a:gd name="connsiteX3283" fmla="*/ 550467 w 1973551"/>
                <a:gd name="connsiteY3283" fmla="*/ 1755544 h 2918533"/>
                <a:gd name="connsiteX3284" fmla="*/ 552490 w 1973551"/>
                <a:gd name="connsiteY3284" fmla="*/ 1757371 h 2918533"/>
                <a:gd name="connsiteX3285" fmla="*/ 552686 w 1973551"/>
                <a:gd name="connsiteY3285" fmla="*/ 1760568 h 2918533"/>
                <a:gd name="connsiteX3286" fmla="*/ 553599 w 1973551"/>
                <a:gd name="connsiteY3286" fmla="*/ 1761743 h 2918533"/>
                <a:gd name="connsiteX3287" fmla="*/ 553599 w 1973551"/>
                <a:gd name="connsiteY3287" fmla="*/ 1762722 h 2918533"/>
                <a:gd name="connsiteX3288" fmla="*/ 556405 w 1973551"/>
                <a:gd name="connsiteY3288" fmla="*/ 1765723 h 2918533"/>
                <a:gd name="connsiteX3289" fmla="*/ 557319 w 1973551"/>
                <a:gd name="connsiteY3289" fmla="*/ 1766049 h 2918533"/>
                <a:gd name="connsiteX3290" fmla="*/ 557906 w 1973551"/>
                <a:gd name="connsiteY3290" fmla="*/ 1767420 h 2918533"/>
                <a:gd name="connsiteX3291" fmla="*/ 558819 w 1973551"/>
                <a:gd name="connsiteY3291" fmla="*/ 1767615 h 2918533"/>
                <a:gd name="connsiteX3292" fmla="*/ 559407 w 1973551"/>
                <a:gd name="connsiteY3292" fmla="*/ 1768268 h 2918533"/>
                <a:gd name="connsiteX3293" fmla="*/ 561429 w 1973551"/>
                <a:gd name="connsiteY3293" fmla="*/ 1768268 h 2918533"/>
                <a:gd name="connsiteX3294" fmla="*/ 562147 w 1973551"/>
                <a:gd name="connsiteY3294" fmla="*/ 1769116 h 2918533"/>
                <a:gd name="connsiteX3295" fmla="*/ 562539 w 1973551"/>
                <a:gd name="connsiteY3295" fmla="*/ 1771465 h 2918533"/>
                <a:gd name="connsiteX3296" fmla="*/ 563648 w 1973551"/>
                <a:gd name="connsiteY3296" fmla="*/ 1772640 h 2918533"/>
                <a:gd name="connsiteX3297" fmla="*/ 563452 w 1973551"/>
                <a:gd name="connsiteY3297" fmla="*/ 1773292 h 2918533"/>
                <a:gd name="connsiteX3298" fmla="*/ 562539 w 1973551"/>
                <a:gd name="connsiteY3298" fmla="*/ 1773945 h 2918533"/>
                <a:gd name="connsiteX3299" fmla="*/ 562930 w 1973551"/>
                <a:gd name="connsiteY3299" fmla="*/ 1774467 h 2918533"/>
                <a:gd name="connsiteX3300" fmla="*/ 562734 w 1973551"/>
                <a:gd name="connsiteY3300" fmla="*/ 1777012 h 2918533"/>
                <a:gd name="connsiteX3301" fmla="*/ 564039 w 1973551"/>
                <a:gd name="connsiteY3301" fmla="*/ 1777860 h 2918533"/>
                <a:gd name="connsiteX3302" fmla="*/ 564235 w 1973551"/>
                <a:gd name="connsiteY3302" fmla="*/ 1778708 h 2918533"/>
                <a:gd name="connsiteX3303" fmla="*/ 566062 w 1973551"/>
                <a:gd name="connsiteY3303" fmla="*/ 1780079 h 2918533"/>
                <a:gd name="connsiteX3304" fmla="*/ 567172 w 1973551"/>
                <a:gd name="connsiteY3304" fmla="*/ 1781579 h 2918533"/>
                <a:gd name="connsiteX3305" fmla="*/ 567172 w 1973551"/>
                <a:gd name="connsiteY3305" fmla="*/ 1782950 h 2918533"/>
                <a:gd name="connsiteX3306" fmla="*/ 567889 w 1973551"/>
                <a:gd name="connsiteY3306" fmla="*/ 1783928 h 2918533"/>
                <a:gd name="connsiteX3307" fmla="*/ 567498 w 1973551"/>
                <a:gd name="connsiteY3307" fmla="*/ 1787778 h 2918533"/>
                <a:gd name="connsiteX3308" fmla="*/ 569194 w 1973551"/>
                <a:gd name="connsiteY3308" fmla="*/ 1789801 h 2918533"/>
                <a:gd name="connsiteX3309" fmla="*/ 569194 w 1973551"/>
                <a:gd name="connsiteY3309" fmla="*/ 1790780 h 2918533"/>
                <a:gd name="connsiteX3310" fmla="*/ 569912 w 1973551"/>
                <a:gd name="connsiteY3310" fmla="*/ 1792803 h 2918533"/>
                <a:gd name="connsiteX3311" fmla="*/ 571022 w 1973551"/>
                <a:gd name="connsiteY3311" fmla="*/ 1793455 h 2918533"/>
                <a:gd name="connsiteX3312" fmla="*/ 570826 w 1973551"/>
                <a:gd name="connsiteY3312" fmla="*/ 1794304 h 2918533"/>
                <a:gd name="connsiteX3313" fmla="*/ 570369 w 1973551"/>
                <a:gd name="connsiteY3313" fmla="*/ 1794695 h 2918533"/>
                <a:gd name="connsiteX3314" fmla="*/ 570369 w 1973551"/>
                <a:gd name="connsiteY3314" fmla="*/ 1797044 h 2918533"/>
                <a:gd name="connsiteX3315" fmla="*/ 568542 w 1973551"/>
                <a:gd name="connsiteY3315" fmla="*/ 1797566 h 2918533"/>
                <a:gd name="connsiteX3316" fmla="*/ 568346 w 1973551"/>
                <a:gd name="connsiteY3316" fmla="*/ 1798219 h 2918533"/>
                <a:gd name="connsiteX3317" fmla="*/ 571348 w 1973551"/>
                <a:gd name="connsiteY3317" fmla="*/ 1798545 h 2918533"/>
                <a:gd name="connsiteX3318" fmla="*/ 571348 w 1973551"/>
                <a:gd name="connsiteY3318" fmla="*/ 1799393 h 2918533"/>
                <a:gd name="connsiteX3319" fmla="*/ 572261 w 1973551"/>
                <a:gd name="connsiteY3319" fmla="*/ 1800764 h 2918533"/>
                <a:gd name="connsiteX3320" fmla="*/ 572653 w 1973551"/>
                <a:gd name="connsiteY3320" fmla="*/ 1802786 h 2918533"/>
                <a:gd name="connsiteX3321" fmla="*/ 574154 w 1973551"/>
                <a:gd name="connsiteY3321" fmla="*/ 1803961 h 2918533"/>
                <a:gd name="connsiteX3322" fmla="*/ 574154 w 1973551"/>
                <a:gd name="connsiteY3322" fmla="*/ 1804483 h 2918533"/>
                <a:gd name="connsiteX3323" fmla="*/ 575067 w 1973551"/>
                <a:gd name="connsiteY3323" fmla="*/ 1804679 h 2918533"/>
                <a:gd name="connsiteX3324" fmla="*/ 575589 w 1973551"/>
                <a:gd name="connsiteY3324" fmla="*/ 1804157 h 2918533"/>
                <a:gd name="connsiteX3325" fmla="*/ 576698 w 1973551"/>
                <a:gd name="connsiteY3325" fmla="*/ 1803961 h 2918533"/>
                <a:gd name="connsiteX3326" fmla="*/ 577612 w 1973551"/>
                <a:gd name="connsiteY3326" fmla="*/ 1802982 h 2918533"/>
                <a:gd name="connsiteX3327" fmla="*/ 577612 w 1973551"/>
                <a:gd name="connsiteY3327" fmla="*/ 1802134 h 2918533"/>
                <a:gd name="connsiteX3328" fmla="*/ 578134 w 1973551"/>
                <a:gd name="connsiteY3328" fmla="*/ 1801481 h 2918533"/>
                <a:gd name="connsiteX3329" fmla="*/ 579439 w 1973551"/>
                <a:gd name="connsiteY3329" fmla="*/ 1802003 h 2918533"/>
                <a:gd name="connsiteX3330" fmla="*/ 581658 w 1973551"/>
                <a:gd name="connsiteY3330" fmla="*/ 1804157 h 2918533"/>
                <a:gd name="connsiteX3331" fmla="*/ 582963 w 1973551"/>
                <a:gd name="connsiteY3331" fmla="*/ 1804157 h 2918533"/>
                <a:gd name="connsiteX3332" fmla="*/ 583354 w 1973551"/>
                <a:gd name="connsiteY3332" fmla="*/ 1804483 h 2918533"/>
                <a:gd name="connsiteX3333" fmla="*/ 584072 w 1973551"/>
                <a:gd name="connsiteY3333" fmla="*/ 1806310 h 2918533"/>
                <a:gd name="connsiteX3334" fmla="*/ 584463 w 1973551"/>
                <a:gd name="connsiteY3334" fmla="*/ 1806506 h 2918533"/>
                <a:gd name="connsiteX3335" fmla="*/ 584072 w 1973551"/>
                <a:gd name="connsiteY3335" fmla="*/ 1807354 h 2918533"/>
                <a:gd name="connsiteX3336" fmla="*/ 588509 w 1973551"/>
                <a:gd name="connsiteY3336" fmla="*/ 1805331 h 2918533"/>
                <a:gd name="connsiteX3337" fmla="*/ 589618 w 1973551"/>
                <a:gd name="connsiteY3337" fmla="*/ 1804157 h 2918533"/>
                <a:gd name="connsiteX3338" fmla="*/ 591315 w 1973551"/>
                <a:gd name="connsiteY3338" fmla="*/ 1803830 h 2918533"/>
                <a:gd name="connsiteX3339" fmla="*/ 595426 w 1973551"/>
                <a:gd name="connsiteY3339" fmla="*/ 1803830 h 2918533"/>
                <a:gd name="connsiteX3340" fmla="*/ 598558 w 1973551"/>
                <a:gd name="connsiteY3340" fmla="*/ 1804483 h 2918533"/>
                <a:gd name="connsiteX3341" fmla="*/ 600581 w 1973551"/>
                <a:gd name="connsiteY3341" fmla="*/ 1804287 h 2918533"/>
                <a:gd name="connsiteX3342" fmla="*/ 601103 w 1973551"/>
                <a:gd name="connsiteY3342" fmla="*/ 1804613 h 2918533"/>
                <a:gd name="connsiteX3343" fmla="*/ 602995 w 1973551"/>
                <a:gd name="connsiteY3343" fmla="*/ 1803961 h 2918533"/>
                <a:gd name="connsiteX3344" fmla="*/ 604300 w 1973551"/>
                <a:gd name="connsiteY3344" fmla="*/ 1804287 h 2918533"/>
                <a:gd name="connsiteX3345" fmla="*/ 606127 w 1973551"/>
                <a:gd name="connsiteY3345" fmla="*/ 1804091 h 2918533"/>
                <a:gd name="connsiteX3346" fmla="*/ 608019 w 1973551"/>
                <a:gd name="connsiteY3346" fmla="*/ 1804744 h 2918533"/>
                <a:gd name="connsiteX3347" fmla="*/ 608737 w 1973551"/>
                <a:gd name="connsiteY3347" fmla="*/ 1805396 h 2918533"/>
                <a:gd name="connsiteX3348" fmla="*/ 609129 w 1973551"/>
                <a:gd name="connsiteY3348" fmla="*/ 1806375 h 2918533"/>
                <a:gd name="connsiteX3349" fmla="*/ 610956 w 1973551"/>
                <a:gd name="connsiteY3349" fmla="*/ 1807745 h 2918533"/>
                <a:gd name="connsiteX3350" fmla="*/ 611869 w 1973551"/>
                <a:gd name="connsiteY3350" fmla="*/ 1808920 h 2918533"/>
                <a:gd name="connsiteX3351" fmla="*/ 612783 w 1973551"/>
                <a:gd name="connsiteY3351" fmla="*/ 1811269 h 2918533"/>
                <a:gd name="connsiteX3352" fmla="*/ 615393 w 1973551"/>
                <a:gd name="connsiteY3352" fmla="*/ 1812248 h 2918533"/>
                <a:gd name="connsiteX3353" fmla="*/ 616306 w 1973551"/>
                <a:gd name="connsiteY3353" fmla="*/ 1811922 h 2918533"/>
                <a:gd name="connsiteX3354" fmla="*/ 616502 w 1973551"/>
                <a:gd name="connsiteY3354" fmla="*/ 1811269 h 2918533"/>
                <a:gd name="connsiteX3355" fmla="*/ 616306 w 1973551"/>
                <a:gd name="connsiteY3355" fmla="*/ 1806897 h 2918533"/>
                <a:gd name="connsiteX3356" fmla="*/ 616828 w 1973551"/>
                <a:gd name="connsiteY3356" fmla="*/ 1806375 h 2918533"/>
                <a:gd name="connsiteX3357" fmla="*/ 617938 w 1973551"/>
                <a:gd name="connsiteY3357" fmla="*/ 1806571 h 2918533"/>
                <a:gd name="connsiteX3358" fmla="*/ 619830 w 1973551"/>
                <a:gd name="connsiteY3358" fmla="*/ 1808072 h 2918533"/>
                <a:gd name="connsiteX3359" fmla="*/ 624463 w 1973551"/>
                <a:gd name="connsiteY3359" fmla="*/ 1807224 h 2918533"/>
                <a:gd name="connsiteX3360" fmla="*/ 626486 w 1973551"/>
                <a:gd name="connsiteY3360" fmla="*/ 1807550 h 2918533"/>
                <a:gd name="connsiteX3361" fmla="*/ 627073 w 1973551"/>
                <a:gd name="connsiteY3361" fmla="*/ 1808528 h 2918533"/>
                <a:gd name="connsiteX3362" fmla="*/ 626877 w 1973551"/>
                <a:gd name="connsiteY3362" fmla="*/ 1809507 h 2918533"/>
                <a:gd name="connsiteX3363" fmla="*/ 627791 w 1973551"/>
                <a:gd name="connsiteY3363" fmla="*/ 1810355 h 2918533"/>
                <a:gd name="connsiteX3364" fmla="*/ 627987 w 1973551"/>
                <a:gd name="connsiteY3364" fmla="*/ 1811008 h 2918533"/>
                <a:gd name="connsiteX3365" fmla="*/ 628900 w 1973551"/>
                <a:gd name="connsiteY3365" fmla="*/ 1811530 h 2918533"/>
                <a:gd name="connsiteX3366" fmla="*/ 629096 w 1973551"/>
                <a:gd name="connsiteY3366" fmla="*/ 1812509 h 2918533"/>
                <a:gd name="connsiteX3367" fmla="*/ 632619 w 1973551"/>
                <a:gd name="connsiteY3367" fmla="*/ 1813879 h 2918533"/>
                <a:gd name="connsiteX3368" fmla="*/ 632619 w 1973551"/>
                <a:gd name="connsiteY3368" fmla="*/ 1814401 h 2918533"/>
                <a:gd name="connsiteX3369" fmla="*/ 631902 w 1973551"/>
                <a:gd name="connsiteY3369" fmla="*/ 1814597 h 2918533"/>
                <a:gd name="connsiteX3370" fmla="*/ 631902 w 1973551"/>
                <a:gd name="connsiteY3370" fmla="*/ 1815119 h 2918533"/>
                <a:gd name="connsiteX3371" fmla="*/ 633207 w 1973551"/>
                <a:gd name="connsiteY3371" fmla="*/ 1816489 h 2918533"/>
                <a:gd name="connsiteX3372" fmla="*/ 633925 w 1973551"/>
                <a:gd name="connsiteY3372" fmla="*/ 1816489 h 2918533"/>
                <a:gd name="connsiteX3373" fmla="*/ 633925 w 1973551"/>
                <a:gd name="connsiteY3373" fmla="*/ 1819165 h 2918533"/>
                <a:gd name="connsiteX3374" fmla="*/ 634838 w 1973551"/>
                <a:gd name="connsiteY3374" fmla="*/ 1819817 h 2918533"/>
                <a:gd name="connsiteX3375" fmla="*/ 635556 w 1973551"/>
                <a:gd name="connsiteY3375" fmla="*/ 1822166 h 2918533"/>
                <a:gd name="connsiteX3376" fmla="*/ 636469 w 1973551"/>
                <a:gd name="connsiteY3376" fmla="*/ 1822492 h 2918533"/>
                <a:gd name="connsiteX3377" fmla="*/ 636469 w 1973551"/>
                <a:gd name="connsiteY3377" fmla="*/ 1823341 h 2918533"/>
                <a:gd name="connsiteX3378" fmla="*/ 638166 w 1973551"/>
                <a:gd name="connsiteY3378" fmla="*/ 1823537 h 2918533"/>
                <a:gd name="connsiteX3379" fmla="*/ 639079 w 1973551"/>
                <a:gd name="connsiteY3379" fmla="*/ 1824385 h 2918533"/>
                <a:gd name="connsiteX3380" fmla="*/ 641494 w 1973551"/>
                <a:gd name="connsiteY3380" fmla="*/ 1825037 h 2918533"/>
                <a:gd name="connsiteX3381" fmla="*/ 642995 w 1973551"/>
                <a:gd name="connsiteY3381" fmla="*/ 1826864 h 2918533"/>
                <a:gd name="connsiteX3382" fmla="*/ 643712 w 1973551"/>
                <a:gd name="connsiteY3382" fmla="*/ 1826864 h 2918533"/>
                <a:gd name="connsiteX3383" fmla="*/ 644430 w 1973551"/>
                <a:gd name="connsiteY3383" fmla="*/ 1827517 h 2918533"/>
                <a:gd name="connsiteX3384" fmla="*/ 647432 w 1973551"/>
                <a:gd name="connsiteY3384" fmla="*/ 1826995 h 2918533"/>
                <a:gd name="connsiteX3385" fmla="*/ 647432 w 1973551"/>
                <a:gd name="connsiteY3385" fmla="*/ 1826147 h 2918533"/>
                <a:gd name="connsiteX3386" fmla="*/ 647823 w 1973551"/>
                <a:gd name="connsiteY3386" fmla="*/ 1825820 h 2918533"/>
                <a:gd name="connsiteX3387" fmla="*/ 650433 w 1973551"/>
                <a:gd name="connsiteY3387" fmla="*/ 1825625 h 2918533"/>
                <a:gd name="connsiteX3388" fmla="*/ 650825 w 1973551"/>
                <a:gd name="connsiteY3388" fmla="*/ 1824776 h 2918533"/>
                <a:gd name="connsiteX3389" fmla="*/ 652130 w 1973551"/>
                <a:gd name="connsiteY3389" fmla="*/ 1825298 h 2918533"/>
                <a:gd name="connsiteX3390" fmla="*/ 655132 w 1973551"/>
                <a:gd name="connsiteY3390" fmla="*/ 1829670 h 2918533"/>
                <a:gd name="connsiteX3391" fmla="*/ 655327 w 1973551"/>
                <a:gd name="connsiteY3391" fmla="*/ 1830649 h 2918533"/>
                <a:gd name="connsiteX3392" fmla="*/ 654609 w 1973551"/>
                <a:gd name="connsiteY3392" fmla="*/ 1830649 h 2918533"/>
                <a:gd name="connsiteX3393" fmla="*/ 654218 w 1973551"/>
                <a:gd name="connsiteY3393" fmla="*/ 1831497 h 2918533"/>
                <a:gd name="connsiteX3394" fmla="*/ 654740 w 1973551"/>
                <a:gd name="connsiteY3394" fmla="*/ 1832672 h 2918533"/>
                <a:gd name="connsiteX3395" fmla="*/ 656045 w 1973551"/>
                <a:gd name="connsiteY3395" fmla="*/ 1833651 h 2918533"/>
                <a:gd name="connsiteX3396" fmla="*/ 656045 w 1973551"/>
                <a:gd name="connsiteY3396" fmla="*/ 1834173 h 2918533"/>
                <a:gd name="connsiteX3397" fmla="*/ 657742 w 1973551"/>
                <a:gd name="connsiteY3397" fmla="*/ 1835151 h 2918533"/>
                <a:gd name="connsiteX3398" fmla="*/ 659764 w 1973551"/>
                <a:gd name="connsiteY3398" fmla="*/ 1834499 h 2918533"/>
                <a:gd name="connsiteX3399" fmla="*/ 663288 w 1973551"/>
                <a:gd name="connsiteY3399" fmla="*/ 1838871 h 2918533"/>
                <a:gd name="connsiteX3400" fmla="*/ 665898 w 1973551"/>
                <a:gd name="connsiteY3400" fmla="*/ 1840372 h 2918533"/>
                <a:gd name="connsiteX3401" fmla="*/ 665702 w 1973551"/>
                <a:gd name="connsiteY3401" fmla="*/ 1841872 h 2918533"/>
                <a:gd name="connsiteX3402" fmla="*/ 665180 w 1973551"/>
                <a:gd name="connsiteY3402" fmla="*/ 1842851 h 2918533"/>
                <a:gd name="connsiteX3403" fmla="*/ 664071 w 1973551"/>
                <a:gd name="connsiteY3403" fmla="*/ 1843504 h 2918533"/>
                <a:gd name="connsiteX3404" fmla="*/ 664593 w 1973551"/>
                <a:gd name="connsiteY3404" fmla="*/ 1845200 h 2918533"/>
                <a:gd name="connsiteX3405" fmla="*/ 665898 w 1973551"/>
                <a:gd name="connsiteY3405" fmla="*/ 1845005 h 2918533"/>
                <a:gd name="connsiteX3406" fmla="*/ 666485 w 1973551"/>
                <a:gd name="connsiteY3406" fmla="*/ 1844352 h 2918533"/>
                <a:gd name="connsiteX3407" fmla="*/ 667007 w 1973551"/>
                <a:gd name="connsiteY3407" fmla="*/ 1844352 h 2918533"/>
                <a:gd name="connsiteX3408" fmla="*/ 667007 w 1973551"/>
                <a:gd name="connsiteY3408" fmla="*/ 1845526 h 2918533"/>
                <a:gd name="connsiteX3409" fmla="*/ 667399 w 1973551"/>
                <a:gd name="connsiteY3409" fmla="*/ 1845853 h 2918533"/>
                <a:gd name="connsiteX3410" fmla="*/ 669422 w 1973551"/>
                <a:gd name="connsiteY3410" fmla="*/ 1847027 h 2918533"/>
                <a:gd name="connsiteX3411" fmla="*/ 670335 w 1973551"/>
                <a:gd name="connsiteY3411" fmla="*/ 1847027 h 2918533"/>
                <a:gd name="connsiteX3412" fmla="*/ 671249 w 1973551"/>
                <a:gd name="connsiteY3412" fmla="*/ 1846701 h 2918533"/>
                <a:gd name="connsiteX3413" fmla="*/ 672162 w 1973551"/>
                <a:gd name="connsiteY3413" fmla="*/ 1845526 h 2918533"/>
                <a:gd name="connsiteX3414" fmla="*/ 671967 w 1973551"/>
                <a:gd name="connsiteY3414" fmla="*/ 1843504 h 2918533"/>
                <a:gd name="connsiteX3415" fmla="*/ 672554 w 1973551"/>
                <a:gd name="connsiteY3415" fmla="*/ 1842525 h 2918533"/>
                <a:gd name="connsiteX3416" fmla="*/ 674250 w 1973551"/>
                <a:gd name="connsiteY3416" fmla="*/ 1842721 h 2918533"/>
                <a:gd name="connsiteX3417" fmla="*/ 675947 w 1973551"/>
                <a:gd name="connsiteY3417" fmla="*/ 1845592 h 2918533"/>
                <a:gd name="connsiteX3418" fmla="*/ 676665 w 1973551"/>
                <a:gd name="connsiteY3418" fmla="*/ 1848267 h 2918533"/>
                <a:gd name="connsiteX3419" fmla="*/ 676273 w 1973551"/>
                <a:gd name="connsiteY3419" fmla="*/ 1849768 h 2918533"/>
                <a:gd name="connsiteX3420" fmla="*/ 676469 w 1973551"/>
                <a:gd name="connsiteY3420" fmla="*/ 1851464 h 2918533"/>
                <a:gd name="connsiteX3421" fmla="*/ 676077 w 1973551"/>
                <a:gd name="connsiteY3421" fmla="*/ 1851986 h 2918533"/>
                <a:gd name="connsiteX3422" fmla="*/ 676469 w 1973551"/>
                <a:gd name="connsiteY3422" fmla="*/ 1853161 h 2918533"/>
                <a:gd name="connsiteX3423" fmla="*/ 675882 w 1973551"/>
                <a:gd name="connsiteY3423" fmla="*/ 1853813 h 2918533"/>
                <a:gd name="connsiteX3424" fmla="*/ 675686 w 1973551"/>
                <a:gd name="connsiteY3424" fmla="*/ 1855314 h 2918533"/>
                <a:gd name="connsiteX3425" fmla="*/ 675686 w 1973551"/>
                <a:gd name="connsiteY3425" fmla="*/ 1859164 h 2918533"/>
                <a:gd name="connsiteX3426" fmla="*/ 676273 w 1973551"/>
                <a:gd name="connsiteY3426" fmla="*/ 1859491 h 2918533"/>
                <a:gd name="connsiteX3427" fmla="*/ 676273 w 1973551"/>
                <a:gd name="connsiteY3427" fmla="*/ 1862166 h 2918533"/>
                <a:gd name="connsiteX3428" fmla="*/ 675686 w 1973551"/>
                <a:gd name="connsiteY3428" fmla="*/ 1862166 h 2918533"/>
                <a:gd name="connsiteX3429" fmla="*/ 675490 w 1973551"/>
                <a:gd name="connsiteY3429" fmla="*/ 1859295 h 2918533"/>
                <a:gd name="connsiteX3430" fmla="*/ 674772 w 1973551"/>
                <a:gd name="connsiteY3430" fmla="*/ 1860274 h 2918533"/>
                <a:gd name="connsiteX3431" fmla="*/ 675164 w 1973551"/>
                <a:gd name="connsiteY3431" fmla="*/ 1862101 h 2918533"/>
                <a:gd name="connsiteX3432" fmla="*/ 674577 w 1973551"/>
                <a:gd name="connsiteY3432" fmla="*/ 1862949 h 2918533"/>
                <a:gd name="connsiteX3433" fmla="*/ 672750 w 1973551"/>
                <a:gd name="connsiteY3433" fmla="*/ 1862427 h 2918533"/>
                <a:gd name="connsiteX3434" fmla="*/ 671836 w 1973551"/>
                <a:gd name="connsiteY3434" fmla="*/ 1860730 h 2918533"/>
                <a:gd name="connsiteX3435" fmla="*/ 670727 w 1973551"/>
                <a:gd name="connsiteY3435" fmla="*/ 1860926 h 2918533"/>
                <a:gd name="connsiteX3436" fmla="*/ 670531 w 1973551"/>
                <a:gd name="connsiteY3436" fmla="*/ 1861905 h 2918533"/>
                <a:gd name="connsiteX3437" fmla="*/ 669813 w 1973551"/>
                <a:gd name="connsiteY3437" fmla="*/ 1860534 h 2918533"/>
                <a:gd name="connsiteX3438" fmla="*/ 668508 w 1973551"/>
                <a:gd name="connsiteY3438" fmla="*/ 1860208 h 2918533"/>
                <a:gd name="connsiteX3439" fmla="*/ 668312 w 1973551"/>
                <a:gd name="connsiteY3439" fmla="*/ 1859556 h 2918533"/>
                <a:gd name="connsiteX3440" fmla="*/ 670335 w 1973551"/>
                <a:gd name="connsiteY3440" fmla="*/ 1858185 h 2918533"/>
                <a:gd name="connsiteX3441" fmla="*/ 670335 w 1973551"/>
                <a:gd name="connsiteY3441" fmla="*/ 1857337 h 2918533"/>
                <a:gd name="connsiteX3442" fmla="*/ 669422 w 1973551"/>
                <a:gd name="connsiteY3442" fmla="*/ 1856163 h 2918533"/>
                <a:gd name="connsiteX3443" fmla="*/ 667921 w 1973551"/>
                <a:gd name="connsiteY3443" fmla="*/ 1856489 h 2918533"/>
                <a:gd name="connsiteX3444" fmla="*/ 666224 w 1973551"/>
                <a:gd name="connsiteY3444" fmla="*/ 1855119 h 2918533"/>
                <a:gd name="connsiteX3445" fmla="*/ 665637 w 1973551"/>
                <a:gd name="connsiteY3445" fmla="*/ 1852247 h 2918533"/>
                <a:gd name="connsiteX3446" fmla="*/ 664724 w 1973551"/>
                <a:gd name="connsiteY3446" fmla="*/ 1852574 h 2918533"/>
                <a:gd name="connsiteX3447" fmla="*/ 665311 w 1973551"/>
                <a:gd name="connsiteY3447" fmla="*/ 1854401 h 2918533"/>
                <a:gd name="connsiteX3448" fmla="*/ 664724 w 1973551"/>
                <a:gd name="connsiteY3448" fmla="*/ 1854205 h 2918533"/>
                <a:gd name="connsiteX3449" fmla="*/ 664724 w 1973551"/>
                <a:gd name="connsiteY3449" fmla="*/ 1853553 h 2918533"/>
                <a:gd name="connsiteX3450" fmla="*/ 664202 w 1973551"/>
                <a:gd name="connsiteY3450" fmla="*/ 1853226 h 2918533"/>
                <a:gd name="connsiteX3451" fmla="*/ 664006 w 1973551"/>
                <a:gd name="connsiteY3451" fmla="*/ 1853879 h 2918533"/>
                <a:gd name="connsiteX3452" fmla="*/ 662897 w 1973551"/>
                <a:gd name="connsiteY3452" fmla="*/ 1854531 h 2918533"/>
                <a:gd name="connsiteX3453" fmla="*/ 663288 w 1973551"/>
                <a:gd name="connsiteY3453" fmla="*/ 1855053 h 2918533"/>
                <a:gd name="connsiteX3454" fmla="*/ 662570 w 1973551"/>
                <a:gd name="connsiteY3454" fmla="*/ 1855902 h 2918533"/>
                <a:gd name="connsiteX3455" fmla="*/ 662766 w 1973551"/>
                <a:gd name="connsiteY3455" fmla="*/ 1856424 h 2918533"/>
                <a:gd name="connsiteX3456" fmla="*/ 663680 w 1973551"/>
                <a:gd name="connsiteY3456" fmla="*/ 1856424 h 2918533"/>
                <a:gd name="connsiteX3457" fmla="*/ 664071 w 1973551"/>
                <a:gd name="connsiteY3457" fmla="*/ 1855902 h 2918533"/>
                <a:gd name="connsiteX3458" fmla="*/ 665376 w 1973551"/>
                <a:gd name="connsiteY3458" fmla="*/ 1855575 h 2918533"/>
                <a:gd name="connsiteX3459" fmla="*/ 666290 w 1973551"/>
                <a:gd name="connsiteY3459" fmla="*/ 1855575 h 2918533"/>
                <a:gd name="connsiteX3460" fmla="*/ 666681 w 1973551"/>
                <a:gd name="connsiteY3460" fmla="*/ 1856097 h 2918533"/>
                <a:gd name="connsiteX3461" fmla="*/ 666290 w 1973551"/>
                <a:gd name="connsiteY3461" fmla="*/ 1857272 h 2918533"/>
                <a:gd name="connsiteX3462" fmla="*/ 666812 w 1973551"/>
                <a:gd name="connsiteY3462" fmla="*/ 1857794 h 2918533"/>
                <a:gd name="connsiteX3463" fmla="*/ 666812 w 1973551"/>
                <a:gd name="connsiteY3463" fmla="*/ 1858968 h 2918533"/>
                <a:gd name="connsiteX3464" fmla="*/ 667203 w 1973551"/>
                <a:gd name="connsiteY3464" fmla="*/ 1859295 h 2918533"/>
                <a:gd name="connsiteX3465" fmla="*/ 666812 w 1973551"/>
                <a:gd name="connsiteY3465" fmla="*/ 1860469 h 2918533"/>
                <a:gd name="connsiteX3466" fmla="*/ 666616 w 1973551"/>
                <a:gd name="connsiteY3466" fmla="*/ 1864841 h 2918533"/>
                <a:gd name="connsiteX3467" fmla="*/ 667138 w 1973551"/>
                <a:gd name="connsiteY3467" fmla="*/ 1864841 h 2918533"/>
                <a:gd name="connsiteX3468" fmla="*/ 667138 w 1973551"/>
                <a:gd name="connsiteY3468" fmla="*/ 1863862 h 2918533"/>
                <a:gd name="connsiteX3469" fmla="*/ 667725 w 1973551"/>
                <a:gd name="connsiteY3469" fmla="*/ 1863536 h 2918533"/>
                <a:gd name="connsiteX3470" fmla="*/ 668117 w 1973551"/>
                <a:gd name="connsiteY3470" fmla="*/ 1862557 h 2918533"/>
                <a:gd name="connsiteX3471" fmla="*/ 669030 w 1973551"/>
                <a:gd name="connsiteY3471" fmla="*/ 1862557 h 2918533"/>
                <a:gd name="connsiteX3472" fmla="*/ 669748 w 1973551"/>
                <a:gd name="connsiteY3472" fmla="*/ 1865102 h 2918533"/>
                <a:gd name="connsiteX3473" fmla="*/ 669552 w 1973551"/>
                <a:gd name="connsiteY3473" fmla="*/ 1866081 h 2918533"/>
                <a:gd name="connsiteX3474" fmla="*/ 669944 w 1973551"/>
                <a:gd name="connsiteY3474" fmla="*/ 1866407 h 2918533"/>
                <a:gd name="connsiteX3475" fmla="*/ 672750 w 1973551"/>
                <a:gd name="connsiteY3475" fmla="*/ 1865428 h 2918533"/>
                <a:gd name="connsiteX3476" fmla="*/ 672750 w 1973551"/>
                <a:gd name="connsiteY3476" fmla="*/ 1866081 h 2918533"/>
                <a:gd name="connsiteX3477" fmla="*/ 673272 w 1973551"/>
                <a:gd name="connsiteY3477" fmla="*/ 1866603 h 2918533"/>
                <a:gd name="connsiteX3478" fmla="*/ 674381 w 1973551"/>
                <a:gd name="connsiteY3478" fmla="*/ 1866799 h 2918533"/>
                <a:gd name="connsiteX3479" fmla="*/ 674381 w 1973551"/>
                <a:gd name="connsiteY3479" fmla="*/ 1867647 h 2918533"/>
                <a:gd name="connsiteX3480" fmla="*/ 673663 w 1973551"/>
                <a:gd name="connsiteY3480" fmla="*/ 1868822 h 2918533"/>
                <a:gd name="connsiteX3481" fmla="*/ 673859 w 1973551"/>
                <a:gd name="connsiteY3481" fmla="*/ 1869800 h 2918533"/>
                <a:gd name="connsiteX3482" fmla="*/ 673467 w 1973551"/>
                <a:gd name="connsiteY3482" fmla="*/ 1871171 h 2918533"/>
                <a:gd name="connsiteX3483" fmla="*/ 671640 w 1973551"/>
                <a:gd name="connsiteY3483" fmla="*/ 1874368 h 2918533"/>
                <a:gd name="connsiteX3484" fmla="*/ 671249 w 1973551"/>
                <a:gd name="connsiteY3484" fmla="*/ 1876195 h 2918533"/>
                <a:gd name="connsiteX3485" fmla="*/ 669748 w 1973551"/>
                <a:gd name="connsiteY3485" fmla="*/ 1877174 h 2918533"/>
                <a:gd name="connsiteX3486" fmla="*/ 669748 w 1973551"/>
                <a:gd name="connsiteY3486" fmla="*/ 1877826 h 2918533"/>
                <a:gd name="connsiteX3487" fmla="*/ 670661 w 1973551"/>
                <a:gd name="connsiteY3487" fmla="*/ 1878479 h 2918533"/>
                <a:gd name="connsiteX3488" fmla="*/ 670661 w 1973551"/>
                <a:gd name="connsiteY3488" fmla="*/ 1879001 h 2918533"/>
                <a:gd name="connsiteX3489" fmla="*/ 669552 w 1973551"/>
                <a:gd name="connsiteY3489" fmla="*/ 1883046 h 2918533"/>
                <a:gd name="connsiteX3490" fmla="*/ 668051 w 1973551"/>
                <a:gd name="connsiteY3490" fmla="*/ 1884547 h 2918533"/>
                <a:gd name="connsiteX3491" fmla="*/ 666942 w 1973551"/>
                <a:gd name="connsiteY3491" fmla="*/ 1884743 h 2918533"/>
                <a:gd name="connsiteX3492" fmla="*/ 665637 w 1973551"/>
                <a:gd name="connsiteY3492" fmla="*/ 1886766 h 2918533"/>
                <a:gd name="connsiteX3493" fmla="*/ 664919 w 1973551"/>
                <a:gd name="connsiteY3493" fmla="*/ 1886766 h 2918533"/>
                <a:gd name="connsiteX3494" fmla="*/ 664202 w 1973551"/>
                <a:gd name="connsiteY3494" fmla="*/ 1885787 h 2918533"/>
                <a:gd name="connsiteX3495" fmla="*/ 663092 w 1973551"/>
                <a:gd name="connsiteY3495" fmla="*/ 1885135 h 2918533"/>
                <a:gd name="connsiteX3496" fmla="*/ 661069 w 1973551"/>
                <a:gd name="connsiteY3496" fmla="*/ 1885461 h 2918533"/>
                <a:gd name="connsiteX3497" fmla="*/ 659960 w 1973551"/>
                <a:gd name="connsiteY3497" fmla="*/ 1884482 h 2918533"/>
                <a:gd name="connsiteX3498" fmla="*/ 655132 w 1973551"/>
                <a:gd name="connsiteY3498" fmla="*/ 1885004 h 2918533"/>
                <a:gd name="connsiteX3499" fmla="*/ 653826 w 1973551"/>
                <a:gd name="connsiteY3499" fmla="*/ 1884025 h 2918533"/>
                <a:gd name="connsiteX3500" fmla="*/ 652913 w 1973551"/>
                <a:gd name="connsiteY3500" fmla="*/ 1882655 h 2918533"/>
                <a:gd name="connsiteX3501" fmla="*/ 652326 w 1973551"/>
                <a:gd name="connsiteY3501" fmla="*/ 1882459 h 2918533"/>
                <a:gd name="connsiteX3502" fmla="*/ 652521 w 1973551"/>
                <a:gd name="connsiteY3502" fmla="*/ 1881480 h 2918533"/>
                <a:gd name="connsiteX3503" fmla="*/ 652130 w 1973551"/>
                <a:gd name="connsiteY3503" fmla="*/ 1881154 h 2918533"/>
                <a:gd name="connsiteX3504" fmla="*/ 651934 w 1973551"/>
                <a:gd name="connsiteY3504" fmla="*/ 1879784 h 2918533"/>
                <a:gd name="connsiteX3505" fmla="*/ 652652 w 1973551"/>
                <a:gd name="connsiteY3505" fmla="*/ 1879131 h 2918533"/>
                <a:gd name="connsiteX3506" fmla="*/ 652260 w 1973551"/>
                <a:gd name="connsiteY3506" fmla="*/ 1877761 h 2918533"/>
                <a:gd name="connsiteX3507" fmla="*/ 652978 w 1973551"/>
                <a:gd name="connsiteY3507" fmla="*/ 1877239 h 2918533"/>
                <a:gd name="connsiteX3508" fmla="*/ 652260 w 1973551"/>
                <a:gd name="connsiteY3508" fmla="*/ 1873389 h 2918533"/>
                <a:gd name="connsiteX3509" fmla="*/ 653761 w 1973551"/>
                <a:gd name="connsiteY3509" fmla="*/ 1873715 h 2918533"/>
                <a:gd name="connsiteX3510" fmla="*/ 654348 w 1973551"/>
                <a:gd name="connsiteY3510" fmla="*/ 1873193 h 2918533"/>
                <a:gd name="connsiteX3511" fmla="*/ 653957 w 1973551"/>
                <a:gd name="connsiteY3511" fmla="*/ 1871497 h 2918533"/>
                <a:gd name="connsiteX3512" fmla="*/ 654675 w 1973551"/>
                <a:gd name="connsiteY3512" fmla="*/ 1869996 h 2918533"/>
                <a:gd name="connsiteX3513" fmla="*/ 654479 w 1973551"/>
                <a:gd name="connsiteY3513" fmla="*/ 1869017 h 2918533"/>
                <a:gd name="connsiteX3514" fmla="*/ 653892 w 1973551"/>
                <a:gd name="connsiteY3514" fmla="*/ 1869017 h 2918533"/>
                <a:gd name="connsiteX3515" fmla="*/ 653174 w 1973551"/>
                <a:gd name="connsiteY3515" fmla="*/ 1868365 h 2918533"/>
                <a:gd name="connsiteX3516" fmla="*/ 651151 w 1973551"/>
                <a:gd name="connsiteY3516" fmla="*/ 1868365 h 2918533"/>
                <a:gd name="connsiteX3517" fmla="*/ 650760 w 1973551"/>
                <a:gd name="connsiteY3517" fmla="*/ 1869343 h 2918533"/>
                <a:gd name="connsiteX3518" fmla="*/ 651151 w 1973551"/>
                <a:gd name="connsiteY3518" fmla="*/ 1870714 h 2918533"/>
                <a:gd name="connsiteX3519" fmla="*/ 650760 w 1973551"/>
                <a:gd name="connsiteY3519" fmla="*/ 1871366 h 2918533"/>
                <a:gd name="connsiteX3520" fmla="*/ 649650 w 1973551"/>
                <a:gd name="connsiteY3520" fmla="*/ 1871366 h 2918533"/>
                <a:gd name="connsiteX3521" fmla="*/ 648541 w 1973551"/>
                <a:gd name="connsiteY3521" fmla="*/ 1870714 h 2918533"/>
                <a:gd name="connsiteX3522" fmla="*/ 648019 w 1973551"/>
                <a:gd name="connsiteY3522" fmla="*/ 1869017 h 2918533"/>
                <a:gd name="connsiteX3523" fmla="*/ 647432 w 1973551"/>
                <a:gd name="connsiteY3523" fmla="*/ 1869017 h 2918533"/>
                <a:gd name="connsiteX3524" fmla="*/ 645931 w 1973551"/>
                <a:gd name="connsiteY3524" fmla="*/ 1870192 h 2918533"/>
                <a:gd name="connsiteX3525" fmla="*/ 644039 w 1973551"/>
                <a:gd name="connsiteY3525" fmla="*/ 1869866 h 2918533"/>
                <a:gd name="connsiteX3526" fmla="*/ 643517 w 1973551"/>
                <a:gd name="connsiteY3526" fmla="*/ 1870388 h 2918533"/>
                <a:gd name="connsiteX3527" fmla="*/ 643517 w 1973551"/>
                <a:gd name="connsiteY3527" fmla="*/ 1871888 h 2918533"/>
                <a:gd name="connsiteX3528" fmla="*/ 644039 w 1973551"/>
                <a:gd name="connsiteY3528" fmla="*/ 1872410 h 2918533"/>
                <a:gd name="connsiteX3529" fmla="*/ 646257 w 1973551"/>
                <a:gd name="connsiteY3529" fmla="*/ 1872737 h 2918533"/>
                <a:gd name="connsiteX3530" fmla="*/ 647954 w 1973551"/>
                <a:gd name="connsiteY3530" fmla="*/ 1875086 h 2918533"/>
                <a:gd name="connsiteX3531" fmla="*/ 648345 w 1973551"/>
                <a:gd name="connsiteY3531" fmla="*/ 1876782 h 2918533"/>
                <a:gd name="connsiteX3532" fmla="*/ 647954 w 1973551"/>
                <a:gd name="connsiteY3532" fmla="*/ 1879131 h 2918533"/>
                <a:gd name="connsiteX3533" fmla="*/ 647236 w 1973551"/>
                <a:gd name="connsiteY3533" fmla="*/ 1880110 h 2918533"/>
                <a:gd name="connsiteX3534" fmla="*/ 645017 w 1973551"/>
                <a:gd name="connsiteY3534" fmla="*/ 1881089 h 2918533"/>
                <a:gd name="connsiteX3535" fmla="*/ 644300 w 1973551"/>
                <a:gd name="connsiteY3535" fmla="*/ 1882068 h 2918533"/>
                <a:gd name="connsiteX3536" fmla="*/ 640384 w 1973551"/>
                <a:gd name="connsiteY3536" fmla="*/ 1881089 h 2918533"/>
                <a:gd name="connsiteX3537" fmla="*/ 640189 w 1973551"/>
                <a:gd name="connsiteY3537" fmla="*/ 1882263 h 2918533"/>
                <a:gd name="connsiteX3538" fmla="*/ 639667 w 1973551"/>
                <a:gd name="connsiteY3538" fmla="*/ 1882785 h 2918533"/>
                <a:gd name="connsiteX3539" fmla="*/ 639862 w 1973551"/>
                <a:gd name="connsiteY3539" fmla="*/ 1884482 h 2918533"/>
                <a:gd name="connsiteX3540" fmla="*/ 639145 w 1973551"/>
                <a:gd name="connsiteY3540" fmla="*/ 1885330 h 2918533"/>
                <a:gd name="connsiteX3541" fmla="*/ 639145 w 1973551"/>
                <a:gd name="connsiteY3541" fmla="*/ 1888201 h 2918533"/>
                <a:gd name="connsiteX3542" fmla="*/ 638427 w 1973551"/>
                <a:gd name="connsiteY3542" fmla="*/ 1888528 h 2918533"/>
                <a:gd name="connsiteX3543" fmla="*/ 637122 w 1973551"/>
                <a:gd name="connsiteY3543" fmla="*/ 1890550 h 2918533"/>
                <a:gd name="connsiteX3544" fmla="*/ 636730 w 1973551"/>
                <a:gd name="connsiteY3544" fmla="*/ 1890550 h 2918533"/>
                <a:gd name="connsiteX3545" fmla="*/ 636013 w 1973551"/>
                <a:gd name="connsiteY3545" fmla="*/ 1892247 h 2918533"/>
                <a:gd name="connsiteX3546" fmla="*/ 633598 w 1973551"/>
                <a:gd name="connsiteY3546" fmla="*/ 1893226 h 2918533"/>
                <a:gd name="connsiteX3547" fmla="*/ 630792 w 1973551"/>
                <a:gd name="connsiteY3547" fmla="*/ 1895575 h 2918533"/>
                <a:gd name="connsiteX3548" fmla="*/ 629292 w 1973551"/>
                <a:gd name="connsiteY3548" fmla="*/ 1895575 h 2918533"/>
                <a:gd name="connsiteX3549" fmla="*/ 628900 w 1973551"/>
                <a:gd name="connsiteY3549" fmla="*/ 1896097 h 2918533"/>
                <a:gd name="connsiteX3550" fmla="*/ 627987 w 1973551"/>
                <a:gd name="connsiteY3550" fmla="*/ 1896293 h 2918533"/>
                <a:gd name="connsiteX3551" fmla="*/ 627465 w 1973551"/>
                <a:gd name="connsiteY3551" fmla="*/ 1896619 h 2918533"/>
                <a:gd name="connsiteX3552" fmla="*/ 627465 w 1973551"/>
                <a:gd name="connsiteY3552" fmla="*/ 1897467 h 2918533"/>
                <a:gd name="connsiteX3553" fmla="*/ 628378 w 1973551"/>
                <a:gd name="connsiteY3553" fmla="*/ 1898120 h 2918533"/>
                <a:gd name="connsiteX3554" fmla="*/ 630401 w 1973551"/>
                <a:gd name="connsiteY3554" fmla="*/ 1898120 h 2918533"/>
                <a:gd name="connsiteX3555" fmla="*/ 631706 w 1973551"/>
                <a:gd name="connsiteY3555" fmla="*/ 1897467 h 2918533"/>
                <a:gd name="connsiteX3556" fmla="*/ 634120 w 1973551"/>
                <a:gd name="connsiteY3556" fmla="*/ 1897141 h 2918533"/>
                <a:gd name="connsiteX3557" fmla="*/ 635817 w 1973551"/>
                <a:gd name="connsiteY3557" fmla="*/ 1895771 h 2918533"/>
                <a:gd name="connsiteX3558" fmla="*/ 639732 w 1973551"/>
                <a:gd name="connsiteY3558" fmla="*/ 1895118 h 2918533"/>
                <a:gd name="connsiteX3559" fmla="*/ 643843 w 1973551"/>
                <a:gd name="connsiteY3559" fmla="*/ 1891790 h 2918533"/>
                <a:gd name="connsiteX3560" fmla="*/ 644234 w 1973551"/>
                <a:gd name="connsiteY3560" fmla="*/ 1890811 h 2918533"/>
                <a:gd name="connsiteX3561" fmla="*/ 645735 w 1973551"/>
                <a:gd name="connsiteY3561" fmla="*/ 1890289 h 2918533"/>
                <a:gd name="connsiteX3562" fmla="*/ 646844 w 1973551"/>
                <a:gd name="connsiteY3562" fmla="*/ 1888789 h 2918533"/>
                <a:gd name="connsiteX3563" fmla="*/ 648867 w 1973551"/>
                <a:gd name="connsiteY3563" fmla="*/ 1887810 h 2918533"/>
                <a:gd name="connsiteX3564" fmla="*/ 651673 w 1973551"/>
                <a:gd name="connsiteY3564" fmla="*/ 1887484 h 2918533"/>
                <a:gd name="connsiteX3565" fmla="*/ 653500 w 1973551"/>
                <a:gd name="connsiteY3565" fmla="*/ 1888006 h 2918533"/>
                <a:gd name="connsiteX3566" fmla="*/ 654805 w 1973551"/>
                <a:gd name="connsiteY3566" fmla="*/ 1887157 h 2918533"/>
                <a:gd name="connsiteX3567" fmla="*/ 657937 w 1973551"/>
                <a:gd name="connsiteY3567" fmla="*/ 1886831 h 2918533"/>
                <a:gd name="connsiteX3568" fmla="*/ 661069 w 1973551"/>
                <a:gd name="connsiteY3568" fmla="*/ 1887353 h 2918533"/>
                <a:gd name="connsiteX3569" fmla="*/ 661983 w 1973551"/>
                <a:gd name="connsiteY3569" fmla="*/ 1889506 h 2918533"/>
                <a:gd name="connsiteX3570" fmla="*/ 661461 w 1973551"/>
                <a:gd name="connsiteY3570" fmla="*/ 1891856 h 2918533"/>
                <a:gd name="connsiteX3571" fmla="*/ 660547 w 1973551"/>
                <a:gd name="connsiteY3571" fmla="*/ 1892051 h 2918533"/>
                <a:gd name="connsiteX3572" fmla="*/ 659960 w 1973551"/>
                <a:gd name="connsiteY3572" fmla="*/ 1895379 h 2918533"/>
                <a:gd name="connsiteX3573" fmla="*/ 659569 w 1973551"/>
                <a:gd name="connsiteY3573" fmla="*/ 1895575 h 2918533"/>
                <a:gd name="connsiteX3574" fmla="*/ 659177 w 1973551"/>
                <a:gd name="connsiteY3574" fmla="*/ 1896749 h 2918533"/>
                <a:gd name="connsiteX3575" fmla="*/ 658459 w 1973551"/>
                <a:gd name="connsiteY3575" fmla="*/ 1897271 h 2918533"/>
                <a:gd name="connsiteX3576" fmla="*/ 658264 w 1973551"/>
                <a:gd name="connsiteY3576" fmla="*/ 1898250 h 2918533"/>
                <a:gd name="connsiteX3577" fmla="*/ 656763 w 1973551"/>
                <a:gd name="connsiteY3577" fmla="*/ 1899751 h 2918533"/>
                <a:gd name="connsiteX3578" fmla="*/ 656371 w 1973551"/>
                <a:gd name="connsiteY3578" fmla="*/ 1901121 h 2918533"/>
                <a:gd name="connsiteX3579" fmla="*/ 654675 w 1973551"/>
                <a:gd name="connsiteY3579" fmla="*/ 1901448 h 2918533"/>
                <a:gd name="connsiteX3580" fmla="*/ 652978 w 1973551"/>
                <a:gd name="connsiteY3580" fmla="*/ 1903144 h 2918533"/>
                <a:gd name="connsiteX3581" fmla="*/ 652782 w 1973551"/>
                <a:gd name="connsiteY3581" fmla="*/ 1903797 h 2918533"/>
                <a:gd name="connsiteX3582" fmla="*/ 651673 w 1973551"/>
                <a:gd name="connsiteY3582" fmla="*/ 1904645 h 2918533"/>
                <a:gd name="connsiteX3583" fmla="*/ 650172 w 1973551"/>
                <a:gd name="connsiteY3583" fmla="*/ 1905297 h 2918533"/>
                <a:gd name="connsiteX3584" fmla="*/ 649063 w 1973551"/>
                <a:gd name="connsiteY3584" fmla="*/ 1905297 h 2918533"/>
                <a:gd name="connsiteX3585" fmla="*/ 647562 w 1973551"/>
                <a:gd name="connsiteY3585" fmla="*/ 1908299 h 2918533"/>
                <a:gd name="connsiteX3586" fmla="*/ 646453 w 1973551"/>
                <a:gd name="connsiteY3586" fmla="*/ 1908821 h 2918533"/>
                <a:gd name="connsiteX3587" fmla="*/ 645539 w 1973551"/>
                <a:gd name="connsiteY3587" fmla="*/ 1909800 h 2918533"/>
                <a:gd name="connsiteX3588" fmla="*/ 644626 w 1973551"/>
                <a:gd name="connsiteY3588" fmla="*/ 1909996 h 2918533"/>
                <a:gd name="connsiteX3589" fmla="*/ 644822 w 1973551"/>
                <a:gd name="connsiteY3589" fmla="*/ 1910322 h 2918533"/>
                <a:gd name="connsiteX3590" fmla="*/ 644300 w 1973551"/>
                <a:gd name="connsiteY3590" fmla="*/ 1910648 h 2918533"/>
                <a:gd name="connsiteX3591" fmla="*/ 643712 w 1973551"/>
                <a:gd name="connsiteY3591" fmla="*/ 1912149 h 2918533"/>
                <a:gd name="connsiteX3592" fmla="*/ 643190 w 1973551"/>
                <a:gd name="connsiteY3592" fmla="*/ 1912671 h 2918533"/>
                <a:gd name="connsiteX3593" fmla="*/ 642473 w 1973551"/>
                <a:gd name="connsiteY3593" fmla="*/ 1913128 h 2918533"/>
                <a:gd name="connsiteX3594" fmla="*/ 641559 w 1973551"/>
                <a:gd name="connsiteY3594" fmla="*/ 1913128 h 2918533"/>
                <a:gd name="connsiteX3595" fmla="*/ 641037 w 1973551"/>
                <a:gd name="connsiteY3595" fmla="*/ 1913780 h 2918533"/>
                <a:gd name="connsiteX3596" fmla="*/ 639014 w 1973551"/>
                <a:gd name="connsiteY3596" fmla="*/ 1914302 h 2918533"/>
                <a:gd name="connsiteX3597" fmla="*/ 638623 w 1973551"/>
                <a:gd name="connsiteY3597" fmla="*/ 1914955 h 2918533"/>
                <a:gd name="connsiteX3598" fmla="*/ 636208 w 1973551"/>
                <a:gd name="connsiteY3598" fmla="*/ 1916129 h 2918533"/>
                <a:gd name="connsiteX3599" fmla="*/ 635817 w 1973551"/>
                <a:gd name="connsiteY3599" fmla="*/ 1916782 h 2918533"/>
                <a:gd name="connsiteX3600" fmla="*/ 634903 w 1973551"/>
                <a:gd name="connsiteY3600" fmla="*/ 1917108 h 2918533"/>
                <a:gd name="connsiteX3601" fmla="*/ 634186 w 1973551"/>
                <a:gd name="connsiteY3601" fmla="*/ 1917956 h 2918533"/>
                <a:gd name="connsiteX3602" fmla="*/ 633076 w 1973551"/>
                <a:gd name="connsiteY3602" fmla="*/ 1918152 h 2918533"/>
                <a:gd name="connsiteX3603" fmla="*/ 631967 w 1973551"/>
                <a:gd name="connsiteY3603" fmla="*/ 1919849 h 2918533"/>
                <a:gd name="connsiteX3604" fmla="*/ 629944 w 1973551"/>
                <a:gd name="connsiteY3604" fmla="*/ 1920371 h 2918533"/>
                <a:gd name="connsiteX3605" fmla="*/ 629357 w 1973551"/>
                <a:gd name="connsiteY3605" fmla="*/ 1921872 h 2918533"/>
                <a:gd name="connsiteX3606" fmla="*/ 628443 w 1973551"/>
                <a:gd name="connsiteY3606" fmla="*/ 1922198 h 2918533"/>
                <a:gd name="connsiteX3607" fmla="*/ 627856 w 1973551"/>
                <a:gd name="connsiteY3607" fmla="*/ 1922198 h 2918533"/>
                <a:gd name="connsiteX3608" fmla="*/ 627856 w 1973551"/>
                <a:gd name="connsiteY3608" fmla="*/ 1921872 h 2918533"/>
                <a:gd name="connsiteX3609" fmla="*/ 627138 w 1973551"/>
                <a:gd name="connsiteY3609" fmla="*/ 1922067 h 2918533"/>
                <a:gd name="connsiteX3610" fmla="*/ 626421 w 1973551"/>
                <a:gd name="connsiteY3610" fmla="*/ 1923046 h 2918533"/>
                <a:gd name="connsiteX3611" fmla="*/ 625507 w 1973551"/>
                <a:gd name="connsiteY3611" fmla="*/ 1923242 h 2918533"/>
                <a:gd name="connsiteX3612" fmla="*/ 625703 w 1973551"/>
                <a:gd name="connsiteY3612" fmla="*/ 1923894 h 2918533"/>
                <a:gd name="connsiteX3613" fmla="*/ 624202 w 1973551"/>
                <a:gd name="connsiteY3613" fmla="*/ 1924090 h 2918533"/>
                <a:gd name="connsiteX3614" fmla="*/ 622701 w 1973551"/>
                <a:gd name="connsiteY3614" fmla="*/ 1925787 h 2918533"/>
                <a:gd name="connsiteX3615" fmla="*/ 615067 w 1973551"/>
                <a:gd name="connsiteY3615" fmla="*/ 1927940 h 2918533"/>
                <a:gd name="connsiteX3616" fmla="*/ 614871 w 1973551"/>
                <a:gd name="connsiteY3616" fmla="*/ 1928266 h 2918533"/>
                <a:gd name="connsiteX3617" fmla="*/ 615784 w 1973551"/>
                <a:gd name="connsiteY3617" fmla="*/ 1929114 h 2918533"/>
                <a:gd name="connsiteX3618" fmla="*/ 615784 w 1973551"/>
                <a:gd name="connsiteY3618" fmla="*/ 1929963 h 2918533"/>
                <a:gd name="connsiteX3619" fmla="*/ 613957 w 1973551"/>
                <a:gd name="connsiteY3619" fmla="*/ 1931268 h 2918533"/>
                <a:gd name="connsiteX3620" fmla="*/ 609847 w 1973551"/>
                <a:gd name="connsiteY3620" fmla="*/ 1931464 h 2918533"/>
                <a:gd name="connsiteX3621" fmla="*/ 609129 w 1973551"/>
                <a:gd name="connsiteY3621" fmla="*/ 1930615 h 2918533"/>
                <a:gd name="connsiteX3622" fmla="*/ 608019 w 1973551"/>
                <a:gd name="connsiteY3622" fmla="*/ 1930420 h 2918533"/>
                <a:gd name="connsiteX3623" fmla="*/ 608019 w 1973551"/>
                <a:gd name="connsiteY3623" fmla="*/ 1930093 h 2918533"/>
                <a:gd name="connsiteX3624" fmla="*/ 607106 w 1973551"/>
                <a:gd name="connsiteY3624" fmla="*/ 1930420 h 2918533"/>
                <a:gd name="connsiteX3625" fmla="*/ 606584 w 1973551"/>
                <a:gd name="connsiteY3625" fmla="*/ 1929767 h 2918533"/>
                <a:gd name="connsiteX3626" fmla="*/ 604692 w 1973551"/>
                <a:gd name="connsiteY3626" fmla="*/ 1929963 h 2918533"/>
                <a:gd name="connsiteX3627" fmla="*/ 603387 w 1973551"/>
                <a:gd name="connsiteY3627" fmla="*/ 1929310 h 2918533"/>
                <a:gd name="connsiteX3628" fmla="*/ 600254 w 1973551"/>
                <a:gd name="connsiteY3628" fmla="*/ 1929114 h 2918533"/>
                <a:gd name="connsiteX3629" fmla="*/ 598558 w 1973551"/>
                <a:gd name="connsiteY3629" fmla="*/ 1927809 h 2918533"/>
                <a:gd name="connsiteX3630" fmla="*/ 597057 w 1973551"/>
                <a:gd name="connsiteY3630" fmla="*/ 1927483 h 2918533"/>
                <a:gd name="connsiteX3631" fmla="*/ 596144 w 1973551"/>
                <a:gd name="connsiteY3631" fmla="*/ 1925460 h 2918533"/>
                <a:gd name="connsiteX3632" fmla="*/ 595426 w 1973551"/>
                <a:gd name="connsiteY3632" fmla="*/ 1924938 h 2918533"/>
                <a:gd name="connsiteX3633" fmla="*/ 595426 w 1973551"/>
                <a:gd name="connsiteY3633" fmla="*/ 1924090 h 2918533"/>
                <a:gd name="connsiteX3634" fmla="*/ 596144 w 1973551"/>
                <a:gd name="connsiteY3634" fmla="*/ 1923568 h 2918533"/>
                <a:gd name="connsiteX3635" fmla="*/ 595948 w 1973551"/>
                <a:gd name="connsiteY3635" fmla="*/ 1923242 h 2918533"/>
                <a:gd name="connsiteX3636" fmla="*/ 599080 w 1973551"/>
                <a:gd name="connsiteY3636" fmla="*/ 1922589 h 2918533"/>
                <a:gd name="connsiteX3637" fmla="*/ 599667 w 1973551"/>
                <a:gd name="connsiteY3637" fmla="*/ 1922067 h 2918533"/>
                <a:gd name="connsiteX3638" fmla="*/ 599667 w 1973551"/>
                <a:gd name="connsiteY3638" fmla="*/ 1921415 h 2918533"/>
                <a:gd name="connsiteX3639" fmla="*/ 600581 w 1973551"/>
                <a:gd name="connsiteY3639" fmla="*/ 1920762 h 2918533"/>
                <a:gd name="connsiteX3640" fmla="*/ 600581 w 1973551"/>
                <a:gd name="connsiteY3640" fmla="*/ 1920110 h 2918533"/>
                <a:gd name="connsiteX3641" fmla="*/ 601299 w 1973551"/>
                <a:gd name="connsiteY3641" fmla="*/ 1920110 h 2918533"/>
                <a:gd name="connsiteX3642" fmla="*/ 602799 w 1973551"/>
                <a:gd name="connsiteY3642" fmla="*/ 1918935 h 2918533"/>
                <a:gd name="connsiteX3643" fmla="*/ 602799 w 1973551"/>
                <a:gd name="connsiteY3643" fmla="*/ 1918283 h 2918533"/>
                <a:gd name="connsiteX3644" fmla="*/ 603517 w 1973551"/>
                <a:gd name="connsiteY3644" fmla="*/ 1917434 h 2918533"/>
                <a:gd name="connsiteX3645" fmla="*/ 603713 w 1973551"/>
                <a:gd name="connsiteY3645" fmla="*/ 1915411 h 2918533"/>
                <a:gd name="connsiteX3646" fmla="*/ 604431 w 1973551"/>
                <a:gd name="connsiteY3646" fmla="*/ 1915216 h 2918533"/>
                <a:gd name="connsiteX3647" fmla="*/ 605018 w 1973551"/>
                <a:gd name="connsiteY3647" fmla="*/ 1914367 h 2918533"/>
                <a:gd name="connsiteX3648" fmla="*/ 604822 w 1973551"/>
                <a:gd name="connsiteY3648" fmla="*/ 1913715 h 2918533"/>
                <a:gd name="connsiteX3649" fmla="*/ 604104 w 1973551"/>
                <a:gd name="connsiteY3649" fmla="*/ 1914367 h 2918533"/>
                <a:gd name="connsiteX3650" fmla="*/ 603517 w 1973551"/>
                <a:gd name="connsiteY3650" fmla="*/ 1913193 h 2918533"/>
                <a:gd name="connsiteX3651" fmla="*/ 605018 w 1973551"/>
                <a:gd name="connsiteY3651" fmla="*/ 1913389 h 2918533"/>
                <a:gd name="connsiteX3652" fmla="*/ 605214 w 1973551"/>
                <a:gd name="connsiteY3652" fmla="*/ 1912410 h 2918533"/>
                <a:gd name="connsiteX3653" fmla="*/ 608541 w 1973551"/>
                <a:gd name="connsiteY3653" fmla="*/ 1912084 h 2918533"/>
                <a:gd name="connsiteX3654" fmla="*/ 608933 w 1973551"/>
                <a:gd name="connsiteY3654" fmla="*/ 1911757 h 2918533"/>
                <a:gd name="connsiteX3655" fmla="*/ 608737 w 1973551"/>
                <a:gd name="connsiteY3655" fmla="*/ 1910257 h 2918533"/>
                <a:gd name="connsiteX3656" fmla="*/ 609129 w 1973551"/>
                <a:gd name="connsiteY3656" fmla="*/ 1909930 h 2918533"/>
                <a:gd name="connsiteX3657" fmla="*/ 608541 w 1973551"/>
                <a:gd name="connsiteY3657" fmla="*/ 1909735 h 2918533"/>
                <a:gd name="connsiteX3658" fmla="*/ 608346 w 1973551"/>
                <a:gd name="connsiteY3658" fmla="*/ 1909213 h 2918533"/>
                <a:gd name="connsiteX3659" fmla="*/ 609455 w 1973551"/>
                <a:gd name="connsiteY3659" fmla="*/ 1908691 h 2918533"/>
                <a:gd name="connsiteX3660" fmla="*/ 609064 w 1973551"/>
                <a:gd name="connsiteY3660" fmla="*/ 1908364 h 2918533"/>
                <a:gd name="connsiteX3661" fmla="*/ 609455 w 1973551"/>
                <a:gd name="connsiteY3661" fmla="*/ 1906668 h 2918533"/>
                <a:gd name="connsiteX3662" fmla="*/ 607758 w 1973551"/>
                <a:gd name="connsiteY3662" fmla="*/ 1906342 h 2918533"/>
                <a:gd name="connsiteX3663" fmla="*/ 606845 w 1973551"/>
                <a:gd name="connsiteY3663" fmla="*/ 1905363 h 2918533"/>
                <a:gd name="connsiteX3664" fmla="*/ 605344 w 1973551"/>
                <a:gd name="connsiteY3664" fmla="*/ 1905559 h 2918533"/>
                <a:gd name="connsiteX3665" fmla="*/ 604953 w 1973551"/>
                <a:gd name="connsiteY3665" fmla="*/ 1905036 h 2918533"/>
                <a:gd name="connsiteX3666" fmla="*/ 604235 w 1973551"/>
                <a:gd name="connsiteY3666" fmla="*/ 1905036 h 2918533"/>
                <a:gd name="connsiteX3667" fmla="*/ 604235 w 1973551"/>
                <a:gd name="connsiteY3667" fmla="*/ 1905559 h 2918533"/>
                <a:gd name="connsiteX3668" fmla="*/ 603126 w 1973551"/>
                <a:gd name="connsiteY3668" fmla="*/ 1905885 h 2918533"/>
                <a:gd name="connsiteX3669" fmla="*/ 602930 w 1973551"/>
                <a:gd name="connsiteY3669" fmla="*/ 1907255 h 2918533"/>
                <a:gd name="connsiteX3670" fmla="*/ 601233 w 1973551"/>
                <a:gd name="connsiteY3670" fmla="*/ 1907777 h 2918533"/>
                <a:gd name="connsiteX3671" fmla="*/ 600711 w 1973551"/>
                <a:gd name="connsiteY3671" fmla="*/ 1907451 h 2918533"/>
                <a:gd name="connsiteX3672" fmla="*/ 600711 w 1973551"/>
                <a:gd name="connsiteY3672" fmla="*/ 1906602 h 2918533"/>
                <a:gd name="connsiteX3673" fmla="*/ 601103 w 1973551"/>
                <a:gd name="connsiteY3673" fmla="*/ 1906080 h 2918533"/>
                <a:gd name="connsiteX3674" fmla="*/ 602408 w 1973551"/>
                <a:gd name="connsiteY3674" fmla="*/ 1905754 h 2918533"/>
                <a:gd name="connsiteX3675" fmla="*/ 602408 w 1973551"/>
                <a:gd name="connsiteY3675" fmla="*/ 1905232 h 2918533"/>
                <a:gd name="connsiteX3676" fmla="*/ 601103 w 1973551"/>
                <a:gd name="connsiteY3676" fmla="*/ 1904906 h 2918533"/>
                <a:gd name="connsiteX3677" fmla="*/ 600711 w 1973551"/>
                <a:gd name="connsiteY3677" fmla="*/ 1904253 h 2918533"/>
                <a:gd name="connsiteX3678" fmla="*/ 600189 w 1973551"/>
                <a:gd name="connsiteY3678" fmla="*/ 1904058 h 2918533"/>
                <a:gd name="connsiteX3679" fmla="*/ 599798 w 1973551"/>
                <a:gd name="connsiteY3679" fmla="*/ 1904710 h 2918533"/>
                <a:gd name="connsiteX3680" fmla="*/ 599080 w 1973551"/>
                <a:gd name="connsiteY3680" fmla="*/ 1904906 h 2918533"/>
                <a:gd name="connsiteX3681" fmla="*/ 597971 w 1973551"/>
                <a:gd name="connsiteY3681" fmla="*/ 1905885 h 2918533"/>
                <a:gd name="connsiteX3682" fmla="*/ 595948 w 1973551"/>
                <a:gd name="connsiteY3682" fmla="*/ 1905363 h 2918533"/>
                <a:gd name="connsiteX3683" fmla="*/ 594839 w 1973551"/>
                <a:gd name="connsiteY3683" fmla="*/ 1905689 h 2918533"/>
                <a:gd name="connsiteX3684" fmla="*/ 594643 w 1973551"/>
                <a:gd name="connsiteY3684" fmla="*/ 1906015 h 2918533"/>
                <a:gd name="connsiteX3685" fmla="*/ 595034 w 1973551"/>
                <a:gd name="connsiteY3685" fmla="*/ 1906211 h 2918533"/>
                <a:gd name="connsiteX3686" fmla="*/ 595034 w 1973551"/>
                <a:gd name="connsiteY3686" fmla="*/ 1906733 h 2918533"/>
                <a:gd name="connsiteX3687" fmla="*/ 594643 w 1973551"/>
                <a:gd name="connsiteY3687" fmla="*/ 1907712 h 2918533"/>
                <a:gd name="connsiteX3688" fmla="*/ 592228 w 1973551"/>
                <a:gd name="connsiteY3688" fmla="*/ 1908560 h 2918533"/>
                <a:gd name="connsiteX3689" fmla="*/ 591641 w 1973551"/>
                <a:gd name="connsiteY3689" fmla="*/ 1909408 h 2918533"/>
                <a:gd name="connsiteX3690" fmla="*/ 590923 w 1973551"/>
                <a:gd name="connsiteY3690" fmla="*/ 1909735 h 2918533"/>
                <a:gd name="connsiteX3691" fmla="*/ 590923 w 1973551"/>
                <a:gd name="connsiteY3691" fmla="*/ 1910387 h 2918533"/>
                <a:gd name="connsiteX3692" fmla="*/ 590010 w 1973551"/>
                <a:gd name="connsiteY3692" fmla="*/ 1911235 h 2918533"/>
                <a:gd name="connsiteX3693" fmla="*/ 590010 w 1973551"/>
                <a:gd name="connsiteY3693" fmla="*/ 1911757 h 2918533"/>
                <a:gd name="connsiteX3694" fmla="*/ 588313 w 1973551"/>
                <a:gd name="connsiteY3694" fmla="*/ 1912606 h 2918533"/>
                <a:gd name="connsiteX3695" fmla="*/ 588118 w 1973551"/>
                <a:gd name="connsiteY3695" fmla="*/ 1913780 h 2918533"/>
                <a:gd name="connsiteX3696" fmla="*/ 585312 w 1973551"/>
                <a:gd name="connsiteY3696" fmla="*/ 1916978 h 2918533"/>
                <a:gd name="connsiteX3697" fmla="*/ 584594 w 1973551"/>
                <a:gd name="connsiteY3697" fmla="*/ 1919000 h 2918533"/>
                <a:gd name="connsiteX3698" fmla="*/ 583680 w 1973551"/>
                <a:gd name="connsiteY3698" fmla="*/ 1919849 h 2918533"/>
                <a:gd name="connsiteX3699" fmla="*/ 583680 w 1973551"/>
                <a:gd name="connsiteY3699" fmla="*/ 1920697 h 2918533"/>
                <a:gd name="connsiteX3700" fmla="*/ 583289 w 1973551"/>
                <a:gd name="connsiteY3700" fmla="*/ 1920893 h 2918533"/>
                <a:gd name="connsiteX3701" fmla="*/ 583093 w 1973551"/>
                <a:gd name="connsiteY3701" fmla="*/ 1921741 h 2918533"/>
                <a:gd name="connsiteX3702" fmla="*/ 581397 w 1973551"/>
                <a:gd name="connsiteY3702" fmla="*/ 1923242 h 2918533"/>
                <a:gd name="connsiteX3703" fmla="*/ 580679 w 1973551"/>
                <a:gd name="connsiteY3703" fmla="*/ 1924938 h 2918533"/>
                <a:gd name="connsiteX3704" fmla="*/ 578069 w 1973551"/>
                <a:gd name="connsiteY3704" fmla="*/ 1925265 h 2918533"/>
                <a:gd name="connsiteX3705" fmla="*/ 575067 w 1973551"/>
                <a:gd name="connsiteY3705" fmla="*/ 1926635 h 2918533"/>
                <a:gd name="connsiteX3706" fmla="*/ 572065 w 1973551"/>
                <a:gd name="connsiteY3706" fmla="*/ 1926439 h 2918533"/>
                <a:gd name="connsiteX3707" fmla="*/ 571674 w 1973551"/>
                <a:gd name="connsiteY3707" fmla="*/ 1926765 h 2918533"/>
                <a:gd name="connsiteX3708" fmla="*/ 570369 w 1973551"/>
                <a:gd name="connsiteY3708" fmla="*/ 1926765 h 2918533"/>
                <a:gd name="connsiteX3709" fmla="*/ 569064 w 1973551"/>
                <a:gd name="connsiteY3709" fmla="*/ 1926113 h 2918533"/>
                <a:gd name="connsiteX3710" fmla="*/ 567563 w 1973551"/>
                <a:gd name="connsiteY3710" fmla="*/ 1926113 h 2918533"/>
                <a:gd name="connsiteX3711" fmla="*/ 566845 w 1973551"/>
                <a:gd name="connsiteY3711" fmla="*/ 1925134 h 2918533"/>
                <a:gd name="connsiteX3712" fmla="*/ 565540 w 1973551"/>
                <a:gd name="connsiteY3712" fmla="*/ 1924808 h 2918533"/>
                <a:gd name="connsiteX3713" fmla="*/ 565345 w 1973551"/>
                <a:gd name="connsiteY3713" fmla="*/ 1924286 h 2918533"/>
                <a:gd name="connsiteX3714" fmla="*/ 562343 w 1973551"/>
                <a:gd name="connsiteY3714" fmla="*/ 1924286 h 2918533"/>
                <a:gd name="connsiteX3715" fmla="*/ 561756 w 1973551"/>
                <a:gd name="connsiteY3715" fmla="*/ 1924938 h 2918533"/>
                <a:gd name="connsiteX3716" fmla="*/ 561234 w 1973551"/>
                <a:gd name="connsiteY3716" fmla="*/ 1927287 h 2918533"/>
                <a:gd name="connsiteX3717" fmla="*/ 559211 w 1973551"/>
                <a:gd name="connsiteY3717" fmla="*/ 1929767 h 2918533"/>
                <a:gd name="connsiteX3718" fmla="*/ 558819 w 1973551"/>
                <a:gd name="connsiteY3718" fmla="*/ 1930093 h 2918533"/>
                <a:gd name="connsiteX3719" fmla="*/ 557710 w 1973551"/>
                <a:gd name="connsiteY3719" fmla="*/ 1930093 h 2918533"/>
                <a:gd name="connsiteX3720" fmla="*/ 557123 w 1973551"/>
                <a:gd name="connsiteY3720" fmla="*/ 1930942 h 2918533"/>
                <a:gd name="connsiteX3721" fmla="*/ 556209 w 1973551"/>
                <a:gd name="connsiteY3721" fmla="*/ 1931464 h 2918533"/>
                <a:gd name="connsiteX3722" fmla="*/ 555818 w 1973551"/>
                <a:gd name="connsiteY3722" fmla="*/ 1932312 h 2918533"/>
                <a:gd name="connsiteX3723" fmla="*/ 554513 w 1973551"/>
                <a:gd name="connsiteY3723" fmla="*/ 1933160 h 2918533"/>
                <a:gd name="connsiteX3724" fmla="*/ 554121 w 1973551"/>
                <a:gd name="connsiteY3724" fmla="*/ 1934335 h 2918533"/>
                <a:gd name="connsiteX3725" fmla="*/ 553403 w 1973551"/>
                <a:gd name="connsiteY3725" fmla="*/ 1934335 h 2918533"/>
                <a:gd name="connsiteX3726" fmla="*/ 552816 w 1973551"/>
                <a:gd name="connsiteY3726" fmla="*/ 1934857 h 2918533"/>
                <a:gd name="connsiteX3727" fmla="*/ 551903 w 1973551"/>
                <a:gd name="connsiteY3727" fmla="*/ 1936358 h 2918533"/>
                <a:gd name="connsiteX3728" fmla="*/ 549488 w 1973551"/>
                <a:gd name="connsiteY3728" fmla="*/ 1937206 h 2918533"/>
                <a:gd name="connsiteX3729" fmla="*/ 548771 w 1973551"/>
                <a:gd name="connsiteY3729" fmla="*/ 1938054 h 2918533"/>
                <a:gd name="connsiteX3730" fmla="*/ 548575 w 1973551"/>
                <a:gd name="connsiteY3730" fmla="*/ 1938902 h 2918533"/>
                <a:gd name="connsiteX3731" fmla="*/ 547270 w 1973551"/>
                <a:gd name="connsiteY3731" fmla="*/ 1939228 h 2918533"/>
                <a:gd name="connsiteX3732" fmla="*/ 546682 w 1973551"/>
                <a:gd name="connsiteY3732" fmla="*/ 1940077 h 2918533"/>
                <a:gd name="connsiteX3733" fmla="*/ 545965 w 1973551"/>
                <a:gd name="connsiteY3733" fmla="*/ 1940273 h 2918533"/>
                <a:gd name="connsiteX3734" fmla="*/ 544268 w 1973551"/>
                <a:gd name="connsiteY3734" fmla="*/ 1941969 h 2918533"/>
                <a:gd name="connsiteX3735" fmla="*/ 541462 w 1973551"/>
                <a:gd name="connsiteY3735" fmla="*/ 1942491 h 2918533"/>
                <a:gd name="connsiteX3736" fmla="*/ 538852 w 1973551"/>
                <a:gd name="connsiteY3736" fmla="*/ 1942295 h 2918533"/>
                <a:gd name="connsiteX3737" fmla="*/ 537939 w 1973551"/>
                <a:gd name="connsiteY3737" fmla="*/ 1941643 h 2918533"/>
                <a:gd name="connsiteX3738" fmla="*/ 536438 w 1973551"/>
                <a:gd name="connsiteY3738" fmla="*/ 1941317 h 2918533"/>
                <a:gd name="connsiteX3739" fmla="*/ 535720 w 1973551"/>
                <a:gd name="connsiteY3739" fmla="*/ 1940338 h 2918533"/>
                <a:gd name="connsiteX3740" fmla="*/ 535133 w 1973551"/>
                <a:gd name="connsiteY3740" fmla="*/ 1940338 h 2918533"/>
                <a:gd name="connsiteX3741" fmla="*/ 534937 w 1973551"/>
                <a:gd name="connsiteY3741" fmla="*/ 1939685 h 2918533"/>
                <a:gd name="connsiteX3742" fmla="*/ 534219 w 1973551"/>
                <a:gd name="connsiteY3742" fmla="*/ 1939163 h 2918533"/>
                <a:gd name="connsiteX3743" fmla="*/ 534219 w 1973551"/>
                <a:gd name="connsiteY3743" fmla="*/ 1938641 h 2918533"/>
                <a:gd name="connsiteX3744" fmla="*/ 533306 w 1973551"/>
                <a:gd name="connsiteY3744" fmla="*/ 1938315 h 2918533"/>
                <a:gd name="connsiteX3745" fmla="*/ 533502 w 1973551"/>
                <a:gd name="connsiteY3745" fmla="*/ 1937989 h 2918533"/>
                <a:gd name="connsiteX3746" fmla="*/ 532914 w 1973551"/>
                <a:gd name="connsiteY3746" fmla="*/ 1937662 h 2918533"/>
                <a:gd name="connsiteX3747" fmla="*/ 532718 w 1973551"/>
                <a:gd name="connsiteY3747" fmla="*/ 1937010 h 2918533"/>
                <a:gd name="connsiteX3748" fmla="*/ 531022 w 1973551"/>
                <a:gd name="connsiteY3748" fmla="*/ 1936814 h 2918533"/>
                <a:gd name="connsiteX3749" fmla="*/ 529717 w 1973551"/>
                <a:gd name="connsiteY3749" fmla="*/ 1938968 h 2918533"/>
                <a:gd name="connsiteX3750" fmla="*/ 528803 w 1973551"/>
                <a:gd name="connsiteY3750" fmla="*/ 1939620 h 2918533"/>
                <a:gd name="connsiteX3751" fmla="*/ 528086 w 1973551"/>
                <a:gd name="connsiteY3751" fmla="*/ 1939620 h 2918533"/>
                <a:gd name="connsiteX3752" fmla="*/ 527890 w 1973551"/>
                <a:gd name="connsiteY3752" fmla="*/ 1939294 h 2918533"/>
                <a:gd name="connsiteX3753" fmla="*/ 525867 w 1973551"/>
                <a:gd name="connsiteY3753" fmla="*/ 1939946 h 2918533"/>
                <a:gd name="connsiteX3754" fmla="*/ 523061 w 1973551"/>
                <a:gd name="connsiteY3754" fmla="*/ 1939620 h 2918533"/>
                <a:gd name="connsiteX3755" fmla="*/ 521365 w 1973551"/>
                <a:gd name="connsiteY3755" fmla="*/ 1940273 h 2918533"/>
                <a:gd name="connsiteX3756" fmla="*/ 518950 w 1973551"/>
                <a:gd name="connsiteY3756" fmla="*/ 1940077 h 2918533"/>
                <a:gd name="connsiteX3757" fmla="*/ 518754 w 1973551"/>
                <a:gd name="connsiteY3757" fmla="*/ 1939751 h 2918533"/>
                <a:gd name="connsiteX3758" fmla="*/ 515427 w 1973551"/>
                <a:gd name="connsiteY3758" fmla="*/ 1939946 h 2918533"/>
                <a:gd name="connsiteX3759" fmla="*/ 515035 w 1973551"/>
                <a:gd name="connsiteY3759" fmla="*/ 1940795 h 2918533"/>
                <a:gd name="connsiteX3760" fmla="*/ 512621 w 1973551"/>
                <a:gd name="connsiteY3760" fmla="*/ 1943144 h 2918533"/>
                <a:gd name="connsiteX3761" fmla="*/ 512229 w 1973551"/>
                <a:gd name="connsiteY3761" fmla="*/ 1945950 h 2918533"/>
                <a:gd name="connsiteX3762" fmla="*/ 510337 w 1973551"/>
                <a:gd name="connsiteY3762" fmla="*/ 1947124 h 2918533"/>
                <a:gd name="connsiteX3763" fmla="*/ 509228 w 1973551"/>
                <a:gd name="connsiteY3763" fmla="*/ 1946928 h 2918533"/>
                <a:gd name="connsiteX3764" fmla="*/ 509619 w 1973551"/>
                <a:gd name="connsiteY3764" fmla="*/ 1945754 h 2918533"/>
                <a:gd name="connsiteX3765" fmla="*/ 509423 w 1973551"/>
                <a:gd name="connsiteY3765" fmla="*/ 1945101 h 2918533"/>
                <a:gd name="connsiteX3766" fmla="*/ 508706 w 1973551"/>
                <a:gd name="connsiteY3766" fmla="*/ 1945428 h 2918533"/>
                <a:gd name="connsiteX3767" fmla="*/ 508314 w 1973551"/>
                <a:gd name="connsiteY3767" fmla="*/ 1946276 h 2918533"/>
                <a:gd name="connsiteX3768" fmla="*/ 504203 w 1973551"/>
                <a:gd name="connsiteY3768" fmla="*/ 1946602 h 2918533"/>
                <a:gd name="connsiteX3769" fmla="*/ 504008 w 1973551"/>
                <a:gd name="connsiteY3769" fmla="*/ 1945950 h 2918533"/>
                <a:gd name="connsiteX3770" fmla="*/ 502898 w 1973551"/>
                <a:gd name="connsiteY3770" fmla="*/ 1945428 h 2918533"/>
                <a:gd name="connsiteX3771" fmla="*/ 503290 w 1973551"/>
                <a:gd name="connsiteY3771" fmla="*/ 1945101 h 2918533"/>
                <a:gd name="connsiteX3772" fmla="*/ 502898 w 1973551"/>
                <a:gd name="connsiteY3772" fmla="*/ 1944449 h 2918533"/>
                <a:gd name="connsiteX3773" fmla="*/ 501789 w 1973551"/>
                <a:gd name="connsiteY3773" fmla="*/ 1943927 h 2918533"/>
                <a:gd name="connsiteX3774" fmla="*/ 500875 w 1973551"/>
                <a:gd name="connsiteY3774" fmla="*/ 1944449 h 2918533"/>
                <a:gd name="connsiteX3775" fmla="*/ 499570 w 1973551"/>
                <a:gd name="connsiteY3775" fmla="*/ 1944449 h 2918533"/>
                <a:gd name="connsiteX3776" fmla="*/ 498853 w 1973551"/>
                <a:gd name="connsiteY3776" fmla="*/ 1946276 h 2918533"/>
                <a:gd name="connsiteX3777" fmla="*/ 497939 w 1973551"/>
                <a:gd name="connsiteY3777" fmla="*/ 1946798 h 2918533"/>
                <a:gd name="connsiteX3778" fmla="*/ 496438 w 1973551"/>
                <a:gd name="connsiteY3778" fmla="*/ 1944645 h 2918533"/>
                <a:gd name="connsiteX3779" fmla="*/ 495851 w 1973551"/>
                <a:gd name="connsiteY3779" fmla="*/ 1944840 h 2918533"/>
                <a:gd name="connsiteX3780" fmla="*/ 495655 w 1973551"/>
                <a:gd name="connsiteY3780" fmla="*/ 1946145 h 2918533"/>
                <a:gd name="connsiteX3781" fmla="*/ 494546 w 1973551"/>
                <a:gd name="connsiteY3781" fmla="*/ 1946145 h 2918533"/>
                <a:gd name="connsiteX3782" fmla="*/ 494546 w 1973551"/>
                <a:gd name="connsiteY3782" fmla="*/ 1945166 h 2918533"/>
                <a:gd name="connsiteX3783" fmla="*/ 495133 w 1973551"/>
                <a:gd name="connsiteY3783" fmla="*/ 1944645 h 2918533"/>
                <a:gd name="connsiteX3784" fmla="*/ 494937 w 1973551"/>
                <a:gd name="connsiteY3784" fmla="*/ 1944318 h 2918533"/>
                <a:gd name="connsiteX3785" fmla="*/ 490500 w 1973551"/>
                <a:gd name="connsiteY3785" fmla="*/ 1944645 h 2918533"/>
                <a:gd name="connsiteX3786" fmla="*/ 490500 w 1973551"/>
                <a:gd name="connsiteY3786" fmla="*/ 1945166 h 2918533"/>
                <a:gd name="connsiteX3787" fmla="*/ 489195 w 1973551"/>
                <a:gd name="connsiteY3787" fmla="*/ 1944645 h 2918533"/>
                <a:gd name="connsiteX3788" fmla="*/ 488477 w 1973551"/>
                <a:gd name="connsiteY3788" fmla="*/ 1945166 h 2918533"/>
                <a:gd name="connsiteX3789" fmla="*/ 486977 w 1973551"/>
                <a:gd name="connsiteY3789" fmla="*/ 1943992 h 2918533"/>
                <a:gd name="connsiteX3790" fmla="*/ 485867 w 1973551"/>
                <a:gd name="connsiteY3790" fmla="*/ 1943992 h 2918533"/>
                <a:gd name="connsiteX3791" fmla="*/ 485150 w 1973551"/>
                <a:gd name="connsiteY3791" fmla="*/ 1944645 h 2918533"/>
                <a:gd name="connsiteX3792" fmla="*/ 485150 w 1973551"/>
                <a:gd name="connsiteY3792" fmla="*/ 1946145 h 2918533"/>
                <a:gd name="connsiteX3793" fmla="*/ 484758 w 1973551"/>
                <a:gd name="connsiteY3793" fmla="*/ 1946472 h 2918533"/>
                <a:gd name="connsiteX3794" fmla="*/ 483453 w 1973551"/>
                <a:gd name="connsiteY3794" fmla="*/ 1946472 h 2918533"/>
                <a:gd name="connsiteX3795" fmla="*/ 482735 w 1973551"/>
                <a:gd name="connsiteY3795" fmla="*/ 1948168 h 2918533"/>
                <a:gd name="connsiteX3796" fmla="*/ 482148 w 1973551"/>
                <a:gd name="connsiteY3796" fmla="*/ 1948168 h 2918533"/>
                <a:gd name="connsiteX3797" fmla="*/ 481430 w 1973551"/>
                <a:gd name="connsiteY3797" fmla="*/ 1947320 h 2918533"/>
                <a:gd name="connsiteX3798" fmla="*/ 479734 w 1973551"/>
                <a:gd name="connsiteY3798" fmla="*/ 1946993 h 2918533"/>
                <a:gd name="connsiteX3799" fmla="*/ 479538 w 1973551"/>
                <a:gd name="connsiteY3799" fmla="*/ 1945297 h 2918533"/>
                <a:gd name="connsiteX3800" fmla="*/ 478429 w 1973551"/>
                <a:gd name="connsiteY3800" fmla="*/ 1944971 h 2918533"/>
                <a:gd name="connsiteX3801" fmla="*/ 477319 w 1973551"/>
                <a:gd name="connsiteY3801" fmla="*/ 1945166 h 2918533"/>
                <a:gd name="connsiteX3802" fmla="*/ 476014 w 1973551"/>
                <a:gd name="connsiteY3802" fmla="*/ 1944645 h 2918533"/>
                <a:gd name="connsiteX3803" fmla="*/ 475101 w 1973551"/>
                <a:gd name="connsiteY3803" fmla="*/ 1945166 h 2918533"/>
                <a:gd name="connsiteX3804" fmla="*/ 474905 w 1973551"/>
                <a:gd name="connsiteY3804" fmla="*/ 1946015 h 2918533"/>
                <a:gd name="connsiteX3805" fmla="*/ 473992 w 1973551"/>
                <a:gd name="connsiteY3805" fmla="*/ 1946537 h 2918533"/>
                <a:gd name="connsiteX3806" fmla="*/ 472686 w 1973551"/>
                <a:gd name="connsiteY3806" fmla="*/ 1948690 h 2918533"/>
                <a:gd name="connsiteX3807" fmla="*/ 472686 w 1973551"/>
                <a:gd name="connsiteY3807" fmla="*/ 1952540 h 2918533"/>
                <a:gd name="connsiteX3808" fmla="*/ 471773 w 1973551"/>
                <a:gd name="connsiteY3808" fmla="*/ 1953714 h 2918533"/>
                <a:gd name="connsiteX3809" fmla="*/ 471773 w 1973551"/>
                <a:gd name="connsiteY3809" fmla="*/ 1955411 h 2918533"/>
                <a:gd name="connsiteX3810" fmla="*/ 471186 w 1973551"/>
                <a:gd name="connsiteY3810" fmla="*/ 1955607 h 2918533"/>
                <a:gd name="connsiteX3811" fmla="*/ 471381 w 1973551"/>
                <a:gd name="connsiteY3811" fmla="*/ 1956781 h 2918533"/>
                <a:gd name="connsiteX3812" fmla="*/ 470468 w 1973551"/>
                <a:gd name="connsiteY3812" fmla="*/ 1956977 h 2918533"/>
                <a:gd name="connsiteX3813" fmla="*/ 469881 w 1973551"/>
                <a:gd name="connsiteY3813" fmla="*/ 1957630 h 2918533"/>
                <a:gd name="connsiteX3814" fmla="*/ 469489 w 1973551"/>
                <a:gd name="connsiteY3814" fmla="*/ 1959783 h 2918533"/>
                <a:gd name="connsiteX3815" fmla="*/ 468576 w 1973551"/>
                <a:gd name="connsiteY3815" fmla="*/ 1959783 h 2918533"/>
                <a:gd name="connsiteX3816" fmla="*/ 467988 w 1973551"/>
                <a:gd name="connsiteY3816" fmla="*/ 1959261 h 2918533"/>
                <a:gd name="connsiteX3817" fmla="*/ 466879 w 1973551"/>
                <a:gd name="connsiteY3817" fmla="*/ 1959261 h 2918533"/>
                <a:gd name="connsiteX3818" fmla="*/ 466488 w 1973551"/>
                <a:gd name="connsiteY3818" fmla="*/ 1958935 h 2918533"/>
                <a:gd name="connsiteX3819" fmla="*/ 466879 w 1973551"/>
                <a:gd name="connsiteY3819" fmla="*/ 1958413 h 2918533"/>
                <a:gd name="connsiteX3820" fmla="*/ 466879 w 1973551"/>
                <a:gd name="connsiteY3820" fmla="*/ 1957434 h 2918533"/>
                <a:gd name="connsiteX3821" fmla="*/ 466292 w 1973551"/>
                <a:gd name="connsiteY3821" fmla="*/ 1957108 h 2918533"/>
                <a:gd name="connsiteX3822" fmla="*/ 466292 w 1973551"/>
                <a:gd name="connsiteY3822" fmla="*/ 1956129 h 2918533"/>
                <a:gd name="connsiteX3823" fmla="*/ 467401 w 1973551"/>
                <a:gd name="connsiteY3823" fmla="*/ 1955803 h 2918533"/>
                <a:gd name="connsiteX3824" fmla="*/ 467597 w 1973551"/>
                <a:gd name="connsiteY3824" fmla="*/ 1954954 h 2918533"/>
                <a:gd name="connsiteX3825" fmla="*/ 466879 w 1973551"/>
                <a:gd name="connsiteY3825" fmla="*/ 1955476 h 2918533"/>
                <a:gd name="connsiteX3826" fmla="*/ 465966 w 1973551"/>
                <a:gd name="connsiteY3826" fmla="*/ 1955476 h 2918533"/>
                <a:gd name="connsiteX3827" fmla="*/ 465248 w 1973551"/>
                <a:gd name="connsiteY3827" fmla="*/ 1954824 h 2918533"/>
                <a:gd name="connsiteX3828" fmla="*/ 464856 w 1973551"/>
                <a:gd name="connsiteY3828" fmla="*/ 1955020 h 2918533"/>
                <a:gd name="connsiteX3829" fmla="*/ 464661 w 1973551"/>
                <a:gd name="connsiteY3829" fmla="*/ 1954367 h 2918533"/>
                <a:gd name="connsiteX3830" fmla="*/ 464073 w 1973551"/>
                <a:gd name="connsiteY3830" fmla="*/ 1954563 h 2918533"/>
                <a:gd name="connsiteX3831" fmla="*/ 464073 w 1973551"/>
                <a:gd name="connsiteY3831" fmla="*/ 1955737 h 2918533"/>
                <a:gd name="connsiteX3832" fmla="*/ 463486 w 1973551"/>
                <a:gd name="connsiteY3832" fmla="*/ 1955737 h 2918533"/>
                <a:gd name="connsiteX3833" fmla="*/ 463094 w 1973551"/>
                <a:gd name="connsiteY3833" fmla="*/ 1956586 h 2918533"/>
                <a:gd name="connsiteX3834" fmla="*/ 462507 w 1973551"/>
                <a:gd name="connsiteY3834" fmla="*/ 1956586 h 2918533"/>
                <a:gd name="connsiteX3835" fmla="*/ 461920 w 1973551"/>
                <a:gd name="connsiteY3835" fmla="*/ 1955933 h 2918533"/>
                <a:gd name="connsiteX3836" fmla="*/ 460811 w 1973551"/>
                <a:gd name="connsiteY3836" fmla="*/ 1955933 h 2918533"/>
                <a:gd name="connsiteX3837" fmla="*/ 460811 w 1973551"/>
                <a:gd name="connsiteY3837" fmla="*/ 1955607 h 2918533"/>
                <a:gd name="connsiteX3838" fmla="*/ 460223 w 1973551"/>
                <a:gd name="connsiteY3838" fmla="*/ 1955411 h 2918533"/>
                <a:gd name="connsiteX3839" fmla="*/ 460028 w 1973551"/>
                <a:gd name="connsiteY3839" fmla="*/ 1956064 h 2918533"/>
                <a:gd name="connsiteX3840" fmla="*/ 460941 w 1973551"/>
                <a:gd name="connsiteY3840" fmla="*/ 1956716 h 2918533"/>
                <a:gd name="connsiteX3841" fmla="*/ 460745 w 1973551"/>
                <a:gd name="connsiteY3841" fmla="*/ 1958021 h 2918533"/>
                <a:gd name="connsiteX3842" fmla="*/ 459440 w 1973551"/>
                <a:gd name="connsiteY3842" fmla="*/ 1958021 h 2918533"/>
                <a:gd name="connsiteX3843" fmla="*/ 459049 w 1973551"/>
                <a:gd name="connsiteY3843" fmla="*/ 1957695 h 2918533"/>
                <a:gd name="connsiteX3844" fmla="*/ 459049 w 1973551"/>
                <a:gd name="connsiteY3844" fmla="*/ 1956716 h 2918533"/>
                <a:gd name="connsiteX3845" fmla="*/ 459636 w 1973551"/>
                <a:gd name="connsiteY3845" fmla="*/ 1956520 h 2918533"/>
                <a:gd name="connsiteX3846" fmla="*/ 459440 w 1973551"/>
                <a:gd name="connsiteY3846" fmla="*/ 1955998 h 2918533"/>
                <a:gd name="connsiteX3847" fmla="*/ 459832 w 1973551"/>
                <a:gd name="connsiteY3847" fmla="*/ 1955346 h 2918533"/>
                <a:gd name="connsiteX3848" fmla="*/ 459245 w 1973551"/>
                <a:gd name="connsiteY3848" fmla="*/ 1955020 h 2918533"/>
                <a:gd name="connsiteX3849" fmla="*/ 459245 w 1973551"/>
                <a:gd name="connsiteY3849" fmla="*/ 1954367 h 2918533"/>
                <a:gd name="connsiteX3850" fmla="*/ 458135 w 1973551"/>
                <a:gd name="connsiteY3850" fmla="*/ 1953714 h 2918533"/>
                <a:gd name="connsiteX3851" fmla="*/ 457548 w 1973551"/>
                <a:gd name="connsiteY3851" fmla="*/ 1957042 h 2918533"/>
                <a:gd name="connsiteX3852" fmla="*/ 457026 w 1973551"/>
                <a:gd name="connsiteY3852" fmla="*/ 1957238 h 2918533"/>
                <a:gd name="connsiteX3853" fmla="*/ 456439 w 1973551"/>
                <a:gd name="connsiteY3853" fmla="*/ 1958086 h 2918533"/>
                <a:gd name="connsiteX3854" fmla="*/ 455134 w 1973551"/>
                <a:gd name="connsiteY3854" fmla="*/ 1958086 h 2918533"/>
                <a:gd name="connsiteX3855" fmla="*/ 454938 w 1973551"/>
                <a:gd name="connsiteY3855" fmla="*/ 1957434 h 2918533"/>
                <a:gd name="connsiteX3856" fmla="*/ 454024 w 1973551"/>
                <a:gd name="connsiteY3856" fmla="*/ 1956781 h 2918533"/>
                <a:gd name="connsiteX3857" fmla="*/ 452915 w 1973551"/>
                <a:gd name="connsiteY3857" fmla="*/ 1956455 h 2918533"/>
                <a:gd name="connsiteX3858" fmla="*/ 449913 w 1973551"/>
                <a:gd name="connsiteY3858" fmla="*/ 1956651 h 2918533"/>
                <a:gd name="connsiteX3859" fmla="*/ 447695 w 1973551"/>
                <a:gd name="connsiteY3859" fmla="*/ 1954954 h 2918533"/>
                <a:gd name="connsiteX3860" fmla="*/ 447499 w 1973551"/>
                <a:gd name="connsiteY3860" fmla="*/ 1953127 h 2918533"/>
                <a:gd name="connsiteX3861" fmla="*/ 447891 w 1973551"/>
                <a:gd name="connsiteY3861" fmla="*/ 1952605 h 2918533"/>
                <a:gd name="connsiteX3862" fmla="*/ 447499 w 1973551"/>
                <a:gd name="connsiteY3862" fmla="*/ 1952410 h 2918533"/>
                <a:gd name="connsiteX3863" fmla="*/ 447499 w 1973551"/>
                <a:gd name="connsiteY3863" fmla="*/ 1951039 h 2918533"/>
                <a:gd name="connsiteX3864" fmla="*/ 447695 w 1973551"/>
                <a:gd name="connsiteY3864" fmla="*/ 1950517 h 2918533"/>
                <a:gd name="connsiteX3865" fmla="*/ 448413 w 1973551"/>
                <a:gd name="connsiteY3865" fmla="*/ 1950191 h 2918533"/>
                <a:gd name="connsiteX3866" fmla="*/ 448413 w 1973551"/>
                <a:gd name="connsiteY3866" fmla="*/ 1949212 h 2918533"/>
                <a:gd name="connsiteX3867" fmla="*/ 449522 w 1973551"/>
                <a:gd name="connsiteY3867" fmla="*/ 1949016 h 2918533"/>
                <a:gd name="connsiteX3868" fmla="*/ 449326 w 1973551"/>
                <a:gd name="connsiteY3868" fmla="*/ 1948364 h 2918533"/>
                <a:gd name="connsiteX3869" fmla="*/ 447108 w 1973551"/>
                <a:gd name="connsiteY3869" fmla="*/ 1948038 h 2918533"/>
                <a:gd name="connsiteX3870" fmla="*/ 446716 w 1973551"/>
                <a:gd name="connsiteY3870" fmla="*/ 1947516 h 2918533"/>
                <a:gd name="connsiteX3871" fmla="*/ 446325 w 1973551"/>
                <a:gd name="connsiteY3871" fmla="*/ 1948364 h 2918533"/>
                <a:gd name="connsiteX3872" fmla="*/ 445411 w 1973551"/>
                <a:gd name="connsiteY3872" fmla="*/ 1948560 h 2918533"/>
                <a:gd name="connsiteX3873" fmla="*/ 445215 w 1973551"/>
                <a:gd name="connsiteY3873" fmla="*/ 1949212 h 2918533"/>
                <a:gd name="connsiteX3874" fmla="*/ 443715 w 1973551"/>
                <a:gd name="connsiteY3874" fmla="*/ 1949408 h 2918533"/>
                <a:gd name="connsiteX3875" fmla="*/ 443519 w 1973551"/>
                <a:gd name="connsiteY3875" fmla="*/ 1949082 h 2918533"/>
                <a:gd name="connsiteX3876" fmla="*/ 442801 w 1973551"/>
                <a:gd name="connsiteY3876" fmla="*/ 1949082 h 2918533"/>
                <a:gd name="connsiteX3877" fmla="*/ 442605 w 1973551"/>
                <a:gd name="connsiteY3877" fmla="*/ 1949408 h 2918533"/>
                <a:gd name="connsiteX3878" fmla="*/ 441692 w 1973551"/>
                <a:gd name="connsiteY3878" fmla="*/ 1949408 h 2918533"/>
                <a:gd name="connsiteX3879" fmla="*/ 440974 w 1973551"/>
                <a:gd name="connsiteY3879" fmla="*/ 1949082 h 2918533"/>
                <a:gd name="connsiteX3880" fmla="*/ 440778 w 1973551"/>
                <a:gd name="connsiteY3880" fmla="*/ 1948103 h 2918533"/>
                <a:gd name="connsiteX3881" fmla="*/ 441170 w 1973551"/>
                <a:gd name="connsiteY3881" fmla="*/ 1947907 h 2918533"/>
                <a:gd name="connsiteX3882" fmla="*/ 441170 w 1973551"/>
                <a:gd name="connsiteY3882" fmla="*/ 1946537 h 2918533"/>
                <a:gd name="connsiteX3883" fmla="*/ 440256 w 1973551"/>
                <a:gd name="connsiteY3883" fmla="*/ 1946537 h 2918533"/>
                <a:gd name="connsiteX3884" fmla="*/ 439669 w 1973551"/>
                <a:gd name="connsiteY3884" fmla="*/ 1945884 h 2918533"/>
                <a:gd name="connsiteX3885" fmla="*/ 439669 w 1973551"/>
                <a:gd name="connsiteY3885" fmla="*/ 1945362 h 2918533"/>
                <a:gd name="connsiteX3886" fmla="*/ 440974 w 1973551"/>
                <a:gd name="connsiteY3886" fmla="*/ 1945166 h 2918533"/>
                <a:gd name="connsiteX3887" fmla="*/ 440974 w 1973551"/>
                <a:gd name="connsiteY3887" fmla="*/ 1943470 h 2918533"/>
                <a:gd name="connsiteX3888" fmla="*/ 440060 w 1973551"/>
                <a:gd name="connsiteY3888" fmla="*/ 1943470 h 2918533"/>
                <a:gd name="connsiteX3889" fmla="*/ 440256 w 1973551"/>
                <a:gd name="connsiteY3889" fmla="*/ 1942491 h 2918533"/>
                <a:gd name="connsiteX3890" fmla="*/ 439669 w 1973551"/>
                <a:gd name="connsiteY3890" fmla="*/ 1941839 h 2918533"/>
                <a:gd name="connsiteX3891" fmla="*/ 439277 w 1973551"/>
                <a:gd name="connsiteY3891" fmla="*/ 1942034 h 2918533"/>
                <a:gd name="connsiteX3892" fmla="*/ 439277 w 1973551"/>
                <a:gd name="connsiteY3892" fmla="*/ 1942883 h 2918533"/>
                <a:gd name="connsiteX3893" fmla="*/ 438168 w 1973551"/>
                <a:gd name="connsiteY3893" fmla="*/ 1945362 h 2918533"/>
                <a:gd name="connsiteX3894" fmla="*/ 437972 w 1973551"/>
                <a:gd name="connsiteY3894" fmla="*/ 1946863 h 2918533"/>
                <a:gd name="connsiteX3895" fmla="*/ 437255 w 1973551"/>
                <a:gd name="connsiteY3895" fmla="*/ 1946863 h 2918533"/>
                <a:gd name="connsiteX3896" fmla="*/ 437059 w 1973551"/>
                <a:gd name="connsiteY3896" fmla="*/ 1947516 h 2918533"/>
                <a:gd name="connsiteX3897" fmla="*/ 433731 w 1973551"/>
                <a:gd name="connsiteY3897" fmla="*/ 1947516 h 2918533"/>
                <a:gd name="connsiteX3898" fmla="*/ 434122 w 1973551"/>
                <a:gd name="connsiteY3898" fmla="*/ 1946145 h 2918533"/>
                <a:gd name="connsiteX3899" fmla="*/ 433013 w 1973551"/>
                <a:gd name="connsiteY3899" fmla="*/ 1945819 h 2918533"/>
                <a:gd name="connsiteX3900" fmla="*/ 432817 w 1973551"/>
                <a:gd name="connsiteY3900" fmla="*/ 1944645 h 2918533"/>
                <a:gd name="connsiteX3901" fmla="*/ 432426 w 1973551"/>
                <a:gd name="connsiteY3901" fmla="*/ 1944645 h 2918533"/>
                <a:gd name="connsiteX3902" fmla="*/ 431708 w 1973551"/>
                <a:gd name="connsiteY3902" fmla="*/ 1946472 h 2918533"/>
                <a:gd name="connsiteX3903" fmla="*/ 429881 w 1973551"/>
                <a:gd name="connsiteY3903" fmla="*/ 1946276 h 2918533"/>
                <a:gd name="connsiteX3904" fmla="*/ 429294 w 1973551"/>
                <a:gd name="connsiteY3904" fmla="*/ 1945754 h 2918533"/>
                <a:gd name="connsiteX3905" fmla="*/ 429098 w 1973551"/>
                <a:gd name="connsiteY3905" fmla="*/ 1944253 h 2918533"/>
                <a:gd name="connsiteX3906" fmla="*/ 428707 w 1973551"/>
                <a:gd name="connsiteY3906" fmla="*/ 1944253 h 2918533"/>
                <a:gd name="connsiteX3907" fmla="*/ 428511 w 1973551"/>
                <a:gd name="connsiteY3907" fmla="*/ 1944775 h 2918533"/>
                <a:gd name="connsiteX3908" fmla="*/ 427924 w 1973551"/>
                <a:gd name="connsiteY3908" fmla="*/ 1944579 h 2918533"/>
                <a:gd name="connsiteX3909" fmla="*/ 427924 w 1973551"/>
                <a:gd name="connsiteY3909" fmla="*/ 1944253 h 2918533"/>
                <a:gd name="connsiteX3910" fmla="*/ 428511 w 1973551"/>
                <a:gd name="connsiteY3910" fmla="*/ 1944122 h 2918533"/>
                <a:gd name="connsiteX3911" fmla="*/ 427924 w 1973551"/>
                <a:gd name="connsiteY3911" fmla="*/ 1942948 h 2918533"/>
                <a:gd name="connsiteX3912" fmla="*/ 428511 w 1973551"/>
                <a:gd name="connsiteY3912" fmla="*/ 1942622 h 2918533"/>
                <a:gd name="connsiteX3913" fmla="*/ 428707 w 1973551"/>
                <a:gd name="connsiteY3913" fmla="*/ 1941969 h 2918533"/>
                <a:gd name="connsiteX3914" fmla="*/ 430403 w 1973551"/>
                <a:gd name="connsiteY3914" fmla="*/ 1941969 h 2918533"/>
                <a:gd name="connsiteX3915" fmla="*/ 430795 w 1973551"/>
                <a:gd name="connsiteY3915" fmla="*/ 1941121 h 2918533"/>
                <a:gd name="connsiteX3916" fmla="*/ 431382 w 1973551"/>
                <a:gd name="connsiteY3916" fmla="*/ 1941773 h 2918533"/>
                <a:gd name="connsiteX3917" fmla="*/ 431773 w 1973551"/>
                <a:gd name="connsiteY3917" fmla="*/ 1941578 h 2918533"/>
                <a:gd name="connsiteX3918" fmla="*/ 431773 w 1973551"/>
                <a:gd name="connsiteY3918" fmla="*/ 1940925 h 2918533"/>
                <a:gd name="connsiteX3919" fmla="*/ 432165 w 1973551"/>
                <a:gd name="connsiteY3919" fmla="*/ 1940729 h 2918533"/>
                <a:gd name="connsiteX3920" fmla="*/ 431773 w 1973551"/>
                <a:gd name="connsiteY3920" fmla="*/ 1940403 h 2918533"/>
                <a:gd name="connsiteX3921" fmla="*/ 431773 w 1973551"/>
                <a:gd name="connsiteY3921" fmla="*/ 1938380 h 2918533"/>
                <a:gd name="connsiteX3922" fmla="*/ 432883 w 1973551"/>
                <a:gd name="connsiteY3922" fmla="*/ 1937728 h 2918533"/>
                <a:gd name="connsiteX3923" fmla="*/ 432883 w 1973551"/>
                <a:gd name="connsiteY3923" fmla="*/ 1937401 h 2918533"/>
                <a:gd name="connsiteX3924" fmla="*/ 436798 w 1973551"/>
                <a:gd name="connsiteY3924" fmla="*/ 1937597 h 2918533"/>
                <a:gd name="connsiteX3925" fmla="*/ 437189 w 1973551"/>
                <a:gd name="connsiteY3925" fmla="*/ 1938576 h 2918533"/>
                <a:gd name="connsiteX3926" fmla="*/ 439408 w 1973551"/>
                <a:gd name="connsiteY3926" fmla="*/ 1938576 h 2918533"/>
                <a:gd name="connsiteX3927" fmla="*/ 439799 w 1973551"/>
                <a:gd name="connsiteY3927" fmla="*/ 1939098 h 2918533"/>
                <a:gd name="connsiteX3928" fmla="*/ 440713 w 1973551"/>
                <a:gd name="connsiteY3928" fmla="*/ 1938445 h 2918533"/>
                <a:gd name="connsiteX3929" fmla="*/ 440713 w 1973551"/>
                <a:gd name="connsiteY3929" fmla="*/ 1936749 h 2918533"/>
                <a:gd name="connsiteX3930" fmla="*/ 441431 w 1973551"/>
                <a:gd name="connsiteY3930" fmla="*/ 1935379 h 2918533"/>
                <a:gd name="connsiteX3931" fmla="*/ 441235 w 1973551"/>
                <a:gd name="connsiteY3931" fmla="*/ 1934726 h 2918533"/>
                <a:gd name="connsiteX3932" fmla="*/ 440517 w 1973551"/>
                <a:gd name="connsiteY3932" fmla="*/ 1934531 h 2918533"/>
                <a:gd name="connsiteX3933" fmla="*/ 440126 w 1973551"/>
                <a:gd name="connsiteY3933" fmla="*/ 1935183 h 2918533"/>
                <a:gd name="connsiteX3934" fmla="*/ 439734 w 1973551"/>
                <a:gd name="connsiteY3934" fmla="*/ 1934987 h 2918533"/>
                <a:gd name="connsiteX3935" fmla="*/ 439343 w 1973551"/>
                <a:gd name="connsiteY3935" fmla="*/ 1935509 h 2918533"/>
                <a:gd name="connsiteX3936" fmla="*/ 438233 w 1973551"/>
                <a:gd name="connsiteY3936" fmla="*/ 1935509 h 2918533"/>
                <a:gd name="connsiteX3937" fmla="*/ 437320 w 1973551"/>
                <a:gd name="connsiteY3937" fmla="*/ 1935835 h 2918533"/>
                <a:gd name="connsiteX3938" fmla="*/ 437320 w 1973551"/>
                <a:gd name="connsiteY3938" fmla="*/ 1936162 h 2918533"/>
                <a:gd name="connsiteX3939" fmla="*/ 436602 w 1973551"/>
                <a:gd name="connsiteY3939" fmla="*/ 1936162 h 2918533"/>
                <a:gd name="connsiteX3940" fmla="*/ 433992 w 1973551"/>
                <a:gd name="connsiteY3940" fmla="*/ 1934987 h 2918533"/>
                <a:gd name="connsiteX3941" fmla="*/ 433992 w 1973551"/>
                <a:gd name="connsiteY3941" fmla="*/ 1934465 h 2918533"/>
                <a:gd name="connsiteX3942" fmla="*/ 434384 w 1973551"/>
                <a:gd name="connsiteY3942" fmla="*/ 1934269 h 2918533"/>
                <a:gd name="connsiteX3943" fmla="*/ 435101 w 1973551"/>
                <a:gd name="connsiteY3943" fmla="*/ 1934269 h 2918533"/>
                <a:gd name="connsiteX3944" fmla="*/ 435689 w 1973551"/>
                <a:gd name="connsiteY3944" fmla="*/ 1934791 h 2918533"/>
                <a:gd name="connsiteX3945" fmla="*/ 436211 w 1973551"/>
                <a:gd name="connsiteY3945" fmla="*/ 1934596 h 2918533"/>
                <a:gd name="connsiteX3946" fmla="*/ 436015 w 1973551"/>
                <a:gd name="connsiteY3946" fmla="*/ 1933421 h 2918533"/>
                <a:gd name="connsiteX3947" fmla="*/ 434710 w 1973551"/>
                <a:gd name="connsiteY3947" fmla="*/ 1933225 h 2918533"/>
                <a:gd name="connsiteX3948" fmla="*/ 434710 w 1973551"/>
                <a:gd name="connsiteY3948" fmla="*/ 1932899 h 2918533"/>
                <a:gd name="connsiteX3949" fmla="*/ 435428 w 1973551"/>
                <a:gd name="connsiteY3949" fmla="*/ 1932899 h 2918533"/>
                <a:gd name="connsiteX3950" fmla="*/ 435428 w 1973551"/>
                <a:gd name="connsiteY3950" fmla="*/ 1932573 h 2918533"/>
                <a:gd name="connsiteX3951" fmla="*/ 434840 w 1973551"/>
                <a:gd name="connsiteY3951" fmla="*/ 1932573 h 2918533"/>
                <a:gd name="connsiteX3952" fmla="*/ 435232 w 1973551"/>
                <a:gd name="connsiteY3952" fmla="*/ 1931398 h 2918533"/>
                <a:gd name="connsiteX3953" fmla="*/ 433209 w 1973551"/>
                <a:gd name="connsiteY3953" fmla="*/ 1932247 h 2918533"/>
                <a:gd name="connsiteX3954" fmla="*/ 433013 w 1973551"/>
                <a:gd name="connsiteY3954" fmla="*/ 1932899 h 2918533"/>
                <a:gd name="connsiteX3955" fmla="*/ 432295 w 1973551"/>
                <a:gd name="connsiteY3955" fmla="*/ 1932899 h 2918533"/>
                <a:gd name="connsiteX3956" fmla="*/ 432295 w 1973551"/>
                <a:gd name="connsiteY3956" fmla="*/ 1932051 h 2918533"/>
                <a:gd name="connsiteX3957" fmla="*/ 433209 w 1973551"/>
                <a:gd name="connsiteY3957" fmla="*/ 1931529 h 2918533"/>
                <a:gd name="connsiteX3958" fmla="*/ 433209 w 1973551"/>
                <a:gd name="connsiteY3958" fmla="*/ 1929832 h 2918533"/>
                <a:gd name="connsiteX3959" fmla="*/ 434318 w 1973551"/>
                <a:gd name="connsiteY3959" fmla="*/ 1929506 h 2918533"/>
                <a:gd name="connsiteX3960" fmla="*/ 434318 w 1973551"/>
                <a:gd name="connsiteY3960" fmla="*/ 1929180 h 2918533"/>
                <a:gd name="connsiteX3961" fmla="*/ 433731 w 1973551"/>
                <a:gd name="connsiteY3961" fmla="*/ 1928984 h 2918533"/>
                <a:gd name="connsiteX3962" fmla="*/ 433927 w 1973551"/>
                <a:gd name="connsiteY3962" fmla="*/ 1927614 h 2918533"/>
                <a:gd name="connsiteX3963" fmla="*/ 433731 w 1973551"/>
                <a:gd name="connsiteY3963" fmla="*/ 1926635 h 2918533"/>
                <a:gd name="connsiteX3964" fmla="*/ 433339 w 1973551"/>
                <a:gd name="connsiteY3964" fmla="*/ 1926439 h 2918533"/>
                <a:gd name="connsiteX3965" fmla="*/ 433339 w 1973551"/>
                <a:gd name="connsiteY3965" fmla="*/ 1925460 h 2918533"/>
                <a:gd name="connsiteX3966" fmla="*/ 433927 w 1973551"/>
                <a:gd name="connsiteY3966" fmla="*/ 1923959 h 2918533"/>
                <a:gd name="connsiteX3967" fmla="*/ 433731 w 1973551"/>
                <a:gd name="connsiteY3967" fmla="*/ 1922589 h 2918533"/>
                <a:gd name="connsiteX3968" fmla="*/ 434122 w 1973551"/>
                <a:gd name="connsiteY3968" fmla="*/ 1921611 h 2918533"/>
                <a:gd name="connsiteX3969" fmla="*/ 434514 w 1973551"/>
                <a:gd name="connsiteY3969" fmla="*/ 1922132 h 2918533"/>
                <a:gd name="connsiteX3970" fmla="*/ 435101 w 1973551"/>
                <a:gd name="connsiteY3970" fmla="*/ 1921937 h 2918533"/>
                <a:gd name="connsiteX3971" fmla="*/ 434514 w 1973551"/>
                <a:gd name="connsiteY3971" fmla="*/ 1918087 h 2918533"/>
                <a:gd name="connsiteX3972" fmla="*/ 435819 w 1973551"/>
                <a:gd name="connsiteY3972" fmla="*/ 1917108 h 2918533"/>
                <a:gd name="connsiteX3973" fmla="*/ 436406 w 1973551"/>
                <a:gd name="connsiteY3973" fmla="*/ 1914628 h 2918533"/>
                <a:gd name="connsiteX3974" fmla="*/ 437124 w 1973551"/>
                <a:gd name="connsiteY3974" fmla="*/ 1914433 h 2918533"/>
                <a:gd name="connsiteX3975" fmla="*/ 437711 w 1973551"/>
                <a:gd name="connsiteY3975" fmla="*/ 1913454 h 2918533"/>
                <a:gd name="connsiteX3976" fmla="*/ 438429 w 1973551"/>
                <a:gd name="connsiteY3976" fmla="*/ 1913258 h 2918533"/>
                <a:gd name="connsiteX3977" fmla="*/ 438233 w 1973551"/>
                <a:gd name="connsiteY3977" fmla="*/ 1912736 h 2918533"/>
                <a:gd name="connsiteX3978" fmla="*/ 438821 w 1973551"/>
                <a:gd name="connsiteY3978" fmla="*/ 1912410 h 2918533"/>
                <a:gd name="connsiteX3979" fmla="*/ 439016 w 1973551"/>
                <a:gd name="connsiteY3979" fmla="*/ 1911431 h 2918533"/>
                <a:gd name="connsiteX3980" fmla="*/ 441039 w 1973551"/>
                <a:gd name="connsiteY3980" fmla="*/ 1909930 h 2918533"/>
                <a:gd name="connsiteX3981" fmla="*/ 441039 w 1973551"/>
                <a:gd name="connsiteY3981" fmla="*/ 1909278 h 2918533"/>
                <a:gd name="connsiteX3982" fmla="*/ 444171 w 1973551"/>
                <a:gd name="connsiteY3982" fmla="*/ 1909930 h 2918533"/>
                <a:gd name="connsiteX3983" fmla="*/ 444563 w 1973551"/>
                <a:gd name="connsiteY3983" fmla="*/ 1908756 h 2918533"/>
                <a:gd name="connsiteX3984" fmla="*/ 445476 w 1973551"/>
                <a:gd name="connsiteY3984" fmla="*/ 1908560 h 2918533"/>
                <a:gd name="connsiteX3985" fmla="*/ 445868 w 1973551"/>
                <a:gd name="connsiteY3985" fmla="*/ 1909082 h 2918533"/>
                <a:gd name="connsiteX3986" fmla="*/ 447173 w 1973551"/>
                <a:gd name="connsiteY3986" fmla="*/ 1909278 h 2918533"/>
                <a:gd name="connsiteX3987" fmla="*/ 447369 w 1973551"/>
                <a:gd name="connsiteY3987" fmla="*/ 1909930 h 2918533"/>
                <a:gd name="connsiteX3988" fmla="*/ 449783 w 1973551"/>
                <a:gd name="connsiteY3988" fmla="*/ 1910257 h 2918533"/>
                <a:gd name="connsiteX3989" fmla="*/ 449587 w 1973551"/>
                <a:gd name="connsiteY3989" fmla="*/ 1910583 h 2918533"/>
                <a:gd name="connsiteX3990" fmla="*/ 450305 w 1973551"/>
                <a:gd name="connsiteY3990" fmla="*/ 1911235 h 2918533"/>
                <a:gd name="connsiteX3991" fmla="*/ 453111 w 1973551"/>
                <a:gd name="connsiteY3991" fmla="*/ 1911431 h 2918533"/>
                <a:gd name="connsiteX3992" fmla="*/ 453307 w 1973551"/>
                <a:gd name="connsiteY3992" fmla="*/ 1910909 h 2918533"/>
                <a:gd name="connsiteX3993" fmla="*/ 454024 w 1973551"/>
                <a:gd name="connsiteY3993" fmla="*/ 1910909 h 2918533"/>
                <a:gd name="connsiteX3994" fmla="*/ 454938 w 1973551"/>
                <a:gd name="connsiteY3994" fmla="*/ 1911235 h 2918533"/>
                <a:gd name="connsiteX3995" fmla="*/ 455134 w 1973551"/>
                <a:gd name="connsiteY3995" fmla="*/ 1911888 h 2918533"/>
                <a:gd name="connsiteX3996" fmla="*/ 456047 w 1973551"/>
                <a:gd name="connsiteY3996" fmla="*/ 1912410 h 2918533"/>
                <a:gd name="connsiteX3997" fmla="*/ 456635 w 1973551"/>
                <a:gd name="connsiteY3997" fmla="*/ 1912214 h 2918533"/>
                <a:gd name="connsiteX3998" fmla="*/ 456243 w 1973551"/>
                <a:gd name="connsiteY3998" fmla="*/ 1911366 h 2918533"/>
                <a:gd name="connsiteX3999" fmla="*/ 456961 w 1973551"/>
                <a:gd name="connsiteY3999" fmla="*/ 1910518 h 2918533"/>
                <a:gd name="connsiteX4000" fmla="*/ 458266 w 1973551"/>
                <a:gd name="connsiteY4000" fmla="*/ 1911366 h 2918533"/>
                <a:gd name="connsiteX4001" fmla="*/ 459571 w 1973551"/>
                <a:gd name="connsiteY4001" fmla="*/ 1910844 h 2918533"/>
                <a:gd name="connsiteX4002" fmla="*/ 460680 w 1973551"/>
                <a:gd name="connsiteY4002" fmla="*/ 1911496 h 2918533"/>
                <a:gd name="connsiteX4003" fmla="*/ 460484 w 1973551"/>
                <a:gd name="connsiteY4003" fmla="*/ 1912801 h 2918533"/>
                <a:gd name="connsiteX4004" fmla="*/ 461202 w 1973551"/>
                <a:gd name="connsiteY4004" fmla="*/ 1913454 h 2918533"/>
                <a:gd name="connsiteX4005" fmla="*/ 461398 w 1973551"/>
                <a:gd name="connsiteY4005" fmla="*/ 1915477 h 2918533"/>
                <a:gd name="connsiteX4006" fmla="*/ 461985 w 1973551"/>
                <a:gd name="connsiteY4006" fmla="*/ 1915151 h 2918533"/>
                <a:gd name="connsiteX4007" fmla="*/ 462572 w 1973551"/>
                <a:gd name="connsiteY4007" fmla="*/ 1913454 h 2918533"/>
                <a:gd name="connsiteX4008" fmla="*/ 463160 w 1973551"/>
                <a:gd name="connsiteY4008" fmla="*/ 1913454 h 2918533"/>
                <a:gd name="connsiteX4009" fmla="*/ 463878 w 1973551"/>
                <a:gd name="connsiteY4009" fmla="*/ 1914302 h 2918533"/>
                <a:gd name="connsiteX4010" fmla="*/ 465900 w 1973551"/>
                <a:gd name="connsiteY4010" fmla="*/ 1915151 h 2918533"/>
                <a:gd name="connsiteX4011" fmla="*/ 466096 w 1973551"/>
                <a:gd name="connsiteY4011" fmla="*/ 1915999 h 2918533"/>
                <a:gd name="connsiteX4012" fmla="*/ 467010 w 1973551"/>
                <a:gd name="connsiteY4012" fmla="*/ 1916978 h 2918533"/>
                <a:gd name="connsiteX4013" fmla="*/ 466814 w 1973551"/>
                <a:gd name="connsiteY4013" fmla="*/ 1917630 h 2918533"/>
                <a:gd name="connsiteX4014" fmla="*/ 467532 w 1973551"/>
                <a:gd name="connsiteY4014" fmla="*/ 1918609 h 2918533"/>
                <a:gd name="connsiteX4015" fmla="*/ 467727 w 1973551"/>
                <a:gd name="connsiteY4015" fmla="*/ 1920632 h 2918533"/>
                <a:gd name="connsiteX4016" fmla="*/ 468837 w 1973551"/>
                <a:gd name="connsiteY4016" fmla="*/ 1922981 h 2918533"/>
                <a:gd name="connsiteX4017" fmla="*/ 468837 w 1973551"/>
                <a:gd name="connsiteY4017" fmla="*/ 1923307 h 2918533"/>
                <a:gd name="connsiteX4018" fmla="*/ 467532 w 1973551"/>
                <a:gd name="connsiteY4018" fmla="*/ 1923633 h 2918533"/>
                <a:gd name="connsiteX4019" fmla="*/ 466618 w 1973551"/>
                <a:gd name="connsiteY4019" fmla="*/ 1922981 h 2918533"/>
                <a:gd name="connsiteX4020" fmla="*/ 462899 w 1973551"/>
                <a:gd name="connsiteY4020" fmla="*/ 1922785 h 2918533"/>
                <a:gd name="connsiteX4021" fmla="*/ 462507 w 1973551"/>
                <a:gd name="connsiteY4021" fmla="*/ 1921937 h 2918533"/>
                <a:gd name="connsiteX4022" fmla="*/ 461202 w 1973551"/>
                <a:gd name="connsiteY4022" fmla="*/ 1921611 h 2918533"/>
                <a:gd name="connsiteX4023" fmla="*/ 461398 w 1973551"/>
                <a:gd name="connsiteY4023" fmla="*/ 1923111 h 2918533"/>
                <a:gd name="connsiteX4024" fmla="*/ 461006 w 1973551"/>
                <a:gd name="connsiteY4024" fmla="*/ 1923307 h 2918533"/>
                <a:gd name="connsiteX4025" fmla="*/ 461398 w 1973551"/>
                <a:gd name="connsiteY4025" fmla="*/ 1924286 h 2918533"/>
                <a:gd name="connsiteX4026" fmla="*/ 461985 w 1973551"/>
                <a:gd name="connsiteY4026" fmla="*/ 1924090 h 2918533"/>
                <a:gd name="connsiteX4027" fmla="*/ 462377 w 1973551"/>
                <a:gd name="connsiteY4027" fmla="*/ 1923242 h 2918533"/>
                <a:gd name="connsiteX4028" fmla="*/ 462768 w 1973551"/>
                <a:gd name="connsiteY4028" fmla="*/ 1923568 h 2918533"/>
                <a:gd name="connsiteX4029" fmla="*/ 464791 w 1973551"/>
                <a:gd name="connsiteY4029" fmla="*/ 1923568 h 2918533"/>
                <a:gd name="connsiteX4030" fmla="*/ 466292 w 1973551"/>
                <a:gd name="connsiteY4030" fmla="*/ 1923894 h 2918533"/>
                <a:gd name="connsiteX4031" fmla="*/ 466879 w 1973551"/>
                <a:gd name="connsiteY4031" fmla="*/ 1924416 h 2918533"/>
                <a:gd name="connsiteX4032" fmla="*/ 467075 w 1973551"/>
                <a:gd name="connsiteY4032" fmla="*/ 1925591 h 2918533"/>
                <a:gd name="connsiteX4033" fmla="*/ 467662 w 1973551"/>
                <a:gd name="connsiteY4033" fmla="*/ 1925591 h 2918533"/>
                <a:gd name="connsiteX4034" fmla="*/ 467662 w 1973551"/>
                <a:gd name="connsiteY4034" fmla="*/ 1926113 h 2918533"/>
                <a:gd name="connsiteX4035" fmla="*/ 468576 w 1973551"/>
                <a:gd name="connsiteY4035" fmla="*/ 1926635 h 2918533"/>
                <a:gd name="connsiteX4036" fmla="*/ 470272 w 1973551"/>
                <a:gd name="connsiteY4036" fmla="*/ 1926309 h 2918533"/>
                <a:gd name="connsiteX4037" fmla="*/ 470664 w 1973551"/>
                <a:gd name="connsiteY4037" fmla="*/ 1925787 h 2918533"/>
                <a:gd name="connsiteX4038" fmla="*/ 473078 w 1973551"/>
                <a:gd name="connsiteY4038" fmla="*/ 1925460 h 2918533"/>
                <a:gd name="connsiteX4039" fmla="*/ 474579 w 1973551"/>
                <a:gd name="connsiteY4039" fmla="*/ 1926113 h 2918533"/>
                <a:gd name="connsiteX4040" fmla="*/ 478102 w 1973551"/>
                <a:gd name="connsiteY4040" fmla="*/ 1926635 h 2918533"/>
                <a:gd name="connsiteX4041" fmla="*/ 478102 w 1973551"/>
                <a:gd name="connsiteY4041" fmla="*/ 1927157 h 2918533"/>
                <a:gd name="connsiteX4042" fmla="*/ 478690 w 1973551"/>
                <a:gd name="connsiteY4042" fmla="*/ 1927679 h 2918533"/>
                <a:gd name="connsiteX4043" fmla="*/ 479603 w 1973551"/>
                <a:gd name="connsiteY4043" fmla="*/ 1928005 h 2918533"/>
                <a:gd name="connsiteX4044" fmla="*/ 479995 w 1973551"/>
                <a:gd name="connsiteY4044" fmla="*/ 1927026 h 2918533"/>
                <a:gd name="connsiteX4045" fmla="*/ 478494 w 1973551"/>
                <a:gd name="connsiteY4045" fmla="*/ 1926048 h 2918533"/>
                <a:gd name="connsiteX4046" fmla="*/ 478494 w 1973551"/>
                <a:gd name="connsiteY4046" fmla="*/ 1925199 h 2918533"/>
                <a:gd name="connsiteX4047" fmla="*/ 478102 w 1973551"/>
                <a:gd name="connsiteY4047" fmla="*/ 1925004 h 2918533"/>
                <a:gd name="connsiteX4048" fmla="*/ 477711 w 1973551"/>
                <a:gd name="connsiteY4048" fmla="*/ 1923829 h 2918533"/>
                <a:gd name="connsiteX4049" fmla="*/ 477711 w 1973551"/>
                <a:gd name="connsiteY4049" fmla="*/ 1922002 h 2918533"/>
                <a:gd name="connsiteX4050" fmla="*/ 478820 w 1973551"/>
                <a:gd name="connsiteY4050" fmla="*/ 1921349 h 2918533"/>
                <a:gd name="connsiteX4051" fmla="*/ 478624 w 1973551"/>
                <a:gd name="connsiteY4051" fmla="*/ 1919000 h 2918533"/>
                <a:gd name="connsiteX4052" fmla="*/ 477124 w 1973551"/>
                <a:gd name="connsiteY4052" fmla="*/ 1918478 h 2918533"/>
                <a:gd name="connsiteX4053" fmla="*/ 476732 w 1973551"/>
                <a:gd name="connsiteY4053" fmla="*/ 1918805 h 2918533"/>
                <a:gd name="connsiteX4054" fmla="*/ 476928 w 1973551"/>
                <a:gd name="connsiteY4054" fmla="*/ 1919783 h 2918533"/>
                <a:gd name="connsiteX4055" fmla="*/ 476536 w 1973551"/>
                <a:gd name="connsiteY4055" fmla="*/ 1920110 h 2918533"/>
                <a:gd name="connsiteX4056" fmla="*/ 475819 w 1973551"/>
                <a:gd name="connsiteY4056" fmla="*/ 1920305 h 2918533"/>
                <a:gd name="connsiteX4057" fmla="*/ 475427 w 1973551"/>
                <a:gd name="connsiteY4057" fmla="*/ 1919979 h 2918533"/>
                <a:gd name="connsiteX4058" fmla="*/ 475231 w 1973551"/>
                <a:gd name="connsiteY4058" fmla="*/ 1920501 h 2918533"/>
                <a:gd name="connsiteX4059" fmla="*/ 474514 w 1973551"/>
                <a:gd name="connsiteY4059" fmla="*/ 1920305 h 2918533"/>
                <a:gd name="connsiteX4060" fmla="*/ 476014 w 1973551"/>
                <a:gd name="connsiteY4060" fmla="*/ 1918805 h 2918533"/>
                <a:gd name="connsiteX4061" fmla="*/ 475427 w 1973551"/>
                <a:gd name="connsiteY4061" fmla="*/ 1918152 h 2918533"/>
                <a:gd name="connsiteX4062" fmla="*/ 475427 w 1973551"/>
                <a:gd name="connsiteY4062" fmla="*/ 1917173 h 2918533"/>
                <a:gd name="connsiteX4063" fmla="*/ 474318 w 1973551"/>
                <a:gd name="connsiteY4063" fmla="*/ 1916521 h 2918533"/>
                <a:gd name="connsiteX4064" fmla="*/ 474318 w 1973551"/>
                <a:gd name="connsiteY4064" fmla="*/ 1915542 h 2918533"/>
                <a:gd name="connsiteX4065" fmla="*/ 473926 w 1973551"/>
                <a:gd name="connsiteY4065" fmla="*/ 1915216 h 2918533"/>
                <a:gd name="connsiteX4066" fmla="*/ 473731 w 1973551"/>
                <a:gd name="connsiteY4066" fmla="*/ 1912867 h 2918533"/>
                <a:gd name="connsiteX4067" fmla="*/ 475036 w 1973551"/>
                <a:gd name="connsiteY4067" fmla="*/ 1911692 h 2918533"/>
                <a:gd name="connsiteX4068" fmla="*/ 480778 w 1973551"/>
                <a:gd name="connsiteY4068" fmla="*/ 1911366 h 2918533"/>
                <a:gd name="connsiteX4069" fmla="*/ 481887 w 1973551"/>
                <a:gd name="connsiteY4069" fmla="*/ 1912214 h 2918533"/>
                <a:gd name="connsiteX4070" fmla="*/ 482605 w 1973551"/>
                <a:gd name="connsiteY4070" fmla="*/ 1912214 h 2918533"/>
                <a:gd name="connsiteX4071" fmla="*/ 482801 w 1973551"/>
                <a:gd name="connsiteY4071" fmla="*/ 1912867 h 2918533"/>
                <a:gd name="connsiteX4072" fmla="*/ 484106 w 1973551"/>
                <a:gd name="connsiteY4072" fmla="*/ 1913715 h 2918533"/>
                <a:gd name="connsiteX4073" fmla="*/ 484301 w 1973551"/>
                <a:gd name="connsiteY4073" fmla="*/ 1914563 h 2918533"/>
                <a:gd name="connsiteX4074" fmla="*/ 484889 w 1973551"/>
                <a:gd name="connsiteY4074" fmla="*/ 1914759 h 2918533"/>
                <a:gd name="connsiteX4075" fmla="*/ 484889 w 1973551"/>
                <a:gd name="connsiteY4075" fmla="*/ 1915281 h 2918533"/>
                <a:gd name="connsiteX4076" fmla="*/ 485476 w 1973551"/>
                <a:gd name="connsiteY4076" fmla="*/ 1915803 h 2918533"/>
                <a:gd name="connsiteX4077" fmla="*/ 486585 w 1973551"/>
                <a:gd name="connsiteY4077" fmla="*/ 1915803 h 2918533"/>
                <a:gd name="connsiteX4078" fmla="*/ 486977 w 1973551"/>
                <a:gd name="connsiteY4078" fmla="*/ 1916782 h 2918533"/>
                <a:gd name="connsiteX4079" fmla="*/ 489195 w 1973551"/>
                <a:gd name="connsiteY4079" fmla="*/ 1916782 h 2918533"/>
                <a:gd name="connsiteX4080" fmla="*/ 489391 w 1973551"/>
                <a:gd name="connsiteY4080" fmla="*/ 1916260 h 2918533"/>
                <a:gd name="connsiteX4081" fmla="*/ 489000 w 1973551"/>
                <a:gd name="connsiteY4081" fmla="*/ 1915607 h 2918533"/>
                <a:gd name="connsiteX4082" fmla="*/ 490827 w 1973551"/>
                <a:gd name="connsiteY4082" fmla="*/ 1915281 h 2918533"/>
                <a:gd name="connsiteX4083" fmla="*/ 490827 w 1973551"/>
                <a:gd name="connsiteY4083" fmla="*/ 1916129 h 2918533"/>
                <a:gd name="connsiteX4084" fmla="*/ 491936 w 1973551"/>
                <a:gd name="connsiteY4084" fmla="*/ 1917500 h 2918533"/>
                <a:gd name="connsiteX4085" fmla="*/ 493763 w 1973551"/>
                <a:gd name="connsiteY4085" fmla="*/ 1917826 h 2918533"/>
                <a:gd name="connsiteX4086" fmla="*/ 494350 w 1973551"/>
                <a:gd name="connsiteY4086" fmla="*/ 1918348 h 2918533"/>
                <a:gd name="connsiteX4087" fmla="*/ 495460 w 1973551"/>
                <a:gd name="connsiteY4087" fmla="*/ 1917695 h 2918533"/>
                <a:gd name="connsiteX4088" fmla="*/ 495460 w 1973551"/>
                <a:gd name="connsiteY4088" fmla="*/ 1917173 h 2918533"/>
                <a:gd name="connsiteX4089" fmla="*/ 497287 w 1973551"/>
                <a:gd name="connsiteY4089" fmla="*/ 1917500 h 2918533"/>
                <a:gd name="connsiteX4090" fmla="*/ 498592 w 1973551"/>
                <a:gd name="connsiteY4090" fmla="*/ 1916978 h 2918533"/>
                <a:gd name="connsiteX4091" fmla="*/ 498396 w 1973551"/>
                <a:gd name="connsiteY4091" fmla="*/ 1916456 h 2918533"/>
                <a:gd name="connsiteX4092" fmla="*/ 497091 w 1973551"/>
                <a:gd name="connsiteY4092" fmla="*/ 1916260 h 2918533"/>
                <a:gd name="connsiteX4093" fmla="*/ 495982 w 1973551"/>
                <a:gd name="connsiteY4093" fmla="*/ 1915281 h 2918533"/>
                <a:gd name="connsiteX4094" fmla="*/ 496373 w 1973551"/>
                <a:gd name="connsiteY4094" fmla="*/ 1914628 h 2918533"/>
                <a:gd name="connsiteX4095" fmla="*/ 497874 w 1973551"/>
                <a:gd name="connsiteY4095" fmla="*/ 1914107 h 2918533"/>
                <a:gd name="connsiteX4096" fmla="*/ 498265 w 1973551"/>
                <a:gd name="connsiteY4096" fmla="*/ 1912932 h 2918533"/>
                <a:gd name="connsiteX4097" fmla="*/ 500680 w 1973551"/>
                <a:gd name="connsiteY4097" fmla="*/ 1912932 h 2918533"/>
                <a:gd name="connsiteX4098" fmla="*/ 502376 w 1973551"/>
                <a:gd name="connsiteY4098" fmla="*/ 1914302 h 2918533"/>
                <a:gd name="connsiteX4099" fmla="*/ 504595 w 1973551"/>
                <a:gd name="connsiteY4099" fmla="*/ 1914955 h 2918533"/>
                <a:gd name="connsiteX4100" fmla="*/ 505182 w 1973551"/>
                <a:gd name="connsiteY4100" fmla="*/ 1915477 h 2918533"/>
                <a:gd name="connsiteX4101" fmla="*/ 506879 w 1973551"/>
                <a:gd name="connsiteY4101" fmla="*/ 1915477 h 2918533"/>
                <a:gd name="connsiteX4102" fmla="*/ 507596 w 1973551"/>
                <a:gd name="connsiteY4102" fmla="*/ 1914955 h 2918533"/>
                <a:gd name="connsiteX4103" fmla="*/ 508184 w 1973551"/>
                <a:gd name="connsiteY4103" fmla="*/ 1915281 h 2918533"/>
                <a:gd name="connsiteX4104" fmla="*/ 510206 w 1973551"/>
                <a:gd name="connsiteY4104" fmla="*/ 1915281 h 2918533"/>
                <a:gd name="connsiteX4105" fmla="*/ 510728 w 1973551"/>
                <a:gd name="connsiteY4105" fmla="*/ 1914955 h 2918533"/>
                <a:gd name="connsiteX4106" fmla="*/ 510924 w 1973551"/>
                <a:gd name="connsiteY4106" fmla="*/ 1913780 h 2918533"/>
                <a:gd name="connsiteX4107" fmla="*/ 512621 w 1973551"/>
                <a:gd name="connsiteY4107" fmla="*/ 1913584 h 2918533"/>
                <a:gd name="connsiteX4108" fmla="*/ 513534 w 1973551"/>
                <a:gd name="connsiteY4108" fmla="*/ 1912736 h 2918533"/>
                <a:gd name="connsiteX4109" fmla="*/ 514644 w 1973551"/>
                <a:gd name="connsiteY4109" fmla="*/ 1912932 h 2918533"/>
                <a:gd name="connsiteX4110" fmla="*/ 515231 w 1973551"/>
                <a:gd name="connsiteY4110" fmla="*/ 1912410 h 2918533"/>
                <a:gd name="connsiteX4111" fmla="*/ 515231 w 1973551"/>
                <a:gd name="connsiteY4111" fmla="*/ 1911431 h 2918533"/>
                <a:gd name="connsiteX4112" fmla="*/ 513926 w 1973551"/>
                <a:gd name="connsiteY4112" fmla="*/ 1910257 h 2918533"/>
                <a:gd name="connsiteX4113" fmla="*/ 513926 w 1973551"/>
                <a:gd name="connsiteY4113" fmla="*/ 1909604 h 2918533"/>
                <a:gd name="connsiteX4114" fmla="*/ 515231 w 1973551"/>
                <a:gd name="connsiteY4114" fmla="*/ 1909604 h 2918533"/>
                <a:gd name="connsiteX4115" fmla="*/ 515231 w 1973551"/>
                <a:gd name="connsiteY4115" fmla="*/ 1910257 h 2918533"/>
                <a:gd name="connsiteX4116" fmla="*/ 516144 w 1973551"/>
                <a:gd name="connsiteY4116" fmla="*/ 1910909 h 2918533"/>
                <a:gd name="connsiteX4117" fmla="*/ 521560 w 1973551"/>
                <a:gd name="connsiteY4117" fmla="*/ 1910909 h 2918533"/>
                <a:gd name="connsiteX4118" fmla="*/ 522148 w 1973551"/>
                <a:gd name="connsiteY4118" fmla="*/ 1911105 h 2918533"/>
                <a:gd name="connsiteX4119" fmla="*/ 522539 w 1973551"/>
                <a:gd name="connsiteY4119" fmla="*/ 1911757 h 2918533"/>
                <a:gd name="connsiteX4120" fmla="*/ 523844 w 1973551"/>
                <a:gd name="connsiteY4120" fmla="*/ 1912084 h 2918533"/>
                <a:gd name="connsiteX4121" fmla="*/ 524758 w 1973551"/>
                <a:gd name="connsiteY4121" fmla="*/ 1911105 h 2918533"/>
                <a:gd name="connsiteX4122" fmla="*/ 524562 w 1973551"/>
                <a:gd name="connsiteY4122" fmla="*/ 1910452 h 2918533"/>
                <a:gd name="connsiteX4123" fmla="*/ 523844 w 1973551"/>
                <a:gd name="connsiteY4123" fmla="*/ 1910452 h 2918533"/>
                <a:gd name="connsiteX4124" fmla="*/ 524040 w 1973551"/>
                <a:gd name="connsiteY4124" fmla="*/ 1909800 h 2918533"/>
                <a:gd name="connsiteX4125" fmla="*/ 525345 w 1973551"/>
                <a:gd name="connsiteY4125" fmla="*/ 1909800 h 2918533"/>
                <a:gd name="connsiteX4126" fmla="*/ 526063 w 1973551"/>
                <a:gd name="connsiteY4126" fmla="*/ 1910452 h 2918533"/>
                <a:gd name="connsiteX4127" fmla="*/ 526976 w 1973551"/>
                <a:gd name="connsiteY4127" fmla="*/ 1910452 h 2918533"/>
                <a:gd name="connsiteX4128" fmla="*/ 528477 w 1973551"/>
                <a:gd name="connsiteY4128" fmla="*/ 1909474 h 2918533"/>
                <a:gd name="connsiteX4129" fmla="*/ 528086 w 1973551"/>
                <a:gd name="connsiteY4129" fmla="*/ 1907125 h 2918533"/>
                <a:gd name="connsiteX4130" fmla="*/ 528673 w 1973551"/>
                <a:gd name="connsiteY4130" fmla="*/ 1906929 h 2918533"/>
                <a:gd name="connsiteX4131" fmla="*/ 528869 w 1973551"/>
                <a:gd name="connsiteY4131" fmla="*/ 1906407 h 2918533"/>
                <a:gd name="connsiteX4132" fmla="*/ 532392 w 1973551"/>
                <a:gd name="connsiteY4132" fmla="*/ 1905559 h 2918533"/>
                <a:gd name="connsiteX4133" fmla="*/ 533110 w 1973551"/>
                <a:gd name="connsiteY4133" fmla="*/ 1904710 h 2918533"/>
                <a:gd name="connsiteX4134" fmla="*/ 535329 w 1973551"/>
                <a:gd name="connsiteY4134" fmla="*/ 1903536 h 2918533"/>
                <a:gd name="connsiteX4135" fmla="*/ 536829 w 1973551"/>
                <a:gd name="connsiteY4135" fmla="*/ 1903731 h 2918533"/>
                <a:gd name="connsiteX4136" fmla="*/ 537025 w 1973551"/>
                <a:gd name="connsiteY4136" fmla="*/ 1902035 h 2918533"/>
                <a:gd name="connsiteX4137" fmla="*/ 535720 w 1973551"/>
                <a:gd name="connsiteY4137" fmla="*/ 1902035 h 2918533"/>
                <a:gd name="connsiteX4138" fmla="*/ 536112 w 1973551"/>
                <a:gd name="connsiteY4138" fmla="*/ 1901056 h 2918533"/>
                <a:gd name="connsiteX4139" fmla="*/ 536829 w 1973551"/>
                <a:gd name="connsiteY4139" fmla="*/ 1901056 h 2918533"/>
                <a:gd name="connsiteX4140" fmla="*/ 537025 w 1973551"/>
                <a:gd name="connsiteY4140" fmla="*/ 1901578 h 2918533"/>
                <a:gd name="connsiteX4141" fmla="*/ 537612 w 1973551"/>
                <a:gd name="connsiteY4141" fmla="*/ 1901774 h 2918533"/>
                <a:gd name="connsiteX4142" fmla="*/ 537808 w 1973551"/>
                <a:gd name="connsiteY4142" fmla="*/ 1903470 h 2918533"/>
                <a:gd name="connsiteX4143" fmla="*/ 539505 w 1973551"/>
                <a:gd name="connsiteY4143" fmla="*/ 1903275 h 2918533"/>
                <a:gd name="connsiteX4144" fmla="*/ 540223 w 1973551"/>
                <a:gd name="connsiteY4144" fmla="*/ 1902426 h 2918533"/>
                <a:gd name="connsiteX4145" fmla="*/ 541528 w 1973551"/>
                <a:gd name="connsiteY4145" fmla="*/ 1902100 h 2918533"/>
                <a:gd name="connsiteX4146" fmla="*/ 541919 w 1973551"/>
                <a:gd name="connsiteY4146" fmla="*/ 1901578 h 2918533"/>
                <a:gd name="connsiteX4147" fmla="*/ 543224 w 1973551"/>
                <a:gd name="connsiteY4147" fmla="*/ 1901774 h 2918533"/>
                <a:gd name="connsiteX4148" fmla="*/ 543420 w 1973551"/>
                <a:gd name="connsiteY4148" fmla="*/ 1901252 h 2918533"/>
                <a:gd name="connsiteX4149" fmla="*/ 544138 w 1973551"/>
                <a:gd name="connsiteY4149" fmla="*/ 1901056 h 2918533"/>
                <a:gd name="connsiteX4150" fmla="*/ 544138 w 1973551"/>
                <a:gd name="connsiteY4150" fmla="*/ 1900534 h 2918533"/>
                <a:gd name="connsiteX4151" fmla="*/ 544725 w 1973551"/>
                <a:gd name="connsiteY4151" fmla="*/ 1900012 h 2918533"/>
                <a:gd name="connsiteX4152" fmla="*/ 546943 w 1973551"/>
                <a:gd name="connsiteY4152" fmla="*/ 1899686 h 2918533"/>
                <a:gd name="connsiteX4153" fmla="*/ 547465 w 1973551"/>
                <a:gd name="connsiteY4153" fmla="*/ 1898838 h 2918533"/>
                <a:gd name="connsiteX4154" fmla="*/ 547857 w 1973551"/>
                <a:gd name="connsiteY4154" fmla="*/ 1899164 h 2918533"/>
                <a:gd name="connsiteX4155" fmla="*/ 549880 w 1973551"/>
                <a:gd name="connsiteY4155" fmla="*/ 1899164 h 2918533"/>
                <a:gd name="connsiteX4156" fmla="*/ 551903 w 1973551"/>
                <a:gd name="connsiteY4156" fmla="*/ 1898511 h 2918533"/>
                <a:gd name="connsiteX4157" fmla="*/ 553012 w 1973551"/>
                <a:gd name="connsiteY4157" fmla="*/ 1896684 h 2918533"/>
                <a:gd name="connsiteX4158" fmla="*/ 553534 w 1973551"/>
                <a:gd name="connsiteY4158" fmla="*/ 1894857 h 2918533"/>
                <a:gd name="connsiteX4159" fmla="*/ 554643 w 1973551"/>
                <a:gd name="connsiteY4159" fmla="*/ 1894205 h 2918533"/>
                <a:gd name="connsiteX4160" fmla="*/ 555035 w 1973551"/>
                <a:gd name="connsiteY4160" fmla="*/ 1893226 h 2918533"/>
                <a:gd name="connsiteX4161" fmla="*/ 555622 w 1973551"/>
                <a:gd name="connsiteY4161" fmla="*/ 1893030 h 2918533"/>
                <a:gd name="connsiteX4162" fmla="*/ 555818 w 1973551"/>
                <a:gd name="connsiteY4162" fmla="*/ 1891856 h 2918533"/>
                <a:gd name="connsiteX4163" fmla="*/ 556927 w 1973551"/>
                <a:gd name="connsiteY4163" fmla="*/ 1891203 h 2918533"/>
                <a:gd name="connsiteX4164" fmla="*/ 556731 w 1973551"/>
                <a:gd name="connsiteY4164" fmla="*/ 1890550 h 2918533"/>
                <a:gd name="connsiteX4165" fmla="*/ 554839 w 1973551"/>
                <a:gd name="connsiteY4165" fmla="*/ 1890746 h 2918533"/>
                <a:gd name="connsiteX4166" fmla="*/ 554643 w 1973551"/>
                <a:gd name="connsiteY4166" fmla="*/ 1890420 h 2918533"/>
                <a:gd name="connsiteX4167" fmla="*/ 554643 w 1973551"/>
                <a:gd name="connsiteY4167" fmla="*/ 1888723 h 2918533"/>
                <a:gd name="connsiteX4168" fmla="*/ 553925 w 1973551"/>
                <a:gd name="connsiteY4168" fmla="*/ 1888201 h 2918533"/>
                <a:gd name="connsiteX4169" fmla="*/ 553730 w 1973551"/>
                <a:gd name="connsiteY4169" fmla="*/ 1887223 h 2918533"/>
                <a:gd name="connsiteX4170" fmla="*/ 552816 w 1973551"/>
                <a:gd name="connsiteY4170" fmla="*/ 1886244 h 2918533"/>
                <a:gd name="connsiteX4171" fmla="*/ 552816 w 1973551"/>
                <a:gd name="connsiteY4171" fmla="*/ 1885265 h 2918533"/>
                <a:gd name="connsiteX4172" fmla="*/ 553534 w 1973551"/>
                <a:gd name="connsiteY4172" fmla="*/ 1884743 h 2918533"/>
                <a:gd name="connsiteX4173" fmla="*/ 554839 w 1973551"/>
                <a:gd name="connsiteY4173" fmla="*/ 1884547 h 2918533"/>
                <a:gd name="connsiteX4174" fmla="*/ 555948 w 1973551"/>
                <a:gd name="connsiteY4174" fmla="*/ 1885722 h 2918533"/>
                <a:gd name="connsiteX4175" fmla="*/ 556862 w 1973551"/>
                <a:gd name="connsiteY4175" fmla="*/ 1885722 h 2918533"/>
                <a:gd name="connsiteX4176" fmla="*/ 557058 w 1973551"/>
                <a:gd name="connsiteY4176" fmla="*/ 1885395 h 2918533"/>
                <a:gd name="connsiteX4177" fmla="*/ 558754 w 1973551"/>
                <a:gd name="connsiteY4177" fmla="*/ 1885722 h 2918533"/>
                <a:gd name="connsiteX4178" fmla="*/ 558950 w 1973551"/>
                <a:gd name="connsiteY4178" fmla="*/ 1888201 h 2918533"/>
                <a:gd name="connsiteX4179" fmla="*/ 560255 w 1973551"/>
                <a:gd name="connsiteY4179" fmla="*/ 1887875 h 2918533"/>
                <a:gd name="connsiteX4180" fmla="*/ 560842 w 1973551"/>
                <a:gd name="connsiteY4180" fmla="*/ 1887027 h 2918533"/>
                <a:gd name="connsiteX4181" fmla="*/ 562147 w 1973551"/>
                <a:gd name="connsiteY4181" fmla="*/ 1887223 h 2918533"/>
                <a:gd name="connsiteX4182" fmla="*/ 563061 w 1973551"/>
                <a:gd name="connsiteY4182" fmla="*/ 1886570 h 2918533"/>
                <a:gd name="connsiteX4183" fmla="*/ 562865 w 1973551"/>
                <a:gd name="connsiteY4183" fmla="*/ 1886244 h 2918533"/>
                <a:gd name="connsiteX4184" fmla="*/ 562278 w 1973551"/>
                <a:gd name="connsiteY4184" fmla="*/ 1886570 h 2918533"/>
                <a:gd name="connsiteX4185" fmla="*/ 561560 w 1973551"/>
                <a:gd name="connsiteY4185" fmla="*/ 1886374 h 2918533"/>
                <a:gd name="connsiteX4186" fmla="*/ 561168 w 1973551"/>
                <a:gd name="connsiteY4186" fmla="*/ 1885852 h 2918533"/>
                <a:gd name="connsiteX4187" fmla="*/ 561168 w 1973551"/>
                <a:gd name="connsiteY4187" fmla="*/ 1885330 h 2918533"/>
                <a:gd name="connsiteX4188" fmla="*/ 561560 w 1973551"/>
                <a:gd name="connsiteY4188" fmla="*/ 1885135 h 2918533"/>
                <a:gd name="connsiteX4189" fmla="*/ 561364 w 1973551"/>
                <a:gd name="connsiteY4189" fmla="*/ 1884808 h 2918533"/>
                <a:gd name="connsiteX4190" fmla="*/ 560451 w 1973551"/>
                <a:gd name="connsiteY4190" fmla="*/ 1884612 h 2918533"/>
                <a:gd name="connsiteX4191" fmla="*/ 560255 w 1973551"/>
                <a:gd name="connsiteY4191" fmla="*/ 1885591 h 2918533"/>
                <a:gd name="connsiteX4192" fmla="*/ 559863 w 1973551"/>
                <a:gd name="connsiteY4192" fmla="*/ 1885591 h 2918533"/>
                <a:gd name="connsiteX4193" fmla="*/ 559668 w 1973551"/>
                <a:gd name="connsiteY4193" fmla="*/ 1884612 h 2918533"/>
                <a:gd name="connsiteX4194" fmla="*/ 558558 w 1973551"/>
                <a:gd name="connsiteY4194" fmla="*/ 1884286 h 2918533"/>
                <a:gd name="connsiteX4195" fmla="*/ 558558 w 1973551"/>
                <a:gd name="connsiteY4195" fmla="*/ 1883764 h 2918533"/>
                <a:gd name="connsiteX4196" fmla="*/ 557971 w 1973551"/>
                <a:gd name="connsiteY4196" fmla="*/ 1883764 h 2918533"/>
                <a:gd name="connsiteX4197" fmla="*/ 557775 w 1973551"/>
                <a:gd name="connsiteY4197" fmla="*/ 1882394 h 2918533"/>
                <a:gd name="connsiteX4198" fmla="*/ 557058 w 1973551"/>
                <a:gd name="connsiteY4198" fmla="*/ 1881546 h 2918533"/>
                <a:gd name="connsiteX4199" fmla="*/ 554447 w 1973551"/>
                <a:gd name="connsiteY4199" fmla="*/ 1882720 h 2918533"/>
                <a:gd name="connsiteX4200" fmla="*/ 552751 w 1973551"/>
                <a:gd name="connsiteY4200" fmla="*/ 1882720 h 2918533"/>
                <a:gd name="connsiteX4201" fmla="*/ 551837 w 1973551"/>
                <a:gd name="connsiteY4201" fmla="*/ 1881219 h 2918533"/>
                <a:gd name="connsiteX4202" fmla="*/ 550532 w 1973551"/>
                <a:gd name="connsiteY4202" fmla="*/ 1880893 h 2918533"/>
                <a:gd name="connsiteX4203" fmla="*/ 549031 w 1973551"/>
                <a:gd name="connsiteY4203" fmla="*/ 1881741 h 2918533"/>
                <a:gd name="connsiteX4204" fmla="*/ 548314 w 1973551"/>
                <a:gd name="connsiteY4204" fmla="*/ 1881741 h 2918533"/>
                <a:gd name="connsiteX4205" fmla="*/ 547922 w 1973551"/>
                <a:gd name="connsiteY4205" fmla="*/ 1882590 h 2918533"/>
                <a:gd name="connsiteX4206" fmla="*/ 546421 w 1973551"/>
                <a:gd name="connsiteY4206" fmla="*/ 1882916 h 2918533"/>
                <a:gd name="connsiteX4207" fmla="*/ 545704 w 1973551"/>
                <a:gd name="connsiteY4207" fmla="*/ 1883764 h 2918533"/>
                <a:gd name="connsiteX4208" fmla="*/ 544594 w 1973551"/>
                <a:gd name="connsiteY4208" fmla="*/ 1884091 h 2918533"/>
                <a:gd name="connsiteX4209" fmla="*/ 544594 w 1973551"/>
                <a:gd name="connsiteY4209" fmla="*/ 1884743 h 2918533"/>
                <a:gd name="connsiteX4210" fmla="*/ 543877 w 1973551"/>
                <a:gd name="connsiteY4210" fmla="*/ 1885722 h 2918533"/>
                <a:gd name="connsiteX4211" fmla="*/ 542376 w 1973551"/>
                <a:gd name="connsiteY4211" fmla="*/ 1886896 h 2918533"/>
                <a:gd name="connsiteX4212" fmla="*/ 542376 w 1973551"/>
                <a:gd name="connsiteY4212" fmla="*/ 1887549 h 2918533"/>
                <a:gd name="connsiteX4213" fmla="*/ 541788 w 1973551"/>
                <a:gd name="connsiteY4213" fmla="*/ 1887745 h 2918533"/>
                <a:gd name="connsiteX4214" fmla="*/ 541201 w 1973551"/>
                <a:gd name="connsiteY4214" fmla="*/ 1888919 h 2918533"/>
                <a:gd name="connsiteX4215" fmla="*/ 540614 w 1973551"/>
                <a:gd name="connsiteY4215" fmla="*/ 1889115 h 2918533"/>
                <a:gd name="connsiteX4216" fmla="*/ 540418 w 1973551"/>
                <a:gd name="connsiteY4216" fmla="*/ 1890811 h 2918533"/>
                <a:gd name="connsiteX4217" fmla="*/ 540027 w 1973551"/>
                <a:gd name="connsiteY4217" fmla="*/ 1890811 h 2918533"/>
                <a:gd name="connsiteX4218" fmla="*/ 538526 w 1973551"/>
                <a:gd name="connsiteY4218" fmla="*/ 1892508 h 2918533"/>
                <a:gd name="connsiteX4219" fmla="*/ 536503 w 1973551"/>
                <a:gd name="connsiteY4219" fmla="*/ 1892508 h 2918533"/>
                <a:gd name="connsiteX4220" fmla="*/ 537221 w 1973551"/>
                <a:gd name="connsiteY4220" fmla="*/ 1889833 h 2918533"/>
                <a:gd name="connsiteX4221" fmla="*/ 538134 w 1973551"/>
                <a:gd name="connsiteY4221" fmla="*/ 1889180 h 2918533"/>
                <a:gd name="connsiteX4222" fmla="*/ 535002 w 1973551"/>
                <a:gd name="connsiteY4222" fmla="*/ 1888006 h 2918533"/>
                <a:gd name="connsiteX4223" fmla="*/ 534089 w 1973551"/>
                <a:gd name="connsiteY4223" fmla="*/ 1888658 h 2918533"/>
                <a:gd name="connsiteX4224" fmla="*/ 533893 w 1973551"/>
                <a:gd name="connsiteY4224" fmla="*/ 1890029 h 2918533"/>
                <a:gd name="connsiteX4225" fmla="*/ 533371 w 1973551"/>
                <a:gd name="connsiteY4225" fmla="*/ 1890224 h 2918533"/>
                <a:gd name="connsiteX4226" fmla="*/ 533175 w 1973551"/>
                <a:gd name="connsiteY4226" fmla="*/ 1891399 h 2918533"/>
                <a:gd name="connsiteX4227" fmla="*/ 531348 w 1973551"/>
                <a:gd name="connsiteY4227" fmla="*/ 1894074 h 2918533"/>
                <a:gd name="connsiteX4228" fmla="*/ 530239 w 1973551"/>
                <a:gd name="connsiteY4228" fmla="*/ 1894727 h 2918533"/>
                <a:gd name="connsiteX4229" fmla="*/ 527237 w 1973551"/>
                <a:gd name="connsiteY4229" fmla="*/ 1895053 h 2918533"/>
                <a:gd name="connsiteX4230" fmla="*/ 524627 w 1973551"/>
                <a:gd name="connsiteY4230" fmla="*/ 1897532 h 2918533"/>
                <a:gd name="connsiteX4231" fmla="*/ 521626 w 1973551"/>
                <a:gd name="connsiteY4231" fmla="*/ 1898054 h 2918533"/>
                <a:gd name="connsiteX4232" fmla="*/ 520908 w 1973551"/>
                <a:gd name="connsiteY4232" fmla="*/ 1898577 h 2918533"/>
                <a:gd name="connsiteX4233" fmla="*/ 518885 w 1973551"/>
                <a:gd name="connsiteY4233" fmla="*/ 1898577 h 2918533"/>
                <a:gd name="connsiteX4234" fmla="*/ 518167 w 1973551"/>
                <a:gd name="connsiteY4234" fmla="*/ 1898250 h 2918533"/>
                <a:gd name="connsiteX4235" fmla="*/ 518167 w 1973551"/>
                <a:gd name="connsiteY4235" fmla="*/ 1897728 h 2918533"/>
                <a:gd name="connsiteX4236" fmla="*/ 517645 w 1973551"/>
                <a:gd name="connsiteY4236" fmla="*/ 1897402 h 2918533"/>
                <a:gd name="connsiteX4237" fmla="*/ 516927 w 1973551"/>
                <a:gd name="connsiteY4237" fmla="*/ 1897402 h 2918533"/>
                <a:gd name="connsiteX4238" fmla="*/ 515427 w 1973551"/>
                <a:gd name="connsiteY4238" fmla="*/ 1898250 h 2918533"/>
                <a:gd name="connsiteX4239" fmla="*/ 511903 w 1973551"/>
                <a:gd name="connsiteY4239" fmla="*/ 1898250 h 2918533"/>
                <a:gd name="connsiteX4240" fmla="*/ 511185 w 1973551"/>
                <a:gd name="connsiteY4240" fmla="*/ 1897728 h 2918533"/>
                <a:gd name="connsiteX4241" fmla="*/ 510076 w 1973551"/>
                <a:gd name="connsiteY4241" fmla="*/ 1897728 h 2918533"/>
                <a:gd name="connsiteX4242" fmla="*/ 506552 w 1973551"/>
                <a:gd name="connsiteY4242" fmla="*/ 1899033 h 2918533"/>
                <a:gd name="connsiteX4243" fmla="*/ 505835 w 1973551"/>
                <a:gd name="connsiteY4243" fmla="*/ 1899881 h 2918533"/>
                <a:gd name="connsiteX4244" fmla="*/ 504921 w 1973551"/>
                <a:gd name="connsiteY4244" fmla="*/ 1900208 h 2918533"/>
                <a:gd name="connsiteX4245" fmla="*/ 503225 w 1973551"/>
                <a:gd name="connsiteY4245" fmla="*/ 1902035 h 2918533"/>
                <a:gd name="connsiteX4246" fmla="*/ 501724 w 1973551"/>
                <a:gd name="connsiteY4246" fmla="*/ 1902035 h 2918533"/>
                <a:gd name="connsiteX4247" fmla="*/ 501528 w 1973551"/>
                <a:gd name="connsiteY4247" fmla="*/ 1903014 h 2918533"/>
                <a:gd name="connsiteX4248" fmla="*/ 497091 w 1973551"/>
                <a:gd name="connsiteY4248" fmla="*/ 1903209 h 2918533"/>
                <a:gd name="connsiteX4249" fmla="*/ 496699 w 1973551"/>
                <a:gd name="connsiteY4249" fmla="*/ 1902687 h 2918533"/>
                <a:gd name="connsiteX4250" fmla="*/ 492588 w 1973551"/>
                <a:gd name="connsiteY4250" fmla="*/ 1902687 h 2918533"/>
                <a:gd name="connsiteX4251" fmla="*/ 492001 w 1973551"/>
                <a:gd name="connsiteY4251" fmla="*/ 1901187 h 2918533"/>
                <a:gd name="connsiteX4252" fmla="*/ 491283 w 1973551"/>
                <a:gd name="connsiteY4252" fmla="*/ 1900665 h 2918533"/>
                <a:gd name="connsiteX4253" fmla="*/ 491088 w 1973551"/>
                <a:gd name="connsiteY4253" fmla="*/ 1899816 h 2918533"/>
                <a:gd name="connsiteX4254" fmla="*/ 490174 w 1973551"/>
                <a:gd name="connsiteY4254" fmla="*/ 1898968 h 2918533"/>
                <a:gd name="connsiteX4255" fmla="*/ 490370 w 1973551"/>
                <a:gd name="connsiteY4255" fmla="*/ 1898446 h 2918533"/>
                <a:gd name="connsiteX4256" fmla="*/ 489978 w 1973551"/>
                <a:gd name="connsiteY4256" fmla="*/ 1898250 h 2918533"/>
                <a:gd name="connsiteX4257" fmla="*/ 489783 w 1973551"/>
                <a:gd name="connsiteY4257" fmla="*/ 1896945 h 2918533"/>
                <a:gd name="connsiteX4258" fmla="*/ 489065 w 1973551"/>
                <a:gd name="connsiteY4258" fmla="*/ 1896293 h 2918533"/>
                <a:gd name="connsiteX4259" fmla="*/ 488151 w 1973551"/>
                <a:gd name="connsiteY4259" fmla="*/ 1894139 h 2918533"/>
                <a:gd name="connsiteX4260" fmla="*/ 488347 w 1973551"/>
                <a:gd name="connsiteY4260" fmla="*/ 1892965 h 2918533"/>
                <a:gd name="connsiteX4261" fmla="*/ 488934 w 1973551"/>
                <a:gd name="connsiteY4261" fmla="*/ 1892312 h 2918533"/>
                <a:gd name="connsiteX4262" fmla="*/ 488934 w 1973551"/>
                <a:gd name="connsiteY4262" fmla="*/ 1890811 h 2918533"/>
                <a:gd name="connsiteX4263" fmla="*/ 488543 w 1973551"/>
                <a:gd name="connsiteY4263" fmla="*/ 1890485 h 2918533"/>
                <a:gd name="connsiteX4264" fmla="*/ 488739 w 1973551"/>
                <a:gd name="connsiteY4264" fmla="*/ 1888658 h 2918533"/>
                <a:gd name="connsiteX4265" fmla="*/ 489456 w 1973551"/>
                <a:gd name="connsiteY4265" fmla="*/ 1888006 h 2918533"/>
                <a:gd name="connsiteX4266" fmla="*/ 489456 w 1973551"/>
                <a:gd name="connsiteY4266" fmla="*/ 1887027 h 2918533"/>
                <a:gd name="connsiteX4267" fmla="*/ 490957 w 1973551"/>
                <a:gd name="connsiteY4267" fmla="*/ 1884482 h 2918533"/>
                <a:gd name="connsiteX4268" fmla="*/ 491349 w 1973551"/>
                <a:gd name="connsiteY4268" fmla="*/ 1882785 h 2918533"/>
                <a:gd name="connsiteX4269" fmla="*/ 493959 w 1973551"/>
                <a:gd name="connsiteY4269" fmla="*/ 1881415 h 2918533"/>
                <a:gd name="connsiteX4270" fmla="*/ 495068 w 1973551"/>
                <a:gd name="connsiteY4270" fmla="*/ 1879066 h 2918533"/>
                <a:gd name="connsiteX4271" fmla="*/ 496373 w 1973551"/>
                <a:gd name="connsiteY4271" fmla="*/ 1878218 h 2918533"/>
                <a:gd name="connsiteX4272" fmla="*/ 496373 w 1973551"/>
                <a:gd name="connsiteY4272" fmla="*/ 1877696 h 2918533"/>
                <a:gd name="connsiteX4273" fmla="*/ 501593 w 1973551"/>
                <a:gd name="connsiteY4273" fmla="*/ 1875347 h 2918533"/>
                <a:gd name="connsiteX4274" fmla="*/ 501985 w 1973551"/>
                <a:gd name="connsiteY4274" fmla="*/ 1874498 h 2918533"/>
                <a:gd name="connsiteX4275" fmla="*/ 505313 w 1973551"/>
                <a:gd name="connsiteY4275" fmla="*/ 1872476 h 2918533"/>
                <a:gd name="connsiteX4276" fmla="*/ 506422 w 1973551"/>
                <a:gd name="connsiteY4276" fmla="*/ 1871105 h 2918533"/>
                <a:gd name="connsiteX4277" fmla="*/ 506226 w 1973551"/>
                <a:gd name="connsiteY4277" fmla="*/ 1870453 h 2918533"/>
                <a:gd name="connsiteX4278" fmla="*/ 507335 w 1973551"/>
                <a:gd name="connsiteY4278" fmla="*/ 1869931 h 2918533"/>
                <a:gd name="connsiteX4279" fmla="*/ 507335 w 1973551"/>
                <a:gd name="connsiteY4279" fmla="*/ 1869278 h 2918533"/>
                <a:gd name="connsiteX4280" fmla="*/ 508053 w 1973551"/>
                <a:gd name="connsiteY4280" fmla="*/ 1868626 h 2918533"/>
                <a:gd name="connsiteX4281" fmla="*/ 508053 w 1973551"/>
                <a:gd name="connsiteY4281" fmla="*/ 1866146 h 2918533"/>
                <a:gd name="connsiteX4282" fmla="*/ 508967 w 1973551"/>
                <a:gd name="connsiteY4282" fmla="*/ 1864776 h 2918533"/>
                <a:gd name="connsiteX4283" fmla="*/ 508967 w 1973551"/>
                <a:gd name="connsiteY4283" fmla="*/ 1863601 h 2918533"/>
                <a:gd name="connsiteX4284" fmla="*/ 509684 w 1973551"/>
                <a:gd name="connsiteY4284" fmla="*/ 1863079 h 2918533"/>
                <a:gd name="connsiteX4285" fmla="*/ 509684 w 1973551"/>
                <a:gd name="connsiteY4285" fmla="*/ 1860730 h 2918533"/>
                <a:gd name="connsiteX4286" fmla="*/ 510272 w 1973551"/>
                <a:gd name="connsiteY4286" fmla="*/ 1860078 h 2918533"/>
                <a:gd name="connsiteX4287" fmla="*/ 510989 w 1973551"/>
                <a:gd name="connsiteY4287" fmla="*/ 1860078 h 2918533"/>
                <a:gd name="connsiteX4288" fmla="*/ 511903 w 1973551"/>
                <a:gd name="connsiteY4288" fmla="*/ 1858903 h 2918533"/>
                <a:gd name="connsiteX4289" fmla="*/ 511903 w 1973551"/>
                <a:gd name="connsiteY4289" fmla="*/ 1857207 h 2918533"/>
                <a:gd name="connsiteX4290" fmla="*/ 511511 w 1973551"/>
                <a:gd name="connsiteY4290" fmla="*/ 1857011 h 2918533"/>
                <a:gd name="connsiteX4291" fmla="*/ 511903 w 1973551"/>
                <a:gd name="connsiteY4291" fmla="*/ 1855836 h 2918533"/>
                <a:gd name="connsiteX4292" fmla="*/ 510794 w 1973551"/>
                <a:gd name="connsiteY4292" fmla="*/ 1855184 h 2918533"/>
                <a:gd name="connsiteX4293" fmla="*/ 510402 w 1973551"/>
                <a:gd name="connsiteY4293" fmla="*/ 1854009 h 2918533"/>
                <a:gd name="connsiteX4294" fmla="*/ 510989 w 1973551"/>
                <a:gd name="connsiteY4294" fmla="*/ 1853683 h 2918533"/>
                <a:gd name="connsiteX4295" fmla="*/ 513208 w 1973551"/>
                <a:gd name="connsiteY4295" fmla="*/ 1854009 h 2918533"/>
                <a:gd name="connsiteX4296" fmla="*/ 513795 w 1973551"/>
                <a:gd name="connsiteY4296" fmla="*/ 1853487 h 2918533"/>
                <a:gd name="connsiteX4297" fmla="*/ 515100 w 1973551"/>
                <a:gd name="connsiteY4297" fmla="*/ 1850942 h 2918533"/>
                <a:gd name="connsiteX4298" fmla="*/ 515100 w 1973551"/>
                <a:gd name="connsiteY4298" fmla="*/ 1848267 h 2918533"/>
                <a:gd name="connsiteX4299" fmla="*/ 515818 w 1973551"/>
                <a:gd name="connsiteY4299" fmla="*/ 1847745 h 2918533"/>
                <a:gd name="connsiteX4300" fmla="*/ 515818 w 1973551"/>
                <a:gd name="connsiteY4300" fmla="*/ 1847223 h 2918533"/>
                <a:gd name="connsiteX4301" fmla="*/ 516732 w 1973551"/>
                <a:gd name="connsiteY4301" fmla="*/ 1846571 h 2918533"/>
                <a:gd name="connsiteX4302" fmla="*/ 517841 w 1973551"/>
                <a:gd name="connsiteY4302" fmla="*/ 1846375 h 2918533"/>
                <a:gd name="connsiteX4303" fmla="*/ 525671 w 1973551"/>
                <a:gd name="connsiteY4303" fmla="*/ 1846571 h 2918533"/>
                <a:gd name="connsiteX4304" fmla="*/ 525867 w 1973551"/>
                <a:gd name="connsiteY4304" fmla="*/ 1847092 h 2918533"/>
                <a:gd name="connsiteX4305" fmla="*/ 528086 w 1973551"/>
                <a:gd name="connsiteY4305" fmla="*/ 1847615 h 2918533"/>
                <a:gd name="connsiteX4306" fmla="*/ 528999 w 1973551"/>
                <a:gd name="connsiteY4306" fmla="*/ 1848267 h 2918533"/>
                <a:gd name="connsiteX4307" fmla="*/ 532327 w 1973551"/>
                <a:gd name="connsiteY4307" fmla="*/ 1848463 h 2918533"/>
                <a:gd name="connsiteX4308" fmla="*/ 534937 w 1973551"/>
                <a:gd name="connsiteY4308" fmla="*/ 1848137 h 2918533"/>
                <a:gd name="connsiteX4309" fmla="*/ 537156 w 1973551"/>
                <a:gd name="connsiteY4309" fmla="*/ 1846962 h 2918533"/>
                <a:gd name="connsiteX4310" fmla="*/ 539961 w 1973551"/>
                <a:gd name="connsiteY4310" fmla="*/ 1846309 h 2918533"/>
                <a:gd name="connsiteX4311" fmla="*/ 541266 w 1973551"/>
                <a:gd name="connsiteY4311" fmla="*/ 1844939 h 2918533"/>
                <a:gd name="connsiteX4312" fmla="*/ 541658 w 1973551"/>
                <a:gd name="connsiteY4312" fmla="*/ 1842590 h 2918533"/>
                <a:gd name="connsiteX4313" fmla="*/ 542245 w 1973551"/>
                <a:gd name="connsiteY4313" fmla="*/ 1842394 h 2918533"/>
                <a:gd name="connsiteX4314" fmla="*/ 542963 w 1973551"/>
                <a:gd name="connsiteY4314" fmla="*/ 1841024 h 2918533"/>
                <a:gd name="connsiteX4315" fmla="*/ 543681 w 1973551"/>
                <a:gd name="connsiteY4315" fmla="*/ 1840502 h 2918533"/>
                <a:gd name="connsiteX4316" fmla="*/ 544072 w 1973551"/>
                <a:gd name="connsiteY4316" fmla="*/ 1839132 h 2918533"/>
                <a:gd name="connsiteX4317" fmla="*/ 547204 w 1973551"/>
                <a:gd name="connsiteY4317" fmla="*/ 1837761 h 2918533"/>
                <a:gd name="connsiteX4318" fmla="*/ 548118 w 1973551"/>
                <a:gd name="connsiteY4318" fmla="*/ 1836783 h 2918533"/>
                <a:gd name="connsiteX4319" fmla="*/ 551250 w 1973551"/>
                <a:gd name="connsiteY4319" fmla="*/ 1836783 h 2918533"/>
                <a:gd name="connsiteX4320" fmla="*/ 551642 w 1973551"/>
                <a:gd name="connsiteY4320" fmla="*/ 1836261 h 2918533"/>
                <a:gd name="connsiteX4321" fmla="*/ 552359 w 1973551"/>
                <a:gd name="connsiteY4321" fmla="*/ 1836065 h 2918533"/>
                <a:gd name="connsiteX4322" fmla="*/ 552555 w 1973551"/>
                <a:gd name="connsiteY4322" fmla="*/ 1834695 h 2918533"/>
                <a:gd name="connsiteX4323" fmla="*/ 553469 w 1973551"/>
                <a:gd name="connsiteY4323" fmla="*/ 1834173 h 2918533"/>
                <a:gd name="connsiteX4324" fmla="*/ 553860 w 1973551"/>
                <a:gd name="connsiteY4324" fmla="*/ 1832672 h 2918533"/>
                <a:gd name="connsiteX4325" fmla="*/ 554578 w 1973551"/>
                <a:gd name="connsiteY4325" fmla="*/ 1832346 h 2918533"/>
                <a:gd name="connsiteX4326" fmla="*/ 554774 w 1973551"/>
                <a:gd name="connsiteY4326" fmla="*/ 1830975 h 2918533"/>
                <a:gd name="connsiteX4327" fmla="*/ 554252 w 1973551"/>
                <a:gd name="connsiteY4327" fmla="*/ 1830453 h 2918533"/>
                <a:gd name="connsiteX4328" fmla="*/ 554252 w 1973551"/>
                <a:gd name="connsiteY4328" fmla="*/ 1829801 h 2918533"/>
                <a:gd name="connsiteX4329" fmla="*/ 557384 w 1973551"/>
                <a:gd name="connsiteY4329" fmla="*/ 1829996 h 2918533"/>
                <a:gd name="connsiteX4330" fmla="*/ 557971 w 1973551"/>
                <a:gd name="connsiteY4330" fmla="*/ 1829148 h 2918533"/>
                <a:gd name="connsiteX4331" fmla="*/ 557971 w 1973551"/>
                <a:gd name="connsiteY4331" fmla="*/ 1828169 h 2918533"/>
                <a:gd name="connsiteX4332" fmla="*/ 559080 w 1973551"/>
                <a:gd name="connsiteY4332" fmla="*/ 1827517 h 2918533"/>
                <a:gd name="connsiteX4333" fmla="*/ 559602 w 1973551"/>
                <a:gd name="connsiteY4333" fmla="*/ 1826016 h 2918533"/>
                <a:gd name="connsiteX4334" fmla="*/ 559407 w 1973551"/>
                <a:gd name="connsiteY4334" fmla="*/ 1823471 h 2918533"/>
                <a:gd name="connsiteX4335" fmla="*/ 558297 w 1973551"/>
                <a:gd name="connsiteY4335" fmla="*/ 1821775 h 2918533"/>
                <a:gd name="connsiteX4336" fmla="*/ 557710 w 1973551"/>
                <a:gd name="connsiteY4336" fmla="*/ 1821579 h 2918533"/>
                <a:gd name="connsiteX4337" fmla="*/ 557710 w 1973551"/>
                <a:gd name="connsiteY4337" fmla="*/ 1820731 h 2918533"/>
                <a:gd name="connsiteX4338" fmla="*/ 556405 w 1973551"/>
                <a:gd name="connsiteY4338" fmla="*/ 1820209 h 2918533"/>
                <a:gd name="connsiteX4339" fmla="*/ 556405 w 1973551"/>
                <a:gd name="connsiteY4339" fmla="*/ 1819687 h 2918533"/>
                <a:gd name="connsiteX4340" fmla="*/ 557319 w 1973551"/>
                <a:gd name="connsiteY4340" fmla="*/ 1819687 h 2918533"/>
                <a:gd name="connsiteX4341" fmla="*/ 556405 w 1973551"/>
                <a:gd name="connsiteY4341" fmla="*/ 1817338 h 2918533"/>
                <a:gd name="connsiteX4342" fmla="*/ 556014 w 1973551"/>
                <a:gd name="connsiteY4342" fmla="*/ 1817011 h 2918533"/>
                <a:gd name="connsiteX4343" fmla="*/ 553795 w 1973551"/>
                <a:gd name="connsiteY4343" fmla="*/ 1817011 h 2918533"/>
                <a:gd name="connsiteX4344" fmla="*/ 553208 w 1973551"/>
                <a:gd name="connsiteY4344" fmla="*/ 1818186 h 2918533"/>
                <a:gd name="connsiteX4345" fmla="*/ 552490 w 1973551"/>
                <a:gd name="connsiteY4345" fmla="*/ 1818512 h 2918533"/>
                <a:gd name="connsiteX4346" fmla="*/ 550076 w 1973551"/>
                <a:gd name="connsiteY4346" fmla="*/ 1821383 h 2918533"/>
                <a:gd name="connsiteX4347" fmla="*/ 547661 w 1973551"/>
                <a:gd name="connsiteY4347" fmla="*/ 1822362 h 2918533"/>
                <a:gd name="connsiteX4348" fmla="*/ 547465 w 1973551"/>
                <a:gd name="connsiteY4348" fmla="*/ 1823014 h 2918533"/>
                <a:gd name="connsiteX4349" fmla="*/ 546748 w 1973551"/>
                <a:gd name="connsiteY4349" fmla="*/ 1823537 h 2918533"/>
                <a:gd name="connsiteX4350" fmla="*/ 546748 w 1973551"/>
                <a:gd name="connsiteY4350" fmla="*/ 1824058 h 2918533"/>
                <a:gd name="connsiteX4351" fmla="*/ 544333 w 1973551"/>
                <a:gd name="connsiteY4351" fmla="*/ 1824385 h 2918533"/>
                <a:gd name="connsiteX4352" fmla="*/ 544138 w 1973551"/>
                <a:gd name="connsiteY4352" fmla="*/ 1824907 h 2918533"/>
                <a:gd name="connsiteX4353" fmla="*/ 541005 w 1973551"/>
                <a:gd name="connsiteY4353" fmla="*/ 1824581 h 2918533"/>
                <a:gd name="connsiteX4354" fmla="*/ 540810 w 1973551"/>
                <a:gd name="connsiteY4354" fmla="*/ 1824907 h 2918533"/>
                <a:gd name="connsiteX4355" fmla="*/ 538591 w 1973551"/>
                <a:gd name="connsiteY4355" fmla="*/ 1825429 h 2918533"/>
                <a:gd name="connsiteX4356" fmla="*/ 537873 w 1973551"/>
                <a:gd name="connsiteY4356" fmla="*/ 1826277 h 2918533"/>
                <a:gd name="connsiteX4357" fmla="*/ 537286 w 1973551"/>
                <a:gd name="connsiteY4357" fmla="*/ 1826277 h 2918533"/>
                <a:gd name="connsiteX4358" fmla="*/ 537286 w 1973551"/>
                <a:gd name="connsiteY4358" fmla="*/ 1827125 h 2918533"/>
                <a:gd name="connsiteX4359" fmla="*/ 534676 w 1973551"/>
                <a:gd name="connsiteY4359" fmla="*/ 1827647 h 2918533"/>
                <a:gd name="connsiteX4360" fmla="*/ 534285 w 1973551"/>
                <a:gd name="connsiteY4360" fmla="*/ 1828169 h 2918533"/>
                <a:gd name="connsiteX4361" fmla="*/ 533175 w 1973551"/>
                <a:gd name="connsiteY4361" fmla="*/ 1828496 h 2918533"/>
                <a:gd name="connsiteX4362" fmla="*/ 531479 w 1973551"/>
                <a:gd name="connsiteY4362" fmla="*/ 1828692 h 2918533"/>
                <a:gd name="connsiteX4363" fmla="*/ 531087 w 1973551"/>
                <a:gd name="connsiteY4363" fmla="*/ 1829866 h 2918533"/>
                <a:gd name="connsiteX4364" fmla="*/ 529782 w 1973551"/>
                <a:gd name="connsiteY4364" fmla="*/ 1829540 h 2918533"/>
                <a:gd name="connsiteX4365" fmla="*/ 527564 w 1973551"/>
                <a:gd name="connsiteY4365" fmla="*/ 1829540 h 2918533"/>
                <a:gd name="connsiteX4366" fmla="*/ 526454 w 1973551"/>
                <a:gd name="connsiteY4366" fmla="*/ 1829735 h 2918533"/>
                <a:gd name="connsiteX4367" fmla="*/ 526259 w 1973551"/>
                <a:gd name="connsiteY4367" fmla="*/ 1830062 h 2918533"/>
                <a:gd name="connsiteX4368" fmla="*/ 523648 w 1973551"/>
                <a:gd name="connsiteY4368" fmla="*/ 1829735 h 2918533"/>
                <a:gd name="connsiteX4369" fmla="*/ 523061 w 1973551"/>
                <a:gd name="connsiteY4369" fmla="*/ 1830062 h 2918533"/>
                <a:gd name="connsiteX4370" fmla="*/ 522865 w 1973551"/>
                <a:gd name="connsiteY4370" fmla="*/ 1831236 h 2918533"/>
                <a:gd name="connsiteX4371" fmla="*/ 522148 w 1973551"/>
                <a:gd name="connsiteY4371" fmla="*/ 1831236 h 2918533"/>
                <a:gd name="connsiteX4372" fmla="*/ 521038 w 1973551"/>
                <a:gd name="connsiteY4372" fmla="*/ 1832606 h 2918533"/>
                <a:gd name="connsiteX4373" fmla="*/ 520125 w 1973551"/>
                <a:gd name="connsiteY4373" fmla="*/ 1832606 h 2918533"/>
                <a:gd name="connsiteX4374" fmla="*/ 518624 w 1973551"/>
                <a:gd name="connsiteY4374" fmla="*/ 1833977 h 2918533"/>
                <a:gd name="connsiteX4375" fmla="*/ 516927 w 1973551"/>
                <a:gd name="connsiteY4375" fmla="*/ 1833977 h 2918533"/>
                <a:gd name="connsiteX4376" fmla="*/ 516210 w 1973551"/>
                <a:gd name="connsiteY4376" fmla="*/ 1832998 h 2918533"/>
                <a:gd name="connsiteX4377" fmla="*/ 516210 w 1973551"/>
                <a:gd name="connsiteY4377" fmla="*/ 1832150 h 2918533"/>
                <a:gd name="connsiteX4378" fmla="*/ 514905 w 1973551"/>
                <a:gd name="connsiteY4378" fmla="*/ 1831497 h 2918533"/>
                <a:gd name="connsiteX4379" fmla="*/ 514513 w 1973551"/>
                <a:gd name="connsiteY4379" fmla="*/ 1832019 h 2918533"/>
                <a:gd name="connsiteX4380" fmla="*/ 515231 w 1973551"/>
                <a:gd name="connsiteY4380" fmla="*/ 1832672 h 2918533"/>
                <a:gd name="connsiteX4381" fmla="*/ 515035 w 1973551"/>
                <a:gd name="connsiteY4381" fmla="*/ 1832998 h 2918533"/>
                <a:gd name="connsiteX4382" fmla="*/ 513339 w 1973551"/>
                <a:gd name="connsiteY4382" fmla="*/ 1832672 h 2918533"/>
                <a:gd name="connsiteX4383" fmla="*/ 513143 w 1973551"/>
                <a:gd name="connsiteY4383" fmla="*/ 1832019 h 2918533"/>
                <a:gd name="connsiteX4384" fmla="*/ 513730 w 1973551"/>
                <a:gd name="connsiteY4384" fmla="*/ 1831367 h 2918533"/>
                <a:gd name="connsiteX4385" fmla="*/ 512817 w 1973551"/>
                <a:gd name="connsiteY4385" fmla="*/ 1830714 h 2918533"/>
                <a:gd name="connsiteX4386" fmla="*/ 512817 w 1973551"/>
                <a:gd name="connsiteY4386" fmla="*/ 1829409 h 2918533"/>
                <a:gd name="connsiteX4387" fmla="*/ 512425 w 1973551"/>
                <a:gd name="connsiteY4387" fmla="*/ 1829083 h 2918533"/>
                <a:gd name="connsiteX4388" fmla="*/ 511120 w 1973551"/>
                <a:gd name="connsiteY4388" fmla="*/ 1829083 h 2918533"/>
                <a:gd name="connsiteX4389" fmla="*/ 510924 w 1973551"/>
                <a:gd name="connsiteY4389" fmla="*/ 1829931 h 2918533"/>
                <a:gd name="connsiteX4390" fmla="*/ 510206 w 1973551"/>
                <a:gd name="connsiteY4390" fmla="*/ 1829605 h 2918533"/>
                <a:gd name="connsiteX4391" fmla="*/ 509489 w 1973551"/>
                <a:gd name="connsiteY4391" fmla="*/ 1829801 h 2918533"/>
                <a:gd name="connsiteX4392" fmla="*/ 509097 w 1973551"/>
                <a:gd name="connsiteY4392" fmla="*/ 1829279 h 2918533"/>
                <a:gd name="connsiteX4393" fmla="*/ 507988 w 1973551"/>
                <a:gd name="connsiteY4393" fmla="*/ 1828952 h 2918533"/>
                <a:gd name="connsiteX4394" fmla="*/ 507792 w 1973551"/>
                <a:gd name="connsiteY4394" fmla="*/ 1827778 h 2918533"/>
                <a:gd name="connsiteX4395" fmla="*/ 507074 w 1973551"/>
                <a:gd name="connsiteY4395" fmla="*/ 1827582 h 2918533"/>
                <a:gd name="connsiteX4396" fmla="*/ 506879 w 1973551"/>
                <a:gd name="connsiteY4396" fmla="*/ 1828235 h 2918533"/>
                <a:gd name="connsiteX4397" fmla="*/ 507270 w 1973551"/>
                <a:gd name="connsiteY4397" fmla="*/ 1828430 h 2918533"/>
                <a:gd name="connsiteX4398" fmla="*/ 507074 w 1973551"/>
                <a:gd name="connsiteY4398" fmla="*/ 1829409 h 2918533"/>
                <a:gd name="connsiteX4399" fmla="*/ 507662 w 1973551"/>
                <a:gd name="connsiteY4399" fmla="*/ 1829931 h 2918533"/>
                <a:gd name="connsiteX4400" fmla="*/ 507662 w 1973551"/>
                <a:gd name="connsiteY4400" fmla="*/ 1831432 h 2918533"/>
                <a:gd name="connsiteX4401" fmla="*/ 508379 w 1973551"/>
                <a:gd name="connsiteY4401" fmla="*/ 1831628 h 2918533"/>
                <a:gd name="connsiteX4402" fmla="*/ 509097 w 1973551"/>
                <a:gd name="connsiteY4402" fmla="*/ 1830975 h 2918533"/>
                <a:gd name="connsiteX4403" fmla="*/ 510206 w 1973551"/>
                <a:gd name="connsiteY4403" fmla="*/ 1831497 h 2918533"/>
                <a:gd name="connsiteX4404" fmla="*/ 510598 w 1973551"/>
                <a:gd name="connsiteY4404" fmla="*/ 1832998 h 2918533"/>
                <a:gd name="connsiteX4405" fmla="*/ 510989 w 1973551"/>
                <a:gd name="connsiteY4405" fmla="*/ 1833194 h 2918533"/>
                <a:gd name="connsiteX4406" fmla="*/ 510989 w 1973551"/>
                <a:gd name="connsiteY4406" fmla="*/ 1834695 h 2918533"/>
                <a:gd name="connsiteX4407" fmla="*/ 509880 w 1973551"/>
                <a:gd name="connsiteY4407" fmla="*/ 1835217 h 2918533"/>
                <a:gd name="connsiteX4408" fmla="*/ 509684 w 1973551"/>
                <a:gd name="connsiteY4408" fmla="*/ 1835739 h 2918533"/>
                <a:gd name="connsiteX4409" fmla="*/ 507988 w 1973551"/>
                <a:gd name="connsiteY4409" fmla="*/ 1835543 h 2918533"/>
                <a:gd name="connsiteX4410" fmla="*/ 507792 w 1973551"/>
                <a:gd name="connsiteY4410" fmla="*/ 1835869 h 2918533"/>
                <a:gd name="connsiteX4411" fmla="*/ 507074 w 1973551"/>
                <a:gd name="connsiteY4411" fmla="*/ 1835869 h 2918533"/>
                <a:gd name="connsiteX4412" fmla="*/ 506879 w 1973551"/>
                <a:gd name="connsiteY4412" fmla="*/ 1837566 h 2918533"/>
                <a:gd name="connsiteX4413" fmla="*/ 505769 w 1973551"/>
                <a:gd name="connsiteY4413" fmla="*/ 1837892 h 2918533"/>
                <a:gd name="connsiteX4414" fmla="*/ 505769 w 1973551"/>
                <a:gd name="connsiteY4414" fmla="*/ 1838740 h 2918533"/>
                <a:gd name="connsiteX4415" fmla="*/ 505052 w 1973551"/>
                <a:gd name="connsiteY4415" fmla="*/ 1839262 h 2918533"/>
                <a:gd name="connsiteX4416" fmla="*/ 502246 w 1973551"/>
                <a:gd name="connsiteY4416" fmla="*/ 1838936 h 2918533"/>
                <a:gd name="connsiteX4417" fmla="*/ 500549 w 1973551"/>
                <a:gd name="connsiteY4417" fmla="*/ 1839262 h 2918533"/>
                <a:gd name="connsiteX4418" fmla="*/ 499636 w 1973551"/>
                <a:gd name="connsiteY4418" fmla="*/ 1838740 h 2918533"/>
                <a:gd name="connsiteX4419" fmla="*/ 499636 w 1973551"/>
                <a:gd name="connsiteY4419" fmla="*/ 1838218 h 2918533"/>
                <a:gd name="connsiteX4420" fmla="*/ 499114 w 1973551"/>
                <a:gd name="connsiteY4420" fmla="*/ 1837892 h 2918533"/>
                <a:gd name="connsiteX4421" fmla="*/ 498200 w 1973551"/>
                <a:gd name="connsiteY4421" fmla="*/ 1838740 h 2918533"/>
                <a:gd name="connsiteX4422" fmla="*/ 496373 w 1973551"/>
                <a:gd name="connsiteY4422" fmla="*/ 1838740 h 2918533"/>
                <a:gd name="connsiteX4423" fmla="*/ 496177 w 1973551"/>
                <a:gd name="connsiteY4423" fmla="*/ 1837892 h 2918533"/>
                <a:gd name="connsiteX4424" fmla="*/ 495068 w 1973551"/>
                <a:gd name="connsiteY4424" fmla="*/ 1837696 h 2918533"/>
                <a:gd name="connsiteX4425" fmla="*/ 493241 w 1973551"/>
                <a:gd name="connsiteY4425" fmla="*/ 1838544 h 2918533"/>
                <a:gd name="connsiteX4426" fmla="*/ 493632 w 1973551"/>
                <a:gd name="connsiteY4426" fmla="*/ 1839067 h 2918533"/>
                <a:gd name="connsiteX4427" fmla="*/ 493437 w 1973551"/>
                <a:gd name="connsiteY4427" fmla="*/ 1840241 h 2918533"/>
                <a:gd name="connsiteX4428" fmla="*/ 494024 w 1973551"/>
                <a:gd name="connsiteY4428" fmla="*/ 1840567 h 2918533"/>
                <a:gd name="connsiteX4429" fmla="*/ 494024 w 1973551"/>
                <a:gd name="connsiteY4429" fmla="*/ 1841220 h 2918533"/>
                <a:gd name="connsiteX4430" fmla="*/ 489913 w 1973551"/>
                <a:gd name="connsiteY4430" fmla="*/ 1841416 h 2918533"/>
                <a:gd name="connsiteX4431" fmla="*/ 489717 w 1973551"/>
                <a:gd name="connsiteY4431" fmla="*/ 1840045 h 2918533"/>
                <a:gd name="connsiteX4432" fmla="*/ 488412 w 1973551"/>
                <a:gd name="connsiteY4432" fmla="*/ 1840241 h 2918533"/>
                <a:gd name="connsiteX4433" fmla="*/ 488021 w 1973551"/>
                <a:gd name="connsiteY4433" fmla="*/ 1839915 h 2918533"/>
                <a:gd name="connsiteX4434" fmla="*/ 488021 w 1973551"/>
                <a:gd name="connsiteY4434" fmla="*/ 1839067 h 2918533"/>
                <a:gd name="connsiteX4435" fmla="*/ 487303 w 1973551"/>
                <a:gd name="connsiteY4435" fmla="*/ 1838740 h 2918533"/>
                <a:gd name="connsiteX4436" fmla="*/ 487499 w 1973551"/>
                <a:gd name="connsiteY4436" fmla="*/ 1836913 h 2918533"/>
                <a:gd name="connsiteX4437" fmla="*/ 488412 w 1973551"/>
                <a:gd name="connsiteY4437" fmla="*/ 1836717 h 2918533"/>
                <a:gd name="connsiteX4438" fmla="*/ 488608 w 1973551"/>
                <a:gd name="connsiteY4438" fmla="*/ 1835347 h 2918533"/>
                <a:gd name="connsiteX4439" fmla="*/ 486912 w 1973551"/>
                <a:gd name="connsiteY4439" fmla="*/ 1835151 h 2918533"/>
                <a:gd name="connsiteX4440" fmla="*/ 486324 w 1973551"/>
                <a:gd name="connsiteY4440" fmla="*/ 1834499 h 2918533"/>
                <a:gd name="connsiteX4441" fmla="*/ 485737 w 1973551"/>
                <a:gd name="connsiteY4441" fmla="*/ 1834695 h 2918533"/>
                <a:gd name="connsiteX4442" fmla="*/ 485737 w 1973551"/>
                <a:gd name="connsiteY4442" fmla="*/ 1835347 h 2918533"/>
                <a:gd name="connsiteX4443" fmla="*/ 485150 w 1973551"/>
                <a:gd name="connsiteY4443" fmla="*/ 1835869 h 2918533"/>
                <a:gd name="connsiteX4444" fmla="*/ 484040 w 1973551"/>
                <a:gd name="connsiteY4444" fmla="*/ 1834695 h 2918533"/>
                <a:gd name="connsiteX4445" fmla="*/ 482735 w 1973551"/>
                <a:gd name="connsiteY4445" fmla="*/ 1835217 h 2918533"/>
                <a:gd name="connsiteX4446" fmla="*/ 483453 w 1973551"/>
                <a:gd name="connsiteY4446" fmla="*/ 1835869 h 2918533"/>
                <a:gd name="connsiteX4447" fmla="*/ 484367 w 1973551"/>
                <a:gd name="connsiteY4447" fmla="*/ 1835869 h 2918533"/>
                <a:gd name="connsiteX4448" fmla="*/ 484562 w 1973551"/>
                <a:gd name="connsiteY4448" fmla="*/ 1837240 h 2918533"/>
                <a:gd name="connsiteX4449" fmla="*/ 483453 w 1973551"/>
                <a:gd name="connsiteY4449" fmla="*/ 1836717 h 2918533"/>
                <a:gd name="connsiteX4450" fmla="*/ 482735 w 1973551"/>
                <a:gd name="connsiteY4450" fmla="*/ 1837044 h 2918533"/>
                <a:gd name="connsiteX4451" fmla="*/ 480908 w 1973551"/>
                <a:gd name="connsiteY4451" fmla="*/ 1836848 h 2918533"/>
                <a:gd name="connsiteX4452" fmla="*/ 480321 w 1973551"/>
                <a:gd name="connsiteY4452" fmla="*/ 1836326 h 2918533"/>
                <a:gd name="connsiteX4453" fmla="*/ 479212 w 1973551"/>
                <a:gd name="connsiteY4453" fmla="*/ 1836848 h 2918533"/>
                <a:gd name="connsiteX4454" fmla="*/ 479016 w 1973551"/>
                <a:gd name="connsiteY4454" fmla="*/ 1837370 h 2918533"/>
                <a:gd name="connsiteX4455" fmla="*/ 478102 w 1973551"/>
                <a:gd name="connsiteY4455" fmla="*/ 1837566 h 2918533"/>
                <a:gd name="connsiteX4456" fmla="*/ 477907 w 1973551"/>
                <a:gd name="connsiteY4456" fmla="*/ 1838088 h 2918533"/>
                <a:gd name="connsiteX4457" fmla="*/ 476993 w 1973551"/>
                <a:gd name="connsiteY4457" fmla="*/ 1838284 h 2918533"/>
                <a:gd name="connsiteX4458" fmla="*/ 476471 w 1973551"/>
                <a:gd name="connsiteY4458" fmla="*/ 1837109 h 2918533"/>
                <a:gd name="connsiteX4459" fmla="*/ 475166 w 1973551"/>
                <a:gd name="connsiteY4459" fmla="*/ 1836783 h 2918533"/>
                <a:gd name="connsiteX4460" fmla="*/ 475362 w 1973551"/>
                <a:gd name="connsiteY4460" fmla="*/ 1833912 h 2918533"/>
                <a:gd name="connsiteX4461" fmla="*/ 474253 w 1973551"/>
                <a:gd name="connsiteY4461" fmla="*/ 1833912 h 2918533"/>
                <a:gd name="connsiteX4462" fmla="*/ 473535 w 1973551"/>
                <a:gd name="connsiteY4462" fmla="*/ 1833259 h 2918533"/>
                <a:gd name="connsiteX4463" fmla="*/ 472817 w 1973551"/>
                <a:gd name="connsiteY4463" fmla="*/ 1833455 h 2918533"/>
                <a:gd name="connsiteX4464" fmla="*/ 472099 w 1973551"/>
                <a:gd name="connsiteY4464" fmla="*/ 1832933 h 2918533"/>
                <a:gd name="connsiteX4465" fmla="*/ 470403 w 1973551"/>
                <a:gd name="connsiteY4465" fmla="*/ 1832737 h 2918533"/>
                <a:gd name="connsiteX4466" fmla="*/ 469098 w 1973551"/>
                <a:gd name="connsiteY4466" fmla="*/ 1831562 h 2918533"/>
                <a:gd name="connsiteX4467" fmla="*/ 468706 w 1973551"/>
                <a:gd name="connsiteY4467" fmla="*/ 1831889 h 2918533"/>
                <a:gd name="connsiteX4468" fmla="*/ 468119 w 1973551"/>
                <a:gd name="connsiteY4468" fmla="*/ 1831693 h 2918533"/>
                <a:gd name="connsiteX4469" fmla="*/ 467923 w 1973551"/>
                <a:gd name="connsiteY4469" fmla="*/ 1830323 h 2918533"/>
                <a:gd name="connsiteX4470" fmla="*/ 469620 w 1973551"/>
                <a:gd name="connsiteY4470" fmla="*/ 1829148 h 2918533"/>
                <a:gd name="connsiteX4471" fmla="*/ 469620 w 1973551"/>
                <a:gd name="connsiteY4471" fmla="*/ 1828496 h 2918533"/>
                <a:gd name="connsiteX4472" fmla="*/ 470337 w 1973551"/>
                <a:gd name="connsiteY4472" fmla="*/ 1827647 h 2918533"/>
                <a:gd name="connsiteX4473" fmla="*/ 470337 w 1973551"/>
                <a:gd name="connsiteY4473" fmla="*/ 1826147 h 2918533"/>
                <a:gd name="connsiteX4474" fmla="*/ 469620 w 1973551"/>
                <a:gd name="connsiteY4474" fmla="*/ 1827321 h 2918533"/>
                <a:gd name="connsiteX4475" fmla="*/ 468510 w 1973551"/>
                <a:gd name="connsiteY4475" fmla="*/ 1827321 h 2918533"/>
                <a:gd name="connsiteX4476" fmla="*/ 467401 w 1973551"/>
                <a:gd name="connsiteY4476" fmla="*/ 1828169 h 2918533"/>
                <a:gd name="connsiteX4477" fmla="*/ 467010 w 1973551"/>
                <a:gd name="connsiteY4477" fmla="*/ 1829670 h 2918533"/>
                <a:gd name="connsiteX4478" fmla="*/ 467401 w 1973551"/>
                <a:gd name="connsiteY4478" fmla="*/ 1830649 h 2918533"/>
                <a:gd name="connsiteX4479" fmla="*/ 467205 w 1973551"/>
                <a:gd name="connsiteY4479" fmla="*/ 1831171 h 2918533"/>
                <a:gd name="connsiteX4480" fmla="*/ 466814 w 1973551"/>
                <a:gd name="connsiteY4480" fmla="*/ 1830975 h 2918533"/>
                <a:gd name="connsiteX4481" fmla="*/ 466422 w 1973551"/>
                <a:gd name="connsiteY4481" fmla="*/ 1831302 h 2918533"/>
                <a:gd name="connsiteX4482" fmla="*/ 466031 w 1973551"/>
                <a:gd name="connsiteY4482" fmla="*/ 1832672 h 2918533"/>
                <a:gd name="connsiteX4483" fmla="*/ 465639 w 1973551"/>
                <a:gd name="connsiteY4483" fmla="*/ 1832868 h 2918533"/>
                <a:gd name="connsiteX4484" fmla="*/ 465639 w 1973551"/>
                <a:gd name="connsiteY4484" fmla="*/ 1834368 h 2918533"/>
                <a:gd name="connsiteX4485" fmla="*/ 464726 w 1973551"/>
                <a:gd name="connsiteY4485" fmla="*/ 1834173 h 2918533"/>
                <a:gd name="connsiteX4486" fmla="*/ 464530 w 1973551"/>
                <a:gd name="connsiteY4486" fmla="*/ 1832019 h 2918533"/>
                <a:gd name="connsiteX4487" fmla="*/ 463616 w 1973551"/>
                <a:gd name="connsiteY4487" fmla="*/ 1831041 h 2918533"/>
                <a:gd name="connsiteX4488" fmla="*/ 463812 w 1973551"/>
                <a:gd name="connsiteY4488" fmla="*/ 1828169 h 2918533"/>
                <a:gd name="connsiteX4489" fmla="*/ 461985 w 1973551"/>
                <a:gd name="connsiteY4489" fmla="*/ 1828169 h 2918533"/>
                <a:gd name="connsiteX4490" fmla="*/ 461398 w 1973551"/>
                <a:gd name="connsiteY4490" fmla="*/ 1828822 h 2918533"/>
                <a:gd name="connsiteX4491" fmla="*/ 461398 w 1973551"/>
                <a:gd name="connsiteY4491" fmla="*/ 1829475 h 2918533"/>
                <a:gd name="connsiteX4492" fmla="*/ 460093 w 1973551"/>
                <a:gd name="connsiteY4492" fmla="*/ 1830845 h 2918533"/>
                <a:gd name="connsiteX4493" fmla="*/ 459701 w 1973551"/>
                <a:gd name="connsiteY4493" fmla="*/ 1830845 h 2918533"/>
                <a:gd name="connsiteX4494" fmla="*/ 459897 w 1973551"/>
                <a:gd name="connsiteY4494" fmla="*/ 1829996 h 2918533"/>
                <a:gd name="connsiteX4495" fmla="*/ 459310 w 1973551"/>
                <a:gd name="connsiteY4495" fmla="*/ 1829148 h 2918533"/>
                <a:gd name="connsiteX4496" fmla="*/ 457287 w 1973551"/>
                <a:gd name="connsiteY4496" fmla="*/ 1829344 h 2918533"/>
                <a:gd name="connsiteX4497" fmla="*/ 457091 w 1973551"/>
                <a:gd name="connsiteY4497" fmla="*/ 1830192 h 2918533"/>
                <a:gd name="connsiteX4498" fmla="*/ 457483 w 1973551"/>
                <a:gd name="connsiteY4498" fmla="*/ 1830388 h 2918533"/>
                <a:gd name="connsiteX4499" fmla="*/ 457483 w 1973551"/>
                <a:gd name="connsiteY4499" fmla="*/ 1831041 h 2918533"/>
                <a:gd name="connsiteX4500" fmla="*/ 457091 w 1973551"/>
                <a:gd name="connsiteY4500" fmla="*/ 1831236 h 2918533"/>
                <a:gd name="connsiteX4501" fmla="*/ 456504 w 1973551"/>
                <a:gd name="connsiteY4501" fmla="*/ 1830062 h 2918533"/>
                <a:gd name="connsiteX4502" fmla="*/ 455786 w 1973551"/>
                <a:gd name="connsiteY4502" fmla="*/ 1829866 h 2918533"/>
                <a:gd name="connsiteX4503" fmla="*/ 455199 w 1973551"/>
                <a:gd name="connsiteY4503" fmla="*/ 1829018 h 2918533"/>
                <a:gd name="connsiteX4504" fmla="*/ 455395 w 1973551"/>
                <a:gd name="connsiteY4504" fmla="*/ 1826864 h 2918533"/>
                <a:gd name="connsiteX4505" fmla="*/ 455003 w 1973551"/>
                <a:gd name="connsiteY4505" fmla="*/ 1826538 h 2918533"/>
                <a:gd name="connsiteX4506" fmla="*/ 455199 w 1973551"/>
                <a:gd name="connsiteY4506" fmla="*/ 1824385 h 2918533"/>
                <a:gd name="connsiteX4507" fmla="*/ 454807 w 1973551"/>
                <a:gd name="connsiteY4507" fmla="*/ 1824058 h 2918533"/>
                <a:gd name="connsiteX4508" fmla="*/ 454807 w 1973551"/>
                <a:gd name="connsiteY4508" fmla="*/ 1823080 h 2918533"/>
                <a:gd name="connsiteX4509" fmla="*/ 455199 w 1973551"/>
                <a:gd name="connsiteY4509" fmla="*/ 1822427 h 2918533"/>
                <a:gd name="connsiteX4510" fmla="*/ 455786 w 1973551"/>
                <a:gd name="connsiteY4510" fmla="*/ 1822231 h 2918533"/>
                <a:gd name="connsiteX4511" fmla="*/ 455786 w 1973551"/>
                <a:gd name="connsiteY4511" fmla="*/ 1820861 h 2918533"/>
                <a:gd name="connsiteX4512" fmla="*/ 454090 w 1973551"/>
                <a:gd name="connsiteY4512" fmla="*/ 1819882 h 2918533"/>
                <a:gd name="connsiteX4513" fmla="*/ 453894 w 1973551"/>
                <a:gd name="connsiteY4513" fmla="*/ 1819034 h 2918533"/>
                <a:gd name="connsiteX4514" fmla="*/ 454416 w 1973551"/>
                <a:gd name="connsiteY4514" fmla="*/ 1818838 h 2918533"/>
                <a:gd name="connsiteX4515" fmla="*/ 454612 w 1973551"/>
                <a:gd name="connsiteY4515" fmla="*/ 1818316 h 2918533"/>
                <a:gd name="connsiteX4516" fmla="*/ 455525 w 1973551"/>
                <a:gd name="connsiteY4516" fmla="*/ 1818316 h 2918533"/>
                <a:gd name="connsiteX4517" fmla="*/ 455525 w 1973551"/>
                <a:gd name="connsiteY4517" fmla="*/ 1818838 h 2918533"/>
                <a:gd name="connsiteX4518" fmla="*/ 456243 w 1973551"/>
                <a:gd name="connsiteY4518" fmla="*/ 1818838 h 2918533"/>
                <a:gd name="connsiteX4519" fmla="*/ 457156 w 1973551"/>
                <a:gd name="connsiteY4519" fmla="*/ 1820665 h 2918533"/>
                <a:gd name="connsiteX4520" fmla="*/ 457156 w 1973551"/>
                <a:gd name="connsiteY4520" fmla="*/ 1821187 h 2918533"/>
                <a:gd name="connsiteX4521" fmla="*/ 456569 w 1973551"/>
                <a:gd name="connsiteY4521" fmla="*/ 1821514 h 2918533"/>
                <a:gd name="connsiteX4522" fmla="*/ 457287 w 1973551"/>
                <a:gd name="connsiteY4522" fmla="*/ 1822362 h 2918533"/>
                <a:gd name="connsiteX4523" fmla="*/ 458005 w 1973551"/>
                <a:gd name="connsiteY4523" fmla="*/ 1821710 h 2918533"/>
                <a:gd name="connsiteX4524" fmla="*/ 458005 w 1973551"/>
                <a:gd name="connsiteY4524" fmla="*/ 1820861 h 2918533"/>
                <a:gd name="connsiteX4525" fmla="*/ 457091 w 1973551"/>
                <a:gd name="connsiteY4525" fmla="*/ 1819882 h 2918533"/>
                <a:gd name="connsiteX4526" fmla="*/ 457091 w 1973551"/>
                <a:gd name="connsiteY4526" fmla="*/ 1819034 h 2918533"/>
                <a:gd name="connsiteX4527" fmla="*/ 459506 w 1973551"/>
                <a:gd name="connsiteY4527" fmla="*/ 1819360 h 2918533"/>
                <a:gd name="connsiteX4528" fmla="*/ 460093 w 1973551"/>
                <a:gd name="connsiteY4528" fmla="*/ 1818708 h 2918533"/>
                <a:gd name="connsiteX4529" fmla="*/ 461920 w 1973551"/>
                <a:gd name="connsiteY4529" fmla="*/ 1819034 h 2918533"/>
                <a:gd name="connsiteX4530" fmla="*/ 463225 w 1973551"/>
                <a:gd name="connsiteY4530" fmla="*/ 1818708 h 2918533"/>
                <a:gd name="connsiteX4531" fmla="*/ 464921 w 1973551"/>
                <a:gd name="connsiteY4531" fmla="*/ 1818904 h 2918533"/>
                <a:gd name="connsiteX4532" fmla="*/ 464726 w 1973551"/>
                <a:gd name="connsiteY4532" fmla="*/ 1819426 h 2918533"/>
                <a:gd name="connsiteX4533" fmla="*/ 465313 w 1973551"/>
                <a:gd name="connsiteY4533" fmla="*/ 1819752 h 2918533"/>
                <a:gd name="connsiteX4534" fmla="*/ 465705 w 1973551"/>
                <a:gd name="connsiteY4534" fmla="*/ 1821122 h 2918533"/>
                <a:gd name="connsiteX4535" fmla="*/ 466096 w 1973551"/>
                <a:gd name="connsiteY4535" fmla="*/ 1821318 h 2918533"/>
                <a:gd name="connsiteX4536" fmla="*/ 466292 w 1973551"/>
                <a:gd name="connsiteY4536" fmla="*/ 1822688 h 2918533"/>
                <a:gd name="connsiteX4537" fmla="*/ 467205 w 1973551"/>
                <a:gd name="connsiteY4537" fmla="*/ 1823210 h 2918533"/>
                <a:gd name="connsiteX4538" fmla="*/ 467597 w 1973551"/>
                <a:gd name="connsiteY4538" fmla="*/ 1821514 h 2918533"/>
                <a:gd name="connsiteX4539" fmla="*/ 468315 w 1973551"/>
                <a:gd name="connsiteY4539" fmla="*/ 1821318 h 2918533"/>
                <a:gd name="connsiteX4540" fmla="*/ 469228 w 1973551"/>
                <a:gd name="connsiteY4540" fmla="*/ 1820143 h 2918533"/>
                <a:gd name="connsiteX4541" fmla="*/ 469946 w 1973551"/>
                <a:gd name="connsiteY4541" fmla="*/ 1820143 h 2918533"/>
                <a:gd name="connsiteX4542" fmla="*/ 470337 w 1973551"/>
                <a:gd name="connsiteY4542" fmla="*/ 1821122 h 2918533"/>
                <a:gd name="connsiteX4543" fmla="*/ 471251 w 1973551"/>
                <a:gd name="connsiteY4543" fmla="*/ 1821122 h 2918533"/>
                <a:gd name="connsiteX4544" fmla="*/ 472164 w 1973551"/>
                <a:gd name="connsiteY4544" fmla="*/ 1820143 h 2918533"/>
                <a:gd name="connsiteX4545" fmla="*/ 472882 w 1973551"/>
                <a:gd name="connsiteY4545" fmla="*/ 1820796 h 2918533"/>
                <a:gd name="connsiteX4546" fmla="*/ 473796 w 1973551"/>
                <a:gd name="connsiteY4546" fmla="*/ 1820992 h 2918533"/>
                <a:gd name="connsiteX4547" fmla="*/ 474383 w 1973551"/>
                <a:gd name="connsiteY4547" fmla="*/ 1820143 h 2918533"/>
                <a:gd name="connsiteX4548" fmla="*/ 474383 w 1973551"/>
                <a:gd name="connsiteY4548" fmla="*/ 1819165 h 2918533"/>
                <a:gd name="connsiteX4549" fmla="*/ 476797 w 1973551"/>
                <a:gd name="connsiteY4549" fmla="*/ 1818838 h 2918533"/>
                <a:gd name="connsiteX4550" fmla="*/ 477907 w 1973551"/>
                <a:gd name="connsiteY4550" fmla="*/ 1820339 h 2918533"/>
                <a:gd name="connsiteX4551" fmla="*/ 480125 w 1973551"/>
                <a:gd name="connsiteY4551" fmla="*/ 1820992 h 2918533"/>
                <a:gd name="connsiteX4552" fmla="*/ 480843 w 1973551"/>
                <a:gd name="connsiteY4552" fmla="*/ 1819817 h 2918533"/>
                <a:gd name="connsiteX4553" fmla="*/ 480452 w 1973551"/>
                <a:gd name="connsiteY4553" fmla="*/ 1816946 h 2918533"/>
                <a:gd name="connsiteX4554" fmla="*/ 482279 w 1973551"/>
                <a:gd name="connsiteY4554" fmla="*/ 1816946 h 2918533"/>
                <a:gd name="connsiteX4555" fmla="*/ 482866 w 1973551"/>
                <a:gd name="connsiteY4555" fmla="*/ 1817272 h 2918533"/>
                <a:gd name="connsiteX4556" fmla="*/ 483975 w 1973551"/>
                <a:gd name="connsiteY4556" fmla="*/ 1816946 h 2918533"/>
                <a:gd name="connsiteX4557" fmla="*/ 486781 w 1973551"/>
                <a:gd name="connsiteY4557" fmla="*/ 1819099 h 2918533"/>
                <a:gd name="connsiteX4558" fmla="*/ 487694 w 1973551"/>
                <a:gd name="connsiteY4558" fmla="*/ 1819099 h 2918533"/>
                <a:gd name="connsiteX4559" fmla="*/ 488086 w 1973551"/>
                <a:gd name="connsiteY4559" fmla="*/ 1819948 h 2918533"/>
                <a:gd name="connsiteX4560" fmla="*/ 489587 w 1973551"/>
                <a:gd name="connsiteY4560" fmla="*/ 1820796 h 2918533"/>
                <a:gd name="connsiteX4561" fmla="*/ 489978 w 1973551"/>
                <a:gd name="connsiteY4561" fmla="*/ 1821971 h 2918533"/>
                <a:gd name="connsiteX4562" fmla="*/ 490696 w 1973551"/>
                <a:gd name="connsiteY4562" fmla="*/ 1821971 h 2918533"/>
                <a:gd name="connsiteX4563" fmla="*/ 491610 w 1973551"/>
                <a:gd name="connsiteY4563" fmla="*/ 1821318 h 2918533"/>
                <a:gd name="connsiteX4564" fmla="*/ 491805 w 1973551"/>
                <a:gd name="connsiteY4564" fmla="*/ 1821971 h 2918533"/>
                <a:gd name="connsiteX4565" fmla="*/ 493110 w 1973551"/>
                <a:gd name="connsiteY4565" fmla="*/ 1823341 h 2918533"/>
                <a:gd name="connsiteX4566" fmla="*/ 493110 w 1973551"/>
                <a:gd name="connsiteY4566" fmla="*/ 1824189 h 2918533"/>
                <a:gd name="connsiteX4567" fmla="*/ 493502 w 1973551"/>
                <a:gd name="connsiteY4567" fmla="*/ 1824385 h 2918533"/>
                <a:gd name="connsiteX4568" fmla="*/ 493698 w 1973551"/>
                <a:gd name="connsiteY4568" fmla="*/ 1825233 h 2918533"/>
                <a:gd name="connsiteX4569" fmla="*/ 494611 w 1973551"/>
                <a:gd name="connsiteY4569" fmla="*/ 1826081 h 2918533"/>
                <a:gd name="connsiteX4570" fmla="*/ 496438 w 1973551"/>
                <a:gd name="connsiteY4570" fmla="*/ 1826081 h 2918533"/>
                <a:gd name="connsiteX4571" fmla="*/ 497548 w 1973551"/>
                <a:gd name="connsiteY4571" fmla="*/ 1826603 h 2918533"/>
                <a:gd name="connsiteX4572" fmla="*/ 497548 w 1973551"/>
                <a:gd name="connsiteY4572" fmla="*/ 1827125 h 2918533"/>
                <a:gd name="connsiteX4573" fmla="*/ 498461 w 1973551"/>
                <a:gd name="connsiteY4573" fmla="*/ 1827647 h 2918533"/>
                <a:gd name="connsiteX4574" fmla="*/ 499179 w 1973551"/>
                <a:gd name="connsiteY4574" fmla="*/ 1824972 h 2918533"/>
                <a:gd name="connsiteX4575" fmla="*/ 501202 w 1973551"/>
                <a:gd name="connsiteY4575" fmla="*/ 1824776 h 2918533"/>
                <a:gd name="connsiteX4576" fmla="*/ 502703 w 1973551"/>
                <a:gd name="connsiteY4576" fmla="*/ 1826799 h 2918533"/>
                <a:gd name="connsiteX4577" fmla="*/ 502703 w 1973551"/>
                <a:gd name="connsiteY4577" fmla="*/ 1827974 h 2918533"/>
                <a:gd name="connsiteX4578" fmla="*/ 503812 w 1973551"/>
                <a:gd name="connsiteY4578" fmla="*/ 1828626 h 2918533"/>
                <a:gd name="connsiteX4579" fmla="*/ 504203 w 1973551"/>
                <a:gd name="connsiteY4579" fmla="*/ 1828430 h 2918533"/>
                <a:gd name="connsiteX4580" fmla="*/ 504203 w 1973551"/>
                <a:gd name="connsiteY4580" fmla="*/ 1827778 h 2918533"/>
                <a:gd name="connsiteX4581" fmla="*/ 505704 w 1973551"/>
                <a:gd name="connsiteY4581" fmla="*/ 1827778 h 2918533"/>
                <a:gd name="connsiteX4582" fmla="*/ 505900 w 1973551"/>
                <a:gd name="connsiteY4582" fmla="*/ 1827256 h 2918533"/>
                <a:gd name="connsiteX4583" fmla="*/ 504791 w 1973551"/>
                <a:gd name="connsiteY4583" fmla="*/ 1826408 h 2918533"/>
                <a:gd name="connsiteX4584" fmla="*/ 502768 w 1973551"/>
                <a:gd name="connsiteY4584" fmla="*/ 1826081 h 2918533"/>
                <a:gd name="connsiteX4585" fmla="*/ 502376 w 1973551"/>
                <a:gd name="connsiteY4585" fmla="*/ 1825559 h 2918533"/>
                <a:gd name="connsiteX4586" fmla="*/ 502376 w 1973551"/>
                <a:gd name="connsiteY4586" fmla="*/ 1824907 h 2918533"/>
                <a:gd name="connsiteX4587" fmla="*/ 502768 w 1973551"/>
                <a:gd name="connsiteY4587" fmla="*/ 1824711 h 2918533"/>
                <a:gd name="connsiteX4588" fmla="*/ 502376 w 1973551"/>
                <a:gd name="connsiteY4588" fmla="*/ 1823341 h 2918533"/>
                <a:gd name="connsiteX4589" fmla="*/ 504791 w 1973551"/>
                <a:gd name="connsiteY4589" fmla="*/ 1824189 h 2918533"/>
                <a:gd name="connsiteX4590" fmla="*/ 506487 w 1973551"/>
                <a:gd name="connsiteY4590" fmla="*/ 1826212 h 2918533"/>
                <a:gd name="connsiteX4591" fmla="*/ 507401 w 1973551"/>
                <a:gd name="connsiteY4591" fmla="*/ 1826212 h 2918533"/>
                <a:gd name="connsiteX4592" fmla="*/ 507792 w 1973551"/>
                <a:gd name="connsiteY4592" fmla="*/ 1825559 h 2918533"/>
                <a:gd name="connsiteX4593" fmla="*/ 508706 w 1973551"/>
                <a:gd name="connsiteY4593" fmla="*/ 1825559 h 2918533"/>
                <a:gd name="connsiteX4594" fmla="*/ 509815 w 1973551"/>
                <a:gd name="connsiteY4594" fmla="*/ 1824581 h 2918533"/>
                <a:gd name="connsiteX4595" fmla="*/ 510924 w 1973551"/>
                <a:gd name="connsiteY4595" fmla="*/ 1824254 h 2918533"/>
                <a:gd name="connsiteX4596" fmla="*/ 510924 w 1973551"/>
                <a:gd name="connsiteY4596" fmla="*/ 1823602 h 2918533"/>
                <a:gd name="connsiteX4597" fmla="*/ 511511 w 1973551"/>
                <a:gd name="connsiteY4597" fmla="*/ 1823275 h 2918533"/>
                <a:gd name="connsiteX4598" fmla="*/ 511511 w 1973551"/>
                <a:gd name="connsiteY4598" fmla="*/ 1822427 h 2918533"/>
                <a:gd name="connsiteX4599" fmla="*/ 511120 w 1973551"/>
                <a:gd name="connsiteY4599" fmla="*/ 1822101 h 2918533"/>
                <a:gd name="connsiteX4600" fmla="*/ 510011 w 1973551"/>
                <a:gd name="connsiteY4600" fmla="*/ 1822297 h 2918533"/>
                <a:gd name="connsiteX4601" fmla="*/ 509815 w 1973551"/>
                <a:gd name="connsiteY4601" fmla="*/ 1821318 h 2918533"/>
                <a:gd name="connsiteX4602" fmla="*/ 509228 w 1973551"/>
                <a:gd name="connsiteY4602" fmla="*/ 1820992 h 2918533"/>
                <a:gd name="connsiteX4603" fmla="*/ 509032 w 1973551"/>
                <a:gd name="connsiteY4603" fmla="*/ 1820339 h 2918533"/>
                <a:gd name="connsiteX4604" fmla="*/ 507727 w 1973551"/>
                <a:gd name="connsiteY4604" fmla="*/ 1820339 h 2918533"/>
                <a:gd name="connsiteX4605" fmla="*/ 507923 w 1973551"/>
                <a:gd name="connsiteY4605" fmla="*/ 1818969 h 2918533"/>
                <a:gd name="connsiteX4606" fmla="*/ 508640 w 1973551"/>
                <a:gd name="connsiteY4606" fmla="*/ 1818773 h 2918533"/>
                <a:gd name="connsiteX4607" fmla="*/ 508445 w 1973551"/>
                <a:gd name="connsiteY4607" fmla="*/ 1817599 h 2918533"/>
                <a:gd name="connsiteX4608" fmla="*/ 508053 w 1973551"/>
                <a:gd name="connsiteY4608" fmla="*/ 1817794 h 2918533"/>
                <a:gd name="connsiteX4609" fmla="*/ 506030 w 1973551"/>
                <a:gd name="connsiteY4609" fmla="*/ 1816098 h 2918533"/>
                <a:gd name="connsiteX4610" fmla="*/ 504138 w 1973551"/>
                <a:gd name="connsiteY4610" fmla="*/ 1815902 h 2918533"/>
                <a:gd name="connsiteX4611" fmla="*/ 503225 w 1973551"/>
                <a:gd name="connsiteY4611" fmla="*/ 1815249 h 2918533"/>
                <a:gd name="connsiteX4612" fmla="*/ 501724 w 1973551"/>
                <a:gd name="connsiteY4612" fmla="*/ 1815054 h 2918533"/>
                <a:gd name="connsiteX4613" fmla="*/ 501006 w 1973551"/>
                <a:gd name="connsiteY4613" fmla="*/ 1814401 h 2918533"/>
                <a:gd name="connsiteX4614" fmla="*/ 499897 w 1973551"/>
                <a:gd name="connsiteY4614" fmla="*/ 1814401 h 2918533"/>
                <a:gd name="connsiteX4615" fmla="*/ 499309 w 1973551"/>
                <a:gd name="connsiteY4615" fmla="*/ 1813879 h 2918533"/>
                <a:gd name="connsiteX4616" fmla="*/ 499114 w 1973551"/>
                <a:gd name="connsiteY4616" fmla="*/ 1811726 h 2918533"/>
                <a:gd name="connsiteX4617" fmla="*/ 497809 w 1973551"/>
                <a:gd name="connsiteY4617" fmla="*/ 1810878 h 2918533"/>
                <a:gd name="connsiteX4618" fmla="*/ 497221 w 1973551"/>
                <a:gd name="connsiteY4618" fmla="*/ 1811073 h 2918533"/>
                <a:gd name="connsiteX4619" fmla="*/ 497417 w 1973551"/>
                <a:gd name="connsiteY4619" fmla="*/ 1811595 h 2918533"/>
                <a:gd name="connsiteX4620" fmla="*/ 497026 w 1973551"/>
                <a:gd name="connsiteY4620" fmla="*/ 1811791 h 2918533"/>
                <a:gd name="connsiteX4621" fmla="*/ 497026 w 1973551"/>
                <a:gd name="connsiteY4621" fmla="*/ 1812313 h 2918533"/>
                <a:gd name="connsiteX4622" fmla="*/ 495525 w 1973551"/>
                <a:gd name="connsiteY4622" fmla="*/ 1812117 h 2918533"/>
                <a:gd name="connsiteX4623" fmla="*/ 494807 w 1973551"/>
                <a:gd name="connsiteY4623" fmla="*/ 1811465 h 2918533"/>
                <a:gd name="connsiteX4624" fmla="*/ 494415 w 1973551"/>
                <a:gd name="connsiteY4624" fmla="*/ 1809638 h 2918533"/>
                <a:gd name="connsiteX4625" fmla="*/ 493306 w 1973551"/>
                <a:gd name="connsiteY4625" fmla="*/ 1808985 h 2918533"/>
                <a:gd name="connsiteX4626" fmla="*/ 493306 w 1973551"/>
                <a:gd name="connsiteY4626" fmla="*/ 1808333 h 2918533"/>
                <a:gd name="connsiteX4627" fmla="*/ 492197 w 1973551"/>
                <a:gd name="connsiteY4627" fmla="*/ 1808855 h 2918533"/>
                <a:gd name="connsiteX4628" fmla="*/ 491610 w 1973551"/>
                <a:gd name="connsiteY4628" fmla="*/ 1808659 h 2918533"/>
                <a:gd name="connsiteX4629" fmla="*/ 491218 w 1973551"/>
                <a:gd name="connsiteY4629" fmla="*/ 1808137 h 2918533"/>
                <a:gd name="connsiteX4630" fmla="*/ 491414 w 1973551"/>
                <a:gd name="connsiteY4630" fmla="*/ 1807615 h 2918533"/>
                <a:gd name="connsiteX4631" fmla="*/ 490109 w 1973551"/>
                <a:gd name="connsiteY4631" fmla="*/ 1807289 h 2918533"/>
                <a:gd name="connsiteX4632" fmla="*/ 489913 w 1973551"/>
                <a:gd name="connsiteY4632" fmla="*/ 1806636 h 2918533"/>
                <a:gd name="connsiteX4633" fmla="*/ 489195 w 1973551"/>
                <a:gd name="connsiteY4633" fmla="*/ 1806310 h 2918533"/>
                <a:gd name="connsiteX4634" fmla="*/ 489000 w 1973551"/>
                <a:gd name="connsiteY4634" fmla="*/ 1805788 h 2918533"/>
                <a:gd name="connsiteX4635" fmla="*/ 487890 w 1973551"/>
                <a:gd name="connsiteY4635" fmla="*/ 1806310 h 2918533"/>
                <a:gd name="connsiteX4636" fmla="*/ 487694 w 1973551"/>
                <a:gd name="connsiteY4636" fmla="*/ 1805462 h 2918533"/>
                <a:gd name="connsiteX4637" fmla="*/ 486389 w 1973551"/>
                <a:gd name="connsiteY4637" fmla="*/ 1804287 h 2918533"/>
                <a:gd name="connsiteX4638" fmla="*/ 483779 w 1973551"/>
                <a:gd name="connsiteY4638" fmla="*/ 1803961 h 2918533"/>
                <a:gd name="connsiteX4639" fmla="*/ 482083 w 1973551"/>
                <a:gd name="connsiteY4639" fmla="*/ 1802264 h 2918533"/>
                <a:gd name="connsiteX4640" fmla="*/ 482083 w 1973551"/>
                <a:gd name="connsiteY4640" fmla="*/ 1800764 h 2918533"/>
                <a:gd name="connsiteX4641" fmla="*/ 481365 w 1973551"/>
                <a:gd name="connsiteY4641" fmla="*/ 1800111 h 2918533"/>
                <a:gd name="connsiteX4642" fmla="*/ 480452 w 1973551"/>
                <a:gd name="connsiteY4642" fmla="*/ 1800437 h 2918533"/>
                <a:gd name="connsiteX4643" fmla="*/ 479734 w 1973551"/>
                <a:gd name="connsiteY4643" fmla="*/ 1800241 h 2918533"/>
                <a:gd name="connsiteX4644" fmla="*/ 479146 w 1973551"/>
                <a:gd name="connsiteY4644" fmla="*/ 1800894 h 2918533"/>
                <a:gd name="connsiteX4645" fmla="*/ 477841 w 1973551"/>
                <a:gd name="connsiteY4645" fmla="*/ 1800894 h 2918533"/>
                <a:gd name="connsiteX4646" fmla="*/ 477124 w 1973551"/>
                <a:gd name="connsiteY4646" fmla="*/ 1801547 h 2918533"/>
                <a:gd name="connsiteX4647" fmla="*/ 474709 w 1973551"/>
                <a:gd name="connsiteY4647" fmla="*/ 1801547 h 2918533"/>
                <a:gd name="connsiteX4648" fmla="*/ 474514 w 1973551"/>
                <a:gd name="connsiteY4648" fmla="*/ 1801873 h 2918533"/>
                <a:gd name="connsiteX4649" fmla="*/ 472817 w 1973551"/>
                <a:gd name="connsiteY4649" fmla="*/ 1801873 h 2918533"/>
                <a:gd name="connsiteX4650" fmla="*/ 471316 w 1973551"/>
                <a:gd name="connsiteY4650" fmla="*/ 1802525 h 2918533"/>
                <a:gd name="connsiteX4651" fmla="*/ 470207 w 1973551"/>
                <a:gd name="connsiteY4651" fmla="*/ 1802525 h 2918533"/>
                <a:gd name="connsiteX4652" fmla="*/ 469815 w 1973551"/>
                <a:gd name="connsiteY4652" fmla="*/ 1803896 h 2918533"/>
                <a:gd name="connsiteX4653" fmla="*/ 467401 w 1973551"/>
                <a:gd name="connsiteY4653" fmla="*/ 1803569 h 2918533"/>
                <a:gd name="connsiteX4654" fmla="*/ 465378 w 1973551"/>
                <a:gd name="connsiteY4654" fmla="*/ 1803896 h 2918533"/>
                <a:gd name="connsiteX4655" fmla="*/ 465183 w 1973551"/>
                <a:gd name="connsiteY4655" fmla="*/ 1803374 h 2918533"/>
                <a:gd name="connsiteX4656" fmla="*/ 464465 w 1973551"/>
                <a:gd name="connsiteY4656" fmla="*/ 1803374 h 2918533"/>
                <a:gd name="connsiteX4657" fmla="*/ 464269 w 1973551"/>
                <a:gd name="connsiteY4657" fmla="*/ 1803047 h 2918533"/>
                <a:gd name="connsiteX4658" fmla="*/ 462050 w 1973551"/>
                <a:gd name="connsiteY4658" fmla="*/ 1803569 h 2918533"/>
                <a:gd name="connsiteX4659" fmla="*/ 460158 w 1973551"/>
                <a:gd name="connsiteY4659" fmla="*/ 1802721 h 2918533"/>
                <a:gd name="connsiteX4660" fmla="*/ 460550 w 1973551"/>
                <a:gd name="connsiteY4660" fmla="*/ 1801351 h 2918533"/>
                <a:gd name="connsiteX4661" fmla="*/ 459636 w 1973551"/>
                <a:gd name="connsiteY4661" fmla="*/ 1800698 h 2918533"/>
                <a:gd name="connsiteX4662" fmla="*/ 459440 w 1973551"/>
                <a:gd name="connsiteY4662" fmla="*/ 1800698 h 2918533"/>
                <a:gd name="connsiteX4663" fmla="*/ 459245 w 1973551"/>
                <a:gd name="connsiteY4663" fmla="*/ 1800176 h 2918533"/>
                <a:gd name="connsiteX4664" fmla="*/ 454220 w 1973551"/>
                <a:gd name="connsiteY4664" fmla="*/ 1800503 h 2918533"/>
                <a:gd name="connsiteX4665" fmla="*/ 454220 w 1973551"/>
                <a:gd name="connsiteY4665" fmla="*/ 1800176 h 2918533"/>
                <a:gd name="connsiteX4666" fmla="*/ 453502 w 1973551"/>
                <a:gd name="connsiteY4666" fmla="*/ 1799850 h 2918533"/>
                <a:gd name="connsiteX4667" fmla="*/ 453502 w 1973551"/>
                <a:gd name="connsiteY4667" fmla="*/ 1798871 h 2918533"/>
                <a:gd name="connsiteX4668" fmla="*/ 452915 w 1973551"/>
                <a:gd name="connsiteY4668" fmla="*/ 1798545 h 2918533"/>
                <a:gd name="connsiteX4669" fmla="*/ 451219 w 1973551"/>
                <a:gd name="connsiteY4669" fmla="*/ 1798349 h 2918533"/>
                <a:gd name="connsiteX4670" fmla="*/ 450305 w 1973551"/>
                <a:gd name="connsiteY4670" fmla="*/ 1797697 h 2918533"/>
                <a:gd name="connsiteX4671" fmla="*/ 449196 w 1973551"/>
                <a:gd name="connsiteY4671" fmla="*/ 1798219 h 2918533"/>
                <a:gd name="connsiteX4672" fmla="*/ 446781 w 1973551"/>
                <a:gd name="connsiteY4672" fmla="*/ 1797893 h 2918533"/>
                <a:gd name="connsiteX4673" fmla="*/ 446781 w 1973551"/>
                <a:gd name="connsiteY4673" fmla="*/ 1797240 h 2918533"/>
                <a:gd name="connsiteX4674" fmla="*/ 445672 w 1973551"/>
                <a:gd name="connsiteY4674" fmla="*/ 1796914 h 2918533"/>
                <a:gd name="connsiteX4675" fmla="*/ 444171 w 1973551"/>
                <a:gd name="connsiteY4675" fmla="*/ 1795087 h 2918533"/>
                <a:gd name="connsiteX4676" fmla="*/ 444563 w 1973551"/>
                <a:gd name="connsiteY4676" fmla="*/ 1791237 h 2918533"/>
                <a:gd name="connsiteX4677" fmla="*/ 445281 w 1973551"/>
                <a:gd name="connsiteY4677" fmla="*/ 1790258 h 2918533"/>
                <a:gd name="connsiteX4678" fmla="*/ 445085 w 1973551"/>
                <a:gd name="connsiteY4678" fmla="*/ 1788235 h 2918533"/>
                <a:gd name="connsiteX4679" fmla="*/ 444693 w 1973551"/>
                <a:gd name="connsiteY4679" fmla="*/ 1788039 h 2918533"/>
                <a:gd name="connsiteX4680" fmla="*/ 444693 w 1973551"/>
                <a:gd name="connsiteY4680" fmla="*/ 1787061 h 2918533"/>
                <a:gd name="connsiteX4681" fmla="*/ 445281 w 1973551"/>
                <a:gd name="connsiteY4681" fmla="*/ 1786408 h 2918533"/>
                <a:gd name="connsiteX4682" fmla="*/ 445085 w 1973551"/>
                <a:gd name="connsiteY4682" fmla="*/ 1785429 h 2918533"/>
                <a:gd name="connsiteX4683" fmla="*/ 445672 w 1973551"/>
                <a:gd name="connsiteY4683" fmla="*/ 1785429 h 2918533"/>
                <a:gd name="connsiteX4684" fmla="*/ 446781 w 1973551"/>
                <a:gd name="connsiteY4684" fmla="*/ 1784059 h 2918533"/>
                <a:gd name="connsiteX4685" fmla="*/ 447499 w 1973551"/>
                <a:gd name="connsiteY4685" fmla="*/ 1784059 h 2918533"/>
                <a:gd name="connsiteX4686" fmla="*/ 448804 w 1973551"/>
                <a:gd name="connsiteY4686" fmla="*/ 1783211 h 2918533"/>
                <a:gd name="connsiteX4687" fmla="*/ 451219 w 1973551"/>
                <a:gd name="connsiteY4687" fmla="*/ 1783537 h 2918533"/>
                <a:gd name="connsiteX4688" fmla="*/ 452328 w 1973551"/>
                <a:gd name="connsiteY4688" fmla="*/ 1782689 h 2918533"/>
                <a:gd name="connsiteX4689" fmla="*/ 453241 w 1973551"/>
                <a:gd name="connsiteY4689" fmla="*/ 1782689 h 2918533"/>
                <a:gd name="connsiteX4690" fmla="*/ 454155 w 1973551"/>
                <a:gd name="connsiteY4690" fmla="*/ 1782036 h 2918533"/>
                <a:gd name="connsiteX4691" fmla="*/ 455264 w 1973551"/>
                <a:gd name="connsiteY4691" fmla="*/ 1782036 h 2918533"/>
                <a:gd name="connsiteX4692" fmla="*/ 455982 w 1973551"/>
                <a:gd name="connsiteY4692" fmla="*/ 1779491 h 2918533"/>
                <a:gd name="connsiteX4693" fmla="*/ 456569 w 1973551"/>
                <a:gd name="connsiteY4693" fmla="*/ 1778839 h 2918533"/>
                <a:gd name="connsiteX4694" fmla="*/ 457287 w 1973551"/>
                <a:gd name="connsiteY4694" fmla="*/ 1778839 h 2918533"/>
                <a:gd name="connsiteX4695" fmla="*/ 457874 w 1973551"/>
                <a:gd name="connsiteY4695" fmla="*/ 1778317 h 2918533"/>
                <a:gd name="connsiteX4696" fmla="*/ 457874 w 1973551"/>
                <a:gd name="connsiteY4696" fmla="*/ 1777795 h 2918533"/>
                <a:gd name="connsiteX4697" fmla="*/ 459375 w 1973551"/>
                <a:gd name="connsiteY4697" fmla="*/ 1776294 h 2918533"/>
                <a:gd name="connsiteX4698" fmla="*/ 459375 w 1973551"/>
                <a:gd name="connsiteY4698" fmla="*/ 1774793 h 2918533"/>
                <a:gd name="connsiteX4699" fmla="*/ 460876 w 1973551"/>
                <a:gd name="connsiteY4699" fmla="*/ 1774467 h 2918533"/>
                <a:gd name="connsiteX4700" fmla="*/ 461463 w 1973551"/>
                <a:gd name="connsiteY4700" fmla="*/ 1772444 h 2918533"/>
                <a:gd name="connsiteX4701" fmla="*/ 462050 w 1973551"/>
                <a:gd name="connsiteY4701" fmla="*/ 1772248 h 2918533"/>
                <a:gd name="connsiteX4702" fmla="*/ 462442 w 1973551"/>
                <a:gd name="connsiteY4702" fmla="*/ 1771596 h 2918533"/>
                <a:gd name="connsiteX4703" fmla="*/ 464661 w 1973551"/>
                <a:gd name="connsiteY4703" fmla="*/ 1771270 h 2918533"/>
                <a:gd name="connsiteX4704" fmla="*/ 464465 w 1973551"/>
                <a:gd name="connsiteY4704" fmla="*/ 1769442 h 2918533"/>
                <a:gd name="connsiteX4705" fmla="*/ 462638 w 1973551"/>
                <a:gd name="connsiteY4705" fmla="*/ 1768921 h 2918533"/>
                <a:gd name="connsiteX4706" fmla="*/ 460419 w 1973551"/>
                <a:gd name="connsiteY4706" fmla="*/ 1769116 h 2918533"/>
                <a:gd name="connsiteX4707" fmla="*/ 460028 w 1973551"/>
                <a:gd name="connsiteY4707" fmla="*/ 1769965 h 2918533"/>
                <a:gd name="connsiteX4708" fmla="*/ 458331 w 1973551"/>
                <a:gd name="connsiteY4708" fmla="*/ 1770160 h 2918533"/>
                <a:gd name="connsiteX4709" fmla="*/ 458135 w 1973551"/>
                <a:gd name="connsiteY4709" fmla="*/ 1770813 h 2918533"/>
                <a:gd name="connsiteX4710" fmla="*/ 457026 w 1973551"/>
                <a:gd name="connsiteY4710" fmla="*/ 1771008 h 2918533"/>
                <a:gd name="connsiteX4711" fmla="*/ 456308 w 1973551"/>
                <a:gd name="connsiteY4711" fmla="*/ 1771987 h 2918533"/>
                <a:gd name="connsiteX4712" fmla="*/ 454090 w 1973551"/>
                <a:gd name="connsiteY4712" fmla="*/ 1771987 h 2918533"/>
                <a:gd name="connsiteX4713" fmla="*/ 453502 w 1973551"/>
                <a:gd name="connsiteY4713" fmla="*/ 1771661 h 2918533"/>
                <a:gd name="connsiteX4714" fmla="*/ 453502 w 1973551"/>
                <a:gd name="connsiteY4714" fmla="*/ 1771139 h 2918533"/>
                <a:gd name="connsiteX4715" fmla="*/ 452915 w 1973551"/>
                <a:gd name="connsiteY4715" fmla="*/ 1770943 h 2918533"/>
                <a:gd name="connsiteX4716" fmla="*/ 452197 w 1973551"/>
                <a:gd name="connsiteY4716" fmla="*/ 1769442 h 2918533"/>
                <a:gd name="connsiteX4717" fmla="*/ 452393 w 1973551"/>
                <a:gd name="connsiteY4717" fmla="*/ 1764549 h 2918533"/>
                <a:gd name="connsiteX4718" fmla="*/ 452197 w 1973551"/>
                <a:gd name="connsiteY4718" fmla="*/ 1763700 h 2918533"/>
                <a:gd name="connsiteX4719" fmla="*/ 451806 w 1973551"/>
                <a:gd name="connsiteY4719" fmla="*/ 1763505 h 2918533"/>
                <a:gd name="connsiteX4720" fmla="*/ 452002 w 1973551"/>
                <a:gd name="connsiteY4720" fmla="*/ 1762134 h 2918533"/>
                <a:gd name="connsiteX4721" fmla="*/ 451088 w 1973551"/>
                <a:gd name="connsiteY4721" fmla="*/ 1761612 h 2918533"/>
                <a:gd name="connsiteX4722" fmla="*/ 451088 w 1973551"/>
                <a:gd name="connsiteY4722" fmla="*/ 1760764 h 2918533"/>
                <a:gd name="connsiteX4723" fmla="*/ 450501 w 1973551"/>
                <a:gd name="connsiteY4723" fmla="*/ 1760242 h 2918533"/>
                <a:gd name="connsiteX4724" fmla="*/ 450892 w 1973551"/>
                <a:gd name="connsiteY4724" fmla="*/ 1758219 h 2918533"/>
                <a:gd name="connsiteX4725" fmla="*/ 450175 w 1973551"/>
                <a:gd name="connsiteY4725" fmla="*/ 1757045 h 2918533"/>
                <a:gd name="connsiteX4726" fmla="*/ 450175 w 1973551"/>
                <a:gd name="connsiteY4726" fmla="*/ 1755218 h 2918533"/>
                <a:gd name="connsiteX4727" fmla="*/ 449587 w 1973551"/>
                <a:gd name="connsiteY4727" fmla="*/ 1754565 h 2918533"/>
                <a:gd name="connsiteX4728" fmla="*/ 449979 w 1973551"/>
                <a:gd name="connsiteY4728" fmla="*/ 1753391 h 2918533"/>
                <a:gd name="connsiteX4729" fmla="*/ 450566 w 1973551"/>
                <a:gd name="connsiteY4729" fmla="*/ 1753391 h 2918533"/>
                <a:gd name="connsiteX4730" fmla="*/ 451153 w 1973551"/>
                <a:gd name="connsiteY4730" fmla="*/ 1754043 h 2918533"/>
                <a:gd name="connsiteX4731" fmla="*/ 452067 w 1973551"/>
                <a:gd name="connsiteY4731" fmla="*/ 1754043 h 2918533"/>
                <a:gd name="connsiteX4732" fmla="*/ 452654 w 1973551"/>
                <a:gd name="connsiteY4732" fmla="*/ 1755544 h 2918533"/>
                <a:gd name="connsiteX4733" fmla="*/ 453568 w 1973551"/>
                <a:gd name="connsiteY4733" fmla="*/ 1755739 h 2918533"/>
                <a:gd name="connsiteX4734" fmla="*/ 453959 w 1973551"/>
                <a:gd name="connsiteY4734" fmla="*/ 1756262 h 2918533"/>
                <a:gd name="connsiteX4735" fmla="*/ 454873 w 1973551"/>
                <a:gd name="connsiteY4735" fmla="*/ 1755935 h 2918533"/>
                <a:gd name="connsiteX4736" fmla="*/ 455068 w 1973551"/>
                <a:gd name="connsiteY4736" fmla="*/ 1754761 h 2918533"/>
                <a:gd name="connsiteX4737" fmla="*/ 455460 w 1973551"/>
                <a:gd name="connsiteY4737" fmla="*/ 1754565 h 2918533"/>
                <a:gd name="connsiteX4738" fmla="*/ 456569 w 1973551"/>
                <a:gd name="connsiteY4738" fmla="*/ 1755087 h 2918533"/>
                <a:gd name="connsiteX4739" fmla="*/ 458592 w 1973551"/>
                <a:gd name="connsiteY4739" fmla="*/ 1754761 h 2918533"/>
                <a:gd name="connsiteX4740" fmla="*/ 458788 w 1973551"/>
                <a:gd name="connsiteY4740" fmla="*/ 1754108 h 2918533"/>
                <a:gd name="connsiteX4741" fmla="*/ 459506 w 1973551"/>
                <a:gd name="connsiteY4741" fmla="*/ 1753912 h 2918533"/>
                <a:gd name="connsiteX4742" fmla="*/ 459310 w 1973551"/>
                <a:gd name="connsiteY4742" fmla="*/ 1753586 h 2918533"/>
                <a:gd name="connsiteX4743" fmla="*/ 459897 w 1973551"/>
                <a:gd name="connsiteY4743" fmla="*/ 1752934 h 2918533"/>
                <a:gd name="connsiteX4744" fmla="*/ 462116 w 1973551"/>
                <a:gd name="connsiteY4744" fmla="*/ 1753456 h 2918533"/>
                <a:gd name="connsiteX4745" fmla="*/ 463812 w 1973551"/>
                <a:gd name="connsiteY4745" fmla="*/ 1753129 h 2918533"/>
                <a:gd name="connsiteX4746" fmla="*/ 464921 w 1973551"/>
                <a:gd name="connsiteY4746" fmla="*/ 1753652 h 2918533"/>
                <a:gd name="connsiteX4747" fmla="*/ 464921 w 1973551"/>
                <a:gd name="connsiteY4747" fmla="*/ 1754173 h 2918533"/>
                <a:gd name="connsiteX4748" fmla="*/ 465835 w 1973551"/>
                <a:gd name="connsiteY4748" fmla="*/ 1755152 h 2918533"/>
                <a:gd name="connsiteX4749" fmla="*/ 466749 w 1973551"/>
                <a:gd name="connsiteY4749" fmla="*/ 1755152 h 2918533"/>
                <a:gd name="connsiteX4750" fmla="*/ 467466 w 1973551"/>
                <a:gd name="connsiteY4750" fmla="*/ 1754826 h 2918533"/>
                <a:gd name="connsiteX4751" fmla="*/ 467662 w 1973551"/>
                <a:gd name="connsiteY4751" fmla="*/ 1754304 h 2918533"/>
                <a:gd name="connsiteX4752" fmla="*/ 469163 w 1973551"/>
                <a:gd name="connsiteY4752" fmla="*/ 1754304 h 2918533"/>
                <a:gd name="connsiteX4753" fmla="*/ 469554 w 1973551"/>
                <a:gd name="connsiteY4753" fmla="*/ 1753978 h 2918533"/>
                <a:gd name="connsiteX4754" fmla="*/ 469554 w 1973551"/>
                <a:gd name="connsiteY4754" fmla="*/ 1753129 h 2918533"/>
                <a:gd name="connsiteX4755" fmla="*/ 470142 w 1973551"/>
                <a:gd name="connsiteY4755" fmla="*/ 1752608 h 2918533"/>
                <a:gd name="connsiteX4756" fmla="*/ 470533 w 1973551"/>
                <a:gd name="connsiteY4756" fmla="*/ 1751107 h 2918533"/>
                <a:gd name="connsiteX4757" fmla="*/ 470142 w 1973551"/>
                <a:gd name="connsiteY4757" fmla="*/ 1749410 h 2918533"/>
                <a:gd name="connsiteX4758" fmla="*/ 470533 w 1973551"/>
                <a:gd name="connsiteY4758" fmla="*/ 1749214 h 2918533"/>
                <a:gd name="connsiteX4759" fmla="*/ 470533 w 1973551"/>
                <a:gd name="connsiteY4759" fmla="*/ 1748692 h 2918533"/>
                <a:gd name="connsiteX4760" fmla="*/ 471447 w 1973551"/>
                <a:gd name="connsiteY4760" fmla="*/ 1749214 h 2918533"/>
                <a:gd name="connsiteX4761" fmla="*/ 472034 w 1973551"/>
                <a:gd name="connsiteY4761" fmla="*/ 1748366 h 2918533"/>
                <a:gd name="connsiteX4762" fmla="*/ 472621 w 1973551"/>
                <a:gd name="connsiteY4762" fmla="*/ 1749214 h 2918533"/>
                <a:gd name="connsiteX4763" fmla="*/ 473535 w 1973551"/>
                <a:gd name="connsiteY4763" fmla="*/ 1749019 h 2918533"/>
                <a:gd name="connsiteX4764" fmla="*/ 474448 w 1973551"/>
                <a:gd name="connsiteY4764" fmla="*/ 1750193 h 2918533"/>
                <a:gd name="connsiteX4765" fmla="*/ 475753 w 1973551"/>
                <a:gd name="connsiteY4765" fmla="*/ 1751041 h 2918533"/>
                <a:gd name="connsiteX4766" fmla="*/ 475753 w 1973551"/>
                <a:gd name="connsiteY4766" fmla="*/ 1751890 h 2918533"/>
                <a:gd name="connsiteX4767" fmla="*/ 477058 w 1973551"/>
                <a:gd name="connsiteY4767" fmla="*/ 1752216 h 2918533"/>
                <a:gd name="connsiteX4768" fmla="*/ 477646 w 1973551"/>
                <a:gd name="connsiteY4768" fmla="*/ 1751694 h 2918533"/>
                <a:gd name="connsiteX4769" fmla="*/ 477646 w 1973551"/>
                <a:gd name="connsiteY4769" fmla="*/ 1751172 h 2918533"/>
                <a:gd name="connsiteX4770" fmla="*/ 478363 w 1973551"/>
                <a:gd name="connsiteY4770" fmla="*/ 1750976 h 2918533"/>
                <a:gd name="connsiteX4771" fmla="*/ 479473 w 1973551"/>
                <a:gd name="connsiteY4771" fmla="*/ 1752673 h 2918533"/>
                <a:gd name="connsiteX4772" fmla="*/ 479864 w 1973551"/>
                <a:gd name="connsiteY4772" fmla="*/ 1752151 h 2918533"/>
                <a:gd name="connsiteX4773" fmla="*/ 480974 w 1973551"/>
                <a:gd name="connsiteY4773" fmla="*/ 1752477 h 2918533"/>
                <a:gd name="connsiteX4774" fmla="*/ 480974 w 1973551"/>
                <a:gd name="connsiteY4774" fmla="*/ 1753978 h 2918533"/>
                <a:gd name="connsiteX4775" fmla="*/ 482996 w 1973551"/>
                <a:gd name="connsiteY4775" fmla="*/ 1755152 h 2918533"/>
                <a:gd name="connsiteX4776" fmla="*/ 482996 w 1973551"/>
                <a:gd name="connsiteY4776" fmla="*/ 1756653 h 2918533"/>
                <a:gd name="connsiteX4777" fmla="*/ 483388 w 1973551"/>
                <a:gd name="connsiteY4777" fmla="*/ 1757175 h 2918533"/>
                <a:gd name="connsiteX4778" fmla="*/ 485084 w 1973551"/>
                <a:gd name="connsiteY4778" fmla="*/ 1757501 h 2918533"/>
                <a:gd name="connsiteX4779" fmla="*/ 485280 w 1973551"/>
                <a:gd name="connsiteY4779" fmla="*/ 1758350 h 2918533"/>
                <a:gd name="connsiteX4780" fmla="*/ 485998 w 1973551"/>
                <a:gd name="connsiteY4780" fmla="*/ 1758676 h 2918533"/>
                <a:gd name="connsiteX4781" fmla="*/ 486194 w 1973551"/>
                <a:gd name="connsiteY4781" fmla="*/ 1756653 h 2918533"/>
                <a:gd name="connsiteX4782" fmla="*/ 485084 w 1973551"/>
                <a:gd name="connsiteY4782" fmla="*/ 1756457 h 2918533"/>
                <a:gd name="connsiteX4783" fmla="*/ 484367 w 1973551"/>
                <a:gd name="connsiteY4783" fmla="*/ 1755805 h 2918533"/>
                <a:gd name="connsiteX4784" fmla="*/ 484171 w 1973551"/>
                <a:gd name="connsiteY4784" fmla="*/ 1754826 h 2918533"/>
                <a:gd name="connsiteX4785" fmla="*/ 483257 w 1973551"/>
                <a:gd name="connsiteY4785" fmla="*/ 1754173 h 2918533"/>
                <a:gd name="connsiteX4786" fmla="*/ 483975 w 1973551"/>
                <a:gd name="connsiteY4786" fmla="*/ 1752803 h 2918533"/>
                <a:gd name="connsiteX4787" fmla="*/ 484889 w 1973551"/>
                <a:gd name="connsiteY4787" fmla="*/ 1753325 h 2918533"/>
                <a:gd name="connsiteX4788" fmla="*/ 485606 w 1973551"/>
                <a:gd name="connsiteY4788" fmla="*/ 1754500 h 2918533"/>
                <a:gd name="connsiteX4789" fmla="*/ 485998 w 1973551"/>
                <a:gd name="connsiteY4789" fmla="*/ 1754304 h 2918533"/>
                <a:gd name="connsiteX4790" fmla="*/ 485280 w 1973551"/>
                <a:gd name="connsiteY4790" fmla="*/ 1752934 h 2918533"/>
                <a:gd name="connsiteX4791" fmla="*/ 484367 w 1973551"/>
                <a:gd name="connsiteY4791" fmla="*/ 1752412 h 2918533"/>
                <a:gd name="connsiteX4792" fmla="*/ 483779 w 1973551"/>
                <a:gd name="connsiteY4792" fmla="*/ 1750389 h 2918533"/>
                <a:gd name="connsiteX4793" fmla="*/ 483192 w 1973551"/>
                <a:gd name="connsiteY4793" fmla="*/ 1750193 h 2918533"/>
                <a:gd name="connsiteX4794" fmla="*/ 482996 w 1973551"/>
                <a:gd name="connsiteY4794" fmla="*/ 1749019 h 2918533"/>
                <a:gd name="connsiteX4795" fmla="*/ 482279 w 1973551"/>
                <a:gd name="connsiteY4795" fmla="*/ 1748497 h 2918533"/>
                <a:gd name="connsiteX4796" fmla="*/ 482279 w 1973551"/>
                <a:gd name="connsiteY4796" fmla="*/ 1747648 h 2918533"/>
                <a:gd name="connsiteX4797" fmla="*/ 482996 w 1973551"/>
                <a:gd name="connsiteY4797" fmla="*/ 1746800 h 2918533"/>
                <a:gd name="connsiteX4798" fmla="*/ 482279 w 1973551"/>
                <a:gd name="connsiteY4798" fmla="*/ 1744973 h 2918533"/>
                <a:gd name="connsiteX4799" fmla="*/ 481887 w 1973551"/>
                <a:gd name="connsiteY4799" fmla="*/ 1744777 h 2918533"/>
                <a:gd name="connsiteX4800" fmla="*/ 481887 w 1973551"/>
                <a:gd name="connsiteY4800" fmla="*/ 1743276 h 2918533"/>
                <a:gd name="connsiteX4801" fmla="*/ 482605 w 1973551"/>
                <a:gd name="connsiteY4801" fmla="*/ 1742232 h 2918533"/>
                <a:gd name="connsiteX4802" fmla="*/ 482605 w 1973551"/>
                <a:gd name="connsiteY4802" fmla="*/ 1739883 h 2918533"/>
                <a:gd name="connsiteX4803" fmla="*/ 482018 w 1973551"/>
                <a:gd name="connsiteY4803" fmla="*/ 1739557 h 2918533"/>
                <a:gd name="connsiteX4804" fmla="*/ 482409 w 1973551"/>
                <a:gd name="connsiteY4804" fmla="*/ 1737534 h 2918533"/>
                <a:gd name="connsiteX4805" fmla="*/ 481822 w 1973551"/>
                <a:gd name="connsiteY4805" fmla="*/ 1736686 h 2918533"/>
                <a:gd name="connsiteX4806" fmla="*/ 483518 w 1973551"/>
                <a:gd name="connsiteY4806" fmla="*/ 1736360 h 2918533"/>
                <a:gd name="connsiteX4807" fmla="*/ 483323 w 1973551"/>
                <a:gd name="connsiteY4807" fmla="*/ 1737012 h 2918533"/>
                <a:gd name="connsiteX4808" fmla="*/ 483845 w 1973551"/>
                <a:gd name="connsiteY4808" fmla="*/ 1737208 h 2918533"/>
                <a:gd name="connsiteX4809" fmla="*/ 485345 w 1973551"/>
                <a:gd name="connsiteY4809" fmla="*/ 1735838 h 2918533"/>
                <a:gd name="connsiteX4810" fmla="*/ 486455 w 1973551"/>
                <a:gd name="connsiteY4810" fmla="*/ 1736033 h 2918533"/>
                <a:gd name="connsiteX4811" fmla="*/ 486846 w 1973551"/>
                <a:gd name="connsiteY4811" fmla="*/ 1737404 h 2918533"/>
                <a:gd name="connsiteX4812" fmla="*/ 487564 w 1973551"/>
                <a:gd name="connsiteY4812" fmla="*/ 1737404 h 2918533"/>
                <a:gd name="connsiteX4813" fmla="*/ 489065 w 1973551"/>
                <a:gd name="connsiteY4813" fmla="*/ 1738578 h 2918533"/>
                <a:gd name="connsiteX4814" fmla="*/ 489652 w 1973551"/>
                <a:gd name="connsiteY4814" fmla="*/ 1738578 h 2918533"/>
                <a:gd name="connsiteX4815" fmla="*/ 490044 w 1973551"/>
                <a:gd name="connsiteY4815" fmla="*/ 1739557 h 2918533"/>
                <a:gd name="connsiteX4816" fmla="*/ 491544 w 1973551"/>
                <a:gd name="connsiteY4816" fmla="*/ 1740601 h 2918533"/>
                <a:gd name="connsiteX4817" fmla="*/ 491740 w 1973551"/>
                <a:gd name="connsiteY4817" fmla="*/ 1740275 h 2918533"/>
                <a:gd name="connsiteX4818" fmla="*/ 491349 w 1973551"/>
                <a:gd name="connsiteY4818" fmla="*/ 1739622 h 2918533"/>
                <a:gd name="connsiteX4819" fmla="*/ 490631 w 1973551"/>
                <a:gd name="connsiteY4819" fmla="*/ 1739426 h 2918533"/>
                <a:gd name="connsiteX4820" fmla="*/ 490435 w 1973551"/>
                <a:gd name="connsiteY4820" fmla="*/ 1738448 h 2918533"/>
                <a:gd name="connsiteX4821" fmla="*/ 489326 w 1973551"/>
                <a:gd name="connsiteY4821" fmla="*/ 1737273 h 2918533"/>
                <a:gd name="connsiteX4822" fmla="*/ 488739 w 1973551"/>
                <a:gd name="connsiteY4822" fmla="*/ 1735446 h 2918533"/>
                <a:gd name="connsiteX4823" fmla="*/ 489456 w 1973551"/>
                <a:gd name="connsiteY4823" fmla="*/ 1735446 h 2918533"/>
                <a:gd name="connsiteX4824" fmla="*/ 489848 w 1973551"/>
                <a:gd name="connsiteY4824" fmla="*/ 1735968 h 2918533"/>
                <a:gd name="connsiteX4825" fmla="*/ 491153 w 1973551"/>
                <a:gd name="connsiteY4825" fmla="*/ 1735446 h 2918533"/>
                <a:gd name="connsiteX4826" fmla="*/ 491153 w 1973551"/>
                <a:gd name="connsiteY4826" fmla="*/ 1734598 h 2918533"/>
                <a:gd name="connsiteX4827" fmla="*/ 491871 w 1973551"/>
                <a:gd name="connsiteY4827" fmla="*/ 1733228 h 2918533"/>
                <a:gd name="connsiteX4828" fmla="*/ 491675 w 1973551"/>
                <a:gd name="connsiteY4828" fmla="*/ 1732053 h 2918533"/>
                <a:gd name="connsiteX4829" fmla="*/ 492262 w 1973551"/>
                <a:gd name="connsiteY4829" fmla="*/ 1731074 h 2918533"/>
                <a:gd name="connsiteX4830" fmla="*/ 493176 w 1973551"/>
                <a:gd name="connsiteY4830" fmla="*/ 1731401 h 2918533"/>
                <a:gd name="connsiteX4831" fmla="*/ 494676 w 1973551"/>
                <a:gd name="connsiteY4831" fmla="*/ 1730552 h 2918533"/>
                <a:gd name="connsiteX4832" fmla="*/ 495590 w 1973551"/>
                <a:gd name="connsiteY4832" fmla="*/ 1730552 h 2918533"/>
                <a:gd name="connsiteX4833" fmla="*/ 495982 w 1973551"/>
                <a:gd name="connsiteY4833" fmla="*/ 1731401 h 2918533"/>
                <a:gd name="connsiteX4834" fmla="*/ 496699 w 1973551"/>
                <a:gd name="connsiteY4834" fmla="*/ 1731922 h 2918533"/>
                <a:gd name="connsiteX4835" fmla="*/ 497221 w 1973551"/>
                <a:gd name="connsiteY4835" fmla="*/ 1731922 h 2918533"/>
                <a:gd name="connsiteX4836" fmla="*/ 497613 w 1973551"/>
                <a:gd name="connsiteY4836" fmla="*/ 1731401 h 2918533"/>
                <a:gd name="connsiteX4837" fmla="*/ 498526 w 1973551"/>
                <a:gd name="connsiteY4837" fmla="*/ 1731401 h 2918533"/>
                <a:gd name="connsiteX4838" fmla="*/ 498331 w 1973551"/>
                <a:gd name="connsiteY4838" fmla="*/ 1731727 h 2918533"/>
                <a:gd name="connsiteX4839" fmla="*/ 498722 w 1973551"/>
                <a:gd name="connsiteY4839" fmla="*/ 1732053 h 2918533"/>
                <a:gd name="connsiteX4840" fmla="*/ 499440 w 1973551"/>
                <a:gd name="connsiteY4840" fmla="*/ 1732053 h 2918533"/>
                <a:gd name="connsiteX4841" fmla="*/ 499636 w 1973551"/>
                <a:gd name="connsiteY4841" fmla="*/ 1731531 h 2918533"/>
                <a:gd name="connsiteX4842" fmla="*/ 500745 w 1973551"/>
                <a:gd name="connsiteY4842" fmla="*/ 1731857 h 2918533"/>
                <a:gd name="connsiteX4843" fmla="*/ 502572 w 1973551"/>
                <a:gd name="connsiteY4843" fmla="*/ 1731661 h 2918533"/>
                <a:gd name="connsiteX4844" fmla="*/ 502963 w 1973551"/>
                <a:gd name="connsiteY4844" fmla="*/ 1729443 h 2918533"/>
                <a:gd name="connsiteX4845" fmla="*/ 504268 w 1973551"/>
                <a:gd name="connsiteY4845" fmla="*/ 1728790 h 2918533"/>
                <a:gd name="connsiteX4846" fmla="*/ 505182 w 1973551"/>
                <a:gd name="connsiteY4846" fmla="*/ 1728986 h 2918533"/>
                <a:gd name="connsiteX4847" fmla="*/ 505574 w 1973551"/>
                <a:gd name="connsiteY4847" fmla="*/ 1727812 h 2918533"/>
                <a:gd name="connsiteX4848" fmla="*/ 507792 w 1973551"/>
                <a:gd name="connsiteY4848" fmla="*/ 1726637 h 2918533"/>
                <a:gd name="connsiteX4849" fmla="*/ 507792 w 1973551"/>
                <a:gd name="connsiteY4849" fmla="*/ 1725985 h 2918533"/>
                <a:gd name="connsiteX4850" fmla="*/ 508901 w 1973551"/>
                <a:gd name="connsiteY4850" fmla="*/ 1724810 h 2918533"/>
                <a:gd name="connsiteX4851" fmla="*/ 510011 w 1973551"/>
                <a:gd name="connsiteY4851" fmla="*/ 1724810 h 2918533"/>
                <a:gd name="connsiteX4852" fmla="*/ 510924 w 1973551"/>
                <a:gd name="connsiteY4852" fmla="*/ 1725985 h 2918533"/>
                <a:gd name="connsiteX4853" fmla="*/ 514056 w 1973551"/>
                <a:gd name="connsiteY4853" fmla="*/ 1726311 h 2918533"/>
                <a:gd name="connsiteX4854" fmla="*/ 514644 w 1973551"/>
                <a:gd name="connsiteY4854" fmla="*/ 1725789 h 2918533"/>
                <a:gd name="connsiteX4855" fmla="*/ 514644 w 1973551"/>
                <a:gd name="connsiteY4855" fmla="*/ 1723113 h 2918533"/>
                <a:gd name="connsiteX4856" fmla="*/ 401888 w 1973551"/>
                <a:gd name="connsiteY4856" fmla="*/ 1700667 h 2918533"/>
                <a:gd name="connsiteX4857" fmla="*/ 402279 w 1973551"/>
                <a:gd name="connsiteY4857" fmla="*/ 1701189 h 2918533"/>
                <a:gd name="connsiteX4858" fmla="*/ 402867 w 1973551"/>
                <a:gd name="connsiteY4858" fmla="*/ 1701189 h 2918533"/>
                <a:gd name="connsiteX4859" fmla="*/ 403454 w 1973551"/>
                <a:gd name="connsiteY4859" fmla="*/ 1702037 h 2918533"/>
                <a:gd name="connsiteX4860" fmla="*/ 403845 w 1973551"/>
                <a:gd name="connsiteY4860" fmla="*/ 1701841 h 2918533"/>
                <a:gd name="connsiteX4861" fmla="*/ 404041 w 1973551"/>
                <a:gd name="connsiteY4861" fmla="*/ 1700993 h 2918533"/>
                <a:gd name="connsiteX4862" fmla="*/ 404629 w 1973551"/>
                <a:gd name="connsiteY4862" fmla="*/ 1701515 h 2918533"/>
                <a:gd name="connsiteX4863" fmla="*/ 405151 w 1973551"/>
                <a:gd name="connsiteY4863" fmla="*/ 1703016 h 2918533"/>
                <a:gd name="connsiteX4864" fmla="*/ 406260 w 1973551"/>
                <a:gd name="connsiteY4864" fmla="*/ 1702689 h 2918533"/>
                <a:gd name="connsiteX4865" fmla="*/ 407565 w 1973551"/>
                <a:gd name="connsiteY4865" fmla="*/ 1703864 h 2918533"/>
                <a:gd name="connsiteX4866" fmla="*/ 407565 w 1973551"/>
                <a:gd name="connsiteY4866" fmla="*/ 1707714 h 2918533"/>
                <a:gd name="connsiteX4867" fmla="*/ 406456 w 1973551"/>
                <a:gd name="connsiteY4867" fmla="*/ 1707910 h 2918533"/>
                <a:gd name="connsiteX4868" fmla="*/ 406651 w 1973551"/>
                <a:gd name="connsiteY4868" fmla="*/ 1709933 h 2918533"/>
                <a:gd name="connsiteX4869" fmla="*/ 407239 w 1973551"/>
                <a:gd name="connsiteY4869" fmla="*/ 1710259 h 2918533"/>
                <a:gd name="connsiteX4870" fmla="*/ 407239 w 1973551"/>
                <a:gd name="connsiteY4870" fmla="*/ 1710911 h 2918533"/>
                <a:gd name="connsiteX4871" fmla="*/ 406521 w 1973551"/>
                <a:gd name="connsiteY4871" fmla="*/ 1711238 h 2918533"/>
                <a:gd name="connsiteX4872" fmla="*/ 406521 w 1973551"/>
                <a:gd name="connsiteY4872" fmla="*/ 1712738 h 2918533"/>
                <a:gd name="connsiteX4873" fmla="*/ 405934 w 1973551"/>
                <a:gd name="connsiteY4873" fmla="*/ 1713587 h 2918533"/>
                <a:gd name="connsiteX4874" fmla="*/ 405934 w 1973551"/>
                <a:gd name="connsiteY4874" fmla="*/ 1714435 h 2918533"/>
                <a:gd name="connsiteX4875" fmla="*/ 405216 w 1973551"/>
                <a:gd name="connsiteY4875" fmla="*/ 1715088 h 2918533"/>
                <a:gd name="connsiteX4876" fmla="*/ 404824 w 1973551"/>
                <a:gd name="connsiteY4876" fmla="*/ 1716784 h 2918533"/>
                <a:gd name="connsiteX4877" fmla="*/ 403911 w 1973551"/>
                <a:gd name="connsiteY4877" fmla="*/ 1717437 h 2918533"/>
                <a:gd name="connsiteX4878" fmla="*/ 403911 w 1973551"/>
                <a:gd name="connsiteY4878" fmla="*/ 1718807 h 2918533"/>
                <a:gd name="connsiteX4879" fmla="*/ 402997 w 1973551"/>
                <a:gd name="connsiteY4879" fmla="*/ 1719459 h 2918533"/>
                <a:gd name="connsiteX4880" fmla="*/ 402279 w 1973551"/>
                <a:gd name="connsiteY4880" fmla="*/ 1724027 h 2918533"/>
                <a:gd name="connsiteX4881" fmla="*/ 401757 w 1973551"/>
                <a:gd name="connsiteY4881" fmla="*/ 1724353 h 2918533"/>
                <a:gd name="connsiteX4882" fmla="*/ 401562 w 1973551"/>
                <a:gd name="connsiteY4882" fmla="*/ 1725202 h 2918533"/>
                <a:gd name="connsiteX4883" fmla="*/ 400648 w 1973551"/>
                <a:gd name="connsiteY4883" fmla="*/ 1725006 h 2918533"/>
                <a:gd name="connsiteX4884" fmla="*/ 400648 w 1973551"/>
                <a:gd name="connsiteY4884" fmla="*/ 1725528 h 2918533"/>
                <a:gd name="connsiteX4885" fmla="*/ 399930 w 1973551"/>
                <a:gd name="connsiteY4885" fmla="*/ 1726376 h 2918533"/>
                <a:gd name="connsiteX4886" fmla="*/ 399735 w 1973551"/>
                <a:gd name="connsiteY4886" fmla="*/ 1727746 h 2918533"/>
                <a:gd name="connsiteX4887" fmla="*/ 398234 w 1973551"/>
                <a:gd name="connsiteY4887" fmla="*/ 1729443 h 2918533"/>
                <a:gd name="connsiteX4888" fmla="*/ 398234 w 1973551"/>
                <a:gd name="connsiteY4888" fmla="*/ 1730813 h 2918533"/>
                <a:gd name="connsiteX4889" fmla="*/ 395819 w 1973551"/>
                <a:gd name="connsiteY4889" fmla="*/ 1733684 h 2918533"/>
                <a:gd name="connsiteX4890" fmla="*/ 395624 w 1973551"/>
                <a:gd name="connsiteY4890" fmla="*/ 1735511 h 2918533"/>
                <a:gd name="connsiteX4891" fmla="*/ 394514 w 1973551"/>
                <a:gd name="connsiteY4891" fmla="*/ 1736164 h 2918533"/>
                <a:gd name="connsiteX4892" fmla="*/ 394514 w 1973551"/>
                <a:gd name="connsiteY4892" fmla="*/ 1737534 h 2918533"/>
                <a:gd name="connsiteX4893" fmla="*/ 394123 w 1973551"/>
                <a:gd name="connsiteY4893" fmla="*/ 1737730 h 2918533"/>
                <a:gd name="connsiteX4894" fmla="*/ 393731 w 1973551"/>
                <a:gd name="connsiteY4894" fmla="*/ 1739949 h 2918533"/>
                <a:gd name="connsiteX4895" fmla="*/ 391904 w 1973551"/>
                <a:gd name="connsiteY4895" fmla="*/ 1740471 h 2918533"/>
                <a:gd name="connsiteX4896" fmla="*/ 391709 w 1973551"/>
                <a:gd name="connsiteY4896" fmla="*/ 1741123 h 2918533"/>
                <a:gd name="connsiteX4897" fmla="*/ 392100 w 1973551"/>
                <a:gd name="connsiteY4897" fmla="*/ 1741645 h 2918533"/>
                <a:gd name="connsiteX4898" fmla="*/ 392100 w 1973551"/>
                <a:gd name="connsiteY4898" fmla="*/ 1742689 h 2918533"/>
                <a:gd name="connsiteX4899" fmla="*/ 391187 w 1973551"/>
                <a:gd name="connsiteY4899" fmla="*/ 1743342 h 2918533"/>
                <a:gd name="connsiteX4900" fmla="*/ 391187 w 1973551"/>
                <a:gd name="connsiteY4900" fmla="*/ 1743994 h 2918533"/>
                <a:gd name="connsiteX4901" fmla="*/ 389882 w 1973551"/>
                <a:gd name="connsiteY4901" fmla="*/ 1745169 h 2918533"/>
                <a:gd name="connsiteX4902" fmla="*/ 389686 w 1973551"/>
                <a:gd name="connsiteY4902" fmla="*/ 1746147 h 2918533"/>
                <a:gd name="connsiteX4903" fmla="*/ 388185 w 1973551"/>
                <a:gd name="connsiteY4903" fmla="*/ 1746147 h 2918533"/>
                <a:gd name="connsiteX4904" fmla="*/ 387989 w 1973551"/>
                <a:gd name="connsiteY4904" fmla="*/ 1745495 h 2918533"/>
                <a:gd name="connsiteX4905" fmla="*/ 386293 w 1973551"/>
                <a:gd name="connsiteY4905" fmla="*/ 1743994 h 2918533"/>
                <a:gd name="connsiteX4906" fmla="*/ 385901 w 1973551"/>
                <a:gd name="connsiteY4906" fmla="*/ 1742624 h 2918533"/>
                <a:gd name="connsiteX4907" fmla="*/ 384988 w 1973551"/>
                <a:gd name="connsiteY4907" fmla="*/ 1742102 h 2918533"/>
                <a:gd name="connsiteX4908" fmla="*/ 384988 w 1973551"/>
                <a:gd name="connsiteY4908" fmla="*/ 1741580 h 2918533"/>
                <a:gd name="connsiteX4909" fmla="*/ 384074 w 1973551"/>
                <a:gd name="connsiteY4909" fmla="*/ 1740732 h 2918533"/>
                <a:gd name="connsiteX4910" fmla="*/ 384074 w 1973551"/>
                <a:gd name="connsiteY4910" fmla="*/ 1739753 h 2918533"/>
                <a:gd name="connsiteX4911" fmla="*/ 382965 w 1973551"/>
                <a:gd name="connsiteY4911" fmla="*/ 1739100 h 2918533"/>
                <a:gd name="connsiteX4912" fmla="*/ 382769 w 1973551"/>
                <a:gd name="connsiteY4912" fmla="*/ 1742102 h 2918533"/>
                <a:gd name="connsiteX4913" fmla="*/ 383356 w 1973551"/>
                <a:gd name="connsiteY4913" fmla="*/ 1742428 h 2918533"/>
                <a:gd name="connsiteX4914" fmla="*/ 383748 w 1973551"/>
                <a:gd name="connsiteY4914" fmla="*/ 1744647 h 2918533"/>
                <a:gd name="connsiteX4915" fmla="*/ 383552 w 1973551"/>
                <a:gd name="connsiteY4915" fmla="*/ 1748692 h 2918533"/>
                <a:gd name="connsiteX4916" fmla="*/ 382639 w 1973551"/>
                <a:gd name="connsiteY4916" fmla="*/ 1749541 h 2918533"/>
                <a:gd name="connsiteX4917" fmla="*/ 382247 w 1973551"/>
                <a:gd name="connsiteY4917" fmla="*/ 1749345 h 2918533"/>
                <a:gd name="connsiteX4918" fmla="*/ 381856 w 1973551"/>
                <a:gd name="connsiteY4918" fmla="*/ 1749997 h 2918533"/>
                <a:gd name="connsiteX4919" fmla="*/ 380551 w 1973551"/>
                <a:gd name="connsiteY4919" fmla="*/ 1750193 h 2918533"/>
                <a:gd name="connsiteX4920" fmla="*/ 380942 w 1973551"/>
                <a:gd name="connsiteY4920" fmla="*/ 1752542 h 2918533"/>
                <a:gd name="connsiteX4921" fmla="*/ 380355 w 1973551"/>
                <a:gd name="connsiteY4921" fmla="*/ 1753195 h 2918533"/>
                <a:gd name="connsiteX4922" fmla="*/ 378528 w 1973551"/>
                <a:gd name="connsiteY4922" fmla="*/ 1752999 h 2918533"/>
                <a:gd name="connsiteX4923" fmla="*/ 378332 w 1973551"/>
                <a:gd name="connsiteY4923" fmla="*/ 1755022 h 2918533"/>
                <a:gd name="connsiteX4924" fmla="*/ 376635 w 1973551"/>
                <a:gd name="connsiteY4924" fmla="*/ 1755348 h 2918533"/>
                <a:gd name="connsiteX4925" fmla="*/ 376635 w 1973551"/>
                <a:gd name="connsiteY4925" fmla="*/ 1755022 h 2918533"/>
                <a:gd name="connsiteX4926" fmla="*/ 376048 w 1973551"/>
                <a:gd name="connsiteY4926" fmla="*/ 1754826 h 2918533"/>
                <a:gd name="connsiteX4927" fmla="*/ 375657 w 1973551"/>
                <a:gd name="connsiteY4927" fmla="*/ 1755152 h 2918533"/>
                <a:gd name="connsiteX4928" fmla="*/ 375461 w 1973551"/>
                <a:gd name="connsiteY4928" fmla="*/ 1758023 h 2918533"/>
                <a:gd name="connsiteX4929" fmla="*/ 374874 w 1973551"/>
                <a:gd name="connsiteY4929" fmla="*/ 1758219 h 2918533"/>
                <a:gd name="connsiteX4930" fmla="*/ 374678 w 1973551"/>
                <a:gd name="connsiteY4930" fmla="*/ 1758872 h 2918533"/>
                <a:gd name="connsiteX4931" fmla="*/ 374874 w 1973551"/>
                <a:gd name="connsiteY4931" fmla="*/ 1759850 h 2918533"/>
                <a:gd name="connsiteX4932" fmla="*/ 373373 w 1973551"/>
                <a:gd name="connsiteY4932" fmla="*/ 1759655 h 2918533"/>
                <a:gd name="connsiteX4933" fmla="*/ 372981 w 1973551"/>
                <a:gd name="connsiteY4933" fmla="*/ 1760633 h 2918533"/>
                <a:gd name="connsiteX4934" fmla="*/ 372068 w 1973551"/>
                <a:gd name="connsiteY4934" fmla="*/ 1760633 h 2918533"/>
                <a:gd name="connsiteX4935" fmla="*/ 371350 w 1973551"/>
                <a:gd name="connsiteY4935" fmla="*/ 1760111 h 2918533"/>
                <a:gd name="connsiteX4936" fmla="*/ 371350 w 1973551"/>
                <a:gd name="connsiteY4936" fmla="*/ 1759263 h 2918533"/>
                <a:gd name="connsiteX4937" fmla="*/ 370436 w 1973551"/>
                <a:gd name="connsiteY4937" fmla="*/ 1758937 h 2918533"/>
                <a:gd name="connsiteX4938" fmla="*/ 369131 w 1973551"/>
                <a:gd name="connsiteY4938" fmla="*/ 1760111 h 2918533"/>
                <a:gd name="connsiteX4939" fmla="*/ 369523 w 1973551"/>
                <a:gd name="connsiteY4939" fmla="*/ 1762656 h 2918533"/>
                <a:gd name="connsiteX4940" fmla="*/ 369131 w 1973551"/>
                <a:gd name="connsiteY4940" fmla="*/ 1764483 h 2918533"/>
                <a:gd name="connsiteX4941" fmla="*/ 367109 w 1973551"/>
                <a:gd name="connsiteY4941" fmla="*/ 1763961 h 2918533"/>
                <a:gd name="connsiteX4942" fmla="*/ 366913 w 1973551"/>
                <a:gd name="connsiteY4942" fmla="*/ 1764940 h 2918533"/>
                <a:gd name="connsiteX4943" fmla="*/ 365086 w 1973551"/>
                <a:gd name="connsiteY4943" fmla="*/ 1764744 h 2918533"/>
                <a:gd name="connsiteX4944" fmla="*/ 365282 w 1973551"/>
                <a:gd name="connsiteY4944" fmla="*/ 1763766 h 2918533"/>
                <a:gd name="connsiteX4945" fmla="*/ 364694 w 1973551"/>
                <a:gd name="connsiteY4945" fmla="*/ 1763570 h 2918533"/>
                <a:gd name="connsiteX4946" fmla="*/ 364498 w 1973551"/>
                <a:gd name="connsiteY4946" fmla="*/ 1763048 h 2918533"/>
                <a:gd name="connsiteX4947" fmla="*/ 363389 w 1973551"/>
                <a:gd name="connsiteY4947" fmla="*/ 1763048 h 2918533"/>
                <a:gd name="connsiteX4948" fmla="*/ 362802 w 1973551"/>
                <a:gd name="connsiteY4948" fmla="*/ 1762395 h 2918533"/>
                <a:gd name="connsiteX4949" fmla="*/ 362215 w 1973551"/>
                <a:gd name="connsiteY4949" fmla="*/ 1764418 h 2918533"/>
                <a:gd name="connsiteX4950" fmla="*/ 359996 w 1973551"/>
                <a:gd name="connsiteY4950" fmla="*/ 1764614 h 2918533"/>
                <a:gd name="connsiteX4951" fmla="*/ 359409 w 1973551"/>
                <a:gd name="connsiteY4951" fmla="*/ 1764940 h 2918533"/>
                <a:gd name="connsiteX4952" fmla="*/ 359213 w 1973551"/>
                <a:gd name="connsiteY4952" fmla="*/ 1765788 h 2918533"/>
                <a:gd name="connsiteX4953" fmla="*/ 358495 w 1973551"/>
                <a:gd name="connsiteY4953" fmla="*/ 1765788 h 2918533"/>
                <a:gd name="connsiteX4954" fmla="*/ 358104 w 1973551"/>
                <a:gd name="connsiteY4954" fmla="*/ 1766441 h 2918533"/>
                <a:gd name="connsiteX4955" fmla="*/ 357386 w 1973551"/>
                <a:gd name="connsiteY4955" fmla="*/ 1766441 h 2918533"/>
                <a:gd name="connsiteX4956" fmla="*/ 357190 w 1973551"/>
                <a:gd name="connsiteY4956" fmla="*/ 1764744 h 2918533"/>
                <a:gd name="connsiteX4957" fmla="*/ 357582 w 1973551"/>
                <a:gd name="connsiteY4957" fmla="*/ 1763244 h 2918533"/>
                <a:gd name="connsiteX4958" fmla="*/ 356994 w 1973551"/>
                <a:gd name="connsiteY4958" fmla="*/ 1763048 h 2918533"/>
                <a:gd name="connsiteX4959" fmla="*/ 356407 w 1973551"/>
                <a:gd name="connsiteY4959" fmla="*/ 1766767 h 2918533"/>
                <a:gd name="connsiteX4960" fmla="*/ 354711 w 1973551"/>
                <a:gd name="connsiteY4960" fmla="*/ 1767746 h 2918533"/>
                <a:gd name="connsiteX4961" fmla="*/ 354319 w 1973551"/>
                <a:gd name="connsiteY4961" fmla="*/ 1769116 h 2918533"/>
                <a:gd name="connsiteX4962" fmla="*/ 354515 w 1973551"/>
                <a:gd name="connsiteY4962" fmla="*/ 1770943 h 2918533"/>
                <a:gd name="connsiteX4963" fmla="*/ 353601 w 1973551"/>
                <a:gd name="connsiteY4963" fmla="*/ 1770943 h 2918533"/>
                <a:gd name="connsiteX4964" fmla="*/ 353406 w 1973551"/>
                <a:gd name="connsiteY4964" fmla="*/ 1770617 h 2918533"/>
                <a:gd name="connsiteX4965" fmla="*/ 352492 w 1973551"/>
                <a:gd name="connsiteY4965" fmla="*/ 1770943 h 2918533"/>
                <a:gd name="connsiteX4966" fmla="*/ 352492 w 1973551"/>
                <a:gd name="connsiteY4966" fmla="*/ 1770291 h 2918533"/>
                <a:gd name="connsiteX4967" fmla="*/ 351579 w 1973551"/>
                <a:gd name="connsiteY4967" fmla="*/ 1769442 h 2918533"/>
                <a:gd name="connsiteX4968" fmla="*/ 350665 w 1973551"/>
                <a:gd name="connsiteY4968" fmla="*/ 1769247 h 2918533"/>
                <a:gd name="connsiteX4969" fmla="*/ 350665 w 1973551"/>
                <a:gd name="connsiteY4969" fmla="*/ 1766702 h 2918533"/>
                <a:gd name="connsiteX4970" fmla="*/ 351252 w 1973551"/>
                <a:gd name="connsiteY4970" fmla="*/ 1765201 h 2918533"/>
                <a:gd name="connsiteX4971" fmla="*/ 351644 w 1973551"/>
                <a:gd name="connsiteY4971" fmla="*/ 1765005 h 2918533"/>
                <a:gd name="connsiteX4972" fmla="*/ 351644 w 1973551"/>
                <a:gd name="connsiteY4972" fmla="*/ 1764157 h 2918533"/>
                <a:gd name="connsiteX4973" fmla="*/ 351057 w 1973551"/>
                <a:gd name="connsiteY4973" fmla="*/ 1762656 h 2918533"/>
                <a:gd name="connsiteX4974" fmla="*/ 349947 w 1973551"/>
                <a:gd name="connsiteY4974" fmla="*/ 1762656 h 2918533"/>
                <a:gd name="connsiteX4975" fmla="*/ 349947 w 1973551"/>
                <a:gd name="connsiteY4975" fmla="*/ 1760633 h 2918533"/>
                <a:gd name="connsiteX4976" fmla="*/ 349556 w 1973551"/>
                <a:gd name="connsiteY4976" fmla="*/ 1760438 h 2918533"/>
                <a:gd name="connsiteX4977" fmla="*/ 347859 w 1973551"/>
                <a:gd name="connsiteY4977" fmla="*/ 1762265 h 2918533"/>
                <a:gd name="connsiteX4978" fmla="*/ 347859 w 1973551"/>
                <a:gd name="connsiteY4978" fmla="*/ 1765658 h 2918533"/>
                <a:gd name="connsiteX4979" fmla="*/ 347272 w 1973551"/>
                <a:gd name="connsiteY4979" fmla="*/ 1765984 h 2918533"/>
                <a:gd name="connsiteX4980" fmla="*/ 347272 w 1973551"/>
                <a:gd name="connsiteY4980" fmla="*/ 1767159 h 2918533"/>
                <a:gd name="connsiteX4981" fmla="*/ 347663 w 1973551"/>
                <a:gd name="connsiteY4981" fmla="*/ 1767681 h 2918533"/>
                <a:gd name="connsiteX4982" fmla="*/ 347468 w 1973551"/>
                <a:gd name="connsiteY4982" fmla="*/ 1769181 h 2918533"/>
                <a:gd name="connsiteX4983" fmla="*/ 347272 w 1973551"/>
                <a:gd name="connsiteY4983" fmla="*/ 1769508 h 2918533"/>
                <a:gd name="connsiteX4984" fmla="*/ 345967 w 1973551"/>
                <a:gd name="connsiteY4984" fmla="*/ 1769508 h 2918533"/>
                <a:gd name="connsiteX4985" fmla="*/ 345967 w 1973551"/>
                <a:gd name="connsiteY4985" fmla="*/ 1770487 h 2918533"/>
                <a:gd name="connsiteX4986" fmla="*/ 345380 w 1973551"/>
                <a:gd name="connsiteY4986" fmla="*/ 1771008 h 2918533"/>
                <a:gd name="connsiteX4987" fmla="*/ 344988 w 1973551"/>
                <a:gd name="connsiteY4987" fmla="*/ 1772705 h 2918533"/>
                <a:gd name="connsiteX4988" fmla="*/ 343487 w 1973551"/>
                <a:gd name="connsiteY4988" fmla="*/ 1772379 h 2918533"/>
                <a:gd name="connsiteX4989" fmla="*/ 343487 w 1973551"/>
                <a:gd name="connsiteY4989" fmla="*/ 1773031 h 2918533"/>
                <a:gd name="connsiteX4990" fmla="*/ 343096 w 1973551"/>
                <a:gd name="connsiteY4990" fmla="*/ 1773031 h 2918533"/>
                <a:gd name="connsiteX4991" fmla="*/ 342704 w 1973551"/>
                <a:gd name="connsiteY4991" fmla="*/ 1772379 h 2918533"/>
                <a:gd name="connsiteX4992" fmla="*/ 342313 w 1973551"/>
                <a:gd name="connsiteY4992" fmla="*/ 1772053 h 2918533"/>
                <a:gd name="connsiteX4993" fmla="*/ 341726 w 1973551"/>
                <a:gd name="connsiteY4993" fmla="*/ 1772248 h 2918533"/>
                <a:gd name="connsiteX4994" fmla="*/ 341726 w 1973551"/>
                <a:gd name="connsiteY4994" fmla="*/ 1771726 h 2918533"/>
                <a:gd name="connsiteX4995" fmla="*/ 341334 w 1973551"/>
                <a:gd name="connsiteY4995" fmla="*/ 1771531 h 2918533"/>
                <a:gd name="connsiteX4996" fmla="*/ 341334 w 1973551"/>
                <a:gd name="connsiteY4996" fmla="*/ 1770160 h 2918533"/>
                <a:gd name="connsiteX4997" fmla="*/ 342639 w 1973551"/>
                <a:gd name="connsiteY4997" fmla="*/ 1769508 h 2918533"/>
                <a:gd name="connsiteX4998" fmla="*/ 342052 w 1973551"/>
                <a:gd name="connsiteY4998" fmla="*/ 1768529 h 2918533"/>
                <a:gd name="connsiteX4999" fmla="*/ 342247 w 1973551"/>
                <a:gd name="connsiteY4999" fmla="*/ 1766702 h 2918533"/>
                <a:gd name="connsiteX5000" fmla="*/ 341856 w 1973551"/>
                <a:gd name="connsiteY5000" fmla="*/ 1766376 h 2918533"/>
                <a:gd name="connsiteX5001" fmla="*/ 337615 w 1973551"/>
                <a:gd name="connsiteY5001" fmla="*/ 1765397 h 2918533"/>
                <a:gd name="connsiteX5002" fmla="*/ 333373 w 1973551"/>
                <a:gd name="connsiteY5002" fmla="*/ 1765919 h 2918533"/>
                <a:gd name="connsiteX5003" fmla="*/ 331155 w 1973551"/>
                <a:gd name="connsiteY5003" fmla="*/ 1767420 h 2918533"/>
                <a:gd name="connsiteX5004" fmla="*/ 331155 w 1973551"/>
                <a:gd name="connsiteY5004" fmla="*/ 1768594 h 2918533"/>
                <a:gd name="connsiteX5005" fmla="*/ 330437 w 1973551"/>
                <a:gd name="connsiteY5005" fmla="*/ 1769769 h 2918533"/>
                <a:gd name="connsiteX5006" fmla="*/ 330828 w 1973551"/>
                <a:gd name="connsiteY5006" fmla="*/ 1773945 h 2918533"/>
                <a:gd name="connsiteX5007" fmla="*/ 329915 w 1973551"/>
                <a:gd name="connsiteY5007" fmla="*/ 1775315 h 2918533"/>
                <a:gd name="connsiteX5008" fmla="*/ 329915 w 1973551"/>
                <a:gd name="connsiteY5008" fmla="*/ 1777012 h 2918533"/>
                <a:gd name="connsiteX5009" fmla="*/ 329197 w 1973551"/>
                <a:gd name="connsiteY5009" fmla="*/ 1777207 h 2918533"/>
                <a:gd name="connsiteX5010" fmla="*/ 329001 w 1973551"/>
                <a:gd name="connsiteY5010" fmla="*/ 1778056 h 2918533"/>
                <a:gd name="connsiteX5011" fmla="*/ 327696 w 1973551"/>
                <a:gd name="connsiteY5011" fmla="*/ 1778708 h 2918533"/>
                <a:gd name="connsiteX5012" fmla="*/ 325478 w 1973551"/>
                <a:gd name="connsiteY5012" fmla="*/ 1778186 h 2918533"/>
                <a:gd name="connsiteX5013" fmla="*/ 324890 w 1973551"/>
                <a:gd name="connsiteY5013" fmla="*/ 1774793 h 2918533"/>
                <a:gd name="connsiteX5014" fmla="*/ 324173 w 1973551"/>
                <a:gd name="connsiteY5014" fmla="*/ 1774271 h 2918533"/>
                <a:gd name="connsiteX5015" fmla="*/ 324368 w 1973551"/>
                <a:gd name="connsiteY5015" fmla="*/ 1771726 h 2918533"/>
                <a:gd name="connsiteX5016" fmla="*/ 323977 w 1973551"/>
                <a:gd name="connsiteY5016" fmla="*/ 1771400 h 2918533"/>
                <a:gd name="connsiteX5017" fmla="*/ 320649 w 1973551"/>
                <a:gd name="connsiteY5017" fmla="*/ 1771204 h 2918533"/>
                <a:gd name="connsiteX5018" fmla="*/ 320649 w 1973551"/>
                <a:gd name="connsiteY5018" fmla="*/ 1768203 h 2918533"/>
                <a:gd name="connsiteX5019" fmla="*/ 322672 w 1973551"/>
                <a:gd name="connsiteY5019" fmla="*/ 1766376 h 2918533"/>
                <a:gd name="connsiteX5020" fmla="*/ 325478 w 1973551"/>
                <a:gd name="connsiteY5020" fmla="*/ 1766571 h 2918533"/>
                <a:gd name="connsiteX5021" fmla="*/ 327500 w 1973551"/>
                <a:gd name="connsiteY5021" fmla="*/ 1763178 h 2918533"/>
                <a:gd name="connsiteX5022" fmla="*/ 328610 w 1973551"/>
                <a:gd name="connsiteY5022" fmla="*/ 1762526 h 2918533"/>
                <a:gd name="connsiteX5023" fmla="*/ 329001 w 1973551"/>
                <a:gd name="connsiteY5023" fmla="*/ 1761156 h 2918533"/>
                <a:gd name="connsiteX5024" fmla="*/ 329393 w 1973551"/>
                <a:gd name="connsiteY5024" fmla="*/ 1760960 h 2918533"/>
                <a:gd name="connsiteX5025" fmla="*/ 329393 w 1973551"/>
                <a:gd name="connsiteY5025" fmla="*/ 1759981 h 2918533"/>
                <a:gd name="connsiteX5026" fmla="*/ 330894 w 1973551"/>
                <a:gd name="connsiteY5026" fmla="*/ 1759002 h 2918533"/>
                <a:gd name="connsiteX5027" fmla="*/ 330894 w 1973551"/>
                <a:gd name="connsiteY5027" fmla="*/ 1758154 h 2918533"/>
                <a:gd name="connsiteX5028" fmla="*/ 331481 w 1973551"/>
                <a:gd name="connsiteY5028" fmla="*/ 1757175 h 2918533"/>
                <a:gd name="connsiteX5029" fmla="*/ 332068 w 1973551"/>
                <a:gd name="connsiteY5029" fmla="*/ 1757501 h 2918533"/>
                <a:gd name="connsiteX5030" fmla="*/ 332264 w 1973551"/>
                <a:gd name="connsiteY5030" fmla="*/ 1760046 h 2918533"/>
                <a:gd name="connsiteX5031" fmla="*/ 332982 w 1973551"/>
                <a:gd name="connsiteY5031" fmla="*/ 1761416 h 2918533"/>
                <a:gd name="connsiteX5032" fmla="*/ 336114 w 1973551"/>
                <a:gd name="connsiteY5032" fmla="*/ 1761612 h 2918533"/>
                <a:gd name="connsiteX5033" fmla="*/ 338920 w 1973551"/>
                <a:gd name="connsiteY5033" fmla="*/ 1760111 h 2918533"/>
                <a:gd name="connsiteX5034" fmla="*/ 339115 w 1973551"/>
                <a:gd name="connsiteY5034" fmla="*/ 1758937 h 2918533"/>
                <a:gd name="connsiteX5035" fmla="*/ 338528 w 1973551"/>
                <a:gd name="connsiteY5035" fmla="*/ 1758284 h 2918533"/>
                <a:gd name="connsiteX5036" fmla="*/ 338528 w 1973551"/>
                <a:gd name="connsiteY5036" fmla="*/ 1757110 h 2918533"/>
                <a:gd name="connsiteX5037" fmla="*/ 337941 w 1973551"/>
                <a:gd name="connsiteY5037" fmla="*/ 1755739 h 2918533"/>
                <a:gd name="connsiteX5038" fmla="*/ 339050 w 1973551"/>
                <a:gd name="connsiteY5038" fmla="*/ 1755609 h 2918533"/>
                <a:gd name="connsiteX5039" fmla="*/ 339964 w 1973551"/>
                <a:gd name="connsiteY5039" fmla="*/ 1754956 h 2918533"/>
                <a:gd name="connsiteX5040" fmla="*/ 340681 w 1973551"/>
                <a:gd name="connsiteY5040" fmla="*/ 1754956 h 2918533"/>
                <a:gd name="connsiteX5041" fmla="*/ 340877 w 1973551"/>
                <a:gd name="connsiteY5041" fmla="*/ 1755283 h 2918533"/>
                <a:gd name="connsiteX5042" fmla="*/ 342182 w 1973551"/>
                <a:gd name="connsiteY5042" fmla="*/ 1755087 h 2918533"/>
                <a:gd name="connsiteX5043" fmla="*/ 342769 w 1973551"/>
                <a:gd name="connsiteY5043" fmla="*/ 1753717 h 2918533"/>
                <a:gd name="connsiteX5044" fmla="*/ 343161 w 1973551"/>
                <a:gd name="connsiteY5044" fmla="*/ 1750519 h 2918533"/>
                <a:gd name="connsiteX5045" fmla="*/ 343879 w 1973551"/>
                <a:gd name="connsiteY5045" fmla="*/ 1750193 h 2918533"/>
                <a:gd name="connsiteX5046" fmla="*/ 344270 w 1973551"/>
                <a:gd name="connsiteY5046" fmla="*/ 1747191 h 2918533"/>
                <a:gd name="connsiteX5047" fmla="*/ 345380 w 1973551"/>
                <a:gd name="connsiteY5047" fmla="*/ 1746343 h 2918533"/>
                <a:gd name="connsiteX5048" fmla="*/ 345184 w 1973551"/>
                <a:gd name="connsiteY5048" fmla="*/ 1744973 h 2918533"/>
                <a:gd name="connsiteX5049" fmla="*/ 346880 w 1973551"/>
                <a:gd name="connsiteY5049" fmla="*/ 1744777 h 2918533"/>
                <a:gd name="connsiteX5050" fmla="*/ 347468 w 1973551"/>
                <a:gd name="connsiteY5050" fmla="*/ 1744255 h 2918533"/>
                <a:gd name="connsiteX5051" fmla="*/ 347468 w 1973551"/>
                <a:gd name="connsiteY5051" fmla="*/ 1743733 h 2918533"/>
                <a:gd name="connsiteX5052" fmla="*/ 349164 w 1973551"/>
                <a:gd name="connsiteY5052" fmla="*/ 1744059 h 2918533"/>
                <a:gd name="connsiteX5053" fmla="*/ 351383 w 1973551"/>
                <a:gd name="connsiteY5053" fmla="*/ 1743733 h 2918533"/>
                <a:gd name="connsiteX5054" fmla="*/ 352884 w 1973551"/>
                <a:gd name="connsiteY5054" fmla="*/ 1741384 h 2918533"/>
                <a:gd name="connsiteX5055" fmla="*/ 352688 w 1973551"/>
                <a:gd name="connsiteY5055" fmla="*/ 1739166 h 2918533"/>
                <a:gd name="connsiteX5056" fmla="*/ 351579 w 1973551"/>
                <a:gd name="connsiteY5056" fmla="*/ 1736816 h 2918533"/>
                <a:gd name="connsiteX5057" fmla="*/ 352166 w 1973551"/>
                <a:gd name="connsiteY5057" fmla="*/ 1735446 h 2918533"/>
                <a:gd name="connsiteX5058" fmla="*/ 353275 w 1973551"/>
                <a:gd name="connsiteY5058" fmla="*/ 1734272 h 2918533"/>
                <a:gd name="connsiteX5059" fmla="*/ 353471 w 1973551"/>
                <a:gd name="connsiteY5059" fmla="*/ 1732901 h 2918533"/>
                <a:gd name="connsiteX5060" fmla="*/ 356081 w 1973551"/>
                <a:gd name="connsiteY5060" fmla="*/ 1732249 h 2918533"/>
                <a:gd name="connsiteX5061" fmla="*/ 357777 w 1973551"/>
                <a:gd name="connsiteY5061" fmla="*/ 1732771 h 2918533"/>
                <a:gd name="connsiteX5062" fmla="*/ 358169 w 1973551"/>
                <a:gd name="connsiteY5062" fmla="*/ 1732445 h 2918533"/>
                <a:gd name="connsiteX5063" fmla="*/ 358169 w 1973551"/>
                <a:gd name="connsiteY5063" fmla="*/ 1730944 h 2918533"/>
                <a:gd name="connsiteX5064" fmla="*/ 359474 w 1973551"/>
                <a:gd name="connsiteY5064" fmla="*/ 1728725 h 2918533"/>
                <a:gd name="connsiteX5065" fmla="*/ 360061 w 1973551"/>
                <a:gd name="connsiteY5065" fmla="*/ 1728725 h 2918533"/>
                <a:gd name="connsiteX5066" fmla="*/ 360453 w 1973551"/>
                <a:gd name="connsiteY5066" fmla="*/ 1728203 h 2918533"/>
                <a:gd name="connsiteX5067" fmla="*/ 363259 w 1973551"/>
                <a:gd name="connsiteY5067" fmla="*/ 1728007 h 2918533"/>
                <a:gd name="connsiteX5068" fmla="*/ 362671 w 1973551"/>
                <a:gd name="connsiteY5068" fmla="*/ 1726833 h 2918533"/>
                <a:gd name="connsiteX5069" fmla="*/ 362671 w 1973551"/>
                <a:gd name="connsiteY5069" fmla="*/ 1725658 h 2918533"/>
                <a:gd name="connsiteX5070" fmla="*/ 363259 w 1973551"/>
                <a:gd name="connsiteY5070" fmla="*/ 1725332 h 2918533"/>
                <a:gd name="connsiteX5071" fmla="*/ 364564 w 1973551"/>
                <a:gd name="connsiteY5071" fmla="*/ 1725006 h 2918533"/>
                <a:gd name="connsiteX5072" fmla="*/ 365869 w 1973551"/>
                <a:gd name="connsiteY5072" fmla="*/ 1725332 h 2918533"/>
                <a:gd name="connsiteX5073" fmla="*/ 366456 w 1973551"/>
                <a:gd name="connsiteY5073" fmla="*/ 1726180 h 2918533"/>
                <a:gd name="connsiteX5074" fmla="*/ 367174 w 1973551"/>
                <a:gd name="connsiteY5074" fmla="*/ 1726180 h 2918533"/>
                <a:gd name="connsiteX5075" fmla="*/ 367174 w 1973551"/>
                <a:gd name="connsiteY5075" fmla="*/ 1725528 h 2918533"/>
                <a:gd name="connsiteX5076" fmla="*/ 368283 w 1973551"/>
                <a:gd name="connsiteY5076" fmla="*/ 1723831 h 2918533"/>
                <a:gd name="connsiteX5077" fmla="*/ 368087 w 1973551"/>
                <a:gd name="connsiteY5077" fmla="*/ 1721613 h 2918533"/>
                <a:gd name="connsiteX5078" fmla="*/ 368805 w 1973551"/>
                <a:gd name="connsiteY5078" fmla="*/ 1720764 h 2918533"/>
                <a:gd name="connsiteX5079" fmla="*/ 368805 w 1973551"/>
                <a:gd name="connsiteY5079" fmla="*/ 1720242 h 2918533"/>
                <a:gd name="connsiteX5080" fmla="*/ 369392 w 1973551"/>
                <a:gd name="connsiteY5080" fmla="*/ 1720047 h 2918533"/>
                <a:gd name="connsiteX5081" fmla="*/ 369392 w 1973551"/>
                <a:gd name="connsiteY5081" fmla="*/ 1719720 h 2918533"/>
                <a:gd name="connsiteX5082" fmla="*/ 371415 w 1973551"/>
                <a:gd name="connsiteY5082" fmla="*/ 1720047 h 2918533"/>
                <a:gd name="connsiteX5083" fmla="*/ 372002 w 1973551"/>
                <a:gd name="connsiteY5083" fmla="*/ 1719525 h 2918533"/>
                <a:gd name="connsiteX5084" fmla="*/ 372198 w 1973551"/>
                <a:gd name="connsiteY5084" fmla="*/ 1718481 h 2918533"/>
                <a:gd name="connsiteX5085" fmla="*/ 373503 w 1973551"/>
                <a:gd name="connsiteY5085" fmla="*/ 1718807 h 2918533"/>
                <a:gd name="connsiteX5086" fmla="*/ 374221 w 1973551"/>
                <a:gd name="connsiteY5086" fmla="*/ 1719851 h 2918533"/>
                <a:gd name="connsiteX5087" fmla="*/ 374808 w 1973551"/>
                <a:gd name="connsiteY5087" fmla="*/ 1719655 h 2918533"/>
                <a:gd name="connsiteX5088" fmla="*/ 375722 w 1973551"/>
                <a:gd name="connsiteY5088" fmla="*/ 1717306 h 2918533"/>
                <a:gd name="connsiteX5089" fmla="*/ 375526 w 1973551"/>
                <a:gd name="connsiteY5089" fmla="*/ 1715609 h 2918533"/>
                <a:gd name="connsiteX5090" fmla="*/ 375918 w 1973551"/>
                <a:gd name="connsiteY5090" fmla="*/ 1715609 h 2918533"/>
                <a:gd name="connsiteX5091" fmla="*/ 376505 w 1973551"/>
                <a:gd name="connsiteY5091" fmla="*/ 1714435 h 2918533"/>
                <a:gd name="connsiteX5092" fmla="*/ 377614 w 1973551"/>
                <a:gd name="connsiteY5092" fmla="*/ 1713782 h 2918533"/>
                <a:gd name="connsiteX5093" fmla="*/ 378723 w 1973551"/>
                <a:gd name="connsiteY5093" fmla="*/ 1714109 h 2918533"/>
                <a:gd name="connsiteX5094" fmla="*/ 378919 w 1973551"/>
                <a:gd name="connsiteY5094" fmla="*/ 1713587 h 2918533"/>
                <a:gd name="connsiteX5095" fmla="*/ 378332 w 1973551"/>
                <a:gd name="connsiteY5095" fmla="*/ 1713587 h 2918533"/>
                <a:gd name="connsiteX5096" fmla="*/ 378723 w 1973551"/>
                <a:gd name="connsiteY5096" fmla="*/ 1712738 h 2918533"/>
                <a:gd name="connsiteX5097" fmla="*/ 379441 w 1973551"/>
                <a:gd name="connsiteY5097" fmla="*/ 1712738 h 2918533"/>
                <a:gd name="connsiteX5098" fmla="*/ 380355 w 1973551"/>
                <a:gd name="connsiteY5098" fmla="*/ 1711890 h 2918533"/>
                <a:gd name="connsiteX5099" fmla="*/ 380355 w 1973551"/>
                <a:gd name="connsiteY5099" fmla="*/ 1711564 h 2918533"/>
                <a:gd name="connsiteX5100" fmla="*/ 379963 w 1973551"/>
                <a:gd name="connsiteY5100" fmla="*/ 1711564 h 2918533"/>
                <a:gd name="connsiteX5101" fmla="*/ 379767 w 1973551"/>
                <a:gd name="connsiteY5101" fmla="*/ 1710063 h 2918533"/>
                <a:gd name="connsiteX5102" fmla="*/ 380355 w 1973551"/>
                <a:gd name="connsiteY5102" fmla="*/ 1709541 h 2918533"/>
                <a:gd name="connsiteX5103" fmla="*/ 381464 w 1973551"/>
                <a:gd name="connsiteY5103" fmla="*/ 1709737 h 2918533"/>
                <a:gd name="connsiteX5104" fmla="*/ 382573 w 1973551"/>
                <a:gd name="connsiteY5104" fmla="*/ 1708367 h 2918533"/>
                <a:gd name="connsiteX5105" fmla="*/ 383683 w 1973551"/>
                <a:gd name="connsiteY5105" fmla="*/ 1708888 h 2918533"/>
                <a:gd name="connsiteX5106" fmla="*/ 383683 w 1973551"/>
                <a:gd name="connsiteY5106" fmla="*/ 1709867 h 2918533"/>
                <a:gd name="connsiteX5107" fmla="*/ 384270 w 1973551"/>
                <a:gd name="connsiteY5107" fmla="*/ 1710063 h 2918533"/>
                <a:gd name="connsiteX5108" fmla="*/ 384466 w 1973551"/>
                <a:gd name="connsiteY5108" fmla="*/ 1709411 h 2918533"/>
                <a:gd name="connsiteX5109" fmla="*/ 384074 w 1973551"/>
                <a:gd name="connsiteY5109" fmla="*/ 1708367 h 2918533"/>
                <a:gd name="connsiteX5110" fmla="*/ 384661 w 1973551"/>
                <a:gd name="connsiteY5110" fmla="*/ 1708171 h 2918533"/>
                <a:gd name="connsiteX5111" fmla="*/ 385771 w 1973551"/>
                <a:gd name="connsiteY5111" fmla="*/ 1706474 h 2918533"/>
                <a:gd name="connsiteX5112" fmla="*/ 386488 w 1973551"/>
                <a:gd name="connsiteY5112" fmla="*/ 1706474 h 2918533"/>
                <a:gd name="connsiteX5113" fmla="*/ 386684 w 1973551"/>
                <a:gd name="connsiteY5113" fmla="*/ 1707323 h 2918533"/>
                <a:gd name="connsiteX5114" fmla="*/ 387076 w 1973551"/>
                <a:gd name="connsiteY5114" fmla="*/ 1707518 h 2918533"/>
                <a:gd name="connsiteX5115" fmla="*/ 387598 w 1973551"/>
                <a:gd name="connsiteY5115" fmla="*/ 1707192 h 2918533"/>
                <a:gd name="connsiteX5116" fmla="*/ 387598 w 1973551"/>
                <a:gd name="connsiteY5116" fmla="*/ 1706540 h 2918533"/>
                <a:gd name="connsiteX5117" fmla="*/ 388707 w 1973551"/>
                <a:gd name="connsiteY5117" fmla="*/ 1705691 h 2918533"/>
                <a:gd name="connsiteX5118" fmla="*/ 389816 w 1973551"/>
                <a:gd name="connsiteY5118" fmla="*/ 1705691 h 2918533"/>
                <a:gd name="connsiteX5119" fmla="*/ 389816 w 1973551"/>
                <a:gd name="connsiteY5119" fmla="*/ 1704843 h 2918533"/>
                <a:gd name="connsiteX5120" fmla="*/ 388903 w 1973551"/>
                <a:gd name="connsiteY5120" fmla="*/ 1704517 h 2918533"/>
                <a:gd name="connsiteX5121" fmla="*/ 388903 w 1973551"/>
                <a:gd name="connsiteY5121" fmla="*/ 1703668 h 2918533"/>
                <a:gd name="connsiteX5122" fmla="*/ 389816 w 1973551"/>
                <a:gd name="connsiteY5122" fmla="*/ 1703342 h 2918533"/>
                <a:gd name="connsiteX5123" fmla="*/ 390534 w 1973551"/>
                <a:gd name="connsiteY5123" fmla="*/ 1703864 h 2918533"/>
                <a:gd name="connsiteX5124" fmla="*/ 390926 w 1973551"/>
                <a:gd name="connsiteY5124" fmla="*/ 1703864 h 2918533"/>
                <a:gd name="connsiteX5125" fmla="*/ 391121 w 1973551"/>
                <a:gd name="connsiteY5125" fmla="*/ 1703342 h 2918533"/>
                <a:gd name="connsiteX5126" fmla="*/ 392035 w 1973551"/>
                <a:gd name="connsiteY5126" fmla="*/ 1703538 h 2918533"/>
                <a:gd name="connsiteX5127" fmla="*/ 393144 w 1973551"/>
                <a:gd name="connsiteY5127" fmla="*/ 1701711 h 2918533"/>
                <a:gd name="connsiteX5128" fmla="*/ 393144 w 1973551"/>
                <a:gd name="connsiteY5128" fmla="*/ 1701058 h 2918533"/>
                <a:gd name="connsiteX5129" fmla="*/ 394449 w 1973551"/>
                <a:gd name="connsiteY5129" fmla="*/ 1701580 h 2918533"/>
                <a:gd name="connsiteX5130" fmla="*/ 395167 w 1973551"/>
                <a:gd name="connsiteY5130" fmla="*/ 1701385 h 2918533"/>
                <a:gd name="connsiteX5131" fmla="*/ 395167 w 1973551"/>
                <a:gd name="connsiteY5131" fmla="*/ 1702037 h 2918533"/>
                <a:gd name="connsiteX5132" fmla="*/ 396668 w 1973551"/>
                <a:gd name="connsiteY5132" fmla="*/ 1703538 h 2918533"/>
                <a:gd name="connsiteX5133" fmla="*/ 397973 w 1973551"/>
                <a:gd name="connsiteY5133" fmla="*/ 1702689 h 2918533"/>
                <a:gd name="connsiteX5134" fmla="*/ 397973 w 1973551"/>
                <a:gd name="connsiteY5134" fmla="*/ 1701841 h 2918533"/>
                <a:gd name="connsiteX5135" fmla="*/ 399278 w 1973551"/>
                <a:gd name="connsiteY5135" fmla="*/ 1701646 h 2918533"/>
                <a:gd name="connsiteX5136" fmla="*/ 399669 w 1973551"/>
                <a:gd name="connsiteY5136" fmla="*/ 1700797 h 2918533"/>
                <a:gd name="connsiteX5137" fmla="*/ 614610 w 1973551"/>
                <a:gd name="connsiteY5137" fmla="*/ 1641352 h 2918533"/>
                <a:gd name="connsiteX5138" fmla="*/ 615719 w 1973551"/>
                <a:gd name="connsiteY5138" fmla="*/ 1641352 h 2918533"/>
                <a:gd name="connsiteX5139" fmla="*/ 617024 w 1973551"/>
                <a:gd name="connsiteY5139" fmla="*/ 1642005 h 2918533"/>
                <a:gd name="connsiteX5140" fmla="*/ 616834 w 1973551"/>
                <a:gd name="connsiteY5140" fmla="*/ 1643016 h 2918533"/>
                <a:gd name="connsiteX5141" fmla="*/ 616803 w 1973551"/>
                <a:gd name="connsiteY5141" fmla="*/ 1643068 h 2918533"/>
                <a:gd name="connsiteX5142" fmla="*/ 616111 w 1973551"/>
                <a:gd name="connsiteY5142" fmla="*/ 1643571 h 2918533"/>
                <a:gd name="connsiteX5143" fmla="*/ 614414 w 1973551"/>
                <a:gd name="connsiteY5143" fmla="*/ 1641875 h 2918533"/>
                <a:gd name="connsiteX5144" fmla="*/ 12137 w 1973551"/>
                <a:gd name="connsiteY5144" fmla="*/ 1640700 h 2918533"/>
                <a:gd name="connsiteX5145" fmla="*/ 13638 w 1973551"/>
                <a:gd name="connsiteY5145" fmla="*/ 1641875 h 2918533"/>
                <a:gd name="connsiteX5146" fmla="*/ 17879 w 1973551"/>
                <a:gd name="connsiteY5146" fmla="*/ 1642070 h 2918533"/>
                <a:gd name="connsiteX5147" fmla="*/ 19706 w 1973551"/>
                <a:gd name="connsiteY5147" fmla="*/ 1644093 h 2918533"/>
                <a:gd name="connsiteX5148" fmla="*/ 20620 w 1973551"/>
                <a:gd name="connsiteY5148" fmla="*/ 1644093 h 2918533"/>
                <a:gd name="connsiteX5149" fmla="*/ 21729 w 1973551"/>
                <a:gd name="connsiteY5149" fmla="*/ 1644746 h 2918533"/>
                <a:gd name="connsiteX5150" fmla="*/ 16313 w 1973551"/>
                <a:gd name="connsiteY5150" fmla="*/ 1645268 h 2918533"/>
                <a:gd name="connsiteX5151" fmla="*/ 14617 w 1973551"/>
                <a:gd name="connsiteY5151" fmla="*/ 1647160 h 2918533"/>
                <a:gd name="connsiteX5152" fmla="*/ 13311 w 1973551"/>
                <a:gd name="connsiteY5152" fmla="*/ 1646964 h 2918533"/>
                <a:gd name="connsiteX5153" fmla="*/ 12594 w 1973551"/>
                <a:gd name="connsiteY5153" fmla="*/ 1648465 h 2918533"/>
                <a:gd name="connsiteX5154" fmla="*/ 10571 w 1973551"/>
                <a:gd name="connsiteY5154" fmla="*/ 1648465 h 2918533"/>
                <a:gd name="connsiteX5155" fmla="*/ 7961 w 1973551"/>
                <a:gd name="connsiteY5155" fmla="*/ 1647617 h 2918533"/>
                <a:gd name="connsiteX5156" fmla="*/ 7243 w 1973551"/>
                <a:gd name="connsiteY5156" fmla="*/ 1646573 h 2918533"/>
                <a:gd name="connsiteX5157" fmla="*/ 5546 w 1973551"/>
                <a:gd name="connsiteY5157" fmla="*/ 1645398 h 2918533"/>
                <a:gd name="connsiteX5158" fmla="*/ 3980 w 1973551"/>
                <a:gd name="connsiteY5158" fmla="*/ 1645268 h 2918533"/>
                <a:gd name="connsiteX5159" fmla="*/ 2871 w 1973551"/>
                <a:gd name="connsiteY5159" fmla="*/ 1644615 h 2918533"/>
                <a:gd name="connsiteX5160" fmla="*/ 2871 w 1973551"/>
                <a:gd name="connsiteY5160" fmla="*/ 1642070 h 2918533"/>
                <a:gd name="connsiteX5161" fmla="*/ 2480 w 1973551"/>
                <a:gd name="connsiteY5161" fmla="*/ 1641418 h 2918533"/>
                <a:gd name="connsiteX5162" fmla="*/ 599537 w 1973551"/>
                <a:gd name="connsiteY5162" fmla="*/ 1627845 h 2918533"/>
                <a:gd name="connsiteX5163" fmla="*/ 600254 w 1973551"/>
                <a:gd name="connsiteY5163" fmla="*/ 1629346 h 2918533"/>
                <a:gd name="connsiteX5164" fmla="*/ 601168 w 1973551"/>
                <a:gd name="connsiteY5164" fmla="*/ 1629346 h 2918533"/>
                <a:gd name="connsiteX5165" fmla="*/ 602473 w 1973551"/>
                <a:gd name="connsiteY5165" fmla="*/ 1630194 h 2918533"/>
                <a:gd name="connsiteX5166" fmla="*/ 603387 w 1973551"/>
                <a:gd name="connsiteY5166" fmla="*/ 1630194 h 2918533"/>
                <a:gd name="connsiteX5167" fmla="*/ 603909 w 1973551"/>
                <a:gd name="connsiteY5167" fmla="*/ 1631043 h 2918533"/>
                <a:gd name="connsiteX5168" fmla="*/ 604822 w 1973551"/>
                <a:gd name="connsiteY5168" fmla="*/ 1631043 h 2918533"/>
                <a:gd name="connsiteX5169" fmla="*/ 605409 w 1973551"/>
                <a:gd name="connsiteY5169" fmla="*/ 1629999 h 2918533"/>
                <a:gd name="connsiteX5170" fmla="*/ 606127 w 1973551"/>
                <a:gd name="connsiteY5170" fmla="*/ 1629999 h 2918533"/>
                <a:gd name="connsiteX5171" fmla="*/ 606714 w 1973551"/>
                <a:gd name="connsiteY5171" fmla="*/ 1631043 h 2918533"/>
                <a:gd name="connsiteX5172" fmla="*/ 607824 w 1973551"/>
                <a:gd name="connsiteY5172" fmla="*/ 1631238 h 2918533"/>
                <a:gd name="connsiteX5173" fmla="*/ 608346 w 1973551"/>
                <a:gd name="connsiteY5173" fmla="*/ 1632609 h 2918533"/>
                <a:gd name="connsiteX5174" fmla="*/ 610564 w 1973551"/>
                <a:gd name="connsiteY5174" fmla="*/ 1632804 h 2918533"/>
                <a:gd name="connsiteX5175" fmla="*/ 611674 w 1973551"/>
                <a:gd name="connsiteY5175" fmla="*/ 1634501 h 2918533"/>
                <a:gd name="connsiteX5176" fmla="*/ 612391 w 1973551"/>
                <a:gd name="connsiteY5176" fmla="*/ 1634827 h 2918533"/>
                <a:gd name="connsiteX5177" fmla="*/ 612587 w 1973551"/>
                <a:gd name="connsiteY5177" fmla="*/ 1635349 h 2918533"/>
                <a:gd name="connsiteX5178" fmla="*/ 613109 w 1973551"/>
                <a:gd name="connsiteY5178" fmla="*/ 1635349 h 2918533"/>
                <a:gd name="connsiteX5179" fmla="*/ 613501 w 1973551"/>
                <a:gd name="connsiteY5179" fmla="*/ 1636720 h 2918533"/>
                <a:gd name="connsiteX5180" fmla="*/ 614088 w 1973551"/>
                <a:gd name="connsiteY5180" fmla="*/ 1636198 h 2918533"/>
                <a:gd name="connsiteX5181" fmla="*/ 614284 w 1973551"/>
                <a:gd name="connsiteY5181" fmla="*/ 1634501 h 2918533"/>
                <a:gd name="connsiteX5182" fmla="*/ 616111 w 1973551"/>
                <a:gd name="connsiteY5182" fmla="*/ 1634305 h 2918533"/>
                <a:gd name="connsiteX5183" fmla="*/ 619243 w 1973551"/>
                <a:gd name="connsiteY5183" fmla="*/ 1636328 h 2918533"/>
                <a:gd name="connsiteX5184" fmla="*/ 620744 w 1973551"/>
                <a:gd name="connsiteY5184" fmla="*/ 1636850 h 2918533"/>
                <a:gd name="connsiteX5185" fmla="*/ 620939 w 1973551"/>
                <a:gd name="connsiteY5185" fmla="*/ 1637372 h 2918533"/>
                <a:gd name="connsiteX5186" fmla="*/ 622049 w 1973551"/>
                <a:gd name="connsiteY5186" fmla="*/ 1637894 h 2918533"/>
                <a:gd name="connsiteX5187" fmla="*/ 622049 w 1973551"/>
                <a:gd name="connsiteY5187" fmla="*/ 1638547 h 2918533"/>
                <a:gd name="connsiteX5188" fmla="*/ 621135 w 1973551"/>
                <a:gd name="connsiteY5188" fmla="*/ 1639591 h 2918533"/>
                <a:gd name="connsiteX5189" fmla="*/ 617612 w 1973551"/>
                <a:gd name="connsiteY5189" fmla="*/ 1640439 h 2918533"/>
                <a:gd name="connsiteX5190" fmla="*/ 617024 w 1973551"/>
                <a:gd name="connsiteY5190" fmla="*/ 1641287 h 2918533"/>
                <a:gd name="connsiteX5191" fmla="*/ 616306 w 1973551"/>
                <a:gd name="connsiteY5191" fmla="*/ 1641287 h 2918533"/>
                <a:gd name="connsiteX5192" fmla="*/ 615001 w 1973551"/>
                <a:gd name="connsiteY5192" fmla="*/ 1640113 h 2918533"/>
                <a:gd name="connsiteX5193" fmla="*/ 614806 w 1973551"/>
                <a:gd name="connsiteY5193" fmla="*/ 1638742 h 2918533"/>
                <a:gd name="connsiteX5194" fmla="*/ 614284 w 1973551"/>
                <a:gd name="connsiteY5194" fmla="*/ 1638547 h 2918533"/>
                <a:gd name="connsiteX5195" fmla="*/ 612783 w 1973551"/>
                <a:gd name="connsiteY5195" fmla="*/ 1640439 h 2918533"/>
                <a:gd name="connsiteX5196" fmla="*/ 612196 w 1973551"/>
                <a:gd name="connsiteY5196" fmla="*/ 1641809 h 2918533"/>
                <a:gd name="connsiteX5197" fmla="*/ 612391 w 1973551"/>
                <a:gd name="connsiteY5197" fmla="*/ 1642135 h 2918533"/>
                <a:gd name="connsiteX5198" fmla="*/ 611674 w 1973551"/>
                <a:gd name="connsiteY5198" fmla="*/ 1642984 h 2918533"/>
                <a:gd name="connsiteX5199" fmla="*/ 609781 w 1973551"/>
                <a:gd name="connsiteY5199" fmla="*/ 1642658 h 2918533"/>
                <a:gd name="connsiteX5200" fmla="*/ 608280 w 1973551"/>
                <a:gd name="connsiteY5200" fmla="*/ 1643506 h 2918533"/>
                <a:gd name="connsiteX5201" fmla="*/ 605148 w 1973551"/>
                <a:gd name="connsiteY5201" fmla="*/ 1643180 h 2918533"/>
                <a:gd name="connsiteX5202" fmla="*/ 604561 w 1973551"/>
                <a:gd name="connsiteY5202" fmla="*/ 1642331 h 2918533"/>
                <a:gd name="connsiteX5203" fmla="*/ 603843 w 1973551"/>
                <a:gd name="connsiteY5203" fmla="*/ 1642527 h 2918533"/>
                <a:gd name="connsiteX5204" fmla="*/ 602016 w 1973551"/>
                <a:gd name="connsiteY5204" fmla="*/ 1640504 h 2918533"/>
                <a:gd name="connsiteX5205" fmla="*/ 601103 w 1973551"/>
                <a:gd name="connsiteY5205" fmla="*/ 1640700 h 2918533"/>
                <a:gd name="connsiteX5206" fmla="*/ 601299 w 1973551"/>
                <a:gd name="connsiteY5206" fmla="*/ 1641352 h 2918533"/>
                <a:gd name="connsiteX5207" fmla="*/ 600907 w 1973551"/>
                <a:gd name="connsiteY5207" fmla="*/ 1641548 h 2918533"/>
                <a:gd name="connsiteX5208" fmla="*/ 600907 w 1973551"/>
                <a:gd name="connsiteY5208" fmla="*/ 1640896 h 2918533"/>
                <a:gd name="connsiteX5209" fmla="*/ 600189 w 1973551"/>
                <a:gd name="connsiteY5209" fmla="*/ 1640048 h 2918533"/>
                <a:gd name="connsiteX5210" fmla="*/ 599276 w 1973551"/>
                <a:gd name="connsiteY5210" fmla="*/ 1640243 h 2918533"/>
                <a:gd name="connsiteX5211" fmla="*/ 597971 w 1973551"/>
                <a:gd name="connsiteY5211" fmla="*/ 1639721 h 2918533"/>
                <a:gd name="connsiteX5212" fmla="*/ 597383 w 1973551"/>
                <a:gd name="connsiteY5212" fmla="*/ 1640374 h 2918533"/>
                <a:gd name="connsiteX5213" fmla="*/ 598297 w 1973551"/>
                <a:gd name="connsiteY5213" fmla="*/ 1640569 h 2918533"/>
                <a:gd name="connsiteX5214" fmla="*/ 598297 w 1973551"/>
                <a:gd name="connsiteY5214" fmla="*/ 1641222 h 2918533"/>
                <a:gd name="connsiteX5215" fmla="*/ 595883 w 1973551"/>
                <a:gd name="connsiteY5215" fmla="*/ 1640700 h 2918533"/>
                <a:gd name="connsiteX5216" fmla="*/ 595491 w 1973551"/>
                <a:gd name="connsiteY5216" fmla="*/ 1640374 h 2918533"/>
                <a:gd name="connsiteX5217" fmla="*/ 595491 w 1973551"/>
                <a:gd name="connsiteY5217" fmla="*/ 1638351 h 2918533"/>
                <a:gd name="connsiteX5218" fmla="*/ 595883 w 1973551"/>
                <a:gd name="connsiteY5218" fmla="*/ 1638351 h 2918533"/>
                <a:gd name="connsiteX5219" fmla="*/ 596078 w 1973551"/>
                <a:gd name="connsiteY5219" fmla="*/ 1637698 h 2918533"/>
                <a:gd name="connsiteX5220" fmla="*/ 595883 w 1973551"/>
                <a:gd name="connsiteY5220" fmla="*/ 1637046 h 2918533"/>
                <a:gd name="connsiteX5221" fmla="*/ 596405 w 1973551"/>
                <a:gd name="connsiteY5221" fmla="*/ 1637046 h 2918533"/>
                <a:gd name="connsiteX5222" fmla="*/ 596405 w 1973551"/>
                <a:gd name="connsiteY5222" fmla="*/ 1636198 h 2918533"/>
                <a:gd name="connsiteX5223" fmla="*/ 597318 w 1973551"/>
                <a:gd name="connsiteY5223" fmla="*/ 1635023 h 2918533"/>
                <a:gd name="connsiteX5224" fmla="*/ 597122 w 1973551"/>
                <a:gd name="connsiteY5224" fmla="*/ 1634371 h 2918533"/>
                <a:gd name="connsiteX5225" fmla="*/ 598036 w 1973551"/>
                <a:gd name="connsiteY5225" fmla="*/ 1633327 h 2918533"/>
                <a:gd name="connsiteX5226" fmla="*/ 598036 w 1973551"/>
                <a:gd name="connsiteY5226" fmla="*/ 1632674 h 2918533"/>
                <a:gd name="connsiteX5227" fmla="*/ 598754 w 1973551"/>
                <a:gd name="connsiteY5227" fmla="*/ 1632348 h 2918533"/>
                <a:gd name="connsiteX5228" fmla="*/ 598754 w 1973551"/>
                <a:gd name="connsiteY5228" fmla="*/ 1630847 h 2918533"/>
                <a:gd name="connsiteX5229" fmla="*/ 599341 w 1973551"/>
                <a:gd name="connsiteY5229" fmla="*/ 1629999 h 2918533"/>
                <a:gd name="connsiteX5230" fmla="*/ 598427 w 1973551"/>
                <a:gd name="connsiteY5230" fmla="*/ 1629672 h 2918533"/>
                <a:gd name="connsiteX5231" fmla="*/ 598232 w 1973551"/>
                <a:gd name="connsiteY5231" fmla="*/ 1628824 h 2918533"/>
                <a:gd name="connsiteX5232" fmla="*/ 16770 w 1973551"/>
                <a:gd name="connsiteY5232" fmla="*/ 1615317 h 2918533"/>
                <a:gd name="connsiteX5233" fmla="*/ 17161 w 1973551"/>
                <a:gd name="connsiteY5233" fmla="*/ 1615970 h 2918533"/>
                <a:gd name="connsiteX5234" fmla="*/ 18662 w 1973551"/>
                <a:gd name="connsiteY5234" fmla="*/ 1615774 h 2918533"/>
                <a:gd name="connsiteX5235" fmla="*/ 19249 w 1973551"/>
                <a:gd name="connsiteY5235" fmla="*/ 1616100 h 2918533"/>
                <a:gd name="connsiteX5236" fmla="*/ 19641 w 1973551"/>
                <a:gd name="connsiteY5236" fmla="*/ 1616426 h 2918533"/>
                <a:gd name="connsiteX5237" fmla="*/ 19641 w 1973551"/>
                <a:gd name="connsiteY5237" fmla="*/ 1617601 h 2918533"/>
                <a:gd name="connsiteX5238" fmla="*/ 18532 w 1973551"/>
                <a:gd name="connsiteY5238" fmla="*/ 1617797 h 2918533"/>
                <a:gd name="connsiteX5239" fmla="*/ 18336 w 1973551"/>
                <a:gd name="connsiteY5239" fmla="*/ 1617470 h 2918533"/>
                <a:gd name="connsiteX5240" fmla="*/ 17618 w 1973551"/>
                <a:gd name="connsiteY5240" fmla="*/ 1617470 h 2918533"/>
                <a:gd name="connsiteX5241" fmla="*/ 16900 w 1973551"/>
                <a:gd name="connsiteY5241" fmla="*/ 1617797 h 2918533"/>
                <a:gd name="connsiteX5242" fmla="*/ 16705 w 1973551"/>
                <a:gd name="connsiteY5242" fmla="*/ 1618971 h 2918533"/>
                <a:gd name="connsiteX5243" fmla="*/ 15595 w 1973551"/>
                <a:gd name="connsiteY5243" fmla="*/ 1620472 h 2918533"/>
                <a:gd name="connsiteX5244" fmla="*/ 15595 w 1973551"/>
                <a:gd name="connsiteY5244" fmla="*/ 1620994 h 2918533"/>
                <a:gd name="connsiteX5245" fmla="*/ 16509 w 1973551"/>
                <a:gd name="connsiteY5245" fmla="*/ 1621190 h 2918533"/>
                <a:gd name="connsiteX5246" fmla="*/ 16705 w 1973551"/>
                <a:gd name="connsiteY5246" fmla="*/ 1622234 h 2918533"/>
                <a:gd name="connsiteX5247" fmla="*/ 17618 w 1973551"/>
                <a:gd name="connsiteY5247" fmla="*/ 1623278 h 2918533"/>
                <a:gd name="connsiteX5248" fmla="*/ 17422 w 1973551"/>
                <a:gd name="connsiteY5248" fmla="*/ 1624126 h 2918533"/>
                <a:gd name="connsiteX5249" fmla="*/ 16835 w 1973551"/>
                <a:gd name="connsiteY5249" fmla="*/ 1624452 h 2918533"/>
                <a:gd name="connsiteX5250" fmla="*/ 17031 w 1973551"/>
                <a:gd name="connsiteY5250" fmla="*/ 1626149 h 2918533"/>
                <a:gd name="connsiteX5251" fmla="*/ 16117 w 1973551"/>
                <a:gd name="connsiteY5251" fmla="*/ 1626671 h 2918533"/>
                <a:gd name="connsiteX5252" fmla="*/ 14617 w 1973551"/>
                <a:gd name="connsiteY5252" fmla="*/ 1626475 h 2918533"/>
                <a:gd name="connsiteX5253" fmla="*/ 14225 w 1973551"/>
                <a:gd name="connsiteY5253" fmla="*/ 1626997 h 2918533"/>
                <a:gd name="connsiteX5254" fmla="*/ 14421 w 1973551"/>
                <a:gd name="connsiteY5254" fmla="*/ 1629216 h 2918533"/>
                <a:gd name="connsiteX5255" fmla="*/ 15530 w 1973551"/>
                <a:gd name="connsiteY5255" fmla="*/ 1629542 h 2918533"/>
                <a:gd name="connsiteX5256" fmla="*/ 16835 w 1973551"/>
                <a:gd name="connsiteY5256" fmla="*/ 1631043 h 2918533"/>
                <a:gd name="connsiteX5257" fmla="*/ 16248 w 1973551"/>
                <a:gd name="connsiteY5257" fmla="*/ 1633587 h 2918533"/>
                <a:gd name="connsiteX5258" fmla="*/ 15661 w 1973551"/>
                <a:gd name="connsiteY5258" fmla="*/ 1633587 h 2918533"/>
                <a:gd name="connsiteX5259" fmla="*/ 14160 w 1973551"/>
                <a:gd name="connsiteY5259" fmla="*/ 1634762 h 2918533"/>
                <a:gd name="connsiteX5260" fmla="*/ 11550 w 1973551"/>
                <a:gd name="connsiteY5260" fmla="*/ 1635610 h 2918533"/>
                <a:gd name="connsiteX5261" fmla="*/ 10832 w 1973551"/>
                <a:gd name="connsiteY5261" fmla="*/ 1636981 h 2918533"/>
                <a:gd name="connsiteX5262" fmla="*/ 8613 w 1973551"/>
                <a:gd name="connsiteY5262" fmla="*/ 1637503 h 2918533"/>
                <a:gd name="connsiteX5263" fmla="*/ 6003 w 1973551"/>
                <a:gd name="connsiteY5263" fmla="*/ 1637503 h 2918533"/>
                <a:gd name="connsiteX5264" fmla="*/ 5416 w 1973551"/>
                <a:gd name="connsiteY5264" fmla="*/ 1638677 h 2918533"/>
                <a:gd name="connsiteX5265" fmla="*/ 4307 w 1973551"/>
                <a:gd name="connsiteY5265" fmla="*/ 1639199 h 2918533"/>
                <a:gd name="connsiteX5266" fmla="*/ 3915 w 1973551"/>
                <a:gd name="connsiteY5266" fmla="*/ 1638547 h 2918533"/>
                <a:gd name="connsiteX5267" fmla="*/ 5024 w 1973551"/>
                <a:gd name="connsiteY5267" fmla="*/ 1638351 h 2918533"/>
                <a:gd name="connsiteX5268" fmla="*/ 5416 w 1973551"/>
                <a:gd name="connsiteY5268" fmla="*/ 1637503 h 2918533"/>
                <a:gd name="connsiteX5269" fmla="*/ 4502 w 1973551"/>
                <a:gd name="connsiteY5269" fmla="*/ 1636850 h 2918533"/>
                <a:gd name="connsiteX5270" fmla="*/ 3915 w 1973551"/>
                <a:gd name="connsiteY5270" fmla="*/ 1635480 h 2918533"/>
                <a:gd name="connsiteX5271" fmla="*/ 196 w 1973551"/>
                <a:gd name="connsiteY5271" fmla="*/ 1635284 h 2918533"/>
                <a:gd name="connsiteX5272" fmla="*/ 0 w 1973551"/>
                <a:gd name="connsiteY5272" fmla="*/ 1634958 h 2918533"/>
                <a:gd name="connsiteX5273" fmla="*/ 0 w 1973551"/>
                <a:gd name="connsiteY5273" fmla="*/ 1634436 h 2918533"/>
                <a:gd name="connsiteX5274" fmla="*/ 1697 w 1973551"/>
                <a:gd name="connsiteY5274" fmla="*/ 1633261 h 2918533"/>
                <a:gd name="connsiteX5275" fmla="*/ 1305 w 1973551"/>
                <a:gd name="connsiteY5275" fmla="*/ 1631369 h 2918533"/>
                <a:gd name="connsiteX5276" fmla="*/ 2219 w 1973551"/>
                <a:gd name="connsiteY5276" fmla="*/ 1629477 h 2918533"/>
                <a:gd name="connsiteX5277" fmla="*/ 3132 w 1973551"/>
                <a:gd name="connsiteY5277" fmla="*/ 1629477 h 2918533"/>
                <a:gd name="connsiteX5278" fmla="*/ 3328 w 1973551"/>
                <a:gd name="connsiteY5278" fmla="*/ 1628824 h 2918533"/>
                <a:gd name="connsiteX5279" fmla="*/ 4437 w 1973551"/>
                <a:gd name="connsiteY5279" fmla="*/ 1628302 h 2918533"/>
                <a:gd name="connsiteX5280" fmla="*/ 4437 w 1973551"/>
                <a:gd name="connsiteY5280" fmla="*/ 1627128 h 2918533"/>
                <a:gd name="connsiteX5281" fmla="*/ 3524 w 1973551"/>
                <a:gd name="connsiteY5281" fmla="*/ 1626279 h 2918533"/>
                <a:gd name="connsiteX5282" fmla="*/ 3524 w 1973551"/>
                <a:gd name="connsiteY5282" fmla="*/ 1625627 h 2918533"/>
                <a:gd name="connsiteX5283" fmla="*/ 2806 w 1973551"/>
                <a:gd name="connsiteY5283" fmla="*/ 1625431 h 2918533"/>
                <a:gd name="connsiteX5284" fmla="*/ 2414 w 1973551"/>
                <a:gd name="connsiteY5284" fmla="*/ 1624779 h 2918533"/>
                <a:gd name="connsiteX5285" fmla="*/ 2806 w 1973551"/>
                <a:gd name="connsiteY5285" fmla="*/ 1624256 h 2918533"/>
                <a:gd name="connsiteX5286" fmla="*/ 3719 w 1973551"/>
                <a:gd name="connsiteY5286" fmla="*/ 1624256 h 2918533"/>
                <a:gd name="connsiteX5287" fmla="*/ 3524 w 1973551"/>
                <a:gd name="connsiteY5287" fmla="*/ 1623408 h 2918533"/>
                <a:gd name="connsiteX5288" fmla="*/ 2806 w 1973551"/>
                <a:gd name="connsiteY5288" fmla="*/ 1622560 h 2918533"/>
                <a:gd name="connsiteX5289" fmla="*/ 3002 w 1973551"/>
                <a:gd name="connsiteY5289" fmla="*/ 1620863 h 2918533"/>
                <a:gd name="connsiteX5290" fmla="*/ 3589 w 1973551"/>
                <a:gd name="connsiteY5290" fmla="*/ 1620341 h 2918533"/>
                <a:gd name="connsiteX5291" fmla="*/ 5416 w 1973551"/>
                <a:gd name="connsiteY5291" fmla="*/ 1619819 h 2918533"/>
                <a:gd name="connsiteX5292" fmla="*/ 6134 w 1973551"/>
                <a:gd name="connsiteY5292" fmla="*/ 1620015 h 2918533"/>
                <a:gd name="connsiteX5293" fmla="*/ 6329 w 1973551"/>
                <a:gd name="connsiteY5293" fmla="*/ 1621385 h 2918533"/>
                <a:gd name="connsiteX5294" fmla="*/ 6917 w 1973551"/>
                <a:gd name="connsiteY5294" fmla="*/ 1621581 h 2918533"/>
                <a:gd name="connsiteX5295" fmla="*/ 8744 w 1973551"/>
                <a:gd name="connsiteY5295" fmla="*/ 1620080 h 2918533"/>
                <a:gd name="connsiteX5296" fmla="*/ 11550 w 1973551"/>
                <a:gd name="connsiteY5296" fmla="*/ 1619885 h 2918533"/>
                <a:gd name="connsiteX5297" fmla="*/ 12137 w 1973551"/>
                <a:gd name="connsiteY5297" fmla="*/ 1619558 h 2918533"/>
                <a:gd name="connsiteX5298" fmla="*/ 12528 w 1973551"/>
                <a:gd name="connsiteY5298" fmla="*/ 1615513 h 2918533"/>
                <a:gd name="connsiteX5299" fmla="*/ 14551 w 1973551"/>
                <a:gd name="connsiteY5299" fmla="*/ 1616687 h 2918533"/>
                <a:gd name="connsiteX5300" fmla="*/ 14943 w 1973551"/>
                <a:gd name="connsiteY5300" fmla="*/ 1615643 h 2918533"/>
                <a:gd name="connsiteX5301" fmla="*/ 512425 w 1973551"/>
                <a:gd name="connsiteY5301" fmla="*/ 1546411 h 2918533"/>
                <a:gd name="connsiteX5302" fmla="*/ 513926 w 1973551"/>
                <a:gd name="connsiteY5302" fmla="*/ 1547063 h 2918533"/>
                <a:gd name="connsiteX5303" fmla="*/ 513926 w 1973551"/>
                <a:gd name="connsiteY5303" fmla="*/ 1547716 h 2918533"/>
                <a:gd name="connsiteX5304" fmla="*/ 515035 w 1973551"/>
                <a:gd name="connsiteY5304" fmla="*/ 1548368 h 2918533"/>
                <a:gd name="connsiteX5305" fmla="*/ 515231 w 1973551"/>
                <a:gd name="connsiteY5305" fmla="*/ 1549412 h 2918533"/>
                <a:gd name="connsiteX5306" fmla="*/ 516732 w 1973551"/>
                <a:gd name="connsiteY5306" fmla="*/ 1549934 h 2918533"/>
                <a:gd name="connsiteX5307" fmla="*/ 516732 w 1973551"/>
                <a:gd name="connsiteY5307" fmla="*/ 1550456 h 2918533"/>
                <a:gd name="connsiteX5308" fmla="*/ 518559 w 1973551"/>
                <a:gd name="connsiteY5308" fmla="*/ 1551827 h 2918533"/>
                <a:gd name="connsiteX5309" fmla="*/ 519277 w 1973551"/>
                <a:gd name="connsiteY5309" fmla="*/ 1555220 h 2918533"/>
                <a:gd name="connsiteX5310" fmla="*/ 520190 w 1973551"/>
                <a:gd name="connsiteY5310" fmla="*/ 1555872 h 2918533"/>
                <a:gd name="connsiteX5311" fmla="*/ 520190 w 1973551"/>
                <a:gd name="connsiteY5311" fmla="*/ 1557569 h 2918533"/>
                <a:gd name="connsiteX5312" fmla="*/ 520777 w 1973551"/>
                <a:gd name="connsiteY5312" fmla="*/ 1558221 h 2918533"/>
                <a:gd name="connsiteX5313" fmla="*/ 520777 w 1973551"/>
                <a:gd name="connsiteY5313" fmla="*/ 1558743 h 2918533"/>
                <a:gd name="connsiteX5314" fmla="*/ 520386 w 1973551"/>
                <a:gd name="connsiteY5314" fmla="*/ 1558939 h 2918533"/>
                <a:gd name="connsiteX5315" fmla="*/ 520582 w 1973551"/>
                <a:gd name="connsiteY5315" fmla="*/ 1562332 h 2918533"/>
                <a:gd name="connsiteX5316" fmla="*/ 520060 w 1973551"/>
                <a:gd name="connsiteY5316" fmla="*/ 1563702 h 2918533"/>
                <a:gd name="connsiteX5317" fmla="*/ 520060 w 1973551"/>
                <a:gd name="connsiteY5317" fmla="*/ 1568596 h 2918533"/>
                <a:gd name="connsiteX5318" fmla="*/ 519864 w 1973551"/>
                <a:gd name="connsiteY5318" fmla="*/ 1569771 h 2918533"/>
                <a:gd name="connsiteX5319" fmla="*/ 519472 w 1973551"/>
                <a:gd name="connsiteY5319" fmla="*/ 1569967 h 2918533"/>
                <a:gd name="connsiteX5320" fmla="*/ 519472 w 1973551"/>
                <a:gd name="connsiteY5320" fmla="*/ 1572838 h 2918533"/>
                <a:gd name="connsiteX5321" fmla="*/ 518754 w 1973551"/>
                <a:gd name="connsiteY5321" fmla="*/ 1576035 h 2918533"/>
                <a:gd name="connsiteX5322" fmla="*/ 519146 w 1973551"/>
                <a:gd name="connsiteY5322" fmla="*/ 1576361 h 2918533"/>
                <a:gd name="connsiteX5323" fmla="*/ 518950 w 1973551"/>
                <a:gd name="connsiteY5323" fmla="*/ 1577405 h 2918533"/>
                <a:gd name="connsiteX5324" fmla="*/ 519538 w 1973551"/>
                <a:gd name="connsiteY5324" fmla="*/ 1578254 h 2918533"/>
                <a:gd name="connsiteX5325" fmla="*/ 519733 w 1973551"/>
                <a:gd name="connsiteY5325" fmla="*/ 1580799 h 2918533"/>
                <a:gd name="connsiteX5326" fmla="*/ 519538 w 1973551"/>
                <a:gd name="connsiteY5326" fmla="*/ 1581647 h 2918533"/>
                <a:gd name="connsiteX5327" fmla="*/ 518428 w 1973551"/>
                <a:gd name="connsiteY5327" fmla="*/ 1581647 h 2918533"/>
                <a:gd name="connsiteX5328" fmla="*/ 518428 w 1973551"/>
                <a:gd name="connsiteY5328" fmla="*/ 1582821 h 2918533"/>
                <a:gd name="connsiteX5329" fmla="*/ 517711 w 1973551"/>
                <a:gd name="connsiteY5329" fmla="*/ 1582626 h 2918533"/>
                <a:gd name="connsiteX5330" fmla="*/ 517711 w 1973551"/>
                <a:gd name="connsiteY5330" fmla="*/ 1581973 h 2918533"/>
                <a:gd name="connsiteX5331" fmla="*/ 516993 w 1973551"/>
                <a:gd name="connsiteY5331" fmla="*/ 1581451 h 2918533"/>
                <a:gd name="connsiteX5332" fmla="*/ 516275 w 1973551"/>
                <a:gd name="connsiteY5332" fmla="*/ 1581451 h 2918533"/>
                <a:gd name="connsiteX5333" fmla="*/ 516079 w 1973551"/>
                <a:gd name="connsiteY5333" fmla="*/ 1580603 h 2918533"/>
                <a:gd name="connsiteX5334" fmla="*/ 515361 w 1973551"/>
                <a:gd name="connsiteY5334" fmla="*/ 1581125 h 2918533"/>
                <a:gd name="connsiteX5335" fmla="*/ 515361 w 1973551"/>
                <a:gd name="connsiteY5335" fmla="*/ 1582626 h 2918533"/>
                <a:gd name="connsiteX5336" fmla="*/ 516275 w 1973551"/>
                <a:gd name="connsiteY5336" fmla="*/ 1583670 h 2918533"/>
                <a:gd name="connsiteX5337" fmla="*/ 516079 w 1973551"/>
                <a:gd name="connsiteY5337" fmla="*/ 1584518 h 2918533"/>
                <a:gd name="connsiteX5338" fmla="*/ 515492 w 1973551"/>
                <a:gd name="connsiteY5338" fmla="*/ 1584714 h 2918533"/>
                <a:gd name="connsiteX5339" fmla="*/ 516079 w 1973551"/>
                <a:gd name="connsiteY5339" fmla="*/ 1585040 h 2918533"/>
                <a:gd name="connsiteX5340" fmla="*/ 516275 w 1973551"/>
                <a:gd name="connsiteY5340" fmla="*/ 1586541 h 2918533"/>
                <a:gd name="connsiteX5341" fmla="*/ 515688 w 1973551"/>
                <a:gd name="connsiteY5341" fmla="*/ 1585888 h 2918533"/>
                <a:gd name="connsiteX5342" fmla="*/ 515100 w 1973551"/>
                <a:gd name="connsiteY5342" fmla="*/ 1585888 h 2918533"/>
                <a:gd name="connsiteX5343" fmla="*/ 514905 w 1973551"/>
                <a:gd name="connsiteY5343" fmla="*/ 1585236 h 2918533"/>
                <a:gd name="connsiteX5344" fmla="*/ 514187 w 1973551"/>
                <a:gd name="connsiteY5344" fmla="*/ 1585236 h 2918533"/>
                <a:gd name="connsiteX5345" fmla="*/ 513469 w 1973551"/>
                <a:gd name="connsiteY5345" fmla="*/ 1586280 h 2918533"/>
                <a:gd name="connsiteX5346" fmla="*/ 514578 w 1973551"/>
                <a:gd name="connsiteY5346" fmla="*/ 1586802 h 2918533"/>
                <a:gd name="connsiteX5347" fmla="*/ 515296 w 1973551"/>
                <a:gd name="connsiteY5347" fmla="*/ 1587846 h 2918533"/>
                <a:gd name="connsiteX5348" fmla="*/ 512882 w 1973551"/>
                <a:gd name="connsiteY5348" fmla="*/ 1589347 h 2918533"/>
                <a:gd name="connsiteX5349" fmla="*/ 513078 w 1973551"/>
                <a:gd name="connsiteY5349" fmla="*/ 1590391 h 2918533"/>
                <a:gd name="connsiteX5350" fmla="*/ 511968 w 1973551"/>
                <a:gd name="connsiteY5350" fmla="*/ 1591239 h 2918533"/>
                <a:gd name="connsiteX5351" fmla="*/ 510859 w 1973551"/>
                <a:gd name="connsiteY5351" fmla="*/ 1591043 h 2918533"/>
                <a:gd name="connsiteX5352" fmla="*/ 510141 w 1973551"/>
                <a:gd name="connsiteY5352" fmla="*/ 1590195 h 2918533"/>
                <a:gd name="connsiteX5353" fmla="*/ 503290 w 1973551"/>
                <a:gd name="connsiteY5353" fmla="*/ 1590847 h 2918533"/>
                <a:gd name="connsiteX5354" fmla="*/ 501985 w 1973551"/>
                <a:gd name="connsiteY5354" fmla="*/ 1589673 h 2918533"/>
                <a:gd name="connsiteX5355" fmla="*/ 500158 w 1973551"/>
                <a:gd name="connsiteY5355" fmla="*/ 1589151 h 2918533"/>
                <a:gd name="connsiteX5356" fmla="*/ 496830 w 1973551"/>
                <a:gd name="connsiteY5356" fmla="*/ 1586606 h 2918533"/>
                <a:gd name="connsiteX5357" fmla="*/ 495329 w 1973551"/>
                <a:gd name="connsiteY5357" fmla="*/ 1586084 h 2918533"/>
                <a:gd name="connsiteX5358" fmla="*/ 494220 w 1973551"/>
                <a:gd name="connsiteY5358" fmla="*/ 1586280 h 2918533"/>
                <a:gd name="connsiteX5359" fmla="*/ 493110 w 1973551"/>
                <a:gd name="connsiteY5359" fmla="*/ 1585105 h 2918533"/>
                <a:gd name="connsiteX5360" fmla="*/ 493502 w 1973551"/>
                <a:gd name="connsiteY5360" fmla="*/ 1584453 h 2918533"/>
                <a:gd name="connsiteX5361" fmla="*/ 492588 w 1973551"/>
                <a:gd name="connsiteY5361" fmla="*/ 1583931 h 2918533"/>
                <a:gd name="connsiteX5362" fmla="*/ 492588 w 1973551"/>
                <a:gd name="connsiteY5362" fmla="*/ 1583604 h 2918533"/>
                <a:gd name="connsiteX5363" fmla="*/ 491871 w 1973551"/>
                <a:gd name="connsiteY5363" fmla="*/ 1583604 h 2918533"/>
                <a:gd name="connsiteX5364" fmla="*/ 491283 w 1973551"/>
                <a:gd name="connsiteY5364" fmla="*/ 1582560 h 2918533"/>
                <a:gd name="connsiteX5365" fmla="*/ 490174 w 1973551"/>
                <a:gd name="connsiteY5365" fmla="*/ 1582365 h 2918533"/>
                <a:gd name="connsiteX5366" fmla="*/ 488151 w 1973551"/>
                <a:gd name="connsiteY5366" fmla="*/ 1580668 h 2918533"/>
                <a:gd name="connsiteX5367" fmla="*/ 489261 w 1973551"/>
                <a:gd name="connsiteY5367" fmla="*/ 1578123 h 2918533"/>
                <a:gd name="connsiteX5368" fmla="*/ 489065 w 1973551"/>
                <a:gd name="connsiteY5368" fmla="*/ 1575905 h 2918533"/>
                <a:gd name="connsiteX5369" fmla="*/ 489456 w 1973551"/>
                <a:gd name="connsiteY5369" fmla="*/ 1572707 h 2918533"/>
                <a:gd name="connsiteX5370" fmla="*/ 488543 w 1973551"/>
                <a:gd name="connsiteY5370" fmla="*/ 1571663 h 2918533"/>
                <a:gd name="connsiteX5371" fmla="*/ 488739 w 1973551"/>
                <a:gd name="connsiteY5371" fmla="*/ 1570619 h 2918533"/>
                <a:gd name="connsiteX5372" fmla="*/ 489326 w 1973551"/>
                <a:gd name="connsiteY5372" fmla="*/ 1570097 h 2918533"/>
                <a:gd name="connsiteX5373" fmla="*/ 488934 w 1973551"/>
                <a:gd name="connsiteY5373" fmla="*/ 1569249 h 2918533"/>
                <a:gd name="connsiteX5374" fmla="*/ 490435 w 1973551"/>
                <a:gd name="connsiteY5374" fmla="*/ 1568205 h 2918533"/>
                <a:gd name="connsiteX5375" fmla="*/ 490631 w 1973551"/>
                <a:gd name="connsiteY5375" fmla="*/ 1567552 h 2918533"/>
                <a:gd name="connsiteX5376" fmla="*/ 491218 w 1973551"/>
                <a:gd name="connsiteY5376" fmla="*/ 1567226 h 2918533"/>
                <a:gd name="connsiteX5377" fmla="*/ 493828 w 1973551"/>
                <a:gd name="connsiteY5377" fmla="*/ 1566574 h 2918533"/>
                <a:gd name="connsiteX5378" fmla="*/ 494415 w 1973551"/>
                <a:gd name="connsiteY5378" fmla="*/ 1564877 h 2918533"/>
                <a:gd name="connsiteX5379" fmla="*/ 495916 w 1973551"/>
                <a:gd name="connsiteY5379" fmla="*/ 1564681 h 2918533"/>
                <a:gd name="connsiteX5380" fmla="*/ 496438 w 1973551"/>
                <a:gd name="connsiteY5380" fmla="*/ 1564029 h 2918533"/>
                <a:gd name="connsiteX5381" fmla="*/ 499962 w 1973551"/>
                <a:gd name="connsiteY5381" fmla="*/ 1564029 h 2918533"/>
                <a:gd name="connsiteX5382" fmla="*/ 502768 w 1973551"/>
                <a:gd name="connsiteY5382" fmla="*/ 1565530 h 2918533"/>
                <a:gd name="connsiteX5383" fmla="*/ 504595 w 1973551"/>
                <a:gd name="connsiteY5383" fmla="*/ 1565530 h 2918533"/>
                <a:gd name="connsiteX5384" fmla="*/ 505313 w 1973551"/>
                <a:gd name="connsiteY5384" fmla="*/ 1564877 h 2918533"/>
                <a:gd name="connsiteX5385" fmla="*/ 506226 w 1973551"/>
                <a:gd name="connsiteY5385" fmla="*/ 1563702 h 2918533"/>
                <a:gd name="connsiteX5386" fmla="*/ 506422 w 1973551"/>
                <a:gd name="connsiteY5386" fmla="*/ 1561484 h 2918533"/>
                <a:gd name="connsiteX5387" fmla="*/ 506030 w 1973551"/>
                <a:gd name="connsiteY5387" fmla="*/ 1560114 h 2918533"/>
                <a:gd name="connsiteX5388" fmla="*/ 505117 w 1973551"/>
                <a:gd name="connsiteY5388" fmla="*/ 1559265 h 2918533"/>
                <a:gd name="connsiteX5389" fmla="*/ 504725 w 1973551"/>
                <a:gd name="connsiteY5389" fmla="*/ 1557765 h 2918533"/>
                <a:gd name="connsiteX5390" fmla="*/ 505117 w 1973551"/>
                <a:gd name="connsiteY5390" fmla="*/ 1557569 h 2918533"/>
                <a:gd name="connsiteX5391" fmla="*/ 505835 w 1973551"/>
                <a:gd name="connsiteY5391" fmla="*/ 1555546 h 2918533"/>
                <a:gd name="connsiteX5392" fmla="*/ 506030 w 1973551"/>
                <a:gd name="connsiteY5392" fmla="*/ 1553849 h 2918533"/>
                <a:gd name="connsiteX5393" fmla="*/ 505639 w 1973551"/>
                <a:gd name="connsiteY5393" fmla="*/ 1553327 h 2918533"/>
                <a:gd name="connsiteX5394" fmla="*/ 504334 w 1973551"/>
                <a:gd name="connsiteY5394" fmla="*/ 1552805 h 2918533"/>
                <a:gd name="connsiteX5395" fmla="*/ 504138 w 1973551"/>
                <a:gd name="connsiteY5395" fmla="*/ 1551435 h 2918533"/>
                <a:gd name="connsiteX5396" fmla="*/ 505247 w 1973551"/>
                <a:gd name="connsiteY5396" fmla="*/ 1550261 h 2918533"/>
                <a:gd name="connsiteX5397" fmla="*/ 506552 w 1973551"/>
                <a:gd name="connsiteY5397" fmla="*/ 1550261 h 2918533"/>
                <a:gd name="connsiteX5398" fmla="*/ 507270 w 1973551"/>
                <a:gd name="connsiteY5398" fmla="*/ 1549412 h 2918533"/>
                <a:gd name="connsiteX5399" fmla="*/ 507466 w 1973551"/>
                <a:gd name="connsiteY5399" fmla="*/ 1548238 h 2918533"/>
                <a:gd name="connsiteX5400" fmla="*/ 508184 w 1973551"/>
                <a:gd name="connsiteY5400" fmla="*/ 1547716 h 2918533"/>
                <a:gd name="connsiteX5401" fmla="*/ 511316 w 1973551"/>
                <a:gd name="connsiteY5401" fmla="*/ 1547389 h 2918533"/>
                <a:gd name="connsiteX5402" fmla="*/ 511903 w 1973551"/>
                <a:gd name="connsiteY5402" fmla="*/ 1546541 h 2918533"/>
                <a:gd name="connsiteX5403" fmla="*/ 33148 w 1973551"/>
                <a:gd name="connsiteY5403" fmla="*/ 1543083 h 2918533"/>
                <a:gd name="connsiteX5404" fmla="*/ 34062 w 1973551"/>
                <a:gd name="connsiteY5404" fmla="*/ 1543148 h 2918533"/>
                <a:gd name="connsiteX5405" fmla="*/ 34453 w 1973551"/>
                <a:gd name="connsiteY5405" fmla="*/ 1543474 h 2918533"/>
                <a:gd name="connsiteX5406" fmla="*/ 36280 w 1973551"/>
                <a:gd name="connsiteY5406" fmla="*/ 1543279 h 2918533"/>
                <a:gd name="connsiteX5407" fmla="*/ 37194 w 1973551"/>
                <a:gd name="connsiteY5407" fmla="*/ 1543605 h 2918533"/>
                <a:gd name="connsiteX5408" fmla="*/ 38890 w 1973551"/>
                <a:gd name="connsiteY5408" fmla="*/ 1544649 h 2918533"/>
                <a:gd name="connsiteX5409" fmla="*/ 39608 w 1973551"/>
                <a:gd name="connsiteY5409" fmla="*/ 1545693 h 2918533"/>
                <a:gd name="connsiteX5410" fmla="*/ 41305 w 1973551"/>
                <a:gd name="connsiteY5410" fmla="*/ 1546019 h 2918533"/>
                <a:gd name="connsiteX5411" fmla="*/ 42805 w 1973551"/>
                <a:gd name="connsiteY5411" fmla="*/ 1546019 h 2918533"/>
                <a:gd name="connsiteX5412" fmla="*/ 44111 w 1973551"/>
                <a:gd name="connsiteY5412" fmla="*/ 1545171 h 2918533"/>
                <a:gd name="connsiteX5413" fmla="*/ 45938 w 1973551"/>
                <a:gd name="connsiteY5413" fmla="*/ 1545171 h 2918533"/>
                <a:gd name="connsiteX5414" fmla="*/ 46133 w 1973551"/>
                <a:gd name="connsiteY5414" fmla="*/ 1546541 h 2918533"/>
                <a:gd name="connsiteX5415" fmla="*/ 47047 w 1973551"/>
                <a:gd name="connsiteY5415" fmla="*/ 1546868 h 2918533"/>
                <a:gd name="connsiteX5416" fmla="*/ 47765 w 1973551"/>
                <a:gd name="connsiteY5416" fmla="*/ 1546868 h 2918533"/>
                <a:gd name="connsiteX5417" fmla="*/ 48352 w 1973551"/>
                <a:gd name="connsiteY5417" fmla="*/ 1546019 h 2918533"/>
                <a:gd name="connsiteX5418" fmla="*/ 49265 w 1973551"/>
                <a:gd name="connsiteY5418" fmla="*/ 1546019 h 2918533"/>
                <a:gd name="connsiteX5419" fmla="*/ 49657 w 1973551"/>
                <a:gd name="connsiteY5419" fmla="*/ 1546541 h 2918533"/>
                <a:gd name="connsiteX5420" fmla="*/ 49461 w 1973551"/>
                <a:gd name="connsiteY5420" fmla="*/ 1547194 h 2918533"/>
                <a:gd name="connsiteX5421" fmla="*/ 48548 w 1973551"/>
                <a:gd name="connsiteY5421" fmla="*/ 1548042 h 2918533"/>
                <a:gd name="connsiteX5422" fmla="*/ 46851 w 1973551"/>
                <a:gd name="connsiteY5422" fmla="*/ 1547846 h 2918533"/>
                <a:gd name="connsiteX5423" fmla="*/ 45938 w 1973551"/>
                <a:gd name="connsiteY5423" fmla="*/ 1549216 h 2918533"/>
                <a:gd name="connsiteX5424" fmla="*/ 44437 w 1973551"/>
                <a:gd name="connsiteY5424" fmla="*/ 1549543 h 2918533"/>
                <a:gd name="connsiteX5425" fmla="*/ 44437 w 1973551"/>
                <a:gd name="connsiteY5425" fmla="*/ 1549869 h 2918533"/>
                <a:gd name="connsiteX5426" fmla="*/ 46133 w 1973551"/>
                <a:gd name="connsiteY5426" fmla="*/ 1550391 h 2918533"/>
                <a:gd name="connsiteX5427" fmla="*/ 49853 w 1973551"/>
                <a:gd name="connsiteY5427" fmla="*/ 1550587 h 2918533"/>
                <a:gd name="connsiteX5428" fmla="*/ 51680 w 1973551"/>
                <a:gd name="connsiteY5428" fmla="*/ 1551109 h 2918533"/>
                <a:gd name="connsiteX5429" fmla="*/ 52267 w 1973551"/>
                <a:gd name="connsiteY5429" fmla="*/ 1551631 h 2918533"/>
                <a:gd name="connsiteX5430" fmla="*/ 53181 w 1973551"/>
                <a:gd name="connsiteY5430" fmla="*/ 1551631 h 2918533"/>
                <a:gd name="connsiteX5431" fmla="*/ 54094 w 1973551"/>
                <a:gd name="connsiteY5431" fmla="*/ 1551109 h 2918533"/>
                <a:gd name="connsiteX5432" fmla="*/ 54486 w 1973551"/>
                <a:gd name="connsiteY5432" fmla="*/ 1551631 h 2918533"/>
                <a:gd name="connsiteX5433" fmla="*/ 56313 w 1973551"/>
                <a:gd name="connsiteY5433" fmla="*/ 1552283 h 2918533"/>
                <a:gd name="connsiteX5434" fmla="*/ 57422 w 1973551"/>
                <a:gd name="connsiteY5434" fmla="*/ 1551435 h 2918533"/>
                <a:gd name="connsiteX5435" fmla="*/ 58009 w 1973551"/>
                <a:gd name="connsiteY5435" fmla="*/ 1551435 h 2918533"/>
                <a:gd name="connsiteX5436" fmla="*/ 58596 w 1973551"/>
                <a:gd name="connsiteY5436" fmla="*/ 1552610 h 2918533"/>
                <a:gd name="connsiteX5437" fmla="*/ 59118 w 1973551"/>
                <a:gd name="connsiteY5437" fmla="*/ 1551957 h 2918533"/>
                <a:gd name="connsiteX5438" fmla="*/ 59706 w 1973551"/>
                <a:gd name="connsiteY5438" fmla="*/ 1551957 h 2918533"/>
                <a:gd name="connsiteX5439" fmla="*/ 60293 w 1973551"/>
                <a:gd name="connsiteY5439" fmla="*/ 1552283 h 2918533"/>
                <a:gd name="connsiteX5440" fmla="*/ 60880 w 1973551"/>
                <a:gd name="connsiteY5440" fmla="*/ 1553458 h 2918533"/>
                <a:gd name="connsiteX5441" fmla="*/ 62707 w 1973551"/>
                <a:gd name="connsiteY5441" fmla="*/ 1553458 h 2918533"/>
                <a:gd name="connsiteX5442" fmla="*/ 63295 w 1973551"/>
                <a:gd name="connsiteY5442" fmla="*/ 1554306 h 2918533"/>
                <a:gd name="connsiteX5443" fmla="*/ 63295 w 1973551"/>
                <a:gd name="connsiteY5443" fmla="*/ 1555154 h 2918533"/>
                <a:gd name="connsiteX5444" fmla="*/ 64404 w 1973551"/>
                <a:gd name="connsiteY5444" fmla="*/ 1555350 h 2918533"/>
                <a:gd name="connsiteX5445" fmla="*/ 65905 w 1973551"/>
                <a:gd name="connsiteY5445" fmla="*/ 1556525 h 2918533"/>
                <a:gd name="connsiteX5446" fmla="*/ 65905 w 1973551"/>
                <a:gd name="connsiteY5446" fmla="*/ 1557177 h 2918533"/>
                <a:gd name="connsiteX5447" fmla="*/ 65709 w 1973551"/>
                <a:gd name="connsiteY5447" fmla="*/ 1557503 h 2918533"/>
                <a:gd name="connsiteX5448" fmla="*/ 64795 w 1973551"/>
                <a:gd name="connsiteY5448" fmla="*/ 1557503 h 2918533"/>
                <a:gd name="connsiteX5449" fmla="*/ 63490 w 1973551"/>
                <a:gd name="connsiteY5449" fmla="*/ 1556460 h 2918533"/>
                <a:gd name="connsiteX5450" fmla="*/ 63490 w 1973551"/>
                <a:gd name="connsiteY5450" fmla="*/ 1555937 h 2918533"/>
                <a:gd name="connsiteX5451" fmla="*/ 62968 w 1973551"/>
                <a:gd name="connsiteY5451" fmla="*/ 1555416 h 2918533"/>
                <a:gd name="connsiteX5452" fmla="*/ 59836 w 1973551"/>
                <a:gd name="connsiteY5452" fmla="*/ 1556068 h 2918533"/>
                <a:gd name="connsiteX5453" fmla="*/ 58009 w 1973551"/>
                <a:gd name="connsiteY5453" fmla="*/ 1554893 h 2918533"/>
                <a:gd name="connsiteX5454" fmla="*/ 57618 w 1973551"/>
                <a:gd name="connsiteY5454" fmla="*/ 1555416 h 2918533"/>
                <a:gd name="connsiteX5455" fmla="*/ 56704 w 1973551"/>
                <a:gd name="connsiteY5455" fmla="*/ 1555611 h 2918533"/>
                <a:gd name="connsiteX5456" fmla="*/ 53703 w 1973551"/>
                <a:gd name="connsiteY5456" fmla="*/ 1555285 h 2918533"/>
                <a:gd name="connsiteX5457" fmla="*/ 52202 w 1973551"/>
                <a:gd name="connsiteY5457" fmla="*/ 1554241 h 2918533"/>
                <a:gd name="connsiteX5458" fmla="*/ 51614 w 1973551"/>
                <a:gd name="connsiteY5458" fmla="*/ 1553393 h 2918533"/>
                <a:gd name="connsiteX5459" fmla="*/ 50897 w 1973551"/>
                <a:gd name="connsiteY5459" fmla="*/ 1553393 h 2918533"/>
                <a:gd name="connsiteX5460" fmla="*/ 50505 w 1973551"/>
                <a:gd name="connsiteY5460" fmla="*/ 1554241 h 2918533"/>
                <a:gd name="connsiteX5461" fmla="*/ 47699 w 1973551"/>
                <a:gd name="connsiteY5461" fmla="*/ 1556590 h 2918533"/>
                <a:gd name="connsiteX5462" fmla="*/ 46590 w 1973551"/>
                <a:gd name="connsiteY5462" fmla="*/ 1557243 h 2918533"/>
                <a:gd name="connsiteX5463" fmla="*/ 44894 w 1973551"/>
                <a:gd name="connsiteY5463" fmla="*/ 1557569 h 2918533"/>
                <a:gd name="connsiteX5464" fmla="*/ 45089 w 1973551"/>
                <a:gd name="connsiteY5464" fmla="*/ 1560114 h 2918533"/>
                <a:gd name="connsiteX5465" fmla="*/ 45285 w 1973551"/>
                <a:gd name="connsiteY5465" fmla="*/ 1560440 h 2918533"/>
                <a:gd name="connsiteX5466" fmla="*/ 46590 w 1973551"/>
                <a:gd name="connsiteY5466" fmla="*/ 1560114 h 2918533"/>
                <a:gd name="connsiteX5467" fmla="*/ 48287 w 1973551"/>
                <a:gd name="connsiteY5467" fmla="*/ 1560309 h 2918533"/>
                <a:gd name="connsiteX5468" fmla="*/ 48482 w 1973551"/>
                <a:gd name="connsiteY5468" fmla="*/ 1560636 h 2918533"/>
                <a:gd name="connsiteX5469" fmla="*/ 49592 w 1973551"/>
                <a:gd name="connsiteY5469" fmla="*/ 1560636 h 2918533"/>
                <a:gd name="connsiteX5470" fmla="*/ 51419 w 1973551"/>
                <a:gd name="connsiteY5470" fmla="*/ 1559983 h 2918533"/>
                <a:gd name="connsiteX5471" fmla="*/ 52724 w 1973551"/>
                <a:gd name="connsiteY5471" fmla="*/ 1560309 h 2918533"/>
                <a:gd name="connsiteX5472" fmla="*/ 53833 w 1973551"/>
                <a:gd name="connsiteY5472" fmla="*/ 1559983 h 2918533"/>
                <a:gd name="connsiteX5473" fmla="*/ 56052 w 1973551"/>
                <a:gd name="connsiteY5473" fmla="*/ 1560179 h 2918533"/>
                <a:gd name="connsiteX5474" fmla="*/ 56639 w 1973551"/>
                <a:gd name="connsiteY5474" fmla="*/ 1561223 h 2918533"/>
                <a:gd name="connsiteX5475" fmla="*/ 56052 w 1973551"/>
                <a:gd name="connsiteY5475" fmla="*/ 1563246 h 2918533"/>
                <a:gd name="connsiteX5476" fmla="*/ 54942 w 1973551"/>
                <a:gd name="connsiteY5476" fmla="*/ 1564094 h 2918533"/>
                <a:gd name="connsiteX5477" fmla="*/ 54942 w 1973551"/>
                <a:gd name="connsiteY5477" fmla="*/ 1565595 h 2918533"/>
                <a:gd name="connsiteX5478" fmla="*/ 54225 w 1973551"/>
                <a:gd name="connsiteY5478" fmla="*/ 1565595 h 2918533"/>
                <a:gd name="connsiteX5479" fmla="*/ 53637 w 1973551"/>
                <a:gd name="connsiteY5479" fmla="*/ 1565073 h 2918533"/>
                <a:gd name="connsiteX5480" fmla="*/ 53833 w 1973551"/>
                <a:gd name="connsiteY5480" fmla="*/ 1564551 h 2918533"/>
                <a:gd name="connsiteX5481" fmla="*/ 53246 w 1973551"/>
                <a:gd name="connsiteY5481" fmla="*/ 1564355 h 2918533"/>
                <a:gd name="connsiteX5482" fmla="*/ 53050 w 1973551"/>
                <a:gd name="connsiteY5482" fmla="*/ 1564877 h 2918533"/>
                <a:gd name="connsiteX5483" fmla="*/ 52332 w 1973551"/>
                <a:gd name="connsiteY5483" fmla="*/ 1565073 h 2918533"/>
                <a:gd name="connsiteX5484" fmla="*/ 51941 w 1973551"/>
                <a:gd name="connsiteY5484" fmla="*/ 1566117 h 2918533"/>
                <a:gd name="connsiteX5485" fmla="*/ 51223 w 1973551"/>
                <a:gd name="connsiteY5485" fmla="*/ 1566313 h 2918533"/>
                <a:gd name="connsiteX5486" fmla="*/ 50831 w 1973551"/>
                <a:gd name="connsiteY5486" fmla="*/ 1566835 h 2918533"/>
                <a:gd name="connsiteX5487" fmla="*/ 50114 w 1973551"/>
                <a:gd name="connsiteY5487" fmla="*/ 1566835 h 2918533"/>
                <a:gd name="connsiteX5488" fmla="*/ 49200 w 1973551"/>
                <a:gd name="connsiteY5488" fmla="*/ 1566182 h 2918533"/>
                <a:gd name="connsiteX5489" fmla="*/ 47504 w 1973551"/>
                <a:gd name="connsiteY5489" fmla="*/ 1566182 h 2918533"/>
                <a:gd name="connsiteX5490" fmla="*/ 46916 w 1973551"/>
                <a:gd name="connsiteY5490" fmla="*/ 1565530 h 2918533"/>
                <a:gd name="connsiteX5491" fmla="*/ 46329 w 1973551"/>
                <a:gd name="connsiteY5491" fmla="*/ 1565530 h 2918533"/>
                <a:gd name="connsiteX5492" fmla="*/ 45611 w 1973551"/>
                <a:gd name="connsiteY5492" fmla="*/ 1567030 h 2918533"/>
                <a:gd name="connsiteX5493" fmla="*/ 45807 w 1973551"/>
                <a:gd name="connsiteY5493" fmla="*/ 1568401 h 2918533"/>
                <a:gd name="connsiteX5494" fmla="*/ 44894 w 1973551"/>
                <a:gd name="connsiteY5494" fmla="*/ 1568401 h 2918533"/>
                <a:gd name="connsiteX5495" fmla="*/ 43066 w 1973551"/>
                <a:gd name="connsiteY5495" fmla="*/ 1567357 h 2918533"/>
                <a:gd name="connsiteX5496" fmla="*/ 42349 w 1973551"/>
                <a:gd name="connsiteY5496" fmla="*/ 1567552 h 2918533"/>
                <a:gd name="connsiteX5497" fmla="*/ 41435 w 1973551"/>
                <a:gd name="connsiteY5497" fmla="*/ 1568596 h 2918533"/>
                <a:gd name="connsiteX5498" fmla="*/ 39608 w 1973551"/>
                <a:gd name="connsiteY5498" fmla="*/ 1568401 h 2918533"/>
                <a:gd name="connsiteX5499" fmla="*/ 37585 w 1973551"/>
                <a:gd name="connsiteY5499" fmla="*/ 1566508 h 2918533"/>
                <a:gd name="connsiteX5500" fmla="*/ 37585 w 1973551"/>
                <a:gd name="connsiteY5500" fmla="*/ 1565986 h 2918533"/>
                <a:gd name="connsiteX5501" fmla="*/ 38499 w 1973551"/>
                <a:gd name="connsiteY5501" fmla="*/ 1565986 h 2918533"/>
                <a:gd name="connsiteX5502" fmla="*/ 38890 w 1973551"/>
                <a:gd name="connsiteY5502" fmla="*/ 1564485 h 2918533"/>
                <a:gd name="connsiteX5503" fmla="*/ 37585 w 1973551"/>
                <a:gd name="connsiteY5503" fmla="*/ 1563833 h 2918533"/>
                <a:gd name="connsiteX5504" fmla="*/ 36476 w 1973551"/>
                <a:gd name="connsiteY5504" fmla="*/ 1561288 h 2918533"/>
                <a:gd name="connsiteX5505" fmla="*/ 35889 w 1973551"/>
                <a:gd name="connsiteY5505" fmla="*/ 1561288 h 2918533"/>
                <a:gd name="connsiteX5506" fmla="*/ 35171 w 1973551"/>
                <a:gd name="connsiteY5506" fmla="*/ 1560244 h 2918533"/>
                <a:gd name="connsiteX5507" fmla="*/ 36084 w 1973551"/>
                <a:gd name="connsiteY5507" fmla="*/ 1559592 h 2918533"/>
                <a:gd name="connsiteX5508" fmla="*/ 36606 w 1973551"/>
                <a:gd name="connsiteY5508" fmla="*/ 1559592 h 2918533"/>
                <a:gd name="connsiteX5509" fmla="*/ 36998 w 1973551"/>
                <a:gd name="connsiteY5509" fmla="*/ 1560244 h 2918533"/>
                <a:gd name="connsiteX5510" fmla="*/ 37716 w 1973551"/>
                <a:gd name="connsiteY5510" fmla="*/ 1560244 h 2918533"/>
                <a:gd name="connsiteX5511" fmla="*/ 37716 w 1973551"/>
                <a:gd name="connsiteY5511" fmla="*/ 1559722 h 2918533"/>
                <a:gd name="connsiteX5512" fmla="*/ 39217 w 1973551"/>
                <a:gd name="connsiteY5512" fmla="*/ 1560375 h 2918533"/>
                <a:gd name="connsiteX5513" fmla="*/ 40326 w 1973551"/>
                <a:gd name="connsiteY5513" fmla="*/ 1559853 h 2918533"/>
                <a:gd name="connsiteX5514" fmla="*/ 41239 w 1973551"/>
                <a:gd name="connsiteY5514" fmla="*/ 1560179 h 2918533"/>
                <a:gd name="connsiteX5515" fmla="*/ 41957 w 1973551"/>
                <a:gd name="connsiteY5515" fmla="*/ 1559135 h 2918533"/>
                <a:gd name="connsiteX5516" fmla="*/ 42544 w 1973551"/>
                <a:gd name="connsiteY5516" fmla="*/ 1559135 h 2918533"/>
                <a:gd name="connsiteX5517" fmla="*/ 42740 w 1973551"/>
                <a:gd name="connsiteY5517" fmla="*/ 1557112 h 2918533"/>
                <a:gd name="connsiteX5518" fmla="*/ 39608 w 1973551"/>
                <a:gd name="connsiteY5518" fmla="*/ 1555742 h 2918533"/>
                <a:gd name="connsiteX5519" fmla="*/ 39021 w 1973551"/>
                <a:gd name="connsiteY5519" fmla="*/ 1555742 h 2918533"/>
                <a:gd name="connsiteX5520" fmla="*/ 38499 w 1973551"/>
                <a:gd name="connsiteY5520" fmla="*/ 1556394 h 2918533"/>
                <a:gd name="connsiteX5521" fmla="*/ 37781 w 1973551"/>
                <a:gd name="connsiteY5521" fmla="*/ 1556394 h 2918533"/>
                <a:gd name="connsiteX5522" fmla="*/ 36868 w 1973551"/>
                <a:gd name="connsiteY5522" fmla="*/ 1555742 h 2918533"/>
                <a:gd name="connsiteX5523" fmla="*/ 35040 w 1973551"/>
                <a:gd name="connsiteY5523" fmla="*/ 1555742 h 2918533"/>
                <a:gd name="connsiteX5524" fmla="*/ 33540 w 1973551"/>
                <a:gd name="connsiteY5524" fmla="*/ 1554698 h 2918533"/>
                <a:gd name="connsiteX5525" fmla="*/ 33148 w 1973551"/>
                <a:gd name="connsiteY5525" fmla="*/ 1553654 h 2918533"/>
                <a:gd name="connsiteX5526" fmla="*/ 32561 w 1973551"/>
                <a:gd name="connsiteY5526" fmla="*/ 1553654 h 2918533"/>
                <a:gd name="connsiteX5527" fmla="*/ 32169 w 1973551"/>
                <a:gd name="connsiteY5527" fmla="*/ 1554306 h 2918533"/>
                <a:gd name="connsiteX5528" fmla="*/ 29951 w 1973551"/>
                <a:gd name="connsiteY5528" fmla="*/ 1554306 h 2918533"/>
                <a:gd name="connsiteX5529" fmla="*/ 29363 w 1973551"/>
                <a:gd name="connsiteY5529" fmla="*/ 1554110 h 2918533"/>
                <a:gd name="connsiteX5530" fmla="*/ 28646 w 1973551"/>
                <a:gd name="connsiteY5530" fmla="*/ 1553066 h 2918533"/>
                <a:gd name="connsiteX5531" fmla="*/ 28646 w 1973551"/>
                <a:gd name="connsiteY5531" fmla="*/ 1552218 h 2918533"/>
                <a:gd name="connsiteX5532" fmla="*/ 30342 w 1973551"/>
                <a:gd name="connsiteY5532" fmla="*/ 1551174 h 2918533"/>
                <a:gd name="connsiteX5533" fmla="*/ 32365 w 1973551"/>
                <a:gd name="connsiteY5533" fmla="*/ 1551696 h 2918533"/>
                <a:gd name="connsiteX5534" fmla="*/ 32757 w 1973551"/>
                <a:gd name="connsiteY5534" fmla="*/ 1549673 h 2918533"/>
                <a:gd name="connsiteX5535" fmla="*/ 34453 w 1973551"/>
                <a:gd name="connsiteY5535" fmla="*/ 1548303 h 2918533"/>
                <a:gd name="connsiteX5536" fmla="*/ 34649 w 1973551"/>
                <a:gd name="connsiteY5536" fmla="*/ 1547128 h 2918533"/>
                <a:gd name="connsiteX5537" fmla="*/ 34062 w 1973551"/>
                <a:gd name="connsiteY5537" fmla="*/ 1546280 h 2918533"/>
                <a:gd name="connsiteX5538" fmla="*/ 33344 w 1973551"/>
                <a:gd name="connsiteY5538" fmla="*/ 1545954 h 2918533"/>
                <a:gd name="connsiteX5539" fmla="*/ 32952 w 1973551"/>
                <a:gd name="connsiteY5539" fmla="*/ 1544779 h 2918533"/>
                <a:gd name="connsiteX5540" fmla="*/ 107079 w 1973551"/>
                <a:gd name="connsiteY5540" fmla="*/ 1511175 h 2918533"/>
                <a:gd name="connsiteX5541" fmla="*/ 107275 w 1973551"/>
                <a:gd name="connsiteY5541" fmla="*/ 1511697 h 2918533"/>
                <a:gd name="connsiteX5542" fmla="*/ 106883 w 1973551"/>
                <a:gd name="connsiteY5542" fmla="*/ 1512741 h 2918533"/>
                <a:gd name="connsiteX5543" fmla="*/ 108580 w 1973551"/>
                <a:gd name="connsiteY5543" fmla="*/ 1513067 h 2918533"/>
                <a:gd name="connsiteX5544" fmla="*/ 108971 w 1973551"/>
                <a:gd name="connsiteY5544" fmla="*/ 1513915 h 2918533"/>
                <a:gd name="connsiteX5545" fmla="*/ 109689 w 1973551"/>
                <a:gd name="connsiteY5545" fmla="*/ 1514111 h 2918533"/>
                <a:gd name="connsiteX5546" fmla="*/ 109885 w 1973551"/>
                <a:gd name="connsiteY5546" fmla="*/ 1515286 h 2918533"/>
                <a:gd name="connsiteX5547" fmla="*/ 108775 w 1973551"/>
                <a:gd name="connsiteY5547" fmla="*/ 1516982 h 2918533"/>
                <a:gd name="connsiteX5548" fmla="*/ 108058 w 1973551"/>
                <a:gd name="connsiteY5548" fmla="*/ 1516982 h 2918533"/>
                <a:gd name="connsiteX5549" fmla="*/ 107470 w 1973551"/>
                <a:gd name="connsiteY5549" fmla="*/ 1516460 h 2918533"/>
                <a:gd name="connsiteX5550" fmla="*/ 104664 w 1973551"/>
                <a:gd name="connsiteY5550" fmla="*/ 1516786 h 2918533"/>
                <a:gd name="connsiteX5551" fmla="*/ 104077 w 1973551"/>
                <a:gd name="connsiteY5551" fmla="*/ 1515742 h 2918533"/>
                <a:gd name="connsiteX5552" fmla="*/ 104077 w 1973551"/>
                <a:gd name="connsiteY5552" fmla="*/ 1514568 h 2918533"/>
                <a:gd name="connsiteX5553" fmla="*/ 105382 w 1973551"/>
                <a:gd name="connsiteY5553" fmla="*/ 1513524 h 2918533"/>
                <a:gd name="connsiteX5554" fmla="*/ 105774 w 1973551"/>
                <a:gd name="connsiteY5554" fmla="*/ 1512675 h 2918533"/>
                <a:gd name="connsiteX5555" fmla="*/ 106361 w 1973551"/>
                <a:gd name="connsiteY5555" fmla="*/ 1512675 h 2918533"/>
                <a:gd name="connsiteX5556" fmla="*/ 106165 w 1973551"/>
                <a:gd name="connsiteY5556" fmla="*/ 1511631 h 2918533"/>
                <a:gd name="connsiteX5557" fmla="*/ 100358 w 1973551"/>
                <a:gd name="connsiteY5557" fmla="*/ 1510718 h 2918533"/>
                <a:gd name="connsiteX5558" fmla="*/ 101076 w 1973551"/>
                <a:gd name="connsiteY5558" fmla="*/ 1511240 h 2918533"/>
                <a:gd name="connsiteX5559" fmla="*/ 100880 w 1973551"/>
                <a:gd name="connsiteY5559" fmla="*/ 1511762 h 2918533"/>
                <a:gd name="connsiteX5560" fmla="*/ 101793 w 1973551"/>
                <a:gd name="connsiteY5560" fmla="*/ 1511762 h 2918533"/>
                <a:gd name="connsiteX5561" fmla="*/ 101793 w 1973551"/>
                <a:gd name="connsiteY5561" fmla="*/ 1512284 h 2918533"/>
                <a:gd name="connsiteX5562" fmla="*/ 102315 w 1973551"/>
                <a:gd name="connsiteY5562" fmla="*/ 1512284 h 2918533"/>
                <a:gd name="connsiteX5563" fmla="*/ 102315 w 1973551"/>
                <a:gd name="connsiteY5563" fmla="*/ 1513458 h 2918533"/>
                <a:gd name="connsiteX5564" fmla="*/ 103033 w 1973551"/>
                <a:gd name="connsiteY5564" fmla="*/ 1514111 h 2918533"/>
                <a:gd name="connsiteX5565" fmla="*/ 103555 w 1973551"/>
                <a:gd name="connsiteY5565" fmla="*/ 1517178 h 2918533"/>
                <a:gd name="connsiteX5566" fmla="*/ 102837 w 1973551"/>
                <a:gd name="connsiteY5566" fmla="*/ 1518026 h 2918533"/>
                <a:gd name="connsiteX5567" fmla="*/ 100227 w 1973551"/>
                <a:gd name="connsiteY5567" fmla="*/ 1518026 h 2918533"/>
                <a:gd name="connsiteX5568" fmla="*/ 99314 w 1973551"/>
                <a:gd name="connsiteY5568" fmla="*/ 1517504 h 2918533"/>
                <a:gd name="connsiteX5569" fmla="*/ 98727 w 1973551"/>
                <a:gd name="connsiteY5569" fmla="*/ 1516656 h 2918533"/>
                <a:gd name="connsiteX5570" fmla="*/ 97421 w 1973551"/>
                <a:gd name="connsiteY5570" fmla="*/ 1516329 h 2918533"/>
                <a:gd name="connsiteX5571" fmla="*/ 97421 w 1973551"/>
                <a:gd name="connsiteY5571" fmla="*/ 1514959 h 2918533"/>
                <a:gd name="connsiteX5572" fmla="*/ 96704 w 1973551"/>
                <a:gd name="connsiteY5572" fmla="*/ 1513915 h 2918533"/>
                <a:gd name="connsiteX5573" fmla="*/ 96899 w 1973551"/>
                <a:gd name="connsiteY5573" fmla="*/ 1512871 h 2918533"/>
                <a:gd name="connsiteX5574" fmla="*/ 96508 w 1973551"/>
                <a:gd name="connsiteY5574" fmla="*/ 1512675 h 2918533"/>
                <a:gd name="connsiteX5575" fmla="*/ 96508 w 1973551"/>
                <a:gd name="connsiteY5575" fmla="*/ 1512153 h 2918533"/>
                <a:gd name="connsiteX5576" fmla="*/ 99314 w 1973551"/>
                <a:gd name="connsiteY5576" fmla="*/ 1512153 h 2918533"/>
                <a:gd name="connsiteX5577" fmla="*/ 99510 w 1973551"/>
                <a:gd name="connsiteY5577" fmla="*/ 1511631 h 2918533"/>
                <a:gd name="connsiteX5578" fmla="*/ 99118 w 1973551"/>
                <a:gd name="connsiteY5578" fmla="*/ 1510783 h 2918533"/>
                <a:gd name="connsiteX5579" fmla="*/ 115235 w 1973551"/>
                <a:gd name="connsiteY5579" fmla="*/ 1496036 h 2918533"/>
                <a:gd name="connsiteX5580" fmla="*/ 115823 w 1973551"/>
                <a:gd name="connsiteY5580" fmla="*/ 1496232 h 2918533"/>
                <a:gd name="connsiteX5581" fmla="*/ 115627 w 1973551"/>
                <a:gd name="connsiteY5581" fmla="*/ 1496558 h 2918533"/>
                <a:gd name="connsiteX5582" fmla="*/ 116214 w 1973551"/>
                <a:gd name="connsiteY5582" fmla="*/ 1497406 h 2918533"/>
                <a:gd name="connsiteX5583" fmla="*/ 115301 w 1973551"/>
                <a:gd name="connsiteY5583" fmla="*/ 1497602 h 2918533"/>
                <a:gd name="connsiteX5584" fmla="*/ 114909 w 1973551"/>
                <a:gd name="connsiteY5584" fmla="*/ 1498450 h 2918533"/>
                <a:gd name="connsiteX5585" fmla="*/ 115301 w 1973551"/>
                <a:gd name="connsiteY5585" fmla="*/ 1498646 h 2918533"/>
                <a:gd name="connsiteX5586" fmla="*/ 115888 w 1973551"/>
                <a:gd name="connsiteY5586" fmla="*/ 1500538 h 2918533"/>
                <a:gd name="connsiteX5587" fmla="*/ 116606 w 1973551"/>
                <a:gd name="connsiteY5587" fmla="*/ 1501191 h 2918533"/>
                <a:gd name="connsiteX5588" fmla="*/ 116606 w 1973551"/>
                <a:gd name="connsiteY5588" fmla="*/ 1502235 h 2918533"/>
                <a:gd name="connsiteX5589" fmla="*/ 116214 w 1973551"/>
                <a:gd name="connsiteY5589" fmla="*/ 1502561 h 2918533"/>
                <a:gd name="connsiteX5590" fmla="*/ 117128 w 1973551"/>
                <a:gd name="connsiteY5590" fmla="*/ 1503214 h 2918533"/>
                <a:gd name="connsiteX5591" fmla="*/ 117128 w 1973551"/>
                <a:gd name="connsiteY5591" fmla="*/ 1503736 h 2918533"/>
                <a:gd name="connsiteX5592" fmla="*/ 114126 w 1973551"/>
                <a:gd name="connsiteY5592" fmla="*/ 1504062 h 2918533"/>
                <a:gd name="connsiteX5593" fmla="*/ 113930 w 1973551"/>
                <a:gd name="connsiteY5593" fmla="*/ 1505954 h 2918533"/>
                <a:gd name="connsiteX5594" fmla="*/ 113343 w 1973551"/>
                <a:gd name="connsiteY5594" fmla="*/ 1506281 h 2918533"/>
                <a:gd name="connsiteX5595" fmla="*/ 113147 w 1973551"/>
                <a:gd name="connsiteY5595" fmla="*/ 1507781 h 2918533"/>
                <a:gd name="connsiteX5596" fmla="*/ 113865 w 1973551"/>
                <a:gd name="connsiteY5596" fmla="*/ 1507977 h 2918533"/>
                <a:gd name="connsiteX5597" fmla="*/ 113669 w 1973551"/>
                <a:gd name="connsiteY5597" fmla="*/ 1508825 h 2918533"/>
                <a:gd name="connsiteX5598" fmla="*/ 111973 w 1973551"/>
                <a:gd name="connsiteY5598" fmla="*/ 1509021 h 2918533"/>
                <a:gd name="connsiteX5599" fmla="*/ 111059 w 1973551"/>
                <a:gd name="connsiteY5599" fmla="*/ 1508499 h 2918533"/>
                <a:gd name="connsiteX5600" fmla="*/ 110863 w 1973551"/>
                <a:gd name="connsiteY5600" fmla="*/ 1507651 h 2918533"/>
                <a:gd name="connsiteX5601" fmla="*/ 110276 w 1973551"/>
                <a:gd name="connsiteY5601" fmla="*/ 1507847 h 2918533"/>
                <a:gd name="connsiteX5602" fmla="*/ 109689 w 1973551"/>
                <a:gd name="connsiteY5602" fmla="*/ 1507325 h 2918533"/>
                <a:gd name="connsiteX5603" fmla="*/ 109493 w 1973551"/>
                <a:gd name="connsiteY5603" fmla="*/ 1506672 h 2918533"/>
                <a:gd name="connsiteX5604" fmla="*/ 107797 w 1973551"/>
                <a:gd name="connsiteY5604" fmla="*/ 1506150 h 2918533"/>
                <a:gd name="connsiteX5605" fmla="*/ 106492 w 1973551"/>
                <a:gd name="connsiteY5605" fmla="*/ 1506346 h 2918533"/>
                <a:gd name="connsiteX5606" fmla="*/ 106296 w 1973551"/>
                <a:gd name="connsiteY5606" fmla="*/ 1506998 h 2918533"/>
                <a:gd name="connsiteX5607" fmla="*/ 105187 w 1973551"/>
                <a:gd name="connsiteY5607" fmla="*/ 1506998 h 2918533"/>
                <a:gd name="connsiteX5608" fmla="*/ 103881 w 1973551"/>
                <a:gd name="connsiteY5608" fmla="*/ 1505954 h 2918533"/>
                <a:gd name="connsiteX5609" fmla="*/ 102968 w 1973551"/>
                <a:gd name="connsiteY5609" fmla="*/ 1505759 h 2918533"/>
                <a:gd name="connsiteX5610" fmla="*/ 102054 w 1973551"/>
                <a:gd name="connsiteY5610" fmla="*/ 1504714 h 2918533"/>
                <a:gd name="connsiteX5611" fmla="*/ 101859 w 1973551"/>
                <a:gd name="connsiteY5611" fmla="*/ 1503670 h 2918533"/>
                <a:gd name="connsiteX5612" fmla="*/ 102772 w 1973551"/>
                <a:gd name="connsiteY5612" fmla="*/ 1503344 h 2918533"/>
                <a:gd name="connsiteX5613" fmla="*/ 102576 w 1973551"/>
                <a:gd name="connsiteY5613" fmla="*/ 1502692 h 2918533"/>
                <a:gd name="connsiteX5614" fmla="*/ 104077 w 1973551"/>
                <a:gd name="connsiteY5614" fmla="*/ 1502039 h 2918533"/>
                <a:gd name="connsiteX5615" fmla="*/ 104077 w 1973551"/>
                <a:gd name="connsiteY5615" fmla="*/ 1501517 h 2918533"/>
                <a:gd name="connsiteX5616" fmla="*/ 104664 w 1973551"/>
                <a:gd name="connsiteY5616" fmla="*/ 1500995 h 2918533"/>
                <a:gd name="connsiteX5617" fmla="*/ 105056 w 1973551"/>
                <a:gd name="connsiteY5617" fmla="*/ 1501321 h 2918533"/>
                <a:gd name="connsiteX5618" fmla="*/ 106557 w 1973551"/>
                <a:gd name="connsiteY5618" fmla="*/ 1500800 h 2918533"/>
                <a:gd name="connsiteX5619" fmla="*/ 108971 w 1973551"/>
                <a:gd name="connsiteY5619" fmla="*/ 1500995 h 2918533"/>
                <a:gd name="connsiteX5620" fmla="*/ 109363 w 1973551"/>
                <a:gd name="connsiteY5620" fmla="*/ 1501321 h 2918533"/>
                <a:gd name="connsiteX5621" fmla="*/ 109363 w 1973551"/>
                <a:gd name="connsiteY5621" fmla="*/ 1502692 h 2918533"/>
                <a:gd name="connsiteX5622" fmla="*/ 110080 w 1973551"/>
                <a:gd name="connsiteY5622" fmla="*/ 1502692 h 2918533"/>
                <a:gd name="connsiteX5623" fmla="*/ 110668 w 1973551"/>
                <a:gd name="connsiteY5623" fmla="*/ 1502039 h 2918533"/>
                <a:gd name="connsiteX5624" fmla="*/ 111385 w 1973551"/>
                <a:gd name="connsiteY5624" fmla="*/ 1502366 h 2918533"/>
                <a:gd name="connsiteX5625" fmla="*/ 111385 w 1973551"/>
                <a:gd name="connsiteY5625" fmla="*/ 1505237 h 2918533"/>
                <a:gd name="connsiteX5626" fmla="*/ 110798 w 1973551"/>
                <a:gd name="connsiteY5626" fmla="*/ 1505563 h 2918533"/>
                <a:gd name="connsiteX5627" fmla="*/ 111907 w 1973551"/>
                <a:gd name="connsiteY5627" fmla="*/ 1506411 h 2918533"/>
                <a:gd name="connsiteX5628" fmla="*/ 111907 w 1973551"/>
                <a:gd name="connsiteY5628" fmla="*/ 1503866 h 2918533"/>
                <a:gd name="connsiteX5629" fmla="*/ 113604 w 1973551"/>
                <a:gd name="connsiteY5629" fmla="*/ 1503344 h 2918533"/>
                <a:gd name="connsiteX5630" fmla="*/ 112299 w 1973551"/>
                <a:gd name="connsiteY5630" fmla="*/ 1502692 h 2918533"/>
                <a:gd name="connsiteX5631" fmla="*/ 112690 w 1973551"/>
                <a:gd name="connsiteY5631" fmla="*/ 1501648 h 2918533"/>
                <a:gd name="connsiteX5632" fmla="*/ 110472 w 1973551"/>
                <a:gd name="connsiteY5632" fmla="*/ 1501452 h 2918533"/>
                <a:gd name="connsiteX5633" fmla="*/ 108971 w 1973551"/>
                <a:gd name="connsiteY5633" fmla="*/ 1500408 h 2918533"/>
                <a:gd name="connsiteX5634" fmla="*/ 107275 w 1973551"/>
                <a:gd name="connsiteY5634" fmla="*/ 1500408 h 2918533"/>
                <a:gd name="connsiteX5635" fmla="*/ 107275 w 1973551"/>
                <a:gd name="connsiteY5635" fmla="*/ 1500082 h 2918533"/>
                <a:gd name="connsiteX5636" fmla="*/ 107666 w 1973551"/>
                <a:gd name="connsiteY5636" fmla="*/ 1499560 h 2918533"/>
                <a:gd name="connsiteX5637" fmla="*/ 108580 w 1973551"/>
                <a:gd name="connsiteY5637" fmla="*/ 1499886 h 2918533"/>
                <a:gd name="connsiteX5638" fmla="*/ 108580 w 1973551"/>
                <a:gd name="connsiteY5638" fmla="*/ 1499233 h 2918533"/>
                <a:gd name="connsiteX5639" fmla="*/ 109167 w 1973551"/>
                <a:gd name="connsiteY5639" fmla="*/ 1499233 h 2918533"/>
                <a:gd name="connsiteX5640" fmla="*/ 109689 w 1973551"/>
                <a:gd name="connsiteY5640" fmla="*/ 1498581 h 2918533"/>
                <a:gd name="connsiteX5641" fmla="*/ 110602 w 1973551"/>
                <a:gd name="connsiteY5641" fmla="*/ 1498777 h 2918533"/>
                <a:gd name="connsiteX5642" fmla="*/ 110602 w 1973551"/>
                <a:gd name="connsiteY5642" fmla="*/ 1497928 h 2918533"/>
                <a:gd name="connsiteX5643" fmla="*/ 111712 w 1973551"/>
                <a:gd name="connsiteY5643" fmla="*/ 1497602 h 2918533"/>
                <a:gd name="connsiteX5644" fmla="*/ 112625 w 1973551"/>
                <a:gd name="connsiteY5644" fmla="*/ 1496754 h 2918533"/>
                <a:gd name="connsiteX5645" fmla="*/ 113735 w 1973551"/>
                <a:gd name="connsiteY5645" fmla="*/ 1496754 h 2918533"/>
                <a:gd name="connsiteX5646" fmla="*/ 114126 w 1973551"/>
                <a:gd name="connsiteY5646" fmla="*/ 1496101 h 2918533"/>
                <a:gd name="connsiteX5647" fmla="*/ 115235 w 1973551"/>
                <a:gd name="connsiteY5647" fmla="*/ 1496101 h 2918533"/>
                <a:gd name="connsiteX5648" fmla="*/ 74192 w 1973551"/>
                <a:gd name="connsiteY5648" fmla="*/ 1476265 h 2918533"/>
                <a:gd name="connsiteX5649" fmla="*/ 75693 w 1973551"/>
                <a:gd name="connsiteY5649" fmla="*/ 1476460 h 2918533"/>
                <a:gd name="connsiteX5650" fmla="*/ 76410 w 1973551"/>
                <a:gd name="connsiteY5650" fmla="*/ 1476982 h 2918533"/>
                <a:gd name="connsiteX5651" fmla="*/ 76410 w 1973551"/>
                <a:gd name="connsiteY5651" fmla="*/ 1478026 h 2918533"/>
                <a:gd name="connsiteX5652" fmla="*/ 75693 w 1973551"/>
                <a:gd name="connsiteY5652" fmla="*/ 1478026 h 2918533"/>
                <a:gd name="connsiteX5653" fmla="*/ 76280 w 1973551"/>
                <a:gd name="connsiteY5653" fmla="*/ 1480441 h 2918533"/>
                <a:gd name="connsiteX5654" fmla="*/ 75366 w 1973551"/>
                <a:gd name="connsiteY5654" fmla="*/ 1481289 h 2918533"/>
                <a:gd name="connsiteX5655" fmla="*/ 75562 w 1973551"/>
                <a:gd name="connsiteY5655" fmla="*/ 1482463 h 2918533"/>
                <a:gd name="connsiteX5656" fmla="*/ 77976 w 1973551"/>
                <a:gd name="connsiteY5656" fmla="*/ 1483508 h 2918533"/>
                <a:gd name="connsiteX5657" fmla="*/ 82609 w 1973551"/>
                <a:gd name="connsiteY5657" fmla="*/ 1483181 h 2918533"/>
                <a:gd name="connsiteX5658" fmla="*/ 83523 w 1973551"/>
                <a:gd name="connsiteY5658" fmla="*/ 1485596 h 2918533"/>
                <a:gd name="connsiteX5659" fmla="*/ 83196 w 1973551"/>
                <a:gd name="connsiteY5659" fmla="*/ 1486640 h 2918533"/>
                <a:gd name="connsiteX5660" fmla="*/ 83392 w 1973551"/>
                <a:gd name="connsiteY5660" fmla="*/ 1487162 h 2918533"/>
                <a:gd name="connsiteX5661" fmla="*/ 83784 w 1973551"/>
                <a:gd name="connsiteY5661" fmla="*/ 1487162 h 2918533"/>
                <a:gd name="connsiteX5662" fmla="*/ 83588 w 1973551"/>
                <a:gd name="connsiteY5662" fmla="*/ 1487684 h 2918533"/>
                <a:gd name="connsiteX5663" fmla="*/ 82870 w 1973551"/>
                <a:gd name="connsiteY5663" fmla="*/ 1487880 h 2918533"/>
                <a:gd name="connsiteX5664" fmla="*/ 83784 w 1973551"/>
                <a:gd name="connsiteY5664" fmla="*/ 1489250 h 2918533"/>
                <a:gd name="connsiteX5665" fmla="*/ 83066 w 1973551"/>
                <a:gd name="connsiteY5665" fmla="*/ 1488924 h 2918533"/>
                <a:gd name="connsiteX5666" fmla="*/ 82348 w 1973551"/>
                <a:gd name="connsiteY5666" fmla="*/ 1489119 h 2918533"/>
                <a:gd name="connsiteX5667" fmla="*/ 82153 w 1973551"/>
                <a:gd name="connsiteY5667" fmla="*/ 1489641 h 2918533"/>
                <a:gd name="connsiteX5668" fmla="*/ 82740 w 1973551"/>
                <a:gd name="connsiteY5668" fmla="*/ 1489641 h 2918533"/>
                <a:gd name="connsiteX5669" fmla="*/ 82740 w 1973551"/>
                <a:gd name="connsiteY5669" fmla="*/ 1489968 h 2918533"/>
                <a:gd name="connsiteX5670" fmla="*/ 81630 w 1973551"/>
                <a:gd name="connsiteY5670" fmla="*/ 1490490 h 2918533"/>
                <a:gd name="connsiteX5671" fmla="*/ 81630 w 1973551"/>
                <a:gd name="connsiteY5671" fmla="*/ 1492512 h 2918533"/>
                <a:gd name="connsiteX5672" fmla="*/ 82544 w 1973551"/>
                <a:gd name="connsiteY5672" fmla="*/ 1493361 h 2918533"/>
                <a:gd name="connsiteX5673" fmla="*/ 81826 w 1973551"/>
                <a:gd name="connsiteY5673" fmla="*/ 1493883 h 2918533"/>
                <a:gd name="connsiteX5674" fmla="*/ 79216 w 1973551"/>
                <a:gd name="connsiteY5674" fmla="*/ 1494079 h 2918533"/>
                <a:gd name="connsiteX5675" fmla="*/ 78498 w 1973551"/>
                <a:gd name="connsiteY5675" fmla="*/ 1494731 h 2918533"/>
                <a:gd name="connsiteX5676" fmla="*/ 77781 w 1973551"/>
                <a:gd name="connsiteY5676" fmla="*/ 1494731 h 2918533"/>
                <a:gd name="connsiteX5677" fmla="*/ 76280 w 1973551"/>
                <a:gd name="connsiteY5677" fmla="*/ 1496623 h 2918533"/>
                <a:gd name="connsiteX5678" fmla="*/ 74453 w 1973551"/>
                <a:gd name="connsiteY5678" fmla="*/ 1496949 h 2918533"/>
                <a:gd name="connsiteX5679" fmla="*/ 73865 w 1973551"/>
                <a:gd name="connsiteY5679" fmla="*/ 1497602 h 2918533"/>
                <a:gd name="connsiteX5680" fmla="*/ 73865 w 1973551"/>
                <a:gd name="connsiteY5680" fmla="*/ 1498255 h 2918533"/>
                <a:gd name="connsiteX5681" fmla="*/ 74453 w 1973551"/>
                <a:gd name="connsiteY5681" fmla="*/ 1498777 h 2918533"/>
                <a:gd name="connsiteX5682" fmla="*/ 74648 w 1973551"/>
                <a:gd name="connsiteY5682" fmla="*/ 1499951 h 2918533"/>
                <a:gd name="connsiteX5683" fmla="*/ 75562 w 1973551"/>
                <a:gd name="connsiteY5683" fmla="*/ 1500800 h 2918533"/>
                <a:gd name="connsiteX5684" fmla="*/ 78694 w 1973551"/>
                <a:gd name="connsiteY5684" fmla="*/ 1501843 h 2918533"/>
                <a:gd name="connsiteX5685" fmla="*/ 78694 w 1973551"/>
                <a:gd name="connsiteY5685" fmla="*/ 1502170 h 2918533"/>
                <a:gd name="connsiteX5686" fmla="*/ 79412 w 1973551"/>
                <a:gd name="connsiteY5686" fmla="*/ 1502496 h 2918533"/>
                <a:gd name="connsiteX5687" fmla="*/ 79412 w 1973551"/>
                <a:gd name="connsiteY5687" fmla="*/ 1503018 h 2918533"/>
                <a:gd name="connsiteX5688" fmla="*/ 81304 w 1973551"/>
                <a:gd name="connsiteY5688" fmla="*/ 1504193 h 2918533"/>
                <a:gd name="connsiteX5689" fmla="*/ 81826 w 1973551"/>
                <a:gd name="connsiteY5689" fmla="*/ 1504193 h 2918533"/>
                <a:gd name="connsiteX5690" fmla="*/ 82022 w 1973551"/>
                <a:gd name="connsiteY5690" fmla="*/ 1503670 h 2918533"/>
                <a:gd name="connsiteX5691" fmla="*/ 82609 w 1973551"/>
                <a:gd name="connsiteY5691" fmla="*/ 1503997 h 2918533"/>
                <a:gd name="connsiteX5692" fmla="*/ 83001 w 1973551"/>
                <a:gd name="connsiteY5692" fmla="*/ 1503670 h 2918533"/>
                <a:gd name="connsiteX5693" fmla="*/ 84501 w 1973551"/>
                <a:gd name="connsiteY5693" fmla="*/ 1503997 h 2918533"/>
                <a:gd name="connsiteX5694" fmla="*/ 84893 w 1973551"/>
                <a:gd name="connsiteY5694" fmla="*/ 1504845 h 2918533"/>
                <a:gd name="connsiteX5695" fmla="*/ 85480 w 1973551"/>
                <a:gd name="connsiteY5695" fmla="*/ 1505041 h 2918533"/>
                <a:gd name="connsiteX5696" fmla="*/ 85089 w 1973551"/>
                <a:gd name="connsiteY5696" fmla="*/ 1505563 h 2918533"/>
                <a:gd name="connsiteX5697" fmla="*/ 85807 w 1973551"/>
                <a:gd name="connsiteY5697" fmla="*/ 1506215 h 2918533"/>
                <a:gd name="connsiteX5698" fmla="*/ 86720 w 1973551"/>
                <a:gd name="connsiteY5698" fmla="*/ 1506215 h 2918533"/>
                <a:gd name="connsiteX5699" fmla="*/ 86720 w 1973551"/>
                <a:gd name="connsiteY5699" fmla="*/ 1505041 h 2918533"/>
                <a:gd name="connsiteX5700" fmla="*/ 87307 w 1973551"/>
                <a:gd name="connsiteY5700" fmla="*/ 1504845 h 2918533"/>
                <a:gd name="connsiteX5701" fmla="*/ 87503 w 1973551"/>
                <a:gd name="connsiteY5701" fmla="*/ 1505367 h 2918533"/>
                <a:gd name="connsiteX5702" fmla="*/ 88025 w 1973551"/>
                <a:gd name="connsiteY5702" fmla="*/ 1505563 h 2918533"/>
                <a:gd name="connsiteX5703" fmla="*/ 87634 w 1973551"/>
                <a:gd name="connsiteY5703" fmla="*/ 1506411 h 2918533"/>
                <a:gd name="connsiteX5704" fmla="*/ 88743 w 1973551"/>
                <a:gd name="connsiteY5704" fmla="*/ 1506085 h 2918533"/>
                <a:gd name="connsiteX5705" fmla="*/ 89134 w 1973551"/>
                <a:gd name="connsiteY5705" fmla="*/ 1506933 h 2918533"/>
                <a:gd name="connsiteX5706" fmla="*/ 90244 w 1973551"/>
                <a:gd name="connsiteY5706" fmla="*/ 1507781 h 2918533"/>
                <a:gd name="connsiteX5707" fmla="*/ 90439 w 1973551"/>
                <a:gd name="connsiteY5707" fmla="*/ 1509282 h 2918533"/>
                <a:gd name="connsiteX5708" fmla="*/ 91940 w 1973551"/>
                <a:gd name="connsiteY5708" fmla="*/ 1510326 h 2918533"/>
                <a:gd name="connsiteX5709" fmla="*/ 92658 w 1973551"/>
                <a:gd name="connsiteY5709" fmla="*/ 1510131 h 2918533"/>
                <a:gd name="connsiteX5710" fmla="*/ 92854 w 1973551"/>
                <a:gd name="connsiteY5710" fmla="*/ 1509608 h 2918533"/>
                <a:gd name="connsiteX5711" fmla="*/ 91549 w 1973551"/>
                <a:gd name="connsiteY5711" fmla="*/ 1509086 h 2918533"/>
                <a:gd name="connsiteX5712" fmla="*/ 91353 w 1973551"/>
                <a:gd name="connsiteY5712" fmla="*/ 1508434 h 2918533"/>
                <a:gd name="connsiteX5713" fmla="*/ 91940 w 1973551"/>
                <a:gd name="connsiteY5713" fmla="*/ 1508760 h 2918533"/>
                <a:gd name="connsiteX5714" fmla="*/ 91940 w 1973551"/>
                <a:gd name="connsiteY5714" fmla="*/ 1508238 h 2918533"/>
                <a:gd name="connsiteX5715" fmla="*/ 92854 w 1973551"/>
                <a:gd name="connsiteY5715" fmla="*/ 1508042 h 2918533"/>
                <a:gd name="connsiteX5716" fmla="*/ 93245 w 1973551"/>
                <a:gd name="connsiteY5716" fmla="*/ 1508564 h 2918533"/>
                <a:gd name="connsiteX5717" fmla="*/ 94942 w 1973551"/>
                <a:gd name="connsiteY5717" fmla="*/ 1508564 h 2918533"/>
                <a:gd name="connsiteX5718" fmla="*/ 95855 w 1973551"/>
                <a:gd name="connsiteY5718" fmla="*/ 1509608 h 2918533"/>
                <a:gd name="connsiteX5719" fmla="*/ 95855 w 1973551"/>
                <a:gd name="connsiteY5719" fmla="*/ 1510457 h 2918533"/>
                <a:gd name="connsiteX5720" fmla="*/ 95464 w 1973551"/>
                <a:gd name="connsiteY5720" fmla="*/ 1510652 h 2918533"/>
                <a:gd name="connsiteX5721" fmla="*/ 95072 w 1973551"/>
                <a:gd name="connsiteY5721" fmla="*/ 1509608 h 2918533"/>
                <a:gd name="connsiteX5722" fmla="*/ 94681 w 1973551"/>
                <a:gd name="connsiteY5722" fmla="*/ 1509282 h 2918533"/>
                <a:gd name="connsiteX5723" fmla="*/ 94289 w 1973551"/>
                <a:gd name="connsiteY5723" fmla="*/ 1509478 h 2918533"/>
                <a:gd name="connsiteX5724" fmla="*/ 94877 w 1973551"/>
                <a:gd name="connsiteY5724" fmla="*/ 1511501 h 2918533"/>
                <a:gd name="connsiteX5725" fmla="*/ 93572 w 1973551"/>
                <a:gd name="connsiteY5725" fmla="*/ 1511827 h 2918533"/>
                <a:gd name="connsiteX5726" fmla="*/ 93572 w 1973551"/>
                <a:gd name="connsiteY5726" fmla="*/ 1513002 h 2918533"/>
                <a:gd name="connsiteX5727" fmla="*/ 93180 w 1973551"/>
                <a:gd name="connsiteY5727" fmla="*/ 1513328 h 2918533"/>
                <a:gd name="connsiteX5728" fmla="*/ 91679 w 1973551"/>
                <a:gd name="connsiteY5728" fmla="*/ 1512806 h 2918533"/>
                <a:gd name="connsiteX5729" fmla="*/ 91157 w 1973551"/>
                <a:gd name="connsiteY5729" fmla="*/ 1511435 h 2918533"/>
                <a:gd name="connsiteX5730" fmla="*/ 90439 w 1973551"/>
                <a:gd name="connsiteY5730" fmla="*/ 1511109 h 2918533"/>
                <a:gd name="connsiteX5731" fmla="*/ 89526 w 1973551"/>
                <a:gd name="connsiteY5731" fmla="*/ 1511305 h 2918533"/>
                <a:gd name="connsiteX5732" fmla="*/ 88808 w 1973551"/>
                <a:gd name="connsiteY5732" fmla="*/ 1510457 h 2918533"/>
                <a:gd name="connsiteX5733" fmla="*/ 88417 w 1973551"/>
                <a:gd name="connsiteY5733" fmla="*/ 1510652 h 2918533"/>
                <a:gd name="connsiteX5734" fmla="*/ 88612 w 1973551"/>
                <a:gd name="connsiteY5734" fmla="*/ 1511175 h 2918533"/>
                <a:gd name="connsiteX5735" fmla="*/ 87895 w 1973551"/>
                <a:gd name="connsiteY5735" fmla="*/ 1511501 h 2918533"/>
                <a:gd name="connsiteX5736" fmla="*/ 85676 w 1973551"/>
                <a:gd name="connsiteY5736" fmla="*/ 1510979 h 2918533"/>
                <a:gd name="connsiteX5737" fmla="*/ 85285 w 1973551"/>
                <a:gd name="connsiteY5737" fmla="*/ 1511305 h 2918533"/>
                <a:gd name="connsiteX5738" fmla="*/ 85285 w 1973551"/>
                <a:gd name="connsiteY5738" fmla="*/ 1512349 h 2918533"/>
                <a:gd name="connsiteX5739" fmla="*/ 86002 w 1973551"/>
                <a:gd name="connsiteY5739" fmla="*/ 1512871 h 2918533"/>
                <a:gd name="connsiteX5740" fmla="*/ 86198 w 1973551"/>
                <a:gd name="connsiteY5740" fmla="*/ 1512349 h 2918533"/>
                <a:gd name="connsiteX5741" fmla="*/ 88025 w 1973551"/>
                <a:gd name="connsiteY5741" fmla="*/ 1512349 h 2918533"/>
                <a:gd name="connsiteX5742" fmla="*/ 88417 w 1973551"/>
                <a:gd name="connsiteY5742" fmla="*/ 1511697 h 2918533"/>
                <a:gd name="connsiteX5743" fmla="*/ 89134 w 1973551"/>
                <a:gd name="connsiteY5743" fmla="*/ 1511501 h 2918533"/>
                <a:gd name="connsiteX5744" fmla="*/ 89526 w 1973551"/>
                <a:gd name="connsiteY5744" fmla="*/ 1512545 h 2918533"/>
                <a:gd name="connsiteX5745" fmla="*/ 90113 w 1973551"/>
                <a:gd name="connsiteY5745" fmla="*/ 1512545 h 2918533"/>
                <a:gd name="connsiteX5746" fmla="*/ 90505 w 1973551"/>
                <a:gd name="connsiteY5746" fmla="*/ 1513197 h 2918533"/>
                <a:gd name="connsiteX5747" fmla="*/ 91810 w 1973551"/>
                <a:gd name="connsiteY5747" fmla="*/ 1513393 h 2918533"/>
                <a:gd name="connsiteX5748" fmla="*/ 91810 w 1973551"/>
                <a:gd name="connsiteY5748" fmla="*/ 1514437 h 2918533"/>
                <a:gd name="connsiteX5749" fmla="*/ 91288 w 1973551"/>
                <a:gd name="connsiteY5749" fmla="*/ 1514959 h 2918533"/>
                <a:gd name="connsiteX5750" fmla="*/ 91288 w 1973551"/>
                <a:gd name="connsiteY5750" fmla="*/ 1515612 h 2918533"/>
                <a:gd name="connsiteX5751" fmla="*/ 92984 w 1973551"/>
                <a:gd name="connsiteY5751" fmla="*/ 1516134 h 2918533"/>
                <a:gd name="connsiteX5752" fmla="*/ 94094 w 1973551"/>
                <a:gd name="connsiteY5752" fmla="*/ 1515938 h 2918533"/>
                <a:gd name="connsiteX5753" fmla="*/ 94485 w 1973551"/>
                <a:gd name="connsiteY5753" fmla="*/ 1516590 h 2918533"/>
                <a:gd name="connsiteX5754" fmla="*/ 95594 w 1973551"/>
                <a:gd name="connsiteY5754" fmla="*/ 1516917 h 2918533"/>
                <a:gd name="connsiteX5755" fmla="*/ 95790 w 1973551"/>
                <a:gd name="connsiteY5755" fmla="*/ 1517961 h 2918533"/>
                <a:gd name="connsiteX5756" fmla="*/ 97095 w 1973551"/>
                <a:gd name="connsiteY5756" fmla="*/ 1517961 h 2918533"/>
                <a:gd name="connsiteX5757" fmla="*/ 98009 w 1973551"/>
                <a:gd name="connsiteY5757" fmla="*/ 1518483 h 2918533"/>
                <a:gd name="connsiteX5758" fmla="*/ 98009 w 1973551"/>
                <a:gd name="connsiteY5758" fmla="*/ 1519983 h 2918533"/>
                <a:gd name="connsiteX5759" fmla="*/ 98596 w 1973551"/>
                <a:gd name="connsiteY5759" fmla="*/ 1519983 h 2918533"/>
                <a:gd name="connsiteX5760" fmla="*/ 99314 w 1973551"/>
                <a:gd name="connsiteY5760" fmla="*/ 1520832 h 2918533"/>
                <a:gd name="connsiteX5761" fmla="*/ 99118 w 1973551"/>
                <a:gd name="connsiteY5761" fmla="*/ 1521680 h 2918533"/>
                <a:gd name="connsiteX5762" fmla="*/ 98009 w 1973551"/>
                <a:gd name="connsiteY5762" fmla="*/ 1522202 h 2918533"/>
                <a:gd name="connsiteX5763" fmla="*/ 98009 w 1973551"/>
                <a:gd name="connsiteY5763" fmla="*/ 1524225 h 2918533"/>
                <a:gd name="connsiteX5764" fmla="*/ 97617 w 1973551"/>
                <a:gd name="connsiteY5764" fmla="*/ 1524747 h 2918533"/>
                <a:gd name="connsiteX5765" fmla="*/ 98009 w 1973551"/>
                <a:gd name="connsiteY5765" fmla="*/ 1525073 h 2918533"/>
                <a:gd name="connsiteX5766" fmla="*/ 98204 w 1973551"/>
                <a:gd name="connsiteY5766" fmla="*/ 1526444 h 2918533"/>
                <a:gd name="connsiteX5767" fmla="*/ 96704 w 1973551"/>
                <a:gd name="connsiteY5767" fmla="*/ 1525595 h 2918533"/>
                <a:gd name="connsiteX5768" fmla="*/ 95594 w 1973551"/>
                <a:gd name="connsiteY5768" fmla="*/ 1526248 h 2918533"/>
                <a:gd name="connsiteX5769" fmla="*/ 95594 w 1973551"/>
                <a:gd name="connsiteY5769" fmla="*/ 1524551 h 2918533"/>
                <a:gd name="connsiteX5770" fmla="*/ 93898 w 1973551"/>
                <a:gd name="connsiteY5770" fmla="*/ 1524877 h 2918533"/>
                <a:gd name="connsiteX5771" fmla="*/ 91484 w 1973551"/>
                <a:gd name="connsiteY5771" fmla="*/ 1524551 h 2918533"/>
                <a:gd name="connsiteX5772" fmla="*/ 90179 w 1973551"/>
                <a:gd name="connsiteY5772" fmla="*/ 1523181 h 2918533"/>
                <a:gd name="connsiteX5773" fmla="*/ 89461 w 1973551"/>
                <a:gd name="connsiteY5773" fmla="*/ 1523181 h 2918533"/>
                <a:gd name="connsiteX5774" fmla="*/ 88743 w 1973551"/>
                <a:gd name="connsiteY5774" fmla="*/ 1522659 h 2918533"/>
                <a:gd name="connsiteX5775" fmla="*/ 88351 w 1973551"/>
                <a:gd name="connsiteY5775" fmla="*/ 1524160 h 2918533"/>
                <a:gd name="connsiteX5776" fmla="*/ 89069 w 1973551"/>
                <a:gd name="connsiteY5776" fmla="*/ 1524355 h 2918533"/>
                <a:gd name="connsiteX5777" fmla="*/ 89461 w 1973551"/>
                <a:gd name="connsiteY5777" fmla="*/ 1524877 h 2918533"/>
                <a:gd name="connsiteX5778" fmla="*/ 88939 w 1973551"/>
                <a:gd name="connsiteY5778" fmla="*/ 1525530 h 2918533"/>
                <a:gd name="connsiteX5779" fmla="*/ 89134 w 1973551"/>
                <a:gd name="connsiteY5779" fmla="*/ 1526574 h 2918533"/>
                <a:gd name="connsiteX5780" fmla="*/ 88743 w 1973551"/>
                <a:gd name="connsiteY5780" fmla="*/ 1526770 h 2918533"/>
                <a:gd name="connsiteX5781" fmla="*/ 88743 w 1973551"/>
                <a:gd name="connsiteY5781" fmla="*/ 1527292 h 2918533"/>
                <a:gd name="connsiteX5782" fmla="*/ 88351 w 1973551"/>
                <a:gd name="connsiteY5782" fmla="*/ 1527618 h 2918533"/>
                <a:gd name="connsiteX5783" fmla="*/ 85219 w 1973551"/>
                <a:gd name="connsiteY5783" fmla="*/ 1527422 h 2918533"/>
                <a:gd name="connsiteX5784" fmla="*/ 85611 w 1973551"/>
                <a:gd name="connsiteY5784" fmla="*/ 1529445 h 2918533"/>
                <a:gd name="connsiteX5785" fmla="*/ 84893 w 1973551"/>
                <a:gd name="connsiteY5785" fmla="*/ 1529641 h 2918533"/>
                <a:gd name="connsiteX5786" fmla="*/ 84893 w 1973551"/>
                <a:gd name="connsiteY5786" fmla="*/ 1529119 h 2918533"/>
                <a:gd name="connsiteX5787" fmla="*/ 84306 w 1973551"/>
                <a:gd name="connsiteY5787" fmla="*/ 1528793 h 2918533"/>
                <a:gd name="connsiteX5788" fmla="*/ 84110 w 1973551"/>
                <a:gd name="connsiteY5788" fmla="*/ 1529315 h 2918533"/>
                <a:gd name="connsiteX5789" fmla="*/ 84501 w 1973551"/>
                <a:gd name="connsiteY5789" fmla="*/ 1529837 h 2918533"/>
                <a:gd name="connsiteX5790" fmla="*/ 82805 w 1973551"/>
                <a:gd name="connsiteY5790" fmla="*/ 1529837 h 2918533"/>
                <a:gd name="connsiteX5791" fmla="*/ 83196 w 1973551"/>
                <a:gd name="connsiteY5791" fmla="*/ 1531207 h 2918533"/>
                <a:gd name="connsiteX5792" fmla="*/ 83001 w 1973551"/>
                <a:gd name="connsiteY5792" fmla="*/ 1532055 h 2918533"/>
                <a:gd name="connsiteX5793" fmla="*/ 83719 w 1973551"/>
                <a:gd name="connsiteY5793" fmla="*/ 1531729 h 2918533"/>
                <a:gd name="connsiteX5794" fmla="*/ 84632 w 1973551"/>
                <a:gd name="connsiteY5794" fmla="*/ 1532055 h 2918533"/>
                <a:gd name="connsiteX5795" fmla="*/ 84436 w 1973551"/>
                <a:gd name="connsiteY5795" fmla="*/ 1534404 h 2918533"/>
                <a:gd name="connsiteX5796" fmla="*/ 82936 w 1973551"/>
                <a:gd name="connsiteY5796" fmla="*/ 1534209 h 2918533"/>
                <a:gd name="connsiteX5797" fmla="*/ 82022 w 1973551"/>
                <a:gd name="connsiteY5797" fmla="*/ 1533165 h 2918533"/>
                <a:gd name="connsiteX5798" fmla="*/ 81304 w 1973551"/>
                <a:gd name="connsiteY5798" fmla="*/ 1533360 h 2918533"/>
                <a:gd name="connsiteX5799" fmla="*/ 81304 w 1973551"/>
                <a:gd name="connsiteY5799" fmla="*/ 1534013 h 2918533"/>
                <a:gd name="connsiteX5800" fmla="*/ 82805 w 1973551"/>
                <a:gd name="connsiteY5800" fmla="*/ 1535187 h 2918533"/>
                <a:gd name="connsiteX5801" fmla="*/ 82805 w 1973551"/>
                <a:gd name="connsiteY5801" fmla="*/ 1536362 h 2918533"/>
                <a:gd name="connsiteX5802" fmla="*/ 83196 w 1973551"/>
                <a:gd name="connsiteY5802" fmla="*/ 1536884 h 2918533"/>
                <a:gd name="connsiteX5803" fmla="*/ 82479 w 1973551"/>
                <a:gd name="connsiteY5803" fmla="*/ 1537210 h 2918533"/>
                <a:gd name="connsiteX5804" fmla="*/ 81369 w 1973551"/>
                <a:gd name="connsiteY5804" fmla="*/ 1536688 h 2918533"/>
                <a:gd name="connsiteX5805" fmla="*/ 79673 w 1973551"/>
                <a:gd name="connsiteY5805" fmla="*/ 1536884 h 2918533"/>
                <a:gd name="connsiteX5806" fmla="*/ 79477 w 1973551"/>
                <a:gd name="connsiteY5806" fmla="*/ 1536231 h 2918533"/>
                <a:gd name="connsiteX5807" fmla="*/ 78890 w 1973551"/>
                <a:gd name="connsiteY5807" fmla="*/ 1536231 h 2918533"/>
                <a:gd name="connsiteX5808" fmla="*/ 78172 w 1973551"/>
                <a:gd name="connsiteY5808" fmla="*/ 1535383 h 2918533"/>
                <a:gd name="connsiteX5809" fmla="*/ 77454 w 1973551"/>
                <a:gd name="connsiteY5809" fmla="*/ 1535383 h 2918533"/>
                <a:gd name="connsiteX5810" fmla="*/ 77063 w 1973551"/>
                <a:gd name="connsiteY5810" fmla="*/ 1535905 h 2918533"/>
                <a:gd name="connsiteX5811" fmla="*/ 76867 w 1973551"/>
                <a:gd name="connsiteY5811" fmla="*/ 1536753 h 2918533"/>
                <a:gd name="connsiteX5812" fmla="*/ 77454 w 1973551"/>
                <a:gd name="connsiteY5812" fmla="*/ 1538124 h 2918533"/>
                <a:gd name="connsiteX5813" fmla="*/ 79869 w 1973551"/>
                <a:gd name="connsiteY5813" fmla="*/ 1539168 h 2918533"/>
                <a:gd name="connsiteX5814" fmla="*/ 79869 w 1973551"/>
                <a:gd name="connsiteY5814" fmla="*/ 1539690 h 2918533"/>
                <a:gd name="connsiteX5815" fmla="*/ 80978 w 1973551"/>
                <a:gd name="connsiteY5815" fmla="*/ 1540864 h 2918533"/>
                <a:gd name="connsiteX5816" fmla="*/ 80978 w 1973551"/>
                <a:gd name="connsiteY5816" fmla="*/ 1541908 h 2918533"/>
                <a:gd name="connsiteX5817" fmla="*/ 79477 w 1973551"/>
                <a:gd name="connsiteY5817" fmla="*/ 1542952 h 2918533"/>
                <a:gd name="connsiteX5818" fmla="*/ 79086 w 1973551"/>
                <a:gd name="connsiteY5818" fmla="*/ 1544127 h 2918533"/>
                <a:gd name="connsiteX5819" fmla="*/ 78498 w 1973551"/>
                <a:gd name="connsiteY5819" fmla="*/ 1544649 h 2918533"/>
                <a:gd name="connsiteX5820" fmla="*/ 77193 w 1973551"/>
                <a:gd name="connsiteY5820" fmla="*/ 1544649 h 2918533"/>
                <a:gd name="connsiteX5821" fmla="*/ 76280 w 1973551"/>
                <a:gd name="connsiteY5821" fmla="*/ 1544127 h 2918533"/>
                <a:gd name="connsiteX5822" fmla="*/ 75693 w 1973551"/>
                <a:gd name="connsiteY5822" fmla="*/ 1543279 h 2918533"/>
                <a:gd name="connsiteX5823" fmla="*/ 74387 w 1973551"/>
                <a:gd name="connsiteY5823" fmla="*/ 1543474 h 2918533"/>
                <a:gd name="connsiteX5824" fmla="*/ 73800 w 1973551"/>
                <a:gd name="connsiteY5824" fmla="*/ 1543801 h 2918533"/>
                <a:gd name="connsiteX5825" fmla="*/ 74518 w 1973551"/>
                <a:gd name="connsiteY5825" fmla="*/ 1544649 h 2918533"/>
                <a:gd name="connsiteX5826" fmla="*/ 74322 w 1973551"/>
                <a:gd name="connsiteY5826" fmla="*/ 1545823 h 2918533"/>
                <a:gd name="connsiteX5827" fmla="*/ 72626 w 1973551"/>
                <a:gd name="connsiteY5827" fmla="*/ 1546345 h 2918533"/>
                <a:gd name="connsiteX5828" fmla="*/ 72234 w 1973551"/>
                <a:gd name="connsiteY5828" fmla="*/ 1546868 h 2918533"/>
                <a:gd name="connsiteX5829" fmla="*/ 70929 w 1973551"/>
                <a:gd name="connsiteY5829" fmla="*/ 1546672 h 2918533"/>
                <a:gd name="connsiteX5830" fmla="*/ 70407 w 1973551"/>
                <a:gd name="connsiteY5830" fmla="*/ 1546150 h 2918533"/>
                <a:gd name="connsiteX5831" fmla="*/ 68515 w 1973551"/>
                <a:gd name="connsiteY5831" fmla="*/ 1546345 h 2918533"/>
                <a:gd name="connsiteX5832" fmla="*/ 67797 w 1973551"/>
                <a:gd name="connsiteY5832" fmla="*/ 1546019 h 2918533"/>
                <a:gd name="connsiteX5833" fmla="*/ 66688 w 1973551"/>
                <a:gd name="connsiteY5833" fmla="*/ 1546672 h 2918533"/>
                <a:gd name="connsiteX5834" fmla="*/ 65774 w 1973551"/>
                <a:gd name="connsiteY5834" fmla="*/ 1546672 h 2918533"/>
                <a:gd name="connsiteX5835" fmla="*/ 65187 w 1973551"/>
                <a:gd name="connsiteY5835" fmla="*/ 1546150 h 2918533"/>
                <a:gd name="connsiteX5836" fmla="*/ 62968 w 1973551"/>
                <a:gd name="connsiteY5836" fmla="*/ 1545954 h 2918533"/>
                <a:gd name="connsiteX5837" fmla="*/ 62773 w 1973551"/>
                <a:gd name="connsiteY5837" fmla="*/ 1546476 h 2918533"/>
                <a:gd name="connsiteX5838" fmla="*/ 63360 w 1973551"/>
                <a:gd name="connsiteY5838" fmla="*/ 1547128 h 2918533"/>
                <a:gd name="connsiteX5839" fmla="*/ 63164 w 1973551"/>
                <a:gd name="connsiteY5839" fmla="*/ 1547781 h 2918533"/>
                <a:gd name="connsiteX5840" fmla="*/ 61402 w 1973551"/>
                <a:gd name="connsiteY5840" fmla="*/ 1547389 h 2918533"/>
                <a:gd name="connsiteX5841" fmla="*/ 60685 w 1973551"/>
                <a:gd name="connsiteY5841" fmla="*/ 1546345 h 2918533"/>
                <a:gd name="connsiteX5842" fmla="*/ 60685 w 1973551"/>
                <a:gd name="connsiteY5842" fmla="*/ 1545693 h 2918533"/>
                <a:gd name="connsiteX5843" fmla="*/ 61076 w 1973551"/>
                <a:gd name="connsiteY5843" fmla="*/ 1545497 h 2918533"/>
                <a:gd name="connsiteX5844" fmla="*/ 60880 w 1973551"/>
                <a:gd name="connsiteY5844" fmla="*/ 1543996 h 2918533"/>
                <a:gd name="connsiteX5845" fmla="*/ 61468 w 1973551"/>
                <a:gd name="connsiteY5845" fmla="*/ 1543344 h 2918533"/>
                <a:gd name="connsiteX5846" fmla="*/ 61468 w 1973551"/>
                <a:gd name="connsiteY5846" fmla="*/ 1542169 h 2918533"/>
                <a:gd name="connsiteX5847" fmla="*/ 62381 w 1973551"/>
                <a:gd name="connsiteY5847" fmla="*/ 1541125 h 2918533"/>
                <a:gd name="connsiteX5848" fmla="*/ 61468 w 1973551"/>
                <a:gd name="connsiteY5848" fmla="*/ 1540930 h 2918533"/>
                <a:gd name="connsiteX5849" fmla="*/ 61076 w 1973551"/>
                <a:gd name="connsiteY5849" fmla="*/ 1541451 h 2918533"/>
                <a:gd name="connsiteX5850" fmla="*/ 60489 w 1973551"/>
                <a:gd name="connsiteY5850" fmla="*/ 1541451 h 2918533"/>
                <a:gd name="connsiteX5851" fmla="*/ 59771 w 1973551"/>
                <a:gd name="connsiteY5851" fmla="*/ 1540277 h 2918533"/>
                <a:gd name="connsiteX5852" fmla="*/ 59053 w 1973551"/>
                <a:gd name="connsiteY5852" fmla="*/ 1540473 h 2918533"/>
                <a:gd name="connsiteX5853" fmla="*/ 58857 w 1973551"/>
                <a:gd name="connsiteY5853" fmla="*/ 1541974 h 2918533"/>
                <a:gd name="connsiteX5854" fmla="*/ 58270 w 1973551"/>
                <a:gd name="connsiteY5854" fmla="*/ 1542496 h 2918533"/>
                <a:gd name="connsiteX5855" fmla="*/ 57552 w 1973551"/>
                <a:gd name="connsiteY5855" fmla="*/ 1543018 h 2918533"/>
                <a:gd name="connsiteX5856" fmla="*/ 56247 w 1973551"/>
                <a:gd name="connsiteY5856" fmla="*/ 1543213 h 2918533"/>
                <a:gd name="connsiteX5857" fmla="*/ 56052 w 1973551"/>
                <a:gd name="connsiteY5857" fmla="*/ 1545236 h 2918533"/>
                <a:gd name="connsiteX5858" fmla="*/ 55334 w 1973551"/>
                <a:gd name="connsiteY5858" fmla="*/ 1545889 h 2918533"/>
                <a:gd name="connsiteX5859" fmla="*/ 53507 w 1973551"/>
                <a:gd name="connsiteY5859" fmla="*/ 1546215 h 2918533"/>
                <a:gd name="connsiteX5860" fmla="*/ 52919 w 1973551"/>
                <a:gd name="connsiteY5860" fmla="*/ 1546215 h 2918533"/>
                <a:gd name="connsiteX5861" fmla="*/ 51810 w 1973551"/>
                <a:gd name="connsiteY5861" fmla="*/ 1545171 h 2918533"/>
                <a:gd name="connsiteX5862" fmla="*/ 50114 w 1973551"/>
                <a:gd name="connsiteY5862" fmla="*/ 1545171 h 2918533"/>
                <a:gd name="connsiteX5863" fmla="*/ 49722 w 1973551"/>
                <a:gd name="connsiteY5863" fmla="*/ 1544649 h 2918533"/>
                <a:gd name="connsiteX5864" fmla="*/ 46916 w 1973551"/>
                <a:gd name="connsiteY5864" fmla="*/ 1545171 h 2918533"/>
                <a:gd name="connsiteX5865" fmla="*/ 44894 w 1973551"/>
                <a:gd name="connsiteY5865" fmla="*/ 1544323 h 2918533"/>
                <a:gd name="connsiteX5866" fmla="*/ 43197 w 1973551"/>
                <a:gd name="connsiteY5866" fmla="*/ 1544127 h 2918533"/>
                <a:gd name="connsiteX5867" fmla="*/ 42610 w 1973551"/>
                <a:gd name="connsiteY5867" fmla="*/ 1543083 h 2918533"/>
                <a:gd name="connsiteX5868" fmla="*/ 37390 w 1973551"/>
                <a:gd name="connsiteY5868" fmla="*/ 1542430 h 2918533"/>
                <a:gd name="connsiteX5869" fmla="*/ 37194 w 1973551"/>
                <a:gd name="connsiteY5869" fmla="*/ 1541582 h 2918533"/>
                <a:gd name="connsiteX5870" fmla="*/ 35497 w 1973551"/>
                <a:gd name="connsiteY5870" fmla="*/ 1540734 h 2918533"/>
                <a:gd name="connsiteX5871" fmla="*/ 34779 w 1973551"/>
                <a:gd name="connsiteY5871" fmla="*/ 1539690 h 2918533"/>
                <a:gd name="connsiteX5872" fmla="*/ 35889 w 1973551"/>
                <a:gd name="connsiteY5872" fmla="*/ 1537667 h 2918533"/>
                <a:gd name="connsiteX5873" fmla="*/ 36998 w 1973551"/>
                <a:gd name="connsiteY5873" fmla="*/ 1537341 h 2918533"/>
                <a:gd name="connsiteX5874" fmla="*/ 36802 w 1973551"/>
                <a:gd name="connsiteY5874" fmla="*/ 1537014 h 2918533"/>
                <a:gd name="connsiteX5875" fmla="*/ 37716 w 1973551"/>
                <a:gd name="connsiteY5875" fmla="*/ 1535970 h 2918533"/>
                <a:gd name="connsiteX5876" fmla="*/ 36998 w 1973551"/>
                <a:gd name="connsiteY5876" fmla="*/ 1531859 h 2918533"/>
                <a:gd name="connsiteX5877" fmla="*/ 38695 w 1973551"/>
                <a:gd name="connsiteY5877" fmla="*/ 1531011 h 2918533"/>
                <a:gd name="connsiteX5878" fmla="*/ 38499 w 1973551"/>
                <a:gd name="connsiteY5878" fmla="*/ 1530163 h 2918533"/>
                <a:gd name="connsiteX5879" fmla="*/ 39608 w 1973551"/>
                <a:gd name="connsiteY5879" fmla="*/ 1528988 h 2918533"/>
                <a:gd name="connsiteX5880" fmla="*/ 41435 w 1973551"/>
                <a:gd name="connsiteY5880" fmla="*/ 1528336 h 2918533"/>
                <a:gd name="connsiteX5881" fmla="*/ 43849 w 1973551"/>
                <a:gd name="connsiteY5881" fmla="*/ 1528532 h 2918533"/>
                <a:gd name="connsiteX5882" fmla="*/ 44241 w 1973551"/>
                <a:gd name="connsiteY5882" fmla="*/ 1527879 h 2918533"/>
                <a:gd name="connsiteX5883" fmla="*/ 45154 w 1973551"/>
                <a:gd name="connsiteY5883" fmla="*/ 1527357 h 2918533"/>
                <a:gd name="connsiteX5884" fmla="*/ 46264 w 1973551"/>
                <a:gd name="connsiteY5884" fmla="*/ 1527879 h 2918533"/>
                <a:gd name="connsiteX5885" fmla="*/ 47177 w 1973551"/>
                <a:gd name="connsiteY5885" fmla="*/ 1528923 h 2918533"/>
                <a:gd name="connsiteX5886" fmla="*/ 48091 w 1973551"/>
                <a:gd name="connsiteY5886" fmla="*/ 1528923 h 2918533"/>
                <a:gd name="connsiteX5887" fmla="*/ 47504 w 1973551"/>
                <a:gd name="connsiteY5887" fmla="*/ 1528401 h 2918533"/>
                <a:gd name="connsiteX5888" fmla="*/ 47504 w 1973551"/>
                <a:gd name="connsiteY5888" fmla="*/ 1527879 h 2918533"/>
                <a:gd name="connsiteX5889" fmla="*/ 48091 w 1973551"/>
                <a:gd name="connsiteY5889" fmla="*/ 1527683 h 2918533"/>
                <a:gd name="connsiteX5890" fmla="*/ 48809 w 1973551"/>
                <a:gd name="connsiteY5890" fmla="*/ 1528336 h 2918533"/>
                <a:gd name="connsiteX5891" fmla="*/ 48809 w 1973551"/>
                <a:gd name="connsiteY5891" fmla="*/ 1529837 h 2918533"/>
                <a:gd name="connsiteX5892" fmla="*/ 50114 w 1973551"/>
                <a:gd name="connsiteY5892" fmla="*/ 1529510 h 2918533"/>
                <a:gd name="connsiteX5893" fmla="*/ 50505 w 1973551"/>
                <a:gd name="connsiteY5893" fmla="*/ 1528140 h 2918533"/>
                <a:gd name="connsiteX5894" fmla="*/ 49787 w 1973551"/>
                <a:gd name="connsiteY5894" fmla="*/ 1527814 h 2918533"/>
                <a:gd name="connsiteX5895" fmla="*/ 49592 w 1973551"/>
                <a:gd name="connsiteY5895" fmla="*/ 1527161 h 2918533"/>
                <a:gd name="connsiteX5896" fmla="*/ 51419 w 1973551"/>
                <a:gd name="connsiteY5896" fmla="*/ 1525138 h 2918533"/>
                <a:gd name="connsiteX5897" fmla="*/ 51419 w 1973551"/>
                <a:gd name="connsiteY5897" fmla="*/ 1524486 h 2918533"/>
                <a:gd name="connsiteX5898" fmla="*/ 50505 w 1973551"/>
                <a:gd name="connsiteY5898" fmla="*/ 1523964 h 2918533"/>
                <a:gd name="connsiteX5899" fmla="*/ 50309 w 1973551"/>
                <a:gd name="connsiteY5899" fmla="*/ 1523311 h 2918533"/>
                <a:gd name="connsiteX5900" fmla="*/ 48482 w 1973551"/>
                <a:gd name="connsiteY5900" fmla="*/ 1523311 h 2918533"/>
                <a:gd name="connsiteX5901" fmla="*/ 47177 w 1973551"/>
                <a:gd name="connsiteY5901" fmla="*/ 1521811 h 2918533"/>
                <a:gd name="connsiteX5902" fmla="*/ 47569 w 1973551"/>
                <a:gd name="connsiteY5902" fmla="*/ 1519396 h 2918533"/>
                <a:gd name="connsiteX5903" fmla="*/ 48874 w 1973551"/>
                <a:gd name="connsiteY5903" fmla="*/ 1518874 h 2918533"/>
                <a:gd name="connsiteX5904" fmla="*/ 49461 w 1973551"/>
                <a:gd name="connsiteY5904" fmla="*/ 1519396 h 2918533"/>
                <a:gd name="connsiteX5905" fmla="*/ 51484 w 1973551"/>
                <a:gd name="connsiteY5905" fmla="*/ 1519396 h 2918533"/>
                <a:gd name="connsiteX5906" fmla="*/ 53181 w 1973551"/>
                <a:gd name="connsiteY5906" fmla="*/ 1519918 h 2918533"/>
                <a:gd name="connsiteX5907" fmla="*/ 53181 w 1973551"/>
                <a:gd name="connsiteY5907" fmla="*/ 1519396 h 2918533"/>
                <a:gd name="connsiteX5908" fmla="*/ 52463 w 1973551"/>
                <a:gd name="connsiteY5908" fmla="*/ 1519070 h 2918533"/>
                <a:gd name="connsiteX5909" fmla="*/ 52463 w 1973551"/>
                <a:gd name="connsiteY5909" fmla="*/ 1518417 h 2918533"/>
                <a:gd name="connsiteX5910" fmla="*/ 53376 w 1973551"/>
                <a:gd name="connsiteY5910" fmla="*/ 1517373 h 2918533"/>
                <a:gd name="connsiteX5911" fmla="*/ 53572 w 1973551"/>
                <a:gd name="connsiteY5911" fmla="*/ 1516003 h 2918533"/>
                <a:gd name="connsiteX5912" fmla="*/ 53376 w 1973551"/>
                <a:gd name="connsiteY5912" fmla="*/ 1515481 h 2918533"/>
                <a:gd name="connsiteX5913" fmla="*/ 52463 w 1973551"/>
                <a:gd name="connsiteY5913" fmla="*/ 1514959 h 2918533"/>
                <a:gd name="connsiteX5914" fmla="*/ 52463 w 1973551"/>
                <a:gd name="connsiteY5914" fmla="*/ 1512936 h 2918533"/>
                <a:gd name="connsiteX5915" fmla="*/ 53181 w 1973551"/>
                <a:gd name="connsiteY5915" fmla="*/ 1512936 h 2918533"/>
                <a:gd name="connsiteX5916" fmla="*/ 53181 w 1973551"/>
                <a:gd name="connsiteY5916" fmla="*/ 1512284 h 2918533"/>
                <a:gd name="connsiteX5917" fmla="*/ 53572 w 1973551"/>
                <a:gd name="connsiteY5917" fmla="*/ 1512088 h 2918533"/>
                <a:gd name="connsiteX5918" fmla="*/ 53376 w 1973551"/>
                <a:gd name="connsiteY5918" fmla="*/ 1511240 h 2918533"/>
                <a:gd name="connsiteX5919" fmla="*/ 54290 w 1973551"/>
                <a:gd name="connsiteY5919" fmla="*/ 1510914 h 2918533"/>
                <a:gd name="connsiteX5920" fmla="*/ 54290 w 1973551"/>
                <a:gd name="connsiteY5920" fmla="*/ 1509869 h 2918533"/>
                <a:gd name="connsiteX5921" fmla="*/ 55203 w 1973551"/>
                <a:gd name="connsiteY5921" fmla="*/ 1510196 h 2918533"/>
                <a:gd name="connsiteX5922" fmla="*/ 55008 w 1973551"/>
                <a:gd name="connsiteY5922" fmla="*/ 1511240 h 2918533"/>
                <a:gd name="connsiteX5923" fmla="*/ 55725 w 1973551"/>
                <a:gd name="connsiteY5923" fmla="*/ 1511240 h 2918533"/>
                <a:gd name="connsiteX5924" fmla="*/ 55725 w 1973551"/>
                <a:gd name="connsiteY5924" fmla="*/ 1510065 h 2918533"/>
                <a:gd name="connsiteX5925" fmla="*/ 53898 w 1973551"/>
                <a:gd name="connsiteY5925" fmla="*/ 1508891 h 2918533"/>
                <a:gd name="connsiteX5926" fmla="*/ 53311 w 1973551"/>
                <a:gd name="connsiteY5926" fmla="*/ 1509217 h 2918533"/>
                <a:gd name="connsiteX5927" fmla="*/ 52919 w 1973551"/>
                <a:gd name="connsiteY5927" fmla="*/ 1508042 h 2918533"/>
                <a:gd name="connsiteX5928" fmla="*/ 52006 w 1973551"/>
                <a:gd name="connsiteY5928" fmla="*/ 1507390 h 2918533"/>
                <a:gd name="connsiteX5929" fmla="*/ 51614 w 1973551"/>
                <a:gd name="connsiteY5929" fmla="*/ 1506542 h 2918533"/>
                <a:gd name="connsiteX5930" fmla="*/ 51027 w 1973551"/>
                <a:gd name="connsiteY5930" fmla="*/ 1506542 h 2918533"/>
                <a:gd name="connsiteX5931" fmla="*/ 50636 w 1973551"/>
                <a:gd name="connsiteY5931" fmla="*/ 1507064 h 2918533"/>
                <a:gd name="connsiteX5932" fmla="*/ 50244 w 1973551"/>
                <a:gd name="connsiteY5932" fmla="*/ 1506542 h 2918533"/>
                <a:gd name="connsiteX5933" fmla="*/ 49657 w 1973551"/>
                <a:gd name="connsiteY5933" fmla="*/ 1506737 h 2918533"/>
                <a:gd name="connsiteX5934" fmla="*/ 47634 w 1973551"/>
                <a:gd name="connsiteY5934" fmla="*/ 1506215 h 2918533"/>
                <a:gd name="connsiteX5935" fmla="*/ 47047 w 1973551"/>
                <a:gd name="connsiteY5935" fmla="*/ 1505889 h 2918533"/>
                <a:gd name="connsiteX5936" fmla="*/ 46655 w 1973551"/>
                <a:gd name="connsiteY5936" fmla="*/ 1504714 h 2918533"/>
                <a:gd name="connsiteX5937" fmla="*/ 47243 w 1973551"/>
                <a:gd name="connsiteY5937" fmla="*/ 1504062 h 2918533"/>
                <a:gd name="connsiteX5938" fmla="*/ 49853 w 1973551"/>
                <a:gd name="connsiteY5938" fmla="*/ 1504258 h 2918533"/>
                <a:gd name="connsiteX5939" fmla="*/ 49853 w 1973551"/>
                <a:gd name="connsiteY5939" fmla="*/ 1503736 h 2918533"/>
                <a:gd name="connsiteX5940" fmla="*/ 50766 w 1973551"/>
                <a:gd name="connsiteY5940" fmla="*/ 1503410 h 2918533"/>
                <a:gd name="connsiteX5941" fmla="*/ 53768 w 1973551"/>
                <a:gd name="connsiteY5941" fmla="*/ 1503736 h 2918533"/>
                <a:gd name="connsiteX5942" fmla="*/ 53964 w 1973551"/>
                <a:gd name="connsiteY5942" fmla="*/ 1504062 h 2918533"/>
                <a:gd name="connsiteX5943" fmla="*/ 55464 w 1973551"/>
                <a:gd name="connsiteY5943" fmla="*/ 1503866 h 2918533"/>
                <a:gd name="connsiteX5944" fmla="*/ 55986 w 1973551"/>
                <a:gd name="connsiteY5944" fmla="*/ 1504519 h 2918533"/>
                <a:gd name="connsiteX5945" fmla="*/ 57291 w 1973551"/>
                <a:gd name="connsiteY5945" fmla="*/ 1504323 h 2918533"/>
                <a:gd name="connsiteX5946" fmla="*/ 57096 w 1973551"/>
                <a:gd name="connsiteY5946" fmla="*/ 1503801 h 2918533"/>
                <a:gd name="connsiteX5947" fmla="*/ 57487 w 1973551"/>
                <a:gd name="connsiteY5947" fmla="*/ 1503997 h 2918533"/>
                <a:gd name="connsiteX5948" fmla="*/ 57683 w 1973551"/>
                <a:gd name="connsiteY5948" fmla="*/ 1503149 h 2918533"/>
                <a:gd name="connsiteX5949" fmla="*/ 58074 w 1973551"/>
                <a:gd name="connsiteY5949" fmla="*/ 1503475 h 2918533"/>
                <a:gd name="connsiteX5950" fmla="*/ 59184 w 1973551"/>
                <a:gd name="connsiteY5950" fmla="*/ 1503149 h 2918533"/>
                <a:gd name="connsiteX5951" fmla="*/ 59575 w 1973551"/>
                <a:gd name="connsiteY5951" fmla="*/ 1503801 h 2918533"/>
                <a:gd name="connsiteX5952" fmla="*/ 61468 w 1973551"/>
                <a:gd name="connsiteY5952" fmla="*/ 1503997 h 2918533"/>
                <a:gd name="connsiteX5953" fmla="*/ 64600 w 1973551"/>
                <a:gd name="connsiteY5953" fmla="*/ 1500930 h 2918533"/>
                <a:gd name="connsiteX5954" fmla="*/ 66296 w 1973551"/>
                <a:gd name="connsiteY5954" fmla="*/ 1500930 h 2918533"/>
                <a:gd name="connsiteX5955" fmla="*/ 68515 w 1973551"/>
                <a:gd name="connsiteY5955" fmla="*/ 1499560 h 2918533"/>
                <a:gd name="connsiteX5956" fmla="*/ 68319 w 1973551"/>
                <a:gd name="connsiteY5956" fmla="*/ 1499038 h 2918533"/>
                <a:gd name="connsiteX5957" fmla="*/ 68710 w 1973551"/>
                <a:gd name="connsiteY5957" fmla="*/ 1499038 h 2918533"/>
                <a:gd name="connsiteX5958" fmla="*/ 69428 w 1973551"/>
                <a:gd name="connsiteY5958" fmla="*/ 1497341 h 2918533"/>
                <a:gd name="connsiteX5959" fmla="*/ 69820 w 1973551"/>
                <a:gd name="connsiteY5959" fmla="*/ 1497341 h 2918533"/>
                <a:gd name="connsiteX5960" fmla="*/ 70016 w 1973551"/>
                <a:gd name="connsiteY5960" fmla="*/ 1497863 h 2918533"/>
                <a:gd name="connsiteX5961" fmla="*/ 71321 w 1973551"/>
                <a:gd name="connsiteY5961" fmla="*/ 1497537 h 2918533"/>
                <a:gd name="connsiteX5962" fmla="*/ 71321 w 1973551"/>
                <a:gd name="connsiteY5962" fmla="*/ 1497015 h 2918533"/>
                <a:gd name="connsiteX5963" fmla="*/ 71908 w 1973551"/>
                <a:gd name="connsiteY5963" fmla="*/ 1496689 h 2918533"/>
                <a:gd name="connsiteX5964" fmla="*/ 72104 w 1973551"/>
                <a:gd name="connsiteY5964" fmla="*/ 1493948 h 2918533"/>
                <a:gd name="connsiteX5965" fmla="*/ 73800 w 1973551"/>
                <a:gd name="connsiteY5965" fmla="*/ 1487488 h 2918533"/>
                <a:gd name="connsiteX5966" fmla="*/ 73213 w 1973551"/>
                <a:gd name="connsiteY5966" fmla="*/ 1487162 h 2918533"/>
                <a:gd name="connsiteX5967" fmla="*/ 73017 w 1973551"/>
                <a:gd name="connsiteY5967" fmla="*/ 1486118 h 2918533"/>
                <a:gd name="connsiteX5968" fmla="*/ 72104 w 1973551"/>
                <a:gd name="connsiteY5968" fmla="*/ 1486118 h 2918533"/>
                <a:gd name="connsiteX5969" fmla="*/ 71908 w 1973551"/>
                <a:gd name="connsiteY5969" fmla="*/ 1485465 h 2918533"/>
                <a:gd name="connsiteX5970" fmla="*/ 71516 w 1973551"/>
                <a:gd name="connsiteY5970" fmla="*/ 1485465 h 2918533"/>
                <a:gd name="connsiteX5971" fmla="*/ 71712 w 1973551"/>
                <a:gd name="connsiteY5971" fmla="*/ 1484421 h 2918533"/>
                <a:gd name="connsiteX5972" fmla="*/ 72626 w 1973551"/>
                <a:gd name="connsiteY5972" fmla="*/ 1483769 h 2918533"/>
                <a:gd name="connsiteX5973" fmla="*/ 72234 w 1973551"/>
                <a:gd name="connsiteY5973" fmla="*/ 1483573 h 2918533"/>
                <a:gd name="connsiteX5974" fmla="*/ 71843 w 1973551"/>
                <a:gd name="connsiteY5974" fmla="*/ 1481354 h 2918533"/>
                <a:gd name="connsiteX5975" fmla="*/ 71255 w 1973551"/>
                <a:gd name="connsiteY5975" fmla="*/ 1481354 h 2918533"/>
                <a:gd name="connsiteX5976" fmla="*/ 70864 w 1973551"/>
                <a:gd name="connsiteY5976" fmla="*/ 1480702 h 2918533"/>
                <a:gd name="connsiteX5977" fmla="*/ 70864 w 1973551"/>
                <a:gd name="connsiteY5977" fmla="*/ 1480180 h 2918533"/>
                <a:gd name="connsiteX5978" fmla="*/ 71255 w 1973551"/>
                <a:gd name="connsiteY5978" fmla="*/ 1480180 h 2918533"/>
                <a:gd name="connsiteX5979" fmla="*/ 70864 w 1973551"/>
                <a:gd name="connsiteY5979" fmla="*/ 1477439 h 2918533"/>
                <a:gd name="connsiteX5980" fmla="*/ 71973 w 1973551"/>
                <a:gd name="connsiteY5980" fmla="*/ 1476395 h 2918533"/>
                <a:gd name="connsiteX5981" fmla="*/ 74192 w 1973551"/>
                <a:gd name="connsiteY5981" fmla="*/ 1476395 h 2918533"/>
                <a:gd name="connsiteX5982" fmla="*/ 448152 w 1973551"/>
                <a:gd name="connsiteY5982" fmla="*/ 1475286 h 2918533"/>
                <a:gd name="connsiteX5983" fmla="*/ 449457 w 1973551"/>
                <a:gd name="connsiteY5983" fmla="*/ 1476460 h 2918533"/>
                <a:gd name="connsiteX5984" fmla="*/ 450044 w 1973551"/>
                <a:gd name="connsiteY5984" fmla="*/ 1477961 h 2918533"/>
                <a:gd name="connsiteX5985" fmla="*/ 451545 w 1973551"/>
                <a:gd name="connsiteY5985" fmla="*/ 1477961 h 2918533"/>
                <a:gd name="connsiteX5986" fmla="*/ 452132 w 1973551"/>
                <a:gd name="connsiteY5986" fmla="*/ 1479005 h 2918533"/>
                <a:gd name="connsiteX5987" fmla="*/ 453437 w 1973551"/>
                <a:gd name="connsiteY5987" fmla="*/ 1479005 h 2918533"/>
                <a:gd name="connsiteX5988" fmla="*/ 454155 w 1973551"/>
                <a:gd name="connsiteY5988" fmla="*/ 1478483 h 2918533"/>
                <a:gd name="connsiteX5989" fmla="*/ 455068 w 1973551"/>
                <a:gd name="connsiteY5989" fmla="*/ 1479005 h 2918533"/>
                <a:gd name="connsiteX5990" fmla="*/ 454873 w 1973551"/>
                <a:gd name="connsiteY5990" fmla="*/ 1479853 h 2918533"/>
                <a:gd name="connsiteX5991" fmla="*/ 455982 w 1973551"/>
                <a:gd name="connsiteY5991" fmla="*/ 1482398 h 2918533"/>
                <a:gd name="connsiteX5992" fmla="*/ 457287 w 1973551"/>
                <a:gd name="connsiteY5992" fmla="*/ 1481876 h 2918533"/>
                <a:gd name="connsiteX5993" fmla="*/ 457678 w 1973551"/>
                <a:gd name="connsiteY5993" fmla="*/ 1483247 h 2918533"/>
                <a:gd name="connsiteX5994" fmla="*/ 458788 w 1973551"/>
                <a:gd name="connsiteY5994" fmla="*/ 1483247 h 2918533"/>
                <a:gd name="connsiteX5995" fmla="*/ 459179 w 1973551"/>
                <a:gd name="connsiteY5995" fmla="*/ 1482725 h 2918533"/>
                <a:gd name="connsiteX5996" fmla="*/ 460289 w 1973551"/>
                <a:gd name="connsiteY5996" fmla="*/ 1482920 h 2918533"/>
                <a:gd name="connsiteX5997" fmla="*/ 461006 w 1973551"/>
                <a:gd name="connsiteY5997" fmla="*/ 1485661 h 2918533"/>
                <a:gd name="connsiteX5998" fmla="*/ 462833 w 1973551"/>
                <a:gd name="connsiteY5998" fmla="*/ 1487553 h 2918533"/>
                <a:gd name="connsiteX5999" fmla="*/ 464856 w 1973551"/>
                <a:gd name="connsiteY5999" fmla="*/ 1488075 h 2918533"/>
                <a:gd name="connsiteX6000" fmla="*/ 465052 w 1973551"/>
                <a:gd name="connsiteY6000" fmla="*/ 1487749 h 2918533"/>
                <a:gd name="connsiteX6001" fmla="*/ 466161 w 1973551"/>
                <a:gd name="connsiteY6001" fmla="*/ 1487749 h 2918533"/>
                <a:gd name="connsiteX6002" fmla="*/ 466879 w 1973551"/>
                <a:gd name="connsiteY6002" fmla="*/ 1487227 h 2918533"/>
                <a:gd name="connsiteX6003" fmla="*/ 468576 w 1973551"/>
                <a:gd name="connsiteY6003" fmla="*/ 1488075 h 2918533"/>
                <a:gd name="connsiteX6004" fmla="*/ 470272 w 1973551"/>
                <a:gd name="connsiteY6004" fmla="*/ 1489576 h 2918533"/>
                <a:gd name="connsiteX6005" fmla="*/ 470990 w 1973551"/>
                <a:gd name="connsiteY6005" fmla="*/ 1489576 h 2918533"/>
                <a:gd name="connsiteX6006" fmla="*/ 471577 w 1973551"/>
                <a:gd name="connsiteY6006" fmla="*/ 1490098 h 2918533"/>
                <a:gd name="connsiteX6007" fmla="*/ 471969 w 1973551"/>
                <a:gd name="connsiteY6007" fmla="*/ 1491273 h 2918533"/>
                <a:gd name="connsiteX6008" fmla="*/ 473274 w 1973551"/>
                <a:gd name="connsiteY6008" fmla="*/ 1492121 h 2918533"/>
                <a:gd name="connsiteX6009" fmla="*/ 473469 w 1973551"/>
                <a:gd name="connsiteY6009" fmla="*/ 1493491 h 2918533"/>
                <a:gd name="connsiteX6010" fmla="*/ 474383 w 1973551"/>
                <a:gd name="connsiteY6010" fmla="*/ 1494339 h 2918533"/>
                <a:gd name="connsiteX6011" fmla="*/ 474383 w 1973551"/>
                <a:gd name="connsiteY6011" fmla="*/ 1495383 h 2918533"/>
                <a:gd name="connsiteX6012" fmla="*/ 475492 w 1973551"/>
                <a:gd name="connsiteY6012" fmla="*/ 1497406 h 2918533"/>
                <a:gd name="connsiteX6013" fmla="*/ 475492 w 1973551"/>
                <a:gd name="connsiteY6013" fmla="*/ 1498581 h 2918533"/>
                <a:gd name="connsiteX6014" fmla="*/ 476080 w 1973551"/>
                <a:gd name="connsiteY6014" fmla="*/ 1499233 h 2918533"/>
                <a:gd name="connsiteX6015" fmla="*/ 475884 w 1973551"/>
                <a:gd name="connsiteY6015" fmla="*/ 1500277 h 2918533"/>
                <a:gd name="connsiteX6016" fmla="*/ 474187 w 1973551"/>
                <a:gd name="connsiteY6016" fmla="*/ 1501648 h 2918533"/>
                <a:gd name="connsiteX6017" fmla="*/ 472686 w 1973551"/>
                <a:gd name="connsiteY6017" fmla="*/ 1501843 h 2918533"/>
                <a:gd name="connsiteX6018" fmla="*/ 471969 w 1973551"/>
                <a:gd name="connsiteY6018" fmla="*/ 1502366 h 2918533"/>
                <a:gd name="connsiteX6019" fmla="*/ 466422 w 1973551"/>
                <a:gd name="connsiteY6019" fmla="*/ 1502561 h 2918533"/>
                <a:gd name="connsiteX6020" fmla="*/ 465117 w 1973551"/>
                <a:gd name="connsiteY6020" fmla="*/ 1503736 h 2918533"/>
                <a:gd name="connsiteX6021" fmla="*/ 465117 w 1973551"/>
                <a:gd name="connsiteY6021" fmla="*/ 1504780 h 2918533"/>
                <a:gd name="connsiteX6022" fmla="*/ 466031 w 1973551"/>
                <a:gd name="connsiteY6022" fmla="*/ 1506150 h 2918533"/>
                <a:gd name="connsiteX6023" fmla="*/ 468054 w 1973551"/>
                <a:gd name="connsiteY6023" fmla="*/ 1506476 h 2918533"/>
                <a:gd name="connsiteX6024" fmla="*/ 471773 w 1973551"/>
                <a:gd name="connsiteY6024" fmla="*/ 1506281 h 2918533"/>
                <a:gd name="connsiteX6025" fmla="*/ 472882 w 1973551"/>
                <a:gd name="connsiteY6025" fmla="*/ 1506933 h 2918533"/>
                <a:gd name="connsiteX6026" fmla="*/ 477124 w 1973551"/>
                <a:gd name="connsiteY6026" fmla="*/ 1507259 h 2918533"/>
                <a:gd name="connsiteX6027" fmla="*/ 478037 w 1973551"/>
                <a:gd name="connsiteY6027" fmla="*/ 1507912 h 2918533"/>
                <a:gd name="connsiteX6028" fmla="*/ 478755 w 1973551"/>
                <a:gd name="connsiteY6028" fmla="*/ 1509282 h 2918533"/>
                <a:gd name="connsiteX6029" fmla="*/ 478755 w 1973551"/>
                <a:gd name="connsiteY6029" fmla="*/ 1510652 h 2918533"/>
                <a:gd name="connsiteX6030" fmla="*/ 478168 w 1973551"/>
                <a:gd name="connsiteY6030" fmla="*/ 1511305 h 2918533"/>
                <a:gd name="connsiteX6031" fmla="*/ 478168 w 1973551"/>
                <a:gd name="connsiteY6031" fmla="*/ 1511958 h 2918533"/>
                <a:gd name="connsiteX6032" fmla="*/ 477580 w 1973551"/>
                <a:gd name="connsiteY6032" fmla="*/ 1512153 h 2918533"/>
                <a:gd name="connsiteX6033" fmla="*/ 477580 w 1973551"/>
                <a:gd name="connsiteY6033" fmla="*/ 1513328 h 2918533"/>
                <a:gd name="connsiteX6034" fmla="*/ 477189 w 1973551"/>
                <a:gd name="connsiteY6034" fmla="*/ 1513524 h 2918533"/>
                <a:gd name="connsiteX6035" fmla="*/ 476993 w 1973551"/>
                <a:gd name="connsiteY6035" fmla="*/ 1514698 h 2918533"/>
                <a:gd name="connsiteX6036" fmla="*/ 475166 w 1973551"/>
                <a:gd name="connsiteY6036" fmla="*/ 1515873 h 2918533"/>
                <a:gd name="connsiteX6037" fmla="*/ 474775 w 1973551"/>
                <a:gd name="connsiteY6037" fmla="*/ 1517569 h 2918533"/>
                <a:gd name="connsiteX6038" fmla="*/ 474970 w 1973551"/>
                <a:gd name="connsiteY6038" fmla="*/ 1529510 h 2918533"/>
                <a:gd name="connsiteX6039" fmla="*/ 474579 w 1973551"/>
                <a:gd name="connsiteY6039" fmla="*/ 1530554 h 2918533"/>
                <a:gd name="connsiteX6040" fmla="*/ 473665 w 1973551"/>
                <a:gd name="connsiteY6040" fmla="*/ 1531076 h 2918533"/>
                <a:gd name="connsiteX6041" fmla="*/ 473665 w 1973551"/>
                <a:gd name="connsiteY6041" fmla="*/ 1531729 h 2918533"/>
                <a:gd name="connsiteX6042" fmla="*/ 471969 w 1973551"/>
                <a:gd name="connsiteY6042" fmla="*/ 1532577 h 2918533"/>
                <a:gd name="connsiteX6043" fmla="*/ 471577 w 1973551"/>
                <a:gd name="connsiteY6043" fmla="*/ 1533752 h 2918533"/>
                <a:gd name="connsiteX6044" fmla="*/ 471186 w 1973551"/>
                <a:gd name="connsiteY6044" fmla="*/ 1533948 h 2918533"/>
                <a:gd name="connsiteX6045" fmla="*/ 471186 w 1973551"/>
                <a:gd name="connsiteY6045" fmla="*/ 1536362 h 2918533"/>
                <a:gd name="connsiteX6046" fmla="*/ 470272 w 1973551"/>
                <a:gd name="connsiteY6046" fmla="*/ 1537536 h 2918533"/>
                <a:gd name="connsiteX6047" fmla="*/ 469685 w 1973551"/>
                <a:gd name="connsiteY6047" fmla="*/ 1537732 h 2918533"/>
                <a:gd name="connsiteX6048" fmla="*/ 469489 w 1973551"/>
                <a:gd name="connsiteY6048" fmla="*/ 1538580 h 2918533"/>
                <a:gd name="connsiteX6049" fmla="*/ 467466 w 1973551"/>
                <a:gd name="connsiteY6049" fmla="*/ 1540081 h 2918533"/>
                <a:gd name="connsiteX6050" fmla="*/ 467466 w 1973551"/>
                <a:gd name="connsiteY6050" fmla="*/ 1540603 h 2918533"/>
                <a:gd name="connsiteX6051" fmla="*/ 465639 w 1973551"/>
                <a:gd name="connsiteY6051" fmla="*/ 1540799 h 2918533"/>
                <a:gd name="connsiteX6052" fmla="*/ 461920 w 1973551"/>
                <a:gd name="connsiteY6052" fmla="*/ 1542496 h 2918533"/>
                <a:gd name="connsiteX6053" fmla="*/ 461724 w 1973551"/>
                <a:gd name="connsiteY6053" fmla="*/ 1544845 h 2918533"/>
                <a:gd name="connsiteX6054" fmla="*/ 461202 w 1973551"/>
                <a:gd name="connsiteY6054" fmla="*/ 1545171 h 2918533"/>
                <a:gd name="connsiteX6055" fmla="*/ 461398 w 1973551"/>
                <a:gd name="connsiteY6055" fmla="*/ 1546215 h 2918533"/>
                <a:gd name="connsiteX6056" fmla="*/ 460811 w 1973551"/>
                <a:gd name="connsiteY6056" fmla="*/ 1547259 h 2918533"/>
                <a:gd name="connsiteX6057" fmla="*/ 460223 w 1973551"/>
                <a:gd name="connsiteY6057" fmla="*/ 1547455 h 2918533"/>
                <a:gd name="connsiteX6058" fmla="*/ 460028 w 1973551"/>
                <a:gd name="connsiteY6058" fmla="*/ 1548499 h 2918533"/>
                <a:gd name="connsiteX6059" fmla="*/ 459310 w 1973551"/>
                <a:gd name="connsiteY6059" fmla="*/ 1548825 h 2918533"/>
                <a:gd name="connsiteX6060" fmla="*/ 458788 w 1973551"/>
                <a:gd name="connsiteY6060" fmla="*/ 1549869 h 2918533"/>
                <a:gd name="connsiteX6061" fmla="*/ 457678 w 1973551"/>
                <a:gd name="connsiteY6061" fmla="*/ 1550391 h 2918533"/>
                <a:gd name="connsiteX6062" fmla="*/ 457483 w 1973551"/>
                <a:gd name="connsiteY6062" fmla="*/ 1550913 h 2918533"/>
                <a:gd name="connsiteX6063" fmla="*/ 456765 w 1973551"/>
                <a:gd name="connsiteY6063" fmla="*/ 1550913 h 2918533"/>
                <a:gd name="connsiteX6064" fmla="*/ 456569 w 1973551"/>
                <a:gd name="connsiteY6064" fmla="*/ 1551566 h 2918533"/>
                <a:gd name="connsiteX6065" fmla="*/ 454873 w 1973551"/>
                <a:gd name="connsiteY6065" fmla="*/ 1551566 h 2918533"/>
                <a:gd name="connsiteX6066" fmla="*/ 454873 w 1973551"/>
                <a:gd name="connsiteY6066" fmla="*/ 1552218 h 2918533"/>
                <a:gd name="connsiteX6067" fmla="*/ 454481 w 1973551"/>
                <a:gd name="connsiteY6067" fmla="*/ 1552218 h 2918533"/>
                <a:gd name="connsiteX6068" fmla="*/ 454285 w 1973551"/>
                <a:gd name="connsiteY6068" fmla="*/ 1552740 h 2918533"/>
                <a:gd name="connsiteX6069" fmla="*/ 453568 w 1973551"/>
                <a:gd name="connsiteY6069" fmla="*/ 1552218 h 2918533"/>
                <a:gd name="connsiteX6070" fmla="*/ 450762 w 1973551"/>
                <a:gd name="connsiteY6070" fmla="*/ 1552218 h 2918533"/>
                <a:gd name="connsiteX6071" fmla="*/ 450762 w 1973551"/>
                <a:gd name="connsiteY6071" fmla="*/ 1552544 h 2918533"/>
                <a:gd name="connsiteX6072" fmla="*/ 449848 w 1973551"/>
                <a:gd name="connsiteY6072" fmla="*/ 1552544 h 2918533"/>
                <a:gd name="connsiteX6073" fmla="*/ 448739 w 1973551"/>
                <a:gd name="connsiteY6073" fmla="*/ 1552022 h 2918533"/>
                <a:gd name="connsiteX6074" fmla="*/ 448021 w 1973551"/>
                <a:gd name="connsiteY6074" fmla="*/ 1552349 h 2918533"/>
                <a:gd name="connsiteX6075" fmla="*/ 447630 w 1973551"/>
                <a:gd name="connsiteY6075" fmla="*/ 1550456 h 2918533"/>
                <a:gd name="connsiteX6076" fmla="*/ 446912 w 1973551"/>
                <a:gd name="connsiteY6076" fmla="*/ 1549934 h 2918533"/>
                <a:gd name="connsiteX6077" fmla="*/ 446716 w 1973551"/>
                <a:gd name="connsiteY6077" fmla="*/ 1548042 h 2918533"/>
                <a:gd name="connsiteX6078" fmla="*/ 444302 w 1973551"/>
                <a:gd name="connsiteY6078" fmla="*/ 1548238 h 2918533"/>
                <a:gd name="connsiteX6079" fmla="*/ 443910 w 1973551"/>
                <a:gd name="connsiteY6079" fmla="*/ 1547716 h 2918533"/>
                <a:gd name="connsiteX6080" fmla="*/ 444106 w 1973551"/>
                <a:gd name="connsiteY6080" fmla="*/ 1546868 h 2918533"/>
                <a:gd name="connsiteX6081" fmla="*/ 443715 w 1973551"/>
                <a:gd name="connsiteY6081" fmla="*/ 1545823 h 2918533"/>
                <a:gd name="connsiteX6082" fmla="*/ 442801 w 1973551"/>
                <a:gd name="connsiteY6082" fmla="*/ 1544453 h 2918533"/>
                <a:gd name="connsiteX6083" fmla="*/ 442214 w 1973551"/>
                <a:gd name="connsiteY6083" fmla="*/ 1544779 h 2918533"/>
                <a:gd name="connsiteX6084" fmla="*/ 440909 w 1973551"/>
                <a:gd name="connsiteY6084" fmla="*/ 1544584 h 2918533"/>
                <a:gd name="connsiteX6085" fmla="*/ 439212 w 1973551"/>
                <a:gd name="connsiteY6085" fmla="*/ 1543540 h 2918533"/>
                <a:gd name="connsiteX6086" fmla="*/ 438494 w 1973551"/>
                <a:gd name="connsiteY6086" fmla="*/ 1543540 h 2918533"/>
                <a:gd name="connsiteX6087" fmla="*/ 438494 w 1973551"/>
                <a:gd name="connsiteY6087" fmla="*/ 1543213 h 2918533"/>
                <a:gd name="connsiteX6088" fmla="*/ 437385 w 1973551"/>
                <a:gd name="connsiteY6088" fmla="*/ 1542561 h 2918533"/>
                <a:gd name="connsiteX6089" fmla="*/ 436798 w 1973551"/>
                <a:gd name="connsiteY6089" fmla="*/ 1542757 h 2918533"/>
                <a:gd name="connsiteX6090" fmla="*/ 436080 w 1973551"/>
                <a:gd name="connsiteY6090" fmla="*/ 1542104 h 2918533"/>
                <a:gd name="connsiteX6091" fmla="*/ 434384 w 1973551"/>
                <a:gd name="connsiteY6091" fmla="*/ 1541582 h 2918533"/>
                <a:gd name="connsiteX6092" fmla="*/ 434188 w 1973551"/>
                <a:gd name="connsiteY6092" fmla="*/ 1539363 h 2918533"/>
                <a:gd name="connsiteX6093" fmla="*/ 434579 w 1973551"/>
                <a:gd name="connsiteY6093" fmla="*/ 1539168 h 2918533"/>
                <a:gd name="connsiteX6094" fmla="*/ 434579 w 1973551"/>
                <a:gd name="connsiteY6094" fmla="*/ 1537667 h 2918533"/>
                <a:gd name="connsiteX6095" fmla="*/ 434188 w 1973551"/>
                <a:gd name="connsiteY6095" fmla="*/ 1537471 h 2918533"/>
                <a:gd name="connsiteX6096" fmla="*/ 434188 w 1973551"/>
                <a:gd name="connsiteY6096" fmla="*/ 1535448 h 2918533"/>
                <a:gd name="connsiteX6097" fmla="*/ 433470 w 1973551"/>
                <a:gd name="connsiteY6097" fmla="*/ 1534796 h 2918533"/>
                <a:gd name="connsiteX6098" fmla="*/ 433470 w 1973551"/>
                <a:gd name="connsiteY6098" fmla="*/ 1533426 h 2918533"/>
                <a:gd name="connsiteX6099" fmla="*/ 432752 w 1973551"/>
                <a:gd name="connsiteY6099" fmla="*/ 1532903 h 2918533"/>
                <a:gd name="connsiteX6100" fmla="*/ 432361 w 1973551"/>
                <a:gd name="connsiteY6100" fmla="*/ 1531403 h 2918533"/>
                <a:gd name="connsiteX6101" fmla="*/ 431447 w 1973551"/>
                <a:gd name="connsiteY6101" fmla="*/ 1530881 h 2918533"/>
                <a:gd name="connsiteX6102" fmla="*/ 432165 w 1973551"/>
                <a:gd name="connsiteY6102" fmla="*/ 1528858 h 2918533"/>
                <a:gd name="connsiteX6103" fmla="*/ 430860 w 1973551"/>
                <a:gd name="connsiteY6103" fmla="*/ 1528010 h 2918533"/>
                <a:gd name="connsiteX6104" fmla="*/ 429946 w 1973551"/>
                <a:gd name="connsiteY6104" fmla="*/ 1528010 h 2918533"/>
                <a:gd name="connsiteX6105" fmla="*/ 429424 w 1973551"/>
                <a:gd name="connsiteY6105" fmla="*/ 1528858 h 2918533"/>
                <a:gd name="connsiteX6106" fmla="*/ 427532 w 1973551"/>
                <a:gd name="connsiteY6106" fmla="*/ 1528205 h 2918533"/>
                <a:gd name="connsiteX6107" fmla="*/ 426423 w 1973551"/>
                <a:gd name="connsiteY6107" fmla="*/ 1528205 h 2918533"/>
                <a:gd name="connsiteX6108" fmla="*/ 425836 w 1973551"/>
                <a:gd name="connsiteY6108" fmla="*/ 1526705 h 2918533"/>
                <a:gd name="connsiteX6109" fmla="*/ 424008 w 1973551"/>
                <a:gd name="connsiteY6109" fmla="*/ 1525661 h 2918533"/>
                <a:gd name="connsiteX6110" fmla="*/ 424008 w 1973551"/>
                <a:gd name="connsiteY6110" fmla="*/ 1525334 h 2918533"/>
                <a:gd name="connsiteX6111" fmla="*/ 423421 w 1973551"/>
                <a:gd name="connsiteY6111" fmla="*/ 1525334 h 2918533"/>
                <a:gd name="connsiteX6112" fmla="*/ 423030 w 1973551"/>
                <a:gd name="connsiteY6112" fmla="*/ 1524486 h 2918533"/>
                <a:gd name="connsiteX6113" fmla="*/ 422312 w 1973551"/>
                <a:gd name="connsiteY6113" fmla="*/ 1524160 h 2918533"/>
                <a:gd name="connsiteX6114" fmla="*/ 422312 w 1973551"/>
                <a:gd name="connsiteY6114" fmla="*/ 1523638 h 2918533"/>
                <a:gd name="connsiteX6115" fmla="*/ 421007 w 1973551"/>
                <a:gd name="connsiteY6115" fmla="*/ 1522789 h 2918533"/>
                <a:gd name="connsiteX6116" fmla="*/ 420420 w 1973551"/>
                <a:gd name="connsiteY6116" fmla="*/ 1521615 h 2918533"/>
                <a:gd name="connsiteX6117" fmla="*/ 417614 w 1973551"/>
                <a:gd name="connsiteY6117" fmla="*/ 1519592 h 2918533"/>
                <a:gd name="connsiteX6118" fmla="*/ 417222 w 1973551"/>
                <a:gd name="connsiteY6118" fmla="*/ 1518222 h 2918533"/>
                <a:gd name="connsiteX6119" fmla="*/ 415199 w 1973551"/>
                <a:gd name="connsiteY6119" fmla="*/ 1517569 h 2918533"/>
                <a:gd name="connsiteX6120" fmla="*/ 414808 w 1973551"/>
                <a:gd name="connsiteY6120" fmla="*/ 1516525 h 2918533"/>
                <a:gd name="connsiteX6121" fmla="*/ 413894 w 1973551"/>
                <a:gd name="connsiteY6121" fmla="*/ 1516003 h 2918533"/>
                <a:gd name="connsiteX6122" fmla="*/ 413699 w 1973551"/>
                <a:gd name="connsiteY6122" fmla="*/ 1515155 h 2918533"/>
                <a:gd name="connsiteX6123" fmla="*/ 412785 w 1973551"/>
                <a:gd name="connsiteY6123" fmla="*/ 1515351 h 2918533"/>
                <a:gd name="connsiteX6124" fmla="*/ 412785 w 1973551"/>
                <a:gd name="connsiteY6124" fmla="*/ 1516003 h 2918533"/>
                <a:gd name="connsiteX6125" fmla="*/ 411480 w 1973551"/>
                <a:gd name="connsiteY6125" fmla="*/ 1515677 h 2918533"/>
                <a:gd name="connsiteX6126" fmla="*/ 410762 w 1973551"/>
                <a:gd name="connsiteY6126" fmla="*/ 1513654 h 2918533"/>
                <a:gd name="connsiteX6127" fmla="*/ 408152 w 1973551"/>
                <a:gd name="connsiteY6127" fmla="*/ 1512284 h 2918533"/>
                <a:gd name="connsiteX6128" fmla="*/ 407565 w 1973551"/>
                <a:gd name="connsiteY6128" fmla="*/ 1511631 h 2918533"/>
                <a:gd name="connsiteX6129" fmla="*/ 406456 w 1973551"/>
                <a:gd name="connsiteY6129" fmla="*/ 1511305 h 2918533"/>
                <a:gd name="connsiteX6130" fmla="*/ 405346 w 1973551"/>
                <a:gd name="connsiteY6130" fmla="*/ 1510131 h 2918533"/>
                <a:gd name="connsiteX6131" fmla="*/ 404041 w 1973551"/>
                <a:gd name="connsiteY6131" fmla="*/ 1507586 h 2918533"/>
                <a:gd name="connsiteX6132" fmla="*/ 404237 w 1973551"/>
                <a:gd name="connsiteY6132" fmla="*/ 1507064 h 2918533"/>
                <a:gd name="connsiteX6133" fmla="*/ 406064 w 1973551"/>
                <a:gd name="connsiteY6133" fmla="*/ 1506020 h 2918533"/>
                <a:gd name="connsiteX6134" fmla="*/ 407239 w 1973551"/>
                <a:gd name="connsiteY6134" fmla="*/ 1506020 h 2918533"/>
                <a:gd name="connsiteX6135" fmla="*/ 407956 w 1973551"/>
                <a:gd name="connsiteY6135" fmla="*/ 1506672 h 2918533"/>
                <a:gd name="connsiteX6136" fmla="*/ 409066 w 1973551"/>
                <a:gd name="connsiteY6136" fmla="*/ 1506672 h 2918533"/>
                <a:gd name="connsiteX6137" fmla="*/ 409457 w 1973551"/>
                <a:gd name="connsiteY6137" fmla="*/ 1506346 h 2918533"/>
                <a:gd name="connsiteX6138" fmla="*/ 409849 w 1973551"/>
                <a:gd name="connsiteY6138" fmla="*/ 1505171 h 2918533"/>
                <a:gd name="connsiteX6139" fmla="*/ 411545 w 1973551"/>
                <a:gd name="connsiteY6139" fmla="*/ 1503801 h 2918533"/>
                <a:gd name="connsiteX6140" fmla="*/ 412133 w 1973551"/>
                <a:gd name="connsiteY6140" fmla="*/ 1500734 h 2918533"/>
                <a:gd name="connsiteX6141" fmla="*/ 413046 w 1973551"/>
                <a:gd name="connsiteY6141" fmla="*/ 1500212 h 2918533"/>
                <a:gd name="connsiteX6142" fmla="*/ 414155 w 1973551"/>
                <a:gd name="connsiteY6142" fmla="*/ 1498842 h 2918533"/>
                <a:gd name="connsiteX6143" fmla="*/ 415265 w 1973551"/>
                <a:gd name="connsiteY6143" fmla="*/ 1498320 h 2918533"/>
                <a:gd name="connsiteX6144" fmla="*/ 415982 w 1973551"/>
                <a:gd name="connsiteY6144" fmla="*/ 1497276 h 2918533"/>
                <a:gd name="connsiteX6145" fmla="*/ 416700 w 1973551"/>
                <a:gd name="connsiteY6145" fmla="*/ 1496949 h 2918533"/>
                <a:gd name="connsiteX6146" fmla="*/ 417809 w 1973551"/>
                <a:gd name="connsiteY6146" fmla="*/ 1497145 h 2918533"/>
                <a:gd name="connsiteX6147" fmla="*/ 419506 w 1973551"/>
                <a:gd name="connsiteY6147" fmla="*/ 1494927 h 2918533"/>
                <a:gd name="connsiteX6148" fmla="*/ 421529 w 1973551"/>
                <a:gd name="connsiteY6148" fmla="*/ 1494079 h 2918533"/>
                <a:gd name="connsiteX6149" fmla="*/ 421725 w 1973551"/>
                <a:gd name="connsiteY6149" fmla="*/ 1492904 h 2918533"/>
                <a:gd name="connsiteX6150" fmla="*/ 422442 w 1973551"/>
                <a:gd name="connsiteY6150" fmla="*/ 1492382 h 2918533"/>
                <a:gd name="connsiteX6151" fmla="*/ 422638 w 1973551"/>
                <a:gd name="connsiteY6151" fmla="*/ 1491338 h 2918533"/>
                <a:gd name="connsiteX6152" fmla="*/ 423030 w 1973551"/>
                <a:gd name="connsiteY6152" fmla="*/ 1491142 h 2918533"/>
                <a:gd name="connsiteX6153" fmla="*/ 423225 w 1973551"/>
                <a:gd name="connsiteY6153" fmla="*/ 1488924 h 2918533"/>
                <a:gd name="connsiteX6154" fmla="*/ 424139 w 1973551"/>
                <a:gd name="connsiteY6154" fmla="*/ 1488271 h 2918533"/>
                <a:gd name="connsiteX6155" fmla="*/ 425248 w 1973551"/>
                <a:gd name="connsiteY6155" fmla="*/ 1486379 h 2918533"/>
                <a:gd name="connsiteX6156" fmla="*/ 426553 w 1973551"/>
                <a:gd name="connsiteY6156" fmla="*/ 1486052 h 2918533"/>
                <a:gd name="connsiteX6157" fmla="*/ 426749 w 1973551"/>
                <a:gd name="connsiteY6157" fmla="*/ 1485400 h 2918533"/>
                <a:gd name="connsiteX6158" fmla="*/ 428968 w 1973551"/>
                <a:gd name="connsiteY6158" fmla="*/ 1483834 h 2918533"/>
                <a:gd name="connsiteX6159" fmla="*/ 429881 w 1973551"/>
                <a:gd name="connsiteY6159" fmla="*/ 1483638 h 2918533"/>
                <a:gd name="connsiteX6160" fmla="*/ 434710 w 1973551"/>
                <a:gd name="connsiteY6160" fmla="*/ 1479527 h 2918533"/>
                <a:gd name="connsiteX6161" fmla="*/ 438625 w 1973551"/>
                <a:gd name="connsiteY6161" fmla="*/ 1479853 h 2918533"/>
                <a:gd name="connsiteX6162" fmla="*/ 439734 w 1973551"/>
                <a:gd name="connsiteY6162" fmla="*/ 1480506 h 2918533"/>
                <a:gd name="connsiteX6163" fmla="*/ 439734 w 1973551"/>
                <a:gd name="connsiteY6163" fmla="*/ 1481159 h 2918533"/>
                <a:gd name="connsiteX6164" fmla="*/ 440452 w 1973551"/>
                <a:gd name="connsiteY6164" fmla="*/ 1481485 h 2918533"/>
                <a:gd name="connsiteX6165" fmla="*/ 440843 w 1973551"/>
                <a:gd name="connsiteY6165" fmla="*/ 1480636 h 2918533"/>
                <a:gd name="connsiteX6166" fmla="*/ 441561 w 1973551"/>
                <a:gd name="connsiteY6166" fmla="*/ 1480636 h 2918533"/>
                <a:gd name="connsiteX6167" fmla="*/ 442149 w 1973551"/>
                <a:gd name="connsiteY6167" fmla="*/ 1479984 h 2918533"/>
                <a:gd name="connsiteX6168" fmla="*/ 442149 w 1973551"/>
                <a:gd name="connsiteY6168" fmla="*/ 1479332 h 2918533"/>
                <a:gd name="connsiteX6169" fmla="*/ 442540 w 1973551"/>
                <a:gd name="connsiteY6169" fmla="*/ 1479136 h 2918533"/>
                <a:gd name="connsiteX6170" fmla="*/ 442540 w 1973551"/>
                <a:gd name="connsiteY6170" fmla="*/ 1478614 h 2918533"/>
                <a:gd name="connsiteX6171" fmla="*/ 441953 w 1973551"/>
                <a:gd name="connsiteY6171" fmla="*/ 1478418 h 2918533"/>
                <a:gd name="connsiteX6172" fmla="*/ 442149 w 1973551"/>
                <a:gd name="connsiteY6172" fmla="*/ 1478092 h 2918533"/>
                <a:gd name="connsiteX6173" fmla="*/ 443649 w 1973551"/>
                <a:gd name="connsiteY6173" fmla="*/ 1477896 h 2918533"/>
                <a:gd name="connsiteX6174" fmla="*/ 445346 w 1973551"/>
                <a:gd name="connsiteY6174" fmla="*/ 1475873 h 2918533"/>
                <a:gd name="connsiteX6175" fmla="*/ 447369 w 1973551"/>
                <a:gd name="connsiteY6175" fmla="*/ 1475677 h 2918533"/>
                <a:gd name="connsiteX6176" fmla="*/ 94094 w 1973551"/>
                <a:gd name="connsiteY6176" fmla="*/ 1474242 h 2918533"/>
                <a:gd name="connsiteX6177" fmla="*/ 94485 w 1973551"/>
                <a:gd name="connsiteY6177" fmla="*/ 1475808 h 2918533"/>
                <a:gd name="connsiteX6178" fmla="*/ 97813 w 1973551"/>
                <a:gd name="connsiteY6178" fmla="*/ 1476134 h 2918533"/>
                <a:gd name="connsiteX6179" fmla="*/ 98204 w 1973551"/>
                <a:gd name="connsiteY6179" fmla="*/ 1478157 h 2918533"/>
                <a:gd name="connsiteX6180" fmla="*/ 98792 w 1973551"/>
                <a:gd name="connsiteY6180" fmla="*/ 1478809 h 2918533"/>
                <a:gd name="connsiteX6181" fmla="*/ 99379 w 1973551"/>
                <a:gd name="connsiteY6181" fmla="*/ 1478809 h 2918533"/>
                <a:gd name="connsiteX6182" fmla="*/ 99183 w 1973551"/>
                <a:gd name="connsiteY6182" fmla="*/ 1479332 h 2918533"/>
                <a:gd name="connsiteX6183" fmla="*/ 99901 w 1973551"/>
                <a:gd name="connsiteY6183" fmla="*/ 1479853 h 2918533"/>
                <a:gd name="connsiteX6184" fmla="*/ 100097 w 1973551"/>
                <a:gd name="connsiteY6184" fmla="*/ 1480702 h 2918533"/>
                <a:gd name="connsiteX6185" fmla="*/ 99575 w 1973551"/>
                <a:gd name="connsiteY6185" fmla="*/ 1481354 h 2918533"/>
                <a:gd name="connsiteX6186" fmla="*/ 97878 w 1973551"/>
                <a:gd name="connsiteY6186" fmla="*/ 1482203 h 2918533"/>
                <a:gd name="connsiteX6187" fmla="*/ 97160 w 1973551"/>
                <a:gd name="connsiteY6187" fmla="*/ 1482203 h 2918533"/>
                <a:gd name="connsiteX6188" fmla="*/ 97878 w 1973551"/>
                <a:gd name="connsiteY6188" fmla="*/ 1482529 h 2918533"/>
                <a:gd name="connsiteX6189" fmla="*/ 97682 w 1973551"/>
                <a:gd name="connsiteY6189" fmla="*/ 1483573 h 2918533"/>
                <a:gd name="connsiteX6190" fmla="*/ 96769 w 1973551"/>
                <a:gd name="connsiteY6190" fmla="*/ 1483769 h 2918533"/>
                <a:gd name="connsiteX6191" fmla="*/ 96182 w 1973551"/>
                <a:gd name="connsiteY6191" fmla="*/ 1485335 h 2918533"/>
                <a:gd name="connsiteX6192" fmla="*/ 94485 w 1973551"/>
                <a:gd name="connsiteY6192" fmla="*/ 1486835 h 2918533"/>
                <a:gd name="connsiteX6193" fmla="*/ 92984 w 1973551"/>
                <a:gd name="connsiteY6193" fmla="*/ 1486509 h 2918533"/>
                <a:gd name="connsiteX6194" fmla="*/ 91875 w 1973551"/>
                <a:gd name="connsiteY6194" fmla="*/ 1487031 h 2918533"/>
                <a:gd name="connsiteX6195" fmla="*/ 91484 w 1973551"/>
                <a:gd name="connsiteY6195" fmla="*/ 1486509 h 2918533"/>
                <a:gd name="connsiteX6196" fmla="*/ 91092 w 1973551"/>
                <a:gd name="connsiteY6196" fmla="*/ 1486705 h 2918533"/>
                <a:gd name="connsiteX6197" fmla="*/ 89787 w 1973551"/>
                <a:gd name="connsiteY6197" fmla="*/ 1485857 h 2918533"/>
                <a:gd name="connsiteX6198" fmla="*/ 89069 w 1973551"/>
                <a:gd name="connsiteY6198" fmla="*/ 1483834 h 2918533"/>
                <a:gd name="connsiteX6199" fmla="*/ 89069 w 1973551"/>
                <a:gd name="connsiteY6199" fmla="*/ 1482659 h 2918533"/>
                <a:gd name="connsiteX6200" fmla="*/ 91092 w 1973551"/>
                <a:gd name="connsiteY6200" fmla="*/ 1481485 h 2918533"/>
                <a:gd name="connsiteX6201" fmla="*/ 92397 w 1973551"/>
                <a:gd name="connsiteY6201" fmla="*/ 1479593 h 2918533"/>
                <a:gd name="connsiteX6202" fmla="*/ 92397 w 1973551"/>
                <a:gd name="connsiteY6202" fmla="*/ 1478549 h 2918533"/>
                <a:gd name="connsiteX6203" fmla="*/ 90896 w 1973551"/>
                <a:gd name="connsiteY6203" fmla="*/ 1477896 h 2918533"/>
                <a:gd name="connsiteX6204" fmla="*/ 90179 w 1973551"/>
                <a:gd name="connsiteY6204" fmla="*/ 1476721 h 2918533"/>
                <a:gd name="connsiteX6205" fmla="*/ 91875 w 1973551"/>
                <a:gd name="connsiteY6205" fmla="*/ 1475677 h 2918533"/>
                <a:gd name="connsiteX6206" fmla="*/ 92593 w 1973551"/>
                <a:gd name="connsiteY6206" fmla="*/ 1474633 h 2918533"/>
                <a:gd name="connsiteX6207" fmla="*/ 92984 w 1973551"/>
                <a:gd name="connsiteY6207" fmla="*/ 1474829 h 2918533"/>
                <a:gd name="connsiteX6208" fmla="*/ 93376 w 1973551"/>
                <a:gd name="connsiteY6208" fmla="*/ 1474307 h 2918533"/>
                <a:gd name="connsiteX6209" fmla="*/ 94094 w 1973551"/>
                <a:gd name="connsiteY6209" fmla="*/ 1474307 h 2918533"/>
                <a:gd name="connsiteX6210" fmla="*/ 130831 w 1973551"/>
                <a:gd name="connsiteY6210" fmla="*/ 1455971 h 2918533"/>
                <a:gd name="connsiteX6211" fmla="*/ 131222 w 1973551"/>
                <a:gd name="connsiteY6211" fmla="*/ 1456819 h 2918533"/>
                <a:gd name="connsiteX6212" fmla="*/ 132527 w 1973551"/>
                <a:gd name="connsiteY6212" fmla="*/ 1456819 h 2918533"/>
                <a:gd name="connsiteX6213" fmla="*/ 132723 w 1973551"/>
                <a:gd name="connsiteY6213" fmla="*/ 1456493 h 2918533"/>
                <a:gd name="connsiteX6214" fmla="*/ 133114 w 1973551"/>
                <a:gd name="connsiteY6214" fmla="*/ 1456819 h 2918533"/>
                <a:gd name="connsiteX6215" fmla="*/ 133506 w 1973551"/>
                <a:gd name="connsiteY6215" fmla="*/ 1456493 h 2918533"/>
                <a:gd name="connsiteX6216" fmla="*/ 134419 w 1973551"/>
                <a:gd name="connsiteY6216" fmla="*/ 1456819 h 2918533"/>
                <a:gd name="connsiteX6217" fmla="*/ 133832 w 1973551"/>
                <a:gd name="connsiteY6217" fmla="*/ 1459234 h 2918533"/>
                <a:gd name="connsiteX6218" fmla="*/ 134419 w 1973551"/>
                <a:gd name="connsiteY6218" fmla="*/ 1460800 h 2918533"/>
                <a:gd name="connsiteX6219" fmla="*/ 132919 w 1973551"/>
                <a:gd name="connsiteY6219" fmla="*/ 1460996 h 2918533"/>
                <a:gd name="connsiteX6220" fmla="*/ 132919 w 1973551"/>
                <a:gd name="connsiteY6220" fmla="*/ 1461844 h 2918533"/>
                <a:gd name="connsiteX6221" fmla="*/ 132527 w 1973551"/>
                <a:gd name="connsiteY6221" fmla="*/ 1462040 h 2918533"/>
                <a:gd name="connsiteX6222" fmla="*/ 132527 w 1973551"/>
                <a:gd name="connsiteY6222" fmla="*/ 1462562 h 2918533"/>
                <a:gd name="connsiteX6223" fmla="*/ 133114 w 1973551"/>
                <a:gd name="connsiteY6223" fmla="*/ 1462888 h 2918533"/>
                <a:gd name="connsiteX6224" fmla="*/ 132723 w 1973551"/>
                <a:gd name="connsiteY6224" fmla="*/ 1464584 h 2918533"/>
                <a:gd name="connsiteX6225" fmla="*/ 133310 w 1973551"/>
                <a:gd name="connsiteY6225" fmla="*/ 1465107 h 2918533"/>
                <a:gd name="connsiteX6226" fmla="*/ 133310 w 1973551"/>
                <a:gd name="connsiteY6226" fmla="*/ 1465629 h 2918533"/>
                <a:gd name="connsiteX6227" fmla="*/ 130896 w 1973551"/>
                <a:gd name="connsiteY6227" fmla="*/ 1467521 h 2918533"/>
                <a:gd name="connsiteX6228" fmla="*/ 131287 w 1973551"/>
                <a:gd name="connsiteY6228" fmla="*/ 1469544 h 2918533"/>
                <a:gd name="connsiteX6229" fmla="*/ 130896 w 1973551"/>
                <a:gd name="connsiteY6229" fmla="*/ 1470588 h 2918533"/>
                <a:gd name="connsiteX6230" fmla="*/ 131483 w 1973551"/>
                <a:gd name="connsiteY6230" fmla="*/ 1472480 h 2918533"/>
                <a:gd name="connsiteX6231" fmla="*/ 130765 w 1973551"/>
                <a:gd name="connsiteY6231" fmla="*/ 1472676 h 2918533"/>
                <a:gd name="connsiteX6232" fmla="*/ 130178 w 1973551"/>
                <a:gd name="connsiteY6232" fmla="*/ 1471501 h 2918533"/>
                <a:gd name="connsiteX6233" fmla="*/ 129591 w 1973551"/>
                <a:gd name="connsiteY6233" fmla="*/ 1471697 h 2918533"/>
                <a:gd name="connsiteX6234" fmla="*/ 129395 w 1973551"/>
                <a:gd name="connsiteY6234" fmla="*/ 1472349 h 2918533"/>
                <a:gd name="connsiteX6235" fmla="*/ 128677 w 1973551"/>
                <a:gd name="connsiteY6235" fmla="*/ 1472545 h 2918533"/>
                <a:gd name="connsiteX6236" fmla="*/ 126459 w 1973551"/>
                <a:gd name="connsiteY6236" fmla="*/ 1472023 h 2918533"/>
                <a:gd name="connsiteX6237" fmla="*/ 125741 w 1973551"/>
                <a:gd name="connsiteY6237" fmla="*/ 1471697 h 2918533"/>
                <a:gd name="connsiteX6238" fmla="*/ 125545 w 1973551"/>
                <a:gd name="connsiteY6238" fmla="*/ 1471175 h 2918533"/>
                <a:gd name="connsiteX6239" fmla="*/ 124044 w 1973551"/>
                <a:gd name="connsiteY6239" fmla="*/ 1471501 h 2918533"/>
                <a:gd name="connsiteX6240" fmla="*/ 125741 w 1973551"/>
                <a:gd name="connsiteY6240" fmla="*/ 1472872 h 2918533"/>
                <a:gd name="connsiteX6241" fmla="*/ 126850 w 1973551"/>
                <a:gd name="connsiteY6241" fmla="*/ 1473067 h 2918533"/>
                <a:gd name="connsiteX6242" fmla="*/ 126850 w 1973551"/>
                <a:gd name="connsiteY6242" fmla="*/ 1472545 h 2918533"/>
                <a:gd name="connsiteX6243" fmla="*/ 128155 w 1973551"/>
                <a:gd name="connsiteY6243" fmla="*/ 1472741 h 2918533"/>
                <a:gd name="connsiteX6244" fmla="*/ 129069 w 1973551"/>
                <a:gd name="connsiteY6244" fmla="*/ 1473067 h 2918533"/>
                <a:gd name="connsiteX6245" fmla="*/ 129460 w 1973551"/>
                <a:gd name="connsiteY6245" fmla="*/ 1473589 h 2918533"/>
                <a:gd name="connsiteX6246" fmla="*/ 129264 w 1973551"/>
                <a:gd name="connsiteY6246" fmla="*/ 1474242 h 2918533"/>
                <a:gd name="connsiteX6247" fmla="*/ 130961 w 1973551"/>
                <a:gd name="connsiteY6247" fmla="*/ 1474242 h 2918533"/>
                <a:gd name="connsiteX6248" fmla="*/ 131353 w 1973551"/>
                <a:gd name="connsiteY6248" fmla="*/ 1474568 h 2918533"/>
                <a:gd name="connsiteX6249" fmla="*/ 130635 w 1973551"/>
                <a:gd name="connsiteY6249" fmla="*/ 1475743 h 2918533"/>
                <a:gd name="connsiteX6250" fmla="*/ 129330 w 1973551"/>
                <a:gd name="connsiteY6250" fmla="*/ 1475743 h 2918533"/>
                <a:gd name="connsiteX6251" fmla="*/ 129721 w 1973551"/>
                <a:gd name="connsiteY6251" fmla="*/ 1476591 h 2918533"/>
                <a:gd name="connsiteX6252" fmla="*/ 129330 w 1973551"/>
                <a:gd name="connsiteY6252" fmla="*/ 1476917 h 2918533"/>
                <a:gd name="connsiteX6253" fmla="*/ 129917 w 1973551"/>
                <a:gd name="connsiteY6253" fmla="*/ 1477113 h 2918533"/>
                <a:gd name="connsiteX6254" fmla="*/ 130113 w 1973551"/>
                <a:gd name="connsiteY6254" fmla="*/ 1477766 h 2918533"/>
                <a:gd name="connsiteX6255" fmla="*/ 128808 w 1973551"/>
                <a:gd name="connsiteY6255" fmla="*/ 1478418 h 2918533"/>
                <a:gd name="connsiteX6256" fmla="*/ 129199 w 1973551"/>
                <a:gd name="connsiteY6256" fmla="*/ 1479266 h 2918533"/>
                <a:gd name="connsiteX6257" fmla="*/ 128808 w 1973551"/>
                <a:gd name="connsiteY6257" fmla="*/ 1479462 h 2918533"/>
                <a:gd name="connsiteX6258" fmla="*/ 128416 w 1973551"/>
                <a:gd name="connsiteY6258" fmla="*/ 1479136 h 2918533"/>
                <a:gd name="connsiteX6259" fmla="*/ 126589 w 1973551"/>
                <a:gd name="connsiteY6259" fmla="*/ 1480702 h 2918533"/>
                <a:gd name="connsiteX6260" fmla="*/ 125871 w 1973551"/>
                <a:gd name="connsiteY6260" fmla="*/ 1480702 h 2918533"/>
                <a:gd name="connsiteX6261" fmla="*/ 124566 w 1973551"/>
                <a:gd name="connsiteY6261" fmla="*/ 1479332 h 2918533"/>
                <a:gd name="connsiteX6262" fmla="*/ 122870 w 1973551"/>
                <a:gd name="connsiteY6262" fmla="*/ 1479005 h 2918533"/>
                <a:gd name="connsiteX6263" fmla="*/ 121956 w 1973551"/>
                <a:gd name="connsiteY6263" fmla="*/ 1478353 h 2918533"/>
                <a:gd name="connsiteX6264" fmla="*/ 121369 w 1973551"/>
                <a:gd name="connsiteY6264" fmla="*/ 1477504 h 2918533"/>
                <a:gd name="connsiteX6265" fmla="*/ 120978 w 1973551"/>
                <a:gd name="connsiteY6265" fmla="*/ 1477504 h 2918533"/>
                <a:gd name="connsiteX6266" fmla="*/ 120586 w 1973551"/>
                <a:gd name="connsiteY6266" fmla="*/ 1476004 h 2918533"/>
                <a:gd name="connsiteX6267" fmla="*/ 120194 w 1973551"/>
                <a:gd name="connsiteY6267" fmla="*/ 1476004 h 2918533"/>
                <a:gd name="connsiteX6268" fmla="*/ 120390 w 1973551"/>
                <a:gd name="connsiteY6268" fmla="*/ 1473785 h 2918533"/>
                <a:gd name="connsiteX6269" fmla="*/ 119999 w 1973551"/>
                <a:gd name="connsiteY6269" fmla="*/ 1473589 h 2918533"/>
                <a:gd name="connsiteX6270" fmla="*/ 120194 w 1973551"/>
                <a:gd name="connsiteY6270" fmla="*/ 1473067 h 2918533"/>
                <a:gd name="connsiteX6271" fmla="*/ 119803 w 1973551"/>
                <a:gd name="connsiteY6271" fmla="*/ 1472741 h 2918533"/>
                <a:gd name="connsiteX6272" fmla="*/ 120194 w 1973551"/>
                <a:gd name="connsiteY6272" fmla="*/ 1471566 h 2918533"/>
                <a:gd name="connsiteX6273" fmla="*/ 119999 w 1973551"/>
                <a:gd name="connsiteY6273" fmla="*/ 1470718 h 2918533"/>
                <a:gd name="connsiteX6274" fmla="*/ 120716 w 1973551"/>
                <a:gd name="connsiteY6274" fmla="*/ 1470196 h 2918533"/>
                <a:gd name="connsiteX6275" fmla="*/ 121630 w 1973551"/>
                <a:gd name="connsiteY6275" fmla="*/ 1468695 h 2918533"/>
                <a:gd name="connsiteX6276" fmla="*/ 122021 w 1973551"/>
                <a:gd name="connsiteY6276" fmla="*/ 1467129 h 2918533"/>
                <a:gd name="connsiteX6277" fmla="*/ 121108 w 1973551"/>
                <a:gd name="connsiteY6277" fmla="*/ 1465237 h 2918533"/>
                <a:gd name="connsiteX6278" fmla="*/ 119803 w 1973551"/>
                <a:gd name="connsiteY6278" fmla="*/ 1464911 h 2918533"/>
                <a:gd name="connsiteX6279" fmla="*/ 118889 w 1973551"/>
                <a:gd name="connsiteY6279" fmla="*/ 1463736 h 2918533"/>
                <a:gd name="connsiteX6280" fmla="*/ 119477 w 1973551"/>
                <a:gd name="connsiteY6280" fmla="*/ 1463410 h 2918533"/>
                <a:gd name="connsiteX6281" fmla="*/ 119477 w 1973551"/>
                <a:gd name="connsiteY6281" fmla="*/ 1462235 h 2918533"/>
                <a:gd name="connsiteX6282" fmla="*/ 120064 w 1973551"/>
                <a:gd name="connsiteY6282" fmla="*/ 1461061 h 2918533"/>
                <a:gd name="connsiteX6283" fmla="*/ 120064 w 1973551"/>
                <a:gd name="connsiteY6283" fmla="*/ 1460408 h 2918533"/>
                <a:gd name="connsiteX6284" fmla="*/ 118955 w 1973551"/>
                <a:gd name="connsiteY6284" fmla="*/ 1459364 h 2918533"/>
                <a:gd name="connsiteX6285" fmla="*/ 118955 w 1973551"/>
                <a:gd name="connsiteY6285" fmla="*/ 1458712 h 2918533"/>
                <a:gd name="connsiteX6286" fmla="*/ 119542 w 1973551"/>
                <a:gd name="connsiteY6286" fmla="*/ 1458516 h 2918533"/>
                <a:gd name="connsiteX6287" fmla="*/ 119150 w 1973551"/>
                <a:gd name="connsiteY6287" fmla="*/ 1457668 h 2918533"/>
                <a:gd name="connsiteX6288" fmla="*/ 120455 w 1973551"/>
                <a:gd name="connsiteY6288" fmla="*/ 1457864 h 2918533"/>
                <a:gd name="connsiteX6289" fmla="*/ 123457 w 1973551"/>
                <a:gd name="connsiteY6289" fmla="*/ 1459429 h 2918533"/>
                <a:gd name="connsiteX6290" fmla="*/ 124044 w 1973551"/>
                <a:gd name="connsiteY6290" fmla="*/ 1458908 h 2918533"/>
                <a:gd name="connsiteX6291" fmla="*/ 124240 w 1973551"/>
                <a:gd name="connsiteY6291" fmla="*/ 1458059 h 2918533"/>
                <a:gd name="connsiteX6292" fmla="*/ 125741 w 1973551"/>
                <a:gd name="connsiteY6292" fmla="*/ 1457015 h 2918533"/>
                <a:gd name="connsiteX6293" fmla="*/ 125545 w 1973551"/>
                <a:gd name="connsiteY6293" fmla="*/ 1456689 h 2918533"/>
                <a:gd name="connsiteX6294" fmla="*/ 127046 w 1973551"/>
                <a:gd name="connsiteY6294" fmla="*/ 1456885 h 2918533"/>
                <a:gd name="connsiteX6295" fmla="*/ 127437 w 1973551"/>
                <a:gd name="connsiteY6295" fmla="*/ 1457537 h 2918533"/>
                <a:gd name="connsiteX6296" fmla="*/ 127829 w 1973551"/>
                <a:gd name="connsiteY6296" fmla="*/ 1457537 h 2918533"/>
                <a:gd name="connsiteX6297" fmla="*/ 127633 w 1973551"/>
                <a:gd name="connsiteY6297" fmla="*/ 1457864 h 2918533"/>
                <a:gd name="connsiteX6298" fmla="*/ 128025 w 1973551"/>
                <a:gd name="connsiteY6298" fmla="*/ 1457864 h 2918533"/>
                <a:gd name="connsiteX6299" fmla="*/ 128221 w 1973551"/>
                <a:gd name="connsiteY6299" fmla="*/ 1457537 h 2918533"/>
                <a:gd name="connsiteX6300" fmla="*/ 129526 w 1973551"/>
                <a:gd name="connsiteY6300" fmla="*/ 1457733 h 2918533"/>
                <a:gd name="connsiteX6301" fmla="*/ 129917 w 1973551"/>
                <a:gd name="connsiteY6301" fmla="*/ 1456885 h 2918533"/>
                <a:gd name="connsiteX6302" fmla="*/ 489913 w 1973551"/>
                <a:gd name="connsiteY6302" fmla="*/ 1410556 h 2918533"/>
                <a:gd name="connsiteX6303" fmla="*/ 491218 w 1973551"/>
                <a:gd name="connsiteY6303" fmla="*/ 1410751 h 2918533"/>
                <a:gd name="connsiteX6304" fmla="*/ 491805 w 1973551"/>
                <a:gd name="connsiteY6304" fmla="*/ 1411796 h 2918533"/>
                <a:gd name="connsiteX6305" fmla="*/ 492915 w 1973551"/>
                <a:gd name="connsiteY6305" fmla="*/ 1411274 h 2918533"/>
                <a:gd name="connsiteX6306" fmla="*/ 495720 w 1973551"/>
                <a:gd name="connsiteY6306" fmla="*/ 1411469 h 2918533"/>
                <a:gd name="connsiteX6307" fmla="*/ 497221 w 1973551"/>
                <a:gd name="connsiteY6307" fmla="*/ 1412644 h 2918533"/>
                <a:gd name="connsiteX6308" fmla="*/ 498526 w 1973551"/>
                <a:gd name="connsiteY6308" fmla="*/ 1416037 h 2918533"/>
                <a:gd name="connsiteX6309" fmla="*/ 498526 w 1973551"/>
                <a:gd name="connsiteY6309" fmla="*/ 1416559 h 2918533"/>
                <a:gd name="connsiteX6310" fmla="*/ 497417 w 1973551"/>
                <a:gd name="connsiteY6310" fmla="*/ 1417407 h 2918533"/>
                <a:gd name="connsiteX6311" fmla="*/ 497417 w 1973551"/>
                <a:gd name="connsiteY6311" fmla="*/ 1419626 h 2918533"/>
                <a:gd name="connsiteX6312" fmla="*/ 495394 w 1973551"/>
                <a:gd name="connsiteY6312" fmla="*/ 1421322 h 2918533"/>
                <a:gd name="connsiteX6313" fmla="*/ 493893 w 1973551"/>
                <a:gd name="connsiteY6313" fmla="*/ 1421518 h 2918533"/>
                <a:gd name="connsiteX6314" fmla="*/ 493698 w 1973551"/>
                <a:gd name="connsiteY6314" fmla="*/ 1422040 h 2918533"/>
                <a:gd name="connsiteX6315" fmla="*/ 492001 w 1973551"/>
                <a:gd name="connsiteY6315" fmla="*/ 1422236 h 2918533"/>
                <a:gd name="connsiteX6316" fmla="*/ 490696 w 1973551"/>
                <a:gd name="connsiteY6316" fmla="*/ 1422040 h 2918533"/>
                <a:gd name="connsiteX6317" fmla="*/ 490109 w 1973551"/>
                <a:gd name="connsiteY6317" fmla="*/ 1421192 h 2918533"/>
                <a:gd name="connsiteX6318" fmla="*/ 489391 w 1973551"/>
                <a:gd name="connsiteY6318" fmla="*/ 1420996 h 2918533"/>
                <a:gd name="connsiteX6319" fmla="*/ 488804 w 1973551"/>
                <a:gd name="connsiteY6319" fmla="*/ 1419952 h 2918533"/>
                <a:gd name="connsiteX6320" fmla="*/ 488412 w 1973551"/>
                <a:gd name="connsiteY6320" fmla="*/ 1419952 h 2918533"/>
                <a:gd name="connsiteX6321" fmla="*/ 487303 w 1973551"/>
                <a:gd name="connsiteY6321" fmla="*/ 1422497 h 2918533"/>
                <a:gd name="connsiteX6322" fmla="*/ 487890 w 1973551"/>
                <a:gd name="connsiteY6322" fmla="*/ 1423671 h 2918533"/>
                <a:gd name="connsiteX6323" fmla="*/ 489195 w 1973551"/>
                <a:gd name="connsiteY6323" fmla="*/ 1424846 h 2918533"/>
                <a:gd name="connsiteX6324" fmla="*/ 489391 w 1973551"/>
                <a:gd name="connsiteY6324" fmla="*/ 1426020 h 2918533"/>
                <a:gd name="connsiteX6325" fmla="*/ 490500 w 1973551"/>
                <a:gd name="connsiteY6325" fmla="*/ 1426869 h 2918533"/>
                <a:gd name="connsiteX6326" fmla="*/ 490305 w 1973551"/>
                <a:gd name="connsiteY6326" fmla="*/ 1427195 h 2918533"/>
                <a:gd name="connsiteX6327" fmla="*/ 490892 w 1973551"/>
                <a:gd name="connsiteY6327" fmla="*/ 1427717 h 2918533"/>
                <a:gd name="connsiteX6328" fmla="*/ 490500 w 1973551"/>
                <a:gd name="connsiteY6328" fmla="*/ 1428370 h 2918533"/>
                <a:gd name="connsiteX6329" fmla="*/ 490696 w 1973551"/>
                <a:gd name="connsiteY6329" fmla="*/ 1428892 h 2918533"/>
                <a:gd name="connsiteX6330" fmla="*/ 488673 w 1973551"/>
                <a:gd name="connsiteY6330" fmla="*/ 1430458 h 2918533"/>
                <a:gd name="connsiteX6331" fmla="*/ 487368 w 1973551"/>
                <a:gd name="connsiteY6331" fmla="*/ 1430653 h 2918533"/>
                <a:gd name="connsiteX6332" fmla="*/ 486977 w 1973551"/>
                <a:gd name="connsiteY6332" fmla="*/ 1431697 h 2918533"/>
                <a:gd name="connsiteX6333" fmla="*/ 486585 w 1973551"/>
                <a:gd name="connsiteY6333" fmla="*/ 1431697 h 2918533"/>
                <a:gd name="connsiteX6334" fmla="*/ 486194 w 1973551"/>
                <a:gd name="connsiteY6334" fmla="*/ 1432546 h 2918533"/>
                <a:gd name="connsiteX6335" fmla="*/ 485280 w 1973551"/>
                <a:gd name="connsiteY6335" fmla="*/ 1433198 h 2918533"/>
                <a:gd name="connsiteX6336" fmla="*/ 484171 w 1973551"/>
                <a:gd name="connsiteY6336" fmla="*/ 1433198 h 2918533"/>
                <a:gd name="connsiteX6337" fmla="*/ 483779 w 1973551"/>
                <a:gd name="connsiteY6337" fmla="*/ 1433524 h 2918533"/>
                <a:gd name="connsiteX6338" fmla="*/ 480647 w 1973551"/>
                <a:gd name="connsiteY6338" fmla="*/ 1433198 h 2918533"/>
                <a:gd name="connsiteX6339" fmla="*/ 479538 w 1973551"/>
                <a:gd name="connsiteY6339" fmla="*/ 1432024 h 2918533"/>
                <a:gd name="connsiteX6340" fmla="*/ 478951 w 1973551"/>
                <a:gd name="connsiteY6340" fmla="*/ 1432024 h 2918533"/>
                <a:gd name="connsiteX6341" fmla="*/ 478233 w 1973551"/>
                <a:gd name="connsiteY6341" fmla="*/ 1431371 h 2918533"/>
                <a:gd name="connsiteX6342" fmla="*/ 478233 w 1973551"/>
                <a:gd name="connsiteY6342" fmla="*/ 1430523 h 2918533"/>
                <a:gd name="connsiteX6343" fmla="*/ 477841 w 1973551"/>
                <a:gd name="connsiteY6343" fmla="*/ 1430197 h 2918533"/>
                <a:gd name="connsiteX6344" fmla="*/ 476732 w 1973551"/>
                <a:gd name="connsiteY6344" fmla="*/ 1429870 h 2918533"/>
                <a:gd name="connsiteX6345" fmla="*/ 474122 w 1973551"/>
                <a:gd name="connsiteY6345" fmla="*/ 1427326 h 2918533"/>
                <a:gd name="connsiteX6346" fmla="*/ 473731 w 1973551"/>
                <a:gd name="connsiteY6346" fmla="*/ 1425629 h 2918533"/>
                <a:gd name="connsiteX6347" fmla="*/ 472621 w 1973551"/>
                <a:gd name="connsiteY6347" fmla="*/ 1423737 h 2918533"/>
                <a:gd name="connsiteX6348" fmla="*/ 472426 w 1973551"/>
                <a:gd name="connsiteY6348" fmla="*/ 1420670 h 2918533"/>
                <a:gd name="connsiteX6349" fmla="*/ 474253 w 1973551"/>
                <a:gd name="connsiteY6349" fmla="*/ 1419299 h 2918533"/>
                <a:gd name="connsiteX6350" fmla="*/ 477254 w 1973551"/>
                <a:gd name="connsiteY6350" fmla="*/ 1418451 h 2918533"/>
                <a:gd name="connsiteX6351" fmla="*/ 477972 w 1973551"/>
                <a:gd name="connsiteY6351" fmla="*/ 1417081 h 2918533"/>
                <a:gd name="connsiteX6352" fmla="*/ 478885 w 1973551"/>
                <a:gd name="connsiteY6352" fmla="*/ 1416428 h 2918533"/>
                <a:gd name="connsiteX6353" fmla="*/ 479277 w 1973551"/>
                <a:gd name="connsiteY6353" fmla="*/ 1416755 h 2918533"/>
                <a:gd name="connsiteX6354" fmla="*/ 479864 w 1973551"/>
                <a:gd name="connsiteY6354" fmla="*/ 1416559 h 2918533"/>
                <a:gd name="connsiteX6355" fmla="*/ 481365 w 1973551"/>
                <a:gd name="connsiteY6355" fmla="*/ 1415384 h 2918533"/>
                <a:gd name="connsiteX6356" fmla="*/ 483388 w 1973551"/>
                <a:gd name="connsiteY6356" fmla="*/ 1415580 h 2918533"/>
                <a:gd name="connsiteX6357" fmla="*/ 485215 w 1973551"/>
                <a:gd name="connsiteY6357" fmla="*/ 1417472 h 2918533"/>
                <a:gd name="connsiteX6358" fmla="*/ 485606 w 1973551"/>
                <a:gd name="connsiteY6358" fmla="*/ 1418516 h 2918533"/>
                <a:gd name="connsiteX6359" fmla="*/ 485998 w 1973551"/>
                <a:gd name="connsiteY6359" fmla="*/ 1418516 h 2918533"/>
                <a:gd name="connsiteX6360" fmla="*/ 485802 w 1973551"/>
                <a:gd name="connsiteY6360" fmla="*/ 1417342 h 2918533"/>
                <a:gd name="connsiteX6361" fmla="*/ 484106 w 1973551"/>
                <a:gd name="connsiteY6361" fmla="*/ 1415776 h 2918533"/>
                <a:gd name="connsiteX6362" fmla="*/ 484301 w 1973551"/>
                <a:gd name="connsiteY6362" fmla="*/ 1414928 h 2918533"/>
                <a:gd name="connsiteX6363" fmla="*/ 485411 w 1973551"/>
                <a:gd name="connsiteY6363" fmla="*/ 1414928 h 2918533"/>
                <a:gd name="connsiteX6364" fmla="*/ 485019 w 1973551"/>
                <a:gd name="connsiteY6364" fmla="*/ 1414406 h 2918533"/>
                <a:gd name="connsiteX6365" fmla="*/ 485019 w 1973551"/>
                <a:gd name="connsiteY6365" fmla="*/ 1412383 h 2918533"/>
                <a:gd name="connsiteX6366" fmla="*/ 486520 w 1973551"/>
                <a:gd name="connsiteY6366" fmla="*/ 1411013 h 2918533"/>
                <a:gd name="connsiteX6367" fmla="*/ 487825 w 1973551"/>
                <a:gd name="connsiteY6367" fmla="*/ 1411208 h 2918533"/>
                <a:gd name="connsiteX6368" fmla="*/ 557188 w 1973551"/>
                <a:gd name="connsiteY6368" fmla="*/ 1312156 h 2918533"/>
                <a:gd name="connsiteX6369" fmla="*/ 558689 w 1973551"/>
                <a:gd name="connsiteY6369" fmla="*/ 1312221 h 2918533"/>
                <a:gd name="connsiteX6370" fmla="*/ 559798 w 1973551"/>
                <a:gd name="connsiteY6370" fmla="*/ 1313395 h 2918533"/>
                <a:gd name="connsiteX6371" fmla="*/ 562017 w 1973551"/>
                <a:gd name="connsiteY6371" fmla="*/ 1313069 h 2918533"/>
                <a:gd name="connsiteX6372" fmla="*/ 562734 w 1973551"/>
                <a:gd name="connsiteY6372" fmla="*/ 1313069 h 2918533"/>
                <a:gd name="connsiteX6373" fmla="*/ 562930 w 1973551"/>
                <a:gd name="connsiteY6373" fmla="*/ 1313591 h 2918533"/>
                <a:gd name="connsiteX6374" fmla="*/ 563517 w 1973551"/>
                <a:gd name="connsiteY6374" fmla="*/ 1313069 h 2918533"/>
                <a:gd name="connsiteX6375" fmla="*/ 565736 w 1973551"/>
                <a:gd name="connsiteY6375" fmla="*/ 1313395 h 2918533"/>
                <a:gd name="connsiteX6376" fmla="*/ 566128 w 1973551"/>
                <a:gd name="connsiteY6376" fmla="*/ 1314570 h 2918533"/>
                <a:gd name="connsiteX6377" fmla="*/ 567824 w 1973551"/>
                <a:gd name="connsiteY6377" fmla="*/ 1315418 h 2918533"/>
                <a:gd name="connsiteX6378" fmla="*/ 569521 w 1973551"/>
                <a:gd name="connsiteY6378" fmla="*/ 1315418 h 2918533"/>
                <a:gd name="connsiteX6379" fmla="*/ 570108 w 1973551"/>
                <a:gd name="connsiteY6379" fmla="*/ 1314570 h 2918533"/>
                <a:gd name="connsiteX6380" fmla="*/ 571022 w 1973551"/>
                <a:gd name="connsiteY6380" fmla="*/ 1314570 h 2918533"/>
                <a:gd name="connsiteX6381" fmla="*/ 572131 w 1973551"/>
                <a:gd name="connsiteY6381" fmla="*/ 1316136 h 2918533"/>
                <a:gd name="connsiteX6382" fmla="*/ 573240 w 1973551"/>
                <a:gd name="connsiteY6382" fmla="*/ 1315940 h 2918533"/>
                <a:gd name="connsiteX6383" fmla="*/ 573958 w 1973551"/>
                <a:gd name="connsiteY6383" fmla="*/ 1317310 h 2918533"/>
                <a:gd name="connsiteX6384" fmla="*/ 574545 w 1973551"/>
                <a:gd name="connsiteY6384" fmla="*/ 1317115 h 2918533"/>
                <a:gd name="connsiteX6385" fmla="*/ 574545 w 1973551"/>
                <a:gd name="connsiteY6385" fmla="*/ 1316593 h 2918533"/>
                <a:gd name="connsiteX6386" fmla="*/ 575654 w 1973551"/>
                <a:gd name="connsiteY6386" fmla="*/ 1316397 h 2918533"/>
                <a:gd name="connsiteX6387" fmla="*/ 575850 w 1973551"/>
                <a:gd name="connsiteY6387" fmla="*/ 1317115 h 2918533"/>
                <a:gd name="connsiteX6388" fmla="*/ 577155 w 1973551"/>
                <a:gd name="connsiteY6388" fmla="*/ 1318485 h 2918533"/>
                <a:gd name="connsiteX6389" fmla="*/ 578656 w 1973551"/>
                <a:gd name="connsiteY6389" fmla="*/ 1319007 h 2918533"/>
                <a:gd name="connsiteX6390" fmla="*/ 579961 w 1973551"/>
                <a:gd name="connsiteY6390" fmla="*/ 1320704 h 2918533"/>
                <a:gd name="connsiteX6391" fmla="*/ 583680 w 1973551"/>
                <a:gd name="connsiteY6391" fmla="*/ 1323248 h 2918533"/>
                <a:gd name="connsiteX6392" fmla="*/ 583876 w 1973551"/>
                <a:gd name="connsiteY6392" fmla="*/ 1324619 h 2918533"/>
                <a:gd name="connsiteX6393" fmla="*/ 584985 w 1973551"/>
                <a:gd name="connsiteY6393" fmla="*/ 1326511 h 2918533"/>
                <a:gd name="connsiteX6394" fmla="*/ 585377 w 1973551"/>
                <a:gd name="connsiteY6394" fmla="*/ 1328599 h 2918533"/>
                <a:gd name="connsiteX6395" fmla="*/ 584985 w 1973551"/>
                <a:gd name="connsiteY6395" fmla="*/ 1328599 h 2918533"/>
                <a:gd name="connsiteX6396" fmla="*/ 584985 w 1973551"/>
                <a:gd name="connsiteY6396" fmla="*/ 1330687 h 2918533"/>
                <a:gd name="connsiteX6397" fmla="*/ 584398 w 1973551"/>
                <a:gd name="connsiteY6397" fmla="*/ 1330883 h 2918533"/>
                <a:gd name="connsiteX6398" fmla="*/ 584398 w 1973551"/>
                <a:gd name="connsiteY6398" fmla="*/ 1331731 h 2918533"/>
                <a:gd name="connsiteX6399" fmla="*/ 583093 w 1973551"/>
                <a:gd name="connsiteY6399" fmla="*/ 1333101 h 2918533"/>
                <a:gd name="connsiteX6400" fmla="*/ 582571 w 1973551"/>
                <a:gd name="connsiteY6400" fmla="*/ 1334276 h 2918533"/>
                <a:gd name="connsiteX6401" fmla="*/ 583093 w 1973551"/>
                <a:gd name="connsiteY6401" fmla="*/ 1335842 h 2918533"/>
                <a:gd name="connsiteX6402" fmla="*/ 582897 w 1973551"/>
                <a:gd name="connsiteY6402" fmla="*/ 1337212 h 2918533"/>
                <a:gd name="connsiteX6403" fmla="*/ 583289 w 1973551"/>
                <a:gd name="connsiteY6403" fmla="*/ 1338909 h 2918533"/>
                <a:gd name="connsiteX6404" fmla="*/ 582571 w 1973551"/>
                <a:gd name="connsiteY6404" fmla="*/ 1338909 h 2918533"/>
                <a:gd name="connsiteX6405" fmla="*/ 582375 w 1973551"/>
                <a:gd name="connsiteY6405" fmla="*/ 1339431 h 2918533"/>
                <a:gd name="connsiteX6406" fmla="*/ 581266 w 1973551"/>
                <a:gd name="connsiteY6406" fmla="*/ 1339757 h 2918533"/>
                <a:gd name="connsiteX6407" fmla="*/ 581070 w 1973551"/>
                <a:gd name="connsiteY6407" fmla="*/ 1339235 h 2918533"/>
                <a:gd name="connsiteX6408" fmla="*/ 580679 w 1973551"/>
                <a:gd name="connsiteY6408" fmla="*/ 1339235 h 2918533"/>
                <a:gd name="connsiteX6409" fmla="*/ 580483 w 1973551"/>
                <a:gd name="connsiteY6409" fmla="*/ 1340801 h 2918533"/>
                <a:gd name="connsiteX6410" fmla="*/ 579374 w 1973551"/>
                <a:gd name="connsiteY6410" fmla="*/ 1341323 h 2918533"/>
                <a:gd name="connsiteX6411" fmla="*/ 578069 w 1973551"/>
                <a:gd name="connsiteY6411" fmla="*/ 1343020 h 2918533"/>
                <a:gd name="connsiteX6412" fmla="*/ 576959 w 1973551"/>
                <a:gd name="connsiteY6412" fmla="*/ 1343542 h 2918533"/>
                <a:gd name="connsiteX6413" fmla="*/ 574741 w 1973551"/>
                <a:gd name="connsiteY6413" fmla="*/ 1343542 h 2918533"/>
                <a:gd name="connsiteX6414" fmla="*/ 574349 w 1973551"/>
                <a:gd name="connsiteY6414" fmla="*/ 1344064 h 2918533"/>
                <a:gd name="connsiteX6415" fmla="*/ 571935 w 1973551"/>
                <a:gd name="connsiteY6415" fmla="*/ 1344390 h 2918533"/>
                <a:gd name="connsiteX6416" fmla="*/ 566911 w 1973551"/>
                <a:gd name="connsiteY6416" fmla="*/ 1343346 h 2918533"/>
                <a:gd name="connsiteX6417" fmla="*/ 566193 w 1973551"/>
                <a:gd name="connsiteY6417" fmla="*/ 1343346 h 2918533"/>
                <a:gd name="connsiteX6418" fmla="*/ 565475 w 1973551"/>
                <a:gd name="connsiteY6418" fmla="*/ 1343999 h 2918533"/>
                <a:gd name="connsiteX6419" fmla="*/ 564366 w 1973551"/>
                <a:gd name="connsiteY6419" fmla="*/ 1343999 h 2918533"/>
                <a:gd name="connsiteX6420" fmla="*/ 564170 w 1973551"/>
                <a:gd name="connsiteY6420" fmla="*/ 1343346 h 2918533"/>
                <a:gd name="connsiteX6421" fmla="*/ 562473 w 1973551"/>
                <a:gd name="connsiteY6421" fmla="*/ 1342171 h 2918533"/>
                <a:gd name="connsiteX6422" fmla="*/ 562278 w 1973551"/>
                <a:gd name="connsiteY6422" fmla="*/ 1340801 h 2918533"/>
                <a:gd name="connsiteX6423" fmla="*/ 560581 w 1973551"/>
                <a:gd name="connsiteY6423" fmla="*/ 1339105 h 2918533"/>
                <a:gd name="connsiteX6424" fmla="*/ 559668 w 1973551"/>
                <a:gd name="connsiteY6424" fmla="*/ 1336690 h 2918533"/>
                <a:gd name="connsiteX6425" fmla="*/ 559146 w 1973551"/>
                <a:gd name="connsiteY6425" fmla="*/ 1336168 h 2918533"/>
                <a:gd name="connsiteX6426" fmla="*/ 558036 w 1973551"/>
                <a:gd name="connsiteY6426" fmla="*/ 1336168 h 2918533"/>
                <a:gd name="connsiteX6427" fmla="*/ 556927 w 1973551"/>
                <a:gd name="connsiteY6427" fmla="*/ 1334994 h 2918533"/>
                <a:gd name="connsiteX6428" fmla="*/ 556014 w 1973551"/>
                <a:gd name="connsiteY6428" fmla="*/ 1334994 h 2918533"/>
                <a:gd name="connsiteX6429" fmla="*/ 556405 w 1973551"/>
                <a:gd name="connsiteY6429" fmla="*/ 1333819 h 2918533"/>
                <a:gd name="connsiteX6430" fmla="*/ 555818 w 1973551"/>
                <a:gd name="connsiteY6430" fmla="*/ 1333623 h 2918533"/>
                <a:gd name="connsiteX6431" fmla="*/ 555818 w 1973551"/>
                <a:gd name="connsiteY6431" fmla="*/ 1333101 h 2918533"/>
                <a:gd name="connsiteX6432" fmla="*/ 552098 w 1973551"/>
                <a:gd name="connsiteY6432" fmla="*/ 1328795 h 2918533"/>
                <a:gd name="connsiteX6433" fmla="*/ 551381 w 1973551"/>
                <a:gd name="connsiteY6433" fmla="*/ 1326707 h 2918533"/>
                <a:gd name="connsiteX6434" fmla="*/ 550989 w 1973551"/>
                <a:gd name="connsiteY6434" fmla="*/ 1326511 h 2918533"/>
                <a:gd name="connsiteX6435" fmla="*/ 550989 w 1973551"/>
                <a:gd name="connsiteY6435" fmla="*/ 1325663 h 2918533"/>
                <a:gd name="connsiteX6436" fmla="*/ 550402 w 1973551"/>
                <a:gd name="connsiteY6436" fmla="*/ 1325141 h 2918533"/>
                <a:gd name="connsiteX6437" fmla="*/ 550598 w 1973551"/>
                <a:gd name="connsiteY6437" fmla="*/ 1322726 h 2918533"/>
                <a:gd name="connsiteX6438" fmla="*/ 551315 w 1973551"/>
                <a:gd name="connsiteY6438" fmla="*/ 1321878 h 2918533"/>
                <a:gd name="connsiteX6439" fmla="*/ 551315 w 1973551"/>
                <a:gd name="connsiteY6439" fmla="*/ 1319464 h 2918533"/>
                <a:gd name="connsiteX6440" fmla="*/ 552033 w 1973551"/>
                <a:gd name="connsiteY6440" fmla="*/ 1318094 h 2918533"/>
                <a:gd name="connsiteX6441" fmla="*/ 551837 w 1973551"/>
                <a:gd name="connsiteY6441" fmla="*/ 1316527 h 2918533"/>
                <a:gd name="connsiteX6442" fmla="*/ 552751 w 1973551"/>
                <a:gd name="connsiteY6442" fmla="*/ 1314961 h 2918533"/>
                <a:gd name="connsiteX6443" fmla="*/ 554774 w 1973551"/>
                <a:gd name="connsiteY6443" fmla="*/ 1314766 h 2918533"/>
                <a:gd name="connsiteX6444" fmla="*/ 556079 w 1973551"/>
                <a:gd name="connsiteY6444" fmla="*/ 1315288 h 2918533"/>
                <a:gd name="connsiteX6445" fmla="*/ 555883 w 1973551"/>
                <a:gd name="connsiteY6445" fmla="*/ 1313200 h 2918533"/>
                <a:gd name="connsiteX6446" fmla="*/ 153538 w 1973551"/>
                <a:gd name="connsiteY6446" fmla="*/ 1297604 h 2918533"/>
                <a:gd name="connsiteX6447" fmla="*/ 153734 w 1973551"/>
                <a:gd name="connsiteY6447" fmla="*/ 1298126 h 2918533"/>
                <a:gd name="connsiteX6448" fmla="*/ 155039 w 1973551"/>
                <a:gd name="connsiteY6448" fmla="*/ 1298974 h 2918533"/>
                <a:gd name="connsiteX6449" fmla="*/ 155039 w 1973551"/>
                <a:gd name="connsiteY6449" fmla="*/ 1300345 h 2918533"/>
                <a:gd name="connsiteX6450" fmla="*/ 153930 w 1973551"/>
                <a:gd name="connsiteY6450" fmla="*/ 1301389 h 2918533"/>
                <a:gd name="connsiteX6451" fmla="*/ 152233 w 1973551"/>
                <a:gd name="connsiteY6451" fmla="*/ 1300867 h 2918533"/>
                <a:gd name="connsiteX6452" fmla="*/ 151646 w 1973551"/>
                <a:gd name="connsiteY6452" fmla="*/ 1302433 h 2918533"/>
                <a:gd name="connsiteX6453" fmla="*/ 151255 w 1973551"/>
                <a:gd name="connsiteY6453" fmla="*/ 1302433 h 2918533"/>
                <a:gd name="connsiteX6454" fmla="*/ 151059 w 1973551"/>
                <a:gd name="connsiteY6454" fmla="*/ 1302955 h 2918533"/>
                <a:gd name="connsiteX6455" fmla="*/ 150341 w 1973551"/>
                <a:gd name="connsiteY6455" fmla="*/ 1302955 h 2918533"/>
                <a:gd name="connsiteX6456" fmla="*/ 150157 w 1973551"/>
                <a:gd name="connsiteY6456" fmla="*/ 1301851 h 2918533"/>
                <a:gd name="connsiteX6457" fmla="*/ 150191 w 1973551"/>
                <a:gd name="connsiteY6457" fmla="*/ 1301654 h 2918533"/>
                <a:gd name="connsiteX6458" fmla="*/ 151059 w 1973551"/>
                <a:gd name="connsiteY6458" fmla="*/ 1299236 h 2918533"/>
                <a:gd name="connsiteX6459" fmla="*/ 152560 w 1973551"/>
                <a:gd name="connsiteY6459" fmla="*/ 1297670 h 2918533"/>
                <a:gd name="connsiteX6460" fmla="*/ 153538 w 1973551"/>
                <a:gd name="connsiteY6460" fmla="*/ 1297670 h 2918533"/>
                <a:gd name="connsiteX6461" fmla="*/ 160781 w 1973551"/>
                <a:gd name="connsiteY6461" fmla="*/ 1258910 h 2918533"/>
                <a:gd name="connsiteX6462" fmla="*/ 161173 w 1973551"/>
                <a:gd name="connsiteY6462" fmla="*/ 1260606 h 2918533"/>
                <a:gd name="connsiteX6463" fmla="*/ 159868 w 1973551"/>
                <a:gd name="connsiteY6463" fmla="*/ 1260606 h 2918533"/>
                <a:gd name="connsiteX6464" fmla="*/ 159476 w 1973551"/>
                <a:gd name="connsiteY6464" fmla="*/ 1260933 h 2918533"/>
                <a:gd name="connsiteX6465" fmla="*/ 159868 w 1973551"/>
                <a:gd name="connsiteY6465" fmla="*/ 1262825 h 2918533"/>
                <a:gd name="connsiteX6466" fmla="*/ 158954 w 1973551"/>
                <a:gd name="connsiteY6466" fmla="*/ 1265761 h 2918533"/>
                <a:gd name="connsiteX6467" fmla="*/ 159541 w 1973551"/>
                <a:gd name="connsiteY6467" fmla="*/ 1266479 h 2918533"/>
                <a:gd name="connsiteX6468" fmla="*/ 160063 w 1973551"/>
                <a:gd name="connsiteY6468" fmla="*/ 1266283 h 2918533"/>
                <a:gd name="connsiteX6469" fmla="*/ 159868 w 1973551"/>
                <a:gd name="connsiteY6469" fmla="*/ 1265109 h 2918533"/>
                <a:gd name="connsiteX6470" fmla="*/ 160259 w 1973551"/>
                <a:gd name="connsiteY6470" fmla="*/ 1263738 h 2918533"/>
                <a:gd name="connsiteX6471" fmla="*/ 160651 w 1973551"/>
                <a:gd name="connsiteY6471" fmla="*/ 1262694 h 2918533"/>
                <a:gd name="connsiteX6472" fmla="*/ 161173 w 1973551"/>
                <a:gd name="connsiteY6472" fmla="*/ 1262890 h 2918533"/>
                <a:gd name="connsiteX6473" fmla="*/ 161891 w 1973551"/>
                <a:gd name="connsiteY6473" fmla="*/ 1264130 h 2918533"/>
                <a:gd name="connsiteX6474" fmla="*/ 161173 w 1973551"/>
                <a:gd name="connsiteY6474" fmla="*/ 1264978 h 2918533"/>
                <a:gd name="connsiteX6475" fmla="*/ 161564 w 1973551"/>
                <a:gd name="connsiteY6475" fmla="*/ 1268763 h 2918533"/>
                <a:gd name="connsiteX6476" fmla="*/ 161173 w 1973551"/>
                <a:gd name="connsiteY6476" fmla="*/ 1269611 h 2918533"/>
                <a:gd name="connsiteX6477" fmla="*/ 160259 w 1973551"/>
                <a:gd name="connsiteY6477" fmla="*/ 1269415 h 2918533"/>
                <a:gd name="connsiteX6478" fmla="*/ 159150 w 1973551"/>
                <a:gd name="connsiteY6478" fmla="*/ 1270655 h 2918533"/>
                <a:gd name="connsiteX6479" fmla="*/ 158041 w 1973551"/>
                <a:gd name="connsiteY6479" fmla="*/ 1270655 h 2918533"/>
                <a:gd name="connsiteX6480" fmla="*/ 157649 w 1973551"/>
                <a:gd name="connsiteY6480" fmla="*/ 1272025 h 2918533"/>
                <a:gd name="connsiteX6481" fmla="*/ 156736 w 1973551"/>
                <a:gd name="connsiteY6481" fmla="*/ 1272547 h 2918533"/>
                <a:gd name="connsiteX6482" fmla="*/ 156148 w 1973551"/>
                <a:gd name="connsiteY6482" fmla="*/ 1273396 h 2918533"/>
                <a:gd name="connsiteX6483" fmla="*/ 155039 w 1973551"/>
                <a:gd name="connsiteY6483" fmla="*/ 1273396 h 2918533"/>
                <a:gd name="connsiteX6484" fmla="*/ 154321 w 1973551"/>
                <a:gd name="connsiteY6484" fmla="*/ 1272547 h 2918533"/>
                <a:gd name="connsiteX6485" fmla="*/ 153408 w 1973551"/>
                <a:gd name="connsiteY6485" fmla="*/ 1272743 h 2918533"/>
                <a:gd name="connsiteX6486" fmla="*/ 153604 w 1973551"/>
                <a:gd name="connsiteY6486" fmla="*/ 1273069 h 2918533"/>
                <a:gd name="connsiteX6487" fmla="*/ 154321 w 1973551"/>
                <a:gd name="connsiteY6487" fmla="*/ 1273069 h 2918533"/>
                <a:gd name="connsiteX6488" fmla="*/ 155039 w 1973551"/>
                <a:gd name="connsiteY6488" fmla="*/ 1273918 h 2918533"/>
                <a:gd name="connsiteX6489" fmla="*/ 155953 w 1973551"/>
                <a:gd name="connsiteY6489" fmla="*/ 1273918 h 2918533"/>
                <a:gd name="connsiteX6490" fmla="*/ 155561 w 1973551"/>
                <a:gd name="connsiteY6490" fmla="*/ 1274766 h 2918533"/>
                <a:gd name="connsiteX6491" fmla="*/ 154452 w 1973551"/>
                <a:gd name="connsiteY6491" fmla="*/ 1275288 h 2918533"/>
                <a:gd name="connsiteX6492" fmla="*/ 152560 w 1973551"/>
                <a:gd name="connsiteY6492" fmla="*/ 1275288 h 2918533"/>
                <a:gd name="connsiteX6493" fmla="*/ 153669 w 1973551"/>
                <a:gd name="connsiteY6493" fmla="*/ 1276463 h 2918533"/>
                <a:gd name="connsiteX6494" fmla="*/ 151059 w 1973551"/>
                <a:gd name="connsiteY6494" fmla="*/ 1276136 h 2918533"/>
                <a:gd name="connsiteX6495" fmla="*/ 150863 w 1973551"/>
                <a:gd name="connsiteY6495" fmla="*/ 1274962 h 2918533"/>
                <a:gd name="connsiteX6496" fmla="*/ 148057 w 1973551"/>
                <a:gd name="connsiteY6496" fmla="*/ 1274113 h 2918533"/>
                <a:gd name="connsiteX6497" fmla="*/ 148253 w 1973551"/>
                <a:gd name="connsiteY6497" fmla="*/ 1273265 h 2918533"/>
                <a:gd name="connsiteX6498" fmla="*/ 147666 w 1973551"/>
                <a:gd name="connsiteY6498" fmla="*/ 1273069 h 2918533"/>
                <a:gd name="connsiteX6499" fmla="*/ 147666 w 1973551"/>
                <a:gd name="connsiteY6499" fmla="*/ 1272743 h 2918533"/>
                <a:gd name="connsiteX6500" fmla="*/ 147078 w 1973551"/>
                <a:gd name="connsiteY6500" fmla="*/ 1272939 h 2918533"/>
                <a:gd name="connsiteX6501" fmla="*/ 147078 w 1973551"/>
                <a:gd name="connsiteY6501" fmla="*/ 1272613 h 2918533"/>
                <a:gd name="connsiteX6502" fmla="*/ 145382 w 1973551"/>
                <a:gd name="connsiteY6502" fmla="*/ 1272091 h 2918533"/>
                <a:gd name="connsiteX6503" fmla="*/ 145382 w 1973551"/>
                <a:gd name="connsiteY6503" fmla="*/ 1271242 h 2918533"/>
                <a:gd name="connsiteX6504" fmla="*/ 145969 w 1973551"/>
                <a:gd name="connsiteY6504" fmla="*/ 1271242 h 2918533"/>
                <a:gd name="connsiteX6505" fmla="*/ 146556 w 1973551"/>
                <a:gd name="connsiteY6505" fmla="*/ 1270720 h 2918533"/>
                <a:gd name="connsiteX6506" fmla="*/ 146556 w 1973551"/>
                <a:gd name="connsiteY6506" fmla="*/ 1270198 h 2918533"/>
                <a:gd name="connsiteX6507" fmla="*/ 147144 w 1973551"/>
                <a:gd name="connsiteY6507" fmla="*/ 1270198 h 2918533"/>
                <a:gd name="connsiteX6508" fmla="*/ 147144 w 1973551"/>
                <a:gd name="connsiteY6508" fmla="*/ 1269350 h 2918533"/>
                <a:gd name="connsiteX6509" fmla="*/ 147861 w 1973551"/>
                <a:gd name="connsiteY6509" fmla="*/ 1269546 h 2918533"/>
                <a:gd name="connsiteX6510" fmla="*/ 147861 w 1973551"/>
                <a:gd name="connsiteY6510" fmla="*/ 1268828 h 2918533"/>
                <a:gd name="connsiteX6511" fmla="*/ 147470 w 1973551"/>
                <a:gd name="connsiteY6511" fmla="*/ 1268632 h 2918533"/>
                <a:gd name="connsiteX6512" fmla="*/ 147470 w 1973551"/>
                <a:gd name="connsiteY6512" fmla="*/ 1268110 h 2918533"/>
                <a:gd name="connsiteX6513" fmla="*/ 147861 w 1973551"/>
                <a:gd name="connsiteY6513" fmla="*/ 1267915 h 2918533"/>
                <a:gd name="connsiteX6514" fmla="*/ 147666 w 1973551"/>
                <a:gd name="connsiteY6514" fmla="*/ 1267392 h 2918533"/>
                <a:gd name="connsiteX6515" fmla="*/ 148775 w 1973551"/>
                <a:gd name="connsiteY6515" fmla="*/ 1267392 h 2918533"/>
                <a:gd name="connsiteX6516" fmla="*/ 149493 w 1973551"/>
                <a:gd name="connsiteY6516" fmla="*/ 1266544 h 2918533"/>
                <a:gd name="connsiteX6517" fmla="*/ 149297 w 1973551"/>
                <a:gd name="connsiteY6517" fmla="*/ 1265696 h 2918533"/>
                <a:gd name="connsiteX6518" fmla="*/ 148905 w 1973551"/>
                <a:gd name="connsiteY6518" fmla="*/ 1265500 h 2918533"/>
                <a:gd name="connsiteX6519" fmla="*/ 148905 w 1973551"/>
                <a:gd name="connsiteY6519" fmla="*/ 1264456 h 2918533"/>
                <a:gd name="connsiteX6520" fmla="*/ 150015 w 1973551"/>
                <a:gd name="connsiteY6520" fmla="*/ 1263934 h 2918533"/>
                <a:gd name="connsiteX6521" fmla="*/ 151124 w 1973551"/>
                <a:gd name="connsiteY6521" fmla="*/ 1262564 h 2918533"/>
                <a:gd name="connsiteX6522" fmla="*/ 152429 w 1973551"/>
                <a:gd name="connsiteY6522" fmla="*/ 1262564 h 2918533"/>
                <a:gd name="connsiteX6523" fmla="*/ 152429 w 1973551"/>
                <a:gd name="connsiteY6523" fmla="*/ 1261389 h 2918533"/>
                <a:gd name="connsiteX6524" fmla="*/ 153930 w 1973551"/>
                <a:gd name="connsiteY6524" fmla="*/ 1260672 h 2918533"/>
                <a:gd name="connsiteX6525" fmla="*/ 156931 w 1973551"/>
                <a:gd name="connsiteY6525" fmla="*/ 1261389 h 2918533"/>
                <a:gd name="connsiteX6526" fmla="*/ 157127 w 1973551"/>
                <a:gd name="connsiteY6526" fmla="*/ 1261063 h 2918533"/>
                <a:gd name="connsiteX6527" fmla="*/ 156670 w 1973551"/>
                <a:gd name="connsiteY6527" fmla="*/ 1260280 h 2918533"/>
                <a:gd name="connsiteX6528" fmla="*/ 156866 w 1973551"/>
                <a:gd name="connsiteY6528" fmla="*/ 1259432 h 2918533"/>
                <a:gd name="connsiteX6529" fmla="*/ 157780 w 1973551"/>
                <a:gd name="connsiteY6529" fmla="*/ 1259432 h 2918533"/>
                <a:gd name="connsiteX6530" fmla="*/ 158367 w 1973551"/>
                <a:gd name="connsiteY6530" fmla="*/ 1260150 h 2918533"/>
                <a:gd name="connsiteX6531" fmla="*/ 158954 w 1973551"/>
                <a:gd name="connsiteY6531" fmla="*/ 1260150 h 2918533"/>
                <a:gd name="connsiteX6532" fmla="*/ 159346 w 1973551"/>
                <a:gd name="connsiteY6532" fmla="*/ 1259106 h 2918533"/>
                <a:gd name="connsiteX6533" fmla="*/ 160259 w 1973551"/>
                <a:gd name="connsiteY6533" fmla="*/ 1259301 h 2918533"/>
                <a:gd name="connsiteX6534" fmla="*/ 101663 w 1973551"/>
                <a:gd name="connsiteY6534" fmla="*/ 1254407 h 2918533"/>
                <a:gd name="connsiteX6535" fmla="*/ 102576 w 1973551"/>
                <a:gd name="connsiteY6535" fmla="*/ 1254407 h 2918533"/>
                <a:gd name="connsiteX6536" fmla="*/ 101989 w 1973551"/>
                <a:gd name="connsiteY6536" fmla="*/ 1254929 h 2918533"/>
                <a:gd name="connsiteX6537" fmla="*/ 101989 w 1973551"/>
                <a:gd name="connsiteY6537" fmla="*/ 1256626 h 2918533"/>
                <a:gd name="connsiteX6538" fmla="*/ 101532 w 1973551"/>
                <a:gd name="connsiteY6538" fmla="*/ 1258192 h 2918533"/>
                <a:gd name="connsiteX6539" fmla="*/ 101728 w 1973551"/>
                <a:gd name="connsiteY6539" fmla="*/ 1259562 h 2918533"/>
                <a:gd name="connsiteX6540" fmla="*/ 101141 w 1973551"/>
                <a:gd name="connsiteY6540" fmla="*/ 1260280 h 2918533"/>
                <a:gd name="connsiteX6541" fmla="*/ 100423 w 1973551"/>
                <a:gd name="connsiteY6541" fmla="*/ 1260476 h 2918533"/>
                <a:gd name="connsiteX6542" fmla="*/ 100227 w 1973551"/>
                <a:gd name="connsiteY6542" fmla="*/ 1262890 h 2918533"/>
                <a:gd name="connsiteX6543" fmla="*/ 100554 w 1973551"/>
                <a:gd name="connsiteY6543" fmla="*/ 1262890 h 2918533"/>
                <a:gd name="connsiteX6544" fmla="*/ 100749 w 1973551"/>
                <a:gd name="connsiteY6544" fmla="*/ 1263412 h 2918533"/>
                <a:gd name="connsiteX6545" fmla="*/ 99640 w 1973551"/>
                <a:gd name="connsiteY6545" fmla="*/ 1264130 h 2918533"/>
                <a:gd name="connsiteX6546" fmla="*/ 98922 w 1973551"/>
                <a:gd name="connsiteY6546" fmla="*/ 1266740 h 2918533"/>
                <a:gd name="connsiteX6547" fmla="*/ 96899 w 1973551"/>
                <a:gd name="connsiteY6547" fmla="*/ 1267784 h 2918533"/>
                <a:gd name="connsiteX6548" fmla="*/ 97487 w 1973551"/>
                <a:gd name="connsiteY6548" fmla="*/ 1268632 h 2918533"/>
                <a:gd name="connsiteX6549" fmla="*/ 98792 w 1973551"/>
                <a:gd name="connsiteY6549" fmla="*/ 1268959 h 2918533"/>
                <a:gd name="connsiteX6550" fmla="*/ 99901 w 1973551"/>
                <a:gd name="connsiteY6550" fmla="*/ 1268110 h 2918533"/>
                <a:gd name="connsiteX6551" fmla="*/ 100554 w 1973551"/>
                <a:gd name="connsiteY6551" fmla="*/ 1266805 h 2918533"/>
                <a:gd name="connsiteX6552" fmla="*/ 103164 w 1973551"/>
                <a:gd name="connsiteY6552" fmla="*/ 1266609 h 2918533"/>
                <a:gd name="connsiteX6553" fmla="*/ 103555 w 1973551"/>
                <a:gd name="connsiteY6553" fmla="*/ 1264717 h 2918533"/>
                <a:gd name="connsiteX6554" fmla="*/ 105056 w 1973551"/>
                <a:gd name="connsiteY6554" fmla="*/ 1264521 h 2918533"/>
                <a:gd name="connsiteX6555" fmla="*/ 105252 w 1973551"/>
                <a:gd name="connsiteY6555" fmla="*/ 1264848 h 2918533"/>
                <a:gd name="connsiteX6556" fmla="*/ 106752 w 1973551"/>
                <a:gd name="connsiteY6556" fmla="*/ 1264848 h 2918533"/>
                <a:gd name="connsiteX6557" fmla="*/ 106752 w 1973551"/>
                <a:gd name="connsiteY6557" fmla="*/ 1265174 h 2918533"/>
                <a:gd name="connsiteX6558" fmla="*/ 107862 w 1973551"/>
                <a:gd name="connsiteY6558" fmla="*/ 1265370 h 2918533"/>
                <a:gd name="connsiteX6559" fmla="*/ 108775 w 1973551"/>
                <a:gd name="connsiteY6559" fmla="*/ 1264195 h 2918533"/>
                <a:gd name="connsiteX6560" fmla="*/ 110472 w 1973551"/>
                <a:gd name="connsiteY6560" fmla="*/ 1263999 h 2918533"/>
                <a:gd name="connsiteX6561" fmla="*/ 112886 w 1973551"/>
                <a:gd name="connsiteY6561" fmla="*/ 1265370 h 2918533"/>
                <a:gd name="connsiteX6562" fmla="*/ 113604 w 1973551"/>
                <a:gd name="connsiteY6562" fmla="*/ 1266544 h 2918533"/>
                <a:gd name="connsiteX6563" fmla="*/ 116214 w 1973551"/>
                <a:gd name="connsiteY6563" fmla="*/ 1268632 h 2918533"/>
                <a:gd name="connsiteX6564" fmla="*/ 116606 w 1973551"/>
                <a:gd name="connsiteY6564" fmla="*/ 1270003 h 2918533"/>
                <a:gd name="connsiteX6565" fmla="*/ 118106 w 1973551"/>
                <a:gd name="connsiteY6565" fmla="*/ 1270720 h 2918533"/>
                <a:gd name="connsiteX6566" fmla="*/ 117911 w 1973551"/>
                <a:gd name="connsiteY6566" fmla="*/ 1271569 h 2918533"/>
                <a:gd name="connsiteX6567" fmla="*/ 118302 w 1973551"/>
                <a:gd name="connsiteY6567" fmla="*/ 1271764 h 2918533"/>
                <a:gd name="connsiteX6568" fmla="*/ 118302 w 1973551"/>
                <a:gd name="connsiteY6568" fmla="*/ 1273135 h 2918533"/>
                <a:gd name="connsiteX6569" fmla="*/ 119216 w 1973551"/>
                <a:gd name="connsiteY6569" fmla="*/ 1273853 h 2918533"/>
                <a:gd name="connsiteX6570" fmla="*/ 119803 w 1973551"/>
                <a:gd name="connsiteY6570" fmla="*/ 1273526 h 2918533"/>
                <a:gd name="connsiteX6571" fmla="*/ 122805 w 1973551"/>
                <a:gd name="connsiteY6571" fmla="*/ 1273853 h 2918533"/>
                <a:gd name="connsiteX6572" fmla="*/ 123392 w 1973551"/>
                <a:gd name="connsiteY6572" fmla="*/ 1274505 h 2918533"/>
                <a:gd name="connsiteX6573" fmla="*/ 125610 w 1973551"/>
                <a:gd name="connsiteY6573" fmla="*/ 1275353 h 2918533"/>
                <a:gd name="connsiteX6574" fmla="*/ 126002 w 1973551"/>
                <a:gd name="connsiteY6574" fmla="*/ 1276723 h 2918533"/>
                <a:gd name="connsiteX6575" fmla="*/ 126589 w 1973551"/>
                <a:gd name="connsiteY6575" fmla="*/ 1276723 h 2918533"/>
                <a:gd name="connsiteX6576" fmla="*/ 126393 w 1973551"/>
                <a:gd name="connsiteY6576" fmla="*/ 1275158 h 2918533"/>
                <a:gd name="connsiteX6577" fmla="*/ 126785 w 1973551"/>
                <a:gd name="connsiteY6577" fmla="*/ 1274831 h 2918533"/>
                <a:gd name="connsiteX6578" fmla="*/ 129591 w 1973551"/>
                <a:gd name="connsiteY6578" fmla="*/ 1275484 h 2918533"/>
                <a:gd name="connsiteX6579" fmla="*/ 130504 w 1973551"/>
                <a:gd name="connsiteY6579" fmla="*/ 1276006 h 2918533"/>
                <a:gd name="connsiteX6580" fmla="*/ 130896 w 1973551"/>
                <a:gd name="connsiteY6580" fmla="*/ 1276723 h 2918533"/>
                <a:gd name="connsiteX6581" fmla="*/ 132397 w 1973551"/>
                <a:gd name="connsiteY6581" fmla="*/ 1277246 h 2918533"/>
                <a:gd name="connsiteX6582" fmla="*/ 133702 w 1973551"/>
                <a:gd name="connsiteY6582" fmla="*/ 1278290 h 2918533"/>
                <a:gd name="connsiteX6583" fmla="*/ 135398 w 1973551"/>
                <a:gd name="connsiteY6583" fmla="*/ 1282270 h 2918533"/>
                <a:gd name="connsiteX6584" fmla="*/ 135398 w 1973551"/>
                <a:gd name="connsiteY6584" fmla="*/ 1283444 h 2918533"/>
                <a:gd name="connsiteX6585" fmla="*/ 134680 w 1973551"/>
                <a:gd name="connsiteY6585" fmla="*/ 1283249 h 2918533"/>
                <a:gd name="connsiteX6586" fmla="*/ 134093 w 1973551"/>
                <a:gd name="connsiteY6586" fmla="*/ 1283575 h 2918533"/>
                <a:gd name="connsiteX6587" fmla="*/ 133897 w 1973551"/>
                <a:gd name="connsiteY6587" fmla="*/ 1284945 h 2918533"/>
                <a:gd name="connsiteX6588" fmla="*/ 132592 w 1973551"/>
                <a:gd name="connsiteY6588" fmla="*/ 1284945 h 2918533"/>
                <a:gd name="connsiteX6589" fmla="*/ 132201 w 1973551"/>
                <a:gd name="connsiteY6589" fmla="*/ 1284423 h 2918533"/>
                <a:gd name="connsiteX6590" fmla="*/ 131483 w 1973551"/>
                <a:gd name="connsiteY6590" fmla="*/ 1284228 h 2918533"/>
                <a:gd name="connsiteX6591" fmla="*/ 132592 w 1973551"/>
                <a:gd name="connsiteY6591" fmla="*/ 1283706 h 2918533"/>
                <a:gd name="connsiteX6592" fmla="*/ 132592 w 1973551"/>
                <a:gd name="connsiteY6592" fmla="*/ 1282857 h 2918533"/>
                <a:gd name="connsiteX6593" fmla="*/ 131875 w 1973551"/>
                <a:gd name="connsiteY6593" fmla="*/ 1282335 h 2918533"/>
                <a:gd name="connsiteX6594" fmla="*/ 130374 w 1973551"/>
                <a:gd name="connsiteY6594" fmla="*/ 1282335 h 2918533"/>
                <a:gd name="connsiteX6595" fmla="*/ 129264 w 1973551"/>
                <a:gd name="connsiteY6595" fmla="*/ 1283184 h 2918533"/>
                <a:gd name="connsiteX6596" fmla="*/ 129656 w 1973551"/>
                <a:gd name="connsiteY6596" fmla="*/ 1284228 h 2918533"/>
                <a:gd name="connsiteX6597" fmla="*/ 132070 w 1973551"/>
                <a:gd name="connsiteY6597" fmla="*/ 1285924 h 2918533"/>
                <a:gd name="connsiteX6598" fmla="*/ 132788 w 1973551"/>
                <a:gd name="connsiteY6598" fmla="*/ 1285924 h 2918533"/>
                <a:gd name="connsiteX6599" fmla="*/ 135398 w 1973551"/>
                <a:gd name="connsiteY6599" fmla="*/ 1287295 h 2918533"/>
                <a:gd name="connsiteX6600" fmla="*/ 135398 w 1973551"/>
                <a:gd name="connsiteY6600" fmla="*/ 1287816 h 2918533"/>
                <a:gd name="connsiteX6601" fmla="*/ 136507 w 1973551"/>
                <a:gd name="connsiteY6601" fmla="*/ 1288860 h 2918533"/>
                <a:gd name="connsiteX6602" fmla="*/ 136507 w 1973551"/>
                <a:gd name="connsiteY6602" fmla="*/ 1289905 h 2918533"/>
                <a:gd name="connsiteX6603" fmla="*/ 135594 w 1973551"/>
                <a:gd name="connsiteY6603" fmla="*/ 1289905 h 2918533"/>
                <a:gd name="connsiteX6604" fmla="*/ 135202 w 1973551"/>
                <a:gd name="connsiteY6604" fmla="*/ 1289187 h 2918533"/>
                <a:gd name="connsiteX6605" fmla="*/ 134811 w 1973551"/>
                <a:gd name="connsiteY6605" fmla="*/ 1289382 h 2918533"/>
                <a:gd name="connsiteX6606" fmla="*/ 135007 w 1973551"/>
                <a:gd name="connsiteY6606" fmla="*/ 1289905 h 2918533"/>
                <a:gd name="connsiteX6607" fmla="*/ 136507 w 1973551"/>
                <a:gd name="connsiteY6607" fmla="*/ 1290753 h 2918533"/>
                <a:gd name="connsiteX6608" fmla="*/ 137095 w 1973551"/>
                <a:gd name="connsiteY6608" fmla="*/ 1291601 h 2918533"/>
                <a:gd name="connsiteX6609" fmla="*/ 138008 w 1973551"/>
                <a:gd name="connsiteY6609" fmla="*/ 1291275 h 2918533"/>
                <a:gd name="connsiteX6610" fmla="*/ 138400 w 1973551"/>
                <a:gd name="connsiteY6610" fmla="*/ 1292645 h 2918533"/>
                <a:gd name="connsiteX6611" fmla="*/ 140618 w 1973551"/>
                <a:gd name="connsiteY6611" fmla="*/ 1292645 h 2918533"/>
                <a:gd name="connsiteX6612" fmla="*/ 141010 w 1973551"/>
                <a:gd name="connsiteY6612" fmla="*/ 1293363 h 2918533"/>
                <a:gd name="connsiteX6613" fmla="*/ 141923 w 1973551"/>
                <a:gd name="connsiteY6613" fmla="*/ 1293559 h 2918533"/>
                <a:gd name="connsiteX6614" fmla="*/ 142119 w 1973551"/>
                <a:gd name="connsiteY6614" fmla="*/ 1294603 h 2918533"/>
                <a:gd name="connsiteX6615" fmla="*/ 143228 w 1973551"/>
                <a:gd name="connsiteY6615" fmla="*/ 1294603 h 2918533"/>
                <a:gd name="connsiteX6616" fmla="*/ 143946 w 1973551"/>
                <a:gd name="connsiteY6616" fmla="*/ 1295255 h 2918533"/>
                <a:gd name="connsiteX6617" fmla="*/ 144142 w 1973551"/>
                <a:gd name="connsiteY6617" fmla="*/ 1295777 h 2918533"/>
                <a:gd name="connsiteX6618" fmla="*/ 143750 w 1973551"/>
                <a:gd name="connsiteY6618" fmla="*/ 1296299 h 2918533"/>
                <a:gd name="connsiteX6619" fmla="*/ 144142 w 1973551"/>
                <a:gd name="connsiteY6619" fmla="*/ 1296495 h 2918533"/>
                <a:gd name="connsiteX6620" fmla="*/ 144142 w 1973551"/>
                <a:gd name="connsiteY6620" fmla="*/ 1298061 h 2918533"/>
                <a:gd name="connsiteX6621" fmla="*/ 143946 w 1973551"/>
                <a:gd name="connsiteY6621" fmla="*/ 1298583 h 2918533"/>
                <a:gd name="connsiteX6622" fmla="*/ 141336 w 1973551"/>
                <a:gd name="connsiteY6622" fmla="*/ 1298779 h 2918533"/>
                <a:gd name="connsiteX6623" fmla="*/ 140227 w 1973551"/>
                <a:gd name="connsiteY6623" fmla="*/ 1299953 h 2918533"/>
                <a:gd name="connsiteX6624" fmla="*/ 139118 w 1973551"/>
                <a:gd name="connsiteY6624" fmla="*/ 1299431 h 2918533"/>
                <a:gd name="connsiteX6625" fmla="*/ 139118 w 1973551"/>
                <a:gd name="connsiteY6625" fmla="*/ 1298583 h 2918533"/>
                <a:gd name="connsiteX6626" fmla="*/ 138530 w 1973551"/>
                <a:gd name="connsiteY6626" fmla="*/ 1298583 h 2918533"/>
                <a:gd name="connsiteX6627" fmla="*/ 137943 w 1973551"/>
                <a:gd name="connsiteY6627" fmla="*/ 1297539 h 2918533"/>
                <a:gd name="connsiteX6628" fmla="*/ 135920 w 1973551"/>
                <a:gd name="connsiteY6628" fmla="*/ 1298061 h 2918533"/>
                <a:gd name="connsiteX6629" fmla="*/ 135333 w 1973551"/>
                <a:gd name="connsiteY6629" fmla="*/ 1297213 h 2918533"/>
                <a:gd name="connsiteX6630" fmla="*/ 134615 w 1973551"/>
                <a:gd name="connsiteY6630" fmla="*/ 1297213 h 2918533"/>
                <a:gd name="connsiteX6631" fmla="*/ 133310 w 1973551"/>
                <a:gd name="connsiteY6631" fmla="*/ 1297539 h 2918533"/>
                <a:gd name="connsiteX6632" fmla="*/ 133310 w 1973551"/>
                <a:gd name="connsiteY6632" fmla="*/ 1298257 h 2918533"/>
                <a:gd name="connsiteX6633" fmla="*/ 135007 w 1973551"/>
                <a:gd name="connsiteY6633" fmla="*/ 1298257 h 2918533"/>
                <a:gd name="connsiteX6634" fmla="*/ 135724 w 1973551"/>
                <a:gd name="connsiteY6634" fmla="*/ 1298779 h 2918533"/>
                <a:gd name="connsiteX6635" fmla="*/ 135920 w 1973551"/>
                <a:gd name="connsiteY6635" fmla="*/ 1299431 h 2918533"/>
                <a:gd name="connsiteX6636" fmla="*/ 137747 w 1973551"/>
                <a:gd name="connsiteY6636" fmla="*/ 1299953 h 2918533"/>
                <a:gd name="connsiteX6637" fmla="*/ 139052 w 1973551"/>
                <a:gd name="connsiteY6637" fmla="*/ 1301128 h 2918533"/>
                <a:gd name="connsiteX6638" fmla="*/ 139966 w 1973551"/>
                <a:gd name="connsiteY6638" fmla="*/ 1301128 h 2918533"/>
                <a:gd name="connsiteX6639" fmla="*/ 140553 w 1973551"/>
                <a:gd name="connsiteY6639" fmla="*/ 1299953 h 2918533"/>
                <a:gd name="connsiteX6640" fmla="*/ 141662 w 1973551"/>
                <a:gd name="connsiteY6640" fmla="*/ 1299431 h 2918533"/>
                <a:gd name="connsiteX6641" fmla="*/ 144077 w 1973551"/>
                <a:gd name="connsiteY6641" fmla="*/ 1299236 h 2918533"/>
                <a:gd name="connsiteX6642" fmla="*/ 144468 w 1973551"/>
                <a:gd name="connsiteY6642" fmla="*/ 1299888 h 2918533"/>
                <a:gd name="connsiteX6643" fmla="*/ 145578 w 1973551"/>
                <a:gd name="connsiteY6643" fmla="*/ 1299888 h 2918533"/>
                <a:gd name="connsiteX6644" fmla="*/ 145578 w 1973551"/>
                <a:gd name="connsiteY6644" fmla="*/ 1299562 h 2918533"/>
                <a:gd name="connsiteX6645" fmla="*/ 144860 w 1973551"/>
                <a:gd name="connsiteY6645" fmla="*/ 1299236 h 2918533"/>
                <a:gd name="connsiteX6646" fmla="*/ 145251 w 1973551"/>
                <a:gd name="connsiteY6646" fmla="*/ 1298192 h 2918533"/>
                <a:gd name="connsiteX6647" fmla="*/ 146752 w 1973551"/>
                <a:gd name="connsiteY6647" fmla="*/ 1298714 h 2918533"/>
                <a:gd name="connsiteX6648" fmla="*/ 146752 w 1973551"/>
                <a:gd name="connsiteY6648" fmla="*/ 1297670 h 2918533"/>
                <a:gd name="connsiteX6649" fmla="*/ 148057 w 1973551"/>
                <a:gd name="connsiteY6649" fmla="*/ 1298192 h 2918533"/>
                <a:gd name="connsiteX6650" fmla="*/ 148449 w 1973551"/>
                <a:gd name="connsiteY6650" fmla="*/ 1297147 h 2918533"/>
                <a:gd name="connsiteX6651" fmla="*/ 149558 w 1973551"/>
                <a:gd name="connsiteY6651" fmla="*/ 1297147 h 2918533"/>
                <a:gd name="connsiteX6652" fmla="*/ 150145 w 1973551"/>
                <a:gd name="connsiteY6652" fmla="*/ 1296626 h 2918533"/>
                <a:gd name="connsiteX6653" fmla="*/ 150732 w 1973551"/>
                <a:gd name="connsiteY6653" fmla="*/ 1296952 h 2918533"/>
                <a:gd name="connsiteX6654" fmla="*/ 150928 w 1973551"/>
                <a:gd name="connsiteY6654" fmla="*/ 1296299 h 2918533"/>
                <a:gd name="connsiteX6655" fmla="*/ 152233 w 1973551"/>
                <a:gd name="connsiteY6655" fmla="*/ 1296103 h 2918533"/>
                <a:gd name="connsiteX6656" fmla="*/ 152037 w 1973551"/>
                <a:gd name="connsiteY6656" fmla="*/ 1296626 h 2918533"/>
                <a:gd name="connsiteX6657" fmla="*/ 152429 w 1973551"/>
                <a:gd name="connsiteY6657" fmla="*/ 1296626 h 2918533"/>
                <a:gd name="connsiteX6658" fmla="*/ 152625 w 1973551"/>
                <a:gd name="connsiteY6658" fmla="*/ 1297147 h 2918533"/>
                <a:gd name="connsiteX6659" fmla="*/ 151711 w 1973551"/>
                <a:gd name="connsiteY6659" fmla="*/ 1297670 h 2918533"/>
                <a:gd name="connsiteX6660" fmla="*/ 151907 w 1973551"/>
                <a:gd name="connsiteY6660" fmla="*/ 1298192 h 2918533"/>
                <a:gd name="connsiteX6661" fmla="*/ 151189 w 1973551"/>
                <a:gd name="connsiteY6661" fmla="*/ 1298192 h 2918533"/>
                <a:gd name="connsiteX6662" fmla="*/ 150602 w 1973551"/>
                <a:gd name="connsiteY6662" fmla="*/ 1299236 h 2918533"/>
                <a:gd name="connsiteX6663" fmla="*/ 150191 w 1973551"/>
                <a:gd name="connsiteY6663" fmla="*/ 1301654 h 2918533"/>
                <a:gd name="connsiteX6664" fmla="*/ 150145 w 1973551"/>
                <a:gd name="connsiteY6664" fmla="*/ 1301780 h 2918533"/>
                <a:gd name="connsiteX6665" fmla="*/ 150157 w 1973551"/>
                <a:gd name="connsiteY6665" fmla="*/ 1301851 h 2918533"/>
                <a:gd name="connsiteX6666" fmla="*/ 150080 w 1973551"/>
                <a:gd name="connsiteY6666" fmla="*/ 1302302 h 2918533"/>
                <a:gd name="connsiteX6667" fmla="*/ 149362 w 1973551"/>
                <a:gd name="connsiteY6667" fmla="*/ 1302107 h 2918533"/>
                <a:gd name="connsiteX6668" fmla="*/ 149166 w 1973551"/>
                <a:gd name="connsiteY6668" fmla="*/ 1302629 h 2918533"/>
                <a:gd name="connsiteX6669" fmla="*/ 149558 w 1973551"/>
                <a:gd name="connsiteY6669" fmla="*/ 1302629 h 2918533"/>
                <a:gd name="connsiteX6670" fmla="*/ 149558 w 1973551"/>
                <a:gd name="connsiteY6670" fmla="*/ 1302955 h 2918533"/>
                <a:gd name="connsiteX6671" fmla="*/ 148971 w 1973551"/>
                <a:gd name="connsiteY6671" fmla="*/ 1303151 h 2918533"/>
                <a:gd name="connsiteX6672" fmla="*/ 148971 w 1973551"/>
                <a:gd name="connsiteY6672" fmla="*/ 1303477 h 2918533"/>
                <a:gd name="connsiteX6673" fmla="*/ 147861 w 1973551"/>
                <a:gd name="connsiteY6673" fmla="*/ 1303281 h 2918533"/>
                <a:gd name="connsiteX6674" fmla="*/ 147144 w 1973551"/>
                <a:gd name="connsiteY6674" fmla="*/ 1304325 h 2918533"/>
                <a:gd name="connsiteX6675" fmla="*/ 147144 w 1973551"/>
                <a:gd name="connsiteY6675" fmla="*/ 1304847 h 2918533"/>
                <a:gd name="connsiteX6676" fmla="*/ 147731 w 1973551"/>
                <a:gd name="connsiteY6676" fmla="*/ 1305369 h 2918533"/>
                <a:gd name="connsiteX6677" fmla="*/ 147535 w 1973551"/>
                <a:gd name="connsiteY6677" fmla="*/ 1305891 h 2918533"/>
                <a:gd name="connsiteX6678" fmla="*/ 146817 w 1973551"/>
                <a:gd name="connsiteY6678" fmla="*/ 1306087 h 2918533"/>
                <a:gd name="connsiteX6679" fmla="*/ 145708 w 1973551"/>
                <a:gd name="connsiteY6679" fmla="*/ 1305565 h 2918533"/>
                <a:gd name="connsiteX6680" fmla="*/ 145512 w 1973551"/>
                <a:gd name="connsiteY6680" fmla="*/ 1306218 h 2918533"/>
                <a:gd name="connsiteX6681" fmla="*/ 143098 w 1973551"/>
                <a:gd name="connsiteY6681" fmla="*/ 1306413 h 2918533"/>
                <a:gd name="connsiteX6682" fmla="*/ 142380 w 1973551"/>
                <a:gd name="connsiteY6682" fmla="*/ 1307588 h 2918533"/>
                <a:gd name="connsiteX6683" fmla="*/ 140684 w 1973551"/>
                <a:gd name="connsiteY6683" fmla="*/ 1307914 h 2918533"/>
                <a:gd name="connsiteX6684" fmla="*/ 140488 w 1973551"/>
                <a:gd name="connsiteY6684" fmla="*/ 1308762 h 2918533"/>
                <a:gd name="connsiteX6685" fmla="*/ 138987 w 1973551"/>
                <a:gd name="connsiteY6685" fmla="*/ 1309806 h 2918533"/>
                <a:gd name="connsiteX6686" fmla="*/ 136181 w 1973551"/>
                <a:gd name="connsiteY6686" fmla="*/ 1307914 h 2918533"/>
                <a:gd name="connsiteX6687" fmla="*/ 135986 w 1973551"/>
                <a:gd name="connsiteY6687" fmla="*/ 1308632 h 2918533"/>
                <a:gd name="connsiteX6688" fmla="*/ 136181 w 1973551"/>
                <a:gd name="connsiteY6688" fmla="*/ 1309806 h 2918533"/>
                <a:gd name="connsiteX6689" fmla="*/ 136769 w 1973551"/>
                <a:gd name="connsiteY6689" fmla="*/ 1310002 h 2918533"/>
                <a:gd name="connsiteX6690" fmla="*/ 136573 w 1973551"/>
                <a:gd name="connsiteY6690" fmla="*/ 1310655 h 2918533"/>
                <a:gd name="connsiteX6691" fmla="*/ 134746 w 1973551"/>
                <a:gd name="connsiteY6691" fmla="*/ 1310655 h 2918533"/>
                <a:gd name="connsiteX6692" fmla="*/ 134224 w 1973551"/>
                <a:gd name="connsiteY6692" fmla="*/ 1310133 h 2918533"/>
                <a:gd name="connsiteX6693" fmla="*/ 133310 w 1973551"/>
                <a:gd name="connsiteY6693" fmla="*/ 1310133 h 2918533"/>
                <a:gd name="connsiteX6694" fmla="*/ 132919 w 1973551"/>
                <a:gd name="connsiteY6694" fmla="*/ 1309806 h 2918533"/>
                <a:gd name="connsiteX6695" fmla="*/ 133310 w 1973551"/>
                <a:gd name="connsiteY6695" fmla="*/ 1307914 h 2918533"/>
                <a:gd name="connsiteX6696" fmla="*/ 132723 w 1973551"/>
                <a:gd name="connsiteY6696" fmla="*/ 1307196 h 2918533"/>
                <a:gd name="connsiteX6697" fmla="*/ 132005 w 1973551"/>
                <a:gd name="connsiteY6697" fmla="*/ 1307523 h 2918533"/>
                <a:gd name="connsiteX6698" fmla="*/ 130896 w 1973551"/>
                <a:gd name="connsiteY6698" fmla="*/ 1307327 h 2918533"/>
                <a:gd name="connsiteX6699" fmla="*/ 127568 w 1973551"/>
                <a:gd name="connsiteY6699" fmla="*/ 1305239 h 2918533"/>
                <a:gd name="connsiteX6700" fmla="*/ 126654 w 1973551"/>
                <a:gd name="connsiteY6700" fmla="*/ 1304064 h 2918533"/>
                <a:gd name="connsiteX6701" fmla="*/ 126067 w 1973551"/>
                <a:gd name="connsiteY6701" fmla="*/ 1304391 h 2918533"/>
                <a:gd name="connsiteX6702" fmla="*/ 127176 w 1973551"/>
                <a:gd name="connsiteY6702" fmla="*/ 1305239 h 2918533"/>
                <a:gd name="connsiteX6703" fmla="*/ 127176 w 1973551"/>
                <a:gd name="connsiteY6703" fmla="*/ 1305957 h 2918533"/>
                <a:gd name="connsiteX6704" fmla="*/ 129199 w 1973551"/>
                <a:gd name="connsiteY6704" fmla="*/ 1306674 h 2918533"/>
                <a:gd name="connsiteX6705" fmla="*/ 130113 w 1973551"/>
                <a:gd name="connsiteY6705" fmla="*/ 1307718 h 2918533"/>
                <a:gd name="connsiteX6706" fmla="*/ 131418 w 1973551"/>
                <a:gd name="connsiteY6706" fmla="*/ 1307914 h 2918533"/>
                <a:gd name="connsiteX6707" fmla="*/ 131418 w 1973551"/>
                <a:gd name="connsiteY6707" fmla="*/ 1308632 h 2918533"/>
                <a:gd name="connsiteX6708" fmla="*/ 132331 w 1973551"/>
                <a:gd name="connsiteY6708" fmla="*/ 1309154 h 2918533"/>
                <a:gd name="connsiteX6709" fmla="*/ 132331 w 1973551"/>
                <a:gd name="connsiteY6709" fmla="*/ 1309872 h 2918533"/>
                <a:gd name="connsiteX6710" fmla="*/ 132919 w 1973551"/>
                <a:gd name="connsiteY6710" fmla="*/ 1310589 h 2918533"/>
                <a:gd name="connsiteX6711" fmla="*/ 134615 w 1973551"/>
                <a:gd name="connsiteY6711" fmla="*/ 1311111 h 2918533"/>
                <a:gd name="connsiteX6712" fmla="*/ 134028 w 1973551"/>
                <a:gd name="connsiteY6712" fmla="*/ 1312156 h 2918533"/>
                <a:gd name="connsiteX6713" fmla="*/ 134028 w 1973551"/>
                <a:gd name="connsiteY6713" fmla="*/ 1312677 h 2918533"/>
                <a:gd name="connsiteX6714" fmla="*/ 134615 w 1973551"/>
                <a:gd name="connsiteY6714" fmla="*/ 1313004 h 2918533"/>
                <a:gd name="connsiteX6715" fmla="*/ 138335 w 1973551"/>
                <a:gd name="connsiteY6715" fmla="*/ 1311829 h 2918533"/>
                <a:gd name="connsiteX6716" fmla="*/ 139444 w 1973551"/>
                <a:gd name="connsiteY6716" fmla="*/ 1312547 h 2918533"/>
                <a:gd name="connsiteX6717" fmla="*/ 139835 w 1973551"/>
                <a:gd name="connsiteY6717" fmla="*/ 1313917 h 2918533"/>
                <a:gd name="connsiteX6718" fmla="*/ 140357 w 1973551"/>
                <a:gd name="connsiteY6718" fmla="*/ 1313917 h 2918533"/>
                <a:gd name="connsiteX6719" fmla="*/ 140553 w 1973551"/>
                <a:gd name="connsiteY6719" fmla="*/ 1313395 h 2918533"/>
                <a:gd name="connsiteX6720" fmla="*/ 140749 w 1973551"/>
                <a:gd name="connsiteY6720" fmla="*/ 1313722 h 2918533"/>
                <a:gd name="connsiteX6721" fmla="*/ 141467 w 1973551"/>
                <a:gd name="connsiteY6721" fmla="*/ 1313526 h 2918533"/>
                <a:gd name="connsiteX6722" fmla="*/ 142054 w 1973551"/>
                <a:gd name="connsiteY6722" fmla="*/ 1312677 h 2918533"/>
                <a:gd name="connsiteX6723" fmla="*/ 142054 w 1973551"/>
                <a:gd name="connsiteY6723" fmla="*/ 1311829 h 2918533"/>
                <a:gd name="connsiteX6724" fmla="*/ 141662 w 1973551"/>
                <a:gd name="connsiteY6724" fmla="*/ 1311503 h 2918533"/>
                <a:gd name="connsiteX6725" fmla="*/ 141271 w 1973551"/>
                <a:gd name="connsiteY6725" fmla="*/ 1311503 h 2918533"/>
                <a:gd name="connsiteX6726" fmla="*/ 141075 w 1973551"/>
                <a:gd name="connsiteY6726" fmla="*/ 1312025 h 2918533"/>
                <a:gd name="connsiteX6727" fmla="*/ 140162 w 1973551"/>
                <a:gd name="connsiteY6727" fmla="*/ 1311699 h 2918533"/>
                <a:gd name="connsiteX6728" fmla="*/ 139248 w 1973551"/>
                <a:gd name="connsiteY6728" fmla="*/ 1312025 h 2918533"/>
                <a:gd name="connsiteX6729" fmla="*/ 138857 w 1973551"/>
                <a:gd name="connsiteY6729" fmla="*/ 1311503 h 2918533"/>
                <a:gd name="connsiteX6730" fmla="*/ 139966 w 1973551"/>
                <a:gd name="connsiteY6730" fmla="*/ 1310329 h 2918533"/>
                <a:gd name="connsiteX6731" fmla="*/ 141467 w 1973551"/>
                <a:gd name="connsiteY6731" fmla="*/ 1310133 h 2918533"/>
                <a:gd name="connsiteX6732" fmla="*/ 142380 w 1973551"/>
                <a:gd name="connsiteY6732" fmla="*/ 1309415 h 2918533"/>
                <a:gd name="connsiteX6733" fmla="*/ 143881 w 1973551"/>
                <a:gd name="connsiteY6733" fmla="*/ 1309611 h 2918533"/>
                <a:gd name="connsiteX6734" fmla="*/ 143685 w 1973551"/>
                <a:gd name="connsiteY6734" fmla="*/ 1311829 h 2918533"/>
                <a:gd name="connsiteX6735" fmla="*/ 144599 w 1973551"/>
                <a:gd name="connsiteY6735" fmla="*/ 1312351 h 2918533"/>
                <a:gd name="connsiteX6736" fmla="*/ 144403 w 1973551"/>
                <a:gd name="connsiteY6736" fmla="*/ 1313200 h 2918533"/>
                <a:gd name="connsiteX6737" fmla="*/ 142902 w 1973551"/>
                <a:gd name="connsiteY6737" fmla="*/ 1313200 h 2918533"/>
                <a:gd name="connsiteX6738" fmla="*/ 142511 w 1973551"/>
                <a:gd name="connsiteY6738" fmla="*/ 1313852 h 2918533"/>
                <a:gd name="connsiteX6739" fmla="*/ 142511 w 1973551"/>
                <a:gd name="connsiteY6739" fmla="*/ 1314700 h 2918533"/>
                <a:gd name="connsiteX6740" fmla="*/ 143424 w 1973551"/>
                <a:gd name="connsiteY6740" fmla="*/ 1314896 h 2918533"/>
                <a:gd name="connsiteX6741" fmla="*/ 143816 w 1973551"/>
                <a:gd name="connsiteY6741" fmla="*/ 1315418 h 2918533"/>
                <a:gd name="connsiteX6742" fmla="*/ 144729 w 1973551"/>
                <a:gd name="connsiteY6742" fmla="*/ 1315092 h 2918533"/>
                <a:gd name="connsiteX6743" fmla="*/ 145447 w 1973551"/>
                <a:gd name="connsiteY6743" fmla="*/ 1312351 h 2918533"/>
                <a:gd name="connsiteX6744" fmla="*/ 146556 w 1973551"/>
                <a:gd name="connsiteY6744" fmla="*/ 1312873 h 2918533"/>
                <a:gd name="connsiteX6745" fmla="*/ 148971 w 1973551"/>
                <a:gd name="connsiteY6745" fmla="*/ 1312873 h 2918533"/>
                <a:gd name="connsiteX6746" fmla="*/ 148775 w 1973551"/>
                <a:gd name="connsiteY6746" fmla="*/ 1313722 h 2918533"/>
                <a:gd name="connsiteX6747" fmla="*/ 150080 w 1973551"/>
                <a:gd name="connsiteY6747" fmla="*/ 1314439 h 2918533"/>
                <a:gd name="connsiteX6748" fmla="*/ 151189 w 1973551"/>
                <a:gd name="connsiteY6748" fmla="*/ 1315614 h 2918533"/>
                <a:gd name="connsiteX6749" fmla="*/ 151189 w 1973551"/>
                <a:gd name="connsiteY6749" fmla="*/ 1315940 h 2918533"/>
                <a:gd name="connsiteX6750" fmla="*/ 150276 w 1973551"/>
                <a:gd name="connsiteY6750" fmla="*/ 1315744 h 2918533"/>
                <a:gd name="connsiteX6751" fmla="*/ 150080 w 1973551"/>
                <a:gd name="connsiteY6751" fmla="*/ 1316071 h 2918533"/>
                <a:gd name="connsiteX6752" fmla="*/ 148971 w 1973551"/>
                <a:gd name="connsiteY6752" fmla="*/ 1316071 h 2918533"/>
                <a:gd name="connsiteX6753" fmla="*/ 150080 w 1973551"/>
                <a:gd name="connsiteY6753" fmla="*/ 1316723 h 2918533"/>
                <a:gd name="connsiteX6754" fmla="*/ 149688 w 1973551"/>
                <a:gd name="connsiteY6754" fmla="*/ 1317049 h 2918533"/>
                <a:gd name="connsiteX6755" fmla="*/ 149688 w 1973551"/>
                <a:gd name="connsiteY6755" fmla="*/ 1317898 h 2918533"/>
                <a:gd name="connsiteX6756" fmla="*/ 149297 w 1973551"/>
                <a:gd name="connsiteY6756" fmla="*/ 1318094 h 2918533"/>
                <a:gd name="connsiteX6757" fmla="*/ 149297 w 1973551"/>
                <a:gd name="connsiteY6757" fmla="*/ 1319268 h 2918533"/>
                <a:gd name="connsiteX6758" fmla="*/ 149884 w 1973551"/>
                <a:gd name="connsiteY6758" fmla="*/ 1319464 h 2918533"/>
                <a:gd name="connsiteX6759" fmla="*/ 149884 w 1973551"/>
                <a:gd name="connsiteY6759" fmla="*/ 1319986 h 2918533"/>
                <a:gd name="connsiteX6760" fmla="*/ 150993 w 1973551"/>
                <a:gd name="connsiteY6760" fmla="*/ 1320834 h 2918533"/>
                <a:gd name="connsiteX6761" fmla="*/ 150602 w 1973551"/>
                <a:gd name="connsiteY6761" fmla="*/ 1322726 h 2918533"/>
                <a:gd name="connsiteX6762" fmla="*/ 150602 w 1973551"/>
                <a:gd name="connsiteY6762" fmla="*/ 1325467 h 2918533"/>
                <a:gd name="connsiteX6763" fmla="*/ 150993 w 1973551"/>
                <a:gd name="connsiteY6763" fmla="*/ 1326119 h 2918533"/>
                <a:gd name="connsiteX6764" fmla="*/ 151581 w 1973551"/>
                <a:gd name="connsiteY6764" fmla="*/ 1326315 h 2918533"/>
                <a:gd name="connsiteX6765" fmla="*/ 151777 w 1973551"/>
                <a:gd name="connsiteY6765" fmla="*/ 1325663 h 2918533"/>
                <a:gd name="connsiteX6766" fmla="*/ 152364 w 1973551"/>
                <a:gd name="connsiteY6766" fmla="*/ 1325336 h 2918533"/>
                <a:gd name="connsiteX6767" fmla="*/ 153865 w 1973551"/>
                <a:gd name="connsiteY6767" fmla="*/ 1325532 h 2918533"/>
                <a:gd name="connsiteX6768" fmla="*/ 154582 w 1973551"/>
                <a:gd name="connsiteY6768" fmla="*/ 1325010 h 2918533"/>
                <a:gd name="connsiteX6769" fmla="*/ 154974 w 1973551"/>
                <a:gd name="connsiteY6769" fmla="*/ 1324162 h 2918533"/>
                <a:gd name="connsiteX6770" fmla="*/ 156279 w 1973551"/>
                <a:gd name="connsiteY6770" fmla="*/ 1324162 h 2918533"/>
                <a:gd name="connsiteX6771" fmla="*/ 156279 w 1973551"/>
                <a:gd name="connsiteY6771" fmla="*/ 1324488 h 2918533"/>
                <a:gd name="connsiteX6772" fmla="*/ 156670 w 1973551"/>
                <a:gd name="connsiteY6772" fmla="*/ 1324488 h 2918533"/>
                <a:gd name="connsiteX6773" fmla="*/ 157062 w 1973551"/>
                <a:gd name="connsiteY6773" fmla="*/ 1323770 h 2918533"/>
                <a:gd name="connsiteX6774" fmla="*/ 158367 w 1973551"/>
                <a:gd name="connsiteY6774" fmla="*/ 1323966 h 2918533"/>
                <a:gd name="connsiteX6775" fmla="*/ 159085 w 1973551"/>
                <a:gd name="connsiteY6775" fmla="*/ 1325663 h 2918533"/>
                <a:gd name="connsiteX6776" fmla="*/ 159280 w 1973551"/>
                <a:gd name="connsiteY6776" fmla="*/ 1327359 h 2918533"/>
                <a:gd name="connsiteX6777" fmla="*/ 159998 w 1973551"/>
                <a:gd name="connsiteY6777" fmla="*/ 1328534 h 2918533"/>
                <a:gd name="connsiteX6778" fmla="*/ 159607 w 1973551"/>
                <a:gd name="connsiteY6778" fmla="*/ 1329382 h 2918533"/>
                <a:gd name="connsiteX6779" fmla="*/ 158889 w 1973551"/>
                <a:gd name="connsiteY6779" fmla="*/ 1329186 h 2918533"/>
                <a:gd name="connsiteX6780" fmla="*/ 158302 w 1973551"/>
                <a:gd name="connsiteY6780" fmla="*/ 1330230 h 2918533"/>
                <a:gd name="connsiteX6781" fmla="*/ 157388 w 1973551"/>
                <a:gd name="connsiteY6781" fmla="*/ 1330035 h 2918533"/>
                <a:gd name="connsiteX6782" fmla="*/ 157192 w 1973551"/>
                <a:gd name="connsiteY6782" fmla="*/ 1331079 h 2918533"/>
                <a:gd name="connsiteX6783" fmla="*/ 156475 w 1973551"/>
                <a:gd name="connsiteY6783" fmla="*/ 1331079 h 2918533"/>
                <a:gd name="connsiteX6784" fmla="*/ 156475 w 1973551"/>
                <a:gd name="connsiteY6784" fmla="*/ 1332449 h 2918533"/>
                <a:gd name="connsiteX6785" fmla="*/ 157780 w 1973551"/>
                <a:gd name="connsiteY6785" fmla="*/ 1332971 h 2918533"/>
                <a:gd name="connsiteX6786" fmla="*/ 158171 w 1973551"/>
                <a:gd name="connsiteY6786" fmla="*/ 1333689 h 2918533"/>
                <a:gd name="connsiteX6787" fmla="*/ 157258 w 1973551"/>
                <a:gd name="connsiteY6787" fmla="*/ 1334015 h 2918533"/>
                <a:gd name="connsiteX6788" fmla="*/ 157649 w 1973551"/>
                <a:gd name="connsiteY6788" fmla="*/ 1334341 h 2918533"/>
                <a:gd name="connsiteX6789" fmla="*/ 157258 w 1973551"/>
                <a:gd name="connsiteY6789" fmla="*/ 1335907 h 2918533"/>
                <a:gd name="connsiteX6790" fmla="*/ 156866 w 1973551"/>
                <a:gd name="connsiteY6790" fmla="*/ 1335907 h 2918533"/>
                <a:gd name="connsiteX6791" fmla="*/ 157258 w 1973551"/>
                <a:gd name="connsiteY6791" fmla="*/ 1337473 h 2918533"/>
                <a:gd name="connsiteX6792" fmla="*/ 156344 w 1973551"/>
                <a:gd name="connsiteY6792" fmla="*/ 1338648 h 2918533"/>
                <a:gd name="connsiteX6793" fmla="*/ 156148 w 1973551"/>
                <a:gd name="connsiteY6793" fmla="*/ 1340018 h 2918533"/>
                <a:gd name="connsiteX6794" fmla="*/ 155431 w 1973551"/>
                <a:gd name="connsiteY6794" fmla="*/ 1340344 h 2918533"/>
                <a:gd name="connsiteX6795" fmla="*/ 154713 w 1973551"/>
                <a:gd name="connsiteY6795" fmla="*/ 1339692 h 2918533"/>
                <a:gd name="connsiteX6796" fmla="*/ 154126 w 1973551"/>
                <a:gd name="connsiteY6796" fmla="*/ 1339692 h 2918533"/>
                <a:gd name="connsiteX6797" fmla="*/ 153930 w 1973551"/>
                <a:gd name="connsiteY6797" fmla="*/ 1340866 h 2918533"/>
                <a:gd name="connsiteX6798" fmla="*/ 152755 w 1973551"/>
                <a:gd name="connsiteY6798" fmla="*/ 1341193 h 2918533"/>
                <a:gd name="connsiteX6799" fmla="*/ 151450 w 1973551"/>
                <a:gd name="connsiteY6799" fmla="*/ 1340866 h 2918533"/>
                <a:gd name="connsiteX6800" fmla="*/ 150732 w 1973551"/>
                <a:gd name="connsiteY6800" fmla="*/ 1341388 h 2918533"/>
                <a:gd name="connsiteX6801" fmla="*/ 149232 w 1973551"/>
                <a:gd name="connsiteY6801" fmla="*/ 1340214 h 2918533"/>
                <a:gd name="connsiteX6802" fmla="*/ 148644 w 1973551"/>
                <a:gd name="connsiteY6802" fmla="*/ 1339170 h 2918533"/>
                <a:gd name="connsiteX6803" fmla="*/ 148253 w 1973551"/>
                <a:gd name="connsiteY6803" fmla="*/ 1339170 h 2918533"/>
                <a:gd name="connsiteX6804" fmla="*/ 147861 w 1973551"/>
                <a:gd name="connsiteY6804" fmla="*/ 1339888 h 2918533"/>
                <a:gd name="connsiteX6805" fmla="*/ 147861 w 1973551"/>
                <a:gd name="connsiteY6805" fmla="*/ 1341584 h 2918533"/>
                <a:gd name="connsiteX6806" fmla="*/ 146752 w 1973551"/>
                <a:gd name="connsiteY6806" fmla="*/ 1341911 h 2918533"/>
                <a:gd name="connsiteX6807" fmla="*/ 147339 w 1973551"/>
                <a:gd name="connsiteY6807" fmla="*/ 1342628 h 2918533"/>
                <a:gd name="connsiteX6808" fmla="*/ 146948 w 1973551"/>
                <a:gd name="connsiteY6808" fmla="*/ 1343803 h 2918533"/>
                <a:gd name="connsiteX6809" fmla="*/ 146034 w 1973551"/>
                <a:gd name="connsiteY6809" fmla="*/ 1344977 h 2918533"/>
                <a:gd name="connsiteX6810" fmla="*/ 145643 w 1973551"/>
                <a:gd name="connsiteY6810" fmla="*/ 1344651 h 2918533"/>
                <a:gd name="connsiteX6811" fmla="*/ 144729 w 1973551"/>
                <a:gd name="connsiteY6811" fmla="*/ 1344847 h 2918533"/>
                <a:gd name="connsiteX6812" fmla="*/ 145447 w 1973551"/>
                <a:gd name="connsiteY6812" fmla="*/ 1345695 h 2918533"/>
                <a:gd name="connsiteX6813" fmla="*/ 145447 w 1973551"/>
                <a:gd name="connsiteY6813" fmla="*/ 1346217 h 2918533"/>
                <a:gd name="connsiteX6814" fmla="*/ 144338 w 1973551"/>
                <a:gd name="connsiteY6814" fmla="*/ 1346217 h 2918533"/>
                <a:gd name="connsiteX6815" fmla="*/ 144338 w 1973551"/>
                <a:gd name="connsiteY6815" fmla="*/ 1347392 h 2918533"/>
                <a:gd name="connsiteX6816" fmla="*/ 143750 w 1973551"/>
                <a:gd name="connsiteY6816" fmla="*/ 1348240 h 2918533"/>
                <a:gd name="connsiteX6817" fmla="*/ 141532 w 1973551"/>
                <a:gd name="connsiteY6817" fmla="*/ 1349806 h 2918533"/>
                <a:gd name="connsiteX6818" fmla="*/ 141532 w 1973551"/>
                <a:gd name="connsiteY6818" fmla="*/ 1351372 h 2918533"/>
                <a:gd name="connsiteX6819" fmla="*/ 139509 w 1973551"/>
                <a:gd name="connsiteY6819" fmla="*/ 1352416 h 2918533"/>
                <a:gd name="connsiteX6820" fmla="*/ 139705 w 1973551"/>
                <a:gd name="connsiteY6820" fmla="*/ 1353134 h 2918533"/>
                <a:gd name="connsiteX6821" fmla="*/ 143033 w 1973551"/>
                <a:gd name="connsiteY6821" fmla="*/ 1354504 h 2918533"/>
                <a:gd name="connsiteX6822" fmla="*/ 143228 w 1973551"/>
                <a:gd name="connsiteY6822" fmla="*/ 1355548 h 2918533"/>
                <a:gd name="connsiteX6823" fmla="*/ 141923 w 1973551"/>
                <a:gd name="connsiteY6823" fmla="*/ 1355548 h 2918533"/>
                <a:gd name="connsiteX6824" fmla="*/ 141532 w 1973551"/>
                <a:gd name="connsiteY6824" fmla="*/ 1355026 h 2918533"/>
                <a:gd name="connsiteX6825" fmla="*/ 140814 w 1973551"/>
                <a:gd name="connsiteY6825" fmla="*/ 1355026 h 2918533"/>
                <a:gd name="connsiteX6826" fmla="*/ 140814 w 1973551"/>
                <a:gd name="connsiteY6826" fmla="*/ 1355874 h 2918533"/>
                <a:gd name="connsiteX6827" fmla="*/ 141532 w 1973551"/>
                <a:gd name="connsiteY6827" fmla="*/ 1356723 h 2918533"/>
                <a:gd name="connsiteX6828" fmla="*/ 142641 w 1973551"/>
                <a:gd name="connsiteY6828" fmla="*/ 1359985 h 2918533"/>
                <a:gd name="connsiteX6829" fmla="*/ 140814 w 1973551"/>
                <a:gd name="connsiteY6829" fmla="*/ 1360507 h 2918533"/>
                <a:gd name="connsiteX6830" fmla="*/ 139118 w 1973551"/>
                <a:gd name="connsiteY6830" fmla="*/ 1361682 h 2918533"/>
                <a:gd name="connsiteX6831" fmla="*/ 139118 w 1973551"/>
                <a:gd name="connsiteY6831" fmla="*/ 1362204 h 2918533"/>
                <a:gd name="connsiteX6832" fmla="*/ 138204 w 1973551"/>
                <a:gd name="connsiteY6832" fmla="*/ 1362530 h 2918533"/>
                <a:gd name="connsiteX6833" fmla="*/ 138400 w 1973551"/>
                <a:gd name="connsiteY6833" fmla="*/ 1362856 h 2918533"/>
                <a:gd name="connsiteX6834" fmla="*/ 138008 w 1973551"/>
                <a:gd name="connsiteY6834" fmla="*/ 1363509 h 2918533"/>
                <a:gd name="connsiteX6835" fmla="*/ 138400 w 1973551"/>
                <a:gd name="connsiteY6835" fmla="*/ 1364031 h 2918533"/>
                <a:gd name="connsiteX6836" fmla="*/ 137813 w 1973551"/>
                <a:gd name="connsiteY6836" fmla="*/ 1365075 h 2918533"/>
                <a:gd name="connsiteX6837" fmla="*/ 137291 w 1973551"/>
                <a:gd name="connsiteY6837" fmla="*/ 1365271 h 2918533"/>
                <a:gd name="connsiteX6838" fmla="*/ 137486 w 1973551"/>
                <a:gd name="connsiteY6838" fmla="*/ 1366837 h 2918533"/>
                <a:gd name="connsiteX6839" fmla="*/ 138074 w 1973551"/>
                <a:gd name="connsiteY6839" fmla="*/ 1367033 h 2918533"/>
                <a:gd name="connsiteX6840" fmla="*/ 138465 w 1973551"/>
                <a:gd name="connsiteY6840" fmla="*/ 1366511 h 2918533"/>
                <a:gd name="connsiteX6841" fmla="*/ 139052 w 1973551"/>
                <a:gd name="connsiteY6841" fmla="*/ 1367685 h 2918533"/>
                <a:gd name="connsiteX6842" fmla="*/ 137943 w 1973551"/>
                <a:gd name="connsiteY6842" fmla="*/ 1368011 h 2918533"/>
                <a:gd name="connsiteX6843" fmla="*/ 137421 w 1973551"/>
                <a:gd name="connsiteY6843" fmla="*/ 1368664 h 2918533"/>
                <a:gd name="connsiteX6844" fmla="*/ 136507 w 1973551"/>
                <a:gd name="connsiteY6844" fmla="*/ 1368664 h 2918533"/>
                <a:gd name="connsiteX6845" fmla="*/ 136507 w 1973551"/>
                <a:gd name="connsiteY6845" fmla="*/ 1369512 h 2918533"/>
                <a:gd name="connsiteX6846" fmla="*/ 137617 w 1973551"/>
                <a:gd name="connsiteY6846" fmla="*/ 1371927 h 2918533"/>
                <a:gd name="connsiteX6847" fmla="*/ 137029 w 1973551"/>
                <a:gd name="connsiteY6847" fmla="*/ 1372579 h 2918533"/>
                <a:gd name="connsiteX6848" fmla="*/ 137225 w 1973551"/>
                <a:gd name="connsiteY6848" fmla="*/ 1374145 h 2918533"/>
                <a:gd name="connsiteX6849" fmla="*/ 136116 w 1973551"/>
                <a:gd name="connsiteY6849" fmla="*/ 1374341 h 2918533"/>
                <a:gd name="connsiteX6850" fmla="*/ 135398 w 1973551"/>
                <a:gd name="connsiteY6850" fmla="*/ 1374014 h 2918533"/>
                <a:gd name="connsiteX6851" fmla="*/ 134680 w 1973551"/>
                <a:gd name="connsiteY6851" fmla="*/ 1374863 h 2918533"/>
                <a:gd name="connsiteX6852" fmla="*/ 133571 w 1973551"/>
                <a:gd name="connsiteY6852" fmla="*/ 1375059 h 2918533"/>
                <a:gd name="connsiteX6853" fmla="*/ 133180 w 1973551"/>
                <a:gd name="connsiteY6853" fmla="*/ 1375581 h 2918533"/>
                <a:gd name="connsiteX6854" fmla="*/ 132462 w 1973551"/>
                <a:gd name="connsiteY6854" fmla="*/ 1375581 h 2918533"/>
                <a:gd name="connsiteX6855" fmla="*/ 131548 w 1973551"/>
                <a:gd name="connsiteY6855" fmla="*/ 1374928 h 2918533"/>
                <a:gd name="connsiteX6856" fmla="*/ 130961 w 1973551"/>
                <a:gd name="connsiteY6856" fmla="*/ 1375124 h 2918533"/>
                <a:gd name="connsiteX6857" fmla="*/ 130570 w 1973551"/>
                <a:gd name="connsiteY6857" fmla="*/ 1374928 h 2918533"/>
                <a:gd name="connsiteX6858" fmla="*/ 130570 w 1973551"/>
                <a:gd name="connsiteY6858" fmla="*/ 1374406 h 2918533"/>
                <a:gd name="connsiteX6859" fmla="*/ 129982 w 1973551"/>
                <a:gd name="connsiteY6859" fmla="*/ 1374406 h 2918533"/>
                <a:gd name="connsiteX6860" fmla="*/ 129264 w 1973551"/>
                <a:gd name="connsiteY6860" fmla="*/ 1375450 h 2918533"/>
                <a:gd name="connsiteX6861" fmla="*/ 129852 w 1973551"/>
                <a:gd name="connsiteY6861" fmla="*/ 1376298 h 2918533"/>
                <a:gd name="connsiteX6862" fmla="*/ 129264 w 1973551"/>
                <a:gd name="connsiteY6862" fmla="*/ 1376625 h 2918533"/>
                <a:gd name="connsiteX6863" fmla="*/ 128351 w 1973551"/>
                <a:gd name="connsiteY6863" fmla="*/ 1376103 h 2918533"/>
                <a:gd name="connsiteX6864" fmla="*/ 127437 w 1973551"/>
                <a:gd name="connsiteY6864" fmla="*/ 1376103 h 2918533"/>
                <a:gd name="connsiteX6865" fmla="*/ 125741 w 1973551"/>
                <a:gd name="connsiteY6865" fmla="*/ 1374732 h 2918533"/>
                <a:gd name="connsiteX6866" fmla="*/ 123131 w 1973551"/>
                <a:gd name="connsiteY6866" fmla="*/ 1374537 h 2918533"/>
                <a:gd name="connsiteX6867" fmla="*/ 121826 w 1973551"/>
                <a:gd name="connsiteY6867" fmla="*/ 1373688 h 2918533"/>
                <a:gd name="connsiteX6868" fmla="*/ 121826 w 1973551"/>
                <a:gd name="connsiteY6868" fmla="*/ 1371665 h 2918533"/>
                <a:gd name="connsiteX6869" fmla="*/ 122739 w 1973551"/>
                <a:gd name="connsiteY6869" fmla="*/ 1371665 h 2918533"/>
                <a:gd name="connsiteX6870" fmla="*/ 122935 w 1973551"/>
                <a:gd name="connsiteY6870" fmla="*/ 1372318 h 2918533"/>
                <a:gd name="connsiteX6871" fmla="*/ 123653 w 1973551"/>
                <a:gd name="connsiteY6871" fmla="*/ 1371992 h 2918533"/>
                <a:gd name="connsiteX6872" fmla="*/ 123653 w 1973551"/>
                <a:gd name="connsiteY6872" fmla="*/ 1371470 h 2918533"/>
                <a:gd name="connsiteX6873" fmla="*/ 122348 w 1973551"/>
                <a:gd name="connsiteY6873" fmla="*/ 1370426 h 2918533"/>
                <a:gd name="connsiteX6874" fmla="*/ 122152 w 1973551"/>
                <a:gd name="connsiteY6874" fmla="*/ 1369382 h 2918533"/>
                <a:gd name="connsiteX6875" fmla="*/ 122544 w 1973551"/>
                <a:gd name="connsiteY6875" fmla="*/ 1368533 h 2918533"/>
                <a:gd name="connsiteX6876" fmla="*/ 122152 w 1973551"/>
                <a:gd name="connsiteY6876" fmla="*/ 1368207 h 2918533"/>
                <a:gd name="connsiteX6877" fmla="*/ 121043 w 1973551"/>
                <a:gd name="connsiteY6877" fmla="*/ 1368860 h 2918533"/>
                <a:gd name="connsiteX6878" fmla="*/ 121434 w 1973551"/>
                <a:gd name="connsiteY6878" fmla="*/ 1369512 h 2918533"/>
                <a:gd name="connsiteX6879" fmla="*/ 121238 w 1973551"/>
                <a:gd name="connsiteY6879" fmla="*/ 1370360 h 2918533"/>
                <a:gd name="connsiteX6880" fmla="*/ 119933 w 1973551"/>
                <a:gd name="connsiteY6880" fmla="*/ 1369838 h 2918533"/>
                <a:gd name="connsiteX6881" fmla="*/ 119542 w 1973551"/>
                <a:gd name="connsiteY6881" fmla="*/ 1368272 h 2918533"/>
                <a:gd name="connsiteX6882" fmla="*/ 118824 w 1973551"/>
                <a:gd name="connsiteY6882" fmla="*/ 1368272 h 2918533"/>
                <a:gd name="connsiteX6883" fmla="*/ 117128 w 1973551"/>
                <a:gd name="connsiteY6883" fmla="*/ 1368599 h 2918533"/>
                <a:gd name="connsiteX6884" fmla="*/ 116932 w 1973551"/>
                <a:gd name="connsiteY6884" fmla="*/ 1370687 h 2918533"/>
                <a:gd name="connsiteX6885" fmla="*/ 116018 w 1973551"/>
                <a:gd name="connsiteY6885" fmla="*/ 1370165 h 2918533"/>
                <a:gd name="connsiteX6886" fmla="*/ 115105 w 1973551"/>
                <a:gd name="connsiteY6886" fmla="*/ 1370165 h 2918533"/>
                <a:gd name="connsiteX6887" fmla="*/ 115105 w 1973551"/>
                <a:gd name="connsiteY6887" fmla="*/ 1370491 h 2918533"/>
                <a:gd name="connsiteX6888" fmla="*/ 114191 w 1973551"/>
                <a:gd name="connsiteY6888" fmla="*/ 1371013 h 2918533"/>
                <a:gd name="connsiteX6889" fmla="*/ 111777 w 1973551"/>
                <a:gd name="connsiteY6889" fmla="*/ 1371013 h 2918533"/>
                <a:gd name="connsiteX6890" fmla="*/ 111059 w 1973551"/>
                <a:gd name="connsiteY6890" fmla="*/ 1370360 h 2918533"/>
                <a:gd name="connsiteX6891" fmla="*/ 110472 w 1973551"/>
                <a:gd name="connsiteY6891" fmla="*/ 1368468 h 2918533"/>
                <a:gd name="connsiteX6892" fmla="*/ 108253 w 1973551"/>
                <a:gd name="connsiteY6892" fmla="*/ 1367620 h 2918533"/>
                <a:gd name="connsiteX6893" fmla="*/ 108971 w 1973551"/>
                <a:gd name="connsiteY6893" fmla="*/ 1368664 h 2918533"/>
                <a:gd name="connsiteX6894" fmla="*/ 108384 w 1973551"/>
                <a:gd name="connsiteY6894" fmla="*/ 1369838 h 2918533"/>
                <a:gd name="connsiteX6895" fmla="*/ 108775 w 1973551"/>
                <a:gd name="connsiteY6895" fmla="*/ 1370687 h 2918533"/>
                <a:gd name="connsiteX6896" fmla="*/ 108253 w 1973551"/>
                <a:gd name="connsiteY6896" fmla="*/ 1371339 h 2918533"/>
                <a:gd name="connsiteX6897" fmla="*/ 108253 w 1973551"/>
                <a:gd name="connsiteY6897" fmla="*/ 1371992 h 2918533"/>
                <a:gd name="connsiteX6898" fmla="*/ 109363 w 1973551"/>
                <a:gd name="connsiteY6898" fmla="*/ 1372318 h 2918533"/>
                <a:gd name="connsiteX6899" fmla="*/ 109558 w 1973551"/>
                <a:gd name="connsiteY6899" fmla="*/ 1373166 h 2918533"/>
                <a:gd name="connsiteX6900" fmla="*/ 111059 w 1973551"/>
                <a:gd name="connsiteY6900" fmla="*/ 1373493 h 2918533"/>
                <a:gd name="connsiteX6901" fmla="*/ 111059 w 1973551"/>
                <a:gd name="connsiteY6901" fmla="*/ 1374667 h 2918533"/>
                <a:gd name="connsiteX6902" fmla="*/ 111451 w 1973551"/>
                <a:gd name="connsiteY6902" fmla="*/ 1374667 h 2918533"/>
                <a:gd name="connsiteX6903" fmla="*/ 111842 w 1973551"/>
                <a:gd name="connsiteY6903" fmla="*/ 1372970 h 2918533"/>
                <a:gd name="connsiteX6904" fmla="*/ 112756 w 1973551"/>
                <a:gd name="connsiteY6904" fmla="*/ 1372970 h 2918533"/>
                <a:gd name="connsiteX6905" fmla="*/ 113343 w 1973551"/>
                <a:gd name="connsiteY6905" fmla="*/ 1374014 h 2918533"/>
                <a:gd name="connsiteX6906" fmla="*/ 113930 w 1973551"/>
                <a:gd name="connsiteY6906" fmla="*/ 1374014 h 2918533"/>
                <a:gd name="connsiteX6907" fmla="*/ 114126 w 1973551"/>
                <a:gd name="connsiteY6907" fmla="*/ 1373688 h 2918533"/>
                <a:gd name="connsiteX6908" fmla="*/ 115235 w 1973551"/>
                <a:gd name="connsiteY6908" fmla="*/ 1373493 h 2918533"/>
                <a:gd name="connsiteX6909" fmla="*/ 115627 w 1973551"/>
                <a:gd name="connsiteY6909" fmla="*/ 1372318 h 2918533"/>
                <a:gd name="connsiteX6910" fmla="*/ 117128 w 1973551"/>
                <a:gd name="connsiteY6910" fmla="*/ 1371992 h 2918533"/>
                <a:gd name="connsiteX6911" fmla="*/ 117128 w 1973551"/>
                <a:gd name="connsiteY6911" fmla="*/ 1371339 h 2918533"/>
                <a:gd name="connsiteX6912" fmla="*/ 120847 w 1973551"/>
                <a:gd name="connsiteY6912" fmla="*/ 1371013 h 2918533"/>
                <a:gd name="connsiteX6913" fmla="*/ 121434 w 1973551"/>
                <a:gd name="connsiteY6913" fmla="*/ 1372187 h 2918533"/>
                <a:gd name="connsiteX6914" fmla="*/ 121434 w 1973551"/>
                <a:gd name="connsiteY6914" fmla="*/ 1373558 h 2918533"/>
                <a:gd name="connsiteX6915" fmla="*/ 121043 w 1973551"/>
                <a:gd name="connsiteY6915" fmla="*/ 1374080 h 2918533"/>
                <a:gd name="connsiteX6916" fmla="*/ 122544 w 1973551"/>
                <a:gd name="connsiteY6916" fmla="*/ 1375450 h 2918533"/>
                <a:gd name="connsiteX6917" fmla="*/ 124371 w 1973551"/>
                <a:gd name="connsiteY6917" fmla="*/ 1375776 h 2918533"/>
                <a:gd name="connsiteX6918" fmla="*/ 124175 w 1973551"/>
                <a:gd name="connsiteY6918" fmla="*/ 1376298 h 2918533"/>
                <a:gd name="connsiteX6919" fmla="*/ 123261 w 1973551"/>
                <a:gd name="connsiteY6919" fmla="*/ 1376494 h 2918533"/>
                <a:gd name="connsiteX6920" fmla="*/ 122870 w 1973551"/>
                <a:gd name="connsiteY6920" fmla="*/ 1377016 h 2918533"/>
                <a:gd name="connsiteX6921" fmla="*/ 122870 w 1973551"/>
                <a:gd name="connsiteY6921" fmla="*/ 1377669 h 2918533"/>
                <a:gd name="connsiteX6922" fmla="*/ 123783 w 1973551"/>
                <a:gd name="connsiteY6922" fmla="*/ 1377864 h 2918533"/>
                <a:gd name="connsiteX6923" fmla="*/ 123783 w 1973551"/>
                <a:gd name="connsiteY6923" fmla="*/ 1379887 h 2918533"/>
                <a:gd name="connsiteX6924" fmla="*/ 125284 w 1973551"/>
                <a:gd name="connsiteY6924" fmla="*/ 1379887 h 2918533"/>
                <a:gd name="connsiteX6925" fmla="*/ 126981 w 1973551"/>
                <a:gd name="connsiteY6925" fmla="*/ 1381258 h 2918533"/>
                <a:gd name="connsiteX6926" fmla="*/ 131092 w 1973551"/>
                <a:gd name="connsiteY6926" fmla="*/ 1379887 h 2918533"/>
                <a:gd name="connsiteX6927" fmla="*/ 132592 w 1973551"/>
                <a:gd name="connsiteY6927" fmla="*/ 1379887 h 2918533"/>
                <a:gd name="connsiteX6928" fmla="*/ 133702 w 1973551"/>
                <a:gd name="connsiteY6928" fmla="*/ 1381779 h 2918533"/>
                <a:gd name="connsiteX6929" fmla="*/ 133702 w 1973551"/>
                <a:gd name="connsiteY6929" fmla="*/ 1383672 h 2918533"/>
                <a:gd name="connsiteX6930" fmla="*/ 135202 w 1973551"/>
                <a:gd name="connsiteY6930" fmla="*/ 1383346 h 2918533"/>
                <a:gd name="connsiteX6931" fmla="*/ 135724 w 1973551"/>
                <a:gd name="connsiteY6931" fmla="*/ 1384520 h 2918533"/>
                <a:gd name="connsiteX6932" fmla="*/ 137029 w 1973551"/>
                <a:gd name="connsiteY6932" fmla="*/ 1384716 h 2918533"/>
                <a:gd name="connsiteX6933" fmla="*/ 136834 w 1973551"/>
                <a:gd name="connsiteY6933" fmla="*/ 1385368 h 2918533"/>
                <a:gd name="connsiteX6934" fmla="*/ 137225 w 1973551"/>
                <a:gd name="connsiteY6934" fmla="*/ 1386543 h 2918533"/>
                <a:gd name="connsiteX6935" fmla="*/ 136638 w 1973551"/>
                <a:gd name="connsiteY6935" fmla="*/ 1386869 h 2918533"/>
                <a:gd name="connsiteX6936" fmla="*/ 136638 w 1973551"/>
                <a:gd name="connsiteY6936" fmla="*/ 1387522 h 2918533"/>
                <a:gd name="connsiteX6937" fmla="*/ 136051 w 1973551"/>
                <a:gd name="connsiteY6937" fmla="*/ 1388174 h 2918533"/>
                <a:gd name="connsiteX6938" fmla="*/ 135464 w 1973551"/>
                <a:gd name="connsiteY6938" fmla="*/ 1392611 h 2918533"/>
                <a:gd name="connsiteX6939" fmla="*/ 136573 w 1973551"/>
                <a:gd name="connsiteY6939" fmla="*/ 1393133 h 2918533"/>
                <a:gd name="connsiteX6940" fmla="*/ 136181 w 1973551"/>
                <a:gd name="connsiteY6940" fmla="*/ 1393982 h 2918533"/>
                <a:gd name="connsiteX6941" fmla="*/ 136573 w 1973551"/>
                <a:gd name="connsiteY6941" fmla="*/ 1393786 h 2918533"/>
                <a:gd name="connsiteX6942" fmla="*/ 137291 w 1973551"/>
                <a:gd name="connsiteY6942" fmla="*/ 1394830 h 2918533"/>
                <a:gd name="connsiteX6943" fmla="*/ 137878 w 1973551"/>
                <a:gd name="connsiteY6943" fmla="*/ 1394830 h 2918533"/>
                <a:gd name="connsiteX6944" fmla="*/ 138465 w 1973551"/>
                <a:gd name="connsiteY6944" fmla="*/ 1396853 h 2918533"/>
                <a:gd name="connsiteX6945" fmla="*/ 138074 w 1973551"/>
                <a:gd name="connsiteY6945" fmla="*/ 1397701 h 2918533"/>
                <a:gd name="connsiteX6946" fmla="*/ 139770 w 1973551"/>
                <a:gd name="connsiteY6946" fmla="*/ 1398745 h 2918533"/>
                <a:gd name="connsiteX6947" fmla="*/ 140684 w 1973551"/>
                <a:gd name="connsiteY6947" fmla="*/ 1400115 h 2918533"/>
                <a:gd name="connsiteX6948" fmla="*/ 140879 w 1973551"/>
                <a:gd name="connsiteY6948" fmla="*/ 1402334 h 2918533"/>
                <a:gd name="connsiteX6949" fmla="*/ 140488 w 1973551"/>
                <a:gd name="connsiteY6949" fmla="*/ 1402530 h 2918533"/>
                <a:gd name="connsiteX6950" fmla="*/ 140488 w 1973551"/>
                <a:gd name="connsiteY6950" fmla="*/ 1403704 h 2918533"/>
                <a:gd name="connsiteX6951" fmla="*/ 141206 w 1973551"/>
                <a:gd name="connsiteY6951" fmla="*/ 1405270 h 2918533"/>
                <a:gd name="connsiteX6952" fmla="*/ 141206 w 1973551"/>
                <a:gd name="connsiteY6952" fmla="*/ 1406641 h 2918533"/>
                <a:gd name="connsiteX6953" fmla="*/ 141793 w 1973551"/>
                <a:gd name="connsiteY6953" fmla="*/ 1407163 h 2918533"/>
                <a:gd name="connsiteX6954" fmla="*/ 141597 w 1973551"/>
                <a:gd name="connsiteY6954" fmla="*/ 1408729 h 2918533"/>
                <a:gd name="connsiteX6955" fmla="*/ 141206 w 1973551"/>
                <a:gd name="connsiteY6955" fmla="*/ 1408924 h 2918533"/>
                <a:gd name="connsiteX6956" fmla="*/ 141597 w 1973551"/>
                <a:gd name="connsiteY6956" fmla="*/ 1410099 h 2918533"/>
                <a:gd name="connsiteX6957" fmla="*/ 141206 w 1973551"/>
                <a:gd name="connsiteY6957" fmla="*/ 1410425 h 2918533"/>
                <a:gd name="connsiteX6958" fmla="*/ 141401 w 1973551"/>
                <a:gd name="connsiteY6958" fmla="*/ 1410947 h 2918533"/>
                <a:gd name="connsiteX6959" fmla="*/ 142315 w 1973551"/>
                <a:gd name="connsiteY6959" fmla="*/ 1411143 h 2918533"/>
                <a:gd name="connsiteX6960" fmla="*/ 142315 w 1973551"/>
                <a:gd name="connsiteY6960" fmla="*/ 1412187 h 2918533"/>
                <a:gd name="connsiteX6961" fmla="*/ 141923 w 1973551"/>
                <a:gd name="connsiteY6961" fmla="*/ 1412383 h 2918533"/>
                <a:gd name="connsiteX6962" fmla="*/ 141923 w 1973551"/>
                <a:gd name="connsiteY6962" fmla="*/ 1412905 h 2918533"/>
                <a:gd name="connsiteX6963" fmla="*/ 140814 w 1973551"/>
                <a:gd name="connsiteY6963" fmla="*/ 1413101 h 2918533"/>
                <a:gd name="connsiteX6964" fmla="*/ 140618 w 1973551"/>
                <a:gd name="connsiteY6964" fmla="*/ 1414275 h 2918533"/>
                <a:gd name="connsiteX6965" fmla="*/ 139901 w 1973551"/>
                <a:gd name="connsiteY6965" fmla="*/ 1415123 h 2918533"/>
                <a:gd name="connsiteX6966" fmla="*/ 138791 w 1973551"/>
                <a:gd name="connsiteY6966" fmla="*/ 1414928 h 2918533"/>
                <a:gd name="connsiteX6967" fmla="*/ 138400 w 1973551"/>
                <a:gd name="connsiteY6967" fmla="*/ 1415254 h 2918533"/>
                <a:gd name="connsiteX6968" fmla="*/ 138987 w 1973551"/>
                <a:gd name="connsiteY6968" fmla="*/ 1418321 h 2918533"/>
                <a:gd name="connsiteX6969" fmla="*/ 138400 w 1973551"/>
                <a:gd name="connsiteY6969" fmla="*/ 1418321 h 2918533"/>
                <a:gd name="connsiteX6970" fmla="*/ 137682 w 1973551"/>
                <a:gd name="connsiteY6970" fmla="*/ 1418973 h 2918533"/>
                <a:gd name="connsiteX6971" fmla="*/ 136573 w 1973551"/>
                <a:gd name="connsiteY6971" fmla="*/ 1418973 h 2918533"/>
                <a:gd name="connsiteX6972" fmla="*/ 134550 w 1973551"/>
                <a:gd name="connsiteY6972" fmla="*/ 1420670 h 2918533"/>
                <a:gd name="connsiteX6973" fmla="*/ 131940 w 1973551"/>
                <a:gd name="connsiteY6973" fmla="*/ 1420344 h 2918533"/>
                <a:gd name="connsiteX6974" fmla="*/ 128612 w 1973551"/>
                <a:gd name="connsiteY6974" fmla="*/ 1420539 h 2918533"/>
                <a:gd name="connsiteX6975" fmla="*/ 123392 w 1973551"/>
                <a:gd name="connsiteY6975" fmla="*/ 1416428 h 2918533"/>
                <a:gd name="connsiteX6976" fmla="*/ 122283 w 1973551"/>
                <a:gd name="connsiteY6976" fmla="*/ 1416428 h 2918533"/>
                <a:gd name="connsiteX6977" fmla="*/ 121891 w 1973551"/>
                <a:gd name="connsiteY6977" fmla="*/ 1416755 h 2918533"/>
                <a:gd name="connsiteX6978" fmla="*/ 122087 w 1973551"/>
                <a:gd name="connsiteY6978" fmla="*/ 1417277 h 2918533"/>
                <a:gd name="connsiteX6979" fmla="*/ 122805 w 1973551"/>
                <a:gd name="connsiteY6979" fmla="*/ 1417472 h 2918533"/>
                <a:gd name="connsiteX6980" fmla="*/ 123392 w 1973551"/>
                <a:gd name="connsiteY6980" fmla="*/ 1418125 h 2918533"/>
                <a:gd name="connsiteX6981" fmla="*/ 123196 w 1973551"/>
                <a:gd name="connsiteY6981" fmla="*/ 1420148 h 2918533"/>
                <a:gd name="connsiteX6982" fmla="*/ 123914 w 1973551"/>
                <a:gd name="connsiteY6982" fmla="*/ 1421192 h 2918533"/>
                <a:gd name="connsiteX6983" fmla="*/ 123196 w 1973551"/>
                <a:gd name="connsiteY6983" fmla="*/ 1421714 h 2918533"/>
                <a:gd name="connsiteX6984" fmla="*/ 121500 w 1973551"/>
                <a:gd name="connsiteY6984" fmla="*/ 1421518 h 2918533"/>
                <a:gd name="connsiteX6985" fmla="*/ 121304 w 1973551"/>
                <a:gd name="connsiteY6985" fmla="*/ 1421192 h 2918533"/>
                <a:gd name="connsiteX6986" fmla="*/ 120194 w 1973551"/>
                <a:gd name="connsiteY6986" fmla="*/ 1421388 h 2918533"/>
                <a:gd name="connsiteX6987" fmla="*/ 120194 w 1973551"/>
                <a:gd name="connsiteY6987" fmla="*/ 1420539 h 2918533"/>
                <a:gd name="connsiteX6988" fmla="*/ 119607 w 1973551"/>
                <a:gd name="connsiteY6988" fmla="*/ 1420017 h 2918533"/>
                <a:gd name="connsiteX6989" fmla="*/ 118694 w 1973551"/>
                <a:gd name="connsiteY6989" fmla="*/ 1419691 h 2918533"/>
                <a:gd name="connsiteX6990" fmla="*/ 117389 w 1973551"/>
                <a:gd name="connsiteY6990" fmla="*/ 1420017 h 2918533"/>
                <a:gd name="connsiteX6991" fmla="*/ 116084 w 1973551"/>
                <a:gd name="connsiteY6991" fmla="*/ 1419169 h 2918533"/>
                <a:gd name="connsiteX6992" fmla="*/ 116084 w 1973551"/>
                <a:gd name="connsiteY6992" fmla="*/ 1418516 h 2918533"/>
                <a:gd name="connsiteX6993" fmla="*/ 115562 w 1973551"/>
                <a:gd name="connsiteY6993" fmla="*/ 1418516 h 2918533"/>
                <a:gd name="connsiteX6994" fmla="*/ 115757 w 1973551"/>
                <a:gd name="connsiteY6994" fmla="*/ 1419561 h 2918533"/>
                <a:gd name="connsiteX6995" fmla="*/ 115366 w 1973551"/>
                <a:gd name="connsiteY6995" fmla="*/ 1420082 h 2918533"/>
                <a:gd name="connsiteX6996" fmla="*/ 114061 w 1973551"/>
                <a:gd name="connsiteY6996" fmla="*/ 1420082 h 2918533"/>
                <a:gd name="connsiteX6997" fmla="*/ 113343 w 1973551"/>
                <a:gd name="connsiteY6997" fmla="*/ 1419561 h 2918533"/>
                <a:gd name="connsiteX6998" fmla="*/ 112625 w 1973551"/>
                <a:gd name="connsiteY6998" fmla="*/ 1419887 h 2918533"/>
                <a:gd name="connsiteX6999" fmla="*/ 111712 w 1973551"/>
                <a:gd name="connsiteY6999" fmla="*/ 1419234 h 2918533"/>
                <a:gd name="connsiteX7000" fmla="*/ 111516 w 1973551"/>
                <a:gd name="connsiteY7000" fmla="*/ 1418060 h 2918533"/>
                <a:gd name="connsiteX7001" fmla="*/ 109819 w 1973551"/>
                <a:gd name="connsiteY7001" fmla="*/ 1418386 h 2918533"/>
                <a:gd name="connsiteX7002" fmla="*/ 109428 w 1973551"/>
                <a:gd name="connsiteY7002" fmla="*/ 1419039 h 2918533"/>
                <a:gd name="connsiteX7003" fmla="*/ 108319 w 1973551"/>
                <a:gd name="connsiteY7003" fmla="*/ 1418843 h 2918533"/>
                <a:gd name="connsiteX7004" fmla="*/ 107927 w 1973551"/>
                <a:gd name="connsiteY7004" fmla="*/ 1419887 h 2918533"/>
                <a:gd name="connsiteX7005" fmla="*/ 108645 w 1973551"/>
                <a:gd name="connsiteY7005" fmla="*/ 1420082 h 2918533"/>
                <a:gd name="connsiteX7006" fmla="*/ 109950 w 1973551"/>
                <a:gd name="connsiteY7006" fmla="*/ 1419561 h 2918533"/>
                <a:gd name="connsiteX7007" fmla="*/ 112364 w 1973551"/>
                <a:gd name="connsiteY7007" fmla="*/ 1421257 h 2918533"/>
                <a:gd name="connsiteX7008" fmla="*/ 113473 w 1973551"/>
                <a:gd name="connsiteY7008" fmla="*/ 1421061 h 2918533"/>
                <a:gd name="connsiteX7009" fmla="*/ 113865 w 1973551"/>
                <a:gd name="connsiteY7009" fmla="*/ 1422432 h 2918533"/>
                <a:gd name="connsiteX7010" fmla="*/ 114583 w 1973551"/>
                <a:gd name="connsiteY7010" fmla="*/ 1422758 h 2918533"/>
                <a:gd name="connsiteX7011" fmla="*/ 114974 w 1973551"/>
                <a:gd name="connsiteY7011" fmla="*/ 1422758 h 2918533"/>
                <a:gd name="connsiteX7012" fmla="*/ 114583 w 1973551"/>
                <a:gd name="connsiteY7012" fmla="*/ 1422105 h 2918533"/>
                <a:gd name="connsiteX7013" fmla="*/ 114974 w 1973551"/>
                <a:gd name="connsiteY7013" fmla="*/ 1420931 h 2918533"/>
                <a:gd name="connsiteX7014" fmla="*/ 116801 w 1973551"/>
                <a:gd name="connsiteY7014" fmla="*/ 1420931 h 2918533"/>
                <a:gd name="connsiteX7015" fmla="*/ 117193 w 1973551"/>
                <a:gd name="connsiteY7015" fmla="*/ 1421453 h 2918533"/>
                <a:gd name="connsiteX7016" fmla="*/ 119411 w 1973551"/>
                <a:gd name="connsiteY7016" fmla="*/ 1421649 h 2918533"/>
                <a:gd name="connsiteX7017" fmla="*/ 119803 w 1973551"/>
                <a:gd name="connsiteY7017" fmla="*/ 1422171 h 2918533"/>
                <a:gd name="connsiteX7018" fmla="*/ 120390 w 1973551"/>
                <a:gd name="connsiteY7018" fmla="*/ 1421975 h 2918533"/>
                <a:gd name="connsiteX7019" fmla="*/ 121891 w 1973551"/>
                <a:gd name="connsiteY7019" fmla="*/ 1422497 h 2918533"/>
                <a:gd name="connsiteX7020" fmla="*/ 122478 w 1973551"/>
                <a:gd name="connsiteY7020" fmla="*/ 1422823 h 2918533"/>
                <a:gd name="connsiteX7021" fmla="*/ 122478 w 1973551"/>
                <a:gd name="connsiteY7021" fmla="*/ 1423671 h 2918533"/>
                <a:gd name="connsiteX7022" fmla="*/ 122870 w 1973551"/>
                <a:gd name="connsiteY7022" fmla="*/ 1423671 h 2918533"/>
                <a:gd name="connsiteX7023" fmla="*/ 122870 w 1973551"/>
                <a:gd name="connsiteY7023" fmla="*/ 1423345 h 2918533"/>
                <a:gd name="connsiteX7024" fmla="*/ 123783 w 1973551"/>
                <a:gd name="connsiteY7024" fmla="*/ 1423541 h 2918533"/>
                <a:gd name="connsiteX7025" fmla="*/ 122087 w 1973551"/>
                <a:gd name="connsiteY7025" fmla="*/ 1425237 h 2918533"/>
                <a:gd name="connsiteX7026" fmla="*/ 120390 w 1973551"/>
                <a:gd name="connsiteY7026" fmla="*/ 1425042 h 2918533"/>
                <a:gd name="connsiteX7027" fmla="*/ 120390 w 1973551"/>
                <a:gd name="connsiteY7027" fmla="*/ 1425368 h 2918533"/>
                <a:gd name="connsiteX7028" fmla="*/ 119999 w 1973551"/>
                <a:gd name="connsiteY7028" fmla="*/ 1425368 h 2918533"/>
                <a:gd name="connsiteX7029" fmla="*/ 119999 w 1973551"/>
                <a:gd name="connsiteY7029" fmla="*/ 1424846 h 2918533"/>
                <a:gd name="connsiteX7030" fmla="*/ 119607 w 1973551"/>
                <a:gd name="connsiteY7030" fmla="*/ 1424846 h 2918533"/>
                <a:gd name="connsiteX7031" fmla="*/ 119411 w 1973551"/>
                <a:gd name="connsiteY7031" fmla="*/ 1424324 h 2918533"/>
                <a:gd name="connsiteX7032" fmla="*/ 118302 w 1973551"/>
                <a:gd name="connsiteY7032" fmla="*/ 1424650 h 2918533"/>
                <a:gd name="connsiteX7033" fmla="*/ 118302 w 1973551"/>
                <a:gd name="connsiteY7033" fmla="*/ 1425172 h 2918533"/>
                <a:gd name="connsiteX7034" fmla="*/ 116997 w 1973551"/>
                <a:gd name="connsiteY7034" fmla="*/ 1424976 h 2918533"/>
                <a:gd name="connsiteX7035" fmla="*/ 115170 w 1973551"/>
                <a:gd name="connsiteY7035" fmla="*/ 1423410 h 2918533"/>
                <a:gd name="connsiteX7036" fmla="*/ 115888 w 1973551"/>
                <a:gd name="connsiteY7036" fmla="*/ 1426999 h 2918533"/>
                <a:gd name="connsiteX7037" fmla="*/ 117715 w 1973551"/>
                <a:gd name="connsiteY7037" fmla="*/ 1426999 h 2918533"/>
                <a:gd name="connsiteX7038" fmla="*/ 119542 w 1973551"/>
                <a:gd name="connsiteY7038" fmla="*/ 1427652 h 2918533"/>
                <a:gd name="connsiteX7039" fmla="*/ 120129 w 1973551"/>
                <a:gd name="connsiteY7039" fmla="*/ 1427456 h 2918533"/>
                <a:gd name="connsiteX7040" fmla="*/ 120716 w 1973551"/>
                <a:gd name="connsiteY7040" fmla="*/ 1426412 h 2918533"/>
                <a:gd name="connsiteX7041" fmla="*/ 121434 w 1973551"/>
                <a:gd name="connsiteY7041" fmla="*/ 1426934 h 2918533"/>
                <a:gd name="connsiteX7042" fmla="*/ 123457 w 1973551"/>
                <a:gd name="connsiteY7042" fmla="*/ 1426608 h 2918533"/>
                <a:gd name="connsiteX7043" fmla="*/ 123066 w 1973551"/>
                <a:gd name="connsiteY7043" fmla="*/ 1425237 h 2918533"/>
                <a:gd name="connsiteX7044" fmla="*/ 126198 w 1973551"/>
                <a:gd name="connsiteY7044" fmla="*/ 1425760 h 2918533"/>
                <a:gd name="connsiteX7045" fmla="*/ 126589 w 1973551"/>
                <a:gd name="connsiteY7045" fmla="*/ 1424911 h 2918533"/>
                <a:gd name="connsiteX7046" fmla="*/ 127698 w 1973551"/>
                <a:gd name="connsiteY7046" fmla="*/ 1424585 h 2918533"/>
                <a:gd name="connsiteX7047" fmla="*/ 128612 w 1973551"/>
                <a:gd name="connsiteY7047" fmla="*/ 1424911 h 2918533"/>
                <a:gd name="connsiteX7048" fmla="*/ 130439 w 1973551"/>
                <a:gd name="connsiteY7048" fmla="*/ 1424585 h 2918533"/>
                <a:gd name="connsiteX7049" fmla="*/ 131353 w 1973551"/>
                <a:gd name="connsiteY7049" fmla="*/ 1425107 h 2918533"/>
                <a:gd name="connsiteX7050" fmla="*/ 131548 w 1973551"/>
                <a:gd name="connsiteY7050" fmla="*/ 1425629 h 2918533"/>
                <a:gd name="connsiteX7051" fmla="*/ 134158 w 1973551"/>
                <a:gd name="connsiteY7051" fmla="*/ 1425303 h 2918533"/>
                <a:gd name="connsiteX7052" fmla="*/ 134746 w 1973551"/>
                <a:gd name="connsiteY7052" fmla="*/ 1425825 h 2918533"/>
                <a:gd name="connsiteX7053" fmla="*/ 136442 w 1973551"/>
                <a:gd name="connsiteY7053" fmla="*/ 1426151 h 2918533"/>
                <a:gd name="connsiteX7054" fmla="*/ 137552 w 1973551"/>
                <a:gd name="connsiteY7054" fmla="*/ 1426999 h 2918533"/>
                <a:gd name="connsiteX7055" fmla="*/ 138139 w 1973551"/>
                <a:gd name="connsiteY7055" fmla="*/ 1428565 h 2918533"/>
                <a:gd name="connsiteX7056" fmla="*/ 138726 w 1973551"/>
                <a:gd name="connsiteY7056" fmla="*/ 1428892 h 2918533"/>
                <a:gd name="connsiteX7057" fmla="*/ 139640 w 1973551"/>
                <a:gd name="connsiteY7057" fmla="*/ 1428696 h 2918533"/>
                <a:gd name="connsiteX7058" fmla="*/ 140031 w 1973551"/>
                <a:gd name="connsiteY7058" fmla="*/ 1429218 h 2918533"/>
                <a:gd name="connsiteX7059" fmla="*/ 141728 w 1973551"/>
                <a:gd name="connsiteY7059" fmla="*/ 1428892 h 2918533"/>
                <a:gd name="connsiteX7060" fmla="*/ 142315 w 1973551"/>
                <a:gd name="connsiteY7060" fmla="*/ 1429740 h 2918533"/>
                <a:gd name="connsiteX7061" fmla="*/ 142119 w 1973551"/>
                <a:gd name="connsiteY7061" fmla="*/ 1431763 h 2918533"/>
                <a:gd name="connsiteX7062" fmla="*/ 141728 w 1973551"/>
                <a:gd name="connsiteY7062" fmla="*/ 1432611 h 2918533"/>
                <a:gd name="connsiteX7063" fmla="*/ 141010 w 1973551"/>
                <a:gd name="connsiteY7063" fmla="*/ 1432807 h 2918533"/>
                <a:gd name="connsiteX7064" fmla="*/ 140814 w 1973551"/>
                <a:gd name="connsiteY7064" fmla="*/ 1433655 h 2918533"/>
                <a:gd name="connsiteX7065" fmla="*/ 140096 w 1973551"/>
                <a:gd name="connsiteY7065" fmla="*/ 1433981 h 2918533"/>
                <a:gd name="connsiteX7066" fmla="*/ 140814 w 1973551"/>
                <a:gd name="connsiteY7066" fmla="*/ 1434177 h 2918533"/>
                <a:gd name="connsiteX7067" fmla="*/ 141206 w 1973551"/>
                <a:gd name="connsiteY7067" fmla="*/ 1433655 h 2918533"/>
                <a:gd name="connsiteX7068" fmla="*/ 142315 w 1973551"/>
                <a:gd name="connsiteY7068" fmla="*/ 1433655 h 2918533"/>
                <a:gd name="connsiteX7069" fmla="*/ 142706 w 1973551"/>
                <a:gd name="connsiteY7069" fmla="*/ 1434830 h 2918533"/>
                <a:gd name="connsiteX7070" fmla="*/ 143424 w 1973551"/>
                <a:gd name="connsiteY7070" fmla="*/ 1434308 h 2918533"/>
                <a:gd name="connsiteX7071" fmla="*/ 143228 w 1973551"/>
                <a:gd name="connsiteY7071" fmla="*/ 1435482 h 2918533"/>
                <a:gd name="connsiteX7072" fmla="*/ 143946 w 1973551"/>
                <a:gd name="connsiteY7072" fmla="*/ 1435482 h 2918533"/>
                <a:gd name="connsiteX7073" fmla="*/ 144142 w 1973551"/>
                <a:gd name="connsiteY7073" fmla="*/ 1434960 h 2918533"/>
                <a:gd name="connsiteX7074" fmla="*/ 144338 w 1973551"/>
                <a:gd name="connsiteY7074" fmla="*/ 1436526 h 2918533"/>
                <a:gd name="connsiteX7075" fmla="*/ 145251 w 1973551"/>
                <a:gd name="connsiteY7075" fmla="*/ 1435678 h 2918533"/>
                <a:gd name="connsiteX7076" fmla="*/ 145251 w 1973551"/>
                <a:gd name="connsiteY7076" fmla="*/ 1434634 h 2918533"/>
                <a:gd name="connsiteX7077" fmla="*/ 147666 w 1973551"/>
                <a:gd name="connsiteY7077" fmla="*/ 1435156 h 2918533"/>
                <a:gd name="connsiteX7078" fmla="*/ 147861 w 1973551"/>
                <a:gd name="connsiteY7078" fmla="*/ 1436852 h 2918533"/>
                <a:gd name="connsiteX7079" fmla="*/ 148253 w 1973551"/>
                <a:gd name="connsiteY7079" fmla="*/ 1436852 h 2918533"/>
                <a:gd name="connsiteX7080" fmla="*/ 148253 w 1973551"/>
                <a:gd name="connsiteY7080" fmla="*/ 1437374 h 2918533"/>
                <a:gd name="connsiteX7081" fmla="*/ 148644 w 1973551"/>
                <a:gd name="connsiteY7081" fmla="*/ 1437570 h 2918533"/>
                <a:gd name="connsiteX7082" fmla="*/ 148449 w 1973551"/>
                <a:gd name="connsiteY7082" fmla="*/ 1437896 h 2918533"/>
                <a:gd name="connsiteX7083" fmla="*/ 148840 w 1973551"/>
                <a:gd name="connsiteY7083" fmla="*/ 1438092 h 2918533"/>
                <a:gd name="connsiteX7084" fmla="*/ 149232 w 1973551"/>
                <a:gd name="connsiteY7084" fmla="*/ 1439267 h 2918533"/>
                <a:gd name="connsiteX7085" fmla="*/ 152233 w 1973551"/>
                <a:gd name="connsiteY7085" fmla="*/ 1439593 h 2918533"/>
                <a:gd name="connsiteX7086" fmla="*/ 152755 w 1973551"/>
                <a:gd name="connsiteY7086" fmla="*/ 1440115 h 2918533"/>
                <a:gd name="connsiteX7087" fmla="*/ 153473 w 1973551"/>
                <a:gd name="connsiteY7087" fmla="*/ 1440115 h 2918533"/>
                <a:gd name="connsiteX7088" fmla="*/ 153865 w 1973551"/>
                <a:gd name="connsiteY7088" fmla="*/ 1440767 h 2918533"/>
                <a:gd name="connsiteX7089" fmla="*/ 153669 w 1973551"/>
                <a:gd name="connsiteY7089" fmla="*/ 1441812 h 2918533"/>
                <a:gd name="connsiteX7090" fmla="*/ 153082 w 1973551"/>
                <a:gd name="connsiteY7090" fmla="*/ 1442138 h 2918533"/>
                <a:gd name="connsiteX7091" fmla="*/ 153473 w 1973551"/>
                <a:gd name="connsiteY7091" fmla="*/ 1442464 h 2918533"/>
                <a:gd name="connsiteX7092" fmla="*/ 153277 w 1973551"/>
                <a:gd name="connsiteY7092" fmla="*/ 1442986 h 2918533"/>
                <a:gd name="connsiteX7093" fmla="*/ 152690 w 1973551"/>
                <a:gd name="connsiteY7093" fmla="*/ 1442986 h 2918533"/>
                <a:gd name="connsiteX7094" fmla="*/ 152168 w 1973551"/>
                <a:gd name="connsiteY7094" fmla="*/ 1443639 h 2918533"/>
                <a:gd name="connsiteX7095" fmla="*/ 152364 w 1973551"/>
                <a:gd name="connsiteY7095" fmla="*/ 1445009 h 2918533"/>
                <a:gd name="connsiteX7096" fmla="*/ 150667 w 1973551"/>
                <a:gd name="connsiteY7096" fmla="*/ 1444813 h 2918533"/>
                <a:gd name="connsiteX7097" fmla="*/ 149362 w 1973551"/>
                <a:gd name="connsiteY7097" fmla="*/ 1445661 h 2918533"/>
                <a:gd name="connsiteX7098" fmla="*/ 151385 w 1973551"/>
                <a:gd name="connsiteY7098" fmla="*/ 1446314 h 2918533"/>
                <a:gd name="connsiteX7099" fmla="*/ 151581 w 1973551"/>
                <a:gd name="connsiteY7099" fmla="*/ 1446967 h 2918533"/>
                <a:gd name="connsiteX7100" fmla="*/ 150863 w 1973551"/>
                <a:gd name="connsiteY7100" fmla="*/ 1446771 h 2918533"/>
                <a:gd name="connsiteX7101" fmla="*/ 150276 w 1973551"/>
                <a:gd name="connsiteY7101" fmla="*/ 1447097 h 2918533"/>
                <a:gd name="connsiteX7102" fmla="*/ 149754 w 1973551"/>
                <a:gd name="connsiteY7102" fmla="*/ 1446771 h 2918533"/>
                <a:gd name="connsiteX7103" fmla="*/ 149558 w 1973551"/>
                <a:gd name="connsiteY7103" fmla="*/ 1447945 h 2918533"/>
                <a:gd name="connsiteX7104" fmla="*/ 148971 w 1973551"/>
                <a:gd name="connsiteY7104" fmla="*/ 1448598 h 2918533"/>
                <a:gd name="connsiteX7105" fmla="*/ 146948 w 1973551"/>
                <a:gd name="connsiteY7105" fmla="*/ 1448271 h 2918533"/>
                <a:gd name="connsiteX7106" fmla="*/ 146752 w 1973551"/>
                <a:gd name="connsiteY7106" fmla="*/ 1448794 h 2918533"/>
                <a:gd name="connsiteX7107" fmla="*/ 146361 w 1973551"/>
                <a:gd name="connsiteY7107" fmla="*/ 1448794 h 2918533"/>
                <a:gd name="connsiteX7108" fmla="*/ 146948 w 1973551"/>
                <a:gd name="connsiteY7108" fmla="*/ 1450490 h 2918533"/>
                <a:gd name="connsiteX7109" fmla="*/ 147666 w 1973551"/>
                <a:gd name="connsiteY7109" fmla="*/ 1451143 h 2918533"/>
                <a:gd name="connsiteX7110" fmla="*/ 148057 w 1973551"/>
                <a:gd name="connsiteY7110" fmla="*/ 1453883 h 2918533"/>
                <a:gd name="connsiteX7111" fmla="*/ 143620 w 1973551"/>
                <a:gd name="connsiteY7111" fmla="*/ 1453557 h 2918533"/>
                <a:gd name="connsiteX7112" fmla="*/ 142902 w 1973551"/>
                <a:gd name="connsiteY7112" fmla="*/ 1453035 h 2918533"/>
                <a:gd name="connsiteX7113" fmla="*/ 143098 w 1973551"/>
                <a:gd name="connsiteY7113" fmla="*/ 1452709 h 2918533"/>
                <a:gd name="connsiteX7114" fmla="*/ 142184 w 1973551"/>
                <a:gd name="connsiteY7114" fmla="*/ 1452382 h 2918533"/>
                <a:gd name="connsiteX7115" fmla="*/ 141597 w 1973551"/>
                <a:gd name="connsiteY7115" fmla="*/ 1451730 h 2918533"/>
                <a:gd name="connsiteX7116" fmla="*/ 139770 w 1973551"/>
                <a:gd name="connsiteY7116" fmla="*/ 1451926 h 2918533"/>
                <a:gd name="connsiteX7117" fmla="*/ 139379 w 1973551"/>
                <a:gd name="connsiteY7117" fmla="*/ 1451404 h 2918533"/>
                <a:gd name="connsiteX7118" fmla="*/ 137682 w 1973551"/>
                <a:gd name="connsiteY7118" fmla="*/ 1451730 h 2918533"/>
                <a:gd name="connsiteX7119" fmla="*/ 135464 w 1973551"/>
                <a:gd name="connsiteY7119" fmla="*/ 1449315 h 2918533"/>
                <a:gd name="connsiteX7120" fmla="*/ 134550 w 1973551"/>
                <a:gd name="connsiteY7120" fmla="*/ 1449120 h 2918533"/>
                <a:gd name="connsiteX7121" fmla="*/ 131026 w 1973551"/>
                <a:gd name="connsiteY7121" fmla="*/ 1446249 h 2918533"/>
                <a:gd name="connsiteX7122" fmla="*/ 129526 w 1973551"/>
                <a:gd name="connsiteY7122" fmla="*/ 1446053 h 2918533"/>
                <a:gd name="connsiteX7123" fmla="*/ 127698 w 1973551"/>
                <a:gd name="connsiteY7123" fmla="*/ 1446379 h 2918533"/>
                <a:gd name="connsiteX7124" fmla="*/ 127503 w 1973551"/>
                <a:gd name="connsiteY7124" fmla="*/ 1446053 h 2918533"/>
                <a:gd name="connsiteX7125" fmla="*/ 127503 w 1973551"/>
                <a:gd name="connsiteY7125" fmla="*/ 1446379 h 2918533"/>
                <a:gd name="connsiteX7126" fmla="*/ 124893 w 1973551"/>
                <a:gd name="connsiteY7126" fmla="*/ 1446575 h 2918533"/>
                <a:gd name="connsiteX7127" fmla="*/ 124175 w 1973551"/>
                <a:gd name="connsiteY7127" fmla="*/ 1446249 h 2918533"/>
                <a:gd name="connsiteX7128" fmla="*/ 124175 w 1973551"/>
                <a:gd name="connsiteY7128" fmla="*/ 1445400 h 2918533"/>
                <a:gd name="connsiteX7129" fmla="*/ 123783 w 1973551"/>
                <a:gd name="connsiteY7129" fmla="*/ 1445074 h 2918533"/>
                <a:gd name="connsiteX7130" fmla="*/ 122870 w 1973551"/>
                <a:gd name="connsiteY7130" fmla="*/ 1445596 h 2918533"/>
                <a:gd name="connsiteX7131" fmla="*/ 123066 w 1973551"/>
                <a:gd name="connsiteY7131" fmla="*/ 1446771 h 2918533"/>
                <a:gd name="connsiteX7132" fmla="*/ 121369 w 1973551"/>
                <a:gd name="connsiteY7132" fmla="*/ 1447293 h 2918533"/>
                <a:gd name="connsiteX7133" fmla="*/ 121565 w 1973551"/>
                <a:gd name="connsiteY7133" fmla="*/ 1448337 h 2918533"/>
                <a:gd name="connsiteX7134" fmla="*/ 122674 w 1973551"/>
                <a:gd name="connsiteY7134" fmla="*/ 1448532 h 2918533"/>
                <a:gd name="connsiteX7135" fmla="*/ 122674 w 1973551"/>
                <a:gd name="connsiteY7135" fmla="*/ 1448859 h 2918533"/>
                <a:gd name="connsiteX7136" fmla="*/ 121761 w 1973551"/>
                <a:gd name="connsiteY7136" fmla="*/ 1449381 h 2918533"/>
                <a:gd name="connsiteX7137" fmla="*/ 121761 w 1973551"/>
                <a:gd name="connsiteY7137" fmla="*/ 1449903 h 2918533"/>
                <a:gd name="connsiteX7138" fmla="*/ 119933 w 1973551"/>
                <a:gd name="connsiteY7138" fmla="*/ 1449903 h 2918533"/>
                <a:gd name="connsiteX7139" fmla="*/ 119216 w 1973551"/>
                <a:gd name="connsiteY7139" fmla="*/ 1449250 h 2918533"/>
                <a:gd name="connsiteX7140" fmla="*/ 118628 w 1973551"/>
                <a:gd name="connsiteY7140" fmla="*/ 1449250 h 2918533"/>
                <a:gd name="connsiteX7141" fmla="*/ 118237 w 1973551"/>
                <a:gd name="connsiteY7141" fmla="*/ 1449903 h 2918533"/>
                <a:gd name="connsiteX7142" fmla="*/ 116410 w 1973551"/>
                <a:gd name="connsiteY7142" fmla="*/ 1450098 h 2918533"/>
                <a:gd name="connsiteX7143" fmla="*/ 116214 w 1973551"/>
                <a:gd name="connsiteY7143" fmla="*/ 1448598 h 2918533"/>
                <a:gd name="connsiteX7144" fmla="*/ 116606 w 1973551"/>
                <a:gd name="connsiteY7144" fmla="*/ 1448271 h 2918533"/>
                <a:gd name="connsiteX7145" fmla="*/ 116018 w 1973551"/>
                <a:gd name="connsiteY7145" fmla="*/ 1447945 h 2918533"/>
                <a:gd name="connsiteX7146" fmla="*/ 115301 w 1973551"/>
                <a:gd name="connsiteY7146" fmla="*/ 1448271 h 2918533"/>
                <a:gd name="connsiteX7147" fmla="*/ 115692 w 1973551"/>
                <a:gd name="connsiteY7147" fmla="*/ 1448794 h 2918533"/>
                <a:gd name="connsiteX7148" fmla="*/ 115301 w 1973551"/>
                <a:gd name="connsiteY7148" fmla="*/ 1449315 h 2918533"/>
                <a:gd name="connsiteX7149" fmla="*/ 114387 w 1973551"/>
                <a:gd name="connsiteY7149" fmla="*/ 1449642 h 2918533"/>
                <a:gd name="connsiteX7150" fmla="*/ 111973 w 1973551"/>
                <a:gd name="connsiteY7150" fmla="*/ 1449315 h 2918533"/>
                <a:gd name="connsiteX7151" fmla="*/ 110668 w 1973551"/>
                <a:gd name="connsiteY7151" fmla="*/ 1450164 h 2918533"/>
                <a:gd name="connsiteX7152" fmla="*/ 109558 w 1973551"/>
                <a:gd name="connsiteY7152" fmla="*/ 1449968 h 2918533"/>
                <a:gd name="connsiteX7153" fmla="*/ 109167 w 1973551"/>
                <a:gd name="connsiteY7153" fmla="*/ 1448924 h 2918533"/>
                <a:gd name="connsiteX7154" fmla="*/ 108058 w 1973551"/>
                <a:gd name="connsiteY7154" fmla="*/ 1448924 h 2918533"/>
                <a:gd name="connsiteX7155" fmla="*/ 106557 w 1973551"/>
                <a:gd name="connsiteY7155" fmla="*/ 1450098 h 2918533"/>
                <a:gd name="connsiteX7156" fmla="*/ 103947 w 1973551"/>
                <a:gd name="connsiteY7156" fmla="*/ 1449772 h 2918533"/>
                <a:gd name="connsiteX7157" fmla="*/ 103947 w 1973551"/>
                <a:gd name="connsiteY7157" fmla="*/ 1449511 h 2918533"/>
                <a:gd name="connsiteX7158" fmla="*/ 102120 w 1973551"/>
                <a:gd name="connsiteY7158" fmla="*/ 1448859 h 2918533"/>
                <a:gd name="connsiteX7159" fmla="*/ 101532 w 1973551"/>
                <a:gd name="connsiteY7159" fmla="*/ 1449185 h 2918533"/>
                <a:gd name="connsiteX7160" fmla="*/ 99314 w 1973551"/>
                <a:gd name="connsiteY7160" fmla="*/ 1449185 h 2918533"/>
                <a:gd name="connsiteX7161" fmla="*/ 97617 w 1973551"/>
                <a:gd name="connsiteY7161" fmla="*/ 1448010 h 2918533"/>
                <a:gd name="connsiteX7162" fmla="*/ 97813 w 1973551"/>
                <a:gd name="connsiteY7162" fmla="*/ 1446967 h 2918533"/>
                <a:gd name="connsiteX7163" fmla="*/ 96899 w 1973551"/>
                <a:gd name="connsiteY7163" fmla="*/ 1444944 h 2918533"/>
                <a:gd name="connsiteX7164" fmla="*/ 95790 w 1973551"/>
                <a:gd name="connsiteY7164" fmla="*/ 1444617 h 2918533"/>
                <a:gd name="connsiteX7165" fmla="*/ 94094 w 1973551"/>
                <a:gd name="connsiteY7165" fmla="*/ 1442921 h 2918533"/>
                <a:gd name="connsiteX7166" fmla="*/ 93572 w 1973551"/>
                <a:gd name="connsiteY7166" fmla="*/ 1443247 h 2918533"/>
                <a:gd name="connsiteX7167" fmla="*/ 92658 w 1973551"/>
                <a:gd name="connsiteY7167" fmla="*/ 1443051 h 2918533"/>
                <a:gd name="connsiteX7168" fmla="*/ 92462 w 1973551"/>
                <a:gd name="connsiteY7168" fmla="*/ 1441159 h 2918533"/>
                <a:gd name="connsiteX7169" fmla="*/ 92984 w 1973551"/>
                <a:gd name="connsiteY7169" fmla="*/ 1440963 h 2918533"/>
                <a:gd name="connsiteX7170" fmla="*/ 92984 w 1973551"/>
                <a:gd name="connsiteY7170" fmla="*/ 1440441 h 2918533"/>
                <a:gd name="connsiteX7171" fmla="*/ 93376 w 1973551"/>
                <a:gd name="connsiteY7171" fmla="*/ 1440246 h 2918533"/>
                <a:gd name="connsiteX7172" fmla="*/ 93180 w 1973551"/>
                <a:gd name="connsiteY7172" fmla="*/ 1438679 h 2918533"/>
                <a:gd name="connsiteX7173" fmla="*/ 92593 w 1973551"/>
                <a:gd name="connsiteY7173" fmla="*/ 1438027 h 2918533"/>
                <a:gd name="connsiteX7174" fmla="*/ 92397 w 1973551"/>
                <a:gd name="connsiteY7174" fmla="*/ 1436330 h 2918533"/>
                <a:gd name="connsiteX7175" fmla="*/ 90896 w 1973551"/>
                <a:gd name="connsiteY7175" fmla="*/ 1434438 h 2918533"/>
                <a:gd name="connsiteX7176" fmla="*/ 91092 w 1973551"/>
                <a:gd name="connsiteY7176" fmla="*/ 1433785 h 2918533"/>
                <a:gd name="connsiteX7177" fmla="*/ 89787 w 1973551"/>
                <a:gd name="connsiteY7177" fmla="*/ 1432741 h 2918533"/>
                <a:gd name="connsiteX7178" fmla="*/ 89395 w 1973551"/>
                <a:gd name="connsiteY7178" fmla="*/ 1433068 h 2918533"/>
                <a:gd name="connsiteX7179" fmla="*/ 89004 w 1973551"/>
                <a:gd name="connsiteY7179" fmla="*/ 1432546 h 2918533"/>
                <a:gd name="connsiteX7180" fmla="*/ 88286 w 1973551"/>
                <a:gd name="connsiteY7180" fmla="*/ 1432741 h 2918533"/>
                <a:gd name="connsiteX7181" fmla="*/ 87373 w 1973551"/>
                <a:gd name="connsiteY7181" fmla="*/ 1434112 h 2918533"/>
                <a:gd name="connsiteX7182" fmla="*/ 85676 w 1973551"/>
                <a:gd name="connsiteY7182" fmla="*/ 1434112 h 2918533"/>
                <a:gd name="connsiteX7183" fmla="*/ 85285 w 1973551"/>
                <a:gd name="connsiteY7183" fmla="*/ 1433785 h 2918533"/>
                <a:gd name="connsiteX7184" fmla="*/ 85285 w 1973551"/>
                <a:gd name="connsiteY7184" fmla="*/ 1432741 h 2918533"/>
                <a:gd name="connsiteX7185" fmla="*/ 85872 w 1973551"/>
                <a:gd name="connsiteY7185" fmla="*/ 1431893 h 2918533"/>
                <a:gd name="connsiteX7186" fmla="*/ 87373 w 1973551"/>
                <a:gd name="connsiteY7186" fmla="*/ 1431893 h 2918533"/>
                <a:gd name="connsiteX7187" fmla="*/ 87568 w 1973551"/>
                <a:gd name="connsiteY7187" fmla="*/ 1432415 h 2918533"/>
                <a:gd name="connsiteX7188" fmla="*/ 88678 w 1973551"/>
                <a:gd name="connsiteY7188" fmla="*/ 1431893 h 2918533"/>
                <a:gd name="connsiteX7189" fmla="*/ 88873 w 1973551"/>
                <a:gd name="connsiteY7189" fmla="*/ 1429348 h 2918533"/>
                <a:gd name="connsiteX7190" fmla="*/ 89461 w 1973551"/>
                <a:gd name="connsiteY7190" fmla="*/ 1427652 h 2918533"/>
                <a:gd name="connsiteX7191" fmla="*/ 89069 w 1973551"/>
                <a:gd name="connsiteY7191" fmla="*/ 1427456 h 2918533"/>
                <a:gd name="connsiteX7192" fmla="*/ 89069 w 1973551"/>
                <a:gd name="connsiteY7192" fmla="*/ 1426281 h 2918533"/>
                <a:gd name="connsiteX7193" fmla="*/ 88678 w 1973551"/>
                <a:gd name="connsiteY7193" fmla="*/ 1426281 h 2918533"/>
                <a:gd name="connsiteX7194" fmla="*/ 88678 w 1973551"/>
                <a:gd name="connsiteY7194" fmla="*/ 1425107 h 2918533"/>
                <a:gd name="connsiteX7195" fmla="*/ 87373 w 1973551"/>
                <a:gd name="connsiteY7195" fmla="*/ 1423737 h 2918533"/>
                <a:gd name="connsiteX7196" fmla="*/ 86981 w 1973551"/>
                <a:gd name="connsiteY7196" fmla="*/ 1422693 h 2918533"/>
                <a:gd name="connsiteX7197" fmla="*/ 87177 w 1973551"/>
                <a:gd name="connsiteY7197" fmla="*/ 1422171 h 2918533"/>
                <a:gd name="connsiteX7198" fmla="*/ 86068 w 1973551"/>
                <a:gd name="connsiteY7198" fmla="*/ 1421322 h 2918533"/>
                <a:gd name="connsiteX7199" fmla="*/ 85872 w 1973551"/>
                <a:gd name="connsiteY7199" fmla="*/ 1420148 h 2918533"/>
                <a:gd name="connsiteX7200" fmla="*/ 87699 w 1973551"/>
                <a:gd name="connsiteY7200" fmla="*/ 1414340 h 2918533"/>
                <a:gd name="connsiteX7201" fmla="*/ 87503 w 1973551"/>
                <a:gd name="connsiteY7201" fmla="*/ 1412970 h 2918533"/>
                <a:gd name="connsiteX7202" fmla="*/ 86916 w 1973551"/>
                <a:gd name="connsiteY7202" fmla="*/ 1411796 h 2918533"/>
                <a:gd name="connsiteX7203" fmla="*/ 86329 w 1973551"/>
                <a:gd name="connsiteY7203" fmla="*/ 1411469 h 2918533"/>
                <a:gd name="connsiteX7204" fmla="*/ 86524 w 1973551"/>
                <a:gd name="connsiteY7204" fmla="*/ 1410947 h 2918533"/>
                <a:gd name="connsiteX7205" fmla="*/ 85937 w 1973551"/>
                <a:gd name="connsiteY7205" fmla="*/ 1410425 h 2918533"/>
                <a:gd name="connsiteX7206" fmla="*/ 85937 w 1973551"/>
                <a:gd name="connsiteY7206" fmla="*/ 1409251 h 2918533"/>
                <a:gd name="connsiteX7207" fmla="*/ 85546 w 1973551"/>
                <a:gd name="connsiteY7207" fmla="*/ 1409055 h 2918533"/>
                <a:gd name="connsiteX7208" fmla="*/ 85154 w 1973551"/>
                <a:gd name="connsiteY7208" fmla="*/ 1406836 h 2918533"/>
                <a:gd name="connsiteX7209" fmla="*/ 84241 w 1973551"/>
                <a:gd name="connsiteY7209" fmla="*/ 1405662 h 2918533"/>
                <a:gd name="connsiteX7210" fmla="*/ 83523 w 1973551"/>
                <a:gd name="connsiteY7210" fmla="*/ 1402726 h 2918533"/>
                <a:gd name="connsiteX7211" fmla="*/ 83131 w 1973551"/>
                <a:gd name="connsiteY7211" fmla="*/ 1402530 h 2918533"/>
                <a:gd name="connsiteX7212" fmla="*/ 82740 w 1973551"/>
                <a:gd name="connsiteY7212" fmla="*/ 1399985 h 2918533"/>
                <a:gd name="connsiteX7213" fmla="*/ 82936 w 1973551"/>
                <a:gd name="connsiteY7213" fmla="*/ 1398810 h 2918533"/>
                <a:gd name="connsiteX7214" fmla="*/ 82544 w 1973551"/>
                <a:gd name="connsiteY7214" fmla="*/ 1398615 h 2918533"/>
                <a:gd name="connsiteX7215" fmla="*/ 82740 w 1973551"/>
                <a:gd name="connsiteY7215" fmla="*/ 1397962 h 2918533"/>
                <a:gd name="connsiteX7216" fmla="*/ 81826 w 1973551"/>
                <a:gd name="connsiteY7216" fmla="*/ 1395417 h 2918533"/>
                <a:gd name="connsiteX7217" fmla="*/ 81826 w 1973551"/>
                <a:gd name="connsiteY7217" fmla="*/ 1394243 h 2918533"/>
                <a:gd name="connsiteX7218" fmla="*/ 82544 w 1973551"/>
                <a:gd name="connsiteY7218" fmla="*/ 1391828 h 2918533"/>
                <a:gd name="connsiteX7219" fmla="*/ 81957 w 1973551"/>
                <a:gd name="connsiteY7219" fmla="*/ 1389414 h 2918533"/>
                <a:gd name="connsiteX7220" fmla="*/ 82153 w 1973551"/>
                <a:gd name="connsiteY7220" fmla="*/ 1387848 h 2918533"/>
                <a:gd name="connsiteX7221" fmla="*/ 81043 w 1973551"/>
                <a:gd name="connsiteY7221" fmla="*/ 1387130 h 2918533"/>
                <a:gd name="connsiteX7222" fmla="*/ 81043 w 1973551"/>
                <a:gd name="connsiteY7222" fmla="*/ 1386608 h 2918533"/>
                <a:gd name="connsiteX7223" fmla="*/ 81565 w 1973551"/>
                <a:gd name="connsiteY7223" fmla="*/ 1386086 h 2918533"/>
                <a:gd name="connsiteX7224" fmla="*/ 81369 w 1973551"/>
                <a:gd name="connsiteY7224" fmla="*/ 1385760 h 2918533"/>
                <a:gd name="connsiteX7225" fmla="*/ 82283 w 1973551"/>
                <a:gd name="connsiteY7225" fmla="*/ 1384063 h 2918533"/>
                <a:gd name="connsiteX7226" fmla="*/ 82283 w 1973551"/>
                <a:gd name="connsiteY7226" fmla="*/ 1379430 h 2918533"/>
                <a:gd name="connsiteX7227" fmla="*/ 81174 w 1973551"/>
                <a:gd name="connsiteY7227" fmla="*/ 1378256 h 2918533"/>
                <a:gd name="connsiteX7228" fmla="*/ 78759 w 1973551"/>
                <a:gd name="connsiteY7228" fmla="*/ 1378060 h 2918533"/>
                <a:gd name="connsiteX7229" fmla="*/ 78564 w 1973551"/>
                <a:gd name="connsiteY7229" fmla="*/ 1376494 h 2918533"/>
                <a:gd name="connsiteX7230" fmla="*/ 79281 w 1973551"/>
                <a:gd name="connsiteY7230" fmla="*/ 1376494 h 2918533"/>
                <a:gd name="connsiteX7231" fmla="*/ 79086 w 1973551"/>
                <a:gd name="connsiteY7231" fmla="*/ 1375776 h 2918533"/>
                <a:gd name="connsiteX7232" fmla="*/ 79477 w 1973551"/>
                <a:gd name="connsiteY7232" fmla="*/ 1375776 h 2918533"/>
                <a:gd name="connsiteX7233" fmla="*/ 79281 w 1973551"/>
                <a:gd name="connsiteY7233" fmla="*/ 1374080 h 2918533"/>
                <a:gd name="connsiteX7234" fmla="*/ 79673 w 1973551"/>
                <a:gd name="connsiteY7234" fmla="*/ 1373754 h 2918533"/>
                <a:gd name="connsiteX7235" fmla="*/ 79673 w 1973551"/>
                <a:gd name="connsiteY7235" fmla="*/ 1372383 h 2918533"/>
                <a:gd name="connsiteX7236" fmla="*/ 79281 w 1973551"/>
                <a:gd name="connsiteY7236" fmla="*/ 1369121 h 2918533"/>
                <a:gd name="connsiteX7237" fmla="*/ 78694 w 1973551"/>
                <a:gd name="connsiteY7237" fmla="*/ 1368794 h 2918533"/>
                <a:gd name="connsiteX7238" fmla="*/ 78694 w 1973551"/>
                <a:gd name="connsiteY7238" fmla="*/ 1368272 h 2918533"/>
                <a:gd name="connsiteX7239" fmla="*/ 78303 w 1973551"/>
                <a:gd name="connsiteY7239" fmla="*/ 1368272 h 2918533"/>
                <a:gd name="connsiteX7240" fmla="*/ 78498 w 1973551"/>
                <a:gd name="connsiteY7240" fmla="*/ 1367750 h 2918533"/>
                <a:gd name="connsiteX7241" fmla="*/ 78107 w 1973551"/>
                <a:gd name="connsiteY7241" fmla="*/ 1367946 h 2918533"/>
                <a:gd name="connsiteX7242" fmla="*/ 78107 w 1973551"/>
                <a:gd name="connsiteY7242" fmla="*/ 1367293 h 2918533"/>
                <a:gd name="connsiteX7243" fmla="*/ 76280 w 1973551"/>
                <a:gd name="connsiteY7243" fmla="*/ 1365728 h 2918533"/>
                <a:gd name="connsiteX7244" fmla="*/ 74975 w 1973551"/>
                <a:gd name="connsiteY7244" fmla="*/ 1365075 h 2918533"/>
                <a:gd name="connsiteX7245" fmla="*/ 74061 w 1973551"/>
                <a:gd name="connsiteY7245" fmla="*/ 1365271 h 2918533"/>
                <a:gd name="connsiteX7246" fmla="*/ 73670 w 1973551"/>
                <a:gd name="connsiteY7246" fmla="*/ 1364945 h 2918533"/>
                <a:gd name="connsiteX7247" fmla="*/ 72756 w 1973551"/>
                <a:gd name="connsiteY7247" fmla="*/ 1365271 h 2918533"/>
                <a:gd name="connsiteX7248" fmla="*/ 72952 w 1973551"/>
                <a:gd name="connsiteY7248" fmla="*/ 1366119 h 2918533"/>
                <a:gd name="connsiteX7249" fmla="*/ 72560 w 1973551"/>
                <a:gd name="connsiteY7249" fmla="*/ 1366641 h 2918533"/>
                <a:gd name="connsiteX7250" fmla="*/ 71647 w 1973551"/>
                <a:gd name="connsiteY7250" fmla="*/ 1366641 h 2918533"/>
                <a:gd name="connsiteX7251" fmla="*/ 71255 w 1973551"/>
                <a:gd name="connsiteY7251" fmla="*/ 1365793 h 2918533"/>
                <a:gd name="connsiteX7252" fmla="*/ 69950 w 1973551"/>
                <a:gd name="connsiteY7252" fmla="*/ 1364618 h 2918533"/>
                <a:gd name="connsiteX7253" fmla="*/ 69950 w 1973551"/>
                <a:gd name="connsiteY7253" fmla="*/ 1364096 h 2918533"/>
                <a:gd name="connsiteX7254" fmla="*/ 71060 w 1973551"/>
                <a:gd name="connsiteY7254" fmla="*/ 1363444 h 2918533"/>
                <a:gd name="connsiteX7255" fmla="*/ 71060 w 1973551"/>
                <a:gd name="connsiteY7255" fmla="*/ 1363117 h 2918533"/>
                <a:gd name="connsiteX7256" fmla="*/ 71777 w 1973551"/>
                <a:gd name="connsiteY7256" fmla="*/ 1363117 h 2918533"/>
                <a:gd name="connsiteX7257" fmla="*/ 72495 w 1973551"/>
                <a:gd name="connsiteY7257" fmla="*/ 1362595 h 2918533"/>
                <a:gd name="connsiteX7258" fmla="*/ 77128 w 1973551"/>
                <a:gd name="connsiteY7258" fmla="*/ 1363770 h 2918533"/>
                <a:gd name="connsiteX7259" fmla="*/ 77324 w 1973551"/>
                <a:gd name="connsiteY7259" fmla="*/ 1363248 h 2918533"/>
                <a:gd name="connsiteX7260" fmla="*/ 77715 w 1973551"/>
                <a:gd name="connsiteY7260" fmla="*/ 1363248 h 2918533"/>
                <a:gd name="connsiteX7261" fmla="*/ 77715 w 1973551"/>
                <a:gd name="connsiteY7261" fmla="*/ 1362595 h 2918533"/>
                <a:gd name="connsiteX7262" fmla="*/ 78629 w 1973551"/>
                <a:gd name="connsiteY7262" fmla="*/ 1362400 h 2918533"/>
                <a:gd name="connsiteX7263" fmla="*/ 78433 w 1973551"/>
                <a:gd name="connsiteY7263" fmla="*/ 1362073 h 2918533"/>
                <a:gd name="connsiteX7264" fmla="*/ 78955 w 1973551"/>
                <a:gd name="connsiteY7264" fmla="*/ 1362073 h 2918533"/>
                <a:gd name="connsiteX7265" fmla="*/ 79347 w 1973551"/>
                <a:gd name="connsiteY7265" fmla="*/ 1361421 h 2918533"/>
                <a:gd name="connsiteX7266" fmla="*/ 79738 w 1973551"/>
                <a:gd name="connsiteY7266" fmla="*/ 1361421 h 2918533"/>
                <a:gd name="connsiteX7267" fmla="*/ 79738 w 1973551"/>
                <a:gd name="connsiteY7267" fmla="*/ 1360768 h 2918533"/>
                <a:gd name="connsiteX7268" fmla="*/ 80130 w 1973551"/>
                <a:gd name="connsiteY7268" fmla="*/ 1360768 h 2918533"/>
                <a:gd name="connsiteX7269" fmla="*/ 80130 w 1973551"/>
                <a:gd name="connsiteY7269" fmla="*/ 1360116 h 2918533"/>
                <a:gd name="connsiteX7270" fmla="*/ 81043 w 1973551"/>
                <a:gd name="connsiteY7270" fmla="*/ 1358745 h 2918533"/>
                <a:gd name="connsiteX7271" fmla="*/ 80652 w 1973551"/>
                <a:gd name="connsiteY7271" fmla="*/ 1358093 h 2918533"/>
                <a:gd name="connsiteX7272" fmla="*/ 81043 w 1973551"/>
                <a:gd name="connsiteY7272" fmla="*/ 1357767 h 2918533"/>
                <a:gd name="connsiteX7273" fmla="*/ 81043 w 1973551"/>
                <a:gd name="connsiteY7273" fmla="*/ 1356592 h 2918533"/>
                <a:gd name="connsiteX7274" fmla="*/ 81435 w 1973551"/>
                <a:gd name="connsiteY7274" fmla="*/ 1356592 h 2918533"/>
                <a:gd name="connsiteX7275" fmla="*/ 81435 w 1973551"/>
                <a:gd name="connsiteY7275" fmla="*/ 1355222 h 2918533"/>
                <a:gd name="connsiteX7276" fmla="*/ 81043 w 1973551"/>
                <a:gd name="connsiteY7276" fmla="*/ 1355026 h 2918533"/>
                <a:gd name="connsiteX7277" fmla="*/ 81239 w 1973551"/>
                <a:gd name="connsiteY7277" fmla="*/ 1351242 h 2918533"/>
                <a:gd name="connsiteX7278" fmla="*/ 81957 w 1973551"/>
                <a:gd name="connsiteY7278" fmla="*/ 1350197 h 2918533"/>
                <a:gd name="connsiteX7279" fmla="*/ 81957 w 1973551"/>
                <a:gd name="connsiteY7279" fmla="*/ 1345760 h 2918533"/>
                <a:gd name="connsiteX7280" fmla="*/ 80130 w 1973551"/>
                <a:gd name="connsiteY7280" fmla="*/ 1345042 h 2918533"/>
                <a:gd name="connsiteX7281" fmla="*/ 79738 w 1973551"/>
                <a:gd name="connsiteY7281" fmla="*/ 1343999 h 2918533"/>
                <a:gd name="connsiteX7282" fmla="*/ 79934 w 1973551"/>
                <a:gd name="connsiteY7282" fmla="*/ 1343346 h 2918533"/>
                <a:gd name="connsiteX7283" fmla="*/ 80847 w 1973551"/>
                <a:gd name="connsiteY7283" fmla="*/ 1343999 h 2918533"/>
                <a:gd name="connsiteX7284" fmla="*/ 81761 w 1973551"/>
                <a:gd name="connsiteY7284" fmla="*/ 1343803 h 2918533"/>
                <a:gd name="connsiteX7285" fmla="*/ 82153 w 1973551"/>
                <a:gd name="connsiteY7285" fmla="*/ 1343477 h 2918533"/>
                <a:gd name="connsiteX7286" fmla="*/ 82348 w 1973551"/>
                <a:gd name="connsiteY7286" fmla="*/ 1341911 h 2918533"/>
                <a:gd name="connsiteX7287" fmla="*/ 83262 w 1973551"/>
                <a:gd name="connsiteY7287" fmla="*/ 1341193 h 2918533"/>
                <a:gd name="connsiteX7288" fmla="*/ 83066 w 1973551"/>
                <a:gd name="connsiteY7288" fmla="*/ 1339105 h 2918533"/>
                <a:gd name="connsiteX7289" fmla="*/ 82479 w 1973551"/>
                <a:gd name="connsiteY7289" fmla="*/ 1337539 h 2918533"/>
                <a:gd name="connsiteX7290" fmla="*/ 82087 w 1973551"/>
                <a:gd name="connsiteY7290" fmla="*/ 1337343 h 2918533"/>
                <a:gd name="connsiteX7291" fmla="*/ 82609 w 1973551"/>
                <a:gd name="connsiteY7291" fmla="*/ 1335777 h 2918533"/>
                <a:gd name="connsiteX7292" fmla="*/ 82413 w 1973551"/>
                <a:gd name="connsiteY7292" fmla="*/ 1334733 h 2918533"/>
                <a:gd name="connsiteX7293" fmla="*/ 83719 w 1973551"/>
                <a:gd name="connsiteY7293" fmla="*/ 1334407 h 2918533"/>
                <a:gd name="connsiteX7294" fmla="*/ 83523 w 1973551"/>
                <a:gd name="connsiteY7294" fmla="*/ 1333884 h 2918533"/>
                <a:gd name="connsiteX7295" fmla="*/ 84241 w 1973551"/>
                <a:gd name="connsiteY7295" fmla="*/ 1332514 h 2918533"/>
                <a:gd name="connsiteX7296" fmla="*/ 85546 w 1973551"/>
                <a:gd name="connsiteY7296" fmla="*/ 1332710 h 2918533"/>
                <a:gd name="connsiteX7297" fmla="*/ 85741 w 1973551"/>
                <a:gd name="connsiteY7297" fmla="*/ 1332384 h 2918533"/>
                <a:gd name="connsiteX7298" fmla="*/ 85741 w 1973551"/>
                <a:gd name="connsiteY7298" fmla="*/ 1332710 h 2918533"/>
                <a:gd name="connsiteX7299" fmla="*/ 86263 w 1973551"/>
                <a:gd name="connsiteY7299" fmla="*/ 1332906 h 2918533"/>
                <a:gd name="connsiteX7300" fmla="*/ 87177 w 1973551"/>
                <a:gd name="connsiteY7300" fmla="*/ 1332384 h 2918533"/>
                <a:gd name="connsiteX7301" fmla="*/ 87177 w 1973551"/>
                <a:gd name="connsiteY7301" fmla="*/ 1331666 h 2918533"/>
                <a:gd name="connsiteX7302" fmla="*/ 88090 w 1973551"/>
                <a:gd name="connsiteY7302" fmla="*/ 1331144 h 2918533"/>
                <a:gd name="connsiteX7303" fmla="*/ 87895 w 1973551"/>
                <a:gd name="connsiteY7303" fmla="*/ 1330818 h 2918533"/>
                <a:gd name="connsiteX7304" fmla="*/ 88612 w 1973551"/>
                <a:gd name="connsiteY7304" fmla="*/ 1329969 h 2918533"/>
                <a:gd name="connsiteX7305" fmla="*/ 88417 w 1973551"/>
                <a:gd name="connsiteY7305" fmla="*/ 1329447 h 2918533"/>
                <a:gd name="connsiteX7306" fmla="*/ 88808 w 1973551"/>
                <a:gd name="connsiteY7306" fmla="*/ 1329252 h 2918533"/>
                <a:gd name="connsiteX7307" fmla="*/ 89395 w 1973551"/>
                <a:gd name="connsiteY7307" fmla="*/ 1327555 h 2918533"/>
                <a:gd name="connsiteX7308" fmla="*/ 90701 w 1973551"/>
                <a:gd name="connsiteY7308" fmla="*/ 1326511 h 2918533"/>
                <a:gd name="connsiteX7309" fmla="*/ 90113 w 1973551"/>
                <a:gd name="connsiteY7309" fmla="*/ 1325663 h 2918533"/>
                <a:gd name="connsiteX7310" fmla="*/ 90113 w 1973551"/>
                <a:gd name="connsiteY7310" fmla="*/ 1323966 h 2918533"/>
                <a:gd name="connsiteX7311" fmla="*/ 89722 w 1973551"/>
                <a:gd name="connsiteY7311" fmla="*/ 1323770 h 2918533"/>
                <a:gd name="connsiteX7312" fmla="*/ 89526 w 1973551"/>
                <a:gd name="connsiteY7312" fmla="*/ 1321878 h 2918533"/>
                <a:gd name="connsiteX7313" fmla="*/ 89134 w 1973551"/>
                <a:gd name="connsiteY7313" fmla="*/ 1321878 h 2918533"/>
                <a:gd name="connsiteX7314" fmla="*/ 89134 w 1973551"/>
                <a:gd name="connsiteY7314" fmla="*/ 1321356 h 2918533"/>
                <a:gd name="connsiteX7315" fmla="*/ 88743 w 1973551"/>
                <a:gd name="connsiteY7315" fmla="*/ 1321160 h 2918533"/>
                <a:gd name="connsiteX7316" fmla="*/ 89656 w 1973551"/>
                <a:gd name="connsiteY7316" fmla="*/ 1320116 h 2918533"/>
                <a:gd name="connsiteX7317" fmla="*/ 89656 w 1973551"/>
                <a:gd name="connsiteY7317" fmla="*/ 1318746 h 2918533"/>
                <a:gd name="connsiteX7318" fmla="*/ 90048 w 1973551"/>
                <a:gd name="connsiteY7318" fmla="*/ 1318550 h 2918533"/>
                <a:gd name="connsiteX7319" fmla="*/ 89852 w 1973551"/>
                <a:gd name="connsiteY7319" fmla="*/ 1316658 h 2918533"/>
                <a:gd name="connsiteX7320" fmla="*/ 90244 w 1973551"/>
                <a:gd name="connsiteY7320" fmla="*/ 1316462 h 2918533"/>
                <a:gd name="connsiteX7321" fmla="*/ 90048 w 1973551"/>
                <a:gd name="connsiteY7321" fmla="*/ 1314896 h 2918533"/>
                <a:gd name="connsiteX7322" fmla="*/ 90961 w 1973551"/>
                <a:gd name="connsiteY7322" fmla="*/ 1308567 h 2918533"/>
                <a:gd name="connsiteX7323" fmla="*/ 90766 w 1973551"/>
                <a:gd name="connsiteY7323" fmla="*/ 1306152 h 2918533"/>
                <a:gd name="connsiteX7324" fmla="*/ 90374 w 1973551"/>
                <a:gd name="connsiteY7324" fmla="*/ 1305957 h 2918533"/>
                <a:gd name="connsiteX7325" fmla="*/ 90570 w 1973551"/>
                <a:gd name="connsiteY7325" fmla="*/ 1304782 h 2918533"/>
                <a:gd name="connsiteX7326" fmla="*/ 90179 w 1973551"/>
                <a:gd name="connsiteY7326" fmla="*/ 1304586 h 2918533"/>
                <a:gd name="connsiteX7327" fmla="*/ 90374 w 1973551"/>
                <a:gd name="connsiteY7327" fmla="*/ 1303934 h 2918533"/>
                <a:gd name="connsiteX7328" fmla="*/ 89983 w 1973551"/>
                <a:gd name="connsiteY7328" fmla="*/ 1302759 h 2918533"/>
                <a:gd name="connsiteX7329" fmla="*/ 89591 w 1973551"/>
                <a:gd name="connsiteY7329" fmla="*/ 1302759 h 2918533"/>
                <a:gd name="connsiteX7330" fmla="*/ 89983 w 1973551"/>
                <a:gd name="connsiteY7330" fmla="*/ 1302237 h 2918533"/>
                <a:gd name="connsiteX7331" fmla="*/ 89591 w 1973551"/>
                <a:gd name="connsiteY7331" fmla="*/ 1300345 h 2918533"/>
                <a:gd name="connsiteX7332" fmla="*/ 89787 w 1973551"/>
                <a:gd name="connsiteY7332" fmla="*/ 1299301 h 2918533"/>
                <a:gd name="connsiteX7333" fmla="*/ 89395 w 1973551"/>
                <a:gd name="connsiteY7333" fmla="*/ 1298974 h 2918533"/>
                <a:gd name="connsiteX7334" fmla="*/ 89591 w 1973551"/>
                <a:gd name="connsiteY7334" fmla="*/ 1298453 h 2918533"/>
                <a:gd name="connsiteX7335" fmla="*/ 88090 w 1973551"/>
                <a:gd name="connsiteY7335" fmla="*/ 1292776 h 2918533"/>
                <a:gd name="connsiteX7336" fmla="*/ 88286 w 1973551"/>
                <a:gd name="connsiteY7336" fmla="*/ 1292058 h 2918533"/>
                <a:gd name="connsiteX7337" fmla="*/ 85154 w 1973551"/>
                <a:gd name="connsiteY7337" fmla="*/ 1283967 h 2918533"/>
                <a:gd name="connsiteX7338" fmla="*/ 84436 w 1973551"/>
                <a:gd name="connsiteY7338" fmla="*/ 1283771 h 2918533"/>
                <a:gd name="connsiteX7339" fmla="*/ 84632 w 1973551"/>
                <a:gd name="connsiteY7339" fmla="*/ 1283053 h 2918533"/>
                <a:gd name="connsiteX7340" fmla="*/ 82413 w 1973551"/>
                <a:gd name="connsiteY7340" fmla="*/ 1280443 h 2918533"/>
                <a:gd name="connsiteX7341" fmla="*/ 81304 w 1973551"/>
                <a:gd name="connsiteY7341" fmla="*/ 1277376 h 2918533"/>
                <a:gd name="connsiteX7342" fmla="*/ 78890 w 1973551"/>
                <a:gd name="connsiteY7342" fmla="*/ 1276332 h 2918533"/>
                <a:gd name="connsiteX7343" fmla="*/ 78890 w 1973551"/>
                <a:gd name="connsiteY7343" fmla="*/ 1275158 h 2918533"/>
                <a:gd name="connsiteX7344" fmla="*/ 79477 w 1973551"/>
                <a:gd name="connsiteY7344" fmla="*/ 1274831 h 2918533"/>
                <a:gd name="connsiteX7345" fmla="*/ 79673 w 1973551"/>
                <a:gd name="connsiteY7345" fmla="*/ 1273787 h 2918533"/>
                <a:gd name="connsiteX7346" fmla="*/ 80978 w 1973551"/>
                <a:gd name="connsiteY7346" fmla="*/ 1272221 h 2918533"/>
                <a:gd name="connsiteX7347" fmla="*/ 82479 w 1973551"/>
                <a:gd name="connsiteY7347" fmla="*/ 1272417 h 2918533"/>
                <a:gd name="connsiteX7348" fmla="*/ 83588 w 1973551"/>
                <a:gd name="connsiteY7348" fmla="*/ 1273592 h 2918533"/>
                <a:gd name="connsiteX7349" fmla="*/ 85807 w 1973551"/>
                <a:gd name="connsiteY7349" fmla="*/ 1273396 h 2918533"/>
                <a:gd name="connsiteX7350" fmla="*/ 86524 w 1973551"/>
                <a:gd name="connsiteY7350" fmla="*/ 1272743 h 2918533"/>
                <a:gd name="connsiteX7351" fmla="*/ 86916 w 1973551"/>
                <a:gd name="connsiteY7351" fmla="*/ 1271699 h 2918533"/>
                <a:gd name="connsiteX7352" fmla="*/ 87307 w 1973551"/>
                <a:gd name="connsiteY7352" fmla="*/ 1271699 h 2918533"/>
                <a:gd name="connsiteX7353" fmla="*/ 87307 w 1973551"/>
                <a:gd name="connsiteY7353" fmla="*/ 1271177 h 2918533"/>
                <a:gd name="connsiteX7354" fmla="*/ 88025 w 1973551"/>
                <a:gd name="connsiteY7354" fmla="*/ 1270851 h 2918533"/>
                <a:gd name="connsiteX7355" fmla="*/ 88025 w 1973551"/>
                <a:gd name="connsiteY7355" fmla="*/ 1270329 h 2918533"/>
                <a:gd name="connsiteX7356" fmla="*/ 88939 w 1973551"/>
                <a:gd name="connsiteY7356" fmla="*/ 1269611 h 2918533"/>
                <a:gd name="connsiteX7357" fmla="*/ 89134 w 1973551"/>
                <a:gd name="connsiteY7357" fmla="*/ 1268567 h 2918533"/>
                <a:gd name="connsiteX7358" fmla="*/ 89526 w 1973551"/>
                <a:gd name="connsiteY7358" fmla="*/ 1268371 h 2918533"/>
                <a:gd name="connsiteX7359" fmla="*/ 89526 w 1973551"/>
                <a:gd name="connsiteY7359" fmla="*/ 1266479 h 2918533"/>
                <a:gd name="connsiteX7360" fmla="*/ 90113 w 1973551"/>
                <a:gd name="connsiteY7360" fmla="*/ 1266283 h 2918533"/>
                <a:gd name="connsiteX7361" fmla="*/ 90113 w 1973551"/>
                <a:gd name="connsiteY7361" fmla="*/ 1265761 h 2918533"/>
                <a:gd name="connsiteX7362" fmla="*/ 90505 w 1973551"/>
                <a:gd name="connsiteY7362" fmla="*/ 1265761 h 2918533"/>
                <a:gd name="connsiteX7363" fmla="*/ 90505 w 1973551"/>
                <a:gd name="connsiteY7363" fmla="*/ 1266283 h 2918533"/>
                <a:gd name="connsiteX7364" fmla="*/ 91027 w 1973551"/>
                <a:gd name="connsiteY7364" fmla="*/ 1266088 h 2918533"/>
                <a:gd name="connsiteX7365" fmla="*/ 91027 w 1973551"/>
                <a:gd name="connsiteY7365" fmla="*/ 1266805 h 2918533"/>
                <a:gd name="connsiteX7366" fmla="*/ 92919 w 1973551"/>
                <a:gd name="connsiteY7366" fmla="*/ 1265957 h 2918533"/>
                <a:gd name="connsiteX7367" fmla="*/ 94224 w 1973551"/>
                <a:gd name="connsiteY7367" fmla="*/ 1266479 h 2918533"/>
                <a:gd name="connsiteX7368" fmla="*/ 94746 w 1973551"/>
                <a:gd name="connsiteY7368" fmla="*/ 1267197 h 2918533"/>
                <a:gd name="connsiteX7369" fmla="*/ 95660 w 1973551"/>
                <a:gd name="connsiteY7369" fmla="*/ 1267001 h 2918533"/>
                <a:gd name="connsiteX7370" fmla="*/ 96051 w 1973551"/>
                <a:gd name="connsiteY7370" fmla="*/ 1266479 h 2918533"/>
                <a:gd name="connsiteX7371" fmla="*/ 96638 w 1973551"/>
                <a:gd name="connsiteY7371" fmla="*/ 1266675 h 2918533"/>
                <a:gd name="connsiteX7372" fmla="*/ 97944 w 1973551"/>
                <a:gd name="connsiteY7372" fmla="*/ 1264782 h 2918533"/>
                <a:gd name="connsiteX7373" fmla="*/ 98139 w 1973551"/>
                <a:gd name="connsiteY7373" fmla="*/ 1263934 h 2918533"/>
                <a:gd name="connsiteX7374" fmla="*/ 98857 w 1973551"/>
                <a:gd name="connsiteY7374" fmla="*/ 1263216 h 2918533"/>
                <a:gd name="connsiteX7375" fmla="*/ 98661 w 1973551"/>
                <a:gd name="connsiteY7375" fmla="*/ 1262694 h 2918533"/>
                <a:gd name="connsiteX7376" fmla="*/ 99053 w 1973551"/>
                <a:gd name="connsiteY7376" fmla="*/ 1262694 h 2918533"/>
                <a:gd name="connsiteX7377" fmla="*/ 99444 w 1973551"/>
                <a:gd name="connsiteY7377" fmla="*/ 1257017 h 2918533"/>
                <a:gd name="connsiteX7378" fmla="*/ 101271 w 1973551"/>
                <a:gd name="connsiteY7378" fmla="*/ 1255647 h 2918533"/>
                <a:gd name="connsiteX7379" fmla="*/ 145904 w 1973551"/>
                <a:gd name="connsiteY7379" fmla="*/ 1228763 h 2918533"/>
                <a:gd name="connsiteX7380" fmla="*/ 147731 w 1973551"/>
                <a:gd name="connsiteY7380" fmla="*/ 1230134 h 2918533"/>
                <a:gd name="connsiteX7381" fmla="*/ 148122 w 1973551"/>
                <a:gd name="connsiteY7381" fmla="*/ 1230851 h 2918533"/>
                <a:gd name="connsiteX7382" fmla="*/ 148710 w 1973551"/>
                <a:gd name="connsiteY7382" fmla="*/ 1230851 h 2918533"/>
                <a:gd name="connsiteX7383" fmla="*/ 149101 w 1973551"/>
                <a:gd name="connsiteY7383" fmla="*/ 1231569 h 2918533"/>
                <a:gd name="connsiteX7384" fmla="*/ 150406 w 1973551"/>
                <a:gd name="connsiteY7384" fmla="*/ 1231765 h 2918533"/>
                <a:gd name="connsiteX7385" fmla="*/ 149819 w 1973551"/>
                <a:gd name="connsiteY7385" fmla="*/ 1232287 h 2918533"/>
                <a:gd name="connsiteX7386" fmla="*/ 149819 w 1973551"/>
                <a:gd name="connsiteY7386" fmla="*/ 1232809 h 2918533"/>
                <a:gd name="connsiteX7387" fmla="*/ 150210 w 1973551"/>
                <a:gd name="connsiteY7387" fmla="*/ 1233005 h 2918533"/>
                <a:gd name="connsiteX7388" fmla="*/ 150210 w 1973551"/>
                <a:gd name="connsiteY7388" fmla="*/ 1233853 h 2918533"/>
                <a:gd name="connsiteX7389" fmla="*/ 149819 w 1973551"/>
                <a:gd name="connsiteY7389" fmla="*/ 1233853 h 2918533"/>
                <a:gd name="connsiteX7390" fmla="*/ 149819 w 1973551"/>
                <a:gd name="connsiteY7390" fmla="*/ 1234179 h 2918533"/>
                <a:gd name="connsiteX7391" fmla="*/ 147013 w 1973551"/>
                <a:gd name="connsiteY7391" fmla="*/ 1233331 h 2918533"/>
                <a:gd name="connsiteX7392" fmla="*/ 147013 w 1973551"/>
                <a:gd name="connsiteY7392" fmla="*/ 1232287 h 2918533"/>
                <a:gd name="connsiteX7393" fmla="*/ 146622 w 1973551"/>
                <a:gd name="connsiteY7393" fmla="*/ 1231961 h 2918533"/>
                <a:gd name="connsiteX7394" fmla="*/ 145317 w 1973551"/>
                <a:gd name="connsiteY7394" fmla="*/ 1231765 h 2918533"/>
                <a:gd name="connsiteX7395" fmla="*/ 145317 w 1973551"/>
                <a:gd name="connsiteY7395" fmla="*/ 1229873 h 2918533"/>
                <a:gd name="connsiteX7396" fmla="*/ 144925 w 1973551"/>
                <a:gd name="connsiteY7396" fmla="*/ 1229546 h 2918533"/>
                <a:gd name="connsiteX7397" fmla="*/ 145317 w 1973551"/>
                <a:gd name="connsiteY7397" fmla="*/ 1229351 h 2918533"/>
                <a:gd name="connsiteX7398" fmla="*/ 145317 w 1973551"/>
                <a:gd name="connsiteY7398" fmla="*/ 1228828 h 2918533"/>
                <a:gd name="connsiteX7399" fmla="*/ 145904 w 1973551"/>
                <a:gd name="connsiteY7399" fmla="*/ 1228828 h 2918533"/>
                <a:gd name="connsiteX7400" fmla="*/ 133506 w 1973551"/>
                <a:gd name="connsiteY7400" fmla="*/ 1222238 h 2918533"/>
                <a:gd name="connsiteX7401" fmla="*/ 134224 w 1973551"/>
                <a:gd name="connsiteY7401" fmla="*/ 1222238 h 2918533"/>
                <a:gd name="connsiteX7402" fmla="*/ 134941 w 1973551"/>
                <a:gd name="connsiteY7402" fmla="*/ 1222760 h 2918533"/>
                <a:gd name="connsiteX7403" fmla="*/ 136051 w 1973551"/>
                <a:gd name="connsiteY7403" fmla="*/ 1222760 h 2918533"/>
                <a:gd name="connsiteX7404" fmla="*/ 136051 w 1973551"/>
                <a:gd name="connsiteY7404" fmla="*/ 1223478 h 2918533"/>
                <a:gd name="connsiteX7405" fmla="*/ 135464 w 1973551"/>
                <a:gd name="connsiteY7405" fmla="*/ 1223804 h 2918533"/>
                <a:gd name="connsiteX7406" fmla="*/ 135268 w 1973551"/>
                <a:gd name="connsiteY7406" fmla="*/ 1224652 h 2918533"/>
                <a:gd name="connsiteX7407" fmla="*/ 134680 w 1973551"/>
                <a:gd name="connsiteY7407" fmla="*/ 1224652 h 2918533"/>
                <a:gd name="connsiteX7408" fmla="*/ 134289 w 1973551"/>
                <a:gd name="connsiteY7408" fmla="*/ 1223282 h 2918533"/>
                <a:gd name="connsiteX7409" fmla="*/ 133702 w 1973551"/>
                <a:gd name="connsiteY7409" fmla="*/ 1223086 h 2918533"/>
                <a:gd name="connsiteX7410" fmla="*/ 131222 w 1973551"/>
                <a:gd name="connsiteY7410" fmla="*/ 1214473 h 2918533"/>
                <a:gd name="connsiteX7411" fmla="*/ 131809 w 1973551"/>
                <a:gd name="connsiteY7411" fmla="*/ 1214473 h 2918533"/>
                <a:gd name="connsiteX7412" fmla="*/ 132723 w 1973551"/>
                <a:gd name="connsiteY7412" fmla="*/ 1215321 h 2918533"/>
                <a:gd name="connsiteX7413" fmla="*/ 133832 w 1973551"/>
                <a:gd name="connsiteY7413" fmla="*/ 1215321 h 2918533"/>
                <a:gd name="connsiteX7414" fmla="*/ 135529 w 1973551"/>
                <a:gd name="connsiteY7414" fmla="*/ 1217214 h 2918533"/>
                <a:gd name="connsiteX7415" fmla="*/ 137029 w 1973551"/>
                <a:gd name="connsiteY7415" fmla="*/ 1216496 h 2918533"/>
                <a:gd name="connsiteX7416" fmla="*/ 137943 w 1973551"/>
                <a:gd name="connsiteY7416" fmla="*/ 1217214 h 2918533"/>
                <a:gd name="connsiteX7417" fmla="*/ 137225 w 1973551"/>
                <a:gd name="connsiteY7417" fmla="*/ 1219106 h 2918533"/>
                <a:gd name="connsiteX7418" fmla="*/ 137943 w 1973551"/>
                <a:gd name="connsiteY7418" fmla="*/ 1219432 h 2918533"/>
                <a:gd name="connsiteX7419" fmla="*/ 138139 w 1973551"/>
                <a:gd name="connsiteY7419" fmla="*/ 1221129 h 2918533"/>
                <a:gd name="connsiteX7420" fmla="*/ 137747 w 1973551"/>
                <a:gd name="connsiteY7420" fmla="*/ 1221651 h 2918533"/>
                <a:gd name="connsiteX7421" fmla="*/ 136638 w 1973551"/>
                <a:gd name="connsiteY7421" fmla="*/ 1221651 h 2918533"/>
                <a:gd name="connsiteX7422" fmla="*/ 136638 w 1973551"/>
                <a:gd name="connsiteY7422" fmla="*/ 1221977 h 2918533"/>
                <a:gd name="connsiteX7423" fmla="*/ 137747 w 1973551"/>
                <a:gd name="connsiteY7423" fmla="*/ 1222695 h 2918533"/>
                <a:gd name="connsiteX7424" fmla="*/ 137356 w 1973551"/>
                <a:gd name="connsiteY7424" fmla="*/ 1223217 h 2918533"/>
                <a:gd name="connsiteX7425" fmla="*/ 136769 w 1973551"/>
                <a:gd name="connsiteY7425" fmla="*/ 1223217 h 2918533"/>
                <a:gd name="connsiteX7426" fmla="*/ 135855 w 1973551"/>
                <a:gd name="connsiteY7426" fmla="*/ 1222173 h 2918533"/>
                <a:gd name="connsiteX7427" fmla="*/ 133245 w 1973551"/>
                <a:gd name="connsiteY7427" fmla="*/ 1221651 h 2918533"/>
                <a:gd name="connsiteX7428" fmla="*/ 133245 w 1973551"/>
                <a:gd name="connsiteY7428" fmla="*/ 1219759 h 2918533"/>
                <a:gd name="connsiteX7429" fmla="*/ 132331 w 1973551"/>
                <a:gd name="connsiteY7429" fmla="*/ 1218519 h 2918533"/>
                <a:gd name="connsiteX7430" fmla="*/ 132331 w 1973551"/>
                <a:gd name="connsiteY7430" fmla="*/ 1217801 h 2918533"/>
                <a:gd name="connsiteX7431" fmla="*/ 131418 w 1973551"/>
                <a:gd name="connsiteY7431" fmla="*/ 1216757 h 2918533"/>
                <a:gd name="connsiteX7432" fmla="*/ 129721 w 1973551"/>
                <a:gd name="connsiteY7432" fmla="*/ 1216235 h 2918533"/>
                <a:gd name="connsiteX7433" fmla="*/ 129917 w 1973551"/>
                <a:gd name="connsiteY7433" fmla="*/ 1214995 h 2918533"/>
                <a:gd name="connsiteX7434" fmla="*/ 131026 w 1973551"/>
                <a:gd name="connsiteY7434" fmla="*/ 1214995 h 2918533"/>
                <a:gd name="connsiteX7435" fmla="*/ 157975 w 1973551"/>
                <a:gd name="connsiteY7435" fmla="*/ 1213951 h 2918533"/>
                <a:gd name="connsiteX7436" fmla="*/ 158171 w 1973551"/>
                <a:gd name="connsiteY7436" fmla="*/ 1214995 h 2918533"/>
                <a:gd name="connsiteX7437" fmla="*/ 159085 w 1973551"/>
                <a:gd name="connsiteY7437" fmla="*/ 1215713 h 2918533"/>
                <a:gd name="connsiteX7438" fmla="*/ 159085 w 1973551"/>
                <a:gd name="connsiteY7438" fmla="*/ 1216431 h 2918533"/>
                <a:gd name="connsiteX7439" fmla="*/ 157062 w 1973551"/>
                <a:gd name="connsiteY7439" fmla="*/ 1216235 h 2918533"/>
                <a:gd name="connsiteX7440" fmla="*/ 156148 w 1973551"/>
                <a:gd name="connsiteY7440" fmla="*/ 1215713 h 2918533"/>
                <a:gd name="connsiteX7441" fmla="*/ 156736 w 1973551"/>
                <a:gd name="connsiteY7441" fmla="*/ 1214147 h 2918533"/>
                <a:gd name="connsiteX7442" fmla="*/ 116410 w 1973551"/>
                <a:gd name="connsiteY7442" fmla="*/ 1207034 h 2918533"/>
                <a:gd name="connsiteX7443" fmla="*/ 117650 w 1973551"/>
                <a:gd name="connsiteY7443" fmla="*/ 1207034 h 2918533"/>
                <a:gd name="connsiteX7444" fmla="*/ 120260 w 1973551"/>
                <a:gd name="connsiteY7444" fmla="*/ 1208731 h 2918533"/>
                <a:gd name="connsiteX7445" fmla="*/ 120455 w 1973551"/>
                <a:gd name="connsiteY7445" fmla="*/ 1209253 h 2918533"/>
                <a:gd name="connsiteX7446" fmla="*/ 117845 w 1973551"/>
                <a:gd name="connsiteY7446" fmla="*/ 1210623 h 2918533"/>
                <a:gd name="connsiteX7447" fmla="*/ 117454 w 1973551"/>
                <a:gd name="connsiteY7447" fmla="*/ 1211341 h 2918533"/>
                <a:gd name="connsiteX7448" fmla="*/ 117454 w 1973551"/>
                <a:gd name="connsiteY7448" fmla="*/ 1212907 h 2918533"/>
                <a:gd name="connsiteX7449" fmla="*/ 113343 w 1973551"/>
                <a:gd name="connsiteY7449" fmla="*/ 1213429 h 2918533"/>
                <a:gd name="connsiteX7450" fmla="*/ 113147 w 1973551"/>
                <a:gd name="connsiteY7450" fmla="*/ 1214473 h 2918533"/>
                <a:gd name="connsiteX7451" fmla="*/ 111451 w 1973551"/>
                <a:gd name="connsiteY7451" fmla="*/ 1215713 h 2918533"/>
                <a:gd name="connsiteX7452" fmla="*/ 111451 w 1973551"/>
                <a:gd name="connsiteY7452" fmla="*/ 1216039 h 2918533"/>
                <a:gd name="connsiteX7453" fmla="*/ 113473 w 1973551"/>
                <a:gd name="connsiteY7453" fmla="*/ 1215321 h 2918533"/>
                <a:gd name="connsiteX7454" fmla="*/ 114583 w 1973551"/>
                <a:gd name="connsiteY7454" fmla="*/ 1215648 h 2918533"/>
                <a:gd name="connsiteX7455" fmla="*/ 114974 w 1973551"/>
                <a:gd name="connsiteY7455" fmla="*/ 1214799 h 2918533"/>
                <a:gd name="connsiteX7456" fmla="*/ 115692 w 1973551"/>
                <a:gd name="connsiteY7456" fmla="*/ 1214799 h 2918533"/>
                <a:gd name="connsiteX7457" fmla="*/ 118694 w 1973551"/>
                <a:gd name="connsiteY7457" fmla="*/ 1214995 h 2918533"/>
                <a:gd name="connsiteX7458" fmla="*/ 119411 w 1973551"/>
                <a:gd name="connsiteY7458" fmla="*/ 1216039 h 2918533"/>
                <a:gd name="connsiteX7459" fmla="*/ 120325 w 1973551"/>
                <a:gd name="connsiteY7459" fmla="*/ 1216235 h 2918533"/>
                <a:gd name="connsiteX7460" fmla="*/ 120325 w 1973551"/>
                <a:gd name="connsiteY7460" fmla="*/ 1215191 h 2918533"/>
                <a:gd name="connsiteX7461" fmla="*/ 121043 w 1973551"/>
                <a:gd name="connsiteY7461" fmla="*/ 1214669 h 2918533"/>
                <a:gd name="connsiteX7462" fmla="*/ 121043 w 1973551"/>
                <a:gd name="connsiteY7462" fmla="*/ 1213103 h 2918533"/>
                <a:gd name="connsiteX7463" fmla="*/ 121761 w 1973551"/>
                <a:gd name="connsiteY7463" fmla="*/ 1213103 h 2918533"/>
                <a:gd name="connsiteX7464" fmla="*/ 121173 w 1973551"/>
                <a:gd name="connsiteY7464" fmla="*/ 1212385 h 2918533"/>
                <a:gd name="connsiteX7465" fmla="*/ 120455 w 1973551"/>
                <a:gd name="connsiteY7465" fmla="*/ 1212385 h 2918533"/>
                <a:gd name="connsiteX7466" fmla="*/ 120260 w 1973551"/>
                <a:gd name="connsiteY7466" fmla="*/ 1211863 h 2918533"/>
                <a:gd name="connsiteX7467" fmla="*/ 121369 w 1973551"/>
                <a:gd name="connsiteY7467" fmla="*/ 1210819 h 2918533"/>
                <a:gd name="connsiteX7468" fmla="*/ 122478 w 1973551"/>
                <a:gd name="connsiteY7468" fmla="*/ 1211341 h 2918533"/>
                <a:gd name="connsiteX7469" fmla="*/ 123196 w 1973551"/>
                <a:gd name="connsiteY7469" fmla="*/ 1211015 h 2918533"/>
                <a:gd name="connsiteX7470" fmla="*/ 123914 w 1973551"/>
                <a:gd name="connsiteY7470" fmla="*/ 1211732 h 2918533"/>
                <a:gd name="connsiteX7471" fmla="*/ 123522 w 1973551"/>
                <a:gd name="connsiteY7471" fmla="*/ 1212581 h 2918533"/>
                <a:gd name="connsiteX7472" fmla="*/ 124632 w 1973551"/>
                <a:gd name="connsiteY7472" fmla="*/ 1212385 h 2918533"/>
                <a:gd name="connsiteX7473" fmla="*/ 125545 w 1973551"/>
                <a:gd name="connsiteY7473" fmla="*/ 1213429 h 2918533"/>
                <a:gd name="connsiteX7474" fmla="*/ 127372 w 1973551"/>
                <a:gd name="connsiteY7474" fmla="*/ 1213103 h 2918533"/>
                <a:gd name="connsiteX7475" fmla="*/ 127568 w 1973551"/>
                <a:gd name="connsiteY7475" fmla="*/ 1214147 h 2918533"/>
                <a:gd name="connsiteX7476" fmla="*/ 128481 w 1973551"/>
                <a:gd name="connsiteY7476" fmla="*/ 1214865 h 2918533"/>
                <a:gd name="connsiteX7477" fmla="*/ 128481 w 1973551"/>
                <a:gd name="connsiteY7477" fmla="*/ 1216431 h 2918533"/>
                <a:gd name="connsiteX7478" fmla="*/ 131092 w 1973551"/>
                <a:gd name="connsiteY7478" fmla="*/ 1217605 h 2918533"/>
                <a:gd name="connsiteX7479" fmla="*/ 132005 w 1973551"/>
                <a:gd name="connsiteY7479" fmla="*/ 1220346 h 2918533"/>
                <a:gd name="connsiteX7480" fmla="*/ 132397 w 1973551"/>
                <a:gd name="connsiteY7480" fmla="*/ 1220541 h 2918533"/>
                <a:gd name="connsiteX7481" fmla="*/ 132397 w 1973551"/>
                <a:gd name="connsiteY7481" fmla="*/ 1222434 h 2918533"/>
                <a:gd name="connsiteX7482" fmla="*/ 132984 w 1973551"/>
                <a:gd name="connsiteY7482" fmla="*/ 1222630 h 2918533"/>
                <a:gd name="connsiteX7483" fmla="*/ 132984 w 1973551"/>
                <a:gd name="connsiteY7483" fmla="*/ 1223347 h 2918533"/>
                <a:gd name="connsiteX7484" fmla="*/ 133571 w 1973551"/>
                <a:gd name="connsiteY7484" fmla="*/ 1223543 h 2918533"/>
                <a:gd name="connsiteX7485" fmla="*/ 134289 w 1973551"/>
                <a:gd name="connsiteY7485" fmla="*/ 1225240 h 2918533"/>
                <a:gd name="connsiteX7486" fmla="*/ 135007 w 1973551"/>
                <a:gd name="connsiteY7486" fmla="*/ 1225240 h 2918533"/>
                <a:gd name="connsiteX7487" fmla="*/ 135594 w 1973551"/>
                <a:gd name="connsiteY7487" fmla="*/ 1224718 h 2918533"/>
                <a:gd name="connsiteX7488" fmla="*/ 135594 w 1973551"/>
                <a:gd name="connsiteY7488" fmla="*/ 1224196 h 2918533"/>
                <a:gd name="connsiteX7489" fmla="*/ 136507 w 1973551"/>
                <a:gd name="connsiteY7489" fmla="*/ 1224522 h 2918533"/>
                <a:gd name="connsiteX7490" fmla="*/ 136899 w 1973551"/>
                <a:gd name="connsiteY7490" fmla="*/ 1225240 h 2918533"/>
                <a:gd name="connsiteX7491" fmla="*/ 138008 w 1973551"/>
                <a:gd name="connsiteY7491" fmla="*/ 1224718 h 2918533"/>
                <a:gd name="connsiteX7492" fmla="*/ 138008 w 1973551"/>
                <a:gd name="connsiteY7492" fmla="*/ 1222107 h 2918533"/>
                <a:gd name="connsiteX7493" fmla="*/ 138922 w 1973551"/>
                <a:gd name="connsiteY7493" fmla="*/ 1221912 h 2918533"/>
                <a:gd name="connsiteX7494" fmla="*/ 138530 w 1973551"/>
                <a:gd name="connsiteY7494" fmla="*/ 1219693 h 2918533"/>
                <a:gd name="connsiteX7495" fmla="*/ 137943 w 1973551"/>
                <a:gd name="connsiteY7495" fmla="*/ 1219171 h 2918533"/>
                <a:gd name="connsiteX7496" fmla="*/ 138139 w 1973551"/>
                <a:gd name="connsiteY7496" fmla="*/ 1218127 h 2918533"/>
                <a:gd name="connsiteX7497" fmla="*/ 141140 w 1973551"/>
                <a:gd name="connsiteY7497" fmla="*/ 1218976 h 2918533"/>
                <a:gd name="connsiteX7498" fmla="*/ 142250 w 1973551"/>
                <a:gd name="connsiteY7498" fmla="*/ 1218649 h 2918533"/>
                <a:gd name="connsiteX7499" fmla="*/ 143946 w 1973551"/>
                <a:gd name="connsiteY7499" fmla="*/ 1219889 h 2918533"/>
                <a:gd name="connsiteX7500" fmla="*/ 143946 w 1973551"/>
                <a:gd name="connsiteY7500" fmla="*/ 1220411 h 2918533"/>
                <a:gd name="connsiteX7501" fmla="*/ 143228 w 1973551"/>
                <a:gd name="connsiteY7501" fmla="*/ 1220737 h 2918533"/>
                <a:gd name="connsiteX7502" fmla="*/ 143620 w 1973551"/>
                <a:gd name="connsiteY7502" fmla="*/ 1220737 h 2918533"/>
                <a:gd name="connsiteX7503" fmla="*/ 144012 w 1973551"/>
                <a:gd name="connsiteY7503" fmla="*/ 1221455 h 2918533"/>
                <a:gd name="connsiteX7504" fmla="*/ 144012 w 1973551"/>
                <a:gd name="connsiteY7504" fmla="*/ 1222499 h 2918533"/>
                <a:gd name="connsiteX7505" fmla="*/ 144599 w 1973551"/>
                <a:gd name="connsiteY7505" fmla="*/ 1222695 h 2918533"/>
                <a:gd name="connsiteX7506" fmla="*/ 145186 w 1973551"/>
                <a:gd name="connsiteY7506" fmla="*/ 1224261 h 2918533"/>
                <a:gd name="connsiteX7507" fmla="*/ 144599 w 1973551"/>
                <a:gd name="connsiteY7507" fmla="*/ 1225305 h 2918533"/>
                <a:gd name="connsiteX7508" fmla="*/ 144795 w 1973551"/>
                <a:gd name="connsiteY7508" fmla="*/ 1225631 h 2918533"/>
                <a:gd name="connsiteX7509" fmla="*/ 145708 w 1973551"/>
                <a:gd name="connsiteY7509" fmla="*/ 1224783 h 2918533"/>
                <a:gd name="connsiteX7510" fmla="*/ 145317 w 1973551"/>
                <a:gd name="connsiteY7510" fmla="*/ 1223413 h 2918533"/>
                <a:gd name="connsiteX7511" fmla="*/ 145708 w 1973551"/>
                <a:gd name="connsiteY7511" fmla="*/ 1222369 h 2918533"/>
                <a:gd name="connsiteX7512" fmla="*/ 146817 w 1973551"/>
                <a:gd name="connsiteY7512" fmla="*/ 1222173 h 2918533"/>
                <a:gd name="connsiteX7513" fmla="*/ 149036 w 1973551"/>
                <a:gd name="connsiteY7513" fmla="*/ 1223413 h 2918533"/>
                <a:gd name="connsiteX7514" fmla="*/ 149949 w 1973551"/>
                <a:gd name="connsiteY7514" fmla="*/ 1224457 h 2918533"/>
                <a:gd name="connsiteX7515" fmla="*/ 151255 w 1973551"/>
                <a:gd name="connsiteY7515" fmla="*/ 1224457 h 2918533"/>
                <a:gd name="connsiteX7516" fmla="*/ 153277 w 1973551"/>
                <a:gd name="connsiteY7516" fmla="*/ 1226871 h 2918533"/>
                <a:gd name="connsiteX7517" fmla="*/ 153995 w 1973551"/>
                <a:gd name="connsiteY7517" fmla="*/ 1227067 h 2918533"/>
                <a:gd name="connsiteX7518" fmla="*/ 155692 w 1973551"/>
                <a:gd name="connsiteY7518" fmla="*/ 1228763 h 2918533"/>
                <a:gd name="connsiteX7519" fmla="*/ 156605 w 1973551"/>
                <a:gd name="connsiteY7519" fmla="*/ 1228959 h 2918533"/>
                <a:gd name="connsiteX7520" fmla="*/ 156605 w 1973551"/>
                <a:gd name="connsiteY7520" fmla="*/ 1229285 h 2918533"/>
                <a:gd name="connsiteX7521" fmla="*/ 154387 w 1973551"/>
                <a:gd name="connsiteY7521" fmla="*/ 1230655 h 2918533"/>
                <a:gd name="connsiteX7522" fmla="*/ 154387 w 1973551"/>
                <a:gd name="connsiteY7522" fmla="*/ 1231504 h 2918533"/>
                <a:gd name="connsiteX7523" fmla="*/ 153669 w 1973551"/>
                <a:gd name="connsiteY7523" fmla="*/ 1231504 h 2918533"/>
                <a:gd name="connsiteX7524" fmla="*/ 153082 w 1973551"/>
                <a:gd name="connsiteY7524" fmla="*/ 1232548 h 2918533"/>
                <a:gd name="connsiteX7525" fmla="*/ 152755 w 1973551"/>
                <a:gd name="connsiteY7525" fmla="*/ 1232548 h 2918533"/>
                <a:gd name="connsiteX7526" fmla="*/ 152755 w 1973551"/>
                <a:gd name="connsiteY7526" fmla="*/ 1232026 h 2918533"/>
                <a:gd name="connsiteX7527" fmla="*/ 151842 w 1973551"/>
                <a:gd name="connsiteY7527" fmla="*/ 1231504 h 2918533"/>
                <a:gd name="connsiteX7528" fmla="*/ 152037 w 1973551"/>
                <a:gd name="connsiteY7528" fmla="*/ 1230786 h 2918533"/>
                <a:gd name="connsiteX7529" fmla="*/ 151320 w 1973551"/>
                <a:gd name="connsiteY7529" fmla="*/ 1230264 h 2918533"/>
                <a:gd name="connsiteX7530" fmla="*/ 150602 w 1973551"/>
                <a:gd name="connsiteY7530" fmla="*/ 1230068 h 2918533"/>
                <a:gd name="connsiteX7531" fmla="*/ 150798 w 1973551"/>
                <a:gd name="connsiteY7531" fmla="*/ 1230590 h 2918533"/>
                <a:gd name="connsiteX7532" fmla="*/ 150210 w 1973551"/>
                <a:gd name="connsiteY7532" fmla="*/ 1230395 h 2918533"/>
                <a:gd name="connsiteX7533" fmla="*/ 150015 w 1973551"/>
                <a:gd name="connsiteY7533" fmla="*/ 1230917 h 2918533"/>
                <a:gd name="connsiteX7534" fmla="*/ 149427 w 1973551"/>
                <a:gd name="connsiteY7534" fmla="*/ 1231112 h 2918533"/>
                <a:gd name="connsiteX7535" fmla="*/ 148840 w 1973551"/>
                <a:gd name="connsiteY7535" fmla="*/ 1230395 h 2918533"/>
                <a:gd name="connsiteX7536" fmla="*/ 148122 w 1973551"/>
                <a:gd name="connsiteY7536" fmla="*/ 1230199 h 2918533"/>
                <a:gd name="connsiteX7537" fmla="*/ 147731 w 1973551"/>
                <a:gd name="connsiteY7537" fmla="*/ 1229481 h 2918533"/>
                <a:gd name="connsiteX7538" fmla="*/ 146622 w 1973551"/>
                <a:gd name="connsiteY7538" fmla="*/ 1228959 h 2918533"/>
                <a:gd name="connsiteX7539" fmla="*/ 146230 w 1973551"/>
                <a:gd name="connsiteY7539" fmla="*/ 1228241 h 2918533"/>
                <a:gd name="connsiteX7540" fmla="*/ 145317 w 1973551"/>
                <a:gd name="connsiteY7540" fmla="*/ 1228241 h 2918533"/>
                <a:gd name="connsiteX7541" fmla="*/ 144403 w 1973551"/>
                <a:gd name="connsiteY7541" fmla="*/ 1229090 h 2918533"/>
                <a:gd name="connsiteX7542" fmla="*/ 144795 w 1973551"/>
                <a:gd name="connsiteY7542" fmla="*/ 1230460 h 2918533"/>
                <a:gd name="connsiteX7543" fmla="*/ 144599 w 1973551"/>
                <a:gd name="connsiteY7543" fmla="*/ 1231830 h 2918533"/>
                <a:gd name="connsiteX7544" fmla="*/ 145186 w 1973551"/>
                <a:gd name="connsiteY7544" fmla="*/ 1232156 h 2918533"/>
                <a:gd name="connsiteX7545" fmla="*/ 144795 w 1973551"/>
                <a:gd name="connsiteY7545" fmla="*/ 1232352 h 2918533"/>
                <a:gd name="connsiteX7546" fmla="*/ 144795 w 1973551"/>
                <a:gd name="connsiteY7546" fmla="*/ 1233396 h 2918533"/>
                <a:gd name="connsiteX7547" fmla="*/ 143489 w 1973551"/>
                <a:gd name="connsiteY7547" fmla="*/ 1233918 h 2918533"/>
                <a:gd name="connsiteX7548" fmla="*/ 143489 w 1973551"/>
                <a:gd name="connsiteY7548" fmla="*/ 1234636 h 2918533"/>
                <a:gd name="connsiteX7549" fmla="*/ 144599 w 1973551"/>
                <a:gd name="connsiteY7549" fmla="*/ 1234832 h 2918533"/>
                <a:gd name="connsiteX7550" fmla="*/ 145317 w 1973551"/>
                <a:gd name="connsiteY7550" fmla="*/ 1232744 h 2918533"/>
                <a:gd name="connsiteX7551" fmla="*/ 145904 w 1973551"/>
                <a:gd name="connsiteY7551" fmla="*/ 1232744 h 2918533"/>
                <a:gd name="connsiteX7552" fmla="*/ 147013 w 1973551"/>
                <a:gd name="connsiteY7552" fmla="*/ 1233788 h 2918533"/>
                <a:gd name="connsiteX7553" fmla="*/ 149623 w 1973551"/>
                <a:gd name="connsiteY7553" fmla="*/ 1234505 h 2918533"/>
                <a:gd name="connsiteX7554" fmla="*/ 150015 w 1973551"/>
                <a:gd name="connsiteY7554" fmla="*/ 1235027 h 2918533"/>
                <a:gd name="connsiteX7555" fmla="*/ 150602 w 1973551"/>
                <a:gd name="connsiteY7555" fmla="*/ 1235027 h 2918533"/>
                <a:gd name="connsiteX7556" fmla="*/ 150602 w 1973551"/>
                <a:gd name="connsiteY7556" fmla="*/ 1235354 h 2918533"/>
                <a:gd name="connsiteX7557" fmla="*/ 151907 w 1973551"/>
                <a:gd name="connsiteY7557" fmla="*/ 1235158 h 2918533"/>
                <a:gd name="connsiteX7558" fmla="*/ 153604 w 1973551"/>
                <a:gd name="connsiteY7558" fmla="*/ 1235680 h 2918533"/>
                <a:gd name="connsiteX7559" fmla="*/ 154517 w 1973551"/>
                <a:gd name="connsiteY7559" fmla="*/ 1237899 h 2918533"/>
                <a:gd name="connsiteX7560" fmla="*/ 153799 w 1973551"/>
                <a:gd name="connsiteY7560" fmla="*/ 1238421 h 2918533"/>
                <a:gd name="connsiteX7561" fmla="*/ 153212 w 1973551"/>
                <a:gd name="connsiteY7561" fmla="*/ 1237899 h 2918533"/>
                <a:gd name="connsiteX7562" fmla="*/ 153408 w 1973551"/>
                <a:gd name="connsiteY7562" fmla="*/ 1237181 h 2918533"/>
                <a:gd name="connsiteX7563" fmla="*/ 151189 w 1973551"/>
                <a:gd name="connsiteY7563" fmla="*/ 1236137 h 2918533"/>
                <a:gd name="connsiteX7564" fmla="*/ 150993 w 1973551"/>
                <a:gd name="connsiteY7564" fmla="*/ 1236659 h 2918533"/>
                <a:gd name="connsiteX7565" fmla="*/ 150602 w 1973551"/>
                <a:gd name="connsiteY7565" fmla="*/ 1236659 h 2918533"/>
                <a:gd name="connsiteX7566" fmla="*/ 150602 w 1973551"/>
                <a:gd name="connsiteY7566" fmla="*/ 1236985 h 2918533"/>
                <a:gd name="connsiteX7567" fmla="*/ 151189 w 1973551"/>
                <a:gd name="connsiteY7567" fmla="*/ 1237181 h 2918533"/>
                <a:gd name="connsiteX7568" fmla="*/ 151189 w 1973551"/>
                <a:gd name="connsiteY7568" fmla="*/ 1237703 h 2918533"/>
                <a:gd name="connsiteX7569" fmla="*/ 149166 w 1973551"/>
                <a:gd name="connsiteY7569" fmla="*/ 1237899 h 2918533"/>
                <a:gd name="connsiteX7570" fmla="*/ 148579 w 1973551"/>
                <a:gd name="connsiteY7570" fmla="*/ 1238616 h 2918533"/>
                <a:gd name="connsiteX7571" fmla="*/ 145251 w 1973551"/>
                <a:gd name="connsiteY7571" fmla="*/ 1238421 h 2918533"/>
                <a:gd name="connsiteX7572" fmla="*/ 144860 w 1973551"/>
                <a:gd name="connsiteY7572" fmla="*/ 1237703 h 2918533"/>
                <a:gd name="connsiteX7573" fmla="*/ 144468 w 1973551"/>
                <a:gd name="connsiteY7573" fmla="*/ 1237703 h 2918533"/>
                <a:gd name="connsiteX7574" fmla="*/ 144664 w 1973551"/>
                <a:gd name="connsiteY7574" fmla="*/ 1237376 h 2918533"/>
                <a:gd name="connsiteX7575" fmla="*/ 142641 w 1973551"/>
                <a:gd name="connsiteY7575" fmla="*/ 1237181 h 2918533"/>
                <a:gd name="connsiteX7576" fmla="*/ 142445 w 1973551"/>
                <a:gd name="connsiteY7576" fmla="*/ 1236006 h 2918533"/>
                <a:gd name="connsiteX7577" fmla="*/ 140749 w 1973551"/>
                <a:gd name="connsiteY7577" fmla="*/ 1234114 h 2918533"/>
                <a:gd name="connsiteX7578" fmla="*/ 140357 w 1973551"/>
                <a:gd name="connsiteY7578" fmla="*/ 1233070 h 2918533"/>
                <a:gd name="connsiteX7579" fmla="*/ 139966 w 1973551"/>
                <a:gd name="connsiteY7579" fmla="*/ 1233266 h 2918533"/>
                <a:gd name="connsiteX7580" fmla="*/ 139966 w 1973551"/>
                <a:gd name="connsiteY7580" fmla="*/ 1233788 h 2918533"/>
                <a:gd name="connsiteX7581" fmla="*/ 141793 w 1973551"/>
                <a:gd name="connsiteY7581" fmla="*/ 1236006 h 2918533"/>
                <a:gd name="connsiteX7582" fmla="*/ 142184 w 1973551"/>
                <a:gd name="connsiteY7582" fmla="*/ 1237181 h 2918533"/>
                <a:gd name="connsiteX7583" fmla="*/ 142184 w 1973551"/>
                <a:gd name="connsiteY7583" fmla="*/ 1237899 h 2918533"/>
                <a:gd name="connsiteX7584" fmla="*/ 141075 w 1973551"/>
                <a:gd name="connsiteY7584" fmla="*/ 1238225 h 2918533"/>
                <a:gd name="connsiteX7585" fmla="*/ 140357 w 1973551"/>
                <a:gd name="connsiteY7585" fmla="*/ 1237899 h 2918533"/>
                <a:gd name="connsiteX7586" fmla="*/ 140357 w 1973551"/>
                <a:gd name="connsiteY7586" fmla="*/ 1237572 h 2918533"/>
                <a:gd name="connsiteX7587" fmla="*/ 140945 w 1973551"/>
                <a:gd name="connsiteY7587" fmla="*/ 1237572 h 2918533"/>
                <a:gd name="connsiteX7588" fmla="*/ 140357 w 1973551"/>
                <a:gd name="connsiteY7588" fmla="*/ 1236724 h 2918533"/>
                <a:gd name="connsiteX7589" fmla="*/ 139444 w 1973551"/>
                <a:gd name="connsiteY7589" fmla="*/ 1237050 h 2918533"/>
                <a:gd name="connsiteX7590" fmla="*/ 139444 w 1973551"/>
                <a:gd name="connsiteY7590" fmla="*/ 1238225 h 2918533"/>
                <a:gd name="connsiteX7591" fmla="*/ 140553 w 1973551"/>
                <a:gd name="connsiteY7591" fmla="*/ 1238747 h 2918533"/>
                <a:gd name="connsiteX7592" fmla="*/ 140162 w 1973551"/>
                <a:gd name="connsiteY7592" fmla="*/ 1240443 h 2918533"/>
                <a:gd name="connsiteX7593" fmla="*/ 140749 w 1973551"/>
                <a:gd name="connsiteY7593" fmla="*/ 1241618 h 2918533"/>
                <a:gd name="connsiteX7594" fmla="*/ 140162 w 1973551"/>
                <a:gd name="connsiteY7594" fmla="*/ 1241618 h 2918533"/>
                <a:gd name="connsiteX7595" fmla="*/ 139966 w 1973551"/>
                <a:gd name="connsiteY7595" fmla="*/ 1242140 h 2918533"/>
                <a:gd name="connsiteX7596" fmla="*/ 139248 w 1973551"/>
                <a:gd name="connsiteY7596" fmla="*/ 1242140 h 2918533"/>
                <a:gd name="connsiteX7597" fmla="*/ 139052 w 1973551"/>
                <a:gd name="connsiteY7597" fmla="*/ 1241422 h 2918533"/>
                <a:gd name="connsiteX7598" fmla="*/ 138139 w 1973551"/>
                <a:gd name="connsiteY7598" fmla="*/ 1241618 h 2918533"/>
                <a:gd name="connsiteX7599" fmla="*/ 138139 w 1973551"/>
                <a:gd name="connsiteY7599" fmla="*/ 1239726 h 2918533"/>
                <a:gd name="connsiteX7600" fmla="*/ 136638 w 1973551"/>
                <a:gd name="connsiteY7600" fmla="*/ 1238877 h 2918533"/>
                <a:gd name="connsiteX7601" fmla="*/ 136246 w 1973551"/>
                <a:gd name="connsiteY7601" fmla="*/ 1237311 h 2918533"/>
                <a:gd name="connsiteX7602" fmla="*/ 135855 w 1973551"/>
                <a:gd name="connsiteY7602" fmla="*/ 1237116 h 2918533"/>
                <a:gd name="connsiteX7603" fmla="*/ 136573 w 1973551"/>
                <a:gd name="connsiteY7603" fmla="*/ 1237116 h 2918533"/>
                <a:gd name="connsiteX7604" fmla="*/ 136769 w 1973551"/>
                <a:gd name="connsiteY7604" fmla="*/ 1236398 h 2918533"/>
                <a:gd name="connsiteX7605" fmla="*/ 135855 w 1973551"/>
                <a:gd name="connsiteY7605" fmla="*/ 1236072 h 2918533"/>
                <a:gd name="connsiteX7606" fmla="*/ 135855 w 1973551"/>
                <a:gd name="connsiteY7606" fmla="*/ 1235549 h 2918533"/>
                <a:gd name="connsiteX7607" fmla="*/ 135137 w 1973551"/>
                <a:gd name="connsiteY7607" fmla="*/ 1235027 h 2918533"/>
                <a:gd name="connsiteX7608" fmla="*/ 134746 w 1973551"/>
                <a:gd name="connsiteY7608" fmla="*/ 1235027 h 2918533"/>
                <a:gd name="connsiteX7609" fmla="*/ 134941 w 1973551"/>
                <a:gd name="connsiteY7609" fmla="*/ 1236398 h 2918533"/>
                <a:gd name="connsiteX7610" fmla="*/ 134224 w 1973551"/>
                <a:gd name="connsiteY7610" fmla="*/ 1236202 h 2918533"/>
                <a:gd name="connsiteX7611" fmla="*/ 134224 w 1973551"/>
                <a:gd name="connsiteY7611" fmla="*/ 1236724 h 2918533"/>
                <a:gd name="connsiteX7612" fmla="*/ 135529 w 1973551"/>
                <a:gd name="connsiteY7612" fmla="*/ 1237442 h 2918533"/>
                <a:gd name="connsiteX7613" fmla="*/ 135529 w 1973551"/>
                <a:gd name="connsiteY7613" fmla="*/ 1238290 h 2918533"/>
                <a:gd name="connsiteX7614" fmla="*/ 136116 w 1973551"/>
                <a:gd name="connsiteY7614" fmla="*/ 1239138 h 2918533"/>
                <a:gd name="connsiteX7615" fmla="*/ 135398 w 1973551"/>
                <a:gd name="connsiteY7615" fmla="*/ 1239334 h 2918533"/>
                <a:gd name="connsiteX7616" fmla="*/ 134680 w 1973551"/>
                <a:gd name="connsiteY7616" fmla="*/ 1238486 h 2918533"/>
                <a:gd name="connsiteX7617" fmla="*/ 133180 w 1973551"/>
                <a:gd name="connsiteY7617" fmla="*/ 1238290 h 2918533"/>
                <a:gd name="connsiteX7618" fmla="*/ 133571 w 1973551"/>
                <a:gd name="connsiteY7618" fmla="*/ 1239465 h 2918533"/>
                <a:gd name="connsiteX7619" fmla="*/ 134289 w 1973551"/>
                <a:gd name="connsiteY7619" fmla="*/ 1239987 h 2918533"/>
                <a:gd name="connsiteX7620" fmla="*/ 135202 w 1973551"/>
                <a:gd name="connsiteY7620" fmla="*/ 1240182 h 2918533"/>
                <a:gd name="connsiteX7621" fmla="*/ 135202 w 1973551"/>
                <a:gd name="connsiteY7621" fmla="*/ 1239660 h 2918533"/>
                <a:gd name="connsiteX7622" fmla="*/ 135920 w 1973551"/>
                <a:gd name="connsiteY7622" fmla="*/ 1239660 h 2918533"/>
                <a:gd name="connsiteX7623" fmla="*/ 135920 w 1973551"/>
                <a:gd name="connsiteY7623" fmla="*/ 1240182 h 2918533"/>
                <a:gd name="connsiteX7624" fmla="*/ 135333 w 1973551"/>
                <a:gd name="connsiteY7624" fmla="*/ 1240378 h 2918533"/>
                <a:gd name="connsiteX7625" fmla="*/ 135529 w 1973551"/>
                <a:gd name="connsiteY7625" fmla="*/ 1241553 h 2918533"/>
                <a:gd name="connsiteX7626" fmla="*/ 134811 w 1973551"/>
                <a:gd name="connsiteY7626" fmla="*/ 1241553 h 2918533"/>
                <a:gd name="connsiteX7627" fmla="*/ 134419 w 1973551"/>
                <a:gd name="connsiteY7627" fmla="*/ 1242270 h 2918533"/>
                <a:gd name="connsiteX7628" fmla="*/ 135333 w 1973551"/>
                <a:gd name="connsiteY7628" fmla="*/ 1242597 h 2918533"/>
                <a:gd name="connsiteX7629" fmla="*/ 136834 w 1973551"/>
                <a:gd name="connsiteY7629" fmla="*/ 1241879 h 2918533"/>
                <a:gd name="connsiteX7630" fmla="*/ 137943 w 1973551"/>
                <a:gd name="connsiteY7630" fmla="*/ 1242401 h 2918533"/>
                <a:gd name="connsiteX7631" fmla="*/ 138139 w 1973551"/>
                <a:gd name="connsiteY7631" fmla="*/ 1242727 h 2918533"/>
                <a:gd name="connsiteX7632" fmla="*/ 136638 w 1973551"/>
                <a:gd name="connsiteY7632" fmla="*/ 1243771 h 2918533"/>
                <a:gd name="connsiteX7633" fmla="*/ 137943 w 1973551"/>
                <a:gd name="connsiteY7633" fmla="*/ 1245141 h 2918533"/>
                <a:gd name="connsiteX7634" fmla="*/ 139052 w 1973551"/>
                <a:gd name="connsiteY7634" fmla="*/ 1244946 h 2918533"/>
                <a:gd name="connsiteX7635" fmla="*/ 139966 w 1973551"/>
                <a:gd name="connsiteY7635" fmla="*/ 1246512 h 2918533"/>
                <a:gd name="connsiteX7636" fmla="*/ 140357 w 1973551"/>
                <a:gd name="connsiteY7636" fmla="*/ 1246512 h 2918533"/>
                <a:gd name="connsiteX7637" fmla="*/ 140162 w 1973551"/>
                <a:gd name="connsiteY7637" fmla="*/ 1245990 h 2918533"/>
                <a:gd name="connsiteX7638" fmla="*/ 140749 w 1973551"/>
                <a:gd name="connsiteY7638" fmla="*/ 1246186 h 2918533"/>
                <a:gd name="connsiteX7639" fmla="*/ 142445 w 1973551"/>
                <a:gd name="connsiteY7639" fmla="*/ 1245468 h 2918533"/>
                <a:gd name="connsiteX7640" fmla="*/ 142445 w 1973551"/>
                <a:gd name="connsiteY7640" fmla="*/ 1244946 h 2918533"/>
                <a:gd name="connsiteX7641" fmla="*/ 141858 w 1973551"/>
                <a:gd name="connsiteY7641" fmla="*/ 1245141 h 2918533"/>
                <a:gd name="connsiteX7642" fmla="*/ 141858 w 1973551"/>
                <a:gd name="connsiteY7642" fmla="*/ 1244424 h 2918533"/>
                <a:gd name="connsiteX7643" fmla="*/ 140945 w 1973551"/>
                <a:gd name="connsiteY7643" fmla="*/ 1244228 h 2918533"/>
                <a:gd name="connsiteX7644" fmla="*/ 140945 w 1973551"/>
                <a:gd name="connsiteY7644" fmla="*/ 1243510 h 2918533"/>
                <a:gd name="connsiteX7645" fmla="*/ 140227 w 1973551"/>
                <a:gd name="connsiteY7645" fmla="*/ 1243510 h 2918533"/>
                <a:gd name="connsiteX7646" fmla="*/ 140814 w 1973551"/>
                <a:gd name="connsiteY7646" fmla="*/ 1242662 h 2918533"/>
                <a:gd name="connsiteX7647" fmla="*/ 142315 w 1973551"/>
                <a:gd name="connsiteY7647" fmla="*/ 1241814 h 2918533"/>
                <a:gd name="connsiteX7648" fmla="*/ 143620 w 1973551"/>
                <a:gd name="connsiteY7648" fmla="*/ 1242662 h 2918533"/>
                <a:gd name="connsiteX7649" fmla="*/ 144925 w 1973551"/>
                <a:gd name="connsiteY7649" fmla="*/ 1242858 h 2918533"/>
                <a:gd name="connsiteX7650" fmla="*/ 146034 w 1973551"/>
                <a:gd name="connsiteY7650" fmla="*/ 1242858 h 2918533"/>
                <a:gd name="connsiteX7651" fmla="*/ 147535 w 1973551"/>
                <a:gd name="connsiteY7651" fmla="*/ 1241683 h 2918533"/>
                <a:gd name="connsiteX7652" fmla="*/ 149232 w 1973551"/>
                <a:gd name="connsiteY7652" fmla="*/ 1242010 h 2918533"/>
                <a:gd name="connsiteX7653" fmla="*/ 150537 w 1973551"/>
                <a:gd name="connsiteY7653" fmla="*/ 1241814 h 2918533"/>
                <a:gd name="connsiteX7654" fmla="*/ 150732 w 1973551"/>
                <a:gd name="connsiteY7654" fmla="*/ 1242336 h 2918533"/>
                <a:gd name="connsiteX7655" fmla="*/ 150145 w 1973551"/>
                <a:gd name="connsiteY7655" fmla="*/ 1243054 h 2918533"/>
                <a:gd name="connsiteX7656" fmla="*/ 150863 w 1973551"/>
                <a:gd name="connsiteY7656" fmla="*/ 1243575 h 2918533"/>
                <a:gd name="connsiteX7657" fmla="*/ 152168 w 1973551"/>
                <a:gd name="connsiteY7657" fmla="*/ 1243380 h 2918533"/>
                <a:gd name="connsiteX7658" fmla="*/ 152690 w 1973551"/>
                <a:gd name="connsiteY7658" fmla="*/ 1243706 h 2918533"/>
                <a:gd name="connsiteX7659" fmla="*/ 152886 w 1973551"/>
                <a:gd name="connsiteY7659" fmla="*/ 1244881 h 2918533"/>
                <a:gd name="connsiteX7660" fmla="*/ 153604 w 1973551"/>
                <a:gd name="connsiteY7660" fmla="*/ 1245207 h 2918533"/>
                <a:gd name="connsiteX7661" fmla="*/ 154517 w 1973551"/>
                <a:gd name="connsiteY7661" fmla="*/ 1246577 h 2918533"/>
                <a:gd name="connsiteX7662" fmla="*/ 155235 w 1973551"/>
                <a:gd name="connsiteY7662" fmla="*/ 1246773 h 2918533"/>
                <a:gd name="connsiteX7663" fmla="*/ 155431 w 1973551"/>
                <a:gd name="connsiteY7663" fmla="*/ 1247621 h 2918533"/>
                <a:gd name="connsiteX7664" fmla="*/ 156148 w 1973551"/>
                <a:gd name="connsiteY7664" fmla="*/ 1248143 h 2918533"/>
                <a:gd name="connsiteX7665" fmla="*/ 156148 w 1973551"/>
                <a:gd name="connsiteY7665" fmla="*/ 1250231 h 2918533"/>
                <a:gd name="connsiteX7666" fmla="*/ 157062 w 1973551"/>
                <a:gd name="connsiteY7666" fmla="*/ 1250558 h 2918533"/>
                <a:gd name="connsiteX7667" fmla="*/ 157062 w 1973551"/>
                <a:gd name="connsiteY7667" fmla="*/ 1251275 h 2918533"/>
                <a:gd name="connsiteX7668" fmla="*/ 156148 w 1973551"/>
                <a:gd name="connsiteY7668" fmla="*/ 1251797 h 2918533"/>
                <a:gd name="connsiteX7669" fmla="*/ 155561 w 1973551"/>
                <a:gd name="connsiteY7669" fmla="*/ 1251602 h 2918533"/>
                <a:gd name="connsiteX7670" fmla="*/ 154974 w 1973551"/>
                <a:gd name="connsiteY7670" fmla="*/ 1251928 h 2918533"/>
                <a:gd name="connsiteX7671" fmla="*/ 154452 w 1973551"/>
                <a:gd name="connsiteY7671" fmla="*/ 1251406 h 2918533"/>
                <a:gd name="connsiteX7672" fmla="*/ 153865 w 1973551"/>
                <a:gd name="connsiteY7672" fmla="*/ 1251602 h 2918533"/>
                <a:gd name="connsiteX7673" fmla="*/ 153865 w 1973551"/>
                <a:gd name="connsiteY7673" fmla="*/ 1252124 h 2918533"/>
                <a:gd name="connsiteX7674" fmla="*/ 154452 w 1973551"/>
                <a:gd name="connsiteY7674" fmla="*/ 1252319 h 2918533"/>
                <a:gd name="connsiteX7675" fmla="*/ 154648 w 1973551"/>
                <a:gd name="connsiteY7675" fmla="*/ 1253037 h 2918533"/>
                <a:gd name="connsiteX7676" fmla="*/ 155235 w 1973551"/>
                <a:gd name="connsiteY7676" fmla="*/ 1253233 h 2918533"/>
                <a:gd name="connsiteX7677" fmla="*/ 155626 w 1973551"/>
                <a:gd name="connsiteY7677" fmla="*/ 1253951 h 2918533"/>
                <a:gd name="connsiteX7678" fmla="*/ 157323 w 1973551"/>
                <a:gd name="connsiteY7678" fmla="*/ 1254146 h 2918533"/>
                <a:gd name="connsiteX7679" fmla="*/ 156605 w 1973551"/>
                <a:gd name="connsiteY7679" fmla="*/ 1255190 h 2918533"/>
                <a:gd name="connsiteX7680" fmla="*/ 155496 w 1973551"/>
                <a:gd name="connsiteY7680" fmla="*/ 1255712 h 2918533"/>
                <a:gd name="connsiteX7681" fmla="*/ 155300 w 1973551"/>
                <a:gd name="connsiteY7681" fmla="*/ 1256756 h 2918533"/>
                <a:gd name="connsiteX7682" fmla="*/ 156214 w 1973551"/>
                <a:gd name="connsiteY7682" fmla="*/ 1257474 h 2918533"/>
                <a:gd name="connsiteX7683" fmla="*/ 158236 w 1973551"/>
                <a:gd name="connsiteY7683" fmla="*/ 1257278 h 2918533"/>
                <a:gd name="connsiteX7684" fmla="*/ 158236 w 1973551"/>
                <a:gd name="connsiteY7684" fmla="*/ 1257996 h 2918533"/>
                <a:gd name="connsiteX7685" fmla="*/ 154517 w 1973551"/>
                <a:gd name="connsiteY7685" fmla="*/ 1259562 h 2918533"/>
                <a:gd name="connsiteX7686" fmla="*/ 153016 w 1973551"/>
                <a:gd name="connsiteY7686" fmla="*/ 1259562 h 2918533"/>
                <a:gd name="connsiteX7687" fmla="*/ 152625 w 1973551"/>
                <a:gd name="connsiteY7687" fmla="*/ 1259040 h 2918533"/>
                <a:gd name="connsiteX7688" fmla="*/ 152625 w 1973551"/>
                <a:gd name="connsiteY7688" fmla="*/ 1260280 h 2918533"/>
                <a:gd name="connsiteX7689" fmla="*/ 151320 w 1973551"/>
                <a:gd name="connsiteY7689" fmla="*/ 1260802 h 2918533"/>
                <a:gd name="connsiteX7690" fmla="*/ 150602 w 1973551"/>
                <a:gd name="connsiteY7690" fmla="*/ 1260476 h 2918533"/>
                <a:gd name="connsiteX7691" fmla="*/ 148383 w 1973551"/>
                <a:gd name="connsiteY7691" fmla="*/ 1260802 h 2918533"/>
                <a:gd name="connsiteX7692" fmla="*/ 147796 w 1973551"/>
                <a:gd name="connsiteY7692" fmla="*/ 1260084 h 2918533"/>
                <a:gd name="connsiteX7693" fmla="*/ 146100 w 1973551"/>
                <a:gd name="connsiteY7693" fmla="*/ 1259367 h 2918533"/>
                <a:gd name="connsiteX7694" fmla="*/ 145904 w 1973551"/>
                <a:gd name="connsiteY7694" fmla="*/ 1260606 h 2918533"/>
                <a:gd name="connsiteX7695" fmla="*/ 145186 w 1973551"/>
                <a:gd name="connsiteY7695" fmla="*/ 1260802 h 2918533"/>
                <a:gd name="connsiteX7696" fmla="*/ 145382 w 1973551"/>
                <a:gd name="connsiteY7696" fmla="*/ 1262368 h 2918533"/>
                <a:gd name="connsiteX7697" fmla="*/ 144990 w 1973551"/>
                <a:gd name="connsiteY7697" fmla="*/ 1262368 h 2918533"/>
                <a:gd name="connsiteX7698" fmla="*/ 145186 w 1973551"/>
                <a:gd name="connsiteY7698" fmla="*/ 1262890 h 2918533"/>
                <a:gd name="connsiteX7699" fmla="*/ 145773 w 1973551"/>
                <a:gd name="connsiteY7699" fmla="*/ 1263086 h 2918533"/>
                <a:gd name="connsiteX7700" fmla="*/ 145773 w 1973551"/>
                <a:gd name="connsiteY7700" fmla="*/ 1264456 h 2918533"/>
                <a:gd name="connsiteX7701" fmla="*/ 143750 w 1973551"/>
                <a:gd name="connsiteY7701" fmla="*/ 1265304 h 2918533"/>
                <a:gd name="connsiteX7702" fmla="*/ 140227 w 1973551"/>
                <a:gd name="connsiteY7702" fmla="*/ 1263608 h 2918533"/>
                <a:gd name="connsiteX7703" fmla="*/ 138922 w 1973551"/>
                <a:gd name="connsiteY7703" fmla="*/ 1263608 h 2918533"/>
                <a:gd name="connsiteX7704" fmla="*/ 138204 w 1973551"/>
                <a:gd name="connsiteY7704" fmla="*/ 1262433 h 2918533"/>
                <a:gd name="connsiteX7705" fmla="*/ 136703 w 1973551"/>
                <a:gd name="connsiteY7705" fmla="*/ 1262107 h 2918533"/>
                <a:gd name="connsiteX7706" fmla="*/ 136312 w 1973551"/>
                <a:gd name="connsiteY7706" fmla="*/ 1261455 h 2918533"/>
                <a:gd name="connsiteX7707" fmla="*/ 134289 w 1973551"/>
                <a:gd name="connsiteY7707" fmla="*/ 1261781 h 2918533"/>
                <a:gd name="connsiteX7708" fmla="*/ 134680 w 1973551"/>
                <a:gd name="connsiteY7708" fmla="*/ 1261977 h 2918533"/>
                <a:gd name="connsiteX7709" fmla="*/ 134680 w 1973551"/>
                <a:gd name="connsiteY7709" fmla="*/ 1262499 h 2918533"/>
                <a:gd name="connsiteX7710" fmla="*/ 134093 w 1973551"/>
                <a:gd name="connsiteY7710" fmla="*/ 1262694 h 2918533"/>
                <a:gd name="connsiteX7711" fmla="*/ 134093 w 1973551"/>
                <a:gd name="connsiteY7711" fmla="*/ 1263543 h 2918533"/>
                <a:gd name="connsiteX7712" fmla="*/ 135202 w 1973551"/>
                <a:gd name="connsiteY7712" fmla="*/ 1264065 h 2918533"/>
                <a:gd name="connsiteX7713" fmla="*/ 135202 w 1973551"/>
                <a:gd name="connsiteY7713" fmla="*/ 1265435 h 2918533"/>
                <a:gd name="connsiteX7714" fmla="*/ 135594 w 1973551"/>
                <a:gd name="connsiteY7714" fmla="*/ 1265957 h 2918533"/>
                <a:gd name="connsiteX7715" fmla="*/ 135986 w 1973551"/>
                <a:gd name="connsiteY7715" fmla="*/ 1265957 h 2918533"/>
                <a:gd name="connsiteX7716" fmla="*/ 136377 w 1973551"/>
                <a:gd name="connsiteY7716" fmla="*/ 1265109 h 2918533"/>
                <a:gd name="connsiteX7717" fmla="*/ 136964 w 1973551"/>
                <a:gd name="connsiteY7717" fmla="*/ 1265109 h 2918533"/>
                <a:gd name="connsiteX7718" fmla="*/ 137682 w 1973551"/>
                <a:gd name="connsiteY7718" fmla="*/ 1266153 h 2918533"/>
                <a:gd name="connsiteX7719" fmla="*/ 139509 w 1973551"/>
                <a:gd name="connsiteY7719" fmla="*/ 1266153 h 2918533"/>
                <a:gd name="connsiteX7720" fmla="*/ 139901 w 1973551"/>
                <a:gd name="connsiteY7720" fmla="*/ 1266871 h 2918533"/>
                <a:gd name="connsiteX7721" fmla="*/ 142119 w 1973551"/>
                <a:gd name="connsiteY7721" fmla="*/ 1266348 h 2918533"/>
                <a:gd name="connsiteX7722" fmla="*/ 142837 w 1973551"/>
                <a:gd name="connsiteY7722" fmla="*/ 1267066 h 2918533"/>
                <a:gd name="connsiteX7723" fmla="*/ 142837 w 1973551"/>
                <a:gd name="connsiteY7723" fmla="*/ 1267588 h 2918533"/>
                <a:gd name="connsiteX7724" fmla="*/ 143555 w 1973551"/>
                <a:gd name="connsiteY7724" fmla="*/ 1267915 h 2918533"/>
                <a:gd name="connsiteX7725" fmla="*/ 144272 w 1973551"/>
                <a:gd name="connsiteY7725" fmla="*/ 1269285 h 2918533"/>
                <a:gd name="connsiteX7726" fmla="*/ 144077 w 1973551"/>
                <a:gd name="connsiteY7726" fmla="*/ 1270655 h 2918533"/>
                <a:gd name="connsiteX7727" fmla="*/ 141858 w 1973551"/>
                <a:gd name="connsiteY7727" fmla="*/ 1270655 h 2918533"/>
                <a:gd name="connsiteX7728" fmla="*/ 141858 w 1973551"/>
                <a:gd name="connsiteY7728" fmla="*/ 1271177 h 2918533"/>
                <a:gd name="connsiteX7729" fmla="*/ 141271 w 1973551"/>
                <a:gd name="connsiteY7729" fmla="*/ 1271373 h 2918533"/>
                <a:gd name="connsiteX7730" fmla="*/ 141075 w 1973551"/>
                <a:gd name="connsiteY7730" fmla="*/ 1272547 h 2918533"/>
                <a:gd name="connsiteX7731" fmla="*/ 138661 w 1973551"/>
                <a:gd name="connsiteY7731" fmla="*/ 1272221 h 2918533"/>
                <a:gd name="connsiteX7732" fmla="*/ 137943 w 1973551"/>
                <a:gd name="connsiteY7732" fmla="*/ 1273265 h 2918533"/>
                <a:gd name="connsiteX7733" fmla="*/ 137225 w 1973551"/>
                <a:gd name="connsiteY7733" fmla="*/ 1273265 h 2918533"/>
                <a:gd name="connsiteX7734" fmla="*/ 137421 w 1973551"/>
                <a:gd name="connsiteY7734" fmla="*/ 1273918 h 2918533"/>
                <a:gd name="connsiteX7735" fmla="*/ 136507 w 1973551"/>
                <a:gd name="connsiteY7735" fmla="*/ 1274244 h 2918533"/>
                <a:gd name="connsiteX7736" fmla="*/ 135920 w 1973551"/>
                <a:gd name="connsiteY7736" fmla="*/ 1273918 h 2918533"/>
                <a:gd name="connsiteX7737" fmla="*/ 135333 w 1973551"/>
                <a:gd name="connsiteY7737" fmla="*/ 1274113 h 2918533"/>
                <a:gd name="connsiteX7738" fmla="*/ 135529 w 1973551"/>
                <a:gd name="connsiteY7738" fmla="*/ 1272417 h 2918533"/>
                <a:gd name="connsiteX7739" fmla="*/ 134811 w 1973551"/>
                <a:gd name="connsiteY7739" fmla="*/ 1272417 h 2918533"/>
                <a:gd name="connsiteX7740" fmla="*/ 134093 w 1973551"/>
                <a:gd name="connsiteY7740" fmla="*/ 1271569 h 2918533"/>
                <a:gd name="connsiteX7741" fmla="*/ 134811 w 1973551"/>
                <a:gd name="connsiteY7741" fmla="*/ 1271373 h 2918533"/>
                <a:gd name="connsiteX7742" fmla="*/ 135529 w 1973551"/>
                <a:gd name="connsiteY7742" fmla="*/ 1271895 h 2918533"/>
                <a:gd name="connsiteX7743" fmla="*/ 135724 w 1973551"/>
                <a:gd name="connsiteY7743" fmla="*/ 1271177 h 2918533"/>
                <a:gd name="connsiteX7744" fmla="*/ 134615 w 1973551"/>
                <a:gd name="connsiteY7744" fmla="*/ 1269611 h 2918533"/>
                <a:gd name="connsiteX7745" fmla="*/ 135724 w 1973551"/>
                <a:gd name="connsiteY7745" fmla="*/ 1269415 h 2918533"/>
                <a:gd name="connsiteX7746" fmla="*/ 136116 w 1973551"/>
                <a:gd name="connsiteY7746" fmla="*/ 1268567 h 2918533"/>
                <a:gd name="connsiteX7747" fmla="*/ 136834 w 1973551"/>
                <a:gd name="connsiteY7747" fmla="*/ 1268567 h 2918533"/>
                <a:gd name="connsiteX7748" fmla="*/ 136834 w 1973551"/>
                <a:gd name="connsiteY7748" fmla="*/ 1269089 h 2918533"/>
                <a:gd name="connsiteX7749" fmla="*/ 137421 w 1973551"/>
                <a:gd name="connsiteY7749" fmla="*/ 1269415 h 2918533"/>
                <a:gd name="connsiteX7750" fmla="*/ 137421 w 1973551"/>
                <a:gd name="connsiteY7750" fmla="*/ 1268567 h 2918533"/>
                <a:gd name="connsiteX7751" fmla="*/ 138139 w 1973551"/>
                <a:gd name="connsiteY7751" fmla="*/ 1268045 h 2918533"/>
                <a:gd name="connsiteX7752" fmla="*/ 137747 w 1973551"/>
                <a:gd name="connsiteY7752" fmla="*/ 1267327 h 2918533"/>
                <a:gd name="connsiteX7753" fmla="*/ 136246 w 1973551"/>
                <a:gd name="connsiteY7753" fmla="*/ 1267327 h 2918533"/>
                <a:gd name="connsiteX7754" fmla="*/ 136246 w 1973551"/>
                <a:gd name="connsiteY7754" fmla="*/ 1268045 h 2918533"/>
                <a:gd name="connsiteX7755" fmla="*/ 134419 w 1973551"/>
                <a:gd name="connsiteY7755" fmla="*/ 1267849 h 2918533"/>
                <a:gd name="connsiteX7756" fmla="*/ 134224 w 1973551"/>
                <a:gd name="connsiteY7756" fmla="*/ 1268371 h 2918533"/>
                <a:gd name="connsiteX7757" fmla="*/ 133506 w 1973551"/>
                <a:gd name="connsiteY7757" fmla="*/ 1267523 h 2918533"/>
                <a:gd name="connsiteX7758" fmla="*/ 133702 w 1973551"/>
                <a:gd name="connsiteY7758" fmla="*/ 1266675 h 2918533"/>
                <a:gd name="connsiteX7759" fmla="*/ 132788 w 1973551"/>
                <a:gd name="connsiteY7759" fmla="*/ 1266153 h 2918533"/>
                <a:gd name="connsiteX7760" fmla="*/ 132527 w 1973551"/>
                <a:gd name="connsiteY7760" fmla="*/ 1266805 h 2918533"/>
                <a:gd name="connsiteX7761" fmla="*/ 131222 w 1973551"/>
                <a:gd name="connsiteY7761" fmla="*/ 1267001 h 2918533"/>
                <a:gd name="connsiteX7762" fmla="*/ 130831 w 1973551"/>
                <a:gd name="connsiteY7762" fmla="*/ 1265435 h 2918533"/>
                <a:gd name="connsiteX7763" fmla="*/ 130243 w 1973551"/>
                <a:gd name="connsiteY7763" fmla="*/ 1265109 h 2918533"/>
                <a:gd name="connsiteX7764" fmla="*/ 129526 w 1973551"/>
                <a:gd name="connsiteY7764" fmla="*/ 1265304 h 2918533"/>
                <a:gd name="connsiteX7765" fmla="*/ 128808 w 1973551"/>
                <a:gd name="connsiteY7765" fmla="*/ 1264456 h 2918533"/>
                <a:gd name="connsiteX7766" fmla="*/ 128416 w 1973551"/>
                <a:gd name="connsiteY7766" fmla="*/ 1264652 h 2918533"/>
                <a:gd name="connsiteX7767" fmla="*/ 128416 w 1973551"/>
                <a:gd name="connsiteY7767" fmla="*/ 1265500 h 2918533"/>
                <a:gd name="connsiteX7768" fmla="*/ 129526 w 1973551"/>
                <a:gd name="connsiteY7768" fmla="*/ 1266218 h 2918533"/>
                <a:gd name="connsiteX7769" fmla="*/ 129526 w 1973551"/>
                <a:gd name="connsiteY7769" fmla="*/ 1266740 h 2918533"/>
                <a:gd name="connsiteX7770" fmla="*/ 128025 w 1973551"/>
                <a:gd name="connsiteY7770" fmla="*/ 1266740 h 2918533"/>
                <a:gd name="connsiteX7771" fmla="*/ 127111 w 1973551"/>
                <a:gd name="connsiteY7771" fmla="*/ 1266022 h 2918533"/>
                <a:gd name="connsiteX7772" fmla="*/ 127307 w 1973551"/>
                <a:gd name="connsiteY7772" fmla="*/ 1263804 h 2918533"/>
                <a:gd name="connsiteX7773" fmla="*/ 125284 w 1973551"/>
                <a:gd name="connsiteY7773" fmla="*/ 1263086 h 2918533"/>
                <a:gd name="connsiteX7774" fmla="*/ 124175 w 1973551"/>
                <a:gd name="connsiteY7774" fmla="*/ 1263282 h 2918533"/>
                <a:gd name="connsiteX7775" fmla="*/ 123783 w 1973551"/>
                <a:gd name="connsiteY7775" fmla="*/ 1262760 h 2918533"/>
                <a:gd name="connsiteX7776" fmla="*/ 123196 w 1973551"/>
                <a:gd name="connsiteY7776" fmla="*/ 1262760 h 2918533"/>
                <a:gd name="connsiteX7777" fmla="*/ 120978 w 1973551"/>
                <a:gd name="connsiteY7777" fmla="*/ 1264130 h 2918533"/>
                <a:gd name="connsiteX7778" fmla="*/ 121369 w 1973551"/>
                <a:gd name="connsiteY7778" fmla="*/ 1264848 h 2918533"/>
                <a:gd name="connsiteX7779" fmla="*/ 123066 w 1973551"/>
                <a:gd name="connsiteY7779" fmla="*/ 1265696 h 2918533"/>
                <a:gd name="connsiteX7780" fmla="*/ 123066 w 1973551"/>
                <a:gd name="connsiteY7780" fmla="*/ 1267784 h 2918533"/>
                <a:gd name="connsiteX7781" fmla="*/ 122152 w 1973551"/>
                <a:gd name="connsiteY7781" fmla="*/ 1267980 h 2918533"/>
                <a:gd name="connsiteX7782" fmla="*/ 121761 w 1973551"/>
                <a:gd name="connsiteY7782" fmla="*/ 1267131 h 2918533"/>
                <a:gd name="connsiteX7783" fmla="*/ 118759 w 1973551"/>
                <a:gd name="connsiteY7783" fmla="*/ 1266088 h 2918533"/>
                <a:gd name="connsiteX7784" fmla="*/ 118367 w 1973551"/>
                <a:gd name="connsiteY7784" fmla="*/ 1265565 h 2918533"/>
                <a:gd name="connsiteX7785" fmla="*/ 117650 w 1973551"/>
                <a:gd name="connsiteY7785" fmla="*/ 1265565 h 2918533"/>
                <a:gd name="connsiteX7786" fmla="*/ 117454 w 1973551"/>
                <a:gd name="connsiteY7786" fmla="*/ 1264391 h 2918533"/>
                <a:gd name="connsiteX7787" fmla="*/ 116867 w 1973551"/>
                <a:gd name="connsiteY7787" fmla="*/ 1264195 h 2918533"/>
                <a:gd name="connsiteX7788" fmla="*/ 116867 w 1973551"/>
                <a:gd name="connsiteY7788" fmla="*/ 1263347 h 2918533"/>
                <a:gd name="connsiteX7789" fmla="*/ 114648 w 1973551"/>
                <a:gd name="connsiteY7789" fmla="*/ 1262499 h 2918533"/>
                <a:gd name="connsiteX7790" fmla="*/ 113147 w 1973551"/>
                <a:gd name="connsiteY7790" fmla="*/ 1260933 h 2918533"/>
                <a:gd name="connsiteX7791" fmla="*/ 109624 w 1973551"/>
                <a:gd name="connsiteY7791" fmla="*/ 1260606 h 2918533"/>
                <a:gd name="connsiteX7792" fmla="*/ 109428 w 1973551"/>
                <a:gd name="connsiteY7792" fmla="*/ 1259889 h 2918533"/>
                <a:gd name="connsiteX7793" fmla="*/ 108319 w 1973551"/>
                <a:gd name="connsiteY7793" fmla="*/ 1259562 h 2918533"/>
                <a:gd name="connsiteX7794" fmla="*/ 107601 w 1973551"/>
                <a:gd name="connsiteY7794" fmla="*/ 1258518 h 2918533"/>
                <a:gd name="connsiteX7795" fmla="*/ 104599 w 1973551"/>
                <a:gd name="connsiteY7795" fmla="*/ 1258323 h 2918533"/>
                <a:gd name="connsiteX7796" fmla="*/ 103881 w 1973551"/>
                <a:gd name="connsiteY7796" fmla="*/ 1257800 h 2918533"/>
                <a:gd name="connsiteX7797" fmla="*/ 103881 w 1973551"/>
                <a:gd name="connsiteY7797" fmla="*/ 1256952 h 2918533"/>
                <a:gd name="connsiteX7798" fmla="*/ 104795 w 1973551"/>
                <a:gd name="connsiteY7798" fmla="*/ 1256952 h 2918533"/>
                <a:gd name="connsiteX7799" fmla="*/ 105382 w 1973551"/>
                <a:gd name="connsiteY7799" fmla="*/ 1256430 h 2918533"/>
                <a:gd name="connsiteX7800" fmla="*/ 107601 w 1973551"/>
                <a:gd name="connsiteY7800" fmla="*/ 1257148 h 2918533"/>
                <a:gd name="connsiteX7801" fmla="*/ 108906 w 1973551"/>
                <a:gd name="connsiteY7801" fmla="*/ 1256952 h 2918533"/>
                <a:gd name="connsiteX7802" fmla="*/ 109624 w 1973551"/>
                <a:gd name="connsiteY7802" fmla="*/ 1255386 h 2918533"/>
                <a:gd name="connsiteX7803" fmla="*/ 105904 w 1973551"/>
                <a:gd name="connsiteY7803" fmla="*/ 1255190 h 2918533"/>
                <a:gd name="connsiteX7804" fmla="*/ 105904 w 1973551"/>
                <a:gd name="connsiteY7804" fmla="*/ 1254473 h 2918533"/>
                <a:gd name="connsiteX7805" fmla="*/ 105317 w 1973551"/>
                <a:gd name="connsiteY7805" fmla="*/ 1253951 h 2918533"/>
                <a:gd name="connsiteX7806" fmla="*/ 103294 w 1973551"/>
                <a:gd name="connsiteY7806" fmla="*/ 1253755 h 2918533"/>
                <a:gd name="connsiteX7807" fmla="*/ 101598 w 1973551"/>
                <a:gd name="connsiteY7807" fmla="*/ 1252515 h 2918533"/>
                <a:gd name="connsiteX7808" fmla="*/ 100554 w 1973551"/>
                <a:gd name="connsiteY7808" fmla="*/ 1252515 h 2918533"/>
                <a:gd name="connsiteX7809" fmla="*/ 99640 w 1973551"/>
                <a:gd name="connsiteY7809" fmla="*/ 1251993 h 2918533"/>
                <a:gd name="connsiteX7810" fmla="*/ 98531 w 1973551"/>
                <a:gd name="connsiteY7810" fmla="*/ 1251993 h 2918533"/>
                <a:gd name="connsiteX7811" fmla="*/ 97944 w 1973551"/>
                <a:gd name="connsiteY7811" fmla="*/ 1253363 h 2918533"/>
                <a:gd name="connsiteX7812" fmla="*/ 97226 w 1973551"/>
                <a:gd name="connsiteY7812" fmla="*/ 1252319 h 2918533"/>
                <a:gd name="connsiteX7813" fmla="*/ 95725 w 1973551"/>
                <a:gd name="connsiteY7813" fmla="*/ 1252319 h 2918533"/>
                <a:gd name="connsiteX7814" fmla="*/ 95333 w 1973551"/>
                <a:gd name="connsiteY7814" fmla="*/ 1251275 h 2918533"/>
                <a:gd name="connsiteX7815" fmla="*/ 94420 w 1973551"/>
                <a:gd name="connsiteY7815" fmla="*/ 1251275 h 2918533"/>
                <a:gd name="connsiteX7816" fmla="*/ 93702 w 1973551"/>
                <a:gd name="connsiteY7816" fmla="*/ 1252319 h 2918533"/>
                <a:gd name="connsiteX7817" fmla="*/ 92593 w 1973551"/>
                <a:gd name="connsiteY7817" fmla="*/ 1252319 h 2918533"/>
                <a:gd name="connsiteX7818" fmla="*/ 92006 w 1973551"/>
                <a:gd name="connsiteY7818" fmla="*/ 1250753 h 2918533"/>
                <a:gd name="connsiteX7819" fmla="*/ 92397 w 1973551"/>
                <a:gd name="connsiteY7819" fmla="*/ 1244228 h 2918533"/>
                <a:gd name="connsiteX7820" fmla="*/ 92201 w 1973551"/>
                <a:gd name="connsiteY7820" fmla="*/ 1243380 h 2918533"/>
                <a:gd name="connsiteX7821" fmla="*/ 91810 w 1973551"/>
                <a:gd name="connsiteY7821" fmla="*/ 1243184 h 2918533"/>
                <a:gd name="connsiteX7822" fmla="*/ 91614 w 1973551"/>
                <a:gd name="connsiteY7822" fmla="*/ 1240770 h 2918533"/>
                <a:gd name="connsiteX7823" fmla="*/ 90896 w 1973551"/>
                <a:gd name="connsiteY7823" fmla="*/ 1239073 h 2918533"/>
                <a:gd name="connsiteX7824" fmla="*/ 89200 w 1973551"/>
                <a:gd name="connsiteY7824" fmla="*/ 1238225 h 2918533"/>
                <a:gd name="connsiteX7825" fmla="*/ 89787 w 1973551"/>
                <a:gd name="connsiteY7825" fmla="*/ 1238029 h 2918533"/>
                <a:gd name="connsiteX7826" fmla="*/ 89983 w 1973551"/>
                <a:gd name="connsiteY7826" fmla="*/ 1237507 h 2918533"/>
                <a:gd name="connsiteX7827" fmla="*/ 89069 w 1973551"/>
                <a:gd name="connsiteY7827" fmla="*/ 1236985 h 2918533"/>
                <a:gd name="connsiteX7828" fmla="*/ 88351 w 1973551"/>
                <a:gd name="connsiteY7828" fmla="*/ 1237833 h 2918533"/>
                <a:gd name="connsiteX7829" fmla="*/ 86329 w 1973551"/>
                <a:gd name="connsiteY7829" fmla="*/ 1235223 h 2918533"/>
                <a:gd name="connsiteX7830" fmla="*/ 86133 w 1973551"/>
                <a:gd name="connsiteY7830" fmla="*/ 1232091 h 2918533"/>
                <a:gd name="connsiteX7831" fmla="*/ 86524 w 1973551"/>
                <a:gd name="connsiteY7831" fmla="*/ 1231895 h 2918533"/>
                <a:gd name="connsiteX7832" fmla="*/ 86524 w 1973551"/>
                <a:gd name="connsiteY7832" fmla="*/ 1231047 h 2918533"/>
                <a:gd name="connsiteX7833" fmla="*/ 87112 w 1973551"/>
                <a:gd name="connsiteY7833" fmla="*/ 1230851 h 2918533"/>
                <a:gd name="connsiteX7834" fmla="*/ 88808 w 1973551"/>
                <a:gd name="connsiteY7834" fmla="*/ 1231373 h 2918533"/>
                <a:gd name="connsiteX7835" fmla="*/ 88808 w 1973551"/>
                <a:gd name="connsiteY7835" fmla="*/ 1230655 h 2918533"/>
                <a:gd name="connsiteX7836" fmla="*/ 89200 w 1973551"/>
                <a:gd name="connsiteY7836" fmla="*/ 1230655 h 2918533"/>
                <a:gd name="connsiteX7837" fmla="*/ 89200 w 1973551"/>
                <a:gd name="connsiteY7837" fmla="*/ 1230134 h 2918533"/>
                <a:gd name="connsiteX7838" fmla="*/ 89787 w 1973551"/>
                <a:gd name="connsiteY7838" fmla="*/ 1229807 h 2918533"/>
                <a:gd name="connsiteX7839" fmla="*/ 89787 w 1973551"/>
                <a:gd name="connsiteY7839" fmla="*/ 1228111 h 2918533"/>
                <a:gd name="connsiteX7840" fmla="*/ 89200 w 1973551"/>
                <a:gd name="connsiteY7840" fmla="*/ 1227262 h 2918533"/>
                <a:gd name="connsiteX7841" fmla="*/ 85480 w 1973551"/>
                <a:gd name="connsiteY7841" fmla="*/ 1227067 h 2918533"/>
                <a:gd name="connsiteX7842" fmla="*/ 85480 w 1973551"/>
                <a:gd name="connsiteY7842" fmla="*/ 1226545 h 2918533"/>
                <a:gd name="connsiteX7843" fmla="*/ 86198 w 1973551"/>
                <a:gd name="connsiteY7843" fmla="*/ 1226349 h 2918533"/>
                <a:gd name="connsiteX7844" fmla="*/ 86002 w 1973551"/>
                <a:gd name="connsiteY7844" fmla="*/ 1225631 h 2918533"/>
                <a:gd name="connsiteX7845" fmla="*/ 87112 w 1973551"/>
                <a:gd name="connsiteY7845" fmla="*/ 1224783 h 2918533"/>
                <a:gd name="connsiteX7846" fmla="*/ 87112 w 1973551"/>
                <a:gd name="connsiteY7846" fmla="*/ 1224065 h 2918533"/>
                <a:gd name="connsiteX7847" fmla="*/ 86524 w 1973551"/>
                <a:gd name="connsiteY7847" fmla="*/ 1223869 h 2918533"/>
                <a:gd name="connsiteX7848" fmla="*/ 86133 w 1973551"/>
                <a:gd name="connsiteY7848" fmla="*/ 1223021 h 2918533"/>
                <a:gd name="connsiteX7849" fmla="*/ 86524 w 1973551"/>
                <a:gd name="connsiteY7849" fmla="*/ 1221324 h 2918533"/>
                <a:gd name="connsiteX7850" fmla="*/ 87829 w 1973551"/>
                <a:gd name="connsiteY7850" fmla="*/ 1221520 h 2918533"/>
                <a:gd name="connsiteX7851" fmla="*/ 88025 w 1973551"/>
                <a:gd name="connsiteY7851" fmla="*/ 1220803 h 2918533"/>
                <a:gd name="connsiteX7852" fmla="*/ 88743 w 1973551"/>
                <a:gd name="connsiteY7852" fmla="*/ 1220607 h 2918533"/>
                <a:gd name="connsiteX7853" fmla="*/ 89134 w 1973551"/>
                <a:gd name="connsiteY7853" fmla="*/ 1219759 h 2918533"/>
                <a:gd name="connsiteX7854" fmla="*/ 89852 w 1973551"/>
                <a:gd name="connsiteY7854" fmla="*/ 1219432 h 2918533"/>
                <a:gd name="connsiteX7855" fmla="*/ 90766 w 1973551"/>
                <a:gd name="connsiteY7855" fmla="*/ 1219432 h 2918533"/>
                <a:gd name="connsiteX7856" fmla="*/ 90766 w 1973551"/>
                <a:gd name="connsiteY7856" fmla="*/ 1219759 h 2918533"/>
                <a:gd name="connsiteX7857" fmla="*/ 91875 w 1973551"/>
                <a:gd name="connsiteY7857" fmla="*/ 1219432 h 2918533"/>
                <a:gd name="connsiteX7858" fmla="*/ 92984 w 1973551"/>
                <a:gd name="connsiteY7858" fmla="*/ 1219954 h 2918533"/>
                <a:gd name="connsiteX7859" fmla="*/ 93572 w 1973551"/>
                <a:gd name="connsiteY7859" fmla="*/ 1219954 h 2918533"/>
                <a:gd name="connsiteX7860" fmla="*/ 94289 w 1973551"/>
                <a:gd name="connsiteY7860" fmla="*/ 1219236 h 2918533"/>
                <a:gd name="connsiteX7861" fmla="*/ 96116 w 1973551"/>
                <a:gd name="connsiteY7861" fmla="*/ 1219759 h 2918533"/>
                <a:gd name="connsiteX7862" fmla="*/ 96834 w 1973551"/>
                <a:gd name="connsiteY7862" fmla="*/ 1219432 h 2918533"/>
                <a:gd name="connsiteX7863" fmla="*/ 97552 w 1973551"/>
                <a:gd name="connsiteY7863" fmla="*/ 1218388 h 2918533"/>
                <a:gd name="connsiteX7864" fmla="*/ 97552 w 1973551"/>
                <a:gd name="connsiteY7864" fmla="*/ 1217344 h 2918533"/>
                <a:gd name="connsiteX7865" fmla="*/ 98139 w 1973551"/>
                <a:gd name="connsiteY7865" fmla="*/ 1216300 h 2918533"/>
                <a:gd name="connsiteX7866" fmla="*/ 99444 w 1973551"/>
                <a:gd name="connsiteY7866" fmla="*/ 1214734 h 2918533"/>
                <a:gd name="connsiteX7867" fmla="*/ 99444 w 1973551"/>
                <a:gd name="connsiteY7867" fmla="*/ 1212320 h 2918533"/>
                <a:gd name="connsiteX7868" fmla="*/ 99966 w 1973551"/>
                <a:gd name="connsiteY7868" fmla="*/ 1212124 h 2918533"/>
                <a:gd name="connsiteX7869" fmla="*/ 101076 w 1973551"/>
                <a:gd name="connsiteY7869" fmla="*/ 1208861 h 2918533"/>
                <a:gd name="connsiteX7870" fmla="*/ 102381 w 1973551"/>
                <a:gd name="connsiteY7870" fmla="*/ 1208666 h 2918533"/>
                <a:gd name="connsiteX7871" fmla="*/ 102772 w 1973551"/>
                <a:gd name="connsiteY7871" fmla="*/ 1208144 h 2918533"/>
                <a:gd name="connsiteX7872" fmla="*/ 104273 w 1973551"/>
                <a:gd name="connsiteY7872" fmla="*/ 1207622 h 2918533"/>
                <a:gd name="connsiteX7873" fmla="*/ 108514 w 1973551"/>
                <a:gd name="connsiteY7873" fmla="*/ 1207622 h 2918533"/>
                <a:gd name="connsiteX7874" fmla="*/ 108123 w 1973551"/>
                <a:gd name="connsiteY7874" fmla="*/ 1213494 h 2918533"/>
                <a:gd name="connsiteX7875" fmla="*/ 109232 w 1973551"/>
                <a:gd name="connsiteY7875" fmla="*/ 1213690 h 2918533"/>
                <a:gd name="connsiteX7876" fmla="*/ 109950 w 1973551"/>
                <a:gd name="connsiteY7876" fmla="*/ 1212972 h 2918533"/>
                <a:gd name="connsiteX7877" fmla="*/ 110863 w 1973551"/>
                <a:gd name="connsiteY7877" fmla="*/ 1212972 h 2918533"/>
                <a:gd name="connsiteX7878" fmla="*/ 110863 w 1973551"/>
                <a:gd name="connsiteY7878" fmla="*/ 1212124 h 2918533"/>
                <a:gd name="connsiteX7879" fmla="*/ 109754 w 1973551"/>
                <a:gd name="connsiteY7879" fmla="*/ 1212124 h 2918533"/>
                <a:gd name="connsiteX7880" fmla="*/ 109754 w 1973551"/>
                <a:gd name="connsiteY7880" fmla="*/ 1209514 h 2918533"/>
                <a:gd name="connsiteX7881" fmla="*/ 111451 w 1973551"/>
                <a:gd name="connsiteY7881" fmla="*/ 1208796 h 2918533"/>
                <a:gd name="connsiteX7882" fmla="*/ 111451 w 1973551"/>
                <a:gd name="connsiteY7882" fmla="*/ 1209318 h 2918533"/>
                <a:gd name="connsiteX7883" fmla="*/ 112364 w 1973551"/>
                <a:gd name="connsiteY7883" fmla="*/ 1210036 h 2918533"/>
                <a:gd name="connsiteX7884" fmla="*/ 114583 w 1973551"/>
                <a:gd name="connsiteY7884" fmla="*/ 1210232 h 2918533"/>
                <a:gd name="connsiteX7885" fmla="*/ 114583 w 1973551"/>
                <a:gd name="connsiteY7885" fmla="*/ 1210754 h 2918533"/>
                <a:gd name="connsiteX7886" fmla="*/ 116410 w 1973551"/>
                <a:gd name="connsiteY7886" fmla="*/ 1210558 h 2918533"/>
                <a:gd name="connsiteX7887" fmla="*/ 116410 w 1973551"/>
                <a:gd name="connsiteY7887" fmla="*/ 1210036 h 2918533"/>
                <a:gd name="connsiteX7888" fmla="*/ 116801 w 1973551"/>
                <a:gd name="connsiteY7888" fmla="*/ 1210036 h 2918533"/>
                <a:gd name="connsiteX7889" fmla="*/ 116606 w 1973551"/>
                <a:gd name="connsiteY7889" fmla="*/ 1209514 h 2918533"/>
                <a:gd name="connsiteX7890" fmla="*/ 118106 w 1973551"/>
                <a:gd name="connsiteY7890" fmla="*/ 1208796 h 2918533"/>
                <a:gd name="connsiteX7891" fmla="*/ 116410 w 1973551"/>
                <a:gd name="connsiteY7891" fmla="*/ 1207752 h 2918533"/>
                <a:gd name="connsiteX7892" fmla="*/ 342835 w 1973551"/>
                <a:gd name="connsiteY7892" fmla="*/ 1202075 h 2918533"/>
                <a:gd name="connsiteX7893" fmla="*/ 344140 w 1973551"/>
                <a:gd name="connsiteY7893" fmla="*/ 1203250 h 2918533"/>
                <a:gd name="connsiteX7894" fmla="*/ 343944 w 1973551"/>
                <a:gd name="connsiteY7894" fmla="*/ 1204620 h 2918533"/>
                <a:gd name="connsiteX7895" fmla="*/ 343357 w 1973551"/>
                <a:gd name="connsiteY7895" fmla="*/ 1204294 h 2918533"/>
                <a:gd name="connsiteX7896" fmla="*/ 343357 w 1973551"/>
                <a:gd name="connsiteY7896" fmla="*/ 1203576 h 2918533"/>
                <a:gd name="connsiteX7897" fmla="*/ 342769 w 1973551"/>
                <a:gd name="connsiteY7897" fmla="*/ 1202858 h 2918533"/>
                <a:gd name="connsiteX7898" fmla="*/ 342052 w 1973551"/>
                <a:gd name="connsiteY7898" fmla="*/ 1202532 h 2918533"/>
                <a:gd name="connsiteX7899" fmla="*/ 154713 w 1973551"/>
                <a:gd name="connsiteY7899" fmla="*/ 1201945 h 2918533"/>
                <a:gd name="connsiteX7900" fmla="*/ 155365 w 1973551"/>
                <a:gd name="connsiteY7900" fmla="*/ 1201945 h 2918533"/>
                <a:gd name="connsiteX7901" fmla="*/ 155365 w 1973551"/>
                <a:gd name="connsiteY7901" fmla="*/ 1202075 h 2918533"/>
                <a:gd name="connsiteX7902" fmla="*/ 158693 w 1973551"/>
                <a:gd name="connsiteY7902" fmla="*/ 1202401 h 2918533"/>
                <a:gd name="connsiteX7903" fmla="*/ 159607 w 1973551"/>
                <a:gd name="connsiteY7903" fmla="*/ 1202728 h 2918533"/>
                <a:gd name="connsiteX7904" fmla="*/ 159803 w 1973551"/>
                <a:gd name="connsiteY7904" fmla="*/ 1203445 h 2918533"/>
                <a:gd name="connsiteX7905" fmla="*/ 160194 w 1973551"/>
                <a:gd name="connsiteY7905" fmla="*/ 1203445 h 2918533"/>
                <a:gd name="connsiteX7906" fmla="*/ 160586 w 1973551"/>
                <a:gd name="connsiteY7906" fmla="*/ 1202728 h 2918533"/>
                <a:gd name="connsiteX7907" fmla="*/ 161108 w 1973551"/>
                <a:gd name="connsiteY7907" fmla="*/ 1203250 h 2918533"/>
                <a:gd name="connsiteX7908" fmla="*/ 161695 w 1973551"/>
                <a:gd name="connsiteY7908" fmla="*/ 1203054 h 2918533"/>
                <a:gd name="connsiteX7909" fmla="*/ 161499 w 1973551"/>
                <a:gd name="connsiteY7909" fmla="*/ 1202532 h 2918533"/>
                <a:gd name="connsiteX7910" fmla="*/ 162086 w 1973551"/>
                <a:gd name="connsiteY7910" fmla="*/ 1202206 h 2918533"/>
                <a:gd name="connsiteX7911" fmla="*/ 162674 w 1973551"/>
                <a:gd name="connsiteY7911" fmla="*/ 1202401 h 2918533"/>
                <a:gd name="connsiteX7912" fmla="*/ 162674 w 1973551"/>
                <a:gd name="connsiteY7912" fmla="*/ 1202728 h 2918533"/>
                <a:gd name="connsiteX7913" fmla="*/ 164501 w 1973551"/>
                <a:gd name="connsiteY7913" fmla="*/ 1202206 h 2918533"/>
                <a:gd name="connsiteX7914" fmla="*/ 166523 w 1973551"/>
                <a:gd name="connsiteY7914" fmla="*/ 1202206 h 2918533"/>
                <a:gd name="connsiteX7915" fmla="*/ 168024 w 1973551"/>
                <a:gd name="connsiteY7915" fmla="*/ 1202728 h 2918533"/>
                <a:gd name="connsiteX7916" fmla="*/ 168546 w 1973551"/>
                <a:gd name="connsiteY7916" fmla="*/ 1203445 h 2918533"/>
                <a:gd name="connsiteX7917" fmla="*/ 168155 w 1973551"/>
                <a:gd name="connsiteY7917" fmla="*/ 1205534 h 2918533"/>
                <a:gd name="connsiteX7918" fmla="*/ 168742 w 1973551"/>
                <a:gd name="connsiteY7918" fmla="*/ 1206382 h 2918533"/>
                <a:gd name="connsiteX7919" fmla="*/ 170047 w 1973551"/>
                <a:gd name="connsiteY7919" fmla="*/ 1206904 h 2918533"/>
                <a:gd name="connsiteX7920" fmla="*/ 170439 w 1973551"/>
                <a:gd name="connsiteY7920" fmla="*/ 1207426 h 2918533"/>
                <a:gd name="connsiteX7921" fmla="*/ 170047 w 1973551"/>
                <a:gd name="connsiteY7921" fmla="*/ 1208470 h 2918533"/>
                <a:gd name="connsiteX7922" fmla="*/ 171156 w 1973551"/>
                <a:gd name="connsiteY7922" fmla="*/ 1209318 h 2918533"/>
                <a:gd name="connsiteX7923" fmla="*/ 171156 w 1973551"/>
                <a:gd name="connsiteY7923" fmla="*/ 1210036 h 2918533"/>
                <a:gd name="connsiteX7924" fmla="*/ 170243 w 1973551"/>
                <a:gd name="connsiteY7924" fmla="*/ 1210232 h 2918533"/>
                <a:gd name="connsiteX7925" fmla="*/ 170047 w 1973551"/>
                <a:gd name="connsiteY7925" fmla="*/ 1210754 h 2918533"/>
                <a:gd name="connsiteX7926" fmla="*/ 169460 w 1973551"/>
                <a:gd name="connsiteY7926" fmla="*/ 1210754 h 2918533"/>
                <a:gd name="connsiteX7927" fmla="*/ 168873 w 1973551"/>
                <a:gd name="connsiteY7927" fmla="*/ 1209905 h 2918533"/>
                <a:gd name="connsiteX7928" fmla="*/ 168155 w 1973551"/>
                <a:gd name="connsiteY7928" fmla="*/ 1209579 h 2918533"/>
                <a:gd name="connsiteX7929" fmla="*/ 168155 w 1973551"/>
                <a:gd name="connsiteY7929" fmla="*/ 1210754 h 2918533"/>
                <a:gd name="connsiteX7930" fmla="*/ 166328 w 1973551"/>
                <a:gd name="connsiteY7930" fmla="*/ 1211080 h 2918533"/>
                <a:gd name="connsiteX7931" fmla="*/ 166523 w 1973551"/>
                <a:gd name="connsiteY7931" fmla="*/ 1211798 h 2918533"/>
                <a:gd name="connsiteX7932" fmla="*/ 168742 w 1973551"/>
                <a:gd name="connsiteY7932" fmla="*/ 1211602 h 2918533"/>
                <a:gd name="connsiteX7933" fmla="*/ 169460 w 1973551"/>
                <a:gd name="connsiteY7933" fmla="*/ 1212124 h 2918533"/>
                <a:gd name="connsiteX7934" fmla="*/ 170178 w 1973551"/>
                <a:gd name="connsiteY7934" fmla="*/ 1211928 h 2918533"/>
                <a:gd name="connsiteX7935" fmla="*/ 170373 w 1973551"/>
                <a:gd name="connsiteY7935" fmla="*/ 1212776 h 2918533"/>
                <a:gd name="connsiteX7936" fmla="*/ 171091 w 1973551"/>
                <a:gd name="connsiteY7936" fmla="*/ 1213298 h 2918533"/>
                <a:gd name="connsiteX7937" fmla="*/ 171091 w 1973551"/>
                <a:gd name="connsiteY7937" fmla="*/ 1214473 h 2918533"/>
                <a:gd name="connsiteX7938" fmla="*/ 170178 w 1973551"/>
                <a:gd name="connsiteY7938" fmla="*/ 1215321 h 2918533"/>
                <a:gd name="connsiteX7939" fmla="*/ 170178 w 1973551"/>
                <a:gd name="connsiteY7939" fmla="*/ 1216039 h 2918533"/>
                <a:gd name="connsiteX7940" fmla="*/ 169460 w 1973551"/>
                <a:gd name="connsiteY7940" fmla="*/ 1216039 h 2918533"/>
                <a:gd name="connsiteX7941" fmla="*/ 169460 w 1973551"/>
                <a:gd name="connsiteY7941" fmla="*/ 1217279 h 2918533"/>
                <a:gd name="connsiteX7942" fmla="*/ 170047 w 1973551"/>
                <a:gd name="connsiteY7942" fmla="*/ 1217475 h 2918533"/>
                <a:gd name="connsiteX7943" fmla="*/ 169851 w 1973551"/>
                <a:gd name="connsiteY7943" fmla="*/ 1217997 h 2918533"/>
                <a:gd name="connsiteX7944" fmla="*/ 168938 w 1973551"/>
                <a:gd name="connsiteY7944" fmla="*/ 1217670 h 2918533"/>
                <a:gd name="connsiteX7945" fmla="*/ 168938 w 1973551"/>
                <a:gd name="connsiteY7945" fmla="*/ 1217997 h 2918533"/>
                <a:gd name="connsiteX7946" fmla="*/ 168024 w 1973551"/>
                <a:gd name="connsiteY7946" fmla="*/ 1217997 h 2918533"/>
                <a:gd name="connsiteX7947" fmla="*/ 167633 w 1973551"/>
                <a:gd name="connsiteY7947" fmla="*/ 1218714 h 2918533"/>
                <a:gd name="connsiteX7948" fmla="*/ 168024 w 1973551"/>
                <a:gd name="connsiteY7948" fmla="*/ 1219041 h 2918533"/>
                <a:gd name="connsiteX7949" fmla="*/ 167633 w 1973551"/>
                <a:gd name="connsiteY7949" fmla="*/ 1219759 h 2918533"/>
                <a:gd name="connsiteX7950" fmla="*/ 167633 w 1973551"/>
                <a:gd name="connsiteY7950" fmla="*/ 1221324 h 2918533"/>
                <a:gd name="connsiteX7951" fmla="*/ 166523 w 1973551"/>
                <a:gd name="connsiteY7951" fmla="*/ 1220803 h 2918533"/>
                <a:gd name="connsiteX7952" fmla="*/ 165936 w 1973551"/>
                <a:gd name="connsiteY7952" fmla="*/ 1220998 h 2918533"/>
                <a:gd name="connsiteX7953" fmla="*/ 165545 w 1973551"/>
                <a:gd name="connsiteY7953" fmla="*/ 1221324 h 2918533"/>
                <a:gd name="connsiteX7954" fmla="*/ 165545 w 1973551"/>
                <a:gd name="connsiteY7954" fmla="*/ 1222695 h 2918533"/>
                <a:gd name="connsiteX7955" fmla="*/ 165153 w 1973551"/>
                <a:gd name="connsiteY7955" fmla="*/ 1223217 h 2918533"/>
                <a:gd name="connsiteX7956" fmla="*/ 164435 w 1973551"/>
                <a:gd name="connsiteY7956" fmla="*/ 1223021 h 2918533"/>
                <a:gd name="connsiteX7957" fmla="*/ 163718 w 1973551"/>
                <a:gd name="connsiteY7957" fmla="*/ 1224065 h 2918533"/>
                <a:gd name="connsiteX7958" fmla="*/ 163000 w 1973551"/>
                <a:gd name="connsiteY7958" fmla="*/ 1223869 h 2918533"/>
                <a:gd name="connsiteX7959" fmla="*/ 162804 w 1973551"/>
                <a:gd name="connsiteY7959" fmla="*/ 1222825 h 2918533"/>
                <a:gd name="connsiteX7960" fmla="*/ 161891 w 1973551"/>
                <a:gd name="connsiteY7960" fmla="*/ 1221781 h 2918533"/>
                <a:gd name="connsiteX7961" fmla="*/ 160586 w 1973551"/>
                <a:gd name="connsiteY7961" fmla="*/ 1222107 h 2918533"/>
                <a:gd name="connsiteX7962" fmla="*/ 160194 w 1973551"/>
                <a:gd name="connsiteY7962" fmla="*/ 1221390 h 2918533"/>
                <a:gd name="connsiteX7963" fmla="*/ 158693 w 1973551"/>
                <a:gd name="connsiteY7963" fmla="*/ 1221194 h 2918533"/>
                <a:gd name="connsiteX7964" fmla="*/ 159085 w 1973551"/>
                <a:gd name="connsiteY7964" fmla="*/ 1219628 h 2918533"/>
                <a:gd name="connsiteX7965" fmla="*/ 160194 w 1973551"/>
                <a:gd name="connsiteY7965" fmla="*/ 1219432 h 2918533"/>
                <a:gd name="connsiteX7966" fmla="*/ 160390 w 1973551"/>
                <a:gd name="connsiteY7966" fmla="*/ 1219106 h 2918533"/>
                <a:gd name="connsiteX7967" fmla="*/ 159476 w 1973551"/>
                <a:gd name="connsiteY7967" fmla="*/ 1217866 h 2918533"/>
                <a:gd name="connsiteX7968" fmla="*/ 160586 w 1973551"/>
                <a:gd name="connsiteY7968" fmla="*/ 1217540 h 2918533"/>
                <a:gd name="connsiteX7969" fmla="*/ 160586 w 1973551"/>
                <a:gd name="connsiteY7969" fmla="*/ 1216822 h 2918533"/>
                <a:gd name="connsiteX7970" fmla="*/ 160977 w 1973551"/>
                <a:gd name="connsiteY7970" fmla="*/ 1216822 h 2918533"/>
                <a:gd name="connsiteX7971" fmla="*/ 160781 w 1973551"/>
                <a:gd name="connsiteY7971" fmla="*/ 1215452 h 2918533"/>
                <a:gd name="connsiteX7972" fmla="*/ 160390 w 1973551"/>
                <a:gd name="connsiteY7972" fmla="*/ 1214930 h 2918533"/>
                <a:gd name="connsiteX7973" fmla="*/ 158693 w 1973551"/>
                <a:gd name="connsiteY7973" fmla="*/ 1214930 h 2918533"/>
                <a:gd name="connsiteX7974" fmla="*/ 158693 w 1973551"/>
                <a:gd name="connsiteY7974" fmla="*/ 1213038 h 2918533"/>
                <a:gd name="connsiteX7975" fmla="*/ 157975 w 1973551"/>
                <a:gd name="connsiteY7975" fmla="*/ 1212515 h 2918533"/>
                <a:gd name="connsiteX7976" fmla="*/ 157388 w 1973551"/>
                <a:gd name="connsiteY7976" fmla="*/ 1212515 h 2918533"/>
                <a:gd name="connsiteX7977" fmla="*/ 156670 w 1973551"/>
                <a:gd name="connsiteY7977" fmla="*/ 1213364 h 2918533"/>
                <a:gd name="connsiteX7978" fmla="*/ 155953 w 1973551"/>
                <a:gd name="connsiteY7978" fmla="*/ 1213168 h 2918533"/>
                <a:gd name="connsiteX7979" fmla="*/ 155561 w 1973551"/>
                <a:gd name="connsiteY7979" fmla="*/ 1212450 h 2918533"/>
                <a:gd name="connsiteX7980" fmla="*/ 155757 w 1973551"/>
                <a:gd name="connsiteY7980" fmla="*/ 1211080 h 2918533"/>
                <a:gd name="connsiteX7981" fmla="*/ 154843 w 1973551"/>
                <a:gd name="connsiteY7981" fmla="*/ 1210884 h 2918533"/>
                <a:gd name="connsiteX7982" fmla="*/ 154452 w 1973551"/>
                <a:gd name="connsiteY7982" fmla="*/ 1210362 h 2918533"/>
                <a:gd name="connsiteX7983" fmla="*/ 154452 w 1973551"/>
                <a:gd name="connsiteY7983" fmla="*/ 1209318 h 2918533"/>
                <a:gd name="connsiteX7984" fmla="*/ 155170 w 1973551"/>
                <a:gd name="connsiteY7984" fmla="*/ 1208796 h 2918533"/>
                <a:gd name="connsiteX7985" fmla="*/ 155887 w 1973551"/>
                <a:gd name="connsiteY7985" fmla="*/ 1206708 h 2918533"/>
                <a:gd name="connsiteX7986" fmla="*/ 155496 w 1973551"/>
                <a:gd name="connsiteY7986" fmla="*/ 1205338 h 2918533"/>
                <a:gd name="connsiteX7987" fmla="*/ 158106 w 1973551"/>
                <a:gd name="connsiteY7987" fmla="*/ 1205860 h 2918533"/>
                <a:gd name="connsiteX7988" fmla="*/ 160520 w 1973551"/>
                <a:gd name="connsiteY7988" fmla="*/ 1207752 h 2918533"/>
                <a:gd name="connsiteX7989" fmla="*/ 161238 w 1973551"/>
                <a:gd name="connsiteY7989" fmla="*/ 1207752 h 2918533"/>
                <a:gd name="connsiteX7990" fmla="*/ 162152 w 1973551"/>
                <a:gd name="connsiteY7990" fmla="*/ 1208470 h 2918533"/>
                <a:gd name="connsiteX7991" fmla="*/ 163457 w 1973551"/>
                <a:gd name="connsiteY7991" fmla="*/ 1208144 h 2918533"/>
                <a:gd name="connsiteX7992" fmla="*/ 163457 w 1973551"/>
                <a:gd name="connsiteY7992" fmla="*/ 1206969 h 2918533"/>
                <a:gd name="connsiteX7993" fmla="*/ 162347 w 1973551"/>
                <a:gd name="connsiteY7993" fmla="*/ 1206121 h 2918533"/>
                <a:gd name="connsiteX7994" fmla="*/ 159020 w 1973551"/>
                <a:gd name="connsiteY7994" fmla="*/ 1205403 h 2918533"/>
                <a:gd name="connsiteX7995" fmla="*/ 158432 w 1973551"/>
                <a:gd name="connsiteY7995" fmla="*/ 1204881 h 2918533"/>
                <a:gd name="connsiteX7996" fmla="*/ 158236 w 1973551"/>
                <a:gd name="connsiteY7996" fmla="*/ 1203511 h 2918533"/>
                <a:gd name="connsiteX7997" fmla="*/ 155626 w 1973551"/>
                <a:gd name="connsiteY7997" fmla="*/ 1203511 h 2918533"/>
                <a:gd name="connsiteX7998" fmla="*/ 154517 w 1973551"/>
                <a:gd name="connsiteY7998" fmla="*/ 1202467 h 2918533"/>
                <a:gd name="connsiteX7999" fmla="*/ 134746 w 1973551"/>
                <a:gd name="connsiteY7999" fmla="*/ 1197181 h 2918533"/>
                <a:gd name="connsiteX8000" fmla="*/ 134746 w 1973551"/>
                <a:gd name="connsiteY8000" fmla="*/ 1197507 h 2918533"/>
                <a:gd name="connsiteX8001" fmla="*/ 135855 w 1973551"/>
                <a:gd name="connsiteY8001" fmla="*/ 1198225 h 2918533"/>
                <a:gd name="connsiteX8002" fmla="*/ 135855 w 1973551"/>
                <a:gd name="connsiteY8002" fmla="*/ 1199269 h 2918533"/>
                <a:gd name="connsiteX8003" fmla="*/ 137356 w 1973551"/>
                <a:gd name="connsiteY8003" fmla="*/ 1199465 h 2918533"/>
                <a:gd name="connsiteX8004" fmla="*/ 137356 w 1973551"/>
                <a:gd name="connsiteY8004" fmla="*/ 1201684 h 2918533"/>
                <a:gd name="connsiteX8005" fmla="*/ 136638 w 1973551"/>
                <a:gd name="connsiteY8005" fmla="*/ 1201684 h 2918533"/>
                <a:gd name="connsiteX8006" fmla="*/ 136051 w 1973551"/>
                <a:gd name="connsiteY8006" fmla="*/ 1202532 h 2918533"/>
                <a:gd name="connsiteX8007" fmla="*/ 136051 w 1973551"/>
                <a:gd name="connsiteY8007" fmla="*/ 1203054 h 2918533"/>
                <a:gd name="connsiteX8008" fmla="*/ 136964 w 1973551"/>
                <a:gd name="connsiteY8008" fmla="*/ 1203772 h 2918533"/>
                <a:gd name="connsiteX8009" fmla="*/ 139574 w 1973551"/>
                <a:gd name="connsiteY8009" fmla="*/ 1203772 h 2918533"/>
                <a:gd name="connsiteX8010" fmla="*/ 139183 w 1973551"/>
                <a:gd name="connsiteY8010" fmla="*/ 1202206 h 2918533"/>
                <a:gd name="connsiteX8011" fmla="*/ 138074 w 1973551"/>
                <a:gd name="connsiteY8011" fmla="*/ 1201684 h 2918533"/>
                <a:gd name="connsiteX8012" fmla="*/ 138074 w 1973551"/>
                <a:gd name="connsiteY8012" fmla="*/ 1199987 h 2918533"/>
                <a:gd name="connsiteX8013" fmla="*/ 138987 w 1973551"/>
                <a:gd name="connsiteY8013" fmla="*/ 1200509 h 2918533"/>
                <a:gd name="connsiteX8014" fmla="*/ 140096 w 1973551"/>
                <a:gd name="connsiteY8014" fmla="*/ 1200183 h 2918533"/>
                <a:gd name="connsiteX8015" fmla="*/ 143228 w 1973551"/>
                <a:gd name="connsiteY8015" fmla="*/ 1200379 h 2918533"/>
                <a:gd name="connsiteX8016" fmla="*/ 143424 w 1973551"/>
                <a:gd name="connsiteY8016" fmla="*/ 1200705 h 2918533"/>
                <a:gd name="connsiteX8017" fmla="*/ 144142 w 1973551"/>
                <a:gd name="connsiteY8017" fmla="*/ 1200705 h 2918533"/>
                <a:gd name="connsiteX8018" fmla="*/ 144534 w 1973551"/>
                <a:gd name="connsiteY8018" fmla="*/ 1201423 h 2918533"/>
                <a:gd name="connsiteX8019" fmla="*/ 146361 w 1973551"/>
                <a:gd name="connsiteY8019" fmla="*/ 1201227 h 2918533"/>
                <a:gd name="connsiteX8020" fmla="*/ 146361 w 1973551"/>
                <a:gd name="connsiteY8020" fmla="*/ 1201945 h 2918533"/>
                <a:gd name="connsiteX8021" fmla="*/ 147274 w 1973551"/>
                <a:gd name="connsiteY8021" fmla="*/ 1202662 h 2918533"/>
                <a:gd name="connsiteX8022" fmla="*/ 146883 w 1973551"/>
                <a:gd name="connsiteY8022" fmla="*/ 1203511 h 2918533"/>
                <a:gd name="connsiteX8023" fmla="*/ 147274 w 1973551"/>
                <a:gd name="connsiteY8023" fmla="*/ 1204033 h 2918533"/>
                <a:gd name="connsiteX8024" fmla="*/ 146883 w 1973551"/>
                <a:gd name="connsiteY8024" fmla="*/ 1204555 h 2918533"/>
                <a:gd name="connsiteX8025" fmla="*/ 148579 w 1973551"/>
                <a:gd name="connsiteY8025" fmla="*/ 1205403 h 2918533"/>
                <a:gd name="connsiteX8026" fmla="*/ 148971 w 1973551"/>
                <a:gd name="connsiteY8026" fmla="*/ 1204881 h 2918533"/>
                <a:gd name="connsiteX8027" fmla="*/ 148383 w 1973551"/>
                <a:gd name="connsiteY8027" fmla="*/ 1204685 h 2918533"/>
                <a:gd name="connsiteX8028" fmla="*/ 148383 w 1973551"/>
                <a:gd name="connsiteY8028" fmla="*/ 1204163 h 2918533"/>
                <a:gd name="connsiteX8029" fmla="*/ 147666 w 1973551"/>
                <a:gd name="connsiteY8029" fmla="*/ 1203641 h 2918533"/>
                <a:gd name="connsiteX8030" fmla="*/ 147666 w 1973551"/>
                <a:gd name="connsiteY8030" fmla="*/ 1202793 h 2918533"/>
                <a:gd name="connsiteX8031" fmla="*/ 149362 w 1973551"/>
                <a:gd name="connsiteY8031" fmla="*/ 1202271 h 2918533"/>
                <a:gd name="connsiteX8032" fmla="*/ 149558 w 1973551"/>
                <a:gd name="connsiteY8032" fmla="*/ 1200705 h 2918533"/>
                <a:gd name="connsiteX8033" fmla="*/ 150276 w 1973551"/>
                <a:gd name="connsiteY8033" fmla="*/ 1200705 h 2918533"/>
                <a:gd name="connsiteX8034" fmla="*/ 150993 w 1973551"/>
                <a:gd name="connsiteY8034" fmla="*/ 1201423 h 2918533"/>
                <a:gd name="connsiteX8035" fmla="*/ 150993 w 1973551"/>
                <a:gd name="connsiteY8035" fmla="*/ 1202140 h 2918533"/>
                <a:gd name="connsiteX8036" fmla="*/ 152103 w 1973551"/>
                <a:gd name="connsiteY8036" fmla="*/ 1202662 h 2918533"/>
                <a:gd name="connsiteX8037" fmla="*/ 151907 w 1973551"/>
                <a:gd name="connsiteY8037" fmla="*/ 1203184 h 2918533"/>
                <a:gd name="connsiteX8038" fmla="*/ 150210 w 1973551"/>
                <a:gd name="connsiteY8038" fmla="*/ 1203184 h 2918533"/>
                <a:gd name="connsiteX8039" fmla="*/ 150406 w 1973551"/>
                <a:gd name="connsiteY8039" fmla="*/ 1204555 h 2918533"/>
                <a:gd name="connsiteX8040" fmla="*/ 152103 w 1973551"/>
                <a:gd name="connsiteY8040" fmla="*/ 1205273 h 2918533"/>
                <a:gd name="connsiteX8041" fmla="*/ 151515 w 1973551"/>
                <a:gd name="connsiteY8041" fmla="*/ 1206317 h 2918533"/>
                <a:gd name="connsiteX8042" fmla="*/ 152233 w 1973551"/>
                <a:gd name="connsiteY8042" fmla="*/ 1208731 h 2918533"/>
                <a:gd name="connsiteX8043" fmla="*/ 152625 w 1973551"/>
                <a:gd name="connsiteY8043" fmla="*/ 1208927 h 2918533"/>
                <a:gd name="connsiteX8044" fmla="*/ 152037 w 1973551"/>
                <a:gd name="connsiteY8044" fmla="*/ 1210623 h 2918533"/>
                <a:gd name="connsiteX8045" fmla="*/ 152755 w 1973551"/>
                <a:gd name="connsiteY8045" fmla="*/ 1210819 h 2918533"/>
                <a:gd name="connsiteX8046" fmla="*/ 152951 w 1973551"/>
                <a:gd name="connsiteY8046" fmla="*/ 1212385 h 2918533"/>
                <a:gd name="connsiteX8047" fmla="*/ 154974 w 1973551"/>
                <a:gd name="connsiteY8047" fmla="*/ 1212711 h 2918533"/>
                <a:gd name="connsiteX8048" fmla="*/ 155170 w 1973551"/>
                <a:gd name="connsiteY8048" fmla="*/ 1213951 h 2918533"/>
                <a:gd name="connsiteX8049" fmla="*/ 155757 w 1973551"/>
                <a:gd name="connsiteY8049" fmla="*/ 1214277 h 2918533"/>
                <a:gd name="connsiteX8050" fmla="*/ 155365 w 1973551"/>
                <a:gd name="connsiteY8050" fmla="*/ 1215974 h 2918533"/>
                <a:gd name="connsiteX8051" fmla="*/ 156083 w 1973551"/>
                <a:gd name="connsiteY8051" fmla="*/ 1216692 h 2918533"/>
                <a:gd name="connsiteX8052" fmla="*/ 156670 w 1973551"/>
                <a:gd name="connsiteY8052" fmla="*/ 1216692 h 2918533"/>
                <a:gd name="connsiteX8053" fmla="*/ 156866 w 1973551"/>
                <a:gd name="connsiteY8053" fmla="*/ 1217214 h 2918533"/>
                <a:gd name="connsiteX8054" fmla="*/ 155757 w 1973551"/>
                <a:gd name="connsiteY8054" fmla="*/ 1218062 h 2918533"/>
                <a:gd name="connsiteX8055" fmla="*/ 156148 w 1973551"/>
                <a:gd name="connsiteY8055" fmla="*/ 1219954 h 2918533"/>
                <a:gd name="connsiteX8056" fmla="*/ 155626 w 1973551"/>
                <a:gd name="connsiteY8056" fmla="*/ 1219954 h 2918533"/>
                <a:gd name="connsiteX8057" fmla="*/ 155822 w 1973551"/>
                <a:gd name="connsiteY8057" fmla="*/ 1220476 h 2918533"/>
                <a:gd name="connsiteX8058" fmla="*/ 155431 w 1973551"/>
                <a:gd name="connsiteY8058" fmla="*/ 1220998 h 2918533"/>
                <a:gd name="connsiteX8059" fmla="*/ 154517 w 1973551"/>
                <a:gd name="connsiteY8059" fmla="*/ 1221194 h 2918533"/>
                <a:gd name="connsiteX8060" fmla="*/ 153799 w 1973551"/>
                <a:gd name="connsiteY8060" fmla="*/ 1220476 h 2918533"/>
                <a:gd name="connsiteX8061" fmla="*/ 152494 w 1973551"/>
                <a:gd name="connsiteY8061" fmla="*/ 1220672 h 2918533"/>
                <a:gd name="connsiteX8062" fmla="*/ 151972 w 1973551"/>
                <a:gd name="connsiteY8062" fmla="*/ 1219954 h 2918533"/>
                <a:gd name="connsiteX8063" fmla="*/ 150080 w 1973551"/>
                <a:gd name="connsiteY8063" fmla="*/ 1219432 h 2918533"/>
                <a:gd name="connsiteX8064" fmla="*/ 150080 w 1973551"/>
                <a:gd name="connsiteY8064" fmla="*/ 1218910 h 2918533"/>
                <a:gd name="connsiteX8065" fmla="*/ 149688 w 1973551"/>
                <a:gd name="connsiteY8065" fmla="*/ 1218910 h 2918533"/>
                <a:gd name="connsiteX8066" fmla="*/ 149101 w 1973551"/>
                <a:gd name="connsiteY8066" fmla="*/ 1218062 h 2918533"/>
                <a:gd name="connsiteX8067" fmla="*/ 148710 w 1973551"/>
                <a:gd name="connsiteY8067" fmla="*/ 1218584 h 2918533"/>
                <a:gd name="connsiteX8068" fmla="*/ 147209 w 1973551"/>
                <a:gd name="connsiteY8068" fmla="*/ 1218388 h 2918533"/>
                <a:gd name="connsiteX8069" fmla="*/ 146295 w 1973551"/>
                <a:gd name="connsiteY8069" fmla="*/ 1217018 h 2918533"/>
                <a:gd name="connsiteX8070" fmla="*/ 146883 w 1973551"/>
                <a:gd name="connsiteY8070" fmla="*/ 1216170 h 2918533"/>
                <a:gd name="connsiteX8071" fmla="*/ 146295 w 1973551"/>
                <a:gd name="connsiteY8071" fmla="*/ 1214604 h 2918533"/>
                <a:gd name="connsiteX8072" fmla="*/ 144795 w 1973551"/>
                <a:gd name="connsiteY8072" fmla="*/ 1214604 h 2918533"/>
                <a:gd name="connsiteX8073" fmla="*/ 144403 w 1973551"/>
                <a:gd name="connsiteY8073" fmla="*/ 1215321 h 2918533"/>
                <a:gd name="connsiteX8074" fmla="*/ 144795 w 1973551"/>
                <a:gd name="connsiteY8074" fmla="*/ 1216365 h 2918533"/>
                <a:gd name="connsiteX8075" fmla="*/ 143881 w 1973551"/>
                <a:gd name="connsiteY8075" fmla="*/ 1216692 h 2918533"/>
                <a:gd name="connsiteX8076" fmla="*/ 144077 w 1973551"/>
                <a:gd name="connsiteY8076" fmla="*/ 1217214 h 2918533"/>
                <a:gd name="connsiteX8077" fmla="*/ 143489 w 1973551"/>
                <a:gd name="connsiteY8077" fmla="*/ 1217540 h 2918533"/>
                <a:gd name="connsiteX8078" fmla="*/ 141467 w 1973551"/>
                <a:gd name="connsiteY8078" fmla="*/ 1217736 h 2918533"/>
                <a:gd name="connsiteX8079" fmla="*/ 140357 w 1973551"/>
                <a:gd name="connsiteY8079" fmla="*/ 1217214 h 2918533"/>
                <a:gd name="connsiteX8080" fmla="*/ 138857 w 1973551"/>
                <a:gd name="connsiteY8080" fmla="*/ 1215321 h 2918533"/>
                <a:gd name="connsiteX8081" fmla="*/ 139248 w 1973551"/>
                <a:gd name="connsiteY8081" fmla="*/ 1214082 h 2918533"/>
                <a:gd name="connsiteX8082" fmla="*/ 137747 w 1973551"/>
                <a:gd name="connsiteY8082" fmla="*/ 1213559 h 2918533"/>
                <a:gd name="connsiteX8083" fmla="*/ 137747 w 1973551"/>
                <a:gd name="connsiteY8083" fmla="*/ 1212320 h 2918533"/>
                <a:gd name="connsiteX8084" fmla="*/ 137356 w 1973551"/>
                <a:gd name="connsiteY8084" fmla="*/ 1211993 h 2918533"/>
                <a:gd name="connsiteX8085" fmla="*/ 136638 w 1973551"/>
                <a:gd name="connsiteY8085" fmla="*/ 1212189 h 2918533"/>
                <a:gd name="connsiteX8086" fmla="*/ 136051 w 1973551"/>
                <a:gd name="connsiteY8086" fmla="*/ 1211341 h 2918533"/>
                <a:gd name="connsiteX8087" fmla="*/ 136246 w 1973551"/>
                <a:gd name="connsiteY8087" fmla="*/ 1210819 h 2918533"/>
                <a:gd name="connsiteX8088" fmla="*/ 135529 w 1973551"/>
                <a:gd name="connsiteY8088" fmla="*/ 1210623 h 2918533"/>
                <a:gd name="connsiteX8089" fmla="*/ 135529 w 1973551"/>
                <a:gd name="connsiteY8089" fmla="*/ 1210297 h 2918533"/>
                <a:gd name="connsiteX8090" fmla="*/ 133114 w 1973551"/>
                <a:gd name="connsiteY8090" fmla="*/ 1210297 h 2918533"/>
                <a:gd name="connsiteX8091" fmla="*/ 133310 w 1973551"/>
                <a:gd name="connsiteY8091" fmla="*/ 1211145 h 2918533"/>
                <a:gd name="connsiteX8092" fmla="*/ 134028 w 1973551"/>
                <a:gd name="connsiteY8092" fmla="*/ 1211471 h 2918533"/>
                <a:gd name="connsiteX8093" fmla="*/ 134028 w 1973551"/>
                <a:gd name="connsiteY8093" fmla="*/ 1212320 h 2918533"/>
                <a:gd name="connsiteX8094" fmla="*/ 133506 w 1973551"/>
                <a:gd name="connsiteY8094" fmla="*/ 1212842 h 2918533"/>
                <a:gd name="connsiteX8095" fmla="*/ 131483 w 1973551"/>
                <a:gd name="connsiteY8095" fmla="*/ 1212320 h 2918533"/>
                <a:gd name="connsiteX8096" fmla="*/ 131092 w 1973551"/>
                <a:gd name="connsiteY8096" fmla="*/ 1211471 h 2918533"/>
                <a:gd name="connsiteX8097" fmla="*/ 130570 w 1973551"/>
                <a:gd name="connsiteY8097" fmla="*/ 1211276 h 2918533"/>
                <a:gd name="connsiteX8098" fmla="*/ 130570 w 1973551"/>
                <a:gd name="connsiteY8098" fmla="*/ 1210754 h 2918533"/>
                <a:gd name="connsiteX8099" fmla="*/ 131679 w 1973551"/>
                <a:gd name="connsiteY8099" fmla="*/ 1210232 h 2918533"/>
                <a:gd name="connsiteX8100" fmla="*/ 131092 w 1973551"/>
                <a:gd name="connsiteY8100" fmla="*/ 1210036 h 2918533"/>
                <a:gd name="connsiteX8101" fmla="*/ 130896 w 1973551"/>
                <a:gd name="connsiteY8101" fmla="*/ 1208796 h 2918533"/>
                <a:gd name="connsiteX8102" fmla="*/ 130178 w 1973551"/>
                <a:gd name="connsiteY8102" fmla="*/ 1208796 h 2918533"/>
                <a:gd name="connsiteX8103" fmla="*/ 129069 w 1973551"/>
                <a:gd name="connsiteY8103" fmla="*/ 1209840 h 2918533"/>
                <a:gd name="connsiteX8104" fmla="*/ 128351 w 1973551"/>
                <a:gd name="connsiteY8104" fmla="*/ 1209514 h 2918533"/>
                <a:gd name="connsiteX8105" fmla="*/ 127959 w 1973551"/>
                <a:gd name="connsiteY8105" fmla="*/ 1210558 h 2918533"/>
                <a:gd name="connsiteX8106" fmla="*/ 125937 w 1973551"/>
                <a:gd name="connsiteY8106" fmla="*/ 1210232 h 2918533"/>
                <a:gd name="connsiteX8107" fmla="*/ 123522 w 1973551"/>
                <a:gd name="connsiteY8107" fmla="*/ 1210754 h 2918533"/>
                <a:gd name="connsiteX8108" fmla="*/ 123522 w 1973551"/>
                <a:gd name="connsiteY8108" fmla="*/ 1210232 h 2918533"/>
                <a:gd name="connsiteX8109" fmla="*/ 126850 w 1973551"/>
                <a:gd name="connsiteY8109" fmla="*/ 1209514 h 2918533"/>
                <a:gd name="connsiteX8110" fmla="*/ 126850 w 1973551"/>
                <a:gd name="connsiteY8110" fmla="*/ 1208992 h 2918533"/>
                <a:gd name="connsiteX8111" fmla="*/ 126328 w 1973551"/>
                <a:gd name="connsiteY8111" fmla="*/ 1209188 h 2918533"/>
                <a:gd name="connsiteX8112" fmla="*/ 126720 w 1973551"/>
                <a:gd name="connsiteY8112" fmla="*/ 1208339 h 2918533"/>
                <a:gd name="connsiteX8113" fmla="*/ 127111 w 1973551"/>
                <a:gd name="connsiteY8113" fmla="*/ 1208666 h 2918533"/>
                <a:gd name="connsiteX8114" fmla="*/ 127503 w 1973551"/>
                <a:gd name="connsiteY8114" fmla="*/ 1208666 h 2918533"/>
                <a:gd name="connsiteX8115" fmla="*/ 127503 w 1973551"/>
                <a:gd name="connsiteY8115" fmla="*/ 1208339 h 2918533"/>
                <a:gd name="connsiteX8116" fmla="*/ 128221 w 1973551"/>
                <a:gd name="connsiteY8116" fmla="*/ 1208666 h 2918533"/>
                <a:gd name="connsiteX8117" fmla="*/ 128612 w 1973551"/>
                <a:gd name="connsiteY8117" fmla="*/ 1207948 h 2918533"/>
                <a:gd name="connsiteX8118" fmla="*/ 127111 w 1973551"/>
                <a:gd name="connsiteY8118" fmla="*/ 1207100 h 2918533"/>
                <a:gd name="connsiteX8119" fmla="*/ 126915 w 1973551"/>
                <a:gd name="connsiteY8119" fmla="*/ 1206577 h 2918533"/>
                <a:gd name="connsiteX8120" fmla="*/ 126198 w 1973551"/>
                <a:gd name="connsiteY8120" fmla="*/ 1206577 h 2918533"/>
                <a:gd name="connsiteX8121" fmla="*/ 126393 w 1973551"/>
                <a:gd name="connsiteY8121" fmla="*/ 1206251 h 2918533"/>
                <a:gd name="connsiteX8122" fmla="*/ 126002 w 1973551"/>
                <a:gd name="connsiteY8122" fmla="*/ 1205925 h 2918533"/>
                <a:gd name="connsiteX8123" fmla="*/ 124175 w 1973551"/>
                <a:gd name="connsiteY8123" fmla="*/ 1205729 h 2918533"/>
                <a:gd name="connsiteX8124" fmla="*/ 124175 w 1973551"/>
                <a:gd name="connsiteY8124" fmla="*/ 1204881 h 2918533"/>
                <a:gd name="connsiteX8125" fmla="*/ 123588 w 1973551"/>
                <a:gd name="connsiteY8125" fmla="*/ 1205077 h 2918533"/>
                <a:gd name="connsiteX8126" fmla="*/ 123392 w 1973551"/>
                <a:gd name="connsiteY8126" fmla="*/ 1204228 h 2918533"/>
                <a:gd name="connsiteX8127" fmla="*/ 122283 w 1973551"/>
                <a:gd name="connsiteY8127" fmla="*/ 1203902 h 2918533"/>
                <a:gd name="connsiteX8128" fmla="*/ 122087 w 1973551"/>
                <a:gd name="connsiteY8128" fmla="*/ 1203380 h 2918533"/>
                <a:gd name="connsiteX8129" fmla="*/ 123000 w 1973551"/>
                <a:gd name="connsiteY8129" fmla="*/ 1202662 h 2918533"/>
                <a:gd name="connsiteX8130" fmla="*/ 123588 w 1973551"/>
                <a:gd name="connsiteY8130" fmla="*/ 1201618 h 2918533"/>
                <a:gd name="connsiteX8131" fmla="*/ 124305 w 1973551"/>
                <a:gd name="connsiteY8131" fmla="*/ 1201618 h 2918533"/>
                <a:gd name="connsiteX8132" fmla="*/ 124305 w 1973551"/>
                <a:gd name="connsiteY8132" fmla="*/ 1203184 h 2918533"/>
                <a:gd name="connsiteX8133" fmla="*/ 124697 w 1973551"/>
                <a:gd name="connsiteY8133" fmla="*/ 1203902 h 2918533"/>
                <a:gd name="connsiteX8134" fmla="*/ 124893 w 1973551"/>
                <a:gd name="connsiteY8134" fmla="*/ 1203184 h 2918533"/>
                <a:gd name="connsiteX8135" fmla="*/ 126915 w 1973551"/>
                <a:gd name="connsiteY8135" fmla="*/ 1203511 h 2918533"/>
                <a:gd name="connsiteX8136" fmla="*/ 127307 w 1973551"/>
                <a:gd name="connsiteY8136" fmla="*/ 1203707 h 2918533"/>
                <a:gd name="connsiteX8137" fmla="*/ 127111 w 1973551"/>
                <a:gd name="connsiteY8137" fmla="*/ 1204228 h 2918533"/>
                <a:gd name="connsiteX8138" fmla="*/ 127829 w 1973551"/>
                <a:gd name="connsiteY8138" fmla="*/ 1204033 h 2918533"/>
                <a:gd name="connsiteX8139" fmla="*/ 128743 w 1973551"/>
                <a:gd name="connsiteY8139" fmla="*/ 1204555 h 2918533"/>
                <a:gd name="connsiteX8140" fmla="*/ 128547 w 1973551"/>
                <a:gd name="connsiteY8140" fmla="*/ 1204881 h 2918533"/>
                <a:gd name="connsiteX8141" fmla="*/ 129264 w 1973551"/>
                <a:gd name="connsiteY8141" fmla="*/ 1205207 h 2918533"/>
                <a:gd name="connsiteX8142" fmla="*/ 129656 w 1973551"/>
                <a:gd name="connsiteY8142" fmla="*/ 1206251 h 2918533"/>
                <a:gd name="connsiteX8143" fmla="*/ 131157 w 1973551"/>
                <a:gd name="connsiteY8143" fmla="*/ 1206056 h 2918533"/>
                <a:gd name="connsiteX8144" fmla="*/ 131157 w 1973551"/>
                <a:gd name="connsiteY8144" fmla="*/ 1205011 h 2918533"/>
                <a:gd name="connsiteX8145" fmla="*/ 131548 w 1973551"/>
                <a:gd name="connsiteY8145" fmla="*/ 1204685 h 2918533"/>
                <a:gd name="connsiteX8146" fmla="*/ 131548 w 1973551"/>
                <a:gd name="connsiteY8146" fmla="*/ 1204359 h 2918533"/>
                <a:gd name="connsiteX8147" fmla="*/ 131157 w 1973551"/>
                <a:gd name="connsiteY8147" fmla="*/ 1204555 h 2918533"/>
                <a:gd name="connsiteX8148" fmla="*/ 131157 w 1973551"/>
                <a:gd name="connsiteY8148" fmla="*/ 1203184 h 2918533"/>
                <a:gd name="connsiteX8149" fmla="*/ 131875 w 1973551"/>
                <a:gd name="connsiteY8149" fmla="*/ 1202858 h 2918533"/>
                <a:gd name="connsiteX8150" fmla="*/ 133180 w 1973551"/>
                <a:gd name="connsiteY8150" fmla="*/ 1203054 h 2918533"/>
                <a:gd name="connsiteX8151" fmla="*/ 133375 w 1973551"/>
                <a:gd name="connsiteY8151" fmla="*/ 1204294 h 2918533"/>
                <a:gd name="connsiteX8152" fmla="*/ 134485 w 1973551"/>
                <a:gd name="connsiteY8152" fmla="*/ 1204294 h 2918533"/>
                <a:gd name="connsiteX8153" fmla="*/ 135202 w 1973551"/>
                <a:gd name="connsiteY8153" fmla="*/ 1203967 h 2918533"/>
                <a:gd name="connsiteX8154" fmla="*/ 135398 w 1973551"/>
                <a:gd name="connsiteY8154" fmla="*/ 1203445 h 2918533"/>
                <a:gd name="connsiteX8155" fmla="*/ 134093 w 1973551"/>
                <a:gd name="connsiteY8155" fmla="*/ 1203119 h 2918533"/>
                <a:gd name="connsiteX8156" fmla="*/ 133702 w 1973551"/>
                <a:gd name="connsiteY8156" fmla="*/ 1202597 h 2918533"/>
                <a:gd name="connsiteX8157" fmla="*/ 135398 w 1973551"/>
                <a:gd name="connsiteY8157" fmla="*/ 1202597 h 2918533"/>
                <a:gd name="connsiteX8158" fmla="*/ 135594 w 1973551"/>
                <a:gd name="connsiteY8158" fmla="*/ 1202075 h 2918533"/>
                <a:gd name="connsiteX8159" fmla="*/ 132462 w 1973551"/>
                <a:gd name="connsiteY8159" fmla="*/ 1202075 h 2918533"/>
                <a:gd name="connsiteX8160" fmla="*/ 132853 w 1973551"/>
                <a:gd name="connsiteY8160" fmla="*/ 1201553 h 2918533"/>
                <a:gd name="connsiteX8161" fmla="*/ 132658 w 1973551"/>
                <a:gd name="connsiteY8161" fmla="*/ 1200835 h 2918533"/>
                <a:gd name="connsiteX8162" fmla="*/ 130439 w 1973551"/>
                <a:gd name="connsiteY8162" fmla="*/ 1200313 h 2918533"/>
                <a:gd name="connsiteX8163" fmla="*/ 130635 w 1973551"/>
                <a:gd name="connsiteY8163" fmla="*/ 1199791 h 2918533"/>
                <a:gd name="connsiteX8164" fmla="*/ 131548 w 1973551"/>
                <a:gd name="connsiteY8164" fmla="*/ 1199596 h 2918533"/>
                <a:gd name="connsiteX8165" fmla="*/ 131548 w 1973551"/>
                <a:gd name="connsiteY8165" fmla="*/ 1199269 h 2918533"/>
                <a:gd name="connsiteX8166" fmla="*/ 130831 w 1973551"/>
                <a:gd name="connsiteY8166" fmla="*/ 1198943 h 2918533"/>
                <a:gd name="connsiteX8167" fmla="*/ 129134 w 1973551"/>
                <a:gd name="connsiteY8167" fmla="*/ 1199139 h 2918533"/>
                <a:gd name="connsiteX8168" fmla="*/ 128547 w 1973551"/>
                <a:gd name="connsiteY8168" fmla="*/ 1198617 h 2918533"/>
                <a:gd name="connsiteX8169" fmla="*/ 127829 w 1973551"/>
                <a:gd name="connsiteY8169" fmla="*/ 1198617 h 2918533"/>
                <a:gd name="connsiteX8170" fmla="*/ 127829 w 1973551"/>
                <a:gd name="connsiteY8170" fmla="*/ 1198095 h 2918533"/>
                <a:gd name="connsiteX8171" fmla="*/ 129852 w 1973551"/>
                <a:gd name="connsiteY8171" fmla="*/ 1197377 h 2918533"/>
                <a:gd name="connsiteX8172" fmla="*/ 131157 w 1973551"/>
                <a:gd name="connsiteY8172" fmla="*/ 1197703 h 2918533"/>
                <a:gd name="connsiteX8173" fmla="*/ 555231 w 1973551"/>
                <a:gd name="connsiteY8173" fmla="*/ 1193527 h 2918533"/>
                <a:gd name="connsiteX8174" fmla="*/ 556992 w 1973551"/>
                <a:gd name="connsiteY8174" fmla="*/ 1193788 h 2918533"/>
                <a:gd name="connsiteX8175" fmla="*/ 558493 w 1973551"/>
                <a:gd name="connsiteY8175" fmla="*/ 1194506 h 2918533"/>
                <a:gd name="connsiteX8176" fmla="*/ 558493 w 1973551"/>
                <a:gd name="connsiteY8176" fmla="*/ 1195550 h 2918533"/>
                <a:gd name="connsiteX8177" fmla="*/ 559994 w 1973551"/>
                <a:gd name="connsiteY8177" fmla="*/ 1196920 h 2918533"/>
                <a:gd name="connsiteX8178" fmla="*/ 561103 w 1973551"/>
                <a:gd name="connsiteY8178" fmla="*/ 1200183 h 2918533"/>
                <a:gd name="connsiteX8179" fmla="*/ 561821 w 1973551"/>
                <a:gd name="connsiteY8179" fmla="*/ 1200901 h 2918533"/>
                <a:gd name="connsiteX8180" fmla="*/ 561821 w 1973551"/>
                <a:gd name="connsiteY8180" fmla="*/ 1201749 h 2918533"/>
                <a:gd name="connsiteX8181" fmla="*/ 562930 w 1973551"/>
                <a:gd name="connsiteY8181" fmla="*/ 1202467 h 2918533"/>
                <a:gd name="connsiteX8182" fmla="*/ 563126 w 1973551"/>
                <a:gd name="connsiteY8182" fmla="*/ 1203707 h 2918533"/>
                <a:gd name="connsiteX8183" fmla="*/ 563713 w 1973551"/>
                <a:gd name="connsiteY8183" fmla="*/ 1203902 h 2918533"/>
                <a:gd name="connsiteX8184" fmla="*/ 563713 w 1973551"/>
                <a:gd name="connsiteY8184" fmla="*/ 1206512 h 2918533"/>
                <a:gd name="connsiteX8185" fmla="*/ 564822 w 1973551"/>
                <a:gd name="connsiteY8185" fmla="*/ 1206839 h 2918533"/>
                <a:gd name="connsiteX8186" fmla="*/ 565540 w 1973551"/>
                <a:gd name="connsiteY8186" fmla="*/ 1208731 h 2918533"/>
                <a:gd name="connsiteX8187" fmla="*/ 564953 w 1973551"/>
                <a:gd name="connsiteY8187" fmla="*/ 1209449 h 2918533"/>
                <a:gd name="connsiteX8188" fmla="*/ 564366 w 1973551"/>
                <a:gd name="connsiteY8188" fmla="*/ 1209449 h 2918533"/>
                <a:gd name="connsiteX8189" fmla="*/ 564757 w 1973551"/>
                <a:gd name="connsiteY8189" fmla="*/ 1211341 h 2918533"/>
                <a:gd name="connsiteX8190" fmla="*/ 563648 w 1973551"/>
                <a:gd name="connsiteY8190" fmla="*/ 1214082 h 2918533"/>
                <a:gd name="connsiteX8191" fmla="*/ 564039 w 1973551"/>
                <a:gd name="connsiteY8191" fmla="*/ 1217018 h 2918533"/>
                <a:gd name="connsiteX8192" fmla="*/ 563452 w 1973551"/>
                <a:gd name="connsiteY8192" fmla="*/ 1217018 h 2918533"/>
                <a:gd name="connsiteX8193" fmla="*/ 563061 w 1973551"/>
                <a:gd name="connsiteY8193" fmla="*/ 1217540 h 2918533"/>
                <a:gd name="connsiteX8194" fmla="*/ 563256 w 1973551"/>
                <a:gd name="connsiteY8194" fmla="*/ 1219432 h 2918533"/>
                <a:gd name="connsiteX8195" fmla="*/ 562734 w 1973551"/>
                <a:gd name="connsiteY8195" fmla="*/ 1219759 h 2918533"/>
                <a:gd name="connsiteX8196" fmla="*/ 562539 w 1973551"/>
                <a:gd name="connsiteY8196" fmla="*/ 1220803 h 2918533"/>
                <a:gd name="connsiteX8197" fmla="*/ 561951 w 1973551"/>
                <a:gd name="connsiteY8197" fmla="*/ 1221324 h 2918533"/>
                <a:gd name="connsiteX8198" fmla="*/ 561756 w 1973551"/>
                <a:gd name="connsiteY8198" fmla="*/ 1223739 h 2918533"/>
                <a:gd name="connsiteX8199" fmla="*/ 561038 w 1973551"/>
                <a:gd name="connsiteY8199" fmla="*/ 1225827 h 2918533"/>
                <a:gd name="connsiteX8200" fmla="*/ 560124 w 1973551"/>
                <a:gd name="connsiteY8200" fmla="*/ 1227001 h 2918533"/>
                <a:gd name="connsiteX8201" fmla="*/ 559733 w 1973551"/>
                <a:gd name="connsiteY8201" fmla="*/ 1229938 h 2918533"/>
                <a:gd name="connsiteX8202" fmla="*/ 558819 w 1973551"/>
                <a:gd name="connsiteY8202" fmla="*/ 1230264 h 2918533"/>
                <a:gd name="connsiteX8203" fmla="*/ 558624 w 1973551"/>
                <a:gd name="connsiteY8203" fmla="*/ 1232156 h 2918533"/>
                <a:gd name="connsiteX8204" fmla="*/ 557710 w 1973551"/>
                <a:gd name="connsiteY8204" fmla="*/ 1232352 h 2918533"/>
                <a:gd name="connsiteX8205" fmla="*/ 557514 w 1973551"/>
                <a:gd name="connsiteY8205" fmla="*/ 1233592 h 2918533"/>
                <a:gd name="connsiteX8206" fmla="*/ 556601 w 1973551"/>
                <a:gd name="connsiteY8206" fmla="*/ 1234440 h 2918533"/>
                <a:gd name="connsiteX8207" fmla="*/ 556405 w 1973551"/>
                <a:gd name="connsiteY8207" fmla="*/ 1235158 h 2918533"/>
                <a:gd name="connsiteX8208" fmla="*/ 555491 w 1973551"/>
                <a:gd name="connsiteY8208" fmla="*/ 1235158 h 2918533"/>
                <a:gd name="connsiteX8209" fmla="*/ 555100 w 1973551"/>
                <a:gd name="connsiteY8209" fmla="*/ 1236202 h 2918533"/>
                <a:gd name="connsiteX8210" fmla="*/ 555296 w 1973551"/>
                <a:gd name="connsiteY8210" fmla="*/ 1236724 h 2918533"/>
                <a:gd name="connsiteX8211" fmla="*/ 553991 w 1973551"/>
                <a:gd name="connsiteY8211" fmla="*/ 1237050 h 2918533"/>
                <a:gd name="connsiteX8212" fmla="*/ 553795 w 1973551"/>
                <a:gd name="connsiteY8212" fmla="*/ 1237768 h 2918533"/>
                <a:gd name="connsiteX8213" fmla="*/ 553208 w 1973551"/>
                <a:gd name="connsiteY8213" fmla="*/ 1237964 h 2918533"/>
                <a:gd name="connsiteX8214" fmla="*/ 553208 w 1973551"/>
                <a:gd name="connsiteY8214" fmla="*/ 1238812 h 2918533"/>
                <a:gd name="connsiteX8215" fmla="*/ 551707 w 1973551"/>
                <a:gd name="connsiteY8215" fmla="*/ 1238812 h 2918533"/>
                <a:gd name="connsiteX8216" fmla="*/ 549684 w 1973551"/>
                <a:gd name="connsiteY8216" fmla="*/ 1240182 h 2918533"/>
                <a:gd name="connsiteX8217" fmla="*/ 549880 w 1973551"/>
                <a:gd name="connsiteY8217" fmla="*/ 1241553 h 2918533"/>
                <a:gd name="connsiteX8218" fmla="*/ 549293 w 1973551"/>
                <a:gd name="connsiteY8218" fmla="*/ 1242401 h 2918533"/>
                <a:gd name="connsiteX8219" fmla="*/ 549488 w 1973551"/>
                <a:gd name="connsiteY8219" fmla="*/ 1242727 h 2918533"/>
                <a:gd name="connsiteX8220" fmla="*/ 548771 w 1973551"/>
                <a:gd name="connsiteY8220" fmla="*/ 1243249 h 2918533"/>
                <a:gd name="connsiteX8221" fmla="*/ 548053 w 1973551"/>
                <a:gd name="connsiteY8221" fmla="*/ 1244293 h 2918533"/>
                <a:gd name="connsiteX8222" fmla="*/ 548248 w 1973551"/>
                <a:gd name="connsiteY8222" fmla="*/ 1244815 h 2918533"/>
                <a:gd name="connsiteX8223" fmla="*/ 547857 w 1973551"/>
                <a:gd name="connsiteY8223" fmla="*/ 1245011 h 2918533"/>
                <a:gd name="connsiteX8224" fmla="*/ 548053 w 1973551"/>
                <a:gd name="connsiteY8224" fmla="*/ 1247425 h 2918533"/>
                <a:gd name="connsiteX8225" fmla="*/ 547661 w 1973551"/>
                <a:gd name="connsiteY8225" fmla="*/ 1247621 h 2918533"/>
                <a:gd name="connsiteX8226" fmla="*/ 547661 w 1973551"/>
                <a:gd name="connsiteY8226" fmla="*/ 1248469 h 2918533"/>
                <a:gd name="connsiteX8227" fmla="*/ 549684 w 1973551"/>
                <a:gd name="connsiteY8227" fmla="*/ 1251732 h 2918533"/>
                <a:gd name="connsiteX8228" fmla="*/ 549880 w 1973551"/>
                <a:gd name="connsiteY8228" fmla="*/ 1252907 h 2918533"/>
                <a:gd name="connsiteX8229" fmla="*/ 550793 w 1973551"/>
                <a:gd name="connsiteY8229" fmla="*/ 1253755 h 2918533"/>
                <a:gd name="connsiteX8230" fmla="*/ 550598 w 1973551"/>
                <a:gd name="connsiteY8230" fmla="*/ 1254081 h 2918533"/>
                <a:gd name="connsiteX8231" fmla="*/ 550206 w 1973551"/>
                <a:gd name="connsiteY8231" fmla="*/ 1253885 h 2918533"/>
                <a:gd name="connsiteX8232" fmla="*/ 550206 w 1973551"/>
                <a:gd name="connsiteY8232" fmla="*/ 1254407 h 2918533"/>
                <a:gd name="connsiteX8233" fmla="*/ 550924 w 1973551"/>
                <a:gd name="connsiteY8233" fmla="*/ 1255256 h 2918533"/>
                <a:gd name="connsiteX8234" fmla="*/ 550924 w 1973551"/>
                <a:gd name="connsiteY8234" fmla="*/ 1257148 h 2918533"/>
                <a:gd name="connsiteX8235" fmla="*/ 551511 w 1973551"/>
                <a:gd name="connsiteY8235" fmla="*/ 1258518 h 2918533"/>
                <a:gd name="connsiteX8236" fmla="*/ 551511 w 1973551"/>
                <a:gd name="connsiteY8236" fmla="*/ 1261781 h 2918533"/>
                <a:gd name="connsiteX8237" fmla="*/ 551903 w 1973551"/>
                <a:gd name="connsiteY8237" fmla="*/ 1262303 h 2918533"/>
                <a:gd name="connsiteX8238" fmla="*/ 551707 w 1973551"/>
                <a:gd name="connsiteY8238" fmla="*/ 1264195 h 2918533"/>
                <a:gd name="connsiteX8239" fmla="*/ 552620 w 1973551"/>
                <a:gd name="connsiteY8239" fmla="*/ 1269676 h 2918533"/>
                <a:gd name="connsiteX8240" fmla="*/ 552229 w 1973551"/>
                <a:gd name="connsiteY8240" fmla="*/ 1273265 h 2918533"/>
                <a:gd name="connsiteX8241" fmla="*/ 552947 w 1973551"/>
                <a:gd name="connsiteY8241" fmla="*/ 1274113 h 2918533"/>
                <a:gd name="connsiteX8242" fmla="*/ 552947 w 1973551"/>
                <a:gd name="connsiteY8242" fmla="*/ 1274962 h 2918533"/>
                <a:gd name="connsiteX8243" fmla="*/ 553860 w 1973551"/>
                <a:gd name="connsiteY8243" fmla="*/ 1276528 h 2918533"/>
                <a:gd name="connsiteX8244" fmla="*/ 553469 w 1973551"/>
                <a:gd name="connsiteY8244" fmla="*/ 1276854 h 2918533"/>
                <a:gd name="connsiteX8245" fmla="*/ 553664 w 1973551"/>
                <a:gd name="connsiteY8245" fmla="*/ 1277507 h 2918533"/>
                <a:gd name="connsiteX8246" fmla="*/ 555491 w 1973551"/>
                <a:gd name="connsiteY8246" fmla="*/ 1280574 h 2918533"/>
                <a:gd name="connsiteX8247" fmla="*/ 556797 w 1973551"/>
                <a:gd name="connsiteY8247" fmla="*/ 1281422 h 2918533"/>
                <a:gd name="connsiteX8248" fmla="*/ 556992 w 1973551"/>
                <a:gd name="connsiteY8248" fmla="*/ 1282988 h 2918533"/>
                <a:gd name="connsiteX8249" fmla="*/ 557710 w 1973551"/>
                <a:gd name="connsiteY8249" fmla="*/ 1284554 h 2918533"/>
                <a:gd name="connsiteX8250" fmla="*/ 558624 w 1973551"/>
                <a:gd name="connsiteY8250" fmla="*/ 1284554 h 2918533"/>
                <a:gd name="connsiteX8251" fmla="*/ 559537 w 1973551"/>
                <a:gd name="connsiteY8251" fmla="*/ 1284032 h 2918533"/>
                <a:gd name="connsiteX8252" fmla="*/ 560124 w 1973551"/>
                <a:gd name="connsiteY8252" fmla="*/ 1284032 h 2918533"/>
                <a:gd name="connsiteX8253" fmla="*/ 560516 w 1973551"/>
                <a:gd name="connsiteY8253" fmla="*/ 1284554 h 2918533"/>
                <a:gd name="connsiteX8254" fmla="*/ 560907 w 1973551"/>
                <a:gd name="connsiteY8254" fmla="*/ 1285924 h 2918533"/>
                <a:gd name="connsiteX8255" fmla="*/ 560712 w 1973551"/>
                <a:gd name="connsiteY8255" fmla="*/ 1290883 h 2918533"/>
                <a:gd name="connsiteX8256" fmla="*/ 559994 w 1973551"/>
                <a:gd name="connsiteY8256" fmla="*/ 1293950 h 2918533"/>
                <a:gd name="connsiteX8257" fmla="*/ 558297 w 1973551"/>
                <a:gd name="connsiteY8257" fmla="*/ 1296560 h 2918533"/>
                <a:gd name="connsiteX8258" fmla="*/ 558297 w 1973551"/>
                <a:gd name="connsiteY8258" fmla="*/ 1297082 h 2918533"/>
                <a:gd name="connsiteX8259" fmla="*/ 557710 w 1973551"/>
                <a:gd name="connsiteY8259" fmla="*/ 1297278 h 2918533"/>
                <a:gd name="connsiteX8260" fmla="*/ 557319 w 1973551"/>
                <a:gd name="connsiteY8260" fmla="*/ 1298126 h 2918533"/>
                <a:gd name="connsiteX8261" fmla="*/ 556601 w 1973551"/>
                <a:gd name="connsiteY8261" fmla="*/ 1298322 h 2918533"/>
                <a:gd name="connsiteX8262" fmla="*/ 556601 w 1973551"/>
                <a:gd name="connsiteY8262" fmla="*/ 1298844 h 2918533"/>
                <a:gd name="connsiteX8263" fmla="*/ 555883 w 1973551"/>
                <a:gd name="connsiteY8263" fmla="*/ 1299366 h 2918533"/>
                <a:gd name="connsiteX8264" fmla="*/ 556079 w 1973551"/>
                <a:gd name="connsiteY8264" fmla="*/ 1299692 h 2918533"/>
                <a:gd name="connsiteX8265" fmla="*/ 554056 w 1973551"/>
                <a:gd name="connsiteY8265" fmla="*/ 1301389 h 2918533"/>
                <a:gd name="connsiteX8266" fmla="*/ 553142 w 1973551"/>
                <a:gd name="connsiteY8266" fmla="*/ 1304325 h 2918533"/>
                <a:gd name="connsiteX8267" fmla="*/ 552425 w 1973551"/>
                <a:gd name="connsiteY8267" fmla="*/ 1305174 h 2918533"/>
                <a:gd name="connsiteX8268" fmla="*/ 552229 w 1973551"/>
                <a:gd name="connsiteY8268" fmla="*/ 1306022 h 2918533"/>
                <a:gd name="connsiteX8269" fmla="*/ 551642 w 1973551"/>
                <a:gd name="connsiteY8269" fmla="*/ 1306348 h 2918533"/>
                <a:gd name="connsiteX8270" fmla="*/ 551250 w 1973551"/>
                <a:gd name="connsiteY8270" fmla="*/ 1307718 h 2918533"/>
                <a:gd name="connsiteX8271" fmla="*/ 549945 w 1973551"/>
                <a:gd name="connsiteY8271" fmla="*/ 1307914 h 2918533"/>
                <a:gd name="connsiteX8272" fmla="*/ 549749 w 1973551"/>
                <a:gd name="connsiteY8272" fmla="*/ 1308240 h 2918533"/>
                <a:gd name="connsiteX8273" fmla="*/ 547726 w 1973551"/>
                <a:gd name="connsiteY8273" fmla="*/ 1308045 h 2918533"/>
                <a:gd name="connsiteX8274" fmla="*/ 546226 w 1973551"/>
                <a:gd name="connsiteY8274" fmla="*/ 1308762 h 2918533"/>
                <a:gd name="connsiteX8275" fmla="*/ 545508 w 1973551"/>
                <a:gd name="connsiteY8275" fmla="*/ 1309415 h 2918533"/>
                <a:gd name="connsiteX8276" fmla="*/ 545508 w 1973551"/>
                <a:gd name="connsiteY8276" fmla="*/ 1309937 h 2918533"/>
                <a:gd name="connsiteX8277" fmla="*/ 544790 w 1973551"/>
                <a:gd name="connsiteY8277" fmla="*/ 1309741 h 2918533"/>
                <a:gd name="connsiteX8278" fmla="*/ 543289 w 1973551"/>
                <a:gd name="connsiteY8278" fmla="*/ 1310459 h 2918533"/>
                <a:gd name="connsiteX8279" fmla="*/ 540483 w 1973551"/>
                <a:gd name="connsiteY8279" fmla="*/ 1310459 h 2918533"/>
                <a:gd name="connsiteX8280" fmla="*/ 538787 w 1973551"/>
                <a:gd name="connsiteY8280" fmla="*/ 1309284 h 2918533"/>
                <a:gd name="connsiteX8281" fmla="*/ 537090 w 1973551"/>
                <a:gd name="connsiteY8281" fmla="*/ 1308958 h 2918533"/>
                <a:gd name="connsiteX8282" fmla="*/ 536895 w 1973551"/>
                <a:gd name="connsiteY8282" fmla="*/ 1308306 h 2918533"/>
                <a:gd name="connsiteX8283" fmla="*/ 536373 w 1973551"/>
                <a:gd name="connsiteY8283" fmla="*/ 1308306 h 2918533"/>
                <a:gd name="connsiteX8284" fmla="*/ 535068 w 1973551"/>
                <a:gd name="connsiteY8284" fmla="*/ 1307262 h 2918533"/>
                <a:gd name="connsiteX8285" fmla="*/ 535263 w 1973551"/>
                <a:gd name="connsiteY8285" fmla="*/ 1305174 h 2918533"/>
                <a:gd name="connsiteX8286" fmla="*/ 534676 w 1973551"/>
                <a:gd name="connsiteY8286" fmla="*/ 1303803 h 2918533"/>
                <a:gd name="connsiteX8287" fmla="*/ 534089 w 1973551"/>
                <a:gd name="connsiteY8287" fmla="*/ 1303477 h 2918533"/>
                <a:gd name="connsiteX8288" fmla="*/ 534089 w 1973551"/>
                <a:gd name="connsiteY8288" fmla="*/ 1302107 h 2918533"/>
                <a:gd name="connsiteX8289" fmla="*/ 535002 w 1973551"/>
                <a:gd name="connsiteY8289" fmla="*/ 1299497 h 2918533"/>
                <a:gd name="connsiteX8290" fmla="*/ 533175 w 1973551"/>
                <a:gd name="connsiteY8290" fmla="*/ 1298844 h 2918533"/>
                <a:gd name="connsiteX8291" fmla="*/ 532262 w 1973551"/>
                <a:gd name="connsiteY8291" fmla="*/ 1296756 h 2918533"/>
                <a:gd name="connsiteX8292" fmla="*/ 530565 w 1973551"/>
                <a:gd name="connsiteY8292" fmla="*/ 1296952 h 2918533"/>
                <a:gd name="connsiteX8293" fmla="*/ 530174 w 1973551"/>
                <a:gd name="connsiteY8293" fmla="*/ 1295908 h 2918533"/>
                <a:gd name="connsiteX8294" fmla="*/ 529586 w 1973551"/>
                <a:gd name="connsiteY8294" fmla="*/ 1296103 h 2918533"/>
                <a:gd name="connsiteX8295" fmla="*/ 529586 w 1973551"/>
                <a:gd name="connsiteY8295" fmla="*/ 1296626 h 2918533"/>
                <a:gd name="connsiteX8296" fmla="*/ 529195 w 1973551"/>
                <a:gd name="connsiteY8296" fmla="*/ 1296626 h 2918533"/>
                <a:gd name="connsiteX8297" fmla="*/ 528999 w 1973551"/>
                <a:gd name="connsiteY8297" fmla="*/ 1297147 h 2918533"/>
                <a:gd name="connsiteX8298" fmla="*/ 528281 w 1973551"/>
                <a:gd name="connsiteY8298" fmla="*/ 1296952 h 2918533"/>
                <a:gd name="connsiteX8299" fmla="*/ 528999 w 1973551"/>
                <a:gd name="connsiteY8299" fmla="*/ 1294211 h 2918533"/>
                <a:gd name="connsiteX8300" fmla="*/ 530304 w 1973551"/>
                <a:gd name="connsiteY8300" fmla="*/ 1293885 h 2918533"/>
                <a:gd name="connsiteX8301" fmla="*/ 530304 w 1973551"/>
                <a:gd name="connsiteY8301" fmla="*/ 1292319 h 2918533"/>
                <a:gd name="connsiteX8302" fmla="*/ 530696 w 1973551"/>
                <a:gd name="connsiteY8302" fmla="*/ 1291993 h 2918533"/>
                <a:gd name="connsiteX8303" fmla="*/ 530304 w 1973551"/>
                <a:gd name="connsiteY8303" fmla="*/ 1290426 h 2918533"/>
                <a:gd name="connsiteX8304" fmla="*/ 530891 w 1973551"/>
                <a:gd name="connsiteY8304" fmla="*/ 1290100 h 2918533"/>
                <a:gd name="connsiteX8305" fmla="*/ 530891 w 1973551"/>
                <a:gd name="connsiteY8305" fmla="*/ 1288208 h 2918533"/>
                <a:gd name="connsiteX8306" fmla="*/ 530304 w 1973551"/>
                <a:gd name="connsiteY8306" fmla="*/ 1288012 h 2918533"/>
                <a:gd name="connsiteX8307" fmla="*/ 530304 w 1973551"/>
                <a:gd name="connsiteY8307" fmla="*/ 1286838 h 2918533"/>
                <a:gd name="connsiteX8308" fmla="*/ 529391 w 1973551"/>
                <a:gd name="connsiteY8308" fmla="*/ 1287033 h 2918533"/>
                <a:gd name="connsiteX8309" fmla="*/ 529195 w 1973551"/>
                <a:gd name="connsiteY8309" fmla="*/ 1286316 h 2918533"/>
                <a:gd name="connsiteX8310" fmla="*/ 530108 w 1973551"/>
                <a:gd name="connsiteY8310" fmla="*/ 1285467 h 2918533"/>
                <a:gd name="connsiteX8311" fmla="*/ 530108 w 1973551"/>
                <a:gd name="connsiteY8311" fmla="*/ 1284423 h 2918533"/>
                <a:gd name="connsiteX8312" fmla="*/ 530826 w 1973551"/>
                <a:gd name="connsiteY8312" fmla="*/ 1283379 h 2918533"/>
                <a:gd name="connsiteX8313" fmla="*/ 531935 w 1973551"/>
                <a:gd name="connsiteY8313" fmla="*/ 1282661 h 2918533"/>
                <a:gd name="connsiteX8314" fmla="*/ 532327 w 1973551"/>
                <a:gd name="connsiteY8314" fmla="*/ 1280051 h 2918533"/>
                <a:gd name="connsiteX8315" fmla="*/ 532718 w 1973551"/>
                <a:gd name="connsiteY8315" fmla="*/ 1279856 h 2918533"/>
                <a:gd name="connsiteX8316" fmla="*/ 532718 w 1973551"/>
                <a:gd name="connsiteY8316" fmla="*/ 1276267 h 2918533"/>
                <a:gd name="connsiteX8317" fmla="*/ 532131 w 1973551"/>
                <a:gd name="connsiteY8317" fmla="*/ 1275745 h 2918533"/>
                <a:gd name="connsiteX8318" fmla="*/ 532131 w 1973551"/>
                <a:gd name="connsiteY8318" fmla="*/ 1272809 h 2918533"/>
                <a:gd name="connsiteX8319" fmla="*/ 531544 w 1973551"/>
                <a:gd name="connsiteY8319" fmla="*/ 1272482 h 2918533"/>
                <a:gd name="connsiteX8320" fmla="*/ 531935 w 1973551"/>
                <a:gd name="connsiteY8320" fmla="*/ 1269872 h 2918533"/>
                <a:gd name="connsiteX8321" fmla="*/ 531022 w 1973551"/>
                <a:gd name="connsiteY8321" fmla="*/ 1269024 h 2918533"/>
                <a:gd name="connsiteX8322" fmla="*/ 530108 w 1973551"/>
                <a:gd name="connsiteY8322" fmla="*/ 1265957 h 2918533"/>
                <a:gd name="connsiteX8323" fmla="*/ 530108 w 1973551"/>
                <a:gd name="connsiteY8323" fmla="*/ 1263869 h 2918533"/>
                <a:gd name="connsiteX8324" fmla="*/ 530304 w 1973551"/>
                <a:gd name="connsiteY8324" fmla="*/ 1263151 h 2918533"/>
                <a:gd name="connsiteX8325" fmla="*/ 530891 w 1973551"/>
                <a:gd name="connsiteY8325" fmla="*/ 1262955 h 2918533"/>
                <a:gd name="connsiteX8326" fmla="*/ 530891 w 1973551"/>
                <a:gd name="connsiteY8326" fmla="*/ 1262107 h 2918533"/>
                <a:gd name="connsiteX8327" fmla="*/ 530304 w 1973551"/>
                <a:gd name="connsiteY8327" fmla="*/ 1261585 h 2918533"/>
                <a:gd name="connsiteX8328" fmla="*/ 529913 w 1973551"/>
                <a:gd name="connsiteY8328" fmla="*/ 1257474 h 2918533"/>
                <a:gd name="connsiteX8329" fmla="*/ 529195 w 1973551"/>
                <a:gd name="connsiteY8329" fmla="*/ 1256756 h 2918533"/>
                <a:gd name="connsiteX8330" fmla="*/ 529391 w 1973551"/>
                <a:gd name="connsiteY8330" fmla="*/ 1252646 h 2918533"/>
                <a:gd name="connsiteX8331" fmla="*/ 529782 w 1973551"/>
                <a:gd name="connsiteY8331" fmla="*/ 1252450 h 2918533"/>
                <a:gd name="connsiteX8332" fmla="*/ 529782 w 1973551"/>
                <a:gd name="connsiteY8332" fmla="*/ 1251275 h 2918533"/>
                <a:gd name="connsiteX8333" fmla="*/ 530696 w 1973551"/>
                <a:gd name="connsiteY8333" fmla="*/ 1249187 h 2918533"/>
                <a:gd name="connsiteX8334" fmla="*/ 530696 w 1973551"/>
                <a:gd name="connsiteY8334" fmla="*/ 1246773 h 2918533"/>
                <a:gd name="connsiteX8335" fmla="*/ 531087 w 1973551"/>
                <a:gd name="connsiteY8335" fmla="*/ 1246577 h 2918533"/>
                <a:gd name="connsiteX8336" fmla="*/ 530891 w 1973551"/>
                <a:gd name="connsiteY8336" fmla="*/ 1243837 h 2918533"/>
                <a:gd name="connsiteX8337" fmla="*/ 532196 w 1973551"/>
                <a:gd name="connsiteY8337" fmla="*/ 1242662 h 2918533"/>
                <a:gd name="connsiteX8338" fmla="*/ 532001 w 1973551"/>
                <a:gd name="connsiteY8338" fmla="*/ 1240770 h 2918533"/>
                <a:gd name="connsiteX8339" fmla="*/ 532588 w 1973551"/>
                <a:gd name="connsiteY8339" fmla="*/ 1239204 h 2918533"/>
                <a:gd name="connsiteX8340" fmla="*/ 533697 w 1973551"/>
                <a:gd name="connsiteY8340" fmla="*/ 1237833 h 2918533"/>
                <a:gd name="connsiteX8341" fmla="*/ 533697 w 1973551"/>
                <a:gd name="connsiteY8341" fmla="*/ 1236789 h 2918533"/>
                <a:gd name="connsiteX8342" fmla="*/ 536307 w 1973551"/>
                <a:gd name="connsiteY8342" fmla="*/ 1234701 h 2918533"/>
                <a:gd name="connsiteX8343" fmla="*/ 536307 w 1973551"/>
                <a:gd name="connsiteY8343" fmla="*/ 1231765 h 2918533"/>
                <a:gd name="connsiteX8344" fmla="*/ 537808 w 1973551"/>
                <a:gd name="connsiteY8344" fmla="*/ 1231439 h 2918533"/>
                <a:gd name="connsiteX8345" fmla="*/ 537808 w 1973551"/>
                <a:gd name="connsiteY8345" fmla="*/ 1229873 h 2918533"/>
                <a:gd name="connsiteX8346" fmla="*/ 538917 w 1973551"/>
                <a:gd name="connsiteY8346" fmla="*/ 1229155 h 2918533"/>
                <a:gd name="connsiteX8347" fmla="*/ 539309 w 1973551"/>
                <a:gd name="connsiteY8347" fmla="*/ 1227589 h 2918533"/>
                <a:gd name="connsiteX8348" fmla="*/ 539700 w 1973551"/>
                <a:gd name="connsiteY8348" fmla="*/ 1227393 h 2918533"/>
                <a:gd name="connsiteX8349" fmla="*/ 540810 w 1973551"/>
                <a:gd name="connsiteY8349" fmla="*/ 1227915 h 2918533"/>
                <a:gd name="connsiteX8350" fmla="*/ 541397 w 1973551"/>
                <a:gd name="connsiteY8350" fmla="*/ 1227197 h 2918533"/>
                <a:gd name="connsiteX8351" fmla="*/ 541788 w 1973551"/>
                <a:gd name="connsiteY8351" fmla="*/ 1228045 h 2918533"/>
                <a:gd name="connsiteX8352" fmla="*/ 543811 w 1973551"/>
                <a:gd name="connsiteY8352" fmla="*/ 1229416 h 2918533"/>
                <a:gd name="connsiteX8353" fmla="*/ 544203 w 1973551"/>
                <a:gd name="connsiteY8353" fmla="*/ 1229416 h 2918533"/>
                <a:gd name="connsiteX8354" fmla="*/ 544594 w 1973551"/>
                <a:gd name="connsiteY8354" fmla="*/ 1228698 h 2918533"/>
                <a:gd name="connsiteX8355" fmla="*/ 545508 w 1973551"/>
                <a:gd name="connsiteY8355" fmla="*/ 1229220 h 2918533"/>
                <a:gd name="connsiteX8356" fmla="*/ 547726 w 1973551"/>
                <a:gd name="connsiteY8356" fmla="*/ 1228894 h 2918533"/>
                <a:gd name="connsiteX8357" fmla="*/ 549423 w 1973551"/>
                <a:gd name="connsiteY8357" fmla="*/ 1231308 h 2918533"/>
                <a:gd name="connsiteX8358" fmla="*/ 551446 w 1973551"/>
                <a:gd name="connsiteY8358" fmla="*/ 1231308 h 2918533"/>
                <a:gd name="connsiteX8359" fmla="*/ 551446 w 1973551"/>
                <a:gd name="connsiteY8359" fmla="*/ 1229742 h 2918533"/>
                <a:gd name="connsiteX8360" fmla="*/ 552359 w 1973551"/>
                <a:gd name="connsiteY8360" fmla="*/ 1229024 h 2918533"/>
                <a:gd name="connsiteX8361" fmla="*/ 552751 w 1973551"/>
                <a:gd name="connsiteY8361" fmla="*/ 1227980 h 2918533"/>
                <a:gd name="connsiteX8362" fmla="*/ 553664 w 1973551"/>
                <a:gd name="connsiteY8362" fmla="*/ 1227132 h 2918533"/>
                <a:gd name="connsiteX8363" fmla="*/ 554056 w 1973551"/>
                <a:gd name="connsiteY8363" fmla="*/ 1226088 h 2918533"/>
                <a:gd name="connsiteX8364" fmla="*/ 553664 w 1973551"/>
                <a:gd name="connsiteY8364" fmla="*/ 1225240 h 2918533"/>
                <a:gd name="connsiteX8365" fmla="*/ 553077 w 1973551"/>
                <a:gd name="connsiteY8365" fmla="*/ 1225240 h 2918533"/>
                <a:gd name="connsiteX8366" fmla="*/ 551772 w 1973551"/>
                <a:gd name="connsiteY8366" fmla="*/ 1224196 h 2918533"/>
                <a:gd name="connsiteX8367" fmla="*/ 548771 w 1973551"/>
                <a:gd name="connsiteY8367" fmla="*/ 1223869 h 2918533"/>
                <a:gd name="connsiteX8368" fmla="*/ 547857 w 1973551"/>
                <a:gd name="connsiteY8368" fmla="*/ 1223152 h 2918533"/>
                <a:gd name="connsiteX8369" fmla="*/ 548053 w 1973551"/>
                <a:gd name="connsiteY8369" fmla="*/ 1222303 h 2918533"/>
                <a:gd name="connsiteX8370" fmla="*/ 549162 w 1973551"/>
                <a:gd name="connsiteY8370" fmla="*/ 1221977 h 2918533"/>
                <a:gd name="connsiteX8371" fmla="*/ 549554 w 1973551"/>
                <a:gd name="connsiteY8371" fmla="*/ 1221259 h 2918533"/>
                <a:gd name="connsiteX8372" fmla="*/ 550467 w 1973551"/>
                <a:gd name="connsiteY8372" fmla="*/ 1221259 h 2918533"/>
                <a:gd name="connsiteX8373" fmla="*/ 551185 w 1973551"/>
                <a:gd name="connsiteY8373" fmla="*/ 1220737 h 2918533"/>
                <a:gd name="connsiteX8374" fmla="*/ 551185 w 1973551"/>
                <a:gd name="connsiteY8374" fmla="*/ 1219171 h 2918533"/>
                <a:gd name="connsiteX8375" fmla="*/ 550793 w 1973551"/>
                <a:gd name="connsiteY8375" fmla="*/ 1218976 h 2918533"/>
                <a:gd name="connsiteX8376" fmla="*/ 550989 w 1973551"/>
                <a:gd name="connsiteY8376" fmla="*/ 1217409 h 2918533"/>
                <a:gd name="connsiteX8377" fmla="*/ 550402 w 1973551"/>
                <a:gd name="connsiteY8377" fmla="*/ 1217409 h 2918533"/>
                <a:gd name="connsiteX8378" fmla="*/ 550010 w 1973551"/>
                <a:gd name="connsiteY8378" fmla="*/ 1219497 h 2918533"/>
                <a:gd name="connsiteX8379" fmla="*/ 549097 w 1973551"/>
                <a:gd name="connsiteY8379" fmla="*/ 1218976 h 2918533"/>
                <a:gd name="connsiteX8380" fmla="*/ 549097 w 1973551"/>
                <a:gd name="connsiteY8380" fmla="*/ 1218127 h 2918533"/>
                <a:gd name="connsiteX8381" fmla="*/ 547270 w 1973551"/>
                <a:gd name="connsiteY8381" fmla="*/ 1216431 h 2918533"/>
                <a:gd name="connsiteX8382" fmla="*/ 547270 w 1973551"/>
                <a:gd name="connsiteY8382" fmla="*/ 1214212 h 2918533"/>
                <a:gd name="connsiteX8383" fmla="*/ 546682 w 1973551"/>
                <a:gd name="connsiteY8383" fmla="*/ 1213168 h 2918533"/>
                <a:gd name="connsiteX8384" fmla="*/ 546291 w 1973551"/>
                <a:gd name="connsiteY8384" fmla="*/ 1209383 h 2918533"/>
                <a:gd name="connsiteX8385" fmla="*/ 546682 w 1973551"/>
                <a:gd name="connsiteY8385" fmla="*/ 1208666 h 2918533"/>
                <a:gd name="connsiteX8386" fmla="*/ 547596 w 1973551"/>
                <a:gd name="connsiteY8386" fmla="*/ 1208470 h 2918533"/>
                <a:gd name="connsiteX8387" fmla="*/ 547792 w 1973551"/>
                <a:gd name="connsiteY8387" fmla="*/ 1207948 h 2918533"/>
                <a:gd name="connsiteX8388" fmla="*/ 548314 w 1973551"/>
                <a:gd name="connsiteY8388" fmla="*/ 1207948 h 2918533"/>
                <a:gd name="connsiteX8389" fmla="*/ 548509 w 1973551"/>
                <a:gd name="connsiteY8389" fmla="*/ 1208666 h 2918533"/>
                <a:gd name="connsiteX8390" fmla="*/ 549097 w 1973551"/>
                <a:gd name="connsiteY8390" fmla="*/ 1208666 h 2918533"/>
                <a:gd name="connsiteX8391" fmla="*/ 549097 w 1973551"/>
                <a:gd name="connsiteY8391" fmla="*/ 1207295 h 2918533"/>
                <a:gd name="connsiteX8392" fmla="*/ 549684 w 1973551"/>
                <a:gd name="connsiteY8392" fmla="*/ 1206251 h 2918533"/>
                <a:gd name="connsiteX8393" fmla="*/ 551381 w 1973551"/>
                <a:gd name="connsiteY8393" fmla="*/ 1207491 h 2918533"/>
                <a:gd name="connsiteX8394" fmla="*/ 551381 w 1973551"/>
                <a:gd name="connsiteY8394" fmla="*/ 1208013 h 2918533"/>
                <a:gd name="connsiteX8395" fmla="*/ 551968 w 1973551"/>
                <a:gd name="connsiteY8395" fmla="*/ 1208535 h 2918533"/>
                <a:gd name="connsiteX8396" fmla="*/ 552359 w 1973551"/>
                <a:gd name="connsiteY8396" fmla="*/ 1210754 h 2918533"/>
                <a:gd name="connsiteX8397" fmla="*/ 551968 w 1973551"/>
                <a:gd name="connsiteY8397" fmla="*/ 1212646 h 2918533"/>
                <a:gd name="connsiteX8398" fmla="*/ 552164 w 1973551"/>
                <a:gd name="connsiteY8398" fmla="*/ 1213494 h 2918533"/>
                <a:gd name="connsiteX8399" fmla="*/ 551250 w 1973551"/>
                <a:gd name="connsiteY8399" fmla="*/ 1215713 h 2918533"/>
                <a:gd name="connsiteX8400" fmla="*/ 551642 w 1973551"/>
                <a:gd name="connsiteY8400" fmla="*/ 1215909 h 2918533"/>
                <a:gd name="connsiteX8401" fmla="*/ 552751 w 1973551"/>
                <a:gd name="connsiteY8401" fmla="*/ 1214865 h 2918533"/>
                <a:gd name="connsiteX8402" fmla="*/ 552555 w 1973551"/>
                <a:gd name="connsiteY8402" fmla="*/ 1213298 h 2918533"/>
                <a:gd name="connsiteX8403" fmla="*/ 553469 w 1973551"/>
                <a:gd name="connsiteY8403" fmla="*/ 1211602 h 2918533"/>
                <a:gd name="connsiteX8404" fmla="*/ 553273 w 1973551"/>
                <a:gd name="connsiteY8404" fmla="*/ 1210884 h 2918533"/>
                <a:gd name="connsiteX8405" fmla="*/ 553991 w 1973551"/>
                <a:gd name="connsiteY8405" fmla="*/ 1210036 h 2918533"/>
                <a:gd name="connsiteX8406" fmla="*/ 554904 w 1973551"/>
                <a:gd name="connsiteY8406" fmla="*/ 1210362 h 2918533"/>
                <a:gd name="connsiteX8407" fmla="*/ 556405 w 1973551"/>
                <a:gd name="connsiteY8407" fmla="*/ 1209644 h 2918533"/>
                <a:gd name="connsiteX8408" fmla="*/ 558428 w 1973551"/>
                <a:gd name="connsiteY8408" fmla="*/ 1209644 h 2918533"/>
                <a:gd name="connsiteX8409" fmla="*/ 560124 w 1973551"/>
                <a:gd name="connsiteY8409" fmla="*/ 1207948 h 2918533"/>
                <a:gd name="connsiteX8410" fmla="*/ 560516 w 1973551"/>
                <a:gd name="connsiteY8410" fmla="*/ 1208144 h 2918533"/>
                <a:gd name="connsiteX8411" fmla="*/ 560516 w 1973551"/>
                <a:gd name="connsiteY8411" fmla="*/ 1207426 h 2918533"/>
                <a:gd name="connsiteX8412" fmla="*/ 558689 w 1973551"/>
                <a:gd name="connsiteY8412" fmla="*/ 1207100 h 2918533"/>
                <a:gd name="connsiteX8413" fmla="*/ 558689 w 1973551"/>
                <a:gd name="connsiteY8413" fmla="*/ 1206382 h 2918533"/>
                <a:gd name="connsiteX8414" fmla="*/ 559276 w 1973551"/>
                <a:gd name="connsiteY8414" fmla="*/ 1206186 h 2918533"/>
                <a:gd name="connsiteX8415" fmla="*/ 559863 w 1973551"/>
                <a:gd name="connsiteY8415" fmla="*/ 1205142 h 2918533"/>
                <a:gd name="connsiteX8416" fmla="*/ 559668 w 1973551"/>
                <a:gd name="connsiteY8416" fmla="*/ 1203902 h 2918533"/>
                <a:gd name="connsiteX8417" fmla="*/ 560059 w 1973551"/>
                <a:gd name="connsiteY8417" fmla="*/ 1202336 h 2918533"/>
                <a:gd name="connsiteX8418" fmla="*/ 558558 w 1973551"/>
                <a:gd name="connsiteY8418" fmla="*/ 1200444 h 2918533"/>
                <a:gd name="connsiteX8419" fmla="*/ 558363 w 1973551"/>
                <a:gd name="connsiteY8419" fmla="*/ 1199073 h 2918533"/>
                <a:gd name="connsiteX8420" fmla="*/ 557449 w 1973551"/>
                <a:gd name="connsiteY8420" fmla="*/ 1199073 h 2918533"/>
                <a:gd name="connsiteX8421" fmla="*/ 556144 w 1973551"/>
                <a:gd name="connsiteY8421" fmla="*/ 1198225 h 2918533"/>
                <a:gd name="connsiteX8422" fmla="*/ 555948 w 1973551"/>
                <a:gd name="connsiteY8422" fmla="*/ 1196007 h 2918533"/>
                <a:gd name="connsiteX8423" fmla="*/ 554252 w 1973551"/>
                <a:gd name="connsiteY8423" fmla="*/ 1196007 h 2918533"/>
                <a:gd name="connsiteX8424" fmla="*/ 553142 w 1973551"/>
                <a:gd name="connsiteY8424" fmla="*/ 1194767 h 2918533"/>
                <a:gd name="connsiteX8425" fmla="*/ 553338 w 1973551"/>
                <a:gd name="connsiteY8425" fmla="*/ 1194245 h 2918533"/>
                <a:gd name="connsiteX8426" fmla="*/ 554839 w 1973551"/>
                <a:gd name="connsiteY8426" fmla="*/ 1194245 h 2918533"/>
                <a:gd name="connsiteX8427" fmla="*/ 88939 w 1973551"/>
                <a:gd name="connsiteY8427" fmla="*/ 1171798 h 2918533"/>
                <a:gd name="connsiteX8428" fmla="*/ 89395 w 1973551"/>
                <a:gd name="connsiteY8428" fmla="*/ 1171798 h 2918533"/>
                <a:gd name="connsiteX8429" fmla="*/ 89983 w 1973551"/>
                <a:gd name="connsiteY8429" fmla="*/ 1172124 h 2918533"/>
                <a:gd name="connsiteX8430" fmla="*/ 89983 w 1973551"/>
                <a:gd name="connsiteY8430" fmla="*/ 1173495 h 2918533"/>
                <a:gd name="connsiteX8431" fmla="*/ 89265 w 1973551"/>
                <a:gd name="connsiteY8431" fmla="*/ 1174539 h 2918533"/>
                <a:gd name="connsiteX8432" fmla="*/ 88873 w 1973551"/>
                <a:gd name="connsiteY8432" fmla="*/ 1176105 h 2918533"/>
                <a:gd name="connsiteX8433" fmla="*/ 89461 w 1973551"/>
                <a:gd name="connsiteY8433" fmla="*/ 1176627 h 2918533"/>
                <a:gd name="connsiteX8434" fmla="*/ 90179 w 1973551"/>
                <a:gd name="connsiteY8434" fmla="*/ 1176627 h 2918533"/>
                <a:gd name="connsiteX8435" fmla="*/ 89983 w 1973551"/>
                <a:gd name="connsiteY8435" fmla="*/ 1178323 h 2918533"/>
                <a:gd name="connsiteX8436" fmla="*/ 92789 w 1973551"/>
                <a:gd name="connsiteY8436" fmla="*/ 1179172 h 2918533"/>
                <a:gd name="connsiteX8437" fmla="*/ 92789 w 1973551"/>
                <a:gd name="connsiteY8437" fmla="*/ 1179694 h 2918533"/>
                <a:gd name="connsiteX8438" fmla="*/ 93376 w 1973551"/>
                <a:gd name="connsiteY8438" fmla="*/ 1179889 h 2918533"/>
                <a:gd name="connsiteX8439" fmla="*/ 93572 w 1973551"/>
                <a:gd name="connsiteY8439" fmla="*/ 1180607 h 2918533"/>
                <a:gd name="connsiteX8440" fmla="*/ 94681 w 1973551"/>
                <a:gd name="connsiteY8440" fmla="*/ 1180607 h 2918533"/>
                <a:gd name="connsiteX8441" fmla="*/ 94681 w 1973551"/>
                <a:gd name="connsiteY8441" fmla="*/ 1179237 h 2918533"/>
                <a:gd name="connsiteX8442" fmla="*/ 95790 w 1973551"/>
                <a:gd name="connsiteY8442" fmla="*/ 1177997 h 2918533"/>
                <a:gd name="connsiteX8443" fmla="*/ 95986 w 1973551"/>
                <a:gd name="connsiteY8443" fmla="*/ 1175387 h 2918533"/>
                <a:gd name="connsiteX8444" fmla="*/ 97291 w 1973551"/>
                <a:gd name="connsiteY8444" fmla="*/ 1175061 h 2918533"/>
                <a:gd name="connsiteX8445" fmla="*/ 98204 w 1973551"/>
                <a:gd name="connsiteY8445" fmla="*/ 1174017 h 2918533"/>
                <a:gd name="connsiteX8446" fmla="*/ 100815 w 1973551"/>
                <a:gd name="connsiteY8446" fmla="*/ 1173299 h 2918533"/>
                <a:gd name="connsiteX8447" fmla="*/ 101532 w 1973551"/>
                <a:gd name="connsiteY8447" fmla="*/ 1173625 h 2918533"/>
                <a:gd name="connsiteX8448" fmla="*/ 101924 w 1973551"/>
                <a:gd name="connsiteY8448" fmla="*/ 1175713 h 2918533"/>
                <a:gd name="connsiteX8449" fmla="*/ 102315 w 1973551"/>
                <a:gd name="connsiteY8449" fmla="*/ 1176039 h 2918533"/>
                <a:gd name="connsiteX8450" fmla="*/ 103620 w 1973551"/>
                <a:gd name="connsiteY8450" fmla="*/ 1175713 h 2918533"/>
                <a:gd name="connsiteX8451" fmla="*/ 103229 w 1973551"/>
                <a:gd name="connsiteY8451" fmla="*/ 1176562 h 2918533"/>
                <a:gd name="connsiteX8452" fmla="*/ 101924 w 1973551"/>
                <a:gd name="connsiteY8452" fmla="*/ 1176757 h 2918533"/>
                <a:gd name="connsiteX8453" fmla="*/ 102120 w 1973551"/>
                <a:gd name="connsiteY8453" fmla="*/ 1177997 h 2918533"/>
                <a:gd name="connsiteX8454" fmla="*/ 103425 w 1973551"/>
                <a:gd name="connsiteY8454" fmla="*/ 1177475 h 2918533"/>
                <a:gd name="connsiteX8455" fmla="*/ 103816 w 1973551"/>
                <a:gd name="connsiteY8455" fmla="*/ 1176757 h 2918533"/>
                <a:gd name="connsiteX8456" fmla="*/ 105839 w 1973551"/>
                <a:gd name="connsiteY8456" fmla="*/ 1177084 h 2918533"/>
                <a:gd name="connsiteX8457" fmla="*/ 106035 w 1973551"/>
                <a:gd name="connsiteY8457" fmla="*/ 1179302 h 2918533"/>
                <a:gd name="connsiteX8458" fmla="*/ 106622 w 1973551"/>
                <a:gd name="connsiteY8458" fmla="*/ 1179628 h 2918533"/>
                <a:gd name="connsiteX8459" fmla="*/ 107209 w 1973551"/>
                <a:gd name="connsiteY8459" fmla="*/ 1181325 h 2918533"/>
                <a:gd name="connsiteX8460" fmla="*/ 108319 w 1973551"/>
                <a:gd name="connsiteY8460" fmla="*/ 1181651 h 2918533"/>
                <a:gd name="connsiteX8461" fmla="*/ 109819 w 1973551"/>
                <a:gd name="connsiteY8461" fmla="*/ 1180803 h 2918533"/>
                <a:gd name="connsiteX8462" fmla="*/ 110015 w 1973551"/>
                <a:gd name="connsiteY8462" fmla="*/ 1181651 h 2918533"/>
                <a:gd name="connsiteX8463" fmla="*/ 111516 w 1973551"/>
                <a:gd name="connsiteY8463" fmla="*/ 1183217 h 2918533"/>
                <a:gd name="connsiteX8464" fmla="*/ 111124 w 1973551"/>
                <a:gd name="connsiteY8464" fmla="*/ 1185436 h 2918533"/>
                <a:gd name="connsiteX8465" fmla="*/ 109819 w 1973551"/>
                <a:gd name="connsiteY8465" fmla="*/ 1186284 h 2918533"/>
                <a:gd name="connsiteX8466" fmla="*/ 109819 w 1973551"/>
                <a:gd name="connsiteY8466" fmla="*/ 1186806 h 2918533"/>
                <a:gd name="connsiteX8467" fmla="*/ 109232 w 1973551"/>
                <a:gd name="connsiteY8467" fmla="*/ 1187328 h 2918533"/>
                <a:gd name="connsiteX8468" fmla="*/ 108123 w 1973551"/>
                <a:gd name="connsiteY8468" fmla="*/ 1187002 h 2918533"/>
                <a:gd name="connsiteX8469" fmla="*/ 108123 w 1973551"/>
                <a:gd name="connsiteY8469" fmla="*/ 1187720 h 2918533"/>
                <a:gd name="connsiteX8470" fmla="*/ 107536 w 1973551"/>
                <a:gd name="connsiteY8470" fmla="*/ 1188046 h 2918533"/>
                <a:gd name="connsiteX8471" fmla="*/ 107144 w 1973551"/>
                <a:gd name="connsiteY8471" fmla="*/ 1187524 h 2918533"/>
                <a:gd name="connsiteX8472" fmla="*/ 106426 w 1973551"/>
                <a:gd name="connsiteY8472" fmla="*/ 1187328 h 2918533"/>
                <a:gd name="connsiteX8473" fmla="*/ 107144 w 1973551"/>
                <a:gd name="connsiteY8473" fmla="*/ 1187002 h 2918533"/>
                <a:gd name="connsiteX8474" fmla="*/ 107144 w 1973551"/>
                <a:gd name="connsiteY8474" fmla="*/ 1186676 h 2918533"/>
                <a:gd name="connsiteX8475" fmla="*/ 106557 w 1973551"/>
                <a:gd name="connsiteY8475" fmla="*/ 1186676 h 2918533"/>
                <a:gd name="connsiteX8476" fmla="*/ 105643 w 1973551"/>
                <a:gd name="connsiteY8476" fmla="*/ 1187002 h 2918533"/>
                <a:gd name="connsiteX8477" fmla="*/ 104142 w 1973551"/>
                <a:gd name="connsiteY8477" fmla="*/ 1188894 h 2918533"/>
                <a:gd name="connsiteX8478" fmla="*/ 104142 w 1973551"/>
                <a:gd name="connsiteY8478" fmla="*/ 1189612 h 2918533"/>
                <a:gd name="connsiteX8479" fmla="*/ 104860 w 1973551"/>
                <a:gd name="connsiteY8479" fmla="*/ 1189808 h 2918533"/>
                <a:gd name="connsiteX8480" fmla="*/ 106165 w 1973551"/>
                <a:gd name="connsiteY8480" fmla="*/ 1191048 h 2918533"/>
                <a:gd name="connsiteX8481" fmla="*/ 106752 w 1973551"/>
                <a:gd name="connsiteY8481" fmla="*/ 1192744 h 2918533"/>
                <a:gd name="connsiteX8482" fmla="*/ 107340 w 1973551"/>
                <a:gd name="connsiteY8482" fmla="*/ 1193070 h 2918533"/>
                <a:gd name="connsiteX8483" fmla="*/ 107340 w 1973551"/>
                <a:gd name="connsiteY8483" fmla="*/ 1195811 h 2918533"/>
                <a:gd name="connsiteX8484" fmla="*/ 106622 w 1973551"/>
                <a:gd name="connsiteY8484" fmla="*/ 1197181 h 2918533"/>
                <a:gd name="connsiteX8485" fmla="*/ 105708 w 1973551"/>
                <a:gd name="connsiteY8485" fmla="*/ 1197899 h 2918533"/>
                <a:gd name="connsiteX8486" fmla="*/ 104991 w 1973551"/>
                <a:gd name="connsiteY8486" fmla="*/ 1199596 h 2918533"/>
                <a:gd name="connsiteX8487" fmla="*/ 104991 w 1973551"/>
                <a:gd name="connsiteY8487" fmla="*/ 1201488 h 2918533"/>
                <a:gd name="connsiteX8488" fmla="*/ 106296 w 1973551"/>
                <a:gd name="connsiteY8488" fmla="*/ 1202010 h 2918533"/>
                <a:gd name="connsiteX8489" fmla="*/ 106296 w 1973551"/>
                <a:gd name="connsiteY8489" fmla="*/ 1203380 h 2918533"/>
                <a:gd name="connsiteX8490" fmla="*/ 105904 w 1973551"/>
                <a:gd name="connsiteY8490" fmla="*/ 1203380 h 2918533"/>
                <a:gd name="connsiteX8491" fmla="*/ 106100 w 1973551"/>
                <a:gd name="connsiteY8491" fmla="*/ 1203902 h 2918533"/>
                <a:gd name="connsiteX8492" fmla="*/ 105708 w 1973551"/>
                <a:gd name="connsiteY8492" fmla="*/ 1204098 h 2918533"/>
                <a:gd name="connsiteX8493" fmla="*/ 105708 w 1973551"/>
                <a:gd name="connsiteY8493" fmla="*/ 1205794 h 2918533"/>
                <a:gd name="connsiteX8494" fmla="*/ 103686 w 1973551"/>
                <a:gd name="connsiteY8494" fmla="*/ 1205468 h 2918533"/>
                <a:gd name="connsiteX8495" fmla="*/ 103490 w 1973551"/>
                <a:gd name="connsiteY8495" fmla="*/ 1204750 h 2918533"/>
                <a:gd name="connsiteX8496" fmla="*/ 102381 w 1973551"/>
                <a:gd name="connsiteY8496" fmla="*/ 1203902 h 2918533"/>
                <a:gd name="connsiteX8497" fmla="*/ 101076 w 1973551"/>
                <a:gd name="connsiteY8497" fmla="*/ 1203707 h 2918533"/>
                <a:gd name="connsiteX8498" fmla="*/ 101076 w 1973551"/>
                <a:gd name="connsiteY8498" fmla="*/ 1203380 h 2918533"/>
                <a:gd name="connsiteX8499" fmla="*/ 100488 w 1973551"/>
                <a:gd name="connsiteY8499" fmla="*/ 1203184 h 2918533"/>
                <a:gd name="connsiteX8500" fmla="*/ 99771 w 1973551"/>
                <a:gd name="connsiteY8500" fmla="*/ 1200770 h 2918533"/>
                <a:gd name="connsiteX8501" fmla="*/ 99771 w 1973551"/>
                <a:gd name="connsiteY8501" fmla="*/ 1198356 h 2918533"/>
                <a:gd name="connsiteX8502" fmla="*/ 99183 w 1973551"/>
                <a:gd name="connsiteY8502" fmla="*/ 1197507 h 2918533"/>
                <a:gd name="connsiteX8503" fmla="*/ 98792 w 1973551"/>
                <a:gd name="connsiteY8503" fmla="*/ 1193201 h 2918533"/>
                <a:gd name="connsiteX8504" fmla="*/ 98204 w 1973551"/>
                <a:gd name="connsiteY8504" fmla="*/ 1192483 h 2918533"/>
                <a:gd name="connsiteX8505" fmla="*/ 98204 w 1973551"/>
                <a:gd name="connsiteY8505" fmla="*/ 1191439 h 2918533"/>
                <a:gd name="connsiteX8506" fmla="*/ 96182 w 1973551"/>
                <a:gd name="connsiteY8506" fmla="*/ 1187785 h 2918533"/>
                <a:gd name="connsiteX8507" fmla="*/ 93376 w 1973551"/>
                <a:gd name="connsiteY8507" fmla="*/ 1185566 h 2918533"/>
                <a:gd name="connsiteX8508" fmla="*/ 91353 w 1973551"/>
                <a:gd name="connsiteY8508" fmla="*/ 1181260 h 2918533"/>
                <a:gd name="connsiteX8509" fmla="*/ 90244 w 1973551"/>
                <a:gd name="connsiteY8509" fmla="*/ 1180411 h 2918533"/>
                <a:gd name="connsiteX8510" fmla="*/ 90048 w 1973551"/>
                <a:gd name="connsiteY8510" fmla="*/ 1179563 h 2918533"/>
                <a:gd name="connsiteX8511" fmla="*/ 87829 w 1973551"/>
                <a:gd name="connsiteY8511" fmla="*/ 1177149 h 2918533"/>
                <a:gd name="connsiteX8512" fmla="*/ 87634 w 1973551"/>
                <a:gd name="connsiteY8512" fmla="*/ 1176301 h 2918533"/>
                <a:gd name="connsiteX8513" fmla="*/ 88025 w 1973551"/>
                <a:gd name="connsiteY8513" fmla="*/ 1175974 h 2918533"/>
                <a:gd name="connsiteX8514" fmla="*/ 88025 w 1973551"/>
                <a:gd name="connsiteY8514" fmla="*/ 1174735 h 2918533"/>
                <a:gd name="connsiteX8515" fmla="*/ 88939 w 1973551"/>
                <a:gd name="connsiteY8515" fmla="*/ 1172842 h 2918533"/>
                <a:gd name="connsiteX8516" fmla="*/ 78629 w 1973551"/>
                <a:gd name="connsiteY8516" fmla="*/ 1160705 h 2918533"/>
                <a:gd name="connsiteX8517" fmla="*/ 79216 w 1973551"/>
                <a:gd name="connsiteY8517" fmla="*/ 1160705 h 2918533"/>
                <a:gd name="connsiteX8518" fmla="*/ 79216 w 1973551"/>
                <a:gd name="connsiteY8518" fmla="*/ 1160771 h 2918533"/>
                <a:gd name="connsiteX8519" fmla="*/ 79803 w 1973551"/>
                <a:gd name="connsiteY8519" fmla="*/ 1161097 h 2918533"/>
                <a:gd name="connsiteX8520" fmla="*/ 79999 w 1973551"/>
                <a:gd name="connsiteY8520" fmla="*/ 1161945 h 2918533"/>
                <a:gd name="connsiteX8521" fmla="*/ 80913 w 1973551"/>
                <a:gd name="connsiteY8521" fmla="*/ 1162467 h 2918533"/>
                <a:gd name="connsiteX8522" fmla="*/ 80913 w 1973551"/>
                <a:gd name="connsiteY8522" fmla="*/ 1163707 h 2918533"/>
                <a:gd name="connsiteX8523" fmla="*/ 81826 w 1973551"/>
                <a:gd name="connsiteY8523" fmla="*/ 1165273 h 2918533"/>
                <a:gd name="connsiteX8524" fmla="*/ 82544 w 1973551"/>
                <a:gd name="connsiteY8524" fmla="*/ 1165599 h 2918533"/>
                <a:gd name="connsiteX8525" fmla="*/ 82740 w 1973551"/>
                <a:gd name="connsiteY8525" fmla="*/ 1166447 h 2918533"/>
                <a:gd name="connsiteX8526" fmla="*/ 83458 w 1973551"/>
                <a:gd name="connsiteY8526" fmla="*/ 1166252 h 2918533"/>
                <a:gd name="connsiteX8527" fmla="*/ 83849 w 1973551"/>
                <a:gd name="connsiteY8527" fmla="*/ 1164881 h 2918533"/>
                <a:gd name="connsiteX8528" fmla="*/ 89069 w 1973551"/>
                <a:gd name="connsiteY8528" fmla="*/ 1165403 h 2918533"/>
                <a:gd name="connsiteX8529" fmla="*/ 87960 w 1973551"/>
                <a:gd name="connsiteY8529" fmla="*/ 1167622 h 2918533"/>
                <a:gd name="connsiteX8530" fmla="*/ 88547 w 1973551"/>
                <a:gd name="connsiteY8530" fmla="*/ 1169188 h 2918533"/>
                <a:gd name="connsiteX8531" fmla="*/ 86655 w 1973551"/>
                <a:gd name="connsiteY8531" fmla="*/ 1168470 h 2918533"/>
                <a:gd name="connsiteX8532" fmla="*/ 87242 w 1973551"/>
                <a:gd name="connsiteY8532" fmla="*/ 1167426 h 2918533"/>
                <a:gd name="connsiteX8533" fmla="*/ 85219 w 1973551"/>
                <a:gd name="connsiteY8533" fmla="*/ 1167426 h 2918533"/>
                <a:gd name="connsiteX8534" fmla="*/ 85219 w 1973551"/>
                <a:gd name="connsiteY8534" fmla="*/ 1168797 h 2918533"/>
                <a:gd name="connsiteX8535" fmla="*/ 85611 w 1973551"/>
                <a:gd name="connsiteY8535" fmla="*/ 1169514 h 2918533"/>
                <a:gd name="connsiteX8536" fmla="*/ 86916 w 1973551"/>
                <a:gd name="connsiteY8536" fmla="*/ 1169710 h 2918533"/>
                <a:gd name="connsiteX8537" fmla="*/ 87634 w 1973551"/>
                <a:gd name="connsiteY8537" fmla="*/ 1170754 h 2918533"/>
                <a:gd name="connsiteX8538" fmla="*/ 89656 w 1973551"/>
                <a:gd name="connsiteY8538" fmla="*/ 1170754 h 2918533"/>
                <a:gd name="connsiteX8539" fmla="*/ 89656 w 1973551"/>
                <a:gd name="connsiteY8539" fmla="*/ 1171080 h 2918533"/>
                <a:gd name="connsiteX8540" fmla="*/ 86524 w 1973551"/>
                <a:gd name="connsiteY8540" fmla="*/ 1172973 h 2918533"/>
                <a:gd name="connsiteX8541" fmla="*/ 84828 w 1973551"/>
                <a:gd name="connsiteY8541" fmla="*/ 1172973 h 2918533"/>
                <a:gd name="connsiteX8542" fmla="*/ 84632 w 1973551"/>
                <a:gd name="connsiteY8542" fmla="*/ 1172646 h 2918533"/>
                <a:gd name="connsiteX8543" fmla="*/ 83914 w 1973551"/>
                <a:gd name="connsiteY8543" fmla="*/ 1172973 h 2918533"/>
                <a:gd name="connsiteX8544" fmla="*/ 83523 w 1973551"/>
                <a:gd name="connsiteY8544" fmla="*/ 1172973 h 2918533"/>
                <a:gd name="connsiteX8545" fmla="*/ 83523 w 1973551"/>
                <a:gd name="connsiteY8545" fmla="*/ 1172646 h 2918533"/>
                <a:gd name="connsiteX8546" fmla="*/ 82805 w 1973551"/>
                <a:gd name="connsiteY8546" fmla="*/ 1172842 h 2918533"/>
                <a:gd name="connsiteX8547" fmla="*/ 82609 w 1973551"/>
                <a:gd name="connsiteY8547" fmla="*/ 1172320 h 2918533"/>
                <a:gd name="connsiteX8548" fmla="*/ 81304 w 1973551"/>
                <a:gd name="connsiteY8548" fmla="*/ 1171602 h 2918533"/>
                <a:gd name="connsiteX8549" fmla="*/ 81108 w 1973551"/>
                <a:gd name="connsiteY8549" fmla="*/ 1170558 h 2918533"/>
                <a:gd name="connsiteX8550" fmla="*/ 79999 w 1973551"/>
                <a:gd name="connsiteY8550" fmla="*/ 1169841 h 2918533"/>
                <a:gd name="connsiteX8551" fmla="*/ 79803 w 1973551"/>
                <a:gd name="connsiteY8551" fmla="*/ 1168992 h 2918533"/>
                <a:gd name="connsiteX8552" fmla="*/ 79216 w 1973551"/>
                <a:gd name="connsiteY8552" fmla="*/ 1168797 h 2918533"/>
                <a:gd name="connsiteX8553" fmla="*/ 78825 w 1973551"/>
                <a:gd name="connsiteY8553" fmla="*/ 1167753 h 2918533"/>
                <a:gd name="connsiteX8554" fmla="*/ 78237 w 1973551"/>
                <a:gd name="connsiteY8554" fmla="*/ 1167426 h 2918533"/>
                <a:gd name="connsiteX8555" fmla="*/ 77520 w 1973551"/>
                <a:gd name="connsiteY8555" fmla="*/ 1164490 h 2918533"/>
                <a:gd name="connsiteX8556" fmla="*/ 77715 w 1973551"/>
                <a:gd name="connsiteY8556" fmla="*/ 1161749 h 2918533"/>
                <a:gd name="connsiteX8557" fmla="*/ 570630 w 1973551"/>
                <a:gd name="connsiteY8557" fmla="*/ 1151505 h 2918533"/>
                <a:gd name="connsiteX8558" fmla="*/ 571348 w 1973551"/>
                <a:gd name="connsiteY8558" fmla="*/ 1151505 h 2918533"/>
                <a:gd name="connsiteX8559" fmla="*/ 572457 w 1973551"/>
                <a:gd name="connsiteY8559" fmla="*/ 1152875 h 2918533"/>
                <a:gd name="connsiteX8560" fmla="*/ 572457 w 1973551"/>
                <a:gd name="connsiteY8560" fmla="*/ 1153919 h 2918533"/>
                <a:gd name="connsiteX8561" fmla="*/ 573175 w 1973551"/>
                <a:gd name="connsiteY8561" fmla="*/ 1156007 h 2918533"/>
                <a:gd name="connsiteX8562" fmla="*/ 572653 w 1973551"/>
                <a:gd name="connsiteY8562" fmla="*/ 1156725 h 2918533"/>
                <a:gd name="connsiteX8563" fmla="*/ 573175 w 1973551"/>
                <a:gd name="connsiteY8563" fmla="*/ 1160183 h 2918533"/>
                <a:gd name="connsiteX8564" fmla="*/ 574284 w 1973551"/>
                <a:gd name="connsiteY8564" fmla="*/ 1160901 h 2918533"/>
                <a:gd name="connsiteX8565" fmla="*/ 574284 w 1973551"/>
                <a:gd name="connsiteY8565" fmla="*/ 1161423 h 2918533"/>
                <a:gd name="connsiteX8566" fmla="*/ 573566 w 1973551"/>
                <a:gd name="connsiteY8566" fmla="*/ 1162271 h 2918533"/>
                <a:gd name="connsiteX8567" fmla="*/ 573762 w 1973551"/>
                <a:gd name="connsiteY8567" fmla="*/ 1163837 h 2918533"/>
                <a:gd name="connsiteX8568" fmla="*/ 572653 w 1973551"/>
                <a:gd name="connsiteY8568" fmla="*/ 1164033 h 2918533"/>
                <a:gd name="connsiteX8569" fmla="*/ 572653 w 1973551"/>
                <a:gd name="connsiteY8569" fmla="*/ 1165273 h 2918533"/>
                <a:gd name="connsiteX8570" fmla="*/ 573175 w 1973551"/>
                <a:gd name="connsiteY8570" fmla="*/ 1165469 h 2918533"/>
                <a:gd name="connsiteX8571" fmla="*/ 573175 w 1973551"/>
                <a:gd name="connsiteY8571" fmla="*/ 1166187 h 2918533"/>
                <a:gd name="connsiteX8572" fmla="*/ 572457 w 1973551"/>
                <a:gd name="connsiteY8572" fmla="*/ 1166708 h 2918533"/>
                <a:gd name="connsiteX8573" fmla="*/ 572457 w 1973551"/>
                <a:gd name="connsiteY8573" fmla="*/ 1167557 h 2918533"/>
                <a:gd name="connsiteX8574" fmla="*/ 571739 w 1973551"/>
                <a:gd name="connsiteY8574" fmla="*/ 1167753 h 2918533"/>
                <a:gd name="connsiteX8575" fmla="*/ 571544 w 1973551"/>
                <a:gd name="connsiteY8575" fmla="*/ 1170885 h 2918533"/>
                <a:gd name="connsiteX8576" fmla="*/ 572131 w 1973551"/>
                <a:gd name="connsiteY8576" fmla="*/ 1170885 h 2918533"/>
                <a:gd name="connsiteX8577" fmla="*/ 572131 w 1973551"/>
                <a:gd name="connsiteY8577" fmla="*/ 1171733 h 2918533"/>
                <a:gd name="connsiteX8578" fmla="*/ 571413 w 1973551"/>
                <a:gd name="connsiteY8578" fmla="*/ 1172255 h 2918533"/>
                <a:gd name="connsiteX8579" fmla="*/ 570304 w 1973551"/>
                <a:gd name="connsiteY8579" fmla="*/ 1172255 h 2918533"/>
                <a:gd name="connsiteX8580" fmla="*/ 569586 w 1973551"/>
                <a:gd name="connsiteY8580" fmla="*/ 1174474 h 2918533"/>
                <a:gd name="connsiteX8581" fmla="*/ 569586 w 1973551"/>
                <a:gd name="connsiteY8581" fmla="*/ 1174995 h 2918533"/>
                <a:gd name="connsiteX8582" fmla="*/ 570304 w 1973551"/>
                <a:gd name="connsiteY8582" fmla="*/ 1175322 h 2918533"/>
                <a:gd name="connsiteX8583" fmla="*/ 570499 w 1973551"/>
                <a:gd name="connsiteY8583" fmla="*/ 1176692 h 2918533"/>
                <a:gd name="connsiteX8584" fmla="*/ 570304 w 1973551"/>
                <a:gd name="connsiteY8584" fmla="*/ 1178062 h 2918533"/>
                <a:gd name="connsiteX8585" fmla="*/ 569716 w 1973551"/>
                <a:gd name="connsiteY8585" fmla="*/ 1178780 h 2918533"/>
                <a:gd name="connsiteX8586" fmla="*/ 569716 w 1973551"/>
                <a:gd name="connsiteY8586" fmla="*/ 1180150 h 2918533"/>
                <a:gd name="connsiteX8587" fmla="*/ 568999 w 1973551"/>
                <a:gd name="connsiteY8587" fmla="*/ 1180672 h 2918533"/>
                <a:gd name="connsiteX8588" fmla="*/ 569194 w 1973551"/>
                <a:gd name="connsiteY8588" fmla="*/ 1181912 h 2918533"/>
                <a:gd name="connsiteX8589" fmla="*/ 568477 w 1973551"/>
                <a:gd name="connsiteY8589" fmla="*/ 1184131 h 2918533"/>
                <a:gd name="connsiteX8590" fmla="*/ 566976 w 1973551"/>
                <a:gd name="connsiteY8590" fmla="*/ 1184653 h 2918533"/>
                <a:gd name="connsiteX8591" fmla="*/ 566976 w 1973551"/>
                <a:gd name="connsiteY8591" fmla="*/ 1185175 h 2918533"/>
                <a:gd name="connsiteX8592" fmla="*/ 567889 w 1973551"/>
                <a:gd name="connsiteY8592" fmla="*/ 1185175 h 2918533"/>
                <a:gd name="connsiteX8593" fmla="*/ 568999 w 1973551"/>
                <a:gd name="connsiteY8593" fmla="*/ 1187067 h 2918533"/>
                <a:gd name="connsiteX8594" fmla="*/ 568803 w 1973551"/>
                <a:gd name="connsiteY8594" fmla="*/ 1188111 h 2918533"/>
                <a:gd name="connsiteX8595" fmla="*/ 567889 w 1973551"/>
                <a:gd name="connsiteY8595" fmla="*/ 1188633 h 2918533"/>
                <a:gd name="connsiteX8596" fmla="*/ 567889 w 1973551"/>
                <a:gd name="connsiteY8596" fmla="*/ 1189351 h 2918533"/>
                <a:gd name="connsiteX8597" fmla="*/ 567302 w 1973551"/>
                <a:gd name="connsiteY8597" fmla="*/ 1189547 h 2918533"/>
                <a:gd name="connsiteX8598" fmla="*/ 567694 w 1973551"/>
                <a:gd name="connsiteY8598" fmla="*/ 1190917 h 2918533"/>
                <a:gd name="connsiteX8599" fmla="*/ 568216 w 1973551"/>
                <a:gd name="connsiteY8599" fmla="*/ 1191243 h 2918533"/>
                <a:gd name="connsiteX8600" fmla="*/ 568216 w 1973551"/>
                <a:gd name="connsiteY8600" fmla="*/ 1191961 h 2918533"/>
                <a:gd name="connsiteX8601" fmla="*/ 566519 w 1973551"/>
                <a:gd name="connsiteY8601" fmla="*/ 1192483 h 2918533"/>
                <a:gd name="connsiteX8602" fmla="*/ 567041 w 1973551"/>
                <a:gd name="connsiteY8602" fmla="*/ 1193201 h 2918533"/>
                <a:gd name="connsiteX8603" fmla="*/ 567041 w 1973551"/>
                <a:gd name="connsiteY8603" fmla="*/ 1193919 h 2918533"/>
                <a:gd name="connsiteX8604" fmla="*/ 566323 w 1973551"/>
                <a:gd name="connsiteY8604" fmla="*/ 1195158 h 2918533"/>
                <a:gd name="connsiteX8605" fmla="*/ 564627 w 1973551"/>
                <a:gd name="connsiteY8605" fmla="*/ 1195158 h 2918533"/>
                <a:gd name="connsiteX8606" fmla="*/ 564039 w 1973551"/>
                <a:gd name="connsiteY8606" fmla="*/ 1194114 h 2918533"/>
                <a:gd name="connsiteX8607" fmla="*/ 562017 w 1973551"/>
                <a:gd name="connsiteY8607" fmla="*/ 1193592 h 2918533"/>
                <a:gd name="connsiteX8608" fmla="*/ 561625 w 1973551"/>
                <a:gd name="connsiteY8608" fmla="*/ 1192875 h 2918533"/>
                <a:gd name="connsiteX8609" fmla="*/ 560907 w 1973551"/>
                <a:gd name="connsiteY8609" fmla="*/ 1192679 h 2918533"/>
                <a:gd name="connsiteX8610" fmla="*/ 560385 w 1973551"/>
                <a:gd name="connsiteY8610" fmla="*/ 1191635 h 2918533"/>
                <a:gd name="connsiteX8611" fmla="*/ 559472 w 1973551"/>
                <a:gd name="connsiteY8611" fmla="*/ 1191113 h 2918533"/>
                <a:gd name="connsiteX8612" fmla="*/ 559472 w 1973551"/>
                <a:gd name="connsiteY8612" fmla="*/ 1190787 h 2918533"/>
                <a:gd name="connsiteX8613" fmla="*/ 562604 w 1973551"/>
                <a:gd name="connsiteY8613" fmla="*/ 1190982 h 2918533"/>
                <a:gd name="connsiteX8614" fmla="*/ 562604 w 1973551"/>
                <a:gd name="connsiteY8614" fmla="*/ 1190656 h 2918533"/>
                <a:gd name="connsiteX8615" fmla="*/ 562017 w 1973551"/>
                <a:gd name="connsiteY8615" fmla="*/ 1189938 h 2918533"/>
                <a:gd name="connsiteX8616" fmla="*/ 560190 w 1973551"/>
                <a:gd name="connsiteY8616" fmla="*/ 1189612 h 2918533"/>
                <a:gd name="connsiteX8617" fmla="*/ 558689 w 1973551"/>
                <a:gd name="connsiteY8617" fmla="*/ 1186676 h 2918533"/>
                <a:gd name="connsiteX8618" fmla="*/ 558689 w 1973551"/>
                <a:gd name="connsiteY8618" fmla="*/ 1186349 h 2918533"/>
                <a:gd name="connsiteX8619" fmla="*/ 559080 w 1973551"/>
                <a:gd name="connsiteY8619" fmla="*/ 1186349 h 2918533"/>
                <a:gd name="connsiteX8620" fmla="*/ 558689 w 1973551"/>
                <a:gd name="connsiteY8620" fmla="*/ 1185501 h 2918533"/>
                <a:gd name="connsiteX8621" fmla="*/ 558885 w 1973551"/>
                <a:gd name="connsiteY8621" fmla="*/ 1184261 h 2918533"/>
                <a:gd name="connsiteX8622" fmla="*/ 559798 w 1973551"/>
                <a:gd name="connsiteY8622" fmla="*/ 1183739 h 2918533"/>
                <a:gd name="connsiteX8623" fmla="*/ 559798 w 1973551"/>
                <a:gd name="connsiteY8623" fmla="*/ 1183217 h 2918533"/>
                <a:gd name="connsiteX8624" fmla="*/ 561103 w 1973551"/>
                <a:gd name="connsiteY8624" fmla="*/ 1183413 h 2918533"/>
                <a:gd name="connsiteX8625" fmla="*/ 563126 w 1973551"/>
                <a:gd name="connsiteY8625" fmla="*/ 1180999 h 2918533"/>
                <a:gd name="connsiteX8626" fmla="*/ 563713 w 1973551"/>
                <a:gd name="connsiteY8626" fmla="*/ 1180999 h 2918533"/>
                <a:gd name="connsiteX8627" fmla="*/ 564431 w 1973551"/>
                <a:gd name="connsiteY8627" fmla="*/ 1179302 h 2918533"/>
                <a:gd name="connsiteX8628" fmla="*/ 563517 w 1973551"/>
                <a:gd name="connsiteY8628" fmla="*/ 1180020 h 2918533"/>
                <a:gd name="connsiteX8629" fmla="*/ 562212 w 1973551"/>
                <a:gd name="connsiteY8629" fmla="*/ 1179694 h 2918533"/>
                <a:gd name="connsiteX8630" fmla="*/ 561625 w 1973551"/>
                <a:gd name="connsiteY8630" fmla="*/ 1181912 h 2918533"/>
                <a:gd name="connsiteX8631" fmla="*/ 559798 w 1973551"/>
                <a:gd name="connsiteY8631" fmla="*/ 1182239 h 2918533"/>
                <a:gd name="connsiteX8632" fmla="*/ 559602 w 1973551"/>
                <a:gd name="connsiteY8632" fmla="*/ 1181390 h 2918533"/>
                <a:gd name="connsiteX8633" fmla="*/ 558493 w 1973551"/>
                <a:gd name="connsiteY8633" fmla="*/ 1180868 h 2918533"/>
                <a:gd name="connsiteX8634" fmla="*/ 558493 w 1973551"/>
                <a:gd name="connsiteY8634" fmla="*/ 1177932 h 2918533"/>
                <a:gd name="connsiteX8635" fmla="*/ 557579 w 1973551"/>
                <a:gd name="connsiteY8635" fmla="*/ 1177932 h 2918533"/>
                <a:gd name="connsiteX8636" fmla="*/ 557579 w 1973551"/>
                <a:gd name="connsiteY8636" fmla="*/ 1176692 h 2918533"/>
                <a:gd name="connsiteX8637" fmla="*/ 557971 w 1973551"/>
                <a:gd name="connsiteY8637" fmla="*/ 1176692 h 2918533"/>
                <a:gd name="connsiteX8638" fmla="*/ 557971 w 1973551"/>
                <a:gd name="connsiteY8638" fmla="*/ 1175648 h 2918533"/>
                <a:gd name="connsiteX8639" fmla="*/ 559668 w 1973551"/>
                <a:gd name="connsiteY8639" fmla="*/ 1175648 h 2918533"/>
                <a:gd name="connsiteX8640" fmla="*/ 560385 w 1973551"/>
                <a:gd name="connsiteY8640" fmla="*/ 1176888 h 2918533"/>
                <a:gd name="connsiteX8641" fmla="*/ 561299 w 1973551"/>
                <a:gd name="connsiteY8641" fmla="*/ 1177214 h 2918533"/>
                <a:gd name="connsiteX8642" fmla="*/ 562408 w 1973551"/>
                <a:gd name="connsiteY8642" fmla="*/ 1176170 h 2918533"/>
                <a:gd name="connsiteX8643" fmla="*/ 563909 w 1973551"/>
                <a:gd name="connsiteY8643" fmla="*/ 1175844 h 2918533"/>
                <a:gd name="connsiteX8644" fmla="*/ 564822 w 1973551"/>
                <a:gd name="connsiteY8644" fmla="*/ 1175126 h 2918533"/>
                <a:gd name="connsiteX8645" fmla="*/ 564822 w 1973551"/>
                <a:gd name="connsiteY8645" fmla="*/ 1174604 h 2918533"/>
                <a:gd name="connsiteX8646" fmla="*/ 564431 w 1973551"/>
                <a:gd name="connsiteY8646" fmla="*/ 1174408 h 2918533"/>
                <a:gd name="connsiteX8647" fmla="*/ 564822 w 1973551"/>
                <a:gd name="connsiteY8647" fmla="*/ 1173886 h 2918533"/>
                <a:gd name="connsiteX8648" fmla="*/ 564431 w 1973551"/>
                <a:gd name="connsiteY8648" fmla="*/ 1172646 h 2918533"/>
                <a:gd name="connsiteX8649" fmla="*/ 563126 w 1973551"/>
                <a:gd name="connsiteY8649" fmla="*/ 1171798 h 2918533"/>
                <a:gd name="connsiteX8650" fmla="*/ 563517 w 1973551"/>
                <a:gd name="connsiteY8650" fmla="*/ 1170754 h 2918533"/>
                <a:gd name="connsiteX8651" fmla="*/ 562408 w 1973551"/>
                <a:gd name="connsiteY8651" fmla="*/ 1168992 h 2918533"/>
                <a:gd name="connsiteX8652" fmla="*/ 562995 w 1973551"/>
                <a:gd name="connsiteY8652" fmla="*/ 1167296 h 2918533"/>
                <a:gd name="connsiteX8653" fmla="*/ 562082 w 1973551"/>
                <a:gd name="connsiteY8653" fmla="*/ 1167100 h 2918533"/>
                <a:gd name="connsiteX8654" fmla="*/ 562669 w 1973551"/>
                <a:gd name="connsiteY8654" fmla="*/ 1166382 h 2918533"/>
                <a:gd name="connsiteX8655" fmla="*/ 562278 w 1973551"/>
                <a:gd name="connsiteY8655" fmla="*/ 1165338 h 2918533"/>
                <a:gd name="connsiteX8656" fmla="*/ 563191 w 1973551"/>
                <a:gd name="connsiteY8656" fmla="*/ 1163446 h 2918533"/>
                <a:gd name="connsiteX8657" fmla="*/ 562473 w 1973551"/>
                <a:gd name="connsiteY8657" fmla="*/ 1163120 h 2918533"/>
                <a:gd name="connsiteX8658" fmla="*/ 562669 w 1973551"/>
                <a:gd name="connsiteY8658" fmla="*/ 1162076 h 2918533"/>
                <a:gd name="connsiteX8659" fmla="*/ 561560 w 1973551"/>
                <a:gd name="connsiteY8659" fmla="*/ 1162076 h 2918533"/>
                <a:gd name="connsiteX8660" fmla="*/ 561364 w 1973551"/>
                <a:gd name="connsiteY8660" fmla="*/ 1161032 h 2918533"/>
                <a:gd name="connsiteX8661" fmla="*/ 561756 w 1973551"/>
                <a:gd name="connsiteY8661" fmla="*/ 1159988 h 2918533"/>
                <a:gd name="connsiteX8662" fmla="*/ 562865 w 1973551"/>
                <a:gd name="connsiteY8662" fmla="*/ 1159465 h 2918533"/>
                <a:gd name="connsiteX8663" fmla="*/ 562669 w 1973551"/>
                <a:gd name="connsiteY8663" fmla="*/ 1157899 h 2918533"/>
                <a:gd name="connsiteX8664" fmla="*/ 563256 w 1973551"/>
                <a:gd name="connsiteY8664" fmla="*/ 1156855 h 2918533"/>
                <a:gd name="connsiteX8665" fmla="*/ 564366 w 1973551"/>
                <a:gd name="connsiteY8665" fmla="*/ 1156660 h 2918533"/>
                <a:gd name="connsiteX8666" fmla="*/ 564562 w 1973551"/>
                <a:gd name="connsiteY8666" fmla="*/ 1155942 h 2918533"/>
                <a:gd name="connsiteX8667" fmla="*/ 566389 w 1973551"/>
                <a:gd name="connsiteY8667" fmla="*/ 1155942 h 2918533"/>
                <a:gd name="connsiteX8668" fmla="*/ 567498 w 1973551"/>
                <a:gd name="connsiteY8668" fmla="*/ 1157182 h 2918533"/>
                <a:gd name="connsiteX8669" fmla="*/ 568216 w 1973551"/>
                <a:gd name="connsiteY8669" fmla="*/ 1159270 h 2918533"/>
                <a:gd name="connsiteX8670" fmla="*/ 568933 w 1973551"/>
                <a:gd name="connsiteY8670" fmla="*/ 1159465 h 2918533"/>
                <a:gd name="connsiteX8671" fmla="*/ 569129 w 1973551"/>
                <a:gd name="connsiteY8671" fmla="*/ 1158748 h 2918533"/>
                <a:gd name="connsiteX8672" fmla="*/ 570043 w 1973551"/>
                <a:gd name="connsiteY8672" fmla="*/ 1158552 h 2918533"/>
                <a:gd name="connsiteX8673" fmla="*/ 569455 w 1973551"/>
                <a:gd name="connsiteY8673" fmla="*/ 1157508 h 2918533"/>
                <a:gd name="connsiteX8674" fmla="*/ 569847 w 1973551"/>
                <a:gd name="connsiteY8674" fmla="*/ 1156138 h 2918533"/>
                <a:gd name="connsiteX8675" fmla="*/ 568020 w 1973551"/>
                <a:gd name="connsiteY8675" fmla="*/ 1154898 h 2918533"/>
                <a:gd name="connsiteX8676" fmla="*/ 567628 w 1973551"/>
                <a:gd name="connsiteY8676" fmla="*/ 1154180 h 2918533"/>
                <a:gd name="connsiteX8677" fmla="*/ 566911 w 1973551"/>
                <a:gd name="connsiteY8677" fmla="*/ 1153984 h 2918533"/>
                <a:gd name="connsiteX8678" fmla="*/ 566911 w 1973551"/>
                <a:gd name="connsiteY8678" fmla="*/ 1152418 h 2918533"/>
                <a:gd name="connsiteX8679" fmla="*/ 567302 w 1973551"/>
                <a:gd name="connsiteY8679" fmla="*/ 1151701 h 2918533"/>
                <a:gd name="connsiteX8680" fmla="*/ 570108 w 1973551"/>
                <a:gd name="connsiteY8680" fmla="*/ 1152027 h 2918533"/>
                <a:gd name="connsiteX8681" fmla="*/ 173375 w 1973551"/>
                <a:gd name="connsiteY8681" fmla="*/ 1127361 h 2918533"/>
                <a:gd name="connsiteX8682" fmla="*/ 173962 w 1973551"/>
                <a:gd name="connsiteY8682" fmla="*/ 1128079 h 2918533"/>
                <a:gd name="connsiteX8683" fmla="*/ 176964 w 1973551"/>
                <a:gd name="connsiteY8683" fmla="*/ 1128601 h 2918533"/>
                <a:gd name="connsiteX8684" fmla="*/ 177355 w 1973551"/>
                <a:gd name="connsiteY8684" fmla="*/ 1129319 h 2918533"/>
                <a:gd name="connsiteX8685" fmla="*/ 179182 w 1973551"/>
                <a:gd name="connsiteY8685" fmla="*/ 1130559 h 2918533"/>
                <a:gd name="connsiteX8686" fmla="*/ 179182 w 1973551"/>
                <a:gd name="connsiteY8686" fmla="*/ 1131407 h 2918533"/>
                <a:gd name="connsiteX8687" fmla="*/ 178595 w 1973551"/>
                <a:gd name="connsiteY8687" fmla="*/ 1131929 h 2918533"/>
                <a:gd name="connsiteX8688" fmla="*/ 177877 w 1973551"/>
                <a:gd name="connsiteY8688" fmla="*/ 1131733 h 2918533"/>
                <a:gd name="connsiteX8689" fmla="*/ 178269 w 1973551"/>
                <a:gd name="connsiteY8689" fmla="*/ 1132255 h 2918533"/>
                <a:gd name="connsiteX8690" fmla="*/ 178269 w 1973551"/>
                <a:gd name="connsiteY8690" fmla="*/ 1133299 h 2918533"/>
                <a:gd name="connsiteX8691" fmla="*/ 177877 w 1973551"/>
                <a:gd name="connsiteY8691" fmla="*/ 1133626 h 2918533"/>
                <a:gd name="connsiteX8692" fmla="*/ 175659 w 1973551"/>
                <a:gd name="connsiteY8692" fmla="*/ 1133299 h 2918533"/>
                <a:gd name="connsiteX8693" fmla="*/ 174941 w 1973551"/>
                <a:gd name="connsiteY8693" fmla="*/ 1132060 h 2918533"/>
                <a:gd name="connsiteX8694" fmla="*/ 174223 w 1973551"/>
                <a:gd name="connsiteY8694" fmla="*/ 1131537 h 2918533"/>
                <a:gd name="connsiteX8695" fmla="*/ 173506 w 1973551"/>
                <a:gd name="connsiteY8695" fmla="*/ 1131537 h 2918533"/>
                <a:gd name="connsiteX8696" fmla="*/ 173310 w 1973551"/>
                <a:gd name="connsiteY8696" fmla="*/ 1131016 h 2918533"/>
                <a:gd name="connsiteX8697" fmla="*/ 170895 w 1973551"/>
                <a:gd name="connsiteY8697" fmla="*/ 1130689 h 2918533"/>
                <a:gd name="connsiteX8698" fmla="*/ 170895 w 1973551"/>
                <a:gd name="connsiteY8698" fmla="*/ 1130167 h 2918533"/>
                <a:gd name="connsiteX8699" fmla="*/ 171579 w 1973551"/>
                <a:gd name="connsiteY8699" fmla="*/ 1129670 h 2918533"/>
                <a:gd name="connsiteX8700" fmla="*/ 171777 w 1973551"/>
                <a:gd name="connsiteY8700" fmla="*/ 1129621 h 2918533"/>
                <a:gd name="connsiteX8701" fmla="*/ 172918 w 1973551"/>
                <a:gd name="connsiteY8701" fmla="*/ 1129450 h 2918533"/>
                <a:gd name="connsiteX8702" fmla="*/ 172722 w 1973551"/>
                <a:gd name="connsiteY8702" fmla="*/ 1128210 h 2918533"/>
                <a:gd name="connsiteX8703" fmla="*/ 172331 w 1973551"/>
                <a:gd name="connsiteY8703" fmla="*/ 1128210 h 2918533"/>
                <a:gd name="connsiteX8704" fmla="*/ 171939 w 1973551"/>
                <a:gd name="connsiteY8704" fmla="*/ 1127492 h 2918533"/>
                <a:gd name="connsiteX8705" fmla="*/ 92006 w 1973551"/>
                <a:gd name="connsiteY8705" fmla="*/ 1098128 h 2918533"/>
                <a:gd name="connsiteX8706" fmla="*/ 95138 w 1973551"/>
                <a:gd name="connsiteY8706" fmla="*/ 1098977 h 2918533"/>
                <a:gd name="connsiteX8707" fmla="*/ 95333 w 1973551"/>
                <a:gd name="connsiteY8707" fmla="*/ 1099695 h 2918533"/>
                <a:gd name="connsiteX8708" fmla="*/ 97160 w 1973551"/>
                <a:gd name="connsiteY8708" fmla="*/ 1099172 h 2918533"/>
                <a:gd name="connsiteX8709" fmla="*/ 97552 w 1973551"/>
                <a:gd name="connsiteY8709" fmla="*/ 1098455 h 2918533"/>
                <a:gd name="connsiteX8710" fmla="*/ 98270 w 1973551"/>
                <a:gd name="connsiteY8710" fmla="*/ 1099499 h 2918533"/>
                <a:gd name="connsiteX8711" fmla="*/ 98074 w 1973551"/>
                <a:gd name="connsiteY8711" fmla="*/ 1100543 h 2918533"/>
                <a:gd name="connsiteX8712" fmla="*/ 97160 w 1973551"/>
                <a:gd name="connsiteY8712" fmla="*/ 1101065 h 2918533"/>
                <a:gd name="connsiteX8713" fmla="*/ 96443 w 1973551"/>
                <a:gd name="connsiteY8713" fmla="*/ 1102305 h 2918533"/>
                <a:gd name="connsiteX8714" fmla="*/ 94942 w 1973551"/>
                <a:gd name="connsiteY8714" fmla="*/ 1102631 h 2918533"/>
                <a:gd name="connsiteX8715" fmla="*/ 93833 w 1973551"/>
                <a:gd name="connsiteY8715" fmla="*/ 1104197 h 2918533"/>
                <a:gd name="connsiteX8716" fmla="*/ 92919 w 1973551"/>
                <a:gd name="connsiteY8716" fmla="*/ 1104393 h 2918533"/>
                <a:gd name="connsiteX8717" fmla="*/ 93115 w 1973551"/>
                <a:gd name="connsiteY8717" fmla="*/ 1106676 h 2918533"/>
                <a:gd name="connsiteX8718" fmla="*/ 92723 w 1973551"/>
                <a:gd name="connsiteY8718" fmla="*/ 1106872 h 2918533"/>
                <a:gd name="connsiteX8719" fmla="*/ 92528 w 1973551"/>
                <a:gd name="connsiteY8719" fmla="*/ 1108438 h 2918533"/>
                <a:gd name="connsiteX8720" fmla="*/ 91940 w 1973551"/>
                <a:gd name="connsiteY8720" fmla="*/ 1108764 h 2918533"/>
                <a:gd name="connsiteX8721" fmla="*/ 91223 w 1973551"/>
                <a:gd name="connsiteY8721" fmla="*/ 1108438 h 2918533"/>
                <a:gd name="connsiteX8722" fmla="*/ 90831 w 1973551"/>
                <a:gd name="connsiteY8722" fmla="*/ 1107590 h 2918533"/>
                <a:gd name="connsiteX8723" fmla="*/ 90831 w 1973551"/>
                <a:gd name="connsiteY8723" fmla="*/ 1106546 h 2918533"/>
                <a:gd name="connsiteX8724" fmla="*/ 91353 w 1973551"/>
                <a:gd name="connsiteY8724" fmla="*/ 1106220 h 2918533"/>
                <a:gd name="connsiteX8725" fmla="*/ 91157 w 1973551"/>
                <a:gd name="connsiteY8725" fmla="*/ 1105371 h 2918533"/>
                <a:gd name="connsiteX8726" fmla="*/ 90048 w 1973551"/>
                <a:gd name="connsiteY8726" fmla="*/ 1104654 h 2918533"/>
                <a:gd name="connsiteX8727" fmla="*/ 87829 w 1973551"/>
                <a:gd name="connsiteY8727" fmla="*/ 1104980 h 2918533"/>
                <a:gd name="connsiteX8728" fmla="*/ 87829 w 1973551"/>
                <a:gd name="connsiteY8728" fmla="*/ 1106350 h 2918533"/>
                <a:gd name="connsiteX8729" fmla="*/ 85611 w 1973551"/>
                <a:gd name="connsiteY8729" fmla="*/ 1107590 h 2918533"/>
                <a:gd name="connsiteX8730" fmla="*/ 85024 w 1973551"/>
                <a:gd name="connsiteY8730" fmla="*/ 1107394 h 2918533"/>
                <a:gd name="connsiteX8731" fmla="*/ 84306 w 1973551"/>
                <a:gd name="connsiteY8731" fmla="*/ 1106154 h 2918533"/>
                <a:gd name="connsiteX8732" fmla="*/ 83588 w 1973551"/>
                <a:gd name="connsiteY8732" fmla="*/ 1106154 h 2918533"/>
                <a:gd name="connsiteX8733" fmla="*/ 84306 w 1973551"/>
                <a:gd name="connsiteY8733" fmla="*/ 1107003 h 2918533"/>
                <a:gd name="connsiteX8734" fmla="*/ 84306 w 1973551"/>
                <a:gd name="connsiteY8734" fmla="*/ 1107525 h 2918533"/>
                <a:gd name="connsiteX8735" fmla="*/ 83001 w 1973551"/>
                <a:gd name="connsiteY8735" fmla="*/ 1107525 h 2918533"/>
                <a:gd name="connsiteX8736" fmla="*/ 83001 w 1973551"/>
                <a:gd name="connsiteY8736" fmla="*/ 1107198 h 2918533"/>
                <a:gd name="connsiteX8737" fmla="*/ 81304 w 1973551"/>
                <a:gd name="connsiteY8737" fmla="*/ 1107003 h 2918533"/>
                <a:gd name="connsiteX8738" fmla="*/ 80913 w 1973551"/>
                <a:gd name="connsiteY8738" fmla="*/ 1105763 h 2918533"/>
                <a:gd name="connsiteX8739" fmla="*/ 80325 w 1973551"/>
                <a:gd name="connsiteY8739" fmla="*/ 1105959 h 2918533"/>
                <a:gd name="connsiteX8740" fmla="*/ 80130 w 1973551"/>
                <a:gd name="connsiteY8740" fmla="*/ 1107198 h 2918533"/>
                <a:gd name="connsiteX8741" fmla="*/ 79020 w 1973551"/>
                <a:gd name="connsiteY8741" fmla="*/ 1107394 h 2918533"/>
                <a:gd name="connsiteX8742" fmla="*/ 77911 w 1973551"/>
                <a:gd name="connsiteY8742" fmla="*/ 1107068 h 2918533"/>
                <a:gd name="connsiteX8743" fmla="*/ 76998 w 1973551"/>
                <a:gd name="connsiteY8743" fmla="*/ 1104784 h 2918533"/>
                <a:gd name="connsiteX8744" fmla="*/ 76084 w 1973551"/>
                <a:gd name="connsiteY8744" fmla="*/ 1104262 h 2918533"/>
                <a:gd name="connsiteX8745" fmla="*/ 76476 w 1973551"/>
                <a:gd name="connsiteY8745" fmla="*/ 1102696 h 2918533"/>
                <a:gd name="connsiteX8746" fmla="*/ 77781 w 1973551"/>
                <a:gd name="connsiteY8746" fmla="*/ 1102892 h 2918533"/>
                <a:gd name="connsiteX8747" fmla="*/ 78368 w 1973551"/>
                <a:gd name="connsiteY8747" fmla="*/ 1103414 h 2918533"/>
                <a:gd name="connsiteX8748" fmla="*/ 79673 w 1973551"/>
                <a:gd name="connsiteY8748" fmla="*/ 1103218 h 2918533"/>
                <a:gd name="connsiteX8749" fmla="*/ 79477 w 1973551"/>
                <a:gd name="connsiteY8749" fmla="*/ 1103936 h 2918533"/>
                <a:gd name="connsiteX8750" fmla="*/ 79869 w 1973551"/>
                <a:gd name="connsiteY8750" fmla="*/ 1103740 h 2918533"/>
                <a:gd name="connsiteX8751" fmla="*/ 80064 w 1973551"/>
                <a:gd name="connsiteY8751" fmla="*/ 1104066 h 2918533"/>
                <a:gd name="connsiteX8752" fmla="*/ 82674 w 1973551"/>
                <a:gd name="connsiteY8752" fmla="*/ 1103740 h 2918533"/>
                <a:gd name="connsiteX8753" fmla="*/ 84175 w 1973551"/>
                <a:gd name="connsiteY8753" fmla="*/ 1101848 h 2918533"/>
                <a:gd name="connsiteX8754" fmla="*/ 85480 w 1973551"/>
                <a:gd name="connsiteY8754" fmla="*/ 1101522 h 2918533"/>
                <a:gd name="connsiteX8755" fmla="*/ 85480 w 1973551"/>
                <a:gd name="connsiteY8755" fmla="*/ 1100999 h 2918533"/>
                <a:gd name="connsiteX8756" fmla="*/ 84371 w 1973551"/>
                <a:gd name="connsiteY8756" fmla="*/ 1100478 h 2918533"/>
                <a:gd name="connsiteX8757" fmla="*/ 83980 w 1973551"/>
                <a:gd name="connsiteY8757" fmla="*/ 1099433 h 2918533"/>
                <a:gd name="connsiteX8758" fmla="*/ 84175 w 1973551"/>
                <a:gd name="connsiteY8758" fmla="*/ 1098911 h 2918533"/>
                <a:gd name="connsiteX8759" fmla="*/ 85480 w 1973551"/>
                <a:gd name="connsiteY8759" fmla="*/ 1098911 h 2918533"/>
                <a:gd name="connsiteX8760" fmla="*/ 86198 w 1973551"/>
                <a:gd name="connsiteY8760" fmla="*/ 1099760 h 2918533"/>
                <a:gd name="connsiteX8761" fmla="*/ 87112 w 1973551"/>
                <a:gd name="connsiteY8761" fmla="*/ 1099564 h 2918533"/>
                <a:gd name="connsiteX8762" fmla="*/ 86002 w 1973551"/>
                <a:gd name="connsiteY8762" fmla="*/ 1100608 h 2918533"/>
                <a:gd name="connsiteX8763" fmla="*/ 86002 w 1973551"/>
                <a:gd name="connsiteY8763" fmla="*/ 1101456 h 2918533"/>
                <a:gd name="connsiteX8764" fmla="*/ 86720 w 1973551"/>
                <a:gd name="connsiteY8764" fmla="*/ 1101652 h 2918533"/>
                <a:gd name="connsiteX8765" fmla="*/ 87634 w 1973551"/>
                <a:gd name="connsiteY8765" fmla="*/ 1100608 h 2918533"/>
                <a:gd name="connsiteX8766" fmla="*/ 89852 w 1973551"/>
                <a:gd name="connsiteY8766" fmla="*/ 1100804 h 2918533"/>
                <a:gd name="connsiteX8767" fmla="*/ 90244 w 1973551"/>
                <a:gd name="connsiteY8767" fmla="*/ 1100478 h 2918533"/>
                <a:gd name="connsiteX8768" fmla="*/ 90439 w 1973551"/>
                <a:gd name="connsiteY8768" fmla="*/ 1098911 h 2918533"/>
                <a:gd name="connsiteX8769" fmla="*/ 91157 w 1973551"/>
                <a:gd name="connsiteY8769" fmla="*/ 1098194 h 2918533"/>
                <a:gd name="connsiteX8770" fmla="*/ 92006 w 1973551"/>
                <a:gd name="connsiteY8770" fmla="*/ 1098194 h 2918533"/>
                <a:gd name="connsiteX8771" fmla="*/ 158041 w 1973551"/>
                <a:gd name="connsiteY8771" fmla="*/ 1081163 h 2918533"/>
                <a:gd name="connsiteX8772" fmla="*/ 159672 w 1973551"/>
                <a:gd name="connsiteY8772" fmla="*/ 1081163 h 2918533"/>
                <a:gd name="connsiteX8773" fmla="*/ 159672 w 1973551"/>
                <a:gd name="connsiteY8773" fmla="*/ 1081424 h 2918533"/>
                <a:gd name="connsiteX8774" fmla="*/ 161173 w 1973551"/>
                <a:gd name="connsiteY8774" fmla="*/ 1081946 h 2918533"/>
                <a:gd name="connsiteX8775" fmla="*/ 161760 w 1973551"/>
                <a:gd name="connsiteY8775" fmla="*/ 1083316 h 2918533"/>
                <a:gd name="connsiteX8776" fmla="*/ 161564 w 1973551"/>
                <a:gd name="connsiteY8776" fmla="*/ 1083642 h 2918533"/>
                <a:gd name="connsiteX8777" fmla="*/ 159346 w 1973551"/>
                <a:gd name="connsiteY8777" fmla="*/ 1083838 h 2918533"/>
                <a:gd name="connsiteX8778" fmla="*/ 159737 w 1973551"/>
                <a:gd name="connsiteY8778" fmla="*/ 1084360 h 2918533"/>
                <a:gd name="connsiteX8779" fmla="*/ 159150 w 1973551"/>
                <a:gd name="connsiteY8779" fmla="*/ 1085078 h 2918533"/>
                <a:gd name="connsiteX8780" fmla="*/ 159346 w 1973551"/>
                <a:gd name="connsiteY8780" fmla="*/ 1086122 h 2918533"/>
                <a:gd name="connsiteX8781" fmla="*/ 160847 w 1973551"/>
                <a:gd name="connsiteY8781" fmla="*/ 1086970 h 2918533"/>
                <a:gd name="connsiteX8782" fmla="*/ 161956 w 1973551"/>
                <a:gd name="connsiteY8782" fmla="*/ 1086448 h 2918533"/>
                <a:gd name="connsiteX8783" fmla="*/ 162347 w 1973551"/>
                <a:gd name="connsiteY8783" fmla="*/ 1086970 h 2918533"/>
                <a:gd name="connsiteX8784" fmla="*/ 164044 w 1973551"/>
                <a:gd name="connsiteY8784" fmla="*/ 1087296 h 2918533"/>
                <a:gd name="connsiteX8785" fmla="*/ 165871 w 1973551"/>
                <a:gd name="connsiteY8785" fmla="*/ 1088863 h 2918533"/>
                <a:gd name="connsiteX8786" fmla="*/ 165871 w 1973551"/>
                <a:gd name="connsiteY8786" fmla="*/ 1089711 h 2918533"/>
                <a:gd name="connsiteX8787" fmla="*/ 166458 w 1973551"/>
                <a:gd name="connsiteY8787" fmla="*/ 1089385 h 2918533"/>
                <a:gd name="connsiteX8788" fmla="*/ 166850 w 1973551"/>
                <a:gd name="connsiteY8788" fmla="*/ 1088341 h 2918533"/>
                <a:gd name="connsiteX8789" fmla="*/ 168155 w 1973551"/>
                <a:gd name="connsiteY8789" fmla="*/ 1088536 h 2918533"/>
                <a:gd name="connsiteX8790" fmla="*/ 169851 w 1973551"/>
                <a:gd name="connsiteY8790" fmla="*/ 1089907 h 2918533"/>
                <a:gd name="connsiteX8791" fmla="*/ 169851 w 1973551"/>
                <a:gd name="connsiteY8791" fmla="*/ 1090233 h 2918533"/>
                <a:gd name="connsiteX8792" fmla="*/ 168351 w 1973551"/>
                <a:gd name="connsiteY8792" fmla="*/ 1090559 h 2918533"/>
                <a:gd name="connsiteX8793" fmla="*/ 167437 w 1973551"/>
                <a:gd name="connsiteY8793" fmla="*/ 1091603 h 2918533"/>
                <a:gd name="connsiteX8794" fmla="*/ 168024 w 1973551"/>
                <a:gd name="connsiteY8794" fmla="*/ 1092125 h 2918533"/>
                <a:gd name="connsiteX8795" fmla="*/ 169721 w 1973551"/>
                <a:gd name="connsiteY8795" fmla="*/ 1092125 h 2918533"/>
                <a:gd name="connsiteX8796" fmla="*/ 169525 w 1973551"/>
                <a:gd name="connsiteY8796" fmla="*/ 1092451 h 2918533"/>
                <a:gd name="connsiteX8797" fmla="*/ 170112 w 1973551"/>
                <a:gd name="connsiteY8797" fmla="*/ 1092647 h 2918533"/>
                <a:gd name="connsiteX8798" fmla="*/ 170112 w 1973551"/>
                <a:gd name="connsiteY8798" fmla="*/ 1092974 h 2918533"/>
                <a:gd name="connsiteX8799" fmla="*/ 169199 w 1973551"/>
                <a:gd name="connsiteY8799" fmla="*/ 1093691 h 2918533"/>
                <a:gd name="connsiteX8800" fmla="*/ 169590 w 1973551"/>
                <a:gd name="connsiteY8800" fmla="*/ 1094409 h 2918533"/>
                <a:gd name="connsiteX8801" fmla="*/ 170178 w 1973551"/>
                <a:gd name="connsiteY8801" fmla="*/ 1094083 h 2918533"/>
                <a:gd name="connsiteX8802" fmla="*/ 170765 w 1973551"/>
                <a:gd name="connsiteY8802" fmla="*/ 1094279 h 2918533"/>
                <a:gd name="connsiteX8803" fmla="*/ 171287 w 1973551"/>
                <a:gd name="connsiteY8803" fmla="*/ 1093561 h 2918533"/>
                <a:gd name="connsiteX8804" fmla="*/ 172005 w 1973551"/>
                <a:gd name="connsiteY8804" fmla="*/ 1094083 h 2918533"/>
                <a:gd name="connsiteX8805" fmla="*/ 172005 w 1973551"/>
                <a:gd name="connsiteY8805" fmla="*/ 1094605 h 2918533"/>
                <a:gd name="connsiteX8806" fmla="*/ 171613 w 1973551"/>
                <a:gd name="connsiteY8806" fmla="*/ 1094801 h 2918533"/>
                <a:gd name="connsiteX8807" fmla="*/ 171809 w 1973551"/>
                <a:gd name="connsiteY8807" fmla="*/ 1095323 h 2918533"/>
                <a:gd name="connsiteX8808" fmla="*/ 171222 w 1973551"/>
                <a:gd name="connsiteY8808" fmla="*/ 1095323 h 2918533"/>
                <a:gd name="connsiteX8809" fmla="*/ 171222 w 1973551"/>
                <a:gd name="connsiteY8809" fmla="*/ 1097411 h 2918533"/>
                <a:gd name="connsiteX8810" fmla="*/ 170830 w 1973551"/>
                <a:gd name="connsiteY8810" fmla="*/ 1097215 h 2918533"/>
                <a:gd name="connsiteX8811" fmla="*/ 171222 w 1973551"/>
                <a:gd name="connsiteY8811" fmla="*/ 1098781 h 2918533"/>
                <a:gd name="connsiteX8812" fmla="*/ 170830 w 1973551"/>
                <a:gd name="connsiteY8812" fmla="*/ 1099107 h 2918533"/>
                <a:gd name="connsiteX8813" fmla="*/ 171026 w 1973551"/>
                <a:gd name="connsiteY8813" fmla="*/ 1099825 h 2918533"/>
                <a:gd name="connsiteX8814" fmla="*/ 170634 w 1973551"/>
                <a:gd name="connsiteY8814" fmla="*/ 1100021 h 2918533"/>
                <a:gd name="connsiteX8815" fmla="*/ 170634 w 1973551"/>
                <a:gd name="connsiteY8815" fmla="*/ 1100543 h 2918533"/>
                <a:gd name="connsiteX8816" fmla="*/ 171744 w 1973551"/>
                <a:gd name="connsiteY8816" fmla="*/ 1100347 h 2918533"/>
                <a:gd name="connsiteX8817" fmla="*/ 172135 w 1973551"/>
                <a:gd name="connsiteY8817" fmla="*/ 1100869 h 2918533"/>
                <a:gd name="connsiteX8818" fmla="*/ 171548 w 1973551"/>
                <a:gd name="connsiteY8818" fmla="*/ 1101587 h 2918533"/>
                <a:gd name="connsiteX8819" fmla="*/ 170830 w 1973551"/>
                <a:gd name="connsiteY8819" fmla="*/ 1101391 h 2918533"/>
                <a:gd name="connsiteX8820" fmla="*/ 170112 w 1973551"/>
                <a:gd name="connsiteY8820" fmla="*/ 1101717 h 2918533"/>
                <a:gd name="connsiteX8821" fmla="*/ 169525 w 1973551"/>
                <a:gd name="connsiteY8821" fmla="*/ 1103088 h 2918533"/>
                <a:gd name="connsiteX8822" fmla="*/ 168024 w 1973551"/>
                <a:gd name="connsiteY8822" fmla="*/ 1103805 h 2918533"/>
                <a:gd name="connsiteX8823" fmla="*/ 168416 w 1973551"/>
                <a:gd name="connsiteY8823" fmla="*/ 1104327 h 2918533"/>
                <a:gd name="connsiteX8824" fmla="*/ 170830 w 1973551"/>
                <a:gd name="connsiteY8824" fmla="*/ 1104132 h 2918533"/>
                <a:gd name="connsiteX8825" fmla="*/ 171026 w 1973551"/>
                <a:gd name="connsiteY8825" fmla="*/ 1104654 h 2918533"/>
                <a:gd name="connsiteX8826" fmla="*/ 170634 w 1973551"/>
                <a:gd name="connsiteY8826" fmla="*/ 1104980 h 2918533"/>
                <a:gd name="connsiteX8827" fmla="*/ 169721 w 1973551"/>
                <a:gd name="connsiteY8827" fmla="*/ 1104980 h 2918533"/>
                <a:gd name="connsiteX8828" fmla="*/ 169525 w 1973551"/>
                <a:gd name="connsiteY8828" fmla="*/ 1105698 h 2918533"/>
                <a:gd name="connsiteX8829" fmla="*/ 169917 w 1973551"/>
                <a:gd name="connsiteY8829" fmla="*/ 1106416 h 2918533"/>
                <a:gd name="connsiteX8830" fmla="*/ 169395 w 1973551"/>
                <a:gd name="connsiteY8830" fmla="*/ 1106937 h 2918533"/>
                <a:gd name="connsiteX8831" fmla="*/ 168285 w 1973551"/>
                <a:gd name="connsiteY8831" fmla="*/ 1106611 h 2918533"/>
                <a:gd name="connsiteX8832" fmla="*/ 166784 w 1973551"/>
                <a:gd name="connsiteY8832" fmla="*/ 1106937 h 2918533"/>
                <a:gd name="connsiteX8833" fmla="*/ 166980 w 1973551"/>
                <a:gd name="connsiteY8833" fmla="*/ 1108830 h 2918533"/>
                <a:gd name="connsiteX8834" fmla="*/ 167698 w 1973551"/>
                <a:gd name="connsiteY8834" fmla="*/ 1108503 h 2918533"/>
                <a:gd name="connsiteX8835" fmla="*/ 168285 w 1973551"/>
                <a:gd name="connsiteY8835" fmla="*/ 1108699 h 2918533"/>
                <a:gd name="connsiteX8836" fmla="*/ 169395 w 1973551"/>
                <a:gd name="connsiteY8836" fmla="*/ 1107851 h 2918533"/>
                <a:gd name="connsiteX8837" fmla="*/ 171613 w 1973551"/>
                <a:gd name="connsiteY8837" fmla="*/ 1107851 h 2918533"/>
                <a:gd name="connsiteX8838" fmla="*/ 173114 w 1973551"/>
                <a:gd name="connsiteY8838" fmla="*/ 1108895 h 2918533"/>
                <a:gd name="connsiteX8839" fmla="*/ 173114 w 1973551"/>
                <a:gd name="connsiteY8839" fmla="*/ 1109417 h 2918533"/>
                <a:gd name="connsiteX8840" fmla="*/ 174027 w 1973551"/>
                <a:gd name="connsiteY8840" fmla="*/ 1108569 h 2918533"/>
                <a:gd name="connsiteX8841" fmla="*/ 174745 w 1973551"/>
                <a:gd name="connsiteY8841" fmla="*/ 1108895 h 2918533"/>
                <a:gd name="connsiteX8842" fmla="*/ 174745 w 1973551"/>
                <a:gd name="connsiteY8842" fmla="*/ 1109613 h 2918533"/>
                <a:gd name="connsiteX8843" fmla="*/ 174027 w 1973551"/>
                <a:gd name="connsiteY8843" fmla="*/ 1109809 h 2918533"/>
                <a:gd name="connsiteX8844" fmla="*/ 173636 w 1973551"/>
                <a:gd name="connsiteY8844" fmla="*/ 1110330 h 2918533"/>
                <a:gd name="connsiteX8845" fmla="*/ 173832 w 1973551"/>
                <a:gd name="connsiteY8845" fmla="*/ 1111048 h 2918533"/>
                <a:gd name="connsiteX8846" fmla="*/ 174419 w 1973551"/>
                <a:gd name="connsiteY8846" fmla="*/ 1111048 h 2918533"/>
                <a:gd name="connsiteX8847" fmla="*/ 174615 w 1973551"/>
                <a:gd name="connsiteY8847" fmla="*/ 1110526 h 2918533"/>
                <a:gd name="connsiteX8848" fmla="*/ 175528 w 1973551"/>
                <a:gd name="connsiteY8848" fmla="*/ 1110722 h 2918533"/>
                <a:gd name="connsiteX8849" fmla="*/ 175920 w 1973551"/>
                <a:gd name="connsiteY8849" fmla="*/ 1109678 h 2918533"/>
                <a:gd name="connsiteX8850" fmla="*/ 175333 w 1973551"/>
                <a:gd name="connsiteY8850" fmla="*/ 1109678 h 2918533"/>
                <a:gd name="connsiteX8851" fmla="*/ 175333 w 1973551"/>
                <a:gd name="connsiteY8851" fmla="*/ 1108960 h 2918533"/>
                <a:gd name="connsiteX8852" fmla="*/ 174745 w 1973551"/>
                <a:gd name="connsiteY8852" fmla="*/ 1108634 h 2918533"/>
                <a:gd name="connsiteX8853" fmla="*/ 174745 w 1973551"/>
                <a:gd name="connsiteY8853" fmla="*/ 1108112 h 2918533"/>
                <a:gd name="connsiteX8854" fmla="*/ 174354 w 1973551"/>
                <a:gd name="connsiteY8854" fmla="*/ 1108112 h 2918533"/>
                <a:gd name="connsiteX8855" fmla="*/ 174876 w 1973551"/>
                <a:gd name="connsiteY8855" fmla="*/ 1106872 h 2918533"/>
                <a:gd name="connsiteX8856" fmla="*/ 176768 w 1973551"/>
                <a:gd name="connsiteY8856" fmla="*/ 1105502 h 2918533"/>
                <a:gd name="connsiteX8857" fmla="*/ 176768 w 1973551"/>
                <a:gd name="connsiteY8857" fmla="*/ 1104654 h 2918533"/>
                <a:gd name="connsiteX8858" fmla="*/ 177877 w 1973551"/>
                <a:gd name="connsiteY8858" fmla="*/ 1104132 h 2918533"/>
                <a:gd name="connsiteX8859" fmla="*/ 177877 w 1973551"/>
                <a:gd name="connsiteY8859" fmla="*/ 1102892 h 2918533"/>
                <a:gd name="connsiteX8860" fmla="*/ 178595 w 1973551"/>
                <a:gd name="connsiteY8860" fmla="*/ 1102892 h 2918533"/>
                <a:gd name="connsiteX8861" fmla="*/ 180096 w 1973551"/>
                <a:gd name="connsiteY8861" fmla="*/ 1102044 h 2918533"/>
                <a:gd name="connsiteX8862" fmla="*/ 181009 w 1973551"/>
                <a:gd name="connsiteY8862" fmla="*/ 1102044 h 2918533"/>
                <a:gd name="connsiteX8863" fmla="*/ 181727 w 1973551"/>
                <a:gd name="connsiteY8863" fmla="*/ 1102566 h 2918533"/>
                <a:gd name="connsiteX8864" fmla="*/ 181531 w 1973551"/>
                <a:gd name="connsiteY8864" fmla="*/ 1104132 h 2918533"/>
                <a:gd name="connsiteX8865" fmla="*/ 181923 w 1973551"/>
                <a:gd name="connsiteY8865" fmla="*/ 1104849 h 2918533"/>
                <a:gd name="connsiteX8866" fmla="*/ 180618 w 1973551"/>
                <a:gd name="connsiteY8866" fmla="*/ 1104849 h 2918533"/>
                <a:gd name="connsiteX8867" fmla="*/ 180422 w 1973551"/>
                <a:gd name="connsiteY8867" fmla="*/ 1105567 h 2918533"/>
                <a:gd name="connsiteX8868" fmla="*/ 180944 w 1973551"/>
                <a:gd name="connsiteY8868" fmla="*/ 1105763 h 2918533"/>
                <a:gd name="connsiteX8869" fmla="*/ 180553 w 1973551"/>
                <a:gd name="connsiteY8869" fmla="*/ 1106807 h 2918533"/>
                <a:gd name="connsiteX8870" fmla="*/ 181858 w 1973551"/>
                <a:gd name="connsiteY8870" fmla="*/ 1107525 h 2918533"/>
                <a:gd name="connsiteX8871" fmla="*/ 181858 w 1973551"/>
                <a:gd name="connsiteY8871" fmla="*/ 1108047 h 2918533"/>
                <a:gd name="connsiteX8872" fmla="*/ 180748 w 1973551"/>
                <a:gd name="connsiteY8872" fmla="*/ 1108569 h 2918533"/>
                <a:gd name="connsiteX8873" fmla="*/ 180748 w 1973551"/>
                <a:gd name="connsiteY8873" fmla="*/ 1109287 h 2918533"/>
                <a:gd name="connsiteX8874" fmla="*/ 179639 w 1973551"/>
                <a:gd name="connsiteY8874" fmla="*/ 1108960 h 2918533"/>
                <a:gd name="connsiteX8875" fmla="*/ 179248 w 1973551"/>
                <a:gd name="connsiteY8875" fmla="*/ 1109809 h 2918533"/>
                <a:gd name="connsiteX8876" fmla="*/ 178530 w 1973551"/>
                <a:gd name="connsiteY8876" fmla="*/ 1109809 h 2918533"/>
                <a:gd name="connsiteX8877" fmla="*/ 178334 w 1973551"/>
                <a:gd name="connsiteY8877" fmla="*/ 1110330 h 2918533"/>
                <a:gd name="connsiteX8878" fmla="*/ 178726 w 1973551"/>
                <a:gd name="connsiteY8878" fmla="*/ 1110657 h 2918533"/>
                <a:gd name="connsiteX8879" fmla="*/ 179835 w 1973551"/>
                <a:gd name="connsiteY8879" fmla="*/ 1110461 h 2918533"/>
                <a:gd name="connsiteX8880" fmla="*/ 180031 w 1973551"/>
                <a:gd name="connsiteY8880" fmla="*/ 1110983 h 2918533"/>
                <a:gd name="connsiteX8881" fmla="*/ 178204 w 1973551"/>
                <a:gd name="connsiteY8881" fmla="*/ 1111505 h 2918533"/>
                <a:gd name="connsiteX8882" fmla="*/ 177616 w 1973551"/>
                <a:gd name="connsiteY8882" fmla="*/ 1112027 h 2918533"/>
                <a:gd name="connsiteX8883" fmla="*/ 177616 w 1973551"/>
                <a:gd name="connsiteY8883" fmla="*/ 1113789 h 2918533"/>
                <a:gd name="connsiteX8884" fmla="*/ 178204 w 1973551"/>
                <a:gd name="connsiteY8884" fmla="*/ 1114115 h 2918533"/>
                <a:gd name="connsiteX8885" fmla="*/ 178008 w 1973551"/>
                <a:gd name="connsiteY8885" fmla="*/ 1114637 h 2918533"/>
                <a:gd name="connsiteX8886" fmla="*/ 178921 w 1973551"/>
                <a:gd name="connsiteY8886" fmla="*/ 1115485 h 2918533"/>
                <a:gd name="connsiteX8887" fmla="*/ 180031 w 1973551"/>
                <a:gd name="connsiteY8887" fmla="*/ 1115812 h 2918533"/>
                <a:gd name="connsiteX8888" fmla="*/ 180422 w 1973551"/>
                <a:gd name="connsiteY8888" fmla="*/ 1114572 h 2918533"/>
                <a:gd name="connsiteX8889" fmla="*/ 181336 w 1973551"/>
                <a:gd name="connsiteY8889" fmla="*/ 1114050 h 2918533"/>
                <a:gd name="connsiteX8890" fmla="*/ 181336 w 1973551"/>
                <a:gd name="connsiteY8890" fmla="*/ 1113724 h 2918533"/>
                <a:gd name="connsiteX8891" fmla="*/ 181727 w 1973551"/>
                <a:gd name="connsiteY8891" fmla="*/ 1113919 h 2918533"/>
                <a:gd name="connsiteX8892" fmla="*/ 181531 w 1973551"/>
                <a:gd name="connsiteY8892" fmla="*/ 1113397 h 2918533"/>
                <a:gd name="connsiteX8893" fmla="*/ 180944 w 1973551"/>
                <a:gd name="connsiteY8893" fmla="*/ 1113397 h 2918533"/>
                <a:gd name="connsiteX8894" fmla="*/ 180553 w 1973551"/>
                <a:gd name="connsiteY8894" fmla="*/ 1111309 h 2918533"/>
                <a:gd name="connsiteX8895" fmla="*/ 181270 w 1973551"/>
                <a:gd name="connsiteY8895" fmla="*/ 1111505 h 2918533"/>
                <a:gd name="connsiteX8896" fmla="*/ 183293 w 1973551"/>
                <a:gd name="connsiteY8896" fmla="*/ 1110983 h 2918533"/>
                <a:gd name="connsiteX8897" fmla="*/ 183293 w 1973551"/>
                <a:gd name="connsiteY8897" fmla="*/ 1111831 h 2918533"/>
                <a:gd name="connsiteX8898" fmla="*/ 184403 w 1973551"/>
                <a:gd name="connsiteY8898" fmla="*/ 1112353 h 2918533"/>
                <a:gd name="connsiteX8899" fmla="*/ 186621 w 1973551"/>
                <a:gd name="connsiteY8899" fmla="*/ 1112158 h 2918533"/>
                <a:gd name="connsiteX8900" fmla="*/ 186621 w 1973551"/>
                <a:gd name="connsiteY8900" fmla="*/ 1111636 h 2918533"/>
                <a:gd name="connsiteX8901" fmla="*/ 185903 w 1973551"/>
                <a:gd name="connsiteY8901" fmla="*/ 1111831 h 2918533"/>
                <a:gd name="connsiteX8902" fmla="*/ 185903 w 1973551"/>
                <a:gd name="connsiteY8902" fmla="*/ 1110983 h 2918533"/>
                <a:gd name="connsiteX8903" fmla="*/ 188513 w 1973551"/>
                <a:gd name="connsiteY8903" fmla="*/ 1110787 h 2918533"/>
                <a:gd name="connsiteX8904" fmla="*/ 189819 w 1973551"/>
                <a:gd name="connsiteY8904" fmla="*/ 1111831 h 2918533"/>
                <a:gd name="connsiteX8905" fmla="*/ 189231 w 1973551"/>
                <a:gd name="connsiteY8905" fmla="*/ 1110461 h 2918533"/>
                <a:gd name="connsiteX8906" fmla="*/ 188513 w 1973551"/>
                <a:gd name="connsiteY8906" fmla="*/ 1110265 h 2918533"/>
                <a:gd name="connsiteX8907" fmla="*/ 188513 w 1973551"/>
                <a:gd name="connsiteY8907" fmla="*/ 1109743 h 2918533"/>
                <a:gd name="connsiteX8908" fmla="*/ 187926 w 1973551"/>
                <a:gd name="connsiteY8908" fmla="*/ 1109547 h 2918533"/>
                <a:gd name="connsiteX8909" fmla="*/ 188122 w 1973551"/>
                <a:gd name="connsiteY8909" fmla="*/ 1108503 h 2918533"/>
                <a:gd name="connsiteX8910" fmla="*/ 186099 w 1973551"/>
                <a:gd name="connsiteY8910" fmla="*/ 1108503 h 2918533"/>
                <a:gd name="connsiteX8911" fmla="*/ 185903 w 1973551"/>
                <a:gd name="connsiteY8911" fmla="*/ 1107786 h 2918533"/>
                <a:gd name="connsiteX8912" fmla="*/ 184076 w 1973551"/>
                <a:gd name="connsiteY8912" fmla="*/ 1106220 h 2918533"/>
                <a:gd name="connsiteX8913" fmla="*/ 182576 w 1973551"/>
                <a:gd name="connsiteY8913" fmla="*/ 1106024 h 2918533"/>
                <a:gd name="connsiteX8914" fmla="*/ 181988 w 1973551"/>
                <a:gd name="connsiteY8914" fmla="*/ 1105306 h 2918533"/>
                <a:gd name="connsiteX8915" fmla="*/ 183815 w 1973551"/>
                <a:gd name="connsiteY8915" fmla="*/ 1104458 h 2918533"/>
                <a:gd name="connsiteX8916" fmla="*/ 184533 w 1973551"/>
                <a:gd name="connsiteY8916" fmla="*/ 1102566 h 2918533"/>
                <a:gd name="connsiteX8917" fmla="*/ 185447 w 1973551"/>
                <a:gd name="connsiteY8917" fmla="*/ 1102370 h 2918533"/>
                <a:gd name="connsiteX8918" fmla="*/ 185447 w 1973551"/>
                <a:gd name="connsiteY8918" fmla="*/ 1103088 h 2918533"/>
                <a:gd name="connsiteX8919" fmla="*/ 187274 w 1973551"/>
                <a:gd name="connsiteY8919" fmla="*/ 1103805 h 2918533"/>
                <a:gd name="connsiteX8920" fmla="*/ 188579 w 1973551"/>
                <a:gd name="connsiteY8920" fmla="*/ 1105567 h 2918533"/>
                <a:gd name="connsiteX8921" fmla="*/ 190080 w 1973551"/>
                <a:gd name="connsiteY8921" fmla="*/ 1105567 h 2918533"/>
                <a:gd name="connsiteX8922" fmla="*/ 190797 w 1973551"/>
                <a:gd name="connsiteY8922" fmla="*/ 1105045 h 2918533"/>
                <a:gd name="connsiteX8923" fmla="*/ 190797 w 1973551"/>
                <a:gd name="connsiteY8923" fmla="*/ 1104523 h 2918533"/>
                <a:gd name="connsiteX8924" fmla="*/ 189688 w 1973551"/>
                <a:gd name="connsiteY8924" fmla="*/ 1103283 h 2918533"/>
                <a:gd name="connsiteX8925" fmla="*/ 189297 w 1973551"/>
                <a:gd name="connsiteY8925" fmla="*/ 1101913 h 2918533"/>
                <a:gd name="connsiteX8926" fmla="*/ 191189 w 1973551"/>
                <a:gd name="connsiteY8926" fmla="*/ 1099825 h 2918533"/>
                <a:gd name="connsiteX8927" fmla="*/ 191776 w 1973551"/>
                <a:gd name="connsiteY8927" fmla="*/ 1099825 h 2918533"/>
                <a:gd name="connsiteX8928" fmla="*/ 193603 w 1973551"/>
                <a:gd name="connsiteY8928" fmla="*/ 1101391 h 2918533"/>
                <a:gd name="connsiteX8929" fmla="*/ 193995 w 1973551"/>
                <a:gd name="connsiteY8929" fmla="*/ 1102435 h 2918533"/>
                <a:gd name="connsiteX8930" fmla="*/ 195104 w 1973551"/>
                <a:gd name="connsiteY8930" fmla="*/ 1103479 h 2918533"/>
                <a:gd name="connsiteX8931" fmla="*/ 195104 w 1973551"/>
                <a:gd name="connsiteY8931" fmla="*/ 1104001 h 2918533"/>
                <a:gd name="connsiteX8932" fmla="*/ 194190 w 1973551"/>
                <a:gd name="connsiteY8932" fmla="*/ 1105241 h 2918533"/>
                <a:gd name="connsiteX8933" fmla="*/ 192690 w 1973551"/>
                <a:gd name="connsiteY8933" fmla="*/ 1105437 h 2918533"/>
                <a:gd name="connsiteX8934" fmla="*/ 192102 w 1973551"/>
                <a:gd name="connsiteY8934" fmla="*/ 1106481 h 2918533"/>
                <a:gd name="connsiteX8935" fmla="*/ 191385 w 1973551"/>
                <a:gd name="connsiteY8935" fmla="*/ 1106481 h 2918533"/>
                <a:gd name="connsiteX8936" fmla="*/ 191385 w 1973551"/>
                <a:gd name="connsiteY8936" fmla="*/ 1107525 h 2918533"/>
                <a:gd name="connsiteX8937" fmla="*/ 190993 w 1973551"/>
                <a:gd name="connsiteY8937" fmla="*/ 1107525 h 2918533"/>
                <a:gd name="connsiteX8938" fmla="*/ 190993 w 1973551"/>
                <a:gd name="connsiteY8938" fmla="*/ 1108047 h 2918533"/>
                <a:gd name="connsiteX8939" fmla="*/ 191385 w 1973551"/>
                <a:gd name="connsiteY8939" fmla="*/ 1108243 h 2918533"/>
                <a:gd name="connsiteX8940" fmla="*/ 191189 w 1973551"/>
                <a:gd name="connsiteY8940" fmla="*/ 1108960 h 2918533"/>
                <a:gd name="connsiteX8941" fmla="*/ 192494 w 1973551"/>
                <a:gd name="connsiteY8941" fmla="*/ 1110200 h 2918533"/>
                <a:gd name="connsiteX8942" fmla="*/ 193407 w 1973551"/>
                <a:gd name="connsiteY8942" fmla="*/ 1110396 h 2918533"/>
                <a:gd name="connsiteX8943" fmla="*/ 193603 w 1973551"/>
                <a:gd name="connsiteY8943" fmla="*/ 1110070 h 2918533"/>
                <a:gd name="connsiteX8944" fmla="*/ 196017 w 1973551"/>
                <a:gd name="connsiteY8944" fmla="*/ 1111114 h 2918533"/>
                <a:gd name="connsiteX8945" fmla="*/ 196017 w 1973551"/>
                <a:gd name="connsiteY8945" fmla="*/ 1112158 h 2918533"/>
                <a:gd name="connsiteX8946" fmla="*/ 196540 w 1973551"/>
                <a:gd name="connsiteY8946" fmla="*/ 1112484 h 2918533"/>
                <a:gd name="connsiteX8947" fmla="*/ 196540 w 1973551"/>
                <a:gd name="connsiteY8947" fmla="*/ 1113332 h 2918533"/>
                <a:gd name="connsiteX8948" fmla="*/ 198236 w 1973551"/>
                <a:gd name="connsiteY8948" fmla="*/ 1113006 h 2918533"/>
                <a:gd name="connsiteX8949" fmla="*/ 198040 w 1973551"/>
                <a:gd name="connsiteY8949" fmla="*/ 1111766 h 2918533"/>
                <a:gd name="connsiteX8950" fmla="*/ 198758 w 1973551"/>
                <a:gd name="connsiteY8950" fmla="*/ 1111570 h 2918533"/>
                <a:gd name="connsiteX8951" fmla="*/ 199345 w 1973551"/>
                <a:gd name="connsiteY8951" fmla="*/ 1112092 h 2918533"/>
                <a:gd name="connsiteX8952" fmla="*/ 199150 w 1973551"/>
                <a:gd name="connsiteY8952" fmla="*/ 1112419 h 2918533"/>
                <a:gd name="connsiteX8953" fmla="*/ 199541 w 1973551"/>
                <a:gd name="connsiteY8953" fmla="*/ 1112941 h 2918533"/>
                <a:gd name="connsiteX8954" fmla="*/ 199933 w 1973551"/>
                <a:gd name="connsiteY8954" fmla="*/ 1112941 h 2918533"/>
                <a:gd name="connsiteX8955" fmla="*/ 199737 w 1973551"/>
                <a:gd name="connsiteY8955" fmla="*/ 1113463 h 2918533"/>
                <a:gd name="connsiteX8956" fmla="*/ 200324 w 1973551"/>
                <a:gd name="connsiteY8956" fmla="*/ 1113985 h 2918533"/>
                <a:gd name="connsiteX8957" fmla="*/ 200911 w 1973551"/>
                <a:gd name="connsiteY8957" fmla="*/ 1113789 h 2918533"/>
                <a:gd name="connsiteX8958" fmla="*/ 200911 w 1973551"/>
                <a:gd name="connsiteY8958" fmla="*/ 1114311 h 2918533"/>
                <a:gd name="connsiteX8959" fmla="*/ 201629 w 1973551"/>
                <a:gd name="connsiteY8959" fmla="*/ 1114311 h 2918533"/>
                <a:gd name="connsiteX8960" fmla="*/ 202216 w 1973551"/>
                <a:gd name="connsiteY8960" fmla="*/ 1115551 h 2918533"/>
                <a:gd name="connsiteX8961" fmla="*/ 202738 w 1973551"/>
                <a:gd name="connsiteY8961" fmla="*/ 1115747 h 2918533"/>
                <a:gd name="connsiteX8962" fmla="*/ 202738 w 1973551"/>
                <a:gd name="connsiteY8962" fmla="*/ 1117117 h 2918533"/>
                <a:gd name="connsiteX8963" fmla="*/ 203130 w 1973551"/>
                <a:gd name="connsiteY8963" fmla="*/ 1117312 h 2918533"/>
                <a:gd name="connsiteX8964" fmla="*/ 203130 w 1973551"/>
                <a:gd name="connsiteY8964" fmla="*/ 1117639 h 2918533"/>
                <a:gd name="connsiteX8965" fmla="*/ 202216 w 1973551"/>
                <a:gd name="connsiteY8965" fmla="*/ 1117835 h 2918533"/>
                <a:gd name="connsiteX8966" fmla="*/ 202216 w 1973551"/>
                <a:gd name="connsiteY8966" fmla="*/ 1118552 h 2918533"/>
                <a:gd name="connsiteX8967" fmla="*/ 201499 w 1973551"/>
                <a:gd name="connsiteY8967" fmla="*/ 1118748 h 2918533"/>
                <a:gd name="connsiteX8968" fmla="*/ 200585 w 1973551"/>
                <a:gd name="connsiteY8968" fmla="*/ 1119596 h 2918533"/>
                <a:gd name="connsiteX8969" fmla="*/ 200977 w 1973551"/>
                <a:gd name="connsiteY8969" fmla="*/ 1120836 h 2918533"/>
                <a:gd name="connsiteX8970" fmla="*/ 199867 w 1973551"/>
                <a:gd name="connsiteY8970" fmla="*/ 1121880 h 2918533"/>
                <a:gd name="connsiteX8971" fmla="*/ 199672 w 1973551"/>
                <a:gd name="connsiteY8971" fmla="*/ 1122598 h 2918533"/>
                <a:gd name="connsiteX8972" fmla="*/ 198954 w 1973551"/>
                <a:gd name="connsiteY8972" fmla="*/ 1122924 h 2918533"/>
                <a:gd name="connsiteX8973" fmla="*/ 198562 w 1973551"/>
                <a:gd name="connsiteY8973" fmla="*/ 1124490 h 2918533"/>
                <a:gd name="connsiteX8974" fmla="*/ 196540 w 1973551"/>
                <a:gd name="connsiteY8974" fmla="*/ 1125861 h 2918533"/>
                <a:gd name="connsiteX8975" fmla="*/ 196540 w 1973551"/>
                <a:gd name="connsiteY8975" fmla="*/ 1126187 h 2918533"/>
                <a:gd name="connsiteX8976" fmla="*/ 197127 w 1973551"/>
                <a:gd name="connsiteY8976" fmla="*/ 1126383 h 2918533"/>
                <a:gd name="connsiteX8977" fmla="*/ 196540 w 1973551"/>
                <a:gd name="connsiteY8977" fmla="*/ 1127623 h 2918533"/>
                <a:gd name="connsiteX8978" fmla="*/ 195234 w 1973551"/>
                <a:gd name="connsiteY8978" fmla="*/ 1127949 h 2918533"/>
                <a:gd name="connsiteX8979" fmla="*/ 194647 w 1973551"/>
                <a:gd name="connsiteY8979" fmla="*/ 1128993 h 2918533"/>
                <a:gd name="connsiteX8980" fmla="*/ 194256 w 1973551"/>
                <a:gd name="connsiteY8980" fmla="*/ 1128993 h 2918533"/>
                <a:gd name="connsiteX8981" fmla="*/ 193734 w 1973551"/>
                <a:gd name="connsiteY8981" fmla="*/ 1133299 h 2918533"/>
                <a:gd name="connsiteX8982" fmla="*/ 193016 w 1973551"/>
                <a:gd name="connsiteY8982" fmla="*/ 1134670 h 2918533"/>
                <a:gd name="connsiteX8983" fmla="*/ 192102 w 1973551"/>
                <a:gd name="connsiteY8983" fmla="*/ 1135388 h 2918533"/>
                <a:gd name="connsiteX8984" fmla="*/ 191711 w 1973551"/>
                <a:gd name="connsiteY8984" fmla="*/ 1136431 h 2918533"/>
                <a:gd name="connsiteX8985" fmla="*/ 190797 w 1973551"/>
                <a:gd name="connsiteY8985" fmla="*/ 1136954 h 2918533"/>
                <a:gd name="connsiteX8986" fmla="*/ 190602 w 1973551"/>
                <a:gd name="connsiteY8986" fmla="*/ 1137802 h 2918533"/>
                <a:gd name="connsiteX8987" fmla="*/ 189492 w 1973551"/>
                <a:gd name="connsiteY8987" fmla="*/ 1137475 h 2918533"/>
                <a:gd name="connsiteX8988" fmla="*/ 189492 w 1973551"/>
                <a:gd name="connsiteY8988" fmla="*/ 1136954 h 2918533"/>
                <a:gd name="connsiteX8989" fmla="*/ 188970 w 1973551"/>
                <a:gd name="connsiteY8989" fmla="*/ 1136758 h 2918533"/>
                <a:gd name="connsiteX8990" fmla="*/ 188383 w 1973551"/>
                <a:gd name="connsiteY8990" fmla="*/ 1135518 h 2918533"/>
                <a:gd name="connsiteX8991" fmla="*/ 187469 w 1973551"/>
                <a:gd name="connsiteY8991" fmla="*/ 1135518 h 2918533"/>
                <a:gd name="connsiteX8992" fmla="*/ 185969 w 1973551"/>
                <a:gd name="connsiteY8992" fmla="*/ 1133952 h 2918533"/>
                <a:gd name="connsiteX8993" fmla="*/ 185773 w 1973551"/>
                <a:gd name="connsiteY8993" fmla="*/ 1132712 h 2918533"/>
                <a:gd name="connsiteX8994" fmla="*/ 184468 w 1973551"/>
                <a:gd name="connsiteY8994" fmla="*/ 1131864 h 2918533"/>
                <a:gd name="connsiteX8995" fmla="*/ 183750 w 1973551"/>
                <a:gd name="connsiteY8995" fmla="*/ 1131864 h 2918533"/>
                <a:gd name="connsiteX8996" fmla="*/ 183359 w 1973551"/>
                <a:gd name="connsiteY8996" fmla="*/ 1130820 h 2918533"/>
                <a:gd name="connsiteX8997" fmla="*/ 182837 w 1973551"/>
                <a:gd name="connsiteY8997" fmla="*/ 1130820 h 2918533"/>
                <a:gd name="connsiteX8998" fmla="*/ 182641 w 1973551"/>
                <a:gd name="connsiteY8998" fmla="*/ 1129971 h 2918533"/>
                <a:gd name="connsiteX8999" fmla="*/ 181923 w 1973551"/>
                <a:gd name="connsiteY8999" fmla="*/ 1129776 h 2918533"/>
                <a:gd name="connsiteX9000" fmla="*/ 182314 w 1973551"/>
                <a:gd name="connsiteY9000" fmla="*/ 1129450 h 2918533"/>
                <a:gd name="connsiteX9001" fmla="*/ 181792 w 1973551"/>
                <a:gd name="connsiteY9001" fmla="*/ 1129123 h 2918533"/>
                <a:gd name="connsiteX9002" fmla="*/ 182314 w 1973551"/>
                <a:gd name="connsiteY9002" fmla="*/ 1128601 h 2918533"/>
                <a:gd name="connsiteX9003" fmla="*/ 182119 w 1973551"/>
                <a:gd name="connsiteY9003" fmla="*/ 1127883 h 2918533"/>
                <a:gd name="connsiteX9004" fmla="*/ 181205 w 1973551"/>
                <a:gd name="connsiteY9004" fmla="*/ 1128210 h 2918533"/>
                <a:gd name="connsiteX9005" fmla="*/ 180814 w 1973551"/>
                <a:gd name="connsiteY9005" fmla="*/ 1127492 h 2918533"/>
                <a:gd name="connsiteX9006" fmla="*/ 179509 w 1973551"/>
                <a:gd name="connsiteY9006" fmla="*/ 1126970 h 2918533"/>
                <a:gd name="connsiteX9007" fmla="*/ 179313 w 1973551"/>
                <a:gd name="connsiteY9007" fmla="*/ 1125926 h 2918533"/>
                <a:gd name="connsiteX9008" fmla="*/ 183032 w 1973551"/>
                <a:gd name="connsiteY9008" fmla="*/ 1124686 h 2918533"/>
                <a:gd name="connsiteX9009" fmla="*/ 183750 w 1973551"/>
                <a:gd name="connsiteY9009" fmla="*/ 1124882 h 2918533"/>
                <a:gd name="connsiteX9010" fmla="*/ 183750 w 1973551"/>
                <a:gd name="connsiteY9010" fmla="*/ 1124360 h 2918533"/>
                <a:gd name="connsiteX9011" fmla="*/ 184142 w 1973551"/>
                <a:gd name="connsiteY9011" fmla="*/ 1124360 h 2918533"/>
                <a:gd name="connsiteX9012" fmla="*/ 184533 w 1973551"/>
                <a:gd name="connsiteY9012" fmla="*/ 1123642 h 2918533"/>
                <a:gd name="connsiteX9013" fmla="*/ 185642 w 1973551"/>
                <a:gd name="connsiteY9013" fmla="*/ 1123446 h 2918533"/>
                <a:gd name="connsiteX9014" fmla="*/ 186034 w 1973551"/>
                <a:gd name="connsiteY9014" fmla="*/ 1122206 h 2918533"/>
                <a:gd name="connsiteX9015" fmla="*/ 185316 w 1973551"/>
                <a:gd name="connsiteY9015" fmla="*/ 1122206 h 2918533"/>
                <a:gd name="connsiteX9016" fmla="*/ 185316 w 1973551"/>
                <a:gd name="connsiteY9016" fmla="*/ 1121880 h 2918533"/>
                <a:gd name="connsiteX9017" fmla="*/ 184598 w 1973551"/>
                <a:gd name="connsiteY9017" fmla="*/ 1122076 h 2918533"/>
                <a:gd name="connsiteX9018" fmla="*/ 184598 w 1973551"/>
                <a:gd name="connsiteY9018" fmla="*/ 1122402 h 2918533"/>
                <a:gd name="connsiteX9019" fmla="*/ 183685 w 1973551"/>
                <a:gd name="connsiteY9019" fmla="*/ 1122206 h 2918533"/>
                <a:gd name="connsiteX9020" fmla="*/ 182967 w 1973551"/>
                <a:gd name="connsiteY9020" fmla="*/ 1122533 h 2918533"/>
                <a:gd name="connsiteX9021" fmla="*/ 182249 w 1973551"/>
                <a:gd name="connsiteY9021" fmla="*/ 1123055 h 2918533"/>
                <a:gd name="connsiteX9022" fmla="*/ 182054 w 1973551"/>
                <a:gd name="connsiteY9022" fmla="*/ 1123773 h 2918533"/>
                <a:gd name="connsiteX9023" fmla="*/ 180748 w 1973551"/>
                <a:gd name="connsiteY9023" fmla="*/ 1124295 h 2918533"/>
                <a:gd name="connsiteX9024" fmla="*/ 180748 w 1973551"/>
                <a:gd name="connsiteY9024" fmla="*/ 1124621 h 2918533"/>
                <a:gd name="connsiteX9025" fmla="*/ 178334 w 1973551"/>
                <a:gd name="connsiteY9025" fmla="*/ 1124425 h 2918533"/>
                <a:gd name="connsiteX9026" fmla="*/ 176833 w 1973551"/>
                <a:gd name="connsiteY9026" fmla="*/ 1125273 h 2918533"/>
                <a:gd name="connsiteX9027" fmla="*/ 175724 w 1973551"/>
                <a:gd name="connsiteY9027" fmla="*/ 1124947 h 2918533"/>
                <a:gd name="connsiteX9028" fmla="*/ 175528 w 1973551"/>
                <a:gd name="connsiteY9028" fmla="*/ 1125991 h 2918533"/>
                <a:gd name="connsiteX9029" fmla="*/ 176246 w 1973551"/>
                <a:gd name="connsiteY9029" fmla="*/ 1126187 h 2918533"/>
                <a:gd name="connsiteX9030" fmla="*/ 176246 w 1973551"/>
                <a:gd name="connsiteY9030" fmla="*/ 1126905 h 2918533"/>
                <a:gd name="connsiteX9031" fmla="*/ 175854 w 1973551"/>
                <a:gd name="connsiteY9031" fmla="*/ 1127231 h 2918533"/>
                <a:gd name="connsiteX9032" fmla="*/ 175463 w 1973551"/>
                <a:gd name="connsiteY9032" fmla="*/ 1127035 h 2918533"/>
                <a:gd name="connsiteX9033" fmla="*/ 174876 w 1973551"/>
                <a:gd name="connsiteY9033" fmla="*/ 1127753 h 2918533"/>
                <a:gd name="connsiteX9034" fmla="*/ 174680 w 1973551"/>
                <a:gd name="connsiteY9034" fmla="*/ 1127231 h 2918533"/>
                <a:gd name="connsiteX9035" fmla="*/ 174093 w 1973551"/>
                <a:gd name="connsiteY9035" fmla="*/ 1127427 h 2918533"/>
                <a:gd name="connsiteX9036" fmla="*/ 174289 w 1973551"/>
                <a:gd name="connsiteY9036" fmla="*/ 1126578 h 2918533"/>
                <a:gd name="connsiteX9037" fmla="*/ 173701 w 1973551"/>
                <a:gd name="connsiteY9037" fmla="*/ 1126383 h 2918533"/>
                <a:gd name="connsiteX9038" fmla="*/ 172396 w 1973551"/>
                <a:gd name="connsiteY9038" fmla="*/ 1123642 h 2918533"/>
                <a:gd name="connsiteX9039" fmla="*/ 171678 w 1973551"/>
                <a:gd name="connsiteY9039" fmla="*/ 1123316 h 2918533"/>
                <a:gd name="connsiteX9040" fmla="*/ 170961 w 1973551"/>
                <a:gd name="connsiteY9040" fmla="*/ 1122272 h 2918533"/>
                <a:gd name="connsiteX9041" fmla="*/ 169134 w 1973551"/>
                <a:gd name="connsiteY9041" fmla="*/ 1122076 h 2918533"/>
                <a:gd name="connsiteX9042" fmla="*/ 168938 w 1973551"/>
                <a:gd name="connsiteY9042" fmla="*/ 1123446 h 2918533"/>
                <a:gd name="connsiteX9043" fmla="*/ 170243 w 1973551"/>
                <a:gd name="connsiteY9043" fmla="*/ 1123642 h 2918533"/>
                <a:gd name="connsiteX9044" fmla="*/ 172853 w 1973551"/>
                <a:gd name="connsiteY9044" fmla="*/ 1125208 h 2918533"/>
                <a:gd name="connsiteX9045" fmla="*/ 172657 w 1973551"/>
                <a:gd name="connsiteY9045" fmla="*/ 1126252 h 2918533"/>
                <a:gd name="connsiteX9046" fmla="*/ 173244 w 1973551"/>
                <a:gd name="connsiteY9046" fmla="*/ 1126970 h 2918533"/>
                <a:gd name="connsiteX9047" fmla="*/ 170830 w 1973551"/>
                <a:gd name="connsiteY9047" fmla="*/ 1127492 h 2918533"/>
                <a:gd name="connsiteX9048" fmla="*/ 171548 w 1973551"/>
                <a:gd name="connsiteY9048" fmla="*/ 1127818 h 2918533"/>
                <a:gd name="connsiteX9049" fmla="*/ 171939 w 1973551"/>
                <a:gd name="connsiteY9049" fmla="*/ 1129580 h 2918533"/>
                <a:gd name="connsiteX9050" fmla="*/ 171777 w 1973551"/>
                <a:gd name="connsiteY9050" fmla="*/ 1129621 h 2918533"/>
                <a:gd name="connsiteX9051" fmla="*/ 171613 w 1973551"/>
                <a:gd name="connsiteY9051" fmla="*/ 1129645 h 2918533"/>
                <a:gd name="connsiteX9052" fmla="*/ 171579 w 1973551"/>
                <a:gd name="connsiteY9052" fmla="*/ 1129670 h 2918533"/>
                <a:gd name="connsiteX9053" fmla="*/ 170634 w 1973551"/>
                <a:gd name="connsiteY9053" fmla="*/ 1129906 h 2918533"/>
                <a:gd name="connsiteX9054" fmla="*/ 170634 w 1973551"/>
                <a:gd name="connsiteY9054" fmla="*/ 1129384 h 2918533"/>
                <a:gd name="connsiteX9055" fmla="*/ 170047 w 1973551"/>
                <a:gd name="connsiteY9055" fmla="*/ 1129580 h 2918533"/>
                <a:gd name="connsiteX9056" fmla="*/ 170047 w 1973551"/>
                <a:gd name="connsiteY9056" fmla="*/ 1128732 h 2918533"/>
                <a:gd name="connsiteX9057" fmla="*/ 168938 w 1973551"/>
                <a:gd name="connsiteY9057" fmla="*/ 1129058 h 2918533"/>
                <a:gd name="connsiteX9058" fmla="*/ 168742 w 1973551"/>
                <a:gd name="connsiteY9058" fmla="*/ 1128014 h 2918533"/>
                <a:gd name="connsiteX9059" fmla="*/ 168024 w 1973551"/>
                <a:gd name="connsiteY9059" fmla="*/ 1127818 h 2918533"/>
                <a:gd name="connsiteX9060" fmla="*/ 167633 w 1973551"/>
                <a:gd name="connsiteY9060" fmla="*/ 1127100 h 2918533"/>
                <a:gd name="connsiteX9061" fmla="*/ 166719 w 1973551"/>
                <a:gd name="connsiteY9061" fmla="*/ 1126905 h 2918533"/>
                <a:gd name="connsiteX9062" fmla="*/ 166719 w 1973551"/>
                <a:gd name="connsiteY9062" fmla="*/ 1126383 h 2918533"/>
                <a:gd name="connsiteX9063" fmla="*/ 166001 w 1973551"/>
                <a:gd name="connsiteY9063" fmla="*/ 1125861 h 2918533"/>
                <a:gd name="connsiteX9064" fmla="*/ 166001 w 1973551"/>
                <a:gd name="connsiteY9064" fmla="*/ 1126905 h 2918533"/>
                <a:gd name="connsiteX9065" fmla="*/ 165414 w 1973551"/>
                <a:gd name="connsiteY9065" fmla="*/ 1127100 h 2918533"/>
                <a:gd name="connsiteX9066" fmla="*/ 165023 w 1973551"/>
                <a:gd name="connsiteY9066" fmla="*/ 1127949 h 2918533"/>
                <a:gd name="connsiteX9067" fmla="*/ 166328 w 1973551"/>
                <a:gd name="connsiteY9067" fmla="*/ 1128144 h 2918533"/>
                <a:gd name="connsiteX9068" fmla="*/ 166915 w 1973551"/>
                <a:gd name="connsiteY9068" fmla="*/ 1128993 h 2918533"/>
                <a:gd name="connsiteX9069" fmla="*/ 166719 w 1973551"/>
                <a:gd name="connsiteY9069" fmla="*/ 1129710 h 2918533"/>
                <a:gd name="connsiteX9070" fmla="*/ 166132 w 1973551"/>
                <a:gd name="connsiteY9070" fmla="*/ 1130037 h 2918533"/>
                <a:gd name="connsiteX9071" fmla="*/ 165414 w 1973551"/>
                <a:gd name="connsiteY9071" fmla="*/ 1129841 h 2918533"/>
                <a:gd name="connsiteX9072" fmla="*/ 165023 w 1973551"/>
                <a:gd name="connsiteY9072" fmla="*/ 1130363 h 2918533"/>
                <a:gd name="connsiteX9073" fmla="*/ 164305 w 1973551"/>
                <a:gd name="connsiteY9073" fmla="*/ 1130363 h 2918533"/>
                <a:gd name="connsiteX9074" fmla="*/ 164109 w 1973551"/>
                <a:gd name="connsiteY9074" fmla="*/ 1129841 h 2918533"/>
                <a:gd name="connsiteX9075" fmla="*/ 163000 w 1973551"/>
                <a:gd name="connsiteY9075" fmla="*/ 1130167 h 2918533"/>
                <a:gd name="connsiteX9076" fmla="*/ 163000 w 1973551"/>
                <a:gd name="connsiteY9076" fmla="*/ 1131537 h 2918533"/>
                <a:gd name="connsiteX9077" fmla="*/ 164109 w 1973551"/>
                <a:gd name="connsiteY9077" fmla="*/ 1131537 h 2918533"/>
                <a:gd name="connsiteX9078" fmla="*/ 164501 w 1973551"/>
                <a:gd name="connsiteY9078" fmla="*/ 1131211 h 2918533"/>
                <a:gd name="connsiteX9079" fmla="*/ 164305 w 1973551"/>
                <a:gd name="connsiteY9079" fmla="*/ 1130885 h 2918533"/>
                <a:gd name="connsiteX9080" fmla="*/ 164892 w 1973551"/>
                <a:gd name="connsiteY9080" fmla="*/ 1130885 h 2918533"/>
                <a:gd name="connsiteX9081" fmla="*/ 165088 w 1973551"/>
                <a:gd name="connsiteY9081" fmla="*/ 1131211 h 2918533"/>
                <a:gd name="connsiteX9082" fmla="*/ 166197 w 1973551"/>
                <a:gd name="connsiteY9082" fmla="*/ 1131016 h 2918533"/>
                <a:gd name="connsiteX9083" fmla="*/ 166915 w 1973551"/>
                <a:gd name="connsiteY9083" fmla="*/ 1131733 h 2918533"/>
                <a:gd name="connsiteX9084" fmla="*/ 167633 w 1973551"/>
                <a:gd name="connsiteY9084" fmla="*/ 1131733 h 2918533"/>
                <a:gd name="connsiteX9085" fmla="*/ 167829 w 1973551"/>
                <a:gd name="connsiteY9085" fmla="*/ 1131407 h 2918533"/>
                <a:gd name="connsiteX9086" fmla="*/ 167241 w 1973551"/>
                <a:gd name="connsiteY9086" fmla="*/ 1130689 h 2918533"/>
                <a:gd name="connsiteX9087" fmla="*/ 167829 w 1973551"/>
                <a:gd name="connsiteY9087" fmla="*/ 1130363 h 2918533"/>
                <a:gd name="connsiteX9088" fmla="*/ 168742 w 1973551"/>
                <a:gd name="connsiteY9088" fmla="*/ 1131603 h 2918533"/>
                <a:gd name="connsiteX9089" fmla="*/ 169460 w 1973551"/>
                <a:gd name="connsiteY9089" fmla="*/ 1131603 h 2918533"/>
                <a:gd name="connsiteX9090" fmla="*/ 169851 w 1973551"/>
                <a:gd name="connsiteY9090" fmla="*/ 1131081 h 2918533"/>
                <a:gd name="connsiteX9091" fmla="*/ 170243 w 1973551"/>
                <a:gd name="connsiteY9091" fmla="*/ 1131603 h 2918533"/>
                <a:gd name="connsiteX9092" fmla="*/ 171156 w 1973551"/>
                <a:gd name="connsiteY9092" fmla="*/ 1131407 h 2918533"/>
                <a:gd name="connsiteX9093" fmla="*/ 170961 w 1973551"/>
                <a:gd name="connsiteY9093" fmla="*/ 1132451 h 2918533"/>
                <a:gd name="connsiteX9094" fmla="*/ 170569 w 1973551"/>
                <a:gd name="connsiteY9094" fmla="*/ 1132647 h 2918533"/>
                <a:gd name="connsiteX9095" fmla="*/ 170765 w 1973551"/>
                <a:gd name="connsiteY9095" fmla="*/ 1133169 h 2918533"/>
                <a:gd name="connsiteX9096" fmla="*/ 171483 w 1973551"/>
                <a:gd name="connsiteY9096" fmla="*/ 1133365 h 2918533"/>
                <a:gd name="connsiteX9097" fmla="*/ 171678 w 1973551"/>
                <a:gd name="connsiteY9097" fmla="*/ 1132843 h 2918533"/>
                <a:gd name="connsiteX9098" fmla="*/ 172396 w 1973551"/>
                <a:gd name="connsiteY9098" fmla="*/ 1132516 h 2918533"/>
                <a:gd name="connsiteX9099" fmla="*/ 172396 w 1973551"/>
                <a:gd name="connsiteY9099" fmla="*/ 1131994 h 2918533"/>
                <a:gd name="connsiteX9100" fmla="*/ 172788 w 1973551"/>
                <a:gd name="connsiteY9100" fmla="*/ 1132516 h 2918533"/>
                <a:gd name="connsiteX9101" fmla="*/ 173375 w 1973551"/>
                <a:gd name="connsiteY9101" fmla="*/ 1132516 h 2918533"/>
                <a:gd name="connsiteX9102" fmla="*/ 173375 w 1973551"/>
                <a:gd name="connsiteY9102" fmla="*/ 1134604 h 2918533"/>
                <a:gd name="connsiteX9103" fmla="*/ 172657 w 1973551"/>
                <a:gd name="connsiteY9103" fmla="*/ 1135126 h 2918533"/>
                <a:gd name="connsiteX9104" fmla="*/ 173244 w 1973551"/>
                <a:gd name="connsiteY9104" fmla="*/ 1135975 h 2918533"/>
                <a:gd name="connsiteX9105" fmla="*/ 172527 w 1973551"/>
                <a:gd name="connsiteY9105" fmla="*/ 1136497 h 2918533"/>
                <a:gd name="connsiteX9106" fmla="*/ 173114 w 1973551"/>
                <a:gd name="connsiteY9106" fmla="*/ 1137541 h 2918533"/>
                <a:gd name="connsiteX9107" fmla="*/ 172396 w 1973551"/>
                <a:gd name="connsiteY9107" fmla="*/ 1138063 h 2918533"/>
                <a:gd name="connsiteX9108" fmla="*/ 172788 w 1973551"/>
                <a:gd name="connsiteY9108" fmla="*/ 1139433 h 2918533"/>
                <a:gd name="connsiteX9109" fmla="*/ 171874 w 1973551"/>
                <a:gd name="connsiteY9109" fmla="*/ 1139433 h 2918533"/>
                <a:gd name="connsiteX9110" fmla="*/ 172266 w 1973551"/>
                <a:gd name="connsiteY9110" fmla="*/ 1140673 h 2918533"/>
                <a:gd name="connsiteX9111" fmla="*/ 171352 w 1973551"/>
                <a:gd name="connsiteY9111" fmla="*/ 1141391 h 2918533"/>
                <a:gd name="connsiteX9112" fmla="*/ 171744 w 1973551"/>
                <a:gd name="connsiteY9112" fmla="*/ 1141717 h 2918533"/>
                <a:gd name="connsiteX9113" fmla="*/ 171548 w 1973551"/>
                <a:gd name="connsiteY9113" fmla="*/ 1142565 h 2918533"/>
                <a:gd name="connsiteX9114" fmla="*/ 172266 w 1973551"/>
                <a:gd name="connsiteY9114" fmla="*/ 1142891 h 2918533"/>
                <a:gd name="connsiteX9115" fmla="*/ 171678 w 1973551"/>
                <a:gd name="connsiteY9115" fmla="*/ 1143609 h 2918533"/>
                <a:gd name="connsiteX9116" fmla="*/ 172788 w 1973551"/>
                <a:gd name="connsiteY9116" fmla="*/ 1143936 h 2918533"/>
                <a:gd name="connsiteX9117" fmla="*/ 172983 w 1973551"/>
                <a:gd name="connsiteY9117" fmla="*/ 1144457 h 2918533"/>
                <a:gd name="connsiteX9118" fmla="*/ 172266 w 1973551"/>
                <a:gd name="connsiteY9118" fmla="*/ 1144457 h 2918533"/>
                <a:gd name="connsiteX9119" fmla="*/ 172266 w 1973551"/>
                <a:gd name="connsiteY9119" fmla="*/ 1144980 h 2918533"/>
                <a:gd name="connsiteX9120" fmla="*/ 169264 w 1973551"/>
                <a:gd name="connsiteY9120" fmla="*/ 1144457 h 2918533"/>
                <a:gd name="connsiteX9121" fmla="*/ 169982 w 1973551"/>
                <a:gd name="connsiteY9121" fmla="*/ 1145502 h 2918533"/>
                <a:gd name="connsiteX9122" fmla="*/ 171809 w 1973551"/>
                <a:gd name="connsiteY9122" fmla="*/ 1145306 h 2918533"/>
                <a:gd name="connsiteX9123" fmla="*/ 172396 w 1973551"/>
                <a:gd name="connsiteY9123" fmla="*/ 1145632 h 2918533"/>
                <a:gd name="connsiteX9124" fmla="*/ 172396 w 1973551"/>
                <a:gd name="connsiteY9124" fmla="*/ 1146154 h 2918533"/>
                <a:gd name="connsiteX9125" fmla="*/ 172788 w 1973551"/>
                <a:gd name="connsiteY9125" fmla="*/ 1146154 h 2918533"/>
                <a:gd name="connsiteX9126" fmla="*/ 172200 w 1973551"/>
                <a:gd name="connsiteY9126" fmla="*/ 1147198 h 2918533"/>
                <a:gd name="connsiteX9127" fmla="*/ 172788 w 1973551"/>
                <a:gd name="connsiteY9127" fmla="*/ 1147524 h 2918533"/>
                <a:gd name="connsiteX9128" fmla="*/ 172592 w 1973551"/>
                <a:gd name="connsiteY9128" fmla="*/ 1148242 h 2918533"/>
                <a:gd name="connsiteX9129" fmla="*/ 172983 w 1973551"/>
                <a:gd name="connsiteY9129" fmla="*/ 1148568 h 2918533"/>
                <a:gd name="connsiteX9130" fmla="*/ 172266 w 1973551"/>
                <a:gd name="connsiteY9130" fmla="*/ 1148764 h 2918533"/>
                <a:gd name="connsiteX9131" fmla="*/ 172461 w 1973551"/>
                <a:gd name="connsiteY9131" fmla="*/ 1149286 h 2918533"/>
                <a:gd name="connsiteX9132" fmla="*/ 173179 w 1973551"/>
                <a:gd name="connsiteY9132" fmla="*/ 1149090 h 2918533"/>
                <a:gd name="connsiteX9133" fmla="*/ 173571 w 1973551"/>
                <a:gd name="connsiteY9133" fmla="*/ 1149417 h 2918533"/>
                <a:gd name="connsiteX9134" fmla="*/ 174158 w 1973551"/>
                <a:gd name="connsiteY9134" fmla="*/ 1149090 h 2918533"/>
                <a:gd name="connsiteX9135" fmla="*/ 173962 w 1973551"/>
                <a:gd name="connsiteY9135" fmla="*/ 1148568 h 2918533"/>
                <a:gd name="connsiteX9136" fmla="*/ 174354 w 1973551"/>
                <a:gd name="connsiteY9136" fmla="*/ 1148242 h 2918533"/>
                <a:gd name="connsiteX9137" fmla="*/ 175854 w 1973551"/>
                <a:gd name="connsiteY9137" fmla="*/ 1147916 h 2918533"/>
                <a:gd name="connsiteX9138" fmla="*/ 176246 w 1973551"/>
                <a:gd name="connsiteY9138" fmla="*/ 1147198 h 2918533"/>
                <a:gd name="connsiteX9139" fmla="*/ 177943 w 1973551"/>
                <a:gd name="connsiteY9139" fmla="*/ 1146872 h 2918533"/>
                <a:gd name="connsiteX9140" fmla="*/ 179248 w 1973551"/>
                <a:gd name="connsiteY9140" fmla="*/ 1146872 h 2918533"/>
                <a:gd name="connsiteX9141" fmla="*/ 180357 w 1973551"/>
                <a:gd name="connsiteY9141" fmla="*/ 1148242 h 2918533"/>
                <a:gd name="connsiteX9142" fmla="*/ 182771 w 1973551"/>
                <a:gd name="connsiteY9142" fmla="*/ 1148046 h 2918533"/>
                <a:gd name="connsiteX9143" fmla="*/ 182771 w 1973551"/>
                <a:gd name="connsiteY9143" fmla="*/ 1146480 h 2918533"/>
                <a:gd name="connsiteX9144" fmla="*/ 183359 w 1973551"/>
                <a:gd name="connsiteY9144" fmla="*/ 1146285 h 2918533"/>
                <a:gd name="connsiteX9145" fmla="*/ 183750 w 1973551"/>
                <a:gd name="connsiteY9145" fmla="*/ 1145567 h 2918533"/>
                <a:gd name="connsiteX9146" fmla="*/ 185055 w 1973551"/>
                <a:gd name="connsiteY9146" fmla="*/ 1145371 h 2918533"/>
                <a:gd name="connsiteX9147" fmla="*/ 186556 w 1973551"/>
                <a:gd name="connsiteY9147" fmla="*/ 1144327 h 2918533"/>
                <a:gd name="connsiteX9148" fmla="*/ 188579 w 1973551"/>
                <a:gd name="connsiteY9148" fmla="*/ 1144653 h 2918533"/>
                <a:gd name="connsiteX9149" fmla="*/ 188187 w 1973551"/>
                <a:gd name="connsiteY9149" fmla="*/ 1144849 h 2918533"/>
                <a:gd name="connsiteX9150" fmla="*/ 188383 w 1973551"/>
                <a:gd name="connsiteY9150" fmla="*/ 1146089 h 2918533"/>
                <a:gd name="connsiteX9151" fmla="*/ 189492 w 1973551"/>
                <a:gd name="connsiteY9151" fmla="*/ 1145567 h 2918533"/>
                <a:gd name="connsiteX9152" fmla="*/ 190797 w 1973551"/>
                <a:gd name="connsiteY9152" fmla="*/ 1145893 h 2918533"/>
                <a:gd name="connsiteX9153" fmla="*/ 190406 w 1973551"/>
                <a:gd name="connsiteY9153" fmla="*/ 1148634 h 2918533"/>
                <a:gd name="connsiteX9154" fmla="*/ 189688 w 1973551"/>
                <a:gd name="connsiteY9154" fmla="*/ 1148634 h 2918533"/>
                <a:gd name="connsiteX9155" fmla="*/ 189884 w 1973551"/>
                <a:gd name="connsiteY9155" fmla="*/ 1150395 h 2918533"/>
                <a:gd name="connsiteX9156" fmla="*/ 188774 w 1973551"/>
                <a:gd name="connsiteY9156" fmla="*/ 1151635 h 2918533"/>
                <a:gd name="connsiteX9157" fmla="*/ 187469 w 1973551"/>
                <a:gd name="connsiteY9157" fmla="*/ 1152157 h 2918533"/>
                <a:gd name="connsiteX9158" fmla="*/ 187665 w 1973551"/>
                <a:gd name="connsiteY9158" fmla="*/ 1152679 h 2918533"/>
                <a:gd name="connsiteX9159" fmla="*/ 188057 w 1973551"/>
                <a:gd name="connsiteY9159" fmla="*/ 1152679 h 2918533"/>
                <a:gd name="connsiteX9160" fmla="*/ 188252 w 1973551"/>
                <a:gd name="connsiteY9160" fmla="*/ 1154767 h 2918533"/>
                <a:gd name="connsiteX9161" fmla="*/ 187665 w 1973551"/>
                <a:gd name="connsiteY9161" fmla="*/ 1155485 h 2918533"/>
                <a:gd name="connsiteX9162" fmla="*/ 187078 w 1973551"/>
                <a:gd name="connsiteY9162" fmla="*/ 1155289 h 2918533"/>
                <a:gd name="connsiteX9163" fmla="*/ 186686 w 1973551"/>
                <a:gd name="connsiteY9163" fmla="*/ 1155811 h 2918533"/>
                <a:gd name="connsiteX9164" fmla="*/ 187274 w 1973551"/>
                <a:gd name="connsiteY9164" fmla="*/ 1156529 h 2918533"/>
                <a:gd name="connsiteX9165" fmla="*/ 187274 w 1973551"/>
                <a:gd name="connsiteY9165" fmla="*/ 1158226 h 2918533"/>
                <a:gd name="connsiteX9166" fmla="*/ 186556 w 1973551"/>
                <a:gd name="connsiteY9166" fmla="*/ 1159922 h 2918533"/>
                <a:gd name="connsiteX9167" fmla="*/ 185838 w 1973551"/>
                <a:gd name="connsiteY9167" fmla="*/ 1160640 h 2918533"/>
                <a:gd name="connsiteX9168" fmla="*/ 185838 w 1973551"/>
                <a:gd name="connsiteY9168" fmla="*/ 1161488 h 2918533"/>
                <a:gd name="connsiteX9169" fmla="*/ 185251 w 1973551"/>
                <a:gd name="connsiteY9169" fmla="*/ 1162336 h 2918533"/>
                <a:gd name="connsiteX9170" fmla="*/ 185251 w 1973551"/>
                <a:gd name="connsiteY9170" fmla="*/ 1163707 h 2918533"/>
                <a:gd name="connsiteX9171" fmla="*/ 184664 w 1973551"/>
                <a:gd name="connsiteY9171" fmla="*/ 1164425 h 2918533"/>
                <a:gd name="connsiteX9172" fmla="*/ 183163 w 1973551"/>
                <a:gd name="connsiteY9172" fmla="*/ 1164229 h 2918533"/>
                <a:gd name="connsiteX9173" fmla="*/ 182054 w 1973551"/>
                <a:gd name="connsiteY9173" fmla="*/ 1165599 h 2918533"/>
                <a:gd name="connsiteX9174" fmla="*/ 181140 w 1973551"/>
                <a:gd name="connsiteY9174" fmla="*/ 1165925 h 2918533"/>
                <a:gd name="connsiteX9175" fmla="*/ 180226 w 1973551"/>
                <a:gd name="connsiteY9175" fmla="*/ 1165730 h 2918533"/>
                <a:gd name="connsiteX9176" fmla="*/ 180618 w 1973551"/>
                <a:gd name="connsiteY9176" fmla="*/ 1166578 h 2918533"/>
                <a:gd name="connsiteX9177" fmla="*/ 180226 w 1973551"/>
                <a:gd name="connsiteY9177" fmla="*/ 1167100 h 2918533"/>
                <a:gd name="connsiteX9178" fmla="*/ 179835 w 1973551"/>
                <a:gd name="connsiteY9178" fmla="*/ 1166904 h 2918533"/>
                <a:gd name="connsiteX9179" fmla="*/ 179639 w 1973551"/>
                <a:gd name="connsiteY9179" fmla="*/ 1167557 h 2918533"/>
                <a:gd name="connsiteX9180" fmla="*/ 178530 w 1973551"/>
                <a:gd name="connsiteY9180" fmla="*/ 1168274 h 2918533"/>
                <a:gd name="connsiteX9181" fmla="*/ 176507 w 1973551"/>
                <a:gd name="connsiteY9181" fmla="*/ 1167948 h 2918533"/>
                <a:gd name="connsiteX9182" fmla="*/ 176116 w 1973551"/>
                <a:gd name="connsiteY9182" fmla="*/ 1168797 h 2918533"/>
                <a:gd name="connsiteX9183" fmla="*/ 173310 w 1973551"/>
                <a:gd name="connsiteY9183" fmla="*/ 1168601 h 2918533"/>
                <a:gd name="connsiteX9184" fmla="*/ 172396 w 1973551"/>
                <a:gd name="connsiteY9184" fmla="*/ 1168927 h 2918533"/>
                <a:gd name="connsiteX9185" fmla="*/ 171809 w 1973551"/>
                <a:gd name="connsiteY9185" fmla="*/ 1168405 h 2918533"/>
                <a:gd name="connsiteX9186" fmla="*/ 170700 w 1973551"/>
                <a:gd name="connsiteY9186" fmla="*/ 1168405 h 2918533"/>
                <a:gd name="connsiteX9187" fmla="*/ 170112 w 1973551"/>
                <a:gd name="connsiteY9187" fmla="*/ 1168927 h 2918533"/>
                <a:gd name="connsiteX9188" fmla="*/ 169199 w 1973551"/>
                <a:gd name="connsiteY9188" fmla="*/ 1168927 h 2918533"/>
                <a:gd name="connsiteX9189" fmla="*/ 169199 w 1973551"/>
                <a:gd name="connsiteY9189" fmla="*/ 1168209 h 2918533"/>
                <a:gd name="connsiteX9190" fmla="*/ 168090 w 1973551"/>
                <a:gd name="connsiteY9190" fmla="*/ 1167883 h 2918533"/>
                <a:gd name="connsiteX9191" fmla="*/ 168090 w 1973551"/>
                <a:gd name="connsiteY9191" fmla="*/ 1165664 h 2918533"/>
                <a:gd name="connsiteX9192" fmla="*/ 167502 w 1973551"/>
                <a:gd name="connsiteY9192" fmla="*/ 1165469 h 2918533"/>
                <a:gd name="connsiteX9193" fmla="*/ 167306 w 1973551"/>
                <a:gd name="connsiteY9193" fmla="*/ 1164620 h 2918533"/>
                <a:gd name="connsiteX9194" fmla="*/ 166589 w 1973551"/>
                <a:gd name="connsiteY9194" fmla="*/ 1164620 h 2918533"/>
                <a:gd name="connsiteX9195" fmla="*/ 165806 w 1973551"/>
                <a:gd name="connsiteY9195" fmla="*/ 1166317 h 2918533"/>
                <a:gd name="connsiteX9196" fmla="*/ 164892 w 1973551"/>
                <a:gd name="connsiteY9196" fmla="*/ 1166513 h 2918533"/>
                <a:gd name="connsiteX9197" fmla="*/ 164370 w 1973551"/>
                <a:gd name="connsiteY9197" fmla="*/ 1167753 h 2918533"/>
                <a:gd name="connsiteX9198" fmla="*/ 163652 w 1973551"/>
                <a:gd name="connsiteY9198" fmla="*/ 1168274 h 2918533"/>
                <a:gd name="connsiteX9199" fmla="*/ 161825 w 1973551"/>
                <a:gd name="connsiteY9199" fmla="*/ 1168274 h 2918533"/>
                <a:gd name="connsiteX9200" fmla="*/ 161238 w 1973551"/>
                <a:gd name="connsiteY9200" fmla="*/ 1167230 h 2918533"/>
                <a:gd name="connsiteX9201" fmla="*/ 158628 w 1973551"/>
                <a:gd name="connsiteY9201" fmla="*/ 1167753 h 2918533"/>
                <a:gd name="connsiteX9202" fmla="*/ 155626 w 1973551"/>
                <a:gd name="connsiteY9202" fmla="*/ 1165664 h 2918533"/>
                <a:gd name="connsiteX9203" fmla="*/ 155039 w 1973551"/>
                <a:gd name="connsiteY9203" fmla="*/ 1166708 h 2918533"/>
                <a:gd name="connsiteX9204" fmla="*/ 154321 w 1973551"/>
                <a:gd name="connsiteY9204" fmla="*/ 1166708 h 2918533"/>
                <a:gd name="connsiteX9205" fmla="*/ 154321 w 1973551"/>
                <a:gd name="connsiteY9205" fmla="*/ 1167557 h 2918533"/>
                <a:gd name="connsiteX9206" fmla="*/ 155039 w 1973551"/>
                <a:gd name="connsiteY9206" fmla="*/ 1168274 h 2918533"/>
                <a:gd name="connsiteX9207" fmla="*/ 151320 w 1973551"/>
                <a:gd name="connsiteY9207" fmla="*/ 1168274 h 2918533"/>
                <a:gd name="connsiteX9208" fmla="*/ 150928 w 1973551"/>
                <a:gd name="connsiteY9208" fmla="*/ 1168601 h 2918533"/>
                <a:gd name="connsiteX9209" fmla="*/ 150732 w 1973551"/>
                <a:gd name="connsiteY9209" fmla="*/ 1169971 h 2918533"/>
                <a:gd name="connsiteX9210" fmla="*/ 150537 w 1973551"/>
                <a:gd name="connsiteY9210" fmla="*/ 1169253 h 2918533"/>
                <a:gd name="connsiteX9211" fmla="*/ 149949 w 1973551"/>
                <a:gd name="connsiteY9211" fmla="*/ 1169057 h 2918533"/>
                <a:gd name="connsiteX9212" fmla="*/ 148840 w 1973551"/>
                <a:gd name="connsiteY9212" fmla="*/ 1169906 h 2918533"/>
                <a:gd name="connsiteX9213" fmla="*/ 147535 w 1973551"/>
                <a:gd name="connsiteY9213" fmla="*/ 1169384 h 2918533"/>
                <a:gd name="connsiteX9214" fmla="*/ 147535 w 1973551"/>
                <a:gd name="connsiteY9214" fmla="*/ 1170428 h 2918533"/>
                <a:gd name="connsiteX9215" fmla="*/ 147144 w 1973551"/>
                <a:gd name="connsiteY9215" fmla="*/ 1170624 h 2918533"/>
                <a:gd name="connsiteX9216" fmla="*/ 139705 w 1973551"/>
                <a:gd name="connsiteY9216" fmla="*/ 1170624 h 2918533"/>
                <a:gd name="connsiteX9217" fmla="*/ 139183 w 1973551"/>
                <a:gd name="connsiteY9217" fmla="*/ 1170102 h 2918533"/>
                <a:gd name="connsiteX9218" fmla="*/ 138465 w 1973551"/>
                <a:gd name="connsiteY9218" fmla="*/ 1170102 h 2918533"/>
                <a:gd name="connsiteX9219" fmla="*/ 138074 w 1973551"/>
                <a:gd name="connsiteY9219" fmla="*/ 1170819 h 2918533"/>
                <a:gd name="connsiteX9220" fmla="*/ 137682 w 1973551"/>
                <a:gd name="connsiteY9220" fmla="*/ 1170819 h 2918533"/>
                <a:gd name="connsiteX9221" fmla="*/ 138987 w 1973551"/>
                <a:gd name="connsiteY9221" fmla="*/ 1172190 h 2918533"/>
                <a:gd name="connsiteX9222" fmla="*/ 139901 w 1973551"/>
                <a:gd name="connsiteY9222" fmla="*/ 1172190 h 2918533"/>
                <a:gd name="connsiteX9223" fmla="*/ 139901 w 1973551"/>
                <a:gd name="connsiteY9223" fmla="*/ 1171341 h 2918533"/>
                <a:gd name="connsiteX9224" fmla="*/ 140488 w 1973551"/>
                <a:gd name="connsiteY9224" fmla="*/ 1171146 h 2918533"/>
                <a:gd name="connsiteX9225" fmla="*/ 141401 w 1973551"/>
                <a:gd name="connsiteY9225" fmla="*/ 1172190 h 2918533"/>
                <a:gd name="connsiteX9226" fmla="*/ 142706 w 1973551"/>
                <a:gd name="connsiteY9226" fmla="*/ 1172190 h 2918533"/>
                <a:gd name="connsiteX9227" fmla="*/ 143098 w 1973551"/>
                <a:gd name="connsiteY9227" fmla="*/ 1172516 h 2918533"/>
                <a:gd name="connsiteX9228" fmla="*/ 145121 w 1973551"/>
                <a:gd name="connsiteY9228" fmla="*/ 1172516 h 2918533"/>
                <a:gd name="connsiteX9229" fmla="*/ 145512 w 1973551"/>
                <a:gd name="connsiteY9229" fmla="*/ 1171994 h 2918533"/>
                <a:gd name="connsiteX9230" fmla="*/ 147209 w 1973551"/>
                <a:gd name="connsiteY9230" fmla="*/ 1171276 h 2918533"/>
                <a:gd name="connsiteX9231" fmla="*/ 148318 w 1973551"/>
                <a:gd name="connsiteY9231" fmla="*/ 1171798 h 2918533"/>
                <a:gd name="connsiteX9232" fmla="*/ 151450 w 1973551"/>
                <a:gd name="connsiteY9232" fmla="*/ 1171798 h 2918533"/>
                <a:gd name="connsiteX9233" fmla="*/ 152364 w 1973551"/>
                <a:gd name="connsiteY9233" fmla="*/ 1171472 h 2918533"/>
                <a:gd name="connsiteX9234" fmla="*/ 152560 w 1973551"/>
                <a:gd name="connsiteY9234" fmla="*/ 1170950 h 2918533"/>
                <a:gd name="connsiteX9235" fmla="*/ 154256 w 1973551"/>
                <a:gd name="connsiteY9235" fmla="*/ 1171276 h 2918533"/>
                <a:gd name="connsiteX9236" fmla="*/ 154974 w 1973551"/>
                <a:gd name="connsiteY9236" fmla="*/ 1170558 h 2918533"/>
                <a:gd name="connsiteX9237" fmla="*/ 156670 w 1973551"/>
                <a:gd name="connsiteY9237" fmla="*/ 1171798 h 2918533"/>
                <a:gd name="connsiteX9238" fmla="*/ 156670 w 1973551"/>
                <a:gd name="connsiteY9238" fmla="*/ 1172124 h 2918533"/>
                <a:gd name="connsiteX9239" fmla="*/ 157388 w 1973551"/>
                <a:gd name="connsiteY9239" fmla="*/ 1172124 h 2918533"/>
                <a:gd name="connsiteX9240" fmla="*/ 157584 w 1973551"/>
                <a:gd name="connsiteY9240" fmla="*/ 1171798 h 2918533"/>
                <a:gd name="connsiteX9241" fmla="*/ 159280 w 1973551"/>
                <a:gd name="connsiteY9241" fmla="*/ 1171994 h 2918533"/>
                <a:gd name="connsiteX9242" fmla="*/ 159476 w 1973551"/>
                <a:gd name="connsiteY9242" fmla="*/ 1171472 h 2918533"/>
                <a:gd name="connsiteX9243" fmla="*/ 160194 w 1973551"/>
                <a:gd name="connsiteY9243" fmla="*/ 1171276 h 2918533"/>
                <a:gd name="connsiteX9244" fmla="*/ 161891 w 1973551"/>
                <a:gd name="connsiteY9244" fmla="*/ 1171798 h 2918533"/>
                <a:gd name="connsiteX9245" fmla="*/ 163000 w 1973551"/>
                <a:gd name="connsiteY9245" fmla="*/ 1171472 h 2918533"/>
                <a:gd name="connsiteX9246" fmla="*/ 163913 w 1973551"/>
                <a:gd name="connsiteY9246" fmla="*/ 1172190 h 2918533"/>
                <a:gd name="connsiteX9247" fmla="*/ 163913 w 1973551"/>
                <a:gd name="connsiteY9247" fmla="*/ 1172712 h 2918533"/>
                <a:gd name="connsiteX9248" fmla="*/ 164631 w 1973551"/>
                <a:gd name="connsiteY9248" fmla="*/ 1172516 h 2918533"/>
                <a:gd name="connsiteX9249" fmla="*/ 165218 w 1973551"/>
                <a:gd name="connsiteY9249" fmla="*/ 1173038 h 2918533"/>
                <a:gd name="connsiteX9250" fmla="*/ 165218 w 1973551"/>
                <a:gd name="connsiteY9250" fmla="*/ 1173560 h 2918533"/>
                <a:gd name="connsiteX9251" fmla="*/ 167437 w 1973551"/>
                <a:gd name="connsiteY9251" fmla="*/ 1173756 h 2918533"/>
                <a:gd name="connsiteX9252" fmla="*/ 167829 w 1973551"/>
                <a:gd name="connsiteY9252" fmla="*/ 1174474 h 2918533"/>
                <a:gd name="connsiteX9253" fmla="*/ 168416 w 1973551"/>
                <a:gd name="connsiteY9253" fmla="*/ 1174474 h 2918533"/>
                <a:gd name="connsiteX9254" fmla="*/ 169003 w 1973551"/>
                <a:gd name="connsiteY9254" fmla="*/ 1173951 h 2918533"/>
                <a:gd name="connsiteX9255" fmla="*/ 169003 w 1973551"/>
                <a:gd name="connsiteY9255" fmla="*/ 1173429 h 2918533"/>
                <a:gd name="connsiteX9256" fmla="*/ 168807 w 1973551"/>
                <a:gd name="connsiteY9256" fmla="*/ 1172581 h 2918533"/>
                <a:gd name="connsiteX9257" fmla="*/ 167894 w 1973551"/>
                <a:gd name="connsiteY9257" fmla="*/ 1171863 h 2918533"/>
                <a:gd name="connsiteX9258" fmla="*/ 167894 w 1973551"/>
                <a:gd name="connsiteY9258" fmla="*/ 1170493 h 2918533"/>
                <a:gd name="connsiteX9259" fmla="*/ 168612 w 1973551"/>
                <a:gd name="connsiteY9259" fmla="*/ 1169645 h 2918533"/>
                <a:gd name="connsiteX9260" fmla="*/ 169917 w 1973551"/>
                <a:gd name="connsiteY9260" fmla="*/ 1170167 h 2918533"/>
                <a:gd name="connsiteX9261" fmla="*/ 169721 w 1973551"/>
                <a:gd name="connsiteY9261" fmla="*/ 1169645 h 2918533"/>
                <a:gd name="connsiteX9262" fmla="*/ 170830 w 1973551"/>
                <a:gd name="connsiteY9262" fmla="*/ 1169123 h 2918533"/>
                <a:gd name="connsiteX9263" fmla="*/ 171744 w 1973551"/>
                <a:gd name="connsiteY9263" fmla="*/ 1169645 h 2918533"/>
                <a:gd name="connsiteX9264" fmla="*/ 175659 w 1973551"/>
                <a:gd name="connsiteY9264" fmla="*/ 1169449 h 2918533"/>
                <a:gd name="connsiteX9265" fmla="*/ 175659 w 1973551"/>
                <a:gd name="connsiteY9265" fmla="*/ 1169971 h 2918533"/>
                <a:gd name="connsiteX9266" fmla="*/ 176050 w 1973551"/>
                <a:gd name="connsiteY9266" fmla="*/ 1170167 h 2918533"/>
                <a:gd name="connsiteX9267" fmla="*/ 177551 w 1973551"/>
                <a:gd name="connsiteY9267" fmla="*/ 1169971 h 2918533"/>
                <a:gd name="connsiteX9268" fmla="*/ 179052 w 1973551"/>
                <a:gd name="connsiteY9268" fmla="*/ 1170493 h 2918533"/>
                <a:gd name="connsiteX9269" fmla="*/ 179248 w 1973551"/>
                <a:gd name="connsiteY9269" fmla="*/ 1172059 h 2918533"/>
                <a:gd name="connsiteX9270" fmla="*/ 178660 w 1973551"/>
                <a:gd name="connsiteY9270" fmla="*/ 1172581 h 2918533"/>
                <a:gd name="connsiteX9271" fmla="*/ 179770 w 1973551"/>
                <a:gd name="connsiteY9271" fmla="*/ 1175191 h 2918533"/>
                <a:gd name="connsiteX9272" fmla="*/ 178660 w 1973551"/>
                <a:gd name="connsiteY9272" fmla="*/ 1175518 h 2918533"/>
                <a:gd name="connsiteX9273" fmla="*/ 178465 w 1973551"/>
                <a:gd name="connsiteY9273" fmla="*/ 1177214 h 2918533"/>
                <a:gd name="connsiteX9274" fmla="*/ 177747 w 1973551"/>
                <a:gd name="connsiteY9274" fmla="*/ 1177736 h 2918533"/>
                <a:gd name="connsiteX9275" fmla="*/ 177747 w 1973551"/>
                <a:gd name="connsiteY9275" fmla="*/ 1179302 h 2918533"/>
                <a:gd name="connsiteX9276" fmla="*/ 179443 w 1973551"/>
                <a:gd name="connsiteY9276" fmla="*/ 1179498 h 2918533"/>
                <a:gd name="connsiteX9277" fmla="*/ 179052 w 1973551"/>
                <a:gd name="connsiteY9277" fmla="*/ 1180346 h 2918533"/>
                <a:gd name="connsiteX9278" fmla="*/ 180161 w 1973551"/>
                <a:gd name="connsiteY9278" fmla="*/ 1180542 h 2918533"/>
                <a:gd name="connsiteX9279" fmla="*/ 180161 w 1973551"/>
                <a:gd name="connsiteY9279" fmla="*/ 1181260 h 2918533"/>
                <a:gd name="connsiteX9280" fmla="*/ 179443 w 1973551"/>
                <a:gd name="connsiteY9280" fmla="*/ 1182304 h 2918533"/>
                <a:gd name="connsiteX9281" fmla="*/ 179639 w 1973551"/>
                <a:gd name="connsiteY9281" fmla="*/ 1183543 h 2918533"/>
                <a:gd name="connsiteX9282" fmla="*/ 178921 w 1973551"/>
                <a:gd name="connsiteY9282" fmla="*/ 1183739 h 2918533"/>
                <a:gd name="connsiteX9283" fmla="*/ 178921 w 1973551"/>
                <a:gd name="connsiteY9283" fmla="*/ 1184783 h 2918533"/>
                <a:gd name="connsiteX9284" fmla="*/ 178334 w 1973551"/>
                <a:gd name="connsiteY9284" fmla="*/ 1184588 h 2918533"/>
                <a:gd name="connsiteX9285" fmla="*/ 178334 w 1973551"/>
                <a:gd name="connsiteY9285" fmla="*/ 1184914 h 2918533"/>
                <a:gd name="connsiteX9286" fmla="*/ 177812 w 1973551"/>
                <a:gd name="connsiteY9286" fmla="*/ 1185110 h 2918533"/>
                <a:gd name="connsiteX9287" fmla="*/ 177812 w 1973551"/>
                <a:gd name="connsiteY9287" fmla="*/ 1186349 h 2918533"/>
                <a:gd name="connsiteX9288" fmla="*/ 178204 w 1973551"/>
                <a:gd name="connsiteY9288" fmla="*/ 1186545 h 2918533"/>
                <a:gd name="connsiteX9289" fmla="*/ 177812 w 1973551"/>
                <a:gd name="connsiteY9289" fmla="*/ 1187263 h 2918533"/>
                <a:gd name="connsiteX9290" fmla="*/ 178204 w 1973551"/>
                <a:gd name="connsiteY9290" fmla="*/ 1188307 h 2918533"/>
                <a:gd name="connsiteX9291" fmla="*/ 177616 w 1973551"/>
                <a:gd name="connsiteY9291" fmla="*/ 1188503 h 2918533"/>
                <a:gd name="connsiteX9292" fmla="*/ 177616 w 1973551"/>
                <a:gd name="connsiteY9292" fmla="*/ 1188829 h 2918533"/>
                <a:gd name="connsiteX9293" fmla="*/ 175594 w 1973551"/>
                <a:gd name="connsiteY9293" fmla="*/ 1188829 h 2918533"/>
                <a:gd name="connsiteX9294" fmla="*/ 175202 w 1973551"/>
                <a:gd name="connsiteY9294" fmla="*/ 1189155 h 2918533"/>
                <a:gd name="connsiteX9295" fmla="*/ 175789 w 1973551"/>
                <a:gd name="connsiteY9295" fmla="*/ 1190395 h 2918533"/>
                <a:gd name="connsiteX9296" fmla="*/ 175789 w 1973551"/>
                <a:gd name="connsiteY9296" fmla="*/ 1191765 h 2918533"/>
                <a:gd name="connsiteX9297" fmla="*/ 174680 w 1973551"/>
                <a:gd name="connsiteY9297" fmla="*/ 1191765 h 2918533"/>
                <a:gd name="connsiteX9298" fmla="*/ 174289 w 1973551"/>
                <a:gd name="connsiteY9298" fmla="*/ 1192809 h 2918533"/>
                <a:gd name="connsiteX9299" fmla="*/ 175006 w 1973551"/>
                <a:gd name="connsiteY9299" fmla="*/ 1194049 h 2918533"/>
                <a:gd name="connsiteX9300" fmla="*/ 174419 w 1973551"/>
                <a:gd name="connsiteY9300" fmla="*/ 1195615 h 2918533"/>
                <a:gd name="connsiteX9301" fmla="*/ 175137 w 1973551"/>
                <a:gd name="connsiteY9301" fmla="*/ 1195942 h 2918533"/>
                <a:gd name="connsiteX9302" fmla="*/ 175333 w 1973551"/>
                <a:gd name="connsiteY9302" fmla="*/ 1196659 h 2918533"/>
                <a:gd name="connsiteX9303" fmla="*/ 174419 w 1973551"/>
                <a:gd name="connsiteY9303" fmla="*/ 1197507 h 2918533"/>
                <a:gd name="connsiteX9304" fmla="*/ 174419 w 1973551"/>
                <a:gd name="connsiteY9304" fmla="*/ 1198552 h 2918533"/>
                <a:gd name="connsiteX9305" fmla="*/ 173832 w 1973551"/>
                <a:gd name="connsiteY9305" fmla="*/ 1198552 h 2918533"/>
                <a:gd name="connsiteX9306" fmla="*/ 173440 w 1973551"/>
                <a:gd name="connsiteY9306" fmla="*/ 1197834 h 2918533"/>
                <a:gd name="connsiteX9307" fmla="*/ 172135 w 1973551"/>
                <a:gd name="connsiteY9307" fmla="*/ 1197638 h 2918533"/>
                <a:gd name="connsiteX9308" fmla="*/ 171417 w 1973551"/>
                <a:gd name="connsiteY9308" fmla="*/ 1197964 h 2918533"/>
                <a:gd name="connsiteX9309" fmla="*/ 171026 w 1973551"/>
                <a:gd name="connsiteY9309" fmla="*/ 1198813 h 2918533"/>
                <a:gd name="connsiteX9310" fmla="*/ 170504 w 1973551"/>
                <a:gd name="connsiteY9310" fmla="*/ 1198095 h 2918533"/>
                <a:gd name="connsiteX9311" fmla="*/ 169786 w 1973551"/>
                <a:gd name="connsiteY9311" fmla="*/ 1198095 h 2918533"/>
                <a:gd name="connsiteX9312" fmla="*/ 169395 w 1973551"/>
                <a:gd name="connsiteY9312" fmla="*/ 1198943 h 2918533"/>
                <a:gd name="connsiteX9313" fmla="*/ 168807 w 1973551"/>
                <a:gd name="connsiteY9313" fmla="*/ 1199139 h 2918533"/>
                <a:gd name="connsiteX9314" fmla="*/ 166197 w 1973551"/>
                <a:gd name="connsiteY9314" fmla="*/ 1198421 h 2918533"/>
                <a:gd name="connsiteX9315" fmla="*/ 164501 w 1973551"/>
                <a:gd name="connsiteY9315" fmla="*/ 1199269 h 2918533"/>
                <a:gd name="connsiteX9316" fmla="*/ 164109 w 1973551"/>
                <a:gd name="connsiteY9316" fmla="*/ 1198747 h 2918533"/>
                <a:gd name="connsiteX9317" fmla="*/ 163522 w 1973551"/>
                <a:gd name="connsiteY9317" fmla="*/ 1198747 h 2918533"/>
                <a:gd name="connsiteX9318" fmla="*/ 163522 w 1973551"/>
                <a:gd name="connsiteY9318" fmla="*/ 1198029 h 2918533"/>
                <a:gd name="connsiteX9319" fmla="*/ 163130 w 1973551"/>
                <a:gd name="connsiteY9319" fmla="*/ 1197834 h 2918533"/>
                <a:gd name="connsiteX9320" fmla="*/ 160716 w 1973551"/>
                <a:gd name="connsiteY9320" fmla="*/ 1197638 h 2918533"/>
                <a:gd name="connsiteX9321" fmla="*/ 160716 w 1973551"/>
                <a:gd name="connsiteY9321" fmla="*/ 1197964 h 2918533"/>
                <a:gd name="connsiteX9322" fmla="*/ 159998 w 1973551"/>
                <a:gd name="connsiteY9322" fmla="*/ 1197964 h 2918533"/>
                <a:gd name="connsiteX9323" fmla="*/ 159607 w 1973551"/>
                <a:gd name="connsiteY9323" fmla="*/ 1197442 h 2918533"/>
                <a:gd name="connsiteX9324" fmla="*/ 158106 w 1973551"/>
                <a:gd name="connsiteY9324" fmla="*/ 1196920 h 2918533"/>
                <a:gd name="connsiteX9325" fmla="*/ 157714 w 1973551"/>
                <a:gd name="connsiteY9325" fmla="*/ 1197964 h 2918533"/>
                <a:gd name="connsiteX9326" fmla="*/ 157127 w 1973551"/>
                <a:gd name="connsiteY9326" fmla="*/ 1198290 h 2918533"/>
                <a:gd name="connsiteX9327" fmla="*/ 157845 w 1973551"/>
                <a:gd name="connsiteY9327" fmla="*/ 1199139 h 2918533"/>
                <a:gd name="connsiteX9328" fmla="*/ 156344 w 1973551"/>
                <a:gd name="connsiteY9328" fmla="*/ 1199465 h 2918533"/>
                <a:gd name="connsiteX9329" fmla="*/ 156344 w 1973551"/>
                <a:gd name="connsiteY9329" fmla="*/ 1199791 h 2918533"/>
                <a:gd name="connsiteX9330" fmla="*/ 157453 w 1973551"/>
                <a:gd name="connsiteY9330" fmla="*/ 1199791 h 2918533"/>
                <a:gd name="connsiteX9331" fmla="*/ 157845 w 1973551"/>
                <a:gd name="connsiteY9331" fmla="*/ 1200118 h 2918533"/>
                <a:gd name="connsiteX9332" fmla="*/ 157649 w 1973551"/>
                <a:gd name="connsiteY9332" fmla="*/ 1200640 h 2918533"/>
                <a:gd name="connsiteX9333" fmla="*/ 156148 w 1973551"/>
                <a:gd name="connsiteY9333" fmla="*/ 1200313 h 2918533"/>
                <a:gd name="connsiteX9334" fmla="*/ 154843 w 1973551"/>
                <a:gd name="connsiteY9334" fmla="*/ 1198943 h 2918533"/>
                <a:gd name="connsiteX9335" fmla="*/ 153147 w 1973551"/>
                <a:gd name="connsiteY9335" fmla="*/ 1199139 h 2918533"/>
                <a:gd name="connsiteX9336" fmla="*/ 152755 w 1973551"/>
                <a:gd name="connsiteY9336" fmla="*/ 1199465 h 2918533"/>
                <a:gd name="connsiteX9337" fmla="*/ 150732 w 1973551"/>
                <a:gd name="connsiteY9337" fmla="*/ 1198747 h 2918533"/>
                <a:gd name="connsiteX9338" fmla="*/ 150341 w 1973551"/>
                <a:gd name="connsiteY9338" fmla="*/ 1199269 h 2918533"/>
                <a:gd name="connsiteX9339" fmla="*/ 149754 w 1973551"/>
                <a:gd name="connsiteY9339" fmla="*/ 1199269 h 2918533"/>
                <a:gd name="connsiteX9340" fmla="*/ 148644 w 1973551"/>
                <a:gd name="connsiteY9340" fmla="*/ 1198421 h 2918533"/>
                <a:gd name="connsiteX9341" fmla="*/ 147339 w 1973551"/>
                <a:gd name="connsiteY9341" fmla="*/ 1198943 h 2918533"/>
                <a:gd name="connsiteX9342" fmla="*/ 146752 w 1973551"/>
                <a:gd name="connsiteY9342" fmla="*/ 1199661 h 2918533"/>
                <a:gd name="connsiteX9343" fmla="*/ 142315 w 1973551"/>
                <a:gd name="connsiteY9343" fmla="*/ 1199661 h 2918533"/>
                <a:gd name="connsiteX9344" fmla="*/ 141923 w 1973551"/>
                <a:gd name="connsiteY9344" fmla="*/ 1199987 h 2918533"/>
                <a:gd name="connsiteX9345" fmla="*/ 140031 w 1973551"/>
                <a:gd name="connsiteY9345" fmla="*/ 1199791 h 2918533"/>
                <a:gd name="connsiteX9346" fmla="*/ 138922 w 1973551"/>
                <a:gd name="connsiteY9346" fmla="*/ 1199073 h 2918533"/>
                <a:gd name="connsiteX9347" fmla="*/ 136312 w 1973551"/>
                <a:gd name="connsiteY9347" fmla="*/ 1198552 h 2918533"/>
                <a:gd name="connsiteX9348" fmla="*/ 136116 w 1973551"/>
                <a:gd name="connsiteY9348" fmla="*/ 1197703 h 2918533"/>
                <a:gd name="connsiteX9349" fmla="*/ 135007 w 1973551"/>
                <a:gd name="connsiteY9349" fmla="*/ 1197377 h 2918533"/>
                <a:gd name="connsiteX9350" fmla="*/ 134419 w 1973551"/>
                <a:gd name="connsiteY9350" fmla="*/ 1196137 h 2918533"/>
                <a:gd name="connsiteX9351" fmla="*/ 133310 w 1973551"/>
                <a:gd name="connsiteY9351" fmla="*/ 1196985 h 2918533"/>
                <a:gd name="connsiteX9352" fmla="*/ 129982 w 1973551"/>
                <a:gd name="connsiteY9352" fmla="*/ 1196463 h 2918533"/>
                <a:gd name="connsiteX9353" fmla="*/ 129591 w 1973551"/>
                <a:gd name="connsiteY9353" fmla="*/ 1195419 h 2918533"/>
                <a:gd name="connsiteX9354" fmla="*/ 130700 w 1973551"/>
                <a:gd name="connsiteY9354" fmla="*/ 1195224 h 2918533"/>
                <a:gd name="connsiteX9355" fmla="*/ 130896 w 1973551"/>
                <a:gd name="connsiteY9355" fmla="*/ 1194702 h 2918533"/>
                <a:gd name="connsiteX9356" fmla="*/ 129395 w 1973551"/>
                <a:gd name="connsiteY9356" fmla="*/ 1194506 h 2918533"/>
                <a:gd name="connsiteX9357" fmla="*/ 128677 w 1973551"/>
                <a:gd name="connsiteY9357" fmla="*/ 1195746 h 2918533"/>
                <a:gd name="connsiteX9358" fmla="*/ 127764 w 1973551"/>
                <a:gd name="connsiteY9358" fmla="*/ 1195746 h 2918533"/>
                <a:gd name="connsiteX9359" fmla="*/ 126850 w 1973551"/>
                <a:gd name="connsiteY9359" fmla="*/ 1196594 h 2918533"/>
                <a:gd name="connsiteX9360" fmla="*/ 124240 w 1973551"/>
                <a:gd name="connsiteY9360" fmla="*/ 1195876 h 2918533"/>
                <a:gd name="connsiteX9361" fmla="*/ 124044 w 1973551"/>
                <a:gd name="connsiteY9361" fmla="*/ 1196594 h 2918533"/>
                <a:gd name="connsiteX9362" fmla="*/ 124632 w 1973551"/>
                <a:gd name="connsiteY9362" fmla="*/ 1197638 h 2918533"/>
                <a:gd name="connsiteX9363" fmla="*/ 123914 w 1973551"/>
                <a:gd name="connsiteY9363" fmla="*/ 1197638 h 2918533"/>
                <a:gd name="connsiteX9364" fmla="*/ 123718 w 1973551"/>
                <a:gd name="connsiteY9364" fmla="*/ 1197116 h 2918533"/>
                <a:gd name="connsiteX9365" fmla="*/ 123131 w 1973551"/>
                <a:gd name="connsiteY9365" fmla="*/ 1197116 h 2918533"/>
                <a:gd name="connsiteX9366" fmla="*/ 122739 w 1973551"/>
                <a:gd name="connsiteY9366" fmla="*/ 1197442 h 2918533"/>
                <a:gd name="connsiteX9367" fmla="*/ 123131 w 1973551"/>
                <a:gd name="connsiteY9367" fmla="*/ 1198290 h 2918533"/>
                <a:gd name="connsiteX9368" fmla="*/ 122217 w 1973551"/>
                <a:gd name="connsiteY9368" fmla="*/ 1198617 h 2918533"/>
                <a:gd name="connsiteX9369" fmla="*/ 121826 w 1973551"/>
                <a:gd name="connsiteY9369" fmla="*/ 1199465 h 2918533"/>
                <a:gd name="connsiteX9370" fmla="*/ 120716 w 1973551"/>
                <a:gd name="connsiteY9370" fmla="*/ 1199269 h 2918533"/>
                <a:gd name="connsiteX9371" fmla="*/ 120129 w 1973551"/>
                <a:gd name="connsiteY9371" fmla="*/ 1198552 h 2918533"/>
                <a:gd name="connsiteX9372" fmla="*/ 119411 w 1973551"/>
                <a:gd name="connsiteY9372" fmla="*/ 1198878 h 2918533"/>
                <a:gd name="connsiteX9373" fmla="*/ 119607 w 1973551"/>
                <a:gd name="connsiteY9373" fmla="*/ 1199204 h 2918533"/>
                <a:gd name="connsiteX9374" fmla="*/ 119020 w 1973551"/>
                <a:gd name="connsiteY9374" fmla="*/ 1199204 h 2918533"/>
                <a:gd name="connsiteX9375" fmla="*/ 118824 w 1973551"/>
                <a:gd name="connsiteY9375" fmla="*/ 1198682 h 2918533"/>
                <a:gd name="connsiteX9376" fmla="*/ 117323 w 1973551"/>
                <a:gd name="connsiteY9376" fmla="*/ 1198682 h 2918533"/>
                <a:gd name="connsiteX9377" fmla="*/ 116606 w 1973551"/>
                <a:gd name="connsiteY9377" fmla="*/ 1197964 h 2918533"/>
                <a:gd name="connsiteX9378" fmla="*/ 115692 w 1973551"/>
                <a:gd name="connsiteY9378" fmla="*/ 1198160 h 2918533"/>
                <a:gd name="connsiteX9379" fmla="*/ 114583 w 1973551"/>
                <a:gd name="connsiteY9379" fmla="*/ 1196463 h 2918533"/>
                <a:gd name="connsiteX9380" fmla="*/ 113669 w 1973551"/>
                <a:gd name="connsiteY9380" fmla="*/ 1196268 h 2918533"/>
                <a:gd name="connsiteX9381" fmla="*/ 113473 w 1973551"/>
                <a:gd name="connsiteY9381" fmla="*/ 1195224 h 2918533"/>
                <a:gd name="connsiteX9382" fmla="*/ 112756 w 1973551"/>
                <a:gd name="connsiteY9382" fmla="*/ 1195224 h 2918533"/>
                <a:gd name="connsiteX9383" fmla="*/ 112168 w 1973551"/>
                <a:gd name="connsiteY9383" fmla="*/ 1193658 h 2918533"/>
                <a:gd name="connsiteX9384" fmla="*/ 112168 w 1973551"/>
                <a:gd name="connsiteY9384" fmla="*/ 1190721 h 2918533"/>
                <a:gd name="connsiteX9385" fmla="*/ 113082 w 1973551"/>
                <a:gd name="connsiteY9385" fmla="*/ 1190525 h 2918533"/>
                <a:gd name="connsiteX9386" fmla="*/ 113473 w 1973551"/>
                <a:gd name="connsiteY9386" fmla="*/ 1191374 h 2918533"/>
                <a:gd name="connsiteX9387" fmla="*/ 114583 w 1973551"/>
                <a:gd name="connsiteY9387" fmla="*/ 1191374 h 2918533"/>
                <a:gd name="connsiteX9388" fmla="*/ 114583 w 1973551"/>
                <a:gd name="connsiteY9388" fmla="*/ 1190525 h 2918533"/>
                <a:gd name="connsiteX9389" fmla="*/ 113995 w 1973551"/>
                <a:gd name="connsiteY9389" fmla="*/ 1190525 h 2918533"/>
                <a:gd name="connsiteX9390" fmla="*/ 113995 w 1973551"/>
                <a:gd name="connsiteY9390" fmla="*/ 1190004 h 2918533"/>
                <a:gd name="connsiteX9391" fmla="*/ 113408 w 1973551"/>
                <a:gd name="connsiteY9391" fmla="*/ 1189677 h 2918533"/>
                <a:gd name="connsiteX9392" fmla="*/ 113408 w 1973551"/>
                <a:gd name="connsiteY9392" fmla="*/ 1188633 h 2918533"/>
                <a:gd name="connsiteX9393" fmla="*/ 114322 w 1973551"/>
                <a:gd name="connsiteY9393" fmla="*/ 1188633 h 2918533"/>
                <a:gd name="connsiteX9394" fmla="*/ 114322 w 1973551"/>
                <a:gd name="connsiteY9394" fmla="*/ 1188111 h 2918533"/>
                <a:gd name="connsiteX9395" fmla="*/ 114713 w 1973551"/>
                <a:gd name="connsiteY9395" fmla="*/ 1187915 h 2918533"/>
                <a:gd name="connsiteX9396" fmla="*/ 114518 w 1973551"/>
                <a:gd name="connsiteY9396" fmla="*/ 1187067 h 2918533"/>
                <a:gd name="connsiteX9397" fmla="*/ 115235 w 1973551"/>
                <a:gd name="connsiteY9397" fmla="*/ 1186741 h 2918533"/>
                <a:gd name="connsiteX9398" fmla="*/ 114648 w 1973551"/>
                <a:gd name="connsiteY9398" fmla="*/ 1185370 h 2918533"/>
                <a:gd name="connsiteX9399" fmla="*/ 113343 w 1973551"/>
                <a:gd name="connsiteY9399" fmla="*/ 1185044 h 2918533"/>
                <a:gd name="connsiteX9400" fmla="*/ 112951 w 1973551"/>
                <a:gd name="connsiteY9400" fmla="*/ 1184000 h 2918533"/>
                <a:gd name="connsiteX9401" fmla="*/ 114452 w 1973551"/>
                <a:gd name="connsiteY9401" fmla="*/ 1183805 h 2918533"/>
                <a:gd name="connsiteX9402" fmla="*/ 114648 w 1973551"/>
                <a:gd name="connsiteY9402" fmla="*/ 1183478 h 2918533"/>
                <a:gd name="connsiteX9403" fmla="*/ 113735 w 1973551"/>
                <a:gd name="connsiteY9403" fmla="*/ 1182239 h 2918533"/>
                <a:gd name="connsiteX9404" fmla="*/ 112625 w 1973551"/>
                <a:gd name="connsiteY9404" fmla="*/ 1182239 h 2918533"/>
                <a:gd name="connsiteX9405" fmla="*/ 112430 w 1973551"/>
                <a:gd name="connsiteY9405" fmla="*/ 1182760 h 2918533"/>
                <a:gd name="connsiteX9406" fmla="*/ 111320 w 1973551"/>
                <a:gd name="connsiteY9406" fmla="*/ 1182434 h 2918533"/>
                <a:gd name="connsiteX9407" fmla="*/ 110211 w 1973551"/>
                <a:gd name="connsiteY9407" fmla="*/ 1181194 h 2918533"/>
                <a:gd name="connsiteX9408" fmla="*/ 110211 w 1973551"/>
                <a:gd name="connsiteY9408" fmla="*/ 1180477 h 2918533"/>
                <a:gd name="connsiteX9409" fmla="*/ 109624 w 1973551"/>
                <a:gd name="connsiteY9409" fmla="*/ 1180281 h 2918533"/>
                <a:gd name="connsiteX9410" fmla="*/ 109624 w 1973551"/>
                <a:gd name="connsiteY9410" fmla="*/ 1179759 h 2918533"/>
                <a:gd name="connsiteX9411" fmla="*/ 108906 w 1973551"/>
                <a:gd name="connsiteY9411" fmla="*/ 1179563 h 2918533"/>
                <a:gd name="connsiteX9412" fmla="*/ 108906 w 1973551"/>
                <a:gd name="connsiteY9412" fmla="*/ 1178845 h 2918533"/>
                <a:gd name="connsiteX9413" fmla="*/ 108319 w 1973551"/>
                <a:gd name="connsiteY9413" fmla="*/ 1178323 h 2918533"/>
                <a:gd name="connsiteX9414" fmla="*/ 108319 w 1973551"/>
                <a:gd name="connsiteY9414" fmla="*/ 1177606 h 2918533"/>
                <a:gd name="connsiteX9415" fmla="*/ 107601 w 1973551"/>
                <a:gd name="connsiteY9415" fmla="*/ 1176366 h 2918533"/>
                <a:gd name="connsiteX9416" fmla="*/ 107014 w 1973551"/>
                <a:gd name="connsiteY9416" fmla="*/ 1175844 h 2918533"/>
                <a:gd name="connsiteX9417" fmla="*/ 106296 w 1973551"/>
                <a:gd name="connsiteY9417" fmla="*/ 1175844 h 2918533"/>
                <a:gd name="connsiteX9418" fmla="*/ 105382 w 1973551"/>
                <a:gd name="connsiteY9418" fmla="*/ 1174474 h 2918533"/>
                <a:gd name="connsiteX9419" fmla="*/ 104469 w 1973551"/>
                <a:gd name="connsiteY9419" fmla="*/ 1173951 h 2918533"/>
                <a:gd name="connsiteX9420" fmla="*/ 104273 w 1973551"/>
                <a:gd name="connsiteY9420" fmla="*/ 1172059 h 2918533"/>
                <a:gd name="connsiteX9421" fmla="*/ 105187 w 1973551"/>
                <a:gd name="connsiteY9421" fmla="*/ 1171341 h 2918533"/>
                <a:gd name="connsiteX9422" fmla="*/ 104599 w 1973551"/>
                <a:gd name="connsiteY9422" fmla="*/ 1170493 h 2918533"/>
                <a:gd name="connsiteX9423" fmla="*/ 106296 w 1973551"/>
                <a:gd name="connsiteY9423" fmla="*/ 1170689 h 2918533"/>
                <a:gd name="connsiteX9424" fmla="*/ 106296 w 1973551"/>
                <a:gd name="connsiteY9424" fmla="*/ 1171407 h 2918533"/>
                <a:gd name="connsiteX9425" fmla="*/ 106687 w 1973551"/>
                <a:gd name="connsiteY9425" fmla="*/ 1171602 h 2918533"/>
                <a:gd name="connsiteX9426" fmla="*/ 106883 w 1973551"/>
                <a:gd name="connsiteY9426" fmla="*/ 1170885 h 2918533"/>
                <a:gd name="connsiteX9427" fmla="*/ 107601 w 1973551"/>
                <a:gd name="connsiteY9427" fmla="*/ 1170558 h 2918533"/>
                <a:gd name="connsiteX9428" fmla="*/ 107405 w 1973551"/>
                <a:gd name="connsiteY9428" fmla="*/ 1170232 h 2918533"/>
                <a:gd name="connsiteX9429" fmla="*/ 106687 w 1973551"/>
                <a:gd name="connsiteY9429" fmla="*/ 1170558 h 2918533"/>
                <a:gd name="connsiteX9430" fmla="*/ 105970 w 1973551"/>
                <a:gd name="connsiteY9430" fmla="*/ 1170036 h 2918533"/>
                <a:gd name="connsiteX9431" fmla="*/ 103751 w 1973551"/>
                <a:gd name="connsiteY9431" fmla="*/ 1170232 h 2918533"/>
                <a:gd name="connsiteX9432" fmla="*/ 102446 w 1973551"/>
                <a:gd name="connsiteY9432" fmla="*/ 1169906 h 2918533"/>
                <a:gd name="connsiteX9433" fmla="*/ 100945 w 1973551"/>
                <a:gd name="connsiteY9433" fmla="*/ 1168666 h 2918533"/>
                <a:gd name="connsiteX9434" fmla="*/ 100945 w 1973551"/>
                <a:gd name="connsiteY9434" fmla="*/ 1168144 h 2918533"/>
                <a:gd name="connsiteX9435" fmla="*/ 100554 w 1973551"/>
                <a:gd name="connsiteY9435" fmla="*/ 1168144 h 2918533"/>
                <a:gd name="connsiteX9436" fmla="*/ 100162 w 1973551"/>
                <a:gd name="connsiteY9436" fmla="*/ 1167426 h 2918533"/>
                <a:gd name="connsiteX9437" fmla="*/ 98335 w 1973551"/>
                <a:gd name="connsiteY9437" fmla="*/ 1167426 h 2918533"/>
                <a:gd name="connsiteX9438" fmla="*/ 97030 w 1973551"/>
                <a:gd name="connsiteY9438" fmla="*/ 1166382 h 2918533"/>
                <a:gd name="connsiteX9439" fmla="*/ 97030 w 1973551"/>
                <a:gd name="connsiteY9439" fmla="*/ 1165860 h 2918533"/>
                <a:gd name="connsiteX9440" fmla="*/ 95921 w 1973551"/>
                <a:gd name="connsiteY9440" fmla="*/ 1165664 h 2918533"/>
                <a:gd name="connsiteX9441" fmla="*/ 94811 w 1973551"/>
                <a:gd name="connsiteY9441" fmla="*/ 1164294 h 2918533"/>
                <a:gd name="connsiteX9442" fmla="*/ 92006 w 1973551"/>
                <a:gd name="connsiteY9442" fmla="*/ 1164294 h 2918533"/>
                <a:gd name="connsiteX9443" fmla="*/ 91092 w 1973551"/>
                <a:gd name="connsiteY9443" fmla="*/ 1162924 h 2918533"/>
                <a:gd name="connsiteX9444" fmla="*/ 89787 w 1973551"/>
                <a:gd name="connsiteY9444" fmla="*/ 1162728 h 2918533"/>
                <a:gd name="connsiteX9445" fmla="*/ 85350 w 1973551"/>
                <a:gd name="connsiteY9445" fmla="*/ 1158030 h 2918533"/>
                <a:gd name="connsiteX9446" fmla="*/ 83327 w 1973551"/>
                <a:gd name="connsiteY9446" fmla="*/ 1154898 h 2918533"/>
                <a:gd name="connsiteX9447" fmla="*/ 83523 w 1973551"/>
                <a:gd name="connsiteY9447" fmla="*/ 1153854 h 2918533"/>
                <a:gd name="connsiteX9448" fmla="*/ 82609 w 1973551"/>
                <a:gd name="connsiteY9448" fmla="*/ 1153332 h 2918533"/>
                <a:gd name="connsiteX9449" fmla="*/ 82609 w 1973551"/>
                <a:gd name="connsiteY9449" fmla="*/ 1153005 h 2918533"/>
                <a:gd name="connsiteX9450" fmla="*/ 80782 w 1973551"/>
                <a:gd name="connsiteY9450" fmla="*/ 1152810 h 2918533"/>
                <a:gd name="connsiteX9451" fmla="*/ 80391 w 1973551"/>
                <a:gd name="connsiteY9451" fmla="*/ 1152484 h 2918533"/>
                <a:gd name="connsiteX9452" fmla="*/ 80391 w 1973551"/>
                <a:gd name="connsiteY9452" fmla="*/ 1151440 h 2918533"/>
                <a:gd name="connsiteX9453" fmla="*/ 78890 w 1973551"/>
                <a:gd name="connsiteY9453" fmla="*/ 1151113 h 2918533"/>
                <a:gd name="connsiteX9454" fmla="*/ 77781 w 1973551"/>
                <a:gd name="connsiteY9454" fmla="*/ 1150395 h 2918533"/>
                <a:gd name="connsiteX9455" fmla="*/ 77781 w 1973551"/>
                <a:gd name="connsiteY9455" fmla="*/ 1150069 h 2918533"/>
                <a:gd name="connsiteX9456" fmla="*/ 77193 w 1973551"/>
                <a:gd name="connsiteY9456" fmla="*/ 1150069 h 2918533"/>
                <a:gd name="connsiteX9457" fmla="*/ 76998 w 1973551"/>
                <a:gd name="connsiteY9457" fmla="*/ 1150787 h 2918533"/>
                <a:gd name="connsiteX9458" fmla="*/ 77715 w 1973551"/>
                <a:gd name="connsiteY9458" fmla="*/ 1151113 h 2918533"/>
                <a:gd name="connsiteX9459" fmla="*/ 77520 w 1973551"/>
                <a:gd name="connsiteY9459" fmla="*/ 1151831 h 2918533"/>
                <a:gd name="connsiteX9460" fmla="*/ 78433 w 1973551"/>
                <a:gd name="connsiteY9460" fmla="*/ 1152157 h 2918533"/>
                <a:gd name="connsiteX9461" fmla="*/ 78825 w 1973551"/>
                <a:gd name="connsiteY9461" fmla="*/ 1153201 h 2918533"/>
                <a:gd name="connsiteX9462" fmla="*/ 79934 w 1973551"/>
                <a:gd name="connsiteY9462" fmla="*/ 1154050 h 2918533"/>
                <a:gd name="connsiteX9463" fmla="*/ 80130 w 1973551"/>
                <a:gd name="connsiteY9463" fmla="*/ 1154898 h 2918533"/>
                <a:gd name="connsiteX9464" fmla="*/ 79412 w 1973551"/>
                <a:gd name="connsiteY9464" fmla="*/ 1156268 h 2918533"/>
                <a:gd name="connsiteX9465" fmla="*/ 78694 w 1973551"/>
                <a:gd name="connsiteY9465" fmla="*/ 1156268 h 2918533"/>
                <a:gd name="connsiteX9466" fmla="*/ 77389 w 1973551"/>
                <a:gd name="connsiteY9466" fmla="*/ 1157834 h 2918533"/>
                <a:gd name="connsiteX9467" fmla="*/ 76802 w 1973551"/>
                <a:gd name="connsiteY9467" fmla="*/ 1157834 h 2918533"/>
                <a:gd name="connsiteX9468" fmla="*/ 76084 w 1973551"/>
                <a:gd name="connsiteY9468" fmla="*/ 1158878 h 2918533"/>
                <a:gd name="connsiteX9469" fmla="*/ 76084 w 1973551"/>
                <a:gd name="connsiteY9469" fmla="*/ 1159596 h 2918533"/>
                <a:gd name="connsiteX9470" fmla="*/ 74975 w 1973551"/>
                <a:gd name="connsiteY9470" fmla="*/ 1160836 h 2918533"/>
                <a:gd name="connsiteX9471" fmla="*/ 74061 w 1973551"/>
                <a:gd name="connsiteY9471" fmla="*/ 1160314 h 2918533"/>
                <a:gd name="connsiteX9472" fmla="*/ 73148 w 1973551"/>
                <a:gd name="connsiteY9472" fmla="*/ 1160314 h 2918533"/>
                <a:gd name="connsiteX9473" fmla="*/ 70146 w 1973551"/>
                <a:gd name="connsiteY9473" fmla="*/ 1161032 h 2918533"/>
                <a:gd name="connsiteX9474" fmla="*/ 69755 w 1973551"/>
                <a:gd name="connsiteY9474" fmla="*/ 1162271 h 2918533"/>
                <a:gd name="connsiteX9475" fmla="*/ 69363 w 1973551"/>
                <a:gd name="connsiteY9475" fmla="*/ 1162467 h 2918533"/>
                <a:gd name="connsiteX9476" fmla="*/ 69363 w 1973551"/>
                <a:gd name="connsiteY9476" fmla="*/ 1163707 h 2918533"/>
                <a:gd name="connsiteX9477" fmla="*/ 68645 w 1973551"/>
                <a:gd name="connsiteY9477" fmla="*/ 1164229 h 2918533"/>
                <a:gd name="connsiteX9478" fmla="*/ 66231 w 1973551"/>
                <a:gd name="connsiteY9478" fmla="*/ 1162467 h 2918533"/>
                <a:gd name="connsiteX9479" fmla="*/ 63099 w 1973551"/>
                <a:gd name="connsiteY9479" fmla="*/ 1161945 h 2918533"/>
                <a:gd name="connsiteX9480" fmla="*/ 63099 w 1973551"/>
                <a:gd name="connsiteY9480" fmla="*/ 1161619 h 2918533"/>
                <a:gd name="connsiteX9481" fmla="*/ 61272 w 1973551"/>
                <a:gd name="connsiteY9481" fmla="*/ 1162859 h 2918533"/>
                <a:gd name="connsiteX9482" fmla="*/ 59967 w 1973551"/>
                <a:gd name="connsiteY9482" fmla="*/ 1162859 h 2918533"/>
                <a:gd name="connsiteX9483" fmla="*/ 59771 w 1973551"/>
                <a:gd name="connsiteY9483" fmla="*/ 1162336 h 2918533"/>
                <a:gd name="connsiteX9484" fmla="*/ 60685 w 1973551"/>
                <a:gd name="connsiteY9484" fmla="*/ 1162141 h 2918533"/>
                <a:gd name="connsiteX9485" fmla="*/ 61402 w 1973551"/>
                <a:gd name="connsiteY9485" fmla="*/ 1160901 h 2918533"/>
                <a:gd name="connsiteX9486" fmla="*/ 61794 w 1973551"/>
                <a:gd name="connsiteY9486" fmla="*/ 1160901 h 2918533"/>
                <a:gd name="connsiteX9487" fmla="*/ 61990 w 1973551"/>
                <a:gd name="connsiteY9487" fmla="*/ 1159335 h 2918533"/>
                <a:gd name="connsiteX9488" fmla="*/ 61402 w 1973551"/>
                <a:gd name="connsiteY9488" fmla="*/ 1157638 h 2918533"/>
                <a:gd name="connsiteX9489" fmla="*/ 60815 w 1973551"/>
                <a:gd name="connsiteY9489" fmla="*/ 1157443 h 2918533"/>
                <a:gd name="connsiteX9490" fmla="*/ 60815 w 1973551"/>
                <a:gd name="connsiteY9490" fmla="*/ 1156921 h 2918533"/>
                <a:gd name="connsiteX9491" fmla="*/ 59314 w 1973551"/>
                <a:gd name="connsiteY9491" fmla="*/ 1155550 h 2918533"/>
                <a:gd name="connsiteX9492" fmla="*/ 59510 w 1973551"/>
                <a:gd name="connsiteY9492" fmla="*/ 1154311 h 2918533"/>
                <a:gd name="connsiteX9493" fmla="*/ 58923 w 1973551"/>
                <a:gd name="connsiteY9493" fmla="*/ 1153984 h 2918533"/>
                <a:gd name="connsiteX9494" fmla="*/ 58923 w 1973551"/>
                <a:gd name="connsiteY9494" fmla="*/ 1152940 h 2918533"/>
                <a:gd name="connsiteX9495" fmla="*/ 58335 w 1973551"/>
                <a:gd name="connsiteY9495" fmla="*/ 1152744 h 2918533"/>
                <a:gd name="connsiteX9496" fmla="*/ 57422 w 1973551"/>
                <a:gd name="connsiteY9496" fmla="*/ 1153267 h 2918533"/>
                <a:gd name="connsiteX9497" fmla="*/ 57813 w 1973551"/>
                <a:gd name="connsiteY9497" fmla="*/ 1151505 h 2918533"/>
                <a:gd name="connsiteX9498" fmla="*/ 56704 w 1973551"/>
                <a:gd name="connsiteY9498" fmla="*/ 1152353 h 2918533"/>
                <a:gd name="connsiteX9499" fmla="*/ 54094 w 1973551"/>
                <a:gd name="connsiteY9499" fmla="*/ 1152679 h 2918533"/>
                <a:gd name="connsiteX9500" fmla="*/ 53898 w 1973551"/>
                <a:gd name="connsiteY9500" fmla="*/ 1151831 h 2918533"/>
                <a:gd name="connsiteX9501" fmla="*/ 54616 w 1973551"/>
                <a:gd name="connsiteY9501" fmla="*/ 1151309 h 2918533"/>
                <a:gd name="connsiteX9502" fmla="*/ 54225 w 1973551"/>
                <a:gd name="connsiteY9502" fmla="*/ 1149743 h 2918533"/>
                <a:gd name="connsiteX9503" fmla="*/ 50701 w 1973551"/>
                <a:gd name="connsiteY9503" fmla="*/ 1147133 h 2918533"/>
                <a:gd name="connsiteX9504" fmla="*/ 48678 w 1973551"/>
                <a:gd name="connsiteY9504" fmla="*/ 1147329 h 2918533"/>
                <a:gd name="connsiteX9505" fmla="*/ 48678 w 1973551"/>
                <a:gd name="connsiteY9505" fmla="*/ 1149351 h 2918533"/>
                <a:gd name="connsiteX9506" fmla="*/ 48091 w 1973551"/>
                <a:gd name="connsiteY9506" fmla="*/ 1149874 h 2918533"/>
                <a:gd name="connsiteX9507" fmla="*/ 47373 w 1973551"/>
                <a:gd name="connsiteY9507" fmla="*/ 1149874 h 2918533"/>
                <a:gd name="connsiteX9508" fmla="*/ 47177 w 1973551"/>
                <a:gd name="connsiteY9508" fmla="*/ 1149156 h 2918533"/>
                <a:gd name="connsiteX9509" fmla="*/ 47895 w 1973551"/>
                <a:gd name="connsiteY9509" fmla="*/ 1148960 h 2918533"/>
                <a:gd name="connsiteX9510" fmla="*/ 47699 w 1973551"/>
                <a:gd name="connsiteY9510" fmla="*/ 1147916 h 2918533"/>
                <a:gd name="connsiteX9511" fmla="*/ 46982 w 1973551"/>
                <a:gd name="connsiteY9511" fmla="*/ 1147590 h 2918533"/>
                <a:gd name="connsiteX9512" fmla="*/ 46068 w 1973551"/>
                <a:gd name="connsiteY9512" fmla="*/ 1146350 h 2918533"/>
                <a:gd name="connsiteX9513" fmla="*/ 46068 w 1973551"/>
                <a:gd name="connsiteY9513" fmla="*/ 1145306 h 2918533"/>
                <a:gd name="connsiteX9514" fmla="*/ 45676 w 1973551"/>
                <a:gd name="connsiteY9514" fmla="*/ 1144980 h 2918533"/>
                <a:gd name="connsiteX9515" fmla="*/ 45872 w 1973551"/>
                <a:gd name="connsiteY9515" fmla="*/ 1143740 h 2918533"/>
                <a:gd name="connsiteX9516" fmla="*/ 45350 w 1973551"/>
                <a:gd name="connsiteY9516" fmla="*/ 1142500 h 2918533"/>
                <a:gd name="connsiteX9517" fmla="*/ 44045 w 1973551"/>
                <a:gd name="connsiteY9517" fmla="*/ 1141456 h 2918533"/>
                <a:gd name="connsiteX9518" fmla="*/ 43132 w 1973551"/>
                <a:gd name="connsiteY9518" fmla="*/ 1141260 h 2918533"/>
                <a:gd name="connsiteX9519" fmla="*/ 42414 w 1973551"/>
                <a:gd name="connsiteY9519" fmla="*/ 1141456 h 2918533"/>
                <a:gd name="connsiteX9520" fmla="*/ 41305 w 1973551"/>
                <a:gd name="connsiteY9520" fmla="*/ 1142826 h 2918533"/>
                <a:gd name="connsiteX9521" fmla="*/ 40587 w 1973551"/>
                <a:gd name="connsiteY9521" fmla="*/ 1142630 h 2918533"/>
                <a:gd name="connsiteX9522" fmla="*/ 40783 w 1973551"/>
                <a:gd name="connsiteY9522" fmla="*/ 1141913 h 2918533"/>
                <a:gd name="connsiteX9523" fmla="*/ 40391 w 1973551"/>
                <a:gd name="connsiteY9523" fmla="*/ 1141913 h 2918533"/>
                <a:gd name="connsiteX9524" fmla="*/ 39804 w 1973551"/>
                <a:gd name="connsiteY9524" fmla="*/ 1141064 h 2918533"/>
                <a:gd name="connsiteX9525" fmla="*/ 40000 w 1973551"/>
                <a:gd name="connsiteY9525" fmla="*/ 1138454 h 2918533"/>
                <a:gd name="connsiteX9526" fmla="*/ 40913 w 1973551"/>
                <a:gd name="connsiteY9526" fmla="*/ 1137737 h 2918533"/>
                <a:gd name="connsiteX9527" fmla="*/ 41827 w 1973551"/>
                <a:gd name="connsiteY9527" fmla="*/ 1137932 h 2918533"/>
                <a:gd name="connsiteX9528" fmla="*/ 41827 w 1973551"/>
                <a:gd name="connsiteY9528" fmla="*/ 1136040 h 2918533"/>
                <a:gd name="connsiteX9529" fmla="*/ 43132 w 1973551"/>
                <a:gd name="connsiteY9529" fmla="*/ 1135844 h 2918533"/>
                <a:gd name="connsiteX9530" fmla="*/ 43327 w 1973551"/>
                <a:gd name="connsiteY9530" fmla="*/ 1135322 h 2918533"/>
                <a:gd name="connsiteX9531" fmla="*/ 41631 w 1973551"/>
                <a:gd name="connsiteY9531" fmla="*/ 1135322 h 2918533"/>
                <a:gd name="connsiteX9532" fmla="*/ 41631 w 1973551"/>
                <a:gd name="connsiteY9532" fmla="*/ 1134474 h 2918533"/>
                <a:gd name="connsiteX9533" fmla="*/ 43654 w 1973551"/>
                <a:gd name="connsiteY9533" fmla="*/ 1133234 h 2918533"/>
                <a:gd name="connsiteX9534" fmla="*/ 44045 w 1973551"/>
                <a:gd name="connsiteY9534" fmla="*/ 1133234 h 2918533"/>
                <a:gd name="connsiteX9535" fmla="*/ 43654 w 1973551"/>
                <a:gd name="connsiteY9535" fmla="*/ 1134604 h 2918533"/>
                <a:gd name="connsiteX9536" fmla="*/ 44371 w 1973551"/>
                <a:gd name="connsiteY9536" fmla="*/ 1134604 h 2918533"/>
                <a:gd name="connsiteX9537" fmla="*/ 44567 w 1973551"/>
                <a:gd name="connsiteY9537" fmla="*/ 1135126 h 2918533"/>
                <a:gd name="connsiteX9538" fmla="*/ 45285 w 1973551"/>
                <a:gd name="connsiteY9538" fmla="*/ 1135322 h 2918533"/>
                <a:gd name="connsiteX9539" fmla="*/ 45481 w 1973551"/>
                <a:gd name="connsiteY9539" fmla="*/ 1138454 h 2918533"/>
                <a:gd name="connsiteX9540" fmla="*/ 46068 w 1973551"/>
                <a:gd name="connsiteY9540" fmla="*/ 1140216 h 2918533"/>
                <a:gd name="connsiteX9541" fmla="*/ 46982 w 1973551"/>
                <a:gd name="connsiteY9541" fmla="*/ 1140216 h 2918533"/>
                <a:gd name="connsiteX9542" fmla="*/ 48091 w 1973551"/>
                <a:gd name="connsiteY9542" fmla="*/ 1139694 h 2918533"/>
                <a:gd name="connsiteX9543" fmla="*/ 48091 w 1973551"/>
                <a:gd name="connsiteY9543" fmla="*/ 1139368 h 2918533"/>
                <a:gd name="connsiteX9544" fmla="*/ 49396 w 1973551"/>
                <a:gd name="connsiteY9544" fmla="*/ 1140216 h 2918533"/>
                <a:gd name="connsiteX9545" fmla="*/ 49787 w 1973551"/>
                <a:gd name="connsiteY9545" fmla="*/ 1139368 h 2918533"/>
                <a:gd name="connsiteX9546" fmla="*/ 50505 w 1973551"/>
                <a:gd name="connsiteY9546" fmla="*/ 1139368 h 2918533"/>
                <a:gd name="connsiteX9547" fmla="*/ 50309 w 1973551"/>
                <a:gd name="connsiteY9547" fmla="*/ 1138520 h 2918533"/>
                <a:gd name="connsiteX9548" fmla="*/ 49918 w 1973551"/>
                <a:gd name="connsiteY9548" fmla="*/ 1138520 h 2918533"/>
                <a:gd name="connsiteX9549" fmla="*/ 49918 w 1973551"/>
                <a:gd name="connsiteY9549" fmla="*/ 1136954 h 2918533"/>
                <a:gd name="connsiteX9550" fmla="*/ 49004 w 1973551"/>
                <a:gd name="connsiteY9550" fmla="*/ 1135714 h 2918533"/>
                <a:gd name="connsiteX9551" fmla="*/ 48417 w 1973551"/>
                <a:gd name="connsiteY9551" fmla="*/ 1135518 h 2918533"/>
                <a:gd name="connsiteX9552" fmla="*/ 48417 w 1973551"/>
                <a:gd name="connsiteY9552" fmla="*/ 1134996 h 2918533"/>
                <a:gd name="connsiteX9553" fmla="*/ 48809 w 1973551"/>
                <a:gd name="connsiteY9553" fmla="*/ 1134800 h 2918533"/>
                <a:gd name="connsiteX9554" fmla="*/ 49396 w 1973551"/>
                <a:gd name="connsiteY9554" fmla="*/ 1135126 h 2918533"/>
                <a:gd name="connsiteX9555" fmla="*/ 49592 w 1973551"/>
                <a:gd name="connsiteY9555" fmla="*/ 1134604 h 2918533"/>
                <a:gd name="connsiteX9556" fmla="*/ 50505 w 1973551"/>
                <a:gd name="connsiteY9556" fmla="*/ 1134931 h 2918533"/>
                <a:gd name="connsiteX9557" fmla="*/ 50897 w 1973551"/>
                <a:gd name="connsiteY9557" fmla="*/ 1132516 h 2918533"/>
                <a:gd name="connsiteX9558" fmla="*/ 50701 w 1973551"/>
                <a:gd name="connsiteY9558" fmla="*/ 1130624 h 2918533"/>
                <a:gd name="connsiteX9559" fmla="*/ 51419 w 1973551"/>
                <a:gd name="connsiteY9559" fmla="*/ 1129776 h 2918533"/>
                <a:gd name="connsiteX9560" fmla="*/ 50701 w 1973551"/>
                <a:gd name="connsiteY9560" fmla="*/ 1129058 h 2918533"/>
                <a:gd name="connsiteX9561" fmla="*/ 48874 w 1973551"/>
                <a:gd name="connsiteY9561" fmla="*/ 1128732 h 2918533"/>
                <a:gd name="connsiteX9562" fmla="*/ 48678 w 1973551"/>
                <a:gd name="connsiteY9562" fmla="*/ 1128406 h 2918533"/>
                <a:gd name="connsiteX9563" fmla="*/ 47569 w 1973551"/>
                <a:gd name="connsiteY9563" fmla="*/ 1128732 h 2918533"/>
                <a:gd name="connsiteX9564" fmla="*/ 47373 w 1973551"/>
                <a:gd name="connsiteY9564" fmla="*/ 1129254 h 2918533"/>
                <a:gd name="connsiteX9565" fmla="*/ 47177 w 1973551"/>
                <a:gd name="connsiteY9565" fmla="*/ 1127361 h 2918533"/>
                <a:gd name="connsiteX9566" fmla="*/ 47569 w 1973551"/>
                <a:gd name="connsiteY9566" fmla="*/ 1127361 h 2918533"/>
                <a:gd name="connsiteX9567" fmla="*/ 47373 w 1973551"/>
                <a:gd name="connsiteY9567" fmla="*/ 1126839 h 2918533"/>
                <a:gd name="connsiteX9568" fmla="*/ 48287 w 1973551"/>
                <a:gd name="connsiteY9568" fmla="*/ 1126317 h 2918533"/>
                <a:gd name="connsiteX9569" fmla="*/ 50179 w 1973551"/>
                <a:gd name="connsiteY9569" fmla="*/ 1126513 h 2918533"/>
                <a:gd name="connsiteX9570" fmla="*/ 50570 w 1973551"/>
                <a:gd name="connsiteY9570" fmla="*/ 1125795 h 2918533"/>
                <a:gd name="connsiteX9571" fmla="*/ 51288 w 1973551"/>
                <a:gd name="connsiteY9571" fmla="*/ 1125795 h 2918533"/>
                <a:gd name="connsiteX9572" fmla="*/ 51288 w 1973551"/>
                <a:gd name="connsiteY9572" fmla="*/ 1125273 h 2918533"/>
                <a:gd name="connsiteX9573" fmla="*/ 51875 w 1973551"/>
                <a:gd name="connsiteY9573" fmla="*/ 1124947 h 2918533"/>
                <a:gd name="connsiteX9574" fmla="*/ 51484 w 1973551"/>
                <a:gd name="connsiteY9574" fmla="*/ 1124229 h 2918533"/>
                <a:gd name="connsiteX9575" fmla="*/ 51875 w 1973551"/>
                <a:gd name="connsiteY9575" fmla="*/ 1124229 h 2918533"/>
                <a:gd name="connsiteX9576" fmla="*/ 52267 w 1973551"/>
                <a:gd name="connsiteY9576" fmla="*/ 1123512 h 2918533"/>
                <a:gd name="connsiteX9577" fmla="*/ 54681 w 1973551"/>
                <a:gd name="connsiteY9577" fmla="*/ 1124751 h 2918533"/>
                <a:gd name="connsiteX9578" fmla="*/ 54877 w 1973551"/>
                <a:gd name="connsiteY9578" fmla="*/ 1124229 h 2918533"/>
                <a:gd name="connsiteX9579" fmla="*/ 55464 w 1973551"/>
                <a:gd name="connsiteY9579" fmla="*/ 1124034 h 2918533"/>
                <a:gd name="connsiteX9580" fmla="*/ 55660 w 1973551"/>
                <a:gd name="connsiteY9580" fmla="*/ 1123185 h 2918533"/>
                <a:gd name="connsiteX9581" fmla="*/ 56769 w 1973551"/>
                <a:gd name="connsiteY9581" fmla="*/ 1122337 h 2918533"/>
                <a:gd name="connsiteX9582" fmla="*/ 56769 w 1973551"/>
                <a:gd name="connsiteY9582" fmla="*/ 1121293 h 2918533"/>
                <a:gd name="connsiteX9583" fmla="*/ 56182 w 1973551"/>
                <a:gd name="connsiteY9583" fmla="*/ 1120445 h 2918533"/>
                <a:gd name="connsiteX9584" fmla="*/ 56378 w 1973551"/>
                <a:gd name="connsiteY9584" fmla="*/ 1119074 h 2918533"/>
                <a:gd name="connsiteX9585" fmla="*/ 55073 w 1973551"/>
                <a:gd name="connsiteY9585" fmla="*/ 1118552 h 2918533"/>
                <a:gd name="connsiteX9586" fmla="*/ 54877 w 1973551"/>
                <a:gd name="connsiteY9586" fmla="*/ 1117704 h 2918533"/>
                <a:gd name="connsiteX9587" fmla="*/ 56704 w 1973551"/>
                <a:gd name="connsiteY9587" fmla="*/ 1117182 h 2918533"/>
                <a:gd name="connsiteX9588" fmla="*/ 56704 w 1973551"/>
                <a:gd name="connsiteY9588" fmla="*/ 1116856 h 2918533"/>
                <a:gd name="connsiteX9589" fmla="*/ 57291 w 1973551"/>
                <a:gd name="connsiteY9589" fmla="*/ 1116660 h 2918533"/>
                <a:gd name="connsiteX9590" fmla="*/ 57291 w 1973551"/>
                <a:gd name="connsiteY9590" fmla="*/ 1115094 h 2918533"/>
                <a:gd name="connsiteX9591" fmla="*/ 58009 w 1973551"/>
                <a:gd name="connsiteY9591" fmla="*/ 1113332 h 2918533"/>
                <a:gd name="connsiteX9592" fmla="*/ 59314 w 1973551"/>
                <a:gd name="connsiteY9592" fmla="*/ 1112484 h 2918533"/>
                <a:gd name="connsiteX9593" fmla="*/ 58401 w 1973551"/>
                <a:gd name="connsiteY9593" fmla="*/ 1111440 h 2918533"/>
                <a:gd name="connsiteX9594" fmla="*/ 58792 w 1973551"/>
                <a:gd name="connsiteY9594" fmla="*/ 1109352 h 2918533"/>
                <a:gd name="connsiteX9595" fmla="*/ 59706 w 1973551"/>
                <a:gd name="connsiteY9595" fmla="*/ 1109352 h 2918533"/>
                <a:gd name="connsiteX9596" fmla="*/ 60293 w 1973551"/>
                <a:gd name="connsiteY9596" fmla="*/ 1110396 h 2918533"/>
                <a:gd name="connsiteX9597" fmla="*/ 60880 w 1973551"/>
                <a:gd name="connsiteY9597" fmla="*/ 1110200 h 2918533"/>
                <a:gd name="connsiteX9598" fmla="*/ 60489 w 1973551"/>
                <a:gd name="connsiteY9598" fmla="*/ 1108308 h 2918533"/>
                <a:gd name="connsiteX9599" fmla="*/ 60097 w 1973551"/>
                <a:gd name="connsiteY9599" fmla="*/ 1107786 h 2918533"/>
                <a:gd name="connsiteX9600" fmla="*/ 59510 w 1973551"/>
                <a:gd name="connsiteY9600" fmla="*/ 1107981 h 2918533"/>
                <a:gd name="connsiteX9601" fmla="*/ 59118 w 1973551"/>
                <a:gd name="connsiteY9601" fmla="*/ 1107655 h 2918533"/>
                <a:gd name="connsiteX9602" fmla="*/ 58923 w 1973551"/>
                <a:gd name="connsiteY9602" fmla="*/ 1105763 h 2918533"/>
                <a:gd name="connsiteX9603" fmla="*/ 57813 w 1973551"/>
                <a:gd name="connsiteY9603" fmla="*/ 1105045 h 2918533"/>
                <a:gd name="connsiteX9604" fmla="*/ 57813 w 1973551"/>
                <a:gd name="connsiteY9604" fmla="*/ 1104327 h 2918533"/>
                <a:gd name="connsiteX9605" fmla="*/ 58727 w 1973551"/>
                <a:gd name="connsiteY9605" fmla="*/ 1104132 h 2918533"/>
                <a:gd name="connsiteX9606" fmla="*/ 60032 w 1973551"/>
                <a:gd name="connsiteY9606" fmla="*/ 1104654 h 2918533"/>
                <a:gd name="connsiteX9607" fmla="*/ 60750 w 1973551"/>
                <a:gd name="connsiteY9607" fmla="*/ 1104327 h 2918533"/>
                <a:gd name="connsiteX9608" fmla="*/ 60358 w 1973551"/>
                <a:gd name="connsiteY9608" fmla="*/ 1103805 h 2918533"/>
                <a:gd name="connsiteX9609" fmla="*/ 60750 w 1973551"/>
                <a:gd name="connsiteY9609" fmla="*/ 1102957 h 2918533"/>
                <a:gd name="connsiteX9610" fmla="*/ 61663 w 1973551"/>
                <a:gd name="connsiteY9610" fmla="*/ 1102435 h 2918533"/>
                <a:gd name="connsiteX9611" fmla="*/ 62773 w 1973551"/>
                <a:gd name="connsiteY9611" fmla="*/ 1102435 h 2918533"/>
                <a:gd name="connsiteX9612" fmla="*/ 64795 w 1973551"/>
                <a:gd name="connsiteY9612" fmla="*/ 1102761 h 2918533"/>
                <a:gd name="connsiteX9613" fmla="*/ 65513 w 1973551"/>
                <a:gd name="connsiteY9613" fmla="*/ 1103283 h 2918533"/>
                <a:gd name="connsiteX9614" fmla="*/ 65709 w 1973551"/>
                <a:gd name="connsiteY9614" fmla="*/ 1104001 h 2918533"/>
                <a:gd name="connsiteX9615" fmla="*/ 66622 w 1973551"/>
                <a:gd name="connsiteY9615" fmla="*/ 1104523 h 2918533"/>
                <a:gd name="connsiteX9616" fmla="*/ 67210 w 1973551"/>
                <a:gd name="connsiteY9616" fmla="*/ 1104523 h 2918533"/>
                <a:gd name="connsiteX9617" fmla="*/ 67601 w 1973551"/>
                <a:gd name="connsiteY9617" fmla="*/ 1103675 h 2918533"/>
                <a:gd name="connsiteX9618" fmla="*/ 68319 w 1973551"/>
                <a:gd name="connsiteY9618" fmla="*/ 1103675 h 2918533"/>
                <a:gd name="connsiteX9619" fmla="*/ 68123 w 1973551"/>
                <a:gd name="connsiteY9619" fmla="*/ 1104393 h 2918533"/>
                <a:gd name="connsiteX9620" fmla="*/ 68515 w 1973551"/>
                <a:gd name="connsiteY9620" fmla="*/ 1104915 h 2918533"/>
                <a:gd name="connsiteX9621" fmla="*/ 69820 w 1973551"/>
                <a:gd name="connsiteY9621" fmla="*/ 1104915 h 2918533"/>
                <a:gd name="connsiteX9622" fmla="*/ 70733 w 1973551"/>
                <a:gd name="connsiteY9622" fmla="*/ 1104197 h 2918533"/>
                <a:gd name="connsiteX9623" fmla="*/ 70146 w 1973551"/>
                <a:gd name="connsiteY9623" fmla="*/ 1103153 h 2918533"/>
                <a:gd name="connsiteX9624" fmla="*/ 70342 w 1973551"/>
                <a:gd name="connsiteY9624" fmla="*/ 1102827 h 2918533"/>
                <a:gd name="connsiteX9625" fmla="*/ 72756 w 1973551"/>
                <a:gd name="connsiteY9625" fmla="*/ 1102827 h 2918533"/>
                <a:gd name="connsiteX9626" fmla="*/ 72756 w 1973551"/>
                <a:gd name="connsiteY9626" fmla="*/ 1102500 h 2918533"/>
                <a:gd name="connsiteX9627" fmla="*/ 73343 w 1973551"/>
                <a:gd name="connsiteY9627" fmla="*/ 1102305 h 2918533"/>
                <a:gd name="connsiteX9628" fmla="*/ 73931 w 1973551"/>
                <a:gd name="connsiteY9628" fmla="*/ 1102827 h 2918533"/>
                <a:gd name="connsiteX9629" fmla="*/ 73931 w 1973551"/>
                <a:gd name="connsiteY9629" fmla="*/ 1105110 h 2918533"/>
                <a:gd name="connsiteX9630" fmla="*/ 77259 w 1973551"/>
                <a:gd name="connsiteY9630" fmla="*/ 1108243 h 2918533"/>
                <a:gd name="connsiteX9631" fmla="*/ 79086 w 1973551"/>
                <a:gd name="connsiteY9631" fmla="*/ 1108960 h 2918533"/>
                <a:gd name="connsiteX9632" fmla="*/ 80586 w 1973551"/>
                <a:gd name="connsiteY9632" fmla="*/ 1110200 h 2918533"/>
                <a:gd name="connsiteX9633" fmla="*/ 80978 w 1973551"/>
                <a:gd name="connsiteY9633" fmla="*/ 1110004 h 2918533"/>
                <a:gd name="connsiteX9634" fmla="*/ 80586 w 1973551"/>
                <a:gd name="connsiteY9634" fmla="*/ 1109287 h 2918533"/>
                <a:gd name="connsiteX9635" fmla="*/ 79999 w 1973551"/>
                <a:gd name="connsiteY9635" fmla="*/ 1109091 h 2918533"/>
                <a:gd name="connsiteX9636" fmla="*/ 79999 w 1973551"/>
                <a:gd name="connsiteY9636" fmla="*/ 1108373 h 2918533"/>
                <a:gd name="connsiteX9637" fmla="*/ 83001 w 1973551"/>
                <a:gd name="connsiteY9637" fmla="*/ 1108373 h 2918533"/>
                <a:gd name="connsiteX9638" fmla="*/ 83719 w 1973551"/>
                <a:gd name="connsiteY9638" fmla="*/ 1108895 h 2918533"/>
                <a:gd name="connsiteX9639" fmla="*/ 83719 w 1973551"/>
                <a:gd name="connsiteY9639" fmla="*/ 1109743 h 2918533"/>
                <a:gd name="connsiteX9640" fmla="*/ 82805 w 1973551"/>
                <a:gd name="connsiteY9640" fmla="*/ 1111309 h 2918533"/>
                <a:gd name="connsiteX9641" fmla="*/ 82805 w 1973551"/>
                <a:gd name="connsiteY9641" fmla="*/ 1112158 h 2918533"/>
                <a:gd name="connsiteX9642" fmla="*/ 83196 w 1973551"/>
                <a:gd name="connsiteY9642" fmla="*/ 1112484 h 2918533"/>
                <a:gd name="connsiteX9643" fmla="*/ 85219 w 1973551"/>
                <a:gd name="connsiteY9643" fmla="*/ 1113332 h 2918533"/>
                <a:gd name="connsiteX9644" fmla="*/ 84632 w 1973551"/>
                <a:gd name="connsiteY9644" fmla="*/ 1112288 h 2918533"/>
                <a:gd name="connsiteX9645" fmla="*/ 85741 w 1973551"/>
                <a:gd name="connsiteY9645" fmla="*/ 1112810 h 2918533"/>
                <a:gd name="connsiteX9646" fmla="*/ 87568 w 1973551"/>
                <a:gd name="connsiteY9646" fmla="*/ 1113006 h 2918533"/>
                <a:gd name="connsiteX9647" fmla="*/ 89591 w 1973551"/>
                <a:gd name="connsiteY9647" fmla="*/ 1111766 h 2918533"/>
                <a:gd name="connsiteX9648" fmla="*/ 90505 w 1973551"/>
                <a:gd name="connsiteY9648" fmla="*/ 1112092 h 2918533"/>
                <a:gd name="connsiteX9649" fmla="*/ 90505 w 1973551"/>
                <a:gd name="connsiteY9649" fmla="*/ 1113136 h 2918533"/>
                <a:gd name="connsiteX9650" fmla="*/ 90113 w 1973551"/>
                <a:gd name="connsiteY9650" fmla="*/ 1113463 h 2918533"/>
                <a:gd name="connsiteX9651" fmla="*/ 88417 w 1973551"/>
                <a:gd name="connsiteY9651" fmla="*/ 1113463 h 2918533"/>
                <a:gd name="connsiteX9652" fmla="*/ 87699 w 1973551"/>
                <a:gd name="connsiteY9652" fmla="*/ 1114507 h 2918533"/>
                <a:gd name="connsiteX9653" fmla="*/ 87307 w 1973551"/>
                <a:gd name="connsiteY9653" fmla="*/ 1114507 h 2918533"/>
                <a:gd name="connsiteX9654" fmla="*/ 86916 w 1973551"/>
                <a:gd name="connsiteY9654" fmla="*/ 1113789 h 2918533"/>
                <a:gd name="connsiteX9655" fmla="*/ 86198 w 1973551"/>
                <a:gd name="connsiteY9655" fmla="*/ 1113985 h 2918533"/>
                <a:gd name="connsiteX9656" fmla="*/ 86785 w 1973551"/>
                <a:gd name="connsiteY9656" fmla="*/ 1115224 h 2918533"/>
                <a:gd name="connsiteX9657" fmla="*/ 85676 w 1973551"/>
                <a:gd name="connsiteY9657" fmla="*/ 1115747 h 2918533"/>
                <a:gd name="connsiteX9658" fmla="*/ 85872 w 1973551"/>
                <a:gd name="connsiteY9658" fmla="*/ 1117508 h 2918533"/>
                <a:gd name="connsiteX9659" fmla="*/ 87177 w 1973551"/>
                <a:gd name="connsiteY9659" fmla="*/ 1116986 h 2918533"/>
                <a:gd name="connsiteX9660" fmla="*/ 87373 w 1973551"/>
                <a:gd name="connsiteY9660" fmla="*/ 1117312 h 2918533"/>
                <a:gd name="connsiteX9661" fmla="*/ 91092 w 1973551"/>
                <a:gd name="connsiteY9661" fmla="*/ 1117639 h 2918533"/>
                <a:gd name="connsiteX9662" fmla="*/ 92201 w 1973551"/>
                <a:gd name="connsiteY9662" fmla="*/ 1117965 h 2918533"/>
                <a:gd name="connsiteX9663" fmla="*/ 92397 w 1973551"/>
                <a:gd name="connsiteY9663" fmla="*/ 1119009 h 2918533"/>
                <a:gd name="connsiteX9664" fmla="*/ 93115 w 1973551"/>
                <a:gd name="connsiteY9664" fmla="*/ 1120053 h 2918533"/>
                <a:gd name="connsiteX9665" fmla="*/ 94811 w 1973551"/>
                <a:gd name="connsiteY9665" fmla="*/ 1119727 h 2918533"/>
                <a:gd name="connsiteX9666" fmla="*/ 96116 w 1973551"/>
                <a:gd name="connsiteY9666" fmla="*/ 1118879 h 2918533"/>
                <a:gd name="connsiteX9667" fmla="*/ 97813 w 1973551"/>
                <a:gd name="connsiteY9667" fmla="*/ 1116986 h 2918533"/>
                <a:gd name="connsiteX9668" fmla="*/ 97421 w 1973551"/>
                <a:gd name="connsiteY9668" fmla="*/ 1114376 h 2918533"/>
                <a:gd name="connsiteX9669" fmla="*/ 96704 w 1973551"/>
                <a:gd name="connsiteY9669" fmla="*/ 1113332 h 2918533"/>
                <a:gd name="connsiteX9670" fmla="*/ 97813 w 1973551"/>
                <a:gd name="connsiteY9670" fmla="*/ 1112810 h 2918533"/>
                <a:gd name="connsiteX9671" fmla="*/ 98009 w 1973551"/>
                <a:gd name="connsiteY9671" fmla="*/ 1111440 h 2918533"/>
                <a:gd name="connsiteX9672" fmla="*/ 98922 w 1973551"/>
                <a:gd name="connsiteY9672" fmla="*/ 1110918 h 2918533"/>
                <a:gd name="connsiteX9673" fmla="*/ 99836 w 1973551"/>
                <a:gd name="connsiteY9673" fmla="*/ 1108503 h 2918533"/>
                <a:gd name="connsiteX9674" fmla="*/ 98922 w 1973551"/>
                <a:gd name="connsiteY9674" fmla="*/ 1105567 h 2918533"/>
                <a:gd name="connsiteX9675" fmla="*/ 97226 w 1973551"/>
                <a:gd name="connsiteY9675" fmla="*/ 1105241 h 2918533"/>
                <a:gd name="connsiteX9676" fmla="*/ 97030 w 1973551"/>
                <a:gd name="connsiteY9676" fmla="*/ 1104719 h 2918533"/>
                <a:gd name="connsiteX9677" fmla="*/ 100945 w 1973551"/>
                <a:gd name="connsiteY9677" fmla="*/ 1104197 h 2918533"/>
                <a:gd name="connsiteX9678" fmla="*/ 105056 w 1973551"/>
                <a:gd name="connsiteY9678" fmla="*/ 1102827 h 2918533"/>
                <a:gd name="connsiteX9679" fmla="*/ 110276 w 1973551"/>
                <a:gd name="connsiteY9679" fmla="*/ 1098520 h 2918533"/>
                <a:gd name="connsiteX9680" fmla="*/ 111190 w 1973551"/>
                <a:gd name="connsiteY9680" fmla="*/ 1096432 h 2918533"/>
                <a:gd name="connsiteX9681" fmla="*/ 111190 w 1973551"/>
                <a:gd name="connsiteY9681" fmla="*/ 1094670 h 2918533"/>
                <a:gd name="connsiteX9682" fmla="*/ 109885 w 1973551"/>
                <a:gd name="connsiteY9682" fmla="*/ 1092778 h 2918533"/>
                <a:gd name="connsiteX9683" fmla="*/ 108775 w 1973551"/>
                <a:gd name="connsiteY9683" fmla="*/ 1092974 h 2918533"/>
                <a:gd name="connsiteX9684" fmla="*/ 108580 w 1973551"/>
                <a:gd name="connsiteY9684" fmla="*/ 1094017 h 2918533"/>
                <a:gd name="connsiteX9685" fmla="*/ 107862 w 1973551"/>
                <a:gd name="connsiteY9685" fmla="*/ 1093822 h 2918533"/>
                <a:gd name="connsiteX9686" fmla="*/ 107275 w 1973551"/>
                <a:gd name="connsiteY9686" fmla="*/ 1093104 h 2918533"/>
                <a:gd name="connsiteX9687" fmla="*/ 107275 w 1973551"/>
                <a:gd name="connsiteY9687" fmla="*/ 1092386 h 2918533"/>
                <a:gd name="connsiteX9688" fmla="*/ 107666 w 1973551"/>
                <a:gd name="connsiteY9688" fmla="*/ 1092190 h 2918533"/>
                <a:gd name="connsiteX9689" fmla="*/ 107470 w 1973551"/>
                <a:gd name="connsiteY9689" fmla="*/ 1091342 h 2918533"/>
                <a:gd name="connsiteX9690" fmla="*/ 107862 w 1973551"/>
                <a:gd name="connsiteY9690" fmla="*/ 1091016 h 2918533"/>
                <a:gd name="connsiteX9691" fmla="*/ 108971 w 1973551"/>
                <a:gd name="connsiteY9691" fmla="*/ 1091016 h 2918533"/>
                <a:gd name="connsiteX9692" fmla="*/ 110798 w 1973551"/>
                <a:gd name="connsiteY9692" fmla="*/ 1092060 h 2918533"/>
                <a:gd name="connsiteX9693" fmla="*/ 111190 w 1973551"/>
                <a:gd name="connsiteY9693" fmla="*/ 1089972 h 2918533"/>
                <a:gd name="connsiteX9694" fmla="*/ 112299 w 1973551"/>
                <a:gd name="connsiteY9694" fmla="*/ 1089646 h 2918533"/>
                <a:gd name="connsiteX9695" fmla="*/ 111907 w 1973551"/>
                <a:gd name="connsiteY9695" fmla="*/ 1087884 h 2918533"/>
                <a:gd name="connsiteX9696" fmla="*/ 112299 w 1973551"/>
                <a:gd name="connsiteY9696" fmla="*/ 1087558 h 2918533"/>
                <a:gd name="connsiteX9697" fmla="*/ 113408 w 1973551"/>
                <a:gd name="connsiteY9697" fmla="*/ 1087558 h 2918533"/>
                <a:gd name="connsiteX9698" fmla="*/ 113408 w 1973551"/>
                <a:gd name="connsiteY9698" fmla="*/ 1088928 h 2918533"/>
                <a:gd name="connsiteX9699" fmla="*/ 114126 w 1973551"/>
                <a:gd name="connsiteY9699" fmla="*/ 1089124 h 2918533"/>
                <a:gd name="connsiteX9700" fmla="*/ 115627 w 1973551"/>
                <a:gd name="connsiteY9700" fmla="*/ 1087558 h 2918533"/>
                <a:gd name="connsiteX9701" fmla="*/ 114909 w 1973551"/>
                <a:gd name="connsiteY9701" fmla="*/ 1085992 h 2918533"/>
                <a:gd name="connsiteX9702" fmla="*/ 115431 w 1973551"/>
                <a:gd name="connsiteY9702" fmla="*/ 1085992 h 2918533"/>
                <a:gd name="connsiteX9703" fmla="*/ 115431 w 1973551"/>
                <a:gd name="connsiteY9703" fmla="*/ 1085469 h 2918533"/>
                <a:gd name="connsiteX9704" fmla="*/ 116932 w 1973551"/>
                <a:gd name="connsiteY9704" fmla="*/ 1083577 h 2918533"/>
                <a:gd name="connsiteX9705" fmla="*/ 117845 w 1973551"/>
                <a:gd name="connsiteY9705" fmla="*/ 1083251 h 2918533"/>
                <a:gd name="connsiteX9706" fmla="*/ 118955 w 1973551"/>
                <a:gd name="connsiteY9706" fmla="*/ 1084817 h 2918533"/>
                <a:gd name="connsiteX9707" fmla="*/ 120064 w 1973551"/>
                <a:gd name="connsiteY9707" fmla="*/ 1085339 h 2918533"/>
                <a:gd name="connsiteX9708" fmla="*/ 120455 w 1973551"/>
                <a:gd name="connsiteY9708" fmla="*/ 1087427 h 2918533"/>
                <a:gd name="connsiteX9709" fmla="*/ 120260 w 1973551"/>
                <a:gd name="connsiteY9709" fmla="*/ 1087753 h 2918533"/>
                <a:gd name="connsiteX9710" fmla="*/ 117650 w 1973551"/>
                <a:gd name="connsiteY9710" fmla="*/ 1088471 h 2918533"/>
                <a:gd name="connsiteX9711" fmla="*/ 116736 w 1973551"/>
                <a:gd name="connsiteY9711" fmla="*/ 1089711 h 2918533"/>
                <a:gd name="connsiteX9712" fmla="*/ 115040 w 1973551"/>
                <a:gd name="connsiteY9712" fmla="*/ 1090951 h 2918533"/>
                <a:gd name="connsiteX9713" fmla="*/ 114648 w 1973551"/>
                <a:gd name="connsiteY9713" fmla="*/ 1093561 h 2918533"/>
                <a:gd name="connsiteX9714" fmla="*/ 115757 w 1973551"/>
                <a:gd name="connsiteY9714" fmla="*/ 1095323 h 2918533"/>
                <a:gd name="connsiteX9715" fmla="*/ 115757 w 1973551"/>
                <a:gd name="connsiteY9715" fmla="*/ 1096040 h 2918533"/>
                <a:gd name="connsiteX9716" fmla="*/ 111842 w 1973551"/>
                <a:gd name="connsiteY9716" fmla="*/ 1100021 h 2918533"/>
                <a:gd name="connsiteX9717" fmla="*/ 111451 w 1973551"/>
                <a:gd name="connsiteY9717" fmla="*/ 1101261 h 2918533"/>
                <a:gd name="connsiteX9718" fmla="*/ 110733 w 1973551"/>
                <a:gd name="connsiteY9718" fmla="*/ 1101782 h 2918533"/>
                <a:gd name="connsiteX9719" fmla="*/ 110341 w 1973551"/>
                <a:gd name="connsiteY9719" fmla="*/ 1103349 h 2918533"/>
                <a:gd name="connsiteX9720" fmla="*/ 110537 w 1973551"/>
                <a:gd name="connsiteY9720" fmla="*/ 1104393 h 2918533"/>
                <a:gd name="connsiteX9721" fmla="*/ 111646 w 1973551"/>
                <a:gd name="connsiteY9721" fmla="*/ 1105632 h 2918533"/>
                <a:gd name="connsiteX9722" fmla="*/ 113865 w 1973551"/>
                <a:gd name="connsiteY9722" fmla="*/ 1105632 h 2918533"/>
                <a:gd name="connsiteX9723" fmla="*/ 113865 w 1973551"/>
                <a:gd name="connsiteY9723" fmla="*/ 1106481 h 2918533"/>
                <a:gd name="connsiteX9724" fmla="*/ 114452 w 1973551"/>
                <a:gd name="connsiteY9724" fmla="*/ 1106676 h 2918533"/>
                <a:gd name="connsiteX9725" fmla="*/ 114844 w 1973551"/>
                <a:gd name="connsiteY9725" fmla="*/ 1106676 h 2918533"/>
                <a:gd name="connsiteX9726" fmla="*/ 114648 w 1973551"/>
                <a:gd name="connsiteY9726" fmla="*/ 1105437 h 2918533"/>
                <a:gd name="connsiteX9727" fmla="*/ 116149 w 1973551"/>
                <a:gd name="connsiteY9727" fmla="*/ 1105632 h 2918533"/>
                <a:gd name="connsiteX9728" fmla="*/ 116540 w 1973551"/>
                <a:gd name="connsiteY9728" fmla="*/ 1105306 h 2918533"/>
                <a:gd name="connsiteX9729" fmla="*/ 117454 w 1973551"/>
                <a:gd name="connsiteY9729" fmla="*/ 1105306 h 2918533"/>
                <a:gd name="connsiteX9730" fmla="*/ 118759 w 1973551"/>
                <a:gd name="connsiteY9730" fmla="*/ 1106154 h 2918533"/>
                <a:gd name="connsiteX9731" fmla="*/ 118563 w 1973551"/>
                <a:gd name="connsiteY9731" fmla="*/ 1106872 h 2918533"/>
                <a:gd name="connsiteX9732" fmla="*/ 119477 w 1973551"/>
                <a:gd name="connsiteY9732" fmla="*/ 1107068 h 2918533"/>
                <a:gd name="connsiteX9733" fmla="*/ 119477 w 1973551"/>
                <a:gd name="connsiteY9733" fmla="*/ 1107916 h 2918533"/>
                <a:gd name="connsiteX9734" fmla="*/ 120978 w 1973551"/>
                <a:gd name="connsiteY9734" fmla="*/ 1107916 h 2918533"/>
                <a:gd name="connsiteX9735" fmla="*/ 120978 w 1973551"/>
                <a:gd name="connsiteY9735" fmla="*/ 1107590 h 2918533"/>
                <a:gd name="connsiteX9736" fmla="*/ 121695 w 1973551"/>
                <a:gd name="connsiteY9736" fmla="*/ 1107786 h 2918533"/>
                <a:gd name="connsiteX9737" fmla="*/ 121891 w 1973551"/>
                <a:gd name="connsiteY9737" fmla="*/ 1107460 h 2918533"/>
                <a:gd name="connsiteX9738" fmla="*/ 121891 w 1973551"/>
                <a:gd name="connsiteY9738" fmla="*/ 1107981 h 2918533"/>
                <a:gd name="connsiteX9739" fmla="*/ 124305 w 1973551"/>
                <a:gd name="connsiteY9739" fmla="*/ 1108177 h 2918533"/>
                <a:gd name="connsiteX9740" fmla="*/ 125415 w 1973551"/>
                <a:gd name="connsiteY9740" fmla="*/ 1108895 h 2918533"/>
                <a:gd name="connsiteX9741" fmla="*/ 126002 w 1973551"/>
                <a:gd name="connsiteY9741" fmla="*/ 1108699 h 2918533"/>
                <a:gd name="connsiteX9742" fmla="*/ 126393 w 1973551"/>
                <a:gd name="connsiteY9742" fmla="*/ 1109026 h 2918533"/>
                <a:gd name="connsiteX9743" fmla="*/ 126393 w 1973551"/>
                <a:gd name="connsiteY9743" fmla="*/ 1110200 h 2918533"/>
                <a:gd name="connsiteX9744" fmla="*/ 126981 w 1973551"/>
                <a:gd name="connsiteY9744" fmla="*/ 1110918 h 2918533"/>
                <a:gd name="connsiteX9745" fmla="*/ 126067 w 1973551"/>
                <a:gd name="connsiteY9745" fmla="*/ 1111114 h 2918533"/>
                <a:gd name="connsiteX9746" fmla="*/ 126067 w 1973551"/>
                <a:gd name="connsiteY9746" fmla="*/ 1112158 h 2918533"/>
                <a:gd name="connsiteX9747" fmla="*/ 126654 w 1973551"/>
                <a:gd name="connsiteY9747" fmla="*/ 1112680 h 2918533"/>
                <a:gd name="connsiteX9748" fmla="*/ 126459 w 1973551"/>
                <a:gd name="connsiteY9748" fmla="*/ 1113397 h 2918533"/>
                <a:gd name="connsiteX9749" fmla="*/ 125937 w 1973551"/>
                <a:gd name="connsiteY9749" fmla="*/ 1113724 h 2918533"/>
                <a:gd name="connsiteX9750" fmla="*/ 125741 w 1973551"/>
                <a:gd name="connsiteY9750" fmla="*/ 1114964 h 2918533"/>
                <a:gd name="connsiteX9751" fmla="*/ 126459 w 1973551"/>
                <a:gd name="connsiteY9751" fmla="*/ 1115159 h 2918533"/>
                <a:gd name="connsiteX9752" fmla="*/ 126654 w 1973551"/>
                <a:gd name="connsiteY9752" fmla="*/ 1114637 h 2918533"/>
                <a:gd name="connsiteX9753" fmla="*/ 127372 w 1973551"/>
                <a:gd name="connsiteY9753" fmla="*/ 1114637 h 2918533"/>
                <a:gd name="connsiteX9754" fmla="*/ 128286 w 1973551"/>
                <a:gd name="connsiteY9754" fmla="*/ 1115159 h 2918533"/>
                <a:gd name="connsiteX9755" fmla="*/ 128286 w 1973551"/>
                <a:gd name="connsiteY9755" fmla="*/ 1114311 h 2918533"/>
                <a:gd name="connsiteX9756" fmla="*/ 127568 w 1973551"/>
                <a:gd name="connsiteY9756" fmla="*/ 1114115 h 2918533"/>
                <a:gd name="connsiteX9757" fmla="*/ 127372 w 1973551"/>
                <a:gd name="connsiteY9757" fmla="*/ 1112549 h 2918533"/>
                <a:gd name="connsiteX9758" fmla="*/ 127959 w 1973551"/>
                <a:gd name="connsiteY9758" fmla="*/ 1111701 h 2918533"/>
                <a:gd name="connsiteX9759" fmla="*/ 129264 w 1973551"/>
                <a:gd name="connsiteY9759" fmla="*/ 1112027 h 2918533"/>
                <a:gd name="connsiteX9760" fmla="*/ 129460 w 1973551"/>
                <a:gd name="connsiteY9760" fmla="*/ 1111309 h 2918533"/>
                <a:gd name="connsiteX9761" fmla="*/ 129069 w 1973551"/>
                <a:gd name="connsiteY9761" fmla="*/ 1110461 h 2918533"/>
                <a:gd name="connsiteX9762" fmla="*/ 128155 w 1973551"/>
                <a:gd name="connsiteY9762" fmla="*/ 1110657 h 2918533"/>
                <a:gd name="connsiteX9763" fmla="*/ 126850 w 1973551"/>
                <a:gd name="connsiteY9763" fmla="*/ 1110135 h 2918533"/>
                <a:gd name="connsiteX9764" fmla="*/ 127764 w 1973551"/>
                <a:gd name="connsiteY9764" fmla="*/ 1108895 h 2918533"/>
                <a:gd name="connsiteX9765" fmla="*/ 128155 w 1973551"/>
                <a:gd name="connsiteY9765" fmla="*/ 1108895 h 2918533"/>
                <a:gd name="connsiteX9766" fmla="*/ 128351 w 1973551"/>
                <a:gd name="connsiteY9766" fmla="*/ 1109417 h 2918533"/>
                <a:gd name="connsiteX9767" fmla="*/ 129264 w 1973551"/>
                <a:gd name="connsiteY9767" fmla="*/ 1109221 h 2918533"/>
                <a:gd name="connsiteX9768" fmla="*/ 129069 w 1973551"/>
                <a:gd name="connsiteY9768" fmla="*/ 1107655 h 2918533"/>
                <a:gd name="connsiteX9769" fmla="*/ 128481 w 1973551"/>
                <a:gd name="connsiteY9769" fmla="*/ 1107851 h 2918533"/>
                <a:gd name="connsiteX9770" fmla="*/ 127764 w 1973551"/>
                <a:gd name="connsiteY9770" fmla="*/ 1107525 h 2918533"/>
                <a:gd name="connsiteX9771" fmla="*/ 127764 w 1973551"/>
                <a:gd name="connsiteY9771" fmla="*/ 1105437 h 2918533"/>
                <a:gd name="connsiteX9772" fmla="*/ 126459 w 1973551"/>
                <a:gd name="connsiteY9772" fmla="*/ 1105241 h 2918533"/>
                <a:gd name="connsiteX9773" fmla="*/ 126459 w 1973551"/>
                <a:gd name="connsiteY9773" fmla="*/ 1104915 h 2918533"/>
                <a:gd name="connsiteX9774" fmla="*/ 125154 w 1973551"/>
                <a:gd name="connsiteY9774" fmla="*/ 1104915 h 2918533"/>
                <a:gd name="connsiteX9775" fmla="*/ 124762 w 1973551"/>
                <a:gd name="connsiteY9775" fmla="*/ 1105632 h 2918533"/>
                <a:gd name="connsiteX9776" fmla="*/ 123653 w 1973551"/>
                <a:gd name="connsiteY9776" fmla="*/ 1105632 h 2918533"/>
                <a:gd name="connsiteX9777" fmla="*/ 123066 w 1973551"/>
                <a:gd name="connsiteY9777" fmla="*/ 1105306 h 2918533"/>
                <a:gd name="connsiteX9778" fmla="*/ 123783 w 1973551"/>
                <a:gd name="connsiteY9778" fmla="*/ 1104262 h 2918533"/>
                <a:gd name="connsiteX9779" fmla="*/ 123588 w 1973551"/>
                <a:gd name="connsiteY9779" fmla="*/ 1103544 h 2918533"/>
                <a:gd name="connsiteX9780" fmla="*/ 122870 w 1973551"/>
                <a:gd name="connsiteY9780" fmla="*/ 1103544 h 2918533"/>
                <a:gd name="connsiteX9781" fmla="*/ 120260 w 1973551"/>
                <a:gd name="connsiteY9781" fmla="*/ 1104784 h 2918533"/>
                <a:gd name="connsiteX9782" fmla="*/ 118955 w 1973551"/>
                <a:gd name="connsiteY9782" fmla="*/ 1103936 h 2918533"/>
                <a:gd name="connsiteX9783" fmla="*/ 118955 w 1973551"/>
                <a:gd name="connsiteY9783" fmla="*/ 1103610 h 2918533"/>
                <a:gd name="connsiteX9784" fmla="*/ 119346 w 1973551"/>
                <a:gd name="connsiteY9784" fmla="*/ 1103283 h 2918533"/>
                <a:gd name="connsiteX9785" fmla="*/ 120064 w 1973551"/>
                <a:gd name="connsiteY9785" fmla="*/ 1103479 h 2918533"/>
                <a:gd name="connsiteX9786" fmla="*/ 120260 w 1973551"/>
                <a:gd name="connsiteY9786" fmla="*/ 1102435 h 2918533"/>
                <a:gd name="connsiteX9787" fmla="*/ 121369 w 1973551"/>
                <a:gd name="connsiteY9787" fmla="*/ 1102435 h 2918533"/>
                <a:gd name="connsiteX9788" fmla="*/ 121565 w 1973551"/>
                <a:gd name="connsiteY9788" fmla="*/ 1102109 h 2918533"/>
                <a:gd name="connsiteX9789" fmla="*/ 124175 w 1973551"/>
                <a:gd name="connsiteY9789" fmla="*/ 1102305 h 2918533"/>
                <a:gd name="connsiteX9790" fmla="*/ 124175 w 1973551"/>
                <a:gd name="connsiteY9790" fmla="*/ 1101587 h 2918533"/>
                <a:gd name="connsiteX9791" fmla="*/ 125676 w 1973551"/>
                <a:gd name="connsiteY9791" fmla="*/ 1100543 h 2918533"/>
                <a:gd name="connsiteX9792" fmla="*/ 125871 w 1973551"/>
                <a:gd name="connsiteY9792" fmla="*/ 1099695 h 2918533"/>
                <a:gd name="connsiteX9793" fmla="*/ 127372 w 1973551"/>
                <a:gd name="connsiteY9793" fmla="*/ 1099695 h 2918533"/>
                <a:gd name="connsiteX9794" fmla="*/ 127568 w 1973551"/>
                <a:gd name="connsiteY9794" fmla="*/ 1100412 h 2918533"/>
                <a:gd name="connsiteX9795" fmla="*/ 128873 w 1973551"/>
                <a:gd name="connsiteY9795" fmla="*/ 1100412 h 2918533"/>
                <a:gd name="connsiteX9796" fmla="*/ 129069 w 1973551"/>
                <a:gd name="connsiteY9796" fmla="*/ 1100738 h 2918533"/>
                <a:gd name="connsiteX9797" fmla="*/ 128351 w 1973551"/>
                <a:gd name="connsiteY9797" fmla="*/ 1100543 h 2918533"/>
                <a:gd name="connsiteX9798" fmla="*/ 129069 w 1973551"/>
                <a:gd name="connsiteY9798" fmla="*/ 1101065 h 2918533"/>
                <a:gd name="connsiteX9799" fmla="*/ 129069 w 1973551"/>
                <a:gd name="connsiteY9799" fmla="*/ 1101391 h 2918533"/>
                <a:gd name="connsiteX9800" fmla="*/ 128481 w 1973551"/>
                <a:gd name="connsiteY9800" fmla="*/ 1101195 h 2918533"/>
                <a:gd name="connsiteX9801" fmla="*/ 128481 w 1973551"/>
                <a:gd name="connsiteY9801" fmla="*/ 1101717 h 2918533"/>
                <a:gd name="connsiteX9802" fmla="*/ 128873 w 1973551"/>
                <a:gd name="connsiteY9802" fmla="*/ 1102044 h 2918533"/>
                <a:gd name="connsiteX9803" fmla="*/ 129069 w 1973551"/>
                <a:gd name="connsiteY9803" fmla="*/ 1103610 h 2918533"/>
                <a:gd name="connsiteX9804" fmla="*/ 130178 w 1973551"/>
                <a:gd name="connsiteY9804" fmla="*/ 1104458 h 2918533"/>
                <a:gd name="connsiteX9805" fmla="*/ 130178 w 1973551"/>
                <a:gd name="connsiteY9805" fmla="*/ 1104784 h 2918533"/>
                <a:gd name="connsiteX9806" fmla="*/ 129591 w 1973551"/>
                <a:gd name="connsiteY9806" fmla="*/ 1104980 h 2918533"/>
                <a:gd name="connsiteX9807" fmla="*/ 129982 w 1973551"/>
                <a:gd name="connsiteY9807" fmla="*/ 1106546 h 2918533"/>
                <a:gd name="connsiteX9808" fmla="*/ 130374 w 1973551"/>
                <a:gd name="connsiteY9808" fmla="*/ 1107068 h 2918533"/>
                <a:gd name="connsiteX9809" fmla="*/ 131287 w 1973551"/>
                <a:gd name="connsiteY9809" fmla="*/ 1107068 h 2918533"/>
                <a:gd name="connsiteX9810" fmla="*/ 133180 w 1973551"/>
                <a:gd name="connsiteY9810" fmla="*/ 1108634 h 2918533"/>
                <a:gd name="connsiteX9811" fmla="*/ 132984 w 1973551"/>
                <a:gd name="connsiteY9811" fmla="*/ 1109352 h 2918533"/>
                <a:gd name="connsiteX9812" fmla="*/ 132266 w 1973551"/>
                <a:gd name="connsiteY9812" fmla="*/ 1109352 h 2918533"/>
                <a:gd name="connsiteX9813" fmla="*/ 131353 w 1973551"/>
                <a:gd name="connsiteY9813" fmla="*/ 1108634 h 2918533"/>
                <a:gd name="connsiteX9814" fmla="*/ 131353 w 1973551"/>
                <a:gd name="connsiteY9814" fmla="*/ 1109156 h 2918533"/>
                <a:gd name="connsiteX9815" fmla="*/ 132462 w 1973551"/>
                <a:gd name="connsiteY9815" fmla="*/ 1109874 h 2918533"/>
                <a:gd name="connsiteX9816" fmla="*/ 131875 w 1973551"/>
                <a:gd name="connsiteY9816" fmla="*/ 1111440 h 2918533"/>
                <a:gd name="connsiteX9817" fmla="*/ 133180 w 1973551"/>
                <a:gd name="connsiteY9817" fmla="*/ 1112288 h 2918533"/>
                <a:gd name="connsiteX9818" fmla="*/ 134680 w 1973551"/>
                <a:gd name="connsiteY9818" fmla="*/ 1111766 h 2918533"/>
                <a:gd name="connsiteX9819" fmla="*/ 135398 w 1973551"/>
                <a:gd name="connsiteY9819" fmla="*/ 1110722 h 2918533"/>
                <a:gd name="connsiteX9820" fmla="*/ 135986 w 1973551"/>
                <a:gd name="connsiteY9820" fmla="*/ 1110722 h 2918533"/>
                <a:gd name="connsiteX9821" fmla="*/ 135986 w 1973551"/>
                <a:gd name="connsiteY9821" fmla="*/ 1109156 h 2918533"/>
                <a:gd name="connsiteX9822" fmla="*/ 134876 w 1973551"/>
                <a:gd name="connsiteY9822" fmla="*/ 1108308 h 2918533"/>
                <a:gd name="connsiteX9823" fmla="*/ 135072 w 1973551"/>
                <a:gd name="connsiteY9823" fmla="*/ 1106742 h 2918533"/>
                <a:gd name="connsiteX9824" fmla="*/ 138074 w 1973551"/>
                <a:gd name="connsiteY9824" fmla="*/ 1106546 h 2918533"/>
                <a:gd name="connsiteX9825" fmla="*/ 140879 w 1973551"/>
                <a:gd name="connsiteY9825" fmla="*/ 1107068 h 2918533"/>
                <a:gd name="connsiteX9826" fmla="*/ 140684 w 1973551"/>
                <a:gd name="connsiteY9826" fmla="*/ 1106024 h 2918533"/>
                <a:gd name="connsiteX9827" fmla="*/ 140096 w 1973551"/>
                <a:gd name="connsiteY9827" fmla="*/ 1105828 h 2918533"/>
                <a:gd name="connsiteX9828" fmla="*/ 138791 w 1973551"/>
                <a:gd name="connsiteY9828" fmla="*/ 1106350 h 2918533"/>
                <a:gd name="connsiteX9829" fmla="*/ 137486 w 1973551"/>
                <a:gd name="connsiteY9829" fmla="*/ 1105632 h 2918533"/>
                <a:gd name="connsiteX9830" fmla="*/ 136181 w 1973551"/>
                <a:gd name="connsiteY9830" fmla="*/ 1105632 h 2918533"/>
                <a:gd name="connsiteX9831" fmla="*/ 135072 w 1973551"/>
                <a:gd name="connsiteY9831" fmla="*/ 1106154 h 2918533"/>
                <a:gd name="connsiteX9832" fmla="*/ 135072 w 1973551"/>
                <a:gd name="connsiteY9832" fmla="*/ 1105828 h 2918533"/>
                <a:gd name="connsiteX9833" fmla="*/ 133963 w 1973551"/>
                <a:gd name="connsiteY9833" fmla="*/ 1105632 h 2918533"/>
                <a:gd name="connsiteX9834" fmla="*/ 132266 w 1973551"/>
                <a:gd name="connsiteY9834" fmla="*/ 1103740 h 2918533"/>
                <a:gd name="connsiteX9835" fmla="*/ 130765 w 1973551"/>
                <a:gd name="connsiteY9835" fmla="*/ 1103022 h 2918533"/>
                <a:gd name="connsiteX9836" fmla="*/ 130570 w 1973551"/>
                <a:gd name="connsiteY9836" fmla="*/ 1101978 h 2918533"/>
                <a:gd name="connsiteX9837" fmla="*/ 132397 w 1973551"/>
                <a:gd name="connsiteY9837" fmla="*/ 1100608 h 2918533"/>
                <a:gd name="connsiteX9838" fmla="*/ 133310 w 1973551"/>
                <a:gd name="connsiteY9838" fmla="*/ 1100934 h 2918533"/>
                <a:gd name="connsiteX9839" fmla="*/ 136312 w 1973551"/>
                <a:gd name="connsiteY9839" fmla="*/ 1100608 h 2918533"/>
                <a:gd name="connsiteX9840" fmla="*/ 139444 w 1973551"/>
                <a:gd name="connsiteY9840" fmla="*/ 1098716 h 2918533"/>
                <a:gd name="connsiteX9841" fmla="*/ 140357 w 1973551"/>
                <a:gd name="connsiteY9841" fmla="*/ 1097867 h 2918533"/>
                <a:gd name="connsiteX9842" fmla="*/ 140553 w 1973551"/>
                <a:gd name="connsiteY9842" fmla="*/ 1096823 h 2918533"/>
                <a:gd name="connsiteX9843" fmla="*/ 142054 w 1973551"/>
                <a:gd name="connsiteY9843" fmla="*/ 1097150 h 2918533"/>
                <a:gd name="connsiteX9844" fmla="*/ 142641 w 1973551"/>
                <a:gd name="connsiteY9844" fmla="*/ 1096301 h 2918533"/>
                <a:gd name="connsiteX9845" fmla="*/ 142641 w 1973551"/>
                <a:gd name="connsiteY9845" fmla="*/ 1095257 h 2918533"/>
                <a:gd name="connsiteX9846" fmla="*/ 143228 w 1973551"/>
                <a:gd name="connsiteY9846" fmla="*/ 1094931 h 2918533"/>
                <a:gd name="connsiteX9847" fmla="*/ 144142 w 1973551"/>
                <a:gd name="connsiteY9847" fmla="*/ 1095257 h 2918533"/>
                <a:gd name="connsiteX9848" fmla="*/ 143228 w 1973551"/>
                <a:gd name="connsiteY9848" fmla="*/ 1094213 h 2918533"/>
                <a:gd name="connsiteX9849" fmla="*/ 143228 w 1973551"/>
                <a:gd name="connsiteY9849" fmla="*/ 1092321 h 2918533"/>
                <a:gd name="connsiteX9850" fmla="*/ 145839 w 1973551"/>
                <a:gd name="connsiteY9850" fmla="*/ 1090429 h 2918533"/>
                <a:gd name="connsiteX9851" fmla="*/ 146034 w 1973551"/>
                <a:gd name="connsiteY9851" fmla="*/ 1089711 h 2918533"/>
                <a:gd name="connsiteX9852" fmla="*/ 148644 w 1973551"/>
                <a:gd name="connsiteY9852" fmla="*/ 1088341 h 2918533"/>
                <a:gd name="connsiteX9853" fmla="*/ 148644 w 1973551"/>
                <a:gd name="connsiteY9853" fmla="*/ 1086057 h 2918533"/>
                <a:gd name="connsiteX9854" fmla="*/ 151059 w 1973551"/>
                <a:gd name="connsiteY9854" fmla="*/ 1085339 h 2918533"/>
                <a:gd name="connsiteX9855" fmla="*/ 152168 w 1973551"/>
                <a:gd name="connsiteY9855" fmla="*/ 1086905 h 2918533"/>
                <a:gd name="connsiteX9856" fmla="*/ 153082 w 1973551"/>
                <a:gd name="connsiteY9856" fmla="*/ 1087101 h 2918533"/>
                <a:gd name="connsiteX9857" fmla="*/ 152690 w 1973551"/>
                <a:gd name="connsiteY9857" fmla="*/ 1088667 h 2918533"/>
                <a:gd name="connsiteX9858" fmla="*/ 153408 w 1973551"/>
                <a:gd name="connsiteY9858" fmla="*/ 1088863 h 2918533"/>
                <a:gd name="connsiteX9859" fmla="*/ 153799 w 1973551"/>
                <a:gd name="connsiteY9859" fmla="*/ 1087623 h 2918533"/>
                <a:gd name="connsiteX9860" fmla="*/ 154387 w 1973551"/>
                <a:gd name="connsiteY9860" fmla="*/ 1087296 h 2918533"/>
                <a:gd name="connsiteX9861" fmla="*/ 154191 w 1973551"/>
                <a:gd name="connsiteY9861" fmla="*/ 1085404 h 2918533"/>
                <a:gd name="connsiteX9862" fmla="*/ 154582 w 1973551"/>
                <a:gd name="connsiteY9862" fmla="*/ 1085078 h 2918533"/>
                <a:gd name="connsiteX9863" fmla="*/ 154582 w 1973551"/>
                <a:gd name="connsiteY9863" fmla="*/ 1084230 h 2918533"/>
                <a:gd name="connsiteX9864" fmla="*/ 155300 w 1973551"/>
                <a:gd name="connsiteY9864" fmla="*/ 1083382 h 2918533"/>
                <a:gd name="connsiteX9865" fmla="*/ 156018 w 1973551"/>
                <a:gd name="connsiteY9865" fmla="*/ 1083382 h 2918533"/>
                <a:gd name="connsiteX9866" fmla="*/ 156018 w 1973551"/>
                <a:gd name="connsiteY9866" fmla="*/ 1082011 h 2918533"/>
                <a:gd name="connsiteX9867" fmla="*/ 156931 w 1973551"/>
                <a:gd name="connsiteY9867" fmla="*/ 1081293 h 2918533"/>
                <a:gd name="connsiteX9868" fmla="*/ 158041 w 1973551"/>
                <a:gd name="connsiteY9868" fmla="*/ 1081489 h 2918533"/>
                <a:gd name="connsiteX9869" fmla="*/ 439734 w 1973551"/>
                <a:gd name="connsiteY9869" fmla="*/ 1074181 h 2918533"/>
                <a:gd name="connsiteX9870" fmla="*/ 440909 w 1973551"/>
                <a:gd name="connsiteY9870" fmla="*/ 1074181 h 2918533"/>
                <a:gd name="connsiteX9871" fmla="*/ 440909 w 1973551"/>
                <a:gd name="connsiteY9871" fmla="*/ 1074311 h 2918533"/>
                <a:gd name="connsiteX9872" fmla="*/ 442736 w 1973551"/>
                <a:gd name="connsiteY9872" fmla="*/ 1076204 h 2918533"/>
                <a:gd name="connsiteX9873" fmla="*/ 444041 w 1973551"/>
                <a:gd name="connsiteY9873" fmla="*/ 1076921 h 2918533"/>
                <a:gd name="connsiteX9874" fmla="*/ 444041 w 1973551"/>
                <a:gd name="connsiteY9874" fmla="*/ 1078488 h 2918533"/>
                <a:gd name="connsiteX9875" fmla="*/ 444628 w 1973551"/>
                <a:gd name="connsiteY9875" fmla="*/ 1079010 h 2918533"/>
                <a:gd name="connsiteX9876" fmla="*/ 446129 w 1973551"/>
                <a:gd name="connsiteY9876" fmla="*/ 1079010 h 2918533"/>
                <a:gd name="connsiteX9877" fmla="*/ 447630 w 1973551"/>
                <a:gd name="connsiteY9877" fmla="*/ 1079531 h 2918533"/>
                <a:gd name="connsiteX9878" fmla="*/ 448021 w 1973551"/>
                <a:gd name="connsiteY9878" fmla="*/ 1079205 h 2918533"/>
                <a:gd name="connsiteX9879" fmla="*/ 450044 w 1973551"/>
                <a:gd name="connsiteY9879" fmla="*/ 1079010 h 2918533"/>
                <a:gd name="connsiteX9880" fmla="*/ 450435 w 1973551"/>
                <a:gd name="connsiteY9880" fmla="*/ 1077639 h 2918533"/>
                <a:gd name="connsiteX9881" fmla="*/ 451349 w 1973551"/>
                <a:gd name="connsiteY9881" fmla="*/ 1077313 h 2918533"/>
                <a:gd name="connsiteX9882" fmla="*/ 451936 w 1973551"/>
                <a:gd name="connsiteY9882" fmla="*/ 1076073 h 2918533"/>
                <a:gd name="connsiteX9883" fmla="*/ 453046 w 1973551"/>
                <a:gd name="connsiteY9883" fmla="*/ 1075747 h 2918533"/>
                <a:gd name="connsiteX9884" fmla="*/ 453437 w 1973551"/>
                <a:gd name="connsiteY9884" fmla="*/ 1075225 h 2918533"/>
                <a:gd name="connsiteX9885" fmla="*/ 455851 w 1973551"/>
                <a:gd name="connsiteY9885" fmla="*/ 1074899 h 2918533"/>
                <a:gd name="connsiteX9886" fmla="*/ 457156 w 1973551"/>
                <a:gd name="connsiteY9886" fmla="*/ 1076138 h 2918533"/>
                <a:gd name="connsiteX9887" fmla="*/ 457874 w 1973551"/>
                <a:gd name="connsiteY9887" fmla="*/ 1074572 h 2918533"/>
                <a:gd name="connsiteX9888" fmla="*/ 459375 w 1973551"/>
                <a:gd name="connsiteY9888" fmla="*/ 1074899 h 2918533"/>
                <a:gd name="connsiteX9889" fmla="*/ 459375 w 1973551"/>
                <a:gd name="connsiteY9889" fmla="*/ 1076661 h 2918533"/>
                <a:gd name="connsiteX9890" fmla="*/ 461202 w 1973551"/>
                <a:gd name="connsiteY9890" fmla="*/ 1079271 h 2918533"/>
                <a:gd name="connsiteX9891" fmla="*/ 461202 w 1973551"/>
                <a:gd name="connsiteY9891" fmla="*/ 1080119 h 2918533"/>
                <a:gd name="connsiteX9892" fmla="*/ 459701 w 1973551"/>
                <a:gd name="connsiteY9892" fmla="*/ 1080837 h 2918533"/>
                <a:gd name="connsiteX9893" fmla="*/ 459701 w 1973551"/>
                <a:gd name="connsiteY9893" fmla="*/ 1082403 h 2918533"/>
                <a:gd name="connsiteX9894" fmla="*/ 459114 w 1973551"/>
                <a:gd name="connsiteY9894" fmla="*/ 1082729 h 2918533"/>
                <a:gd name="connsiteX9895" fmla="*/ 459114 w 1973551"/>
                <a:gd name="connsiteY9895" fmla="*/ 1083577 h 2918533"/>
                <a:gd name="connsiteX9896" fmla="*/ 457287 w 1973551"/>
                <a:gd name="connsiteY9896" fmla="*/ 1083903 h 2918533"/>
                <a:gd name="connsiteX9897" fmla="*/ 457091 w 1973551"/>
                <a:gd name="connsiteY9897" fmla="*/ 1084752 h 2918533"/>
                <a:gd name="connsiteX9898" fmla="*/ 458918 w 1973551"/>
                <a:gd name="connsiteY9898" fmla="*/ 1084947 h 2918533"/>
                <a:gd name="connsiteX9899" fmla="*/ 459636 w 1973551"/>
                <a:gd name="connsiteY9899" fmla="*/ 1084230 h 2918533"/>
                <a:gd name="connsiteX9900" fmla="*/ 462050 w 1973551"/>
                <a:gd name="connsiteY9900" fmla="*/ 1084752 h 2918533"/>
                <a:gd name="connsiteX9901" fmla="*/ 462964 w 1973551"/>
                <a:gd name="connsiteY9901" fmla="*/ 1086513 h 2918533"/>
                <a:gd name="connsiteX9902" fmla="*/ 464661 w 1973551"/>
                <a:gd name="connsiteY9902" fmla="*/ 1087231 h 2918533"/>
                <a:gd name="connsiteX9903" fmla="*/ 464856 w 1973551"/>
                <a:gd name="connsiteY9903" fmla="*/ 1088602 h 2918533"/>
                <a:gd name="connsiteX9904" fmla="*/ 465770 w 1973551"/>
                <a:gd name="connsiteY9904" fmla="*/ 1090168 h 2918533"/>
                <a:gd name="connsiteX9905" fmla="*/ 466357 w 1973551"/>
                <a:gd name="connsiteY9905" fmla="*/ 1090494 h 2918533"/>
                <a:gd name="connsiteX9906" fmla="*/ 469163 w 1973551"/>
                <a:gd name="connsiteY9906" fmla="*/ 1090690 h 2918533"/>
                <a:gd name="connsiteX9907" fmla="*/ 469750 w 1973551"/>
                <a:gd name="connsiteY9907" fmla="*/ 1091407 h 2918533"/>
                <a:gd name="connsiteX9908" fmla="*/ 471251 w 1973551"/>
                <a:gd name="connsiteY9908" fmla="*/ 1091407 h 2918533"/>
                <a:gd name="connsiteX9909" fmla="*/ 471838 w 1973551"/>
                <a:gd name="connsiteY9909" fmla="*/ 1092974 h 2918533"/>
                <a:gd name="connsiteX9910" fmla="*/ 472426 w 1973551"/>
                <a:gd name="connsiteY9910" fmla="*/ 1093496 h 2918533"/>
                <a:gd name="connsiteX9911" fmla="*/ 472817 w 1973551"/>
                <a:gd name="connsiteY9911" fmla="*/ 1095061 h 2918533"/>
                <a:gd name="connsiteX9912" fmla="*/ 473731 w 1973551"/>
                <a:gd name="connsiteY9912" fmla="*/ 1095257 h 2918533"/>
                <a:gd name="connsiteX9913" fmla="*/ 474840 w 1973551"/>
                <a:gd name="connsiteY9913" fmla="*/ 1096301 h 2918533"/>
                <a:gd name="connsiteX9914" fmla="*/ 475231 w 1973551"/>
                <a:gd name="connsiteY9914" fmla="*/ 1100086 h 2918533"/>
                <a:gd name="connsiteX9915" fmla="*/ 475819 w 1973551"/>
                <a:gd name="connsiteY9915" fmla="*/ 1100934 h 2918533"/>
                <a:gd name="connsiteX9916" fmla="*/ 476210 w 1973551"/>
                <a:gd name="connsiteY9916" fmla="*/ 1104066 h 2918533"/>
                <a:gd name="connsiteX9917" fmla="*/ 477711 w 1973551"/>
                <a:gd name="connsiteY9917" fmla="*/ 1105306 h 2918533"/>
                <a:gd name="connsiteX9918" fmla="*/ 479407 w 1973551"/>
                <a:gd name="connsiteY9918" fmla="*/ 1109287 h 2918533"/>
                <a:gd name="connsiteX9919" fmla="*/ 479799 w 1973551"/>
                <a:gd name="connsiteY9919" fmla="*/ 1112092 h 2918533"/>
                <a:gd name="connsiteX9920" fmla="*/ 479603 w 1973551"/>
                <a:gd name="connsiteY9920" fmla="*/ 1113854 h 2918533"/>
                <a:gd name="connsiteX9921" fmla="*/ 479799 w 1973551"/>
                <a:gd name="connsiteY9921" fmla="*/ 1114702 h 2918533"/>
                <a:gd name="connsiteX9922" fmla="*/ 480321 w 1973551"/>
                <a:gd name="connsiteY9922" fmla="*/ 1115029 h 2918533"/>
                <a:gd name="connsiteX9923" fmla="*/ 479603 w 1973551"/>
                <a:gd name="connsiteY9923" fmla="*/ 1116399 h 2918533"/>
                <a:gd name="connsiteX9924" fmla="*/ 479603 w 1973551"/>
                <a:gd name="connsiteY9924" fmla="*/ 1117639 h 2918533"/>
                <a:gd name="connsiteX9925" fmla="*/ 480191 w 1973551"/>
                <a:gd name="connsiteY9925" fmla="*/ 1118683 h 2918533"/>
                <a:gd name="connsiteX9926" fmla="*/ 481300 w 1973551"/>
                <a:gd name="connsiteY9926" fmla="*/ 1119401 h 2918533"/>
                <a:gd name="connsiteX9927" fmla="*/ 483323 w 1973551"/>
                <a:gd name="connsiteY9927" fmla="*/ 1119923 h 2918533"/>
                <a:gd name="connsiteX9928" fmla="*/ 483714 w 1973551"/>
                <a:gd name="connsiteY9928" fmla="*/ 1120445 h 2918533"/>
                <a:gd name="connsiteX9929" fmla="*/ 484432 w 1973551"/>
                <a:gd name="connsiteY9929" fmla="*/ 1120445 h 2918533"/>
                <a:gd name="connsiteX9930" fmla="*/ 485541 w 1973551"/>
                <a:gd name="connsiteY9930" fmla="*/ 1120118 h 2918533"/>
                <a:gd name="connsiteX9931" fmla="*/ 487238 w 1973551"/>
                <a:gd name="connsiteY9931" fmla="*/ 1120314 h 2918533"/>
                <a:gd name="connsiteX9932" fmla="*/ 487955 w 1973551"/>
                <a:gd name="connsiteY9932" fmla="*/ 1119466 h 2918533"/>
                <a:gd name="connsiteX9933" fmla="*/ 488543 w 1973551"/>
                <a:gd name="connsiteY9933" fmla="*/ 1119466 h 2918533"/>
                <a:gd name="connsiteX9934" fmla="*/ 488739 w 1973551"/>
                <a:gd name="connsiteY9934" fmla="*/ 1118944 h 2918533"/>
                <a:gd name="connsiteX9935" fmla="*/ 490044 w 1973551"/>
                <a:gd name="connsiteY9935" fmla="*/ 1118618 h 2918533"/>
                <a:gd name="connsiteX9936" fmla="*/ 490239 w 1973551"/>
                <a:gd name="connsiteY9936" fmla="*/ 1119140 h 2918533"/>
                <a:gd name="connsiteX9937" fmla="*/ 490957 w 1973551"/>
                <a:gd name="connsiteY9937" fmla="*/ 1119466 h 2918533"/>
                <a:gd name="connsiteX9938" fmla="*/ 490761 w 1973551"/>
                <a:gd name="connsiteY9938" fmla="*/ 1119988 h 2918533"/>
                <a:gd name="connsiteX9939" fmla="*/ 491153 w 1973551"/>
                <a:gd name="connsiteY9939" fmla="*/ 1120510 h 2918533"/>
                <a:gd name="connsiteX9940" fmla="*/ 492849 w 1973551"/>
                <a:gd name="connsiteY9940" fmla="*/ 1122272 h 2918533"/>
                <a:gd name="connsiteX9941" fmla="*/ 493763 w 1973551"/>
                <a:gd name="connsiteY9941" fmla="*/ 1122076 h 2918533"/>
                <a:gd name="connsiteX9942" fmla="*/ 493567 w 1973551"/>
                <a:gd name="connsiteY9942" fmla="*/ 1121228 h 2918533"/>
                <a:gd name="connsiteX9943" fmla="*/ 493959 w 1973551"/>
                <a:gd name="connsiteY9943" fmla="*/ 1120902 h 2918533"/>
                <a:gd name="connsiteX9944" fmla="*/ 494676 w 1973551"/>
                <a:gd name="connsiteY9944" fmla="*/ 1121423 h 2918533"/>
                <a:gd name="connsiteX9945" fmla="*/ 495394 w 1973551"/>
                <a:gd name="connsiteY9945" fmla="*/ 1122794 h 2918533"/>
                <a:gd name="connsiteX9946" fmla="*/ 496112 w 1973551"/>
                <a:gd name="connsiteY9946" fmla="*/ 1123120 h 2918533"/>
                <a:gd name="connsiteX9947" fmla="*/ 496112 w 1973551"/>
                <a:gd name="connsiteY9947" fmla="*/ 1123642 h 2918533"/>
                <a:gd name="connsiteX9948" fmla="*/ 497221 w 1973551"/>
                <a:gd name="connsiteY9948" fmla="*/ 1124686 h 2918533"/>
                <a:gd name="connsiteX9949" fmla="*/ 497613 w 1973551"/>
                <a:gd name="connsiteY9949" fmla="*/ 1126774 h 2918533"/>
                <a:gd name="connsiteX9950" fmla="*/ 498526 w 1973551"/>
                <a:gd name="connsiteY9950" fmla="*/ 1127492 h 2918533"/>
                <a:gd name="connsiteX9951" fmla="*/ 499114 w 1973551"/>
                <a:gd name="connsiteY9951" fmla="*/ 1128862 h 2918533"/>
                <a:gd name="connsiteX9952" fmla="*/ 500027 w 1973551"/>
                <a:gd name="connsiteY9952" fmla="*/ 1129906 h 2918533"/>
                <a:gd name="connsiteX9953" fmla="*/ 500419 w 1973551"/>
                <a:gd name="connsiteY9953" fmla="*/ 1131277 h 2918533"/>
                <a:gd name="connsiteX9954" fmla="*/ 500223 w 1973551"/>
                <a:gd name="connsiteY9954" fmla="*/ 1132843 h 2918533"/>
                <a:gd name="connsiteX9955" fmla="*/ 500614 w 1973551"/>
                <a:gd name="connsiteY9955" fmla="*/ 1133038 h 2918533"/>
                <a:gd name="connsiteX9956" fmla="*/ 500419 w 1973551"/>
                <a:gd name="connsiteY9956" fmla="*/ 1133756 h 2918533"/>
                <a:gd name="connsiteX9957" fmla="*/ 501528 w 1973551"/>
                <a:gd name="connsiteY9957" fmla="*/ 1135518 h 2918533"/>
                <a:gd name="connsiteX9958" fmla="*/ 501919 w 1973551"/>
                <a:gd name="connsiteY9958" fmla="*/ 1138128 h 2918533"/>
                <a:gd name="connsiteX9959" fmla="*/ 503420 w 1973551"/>
                <a:gd name="connsiteY9959" fmla="*/ 1140869 h 2918533"/>
                <a:gd name="connsiteX9960" fmla="*/ 504008 w 1973551"/>
                <a:gd name="connsiteY9960" fmla="*/ 1140869 h 2918533"/>
                <a:gd name="connsiteX9961" fmla="*/ 504399 w 1973551"/>
                <a:gd name="connsiteY9961" fmla="*/ 1141913 h 2918533"/>
                <a:gd name="connsiteX9962" fmla="*/ 504791 w 1973551"/>
                <a:gd name="connsiteY9962" fmla="*/ 1141913 h 2918533"/>
                <a:gd name="connsiteX9963" fmla="*/ 506487 w 1973551"/>
                <a:gd name="connsiteY9963" fmla="*/ 1143805 h 2918533"/>
                <a:gd name="connsiteX9964" fmla="*/ 506683 w 1973551"/>
                <a:gd name="connsiteY9964" fmla="*/ 1145697 h 2918533"/>
                <a:gd name="connsiteX9965" fmla="*/ 507074 w 1973551"/>
                <a:gd name="connsiteY9965" fmla="*/ 1145893 h 2918533"/>
                <a:gd name="connsiteX9966" fmla="*/ 506879 w 1973551"/>
                <a:gd name="connsiteY9966" fmla="*/ 1147655 h 2918533"/>
                <a:gd name="connsiteX9967" fmla="*/ 507792 w 1973551"/>
                <a:gd name="connsiteY9967" fmla="*/ 1148373 h 2918533"/>
                <a:gd name="connsiteX9968" fmla="*/ 507988 w 1973551"/>
                <a:gd name="connsiteY9968" fmla="*/ 1149939 h 2918533"/>
                <a:gd name="connsiteX9969" fmla="*/ 508575 w 1973551"/>
                <a:gd name="connsiteY9969" fmla="*/ 1150657 h 2918533"/>
                <a:gd name="connsiteX9970" fmla="*/ 511707 w 1973551"/>
                <a:gd name="connsiteY9970" fmla="*/ 1150657 h 2918533"/>
                <a:gd name="connsiteX9971" fmla="*/ 512295 w 1973551"/>
                <a:gd name="connsiteY9971" fmla="*/ 1149808 h 2918533"/>
                <a:gd name="connsiteX9972" fmla="*/ 513208 w 1973551"/>
                <a:gd name="connsiteY9972" fmla="*/ 1150004 h 2918533"/>
                <a:gd name="connsiteX9973" fmla="*/ 511903 w 1973551"/>
                <a:gd name="connsiteY9973" fmla="*/ 1151701 h 2918533"/>
                <a:gd name="connsiteX9974" fmla="*/ 512099 w 1973551"/>
                <a:gd name="connsiteY9974" fmla="*/ 1153593 h 2918533"/>
                <a:gd name="connsiteX9975" fmla="*/ 511511 w 1973551"/>
                <a:gd name="connsiteY9975" fmla="*/ 1153919 h 2918533"/>
                <a:gd name="connsiteX9976" fmla="*/ 511707 w 1973551"/>
                <a:gd name="connsiteY9976" fmla="*/ 1154637 h 2918533"/>
                <a:gd name="connsiteX9977" fmla="*/ 511120 w 1973551"/>
                <a:gd name="connsiteY9977" fmla="*/ 1155159 h 2918533"/>
                <a:gd name="connsiteX9978" fmla="*/ 511316 w 1973551"/>
                <a:gd name="connsiteY9978" fmla="*/ 1155485 h 2918533"/>
                <a:gd name="connsiteX9979" fmla="*/ 510402 w 1973551"/>
                <a:gd name="connsiteY9979" fmla="*/ 1156333 h 2918533"/>
                <a:gd name="connsiteX9980" fmla="*/ 510598 w 1973551"/>
                <a:gd name="connsiteY9980" fmla="*/ 1157182 h 2918533"/>
                <a:gd name="connsiteX9981" fmla="*/ 510011 w 1973551"/>
                <a:gd name="connsiteY9981" fmla="*/ 1157899 h 2918533"/>
                <a:gd name="connsiteX9982" fmla="*/ 510402 w 1973551"/>
                <a:gd name="connsiteY9982" fmla="*/ 1161162 h 2918533"/>
                <a:gd name="connsiteX9983" fmla="*/ 509489 w 1973551"/>
                <a:gd name="connsiteY9983" fmla="*/ 1162728 h 2918533"/>
                <a:gd name="connsiteX9984" fmla="*/ 509489 w 1973551"/>
                <a:gd name="connsiteY9984" fmla="*/ 1163576 h 2918533"/>
                <a:gd name="connsiteX9985" fmla="*/ 511185 w 1973551"/>
                <a:gd name="connsiteY9985" fmla="*/ 1165664 h 2918533"/>
                <a:gd name="connsiteX9986" fmla="*/ 511185 w 1973551"/>
                <a:gd name="connsiteY9986" fmla="*/ 1168797 h 2918533"/>
                <a:gd name="connsiteX9987" fmla="*/ 510663 w 1973551"/>
                <a:gd name="connsiteY9987" fmla="*/ 1169319 h 2918533"/>
                <a:gd name="connsiteX9988" fmla="*/ 510663 w 1973551"/>
                <a:gd name="connsiteY9988" fmla="*/ 1170689 h 2918533"/>
                <a:gd name="connsiteX9989" fmla="*/ 511055 w 1973551"/>
                <a:gd name="connsiteY9989" fmla="*/ 1170885 h 2918533"/>
                <a:gd name="connsiteX9990" fmla="*/ 511055 w 1973551"/>
                <a:gd name="connsiteY9990" fmla="*/ 1172255 h 2918533"/>
                <a:gd name="connsiteX9991" fmla="*/ 512556 w 1973551"/>
                <a:gd name="connsiteY9991" fmla="*/ 1175387 h 2918533"/>
                <a:gd name="connsiteX9992" fmla="*/ 512556 w 1973551"/>
                <a:gd name="connsiteY9992" fmla="*/ 1177801 h 2918533"/>
                <a:gd name="connsiteX9993" fmla="*/ 512164 w 1973551"/>
                <a:gd name="connsiteY9993" fmla="*/ 1178650 h 2918533"/>
                <a:gd name="connsiteX9994" fmla="*/ 511577 w 1973551"/>
                <a:gd name="connsiteY9994" fmla="*/ 1178845 h 2918533"/>
                <a:gd name="connsiteX9995" fmla="*/ 511185 w 1973551"/>
                <a:gd name="connsiteY9995" fmla="*/ 1180542 h 2918533"/>
                <a:gd name="connsiteX9996" fmla="*/ 511381 w 1973551"/>
                <a:gd name="connsiteY9996" fmla="*/ 1185175 h 2918533"/>
                <a:gd name="connsiteX9997" fmla="*/ 511773 w 1973551"/>
                <a:gd name="connsiteY9997" fmla="*/ 1185501 h 2918533"/>
                <a:gd name="connsiteX9998" fmla="*/ 511773 w 1973551"/>
                <a:gd name="connsiteY9998" fmla="*/ 1186871 h 2918533"/>
                <a:gd name="connsiteX9999" fmla="*/ 512164 w 1973551"/>
                <a:gd name="connsiteY9999" fmla="*/ 1187067 h 2918533"/>
                <a:gd name="connsiteX10000" fmla="*/ 511773 w 1973551"/>
                <a:gd name="connsiteY10000" fmla="*/ 1188959 h 2918533"/>
                <a:gd name="connsiteX10001" fmla="*/ 511968 w 1973551"/>
                <a:gd name="connsiteY10001" fmla="*/ 1191374 h 2918533"/>
                <a:gd name="connsiteX10002" fmla="*/ 511381 w 1973551"/>
                <a:gd name="connsiteY10002" fmla="*/ 1192222 h 2918533"/>
                <a:gd name="connsiteX10003" fmla="*/ 511577 w 1973551"/>
                <a:gd name="connsiteY10003" fmla="*/ 1196398 h 2918533"/>
                <a:gd name="connsiteX10004" fmla="*/ 510859 w 1973551"/>
                <a:gd name="connsiteY10004" fmla="*/ 1198617 h 2918533"/>
                <a:gd name="connsiteX10005" fmla="*/ 510663 w 1973551"/>
                <a:gd name="connsiteY10005" fmla="*/ 1201357 h 2918533"/>
                <a:gd name="connsiteX10006" fmla="*/ 510272 w 1973551"/>
                <a:gd name="connsiteY10006" fmla="*/ 1201553 h 2918533"/>
                <a:gd name="connsiteX10007" fmla="*/ 510663 w 1973551"/>
                <a:gd name="connsiteY10007" fmla="*/ 1202271 h 2918533"/>
                <a:gd name="connsiteX10008" fmla="*/ 509750 w 1973551"/>
                <a:gd name="connsiteY10008" fmla="*/ 1204359 h 2918533"/>
                <a:gd name="connsiteX10009" fmla="*/ 509750 w 1973551"/>
                <a:gd name="connsiteY10009" fmla="*/ 1205925 h 2918533"/>
                <a:gd name="connsiteX10010" fmla="*/ 510663 w 1973551"/>
                <a:gd name="connsiteY10010" fmla="*/ 1206447 h 2918533"/>
                <a:gd name="connsiteX10011" fmla="*/ 511577 w 1973551"/>
                <a:gd name="connsiteY10011" fmla="*/ 1208666 h 2918533"/>
                <a:gd name="connsiteX10012" fmla="*/ 511381 w 1973551"/>
                <a:gd name="connsiteY10012" fmla="*/ 1209905 h 2918533"/>
                <a:gd name="connsiteX10013" fmla="*/ 511968 w 1973551"/>
                <a:gd name="connsiteY10013" fmla="*/ 1211080 h 2918533"/>
                <a:gd name="connsiteX10014" fmla="*/ 512164 w 1973551"/>
                <a:gd name="connsiteY10014" fmla="*/ 1215713 h 2918533"/>
                <a:gd name="connsiteX10015" fmla="*/ 512556 w 1973551"/>
                <a:gd name="connsiteY10015" fmla="*/ 1215909 h 2918533"/>
                <a:gd name="connsiteX10016" fmla="*/ 512360 w 1973551"/>
                <a:gd name="connsiteY10016" fmla="*/ 1217801 h 2918533"/>
                <a:gd name="connsiteX10017" fmla="*/ 513469 w 1973551"/>
                <a:gd name="connsiteY10017" fmla="*/ 1221455 h 2918533"/>
                <a:gd name="connsiteX10018" fmla="*/ 513273 w 1973551"/>
                <a:gd name="connsiteY10018" fmla="*/ 1223152 h 2918533"/>
                <a:gd name="connsiteX10019" fmla="*/ 512882 w 1973551"/>
                <a:gd name="connsiteY10019" fmla="*/ 1223478 h 2918533"/>
                <a:gd name="connsiteX10020" fmla="*/ 513078 w 1973551"/>
                <a:gd name="connsiteY10020" fmla="*/ 1226218 h 2918533"/>
                <a:gd name="connsiteX10021" fmla="*/ 512882 w 1973551"/>
                <a:gd name="connsiteY10021" fmla="*/ 1228959 h 2918533"/>
                <a:gd name="connsiteX10022" fmla="*/ 512490 w 1973551"/>
                <a:gd name="connsiteY10022" fmla="*/ 1229155 h 2918533"/>
                <a:gd name="connsiteX10023" fmla="*/ 512295 w 1973551"/>
                <a:gd name="connsiteY10023" fmla="*/ 1230721 h 2918533"/>
                <a:gd name="connsiteX10024" fmla="*/ 512295 w 1973551"/>
                <a:gd name="connsiteY10024" fmla="*/ 1233983 h 2918533"/>
                <a:gd name="connsiteX10025" fmla="*/ 512099 w 1973551"/>
                <a:gd name="connsiteY10025" fmla="*/ 1235027 h 2918533"/>
                <a:gd name="connsiteX10026" fmla="*/ 511707 w 1973551"/>
                <a:gd name="connsiteY10026" fmla="*/ 1235027 h 2918533"/>
                <a:gd name="connsiteX10027" fmla="*/ 511511 w 1973551"/>
                <a:gd name="connsiteY10027" fmla="*/ 1237964 h 2918533"/>
                <a:gd name="connsiteX10028" fmla="*/ 510206 w 1973551"/>
                <a:gd name="connsiteY10028" fmla="*/ 1243445 h 2918533"/>
                <a:gd name="connsiteX10029" fmla="*/ 510011 w 1973551"/>
                <a:gd name="connsiteY10029" fmla="*/ 1249448 h 2918533"/>
                <a:gd name="connsiteX10030" fmla="*/ 509489 w 1973551"/>
                <a:gd name="connsiteY10030" fmla="*/ 1249644 h 2918533"/>
                <a:gd name="connsiteX10031" fmla="*/ 508575 w 1973551"/>
                <a:gd name="connsiteY10031" fmla="*/ 1251732 h 2918533"/>
                <a:gd name="connsiteX10032" fmla="*/ 507857 w 1973551"/>
                <a:gd name="connsiteY10032" fmla="*/ 1252058 h 2918533"/>
                <a:gd name="connsiteX10033" fmla="*/ 507662 w 1973551"/>
                <a:gd name="connsiteY10033" fmla="*/ 1252776 h 2918533"/>
                <a:gd name="connsiteX10034" fmla="*/ 504334 w 1973551"/>
                <a:gd name="connsiteY10034" fmla="*/ 1253624 h 2918533"/>
                <a:gd name="connsiteX10035" fmla="*/ 504138 w 1973551"/>
                <a:gd name="connsiteY10035" fmla="*/ 1254146 h 2918533"/>
                <a:gd name="connsiteX10036" fmla="*/ 502441 w 1973551"/>
                <a:gd name="connsiteY10036" fmla="*/ 1255321 h 2918533"/>
                <a:gd name="connsiteX10037" fmla="*/ 501854 w 1973551"/>
                <a:gd name="connsiteY10037" fmla="*/ 1257213 h 2918533"/>
                <a:gd name="connsiteX10038" fmla="*/ 501463 w 1973551"/>
                <a:gd name="connsiteY10038" fmla="*/ 1257213 h 2918533"/>
                <a:gd name="connsiteX10039" fmla="*/ 500745 w 1973551"/>
                <a:gd name="connsiteY10039" fmla="*/ 1258910 h 2918533"/>
                <a:gd name="connsiteX10040" fmla="*/ 499440 w 1973551"/>
                <a:gd name="connsiteY10040" fmla="*/ 1258910 h 2918533"/>
                <a:gd name="connsiteX10041" fmla="*/ 497417 w 1973551"/>
                <a:gd name="connsiteY10041" fmla="*/ 1257540 h 2918533"/>
                <a:gd name="connsiteX10042" fmla="*/ 497417 w 1973551"/>
                <a:gd name="connsiteY10042" fmla="*/ 1257213 h 2918533"/>
                <a:gd name="connsiteX10043" fmla="*/ 496308 w 1973551"/>
                <a:gd name="connsiteY10043" fmla="*/ 1257213 h 2918533"/>
                <a:gd name="connsiteX10044" fmla="*/ 495590 w 1973551"/>
                <a:gd name="connsiteY10044" fmla="*/ 1257540 h 2918533"/>
                <a:gd name="connsiteX10045" fmla="*/ 495786 w 1973551"/>
                <a:gd name="connsiteY10045" fmla="*/ 1258714 h 2918533"/>
                <a:gd name="connsiteX10046" fmla="*/ 495198 w 1973551"/>
                <a:gd name="connsiteY10046" fmla="*/ 1259236 h 2918533"/>
                <a:gd name="connsiteX10047" fmla="*/ 495394 w 1973551"/>
                <a:gd name="connsiteY10047" fmla="*/ 1260802 h 2918533"/>
                <a:gd name="connsiteX10048" fmla="*/ 495003 w 1973551"/>
                <a:gd name="connsiteY10048" fmla="*/ 1261128 h 2918533"/>
                <a:gd name="connsiteX10049" fmla="*/ 494285 w 1973551"/>
                <a:gd name="connsiteY10049" fmla="*/ 1260933 h 2918533"/>
                <a:gd name="connsiteX10050" fmla="*/ 493371 w 1973551"/>
                <a:gd name="connsiteY10050" fmla="*/ 1259693 h 2918533"/>
                <a:gd name="connsiteX10051" fmla="*/ 492654 w 1973551"/>
                <a:gd name="connsiteY10051" fmla="*/ 1259889 h 2918533"/>
                <a:gd name="connsiteX10052" fmla="*/ 492262 w 1973551"/>
                <a:gd name="connsiteY10052" fmla="*/ 1260737 h 2918533"/>
                <a:gd name="connsiteX10053" fmla="*/ 491675 w 1973551"/>
                <a:gd name="connsiteY10053" fmla="*/ 1260737 h 2918533"/>
                <a:gd name="connsiteX10054" fmla="*/ 492066 w 1973551"/>
                <a:gd name="connsiteY10054" fmla="*/ 1262629 h 2918533"/>
                <a:gd name="connsiteX10055" fmla="*/ 493176 w 1973551"/>
                <a:gd name="connsiteY10055" fmla="*/ 1263673 h 2918533"/>
                <a:gd name="connsiteX10056" fmla="*/ 493176 w 1973551"/>
                <a:gd name="connsiteY10056" fmla="*/ 1265044 h 2918533"/>
                <a:gd name="connsiteX10057" fmla="*/ 492588 w 1973551"/>
                <a:gd name="connsiteY10057" fmla="*/ 1265565 h 2918533"/>
                <a:gd name="connsiteX10058" fmla="*/ 492588 w 1973551"/>
                <a:gd name="connsiteY10058" fmla="*/ 1266740 h 2918533"/>
                <a:gd name="connsiteX10059" fmla="*/ 491414 w 1973551"/>
                <a:gd name="connsiteY10059" fmla="*/ 1266805 h 2918533"/>
                <a:gd name="connsiteX10060" fmla="*/ 491414 w 1973551"/>
                <a:gd name="connsiteY10060" fmla="*/ 1268175 h 2918533"/>
                <a:gd name="connsiteX10061" fmla="*/ 491022 w 1973551"/>
                <a:gd name="connsiteY10061" fmla="*/ 1268371 h 2918533"/>
                <a:gd name="connsiteX10062" fmla="*/ 491022 w 1973551"/>
                <a:gd name="connsiteY10062" fmla="*/ 1268893 h 2918533"/>
                <a:gd name="connsiteX10063" fmla="*/ 491218 w 1973551"/>
                <a:gd name="connsiteY10063" fmla="*/ 1269220 h 2918533"/>
                <a:gd name="connsiteX10064" fmla="*/ 492719 w 1973551"/>
                <a:gd name="connsiteY10064" fmla="*/ 1269024 h 2918533"/>
                <a:gd name="connsiteX10065" fmla="*/ 494220 w 1973551"/>
                <a:gd name="connsiteY10065" fmla="*/ 1267980 h 2918533"/>
                <a:gd name="connsiteX10066" fmla="*/ 494415 w 1973551"/>
                <a:gd name="connsiteY10066" fmla="*/ 1267458 h 2918533"/>
                <a:gd name="connsiteX10067" fmla="*/ 495720 w 1973551"/>
                <a:gd name="connsiteY10067" fmla="*/ 1266936 h 2918533"/>
                <a:gd name="connsiteX10068" fmla="*/ 495916 w 1973551"/>
                <a:gd name="connsiteY10068" fmla="*/ 1266218 h 2918533"/>
                <a:gd name="connsiteX10069" fmla="*/ 495003 w 1973551"/>
                <a:gd name="connsiteY10069" fmla="*/ 1266218 h 2918533"/>
                <a:gd name="connsiteX10070" fmla="*/ 494807 w 1973551"/>
                <a:gd name="connsiteY10070" fmla="*/ 1265370 h 2918533"/>
                <a:gd name="connsiteX10071" fmla="*/ 496699 w 1973551"/>
                <a:gd name="connsiteY10071" fmla="*/ 1264848 h 2918533"/>
                <a:gd name="connsiteX10072" fmla="*/ 496895 w 1973551"/>
                <a:gd name="connsiteY10072" fmla="*/ 1263151 h 2918533"/>
                <a:gd name="connsiteX10073" fmla="*/ 496504 w 1973551"/>
                <a:gd name="connsiteY10073" fmla="*/ 1262825 h 2918533"/>
                <a:gd name="connsiteX10074" fmla="*/ 496895 w 1973551"/>
                <a:gd name="connsiteY10074" fmla="*/ 1262629 h 2918533"/>
                <a:gd name="connsiteX10075" fmla="*/ 497091 w 1973551"/>
                <a:gd name="connsiteY10075" fmla="*/ 1261063 h 2918533"/>
                <a:gd name="connsiteX10076" fmla="*/ 498396 w 1973551"/>
                <a:gd name="connsiteY10076" fmla="*/ 1261585 h 2918533"/>
                <a:gd name="connsiteX10077" fmla="*/ 498396 w 1973551"/>
                <a:gd name="connsiteY10077" fmla="*/ 1262433 h 2918533"/>
                <a:gd name="connsiteX10078" fmla="*/ 499701 w 1973551"/>
                <a:gd name="connsiteY10078" fmla="*/ 1263999 h 2918533"/>
                <a:gd name="connsiteX10079" fmla="*/ 500419 w 1973551"/>
                <a:gd name="connsiteY10079" fmla="*/ 1264326 h 2918533"/>
                <a:gd name="connsiteX10080" fmla="*/ 501528 w 1973551"/>
                <a:gd name="connsiteY10080" fmla="*/ 1264326 h 2918533"/>
                <a:gd name="connsiteX10081" fmla="*/ 502833 w 1973551"/>
                <a:gd name="connsiteY10081" fmla="*/ 1262238 h 2918533"/>
                <a:gd name="connsiteX10082" fmla="*/ 504334 w 1973551"/>
                <a:gd name="connsiteY10082" fmla="*/ 1262238 h 2918533"/>
                <a:gd name="connsiteX10083" fmla="*/ 504530 w 1973551"/>
                <a:gd name="connsiteY10083" fmla="*/ 1261911 h 2918533"/>
                <a:gd name="connsiteX10084" fmla="*/ 507531 w 1973551"/>
                <a:gd name="connsiteY10084" fmla="*/ 1261911 h 2918533"/>
                <a:gd name="connsiteX10085" fmla="*/ 507727 w 1973551"/>
                <a:gd name="connsiteY10085" fmla="*/ 1262238 h 2918533"/>
                <a:gd name="connsiteX10086" fmla="*/ 510859 w 1973551"/>
                <a:gd name="connsiteY10086" fmla="*/ 1262042 h 2918533"/>
                <a:gd name="connsiteX10087" fmla="*/ 512556 w 1973551"/>
                <a:gd name="connsiteY10087" fmla="*/ 1262694 h 2918533"/>
                <a:gd name="connsiteX10088" fmla="*/ 512556 w 1973551"/>
                <a:gd name="connsiteY10088" fmla="*/ 1263216 h 2918533"/>
                <a:gd name="connsiteX10089" fmla="*/ 513273 w 1973551"/>
                <a:gd name="connsiteY10089" fmla="*/ 1263934 h 2918533"/>
                <a:gd name="connsiteX10090" fmla="*/ 513665 w 1973551"/>
                <a:gd name="connsiteY10090" fmla="*/ 1265631 h 2918533"/>
                <a:gd name="connsiteX10091" fmla="*/ 514383 w 1973551"/>
                <a:gd name="connsiteY10091" fmla="*/ 1266675 h 2918533"/>
                <a:gd name="connsiteX10092" fmla="*/ 515883 w 1973551"/>
                <a:gd name="connsiteY10092" fmla="*/ 1267719 h 2918533"/>
                <a:gd name="connsiteX10093" fmla="*/ 516797 w 1973551"/>
                <a:gd name="connsiteY10093" fmla="*/ 1269285 h 2918533"/>
                <a:gd name="connsiteX10094" fmla="*/ 516797 w 1973551"/>
                <a:gd name="connsiteY10094" fmla="*/ 1270525 h 2918533"/>
                <a:gd name="connsiteX10095" fmla="*/ 517188 w 1973551"/>
                <a:gd name="connsiteY10095" fmla="*/ 1270720 h 2918533"/>
                <a:gd name="connsiteX10096" fmla="*/ 517188 w 1973551"/>
                <a:gd name="connsiteY10096" fmla="*/ 1274179 h 2918533"/>
                <a:gd name="connsiteX10097" fmla="*/ 516797 w 1973551"/>
                <a:gd name="connsiteY10097" fmla="*/ 1274375 h 2918533"/>
                <a:gd name="connsiteX10098" fmla="*/ 516210 w 1973551"/>
                <a:gd name="connsiteY10098" fmla="*/ 1276267 h 2918533"/>
                <a:gd name="connsiteX10099" fmla="*/ 515100 w 1973551"/>
                <a:gd name="connsiteY10099" fmla="*/ 1277311 h 2918533"/>
                <a:gd name="connsiteX10100" fmla="*/ 515100 w 1973551"/>
                <a:gd name="connsiteY10100" fmla="*/ 1278877 h 2918533"/>
                <a:gd name="connsiteX10101" fmla="*/ 513795 w 1973551"/>
                <a:gd name="connsiteY10101" fmla="*/ 1282466 h 2918533"/>
                <a:gd name="connsiteX10102" fmla="*/ 512882 w 1973551"/>
                <a:gd name="connsiteY10102" fmla="*/ 1283640 h 2918533"/>
                <a:gd name="connsiteX10103" fmla="*/ 510272 w 1973551"/>
                <a:gd name="connsiteY10103" fmla="*/ 1283118 h 2918533"/>
                <a:gd name="connsiteX10104" fmla="*/ 509880 w 1973551"/>
                <a:gd name="connsiteY10104" fmla="*/ 1284293 h 2918533"/>
                <a:gd name="connsiteX10105" fmla="*/ 512295 w 1973551"/>
                <a:gd name="connsiteY10105" fmla="*/ 1286903 h 2918533"/>
                <a:gd name="connsiteX10106" fmla="*/ 512295 w 1973551"/>
                <a:gd name="connsiteY10106" fmla="*/ 1287751 h 2918533"/>
                <a:gd name="connsiteX10107" fmla="*/ 512882 w 1973551"/>
                <a:gd name="connsiteY10107" fmla="*/ 1288273 h 2918533"/>
                <a:gd name="connsiteX10108" fmla="*/ 512490 w 1973551"/>
                <a:gd name="connsiteY10108" fmla="*/ 1288795 h 2918533"/>
                <a:gd name="connsiteX10109" fmla="*/ 512686 w 1973551"/>
                <a:gd name="connsiteY10109" fmla="*/ 1290166 h 2918533"/>
                <a:gd name="connsiteX10110" fmla="*/ 514513 w 1973551"/>
                <a:gd name="connsiteY10110" fmla="*/ 1291014 h 2918533"/>
                <a:gd name="connsiteX10111" fmla="*/ 515427 w 1973551"/>
                <a:gd name="connsiteY10111" fmla="*/ 1292384 h 2918533"/>
                <a:gd name="connsiteX10112" fmla="*/ 515427 w 1973551"/>
                <a:gd name="connsiteY10112" fmla="*/ 1293232 h 2918533"/>
                <a:gd name="connsiteX10113" fmla="*/ 516536 w 1973551"/>
                <a:gd name="connsiteY10113" fmla="*/ 1294276 h 2918533"/>
                <a:gd name="connsiteX10114" fmla="*/ 516927 w 1973551"/>
                <a:gd name="connsiteY10114" fmla="*/ 1294929 h 2918533"/>
                <a:gd name="connsiteX10115" fmla="*/ 516927 w 1973551"/>
                <a:gd name="connsiteY10115" fmla="*/ 1297343 h 2918533"/>
                <a:gd name="connsiteX10116" fmla="*/ 518428 w 1973551"/>
                <a:gd name="connsiteY10116" fmla="*/ 1298909 h 2918533"/>
                <a:gd name="connsiteX10117" fmla="*/ 519146 w 1973551"/>
                <a:gd name="connsiteY10117" fmla="*/ 1300606 h 2918533"/>
                <a:gd name="connsiteX10118" fmla="*/ 519146 w 1973551"/>
                <a:gd name="connsiteY10118" fmla="*/ 1301650 h 2918533"/>
                <a:gd name="connsiteX10119" fmla="*/ 519733 w 1973551"/>
                <a:gd name="connsiteY10119" fmla="*/ 1302368 h 2918533"/>
                <a:gd name="connsiteX10120" fmla="*/ 521430 w 1973551"/>
                <a:gd name="connsiteY10120" fmla="*/ 1303542 h 2918533"/>
                <a:gd name="connsiteX10121" fmla="*/ 521626 w 1973551"/>
                <a:gd name="connsiteY10121" fmla="*/ 1304195 h 2918533"/>
                <a:gd name="connsiteX10122" fmla="*/ 523126 w 1973551"/>
                <a:gd name="connsiteY10122" fmla="*/ 1304195 h 2918533"/>
                <a:gd name="connsiteX10123" fmla="*/ 523844 w 1973551"/>
                <a:gd name="connsiteY10123" fmla="*/ 1303346 h 2918533"/>
                <a:gd name="connsiteX10124" fmla="*/ 523844 w 1973551"/>
                <a:gd name="connsiteY10124" fmla="*/ 1301650 h 2918533"/>
                <a:gd name="connsiteX10125" fmla="*/ 523257 w 1973551"/>
                <a:gd name="connsiteY10125" fmla="*/ 1301128 h 2918533"/>
                <a:gd name="connsiteX10126" fmla="*/ 523257 w 1973551"/>
                <a:gd name="connsiteY10126" fmla="*/ 1299757 h 2918533"/>
                <a:gd name="connsiteX10127" fmla="*/ 523648 w 1973551"/>
                <a:gd name="connsiteY10127" fmla="*/ 1299562 h 2918533"/>
                <a:gd name="connsiteX10128" fmla="*/ 525149 w 1973551"/>
                <a:gd name="connsiteY10128" fmla="*/ 1302172 h 2918533"/>
                <a:gd name="connsiteX10129" fmla="*/ 525867 w 1973551"/>
                <a:gd name="connsiteY10129" fmla="*/ 1302172 h 2918533"/>
                <a:gd name="connsiteX10130" fmla="*/ 526585 w 1973551"/>
                <a:gd name="connsiteY10130" fmla="*/ 1302694 h 2918533"/>
                <a:gd name="connsiteX10131" fmla="*/ 526585 w 1973551"/>
                <a:gd name="connsiteY10131" fmla="*/ 1303868 h 2918533"/>
                <a:gd name="connsiteX10132" fmla="*/ 525867 w 1973551"/>
                <a:gd name="connsiteY10132" fmla="*/ 1304195 h 2918533"/>
                <a:gd name="connsiteX10133" fmla="*/ 524040 w 1973551"/>
                <a:gd name="connsiteY10133" fmla="*/ 1304195 h 2918533"/>
                <a:gd name="connsiteX10134" fmla="*/ 524040 w 1973551"/>
                <a:gd name="connsiteY10134" fmla="*/ 1304717 h 2918533"/>
                <a:gd name="connsiteX10135" fmla="*/ 523322 w 1973551"/>
                <a:gd name="connsiteY10135" fmla="*/ 1304912 h 2918533"/>
                <a:gd name="connsiteX10136" fmla="*/ 522604 w 1973551"/>
                <a:gd name="connsiteY10136" fmla="*/ 1305957 h 2918533"/>
                <a:gd name="connsiteX10137" fmla="*/ 523322 w 1973551"/>
                <a:gd name="connsiteY10137" fmla="*/ 1307523 h 2918533"/>
                <a:gd name="connsiteX10138" fmla="*/ 522604 w 1973551"/>
                <a:gd name="connsiteY10138" fmla="*/ 1307849 h 2918533"/>
                <a:gd name="connsiteX10139" fmla="*/ 522800 w 1973551"/>
                <a:gd name="connsiteY10139" fmla="*/ 1308501 h 2918533"/>
                <a:gd name="connsiteX10140" fmla="*/ 522409 w 1973551"/>
                <a:gd name="connsiteY10140" fmla="*/ 1309023 h 2918533"/>
                <a:gd name="connsiteX10141" fmla="*/ 522409 w 1973551"/>
                <a:gd name="connsiteY10141" fmla="*/ 1310067 h 2918533"/>
                <a:gd name="connsiteX10142" fmla="*/ 522800 w 1973551"/>
                <a:gd name="connsiteY10142" fmla="*/ 1310263 h 2918533"/>
                <a:gd name="connsiteX10143" fmla="*/ 522800 w 1973551"/>
                <a:gd name="connsiteY10143" fmla="*/ 1310785 h 2918533"/>
                <a:gd name="connsiteX10144" fmla="*/ 524105 w 1973551"/>
                <a:gd name="connsiteY10144" fmla="*/ 1311307 h 2918533"/>
                <a:gd name="connsiteX10145" fmla="*/ 525214 w 1973551"/>
                <a:gd name="connsiteY10145" fmla="*/ 1312677 h 2918533"/>
                <a:gd name="connsiteX10146" fmla="*/ 525019 w 1973551"/>
                <a:gd name="connsiteY10146" fmla="*/ 1314766 h 2918533"/>
                <a:gd name="connsiteX10147" fmla="*/ 523714 w 1973551"/>
                <a:gd name="connsiteY10147" fmla="*/ 1316462 h 2918533"/>
                <a:gd name="connsiteX10148" fmla="*/ 522996 w 1973551"/>
                <a:gd name="connsiteY10148" fmla="*/ 1316658 h 2918533"/>
                <a:gd name="connsiteX10149" fmla="*/ 522409 w 1973551"/>
                <a:gd name="connsiteY10149" fmla="*/ 1315810 h 2918533"/>
                <a:gd name="connsiteX10150" fmla="*/ 520908 w 1973551"/>
                <a:gd name="connsiteY10150" fmla="*/ 1315810 h 2918533"/>
                <a:gd name="connsiteX10151" fmla="*/ 520908 w 1973551"/>
                <a:gd name="connsiteY10151" fmla="*/ 1316136 h 2918533"/>
                <a:gd name="connsiteX10152" fmla="*/ 519799 w 1973551"/>
                <a:gd name="connsiteY10152" fmla="*/ 1316788 h 2918533"/>
                <a:gd name="connsiteX10153" fmla="*/ 517580 w 1973551"/>
                <a:gd name="connsiteY10153" fmla="*/ 1316984 h 2918533"/>
                <a:gd name="connsiteX10154" fmla="*/ 517384 w 1973551"/>
                <a:gd name="connsiteY10154" fmla="*/ 1317506 h 2918533"/>
                <a:gd name="connsiteX10155" fmla="*/ 516275 w 1973551"/>
                <a:gd name="connsiteY10155" fmla="*/ 1317832 h 2918533"/>
                <a:gd name="connsiteX10156" fmla="*/ 514970 w 1973551"/>
                <a:gd name="connsiteY10156" fmla="*/ 1317637 h 2918533"/>
                <a:gd name="connsiteX10157" fmla="*/ 513273 w 1973551"/>
                <a:gd name="connsiteY10157" fmla="*/ 1319333 h 2918533"/>
                <a:gd name="connsiteX10158" fmla="*/ 511773 w 1973551"/>
                <a:gd name="connsiteY10158" fmla="*/ 1320181 h 2918533"/>
                <a:gd name="connsiteX10159" fmla="*/ 511577 w 1973551"/>
                <a:gd name="connsiteY10159" fmla="*/ 1321030 h 2918533"/>
                <a:gd name="connsiteX10160" fmla="*/ 510468 w 1973551"/>
                <a:gd name="connsiteY10160" fmla="*/ 1321748 h 2918533"/>
                <a:gd name="connsiteX10161" fmla="*/ 509358 w 1973551"/>
                <a:gd name="connsiteY10161" fmla="*/ 1323444 h 2918533"/>
                <a:gd name="connsiteX10162" fmla="*/ 508771 w 1973551"/>
                <a:gd name="connsiteY10162" fmla="*/ 1323640 h 2918533"/>
                <a:gd name="connsiteX10163" fmla="*/ 508575 w 1973551"/>
                <a:gd name="connsiteY10163" fmla="*/ 1324292 h 2918533"/>
                <a:gd name="connsiteX10164" fmla="*/ 505769 w 1973551"/>
                <a:gd name="connsiteY10164" fmla="*/ 1326707 h 2918533"/>
                <a:gd name="connsiteX10165" fmla="*/ 505378 w 1973551"/>
                <a:gd name="connsiteY10165" fmla="*/ 1327229 h 2918533"/>
                <a:gd name="connsiteX10166" fmla="*/ 505574 w 1973551"/>
                <a:gd name="connsiteY10166" fmla="*/ 1328599 h 2918533"/>
                <a:gd name="connsiteX10167" fmla="*/ 506291 w 1973551"/>
                <a:gd name="connsiteY10167" fmla="*/ 1328925 h 2918533"/>
                <a:gd name="connsiteX10168" fmla="*/ 507792 w 1973551"/>
                <a:gd name="connsiteY10168" fmla="*/ 1327881 h 2918533"/>
                <a:gd name="connsiteX10169" fmla="*/ 508510 w 1973551"/>
                <a:gd name="connsiteY10169" fmla="*/ 1328077 h 2918533"/>
                <a:gd name="connsiteX10170" fmla="*/ 509815 w 1973551"/>
                <a:gd name="connsiteY10170" fmla="*/ 1326380 h 2918533"/>
                <a:gd name="connsiteX10171" fmla="*/ 509619 w 1973551"/>
                <a:gd name="connsiteY10171" fmla="*/ 1325728 h 2918533"/>
                <a:gd name="connsiteX10172" fmla="*/ 511120 w 1973551"/>
                <a:gd name="connsiteY10172" fmla="*/ 1324162 h 2918533"/>
                <a:gd name="connsiteX10173" fmla="*/ 512034 w 1973551"/>
                <a:gd name="connsiteY10173" fmla="*/ 1323509 h 2918533"/>
                <a:gd name="connsiteX10174" fmla="*/ 513339 w 1973551"/>
                <a:gd name="connsiteY10174" fmla="*/ 1323509 h 2918533"/>
                <a:gd name="connsiteX10175" fmla="*/ 515166 w 1973551"/>
                <a:gd name="connsiteY10175" fmla="*/ 1321421 h 2918533"/>
                <a:gd name="connsiteX10176" fmla="*/ 518885 w 1973551"/>
                <a:gd name="connsiteY10176" fmla="*/ 1319203 h 2918533"/>
                <a:gd name="connsiteX10177" fmla="*/ 520386 w 1973551"/>
                <a:gd name="connsiteY10177" fmla="*/ 1319398 h 2918533"/>
                <a:gd name="connsiteX10178" fmla="*/ 523909 w 1973551"/>
                <a:gd name="connsiteY10178" fmla="*/ 1318746 h 2918533"/>
                <a:gd name="connsiteX10179" fmla="*/ 525214 w 1973551"/>
                <a:gd name="connsiteY10179" fmla="*/ 1319594 h 2918533"/>
                <a:gd name="connsiteX10180" fmla="*/ 527825 w 1973551"/>
                <a:gd name="connsiteY10180" fmla="*/ 1319921 h 2918533"/>
                <a:gd name="connsiteX10181" fmla="*/ 528412 w 1973551"/>
                <a:gd name="connsiteY10181" fmla="*/ 1320573 h 2918533"/>
                <a:gd name="connsiteX10182" fmla="*/ 529913 w 1973551"/>
                <a:gd name="connsiteY10182" fmla="*/ 1321095 h 2918533"/>
                <a:gd name="connsiteX10183" fmla="*/ 532327 w 1973551"/>
                <a:gd name="connsiteY10183" fmla="*/ 1320573 h 2918533"/>
                <a:gd name="connsiteX10184" fmla="*/ 533828 w 1973551"/>
                <a:gd name="connsiteY10184" fmla="*/ 1319203 h 2918533"/>
                <a:gd name="connsiteX10185" fmla="*/ 534937 w 1973551"/>
                <a:gd name="connsiteY10185" fmla="*/ 1318877 h 2918533"/>
                <a:gd name="connsiteX10186" fmla="*/ 541071 w 1973551"/>
                <a:gd name="connsiteY10186" fmla="*/ 1319921 h 2918533"/>
                <a:gd name="connsiteX10187" fmla="*/ 541462 w 1973551"/>
                <a:gd name="connsiteY10187" fmla="*/ 1320964 h 2918533"/>
                <a:gd name="connsiteX10188" fmla="*/ 542572 w 1973551"/>
                <a:gd name="connsiteY10188" fmla="*/ 1321617 h 2918533"/>
                <a:gd name="connsiteX10189" fmla="*/ 542376 w 1973551"/>
                <a:gd name="connsiteY10189" fmla="*/ 1322987 h 2918533"/>
                <a:gd name="connsiteX10190" fmla="*/ 541788 w 1973551"/>
                <a:gd name="connsiteY10190" fmla="*/ 1323836 h 2918533"/>
                <a:gd name="connsiteX10191" fmla="*/ 542180 w 1973551"/>
                <a:gd name="connsiteY10191" fmla="*/ 1327425 h 2918533"/>
                <a:gd name="connsiteX10192" fmla="*/ 541593 w 1973551"/>
                <a:gd name="connsiteY10192" fmla="*/ 1327946 h 2918533"/>
                <a:gd name="connsiteX10193" fmla="*/ 541593 w 1973551"/>
                <a:gd name="connsiteY10193" fmla="*/ 1329121 h 2918533"/>
                <a:gd name="connsiteX10194" fmla="*/ 542506 w 1973551"/>
                <a:gd name="connsiteY10194" fmla="*/ 1329643 h 2918533"/>
                <a:gd name="connsiteX10195" fmla="*/ 543420 w 1973551"/>
                <a:gd name="connsiteY10195" fmla="*/ 1329643 h 2918533"/>
                <a:gd name="connsiteX10196" fmla="*/ 543616 w 1973551"/>
                <a:gd name="connsiteY10196" fmla="*/ 1330165 h 2918533"/>
                <a:gd name="connsiteX10197" fmla="*/ 544333 w 1973551"/>
                <a:gd name="connsiteY10197" fmla="*/ 1330491 h 2918533"/>
                <a:gd name="connsiteX10198" fmla="*/ 544529 w 1973551"/>
                <a:gd name="connsiteY10198" fmla="*/ 1332710 h 2918533"/>
                <a:gd name="connsiteX10199" fmla="*/ 542115 w 1973551"/>
                <a:gd name="connsiteY10199" fmla="*/ 1334602 h 2918533"/>
                <a:gd name="connsiteX10200" fmla="*/ 539896 w 1973551"/>
                <a:gd name="connsiteY10200" fmla="*/ 1337147 h 2918533"/>
                <a:gd name="connsiteX10201" fmla="*/ 537678 w 1973551"/>
                <a:gd name="connsiteY10201" fmla="*/ 1337995 h 2918533"/>
                <a:gd name="connsiteX10202" fmla="*/ 537286 w 1973551"/>
                <a:gd name="connsiteY10202" fmla="*/ 1338648 h 2918533"/>
                <a:gd name="connsiteX10203" fmla="*/ 535263 w 1973551"/>
                <a:gd name="connsiteY10203" fmla="*/ 1339822 h 2918533"/>
                <a:gd name="connsiteX10204" fmla="*/ 535459 w 1973551"/>
                <a:gd name="connsiteY10204" fmla="*/ 1340149 h 2918533"/>
                <a:gd name="connsiteX10205" fmla="*/ 534872 w 1973551"/>
                <a:gd name="connsiteY10205" fmla="*/ 1340344 h 2918533"/>
                <a:gd name="connsiteX10206" fmla="*/ 534480 w 1973551"/>
                <a:gd name="connsiteY10206" fmla="*/ 1340997 h 2918533"/>
                <a:gd name="connsiteX10207" fmla="*/ 533893 w 1973551"/>
                <a:gd name="connsiteY10207" fmla="*/ 1340997 h 2918533"/>
                <a:gd name="connsiteX10208" fmla="*/ 533371 w 1973551"/>
                <a:gd name="connsiteY10208" fmla="*/ 1341715 h 2918533"/>
                <a:gd name="connsiteX10209" fmla="*/ 532066 w 1973551"/>
                <a:gd name="connsiteY10209" fmla="*/ 1342237 h 2918533"/>
                <a:gd name="connsiteX10210" fmla="*/ 532066 w 1973551"/>
                <a:gd name="connsiteY10210" fmla="*/ 1343281 h 2918533"/>
                <a:gd name="connsiteX10211" fmla="*/ 531348 w 1973551"/>
                <a:gd name="connsiteY10211" fmla="*/ 1343803 h 2918533"/>
                <a:gd name="connsiteX10212" fmla="*/ 531348 w 1973551"/>
                <a:gd name="connsiteY10212" fmla="*/ 1345369 h 2918533"/>
                <a:gd name="connsiteX10213" fmla="*/ 532849 w 1973551"/>
                <a:gd name="connsiteY10213" fmla="*/ 1346217 h 2918533"/>
                <a:gd name="connsiteX10214" fmla="*/ 533240 w 1973551"/>
                <a:gd name="connsiteY10214" fmla="*/ 1348436 h 2918533"/>
                <a:gd name="connsiteX10215" fmla="*/ 534937 w 1973551"/>
                <a:gd name="connsiteY10215" fmla="*/ 1347914 h 2918533"/>
                <a:gd name="connsiteX10216" fmla="*/ 536046 w 1973551"/>
                <a:gd name="connsiteY10216" fmla="*/ 1345826 h 2918533"/>
                <a:gd name="connsiteX10217" fmla="*/ 537547 w 1973551"/>
                <a:gd name="connsiteY10217" fmla="*/ 1344651 h 2918533"/>
                <a:gd name="connsiteX10218" fmla="*/ 537547 w 1973551"/>
                <a:gd name="connsiteY10218" fmla="*/ 1344129 h 2918533"/>
                <a:gd name="connsiteX10219" fmla="*/ 539961 w 1973551"/>
                <a:gd name="connsiteY10219" fmla="*/ 1342759 h 2918533"/>
                <a:gd name="connsiteX10220" fmla="*/ 541462 w 1973551"/>
                <a:gd name="connsiteY10220" fmla="*/ 1341193 h 2918533"/>
                <a:gd name="connsiteX10221" fmla="*/ 542376 w 1973551"/>
                <a:gd name="connsiteY10221" fmla="*/ 1341193 h 2918533"/>
                <a:gd name="connsiteX10222" fmla="*/ 542767 w 1973551"/>
                <a:gd name="connsiteY10222" fmla="*/ 1341715 h 2918533"/>
                <a:gd name="connsiteX10223" fmla="*/ 543681 w 1973551"/>
                <a:gd name="connsiteY10223" fmla="*/ 1341911 h 2918533"/>
                <a:gd name="connsiteX10224" fmla="*/ 544790 w 1973551"/>
                <a:gd name="connsiteY10224" fmla="*/ 1340018 h 2918533"/>
                <a:gd name="connsiteX10225" fmla="*/ 545508 w 1973551"/>
                <a:gd name="connsiteY10225" fmla="*/ 1339496 h 2918533"/>
                <a:gd name="connsiteX10226" fmla="*/ 545704 w 1973551"/>
                <a:gd name="connsiteY10226" fmla="*/ 1338452 h 2918533"/>
                <a:gd name="connsiteX10227" fmla="*/ 546291 w 1973551"/>
                <a:gd name="connsiteY10227" fmla="*/ 1338256 h 2918533"/>
                <a:gd name="connsiteX10228" fmla="*/ 547204 w 1973551"/>
                <a:gd name="connsiteY10228" fmla="*/ 1337082 h 2918533"/>
                <a:gd name="connsiteX10229" fmla="*/ 548509 w 1973551"/>
                <a:gd name="connsiteY10229" fmla="*/ 1336560 h 2918533"/>
                <a:gd name="connsiteX10230" fmla="*/ 550206 w 1973551"/>
                <a:gd name="connsiteY10230" fmla="*/ 1334994 h 2918533"/>
                <a:gd name="connsiteX10231" fmla="*/ 551120 w 1973551"/>
                <a:gd name="connsiteY10231" fmla="*/ 1334994 h 2918533"/>
                <a:gd name="connsiteX10232" fmla="*/ 553338 w 1973551"/>
                <a:gd name="connsiteY10232" fmla="*/ 1336560 h 2918533"/>
                <a:gd name="connsiteX10233" fmla="*/ 553534 w 1973551"/>
                <a:gd name="connsiteY10233" fmla="*/ 1337212 h 2918533"/>
                <a:gd name="connsiteX10234" fmla="*/ 554121 w 1973551"/>
                <a:gd name="connsiteY10234" fmla="*/ 1337539 h 2918533"/>
                <a:gd name="connsiteX10235" fmla="*/ 553925 w 1973551"/>
                <a:gd name="connsiteY10235" fmla="*/ 1337865 h 2918533"/>
                <a:gd name="connsiteX10236" fmla="*/ 554317 w 1973551"/>
                <a:gd name="connsiteY10236" fmla="*/ 1338061 h 2918533"/>
                <a:gd name="connsiteX10237" fmla="*/ 554513 w 1973551"/>
                <a:gd name="connsiteY10237" fmla="*/ 1339105 h 2918533"/>
                <a:gd name="connsiteX10238" fmla="*/ 556536 w 1973551"/>
                <a:gd name="connsiteY10238" fmla="*/ 1340149 h 2918533"/>
                <a:gd name="connsiteX10239" fmla="*/ 557645 w 1973551"/>
                <a:gd name="connsiteY10239" fmla="*/ 1342563 h 2918533"/>
                <a:gd name="connsiteX10240" fmla="*/ 558558 w 1973551"/>
                <a:gd name="connsiteY10240" fmla="*/ 1342889 h 2918533"/>
                <a:gd name="connsiteX10241" fmla="*/ 558558 w 1973551"/>
                <a:gd name="connsiteY10241" fmla="*/ 1344455 h 2918533"/>
                <a:gd name="connsiteX10242" fmla="*/ 560255 w 1973551"/>
                <a:gd name="connsiteY10242" fmla="*/ 1345304 h 2918533"/>
                <a:gd name="connsiteX10243" fmla="*/ 560451 w 1973551"/>
                <a:gd name="connsiteY10243" fmla="*/ 1345826 h 2918533"/>
                <a:gd name="connsiteX10244" fmla="*/ 563583 w 1973551"/>
                <a:gd name="connsiteY10244" fmla="*/ 1345499 h 2918533"/>
                <a:gd name="connsiteX10245" fmla="*/ 564888 w 1973551"/>
                <a:gd name="connsiteY10245" fmla="*/ 1346217 h 2918533"/>
                <a:gd name="connsiteX10246" fmla="*/ 565279 w 1973551"/>
                <a:gd name="connsiteY10246" fmla="*/ 1347783 h 2918533"/>
                <a:gd name="connsiteX10247" fmla="*/ 566780 w 1973551"/>
                <a:gd name="connsiteY10247" fmla="*/ 1346739 h 2918533"/>
                <a:gd name="connsiteX10248" fmla="*/ 568281 w 1973551"/>
                <a:gd name="connsiteY10248" fmla="*/ 1346739 h 2918533"/>
                <a:gd name="connsiteX10249" fmla="*/ 571413 w 1973551"/>
                <a:gd name="connsiteY10249" fmla="*/ 1348436 h 2918533"/>
                <a:gd name="connsiteX10250" fmla="*/ 571935 w 1973551"/>
                <a:gd name="connsiteY10250" fmla="*/ 1349284 h 2918533"/>
                <a:gd name="connsiteX10251" fmla="*/ 573436 w 1973551"/>
                <a:gd name="connsiteY10251" fmla="*/ 1349284 h 2918533"/>
                <a:gd name="connsiteX10252" fmla="*/ 574023 w 1973551"/>
                <a:gd name="connsiteY10252" fmla="*/ 1350132 h 2918533"/>
                <a:gd name="connsiteX10253" fmla="*/ 577938 w 1973551"/>
                <a:gd name="connsiteY10253" fmla="*/ 1351829 h 2918533"/>
                <a:gd name="connsiteX10254" fmla="*/ 578330 w 1973551"/>
                <a:gd name="connsiteY10254" fmla="*/ 1352481 h 2918533"/>
                <a:gd name="connsiteX10255" fmla="*/ 579830 w 1973551"/>
                <a:gd name="connsiteY10255" fmla="*/ 1351829 h 2918533"/>
                <a:gd name="connsiteX10256" fmla="*/ 579439 w 1973551"/>
                <a:gd name="connsiteY10256" fmla="*/ 1350980 h 2918533"/>
                <a:gd name="connsiteX10257" fmla="*/ 579635 w 1973551"/>
                <a:gd name="connsiteY10257" fmla="*/ 1349806 h 2918533"/>
                <a:gd name="connsiteX10258" fmla="*/ 580548 w 1973551"/>
                <a:gd name="connsiteY10258" fmla="*/ 1350002 h 2918533"/>
                <a:gd name="connsiteX10259" fmla="*/ 580940 w 1973551"/>
                <a:gd name="connsiteY10259" fmla="*/ 1350654 h 2918533"/>
                <a:gd name="connsiteX10260" fmla="*/ 581331 w 1973551"/>
                <a:gd name="connsiteY10260" fmla="*/ 1350654 h 2918533"/>
                <a:gd name="connsiteX10261" fmla="*/ 581723 w 1973551"/>
                <a:gd name="connsiteY10261" fmla="*/ 1350002 h 2918533"/>
                <a:gd name="connsiteX10262" fmla="*/ 582636 w 1973551"/>
                <a:gd name="connsiteY10262" fmla="*/ 1349806 h 2918533"/>
                <a:gd name="connsiteX10263" fmla="*/ 583746 w 1973551"/>
                <a:gd name="connsiteY10263" fmla="*/ 1350850 h 2918533"/>
                <a:gd name="connsiteX10264" fmla="*/ 585246 w 1973551"/>
                <a:gd name="connsiteY10264" fmla="*/ 1351372 h 2918533"/>
                <a:gd name="connsiteX10265" fmla="*/ 588052 w 1973551"/>
                <a:gd name="connsiteY10265" fmla="*/ 1354635 h 2918533"/>
                <a:gd name="connsiteX10266" fmla="*/ 590467 w 1973551"/>
                <a:gd name="connsiteY10266" fmla="*/ 1356527 h 2918533"/>
                <a:gd name="connsiteX10267" fmla="*/ 590271 w 1973551"/>
                <a:gd name="connsiteY10267" fmla="*/ 1357571 h 2918533"/>
                <a:gd name="connsiteX10268" fmla="*/ 589292 w 1973551"/>
                <a:gd name="connsiteY10268" fmla="*/ 1358158 h 2918533"/>
                <a:gd name="connsiteX10269" fmla="*/ 589292 w 1973551"/>
                <a:gd name="connsiteY10269" fmla="*/ 1359724 h 2918533"/>
                <a:gd name="connsiteX10270" fmla="*/ 590010 w 1973551"/>
                <a:gd name="connsiteY10270" fmla="*/ 1360573 h 2918533"/>
                <a:gd name="connsiteX10271" fmla="*/ 589292 w 1973551"/>
                <a:gd name="connsiteY10271" fmla="*/ 1360768 h 2918533"/>
                <a:gd name="connsiteX10272" fmla="*/ 588574 w 1973551"/>
                <a:gd name="connsiteY10272" fmla="*/ 1361617 h 2918533"/>
                <a:gd name="connsiteX10273" fmla="*/ 588574 w 1973551"/>
                <a:gd name="connsiteY10273" fmla="*/ 1362791 h 2918533"/>
                <a:gd name="connsiteX10274" fmla="*/ 588183 w 1973551"/>
                <a:gd name="connsiteY10274" fmla="*/ 1363313 h 2918533"/>
                <a:gd name="connsiteX10275" fmla="*/ 588574 w 1973551"/>
                <a:gd name="connsiteY10275" fmla="*/ 1363639 h 2918533"/>
                <a:gd name="connsiteX10276" fmla="*/ 591706 w 1973551"/>
                <a:gd name="connsiteY10276" fmla="*/ 1363966 h 2918533"/>
                <a:gd name="connsiteX10277" fmla="*/ 593011 w 1973551"/>
                <a:gd name="connsiteY10277" fmla="*/ 1365010 h 2918533"/>
                <a:gd name="connsiteX10278" fmla="*/ 596013 w 1973551"/>
                <a:gd name="connsiteY10278" fmla="*/ 1364683 h 2918533"/>
                <a:gd name="connsiteX10279" fmla="*/ 596535 w 1973551"/>
                <a:gd name="connsiteY10279" fmla="*/ 1362791 h 2918533"/>
                <a:gd name="connsiteX10280" fmla="*/ 597840 w 1973551"/>
                <a:gd name="connsiteY10280" fmla="*/ 1363444 h 2918533"/>
                <a:gd name="connsiteX10281" fmla="*/ 598427 w 1973551"/>
                <a:gd name="connsiteY10281" fmla="*/ 1364488 h 2918533"/>
                <a:gd name="connsiteX10282" fmla="*/ 598949 w 1973551"/>
                <a:gd name="connsiteY10282" fmla="*/ 1364488 h 2918533"/>
                <a:gd name="connsiteX10283" fmla="*/ 599537 w 1973551"/>
                <a:gd name="connsiteY10283" fmla="*/ 1363835 h 2918533"/>
                <a:gd name="connsiteX10284" fmla="*/ 598819 w 1973551"/>
                <a:gd name="connsiteY10284" fmla="*/ 1363117 h 2918533"/>
                <a:gd name="connsiteX10285" fmla="*/ 598819 w 1973551"/>
                <a:gd name="connsiteY10285" fmla="*/ 1362595 h 2918533"/>
                <a:gd name="connsiteX10286" fmla="*/ 599928 w 1973551"/>
                <a:gd name="connsiteY10286" fmla="*/ 1361943 h 2918533"/>
                <a:gd name="connsiteX10287" fmla="*/ 600646 w 1973551"/>
                <a:gd name="connsiteY10287" fmla="*/ 1360573 h 2918533"/>
                <a:gd name="connsiteX10288" fmla="*/ 602864 w 1973551"/>
                <a:gd name="connsiteY10288" fmla="*/ 1359528 h 2918533"/>
                <a:gd name="connsiteX10289" fmla="*/ 603060 w 1973551"/>
                <a:gd name="connsiteY10289" fmla="*/ 1359007 h 2918533"/>
                <a:gd name="connsiteX10290" fmla="*/ 604561 w 1973551"/>
                <a:gd name="connsiteY10290" fmla="*/ 1358811 h 2918533"/>
                <a:gd name="connsiteX10291" fmla="*/ 606453 w 1973551"/>
                <a:gd name="connsiteY10291" fmla="*/ 1357245 h 2918533"/>
                <a:gd name="connsiteX10292" fmla="*/ 607171 w 1973551"/>
                <a:gd name="connsiteY10292" fmla="*/ 1355548 h 2918533"/>
                <a:gd name="connsiteX10293" fmla="*/ 608280 w 1973551"/>
                <a:gd name="connsiteY10293" fmla="*/ 1355352 h 2918533"/>
                <a:gd name="connsiteX10294" fmla="*/ 610499 w 1973551"/>
                <a:gd name="connsiteY10294" fmla="*/ 1353786 h 2918533"/>
                <a:gd name="connsiteX10295" fmla="*/ 611413 w 1973551"/>
                <a:gd name="connsiteY10295" fmla="*/ 1353982 h 2918533"/>
                <a:gd name="connsiteX10296" fmla="*/ 611413 w 1973551"/>
                <a:gd name="connsiteY10296" fmla="*/ 1354635 h 2918533"/>
                <a:gd name="connsiteX10297" fmla="*/ 610303 w 1973551"/>
                <a:gd name="connsiteY10297" fmla="*/ 1355809 h 2918533"/>
                <a:gd name="connsiteX10298" fmla="*/ 610825 w 1973551"/>
                <a:gd name="connsiteY10298" fmla="*/ 1356135 h 2918533"/>
                <a:gd name="connsiteX10299" fmla="*/ 612326 w 1973551"/>
                <a:gd name="connsiteY10299" fmla="*/ 1356135 h 2918533"/>
                <a:gd name="connsiteX10300" fmla="*/ 612326 w 1973551"/>
                <a:gd name="connsiteY10300" fmla="*/ 1356657 h 2918533"/>
                <a:gd name="connsiteX10301" fmla="*/ 610499 w 1973551"/>
                <a:gd name="connsiteY10301" fmla="*/ 1358354 h 2918533"/>
                <a:gd name="connsiteX10302" fmla="*/ 609390 w 1973551"/>
                <a:gd name="connsiteY10302" fmla="*/ 1358876 h 2918533"/>
                <a:gd name="connsiteX10303" fmla="*/ 609390 w 1973551"/>
                <a:gd name="connsiteY10303" fmla="*/ 1359398 h 2918533"/>
                <a:gd name="connsiteX10304" fmla="*/ 612391 w 1973551"/>
                <a:gd name="connsiteY10304" fmla="*/ 1358224 h 2918533"/>
                <a:gd name="connsiteX10305" fmla="*/ 613109 w 1973551"/>
                <a:gd name="connsiteY10305" fmla="*/ 1357049 h 2918533"/>
                <a:gd name="connsiteX10306" fmla="*/ 615523 w 1973551"/>
                <a:gd name="connsiteY10306" fmla="*/ 1355679 h 2918533"/>
                <a:gd name="connsiteX10307" fmla="*/ 617742 w 1973551"/>
                <a:gd name="connsiteY10307" fmla="*/ 1353786 h 2918533"/>
                <a:gd name="connsiteX10308" fmla="*/ 620352 w 1973551"/>
                <a:gd name="connsiteY10308" fmla="*/ 1353460 h 2918533"/>
                <a:gd name="connsiteX10309" fmla="*/ 620156 w 1973551"/>
                <a:gd name="connsiteY10309" fmla="*/ 1354504 h 2918533"/>
                <a:gd name="connsiteX10310" fmla="*/ 621461 w 1973551"/>
                <a:gd name="connsiteY10310" fmla="*/ 1354700 h 2918533"/>
                <a:gd name="connsiteX10311" fmla="*/ 621853 w 1973551"/>
                <a:gd name="connsiteY10311" fmla="*/ 1353330 h 2918533"/>
                <a:gd name="connsiteX10312" fmla="*/ 622962 w 1973551"/>
                <a:gd name="connsiteY10312" fmla="*/ 1353525 h 2918533"/>
                <a:gd name="connsiteX10313" fmla="*/ 624463 w 1973551"/>
                <a:gd name="connsiteY10313" fmla="*/ 1351633 h 2918533"/>
                <a:gd name="connsiteX10314" fmla="*/ 625964 w 1973551"/>
                <a:gd name="connsiteY10314" fmla="*/ 1350980 h 2918533"/>
                <a:gd name="connsiteX10315" fmla="*/ 626355 w 1973551"/>
                <a:gd name="connsiteY10315" fmla="*/ 1350132 h 2918533"/>
                <a:gd name="connsiteX10316" fmla="*/ 627465 w 1973551"/>
                <a:gd name="connsiteY10316" fmla="*/ 1350459 h 2918533"/>
                <a:gd name="connsiteX10317" fmla="*/ 628182 w 1973551"/>
                <a:gd name="connsiteY10317" fmla="*/ 1348893 h 2918533"/>
                <a:gd name="connsiteX10318" fmla="*/ 629879 w 1973551"/>
                <a:gd name="connsiteY10318" fmla="*/ 1347718 h 2918533"/>
                <a:gd name="connsiteX10319" fmla="*/ 630792 w 1973551"/>
                <a:gd name="connsiteY10319" fmla="*/ 1347718 h 2918533"/>
                <a:gd name="connsiteX10320" fmla="*/ 632293 w 1973551"/>
                <a:gd name="connsiteY10320" fmla="*/ 1345826 h 2918533"/>
                <a:gd name="connsiteX10321" fmla="*/ 633403 w 1973551"/>
                <a:gd name="connsiteY10321" fmla="*/ 1345826 h 2918533"/>
                <a:gd name="connsiteX10322" fmla="*/ 633794 w 1973551"/>
                <a:gd name="connsiteY10322" fmla="*/ 1345304 h 2918533"/>
                <a:gd name="connsiteX10323" fmla="*/ 636013 w 1973551"/>
                <a:gd name="connsiteY10323" fmla="*/ 1344782 h 2918533"/>
                <a:gd name="connsiteX10324" fmla="*/ 636926 w 1973551"/>
                <a:gd name="connsiteY10324" fmla="*/ 1344782 h 2918533"/>
                <a:gd name="connsiteX10325" fmla="*/ 637644 w 1973551"/>
                <a:gd name="connsiteY10325" fmla="*/ 1345304 h 2918533"/>
                <a:gd name="connsiteX10326" fmla="*/ 640058 w 1973551"/>
                <a:gd name="connsiteY10326" fmla="*/ 1344782 h 2918533"/>
                <a:gd name="connsiteX10327" fmla="*/ 640058 w 1973551"/>
                <a:gd name="connsiteY10327" fmla="*/ 1343607 h 2918533"/>
                <a:gd name="connsiteX10328" fmla="*/ 640450 w 1973551"/>
                <a:gd name="connsiteY10328" fmla="*/ 1343281 h 2918533"/>
                <a:gd name="connsiteX10329" fmla="*/ 641168 w 1973551"/>
                <a:gd name="connsiteY10329" fmla="*/ 1343477 h 2918533"/>
                <a:gd name="connsiteX10330" fmla="*/ 641690 w 1973551"/>
                <a:gd name="connsiteY10330" fmla="*/ 1344129 h 2918533"/>
                <a:gd name="connsiteX10331" fmla="*/ 644300 w 1973551"/>
                <a:gd name="connsiteY10331" fmla="*/ 1343477 h 2918533"/>
                <a:gd name="connsiteX10332" fmla="*/ 645800 w 1973551"/>
                <a:gd name="connsiteY10332" fmla="*/ 1343477 h 2918533"/>
                <a:gd name="connsiteX10333" fmla="*/ 646518 w 1973551"/>
                <a:gd name="connsiteY10333" fmla="*/ 1344325 h 2918533"/>
                <a:gd name="connsiteX10334" fmla="*/ 647236 w 1973551"/>
                <a:gd name="connsiteY10334" fmla="*/ 1344455 h 2918533"/>
                <a:gd name="connsiteX10335" fmla="*/ 648932 w 1973551"/>
                <a:gd name="connsiteY10335" fmla="*/ 1344455 h 2918533"/>
                <a:gd name="connsiteX10336" fmla="*/ 650825 w 1973551"/>
                <a:gd name="connsiteY10336" fmla="*/ 1343933 h 2918533"/>
                <a:gd name="connsiteX10337" fmla="*/ 651347 w 1973551"/>
                <a:gd name="connsiteY10337" fmla="*/ 1344651 h 2918533"/>
                <a:gd name="connsiteX10338" fmla="*/ 652848 w 1973551"/>
                <a:gd name="connsiteY10338" fmla="*/ 1344847 h 2918533"/>
                <a:gd name="connsiteX10339" fmla="*/ 653435 w 1973551"/>
                <a:gd name="connsiteY10339" fmla="*/ 1346217 h 2918533"/>
                <a:gd name="connsiteX10340" fmla="*/ 653826 w 1973551"/>
                <a:gd name="connsiteY10340" fmla="*/ 1346217 h 2918533"/>
                <a:gd name="connsiteX10341" fmla="*/ 654544 w 1973551"/>
                <a:gd name="connsiteY10341" fmla="*/ 1345173 h 2918533"/>
                <a:gd name="connsiteX10342" fmla="*/ 655066 w 1973551"/>
                <a:gd name="connsiteY10342" fmla="*/ 1345499 h 2918533"/>
                <a:gd name="connsiteX10343" fmla="*/ 654870 w 1973551"/>
                <a:gd name="connsiteY10343" fmla="*/ 1346543 h 2918533"/>
                <a:gd name="connsiteX10344" fmla="*/ 653565 w 1973551"/>
                <a:gd name="connsiteY10344" fmla="*/ 1347587 h 2918533"/>
                <a:gd name="connsiteX10345" fmla="*/ 653174 w 1973551"/>
                <a:gd name="connsiteY10345" fmla="*/ 1348436 h 2918533"/>
                <a:gd name="connsiteX10346" fmla="*/ 651673 w 1973551"/>
                <a:gd name="connsiteY10346" fmla="*/ 1348762 h 2918533"/>
                <a:gd name="connsiteX10347" fmla="*/ 650955 w 1973551"/>
                <a:gd name="connsiteY10347" fmla="*/ 1349610 h 2918533"/>
                <a:gd name="connsiteX10348" fmla="*/ 649455 w 1973551"/>
                <a:gd name="connsiteY10348" fmla="*/ 1349806 h 2918533"/>
                <a:gd name="connsiteX10349" fmla="*/ 648541 w 1973551"/>
                <a:gd name="connsiteY10349" fmla="*/ 1350328 h 2918533"/>
                <a:gd name="connsiteX10350" fmla="*/ 647954 w 1973551"/>
                <a:gd name="connsiteY10350" fmla="*/ 1351372 h 2918533"/>
                <a:gd name="connsiteX10351" fmla="*/ 648149 w 1973551"/>
                <a:gd name="connsiteY10351" fmla="*/ 1352416 h 2918533"/>
                <a:gd name="connsiteX10352" fmla="*/ 653174 w 1973551"/>
                <a:gd name="connsiteY10352" fmla="*/ 1351763 h 2918533"/>
                <a:gd name="connsiteX10353" fmla="*/ 654087 w 1973551"/>
                <a:gd name="connsiteY10353" fmla="*/ 1351111 h 2918533"/>
                <a:gd name="connsiteX10354" fmla="*/ 657089 w 1973551"/>
                <a:gd name="connsiteY10354" fmla="*/ 1351111 h 2918533"/>
                <a:gd name="connsiteX10355" fmla="*/ 658198 w 1973551"/>
                <a:gd name="connsiteY10355" fmla="*/ 1350459 h 2918533"/>
                <a:gd name="connsiteX10356" fmla="*/ 659699 w 1973551"/>
                <a:gd name="connsiteY10356" fmla="*/ 1350654 h 2918533"/>
                <a:gd name="connsiteX10357" fmla="*/ 660808 w 1973551"/>
                <a:gd name="connsiteY10357" fmla="*/ 1350132 h 2918533"/>
                <a:gd name="connsiteX10358" fmla="*/ 662831 w 1973551"/>
                <a:gd name="connsiteY10358" fmla="*/ 1350980 h 2918533"/>
                <a:gd name="connsiteX10359" fmla="*/ 663027 w 1973551"/>
                <a:gd name="connsiteY10359" fmla="*/ 1350459 h 2918533"/>
                <a:gd name="connsiteX10360" fmla="*/ 663549 w 1973551"/>
                <a:gd name="connsiteY10360" fmla="*/ 1350263 h 2918533"/>
                <a:gd name="connsiteX10361" fmla="*/ 666681 w 1973551"/>
                <a:gd name="connsiteY10361" fmla="*/ 1350067 h 2918533"/>
                <a:gd name="connsiteX10362" fmla="*/ 668182 w 1973551"/>
                <a:gd name="connsiteY10362" fmla="*/ 1349545 h 2918533"/>
                <a:gd name="connsiteX10363" fmla="*/ 670792 w 1973551"/>
                <a:gd name="connsiteY10363" fmla="*/ 1349871 h 2918533"/>
                <a:gd name="connsiteX10364" fmla="*/ 671379 w 1973551"/>
                <a:gd name="connsiteY10364" fmla="*/ 1349545 h 2918533"/>
                <a:gd name="connsiteX10365" fmla="*/ 671771 w 1973551"/>
                <a:gd name="connsiteY10365" fmla="*/ 1349741 h 2918533"/>
                <a:gd name="connsiteX10366" fmla="*/ 671575 w 1973551"/>
                <a:gd name="connsiteY10366" fmla="*/ 1350589 h 2918533"/>
                <a:gd name="connsiteX10367" fmla="*/ 672880 w 1973551"/>
                <a:gd name="connsiteY10367" fmla="*/ 1352155 h 2918533"/>
                <a:gd name="connsiteX10368" fmla="*/ 673272 w 1973551"/>
                <a:gd name="connsiteY10368" fmla="*/ 1353330 h 2918533"/>
                <a:gd name="connsiteX10369" fmla="*/ 674772 w 1973551"/>
                <a:gd name="connsiteY10369" fmla="*/ 1354178 h 2918533"/>
                <a:gd name="connsiteX10370" fmla="*/ 676077 w 1973551"/>
                <a:gd name="connsiteY10370" fmla="*/ 1354178 h 2918533"/>
                <a:gd name="connsiteX10371" fmla="*/ 675882 w 1973551"/>
                <a:gd name="connsiteY10371" fmla="*/ 1355352 h 2918533"/>
                <a:gd name="connsiteX10372" fmla="*/ 676273 w 1973551"/>
                <a:gd name="connsiteY10372" fmla="*/ 1356005 h 2918533"/>
                <a:gd name="connsiteX10373" fmla="*/ 675360 w 1973551"/>
                <a:gd name="connsiteY10373" fmla="*/ 1358028 h 2918533"/>
                <a:gd name="connsiteX10374" fmla="*/ 675360 w 1973551"/>
                <a:gd name="connsiteY10374" fmla="*/ 1358876 h 2918533"/>
                <a:gd name="connsiteX10375" fmla="*/ 674772 w 1973551"/>
                <a:gd name="connsiteY10375" fmla="*/ 1359202 h 2918533"/>
                <a:gd name="connsiteX10376" fmla="*/ 674577 w 1973551"/>
                <a:gd name="connsiteY10376" fmla="*/ 1360246 h 2918533"/>
                <a:gd name="connsiteX10377" fmla="*/ 673663 w 1973551"/>
                <a:gd name="connsiteY10377" fmla="*/ 1361095 h 2918533"/>
                <a:gd name="connsiteX10378" fmla="*/ 673467 w 1973551"/>
                <a:gd name="connsiteY10378" fmla="*/ 1361747 h 2918533"/>
                <a:gd name="connsiteX10379" fmla="*/ 672162 w 1973551"/>
                <a:gd name="connsiteY10379" fmla="*/ 1362791 h 2918533"/>
                <a:gd name="connsiteX10380" fmla="*/ 671445 w 1973551"/>
                <a:gd name="connsiteY10380" fmla="*/ 1364488 h 2918533"/>
                <a:gd name="connsiteX10381" fmla="*/ 670335 w 1973551"/>
                <a:gd name="connsiteY10381" fmla="*/ 1365662 h 2918533"/>
                <a:gd name="connsiteX10382" fmla="*/ 670335 w 1973551"/>
                <a:gd name="connsiteY10382" fmla="*/ 1366837 h 2918533"/>
                <a:gd name="connsiteX10383" fmla="*/ 669748 w 1973551"/>
                <a:gd name="connsiteY10383" fmla="*/ 1367163 h 2918533"/>
                <a:gd name="connsiteX10384" fmla="*/ 669748 w 1973551"/>
                <a:gd name="connsiteY10384" fmla="*/ 1369904 h 2918533"/>
                <a:gd name="connsiteX10385" fmla="*/ 670139 w 1973551"/>
                <a:gd name="connsiteY10385" fmla="*/ 1370099 h 2918533"/>
                <a:gd name="connsiteX10386" fmla="*/ 669944 w 1973551"/>
                <a:gd name="connsiteY10386" fmla="*/ 1370752 h 2918533"/>
                <a:gd name="connsiteX10387" fmla="*/ 670335 w 1973551"/>
                <a:gd name="connsiteY10387" fmla="*/ 1372318 h 2918533"/>
                <a:gd name="connsiteX10388" fmla="*/ 671249 w 1973551"/>
                <a:gd name="connsiteY10388" fmla="*/ 1373362 h 2918533"/>
                <a:gd name="connsiteX10389" fmla="*/ 671249 w 1973551"/>
                <a:gd name="connsiteY10389" fmla="*/ 1373884 h 2918533"/>
                <a:gd name="connsiteX10390" fmla="*/ 670531 w 1973551"/>
                <a:gd name="connsiteY10390" fmla="*/ 1376951 h 2918533"/>
                <a:gd name="connsiteX10391" fmla="*/ 670009 w 1973551"/>
                <a:gd name="connsiteY10391" fmla="*/ 1377147 h 2918533"/>
                <a:gd name="connsiteX10392" fmla="*/ 670009 w 1973551"/>
                <a:gd name="connsiteY10392" fmla="*/ 1377799 h 2918533"/>
                <a:gd name="connsiteX10393" fmla="*/ 669095 w 1973551"/>
                <a:gd name="connsiteY10393" fmla="*/ 1378843 h 2918533"/>
                <a:gd name="connsiteX10394" fmla="*/ 669095 w 1973551"/>
                <a:gd name="connsiteY10394" fmla="*/ 1381258 h 2918533"/>
                <a:gd name="connsiteX10395" fmla="*/ 669487 w 1973551"/>
                <a:gd name="connsiteY10395" fmla="*/ 1381779 h 2918533"/>
                <a:gd name="connsiteX10396" fmla="*/ 668900 w 1973551"/>
                <a:gd name="connsiteY10396" fmla="*/ 1384324 h 2918533"/>
                <a:gd name="connsiteX10397" fmla="*/ 667986 w 1973551"/>
                <a:gd name="connsiteY10397" fmla="*/ 1384846 h 2918533"/>
                <a:gd name="connsiteX10398" fmla="*/ 667986 w 1973551"/>
                <a:gd name="connsiteY10398" fmla="*/ 1385695 h 2918533"/>
                <a:gd name="connsiteX10399" fmla="*/ 665572 w 1973551"/>
                <a:gd name="connsiteY10399" fmla="*/ 1387065 h 2918533"/>
                <a:gd name="connsiteX10400" fmla="*/ 664854 w 1973551"/>
                <a:gd name="connsiteY10400" fmla="*/ 1387913 h 2918533"/>
                <a:gd name="connsiteX10401" fmla="*/ 664463 w 1973551"/>
                <a:gd name="connsiteY10401" fmla="*/ 1389088 h 2918533"/>
                <a:gd name="connsiteX10402" fmla="*/ 663549 w 1973551"/>
                <a:gd name="connsiteY10402" fmla="*/ 1389414 h 2918533"/>
                <a:gd name="connsiteX10403" fmla="*/ 663157 w 1973551"/>
                <a:gd name="connsiteY10403" fmla="*/ 1390262 h 2918533"/>
                <a:gd name="connsiteX10404" fmla="*/ 661461 w 1973551"/>
                <a:gd name="connsiteY10404" fmla="*/ 1390458 h 2918533"/>
                <a:gd name="connsiteX10405" fmla="*/ 660547 w 1973551"/>
                <a:gd name="connsiteY10405" fmla="*/ 1391110 h 2918533"/>
                <a:gd name="connsiteX10406" fmla="*/ 660547 w 1973551"/>
                <a:gd name="connsiteY10406" fmla="*/ 1392677 h 2918533"/>
                <a:gd name="connsiteX10407" fmla="*/ 659960 w 1973551"/>
                <a:gd name="connsiteY10407" fmla="*/ 1392872 h 2918533"/>
                <a:gd name="connsiteX10408" fmla="*/ 659569 w 1973551"/>
                <a:gd name="connsiteY10408" fmla="*/ 1393916 h 2918533"/>
                <a:gd name="connsiteX10409" fmla="*/ 658459 w 1973551"/>
                <a:gd name="connsiteY10409" fmla="*/ 1394438 h 2918533"/>
                <a:gd name="connsiteX10410" fmla="*/ 658068 w 1973551"/>
                <a:gd name="connsiteY10410" fmla="*/ 1395091 h 2918533"/>
                <a:gd name="connsiteX10411" fmla="*/ 655849 w 1973551"/>
                <a:gd name="connsiteY10411" fmla="*/ 1396135 h 2918533"/>
                <a:gd name="connsiteX10412" fmla="*/ 655849 w 1973551"/>
                <a:gd name="connsiteY10412" fmla="*/ 1397310 h 2918533"/>
                <a:gd name="connsiteX10413" fmla="*/ 655132 w 1973551"/>
                <a:gd name="connsiteY10413" fmla="*/ 1397636 h 2918533"/>
                <a:gd name="connsiteX10414" fmla="*/ 654936 w 1973551"/>
                <a:gd name="connsiteY10414" fmla="*/ 1398288 h 2918533"/>
                <a:gd name="connsiteX10415" fmla="*/ 653239 w 1973551"/>
                <a:gd name="connsiteY10415" fmla="*/ 1398941 h 2918533"/>
                <a:gd name="connsiteX10416" fmla="*/ 652652 w 1973551"/>
                <a:gd name="connsiteY10416" fmla="*/ 1399985 h 2918533"/>
                <a:gd name="connsiteX10417" fmla="*/ 651347 w 1973551"/>
                <a:gd name="connsiteY10417" fmla="*/ 1400311 h 2918533"/>
                <a:gd name="connsiteX10418" fmla="*/ 650629 w 1973551"/>
                <a:gd name="connsiteY10418" fmla="*/ 1400964 h 2918533"/>
                <a:gd name="connsiteX10419" fmla="*/ 648215 w 1973551"/>
                <a:gd name="connsiteY10419" fmla="*/ 1401812 h 2918533"/>
                <a:gd name="connsiteX10420" fmla="*/ 646322 w 1973551"/>
                <a:gd name="connsiteY10420" fmla="*/ 1402986 h 2918533"/>
                <a:gd name="connsiteX10421" fmla="*/ 644104 w 1973551"/>
                <a:gd name="connsiteY10421" fmla="*/ 1402791 h 2918533"/>
                <a:gd name="connsiteX10422" fmla="*/ 642407 w 1973551"/>
                <a:gd name="connsiteY10422" fmla="*/ 1403509 h 2918533"/>
                <a:gd name="connsiteX10423" fmla="*/ 641690 w 1973551"/>
                <a:gd name="connsiteY10423" fmla="*/ 1405205 h 2918533"/>
                <a:gd name="connsiteX10424" fmla="*/ 639993 w 1973551"/>
                <a:gd name="connsiteY10424" fmla="*/ 1406053 h 2918533"/>
                <a:gd name="connsiteX10425" fmla="*/ 638688 w 1973551"/>
                <a:gd name="connsiteY10425" fmla="*/ 1407619 h 2918533"/>
                <a:gd name="connsiteX10426" fmla="*/ 637187 w 1973551"/>
                <a:gd name="connsiteY10426" fmla="*/ 1408468 h 2918533"/>
                <a:gd name="connsiteX10427" fmla="*/ 634186 w 1973551"/>
                <a:gd name="connsiteY10427" fmla="*/ 1408141 h 2918533"/>
                <a:gd name="connsiteX10428" fmla="*/ 633468 w 1973551"/>
                <a:gd name="connsiteY10428" fmla="*/ 1409185 h 2918533"/>
                <a:gd name="connsiteX10429" fmla="*/ 631967 w 1973551"/>
                <a:gd name="connsiteY10429" fmla="*/ 1409512 h 2918533"/>
                <a:gd name="connsiteX10430" fmla="*/ 631575 w 1973551"/>
                <a:gd name="connsiteY10430" fmla="*/ 1410230 h 2918533"/>
                <a:gd name="connsiteX10431" fmla="*/ 631053 w 1973551"/>
                <a:gd name="connsiteY10431" fmla="*/ 1410425 h 2918533"/>
                <a:gd name="connsiteX10432" fmla="*/ 630858 w 1973551"/>
                <a:gd name="connsiteY10432" fmla="*/ 1409903 h 2918533"/>
                <a:gd name="connsiteX10433" fmla="*/ 629357 w 1973551"/>
                <a:gd name="connsiteY10433" fmla="*/ 1409577 h 2918533"/>
                <a:gd name="connsiteX10434" fmla="*/ 628835 w 1973551"/>
                <a:gd name="connsiteY10434" fmla="*/ 1409055 h 2918533"/>
                <a:gd name="connsiteX10435" fmla="*/ 628835 w 1973551"/>
                <a:gd name="connsiteY10435" fmla="*/ 1408533 h 2918533"/>
                <a:gd name="connsiteX10436" fmla="*/ 627726 w 1973551"/>
                <a:gd name="connsiteY10436" fmla="*/ 1407685 h 2918533"/>
                <a:gd name="connsiteX10437" fmla="*/ 627921 w 1973551"/>
                <a:gd name="connsiteY10437" fmla="*/ 1407163 h 2918533"/>
                <a:gd name="connsiteX10438" fmla="*/ 626616 w 1973551"/>
                <a:gd name="connsiteY10438" fmla="*/ 1405792 h 2918533"/>
                <a:gd name="connsiteX10439" fmla="*/ 625507 w 1973551"/>
                <a:gd name="connsiteY10439" fmla="*/ 1405466 h 2918533"/>
                <a:gd name="connsiteX10440" fmla="*/ 624789 w 1973551"/>
                <a:gd name="connsiteY10440" fmla="*/ 1404292 h 2918533"/>
                <a:gd name="connsiteX10441" fmla="*/ 624071 w 1973551"/>
                <a:gd name="connsiteY10441" fmla="*/ 1404292 h 2918533"/>
                <a:gd name="connsiteX10442" fmla="*/ 623158 w 1973551"/>
                <a:gd name="connsiteY10442" fmla="*/ 1404944 h 2918533"/>
                <a:gd name="connsiteX10443" fmla="*/ 623354 w 1973551"/>
                <a:gd name="connsiteY10443" fmla="*/ 1406314 h 2918533"/>
                <a:gd name="connsiteX10444" fmla="*/ 624267 w 1973551"/>
                <a:gd name="connsiteY10444" fmla="*/ 1408011 h 2918533"/>
                <a:gd name="connsiteX10445" fmla="*/ 624267 w 1973551"/>
                <a:gd name="connsiteY10445" fmla="*/ 1409185 h 2918533"/>
                <a:gd name="connsiteX10446" fmla="*/ 625181 w 1973551"/>
                <a:gd name="connsiteY10446" fmla="*/ 1409838 h 2918533"/>
                <a:gd name="connsiteX10447" fmla="*/ 625377 w 1973551"/>
                <a:gd name="connsiteY10447" fmla="*/ 1411730 h 2918533"/>
                <a:gd name="connsiteX10448" fmla="*/ 625898 w 1973551"/>
                <a:gd name="connsiteY10448" fmla="*/ 1412905 h 2918533"/>
                <a:gd name="connsiteX10449" fmla="*/ 626616 w 1973551"/>
                <a:gd name="connsiteY10449" fmla="*/ 1413231 h 2918533"/>
                <a:gd name="connsiteX10450" fmla="*/ 626616 w 1973551"/>
                <a:gd name="connsiteY10450" fmla="*/ 1414079 h 2918533"/>
                <a:gd name="connsiteX10451" fmla="*/ 625311 w 1973551"/>
                <a:gd name="connsiteY10451" fmla="*/ 1414928 h 2918533"/>
                <a:gd name="connsiteX10452" fmla="*/ 625311 w 1973551"/>
                <a:gd name="connsiteY10452" fmla="*/ 1416298 h 2918533"/>
                <a:gd name="connsiteX10453" fmla="*/ 626616 w 1973551"/>
                <a:gd name="connsiteY10453" fmla="*/ 1416494 h 2918533"/>
                <a:gd name="connsiteX10454" fmla="*/ 625507 w 1973551"/>
                <a:gd name="connsiteY10454" fmla="*/ 1417016 h 2918533"/>
                <a:gd name="connsiteX10455" fmla="*/ 626094 w 1973551"/>
                <a:gd name="connsiteY10455" fmla="*/ 1418908 h 2918533"/>
                <a:gd name="connsiteX10456" fmla="*/ 624202 w 1973551"/>
                <a:gd name="connsiteY10456" fmla="*/ 1421649 h 2918533"/>
                <a:gd name="connsiteX10457" fmla="*/ 624398 w 1973551"/>
                <a:gd name="connsiteY10457" fmla="*/ 1422171 h 2918533"/>
                <a:gd name="connsiteX10458" fmla="*/ 625703 w 1973551"/>
                <a:gd name="connsiteY10458" fmla="*/ 1422497 h 2918533"/>
                <a:gd name="connsiteX10459" fmla="*/ 625703 w 1973551"/>
                <a:gd name="connsiteY10459" fmla="*/ 1423345 h 2918533"/>
                <a:gd name="connsiteX10460" fmla="*/ 624985 w 1973551"/>
                <a:gd name="connsiteY10460" fmla="*/ 1424911 h 2918533"/>
                <a:gd name="connsiteX10461" fmla="*/ 625377 w 1973551"/>
                <a:gd name="connsiteY10461" fmla="*/ 1425107 h 2918533"/>
                <a:gd name="connsiteX10462" fmla="*/ 627269 w 1973551"/>
                <a:gd name="connsiteY10462" fmla="*/ 1424454 h 2918533"/>
                <a:gd name="connsiteX10463" fmla="*/ 627269 w 1973551"/>
                <a:gd name="connsiteY10463" fmla="*/ 1422432 h 2918533"/>
                <a:gd name="connsiteX10464" fmla="*/ 627791 w 1973551"/>
                <a:gd name="connsiteY10464" fmla="*/ 1420409 h 2918533"/>
                <a:gd name="connsiteX10465" fmla="*/ 629096 w 1973551"/>
                <a:gd name="connsiteY10465" fmla="*/ 1419756 h 2918533"/>
                <a:gd name="connsiteX10466" fmla="*/ 629487 w 1973551"/>
                <a:gd name="connsiteY10466" fmla="*/ 1420082 h 2918533"/>
                <a:gd name="connsiteX10467" fmla="*/ 631380 w 1973551"/>
                <a:gd name="connsiteY10467" fmla="*/ 1419756 h 2918533"/>
                <a:gd name="connsiteX10468" fmla="*/ 631575 w 1973551"/>
                <a:gd name="connsiteY10468" fmla="*/ 1420409 h 2918533"/>
                <a:gd name="connsiteX10469" fmla="*/ 631053 w 1973551"/>
                <a:gd name="connsiteY10469" fmla="*/ 1420409 h 2918533"/>
                <a:gd name="connsiteX10470" fmla="*/ 631249 w 1973551"/>
                <a:gd name="connsiteY10470" fmla="*/ 1422954 h 2918533"/>
                <a:gd name="connsiteX10471" fmla="*/ 630858 w 1973551"/>
                <a:gd name="connsiteY10471" fmla="*/ 1423802 h 2918533"/>
                <a:gd name="connsiteX10472" fmla="*/ 632163 w 1973551"/>
                <a:gd name="connsiteY10472" fmla="*/ 1424128 h 2918533"/>
                <a:gd name="connsiteX10473" fmla="*/ 631967 w 1973551"/>
                <a:gd name="connsiteY10473" fmla="*/ 1424781 h 2918533"/>
                <a:gd name="connsiteX10474" fmla="*/ 631053 w 1973551"/>
                <a:gd name="connsiteY10474" fmla="*/ 1424976 h 2918533"/>
                <a:gd name="connsiteX10475" fmla="*/ 630662 w 1973551"/>
                <a:gd name="connsiteY10475" fmla="*/ 1425498 h 2918533"/>
                <a:gd name="connsiteX10476" fmla="*/ 630140 w 1973551"/>
                <a:gd name="connsiteY10476" fmla="*/ 1425303 h 2918533"/>
                <a:gd name="connsiteX10477" fmla="*/ 630140 w 1973551"/>
                <a:gd name="connsiteY10477" fmla="*/ 1424259 h 2918533"/>
                <a:gd name="connsiteX10478" fmla="*/ 628443 w 1973551"/>
                <a:gd name="connsiteY10478" fmla="*/ 1424259 h 2918533"/>
                <a:gd name="connsiteX10479" fmla="*/ 629031 w 1973551"/>
                <a:gd name="connsiteY10479" fmla="*/ 1424585 h 2918533"/>
                <a:gd name="connsiteX10480" fmla="*/ 628443 w 1973551"/>
                <a:gd name="connsiteY10480" fmla="*/ 1425433 h 2918533"/>
                <a:gd name="connsiteX10481" fmla="*/ 629161 w 1973551"/>
                <a:gd name="connsiteY10481" fmla="*/ 1425760 h 2918533"/>
                <a:gd name="connsiteX10482" fmla="*/ 628965 w 1973551"/>
                <a:gd name="connsiteY10482" fmla="*/ 1426608 h 2918533"/>
                <a:gd name="connsiteX10483" fmla="*/ 629487 w 1973551"/>
                <a:gd name="connsiteY10483" fmla="*/ 1426803 h 2918533"/>
                <a:gd name="connsiteX10484" fmla="*/ 629096 w 1973551"/>
                <a:gd name="connsiteY10484" fmla="*/ 1427978 h 2918533"/>
                <a:gd name="connsiteX10485" fmla="*/ 627269 w 1973551"/>
                <a:gd name="connsiteY10485" fmla="*/ 1428500 h 2918533"/>
                <a:gd name="connsiteX10486" fmla="*/ 625050 w 1973551"/>
                <a:gd name="connsiteY10486" fmla="*/ 1428500 h 2918533"/>
                <a:gd name="connsiteX10487" fmla="*/ 624332 w 1973551"/>
                <a:gd name="connsiteY10487" fmla="*/ 1427978 h 2918533"/>
                <a:gd name="connsiteX10488" fmla="*/ 623223 w 1973551"/>
                <a:gd name="connsiteY10488" fmla="*/ 1428304 h 2918533"/>
                <a:gd name="connsiteX10489" fmla="*/ 623223 w 1973551"/>
                <a:gd name="connsiteY10489" fmla="*/ 1429348 h 2918533"/>
                <a:gd name="connsiteX10490" fmla="*/ 623810 w 1973551"/>
                <a:gd name="connsiteY10490" fmla="*/ 1430001 h 2918533"/>
                <a:gd name="connsiteX10491" fmla="*/ 623093 w 1973551"/>
                <a:gd name="connsiteY10491" fmla="*/ 1430523 h 2918533"/>
                <a:gd name="connsiteX10492" fmla="*/ 623093 w 1973551"/>
                <a:gd name="connsiteY10492" fmla="*/ 1431175 h 2918533"/>
                <a:gd name="connsiteX10493" fmla="*/ 626094 w 1973551"/>
                <a:gd name="connsiteY10493" fmla="*/ 1431175 h 2918533"/>
                <a:gd name="connsiteX10494" fmla="*/ 625572 w 1973551"/>
                <a:gd name="connsiteY10494" fmla="*/ 1432024 h 2918533"/>
                <a:gd name="connsiteX10495" fmla="*/ 625768 w 1973551"/>
                <a:gd name="connsiteY10495" fmla="*/ 1432872 h 2918533"/>
                <a:gd name="connsiteX10496" fmla="*/ 625377 w 1973551"/>
                <a:gd name="connsiteY10496" fmla="*/ 1434047 h 2918533"/>
                <a:gd name="connsiteX10497" fmla="*/ 624267 w 1973551"/>
                <a:gd name="connsiteY10497" fmla="*/ 1434895 h 2918533"/>
                <a:gd name="connsiteX10498" fmla="*/ 623876 w 1973551"/>
                <a:gd name="connsiteY10498" fmla="*/ 1438484 h 2918533"/>
                <a:gd name="connsiteX10499" fmla="*/ 623158 w 1973551"/>
                <a:gd name="connsiteY10499" fmla="*/ 1438484 h 2918533"/>
                <a:gd name="connsiteX10500" fmla="*/ 622766 w 1973551"/>
                <a:gd name="connsiteY10500" fmla="*/ 1439006 h 2918533"/>
                <a:gd name="connsiteX10501" fmla="*/ 620874 w 1973551"/>
                <a:gd name="connsiteY10501" fmla="*/ 1439006 h 2918533"/>
                <a:gd name="connsiteX10502" fmla="*/ 620352 w 1973551"/>
                <a:gd name="connsiteY10502" fmla="*/ 1442595 h 2918533"/>
                <a:gd name="connsiteX10503" fmla="*/ 619047 w 1973551"/>
                <a:gd name="connsiteY10503" fmla="*/ 1443965 h 2918533"/>
                <a:gd name="connsiteX10504" fmla="*/ 618329 w 1973551"/>
                <a:gd name="connsiteY10504" fmla="*/ 1443965 h 2918533"/>
                <a:gd name="connsiteX10505" fmla="*/ 617807 w 1973551"/>
                <a:gd name="connsiteY10505" fmla="*/ 1445009 h 2918533"/>
                <a:gd name="connsiteX10506" fmla="*/ 615915 w 1973551"/>
                <a:gd name="connsiteY10506" fmla="*/ 1446379 h 2918533"/>
                <a:gd name="connsiteX10507" fmla="*/ 614610 w 1973551"/>
                <a:gd name="connsiteY10507" fmla="*/ 1446379 h 2918533"/>
                <a:gd name="connsiteX10508" fmla="*/ 614414 w 1973551"/>
                <a:gd name="connsiteY10508" fmla="*/ 1445857 h 2918533"/>
                <a:gd name="connsiteX10509" fmla="*/ 612718 w 1973551"/>
                <a:gd name="connsiteY10509" fmla="*/ 1446183 h 2918533"/>
                <a:gd name="connsiteX10510" fmla="*/ 612000 w 1973551"/>
                <a:gd name="connsiteY10510" fmla="*/ 1445009 h 2918533"/>
                <a:gd name="connsiteX10511" fmla="*/ 609194 w 1973551"/>
                <a:gd name="connsiteY10511" fmla="*/ 1444813 h 2918533"/>
                <a:gd name="connsiteX10512" fmla="*/ 608998 w 1973551"/>
                <a:gd name="connsiteY10512" fmla="*/ 1444161 h 2918533"/>
                <a:gd name="connsiteX10513" fmla="*/ 608085 w 1973551"/>
                <a:gd name="connsiteY10513" fmla="*/ 1444161 h 2918533"/>
                <a:gd name="connsiteX10514" fmla="*/ 606780 w 1973551"/>
                <a:gd name="connsiteY10514" fmla="*/ 1445335 h 2918533"/>
                <a:gd name="connsiteX10515" fmla="*/ 606780 w 1973551"/>
                <a:gd name="connsiteY10515" fmla="*/ 1445857 h 2918533"/>
                <a:gd name="connsiteX10516" fmla="*/ 607497 w 1973551"/>
                <a:gd name="connsiteY10516" fmla="*/ 1446183 h 2918533"/>
                <a:gd name="connsiteX10517" fmla="*/ 606975 w 1973551"/>
                <a:gd name="connsiteY10517" fmla="*/ 1446836 h 2918533"/>
                <a:gd name="connsiteX10518" fmla="*/ 606975 w 1973551"/>
                <a:gd name="connsiteY10518" fmla="*/ 1449054 h 2918533"/>
                <a:gd name="connsiteX10519" fmla="*/ 606388 w 1973551"/>
                <a:gd name="connsiteY10519" fmla="*/ 1449381 h 2918533"/>
                <a:gd name="connsiteX10520" fmla="*/ 605670 w 1973551"/>
                <a:gd name="connsiteY10520" fmla="*/ 1449185 h 2918533"/>
                <a:gd name="connsiteX10521" fmla="*/ 605083 w 1973551"/>
                <a:gd name="connsiteY10521" fmla="*/ 1449837 h 2918533"/>
                <a:gd name="connsiteX10522" fmla="*/ 604887 w 1973551"/>
                <a:gd name="connsiteY10522" fmla="*/ 1451012 h 2918533"/>
                <a:gd name="connsiteX10523" fmla="*/ 605279 w 1973551"/>
                <a:gd name="connsiteY10523" fmla="*/ 1452056 h 2918533"/>
                <a:gd name="connsiteX10524" fmla="*/ 604365 w 1973551"/>
                <a:gd name="connsiteY10524" fmla="*/ 1452904 h 2918533"/>
                <a:gd name="connsiteX10525" fmla="*/ 604170 w 1973551"/>
                <a:gd name="connsiteY10525" fmla="*/ 1454797 h 2918533"/>
                <a:gd name="connsiteX10526" fmla="*/ 603256 w 1973551"/>
                <a:gd name="connsiteY10526" fmla="*/ 1455319 h 2918533"/>
                <a:gd name="connsiteX10527" fmla="*/ 603256 w 1973551"/>
                <a:gd name="connsiteY10527" fmla="*/ 1456363 h 2918533"/>
                <a:gd name="connsiteX10528" fmla="*/ 602342 w 1973551"/>
                <a:gd name="connsiteY10528" fmla="*/ 1456689 h 2918533"/>
                <a:gd name="connsiteX10529" fmla="*/ 601429 w 1973551"/>
                <a:gd name="connsiteY10529" fmla="*/ 1459756 h 2918533"/>
                <a:gd name="connsiteX10530" fmla="*/ 600515 w 1973551"/>
                <a:gd name="connsiteY10530" fmla="*/ 1460082 h 2918533"/>
                <a:gd name="connsiteX10531" fmla="*/ 599928 w 1973551"/>
                <a:gd name="connsiteY10531" fmla="*/ 1460930 h 2918533"/>
                <a:gd name="connsiteX10532" fmla="*/ 598036 w 1973551"/>
                <a:gd name="connsiteY10532" fmla="*/ 1460930 h 2918533"/>
                <a:gd name="connsiteX10533" fmla="*/ 596927 w 1973551"/>
                <a:gd name="connsiteY10533" fmla="*/ 1461583 h 2918533"/>
                <a:gd name="connsiteX10534" fmla="*/ 596339 w 1973551"/>
                <a:gd name="connsiteY10534" fmla="*/ 1462953 h 2918533"/>
                <a:gd name="connsiteX10535" fmla="*/ 596535 w 1973551"/>
                <a:gd name="connsiteY10535" fmla="*/ 1464976 h 2918533"/>
                <a:gd name="connsiteX10536" fmla="*/ 596013 w 1973551"/>
                <a:gd name="connsiteY10536" fmla="*/ 1466477 h 2918533"/>
                <a:gd name="connsiteX10537" fmla="*/ 595426 w 1973551"/>
                <a:gd name="connsiteY10537" fmla="*/ 1466673 h 2918533"/>
                <a:gd name="connsiteX10538" fmla="*/ 595034 w 1973551"/>
                <a:gd name="connsiteY10538" fmla="*/ 1467847 h 2918533"/>
                <a:gd name="connsiteX10539" fmla="*/ 594316 w 1973551"/>
                <a:gd name="connsiteY10539" fmla="*/ 1468173 h 2918533"/>
                <a:gd name="connsiteX10540" fmla="*/ 594121 w 1973551"/>
                <a:gd name="connsiteY10540" fmla="*/ 1469022 h 2918533"/>
                <a:gd name="connsiteX10541" fmla="*/ 593011 w 1973551"/>
                <a:gd name="connsiteY10541" fmla="*/ 1469870 h 2918533"/>
                <a:gd name="connsiteX10542" fmla="*/ 593207 w 1973551"/>
                <a:gd name="connsiteY10542" fmla="*/ 1471893 h 2918533"/>
                <a:gd name="connsiteX10543" fmla="*/ 594316 w 1973551"/>
                <a:gd name="connsiteY10543" fmla="*/ 1471893 h 2918533"/>
                <a:gd name="connsiteX10544" fmla="*/ 593925 w 1973551"/>
                <a:gd name="connsiteY10544" fmla="*/ 1473067 h 2918533"/>
                <a:gd name="connsiteX10545" fmla="*/ 594316 w 1973551"/>
                <a:gd name="connsiteY10545" fmla="*/ 1473263 h 2918533"/>
                <a:gd name="connsiteX10546" fmla="*/ 594512 w 1973551"/>
                <a:gd name="connsiteY10546" fmla="*/ 1474438 h 2918533"/>
                <a:gd name="connsiteX10547" fmla="*/ 593011 w 1973551"/>
                <a:gd name="connsiteY10547" fmla="*/ 1474438 h 2918533"/>
                <a:gd name="connsiteX10548" fmla="*/ 591902 w 1973551"/>
                <a:gd name="connsiteY10548" fmla="*/ 1472872 h 2918533"/>
                <a:gd name="connsiteX10549" fmla="*/ 591380 w 1973551"/>
                <a:gd name="connsiteY10549" fmla="*/ 1473067 h 2918533"/>
                <a:gd name="connsiteX10550" fmla="*/ 591576 w 1973551"/>
                <a:gd name="connsiteY10550" fmla="*/ 1473589 h 2918533"/>
                <a:gd name="connsiteX10551" fmla="*/ 590858 w 1973551"/>
                <a:gd name="connsiteY10551" fmla="*/ 1474242 h 2918533"/>
                <a:gd name="connsiteX10552" fmla="*/ 590858 w 1973551"/>
                <a:gd name="connsiteY10552" fmla="*/ 1474894 h 2918533"/>
                <a:gd name="connsiteX10553" fmla="*/ 592163 w 1973551"/>
                <a:gd name="connsiteY10553" fmla="*/ 1475090 h 2918533"/>
                <a:gd name="connsiteX10554" fmla="*/ 592359 w 1973551"/>
                <a:gd name="connsiteY10554" fmla="*/ 1476460 h 2918533"/>
                <a:gd name="connsiteX10555" fmla="*/ 591967 w 1973551"/>
                <a:gd name="connsiteY10555" fmla="*/ 1476656 h 2918533"/>
                <a:gd name="connsiteX10556" fmla="*/ 591967 w 1973551"/>
                <a:gd name="connsiteY10556" fmla="*/ 1477309 h 2918533"/>
                <a:gd name="connsiteX10557" fmla="*/ 591054 w 1973551"/>
                <a:gd name="connsiteY10557" fmla="*/ 1477504 h 2918533"/>
                <a:gd name="connsiteX10558" fmla="*/ 591054 w 1973551"/>
                <a:gd name="connsiteY10558" fmla="*/ 1476852 h 2918533"/>
                <a:gd name="connsiteX10559" fmla="*/ 590336 w 1973551"/>
                <a:gd name="connsiteY10559" fmla="*/ 1476526 h 2918533"/>
                <a:gd name="connsiteX10560" fmla="*/ 589814 w 1973551"/>
                <a:gd name="connsiteY10560" fmla="*/ 1477896 h 2918533"/>
                <a:gd name="connsiteX10561" fmla="*/ 588705 w 1973551"/>
                <a:gd name="connsiteY10561" fmla="*/ 1478222 h 2918533"/>
                <a:gd name="connsiteX10562" fmla="*/ 588509 w 1973551"/>
                <a:gd name="connsiteY10562" fmla="*/ 1479266 h 2918533"/>
                <a:gd name="connsiteX10563" fmla="*/ 586813 w 1973551"/>
                <a:gd name="connsiteY10563" fmla="*/ 1479788 h 2918533"/>
                <a:gd name="connsiteX10564" fmla="*/ 586290 w 1973551"/>
                <a:gd name="connsiteY10564" fmla="*/ 1480441 h 2918533"/>
                <a:gd name="connsiteX10565" fmla="*/ 586095 w 1973551"/>
                <a:gd name="connsiteY10565" fmla="*/ 1481811 h 2918533"/>
                <a:gd name="connsiteX10566" fmla="*/ 585507 w 1973551"/>
                <a:gd name="connsiteY10566" fmla="*/ 1482137 h 2918533"/>
                <a:gd name="connsiteX10567" fmla="*/ 585507 w 1973551"/>
                <a:gd name="connsiteY10567" fmla="*/ 1483508 h 2918533"/>
                <a:gd name="connsiteX10568" fmla="*/ 584398 w 1973551"/>
                <a:gd name="connsiteY10568" fmla="*/ 1484878 h 2918533"/>
                <a:gd name="connsiteX10569" fmla="*/ 584398 w 1973551"/>
                <a:gd name="connsiteY10569" fmla="*/ 1485922 h 2918533"/>
                <a:gd name="connsiteX10570" fmla="*/ 583680 w 1973551"/>
                <a:gd name="connsiteY10570" fmla="*/ 1485922 h 2918533"/>
                <a:gd name="connsiteX10571" fmla="*/ 583093 w 1973551"/>
                <a:gd name="connsiteY10571" fmla="*/ 1486444 h 2918533"/>
                <a:gd name="connsiteX10572" fmla="*/ 581788 w 1973551"/>
                <a:gd name="connsiteY10572" fmla="*/ 1486118 h 2918533"/>
                <a:gd name="connsiteX10573" fmla="*/ 581592 w 1973551"/>
                <a:gd name="connsiteY10573" fmla="*/ 1487292 h 2918533"/>
                <a:gd name="connsiteX10574" fmla="*/ 580679 w 1973551"/>
                <a:gd name="connsiteY10574" fmla="*/ 1486640 h 2918533"/>
                <a:gd name="connsiteX10575" fmla="*/ 580483 w 1973551"/>
                <a:gd name="connsiteY10575" fmla="*/ 1487488 h 2918533"/>
                <a:gd name="connsiteX10576" fmla="*/ 578982 w 1973551"/>
                <a:gd name="connsiteY10576" fmla="*/ 1488532 h 2918533"/>
                <a:gd name="connsiteX10577" fmla="*/ 576764 w 1973551"/>
                <a:gd name="connsiteY10577" fmla="*/ 1489054 h 2918533"/>
                <a:gd name="connsiteX10578" fmla="*/ 576046 w 1973551"/>
                <a:gd name="connsiteY10578" fmla="*/ 1490424 h 2918533"/>
                <a:gd name="connsiteX10579" fmla="*/ 575328 w 1973551"/>
                <a:gd name="connsiteY10579" fmla="*/ 1490751 h 2918533"/>
                <a:gd name="connsiteX10580" fmla="*/ 574023 w 1973551"/>
                <a:gd name="connsiteY10580" fmla="*/ 1490424 h 2918533"/>
                <a:gd name="connsiteX10581" fmla="*/ 573305 w 1973551"/>
                <a:gd name="connsiteY10581" fmla="*/ 1491077 h 2918533"/>
                <a:gd name="connsiteX10582" fmla="*/ 573110 w 1973551"/>
                <a:gd name="connsiteY10582" fmla="*/ 1492773 h 2918533"/>
                <a:gd name="connsiteX10583" fmla="*/ 572000 w 1973551"/>
                <a:gd name="connsiteY10583" fmla="*/ 1493295 h 2918533"/>
                <a:gd name="connsiteX10584" fmla="*/ 572392 w 1973551"/>
                <a:gd name="connsiteY10584" fmla="*/ 1494666 h 2918533"/>
                <a:gd name="connsiteX10585" fmla="*/ 572000 w 1973551"/>
                <a:gd name="connsiteY10585" fmla="*/ 1495514 h 2918533"/>
                <a:gd name="connsiteX10586" fmla="*/ 570369 w 1973551"/>
                <a:gd name="connsiteY10586" fmla="*/ 1495514 h 2918533"/>
                <a:gd name="connsiteX10587" fmla="*/ 569260 w 1973551"/>
                <a:gd name="connsiteY10587" fmla="*/ 1494862 h 2918533"/>
                <a:gd name="connsiteX10588" fmla="*/ 569260 w 1973551"/>
                <a:gd name="connsiteY10588" fmla="*/ 1493491 h 2918533"/>
                <a:gd name="connsiteX10589" fmla="*/ 568672 w 1973551"/>
                <a:gd name="connsiteY10589" fmla="*/ 1493165 h 2918533"/>
                <a:gd name="connsiteX10590" fmla="*/ 566845 w 1973551"/>
                <a:gd name="connsiteY10590" fmla="*/ 1493361 h 2918533"/>
                <a:gd name="connsiteX10591" fmla="*/ 566258 w 1973551"/>
                <a:gd name="connsiteY10591" fmla="*/ 1494013 h 2918533"/>
                <a:gd name="connsiteX10592" fmla="*/ 566258 w 1973551"/>
                <a:gd name="connsiteY10592" fmla="*/ 1494666 h 2918533"/>
                <a:gd name="connsiteX10593" fmla="*/ 564953 w 1973551"/>
                <a:gd name="connsiteY10593" fmla="*/ 1494666 h 2918533"/>
                <a:gd name="connsiteX10594" fmla="*/ 564039 w 1973551"/>
                <a:gd name="connsiteY10594" fmla="*/ 1495710 h 2918533"/>
                <a:gd name="connsiteX10595" fmla="*/ 563648 w 1973551"/>
                <a:gd name="connsiteY10595" fmla="*/ 1495057 h 2918533"/>
                <a:gd name="connsiteX10596" fmla="*/ 563256 w 1973551"/>
                <a:gd name="connsiteY10596" fmla="*/ 1495057 h 2918533"/>
                <a:gd name="connsiteX10597" fmla="*/ 562865 w 1973551"/>
                <a:gd name="connsiteY10597" fmla="*/ 1495906 h 2918533"/>
                <a:gd name="connsiteX10598" fmla="*/ 561756 w 1973551"/>
                <a:gd name="connsiteY10598" fmla="*/ 1496558 h 2918533"/>
                <a:gd name="connsiteX10599" fmla="*/ 561364 w 1973551"/>
                <a:gd name="connsiteY10599" fmla="*/ 1497733 h 2918533"/>
                <a:gd name="connsiteX10600" fmla="*/ 559341 w 1973551"/>
                <a:gd name="connsiteY10600" fmla="*/ 1497928 h 2918533"/>
                <a:gd name="connsiteX10601" fmla="*/ 558428 w 1973551"/>
                <a:gd name="connsiteY10601" fmla="*/ 1500147 h 2918533"/>
                <a:gd name="connsiteX10602" fmla="*/ 557123 w 1973551"/>
                <a:gd name="connsiteY10602" fmla="*/ 1499951 h 2918533"/>
                <a:gd name="connsiteX10603" fmla="*/ 556209 w 1973551"/>
                <a:gd name="connsiteY10603" fmla="*/ 1497537 h 2918533"/>
                <a:gd name="connsiteX10604" fmla="*/ 555100 w 1973551"/>
                <a:gd name="connsiteY10604" fmla="*/ 1497015 h 2918533"/>
                <a:gd name="connsiteX10605" fmla="*/ 554513 w 1973551"/>
                <a:gd name="connsiteY10605" fmla="*/ 1497667 h 2918533"/>
                <a:gd name="connsiteX10606" fmla="*/ 554708 w 1973551"/>
                <a:gd name="connsiteY10606" fmla="*/ 1498516 h 2918533"/>
                <a:gd name="connsiteX10607" fmla="*/ 553599 w 1973551"/>
                <a:gd name="connsiteY10607" fmla="*/ 1498842 h 2918533"/>
                <a:gd name="connsiteX10608" fmla="*/ 553208 w 1973551"/>
                <a:gd name="connsiteY10608" fmla="*/ 1499886 h 2918533"/>
                <a:gd name="connsiteX10609" fmla="*/ 552816 w 1973551"/>
                <a:gd name="connsiteY10609" fmla="*/ 1499886 h 2918533"/>
                <a:gd name="connsiteX10610" fmla="*/ 553012 w 1973551"/>
                <a:gd name="connsiteY10610" fmla="*/ 1500930 h 2918533"/>
                <a:gd name="connsiteX10611" fmla="*/ 552620 w 1973551"/>
                <a:gd name="connsiteY10611" fmla="*/ 1501452 h 2918533"/>
                <a:gd name="connsiteX10612" fmla="*/ 551903 w 1973551"/>
                <a:gd name="connsiteY10612" fmla="*/ 1501126 h 2918533"/>
                <a:gd name="connsiteX10613" fmla="*/ 551511 w 1973551"/>
                <a:gd name="connsiteY10613" fmla="*/ 1499951 h 2918533"/>
                <a:gd name="connsiteX10614" fmla="*/ 551315 w 1973551"/>
                <a:gd name="connsiteY10614" fmla="*/ 1500473 h 2918533"/>
                <a:gd name="connsiteX10615" fmla="*/ 550598 w 1973551"/>
                <a:gd name="connsiteY10615" fmla="*/ 1500669 h 2918533"/>
                <a:gd name="connsiteX10616" fmla="*/ 550598 w 1973551"/>
                <a:gd name="connsiteY10616" fmla="*/ 1500016 h 2918533"/>
                <a:gd name="connsiteX10617" fmla="*/ 551315 w 1973551"/>
                <a:gd name="connsiteY10617" fmla="*/ 1498842 h 2918533"/>
                <a:gd name="connsiteX10618" fmla="*/ 551120 w 1973551"/>
                <a:gd name="connsiteY10618" fmla="*/ 1497994 h 2918533"/>
                <a:gd name="connsiteX10619" fmla="*/ 550010 w 1973551"/>
                <a:gd name="connsiteY10619" fmla="*/ 1497341 h 2918533"/>
                <a:gd name="connsiteX10620" fmla="*/ 550402 w 1973551"/>
                <a:gd name="connsiteY10620" fmla="*/ 1496493 h 2918533"/>
                <a:gd name="connsiteX10621" fmla="*/ 551120 w 1973551"/>
                <a:gd name="connsiteY10621" fmla="*/ 1496493 h 2918533"/>
                <a:gd name="connsiteX10622" fmla="*/ 550206 w 1973551"/>
                <a:gd name="connsiteY10622" fmla="*/ 1494992 h 2918533"/>
                <a:gd name="connsiteX10623" fmla="*/ 550793 w 1973551"/>
                <a:gd name="connsiteY10623" fmla="*/ 1494666 h 2918533"/>
                <a:gd name="connsiteX10624" fmla="*/ 550598 w 1973551"/>
                <a:gd name="connsiteY10624" fmla="*/ 1493817 h 2918533"/>
                <a:gd name="connsiteX10625" fmla="*/ 551315 w 1973551"/>
                <a:gd name="connsiteY10625" fmla="*/ 1493295 h 2918533"/>
                <a:gd name="connsiteX10626" fmla="*/ 550010 w 1973551"/>
                <a:gd name="connsiteY10626" fmla="*/ 1492447 h 2918533"/>
                <a:gd name="connsiteX10627" fmla="*/ 549619 w 1973551"/>
                <a:gd name="connsiteY10627" fmla="*/ 1490033 h 2918533"/>
                <a:gd name="connsiteX10628" fmla="*/ 547792 w 1973551"/>
                <a:gd name="connsiteY10628" fmla="*/ 1490555 h 2918533"/>
                <a:gd name="connsiteX10629" fmla="*/ 547204 w 1973551"/>
                <a:gd name="connsiteY10629" fmla="*/ 1489902 h 2918533"/>
                <a:gd name="connsiteX10630" fmla="*/ 547009 w 1973551"/>
                <a:gd name="connsiteY10630" fmla="*/ 1488401 h 2918533"/>
                <a:gd name="connsiteX10631" fmla="*/ 547596 w 1973551"/>
                <a:gd name="connsiteY10631" fmla="*/ 1487880 h 2918533"/>
                <a:gd name="connsiteX10632" fmla="*/ 547400 w 1973551"/>
                <a:gd name="connsiteY10632" fmla="*/ 1487357 h 2918533"/>
                <a:gd name="connsiteX10633" fmla="*/ 547792 w 1973551"/>
                <a:gd name="connsiteY10633" fmla="*/ 1487162 h 2918533"/>
                <a:gd name="connsiteX10634" fmla="*/ 547792 w 1973551"/>
                <a:gd name="connsiteY10634" fmla="*/ 1486509 h 2918533"/>
                <a:gd name="connsiteX10635" fmla="*/ 546878 w 1973551"/>
                <a:gd name="connsiteY10635" fmla="*/ 1485857 h 2918533"/>
                <a:gd name="connsiteX10636" fmla="*/ 546878 w 1973551"/>
                <a:gd name="connsiteY10636" fmla="*/ 1483964 h 2918533"/>
                <a:gd name="connsiteX10637" fmla="*/ 545573 w 1973551"/>
                <a:gd name="connsiteY10637" fmla="*/ 1483638 h 2918533"/>
                <a:gd name="connsiteX10638" fmla="*/ 545377 w 1973551"/>
                <a:gd name="connsiteY10638" fmla="*/ 1482268 h 2918533"/>
                <a:gd name="connsiteX10639" fmla="*/ 546291 w 1973551"/>
                <a:gd name="connsiteY10639" fmla="*/ 1481746 h 2918533"/>
                <a:gd name="connsiteX10640" fmla="*/ 546291 w 1973551"/>
                <a:gd name="connsiteY10640" fmla="*/ 1480376 h 2918533"/>
                <a:gd name="connsiteX10641" fmla="*/ 545573 w 1973551"/>
                <a:gd name="connsiteY10641" fmla="*/ 1480180 h 2918533"/>
                <a:gd name="connsiteX10642" fmla="*/ 545182 w 1973551"/>
                <a:gd name="connsiteY10642" fmla="*/ 1477113 h 2918533"/>
                <a:gd name="connsiteX10643" fmla="*/ 546487 w 1973551"/>
                <a:gd name="connsiteY10643" fmla="*/ 1477309 h 2918533"/>
                <a:gd name="connsiteX10644" fmla="*/ 547074 w 1973551"/>
                <a:gd name="connsiteY10644" fmla="*/ 1476982 h 2918533"/>
                <a:gd name="connsiteX10645" fmla="*/ 546878 w 1973551"/>
                <a:gd name="connsiteY10645" fmla="*/ 1474438 h 2918533"/>
                <a:gd name="connsiteX10646" fmla="*/ 547270 w 1973551"/>
                <a:gd name="connsiteY10646" fmla="*/ 1474242 h 2918533"/>
                <a:gd name="connsiteX10647" fmla="*/ 548575 w 1973551"/>
                <a:gd name="connsiteY10647" fmla="*/ 1470979 h 2918533"/>
                <a:gd name="connsiteX10648" fmla="*/ 549488 w 1973551"/>
                <a:gd name="connsiteY10648" fmla="*/ 1470457 h 2918533"/>
                <a:gd name="connsiteX10649" fmla="*/ 549488 w 1973551"/>
                <a:gd name="connsiteY10649" fmla="*/ 1469609 h 2918533"/>
                <a:gd name="connsiteX10650" fmla="*/ 550402 w 1973551"/>
                <a:gd name="connsiteY10650" fmla="*/ 1468434 h 2918533"/>
                <a:gd name="connsiteX10651" fmla="*/ 551315 w 1973551"/>
                <a:gd name="connsiteY10651" fmla="*/ 1468434 h 2918533"/>
                <a:gd name="connsiteX10652" fmla="*/ 552425 w 1973551"/>
                <a:gd name="connsiteY10652" fmla="*/ 1469283 h 2918533"/>
                <a:gd name="connsiteX10653" fmla="*/ 553338 w 1973551"/>
                <a:gd name="connsiteY10653" fmla="*/ 1469283 h 2918533"/>
                <a:gd name="connsiteX10654" fmla="*/ 553534 w 1973551"/>
                <a:gd name="connsiteY10654" fmla="*/ 1468239 h 2918533"/>
                <a:gd name="connsiteX10655" fmla="*/ 552947 w 1973551"/>
                <a:gd name="connsiteY10655" fmla="*/ 1467912 h 2918533"/>
                <a:gd name="connsiteX10656" fmla="*/ 553142 w 1973551"/>
                <a:gd name="connsiteY10656" fmla="*/ 1467260 h 2918533"/>
                <a:gd name="connsiteX10657" fmla="*/ 553730 w 1973551"/>
                <a:gd name="connsiteY10657" fmla="*/ 1467456 h 2918533"/>
                <a:gd name="connsiteX10658" fmla="*/ 553730 w 1973551"/>
                <a:gd name="connsiteY10658" fmla="*/ 1467978 h 2918533"/>
                <a:gd name="connsiteX10659" fmla="*/ 554317 w 1973551"/>
                <a:gd name="connsiteY10659" fmla="*/ 1468173 h 2918533"/>
                <a:gd name="connsiteX10660" fmla="*/ 554317 w 1973551"/>
                <a:gd name="connsiteY10660" fmla="*/ 1468500 h 2918533"/>
                <a:gd name="connsiteX10661" fmla="*/ 554904 w 1973551"/>
                <a:gd name="connsiteY10661" fmla="*/ 1468500 h 2918533"/>
                <a:gd name="connsiteX10662" fmla="*/ 555491 w 1973551"/>
                <a:gd name="connsiteY10662" fmla="*/ 1467847 h 2918533"/>
                <a:gd name="connsiteX10663" fmla="*/ 556209 w 1973551"/>
                <a:gd name="connsiteY10663" fmla="*/ 1467847 h 2918533"/>
                <a:gd name="connsiteX10664" fmla="*/ 555491 w 1973551"/>
                <a:gd name="connsiteY10664" fmla="*/ 1466477 h 2918533"/>
                <a:gd name="connsiteX10665" fmla="*/ 554578 w 1973551"/>
                <a:gd name="connsiteY10665" fmla="*/ 1466477 h 2918533"/>
                <a:gd name="connsiteX10666" fmla="*/ 555883 w 1973551"/>
                <a:gd name="connsiteY10666" fmla="*/ 1465107 h 2918533"/>
                <a:gd name="connsiteX10667" fmla="*/ 555687 w 1973551"/>
                <a:gd name="connsiteY10667" fmla="*/ 1464063 h 2918533"/>
                <a:gd name="connsiteX10668" fmla="*/ 554186 w 1973551"/>
                <a:gd name="connsiteY10668" fmla="*/ 1464389 h 2918533"/>
                <a:gd name="connsiteX10669" fmla="*/ 554708 w 1973551"/>
                <a:gd name="connsiteY10669" fmla="*/ 1463018 h 2918533"/>
                <a:gd name="connsiteX10670" fmla="*/ 555296 w 1973551"/>
                <a:gd name="connsiteY10670" fmla="*/ 1462823 h 2918533"/>
                <a:gd name="connsiteX10671" fmla="*/ 555100 w 1973551"/>
                <a:gd name="connsiteY10671" fmla="*/ 1458908 h 2918533"/>
                <a:gd name="connsiteX10672" fmla="*/ 554708 w 1973551"/>
                <a:gd name="connsiteY10672" fmla="*/ 1458908 h 2918533"/>
                <a:gd name="connsiteX10673" fmla="*/ 554708 w 1973551"/>
                <a:gd name="connsiteY10673" fmla="*/ 1458059 h 2918533"/>
                <a:gd name="connsiteX10674" fmla="*/ 555100 w 1973551"/>
                <a:gd name="connsiteY10674" fmla="*/ 1457864 h 2918533"/>
                <a:gd name="connsiteX10675" fmla="*/ 554904 w 1973551"/>
                <a:gd name="connsiteY10675" fmla="*/ 1457211 h 2918533"/>
                <a:gd name="connsiteX10676" fmla="*/ 555818 w 1973551"/>
                <a:gd name="connsiteY10676" fmla="*/ 1456559 h 2918533"/>
                <a:gd name="connsiteX10677" fmla="*/ 556014 w 1973551"/>
                <a:gd name="connsiteY10677" fmla="*/ 1455384 h 2918533"/>
                <a:gd name="connsiteX10678" fmla="*/ 557123 w 1973551"/>
                <a:gd name="connsiteY10678" fmla="*/ 1453492 h 2918533"/>
                <a:gd name="connsiteX10679" fmla="*/ 557123 w 1973551"/>
                <a:gd name="connsiteY10679" fmla="*/ 1452121 h 2918533"/>
                <a:gd name="connsiteX10680" fmla="*/ 558428 w 1973551"/>
                <a:gd name="connsiteY10680" fmla="*/ 1450425 h 2918533"/>
                <a:gd name="connsiteX10681" fmla="*/ 558428 w 1973551"/>
                <a:gd name="connsiteY10681" fmla="*/ 1449511 h 2918533"/>
                <a:gd name="connsiteX10682" fmla="*/ 557841 w 1973551"/>
                <a:gd name="connsiteY10682" fmla="*/ 1448859 h 2918533"/>
                <a:gd name="connsiteX10683" fmla="*/ 558754 w 1973551"/>
                <a:gd name="connsiteY10683" fmla="*/ 1448859 h 2918533"/>
                <a:gd name="connsiteX10684" fmla="*/ 559341 w 1973551"/>
                <a:gd name="connsiteY10684" fmla="*/ 1448206 h 2918533"/>
                <a:gd name="connsiteX10685" fmla="*/ 562343 w 1973551"/>
                <a:gd name="connsiteY10685" fmla="*/ 1448206 h 2918533"/>
                <a:gd name="connsiteX10686" fmla="*/ 562734 w 1973551"/>
                <a:gd name="connsiteY10686" fmla="*/ 1447358 h 2918533"/>
                <a:gd name="connsiteX10687" fmla="*/ 562343 w 1973551"/>
                <a:gd name="connsiteY10687" fmla="*/ 1446510 h 2918533"/>
                <a:gd name="connsiteX10688" fmla="*/ 562539 w 1973551"/>
                <a:gd name="connsiteY10688" fmla="*/ 1445857 h 2918533"/>
                <a:gd name="connsiteX10689" fmla="*/ 560712 w 1973551"/>
                <a:gd name="connsiteY10689" fmla="*/ 1444683 h 2918533"/>
                <a:gd name="connsiteX10690" fmla="*/ 561429 w 1973551"/>
                <a:gd name="connsiteY10690" fmla="*/ 1443508 h 2918533"/>
                <a:gd name="connsiteX10691" fmla="*/ 560842 w 1973551"/>
                <a:gd name="connsiteY10691" fmla="*/ 1443312 h 2918533"/>
                <a:gd name="connsiteX10692" fmla="*/ 560320 w 1973551"/>
                <a:gd name="connsiteY10692" fmla="*/ 1442464 h 2918533"/>
                <a:gd name="connsiteX10693" fmla="*/ 557710 w 1973551"/>
                <a:gd name="connsiteY10693" fmla="*/ 1443116 h 2918533"/>
                <a:gd name="connsiteX10694" fmla="*/ 557710 w 1973551"/>
                <a:gd name="connsiteY10694" fmla="*/ 1443639 h 2918533"/>
                <a:gd name="connsiteX10695" fmla="*/ 557319 w 1973551"/>
                <a:gd name="connsiteY10695" fmla="*/ 1443834 h 2918533"/>
                <a:gd name="connsiteX10696" fmla="*/ 556731 w 1973551"/>
                <a:gd name="connsiteY10696" fmla="*/ 1443834 h 2918533"/>
                <a:gd name="connsiteX10697" fmla="*/ 556144 w 1973551"/>
                <a:gd name="connsiteY10697" fmla="*/ 1442660 h 2918533"/>
                <a:gd name="connsiteX10698" fmla="*/ 557645 w 1973551"/>
                <a:gd name="connsiteY10698" fmla="*/ 1438549 h 2918533"/>
                <a:gd name="connsiteX10699" fmla="*/ 558363 w 1973551"/>
                <a:gd name="connsiteY10699" fmla="*/ 1438027 h 2918533"/>
                <a:gd name="connsiteX10700" fmla="*/ 558363 w 1973551"/>
                <a:gd name="connsiteY10700" fmla="*/ 1437179 h 2918533"/>
                <a:gd name="connsiteX10701" fmla="*/ 559276 w 1973551"/>
                <a:gd name="connsiteY10701" fmla="*/ 1434960 h 2918533"/>
                <a:gd name="connsiteX10702" fmla="*/ 560581 w 1973551"/>
                <a:gd name="connsiteY10702" fmla="*/ 1434438 h 2918533"/>
                <a:gd name="connsiteX10703" fmla="*/ 561168 w 1973551"/>
                <a:gd name="connsiteY10703" fmla="*/ 1433785 h 2918533"/>
                <a:gd name="connsiteX10704" fmla="*/ 562082 w 1973551"/>
                <a:gd name="connsiteY10704" fmla="*/ 1433785 h 2918533"/>
                <a:gd name="connsiteX10705" fmla="*/ 562278 w 1973551"/>
                <a:gd name="connsiteY10705" fmla="*/ 1433133 h 2918533"/>
                <a:gd name="connsiteX10706" fmla="*/ 562865 w 1973551"/>
                <a:gd name="connsiteY10706" fmla="*/ 1433133 h 2918533"/>
                <a:gd name="connsiteX10707" fmla="*/ 563452 w 1973551"/>
                <a:gd name="connsiteY10707" fmla="*/ 1432285 h 2918533"/>
                <a:gd name="connsiteX10708" fmla="*/ 563844 w 1973551"/>
                <a:gd name="connsiteY10708" fmla="*/ 1432481 h 2918533"/>
                <a:gd name="connsiteX10709" fmla="*/ 564431 w 1973551"/>
                <a:gd name="connsiteY10709" fmla="*/ 1431436 h 2918533"/>
                <a:gd name="connsiteX10710" fmla="*/ 565345 w 1973551"/>
                <a:gd name="connsiteY10710" fmla="*/ 1431958 h 2918533"/>
                <a:gd name="connsiteX10711" fmla="*/ 565540 w 1973551"/>
                <a:gd name="connsiteY10711" fmla="*/ 1432611 h 2918533"/>
                <a:gd name="connsiteX10712" fmla="*/ 566650 w 1973551"/>
                <a:gd name="connsiteY10712" fmla="*/ 1432089 h 2918533"/>
                <a:gd name="connsiteX10713" fmla="*/ 567955 w 1973551"/>
                <a:gd name="connsiteY10713" fmla="*/ 1430066 h 2918533"/>
                <a:gd name="connsiteX10714" fmla="*/ 567041 w 1973551"/>
                <a:gd name="connsiteY10714" fmla="*/ 1430066 h 2918533"/>
                <a:gd name="connsiteX10715" fmla="*/ 565932 w 1973551"/>
                <a:gd name="connsiteY10715" fmla="*/ 1428696 h 2918533"/>
                <a:gd name="connsiteX10716" fmla="*/ 568542 w 1973551"/>
                <a:gd name="connsiteY10716" fmla="*/ 1425955 h 2918533"/>
                <a:gd name="connsiteX10717" fmla="*/ 569651 w 1973551"/>
                <a:gd name="connsiteY10717" fmla="*/ 1425629 h 2918533"/>
                <a:gd name="connsiteX10718" fmla="*/ 570043 w 1973551"/>
                <a:gd name="connsiteY10718" fmla="*/ 1425107 h 2918533"/>
                <a:gd name="connsiteX10719" fmla="*/ 571152 w 1973551"/>
                <a:gd name="connsiteY10719" fmla="*/ 1425303 h 2918533"/>
                <a:gd name="connsiteX10720" fmla="*/ 572065 w 1973551"/>
                <a:gd name="connsiteY10720" fmla="*/ 1423933 h 2918533"/>
                <a:gd name="connsiteX10721" fmla="*/ 573371 w 1973551"/>
                <a:gd name="connsiteY10721" fmla="*/ 1423737 h 2918533"/>
                <a:gd name="connsiteX10722" fmla="*/ 573175 w 1973551"/>
                <a:gd name="connsiteY10722" fmla="*/ 1423410 h 2918533"/>
                <a:gd name="connsiteX10723" fmla="*/ 574284 w 1973551"/>
                <a:gd name="connsiteY10723" fmla="*/ 1423606 h 2918533"/>
                <a:gd name="connsiteX10724" fmla="*/ 574676 w 1973551"/>
                <a:gd name="connsiteY10724" fmla="*/ 1423084 h 2918533"/>
                <a:gd name="connsiteX10725" fmla="*/ 576176 w 1973551"/>
                <a:gd name="connsiteY10725" fmla="*/ 1423084 h 2918533"/>
                <a:gd name="connsiteX10726" fmla="*/ 576568 w 1973551"/>
                <a:gd name="connsiteY10726" fmla="*/ 1422432 h 2918533"/>
                <a:gd name="connsiteX10727" fmla="*/ 576959 w 1973551"/>
                <a:gd name="connsiteY10727" fmla="*/ 1422758 h 2918533"/>
                <a:gd name="connsiteX10728" fmla="*/ 577351 w 1973551"/>
                <a:gd name="connsiteY10728" fmla="*/ 1422562 h 2918533"/>
                <a:gd name="connsiteX10729" fmla="*/ 577351 w 1973551"/>
                <a:gd name="connsiteY10729" fmla="*/ 1420670 h 2918533"/>
                <a:gd name="connsiteX10730" fmla="*/ 577873 w 1973551"/>
                <a:gd name="connsiteY10730" fmla="*/ 1418973 h 2918533"/>
                <a:gd name="connsiteX10731" fmla="*/ 578591 w 1973551"/>
                <a:gd name="connsiteY10731" fmla="*/ 1419169 h 2918533"/>
                <a:gd name="connsiteX10732" fmla="*/ 579308 w 1973551"/>
                <a:gd name="connsiteY10732" fmla="*/ 1417995 h 2918533"/>
                <a:gd name="connsiteX10733" fmla="*/ 580222 w 1973551"/>
                <a:gd name="connsiteY10733" fmla="*/ 1417995 h 2918533"/>
                <a:gd name="connsiteX10734" fmla="*/ 580614 w 1973551"/>
                <a:gd name="connsiteY10734" fmla="*/ 1415254 h 2918533"/>
                <a:gd name="connsiteX10735" fmla="*/ 581527 w 1973551"/>
                <a:gd name="connsiteY10735" fmla="*/ 1414928 h 2918533"/>
                <a:gd name="connsiteX10736" fmla="*/ 581527 w 1973551"/>
                <a:gd name="connsiteY10736" fmla="*/ 1415972 h 2918533"/>
                <a:gd name="connsiteX10737" fmla="*/ 582441 w 1973551"/>
                <a:gd name="connsiteY10737" fmla="*/ 1416624 h 2918533"/>
                <a:gd name="connsiteX10738" fmla="*/ 582832 w 1973551"/>
                <a:gd name="connsiteY10738" fmla="*/ 1414928 h 2918533"/>
                <a:gd name="connsiteX10739" fmla="*/ 584724 w 1973551"/>
                <a:gd name="connsiteY10739" fmla="*/ 1414275 h 2918533"/>
                <a:gd name="connsiteX10740" fmla="*/ 585834 w 1973551"/>
                <a:gd name="connsiteY10740" fmla="*/ 1411208 h 2918533"/>
                <a:gd name="connsiteX10741" fmla="*/ 587530 w 1973551"/>
                <a:gd name="connsiteY10741" fmla="*/ 1410882 h 2918533"/>
                <a:gd name="connsiteX10742" fmla="*/ 587922 w 1973551"/>
                <a:gd name="connsiteY10742" fmla="*/ 1410360 h 2918533"/>
                <a:gd name="connsiteX10743" fmla="*/ 589423 w 1973551"/>
                <a:gd name="connsiteY10743" fmla="*/ 1411013 h 2918533"/>
                <a:gd name="connsiteX10744" fmla="*/ 591445 w 1973551"/>
                <a:gd name="connsiteY10744" fmla="*/ 1411013 h 2918533"/>
                <a:gd name="connsiteX10745" fmla="*/ 592163 w 1973551"/>
                <a:gd name="connsiteY10745" fmla="*/ 1410817 h 2918533"/>
                <a:gd name="connsiteX10746" fmla="*/ 593077 w 1973551"/>
                <a:gd name="connsiteY10746" fmla="*/ 1409773 h 2918533"/>
                <a:gd name="connsiteX10747" fmla="*/ 596405 w 1973551"/>
                <a:gd name="connsiteY10747" fmla="*/ 1409968 h 2918533"/>
                <a:gd name="connsiteX10748" fmla="*/ 596992 w 1973551"/>
                <a:gd name="connsiteY10748" fmla="*/ 1409120 h 2918533"/>
                <a:gd name="connsiteX10749" fmla="*/ 599602 w 1973551"/>
                <a:gd name="connsiteY10749" fmla="*/ 1408794 h 2918533"/>
                <a:gd name="connsiteX10750" fmla="*/ 600907 w 1973551"/>
                <a:gd name="connsiteY10750" fmla="*/ 1407424 h 2918533"/>
                <a:gd name="connsiteX10751" fmla="*/ 602016 w 1973551"/>
                <a:gd name="connsiteY10751" fmla="*/ 1407619 h 2918533"/>
                <a:gd name="connsiteX10752" fmla="*/ 602734 w 1973551"/>
                <a:gd name="connsiteY10752" fmla="*/ 1407293 h 2918533"/>
                <a:gd name="connsiteX10753" fmla="*/ 603843 w 1973551"/>
                <a:gd name="connsiteY10753" fmla="*/ 1405727 h 2918533"/>
                <a:gd name="connsiteX10754" fmla="*/ 606258 w 1973551"/>
                <a:gd name="connsiteY10754" fmla="*/ 1404357 h 2918533"/>
                <a:gd name="connsiteX10755" fmla="*/ 606649 w 1973551"/>
                <a:gd name="connsiteY10755" fmla="*/ 1402334 h 2918533"/>
                <a:gd name="connsiteX10756" fmla="*/ 610760 w 1973551"/>
                <a:gd name="connsiteY10756" fmla="*/ 1399593 h 2918533"/>
                <a:gd name="connsiteX10757" fmla="*/ 611478 w 1973551"/>
                <a:gd name="connsiteY10757" fmla="*/ 1397375 h 2918533"/>
                <a:gd name="connsiteX10758" fmla="*/ 610891 w 1973551"/>
                <a:gd name="connsiteY10758" fmla="*/ 1397048 h 2918533"/>
                <a:gd name="connsiteX10759" fmla="*/ 609390 w 1973551"/>
                <a:gd name="connsiteY10759" fmla="*/ 1398745 h 2918533"/>
                <a:gd name="connsiteX10760" fmla="*/ 608672 w 1973551"/>
                <a:gd name="connsiteY10760" fmla="*/ 1398941 h 2918533"/>
                <a:gd name="connsiteX10761" fmla="*/ 608672 w 1973551"/>
                <a:gd name="connsiteY10761" fmla="*/ 1399593 h 2918533"/>
                <a:gd name="connsiteX10762" fmla="*/ 607758 w 1973551"/>
                <a:gd name="connsiteY10762" fmla="*/ 1399593 h 2918533"/>
                <a:gd name="connsiteX10763" fmla="*/ 607954 w 1973551"/>
                <a:gd name="connsiteY10763" fmla="*/ 1400246 h 2918533"/>
                <a:gd name="connsiteX10764" fmla="*/ 607041 w 1973551"/>
                <a:gd name="connsiteY10764" fmla="*/ 1400572 h 2918533"/>
                <a:gd name="connsiteX10765" fmla="*/ 606845 w 1973551"/>
                <a:gd name="connsiteY10765" fmla="*/ 1401747 h 2918533"/>
                <a:gd name="connsiteX10766" fmla="*/ 606258 w 1973551"/>
                <a:gd name="connsiteY10766" fmla="*/ 1401551 h 2918533"/>
                <a:gd name="connsiteX10767" fmla="*/ 605866 w 1973551"/>
                <a:gd name="connsiteY10767" fmla="*/ 1402203 h 2918533"/>
                <a:gd name="connsiteX10768" fmla="*/ 604757 w 1973551"/>
                <a:gd name="connsiteY10768" fmla="*/ 1402203 h 2918533"/>
                <a:gd name="connsiteX10769" fmla="*/ 604757 w 1973551"/>
                <a:gd name="connsiteY10769" fmla="*/ 1401029 h 2918533"/>
                <a:gd name="connsiteX10770" fmla="*/ 604039 w 1973551"/>
                <a:gd name="connsiteY10770" fmla="*/ 1400833 h 2918533"/>
                <a:gd name="connsiteX10771" fmla="*/ 603648 w 1973551"/>
                <a:gd name="connsiteY10771" fmla="*/ 1401682 h 2918533"/>
                <a:gd name="connsiteX10772" fmla="*/ 602147 w 1973551"/>
                <a:gd name="connsiteY10772" fmla="*/ 1402726 h 2918533"/>
                <a:gd name="connsiteX10773" fmla="*/ 602342 w 1973551"/>
                <a:gd name="connsiteY10773" fmla="*/ 1403247 h 2918533"/>
                <a:gd name="connsiteX10774" fmla="*/ 601037 w 1973551"/>
                <a:gd name="connsiteY10774" fmla="*/ 1403574 h 2918533"/>
                <a:gd name="connsiteX10775" fmla="*/ 600646 w 1973551"/>
                <a:gd name="connsiteY10775" fmla="*/ 1404422 h 2918533"/>
                <a:gd name="connsiteX10776" fmla="*/ 599928 w 1973551"/>
                <a:gd name="connsiteY10776" fmla="*/ 1404748 h 2918533"/>
                <a:gd name="connsiteX10777" fmla="*/ 596405 w 1973551"/>
                <a:gd name="connsiteY10777" fmla="*/ 1404422 h 2918533"/>
                <a:gd name="connsiteX10778" fmla="*/ 595687 w 1973551"/>
                <a:gd name="connsiteY10778" fmla="*/ 1403378 h 2918533"/>
                <a:gd name="connsiteX10779" fmla="*/ 594578 w 1973551"/>
                <a:gd name="connsiteY10779" fmla="*/ 1403378 h 2918533"/>
                <a:gd name="connsiteX10780" fmla="*/ 594186 w 1973551"/>
                <a:gd name="connsiteY10780" fmla="*/ 1402726 h 2918533"/>
                <a:gd name="connsiteX10781" fmla="*/ 593077 w 1973551"/>
                <a:gd name="connsiteY10781" fmla="*/ 1402921 h 2918533"/>
                <a:gd name="connsiteX10782" fmla="*/ 593077 w 1973551"/>
                <a:gd name="connsiteY10782" fmla="*/ 1403965 h 2918533"/>
                <a:gd name="connsiteX10783" fmla="*/ 594382 w 1973551"/>
                <a:gd name="connsiteY10783" fmla="*/ 1404813 h 2918533"/>
                <a:gd name="connsiteX10784" fmla="*/ 595295 w 1973551"/>
                <a:gd name="connsiteY10784" fmla="*/ 1406380 h 2918533"/>
                <a:gd name="connsiteX10785" fmla="*/ 595295 w 1973551"/>
                <a:gd name="connsiteY10785" fmla="*/ 1407228 h 2918533"/>
                <a:gd name="connsiteX10786" fmla="*/ 594773 w 1973551"/>
                <a:gd name="connsiteY10786" fmla="*/ 1407880 h 2918533"/>
                <a:gd name="connsiteX10787" fmla="*/ 593860 w 1973551"/>
                <a:gd name="connsiteY10787" fmla="*/ 1407880 h 2918533"/>
                <a:gd name="connsiteX10788" fmla="*/ 594056 w 1973551"/>
                <a:gd name="connsiteY10788" fmla="*/ 1407554 h 2918533"/>
                <a:gd name="connsiteX10789" fmla="*/ 593664 w 1973551"/>
                <a:gd name="connsiteY10789" fmla="*/ 1407358 h 2918533"/>
                <a:gd name="connsiteX10790" fmla="*/ 592359 w 1973551"/>
                <a:gd name="connsiteY10790" fmla="*/ 1407685 h 2918533"/>
                <a:gd name="connsiteX10791" fmla="*/ 592359 w 1973551"/>
                <a:gd name="connsiteY10791" fmla="*/ 1406119 h 2918533"/>
                <a:gd name="connsiteX10792" fmla="*/ 591772 w 1973551"/>
                <a:gd name="connsiteY10792" fmla="*/ 1406119 h 2918533"/>
                <a:gd name="connsiteX10793" fmla="*/ 591576 w 1973551"/>
                <a:gd name="connsiteY10793" fmla="*/ 1407489 h 2918533"/>
                <a:gd name="connsiteX10794" fmla="*/ 590858 w 1973551"/>
                <a:gd name="connsiteY10794" fmla="*/ 1408011 h 2918533"/>
                <a:gd name="connsiteX10795" fmla="*/ 589553 w 1973551"/>
                <a:gd name="connsiteY10795" fmla="*/ 1407685 h 2918533"/>
                <a:gd name="connsiteX10796" fmla="*/ 589357 w 1973551"/>
                <a:gd name="connsiteY10796" fmla="*/ 1408011 h 2918533"/>
                <a:gd name="connsiteX10797" fmla="*/ 587661 w 1973551"/>
                <a:gd name="connsiteY10797" fmla="*/ 1407815 h 2918533"/>
                <a:gd name="connsiteX10798" fmla="*/ 587465 w 1973551"/>
                <a:gd name="connsiteY10798" fmla="*/ 1408141 h 2918533"/>
                <a:gd name="connsiteX10799" fmla="*/ 585964 w 1973551"/>
                <a:gd name="connsiteY10799" fmla="*/ 1408141 h 2918533"/>
                <a:gd name="connsiteX10800" fmla="*/ 585573 w 1973551"/>
                <a:gd name="connsiteY10800" fmla="*/ 1407815 h 2918533"/>
                <a:gd name="connsiteX10801" fmla="*/ 583876 w 1973551"/>
                <a:gd name="connsiteY10801" fmla="*/ 1407619 h 2918533"/>
                <a:gd name="connsiteX10802" fmla="*/ 583158 w 1973551"/>
                <a:gd name="connsiteY10802" fmla="*/ 1406249 h 2918533"/>
                <a:gd name="connsiteX10803" fmla="*/ 582245 w 1973551"/>
                <a:gd name="connsiteY10803" fmla="*/ 1405596 h 2918533"/>
                <a:gd name="connsiteX10804" fmla="*/ 580940 w 1973551"/>
                <a:gd name="connsiteY10804" fmla="*/ 1405792 h 2918533"/>
                <a:gd name="connsiteX10805" fmla="*/ 580353 w 1973551"/>
                <a:gd name="connsiteY10805" fmla="*/ 1405075 h 2918533"/>
                <a:gd name="connsiteX10806" fmla="*/ 579635 w 1973551"/>
                <a:gd name="connsiteY10806" fmla="*/ 1404879 h 2918533"/>
                <a:gd name="connsiteX10807" fmla="*/ 577938 w 1973551"/>
                <a:gd name="connsiteY10807" fmla="*/ 1405531 h 2918533"/>
                <a:gd name="connsiteX10808" fmla="*/ 577742 w 1973551"/>
                <a:gd name="connsiteY10808" fmla="*/ 1406053 h 2918533"/>
                <a:gd name="connsiteX10809" fmla="*/ 576242 w 1973551"/>
                <a:gd name="connsiteY10809" fmla="*/ 1405858 h 2918533"/>
                <a:gd name="connsiteX10810" fmla="*/ 575524 w 1973551"/>
                <a:gd name="connsiteY10810" fmla="*/ 1406510 h 2918533"/>
                <a:gd name="connsiteX10811" fmla="*/ 574610 w 1973551"/>
                <a:gd name="connsiteY10811" fmla="*/ 1406184 h 2918533"/>
                <a:gd name="connsiteX10812" fmla="*/ 574219 w 1973551"/>
                <a:gd name="connsiteY10812" fmla="*/ 1406706 h 2918533"/>
                <a:gd name="connsiteX10813" fmla="*/ 572914 w 1973551"/>
                <a:gd name="connsiteY10813" fmla="*/ 1406902 h 2918533"/>
                <a:gd name="connsiteX10814" fmla="*/ 572327 w 1973551"/>
                <a:gd name="connsiteY10814" fmla="*/ 1407554 h 2918533"/>
                <a:gd name="connsiteX10815" fmla="*/ 571022 w 1973551"/>
                <a:gd name="connsiteY10815" fmla="*/ 1407750 h 2918533"/>
                <a:gd name="connsiteX10816" fmla="*/ 570434 w 1973551"/>
                <a:gd name="connsiteY10816" fmla="*/ 1408598 h 2918533"/>
                <a:gd name="connsiteX10817" fmla="*/ 568607 w 1973551"/>
                <a:gd name="connsiteY10817" fmla="*/ 1408402 h 2918533"/>
                <a:gd name="connsiteX10818" fmla="*/ 567498 w 1973551"/>
                <a:gd name="connsiteY10818" fmla="*/ 1409968 h 2918533"/>
                <a:gd name="connsiteX10819" fmla="*/ 566193 w 1973551"/>
                <a:gd name="connsiteY10819" fmla="*/ 1409642 h 2918533"/>
                <a:gd name="connsiteX10820" fmla="*/ 565475 w 1973551"/>
                <a:gd name="connsiteY10820" fmla="*/ 1410164 h 2918533"/>
                <a:gd name="connsiteX10821" fmla="*/ 563844 w 1973551"/>
                <a:gd name="connsiteY10821" fmla="*/ 1410164 h 2918533"/>
                <a:gd name="connsiteX10822" fmla="*/ 563648 w 1973551"/>
                <a:gd name="connsiteY10822" fmla="*/ 1409838 h 2918533"/>
                <a:gd name="connsiteX10823" fmla="*/ 560516 w 1973551"/>
                <a:gd name="connsiteY10823" fmla="*/ 1409316 h 2918533"/>
                <a:gd name="connsiteX10824" fmla="*/ 559602 w 1973551"/>
                <a:gd name="connsiteY10824" fmla="*/ 1408141 h 2918533"/>
                <a:gd name="connsiteX10825" fmla="*/ 559602 w 1973551"/>
                <a:gd name="connsiteY10825" fmla="*/ 1406771 h 2918533"/>
                <a:gd name="connsiteX10826" fmla="*/ 559211 w 1973551"/>
                <a:gd name="connsiteY10826" fmla="*/ 1406249 h 2918533"/>
                <a:gd name="connsiteX10827" fmla="*/ 559929 w 1973551"/>
                <a:gd name="connsiteY10827" fmla="*/ 1404226 h 2918533"/>
                <a:gd name="connsiteX10828" fmla="*/ 560320 w 1973551"/>
                <a:gd name="connsiteY10828" fmla="*/ 1398941 h 2918533"/>
                <a:gd name="connsiteX10829" fmla="*/ 559211 w 1973551"/>
                <a:gd name="connsiteY10829" fmla="*/ 1397375 h 2918533"/>
                <a:gd name="connsiteX10830" fmla="*/ 559211 w 1973551"/>
                <a:gd name="connsiteY10830" fmla="*/ 1395482 h 2918533"/>
                <a:gd name="connsiteX10831" fmla="*/ 558102 w 1973551"/>
                <a:gd name="connsiteY10831" fmla="*/ 1394634 h 2918533"/>
                <a:gd name="connsiteX10832" fmla="*/ 557906 w 1973551"/>
                <a:gd name="connsiteY10832" fmla="*/ 1393264 h 2918533"/>
                <a:gd name="connsiteX10833" fmla="*/ 556601 w 1973551"/>
                <a:gd name="connsiteY10833" fmla="*/ 1392220 h 2918533"/>
                <a:gd name="connsiteX10834" fmla="*/ 557319 w 1973551"/>
                <a:gd name="connsiteY10834" fmla="*/ 1390523 h 2918533"/>
                <a:gd name="connsiteX10835" fmla="*/ 556014 w 1973551"/>
                <a:gd name="connsiteY10835" fmla="*/ 1389675 h 2918533"/>
                <a:gd name="connsiteX10836" fmla="*/ 555818 w 1973551"/>
                <a:gd name="connsiteY10836" fmla="*/ 1387979 h 2918533"/>
                <a:gd name="connsiteX10837" fmla="*/ 555426 w 1973551"/>
                <a:gd name="connsiteY10837" fmla="*/ 1387979 h 2918533"/>
                <a:gd name="connsiteX10838" fmla="*/ 555622 w 1973551"/>
                <a:gd name="connsiteY10838" fmla="*/ 1387456 h 2918533"/>
                <a:gd name="connsiteX10839" fmla="*/ 554904 w 1973551"/>
                <a:gd name="connsiteY10839" fmla="*/ 1387130 h 2918533"/>
                <a:gd name="connsiteX10840" fmla="*/ 554513 w 1973551"/>
                <a:gd name="connsiteY10840" fmla="*/ 1386413 h 2918533"/>
                <a:gd name="connsiteX10841" fmla="*/ 553208 w 1973551"/>
                <a:gd name="connsiteY10841" fmla="*/ 1386413 h 2918533"/>
                <a:gd name="connsiteX10842" fmla="*/ 552816 w 1973551"/>
                <a:gd name="connsiteY10842" fmla="*/ 1387587 h 2918533"/>
                <a:gd name="connsiteX10843" fmla="*/ 552425 w 1973551"/>
                <a:gd name="connsiteY10843" fmla="*/ 1387391 h 2918533"/>
                <a:gd name="connsiteX10844" fmla="*/ 552229 w 1973551"/>
                <a:gd name="connsiteY10844" fmla="*/ 1386347 h 2918533"/>
                <a:gd name="connsiteX10845" fmla="*/ 551511 w 1973551"/>
                <a:gd name="connsiteY10845" fmla="*/ 1386543 h 2918533"/>
                <a:gd name="connsiteX10846" fmla="*/ 551120 w 1973551"/>
                <a:gd name="connsiteY10846" fmla="*/ 1385890 h 2918533"/>
                <a:gd name="connsiteX10847" fmla="*/ 551120 w 1973551"/>
                <a:gd name="connsiteY10847" fmla="*/ 1383998 h 2918533"/>
                <a:gd name="connsiteX10848" fmla="*/ 550532 w 1973551"/>
                <a:gd name="connsiteY10848" fmla="*/ 1382824 h 2918533"/>
                <a:gd name="connsiteX10849" fmla="*/ 550728 w 1973551"/>
                <a:gd name="connsiteY10849" fmla="*/ 1382171 h 2918533"/>
                <a:gd name="connsiteX10850" fmla="*/ 550141 w 1973551"/>
                <a:gd name="connsiteY10850" fmla="*/ 1381519 h 2918533"/>
                <a:gd name="connsiteX10851" fmla="*/ 550141 w 1973551"/>
                <a:gd name="connsiteY10851" fmla="*/ 1379626 h 2918533"/>
                <a:gd name="connsiteX10852" fmla="*/ 549227 w 1973551"/>
                <a:gd name="connsiteY10852" fmla="*/ 1378908 h 2918533"/>
                <a:gd name="connsiteX10853" fmla="*/ 548836 w 1973551"/>
                <a:gd name="connsiteY10853" fmla="*/ 1377538 h 2918533"/>
                <a:gd name="connsiteX10854" fmla="*/ 548118 w 1973551"/>
                <a:gd name="connsiteY10854" fmla="*/ 1377538 h 2918533"/>
                <a:gd name="connsiteX10855" fmla="*/ 548118 w 1973551"/>
                <a:gd name="connsiteY10855" fmla="*/ 1377016 h 2918533"/>
                <a:gd name="connsiteX10856" fmla="*/ 547726 w 1973551"/>
                <a:gd name="connsiteY10856" fmla="*/ 1377016 h 2918533"/>
                <a:gd name="connsiteX10857" fmla="*/ 547335 w 1973551"/>
                <a:gd name="connsiteY10857" fmla="*/ 1375842 h 2918533"/>
                <a:gd name="connsiteX10858" fmla="*/ 547922 w 1973551"/>
                <a:gd name="connsiteY10858" fmla="*/ 1375842 h 2918533"/>
                <a:gd name="connsiteX10859" fmla="*/ 547922 w 1973551"/>
                <a:gd name="connsiteY10859" fmla="*/ 1374993 h 2918533"/>
                <a:gd name="connsiteX10860" fmla="*/ 546617 w 1973551"/>
                <a:gd name="connsiteY10860" fmla="*/ 1374341 h 2918533"/>
                <a:gd name="connsiteX10861" fmla="*/ 546617 w 1973551"/>
                <a:gd name="connsiteY10861" fmla="*/ 1374667 h 2918533"/>
                <a:gd name="connsiteX10862" fmla="*/ 545508 w 1973551"/>
                <a:gd name="connsiteY10862" fmla="*/ 1374667 h 2918533"/>
                <a:gd name="connsiteX10863" fmla="*/ 545116 w 1973551"/>
                <a:gd name="connsiteY10863" fmla="*/ 1375515 h 2918533"/>
                <a:gd name="connsiteX10864" fmla="*/ 546421 w 1973551"/>
                <a:gd name="connsiteY10864" fmla="*/ 1376886 h 2918533"/>
                <a:gd name="connsiteX10865" fmla="*/ 546421 w 1973551"/>
                <a:gd name="connsiteY10865" fmla="*/ 1377603 h 2918533"/>
                <a:gd name="connsiteX10866" fmla="*/ 545834 w 1973551"/>
                <a:gd name="connsiteY10866" fmla="*/ 1378256 h 2918533"/>
                <a:gd name="connsiteX10867" fmla="*/ 545834 w 1973551"/>
                <a:gd name="connsiteY10867" fmla="*/ 1381323 h 2918533"/>
                <a:gd name="connsiteX10868" fmla="*/ 547661 w 1973551"/>
                <a:gd name="connsiteY10868" fmla="*/ 1384390 h 2918533"/>
                <a:gd name="connsiteX10869" fmla="*/ 548053 w 1973551"/>
                <a:gd name="connsiteY10869" fmla="*/ 1384716 h 2918533"/>
                <a:gd name="connsiteX10870" fmla="*/ 548966 w 1973551"/>
                <a:gd name="connsiteY10870" fmla="*/ 1384390 h 2918533"/>
                <a:gd name="connsiteX10871" fmla="*/ 549358 w 1973551"/>
                <a:gd name="connsiteY10871" fmla="*/ 1385760 h 2918533"/>
                <a:gd name="connsiteX10872" fmla="*/ 549162 w 1973551"/>
                <a:gd name="connsiteY10872" fmla="*/ 1387456 h 2918533"/>
                <a:gd name="connsiteX10873" fmla="*/ 549749 w 1973551"/>
                <a:gd name="connsiteY10873" fmla="*/ 1388109 h 2918533"/>
                <a:gd name="connsiteX10874" fmla="*/ 549554 w 1973551"/>
                <a:gd name="connsiteY10874" fmla="*/ 1391176 h 2918533"/>
                <a:gd name="connsiteX10875" fmla="*/ 549945 w 1973551"/>
                <a:gd name="connsiteY10875" fmla="*/ 1392350 h 2918533"/>
                <a:gd name="connsiteX10876" fmla="*/ 549749 w 1973551"/>
                <a:gd name="connsiteY10876" fmla="*/ 1393525 h 2918533"/>
                <a:gd name="connsiteX10877" fmla="*/ 549162 w 1973551"/>
                <a:gd name="connsiteY10877" fmla="*/ 1394177 h 2918533"/>
                <a:gd name="connsiteX10878" fmla="*/ 549162 w 1973551"/>
                <a:gd name="connsiteY10878" fmla="*/ 1396918 h 2918533"/>
                <a:gd name="connsiteX10879" fmla="*/ 548575 w 1973551"/>
                <a:gd name="connsiteY10879" fmla="*/ 1397766 h 2918533"/>
                <a:gd name="connsiteX10880" fmla="*/ 548575 w 1973551"/>
                <a:gd name="connsiteY10880" fmla="*/ 1400181 h 2918533"/>
                <a:gd name="connsiteX10881" fmla="*/ 547988 w 1973551"/>
                <a:gd name="connsiteY10881" fmla="*/ 1401225 h 2918533"/>
                <a:gd name="connsiteX10882" fmla="*/ 547596 w 1973551"/>
                <a:gd name="connsiteY10882" fmla="*/ 1401029 h 2918533"/>
                <a:gd name="connsiteX10883" fmla="*/ 547596 w 1973551"/>
                <a:gd name="connsiteY10883" fmla="*/ 1402073 h 2918533"/>
                <a:gd name="connsiteX10884" fmla="*/ 546487 w 1973551"/>
                <a:gd name="connsiteY10884" fmla="*/ 1402399 h 2918533"/>
                <a:gd name="connsiteX10885" fmla="*/ 545899 w 1973551"/>
                <a:gd name="connsiteY10885" fmla="*/ 1403247 h 2918533"/>
                <a:gd name="connsiteX10886" fmla="*/ 542767 w 1973551"/>
                <a:gd name="connsiteY10886" fmla="*/ 1402921 h 2918533"/>
                <a:gd name="connsiteX10887" fmla="*/ 542376 w 1973551"/>
                <a:gd name="connsiteY10887" fmla="*/ 1403574 h 2918533"/>
                <a:gd name="connsiteX10888" fmla="*/ 541462 w 1973551"/>
                <a:gd name="connsiteY10888" fmla="*/ 1403900 h 2918533"/>
                <a:gd name="connsiteX10889" fmla="*/ 541854 w 1973551"/>
                <a:gd name="connsiteY10889" fmla="*/ 1405466 h 2918533"/>
                <a:gd name="connsiteX10890" fmla="*/ 542441 w 1973551"/>
                <a:gd name="connsiteY10890" fmla="*/ 1406119 h 2918533"/>
                <a:gd name="connsiteX10891" fmla="*/ 541854 w 1973551"/>
                <a:gd name="connsiteY10891" fmla="*/ 1408011 h 2918533"/>
                <a:gd name="connsiteX10892" fmla="*/ 542050 w 1973551"/>
                <a:gd name="connsiteY10892" fmla="*/ 1409381 h 2918533"/>
                <a:gd name="connsiteX10893" fmla="*/ 541136 w 1973551"/>
                <a:gd name="connsiteY10893" fmla="*/ 1411274 h 2918533"/>
                <a:gd name="connsiteX10894" fmla="*/ 540418 w 1973551"/>
                <a:gd name="connsiteY10894" fmla="*/ 1411926 h 2918533"/>
                <a:gd name="connsiteX10895" fmla="*/ 540418 w 1973551"/>
                <a:gd name="connsiteY10895" fmla="*/ 1412970 h 2918533"/>
                <a:gd name="connsiteX10896" fmla="*/ 540027 w 1973551"/>
                <a:gd name="connsiteY10896" fmla="*/ 1412970 h 2918533"/>
                <a:gd name="connsiteX10897" fmla="*/ 539635 w 1973551"/>
                <a:gd name="connsiteY10897" fmla="*/ 1413818 h 2918533"/>
                <a:gd name="connsiteX10898" fmla="*/ 539635 w 1973551"/>
                <a:gd name="connsiteY10898" fmla="*/ 1416363 h 2918533"/>
                <a:gd name="connsiteX10899" fmla="*/ 539048 w 1973551"/>
                <a:gd name="connsiteY10899" fmla="*/ 1416689 h 2918533"/>
                <a:gd name="connsiteX10900" fmla="*/ 538852 w 1973551"/>
                <a:gd name="connsiteY10900" fmla="*/ 1417538 h 2918533"/>
                <a:gd name="connsiteX10901" fmla="*/ 538265 w 1973551"/>
                <a:gd name="connsiteY10901" fmla="*/ 1417538 h 2918533"/>
                <a:gd name="connsiteX10902" fmla="*/ 537873 w 1973551"/>
                <a:gd name="connsiteY10902" fmla="*/ 1418908 h 2918533"/>
                <a:gd name="connsiteX10903" fmla="*/ 537351 w 1973551"/>
                <a:gd name="connsiteY10903" fmla="*/ 1419430 h 2918533"/>
                <a:gd name="connsiteX10904" fmla="*/ 536634 w 1973551"/>
                <a:gd name="connsiteY10904" fmla="*/ 1419430 h 2918533"/>
                <a:gd name="connsiteX10905" fmla="*/ 536438 w 1973551"/>
                <a:gd name="connsiteY10905" fmla="*/ 1420996 h 2918533"/>
                <a:gd name="connsiteX10906" fmla="*/ 536829 w 1973551"/>
                <a:gd name="connsiteY10906" fmla="*/ 1421518 h 2918533"/>
                <a:gd name="connsiteX10907" fmla="*/ 536307 w 1973551"/>
                <a:gd name="connsiteY10907" fmla="*/ 1422888 h 2918533"/>
                <a:gd name="connsiteX10908" fmla="*/ 536503 w 1973551"/>
                <a:gd name="connsiteY10908" fmla="*/ 1424454 h 2918533"/>
                <a:gd name="connsiteX10909" fmla="*/ 535916 w 1973551"/>
                <a:gd name="connsiteY10909" fmla="*/ 1424781 h 2918533"/>
                <a:gd name="connsiteX10910" fmla="*/ 535198 w 1973551"/>
                <a:gd name="connsiteY10910" fmla="*/ 1426999 h 2918533"/>
                <a:gd name="connsiteX10911" fmla="*/ 533893 w 1973551"/>
                <a:gd name="connsiteY10911" fmla="*/ 1427652 h 2918533"/>
                <a:gd name="connsiteX10912" fmla="*/ 534089 w 1973551"/>
                <a:gd name="connsiteY10912" fmla="*/ 1428304 h 2918533"/>
                <a:gd name="connsiteX10913" fmla="*/ 533697 w 1973551"/>
                <a:gd name="connsiteY10913" fmla="*/ 1428304 h 2918533"/>
                <a:gd name="connsiteX10914" fmla="*/ 533175 w 1973551"/>
                <a:gd name="connsiteY10914" fmla="*/ 1429348 h 2918533"/>
                <a:gd name="connsiteX10915" fmla="*/ 532980 w 1973551"/>
                <a:gd name="connsiteY10915" fmla="*/ 1431045 h 2918533"/>
                <a:gd name="connsiteX10916" fmla="*/ 532588 w 1973551"/>
                <a:gd name="connsiteY10916" fmla="*/ 1431697 h 2918533"/>
                <a:gd name="connsiteX10917" fmla="*/ 531087 w 1973551"/>
                <a:gd name="connsiteY10917" fmla="*/ 1432546 h 2918533"/>
                <a:gd name="connsiteX10918" fmla="*/ 531283 w 1973551"/>
                <a:gd name="connsiteY10918" fmla="*/ 1433916 h 2918533"/>
                <a:gd name="connsiteX10919" fmla="*/ 530696 w 1973551"/>
                <a:gd name="connsiteY10919" fmla="*/ 1433916 h 2918533"/>
                <a:gd name="connsiteX10920" fmla="*/ 530696 w 1973551"/>
                <a:gd name="connsiteY10920" fmla="*/ 1434438 h 2918533"/>
                <a:gd name="connsiteX10921" fmla="*/ 530174 w 1973551"/>
                <a:gd name="connsiteY10921" fmla="*/ 1434960 h 2918533"/>
                <a:gd name="connsiteX10922" fmla="*/ 528869 w 1973551"/>
                <a:gd name="connsiteY10922" fmla="*/ 1434960 h 2918533"/>
                <a:gd name="connsiteX10923" fmla="*/ 528673 w 1973551"/>
                <a:gd name="connsiteY10923" fmla="*/ 1433916 h 2918533"/>
                <a:gd name="connsiteX10924" fmla="*/ 527759 w 1973551"/>
                <a:gd name="connsiteY10924" fmla="*/ 1433720 h 2918533"/>
                <a:gd name="connsiteX10925" fmla="*/ 526650 w 1973551"/>
                <a:gd name="connsiteY10925" fmla="*/ 1432350 h 2918533"/>
                <a:gd name="connsiteX10926" fmla="*/ 526063 w 1973551"/>
                <a:gd name="connsiteY10926" fmla="*/ 1432350 h 2918533"/>
                <a:gd name="connsiteX10927" fmla="*/ 525345 w 1973551"/>
                <a:gd name="connsiteY10927" fmla="*/ 1431697 h 2918533"/>
                <a:gd name="connsiteX10928" fmla="*/ 525541 w 1973551"/>
                <a:gd name="connsiteY10928" fmla="*/ 1430849 h 2918533"/>
                <a:gd name="connsiteX10929" fmla="*/ 524953 w 1973551"/>
                <a:gd name="connsiteY10929" fmla="*/ 1429479 h 2918533"/>
                <a:gd name="connsiteX10930" fmla="*/ 524236 w 1973551"/>
                <a:gd name="connsiteY10930" fmla="*/ 1429479 h 2918533"/>
                <a:gd name="connsiteX10931" fmla="*/ 523844 w 1973551"/>
                <a:gd name="connsiteY10931" fmla="*/ 1430327 h 2918533"/>
                <a:gd name="connsiteX10932" fmla="*/ 523126 w 1973551"/>
                <a:gd name="connsiteY10932" fmla="*/ 1430001 h 2918533"/>
                <a:gd name="connsiteX10933" fmla="*/ 521821 w 1973551"/>
                <a:gd name="connsiteY10933" fmla="*/ 1430327 h 2918533"/>
                <a:gd name="connsiteX10934" fmla="*/ 521821 w 1973551"/>
                <a:gd name="connsiteY10934" fmla="*/ 1430001 h 2918533"/>
                <a:gd name="connsiteX10935" fmla="*/ 519994 w 1973551"/>
                <a:gd name="connsiteY10935" fmla="*/ 1428630 h 2918533"/>
                <a:gd name="connsiteX10936" fmla="*/ 519994 w 1973551"/>
                <a:gd name="connsiteY10936" fmla="*/ 1426086 h 2918533"/>
                <a:gd name="connsiteX10937" fmla="*/ 520386 w 1973551"/>
                <a:gd name="connsiteY10937" fmla="*/ 1425237 h 2918533"/>
                <a:gd name="connsiteX10938" fmla="*/ 521104 w 1973551"/>
                <a:gd name="connsiteY10938" fmla="*/ 1424716 h 2918533"/>
                <a:gd name="connsiteX10939" fmla="*/ 521104 w 1973551"/>
                <a:gd name="connsiteY10939" fmla="*/ 1423541 h 2918533"/>
                <a:gd name="connsiteX10940" fmla="*/ 521691 w 1973551"/>
                <a:gd name="connsiteY10940" fmla="*/ 1423215 h 2918533"/>
                <a:gd name="connsiteX10941" fmla="*/ 521887 w 1973551"/>
                <a:gd name="connsiteY10941" fmla="*/ 1422562 h 2918533"/>
                <a:gd name="connsiteX10942" fmla="*/ 521691 w 1973551"/>
                <a:gd name="connsiteY10942" fmla="*/ 1421388 h 2918533"/>
                <a:gd name="connsiteX10943" fmla="*/ 522082 w 1973551"/>
                <a:gd name="connsiteY10943" fmla="*/ 1421192 h 2918533"/>
                <a:gd name="connsiteX10944" fmla="*/ 522082 w 1973551"/>
                <a:gd name="connsiteY10944" fmla="*/ 1420017 h 2918533"/>
                <a:gd name="connsiteX10945" fmla="*/ 521365 w 1973551"/>
                <a:gd name="connsiteY10945" fmla="*/ 1419169 h 2918533"/>
                <a:gd name="connsiteX10946" fmla="*/ 521365 w 1973551"/>
                <a:gd name="connsiteY10946" fmla="*/ 1417472 h 2918533"/>
                <a:gd name="connsiteX10947" fmla="*/ 522670 w 1973551"/>
                <a:gd name="connsiteY10947" fmla="*/ 1414210 h 2918533"/>
                <a:gd name="connsiteX10948" fmla="*/ 522865 w 1973551"/>
                <a:gd name="connsiteY10948" fmla="*/ 1411143 h 2918533"/>
                <a:gd name="connsiteX10949" fmla="*/ 523453 w 1973551"/>
                <a:gd name="connsiteY10949" fmla="*/ 1410099 h 2918533"/>
                <a:gd name="connsiteX10950" fmla="*/ 523257 w 1973551"/>
                <a:gd name="connsiteY10950" fmla="*/ 1407358 h 2918533"/>
                <a:gd name="connsiteX10951" fmla="*/ 520451 w 1973551"/>
                <a:gd name="connsiteY10951" fmla="*/ 1403052 h 2918533"/>
                <a:gd name="connsiteX10952" fmla="*/ 521169 w 1973551"/>
                <a:gd name="connsiteY10952" fmla="*/ 1401029 h 2918533"/>
                <a:gd name="connsiteX10953" fmla="*/ 521169 w 1973551"/>
                <a:gd name="connsiteY10953" fmla="*/ 1398093 h 2918533"/>
                <a:gd name="connsiteX10954" fmla="*/ 520255 w 1973551"/>
                <a:gd name="connsiteY10954" fmla="*/ 1396200 h 2918533"/>
                <a:gd name="connsiteX10955" fmla="*/ 518950 w 1973551"/>
                <a:gd name="connsiteY10955" fmla="*/ 1395352 h 2918533"/>
                <a:gd name="connsiteX10956" fmla="*/ 516927 w 1973551"/>
                <a:gd name="connsiteY10956" fmla="*/ 1395352 h 2918533"/>
                <a:gd name="connsiteX10957" fmla="*/ 517123 w 1973551"/>
                <a:gd name="connsiteY10957" fmla="*/ 1397048 h 2918533"/>
                <a:gd name="connsiteX10958" fmla="*/ 514905 w 1973551"/>
                <a:gd name="connsiteY10958" fmla="*/ 1399463 h 2918533"/>
                <a:gd name="connsiteX10959" fmla="*/ 513991 w 1973551"/>
                <a:gd name="connsiteY10959" fmla="*/ 1399463 h 2918533"/>
                <a:gd name="connsiteX10960" fmla="*/ 513600 w 1973551"/>
                <a:gd name="connsiteY10960" fmla="*/ 1398615 h 2918533"/>
                <a:gd name="connsiteX10961" fmla="*/ 512099 w 1973551"/>
                <a:gd name="connsiteY10961" fmla="*/ 1398093 h 2918533"/>
                <a:gd name="connsiteX10962" fmla="*/ 511185 w 1973551"/>
                <a:gd name="connsiteY10962" fmla="*/ 1396918 h 2918533"/>
                <a:gd name="connsiteX10963" fmla="*/ 510598 w 1973551"/>
                <a:gd name="connsiteY10963" fmla="*/ 1396918 h 2918533"/>
                <a:gd name="connsiteX10964" fmla="*/ 510076 w 1973551"/>
                <a:gd name="connsiteY10964" fmla="*/ 1397962 h 2918533"/>
                <a:gd name="connsiteX10965" fmla="*/ 509358 w 1973551"/>
                <a:gd name="connsiteY10965" fmla="*/ 1397636 h 2918533"/>
                <a:gd name="connsiteX10966" fmla="*/ 508771 w 1973551"/>
                <a:gd name="connsiteY10966" fmla="*/ 1395744 h 2918533"/>
                <a:gd name="connsiteX10967" fmla="*/ 508771 w 1973551"/>
                <a:gd name="connsiteY10967" fmla="*/ 1394177 h 2918533"/>
                <a:gd name="connsiteX10968" fmla="*/ 508379 w 1973551"/>
                <a:gd name="connsiteY10968" fmla="*/ 1394177 h 2918533"/>
                <a:gd name="connsiteX10969" fmla="*/ 507988 w 1973551"/>
                <a:gd name="connsiteY10969" fmla="*/ 1392611 h 2918533"/>
                <a:gd name="connsiteX10970" fmla="*/ 506683 w 1973551"/>
                <a:gd name="connsiteY10970" fmla="*/ 1392611 h 2918533"/>
                <a:gd name="connsiteX10971" fmla="*/ 506291 w 1973551"/>
                <a:gd name="connsiteY10971" fmla="*/ 1392938 h 2918533"/>
                <a:gd name="connsiteX10972" fmla="*/ 506683 w 1973551"/>
                <a:gd name="connsiteY10972" fmla="*/ 1393982 h 2918533"/>
                <a:gd name="connsiteX10973" fmla="*/ 506291 w 1973551"/>
                <a:gd name="connsiteY10973" fmla="*/ 1393982 h 2918533"/>
                <a:gd name="connsiteX10974" fmla="*/ 504595 w 1973551"/>
                <a:gd name="connsiteY10974" fmla="*/ 1392938 h 2918533"/>
                <a:gd name="connsiteX10975" fmla="*/ 504595 w 1973551"/>
                <a:gd name="connsiteY10975" fmla="*/ 1391894 h 2918533"/>
                <a:gd name="connsiteX10976" fmla="*/ 504203 w 1973551"/>
                <a:gd name="connsiteY10976" fmla="*/ 1391894 h 2918533"/>
                <a:gd name="connsiteX10977" fmla="*/ 504008 w 1973551"/>
                <a:gd name="connsiteY10977" fmla="*/ 1392611 h 2918533"/>
                <a:gd name="connsiteX10978" fmla="*/ 502703 w 1973551"/>
                <a:gd name="connsiteY10978" fmla="*/ 1392285 h 2918533"/>
                <a:gd name="connsiteX10979" fmla="*/ 503290 w 1973551"/>
                <a:gd name="connsiteY10979" fmla="*/ 1391633 h 2918533"/>
                <a:gd name="connsiteX10980" fmla="*/ 503094 w 1973551"/>
                <a:gd name="connsiteY10980" fmla="*/ 1390589 h 2918533"/>
                <a:gd name="connsiteX10981" fmla="*/ 501789 w 1973551"/>
                <a:gd name="connsiteY10981" fmla="*/ 1391241 h 2918533"/>
                <a:gd name="connsiteX10982" fmla="*/ 501593 w 1973551"/>
                <a:gd name="connsiteY10982" fmla="*/ 1392416 h 2918533"/>
                <a:gd name="connsiteX10983" fmla="*/ 502311 w 1973551"/>
                <a:gd name="connsiteY10983" fmla="*/ 1393786 h 2918533"/>
                <a:gd name="connsiteX10984" fmla="*/ 503029 w 1973551"/>
                <a:gd name="connsiteY10984" fmla="*/ 1394112 h 2918533"/>
                <a:gd name="connsiteX10985" fmla="*/ 502833 w 1973551"/>
                <a:gd name="connsiteY10985" fmla="*/ 1395678 h 2918533"/>
                <a:gd name="connsiteX10986" fmla="*/ 503942 w 1973551"/>
                <a:gd name="connsiteY10986" fmla="*/ 1395678 h 2918533"/>
                <a:gd name="connsiteX10987" fmla="*/ 504334 w 1973551"/>
                <a:gd name="connsiteY10987" fmla="*/ 1396527 h 2918533"/>
                <a:gd name="connsiteX10988" fmla="*/ 502833 w 1973551"/>
                <a:gd name="connsiteY10988" fmla="*/ 1396853 h 2918533"/>
                <a:gd name="connsiteX10989" fmla="*/ 502637 w 1973551"/>
                <a:gd name="connsiteY10989" fmla="*/ 1397179 h 2918533"/>
                <a:gd name="connsiteX10990" fmla="*/ 503029 w 1973551"/>
                <a:gd name="connsiteY10990" fmla="*/ 1402660 h 2918533"/>
                <a:gd name="connsiteX10991" fmla="*/ 502441 w 1973551"/>
                <a:gd name="connsiteY10991" fmla="*/ 1404357 h 2918533"/>
                <a:gd name="connsiteX10992" fmla="*/ 501136 w 1973551"/>
                <a:gd name="connsiteY10992" fmla="*/ 1404879 h 2918533"/>
                <a:gd name="connsiteX10993" fmla="*/ 501136 w 1973551"/>
                <a:gd name="connsiteY10993" fmla="*/ 1405401 h 2918533"/>
                <a:gd name="connsiteX10994" fmla="*/ 500223 w 1973551"/>
                <a:gd name="connsiteY10994" fmla="*/ 1405401 h 2918533"/>
                <a:gd name="connsiteX10995" fmla="*/ 498722 w 1973551"/>
                <a:gd name="connsiteY10995" fmla="*/ 1406053 h 2918533"/>
                <a:gd name="connsiteX10996" fmla="*/ 496308 w 1973551"/>
                <a:gd name="connsiteY10996" fmla="*/ 1406053 h 2918533"/>
                <a:gd name="connsiteX10997" fmla="*/ 495916 w 1973551"/>
                <a:gd name="connsiteY10997" fmla="*/ 1406380 h 2918533"/>
                <a:gd name="connsiteX10998" fmla="*/ 493306 w 1973551"/>
                <a:gd name="connsiteY10998" fmla="*/ 1405336 h 2918533"/>
                <a:gd name="connsiteX10999" fmla="*/ 490174 w 1973551"/>
                <a:gd name="connsiteY10999" fmla="*/ 1404683 h 2918533"/>
                <a:gd name="connsiteX11000" fmla="*/ 489783 w 1973551"/>
                <a:gd name="connsiteY11000" fmla="*/ 1404161 h 2918533"/>
                <a:gd name="connsiteX11001" fmla="*/ 489065 w 1973551"/>
                <a:gd name="connsiteY11001" fmla="*/ 1404161 h 2918533"/>
                <a:gd name="connsiteX11002" fmla="*/ 488477 w 1973551"/>
                <a:gd name="connsiteY11002" fmla="*/ 1403639 h 2918533"/>
                <a:gd name="connsiteX11003" fmla="*/ 487564 w 1973551"/>
                <a:gd name="connsiteY11003" fmla="*/ 1403639 h 2918533"/>
                <a:gd name="connsiteX11004" fmla="*/ 482931 w 1973551"/>
                <a:gd name="connsiteY11004" fmla="*/ 1406053 h 2918533"/>
                <a:gd name="connsiteX11005" fmla="*/ 481235 w 1973551"/>
                <a:gd name="connsiteY11005" fmla="*/ 1406249 h 2918533"/>
                <a:gd name="connsiteX11006" fmla="*/ 480321 w 1973551"/>
                <a:gd name="connsiteY11006" fmla="*/ 1407293 h 2918533"/>
                <a:gd name="connsiteX11007" fmla="*/ 477907 w 1973551"/>
                <a:gd name="connsiteY11007" fmla="*/ 1407489 h 2918533"/>
                <a:gd name="connsiteX11008" fmla="*/ 476210 w 1973551"/>
                <a:gd name="connsiteY11008" fmla="*/ 1408533 h 2918533"/>
                <a:gd name="connsiteX11009" fmla="*/ 472099 w 1973551"/>
                <a:gd name="connsiteY11009" fmla="*/ 1408207 h 2918533"/>
                <a:gd name="connsiteX11010" fmla="*/ 471708 w 1973551"/>
                <a:gd name="connsiteY11010" fmla="*/ 1408729 h 2918533"/>
                <a:gd name="connsiteX11011" fmla="*/ 470598 w 1973551"/>
                <a:gd name="connsiteY11011" fmla="*/ 1408533 h 2918533"/>
                <a:gd name="connsiteX11012" fmla="*/ 469685 w 1973551"/>
                <a:gd name="connsiteY11012" fmla="*/ 1409185 h 2918533"/>
                <a:gd name="connsiteX11013" fmla="*/ 468576 w 1973551"/>
                <a:gd name="connsiteY11013" fmla="*/ 1408990 h 2918533"/>
                <a:gd name="connsiteX11014" fmla="*/ 467858 w 1973551"/>
                <a:gd name="connsiteY11014" fmla="*/ 1409838 h 2918533"/>
                <a:gd name="connsiteX11015" fmla="*/ 467140 w 1973551"/>
                <a:gd name="connsiteY11015" fmla="*/ 1410164 h 2918533"/>
                <a:gd name="connsiteX11016" fmla="*/ 466553 w 1973551"/>
                <a:gd name="connsiteY11016" fmla="*/ 1409968 h 2918533"/>
                <a:gd name="connsiteX11017" fmla="*/ 466553 w 1973551"/>
                <a:gd name="connsiteY11017" fmla="*/ 1410360 h 2918533"/>
                <a:gd name="connsiteX11018" fmla="*/ 465966 w 1973551"/>
                <a:gd name="connsiteY11018" fmla="*/ 1410164 h 2918533"/>
                <a:gd name="connsiteX11019" fmla="*/ 465378 w 1973551"/>
                <a:gd name="connsiteY11019" fmla="*/ 1410817 h 2918533"/>
                <a:gd name="connsiteX11020" fmla="*/ 464465 w 1973551"/>
                <a:gd name="connsiteY11020" fmla="*/ 1411143 h 2918533"/>
                <a:gd name="connsiteX11021" fmla="*/ 463878 w 1973551"/>
                <a:gd name="connsiteY11021" fmla="*/ 1410947 h 2918533"/>
                <a:gd name="connsiteX11022" fmla="*/ 462964 w 1973551"/>
                <a:gd name="connsiteY11022" fmla="*/ 1411600 h 2918533"/>
                <a:gd name="connsiteX11023" fmla="*/ 458723 w 1973551"/>
                <a:gd name="connsiteY11023" fmla="*/ 1412448 h 2918533"/>
                <a:gd name="connsiteX11024" fmla="*/ 457418 w 1973551"/>
                <a:gd name="connsiteY11024" fmla="*/ 1413492 h 2918533"/>
                <a:gd name="connsiteX11025" fmla="*/ 455721 w 1973551"/>
                <a:gd name="connsiteY11025" fmla="*/ 1413492 h 2918533"/>
                <a:gd name="connsiteX11026" fmla="*/ 455721 w 1973551"/>
                <a:gd name="connsiteY11026" fmla="*/ 1413818 h 2918533"/>
                <a:gd name="connsiteX11027" fmla="*/ 454807 w 1973551"/>
                <a:gd name="connsiteY11027" fmla="*/ 1414145 h 2918533"/>
                <a:gd name="connsiteX11028" fmla="*/ 454416 w 1973551"/>
                <a:gd name="connsiteY11028" fmla="*/ 1414993 h 2918533"/>
                <a:gd name="connsiteX11029" fmla="*/ 453698 w 1973551"/>
                <a:gd name="connsiteY11029" fmla="*/ 1415515 h 2918533"/>
                <a:gd name="connsiteX11030" fmla="*/ 453111 w 1973551"/>
                <a:gd name="connsiteY11030" fmla="*/ 1415189 h 2918533"/>
                <a:gd name="connsiteX11031" fmla="*/ 453111 w 1973551"/>
                <a:gd name="connsiteY11031" fmla="*/ 1414340 h 2918533"/>
                <a:gd name="connsiteX11032" fmla="*/ 452524 w 1973551"/>
                <a:gd name="connsiteY11032" fmla="*/ 1414014 h 2918533"/>
                <a:gd name="connsiteX11033" fmla="*/ 451610 w 1973551"/>
                <a:gd name="connsiteY11033" fmla="*/ 1414340 h 2918533"/>
                <a:gd name="connsiteX11034" fmla="*/ 449913 w 1973551"/>
                <a:gd name="connsiteY11034" fmla="*/ 1414145 h 2918533"/>
                <a:gd name="connsiteX11035" fmla="*/ 449522 w 1973551"/>
                <a:gd name="connsiteY11035" fmla="*/ 1413818 h 2918533"/>
                <a:gd name="connsiteX11036" fmla="*/ 449522 w 1973551"/>
                <a:gd name="connsiteY11036" fmla="*/ 1412774 h 2918533"/>
                <a:gd name="connsiteX11037" fmla="*/ 450240 w 1973551"/>
                <a:gd name="connsiteY11037" fmla="*/ 1411600 h 2918533"/>
                <a:gd name="connsiteX11038" fmla="*/ 452263 w 1973551"/>
                <a:gd name="connsiteY11038" fmla="*/ 1411274 h 2918533"/>
                <a:gd name="connsiteX11039" fmla="*/ 452458 w 1973551"/>
                <a:gd name="connsiteY11039" fmla="*/ 1407489 h 2918533"/>
                <a:gd name="connsiteX11040" fmla="*/ 453568 w 1973551"/>
                <a:gd name="connsiteY11040" fmla="*/ 1406445 h 2918533"/>
                <a:gd name="connsiteX11041" fmla="*/ 456895 w 1973551"/>
                <a:gd name="connsiteY11041" fmla="*/ 1405075 h 2918533"/>
                <a:gd name="connsiteX11042" fmla="*/ 457613 w 1973551"/>
                <a:gd name="connsiteY11042" fmla="*/ 1403182 h 2918533"/>
                <a:gd name="connsiteX11043" fmla="*/ 458527 w 1973551"/>
                <a:gd name="connsiteY11043" fmla="*/ 1402856 h 2918533"/>
                <a:gd name="connsiteX11044" fmla="*/ 458527 w 1973551"/>
                <a:gd name="connsiteY11044" fmla="*/ 1402334 h 2918533"/>
                <a:gd name="connsiteX11045" fmla="*/ 459440 w 1973551"/>
                <a:gd name="connsiteY11045" fmla="*/ 1401486 h 2918533"/>
                <a:gd name="connsiteX11046" fmla="*/ 459832 w 1973551"/>
                <a:gd name="connsiteY11046" fmla="*/ 1399463 h 2918533"/>
                <a:gd name="connsiteX11047" fmla="*/ 462638 w 1973551"/>
                <a:gd name="connsiteY11047" fmla="*/ 1395874 h 2918533"/>
                <a:gd name="connsiteX11048" fmla="*/ 463029 w 1973551"/>
                <a:gd name="connsiteY11048" fmla="*/ 1391763 h 2918533"/>
                <a:gd name="connsiteX11049" fmla="*/ 462442 w 1973551"/>
                <a:gd name="connsiteY11049" fmla="*/ 1389218 h 2918533"/>
                <a:gd name="connsiteX11050" fmla="*/ 460223 w 1973551"/>
                <a:gd name="connsiteY11050" fmla="*/ 1388044 h 2918533"/>
                <a:gd name="connsiteX11051" fmla="*/ 459506 w 1973551"/>
                <a:gd name="connsiteY11051" fmla="*/ 1388044 h 2918533"/>
                <a:gd name="connsiteX11052" fmla="*/ 458592 w 1973551"/>
                <a:gd name="connsiteY11052" fmla="*/ 1389414 h 2918533"/>
                <a:gd name="connsiteX11053" fmla="*/ 456373 w 1973551"/>
                <a:gd name="connsiteY11053" fmla="*/ 1391306 h 2918533"/>
                <a:gd name="connsiteX11054" fmla="*/ 455786 w 1973551"/>
                <a:gd name="connsiteY11054" fmla="*/ 1391306 h 2918533"/>
                <a:gd name="connsiteX11055" fmla="*/ 452980 w 1973551"/>
                <a:gd name="connsiteY11055" fmla="*/ 1394243 h 2918533"/>
                <a:gd name="connsiteX11056" fmla="*/ 449457 w 1973551"/>
                <a:gd name="connsiteY11056" fmla="*/ 1396265 h 2918533"/>
                <a:gd name="connsiteX11057" fmla="*/ 449065 w 1973551"/>
                <a:gd name="connsiteY11057" fmla="*/ 1396918 h 2918533"/>
                <a:gd name="connsiteX11058" fmla="*/ 448347 w 1973551"/>
                <a:gd name="connsiteY11058" fmla="*/ 1397114 h 2918533"/>
                <a:gd name="connsiteX11059" fmla="*/ 447238 w 1973551"/>
                <a:gd name="connsiteY11059" fmla="*/ 1398288 h 2918533"/>
                <a:gd name="connsiteX11060" fmla="*/ 442997 w 1973551"/>
                <a:gd name="connsiteY11060" fmla="*/ 1398941 h 2918533"/>
                <a:gd name="connsiteX11061" fmla="*/ 439669 w 1973551"/>
                <a:gd name="connsiteY11061" fmla="*/ 1397375 h 2918533"/>
                <a:gd name="connsiteX11062" fmla="*/ 438560 w 1973551"/>
                <a:gd name="connsiteY11062" fmla="*/ 1395482 h 2918533"/>
                <a:gd name="connsiteX11063" fmla="*/ 437842 w 1973551"/>
                <a:gd name="connsiteY11063" fmla="*/ 1395156 h 2918533"/>
                <a:gd name="connsiteX11064" fmla="*/ 438038 w 1973551"/>
                <a:gd name="connsiteY11064" fmla="*/ 1394634 h 2918533"/>
                <a:gd name="connsiteX11065" fmla="*/ 436733 w 1973551"/>
                <a:gd name="connsiteY11065" fmla="*/ 1394308 h 2918533"/>
                <a:gd name="connsiteX11066" fmla="*/ 435623 w 1973551"/>
                <a:gd name="connsiteY11066" fmla="*/ 1391567 h 2918533"/>
                <a:gd name="connsiteX11067" fmla="*/ 435819 w 1973551"/>
                <a:gd name="connsiteY11067" fmla="*/ 1391241 h 2918533"/>
                <a:gd name="connsiteX11068" fmla="*/ 434514 w 1973551"/>
                <a:gd name="connsiteY11068" fmla="*/ 1390915 h 2918533"/>
                <a:gd name="connsiteX11069" fmla="*/ 433405 w 1973551"/>
                <a:gd name="connsiteY11069" fmla="*/ 1388696 h 2918533"/>
                <a:gd name="connsiteX11070" fmla="*/ 432687 w 1973551"/>
                <a:gd name="connsiteY11070" fmla="*/ 1388174 h 2918533"/>
                <a:gd name="connsiteX11071" fmla="*/ 432491 w 1973551"/>
                <a:gd name="connsiteY11071" fmla="*/ 1387130 h 2918533"/>
                <a:gd name="connsiteX11072" fmla="*/ 431773 w 1973551"/>
                <a:gd name="connsiteY11072" fmla="*/ 1386804 h 2918533"/>
                <a:gd name="connsiteX11073" fmla="*/ 431578 w 1973551"/>
                <a:gd name="connsiteY11073" fmla="*/ 1385956 h 2918533"/>
                <a:gd name="connsiteX11074" fmla="*/ 430664 w 1973551"/>
                <a:gd name="connsiteY11074" fmla="*/ 1385107 h 2918533"/>
                <a:gd name="connsiteX11075" fmla="*/ 430860 w 1973551"/>
                <a:gd name="connsiteY11075" fmla="*/ 1384259 h 2918533"/>
                <a:gd name="connsiteX11076" fmla="*/ 429751 w 1973551"/>
                <a:gd name="connsiteY11076" fmla="*/ 1383215 h 2918533"/>
                <a:gd name="connsiteX11077" fmla="*/ 429555 w 1973551"/>
                <a:gd name="connsiteY11077" fmla="*/ 1382171 h 2918533"/>
                <a:gd name="connsiteX11078" fmla="*/ 428968 w 1973551"/>
                <a:gd name="connsiteY11078" fmla="*/ 1381845 h 2918533"/>
                <a:gd name="connsiteX11079" fmla="*/ 428576 w 1973551"/>
                <a:gd name="connsiteY11079" fmla="*/ 1379300 h 2918533"/>
                <a:gd name="connsiteX11080" fmla="*/ 427858 w 1973551"/>
                <a:gd name="connsiteY11080" fmla="*/ 1378452 h 2918533"/>
                <a:gd name="connsiteX11081" fmla="*/ 428968 w 1973551"/>
                <a:gd name="connsiteY11081" fmla="*/ 1377603 h 2918533"/>
                <a:gd name="connsiteX11082" fmla="*/ 428968 w 1973551"/>
                <a:gd name="connsiteY11082" fmla="*/ 1374014 h 2918533"/>
                <a:gd name="connsiteX11083" fmla="*/ 430990 w 1973551"/>
                <a:gd name="connsiteY11083" fmla="*/ 1372318 h 2918533"/>
                <a:gd name="connsiteX11084" fmla="*/ 432491 w 1973551"/>
                <a:gd name="connsiteY11084" fmla="*/ 1372318 h 2918533"/>
                <a:gd name="connsiteX11085" fmla="*/ 433078 w 1973551"/>
                <a:gd name="connsiteY11085" fmla="*/ 1372644 h 2918533"/>
                <a:gd name="connsiteX11086" fmla="*/ 434188 w 1973551"/>
                <a:gd name="connsiteY11086" fmla="*/ 1372448 h 2918533"/>
                <a:gd name="connsiteX11087" fmla="*/ 434384 w 1973551"/>
                <a:gd name="connsiteY11087" fmla="*/ 1372122 h 2918533"/>
                <a:gd name="connsiteX11088" fmla="*/ 439212 w 1973551"/>
                <a:gd name="connsiteY11088" fmla="*/ 1372448 h 2918533"/>
                <a:gd name="connsiteX11089" fmla="*/ 441235 w 1973551"/>
                <a:gd name="connsiteY11089" fmla="*/ 1370752 h 2918533"/>
                <a:gd name="connsiteX11090" fmla="*/ 441822 w 1973551"/>
                <a:gd name="connsiteY11090" fmla="*/ 1369055 h 2918533"/>
                <a:gd name="connsiteX11091" fmla="*/ 441822 w 1973551"/>
                <a:gd name="connsiteY11091" fmla="*/ 1362922 h 2918533"/>
                <a:gd name="connsiteX11092" fmla="*/ 442018 w 1973551"/>
                <a:gd name="connsiteY11092" fmla="*/ 1361878 h 2918533"/>
                <a:gd name="connsiteX11093" fmla="*/ 442605 w 1973551"/>
                <a:gd name="connsiteY11093" fmla="*/ 1361225 h 2918533"/>
                <a:gd name="connsiteX11094" fmla="*/ 442801 w 1973551"/>
                <a:gd name="connsiteY11094" fmla="*/ 1358289 h 2918533"/>
                <a:gd name="connsiteX11095" fmla="*/ 441496 w 1973551"/>
                <a:gd name="connsiteY11095" fmla="*/ 1357962 h 2918533"/>
                <a:gd name="connsiteX11096" fmla="*/ 440582 w 1973551"/>
                <a:gd name="connsiteY11096" fmla="*/ 1359007 h 2918533"/>
                <a:gd name="connsiteX11097" fmla="*/ 440582 w 1973551"/>
                <a:gd name="connsiteY11097" fmla="*/ 1359659 h 2918533"/>
                <a:gd name="connsiteX11098" fmla="*/ 440191 w 1973551"/>
                <a:gd name="connsiteY11098" fmla="*/ 1359855 h 2918533"/>
                <a:gd name="connsiteX11099" fmla="*/ 440191 w 1973551"/>
                <a:gd name="connsiteY11099" fmla="*/ 1362791 h 2918533"/>
                <a:gd name="connsiteX11100" fmla="*/ 439473 w 1973551"/>
                <a:gd name="connsiteY11100" fmla="*/ 1365206 h 2918533"/>
                <a:gd name="connsiteX11101" fmla="*/ 439669 w 1973551"/>
                <a:gd name="connsiteY11101" fmla="*/ 1366380 h 2918533"/>
                <a:gd name="connsiteX11102" fmla="*/ 438951 w 1973551"/>
                <a:gd name="connsiteY11102" fmla="*/ 1366902 h 2918533"/>
                <a:gd name="connsiteX11103" fmla="*/ 438755 w 1973551"/>
                <a:gd name="connsiteY11103" fmla="*/ 1367555 h 2918533"/>
                <a:gd name="connsiteX11104" fmla="*/ 438038 w 1973551"/>
                <a:gd name="connsiteY11104" fmla="*/ 1367555 h 2918533"/>
                <a:gd name="connsiteX11105" fmla="*/ 437646 w 1973551"/>
                <a:gd name="connsiteY11105" fmla="*/ 1368207 h 2918533"/>
                <a:gd name="connsiteX11106" fmla="*/ 436928 w 1973551"/>
                <a:gd name="connsiteY11106" fmla="*/ 1368207 h 2918533"/>
                <a:gd name="connsiteX11107" fmla="*/ 436733 w 1973551"/>
                <a:gd name="connsiteY11107" fmla="*/ 1368533 h 2918533"/>
                <a:gd name="connsiteX11108" fmla="*/ 429098 w 1973551"/>
                <a:gd name="connsiteY11108" fmla="*/ 1368207 h 2918533"/>
                <a:gd name="connsiteX11109" fmla="*/ 425966 w 1973551"/>
                <a:gd name="connsiteY11109" fmla="*/ 1370099 h 2918533"/>
                <a:gd name="connsiteX11110" fmla="*/ 422834 w 1973551"/>
                <a:gd name="connsiteY11110" fmla="*/ 1370099 h 2918533"/>
                <a:gd name="connsiteX11111" fmla="*/ 421333 w 1973551"/>
                <a:gd name="connsiteY11111" fmla="*/ 1368925 h 2918533"/>
                <a:gd name="connsiteX11112" fmla="*/ 420615 w 1973551"/>
                <a:gd name="connsiteY11112" fmla="*/ 1367555 h 2918533"/>
                <a:gd name="connsiteX11113" fmla="*/ 418919 w 1973551"/>
                <a:gd name="connsiteY11113" fmla="*/ 1367555 h 2918533"/>
                <a:gd name="connsiteX11114" fmla="*/ 418201 w 1973551"/>
                <a:gd name="connsiteY11114" fmla="*/ 1367033 h 2918533"/>
                <a:gd name="connsiteX11115" fmla="*/ 417483 w 1973551"/>
                <a:gd name="connsiteY11115" fmla="*/ 1365140 h 2918533"/>
                <a:gd name="connsiteX11116" fmla="*/ 416374 w 1973551"/>
                <a:gd name="connsiteY11116" fmla="*/ 1364814 h 2918533"/>
                <a:gd name="connsiteX11117" fmla="*/ 415265 w 1973551"/>
                <a:gd name="connsiteY11117" fmla="*/ 1363770 h 2918533"/>
                <a:gd name="connsiteX11118" fmla="*/ 415265 w 1973551"/>
                <a:gd name="connsiteY11118" fmla="*/ 1360181 h 2918533"/>
                <a:gd name="connsiteX11119" fmla="*/ 414547 w 1973551"/>
                <a:gd name="connsiteY11119" fmla="*/ 1358289 h 2918533"/>
                <a:gd name="connsiteX11120" fmla="*/ 412328 w 1973551"/>
                <a:gd name="connsiteY11120" fmla="*/ 1356723 h 2918533"/>
                <a:gd name="connsiteX11121" fmla="*/ 412328 w 1973551"/>
                <a:gd name="connsiteY11121" fmla="*/ 1355548 h 2918533"/>
                <a:gd name="connsiteX11122" fmla="*/ 411415 w 1973551"/>
                <a:gd name="connsiteY11122" fmla="*/ 1355352 h 2918533"/>
                <a:gd name="connsiteX11123" fmla="*/ 409000 w 1973551"/>
                <a:gd name="connsiteY11123" fmla="*/ 1352808 h 2918533"/>
                <a:gd name="connsiteX11124" fmla="*/ 408283 w 1973551"/>
                <a:gd name="connsiteY11124" fmla="*/ 1352481 h 2918533"/>
                <a:gd name="connsiteX11125" fmla="*/ 407239 w 1973551"/>
                <a:gd name="connsiteY11125" fmla="*/ 1350980 h 2918533"/>
                <a:gd name="connsiteX11126" fmla="*/ 406651 w 1973551"/>
                <a:gd name="connsiteY11126" fmla="*/ 1348893 h 2918533"/>
                <a:gd name="connsiteX11127" fmla="*/ 407043 w 1973551"/>
                <a:gd name="connsiteY11127" fmla="*/ 1347848 h 2918533"/>
                <a:gd name="connsiteX11128" fmla="*/ 406325 w 1973551"/>
                <a:gd name="connsiteY11128" fmla="*/ 1347522 h 2918533"/>
                <a:gd name="connsiteX11129" fmla="*/ 405738 w 1973551"/>
                <a:gd name="connsiteY11129" fmla="*/ 1346348 h 2918533"/>
                <a:gd name="connsiteX11130" fmla="*/ 405738 w 1973551"/>
                <a:gd name="connsiteY11130" fmla="*/ 1344455 h 2918533"/>
                <a:gd name="connsiteX11131" fmla="*/ 405020 w 1973551"/>
                <a:gd name="connsiteY11131" fmla="*/ 1343803 h 2918533"/>
                <a:gd name="connsiteX11132" fmla="*/ 405216 w 1973551"/>
                <a:gd name="connsiteY11132" fmla="*/ 1343281 h 2918533"/>
                <a:gd name="connsiteX11133" fmla="*/ 404302 w 1973551"/>
                <a:gd name="connsiteY11133" fmla="*/ 1341911 h 2918533"/>
                <a:gd name="connsiteX11134" fmla="*/ 404302 w 1973551"/>
                <a:gd name="connsiteY11134" fmla="*/ 1340540 h 2918533"/>
                <a:gd name="connsiteX11135" fmla="*/ 403911 w 1973551"/>
                <a:gd name="connsiteY11135" fmla="*/ 1340214 h 2918533"/>
                <a:gd name="connsiteX11136" fmla="*/ 404107 w 1973551"/>
                <a:gd name="connsiteY11136" fmla="*/ 1339366 h 2918533"/>
                <a:gd name="connsiteX11137" fmla="*/ 404824 w 1973551"/>
                <a:gd name="connsiteY11137" fmla="*/ 1339366 h 2918533"/>
                <a:gd name="connsiteX11138" fmla="*/ 405412 w 1973551"/>
                <a:gd name="connsiteY11138" fmla="*/ 1338844 h 2918533"/>
                <a:gd name="connsiteX11139" fmla="*/ 405412 w 1973551"/>
                <a:gd name="connsiteY11139" fmla="*/ 1337147 h 2918533"/>
                <a:gd name="connsiteX11140" fmla="*/ 405020 w 1973551"/>
                <a:gd name="connsiteY11140" fmla="*/ 1336821 h 2918533"/>
                <a:gd name="connsiteX11141" fmla="*/ 403911 w 1973551"/>
                <a:gd name="connsiteY11141" fmla="*/ 1336821 h 2918533"/>
                <a:gd name="connsiteX11142" fmla="*/ 402997 w 1973551"/>
                <a:gd name="connsiteY11142" fmla="*/ 1335646 h 2918533"/>
                <a:gd name="connsiteX11143" fmla="*/ 400583 w 1973551"/>
                <a:gd name="connsiteY11143" fmla="*/ 1335450 h 2918533"/>
                <a:gd name="connsiteX11144" fmla="*/ 398756 w 1973551"/>
                <a:gd name="connsiteY11144" fmla="*/ 1335777 h 2918533"/>
                <a:gd name="connsiteX11145" fmla="*/ 397451 w 1973551"/>
                <a:gd name="connsiteY11145" fmla="*/ 1334928 h 2918533"/>
                <a:gd name="connsiteX11146" fmla="*/ 397451 w 1973551"/>
                <a:gd name="connsiteY11146" fmla="*/ 1333884 h 2918533"/>
                <a:gd name="connsiteX11147" fmla="*/ 397059 w 1973551"/>
                <a:gd name="connsiteY11147" fmla="*/ 1333689 h 2918533"/>
                <a:gd name="connsiteX11148" fmla="*/ 397059 w 1973551"/>
                <a:gd name="connsiteY11148" fmla="*/ 1331601 h 2918533"/>
                <a:gd name="connsiteX11149" fmla="*/ 397451 w 1973551"/>
                <a:gd name="connsiteY11149" fmla="*/ 1331274 h 2918533"/>
                <a:gd name="connsiteX11150" fmla="*/ 397059 w 1973551"/>
                <a:gd name="connsiteY11150" fmla="*/ 1327359 h 2918533"/>
                <a:gd name="connsiteX11151" fmla="*/ 397647 w 1973551"/>
                <a:gd name="connsiteY11151" fmla="*/ 1326707 h 2918533"/>
                <a:gd name="connsiteX11152" fmla="*/ 397255 w 1973551"/>
                <a:gd name="connsiteY11152" fmla="*/ 1325010 h 2918533"/>
                <a:gd name="connsiteX11153" fmla="*/ 396342 w 1973551"/>
                <a:gd name="connsiteY11153" fmla="*/ 1324358 h 2918533"/>
                <a:gd name="connsiteX11154" fmla="*/ 396929 w 1973551"/>
                <a:gd name="connsiteY11154" fmla="*/ 1323509 h 2918533"/>
                <a:gd name="connsiteX11155" fmla="*/ 396929 w 1973551"/>
                <a:gd name="connsiteY11155" fmla="*/ 1322335 h 2918533"/>
                <a:gd name="connsiteX11156" fmla="*/ 396537 w 1973551"/>
                <a:gd name="connsiteY11156" fmla="*/ 1321813 h 2918533"/>
                <a:gd name="connsiteX11157" fmla="*/ 397125 w 1973551"/>
                <a:gd name="connsiteY11157" fmla="*/ 1320769 h 2918533"/>
                <a:gd name="connsiteX11158" fmla="*/ 400648 w 1973551"/>
                <a:gd name="connsiteY11158" fmla="*/ 1319203 h 2918533"/>
                <a:gd name="connsiteX11159" fmla="*/ 401953 w 1973551"/>
                <a:gd name="connsiteY11159" fmla="*/ 1318159 h 2918533"/>
                <a:gd name="connsiteX11160" fmla="*/ 403258 w 1973551"/>
                <a:gd name="connsiteY11160" fmla="*/ 1317832 h 2918533"/>
                <a:gd name="connsiteX11161" fmla="*/ 403454 w 1973551"/>
                <a:gd name="connsiteY11161" fmla="*/ 1317180 h 2918533"/>
                <a:gd name="connsiteX11162" fmla="*/ 404759 w 1973551"/>
                <a:gd name="connsiteY11162" fmla="*/ 1316854 h 2918533"/>
                <a:gd name="connsiteX11163" fmla="*/ 406064 w 1973551"/>
                <a:gd name="connsiteY11163" fmla="*/ 1314113 h 2918533"/>
                <a:gd name="connsiteX11164" fmla="*/ 406978 w 1973551"/>
                <a:gd name="connsiteY11164" fmla="*/ 1314113 h 2918533"/>
                <a:gd name="connsiteX11165" fmla="*/ 408674 w 1973551"/>
                <a:gd name="connsiteY11165" fmla="*/ 1315483 h 2918533"/>
                <a:gd name="connsiteX11166" fmla="*/ 409261 w 1973551"/>
                <a:gd name="connsiteY11166" fmla="*/ 1314439 h 2918533"/>
                <a:gd name="connsiteX11167" fmla="*/ 409979 w 1973551"/>
                <a:gd name="connsiteY11167" fmla="*/ 1314243 h 2918533"/>
                <a:gd name="connsiteX11168" fmla="*/ 409979 w 1973551"/>
                <a:gd name="connsiteY11168" fmla="*/ 1313395 h 2918533"/>
                <a:gd name="connsiteX11169" fmla="*/ 410893 w 1973551"/>
                <a:gd name="connsiteY11169" fmla="*/ 1313069 h 2918533"/>
                <a:gd name="connsiteX11170" fmla="*/ 410893 w 1973551"/>
                <a:gd name="connsiteY11170" fmla="*/ 1312221 h 2918533"/>
                <a:gd name="connsiteX11171" fmla="*/ 411610 w 1973551"/>
                <a:gd name="connsiteY11171" fmla="*/ 1311503 h 2918533"/>
                <a:gd name="connsiteX11172" fmla="*/ 413111 w 1973551"/>
                <a:gd name="connsiteY11172" fmla="*/ 1312351 h 2918533"/>
                <a:gd name="connsiteX11173" fmla="*/ 414025 w 1973551"/>
                <a:gd name="connsiteY11173" fmla="*/ 1314048 h 2918533"/>
                <a:gd name="connsiteX11174" fmla="*/ 415330 w 1973551"/>
                <a:gd name="connsiteY11174" fmla="*/ 1313722 h 2918533"/>
                <a:gd name="connsiteX11175" fmla="*/ 414743 w 1973551"/>
                <a:gd name="connsiteY11175" fmla="*/ 1310459 h 2918533"/>
                <a:gd name="connsiteX11176" fmla="*/ 414351 w 1973551"/>
                <a:gd name="connsiteY11176" fmla="*/ 1310263 h 2918533"/>
                <a:gd name="connsiteX11177" fmla="*/ 414351 w 1973551"/>
                <a:gd name="connsiteY11177" fmla="*/ 1306805 h 2918533"/>
                <a:gd name="connsiteX11178" fmla="*/ 413960 w 1973551"/>
                <a:gd name="connsiteY11178" fmla="*/ 1305630 h 2918533"/>
                <a:gd name="connsiteX11179" fmla="*/ 413372 w 1973551"/>
                <a:gd name="connsiteY11179" fmla="*/ 1305108 h 2918533"/>
                <a:gd name="connsiteX11180" fmla="*/ 413372 w 1973551"/>
                <a:gd name="connsiteY11180" fmla="*/ 1304391 h 2918533"/>
                <a:gd name="connsiteX11181" fmla="*/ 414286 w 1973551"/>
                <a:gd name="connsiteY11181" fmla="*/ 1303216 h 2918533"/>
                <a:gd name="connsiteX11182" fmla="*/ 415591 w 1973551"/>
                <a:gd name="connsiteY11182" fmla="*/ 1304064 h 2918533"/>
                <a:gd name="connsiteX11183" fmla="*/ 416504 w 1973551"/>
                <a:gd name="connsiteY11183" fmla="*/ 1306152 h 2918533"/>
                <a:gd name="connsiteX11184" fmla="*/ 418201 w 1973551"/>
                <a:gd name="connsiteY11184" fmla="*/ 1306479 h 2918533"/>
                <a:gd name="connsiteX11185" fmla="*/ 418397 w 1973551"/>
                <a:gd name="connsiteY11185" fmla="*/ 1305304 h 2918533"/>
                <a:gd name="connsiteX11186" fmla="*/ 420093 w 1973551"/>
                <a:gd name="connsiteY11186" fmla="*/ 1305500 h 2918533"/>
                <a:gd name="connsiteX11187" fmla="*/ 421790 w 1973551"/>
                <a:gd name="connsiteY11187" fmla="*/ 1307718 h 2918533"/>
                <a:gd name="connsiteX11188" fmla="*/ 423291 w 1973551"/>
                <a:gd name="connsiteY11188" fmla="*/ 1308893 h 2918533"/>
                <a:gd name="connsiteX11189" fmla="*/ 426423 w 1973551"/>
                <a:gd name="connsiteY11189" fmla="*/ 1309545 h 2918533"/>
                <a:gd name="connsiteX11190" fmla="*/ 428119 w 1973551"/>
                <a:gd name="connsiteY11190" fmla="*/ 1310589 h 2918533"/>
                <a:gd name="connsiteX11191" fmla="*/ 431447 w 1973551"/>
                <a:gd name="connsiteY11191" fmla="*/ 1314048 h 2918533"/>
                <a:gd name="connsiteX11192" fmla="*/ 433274 w 1973551"/>
                <a:gd name="connsiteY11192" fmla="*/ 1315222 h 2918533"/>
                <a:gd name="connsiteX11193" fmla="*/ 433861 w 1973551"/>
                <a:gd name="connsiteY11193" fmla="*/ 1315744 h 2918533"/>
                <a:gd name="connsiteX11194" fmla="*/ 433861 w 1973551"/>
                <a:gd name="connsiteY11194" fmla="*/ 1316462 h 2918533"/>
                <a:gd name="connsiteX11195" fmla="*/ 434449 w 1973551"/>
                <a:gd name="connsiteY11195" fmla="*/ 1316788 h 2918533"/>
                <a:gd name="connsiteX11196" fmla="*/ 435167 w 1973551"/>
                <a:gd name="connsiteY11196" fmla="*/ 1318681 h 2918533"/>
                <a:gd name="connsiteX11197" fmla="*/ 435754 w 1973551"/>
                <a:gd name="connsiteY11197" fmla="*/ 1319007 h 2918533"/>
                <a:gd name="connsiteX11198" fmla="*/ 436145 w 1973551"/>
                <a:gd name="connsiteY11198" fmla="*/ 1320377 h 2918533"/>
                <a:gd name="connsiteX11199" fmla="*/ 436863 w 1973551"/>
                <a:gd name="connsiteY11199" fmla="*/ 1320899 h 2918533"/>
                <a:gd name="connsiteX11200" fmla="*/ 438886 w 1973551"/>
                <a:gd name="connsiteY11200" fmla="*/ 1325532 h 2918533"/>
                <a:gd name="connsiteX11201" fmla="*/ 439604 w 1973551"/>
                <a:gd name="connsiteY11201" fmla="*/ 1326185 h 2918533"/>
                <a:gd name="connsiteX11202" fmla="*/ 440191 w 1973551"/>
                <a:gd name="connsiteY11202" fmla="*/ 1326185 h 2918533"/>
                <a:gd name="connsiteX11203" fmla="*/ 441496 w 1973551"/>
                <a:gd name="connsiteY11203" fmla="*/ 1327555 h 2918533"/>
                <a:gd name="connsiteX11204" fmla="*/ 444302 w 1973551"/>
                <a:gd name="connsiteY11204" fmla="*/ 1328925 h 2918533"/>
                <a:gd name="connsiteX11205" fmla="*/ 446129 w 1973551"/>
                <a:gd name="connsiteY11205" fmla="*/ 1329252 h 2918533"/>
                <a:gd name="connsiteX11206" fmla="*/ 447238 w 1973551"/>
                <a:gd name="connsiteY11206" fmla="*/ 1329056 h 2918533"/>
                <a:gd name="connsiteX11207" fmla="*/ 451675 w 1973551"/>
                <a:gd name="connsiteY11207" fmla="*/ 1329708 h 2918533"/>
                <a:gd name="connsiteX11208" fmla="*/ 452589 w 1973551"/>
                <a:gd name="connsiteY11208" fmla="*/ 1328860 h 2918533"/>
                <a:gd name="connsiteX11209" fmla="*/ 452785 w 1973551"/>
                <a:gd name="connsiteY11209" fmla="*/ 1327686 h 2918533"/>
                <a:gd name="connsiteX11210" fmla="*/ 452393 w 1973551"/>
                <a:gd name="connsiteY11210" fmla="*/ 1327359 h 2918533"/>
                <a:gd name="connsiteX11211" fmla="*/ 448478 w 1973551"/>
                <a:gd name="connsiteY11211" fmla="*/ 1327033 h 2918533"/>
                <a:gd name="connsiteX11212" fmla="*/ 448086 w 1973551"/>
                <a:gd name="connsiteY11212" fmla="*/ 1326511 h 2918533"/>
                <a:gd name="connsiteX11213" fmla="*/ 446586 w 1973551"/>
                <a:gd name="connsiteY11213" fmla="*/ 1326511 h 2918533"/>
                <a:gd name="connsiteX11214" fmla="*/ 444563 w 1973551"/>
                <a:gd name="connsiteY11214" fmla="*/ 1325663 h 2918533"/>
                <a:gd name="connsiteX11215" fmla="*/ 441757 w 1973551"/>
                <a:gd name="connsiteY11215" fmla="*/ 1322596 h 2918533"/>
                <a:gd name="connsiteX11216" fmla="*/ 441039 w 1973551"/>
                <a:gd name="connsiteY11216" fmla="*/ 1320377 h 2918533"/>
                <a:gd name="connsiteX11217" fmla="*/ 439734 w 1973551"/>
                <a:gd name="connsiteY11217" fmla="*/ 1319203 h 2918533"/>
                <a:gd name="connsiteX11218" fmla="*/ 438038 w 1973551"/>
                <a:gd name="connsiteY11218" fmla="*/ 1316266 h 2918533"/>
                <a:gd name="connsiteX11219" fmla="*/ 437450 w 1973551"/>
                <a:gd name="connsiteY11219" fmla="*/ 1315092 h 2918533"/>
                <a:gd name="connsiteX11220" fmla="*/ 437842 w 1973551"/>
                <a:gd name="connsiteY11220" fmla="*/ 1313526 h 2918533"/>
                <a:gd name="connsiteX11221" fmla="*/ 436145 w 1973551"/>
                <a:gd name="connsiteY11221" fmla="*/ 1313004 h 2918533"/>
                <a:gd name="connsiteX11222" fmla="*/ 434318 w 1973551"/>
                <a:gd name="connsiteY11222" fmla="*/ 1311111 h 2918533"/>
                <a:gd name="connsiteX11223" fmla="*/ 432426 w 1973551"/>
                <a:gd name="connsiteY11223" fmla="*/ 1309937 h 2918533"/>
                <a:gd name="connsiteX11224" fmla="*/ 431121 w 1973551"/>
                <a:gd name="connsiteY11224" fmla="*/ 1308567 h 2918533"/>
                <a:gd name="connsiteX11225" fmla="*/ 431317 w 1973551"/>
                <a:gd name="connsiteY11225" fmla="*/ 1308240 h 2918533"/>
                <a:gd name="connsiteX11226" fmla="*/ 429294 w 1973551"/>
                <a:gd name="connsiteY11226" fmla="*/ 1306674 h 2918533"/>
                <a:gd name="connsiteX11227" fmla="*/ 428902 w 1973551"/>
                <a:gd name="connsiteY11227" fmla="*/ 1305500 h 2918533"/>
                <a:gd name="connsiteX11228" fmla="*/ 427793 w 1973551"/>
                <a:gd name="connsiteY11228" fmla="*/ 1304325 h 2918533"/>
                <a:gd name="connsiteX11229" fmla="*/ 426292 w 1973551"/>
                <a:gd name="connsiteY11229" fmla="*/ 1304129 h 2918533"/>
                <a:gd name="connsiteX11230" fmla="*/ 426096 w 1973551"/>
                <a:gd name="connsiteY11230" fmla="*/ 1304456 h 2918533"/>
                <a:gd name="connsiteX11231" fmla="*/ 424596 w 1973551"/>
                <a:gd name="connsiteY11231" fmla="*/ 1304651 h 2918533"/>
                <a:gd name="connsiteX11232" fmla="*/ 423291 w 1973551"/>
                <a:gd name="connsiteY11232" fmla="*/ 1303803 h 2918533"/>
                <a:gd name="connsiteX11233" fmla="*/ 423095 w 1973551"/>
                <a:gd name="connsiteY11233" fmla="*/ 1302629 h 2918533"/>
                <a:gd name="connsiteX11234" fmla="*/ 424204 w 1973551"/>
                <a:gd name="connsiteY11234" fmla="*/ 1301780 h 2918533"/>
                <a:gd name="connsiteX11235" fmla="*/ 425705 w 1973551"/>
                <a:gd name="connsiteY11235" fmla="*/ 1301585 h 2918533"/>
                <a:gd name="connsiteX11236" fmla="*/ 425901 w 1973551"/>
                <a:gd name="connsiteY11236" fmla="*/ 1300932 h 2918533"/>
                <a:gd name="connsiteX11237" fmla="*/ 422377 w 1973551"/>
                <a:gd name="connsiteY11237" fmla="*/ 1300932 h 2918533"/>
                <a:gd name="connsiteX11238" fmla="*/ 421790 w 1973551"/>
                <a:gd name="connsiteY11238" fmla="*/ 1300410 h 2918533"/>
                <a:gd name="connsiteX11239" fmla="*/ 421986 w 1973551"/>
                <a:gd name="connsiteY11239" fmla="*/ 1295777 h 2918533"/>
                <a:gd name="connsiteX11240" fmla="*/ 424008 w 1973551"/>
                <a:gd name="connsiteY11240" fmla="*/ 1292710 h 2918533"/>
                <a:gd name="connsiteX11241" fmla="*/ 425313 w 1973551"/>
                <a:gd name="connsiteY11241" fmla="*/ 1291666 h 2918533"/>
                <a:gd name="connsiteX11242" fmla="*/ 426814 w 1973551"/>
                <a:gd name="connsiteY11242" fmla="*/ 1291471 h 2918533"/>
                <a:gd name="connsiteX11243" fmla="*/ 427010 w 1973551"/>
                <a:gd name="connsiteY11243" fmla="*/ 1290818 h 2918533"/>
                <a:gd name="connsiteX11244" fmla="*/ 426292 w 1973551"/>
                <a:gd name="connsiteY11244" fmla="*/ 1291144 h 2918533"/>
                <a:gd name="connsiteX11245" fmla="*/ 423878 w 1973551"/>
                <a:gd name="connsiteY11245" fmla="*/ 1291144 h 2918533"/>
                <a:gd name="connsiteX11246" fmla="*/ 422573 w 1973551"/>
                <a:gd name="connsiteY11246" fmla="*/ 1292188 h 2918533"/>
                <a:gd name="connsiteX11247" fmla="*/ 422377 w 1973551"/>
                <a:gd name="connsiteY11247" fmla="*/ 1294081 h 2918533"/>
                <a:gd name="connsiteX11248" fmla="*/ 421464 w 1973551"/>
                <a:gd name="connsiteY11248" fmla="*/ 1294798 h 2918533"/>
                <a:gd name="connsiteX11249" fmla="*/ 421464 w 1973551"/>
                <a:gd name="connsiteY11249" fmla="*/ 1295451 h 2918533"/>
                <a:gd name="connsiteX11250" fmla="*/ 420942 w 1973551"/>
                <a:gd name="connsiteY11250" fmla="*/ 1295777 h 2918533"/>
                <a:gd name="connsiteX11251" fmla="*/ 419636 w 1973551"/>
                <a:gd name="connsiteY11251" fmla="*/ 1297996 h 2918533"/>
                <a:gd name="connsiteX11252" fmla="*/ 415004 w 1973551"/>
                <a:gd name="connsiteY11252" fmla="*/ 1297670 h 2918533"/>
                <a:gd name="connsiteX11253" fmla="*/ 414416 w 1973551"/>
                <a:gd name="connsiteY11253" fmla="*/ 1298518 h 2918533"/>
                <a:gd name="connsiteX11254" fmla="*/ 413111 w 1973551"/>
                <a:gd name="connsiteY11254" fmla="*/ 1298518 h 2918533"/>
                <a:gd name="connsiteX11255" fmla="*/ 412916 w 1973551"/>
                <a:gd name="connsiteY11255" fmla="*/ 1299888 h 2918533"/>
                <a:gd name="connsiteX11256" fmla="*/ 412328 w 1973551"/>
                <a:gd name="connsiteY11256" fmla="*/ 1300410 h 2918533"/>
                <a:gd name="connsiteX11257" fmla="*/ 411415 w 1973551"/>
                <a:gd name="connsiteY11257" fmla="*/ 1300084 h 2918533"/>
                <a:gd name="connsiteX11258" fmla="*/ 411610 w 1973551"/>
                <a:gd name="connsiteY11258" fmla="*/ 1299562 h 2918533"/>
                <a:gd name="connsiteX11259" fmla="*/ 411219 w 1973551"/>
                <a:gd name="connsiteY11259" fmla="*/ 1299040 h 2918533"/>
                <a:gd name="connsiteX11260" fmla="*/ 409000 w 1973551"/>
                <a:gd name="connsiteY11260" fmla="*/ 1298844 h 2918533"/>
                <a:gd name="connsiteX11261" fmla="*/ 407695 w 1973551"/>
                <a:gd name="connsiteY11261" fmla="*/ 1300410 h 2918533"/>
                <a:gd name="connsiteX11262" fmla="*/ 405999 w 1973551"/>
                <a:gd name="connsiteY11262" fmla="*/ 1300736 h 2918533"/>
                <a:gd name="connsiteX11263" fmla="*/ 406390 w 1973551"/>
                <a:gd name="connsiteY11263" fmla="*/ 1303346 h 2918533"/>
                <a:gd name="connsiteX11264" fmla="*/ 405477 w 1973551"/>
                <a:gd name="connsiteY11264" fmla="*/ 1304195 h 2918533"/>
                <a:gd name="connsiteX11265" fmla="*/ 404759 w 1973551"/>
                <a:gd name="connsiteY11265" fmla="*/ 1303999 h 2918533"/>
                <a:gd name="connsiteX11266" fmla="*/ 403650 w 1973551"/>
                <a:gd name="connsiteY11266" fmla="*/ 1302629 h 2918533"/>
                <a:gd name="connsiteX11267" fmla="*/ 404237 w 1973551"/>
                <a:gd name="connsiteY11267" fmla="*/ 1301454 h 2918533"/>
                <a:gd name="connsiteX11268" fmla="*/ 404433 w 1973551"/>
                <a:gd name="connsiteY11268" fmla="*/ 1299040 h 2918533"/>
                <a:gd name="connsiteX11269" fmla="*/ 403519 w 1973551"/>
                <a:gd name="connsiteY11269" fmla="*/ 1299040 h 2918533"/>
                <a:gd name="connsiteX11270" fmla="*/ 403323 w 1973551"/>
                <a:gd name="connsiteY11270" fmla="*/ 1298714 h 2918533"/>
                <a:gd name="connsiteX11271" fmla="*/ 405346 w 1973551"/>
                <a:gd name="connsiteY11271" fmla="*/ 1296821 h 2918533"/>
                <a:gd name="connsiteX11272" fmla="*/ 404955 w 1973551"/>
                <a:gd name="connsiteY11272" fmla="*/ 1294733 h 2918533"/>
                <a:gd name="connsiteX11273" fmla="*/ 405346 w 1973551"/>
                <a:gd name="connsiteY11273" fmla="*/ 1293363 h 2918533"/>
                <a:gd name="connsiteX11274" fmla="*/ 405934 w 1973551"/>
                <a:gd name="connsiteY11274" fmla="*/ 1293037 h 2918533"/>
                <a:gd name="connsiteX11275" fmla="*/ 405934 w 1973551"/>
                <a:gd name="connsiteY11275" fmla="*/ 1291144 h 2918533"/>
                <a:gd name="connsiteX11276" fmla="*/ 405020 w 1973551"/>
                <a:gd name="connsiteY11276" fmla="*/ 1290426 h 2918533"/>
                <a:gd name="connsiteX11277" fmla="*/ 404302 w 1973551"/>
                <a:gd name="connsiteY11277" fmla="*/ 1290426 h 2918533"/>
                <a:gd name="connsiteX11278" fmla="*/ 403911 w 1973551"/>
                <a:gd name="connsiteY11278" fmla="*/ 1290949 h 2918533"/>
                <a:gd name="connsiteX11279" fmla="*/ 402802 w 1973551"/>
                <a:gd name="connsiteY11279" fmla="*/ 1289905 h 2918533"/>
                <a:gd name="connsiteX11280" fmla="*/ 402084 w 1973551"/>
                <a:gd name="connsiteY11280" fmla="*/ 1289709 h 2918533"/>
                <a:gd name="connsiteX11281" fmla="*/ 401170 w 1973551"/>
                <a:gd name="connsiteY11281" fmla="*/ 1290426 h 2918533"/>
                <a:gd name="connsiteX11282" fmla="*/ 400061 w 1973551"/>
                <a:gd name="connsiteY11282" fmla="*/ 1289709 h 2918533"/>
                <a:gd name="connsiteX11283" fmla="*/ 399474 w 1973551"/>
                <a:gd name="connsiteY11283" fmla="*/ 1288143 h 2918533"/>
                <a:gd name="connsiteX11284" fmla="*/ 397777 w 1973551"/>
                <a:gd name="connsiteY11284" fmla="*/ 1287816 h 2918533"/>
                <a:gd name="connsiteX11285" fmla="*/ 397059 w 1973551"/>
                <a:gd name="connsiteY11285" fmla="*/ 1286968 h 2918533"/>
                <a:gd name="connsiteX11286" fmla="*/ 397647 w 1973551"/>
                <a:gd name="connsiteY11286" fmla="*/ 1284032 h 2918533"/>
                <a:gd name="connsiteX11287" fmla="*/ 399343 w 1973551"/>
                <a:gd name="connsiteY11287" fmla="*/ 1282466 h 2918533"/>
                <a:gd name="connsiteX11288" fmla="*/ 400257 w 1973551"/>
                <a:gd name="connsiteY11288" fmla="*/ 1282140 h 2918533"/>
                <a:gd name="connsiteX11289" fmla="*/ 400974 w 1973551"/>
                <a:gd name="connsiteY11289" fmla="*/ 1281095 h 2918533"/>
                <a:gd name="connsiteX11290" fmla="*/ 399474 w 1973551"/>
                <a:gd name="connsiteY11290" fmla="*/ 1279399 h 2918533"/>
                <a:gd name="connsiteX11291" fmla="*/ 398756 w 1973551"/>
                <a:gd name="connsiteY11291" fmla="*/ 1279073 h 2918533"/>
                <a:gd name="connsiteX11292" fmla="*/ 396929 w 1973551"/>
                <a:gd name="connsiteY11292" fmla="*/ 1279268 h 2918533"/>
                <a:gd name="connsiteX11293" fmla="*/ 395624 w 1973551"/>
                <a:gd name="connsiteY11293" fmla="*/ 1277702 h 2918533"/>
                <a:gd name="connsiteX11294" fmla="*/ 395819 w 1973551"/>
                <a:gd name="connsiteY11294" fmla="*/ 1276006 h 2918533"/>
                <a:gd name="connsiteX11295" fmla="*/ 394906 w 1973551"/>
                <a:gd name="connsiteY11295" fmla="*/ 1275288 h 2918533"/>
                <a:gd name="connsiteX11296" fmla="*/ 394906 w 1973551"/>
                <a:gd name="connsiteY11296" fmla="*/ 1273330 h 2918533"/>
                <a:gd name="connsiteX11297" fmla="*/ 396015 w 1973551"/>
                <a:gd name="connsiteY11297" fmla="*/ 1270068 h 2918533"/>
                <a:gd name="connsiteX11298" fmla="*/ 396733 w 1973551"/>
                <a:gd name="connsiteY11298" fmla="*/ 1269220 h 2918533"/>
                <a:gd name="connsiteX11299" fmla="*/ 396733 w 1973551"/>
                <a:gd name="connsiteY11299" fmla="*/ 1268371 h 2918533"/>
                <a:gd name="connsiteX11300" fmla="*/ 395819 w 1973551"/>
                <a:gd name="connsiteY11300" fmla="*/ 1268371 h 2918533"/>
                <a:gd name="connsiteX11301" fmla="*/ 395102 w 1973551"/>
                <a:gd name="connsiteY11301" fmla="*/ 1267849 h 2918533"/>
                <a:gd name="connsiteX11302" fmla="*/ 394906 w 1973551"/>
                <a:gd name="connsiteY11302" fmla="*/ 1264587 h 2918533"/>
                <a:gd name="connsiteX11303" fmla="*/ 394514 w 1973551"/>
                <a:gd name="connsiteY11303" fmla="*/ 1263934 h 2918533"/>
                <a:gd name="connsiteX11304" fmla="*/ 393797 w 1973551"/>
                <a:gd name="connsiteY11304" fmla="*/ 1263934 h 2918533"/>
                <a:gd name="connsiteX11305" fmla="*/ 393209 w 1973551"/>
                <a:gd name="connsiteY11305" fmla="*/ 1264782 h 2918533"/>
                <a:gd name="connsiteX11306" fmla="*/ 393405 w 1973551"/>
                <a:gd name="connsiteY11306" fmla="*/ 1266153 h 2918533"/>
                <a:gd name="connsiteX11307" fmla="*/ 392818 w 1973551"/>
                <a:gd name="connsiteY11307" fmla="*/ 1268371 h 2918533"/>
                <a:gd name="connsiteX11308" fmla="*/ 392818 w 1973551"/>
                <a:gd name="connsiteY11308" fmla="*/ 1271634 h 2918533"/>
                <a:gd name="connsiteX11309" fmla="*/ 392231 w 1973551"/>
                <a:gd name="connsiteY11309" fmla="*/ 1272156 h 2918533"/>
                <a:gd name="connsiteX11310" fmla="*/ 392426 w 1973551"/>
                <a:gd name="connsiteY11310" fmla="*/ 1272678 h 2918533"/>
                <a:gd name="connsiteX11311" fmla="*/ 391709 w 1973551"/>
                <a:gd name="connsiteY11311" fmla="*/ 1273526 h 2918533"/>
                <a:gd name="connsiteX11312" fmla="*/ 391317 w 1973551"/>
                <a:gd name="connsiteY11312" fmla="*/ 1275223 h 2918533"/>
                <a:gd name="connsiteX11313" fmla="*/ 388707 w 1973551"/>
                <a:gd name="connsiteY11313" fmla="*/ 1276593 h 2918533"/>
                <a:gd name="connsiteX11314" fmla="*/ 387598 w 1973551"/>
                <a:gd name="connsiteY11314" fmla="*/ 1279007 h 2918533"/>
                <a:gd name="connsiteX11315" fmla="*/ 387598 w 1973551"/>
                <a:gd name="connsiteY11315" fmla="*/ 1280182 h 2918533"/>
                <a:gd name="connsiteX11316" fmla="*/ 386488 w 1973551"/>
                <a:gd name="connsiteY11316" fmla="*/ 1281226 h 2918533"/>
                <a:gd name="connsiteX11317" fmla="*/ 384661 w 1973551"/>
                <a:gd name="connsiteY11317" fmla="*/ 1282074 h 2918533"/>
                <a:gd name="connsiteX11318" fmla="*/ 384661 w 1973551"/>
                <a:gd name="connsiteY11318" fmla="*/ 1283118 h 2918533"/>
                <a:gd name="connsiteX11319" fmla="*/ 383748 w 1973551"/>
                <a:gd name="connsiteY11319" fmla="*/ 1283967 h 2918533"/>
                <a:gd name="connsiteX11320" fmla="*/ 383226 w 1973551"/>
                <a:gd name="connsiteY11320" fmla="*/ 1285337 h 2918533"/>
                <a:gd name="connsiteX11321" fmla="*/ 382116 w 1973551"/>
                <a:gd name="connsiteY11321" fmla="*/ 1284489 h 2918533"/>
                <a:gd name="connsiteX11322" fmla="*/ 382508 w 1973551"/>
                <a:gd name="connsiteY11322" fmla="*/ 1281748 h 2918533"/>
                <a:gd name="connsiteX11323" fmla="*/ 383226 w 1973551"/>
                <a:gd name="connsiteY11323" fmla="*/ 1280051 h 2918533"/>
                <a:gd name="connsiteX11324" fmla="*/ 385249 w 1973551"/>
                <a:gd name="connsiteY11324" fmla="*/ 1277311 h 2918533"/>
                <a:gd name="connsiteX11325" fmla="*/ 384661 w 1973551"/>
                <a:gd name="connsiteY11325" fmla="*/ 1277115 h 2918533"/>
                <a:gd name="connsiteX11326" fmla="*/ 383944 w 1973551"/>
                <a:gd name="connsiteY11326" fmla="*/ 1277963 h 2918533"/>
                <a:gd name="connsiteX11327" fmla="*/ 382834 w 1973551"/>
                <a:gd name="connsiteY11327" fmla="*/ 1277963 h 2918533"/>
                <a:gd name="connsiteX11328" fmla="*/ 382443 w 1973551"/>
                <a:gd name="connsiteY11328" fmla="*/ 1277637 h 2918533"/>
                <a:gd name="connsiteX11329" fmla="*/ 382443 w 1973551"/>
                <a:gd name="connsiteY11329" fmla="*/ 1275419 h 2918533"/>
                <a:gd name="connsiteX11330" fmla="*/ 383161 w 1973551"/>
                <a:gd name="connsiteY11330" fmla="*/ 1274896 h 2918533"/>
                <a:gd name="connsiteX11331" fmla="*/ 383878 w 1973551"/>
                <a:gd name="connsiteY11331" fmla="*/ 1273330 h 2918533"/>
                <a:gd name="connsiteX11332" fmla="*/ 383878 w 1973551"/>
                <a:gd name="connsiteY11332" fmla="*/ 1272156 h 2918533"/>
                <a:gd name="connsiteX11333" fmla="*/ 384988 w 1973551"/>
                <a:gd name="connsiteY11333" fmla="*/ 1271438 h 2918533"/>
                <a:gd name="connsiteX11334" fmla="*/ 385183 w 1973551"/>
                <a:gd name="connsiteY11334" fmla="*/ 1270264 h 2918533"/>
                <a:gd name="connsiteX11335" fmla="*/ 384596 w 1973551"/>
                <a:gd name="connsiteY11335" fmla="*/ 1268567 h 2918533"/>
                <a:gd name="connsiteX11336" fmla="*/ 383878 w 1973551"/>
                <a:gd name="connsiteY11336" fmla="*/ 1268241 h 2918533"/>
                <a:gd name="connsiteX11337" fmla="*/ 383683 w 1973551"/>
                <a:gd name="connsiteY11337" fmla="*/ 1267719 h 2918533"/>
                <a:gd name="connsiteX11338" fmla="*/ 383161 w 1973551"/>
                <a:gd name="connsiteY11338" fmla="*/ 1267915 h 2918533"/>
                <a:gd name="connsiteX11339" fmla="*/ 382051 w 1973551"/>
                <a:gd name="connsiteY11339" fmla="*/ 1266740 h 2918533"/>
                <a:gd name="connsiteX11340" fmla="*/ 382965 w 1973551"/>
                <a:gd name="connsiteY11340" fmla="*/ 1265370 h 2918533"/>
                <a:gd name="connsiteX11341" fmla="*/ 381660 w 1973551"/>
                <a:gd name="connsiteY11341" fmla="*/ 1263999 h 2918533"/>
                <a:gd name="connsiteX11342" fmla="*/ 380746 w 1973551"/>
                <a:gd name="connsiteY11342" fmla="*/ 1263999 h 2918533"/>
                <a:gd name="connsiteX11343" fmla="*/ 380551 w 1973551"/>
                <a:gd name="connsiteY11343" fmla="*/ 1266088 h 2918533"/>
                <a:gd name="connsiteX11344" fmla="*/ 379637 w 1973551"/>
                <a:gd name="connsiteY11344" fmla="*/ 1266805 h 2918533"/>
                <a:gd name="connsiteX11345" fmla="*/ 380224 w 1973551"/>
                <a:gd name="connsiteY11345" fmla="*/ 1267001 h 2918533"/>
                <a:gd name="connsiteX11346" fmla="*/ 380811 w 1973551"/>
                <a:gd name="connsiteY11346" fmla="*/ 1269415 h 2918533"/>
                <a:gd name="connsiteX11347" fmla="*/ 379702 w 1973551"/>
                <a:gd name="connsiteY11347" fmla="*/ 1270786 h 2918533"/>
                <a:gd name="connsiteX11348" fmla="*/ 378397 w 1973551"/>
                <a:gd name="connsiteY11348" fmla="*/ 1271112 h 2918533"/>
                <a:gd name="connsiteX11349" fmla="*/ 378201 w 1973551"/>
                <a:gd name="connsiteY11349" fmla="*/ 1271960 h 2918533"/>
                <a:gd name="connsiteX11350" fmla="*/ 377092 w 1973551"/>
                <a:gd name="connsiteY11350" fmla="*/ 1271960 h 2918533"/>
                <a:gd name="connsiteX11351" fmla="*/ 376896 w 1973551"/>
                <a:gd name="connsiteY11351" fmla="*/ 1271438 h 2918533"/>
                <a:gd name="connsiteX11352" fmla="*/ 378397 w 1973551"/>
                <a:gd name="connsiteY11352" fmla="*/ 1269872 h 2918533"/>
                <a:gd name="connsiteX11353" fmla="*/ 378919 w 1973551"/>
                <a:gd name="connsiteY11353" fmla="*/ 1268632 h 2918533"/>
                <a:gd name="connsiteX11354" fmla="*/ 378528 w 1973551"/>
                <a:gd name="connsiteY11354" fmla="*/ 1267784 h 2918533"/>
                <a:gd name="connsiteX11355" fmla="*/ 377418 w 1973551"/>
                <a:gd name="connsiteY11355" fmla="*/ 1267980 h 2918533"/>
                <a:gd name="connsiteX11356" fmla="*/ 376831 w 1973551"/>
                <a:gd name="connsiteY11356" fmla="*/ 1268502 h 2918533"/>
                <a:gd name="connsiteX11357" fmla="*/ 375330 w 1973551"/>
                <a:gd name="connsiteY11357" fmla="*/ 1272091 h 2918533"/>
                <a:gd name="connsiteX11358" fmla="*/ 374743 w 1973551"/>
                <a:gd name="connsiteY11358" fmla="*/ 1272613 h 2918533"/>
                <a:gd name="connsiteX11359" fmla="*/ 374352 w 1973551"/>
                <a:gd name="connsiteY11359" fmla="*/ 1274179 h 2918533"/>
                <a:gd name="connsiteX11360" fmla="*/ 374743 w 1973551"/>
                <a:gd name="connsiteY11360" fmla="*/ 1275027 h 2918533"/>
                <a:gd name="connsiteX11361" fmla="*/ 374156 w 1973551"/>
                <a:gd name="connsiteY11361" fmla="*/ 1275549 h 2918533"/>
                <a:gd name="connsiteX11362" fmla="*/ 372459 w 1973551"/>
                <a:gd name="connsiteY11362" fmla="*/ 1275549 h 2918533"/>
                <a:gd name="connsiteX11363" fmla="*/ 372068 w 1973551"/>
                <a:gd name="connsiteY11363" fmla="*/ 1275223 h 2918533"/>
                <a:gd name="connsiteX11364" fmla="*/ 371676 w 1973551"/>
                <a:gd name="connsiteY11364" fmla="*/ 1273004 h 2918533"/>
                <a:gd name="connsiteX11365" fmla="*/ 370763 w 1973551"/>
                <a:gd name="connsiteY11365" fmla="*/ 1272286 h 2918533"/>
                <a:gd name="connsiteX11366" fmla="*/ 368153 w 1973551"/>
                <a:gd name="connsiteY11366" fmla="*/ 1272482 h 2918533"/>
                <a:gd name="connsiteX11367" fmla="*/ 366325 w 1973551"/>
                <a:gd name="connsiteY11367" fmla="*/ 1273657 h 2918533"/>
                <a:gd name="connsiteX11368" fmla="*/ 366913 w 1973551"/>
                <a:gd name="connsiteY11368" fmla="*/ 1274701 h 2918533"/>
                <a:gd name="connsiteX11369" fmla="*/ 367500 w 1973551"/>
                <a:gd name="connsiteY11369" fmla="*/ 1274505 h 2918533"/>
                <a:gd name="connsiteX11370" fmla="*/ 368609 w 1973551"/>
                <a:gd name="connsiteY11370" fmla="*/ 1275223 h 2918533"/>
                <a:gd name="connsiteX11371" fmla="*/ 368218 w 1973551"/>
                <a:gd name="connsiteY11371" fmla="*/ 1278290 h 2918533"/>
                <a:gd name="connsiteX11372" fmla="*/ 367826 w 1973551"/>
                <a:gd name="connsiteY11372" fmla="*/ 1278485 h 2918533"/>
                <a:gd name="connsiteX11373" fmla="*/ 367826 w 1973551"/>
                <a:gd name="connsiteY11373" fmla="*/ 1280378 h 2918533"/>
                <a:gd name="connsiteX11374" fmla="*/ 368740 w 1973551"/>
                <a:gd name="connsiteY11374" fmla="*/ 1281030 h 2918533"/>
                <a:gd name="connsiteX11375" fmla="*/ 369327 w 1973551"/>
                <a:gd name="connsiteY11375" fmla="*/ 1286381 h 2918533"/>
                <a:gd name="connsiteX11376" fmla="*/ 370045 w 1973551"/>
                <a:gd name="connsiteY11376" fmla="*/ 1287099 h 2918533"/>
                <a:gd name="connsiteX11377" fmla="*/ 370045 w 1973551"/>
                <a:gd name="connsiteY11377" fmla="*/ 1288991 h 2918533"/>
                <a:gd name="connsiteX11378" fmla="*/ 370436 w 1973551"/>
                <a:gd name="connsiteY11378" fmla="*/ 1289187 h 2918533"/>
                <a:gd name="connsiteX11379" fmla="*/ 370241 w 1973551"/>
                <a:gd name="connsiteY11379" fmla="*/ 1290361 h 2918533"/>
                <a:gd name="connsiteX11380" fmla="*/ 369131 w 1973551"/>
                <a:gd name="connsiteY11380" fmla="*/ 1290883 h 2918533"/>
                <a:gd name="connsiteX11381" fmla="*/ 368414 w 1973551"/>
                <a:gd name="connsiteY11381" fmla="*/ 1291732 h 2918533"/>
                <a:gd name="connsiteX11382" fmla="*/ 368414 w 1973551"/>
                <a:gd name="connsiteY11382" fmla="*/ 1292254 h 2918533"/>
                <a:gd name="connsiteX11383" fmla="*/ 368936 w 1973551"/>
                <a:gd name="connsiteY11383" fmla="*/ 1292449 h 2918533"/>
                <a:gd name="connsiteX11384" fmla="*/ 370045 w 1973551"/>
                <a:gd name="connsiteY11384" fmla="*/ 1294537 h 2918533"/>
                <a:gd name="connsiteX11385" fmla="*/ 369523 w 1973551"/>
                <a:gd name="connsiteY11385" fmla="*/ 1294864 h 2918533"/>
                <a:gd name="connsiteX11386" fmla="*/ 369914 w 1973551"/>
                <a:gd name="connsiteY11386" fmla="*/ 1295386 h 2918533"/>
                <a:gd name="connsiteX11387" fmla="*/ 369327 w 1973551"/>
                <a:gd name="connsiteY11387" fmla="*/ 1296430 h 2918533"/>
                <a:gd name="connsiteX11388" fmla="*/ 369523 w 1973551"/>
                <a:gd name="connsiteY11388" fmla="*/ 1299497 h 2918533"/>
                <a:gd name="connsiteX11389" fmla="*/ 368936 w 1973551"/>
                <a:gd name="connsiteY11389" fmla="*/ 1300149 h 2918533"/>
                <a:gd name="connsiteX11390" fmla="*/ 369131 w 1973551"/>
                <a:gd name="connsiteY11390" fmla="*/ 1301193 h 2918533"/>
                <a:gd name="connsiteX11391" fmla="*/ 369849 w 1973551"/>
                <a:gd name="connsiteY11391" fmla="*/ 1302041 h 2918533"/>
                <a:gd name="connsiteX11392" fmla="*/ 369458 w 1973551"/>
                <a:gd name="connsiteY11392" fmla="*/ 1302890 h 2918533"/>
                <a:gd name="connsiteX11393" fmla="*/ 369849 w 1973551"/>
                <a:gd name="connsiteY11393" fmla="*/ 1305435 h 2918533"/>
                <a:gd name="connsiteX11394" fmla="*/ 368936 w 1973551"/>
                <a:gd name="connsiteY11394" fmla="*/ 1306609 h 2918533"/>
                <a:gd name="connsiteX11395" fmla="*/ 367631 w 1973551"/>
                <a:gd name="connsiteY11395" fmla="*/ 1306805 h 2918533"/>
                <a:gd name="connsiteX11396" fmla="*/ 367826 w 1973551"/>
                <a:gd name="connsiteY11396" fmla="*/ 1307979 h 2918533"/>
                <a:gd name="connsiteX11397" fmla="*/ 367435 w 1973551"/>
                <a:gd name="connsiteY11397" fmla="*/ 1308306 h 2918533"/>
                <a:gd name="connsiteX11398" fmla="*/ 363911 w 1973551"/>
                <a:gd name="connsiteY11398" fmla="*/ 1308306 h 2918533"/>
                <a:gd name="connsiteX11399" fmla="*/ 363193 w 1973551"/>
                <a:gd name="connsiteY11399" fmla="*/ 1307588 h 2918533"/>
                <a:gd name="connsiteX11400" fmla="*/ 362998 w 1973551"/>
                <a:gd name="connsiteY11400" fmla="*/ 1305500 h 2918533"/>
                <a:gd name="connsiteX11401" fmla="*/ 359474 w 1973551"/>
                <a:gd name="connsiteY11401" fmla="*/ 1305174 h 2918533"/>
                <a:gd name="connsiteX11402" fmla="*/ 356864 w 1973551"/>
                <a:gd name="connsiteY11402" fmla="*/ 1303281 h 2918533"/>
                <a:gd name="connsiteX11403" fmla="*/ 356277 w 1973551"/>
                <a:gd name="connsiteY11403" fmla="*/ 1302433 h 2918533"/>
                <a:gd name="connsiteX11404" fmla="*/ 354776 w 1973551"/>
                <a:gd name="connsiteY11404" fmla="*/ 1302237 h 2918533"/>
                <a:gd name="connsiteX11405" fmla="*/ 354189 w 1973551"/>
                <a:gd name="connsiteY11405" fmla="*/ 1301063 h 2918533"/>
                <a:gd name="connsiteX11406" fmla="*/ 353471 w 1973551"/>
                <a:gd name="connsiteY11406" fmla="*/ 1301063 h 2918533"/>
                <a:gd name="connsiteX11407" fmla="*/ 351970 w 1973551"/>
                <a:gd name="connsiteY11407" fmla="*/ 1299366 h 2918533"/>
                <a:gd name="connsiteX11408" fmla="*/ 351252 w 1973551"/>
                <a:gd name="connsiteY11408" fmla="*/ 1299366 h 2918533"/>
                <a:gd name="connsiteX11409" fmla="*/ 350665 w 1973551"/>
                <a:gd name="connsiteY11409" fmla="*/ 1298844 h 2918533"/>
                <a:gd name="connsiteX11410" fmla="*/ 350861 w 1973551"/>
                <a:gd name="connsiteY11410" fmla="*/ 1298126 h 2918533"/>
                <a:gd name="connsiteX11411" fmla="*/ 349947 w 1973551"/>
                <a:gd name="connsiteY11411" fmla="*/ 1297930 h 2918533"/>
                <a:gd name="connsiteX11412" fmla="*/ 349556 w 1973551"/>
                <a:gd name="connsiteY11412" fmla="*/ 1297278 h 2918533"/>
                <a:gd name="connsiteX11413" fmla="*/ 348055 w 1973551"/>
                <a:gd name="connsiteY11413" fmla="*/ 1297278 h 2918533"/>
                <a:gd name="connsiteX11414" fmla="*/ 347533 w 1973551"/>
                <a:gd name="connsiteY11414" fmla="*/ 1296756 h 2918533"/>
                <a:gd name="connsiteX11415" fmla="*/ 346619 w 1973551"/>
                <a:gd name="connsiteY11415" fmla="*/ 1296756 h 2918533"/>
                <a:gd name="connsiteX11416" fmla="*/ 346032 w 1973551"/>
                <a:gd name="connsiteY11416" fmla="*/ 1295712 h 2918533"/>
                <a:gd name="connsiteX11417" fmla="*/ 344923 w 1973551"/>
                <a:gd name="connsiteY11417" fmla="*/ 1295386 h 2918533"/>
                <a:gd name="connsiteX11418" fmla="*/ 340812 w 1973551"/>
                <a:gd name="connsiteY11418" fmla="*/ 1294864 h 2918533"/>
                <a:gd name="connsiteX11419" fmla="*/ 339703 w 1973551"/>
                <a:gd name="connsiteY11419" fmla="*/ 1292449 h 2918533"/>
                <a:gd name="connsiteX11420" fmla="*/ 338006 w 1973551"/>
                <a:gd name="connsiteY11420" fmla="*/ 1292254 h 2918533"/>
                <a:gd name="connsiteX11421" fmla="*/ 336897 w 1973551"/>
                <a:gd name="connsiteY11421" fmla="*/ 1292971 h 2918533"/>
                <a:gd name="connsiteX11422" fmla="*/ 332786 w 1973551"/>
                <a:gd name="connsiteY11422" fmla="*/ 1293167 h 2918533"/>
                <a:gd name="connsiteX11423" fmla="*/ 331481 w 1973551"/>
                <a:gd name="connsiteY11423" fmla="*/ 1291797 h 2918533"/>
                <a:gd name="connsiteX11424" fmla="*/ 330763 w 1973551"/>
                <a:gd name="connsiteY11424" fmla="*/ 1291601 h 2918533"/>
                <a:gd name="connsiteX11425" fmla="*/ 329850 w 1973551"/>
                <a:gd name="connsiteY11425" fmla="*/ 1290753 h 2918533"/>
                <a:gd name="connsiteX11426" fmla="*/ 329850 w 1973551"/>
                <a:gd name="connsiteY11426" fmla="*/ 1290231 h 2918533"/>
                <a:gd name="connsiteX11427" fmla="*/ 328349 w 1973551"/>
                <a:gd name="connsiteY11427" fmla="*/ 1289187 h 2918533"/>
                <a:gd name="connsiteX11428" fmla="*/ 327957 w 1973551"/>
                <a:gd name="connsiteY11428" fmla="*/ 1288338 h 2918533"/>
                <a:gd name="connsiteX11429" fmla="*/ 326848 w 1973551"/>
                <a:gd name="connsiteY11429" fmla="*/ 1288012 h 2918533"/>
                <a:gd name="connsiteX11430" fmla="*/ 325543 w 1973551"/>
                <a:gd name="connsiteY11430" fmla="*/ 1286642 h 2918533"/>
                <a:gd name="connsiteX11431" fmla="*/ 324238 w 1973551"/>
                <a:gd name="connsiteY11431" fmla="*/ 1286120 h 2918533"/>
                <a:gd name="connsiteX11432" fmla="*/ 323520 w 1973551"/>
                <a:gd name="connsiteY11432" fmla="*/ 1284423 h 2918533"/>
                <a:gd name="connsiteX11433" fmla="*/ 322933 w 1973551"/>
                <a:gd name="connsiteY11433" fmla="*/ 1284423 h 2918533"/>
                <a:gd name="connsiteX11434" fmla="*/ 322019 w 1973551"/>
                <a:gd name="connsiteY11434" fmla="*/ 1285272 h 2918533"/>
                <a:gd name="connsiteX11435" fmla="*/ 320910 w 1973551"/>
                <a:gd name="connsiteY11435" fmla="*/ 1285272 h 2918533"/>
                <a:gd name="connsiteX11436" fmla="*/ 318692 w 1973551"/>
                <a:gd name="connsiteY11436" fmla="*/ 1284228 h 2918533"/>
                <a:gd name="connsiteX11437" fmla="*/ 318300 w 1973551"/>
                <a:gd name="connsiteY11437" fmla="*/ 1284423 h 2918533"/>
                <a:gd name="connsiteX11438" fmla="*/ 316603 w 1973551"/>
                <a:gd name="connsiteY11438" fmla="*/ 1282727 h 2918533"/>
                <a:gd name="connsiteX11439" fmla="*/ 314776 w 1973551"/>
                <a:gd name="connsiteY11439" fmla="*/ 1278616 h 2918533"/>
                <a:gd name="connsiteX11440" fmla="*/ 313276 w 1973551"/>
                <a:gd name="connsiteY11440" fmla="*/ 1277898 h 2918533"/>
                <a:gd name="connsiteX11441" fmla="*/ 312884 w 1973551"/>
                <a:gd name="connsiteY11441" fmla="*/ 1274962 h 2918533"/>
                <a:gd name="connsiteX11442" fmla="*/ 312492 w 1973551"/>
                <a:gd name="connsiteY11442" fmla="*/ 1274766 h 2918533"/>
                <a:gd name="connsiteX11443" fmla="*/ 312101 w 1973551"/>
                <a:gd name="connsiteY11443" fmla="*/ 1273526 h 2918533"/>
                <a:gd name="connsiteX11444" fmla="*/ 310796 w 1973551"/>
                <a:gd name="connsiteY11444" fmla="*/ 1273004 h 2918533"/>
                <a:gd name="connsiteX11445" fmla="*/ 311318 w 1973551"/>
                <a:gd name="connsiteY11445" fmla="*/ 1271830 h 2918533"/>
                <a:gd name="connsiteX11446" fmla="*/ 312623 w 1973551"/>
                <a:gd name="connsiteY11446" fmla="*/ 1271308 h 2918533"/>
                <a:gd name="connsiteX11447" fmla="*/ 313928 w 1973551"/>
                <a:gd name="connsiteY11447" fmla="*/ 1270133 h 2918533"/>
                <a:gd name="connsiteX11448" fmla="*/ 313928 w 1973551"/>
                <a:gd name="connsiteY11448" fmla="*/ 1268437 h 2918533"/>
                <a:gd name="connsiteX11449" fmla="*/ 313341 w 1973551"/>
                <a:gd name="connsiteY11449" fmla="*/ 1267784 h 2918533"/>
                <a:gd name="connsiteX11450" fmla="*/ 312623 w 1973551"/>
                <a:gd name="connsiteY11450" fmla="*/ 1267784 h 2918533"/>
                <a:gd name="connsiteX11451" fmla="*/ 312819 w 1973551"/>
                <a:gd name="connsiteY11451" fmla="*/ 1266740 h 2918533"/>
                <a:gd name="connsiteX11452" fmla="*/ 311318 w 1973551"/>
                <a:gd name="connsiteY11452" fmla="*/ 1262629 h 2918533"/>
                <a:gd name="connsiteX11453" fmla="*/ 310926 w 1973551"/>
                <a:gd name="connsiteY11453" fmla="*/ 1259367 h 2918533"/>
                <a:gd name="connsiteX11454" fmla="*/ 309817 w 1973551"/>
                <a:gd name="connsiteY11454" fmla="*/ 1257996 h 2918533"/>
                <a:gd name="connsiteX11455" fmla="*/ 308904 w 1973551"/>
                <a:gd name="connsiteY11455" fmla="*/ 1255582 h 2918533"/>
                <a:gd name="connsiteX11456" fmla="*/ 306685 w 1973551"/>
                <a:gd name="connsiteY11456" fmla="*/ 1253168 h 2918533"/>
                <a:gd name="connsiteX11457" fmla="*/ 305967 w 1973551"/>
                <a:gd name="connsiteY11457" fmla="*/ 1253168 h 2918533"/>
                <a:gd name="connsiteX11458" fmla="*/ 305772 w 1973551"/>
                <a:gd name="connsiteY11458" fmla="*/ 1252646 h 2918533"/>
                <a:gd name="connsiteX11459" fmla="*/ 304075 w 1973551"/>
                <a:gd name="connsiteY11459" fmla="*/ 1252646 h 2918533"/>
                <a:gd name="connsiteX11460" fmla="*/ 303488 w 1973551"/>
                <a:gd name="connsiteY11460" fmla="*/ 1252972 h 2918533"/>
                <a:gd name="connsiteX11461" fmla="*/ 303096 w 1973551"/>
                <a:gd name="connsiteY11461" fmla="*/ 1252450 h 2918533"/>
                <a:gd name="connsiteX11462" fmla="*/ 303096 w 1973551"/>
                <a:gd name="connsiteY11462" fmla="*/ 1250884 h 2918533"/>
                <a:gd name="connsiteX11463" fmla="*/ 302378 w 1973551"/>
                <a:gd name="connsiteY11463" fmla="*/ 1250362 h 2918533"/>
                <a:gd name="connsiteX11464" fmla="*/ 302574 w 1973551"/>
                <a:gd name="connsiteY11464" fmla="*/ 1249840 h 2918533"/>
                <a:gd name="connsiteX11465" fmla="*/ 301987 w 1973551"/>
                <a:gd name="connsiteY11465" fmla="*/ 1249318 h 2918533"/>
                <a:gd name="connsiteX11466" fmla="*/ 302183 w 1973551"/>
                <a:gd name="connsiteY11466" fmla="*/ 1248991 h 2918533"/>
                <a:gd name="connsiteX11467" fmla="*/ 301465 w 1973551"/>
                <a:gd name="connsiteY11467" fmla="*/ 1248991 h 2918533"/>
                <a:gd name="connsiteX11468" fmla="*/ 300943 w 1973551"/>
                <a:gd name="connsiteY11468" fmla="*/ 1249513 h 2918533"/>
                <a:gd name="connsiteX11469" fmla="*/ 298333 w 1973551"/>
                <a:gd name="connsiteY11469" fmla="*/ 1249513 h 2918533"/>
                <a:gd name="connsiteX11470" fmla="*/ 297941 w 1973551"/>
                <a:gd name="connsiteY11470" fmla="*/ 1250035 h 2918533"/>
                <a:gd name="connsiteX11471" fmla="*/ 297224 w 1973551"/>
                <a:gd name="connsiteY11471" fmla="*/ 1250231 h 2918533"/>
                <a:gd name="connsiteX11472" fmla="*/ 297224 w 1973551"/>
                <a:gd name="connsiteY11472" fmla="*/ 1251079 h 2918533"/>
                <a:gd name="connsiteX11473" fmla="*/ 296310 w 1973551"/>
                <a:gd name="connsiteY11473" fmla="*/ 1251928 h 2918533"/>
                <a:gd name="connsiteX11474" fmla="*/ 296114 w 1973551"/>
                <a:gd name="connsiteY11474" fmla="*/ 1254016 h 2918533"/>
                <a:gd name="connsiteX11475" fmla="*/ 294809 w 1973551"/>
                <a:gd name="connsiteY11475" fmla="*/ 1254016 h 2918533"/>
                <a:gd name="connsiteX11476" fmla="*/ 293700 w 1973551"/>
                <a:gd name="connsiteY11476" fmla="*/ 1252776 h 2918533"/>
                <a:gd name="connsiteX11477" fmla="*/ 294287 w 1973551"/>
                <a:gd name="connsiteY11477" fmla="*/ 1250884 h 2918533"/>
                <a:gd name="connsiteX11478" fmla="*/ 295788 w 1973551"/>
                <a:gd name="connsiteY11478" fmla="*/ 1249187 h 2918533"/>
                <a:gd name="connsiteX11479" fmla="*/ 295592 w 1973551"/>
                <a:gd name="connsiteY11479" fmla="*/ 1247947 h 2918533"/>
                <a:gd name="connsiteX11480" fmla="*/ 294483 w 1973551"/>
                <a:gd name="connsiteY11480" fmla="*/ 1246708 h 2918533"/>
                <a:gd name="connsiteX11481" fmla="*/ 295070 w 1973551"/>
                <a:gd name="connsiteY11481" fmla="*/ 1241031 h 2918533"/>
                <a:gd name="connsiteX11482" fmla="*/ 296179 w 1973551"/>
                <a:gd name="connsiteY11482" fmla="*/ 1240182 h 2918533"/>
                <a:gd name="connsiteX11483" fmla="*/ 297876 w 1973551"/>
                <a:gd name="connsiteY11483" fmla="*/ 1239856 h 2918533"/>
                <a:gd name="connsiteX11484" fmla="*/ 297876 w 1973551"/>
                <a:gd name="connsiteY11484" fmla="*/ 1237116 h 2918533"/>
                <a:gd name="connsiteX11485" fmla="*/ 297354 w 1973551"/>
                <a:gd name="connsiteY11485" fmla="*/ 1236593 h 2918533"/>
                <a:gd name="connsiteX11486" fmla="*/ 297354 w 1973551"/>
                <a:gd name="connsiteY11486" fmla="*/ 1235354 h 2918533"/>
                <a:gd name="connsiteX11487" fmla="*/ 295657 w 1973551"/>
                <a:gd name="connsiteY11487" fmla="*/ 1233983 h 2918533"/>
                <a:gd name="connsiteX11488" fmla="*/ 295853 w 1973551"/>
                <a:gd name="connsiteY11488" fmla="*/ 1231569 h 2918533"/>
                <a:gd name="connsiteX11489" fmla="*/ 297158 w 1973551"/>
                <a:gd name="connsiteY11489" fmla="*/ 1229873 h 2918533"/>
                <a:gd name="connsiteX11490" fmla="*/ 300290 w 1973551"/>
                <a:gd name="connsiteY11490" fmla="*/ 1229155 h 2918533"/>
                <a:gd name="connsiteX11491" fmla="*/ 302509 w 1973551"/>
                <a:gd name="connsiteY11491" fmla="*/ 1229351 h 2918533"/>
                <a:gd name="connsiteX11492" fmla="*/ 308055 w 1973551"/>
                <a:gd name="connsiteY11492" fmla="*/ 1231439 h 2918533"/>
                <a:gd name="connsiteX11493" fmla="*/ 309165 w 1973551"/>
                <a:gd name="connsiteY11493" fmla="*/ 1233853 h 2918533"/>
                <a:gd name="connsiteX11494" fmla="*/ 309752 w 1973551"/>
                <a:gd name="connsiteY11494" fmla="*/ 1234179 h 2918533"/>
                <a:gd name="connsiteX11495" fmla="*/ 310339 w 1973551"/>
                <a:gd name="connsiteY11495" fmla="*/ 1234179 h 2918533"/>
                <a:gd name="connsiteX11496" fmla="*/ 310731 w 1973551"/>
                <a:gd name="connsiteY11496" fmla="*/ 1233657 h 2918533"/>
                <a:gd name="connsiteX11497" fmla="*/ 312558 w 1973551"/>
                <a:gd name="connsiteY11497" fmla="*/ 1233657 h 2918533"/>
                <a:gd name="connsiteX11498" fmla="*/ 314972 w 1973551"/>
                <a:gd name="connsiteY11498" fmla="*/ 1234897 h 2918533"/>
                <a:gd name="connsiteX11499" fmla="*/ 316669 w 1973551"/>
                <a:gd name="connsiteY11499" fmla="*/ 1235093 h 2918533"/>
                <a:gd name="connsiteX11500" fmla="*/ 317060 w 1973551"/>
                <a:gd name="connsiteY11500" fmla="*/ 1234766 h 2918533"/>
                <a:gd name="connsiteX11501" fmla="*/ 317060 w 1973551"/>
                <a:gd name="connsiteY11501" fmla="*/ 1234049 h 2918533"/>
                <a:gd name="connsiteX11502" fmla="*/ 315364 w 1973551"/>
                <a:gd name="connsiteY11502" fmla="*/ 1232678 h 2918533"/>
                <a:gd name="connsiteX11503" fmla="*/ 314776 w 1973551"/>
                <a:gd name="connsiteY11503" fmla="*/ 1231112 h 2918533"/>
                <a:gd name="connsiteX11504" fmla="*/ 312362 w 1973551"/>
                <a:gd name="connsiteY11504" fmla="*/ 1228698 h 2918533"/>
                <a:gd name="connsiteX11505" fmla="*/ 311775 w 1973551"/>
                <a:gd name="connsiteY11505" fmla="*/ 1228698 h 2918533"/>
                <a:gd name="connsiteX11506" fmla="*/ 309752 w 1973551"/>
                <a:gd name="connsiteY11506" fmla="*/ 1227001 h 2918533"/>
                <a:gd name="connsiteX11507" fmla="*/ 308447 w 1973551"/>
                <a:gd name="connsiteY11507" fmla="*/ 1224065 h 2918533"/>
                <a:gd name="connsiteX11508" fmla="*/ 308447 w 1973551"/>
                <a:gd name="connsiteY11508" fmla="*/ 1220803 h 2918533"/>
                <a:gd name="connsiteX11509" fmla="*/ 307338 w 1973551"/>
                <a:gd name="connsiteY11509" fmla="*/ 1217148 h 2918533"/>
                <a:gd name="connsiteX11510" fmla="*/ 307142 w 1973551"/>
                <a:gd name="connsiteY11510" fmla="*/ 1215060 h 2918533"/>
                <a:gd name="connsiteX11511" fmla="*/ 307664 w 1973551"/>
                <a:gd name="connsiteY11511" fmla="*/ 1210036 h 2918533"/>
                <a:gd name="connsiteX11512" fmla="*/ 307664 w 1973551"/>
                <a:gd name="connsiteY11512" fmla="*/ 1206904 h 2918533"/>
                <a:gd name="connsiteX11513" fmla="*/ 307272 w 1973551"/>
                <a:gd name="connsiteY11513" fmla="*/ 1206186 h 2918533"/>
                <a:gd name="connsiteX11514" fmla="*/ 307468 w 1973551"/>
                <a:gd name="connsiteY11514" fmla="*/ 1204490 h 2918533"/>
                <a:gd name="connsiteX11515" fmla="*/ 309165 w 1973551"/>
                <a:gd name="connsiteY11515" fmla="*/ 1203119 h 2918533"/>
                <a:gd name="connsiteX11516" fmla="*/ 309165 w 1973551"/>
                <a:gd name="connsiteY11516" fmla="*/ 1202597 h 2918533"/>
                <a:gd name="connsiteX11517" fmla="*/ 310078 w 1973551"/>
                <a:gd name="connsiteY11517" fmla="*/ 1201553 h 2918533"/>
                <a:gd name="connsiteX11518" fmla="*/ 311187 w 1973551"/>
                <a:gd name="connsiteY11518" fmla="*/ 1200835 h 2918533"/>
                <a:gd name="connsiteX11519" fmla="*/ 311187 w 1973551"/>
                <a:gd name="connsiteY11519" fmla="*/ 1200313 h 2918533"/>
                <a:gd name="connsiteX11520" fmla="*/ 311775 w 1973551"/>
                <a:gd name="connsiteY11520" fmla="*/ 1199987 h 2918533"/>
                <a:gd name="connsiteX11521" fmla="*/ 311579 w 1973551"/>
                <a:gd name="connsiteY11521" fmla="*/ 1199661 h 2918533"/>
                <a:gd name="connsiteX11522" fmla="*/ 312688 w 1973551"/>
                <a:gd name="connsiteY11522" fmla="*/ 1198421 h 2918533"/>
                <a:gd name="connsiteX11523" fmla="*/ 314907 w 1973551"/>
                <a:gd name="connsiteY11523" fmla="*/ 1196725 h 2918533"/>
                <a:gd name="connsiteX11524" fmla="*/ 318235 w 1973551"/>
                <a:gd name="connsiteY11524" fmla="*/ 1195485 h 2918533"/>
                <a:gd name="connsiteX11525" fmla="*/ 319344 w 1973551"/>
                <a:gd name="connsiteY11525" fmla="*/ 1195680 h 2918533"/>
                <a:gd name="connsiteX11526" fmla="*/ 320258 w 1973551"/>
                <a:gd name="connsiteY11526" fmla="*/ 1196529 h 2918533"/>
                <a:gd name="connsiteX11527" fmla="*/ 320975 w 1973551"/>
                <a:gd name="connsiteY11527" fmla="*/ 1198421 h 2918533"/>
                <a:gd name="connsiteX11528" fmla="*/ 321693 w 1973551"/>
                <a:gd name="connsiteY11528" fmla="*/ 1199269 h 2918533"/>
                <a:gd name="connsiteX11529" fmla="*/ 322998 w 1973551"/>
                <a:gd name="connsiteY11529" fmla="*/ 1203380 h 2918533"/>
                <a:gd name="connsiteX11530" fmla="*/ 322607 w 1973551"/>
                <a:gd name="connsiteY11530" fmla="*/ 1205990 h 2918533"/>
                <a:gd name="connsiteX11531" fmla="*/ 324629 w 1973551"/>
                <a:gd name="connsiteY11531" fmla="*/ 1206839 h 2918533"/>
                <a:gd name="connsiteX11532" fmla="*/ 325217 w 1973551"/>
                <a:gd name="connsiteY11532" fmla="*/ 1208535 h 2918533"/>
                <a:gd name="connsiteX11533" fmla="*/ 326130 w 1973551"/>
                <a:gd name="connsiteY11533" fmla="*/ 1209579 h 2918533"/>
                <a:gd name="connsiteX11534" fmla="*/ 326130 w 1973551"/>
                <a:gd name="connsiteY11534" fmla="*/ 1210297 h 2918533"/>
                <a:gd name="connsiteX11535" fmla="*/ 326717 w 1973551"/>
                <a:gd name="connsiteY11535" fmla="*/ 1210493 h 2918533"/>
                <a:gd name="connsiteX11536" fmla="*/ 327109 w 1973551"/>
                <a:gd name="connsiteY11536" fmla="*/ 1209775 h 2918533"/>
                <a:gd name="connsiteX11537" fmla="*/ 328218 w 1973551"/>
                <a:gd name="connsiteY11537" fmla="*/ 1210101 h 2918533"/>
                <a:gd name="connsiteX11538" fmla="*/ 328218 w 1973551"/>
                <a:gd name="connsiteY11538" fmla="*/ 1212842 h 2918533"/>
                <a:gd name="connsiteX11539" fmla="*/ 328610 w 1973551"/>
                <a:gd name="connsiteY11539" fmla="*/ 1213168 h 2918533"/>
                <a:gd name="connsiteX11540" fmla="*/ 328610 w 1973551"/>
                <a:gd name="connsiteY11540" fmla="*/ 1214212 h 2918533"/>
                <a:gd name="connsiteX11541" fmla="*/ 330828 w 1973551"/>
                <a:gd name="connsiteY11541" fmla="*/ 1215452 h 2918533"/>
                <a:gd name="connsiteX11542" fmla="*/ 331938 w 1973551"/>
                <a:gd name="connsiteY11542" fmla="*/ 1217344 h 2918533"/>
                <a:gd name="connsiteX11543" fmla="*/ 331742 w 1973551"/>
                <a:gd name="connsiteY11543" fmla="*/ 1218192 h 2918533"/>
                <a:gd name="connsiteX11544" fmla="*/ 331350 w 1973551"/>
                <a:gd name="connsiteY11544" fmla="*/ 1218388 h 2918533"/>
                <a:gd name="connsiteX11545" fmla="*/ 331546 w 1973551"/>
                <a:gd name="connsiteY11545" fmla="*/ 1219759 h 2918533"/>
                <a:gd name="connsiteX11546" fmla="*/ 333765 w 1973551"/>
                <a:gd name="connsiteY11546" fmla="*/ 1220607 h 2918533"/>
                <a:gd name="connsiteX11547" fmla="*/ 334874 w 1973551"/>
                <a:gd name="connsiteY11547" fmla="*/ 1221651 h 2918533"/>
                <a:gd name="connsiteX11548" fmla="*/ 335266 w 1973551"/>
                <a:gd name="connsiteY11548" fmla="*/ 1223347 h 2918533"/>
                <a:gd name="connsiteX11549" fmla="*/ 334874 w 1973551"/>
                <a:gd name="connsiteY11549" fmla="*/ 1223347 h 2918533"/>
                <a:gd name="connsiteX11550" fmla="*/ 334483 w 1973551"/>
                <a:gd name="connsiteY11550" fmla="*/ 1224391 h 2918533"/>
                <a:gd name="connsiteX11551" fmla="*/ 334874 w 1973551"/>
                <a:gd name="connsiteY11551" fmla="*/ 1224587 h 2918533"/>
                <a:gd name="connsiteX11552" fmla="*/ 334678 w 1973551"/>
                <a:gd name="connsiteY11552" fmla="*/ 1225109 h 2918533"/>
                <a:gd name="connsiteX11553" fmla="*/ 335266 w 1973551"/>
                <a:gd name="connsiteY11553" fmla="*/ 1225109 h 2918533"/>
                <a:gd name="connsiteX11554" fmla="*/ 334678 w 1973551"/>
                <a:gd name="connsiteY11554" fmla="*/ 1227197 h 2918533"/>
                <a:gd name="connsiteX11555" fmla="*/ 334678 w 1973551"/>
                <a:gd name="connsiteY11555" fmla="*/ 1228568 h 2918533"/>
                <a:gd name="connsiteX11556" fmla="*/ 335070 w 1973551"/>
                <a:gd name="connsiteY11556" fmla="*/ 1229090 h 2918533"/>
                <a:gd name="connsiteX11557" fmla="*/ 335461 w 1973551"/>
                <a:gd name="connsiteY11557" fmla="*/ 1229285 h 2918533"/>
                <a:gd name="connsiteX11558" fmla="*/ 336049 w 1973551"/>
                <a:gd name="connsiteY11558" fmla="*/ 1228045 h 2918533"/>
                <a:gd name="connsiteX11559" fmla="*/ 336766 w 1973551"/>
                <a:gd name="connsiteY11559" fmla="*/ 1228045 h 2918533"/>
                <a:gd name="connsiteX11560" fmla="*/ 339768 w 1973551"/>
                <a:gd name="connsiteY11560" fmla="*/ 1229416 h 2918533"/>
                <a:gd name="connsiteX11561" fmla="*/ 339768 w 1973551"/>
                <a:gd name="connsiteY11561" fmla="*/ 1231504 h 2918533"/>
                <a:gd name="connsiteX11562" fmla="*/ 340355 w 1973551"/>
                <a:gd name="connsiteY11562" fmla="*/ 1232026 h 2918533"/>
                <a:gd name="connsiteX11563" fmla="*/ 340355 w 1973551"/>
                <a:gd name="connsiteY11563" fmla="*/ 1233592 h 2918533"/>
                <a:gd name="connsiteX11564" fmla="*/ 341073 w 1973551"/>
                <a:gd name="connsiteY11564" fmla="*/ 1234440 h 2918533"/>
                <a:gd name="connsiteX11565" fmla="*/ 341269 w 1973551"/>
                <a:gd name="connsiteY11565" fmla="*/ 1235484 h 2918533"/>
                <a:gd name="connsiteX11566" fmla="*/ 342965 w 1973551"/>
                <a:gd name="connsiteY11566" fmla="*/ 1237181 h 2918533"/>
                <a:gd name="connsiteX11567" fmla="*/ 343683 w 1973551"/>
                <a:gd name="connsiteY11567" fmla="*/ 1239073 h 2918533"/>
                <a:gd name="connsiteX11568" fmla="*/ 344792 w 1973551"/>
                <a:gd name="connsiteY11568" fmla="*/ 1239921 h 2918533"/>
                <a:gd name="connsiteX11569" fmla="*/ 345510 w 1973551"/>
                <a:gd name="connsiteY11569" fmla="*/ 1239595 h 2918533"/>
                <a:gd name="connsiteX11570" fmla="*/ 345902 w 1973551"/>
                <a:gd name="connsiteY11570" fmla="*/ 1240443 h 2918533"/>
                <a:gd name="connsiteX11571" fmla="*/ 347402 w 1973551"/>
                <a:gd name="connsiteY11571" fmla="*/ 1241161 h 2918533"/>
                <a:gd name="connsiteX11572" fmla="*/ 347794 w 1973551"/>
                <a:gd name="connsiteY11572" fmla="*/ 1241487 h 2918533"/>
                <a:gd name="connsiteX11573" fmla="*/ 347598 w 1973551"/>
                <a:gd name="connsiteY11573" fmla="*/ 1242336 h 2918533"/>
                <a:gd name="connsiteX11574" fmla="*/ 347990 w 1973551"/>
                <a:gd name="connsiteY11574" fmla="*/ 1242140 h 2918533"/>
                <a:gd name="connsiteX11575" fmla="*/ 348381 w 1973551"/>
                <a:gd name="connsiteY11575" fmla="*/ 1243380 h 2918533"/>
                <a:gd name="connsiteX11576" fmla="*/ 349490 w 1973551"/>
                <a:gd name="connsiteY11576" fmla="*/ 1244228 h 2918533"/>
                <a:gd name="connsiteX11577" fmla="*/ 350404 w 1973551"/>
                <a:gd name="connsiteY11577" fmla="*/ 1244424 h 2918533"/>
                <a:gd name="connsiteX11578" fmla="*/ 350991 w 1973551"/>
                <a:gd name="connsiteY11578" fmla="*/ 1243575 h 2918533"/>
                <a:gd name="connsiteX11579" fmla="*/ 351383 w 1973551"/>
                <a:gd name="connsiteY11579" fmla="*/ 1243575 h 2918533"/>
                <a:gd name="connsiteX11580" fmla="*/ 351383 w 1973551"/>
                <a:gd name="connsiteY11580" fmla="*/ 1242205 h 2918533"/>
                <a:gd name="connsiteX11581" fmla="*/ 352101 w 1973551"/>
                <a:gd name="connsiteY11581" fmla="*/ 1241487 h 2918533"/>
                <a:gd name="connsiteX11582" fmla="*/ 353210 w 1973551"/>
                <a:gd name="connsiteY11582" fmla="*/ 1241683 h 2918533"/>
                <a:gd name="connsiteX11583" fmla="*/ 352623 w 1973551"/>
                <a:gd name="connsiteY11583" fmla="*/ 1239465 h 2918533"/>
                <a:gd name="connsiteX11584" fmla="*/ 353210 w 1973551"/>
                <a:gd name="connsiteY11584" fmla="*/ 1238747 h 2918533"/>
                <a:gd name="connsiteX11585" fmla="*/ 353797 w 1973551"/>
                <a:gd name="connsiteY11585" fmla="*/ 1238747 h 2918533"/>
                <a:gd name="connsiteX11586" fmla="*/ 353601 w 1973551"/>
                <a:gd name="connsiteY11586" fmla="*/ 1237376 h 2918533"/>
                <a:gd name="connsiteX11587" fmla="*/ 353993 w 1973551"/>
                <a:gd name="connsiteY11587" fmla="*/ 1236855 h 2918533"/>
                <a:gd name="connsiteX11588" fmla="*/ 354580 w 1973551"/>
                <a:gd name="connsiteY11588" fmla="*/ 1236855 h 2918533"/>
                <a:gd name="connsiteX11589" fmla="*/ 355298 w 1973551"/>
                <a:gd name="connsiteY11589" fmla="*/ 1237572 h 2918533"/>
                <a:gd name="connsiteX11590" fmla="*/ 357517 w 1973551"/>
                <a:gd name="connsiteY11590" fmla="*/ 1237899 h 2918533"/>
                <a:gd name="connsiteX11591" fmla="*/ 359017 w 1973551"/>
                <a:gd name="connsiteY11591" fmla="*/ 1239987 h 2918533"/>
                <a:gd name="connsiteX11592" fmla="*/ 359213 w 1973551"/>
                <a:gd name="connsiteY11592" fmla="*/ 1241161 h 2918533"/>
                <a:gd name="connsiteX11593" fmla="*/ 360714 w 1973551"/>
                <a:gd name="connsiteY11593" fmla="*/ 1242727 h 2918533"/>
                <a:gd name="connsiteX11594" fmla="*/ 360714 w 1973551"/>
                <a:gd name="connsiteY11594" fmla="*/ 1244097 h 2918533"/>
                <a:gd name="connsiteX11595" fmla="*/ 361432 w 1973551"/>
                <a:gd name="connsiteY11595" fmla="*/ 1245664 h 2918533"/>
                <a:gd name="connsiteX11596" fmla="*/ 361040 w 1973551"/>
                <a:gd name="connsiteY11596" fmla="*/ 1248404 h 2918533"/>
                <a:gd name="connsiteX11597" fmla="*/ 360453 w 1973551"/>
                <a:gd name="connsiteY11597" fmla="*/ 1248600 h 2918533"/>
                <a:gd name="connsiteX11598" fmla="*/ 360844 w 1973551"/>
                <a:gd name="connsiteY11598" fmla="*/ 1249318 h 2918533"/>
                <a:gd name="connsiteX11599" fmla="*/ 360649 w 1973551"/>
                <a:gd name="connsiteY11599" fmla="*/ 1250362 h 2918533"/>
                <a:gd name="connsiteX11600" fmla="*/ 361236 w 1973551"/>
                <a:gd name="connsiteY11600" fmla="*/ 1250558 h 2918533"/>
                <a:gd name="connsiteX11601" fmla="*/ 362149 w 1973551"/>
                <a:gd name="connsiteY11601" fmla="*/ 1249840 h 2918533"/>
                <a:gd name="connsiteX11602" fmla="*/ 362345 w 1973551"/>
                <a:gd name="connsiteY11602" fmla="*/ 1250558 h 2918533"/>
                <a:gd name="connsiteX11603" fmla="*/ 362932 w 1973551"/>
                <a:gd name="connsiteY11603" fmla="*/ 1250558 h 2918533"/>
                <a:gd name="connsiteX11604" fmla="*/ 362932 w 1973551"/>
                <a:gd name="connsiteY11604" fmla="*/ 1249513 h 2918533"/>
                <a:gd name="connsiteX11605" fmla="*/ 363520 w 1973551"/>
                <a:gd name="connsiteY11605" fmla="*/ 1248991 h 2918533"/>
                <a:gd name="connsiteX11606" fmla="*/ 363128 w 1973551"/>
                <a:gd name="connsiteY11606" fmla="*/ 1246773 h 2918533"/>
                <a:gd name="connsiteX11607" fmla="*/ 363520 w 1973551"/>
                <a:gd name="connsiteY11607" fmla="*/ 1246251 h 2918533"/>
                <a:gd name="connsiteX11608" fmla="*/ 365020 w 1973551"/>
                <a:gd name="connsiteY11608" fmla="*/ 1245729 h 2918533"/>
                <a:gd name="connsiteX11609" fmla="*/ 365020 w 1973551"/>
                <a:gd name="connsiteY11609" fmla="*/ 1245403 h 2918533"/>
                <a:gd name="connsiteX11610" fmla="*/ 363520 w 1973551"/>
                <a:gd name="connsiteY11610" fmla="*/ 1244358 h 2918533"/>
                <a:gd name="connsiteX11611" fmla="*/ 362410 w 1973551"/>
                <a:gd name="connsiteY11611" fmla="*/ 1242466 h 2918533"/>
                <a:gd name="connsiteX11612" fmla="*/ 360583 w 1973551"/>
                <a:gd name="connsiteY11612" fmla="*/ 1240900 h 2918533"/>
                <a:gd name="connsiteX11613" fmla="*/ 360388 w 1973551"/>
                <a:gd name="connsiteY11613" fmla="*/ 1237116 h 2918533"/>
                <a:gd name="connsiteX11614" fmla="*/ 359996 w 1973551"/>
                <a:gd name="connsiteY11614" fmla="*/ 1236789 h 2918533"/>
                <a:gd name="connsiteX11615" fmla="*/ 360388 w 1973551"/>
                <a:gd name="connsiteY11615" fmla="*/ 1235419 h 2918533"/>
                <a:gd name="connsiteX11616" fmla="*/ 359474 w 1973551"/>
                <a:gd name="connsiteY11616" fmla="*/ 1234701 h 2918533"/>
                <a:gd name="connsiteX11617" fmla="*/ 359474 w 1973551"/>
                <a:gd name="connsiteY11617" fmla="*/ 1232613 h 2918533"/>
                <a:gd name="connsiteX11618" fmla="*/ 358887 w 1973551"/>
                <a:gd name="connsiteY11618" fmla="*/ 1232287 h 2918533"/>
                <a:gd name="connsiteX11619" fmla="*/ 358300 w 1973551"/>
                <a:gd name="connsiteY11619" fmla="*/ 1232483 h 2918533"/>
                <a:gd name="connsiteX11620" fmla="*/ 357386 w 1973551"/>
                <a:gd name="connsiteY11620" fmla="*/ 1231634 h 2918533"/>
                <a:gd name="connsiteX11621" fmla="*/ 356668 w 1973551"/>
                <a:gd name="connsiteY11621" fmla="*/ 1230068 h 2918533"/>
                <a:gd name="connsiteX11622" fmla="*/ 356146 w 1973551"/>
                <a:gd name="connsiteY11622" fmla="*/ 1230264 h 2918533"/>
                <a:gd name="connsiteX11623" fmla="*/ 355233 w 1973551"/>
                <a:gd name="connsiteY11623" fmla="*/ 1229742 h 2918533"/>
                <a:gd name="connsiteX11624" fmla="*/ 354319 w 1973551"/>
                <a:gd name="connsiteY11624" fmla="*/ 1229938 h 2918533"/>
                <a:gd name="connsiteX11625" fmla="*/ 354711 w 1973551"/>
                <a:gd name="connsiteY11625" fmla="*/ 1230655 h 2918533"/>
                <a:gd name="connsiteX11626" fmla="*/ 355624 w 1973551"/>
                <a:gd name="connsiteY11626" fmla="*/ 1230982 h 2918533"/>
                <a:gd name="connsiteX11627" fmla="*/ 355233 w 1973551"/>
                <a:gd name="connsiteY11627" fmla="*/ 1232156 h 2918533"/>
                <a:gd name="connsiteX11628" fmla="*/ 354515 w 1973551"/>
                <a:gd name="connsiteY11628" fmla="*/ 1232156 h 2918533"/>
                <a:gd name="connsiteX11629" fmla="*/ 353797 w 1973551"/>
                <a:gd name="connsiteY11629" fmla="*/ 1231308 h 2918533"/>
                <a:gd name="connsiteX11630" fmla="*/ 353406 w 1973551"/>
                <a:gd name="connsiteY11630" fmla="*/ 1232352 h 2918533"/>
                <a:gd name="connsiteX11631" fmla="*/ 352688 w 1973551"/>
                <a:gd name="connsiteY11631" fmla="*/ 1232352 h 2918533"/>
                <a:gd name="connsiteX11632" fmla="*/ 352101 w 1973551"/>
                <a:gd name="connsiteY11632" fmla="*/ 1231504 h 2918533"/>
                <a:gd name="connsiteX11633" fmla="*/ 351187 w 1973551"/>
                <a:gd name="connsiteY11633" fmla="*/ 1231504 h 2918533"/>
                <a:gd name="connsiteX11634" fmla="*/ 350078 w 1973551"/>
                <a:gd name="connsiteY11634" fmla="*/ 1230460 h 2918533"/>
                <a:gd name="connsiteX11635" fmla="*/ 348773 w 1973551"/>
                <a:gd name="connsiteY11635" fmla="*/ 1228241 h 2918533"/>
                <a:gd name="connsiteX11636" fmla="*/ 349164 w 1973551"/>
                <a:gd name="connsiteY11636" fmla="*/ 1227524 h 2918533"/>
                <a:gd name="connsiteX11637" fmla="*/ 350078 w 1973551"/>
                <a:gd name="connsiteY11637" fmla="*/ 1227328 h 2918533"/>
                <a:gd name="connsiteX11638" fmla="*/ 351579 w 1973551"/>
                <a:gd name="connsiteY11638" fmla="*/ 1228372 h 2918533"/>
                <a:gd name="connsiteX11639" fmla="*/ 352296 w 1973551"/>
                <a:gd name="connsiteY11639" fmla="*/ 1228372 h 2918533"/>
                <a:gd name="connsiteX11640" fmla="*/ 352688 w 1973551"/>
                <a:gd name="connsiteY11640" fmla="*/ 1226479 h 2918533"/>
                <a:gd name="connsiteX11641" fmla="*/ 352492 w 1973551"/>
                <a:gd name="connsiteY11641" fmla="*/ 1225240 h 2918533"/>
                <a:gd name="connsiteX11642" fmla="*/ 353014 w 1973551"/>
                <a:gd name="connsiteY11642" fmla="*/ 1224913 h 2918533"/>
                <a:gd name="connsiteX11643" fmla="*/ 353014 w 1973551"/>
                <a:gd name="connsiteY11643" fmla="*/ 1224391 h 2918533"/>
                <a:gd name="connsiteX11644" fmla="*/ 351187 w 1973551"/>
                <a:gd name="connsiteY11644" fmla="*/ 1221651 h 2918533"/>
                <a:gd name="connsiteX11645" fmla="*/ 350600 w 1973551"/>
                <a:gd name="connsiteY11645" fmla="*/ 1221324 h 2918533"/>
                <a:gd name="connsiteX11646" fmla="*/ 350078 w 1973551"/>
                <a:gd name="connsiteY11646" fmla="*/ 1221520 h 2918533"/>
                <a:gd name="connsiteX11647" fmla="*/ 349490 w 1973551"/>
                <a:gd name="connsiteY11647" fmla="*/ 1220672 h 2918533"/>
                <a:gd name="connsiteX11648" fmla="*/ 349490 w 1973551"/>
                <a:gd name="connsiteY11648" fmla="*/ 1217214 h 2918533"/>
                <a:gd name="connsiteX11649" fmla="*/ 348381 w 1973551"/>
                <a:gd name="connsiteY11649" fmla="*/ 1215843 h 2918533"/>
                <a:gd name="connsiteX11650" fmla="*/ 348381 w 1973551"/>
                <a:gd name="connsiteY11650" fmla="*/ 1214473 h 2918533"/>
                <a:gd name="connsiteX11651" fmla="*/ 348968 w 1973551"/>
                <a:gd name="connsiteY11651" fmla="*/ 1213951 h 2918533"/>
                <a:gd name="connsiteX11652" fmla="*/ 348251 w 1973551"/>
                <a:gd name="connsiteY11652" fmla="*/ 1213103 h 2918533"/>
                <a:gd name="connsiteX11653" fmla="*/ 348251 w 1973551"/>
                <a:gd name="connsiteY11653" fmla="*/ 1212385 h 2918533"/>
                <a:gd name="connsiteX11654" fmla="*/ 347859 w 1973551"/>
                <a:gd name="connsiteY11654" fmla="*/ 1212385 h 2918533"/>
                <a:gd name="connsiteX11655" fmla="*/ 347859 w 1973551"/>
                <a:gd name="connsiteY11655" fmla="*/ 1210493 h 2918533"/>
                <a:gd name="connsiteX11656" fmla="*/ 346554 w 1973551"/>
                <a:gd name="connsiteY11656" fmla="*/ 1209122 h 2918533"/>
                <a:gd name="connsiteX11657" fmla="*/ 346554 w 1973551"/>
                <a:gd name="connsiteY11657" fmla="*/ 1207883 h 2918533"/>
                <a:gd name="connsiteX11658" fmla="*/ 345641 w 1973551"/>
                <a:gd name="connsiteY11658" fmla="*/ 1207361 h 2918533"/>
                <a:gd name="connsiteX11659" fmla="*/ 345445 w 1973551"/>
                <a:gd name="connsiteY11659" fmla="*/ 1204098 h 2918533"/>
                <a:gd name="connsiteX11660" fmla="*/ 344858 w 1973551"/>
                <a:gd name="connsiteY11660" fmla="*/ 1203772 h 2918533"/>
                <a:gd name="connsiteX11661" fmla="*/ 344662 w 1973551"/>
                <a:gd name="connsiteY11661" fmla="*/ 1202532 h 2918533"/>
                <a:gd name="connsiteX11662" fmla="*/ 345380 w 1973551"/>
                <a:gd name="connsiteY11662" fmla="*/ 1201488 h 2918533"/>
                <a:gd name="connsiteX11663" fmla="*/ 347076 w 1973551"/>
                <a:gd name="connsiteY11663" fmla="*/ 1202336 h 2918533"/>
                <a:gd name="connsiteX11664" fmla="*/ 347663 w 1973551"/>
                <a:gd name="connsiteY11664" fmla="*/ 1202140 h 2918533"/>
                <a:gd name="connsiteX11665" fmla="*/ 347663 w 1973551"/>
                <a:gd name="connsiteY11665" fmla="*/ 1202467 h 2918533"/>
                <a:gd name="connsiteX11666" fmla="*/ 351187 w 1973551"/>
                <a:gd name="connsiteY11666" fmla="*/ 1202793 h 2918533"/>
                <a:gd name="connsiteX11667" fmla="*/ 352296 w 1973551"/>
                <a:gd name="connsiteY11667" fmla="*/ 1201945 h 2918533"/>
                <a:gd name="connsiteX11668" fmla="*/ 352492 w 1973551"/>
                <a:gd name="connsiteY11668" fmla="*/ 1200901 h 2918533"/>
                <a:gd name="connsiteX11669" fmla="*/ 353601 w 1973551"/>
                <a:gd name="connsiteY11669" fmla="*/ 1200183 h 2918533"/>
                <a:gd name="connsiteX11670" fmla="*/ 353797 w 1973551"/>
                <a:gd name="connsiteY11670" fmla="*/ 1199661 h 2918533"/>
                <a:gd name="connsiteX11671" fmla="*/ 355298 w 1973551"/>
                <a:gd name="connsiteY11671" fmla="*/ 1199139 h 2918533"/>
                <a:gd name="connsiteX11672" fmla="*/ 356603 w 1973551"/>
                <a:gd name="connsiteY11672" fmla="*/ 1198095 h 2918533"/>
                <a:gd name="connsiteX11673" fmla="*/ 358300 w 1973551"/>
                <a:gd name="connsiteY11673" fmla="*/ 1197899 h 2918533"/>
                <a:gd name="connsiteX11674" fmla="*/ 360910 w 1973551"/>
                <a:gd name="connsiteY11674" fmla="*/ 1200118 h 2918533"/>
                <a:gd name="connsiteX11675" fmla="*/ 361497 w 1973551"/>
                <a:gd name="connsiteY11675" fmla="*/ 1201292 h 2918533"/>
                <a:gd name="connsiteX11676" fmla="*/ 363715 w 1973551"/>
                <a:gd name="connsiteY11676" fmla="*/ 1203511 h 2918533"/>
                <a:gd name="connsiteX11677" fmla="*/ 366130 w 1973551"/>
                <a:gd name="connsiteY11677" fmla="*/ 1207165 h 2918533"/>
                <a:gd name="connsiteX11678" fmla="*/ 366848 w 1973551"/>
                <a:gd name="connsiteY11678" fmla="*/ 1207883 h 2918533"/>
                <a:gd name="connsiteX11679" fmla="*/ 367957 w 1973551"/>
                <a:gd name="connsiteY11679" fmla="*/ 1207883 h 2918533"/>
                <a:gd name="connsiteX11680" fmla="*/ 367957 w 1973551"/>
                <a:gd name="connsiteY11680" fmla="*/ 1207361 h 2918533"/>
                <a:gd name="connsiteX11681" fmla="*/ 368544 w 1973551"/>
                <a:gd name="connsiteY11681" fmla="*/ 1206839 h 2918533"/>
                <a:gd name="connsiteX11682" fmla="*/ 369653 w 1973551"/>
                <a:gd name="connsiteY11682" fmla="*/ 1206643 h 2918533"/>
                <a:gd name="connsiteX11683" fmla="*/ 369653 w 1973551"/>
                <a:gd name="connsiteY11683" fmla="*/ 1204946 h 2918533"/>
                <a:gd name="connsiteX11684" fmla="*/ 368740 w 1973551"/>
                <a:gd name="connsiteY11684" fmla="*/ 1203707 h 2918533"/>
                <a:gd name="connsiteX11685" fmla="*/ 368740 w 1973551"/>
                <a:gd name="connsiteY11685" fmla="*/ 1202140 h 2918533"/>
                <a:gd name="connsiteX11686" fmla="*/ 369653 w 1973551"/>
                <a:gd name="connsiteY11686" fmla="*/ 1201292 h 2918533"/>
                <a:gd name="connsiteX11687" fmla="*/ 370371 w 1973551"/>
                <a:gd name="connsiteY11687" fmla="*/ 1201096 h 2918533"/>
                <a:gd name="connsiteX11688" fmla="*/ 370763 w 1973551"/>
                <a:gd name="connsiteY11688" fmla="*/ 1198878 h 2918533"/>
                <a:gd name="connsiteX11689" fmla="*/ 367631 w 1973551"/>
                <a:gd name="connsiteY11689" fmla="*/ 1196790 h 2918533"/>
                <a:gd name="connsiteX11690" fmla="*/ 366717 w 1973551"/>
                <a:gd name="connsiteY11690" fmla="*/ 1194571 h 2918533"/>
                <a:gd name="connsiteX11691" fmla="*/ 363715 w 1973551"/>
                <a:gd name="connsiteY11691" fmla="*/ 1194245 h 2918533"/>
                <a:gd name="connsiteX11692" fmla="*/ 362606 w 1973551"/>
                <a:gd name="connsiteY11692" fmla="*/ 1193527 h 2918533"/>
                <a:gd name="connsiteX11693" fmla="*/ 361888 w 1973551"/>
                <a:gd name="connsiteY11693" fmla="*/ 1191961 h 2918533"/>
                <a:gd name="connsiteX11694" fmla="*/ 362476 w 1973551"/>
                <a:gd name="connsiteY11694" fmla="*/ 1189742 h 2918533"/>
                <a:gd name="connsiteX11695" fmla="*/ 360453 w 1973551"/>
                <a:gd name="connsiteY11695" fmla="*/ 1187981 h 2918533"/>
                <a:gd name="connsiteX11696" fmla="*/ 359866 w 1973551"/>
                <a:gd name="connsiteY11696" fmla="*/ 1186415 h 2918533"/>
                <a:gd name="connsiteX11697" fmla="*/ 359278 w 1973551"/>
                <a:gd name="connsiteY11697" fmla="*/ 1186088 h 2918533"/>
                <a:gd name="connsiteX11698" fmla="*/ 359474 w 1973551"/>
                <a:gd name="connsiteY11698" fmla="*/ 1185566 h 2918533"/>
                <a:gd name="connsiteX11699" fmla="*/ 356668 w 1973551"/>
                <a:gd name="connsiteY11699" fmla="*/ 1183348 h 2918533"/>
                <a:gd name="connsiteX11700" fmla="*/ 356668 w 1973551"/>
                <a:gd name="connsiteY11700" fmla="*/ 1182500 h 2918533"/>
                <a:gd name="connsiteX11701" fmla="*/ 356081 w 1973551"/>
                <a:gd name="connsiteY11701" fmla="*/ 1181977 h 2918533"/>
                <a:gd name="connsiteX11702" fmla="*/ 356277 w 1973551"/>
                <a:gd name="connsiteY11702" fmla="*/ 1181651 h 2918533"/>
                <a:gd name="connsiteX11703" fmla="*/ 354972 w 1973551"/>
                <a:gd name="connsiteY11703" fmla="*/ 1180933 h 2918533"/>
                <a:gd name="connsiteX11704" fmla="*/ 353275 w 1973551"/>
                <a:gd name="connsiteY11704" fmla="*/ 1180933 h 2918533"/>
                <a:gd name="connsiteX11705" fmla="*/ 352688 w 1973551"/>
                <a:gd name="connsiteY11705" fmla="*/ 1179889 h 2918533"/>
                <a:gd name="connsiteX11706" fmla="*/ 349686 w 1973551"/>
                <a:gd name="connsiteY11706" fmla="*/ 1177475 h 2918533"/>
                <a:gd name="connsiteX11707" fmla="*/ 349882 w 1973551"/>
                <a:gd name="connsiteY11707" fmla="*/ 1177149 h 2918533"/>
                <a:gd name="connsiteX11708" fmla="*/ 349164 w 1973551"/>
                <a:gd name="connsiteY11708" fmla="*/ 1176431 h 2918533"/>
                <a:gd name="connsiteX11709" fmla="*/ 345641 w 1973551"/>
                <a:gd name="connsiteY11709" fmla="*/ 1174212 h 2918533"/>
                <a:gd name="connsiteX11710" fmla="*/ 345445 w 1973551"/>
                <a:gd name="connsiteY11710" fmla="*/ 1173495 h 2918533"/>
                <a:gd name="connsiteX11711" fmla="*/ 343618 w 1973551"/>
                <a:gd name="connsiteY11711" fmla="*/ 1171602 h 2918533"/>
                <a:gd name="connsiteX11712" fmla="*/ 341921 w 1973551"/>
                <a:gd name="connsiteY11712" fmla="*/ 1171407 h 2918533"/>
                <a:gd name="connsiteX11713" fmla="*/ 340420 w 1973551"/>
                <a:gd name="connsiteY11713" fmla="*/ 1172973 h 2918533"/>
                <a:gd name="connsiteX11714" fmla="*/ 340420 w 1973551"/>
                <a:gd name="connsiteY11714" fmla="*/ 1173691 h 2918533"/>
                <a:gd name="connsiteX11715" fmla="*/ 341008 w 1973551"/>
                <a:gd name="connsiteY11715" fmla="*/ 1173886 h 2918533"/>
                <a:gd name="connsiteX11716" fmla="*/ 341921 w 1973551"/>
                <a:gd name="connsiteY11716" fmla="*/ 1175126 h 2918533"/>
                <a:gd name="connsiteX11717" fmla="*/ 341203 w 1973551"/>
                <a:gd name="connsiteY11717" fmla="*/ 1177540 h 2918533"/>
                <a:gd name="connsiteX11718" fmla="*/ 340290 w 1973551"/>
                <a:gd name="connsiteY11718" fmla="*/ 1177736 h 2918533"/>
                <a:gd name="connsiteX11719" fmla="*/ 339181 w 1973551"/>
                <a:gd name="connsiteY11719" fmla="*/ 1176496 h 2918533"/>
                <a:gd name="connsiteX11720" fmla="*/ 339572 w 1973551"/>
                <a:gd name="connsiteY11720" fmla="*/ 1173756 h 2918533"/>
                <a:gd name="connsiteX11721" fmla="*/ 339181 w 1973551"/>
                <a:gd name="connsiteY11721" fmla="*/ 1170493 h 2918533"/>
                <a:gd name="connsiteX11722" fmla="*/ 339898 w 1973551"/>
                <a:gd name="connsiteY11722" fmla="*/ 1169775 h 2918533"/>
                <a:gd name="connsiteX11723" fmla="*/ 341726 w 1973551"/>
                <a:gd name="connsiteY11723" fmla="*/ 1170102 h 2918533"/>
                <a:gd name="connsiteX11724" fmla="*/ 342443 w 1973551"/>
                <a:gd name="connsiteY11724" fmla="*/ 1168405 h 2918533"/>
                <a:gd name="connsiteX11725" fmla="*/ 343357 w 1973551"/>
                <a:gd name="connsiteY11725" fmla="*/ 1167883 h 2918533"/>
                <a:gd name="connsiteX11726" fmla="*/ 343748 w 1973551"/>
                <a:gd name="connsiteY11726" fmla="*/ 1166643 h 2918533"/>
                <a:gd name="connsiteX11727" fmla="*/ 343944 w 1973551"/>
                <a:gd name="connsiteY11727" fmla="*/ 1163903 h 2918533"/>
                <a:gd name="connsiteX11728" fmla="*/ 343357 w 1973551"/>
                <a:gd name="connsiteY11728" fmla="*/ 1161815 h 2918533"/>
                <a:gd name="connsiteX11729" fmla="*/ 344075 w 1973551"/>
                <a:gd name="connsiteY11729" fmla="*/ 1159596 h 2918533"/>
                <a:gd name="connsiteX11730" fmla="*/ 344270 w 1973551"/>
                <a:gd name="connsiteY11730" fmla="*/ 1156660 h 2918533"/>
                <a:gd name="connsiteX11731" fmla="*/ 345771 w 1973551"/>
                <a:gd name="connsiteY11731" fmla="*/ 1153919 h 2918533"/>
                <a:gd name="connsiteX11732" fmla="*/ 345575 w 1973551"/>
                <a:gd name="connsiteY11732" fmla="*/ 1149417 h 2918533"/>
                <a:gd name="connsiteX11733" fmla="*/ 346163 w 1973551"/>
                <a:gd name="connsiteY11733" fmla="*/ 1148699 h 2918533"/>
                <a:gd name="connsiteX11734" fmla="*/ 346554 w 1973551"/>
                <a:gd name="connsiteY11734" fmla="*/ 1146611 h 2918533"/>
                <a:gd name="connsiteX11735" fmla="*/ 346554 w 1973551"/>
                <a:gd name="connsiteY11735" fmla="*/ 1145240 h 2918533"/>
                <a:gd name="connsiteX11736" fmla="*/ 345836 w 1973551"/>
                <a:gd name="connsiteY11736" fmla="*/ 1144196 h 2918533"/>
                <a:gd name="connsiteX11737" fmla="*/ 345445 w 1973551"/>
                <a:gd name="connsiteY11737" fmla="*/ 1142435 h 2918533"/>
                <a:gd name="connsiteX11738" fmla="*/ 345053 w 1973551"/>
                <a:gd name="connsiteY11738" fmla="*/ 1142239 h 2918533"/>
                <a:gd name="connsiteX11739" fmla="*/ 344858 w 1973551"/>
                <a:gd name="connsiteY11739" fmla="*/ 1140869 h 2918533"/>
                <a:gd name="connsiteX11740" fmla="*/ 345575 w 1973551"/>
                <a:gd name="connsiteY11740" fmla="*/ 1140020 h 2918533"/>
                <a:gd name="connsiteX11741" fmla="*/ 345967 w 1973551"/>
                <a:gd name="connsiteY11741" fmla="*/ 1136758 h 2918533"/>
                <a:gd name="connsiteX11742" fmla="*/ 347468 w 1973551"/>
                <a:gd name="connsiteY11742" fmla="*/ 1136758 h 2918533"/>
                <a:gd name="connsiteX11743" fmla="*/ 347859 w 1973551"/>
                <a:gd name="connsiteY11743" fmla="*/ 1137475 h 2918533"/>
                <a:gd name="connsiteX11744" fmla="*/ 347663 w 1973551"/>
                <a:gd name="connsiteY11744" fmla="*/ 1137998 h 2918533"/>
                <a:gd name="connsiteX11745" fmla="*/ 348055 w 1973551"/>
                <a:gd name="connsiteY11745" fmla="*/ 1138193 h 2918533"/>
                <a:gd name="connsiteX11746" fmla="*/ 352492 w 1973551"/>
                <a:gd name="connsiteY11746" fmla="*/ 1137998 h 2918533"/>
                <a:gd name="connsiteX11747" fmla="*/ 353210 w 1973551"/>
                <a:gd name="connsiteY11747" fmla="*/ 1138846 h 2918533"/>
                <a:gd name="connsiteX11748" fmla="*/ 353210 w 1973551"/>
                <a:gd name="connsiteY11748" fmla="*/ 1139694 h 2918533"/>
                <a:gd name="connsiteX11749" fmla="*/ 356211 w 1973551"/>
                <a:gd name="connsiteY11749" fmla="*/ 1141782 h 2918533"/>
                <a:gd name="connsiteX11750" fmla="*/ 356211 w 1973551"/>
                <a:gd name="connsiteY11750" fmla="*/ 1142500 h 2918533"/>
                <a:gd name="connsiteX11751" fmla="*/ 357517 w 1973551"/>
                <a:gd name="connsiteY11751" fmla="*/ 1144392 h 2918533"/>
                <a:gd name="connsiteX11752" fmla="*/ 359017 w 1973551"/>
                <a:gd name="connsiteY11752" fmla="*/ 1144914 h 2918533"/>
                <a:gd name="connsiteX11753" fmla="*/ 360518 w 1973551"/>
                <a:gd name="connsiteY11753" fmla="*/ 1144914 h 2918533"/>
                <a:gd name="connsiteX11754" fmla="*/ 361236 w 1973551"/>
                <a:gd name="connsiteY11754" fmla="*/ 1145436 h 2918533"/>
                <a:gd name="connsiteX11755" fmla="*/ 362541 w 1973551"/>
                <a:gd name="connsiteY11755" fmla="*/ 1148177 h 2918533"/>
                <a:gd name="connsiteX11756" fmla="*/ 363128 w 1973551"/>
                <a:gd name="connsiteY11756" fmla="*/ 1148373 h 2918533"/>
                <a:gd name="connsiteX11757" fmla="*/ 363128 w 1973551"/>
                <a:gd name="connsiteY11757" fmla="*/ 1148895 h 2918533"/>
                <a:gd name="connsiteX11758" fmla="*/ 363846 w 1973551"/>
                <a:gd name="connsiteY11758" fmla="*/ 1149417 h 2918533"/>
                <a:gd name="connsiteX11759" fmla="*/ 363650 w 1973551"/>
                <a:gd name="connsiteY11759" fmla="*/ 1149939 h 2918533"/>
                <a:gd name="connsiteX11760" fmla="*/ 364368 w 1973551"/>
                <a:gd name="connsiteY11760" fmla="*/ 1152027 h 2918533"/>
                <a:gd name="connsiteX11761" fmla="*/ 364172 w 1973551"/>
                <a:gd name="connsiteY11761" fmla="*/ 1152353 h 2918533"/>
                <a:gd name="connsiteX11762" fmla="*/ 366195 w 1973551"/>
                <a:gd name="connsiteY11762" fmla="*/ 1154245 h 2918533"/>
                <a:gd name="connsiteX11763" fmla="*/ 366782 w 1973551"/>
                <a:gd name="connsiteY11763" fmla="*/ 1156855 h 2918533"/>
                <a:gd name="connsiteX11764" fmla="*/ 367174 w 1973551"/>
                <a:gd name="connsiteY11764" fmla="*/ 1157051 h 2918533"/>
                <a:gd name="connsiteX11765" fmla="*/ 367892 w 1973551"/>
                <a:gd name="connsiteY11765" fmla="*/ 1159465 h 2918533"/>
                <a:gd name="connsiteX11766" fmla="*/ 368283 w 1973551"/>
                <a:gd name="connsiteY11766" fmla="*/ 1159661 h 2918533"/>
                <a:gd name="connsiteX11767" fmla="*/ 367696 w 1973551"/>
                <a:gd name="connsiteY11767" fmla="*/ 1162793 h 2918533"/>
                <a:gd name="connsiteX11768" fmla="*/ 368087 w 1973551"/>
                <a:gd name="connsiteY11768" fmla="*/ 1164490 h 2918533"/>
                <a:gd name="connsiteX11769" fmla="*/ 368479 w 1973551"/>
                <a:gd name="connsiteY11769" fmla="*/ 1164294 h 2918533"/>
                <a:gd name="connsiteX11770" fmla="*/ 368479 w 1973551"/>
                <a:gd name="connsiteY11770" fmla="*/ 1172059 h 2918533"/>
                <a:gd name="connsiteX11771" fmla="*/ 369392 w 1973551"/>
                <a:gd name="connsiteY11771" fmla="*/ 1173625 h 2918533"/>
                <a:gd name="connsiteX11772" fmla="*/ 369392 w 1973551"/>
                <a:gd name="connsiteY11772" fmla="*/ 1174343 h 2918533"/>
                <a:gd name="connsiteX11773" fmla="*/ 370697 w 1973551"/>
                <a:gd name="connsiteY11773" fmla="*/ 1174147 h 2918533"/>
                <a:gd name="connsiteX11774" fmla="*/ 371415 w 1973551"/>
                <a:gd name="connsiteY11774" fmla="*/ 1174474 h 2918533"/>
                <a:gd name="connsiteX11775" fmla="*/ 372329 w 1973551"/>
                <a:gd name="connsiteY11775" fmla="*/ 1175844 h 2918533"/>
                <a:gd name="connsiteX11776" fmla="*/ 372720 w 1973551"/>
                <a:gd name="connsiteY11776" fmla="*/ 1175844 h 2918533"/>
                <a:gd name="connsiteX11777" fmla="*/ 372525 w 1973551"/>
                <a:gd name="connsiteY11777" fmla="*/ 1176170 h 2918533"/>
                <a:gd name="connsiteX11778" fmla="*/ 373112 w 1973551"/>
                <a:gd name="connsiteY11778" fmla="*/ 1176888 h 2918533"/>
                <a:gd name="connsiteX11779" fmla="*/ 375135 w 1973551"/>
                <a:gd name="connsiteY11779" fmla="*/ 1176562 h 2918533"/>
                <a:gd name="connsiteX11780" fmla="*/ 375526 w 1973551"/>
                <a:gd name="connsiteY11780" fmla="*/ 1175844 h 2918533"/>
                <a:gd name="connsiteX11781" fmla="*/ 377549 w 1973551"/>
                <a:gd name="connsiteY11781" fmla="*/ 1174474 h 2918533"/>
                <a:gd name="connsiteX11782" fmla="*/ 379050 w 1973551"/>
                <a:gd name="connsiteY11782" fmla="*/ 1175844 h 2918533"/>
                <a:gd name="connsiteX11783" fmla="*/ 380551 w 1973551"/>
                <a:gd name="connsiteY11783" fmla="*/ 1176170 h 2918533"/>
                <a:gd name="connsiteX11784" fmla="*/ 380746 w 1973551"/>
                <a:gd name="connsiteY11784" fmla="*/ 1177018 h 2918533"/>
                <a:gd name="connsiteX11785" fmla="*/ 381464 w 1973551"/>
                <a:gd name="connsiteY11785" fmla="*/ 1177540 h 2918533"/>
                <a:gd name="connsiteX11786" fmla="*/ 381268 w 1973551"/>
                <a:gd name="connsiteY11786" fmla="*/ 1177867 h 2918533"/>
                <a:gd name="connsiteX11787" fmla="*/ 381660 w 1973551"/>
                <a:gd name="connsiteY11787" fmla="*/ 1178062 h 2918533"/>
                <a:gd name="connsiteX11788" fmla="*/ 381856 w 1973551"/>
                <a:gd name="connsiteY11788" fmla="*/ 1178911 h 2918533"/>
                <a:gd name="connsiteX11789" fmla="*/ 382443 w 1973551"/>
                <a:gd name="connsiteY11789" fmla="*/ 1178911 h 2918533"/>
                <a:gd name="connsiteX11790" fmla="*/ 383030 w 1973551"/>
                <a:gd name="connsiteY11790" fmla="*/ 1179628 h 2918533"/>
                <a:gd name="connsiteX11791" fmla="*/ 385444 w 1973551"/>
                <a:gd name="connsiteY11791" fmla="*/ 1180672 h 2918533"/>
                <a:gd name="connsiteX11792" fmla="*/ 386749 w 1973551"/>
                <a:gd name="connsiteY11792" fmla="*/ 1180868 h 2918533"/>
                <a:gd name="connsiteX11793" fmla="*/ 387337 w 1973551"/>
                <a:gd name="connsiteY11793" fmla="*/ 1181912 h 2918533"/>
                <a:gd name="connsiteX11794" fmla="*/ 390143 w 1973551"/>
                <a:gd name="connsiteY11794" fmla="*/ 1182956 h 2918533"/>
                <a:gd name="connsiteX11795" fmla="*/ 391252 w 1973551"/>
                <a:gd name="connsiteY11795" fmla="*/ 1184196 h 2918533"/>
                <a:gd name="connsiteX11796" fmla="*/ 392361 w 1973551"/>
                <a:gd name="connsiteY11796" fmla="*/ 1188307 h 2918533"/>
                <a:gd name="connsiteX11797" fmla="*/ 393079 w 1973551"/>
                <a:gd name="connsiteY11797" fmla="*/ 1188829 h 2918533"/>
                <a:gd name="connsiteX11798" fmla="*/ 395689 w 1973551"/>
                <a:gd name="connsiteY11798" fmla="*/ 1189351 h 2918533"/>
                <a:gd name="connsiteX11799" fmla="*/ 396211 w 1973551"/>
                <a:gd name="connsiteY11799" fmla="*/ 1189873 h 2918533"/>
                <a:gd name="connsiteX11800" fmla="*/ 396929 w 1973551"/>
                <a:gd name="connsiteY11800" fmla="*/ 1191570 h 2918533"/>
                <a:gd name="connsiteX11801" fmla="*/ 398625 w 1973551"/>
                <a:gd name="connsiteY11801" fmla="*/ 1193462 h 2918533"/>
                <a:gd name="connsiteX11802" fmla="*/ 398625 w 1973551"/>
                <a:gd name="connsiteY11802" fmla="*/ 1193984 h 2918533"/>
                <a:gd name="connsiteX11803" fmla="*/ 400322 w 1973551"/>
                <a:gd name="connsiteY11803" fmla="*/ 1195354 h 2918533"/>
                <a:gd name="connsiteX11804" fmla="*/ 400844 w 1973551"/>
                <a:gd name="connsiteY11804" fmla="*/ 1197051 h 2918533"/>
                <a:gd name="connsiteX11805" fmla="*/ 401953 w 1973551"/>
                <a:gd name="connsiteY11805" fmla="*/ 1198421 h 2918533"/>
                <a:gd name="connsiteX11806" fmla="*/ 401757 w 1973551"/>
                <a:gd name="connsiteY11806" fmla="*/ 1198943 h 2918533"/>
                <a:gd name="connsiteX11807" fmla="*/ 403062 w 1973551"/>
                <a:gd name="connsiteY11807" fmla="*/ 1200835 h 2918533"/>
                <a:gd name="connsiteX11808" fmla="*/ 404172 w 1973551"/>
                <a:gd name="connsiteY11808" fmla="*/ 1201553 h 2918533"/>
                <a:gd name="connsiteX11809" fmla="*/ 404172 w 1973551"/>
                <a:gd name="connsiteY11809" fmla="*/ 1202401 h 2918533"/>
                <a:gd name="connsiteX11810" fmla="*/ 403258 w 1973551"/>
                <a:gd name="connsiteY11810" fmla="*/ 1203641 h 2918533"/>
                <a:gd name="connsiteX11811" fmla="*/ 403258 w 1973551"/>
                <a:gd name="connsiteY11811" fmla="*/ 1204359 h 2918533"/>
                <a:gd name="connsiteX11812" fmla="*/ 404955 w 1973551"/>
                <a:gd name="connsiteY11812" fmla="*/ 1204359 h 2918533"/>
                <a:gd name="connsiteX11813" fmla="*/ 406064 w 1973551"/>
                <a:gd name="connsiteY11813" fmla="*/ 1203641 h 2918533"/>
                <a:gd name="connsiteX11814" fmla="*/ 406064 w 1973551"/>
                <a:gd name="connsiteY11814" fmla="*/ 1202597 h 2918533"/>
                <a:gd name="connsiteX11815" fmla="*/ 406651 w 1973551"/>
                <a:gd name="connsiteY11815" fmla="*/ 1201879 h 2918533"/>
                <a:gd name="connsiteX11816" fmla="*/ 406651 w 1973551"/>
                <a:gd name="connsiteY11816" fmla="*/ 1200313 h 2918533"/>
                <a:gd name="connsiteX11817" fmla="*/ 409261 w 1973551"/>
                <a:gd name="connsiteY11817" fmla="*/ 1198225 h 2918533"/>
                <a:gd name="connsiteX11818" fmla="*/ 409849 w 1973551"/>
                <a:gd name="connsiteY11818" fmla="*/ 1196855 h 2918533"/>
                <a:gd name="connsiteX11819" fmla="*/ 411154 w 1973551"/>
                <a:gd name="connsiteY11819" fmla="*/ 1195811 h 2918533"/>
                <a:gd name="connsiteX11820" fmla="*/ 412459 w 1973551"/>
                <a:gd name="connsiteY11820" fmla="*/ 1193397 h 2918533"/>
                <a:gd name="connsiteX11821" fmla="*/ 414155 w 1973551"/>
                <a:gd name="connsiteY11821" fmla="*/ 1192026 h 2918533"/>
                <a:gd name="connsiteX11822" fmla="*/ 415265 w 1973551"/>
                <a:gd name="connsiteY11822" fmla="*/ 1192222 h 2918533"/>
                <a:gd name="connsiteX11823" fmla="*/ 415982 w 1973551"/>
                <a:gd name="connsiteY11823" fmla="*/ 1193462 h 2918533"/>
                <a:gd name="connsiteX11824" fmla="*/ 415787 w 1973551"/>
                <a:gd name="connsiteY11824" fmla="*/ 1194310 h 2918533"/>
                <a:gd name="connsiteX11825" fmla="*/ 416374 w 1973551"/>
                <a:gd name="connsiteY11825" fmla="*/ 1194636 h 2918533"/>
                <a:gd name="connsiteX11826" fmla="*/ 416374 w 1973551"/>
                <a:gd name="connsiteY11826" fmla="*/ 1195485 h 2918533"/>
                <a:gd name="connsiteX11827" fmla="*/ 415787 w 1973551"/>
                <a:gd name="connsiteY11827" fmla="*/ 1196007 h 2918533"/>
                <a:gd name="connsiteX11828" fmla="*/ 415982 w 1973551"/>
                <a:gd name="connsiteY11828" fmla="*/ 1196333 h 2918533"/>
                <a:gd name="connsiteX11829" fmla="*/ 415395 w 1973551"/>
                <a:gd name="connsiteY11829" fmla="*/ 1196529 h 2918533"/>
                <a:gd name="connsiteX11830" fmla="*/ 415199 w 1973551"/>
                <a:gd name="connsiteY11830" fmla="*/ 1198617 h 2918533"/>
                <a:gd name="connsiteX11831" fmla="*/ 414612 w 1973551"/>
                <a:gd name="connsiteY11831" fmla="*/ 1199139 h 2918533"/>
                <a:gd name="connsiteX11832" fmla="*/ 414221 w 1973551"/>
                <a:gd name="connsiteY11832" fmla="*/ 1201227 h 2918533"/>
                <a:gd name="connsiteX11833" fmla="*/ 413829 w 1973551"/>
                <a:gd name="connsiteY11833" fmla="*/ 1201227 h 2918533"/>
                <a:gd name="connsiteX11834" fmla="*/ 414025 w 1973551"/>
                <a:gd name="connsiteY11834" fmla="*/ 1201945 h 2918533"/>
                <a:gd name="connsiteX11835" fmla="*/ 413307 w 1973551"/>
                <a:gd name="connsiteY11835" fmla="*/ 1202989 h 2918533"/>
                <a:gd name="connsiteX11836" fmla="*/ 413503 w 1973551"/>
                <a:gd name="connsiteY11836" fmla="*/ 1203315 h 2918533"/>
                <a:gd name="connsiteX11837" fmla="*/ 412198 w 1973551"/>
                <a:gd name="connsiteY11837" fmla="*/ 1203837 h 2918533"/>
                <a:gd name="connsiteX11838" fmla="*/ 412589 w 1973551"/>
                <a:gd name="connsiteY11838" fmla="*/ 1205729 h 2918533"/>
                <a:gd name="connsiteX11839" fmla="*/ 412198 w 1973551"/>
                <a:gd name="connsiteY11839" fmla="*/ 1205729 h 2918533"/>
                <a:gd name="connsiteX11840" fmla="*/ 412393 w 1973551"/>
                <a:gd name="connsiteY11840" fmla="*/ 1206056 h 2918533"/>
                <a:gd name="connsiteX11841" fmla="*/ 411676 w 1973551"/>
                <a:gd name="connsiteY11841" fmla="*/ 1206904 h 2918533"/>
                <a:gd name="connsiteX11842" fmla="*/ 411284 w 1973551"/>
                <a:gd name="connsiteY11842" fmla="*/ 1208274 h 2918533"/>
                <a:gd name="connsiteX11843" fmla="*/ 410893 w 1973551"/>
                <a:gd name="connsiteY11843" fmla="*/ 1208274 h 2918533"/>
                <a:gd name="connsiteX11844" fmla="*/ 410893 w 1973551"/>
                <a:gd name="connsiteY11844" fmla="*/ 1208992 h 2918533"/>
                <a:gd name="connsiteX11845" fmla="*/ 410175 w 1973551"/>
                <a:gd name="connsiteY11845" fmla="*/ 1209188 h 2918533"/>
                <a:gd name="connsiteX11846" fmla="*/ 409979 w 1973551"/>
                <a:gd name="connsiteY11846" fmla="*/ 1210558 h 2918533"/>
                <a:gd name="connsiteX11847" fmla="*/ 409588 w 1973551"/>
                <a:gd name="connsiteY11847" fmla="*/ 1211276 h 2918533"/>
                <a:gd name="connsiteX11848" fmla="*/ 409196 w 1973551"/>
                <a:gd name="connsiteY11848" fmla="*/ 1211080 h 2918533"/>
                <a:gd name="connsiteX11849" fmla="*/ 407891 w 1973551"/>
                <a:gd name="connsiteY11849" fmla="*/ 1213494 h 2918533"/>
                <a:gd name="connsiteX11850" fmla="*/ 408087 w 1973551"/>
                <a:gd name="connsiteY11850" fmla="*/ 1215582 h 2918533"/>
                <a:gd name="connsiteX11851" fmla="*/ 409196 w 1973551"/>
                <a:gd name="connsiteY11851" fmla="*/ 1215909 h 2918533"/>
                <a:gd name="connsiteX11852" fmla="*/ 409196 w 1973551"/>
                <a:gd name="connsiteY11852" fmla="*/ 1215582 h 2918533"/>
                <a:gd name="connsiteX11853" fmla="*/ 409588 w 1973551"/>
                <a:gd name="connsiteY11853" fmla="*/ 1215778 h 2918533"/>
                <a:gd name="connsiteX11854" fmla="*/ 409979 w 1973551"/>
                <a:gd name="connsiteY11854" fmla="*/ 1215256 h 2918533"/>
                <a:gd name="connsiteX11855" fmla="*/ 410371 w 1973551"/>
                <a:gd name="connsiteY11855" fmla="*/ 1215778 h 2918533"/>
                <a:gd name="connsiteX11856" fmla="*/ 411088 w 1973551"/>
                <a:gd name="connsiteY11856" fmla="*/ 1215778 h 2918533"/>
                <a:gd name="connsiteX11857" fmla="*/ 411088 w 1973551"/>
                <a:gd name="connsiteY11857" fmla="*/ 1216822 h 2918533"/>
                <a:gd name="connsiteX11858" fmla="*/ 411480 w 1973551"/>
                <a:gd name="connsiteY11858" fmla="*/ 1216822 h 2918533"/>
                <a:gd name="connsiteX11859" fmla="*/ 411480 w 1973551"/>
                <a:gd name="connsiteY11859" fmla="*/ 1217670 h 2918533"/>
                <a:gd name="connsiteX11860" fmla="*/ 412198 w 1973551"/>
                <a:gd name="connsiteY11860" fmla="*/ 1218714 h 2918533"/>
                <a:gd name="connsiteX11861" fmla="*/ 411610 w 1973551"/>
                <a:gd name="connsiteY11861" fmla="*/ 1219759 h 2918533"/>
                <a:gd name="connsiteX11862" fmla="*/ 412720 w 1973551"/>
                <a:gd name="connsiteY11862" fmla="*/ 1221324 h 2918533"/>
                <a:gd name="connsiteX11863" fmla="*/ 413829 w 1973551"/>
                <a:gd name="connsiteY11863" fmla="*/ 1221129 h 2918533"/>
                <a:gd name="connsiteX11864" fmla="*/ 413829 w 1973551"/>
                <a:gd name="connsiteY11864" fmla="*/ 1220085 h 2918533"/>
                <a:gd name="connsiteX11865" fmla="*/ 413111 w 1973551"/>
                <a:gd name="connsiteY11865" fmla="*/ 1216626 h 2918533"/>
                <a:gd name="connsiteX11866" fmla="*/ 413111 w 1973551"/>
                <a:gd name="connsiteY11866" fmla="*/ 1214930 h 2918533"/>
                <a:gd name="connsiteX11867" fmla="*/ 412198 w 1973551"/>
                <a:gd name="connsiteY11867" fmla="*/ 1213690 h 2918533"/>
                <a:gd name="connsiteX11868" fmla="*/ 412198 w 1973551"/>
                <a:gd name="connsiteY11868" fmla="*/ 1210036 h 2918533"/>
                <a:gd name="connsiteX11869" fmla="*/ 413111 w 1973551"/>
                <a:gd name="connsiteY11869" fmla="*/ 1208470 h 2918533"/>
                <a:gd name="connsiteX11870" fmla="*/ 414612 w 1973551"/>
                <a:gd name="connsiteY11870" fmla="*/ 1207948 h 2918533"/>
                <a:gd name="connsiteX11871" fmla="*/ 415199 w 1973551"/>
                <a:gd name="connsiteY11871" fmla="*/ 1206382 h 2918533"/>
                <a:gd name="connsiteX11872" fmla="*/ 417222 w 1973551"/>
                <a:gd name="connsiteY11872" fmla="*/ 1205142 h 2918533"/>
                <a:gd name="connsiteX11873" fmla="*/ 417614 w 1973551"/>
                <a:gd name="connsiteY11873" fmla="*/ 1204294 h 2918533"/>
                <a:gd name="connsiteX11874" fmla="*/ 417418 w 1973551"/>
                <a:gd name="connsiteY11874" fmla="*/ 1201357 h 2918533"/>
                <a:gd name="connsiteX11875" fmla="*/ 418331 w 1973551"/>
                <a:gd name="connsiteY11875" fmla="*/ 1200313 h 2918533"/>
                <a:gd name="connsiteX11876" fmla="*/ 419441 w 1973551"/>
                <a:gd name="connsiteY11876" fmla="*/ 1199791 h 2918533"/>
                <a:gd name="connsiteX11877" fmla="*/ 422573 w 1973551"/>
                <a:gd name="connsiteY11877" fmla="*/ 1199465 h 2918533"/>
                <a:gd name="connsiteX11878" fmla="*/ 422964 w 1973551"/>
                <a:gd name="connsiteY11878" fmla="*/ 1198747 h 2918533"/>
                <a:gd name="connsiteX11879" fmla="*/ 424465 w 1973551"/>
                <a:gd name="connsiteY11879" fmla="*/ 1198552 h 2918533"/>
                <a:gd name="connsiteX11880" fmla="*/ 424074 w 1973551"/>
                <a:gd name="connsiteY11880" fmla="*/ 1196137 h 2918533"/>
                <a:gd name="connsiteX11881" fmla="*/ 424465 w 1973551"/>
                <a:gd name="connsiteY11881" fmla="*/ 1194049 h 2918533"/>
                <a:gd name="connsiteX11882" fmla="*/ 423552 w 1973551"/>
                <a:gd name="connsiteY11882" fmla="*/ 1192809 h 2918533"/>
                <a:gd name="connsiteX11883" fmla="*/ 422638 w 1973551"/>
                <a:gd name="connsiteY11883" fmla="*/ 1192287 h 2918533"/>
                <a:gd name="connsiteX11884" fmla="*/ 422247 w 1973551"/>
                <a:gd name="connsiteY11884" fmla="*/ 1189351 h 2918533"/>
                <a:gd name="connsiteX11885" fmla="*/ 422964 w 1973551"/>
                <a:gd name="connsiteY11885" fmla="*/ 1188829 h 2918533"/>
                <a:gd name="connsiteX11886" fmla="*/ 422964 w 1973551"/>
                <a:gd name="connsiteY11886" fmla="*/ 1187981 h 2918533"/>
                <a:gd name="connsiteX11887" fmla="*/ 423682 w 1973551"/>
                <a:gd name="connsiteY11887" fmla="*/ 1186415 h 2918533"/>
                <a:gd name="connsiteX11888" fmla="*/ 424987 w 1973551"/>
                <a:gd name="connsiteY11888" fmla="*/ 1186088 h 2918533"/>
                <a:gd name="connsiteX11889" fmla="*/ 427989 w 1973551"/>
                <a:gd name="connsiteY11889" fmla="*/ 1188503 h 2918533"/>
                <a:gd name="connsiteX11890" fmla="*/ 427989 w 1973551"/>
                <a:gd name="connsiteY11890" fmla="*/ 1189025 h 2918533"/>
                <a:gd name="connsiteX11891" fmla="*/ 428902 w 1973551"/>
                <a:gd name="connsiteY11891" fmla="*/ 1189742 h 2918533"/>
                <a:gd name="connsiteX11892" fmla="*/ 428707 w 1973551"/>
                <a:gd name="connsiteY11892" fmla="*/ 1190069 h 2918533"/>
                <a:gd name="connsiteX11893" fmla="*/ 429294 w 1973551"/>
                <a:gd name="connsiteY11893" fmla="*/ 1190069 h 2918533"/>
                <a:gd name="connsiteX11894" fmla="*/ 429490 w 1973551"/>
                <a:gd name="connsiteY11894" fmla="*/ 1190591 h 2918533"/>
                <a:gd name="connsiteX11895" fmla="*/ 430207 w 1973551"/>
                <a:gd name="connsiteY11895" fmla="*/ 1190917 h 2918533"/>
                <a:gd name="connsiteX11896" fmla="*/ 430207 w 1973551"/>
                <a:gd name="connsiteY11896" fmla="*/ 1192157 h 2918533"/>
                <a:gd name="connsiteX11897" fmla="*/ 430795 w 1973551"/>
                <a:gd name="connsiteY11897" fmla="*/ 1192483 h 2918533"/>
                <a:gd name="connsiteX11898" fmla="*/ 430599 w 1973551"/>
                <a:gd name="connsiteY11898" fmla="*/ 1194049 h 2918533"/>
                <a:gd name="connsiteX11899" fmla="*/ 431186 w 1973551"/>
                <a:gd name="connsiteY11899" fmla="*/ 1195615 h 2918533"/>
                <a:gd name="connsiteX11900" fmla="*/ 431578 w 1973551"/>
                <a:gd name="connsiteY11900" fmla="*/ 1195615 h 2918533"/>
                <a:gd name="connsiteX11901" fmla="*/ 431382 w 1973551"/>
                <a:gd name="connsiteY11901" fmla="*/ 1196463 h 2918533"/>
                <a:gd name="connsiteX11902" fmla="*/ 432100 w 1973551"/>
                <a:gd name="connsiteY11902" fmla="*/ 1197312 h 2918533"/>
                <a:gd name="connsiteX11903" fmla="*/ 432100 w 1973551"/>
                <a:gd name="connsiteY11903" fmla="*/ 1198356 h 2918533"/>
                <a:gd name="connsiteX11904" fmla="*/ 432491 w 1973551"/>
                <a:gd name="connsiteY11904" fmla="*/ 1198682 h 2918533"/>
                <a:gd name="connsiteX11905" fmla="*/ 433078 w 1973551"/>
                <a:gd name="connsiteY11905" fmla="*/ 1201096 h 2918533"/>
                <a:gd name="connsiteX11906" fmla="*/ 432883 w 1973551"/>
                <a:gd name="connsiteY11906" fmla="*/ 1201618 h 2918533"/>
                <a:gd name="connsiteX11907" fmla="*/ 433274 w 1973551"/>
                <a:gd name="connsiteY11907" fmla="*/ 1201814 h 2918533"/>
                <a:gd name="connsiteX11908" fmla="*/ 433078 w 1973551"/>
                <a:gd name="connsiteY11908" fmla="*/ 1202662 h 2918533"/>
                <a:gd name="connsiteX11909" fmla="*/ 433666 w 1973551"/>
                <a:gd name="connsiteY11909" fmla="*/ 1202858 h 2918533"/>
                <a:gd name="connsiteX11910" fmla="*/ 434253 w 1973551"/>
                <a:gd name="connsiteY11910" fmla="*/ 1202336 h 2918533"/>
                <a:gd name="connsiteX11911" fmla="*/ 434253 w 1973551"/>
                <a:gd name="connsiteY11911" fmla="*/ 1201292 h 2918533"/>
                <a:gd name="connsiteX11912" fmla="*/ 435167 w 1973551"/>
                <a:gd name="connsiteY11912" fmla="*/ 1200966 h 2918533"/>
                <a:gd name="connsiteX11913" fmla="*/ 435167 w 1973551"/>
                <a:gd name="connsiteY11913" fmla="*/ 1201292 h 2918533"/>
                <a:gd name="connsiteX11914" fmla="*/ 436472 w 1973551"/>
                <a:gd name="connsiteY11914" fmla="*/ 1201618 h 2918533"/>
                <a:gd name="connsiteX11915" fmla="*/ 437385 w 1973551"/>
                <a:gd name="connsiteY11915" fmla="*/ 1202858 h 2918533"/>
                <a:gd name="connsiteX11916" fmla="*/ 437385 w 1973551"/>
                <a:gd name="connsiteY11916" fmla="*/ 1203380 h 2918533"/>
                <a:gd name="connsiteX11917" fmla="*/ 438494 w 1973551"/>
                <a:gd name="connsiteY11917" fmla="*/ 1203576 h 2918533"/>
                <a:gd name="connsiteX11918" fmla="*/ 440321 w 1973551"/>
                <a:gd name="connsiteY11918" fmla="*/ 1205664 h 2918533"/>
                <a:gd name="connsiteX11919" fmla="*/ 441822 w 1973551"/>
                <a:gd name="connsiteY11919" fmla="*/ 1206186 h 2918533"/>
                <a:gd name="connsiteX11920" fmla="*/ 441822 w 1973551"/>
                <a:gd name="connsiteY11920" fmla="*/ 1207883 h 2918533"/>
                <a:gd name="connsiteX11921" fmla="*/ 442344 w 1973551"/>
                <a:gd name="connsiteY11921" fmla="*/ 1208600 h 2918533"/>
                <a:gd name="connsiteX11922" fmla="*/ 442344 w 1973551"/>
                <a:gd name="connsiteY11922" fmla="*/ 1213755 h 2918533"/>
                <a:gd name="connsiteX11923" fmla="*/ 442736 w 1973551"/>
                <a:gd name="connsiteY11923" fmla="*/ 1213951 h 2918533"/>
                <a:gd name="connsiteX11924" fmla="*/ 442736 w 1973551"/>
                <a:gd name="connsiteY11924" fmla="*/ 1214473 h 2918533"/>
                <a:gd name="connsiteX11925" fmla="*/ 443127 w 1973551"/>
                <a:gd name="connsiteY11925" fmla="*/ 1214473 h 2918533"/>
                <a:gd name="connsiteX11926" fmla="*/ 443127 w 1973551"/>
                <a:gd name="connsiteY11926" fmla="*/ 1215191 h 2918533"/>
                <a:gd name="connsiteX11927" fmla="*/ 444432 w 1973551"/>
                <a:gd name="connsiteY11927" fmla="*/ 1215191 h 2918533"/>
                <a:gd name="connsiteX11928" fmla="*/ 444237 w 1973551"/>
                <a:gd name="connsiteY11928" fmla="*/ 1213494 h 2918533"/>
                <a:gd name="connsiteX11929" fmla="*/ 444628 w 1973551"/>
                <a:gd name="connsiteY11929" fmla="*/ 1212450 h 2918533"/>
                <a:gd name="connsiteX11930" fmla="*/ 444628 w 1973551"/>
                <a:gd name="connsiteY11930" fmla="*/ 1210362 h 2918533"/>
                <a:gd name="connsiteX11931" fmla="*/ 444041 w 1973551"/>
                <a:gd name="connsiteY11931" fmla="*/ 1209840 h 2918533"/>
                <a:gd name="connsiteX11932" fmla="*/ 444041 w 1973551"/>
                <a:gd name="connsiteY11932" fmla="*/ 1209122 h 2918533"/>
                <a:gd name="connsiteX11933" fmla="*/ 444759 w 1973551"/>
                <a:gd name="connsiteY11933" fmla="*/ 1208796 h 2918533"/>
                <a:gd name="connsiteX11934" fmla="*/ 446455 w 1973551"/>
                <a:gd name="connsiteY11934" fmla="*/ 1210362 h 2918533"/>
                <a:gd name="connsiteX11935" fmla="*/ 447173 w 1973551"/>
                <a:gd name="connsiteY11935" fmla="*/ 1213298 h 2918533"/>
                <a:gd name="connsiteX11936" fmla="*/ 446977 w 1973551"/>
                <a:gd name="connsiteY11936" fmla="*/ 1216431 h 2918533"/>
                <a:gd name="connsiteX11937" fmla="*/ 449196 w 1973551"/>
                <a:gd name="connsiteY11937" fmla="*/ 1220085 h 2918533"/>
                <a:gd name="connsiteX11938" fmla="*/ 449000 w 1973551"/>
                <a:gd name="connsiteY11938" fmla="*/ 1221129 h 2918533"/>
                <a:gd name="connsiteX11939" fmla="*/ 449392 w 1973551"/>
                <a:gd name="connsiteY11939" fmla="*/ 1221977 h 2918533"/>
                <a:gd name="connsiteX11940" fmla="*/ 448804 w 1973551"/>
                <a:gd name="connsiteY11940" fmla="*/ 1225957 h 2918533"/>
                <a:gd name="connsiteX11941" fmla="*/ 449196 w 1973551"/>
                <a:gd name="connsiteY11941" fmla="*/ 1226479 h 2918533"/>
                <a:gd name="connsiteX11942" fmla="*/ 448804 w 1973551"/>
                <a:gd name="connsiteY11942" fmla="*/ 1226479 h 2918533"/>
                <a:gd name="connsiteX11943" fmla="*/ 448804 w 1973551"/>
                <a:gd name="connsiteY11943" fmla="*/ 1227328 h 2918533"/>
                <a:gd name="connsiteX11944" fmla="*/ 449392 w 1973551"/>
                <a:gd name="connsiteY11944" fmla="*/ 1227850 h 2918533"/>
                <a:gd name="connsiteX11945" fmla="*/ 449587 w 1973551"/>
                <a:gd name="connsiteY11945" fmla="*/ 1229742 h 2918533"/>
                <a:gd name="connsiteX11946" fmla="*/ 449979 w 1973551"/>
                <a:gd name="connsiteY11946" fmla="*/ 1229938 h 2918533"/>
                <a:gd name="connsiteX11947" fmla="*/ 450175 w 1973551"/>
                <a:gd name="connsiteY11947" fmla="*/ 1230786 h 2918533"/>
                <a:gd name="connsiteX11948" fmla="*/ 450762 w 1973551"/>
                <a:gd name="connsiteY11948" fmla="*/ 1230786 h 2918533"/>
                <a:gd name="connsiteX11949" fmla="*/ 451349 w 1973551"/>
                <a:gd name="connsiteY11949" fmla="*/ 1231634 h 2918533"/>
                <a:gd name="connsiteX11950" fmla="*/ 452067 w 1973551"/>
                <a:gd name="connsiteY11950" fmla="*/ 1231961 h 2918533"/>
                <a:gd name="connsiteX11951" fmla="*/ 452785 w 1973551"/>
                <a:gd name="connsiteY11951" fmla="*/ 1231634 h 2918533"/>
                <a:gd name="connsiteX11952" fmla="*/ 453502 w 1973551"/>
                <a:gd name="connsiteY11952" fmla="*/ 1231830 h 2918533"/>
                <a:gd name="connsiteX11953" fmla="*/ 453307 w 1973551"/>
                <a:gd name="connsiteY11953" fmla="*/ 1230134 h 2918533"/>
                <a:gd name="connsiteX11954" fmla="*/ 451284 w 1973551"/>
                <a:gd name="connsiteY11954" fmla="*/ 1228045 h 2918533"/>
                <a:gd name="connsiteX11955" fmla="*/ 450892 w 1973551"/>
                <a:gd name="connsiteY11955" fmla="*/ 1227197 h 2918533"/>
                <a:gd name="connsiteX11956" fmla="*/ 450892 w 1973551"/>
                <a:gd name="connsiteY11956" fmla="*/ 1225957 h 2918533"/>
                <a:gd name="connsiteX11957" fmla="*/ 451610 w 1973551"/>
                <a:gd name="connsiteY11957" fmla="*/ 1223869 h 2918533"/>
                <a:gd name="connsiteX11958" fmla="*/ 451806 w 1973551"/>
                <a:gd name="connsiteY11958" fmla="*/ 1220411 h 2918533"/>
                <a:gd name="connsiteX11959" fmla="*/ 450892 w 1973551"/>
                <a:gd name="connsiteY11959" fmla="*/ 1219693 h 2918533"/>
                <a:gd name="connsiteX11960" fmla="*/ 450175 w 1973551"/>
                <a:gd name="connsiteY11960" fmla="*/ 1218453 h 2918533"/>
                <a:gd name="connsiteX11961" fmla="*/ 450175 w 1973551"/>
                <a:gd name="connsiteY11961" fmla="*/ 1217605 h 2918533"/>
                <a:gd name="connsiteX11962" fmla="*/ 449783 w 1973551"/>
                <a:gd name="connsiteY11962" fmla="*/ 1217605 h 2918533"/>
                <a:gd name="connsiteX11963" fmla="*/ 449979 w 1973551"/>
                <a:gd name="connsiteY11963" fmla="*/ 1217279 h 2918533"/>
                <a:gd name="connsiteX11964" fmla="*/ 449392 w 1973551"/>
                <a:gd name="connsiteY11964" fmla="*/ 1216953 h 2918533"/>
                <a:gd name="connsiteX11965" fmla="*/ 449196 w 1973551"/>
                <a:gd name="connsiteY11965" fmla="*/ 1213364 h 2918533"/>
                <a:gd name="connsiteX11966" fmla="*/ 449587 w 1973551"/>
                <a:gd name="connsiteY11966" fmla="*/ 1212515 h 2918533"/>
                <a:gd name="connsiteX11967" fmla="*/ 451414 w 1973551"/>
                <a:gd name="connsiteY11967" fmla="*/ 1212189 h 2918533"/>
                <a:gd name="connsiteX11968" fmla="*/ 452132 w 1973551"/>
                <a:gd name="connsiteY11968" fmla="*/ 1212711 h 2918533"/>
                <a:gd name="connsiteX11969" fmla="*/ 452132 w 1973551"/>
                <a:gd name="connsiteY11969" fmla="*/ 1213559 h 2918533"/>
                <a:gd name="connsiteX11970" fmla="*/ 452850 w 1973551"/>
                <a:gd name="connsiteY11970" fmla="*/ 1213886 h 2918533"/>
                <a:gd name="connsiteX11971" fmla="*/ 453046 w 1973551"/>
                <a:gd name="connsiteY11971" fmla="*/ 1214408 h 2918533"/>
                <a:gd name="connsiteX11972" fmla="*/ 454873 w 1973551"/>
                <a:gd name="connsiteY11972" fmla="*/ 1214212 h 2918533"/>
                <a:gd name="connsiteX11973" fmla="*/ 454873 w 1973551"/>
                <a:gd name="connsiteY11973" fmla="*/ 1213494 h 2918533"/>
                <a:gd name="connsiteX11974" fmla="*/ 452458 w 1973551"/>
                <a:gd name="connsiteY11974" fmla="*/ 1211080 h 2918533"/>
                <a:gd name="connsiteX11975" fmla="*/ 449848 w 1973551"/>
                <a:gd name="connsiteY11975" fmla="*/ 1210036 h 2918533"/>
                <a:gd name="connsiteX11976" fmla="*/ 449652 w 1973551"/>
                <a:gd name="connsiteY11976" fmla="*/ 1209188 h 2918533"/>
                <a:gd name="connsiteX11977" fmla="*/ 448152 w 1973551"/>
                <a:gd name="connsiteY11977" fmla="*/ 1207622 h 2918533"/>
                <a:gd name="connsiteX11978" fmla="*/ 447760 w 1973551"/>
                <a:gd name="connsiteY11978" fmla="*/ 1206056 h 2918533"/>
                <a:gd name="connsiteX11979" fmla="*/ 446064 w 1973551"/>
                <a:gd name="connsiteY11979" fmla="*/ 1204359 h 2918533"/>
                <a:gd name="connsiteX11980" fmla="*/ 445672 w 1973551"/>
                <a:gd name="connsiteY11980" fmla="*/ 1204359 h 2918533"/>
                <a:gd name="connsiteX11981" fmla="*/ 445868 w 1973551"/>
                <a:gd name="connsiteY11981" fmla="*/ 1204033 h 2918533"/>
                <a:gd name="connsiteX11982" fmla="*/ 442149 w 1973551"/>
                <a:gd name="connsiteY11982" fmla="*/ 1200248 h 2918533"/>
                <a:gd name="connsiteX11983" fmla="*/ 440452 w 1973551"/>
                <a:gd name="connsiteY11983" fmla="*/ 1199726 h 2918533"/>
                <a:gd name="connsiteX11984" fmla="*/ 439147 w 1973551"/>
                <a:gd name="connsiteY11984" fmla="*/ 1197834 h 2918533"/>
                <a:gd name="connsiteX11985" fmla="*/ 436537 w 1973551"/>
                <a:gd name="connsiteY11985" fmla="*/ 1195746 h 2918533"/>
                <a:gd name="connsiteX11986" fmla="*/ 436145 w 1973551"/>
                <a:gd name="connsiteY11986" fmla="*/ 1194702 h 2918533"/>
                <a:gd name="connsiteX11987" fmla="*/ 435623 w 1973551"/>
                <a:gd name="connsiteY11987" fmla="*/ 1194375 h 2918533"/>
                <a:gd name="connsiteX11988" fmla="*/ 434122 w 1973551"/>
                <a:gd name="connsiteY11988" fmla="*/ 1191113 h 2918533"/>
                <a:gd name="connsiteX11989" fmla="*/ 434122 w 1973551"/>
                <a:gd name="connsiteY11989" fmla="*/ 1188894 h 2918533"/>
                <a:gd name="connsiteX11990" fmla="*/ 434514 w 1973551"/>
                <a:gd name="connsiteY11990" fmla="*/ 1188046 h 2918533"/>
                <a:gd name="connsiteX11991" fmla="*/ 433405 w 1973551"/>
                <a:gd name="connsiteY11991" fmla="*/ 1187850 h 2918533"/>
                <a:gd name="connsiteX11992" fmla="*/ 432491 w 1973551"/>
                <a:gd name="connsiteY11992" fmla="*/ 1186806 h 2918533"/>
                <a:gd name="connsiteX11993" fmla="*/ 432491 w 1973551"/>
                <a:gd name="connsiteY11993" fmla="*/ 1185110 h 2918533"/>
                <a:gd name="connsiteX11994" fmla="*/ 433209 w 1973551"/>
                <a:gd name="connsiteY11994" fmla="*/ 1184392 h 2918533"/>
                <a:gd name="connsiteX11995" fmla="*/ 433209 w 1973551"/>
                <a:gd name="connsiteY11995" fmla="*/ 1182304 h 2918533"/>
                <a:gd name="connsiteX11996" fmla="*/ 431512 w 1973551"/>
                <a:gd name="connsiteY11996" fmla="*/ 1180933 h 2918533"/>
                <a:gd name="connsiteX11997" fmla="*/ 430207 w 1973551"/>
                <a:gd name="connsiteY11997" fmla="*/ 1178845 h 2918533"/>
                <a:gd name="connsiteX11998" fmla="*/ 427989 w 1973551"/>
                <a:gd name="connsiteY11998" fmla="*/ 1177801 h 2918533"/>
                <a:gd name="connsiteX11999" fmla="*/ 427597 w 1973551"/>
                <a:gd name="connsiteY11999" fmla="*/ 1176953 h 2918533"/>
                <a:gd name="connsiteX12000" fmla="*/ 427989 w 1973551"/>
                <a:gd name="connsiteY12000" fmla="*/ 1175713 h 2918533"/>
                <a:gd name="connsiteX12001" fmla="*/ 428707 w 1973551"/>
                <a:gd name="connsiteY12001" fmla="*/ 1175518 h 2918533"/>
                <a:gd name="connsiteX12002" fmla="*/ 429098 w 1973551"/>
                <a:gd name="connsiteY12002" fmla="*/ 1176562 h 2918533"/>
                <a:gd name="connsiteX12003" fmla="*/ 429816 w 1973551"/>
                <a:gd name="connsiteY12003" fmla="*/ 1176757 h 2918533"/>
                <a:gd name="connsiteX12004" fmla="*/ 429816 w 1973551"/>
                <a:gd name="connsiteY12004" fmla="*/ 1174147 h 2918533"/>
                <a:gd name="connsiteX12005" fmla="*/ 428119 w 1973551"/>
                <a:gd name="connsiteY12005" fmla="*/ 1174343 h 2918533"/>
                <a:gd name="connsiteX12006" fmla="*/ 427728 w 1973551"/>
                <a:gd name="connsiteY12006" fmla="*/ 1173625 h 2918533"/>
                <a:gd name="connsiteX12007" fmla="*/ 427141 w 1973551"/>
                <a:gd name="connsiteY12007" fmla="*/ 1173429 h 2918533"/>
                <a:gd name="connsiteX12008" fmla="*/ 426423 w 1973551"/>
                <a:gd name="connsiteY12008" fmla="*/ 1171537 h 2918533"/>
                <a:gd name="connsiteX12009" fmla="*/ 425509 w 1973551"/>
                <a:gd name="connsiteY12009" fmla="*/ 1170819 h 2918533"/>
                <a:gd name="connsiteX12010" fmla="*/ 425313 w 1973551"/>
                <a:gd name="connsiteY12010" fmla="*/ 1170102 h 2918533"/>
                <a:gd name="connsiteX12011" fmla="*/ 425901 w 1973551"/>
                <a:gd name="connsiteY12011" fmla="*/ 1169775 h 2918533"/>
                <a:gd name="connsiteX12012" fmla="*/ 425901 w 1973551"/>
                <a:gd name="connsiteY12012" fmla="*/ 1169253 h 2918533"/>
                <a:gd name="connsiteX12013" fmla="*/ 425183 w 1973551"/>
                <a:gd name="connsiteY12013" fmla="*/ 1168405 h 2918533"/>
                <a:gd name="connsiteX12014" fmla="*/ 425183 w 1973551"/>
                <a:gd name="connsiteY12014" fmla="*/ 1167361 h 2918533"/>
                <a:gd name="connsiteX12015" fmla="*/ 424596 w 1973551"/>
                <a:gd name="connsiteY12015" fmla="*/ 1167035 h 2918533"/>
                <a:gd name="connsiteX12016" fmla="*/ 424596 w 1973551"/>
                <a:gd name="connsiteY12016" fmla="*/ 1164098 h 2918533"/>
                <a:gd name="connsiteX12017" fmla="*/ 426292 w 1973551"/>
                <a:gd name="connsiteY12017" fmla="*/ 1160444 h 2918533"/>
                <a:gd name="connsiteX12018" fmla="*/ 427597 w 1973551"/>
                <a:gd name="connsiteY12018" fmla="*/ 1161162 h 2918533"/>
                <a:gd name="connsiteX12019" fmla="*/ 428185 w 1973551"/>
                <a:gd name="connsiteY12019" fmla="*/ 1162728 h 2918533"/>
                <a:gd name="connsiteX12020" fmla="*/ 429685 w 1973551"/>
                <a:gd name="connsiteY12020" fmla="*/ 1164294 h 2918533"/>
                <a:gd name="connsiteX12021" fmla="*/ 430403 w 1973551"/>
                <a:gd name="connsiteY12021" fmla="*/ 1164294 h 2918533"/>
                <a:gd name="connsiteX12022" fmla="*/ 430795 w 1973551"/>
                <a:gd name="connsiteY12022" fmla="*/ 1160118 h 2918533"/>
                <a:gd name="connsiteX12023" fmla="*/ 433405 w 1973551"/>
                <a:gd name="connsiteY12023" fmla="*/ 1159400 h 2918533"/>
                <a:gd name="connsiteX12024" fmla="*/ 433405 w 1973551"/>
                <a:gd name="connsiteY12024" fmla="*/ 1158552 h 2918533"/>
                <a:gd name="connsiteX12025" fmla="*/ 434710 w 1973551"/>
                <a:gd name="connsiteY12025" fmla="*/ 1156464 h 2918533"/>
                <a:gd name="connsiteX12026" fmla="*/ 435101 w 1973551"/>
                <a:gd name="connsiteY12026" fmla="*/ 1154767 h 2918533"/>
                <a:gd name="connsiteX12027" fmla="*/ 436798 w 1973551"/>
                <a:gd name="connsiteY12027" fmla="*/ 1152549 h 2918533"/>
                <a:gd name="connsiteX12028" fmla="*/ 437320 w 1973551"/>
                <a:gd name="connsiteY12028" fmla="*/ 1150134 h 2918533"/>
                <a:gd name="connsiteX12029" fmla="*/ 437711 w 1973551"/>
                <a:gd name="connsiteY12029" fmla="*/ 1149939 h 2918533"/>
                <a:gd name="connsiteX12030" fmla="*/ 437711 w 1973551"/>
                <a:gd name="connsiteY12030" fmla="*/ 1148895 h 2918533"/>
                <a:gd name="connsiteX12031" fmla="*/ 436406 w 1973551"/>
                <a:gd name="connsiteY12031" fmla="*/ 1148568 h 2918533"/>
                <a:gd name="connsiteX12032" fmla="*/ 436406 w 1973551"/>
                <a:gd name="connsiteY12032" fmla="*/ 1148242 h 2918533"/>
                <a:gd name="connsiteX12033" fmla="*/ 434710 w 1973551"/>
                <a:gd name="connsiteY12033" fmla="*/ 1148046 h 2918533"/>
                <a:gd name="connsiteX12034" fmla="*/ 434318 w 1973551"/>
                <a:gd name="connsiteY12034" fmla="*/ 1148568 h 2918533"/>
                <a:gd name="connsiteX12035" fmla="*/ 433731 w 1973551"/>
                <a:gd name="connsiteY12035" fmla="*/ 1148568 h 2918533"/>
                <a:gd name="connsiteX12036" fmla="*/ 433731 w 1973551"/>
                <a:gd name="connsiteY12036" fmla="*/ 1148895 h 2918533"/>
                <a:gd name="connsiteX12037" fmla="*/ 433144 w 1973551"/>
                <a:gd name="connsiteY12037" fmla="*/ 1148895 h 2918533"/>
                <a:gd name="connsiteX12038" fmla="*/ 433144 w 1973551"/>
                <a:gd name="connsiteY12038" fmla="*/ 1150265 h 2918533"/>
                <a:gd name="connsiteX12039" fmla="*/ 431839 w 1973551"/>
                <a:gd name="connsiteY12039" fmla="*/ 1151309 h 2918533"/>
                <a:gd name="connsiteX12040" fmla="*/ 428315 w 1973551"/>
                <a:gd name="connsiteY12040" fmla="*/ 1151309 h 2918533"/>
                <a:gd name="connsiteX12041" fmla="*/ 428119 w 1973551"/>
                <a:gd name="connsiteY12041" fmla="*/ 1151635 h 2918533"/>
                <a:gd name="connsiteX12042" fmla="*/ 425705 w 1973551"/>
                <a:gd name="connsiteY12042" fmla="*/ 1151440 h 2918533"/>
                <a:gd name="connsiteX12043" fmla="*/ 425705 w 1973551"/>
                <a:gd name="connsiteY12043" fmla="*/ 1150395 h 2918533"/>
                <a:gd name="connsiteX12044" fmla="*/ 426814 w 1973551"/>
                <a:gd name="connsiteY12044" fmla="*/ 1148829 h 2918533"/>
                <a:gd name="connsiteX12045" fmla="*/ 427010 w 1973551"/>
                <a:gd name="connsiteY12045" fmla="*/ 1146741 h 2918533"/>
                <a:gd name="connsiteX12046" fmla="*/ 424596 w 1973551"/>
                <a:gd name="connsiteY12046" fmla="*/ 1144523 h 2918533"/>
                <a:gd name="connsiteX12047" fmla="*/ 424791 w 1973551"/>
                <a:gd name="connsiteY12047" fmla="*/ 1143479 h 2918533"/>
                <a:gd name="connsiteX12048" fmla="*/ 425901 w 1973551"/>
                <a:gd name="connsiteY12048" fmla="*/ 1142630 h 2918533"/>
                <a:gd name="connsiteX12049" fmla="*/ 425901 w 1973551"/>
                <a:gd name="connsiteY12049" fmla="*/ 1140738 h 2918533"/>
                <a:gd name="connsiteX12050" fmla="*/ 425313 w 1973551"/>
                <a:gd name="connsiteY12050" fmla="*/ 1140216 h 2918533"/>
                <a:gd name="connsiteX12051" fmla="*/ 425313 w 1973551"/>
                <a:gd name="connsiteY12051" fmla="*/ 1137998 h 2918533"/>
                <a:gd name="connsiteX12052" fmla="*/ 424400 w 1973551"/>
                <a:gd name="connsiteY12052" fmla="*/ 1136758 h 2918533"/>
                <a:gd name="connsiteX12053" fmla="*/ 425509 w 1973551"/>
                <a:gd name="connsiteY12053" fmla="*/ 1136562 h 2918533"/>
                <a:gd name="connsiteX12054" fmla="*/ 426096 w 1973551"/>
                <a:gd name="connsiteY12054" fmla="*/ 1135844 h 2918533"/>
                <a:gd name="connsiteX12055" fmla="*/ 426096 w 1973551"/>
                <a:gd name="connsiteY12055" fmla="*/ 1133430 h 2918533"/>
                <a:gd name="connsiteX12056" fmla="*/ 425379 w 1973551"/>
                <a:gd name="connsiteY12056" fmla="*/ 1133104 h 2918533"/>
                <a:gd name="connsiteX12057" fmla="*/ 424465 w 1973551"/>
                <a:gd name="connsiteY12057" fmla="*/ 1131733 h 2918533"/>
                <a:gd name="connsiteX12058" fmla="*/ 422442 w 1973551"/>
                <a:gd name="connsiteY12058" fmla="*/ 1127231 h 2918533"/>
                <a:gd name="connsiteX12059" fmla="*/ 420746 w 1973551"/>
                <a:gd name="connsiteY12059" fmla="*/ 1124817 h 2918533"/>
                <a:gd name="connsiteX12060" fmla="*/ 420746 w 1973551"/>
                <a:gd name="connsiteY12060" fmla="*/ 1124099 h 2918533"/>
                <a:gd name="connsiteX12061" fmla="*/ 419832 w 1973551"/>
                <a:gd name="connsiteY12061" fmla="*/ 1123251 h 2918533"/>
                <a:gd name="connsiteX12062" fmla="*/ 419636 w 1973551"/>
                <a:gd name="connsiteY12062" fmla="*/ 1122533 h 2918533"/>
                <a:gd name="connsiteX12063" fmla="*/ 417222 w 1973551"/>
                <a:gd name="connsiteY12063" fmla="*/ 1120445 h 2918533"/>
                <a:gd name="connsiteX12064" fmla="*/ 415395 w 1973551"/>
                <a:gd name="connsiteY12064" fmla="*/ 1116464 h 2918533"/>
                <a:gd name="connsiteX12065" fmla="*/ 415395 w 1973551"/>
                <a:gd name="connsiteY12065" fmla="*/ 1114050 h 2918533"/>
                <a:gd name="connsiteX12066" fmla="*/ 415982 w 1973551"/>
                <a:gd name="connsiteY12066" fmla="*/ 1113724 h 2918533"/>
                <a:gd name="connsiteX12067" fmla="*/ 416178 w 1973551"/>
                <a:gd name="connsiteY12067" fmla="*/ 1112680 h 2918533"/>
                <a:gd name="connsiteX12068" fmla="*/ 417287 w 1973551"/>
                <a:gd name="connsiteY12068" fmla="*/ 1111636 h 2918533"/>
                <a:gd name="connsiteX12069" fmla="*/ 421529 w 1973551"/>
                <a:gd name="connsiteY12069" fmla="*/ 1111440 h 2918533"/>
                <a:gd name="connsiteX12070" fmla="*/ 422834 w 1973551"/>
                <a:gd name="connsiteY12070" fmla="*/ 1110070 h 2918533"/>
                <a:gd name="connsiteX12071" fmla="*/ 422834 w 1973551"/>
                <a:gd name="connsiteY12071" fmla="*/ 1109547 h 2918533"/>
                <a:gd name="connsiteX12072" fmla="*/ 421920 w 1973551"/>
                <a:gd name="connsiteY12072" fmla="*/ 1109026 h 2918533"/>
                <a:gd name="connsiteX12073" fmla="*/ 422312 w 1973551"/>
                <a:gd name="connsiteY12073" fmla="*/ 1107655 h 2918533"/>
                <a:gd name="connsiteX12074" fmla="*/ 420811 w 1973551"/>
                <a:gd name="connsiteY12074" fmla="*/ 1105241 h 2918533"/>
                <a:gd name="connsiteX12075" fmla="*/ 420811 w 1973551"/>
                <a:gd name="connsiteY12075" fmla="*/ 1104523 h 2918533"/>
                <a:gd name="connsiteX12076" fmla="*/ 421529 w 1973551"/>
                <a:gd name="connsiteY12076" fmla="*/ 1103805 h 2918533"/>
                <a:gd name="connsiteX12077" fmla="*/ 423552 w 1973551"/>
                <a:gd name="connsiteY12077" fmla="*/ 1103805 h 2918533"/>
                <a:gd name="connsiteX12078" fmla="*/ 423943 w 1973551"/>
                <a:gd name="connsiteY12078" fmla="*/ 1104327 h 2918533"/>
                <a:gd name="connsiteX12079" fmla="*/ 424530 w 1973551"/>
                <a:gd name="connsiteY12079" fmla="*/ 1104132 h 2918533"/>
                <a:gd name="connsiteX12080" fmla="*/ 425248 w 1973551"/>
                <a:gd name="connsiteY12080" fmla="*/ 1104458 h 2918533"/>
                <a:gd name="connsiteX12081" fmla="*/ 426945 w 1973551"/>
                <a:gd name="connsiteY12081" fmla="*/ 1104262 h 2918533"/>
                <a:gd name="connsiteX12082" fmla="*/ 428250 w 1973551"/>
                <a:gd name="connsiteY12082" fmla="*/ 1103218 h 2918533"/>
                <a:gd name="connsiteX12083" fmla="*/ 428772 w 1973551"/>
                <a:gd name="connsiteY12083" fmla="*/ 1104066 h 2918533"/>
                <a:gd name="connsiteX12084" fmla="*/ 429881 w 1973551"/>
                <a:gd name="connsiteY12084" fmla="*/ 1104393 h 2918533"/>
                <a:gd name="connsiteX12085" fmla="*/ 431708 w 1973551"/>
                <a:gd name="connsiteY12085" fmla="*/ 1103675 h 2918533"/>
                <a:gd name="connsiteX12086" fmla="*/ 433209 w 1973551"/>
                <a:gd name="connsiteY12086" fmla="*/ 1102827 h 2918533"/>
                <a:gd name="connsiteX12087" fmla="*/ 434710 w 1973551"/>
                <a:gd name="connsiteY12087" fmla="*/ 1100934 h 2918533"/>
                <a:gd name="connsiteX12088" fmla="*/ 435428 w 1973551"/>
                <a:gd name="connsiteY12088" fmla="*/ 1100738 h 2918533"/>
                <a:gd name="connsiteX12089" fmla="*/ 436928 w 1973551"/>
                <a:gd name="connsiteY12089" fmla="*/ 1099172 h 2918533"/>
                <a:gd name="connsiteX12090" fmla="*/ 438429 w 1973551"/>
                <a:gd name="connsiteY12090" fmla="*/ 1098455 h 2918533"/>
                <a:gd name="connsiteX12091" fmla="*/ 439734 w 1973551"/>
                <a:gd name="connsiteY12091" fmla="*/ 1097215 h 2918533"/>
                <a:gd name="connsiteX12092" fmla="*/ 439734 w 1973551"/>
                <a:gd name="connsiteY12092" fmla="*/ 1095649 h 2918533"/>
                <a:gd name="connsiteX12093" fmla="*/ 441953 w 1973551"/>
                <a:gd name="connsiteY12093" fmla="*/ 1093757 h 2918533"/>
                <a:gd name="connsiteX12094" fmla="*/ 441757 w 1973551"/>
                <a:gd name="connsiteY12094" fmla="*/ 1093039 h 2918533"/>
                <a:gd name="connsiteX12095" fmla="*/ 442475 w 1973551"/>
                <a:gd name="connsiteY12095" fmla="*/ 1092517 h 2918533"/>
                <a:gd name="connsiteX12096" fmla="*/ 442475 w 1973551"/>
                <a:gd name="connsiteY12096" fmla="*/ 1091277 h 2918533"/>
                <a:gd name="connsiteX12097" fmla="*/ 441170 w 1973551"/>
                <a:gd name="connsiteY12097" fmla="*/ 1089907 h 2918533"/>
                <a:gd name="connsiteX12098" fmla="*/ 440974 w 1973551"/>
                <a:gd name="connsiteY12098" fmla="*/ 1088863 h 2918533"/>
                <a:gd name="connsiteX12099" fmla="*/ 443388 w 1973551"/>
                <a:gd name="connsiteY12099" fmla="*/ 1089058 h 2918533"/>
                <a:gd name="connsiteX12100" fmla="*/ 443388 w 1973551"/>
                <a:gd name="connsiteY12100" fmla="*/ 1087166 h 2918533"/>
                <a:gd name="connsiteX12101" fmla="*/ 442866 w 1973551"/>
                <a:gd name="connsiteY12101" fmla="*/ 1086644 h 2918533"/>
                <a:gd name="connsiteX12102" fmla="*/ 442149 w 1973551"/>
                <a:gd name="connsiteY12102" fmla="*/ 1083382 h 2918533"/>
                <a:gd name="connsiteX12103" fmla="*/ 441235 w 1973551"/>
                <a:gd name="connsiteY12103" fmla="*/ 1082533 h 2918533"/>
                <a:gd name="connsiteX12104" fmla="*/ 439930 w 1973551"/>
                <a:gd name="connsiteY12104" fmla="*/ 1082337 h 2918533"/>
                <a:gd name="connsiteX12105" fmla="*/ 439538 w 1973551"/>
                <a:gd name="connsiteY12105" fmla="*/ 1081098 h 2918533"/>
                <a:gd name="connsiteX12106" fmla="*/ 438821 w 1973551"/>
                <a:gd name="connsiteY12106" fmla="*/ 1080576 h 2918533"/>
                <a:gd name="connsiteX12107" fmla="*/ 439016 w 1973551"/>
                <a:gd name="connsiteY12107" fmla="*/ 1080249 h 2918533"/>
                <a:gd name="connsiteX12108" fmla="*/ 440126 w 1973551"/>
                <a:gd name="connsiteY12108" fmla="*/ 1080445 h 2918533"/>
                <a:gd name="connsiteX12109" fmla="*/ 441039 w 1973551"/>
                <a:gd name="connsiteY12109" fmla="*/ 1078683 h 2918533"/>
                <a:gd name="connsiteX12110" fmla="*/ 441757 w 1973551"/>
                <a:gd name="connsiteY12110" fmla="*/ 1078357 h 2918533"/>
                <a:gd name="connsiteX12111" fmla="*/ 441757 w 1973551"/>
                <a:gd name="connsiteY12111" fmla="*/ 1077509 h 2918533"/>
                <a:gd name="connsiteX12112" fmla="*/ 441365 w 1973551"/>
                <a:gd name="connsiteY12112" fmla="*/ 1077182 h 2918533"/>
                <a:gd name="connsiteX12113" fmla="*/ 439538 w 1973551"/>
                <a:gd name="connsiteY12113" fmla="*/ 1076856 h 2918533"/>
                <a:gd name="connsiteX12114" fmla="*/ 438821 w 1973551"/>
                <a:gd name="connsiteY12114" fmla="*/ 1076138 h 2918533"/>
                <a:gd name="connsiteX12115" fmla="*/ 438821 w 1973551"/>
                <a:gd name="connsiteY12115" fmla="*/ 1075421 h 2918533"/>
                <a:gd name="connsiteX12116" fmla="*/ 324042 w 1973551"/>
                <a:gd name="connsiteY12116" fmla="*/ 967037 h 2918533"/>
                <a:gd name="connsiteX12117" fmla="*/ 325739 w 1973551"/>
                <a:gd name="connsiteY12117" fmla="*/ 967363 h 2918533"/>
                <a:gd name="connsiteX12118" fmla="*/ 327762 w 1973551"/>
                <a:gd name="connsiteY12118" fmla="*/ 968733 h 2918533"/>
                <a:gd name="connsiteX12119" fmla="*/ 332003 w 1973551"/>
                <a:gd name="connsiteY12119" fmla="*/ 968733 h 2918533"/>
                <a:gd name="connsiteX12120" fmla="*/ 332003 w 1973551"/>
                <a:gd name="connsiteY12120" fmla="*/ 969451 h 2918533"/>
                <a:gd name="connsiteX12121" fmla="*/ 332590 w 1973551"/>
                <a:gd name="connsiteY12121" fmla="*/ 969647 h 2918533"/>
                <a:gd name="connsiteX12122" fmla="*/ 332590 w 1973551"/>
                <a:gd name="connsiteY12122" fmla="*/ 970495 h 2918533"/>
                <a:gd name="connsiteX12123" fmla="*/ 333308 w 1973551"/>
                <a:gd name="connsiteY12123" fmla="*/ 970822 h 2918533"/>
                <a:gd name="connsiteX12124" fmla="*/ 334026 w 1973551"/>
                <a:gd name="connsiteY12124" fmla="*/ 970299 h 2918533"/>
                <a:gd name="connsiteX12125" fmla="*/ 334613 w 1973551"/>
                <a:gd name="connsiteY12125" fmla="*/ 970299 h 2918533"/>
                <a:gd name="connsiteX12126" fmla="*/ 335200 w 1973551"/>
                <a:gd name="connsiteY12126" fmla="*/ 971148 h 2918533"/>
                <a:gd name="connsiteX12127" fmla="*/ 336114 w 1973551"/>
                <a:gd name="connsiteY12127" fmla="*/ 970626 h 2918533"/>
                <a:gd name="connsiteX12128" fmla="*/ 338528 w 1973551"/>
                <a:gd name="connsiteY12128" fmla="*/ 970822 h 2918533"/>
                <a:gd name="connsiteX12129" fmla="*/ 339442 w 1973551"/>
                <a:gd name="connsiteY12129" fmla="*/ 972061 h 2918533"/>
                <a:gd name="connsiteX12130" fmla="*/ 341138 w 1973551"/>
                <a:gd name="connsiteY12130" fmla="*/ 972909 h 2918533"/>
                <a:gd name="connsiteX12131" fmla="*/ 341334 w 1973551"/>
                <a:gd name="connsiteY12131" fmla="*/ 973954 h 2918533"/>
                <a:gd name="connsiteX12132" fmla="*/ 340029 w 1973551"/>
                <a:gd name="connsiteY12132" fmla="*/ 974998 h 2918533"/>
                <a:gd name="connsiteX12133" fmla="*/ 341726 w 1973551"/>
                <a:gd name="connsiteY12133" fmla="*/ 975193 h 2918533"/>
                <a:gd name="connsiteX12134" fmla="*/ 342639 w 1973551"/>
                <a:gd name="connsiteY12134" fmla="*/ 976237 h 2918533"/>
                <a:gd name="connsiteX12135" fmla="*/ 342639 w 1973551"/>
                <a:gd name="connsiteY12135" fmla="*/ 977477 h 2918533"/>
                <a:gd name="connsiteX12136" fmla="*/ 343944 w 1973551"/>
                <a:gd name="connsiteY12136" fmla="*/ 978717 h 2918533"/>
                <a:gd name="connsiteX12137" fmla="*/ 343553 w 1973551"/>
                <a:gd name="connsiteY12137" fmla="*/ 979761 h 2918533"/>
                <a:gd name="connsiteX12138" fmla="*/ 344140 w 1973551"/>
                <a:gd name="connsiteY12138" fmla="*/ 980283 h 2918533"/>
                <a:gd name="connsiteX12139" fmla="*/ 344336 w 1973551"/>
                <a:gd name="connsiteY12139" fmla="*/ 981653 h 2918533"/>
                <a:gd name="connsiteX12140" fmla="*/ 340812 w 1973551"/>
                <a:gd name="connsiteY12140" fmla="*/ 983415 h 2918533"/>
                <a:gd name="connsiteX12141" fmla="*/ 339507 w 1973551"/>
                <a:gd name="connsiteY12141" fmla="*/ 983611 h 2918533"/>
                <a:gd name="connsiteX12142" fmla="*/ 337288 w 1973551"/>
                <a:gd name="connsiteY12142" fmla="*/ 985373 h 2918533"/>
                <a:gd name="connsiteX12143" fmla="*/ 335788 w 1973551"/>
                <a:gd name="connsiteY12143" fmla="*/ 985177 h 2918533"/>
                <a:gd name="connsiteX12144" fmla="*/ 334287 w 1973551"/>
                <a:gd name="connsiteY12144" fmla="*/ 986025 h 2918533"/>
                <a:gd name="connsiteX12145" fmla="*/ 333373 w 1973551"/>
                <a:gd name="connsiteY12145" fmla="*/ 985503 h 2918533"/>
                <a:gd name="connsiteX12146" fmla="*/ 333765 w 1973551"/>
                <a:gd name="connsiteY12146" fmla="*/ 982697 h 2918533"/>
                <a:gd name="connsiteX12147" fmla="*/ 334156 w 1973551"/>
                <a:gd name="connsiteY12147" fmla="*/ 982371 h 2918533"/>
                <a:gd name="connsiteX12148" fmla="*/ 333438 w 1973551"/>
                <a:gd name="connsiteY12148" fmla="*/ 982567 h 2918533"/>
                <a:gd name="connsiteX12149" fmla="*/ 333047 w 1973551"/>
                <a:gd name="connsiteY12149" fmla="*/ 983285 h 2918533"/>
                <a:gd name="connsiteX12150" fmla="*/ 331938 w 1973551"/>
                <a:gd name="connsiteY12150" fmla="*/ 984002 h 2918533"/>
                <a:gd name="connsiteX12151" fmla="*/ 331024 w 1973551"/>
                <a:gd name="connsiteY12151" fmla="*/ 983807 h 2918533"/>
                <a:gd name="connsiteX12152" fmla="*/ 330633 w 1973551"/>
                <a:gd name="connsiteY12152" fmla="*/ 983089 h 2918533"/>
                <a:gd name="connsiteX12153" fmla="*/ 330045 w 1973551"/>
                <a:gd name="connsiteY12153" fmla="*/ 982893 h 2918533"/>
                <a:gd name="connsiteX12154" fmla="*/ 328936 w 1973551"/>
                <a:gd name="connsiteY12154" fmla="*/ 984133 h 2918533"/>
                <a:gd name="connsiteX12155" fmla="*/ 328936 w 1973551"/>
                <a:gd name="connsiteY12155" fmla="*/ 984851 h 2918533"/>
                <a:gd name="connsiteX12156" fmla="*/ 327240 w 1973551"/>
                <a:gd name="connsiteY12156" fmla="*/ 985177 h 2918533"/>
                <a:gd name="connsiteX12157" fmla="*/ 326652 w 1973551"/>
                <a:gd name="connsiteY12157" fmla="*/ 984459 h 2918533"/>
                <a:gd name="connsiteX12158" fmla="*/ 326848 w 1973551"/>
                <a:gd name="connsiteY12158" fmla="*/ 982697 h 2918533"/>
                <a:gd name="connsiteX12159" fmla="*/ 325543 w 1973551"/>
                <a:gd name="connsiteY12159" fmla="*/ 982502 h 2918533"/>
                <a:gd name="connsiteX12160" fmla="*/ 324825 w 1973551"/>
                <a:gd name="connsiteY12160" fmla="*/ 981653 h 2918533"/>
                <a:gd name="connsiteX12161" fmla="*/ 325739 w 1973551"/>
                <a:gd name="connsiteY12161" fmla="*/ 981327 h 2918533"/>
                <a:gd name="connsiteX12162" fmla="*/ 326326 w 1973551"/>
                <a:gd name="connsiteY12162" fmla="*/ 980609 h 2918533"/>
                <a:gd name="connsiteX12163" fmla="*/ 327631 w 1973551"/>
                <a:gd name="connsiteY12163" fmla="*/ 980609 h 2918533"/>
                <a:gd name="connsiteX12164" fmla="*/ 327631 w 1973551"/>
                <a:gd name="connsiteY12164" fmla="*/ 979370 h 2918533"/>
                <a:gd name="connsiteX12165" fmla="*/ 329458 w 1973551"/>
                <a:gd name="connsiteY12165" fmla="*/ 977999 h 2918533"/>
                <a:gd name="connsiteX12166" fmla="*/ 327957 w 1973551"/>
                <a:gd name="connsiteY12166" fmla="*/ 977281 h 2918533"/>
                <a:gd name="connsiteX12167" fmla="*/ 327370 w 1973551"/>
                <a:gd name="connsiteY12167" fmla="*/ 976237 h 2918533"/>
                <a:gd name="connsiteX12168" fmla="*/ 326261 w 1973551"/>
                <a:gd name="connsiteY12168" fmla="*/ 975389 h 2918533"/>
                <a:gd name="connsiteX12169" fmla="*/ 326456 w 1973551"/>
                <a:gd name="connsiteY12169" fmla="*/ 975063 h 2918533"/>
                <a:gd name="connsiteX12170" fmla="*/ 324956 w 1973551"/>
                <a:gd name="connsiteY12170" fmla="*/ 974019 h 2918533"/>
                <a:gd name="connsiteX12171" fmla="*/ 325543 w 1973551"/>
                <a:gd name="connsiteY12171" fmla="*/ 975389 h 2918533"/>
                <a:gd name="connsiteX12172" fmla="*/ 324956 w 1973551"/>
                <a:gd name="connsiteY12172" fmla="*/ 975585 h 2918533"/>
                <a:gd name="connsiteX12173" fmla="*/ 324434 w 1973551"/>
                <a:gd name="connsiteY12173" fmla="*/ 978913 h 2918533"/>
                <a:gd name="connsiteX12174" fmla="*/ 323846 w 1973551"/>
                <a:gd name="connsiteY12174" fmla="*/ 979435 h 2918533"/>
                <a:gd name="connsiteX12175" fmla="*/ 323129 w 1973551"/>
                <a:gd name="connsiteY12175" fmla="*/ 978587 h 2918533"/>
                <a:gd name="connsiteX12176" fmla="*/ 322541 w 1973551"/>
                <a:gd name="connsiteY12176" fmla="*/ 978587 h 2918533"/>
                <a:gd name="connsiteX12177" fmla="*/ 321628 w 1973551"/>
                <a:gd name="connsiteY12177" fmla="*/ 977543 h 2918533"/>
                <a:gd name="connsiteX12178" fmla="*/ 321432 w 1973551"/>
                <a:gd name="connsiteY12178" fmla="*/ 975976 h 2918533"/>
                <a:gd name="connsiteX12179" fmla="*/ 322933 w 1973551"/>
                <a:gd name="connsiteY12179" fmla="*/ 975128 h 2918533"/>
                <a:gd name="connsiteX12180" fmla="*/ 322933 w 1973551"/>
                <a:gd name="connsiteY12180" fmla="*/ 974410 h 2918533"/>
                <a:gd name="connsiteX12181" fmla="*/ 321628 w 1973551"/>
                <a:gd name="connsiteY12181" fmla="*/ 973693 h 2918533"/>
                <a:gd name="connsiteX12182" fmla="*/ 321432 w 1973551"/>
                <a:gd name="connsiteY12182" fmla="*/ 971800 h 2918533"/>
                <a:gd name="connsiteX12183" fmla="*/ 320714 w 1973551"/>
                <a:gd name="connsiteY12183" fmla="*/ 971800 h 2918533"/>
                <a:gd name="connsiteX12184" fmla="*/ 320127 w 1973551"/>
                <a:gd name="connsiteY12184" fmla="*/ 971278 h 2918533"/>
                <a:gd name="connsiteX12185" fmla="*/ 320127 w 1973551"/>
                <a:gd name="connsiteY12185" fmla="*/ 970756 h 2918533"/>
                <a:gd name="connsiteX12186" fmla="*/ 319213 w 1973551"/>
                <a:gd name="connsiteY12186" fmla="*/ 970038 h 2918533"/>
                <a:gd name="connsiteX12187" fmla="*/ 320127 w 1973551"/>
                <a:gd name="connsiteY12187" fmla="*/ 969190 h 2918533"/>
                <a:gd name="connsiteX12188" fmla="*/ 321824 w 1973551"/>
                <a:gd name="connsiteY12188" fmla="*/ 969516 h 2918533"/>
                <a:gd name="connsiteX12189" fmla="*/ 324238 w 1973551"/>
                <a:gd name="connsiteY12189" fmla="*/ 971409 h 2918533"/>
                <a:gd name="connsiteX12190" fmla="*/ 324434 w 1973551"/>
                <a:gd name="connsiteY12190" fmla="*/ 969647 h 2918533"/>
                <a:gd name="connsiteX12191" fmla="*/ 323846 w 1973551"/>
                <a:gd name="connsiteY12191" fmla="*/ 969125 h 2918533"/>
                <a:gd name="connsiteX12192" fmla="*/ 324042 w 1973551"/>
                <a:gd name="connsiteY12192" fmla="*/ 968799 h 2918533"/>
                <a:gd name="connsiteX12193" fmla="*/ 323324 w 1973551"/>
                <a:gd name="connsiteY12193" fmla="*/ 969125 h 2918533"/>
                <a:gd name="connsiteX12194" fmla="*/ 321628 w 1973551"/>
                <a:gd name="connsiteY12194" fmla="*/ 968929 h 2918533"/>
                <a:gd name="connsiteX12195" fmla="*/ 321628 w 1973551"/>
                <a:gd name="connsiteY12195" fmla="*/ 967885 h 2918533"/>
                <a:gd name="connsiteX12196" fmla="*/ 322019 w 1973551"/>
                <a:gd name="connsiteY12196" fmla="*/ 967363 h 2918533"/>
                <a:gd name="connsiteX12197" fmla="*/ 416374 w 1973551"/>
                <a:gd name="connsiteY12197" fmla="*/ 887625 h 2918533"/>
                <a:gd name="connsiteX12198" fmla="*/ 417679 w 1973551"/>
                <a:gd name="connsiteY12198" fmla="*/ 887625 h 2918533"/>
                <a:gd name="connsiteX12199" fmla="*/ 417679 w 1973551"/>
                <a:gd name="connsiteY12199" fmla="*/ 887886 h 2918533"/>
                <a:gd name="connsiteX12200" fmla="*/ 418266 w 1973551"/>
                <a:gd name="connsiteY12200" fmla="*/ 888734 h 2918533"/>
                <a:gd name="connsiteX12201" fmla="*/ 418266 w 1973551"/>
                <a:gd name="connsiteY12201" fmla="*/ 889583 h 2918533"/>
                <a:gd name="connsiteX12202" fmla="*/ 419767 w 1973551"/>
                <a:gd name="connsiteY12202" fmla="*/ 890627 h 2918533"/>
                <a:gd name="connsiteX12203" fmla="*/ 420159 w 1973551"/>
                <a:gd name="connsiteY12203" fmla="*/ 891997 h 2918533"/>
                <a:gd name="connsiteX12204" fmla="*/ 420746 w 1973551"/>
                <a:gd name="connsiteY12204" fmla="*/ 892323 h 2918533"/>
                <a:gd name="connsiteX12205" fmla="*/ 420550 w 1973551"/>
                <a:gd name="connsiteY12205" fmla="*/ 893041 h 2918533"/>
                <a:gd name="connsiteX12206" fmla="*/ 417940 w 1973551"/>
                <a:gd name="connsiteY12206" fmla="*/ 893367 h 2918533"/>
                <a:gd name="connsiteX12207" fmla="*/ 417026 w 1973551"/>
                <a:gd name="connsiteY12207" fmla="*/ 892519 h 2918533"/>
                <a:gd name="connsiteX12208" fmla="*/ 414808 w 1973551"/>
                <a:gd name="connsiteY12208" fmla="*/ 892193 h 2918533"/>
                <a:gd name="connsiteX12209" fmla="*/ 414612 w 1973551"/>
                <a:gd name="connsiteY12209" fmla="*/ 893041 h 2918533"/>
                <a:gd name="connsiteX12210" fmla="*/ 412393 w 1973551"/>
                <a:gd name="connsiteY12210" fmla="*/ 892715 h 2918533"/>
                <a:gd name="connsiteX12211" fmla="*/ 412198 w 1973551"/>
                <a:gd name="connsiteY12211" fmla="*/ 893237 h 2918533"/>
                <a:gd name="connsiteX12212" fmla="*/ 411480 w 1973551"/>
                <a:gd name="connsiteY12212" fmla="*/ 893237 h 2918533"/>
                <a:gd name="connsiteX12213" fmla="*/ 411088 w 1973551"/>
                <a:gd name="connsiteY12213" fmla="*/ 892715 h 2918533"/>
                <a:gd name="connsiteX12214" fmla="*/ 409588 w 1973551"/>
                <a:gd name="connsiteY12214" fmla="*/ 892715 h 2918533"/>
                <a:gd name="connsiteX12215" fmla="*/ 408674 w 1973551"/>
                <a:gd name="connsiteY12215" fmla="*/ 891475 h 2918533"/>
                <a:gd name="connsiteX12216" fmla="*/ 407239 w 1973551"/>
                <a:gd name="connsiteY12216" fmla="*/ 891475 h 2918533"/>
                <a:gd name="connsiteX12217" fmla="*/ 407826 w 1973551"/>
                <a:gd name="connsiteY12217" fmla="*/ 890235 h 2918533"/>
                <a:gd name="connsiteX12218" fmla="*/ 408739 w 1973551"/>
                <a:gd name="connsiteY12218" fmla="*/ 890039 h 2918533"/>
                <a:gd name="connsiteX12219" fmla="*/ 408544 w 1973551"/>
                <a:gd name="connsiteY12219" fmla="*/ 888800 h 2918533"/>
                <a:gd name="connsiteX12220" fmla="*/ 409261 w 1973551"/>
                <a:gd name="connsiteY12220" fmla="*/ 888604 h 2918533"/>
                <a:gd name="connsiteX12221" fmla="*/ 409849 w 1973551"/>
                <a:gd name="connsiteY12221" fmla="*/ 887886 h 2918533"/>
                <a:gd name="connsiteX12222" fmla="*/ 410566 w 1973551"/>
                <a:gd name="connsiteY12222" fmla="*/ 888212 h 2918533"/>
                <a:gd name="connsiteX12223" fmla="*/ 412067 w 1973551"/>
                <a:gd name="connsiteY12223" fmla="*/ 888017 h 2918533"/>
                <a:gd name="connsiteX12224" fmla="*/ 412067 w 1973551"/>
                <a:gd name="connsiteY12224" fmla="*/ 888343 h 2918533"/>
                <a:gd name="connsiteX12225" fmla="*/ 414090 w 1973551"/>
                <a:gd name="connsiteY12225" fmla="*/ 888017 h 2918533"/>
                <a:gd name="connsiteX12226" fmla="*/ 415787 w 1973551"/>
                <a:gd name="connsiteY12226" fmla="*/ 888343 h 2918533"/>
                <a:gd name="connsiteX12227" fmla="*/ 316408 w 1973551"/>
                <a:gd name="connsiteY12227" fmla="*/ 886516 h 2918533"/>
                <a:gd name="connsiteX12228" fmla="*/ 318104 w 1973551"/>
                <a:gd name="connsiteY12228" fmla="*/ 889126 h 2918533"/>
                <a:gd name="connsiteX12229" fmla="*/ 318822 w 1973551"/>
                <a:gd name="connsiteY12229" fmla="*/ 892454 h 2918533"/>
                <a:gd name="connsiteX12230" fmla="*/ 319735 w 1973551"/>
                <a:gd name="connsiteY12230" fmla="*/ 893693 h 2918533"/>
                <a:gd name="connsiteX12231" fmla="*/ 319931 w 1973551"/>
                <a:gd name="connsiteY12231" fmla="*/ 896499 h 2918533"/>
                <a:gd name="connsiteX12232" fmla="*/ 319540 w 1973551"/>
                <a:gd name="connsiteY12232" fmla="*/ 896499 h 2918533"/>
                <a:gd name="connsiteX12233" fmla="*/ 319148 w 1973551"/>
                <a:gd name="connsiteY12233" fmla="*/ 897217 h 2918533"/>
                <a:gd name="connsiteX12234" fmla="*/ 318561 w 1973551"/>
                <a:gd name="connsiteY12234" fmla="*/ 899697 h 2918533"/>
                <a:gd name="connsiteX12235" fmla="*/ 316864 w 1973551"/>
                <a:gd name="connsiteY12235" fmla="*/ 900219 h 2918533"/>
                <a:gd name="connsiteX12236" fmla="*/ 316473 w 1973551"/>
                <a:gd name="connsiteY12236" fmla="*/ 900741 h 2918533"/>
                <a:gd name="connsiteX12237" fmla="*/ 315886 w 1973551"/>
                <a:gd name="connsiteY12237" fmla="*/ 900741 h 2918533"/>
                <a:gd name="connsiteX12238" fmla="*/ 314972 w 1973551"/>
                <a:gd name="connsiteY12238" fmla="*/ 899697 h 2918533"/>
                <a:gd name="connsiteX12239" fmla="*/ 313471 w 1973551"/>
                <a:gd name="connsiteY12239" fmla="*/ 895521 h 2918533"/>
                <a:gd name="connsiteX12240" fmla="*/ 311253 w 1973551"/>
                <a:gd name="connsiteY12240" fmla="*/ 893432 h 2918533"/>
                <a:gd name="connsiteX12241" fmla="*/ 310535 w 1973551"/>
                <a:gd name="connsiteY12241" fmla="*/ 892193 h 2918533"/>
                <a:gd name="connsiteX12242" fmla="*/ 310535 w 1973551"/>
                <a:gd name="connsiteY12242" fmla="*/ 890431 h 2918533"/>
                <a:gd name="connsiteX12243" fmla="*/ 310731 w 1973551"/>
                <a:gd name="connsiteY12243" fmla="*/ 889191 h 2918533"/>
                <a:gd name="connsiteX12244" fmla="*/ 312036 w 1973551"/>
                <a:gd name="connsiteY12244" fmla="*/ 887429 h 2918533"/>
                <a:gd name="connsiteX12245" fmla="*/ 314450 w 1973551"/>
                <a:gd name="connsiteY12245" fmla="*/ 886581 h 2918533"/>
                <a:gd name="connsiteX12246" fmla="*/ 316408 w 1973551"/>
                <a:gd name="connsiteY12246" fmla="*/ 886581 h 2918533"/>
                <a:gd name="connsiteX12247" fmla="*/ 179900 w 1973551"/>
                <a:gd name="connsiteY12247" fmla="*/ 867266 h 2918533"/>
                <a:gd name="connsiteX12248" fmla="*/ 181727 w 1973551"/>
                <a:gd name="connsiteY12248" fmla="*/ 867984 h 2918533"/>
                <a:gd name="connsiteX12249" fmla="*/ 181531 w 1973551"/>
                <a:gd name="connsiteY12249" fmla="*/ 869942 h 2918533"/>
                <a:gd name="connsiteX12250" fmla="*/ 181923 w 1973551"/>
                <a:gd name="connsiteY12250" fmla="*/ 870659 h 2918533"/>
                <a:gd name="connsiteX12251" fmla="*/ 182314 w 1973551"/>
                <a:gd name="connsiteY12251" fmla="*/ 870659 h 2918533"/>
                <a:gd name="connsiteX12252" fmla="*/ 182510 w 1973551"/>
                <a:gd name="connsiteY12252" fmla="*/ 870137 h 2918533"/>
                <a:gd name="connsiteX12253" fmla="*/ 183228 w 1973551"/>
                <a:gd name="connsiteY12253" fmla="*/ 870464 h 2918533"/>
                <a:gd name="connsiteX12254" fmla="*/ 183815 w 1973551"/>
                <a:gd name="connsiteY12254" fmla="*/ 870137 h 2918533"/>
                <a:gd name="connsiteX12255" fmla="*/ 183815 w 1973551"/>
                <a:gd name="connsiteY12255" fmla="*/ 870464 h 2918533"/>
                <a:gd name="connsiteX12256" fmla="*/ 185316 w 1973551"/>
                <a:gd name="connsiteY12256" fmla="*/ 871508 h 2918533"/>
                <a:gd name="connsiteX12257" fmla="*/ 186034 w 1973551"/>
                <a:gd name="connsiteY12257" fmla="*/ 871181 h 2918533"/>
                <a:gd name="connsiteX12258" fmla="*/ 186425 w 1973551"/>
                <a:gd name="connsiteY12258" fmla="*/ 871704 h 2918533"/>
                <a:gd name="connsiteX12259" fmla="*/ 187339 w 1973551"/>
                <a:gd name="connsiteY12259" fmla="*/ 871704 h 2918533"/>
                <a:gd name="connsiteX12260" fmla="*/ 188057 w 1973551"/>
                <a:gd name="connsiteY12260" fmla="*/ 872943 h 2918533"/>
                <a:gd name="connsiteX12261" fmla="*/ 187861 w 1973551"/>
                <a:gd name="connsiteY12261" fmla="*/ 873661 h 2918533"/>
                <a:gd name="connsiteX12262" fmla="*/ 188579 w 1973551"/>
                <a:gd name="connsiteY12262" fmla="*/ 874183 h 2918533"/>
                <a:gd name="connsiteX12263" fmla="*/ 188383 w 1973551"/>
                <a:gd name="connsiteY12263" fmla="*/ 875553 h 2918533"/>
                <a:gd name="connsiteX12264" fmla="*/ 188774 w 1973551"/>
                <a:gd name="connsiteY12264" fmla="*/ 875553 h 2918533"/>
                <a:gd name="connsiteX12265" fmla="*/ 189166 w 1973551"/>
                <a:gd name="connsiteY12265" fmla="*/ 879077 h 2918533"/>
                <a:gd name="connsiteX12266" fmla="*/ 189884 w 1973551"/>
                <a:gd name="connsiteY12266" fmla="*/ 879273 h 2918533"/>
                <a:gd name="connsiteX12267" fmla="*/ 190080 w 1973551"/>
                <a:gd name="connsiteY12267" fmla="*/ 880121 h 2918533"/>
                <a:gd name="connsiteX12268" fmla="*/ 190080 w 1973551"/>
                <a:gd name="connsiteY12268" fmla="*/ 880447 h 2918533"/>
                <a:gd name="connsiteX12269" fmla="*/ 189492 w 1973551"/>
                <a:gd name="connsiteY12269" fmla="*/ 880252 h 2918533"/>
                <a:gd name="connsiteX12270" fmla="*/ 189297 w 1973551"/>
                <a:gd name="connsiteY12270" fmla="*/ 880578 h 2918533"/>
                <a:gd name="connsiteX12271" fmla="*/ 189297 w 1973551"/>
                <a:gd name="connsiteY12271" fmla="*/ 882340 h 2918533"/>
                <a:gd name="connsiteX12272" fmla="*/ 189688 w 1973551"/>
                <a:gd name="connsiteY12272" fmla="*/ 883057 h 2918533"/>
                <a:gd name="connsiteX12273" fmla="*/ 190797 w 1973551"/>
                <a:gd name="connsiteY12273" fmla="*/ 883775 h 2918533"/>
                <a:gd name="connsiteX12274" fmla="*/ 190797 w 1973551"/>
                <a:gd name="connsiteY12274" fmla="*/ 884297 h 2918533"/>
                <a:gd name="connsiteX12275" fmla="*/ 191189 w 1973551"/>
                <a:gd name="connsiteY12275" fmla="*/ 884297 h 2918533"/>
                <a:gd name="connsiteX12276" fmla="*/ 191189 w 1973551"/>
                <a:gd name="connsiteY12276" fmla="*/ 884819 h 2918533"/>
                <a:gd name="connsiteX12277" fmla="*/ 190602 w 1973551"/>
                <a:gd name="connsiteY12277" fmla="*/ 884819 h 2918533"/>
                <a:gd name="connsiteX12278" fmla="*/ 190797 w 1973551"/>
                <a:gd name="connsiteY12278" fmla="*/ 886907 h 2918533"/>
                <a:gd name="connsiteX12279" fmla="*/ 190406 w 1973551"/>
                <a:gd name="connsiteY12279" fmla="*/ 887103 h 2918533"/>
                <a:gd name="connsiteX12280" fmla="*/ 190406 w 1973551"/>
                <a:gd name="connsiteY12280" fmla="*/ 888343 h 2918533"/>
                <a:gd name="connsiteX12281" fmla="*/ 189819 w 1973551"/>
                <a:gd name="connsiteY12281" fmla="*/ 888865 h 2918533"/>
                <a:gd name="connsiteX12282" fmla="*/ 187796 w 1973551"/>
                <a:gd name="connsiteY12282" fmla="*/ 888865 h 2918533"/>
                <a:gd name="connsiteX12283" fmla="*/ 187404 w 1973551"/>
                <a:gd name="connsiteY12283" fmla="*/ 889713 h 2918533"/>
                <a:gd name="connsiteX12284" fmla="*/ 185381 w 1973551"/>
                <a:gd name="connsiteY12284" fmla="*/ 890235 h 2918533"/>
                <a:gd name="connsiteX12285" fmla="*/ 184272 w 1973551"/>
                <a:gd name="connsiteY12285" fmla="*/ 889713 h 2918533"/>
                <a:gd name="connsiteX12286" fmla="*/ 184076 w 1973551"/>
                <a:gd name="connsiteY12286" fmla="*/ 888995 h 2918533"/>
                <a:gd name="connsiteX12287" fmla="*/ 182967 w 1973551"/>
                <a:gd name="connsiteY12287" fmla="*/ 888669 h 2918533"/>
                <a:gd name="connsiteX12288" fmla="*/ 182967 w 1973551"/>
                <a:gd name="connsiteY12288" fmla="*/ 887429 h 2918533"/>
                <a:gd name="connsiteX12289" fmla="*/ 182054 w 1973551"/>
                <a:gd name="connsiteY12289" fmla="*/ 885863 h 2918533"/>
                <a:gd name="connsiteX12290" fmla="*/ 180553 w 1973551"/>
                <a:gd name="connsiteY12290" fmla="*/ 886190 h 2918533"/>
                <a:gd name="connsiteX12291" fmla="*/ 179052 w 1973551"/>
                <a:gd name="connsiteY12291" fmla="*/ 885472 h 2918533"/>
                <a:gd name="connsiteX12292" fmla="*/ 178856 w 1973551"/>
                <a:gd name="connsiteY12292" fmla="*/ 884950 h 2918533"/>
                <a:gd name="connsiteX12293" fmla="*/ 178138 w 1973551"/>
                <a:gd name="connsiteY12293" fmla="*/ 884950 h 2918533"/>
                <a:gd name="connsiteX12294" fmla="*/ 177943 w 1973551"/>
                <a:gd name="connsiteY12294" fmla="*/ 885276 h 2918533"/>
                <a:gd name="connsiteX12295" fmla="*/ 177029 w 1973551"/>
                <a:gd name="connsiteY12295" fmla="*/ 885276 h 2918533"/>
                <a:gd name="connsiteX12296" fmla="*/ 176638 w 1973551"/>
                <a:gd name="connsiteY12296" fmla="*/ 884754 h 2918533"/>
                <a:gd name="connsiteX12297" fmla="*/ 174615 w 1973551"/>
                <a:gd name="connsiteY12297" fmla="*/ 885080 h 2918533"/>
                <a:gd name="connsiteX12298" fmla="*/ 174093 w 1973551"/>
                <a:gd name="connsiteY12298" fmla="*/ 886646 h 2918533"/>
                <a:gd name="connsiteX12299" fmla="*/ 172396 w 1973551"/>
                <a:gd name="connsiteY12299" fmla="*/ 886320 h 2918533"/>
                <a:gd name="connsiteX12300" fmla="*/ 172396 w 1973551"/>
                <a:gd name="connsiteY12300" fmla="*/ 884754 h 2918533"/>
                <a:gd name="connsiteX12301" fmla="*/ 171809 w 1973551"/>
                <a:gd name="connsiteY12301" fmla="*/ 884558 h 2918533"/>
                <a:gd name="connsiteX12302" fmla="*/ 171613 w 1973551"/>
                <a:gd name="connsiteY12302" fmla="*/ 884036 h 2918533"/>
                <a:gd name="connsiteX12303" fmla="*/ 170895 w 1973551"/>
                <a:gd name="connsiteY12303" fmla="*/ 884036 h 2918533"/>
                <a:gd name="connsiteX12304" fmla="*/ 170178 w 1973551"/>
                <a:gd name="connsiteY12304" fmla="*/ 882992 h 2918533"/>
                <a:gd name="connsiteX12305" fmla="*/ 170765 w 1973551"/>
                <a:gd name="connsiteY12305" fmla="*/ 880904 h 2918533"/>
                <a:gd name="connsiteX12306" fmla="*/ 169460 w 1973551"/>
                <a:gd name="connsiteY12306" fmla="*/ 880382 h 2918533"/>
                <a:gd name="connsiteX12307" fmla="*/ 169264 w 1973551"/>
                <a:gd name="connsiteY12307" fmla="*/ 879664 h 2918533"/>
                <a:gd name="connsiteX12308" fmla="*/ 168546 w 1973551"/>
                <a:gd name="connsiteY12308" fmla="*/ 879469 h 2918533"/>
                <a:gd name="connsiteX12309" fmla="*/ 168546 w 1973551"/>
                <a:gd name="connsiteY12309" fmla="*/ 878946 h 2918533"/>
                <a:gd name="connsiteX12310" fmla="*/ 168024 w 1973551"/>
                <a:gd name="connsiteY12310" fmla="*/ 878425 h 2918533"/>
                <a:gd name="connsiteX12311" fmla="*/ 168220 w 1973551"/>
                <a:gd name="connsiteY12311" fmla="*/ 877707 h 2918533"/>
                <a:gd name="connsiteX12312" fmla="*/ 167633 w 1973551"/>
                <a:gd name="connsiteY12312" fmla="*/ 877511 h 2918533"/>
                <a:gd name="connsiteX12313" fmla="*/ 167241 w 1973551"/>
                <a:gd name="connsiteY12313" fmla="*/ 876467 h 2918533"/>
                <a:gd name="connsiteX12314" fmla="*/ 167437 w 1973551"/>
                <a:gd name="connsiteY12314" fmla="*/ 875097 h 2918533"/>
                <a:gd name="connsiteX12315" fmla="*/ 166523 w 1973551"/>
                <a:gd name="connsiteY12315" fmla="*/ 875097 h 2918533"/>
                <a:gd name="connsiteX12316" fmla="*/ 166523 w 1973551"/>
                <a:gd name="connsiteY12316" fmla="*/ 872617 h 2918533"/>
                <a:gd name="connsiteX12317" fmla="*/ 167437 w 1973551"/>
                <a:gd name="connsiteY12317" fmla="*/ 872095 h 2918533"/>
                <a:gd name="connsiteX12318" fmla="*/ 167437 w 1973551"/>
                <a:gd name="connsiteY12318" fmla="*/ 871573 h 2918533"/>
                <a:gd name="connsiteX12319" fmla="*/ 168351 w 1973551"/>
                <a:gd name="connsiteY12319" fmla="*/ 871573 h 2918533"/>
                <a:gd name="connsiteX12320" fmla="*/ 168351 w 1973551"/>
                <a:gd name="connsiteY12320" fmla="*/ 872095 h 2918533"/>
                <a:gd name="connsiteX12321" fmla="*/ 169460 w 1973551"/>
                <a:gd name="connsiteY12321" fmla="*/ 870333 h 2918533"/>
                <a:gd name="connsiteX12322" fmla="*/ 172266 w 1973551"/>
                <a:gd name="connsiteY12322" fmla="*/ 870007 h 2918533"/>
                <a:gd name="connsiteX12323" fmla="*/ 172266 w 1973551"/>
                <a:gd name="connsiteY12323" fmla="*/ 868963 h 2918533"/>
                <a:gd name="connsiteX12324" fmla="*/ 174289 w 1973551"/>
                <a:gd name="connsiteY12324" fmla="*/ 868637 h 2918533"/>
                <a:gd name="connsiteX12325" fmla="*/ 175202 w 1973551"/>
                <a:gd name="connsiteY12325" fmla="*/ 868832 h 2918533"/>
                <a:gd name="connsiteX12326" fmla="*/ 175202 w 1973551"/>
                <a:gd name="connsiteY12326" fmla="*/ 869159 h 2918533"/>
                <a:gd name="connsiteX12327" fmla="*/ 176116 w 1973551"/>
                <a:gd name="connsiteY12327" fmla="*/ 869159 h 2918533"/>
                <a:gd name="connsiteX12328" fmla="*/ 176507 w 1973551"/>
                <a:gd name="connsiteY12328" fmla="*/ 868441 h 2918533"/>
                <a:gd name="connsiteX12329" fmla="*/ 177225 w 1973551"/>
                <a:gd name="connsiteY12329" fmla="*/ 868441 h 2918533"/>
                <a:gd name="connsiteX12330" fmla="*/ 178334 w 1973551"/>
                <a:gd name="connsiteY12330" fmla="*/ 867397 h 2918533"/>
                <a:gd name="connsiteX12331" fmla="*/ 430142 w 1973551"/>
                <a:gd name="connsiteY12331" fmla="*/ 829746 h 2918533"/>
                <a:gd name="connsiteX12332" fmla="*/ 431056 w 1973551"/>
                <a:gd name="connsiteY12332" fmla="*/ 829746 h 2918533"/>
                <a:gd name="connsiteX12333" fmla="*/ 432556 w 1973551"/>
                <a:gd name="connsiteY12333" fmla="*/ 830595 h 2918533"/>
                <a:gd name="connsiteX12334" fmla="*/ 433470 w 1973551"/>
                <a:gd name="connsiteY12334" fmla="*/ 830268 h 2918533"/>
                <a:gd name="connsiteX12335" fmla="*/ 434057 w 1973551"/>
                <a:gd name="connsiteY12335" fmla="*/ 834836 h 2918533"/>
                <a:gd name="connsiteX12336" fmla="*/ 432752 w 1973551"/>
                <a:gd name="connsiteY12336" fmla="*/ 834510 h 2918533"/>
                <a:gd name="connsiteX12337" fmla="*/ 432948 w 1973551"/>
                <a:gd name="connsiteY12337" fmla="*/ 832944 h 2918533"/>
                <a:gd name="connsiteX12338" fmla="*/ 431643 w 1973551"/>
                <a:gd name="connsiteY12338" fmla="*/ 832748 h 2918533"/>
                <a:gd name="connsiteX12339" fmla="*/ 431643 w 1973551"/>
                <a:gd name="connsiteY12339" fmla="*/ 831312 h 2918533"/>
                <a:gd name="connsiteX12340" fmla="*/ 431056 w 1973551"/>
                <a:gd name="connsiteY12340" fmla="*/ 830595 h 2918533"/>
                <a:gd name="connsiteX12341" fmla="*/ 430142 w 1973551"/>
                <a:gd name="connsiteY12341" fmla="*/ 830595 h 2918533"/>
                <a:gd name="connsiteX12342" fmla="*/ 429946 w 1973551"/>
                <a:gd name="connsiteY12342" fmla="*/ 828311 h 2918533"/>
                <a:gd name="connsiteX12343" fmla="*/ 430534 w 1973551"/>
                <a:gd name="connsiteY12343" fmla="*/ 828833 h 2918533"/>
                <a:gd name="connsiteX12344" fmla="*/ 432034 w 1973551"/>
                <a:gd name="connsiteY12344" fmla="*/ 828833 h 2918533"/>
                <a:gd name="connsiteX12345" fmla="*/ 432034 w 1973551"/>
                <a:gd name="connsiteY12345" fmla="*/ 829355 h 2918533"/>
                <a:gd name="connsiteX12346" fmla="*/ 430338 w 1973551"/>
                <a:gd name="connsiteY12346" fmla="*/ 829159 h 2918533"/>
                <a:gd name="connsiteX12347" fmla="*/ 431839 w 1973551"/>
                <a:gd name="connsiteY12347" fmla="*/ 826940 h 2918533"/>
                <a:gd name="connsiteX12348" fmla="*/ 432034 w 1973551"/>
                <a:gd name="connsiteY12348" fmla="*/ 828180 h 2918533"/>
                <a:gd name="connsiteX12349" fmla="*/ 429946 w 1973551"/>
                <a:gd name="connsiteY12349" fmla="*/ 828311 h 2918533"/>
                <a:gd name="connsiteX12350" fmla="*/ 429229 w 1973551"/>
                <a:gd name="connsiteY12350" fmla="*/ 827463 h 2918533"/>
                <a:gd name="connsiteX12351" fmla="*/ 428119 w 1973551"/>
                <a:gd name="connsiteY12351" fmla="*/ 827463 h 2918533"/>
                <a:gd name="connsiteX12352" fmla="*/ 428119 w 1973551"/>
                <a:gd name="connsiteY12352" fmla="*/ 827136 h 2918533"/>
                <a:gd name="connsiteX12353" fmla="*/ 398691 w 1973551"/>
                <a:gd name="connsiteY12353" fmla="*/ 826940 h 2918533"/>
                <a:gd name="connsiteX12354" fmla="*/ 399082 w 1973551"/>
                <a:gd name="connsiteY12354" fmla="*/ 827267 h 2918533"/>
                <a:gd name="connsiteX12355" fmla="*/ 401301 w 1973551"/>
                <a:gd name="connsiteY12355" fmla="*/ 827463 h 2918533"/>
                <a:gd name="connsiteX12356" fmla="*/ 401496 w 1973551"/>
                <a:gd name="connsiteY12356" fmla="*/ 828507 h 2918533"/>
                <a:gd name="connsiteX12357" fmla="*/ 400191 w 1973551"/>
                <a:gd name="connsiteY12357" fmla="*/ 828507 h 2918533"/>
                <a:gd name="connsiteX12358" fmla="*/ 399996 w 1973551"/>
                <a:gd name="connsiteY12358" fmla="*/ 828180 h 2918533"/>
                <a:gd name="connsiteX12359" fmla="*/ 399604 w 1973551"/>
                <a:gd name="connsiteY12359" fmla="*/ 828507 h 2918533"/>
                <a:gd name="connsiteX12360" fmla="*/ 398299 w 1973551"/>
                <a:gd name="connsiteY12360" fmla="*/ 828507 h 2918533"/>
                <a:gd name="connsiteX12361" fmla="*/ 398103 w 1973551"/>
                <a:gd name="connsiteY12361" fmla="*/ 827463 h 2918533"/>
                <a:gd name="connsiteX12362" fmla="*/ 415069 w 1973551"/>
                <a:gd name="connsiteY12362" fmla="*/ 821655 h 2918533"/>
                <a:gd name="connsiteX12363" fmla="*/ 415787 w 1973551"/>
                <a:gd name="connsiteY12363" fmla="*/ 822503 h 2918533"/>
                <a:gd name="connsiteX12364" fmla="*/ 415787 w 1973551"/>
                <a:gd name="connsiteY12364" fmla="*/ 823091 h 2918533"/>
                <a:gd name="connsiteX12365" fmla="*/ 414286 w 1973551"/>
                <a:gd name="connsiteY12365" fmla="*/ 824330 h 2918533"/>
                <a:gd name="connsiteX12366" fmla="*/ 414482 w 1973551"/>
                <a:gd name="connsiteY12366" fmla="*/ 825766 h 2918533"/>
                <a:gd name="connsiteX12367" fmla="*/ 414090 w 1973551"/>
                <a:gd name="connsiteY12367" fmla="*/ 826288 h 2918533"/>
                <a:gd name="connsiteX12368" fmla="*/ 409849 w 1973551"/>
                <a:gd name="connsiteY12368" fmla="*/ 829290 h 2918533"/>
                <a:gd name="connsiteX12369" fmla="*/ 409457 w 1973551"/>
                <a:gd name="connsiteY12369" fmla="*/ 829290 h 2918533"/>
                <a:gd name="connsiteX12370" fmla="*/ 409457 w 1973551"/>
                <a:gd name="connsiteY12370" fmla="*/ 828572 h 2918533"/>
                <a:gd name="connsiteX12371" fmla="*/ 407761 w 1973551"/>
                <a:gd name="connsiteY12371" fmla="*/ 828898 h 2918533"/>
                <a:gd name="connsiteX12372" fmla="*/ 406847 w 1973551"/>
                <a:gd name="connsiteY12372" fmla="*/ 826940 h 2918533"/>
                <a:gd name="connsiteX12373" fmla="*/ 407565 w 1973551"/>
                <a:gd name="connsiteY12373" fmla="*/ 826092 h 2918533"/>
                <a:gd name="connsiteX12374" fmla="*/ 408152 w 1973551"/>
                <a:gd name="connsiteY12374" fmla="*/ 826288 h 2918533"/>
                <a:gd name="connsiteX12375" fmla="*/ 408348 w 1973551"/>
                <a:gd name="connsiteY12375" fmla="*/ 825048 h 2918533"/>
                <a:gd name="connsiteX12376" fmla="*/ 410175 w 1973551"/>
                <a:gd name="connsiteY12376" fmla="*/ 823482 h 2918533"/>
                <a:gd name="connsiteX12377" fmla="*/ 410762 w 1973551"/>
                <a:gd name="connsiteY12377" fmla="*/ 823482 h 2918533"/>
                <a:gd name="connsiteX12378" fmla="*/ 410958 w 1973551"/>
                <a:gd name="connsiteY12378" fmla="*/ 822960 h 2918533"/>
                <a:gd name="connsiteX12379" fmla="*/ 413372 w 1973551"/>
                <a:gd name="connsiteY12379" fmla="*/ 822634 h 2918533"/>
                <a:gd name="connsiteX12380" fmla="*/ 413960 w 1973551"/>
                <a:gd name="connsiteY12380" fmla="*/ 823482 h 2918533"/>
                <a:gd name="connsiteX12381" fmla="*/ 414547 w 1973551"/>
                <a:gd name="connsiteY12381" fmla="*/ 823482 h 2918533"/>
                <a:gd name="connsiteX12382" fmla="*/ 414938 w 1973551"/>
                <a:gd name="connsiteY12382" fmla="*/ 822960 h 2918533"/>
                <a:gd name="connsiteX12383" fmla="*/ 414547 w 1973551"/>
                <a:gd name="connsiteY12383" fmla="*/ 821720 h 2918533"/>
                <a:gd name="connsiteX12384" fmla="*/ 415069 w 1973551"/>
                <a:gd name="connsiteY12384" fmla="*/ 821720 h 2918533"/>
                <a:gd name="connsiteX12385" fmla="*/ 430729 w 1973551"/>
                <a:gd name="connsiteY12385" fmla="*/ 815195 h 2918533"/>
                <a:gd name="connsiteX12386" fmla="*/ 431251 w 1973551"/>
                <a:gd name="connsiteY12386" fmla="*/ 815195 h 2918533"/>
                <a:gd name="connsiteX12387" fmla="*/ 432948 w 1973551"/>
                <a:gd name="connsiteY12387" fmla="*/ 815391 h 2918533"/>
                <a:gd name="connsiteX12388" fmla="*/ 432556 w 1973551"/>
                <a:gd name="connsiteY12388" fmla="*/ 817153 h 2918533"/>
                <a:gd name="connsiteX12389" fmla="*/ 431643 w 1973551"/>
                <a:gd name="connsiteY12389" fmla="*/ 817871 h 2918533"/>
                <a:gd name="connsiteX12390" fmla="*/ 430338 w 1973551"/>
                <a:gd name="connsiteY12390" fmla="*/ 817675 h 2918533"/>
                <a:gd name="connsiteX12391" fmla="*/ 430142 w 1973551"/>
                <a:gd name="connsiteY12391" fmla="*/ 815195 h 2918533"/>
                <a:gd name="connsiteX12392" fmla="*/ 430338 w 1973551"/>
                <a:gd name="connsiteY12392" fmla="*/ 815521 h 2918533"/>
                <a:gd name="connsiteX12393" fmla="*/ 429751 w 1973551"/>
                <a:gd name="connsiteY12393" fmla="*/ 816565 h 2918533"/>
                <a:gd name="connsiteX12394" fmla="*/ 429163 w 1973551"/>
                <a:gd name="connsiteY12394" fmla="*/ 816370 h 2918533"/>
                <a:gd name="connsiteX12395" fmla="*/ 428250 w 1973551"/>
                <a:gd name="connsiteY12395" fmla="*/ 816892 h 2918533"/>
                <a:gd name="connsiteX12396" fmla="*/ 428250 w 1973551"/>
                <a:gd name="connsiteY12396" fmla="*/ 815456 h 2918533"/>
                <a:gd name="connsiteX12397" fmla="*/ 416570 w 1973551"/>
                <a:gd name="connsiteY12397" fmla="*/ 812520 h 2918533"/>
                <a:gd name="connsiteX12398" fmla="*/ 417287 w 1973551"/>
                <a:gd name="connsiteY12398" fmla="*/ 813890 h 2918533"/>
                <a:gd name="connsiteX12399" fmla="*/ 415982 w 1973551"/>
                <a:gd name="connsiteY12399" fmla="*/ 814086 h 2918533"/>
                <a:gd name="connsiteX12400" fmla="*/ 415395 w 1973551"/>
                <a:gd name="connsiteY12400" fmla="*/ 812846 h 2918533"/>
                <a:gd name="connsiteX12401" fmla="*/ 421203 w 1973551"/>
                <a:gd name="connsiteY12401" fmla="*/ 811671 h 2918533"/>
                <a:gd name="connsiteX12402" fmla="*/ 421790 w 1973551"/>
                <a:gd name="connsiteY12402" fmla="*/ 813237 h 2918533"/>
                <a:gd name="connsiteX12403" fmla="*/ 420876 w 1973551"/>
                <a:gd name="connsiteY12403" fmla="*/ 813564 h 2918533"/>
                <a:gd name="connsiteX12404" fmla="*/ 419963 w 1973551"/>
                <a:gd name="connsiteY12404" fmla="*/ 815130 h 2918533"/>
                <a:gd name="connsiteX12405" fmla="*/ 418853 w 1973551"/>
                <a:gd name="connsiteY12405" fmla="*/ 814934 h 2918533"/>
                <a:gd name="connsiteX12406" fmla="*/ 418266 w 1973551"/>
                <a:gd name="connsiteY12406" fmla="*/ 814412 h 2918533"/>
                <a:gd name="connsiteX12407" fmla="*/ 418266 w 1973551"/>
                <a:gd name="connsiteY12407" fmla="*/ 813564 h 2918533"/>
                <a:gd name="connsiteX12408" fmla="*/ 418658 w 1973551"/>
                <a:gd name="connsiteY12408" fmla="*/ 813564 h 2918533"/>
                <a:gd name="connsiteX12409" fmla="*/ 418658 w 1973551"/>
                <a:gd name="connsiteY12409" fmla="*/ 811802 h 2918533"/>
                <a:gd name="connsiteX12410" fmla="*/ 420354 w 1973551"/>
                <a:gd name="connsiteY12410" fmla="*/ 812128 h 2918533"/>
                <a:gd name="connsiteX12411" fmla="*/ 423617 w 1973551"/>
                <a:gd name="connsiteY12411" fmla="*/ 810954 h 2918533"/>
                <a:gd name="connsiteX12412" fmla="*/ 424204 w 1973551"/>
                <a:gd name="connsiteY12412" fmla="*/ 811671 h 2918533"/>
                <a:gd name="connsiteX12413" fmla="*/ 424204 w 1973551"/>
                <a:gd name="connsiteY12413" fmla="*/ 812389 h 2918533"/>
                <a:gd name="connsiteX12414" fmla="*/ 424008 w 1973551"/>
                <a:gd name="connsiteY12414" fmla="*/ 813107 h 2918533"/>
                <a:gd name="connsiteX12415" fmla="*/ 423095 w 1973551"/>
                <a:gd name="connsiteY12415" fmla="*/ 813107 h 2918533"/>
                <a:gd name="connsiteX12416" fmla="*/ 422899 w 1973551"/>
                <a:gd name="connsiteY12416" fmla="*/ 811345 h 2918533"/>
                <a:gd name="connsiteX12417" fmla="*/ 491414 w 1973551"/>
                <a:gd name="connsiteY12417" fmla="*/ 771085 h 2918533"/>
                <a:gd name="connsiteX12418" fmla="*/ 491414 w 1973551"/>
                <a:gd name="connsiteY12418" fmla="*/ 771933 h 2918533"/>
                <a:gd name="connsiteX12419" fmla="*/ 490109 w 1973551"/>
                <a:gd name="connsiteY12419" fmla="*/ 772259 h 2918533"/>
                <a:gd name="connsiteX12420" fmla="*/ 490500 w 1973551"/>
                <a:gd name="connsiteY12420" fmla="*/ 771411 h 2918533"/>
                <a:gd name="connsiteX12421" fmla="*/ 260878 w 1973551"/>
                <a:gd name="connsiteY12421" fmla="*/ 719470 h 2918533"/>
                <a:gd name="connsiteX12422" fmla="*/ 261465 w 1973551"/>
                <a:gd name="connsiteY12422" fmla="*/ 719470 h 2918533"/>
                <a:gd name="connsiteX12423" fmla="*/ 261857 w 1973551"/>
                <a:gd name="connsiteY12423" fmla="*/ 720188 h 2918533"/>
                <a:gd name="connsiteX12424" fmla="*/ 263553 w 1973551"/>
                <a:gd name="connsiteY12424" fmla="*/ 720188 h 2918533"/>
                <a:gd name="connsiteX12425" fmla="*/ 264467 w 1973551"/>
                <a:gd name="connsiteY12425" fmla="*/ 721232 h 2918533"/>
                <a:gd name="connsiteX12426" fmla="*/ 266164 w 1973551"/>
                <a:gd name="connsiteY12426" fmla="*/ 720318 h 2918533"/>
                <a:gd name="connsiteX12427" fmla="*/ 266555 w 1973551"/>
                <a:gd name="connsiteY12427" fmla="*/ 720841 h 2918533"/>
                <a:gd name="connsiteX12428" fmla="*/ 266164 w 1973551"/>
                <a:gd name="connsiteY12428" fmla="*/ 721167 h 2918533"/>
                <a:gd name="connsiteX12429" fmla="*/ 267273 w 1973551"/>
                <a:gd name="connsiteY12429" fmla="*/ 722211 h 2918533"/>
                <a:gd name="connsiteX12430" fmla="*/ 267273 w 1973551"/>
                <a:gd name="connsiteY12430" fmla="*/ 722929 h 2918533"/>
                <a:gd name="connsiteX12431" fmla="*/ 269296 w 1973551"/>
                <a:gd name="connsiteY12431" fmla="*/ 722929 h 2918533"/>
                <a:gd name="connsiteX12432" fmla="*/ 269491 w 1973551"/>
                <a:gd name="connsiteY12432" fmla="*/ 722602 h 2918533"/>
                <a:gd name="connsiteX12433" fmla="*/ 269100 w 1973551"/>
                <a:gd name="connsiteY12433" fmla="*/ 722407 h 2918533"/>
                <a:gd name="connsiteX12434" fmla="*/ 269100 w 1973551"/>
                <a:gd name="connsiteY12434" fmla="*/ 721884 h 2918533"/>
                <a:gd name="connsiteX12435" fmla="*/ 269818 w 1973551"/>
                <a:gd name="connsiteY12435" fmla="*/ 721558 h 2918533"/>
                <a:gd name="connsiteX12436" fmla="*/ 270405 w 1973551"/>
                <a:gd name="connsiteY12436" fmla="*/ 721558 h 2918533"/>
                <a:gd name="connsiteX12437" fmla="*/ 270405 w 1973551"/>
                <a:gd name="connsiteY12437" fmla="*/ 722472 h 2918533"/>
                <a:gd name="connsiteX12438" fmla="*/ 272428 w 1973551"/>
                <a:gd name="connsiteY12438" fmla="*/ 722798 h 2918533"/>
                <a:gd name="connsiteX12439" fmla="*/ 272232 w 1973551"/>
                <a:gd name="connsiteY12439" fmla="*/ 725082 h 2918533"/>
                <a:gd name="connsiteX12440" fmla="*/ 270927 w 1973551"/>
                <a:gd name="connsiteY12440" fmla="*/ 726126 h 2918533"/>
                <a:gd name="connsiteX12441" fmla="*/ 269100 w 1973551"/>
                <a:gd name="connsiteY12441" fmla="*/ 726648 h 2918533"/>
                <a:gd name="connsiteX12442" fmla="*/ 269100 w 1973551"/>
                <a:gd name="connsiteY12442" fmla="*/ 727170 h 2918533"/>
                <a:gd name="connsiteX12443" fmla="*/ 266881 w 1973551"/>
                <a:gd name="connsiteY12443" fmla="*/ 726452 h 2918533"/>
                <a:gd name="connsiteX12444" fmla="*/ 265576 w 1973551"/>
                <a:gd name="connsiteY12444" fmla="*/ 727496 h 2918533"/>
                <a:gd name="connsiteX12445" fmla="*/ 268904 w 1973551"/>
                <a:gd name="connsiteY12445" fmla="*/ 727692 h 2918533"/>
                <a:gd name="connsiteX12446" fmla="*/ 269818 w 1973551"/>
                <a:gd name="connsiteY12446" fmla="*/ 728410 h 2918533"/>
                <a:gd name="connsiteX12447" fmla="*/ 271840 w 1973551"/>
                <a:gd name="connsiteY12447" fmla="*/ 728214 h 2918533"/>
                <a:gd name="connsiteX12448" fmla="*/ 272232 w 1973551"/>
                <a:gd name="connsiteY12448" fmla="*/ 727692 h 2918533"/>
                <a:gd name="connsiteX12449" fmla="*/ 272950 w 1973551"/>
                <a:gd name="connsiteY12449" fmla="*/ 727496 h 2918533"/>
                <a:gd name="connsiteX12450" fmla="*/ 273863 w 1973551"/>
                <a:gd name="connsiteY12450" fmla="*/ 728410 h 2918533"/>
                <a:gd name="connsiteX12451" fmla="*/ 274450 w 1973551"/>
                <a:gd name="connsiteY12451" fmla="*/ 728410 h 2918533"/>
                <a:gd name="connsiteX12452" fmla="*/ 274450 w 1973551"/>
                <a:gd name="connsiteY12452" fmla="*/ 728932 h 2918533"/>
                <a:gd name="connsiteX12453" fmla="*/ 275038 w 1973551"/>
                <a:gd name="connsiteY12453" fmla="*/ 728932 h 2918533"/>
                <a:gd name="connsiteX12454" fmla="*/ 274842 w 1973551"/>
                <a:gd name="connsiteY12454" fmla="*/ 729454 h 2918533"/>
                <a:gd name="connsiteX12455" fmla="*/ 275234 w 1973551"/>
                <a:gd name="connsiteY12455" fmla="*/ 729454 h 2918533"/>
                <a:gd name="connsiteX12456" fmla="*/ 275821 w 1973551"/>
                <a:gd name="connsiteY12456" fmla="*/ 730498 h 2918533"/>
                <a:gd name="connsiteX12457" fmla="*/ 276539 w 1973551"/>
                <a:gd name="connsiteY12457" fmla="*/ 729650 h 2918533"/>
                <a:gd name="connsiteX12458" fmla="*/ 277126 w 1973551"/>
                <a:gd name="connsiteY12458" fmla="*/ 730694 h 2918533"/>
                <a:gd name="connsiteX12459" fmla="*/ 276930 w 1973551"/>
                <a:gd name="connsiteY12459" fmla="*/ 731738 h 2918533"/>
                <a:gd name="connsiteX12460" fmla="*/ 276343 w 1973551"/>
                <a:gd name="connsiteY12460" fmla="*/ 731738 h 2918533"/>
                <a:gd name="connsiteX12461" fmla="*/ 276930 w 1973551"/>
                <a:gd name="connsiteY12461" fmla="*/ 732782 h 2918533"/>
                <a:gd name="connsiteX12462" fmla="*/ 276539 w 1973551"/>
                <a:gd name="connsiteY12462" fmla="*/ 734739 h 2918533"/>
                <a:gd name="connsiteX12463" fmla="*/ 277126 w 1973551"/>
                <a:gd name="connsiteY12463" fmla="*/ 735261 h 2918533"/>
                <a:gd name="connsiteX12464" fmla="*/ 277126 w 1973551"/>
                <a:gd name="connsiteY12464" fmla="*/ 736305 h 2918533"/>
                <a:gd name="connsiteX12465" fmla="*/ 276734 w 1973551"/>
                <a:gd name="connsiteY12465" fmla="*/ 737219 h 2918533"/>
                <a:gd name="connsiteX12466" fmla="*/ 276017 w 1973551"/>
                <a:gd name="connsiteY12466" fmla="*/ 737545 h 2918533"/>
                <a:gd name="connsiteX12467" fmla="*/ 276017 w 1973551"/>
                <a:gd name="connsiteY12467" fmla="*/ 738263 h 2918533"/>
                <a:gd name="connsiteX12468" fmla="*/ 276408 w 1973551"/>
                <a:gd name="connsiteY12468" fmla="*/ 738263 h 2918533"/>
                <a:gd name="connsiteX12469" fmla="*/ 276800 w 1973551"/>
                <a:gd name="connsiteY12469" fmla="*/ 738981 h 2918533"/>
                <a:gd name="connsiteX12470" fmla="*/ 276604 w 1973551"/>
                <a:gd name="connsiteY12470" fmla="*/ 739698 h 2918533"/>
                <a:gd name="connsiteX12471" fmla="*/ 277322 w 1973551"/>
                <a:gd name="connsiteY12471" fmla="*/ 740547 h 2918533"/>
                <a:gd name="connsiteX12472" fmla="*/ 277322 w 1973551"/>
                <a:gd name="connsiteY12472" fmla="*/ 741069 h 2918533"/>
                <a:gd name="connsiteX12473" fmla="*/ 278039 w 1973551"/>
                <a:gd name="connsiteY12473" fmla="*/ 740742 h 2918533"/>
                <a:gd name="connsiteX12474" fmla="*/ 277844 w 1973551"/>
                <a:gd name="connsiteY12474" fmla="*/ 742700 h 2918533"/>
                <a:gd name="connsiteX12475" fmla="*/ 278431 w 1973551"/>
                <a:gd name="connsiteY12475" fmla="*/ 743548 h 2918533"/>
                <a:gd name="connsiteX12476" fmla="*/ 278822 w 1973551"/>
                <a:gd name="connsiteY12476" fmla="*/ 743548 h 2918533"/>
                <a:gd name="connsiteX12477" fmla="*/ 278431 w 1973551"/>
                <a:gd name="connsiteY12477" fmla="*/ 742504 h 2918533"/>
                <a:gd name="connsiteX12478" fmla="*/ 278822 w 1973551"/>
                <a:gd name="connsiteY12478" fmla="*/ 740547 h 2918533"/>
                <a:gd name="connsiteX12479" fmla="*/ 279540 w 1973551"/>
                <a:gd name="connsiteY12479" fmla="*/ 740025 h 2918533"/>
                <a:gd name="connsiteX12480" fmla="*/ 280127 w 1973551"/>
                <a:gd name="connsiteY12480" fmla="*/ 741591 h 2918533"/>
                <a:gd name="connsiteX12481" fmla="*/ 280519 w 1973551"/>
                <a:gd name="connsiteY12481" fmla="*/ 741787 h 2918533"/>
                <a:gd name="connsiteX12482" fmla="*/ 280519 w 1973551"/>
                <a:gd name="connsiteY12482" fmla="*/ 743222 h 2918533"/>
                <a:gd name="connsiteX12483" fmla="*/ 281433 w 1973551"/>
                <a:gd name="connsiteY12483" fmla="*/ 745180 h 2918533"/>
                <a:gd name="connsiteX12484" fmla="*/ 282020 w 1973551"/>
                <a:gd name="connsiteY12484" fmla="*/ 745375 h 2918533"/>
                <a:gd name="connsiteX12485" fmla="*/ 282020 w 1973551"/>
                <a:gd name="connsiteY12485" fmla="*/ 744853 h 2918533"/>
                <a:gd name="connsiteX12486" fmla="*/ 282738 w 1973551"/>
                <a:gd name="connsiteY12486" fmla="*/ 744853 h 2918533"/>
                <a:gd name="connsiteX12487" fmla="*/ 283455 w 1973551"/>
                <a:gd name="connsiteY12487" fmla="*/ 746093 h 2918533"/>
                <a:gd name="connsiteX12488" fmla="*/ 284369 w 1973551"/>
                <a:gd name="connsiteY12488" fmla="*/ 746615 h 2918533"/>
                <a:gd name="connsiteX12489" fmla="*/ 284760 w 1973551"/>
                <a:gd name="connsiteY12489" fmla="*/ 745897 h 2918533"/>
                <a:gd name="connsiteX12490" fmla="*/ 284043 w 1973551"/>
                <a:gd name="connsiteY12490" fmla="*/ 745049 h 2918533"/>
                <a:gd name="connsiteX12491" fmla="*/ 283847 w 1973551"/>
                <a:gd name="connsiteY12491" fmla="*/ 744005 h 2918533"/>
                <a:gd name="connsiteX12492" fmla="*/ 282346 w 1973551"/>
                <a:gd name="connsiteY12492" fmla="*/ 743483 h 2918533"/>
                <a:gd name="connsiteX12493" fmla="*/ 281955 w 1973551"/>
                <a:gd name="connsiteY12493" fmla="*/ 742243 h 2918533"/>
                <a:gd name="connsiteX12494" fmla="*/ 282150 w 1973551"/>
                <a:gd name="connsiteY12494" fmla="*/ 741721 h 2918533"/>
                <a:gd name="connsiteX12495" fmla="*/ 283260 w 1973551"/>
                <a:gd name="connsiteY12495" fmla="*/ 742243 h 2918533"/>
                <a:gd name="connsiteX12496" fmla="*/ 283455 w 1973551"/>
                <a:gd name="connsiteY12496" fmla="*/ 741721 h 2918533"/>
                <a:gd name="connsiteX12497" fmla="*/ 283064 w 1973551"/>
                <a:gd name="connsiteY12497" fmla="*/ 741199 h 2918533"/>
                <a:gd name="connsiteX12498" fmla="*/ 283651 w 1973551"/>
                <a:gd name="connsiteY12498" fmla="*/ 741004 h 2918533"/>
                <a:gd name="connsiteX12499" fmla="*/ 283455 w 1973551"/>
                <a:gd name="connsiteY12499" fmla="*/ 740155 h 2918533"/>
                <a:gd name="connsiteX12500" fmla="*/ 284956 w 1973551"/>
                <a:gd name="connsiteY12500" fmla="*/ 739242 h 2918533"/>
                <a:gd name="connsiteX12501" fmla="*/ 285348 w 1973551"/>
                <a:gd name="connsiteY12501" fmla="*/ 740286 h 2918533"/>
                <a:gd name="connsiteX12502" fmla="*/ 284630 w 1973551"/>
                <a:gd name="connsiteY12502" fmla="*/ 740612 h 2918533"/>
                <a:gd name="connsiteX12503" fmla="*/ 284630 w 1973551"/>
                <a:gd name="connsiteY12503" fmla="*/ 741134 h 2918533"/>
                <a:gd name="connsiteX12504" fmla="*/ 285348 w 1973551"/>
                <a:gd name="connsiteY12504" fmla="*/ 741134 h 2918533"/>
                <a:gd name="connsiteX12505" fmla="*/ 285348 w 1973551"/>
                <a:gd name="connsiteY12505" fmla="*/ 741656 h 2918533"/>
                <a:gd name="connsiteX12506" fmla="*/ 286261 w 1973551"/>
                <a:gd name="connsiteY12506" fmla="*/ 742178 h 2918533"/>
                <a:gd name="connsiteX12507" fmla="*/ 286457 w 1973551"/>
                <a:gd name="connsiteY12507" fmla="*/ 743091 h 2918533"/>
                <a:gd name="connsiteX12508" fmla="*/ 288153 w 1973551"/>
                <a:gd name="connsiteY12508" fmla="*/ 743287 h 2918533"/>
                <a:gd name="connsiteX12509" fmla="*/ 287762 w 1973551"/>
                <a:gd name="connsiteY12509" fmla="*/ 744005 h 2918533"/>
                <a:gd name="connsiteX12510" fmla="*/ 287175 w 1973551"/>
                <a:gd name="connsiteY12510" fmla="*/ 743809 h 2918533"/>
                <a:gd name="connsiteX12511" fmla="*/ 286979 w 1973551"/>
                <a:gd name="connsiteY12511" fmla="*/ 745245 h 2918533"/>
                <a:gd name="connsiteX12512" fmla="*/ 288284 w 1973551"/>
                <a:gd name="connsiteY12512" fmla="*/ 744918 h 2918533"/>
                <a:gd name="connsiteX12513" fmla="*/ 289589 w 1973551"/>
                <a:gd name="connsiteY12513" fmla="*/ 746876 h 2918533"/>
                <a:gd name="connsiteX12514" fmla="*/ 290176 w 1973551"/>
                <a:gd name="connsiteY12514" fmla="*/ 747398 h 2918533"/>
                <a:gd name="connsiteX12515" fmla="*/ 290698 w 1973551"/>
                <a:gd name="connsiteY12515" fmla="*/ 747202 h 2918533"/>
                <a:gd name="connsiteX12516" fmla="*/ 290503 w 1973551"/>
                <a:gd name="connsiteY12516" fmla="*/ 747920 h 2918533"/>
                <a:gd name="connsiteX12517" fmla="*/ 291808 w 1973551"/>
                <a:gd name="connsiteY12517" fmla="*/ 749486 h 2918533"/>
                <a:gd name="connsiteX12518" fmla="*/ 291808 w 1973551"/>
                <a:gd name="connsiteY12518" fmla="*/ 751574 h 2918533"/>
                <a:gd name="connsiteX12519" fmla="*/ 292917 w 1973551"/>
                <a:gd name="connsiteY12519" fmla="*/ 752423 h 2918533"/>
                <a:gd name="connsiteX12520" fmla="*/ 293504 w 1973551"/>
                <a:gd name="connsiteY12520" fmla="*/ 752423 h 2918533"/>
                <a:gd name="connsiteX12521" fmla="*/ 293504 w 1973551"/>
                <a:gd name="connsiteY12521" fmla="*/ 750987 h 2918533"/>
                <a:gd name="connsiteX12522" fmla="*/ 292917 w 1973551"/>
                <a:gd name="connsiteY12522" fmla="*/ 750661 h 2918533"/>
                <a:gd name="connsiteX12523" fmla="*/ 292525 w 1973551"/>
                <a:gd name="connsiteY12523" fmla="*/ 749617 h 2918533"/>
                <a:gd name="connsiteX12524" fmla="*/ 292525 w 1973551"/>
                <a:gd name="connsiteY12524" fmla="*/ 747007 h 2918533"/>
                <a:gd name="connsiteX12525" fmla="*/ 293439 w 1973551"/>
                <a:gd name="connsiteY12525" fmla="*/ 747202 h 2918533"/>
                <a:gd name="connsiteX12526" fmla="*/ 293439 w 1973551"/>
                <a:gd name="connsiteY12526" fmla="*/ 747920 h 2918533"/>
                <a:gd name="connsiteX12527" fmla="*/ 294548 w 1973551"/>
                <a:gd name="connsiteY12527" fmla="*/ 748638 h 2918533"/>
                <a:gd name="connsiteX12528" fmla="*/ 294157 w 1973551"/>
                <a:gd name="connsiteY12528" fmla="*/ 748964 h 2918533"/>
                <a:gd name="connsiteX12529" fmla="*/ 294874 w 1973551"/>
                <a:gd name="connsiteY12529" fmla="*/ 749682 h 2918533"/>
                <a:gd name="connsiteX12530" fmla="*/ 295266 w 1973551"/>
                <a:gd name="connsiteY12530" fmla="*/ 749486 h 2918533"/>
                <a:gd name="connsiteX12531" fmla="*/ 295462 w 1973551"/>
                <a:gd name="connsiteY12531" fmla="*/ 750335 h 2918533"/>
                <a:gd name="connsiteX12532" fmla="*/ 294874 w 1973551"/>
                <a:gd name="connsiteY12532" fmla="*/ 751052 h 2918533"/>
                <a:gd name="connsiteX12533" fmla="*/ 295462 w 1973551"/>
                <a:gd name="connsiteY12533" fmla="*/ 751248 h 2918533"/>
                <a:gd name="connsiteX12534" fmla="*/ 296049 w 1973551"/>
                <a:gd name="connsiteY12534" fmla="*/ 752162 h 2918533"/>
                <a:gd name="connsiteX12535" fmla="*/ 296049 w 1973551"/>
                <a:gd name="connsiteY12535" fmla="*/ 753597 h 2918533"/>
                <a:gd name="connsiteX12536" fmla="*/ 296636 w 1973551"/>
                <a:gd name="connsiteY12536" fmla="*/ 754119 h 2918533"/>
                <a:gd name="connsiteX12537" fmla="*/ 296636 w 1973551"/>
                <a:gd name="connsiteY12537" fmla="*/ 755881 h 2918533"/>
                <a:gd name="connsiteX12538" fmla="*/ 297028 w 1973551"/>
                <a:gd name="connsiteY12538" fmla="*/ 756207 h 2918533"/>
                <a:gd name="connsiteX12539" fmla="*/ 296636 w 1973551"/>
                <a:gd name="connsiteY12539" fmla="*/ 758491 h 2918533"/>
                <a:gd name="connsiteX12540" fmla="*/ 295527 w 1973551"/>
                <a:gd name="connsiteY12540" fmla="*/ 759731 h 2918533"/>
                <a:gd name="connsiteX12541" fmla="*/ 295527 w 1973551"/>
                <a:gd name="connsiteY12541" fmla="*/ 760253 h 2918533"/>
                <a:gd name="connsiteX12542" fmla="*/ 295918 w 1973551"/>
                <a:gd name="connsiteY12542" fmla="*/ 760253 h 2918533"/>
                <a:gd name="connsiteX12543" fmla="*/ 296506 w 1973551"/>
                <a:gd name="connsiteY12543" fmla="*/ 761101 h 2918533"/>
                <a:gd name="connsiteX12544" fmla="*/ 296506 w 1973551"/>
                <a:gd name="connsiteY12544" fmla="*/ 764821 h 2918533"/>
                <a:gd name="connsiteX12545" fmla="*/ 293700 w 1973551"/>
                <a:gd name="connsiteY12545" fmla="*/ 764625 h 2918533"/>
                <a:gd name="connsiteX12546" fmla="*/ 291090 w 1973551"/>
                <a:gd name="connsiteY12546" fmla="*/ 762863 h 2918533"/>
                <a:gd name="connsiteX12547" fmla="*/ 290894 w 1973551"/>
                <a:gd name="connsiteY12547" fmla="*/ 761427 h 2918533"/>
                <a:gd name="connsiteX12548" fmla="*/ 290503 w 1973551"/>
                <a:gd name="connsiteY12548" fmla="*/ 761101 h 2918533"/>
                <a:gd name="connsiteX12549" fmla="*/ 288675 w 1973551"/>
                <a:gd name="connsiteY12549" fmla="*/ 760579 h 2918533"/>
                <a:gd name="connsiteX12550" fmla="*/ 286848 w 1973551"/>
                <a:gd name="connsiteY12550" fmla="*/ 760579 h 2918533"/>
                <a:gd name="connsiteX12551" fmla="*/ 285543 w 1973551"/>
                <a:gd name="connsiteY12551" fmla="*/ 761297 h 2918533"/>
                <a:gd name="connsiteX12552" fmla="*/ 282542 w 1973551"/>
                <a:gd name="connsiteY12552" fmla="*/ 761101 h 2918533"/>
                <a:gd name="connsiteX12553" fmla="*/ 281628 w 1973551"/>
                <a:gd name="connsiteY12553" fmla="*/ 761819 h 2918533"/>
                <a:gd name="connsiteX12554" fmla="*/ 279605 w 1973551"/>
                <a:gd name="connsiteY12554" fmla="*/ 762015 h 2918533"/>
                <a:gd name="connsiteX12555" fmla="*/ 279214 w 1973551"/>
                <a:gd name="connsiteY12555" fmla="*/ 762341 h 2918533"/>
                <a:gd name="connsiteX12556" fmla="*/ 272884 w 1973551"/>
                <a:gd name="connsiteY12556" fmla="*/ 761427 h 2918533"/>
                <a:gd name="connsiteX12557" fmla="*/ 272689 w 1973551"/>
                <a:gd name="connsiteY12557" fmla="*/ 760905 h 2918533"/>
                <a:gd name="connsiteX12558" fmla="*/ 272297 w 1973551"/>
                <a:gd name="connsiteY12558" fmla="*/ 760905 h 2918533"/>
                <a:gd name="connsiteX12559" fmla="*/ 272493 w 1973551"/>
                <a:gd name="connsiteY12559" fmla="*/ 761232 h 2918533"/>
                <a:gd name="connsiteX12560" fmla="*/ 270796 w 1973551"/>
                <a:gd name="connsiteY12560" fmla="*/ 761232 h 2918533"/>
                <a:gd name="connsiteX12561" fmla="*/ 270209 w 1973551"/>
                <a:gd name="connsiteY12561" fmla="*/ 760710 h 2918533"/>
                <a:gd name="connsiteX12562" fmla="*/ 270013 w 1973551"/>
                <a:gd name="connsiteY12562" fmla="*/ 761232 h 2918533"/>
                <a:gd name="connsiteX12563" fmla="*/ 269491 w 1973551"/>
                <a:gd name="connsiteY12563" fmla="*/ 761232 h 2918533"/>
                <a:gd name="connsiteX12564" fmla="*/ 269296 w 1973551"/>
                <a:gd name="connsiteY12564" fmla="*/ 760514 h 2918533"/>
                <a:gd name="connsiteX12565" fmla="*/ 268186 w 1973551"/>
                <a:gd name="connsiteY12565" fmla="*/ 760514 h 2918533"/>
                <a:gd name="connsiteX12566" fmla="*/ 267599 w 1973551"/>
                <a:gd name="connsiteY12566" fmla="*/ 758034 h 2918533"/>
                <a:gd name="connsiteX12567" fmla="*/ 266490 w 1973551"/>
                <a:gd name="connsiteY12567" fmla="*/ 757317 h 2918533"/>
                <a:gd name="connsiteX12568" fmla="*/ 266490 w 1973551"/>
                <a:gd name="connsiteY12568" fmla="*/ 756272 h 2918533"/>
                <a:gd name="connsiteX12569" fmla="*/ 265772 w 1973551"/>
                <a:gd name="connsiteY12569" fmla="*/ 755033 h 2918533"/>
                <a:gd name="connsiteX12570" fmla="*/ 265772 w 1973551"/>
                <a:gd name="connsiteY12570" fmla="*/ 754315 h 2918533"/>
                <a:gd name="connsiteX12571" fmla="*/ 265250 w 1973551"/>
                <a:gd name="connsiteY12571" fmla="*/ 754641 h 2918533"/>
                <a:gd name="connsiteX12572" fmla="*/ 264859 w 1973551"/>
                <a:gd name="connsiteY12572" fmla="*/ 754445 h 2918533"/>
                <a:gd name="connsiteX12573" fmla="*/ 265054 w 1973551"/>
                <a:gd name="connsiteY12573" fmla="*/ 753923 h 2918533"/>
                <a:gd name="connsiteX12574" fmla="*/ 265772 w 1973551"/>
                <a:gd name="connsiteY12574" fmla="*/ 753728 h 2918533"/>
                <a:gd name="connsiteX12575" fmla="*/ 265380 w 1973551"/>
                <a:gd name="connsiteY12575" fmla="*/ 752162 h 2918533"/>
                <a:gd name="connsiteX12576" fmla="*/ 265968 w 1973551"/>
                <a:gd name="connsiteY12576" fmla="*/ 751835 h 2918533"/>
                <a:gd name="connsiteX12577" fmla="*/ 266686 w 1973551"/>
                <a:gd name="connsiteY12577" fmla="*/ 752684 h 2918533"/>
                <a:gd name="connsiteX12578" fmla="*/ 268904 w 1973551"/>
                <a:gd name="connsiteY12578" fmla="*/ 753010 h 2918533"/>
                <a:gd name="connsiteX12579" fmla="*/ 269296 w 1973551"/>
                <a:gd name="connsiteY12579" fmla="*/ 752814 h 2918533"/>
                <a:gd name="connsiteX12580" fmla="*/ 269491 w 1973551"/>
                <a:gd name="connsiteY12580" fmla="*/ 751966 h 2918533"/>
                <a:gd name="connsiteX12581" fmla="*/ 270601 w 1973551"/>
                <a:gd name="connsiteY12581" fmla="*/ 751966 h 2918533"/>
                <a:gd name="connsiteX12582" fmla="*/ 270992 w 1973551"/>
                <a:gd name="connsiteY12582" fmla="*/ 752292 h 2918533"/>
                <a:gd name="connsiteX12583" fmla="*/ 271188 w 1973551"/>
                <a:gd name="connsiteY12583" fmla="*/ 750856 h 2918533"/>
                <a:gd name="connsiteX12584" fmla="*/ 270992 w 1973551"/>
                <a:gd name="connsiteY12584" fmla="*/ 750335 h 2918533"/>
                <a:gd name="connsiteX12585" fmla="*/ 269165 w 1973551"/>
                <a:gd name="connsiteY12585" fmla="*/ 750335 h 2918533"/>
                <a:gd name="connsiteX12586" fmla="*/ 268774 w 1973551"/>
                <a:gd name="connsiteY12586" fmla="*/ 750008 h 2918533"/>
                <a:gd name="connsiteX12587" fmla="*/ 268578 w 1973551"/>
                <a:gd name="connsiteY12587" fmla="*/ 747920 h 2918533"/>
                <a:gd name="connsiteX12588" fmla="*/ 267991 w 1973551"/>
                <a:gd name="connsiteY12588" fmla="*/ 747920 h 2918533"/>
                <a:gd name="connsiteX12589" fmla="*/ 267991 w 1973551"/>
                <a:gd name="connsiteY12589" fmla="*/ 747594 h 2918533"/>
                <a:gd name="connsiteX12590" fmla="*/ 266881 w 1973551"/>
                <a:gd name="connsiteY12590" fmla="*/ 747790 h 2918533"/>
                <a:gd name="connsiteX12591" fmla="*/ 265054 w 1973551"/>
                <a:gd name="connsiteY12591" fmla="*/ 746354 h 2918533"/>
                <a:gd name="connsiteX12592" fmla="*/ 264663 w 1973551"/>
                <a:gd name="connsiteY12592" fmla="*/ 742635 h 2918533"/>
                <a:gd name="connsiteX12593" fmla="*/ 265576 w 1973551"/>
                <a:gd name="connsiteY12593" fmla="*/ 742635 h 2918533"/>
                <a:gd name="connsiteX12594" fmla="*/ 265576 w 1973551"/>
                <a:gd name="connsiteY12594" fmla="*/ 741069 h 2918533"/>
                <a:gd name="connsiteX12595" fmla="*/ 264467 w 1973551"/>
                <a:gd name="connsiteY12595" fmla="*/ 740025 h 2918533"/>
                <a:gd name="connsiteX12596" fmla="*/ 264271 w 1973551"/>
                <a:gd name="connsiteY12596" fmla="*/ 739307 h 2918533"/>
                <a:gd name="connsiteX12597" fmla="*/ 264075 w 1973551"/>
                <a:gd name="connsiteY12597" fmla="*/ 739829 h 2918533"/>
                <a:gd name="connsiteX12598" fmla="*/ 263358 w 1973551"/>
                <a:gd name="connsiteY12598" fmla="*/ 740025 h 2918533"/>
                <a:gd name="connsiteX12599" fmla="*/ 262966 w 1973551"/>
                <a:gd name="connsiteY12599" fmla="*/ 740547 h 2918533"/>
                <a:gd name="connsiteX12600" fmla="*/ 262248 w 1973551"/>
                <a:gd name="connsiteY12600" fmla="*/ 740351 h 2918533"/>
                <a:gd name="connsiteX12601" fmla="*/ 261139 w 1973551"/>
                <a:gd name="connsiteY12601" fmla="*/ 739111 h 2918533"/>
                <a:gd name="connsiteX12602" fmla="*/ 260552 w 1973551"/>
                <a:gd name="connsiteY12602" fmla="*/ 737545 h 2918533"/>
                <a:gd name="connsiteX12603" fmla="*/ 260943 w 1973551"/>
                <a:gd name="connsiteY12603" fmla="*/ 736827 h 2918533"/>
                <a:gd name="connsiteX12604" fmla="*/ 260748 w 1973551"/>
                <a:gd name="connsiteY12604" fmla="*/ 735783 h 2918533"/>
                <a:gd name="connsiteX12605" fmla="*/ 261465 w 1973551"/>
                <a:gd name="connsiteY12605" fmla="*/ 735783 h 2918533"/>
                <a:gd name="connsiteX12606" fmla="*/ 261661 w 1973551"/>
                <a:gd name="connsiteY12606" fmla="*/ 734739 h 2918533"/>
                <a:gd name="connsiteX12607" fmla="*/ 260943 w 1973551"/>
                <a:gd name="connsiteY12607" fmla="*/ 734413 h 2918533"/>
                <a:gd name="connsiteX12608" fmla="*/ 260748 w 1973551"/>
                <a:gd name="connsiteY12608" fmla="*/ 732977 h 2918533"/>
                <a:gd name="connsiteX12609" fmla="*/ 260160 w 1973551"/>
                <a:gd name="connsiteY12609" fmla="*/ 732782 h 2918533"/>
                <a:gd name="connsiteX12610" fmla="*/ 259638 w 1973551"/>
                <a:gd name="connsiteY12610" fmla="*/ 731868 h 2918533"/>
                <a:gd name="connsiteX12611" fmla="*/ 259834 w 1973551"/>
                <a:gd name="connsiteY12611" fmla="*/ 730106 h 2918533"/>
                <a:gd name="connsiteX12612" fmla="*/ 259443 w 1973551"/>
                <a:gd name="connsiteY12612" fmla="*/ 729780 h 2918533"/>
                <a:gd name="connsiteX12613" fmla="*/ 259443 w 1973551"/>
                <a:gd name="connsiteY12613" fmla="*/ 728345 h 2918533"/>
                <a:gd name="connsiteX12614" fmla="*/ 260356 w 1973551"/>
                <a:gd name="connsiteY12614" fmla="*/ 728018 h 2918533"/>
                <a:gd name="connsiteX12615" fmla="*/ 259769 w 1973551"/>
                <a:gd name="connsiteY12615" fmla="*/ 726061 h 2918533"/>
                <a:gd name="connsiteX12616" fmla="*/ 261792 w 1973551"/>
                <a:gd name="connsiteY12616" fmla="*/ 726583 h 2918533"/>
                <a:gd name="connsiteX12617" fmla="*/ 261792 w 1973551"/>
                <a:gd name="connsiteY12617" fmla="*/ 728018 h 2918533"/>
                <a:gd name="connsiteX12618" fmla="*/ 262379 w 1973551"/>
                <a:gd name="connsiteY12618" fmla="*/ 728214 h 2918533"/>
                <a:gd name="connsiteX12619" fmla="*/ 262770 w 1973551"/>
                <a:gd name="connsiteY12619" fmla="*/ 728932 h 2918533"/>
                <a:gd name="connsiteX12620" fmla="*/ 263162 w 1973551"/>
                <a:gd name="connsiteY12620" fmla="*/ 728932 h 2918533"/>
                <a:gd name="connsiteX12621" fmla="*/ 263162 w 1973551"/>
                <a:gd name="connsiteY12621" fmla="*/ 728410 h 2918533"/>
                <a:gd name="connsiteX12622" fmla="*/ 264075 w 1973551"/>
                <a:gd name="connsiteY12622" fmla="*/ 727366 h 2918533"/>
                <a:gd name="connsiteX12623" fmla="*/ 263358 w 1973551"/>
                <a:gd name="connsiteY12623" fmla="*/ 725800 h 2918533"/>
                <a:gd name="connsiteX12624" fmla="*/ 262966 w 1973551"/>
                <a:gd name="connsiteY12624" fmla="*/ 725800 h 2918533"/>
                <a:gd name="connsiteX12625" fmla="*/ 262770 w 1973551"/>
                <a:gd name="connsiteY12625" fmla="*/ 723842 h 2918533"/>
                <a:gd name="connsiteX12626" fmla="*/ 262053 w 1973551"/>
                <a:gd name="connsiteY12626" fmla="*/ 723516 h 2918533"/>
                <a:gd name="connsiteX12627" fmla="*/ 261661 w 1973551"/>
                <a:gd name="connsiteY12627" fmla="*/ 722798 h 2918533"/>
                <a:gd name="connsiteX12628" fmla="*/ 261270 w 1973551"/>
                <a:gd name="connsiteY12628" fmla="*/ 721754 h 2918533"/>
                <a:gd name="connsiteX12629" fmla="*/ 261465 w 1973551"/>
                <a:gd name="connsiteY12629" fmla="*/ 721036 h 2918533"/>
                <a:gd name="connsiteX12630" fmla="*/ 261074 w 1973551"/>
                <a:gd name="connsiteY12630" fmla="*/ 720841 h 2918533"/>
                <a:gd name="connsiteX12631" fmla="*/ 261074 w 1973551"/>
                <a:gd name="connsiteY12631" fmla="*/ 720318 h 2918533"/>
                <a:gd name="connsiteX12632" fmla="*/ 260682 w 1973551"/>
                <a:gd name="connsiteY12632" fmla="*/ 720318 h 2918533"/>
                <a:gd name="connsiteX12633" fmla="*/ 473209 w 1973551"/>
                <a:gd name="connsiteY12633" fmla="*/ 711314 h 2918533"/>
                <a:gd name="connsiteX12634" fmla="*/ 471903 w 1973551"/>
                <a:gd name="connsiteY12634" fmla="*/ 712032 h 2918533"/>
                <a:gd name="connsiteX12635" fmla="*/ 470990 w 1973551"/>
                <a:gd name="connsiteY12635" fmla="*/ 712553 h 2918533"/>
                <a:gd name="connsiteX12636" fmla="*/ 470076 w 1973551"/>
                <a:gd name="connsiteY12636" fmla="*/ 712553 h 2918533"/>
                <a:gd name="connsiteX12637" fmla="*/ 469489 w 1973551"/>
                <a:gd name="connsiteY12637" fmla="*/ 712032 h 2918533"/>
                <a:gd name="connsiteX12638" fmla="*/ 469489 w 1973551"/>
                <a:gd name="connsiteY12638" fmla="*/ 711509 h 2918533"/>
                <a:gd name="connsiteX12639" fmla="*/ 470598 w 1973551"/>
                <a:gd name="connsiteY12639" fmla="*/ 708899 h 2918533"/>
                <a:gd name="connsiteX12640" fmla="*/ 472426 w 1973551"/>
                <a:gd name="connsiteY12640" fmla="*/ 709813 h 2918533"/>
                <a:gd name="connsiteX12641" fmla="*/ 472817 w 1973551"/>
                <a:gd name="connsiteY12641" fmla="*/ 711053 h 2918533"/>
                <a:gd name="connsiteX12642" fmla="*/ 470990 w 1973551"/>
                <a:gd name="connsiteY12642" fmla="*/ 711249 h 2918533"/>
                <a:gd name="connsiteX12643" fmla="*/ 470990 w 1973551"/>
                <a:gd name="connsiteY12643" fmla="*/ 710922 h 2918533"/>
                <a:gd name="connsiteX12644" fmla="*/ 469489 w 1973551"/>
                <a:gd name="connsiteY12644" fmla="*/ 710922 h 2918533"/>
                <a:gd name="connsiteX12645" fmla="*/ 467793 w 1973551"/>
                <a:gd name="connsiteY12645" fmla="*/ 710400 h 2918533"/>
                <a:gd name="connsiteX12646" fmla="*/ 468184 w 1973551"/>
                <a:gd name="connsiteY12646" fmla="*/ 709487 h 2918533"/>
                <a:gd name="connsiteX12647" fmla="*/ 470925 w 1973551"/>
                <a:gd name="connsiteY12647" fmla="*/ 561691 h 2918533"/>
                <a:gd name="connsiteX12648" fmla="*/ 471186 w 1973551"/>
                <a:gd name="connsiteY12648" fmla="*/ 561691 h 2918533"/>
                <a:gd name="connsiteX12649" fmla="*/ 471186 w 1973551"/>
                <a:gd name="connsiteY12649" fmla="*/ 563126 h 2918533"/>
                <a:gd name="connsiteX12650" fmla="*/ 472099 w 1973551"/>
                <a:gd name="connsiteY12650" fmla="*/ 564170 h 2918533"/>
                <a:gd name="connsiteX12651" fmla="*/ 475231 w 1973551"/>
                <a:gd name="connsiteY12651" fmla="*/ 565736 h 2918533"/>
                <a:gd name="connsiteX12652" fmla="*/ 475623 w 1973551"/>
                <a:gd name="connsiteY12652" fmla="*/ 566650 h 2918533"/>
                <a:gd name="connsiteX12653" fmla="*/ 474709 w 1973551"/>
                <a:gd name="connsiteY12653" fmla="*/ 568085 h 2918533"/>
                <a:gd name="connsiteX12654" fmla="*/ 475427 w 1973551"/>
                <a:gd name="connsiteY12654" fmla="*/ 568085 h 2918533"/>
                <a:gd name="connsiteX12655" fmla="*/ 475623 w 1973551"/>
                <a:gd name="connsiteY12655" fmla="*/ 568412 h 2918533"/>
                <a:gd name="connsiteX12656" fmla="*/ 476341 w 1973551"/>
                <a:gd name="connsiteY12656" fmla="*/ 568216 h 2918533"/>
                <a:gd name="connsiteX12657" fmla="*/ 477841 w 1973551"/>
                <a:gd name="connsiteY12657" fmla="*/ 569978 h 2918533"/>
                <a:gd name="connsiteX12658" fmla="*/ 479342 w 1973551"/>
                <a:gd name="connsiteY12658" fmla="*/ 571022 h 2918533"/>
                <a:gd name="connsiteX12659" fmla="*/ 481365 w 1973551"/>
                <a:gd name="connsiteY12659" fmla="*/ 571022 h 2918533"/>
                <a:gd name="connsiteX12660" fmla="*/ 481169 w 1973551"/>
                <a:gd name="connsiteY12660" fmla="*/ 572261 h 2918533"/>
                <a:gd name="connsiteX12661" fmla="*/ 481561 w 1973551"/>
                <a:gd name="connsiteY12661" fmla="*/ 572783 h 2918533"/>
                <a:gd name="connsiteX12662" fmla="*/ 483062 w 1973551"/>
                <a:gd name="connsiteY12662" fmla="*/ 572979 h 2918533"/>
                <a:gd name="connsiteX12663" fmla="*/ 484171 w 1973551"/>
                <a:gd name="connsiteY12663" fmla="*/ 573697 h 2918533"/>
                <a:gd name="connsiteX12664" fmla="*/ 484171 w 1973551"/>
                <a:gd name="connsiteY12664" fmla="*/ 574610 h 2918533"/>
                <a:gd name="connsiteX12665" fmla="*/ 483779 w 1973551"/>
                <a:gd name="connsiteY12665" fmla="*/ 574610 h 2918533"/>
                <a:gd name="connsiteX12666" fmla="*/ 483388 w 1973551"/>
                <a:gd name="connsiteY12666" fmla="*/ 575850 h 2918533"/>
                <a:gd name="connsiteX12667" fmla="*/ 484106 w 1973551"/>
                <a:gd name="connsiteY12667" fmla="*/ 576764 h 2918533"/>
                <a:gd name="connsiteX12668" fmla="*/ 485019 w 1973551"/>
                <a:gd name="connsiteY12668" fmla="*/ 576568 h 2918533"/>
                <a:gd name="connsiteX12669" fmla="*/ 485411 w 1973551"/>
                <a:gd name="connsiteY12669" fmla="*/ 577612 h 2918533"/>
                <a:gd name="connsiteX12670" fmla="*/ 484497 w 1973551"/>
                <a:gd name="connsiteY12670" fmla="*/ 578134 h 2918533"/>
                <a:gd name="connsiteX12671" fmla="*/ 483910 w 1973551"/>
                <a:gd name="connsiteY12671" fmla="*/ 579570 h 2918533"/>
                <a:gd name="connsiteX12672" fmla="*/ 482213 w 1973551"/>
                <a:gd name="connsiteY12672" fmla="*/ 579570 h 2918533"/>
                <a:gd name="connsiteX12673" fmla="*/ 482213 w 1973551"/>
                <a:gd name="connsiteY12673" fmla="*/ 580614 h 2918533"/>
                <a:gd name="connsiteX12674" fmla="*/ 482801 w 1973551"/>
                <a:gd name="connsiteY12674" fmla="*/ 580940 h 2918533"/>
                <a:gd name="connsiteX12675" fmla="*/ 484497 w 1973551"/>
                <a:gd name="connsiteY12675" fmla="*/ 580940 h 2918533"/>
                <a:gd name="connsiteX12676" fmla="*/ 484889 w 1973551"/>
                <a:gd name="connsiteY12676" fmla="*/ 581658 h 2918533"/>
                <a:gd name="connsiteX12677" fmla="*/ 485280 w 1973551"/>
                <a:gd name="connsiteY12677" fmla="*/ 581658 h 2918533"/>
                <a:gd name="connsiteX12678" fmla="*/ 485280 w 1973551"/>
                <a:gd name="connsiteY12678" fmla="*/ 582571 h 2918533"/>
                <a:gd name="connsiteX12679" fmla="*/ 486194 w 1973551"/>
                <a:gd name="connsiteY12679" fmla="*/ 582571 h 2918533"/>
                <a:gd name="connsiteX12680" fmla="*/ 486194 w 1973551"/>
                <a:gd name="connsiteY12680" fmla="*/ 584333 h 2918533"/>
                <a:gd name="connsiteX12681" fmla="*/ 487694 w 1973551"/>
                <a:gd name="connsiteY12681" fmla="*/ 584137 h 2918533"/>
                <a:gd name="connsiteX12682" fmla="*/ 488282 w 1973551"/>
                <a:gd name="connsiteY12682" fmla="*/ 584659 h 2918533"/>
                <a:gd name="connsiteX12683" fmla="*/ 489978 w 1973551"/>
                <a:gd name="connsiteY12683" fmla="*/ 584986 h 2918533"/>
                <a:gd name="connsiteX12684" fmla="*/ 489978 w 1973551"/>
                <a:gd name="connsiteY12684" fmla="*/ 585508 h 2918533"/>
                <a:gd name="connsiteX12685" fmla="*/ 489261 w 1973551"/>
                <a:gd name="connsiteY12685" fmla="*/ 586421 h 2918533"/>
                <a:gd name="connsiteX12686" fmla="*/ 490370 w 1973551"/>
                <a:gd name="connsiteY12686" fmla="*/ 587857 h 2918533"/>
                <a:gd name="connsiteX12687" fmla="*/ 492980 w 1973551"/>
                <a:gd name="connsiteY12687" fmla="*/ 589096 h 2918533"/>
                <a:gd name="connsiteX12688" fmla="*/ 495394 w 1973551"/>
                <a:gd name="connsiteY12688" fmla="*/ 592620 h 2918533"/>
                <a:gd name="connsiteX12689" fmla="*/ 497809 w 1973551"/>
                <a:gd name="connsiteY12689" fmla="*/ 593860 h 2918533"/>
                <a:gd name="connsiteX12690" fmla="*/ 497417 w 1973551"/>
                <a:gd name="connsiteY12690" fmla="*/ 594578 h 2918533"/>
                <a:gd name="connsiteX12691" fmla="*/ 498135 w 1973551"/>
                <a:gd name="connsiteY12691" fmla="*/ 595491 h 2918533"/>
                <a:gd name="connsiteX12692" fmla="*/ 497743 w 1973551"/>
                <a:gd name="connsiteY12692" fmla="*/ 597253 h 2918533"/>
                <a:gd name="connsiteX12693" fmla="*/ 495720 w 1973551"/>
                <a:gd name="connsiteY12693" fmla="*/ 598819 h 2918533"/>
                <a:gd name="connsiteX12694" fmla="*/ 493698 w 1973551"/>
                <a:gd name="connsiteY12694" fmla="*/ 601299 h 2918533"/>
                <a:gd name="connsiteX12695" fmla="*/ 493698 w 1973551"/>
                <a:gd name="connsiteY12695" fmla="*/ 602212 h 2918533"/>
                <a:gd name="connsiteX12696" fmla="*/ 494415 w 1973551"/>
                <a:gd name="connsiteY12696" fmla="*/ 602538 h 2918533"/>
                <a:gd name="connsiteX12697" fmla="*/ 494415 w 1973551"/>
                <a:gd name="connsiteY12697" fmla="*/ 603060 h 2918533"/>
                <a:gd name="connsiteX12698" fmla="*/ 493698 w 1973551"/>
                <a:gd name="connsiteY12698" fmla="*/ 603387 h 2918533"/>
                <a:gd name="connsiteX12699" fmla="*/ 493698 w 1973551"/>
                <a:gd name="connsiteY12699" fmla="*/ 603713 h 2918533"/>
                <a:gd name="connsiteX12700" fmla="*/ 495198 w 1973551"/>
                <a:gd name="connsiteY12700" fmla="*/ 606519 h 2918533"/>
                <a:gd name="connsiteX12701" fmla="*/ 495198 w 1973551"/>
                <a:gd name="connsiteY12701" fmla="*/ 606845 h 2918533"/>
                <a:gd name="connsiteX12702" fmla="*/ 493893 w 1973551"/>
                <a:gd name="connsiteY12702" fmla="*/ 607563 h 2918533"/>
                <a:gd name="connsiteX12703" fmla="*/ 493893 w 1973551"/>
                <a:gd name="connsiteY12703" fmla="*/ 608085 h 2918533"/>
                <a:gd name="connsiteX12704" fmla="*/ 494481 w 1973551"/>
                <a:gd name="connsiteY12704" fmla="*/ 608803 h 2918533"/>
                <a:gd name="connsiteX12705" fmla="*/ 494676 w 1973551"/>
                <a:gd name="connsiteY12705" fmla="*/ 610564 h 2918533"/>
                <a:gd name="connsiteX12706" fmla="*/ 496373 w 1973551"/>
                <a:gd name="connsiteY12706" fmla="*/ 610369 h 2918533"/>
                <a:gd name="connsiteX12707" fmla="*/ 496177 w 1973551"/>
                <a:gd name="connsiteY12707" fmla="*/ 610891 h 2918533"/>
                <a:gd name="connsiteX12708" fmla="*/ 496765 w 1973551"/>
                <a:gd name="connsiteY12708" fmla="*/ 610564 h 2918533"/>
                <a:gd name="connsiteX12709" fmla="*/ 496765 w 1973551"/>
                <a:gd name="connsiteY12709" fmla="*/ 610891 h 2918533"/>
                <a:gd name="connsiteX12710" fmla="*/ 497482 w 1973551"/>
                <a:gd name="connsiteY12710" fmla="*/ 611217 h 2918533"/>
                <a:gd name="connsiteX12711" fmla="*/ 497678 w 1973551"/>
                <a:gd name="connsiteY12711" fmla="*/ 612457 h 2918533"/>
                <a:gd name="connsiteX12712" fmla="*/ 498787 w 1973551"/>
                <a:gd name="connsiteY12712" fmla="*/ 612979 h 2918533"/>
                <a:gd name="connsiteX12713" fmla="*/ 499179 w 1973551"/>
                <a:gd name="connsiteY12713" fmla="*/ 614023 h 2918533"/>
                <a:gd name="connsiteX12714" fmla="*/ 498265 w 1973551"/>
                <a:gd name="connsiteY12714" fmla="*/ 614936 h 2918533"/>
                <a:gd name="connsiteX12715" fmla="*/ 498461 w 1973551"/>
                <a:gd name="connsiteY12715" fmla="*/ 615458 h 2918533"/>
                <a:gd name="connsiteX12716" fmla="*/ 499570 w 1973551"/>
                <a:gd name="connsiteY12716" fmla="*/ 615654 h 2918533"/>
                <a:gd name="connsiteX12717" fmla="*/ 500158 w 1973551"/>
                <a:gd name="connsiteY12717" fmla="*/ 615328 h 2918533"/>
                <a:gd name="connsiteX12718" fmla="*/ 499766 w 1973551"/>
                <a:gd name="connsiteY12718" fmla="*/ 615850 h 2918533"/>
                <a:gd name="connsiteX12719" fmla="*/ 500875 w 1973551"/>
                <a:gd name="connsiteY12719" fmla="*/ 615654 h 2918533"/>
                <a:gd name="connsiteX12720" fmla="*/ 500484 w 1973551"/>
                <a:gd name="connsiteY12720" fmla="*/ 616568 h 2918533"/>
                <a:gd name="connsiteX12721" fmla="*/ 501006 w 1973551"/>
                <a:gd name="connsiteY12721" fmla="*/ 616568 h 2918533"/>
                <a:gd name="connsiteX12722" fmla="*/ 501006 w 1973551"/>
                <a:gd name="connsiteY12722" fmla="*/ 617090 h 2918533"/>
                <a:gd name="connsiteX12723" fmla="*/ 501919 w 1973551"/>
                <a:gd name="connsiteY12723" fmla="*/ 618134 h 2918533"/>
                <a:gd name="connsiteX12724" fmla="*/ 502507 w 1973551"/>
                <a:gd name="connsiteY12724" fmla="*/ 618134 h 2918533"/>
                <a:gd name="connsiteX12725" fmla="*/ 502507 w 1973551"/>
                <a:gd name="connsiteY12725" fmla="*/ 618460 h 2918533"/>
                <a:gd name="connsiteX12726" fmla="*/ 503225 w 1973551"/>
                <a:gd name="connsiteY12726" fmla="*/ 618264 h 2918533"/>
                <a:gd name="connsiteX12727" fmla="*/ 503420 w 1973551"/>
                <a:gd name="connsiteY12727" fmla="*/ 618590 h 2918533"/>
                <a:gd name="connsiteX12728" fmla="*/ 502115 w 1973551"/>
                <a:gd name="connsiteY12728" fmla="*/ 620548 h 2918533"/>
                <a:gd name="connsiteX12729" fmla="*/ 502507 w 1973551"/>
                <a:gd name="connsiteY12729" fmla="*/ 626551 h 2918533"/>
                <a:gd name="connsiteX12730" fmla="*/ 498396 w 1973551"/>
                <a:gd name="connsiteY12730" fmla="*/ 628835 h 2918533"/>
                <a:gd name="connsiteX12731" fmla="*/ 497678 w 1973551"/>
                <a:gd name="connsiteY12731" fmla="*/ 630597 h 2918533"/>
                <a:gd name="connsiteX12732" fmla="*/ 495655 w 1973551"/>
                <a:gd name="connsiteY12732" fmla="*/ 631837 h 2918533"/>
                <a:gd name="connsiteX12733" fmla="*/ 494350 w 1973551"/>
                <a:gd name="connsiteY12733" fmla="*/ 638558 h 2918533"/>
                <a:gd name="connsiteX12734" fmla="*/ 493763 w 1973551"/>
                <a:gd name="connsiteY12734" fmla="*/ 639797 h 2918533"/>
                <a:gd name="connsiteX12735" fmla="*/ 491936 w 1973551"/>
                <a:gd name="connsiteY12735" fmla="*/ 640841 h 2918533"/>
                <a:gd name="connsiteX12736" fmla="*/ 491936 w 1973551"/>
                <a:gd name="connsiteY12736" fmla="*/ 642603 h 2918533"/>
                <a:gd name="connsiteX12737" fmla="*/ 491218 w 1973551"/>
                <a:gd name="connsiteY12737" fmla="*/ 642603 h 2918533"/>
                <a:gd name="connsiteX12738" fmla="*/ 490827 w 1973551"/>
                <a:gd name="connsiteY12738" fmla="*/ 643125 h 2918533"/>
                <a:gd name="connsiteX12739" fmla="*/ 491544 w 1973551"/>
                <a:gd name="connsiteY12739" fmla="*/ 644887 h 2918533"/>
                <a:gd name="connsiteX12740" fmla="*/ 490827 w 1973551"/>
                <a:gd name="connsiteY12740" fmla="*/ 646323 h 2918533"/>
                <a:gd name="connsiteX12741" fmla="*/ 489522 w 1973551"/>
                <a:gd name="connsiteY12741" fmla="*/ 647367 h 2918533"/>
                <a:gd name="connsiteX12742" fmla="*/ 489522 w 1973551"/>
                <a:gd name="connsiteY12742" fmla="*/ 648411 h 2918533"/>
                <a:gd name="connsiteX12743" fmla="*/ 490044 w 1973551"/>
                <a:gd name="connsiteY12743" fmla="*/ 648606 h 2918533"/>
                <a:gd name="connsiteX12744" fmla="*/ 489326 w 1973551"/>
                <a:gd name="connsiteY12744" fmla="*/ 649520 h 2918533"/>
                <a:gd name="connsiteX12745" fmla="*/ 488934 w 1973551"/>
                <a:gd name="connsiteY12745" fmla="*/ 650760 h 2918533"/>
                <a:gd name="connsiteX12746" fmla="*/ 488543 w 1973551"/>
                <a:gd name="connsiteY12746" fmla="*/ 650760 h 2918533"/>
                <a:gd name="connsiteX12747" fmla="*/ 488934 w 1973551"/>
                <a:gd name="connsiteY12747" fmla="*/ 651804 h 2918533"/>
                <a:gd name="connsiteX12748" fmla="*/ 488934 w 1973551"/>
                <a:gd name="connsiteY12748" fmla="*/ 653435 h 2918533"/>
                <a:gd name="connsiteX12749" fmla="*/ 488347 w 1973551"/>
                <a:gd name="connsiteY12749" fmla="*/ 653435 h 2918533"/>
                <a:gd name="connsiteX12750" fmla="*/ 488347 w 1973551"/>
                <a:gd name="connsiteY12750" fmla="*/ 654153 h 2918533"/>
                <a:gd name="connsiteX12751" fmla="*/ 488739 w 1973551"/>
                <a:gd name="connsiteY12751" fmla="*/ 654153 h 2918533"/>
                <a:gd name="connsiteX12752" fmla="*/ 488543 w 1973551"/>
                <a:gd name="connsiteY12752" fmla="*/ 655393 h 2918533"/>
                <a:gd name="connsiteX12753" fmla="*/ 487433 w 1973551"/>
                <a:gd name="connsiteY12753" fmla="*/ 656828 h 2918533"/>
                <a:gd name="connsiteX12754" fmla="*/ 486520 w 1973551"/>
                <a:gd name="connsiteY12754" fmla="*/ 657154 h 2918533"/>
                <a:gd name="connsiteX12755" fmla="*/ 485802 w 1973551"/>
                <a:gd name="connsiteY12755" fmla="*/ 658916 h 2918533"/>
                <a:gd name="connsiteX12756" fmla="*/ 487825 w 1973551"/>
                <a:gd name="connsiteY12756" fmla="*/ 659830 h 2918533"/>
                <a:gd name="connsiteX12757" fmla="*/ 488217 w 1973551"/>
                <a:gd name="connsiteY12757" fmla="*/ 661265 h 2918533"/>
                <a:gd name="connsiteX12758" fmla="*/ 487629 w 1973551"/>
                <a:gd name="connsiteY12758" fmla="*/ 662179 h 2918533"/>
                <a:gd name="connsiteX12759" fmla="*/ 490435 w 1973551"/>
                <a:gd name="connsiteY12759" fmla="*/ 665180 h 2918533"/>
                <a:gd name="connsiteX12760" fmla="*/ 491936 w 1973551"/>
                <a:gd name="connsiteY12760" fmla="*/ 667856 h 2918533"/>
                <a:gd name="connsiteX12761" fmla="*/ 493632 w 1973551"/>
                <a:gd name="connsiteY12761" fmla="*/ 668769 h 2918533"/>
                <a:gd name="connsiteX12762" fmla="*/ 494350 w 1973551"/>
                <a:gd name="connsiteY12762" fmla="*/ 670205 h 2918533"/>
                <a:gd name="connsiteX12763" fmla="*/ 496177 w 1973551"/>
                <a:gd name="connsiteY12763" fmla="*/ 670531 h 2918533"/>
                <a:gd name="connsiteX12764" fmla="*/ 496895 w 1973551"/>
                <a:gd name="connsiteY12764" fmla="*/ 671249 h 2918533"/>
                <a:gd name="connsiteX12765" fmla="*/ 498200 w 1973551"/>
                <a:gd name="connsiteY12765" fmla="*/ 671445 h 2918533"/>
                <a:gd name="connsiteX12766" fmla="*/ 499701 w 1973551"/>
                <a:gd name="connsiteY12766" fmla="*/ 672358 h 2918533"/>
                <a:gd name="connsiteX12767" fmla="*/ 501202 w 1973551"/>
                <a:gd name="connsiteY12767" fmla="*/ 671640 h 2918533"/>
                <a:gd name="connsiteX12768" fmla="*/ 503029 w 1973551"/>
                <a:gd name="connsiteY12768" fmla="*/ 671967 h 2918533"/>
                <a:gd name="connsiteX12769" fmla="*/ 503029 w 1973551"/>
                <a:gd name="connsiteY12769" fmla="*/ 672293 h 2918533"/>
                <a:gd name="connsiteX12770" fmla="*/ 503942 w 1973551"/>
                <a:gd name="connsiteY12770" fmla="*/ 672619 h 2918533"/>
                <a:gd name="connsiteX12771" fmla="*/ 503942 w 1973551"/>
                <a:gd name="connsiteY12771" fmla="*/ 674773 h 2918533"/>
                <a:gd name="connsiteX12772" fmla="*/ 503746 w 1973551"/>
                <a:gd name="connsiteY12772" fmla="*/ 675295 h 2918533"/>
                <a:gd name="connsiteX12773" fmla="*/ 502050 w 1973551"/>
                <a:gd name="connsiteY12773" fmla="*/ 675295 h 2918533"/>
                <a:gd name="connsiteX12774" fmla="*/ 501658 w 1973551"/>
                <a:gd name="connsiteY12774" fmla="*/ 675817 h 2918533"/>
                <a:gd name="connsiteX12775" fmla="*/ 499244 w 1973551"/>
                <a:gd name="connsiteY12775" fmla="*/ 675817 h 2918533"/>
                <a:gd name="connsiteX12776" fmla="*/ 498526 w 1973551"/>
                <a:gd name="connsiteY12776" fmla="*/ 676339 h 2918533"/>
                <a:gd name="connsiteX12777" fmla="*/ 497613 w 1973551"/>
                <a:gd name="connsiteY12777" fmla="*/ 676012 h 2918533"/>
                <a:gd name="connsiteX12778" fmla="*/ 496699 w 1973551"/>
                <a:gd name="connsiteY12778" fmla="*/ 676730 h 2918533"/>
                <a:gd name="connsiteX12779" fmla="*/ 493176 w 1973551"/>
                <a:gd name="connsiteY12779" fmla="*/ 676534 h 2918533"/>
                <a:gd name="connsiteX12780" fmla="*/ 492784 w 1973551"/>
                <a:gd name="connsiteY12780" fmla="*/ 677252 h 2918533"/>
                <a:gd name="connsiteX12781" fmla="*/ 492066 w 1973551"/>
                <a:gd name="connsiteY12781" fmla="*/ 677578 h 2918533"/>
                <a:gd name="connsiteX12782" fmla="*/ 491479 w 1973551"/>
                <a:gd name="connsiteY12782" fmla="*/ 678492 h 2918533"/>
                <a:gd name="connsiteX12783" fmla="*/ 491479 w 1973551"/>
                <a:gd name="connsiteY12783" fmla="*/ 679536 h 2918533"/>
                <a:gd name="connsiteX12784" fmla="*/ 491088 w 1973551"/>
                <a:gd name="connsiteY12784" fmla="*/ 679732 h 2918533"/>
                <a:gd name="connsiteX12785" fmla="*/ 491088 w 1973551"/>
                <a:gd name="connsiteY12785" fmla="*/ 681167 h 2918533"/>
                <a:gd name="connsiteX12786" fmla="*/ 490370 w 1973551"/>
                <a:gd name="connsiteY12786" fmla="*/ 682407 h 2918533"/>
                <a:gd name="connsiteX12787" fmla="*/ 489456 w 1973551"/>
                <a:gd name="connsiteY12787" fmla="*/ 682929 h 2918533"/>
                <a:gd name="connsiteX12788" fmla="*/ 488869 w 1973551"/>
                <a:gd name="connsiteY12788" fmla="*/ 685213 h 2918533"/>
                <a:gd name="connsiteX12789" fmla="*/ 485345 w 1973551"/>
                <a:gd name="connsiteY12789" fmla="*/ 688214 h 2918533"/>
                <a:gd name="connsiteX12790" fmla="*/ 484236 w 1973551"/>
                <a:gd name="connsiteY12790" fmla="*/ 690498 h 2918533"/>
                <a:gd name="connsiteX12791" fmla="*/ 483323 w 1973551"/>
                <a:gd name="connsiteY12791" fmla="*/ 690498 h 2918533"/>
                <a:gd name="connsiteX12792" fmla="*/ 482018 w 1973551"/>
                <a:gd name="connsiteY12792" fmla="*/ 691216 h 2918533"/>
                <a:gd name="connsiteX12793" fmla="*/ 480712 w 1973551"/>
                <a:gd name="connsiteY12793" fmla="*/ 691020 h 2918533"/>
                <a:gd name="connsiteX12794" fmla="*/ 480321 w 1973551"/>
                <a:gd name="connsiteY12794" fmla="*/ 692782 h 2918533"/>
                <a:gd name="connsiteX12795" fmla="*/ 478820 w 1973551"/>
                <a:gd name="connsiteY12795" fmla="*/ 693826 h 2918533"/>
                <a:gd name="connsiteX12796" fmla="*/ 478624 w 1973551"/>
                <a:gd name="connsiteY12796" fmla="*/ 695588 h 2918533"/>
                <a:gd name="connsiteX12797" fmla="*/ 477907 w 1973551"/>
                <a:gd name="connsiteY12797" fmla="*/ 697350 h 2918533"/>
                <a:gd name="connsiteX12798" fmla="*/ 476406 w 1973551"/>
                <a:gd name="connsiteY12798" fmla="*/ 697546 h 2918533"/>
                <a:gd name="connsiteX12799" fmla="*/ 476406 w 1973551"/>
                <a:gd name="connsiteY12799" fmla="*/ 698263 h 2918533"/>
                <a:gd name="connsiteX12800" fmla="*/ 478102 w 1973551"/>
                <a:gd name="connsiteY12800" fmla="*/ 698263 h 2918533"/>
                <a:gd name="connsiteX12801" fmla="*/ 479407 w 1973551"/>
                <a:gd name="connsiteY12801" fmla="*/ 699177 h 2918533"/>
                <a:gd name="connsiteX12802" fmla="*/ 479212 w 1973551"/>
                <a:gd name="connsiteY12802" fmla="*/ 699895 h 2918533"/>
                <a:gd name="connsiteX12803" fmla="*/ 478494 w 1973551"/>
                <a:gd name="connsiteY12803" fmla="*/ 699895 h 2918533"/>
                <a:gd name="connsiteX12804" fmla="*/ 479016 w 1973551"/>
                <a:gd name="connsiteY12804" fmla="*/ 701852 h 2918533"/>
                <a:gd name="connsiteX12805" fmla="*/ 477189 w 1973551"/>
                <a:gd name="connsiteY12805" fmla="*/ 705180 h 2918533"/>
                <a:gd name="connsiteX12806" fmla="*/ 476275 w 1973551"/>
                <a:gd name="connsiteY12806" fmla="*/ 705702 h 2918533"/>
                <a:gd name="connsiteX12807" fmla="*/ 473143 w 1973551"/>
                <a:gd name="connsiteY12807" fmla="*/ 705506 h 2918533"/>
                <a:gd name="connsiteX12808" fmla="*/ 472752 w 1973551"/>
                <a:gd name="connsiteY12808" fmla="*/ 705702 h 2918533"/>
                <a:gd name="connsiteX12809" fmla="*/ 472752 w 1973551"/>
                <a:gd name="connsiteY12809" fmla="*/ 706224 h 2918533"/>
                <a:gd name="connsiteX12810" fmla="*/ 471447 w 1973551"/>
                <a:gd name="connsiteY12810" fmla="*/ 706224 h 2918533"/>
                <a:gd name="connsiteX12811" fmla="*/ 468641 w 1973551"/>
                <a:gd name="connsiteY12811" fmla="*/ 707268 h 2918533"/>
                <a:gd name="connsiteX12812" fmla="*/ 467532 w 1973551"/>
                <a:gd name="connsiteY12812" fmla="*/ 706942 h 2918533"/>
                <a:gd name="connsiteX12813" fmla="*/ 466814 w 1973551"/>
                <a:gd name="connsiteY12813" fmla="*/ 706224 h 2918533"/>
                <a:gd name="connsiteX12814" fmla="*/ 465900 w 1973551"/>
                <a:gd name="connsiteY12814" fmla="*/ 706224 h 2918533"/>
                <a:gd name="connsiteX12815" fmla="*/ 464987 w 1973551"/>
                <a:gd name="connsiteY12815" fmla="*/ 707660 h 2918533"/>
                <a:gd name="connsiteX12816" fmla="*/ 464595 w 1973551"/>
                <a:gd name="connsiteY12816" fmla="*/ 709095 h 2918533"/>
                <a:gd name="connsiteX12817" fmla="*/ 463682 w 1973551"/>
                <a:gd name="connsiteY12817" fmla="*/ 710139 h 2918533"/>
                <a:gd name="connsiteX12818" fmla="*/ 464269 w 1973551"/>
                <a:gd name="connsiteY12818" fmla="*/ 711705 h 2918533"/>
                <a:gd name="connsiteX12819" fmla="*/ 464856 w 1973551"/>
                <a:gd name="connsiteY12819" fmla="*/ 712032 h 2918533"/>
                <a:gd name="connsiteX12820" fmla="*/ 464661 w 1973551"/>
                <a:gd name="connsiteY12820" fmla="*/ 714511 h 2918533"/>
                <a:gd name="connsiteX12821" fmla="*/ 463943 w 1973551"/>
                <a:gd name="connsiteY12821" fmla="*/ 715229 h 2918533"/>
                <a:gd name="connsiteX12822" fmla="*/ 463747 w 1973551"/>
                <a:gd name="connsiteY12822" fmla="*/ 716142 h 2918533"/>
                <a:gd name="connsiteX12823" fmla="*/ 464465 w 1973551"/>
                <a:gd name="connsiteY12823" fmla="*/ 717382 h 2918533"/>
                <a:gd name="connsiteX12824" fmla="*/ 465378 w 1973551"/>
                <a:gd name="connsiteY12824" fmla="*/ 717382 h 2918533"/>
                <a:gd name="connsiteX12825" fmla="*/ 465574 w 1973551"/>
                <a:gd name="connsiteY12825" fmla="*/ 716860 h 2918533"/>
                <a:gd name="connsiteX12826" fmla="*/ 466488 w 1973551"/>
                <a:gd name="connsiteY12826" fmla="*/ 717056 h 2918533"/>
                <a:gd name="connsiteX12827" fmla="*/ 466488 w 1973551"/>
                <a:gd name="connsiteY12827" fmla="*/ 717774 h 2918533"/>
                <a:gd name="connsiteX12828" fmla="*/ 465378 w 1973551"/>
                <a:gd name="connsiteY12828" fmla="*/ 718296 h 2918533"/>
                <a:gd name="connsiteX12829" fmla="*/ 465378 w 1973551"/>
                <a:gd name="connsiteY12829" fmla="*/ 718818 h 2918533"/>
                <a:gd name="connsiteX12830" fmla="*/ 464987 w 1973551"/>
                <a:gd name="connsiteY12830" fmla="*/ 718622 h 2918533"/>
                <a:gd name="connsiteX12831" fmla="*/ 464269 w 1973551"/>
                <a:gd name="connsiteY12831" fmla="*/ 719536 h 2918533"/>
                <a:gd name="connsiteX12832" fmla="*/ 464465 w 1973551"/>
                <a:gd name="connsiteY12832" fmla="*/ 720384 h 2918533"/>
                <a:gd name="connsiteX12833" fmla="*/ 464856 w 1973551"/>
                <a:gd name="connsiteY12833" fmla="*/ 720580 h 2918533"/>
                <a:gd name="connsiteX12834" fmla="*/ 464661 w 1973551"/>
                <a:gd name="connsiteY12834" fmla="*/ 721624 h 2918533"/>
                <a:gd name="connsiteX12835" fmla="*/ 462964 w 1973551"/>
                <a:gd name="connsiteY12835" fmla="*/ 722472 h 2918533"/>
                <a:gd name="connsiteX12836" fmla="*/ 461463 w 1973551"/>
                <a:gd name="connsiteY12836" fmla="*/ 722472 h 2918533"/>
                <a:gd name="connsiteX12837" fmla="*/ 459049 w 1973551"/>
                <a:gd name="connsiteY12837" fmla="*/ 723385 h 2918533"/>
                <a:gd name="connsiteX12838" fmla="*/ 455721 w 1973551"/>
                <a:gd name="connsiteY12838" fmla="*/ 723385 h 2918533"/>
                <a:gd name="connsiteX12839" fmla="*/ 453502 w 1973551"/>
                <a:gd name="connsiteY12839" fmla="*/ 722341 h 2918533"/>
                <a:gd name="connsiteX12840" fmla="*/ 450892 w 1973551"/>
                <a:gd name="connsiteY12840" fmla="*/ 721819 h 2918533"/>
                <a:gd name="connsiteX12841" fmla="*/ 449587 w 1973551"/>
                <a:gd name="connsiteY12841" fmla="*/ 724103 h 2918533"/>
                <a:gd name="connsiteX12842" fmla="*/ 448869 w 1973551"/>
                <a:gd name="connsiteY12842" fmla="*/ 727822 h 2918533"/>
                <a:gd name="connsiteX12843" fmla="*/ 449783 w 1973551"/>
                <a:gd name="connsiteY12843" fmla="*/ 729780 h 2918533"/>
                <a:gd name="connsiteX12844" fmla="*/ 449783 w 1973551"/>
                <a:gd name="connsiteY12844" fmla="*/ 732782 h 2918533"/>
                <a:gd name="connsiteX12845" fmla="*/ 452197 w 1973551"/>
                <a:gd name="connsiteY12845" fmla="*/ 733499 h 2918533"/>
                <a:gd name="connsiteX12846" fmla="*/ 452785 w 1973551"/>
                <a:gd name="connsiteY12846" fmla="*/ 737219 h 2918533"/>
                <a:gd name="connsiteX12847" fmla="*/ 452067 w 1973551"/>
                <a:gd name="connsiteY12847" fmla="*/ 738132 h 2918533"/>
                <a:gd name="connsiteX12848" fmla="*/ 452263 w 1973551"/>
                <a:gd name="connsiteY12848" fmla="*/ 738654 h 2918533"/>
                <a:gd name="connsiteX12849" fmla="*/ 450435 w 1973551"/>
                <a:gd name="connsiteY12849" fmla="*/ 738132 h 2918533"/>
                <a:gd name="connsiteX12850" fmla="*/ 450240 w 1973551"/>
                <a:gd name="connsiteY12850" fmla="*/ 738654 h 2918533"/>
                <a:gd name="connsiteX12851" fmla="*/ 451349 w 1973551"/>
                <a:gd name="connsiteY12851" fmla="*/ 740090 h 2918533"/>
                <a:gd name="connsiteX12852" fmla="*/ 450631 w 1973551"/>
                <a:gd name="connsiteY12852" fmla="*/ 741525 h 2918533"/>
                <a:gd name="connsiteX12853" fmla="*/ 449718 w 1973551"/>
                <a:gd name="connsiteY12853" fmla="*/ 742243 h 2918533"/>
                <a:gd name="connsiteX12854" fmla="*/ 449000 w 1973551"/>
                <a:gd name="connsiteY12854" fmla="*/ 741330 h 2918533"/>
                <a:gd name="connsiteX12855" fmla="*/ 447891 w 1973551"/>
                <a:gd name="connsiteY12855" fmla="*/ 741330 h 2918533"/>
                <a:gd name="connsiteX12856" fmla="*/ 446781 w 1973551"/>
                <a:gd name="connsiteY12856" fmla="*/ 741852 h 2918533"/>
                <a:gd name="connsiteX12857" fmla="*/ 444563 w 1973551"/>
                <a:gd name="connsiteY12857" fmla="*/ 741852 h 2918533"/>
                <a:gd name="connsiteX12858" fmla="*/ 443845 w 1973551"/>
                <a:gd name="connsiteY12858" fmla="*/ 741330 h 2918533"/>
                <a:gd name="connsiteX12859" fmla="*/ 443454 w 1973551"/>
                <a:gd name="connsiteY12859" fmla="*/ 742896 h 2918533"/>
                <a:gd name="connsiteX12860" fmla="*/ 444041 w 1973551"/>
                <a:gd name="connsiteY12860" fmla="*/ 743614 h 2918533"/>
                <a:gd name="connsiteX12861" fmla="*/ 444041 w 1973551"/>
                <a:gd name="connsiteY12861" fmla="*/ 744331 h 2918533"/>
                <a:gd name="connsiteX12862" fmla="*/ 442932 w 1973551"/>
                <a:gd name="connsiteY12862" fmla="*/ 745767 h 2918533"/>
                <a:gd name="connsiteX12863" fmla="*/ 442540 w 1973551"/>
                <a:gd name="connsiteY12863" fmla="*/ 747724 h 2918533"/>
                <a:gd name="connsiteX12864" fmla="*/ 443127 w 1973551"/>
                <a:gd name="connsiteY12864" fmla="*/ 747529 h 2918533"/>
                <a:gd name="connsiteX12865" fmla="*/ 443519 w 1973551"/>
                <a:gd name="connsiteY12865" fmla="*/ 748377 h 2918533"/>
                <a:gd name="connsiteX12866" fmla="*/ 445542 w 1973551"/>
                <a:gd name="connsiteY12866" fmla="*/ 748051 h 2918533"/>
                <a:gd name="connsiteX12867" fmla="*/ 446129 w 1973551"/>
                <a:gd name="connsiteY12867" fmla="*/ 748769 h 2918533"/>
                <a:gd name="connsiteX12868" fmla="*/ 447238 w 1973551"/>
                <a:gd name="connsiteY12868" fmla="*/ 748573 h 2918533"/>
                <a:gd name="connsiteX12869" fmla="*/ 448152 w 1973551"/>
                <a:gd name="connsiteY12869" fmla="*/ 749095 h 2918533"/>
                <a:gd name="connsiteX12870" fmla="*/ 448347 w 1973551"/>
                <a:gd name="connsiteY12870" fmla="*/ 750661 h 2918533"/>
                <a:gd name="connsiteX12871" fmla="*/ 451675 w 1973551"/>
                <a:gd name="connsiteY12871" fmla="*/ 754511 h 2918533"/>
                <a:gd name="connsiteX12872" fmla="*/ 453698 w 1973551"/>
                <a:gd name="connsiteY12872" fmla="*/ 755359 h 2918533"/>
                <a:gd name="connsiteX12873" fmla="*/ 453894 w 1973551"/>
                <a:gd name="connsiteY12873" fmla="*/ 753923 h 2918533"/>
                <a:gd name="connsiteX12874" fmla="*/ 454612 w 1973551"/>
                <a:gd name="connsiteY12874" fmla="*/ 753923 h 2918533"/>
                <a:gd name="connsiteX12875" fmla="*/ 457026 w 1973551"/>
                <a:gd name="connsiteY12875" fmla="*/ 756207 h 2918533"/>
                <a:gd name="connsiteX12876" fmla="*/ 457026 w 1973551"/>
                <a:gd name="connsiteY12876" fmla="*/ 758687 h 2918533"/>
                <a:gd name="connsiteX12877" fmla="*/ 457613 w 1973551"/>
                <a:gd name="connsiteY12877" fmla="*/ 759209 h 2918533"/>
                <a:gd name="connsiteX12878" fmla="*/ 459636 w 1973551"/>
                <a:gd name="connsiteY12878" fmla="*/ 759731 h 2918533"/>
                <a:gd name="connsiteX12879" fmla="*/ 460354 w 1973551"/>
                <a:gd name="connsiteY12879" fmla="*/ 760449 h 2918533"/>
                <a:gd name="connsiteX12880" fmla="*/ 460941 w 1973551"/>
                <a:gd name="connsiteY12880" fmla="*/ 760449 h 2918533"/>
                <a:gd name="connsiteX12881" fmla="*/ 461137 w 1973551"/>
                <a:gd name="connsiteY12881" fmla="*/ 760971 h 2918533"/>
                <a:gd name="connsiteX12882" fmla="*/ 463551 w 1973551"/>
                <a:gd name="connsiteY12882" fmla="*/ 760971 h 2918533"/>
                <a:gd name="connsiteX12883" fmla="*/ 463747 w 1973551"/>
                <a:gd name="connsiteY12883" fmla="*/ 759209 h 2918533"/>
                <a:gd name="connsiteX12884" fmla="*/ 464856 w 1973551"/>
                <a:gd name="connsiteY12884" fmla="*/ 758361 h 2918533"/>
                <a:gd name="connsiteX12885" fmla="*/ 466357 w 1973551"/>
                <a:gd name="connsiteY12885" fmla="*/ 756077 h 2918533"/>
                <a:gd name="connsiteX12886" fmla="*/ 467271 w 1973551"/>
                <a:gd name="connsiteY12886" fmla="*/ 755555 h 2918533"/>
                <a:gd name="connsiteX12887" fmla="*/ 469881 w 1973551"/>
                <a:gd name="connsiteY12887" fmla="*/ 755750 h 2918533"/>
                <a:gd name="connsiteX12888" fmla="*/ 472295 w 1973551"/>
                <a:gd name="connsiteY12888" fmla="*/ 751705 h 2918533"/>
                <a:gd name="connsiteX12889" fmla="*/ 475101 w 1973551"/>
                <a:gd name="connsiteY12889" fmla="*/ 749943 h 2918533"/>
                <a:gd name="connsiteX12890" fmla="*/ 479342 w 1973551"/>
                <a:gd name="connsiteY12890" fmla="*/ 750465 h 2918533"/>
                <a:gd name="connsiteX12891" fmla="*/ 481365 w 1973551"/>
                <a:gd name="connsiteY12891" fmla="*/ 749029 h 2918533"/>
                <a:gd name="connsiteX12892" fmla="*/ 481952 w 1973551"/>
                <a:gd name="connsiteY12892" fmla="*/ 747985 h 2918533"/>
                <a:gd name="connsiteX12893" fmla="*/ 483062 w 1973551"/>
                <a:gd name="connsiteY12893" fmla="*/ 747790 h 2918533"/>
                <a:gd name="connsiteX12894" fmla="*/ 483649 w 1973551"/>
                <a:gd name="connsiteY12894" fmla="*/ 746550 h 2918533"/>
                <a:gd name="connsiteX12895" fmla="*/ 484758 w 1973551"/>
                <a:gd name="connsiteY12895" fmla="*/ 746224 h 2918533"/>
                <a:gd name="connsiteX12896" fmla="*/ 485345 w 1973551"/>
                <a:gd name="connsiteY12896" fmla="*/ 745506 h 2918533"/>
                <a:gd name="connsiteX12897" fmla="*/ 485737 w 1973551"/>
                <a:gd name="connsiteY12897" fmla="*/ 741264 h 2918533"/>
                <a:gd name="connsiteX12898" fmla="*/ 487433 w 1973551"/>
                <a:gd name="connsiteY12898" fmla="*/ 741460 h 2918533"/>
                <a:gd name="connsiteX12899" fmla="*/ 487629 w 1973551"/>
                <a:gd name="connsiteY12899" fmla="*/ 741134 h 2918533"/>
                <a:gd name="connsiteX12900" fmla="*/ 488934 w 1973551"/>
                <a:gd name="connsiteY12900" fmla="*/ 740938 h 2918533"/>
                <a:gd name="connsiteX12901" fmla="*/ 489848 w 1973551"/>
                <a:gd name="connsiteY12901" fmla="*/ 738459 h 2918533"/>
                <a:gd name="connsiteX12902" fmla="*/ 489652 w 1973551"/>
                <a:gd name="connsiteY12902" fmla="*/ 737415 h 2918533"/>
                <a:gd name="connsiteX12903" fmla="*/ 490370 w 1973551"/>
                <a:gd name="connsiteY12903" fmla="*/ 735979 h 2918533"/>
                <a:gd name="connsiteX12904" fmla="*/ 490174 w 1973551"/>
                <a:gd name="connsiteY12904" fmla="*/ 735653 h 2918533"/>
                <a:gd name="connsiteX12905" fmla="*/ 491675 w 1973551"/>
                <a:gd name="connsiteY12905" fmla="*/ 734413 h 2918533"/>
                <a:gd name="connsiteX12906" fmla="*/ 494481 w 1973551"/>
                <a:gd name="connsiteY12906" fmla="*/ 734217 h 2918533"/>
                <a:gd name="connsiteX12907" fmla="*/ 497482 w 1973551"/>
                <a:gd name="connsiteY12907" fmla="*/ 731933 h 2918533"/>
                <a:gd name="connsiteX12908" fmla="*/ 499701 w 1973551"/>
                <a:gd name="connsiteY12908" fmla="*/ 731607 h 2918533"/>
                <a:gd name="connsiteX12909" fmla="*/ 500223 w 1973551"/>
                <a:gd name="connsiteY12909" fmla="*/ 732325 h 2918533"/>
                <a:gd name="connsiteX12910" fmla="*/ 500810 w 1973551"/>
                <a:gd name="connsiteY12910" fmla="*/ 732129 h 2918533"/>
                <a:gd name="connsiteX12911" fmla="*/ 501528 w 1973551"/>
                <a:gd name="connsiteY12911" fmla="*/ 730889 h 2918533"/>
                <a:gd name="connsiteX12912" fmla="*/ 502637 w 1973551"/>
                <a:gd name="connsiteY12912" fmla="*/ 730694 h 2918533"/>
                <a:gd name="connsiteX12913" fmla="*/ 502833 w 1973551"/>
                <a:gd name="connsiteY12913" fmla="*/ 729780 h 2918533"/>
                <a:gd name="connsiteX12914" fmla="*/ 503746 w 1973551"/>
                <a:gd name="connsiteY12914" fmla="*/ 729258 h 2918533"/>
                <a:gd name="connsiteX12915" fmla="*/ 503551 w 1973551"/>
                <a:gd name="connsiteY12915" fmla="*/ 728018 h 2918533"/>
                <a:gd name="connsiteX12916" fmla="*/ 503159 w 1973551"/>
                <a:gd name="connsiteY12916" fmla="*/ 727822 h 2918533"/>
                <a:gd name="connsiteX12917" fmla="*/ 503355 w 1973551"/>
                <a:gd name="connsiteY12917" fmla="*/ 726974 h 2918533"/>
                <a:gd name="connsiteX12918" fmla="*/ 502963 w 1973551"/>
                <a:gd name="connsiteY12918" fmla="*/ 726778 h 2918533"/>
                <a:gd name="connsiteX12919" fmla="*/ 503159 w 1973551"/>
                <a:gd name="connsiteY12919" fmla="*/ 725539 h 2918533"/>
                <a:gd name="connsiteX12920" fmla="*/ 504268 w 1973551"/>
                <a:gd name="connsiteY12920" fmla="*/ 725539 h 2918533"/>
                <a:gd name="connsiteX12921" fmla="*/ 504660 w 1973551"/>
                <a:gd name="connsiteY12921" fmla="*/ 725017 h 2918533"/>
                <a:gd name="connsiteX12922" fmla="*/ 506357 w 1973551"/>
                <a:gd name="connsiteY12922" fmla="*/ 724821 h 2918533"/>
                <a:gd name="connsiteX12923" fmla="*/ 506748 w 1973551"/>
                <a:gd name="connsiteY12923" fmla="*/ 725539 h 2918533"/>
                <a:gd name="connsiteX12924" fmla="*/ 508445 w 1973551"/>
                <a:gd name="connsiteY12924" fmla="*/ 726387 h 2918533"/>
                <a:gd name="connsiteX12925" fmla="*/ 509946 w 1973551"/>
                <a:gd name="connsiteY12925" fmla="*/ 726387 h 2918533"/>
                <a:gd name="connsiteX12926" fmla="*/ 509946 w 1973551"/>
                <a:gd name="connsiteY12926" fmla="*/ 726909 h 2918533"/>
                <a:gd name="connsiteX12927" fmla="*/ 510533 w 1973551"/>
                <a:gd name="connsiteY12927" fmla="*/ 726909 h 2918533"/>
                <a:gd name="connsiteX12928" fmla="*/ 510728 w 1973551"/>
                <a:gd name="connsiteY12928" fmla="*/ 725865 h 2918533"/>
                <a:gd name="connsiteX12929" fmla="*/ 511642 w 1973551"/>
                <a:gd name="connsiteY12929" fmla="*/ 725539 h 2918533"/>
                <a:gd name="connsiteX12930" fmla="*/ 511838 w 1973551"/>
                <a:gd name="connsiteY12930" fmla="*/ 726256 h 2918533"/>
                <a:gd name="connsiteX12931" fmla="*/ 512556 w 1973551"/>
                <a:gd name="connsiteY12931" fmla="*/ 726061 h 2918533"/>
                <a:gd name="connsiteX12932" fmla="*/ 513143 w 1973551"/>
                <a:gd name="connsiteY12932" fmla="*/ 726387 h 2918533"/>
                <a:gd name="connsiteX12933" fmla="*/ 512947 w 1973551"/>
                <a:gd name="connsiteY12933" fmla="*/ 727627 h 2918533"/>
                <a:gd name="connsiteX12934" fmla="*/ 513665 w 1973551"/>
                <a:gd name="connsiteY12934" fmla="*/ 727953 h 2918533"/>
                <a:gd name="connsiteX12935" fmla="*/ 513143 w 1973551"/>
                <a:gd name="connsiteY12935" fmla="*/ 728671 h 2918533"/>
                <a:gd name="connsiteX12936" fmla="*/ 513534 w 1973551"/>
                <a:gd name="connsiteY12936" fmla="*/ 728997 h 2918533"/>
                <a:gd name="connsiteX12937" fmla="*/ 513143 w 1973551"/>
                <a:gd name="connsiteY12937" fmla="*/ 730041 h 2918533"/>
                <a:gd name="connsiteX12938" fmla="*/ 513665 w 1973551"/>
                <a:gd name="connsiteY12938" fmla="*/ 731085 h 2918533"/>
                <a:gd name="connsiteX12939" fmla="*/ 512360 w 1973551"/>
                <a:gd name="connsiteY12939" fmla="*/ 731607 h 2918533"/>
                <a:gd name="connsiteX12940" fmla="*/ 511968 w 1973551"/>
                <a:gd name="connsiteY12940" fmla="*/ 733565 h 2918533"/>
                <a:gd name="connsiteX12941" fmla="*/ 508967 w 1973551"/>
                <a:gd name="connsiteY12941" fmla="*/ 733565 h 2918533"/>
                <a:gd name="connsiteX12942" fmla="*/ 507466 w 1973551"/>
                <a:gd name="connsiteY12942" fmla="*/ 736240 h 2918533"/>
                <a:gd name="connsiteX12943" fmla="*/ 507466 w 1973551"/>
                <a:gd name="connsiteY12943" fmla="*/ 737480 h 2918533"/>
                <a:gd name="connsiteX12944" fmla="*/ 508575 w 1973551"/>
                <a:gd name="connsiteY12944" fmla="*/ 738328 h 2918533"/>
                <a:gd name="connsiteX12945" fmla="*/ 509489 w 1973551"/>
                <a:gd name="connsiteY12945" fmla="*/ 738328 h 2918533"/>
                <a:gd name="connsiteX12946" fmla="*/ 509880 w 1973551"/>
                <a:gd name="connsiteY12946" fmla="*/ 738654 h 2918533"/>
                <a:gd name="connsiteX12947" fmla="*/ 509489 w 1973551"/>
                <a:gd name="connsiteY12947" fmla="*/ 740220 h 2918533"/>
                <a:gd name="connsiteX12948" fmla="*/ 508379 w 1973551"/>
                <a:gd name="connsiteY12948" fmla="*/ 740220 h 2918533"/>
                <a:gd name="connsiteX12949" fmla="*/ 508184 w 1973551"/>
                <a:gd name="connsiteY12949" fmla="*/ 741069 h 2918533"/>
                <a:gd name="connsiteX12950" fmla="*/ 507466 w 1973551"/>
                <a:gd name="connsiteY12950" fmla="*/ 741787 h 2918533"/>
                <a:gd name="connsiteX12951" fmla="*/ 506944 w 1973551"/>
                <a:gd name="connsiteY12951" fmla="*/ 742113 h 2918533"/>
                <a:gd name="connsiteX12952" fmla="*/ 506357 w 1973551"/>
                <a:gd name="connsiteY12952" fmla="*/ 741917 h 2918533"/>
                <a:gd name="connsiteX12953" fmla="*/ 505965 w 1973551"/>
                <a:gd name="connsiteY12953" fmla="*/ 743157 h 2918533"/>
                <a:gd name="connsiteX12954" fmla="*/ 506683 w 1973551"/>
                <a:gd name="connsiteY12954" fmla="*/ 744005 h 2918533"/>
                <a:gd name="connsiteX12955" fmla="*/ 507270 w 1973551"/>
                <a:gd name="connsiteY12955" fmla="*/ 744005 h 2918533"/>
                <a:gd name="connsiteX12956" fmla="*/ 507270 w 1973551"/>
                <a:gd name="connsiteY12956" fmla="*/ 744331 h 2918533"/>
                <a:gd name="connsiteX12957" fmla="*/ 504856 w 1973551"/>
                <a:gd name="connsiteY12957" fmla="*/ 745375 h 2918533"/>
                <a:gd name="connsiteX12958" fmla="*/ 503746 w 1973551"/>
                <a:gd name="connsiteY12958" fmla="*/ 746811 h 2918533"/>
                <a:gd name="connsiteX12959" fmla="*/ 503746 w 1973551"/>
                <a:gd name="connsiteY12959" fmla="*/ 748246 h 2918533"/>
                <a:gd name="connsiteX12960" fmla="*/ 505247 w 1973551"/>
                <a:gd name="connsiteY12960" fmla="*/ 748769 h 2918533"/>
                <a:gd name="connsiteX12961" fmla="*/ 505639 w 1973551"/>
                <a:gd name="connsiteY12961" fmla="*/ 749812 h 2918533"/>
                <a:gd name="connsiteX12962" fmla="*/ 507662 w 1973551"/>
                <a:gd name="connsiteY12962" fmla="*/ 751574 h 2918533"/>
                <a:gd name="connsiteX12963" fmla="*/ 507662 w 1973551"/>
                <a:gd name="connsiteY12963" fmla="*/ 751901 h 2918533"/>
                <a:gd name="connsiteX12964" fmla="*/ 505965 w 1973551"/>
                <a:gd name="connsiteY12964" fmla="*/ 752423 h 2918533"/>
                <a:gd name="connsiteX12965" fmla="*/ 506161 w 1973551"/>
                <a:gd name="connsiteY12965" fmla="*/ 752945 h 2918533"/>
                <a:gd name="connsiteX12966" fmla="*/ 506552 w 1973551"/>
                <a:gd name="connsiteY12966" fmla="*/ 752945 h 2918533"/>
                <a:gd name="connsiteX12967" fmla="*/ 505965 w 1973551"/>
                <a:gd name="connsiteY12967" fmla="*/ 753662 h 2918533"/>
                <a:gd name="connsiteX12968" fmla="*/ 505052 w 1973551"/>
                <a:gd name="connsiteY12968" fmla="*/ 752814 h 2918533"/>
                <a:gd name="connsiteX12969" fmla="*/ 504856 w 1973551"/>
                <a:gd name="connsiteY12969" fmla="*/ 753336 h 2918533"/>
                <a:gd name="connsiteX12970" fmla="*/ 503942 w 1973551"/>
                <a:gd name="connsiteY12970" fmla="*/ 753532 h 2918533"/>
                <a:gd name="connsiteX12971" fmla="*/ 504138 w 1973551"/>
                <a:gd name="connsiteY12971" fmla="*/ 754772 h 2918533"/>
                <a:gd name="connsiteX12972" fmla="*/ 505052 w 1973551"/>
                <a:gd name="connsiteY12972" fmla="*/ 754967 h 2918533"/>
                <a:gd name="connsiteX12973" fmla="*/ 505443 w 1973551"/>
                <a:gd name="connsiteY12973" fmla="*/ 756403 h 2918533"/>
                <a:gd name="connsiteX12974" fmla="*/ 505052 w 1973551"/>
                <a:gd name="connsiteY12974" fmla="*/ 756925 h 2918533"/>
                <a:gd name="connsiteX12975" fmla="*/ 504530 w 1973551"/>
                <a:gd name="connsiteY12975" fmla="*/ 756925 h 2918533"/>
                <a:gd name="connsiteX12976" fmla="*/ 504334 w 1973551"/>
                <a:gd name="connsiteY12976" fmla="*/ 756403 h 2918533"/>
                <a:gd name="connsiteX12977" fmla="*/ 503942 w 1973551"/>
                <a:gd name="connsiteY12977" fmla="*/ 756599 h 2918533"/>
                <a:gd name="connsiteX12978" fmla="*/ 503355 w 1973551"/>
                <a:gd name="connsiteY12978" fmla="*/ 758883 h 2918533"/>
                <a:gd name="connsiteX12979" fmla="*/ 501528 w 1973551"/>
                <a:gd name="connsiteY12979" fmla="*/ 759404 h 2918533"/>
                <a:gd name="connsiteX12980" fmla="*/ 501724 w 1973551"/>
                <a:gd name="connsiteY12980" fmla="*/ 759731 h 2918533"/>
                <a:gd name="connsiteX12981" fmla="*/ 501006 w 1973551"/>
                <a:gd name="connsiteY12981" fmla="*/ 761166 h 2918533"/>
                <a:gd name="connsiteX12982" fmla="*/ 500288 w 1973551"/>
                <a:gd name="connsiteY12982" fmla="*/ 761362 h 2918533"/>
                <a:gd name="connsiteX12983" fmla="*/ 500288 w 1973551"/>
                <a:gd name="connsiteY12983" fmla="*/ 762210 h 2918533"/>
                <a:gd name="connsiteX12984" fmla="*/ 499375 w 1973551"/>
                <a:gd name="connsiteY12984" fmla="*/ 762210 h 2918533"/>
                <a:gd name="connsiteX12985" fmla="*/ 499766 w 1973551"/>
                <a:gd name="connsiteY12985" fmla="*/ 762732 h 2918533"/>
                <a:gd name="connsiteX12986" fmla="*/ 499048 w 1973551"/>
                <a:gd name="connsiteY12986" fmla="*/ 763059 h 2918533"/>
                <a:gd name="connsiteX12987" fmla="*/ 496830 w 1973551"/>
                <a:gd name="connsiteY12987" fmla="*/ 762863 h 2918533"/>
                <a:gd name="connsiteX12988" fmla="*/ 496438 w 1973551"/>
                <a:gd name="connsiteY12988" fmla="*/ 763581 h 2918533"/>
                <a:gd name="connsiteX12989" fmla="*/ 493828 w 1973551"/>
                <a:gd name="connsiteY12989" fmla="*/ 764429 h 2918533"/>
                <a:gd name="connsiteX12990" fmla="*/ 493632 w 1973551"/>
                <a:gd name="connsiteY12990" fmla="*/ 765277 h 2918533"/>
                <a:gd name="connsiteX12991" fmla="*/ 494024 w 1973551"/>
                <a:gd name="connsiteY12991" fmla="*/ 765799 h 2918533"/>
                <a:gd name="connsiteX12992" fmla="*/ 492915 w 1973551"/>
                <a:gd name="connsiteY12992" fmla="*/ 765604 h 2918533"/>
                <a:gd name="connsiteX12993" fmla="*/ 492915 w 1973551"/>
                <a:gd name="connsiteY12993" fmla="*/ 765277 h 2918533"/>
                <a:gd name="connsiteX12994" fmla="*/ 492393 w 1973551"/>
                <a:gd name="connsiteY12994" fmla="*/ 765082 h 2918533"/>
                <a:gd name="connsiteX12995" fmla="*/ 491479 w 1973551"/>
                <a:gd name="connsiteY12995" fmla="*/ 765082 h 2918533"/>
                <a:gd name="connsiteX12996" fmla="*/ 491088 w 1973551"/>
                <a:gd name="connsiteY12996" fmla="*/ 765408 h 2918533"/>
                <a:gd name="connsiteX12997" fmla="*/ 490174 w 1973551"/>
                <a:gd name="connsiteY12997" fmla="*/ 765408 h 2918533"/>
                <a:gd name="connsiteX12998" fmla="*/ 489456 w 1973551"/>
                <a:gd name="connsiteY12998" fmla="*/ 766452 h 2918533"/>
                <a:gd name="connsiteX12999" fmla="*/ 489065 w 1973551"/>
                <a:gd name="connsiteY12999" fmla="*/ 766452 h 2918533"/>
                <a:gd name="connsiteX13000" fmla="*/ 489065 w 1973551"/>
                <a:gd name="connsiteY13000" fmla="*/ 767496 h 2918533"/>
                <a:gd name="connsiteX13001" fmla="*/ 488347 w 1973551"/>
                <a:gd name="connsiteY13001" fmla="*/ 768018 h 2918533"/>
                <a:gd name="connsiteX13002" fmla="*/ 488347 w 1973551"/>
                <a:gd name="connsiteY13002" fmla="*/ 768540 h 2918533"/>
                <a:gd name="connsiteX13003" fmla="*/ 488739 w 1973551"/>
                <a:gd name="connsiteY13003" fmla="*/ 768736 h 2918533"/>
                <a:gd name="connsiteX13004" fmla="*/ 489261 w 1973551"/>
                <a:gd name="connsiteY13004" fmla="*/ 770693 h 2918533"/>
                <a:gd name="connsiteX13005" fmla="*/ 490370 w 1973551"/>
                <a:gd name="connsiteY13005" fmla="*/ 771019 h 2918533"/>
                <a:gd name="connsiteX13006" fmla="*/ 489978 w 1973551"/>
                <a:gd name="connsiteY13006" fmla="*/ 772063 h 2918533"/>
                <a:gd name="connsiteX13007" fmla="*/ 488086 w 1973551"/>
                <a:gd name="connsiteY13007" fmla="*/ 772063 h 2918533"/>
                <a:gd name="connsiteX13008" fmla="*/ 487890 w 1973551"/>
                <a:gd name="connsiteY13008" fmla="*/ 772586 h 2918533"/>
                <a:gd name="connsiteX13009" fmla="*/ 487499 w 1973551"/>
                <a:gd name="connsiteY13009" fmla="*/ 772390 h 2918533"/>
                <a:gd name="connsiteX13010" fmla="*/ 487499 w 1973551"/>
                <a:gd name="connsiteY13010" fmla="*/ 773107 h 2918533"/>
                <a:gd name="connsiteX13011" fmla="*/ 486389 w 1973551"/>
                <a:gd name="connsiteY13011" fmla="*/ 774543 h 2918533"/>
                <a:gd name="connsiteX13012" fmla="*/ 484171 w 1973551"/>
                <a:gd name="connsiteY13012" fmla="*/ 774869 h 2918533"/>
                <a:gd name="connsiteX13013" fmla="*/ 482344 w 1973551"/>
                <a:gd name="connsiteY13013" fmla="*/ 776827 h 2918533"/>
                <a:gd name="connsiteX13014" fmla="*/ 480321 w 1973551"/>
                <a:gd name="connsiteY13014" fmla="*/ 776827 h 2918533"/>
                <a:gd name="connsiteX13015" fmla="*/ 480125 w 1973551"/>
                <a:gd name="connsiteY13015" fmla="*/ 777153 h 2918533"/>
                <a:gd name="connsiteX13016" fmla="*/ 478429 w 1973551"/>
                <a:gd name="connsiteY13016" fmla="*/ 777675 h 2918533"/>
                <a:gd name="connsiteX13017" fmla="*/ 476210 w 1973551"/>
                <a:gd name="connsiteY13017" fmla="*/ 777479 h 2918533"/>
                <a:gd name="connsiteX13018" fmla="*/ 475492 w 1973551"/>
                <a:gd name="connsiteY13018" fmla="*/ 778001 h 2918533"/>
                <a:gd name="connsiteX13019" fmla="*/ 473274 w 1973551"/>
                <a:gd name="connsiteY13019" fmla="*/ 777806 h 2918533"/>
                <a:gd name="connsiteX13020" fmla="*/ 472882 w 1973551"/>
                <a:gd name="connsiteY13020" fmla="*/ 775848 h 2918533"/>
                <a:gd name="connsiteX13021" fmla="*/ 472164 w 1973551"/>
                <a:gd name="connsiteY13021" fmla="*/ 775522 h 2918533"/>
                <a:gd name="connsiteX13022" fmla="*/ 472556 w 1973551"/>
                <a:gd name="connsiteY13022" fmla="*/ 773956 h 2918533"/>
                <a:gd name="connsiteX13023" fmla="*/ 471642 w 1973551"/>
                <a:gd name="connsiteY13023" fmla="*/ 773956 h 2918533"/>
                <a:gd name="connsiteX13024" fmla="*/ 471642 w 1973551"/>
                <a:gd name="connsiteY13024" fmla="*/ 773434 h 2918533"/>
                <a:gd name="connsiteX13025" fmla="*/ 470729 w 1973551"/>
                <a:gd name="connsiteY13025" fmla="*/ 772912 h 2918533"/>
                <a:gd name="connsiteX13026" fmla="*/ 467597 w 1973551"/>
                <a:gd name="connsiteY13026" fmla="*/ 772716 h 2918533"/>
                <a:gd name="connsiteX13027" fmla="*/ 466096 w 1973551"/>
                <a:gd name="connsiteY13027" fmla="*/ 769388 h 2918533"/>
                <a:gd name="connsiteX13028" fmla="*/ 465900 w 1973551"/>
                <a:gd name="connsiteY13028" fmla="*/ 767626 h 2918533"/>
                <a:gd name="connsiteX13029" fmla="*/ 466292 w 1973551"/>
                <a:gd name="connsiteY13029" fmla="*/ 767104 h 2918533"/>
                <a:gd name="connsiteX13030" fmla="*/ 466292 w 1973551"/>
                <a:gd name="connsiteY13030" fmla="*/ 766060 h 2918533"/>
                <a:gd name="connsiteX13031" fmla="*/ 463682 w 1973551"/>
                <a:gd name="connsiteY13031" fmla="*/ 766060 h 2918533"/>
                <a:gd name="connsiteX13032" fmla="*/ 463682 w 1973551"/>
                <a:gd name="connsiteY13032" fmla="*/ 763581 h 2918533"/>
                <a:gd name="connsiteX13033" fmla="*/ 463290 w 1973551"/>
                <a:gd name="connsiteY13033" fmla="*/ 763385 h 2918533"/>
                <a:gd name="connsiteX13034" fmla="*/ 463486 w 1973551"/>
                <a:gd name="connsiteY13034" fmla="*/ 762537 h 2918533"/>
                <a:gd name="connsiteX13035" fmla="*/ 462899 w 1973551"/>
                <a:gd name="connsiteY13035" fmla="*/ 761623 h 2918533"/>
                <a:gd name="connsiteX13036" fmla="*/ 456047 w 1973551"/>
                <a:gd name="connsiteY13036" fmla="*/ 761623 h 2918533"/>
                <a:gd name="connsiteX13037" fmla="*/ 455134 w 1973551"/>
                <a:gd name="connsiteY13037" fmla="*/ 762341 h 2918533"/>
                <a:gd name="connsiteX13038" fmla="*/ 454742 w 1973551"/>
                <a:gd name="connsiteY13038" fmla="*/ 763385 h 2918533"/>
                <a:gd name="connsiteX13039" fmla="*/ 453046 w 1973551"/>
                <a:gd name="connsiteY13039" fmla="*/ 763189 h 2918533"/>
                <a:gd name="connsiteX13040" fmla="*/ 452654 w 1973551"/>
                <a:gd name="connsiteY13040" fmla="*/ 763515 h 2918533"/>
                <a:gd name="connsiteX13041" fmla="*/ 452654 w 1973551"/>
                <a:gd name="connsiteY13041" fmla="*/ 763842 h 2918533"/>
                <a:gd name="connsiteX13042" fmla="*/ 453241 w 1973551"/>
                <a:gd name="connsiteY13042" fmla="*/ 764038 h 2918533"/>
                <a:gd name="connsiteX13043" fmla="*/ 452850 w 1973551"/>
                <a:gd name="connsiteY13043" fmla="*/ 764233 h 2918533"/>
                <a:gd name="connsiteX13044" fmla="*/ 453046 w 1973551"/>
                <a:gd name="connsiteY13044" fmla="*/ 764951 h 2918533"/>
                <a:gd name="connsiteX13045" fmla="*/ 451936 w 1973551"/>
                <a:gd name="connsiteY13045" fmla="*/ 764103 h 2918533"/>
                <a:gd name="connsiteX13046" fmla="*/ 451936 w 1973551"/>
                <a:gd name="connsiteY13046" fmla="*/ 764625 h 2918533"/>
                <a:gd name="connsiteX13047" fmla="*/ 451349 w 1973551"/>
                <a:gd name="connsiteY13047" fmla="*/ 764625 h 2918533"/>
                <a:gd name="connsiteX13048" fmla="*/ 451153 w 1973551"/>
                <a:gd name="connsiteY13048" fmla="*/ 765342 h 2918533"/>
                <a:gd name="connsiteX13049" fmla="*/ 450044 w 1973551"/>
                <a:gd name="connsiteY13049" fmla="*/ 766191 h 2918533"/>
                <a:gd name="connsiteX13050" fmla="*/ 450044 w 1973551"/>
                <a:gd name="connsiteY13050" fmla="*/ 766713 h 2918533"/>
                <a:gd name="connsiteX13051" fmla="*/ 451349 w 1973551"/>
                <a:gd name="connsiteY13051" fmla="*/ 767431 h 2918533"/>
                <a:gd name="connsiteX13052" fmla="*/ 452263 w 1973551"/>
                <a:gd name="connsiteY13052" fmla="*/ 767431 h 2918533"/>
                <a:gd name="connsiteX13053" fmla="*/ 452067 w 1973551"/>
                <a:gd name="connsiteY13053" fmla="*/ 767757 h 2918533"/>
                <a:gd name="connsiteX13054" fmla="*/ 452654 w 1973551"/>
                <a:gd name="connsiteY13054" fmla="*/ 767952 h 2918533"/>
                <a:gd name="connsiteX13055" fmla="*/ 452067 w 1973551"/>
                <a:gd name="connsiteY13055" fmla="*/ 769388 h 2918533"/>
                <a:gd name="connsiteX13056" fmla="*/ 451480 w 1973551"/>
                <a:gd name="connsiteY13056" fmla="*/ 769714 h 2918533"/>
                <a:gd name="connsiteX13057" fmla="*/ 451675 w 1973551"/>
                <a:gd name="connsiteY13057" fmla="*/ 771476 h 2918533"/>
                <a:gd name="connsiteX13058" fmla="*/ 451088 w 1973551"/>
                <a:gd name="connsiteY13058" fmla="*/ 771998 h 2918533"/>
                <a:gd name="connsiteX13059" fmla="*/ 449587 w 1973551"/>
                <a:gd name="connsiteY13059" fmla="*/ 771672 h 2918533"/>
                <a:gd name="connsiteX13060" fmla="*/ 449783 w 1973551"/>
                <a:gd name="connsiteY13060" fmla="*/ 770824 h 2918533"/>
                <a:gd name="connsiteX13061" fmla="*/ 450892 w 1973551"/>
                <a:gd name="connsiteY13061" fmla="*/ 770497 h 2918533"/>
                <a:gd name="connsiteX13062" fmla="*/ 450697 w 1973551"/>
                <a:gd name="connsiteY13062" fmla="*/ 770171 h 2918533"/>
                <a:gd name="connsiteX13063" fmla="*/ 450109 w 1973551"/>
                <a:gd name="connsiteY13063" fmla="*/ 770497 h 2918533"/>
                <a:gd name="connsiteX13064" fmla="*/ 449587 w 1973551"/>
                <a:gd name="connsiteY13064" fmla="*/ 770171 h 2918533"/>
                <a:gd name="connsiteX13065" fmla="*/ 448282 w 1973551"/>
                <a:gd name="connsiteY13065" fmla="*/ 770889 h 2918533"/>
                <a:gd name="connsiteX13066" fmla="*/ 448086 w 1973551"/>
                <a:gd name="connsiteY13066" fmla="*/ 771607 h 2918533"/>
                <a:gd name="connsiteX13067" fmla="*/ 447499 w 1973551"/>
                <a:gd name="connsiteY13067" fmla="*/ 771607 h 2918533"/>
                <a:gd name="connsiteX13068" fmla="*/ 447695 w 1973551"/>
                <a:gd name="connsiteY13068" fmla="*/ 772324 h 2918533"/>
                <a:gd name="connsiteX13069" fmla="*/ 446977 w 1973551"/>
                <a:gd name="connsiteY13069" fmla="*/ 772129 h 2918533"/>
                <a:gd name="connsiteX13070" fmla="*/ 446977 w 1973551"/>
                <a:gd name="connsiteY13070" fmla="*/ 771280 h 2918533"/>
                <a:gd name="connsiteX13071" fmla="*/ 446259 w 1973551"/>
                <a:gd name="connsiteY13071" fmla="*/ 771280 h 2918533"/>
                <a:gd name="connsiteX13072" fmla="*/ 445868 w 1973551"/>
                <a:gd name="connsiteY13072" fmla="*/ 771998 h 2918533"/>
                <a:gd name="connsiteX13073" fmla="*/ 446064 w 1973551"/>
                <a:gd name="connsiteY13073" fmla="*/ 773564 h 2918533"/>
                <a:gd name="connsiteX13074" fmla="*/ 443454 w 1973551"/>
                <a:gd name="connsiteY13074" fmla="*/ 774282 h 2918533"/>
                <a:gd name="connsiteX13075" fmla="*/ 442866 w 1973551"/>
                <a:gd name="connsiteY13075" fmla="*/ 772846 h 2918533"/>
                <a:gd name="connsiteX13076" fmla="*/ 443062 w 1973551"/>
                <a:gd name="connsiteY13076" fmla="*/ 772324 h 2918533"/>
                <a:gd name="connsiteX13077" fmla="*/ 442475 w 1973551"/>
                <a:gd name="connsiteY13077" fmla="*/ 772651 h 2918533"/>
                <a:gd name="connsiteX13078" fmla="*/ 440778 w 1973551"/>
                <a:gd name="connsiteY13078" fmla="*/ 772324 h 2918533"/>
                <a:gd name="connsiteX13079" fmla="*/ 440582 w 1973551"/>
                <a:gd name="connsiteY13079" fmla="*/ 772651 h 2918533"/>
                <a:gd name="connsiteX13080" fmla="*/ 439669 w 1973551"/>
                <a:gd name="connsiteY13080" fmla="*/ 772129 h 2918533"/>
                <a:gd name="connsiteX13081" fmla="*/ 439082 w 1973551"/>
                <a:gd name="connsiteY13081" fmla="*/ 770693 h 2918533"/>
                <a:gd name="connsiteX13082" fmla="*/ 439473 w 1973551"/>
                <a:gd name="connsiteY13082" fmla="*/ 769975 h 2918533"/>
                <a:gd name="connsiteX13083" fmla="*/ 439277 w 1973551"/>
                <a:gd name="connsiteY13083" fmla="*/ 769453 h 2918533"/>
                <a:gd name="connsiteX13084" fmla="*/ 439669 w 1973551"/>
                <a:gd name="connsiteY13084" fmla="*/ 769258 h 2918533"/>
                <a:gd name="connsiteX13085" fmla="*/ 439669 w 1973551"/>
                <a:gd name="connsiteY13085" fmla="*/ 768736 h 2918533"/>
                <a:gd name="connsiteX13086" fmla="*/ 439277 w 1973551"/>
                <a:gd name="connsiteY13086" fmla="*/ 768540 h 2918533"/>
                <a:gd name="connsiteX13087" fmla="*/ 439669 w 1973551"/>
                <a:gd name="connsiteY13087" fmla="*/ 766778 h 2918533"/>
                <a:gd name="connsiteX13088" fmla="*/ 438364 w 1973551"/>
                <a:gd name="connsiteY13088" fmla="*/ 766582 h 2918533"/>
                <a:gd name="connsiteX13089" fmla="*/ 437255 w 1973551"/>
                <a:gd name="connsiteY13089" fmla="*/ 765734 h 2918533"/>
                <a:gd name="connsiteX13090" fmla="*/ 437777 w 1973551"/>
                <a:gd name="connsiteY13090" fmla="*/ 763646 h 2918533"/>
                <a:gd name="connsiteX13091" fmla="*/ 437581 w 1973551"/>
                <a:gd name="connsiteY13091" fmla="*/ 762928 h 2918533"/>
                <a:gd name="connsiteX13092" fmla="*/ 436080 w 1973551"/>
                <a:gd name="connsiteY13092" fmla="*/ 762928 h 2918533"/>
                <a:gd name="connsiteX13093" fmla="*/ 435493 w 1973551"/>
                <a:gd name="connsiteY13093" fmla="*/ 763972 h 2918533"/>
                <a:gd name="connsiteX13094" fmla="*/ 435689 w 1973551"/>
                <a:gd name="connsiteY13094" fmla="*/ 764494 h 2918533"/>
                <a:gd name="connsiteX13095" fmla="*/ 436080 w 1973551"/>
                <a:gd name="connsiteY13095" fmla="*/ 764494 h 2918533"/>
                <a:gd name="connsiteX13096" fmla="*/ 435884 w 1973551"/>
                <a:gd name="connsiteY13096" fmla="*/ 765342 h 2918533"/>
                <a:gd name="connsiteX13097" fmla="*/ 434188 w 1973551"/>
                <a:gd name="connsiteY13097" fmla="*/ 765538 h 2918533"/>
                <a:gd name="connsiteX13098" fmla="*/ 433600 w 1973551"/>
                <a:gd name="connsiteY13098" fmla="*/ 764298 h 2918533"/>
                <a:gd name="connsiteX13099" fmla="*/ 432687 w 1973551"/>
                <a:gd name="connsiteY13099" fmla="*/ 763450 h 2918533"/>
                <a:gd name="connsiteX13100" fmla="*/ 432100 w 1973551"/>
                <a:gd name="connsiteY13100" fmla="*/ 763646 h 2918533"/>
                <a:gd name="connsiteX13101" fmla="*/ 431904 w 1973551"/>
                <a:gd name="connsiteY13101" fmla="*/ 764364 h 2918533"/>
                <a:gd name="connsiteX13102" fmla="*/ 431186 w 1973551"/>
                <a:gd name="connsiteY13102" fmla="*/ 764364 h 2918533"/>
                <a:gd name="connsiteX13103" fmla="*/ 430077 w 1973551"/>
                <a:gd name="connsiteY13103" fmla="*/ 763515 h 2918533"/>
                <a:gd name="connsiteX13104" fmla="*/ 430077 w 1973551"/>
                <a:gd name="connsiteY13104" fmla="*/ 762667 h 2918533"/>
                <a:gd name="connsiteX13105" fmla="*/ 432100 w 1973551"/>
                <a:gd name="connsiteY13105" fmla="*/ 762863 h 2918533"/>
                <a:gd name="connsiteX13106" fmla="*/ 432295 w 1973551"/>
                <a:gd name="connsiteY13106" fmla="*/ 762015 h 2918533"/>
                <a:gd name="connsiteX13107" fmla="*/ 428576 w 1973551"/>
                <a:gd name="connsiteY13107" fmla="*/ 762210 h 2918533"/>
                <a:gd name="connsiteX13108" fmla="*/ 427271 w 1973551"/>
                <a:gd name="connsiteY13108" fmla="*/ 760122 h 2918533"/>
                <a:gd name="connsiteX13109" fmla="*/ 426684 w 1973551"/>
                <a:gd name="connsiteY13109" fmla="*/ 760122 h 2918533"/>
                <a:gd name="connsiteX13110" fmla="*/ 425966 w 1973551"/>
                <a:gd name="connsiteY13110" fmla="*/ 761688 h 2918533"/>
                <a:gd name="connsiteX13111" fmla="*/ 427271 w 1973551"/>
                <a:gd name="connsiteY13111" fmla="*/ 762732 h 2918533"/>
                <a:gd name="connsiteX13112" fmla="*/ 427467 w 1973551"/>
                <a:gd name="connsiteY13112" fmla="*/ 763776 h 2918533"/>
                <a:gd name="connsiteX13113" fmla="*/ 428576 w 1973551"/>
                <a:gd name="connsiteY13113" fmla="*/ 765342 h 2918533"/>
                <a:gd name="connsiteX13114" fmla="*/ 427858 w 1973551"/>
                <a:gd name="connsiteY13114" fmla="*/ 766582 h 2918533"/>
                <a:gd name="connsiteX13115" fmla="*/ 428576 w 1973551"/>
                <a:gd name="connsiteY13115" fmla="*/ 766582 h 2918533"/>
                <a:gd name="connsiteX13116" fmla="*/ 428968 w 1973551"/>
                <a:gd name="connsiteY13116" fmla="*/ 767431 h 2918533"/>
                <a:gd name="connsiteX13117" fmla="*/ 428772 w 1973551"/>
                <a:gd name="connsiteY13117" fmla="*/ 768148 h 2918533"/>
                <a:gd name="connsiteX13118" fmla="*/ 429881 w 1973551"/>
                <a:gd name="connsiteY13118" fmla="*/ 769714 h 2918533"/>
                <a:gd name="connsiteX13119" fmla="*/ 429881 w 1973551"/>
                <a:gd name="connsiteY13119" fmla="*/ 771803 h 2918533"/>
                <a:gd name="connsiteX13120" fmla="*/ 430403 w 1973551"/>
                <a:gd name="connsiteY13120" fmla="*/ 771607 h 2918533"/>
                <a:gd name="connsiteX13121" fmla="*/ 430599 w 1973551"/>
                <a:gd name="connsiteY13121" fmla="*/ 772129 h 2918533"/>
                <a:gd name="connsiteX13122" fmla="*/ 430990 w 1973551"/>
                <a:gd name="connsiteY13122" fmla="*/ 772129 h 2918533"/>
                <a:gd name="connsiteX13123" fmla="*/ 431186 w 1973551"/>
                <a:gd name="connsiteY13123" fmla="*/ 771607 h 2918533"/>
                <a:gd name="connsiteX13124" fmla="*/ 431578 w 1973551"/>
                <a:gd name="connsiteY13124" fmla="*/ 771933 h 2918533"/>
                <a:gd name="connsiteX13125" fmla="*/ 431773 w 1973551"/>
                <a:gd name="connsiteY13125" fmla="*/ 771411 h 2918533"/>
                <a:gd name="connsiteX13126" fmla="*/ 432361 w 1973551"/>
                <a:gd name="connsiteY13126" fmla="*/ 771411 h 2918533"/>
                <a:gd name="connsiteX13127" fmla="*/ 432361 w 1973551"/>
                <a:gd name="connsiteY13127" fmla="*/ 770693 h 2918533"/>
                <a:gd name="connsiteX13128" fmla="*/ 431773 w 1973551"/>
                <a:gd name="connsiteY13128" fmla="*/ 770497 h 2918533"/>
                <a:gd name="connsiteX13129" fmla="*/ 432883 w 1973551"/>
                <a:gd name="connsiteY13129" fmla="*/ 768931 h 2918533"/>
                <a:gd name="connsiteX13130" fmla="*/ 434906 w 1973551"/>
                <a:gd name="connsiteY13130" fmla="*/ 769780 h 2918533"/>
                <a:gd name="connsiteX13131" fmla="*/ 434710 w 1973551"/>
                <a:gd name="connsiteY13131" fmla="*/ 770302 h 2918533"/>
                <a:gd name="connsiteX13132" fmla="*/ 435101 w 1973551"/>
                <a:gd name="connsiteY13132" fmla="*/ 770497 h 2918533"/>
                <a:gd name="connsiteX13133" fmla="*/ 435101 w 1973551"/>
                <a:gd name="connsiteY13133" fmla="*/ 772063 h 2918533"/>
                <a:gd name="connsiteX13134" fmla="*/ 434514 w 1973551"/>
                <a:gd name="connsiteY13134" fmla="*/ 773630 h 2918533"/>
                <a:gd name="connsiteX13135" fmla="*/ 432817 w 1973551"/>
                <a:gd name="connsiteY13135" fmla="*/ 773630 h 2918533"/>
                <a:gd name="connsiteX13136" fmla="*/ 431317 w 1973551"/>
                <a:gd name="connsiteY13136" fmla="*/ 774674 h 2918533"/>
                <a:gd name="connsiteX13137" fmla="*/ 431512 w 1973551"/>
                <a:gd name="connsiteY13137" fmla="*/ 776044 h 2918533"/>
                <a:gd name="connsiteX13138" fmla="*/ 430990 w 1973551"/>
                <a:gd name="connsiteY13138" fmla="*/ 776566 h 2918533"/>
                <a:gd name="connsiteX13139" fmla="*/ 431186 w 1973551"/>
                <a:gd name="connsiteY13139" fmla="*/ 777414 h 2918533"/>
                <a:gd name="connsiteX13140" fmla="*/ 430795 w 1973551"/>
                <a:gd name="connsiteY13140" fmla="*/ 777218 h 2918533"/>
                <a:gd name="connsiteX13141" fmla="*/ 430403 w 1973551"/>
                <a:gd name="connsiteY13141" fmla="*/ 777545 h 2918533"/>
                <a:gd name="connsiteX13142" fmla="*/ 431904 w 1973551"/>
                <a:gd name="connsiteY13142" fmla="*/ 778262 h 2918533"/>
                <a:gd name="connsiteX13143" fmla="*/ 432817 w 1973551"/>
                <a:gd name="connsiteY13143" fmla="*/ 780546 h 2918533"/>
                <a:gd name="connsiteX13144" fmla="*/ 432817 w 1973551"/>
                <a:gd name="connsiteY13144" fmla="*/ 780872 h 2918533"/>
                <a:gd name="connsiteX13145" fmla="*/ 431708 w 1973551"/>
                <a:gd name="connsiteY13145" fmla="*/ 780872 h 2918533"/>
                <a:gd name="connsiteX13146" fmla="*/ 431317 w 1973551"/>
                <a:gd name="connsiteY13146" fmla="*/ 781199 h 2918533"/>
                <a:gd name="connsiteX13147" fmla="*/ 432426 w 1973551"/>
                <a:gd name="connsiteY13147" fmla="*/ 782047 h 2918533"/>
                <a:gd name="connsiteX13148" fmla="*/ 432817 w 1973551"/>
                <a:gd name="connsiteY13148" fmla="*/ 783613 h 2918533"/>
                <a:gd name="connsiteX13149" fmla="*/ 433731 w 1973551"/>
                <a:gd name="connsiteY13149" fmla="*/ 784657 h 2918533"/>
                <a:gd name="connsiteX13150" fmla="*/ 433731 w 1973551"/>
                <a:gd name="connsiteY13150" fmla="*/ 787463 h 2918533"/>
                <a:gd name="connsiteX13151" fmla="*/ 435232 w 1973551"/>
                <a:gd name="connsiteY13151" fmla="*/ 788899 h 2918533"/>
                <a:gd name="connsiteX13152" fmla="*/ 435232 w 1973551"/>
                <a:gd name="connsiteY13152" fmla="*/ 789616 h 2918533"/>
                <a:gd name="connsiteX13153" fmla="*/ 435623 w 1973551"/>
                <a:gd name="connsiteY13153" fmla="*/ 789812 h 2918533"/>
                <a:gd name="connsiteX13154" fmla="*/ 435623 w 1973551"/>
                <a:gd name="connsiteY13154" fmla="*/ 792422 h 2918533"/>
                <a:gd name="connsiteX13155" fmla="*/ 436015 w 1973551"/>
                <a:gd name="connsiteY13155" fmla="*/ 793140 h 2918533"/>
                <a:gd name="connsiteX13156" fmla="*/ 435819 w 1973551"/>
                <a:gd name="connsiteY13156" fmla="*/ 794706 h 2918533"/>
                <a:gd name="connsiteX13157" fmla="*/ 434906 w 1973551"/>
                <a:gd name="connsiteY13157" fmla="*/ 796794 h 2918533"/>
                <a:gd name="connsiteX13158" fmla="*/ 433992 w 1973551"/>
                <a:gd name="connsiteY13158" fmla="*/ 796990 h 2918533"/>
                <a:gd name="connsiteX13159" fmla="*/ 433470 w 1973551"/>
                <a:gd name="connsiteY13159" fmla="*/ 798230 h 2918533"/>
                <a:gd name="connsiteX13160" fmla="*/ 431773 w 1973551"/>
                <a:gd name="connsiteY13160" fmla="*/ 798425 h 2918533"/>
                <a:gd name="connsiteX13161" fmla="*/ 430468 w 1973551"/>
                <a:gd name="connsiteY13161" fmla="*/ 799143 h 2918533"/>
                <a:gd name="connsiteX13162" fmla="*/ 427336 w 1973551"/>
                <a:gd name="connsiteY13162" fmla="*/ 798817 h 2918533"/>
                <a:gd name="connsiteX13163" fmla="*/ 426423 w 1973551"/>
                <a:gd name="connsiteY13163" fmla="*/ 800252 h 2918533"/>
                <a:gd name="connsiteX13164" fmla="*/ 424726 w 1973551"/>
                <a:gd name="connsiteY13164" fmla="*/ 800970 h 2918533"/>
                <a:gd name="connsiteX13165" fmla="*/ 423813 w 1973551"/>
                <a:gd name="connsiteY13165" fmla="*/ 800970 h 2918533"/>
                <a:gd name="connsiteX13166" fmla="*/ 422899 w 1973551"/>
                <a:gd name="connsiteY13166" fmla="*/ 801818 h 2918533"/>
                <a:gd name="connsiteX13167" fmla="*/ 421203 w 1973551"/>
                <a:gd name="connsiteY13167" fmla="*/ 801818 h 2918533"/>
                <a:gd name="connsiteX13168" fmla="*/ 419376 w 1973551"/>
                <a:gd name="connsiteY13168" fmla="*/ 801296 h 2918533"/>
                <a:gd name="connsiteX13169" fmla="*/ 418658 w 1973551"/>
                <a:gd name="connsiteY13169" fmla="*/ 802145 h 2918533"/>
                <a:gd name="connsiteX13170" fmla="*/ 418658 w 1973551"/>
                <a:gd name="connsiteY13170" fmla="*/ 802667 h 2918533"/>
                <a:gd name="connsiteX13171" fmla="*/ 419571 w 1973551"/>
                <a:gd name="connsiteY13171" fmla="*/ 802667 h 2918533"/>
                <a:gd name="connsiteX13172" fmla="*/ 419963 w 1973551"/>
                <a:gd name="connsiteY13172" fmla="*/ 803385 h 2918533"/>
                <a:gd name="connsiteX13173" fmla="*/ 418658 w 1973551"/>
                <a:gd name="connsiteY13173" fmla="*/ 804102 h 2918533"/>
                <a:gd name="connsiteX13174" fmla="*/ 419049 w 1973551"/>
                <a:gd name="connsiteY13174" fmla="*/ 804429 h 2918533"/>
                <a:gd name="connsiteX13175" fmla="*/ 420354 w 1973551"/>
                <a:gd name="connsiteY13175" fmla="*/ 804429 h 2918533"/>
                <a:gd name="connsiteX13176" fmla="*/ 421464 w 1973551"/>
                <a:gd name="connsiteY13176" fmla="*/ 802471 h 2918533"/>
                <a:gd name="connsiteX13177" fmla="*/ 424074 w 1973551"/>
                <a:gd name="connsiteY13177" fmla="*/ 802145 h 2918533"/>
                <a:gd name="connsiteX13178" fmla="*/ 425183 w 1973551"/>
                <a:gd name="connsiteY13178" fmla="*/ 801101 h 2918533"/>
                <a:gd name="connsiteX13179" fmla="*/ 427010 w 1973551"/>
                <a:gd name="connsiteY13179" fmla="*/ 800252 h 2918533"/>
                <a:gd name="connsiteX13180" fmla="*/ 430338 w 1973551"/>
                <a:gd name="connsiteY13180" fmla="*/ 800774 h 2918533"/>
                <a:gd name="connsiteX13181" fmla="*/ 430534 w 1973551"/>
                <a:gd name="connsiteY13181" fmla="*/ 800057 h 2918533"/>
                <a:gd name="connsiteX13182" fmla="*/ 431839 w 1973551"/>
                <a:gd name="connsiteY13182" fmla="*/ 800057 h 2918533"/>
                <a:gd name="connsiteX13183" fmla="*/ 432556 w 1973551"/>
                <a:gd name="connsiteY13183" fmla="*/ 800774 h 2918533"/>
                <a:gd name="connsiteX13184" fmla="*/ 435558 w 1973551"/>
                <a:gd name="connsiteY13184" fmla="*/ 800970 h 2918533"/>
                <a:gd name="connsiteX13185" fmla="*/ 435950 w 1973551"/>
                <a:gd name="connsiteY13185" fmla="*/ 803058 h 2918533"/>
                <a:gd name="connsiteX13186" fmla="*/ 435362 w 1973551"/>
                <a:gd name="connsiteY13186" fmla="*/ 804624 h 2918533"/>
                <a:gd name="connsiteX13187" fmla="*/ 435754 w 1973551"/>
                <a:gd name="connsiteY13187" fmla="*/ 805472 h 2918533"/>
                <a:gd name="connsiteX13188" fmla="*/ 434840 w 1973551"/>
                <a:gd name="connsiteY13188" fmla="*/ 806321 h 2918533"/>
                <a:gd name="connsiteX13189" fmla="*/ 434644 w 1973551"/>
                <a:gd name="connsiteY13189" fmla="*/ 807561 h 2918533"/>
                <a:gd name="connsiteX13190" fmla="*/ 435362 w 1973551"/>
                <a:gd name="connsiteY13190" fmla="*/ 808083 h 2918533"/>
                <a:gd name="connsiteX13191" fmla="*/ 434644 w 1973551"/>
                <a:gd name="connsiteY13191" fmla="*/ 808800 h 2918533"/>
                <a:gd name="connsiteX13192" fmla="*/ 433731 w 1973551"/>
                <a:gd name="connsiteY13192" fmla="*/ 808605 h 2918533"/>
                <a:gd name="connsiteX13193" fmla="*/ 433535 w 1973551"/>
                <a:gd name="connsiteY13193" fmla="*/ 808931 h 2918533"/>
                <a:gd name="connsiteX13194" fmla="*/ 432034 w 1973551"/>
                <a:gd name="connsiteY13194" fmla="*/ 808931 h 2918533"/>
                <a:gd name="connsiteX13195" fmla="*/ 431839 w 1973551"/>
                <a:gd name="connsiteY13195" fmla="*/ 809975 h 2918533"/>
                <a:gd name="connsiteX13196" fmla="*/ 429620 w 1973551"/>
                <a:gd name="connsiteY13196" fmla="*/ 810171 h 2918533"/>
                <a:gd name="connsiteX13197" fmla="*/ 428119 w 1973551"/>
                <a:gd name="connsiteY13197" fmla="*/ 809649 h 2918533"/>
                <a:gd name="connsiteX13198" fmla="*/ 426096 w 1973551"/>
                <a:gd name="connsiteY13198" fmla="*/ 806843 h 2918533"/>
                <a:gd name="connsiteX13199" fmla="*/ 424074 w 1973551"/>
                <a:gd name="connsiteY13199" fmla="*/ 806321 h 2918533"/>
                <a:gd name="connsiteX13200" fmla="*/ 423486 w 1973551"/>
                <a:gd name="connsiteY13200" fmla="*/ 806517 h 2918533"/>
                <a:gd name="connsiteX13201" fmla="*/ 423878 w 1973551"/>
                <a:gd name="connsiteY13201" fmla="*/ 807234 h 2918533"/>
                <a:gd name="connsiteX13202" fmla="*/ 422964 w 1973551"/>
                <a:gd name="connsiteY13202" fmla="*/ 808605 h 2918533"/>
                <a:gd name="connsiteX13203" fmla="*/ 423682 w 1973551"/>
                <a:gd name="connsiteY13203" fmla="*/ 809323 h 2918533"/>
                <a:gd name="connsiteX13204" fmla="*/ 423682 w 1973551"/>
                <a:gd name="connsiteY13204" fmla="*/ 810040 h 2918533"/>
                <a:gd name="connsiteX13205" fmla="*/ 423291 w 1973551"/>
                <a:gd name="connsiteY13205" fmla="*/ 809518 h 2918533"/>
                <a:gd name="connsiteX13206" fmla="*/ 422703 w 1973551"/>
                <a:gd name="connsiteY13206" fmla="*/ 809714 h 2918533"/>
                <a:gd name="connsiteX13207" fmla="*/ 421203 w 1973551"/>
                <a:gd name="connsiteY13207" fmla="*/ 808866 h 2918533"/>
                <a:gd name="connsiteX13208" fmla="*/ 419702 w 1973551"/>
                <a:gd name="connsiteY13208" fmla="*/ 808670 h 2918533"/>
                <a:gd name="connsiteX13209" fmla="*/ 418984 w 1973551"/>
                <a:gd name="connsiteY13209" fmla="*/ 810106 h 2918533"/>
                <a:gd name="connsiteX13210" fmla="*/ 417287 w 1973551"/>
                <a:gd name="connsiteY13210" fmla="*/ 810301 h 2918533"/>
                <a:gd name="connsiteX13211" fmla="*/ 416178 w 1973551"/>
                <a:gd name="connsiteY13211" fmla="*/ 809583 h 2918533"/>
                <a:gd name="connsiteX13212" fmla="*/ 414482 w 1973551"/>
                <a:gd name="connsiteY13212" fmla="*/ 809583 h 2918533"/>
                <a:gd name="connsiteX13213" fmla="*/ 414482 w 1973551"/>
                <a:gd name="connsiteY13213" fmla="*/ 808866 h 2918533"/>
                <a:gd name="connsiteX13214" fmla="*/ 413764 w 1973551"/>
                <a:gd name="connsiteY13214" fmla="*/ 808017 h 2918533"/>
                <a:gd name="connsiteX13215" fmla="*/ 409327 w 1973551"/>
                <a:gd name="connsiteY13215" fmla="*/ 808344 h 2918533"/>
                <a:gd name="connsiteX13216" fmla="*/ 408217 w 1973551"/>
                <a:gd name="connsiteY13216" fmla="*/ 807104 h 2918533"/>
                <a:gd name="connsiteX13217" fmla="*/ 406521 w 1973551"/>
                <a:gd name="connsiteY13217" fmla="*/ 807104 h 2918533"/>
                <a:gd name="connsiteX13218" fmla="*/ 405607 w 1973551"/>
                <a:gd name="connsiteY13218" fmla="*/ 806582 h 2918533"/>
                <a:gd name="connsiteX13219" fmla="*/ 404694 w 1973551"/>
                <a:gd name="connsiteY13219" fmla="*/ 806582 h 2918533"/>
                <a:gd name="connsiteX13220" fmla="*/ 403976 w 1973551"/>
                <a:gd name="connsiteY13220" fmla="*/ 804624 h 2918533"/>
                <a:gd name="connsiteX13221" fmla="*/ 402867 w 1973551"/>
                <a:gd name="connsiteY13221" fmla="*/ 803906 h 2918533"/>
                <a:gd name="connsiteX13222" fmla="*/ 399539 w 1973551"/>
                <a:gd name="connsiteY13222" fmla="*/ 803580 h 2918533"/>
                <a:gd name="connsiteX13223" fmla="*/ 398952 w 1973551"/>
                <a:gd name="connsiteY13223" fmla="*/ 803058 h 2918533"/>
                <a:gd name="connsiteX13224" fmla="*/ 397451 w 1973551"/>
                <a:gd name="connsiteY13224" fmla="*/ 803058 h 2918533"/>
                <a:gd name="connsiteX13225" fmla="*/ 395950 w 1973551"/>
                <a:gd name="connsiteY13225" fmla="*/ 802340 h 2918533"/>
                <a:gd name="connsiteX13226" fmla="*/ 395559 w 1973551"/>
                <a:gd name="connsiteY13226" fmla="*/ 802667 h 2918533"/>
                <a:gd name="connsiteX13227" fmla="*/ 395950 w 1973551"/>
                <a:gd name="connsiteY13227" fmla="*/ 802993 h 2918533"/>
                <a:gd name="connsiteX13228" fmla="*/ 395559 w 1973551"/>
                <a:gd name="connsiteY13228" fmla="*/ 803515 h 2918533"/>
                <a:gd name="connsiteX13229" fmla="*/ 395754 w 1973551"/>
                <a:gd name="connsiteY13229" fmla="*/ 804037 h 2918533"/>
                <a:gd name="connsiteX13230" fmla="*/ 396472 w 1973551"/>
                <a:gd name="connsiteY13230" fmla="*/ 804037 h 2918533"/>
                <a:gd name="connsiteX13231" fmla="*/ 396472 w 1973551"/>
                <a:gd name="connsiteY13231" fmla="*/ 804363 h 2918533"/>
                <a:gd name="connsiteX13232" fmla="*/ 397973 w 1973551"/>
                <a:gd name="connsiteY13232" fmla="*/ 804689 h 2918533"/>
                <a:gd name="connsiteX13233" fmla="*/ 398169 w 1973551"/>
                <a:gd name="connsiteY13233" fmla="*/ 805016 h 2918533"/>
                <a:gd name="connsiteX13234" fmla="*/ 398756 w 1973551"/>
                <a:gd name="connsiteY13234" fmla="*/ 804820 h 2918533"/>
                <a:gd name="connsiteX13235" fmla="*/ 398952 w 1973551"/>
                <a:gd name="connsiteY13235" fmla="*/ 805538 h 2918533"/>
                <a:gd name="connsiteX13236" fmla="*/ 399539 w 1973551"/>
                <a:gd name="connsiteY13236" fmla="*/ 805538 h 2918533"/>
                <a:gd name="connsiteX13237" fmla="*/ 399539 w 1973551"/>
                <a:gd name="connsiteY13237" fmla="*/ 805212 h 2918533"/>
                <a:gd name="connsiteX13238" fmla="*/ 401366 w 1973551"/>
                <a:gd name="connsiteY13238" fmla="*/ 805407 h 2918533"/>
                <a:gd name="connsiteX13239" fmla="*/ 402671 w 1973551"/>
                <a:gd name="connsiteY13239" fmla="*/ 806451 h 2918533"/>
                <a:gd name="connsiteX13240" fmla="*/ 402671 w 1973551"/>
                <a:gd name="connsiteY13240" fmla="*/ 807169 h 2918533"/>
                <a:gd name="connsiteX13241" fmla="*/ 403389 w 1973551"/>
                <a:gd name="connsiteY13241" fmla="*/ 807365 h 2918533"/>
                <a:gd name="connsiteX13242" fmla="*/ 402279 w 1973551"/>
                <a:gd name="connsiteY13242" fmla="*/ 809323 h 2918533"/>
                <a:gd name="connsiteX13243" fmla="*/ 403389 w 1973551"/>
                <a:gd name="connsiteY13243" fmla="*/ 809518 h 2918533"/>
                <a:gd name="connsiteX13244" fmla="*/ 403780 w 1973551"/>
                <a:gd name="connsiteY13244" fmla="*/ 808278 h 2918533"/>
                <a:gd name="connsiteX13245" fmla="*/ 405803 w 1973551"/>
                <a:gd name="connsiteY13245" fmla="*/ 808605 h 2918533"/>
                <a:gd name="connsiteX13246" fmla="*/ 406521 w 1973551"/>
                <a:gd name="connsiteY13246" fmla="*/ 810171 h 2918533"/>
                <a:gd name="connsiteX13247" fmla="*/ 407826 w 1973551"/>
                <a:gd name="connsiteY13247" fmla="*/ 810889 h 2918533"/>
                <a:gd name="connsiteX13248" fmla="*/ 408217 w 1973551"/>
                <a:gd name="connsiteY13248" fmla="*/ 812454 h 2918533"/>
                <a:gd name="connsiteX13249" fmla="*/ 409327 w 1973551"/>
                <a:gd name="connsiteY13249" fmla="*/ 812650 h 2918533"/>
                <a:gd name="connsiteX13250" fmla="*/ 409131 w 1973551"/>
                <a:gd name="connsiteY13250" fmla="*/ 811802 h 2918533"/>
                <a:gd name="connsiteX13251" fmla="*/ 407434 w 1973551"/>
                <a:gd name="connsiteY13251" fmla="*/ 810040 h 2918533"/>
                <a:gd name="connsiteX13252" fmla="*/ 408022 w 1973551"/>
                <a:gd name="connsiteY13252" fmla="*/ 808605 h 2918533"/>
                <a:gd name="connsiteX13253" fmla="*/ 409522 w 1973551"/>
                <a:gd name="connsiteY13253" fmla="*/ 808931 h 2918533"/>
                <a:gd name="connsiteX13254" fmla="*/ 409914 w 1973551"/>
                <a:gd name="connsiteY13254" fmla="*/ 809779 h 2918533"/>
                <a:gd name="connsiteX13255" fmla="*/ 409522 w 1973551"/>
                <a:gd name="connsiteY13255" fmla="*/ 810627 h 2918533"/>
                <a:gd name="connsiteX13256" fmla="*/ 410240 w 1973551"/>
                <a:gd name="connsiteY13256" fmla="*/ 810627 h 2918533"/>
                <a:gd name="connsiteX13257" fmla="*/ 411545 w 1973551"/>
                <a:gd name="connsiteY13257" fmla="*/ 809583 h 2918533"/>
                <a:gd name="connsiteX13258" fmla="*/ 413046 w 1973551"/>
                <a:gd name="connsiteY13258" fmla="*/ 809583 h 2918533"/>
                <a:gd name="connsiteX13259" fmla="*/ 413633 w 1973551"/>
                <a:gd name="connsiteY13259" fmla="*/ 810627 h 2918533"/>
                <a:gd name="connsiteX13260" fmla="*/ 413242 w 1973551"/>
                <a:gd name="connsiteY13260" fmla="*/ 811345 h 2918533"/>
                <a:gd name="connsiteX13261" fmla="*/ 415460 w 1973551"/>
                <a:gd name="connsiteY13261" fmla="*/ 811541 h 2918533"/>
                <a:gd name="connsiteX13262" fmla="*/ 415265 w 1973551"/>
                <a:gd name="connsiteY13262" fmla="*/ 814151 h 2918533"/>
                <a:gd name="connsiteX13263" fmla="*/ 415656 w 1973551"/>
                <a:gd name="connsiteY13263" fmla="*/ 815195 h 2918533"/>
                <a:gd name="connsiteX13264" fmla="*/ 414743 w 1973551"/>
                <a:gd name="connsiteY13264" fmla="*/ 815195 h 2918533"/>
                <a:gd name="connsiteX13265" fmla="*/ 414743 w 1973551"/>
                <a:gd name="connsiteY13265" fmla="*/ 815521 h 2918533"/>
                <a:gd name="connsiteX13266" fmla="*/ 413829 w 1973551"/>
                <a:gd name="connsiteY13266" fmla="*/ 815848 h 2918533"/>
                <a:gd name="connsiteX13267" fmla="*/ 413242 w 1973551"/>
                <a:gd name="connsiteY13267" fmla="*/ 815848 h 2918533"/>
                <a:gd name="connsiteX13268" fmla="*/ 413242 w 1973551"/>
                <a:gd name="connsiteY13268" fmla="*/ 815521 h 2918533"/>
                <a:gd name="connsiteX13269" fmla="*/ 411937 w 1973551"/>
                <a:gd name="connsiteY13269" fmla="*/ 815848 h 2918533"/>
                <a:gd name="connsiteX13270" fmla="*/ 409718 w 1973551"/>
                <a:gd name="connsiteY13270" fmla="*/ 817414 h 2918533"/>
                <a:gd name="connsiteX13271" fmla="*/ 408609 w 1973551"/>
                <a:gd name="connsiteY13271" fmla="*/ 819502 h 2918533"/>
                <a:gd name="connsiteX13272" fmla="*/ 407500 w 1973551"/>
                <a:gd name="connsiteY13272" fmla="*/ 819502 h 2918533"/>
                <a:gd name="connsiteX13273" fmla="*/ 406782 w 1973551"/>
                <a:gd name="connsiteY13273" fmla="*/ 821068 h 2918533"/>
                <a:gd name="connsiteX13274" fmla="*/ 406586 w 1973551"/>
                <a:gd name="connsiteY13274" fmla="*/ 823352 h 2918533"/>
                <a:gd name="connsiteX13275" fmla="*/ 405673 w 1973551"/>
                <a:gd name="connsiteY13275" fmla="*/ 824918 h 2918533"/>
                <a:gd name="connsiteX13276" fmla="*/ 404172 w 1973551"/>
                <a:gd name="connsiteY13276" fmla="*/ 825113 h 2918533"/>
                <a:gd name="connsiteX13277" fmla="*/ 404172 w 1973551"/>
                <a:gd name="connsiteY13277" fmla="*/ 825636 h 2918533"/>
                <a:gd name="connsiteX13278" fmla="*/ 401953 w 1973551"/>
                <a:gd name="connsiteY13278" fmla="*/ 826353 h 2918533"/>
                <a:gd name="connsiteX13279" fmla="*/ 401040 w 1973551"/>
                <a:gd name="connsiteY13279" fmla="*/ 825636 h 2918533"/>
                <a:gd name="connsiteX13280" fmla="*/ 398038 w 1973551"/>
                <a:gd name="connsiteY13280" fmla="*/ 826679 h 2918533"/>
                <a:gd name="connsiteX13281" fmla="*/ 395624 w 1973551"/>
                <a:gd name="connsiteY13281" fmla="*/ 826353 h 2918533"/>
                <a:gd name="connsiteX13282" fmla="*/ 396015 w 1973551"/>
                <a:gd name="connsiteY13282" fmla="*/ 827723 h 2918533"/>
                <a:gd name="connsiteX13283" fmla="*/ 394188 w 1973551"/>
                <a:gd name="connsiteY13283" fmla="*/ 828963 h 2918533"/>
                <a:gd name="connsiteX13284" fmla="*/ 393079 w 1973551"/>
                <a:gd name="connsiteY13284" fmla="*/ 828441 h 2918533"/>
                <a:gd name="connsiteX13285" fmla="*/ 392361 w 1973551"/>
                <a:gd name="connsiteY13285" fmla="*/ 827006 h 2918533"/>
                <a:gd name="connsiteX13286" fmla="*/ 391643 w 1973551"/>
                <a:gd name="connsiteY13286" fmla="*/ 827202 h 2918533"/>
                <a:gd name="connsiteX13287" fmla="*/ 392035 w 1973551"/>
                <a:gd name="connsiteY13287" fmla="*/ 827723 h 2918533"/>
                <a:gd name="connsiteX13288" fmla="*/ 391643 w 1973551"/>
                <a:gd name="connsiteY13288" fmla="*/ 828246 h 2918533"/>
                <a:gd name="connsiteX13289" fmla="*/ 390926 w 1973551"/>
                <a:gd name="connsiteY13289" fmla="*/ 828441 h 2918533"/>
                <a:gd name="connsiteX13290" fmla="*/ 390534 w 1973551"/>
                <a:gd name="connsiteY13290" fmla="*/ 828246 h 2918533"/>
                <a:gd name="connsiteX13291" fmla="*/ 390338 w 1973551"/>
                <a:gd name="connsiteY13291" fmla="*/ 827006 h 2918533"/>
                <a:gd name="connsiteX13292" fmla="*/ 388642 w 1973551"/>
                <a:gd name="connsiteY13292" fmla="*/ 826288 h 2918533"/>
                <a:gd name="connsiteX13293" fmla="*/ 388250 w 1973551"/>
                <a:gd name="connsiteY13293" fmla="*/ 827006 h 2918533"/>
                <a:gd name="connsiteX13294" fmla="*/ 388642 w 1973551"/>
                <a:gd name="connsiteY13294" fmla="*/ 828441 h 2918533"/>
                <a:gd name="connsiteX13295" fmla="*/ 388054 w 1973551"/>
                <a:gd name="connsiteY13295" fmla="*/ 829485 h 2918533"/>
                <a:gd name="connsiteX13296" fmla="*/ 386749 w 1973551"/>
                <a:gd name="connsiteY13296" fmla="*/ 830007 h 2918533"/>
                <a:gd name="connsiteX13297" fmla="*/ 385444 w 1973551"/>
                <a:gd name="connsiteY13297" fmla="*/ 829681 h 2918533"/>
                <a:gd name="connsiteX13298" fmla="*/ 385640 w 1973551"/>
                <a:gd name="connsiteY13298" fmla="*/ 830921 h 2918533"/>
                <a:gd name="connsiteX13299" fmla="*/ 384139 w 1973551"/>
                <a:gd name="connsiteY13299" fmla="*/ 831639 h 2918533"/>
                <a:gd name="connsiteX13300" fmla="*/ 383617 w 1973551"/>
                <a:gd name="connsiteY13300" fmla="*/ 831639 h 2918533"/>
                <a:gd name="connsiteX13301" fmla="*/ 382508 w 1973551"/>
                <a:gd name="connsiteY13301" fmla="*/ 830268 h 2918533"/>
                <a:gd name="connsiteX13302" fmla="*/ 384335 w 1973551"/>
                <a:gd name="connsiteY13302" fmla="*/ 829029 h 2918533"/>
                <a:gd name="connsiteX13303" fmla="*/ 381921 w 1973551"/>
                <a:gd name="connsiteY13303" fmla="*/ 829029 h 2918533"/>
                <a:gd name="connsiteX13304" fmla="*/ 381725 w 1973551"/>
                <a:gd name="connsiteY13304" fmla="*/ 828507 h 2918533"/>
                <a:gd name="connsiteX13305" fmla="*/ 381203 w 1973551"/>
                <a:gd name="connsiteY13305" fmla="*/ 828507 h 2918533"/>
                <a:gd name="connsiteX13306" fmla="*/ 380811 w 1973551"/>
                <a:gd name="connsiteY13306" fmla="*/ 828833 h 2918533"/>
                <a:gd name="connsiteX13307" fmla="*/ 381725 w 1973551"/>
                <a:gd name="connsiteY13307" fmla="*/ 830399 h 2918533"/>
                <a:gd name="connsiteX13308" fmla="*/ 380420 w 1973551"/>
                <a:gd name="connsiteY13308" fmla="*/ 831834 h 2918533"/>
                <a:gd name="connsiteX13309" fmla="*/ 379311 w 1973551"/>
                <a:gd name="connsiteY13309" fmla="*/ 831834 h 2918533"/>
                <a:gd name="connsiteX13310" fmla="*/ 377810 w 1973551"/>
                <a:gd name="connsiteY13310" fmla="*/ 833074 h 2918533"/>
                <a:gd name="connsiteX13311" fmla="*/ 372590 w 1973551"/>
                <a:gd name="connsiteY13311" fmla="*/ 832748 h 2918533"/>
                <a:gd name="connsiteX13312" fmla="*/ 370371 w 1973551"/>
                <a:gd name="connsiteY13312" fmla="*/ 833270 h 2918533"/>
                <a:gd name="connsiteX13313" fmla="*/ 370175 w 1973551"/>
                <a:gd name="connsiteY13313" fmla="*/ 833596 h 2918533"/>
                <a:gd name="connsiteX13314" fmla="*/ 367043 w 1973551"/>
                <a:gd name="connsiteY13314" fmla="*/ 833792 h 2918533"/>
                <a:gd name="connsiteX13315" fmla="*/ 366521 w 1973551"/>
                <a:gd name="connsiteY13315" fmla="*/ 834314 h 2918533"/>
                <a:gd name="connsiteX13316" fmla="*/ 365020 w 1973551"/>
                <a:gd name="connsiteY13316" fmla="*/ 834314 h 2918533"/>
                <a:gd name="connsiteX13317" fmla="*/ 364433 w 1973551"/>
                <a:gd name="connsiteY13317" fmla="*/ 834836 h 2918533"/>
                <a:gd name="connsiteX13318" fmla="*/ 361562 w 1973551"/>
                <a:gd name="connsiteY13318" fmla="*/ 834836 h 2918533"/>
                <a:gd name="connsiteX13319" fmla="*/ 361040 w 1973551"/>
                <a:gd name="connsiteY13319" fmla="*/ 835554 h 2918533"/>
                <a:gd name="connsiteX13320" fmla="*/ 358626 w 1973551"/>
                <a:gd name="connsiteY13320" fmla="*/ 835358 h 2918533"/>
                <a:gd name="connsiteX13321" fmla="*/ 357321 w 1973551"/>
                <a:gd name="connsiteY13321" fmla="*/ 836076 h 2918533"/>
                <a:gd name="connsiteX13322" fmla="*/ 352884 w 1973551"/>
                <a:gd name="connsiteY13322" fmla="*/ 836402 h 2918533"/>
                <a:gd name="connsiteX13323" fmla="*/ 352166 w 1973551"/>
                <a:gd name="connsiteY13323" fmla="*/ 837120 h 2918533"/>
                <a:gd name="connsiteX13324" fmla="*/ 350469 w 1973551"/>
                <a:gd name="connsiteY13324" fmla="*/ 837642 h 2918533"/>
                <a:gd name="connsiteX13325" fmla="*/ 347468 w 1973551"/>
                <a:gd name="connsiteY13325" fmla="*/ 837446 h 2918533"/>
                <a:gd name="connsiteX13326" fmla="*/ 346750 w 1973551"/>
                <a:gd name="connsiteY13326" fmla="*/ 839534 h 2918533"/>
                <a:gd name="connsiteX13327" fmla="*/ 348055 w 1973551"/>
                <a:gd name="connsiteY13327" fmla="*/ 839860 h 2918533"/>
                <a:gd name="connsiteX13328" fmla="*/ 348968 w 1973551"/>
                <a:gd name="connsiteY13328" fmla="*/ 841296 h 2918533"/>
                <a:gd name="connsiteX13329" fmla="*/ 349556 w 1973551"/>
                <a:gd name="connsiteY13329" fmla="*/ 841296 h 2918533"/>
                <a:gd name="connsiteX13330" fmla="*/ 350143 w 1973551"/>
                <a:gd name="connsiteY13330" fmla="*/ 840056 h 2918533"/>
                <a:gd name="connsiteX13331" fmla="*/ 349425 w 1973551"/>
                <a:gd name="connsiteY13331" fmla="*/ 839534 h 2918533"/>
                <a:gd name="connsiteX13332" fmla="*/ 349425 w 1973551"/>
                <a:gd name="connsiteY13332" fmla="*/ 838686 h 2918533"/>
                <a:gd name="connsiteX13333" fmla="*/ 354841 w 1973551"/>
                <a:gd name="connsiteY13333" fmla="*/ 837316 h 2918533"/>
                <a:gd name="connsiteX13334" fmla="*/ 354450 w 1973551"/>
                <a:gd name="connsiteY13334" fmla="*/ 838360 h 2918533"/>
                <a:gd name="connsiteX13335" fmla="*/ 354645 w 1973551"/>
                <a:gd name="connsiteY13335" fmla="*/ 839208 h 2918533"/>
                <a:gd name="connsiteX13336" fmla="*/ 354841 w 1973551"/>
                <a:gd name="connsiteY13336" fmla="*/ 839534 h 2918533"/>
                <a:gd name="connsiteX13337" fmla="*/ 355755 w 1973551"/>
                <a:gd name="connsiteY13337" fmla="*/ 839534 h 2918533"/>
                <a:gd name="connsiteX13338" fmla="*/ 356342 w 1973551"/>
                <a:gd name="connsiteY13338" fmla="*/ 836924 h 2918533"/>
                <a:gd name="connsiteX13339" fmla="*/ 356864 w 1973551"/>
                <a:gd name="connsiteY13339" fmla="*/ 836598 h 2918533"/>
                <a:gd name="connsiteX13340" fmla="*/ 359082 w 1973551"/>
                <a:gd name="connsiteY13340" fmla="*/ 836402 h 2918533"/>
                <a:gd name="connsiteX13341" fmla="*/ 359278 w 1973551"/>
                <a:gd name="connsiteY13341" fmla="*/ 836924 h 2918533"/>
                <a:gd name="connsiteX13342" fmla="*/ 359866 w 1973551"/>
                <a:gd name="connsiteY13342" fmla="*/ 836924 h 2918533"/>
                <a:gd name="connsiteX13343" fmla="*/ 360257 w 1973551"/>
                <a:gd name="connsiteY13343" fmla="*/ 836402 h 2918533"/>
                <a:gd name="connsiteX13344" fmla="*/ 362867 w 1973551"/>
                <a:gd name="connsiteY13344" fmla="*/ 836206 h 2918533"/>
                <a:gd name="connsiteX13345" fmla="*/ 365282 w 1973551"/>
                <a:gd name="connsiteY13345" fmla="*/ 835488 h 2918533"/>
                <a:gd name="connsiteX13346" fmla="*/ 366195 w 1973551"/>
                <a:gd name="connsiteY13346" fmla="*/ 836533 h 2918533"/>
                <a:gd name="connsiteX13347" fmla="*/ 367892 w 1973551"/>
                <a:gd name="connsiteY13347" fmla="*/ 837381 h 2918533"/>
                <a:gd name="connsiteX13348" fmla="*/ 367892 w 1973551"/>
                <a:gd name="connsiteY13348" fmla="*/ 837903 h 2918533"/>
                <a:gd name="connsiteX13349" fmla="*/ 369001 w 1973551"/>
                <a:gd name="connsiteY13349" fmla="*/ 838947 h 2918533"/>
                <a:gd name="connsiteX13350" fmla="*/ 369001 w 1973551"/>
                <a:gd name="connsiteY13350" fmla="*/ 838229 h 2918533"/>
                <a:gd name="connsiteX13351" fmla="*/ 369588 w 1973551"/>
                <a:gd name="connsiteY13351" fmla="*/ 837903 h 2918533"/>
                <a:gd name="connsiteX13352" fmla="*/ 369588 w 1973551"/>
                <a:gd name="connsiteY13352" fmla="*/ 836467 h 2918533"/>
                <a:gd name="connsiteX13353" fmla="*/ 370175 w 1973551"/>
                <a:gd name="connsiteY13353" fmla="*/ 835619 h 2918533"/>
                <a:gd name="connsiteX13354" fmla="*/ 370763 w 1973551"/>
                <a:gd name="connsiteY13354" fmla="*/ 835423 h 2918533"/>
                <a:gd name="connsiteX13355" fmla="*/ 372459 w 1973551"/>
                <a:gd name="connsiteY13355" fmla="*/ 835423 h 2918533"/>
                <a:gd name="connsiteX13356" fmla="*/ 372655 w 1973551"/>
                <a:gd name="connsiteY13356" fmla="*/ 835750 h 2918533"/>
                <a:gd name="connsiteX13357" fmla="*/ 373568 w 1973551"/>
                <a:gd name="connsiteY13357" fmla="*/ 835423 h 2918533"/>
                <a:gd name="connsiteX13358" fmla="*/ 374286 w 1973551"/>
                <a:gd name="connsiteY13358" fmla="*/ 835945 h 2918533"/>
                <a:gd name="connsiteX13359" fmla="*/ 374678 w 1973551"/>
                <a:gd name="connsiteY13359" fmla="*/ 835619 h 2918533"/>
                <a:gd name="connsiteX13360" fmla="*/ 375983 w 1973551"/>
                <a:gd name="connsiteY13360" fmla="*/ 835619 h 2918533"/>
                <a:gd name="connsiteX13361" fmla="*/ 377092 w 1973551"/>
                <a:gd name="connsiteY13361" fmla="*/ 836141 h 2918533"/>
                <a:gd name="connsiteX13362" fmla="*/ 377679 w 1973551"/>
                <a:gd name="connsiteY13362" fmla="*/ 835945 h 2918533"/>
                <a:gd name="connsiteX13363" fmla="*/ 378593 w 1973551"/>
                <a:gd name="connsiteY13363" fmla="*/ 836989 h 2918533"/>
                <a:gd name="connsiteX13364" fmla="*/ 378593 w 1973551"/>
                <a:gd name="connsiteY13364" fmla="*/ 836271 h 2918533"/>
                <a:gd name="connsiteX13365" fmla="*/ 379506 w 1973551"/>
                <a:gd name="connsiteY13365" fmla="*/ 836467 h 2918533"/>
                <a:gd name="connsiteX13366" fmla="*/ 380094 w 1973551"/>
                <a:gd name="connsiteY13366" fmla="*/ 835619 h 2918533"/>
                <a:gd name="connsiteX13367" fmla="*/ 380681 w 1973551"/>
                <a:gd name="connsiteY13367" fmla="*/ 835423 h 2918533"/>
                <a:gd name="connsiteX13368" fmla="*/ 381986 w 1973551"/>
                <a:gd name="connsiteY13368" fmla="*/ 835423 h 2918533"/>
                <a:gd name="connsiteX13369" fmla="*/ 382378 w 1973551"/>
                <a:gd name="connsiteY13369" fmla="*/ 835945 h 2918533"/>
                <a:gd name="connsiteX13370" fmla="*/ 382965 w 1973551"/>
                <a:gd name="connsiteY13370" fmla="*/ 835619 h 2918533"/>
                <a:gd name="connsiteX13371" fmla="*/ 384988 w 1973551"/>
                <a:gd name="connsiteY13371" fmla="*/ 835619 h 2918533"/>
                <a:gd name="connsiteX13372" fmla="*/ 387598 w 1973551"/>
                <a:gd name="connsiteY13372" fmla="*/ 832291 h 2918533"/>
                <a:gd name="connsiteX13373" fmla="*/ 391513 w 1973551"/>
                <a:gd name="connsiteY13373" fmla="*/ 832617 h 2918533"/>
                <a:gd name="connsiteX13374" fmla="*/ 397255 w 1973551"/>
                <a:gd name="connsiteY13374" fmla="*/ 831769 h 2918533"/>
                <a:gd name="connsiteX13375" fmla="*/ 398169 w 1973551"/>
                <a:gd name="connsiteY13375" fmla="*/ 833009 h 2918533"/>
                <a:gd name="connsiteX13376" fmla="*/ 398886 w 1973551"/>
                <a:gd name="connsiteY13376" fmla="*/ 833009 h 2918533"/>
                <a:gd name="connsiteX13377" fmla="*/ 399800 w 1973551"/>
                <a:gd name="connsiteY13377" fmla="*/ 832683 h 2918533"/>
                <a:gd name="connsiteX13378" fmla="*/ 399996 w 1973551"/>
                <a:gd name="connsiteY13378" fmla="*/ 831117 h 2918533"/>
                <a:gd name="connsiteX13379" fmla="*/ 400713 w 1973551"/>
                <a:gd name="connsiteY13379" fmla="*/ 830595 h 2918533"/>
                <a:gd name="connsiteX13380" fmla="*/ 403519 w 1973551"/>
                <a:gd name="connsiteY13380" fmla="*/ 830399 h 2918533"/>
                <a:gd name="connsiteX13381" fmla="*/ 405020 w 1973551"/>
                <a:gd name="connsiteY13381" fmla="*/ 831247 h 2918533"/>
                <a:gd name="connsiteX13382" fmla="*/ 406521 w 1973551"/>
                <a:gd name="connsiteY13382" fmla="*/ 831247 h 2918533"/>
                <a:gd name="connsiteX13383" fmla="*/ 406912 w 1973551"/>
                <a:gd name="connsiteY13383" fmla="*/ 831573 h 2918533"/>
                <a:gd name="connsiteX13384" fmla="*/ 407826 w 1973551"/>
                <a:gd name="connsiteY13384" fmla="*/ 830856 h 2918533"/>
                <a:gd name="connsiteX13385" fmla="*/ 409327 w 1973551"/>
                <a:gd name="connsiteY13385" fmla="*/ 831182 h 2918533"/>
                <a:gd name="connsiteX13386" fmla="*/ 410436 w 1973551"/>
                <a:gd name="connsiteY13386" fmla="*/ 830986 h 2918533"/>
                <a:gd name="connsiteX13387" fmla="*/ 410632 w 1973551"/>
                <a:gd name="connsiteY13387" fmla="*/ 832030 h 2918533"/>
                <a:gd name="connsiteX13388" fmla="*/ 412459 w 1973551"/>
                <a:gd name="connsiteY13388" fmla="*/ 832552 h 2918533"/>
                <a:gd name="connsiteX13389" fmla="*/ 413960 w 1973551"/>
                <a:gd name="connsiteY13389" fmla="*/ 832357 h 2918533"/>
                <a:gd name="connsiteX13390" fmla="*/ 414155 w 1973551"/>
                <a:gd name="connsiteY13390" fmla="*/ 833401 h 2918533"/>
                <a:gd name="connsiteX13391" fmla="*/ 414743 w 1973551"/>
                <a:gd name="connsiteY13391" fmla="*/ 833401 h 2918533"/>
                <a:gd name="connsiteX13392" fmla="*/ 414743 w 1973551"/>
                <a:gd name="connsiteY13392" fmla="*/ 832683 h 2918533"/>
                <a:gd name="connsiteX13393" fmla="*/ 415330 w 1973551"/>
                <a:gd name="connsiteY13393" fmla="*/ 832161 h 2918533"/>
                <a:gd name="connsiteX13394" fmla="*/ 415330 w 1973551"/>
                <a:gd name="connsiteY13394" fmla="*/ 830203 h 2918533"/>
                <a:gd name="connsiteX13395" fmla="*/ 417157 w 1973551"/>
                <a:gd name="connsiteY13395" fmla="*/ 830203 h 2918533"/>
                <a:gd name="connsiteX13396" fmla="*/ 417353 w 1973551"/>
                <a:gd name="connsiteY13396" fmla="*/ 829877 h 2918533"/>
                <a:gd name="connsiteX13397" fmla="*/ 416635 w 1973551"/>
                <a:gd name="connsiteY13397" fmla="*/ 829551 h 2918533"/>
                <a:gd name="connsiteX13398" fmla="*/ 414938 w 1973551"/>
                <a:gd name="connsiteY13398" fmla="*/ 829746 h 2918533"/>
                <a:gd name="connsiteX13399" fmla="*/ 414547 w 1973551"/>
                <a:gd name="connsiteY13399" fmla="*/ 829029 h 2918533"/>
                <a:gd name="connsiteX13400" fmla="*/ 413829 w 1973551"/>
                <a:gd name="connsiteY13400" fmla="*/ 829029 h 2918533"/>
                <a:gd name="connsiteX13401" fmla="*/ 412002 w 1973551"/>
                <a:gd name="connsiteY13401" fmla="*/ 830073 h 2918533"/>
                <a:gd name="connsiteX13402" fmla="*/ 412198 w 1973551"/>
                <a:gd name="connsiteY13402" fmla="*/ 828833 h 2918533"/>
                <a:gd name="connsiteX13403" fmla="*/ 413894 w 1973551"/>
                <a:gd name="connsiteY13403" fmla="*/ 827267 h 2918533"/>
                <a:gd name="connsiteX13404" fmla="*/ 415199 w 1973551"/>
                <a:gd name="connsiteY13404" fmla="*/ 827463 h 2918533"/>
                <a:gd name="connsiteX13405" fmla="*/ 414808 w 1973551"/>
                <a:gd name="connsiteY13405" fmla="*/ 826419 h 2918533"/>
                <a:gd name="connsiteX13406" fmla="*/ 415395 w 1973551"/>
                <a:gd name="connsiteY13406" fmla="*/ 825374 h 2918533"/>
                <a:gd name="connsiteX13407" fmla="*/ 418527 w 1973551"/>
                <a:gd name="connsiteY13407" fmla="*/ 824330 h 2918533"/>
                <a:gd name="connsiteX13408" fmla="*/ 418723 w 1973551"/>
                <a:gd name="connsiteY13408" fmla="*/ 825048 h 2918533"/>
                <a:gd name="connsiteX13409" fmla="*/ 418005 w 1973551"/>
                <a:gd name="connsiteY13409" fmla="*/ 825374 h 2918533"/>
                <a:gd name="connsiteX13410" fmla="*/ 418201 w 1973551"/>
                <a:gd name="connsiteY13410" fmla="*/ 825896 h 2918533"/>
                <a:gd name="connsiteX13411" fmla="*/ 418788 w 1973551"/>
                <a:gd name="connsiteY13411" fmla="*/ 826092 h 2918533"/>
                <a:gd name="connsiteX13412" fmla="*/ 419506 w 1973551"/>
                <a:gd name="connsiteY13412" fmla="*/ 825570 h 2918533"/>
                <a:gd name="connsiteX13413" fmla="*/ 420093 w 1973551"/>
                <a:gd name="connsiteY13413" fmla="*/ 825048 h 2918533"/>
                <a:gd name="connsiteX13414" fmla="*/ 418984 w 1973551"/>
                <a:gd name="connsiteY13414" fmla="*/ 823091 h 2918533"/>
                <a:gd name="connsiteX13415" fmla="*/ 419702 w 1973551"/>
                <a:gd name="connsiteY13415" fmla="*/ 823091 h 2918533"/>
                <a:gd name="connsiteX13416" fmla="*/ 420811 w 1973551"/>
                <a:gd name="connsiteY13416" fmla="*/ 822373 h 2918533"/>
                <a:gd name="connsiteX13417" fmla="*/ 423617 w 1973551"/>
                <a:gd name="connsiteY13417" fmla="*/ 822895 h 2918533"/>
                <a:gd name="connsiteX13418" fmla="*/ 424335 w 1973551"/>
                <a:gd name="connsiteY13418" fmla="*/ 822047 h 2918533"/>
                <a:gd name="connsiteX13419" fmla="*/ 424530 w 1973551"/>
                <a:gd name="connsiteY13419" fmla="*/ 821003 h 2918533"/>
                <a:gd name="connsiteX13420" fmla="*/ 424922 w 1973551"/>
                <a:gd name="connsiteY13420" fmla="*/ 821003 h 2918533"/>
                <a:gd name="connsiteX13421" fmla="*/ 424726 w 1973551"/>
                <a:gd name="connsiteY13421" fmla="*/ 823091 h 2918533"/>
                <a:gd name="connsiteX13422" fmla="*/ 425444 w 1973551"/>
                <a:gd name="connsiteY13422" fmla="*/ 825896 h 2918533"/>
                <a:gd name="connsiteX13423" fmla="*/ 426162 w 1973551"/>
                <a:gd name="connsiteY13423" fmla="*/ 825570 h 2918533"/>
                <a:gd name="connsiteX13424" fmla="*/ 425770 w 1973551"/>
                <a:gd name="connsiteY13424" fmla="*/ 825048 h 2918533"/>
                <a:gd name="connsiteX13425" fmla="*/ 425770 w 1973551"/>
                <a:gd name="connsiteY13425" fmla="*/ 823808 h 2918533"/>
                <a:gd name="connsiteX13426" fmla="*/ 426488 w 1973551"/>
                <a:gd name="connsiteY13426" fmla="*/ 822569 h 2918533"/>
                <a:gd name="connsiteX13427" fmla="*/ 427793 w 1973551"/>
                <a:gd name="connsiteY13427" fmla="*/ 823286 h 2918533"/>
                <a:gd name="connsiteX13428" fmla="*/ 427597 w 1973551"/>
                <a:gd name="connsiteY13428" fmla="*/ 824330 h 2918533"/>
                <a:gd name="connsiteX13429" fmla="*/ 427075 w 1973551"/>
                <a:gd name="connsiteY13429" fmla="*/ 824526 h 2918533"/>
                <a:gd name="connsiteX13430" fmla="*/ 428185 w 1973551"/>
                <a:gd name="connsiteY13430" fmla="*/ 825048 h 2918533"/>
                <a:gd name="connsiteX13431" fmla="*/ 429294 w 1973551"/>
                <a:gd name="connsiteY13431" fmla="*/ 825048 h 2918533"/>
                <a:gd name="connsiteX13432" fmla="*/ 429098 w 1973551"/>
                <a:gd name="connsiteY13432" fmla="*/ 826484 h 2918533"/>
                <a:gd name="connsiteX13433" fmla="*/ 427793 w 1973551"/>
                <a:gd name="connsiteY13433" fmla="*/ 826484 h 2918533"/>
                <a:gd name="connsiteX13434" fmla="*/ 426684 w 1973551"/>
                <a:gd name="connsiteY13434" fmla="*/ 827332 h 2918533"/>
                <a:gd name="connsiteX13435" fmla="*/ 425574 w 1973551"/>
                <a:gd name="connsiteY13435" fmla="*/ 826810 h 2918533"/>
                <a:gd name="connsiteX13436" fmla="*/ 426684 w 1973551"/>
                <a:gd name="connsiteY13436" fmla="*/ 828768 h 2918533"/>
                <a:gd name="connsiteX13437" fmla="*/ 425183 w 1973551"/>
                <a:gd name="connsiteY13437" fmla="*/ 828768 h 2918533"/>
                <a:gd name="connsiteX13438" fmla="*/ 424791 w 1973551"/>
                <a:gd name="connsiteY13438" fmla="*/ 829616 h 2918533"/>
                <a:gd name="connsiteX13439" fmla="*/ 424204 w 1973551"/>
                <a:gd name="connsiteY13439" fmla="*/ 829812 h 2918533"/>
                <a:gd name="connsiteX13440" fmla="*/ 424008 w 1973551"/>
                <a:gd name="connsiteY13440" fmla="*/ 830660 h 2918533"/>
                <a:gd name="connsiteX13441" fmla="*/ 425313 w 1973551"/>
                <a:gd name="connsiteY13441" fmla="*/ 830660 h 2918533"/>
                <a:gd name="connsiteX13442" fmla="*/ 428315 w 1973551"/>
                <a:gd name="connsiteY13442" fmla="*/ 829616 h 2918533"/>
                <a:gd name="connsiteX13443" fmla="*/ 428511 w 1973551"/>
                <a:gd name="connsiteY13443" fmla="*/ 831182 h 2918533"/>
                <a:gd name="connsiteX13444" fmla="*/ 429816 w 1973551"/>
                <a:gd name="connsiteY13444" fmla="*/ 832748 h 2918533"/>
                <a:gd name="connsiteX13445" fmla="*/ 429098 w 1973551"/>
                <a:gd name="connsiteY13445" fmla="*/ 833596 h 2918533"/>
                <a:gd name="connsiteX13446" fmla="*/ 427271 w 1973551"/>
                <a:gd name="connsiteY13446" fmla="*/ 833270 h 2918533"/>
                <a:gd name="connsiteX13447" fmla="*/ 426879 w 1973551"/>
                <a:gd name="connsiteY13447" fmla="*/ 833988 h 2918533"/>
                <a:gd name="connsiteX13448" fmla="*/ 426162 w 1973551"/>
                <a:gd name="connsiteY13448" fmla="*/ 833988 h 2918533"/>
                <a:gd name="connsiteX13449" fmla="*/ 425966 w 1973551"/>
                <a:gd name="connsiteY13449" fmla="*/ 833140 h 2918533"/>
                <a:gd name="connsiteX13450" fmla="*/ 425248 w 1973551"/>
                <a:gd name="connsiteY13450" fmla="*/ 833140 h 2918533"/>
                <a:gd name="connsiteX13451" fmla="*/ 424857 w 1973551"/>
                <a:gd name="connsiteY13451" fmla="*/ 833661 h 2918533"/>
                <a:gd name="connsiteX13452" fmla="*/ 425248 w 1973551"/>
                <a:gd name="connsiteY13452" fmla="*/ 835750 h 2918533"/>
                <a:gd name="connsiteX13453" fmla="*/ 424661 w 1973551"/>
                <a:gd name="connsiteY13453" fmla="*/ 836271 h 2918533"/>
                <a:gd name="connsiteX13454" fmla="*/ 425379 w 1973551"/>
                <a:gd name="connsiteY13454" fmla="*/ 836598 h 2918533"/>
                <a:gd name="connsiteX13455" fmla="*/ 425379 w 1973551"/>
                <a:gd name="connsiteY13455" fmla="*/ 837642 h 2918533"/>
                <a:gd name="connsiteX13456" fmla="*/ 426879 w 1973551"/>
                <a:gd name="connsiteY13456" fmla="*/ 837446 h 2918533"/>
                <a:gd name="connsiteX13457" fmla="*/ 427989 w 1973551"/>
                <a:gd name="connsiteY13457" fmla="*/ 836924 h 2918533"/>
                <a:gd name="connsiteX13458" fmla="*/ 428707 w 1973551"/>
                <a:gd name="connsiteY13458" fmla="*/ 835162 h 2918533"/>
                <a:gd name="connsiteX13459" fmla="*/ 429620 w 1973551"/>
                <a:gd name="connsiteY13459" fmla="*/ 834836 h 2918533"/>
                <a:gd name="connsiteX13460" fmla="*/ 430338 w 1973551"/>
                <a:gd name="connsiteY13460" fmla="*/ 833270 h 2918533"/>
                <a:gd name="connsiteX13461" fmla="*/ 431251 w 1973551"/>
                <a:gd name="connsiteY13461" fmla="*/ 832944 h 2918533"/>
                <a:gd name="connsiteX13462" fmla="*/ 431251 w 1973551"/>
                <a:gd name="connsiteY13462" fmla="*/ 833466 h 2918533"/>
                <a:gd name="connsiteX13463" fmla="*/ 431839 w 1973551"/>
                <a:gd name="connsiteY13463" fmla="*/ 833988 h 2918533"/>
                <a:gd name="connsiteX13464" fmla="*/ 431839 w 1973551"/>
                <a:gd name="connsiteY13464" fmla="*/ 836076 h 2918533"/>
                <a:gd name="connsiteX13465" fmla="*/ 431251 w 1973551"/>
                <a:gd name="connsiteY13465" fmla="*/ 836076 h 2918533"/>
                <a:gd name="connsiteX13466" fmla="*/ 431447 w 1973551"/>
                <a:gd name="connsiteY13466" fmla="*/ 836794 h 2918533"/>
                <a:gd name="connsiteX13467" fmla="*/ 430860 w 1973551"/>
                <a:gd name="connsiteY13467" fmla="*/ 838360 h 2918533"/>
                <a:gd name="connsiteX13468" fmla="*/ 431056 w 1973551"/>
                <a:gd name="connsiteY13468" fmla="*/ 839599 h 2918533"/>
                <a:gd name="connsiteX13469" fmla="*/ 431773 w 1973551"/>
                <a:gd name="connsiteY13469" fmla="*/ 839926 h 2918533"/>
                <a:gd name="connsiteX13470" fmla="*/ 430860 w 1973551"/>
                <a:gd name="connsiteY13470" fmla="*/ 841492 h 2918533"/>
                <a:gd name="connsiteX13471" fmla="*/ 431447 w 1973551"/>
                <a:gd name="connsiteY13471" fmla="*/ 841818 h 2918533"/>
                <a:gd name="connsiteX13472" fmla="*/ 432034 w 1973551"/>
                <a:gd name="connsiteY13472" fmla="*/ 841818 h 2918533"/>
                <a:gd name="connsiteX13473" fmla="*/ 432034 w 1973551"/>
                <a:gd name="connsiteY13473" fmla="*/ 841492 h 2918533"/>
                <a:gd name="connsiteX13474" fmla="*/ 433861 w 1973551"/>
                <a:gd name="connsiteY13474" fmla="*/ 841688 h 2918533"/>
                <a:gd name="connsiteX13475" fmla="*/ 434775 w 1973551"/>
                <a:gd name="connsiteY13475" fmla="*/ 842927 h 2918533"/>
                <a:gd name="connsiteX13476" fmla="*/ 434579 w 1973551"/>
                <a:gd name="connsiteY13476" fmla="*/ 844167 h 2918533"/>
                <a:gd name="connsiteX13477" fmla="*/ 431056 w 1973551"/>
                <a:gd name="connsiteY13477" fmla="*/ 848539 h 2918533"/>
                <a:gd name="connsiteX13478" fmla="*/ 431251 w 1973551"/>
                <a:gd name="connsiteY13478" fmla="*/ 849061 h 2918533"/>
                <a:gd name="connsiteX13479" fmla="*/ 435362 w 1973551"/>
                <a:gd name="connsiteY13479" fmla="*/ 850301 h 2918533"/>
                <a:gd name="connsiteX13480" fmla="*/ 434971 w 1973551"/>
                <a:gd name="connsiteY13480" fmla="*/ 852911 h 2918533"/>
                <a:gd name="connsiteX13481" fmla="*/ 435362 w 1973551"/>
                <a:gd name="connsiteY13481" fmla="*/ 853107 h 2918533"/>
                <a:gd name="connsiteX13482" fmla="*/ 435558 w 1973551"/>
                <a:gd name="connsiteY13482" fmla="*/ 856108 h 2918533"/>
                <a:gd name="connsiteX13483" fmla="*/ 434840 w 1973551"/>
                <a:gd name="connsiteY13483" fmla="*/ 856304 h 2918533"/>
                <a:gd name="connsiteX13484" fmla="*/ 434122 w 1973551"/>
                <a:gd name="connsiteY13484" fmla="*/ 857348 h 2918533"/>
                <a:gd name="connsiteX13485" fmla="*/ 433535 w 1973551"/>
                <a:gd name="connsiteY13485" fmla="*/ 857152 h 2918533"/>
                <a:gd name="connsiteX13486" fmla="*/ 433731 w 1973551"/>
                <a:gd name="connsiteY13486" fmla="*/ 858718 h 2918533"/>
                <a:gd name="connsiteX13487" fmla="*/ 434318 w 1973551"/>
                <a:gd name="connsiteY13487" fmla="*/ 859567 h 2918533"/>
                <a:gd name="connsiteX13488" fmla="*/ 434318 w 1973551"/>
                <a:gd name="connsiteY13488" fmla="*/ 859893 h 2918533"/>
                <a:gd name="connsiteX13489" fmla="*/ 433927 w 1973551"/>
                <a:gd name="connsiteY13489" fmla="*/ 859893 h 2918533"/>
                <a:gd name="connsiteX13490" fmla="*/ 433927 w 1973551"/>
                <a:gd name="connsiteY13490" fmla="*/ 860741 h 2918533"/>
                <a:gd name="connsiteX13491" fmla="*/ 432100 w 1973551"/>
                <a:gd name="connsiteY13491" fmla="*/ 861785 h 2918533"/>
                <a:gd name="connsiteX13492" fmla="*/ 427663 w 1973551"/>
                <a:gd name="connsiteY13492" fmla="*/ 861589 h 2918533"/>
                <a:gd name="connsiteX13493" fmla="*/ 427858 w 1973551"/>
                <a:gd name="connsiteY13493" fmla="*/ 861916 h 2918533"/>
                <a:gd name="connsiteX13494" fmla="*/ 426945 w 1973551"/>
                <a:gd name="connsiteY13494" fmla="*/ 861720 h 2918533"/>
                <a:gd name="connsiteX13495" fmla="*/ 426227 w 1973551"/>
                <a:gd name="connsiteY13495" fmla="*/ 862046 h 2918533"/>
                <a:gd name="connsiteX13496" fmla="*/ 418266 w 1973551"/>
                <a:gd name="connsiteY13496" fmla="*/ 861524 h 2918533"/>
                <a:gd name="connsiteX13497" fmla="*/ 417548 w 1973551"/>
                <a:gd name="connsiteY13497" fmla="*/ 861002 h 2918533"/>
                <a:gd name="connsiteX13498" fmla="*/ 414416 w 1973551"/>
                <a:gd name="connsiteY13498" fmla="*/ 860676 h 2918533"/>
                <a:gd name="connsiteX13499" fmla="*/ 412198 w 1973551"/>
                <a:gd name="connsiteY13499" fmla="*/ 860872 h 2918533"/>
                <a:gd name="connsiteX13500" fmla="*/ 412393 w 1973551"/>
                <a:gd name="connsiteY13500" fmla="*/ 861198 h 2918533"/>
                <a:gd name="connsiteX13501" fmla="*/ 416504 w 1973551"/>
                <a:gd name="connsiteY13501" fmla="*/ 861394 h 2918533"/>
                <a:gd name="connsiteX13502" fmla="*/ 417092 w 1973551"/>
                <a:gd name="connsiteY13502" fmla="*/ 861720 h 2918533"/>
                <a:gd name="connsiteX13503" fmla="*/ 416896 w 1973551"/>
                <a:gd name="connsiteY13503" fmla="*/ 862568 h 2918533"/>
                <a:gd name="connsiteX13504" fmla="*/ 417614 w 1973551"/>
                <a:gd name="connsiteY13504" fmla="*/ 862764 h 2918533"/>
                <a:gd name="connsiteX13505" fmla="*/ 418201 w 1973551"/>
                <a:gd name="connsiteY13505" fmla="*/ 862764 h 2918533"/>
                <a:gd name="connsiteX13506" fmla="*/ 418397 w 1973551"/>
                <a:gd name="connsiteY13506" fmla="*/ 862242 h 2918533"/>
                <a:gd name="connsiteX13507" fmla="*/ 420615 w 1973551"/>
                <a:gd name="connsiteY13507" fmla="*/ 862046 h 2918533"/>
                <a:gd name="connsiteX13508" fmla="*/ 420615 w 1973551"/>
                <a:gd name="connsiteY13508" fmla="*/ 862372 h 2918533"/>
                <a:gd name="connsiteX13509" fmla="*/ 421333 w 1973551"/>
                <a:gd name="connsiteY13509" fmla="*/ 862568 h 2918533"/>
                <a:gd name="connsiteX13510" fmla="*/ 421529 w 1973551"/>
                <a:gd name="connsiteY13510" fmla="*/ 863612 h 2918533"/>
                <a:gd name="connsiteX13511" fmla="*/ 422247 w 1973551"/>
                <a:gd name="connsiteY13511" fmla="*/ 863416 h 2918533"/>
                <a:gd name="connsiteX13512" fmla="*/ 422442 w 1973551"/>
                <a:gd name="connsiteY13512" fmla="*/ 864134 h 2918533"/>
                <a:gd name="connsiteX13513" fmla="*/ 423552 w 1973551"/>
                <a:gd name="connsiteY13513" fmla="*/ 864330 h 2918533"/>
                <a:gd name="connsiteX13514" fmla="*/ 423747 w 1973551"/>
                <a:gd name="connsiteY13514" fmla="*/ 865048 h 2918533"/>
                <a:gd name="connsiteX13515" fmla="*/ 424465 w 1973551"/>
                <a:gd name="connsiteY13515" fmla="*/ 865243 h 2918533"/>
                <a:gd name="connsiteX13516" fmla="*/ 425379 w 1973551"/>
                <a:gd name="connsiteY13516" fmla="*/ 865243 h 2918533"/>
                <a:gd name="connsiteX13517" fmla="*/ 425966 w 1973551"/>
                <a:gd name="connsiteY13517" fmla="*/ 864722 h 2918533"/>
                <a:gd name="connsiteX13518" fmla="*/ 429490 w 1973551"/>
                <a:gd name="connsiteY13518" fmla="*/ 865243 h 2918533"/>
                <a:gd name="connsiteX13519" fmla="*/ 430795 w 1973551"/>
                <a:gd name="connsiteY13519" fmla="*/ 864526 h 2918533"/>
                <a:gd name="connsiteX13520" fmla="*/ 432491 w 1973551"/>
                <a:gd name="connsiteY13520" fmla="*/ 864526 h 2918533"/>
                <a:gd name="connsiteX13521" fmla="*/ 434188 w 1973551"/>
                <a:gd name="connsiteY13521" fmla="*/ 865766 h 2918533"/>
                <a:gd name="connsiteX13522" fmla="*/ 436994 w 1973551"/>
                <a:gd name="connsiteY13522" fmla="*/ 865570 h 2918533"/>
                <a:gd name="connsiteX13523" fmla="*/ 439016 w 1973551"/>
                <a:gd name="connsiteY13523" fmla="*/ 866288 h 2918533"/>
                <a:gd name="connsiteX13524" fmla="*/ 438429 w 1973551"/>
                <a:gd name="connsiteY13524" fmla="*/ 872943 h 2918533"/>
                <a:gd name="connsiteX13525" fmla="*/ 438233 w 1973551"/>
                <a:gd name="connsiteY13525" fmla="*/ 873270 h 2918533"/>
                <a:gd name="connsiteX13526" fmla="*/ 436928 w 1973551"/>
                <a:gd name="connsiteY13526" fmla="*/ 873465 h 2918533"/>
                <a:gd name="connsiteX13527" fmla="*/ 436341 w 1973551"/>
                <a:gd name="connsiteY13527" fmla="*/ 874836 h 2918533"/>
                <a:gd name="connsiteX13528" fmla="*/ 436145 w 1973551"/>
                <a:gd name="connsiteY13528" fmla="*/ 880643 h 2918533"/>
                <a:gd name="connsiteX13529" fmla="*/ 434449 w 1973551"/>
                <a:gd name="connsiteY13529" fmla="*/ 880839 h 2918533"/>
                <a:gd name="connsiteX13530" fmla="*/ 431447 w 1973551"/>
                <a:gd name="connsiteY13530" fmla="*/ 882079 h 2918533"/>
                <a:gd name="connsiteX13531" fmla="*/ 431251 w 1973551"/>
                <a:gd name="connsiteY13531" fmla="*/ 884036 h 2918533"/>
                <a:gd name="connsiteX13532" fmla="*/ 430860 w 1973551"/>
                <a:gd name="connsiteY13532" fmla="*/ 884362 h 2918533"/>
                <a:gd name="connsiteX13533" fmla="*/ 431056 w 1973551"/>
                <a:gd name="connsiteY13533" fmla="*/ 885733 h 2918533"/>
                <a:gd name="connsiteX13534" fmla="*/ 430338 w 1973551"/>
                <a:gd name="connsiteY13534" fmla="*/ 886255 h 2918533"/>
                <a:gd name="connsiteX13535" fmla="*/ 428511 w 1973551"/>
                <a:gd name="connsiteY13535" fmla="*/ 886450 h 2918533"/>
                <a:gd name="connsiteX13536" fmla="*/ 428315 w 1973551"/>
                <a:gd name="connsiteY13536" fmla="*/ 887690 h 2918533"/>
                <a:gd name="connsiteX13537" fmla="*/ 429229 w 1973551"/>
                <a:gd name="connsiteY13537" fmla="*/ 891018 h 2918533"/>
                <a:gd name="connsiteX13538" fmla="*/ 428511 w 1973551"/>
                <a:gd name="connsiteY13538" fmla="*/ 891736 h 2918533"/>
                <a:gd name="connsiteX13539" fmla="*/ 426292 w 1973551"/>
                <a:gd name="connsiteY13539" fmla="*/ 891736 h 2918533"/>
                <a:gd name="connsiteX13540" fmla="*/ 425705 w 1973551"/>
                <a:gd name="connsiteY13540" fmla="*/ 891018 h 2918533"/>
                <a:gd name="connsiteX13541" fmla="*/ 424596 w 1973551"/>
                <a:gd name="connsiteY13541" fmla="*/ 891018 h 2918533"/>
                <a:gd name="connsiteX13542" fmla="*/ 423486 w 1973551"/>
                <a:gd name="connsiteY13542" fmla="*/ 889256 h 2918533"/>
                <a:gd name="connsiteX13543" fmla="*/ 422899 w 1973551"/>
                <a:gd name="connsiteY13543" fmla="*/ 889061 h 2918533"/>
                <a:gd name="connsiteX13544" fmla="*/ 422899 w 1973551"/>
                <a:gd name="connsiteY13544" fmla="*/ 888343 h 2918533"/>
                <a:gd name="connsiteX13545" fmla="*/ 421203 w 1973551"/>
                <a:gd name="connsiteY13545" fmla="*/ 885211 h 2918533"/>
                <a:gd name="connsiteX13546" fmla="*/ 419506 w 1973551"/>
                <a:gd name="connsiteY13546" fmla="*/ 885211 h 2918533"/>
                <a:gd name="connsiteX13547" fmla="*/ 418593 w 1973551"/>
                <a:gd name="connsiteY13547" fmla="*/ 883840 h 2918533"/>
                <a:gd name="connsiteX13548" fmla="*/ 417875 w 1973551"/>
                <a:gd name="connsiteY13548" fmla="*/ 883840 h 2918533"/>
                <a:gd name="connsiteX13549" fmla="*/ 416961 w 1973551"/>
                <a:gd name="connsiteY13549" fmla="*/ 885406 h 2918533"/>
                <a:gd name="connsiteX13550" fmla="*/ 416048 w 1973551"/>
                <a:gd name="connsiteY13550" fmla="*/ 885602 h 2918533"/>
                <a:gd name="connsiteX13551" fmla="*/ 413829 w 1973551"/>
                <a:gd name="connsiteY13551" fmla="*/ 884232 h 2918533"/>
                <a:gd name="connsiteX13552" fmla="*/ 414025 w 1973551"/>
                <a:gd name="connsiteY13552" fmla="*/ 883384 h 2918533"/>
                <a:gd name="connsiteX13553" fmla="*/ 413111 w 1973551"/>
                <a:gd name="connsiteY13553" fmla="*/ 882340 h 2918533"/>
                <a:gd name="connsiteX13554" fmla="*/ 412198 w 1973551"/>
                <a:gd name="connsiteY13554" fmla="*/ 882340 h 2918533"/>
                <a:gd name="connsiteX13555" fmla="*/ 412002 w 1973551"/>
                <a:gd name="connsiteY13555" fmla="*/ 883188 h 2918533"/>
                <a:gd name="connsiteX13556" fmla="*/ 411610 w 1973551"/>
                <a:gd name="connsiteY13556" fmla="*/ 883188 h 2918533"/>
                <a:gd name="connsiteX13557" fmla="*/ 411610 w 1973551"/>
                <a:gd name="connsiteY13557" fmla="*/ 884036 h 2918533"/>
                <a:gd name="connsiteX13558" fmla="*/ 412328 w 1973551"/>
                <a:gd name="connsiteY13558" fmla="*/ 884558 h 2918533"/>
                <a:gd name="connsiteX13559" fmla="*/ 411937 w 1973551"/>
                <a:gd name="connsiteY13559" fmla="*/ 885276 h 2918533"/>
                <a:gd name="connsiteX13560" fmla="*/ 411219 w 1973551"/>
                <a:gd name="connsiteY13560" fmla="*/ 884428 h 2918533"/>
                <a:gd name="connsiteX13561" fmla="*/ 410110 w 1973551"/>
                <a:gd name="connsiteY13561" fmla="*/ 884623 h 2918533"/>
                <a:gd name="connsiteX13562" fmla="*/ 409718 w 1973551"/>
                <a:gd name="connsiteY13562" fmla="*/ 886711 h 2918533"/>
                <a:gd name="connsiteX13563" fmla="*/ 407695 w 1973551"/>
                <a:gd name="connsiteY13563" fmla="*/ 888082 h 2918533"/>
                <a:gd name="connsiteX13564" fmla="*/ 406390 w 1973551"/>
                <a:gd name="connsiteY13564" fmla="*/ 883906 h 2918533"/>
                <a:gd name="connsiteX13565" fmla="*/ 404890 w 1973551"/>
                <a:gd name="connsiteY13565" fmla="*/ 884101 h 2918533"/>
                <a:gd name="connsiteX13566" fmla="*/ 404302 w 1973551"/>
                <a:gd name="connsiteY13566" fmla="*/ 883775 h 2918533"/>
                <a:gd name="connsiteX13567" fmla="*/ 402475 w 1973551"/>
                <a:gd name="connsiteY13567" fmla="*/ 880121 h 2918533"/>
                <a:gd name="connsiteX13568" fmla="*/ 401888 w 1973551"/>
                <a:gd name="connsiteY13568" fmla="*/ 880121 h 2918533"/>
                <a:gd name="connsiteX13569" fmla="*/ 401692 w 1973551"/>
                <a:gd name="connsiteY13569" fmla="*/ 881165 h 2918533"/>
                <a:gd name="connsiteX13570" fmla="*/ 402279 w 1973551"/>
                <a:gd name="connsiteY13570" fmla="*/ 881361 h 2918533"/>
                <a:gd name="connsiteX13571" fmla="*/ 402867 w 1973551"/>
                <a:gd name="connsiteY13571" fmla="*/ 883123 h 2918533"/>
                <a:gd name="connsiteX13572" fmla="*/ 402279 w 1973551"/>
                <a:gd name="connsiteY13572" fmla="*/ 884493 h 2918533"/>
                <a:gd name="connsiteX13573" fmla="*/ 401366 w 1973551"/>
                <a:gd name="connsiteY13573" fmla="*/ 885537 h 2918533"/>
                <a:gd name="connsiteX13574" fmla="*/ 399147 w 1973551"/>
                <a:gd name="connsiteY13574" fmla="*/ 885537 h 2918533"/>
                <a:gd name="connsiteX13575" fmla="*/ 398560 w 1973551"/>
                <a:gd name="connsiteY13575" fmla="*/ 885015 h 2918533"/>
                <a:gd name="connsiteX13576" fmla="*/ 396537 w 1973551"/>
                <a:gd name="connsiteY13576" fmla="*/ 885341 h 2918533"/>
                <a:gd name="connsiteX13577" fmla="*/ 395428 w 1973551"/>
                <a:gd name="connsiteY13577" fmla="*/ 884297 h 2918533"/>
                <a:gd name="connsiteX13578" fmla="*/ 394710 w 1973551"/>
                <a:gd name="connsiteY13578" fmla="*/ 884297 h 2918533"/>
                <a:gd name="connsiteX13579" fmla="*/ 393992 w 1973551"/>
                <a:gd name="connsiteY13579" fmla="*/ 883579 h 2918533"/>
                <a:gd name="connsiteX13580" fmla="*/ 393405 w 1973551"/>
                <a:gd name="connsiteY13580" fmla="*/ 883579 h 2918533"/>
                <a:gd name="connsiteX13581" fmla="*/ 393405 w 1973551"/>
                <a:gd name="connsiteY13581" fmla="*/ 883906 h 2918533"/>
                <a:gd name="connsiteX13582" fmla="*/ 394123 w 1973551"/>
                <a:gd name="connsiteY13582" fmla="*/ 884101 h 2918533"/>
                <a:gd name="connsiteX13583" fmla="*/ 394645 w 1973551"/>
                <a:gd name="connsiteY13583" fmla="*/ 884819 h 2918533"/>
                <a:gd name="connsiteX13584" fmla="*/ 394841 w 1973551"/>
                <a:gd name="connsiteY13584" fmla="*/ 885667 h 2918533"/>
                <a:gd name="connsiteX13585" fmla="*/ 394123 w 1973551"/>
                <a:gd name="connsiteY13585" fmla="*/ 885863 h 2918533"/>
                <a:gd name="connsiteX13586" fmla="*/ 393536 w 1973551"/>
                <a:gd name="connsiteY13586" fmla="*/ 886581 h 2918533"/>
                <a:gd name="connsiteX13587" fmla="*/ 392231 w 1973551"/>
                <a:gd name="connsiteY13587" fmla="*/ 886777 h 2918533"/>
                <a:gd name="connsiteX13588" fmla="*/ 391709 w 1973551"/>
                <a:gd name="connsiteY13588" fmla="*/ 887625 h 2918533"/>
                <a:gd name="connsiteX13589" fmla="*/ 390599 w 1973551"/>
                <a:gd name="connsiteY13589" fmla="*/ 887625 h 2918533"/>
                <a:gd name="connsiteX13590" fmla="*/ 389490 w 1973551"/>
                <a:gd name="connsiteY13590" fmla="*/ 886907 h 2918533"/>
                <a:gd name="connsiteX13591" fmla="*/ 386162 w 1973551"/>
                <a:gd name="connsiteY13591" fmla="*/ 886385 h 2918533"/>
                <a:gd name="connsiteX13592" fmla="*/ 383944 w 1973551"/>
                <a:gd name="connsiteY13592" fmla="*/ 884623 h 2918533"/>
                <a:gd name="connsiteX13593" fmla="*/ 383226 w 1973551"/>
                <a:gd name="connsiteY13593" fmla="*/ 883057 h 2918533"/>
                <a:gd name="connsiteX13594" fmla="*/ 382508 w 1973551"/>
                <a:gd name="connsiteY13594" fmla="*/ 882535 h 2918533"/>
                <a:gd name="connsiteX13595" fmla="*/ 382312 w 1973551"/>
                <a:gd name="connsiteY13595" fmla="*/ 883384 h 2918533"/>
                <a:gd name="connsiteX13596" fmla="*/ 382704 w 1973551"/>
                <a:gd name="connsiteY13596" fmla="*/ 885276 h 2918533"/>
                <a:gd name="connsiteX13597" fmla="*/ 381790 w 1973551"/>
                <a:gd name="connsiteY13597" fmla="*/ 885994 h 2918533"/>
                <a:gd name="connsiteX13598" fmla="*/ 382704 w 1973551"/>
                <a:gd name="connsiteY13598" fmla="*/ 887038 h 2918533"/>
                <a:gd name="connsiteX13599" fmla="*/ 382312 w 1973551"/>
                <a:gd name="connsiteY13599" fmla="*/ 888277 h 2918533"/>
                <a:gd name="connsiteX13600" fmla="*/ 379180 w 1973551"/>
                <a:gd name="connsiteY13600" fmla="*/ 887951 h 2918533"/>
                <a:gd name="connsiteX13601" fmla="*/ 378071 w 1973551"/>
                <a:gd name="connsiteY13601" fmla="*/ 888473 h 2918533"/>
                <a:gd name="connsiteX13602" fmla="*/ 375657 w 1973551"/>
                <a:gd name="connsiteY13602" fmla="*/ 887103 h 2918533"/>
                <a:gd name="connsiteX13603" fmla="*/ 374352 w 1973551"/>
                <a:gd name="connsiteY13603" fmla="*/ 887103 h 2918533"/>
                <a:gd name="connsiteX13604" fmla="*/ 372525 w 1973551"/>
                <a:gd name="connsiteY13604" fmla="*/ 887429 h 2918533"/>
                <a:gd name="connsiteX13605" fmla="*/ 371219 w 1973551"/>
                <a:gd name="connsiteY13605" fmla="*/ 888277 h 2918533"/>
                <a:gd name="connsiteX13606" fmla="*/ 367109 w 1973551"/>
                <a:gd name="connsiteY13606" fmla="*/ 888604 h 2918533"/>
                <a:gd name="connsiteX13607" fmla="*/ 366521 w 1973551"/>
                <a:gd name="connsiteY13607" fmla="*/ 888930 h 2918533"/>
                <a:gd name="connsiteX13608" fmla="*/ 368218 w 1973551"/>
                <a:gd name="connsiteY13608" fmla="*/ 889974 h 2918533"/>
                <a:gd name="connsiteX13609" fmla="*/ 370045 w 1973551"/>
                <a:gd name="connsiteY13609" fmla="*/ 889974 h 2918533"/>
                <a:gd name="connsiteX13610" fmla="*/ 371350 w 1973551"/>
                <a:gd name="connsiteY13610" fmla="*/ 889256 h 2918533"/>
                <a:gd name="connsiteX13611" fmla="*/ 374352 w 1973551"/>
                <a:gd name="connsiteY13611" fmla="*/ 888930 h 2918533"/>
                <a:gd name="connsiteX13612" fmla="*/ 376179 w 1973551"/>
                <a:gd name="connsiteY13612" fmla="*/ 889778 h 2918533"/>
                <a:gd name="connsiteX13613" fmla="*/ 376570 w 1973551"/>
                <a:gd name="connsiteY13613" fmla="*/ 890627 h 2918533"/>
                <a:gd name="connsiteX13614" fmla="*/ 379572 w 1973551"/>
                <a:gd name="connsiteY13614" fmla="*/ 890953 h 2918533"/>
                <a:gd name="connsiteX13615" fmla="*/ 379572 w 1973551"/>
                <a:gd name="connsiteY13615" fmla="*/ 891475 h 2918533"/>
                <a:gd name="connsiteX13616" fmla="*/ 384009 w 1973551"/>
                <a:gd name="connsiteY13616" fmla="*/ 891475 h 2918533"/>
                <a:gd name="connsiteX13617" fmla="*/ 384205 w 1973551"/>
                <a:gd name="connsiteY13617" fmla="*/ 891801 h 2918533"/>
                <a:gd name="connsiteX13618" fmla="*/ 389621 w 1973551"/>
                <a:gd name="connsiteY13618" fmla="*/ 891475 h 2918533"/>
                <a:gd name="connsiteX13619" fmla="*/ 390534 w 1973551"/>
                <a:gd name="connsiteY13619" fmla="*/ 890235 h 2918533"/>
                <a:gd name="connsiteX13620" fmla="*/ 395167 w 1973551"/>
                <a:gd name="connsiteY13620" fmla="*/ 890431 h 2918533"/>
                <a:gd name="connsiteX13621" fmla="*/ 395754 w 1973551"/>
                <a:gd name="connsiteY13621" fmla="*/ 889713 h 2918533"/>
                <a:gd name="connsiteX13622" fmla="*/ 396342 w 1973551"/>
                <a:gd name="connsiteY13622" fmla="*/ 889713 h 2918533"/>
                <a:gd name="connsiteX13623" fmla="*/ 396537 w 1973551"/>
                <a:gd name="connsiteY13623" fmla="*/ 890235 h 2918533"/>
                <a:gd name="connsiteX13624" fmla="*/ 400452 w 1973551"/>
                <a:gd name="connsiteY13624" fmla="*/ 890431 h 2918533"/>
                <a:gd name="connsiteX13625" fmla="*/ 401562 w 1973551"/>
                <a:gd name="connsiteY13625" fmla="*/ 891671 h 2918533"/>
                <a:gd name="connsiteX13626" fmla="*/ 402671 w 1973551"/>
                <a:gd name="connsiteY13626" fmla="*/ 891997 h 2918533"/>
                <a:gd name="connsiteX13627" fmla="*/ 403585 w 1973551"/>
                <a:gd name="connsiteY13627" fmla="*/ 893367 h 2918533"/>
                <a:gd name="connsiteX13628" fmla="*/ 404302 w 1973551"/>
                <a:gd name="connsiteY13628" fmla="*/ 893563 h 2918533"/>
                <a:gd name="connsiteX13629" fmla="*/ 404694 w 1973551"/>
                <a:gd name="connsiteY13629" fmla="*/ 894411 h 2918533"/>
                <a:gd name="connsiteX13630" fmla="*/ 405999 w 1973551"/>
                <a:gd name="connsiteY13630" fmla="*/ 894738 h 2918533"/>
                <a:gd name="connsiteX13631" fmla="*/ 406586 w 1973551"/>
                <a:gd name="connsiteY13631" fmla="*/ 895782 h 2918533"/>
                <a:gd name="connsiteX13632" fmla="*/ 406586 w 1973551"/>
                <a:gd name="connsiteY13632" fmla="*/ 897348 h 2918533"/>
                <a:gd name="connsiteX13633" fmla="*/ 408087 w 1973551"/>
                <a:gd name="connsiteY13633" fmla="*/ 897674 h 2918533"/>
                <a:gd name="connsiteX13634" fmla="*/ 407891 w 1973551"/>
                <a:gd name="connsiteY13634" fmla="*/ 898196 h 2918533"/>
                <a:gd name="connsiteX13635" fmla="*/ 406978 w 1973551"/>
                <a:gd name="connsiteY13635" fmla="*/ 898196 h 2918533"/>
                <a:gd name="connsiteX13636" fmla="*/ 406978 w 1973551"/>
                <a:gd name="connsiteY13636" fmla="*/ 899436 h 2918533"/>
                <a:gd name="connsiteX13637" fmla="*/ 406064 w 1973551"/>
                <a:gd name="connsiteY13637" fmla="*/ 900153 h 2918533"/>
                <a:gd name="connsiteX13638" fmla="*/ 406064 w 1973551"/>
                <a:gd name="connsiteY13638" fmla="*/ 900871 h 2918533"/>
                <a:gd name="connsiteX13639" fmla="*/ 406782 w 1973551"/>
                <a:gd name="connsiteY13639" fmla="*/ 901197 h 2918533"/>
                <a:gd name="connsiteX13640" fmla="*/ 407173 w 1973551"/>
                <a:gd name="connsiteY13640" fmla="*/ 902568 h 2918533"/>
                <a:gd name="connsiteX13641" fmla="*/ 408478 w 1973551"/>
                <a:gd name="connsiteY13641" fmla="*/ 903807 h 2918533"/>
                <a:gd name="connsiteX13642" fmla="*/ 408478 w 1973551"/>
                <a:gd name="connsiteY13642" fmla="*/ 904525 h 2918533"/>
                <a:gd name="connsiteX13643" fmla="*/ 408870 w 1973551"/>
                <a:gd name="connsiteY13643" fmla="*/ 904721 h 2918533"/>
                <a:gd name="connsiteX13644" fmla="*/ 408674 w 1973551"/>
                <a:gd name="connsiteY13644" fmla="*/ 905569 h 2918533"/>
                <a:gd name="connsiteX13645" fmla="*/ 408283 w 1973551"/>
                <a:gd name="connsiteY13645" fmla="*/ 905765 h 2918533"/>
                <a:gd name="connsiteX13646" fmla="*/ 408283 w 1973551"/>
                <a:gd name="connsiteY13646" fmla="*/ 907135 h 2918533"/>
                <a:gd name="connsiteX13647" fmla="*/ 407891 w 1973551"/>
                <a:gd name="connsiteY13647" fmla="*/ 907135 h 2918533"/>
                <a:gd name="connsiteX13648" fmla="*/ 408283 w 1973551"/>
                <a:gd name="connsiteY13648" fmla="*/ 908506 h 2918533"/>
                <a:gd name="connsiteX13649" fmla="*/ 407761 w 1973551"/>
                <a:gd name="connsiteY13649" fmla="*/ 908506 h 2918533"/>
                <a:gd name="connsiteX13650" fmla="*/ 407761 w 1973551"/>
                <a:gd name="connsiteY13650" fmla="*/ 909028 h 2918533"/>
                <a:gd name="connsiteX13651" fmla="*/ 407173 w 1973551"/>
                <a:gd name="connsiteY13651" fmla="*/ 909354 h 2918533"/>
                <a:gd name="connsiteX13652" fmla="*/ 407173 w 1973551"/>
                <a:gd name="connsiteY13652" fmla="*/ 910594 h 2918533"/>
                <a:gd name="connsiteX13653" fmla="*/ 408087 w 1973551"/>
                <a:gd name="connsiteY13653" fmla="*/ 910594 h 2918533"/>
                <a:gd name="connsiteX13654" fmla="*/ 407891 w 1973551"/>
                <a:gd name="connsiteY13654" fmla="*/ 911116 h 2918533"/>
                <a:gd name="connsiteX13655" fmla="*/ 408478 w 1973551"/>
                <a:gd name="connsiteY13655" fmla="*/ 911442 h 2918533"/>
                <a:gd name="connsiteX13656" fmla="*/ 408674 w 1973551"/>
                <a:gd name="connsiteY13656" fmla="*/ 912682 h 2918533"/>
                <a:gd name="connsiteX13657" fmla="*/ 407956 w 1973551"/>
                <a:gd name="connsiteY13657" fmla="*/ 913204 h 2918533"/>
                <a:gd name="connsiteX13658" fmla="*/ 407761 w 1973551"/>
                <a:gd name="connsiteY13658" fmla="*/ 913922 h 2918533"/>
                <a:gd name="connsiteX13659" fmla="*/ 405542 w 1973551"/>
                <a:gd name="connsiteY13659" fmla="*/ 915292 h 2918533"/>
                <a:gd name="connsiteX13660" fmla="*/ 404824 w 1973551"/>
                <a:gd name="connsiteY13660" fmla="*/ 916532 h 2918533"/>
                <a:gd name="connsiteX13661" fmla="*/ 404107 w 1973551"/>
                <a:gd name="connsiteY13661" fmla="*/ 916532 h 2918533"/>
                <a:gd name="connsiteX13662" fmla="*/ 402410 w 1973551"/>
                <a:gd name="connsiteY13662" fmla="*/ 915683 h 2918533"/>
                <a:gd name="connsiteX13663" fmla="*/ 402997 w 1973551"/>
                <a:gd name="connsiteY13663" fmla="*/ 917054 h 2918533"/>
                <a:gd name="connsiteX13664" fmla="*/ 402606 w 1973551"/>
                <a:gd name="connsiteY13664" fmla="*/ 919533 h 2918533"/>
                <a:gd name="connsiteX13665" fmla="*/ 403193 w 1973551"/>
                <a:gd name="connsiteY13665" fmla="*/ 920055 h 2918533"/>
                <a:gd name="connsiteX13666" fmla="*/ 402279 w 1973551"/>
                <a:gd name="connsiteY13666" fmla="*/ 923710 h 2918533"/>
                <a:gd name="connsiteX13667" fmla="*/ 402867 w 1973551"/>
                <a:gd name="connsiteY13667" fmla="*/ 926515 h 2918533"/>
                <a:gd name="connsiteX13668" fmla="*/ 402475 w 1973551"/>
                <a:gd name="connsiteY13668" fmla="*/ 927037 h 2918533"/>
                <a:gd name="connsiteX13669" fmla="*/ 402671 w 1973551"/>
                <a:gd name="connsiteY13669" fmla="*/ 928277 h 2918533"/>
                <a:gd name="connsiteX13670" fmla="*/ 402084 w 1973551"/>
                <a:gd name="connsiteY13670" fmla="*/ 928799 h 2918533"/>
                <a:gd name="connsiteX13671" fmla="*/ 402084 w 1973551"/>
                <a:gd name="connsiteY13671" fmla="*/ 929517 h 2918533"/>
                <a:gd name="connsiteX13672" fmla="*/ 401366 w 1973551"/>
                <a:gd name="connsiteY13672" fmla="*/ 929843 h 2918533"/>
                <a:gd name="connsiteX13673" fmla="*/ 401366 w 1973551"/>
                <a:gd name="connsiteY13673" fmla="*/ 930561 h 2918533"/>
                <a:gd name="connsiteX13674" fmla="*/ 399343 w 1973551"/>
                <a:gd name="connsiteY13674" fmla="*/ 930757 h 2918533"/>
                <a:gd name="connsiteX13675" fmla="*/ 397647 w 1973551"/>
                <a:gd name="connsiteY13675" fmla="*/ 929386 h 2918533"/>
                <a:gd name="connsiteX13676" fmla="*/ 397842 w 1973551"/>
                <a:gd name="connsiteY13676" fmla="*/ 930235 h 2918533"/>
                <a:gd name="connsiteX13677" fmla="*/ 397451 w 1973551"/>
                <a:gd name="connsiteY13677" fmla="*/ 930757 h 2918533"/>
                <a:gd name="connsiteX13678" fmla="*/ 394645 w 1973551"/>
                <a:gd name="connsiteY13678" fmla="*/ 930757 h 2918533"/>
                <a:gd name="connsiteX13679" fmla="*/ 392231 w 1973551"/>
                <a:gd name="connsiteY13679" fmla="*/ 928995 h 2918533"/>
                <a:gd name="connsiteX13680" fmla="*/ 390926 w 1973551"/>
                <a:gd name="connsiteY13680" fmla="*/ 928799 h 2918533"/>
                <a:gd name="connsiteX13681" fmla="*/ 391121 w 1973551"/>
                <a:gd name="connsiteY13681" fmla="*/ 929517 h 2918533"/>
                <a:gd name="connsiteX13682" fmla="*/ 390730 w 1973551"/>
                <a:gd name="connsiteY13682" fmla="*/ 929517 h 2918533"/>
                <a:gd name="connsiteX13683" fmla="*/ 390730 w 1973551"/>
                <a:gd name="connsiteY13683" fmla="*/ 931083 h 2918533"/>
                <a:gd name="connsiteX13684" fmla="*/ 390012 w 1973551"/>
                <a:gd name="connsiteY13684" fmla="*/ 931605 h 2918533"/>
                <a:gd name="connsiteX13685" fmla="*/ 390208 w 1973551"/>
                <a:gd name="connsiteY13685" fmla="*/ 931931 h 2918533"/>
                <a:gd name="connsiteX13686" fmla="*/ 389294 w 1973551"/>
                <a:gd name="connsiteY13686" fmla="*/ 932453 h 2918533"/>
                <a:gd name="connsiteX13687" fmla="*/ 389490 w 1973551"/>
                <a:gd name="connsiteY13687" fmla="*/ 932779 h 2918533"/>
                <a:gd name="connsiteX13688" fmla="*/ 389099 w 1973551"/>
                <a:gd name="connsiteY13688" fmla="*/ 932779 h 2918533"/>
                <a:gd name="connsiteX13689" fmla="*/ 388707 w 1973551"/>
                <a:gd name="connsiteY13689" fmla="*/ 934672 h 2918533"/>
                <a:gd name="connsiteX13690" fmla="*/ 387598 w 1973551"/>
                <a:gd name="connsiteY13690" fmla="*/ 935389 h 2918533"/>
                <a:gd name="connsiteX13691" fmla="*/ 387598 w 1973551"/>
                <a:gd name="connsiteY13691" fmla="*/ 935912 h 2918533"/>
                <a:gd name="connsiteX13692" fmla="*/ 386293 w 1973551"/>
                <a:gd name="connsiteY13692" fmla="*/ 936238 h 2918533"/>
                <a:gd name="connsiteX13693" fmla="*/ 386293 w 1973551"/>
                <a:gd name="connsiteY13693" fmla="*/ 936760 h 2918533"/>
                <a:gd name="connsiteX13694" fmla="*/ 384792 w 1973551"/>
                <a:gd name="connsiteY13694" fmla="*/ 937086 h 2918533"/>
                <a:gd name="connsiteX13695" fmla="*/ 383095 w 1973551"/>
                <a:gd name="connsiteY13695" fmla="*/ 934672 h 2918533"/>
                <a:gd name="connsiteX13696" fmla="*/ 383291 w 1973551"/>
                <a:gd name="connsiteY13696" fmla="*/ 932779 h 2918533"/>
                <a:gd name="connsiteX13697" fmla="*/ 382900 w 1973551"/>
                <a:gd name="connsiteY13697" fmla="*/ 932453 h 2918533"/>
                <a:gd name="connsiteX13698" fmla="*/ 382508 w 1973551"/>
                <a:gd name="connsiteY13698" fmla="*/ 932975 h 2918533"/>
                <a:gd name="connsiteX13699" fmla="*/ 381790 w 1973551"/>
                <a:gd name="connsiteY13699" fmla="*/ 932649 h 2918533"/>
                <a:gd name="connsiteX13700" fmla="*/ 381595 w 1973551"/>
                <a:gd name="connsiteY13700" fmla="*/ 931083 h 2918533"/>
                <a:gd name="connsiteX13701" fmla="*/ 381986 w 1973551"/>
                <a:gd name="connsiteY13701" fmla="*/ 930757 h 2918533"/>
                <a:gd name="connsiteX13702" fmla="*/ 382573 w 1973551"/>
                <a:gd name="connsiteY13702" fmla="*/ 930952 h 2918533"/>
                <a:gd name="connsiteX13703" fmla="*/ 382573 w 1973551"/>
                <a:gd name="connsiteY13703" fmla="*/ 930104 h 2918533"/>
                <a:gd name="connsiteX13704" fmla="*/ 381464 w 1973551"/>
                <a:gd name="connsiteY13704" fmla="*/ 929908 h 2918533"/>
                <a:gd name="connsiteX13705" fmla="*/ 379767 w 1973551"/>
                <a:gd name="connsiteY13705" fmla="*/ 928342 h 2918533"/>
                <a:gd name="connsiteX13706" fmla="*/ 379767 w 1973551"/>
                <a:gd name="connsiteY13706" fmla="*/ 927820 h 2918533"/>
                <a:gd name="connsiteX13707" fmla="*/ 379180 w 1973551"/>
                <a:gd name="connsiteY13707" fmla="*/ 929060 h 2918533"/>
                <a:gd name="connsiteX13708" fmla="*/ 377679 w 1973551"/>
                <a:gd name="connsiteY13708" fmla="*/ 927820 h 2918533"/>
                <a:gd name="connsiteX13709" fmla="*/ 377484 w 1973551"/>
                <a:gd name="connsiteY13709" fmla="*/ 926058 h 2918533"/>
                <a:gd name="connsiteX13710" fmla="*/ 377875 w 1973551"/>
                <a:gd name="connsiteY13710" fmla="*/ 925341 h 2918533"/>
                <a:gd name="connsiteX13711" fmla="*/ 376766 w 1973551"/>
                <a:gd name="connsiteY13711" fmla="*/ 924623 h 2918533"/>
                <a:gd name="connsiteX13712" fmla="*/ 376570 w 1973551"/>
                <a:gd name="connsiteY13712" fmla="*/ 924101 h 2918533"/>
                <a:gd name="connsiteX13713" fmla="*/ 376570 w 1973551"/>
                <a:gd name="connsiteY13713" fmla="*/ 922861 h 2918533"/>
                <a:gd name="connsiteX13714" fmla="*/ 375852 w 1973551"/>
                <a:gd name="connsiteY13714" fmla="*/ 921491 h 2918533"/>
                <a:gd name="connsiteX13715" fmla="*/ 375852 w 1973551"/>
                <a:gd name="connsiteY13715" fmla="*/ 919011 h 2918533"/>
                <a:gd name="connsiteX13716" fmla="*/ 375461 w 1973551"/>
                <a:gd name="connsiteY13716" fmla="*/ 918489 h 2918533"/>
                <a:gd name="connsiteX13717" fmla="*/ 374743 w 1973551"/>
                <a:gd name="connsiteY13717" fmla="*/ 919860 h 2918533"/>
                <a:gd name="connsiteX13718" fmla="*/ 375135 w 1973551"/>
                <a:gd name="connsiteY13718" fmla="*/ 920186 h 2918533"/>
                <a:gd name="connsiteX13719" fmla="*/ 375135 w 1973551"/>
                <a:gd name="connsiteY13719" fmla="*/ 921752 h 2918533"/>
                <a:gd name="connsiteX13720" fmla="*/ 375722 w 1973551"/>
                <a:gd name="connsiteY13720" fmla="*/ 922600 h 2918533"/>
                <a:gd name="connsiteX13721" fmla="*/ 375722 w 1973551"/>
                <a:gd name="connsiteY13721" fmla="*/ 923840 h 2918533"/>
                <a:gd name="connsiteX13722" fmla="*/ 376440 w 1973551"/>
                <a:gd name="connsiteY13722" fmla="*/ 924884 h 2918533"/>
                <a:gd name="connsiteX13723" fmla="*/ 376635 w 1973551"/>
                <a:gd name="connsiteY13723" fmla="*/ 926124 h 2918533"/>
                <a:gd name="connsiteX13724" fmla="*/ 376113 w 1973551"/>
                <a:gd name="connsiteY13724" fmla="*/ 926450 h 2918533"/>
                <a:gd name="connsiteX13725" fmla="*/ 376113 w 1973551"/>
                <a:gd name="connsiteY13725" fmla="*/ 927298 h 2918533"/>
                <a:gd name="connsiteX13726" fmla="*/ 375526 w 1973551"/>
                <a:gd name="connsiteY13726" fmla="*/ 927624 h 2918533"/>
                <a:gd name="connsiteX13727" fmla="*/ 375526 w 1973551"/>
                <a:gd name="connsiteY13727" fmla="*/ 928342 h 2918533"/>
                <a:gd name="connsiteX13728" fmla="*/ 375135 w 1973551"/>
                <a:gd name="connsiteY13728" fmla="*/ 928342 h 2918533"/>
                <a:gd name="connsiteX13729" fmla="*/ 374939 w 1973551"/>
                <a:gd name="connsiteY13729" fmla="*/ 929060 h 2918533"/>
                <a:gd name="connsiteX13730" fmla="*/ 375852 w 1973551"/>
                <a:gd name="connsiteY13730" fmla="*/ 930430 h 2918533"/>
                <a:gd name="connsiteX13731" fmla="*/ 376440 w 1973551"/>
                <a:gd name="connsiteY13731" fmla="*/ 930626 h 2918533"/>
                <a:gd name="connsiteX13732" fmla="*/ 376244 w 1973551"/>
                <a:gd name="connsiteY13732" fmla="*/ 930952 h 2918533"/>
                <a:gd name="connsiteX13733" fmla="*/ 376635 w 1973551"/>
                <a:gd name="connsiteY13733" fmla="*/ 931148 h 2918533"/>
                <a:gd name="connsiteX13734" fmla="*/ 376635 w 1973551"/>
                <a:gd name="connsiteY13734" fmla="*/ 932192 h 2918533"/>
                <a:gd name="connsiteX13735" fmla="*/ 377549 w 1973551"/>
                <a:gd name="connsiteY13735" fmla="*/ 933432 h 2918533"/>
                <a:gd name="connsiteX13736" fmla="*/ 377353 w 1973551"/>
                <a:gd name="connsiteY13736" fmla="*/ 933758 h 2918533"/>
                <a:gd name="connsiteX13737" fmla="*/ 378267 w 1973551"/>
                <a:gd name="connsiteY13737" fmla="*/ 934085 h 2918533"/>
                <a:gd name="connsiteX13738" fmla="*/ 378267 w 1973551"/>
                <a:gd name="connsiteY13738" fmla="*/ 936368 h 2918533"/>
                <a:gd name="connsiteX13739" fmla="*/ 378658 w 1973551"/>
                <a:gd name="connsiteY13739" fmla="*/ 936564 h 2918533"/>
                <a:gd name="connsiteX13740" fmla="*/ 379050 w 1973551"/>
                <a:gd name="connsiteY13740" fmla="*/ 939370 h 2918533"/>
                <a:gd name="connsiteX13741" fmla="*/ 379441 w 1973551"/>
                <a:gd name="connsiteY13741" fmla="*/ 939566 h 2918533"/>
                <a:gd name="connsiteX13742" fmla="*/ 379050 w 1973551"/>
                <a:gd name="connsiteY13742" fmla="*/ 940414 h 2918533"/>
                <a:gd name="connsiteX13743" fmla="*/ 379441 w 1973551"/>
                <a:gd name="connsiteY13743" fmla="*/ 942698 h 2918533"/>
                <a:gd name="connsiteX13744" fmla="*/ 378723 w 1973551"/>
                <a:gd name="connsiteY13744" fmla="*/ 943546 h 2918533"/>
                <a:gd name="connsiteX13745" fmla="*/ 377027 w 1973551"/>
                <a:gd name="connsiteY13745" fmla="*/ 944068 h 2918533"/>
                <a:gd name="connsiteX13746" fmla="*/ 374417 w 1973551"/>
                <a:gd name="connsiteY13746" fmla="*/ 943742 h 2918533"/>
                <a:gd name="connsiteX13747" fmla="*/ 374221 w 1973551"/>
                <a:gd name="connsiteY13747" fmla="*/ 944264 h 2918533"/>
                <a:gd name="connsiteX13748" fmla="*/ 373308 w 1973551"/>
                <a:gd name="connsiteY13748" fmla="*/ 944264 h 2918533"/>
                <a:gd name="connsiteX13749" fmla="*/ 372720 w 1973551"/>
                <a:gd name="connsiteY13749" fmla="*/ 943938 h 2918533"/>
                <a:gd name="connsiteX13750" fmla="*/ 372525 w 1973551"/>
                <a:gd name="connsiteY13750" fmla="*/ 944655 h 2918533"/>
                <a:gd name="connsiteX13751" fmla="*/ 371937 w 1973551"/>
                <a:gd name="connsiteY13751" fmla="*/ 944655 h 2918533"/>
                <a:gd name="connsiteX13752" fmla="*/ 370828 w 1973551"/>
                <a:gd name="connsiteY13752" fmla="*/ 943807 h 2918533"/>
                <a:gd name="connsiteX13753" fmla="*/ 370828 w 1973551"/>
                <a:gd name="connsiteY13753" fmla="*/ 945047 h 2918533"/>
                <a:gd name="connsiteX13754" fmla="*/ 369523 w 1973551"/>
                <a:gd name="connsiteY13754" fmla="*/ 945047 h 2918533"/>
                <a:gd name="connsiteX13755" fmla="*/ 369131 w 1973551"/>
                <a:gd name="connsiteY13755" fmla="*/ 944721 h 2918533"/>
                <a:gd name="connsiteX13756" fmla="*/ 369131 w 1973551"/>
                <a:gd name="connsiteY13756" fmla="*/ 943677 h 2918533"/>
                <a:gd name="connsiteX13757" fmla="*/ 368022 w 1973551"/>
                <a:gd name="connsiteY13757" fmla="*/ 942633 h 2918533"/>
                <a:gd name="connsiteX13758" fmla="*/ 368022 w 1973551"/>
                <a:gd name="connsiteY13758" fmla="*/ 941067 h 2918533"/>
                <a:gd name="connsiteX13759" fmla="*/ 368609 w 1973551"/>
                <a:gd name="connsiteY13759" fmla="*/ 940871 h 2918533"/>
                <a:gd name="connsiteX13760" fmla="*/ 369001 w 1973551"/>
                <a:gd name="connsiteY13760" fmla="*/ 941197 h 2918533"/>
                <a:gd name="connsiteX13761" fmla="*/ 369001 w 1973551"/>
                <a:gd name="connsiteY13761" fmla="*/ 939827 h 2918533"/>
                <a:gd name="connsiteX13762" fmla="*/ 368283 w 1973551"/>
                <a:gd name="connsiteY13762" fmla="*/ 939827 h 2918533"/>
                <a:gd name="connsiteX13763" fmla="*/ 367174 w 1973551"/>
                <a:gd name="connsiteY13763" fmla="*/ 939109 h 2918533"/>
                <a:gd name="connsiteX13764" fmla="*/ 367174 w 1973551"/>
                <a:gd name="connsiteY13764" fmla="*/ 941001 h 2918533"/>
                <a:gd name="connsiteX13765" fmla="*/ 366782 w 1973551"/>
                <a:gd name="connsiteY13765" fmla="*/ 941523 h 2918533"/>
                <a:gd name="connsiteX13766" fmla="*/ 367370 w 1973551"/>
                <a:gd name="connsiteY13766" fmla="*/ 942372 h 2918533"/>
                <a:gd name="connsiteX13767" fmla="*/ 367370 w 1973551"/>
                <a:gd name="connsiteY13767" fmla="*/ 943220 h 2918533"/>
                <a:gd name="connsiteX13768" fmla="*/ 367761 w 1973551"/>
                <a:gd name="connsiteY13768" fmla="*/ 943220 h 2918533"/>
                <a:gd name="connsiteX13769" fmla="*/ 367761 w 1973551"/>
                <a:gd name="connsiteY13769" fmla="*/ 943742 h 2918533"/>
                <a:gd name="connsiteX13770" fmla="*/ 368479 w 1973551"/>
                <a:gd name="connsiteY13770" fmla="*/ 944264 h 2918533"/>
                <a:gd name="connsiteX13771" fmla="*/ 368675 w 1973551"/>
                <a:gd name="connsiteY13771" fmla="*/ 945634 h 2918533"/>
                <a:gd name="connsiteX13772" fmla="*/ 368087 w 1973551"/>
                <a:gd name="connsiteY13772" fmla="*/ 946156 h 2918533"/>
                <a:gd name="connsiteX13773" fmla="*/ 367892 w 1973551"/>
                <a:gd name="connsiteY13773" fmla="*/ 947918 h 2918533"/>
                <a:gd name="connsiteX13774" fmla="*/ 367174 w 1973551"/>
                <a:gd name="connsiteY13774" fmla="*/ 948114 h 2918533"/>
                <a:gd name="connsiteX13775" fmla="*/ 366456 w 1973551"/>
                <a:gd name="connsiteY13775" fmla="*/ 947070 h 2918533"/>
                <a:gd name="connsiteX13776" fmla="*/ 365869 w 1973551"/>
                <a:gd name="connsiteY13776" fmla="*/ 947592 h 2918533"/>
                <a:gd name="connsiteX13777" fmla="*/ 365282 w 1973551"/>
                <a:gd name="connsiteY13777" fmla="*/ 947396 h 2918533"/>
                <a:gd name="connsiteX13778" fmla="*/ 365086 w 1973551"/>
                <a:gd name="connsiteY13778" fmla="*/ 944786 h 2918533"/>
                <a:gd name="connsiteX13779" fmla="*/ 365803 w 1973551"/>
                <a:gd name="connsiteY13779" fmla="*/ 943938 h 2918533"/>
                <a:gd name="connsiteX13780" fmla="*/ 365086 w 1973551"/>
                <a:gd name="connsiteY13780" fmla="*/ 943938 h 2918533"/>
                <a:gd name="connsiteX13781" fmla="*/ 363976 w 1973551"/>
                <a:gd name="connsiteY13781" fmla="*/ 945177 h 2918533"/>
                <a:gd name="connsiteX13782" fmla="*/ 362867 w 1973551"/>
                <a:gd name="connsiteY13782" fmla="*/ 944851 h 2918533"/>
                <a:gd name="connsiteX13783" fmla="*/ 361171 w 1973551"/>
                <a:gd name="connsiteY13783" fmla="*/ 942763 h 2918533"/>
                <a:gd name="connsiteX13784" fmla="*/ 361171 w 1973551"/>
                <a:gd name="connsiteY13784" fmla="*/ 941197 h 2918533"/>
                <a:gd name="connsiteX13785" fmla="*/ 359344 w 1973551"/>
                <a:gd name="connsiteY13785" fmla="*/ 940153 h 2918533"/>
                <a:gd name="connsiteX13786" fmla="*/ 358756 w 1973551"/>
                <a:gd name="connsiteY13786" fmla="*/ 939631 h 2918533"/>
                <a:gd name="connsiteX13787" fmla="*/ 359148 w 1973551"/>
                <a:gd name="connsiteY13787" fmla="*/ 938783 h 2918533"/>
                <a:gd name="connsiteX13788" fmla="*/ 358234 w 1973551"/>
                <a:gd name="connsiteY13788" fmla="*/ 938587 h 2918533"/>
                <a:gd name="connsiteX13789" fmla="*/ 357321 w 1973551"/>
                <a:gd name="connsiteY13789" fmla="*/ 937739 h 2918533"/>
                <a:gd name="connsiteX13790" fmla="*/ 357517 w 1973551"/>
                <a:gd name="connsiteY13790" fmla="*/ 937217 h 2918533"/>
                <a:gd name="connsiteX13791" fmla="*/ 358234 w 1973551"/>
                <a:gd name="connsiteY13791" fmla="*/ 937217 h 2918533"/>
                <a:gd name="connsiteX13792" fmla="*/ 359148 w 1973551"/>
                <a:gd name="connsiteY13792" fmla="*/ 938261 h 2918533"/>
                <a:gd name="connsiteX13793" fmla="*/ 359735 w 1973551"/>
                <a:gd name="connsiteY13793" fmla="*/ 938261 h 2918533"/>
                <a:gd name="connsiteX13794" fmla="*/ 356929 w 1973551"/>
                <a:gd name="connsiteY13794" fmla="*/ 935129 h 2918533"/>
                <a:gd name="connsiteX13795" fmla="*/ 356733 w 1973551"/>
                <a:gd name="connsiteY13795" fmla="*/ 932323 h 2918533"/>
                <a:gd name="connsiteX13796" fmla="*/ 354123 w 1973551"/>
                <a:gd name="connsiteY13796" fmla="*/ 929191 h 2918533"/>
                <a:gd name="connsiteX13797" fmla="*/ 354319 w 1973551"/>
                <a:gd name="connsiteY13797" fmla="*/ 927820 h 2918533"/>
                <a:gd name="connsiteX13798" fmla="*/ 353210 w 1973551"/>
                <a:gd name="connsiteY13798" fmla="*/ 926254 h 2918533"/>
                <a:gd name="connsiteX13799" fmla="*/ 353210 w 1973551"/>
                <a:gd name="connsiteY13799" fmla="*/ 925537 h 2918533"/>
                <a:gd name="connsiteX13800" fmla="*/ 353797 w 1973551"/>
                <a:gd name="connsiteY13800" fmla="*/ 925210 h 2918533"/>
                <a:gd name="connsiteX13801" fmla="*/ 354515 w 1973551"/>
                <a:gd name="connsiteY13801" fmla="*/ 923644 h 2918533"/>
                <a:gd name="connsiteX13802" fmla="*/ 354123 w 1973551"/>
                <a:gd name="connsiteY13802" fmla="*/ 922404 h 2918533"/>
                <a:gd name="connsiteX13803" fmla="*/ 353732 w 1973551"/>
                <a:gd name="connsiteY13803" fmla="*/ 922600 h 2918533"/>
                <a:gd name="connsiteX13804" fmla="*/ 353928 w 1973551"/>
                <a:gd name="connsiteY13804" fmla="*/ 923318 h 2918533"/>
                <a:gd name="connsiteX13805" fmla="*/ 353536 w 1973551"/>
                <a:gd name="connsiteY13805" fmla="*/ 923318 h 2918533"/>
                <a:gd name="connsiteX13806" fmla="*/ 353536 w 1973551"/>
                <a:gd name="connsiteY13806" fmla="*/ 923644 h 2918533"/>
                <a:gd name="connsiteX13807" fmla="*/ 352623 w 1973551"/>
                <a:gd name="connsiteY13807" fmla="*/ 924166 h 2918533"/>
                <a:gd name="connsiteX13808" fmla="*/ 351513 w 1973551"/>
                <a:gd name="connsiteY13808" fmla="*/ 924166 h 2918533"/>
                <a:gd name="connsiteX13809" fmla="*/ 349295 w 1973551"/>
                <a:gd name="connsiteY13809" fmla="*/ 921360 h 2918533"/>
                <a:gd name="connsiteX13810" fmla="*/ 348381 w 1973551"/>
                <a:gd name="connsiteY13810" fmla="*/ 921165 h 2918533"/>
                <a:gd name="connsiteX13811" fmla="*/ 347663 w 1973551"/>
                <a:gd name="connsiteY13811" fmla="*/ 920447 h 2918533"/>
                <a:gd name="connsiteX13812" fmla="*/ 347272 w 1973551"/>
                <a:gd name="connsiteY13812" fmla="*/ 919207 h 2918533"/>
                <a:gd name="connsiteX13813" fmla="*/ 346750 w 1973551"/>
                <a:gd name="connsiteY13813" fmla="*/ 918881 h 2918533"/>
                <a:gd name="connsiteX13814" fmla="*/ 346554 w 1973551"/>
                <a:gd name="connsiteY13814" fmla="*/ 918163 h 2918533"/>
                <a:gd name="connsiteX13815" fmla="*/ 345641 w 1973551"/>
                <a:gd name="connsiteY13815" fmla="*/ 917641 h 2918533"/>
                <a:gd name="connsiteX13816" fmla="*/ 345445 w 1973551"/>
                <a:gd name="connsiteY13816" fmla="*/ 916793 h 2918533"/>
                <a:gd name="connsiteX13817" fmla="*/ 343226 w 1973551"/>
                <a:gd name="connsiteY13817" fmla="*/ 915031 h 2918533"/>
                <a:gd name="connsiteX13818" fmla="*/ 343031 w 1973551"/>
                <a:gd name="connsiteY13818" fmla="*/ 916271 h 2918533"/>
                <a:gd name="connsiteX13819" fmla="*/ 343618 w 1973551"/>
                <a:gd name="connsiteY13819" fmla="*/ 917837 h 2918533"/>
                <a:gd name="connsiteX13820" fmla="*/ 344205 w 1973551"/>
                <a:gd name="connsiteY13820" fmla="*/ 918163 h 2918533"/>
                <a:gd name="connsiteX13821" fmla="*/ 344009 w 1973551"/>
                <a:gd name="connsiteY13821" fmla="*/ 919207 h 2918533"/>
                <a:gd name="connsiteX13822" fmla="*/ 346619 w 1973551"/>
                <a:gd name="connsiteY13822" fmla="*/ 922861 h 2918533"/>
                <a:gd name="connsiteX13823" fmla="*/ 347729 w 1973551"/>
                <a:gd name="connsiteY13823" fmla="*/ 923579 h 2918533"/>
                <a:gd name="connsiteX13824" fmla="*/ 348120 w 1973551"/>
                <a:gd name="connsiteY13824" fmla="*/ 925341 h 2918533"/>
                <a:gd name="connsiteX13825" fmla="*/ 348512 w 1973551"/>
                <a:gd name="connsiteY13825" fmla="*/ 925341 h 2918533"/>
                <a:gd name="connsiteX13826" fmla="*/ 349425 w 1973551"/>
                <a:gd name="connsiteY13826" fmla="*/ 928473 h 2918533"/>
                <a:gd name="connsiteX13827" fmla="*/ 350012 w 1973551"/>
                <a:gd name="connsiteY13827" fmla="*/ 928995 h 2918533"/>
                <a:gd name="connsiteX13828" fmla="*/ 350012 w 1973551"/>
                <a:gd name="connsiteY13828" fmla="*/ 930039 h 2918533"/>
                <a:gd name="connsiteX13829" fmla="*/ 350600 w 1973551"/>
                <a:gd name="connsiteY13829" fmla="*/ 930757 h 2918533"/>
                <a:gd name="connsiteX13830" fmla="*/ 350404 w 1973551"/>
                <a:gd name="connsiteY13830" fmla="*/ 931279 h 2918533"/>
                <a:gd name="connsiteX13831" fmla="*/ 350796 w 1973551"/>
                <a:gd name="connsiteY13831" fmla="*/ 931475 h 2918533"/>
                <a:gd name="connsiteX13832" fmla="*/ 350796 w 1973551"/>
                <a:gd name="connsiteY13832" fmla="*/ 932192 h 2918533"/>
                <a:gd name="connsiteX13833" fmla="*/ 349490 w 1973551"/>
                <a:gd name="connsiteY13833" fmla="*/ 932518 h 2918533"/>
                <a:gd name="connsiteX13834" fmla="*/ 349490 w 1973551"/>
                <a:gd name="connsiteY13834" fmla="*/ 933236 h 2918533"/>
                <a:gd name="connsiteX13835" fmla="*/ 350078 w 1973551"/>
                <a:gd name="connsiteY13835" fmla="*/ 933432 h 2918533"/>
                <a:gd name="connsiteX13836" fmla="*/ 350665 w 1973551"/>
                <a:gd name="connsiteY13836" fmla="*/ 934280 h 2918533"/>
                <a:gd name="connsiteX13837" fmla="*/ 351383 w 1973551"/>
                <a:gd name="connsiteY13837" fmla="*/ 934280 h 2918533"/>
                <a:gd name="connsiteX13838" fmla="*/ 353601 w 1973551"/>
                <a:gd name="connsiteY13838" fmla="*/ 937086 h 2918533"/>
                <a:gd name="connsiteX13839" fmla="*/ 354189 w 1973551"/>
                <a:gd name="connsiteY13839" fmla="*/ 937282 h 2918533"/>
                <a:gd name="connsiteX13840" fmla="*/ 353993 w 1973551"/>
                <a:gd name="connsiteY13840" fmla="*/ 941132 h 2918533"/>
                <a:gd name="connsiteX13841" fmla="*/ 354580 w 1973551"/>
                <a:gd name="connsiteY13841" fmla="*/ 941850 h 2918533"/>
                <a:gd name="connsiteX13842" fmla="*/ 356277 w 1973551"/>
                <a:gd name="connsiteY13842" fmla="*/ 942698 h 2918533"/>
                <a:gd name="connsiteX13843" fmla="*/ 356472 w 1973551"/>
                <a:gd name="connsiteY13843" fmla="*/ 943416 h 2918533"/>
                <a:gd name="connsiteX13844" fmla="*/ 354776 w 1973551"/>
                <a:gd name="connsiteY13844" fmla="*/ 944786 h 2918533"/>
                <a:gd name="connsiteX13845" fmla="*/ 353667 w 1973551"/>
                <a:gd name="connsiteY13845" fmla="*/ 944786 h 2918533"/>
                <a:gd name="connsiteX13846" fmla="*/ 353471 w 1973551"/>
                <a:gd name="connsiteY13846" fmla="*/ 944460 h 2918533"/>
                <a:gd name="connsiteX13847" fmla="*/ 352362 w 1973551"/>
                <a:gd name="connsiteY13847" fmla="*/ 944655 h 2918533"/>
                <a:gd name="connsiteX13848" fmla="*/ 351448 w 1973551"/>
                <a:gd name="connsiteY13848" fmla="*/ 943938 h 2918533"/>
                <a:gd name="connsiteX13849" fmla="*/ 350143 w 1973551"/>
                <a:gd name="connsiteY13849" fmla="*/ 943742 h 2918533"/>
                <a:gd name="connsiteX13850" fmla="*/ 349751 w 1973551"/>
                <a:gd name="connsiteY13850" fmla="*/ 943416 h 2918533"/>
                <a:gd name="connsiteX13851" fmla="*/ 349751 w 1973551"/>
                <a:gd name="connsiteY13851" fmla="*/ 942372 h 2918533"/>
                <a:gd name="connsiteX13852" fmla="*/ 348838 w 1973551"/>
                <a:gd name="connsiteY13852" fmla="*/ 941850 h 2918533"/>
                <a:gd name="connsiteX13853" fmla="*/ 348838 w 1973551"/>
                <a:gd name="connsiteY13853" fmla="*/ 939239 h 2918533"/>
                <a:gd name="connsiteX13854" fmla="*/ 348316 w 1973551"/>
                <a:gd name="connsiteY13854" fmla="*/ 938913 h 2918533"/>
                <a:gd name="connsiteX13855" fmla="*/ 347729 w 1973551"/>
                <a:gd name="connsiteY13855" fmla="*/ 938913 h 2918533"/>
                <a:gd name="connsiteX13856" fmla="*/ 347533 w 1973551"/>
                <a:gd name="connsiteY13856" fmla="*/ 939761 h 2918533"/>
                <a:gd name="connsiteX13857" fmla="*/ 347924 w 1973551"/>
                <a:gd name="connsiteY13857" fmla="*/ 939761 h 2918533"/>
                <a:gd name="connsiteX13858" fmla="*/ 347924 w 1973551"/>
                <a:gd name="connsiteY13858" fmla="*/ 940479 h 2918533"/>
                <a:gd name="connsiteX13859" fmla="*/ 347207 w 1973551"/>
                <a:gd name="connsiteY13859" fmla="*/ 941001 h 2918533"/>
                <a:gd name="connsiteX13860" fmla="*/ 344988 w 1973551"/>
                <a:gd name="connsiteY13860" fmla="*/ 940806 h 2918533"/>
                <a:gd name="connsiteX13861" fmla="*/ 343487 w 1973551"/>
                <a:gd name="connsiteY13861" fmla="*/ 939239 h 2918533"/>
                <a:gd name="connsiteX13862" fmla="*/ 342900 w 1973551"/>
                <a:gd name="connsiteY13862" fmla="*/ 939239 h 2918533"/>
                <a:gd name="connsiteX13863" fmla="*/ 342900 w 1973551"/>
                <a:gd name="connsiteY13863" fmla="*/ 940806 h 2918533"/>
                <a:gd name="connsiteX13864" fmla="*/ 343814 w 1973551"/>
                <a:gd name="connsiteY13864" fmla="*/ 941523 h 2918533"/>
                <a:gd name="connsiteX13865" fmla="*/ 342900 w 1973551"/>
                <a:gd name="connsiteY13865" fmla="*/ 943416 h 2918533"/>
                <a:gd name="connsiteX13866" fmla="*/ 340681 w 1973551"/>
                <a:gd name="connsiteY13866" fmla="*/ 942894 h 2918533"/>
                <a:gd name="connsiteX13867" fmla="*/ 340290 w 1973551"/>
                <a:gd name="connsiteY13867" fmla="*/ 942176 h 2918533"/>
                <a:gd name="connsiteX13868" fmla="*/ 338985 w 1973551"/>
                <a:gd name="connsiteY13868" fmla="*/ 941327 h 2918533"/>
                <a:gd name="connsiteX13869" fmla="*/ 338789 w 1973551"/>
                <a:gd name="connsiteY13869" fmla="*/ 940610 h 2918533"/>
                <a:gd name="connsiteX13870" fmla="*/ 337288 w 1973551"/>
                <a:gd name="connsiteY13870" fmla="*/ 939239 h 2918533"/>
                <a:gd name="connsiteX13871" fmla="*/ 336179 w 1973551"/>
                <a:gd name="connsiteY13871" fmla="*/ 936303 h 2918533"/>
                <a:gd name="connsiteX13872" fmla="*/ 335461 w 1973551"/>
                <a:gd name="connsiteY13872" fmla="*/ 935781 h 2918533"/>
                <a:gd name="connsiteX13873" fmla="*/ 333047 w 1973551"/>
                <a:gd name="connsiteY13873" fmla="*/ 931931 h 2918533"/>
                <a:gd name="connsiteX13874" fmla="*/ 331938 w 1973551"/>
                <a:gd name="connsiteY13874" fmla="*/ 927364 h 2918533"/>
                <a:gd name="connsiteX13875" fmla="*/ 329915 w 1973551"/>
                <a:gd name="connsiteY13875" fmla="*/ 924884 h 2918533"/>
                <a:gd name="connsiteX13876" fmla="*/ 328610 w 1973551"/>
                <a:gd name="connsiteY13876" fmla="*/ 922274 h 2918533"/>
                <a:gd name="connsiteX13877" fmla="*/ 328610 w 1973551"/>
                <a:gd name="connsiteY13877" fmla="*/ 921556 h 2918533"/>
                <a:gd name="connsiteX13878" fmla="*/ 328023 w 1973551"/>
                <a:gd name="connsiteY13878" fmla="*/ 921230 h 2918533"/>
                <a:gd name="connsiteX13879" fmla="*/ 327827 w 1973551"/>
                <a:gd name="connsiteY13879" fmla="*/ 918620 h 2918533"/>
                <a:gd name="connsiteX13880" fmla="*/ 327109 w 1973551"/>
                <a:gd name="connsiteY13880" fmla="*/ 917902 h 2918533"/>
                <a:gd name="connsiteX13881" fmla="*/ 327109 w 1973551"/>
                <a:gd name="connsiteY13881" fmla="*/ 916858 h 2918533"/>
                <a:gd name="connsiteX13882" fmla="*/ 326391 w 1973551"/>
                <a:gd name="connsiteY13882" fmla="*/ 916336 h 2918533"/>
                <a:gd name="connsiteX13883" fmla="*/ 325673 w 1973551"/>
                <a:gd name="connsiteY13883" fmla="*/ 916336 h 2918533"/>
                <a:gd name="connsiteX13884" fmla="*/ 325478 w 1973551"/>
                <a:gd name="connsiteY13884" fmla="*/ 917576 h 2918533"/>
                <a:gd name="connsiteX13885" fmla="*/ 324564 w 1973551"/>
                <a:gd name="connsiteY13885" fmla="*/ 917249 h 2918533"/>
                <a:gd name="connsiteX13886" fmla="*/ 323977 w 1973551"/>
                <a:gd name="connsiteY13886" fmla="*/ 916727 h 2918533"/>
                <a:gd name="connsiteX13887" fmla="*/ 323259 w 1973551"/>
                <a:gd name="connsiteY13887" fmla="*/ 914444 h 2918533"/>
                <a:gd name="connsiteX13888" fmla="*/ 323977 w 1973551"/>
                <a:gd name="connsiteY13888" fmla="*/ 914117 h 2918533"/>
                <a:gd name="connsiteX13889" fmla="*/ 323781 w 1973551"/>
                <a:gd name="connsiteY13889" fmla="*/ 912878 h 2918533"/>
                <a:gd name="connsiteX13890" fmla="*/ 323063 w 1973551"/>
                <a:gd name="connsiteY13890" fmla="*/ 912356 h 2918533"/>
                <a:gd name="connsiteX13891" fmla="*/ 321758 w 1973551"/>
                <a:gd name="connsiteY13891" fmla="*/ 912160 h 2918533"/>
                <a:gd name="connsiteX13892" fmla="*/ 321758 w 1973551"/>
                <a:gd name="connsiteY13892" fmla="*/ 906418 h 2918533"/>
                <a:gd name="connsiteX13893" fmla="*/ 321040 w 1973551"/>
                <a:gd name="connsiteY13893" fmla="*/ 905047 h 2918533"/>
                <a:gd name="connsiteX13894" fmla="*/ 321236 w 1973551"/>
                <a:gd name="connsiteY13894" fmla="*/ 902959 h 2918533"/>
                <a:gd name="connsiteX13895" fmla="*/ 320649 w 1973551"/>
                <a:gd name="connsiteY13895" fmla="*/ 902437 h 2918533"/>
                <a:gd name="connsiteX13896" fmla="*/ 320649 w 1973551"/>
                <a:gd name="connsiteY13896" fmla="*/ 899827 h 2918533"/>
                <a:gd name="connsiteX13897" fmla="*/ 321758 w 1973551"/>
                <a:gd name="connsiteY13897" fmla="*/ 898587 h 2918533"/>
                <a:gd name="connsiteX13898" fmla="*/ 321563 w 1973551"/>
                <a:gd name="connsiteY13898" fmla="*/ 897870 h 2918533"/>
                <a:gd name="connsiteX13899" fmla="*/ 322085 w 1973551"/>
                <a:gd name="connsiteY13899" fmla="*/ 897543 h 2918533"/>
                <a:gd name="connsiteX13900" fmla="*/ 322085 w 1973551"/>
                <a:gd name="connsiteY13900" fmla="*/ 896825 h 2918533"/>
                <a:gd name="connsiteX13901" fmla="*/ 323194 w 1973551"/>
                <a:gd name="connsiteY13901" fmla="*/ 896108 h 2918533"/>
                <a:gd name="connsiteX13902" fmla="*/ 323194 w 1973551"/>
                <a:gd name="connsiteY13902" fmla="*/ 894738 h 2918533"/>
                <a:gd name="connsiteX13903" fmla="*/ 322085 w 1973551"/>
                <a:gd name="connsiteY13903" fmla="*/ 890888 h 2918533"/>
                <a:gd name="connsiteX13904" fmla="*/ 320780 w 1973551"/>
                <a:gd name="connsiteY13904" fmla="*/ 889517 h 2918533"/>
                <a:gd name="connsiteX13905" fmla="*/ 320062 w 1973551"/>
                <a:gd name="connsiteY13905" fmla="*/ 887756 h 2918533"/>
                <a:gd name="connsiteX13906" fmla="*/ 320258 w 1973551"/>
                <a:gd name="connsiteY13906" fmla="*/ 886190 h 2918533"/>
                <a:gd name="connsiteX13907" fmla="*/ 320649 w 1973551"/>
                <a:gd name="connsiteY13907" fmla="*/ 885863 h 2918533"/>
                <a:gd name="connsiteX13908" fmla="*/ 320453 w 1973551"/>
                <a:gd name="connsiteY13908" fmla="*/ 882862 h 2918533"/>
                <a:gd name="connsiteX13909" fmla="*/ 321367 w 1973551"/>
                <a:gd name="connsiteY13909" fmla="*/ 881100 h 2918533"/>
                <a:gd name="connsiteX13910" fmla="*/ 323390 w 1973551"/>
                <a:gd name="connsiteY13910" fmla="*/ 879860 h 2918533"/>
                <a:gd name="connsiteX13911" fmla="*/ 323585 w 1973551"/>
                <a:gd name="connsiteY13911" fmla="*/ 878620 h 2918533"/>
                <a:gd name="connsiteX13912" fmla="*/ 324695 w 1973551"/>
                <a:gd name="connsiteY13912" fmla="*/ 876532 h 2918533"/>
                <a:gd name="connsiteX13913" fmla="*/ 326913 w 1973551"/>
                <a:gd name="connsiteY13913" fmla="*/ 874248 h 2918533"/>
                <a:gd name="connsiteX13914" fmla="*/ 328740 w 1973551"/>
                <a:gd name="connsiteY13914" fmla="*/ 869354 h 2918533"/>
                <a:gd name="connsiteX13915" fmla="*/ 330763 w 1973551"/>
                <a:gd name="connsiteY13915" fmla="*/ 867593 h 2918533"/>
                <a:gd name="connsiteX13916" fmla="*/ 333895 w 1973551"/>
                <a:gd name="connsiteY13916" fmla="*/ 868115 h 2918533"/>
                <a:gd name="connsiteX13917" fmla="*/ 335005 w 1973551"/>
                <a:gd name="connsiteY13917" fmla="*/ 866353 h 2918533"/>
                <a:gd name="connsiteX13918" fmla="*/ 336114 w 1973551"/>
                <a:gd name="connsiteY13918" fmla="*/ 864460 h 2918533"/>
                <a:gd name="connsiteX13919" fmla="*/ 335526 w 1973551"/>
                <a:gd name="connsiteY13919" fmla="*/ 859893 h 2918533"/>
                <a:gd name="connsiteX13920" fmla="*/ 336114 w 1973551"/>
                <a:gd name="connsiteY13920" fmla="*/ 859045 h 2918533"/>
                <a:gd name="connsiteX13921" fmla="*/ 336310 w 1973551"/>
                <a:gd name="connsiteY13921" fmla="*/ 857478 h 2918533"/>
                <a:gd name="connsiteX13922" fmla="*/ 338006 w 1973551"/>
                <a:gd name="connsiteY13922" fmla="*/ 856435 h 2918533"/>
                <a:gd name="connsiteX13923" fmla="*/ 343031 w 1973551"/>
                <a:gd name="connsiteY13923" fmla="*/ 856108 h 2918533"/>
                <a:gd name="connsiteX13924" fmla="*/ 344336 w 1973551"/>
                <a:gd name="connsiteY13924" fmla="*/ 856630 h 2918533"/>
                <a:gd name="connsiteX13925" fmla="*/ 347141 w 1973551"/>
                <a:gd name="connsiteY13925" fmla="*/ 856630 h 2918533"/>
                <a:gd name="connsiteX13926" fmla="*/ 347337 w 1973551"/>
                <a:gd name="connsiteY13926" fmla="*/ 857152 h 2918533"/>
                <a:gd name="connsiteX13927" fmla="*/ 348838 w 1973551"/>
                <a:gd name="connsiteY13927" fmla="*/ 857674 h 2918533"/>
                <a:gd name="connsiteX13928" fmla="*/ 349425 w 1973551"/>
                <a:gd name="connsiteY13928" fmla="*/ 858392 h 2918533"/>
                <a:gd name="connsiteX13929" fmla="*/ 350339 w 1973551"/>
                <a:gd name="connsiteY13929" fmla="*/ 859958 h 2918533"/>
                <a:gd name="connsiteX13930" fmla="*/ 349947 w 1973551"/>
                <a:gd name="connsiteY13930" fmla="*/ 860480 h 2918533"/>
                <a:gd name="connsiteX13931" fmla="*/ 350665 w 1973551"/>
                <a:gd name="connsiteY13931" fmla="*/ 861198 h 2918533"/>
                <a:gd name="connsiteX13932" fmla="*/ 351579 w 1973551"/>
                <a:gd name="connsiteY13932" fmla="*/ 861198 h 2918533"/>
                <a:gd name="connsiteX13933" fmla="*/ 353797 w 1973551"/>
                <a:gd name="connsiteY13933" fmla="*/ 859110 h 2918533"/>
                <a:gd name="connsiteX13934" fmla="*/ 356407 w 1973551"/>
                <a:gd name="connsiteY13934" fmla="*/ 859110 h 2918533"/>
                <a:gd name="connsiteX13935" fmla="*/ 358104 w 1973551"/>
                <a:gd name="connsiteY13935" fmla="*/ 858784 h 2918533"/>
                <a:gd name="connsiteX13936" fmla="*/ 358495 w 1973551"/>
                <a:gd name="connsiteY13936" fmla="*/ 858262 h 2918533"/>
                <a:gd name="connsiteX13937" fmla="*/ 356472 w 1973551"/>
                <a:gd name="connsiteY13937" fmla="*/ 858457 h 2918533"/>
                <a:gd name="connsiteX13938" fmla="*/ 354645 w 1973551"/>
                <a:gd name="connsiteY13938" fmla="*/ 857218 h 2918533"/>
                <a:gd name="connsiteX13939" fmla="*/ 350926 w 1973551"/>
                <a:gd name="connsiteY13939" fmla="*/ 857413 h 2918533"/>
                <a:gd name="connsiteX13940" fmla="*/ 350730 w 1973551"/>
                <a:gd name="connsiteY13940" fmla="*/ 856891 h 2918533"/>
                <a:gd name="connsiteX13941" fmla="*/ 349034 w 1973551"/>
                <a:gd name="connsiteY13941" fmla="*/ 856695 h 2918533"/>
                <a:gd name="connsiteX13942" fmla="*/ 345706 w 1973551"/>
                <a:gd name="connsiteY13942" fmla="*/ 855325 h 2918533"/>
                <a:gd name="connsiteX13943" fmla="*/ 342704 w 1973551"/>
                <a:gd name="connsiteY13943" fmla="*/ 855651 h 2918533"/>
                <a:gd name="connsiteX13944" fmla="*/ 340681 w 1973551"/>
                <a:gd name="connsiteY13944" fmla="*/ 855651 h 2918533"/>
                <a:gd name="connsiteX13945" fmla="*/ 339964 w 1973551"/>
                <a:gd name="connsiteY13945" fmla="*/ 855325 h 2918533"/>
                <a:gd name="connsiteX13946" fmla="*/ 332721 w 1973551"/>
                <a:gd name="connsiteY13946" fmla="*/ 855521 h 2918533"/>
                <a:gd name="connsiteX13947" fmla="*/ 332003 w 1973551"/>
                <a:gd name="connsiteY13947" fmla="*/ 855847 h 2918533"/>
                <a:gd name="connsiteX13948" fmla="*/ 328871 w 1973551"/>
                <a:gd name="connsiteY13948" fmla="*/ 855651 h 2918533"/>
                <a:gd name="connsiteX13949" fmla="*/ 328675 w 1973551"/>
                <a:gd name="connsiteY13949" fmla="*/ 856369 h 2918533"/>
                <a:gd name="connsiteX13950" fmla="*/ 329589 w 1973551"/>
                <a:gd name="connsiteY13950" fmla="*/ 856369 h 2918533"/>
                <a:gd name="connsiteX13951" fmla="*/ 329589 w 1973551"/>
                <a:gd name="connsiteY13951" fmla="*/ 856695 h 2918533"/>
                <a:gd name="connsiteX13952" fmla="*/ 331285 w 1973551"/>
                <a:gd name="connsiteY13952" fmla="*/ 856369 h 2918533"/>
                <a:gd name="connsiteX13953" fmla="*/ 334417 w 1973551"/>
                <a:gd name="connsiteY13953" fmla="*/ 856891 h 2918533"/>
                <a:gd name="connsiteX13954" fmla="*/ 335331 w 1973551"/>
                <a:gd name="connsiteY13954" fmla="*/ 858457 h 2918533"/>
                <a:gd name="connsiteX13955" fmla="*/ 335135 w 1973551"/>
                <a:gd name="connsiteY13955" fmla="*/ 861785 h 2918533"/>
                <a:gd name="connsiteX13956" fmla="*/ 334548 w 1973551"/>
                <a:gd name="connsiteY13956" fmla="*/ 862829 h 2918533"/>
                <a:gd name="connsiteX13957" fmla="*/ 334548 w 1973551"/>
                <a:gd name="connsiteY13957" fmla="*/ 863677 h 2918533"/>
                <a:gd name="connsiteX13958" fmla="*/ 331220 w 1973551"/>
                <a:gd name="connsiteY13958" fmla="*/ 866483 h 2918533"/>
                <a:gd name="connsiteX13959" fmla="*/ 328414 w 1973551"/>
                <a:gd name="connsiteY13959" fmla="*/ 867919 h 2918533"/>
                <a:gd name="connsiteX13960" fmla="*/ 326587 w 1973551"/>
                <a:gd name="connsiteY13960" fmla="*/ 869811 h 2918533"/>
                <a:gd name="connsiteX13961" fmla="*/ 324564 w 1973551"/>
                <a:gd name="connsiteY13961" fmla="*/ 872291 h 2918533"/>
                <a:gd name="connsiteX13962" fmla="*/ 323651 w 1973551"/>
                <a:gd name="connsiteY13962" fmla="*/ 875292 h 2918533"/>
                <a:gd name="connsiteX13963" fmla="*/ 321824 w 1973551"/>
                <a:gd name="connsiteY13963" fmla="*/ 876858 h 2918533"/>
                <a:gd name="connsiteX13964" fmla="*/ 321628 w 1973551"/>
                <a:gd name="connsiteY13964" fmla="*/ 877576 h 2918533"/>
                <a:gd name="connsiteX13965" fmla="*/ 319605 w 1973551"/>
                <a:gd name="connsiteY13965" fmla="*/ 880056 h 2918533"/>
                <a:gd name="connsiteX13966" fmla="*/ 319409 w 1973551"/>
                <a:gd name="connsiteY13966" fmla="*/ 880904 h 2918533"/>
                <a:gd name="connsiteX13967" fmla="*/ 317713 w 1973551"/>
                <a:gd name="connsiteY13967" fmla="*/ 881948 h 2918533"/>
                <a:gd name="connsiteX13968" fmla="*/ 316799 w 1973551"/>
                <a:gd name="connsiteY13968" fmla="*/ 883514 h 2918533"/>
                <a:gd name="connsiteX13969" fmla="*/ 307860 w 1973551"/>
                <a:gd name="connsiteY13969" fmla="*/ 887690 h 2918533"/>
                <a:gd name="connsiteX13970" fmla="*/ 306750 w 1973551"/>
                <a:gd name="connsiteY13970" fmla="*/ 889061 h 2918533"/>
                <a:gd name="connsiteX13971" fmla="*/ 305837 w 1973551"/>
                <a:gd name="connsiteY13971" fmla="*/ 889256 h 2918533"/>
                <a:gd name="connsiteX13972" fmla="*/ 307533 w 1973551"/>
                <a:gd name="connsiteY13972" fmla="*/ 891149 h 2918533"/>
                <a:gd name="connsiteX13973" fmla="*/ 307533 w 1973551"/>
                <a:gd name="connsiteY13973" fmla="*/ 891671 h 2918533"/>
                <a:gd name="connsiteX13974" fmla="*/ 308121 w 1973551"/>
                <a:gd name="connsiteY13974" fmla="*/ 891866 h 2918533"/>
                <a:gd name="connsiteX13975" fmla="*/ 308121 w 1973551"/>
                <a:gd name="connsiteY13975" fmla="*/ 892715 h 2918533"/>
                <a:gd name="connsiteX13976" fmla="*/ 307533 w 1973551"/>
                <a:gd name="connsiteY13976" fmla="*/ 893563 h 2918533"/>
                <a:gd name="connsiteX13977" fmla="*/ 306033 w 1973551"/>
                <a:gd name="connsiteY13977" fmla="*/ 894281 h 2918533"/>
                <a:gd name="connsiteX13978" fmla="*/ 306033 w 1973551"/>
                <a:gd name="connsiteY13978" fmla="*/ 895651 h 2918533"/>
                <a:gd name="connsiteX13979" fmla="*/ 306946 w 1973551"/>
                <a:gd name="connsiteY13979" fmla="*/ 895847 h 2918533"/>
                <a:gd name="connsiteX13980" fmla="*/ 308643 w 1973551"/>
                <a:gd name="connsiteY13980" fmla="*/ 895129 h 2918533"/>
                <a:gd name="connsiteX13981" fmla="*/ 309360 w 1973551"/>
                <a:gd name="connsiteY13981" fmla="*/ 895129 h 2918533"/>
                <a:gd name="connsiteX13982" fmla="*/ 311383 w 1973551"/>
                <a:gd name="connsiteY13982" fmla="*/ 897021 h 2918533"/>
                <a:gd name="connsiteX13983" fmla="*/ 312101 w 1973551"/>
                <a:gd name="connsiteY13983" fmla="*/ 898587 h 2918533"/>
                <a:gd name="connsiteX13984" fmla="*/ 312101 w 1973551"/>
                <a:gd name="connsiteY13984" fmla="*/ 899436 h 2918533"/>
                <a:gd name="connsiteX13985" fmla="*/ 312623 w 1973551"/>
                <a:gd name="connsiteY13985" fmla="*/ 900153 h 2918533"/>
                <a:gd name="connsiteX13986" fmla="*/ 312623 w 1973551"/>
                <a:gd name="connsiteY13986" fmla="*/ 901393 h 2918533"/>
                <a:gd name="connsiteX13987" fmla="*/ 313928 w 1973551"/>
                <a:gd name="connsiteY13987" fmla="*/ 902959 h 2918533"/>
                <a:gd name="connsiteX13988" fmla="*/ 313928 w 1973551"/>
                <a:gd name="connsiteY13988" fmla="*/ 904199 h 2918533"/>
                <a:gd name="connsiteX13989" fmla="*/ 314515 w 1973551"/>
                <a:gd name="connsiteY13989" fmla="*/ 904721 h 2918533"/>
                <a:gd name="connsiteX13990" fmla="*/ 314711 w 1973551"/>
                <a:gd name="connsiteY13990" fmla="*/ 906091 h 2918533"/>
                <a:gd name="connsiteX13991" fmla="*/ 315103 w 1973551"/>
                <a:gd name="connsiteY13991" fmla="*/ 906091 h 2918533"/>
                <a:gd name="connsiteX13992" fmla="*/ 314907 w 1973551"/>
                <a:gd name="connsiteY13992" fmla="*/ 906613 h 2918533"/>
                <a:gd name="connsiteX13993" fmla="*/ 315494 w 1973551"/>
                <a:gd name="connsiteY13993" fmla="*/ 906940 h 2918533"/>
                <a:gd name="connsiteX13994" fmla="*/ 315494 w 1973551"/>
                <a:gd name="connsiteY13994" fmla="*/ 908310 h 2918533"/>
                <a:gd name="connsiteX13995" fmla="*/ 316081 w 1973551"/>
                <a:gd name="connsiteY13995" fmla="*/ 909354 h 2918533"/>
                <a:gd name="connsiteX13996" fmla="*/ 315690 w 1973551"/>
                <a:gd name="connsiteY13996" fmla="*/ 910920 h 2918533"/>
                <a:gd name="connsiteX13997" fmla="*/ 316081 w 1973551"/>
                <a:gd name="connsiteY13997" fmla="*/ 911116 h 2918533"/>
                <a:gd name="connsiteX13998" fmla="*/ 316669 w 1973551"/>
                <a:gd name="connsiteY13998" fmla="*/ 913400 h 2918533"/>
                <a:gd name="connsiteX13999" fmla="*/ 317256 w 1973551"/>
                <a:gd name="connsiteY13999" fmla="*/ 914117 h 2918533"/>
                <a:gd name="connsiteX14000" fmla="*/ 317256 w 1973551"/>
                <a:gd name="connsiteY14000" fmla="*/ 916597 h 2918533"/>
                <a:gd name="connsiteX14001" fmla="*/ 315364 w 1973551"/>
                <a:gd name="connsiteY14001" fmla="*/ 917837 h 2918533"/>
                <a:gd name="connsiteX14002" fmla="*/ 315559 w 1973551"/>
                <a:gd name="connsiteY14002" fmla="*/ 919729 h 2918533"/>
                <a:gd name="connsiteX14003" fmla="*/ 316277 w 1973551"/>
                <a:gd name="connsiteY14003" fmla="*/ 920969 h 2918533"/>
                <a:gd name="connsiteX14004" fmla="*/ 315886 w 1973551"/>
                <a:gd name="connsiteY14004" fmla="*/ 921295 h 2918533"/>
                <a:gd name="connsiteX14005" fmla="*/ 314776 w 1973551"/>
                <a:gd name="connsiteY14005" fmla="*/ 921099 h 2918533"/>
                <a:gd name="connsiteX14006" fmla="*/ 313863 w 1973551"/>
                <a:gd name="connsiteY14006" fmla="*/ 921426 h 2918533"/>
                <a:gd name="connsiteX14007" fmla="*/ 313276 w 1973551"/>
                <a:gd name="connsiteY14007" fmla="*/ 920186 h 2918533"/>
                <a:gd name="connsiteX14008" fmla="*/ 310470 w 1973551"/>
                <a:gd name="connsiteY14008" fmla="*/ 920186 h 2918533"/>
                <a:gd name="connsiteX14009" fmla="*/ 310078 w 1973551"/>
                <a:gd name="connsiteY14009" fmla="*/ 921426 h 2918533"/>
                <a:gd name="connsiteX14010" fmla="*/ 313080 w 1973551"/>
                <a:gd name="connsiteY14010" fmla="*/ 921621 h 2918533"/>
                <a:gd name="connsiteX14011" fmla="*/ 314581 w 1973551"/>
                <a:gd name="connsiteY14011" fmla="*/ 922339 h 2918533"/>
                <a:gd name="connsiteX14012" fmla="*/ 317386 w 1973551"/>
                <a:gd name="connsiteY14012" fmla="*/ 922143 h 2918533"/>
                <a:gd name="connsiteX14013" fmla="*/ 318104 w 1973551"/>
                <a:gd name="connsiteY14013" fmla="*/ 921948 h 2918533"/>
                <a:gd name="connsiteX14014" fmla="*/ 319801 w 1973551"/>
                <a:gd name="connsiteY14014" fmla="*/ 920055 h 2918533"/>
                <a:gd name="connsiteX14015" fmla="*/ 321628 w 1973551"/>
                <a:gd name="connsiteY14015" fmla="*/ 920055 h 2918533"/>
                <a:gd name="connsiteX14016" fmla="*/ 322933 w 1973551"/>
                <a:gd name="connsiteY14016" fmla="*/ 921817 h 2918533"/>
                <a:gd name="connsiteX14017" fmla="*/ 322933 w 1973551"/>
                <a:gd name="connsiteY14017" fmla="*/ 924231 h 2918533"/>
                <a:gd name="connsiteX14018" fmla="*/ 323324 w 1973551"/>
                <a:gd name="connsiteY14018" fmla="*/ 925080 h 2918533"/>
                <a:gd name="connsiteX14019" fmla="*/ 325347 w 1973551"/>
                <a:gd name="connsiteY14019" fmla="*/ 927364 h 2918533"/>
                <a:gd name="connsiteX14020" fmla="*/ 325347 w 1973551"/>
                <a:gd name="connsiteY14020" fmla="*/ 928212 h 2918533"/>
                <a:gd name="connsiteX14021" fmla="*/ 326652 w 1973551"/>
                <a:gd name="connsiteY14021" fmla="*/ 928538 h 2918533"/>
                <a:gd name="connsiteX14022" fmla="*/ 327044 w 1973551"/>
                <a:gd name="connsiteY14022" fmla="*/ 929060 h 2918533"/>
                <a:gd name="connsiteX14023" fmla="*/ 327240 w 1973551"/>
                <a:gd name="connsiteY14023" fmla="*/ 930300 h 2918533"/>
                <a:gd name="connsiteX14024" fmla="*/ 327957 w 1973551"/>
                <a:gd name="connsiteY14024" fmla="*/ 930626 h 2918533"/>
                <a:gd name="connsiteX14025" fmla="*/ 327762 w 1973551"/>
                <a:gd name="connsiteY14025" fmla="*/ 931866 h 2918533"/>
                <a:gd name="connsiteX14026" fmla="*/ 330372 w 1973551"/>
                <a:gd name="connsiteY14026" fmla="*/ 934280 h 2918533"/>
                <a:gd name="connsiteX14027" fmla="*/ 331089 w 1973551"/>
                <a:gd name="connsiteY14027" fmla="*/ 938326 h 2918533"/>
                <a:gd name="connsiteX14028" fmla="*/ 332003 w 1973551"/>
                <a:gd name="connsiteY14028" fmla="*/ 938652 h 2918533"/>
                <a:gd name="connsiteX14029" fmla="*/ 333112 w 1973551"/>
                <a:gd name="connsiteY14029" fmla="*/ 939892 h 2918533"/>
                <a:gd name="connsiteX14030" fmla="*/ 333112 w 1973551"/>
                <a:gd name="connsiteY14030" fmla="*/ 941132 h 2918533"/>
                <a:gd name="connsiteX14031" fmla="*/ 332394 w 1973551"/>
                <a:gd name="connsiteY14031" fmla="*/ 941132 h 2918533"/>
                <a:gd name="connsiteX14032" fmla="*/ 332394 w 1973551"/>
                <a:gd name="connsiteY14032" fmla="*/ 942176 h 2918533"/>
                <a:gd name="connsiteX14033" fmla="*/ 333504 w 1973551"/>
                <a:gd name="connsiteY14033" fmla="*/ 943416 h 2918533"/>
                <a:gd name="connsiteX14034" fmla="*/ 333308 w 1973551"/>
                <a:gd name="connsiteY14034" fmla="*/ 943742 h 2918533"/>
                <a:gd name="connsiteX14035" fmla="*/ 332003 w 1973551"/>
                <a:gd name="connsiteY14035" fmla="*/ 943546 h 2918533"/>
                <a:gd name="connsiteX14036" fmla="*/ 332003 w 1973551"/>
                <a:gd name="connsiteY14036" fmla="*/ 943872 h 2918533"/>
                <a:gd name="connsiteX14037" fmla="*/ 331416 w 1973551"/>
                <a:gd name="connsiteY14037" fmla="*/ 944068 h 2918533"/>
                <a:gd name="connsiteX14038" fmla="*/ 330306 w 1973551"/>
                <a:gd name="connsiteY14038" fmla="*/ 943220 h 2918533"/>
                <a:gd name="connsiteX14039" fmla="*/ 330306 w 1973551"/>
                <a:gd name="connsiteY14039" fmla="*/ 944068 h 2918533"/>
                <a:gd name="connsiteX14040" fmla="*/ 329393 w 1973551"/>
                <a:gd name="connsiteY14040" fmla="*/ 944264 h 2918533"/>
                <a:gd name="connsiteX14041" fmla="*/ 327566 w 1973551"/>
                <a:gd name="connsiteY14041" fmla="*/ 943938 h 2918533"/>
                <a:gd name="connsiteX14042" fmla="*/ 325739 w 1973551"/>
                <a:gd name="connsiteY14042" fmla="*/ 943089 h 2918533"/>
                <a:gd name="connsiteX14043" fmla="*/ 324629 w 1973551"/>
                <a:gd name="connsiteY14043" fmla="*/ 943089 h 2918533"/>
                <a:gd name="connsiteX14044" fmla="*/ 324825 w 1973551"/>
                <a:gd name="connsiteY14044" fmla="*/ 944460 h 2918533"/>
                <a:gd name="connsiteX14045" fmla="*/ 323912 w 1973551"/>
                <a:gd name="connsiteY14045" fmla="*/ 945177 h 2918533"/>
                <a:gd name="connsiteX14046" fmla="*/ 321497 w 1973551"/>
                <a:gd name="connsiteY14046" fmla="*/ 944982 h 2918533"/>
                <a:gd name="connsiteX14047" fmla="*/ 320975 w 1973551"/>
                <a:gd name="connsiteY14047" fmla="*/ 944655 h 2918533"/>
                <a:gd name="connsiteX14048" fmla="*/ 320258 w 1973551"/>
                <a:gd name="connsiteY14048" fmla="*/ 944851 h 2918533"/>
                <a:gd name="connsiteX14049" fmla="*/ 322476 w 1973551"/>
                <a:gd name="connsiteY14049" fmla="*/ 946417 h 2918533"/>
                <a:gd name="connsiteX14050" fmla="*/ 324499 w 1973551"/>
                <a:gd name="connsiteY14050" fmla="*/ 946613 h 2918533"/>
                <a:gd name="connsiteX14051" fmla="*/ 325804 w 1973551"/>
                <a:gd name="connsiteY14051" fmla="*/ 947135 h 2918533"/>
                <a:gd name="connsiteX14052" fmla="*/ 328806 w 1973551"/>
                <a:gd name="connsiteY14052" fmla="*/ 950071 h 2918533"/>
                <a:gd name="connsiteX14053" fmla="*/ 330111 w 1973551"/>
                <a:gd name="connsiteY14053" fmla="*/ 950398 h 2918533"/>
                <a:gd name="connsiteX14054" fmla="*/ 331024 w 1973551"/>
                <a:gd name="connsiteY14054" fmla="*/ 951115 h 2918533"/>
                <a:gd name="connsiteX14055" fmla="*/ 331024 w 1973551"/>
                <a:gd name="connsiteY14055" fmla="*/ 951637 h 2918533"/>
                <a:gd name="connsiteX14056" fmla="*/ 331938 w 1973551"/>
                <a:gd name="connsiteY14056" fmla="*/ 951833 h 2918533"/>
                <a:gd name="connsiteX14057" fmla="*/ 334156 w 1973551"/>
                <a:gd name="connsiteY14057" fmla="*/ 953595 h 2918533"/>
                <a:gd name="connsiteX14058" fmla="*/ 334743 w 1973551"/>
                <a:gd name="connsiteY14058" fmla="*/ 956727 h 2918533"/>
                <a:gd name="connsiteX14059" fmla="*/ 334352 w 1973551"/>
                <a:gd name="connsiteY14059" fmla="*/ 957445 h 2918533"/>
                <a:gd name="connsiteX14060" fmla="*/ 333765 w 1973551"/>
                <a:gd name="connsiteY14060" fmla="*/ 957641 h 2918533"/>
                <a:gd name="connsiteX14061" fmla="*/ 333765 w 1973551"/>
                <a:gd name="connsiteY14061" fmla="*/ 958358 h 2918533"/>
                <a:gd name="connsiteX14062" fmla="*/ 334678 w 1973551"/>
                <a:gd name="connsiteY14062" fmla="*/ 959076 h 2918533"/>
                <a:gd name="connsiteX14063" fmla="*/ 334287 w 1973551"/>
                <a:gd name="connsiteY14063" fmla="*/ 960316 h 2918533"/>
                <a:gd name="connsiteX14064" fmla="*/ 336310 w 1973551"/>
                <a:gd name="connsiteY14064" fmla="*/ 962404 h 2918533"/>
                <a:gd name="connsiteX14065" fmla="*/ 335918 w 1973551"/>
                <a:gd name="connsiteY14065" fmla="*/ 966058 h 2918533"/>
                <a:gd name="connsiteX14066" fmla="*/ 334613 w 1973551"/>
                <a:gd name="connsiteY14066" fmla="*/ 967298 h 2918533"/>
                <a:gd name="connsiteX14067" fmla="*/ 330894 w 1973551"/>
                <a:gd name="connsiteY14067" fmla="*/ 966972 h 2918533"/>
                <a:gd name="connsiteX14068" fmla="*/ 330698 w 1973551"/>
                <a:gd name="connsiteY14068" fmla="*/ 966645 h 2918533"/>
                <a:gd name="connsiteX14069" fmla="*/ 329589 w 1973551"/>
                <a:gd name="connsiteY14069" fmla="*/ 966450 h 2918533"/>
                <a:gd name="connsiteX14070" fmla="*/ 327174 w 1973551"/>
                <a:gd name="connsiteY14070" fmla="*/ 966450 h 2918533"/>
                <a:gd name="connsiteX14071" fmla="*/ 326978 w 1973551"/>
                <a:gd name="connsiteY14071" fmla="*/ 966776 h 2918533"/>
                <a:gd name="connsiteX14072" fmla="*/ 325869 w 1973551"/>
                <a:gd name="connsiteY14072" fmla="*/ 966450 h 2918533"/>
                <a:gd name="connsiteX14073" fmla="*/ 324760 w 1973551"/>
                <a:gd name="connsiteY14073" fmla="*/ 966645 h 2918533"/>
                <a:gd name="connsiteX14074" fmla="*/ 324173 w 1973551"/>
                <a:gd name="connsiteY14074" fmla="*/ 965601 h 2918533"/>
                <a:gd name="connsiteX14075" fmla="*/ 322346 w 1973551"/>
                <a:gd name="connsiteY14075" fmla="*/ 964361 h 2918533"/>
                <a:gd name="connsiteX14076" fmla="*/ 320519 w 1973551"/>
                <a:gd name="connsiteY14076" fmla="*/ 965079 h 2918533"/>
                <a:gd name="connsiteX14077" fmla="*/ 319409 w 1973551"/>
                <a:gd name="connsiteY14077" fmla="*/ 965079 h 2918533"/>
                <a:gd name="connsiteX14078" fmla="*/ 318104 w 1973551"/>
                <a:gd name="connsiteY14078" fmla="*/ 963317 h 2918533"/>
                <a:gd name="connsiteX14079" fmla="*/ 317191 w 1973551"/>
                <a:gd name="connsiteY14079" fmla="*/ 963317 h 2918533"/>
                <a:gd name="connsiteX14080" fmla="*/ 316473 w 1973551"/>
                <a:gd name="connsiteY14080" fmla="*/ 964557 h 2918533"/>
                <a:gd name="connsiteX14081" fmla="*/ 314254 w 1973551"/>
                <a:gd name="connsiteY14081" fmla="*/ 964557 h 2918533"/>
                <a:gd name="connsiteX14082" fmla="*/ 313145 w 1973551"/>
                <a:gd name="connsiteY14082" fmla="*/ 964035 h 2918533"/>
                <a:gd name="connsiteX14083" fmla="*/ 312754 w 1973551"/>
                <a:gd name="connsiteY14083" fmla="*/ 962274 h 2918533"/>
                <a:gd name="connsiteX14084" fmla="*/ 311449 w 1973551"/>
                <a:gd name="connsiteY14084" fmla="*/ 962991 h 2918533"/>
                <a:gd name="connsiteX14085" fmla="*/ 310535 w 1973551"/>
                <a:gd name="connsiteY14085" fmla="*/ 962991 h 2918533"/>
                <a:gd name="connsiteX14086" fmla="*/ 310535 w 1973551"/>
                <a:gd name="connsiteY14086" fmla="*/ 963513 h 2918533"/>
                <a:gd name="connsiteX14087" fmla="*/ 309621 w 1973551"/>
                <a:gd name="connsiteY14087" fmla="*/ 963513 h 2918533"/>
                <a:gd name="connsiteX14088" fmla="*/ 308512 w 1973551"/>
                <a:gd name="connsiteY14088" fmla="*/ 962795 h 2918533"/>
                <a:gd name="connsiteX14089" fmla="*/ 308316 w 1973551"/>
                <a:gd name="connsiteY14089" fmla="*/ 961556 h 2918533"/>
                <a:gd name="connsiteX14090" fmla="*/ 306816 w 1973551"/>
                <a:gd name="connsiteY14090" fmla="*/ 961751 h 2918533"/>
                <a:gd name="connsiteX14091" fmla="*/ 305706 w 1973551"/>
                <a:gd name="connsiteY14091" fmla="*/ 961229 h 2918533"/>
                <a:gd name="connsiteX14092" fmla="*/ 304597 w 1973551"/>
                <a:gd name="connsiteY14092" fmla="*/ 959141 h 2918533"/>
                <a:gd name="connsiteX14093" fmla="*/ 304793 w 1973551"/>
                <a:gd name="connsiteY14093" fmla="*/ 957249 h 2918533"/>
                <a:gd name="connsiteX14094" fmla="*/ 304206 w 1973551"/>
                <a:gd name="connsiteY14094" fmla="*/ 957445 h 2918533"/>
                <a:gd name="connsiteX14095" fmla="*/ 303292 w 1973551"/>
                <a:gd name="connsiteY14095" fmla="*/ 958815 h 2918533"/>
                <a:gd name="connsiteX14096" fmla="*/ 302705 w 1973551"/>
                <a:gd name="connsiteY14096" fmla="*/ 958815 h 2918533"/>
                <a:gd name="connsiteX14097" fmla="*/ 301204 w 1973551"/>
                <a:gd name="connsiteY14097" fmla="*/ 958097 h 2918533"/>
                <a:gd name="connsiteX14098" fmla="*/ 299899 w 1973551"/>
                <a:gd name="connsiteY14098" fmla="*/ 956858 h 2918533"/>
                <a:gd name="connsiteX14099" fmla="*/ 299507 w 1973551"/>
                <a:gd name="connsiteY14099" fmla="*/ 955292 h 2918533"/>
                <a:gd name="connsiteX14100" fmla="*/ 297811 w 1973551"/>
                <a:gd name="connsiteY14100" fmla="*/ 955487 h 2918533"/>
                <a:gd name="connsiteX14101" fmla="*/ 298006 w 1973551"/>
                <a:gd name="connsiteY14101" fmla="*/ 955813 h 2918533"/>
                <a:gd name="connsiteX14102" fmla="*/ 297485 w 1973551"/>
                <a:gd name="connsiteY14102" fmla="*/ 956336 h 2918533"/>
                <a:gd name="connsiteX14103" fmla="*/ 295984 w 1973551"/>
                <a:gd name="connsiteY14103" fmla="*/ 956009 h 2918533"/>
                <a:gd name="connsiteX14104" fmla="*/ 295592 w 1973551"/>
                <a:gd name="connsiteY14104" fmla="*/ 956858 h 2918533"/>
                <a:gd name="connsiteX14105" fmla="*/ 294874 w 1973551"/>
                <a:gd name="connsiteY14105" fmla="*/ 957380 h 2918533"/>
                <a:gd name="connsiteX14106" fmla="*/ 293178 w 1973551"/>
                <a:gd name="connsiteY14106" fmla="*/ 956662 h 2918533"/>
                <a:gd name="connsiteX14107" fmla="*/ 291155 w 1973551"/>
                <a:gd name="connsiteY14107" fmla="*/ 956662 h 2918533"/>
                <a:gd name="connsiteX14108" fmla="*/ 289654 w 1973551"/>
                <a:gd name="connsiteY14108" fmla="*/ 955944 h 2918533"/>
                <a:gd name="connsiteX14109" fmla="*/ 289654 w 1973551"/>
                <a:gd name="connsiteY14109" fmla="*/ 956466 h 2918533"/>
                <a:gd name="connsiteX14110" fmla="*/ 290959 w 1973551"/>
                <a:gd name="connsiteY14110" fmla="*/ 956792 h 2918533"/>
                <a:gd name="connsiteX14111" fmla="*/ 293178 w 1973551"/>
                <a:gd name="connsiteY14111" fmla="*/ 958880 h 2918533"/>
                <a:gd name="connsiteX14112" fmla="*/ 292982 w 1973551"/>
                <a:gd name="connsiteY14112" fmla="*/ 960642 h 2918533"/>
                <a:gd name="connsiteX14113" fmla="*/ 294287 w 1973551"/>
                <a:gd name="connsiteY14113" fmla="*/ 961686 h 2918533"/>
                <a:gd name="connsiteX14114" fmla="*/ 293178 w 1973551"/>
                <a:gd name="connsiteY14114" fmla="*/ 962926 h 2918533"/>
                <a:gd name="connsiteX14115" fmla="*/ 293569 w 1973551"/>
                <a:gd name="connsiteY14115" fmla="*/ 963448 h 2918533"/>
                <a:gd name="connsiteX14116" fmla="*/ 294679 w 1973551"/>
                <a:gd name="connsiteY14116" fmla="*/ 963644 h 2918533"/>
                <a:gd name="connsiteX14117" fmla="*/ 294679 w 1973551"/>
                <a:gd name="connsiteY14117" fmla="*/ 964688 h 2918533"/>
                <a:gd name="connsiteX14118" fmla="*/ 295266 w 1973551"/>
                <a:gd name="connsiteY14118" fmla="*/ 965210 h 2918533"/>
                <a:gd name="connsiteX14119" fmla="*/ 295266 w 1973551"/>
                <a:gd name="connsiteY14119" fmla="*/ 966972 h 2918533"/>
                <a:gd name="connsiteX14120" fmla="*/ 293243 w 1973551"/>
                <a:gd name="connsiteY14120" fmla="*/ 967298 h 2918533"/>
                <a:gd name="connsiteX14121" fmla="*/ 291742 w 1973551"/>
                <a:gd name="connsiteY14121" fmla="*/ 966580 h 2918533"/>
                <a:gd name="connsiteX14122" fmla="*/ 290242 w 1973551"/>
                <a:gd name="connsiteY14122" fmla="*/ 965210 h 2918533"/>
                <a:gd name="connsiteX14123" fmla="*/ 290242 w 1973551"/>
                <a:gd name="connsiteY14123" fmla="*/ 963840 h 2918533"/>
                <a:gd name="connsiteX14124" fmla="*/ 289132 w 1973551"/>
                <a:gd name="connsiteY14124" fmla="*/ 964361 h 2918533"/>
                <a:gd name="connsiteX14125" fmla="*/ 289328 w 1973551"/>
                <a:gd name="connsiteY14125" fmla="*/ 965928 h 2918533"/>
                <a:gd name="connsiteX14126" fmla="*/ 288741 w 1973551"/>
                <a:gd name="connsiteY14126" fmla="*/ 965928 h 2918533"/>
                <a:gd name="connsiteX14127" fmla="*/ 288545 w 1973551"/>
                <a:gd name="connsiteY14127" fmla="*/ 965406 h 2918533"/>
                <a:gd name="connsiteX14128" fmla="*/ 287827 w 1973551"/>
                <a:gd name="connsiteY14128" fmla="*/ 965406 h 2918533"/>
                <a:gd name="connsiteX14129" fmla="*/ 287827 w 1973551"/>
                <a:gd name="connsiteY14129" fmla="*/ 965928 h 2918533"/>
                <a:gd name="connsiteX14130" fmla="*/ 286522 w 1973551"/>
                <a:gd name="connsiteY14130" fmla="*/ 966123 h 2918533"/>
                <a:gd name="connsiteX14131" fmla="*/ 286522 w 1973551"/>
                <a:gd name="connsiteY14131" fmla="*/ 966645 h 2918533"/>
                <a:gd name="connsiteX14132" fmla="*/ 287436 w 1973551"/>
                <a:gd name="connsiteY14132" fmla="*/ 967363 h 2918533"/>
                <a:gd name="connsiteX14133" fmla="*/ 288023 w 1973551"/>
                <a:gd name="connsiteY14133" fmla="*/ 968603 h 2918533"/>
                <a:gd name="connsiteX14134" fmla="*/ 288023 w 1973551"/>
                <a:gd name="connsiteY14134" fmla="*/ 970495 h 2918533"/>
                <a:gd name="connsiteX14135" fmla="*/ 289328 w 1973551"/>
                <a:gd name="connsiteY14135" fmla="*/ 973432 h 2918533"/>
                <a:gd name="connsiteX14136" fmla="*/ 289328 w 1973551"/>
                <a:gd name="connsiteY14136" fmla="*/ 974671 h 2918533"/>
                <a:gd name="connsiteX14137" fmla="*/ 290242 w 1973551"/>
                <a:gd name="connsiteY14137" fmla="*/ 974998 h 2918533"/>
                <a:gd name="connsiteX14138" fmla="*/ 290633 w 1973551"/>
                <a:gd name="connsiteY14138" fmla="*/ 974280 h 2918533"/>
                <a:gd name="connsiteX14139" fmla="*/ 291742 w 1973551"/>
                <a:gd name="connsiteY14139" fmla="*/ 974084 h 2918533"/>
                <a:gd name="connsiteX14140" fmla="*/ 292460 w 1973551"/>
                <a:gd name="connsiteY14140" fmla="*/ 974932 h 2918533"/>
                <a:gd name="connsiteX14141" fmla="*/ 292460 w 1973551"/>
                <a:gd name="connsiteY14141" fmla="*/ 973888 h 2918533"/>
                <a:gd name="connsiteX14142" fmla="*/ 293569 w 1973551"/>
                <a:gd name="connsiteY14142" fmla="*/ 973693 h 2918533"/>
                <a:gd name="connsiteX14143" fmla="*/ 294157 w 1973551"/>
                <a:gd name="connsiteY14143" fmla="*/ 972975 h 2918533"/>
                <a:gd name="connsiteX14144" fmla="*/ 295657 w 1973551"/>
                <a:gd name="connsiteY14144" fmla="*/ 972779 h 2918533"/>
                <a:gd name="connsiteX14145" fmla="*/ 297876 w 1973551"/>
                <a:gd name="connsiteY14145" fmla="*/ 973301 h 2918533"/>
                <a:gd name="connsiteX14146" fmla="*/ 298268 w 1973551"/>
                <a:gd name="connsiteY14146" fmla="*/ 974019 h 2918533"/>
                <a:gd name="connsiteX14147" fmla="*/ 299768 w 1973551"/>
                <a:gd name="connsiteY14147" fmla="*/ 974867 h 2918533"/>
                <a:gd name="connsiteX14148" fmla="*/ 299768 w 1973551"/>
                <a:gd name="connsiteY14148" fmla="*/ 976107 h 2918533"/>
                <a:gd name="connsiteX14149" fmla="*/ 301073 w 1973551"/>
                <a:gd name="connsiteY14149" fmla="*/ 976433 h 2918533"/>
                <a:gd name="connsiteX14150" fmla="*/ 301465 w 1973551"/>
                <a:gd name="connsiteY14150" fmla="*/ 977999 h 2918533"/>
                <a:gd name="connsiteX14151" fmla="*/ 301269 w 1973551"/>
                <a:gd name="connsiteY14151" fmla="*/ 978717 h 2918533"/>
                <a:gd name="connsiteX14152" fmla="*/ 301791 w 1973551"/>
                <a:gd name="connsiteY14152" fmla="*/ 978717 h 2918533"/>
                <a:gd name="connsiteX14153" fmla="*/ 302183 w 1973551"/>
                <a:gd name="connsiteY14153" fmla="*/ 978195 h 2918533"/>
                <a:gd name="connsiteX14154" fmla="*/ 302900 w 1973551"/>
                <a:gd name="connsiteY14154" fmla="*/ 978391 h 2918533"/>
                <a:gd name="connsiteX14155" fmla="*/ 302313 w 1973551"/>
                <a:gd name="connsiteY14155" fmla="*/ 980153 h 2918533"/>
                <a:gd name="connsiteX14156" fmla="*/ 303227 w 1973551"/>
                <a:gd name="connsiteY14156" fmla="*/ 981001 h 2918533"/>
                <a:gd name="connsiteX14157" fmla="*/ 303031 w 1973551"/>
                <a:gd name="connsiteY14157" fmla="*/ 982241 h 2918533"/>
                <a:gd name="connsiteX14158" fmla="*/ 302313 w 1973551"/>
                <a:gd name="connsiteY14158" fmla="*/ 982045 h 2918533"/>
                <a:gd name="connsiteX14159" fmla="*/ 302117 w 1973551"/>
                <a:gd name="connsiteY14159" fmla="*/ 982893 h 2918533"/>
                <a:gd name="connsiteX14160" fmla="*/ 301726 w 1973551"/>
                <a:gd name="connsiteY14160" fmla="*/ 983089 h 2918533"/>
                <a:gd name="connsiteX14161" fmla="*/ 301726 w 1973551"/>
                <a:gd name="connsiteY14161" fmla="*/ 983937 h 2918533"/>
                <a:gd name="connsiteX14162" fmla="*/ 302117 w 1973551"/>
                <a:gd name="connsiteY14162" fmla="*/ 983937 h 2918533"/>
                <a:gd name="connsiteX14163" fmla="*/ 302313 w 1973551"/>
                <a:gd name="connsiteY14163" fmla="*/ 984459 h 2918533"/>
                <a:gd name="connsiteX14164" fmla="*/ 303618 w 1973551"/>
                <a:gd name="connsiteY14164" fmla="*/ 984459 h 2918533"/>
                <a:gd name="connsiteX14165" fmla="*/ 303618 w 1973551"/>
                <a:gd name="connsiteY14165" fmla="*/ 985177 h 2918533"/>
                <a:gd name="connsiteX14166" fmla="*/ 304727 w 1973551"/>
                <a:gd name="connsiteY14166" fmla="*/ 986939 h 2918533"/>
                <a:gd name="connsiteX14167" fmla="*/ 304923 w 1973551"/>
                <a:gd name="connsiteY14167" fmla="*/ 987983 h 2918533"/>
                <a:gd name="connsiteX14168" fmla="*/ 305445 w 1973551"/>
                <a:gd name="connsiteY14168" fmla="*/ 987983 h 2918533"/>
                <a:gd name="connsiteX14169" fmla="*/ 305641 w 1973551"/>
                <a:gd name="connsiteY14169" fmla="*/ 989027 h 2918533"/>
                <a:gd name="connsiteX14170" fmla="*/ 306033 w 1973551"/>
                <a:gd name="connsiteY14170" fmla="*/ 989223 h 2918533"/>
                <a:gd name="connsiteX14171" fmla="*/ 305837 w 1973551"/>
                <a:gd name="connsiteY14171" fmla="*/ 990593 h 2918533"/>
                <a:gd name="connsiteX14172" fmla="*/ 306750 w 1973551"/>
                <a:gd name="connsiteY14172" fmla="*/ 991115 h 2918533"/>
                <a:gd name="connsiteX14173" fmla="*/ 308577 w 1973551"/>
                <a:gd name="connsiteY14173" fmla="*/ 989027 h 2918533"/>
                <a:gd name="connsiteX14174" fmla="*/ 309099 w 1973551"/>
                <a:gd name="connsiteY14174" fmla="*/ 989027 h 2918533"/>
                <a:gd name="connsiteX14175" fmla="*/ 310600 w 1973551"/>
                <a:gd name="connsiteY14175" fmla="*/ 990789 h 2918533"/>
                <a:gd name="connsiteX14176" fmla="*/ 310600 w 1973551"/>
                <a:gd name="connsiteY14176" fmla="*/ 992159 h 2918533"/>
                <a:gd name="connsiteX14177" fmla="*/ 309882 w 1973551"/>
                <a:gd name="connsiteY14177" fmla="*/ 992355 h 2918533"/>
                <a:gd name="connsiteX14178" fmla="*/ 309491 w 1973551"/>
                <a:gd name="connsiteY14178" fmla="*/ 992029 h 2918533"/>
                <a:gd name="connsiteX14179" fmla="*/ 309491 w 1973551"/>
                <a:gd name="connsiteY14179" fmla="*/ 992877 h 2918533"/>
                <a:gd name="connsiteX14180" fmla="*/ 310796 w 1973551"/>
                <a:gd name="connsiteY14180" fmla="*/ 994116 h 2918533"/>
                <a:gd name="connsiteX14181" fmla="*/ 310796 w 1973551"/>
                <a:gd name="connsiteY14181" fmla="*/ 994965 h 2918533"/>
                <a:gd name="connsiteX14182" fmla="*/ 311514 w 1973551"/>
                <a:gd name="connsiteY14182" fmla="*/ 995813 h 2918533"/>
                <a:gd name="connsiteX14183" fmla="*/ 311514 w 1973551"/>
                <a:gd name="connsiteY14183" fmla="*/ 997183 h 2918533"/>
                <a:gd name="connsiteX14184" fmla="*/ 310992 w 1973551"/>
                <a:gd name="connsiteY14184" fmla="*/ 997379 h 2918533"/>
                <a:gd name="connsiteX14185" fmla="*/ 310992 w 1973551"/>
                <a:gd name="connsiteY14185" fmla="*/ 997705 h 2918533"/>
                <a:gd name="connsiteX14186" fmla="*/ 311514 w 1973551"/>
                <a:gd name="connsiteY14186" fmla="*/ 998032 h 2918533"/>
                <a:gd name="connsiteX14187" fmla="*/ 311514 w 1973551"/>
                <a:gd name="connsiteY14187" fmla="*/ 998880 h 2918533"/>
                <a:gd name="connsiteX14188" fmla="*/ 312427 w 1973551"/>
                <a:gd name="connsiteY14188" fmla="*/ 1000120 h 2918533"/>
                <a:gd name="connsiteX14189" fmla="*/ 311122 w 1973551"/>
                <a:gd name="connsiteY14189" fmla="*/ 1000837 h 2918533"/>
                <a:gd name="connsiteX14190" fmla="*/ 310926 w 1973551"/>
                <a:gd name="connsiteY14190" fmla="*/ 1001555 h 2918533"/>
                <a:gd name="connsiteX14191" fmla="*/ 310339 w 1973551"/>
                <a:gd name="connsiteY14191" fmla="*/ 1001751 h 2918533"/>
                <a:gd name="connsiteX14192" fmla="*/ 309426 w 1973551"/>
                <a:gd name="connsiteY14192" fmla="*/ 1002991 h 2918533"/>
                <a:gd name="connsiteX14193" fmla="*/ 308512 w 1973551"/>
                <a:gd name="connsiteY14193" fmla="*/ 1002991 h 2918533"/>
                <a:gd name="connsiteX14194" fmla="*/ 308121 w 1973551"/>
                <a:gd name="connsiteY14194" fmla="*/ 1003513 h 2918533"/>
                <a:gd name="connsiteX14195" fmla="*/ 307207 w 1973551"/>
                <a:gd name="connsiteY14195" fmla="*/ 1003708 h 2918533"/>
                <a:gd name="connsiteX14196" fmla="*/ 306294 w 1973551"/>
                <a:gd name="connsiteY14196" fmla="*/ 1002860 h 2918533"/>
                <a:gd name="connsiteX14197" fmla="*/ 306294 w 1973551"/>
                <a:gd name="connsiteY14197" fmla="*/ 999532 h 2918533"/>
                <a:gd name="connsiteX14198" fmla="*/ 305576 w 1973551"/>
                <a:gd name="connsiteY14198" fmla="*/ 999206 h 2918533"/>
                <a:gd name="connsiteX14199" fmla="*/ 304989 w 1973551"/>
                <a:gd name="connsiteY14199" fmla="*/ 999728 h 2918533"/>
                <a:gd name="connsiteX14200" fmla="*/ 304989 w 1973551"/>
                <a:gd name="connsiteY14200" fmla="*/ 1002860 h 2918533"/>
                <a:gd name="connsiteX14201" fmla="*/ 304401 w 1973551"/>
                <a:gd name="connsiteY14201" fmla="*/ 1003578 h 2918533"/>
                <a:gd name="connsiteX14202" fmla="*/ 303488 w 1973551"/>
                <a:gd name="connsiteY14202" fmla="*/ 1003774 h 2918533"/>
                <a:gd name="connsiteX14203" fmla="*/ 302378 w 1973551"/>
                <a:gd name="connsiteY14203" fmla="*/ 1003448 h 2918533"/>
                <a:gd name="connsiteX14204" fmla="*/ 301465 w 1973551"/>
                <a:gd name="connsiteY14204" fmla="*/ 1002599 h 2918533"/>
                <a:gd name="connsiteX14205" fmla="*/ 301661 w 1973551"/>
                <a:gd name="connsiteY14205" fmla="*/ 1002273 h 2918533"/>
                <a:gd name="connsiteX14206" fmla="*/ 300943 w 1973551"/>
                <a:gd name="connsiteY14206" fmla="*/ 1001947 h 2918533"/>
                <a:gd name="connsiteX14207" fmla="*/ 301856 w 1973551"/>
                <a:gd name="connsiteY14207" fmla="*/ 999141 h 2918533"/>
                <a:gd name="connsiteX14208" fmla="*/ 301139 w 1973551"/>
                <a:gd name="connsiteY14208" fmla="*/ 999141 h 2918533"/>
                <a:gd name="connsiteX14209" fmla="*/ 300551 w 1973551"/>
                <a:gd name="connsiteY14209" fmla="*/ 1001425 h 2918533"/>
                <a:gd name="connsiteX14210" fmla="*/ 299964 w 1973551"/>
                <a:gd name="connsiteY14210" fmla="*/ 1001751 h 2918533"/>
                <a:gd name="connsiteX14211" fmla="*/ 298137 w 1973551"/>
                <a:gd name="connsiteY14211" fmla="*/ 1000511 h 2918533"/>
                <a:gd name="connsiteX14212" fmla="*/ 297028 w 1973551"/>
                <a:gd name="connsiteY14212" fmla="*/ 1000315 h 2918533"/>
                <a:gd name="connsiteX14213" fmla="*/ 296310 w 1973551"/>
                <a:gd name="connsiteY14213" fmla="*/ 999598 h 2918533"/>
                <a:gd name="connsiteX14214" fmla="*/ 294809 w 1973551"/>
                <a:gd name="connsiteY14214" fmla="*/ 999076 h 2918533"/>
                <a:gd name="connsiteX14215" fmla="*/ 294418 w 1973551"/>
                <a:gd name="connsiteY14215" fmla="*/ 998227 h 2918533"/>
                <a:gd name="connsiteX14216" fmla="*/ 293113 w 1973551"/>
                <a:gd name="connsiteY14216" fmla="*/ 997183 h 2918533"/>
                <a:gd name="connsiteX14217" fmla="*/ 293113 w 1973551"/>
                <a:gd name="connsiteY14217" fmla="*/ 996335 h 2918533"/>
                <a:gd name="connsiteX14218" fmla="*/ 292591 w 1973551"/>
                <a:gd name="connsiteY14218" fmla="*/ 996009 h 2918533"/>
                <a:gd name="connsiteX14219" fmla="*/ 291286 w 1973551"/>
                <a:gd name="connsiteY14219" fmla="*/ 997379 h 2918533"/>
                <a:gd name="connsiteX14220" fmla="*/ 291286 w 1973551"/>
                <a:gd name="connsiteY14220" fmla="*/ 998097 h 2918533"/>
                <a:gd name="connsiteX14221" fmla="*/ 293113 w 1973551"/>
                <a:gd name="connsiteY14221" fmla="*/ 999989 h 2918533"/>
                <a:gd name="connsiteX14222" fmla="*/ 293504 w 1973551"/>
                <a:gd name="connsiteY14222" fmla="*/ 999989 h 2918533"/>
                <a:gd name="connsiteX14223" fmla="*/ 293700 w 1973551"/>
                <a:gd name="connsiteY14223" fmla="*/ 1001229 h 2918533"/>
                <a:gd name="connsiteX14224" fmla="*/ 294222 w 1973551"/>
                <a:gd name="connsiteY14224" fmla="*/ 1001555 h 2918533"/>
                <a:gd name="connsiteX14225" fmla="*/ 294418 w 1973551"/>
                <a:gd name="connsiteY14225" fmla="*/ 1005536 h 2918533"/>
                <a:gd name="connsiteX14226" fmla="*/ 292917 w 1973551"/>
                <a:gd name="connsiteY14226" fmla="*/ 1005014 h 2918533"/>
                <a:gd name="connsiteX14227" fmla="*/ 292525 w 1973551"/>
                <a:gd name="connsiteY14227" fmla="*/ 1004491 h 2918533"/>
                <a:gd name="connsiteX14228" fmla="*/ 292134 w 1973551"/>
                <a:gd name="connsiteY14228" fmla="*/ 1004818 h 2918533"/>
                <a:gd name="connsiteX14229" fmla="*/ 292525 w 1973551"/>
                <a:gd name="connsiteY14229" fmla="*/ 1005340 h 2918533"/>
                <a:gd name="connsiteX14230" fmla="*/ 294222 w 1973551"/>
                <a:gd name="connsiteY14230" fmla="*/ 1005862 h 2918533"/>
                <a:gd name="connsiteX14231" fmla="*/ 294418 w 1973551"/>
                <a:gd name="connsiteY14231" fmla="*/ 1007102 h 2918533"/>
                <a:gd name="connsiteX14232" fmla="*/ 295331 w 1973551"/>
                <a:gd name="connsiteY14232" fmla="*/ 1007950 h 2918533"/>
                <a:gd name="connsiteX14233" fmla="*/ 295331 w 1973551"/>
                <a:gd name="connsiteY14233" fmla="*/ 1008472 h 2918533"/>
                <a:gd name="connsiteX14234" fmla="*/ 296636 w 1973551"/>
                <a:gd name="connsiteY14234" fmla="*/ 1009320 h 2918533"/>
                <a:gd name="connsiteX14235" fmla="*/ 296245 w 1973551"/>
                <a:gd name="connsiteY14235" fmla="*/ 1010169 h 2918533"/>
                <a:gd name="connsiteX14236" fmla="*/ 294548 w 1973551"/>
                <a:gd name="connsiteY14236" fmla="*/ 1010886 h 2918533"/>
                <a:gd name="connsiteX14237" fmla="*/ 294548 w 1973551"/>
                <a:gd name="connsiteY14237" fmla="*/ 1012257 h 2918533"/>
                <a:gd name="connsiteX14238" fmla="*/ 294940 w 1973551"/>
                <a:gd name="connsiteY14238" fmla="*/ 1012257 h 2918533"/>
                <a:gd name="connsiteX14239" fmla="*/ 295135 w 1973551"/>
                <a:gd name="connsiteY14239" fmla="*/ 1013301 h 2918533"/>
                <a:gd name="connsiteX14240" fmla="*/ 294940 w 1973551"/>
                <a:gd name="connsiteY14240" fmla="*/ 1014018 h 2918533"/>
                <a:gd name="connsiteX14241" fmla="*/ 293243 w 1973551"/>
                <a:gd name="connsiteY14241" fmla="*/ 1014345 h 2918533"/>
                <a:gd name="connsiteX14242" fmla="*/ 291742 w 1973551"/>
                <a:gd name="connsiteY14242" fmla="*/ 1013496 h 2918533"/>
                <a:gd name="connsiteX14243" fmla="*/ 291351 w 1973551"/>
                <a:gd name="connsiteY14243" fmla="*/ 1011930 h 2918533"/>
                <a:gd name="connsiteX14244" fmla="*/ 289850 w 1973551"/>
                <a:gd name="connsiteY14244" fmla="*/ 1011213 h 2918533"/>
                <a:gd name="connsiteX14245" fmla="*/ 290372 w 1973551"/>
                <a:gd name="connsiteY14245" fmla="*/ 1010691 h 2918533"/>
                <a:gd name="connsiteX14246" fmla="*/ 289067 w 1973551"/>
                <a:gd name="connsiteY14246" fmla="*/ 1009646 h 2918533"/>
                <a:gd name="connsiteX14247" fmla="*/ 289458 w 1973551"/>
                <a:gd name="connsiteY14247" fmla="*/ 1008798 h 2918533"/>
                <a:gd name="connsiteX14248" fmla="*/ 289263 w 1973551"/>
                <a:gd name="connsiteY14248" fmla="*/ 1008276 h 2918533"/>
                <a:gd name="connsiteX14249" fmla="*/ 288741 w 1973551"/>
                <a:gd name="connsiteY14249" fmla="*/ 1008276 h 2918533"/>
                <a:gd name="connsiteX14250" fmla="*/ 288545 w 1973551"/>
                <a:gd name="connsiteY14250" fmla="*/ 1007754 h 2918533"/>
                <a:gd name="connsiteX14251" fmla="*/ 287958 w 1973551"/>
                <a:gd name="connsiteY14251" fmla="*/ 1007558 h 2918533"/>
                <a:gd name="connsiteX14252" fmla="*/ 287762 w 1973551"/>
                <a:gd name="connsiteY14252" fmla="*/ 1008080 h 2918533"/>
                <a:gd name="connsiteX14253" fmla="*/ 288153 w 1973551"/>
                <a:gd name="connsiteY14253" fmla="*/ 1008407 h 2918533"/>
                <a:gd name="connsiteX14254" fmla="*/ 287240 w 1973551"/>
                <a:gd name="connsiteY14254" fmla="*/ 1008602 h 2918533"/>
                <a:gd name="connsiteX14255" fmla="*/ 287240 w 1973551"/>
                <a:gd name="connsiteY14255" fmla="*/ 1009320 h 2918533"/>
                <a:gd name="connsiteX14256" fmla="*/ 287827 w 1973551"/>
                <a:gd name="connsiteY14256" fmla="*/ 1009516 h 2918533"/>
                <a:gd name="connsiteX14257" fmla="*/ 288219 w 1973551"/>
                <a:gd name="connsiteY14257" fmla="*/ 1010560 h 2918533"/>
                <a:gd name="connsiteX14258" fmla="*/ 286718 w 1973551"/>
                <a:gd name="connsiteY14258" fmla="*/ 1011278 h 2918533"/>
                <a:gd name="connsiteX14259" fmla="*/ 284891 w 1973551"/>
                <a:gd name="connsiteY14259" fmla="*/ 1010429 h 2918533"/>
                <a:gd name="connsiteX14260" fmla="*/ 283782 w 1973551"/>
                <a:gd name="connsiteY14260" fmla="*/ 1009385 h 2918533"/>
                <a:gd name="connsiteX14261" fmla="*/ 283064 w 1973551"/>
                <a:gd name="connsiteY14261" fmla="*/ 1009581 h 2918533"/>
                <a:gd name="connsiteX14262" fmla="*/ 287175 w 1973551"/>
                <a:gd name="connsiteY14262" fmla="*/ 1012713 h 2918533"/>
                <a:gd name="connsiteX14263" fmla="*/ 288284 w 1973551"/>
                <a:gd name="connsiteY14263" fmla="*/ 1013953 h 2918533"/>
                <a:gd name="connsiteX14264" fmla="*/ 288284 w 1973551"/>
                <a:gd name="connsiteY14264" fmla="*/ 1014475 h 2918533"/>
                <a:gd name="connsiteX14265" fmla="*/ 287370 w 1973551"/>
                <a:gd name="connsiteY14265" fmla="*/ 1014801 h 2918533"/>
                <a:gd name="connsiteX14266" fmla="*/ 286065 w 1973551"/>
                <a:gd name="connsiteY14266" fmla="*/ 1013757 h 2918533"/>
                <a:gd name="connsiteX14267" fmla="*/ 286065 w 1973551"/>
                <a:gd name="connsiteY14267" fmla="*/ 1014801 h 2918533"/>
                <a:gd name="connsiteX14268" fmla="*/ 283651 w 1973551"/>
                <a:gd name="connsiteY14268" fmla="*/ 1014279 h 2918533"/>
                <a:gd name="connsiteX14269" fmla="*/ 283260 w 1973551"/>
                <a:gd name="connsiteY14269" fmla="*/ 1014606 h 2918533"/>
                <a:gd name="connsiteX14270" fmla="*/ 283455 w 1973551"/>
                <a:gd name="connsiteY14270" fmla="*/ 1015128 h 2918533"/>
                <a:gd name="connsiteX14271" fmla="*/ 282868 w 1973551"/>
                <a:gd name="connsiteY14271" fmla="*/ 1015650 h 2918533"/>
                <a:gd name="connsiteX14272" fmla="*/ 282150 w 1973551"/>
                <a:gd name="connsiteY14272" fmla="*/ 1015650 h 2918533"/>
                <a:gd name="connsiteX14273" fmla="*/ 281955 w 1973551"/>
                <a:gd name="connsiteY14273" fmla="*/ 1014932 h 2918533"/>
                <a:gd name="connsiteX14274" fmla="*/ 282542 w 1973551"/>
                <a:gd name="connsiteY14274" fmla="*/ 1014606 h 2918533"/>
                <a:gd name="connsiteX14275" fmla="*/ 282346 w 1973551"/>
                <a:gd name="connsiteY14275" fmla="*/ 1014084 h 2918533"/>
                <a:gd name="connsiteX14276" fmla="*/ 281041 w 1973551"/>
                <a:gd name="connsiteY14276" fmla="*/ 1013757 h 2918533"/>
                <a:gd name="connsiteX14277" fmla="*/ 281237 w 1973551"/>
                <a:gd name="connsiteY14277" fmla="*/ 1012909 h 2918533"/>
                <a:gd name="connsiteX14278" fmla="*/ 281955 w 1973551"/>
                <a:gd name="connsiteY14278" fmla="*/ 1013235 h 2918533"/>
                <a:gd name="connsiteX14279" fmla="*/ 281955 w 1973551"/>
                <a:gd name="connsiteY14279" fmla="*/ 1012387 h 2918533"/>
                <a:gd name="connsiteX14280" fmla="*/ 281433 w 1973551"/>
                <a:gd name="connsiteY14280" fmla="*/ 1011147 h 2918533"/>
                <a:gd name="connsiteX14281" fmla="*/ 280715 w 1973551"/>
                <a:gd name="connsiteY14281" fmla="*/ 1010625 h 2918533"/>
                <a:gd name="connsiteX14282" fmla="*/ 280910 w 1973551"/>
                <a:gd name="connsiteY14282" fmla="*/ 1009255 h 2918533"/>
                <a:gd name="connsiteX14283" fmla="*/ 282215 w 1973551"/>
                <a:gd name="connsiteY14283" fmla="*/ 1009059 h 2918533"/>
                <a:gd name="connsiteX14284" fmla="*/ 282020 w 1973551"/>
                <a:gd name="connsiteY14284" fmla="*/ 1007689 h 2918533"/>
                <a:gd name="connsiteX14285" fmla="*/ 279214 w 1973551"/>
                <a:gd name="connsiteY14285" fmla="*/ 1005275 h 2918533"/>
                <a:gd name="connsiteX14286" fmla="*/ 277517 w 1973551"/>
                <a:gd name="connsiteY14286" fmla="*/ 1000250 h 2918533"/>
                <a:gd name="connsiteX14287" fmla="*/ 276408 w 1973551"/>
                <a:gd name="connsiteY14287" fmla="*/ 998880 h 2918533"/>
                <a:gd name="connsiteX14288" fmla="*/ 276212 w 1973551"/>
                <a:gd name="connsiteY14288" fmla="*/ 997510 h 2918533"/>
                <a:gd name="connsiteX14289" fmla="*/ 275299 w 1973551"/>
                <a:gd name="connsiteY14289" fmla="*/ 998032 h 2918533"/>
                <a:gd name="connsiteX14290" fmla="*/ 274907 w 1973551"/>
                <a:gd name="connsiteY14290" fmla="*/ 999076 h 2918533"/>
                <a:gd name="connsiteX14291" fmla="*/ 274320 w 1973551"/>
                <a:gd name="connsiteY14291" fmla="*/ 999402 h 2918533"/>
                <a:gd name="connsiteX14292" fmla="*/ 272493 w 1973551"/>
                <a:gd name="connsiteY14292" fmla="*/ 998162 h 2918533"/>
                <a:gd name="connsiteX14293" fmla="*/ 274190 w 1973551"/>
                <a:gd name="connsiteY14293" fmla="*/ 1000250 h 2918533"/>
                <a:gd name="connsiteX14294" fmla="*/ 275299 w 1973551"/>
                <a:gd name="connsiteY14294" fmla="*/ 1003056 h 2918533"/>
                <a:gd name="connsiteX14295" fmla="*/ 276017 w 1973551"/>
                <a:gd name="connsiteY14295" fmla="*/ 1003382 h 2918533"/>
                <a:gd name="connsiteX14296" fmla="*/ 276212 w 1973551"/>
                <a:gd name="connsiteY14296" fmla="*/ 1004231 h 2918533"/>
                <a:gd name="connsiteX14297" fmla="*/ 276930 w 1973551"/>
                <a:gd name="connsiteY14297" fmla="*/ 1004557 h 2918533"/>
                <a:gd name="connsiteX14298" fmla="*/ 277322 w 1973551"/>
                <a:gd name="connsiteY14298" fmla="*/ 1005405 h 2918533"/>
                <a:gd name="connsiteX14299" fmla="*/ 278822 w 1973551"/>
                <a:gd name="connsiteY14299" fmla="*/ 1006253 h 2918533"/>
                <a:gd name="connsiteX14300" fmla="*/ 279410 w 1973551"/>
                <a:gd name="connsiteY14300" fmla="*/ 1007819 h 2918533"/>
                <a:gd name="connsiteX14301" fmla="*/ 278105 w 1973551"/>
                <a:gd name="connsiteY14301" fmla="*/ 1007819 h 2918533"/>
                <a:gd name="connsiteX14302" fmla="*/ 277517 w 1973551"/>
                <a:gd name="connsiteY14302" fmla="*/ 1008537 h 2918533"/>
                <a:gd name="connsiteX14303" fmla="*/ 277322 w 1973551"/>
                <a:gd name="connsiteY14303" fmla="*/ 1011474 h 2918533"/>
                <a:gd name="connsiteX14304" fmla="*/ 276604 w 1973551"/>
                <a:gd name="connsiteY14304" fmla="*/ 1012191 h 2918533"/>
                <a:gd name="connsiteX14305" fmla="*/ 276800 w 1973551"/>
                <a:gd name="connsiteY14305" fmla="*/ 1012909 h 2918533"/>
                <a:gd name="connsiteX14306" fmla="*/ 276082 w 1973551"/>
                <a:gd name="connsiteY14306" fmla="*/ 1013235 h 2918533"/>
                <a:gd name="connsiteX14307" fmla="*/ 276082 w 1973551"/>
                <a:gd name="connsiteY14307" fmla="*/ 1014997 h 2918533"/>
                <a:gd name="connsiteX14308" fmla="*/ 275364 w 1973551"/>
                <a:gd name="connsiteY14308" fmla="*/ 1015519 h 2918533"/>
                <a:gd name="connsiteX14309" fmla="*/ 274646 w 1973551"/>
                <a:gd name="connsiteY14309" fmla="*/ 1015519 h 2918533"/>
                <a:gd name="connsiteX14310" fmla="*/ 273537 w 1973551"/>
                <a:gd name="connsiteY14310" fmla="*/ 1013757 h 2918533"/>
                <a:gd name="connsiteX14311" fmla="*/ 273929 w 1973551"/>
                <a:gd name="connsiteY14311" fmla="*/ 1013235 h 2918533"/>
                <a:gd name="connsiteX14312" fmla="*/ 273929 w 1973551"/>
                <a:gd name="connsiteY14312" fmla="*/ 1011669 h 2918533"/>
                <a:gd name="connsiteX14313" fmla="*/ 273537 w 1973551"/>
                <a:gd name="connsiteY14313" fmla="*/ 1011474 h 2918533"/>
                <a:gd name="connsiteX14314" fmla="*/ 273537 w 1973551"/>
                <a:gd name="connsiteY14314" fmla="*/ 1010625 h 2918533"/>
                <a:gd name="connsiteX14315" fmla="*/ 272623 w 1973551"/>
                <a:gd name="connsiteY14315" fmla="*/ 1009059 h 2918533"/>
                <a:gd name="connsiteX14316" fmla="*/ 271318 w 1973551"/>
                <a:gd name="connsiteY14316" fmla="*/ 1009385 h 2918533"/>
                <a:gd name="connsiteX14317" fmla="*/ 272036 w 1973551"/>
                <a:gd name="connsiteY14317" fmla="*/ 1010234 h 2918533"/>
                <a:gd name="connsiteX14318" fmla="*/ 271840 w 1973551"/>
                <a:gd name="connsiteY14318" fmla="*/ 1012518 h 2918533"/>
                <a:gd name="connsiteX14319" fmla="*/ 271123 w 1973551"/>
                <a:gd name="connsiteY14319" fmla="*/ 1012322 h 2918533"/>
                <a:gd name="connsiteX14320" fmla="*/ 270731 w 1973551"/>
                <a:gd name="connsiteY14320" fmla="*/ 1009908 h 2918533"/>
                <a:gd name="connsiteX14321" fmla="*/ 269818 w 1973551"/>
                <a:gd name="connsiteY14321" fmla="*/ 1010103 h 2918533"/>
                <a:gd name="connsiteX14322" fmla="*/ 269426 w 1973551"/>
                <a:gd name="connsiteY14322" fmla="*/ 1010625 h 2918533"/>
                <a:gd name="connsiteX14323" fmla="*/ 269622 w 1973551"/>
                <a:gd name="connsiteY14323" fmla="*/ 1011669 h 2918533"/>
                <a:gd name="connsiteX14324" fmla="*/ 271318 w 1973551"/>
                <a:gd name="connsiteY14324" fmla="*/ 1013431 h 2918533"/>
                <a:gd name="connsiteX14325" fmla="*/ 271318 w 1973551"/>
                <a:gd name="connsiteY14325" fmla="*/ 1013757 h 2918533"/>
                <a:gd name="connsiteX14326" fmla="*/ 270209 w 1973551"/>
                <a:gd name="connsiteY14326" fmla="*/ 1014084 h 2918533"/>
                <a:gd name="connsiteX14327" fmla="*/ 270013 w 1973551"/>
                <a:gd name="connsiteY14327" fmla="*/ 1014606 h 2918533"/>
                <a:gd name="connsiteX14328" fmla="*/ 270405 w 1973551"/>
                <a:gd name="connsiteY14328" fmla="*/ 1014606 h 2918533"/>
                <a:gd name="connsiteX14329" fmla="*/ 270405 w 1973551"/>
                <a:gd name="connsiteY14329" fmla="*/ 1015454 h 2918533"/>
                <a:gd name="connsiteX14330" fmla="*/ 271123 w 1973551"/>
                <a:gd name="connsiteY14330" fmla="*/ 1015650 h 2918533"/>
                <a:gd name="connsiteX14331" fmla="*/ 271318 w 1973551"/>
                <a:gd name="connsiteY14331" fmla="*/ 1016498 h 2918533"/>
                <a:gd name="connsiteX14332" fmla="*/ 271840 w 1973551"/>
                <a:gd name="connsiteY14332" fmla="*/ 1016694 h 2918533"/>
                <a:gd name="connsiteX14333" fmla="*/ 272232 w 1973551"/>
                <a:gd name="connsiteY14333" fmla="*/ 1017411 h 2918533"/>
                <a:gd name="connsiteX14334" fmla="*/ 272232 w 1973551"/>
                <a:gd name="connsiteY14334" fmla="*/ 1018260 h 2918533"/>
                <a:gd name="connsiteX14335" fmla="*/ 271840 w 1973551"/>
                <a:gd name="connsiteY14335" fmla="*/ 1018586 h 2918533"/>
                <a:gd name="connsiteX14336" fmla="*/ 270340 w 1973551"/>
                <a:gd name="connsiteY14336" fmla="*/ 1018912 h 2918533"/>
                <a:gd name="connsiteX14337" fmla="*/ 270535 w 1973551"/>
                <a:gd name="connsiteY14337" fmla="*/ 1019434 h 2918533"/>
                <a:gd name="connsiteX14338" fmla="*/ 271645 w 1973551"/>
                <a:gd name="connsiteY14338" fmla="*/ 1019761 h 2918533"/>
                <a:gd name="connsiteX14339" fmla="*/ 271840 w 1973551"/>
                <a:gd name="connsiteY14339" fmla="*/ 1021327 h 2918533"/>
                <a:gd name="connsiteX14340" fmla="*/ 271318 w 1973551"/>
                <a:gd name="connsiteY14340" fmla="*/ 1022566 h 2918533"/>
                <a:gd name="connsiteX14341" fmla="*/ 272428 w 1973551"/>
                <a:gd name="connsiteY14341" fmla="*/ 1023088 h 2918533"/>
                <a:gd name="connsiteX14342" fmla="*/ 271840 w 1973551"/>
                <a:gd name="connsiteY14342" fmla="*/ 1023937 h 2918533"/>
                <a:gd name="connsiteX14343" fmla="*/ 269230 w 1973551"/>
                <a:gd name="connsiteY14343" fmla="*/ 1023937 h 2918533"/>
                <a:gd name="connsiteX14344" fmla="*/ 267403 w 1973551"/>
                <a:gd name="connsiteY14344" fmla="*/ 1021849 h 2918533"/>
                <a:gd name="connsiteX14345" fmla="*/ 266816 w 1973551"/>
                <a:gd name="connsiteY14345" fmla="*/ 1020283 h 2918533"/>
                <a:gd name="connsiteX14346" fmla="*/ 265315 w 1973551"/>
                <a:gd name="connsiteY14346" fmla="*/ 1019956 h 2918533"/>
                <a:gd name="connsiteX14347" fmla="*/ 264728 w 1973551"/>
                <a:gd name="connsiteY14347" fmla="*/ 1019239 h 2918533"/>
                <a:gd name="connsiteX14348" fmla="*/ 263814 w 1973551"/>
                <a:gd name="connsiteY14348" fmla="*/ 1019434 h 2918533"/>
                <a:gd name="connsiteX14349" fmla="*/ 263814 w 1973551"/>
                <a:gd name="connsiteY14349" fmla="*/ 1020478 h 2918533"/>
                <a:gd name="connsiteX14350" fmla="*/ 264728 w 1973551"/>
                <a:gd name="connsiteY14350" fmla="*/ 1021522 h 2918533"/>
                <a:gd name="connsiteX14351" fmla="*/ 264532 w 1973551"/>
                <a:gd name="connsiteY14351" fmla="*/ 1022240 h 2918533"/>
                <a:gd name="connsiteX14352" fmla="*/ 263423 w 1973551"/>
                <a:gd name="connsiteY14352" fmla="*/ 1022436 h 2918533"/>
                <a:gd name="connsiteX14353" fmla="*/ 262705 w 1973551"/>
                <a:gd name="connsiteY14353" fmla="*/ 1021392 h 2918533"/>
                <a:gd name="connsiteX14354" fmla="*/ 262314 w 1973551"/>
                <a:gd name="connsiteY14354" fmla="*/ 1021588 h 2918533"/>
                <a:gd name="connsiteX14355" fmla="*/ 262509 w 1973551"/>
                <a:gd name="connsiteY14355" fmla="*/ 1023349 h 2918533"/>
                <a:gd name="connsiteX14356" fmla="*/ 263619 w 1973551"/>
                <a:gd name="connsiteY14356" fmla="*/ 1024198 h 2918533"/>
                <a:gd name="connsiteX14357" fmla="*/ 263619 w 1973551"/>
                <a:gd name="connsiteY14357" fmla="*/ 1027004 h 2918533"/>
                <a:gd name="connsiteX14358" fmla="*/ 264532 w 1973551"/>
                <a:gd name="connsiteY14358" fmla="*/ 1027852 h 2918533"/>
                <a:gd name="connsiteX14359" fmla="*/ 264532 w 1973551"/>
                <a:gd name="connsiteY14359" fmla="*/ 1029092 h 2918533"/>
                <a:gd name="connsiteX14360" fmla="*/ 265641 w 1973551"/>
                <a:gd name="connsiteY14360" fmla="*/ 1029940 h 2918533"/>
                <a:gd name="connsiteX14361" fmla="*/ 265641 w 1973551"/>
                <a:gd name="connsiteY14361" fmla="*/ 1030984 h 2918533"/>
                <a:gd name="connsiteX14362" fmla="*/ 266751 w 1973551"/>
                <a:gd name="connsiteY14362" fmla="*/ 1032028 h 2918533"/>
                <a:gd name="connsiteX14363" fmla="*/ 266751 w 1973551"/>
                <a:gd name="connsiteY14363" fmla="*/ 1033594 h 2918533"/>
                <a:gd name="connsiteX14364" fmla="*/ 266033 w 1973551"/>
                <a:gd name="connsiteY14364" fmla="*/ 1033790 h 2918533"/>
                <a:gd name="connsiteX14365" fmla="*/ 265641 w 1973551"/>
                <a:gd name="connsiteY14365" fmla="*/ 1034312 h 2918533"/>
                <a:gd name="connsiteX14366" fmla="*/ 263814 w 1973551"/>
                <a:gd name="connsiteY14366" fmla="*/ 1034508 h 2918533"/>
                <a:gd name="connsiteX14367" fmla="*/ 263423 w 1973551"/>
                <a:gd name="connsiteY14367" fmla="*/ 1035225 h 2918533"/>
                <a:gd name="connsiteX14368" fmla="*/ 262836 w 1973551"/>
                <a:gd name="connsiteY14368" fmla="*/ 1035030 h 2918533"/>
                <a:gd name="connsiteX14369" fmla="*/ 262836 w 1973551"/>
                <a:gd name="connsiteY14369" fmla="*/ 1034508 h 2918533"/>
                <a:gd name="connsiteX14370" fmla="*/ 261922 w 1973551"/>
                <a:gd name="connsiteY14370" fmla="*/ 1034508 h 2918533"/>
                <a:gd name="connsiteX14371" fmla="*/ 260226 w 1973551"/>
                <a:gd name="connsiteY14371" fmla="*/ 1033268 h 2918533"/>
                <a:gd name="connsiteX14372" fmla="*/ 259508 w 1973551"/>
                <a:gd name="connsiteY14372" fmla="*/ 1034312 h 2918533"/>
                <a:gd name="connsiteX14373" fmla="*/ 258594 w 1973551"/>
                <a:gd name="connsiteY14373" fmla="*/ 1034116 h 2918533"/>
                <a:gd name="connsiteX14374" fmla="*/ 257876 w 1973551"/>
                <a:gd name="connsiteY14374" fmla="*/ 1033398 h 2918533"/>
                <a:gd name="connsiteX14375" fmla="*/ 257876 w 1973551"/>
                <a:gd name="connsiteY14375" fmla="*/ 1032680 h 2918533"/>
                <a:gd name="connsiteX14376" fmla="*/ 257159 w 1973551"/>
                <a:gd name="connsiteY14376" fmla="*/ 1031832 h 2918533"/>
                <a:gd name="connsiteX14377" fmla="*/ 257159 w 1973551"/>
                <a:gd name="connsiteY14377" fmla="*/ 1030984 h 2918533"/>
                <a:gd name="connsiteX14378" fmla="*/ 255266 w 1973551"/>
                <a:gd name="connsiteY14378" fmla="*/ 1029418 h 2918533"/>
                <a:gd name="connsiteX14379" fmla="*/ 253048 w 1973551"/>
                <a:gd name="connsiteY14379" fmla="*/ 1028700 h 2918533"/>
                <a:gd name="connsiteX14380" fmla="*/ 252656 w 1973551"/>
                <a:gd name="connsiteY14380" fmla="*/ 1029548 h 2918533"/>
                <a:gd name="connsiteX14381" fmla="*/ 254483 w 1973551"/>
                <a:gd name="connsiteY14381" fmla="*/ 1030592 h 2918533"/>
                <a:gd name="connsiteX14382" fmla="*/ 255071 w 1973551"/>
                <a:gd name="connsiteY14382" fmla="*/ 1032876 h 2918533"/>
                <a:gd name="connsiteX14383" fmla="*/ 254353 w 1973551"/>
                <a:gd name="connsiteY14383" fmla="*/ 1033203 h 2918533"/>
                <a:gd name="connsiteX14384" fmla="*/ 254157 w 1973551"/>
                <a:gd name="connsiteY14384" fmla="*/ 1032876 h 2918533"/>
                <a:gd name="connsiteX14385" fmla="*/ 251351 w 1973551"/>
                <a:gd name="connsiteY14385" fmla="*/ 1032550 h 2918533"/>
                <a:gd name="connsiteX14386" fmla="*/ 250764 w 1973551"/>
                <a:gd name="connsiteY14386" fmla="*/ 1031506 h 2918533"/>
                <a:gd name="connsiteX14387" fmla="*/ 250373 w 1973551"/>
                <a:gd name="connsiteY14387" fmla="*/ 1031506 h 2918533"/>
                <a:gd name="connsiteX14388" fmla="*/ 250373 w 1973551"/>
                <a:gd name="connsiteY14388" fmla="*/ 1032876 h 2918533"/>
                <a:gd name="connsiteX14389" fmla="*/ 250960 w 1973551"/>
                <a:gd name="connsiteY14389" fmla="*/ 1033594 h 2918533"/>
                <a:gd name="connsiteX14390" fmla="*/ 252069 w 1973551"/>
                <a:gd name="connsiteY14390" fmla="*/ 1033594 h 2918533"/>
                <a:gd name="connsiteX14391" fmla="*/ 254483 w 1973551"/>
                <a:gd name="connsiteY14391" fmla="*/ 1034442 h 2918533"/>
                <a:gd name="connsiteX14392" fmla="*/ 254875 w 1973551"/>
                <a:gd name="connsiteY14392" fmla="*/ 1034964 h 2918533"/>
                <a:gd name="connsiteX14393" fmla="*/ 255984 w 1973551"/>
                <a:gd name="connsiteY14393" fmla="*/ 1035160 h 2918533"/>
                <a:gd name="connsiteX14394" fmla="*/ 255984 w 1973551"/>
                <a:gd name="connsiteY14394" fmla="*/ 1035486 h 2918533"/>
                <a:gd name="connsiteX14395" fmla="*/ 254875 w 1973551"/>
                <a:gd name="connsiteY14395" fmla="*/ 1035813 h 2918533"/>
                <a:gd name="connsiteX14396" fmla="*/ 254679 w 1973551"/>
                <a:gd name="connsiteY14396" fmla="*/ 1036335 h 2918533"/>
                <a:gd name="connsiteX14397" fmla="*/ 255201 w 1973551"/>
                <a:gd name="connsiteY14397" fmla="*/ 1036530 h 2918533"/>
                <a:gd name="connsiteX14398" fmla="*/ 255593 w 1973551"/>
                <a:gd name="connsiteY14398" fmla="*/ 1037770 h 2918533"/>
                <a:gd name="connsiteX14399" fmla="*/ 256898 w 1973551"/>
                <a:gd name="connsiteY14399" fmla="*/ 1037444 h 2918533"/>
                <a:gd name="connsiteX14400" fmla="*/ 257485 w 1973551"/>
                <a:gd name="connsiteY14400" fmla="*/ 1037966 h 2918533"/>
                <a:gd name="connsiteX14401" fmla="*/ 257681 w 1973551"/>
                <a:gd name="connsiteY14401" fmla="*/ 1040054 h 2918533"/>
                <a:gd name="connsiteX14402" fmla="*/ 256180 w 1973551"/>
                <a:gd name="connsiteY14402" fmla="*/ 1040054 h 2918533"/>
                <a:gd name="connsiteX14403" fmla="*/ 256180 w 1973551"/>
                <a:gd name="connsiteY14403" fmla="*/ 1040380 h 2918533"/>
                <a:gd name="connsiteX14404" fmla="*/ 254679 w 1973551"/>
                <a:gd name="connsiteY14404" fmla="*/ 1041620 h 2918533"/>
                <a:gd name="connsiteX14405" fmla="*/ 253374 w 1973551"/>
                <a:gd name="connsiteY14405" fmla="*/ 1042338 h 2918533"/>
                <a:gd name="connsiteX14406" fmla="*/ 252461 w 1973551"/>
                <a:gd name="connsiteY14406" fmla="*/ 1042142 h 2918533"/>
                <a:gd name="connsiteX14407" fmla="*/ 251351 w 1973551"/>
                <a:gd name="connsiteY14407" fmla="*/ 1042664 h 2918533"/>
                <a:gd name="connsiteX14408" fmla="*/ 250242 w 1973551"/>
                <a:gd name="connsiteY14408" fmla="*/ 1042664 h 2918533"/>
                <a:gd name="connsiteX14409" fmla="*/ 248741 w 1973551"/>
                <a:gd name="connsiteY14409" fmla="*/ 1043904 h 2918533"/>
                <a:gd name="connsiteX14410" fmla="*/ 246718 w 1973551"/>
                <a:gd name="connsiteY14410" fmla="*/ 1043708 h 2918533"/>
                <a:gd name="connsiteX14411" fmla="*/ 246196 w 1973551"/>
                <a:gd name="connsiteY14411" fmla="*/ 1044034 h 2918533"/>
                <a:gd name="connsiteX14412" fmla="*/ 246001 w 1973551"/>
                <a:gd name="connsiteY14412" fmla="*/ 1045078 h 2918533"/>
                <a:gd name="connsiteX14413" fmla="*/ 244173 w 1973551"/>
                <a:gd name="connsiteY14413" fmla="*/ 1045078 h 2918533"/>
                <a:gd name="connsiteX14414" fmla="*/ 244173 w 1973551"/>
                <a:gd name="connsiteY14414" fmla="*/ 1045405 h 2918533"/>
                <a:gd name="connsiteX14415" fmla="*/ 243782 w 1973551"/>
                <a:gd name="connsiteY14415" fmla="*/ 1045405 h 2918533"/>
                <a:gd name="connsiteX14416" fmla="*/ 244304 w 1973551"/>
                <a:gd name="connsiteY14416" fmla="*/ 1048537 h 2918533"/>
                <a:gd name="connsiteX14417" fmla="*/ 244696 w 1973551"/>
                <a:gd name="connsiteY14417" fmla="*/ 1048733 h 2918533"/>
                <a:gd name="connsiteX14418" fmla="*/ 244696 w 1973551"/>
                <a:gd name="connsiteY14418" fmla="*/ 1049776 h 2918533"/>
                <a:gd name="connsiteX14419" fmla="*/ 243978 w 1973551"/>
                <a:gd name="connsiteY14419" fmla="*/ 1049972 h 2918533"/>
                <a:gd name="connsiteX14420" fmla="*/ 244173 w 1973551"/>
                <a:gd name="connsiteY14420" fmla="*/ 1051865 h 2918533"/>
                <a:gd name="connsiteX14421" fmla="*/ 243586 w 1973551"/>
                <a:gd name="connsiteY14421" fmla="*/ 1053235 h 2918533"/>
                <a:gd name="connsiteX14422" fmla="*/ 242999 w 1973551"/>
                <a:gd name="connsiteY14422" fmla="*/ 1053561 h 2918533"/>
                <a:gd name="connsiteX14423" fmla="*/ 242999 w 1973551"/>
                <a:gd name="connsiteY14423" fmla="*/ 1054083 h 2918533"/>
                <a:gd name="connsiteX14424" fmla="*/ 243717 w 1973551"/>
                <a:gd name="connsiteY14424" fmla="*/ 1054410 h 2918533"/>
                <a:gd name="connsiteX14425" fmla="*/ 243717 w 1973551"/>
                <a:gd name="connsiteY14425" fmla="*/ 1054736 h 2918533"/>
                <a:gd name="connsiteX14426" fmla="*/ 242607 w 1973551"/>
                <a:gd name="connsiteY14426" fmla="*/ 1055454 h 2918533"/>
                <a:gd name="connsiteX14427" fmla="*/ 242412 w 1973551"/>
                <a:gd name="connsiteY14427" fmla="*/ 1055976 h 2918533"/>
                <a:gd name="connsiteX14428" fmla="*/ 241694 w 1973551"/>
                <a:gd name="connsiteY14428" fmla="*/ 1055258 h 2918533"/>
                <a:gd name="connsiteX14429" fmla="*/ 239997 w 1973551"/>
                <a:gd name="connsiteY14429" fmla="*/ 1055258 h 2918533"/>
                <a:gd name="connsiteX14430" fmla="*/ 239606 w 1973551"/>
                <a:gd name="connsiteY14430" fmla="*/ 1055584 h 2918533"/>
                <a:gd name="connsiteX14431" fmla="*/ 239606 w 1973551"/>
                <a:gd name="connsiteY14431" fmla="*/ 1058194 h 2918533"/>
                <a:gd name="connsiteX14432" fmla="*/ 238692 w 1973551"/>
                <a:gd name="connsiteY14432" fmla="*/ 1058912 h 2918533"/>
                <a:gd name="connsiteX14433" fmla="*/ 237387 w 1973551"/>
                <a:gd name="connsiteY14433" fmla="*/ 1058586 h 2918533"/>
                <a:gd name="connsiteX14434" fmla="*/ 237192 w 1973551"/>
                <a:gd name="connsiteY14434" fmla="*/ 1057346 h 2918533"/>
                <a:gd name="connsiteX14435" fmla="*/ 238105 w 1973551"/>
                <a:gd name="connsiteY14435" fmla="*/ 1056824 h 2918533"/>
                <a:gd name="connsiteX14436" fmla="*/ 238105 w 1973551"/>
                <a:gd name="connsiteY14436" fmla="*/ 1056497 h 2918533"/>
                <a:gd name="connsiteX14437" fmla="*/ 236278 w 1973551"/>
                <a:gd name="connsiteY14437" fmla="*/ 1056302 h 2918533"/>
                <a:gd name="connsiteX14438" fmla="*/ 237192 w 1973551"/>
                <a:gd name="connsiteY14438" fmla="*/ 1056824 h 2918533"/>
                <a:gd name="connsiteX14439" fmla="*/ 236800 w 1973551"/>
                <a:gd name="connsiteY14439" fmla="*/ 1057672 h 2918533"/>
                <a:gd name="connsiteX14440" fmla="*/ 236278 w 1973551"/>
                <a:gd name="connsiteY14440" fmla="*/ 1057868 h 2918533"/>
                <a:gd name="connsiteX14441" fmla="*/ 235887 w 1973551"/>
                <a:gd name="connsiteY14441" fmla="*/ 1056628 h 2918533"/>
                <a:gd name="connsiteX14442" fmla="*/ 234973 w 1973551"/>
                <a:gd name="connsiteY14442" fmla="*/ 1055388 h 2918533"/>
                <a:gd name="connsiteX14443" fmla="*/ 234973 w 1973551"/>
                <a:gd name="connsiteY14443" fmla="*/ 1054018 h 2918533"/>
                <a:gd name="connsiteX14444" fmla="*/ 231645 w 1973551"/>
                <a:gd name="connsiteY14444" fmla="*/ 1053170 h 2918533"/>
                <a:gd name="connsiteX14445" fmla="*/ 232950 w 1973551"/>
                <a:gd name="connsiteY14445" fmla="*/ 1055258 h 2918533"/>
                <a:gd name="connsiteX14446" fmla="*/ 233342 w 1973551"/>
                <a:gd name="connsiteY14446" fmla="*/ 1057346 h 2918533"/>
                <a:gd name="connsiteX14447" fmla="*/ 234647 w 1973551"/>
                <a:gd name="connsiteY14447" fmla="*/ 1058194 h 2918533"/>
                <a:gd name="connsiteX14448" fmla="*/ 234842 w 1973551"/>
                <a:gd name="connsiteY14448" fmla="*/ 1059564 h 2918533"/>
                <a:gd name="connsiteX14449" fmla="*/ 235756 w 1973551"/>
                <a:gd name="connsiteY14449" fmla="*/ 1060935 h 2918533"/>
                <a:gd name="connsiteX14450" fmla="*/ 235234 w 1973551"/>
                <a:gd name="connsiteY14450" fmla="*/ 1062696 h 2918533"/>
                <a:gd name="connsiteX14451" fmla="*/ 232102 w 1973551"/>
                <a:gd name="connsiteY14451" fmla="*/ 1061652 h 2918533"/>
                <a:gd name="connsiteX14452" fmla="*/ 231580 w 1973551"/>
                <a:gd name="connsiteY14452" fmla="*/ 1060608 h 2918533"/>
                <a:gd name="connsiteX14453" fmla="*/ 231580 w 1973551"/>
                <a:gd name="connsiteY14453" fmla="*/ 1059238 h 2918533"/>
                <a:gd name="connsiteX14454" fmla="*/ 230993 w 1973551"/>
                <a:gd name="connsiteY14454" fmla="*/ 1058520 h 2918533"/>
                <a:gd name="connsiteX14455" fmla="*/ 231188 w 1973551"/>
                <a:gd name="connsiteY14455" fmla="*/ 1057803 h 2918533"/>
                <a:gd name="connsiteX14456" fmla="*/ 229687 w 1973551"/>
                <a:gd name="connsiteY14456" fmla="*/ 1057085 h 2918533"/>
                <a:gd name="connsiteX14457" fmla="*/ 229492 w 1973551"/>
                <a:gd name="connsiteY14457" fmla="*/ 1055519 h 2918533"/>
                <a:gd name="connsiteX14458" fmla="*/ 227991 w 1973551"/>
                <a:gd name="connsiteY14458" fmla="*/ 1053757 h 2918533"/>
                <a:gd name="connsiteX14459" fmla="*/ 228187 w 1973551"/>
                <a:gd name="connsiteY14459" fmla="*/ 1053235 h 2918533"/>
                <a:gd name="connsiteX14460" fmla="*/ 225577 w 1973551"/>
                <a:gd name="connsiteY14460" fmla="*/ 1051343 h 2918533"/>
                <a:gd name="connsiteX14461" fmla="*/ 224076 w 1973551"/>
                <a:gd name="connsiteY14461" fmla="*/ 1048928 h 2918533"/>
                <a:gd name="connsiteX14462" fmla="*/ 224076 w 1973551"/>
                <a:gd name="connsiteY14462" fmla="*/ 1048211 h 2918533"/>
                <a:gd name="connsiteX14463" fmla="*/ 223162 w 1973551"/>
                <a:gd name="connsiteY14463" fmla="*/ 1048211 h 2918533"/>
                <a:gd name="connsiteX14464" fmla="*/ 223162 w 1973551"/>
                <a:gd name="connsiteY14464" fmla="*/ 1046840 h 2918533"/>
                <a:gd name="connsiteX14465" fmla="*/ 222053 w 1973551"/>
                <a:gd name="connsiteY14465" fmla="*/ 1046122 h 2918533"/>
                <a:gd name="connsiteX14466" fmla="*/ 222053 w 1973551"/>
                <a:gd name="connsiteY14466" fmla="*/ 1047493 h 2918533"/>
                <a:gd name="connsiteX14467" fmla="*/ 220030 w 1973551"/>
                <a:gd name="connsiteY14467" fmla="*/ 1046645 h 2918533"/>
                <a:gd name="connsiteX14468" fmla="*/ 219117 w 1973551"/>
                <a:gd name="connsiteY14468" fmla="*/ 1045405 h 2918533"/>
                <a:gd name="connsiteX14469" fmla="*/ 217420 w 1973551"/>
                <a:gd name="connsiteY14469" fmla="*/ 1045209 h 2918533"/>
                <a:gd name="connsiteX14470" fmla="*/ 217224 w 1973551"/>
                <a:gd name="connsiteY14470" fmla="*/ 1044361 h 2918533"/>
                <a:gd name="connsiteX14471" fmla="*/ 217942 w 1973551"/>
                <a:gd name="connsiteY14471" fmla="*/ 1043317 h 2918533"/>
                <a:gd name="connsiteX14472" fmla="*/ 217029 w 1973551"/>
                <a:gd name="connsiteY14472" fmla="*/ 1042599 h 2918533"/>
                <a:gd name="connsiteX14473" fmla="*/ 216833 w 1973551"/>
                <a:gd name="connsiteY14473" fmla="*/ 1041881 h 2918533"/>
                <a:gd name="connsiteX14474" fmla="*/ 215919 w 1973551"/>
                <a:gd name="connsiteY14474" fmla="*/ 1041359 h 2918533"/>
                <a:gd name="connsiteX14475" fmla="*/ 215724 w 1973551"/>
                <a:gd name="connsiteY14475" fmla="*/ 1039597 h 2918533"/>
                <a:gd name="connsiteX14476" fmla="*/ 216311 w 1973551"/>
                <a:gd name="connsiteY14476" fmla="*/ 1039401 h 2918533"/>
                <a:gd name="connsiteX14477" fmla="*/ 216115 w 1973551"/>
                <a:gd name="connsiteY14477" fmla="*/ 1039075 h 2918533"/>
                <a:gd name="connsiteX14478" fmla="*/ 216507 w 1973551"/>
                <a:gd name="connsiteY14478" fmla="*/ 1039075 h 2918533"/>
                <a:gd name="connsiteX14479" fmla="*/ 216507 w 1973551"/>
                <a:gd name="connsiteY14479" fmla="*/ 1038749 h 2918533"/>
                <a:gd name="connsiteX14480" fmla="*/ 215789 w 1973551"/>
                <a:gd name="connsiteY14480" fmla="*/ 1037705 h 2918533"/>
                <a:gd name="connsiteX14481" fmla="*/ 215202 w 1973551"/>
                <a:gd name="connsiteY14481" fmla="*/ 1037705 h 2918533"/>
                <a:gd name="connsiteX14482" fmla="*/ 215397 w 1973551"/>
                <a:gd name="connsiteY14482" fmla="*/ 1036857 h 2918533"/>
                <a:gd name="connsiteX14483" fmla="*/ 213374 w 1973551"/>
                <a:gd name="connsiteY14483" fmla="*/ 1037052 h 2918533"/>
                <a:gd name="connsiteX14484" fmla="*/ 212657 w 1973551"/>
                <a:gd name="connsiteY14484" fmla="*/ 1035813 h 2918533"/>
                <a:gd name="connsiteX14485" fmla="*/ 212265 w 1973551"/>
                <a:gd name="connsiteY14485" fmla="*/ 1035813 h 2918533"/>
                <a:gd name="connsiteX14486" fmla="*/ 212265 w 1973551"/>
                <a:gd name="connsiteY14486" fmla="*/ 1035291 h 2918533"/>
                <a:gd name="connsiteX14487" fmla="*/ 208742 w 1973551"/>
                <a:gd name="connsiteY14487" fmla="*/ 1032876 h 2918533"/>
                <a:gd name="connsiteX14488" fmla="*/ 208742 w 1973551"/>
                <a:gd name="connsiteY14488" fmla="*/ 1032354 h 2918533"/>
                <a:gd name="connsiteX14489" fmla="*/ 207828 w 1973551"/>
                <a:gd name="connsiteY14489" fmla="*/ 1031832 h 2918533"/>
                <a:gd name="connsiteX14490" fmla="*/ 207241 w 1973551"/>
                <a:gd name="connsiteY14490" fmla="*/ 1030592 h 2918533"/>
                <a:gd name="connsiteX14491" fmla="*/ 205544 w 1973551"/>
                <a:gd name="connsiteY14491" fmla="*/ 1030788 h 2918533"/>
                <a:gd name="connsiteX14492" fmla="*/ 205348 w 1973551"/>
                <a:gd name="connsiteY14492" fmla="*/ 1029940 h 2918533"/>
                <a:gd name="connsiteX14493" fmla="*/ 204957 w 1973551"/>
                <a:gd name="connsiteY14493" fmla="*/ 1029222 h 2918533"/>
                <a:gd name="connsiteX14494" fmla="*/ 204239 w 1973551"/>
                <a:gd name="connsiteY14494" fmla="*/ 1028896 h 2918533"/>
                <a:gd name="connsiteX14495" fmla="*/ 203848 w 1973551"/>
                <a:gd name="connsiteY14495" fmla="*/ 1027656 h 2918533"/>
                <a:gd name="connsiteX14496" fmla="*/ 202151 w 1973551"/>
                <a:gd name="connsiteY14496" fmla="*/ 1026612 h 2918533"/>
                <a:gd name="connsiteX14497" fmla="*/ 201433 w 1973551"/>
                <a:gd name="connsiteY14497" fmla="*/ 1024524 h 2918533"/>
                <a:gd name="connsiteX14498" fmla="*/ 200520 w 1973551"/>
                <a:gd name="connsiteY14498" fmla="*/ 1024002 h 2918533"/>
                <a:gd name="connsiteX14499" fmla="*/ 198301 w 1973551"/>
                <a:gd name="connsiteY14499" fmla="*/ 1020544 h 2918533"/>
                <a:gd name="connsiteX14500" fmla="*/ 198105 w 1973551"/>
                <a:gd name="connsiteY14500" fmla="*/ 1018260 h 2918533"/>
                <a:gd name="connsiteX14501" fmla="*/ 198823 w 1973551"/>
                <a:gd name="connsiteY14501" fmla="*/ 1017411 h 2918533"/>
                <a:gd name="connsiteX14502" fmla="*/ 198823 w 1973551"/>
                <a:gd name="connsiteY14502" fmla="*/ 1016563 h 2918533"/>
                <a:gd name="connsiteX14503" fmla="*/ 198236 w 1973551"/>
                <a:gd name="connsiteY14503" fmla="*/ 1016041 h 2918533"/>
                <a:gd name="connsiteX14504" fmla="*/ 196540 w 1973551"/>
                <a:gd name="connsiteY14504" fmla="*/ 1016367 h 2918533"/>
                <a:gd name="connsiteX14505" fmla="*/ 196017 w 1973551"/>
                <a:gd name="connsiteY14505" fmla="*/ 1015846 h 2918533"/>
                <a:gd name="connsiteX14506" fmla="*/ 195430 w 1973551"/>
                <a:gd name="connsiteY14506" fmla="*/ 1012387 h 2918533"/>
                <a:gd name="connsiteX14507" fmla="*/ 194712 w 1973551"/>
                <a:gd name="connsiteY14507" fmla="*/ 1012061 h 2918533"/>
                <a:gd name="connsiteX14508" fmla="*/ 192690 w 1973551"/>
                <a:gd name="connsiteY14508" fmla="*/ 1012061 h 2918533"/>
                <a:gd name="connsiteX14509" fmla="*/ 192494 w 1973551"/>
                <a:gd name="connsiteY14509" fmla="*/ 1012387 h 2918533"/>
                <a:gd name="connsiteX14510" fmla="*/ 190993 w 1973551"/>
                <a:gd name="connsiteY14510" fmla="*/ 1011343 h 2918533"/>
                <a:gd name="connsiteX14511" fmla="*/ 189884 w 1973551"/>
                <a:gd name="connsiteY14511" fmla="*/ 1011539 h 2918533"/>
                <a:gd name="connsiteX14512" fmla="*/ 190080 w 1973551"/>
                <a:gd name="connsiteY14512" fmla="*/ 1012387 h 2918533"/>
                <a:gd name="connsiteX14513" fmla="*/ 189166 w 1973551"/>
                <a:gd name="connsiteY14513" fmla="*/ 1012191 h 2918533"/>
                <a:gd name="connsiteX14514" fmla="*/ 187861 w 1973551"/>
                <a:gd name="connsiteY14514" fmla="*/ 1010103 h 2918533"/>
                <a:gd name="connsiteX14515" fmla="*/ 185251 w 1973551"/>
                <a:gd name="connsiteY14515" fmla="*/ 1008733 h 2918533"/>
                <a:gd name="connsiteX14516" fmla="*/ 183554 w 1973551"/>
                <a:gd name="connsiteY14516" fmla="*/ 1006971 h 2918533"/>
                <a:gd name="connsiteX14517" fmla="*/ 183359 w 1973551"/>
                <a:gd name="connsiteY14517" fmla="*/ 1006123 h 2918533"/>
                <a:gd name="connsiteX14518" fmla="*/ 181858 w 1973551"/>
                <a:gd name="connsiteY14518" fmla="*/ 1004361 h 2918533"/>
                <a:gd name="connsiteX14519" fmla="*/ 181466 w 1973551"/>
                <a:gd name="connsiteY14519" fmla="*/ 1002077 h 2918533"/>
                <a:gd name="connsiteX14520" fmla="*/ 180748 w 1973551"/>
                <a:gd name="connsiteY14520" fmla="*/ 1001751 h 2918533"/>
                <a:gd name="connsiteX14521" fmla="*/ 180748 w 1973551"/>
                <a:gd name="connsiteY14521" fmla="*/ 1000707 h 2918533"/>
                <a:gd name="connsiteX14522" fmla="*/ 181466 w 1973551"/>
                <a:gd name="connsiteY14522" fmla="*/ 999467 h 2918533"/>
                <a:gd name="connsiteX14523" fmla="*/ 181662 w 1973551"/>
                <a:gd name="connsiteY14523" fmla="*/ 997183 h 2918533"/>
                <a:gd name="connsiteX14524" fmla="*/ 180944 w 1973551"/>
                <a:gd name="connsiteY14524" fmla="*/ 996335 h 2918533"/>
                <a:gd name="connsiteX14525" fmla="*/ 180226 w 1973551"/>
                <a:gd name="connsiteY14525" fmla="*/ 996139 h 2918533"/>
                <a:gd name="connsiteX14526" fmla="*/ 180226 w 1973551"/>
                <a:gd name="connsiteY14526" fmla="*/ 995617 h 2918533"/>
                <a:gd name="connsiteX14527" fmla="*/ 178921 w 1973551"/>
                <a:gd name="connsiteY14527" fmla="*/ 994573 h 2918533"/>
                <a:gd name="connsiteX14528" fmla="*/ 178921 w 1973551"/>
                <a:gd name="connsiteY14528" fmla="*/ 993529 h 2918533"/>
                <a:gd name="connsiteX14529" fmla="*/ 179117 w 1973551"/>
                <a:gd name="connsiteY14529" fmla="*/ 993203 h 2918533"/>
                <a:gd name="connsiteX14530" fmla="*/ 180422 w 1973551"/>
                <a:gd name="connsiteY14530" fmla="*/ 993203 h 2918533"/>
                <a:gd name="connsiteX14531" fmla="*/ 182119 w 1973551"/>
                <a:gd name="connsiteY14531" fmla="*/ 992485 h 2918533"/>
                <a:gd name="connsiteX14532" fmla="*/ 185642 w 1973551"/>
                <a:gd name="connsiteY14532" fmla="*/ 993203 h 2918533"/>
                <a:gd name="connsiteX14533" fmla="*/ 185642 w 1973551"/>
                <a:gd name="connsiteY14533" fmla="*/ 992355 h 2918533"/>
                <a:gd name="connsiteX14534" fmla="*/ 186360 w 1973551"/>
                <a:gd name="connsiteY14534" fmla="*/ 991506 h 2918533"/>
                <a:gd name="connsiteX14535" fmla="*/ 188579 w 1973551"/>
                <a:gd name="connsiteY14535" fmla="*/ 990984 h 2918533"/>
                <a:gd name="connsiteX14536" fmla="*/ 189492 w 1973551"/>
                <a:gd name="connsiteY14536" fmla="*/ 991180 h 2918533"/>
                <a:gd name="connsiteX14537" fmla="*/ 192102 w 1973551"/>
                <a:gd name="connsiteY14537" fmla="*/ 993986 h 2918533"/>
                <a:gd name="connsiteX14538" fmla="*/ 192690 w 1973551"/>
                <a:gd name="connsiteY14538" fmla="*/ 993986 h 2918533"/>
                <a:gd name="connsiteX14539" fmla="*/ 194517 w 1973551"/>
                <a:gd name="connsiteY14539" fmla="*/ 995552 h 2918533"/>
                <a:gd name="connsiteX14540" fmla="*/ 196735 w 1973551"/>
                <a:gd name="connsiteY14540" fmla="*/ 996596 h 2918533"/>
                <a:gd name="connsiteX14541" fmla="*/ 196540 w 1973551"/>
                <a:gd name="connsiteY14541" fmla="*/ 997640 h 2918533"/>
                <a:gd name="connsiteX14542" fmla="*/ 197127 w 1973551"/>
                <a:gd name="connsiteY14542" fmla="*/ 999206 h 2918533"/>
                <a:gd name="connsiteX14543" fmla="*/ 197714 w 1973551"/>
                <a:gd name="connsiteY14543" fmla="*/ 999728 h 2918533"/>
                <a:gd name="connsiteX14544" fmla="*/ 197518 w 1973551"/>
                <a:gd name="connsiteY14544" fmla="*/ 1000968 h 2918533"/>
                <a:gd name="connsiteX14545" fmla="*/ 198105 w 1973551"/>
                <a:gd name="connsiteY14545" fmla="*/ 1003056 h 2918533"/>
                <a:gd name="connsiteX14546" fmla="*/ 197192 w 1973551"/>
                <a:gd name="connsiteY14546" fmla="*/ 1005470 h 2918533"/>
                <a:gd name="connsiteX14547" fmla="*/ 196996 w 1973551"/>
                <a:gd name="connsiteY14547" fmla="*/ 1007754 h 2918533"/>
                <a:gd name="connsiteX14548" fmla="*/ 197192 w 1973551"/>
                <a:gd name="connsiteY14548" fmla="*/ 1008276 h 2918533"/>
                <a:gd name="connsiteX14549" fmla="*/ 198497 w 1973551"/>
                <a:gd name="connsiteY14549" fmla="*/ 1009125 h 2918533"/>
                <a:gd name="connsiteX14550" fmla="*/ 199802 w 1973551"/>
                <a:gd name="connsiteY14550" fmla="*/ 1007754 h 2918533"/>
                <a:gd name="connsiteX14551" fmla="*/ 199802 w 1973551"/>
                <a:gd name="connsiteY14551" fmla="*/ 1006906 h 2918533"/>
                <a:gd name="connsiteX14552" fmla="*/ 198889 w 1973551"/>
                <a:gd name="connsiteY14552" fmla="*/ 1006384 h 2918533"/>
                <a:gd name="connsiteX14553" fmla="*/ 198301 w 1973551"/>
                <a:gd name="connsiteY14553" fmla="*/ 1005340 h 2918533"/>
                <a:gd name="connsiteX14554" fmla="*/ 199215 w 1973551"/>
                <a:gd name="connsiteY14554" fmla="*/ 1001686 h 2918533"/>
                <a:gd name="connsiteX14555" fmla="*/ 203130 w 1973551"/>
                <a:gd name="connsiteY14555" fmla="*/ 1002012 h 2918533"/>
                <a:gd name="connsiteX14556" fmla="*/ 204826 w 1973551"/>
                <a:gd name="connsiteY14556" fmla="*/ 1001490 h 2918533"/>
                <a:gd name="connsiteX14557" fmla="*/ 208546 w 1973551"/>
                <a:gd name="connsiteY14557" fmla="*/ 999402 h 2918533"/>
                <a:gd name="connsiteX14558" fmla="*/ 209459 w 1973551"/>
                <a:gd name="connsiteY14558" fmla="*/ 998032 h 2918533"/>
                <a:gd name="connsiteX14559" fmla="*/ 209459 w 1973551"/>
                <a:gd name="connsiteY14559" fmla="*/ 997314 h 2918533"/>
                <a:gd name="connsiteX14560" fmla="*/ 210373 w 1973551"/>
                <a:gd name="connsiteY14560" fmla="*/ 996792 h 2918533"/>
                <a:gd name="connsiteX14561" fmla="*/ 210569 w 1973551"/>
                <a:gd name="connsiteY14561" fmla="*/ 996074 h 2918533"/>
                <a:gd name="connsiteX14562" fmla="*/ 213374 w 1973551"/>
                <a:gd name="connsiteY14562" fmla="*/ 995226 h 2918533"/>
                <a:gd name="connsiteX14563" fmla="*/ 215593 w 1973551"/>
                <a:gd name="connsiteY14563" fmla="*/ 995226 h 2918533"/>
                <a:gd name="connsiteX14564" fmla="*/ 215985 w 1973551"/>
                <a:gd name="connsiteY14564" fmla="*/ 994508 h 2918533"/>
                <a:gd name="connsiteX14565" fmla="*/ 216898 w 1973551"/>
                <a:gd name="connsiteY14565" fmla="*/ 994312 h 2918533"/>
                <a:gd name="connsiteX14566" fmla="*/ 218203 w 1973551"/>
                <a:gd name="connsiteY14566" fmla="*/ 993268 h 2918533"/>
                <a:gd name="connsiteX14567" fmla="*/ 218007 w 1973551"/>
                <a:gd name="connsiteY14567" fmla="*/ 992029 h 2918533"/>
                <a:gd name="connsiteX14568" fmla="*/ 218921 w 1973551"/>
                <a:gd name="connsiteY14568" fmla="*/ 991506 h 2918533"/>
                <a:gd name="connsiteX14569" fmla="*/ 219312 w 1973551"/>
                <a:gd name="connsiteY14569" fmla="*/ 990789 h 2918533"/>
                <a:gd name="connsiteX14570" fmla="*/ 218921 w 1973551"/>
                <a:gd name="connsiteY14570" fmla="*/ 989549 h 2918533"/>
                <a:gd name="connsiteX14571" fmla="*/ 220748 w 1973551"/>
                <a:gd name="connsiteY14571" fmla="*/ 988831 h 2918533"/>
                <a:gd name="connsiteX14572" fmla="*/ 222249 w 1973551"/>
                <a:gd name="connsiteY14572" fmla="*/ 987591 h 2918533"/>
                <a:gd name="connsiteX14573" fmla="*/ 222249 w 1973551"/>
                <a:gd name="connsiteY14573" fmla="*/ 986221 h 2918533"/>
                <a:gd name="connsiteX14574" fmla="*/ 222640 w 1973551"/>
                <a:gd name="connsiteY14574" fmla="*/ 986221 h 2918533"/>
                <a:gd name="connsiteX14575" fmla="*/ 222445 w 1973551"/>
                <a:gd name="connsiteY14575" fmla="*/ 984133 h 2918533"/>
                <a:gd name="connsiteX14576" fmla="*/ 223032 w 1973551"/>
                <a:gd name="connsiteY14576" fmla="*/ 983807 h 2918533"/>
                <a:gd name="connsiteX14577" fmla="*/ 222836 w 1973551"/>
                <a:gd name="connsiteY14577" fmla="*/ 982763 h 2918533"/>
                <a:gd name="connsiteX14578" fmla="*/ 223423 w 1973551"/>
                <a:gd name="connsiteY14578" fmla="*/ 981719 h 2918533"/>
                <a:gd name="connsiteX14579" fmla="*/ 223619 w 1973551"/>
                <a:gd name="connsiteY14579" fmla="*/ 979826 h 2918533"/>
                <a:gd name="connsiteX14580" fmla="*/ 225120 w 1973551"/>
                <a:gd name="connsiteY14580" fmla="*/ 979826 h 2918533"/>
                <a:gd name="connsiteX14581" fmla="*/ 226947 w 1973551"/>
                <a:gd name="connsiteY14581" fmla="*/ 978587 h 2918533"/>
                <a:gd name="connsiteX14582" fmla="*/ 226947 w 1973551"/>
                <a:gd name="connsiteY14582" fmla="*/ 977738 h 2918533"/>
                <a:gd name="connsiteX14583" fmla="*/ 224728 w 1973551"/>
                <a:gd name="connsiteY14583" fmla="*/ 976368 h 2918533"/>
                <a:gd name="connsiteX14584" fmla="*/ 224924 w 1973551"/>
                <a:gd name="connsiteY14584" fmla="*/ 974998 h 2918533"/>
                <a:gd name="connsiteX14585" fmla="*/ 226229 w 1973551"/>
                <a:gd name="connsiteY14585" fmla="*/ 974476 h 2918533"/>
                <a:gd name="connsiteX14586" fmla="*/ 226621 w 1973551"/>
                <a:gd name="connsiteY14586" fmla="*/ 973627 h 2918533"/>
                <a:gd name="connsiteX14587" fmla="*/ 227339 w 1973551"/>
                <a:gd name="connsiteY14587" fmla="*/ 973301 h 2918533"/>
                <a:gd name="connsiteX14588" fmla="*/ 229166 w 1973551"/>
                <a:gd name="connsiteY14588" fmla="*/ 973497 h 2918533"/>
                <a:gd name="connsiteX14589" fmla="*/ 229687 w 1973551"/>
                <a:gd name="connsiteY14589" fmla="*/ 975911 h 2918533"/>
                <a:gd name="connsiteX14590" fmla="*/ 229492 w 1973551"/>
                <a:gd name="connsiteY14590" fmla="*/ 977477 h 2918533"/>
                <a:gd name="connsiteX14591" fmla="*/ 230601 w 1973551"/>
                <a:gd name="connsiteY14591" fmla="*/ 977151 h 2918533"/>
                <a:gd name="connsiteX14592" fmla="*/ 230993 w 1973551"/>
                <a:gd name="connsiteY14592" fmla="*/ 976303 h 2918533"/>
                <a:gd name="connsiteX14593" fmla="*/ 232298 w 1973551"/>
                <a:gd name="connsiteY14593" fmla="*/ 976303 h 2918533"/>
                <a:gd name="connsiteX14594" fmla="*/ 234320 w 1973551"/>
                <a:gd name="connsiteY14594" fmla="*/ 974541 h 2918533"/>
                <a:gd name="connsiteX14595" fmla="*/ 236147 w 1973551"/>
                <a:gd name="connsiteY14595" fmla="*/ 974737 h 2918533"/>
                <a:gd name="connsiteX14596" fmla="*/ 236343 w 1973551"/>
                <a:gd name="connsiteY14596" fmla="*/ 973366 h 2918533"/>
                <a:gd name="connsiteX14597" fmla="*/ 238040 w 1973551"/>
                <a:gd name="connsiteY14597" fmla="*/ 974410 h 2918533"/>
                <a:gd name="connsiteX14598" fmla="*/ 238236 w 1973551"/>
                <a:gd name="connsiteY14598" fmla="*/ 973562 h 2918533"/>
                <a:gd name="connsiteX14599" fmla="*/ 239149 w 1973551"/>
                <a:gd name="connsiteY14599" fmla="*/ 973040 h 2918533"/>
                <a:gd name="connsiteX14600" fmla="*/ 239149 w 1973551"/>
                <a:gd name="connsiteY14600" fmla="*/ 971148 h 2918533"/>
                <a:gd name="connsiteX14601" fmla="*/ 239541 w 1973551"/>
                <a:gd name="connsiteY14601" fmla="*/ 970626 h 2918533"/>
                <a:gd name="connsiteX14602" fmla="*/ 239932 w 1973551"/>
                <a:gd name="connsiteY14602" fmla="*/ 970626 h 2918533"/>
                <a:gd name="connsiteX14603" fmla="*/ 240519 w 1973551"/>
                <a:gd name="connsiteY14603" fmla="*/ 973562 h 2918533"/>
                <a:gd name="connsiteX14604" fmla="*/ 241433 w 1973551"/>
                <a:gd name="connsiteY14604" fmla="*/ 973562 h 2918533"/>
                <a:gd name="connsiteX14605" fmla="*/ 241955 w 1973551"/>
                <a:gd name="connsiteY14605" fmla="*/ 974084 h 2918533"/>
                <a:gd name="connsiteX14606" fmla="*/ 241433 w 1973551"/>
                <a:gd name="connsiteY14606" fmla="*/ 975324 h 2918533"/>
                <a:gd name="connsiteX14607" fmla="*/ 241955 w 1973551"/>
                <a:gd name="connsiteY14607" fmla="*/ 975324 h 2918533"/>
                <a:gd name="connsiteX14608" fmla="*/ 241759 w 1973551"/>
                <a:gd name="connsiteY14608" fmla="*/ 974998 h 2918533"/>
                <a:gd name="connsiteX14609" fmla="*/ 242477 w 1973551"/>
                <a:gd name="connsiteY14609" fmla="*/ 974671 h 2918533"/>
                <a:gd name="connsiteX14610" fmla="*/ 242868 w 1973551"/>
                <a:gd name="connsiteY14610" fmla="*/ 974998 h 2918533"/>
                <a:gd name="connsiteX14611" fmla="*/ 243586 w 1973551"/>
                <a:gd name="connsiteY14611" fmla="*/ 974802 h 2918533"/>
                <a:gd name="connsiteX14612" fmla="*/ 243586 w 1973551"/>
                <a:gd name="connsiteY14612" fmla="*/ 974280 h 2918533"/>
                <a:gd name="connsiteX14613" fmla="*/ 244500 w 1973551"/>
                <a:gd name="connsiteY14613" fmla="*/ 973432 h 2918533"/>
                <a:gd name="connsiteX14614" fmla="*/ 243913 w 1973551"/>
                <a:gd name="connsiteY14614" fmla="*/ 972714 h 2918533"/>
                <a:gd name="connsiteX14615" fmla="*/ 244304 w 1973551"/>
                <a:gd name="connsiteY14615" fmla="*/ 971996 h 2918533"/>
                <a:gd name="connsiteX14616" fmla="*/ 245805 w 1973551"/>
                <a:gd name="connsiteY14616" fmla="*/ 972714 h 2918533"/>
                <a:gd name="connsiteX14617" fmla="*/ 246392 w 1973551"/>
                <a:gd name="connsiteY14617" fmla="*/ 973758 h 2918533"/>
                <a:gd name="connsiteX14618" fmla="*/ 247501 w 1973551"/>
                <a:gd name="connsiteY14618" fmla="*/ 974280 h 2918533"/>
                <a:gd name="connsiteX14619" fmla="*/ 247893 w 1973551"/>
                <a:gd name="connsiteY14619" fmla="*/ 974998 h 2918533"/>
                <a:gd name="connsiteX14620" fmla="*/ 249198 w 1973551"/>
                <a:gd name="connsiteY14620" fmla="*/ 974671 h 2918533"/>
                <a:gd name="connsiteX14621" fmla="*/ 250699 w 1973551"/>
                <a:gd name="connsiteY14621" fmla="*/ 975911 h 2918533"/>
                <a:gd name="connsiteX14622" fmla="*/ 251808 w 1973551"/>
                <a:gd name="connsiteY14622" fmla="*/ 975389 h 2918533"/>
                <a:gd name="connsiteX14623" fmla="*/ 252917 w 1973551"/>
                <a:gd name="connsiteY14623" fmla="*/ 973627 h 2918533"/>
                <a:gd name="connsiteX14624" fmla="*/ 254027 w 1973551"/>
                <a:gd name="connsiteY14624" fmla="*/ 974149 h 2918533"/>
                <a:gd name="connsiteX14625" fmla="*/ 254940 w 1973551"/>
                <a:gd name="connsiteY14625" fmla="*/ 973823 h 2918533"/>
                <a:gd name="connsiteX14626" fmla="*/ 254744 w 1973551"/>
                <a:gd name="connsiteY14626" fmla="*/ 972779 h 2918533"/>
                <a:gd name="connsiteX14627" fmla="*/ 253244 w 1973551"/>
                <a:gd name="connsiteY14627" fmla="*/ 972779 h 2918533"/>
                <a:gd name="connsiteX14628" fmla="*/ 252330 w 1973551"/>
                <a:gd name="connsiteY14628" fmla="*/ 971931 h 2918533"/>
                <a:gd name="connsiteX14629" fmla="*/ 251612 w 1973551"/>
                <a:gd name="connsiteY14629" fmla="*/ 972126 h 2918533"/>
                <a:gd name="connsiteX14630" fmla="*/ 250307 w 1973551"/>
                <a:gd name="connsiteY14630" fmla="*/ 970887 h 2918533"/>
                <a:gd name="connsiteX14631" fmla="*/ 250307 w 1973551"/>
                <a:gd name="connsiteY14631" fmla="*/ 970365 h 2918533"/>
                <a:gd name="connsiteX14632" fmla="*/ 248611 w 1973551"/>
                <a:gd name="connsiteY14632" fmla="*/ 970365 h 2918533"/>
                <a:gd name="connsiteX14633" fmla="*/ 246914 w 1973551"/>
                <a:gd name="connsiteY14633" fmla="*/ 968603 h 2918533"/>
                <a:gd name="connsiteX14634" fmla="*/ 246001 w 1973551"/>
                <a:gd name="connsiteY14634" fmla="*/ 968407 h 2918533"/>
                <a:gd name="connsiteX14635" fmla="*/ 245283 w 1973551"/>
                <a:gd name="connsiteY14635" fmla="*/ 967363 h 2918533"/>
                <a:gd name="connsiteX14636" fmla="*/ 244891 w 1973551"/>
                <a:gd name="connsiteY14636" fmla="*/ 967559 h 2918533"/>
                <a:gd name="connsiteX14637" fmla="*/ 244173 w 1973551"/>
                <a:gd name="connsiteY14637" fmla="*/ 966515 h 2918533"/>
                <a:gd name="connsiteX14638" fmla="*/ 243456 w 1973551"/>
                <a:gd name="connsiteY14638" fmla="*/ 966711 h 2918533"/>
                <a:gd name="connsiteX14639" fmla="*/ 242738 w 1973551"/>
                <a:gd name="connsiteY14639" fmla="*/ 966384 h 2918533"/>
                <a:gd name="connsiteX14640" fmla="*/ 242346 w 1973551"/>
                <a:gd name="connsiteY14640" fmla="*/ 965667 h 2918533"/>
                <a:gd name="connsiteX14641" fmla="*/ 241433 w 1973551"/>
                <a:gd name="connsiteY14641" fmla="*/ 965471 h 2918533"/>
                <a:gd name="connsiteX14642" fmla="*/ 241237 w 1973551"/>
                <a:gd name="connsiteY14642" fmla="*/ 964753 h 2918533"/>
                <a:gd name="connsiteX14643" fmla="*/ 240128 w 1973551"/>
                <a:gd name="connsiteY14643" fmla="*/ 964753 h 2918533"/>
                <a:gd name="connsiteX14644" fmla="*/ 238236 w 1973551"/>
                <a:gd name="connsiteY14644" fmla="*/ 963187 h 2918533"/>
                <a:gd name="connsiteX14645" fmla="*/ 236930 w 1973551"/>
                <a:gd name="connsiteY14645" fmla="*/ 962665 h 2918533"/>
                <a:gd name="connsiteX14646" fmla="*/ 236539 w 1973551"/>
                <a:gd name="connsiteY14646" fmla="*/ 960903 h 2918533"/>
                <a:gd name="connsiteX14647" fmla="*/ 237126 w 1973551"/>
                <a:gd name="connsiteY14647" fmla="*/ 959859 h 2918533"/>
                <a:gd name="connsiteX14648" fmla="*/ 240258 w 1973551"/>
                <a:gd name="connsiteY14648" fmla="*/ 958097 h 2918533"/>
                <a:gd name="connsiteX14649" fmla="*/ 240454 w 1973551"/>
                <a:gd name="connsiteY14649" fmla="*/ 954965 h 2918533"/>
                <a:gd name="connsiteX14650" fmla="*/ 240063 w 1973551"/>
                <a:gd name="connsiteY14650" fmla="*/ 954965 h 2918533"/>
                <a:gd name="connsiteX14651" fmla="*/ 239867 w 1973551"/>
                <a:gd name="connsiteY14651" fmla="*/ 953203 h 2918533"/>
                <a:gd name="connsiteX14652" fmla="*/ 240454 w 1973551"/>
                <a:gd name="connsiteY14652" fmla="*/ 953008 h 2918533"/>
                <a:gd name="connsiteX14653" fmla="*/ 240258 w 1973551"/>
                <a:gd name="connsiteY14653" fmla="*/ 952159 h 2918533"/>
                <a:gd name="connsiteX14654" fmla="*/ 240846 w 1973551"/>
                <a:gd name="connsiteY14654" fmla="*/ 951964 h 2918533"/>
                <a:gd name="connsiteX14655" fmla="*/ 240846 w 1973551"/>
                <a:gd name="connsiteY14655" fmla="*/ 951442 h 2918533"/>
                <a:gd name="connsiteX14656" fmla="*/ 243978 w 1973551"/>
                <a:gd name="connsiteY14656" fmla="*/ 952812 h 2918533"/>
                <a:gd name="connsiteX14657" fmla="*/ 246196 w 1973551"/>
                <a:gd name="connsiteY14657" fmla="*/ 951050 h 2918533"/>
                <a:gd name="connsiteX14658" fmla="*/ 246914 w 1973551"/>
                <a:gd name="connsiteY14658" fmla="*/ 950854 h 2918533"/>
                <a:gd name="connsiteX14659" fmla="*/ 249133 w 1973551"/>
                <a:gd name="connsiteY14659" fmla="*/ 948244 h 2918533"/>
                <a:gd name="connsiteX14660" fmla="*/ 250046 w 1973551"/>
                <a:gd name="connsiteY14660" fmla="*/ 947722 h 2918533"/>
                <a:gd name="connsiteX14661" fmla="*/ 251743 w 1973551"/>
                <a:gd name="connsiteY14661" fmla="*/ 947527 h 2918533"/>
                <a:gd name="connsiteX14662" fmla="*/ 252134 w 1973551"/>
                <a:gd name="connsiteY14662" fmla="*/ 947853 h 2918533"/>
                <a:gd name="connsiteX14663" fmla="*/ 253244 w 1973551"/>
                <a:gd name="connsiteY14663" fmla="*/ 947657 h 2918533"/>
                <a:gd name="connsiteX14664" fmla="*/ 254157 w 1973551"/>
                <a:gd name="connsiteY14664" fmla="*/ 948375 h 2918533"/>
                <a:gd name="connsiteX14665" fmla="*/ 256571 w 1973551"/>
                <a:gd name="connsiteY14665" fmla="*/ 948701 h 2918533"/>
                <a:gd name="connsiteX14666" fmla="*/ 257485 w 1973551"/>
                <a:gd name="connsiteY14666" fmla="*/ 949745 h 2918533"/>
                <a:gd name="connsiteX14667" fmla="*/ 258986 w 1973551"/>
                <a:gd name="connsiteY14667" fmla="*/ 949549 h 2918533"/>
                <a:gd name="connsiteX14668" fmla="*/ 259377 w 1973551"/>
                <a:gd name="connsiteY14668" fmla="*/ 950071 h 2918533"/>
                <a:gd name="connsiteX14669" fmla="*/ 260095 w 1973551"/>
                <a:gd name="connsiteY14669" fmla="*/ 950071 h 2918533"/>
                <a:gd name="connsiteX14670" fmla="*/ 260095 w 1973551"/>
                <a:gd name="connsiteY14670" fmla="*/ 949745 h 2918533"/>
                <a:gd name="connsiteX14671" fmla="*/ 262509 w 1973551"/>
                <a:gd name="connsiteY14671" fmla="*/ 949745 h 2918533"/>
                <a:gd name="connsiteX14672" fmla="*/ 262705 w 1973551"/>
                <a:gd name="connsiteY14672" fmla="*/ 950267 h 2918533"/>
                <a:gd name="connsiteX14673" fmla="*/ 263292 w 1973551"/>
                <a:gd name="connsiteY14673" fmla="*/ 950071 h 2918533"/>
                <a:gd name="connsiteX14674" fmla="*/ 264402 w 1973551"/>
                <a:gd name="connsiteY14674" fmla="*/ 951442 h 2918533"/>
                <a:gd name="connsiteX14675" fmla="*/ 264793 w 1973551"/>
                <a:gd name="connsiteY14675" fmla="*/ 951442 h 2918533"/>
                <a:gd name="connsiteX14676" fmla="*/ 265185 w 1973551"/>
                <a:gd name="connsiteY14676" fmla="*/ 953530 h 2918533"/>
                <a:gd name="connsiteX14677" fmla="*/ 265576 w 1973551"/>
                <a:gd name="connsiteY14677" fmla="*/ 953856 h 2918533"/>
                <a:gd name="connsiteX14678" fmla="*/ 267403 w 1973551"/>
                <a:gd name="connsiteY14678" fmla="*/ 953856 h 2918533"/>
                <a:gd name="connsiteX14679" fmla="*/ 268121 w 1973551"/>
                <a:gd name="connsiteY14679" fmla="*/ 952486 h 2918533"/>
                <a:gd name="connsiteX14680" fmla="*/ 269035 w 1973551"/>
                <a:gd name="connsiteY14680" fmla="*/ 952486 h 2918533"/>
                <a:gd name="connsiteX14681" fmla="*/ 273472 w 1973551"/>
                <a:gd name="connsiteY14681" fmla="*/ 954574 h 2918533"/>
                <a:gd name="connsiteX14682" fmla="*/ 273863 w 1973551"/>
                <a:gd name="connsiteY14682" fmla="*/ 954247 h 2918533"/>
                <a:gd name="connsiteX14683" fmla="*/ 273863 w 1973551"/>
                <a:gd name="connsiteY14683" fmla="*/ 952877 h 2918533"/>
                <a:gd name="connsiteX14684" fmla="*/ 273276 w 1973551"/>
                <a:gd name="connsiteY14684" fmla="*/ 952681 h 2918533"/>
                <a:gd name="connsiteX14685" fmla="*/ 273276 w 1973551"/>
                <a:gd name="connsiteY14685" fmla="*/ 951964 h 2918533"/>
                <a:gd name="connsiteX14686" fmla="*/ 275495 w 1973551"/>
                <a:gd name="connsiteY14686" fmla="*/ 950724 h 2918533"/>
                <a:gd name="connsiteX14687" fmla="*/ 278496 w 1973551"/>
                <a:gd name="connsiteY14687" fmla="*/ 952094 h 2918533"/>
                <a:gd name="connsiteX14688" fmla="*/ 283325 w 1973551"/>
                <a:gd name="connsiteY14688" fmla="*/ 953660 h 2918533"/>
                <a:gd name="connsiteX14689" fmla="*/ 283912 w 1973551"/>
                <a:gd name="connsiteY14689" fmla="*/ 954182 h 2918533"/>
                <a:gd name="connsiteX14690" fmla="*/ 285021 w 1973551"/>
                <a:gd name="connsiteY14690" fmla="*/ 954182 h 2918533"/>
                <a:gd name="connsiteX14691" fmla="*/ 285739 w 1973551"/>
                <a:gd name="connsiteY14691" fmla="*/ 953660 h 2918533"/>
                <a:gd name="connsiteX14692" fmla="*/ 284630 w 1973551"/>
                <a:gd name="connsiteY14692" fmla="*/ 952812 h 2918533"/>
                <a:gd name="connsiteX14693" fmla="*/ 283521 w 1973551"/>
                <a:gd name="connsiteY14693" fmla="*/ 952616 h 2918533"/>
                <a:gd name="connsiteX14694" fmla="*/ 283521 w 1973551"/>
                <a:gd name="connsiteY14694" fmla="*/ 952094 h 2918533"/>
                <a:gd name="connsiteX14695" fmla="*/ 282933 w 1973551"/>
                <a:gd name="connsiteY14695" fmla="*/ 951768 h 2918533"/>
                <a:gd name="connsiteX14696" fmla="*/ 279214 w 1973551"/>
                <a:gd name="connsiteY14696" fmla="*/ 950202 h 2918533"/>
                <a:gd name="connsiteX14697" fmla="*/ 278300 w 1973551"/>
                <a:gd name="connsiteY14697" fmla="*/ 948831 h 2918533"/>
                <a:gd name="connsiteX14698" fmla="*/ 276082 w 1973551"/>
                <a:gd name="connsiteY14698" fmla="*/ 948309 h 2918533"/>
                <a:gd name="connsiteX14699" fmla="*/ 275364 w 1973551"/>
                <a:gd name="connsiteY14699" fmla="*/ 947592 h 2918533"/>
                <a:gd name="connsiteX14700" fmla="*/ 274646 w 1973551"/>
                <a:gd name="connsiteY14700" fmla="*/ 945830 h 2918533"/>
                <a:gd name="connsiteX14701" fmla="*/ 272819 w 1973551"/>
                <a:gd name="connsiteY14701" fmla="*/ 945504 h 2918533"/>
                <a:gd name="connsiteX14702" fmla="*/ 272101 w 1973551"/>
                <a:gd name="connsiteY14702" fmla="*/ 944460 h 2918533"/>
                <a:gd name="connsiteX14703" fmla="*/ 271514 w 1973551"/>
                <a:gd name="connsiteY14703" fmla="*/ 944460 h 2918533"/>
                <a:gd name="connsiteX14704" fmla="*/ 270796 w 1973551"/>
                <a:gd name="connsiteY14704" fmla="*/ 943742 h 2918533"/>
                <a:gd name="connsiteX14705" fmla="*/ 270992 w 1973551"/>
                <a:gd name="connsiteY14705" fmla="*/ 942176 h 2918533"/>
                <a:gd name="connsiteX14706" fmla="*/ 270405 w 1973551"/>
                <a:gd name="connsiteY14706" fmla="*/ 941327 h 2918533"/>
                <a:gd name="connsiteX14707" fmla="*/ 269687 w 1973551"/>
                <a:gd name="connsiteY14707" fmla="*/ 941001 h 2918533"/>
                <a:gd name="connsiteX14708" fmla="*/ 269296 w 1973551"/>
                <a:gd name="connsiteY14708" fmla="*/ 939631 h 2918533"/>
                <a:gd name="connsiteX14709" fmla="*/ 268578 w 1973551"/>
                <a:gd name="connsiteY14709" fmla="*/ 939435 h 2918533"/>
                <a:gd name="connsiteX14710" fmla="*/ 268382 w 1973551"/>
                <a:gd name="connsiteY14710" fmla="*/ 938391 h 2918533"/>
                <a:gd name="connsiteX14711" fmla="*/ 269296 w 1973551"/>
                <a:gd name="connsiteY14711" fmla="*/ 938391 h 2918533"/>
                <a:gd name="connsiteX14712" fmla="*/ 269687 w 1973551"/>
                <a:gd name="connsiteY14712" fmla="*/ 938717 h 2918533"/>
                <a:gd name="connsiteX14713" fmla="*/ 269883 w 1973551"/>
                <a:gd name="connsiteY14713" fmla="*/ 938195 h 2918533"/>
                <a:gd name="connsiteX14714" fmla="*/ 270601 w 1973551"/>
                <a:gd name="connsiteY14714" fmla="*/ 937869 h 2918533"/>
                <a:gd name="connsiteX14715" fmla="*/ 272297 w 1973551"/>
                <a:gd name="connsiteY14715" fmla="*/ 937869 h 2918533"/>
                <a:gd name="connsiteX14716" fmla="*/ 273015 w 1973551"/>
                <a:gd name="connsiteY14716" fmla="*/ 938717 h 2918533"/>
                <a:gd name="connsiteX14717" fmla="*/ 274124 w 1973551"/>
                <a:gd name="connsiteY14717" fmla="*/ 938717 h 2918533"/>
                <a:gd name="connsiteX14718" fmla="*/ 274516 w 1973551"/>
                <a:gd name="connsiteY14718" fmla="*/ 937673 h 2918533"/>
                <a:gd name="connsiteX14719" fmla="*/ 277322 w 1973551"/>
                <a:gd name="connsiteY14719" fmla="*/ 936825 h 2918533"/>
                <a:gd name="connsiteX14720" fmla="*/ 277517 w 1973551"/>
                <a:gd name="connsiteY14720" fmla="*/ 936303 h 2918533"/>
                <a:gd name="connsiteX14721" fmla="*/ 275690 w 1973551"/>
                <a:gd name="connsiteY14721" fmla="*/ 936107 h 2918533"/>
                <a:gd name="connsiteX14722" fmla="*/ 274581 w 1973551"/>
                <a:gd name="connsiteY14722" fmla="*/ 935389 h 2918533"/>
                <a:gd name="connsiteX14723" fmla="*/ 274385 w 1973551"/>
                <a:gd name="connsiteY14723" fmla="*/ 933628 h 2918533"/>
                <a:gd name="connsiteX14724" fmla="*/ 273994 w 1973551"/>
                <a:gd name="connsiteY14724" fmla="*/ 933628 h 2918533"/>
                <a:gd name="connsiteX14725" fmla="*/ 271971 w 1973551"/>
                <a:gd name="connsiteY14725" fmla="*/ 936238 h 2918533"/>
                <a:gd name="connsiteX14726" fmla="*/ 270274 w 1973551"/>
                <a:gd name="connsiteY14726" fmla="*/ 936238 h 2918533"/>
                <a:gd name="connsiteX14727" fmla="*/ 269883 w 1973551"/>
                <a:gd name="connsiteY14727" fmla="*/ 935520 h 2918533"/>
                <a:gd name="connsiteX14728" fmla="*/ 269296 w 1973551"/>
                <a:gd name="connsiteY14728" fmla="*/ 935324 h 2918533"/>
                <a:gd name="connsiteX14729" fmla="*/ 269296 w 1973551"/>
                <a:gd name="connsiteY14729" fmla="*/ 934802 h 2918533"/>
                <a:gd name="connsiteX14730" fmla="*/ 267795 w 1973551"/>
                <a:gd name="connsiteY14730" fmla="*/ 933562 h 2918533"/>
                <a:gd name="connsiteX14731" fmla="*/ 266881 w 1973551"/>
                <a:gd name="connsiteY14731" fmla="*/ 933889 h 2918533"/>
                <a:gd name="connsiteX14732" fmla="*/ 266294 w 1973551"/>
                <a:gd name="connsiteY14732" fmla="*/ 935259 h 2918533"/>
                <a:gd name="connsiteX14733" fmla="*/ 265707 w 1973551"/>
                <a:gd name="connsiteY14733" fmla="*/ 935585 h 2918533"/>
                <a:gd name="connsiteX14734" fmla="*/ 264206 w 1973551"/>
                <a:gd name="connsiteY14734" fmla="*/ 935585 h 2918533"/>
                <a:gd name="connsiteX14735" fmla="*/ 264010 w 1973551"/>
                <a:gd name="connsiteY14735" fmla="*/ 935259 h 2918533"/>
                <a:gd name="connsiteX14736" fmla="*/ 263097 w 1973551"/>
                <a:gd name="connsiteY14736" fmla="*/ 935259 h 2918533"/>
                <a:gd name="connsiteX14737" fmla="*/ 262379 w 1973551"/>
                <a:gd name="connsiteY14737" fmla="*/ 934411 h 2918533"/>
                <a:gd name="connsiteX14738" fmla="*/ 263097 w 1973551"/>
                <a:gd name="connsiteY14738" fmla="*/ 932649 h 2918533"/>
                <a:gd name="connsiteX14739" fmla="*/ 261270 w 1973551"/>
                <a:gd name="connsiteY14739" fmla="*/ 933171 h 2918533"/>
                <a:gd name="connsiteX14740" fmla="*/ 259573 w 1973551"/>
                <a:gd name="connsiteY14740" fmla="*/ 933171 h 2918533"/>
                <a:gd name="connsiteX14741" fmla="*/ 258855 w 1973551"/>
                <a:gd name="connsiteY14741" fmla="*/ 932649 h 2918533"/>
                <a:gd name="connsiteX14742" fmla="*/ 256245 w 1973551"/>
                <a:gd name="connsiteY14742" fmla="*/ 932127 h 2918533"/>
                <a:gd name="connsiteX14743" fmla="*/ 253439 w 1973551"/>
                <a:gd name="connsiteY14743" fmla="*/ 932127 h 2918533"/>
                <a:gd name="connsiteX14744" fmla="*/ 252134 w 1973551"/>
                <a:gd name="connsiteY14744" fmla="*/ 931279 h 2918533"/>
                <a:gd name="connsiteX14745" fmla="*/ 252330 w 1973551"/>
                <a:gd name="connsiteY14745" fmla="*/ 928799 h 2918533"/>
                <a:gd name="connsiteX14746" fmla="*/ 254744 w 1973551"/>
                <a:gd name="connsiteY14746" fmla="*/ 926189 h 2918533"/>
                <a:gd name="connsiteX14747" fmla="*/ 256441 w 1973551"/>
                <a:gd name="connsiteY14747" fmla="*/ 925341 h 2918533"/>
                <a:gd name="connsiteX14748" fmla="*/ 256832 w 1973551"/>
                <a:gd name="connsiteY14748" fmla="*/ 924101 h 2918533"/>
                <a:gd name="connsiteX14749" fmla="*/ 256245 w 1973551"/>
                <a:gd name="connsiteY14749" fmla="*/ 923253 h 2918533"/>
                <a:gd name="connsiteX14750" fmla="*/ 255854 w 1973551"/>
                <a:gd name="connsiteY14750" fmla="*/ 923253 h 2918533"/>
                <a:gd name="connsiteX14751" fmla="*/ 254940 w 1973551"/>
                <a:gd name="connsiteY14751" fmla="*/ 925014 h 2918533"/>
                <a:gd name="connsiteX14752" fmla="*/ 253244 w 1973551"/>
                <a:gd name="connsiteY14752" fmla="*/ 926907 h 2918533"/>
                <a:gd name="connsiteX14753" fmla="*/ 250829 w 1973551"/>
                <a:gd name="connsiteY14753" fmla="*/ 928995 h 2918533"/>
                <a:gd name="connsiteX14754" fmla="*/ 250829 w 1973551"/>
                <a:gd name="connsiteY14754" fmla="*/ 929321 h 2918533"/>
                <a:gd name="connsiteX14755" fmla="*/ 250438 w 1973551"/>
                <a:gd name="connsiteY14755" fmla="*/ 929321 h 2918533"/>
                <a:gd name="connsiteX14756" fmla="*/ 248741 w 1973551"/>
                <a:gd name="connsiteY14756" fmla="*/ 928799 h 2918533"/>
                <a:gd name="connsiteX14757" fmla="*/ 248154 w 1973551"/>
                <a:gd name="connsiteY14757" fmla="*/ 927429 h 2918533"/>
                <a:gd name="connsiteX14758" fmla="*/ 248350 w 1973551"/>
                <a:gd name="connsiteY14758" fmla="*/ 926581 h 2918533"/>
                <a:gd name="connsiteX14759" fmla="*/ 247958 w 1973551"/>
                <a:gd name="connsiteY14759" fmla="*/ 926254 h 2918533"/>
                <a:gd name="connsiteX14760" fmla="*/ 245348 w 1973551"/>
                <a:gd name="connsiteY14760" fmla="*/ 926254 h 2918533"/>
                <a:gd name="connsiteX14761" fmla="*/ 244957 w 1973551"/>
                <a:gd name="connsiteY14761" fmla="*/ 925406 h 2918533"/>
                <a:gd name="connsiteX14762" fmla="*/ 243130 w 1973551"/>
                <a:gd name="connsiteY14762" fmla="*/ 924558 h 2918533"/>
                <a:gd name="connsiteX14763" fmla="*/ 242542 w 1973551"/>
                <a:gd name="connsiteY14763" fmla="*/ 923187 h 2918533"/>
                <a:gd name="connsiteX14764" fmla="*/ 241824 w 1973551"/>
                <a:gd name="connsiteY14764" fmla="*/ 923187 h 2918533"/>
                <a:gd name="connsiteX14765" fmla="*/ 239802 w 1973551"/>
                <a:gd name="connsiteY14765" fmla="*/ 924231 h 2918533"/>
                <a:gd name="connsiteX14766" fmla="*/ 238888 w 1973551"/>
                <a:gd name="connsiteY14766" fmla="*/ 924231 h 2918533"/>
                <a:gd name="connsiteX14767" fmla="*/ 237779 w 1973551"/>
                <a:gd name="connsiteY14767" fmla="*/ 923710 h 2918533"/>
                <a:gd name="connsiteX14768" fmla="*/ 238366 w 1973551"/>
                <a:gd name="connsiteY14768" fmla="*/ 922861 h 2918533"/>
                <a:gd name="connsiteX14769" fmla="*/ 237779 w 1973551"/>
                <a:gd name="connsiteY14769" fmla="*/ 922665 h 2918533"/>
                <a:gd name="connsiteX14770" fmla="*/ 237583 w 1973551"/>
                <a:gd name="connsiteY14770" fmla="*/ 921948 h 2918533"/>
                <a:gd name="connsiteX14771" fmla="*/ 236996 w 1973551"/>
                <a:gd name="connsiteY14771" fmla="*/ 921948 h 2918533"/>
                <a:gd name="connsiteX14772" fmla="*/ 236278 w 1973551"/>
                <a:gd name="connsiteY14772" fmla="*/ 922992 h 2918533"/>
                <a:gd name="connsiteX14773" fmla="*/ 233864 w 1973551"/>
                <a:gd name="connsiteY14773" fmla="*/ 923318 h 2918533"/>
                <a:gd name="connsiteX14774" fmla="*/ 233276 w 1973551"/>
                <a:gd name="connsiteY14774" fmla="*/ 922600 h 2918533"/>
                <a:gd name="connsiteX14775" fmla="*/ 233472 w 1973551"/>
                <a:gd name="connsiteY14775" fmla="*/ 921230 h 2918533"/>
                <a:gd name="connsiteX14776" fmla="*/ 232754 w 1973551"/>
                <a:gd name="connsiteY14776" fmla="*/ 921034 h 2918533"/>
                <a:gd name="connsiteX14777" fmla="*/ 232363 w 1973551"/>
                <a:gd name="connsiteY14777" fmla="*/ 920512 h 2918533"/>
                <a:gd name="connsiteX14778" fmla="*/ 231058 w 1973551"/>
                <a:gd name="connsiteY14778" fmla="*/ 920512 h 2918533"/>
                <a:gd name="connsiteX14779" fmla="*/ 228448 w 1973551"/>
                <a:gd name="connsiteY14779" fmla="*/ 919272 h 2918533"/>
                <a:gd name="connsiteX14780" fmla="*/ 227339 w 1973551"/>
                <a:gd name="connsiteY14780" fmla="*/ 918228 h 2918533"/>
                <a:gd name="connsiteX14781" fmla="*/ 227339 w 1973551"/>
                <a:gd name="connsiteY14781" fmla="*/ 917706 h 2918533"/>
                <a:gd name="connsiteX14782" fmla="*/ 225511 w 1973551"/>
                <a:gd name="connsiteY14782" fmla="*/ 916140 h 2918533"/>
                <a:gd name="connsiteX14783" fmla="*/ 224924 w 1973551"/>
                <a:gd name="connsiteY14783" fmla="*/ 914574 h 2918533"/>
                <a:gd name="connsiteX14784" fmla="*/ 224728 w 1973551"/>
                <a:gd name="connsiteY14784" fmla="*/ 914900 h 2918533"/>
                <a:gd name="connsiteX14785" fmla="*/ 224141 w 1973551"/>
                <a:gd name="connsiteY14785" fmla="*/ 914705 h 2918533"/>
                <a:gd name="connsiteX14786" fmla="*/ 223750 w 1973551"/>
                <a:gd name="connsiteY14786" fmla="*/ 913334 h 2918533"/>
                <a:gd name="connsiteX14787" fmla="*/ 223032 w 1973551"/>
                <a:gd name="connsiteY14787" fmla="*/ 913856 h 2918533"/>
                <a:gd name="connsiteX14788" fmla="*/ 223032 w 1973551"/>
                <a:gd name="connsiteY14788" fmla="*/ 914705 h 2918533"/>
                <a:gd name="connsiteX14789" fmla="*/ 223228 w 1973551"/>
                <a:gd name="connsiteY14789" fmla="*/ 915227 h 2918533"/>
                <a:gd name="connsiteX14790" fmla="*/ 223945 w 1973551"/>
                <a:gd name="connsiteY14790" fmla="*/ 915422 h 2918533"/>
                <a:gd name="connsiteX14791" fmla="*/ 224467 w 1973551"/>
                <a:gd name="connsiteY14791" fmla="*/ 916466 h 2918533"/>
                <a:gd name="connsiteX14792" fmla="*/ 225185 w 1973551"/>
                <a:gd name="connsiteY14792" fmla="*/ 916793 h 2918533"/>
                <a:gd name="connsiteX14793" fmla="*/ 225381 w 1973551"/>
                <a:gd name="connsiteY14793" fmla="*/ 918032 h 2918533"/>
                <a:gd name="connsiteX14794" fmla="*/ 224989 w 1973551"/>
                <a:gd name="connsiteY14794" fmla="*/ 918032 h 2918533"/>
                <a:gd name="connsiteX14795" fmla="*/ 224989 w 1973551"/>
                <a:gd name="connsiteY14795" fmla="*/ 918359 h 2918533"/>
                <a:gd name="connsiteX14796" fmla="*/ 225381 w 1973551"/>
                <a:gd name="connsiteY14796" fmla="*/ 918555 h 2918533"/>
                <a:gd name="connsiteX14797" fmla="*/ 225577 w 1973551"/>
                <a:gd name="connsiteY14797" fmla="*/ 919925 h 2918533"/>
                <a:gd name="connsiteX14798" fmla="*/ 223358 w 1973551"/>
                <a:gd name="connsiteY14798" fmla="*/ 921165 h 2918533"/>
                <a:gd name="connsiteX14799" fmla="*/ 222967 w 1973551"/>
                <a:gd name="connsiteY14799" fmla="*/ 921882 h 2918533"/>
                <a:gd name="connsiteX14800" fmla="*/ 222379 w 1973551"/>
                <a:gd name="connsiteY14800" fmla="*/ 921882 h 2918533"/>
                <a:gd name="connsiteX14801" fmla="*/ 222575 w 1973551"/>
                <a:gd name="connsiteY14801" fmla="*/ 920316 h 2918533"/>
                <a:gd name="connsiteX14802" fmla="*/ 220879 w 1973551"/>
                <a:gd name="connsiteY14802" fmla="*/ 921034 h 2918533"/>
                <a:gd name="connsiteX14803" fmla="*/ 220683 w 1973551"/>
                <a:gd name="connsiteY14803" fmla="*/ 920512 h 2918533"/>
                <a:gd name="connsiteX14804" fmla="*/ 220161 w 1973551"/>
                <a:gd name="connsiteY14804" fmla="*/ 920316 h 2918533"/>
                <a:gd name="connsiteX14805" fmla="*/ 220161 w 1973551"/>
                <a:gd name="connsiteY14805" fmla="*/ 919794 h 2918533"/>
                <a:gd name="connsiteX14806" fmla="*/ 219443 w 1973551"/>
                <a:gd name="connsiteY14806" fmla="*/ 919468 h 2918533"/>
                <a:gd name="connsiteX14807" fmla="*/ 217942 w 1973551"/>
                <a:gd name="connsiteY14807" fmla="*/ 921556 h 2918533"/>
                <a:gd name="connsiteX14808" fmla="*/ 216441 w 1973551"/>
                <a:gd name="connsiteY14808" fmla="*/ 921882 h 2918533"/>
                <a:gd name="connsiteX14809" fmla="*/ 215528 w 1973551"/>
                <a:gd name="connsiteY14809" fmla="*/ 920643 h 2918533"/>
                <a:gd name="connsiteX14810" fmla="*/ 213114 w 1973551"/>
                <a:gd name="connsiteY14810" fmla="*/ 920447 h 2918533"/>
                <a:gd name="connsiteX14811" fmla="*/ 212722 w 1973551"/>
                <a:gd name="connsiteY14811" fmla="*/ 919925 h 2918533"/>
                <a:gd name="connsiteX14812" fmla="*/ 210308 w 1973551"/>
                <a:gd name="connsiteY14812" fmla="*/ 919403 h 2918533"/>
                <a:gd name="connsiteX14813" fmla="*/ 209198 w 1973551"/>
                <a:gd name="connsiteY14813" fmla="*/ 918032 h 2918533"/>
                <a:gd name="connsiteX14814" fmla="*/ 209003 w 1973551"/>
                <a:gd name="connsiteY14814" fmla="*/ 916989 h 2918533"/>
                <a:gd name="connsiteX14815" fmla="*/ 208807 w 1973551"/>
                <a:gd name="connsiteY14815" fmla="*/ 917706 h 2918533"/>
                <a:gd name="connsiteX14816" fmla="*/ 208220 w 1973551"/>
                <a:gd name="connsiteY14816" fmla="*/ 917902 h 2918533"/>
                <a:gd name="connsiteX14817" fmla="*/ 207110 w 1973551"/>
                <a:gd name="connsiteY14817" fmla="*/ 917184 h 2918533"/>
                <a:gd name="connsiteX14818" fmla="*/ 206719 w 1973551"/>
                <a:gd name="connsiteY14818" fmla="*/ 916466 h 2918533"/>
                <a:gd name="connsiteX14819" fmla="*/ 205022 w 1973551"/>
                <a:gd name="connsiteY14819" fmla="*/ 916140 h 2918533"/>
                <a:gd name="connsiteX14820" fmla="*/ 204631 w 1973551"/>
                <a:gd name="connsiteY14820" fmla="*/ 915814 h 2918533"/>
                <a:gd name="connsiteX14821" fmla="*/ 204631 w 1973551"/>
                <a:gd name="connsiteY14821" fmla="*/ 914444 h 2918533"/>
                <a:gd name="connsiteX14822" fmla="*/ 204239 w 1973551"/>
                <a:gd name="connsiteY14822" fmla="*/ 914248 h 2918533"/>
                <a:gd name="connsiteX14823" fmla="*/ 204043 w 1973551"/>
                <a:gd name="connsiteY14823" fmla="*/ 913400 h 2918533"/>
                <a:gd name="connsiteX14824" fmla="*/ 204435 w 1973551"/>
                <a:gd name="connsiteY14824" fmla="*/ 912356 h 2918533"/>
                <a:gd name="connsiteX14825" fmla="*/ 204435 w 1973551"/>
                <a:gd name="connsiteY14825" fmla="*/ 911311 h 2918533"/>
                <a:gd name="connsiteX14826" fmla="*/ 204043 w 1973551"/>
                <a:gd name="connsiteY14826" fmla="*/ 910985 h 2918533"/>
                <a:gd name="connsiteX14827" fmla="*/ 202021 w 1973551"/>
                <a:gd name="connsiteY14827" fmla="*/ 911507 h 2918533"/>
                <a:gd name="connsiteX14828" fmla="*/ 201825 w 1973551"/>
                <a:gd name="connsiteY14828" fmla="*/ 912029 h 2918533"/>
                <a:gd name="connsiteX14829" fmla="*/ 202543 w 1973551"/>
                <a:gd name="connsiteY14829" fmla="*/ 912356 h 2918533"/>
                <a:gd name="connsiteX14830" fmla="*/ 202347 w 1973551"/>
                <a:gd name="connsiteY14830" fmla="*/ 913073 h 2918533"/>
                <a:gd name="connsiteX14831" fmla="*/ 200324 w 1973551"/>
                <a:gd name="connsiteY14831" fmla="*/ 913791 h 2918533"/>
                <a:gd name="connsiteX14832" fmla="*/ 199606 w 1973551"/>
                <a:gd name="connsiteY14832" fmla="*/ 913791 h 2918533"/>
                <a:gd name="connsiteX14833" fmla="*/ 196605 w 1973551"/>
                <a:gd name="connsiteY14833" fmla="*/ 912421 h 2918533"/>
                <a:gd name="connsiteX14834" fmla="*/ 196605 w 1973551"/>
                <a:gd name="connsiteY14834" fmla="*/ 911573 h 2918533"/>
                <a:gd name="connsiteX14835" fmla="*/ 196213 w 1973551"/>
                <a:gd name="connsiteY14835" fmla="*/ 911246 h 2918533"/>
                <a:gd name="connsiteX14836" fmla="*/ 196409 w 1973551"/>
                <a:gd name="connsiteY14836" fmla="*/ 910528 h 2918533"/>
                <a:gd name="connsiteX14837" fmla="*/ 196213 w 1973551"/>
                <a:gd name="connsiteY14837" fmla="*/ 909811 h 2918533"/>
                <a:gd name="connsiteX14838" fmla="*/ 195691 w 1973551"/>
                <a:gd name="connsiteY14838" fmla="*/ 909615 h 2918533"/>
                <a:gd name="connsiteX14839" fmla="*/ 195300 w 1973551"/>
                <a:gd name="connsiteY14839" fmla="*/ 907527 h 2918533"/>
                <a:gd name="connsiteX14840" fmla="*/ 195887 w 1973551"/>
                <a:gd name="connsiteY14840" fmla="*/ 905243 h 2918533"/>
                <a:gd name="connsiteX14841" fmla="*/ 196605 w 1973551"/>
                <a:gd name="connsiteY14841" fmla="*/ 904525 h 2918533"/>
                <a:gd name="connsiteX14842" fmla="*/ 196605 w 1973551"/>
                <a:gd name="connsiteY14842" fmla="*/ 904003 h 2918533"/>
                <a:gd name="connsiteX14843" fmla="*/ 194778 w 1973551"/>
                <a:gd name="connsiteY14843" fmla="*/ 901002 h 2918533"/>
                <a:gd name="connsiteX14844" fmla="*/ 194386 w 1973551"/>
                <a:gd name="connsiteY14844" fmla="*/ 901002 h 2918533"/>
                <a:gd name="connsiteX14845" fmla="*/ 194778 w 1973551"/>
                <a:gd name="connsiteY14845" fmla="*/ 899958 h 2918533"/>
                <a:gd name="connsiteX14846" fmla="*/ 195887 w 1973551"/>
                <a:gd name="connsiteY14846" fmla="*/ 899958 h 2918533"/>
                <a:gd name="connsiteX14847" fmla="*/ 195887 w 1973551"/>
                <a:gd name="connsiteY14847" fmla="*/ 899631 h 2918533"/>
                <a:gd name="connsiteX14848" fmla="*/ 194778 w 1973551"/>
                <a:gd name="connsiteY14848" fmla="*/ 898065 h 2918533"/>
                <a:gd name="connsiteX14849" fmla="*/ 194582 w 1973551"/>
                <a:gd name="connsiteY14849" fmla="*/ 896825 h 2918533"/>
                <a:gd name="connsiteX14850" fmla="*/ 193668 w 1973551"/>
                <a:gd name="connsiteY14850" fmla="*/ 896304 h 2918533"/>
                <a:gd name="connsiteX14851" fmla="*/ 193277 w 1973551"/>
                <a:gd name="connsiteY14851" fmla="*/ 895259 h 2918533"/>
                <a:gd name="connsiteX14852" fmla="*/ 192559 w 1973551"/>
                <a:gd name="connsiteY14852" fmla="*/ 894542 h 2918533"/>
                <a:gd name="connsiteX14853" fmla="*/ 191841 w 1973551"/>
                <a:gd name="connsiteY14853" fmla="*/ 894542 h 2918533"/>
                <a:gd name="connsiteX14854" fmla="*/ 191254 w 1973551"/>
                <a:gd name="connsiteY14854" fmla="*/ 895782 h 2918533"/>
                <a:gd name="connsiteX14855" fmla="*/ 190667 w 1973551"/>
                <a:gd name="connsiteY14855" fmla="*/ 896108 h 2918533"/>
                <a:gd name="connsiteX14856" fmla="*/ 190275 w 1973551"/>
                <a:gd name="connsiteY14856" fmla="*/ 896956 h 2918533"/>
                <a:gd name="connsiteX14857" fmla="*/ 190275 w 1973551"/>
                <a:gd name="connsiteY14857" fmla="*/ 898000 h 2918533"/>
                <a:gd name="connsiteX14858" fmla="*/ 190667 w 1973551"/>
                <a:gd name="connsiteY14858" fmla="*/ 898326 h 2918533"/>
                <a:gd name="connsiteX14859" fmla="*/ 190471 w 1973551"/>
                <a:gd name="connsiteY14859" fmla="*/ 898848 h 2918533"/>
                <a:gd name="connsiteX14860" fmla="*/ 189753 w 1973551"/>
                <a:gd name="connsiteY14860" fmla="*/ 899175 h 2918533"/>
                <a:gd name="connsiteX14861" fmla="*/ 189753 w 1973551"/>
                <a:gd name="connsiteY14861" fmla="*/ 899892 h 2918533"/>
                <a:gd name="connsiteX14862" fmla="*/ 189166 w 1973551"/>
                <a:gd name="connsiteY14862" fmla="*/ 900414 h 2918533"/>
                <a:gd name="connsiteX14863" fmla="*/ 188057 w 1973551"/>
                <a:gd name="connsiteY14863" fmla="*/ 900414 h 2918533"/>
                <a:gd name="connsiteX14864" fmla="*/ 187665 w 1973551"/>
                <a:gd name="connsiteY14864" fmla="*/ 900741 h 2918533"/>
                <a:gd name="connsiteX14865" fmla="*/ 186360 w 1973551"/>
                <a:gd name="connsiteY14865" fmla="*/ 900414 h 2918533"/>
                <a:gd name="connsiteX14866" fmla="*/ 185969 w 1973551"/>
                <a:gd name="connsiteY14866" fmla="*/ 899370 h 2918533"/>
                <a:gd name="connsiteX14867" fmla="*/ 184859 w 1973551"/>
                <a:gd name="connsiteY14867" fmla="*/ 898522 h 2918533"/>
                <a:gd name="connsiteX14868" fmla="*/ 185055 w 1973551"/>
                <a:gd name="connsiteY14868" fmla="*/ 896760 h 2918533"/>
                <a:gd name="connsiteX14869" fmla="*/ 186556 w 1973551"/>
                <a:gd name="connsiteY14869" fmla="*/ 895912 h 2918533"/>
                <a:gd name="connsiteX14870" fmla="*/ 186556 w 1973551"/>
                <a:gd name="connsiteY14870" fmla="*/ 895390 h 2918533"/>
                <a:gd name="connsiteX14871" fmla="*/ 186164 w 1973551"/>
                <a:gd name="connsiteY14871" fmla="*/ 895194 h 2918533"/>
                <a:gd name="connsiteX14872" fmla="*/ 186556 w 1973551"/>
                <a:gd name="connsiteY14872" fmla="*/ 893955 h 2918533"/>
                <a:gd name="connsiteX14873" fmla="*/ 188057 w 1973551"/>
                <a:gd name="connsiteY14873" fmla="*/ 892584 h 2918533"/>
                <a:gd name="connsiteX14874" fmla="*/ 189884 w 1973551"/>
                <a:gd name="connsiteY14874" fmla="*/ 892062 h 2918533"/>
                <a:gd name="connsiteX14875" fmla="*/ 191385 w 1973551"/>
                <a:gd name="connsiteY14875" fmla="*/ 892258 h 2918533"/>
                <a:gd name="connsiteX14876" fmla="*/ 192102 w 1973551"/>
                <a:gd name="connsiteY14876" fmla="*/ 891736 h 2918533"/>
                <a:gd name="connsiteX14877" fmla="*/ 192820 w 1973551"/>
                <a:gd name="connsiteY14877" fmla="*/ 890366 h 2918533"/>
                <a:gd name="connsiteX14878" fmla="*/ 193407 w 1973551"/>
                <a:gd name="connsiteY14878" fmla="*/ 888277 h 2918533"/>
                <a:gd name="connsiteX14879" fmla="*/ 193016 w 1973551"/>
                <a:gd name="connsiteY14879" fmla="*/ 886711 h 2918533"/>
                <a:gd name="connsiteX14880" fmla="*/ 192429 w 1973551"/>
                <a:gd name="connsiteY14880" fmla="*/ 885994 h 2918533"/>
                <a:gd name="connsiteX14881" fmla="*/ 192429 w 1973551"/>
                <a:gd name="connsiteY14881" fmla="*/ 884754 h 2918533"/>
                <a:gd name="connsiteX14882" fmla="*/ 194256 w 1973551"/>
                <a:gd name="connsiteY14882" fmla="*/ 883188 h 2918533"/>
                <a:gd name="connsiteX14883" fmla="*/ 194647 w 1973551"/>
                <a:gd name="connsiteY14883" fmla="*/ 879338 h 2918533"/>
                <a:gd name="connsiteX14884" fmla="*/ 195039 w 1973551"/>
                <a:gd name="connsiteY14884" fmla="*/ 879012 h 2918533"/>
                <a:gd name="connsiteX14885" fmla="*/ 195430 w 1973551"/>
                <a:gd name="connsiteY14885" fmla="*/ 879208 h 2918533"/>
                <a:gd name="connsiteX14886" fmla="*/ 195430 w 1973551"/>
                <a:gd name="connsiteY14886" fmla="*/ 878685 h 2918533"/>
                <a:gd name="connsiteX14887" fmla="*/ 196148 w 1973551"/>
                <a:gd name="connsiteY14887" fmla="*/ 878685 h 2918533"/>
                <a:gd name="connsiteX14888" fmla="*/ 196344 w 1973551"/>
                <a:gd name="connsiteY14888" fmla="*/ 879208 h 2918533"/>
                <a:gd name="connsiteX14889" fmla="*/ 198562 w 1973551"/>
                <a:gd name="connsiteY14889" fmla="*/ 879208 h 2918533"/>
                <a:gd name="connsiteX14890" fmla="*/ 199150 w 1973551"/>
                <a:gd name="connsiteY14890" fmla="*/ 880056 h 2918533"/>
                <a:gd name="connsiteX14891" fmla="*/ 199867 w 1973551"/>
                <a:gd name="connsiteY14891" fmla="*/ 880056 h 2918533"/>
                <a:gd name="connsiteX14892" fmla="*/ 200585 w 1973551"/>
                <a:gd name="connsiteY14892" fmla="*/ 881622 h 2918533"/>
                <a:gd name="connsiteX14893" fmla="*/ 201890 w 1973551"/>
                <a:gd name="connsiteY14893" fmla="*/ 882144 h 2918533"/>
                <a:gd name="connsiteX14894" fmla="*/ 201694 w 1973551"/>
                <a:gd name="connsiteY14894" fmla="*/ 882862 h 2918533"/>
                <a:gd name="connsiteX14895" fmla="*/ 202216 w 1973551"/>
                <a:gd name="connsiteY14895" fmla="*/ 884623 h 2918533"/>
                <a:gd name="connsiteX14896" fmla="*/ 202934 w 1973551"/>
                <a:gd name="connsiteY14896" fmla="*/ 884950 h 2918533"/>
                <a:gd name="connsiteX14897" fmla="*/ 203326 w 1973551"/>
                <a:gd name="connsiteY14897" fmla="*/ 885798 h 2918533"/>
                <a:gd name="connsiteX14898" fmla="*/ 204957 w 1973551"/>
                <a:gd name="connsiteY14898" fmla="*/ 885798 h 2918533"/>
                <a:gd name="connsiteX14899" fmla="*/ 205544 w 1973551"/>
                <a:gd name="connsiteY14899" fmla="*/ 884950 h 2918533"/>
                <a:gd name="connsiteX14900" fmla="*/ 206458 w 1973551"/>
                <a:gd name="connsiteY14900" fmla="*/ 885145 h 2918533"/>
                <a:gd name="connsiteX14901" fmla="*/ 205740 w 1973551"/>
                <a:gd name="connsiteY14901" fmla="*/ 882535 h 2918533"/>
                <a:gd name="connsiteX14902" fmla="*/ 206327 w 1973551"/>
                <a:gd name="connsiteY14902" fmla="*/ 881687 h 2918533"/>
                <a:gd name="connsiteX14903" fmla="*/ 207045 w 1973551"/>
                <a:gd name="connsiteY14903" fmla="*/ 878359 h 2918533"/>
                <a:gd name="connsiteX14904" fmla="*/ 207567 w 1973551"/>
                <a:gd name="connsiteY14904" fmla="*/ 877837 h 2918533"/>
                <a:gd name="connsiteX14905" fmla="*/ 207567 w 1973551"/>
                <a:gd name="connsiteY14905" fmla="*/ 877315 h 2918533"/>
                <a:gd name="connsiteX14906" fmla="*/ 208481 w 1973551"/>
                <a:gd name="connsiteY14906" fmla="*/ 876793 h 2918533"/>
                <a:gd name="connsiteX14907" fmla="*/ 208481 w 1973551"/>
                <a:gd name="connsiteY14907" fmla="*/ 876075 h 2918533"/>
                <a:gd name="connsiteX14908" fmla="*/ 209068 w 1973551"/>
                <a:gd name="connsiteY14908" fmla="*/ 875358 h 2918533"/>
                <a:gd name="connsiteX14909" fmla="*/ 211874 w 1973551"/>
                <a:gd name="connsiteY14909" fmla="*/ 874509 h 2918533"/>
                <a:gd name="connsiteX14910" fmla="*/ 212461 w 1973551"/>
                <a:gd name="connsiteY14910" fmla="*/ 873139 h 2918533"/>
                <a:gd name="connsiteX14911" fmla="*/ 215071 w 1973551"/>
                <a:gd name="connsiteY14911" fmla="*/ 871573 h 2918533"/>
                <a:gd name="connsiteX14912" fmla="*/ 218203 w 1973551"/>
                <a:gd name="connsiteY14912" fmla="*/ 871051 h 2918533"/>
                <a:gd name="connsiteX14913" fmla="*/ 218399 w 1973551"/>
                <a:gd name="connsiteY14913" fmla="*/ 870333 h 2918533"/>
                <a:gd name="connsiteX14914" fmla="*/ 219312 w 1973551"/>
                <a:gd name="connsiteY14914" fmla="*/ 869811 h 2918533"/>
                <a:gd name="connsiteX14915" fmla="*/ 221531 w 1973551"/>
                <a:gd name="connsiteY14915" fmla="*/ 869289 h 2918533"/>
                <a:gd name="connsiteX14916" fmla="*/ 223228 w 1973551"/>
                <a:gd name="connsiteY14916" fmla="*/ 867723 h 2918533"/>
                <a:gd name="connsiteX14917" fmla="*/ 224141 w 1973551"/>
                <a:gd name="connsiteY14917" fmla="*/ 867723 h 2918533"/>
                <a:gd name="connsiteX14918" fmla="*/ 224141 w 1973551"/>
                <a:gd name="connsiteY14918" fmla="*/ 867201 h 2918533"/>
                <a:gd name="connsiteX14919" fmla="*/ 225250 w 1973551"/>
                <a:gd name="connsiteY14919" fmla="*/ 866679 h 2918533"/>
                <a:gd name="connsiteX14920" fmla="*/ 225968 w 1973551"/>
                <a:gd name="connsiteY14920" fmla="*/ 865635 h 2918533"/>
                <a:gd name="connsiteX14921" fmla="*/ 228187 w 1973551"/>
                <a:gd name="connsiteY14921" fmla="*/ 864787 h 2918533"/>
                <a:gd name="connsiteX14922" fmla="*/ 229883 w 1973551"/>
                <a:gd name="connsiteY14922" fmla="*/ 864787 h 2918533"/>
                <a:gd name="connsiteX14923" fmla="*/ 232102 w 1973551"/>
                <a:gd name="connsiteY14923" fmla="*/ 865505 h 2918533"/>
                <a:gd name="connsiteX14924" fmla="*/ 234320 w 1973551"/>
                <a:gd name="connsiteY14924" fmla="*/ 865505 h 2918533"/>
                <a:gd name="connsiteX14925" fmla="*/ 235234 w 1973551"/>
                <a:gd name="connsiteY14925" fmla="*/ 865831 h 2918533"/>
                <a:gd name="connsiteX14926" fmla="*/ 235430 w 1973551"/>
                <a:gd name="connsiteY14926" fmla="*/ 864591 h 2918533"/>
                <a:gd name="connsiteX14927" fmla="*/ 236930 w 1973551"/>
                <a:gd name="connsiteY14927" fmla="*/ 863351 h 2918533"/>
                <a:gd name="connsiteX14928" fmla="*/ 239345 w 1973551"/>
                <a:gd name="connsiteY14928" fmla="*/ 863025 h 2918533"/>
                <a:gd name="connsiteX14929" fmla="*/ 240258 w 1973551"/>
                <a:gd name="connsiteY14929" fmla="*/ 861981 h 2918533"/>
                <a:gd name="connsiteX14930" fmla="*/ 242281 w 1973551"/>
                <a:gd name="connsiteY14930" fmla="*/ 861655 h 2918533"/>
                <a:gd name="connsiteX14931" fmla="*/ 243978 w 1973551"/>
                <a:gd name="connsiteY14931" fmla="*/ 860611 h 2918533"/>
                <a:gd name="connsiteX14932" fmla="*/ 248611 w 1973551"/>
                <a:gd name="connsiteY14932" fmla="*/ 859893 h 2918533"/>
                <a:gd name="connsiteX14933" fmla="*/ 249133 w 1973551"/>
                <a:gd name="connsiteY14933" fmla="*/ 859371 h 2918533"/>
                <a:gd name="connsiteX14934" fmla="*/ 252265 w 1973551"/>
                <a:gd name="connsiteY14934" fmla="*/ 859045 h 2918533"/>
                <a:gd name="connsiteX14935" fmla="*/ 253961 w 1973551"/>
                <a:gd name="connsiteY14935" fmla="*/ 860806 h 2918533"/>
                <a:gd name="connsiteX14936" fmla="*/ 255071 w 1973551"/>
                <a:gd name="connsiteY14936" fmla="*/ 860806 h 2918533"/>
                <a:gd name="connsiteX14937" fmla="*/ 252852 w 1973551"/>
                <a:gd name="connsiteY14937" fmla="*/ 858522 h 2918533"/>
                <a:gd name="connsiteX14938" fmla="*/ 251351 w 1973551"/>
                <a:gd name="connsiteY14938" fmla="*/ 858522 h 2918533"/>
                <a:gd name="connsiteX14939" fmla="*/ 249524 w 1973551"/>
                <a:gd name="connsiteY14939" fmla="*/ 859240 h 2918533"/>
                <a:gd name="connsiteX14940" fmla="*/ 248219 w 1973551"/>
                <a:gd name="connsiteY14940" fmla="*/ 859045 h 2918533"/>
                <a:gd name="connsiteX14941" fmla="*/ 247501 w 1973551"/>
                <a:gd name="connsiteY14941" fmla="*/ 859567 h 2918533"/>
                <a:gd name="connsiteX14942" fmla="*/ 246784 w 1973551"/>
                <a:gd name="connsiteY14942" fmla="*/ 859371 h 2918533"/>
                <a:gd name="connsiteX14943" fmla="*/ 245870 w 1973551"/>
                <a:gd name="connsiteY14943" fmla="*/ 859893 h 2918533"/>
                <a:gd name="connsiteX14944" fmla="*/ 244761 w 1973551"/>
                <a:gd name="connsiteY14944" fmla="*/ 859893 h 2918533"/>
                <a:gd name="connsiteX14945" fmla="*/ 242934 w 1973551"/>
                <a:gd name="connsiteY14945" fmla="*/ 860937 h 2918533"/>
                <a:gd name="connsiteX14946" fmla="*/ 236996 w 1973551"/>
                <a:gd name="connsiteY14946" fmla="*/ 860937 h 2918533"/>
                <a:gd name="connsiteX14947" fmla="*/ 234973 w 1973551"/>
                <a:gd name="connsiteY14947" fmla="*/ 861655 h 2918533"/>
                <a:gd name="connsiteX14948" fmla="*/ 230144 w 1973551"/>
                <a:gd name="connsiteY14948" fmla="*/ 861981 h 2918533"/>
                <a:gd name="connsiteX14949" fmla="*/ 229231 w 1973551"/>
                <a:gd name="connsiteY14949" fmla="*/ 862307 h 2918533"/>
                <a:gd name="connsiteX14950" fmla="*/ 229035 w 1973551"/>
                <a:gd name="connsiteY14950" fmla="*/ 863156 h 2918533"/>
                <a:gd name="connsiteX14951" fmla="*/ 228448 w 1973551"/>
                <a:gd name="connsiteY14951" fmla="*/ 862960 h 2918533"/>
                <a:gd name="connsiteX14952" fmla="*/ 224924 w 1973551"/>
                <a:gd name="connsiteY14952" fmla="*/ 864004 h 2918533"/>
                <a:gd name="connsiteX14953" fmla="*/ 224206 w 1973551"/>
                <a:gd name="connsiteY14953" fmla="*/ 864722 h 2918533"/>
                <a:gd name="connsiteX14954" fmla="*/ 223293 w 1973551"/>
                <a:gd name="connsiteY14954" fmla="*/ 864722 h 2918533"/>
                <a:gd name="connsiteX14955" fmla="*/ 223097 w 1973551"/>
                <a:gd name="connsiteY14955" fmla="*/ 865243 h 2918533"/>
                <a:gd name="connsiteX14956" fmla="*/ 221988 w 1973551"/>
                <a:gd name="connsiteY14956" fmla="*/ 865961 h 2918533"/>
                <a:gd name="connsiteX14957" fmla="*/ 221074 w 1973551"/>
                <a:gd name="connsiteY14957" fmla="*/ 866288 h 2918533"/>
                <a:gd name="connsiteX14958" fmla="*/ 218660 w 1973551"/>
                <a:gd name="connsiteY14958" fmla="*/ 866288 h 2918533"/>
                <a:gd name="connsiteX14959" fmla="*/ 218268 w 1973551"/>
                <a:gd name="connsiteY14959" fmla="*/ 867005 h 2918533"/>
                <a:gd name="connsiteX14960" fmla="*/ 215854 w 1973551"/>
                <a:gd name="connsiteY14960" fmla="*/ 868898 h 2918533"/>
                <a:gd name="connsiteX14961" fmla="*/ 214549 w 1973551"/>
                <a:gd name="connsiteY14961" fmla="*/ 869420 h 2918533"/>
                <a:gd name="connsiteX14962" fmla="*/ 213048 w 1973551"/>
                <a:gd name="connsiteY14962" fmla="*/ 869420 h 2918533"/>
                <a:gd name="connsiteX14963" fmla="*/ 211547 w 1973551"/>
                <a:gd name="connsiteY14963" fmla="*/ 870659 h 2918533"/>
                <a:gd name="connsiteX14964" fmla="*/ 211156 w 1973551"/>
                <a:gd name="connsiteY14964" fmla="*/ 870464 h 2918533"/>
                <a:gd name="connsiteX14965" fmla="*/ 210764 w 1973551"/>
                <a:gd name="connsiteY14965" fmla="*/ 870790 h 2918533"/>
                <a:gd name="connsiteX14966" fmla="*/ 209851 w 1973551"/>
                <a:gd name="connsiteY14966" fmla="*/ 869224 h 2918533"/>
                <a:gd name="connsiteX14967" fmla="*/ 209851 w 1973551"/>
                <a:gd name="connsiteY14967" fmla="*/ 867984 h 2918533"/>
                <a:gd name="connsiteX14968" fmla="*/ 209133 w 1973551"/>
                <a:gd name="connsiteY14968" fmla="*/ 868180 h 2918533"/>
                <a:gd name="connsiteX14969" fmla="*/ 208546 w 1973551"/>
                <a:gd name="connsiteY14969" fmla="*/ 869420 h 2918533"/>
                <a:gd name="connsiteX14970" fmla="*/ 207437 w 1973551"/>
                <a:gd name="connsiteY14970" fmla="*/ 869746 h 2918533"/>
                <a:gd name="connsiteX14971" fmla="*/ 206719 w 1973551"/>
                <a:gd name="connsiteY14971" fmla="*/ 868898 h 2918533"/>
                <a:gd name="connsiteX14972" fmla="*/ 205805 w 1973551"/>
                <a:gd name="connsiteY14972" fmla="*/ 865896 h 2918533"/>
                <a:gd name="connsiteX14973" fmla="*/ 204696 w 1973551"/>
                <a:gd name="connsiteY14973" fmla="*/ 866222 h 2918533"/>
                <a:gd name="connsiteX14974" fmla="*/ 203195 w 1973551"/>
                <a:gd name="connsiteY14974" fmla="*/ 866027 h 2918533"/>
                <a:gd name="connsiteX14975" fmla="*/ 203195 w 1973551"/>
                <a:gd name="connsiteY14975" fmla="*/ 865309 h 2918533"/>
                <a:gd name="connsiteX14976" fmla="*/ 202282 w 1973551"/>
                <a:gd name="connsiteY14976" fmla="*/ 863939 h 2918533"/>
                <a:gd name="connsiteX14977" fmla="*/ 202804 w 1973551"/>
                <a:gd name="connsiteY14977" fmla="*/ 862177 h 2918533"/>
                <a:gd name="connsiteX14978" fmla="*/ 203913 w 1973551"/>
                <a:gd name="connsiteY14978" fmla="*/ 861655 h 2918533"/>
                <a:gd name="connsiteX14979" fmla="*/ 206915 w 1973551"/>
                <a:gd name="connsiteY14979" fmla="*/ 861655 h 2918533"/>
                <a:gd name="connsiteX14980" fmla="*/ 207632 w 1973551"/>
                <a:gd name="connsiteY14980" fmla="*/ 860415 h 2918533"/>
                <a:gd name="connsiteX14981" fmla="*/ 207437 w 1973551"/>
                <a:gd name="connsiteY14981" fmla="*/ 859893 h 2918533"/>
                <a:gd name="connsiteX14982" fmla="*/ 208154 w 1973551"/>
                <a:gd name="connsiteY14982" fmla="*/ 859045 h 2918533"/>
                <a:gd name="connsiteX14983" fmla="*/ 209068 w 1973551"/>
                <a:gd name="connsiteY14983" fmla="*/ 859045 h 2918533"/>
                <a:gd name="connsiteX14984" fmla="*/ 211091 w 1973551"/>
                <a:gd name="connsiteY14984" fmla="*/ 859893 h 2918533"/>
                <a:gd name="connsiteX14985" fmla="*/ 213505 w 1973551"/>
                <a:gd name="connsiteY14985" fmla="*/ 859893 h 2918533"/>
                <a:gd name="connsiteX14986" fmla="*/ 214092 w 1973551"/>
                <a:gd name="connsiteY14986" fmla="*/ 858522 h 2918533"/>
                <a:gd name="connsiteX14987" fmla="*/ 215593 w 1973551"/>
                <a:gd name="connsiteY14987" fmla="*/ 858522 h 2918533"/>
                <a:gd name="connsiteX14988" fmla="*/ 216507 w 1973551"/>
                <a:gd name="connsiteY14988" fmla="*/ 857674 h 2918533"/>
                <a:gd name="connsiteX14989" fmla="*/ 214680 w 1973551"/>
                <a:gd name="connsiteY14989" fmla="*/ 856304 h 2918533"/>
                <a:gd name="connsiteX14990" fmla="*/ 212265 w 1973551"/>
                <a:gd name="connsiteY14990" fmla="*/ 856304 h 2918533"/>
                <a:gd name="connsiteX14991" fmla="*/ 210960 w 1973551"/>
                <a:gd name="connsiteY14991" fmla="*/ 857544 h 2918533"/>
                <a:gd name="connsiteX14992" fmla="*/ 208350 w 1973551"/>
                <a:gd name="connsiteY14992" fmla="*/ 857544 h 2918533"/>
                <a:gd name="connsiteX14993" fmla="*/ 206523 w 1973551"/>
                <a:gd name="connsiteY14993" fmla="*/ 858262 h 2918533"/>
                <a:gd name="connsiteX14994" fmla="*/ 204826 w 1973551"/>
                <a:gd name="connsiteY14994" fmla="*/ 858262 h 2918533"/>
                <a:gd name="connsiteX14995" fmla="*/ 203521 w 1973551"/>
                <a:gd name="connsiteY14995" fmla="*/ 857218 h 2918533"/>
                <a:gd name="connsiteX14996" fmla="*/ 204631 w 1973551"/>
                <a:gd name="connsiteY14996" fmla="*/ 855978 h 2918533"/>
                <a:gd name="connsiteX14997" fmla="*/ 204239 w 1973551"/>
                <a:gd name="connsiteY14997" fmla="*/ 854738 h 2918533"/>
                <a:gd name="connsiteX14998" fmla="*/ 204631 w 1973551"/>
                <a:gd name="connsiteY14998" fmla="*/ 853368 h 2918533"/>
                <a:gd name="connsiteX14999" fmla="*/ 205544 w 1973551"/>
                <a:gd name="connsiteY14999" fmla="*/ 851997 h 2918533"/>
                <a:gd name="connsiteX15000" fmla="*/ 207241 w 1973551"/>
                <a:gd name="connsiteY15000" fmla="*/ 850953 h 2918533"/>
                <a:gd name="connsiteX15001" fmla="*/ 208154 w 1973551"/>
                <a:gd name="connsiteY15001" fmla="*/ 851149 h 2918533"/>
                <a:gd name="connsiteX15002" fmla="*/ 210569 w 1973551"/>
                <a:gd name="connsiteY15002" fmla="*/ 850627 h 2918533"/>
                <a:gd name="connsiteX15003" fmla="*/ 210960 w 1973551"/>
                <a:gd name="connsiteY15003" fmla="*/ 850301 h 2918533"/>
                <a:gd name="connsiteX15004" fmla="*/ 210373 w 1973551"/>
                <a:gd name="connsiteY15004" fmla="*/ 850105 h 2918533"/>
                <a:gd name="connsiteX15005" fmla="*/ 210373 w 1973551"/>
                <a:gd name="connsiteY15005" fmla="*/ 849257 h 2918533"/>
                <a:gd name="connsiteX15006" fmla="*/ 211482 w 1973551"/>
                <a:gd name="connsiteY15006" fmla="*/ 849061 h 2918533"/>
                <a:gd name="connsiteX15007" fmla="*/ 211678 w 1973551"/>
                <a:gd name="connsiteY15007" fmla="*/ 849583 h 2918533"/>
                <a:gd name="connsiteX15008" fmla="*/ 212265 w 1973551"/>
                <a:gd name="connsiteY15008" fmla="*/ 849583 h 2918533"/>
                <a:gd name="connsiteX15009" fmla="*/ 212853 w 1973551"/>
                <a:gd name="connsiteY15009" fmla="*/ 848539 h 2918533"/>
                <a:gd name="connsiteX15010" fmla="*/ 214549 w 1973551"/>
                <a:gd name="connsiteY15010" fmla="*/ 847495 h 2918533"/>
                <a:gd name="connsiteX15011" fmla="*/ 215854 w 1973551"/>
                <a:gd name="connsiteY15011" fmla="*/ 847299 h 2918533"/>
                <a:gd name="connsiteX15012" fmla="*/ 215854 w 1973551"/>
                <a:gd name="connsiteY15012" fmla="*/ 846059 h 2918533"/>
                <a:gd name="connsiteX15013" fmla="*/ 214353 w 1973551"/>
                <a:gd name="connsiteY15013" fmla="*/ 845733 h 2918533"/>
                <a:gd name="connsiteX15014" fmla="*/ 214353 w 1973551"/>
                <a:gd name="connsiteY15014" fmla="*/ 841361 h 2918533"/>
                <a:gd name="connsiteX15015" fmla="*/ 213962 w 1973551"/>
                <a:gd name="connsiteY15015" fmla="*/ 840839 h 2918533"/>
                <a:gd name="connsiteX15016" fmla="*/ 212657 w 1973551"/>
                <a:gd name="connsiteY15016" fmla="*/ 841035 h 2918533"/>
                <a:gd name="connsiteX15017" fmla="*/ 212657 w 1973551"/>
                <a:gd name="connsiteY15017" fmla="*/ 843319 h 2918533"/>
                <a:gd name="connsiteX15018" fmla="*/ 210960 w 1973551"/>
                <a:gd name="connsiteY15018" fmla="*/ 845603 h 2918533"/>
                <a:gd name="connsiteX15019" fmla="*/ 209264 w 1973551"/>
                <a:gd name="connsiteY15019" fmla="*/ 846647 h 2918533"/>
                <a:gd name="connsiteX15020" fmla="*/ 207763 w 1973551"/>
                <a:gd name="connsiteY15020" fmla="*/ 846647 h 2918533"/>
                <a:gd name="connsiteX15021" fmla="*/ 206654 w 1973551"/>
                <a:gd name="connsiteY15021" fmla="*/ 848213 h 2918533"/>
                <a:gd name="connsiteX15022" fmla="*/ 205544 w 1973551"/>
                <a:gd name="connsiteY15022" fmla="*/ 848408 h 2918533"/>
                <a:gd name="connsiteX15023" fmla="*/ 204631 w 1973551"/>
                <a:gd name="connsiteY15023" fmla="*/ 849126 h 2918533"/>
                <a:gd name="connsiteX15024" fmla="*/ 203326 w 1973551"/>
                <a:gd name="connsiteY15024" fmla="*/ 849126 h 2918533"/>
                <a:gd name="connsiteX15025" fmla="*/ 202608 w 1973551"/>
                <a:gd name="connsiteY15025" fmla="*/ 849648 h 2918533"/>
                <a:gd name="connsiteX15026" fmla="*/ 202804 w 1973551"/>
                <a:gd name="connsiteY15026" fmla="*/ 849974 h 2918533"/>
                <a:gd name="connsiteX15027" fmla="*/ 202282 w 1973551"/>
                <a:gd name="connsiteY15027" fmla="*/ 850823 h 2918533"/>
                <a:gd name="connsiteX15028" fmla="*/ 202999 w 1973551"/>
                <a:gd name="connsiteY15028" fmla="*/ 850823 h 2918533"/>
                <a:gd name="connsiteX15029" fmla="*/ 203391 w 1973551"/>
                <a:gd name="connsiteY15029" fmla="*/ 851345 h 2918533"/>
                <a:gd name="connsiteX15030" fmla="*/ 203391 w 1973551"/>
                <a:gd name="connsiteY15030" fmla="*/ 853433 h 2918533"/>
                <a:gd name="connsiteX15031" fmla="*/ 202282 w 1973551"/>
                <a:gd name="connsiteY15031" fmla="*/ 853629 h 2918533"/>
                <a:gd name="connsiteX15032" fmla="*/ 202282 w 1973551"/>
                <a:gd name="connsiteY15032" fmla="*/ 853955 h 2918533"/>
                <a:gd name="connsiteX15033" fmla="*/ 199867 w 1973551"/>
                <a:gd name="connsiteY15033" fmla="*/ 853759 h 2918533"/>
                <a:gd name="connsiteX15034" fmla="*/ 199280 w 1973551"/>
                <a:gd name="connsiteY15034" fmla="*/ 852193 h 2918533"/>
                <a:gd name="connsiteX15035" fmla="*/ 198171 w 1973551"/>
                <a:gd name="connsiteY15035" fmla="*/ 852193 h 2918533"/>
                <a:gd name="connsiteX15036" fmla="*/ 197975 w 1973551"/>
                <a:gd name="connsiteY15036" fmla="*/ 851475 h 2918533"/>
                <a:gd name="connsiteX15037" fmla="*/ 197257 w 1973551"/>
                <a:gd name="connsiteY15037" fmla="*/ 851802 h 2918533"/>
                <a:gd name="connsiteX15038" fmla="*/ 197061 w 1973551"/>
                <a:gd name="connsiteY15038" fmla="*/ 852519 h 2918533"/>
                <a:gd name="connsiteX15039" fmla="*/ 196474 w 1973551"/>
                <a:gd name="connsiteY15039" fmla="*/ 852519 h 2918533"/>
                <a:gd name="connsiteX15040" fmla="*/ 195887 w 1973551"/>
                <a:gd name="connsiteY15040" fmla="*/ 852324 h 2918533"/>
                <a:gd name="connsiteX15041" fmla="*/ 195887 w 1973551"/>
                <a:gd name="connsiteY15041" fmla="*/ 851084 h 2918533"/>
                <a:gd name="connsiteX15042" fmla="*/ 194973 w 1973551"/>
                <a:gd name="connsiteY15042" fmla="*/ 851410 h 2918533"/>
                <a:gd name="connsiteX15043" fmla="*/ 194973 w 1973551"/>
                <a:gd name="connsiteY15043" fmla="*/ 851084 h 2918533"/>
                <a:gd name="connsiteX15044" fmla="*/ 194256 w 1973551"/>
                <a:gd name="connsiteY15044" fmla="*/ 851084 h 2918533"/>
                <a:gd name="connsiteX15045" fmla="*/ 194060 w 1973551"/>
                <a:gd name="connsiteY15045" fmla="*/ 850236 h 2918533"/>
                <a:gd name="connsiteX15046" fmla="*/ 194451 w 1973551"/>
                <a:gd name="connsiteY15046" fmla="*/ 849714 h 2918533"/>
                <a:gd name="connsiteX15047" fmla="*/ 197583 w 1973551"/>
                <a:gd name="connsiteY15047" fmla="*/ 848996 h 2918533"/>
                <a:gd name="connsiteX15048" fmla="*/ 196474 w 1973551"/>
                <a:gd name="connsiteY15048" fmla="*/ 848670 h 2918533"/>
                <a:gd name="connsiteX15049" fmla="*/ 193146 w 1973551"/>
                <a:gd name="connsiteY15049" fmla="*/ 848670 h 2918533"/>
                <a:gd name="connsiteX15050" fmla="*/ 192429 w 1973551"/>
                <a:gd name="connsiteY15050" fmla="*/ 848343 h 2918533"/>
                <a:gd name="connsiteX15051" fmla="*/ 190928 w 1973551"/>
                <a:gd name="connsiteY15051" fmla="*/ 848539 h 2918533"/>
                <a:gd name="connsiteX15052" fmla="*/ 190210 w 1973551"/>
                <a:gd name="connsiteY15052" fmla="*/ 848213 h 2918533"/>
                <a:gd name="connsiteX15053" fmla="*/ 190210 w 1973551"/>
                <a:gd name="connsiteY15053" fmla="*/ 846125 h 2918533"/>
                <a:gd name="connsiteX15054" fmla="*/ 189492 w 1973551"/>
                <a:gd name="connsiteY15054" fmla="*/ 845929 h 2918533"/>
                <a:gd name="connsiteX15055" fmla="*/ 189297 w 1973551"/>
                <a:gd name="connsiteY15055" fmla="*/ 845081 h 2918533"/>
                <a:gd name="connsiteX15056" fmla="*/ 189688 w 1973551"/>
                <a:gd name="connsiteY15056" fmla="*/ 844232 h 2918533"/>
                <a:gd name="connsiteX15057" fmla="*/ 190275 w 1973551"/>
                <a:gd name="connsiteY15057" fmla="*/ 844232 h 2918533"/>
                <a:gd name="connsiteX15058" fmla="*/ 190667 w 1973551"/>
                <a:gd name="connsiteY15058" fmla="*/ 843515 h 2918533"/>
                <a:gd name="connsiteX15059" fmla="*/ 189753 w 1973551"/>
                <a:gd name="connsiteY15059" fmla="*/ 842797 h 2918533"/>
                <a:gd name="connsiteX15060" fmla="*/ 190145 w 1973551"/>
                <a:gd name="connsiteY15060" fmla="*/ 841949 h 2918533"/>
                <a:gd name="connsiteX15061" fmla="*/ 189035 w 1973551"/>
                <a:gd name="connsiteY15061" fmla="*/ 840187 h 2918533"/>
                <a:gd name="connsiteX15062" fmla="*/ 189035 w 1973551"/>
                <a:gd name="connsiteY15062" fmla="*/ 838229 h 2918533"/>
                <a:gd name="connsiteX15063" fmla="*/ 189753 w 1973551"/>
                <a:gd name="connsiteY15063" fmla="*/ 835750 h 2918533"/>
                <a:gd name="connsiteX15064" fmla="*/ 189362 w 1973551"/>
                <a:gd name="connsiteY15064" fmla="*/ 835423 h 2918533"/>
                <a:gd name="connsiteX15065" fmla="*/ 189557 w 1973551"/>
                <a:gd name="connsiteY15065" fmla="*/ 834379 h 2918533"/>
                <a:gd name="connsiteX15066" fmla="*/ 189035 w 1973551"/>
                <a:gd name="connsiteY15066" fmla="*/ 833531 h 2918533"/>
                <a:gd name="connsiteX15067" fmla="*/ 189427 w 1973551"/>
                <a:gd name="connsiteY15067" fmla="*/ 831965 h 2918533"/>
                <a:gd name="connsiteX15068" fmla="*/ 188840 w 1973551"/>
                <a:gd name="connsiteY15068" fmla="*/ 831639 h 2918533"/>
                <a:gd name="connsiteX15069" fmla="*/ 187730 w 1973551"/>
                <a:gd name="connsiteY15069" fmla="*/ 831965 h 2918533"/>
                <a:gd name="connsiteX15070" fmla="*/ 187339 w 1973551"/>
                <a:gd name="connsiteY15070" fmla="*/ 831117 h 2918533"/>
                <a:gd name="connsiteX15071" fmla="*/ 187730 w 1973551"/>
                <a:gd name="connsiteY15071" fmla="*/ 830595 h 2918533"/>
                <a:gd name="connsiteX15072" fmla="*/ 188448 w 1973551"/>
                <a:gd name="connsiteY15072" fmla="*/ 830399 h 2918533"/>
                <a:gd name="connsiteX15073" fmla="*/ 188057 w 1973551"/>
                <a:gd name="connsiteY15073" fmla="*/ 829551 h 2918533"/>
                <a:gd name="connsiteX15074" fmla="*/ 187143 w 1973551"/>
                <a:gd name="connsiteY15074" fmla="*/ 829551 h 2918533"/>
                <a:gd name="connsiteX15075" fmla="*/ 185316 w 1973551"/>
                <a:gd name="connsiteY15075" fmla="*/ 828311 h 2918533"/>
                <a:gd name="connsiteX15076" fmla="*/ 185316 w 1973551"/>
                <a:gd name="connsiteY15076" fmla="*/ 827985 h 2918533"/>
                <a:gd name="connsiteX15077" fmla="*/ 186425 w 1973551"/>
                <a:gd name="connsiteY15077" fmla="*/ 827985 h 2918533"/>
                <a:gd name="connsiteX15078" fmla="*/ 186621 w 1973551"/>
                <a:gd name="connsiteY15078" fmla="*/ 827658 h 2918533"/>
                <a:gd name="connsiteX15079" fmla="*/ 186034 w 1973551"/>
                <a:gd name="connsiteY15079" fmla="*/ 825570 h 2918533"/>
                <a:gd name="connsiteX15080" fmla="*/ 186425 w 1973551"/>
                <a:gd name="connsiteY15080" fmla="*/ 825570 h 2918533"/>
                <a:gd name="connsiteX15081" fmla="*/ 186425 w 1973551"/>
                <a:gd name="connsiteY15081" fmla="*/ 824852 h 2918533"/>
                <a:gd name="connsiteX15082" fmla="*/ 187013 w 1973551"/>
                <a:gd name="connsiteY15082" fmla="*/ 824852 h 2918533"/>
                <a:gd name="connsiteX15083" fmla="*/ 187013 w 1973551"/>
                <a:gd name="connsiteY15083" fmla="*/ 822569 h 2918533"/>
                <a:gd name="connsiteX15084" fmla="*/ 185903 w 1973551"/>
                <a:gd name="connsiteY15084" fmla="*/ 821720 h 2918533"/>
                <a:gd name="connsiteX15085" fmla="*/ 185903 w 1973551"/>
                <a:gd name="connsiteY15085" fmla="*/ 821198 h 2918533"/>
                <a:gd name="connsiteX15086" fmla="*/ 185512 w 1973551"/>
                <a:gd name="connsiteY15086" fmla="*/ 821003 h 2918533"/>
                <a:gd name="connsiteX15087" fmla="*/ 185708 w 1973551"/>
                <a:gd name="connsiteY15087" fmla="*/ 820285 h 2918533"/>
                <a:gd name="connsiteX15088" fmla="*/ 184598 w 1973551"/>
                <a:gd name="connsiteY15088" fmla="*/ 820285 h 2918533"/>
                <a:gd name="connsiteX15089" fmla="*/ 184011 w 1973551"/>
                <a:gd name="connsiteY15089" fmla="*/ 819045 h 2918533"/>
                <a:gd name="connsiteX15090" fmla="*/ 183097 w 1973551"/>
                <a:gd name="connsiteY15090" fmla="*/ 819045 h 2918533"/>
                <a:gd name="connsiteX15091" fmla="*/ 183489 w 1973551"/>
                <a:gd name="connsiteY15091" fmla="*/ 820285 h 2918533"/>
                <a:gd name="connsiteX15092" fmla="*/ 182771 w 1973551"/>
                <a:gd name="connsiteY15092" fmla="*/ 820481 h 2918533"/>
                <a:gd name="connsiteX15093" fmla="*/ 182380 w 1973551"/>
                <a:gd name="connsiteY15093" fmla="*/ 819045 h 2918533"/>
                <a:gd name="connsiteX15094" fmla="*/ 181792 w 1973551"/>
                <a:gd name="connsiteY15094" fmla="*/ 818849 h 2918533"/>
                <a:gd name="connsiteX15095" fmla="*/ 181597 w 1973551"/>
                <a:gd name="connsiteY15095" fmla="*/ 817479 h 2918533"/>
                <a:gd name="connsiteX15096" fmla="*/ 181009 w 1973551"/>
                <a:gd name="connsiteY15096" fmla="*/ 817479 h 2918533"/>
                <a:gd name="connsiteX15097" fmla="*/ 181009 w 1973551"/>
                <a:gd name="connsiteY15097" fmla="*/ 818001 h 2918533"/>
                <a:gd name="connsiteX15098" fmla="*/ 180096 w 1973551"/>
                <a:gd name="connsiteY15098" fmla="*/ 817675 h 2918533"/>
                <a:gd name="connsiteX15099" fmla="*/ 180096 w 1973551"/>
                <a:gd name="connsiteY15099" fmla="*/ 815913 h 2918533"/>
                <a:gd name="connsiteX15100" fmla="*/ 179182 w 1973551"/>
                <a:gd name="connsiteY15100" fmla="*/ 815587 h 2918533"/>
                <a:gd name="connsiteX15101" fmla="*/ 178465 w 1973551"/>
                <a:gd name="connsiteY15101" fmla="*/ 814543 h 2918533"/>
                <a:gd name="connsiteX15102" fmla="*/ 178856 w 1973551"/>
                <a:gd name="connsiteY15102" fmla="*/ 813694 h 2918533"/>
                <a:gd name="connsiteX15103" fmla="*/ 179965 w 1973551"/>
                <a:gd name="connsiteY15103" fmla="*/ 813368 h 2918533"/>
                <a:gd name="connsiteX15104" fmla="*/ 179770 w 1973551"/>
                <a:gd name="connsiteY15104" fmla="*/ 812846 h 2918533"/>
                <a:gd name="connsiteX15105" fmla="*/ 179052 w 1973551"/>
                <a:gd name="connsiteY15105" fmla="*/ 812846 h 2918533"/>
                <a:gd name="connsiteX15106" fmla="*/ 178660 w 1973551"/>
                <a:gd name="connsiteY15106" fmla="*/ 812324 h 2918533"/>
                <a:gd name="connsiteX15107" fmla="*/ 178660 w 1973551"/>
                <a:gd name="connsiteY15107" fmla="*/ 811476 h 2918533"/>
                <a:gd name="connsiteX15108" fmla="*/ 179052 w 1973551"/>
                <a:gd name="connsiteY15108" fmla="*/ 810236 h 2918533"/>
                <a:gd name="connsiteX15109" fmla="*/ 179639 w 1973551"/>
                <a:gd name="connsiteY15109" fmla="*/ 810040 h 2918533"/>
                <a:gd name="connsiteX15110" fmla="*/ 179639 w 1973551"/>
                <a:gd name="connsiteY15110" fmla="*/ 809192 h 2918533"/>
                <a:gd name="connsiteX15111" fmla="*/ 180226 w 1973551"/>
                <a:gd name="connsiteY15111" fmla="*/ 808148 h 2918533"/>
                <a:gd name="connsiteX15112" fmla="*/ 180226 w 1973551"/>
                <a:gd name="connsiteY15112" fmla="*/ 804429 h 2918533"/>
                <a:gd name="connsiteX15113" fmla="*/ 180944 w 1973551"/>
                <a:gd name="connsiteY15113" fmla="*/ 803711 h 2918533"/>
                <a:gd name="connsiteX15114" fmla="*/ 181531 w 1973551"/>
                <a:gd name="connsiteY15114" fmla="*/ 804037 h 2918533"/>
                <a:gd name="connsiteX15115" fmla="*/ 183750 w 1973551"/>
                <a:gd name="connsiteY15115" fmla="*/ 804037 h 2918533"/>
                <a:gd name="connsiteX15116" fmla="*/ 183946 w 1973551"/>
                <a:gd name="connsiteY15116" fmla="*/ 805277 h 2918533"/>
                <a:gd name="connsiteX15117" fmla="*/ 184859 w 1973551"/>
                <a:gd name="connsiteY15117" fmla="*/ 805472 h 2918533"/>
                <a:gd name="connsiteX15118" fmla="*/ 184859 w 1973551"/>
                <a:gd name="connsiteY15118" fmla="*/ 803385 h 2918533"/>
                <a:gd name="connsiteX15119" fmla="*/ 186360 w 1973551"/>
                <a:gd name="connsiteY15119" fmla="*/ 802536 h 2918533"/>
                <a:gd name="connsiteX15120" fmla="*/ 186752 w 1973551"/>
                <a:gd name="connsiteY15120" fmla="*/ 801296 h 2918533"/>
                <a:gd name="connsiteX15121" fmla="*/ 187143 w 1973551"/>
                <a:gd name="connsiteY15121" fmla="*/ 801101 h 2918533"/>
                <a:gd name="connsiteX15122" fmla="*/ 186556 w 1973551"/>
                <a:gd name="connsiteY15122" fmla="*/ 800383 h 2918533"/>
                <a:gd name="connsiteX15123" fmla="*/ 186556 w 1973551"/>
                <a:gd name="connsiteY15123" fmla="*/ 799665 h 2918533"/>
                <a:gd name="connsiteX15124" fmla="*/ 185969 w 1973551"/>
                <a:gd name="connsiteY15124" fmla="*/ 799665 h 2918533"/>
                <a:gd name="connsiteX15125" fmla="*/ 185577 w 1973551"/>
                <a:gd name="connsiteY15125" fmla="*/ 798947 h 2918533"/>
                <a:gd name="connsiteX15126" fmla="*/ 185773 w 1973551"/>
                <a:gd name="connsiteY15126" fmla="*/ 798230 h 2918533"/>
                <a:gd name="connsiteX15127" fmla="*/ 185055 w 1973551"/>
                <a:gd name="connsiteY15127" fmla="*/ 797903 h 2918533"/>
                <a:gd name="connsiteX15128" fmla="*/ 185055 w 1973551"/>
                <a:gd name="connsiteY15128" fmla="*/ 797055 h 2918533"/>
                <a:gd name="connsiteX15129" fmla="*/ 185773 w 1973551"/>
                <a:gd name="connsiteY15129" fmla="*/ 796533 h 2918533"/>
                <a:gd name="connsiteX15130" fmla="*/ 186491 w 1973551"/>
                <a:gd name="connsiteY15130" fmla="*/ 796533 h 2918533"/>
                <a:gd name="connsiteX15131" fmla="*/ 187208 w 1973551"/>
                <a:gd name="connsiteY15131" fmla="*/ 797773 h 2918533"/>
                <a:gd name="connsiteX15132" fmla="*/ 188122 w 1973551"/>
                <a:gd name="connsiteY15132" fmla="*/ 797773 h 2918533"/>
                <a:gd name="connsiteX15133" fmla="*/ 190340 w 1973551"/>
                <a:gd name="connsiteY15133" fmla="*/ 795293 h 2918533"/>
                <a:gd name="connsiteX15134" fmla="*/ 190928 w 1973551"/>
                <a:gd name="connsiteY15134" fmla="*/ 795293 h 2918533"/>
                <a:gd name="connsiteX15135" fmla="*/ 190732 w 1973551"/>
                <a:gd name="connsiteY15135" fmla="*/ 794575 h 2918533"/>
                <a:gd name="connsiteX15136" fmla="*/ 190145 w 1973551"/>
                <a:gd name="connsiteY15136" fmla="*/ 794575 h 2918533"/>
                <a:gd name="connsiteX15137" fmla="*/ 189753 w 1973551"/>
                <a:gd name="connsiteY15137" fmla="*/ 793858 h 2918533"/>
                <a:gd name="connsiteX15138" fmla="*/ 191580 w 1973551"/>
                <a:gd name="connsiteY15138" fmla="*/ 791378 h 2918533"/>
                <a:gd name="connsiteX15139" fmla="*/ 192168 w 1973551"/>
                <a:gd name="connsiteY15139" fmla="*/ 791378 h 2918533"/>
                <a:gd name="connsiteX15140" fmla="*/ 192168 w 1973551"/>
                <a:gd name="connsiteY15140" fmla="*/ 790856 h 2918533"/>
                <a:gd name="connsiteX15141" fmla="*/ 191450 w 1973551"/>
                <a:gd name="connsiteY15141" fmla="*/ 790334 h 2918533"/>
                <a:gd name="connsiteX15142" fmla="*/ 191646 w 1973551"/>
                <a:gd name="connsiteY15142" fmla="*/ 789812 h 2918533"/>
                <a:gd name="connsiteX15143" fmla="*/ 192951 w 1973551"/>
                <a:gd name="connsiteY15143" fmla="*/ 788964 h 2918533"/>
                <a:gd name="connsiteX15144" fmla="*/ 193668 w 1973551"/>
                <a:gd name="connsiteY15144" fmla="*/ 788964 h 2918533"/>
                <a:gd name="connsiteX15145" fmla="*/ 193668 w 1973551"/>
                <a:gd name="connsiteY15145" fmla="*/ 788246 h 2918533"/>
                <a:gd name="connsiteX15146" fmla="*/ 193081 w 1973551"/>
                <a:gd name="connsiteY15146" fmla="*/ 788246 h 2918533"/>
                <a:gd name="connsiteX15147" fmla="*/ 192690 w 1973551"/>
                <a:gd name="connsiteY15147" fmla="*/ 787528 h 2918533"/>
                <a:gd name="connsiteX15148" fmla="*/ 191776 w 1973551"/>
                <a:gd name="connsiteY15148" fmla="*/ 787855 h 2918533"/>
                <a:gd name="connsiteX15149" fmla="*/ 191972 w 1973551"/>
                <a:gd name="connsiteY15149" fmla="*/ 786810 h 2918533"/>
                <a:gd name="connsiteX15150" fmla="*/ 190471 w 1973551"/>
                <a:gd name="connsiteY15150" fmla="*/ 785766 h 2918533"/>
                <a:gd name="connsiteX15151" fmla="*/ 190667 w 1973551"/>
                <a:gd name="connsiteY15151" fmla="*/ 785049 h 2918533"/>
                <a:gd name="connsiteX15152" fmla="*/ 190080 w 1973551"/>
                <a:gd name="connsiteY15152" fmla="*/ 784853 h 2918533"/>
                <a:gd name="connsiteX15153" fmla="*/ 189688 w 1973551"/>
                <a:gd name="connsiteY15153" fmla="*/ 783809 h 2918533"/>
                <a:gd name="connsiteX15154" fmla="*/ 190080 w 1973551"/>
                <a:gd name="connsiteY15154" fmla="*/ 781851 h 2918533"/>
                <a:gd name="connsiteX15155" fmla="*/ 188970 w 1973551"/>
                <a:gd name="connsiteY15155" fmla="*/ 781134 h 2918533"/>
                <a:gd name="connsiteX15156" fmla="*/ 188774 w 1973551"/>
                <a:gd name="connsiteY15156" fmla="*/ 780220 h 2918533"/>
                <a:gd name="connsiteX15157" fmla="*/ 187665 w 1973551"/>
                <a:gd name="connsiteY15157" fmla="*/ 780220 h 2918533"/>
                <a:gd name="connsiteX15158" fmla="*/ 187665 w 1973551"/>
                <a:gd name="connsiteY15158" fmla="*/ 778980 h 2918533"/>
                <a:gd name="connsiteX15159" fmla="*/ 188579 w 1973551"/>
                <a:gd name="connsiteY15159" fmla="*/ 777545 h 2918533"/>
                <a:gd name="connsiteX15160" fmla="*/ 188774 w 1973551"/>
                <a:gd name="connsiteY15160" fmla="*/ 775979 h 2918533"/>
                <a:gd name="connsiteX15161" fmla="*/ 189688 w 1973551"/>
                <a:gd name="connsiteY15161" fmla="*/ 775457 h 2918533"/>
                <a:gd name="connsiteX15162" fmla="*/ 189688 w 1973551"/>
                <a:gd name="connsiteY15162" fmla="*/ 774608 h 2918533"/>
                <a:gd name="connsiteX15163" fmla="*/ 190275 w 1973551"/>
                <a:gd name="connsiteY15163" fmla="*/ 774413 h 2918533"/>
                <a:gd name="connsiteX15164" fmla="*/ 190471 w 1973551"/>
                <a:gd name="connsiteY15164" fmla="*/ 773890 h 2918533"/>
                <a:gd name="connsiteX15165" fmla="*/ 191385 w 1973551"/>
                <a:gd name="connsiteY15165" fmla="*/ 773695 h 2918533"/>
                <a:gd name="connsiteX15166" fmla="*/ 191776 w 1973551"/>
                <a:gd name="connsiteY15166" fmla="*/ 772977 h 2918533"/>
                <a:gd name="connsiteX15167" fmla="*/ 193473 w 1973551"/>
                <a:gd name="connsiteY15167" fmla="*/ 773695 h 2918533"/>
                <a:gd name="connsiteX15168" fmla="*/ 193864 w 1973551"/>
                <a:gd name="connsiteY15168" fmla="*/ 772977 h 2918533"/>
                <a:gd name="connsiteX15169" fmla="*/ 195561 w 1973551"/>
                <a:gd name="connsiteY15169" fmla="*/ 772455 h 2918533"/>
                <a:gd name="connsiteX15170" fmla="*/ 195952 w 1973551"/>
                <a:gd name="connsiteY15170" fmla="*/ 771607 h 2918533"/>
                <a:gd name="connsiteX15171" fmla="*/ 196670 w 1973551"/>
                <a:gd name="connsiteY15171" fmla="*/ 771280 h 2918533"/>
                <a:gd name="connsiteX15172" fmla="*/ 197061 w 1973551"/>
                <a:gd name="connsiteY15172" fmla="*/ 771607 h 2918533"/>
                <a:gd name="connsiteX15173" fmla="*/ 196670 w 1973551"/>
                <a:gd name="connsiteY15173" fmla="*/ 774935 h 2918533"/>
                <a:gd name="connsiteX15174" fmla="*/ 197257 w 1973551"/>
                <a:gd name="connsiteY15174" fmla="*/ 775130 h 2918533"/>
                <a:gd name="connsiteX15175" fmla="*/ 197257 w 1973551"/>
                <a:gd name="connsiteY15175" fmla="*/ 775652 h 2918533"/>
                <a:gd name="connsiteX15176" fmla="*/ 197845 w 1973551"/>
                <a:gd name="connsiteY15176" fmla="*/ 775652 h 2918533"/>
                <a:gd name="connsiteX15177" fmla="*/ 198236 w 1973551"/>
                <a:gd name="connsiteY15177" fmla="*/ 774804 h 2918533"/>
                <a:gd name="connsiteX15178" fmla="*/ 198628 w 1973551"/>
                <a:gd name="connsiteY15178" fmla="*/ 774804 h 2918533"/>
                <a:gd name="connsiteX15179" fmla="*/ 199345 w 1973551"/>
                <a:gd name="connsiteY15179" fmla="*/ 776044 h 2918533"/>
                <a:gd name="connsiteX15180" fmla="*/ 201955 w 1973551"/>
                <a:gd name="connsiteY15180" fmla="*/ 775718 h 2918533"/>
                <a:gd name="connsiteX15181" fmla="*/ 202543 w 1973551"/>
                <a:gd name="connsiteY15181" fmla="*/ 776240 h 2918533"/>
                <a:gd name="connsiteX15182" fmla="*/ 204043 w 1973551"/>
                <a:gd name="connsiteY15182" fmla="*/ 776240 h 2918533"/>
                <a:gd name="connsiteX15183" fmla="*/ 204239 w 1973551"/>
                <a:gd name="connsiteY15183" fmla="*/ 776762 h 2918533"/>
                <a:gd name="connsiteX15184" fmla="*/ 203848 w 1973551"/>
                <a:gd name="connsiteY15184" fmla="*/ 777284 h 2918533"/>
                <a:gd name="connsiteX15185" fmla="*/ 204435 w 1973551"/>
                <a:gd name="connsiteY15185" fmla="*/ 777284 h 2918533"/>
                <a:gd name="connsiteX15186" fmla="*/ 204631 w 1973551"/>
                <a:gd name="connsiteY15186" fmla="*/ 777806 h 2918533"/>
                <a:gd name="connsiteX15187" fmla="*/ 205544 w 1973551"/>
                <a:gd name="connsiteY15187" fmla="*/ 777806 h 2918533"/>
                <a:gd name="connsiteX15188" fmla="*/ 206132 w 1973551"/>
                <a:gd name="connsiteY15188" fmla="*/ 776957 h 2918533"/>
                <a:gd name="connsiteX15189" fmla="*/ 205544 w 1973551"/>
                <a:gd name="connsiteY15189" fmla="*/ 776957 h 2918533"/>
                <a:gd name="connsiteX15190" fmla="*/ 205153 w 1973551"/>
                <a:gd name="connsiteY15190" fmla="*/ 776240 h 2918533"/>
                <a:gd name="connsiteX15191" fmla="*/ 205871 w 1973551"/>
                <a:gd name="connsiteY15191" fmla="*/ 775196 h 2918533"/>
                <a:gd name="connsiteX15192" fmla="*/ 204761 w 1973551"/>
                <a:gd name="connsiteY15192" fmla="*/ 774869 h 2918533"/>
                <a:gd name="connsiteX15193" fmla="*/ 204761 w 1973551"/>
                <a:gd name="connsiteY15193" fmla="*/ 774543 h 2918533"/>
                <a:gd name="connsiteX15194" fmla="*/ 205479 w 1973551"/>
                <a:gd name="connsiteY15194" fmla="*/ 774217 h 2918533"/>
                <a:gd name="connsiteX15195" fmla="*/ 206980 w 1973551"/>
                <a:gd name="connsiteY15195" fmla="*/ 774935 h 2918533"/>
                <a:gd name="connsiteX15196" fmla="*/ 207176 w 1973551"/>
                <a:gd name="connsiteY15196" fmla="*/ 775457 h 2918533"/>
                <a:gd name="connsiteX15197" fmla="*/ 208285 w 1973551"/>
                <a:gd name="connsiteY15197" fmla="*/ 776174 h 2918533"/>
                <a:gd name="connsiteX15198" fmla="*/ 208285 w 1973551"/>
                <a:gd name="connsiteY15198" fmla="*/ 776696 h 2918533"/>
                <a:gd name="connsiteX15199" fmla="*/ 207698 w 1973551"/>
                <a:gd name="connsiteY15199" fmla="*/ 778980 h 2918533"/>
                <a:gd name="connsiteX15200" fmla="*/ 206980 w 1973551"/>
                <a:gd name="connsiteY15200" fmla="*/ 779176 h 2918533"/>
                <a:gd name="connsiteX15201" fmla="*/ 206784 w 1973551"/>
                <a:gd name="connsiteY15201" fmla="*/ 779894 h 2918533"/>
                <a:gd name="connsiteX15202" fmla="*/ 208611 w 1973551"/>
                <a:gd name="connsiteY15202" fmla="*/ 780089 h 2918533"/>
                <a:gd name="connsiteX15203" fmla="*/ 208807 w 1973551"/>
                <a:gd name="connsiteY15203" fmla="*/ 780938 h 2918533"/>
                <a:gd name="connsiteX15204" fmla="*/ 210830 w 1973551"/>
                <a:gd name="connsiteY15204" fmla="*/ 779698 h 2918533"/>
                <a:gd name="connsiteX15205" fmla="*/ 210830 w 1973551"/>
                <a:gd name="connsiteY15205" fmla="*/ 777088 h 2918533"/>
                <a:gd name="connsiteX15206" fmla="*/ 211221 w 1973551"/>
                <a:gd name="connsiteY15206" fmla="*/ 777088 h 2918533"/>
                <a:gd name="connsiteX15207" fmla="*/ 211808 w 1973551"/>
                <a:gd name="connsiteY15207" fmla="*/ 775848 h 2918533"/>
                <a:gd name="connsiteX15208" fmla="*/ 212918 w 1973551"/>
                <a:gd name="connsiteY15208" fmla="*/ 775652 h 2918533"/>
                <a:gd name="connsiteX15209" fmla="*/ 212722 w 1973551"/>
                <a:gd name="connsiteY15209" fmla="*/ 775326 h 2918533"/>
                <a:gd name="connsiteX15210" fmla="*/ 215136 w 1973551"/>
                <a:gd name="connsiteY15210" fmla="*/ 774086 h 2918533"/>
                <a:gd name="connsiteX15211" fmla="*/ 217746 w 1973551"/>
                <a:gd name="connsiteY15211" fmla="*/ 774413 h 2918533"/>
                <a:gd name="connsiteX15212" fmla="*/ 217942 w 1973551"/>
                <a:gd name="connsiteY15212" fmla="*/ 774935 h 2918533"/>
                <a:gd name="connsiteX15213" fmla="*/ 217355 w 1973551"/>
                <a:gd name="connsiteY15213" fmla="*/ 776370 h 2918533"/>
                <a:gd name="connsiteX15214" fmla="*/ 218856 w 1973551"/>
                <a:gd name="connsiteY15214" fmla="*/ 776370 h 2918533"/>
                <a:gd name="connsiteX15215" fmla="*/ 218138 w 1973551"/>
                <a:gd name="connsiteY15215" fmla="*/ 775848 h 2918533"/>
                <a:gd name="connsiteX15216" fmla="*/ 219051 w 1973551"/>
                <a:gd name="connsiteY15216" fmla="*/ 774608 h 2918533"/>
                <a:gd name="connsiteX15217" fmla="*/ 218138 w 1973551"/>
                <a:gd name="connsiteY15217" fmla="*/ 771476 h 2918533"/>
                <a:gd name="connsiteX15218" fmla="*/ 217551 w 1973551"/>
                <a:gd name="connsiteY15218" fmla="*/ 771672 h 2918533"/>
                <a:gd name="connsiteX15219" fmla="*/ 217551 w 1973551"/>
                <a:gd name="connsiteY15219" fmla="*/ 773107 h 2918533"/>
                <a:gd name="connsiteX15220" fmla="*/ 216833 w 1973551"/>
                <a:gd name="connsiteY15220" fmla="*/ 773107 h 2918533"/>
                <a:gd name="connsiteX15221" fmla="*/ 216246 w 1973551"/>
                <a:gd name="connsiteY15221" fmla="*/ 772586 h 2918533"/>
                <a:gd name="connsiteX15222" fmla="*/ 216246 w 1973551"/>
                <a:gd name="connsiteY15222" fmla="*/ 769388 h 2918533"/>
                <a:gd name="connsiteX15223" fmla="*/ 215332 w 1973551"/>
                <a:gd name="connsiteY15223" fmla="*/ 769714 h 2918533"/>
                <a:gd name="connsiteX15224" fmla="*/ 214745 w 1973551"/>
                <a:gd name="connsiteY15224" fmla="*/ 769519 h 2918533"/>
                <a:gd name="connsiteX15225" fmla="*/ 214353 w 1973551"/>
                <a:gd name="connsiteY15225" fmla="*/ 770954 h 2918533"/>
                <a:gd name="connsiteX15226" fmla="*/ 213962 w 1973551"/>
                <a:gd name="connsiteY15226" fmla="*/ 770954 h 2918533"/>
                <a:gd name="connsiteX15227" fmla="*/ 213440 w 1973551"/>
                <a:gd name="connsiteY15227" fmla="*/ 770106 h 2918533"/>
                <a:gd name="connsiteX15228" fmla="*/ 213440 w 1973551"/>
                <a:gd name="connsiteY15228" fmla="*/ 769780 h 2918533"/>
                <a:gd name="connsiteX15229" fmla="*/ 213962 w 1973551"/>
                <a:gd name="connsiteY15229" fmla="*/ 769780 h 2918533"/>
                <a:gd name="connsiteX15230" fmla="*/ 213570 w 1973551"/>
                <a:gd name="connsiteY15230" fmla="*/ 766452 h 2918533"/>
                <a:gd name="connsiteX15231" fmla="*/ 212983 w 1973551"/>
                <a:gd name="connsiteY15231" fmla="*/ 766648 h 2918533"/>
                <a:gd name="connsiteX15232" fmla="*/ 212069 w 1973551"/>
                <a:gd name="connsiteY15232" fmla="*/ 768409 h 2918533"/>
                <a:gd name="connsiteX15233" fmla="*/ 212265 w 1973551"/>
                <a:gd name="connsiteY15233" fmla="*/ 769649 h 2918533"/>
                <a:gd name="connsiteX15234" fmla="*/ 213179 w 1973551"/>
                <a:gd name="connsiteY15234" fmla="*/ 771085 h 2918533"/>
                <a:gd name="connsiteX15235" fmla="*/ 212591 w 1973551"/>
                <a:gd name="connsiteY15235" fmla="*/ 771933 h 2918533"/>
                <a:gd name="connsiteX15236" fmla="*/ 210895 w 1973551"/>
                <a:gd name="connsiteY15236" fmla="*/ 772259 h 2918533"/>
                <a:gd name="connsiteX15237" fmla="*/ 210308 w 1973551"/>
                <a:gd name="connsiteY15237" fmla="*/ 773499 h 2918533"/>
                <a:gd name="connsiteX15238" fmla="*/ 209590 w 1973551"/>
                <a:gd name="connsiteY15238" fmla="*/ 773499 h 2918533"/>
                <a:gd name="connsiteX15239" fmla="*/ 209003 w 1973551"/>
                <a:gd name="connsiteY15239" fmla="*/ 772977 h 2918533"/>
                <a:gd name="connsiteX15240" fmla="*/ 208089 w 1973551"/>
                <a:gd name="connsiteY15240" fmla="*/ 773173 h 2918533"/>
                <a:gd name="connsiteX15241" fmla="*/ 207176 w 1973551"/>
                <a:gd name="connsiteY15241" fmla="*/ 772455 h 2918533"/>
                <a:gd name="connsiteX15242" fmla="*/ 207371 w 1973551"/>
                <a:gd name="connsiteY15242" fmla="*/ 771737 h 2918533"/>
                <a:gd name="connsiteX15243" fmla="*/ 208481 w 1973551"/>
                <a:gd name="connsiteY15243" fmla="*/ 771933 h 2918533"/>
                <a:gd name="connsiteX15244" fmla="*/ 208676 w 1973551"/>
                <a:gd name="connsiteY15244" fmla="*/ 771607 h 2918533"/>
                <a:gd name="connsiteX15245" fmla="*/ 208676 w 1973551"/>
                <a:gd name="connsiteY15245" fmla="*/ 770758 h 2918533"/>
                <a:gd name="connsiteX15246" fmla="*/ 207763 w 1973551"/>
                <a:gd name="connsiteY15246" fmla="*/ 770563 h 2918533"/>
                <a:gd name="connsiteX15247" fmla="*/ 207567 w 1973551"/>
                <a:gd name="connsiteY15247" fmla="*/ 770041 h 2918533"/>
                <a:gd name="connsiteX15248" fmla="*/ 206654 w 1973551"/>
                <a:gd name="connsiteY15248" fmla="*/ 770041 h 2918533"/>
                <a:gd name="connsiteX15249" fmla="*/ 205936 w 1973551"/>
                <a:gd name="connsiteY15249" fmla="*/ 769519 h 2918533"/>
                <a:gd name="connsiteX15250" fmla="*/ 204435 w 1973551"/>
                <a:gd name="connsiteY15250" fmla="*/ 769845 h 2918533"/>
                <a:gd name="connsiteX15251" fmla="*/ 204043 w 1973551"/>
                <a:gd name="connsiteY15251" fmla="*/ 769127 h 2918533"/>
                <a:gd name="connsiteX15252" fmla="*/ 202216 w 1973551"/>
                <a:gd name="connsiteY15252" fmla="*/ 769127 h 2918533"/>
                <a:gd name="connsiteX15253" fmla="*/ 202216 w 1973551"/>
                <a:gd name="connsiteY15253" fmla="*/ 769453 h 2918533"/>
                <a:gd name="connsiteX15254" fmla="*/ 201825 w 1973551"/>
                <a:gd name="connsiteY15254" fmla="*/ 769453 h 2918533"/>
                <a:gd name="connsiteX15255" fmla="*/ 201433 w 1973551"/>
                <a:gd name="connsiteY15255" fmla="*/ 768736 h 2918533"/>
                <a:gd name="connsiteX15256" fmla="*/ 201433 w 1973551"/>
                <a:gd name="connsiteY15256" fmla="*/ 768214 h 2918533"/>
                <a:gd name="connsiteX15257" fmla="*/ 202021 w 1973551"/>
                <a:gd name="connsiteY15257" fmla="*/ 768214 h 2918533"/>
                <a:gd name="connsiteX15258" fmla="*/ 202216 w 1973551"/>
                <a:gd name="connsiteY15258" fmla="*/ 767365 h 2918533"/>
                <a:gd name="connsiteX15259" fmla="*/ 202804 w 1973551"/>
                <a:gd name="connsiteY15259" fmla="*/ 767169 h 2918533"/>
                <a:gd name="connsiteX15260" fmla="*/ 202804 w 1973551"/>
                <a:gd name="connsiteY15260" fmla="*/ 766843 h 2918533"/>
                <a:gd name="connsiteX15261" fmla="*/ 202412 w 1973551"/>
                <a:gd name="connsiteY15261" fmla="*/ 766843 h 2918533"/>
                <a:gd name="connsiteX15262" fmla="*/ 202608 w 1973551"/>
                <a:gd name="connsiteY15262" fmla="*/ 765082 h 2918533"/>
                <a:gd name="connsiteX15263" fmla="*/ 203521 w 1973551"/>
                <a:gd name="connsiteY15263" fmla="*/ 763842 h 2918533"/>
                <a:gd name="connsiteX15264" fmla="*/ 203326 w 1973551"/>
                <a:gd name="connsiteY15264" fmla="*/ 762798 h 2918533"/>
                <a:gd name="connsiteX15265" fmla="*/ 203717 w 1973551"/>
                <a:gd name="connsiteY15265" fmla="*/ 762602 h 2918533"/>
                <a:gd name="connsiteX15266" fmla="*/ 203717 w 1973551"/>
                <a:gd name="connsiteY15266" fmla="*/ 762080 h 2918533"/>
                <a:gd name="connsiteX15267" fmla="*/ 204435 w 1973551"/>
                <a:gd name="connsiteY15267" fmla="*/ 761558 h 2918533"/>
                <a:gd name="connsiteX15268" fmla="*/ 204435 w 1973551"/>
                <a:gd name="connsiteY15268" fmla="*/ 761036 h 2918533"/>
                <a:gd name="connsiteX15269" fmla="*/ 206458 w 1973551"/>
                <a:gd name="connsiteY15269" fmla="*/ 760318 h 2918533"/>
                <a:gd name="connsiteX15270" fmla="*/ 206458 w 1973551"/>
                <a:gd name="connsiteY15270" fmla="*/ 759992 h 2918533"/>
                <a:gd name="connsiteX15271" fmla="*/ 204957 w 1973551"/>
                <a:gd name="connsiteY15271" fmla="*/ 759992 h 2918533"/>
                <a:gd name="connsiteX15272" fmla="*/ 203848 w 1973551"/>
                <a:gd name="connsiteY15272" fmla="*/ 758752 h 2918533"/>
                <a:gd name="connsiteX15273" fmla="*/ 204043 w 1973551"/>
                <a:gd name="connsiteY15273" fmla="*/ 758034 h 2918533"/>
                <a:gd name="connsiteX15274" fmla="*/ 204761 w 1973551"/>
                <a:gd name="connsiteY15274" fmla="*/ 757708 h 2918533"/>
                <a:gd name="connsiteX15275" fmla="*/ 205479 w 1973551"/>
                <a:gd name="connsiteY15275" fmla="*/ 755424 h 2918533"/>
                <a:gd name="connsiteX15276" fmla="*/ 206197 w 1973551"/>
                <a:gd name="connsiteY15276" fmla="*/ 754902 h 2918533"/>
                <a:gd name="connsiteX15277" fmla="*/ 206197 w 1973551"/>
                <a:gd name="connsiteY15277" fmla="*/ 753858 h 2918533"/>
                <a:gd name="connsiteX15278" fmla="*/ 205088 w 1973551"/>
                <a:gd name="connsiteY15278" fmla="*/ 752618 h 2918533"/>
                <a:gd name="connsiteX15279" fmla="*/ 205675 w 1973551"/>
                <a:gd name="connsiteY15279" fmla="*/ 751574 h 2918533"/>
                <a:gd name="connsiteX15280" fmla="*/ 205871 w 1973551"/>
                <a:gd name="connsiteY15280" fmla="*/ 750008 h 2918533"/>
                <a:gd name="connsiteX15281" fmla="*/ 207371 w 1973551"/>
                <a:gd name="connsiteY15281" fmla="*/ 749160 h 2918533"/>
                <a:gd name="connsiteX15282" fmla="*/ 207567 w 1973551"/>
                <a:gd name="connsiteY15282" fmla="*/ 748116 h 2918533"/>
                <a:gd name="connsiteX15283" fmla="*/ 207045 w 1973551"/>
                <a:gd name="connsiteY15283" fmla="*/ 746158 h 2918533"/>
                <a:gd name="connsiteX15284" fmla="*/ 207959 w 1973551"/>
                <a:gd name="connsiteY15284" fmla="*/ 744918 h 2918533"/>
                <a:gd name="connsiteX15285" fmla="*/ 210569 w 1973551"/>
                <a:gd name="connsiteY15285" fmla="*/ 744918 h 2918533"/>
                <a:gd name="connsiteX15286" fmla="*/ 210764 w 1973551"/>
                <a:gd name="connsiteY15286" fmla="*/ 744070 h 2918533"/>
                <a:gd name="connsiteX15287" fmla="*/ 211156 w 1973551"/>
                <a:gd name="connsiteY15287" fmla="*/ 744070 h 2918533"/>
                <a:gd name="connsiteX15288" fmla="*/ 210569 w 1973551"/>
                <a:gd name="connsiteY15288" fmla="*/ 743157 h 2918533"/>
                <a:gd name="connsiteX15289" fmla="*/ 210764 w 1973551"/>
                <a:gd name="connsiteY15289" fmla="*/ 741395 h 2918533"/>
                <a:gd name="connsiteX15290" fmla="*/ 211156 w 1973551"/>
                <a:gd name="connsiteY15290" fmla="*/ 741395 h 2918533"/>
                <a:gd name="connsiteX15291" fmla="*/ 212069 w 1973551"/>
                <a:gd name="connsiteY15291" fmla="*/ 739633 h 2918533"/>
                <a:gd name="connsiteX15292" fmla="*/ 212983 w 1973551"/>
                <a:gd name="connsiteY15292" fmla="*/ 739437 h 2918533"/>
                <a:gd name="connsiteX15293" fmla="*/ 213701 w 1973551"/>
                <a:gd name="connsiteY15293" fmla="*/ 738393 h 2918533"/>
                <a:gd name="connsiteX15294" fmla="*/ 214288 w 1973551"/>
                <a:gd name="connsiteY15294" fmla="*/ 738393 h 2918533"/>
                <a:gd name="connsiteX15295" fmla="*/ 214680 w 1973551"/>
                <a:gd name="connsiteY15295" fmla="*/ 737871 h 2918533"/>
                <a:gd name="connsiteX15296" fmla="*/ 215593 w 1973551"/>
                <a:gd name="connsiteY15296" fmla="*/ 737871 h 2918533"/>
                <a:gd name="connsiteX15297" fmla="*/ 216115 w 1973551"/>
                <a:gd name="connsiteY15297" fmla="*/ 738785 h 2918533"/>
                <a:gd name="connsiteX15298" fmla="*/ 216115 w 1973551"/>
                <a:gd name="connsiteY15298" fmla="*/ 739633 h 2918533"/>
                <a:gd name="connsiteX15299" fmla="*/ 215724 w 1973551"/>
                <a:gd name="connsiteY15299" fmla="*/ 739633 h 2918533"/>
                <a:gd name="connsiteX15300" fmla="*/ 215919 w 1973551"/>
                <a:gd name="connsiteY15300" fmla="*/ 740547 h 2918533"/>
                <a:gd name="connsiteX15301" fmla="*/ 215528 w 1973551"/>
                <a:gd name="connsiteY15301" fmla="*/ 743352 h 2918533"/>
                <a:gd name="connsiteX15302" fmla="*/ 214941 w 1973551"/>
                <a:gd name="connsiteY15302" fmla="*/ 744201 h 2918533"/>
                <a:gd name="connsiteX15303" fmla="*/ 215136 w 1973551"/>
                <a:gd name="connsiteY15303" fmla="*/ 745114 h 2918533"/>
                <a:gd name="connsiteX15304" fmla="*/ 215528 w 1973551"/>
                <a:gd name="connsiteY15304" fmla="*/ 744788 h 2918533"/>
                <a:gd name="connsiteX15305" fmla="*/ 217355 w 1973551"/>
                <a:gd name="connsiteY15305" fmla="*/ 744592 h 2918533"/>
                <a:gd name="connsiteX15306" fmla="*/ 217942 w 1973551"/>
                <a:gd name="connsiteY15306" fmla="*/ 743744 h 2918533"/>
                <a:gd name="connsiteX15307" fmla="*/ 219443 w 1973551"/>
                <a:gd name="connsiteY15307" fmla="*/ 744266 h 2918533"/>
                <a:gd name="connsiteX15308" fmla="*/ 224076 w 1973551"/>
                <a:gd name="connsiteY15308" fmla="*/ 744266 h 2918533"/>
                <a:gd name="connsiteX15309" fmla="*/ 224598 w 1973551"/>
                <a:gd name="connsiteY15309" fmla="*/ 744984 h 2918533"/>
                <a:gd name="connsiteX15310" fmla="*/ 225903 w 1973551"/>
                <a:gd name="connsiteY15310" fmla="*/ 745310 h 2918533"/>
                <a:gd name="connsiteX15311" fmla="*/ 225903 w 1973551"/>
                <a:gd name="connsiteY15311" fmla="*/ 746158 h 2918533"/>
                <a:gd name="connsiteX15312" fmla="*/ 225511 w 1973551"/>
                <a:gd name="connsiteY15312" fmla="*/ 745963 h 2918533"/>
                <a:gd name="connsiteX15313" fmla="*/ 225316 w 1973551"/>
                <a:gd name="connsiteY15313" fmla="*/ 746680 h 2918533"/>
                <a:gd name="connsiteX15314" fmla="*/ 226229 w 1973551"/>
                <a:gd name="connsiteY15314" fmla="*/ 747398 h 2918533"/>
                <a:gd name="connsiteX15315" fmla="*/ 226229 w 1973551"/>
                <a:gd name="connsiteY15315" fmla="*/ 748116 h 2918533"/>
                <a:gd name="connsiteX15316" fmla="*/ 226816 w 1973551"/>
                <a:gd name="connsiteY15316" fmla="*/ 748312 h 2918533"/>
                <a:gd name="connsiteX15317" fmla="*/ 226816 w 1973551"/>
                <a:gd name="connsiteY15317" fmla="*/ 748834 h 2918533"/>
                <a:gd name="connsiteX15318" fmla="*/ 227926 w 1973551"/>
                <a:gd name="connsiteY15318" fmla="*/ 749029 h 2918533"/>
                <a:gd name="connsiteX15319" fmla="*/ 228644 w 1973551"/>
                <a:gd name="connsiteY15319" fmla="*/ 750073 h 2918533"/>
                <a:gd name="connsiteX15320" fmla="*/ 229231 w 1973551"/>
                <a:gd name="connsiteY15320" fmla="*/ 750073 h 2918533"/>
                <a:gd name="connsiteX15321" fmla="*/ 229818 w 1973551"/>
                <a:gd name="connsiteY15321" fmla="*/ 751313 h 2918533"/>
                <a:gd name="connsiteX15322" fmla="*/ 230536 w 1973551"/>
                <a:gd name="connsiteY15322" fmla="*/ 751639 h 2918533"/>
                <a:gd name="connsiteX15323" fmla="*/ 231841 w 1973551"/>
                <a:gd name="connsiteY15323" fmla="*/ 753597 h 2918533"/>
                <a:gd name="connsiteX15324" fmla="*/ 234973 w 1973551"/>
                <a:gd name="connsiteY15324" fmla="*/ 753923 h 2918533"/>
                <a:gd name="connsiteX15325" fmla="*/ 235560 w 1973551"/>
                <a:gd name="connsiteY15325" fmla="*/ 752879 h 2918533"/>
                <a:gd name="connsiteX15326" fmla="*/ 235560 w 1973551"/>
                <a:gd name="connsiteY15326" fmla="*/ 751118 h 2918533"/>
                <a:gd name="connsiteX15327" fmla="*/ 235169 w 1973551"/>
                <a:gd name="connsiteY15327" fmla="*/ 750791 h 2918533"/>
                <a:gd name="connsiteX15328" fmla="*/ 234973 w 1973551"/>
                <a:gd name="connsiteY15328" fmla="*/ 749029 h 2918533"/>
                <a:gd name="connsiteX15329" fmla="*/ 235691 w 1973551"/>
                <a:gd name="connsiteY15329" fmla="*/ 748181 h 2918533"/>
                <a:gd name="connsiteX15330" fmla="*/ 233994 w 1973551"/>
                <a:gd name="connsiteY15330" fmla="*/ 747333 h 2918533"/>
                <a:gd name="connsiteX15331" fmla="*/ 233994 w 1973551"/>
                <a:gd name="connsiteY15331" fmla="*/ 746093 h 2918533"/>
                <a:gd name="connsiteX15332" fmla="*/ 234712 w 1973551"/>
                <a:gd name="connsiteY15332" fmla="*/ 745767 h 2918533"/>
                <a:gd name="connsiteX15333" fmla="*/ 234712 w 1973551"/>
                <a:gd name="connsiteY15333" fmla="*/ 745441 h 2918533"/>
                <a:gd name="connsiteX15334" fmla="*/ 236539 w 1973551"/>
                <a:gd name="connsiteY15334" fmla="*/ 745636 h 2918533"/>
                <a:gd name="connsiteX15335" fmla="*/ 236343 w 1973551"/>
                <a:gd name="connsiteY15335" fmla="*/ 744201 h 2918533"/>
                <a:gd name="connsiteX15336" fmla="*/ 236735 w 1973551"/>
                <a:gd name="connsiteY15336" fmla="*/ 743679 h 2918533"/>
                <a:gd name="connsiteX15337" fmla="*/ 237453 w 1973551"/>
                <a:gd name="connsiteY15337" fmla="*/ 743679 h 2918533"/>
                <a:gd name="connsiteX15338" fmla="*/ 237844 w 1973551"/>
                <a:gd name="connsiteY15338" fmla="*/ 744723 h 2918533"/>
                <a:gd name="connsiteX15339" fmla="*/ 239149 w 1973551"/>
                <a:gd name="connsiteY15339" fmla="*/ 744723 h 2918533"/>
                <a:gd name="connsiteX15340" fmla="*/ 239345 w 1973551"/>
                <a:gd name="connsiteY15340" fmla="*/ 746158 h 2918533"/>
                <a:gd name="connsiteX15341" fmla="*/ 239736 w 1973551"/>
                <a:gd name="connsiteY15341" fmla="*/ 746158 h 2918533"/>
                <a:gd name="connsiteX15342" fmla="*/ 239541 w 1973551"/>
                <a:gd name="connsiteY15342" fmla="*/ 747007 h 2918533"/>
                <a:gd name="connsiteX15343" fmla="*/ 240128 w 1973551"/>
                <a:gd name="connsiteY15343" fmla="*/ 747202 h 2918533"/>
                <a:gd name="connsiteX15344" fmla="*/ 239932 w 1973551"/>
                <a:gd name="connsiteY15344" fmla="*/ 747724 h 2918533"/>
                <a:gd name="connsiteX15345" fmla="*/ 240128 w 1973551"/>
                <a:gd name="connsiteY15345" fmla="*/ 748246 h 2918533"/>
                <a:gd name="connsiteX15346" fmla="*/ 240519 w 1973551"/>
                <a:gd name="connsiteY15346" fmla="*/ 748246 h 2918533"/>
                <a:gd name="connsiteX15347" fmla="*/ 240324 w 1973551"/>
                <a:gd name="connsiteY15347" fmla="*/ 749290 h 2918533"/>
                <a:gd name="connsiteX15348" fmla="*/ 241433 w 1973551"/>
                <a:gd name="connsiteY15348" fmla="*/ 751574 h 2918533"/>
                <a:gd name="connsiteX15349" fmla="*/ 242151 w 1973551"/>
                <a:gd name="connsiteY15349" fmla="*/ 751901 h 2918533"/>
                <a:gd name="connsiteX15350" fmla="*/ 243260 w 1973551"/>
                <a:gd name="connsiteY15350" fmla="*/ 751574 h 2918533"/>
                <a:gd name="connsiteX15351" fmla="*/ 243847 w 1973551"/>
                <a:gd name="connsiteY15351" fmla="*/ 752096 h 2918533"/>
                <a:gd name="connsiteX15352" fmla="*/ 243847 w 1973551"/>
                <a:gd name="connsiteY15352" fmla="*/ 753140 h 2918533"/>
                <a:gd name="connsiteX15353" fmla="*/ 244239 w 1973551"/>
                <a:gd name="connsiteY15353" fmla="*/ 753662 h 2918533"/>
                <a:gd name="connsiteX15354" fmla="*/ 243130 w 1973551"/>
                <a:gd name="connsiteY15354" fmla="*/ 753858 h 2918533"/>
                <a:gd name="connsiteX15355" fmla="*/ 243847 w 1973551"/>
                <a:gd name="connsiteY15355" fmla="*/ 755424 h 2918533"/>
                <a:gd name="connsiteX15356" fmla="*/ 247175 w 1973551"/>
                <a:gd name="connsiteY15356" fmla="*/ 756664 h 2918533"/>
                <a:gd name="connsiteX15357" fmla="*/ 251416 w 1973551"/>
                <a:gd name="connsiteY15357" fmla="*/ 756664 h 2918533"/>
                <a:gd name="connsiteX15358" fmla="*/ 251221 w 1973551"/>
                <a:gd name="connsiteY15358" fmla="*/ 755098 h 2918533"/>
                <a:gd name="connsiteX15359" fmla="*/ 252330 w 1973551"/>
                <a:gd name="connsiteY15359" fmla="*/ 755098 h 2918533"/>
                <a:gd name="connsiteX15360" fmla="*/ 252526 w 1973551"/>
                <a:gd name="connsiteY15360" fmla="*/ 755816 h 2918533"/>
                <a:gd name="connsiteX15361" fmla="*/ 253244 w 1973551"/>
                <a:gd name="connsiteY15361" fmla="*/ 756142 h 2918533"/>
                <a:gd name="connsiteX15362" fmla="*/ 253831 w 1973551"/>
                <a:gd name="connsiteY15362" fmla="*/ 757186 h 2918533"/>
                <a:gd name="connsiteX15363" fmla="*/ 254549 w 1973551"/>
                <a:gd name="connsiteY15363" fmla="*/ 757382 h 2918533"/>
                <a:gd name="connsiteX15364" fmla="*/ 254353 w 1973551"/>
                <a:gd name="connsiteY15364" fmla="*/ 758100 h 2918533"/>
                <a:gd name="connsiteX15365" fmla="*/ 254744 w 1973551"/>
                <a:gd name="connsiteY15365" fmla="*/ 758621 h 2918533"/>
                <a:gd name="connsiteX15366" fmla="*/ 253635 w 1973551"/>
                <a:gd name="connsiteY15366" fmla="*/ 758817 h 2918533"/>
                <a:gd name="connsiteX15367" fmla="*/ 253048 w 1973551"/>
                <a:gd name="connsiteY15367" fmla="*/ 759535 h 2918533"/>
                <a:gd name="connsiteX15368" fmla="*/ 254353 w 1973551"/>
                <a:gd name="connsiteY15368" fmla="*/ 763255 h 2918533"/>
                <a:gd name="connsiteX15369" fmla="*/ 253766 w 1973551"/>
                <a:gd name="connsiteY15369" fmla="*/ 764103 h 2918533"/>
                <a:gd name="connsiteX15370" fmla="*/ 248350 w 1973551"/>
                <a:gd name="connsiteY15370" fmla="*/ 764103 h 2918533"/>
                <a:gd name="connsiteX15371" fmla="*/ 247436 w 1973551"/>
                <a:gd name="connsiteY15371" fmla="*/ 764821 h 2918533"/>
                <a:gd name="connsiteX15372" fmla="*/ 246523 w 1973551"/>
                <a:gd name="connsiteY15372" fmla="*/ 764821 h 2918533"/>
                <a:gd name="connsiteX15373" fmla="*/ 246131 w 1973551"/>
                <a:gd name="connsiteY15373" fmla="*/ 764494 h 2918533"/>
                <a:gd name="connsiteX15374" fmla="*/ 245022 w 1973551"/>
                <a:gd name="connsiteY15374" fmla="*/ 764690 h 2918533"/>
                <a:gd name="connsiteX15375" fmla="*/ 243195 w 1973551"/>
                <a:gd name="connsiteY15375" fmla="*/ 764364 h 2918533"/>
                <a:gd name="connsiteX15376" fmla="*/ 242281 w 1973551"/>
                <a:gd name="connsiteY15376" fmla="*/ 763842 h 2918533"/>
                <a:gd name="connsiteX15377" fmla="*/ 242085 w 1973551"/>
                <a:gd name="connsiteY15377" fmla="*/ 767561 h 2918533"/>
                <a:gd name="connsiteX15378" fmla="*/ 240780 w 1973551"/>
                <a:gd name="connsiteY15378" fmla="*/ 765082 h 2918533"/>
                <a:gd name="connsiteX15379" fmla="*/ 239084 w 1973551"/>
                <a:gd name="connsiteY15379" fmla="*/ 764038 h 2918533"/>
                <a:gd name="connsiteX15380" fmla="*/ 237257 w 1973551"/>
                <a:gd name="connsiteY15380" fmla="*/ 763842 h 2918533"/>
                <a:gd name="connsiteX15381" fmla="*/ 237453 w 1973551"/>
                <a:gd name="connsiteY15381" fmla="*/ 762928 h 2918533"/>
                <a:gd name="connsiteX15382" fmla="*/ 236735 w 1973551"/>
                <a:gd name="connsiteY15382" fmla="*/ 762928 h 2918533"/>
                <a:gd name="connsiteX15383" fmla="*/ 236539 w 1973551"/>
                <a:gd name="connsiteY15383" fmla="*/ 764364 h 2918533"/>
                <a:gd name="connsiteX15384" fmla="*/ 240650 w 1973551"/>
                <a:gd name="connsiteY15384" fmla="*/ 766321 h 2918533"/>
                <a:gd name="connsiteX15385" fmla="*/ 240846 w 1973551"/>
                <a:gd name="connsiteY15385" fmla="*/ 767039 h 2918533"/>
                <a:gd name="connsiteX15386" fmla="*/ 241563 w 1973551"/>
                <a:gd name="connsiteY15386" fmla="*/ 767561 h 2918533"/>
                <a:gd name="connsiteX15387" fmla="*/ 241563 w 1973551"/>
                <a:gd name="connsiteY15387" fmla="*/ 768409 h 2918533"/>
                <a:gd name="connsiteX15388" fmla="*/ 241955 w 1973551"/>
                <a:gd name="connsiteY15388" fmla="*/ 768736 h 2918533"/>
                <a:gd name="connsiteX15389" fmla="*/ 241759 w 1973551"/>
                <a:gd name="connsiteY15389" fmla="*/ 769453 h 2918533"/>
                <a:gd name="connsiteX15390" fmla="*/ 242151 w 1973551"/>
                <a:gd name="connsiteY15390" fmla="*/ 769780 h 2918533"/>
                <a:gd name="connsiteX15391" fmla="*/ 243847 w 1973551"/>
                <a:gd name="connsiteY15391" fmla="*/ 769975 h 2918533"/>
                <a:gd name="connsiteX15392" fmla="*/ 244043 w 1973551"/>
                <a:gd name="connsiteY15392" fmla="*/ 770497 h 2918533"/>
                <a:gd name="connsiteX15393" fmla="*/ 244239 w 1973551"/>
                <a:gd name="connsiteY15393" fmla="*/ 770171 h 2918533"/>
                <a:gd name="connsiteX15394" fmla="*/ 244826 w 1973551"/>
                <a:gd name="connsiteY15394" fmla="*/ 770367 h 2918533"/>
                <a:gd name="connsiteX15395" fmla="*/ 246131 w 1973551"/>
                <a:gd name="connsiteY15395" fmla="*/ 772977 h 2918533"/>
                <a:gd name="connsiteX15396" fmla="*/ 250046 w 1973551"/>
                <a:gd name="connsiteY15396" fmla="*/ 773173 h 2918533"/>
                <a:gd name="connsiteX15397" fmla="*/ 250633 w 1973551"/>
                <a:gd name="connsiteY15397" fmla="*/ 773499 h 2918533"/>
                <a:gd name="connsiteX15398" fmla="*/ 250633 w 1973551"/>
                <a:gd name="connsiteY15398" fmla="*/ 774021 h 2918533"/>
                <a:gd name="connsiteX15399" fmla="*/ 251221 w 1973551"/>
                <a:gd name="connsiteY15399" fmla="*/ 774217 h 2918533"/>
                <a:gd name="connsiteX15400" fmla="*/ 251025 w 1973551"/>
                <a:gd name="connsiteY15400" fmla="*/ 774739 h 2918533"/>
                <a:gd name="connsiteX15401" fmla="*/ 251939 w 1973551"/>
                <a:gd name="connsiteY15401" fmla="*/ 775457 h 2918533"/>
                <a:gd name="connsiteX15402" fmla="*/ 252134 w 1973551"/>
                <a:gd name="connsiteY15402" fmla="*/ 774413 h 2918533"/>
                <a:gd name="connsiteX15403" fmla="*/ 253048 w 1973551"/>
                <a:gd name="connsiteY15403" fmla="*/ 774086 h 2918533"/>
                <a:gd name="connsiteX15404" fmla="*/ 253961 w 1973551"/>
                <a:gd name="connsiteY15404" fmla="*/ 774086 h 2918533"/>
                <a:gd name="connsiteX15405" fmla="*/ 254157 w 1973551"/>
                <a:gd name="connsiteY15405" fmla="*/ 775326 h 2918533"/>
                <a:gd name="connsiteX15406" fmla="*/ 255266 w 1973551"/>
                <a:gd name="connsiteY15406" fmla="*/ 775522 h 2918533"/>
                <a:gd name="connsiteX15407" fmla="*/ 255266 w 1973551"/>
                <a:gd name="connsiteY15407" fmla="*/ 775196 h 2918533"/>
                <a:gd name="connsiteX15408" fmla="*/ 258268 w 1973551"/>
                <a:gd name="connsiteY15408" fmla="*/ 773760 h 2918533"/>
                <a:gd name="connsiteX15409" fmla="*/ 259965 w 1973551"/>
                <a:gd name="connsiteY15409" fmla="*/ 775326 h 2918533"/>
                <a:gd name="connsiteX15410" fmla="*/ 259769 w 1973551"/>
                <a:gd name="connsiteY15410" fmla="*/ 777414 h 2918533"/>
                <a:gd name="connsiteX15411" fmla="*/ 261465 w 1973551"/>
                <a:gd name="connsiteY15411" fmla="*/ 780024 h 2918533"/>
                <a:gd name="connsiteX15412" fmla="*/ 261465 w 1973551"/>
                <a:gd name="connsiteY15412" fmla="*/ 784070 h 2918533"/>
                <a:gd name="connsiteX15413" fmla="*/ 262053 w 1973551"/>
                <a:gd name="connsiteY15413" fmla="*/ 784788 h 2918533"/>
                <a:gd name="connsiteX15414" fmla="*/ 260748 w 1973551"/>
                <a:gd name="connsiteY15414" fmla="*/ 791443 h 2918533"/>
                <a:gd name="connsiteX15415" fmla="*/ 261335 w 1973551"/>
                <a:gd name="connsiteY15415" fmla="*/ 798295 h 2918533"/>
                <a:gd name="connsiteX15416" fmla="*/ 264141 w 1973551"/>
                <a:gd name="connsiteY15416" fmla="*/ 804624 h 2918533"/>
                <a:gd name="connsiteX15417" fmla="*/ 265250 w 1973551"/>
                <a:gd name="connsiteY15417" fmla="*/ 810758 h 2918533"/>
                <a:gd name="connsiteX15418" fmla="*/ 265054 w 1973551"/>
                <a:gd name="connsiteY15418" fmla="*/ 812324 h 2918533"/>
                <a:gd name="connsiteX15419" fmla="*/ 266555 w 1973551"/>
                <a:gd name="connsiteY15419" fmla="*/ 814608 h 2918533"/>
                <a:gd name="connsiteX15420" fmla="*/ 267860 w 1973551"/>
                <a:gd name="connsiteY15420" fmla="*/ 814934 h 2918533"/>
                <a:gd name="connsiteX15421" fmla="*/ 269687 w 1973551"/>
                <a:gd name="connsiteY15421" fmla="*/ 819502 h 2918533"/>
                <a:gd name="connsiteX15422" fmla="*/ 270274 w 1973551"/>
                <a:gd name="connsiteY15422" fmla="*/ 819502 h 2918533"/>
                <a:gd name="connsiteX15423" fmla="*/ 270470 w 1973551"/>
                <a:gd name="connsiteY15423" fmla="*/ 818654 h 2918533"/>
                <a:gd name="connsiteX15424" fmla="*/ 267664 w 1973551"/>
                <a:gd name="connsiteY15424" fmla="*/ 812128 h 2918533"/>
                <a:gd name="connsiteX15425" fmla="*/ 267860 w 1973551"/>
                <a:gd name="connsiteY15425" fmla="*/ 810040 h 2918533"/>
                <a:gd name="connsiteX15426" fmla="*/ 268969 w 1973551"/>
                <a:gd name="connsiteY15426" fmla="*/ 809323 h 2918533"/>
                <a:gd name="connsiteX15427" fmla="*/ 267860 w 1973551"/>
                <a:gd name="connsiteY15427" fmla="*/ 808800 h 2918533"/>
                <a:gd name="connsiteX15428" fmla="*/ 267860 w 1973551"/>
                <a:gd name="connsiteY15428" fmla="*/ 807887 h 2918533"/>
                <a:gd name="connsiteX15429" fmla="*/ 266751 w 1973551"/>
                <a:gd name="connsiteY15429" fmla="*/ 806125 h 2918533"/>
                <a:gd name="connsiteX15430" fmla="*/ 266359 w 1973551"/>
                <a:gd name="connsiteY15430" fmla="*/ 804168 h 2918533"/>
                <a:gd name="connsiteX15431" fmla="*/ 265446 w 1973551"/>
                <a:gd name="connsiteY15431" fmla="*/ 803450 h 2918533"/>
                <a:gd name="connsiteX15432" fmla="*/ 264859 w 1973551"/>
                <a:gd name="connsiteY15432" fmla="*/ 801166 h 2918533"/>
                <a:gd name="connsiteX15433" fmla="*/ 263945 w 1973551"/>
                <a:gd name="connsiteY15433" fmla="*/ 800644 h 2918533"/>
                <a:gd name="connsiteX15434" fmla="*/ 262640 w 1973551"/>
                <a:gd name="connsiteY15434" fmla="*/ 794641 h 2918533"/>
                <a:gd name="connsiteX15435" fmla="*/ 262640 w 1973551"/>
                <a:gd name="connsiteY15435" fmla="*/ 791117 h 2918533"/>
                <a:gd name="connsiteX15436" fmla="*/ 263358 w 1973551"/>
                <a:gd name="connsiteY15436" fmla="*/ 790399 h 2918533"/>
                <a:gd name="connsiteX15437" fmla="*/ 263553 w 1973551"/>
                <a:gd name="connsiteY15437" fmla="*/ 789551 h 2918533"/>
                <a:gd name="connsiteX15438" fmla="*/ 262966 w 1973551"/>
                <a:gd name="connsiteY15438" fmla="*/ 789225 h 2918533"/>
                <a:gd name="connsiteX15439" fmla="*/ 262770 w 1973551"/>
                <a:gd name="connsiteY15439" fmla="*/ 790073 h 2918533"/>
                <a:gd name="connsiteX15440" fmla="*/ 261857 w 1973551"/>
                <a:gd name="connsiteY15440" fmla="*/ 790073 h 2918533"/>
                <a:gd name="connsiteX15441" fmla="*/ 261857 w 1973551"/>
                <a:gd name="connsiteY15441" fmla="*/ 789355 h 2918533"/>
                <a:gd name="connsiteX15442" fmla="*/ 262966 w 1973551"/>
                <a:gd name="connsiteY15442" fmla="*/ 783548 h 2918533"/>
                <a:gd name="connsiteX15443" fmla="*/ 264075 w 1973551"/>
                <a:gd name="connsiteY15443" fmla="*/ 783548 h 2918533"/>
                <a:gd name="connsiteX15444" fmla="*/ 264793 w 1973551"/>
                <a:gd name="connsiteY15444" fmla="*/ 782308 h 2918533"/>
                <a:gd name="connsiteX15445" fmla="*/ 265380 w 1973551"/>
                <a:gd name="connsiteY15445" fmla="*/ 782504 h 2918533"/>
                <a:gd name="connsiteX15446" fmla="*/ 264989 w 1973551"/>
                <a:gd name="connsiteY15446" fmla="*/ 783548 h 2918533"/>
                <a:gd name="connsiteX15447" fmla="*/ 265380 w 1973551"/>
                <a:gd name="connsiteY15447" fmla="*/ 783874 h 2918533"/>
                <a:gd name="connsiteX15448" fmla="*/ 267077 w 1973551"/>
                <a:gd name="connsiteY15448" fmla="*/ 784070 h 2918533"/>
                <a:gd name="connsiteX15449" fmla="*/ 267469 w 1973551"/>
                <a:gd name="connsiteY15449" fmla="*/ 783548 h 2918533"/>
                <a:gd name="connsiteX15450" fmla="*/ 267469 w 1973551"/>
                <a:gd name="connsiteY15450" fmla="*/ 782504 h 2918533"/>
                <a:gd name="connsiteX15451" fmla="*/ 265446 w 1973551"/>
                <a:gd name="connsiteY15451" fmla="*/ 780220 h 2918533"/>
                <a:gd name="connsiteX15452" fmla="*/ 264141 w 1973551"/>
                <a:gd name="connsiteY15452" fmla="*/ 778132 h 2918533"/>
                <a:gd name="connsiteX15453" fmla="*/ 264859 w 1973551"/>
                <a:gd name="connsiteY15453" fmla="*/ 776566 h 2918533"/>
                <a:gd name="connsiteX15454" fmla="*/ 264271 w 1973551"/>
                <a:gd name="connsiteY15454" fmla="*/ 774608 h 2918533"/>
                <a:gd name="connsiteX15455" fmla="*/ 264663 w 1973551"/>
                <a:gd name="connsiteY15455" fmla="*/ 773042 h 2918533"/>
                <a:gd name="connsiteX15456" fmla="*/ 265054 w 1973551"/>
                <a:gd name="connsiteY15456" fmla="*/ 772520 h 2918533"/>
                <a:gd name="connsiteX15457" fmla="*/ 265641 w 1973551"/>
                <a:gd name="connsiteY15457" fmla="*/ 772520 h 2918533"/>
                <a:gd name="connsiteX15458" fmla="*/ 266555 w 1973551"/>
                <a:gd name="connsiteY15458" fmla="*/ 773760 h 2918533"/>
                <a:gd name="connsiteX15459" fmla="*/ 266555 w 1973551"/>
                <a:gd name="connsiteY15459" fmla="*/ 775522 h 2918533"/>
                <a:gd name="connsiteX15460" fmla="*/ 265837 w 1973551"/>
                <a:gd name="connsiteY15460" fmla="*/ 776240 h 2918533"/>
                <a:gd name="connsiteX15461" fmla="*/ 267142 w 1973551"/>
                <a:gd name="connsiteY15461" fmla="*/ 776240 h 2918533"/>
                <a:gd name="connsiteX15462" fmla="*/ 269948 w 1973551"/>
                <a:gd name="connsiteY15462" fmla="*/ 777675 h 2918533"/>
                <a:gd name="connsiteX15463" fmla="*/ 270666 w 1973551"/>
                <a:gd name="connsiteY15463" fmla="*/ 777675 h 2918533"/>
                <a:gd name="connsiteX15464" fmla="*/ 270862 w 1973551"/>
                <a:gd name="connsiteY15464" fmla="*/ 776631 h 2918533"/>
                <a:gd name="connsiteX15465" fmla="*/ 270274 w 1973551"/>
                <a:gd name="connsiteY15465" fmla="*/ 776435 h 2918533"/>
                <a:gd name="connsiteX15466" fmla="*/ 270079 w 1973551"/>
                <a:gd name="connsiteY15466" fmla="*/ 775391 h 2918533"/>
                <a:gd name="connsiteX15467" fmla="*/ 268969 w 1973551"/>
                <a:gd name="connsiteY15467" fmla="*/ 774869 h 2918533"/>
                <a:gd name="connsiteX15468" fmla="*/ 268056 w 1973551"/>
                <a:gd name="connsiteY15468" fmla="*/ 772063 h 2918533"/>
                <a:gd name="connsiteX15469" fmla="*/ 268774 w 1973551"/>
                <a:gd name="connsiteY15469" fmla="*/ 771346 h 2918533"/>
                <a:gd name="connsiteX15470" fmla="*/ 269687 w 1973551"/>
                <a:gd name="connsiteY15470" fmla="*/ 772912 h 2918533"/>
                <a:gd name="connsiteX15471" fmla="*/ 269687 w 1973551"/>
                <a:gd name="connsiteY15471" fmla="*/ 774152 h 2918533"/>
                <a:gd name="connsiteX15472" fmla="*/ 270601 w 1973551"/>
                <a:gd name="connsiteY15472" fmla="*/ 774347 h 2918533"/>
                <a:gd name="connsiteX15473" fmla="*/ 270601 w 1973551"/>
                <a:gd name="connsiteY15473" fmla="*/ 773303 h 2918533"/>
                <a:gd name="connsiteX15474" fmla="*/ 269687 w 1973551"/>
                <a:gd name="connsiteY15474" fmla="*/ 772259 h 2918533"/>
                <a:gd name="connsiteX15475" fmla="*/ 269687 w 1973551"/>
                <a:gd name="connsiteY15475" fmla="*/ 770497 h 2918533"/>
                <a:gd name="connsiteX15476" fmla="*/ 270274 w 1973551"/>
                <a:gd name="connsiteY15476" fmla="*/ 770302 h 2918533"/>
                <a:gd name="connsiteX15477" fmla="*/ 270470 w 1973551"/>
                <a:gd name="connsiteY15477" fmla="*/ 771215 h 2918533"/>
                <a:gd name="connsiteX15478" fmla="*/ 270862 w 1973551"/>
                <a:gd name="connsiteY15478" fmla="*/ 771411 h 2918533"/>
                <a:gd name="connsiteX15479" fmla="*/ 271057 w 1973551"/>
                <a:gd name="connsiteY15479" fmla="*/ 770171 h 2918533"/>
                <a:gd name="connsiteX15480" fmla="*/ 272167 w 1973551"/>
                <a:gd name="connsiteY15480" fmla="*/ 770367 h 2918533"/>
                <a:gd name="connsiteX15481" fmla="*/ 272167 w 1973551"/>
                <a:gd name="connsiteY15481" fmla="*/ 769453 h 2918533"/>
                <a:gd name="connsiteX15482" fmla="*/ 273472 w 1973551"/>
                <a:gd name="connsiteY15482" fmla="*/ 769453 h 2918533"/>
                <a:gd name="connsiteX15483" fmla="*/ 273863 w 1973551"/>
                <a:gd name="connsiteY15483" fmla="*/ 768214 h 2918533"/>
                <a:gd name="connsiteX15484" fmla="*/ 272950 w 1973551"/>
                <a:gd name="connsiteY15484" fmla="*/ 766452 h 2918533"/>
                <a:gd name="connsiteX15485" fmla="*/ 274255 w 1973551"/>
                <a:gd name="connsiteY15485" fmla="*/ 766125 h 2918533"/>
                <a:gd name="connsiteX15486" fmla="*/ 275756 w 1973551"/>
                <a:gd name="connsiteY15486" fmla="*/ 766321 h 2918533"/>
                <a:gd name="connsiteX15487" fmla="*/ 276473 w 1973551"/>
                <a:gd name="connsiteY15487" fmla="*/ 767039 h 2918533"/>
                <a:gd name="connsiteX15488" fmla="*/ 275756 w 1973551"/>
                <a:gd name="connsiteY15488" fmla="*/ 767561 h 2918533"/>
                <a:gd name="connsiteX15489" fmla="*/ 276865 w 1973551"/>
                <a:gd name="connsiteY15489" fmla="*/ 767887 h 2918533"/>
                <a:gd name="connsiteX15490" fmla="*/ 277778 w 1973551"/>
                <a:gd name="connsiteY15490" fmla="*/ 766452 h 2918533"/>
                <a:gd name="connsiteX15491" fmla="*/ 277191 w 1973551"/>
                <a:gd name="connsiteY15491" fmla="*/ 765734 h 2918533"/>
                <a:gd name="connsiteX15492" fmla="*/ 277583 w 1973551"/>
                <a:gd name="connsiteY15492" fmla="*/ 765538 h 2918533"/>
                <a:gd name="connsiteX15493" fmla="*/ 277583 w 1973551"/>
                <a:gd name="connsiteY15493" fmla="*/ 764494 h 2918533"/>
                <a:gd name="connsiteX15494" fmla="*/ 278888 w 1973551"/>
                <a:gd name="connsiteY15494" fmla="*/ 764690 h 2918533"/>
                <a:gd name="connsiteX15495" fmla="*/ 279279 w 1973551"/>
                <a:gd name="connsiteY15495" fmla="*/ 763842 h 2918533"/>
                <a:gd name="connsiteX15496" fmla="*/ 280976 w 1973551"/>
                <a:gd name="connsiteY15496" fmla="*/ 764038 h 2918533"/>
                <a:gd name="connsiteX15497" fmla="*/ 281367 w 1973551"/>
                <a:gd name="connsiteY15497" fmla="*/ 763515 h 2918533"/>
                <a:gd name="connsiteX15498" fmla="*/ 282085 w 1973551"/>
                <a:gd name="connsiteY15498" fmla="*/ 763320 h 2918533"/>
                <a:gd name="connsiteX15499" fmla="*/ 282281 w 1973551"/>
                <a:gd name="connsiteY15499" fmla="*/ 764364 h 2918533"/>
                <a:gd name="connsiteX15500" fmla="*/ 283782 w 1973551"/>
                <a:gd name="connsiteY15500" fmla="*/ 765212 h 2918533"/>
                <a:gd name="connsiteX15501" fmla="*/ 283782 w 1973551"/>
                <a:gd name="connsiteY15501" fmla="*/ 764364 h 2918533"/>
                <a:gd name="connsiteX15502" fmla="*/ 285282 w 1973551"/>
                <a:gd name="connsiteY15502" fmla="*/ 764038 h 2918533"/>
                <a:gd name="connsiteX15503" fmla="*/ 285282 w 1973551"/>
                <a:gd name="connsiteY15503" fmla="*/ 764364 h 2918533"/>
                <a:gd name="connsiteX15504" fmla="*/ 286196 w 1973551"/>
                <a:gd name="connsiteY15504" fmla="*/ 764559 h 2918533"/>
                <a:gd name="connsiteX15505" fmla="*/ 286914 w 1973551"/>
                <a:gd name="connsiteY15505" fmla="*/ 764233 h 2918533"/>
                <a:gd name="connsiteX15506" fmla="*/ 287827 w 1973551"/>
                <a:gd name="connsiteY15506" fmla="*/ 765082 h 2918533"/>
                <a:gd name="connsiteX15507" fmla="*/ 288349 w 1973551"/>
                <a:gd name="connsiteY15507" fmla="*/ 765082 h 2918533"/>
                <a:gd name="connsiteX15508" fmla="*/ 288153 w 1973551"/>
                <a:gd name="connsiteY15508" fmla="*/ 765604 h 2918533"/>
                <a:gd name="connsiteX15509" fmla="*/ 288741 w 1973551"/>
                <a:gd name="connsiteY15509" fmla="*/ 765604 h 2918533"/>
                <a:gd name="connsiteX15510" fmla="*/ 288936 w 1973551"/>
                <a:gd name="connsiteY15510" fmla="*/ 765082 h 2918533"/>
                <a:gd name="connsiteX15511" fmla="*/ 289524 w 1973551"/>
                <a:gd name="connsiteY15511" fmla="*/ 764886 h 2918533"/>
                <a:gd name="connsiteX15512" fmla="*/ 291220 w 1973551"/>
                <a:gd name="connsiteY15512" fmla="*/ 765734 h 2918533"/>
                <a:gd name="connsiteX15513" fmla="*/ 291938 w 1973551"/>
                <a:gd name="connsiteY15513" fmla="*/ 765538 h 2918533"/>
                <a:gd name="connsiteX15514" fmla="*/ 291938 w 1973551"/>
                <a:gd name="connsiteY15514" fmla="*/ 766060 h 2918533"/>
                <a:gd name="connsiteX15515" fmla="*/ 292656 w 1973551"/>
                <a:gd name="connsiteY15515" fmla="*/ 766060 h 2918533"/>
                <a:gd name="connsiteX15516" fmla="*/ 292852 w 1973551"/>
                <a:gd name="connsiteY15516" fmla="*/ 765342 h 2918533"/>
                <a:gd name="connsiteX15517" fmla="*/ 293374 w 1973551"/>
                <a:gd name="connsiteY15517" fmla="*/ 765538 h 2918533"/>
                <a:gd name="connsiteX15518" fmla="*/ 294483 w 1973551"/>
                <a:gd name="connsiteY15518" fmla="*/ 767104 h 2918533"/>
                <a:gd name="connsiteX15519" fmla="*/ 294679 w 1973551"/>
                <a:gd name="connsiteY15519" fmla="*/ 768670 h 2918533"/>
                <a:gd name="connsiteX15520" fmla="*/ 295396 w 1973551"/>
                <a:gd name="connsiteY15520" fmla="*/ 768670 h 2918533"/>
                <a:gd name="connsiteX15521" fmla="*/ 295984 w 1973551"/>
                <a:gd name="connsiteY15521" fmla="*/ 769192 h 2918533"/>
                <a:gd name="connsiteX15522" fmla="*/ 296571 w 1973551"/>
                <a:gd name="connsiteY15522" fmla="*/ 768148 h 2918533"/>
                <a:gd name="connsiteX15523" fmla="*/ 297158 w 1973551"/>
                <a:gd name="connsiteY15523" fmla="*/ 768475 h 2918533"/>
                <a:gd name="connsiteX15524" fmla="*/ 297158 w 1973551"/>
                <a:gd name="connsiteY15524" fmla="*/ 770432 h 2918533"/>
                <a:gd name="connsiteX15525" fmla="*/ 296767 w 1973551"/>
                <a:gd name="connsiteY15525" fmla="*/ 770954 h 2918533"/>
                <a:gd name="connsiteX15526" fmla="*/ 297485 w 1973551"/>
                <a:gd name="connsiteY15526" fmla="*/ 770954 h 2918533"/>
                <a:gd name="connsiteX15527" fmla="*/ 297680 w 1973551"/>
                <a:gd name="connsiteY15527" fmla="*/ 769519 h 2918533"/>
                <a:gd name="connsiteX15528" fmla="*/ 297876 w 1973551"/>
                <a:gd name="connsiteY15528" fmla="*/ 769192 h 2918533"/>
                <a:gd name="connsiteX15529" fmla="*/ 298268 w 1973551"/>
                <a:gd name="connsiteY15529" fmla="*/ 769388 h 2918533"/>
                <a:gd name="connsiteX15530" fmla="*/ 298463 w 1973551"/>
                <a:gd name="connsiteY15530" fmla="*/ 768866 h 2918533"/>
                <a:gd name="connsiteX15531" fmla="*/ 298659 w 1973551"/>
                <a:gd name="connsiteY15531" fmla="*/ 769714 h 2918533"/>
                <a:gd name="connsiteX15532" fmla="*/ 299768 w 1973551"/>
                <a:gd name="connsiteY15532" fmla="*/ 769519 h 2918533"/>
                <a:gd name="connsiteX15533" fmla="*/ 300160 w 1973551"/>
                <a:gd name="connsiteY15533" fmla="*/ 769845 h 2918533"/>
                <a:gd name="connsiteX15534" fmla="*/ 300160 w 1973551"/>
                <a:gd name="connsiteY15534" fmla="*/ 770367 h 2918533"/>
                <a:gd name="connsiteX15535" fmla="*/ 300551 w 1973551"/>
                <a:gd name="connsiteY15535" fmla="*/ 770563 h 2918533"/>
                <a:gd name="connsiteX15536" fmla="*/ 300356 w 1973551"/>
                <a:gd name="connsiteY15536" fmla="*/ 771085 h 2918533"/>
                <a:gd name="connsiteX15537" fmla="*/ 302183 w 1973551"/>
                <a:gd name="connsiteY15537" fmla="*/ 771085 h 2918533"/>
                <a:gd name="connsiteX15538" fmla="*/ 303879 w 1973551"/>
                <a:gd name="connsiteY15538" fmla="*/ 772129 h 2918533"/>
                <a:gd name="connsiteX15539" fmla="*/ 304271 w 1973551"/>
                <a:gd name="connsiteY15539" fmla="*/ 772977 h 2918533"/>
                <a:gd name="connsiteX15540" fmla="*/ 304989 w 1973551"/>
                <a:gd name="connsiteY15540" fmla="*/ 772977 h 2918533"/>
                <a:gd name="connsiteX15541" fmla="*/ 305380 w 1973551"/>
                <a:gd name="connsiteY15541" fmla="*/ 770497 h 2918533"/>
                <a:gd name="connsiteX15542" fmla="*/ 306098 w 1973551"/>
                <a:gd name="connsiteY15542" fmla="*/ 770171 h 2918533"/>
                <a:gd name="connsiteX15543" fmla="*/ 306489 w 1973551"/>
                <a:gd name="connsiteY15543" fmla="*/ 770889 h 2918533"/>
                <a:gd name="connsiteX15544" fmla="*/ 307077 w 1973551"/>
                <a:gd name="connsiteY15544" fmla="*/ 770889 h 2918533"/>
                <a:gd name="connsiteX15545" fmla="*/ 307077 w 1973551"/>
                <a:gd name="connsiteY15545" fmla="*/ 769845 h 2918533"/>
                <a:gd name="connsiteX15546" fmla="*/ 307664 w 1973551"/>
                <a:gd name="connsiteY15546" fmla="*/ 769649 h 2918533"/>
                <a:gd name="connsiteX15547" fmla="*/ 308577 w 1973551"/>
                <a:gd name="connsiteY15547" fmla="*/ 770497 h 2918533"/>
                <a:gd name="connsiteX15548" fmla="*/ 308382 w 1973551"/>
                <a:gd name="connsiteY15548" fmla="*/ 772063 h 2918533"/>
                <a:gd name="connsiteX15549" fmla="*/ 309099 w 1973551"/>
                <a:gd name="connsiteY15549" fmla="*/ 772390 h 2918533"/>
                <a:gd name="connsiteX15550" fmla="*/ 308904 w 1973551"/>
                <a:gd name="connsiteY15550" fmla="*/ 772912 h 2918533"/>
                <a:gd name="connsiteX15551" fmla="*/ 309426 w 1973551"/>
                <a:gd name="connsiteY15551" fmla="*/ 773434 h 2918533"/>
                <a:gd name="connsiteX15552" fmla="*/ 309034 w 1973551"/>
                <a:gd name="connsiteY15552" fmla="*/ 774152 h 2918533"/>
                <a:gd name="connsiteX15553" fmla="*/ 309426 w 1973551"/>
                <a:gd name="connsiteY15553" fmla="*/ 775196 h 2918533"/>
                <a:gd name="connsiteX15554" fmla="*/ 310535 w 1973551"/>
                <a:gd name="connsiteY15554" fmla="*/ 775718 h 2918533"/>
                <a:gd name="connsiteX15555" fmla="*/ 311253 w 1973551"/>
                <a:gd name="connsiteY15555" fmla="*/ 778328 h 2918533"/>
                <a:gd name="connsiteX15556" fmla="*/ 312362 w 1973551"/>
                <a:gd name="connsiteY15556" fmla="*/ 779568 h 2918533"/>
                <a:gd name="connsiteX15557" fmla="*/ 312754 w 1973551"/>
                <a:gd name="connsiteY15557" fmla="*/ 780611 h 2918533"/>
                <a:gd name="connsiteX15558" fmla="*/ 312754 w 1973551"/>
                <a:gd name="connsiteY15558" fmla="*/ 782047 h 2918533"/>
                <a:gd name="connsiteX15559" fmla="*/ 313341 w 1973551"/>
                <a:gd name="connsiteY15559" fmla="*/ 782569 h 2918533"/>
                <a:gd name="connsiteX15560" fmla="*/ 313537 w 1973551"/>
                <a:gd name="connsiteY15560" fmla="*/ 783613 h 2918533"/>
                <a:gd name="connsiteX15561" fmla="*/ 313341 w 1973551"/>
                <a:gd name="connsiteY15561" fmla="*/ 784461 h 2918533"/>
                <a:gd name="connsiteX15562" fmla="*/ 312623 w 1973551"/>
                <a:gd name="connsiteY15562" fmla="*/ 784983 h 2918533"/>
                <a:gd name="connsiteX15563" fmla="*/ 313341 w 1973551"/>
                <a:gd name="connsiteY15563" fmla="*/ 785310 h 2918533"/>
                <a:gd name="connsiteX15564" fmla="*/ 314842 w 1973551"/>
                <a:gd name="connsiteY15564" fmla="*/ 784266 h 2918533"/>
                <a:gd name="connsiteX15565" fmla="*/ 313928 w 1973551"/>
                <a:gd name="connsiteY15565" fmla="*/ 783744 h 2918533"/>
                <a:gd name="connsiteX15566" fmla="*/ 313341 w 1973551"/>
                <a:gd name="connsiteY15566" fmla="*/ 780024 h 2918533"/>
                <a:gd name="connsiteX15567" fmla="*/ 314254 w 1973551"/>
                <a:gd name="connsiteY15567" fmla="*/ 780220 h 2918533"/>
                <a:gd name="connsiteX15568" fmla="*/ 314842 w 1973551"/>
                <a:gd name="connsiteY15568" fmla="*/ 781264 h 2918533"/>
                <a:gd name="connsiteX15569" fmla="*/ 315429 w 1973551"/>
                <a:gd name="connsiteY15569" fmla="*/ 781068 h 2918533"/>
                <a:gd name="connsiteX15570" fmla="*/ 315625 w 1973551"/>
                <a:gd name="connsiteY15570" fmla="*/ 781917 h 2918533"/>
                <a:gd name="connsiteX15571" fmla="*/ 316212 w 1973551"/>
                <a:gd name="connsiteY15571" fmla="*/ 782112 h 2918533"/>
                <a:gd name="connsiteX15572" fmla="*/ 316212 w 1973551"/>
                <a:gd name="connsiteY15572" fmla="*/ 782830 h 2918533"/>
                <a:gd name="connsiteX15573" fmla="*/ 316930 w 1973551"/>
                <a:gd name="connsiteY15573" fmla="*/ 782634 h 2918533"/>
                <a:gd name="connsiteX15574" fmla="*/ 317125 w 1973551"/>
                <a:gd name="connsiteY15574" fmla="*/ 782961 h 2918533"/>
                <a:gd name="connsiteX15575" fmla="*/ 318039 w 1973551"/>
                <a:gd name="connsiteY15575" fmla="*/ 782961 h 2918533"/>
                <a:gd name="connsiteX15576" fmla="*/ 318235 w 1973551"/>
                <a:gd name="connsiteY15576" fmla="*/ 783678 h 2918533"/>
                <a:gd name="connsiteX15577" fmla="*/ 318626 w 1973551"/>
                <a:gd name="connsiteY15577" fmla="*/ 783678 h 2918533"/>
                <a:gd name="connsiteX15578" fmla="*/ 319540 w 1973551"/>
                <a:gd name="connsiteY15578" fmla="*/ 781917 h 2918533"/>
                <a:gd name="connsiteX15579" fmla="*/ 319148 w 1973551"/>
                <a:gd name="connsiteY15579" fmla="*/ 781917 h 2918533"/>
                <a:gd name="connsiteX15580" fmla="*/ 318757 w 1973551"/>
                <a:gd name="connsiteY15580" fmla="*/ 782634 h 2918533"/>
                <a:gd name="connsiteX15581" fmla="*/ 318365 w 1973551"/>
                <a:gd name="connsiteY15581" fmla="*/ 782438 h 2918533"/>
                <a:gd name="connsiteX15582" fmla="*/ 317647 w 1973551"/>
                <a:gd name="connsiteY15582" fmla="*/ 781199 h 2918533"/>
                <a:gd name="connsiteX15583" fmla="*/ 317452 w 1973551"/>
                <a:gd name="connsiteY15583" fmla="*/ 779437 h 2918533"/>
                <a:gd name="connsiteX15584" fmla="*/ 316538 w 1973551"/>
                <a:gd name="connsiteY15584" fmla="*/ 779241 h 2918533"/>
                <a:gd name="connsiteX15585" fmla="*/ 316342 w 1973551"/>
                <a:gd name="connsiteY15585" fmla="*/ 778393 h 2918533"/>
                <a:gd name="connsiteX15586" fmla="*/ 315951 w 1973551"/>
                <a:gd name="connsiteY15586" fmla="*/ 778393 h 2918533"/>
                <a:gd name="connsiteX15587" fmla="*/ 315951 w 1973551"/>
                <a:gd name="connsiteY15587" fmla="*/ 775261 h 2918533"/>
                <a:gd name="connsiteX15588" fmla="*/ 316538 w 1973551"/>
                <a:gd name="connsiteY15588" fmla="*/ 774739 h 2918533"/>
                <a:gd name="connsiteX15589" fmla="*/ 317125 w 1973551"/>
                <a:gd name="connsiteY15589" fmla="*/ 774935 h 2918533"/>
                <a:gd name="connsiteX15590" fmla="*/ 317125 w 1973551"/>
                <a:gd name="connsiteY15590" fmla="*/ 774608 h 2918533"/>
                <a:gd name="connsiteX15591" fmla="*/ 320845 w 1973551"/>
                <a:gd name="connsiteY15591" fmla="*/ 774935 h 2918533"/>
                <a:gd name="connsiteX15592" fmla="*/ 321236 w 1973551"/>
                <a:gd name="connsiteY15592" fmla="*/ 773890 h 2918533"/>
                <a:gd name="connsiteX15593" fmla="*/ 319018 w 1973551"/>
                <a:gd name="connsiteY15593" fmla="*/ 774217 h 2918533"/>
                <a:gd name="connsiteX15594" fmla="*/ 319605 w 1973551"/>
                <a:gd name="connsiteY15594" fmla="*/ 772977 h 2918533"/>
                <a:gd name="connsiteX15595" fmla="*/ 317386 w 1973551"/>
                <a:gd name="connsiteY15595" fmla="*/ 773173 h 2918533"/>
                <a:gd name="connsiteX15596" fmla="*/ 316669 w 1973551"/>
                <a:gd name="connsiteY15596" fmla="*/ 771215 h 2918533"/>
                <a:gd name="connsiteX15597" fmla="*/ 314450 w 1973551"/>
                <a:gd name="connsiteY15597" fmla="*/ 769258 h 2918533"/>
                <a:gd name="connsiteX15598" fmla="*/ 314254 w 1973551"/>
                <a:gd name="connsiteY15598" fmla="*/ 767822 h 2918533"/>
                <a:gd name="connsiteX15599" fmla="*/ 313537 w 1973551"/>
                <a:gd name="connsiteY15599" fmla="*/ 767300 h 2918533"/>
                <a:gd name="connsiteX15600" fmla="*/ 313145 w 1973551"/>
                <a:gd name="connsiteY15600" fmla="*/ 766060 h 2918533"/>
                <a:gd name="connsiteX15601" fmla="*/ 312427 w 1973551"/>
                <a:gd name="connsiteY15601" fmla="*/ 766060 h 2918533"/>
                <a:gd name="connsiteX15602" fmla="*/ 312819 w 1973551"/>
                <a:gd name="connsiteY15602" fmla="*/ 767104 h 2918533"/>
                <a:gd name="connsiteX15603" fmla="*/ 313537 w 1973551"/>
                <a:gd name="connsiteY15603" fmla="*/ 767822 h 2918533"/>
                <a:gd name="connsiteX15604" fmla="*/ 313145 w 1973551"/>
                <a:gd name="connsiteY15604" fmla="*/ 770302 h 2918533"/>
                <a:gd name="connsiteX15605" fmla="*/ 314059 w 1973551"/>
                <a:gd name="connsiteY15605" fmla="*/ 770628 h 2918533"/>
                <a:gd name="connsiteX15606" fmla="*/ 314254 w 1973551"/>
                <a:gd name="connsiteY15606" fmla="*/ 771672 h 2918533"/>
                <a:gd name="connsiteX15607" fmla="*/ 313667 w 1973551"/>
                <a:gd name="connsiteY15607" fmla="*/ 771868 h 2918533"/>
                <a:gd name="connsiteX15608" fmla="*/ 313667 w 1973551"/>
                <a:gd name="connsiteY15608" fmla="*/ 772586 h 2918533"/>
                <a:gd name="connsiteX15609" fmla="*/ 312754 w 1973551"/>
                <a:gd name="connsiteY15609" fmla="*/ 773107 h 2918533"/>
                <a:gd name="connsiteX15610" fmla="*/ 312558 w 1973551"/>
                <a:gd name="connsiteY15610" fmla="*/ 773956 h 2918533"/>
                <a:gd name="connsiteX15611" fmla="*/ 311970 w 1973551"/>
                <a:gd name="connsiteY15611" fmla="*/ 773956 h 2918533"/>
                <a:gd name="connsiteX15612" fmla="*/ 311775 w 1973551"/>
                <a:gd name="connsiteY15612" fmla="*/ 773434 h 2918533"/>
                <a:gd name="connsiteX15613" fmla="*/ 310861 w 1973551"/>
                <a:gd name="connsiteY15613" fmla="*/ 773760 h 2918533"/>
                <a:gd name="connsiteX15614" fmla="*/ 311057 w 1973551"/>
                <a:gd name="connsiteY15614" fmla="*/ 771476 h 2918533"/>
                <a:gd name="connsiteX15615" fmla="*/ 311644 w 1973551"/>
                <a:gd name="connsiteY15615" fmla="*/ 770758 h 2918533"/>
                <a:gd name="connsiteX15616" fmla="*/ 312558 w 1973551"/>
                <a:gd name="connsiteY15616" fmla="*/ 770563 h 2918533"/>
                <a:gd name="connsiteX15617" fmla="*/ 312558 w 1973551"/>
                <a:gd name="connsiteY15617" fmla="*/ 770236 h 2918533"/>
                <a:gd name="connsiteX15618" fmla="*/ 311840 w 1973551"/>
                <a:gd name="connsiteY15618" fmla="*/ 770236 h 2918533"/>
                <a:gd name="connsiteX15619" fmla="*/ 311644 w 1973551"/>
                <a:gd name="connsiteY15619" fmla="*/ 769910 h 2918533"/>
                <a:gd name="connsiteX15620" fmla="*/ 312036 w 1973551"/>
                <a:gd name="connsiteY15620" fmla="*/ 767952 h 2918533"/>
                <a:gd name="connsiteX15621" fmla="*/ 311318 w 1973551"/>
                <a:gd name="connsiteY15621" fmla="*/ 766517 h 2918533"/>
                <a:gd name="connsiteX15622" fmla="*/ 310731 w 1973551"/>
                <a:gd name="connsiteY15622" fmla="*/ 766517 h 2918533"/>
                <a:gd name="connsiteX15623" fmla="*/ 310535 w 1973551"/>
                <a:gd name="connsiteY15623" fmla="*/ 767561 h 2918533"/>
                <a:gd name="connsiteX15624" fmla="*/ 309034 w 1973551"/>
                <a:gd name="connsiteY15624" fmla="*/ 769323 h 2918533"/>
                <a:gd name="connsiteX15625" fmla="*/ 307925 w 1973551"/>
                <a:gd name="connsiteY15625" fmla="*/ 767561 h 2918533"/>
                <a:gd name="connsiteX15626" fmla="*/ 307925 w 1973551"/>
                <a:gd name="connsiteY15626" fmla="*/ 766843 h 2918533"/>
                <a:gd name="connsiteX15627" fmla="*/ 307207 w 1973551"/>
                <a:gd name="connsiteY15627" fmla="*/ 766843 h 2918533"/>
                <a:gd name="connsiteX15628" fmla="*/ 306816 w 1973551"/>
                <a:gd name="connsiteY15628" fmla="*/ 766321 h 2918533"/>
                <a:gd name="connsiteX15629" fmla="*/ 306228 w 1973551"/>
                <a:gd name="connsiteY15629" fmla="*/ 766321 h 2918533"/>
                <a:gd name="connsiteX15630" fmla="*/ 306946 w 1973551"/>
                <a:gd name="connsiteY15630" fmla="*/ 767757 h 2918533"/>
                <a:gd name="connsiteX15631" fmla="*/ 306750 w 1973551"/>
                <a:gd name="connsiteY15631" fmla="*/ 768475 h 2918533"/>
                <a:gd name="connsiteX15632" fmla="*/ 306359 w 1973551"/>
                <a:gd name="connsiteY15632" fmla="*/ 768148 h 2918533"/>
                <a:gd name="connsiteX15633" fmla="*/ 305445 w 1973551"/>
                <a:gd name="connsiteY15633" fmla="*/ 768148 h 2918533"/>
                <a:gd name="connsiteX15634" fmla="*/ 305445 w 1973551"/>
                <a:gd name="connsiteY15634" fmla="*/ 765865 h 2918533"/>
                <a:gd name="connsiteX15635" fmla="*/ 304140 w 1973551"/>
                <a:gd name="connsiteY15635" fmla="*/ 765538 h 2918533"/>
                <a:gd name="connsiteX15636" fmla="*/ 304140 w 1973551"/>
                <a:gd name="connsiteY15636" fmla="*/ 765016 h 2918533"/>
                <a:gd name="connsiteX15637" fmla="*/ 303422 w 1973551"/>
                <a:gd name="connsiteY15637" fmla="*/ 764168 h 2918533"/>
                <a:gd name="connsiteX15638" fmla="*/ 303618 w 1973551"/>
                <a:gd name="connsiteY15638" fmla="*/ 762928 h 2918533"/>
                <a:gd name="connsiteX15639" fmla="*/ 304923 w 1973551"/>
                <a:gd name="connsiteY15639" fmla="*/ 762602 h 2918533"/>
                <a:gd name="connsiteX15640" fmla="*/ 304532 w 1973551"/>
                <a:gd name="connsiteY15640" fmla="*/ 761884 h 2918533"/>
                <a:gd name="connsiteX15641" fmla="*/ 304923 w 1973551"/>
                <a:gd name="connsiteY15641" fmla="*/ 758687 h 2918533"/>
                <a:gd name="connsiteX15642" fmla="*/ 305119 w 1973551"/>
                <a:gd name="connsiteY15642" fmla="*/ 758361 h 2918533"/>
                <a:gd name="connsiteX15643" fmla="*/ 307142 w 1973551"/>
                <a:gd name="connsiteY15643" fmla="*/ 758165 h 2918533"/>
                <a:gd name="connsiteX15644" fmla="*/ 310143 w 1973551"/>
                <a:gd name="connsiteY15644" fmla="*/ 758687 h 2918533"/>
                <a:gd name="connsiteX15645" fmla="*/ 310143 w 1973551"/>
                <a:gd name="connsiteY15645" fmla="*/ 757969 h 2918533"/>
                <a:gd name="connsiteX15646" fmla="*/ 309230 w 1973551"/>
                <a:gd name="connsiteY15646" fmla="*/ 756207 h 2918533"/>
                <a:gd name="connsiteX15647" fmla="*/ 308512 w 1973551"/>
                <a:gd name="connsiteY15647" fmla="*/ 755881 h 2918533"/>
                <a:gd name="connsiteX15648" fmla="*/ 307794 w 1973551"/>
                <a:gd name="connsiteY15648" fmla="*/ 754315 h 2918533"/>
                <a:gd name="connsiteX15649" fmla="*/ 306489 w 1973551"/>
                <a:gd name="connsiteY15649" fmla="*/ 754119 h 2918533"/>
                <a:gd name="connsiteX15650" fmla="*/ 304989 w 1973551"/>
                <a:gd name="connsiteY15650" fmla="*/ 754641 h 2918533"/>
                <a:gd name="connsiteX15651" fmla="*/ 304793 w 1973551"/>
                <a:gd name="connsiteY15651" fmla="*/ 753597 h 2918533"/>
                <a:gd name="connsiteX15652" fmla="*/ 302966 w 1973551"/>
                <a:gd name="connsiteY15652" fmla="*/ 751313 h 2918533"/>
                <a:gd name="connsiteX15653" fmla="*/ 302770 w 1973551"/>
                <a:gd name="connsiteY15653" fmla="*/ 749029 h 2918533"/>
                <a:gd name="connsiteX15654" fmla="*/ 303161 w 1973551"/>
                <a:gd name="connsiteY15654" fmla="*/ 749029 h 2918533"/>
                <a:gd name="connsiteX15655" fmla="*/ 303161 w 1973551"/>
                <a:gd name="connsiteY15655" fmla="*/ 748507 h 2918533"/>
                <a:gd name="connsiteX15656" fmla="*/ 302248 w 1973551"/>
                <a:gd name="connsiteY15656" fmla="*/ 747594 h 2918533"/>
                <a:gd name="connsiteX15657" fmla="*/ 302248 w 1973551"/>
                <a:gd name="connsiteY15657" fmla="*/ 746746 h 2918533"/>
                <a:gd name="connsiteX15658" fmla="*/ 301726 w 1973551"/>
                <a:gd name="connsiteY15658" fmla="*/ 746419 h 2918533"/>
                <a:gd name="connsiteX15659" fmla="*/ 301922 w 1973551"/>
                <a:gd name="connsiteY15659" fmla="*/ 745897 h 2918533"/>
                <a:gd name="connsiteX15660" fmla="*/ 301334 w 1973551"/>
                <a:gd name="connsiteY15660" fmla="*/ 745571 h 2918533"/>
                <a:gd name="connsiteX15661" fmla="*/ 301334 w 1973551"/>
                <a:gd name="connsiteY15661" fmla="*/ 744723 h 2918533"/>
                <a:gd name="connsiteX15662" fmla="*/ 300225 w 1973551"/>
                <a:gd name="connsiteY15662" fmla="*/ 743287 h 2918533"/>
                <a:gd name="connsiteX15663" fmla="*/ 299834 w 1973551"/>
                <a:gd name="connsiteY15663" fmla="*/ 742048 h 2918533"/>
                <a:gd name="connsiteX15664" fmla="*/ 299312 w 1973551"/>
                <a:gd name="connsiteY15664" fmla="*/ 741852 h 2918533"/>
                <a:gd name="connsiteX15665" fmla="*/ 299116 w 1973551"/>
                <a:gd name="connsiteY15665" fmla="*/ 742896 h 2918533"/>
                <a:gd name="connsiteX15666" fmla="*/ 298724 w 1973551"/>
                <a:gd name="connsiteY15666" fmla="*/ 742896 h 2918533"/>
                <a:gd name="connsiteX15667" fmla="*/ 298920 w 1973551"/>
                <a:gd name="connsiteY15667" fmla="*/ 743809 h 2918533"/>
                <a:gd name="connsiteX15668" fmla="*/ 298529 w 1973551"/>
                <a:gd name="connsiteY15668" fmla="*/ 744005 h 2918533"/>
                <a:gd name="connsiteX15669" fmla="*/ 297224 w 1973551"/>
                <a:gd name="connsiteY15669" fmla="*/ 743809 h 2918533"/>
                <a:gd name="connsiteX15670" fmla="*/ 297028 w 1973551"/>
                <a:gd name="connsiteY15670" fmla="*/ 742243 h 2918533"/>
                <a:gd name="connsiteX15671" fmla="*/ 296441 w 1973551"/>
                <a:gd name="connsiteY15671" fmla="*/ 741721 h 2918533"/>
                <a:gd name="connsiteX15672" fmla="*/ 295331 w 1973551"/>
                <a:gd name="connsiteY15672" fmla="*/ 741525 h 2918533"/>
                <a:gd name="connsiteX15673" fmla="*/ 295331 w 1973551"/>
                <a:gd name="connsiteY15673" fmla="*/ 742374 h 2918533"/>
                <a:gd name="connsiteX15674" fmla="*/ 294744 w 1973551"/>
                <a:gd name="connsiteY15674" fmla="*/ 742374 h 2918533"/>
                <a:gd name="connsiteX15675" fmla="*/ 294352 w 1973551"/>
                <a:gd name="connsiteY15675" fmla="*/ 741525 h 2918533"/>
                <a:gd name="connsiteX15676" fmla="*/ 294352 w 1973551"/>
                <a:gd name="connsiteY15676" fmla="*/ 740612 h 2918533"/>
                <a:gd name="connsiteX15677" fmla="*/ 294744 w 1973551"/>
                <a:gd name="connsiteY15677" fmla="*/ 740612 h 2918533"/>
                <a:gd name="connsiteX15678" fmla="*/ 294744 w 1973551"/>
                <a:gd name="connsiteY15678" fmla="*/ 740286 h 2918533"/>
                <a:gd name="connsiteX15679" fmla="*/ 293047 w 1973551"/>
                <a:gd name="connsiteY15679" fmla="*/ 739242 h 2918533"/>
                <a:gd name="connsiteX15680" fmla="*/ 293243 w 1973551"/>
                <a:gd name="connsiteY15680" fmla="*/ 738524 h 2918533"/>
                <a:gd name="connsiteX15681" fmla="*/ 293047 w 1973551"/>
                <a:gd name="connsiteY15681" fmla="*/ 738002 h 2918533"/>
                <a:gd name="connsiteX15682" fmla="*/ 292656 w 1973551"/>
                <a:gd name="connsiteY15682" fmla="*/ 738002 h 2918533"/>
                <a:gd name="connsiteX15683" fmla="*/ 293047 w 1973551"/>
                <a:gd name="connsiteY15683" fmla="*/ 737480 h 2918533"/>
                <a:gd name="connsiteX15684" fmla="*/ 291220 w 1973551"/>
                <a:gd name="connsiteY15684" fmla="*/ 736044 h 2918533"/>
                <a:gd name="connsiteX15685" fmla="*/ 290633 w 1973551"/>
                <a:gd name="connsiteY15685" fmla="*/ 736240 h 2918533"/>
                <a:gd name="connsiteX15686" fmla="*/ 291025 w 1973551"/>
                <a:gd name="connsiteY15686" fmla="*/ 734283 h 2918533"/>
                <a:gd name="connsiteX15687" fmla="*/ 290633 w 1973551"/>
                <a:gd name="connsiteY15687" fmla="*/ 734283 h 2918533"/>
                <a:gd name="connsiteX15688" fmla="*/ 290242 w 1973551"/>
                <a:gd name="connsiteY15688" fmla="*/ 733369 h 2918533"/>
                <a:gd name="connsiteX15689" fmla="*/ 289524 w 1973551"/>
                <a:gd name="connsiteY15689" fmla="*/ 733173 h 2918533"/>
                <a:gd name="connsiteX15690" fmla="*/ 289328 w 1973551"/>
                <a:gd name="connsiteY15690" fmla="*/ 732260 h 2918533"/>
                <a:gd name="connsiteX15691" fmla="*/ 288414 w 1973551"/>
                <a:gd name="connsiteY15691" fmla="*/ 731933 h 2918533"/>
                <a:gd name="connsiteX15692" fmla="*/ 287697 w 1973551"/>
                <a:gd name="connsiteY15692" fmla="*/ 730889 h 2918533"/>
                <a:gd name="connsiteX15693" fmla="*/ 287697 w 1973551"/>
                <a:gd name="connsiteY15693" fmla="*/ 727888 h 2918533"/>
                <a:gd name="connsiteX15694" fmla="*/ 288610 w 1973551"/>
                <a:gd name="connsiteY15694" fmla="*/ 727039 h 2918533"/>
                <a:gd name="connsiteX15695" fmla="*/ 287501 w 1973551"/>
                <a:gd name="connsiteY15695" fmla="*/ 726126 h 2918533"/>
                <a:gd name="connsiteX15696" fmla="*/ 288088 w 1973551"/>
                <a:gd name="connsiteY15696" fmla="*/ 725408 h 2918533"/>
                <a:gd name="connsiteX15697" fmla="*/ 286587 w 1973551"/>
                <a:gd name="connsiteY15697" fmla="*/ 724690 h 2918533"/>
                <a:gd name="connsiteX15698" fmla="*/ 286979 w 1973551"/>
                <a:gd name="connsiteY15698" fmla="*/ 723777 h 2918533"/>
                <a:gd name="connsiteX15699" fmla="*/ 286392 w 1973551"/>
                <a:gd name="connsiteY15699" fmla="*/ 723777 h 2918533"/>
                <a:gd name="connsiteX15700" fmla="*/ 286000 w 1973551"/>
                <a:gd name="connsiteY15700" fmla="*/ 722929 h 2918533"/>
                <a:gd name="connsiteX15701" fmla="*/ 286392 w 1973551"/>
                <a:gd name="connsiteY15701" fmla="*/ 722929 h 2918533"/>
                <a:gd name="connsiteX15702" fmla="*/ 286783 w 1973551"/>
                <a:gd name="connsiteY15702" fmla="*/ 722211 h 2918533"/>
                <a:gd name="connsiteX15703" fmla="*/ 285870 w 1973551"/>
                <a:gd name="connsiteY15703" fmla="*/ 721884 h 2918533"/>
                <a:gd name="connsiteX15704" fmla="*/ 285152 w 1973551"/>
                <a:gd name="connsiteY15704" fmla="*/ 721036 h 2918533"/>
                <a:gd name="connsiteX15705" fmla="*/ 284760 w 1973551"/>
                <a:gd name="connsiteY15705" fmla="*/ 720123 h 2918533"/>
                <a:gd name="connsiteX15706" fmla="*/ 284956 w 1973551"/>
                <a:gd name="connsiteY15706" fmla="*/ 719209 h 2918533"/>
                <a:gd name="connsiteX15707" fmla="*/ 284369 w 1973551"/>
                <a:gd name="connsiteY15707" fmla="*/ 718687 h 2918533"/>
                <a:gd name="connsiteX15708" fmla="*/ 284565 w 1973551"/>
                <a:gd name="connsiteY15708" fmla="*/ 717774 h 2918533"/>
                <a:gd name="connsiteX15709" fmla="*/ 287566 w 1973551"/>
                <a:gd name="connsiteY15709" fmla="*/ 718296 h 2918533"/>
                <a:gd name="connsiteX15710" fmla="*/ 287958 w 1973551"/>
                <a:gd name="connsiteY15710" fmla="*/ 717774 h 2918533"/>
                <a:gd name="connsiteX15711" fmla="*/ 288675 w 1973551"/>
                <a:gd name="connsiteY15711" fmla="*/ 717970 h 2918533"/>
                <a:gd name="connsiteX15712" fmla="*/ 289589 w 1973551"/>
                <a:gd name="connsiteY15712" fmla="*/ 717643 h 2918533"/>
                <a:gd name="connsiteX15713" fmla="*/ 289785 w 1973551"/>
                <a:gd name="connsiteY15713" fmla="*/ 717121 h 2918533"/>
                <a:gd name="connsiteX15714" fmla="*/ 291090 w 1973551"/>
                <a:gd name="connsiteY15714" fmla="*/ 716273 h 2918533"/>
                <a:gd name="connsiteX15715" fmla="*/ 292199 w 1973551"/>
                <a:gd name="connsiteY15715" fmla="*/ 716273 h 2918533"/>
                <a:gd name="connsiteX15716" fmla="*/ 292199 w 1973551"/>
                <a:gd name="connsiteY15716" fmla="*/ 716795 h 2918533"/>
                <a:gd name="connsiteX15717" fmla="*/ 292917 w 1973551"/>
                <a:gd name="connsiteY15717" fmla="*/ 716469 h 2918533"/>
                <a:gd name="connsiteX15718" fmla="*/ 294744 w 1973551"/>
                <a:gd name="connsiteY15718" fmla="*/ 716795 h 2918533"/>
                <a:gd name="connsiteX15719" fmla="*/ 294940 w 1973551"/>
                <a:gd name="connsiteY15719" fmla="*/ 715751 h 2918533"/>
                <a:gd name="connsiteX15720" fmla="*/ 294548 w 1973551"/>
                <a:gd name="connsiteY15720" fmla="*/ 715947 h 2918533"/>
                <a:gd name="connsiteX15721" fmla="*/ 294157 w 1973551"/>
                <a:gd name="connsiteY15721" fmla="*/ 715229 h 2918533"/>
                <a:gd name="connsiteX15722" fmla="*/ 293047 w 1973551"/>
                <a:gd name="connsiteY15722" fmla="*/ 715555 h 2918533"/>
                <a:gd name="connsiteX15723" fmla="*/ 293047 w 1973551"/>
                <a:gd name="connsiteY15723" fmla="*/ 715229 h 2918533"/>
                <a:gd name="connsiteX15724" fmla="*/ 292134 w 1973551"/>
                <a:gd name="connsiteY15724" fmla="*/ 714903 h 2918533"/>
                <a:gd name="connsiteX15725" fmla="*/ 290633 w 1973551"/>
                <a:gd name="connsiteY15725" fmla="*/ 714903 h 2918533"/>
                <a:gd name="connsiteX15726" fmla="*/ 290242 w 1973551"/>
                <a:gd name="connsiteY15726" fmla="*/ 714381 h 2918533"/>
                <a:gd name="connsiteX15727" fmla="*/ 289654 w 1973551"/>
                <a:gd name="connsiteY15727" fmla="*/ 714381 h 2918533"/>
                <a:gd name="connsiteX15728" fmla="*/ 288153 w 1973551"/>
                <a:gd name="connsiteY15728" fmla="*/ 715425 h 2918533"/>
                <a:gd name="connsiteX15729" fmla="*/ 284238 w 1973551"/>
                <a:gd name="connsiteY15729" fmla="*/ 715098 h 2918533"/>
                <a:gd name="connsiteX15730" fmla="*/ 282542 w 1973551"/>
                <a:gd name="connsiteY15730" fmla="*/ 714250 h 2918533"/>
                <a:gd name="connsiteX15731" fmla="*/ 281824 w 1973551"/>
                <a:gd name="connsiteY15731" fmla="*/ 713206 h 2918533"/>
                <a:gd name="connsiteX15732" fmla="*/ 281824 w 1973551"/>
                <a:gd name="connsiteY15732" fmla="*/ 712488 h 2918533"/>
                <a:gd name="connsiteX15733" fmla="*/ 281237 w 1973551"/>
                <a:gd name="connsiteY15733" fmla="*/ 712488 h 2918533"/>
                <a:gd name="connsiteX15734" fmla="*/ 281041 w 1973551"/>
                <a:gd name="connsiteY15734" fmla="*/ 711966 h 2918533"/>
                <a:gd name="connsiteX15735" fmla="*/ 281955 w 1973551"/>
                <a:gd name="connsiteY15735" fmla="*/ 710726 h 2918533"/>
                <a:gd name="connsiteX15736" fmla="*/ 283064 w 1973551"/>
                <a:gd name="connsiteY15736" fmla="*/ 710726 h 2918533"/>
                <a:gd name="connsiteX15737" fmla="*/ 283455 w 1973551"/>
                <a:gd name="connsiteY15737" fmla="*/ 710009 h 2918533"/>
                <a:gd name="connsiteX15738" fmla="*/ 284043 w 1973551"/>
                <a:gd name="connsiteY15738" fmla="*/ 710009 h 2918533"/>
                <a:gd name="connsiteX15739" fmla="*/ 284043 w 1973551"/>
                <a:gd name="connsiteY15739" fmla="*/ 708965 h 2918533"/>
                <a:gd name="connsiteX15740" fmla="*/ 284760 w 1973551"/>
                <a:gd name="connsiteY15740" fmla="*/ 708965 h 2918533"/>
                <a:gd name="connsiteX15741" fmla="*/ 284369 w 1973551"/>
                <a:gd name="connsiteY15741" fmla="*/ 708443 h 2918533"/>
                <a:gd name="connsiteX15742" fmla="*/ 284891 w 1973551"/>
                <a:gd name="connsiteY15742" fmla="*/ 708443 h 2918533"/>
                <a:gd name="connsiteX15743" fmla="*/ 285804 w 1973551"/>
                <a:gd name="connsiteY15743" fmla="*/ 707007 h 2918533"/>
                <a:gd name="connsiteX15744" fmla="*/ 286718 w 1973551"/>
                <a:gd name="connsiteY15744" fmla="*/ 707333 h 2918533"/>
                <a:gd name="connsiteX15745" fmla="*/ 287240 w 1973551"/>
                <a:gd name="connsiteY15745" fmla="*/ 706616 h 2918533"/>
                <a:gd name="connsiteX15746" fmla="*/ 288349 w 1973551"/>
                <a:gd name="connsiteY15746" fmla="*/ 706811 h 2918533"/>
                <a:gd name="connsiteX15747" fmla="*/ 288349 w 1973551"/>
                <a:gd name="connsiteY15747" fmla="*/ 706485 h 2918533"/>
                <a:gd name="connsiteX15748" fmla="*/ 289263 w 1973551"/>
                <a:gd name="connsiteY15748" fmla="*/ 706159 h 2918533"/>
                <a:gd name="connsiteX15749" fmla="*/ 288871 w 1973551"/>
                <a:gd name="connsiteY15749" fmla="*/ 705833 h 2918533"/>
                <a:gd name="connsiteX15750" fmla="*/ 289263 w 1973551"/>
                <a:gd name="connsiteY15750" fmla="*/ 704919 h 2918533"/>
                <a:gd name="connsiteX15751" fmla="*/ 289263 w 1973551"/>
                <a:gd name="connsiteY15751" fmla="*/ 704593 h 2918533"/>
                <a:gd name="connsiteX15752" fmla="*/ 288871 w 1973551"/>
                <a:gd name="connsiteY15752" fmla="*/ 704593 h 2918533"/>
                <a:gd name="connsiteX15753" fmla="*/ 288871 w 1973551"/>
                <a:gd name="connsiteY15753" fmla="*/ 703027 h 2918533"/>
                <a:gd name="connsiteX15754" fmla="*/ 289067 w 1973551"/>
                <a:gd name="connsiteY15754" fmla="*/ 702700 h 2918533"/>
                <a:gd name="connsiteX15755" fmla="*/ 291090 w 1973551"/>
                <a:gd name="connsiteY15755" fmla="*/ 702700 h 2918533"/>
                <a:gd name="connsiteX15756" fmla="*/ 290698 w 1973551"/>
                <a:gd name="connsiteY15756" fmla="*/ 702505 h 2918533"/>
                <a:gd name="connsiteX15757" fmla="*/ 290894 w 1973551"/>
                <a:gd name="connsiteY15757" fmla="*/ 702178 h 2918533"/>
                <a:gd name="connsiteX15758" fmla="*/ 290503 w 1973551"/>
                <a:gd name="connsiteY15758" fmla="*/ 701983 h 2918533"/>
                <a:gd name="connsiteX15759" fmla="*/ 290503 w 1973551"/>
                <a:gd name="connsiteY15759" fmla="*/ 701461 h 2918533"/>
                <a:gd name="connsiteX15760" fmla="*/ 289002 w 1973551"/>
                <a:gd name="connsiteY15760" fmla="*/ 700417 h 2918533"/>
                <a:gd name="connsiteX15761" fmla="*/ 288806 w 1973551"/>
                <a:gd name="connsiteY15761" fmla="*/ 699177 h 2918533"/>
                <a:gd name="connsiteX15762" fmla="*/ 289393 w 1973551"/>
                <a:gd name="connsiteY15762" fmla="*/ 698655 h 2918533"/>
                <a:gd name="connsiteX15763" fmla="*/ 290307 w 1973551"/>
                <a:gd name="connsiteY15763" fmla="*/ 698850 h 2918533"/>
                <a:gd name="connsiteX15764" fmla="*/ 291808 w 1973551"/>
                <a:gd name="connsiteY15764" fmla="*/ 696893 h 2918533"/>
                <a:gd name="connsiteX15765" fmla="*/ 292721 w 1973551"/>
                <a:gd name="connsiteY15765" fmla="*/ 697089 h 2918533"/>
                <a:gd name="connsiteX15766" fmla="*/ 293113 w 1973551"/>
                <a:gd name="connsiteY15766" fmla="*/ 697611 h 2918533"/>
                <a:gd name="connsiteX15767" fmla="*/ 294940 w 1973551"/>
                <a:gd name="connsiteY15767" fmla="*/ 697611 h 2918533"/>
                <a:gd name="connsiteX15768" fmla="*/ 294940 w 1973551"/>
                <a:gd name="connsiteY15768" fmla="*/ 696893 h 2918533"/>
                <a:gd name="connsiteX15769" fmla="*/ 295527 w 1973551"/>
                <a:gd name="connsiteY15769" fmla="*/ 696175 h 2918533"/>
                <a:gd name="connsiteX15770" fmla="*/ 296245 w 1973551"/>
                <a:gd name="connsiteY15770" fmla="*/ 695849 h 2918533"/>
                <a:gd name="connsiteX15771" fmla="*/ 297354 w 1973551"/>
                <a:gd name="connsiteY15771" fmla="*/ 695849 h 2918533"/>
                <a:gd name="connsiteX15772" fmla="*/ 297746 w 1973551"/>
                <a:gd name="connsiteY15772" fmla="*/ 696175 h 2918533"/>
                <a:gd name="connsiteX15773" fmla="*/ 299573 w 1973551"/>
                <a:gd name="connsiteY15773" fmla="*/ 695131 h 2918533"/>
                <a:gd name="connsiteX15774" fmla="*/ 300486 w 1973551"/>
                <a:gd name="connsiteY15774" fmla="*/ 695327 h 2918533"/>
                <a:gd name="connsiteX15775" fmla="*/ 301073 w 1973551"/>
                <a:gd name="connsiteY15775" fmla="*/ 696893 h 2918533"/>
                <a:gd name="connsiteX15776" fmla="*/ 301661 w 1973551"/>
                <a:gd name="connsiteY15776" fmla="*/ 696893 h 2918533"/>
                <a:gd name="connsiteX15777" fmla="*/ 302052 w 1973551"/>
                <a:gd name="connsiteY15777" fmla="*/ 695849 h 2918533"/>
                <a:gd name="connsiteX15778" fmla="*/ 302770 w 1973551"/>
                <a:gd name="connsiteY15778" fmla="*/ 696045 h 2918533"/>
                <a:gd name="connsiteX15779" fmla="*/ 303161 w 1973551"/>
                <a:gd name="connsiteY15779" fmla="*/ 695719 h 2918533"/>
                <a:gd name="connsiteX15780" fmla="*/ 303749 w 1973551"/>
                <a:gd name="connsiteY15780" fmla="*/ 696436 h 2918533"/>
                <a:gd name="connsiteX15781" fmla="*/ 303553 w 1973551"/>
                <a:gd name="connsiteY15781" fmla="*/ 697480 h 2918533"/>
                <a:gd name="connsiteX15782" fmla="*/ 304466 w 1973551"/>
                <a:gd name="connsiteY15782" fmla="*/ 697806 h 2918533"/>
                <a:gd name="connsiteX15783" fmla="*/ 305772 w 1973551"/>
                <a:gd name="connsiteY15783" fmla="*/ 697611 h 2918533"/>
                <a:gd name="connsiteX15784" fmla="*/ 306163 w 1973551"/>
                <a:gd name="connsiteY15784" fmla="*/ 696697 h 2918533"/>
                <a:gd name="connsiteX15785" fmla="*/ 305576 w 1973551"/>
                <a:gd name="connsiteY15785" fmla="*/ 695131 h 2918533"/>
                <a:gd name="connsiteX15786" fmla="*/ 306294 w 1973551"/>
                <a:gd name="connsiteY15786" fmla="*/ 694218 h 2918533"/>
                <a:gd name="connsiteX15787" fmla="*/ 306098 w 1973551"/>
                <a:gd name="connsiteY15787" fmla="*/ 693696 h 2918533"/>
                <a:gd name="connsiteX15788" fmla="*/ 306489 w 1973551"/>
                <a:gd name="connsiteY15788" fmla="*/ 693500 h 2918533"/>
                <a:gd name="connsiteX15789" fmla="*/ 306685 w 1973551"/>
                <a:gd name="connsiteY15789" fmla="*/ 692456 h 2918533"/>
                <a:gd name="connsiteX15790" fmla="*/ 309491 w 1973551"/>
                <a:gd name="connsiteY15790" fmla="*/ 692260 h 2918533"/>
                <a:gd name="connsiteX15791" fmla="*/ 310209 w 1973551"/>
                <a:gd name="connsiteY15791" fmla="*/ 693174 h 2918533"/>
                <a:gd name="connsiteX15792" fmla="*/ 310209 w 1973551"/>
                <a:gd name="connsiteY15792" fmla="*/ 692652 h 2918533"/>
                <a:gd name="connsiteX15793" fmla="*/ 310796 w 1973551"/>
                <a:gd name="connsiteY15793" fmla="*/ 692456 h 2918533"/>
                <a:gd name="connsiteX15794" fmla="*/ 310600 w 1973551"/>
                <a:gd name="connsiteY15794" fmla="*/ 691934 h 2918533"/>
                <a:gd name="connsiteX15795" fmla="*/ 310992 w 1973551"/>
                <a:gd name="connsiteY15795" fmla="*/ 692130 h 2918533"/>
                <a:gd name="connsiteX15796" fmla="*/ 311383 w 1973551"/>
                <a:gd name="connsiteY15796" fmla="*/ 691608 h 2918533"/>
                <a:gd name="connsiteX15797" fmla="*/ 310470 w 1973551"/>
                <a:gd name="connsiteY15797" fmla="*/ 691281 h 2918533"/>
                <a:gd name="connsiteX15798" fmla="*/ 309948 w 1973551"/>
                <a:gd name="connsiteY15798" fmla="*/ 689715 h 2918533"/>
                <a:gd name="connsiteX15799" fmla="*/ 310339 w 1973551"/>
                <a:gd name="connsiteY15799" fmla="*/ 689389 h 2918533"/>
                <a:gd name="connsiteX15800" fmla="*/ 311253 w 1973551"/>
                <a:gd name="connsiteY15800" fmla="*/ 689389 h 2918533"/>
                <a:gd name="connsiteX15801" fmla="*/ 311775 w 1973551"/>
                <a:gd name="connsiteY15801" fmla="*/ 688475 h 2918533"/>
                <a:gd name="connsiteX15802" fmla="*/ 312688 w 1973551"/>
                <a:gd name="connsiteY15802" fmla="*/ 688802 h 2918533"/>
                <a:gd name="connsiteX15803" fmla="*/ 313798 w 1973551"/>
                <a:gd name="connsiteY15803" fmla="*/ 688280 h 2918533"/>
                <a:gd name="connsiteX15804" fmla="*/ 313798 w 1973551"/>
                <a:gd name="connsiteY15804" fmla="*/ 686518 h 2918533"/>
                <a:gd name="connsiteX15805" fmla="*/ 316016 w 1973551"/>
                <a:gd name="connsiteY15805" fmla="*/ 684560 h 2918533"/>
                <a:gd name="connsiteX15806" fmla="*/ 316016 w 1973551"/>
                <a:gd name="connsiteY15806" fmla="*/ 683321 h 2918533"/>
                <a:gd name="connsiteX15807" fmla="*/ 319540 w 1973551"/>
                <a:gd name="connsiteY15807" fmla="*/ 683321 h 2918533"/>
                <a:gd name="connsiteX15808" fmla="*/ 319735 w 1973551"/>
                <a:gd name="connsiteY15808" fmla="*/ 681363 h 2918533"/>
                <a:gd name="connsiteX15809" fmla="*/ 320453 w 1973551"/>
                <a:gd name="connsiteY15809" fmla="*/ 680645 h 2918533"/>
                <a:gd name="connsiteX15810" fmla="*/ 320453 w 1973551"/>
                <a:gd name="connsiteY15810" fmla="*/ 680123 h 2918533"/>
                <a:gd name="connsiteX15811" fmla="*/ 321040 w 1973551"/>
                <a:gd name="connsiteY15811" fmla="*/ 680123 h 2918533"/>
                <a:gd name="connsiteX15812" fmla="*/ 321040 w 1973551"/>
                <a:gd name="connsiteY15812" fmla="*/ 679210 h 2918533"/>
                <a:gd name="connsiteX15813" fmla="*/ 321758 w 1973551"/>
                <a:gd name="connsiteY15813" fmla="*/ 678688 h 2918533"/>
                <a:gd name="connsiteX15814" fmla="*/ 322868 w 1973551"/>
                <a:gd name="connsiteY15814" fmla="*/ 678688 h 2918533"/>
                <a:gd name="connsiteX15815" fmla="*/ 322672 w 1973551"/>
                <a:gd name="connsiteY15815" fmla="*/ 678166 h 2918533"/>
                <a:gd name="connsiteX15816" fmla="*/ 323063 w 1973551"/>
                <a:gd name="connsiteY15816" fmla="*/ 678166 h 2918533"/>
                <a:gd name="connsiteX15817" fmla="*/ 323259 w 1973551"/>
                <a:gd name="connsiteY15817" fmla="*/ 677644 h 2918533"/>
                <a:gd name="connsiteX15818" fmla="*/ 324368 w 1973551"/>
                <a:gd name="connsiteY15818" fmla="*/ 677644 h 2918533"/>
                <a:gd name="connsiteX15819" fmla="*/ 324564 w 1973551"/>
                <a:gd name="connsiteY15819" fmla="*/ 677970 h 2918533"/>
                <a:gd name="connsiteX15820" fmla="*/ 325282 w 1973551"/>
                <a:gd name="connsiteY15820" fmla="*/ 677644 h 2918533"/>
                <a:gd name="connsiteX15821" fmla="*/ 326000 w 1973551"/>
                <a:gd name="connsiteY15821" fmla="*/ 680971 h 2918533"/>
                <a:gd name="connsiteX15822" fmla="*/ 326391 w 1973551"/>
                <a:gd name="connsiteY15822" fmla="*/ 681298 h 2918533"/>
                <a:gd name="connsiteX15823" fmla="*/ 328088 w 1973551"/>
                <a:gd name="connsiteY15823" fmla="*/ 681102 h 2918533"/>
                <a:gd name="connsiteX15824" fmla="*/ 328088 w 1973551"/>
                <a:gd name="connsiteY15824" fmla="*/ 680580 h 2918533"/>
                <a:gd name="connsiteX15825" fmla="*/ 328675 w 1973551"/>
                <a:gd name="connsiteY15825" fmla="*/ 680580 h 2918533"/>
                <a:gd name="connsiteX15826" fmla="*/ 328675 w 1973551"/>
                <a:gd name="connsiteY15826" fmla="*/ 679862 h 2918533"/>
                <a:gd name="connsiteX15827" fmla="*/ 327957 w 1973551"/>
                <a:gd name="connsiteY15827" fmla="*/ 679144 h 2918533"/>
                <a:gd name="connsiteX15828" fmla="*/ 328349 w 1973551"/>
                <a:gd name="connsiteY15828" fmla="*/ 677187 h 2918533"/>
                <a:gd name="connsiteX15829" fmla="*/ 331481 w 1973551"/>
                <a:gd name="connsiteY15829" fmla="*/ 676143 h 2918533"/>
                <a:gd name="connsiteX15830" fmla="*/ 332068 w 1973551"/>
                <a:gd name="connsiteY15830" fmla="*/ 674707 h 2918533"/>
                <a:gd name="connsiteX15831" fmla="*/ 333373 w 1973551"/>
                <a:gd name="connsiteY15831" fmla="*/ 674185 h 2918533"/>
                <a:gd name="connsiteX15832" fmla="*/ 332982 w 1973551"/>
                <a:gd name="connsiteY15832" fmla="*/ 672423 h 2918533"/>
                <a:gd name="connsiteX15833" fmla="*/ 333373 w 1973551"/>
                <a:gd name="connsiteY15833" fmla="*/ 672228 h 2918533"/>
                <a:gd name="connsiteX15834" fmla="*/ 333373 w 1973551"/>
                <a:gd name="connsiteY15834" fmla="*/ 671314 h 2918533"/>
                <a:gd name="connsiteX15835" fmla="*/ 334483 w 1973551"/>
                <a:gd name="connsiteY15835" fmla="*/ 670596 h 2918533"/>
                <a:gd name="connsiteX15836" fmla="*/ 334678 w 1973551"/>
                <a:gd name="connsiteY15836" fmla="*/ 669161 h 2918533"/>
                <a:gd name="connsiteX15837" fmla="*/ 335592 w 1973551"/>
                <a:gd name="connsiteY15837" fmla="*/ 668639 h 2918533"/>
                <a:gd name="connsiteX15838" fmla="*/ 336897 w 1973551"/>
                <a:gd name="connsiteY15838" fmla="*/ 669161 h 2918533"/>
                <a:gd name="connsiteX15839" fmla="*/ 338006 w 1973551"/>
                <a:gd name="connsiteY15839" fmla="*/ 668835 h 2918533"/>
                <a:gd name="connsiteX15840" fmla="*/ 338006 w 1973551"/>
                <a:gd name="connsiteY15840" fmla="*/ 668508 h 2918533"/>
                <a:gd name="connsiteX15841" fmla="*/ 338724 w 1973551"/>
                <a:gd name="connsiteY15841" fmla="*/ 668704 h 2918533"/>
                <a:gd name="connsiteX15842" fmla="*/ 339833 w 1973551"/>
                <a:gd name="connsiteY15842" fmla="*/ 668378 h 2918533"/>
                <a:gd name="connsiteX15843" fmla="*/ 339833 w 1973551"/>
                <a:gd name="connsiteY15843" fmla="*/ 667334 h 2918533"/>
                <a:gd name="connsiteX15844" fmla="*/ 340747 w 1973551"/>
                <a:gd name="connsiteY15844" fmla="*/ 666290 h 2918533"/>
                <a:gd name="connsiteX15845" fmla="*/ 341856 w 1973551"/>
                <a:gd name="connsiteY15845" fmla="*/ 666616 h 2918533"/>
                <a:gd name="connsiteX15846" fmla="*/ 342769 w 1973551"/>
                <a:gd name="connsiteY15846" fmla="*/ 668574 h 2918533"/>
                <a:gd name="connsiteX15847" fmla="*/ 343879 w 1973551"/>
                <a:gd name="connsiteY15847" fmla="*/ 669813 h 2918533"/>
                <a:gd name="connsiteX15848" fmla="*/ 344075 w 1973551"/>
                <a:gd name="connsiteY15848" fmla="*/ 670857 h 2918533"/>
                <a:gd name="connsiteX15849" fmla="*/ 343683 w 1973551"/>
                <a:gd name="connsiteY15849" fmla="*/ 672815 h 2918533"/>
                <a:gd name="connsiteX15850" fmla="*/ 344597 w 1973551"/>
                <a:gd name="connsiteY15850" fmla="*/ 673141 h 2918533"/>
                <a:gd name="connsiteX15851" fmla="*/ 345510 w 1973551"/>
                <a:gd name="connsiteY15851" fmla="*/ 670662 h 2918533"/>
                <a:gd name="connsiteX15852" fmla="*/ 347533 w 1973551"/>
                <a:gd name="connsiteY15852" fmla="*/ 670335 h 2918533"/>
                <a:gd name="connsiteX15853" fmla="*/ 347141 w 1973551"/>
                <a:gd name="connsiteY15853" fmla="*/ 669291 h 2918533"/>
                <a:gd name="connsiteX15854" fmla="*/ 348251 w 1973551"/>
                <a:gd name="connsiteY15854" fmla="*/ 669291 h 2918533"/>
                <a:gd name="connsiteX15855" fmla="*/ 348968 w 1973551"/>
                <a:gd name="connsiteY15855" fmla="*/ 670205 h 2918533"/>
                <a:gd name="connsiteX15856" fmla="*/ 349882 w 1973551"/>
                <a:gd name="connsiteY15856" fmla="*/ 670009 h 2918533"/>
                <a:gd name="connsiteX15857" fmla="*/ 350469 w 1973551"/>
                <a:gd name="connsiteY15857" fmla="*/ 670923 h 2918533"/>
                <a:gd name="connsiteX15858" fmla="*/ 351970 w 1973551"/>
                <a:gd name="connsiteY15858" fmla="*/ 670727 h 2918533"/>
                <a:gd name="connsiteX15859" fmla="*/ 352362 w 1973551"/>
                <a:gd name="connsiteY15859" fmla="*/ 669813 h 2918533"/>
                <a:gd name="connsiteX15860" fmla="*/ 351057 w 1973551"/>
                <a:gd name="connsiteY15860" fmla="*/ 669291 h 2918533"/>
                <a:gd name="connsiteX15861" fmla="*/ 350469 w 1973551"/>
                <a:gd name="connsiteY15861" fmla="*/ 668247 h 2918533"/>
                <a:gd name="connsiteX15862" fmla="*/ 350665 w 1973551"/>
                <a:gd name="connsiteY15862" fmla="*/ 667725 h 2918533"/>
                <a:gd name="connsiteX15863" fmla="*/ 353471 w 1973551"/>
                <a:gd name="connsiteY15863" fmla="*/ 667921 h 2918533"/>
                <a:gd name="connsiteX15864" fmla="*/ 354972 w 1973551"/>
                <a:gd name="connsiteY15864" fmla="*/ 668639 h 2918533"/>
                <a:gd name="connsiteX15865" fmla="*/ 354972 w 1973551"/>
                <a:gd name="connsiteY15865" fmla="*/ 667399 h 2918533"/>
                <a:gd name="connsiteX15866" fmla="*/ 356994 w 1973551"/>
                <a:gd name="connsiteY15866" fmla="*/ 667203 h 2918533"/>
                <a:gd name="connsiteX15867" fmla="*/ 357582 w 1973551"/>
                <a:gd name="connsiteY15867" fmla="*/ 665050 h 2918533"/>
                <a:gd name="connsiteX15868" fmla="*/ 358169 w 1973551"/>
                <a:gd name="connsiteY15868" fmla="*/ 664332 h 2918533"/>
                <a:gd name="connsiteX15869" fmla="*/ 360779 w 1973551"/>
                <a:gd name="connsiteY15869" fmla="*/ 663614 h 2918533"/>
                <a:gd name="connsiteX15870" fmla="*/ 360779 w 1973551"/>
                <a:gd name="connsiteY15870" fmla="*/ 662179 h 2918533"/>
                <a:gd name="connsiteX15871" fmla="*/ 361693 w 1973551"/>
                <a:gd name="connsiteY15871" fmla="*/ 662897 h 2918533"/>
                <a:gd name="connsiteX15872" fmla="*/ 362410 w 1973551"/>
                <a:gd name="connsiteY15872" fmla="*/ 662701 h 2918533"/>
                <a:gd name="connsiteX15873" fmla="*/ 362606 w 1973551"/>
                <a:gd name="connsiteY15873" fmla="*/ 661135 h 2918533"/>
                <a:gd name="connsiteX15874" fmla="*/ 363324 w 1973551"/>
                <a:gd name="connsiteY15874" fmla="*/ 661135 h 2918533"/>
                <a:gd name="connsiteX15875" fmla="*/ 363715 w 1973551"/>
                <a:gd name="connsiteY15875" fmla="*/ 660417 h 2918533"/>
                <a:gd name="connsiteX15876" fmla="*/ 364629 w 1973551"/>
                <a:gd name="connsiteY15876" fmla="*/ 659895 h 2918533"/>
                <a:gd name="connsiteX15877" fmla="*/ 369849 w 1973551"/>
                <a:gd name="connsiteY15877" fmla="*/ 659895 h 2918533"/>
                <a:gd name="connsiteX15878" fmla="*/ 370763 w 1973551"/>
                <a:gd name="connsiteY15878" fmla="*/ 659569 h 2918533"/>
                <a:gd name="connsiteX15879" fmla="*/ 371676 w 1973551"/>
                <a:gd name="connsiteY15879" fmla="*/ 658525 h 2918533"/>
                <a:gd name="connsiteX15880" fmla="*/ 372590 w 1973551"/>
                <a:gd name="connsiteY15880" fmla="*/ 658525 h 2918533"/>
                <a:gd name="connsiteX15881" fmla="*/ 374091 w 1973551"/>
                <a:gd name="connsiteY15881" fmla="*/ 659438 h 2918533"/>
                <a:gd name="connsiteX15882" fmla="*/ 375200 w 1973551"/>
                <a:gd name="connsiteY15882" fmla="*/ 659438 h 2918533"/>
                <a:gd name="connsiteX15883" fmla="*/ 375200 w 1973551"/>
                <a:gd name="connsiteY15883" fmla="*/ 658394 h 2918533"/>
                <a:gd name="connsiteX15884" fmla="*/ 374482 w 1973551"/>
                <a:gd name="connsiteY15884" fmla="*/ 656632 h 2918533"/>
                <a:gd name="connsiteX15885" fmla="*/ 375069 w 1973551"/>
                <a:gd name="connsiteY15885" fmla="*/ 654675 h 2918533"/>
                <a:gd name="connsiteX15886" fmla="*/ 375461 w 1973551"/>
                <a:gd name="connsiteY15886" fmla="*/ 653957 h 2918533"/>
                <a:gd name="connsiteX15887" fmla="*/ 376374 w 1973551"/>
                <a:gd name="connsiteY15887" fmla="*/ 653957 h 2918533"/>
                <a:gd name="connsiteX15888" fmla="*/ 377679 w 1973551"/>
                <a:gd name="connsiteY15888" fmla="*/ 653044 h 2918533"/>
                <a:gd name="connsiteX15889" fmla="*/ 378267 w 1973551"/>
                <a:gd name="connsiteY15889" fmla="*/ 650368 h 2918533"/>
                <a:gd name="connsiteX15890" fmla="*/ 378658 w 1973551"/>
                <a:gd name="connsiteY15890" fmla="*/ 649650 h 2918533"/>
                <a:gd name="connsiteX15891" fmla="*/ 379050 w 1973551"/>
                <a:gd name="connsiteY15891" fmla="*/ 649650 h 2918533"/>
                <a:gd name="connsiteX15892" fmla="*/ 380159 w 1973551"/>
                <a:gd name="connsiteY15892" fmla="*/ 646975 h 2918533"/>
                <a:gd name="connsiteX15893" fmla="*/ 380551 w 1973551"/>
                <a:gd name="connsiteY15893" fmla="*/ 647171 h 2918533"/>
                <a:gd name="connsiteX15894" fmla="*/ 380551 w 1973551"/>
                <a:gd name="connsiteY15894" fmla="*/ 646257 h 2918533"/>
                <a:gd name="connsiteX15895" fmla="*/ 381464 w 1973551"/>
                <a:gd name="connsiteY15895" fmla="*/ 644496 h 2918533"/>
                <a:gd name="connsiteX15896" fmla="*/ 382378 w 1973551"/>
                <a:gd name="connsiteY15896" fmla="*/ 643974 h 2918533"/>
                <a:gd name="connsiteX15897" fmla="*/ 382573 w 1973551"/>
                <a:gd name="connsiteY15897" fmla="*/ 642929 h 2918533"/>
                <a:gd name="connsiteX15898" fmla="*/ 383487 w 1973551"/>
                <a:gd name="connsiteY15898" fmla="*/ 642603 h 2918533"/>
                <a:gd name="connsiteX15899" fmla="*/ 383291 w 1973551"/>
                <a:gd name="connsiteY15899" fmla="*/ 640841 h 2918533"/>
                <a:gd name="connsiteX15900" fmla="*/ 384400 w 1973551"/>
                <a:gd name="connsiteY15900" fmla="*/ 640515 h 2918533"/>
                <a:gd name="connsiteX15901" fmla="*/ 384792 w 1973551"/>
                <a:gd name="connsiteY15901" fmla="*/ 639471 h 2918533"/>
                <a:gd name="connsiteX15902" fmla="*/ 387402 w 1973551"/>
                <a:gd name="connsiteY15902" fmla="*/ 639145 h 2918533"/>
                <a:gd name="connsiteX15903" fmla="*/ 387402 w 1973551"/>
                <a:gd name="connsiteY15903" fmla="*/ 638427 h 2918533"/>
                <a:gd name="connsiteX15904" fmla="*/ 391643 w 1973551"/>
                <a:gd name="connsiteY15904" fmla="*/ 638101 h 2918533"/>
                <a:gd name="connsiteX15905" fmla="*/ 392557 w 1973551"/>
                <a:gd name="connsiteY15905" fmla="*/ 636339 h 2918533"/>
                <a:gd name="connsiteX15906" fmla="*/ 392361 w 1973551"/>
                <a:gd name="connsiteY15906" fmla="*/ 635817 h 2918533"/>
                <a:gd name="connsiteX15907" fmla="*/ 393666 w 1973551"/>
                <a:gd name="connsiteY15907" fmla="*/ 635621 h 2918533"/>
                <a:gd name="connsiteX15908" fmla="*/ 394253 w 1973551"/>
                <a:gd name="connsiteY15908" fmla="*/ 632815 h 2918533"/>
                <a:gd name="connsiteX15909" fmla="*/ 394971 w 1973551"/>
                <a:gd name="connsiteY15909" fmla="*/ 632098 h 2918533"/>
                <a:gd name="connsiteX15910" fmla="*/ 396276 w 1973551"/>
                <a:gd name="connsiteY15910" fmla="*/ 631054 h 2918533"/>
                <a:gd name="connsiteX15911" fmla="*/ 398886 w 1973551"/>
                <a:gd name="connsiteY15911" fmla="*/ 630010 h 2918533"/>
                <a:gd name="connsiteX15912" fmla="*/ 399604 w 1973551"/>
                <a:gd name="connsiteY15912" fmla="*/ 628443 h 2918533"/>
                <a:gd name="connsiteX15913" fmla="*/ 401823 w 1973551"/>
                <a:gd name="connsiteY15913" fmla="*/ 627921 h 2918533"/>
                <a:gd name="connsiteX15914" fmla="*/ 402018 w 1973551"/>
                <a:gd name="connsiteY15914" fmla="*/ 627400 h 2918533"/>
                <a:gd name="connsiteX15915" fmla="*/ 404433 w 1973551"/>
                <a:gd name="connsiteY15915" fmla="*/ 625964 h 2918533"/>
                <a:gd name="connsiteX15916" fmla="*/ 404824 w 1973551"/>
                <a:gd name="connsiteY15916" fmla="*/ 625246 h 2918533"/>
                <a:gd name="connsiteX15917" fmla="*/ 405934 w 1973551"/>
                <a:gd name="connsiteY15917" fmla="*/ 625246 h 2918533"/>
                <a:gd name="connsiteX15918" fmla="*/ 405738 w 1973551"/>
                <a:gd name="connsiteY15918" fmla="*/ 624333 h 2918533"/>
                <a:gd name="connsiteX15919" fmla="*/ 406325 w 1973551"/>
                <a:gd name="connsiteY15919" fmla="*/ 623289 h 2918533"/>
                <a:gd name="connsiteX15920" fmla="*/ 407043 w 1973551"/>
                <a:gd name="connsiteY15920" fmla="*/ 622962 h 2918533"/>
                <a:gd name="connsiteX15921" fmla="*/ 406847 w 1973551"/>
                <a:gd name="connsiteY15921" fmla="*/ 622636 h 2918533"/>
                <a:gd name="connsiteX15922" fmla="*/ 408674 w 1973551"/>
                <a:gd name="connsiteY15922" fmla="*/ 621070 h 2918533"/>
                <a:gd name="connsiteX15923" fmla="*/ 408870 w 1973551"/>
                <a:gd name="connsiteY15923" fmla="*/ 620352 h 2918533"/>
                <a:gd name="connsiteX15924" fmla="*/ 409588 w 1973551"/>
                <a:gd name="connsiteY15924" fmla="*/ 620352 h 2918533"/>
                <a:gd name="connsiteX15925" fmla="*/ 409196 w 1973551"/>
                <a:gd name="connsiteY15925" fmla="*/ 619634 h 2918533"/>
                <a:gd name="connsiteX15926" fmla="*/ 409588 w 1973551"/>
                <a:gd name="connsiteY15926" fmla="*/ 619634 h 2918533"/>
                <a:gd name="connsiteX15927" fmla="*/ 409392 w 1973551"/>
                <a:gd name="connsiteY15927" fmla="*/ 619112 h 2918533"/>
                <a:gd name="connsiteX15928" fmla="*/ 409979 w 1973551"/>
                <a:gd name="connsiteY15928" fmla="*/ 618068 h 2918533"/>
                <a:gd name="connsiteX15929" fmla="*/ 410893 w 1973551"/>
                <a:gd name="connsiteY15929" fmla="*/ 617873 h 2918533"/>
                <a:gd name="connsiteX15930" fmla="*/ 411088 w 1973551"/>
                <a:gd name="connsiteY15930" fmla="*/ 617155 h 2918533"/>
                <a:gd name="connsiteX15931" fmla="*/ 412002 w 1973551"/>
                <a:gd name="connsiteY15931" fmla="*/ 616633 h 2918533"/>
                <a:gd name="connsiteX15932" fmla="*/ 412002 w 1973551"/>
                <a:gd name="connsiteY15932" fmla="*/ 616111 h 2918533"/>
                <a:gd name="connsiteX15933" fmla="*/ 412589 w 1973551"/>
                <a:gd name="connsiteY15933" fmla="*/ 615915 h 2918533"/>
                <a:gd name="connsiteX15934" fmla="*/ 413699 w 1973551"/>
                <a:gd name="connsiteY15934" fmla="*/ 614153 h 2918533"/>
                <a:gd name="connsiteX15935" fmla="*/ 415004 w 1973551"/>
                <a:gd name="connsiteY15935" fmla="*/ 613957 h 2918533"/>
                <a:gd name="connsiteX15936" fmla="*/ 419245 w 1973551"/>
                <a:gd name="connsiteY15936" fmla="*/ 610564 h 2918533"/>
                <a:gd name="connsiteX15937" fmla="*/ 420746 w 1973551"/>
                <a:gd name="connsiteY15937" fmla="*/ 609847 h 2918533"/>
                <a:gd name="connsiteX15938" fmla="*/ 424857 w 1973551"/>
                <a:gd name="connsiteY15938" fmla="*/ 606127 h 2918533"/>
                <a:gd name="connsiteX15939" fmla="*/ 427663 w 1973551"/>
                <a:gd name="connsiteY15939" fmla="*/ 606323 h 2918533"/>
                <a:gd name="connsiteX15940" fmla="*/ 429163 w 1973551"/>
                <a:gd name="connsiteY15940" fmla="*/ 605409 h 2918533"/>
                <a:gd name="connsiteX15941" fmla="*/ 430468 w 1973551"/>
                <a:gd name="connsiteY15941" fmla="*/ 605736 h 2918533"/>
                <a:gd name="connsiteX15942" fmla="*/ 430860 w 1973551"/>
                <a:gd name="connsiteY15942" fmla="*/ 605214 h 2918533"/>
                <a:gd name="connsiteX15943" fmla="*/ 431578 w 1973551"/>
                <a:gd name="connsiteY15943" fmla="*/ 605018 h 2918533"/>
                <a:gd name="connsiteX15944" fmla="*/ 431969 w 1973551"/>
                <a:gd name="connsiteY15944" fmla="*/ 603778 h 2918533"/>
                <a:gd name="connsiteX15945" fmla="*/ 432687 w 1973551"/>
                <a:gd name="connsiteY15945" fmla="*/ 603452 h 2918533"/>
                <a:gd name="connsiteX15946" fmla="*/ 434384 w 1973551"/>
                <a:gd name="connsiteY15946" fmla="*/ 601168 h 2918533"/>
                <a:gd name="connsiteX15947" fmla="*/ 436211 w 1973551"/>
                <a:gd name="connsiteY15947" fmla="*/ 600972 h 2918533"/>
                <a:gd name="connsiteX15948" fmla="*/ 436211 w 1973551"/>
                <a:gd name="connsiteY15948" fmla="*/ 600646 h 2918533"/>
                <a:gd name="connsiteX15949" fmla="*/ 437320 w 1973551"/>
                <a:gd name="connsiteY15949" fmla="*/ 600124 h 2918533"/>
                <a:gd name="connsiteX15950" fmla="*/ 438821 w 1973551"/>
                <a:gd name="connsiteY15950" fmla="*/ 599928 h 2918533"/>
                <a:gd name="connsiteX15951" fmla="*/ 439734 w 1973551"/>
                <a:gd name="connsiteY15951" fmla="*/ 599406 h 2918533"/>
                <a:gd name="connsiteX15952" fmla="*/ 441235 w 1973551"/>
                <a:gd name="connsiteY15952" fmla="*/ 596013 h 2918533"/>
                <a:gd name="connsiteX15953" fmla="*/ 443258 w 1973551"/>
                <a:gd name="connsiteY15953" fmla="*/ 594251 h 2918533"/>
                <a:gd name="connsiteX15954" fmla="*/ 443258 w 1973551"/>
                <a:gd name="connsiteY15954" fmla="*/ 593338 h 2918533"/>
                <a:gd name="connsiteX15955" fmla="*/ 444171 w 1973551"/>
                <a:gd name="connsiteY15955" fmla="*/ 593338 h 2918533"/>
                <a:gd name="connsiteX15956" fmla="*/ 445476 w 1973551"/>
                <a:gd name="connsiteY15956" fmla="*/ 589227 h 2918533"/>
                <a:gd name="connsiteX15957" fmla="*/ 446390 w 1973551"/>
                <a:gd name="connsiteY15957" fmla="*/ 588509 h 2918533"/>
                <a:gd name="connsiteX15958" fmla="*/ 446390 w 1973551"/>
                <a:gd name="connsiteY15958" fmla="*/ 587987 h 2918533"/>
                <a:gd name="connsiteX15959" fmla="*/ 447108 w 1973551"/>
                <a:gd name="connsiteY15959" fmla="*/ 587661 h 2918533"/>
                <a:gd name="connsiteX15960" fmla="*/ 447108 w 1973551"/>
                <a:gd name="connsiteY15960" fmla="*/ 587335 h 2918533"/>
                <a:gd name="connsiteX15961" fmla="*/ 453437 w 1973551"/>
                <a:gd name="connsiteY15961" fmla="*/ 587661 h 2918533"/>
                <a:gd name="connsiteX15962" fmla="*/ 454351 w 1973551"/>
                <a:gd name="connsiteY15962" fmla="*/ 588183 h 2918533"/>
                <a:gd name="connsiteX15963" fmla="*/ 454546 w 1973551"/>
                <a:gd name="connsiteY15963" fmla="*/ 587139 h 2918533"/>
                <a:gd name="connsiteX15964" fmla="*/ 454155 w 1973551"/>
                <a:gd name="connsiteY15964" fmla="*/ 586225 h 2918533"/>
                <a:gd name="connsiteX15965" fmla="*/ 454873 w 1973551"/>
                <a:gd name="connsiteY15965" fmla="*/ 585899 h 2918533"/>
                <a:gd name="connsiteX15966" fmla="*/ 457678 w 1973551"/>
                <a:gd name="connsiteY15966" fmla="*/ 585899 h 2918533"/>
                <a:gd name="connsiteX15967" fmla="*/ 457156 w 1973551"/>
                <a:gd name="connsiteY15967" fmla="*/ 584137 h 2918533"/>
                <a:gd name="connsiteX15968" fmla="*/ 459375 w 1973551"/>
                <a:gd name="connsiteY15968" fmla="*/ 582702 h 2918533"/>
                <a:gd name="connsiteX15969" fmla="*/ 460093 w 1973551"/>
                <a:gd name="connsiteY15969" fmla="*/ 582702 h 2918533"/>
                <a:gd name="connsiteX15970" fmla="*/ 461006 w 1973551"/>
                <a:gd name="connsiteY15970" fmla="*/ 579700 h 2918533"/>
                <a:gd name="connsiteX15971" fmla="*/ 463421 w 1973551"/>
                <a:gd name="connsiteY15971" fmla="*/ 579896 h 2918533"/>
                <a:gd name="connsiteX15972" fmla="*/ 463225 w 1973551"/>
                <a:gd name="connsiteY15972" fmla="*/ 578656 h 2918533"/>
                <a:gd name="connsiteX15973" fmla="*/ 463943 w 1973551"/>
                <a:gd name="connsiteY15973" fmla="*/ 578460 h 2918533"/>
                <a:gd name="connsiteX15974" fmla="*/ 465443 w 1973551"/>
                <a:gd name="connsiteY15974" fmla="*/ 577221 h 2918533"/>
                <a:gd name="connsiteX15975" fmla="*/ 465835 w 1973551"/>
                <a:gd name="connsiteY15975" fmla="*/ 575981 h 2918533"/>
                <a:gd name="connsiteX15976" fmla="*/ 467532 w 1973551"/>
                <a:gd name="connsiteY15976" fmla="*/ 576307 h 2918533"/>
                <a:gd name="connsiteX15977" fmla="*/ 467923 w 1973551"/>
                <a:gd name="connsiteY15977" fmla="*/ 574741 h 2918533"/>
                <a:gd name="connsiteX15978" fmla="*/ 466618 w 1973551"/>
                <a:gd name="connsiteY15978" fmla="*/ 574219 h 2918533"/>
                <a:gd name="connsiteX15979" fmla="*/ 465900 w 1973551"/>
                <a:gd name="connsiteY15979" fmla="*/ 572261 h 2918533"/>
                <a:gd name="connsiteX15980" fmla="*/ 464399 w 1973551"/>
                <a:gd name="connsiteY15980" fmla="*/ 571739 h 2918533"/>
                <a:gd name="connsiteX15981" fmla="*/ 464399 w 1973551"/>
                <a:gd name="connsiteY15981" fmla="*/ 571217 h 2918533"/>
                <a:gd name="connsiteX15982" fmla="*/ 465313 w 1973551"/>
                <a:gd name="connsiteY15982" fmla="*/ 571217 h 2918533"/>
                <a:gd name="connsiteX15983" fmla="*/ 467010 w 1973551"/>
                <a:gd name="connsiteY15983" fmla="*/ 570173 h 2918533"/>
                <a:gd name="connsiteX15984" fmla="*/ 466618 w 1973551"/>
                <a:gd name="connsiteY15984" fmla="*/ 569260 h 2918533"/>
                <a:gd name="connsiteX15985" fmla="*/ 463094 w 1973551"/>
                <a:gd name="connsiteY15985" fmla="*/ 569456 h 2918533"/>
                <a:gd name="connsiteX15986" fmla="*/ 463094 w 1973551"/>
                <a:gd name="connsiteY15986" fmla="*/ 568412 h 2918533"/>
                <a:gd name="connsiteX15987" fmla="*/ 463486 w 1973551"/>
                <a:gd name="connsiteY15987" fmla="*/ 566976 h 2918533"/>
                <a:gd name="connsiteX15988" fmla="*/ 464399 w 1973551"/>
                <a:gd name="connsiteY15988" fmla="*/ 566650 h 2918533"/>
                <a:gd name="connsiteX15989" fmla="*/ 464399 w 1973551"/>
                <a:gd name="connsiteY15989" fmla="*/ 566324 h 2918533"/>
                <a:gd name="connsiteX15990" fmla="*/ 465509 w 1973551"/>
                <a:gd name="connsiteY15990" fmla="*/ 566650 h 2918533"/>
                <a:gd name="connsiteX15991" fmla="*/ 465900 w 1973551"/>
                <a:gd name="connsiteY15991" fmla="*/ 566128 h 2918533"/>
                <a:gd name="connsiteX15992" fmla="*/ 466488 w 1973551"/>
                <a:gd name="connsiteY15992" fmla="*/ 566128 h 2918533"/>
                <a:gd name="connsiteX15993" fmla="*/ 466488 w 1973551"/>
                <a:gd name="connsiteY15993" fmla="*/ 565801 h 2918533"/>
                <a:gd name="connsiteX15994" fmla="*/ 467205 w 1973551"/>
                <a:gd name="connsiteY15994" fmla="*/ 565606 h 2918533"/>
                <a:gd name="connsiteX15995" fmla="*/ 467010 w 1973551"/>
                <a:gd name="connsiteY15995" fmla="*/ 564888 h 2918533"/>
                <a:gd name="connsiteX15996" fmla="*/ 470142 w 1973551"/>
                <a:gd name="connsiteY15996" fmla="*/ 564170 h 2918533"/>
                <a:gd name="connsiteX15997" fmla="*/ 470729 w 1973551"/>
                <a:gd name="connsiteY15997" fmla="*/ 563648 h 2918533"/>
                <a:gd name="connsiteX15998" fmla="*/ 470337 w 1973551"/>
                <a:gd name="connsiteY15998" fmla="*/ 562735 h 2918533"/>
                <a:gd name="connsiteX15999" fmla="*/ 470925 w 1973551"/>
                <a:gd name="connsiteY15999" fmla="*/ 562408 h 2918533"/>
                <a:gd name="connsiteX16000" fmla="*/ 1436134 w 1973551"/>
                <a:gd name="connsiteY16000" fmla="*/ 462638 h 2918533"/>
                <a:gd name="connsiteX16001" fmla="*/ 1439462 w 1973551"/>
                <a:gd name="connsiteY16001" fmla="*/ 463682 h 2918533"/>
                <a:gd name="connsiteX16002" fmla="*/ 1442268 w 1973551"/>
                <a:gd name="connsiteY16002" fmla="*/ 466879 h 2918533"/>
                <a:gd name="connsiteX16003" fmla="*/ 1443573 w 1973551"/>
                <a:gd name="connsiteY16003" fmla="*/ 470599 h 2918533"/>
                <a:gd name="connsiteX16004" fmla="*/ 1443769 w 1973551"/>
                <a:gd name="connsiteY16004" fmla="*/ 472360 h 2918533"/>
                <a:gd name="connsiteX16005" fmla="*/ 1445270 w 1973551"/>
                <a:gd name="connsiteY16005" fmla="*/ 474644 h 2918533"/>
                <a:gd name="connsiteX16006" fmla="*/ 1445661 w 1973551"/>
                <a:gd name="connsiteY16006" fmla="*/ 477646 h 2918533"/>
                <a:gd name="connsiteX16007" fmla="*/ 1446575 w 1973551"/>
                <a:gd name="connsiteY16007" fmla="*/ 476928 h 2918533"/>
                <a:gd name="connsiteX16008" fmla="*/ 1446770 w 1973551"/>
                <a:gd name="connsiteY16008" fmla="*/ 477450 h 2918533"/>
                <a:gd name="connsiteX16009" fmla="*/ 1446379 w 1973551"/>
                <a:gd name="connsiteY16009" fmla="*/ 477646 h 2918533"/>
                <a:gd name="connsiteX16010" fmla="*/ 1446379 w 1973551"/>
                <a:gd name="connsiteY16010" fmla="*/ 478168 h 2918533"/>
                <a:gd name="connsiteX16011" fmla="*/ 1447684 w 1973551"/>
                <a:gd name="connsiteY16011" fmla="*/ 478364 h 2918533"/>
                <a:gd name="connsiteX16012" fmla="*/ 1449511 w 1973551"/>
                <a:gd name="connsiteY16012" fmla="*/ 478037 h 2918533"/>
                <a:gd name="connsiteX16013" fmla="*/ 1452121 w 1973551"/>
                <a:gd name="connsiteY16013" fmla="*/ 478364 h 2918533"/>
                <a:gd name="connsiteX16014" fmla="*/ 1453622 w 1973551"/>
                <a:gd name="connsiteY16014" fmla="*/ 477450 h 2918533"/>
                <a:gd name="connsiteX16015" fmla="*/ 1453818 w 1973551"/>
                <a:gd name="connsiteY16015" fmla="*/ 477972 h 2918533"/>
                <a:gd name="connsiteX16016" fmla="*/ 1456232 w 1973551"/>
                <a:gd name="connsiteY16016" fmla="*/ 477972 h 2918533"/>
                <a:gd name="connsiteX16017" fmla="*/ 1456624 w 1973551"/>
                <a:gd name="connsiteY16017" fmla="*/ 478690 h 2918533"/>
                <a:gd name="connsiteX16018" fmla="*/ 1457733 w 1973551"/>
                <a:gd name="connsiteY16018" fmla="*/ 478494 h 2918533"/>
                <a:gd name="connsiteX16019" fmla="*/ 1458124 w 1973551"/>
                <a:gd name="connsiteY16019" fmla="*/ 479212 h 2918533"/>
                <a:gd name="connsiteX16020" fmla="*/ 1457798 w 1973551"/>
                <a:gd name="connsiteY16020" fmla="*/ 481822 h 2918533"/>
                <a:gd name="connsiteX16021" fmla="*/ 1462627 w 1973551"/>
                <a:gd name="connsiteY16021" fmla="*/ 480908 h 2918533"/>
                <a:gd name="connsiteX16022" fmla="*/ 1463736 w 1973551"/>
                <a:gd name="connsiteY16022" fmla="*/ 479864 h 2918533"/>
                <a:gd name="connsiteX16023" fmla="*/ 1465759 w 1973551"/>
                <a:gd name="connsiteY16023" fmla="*/ 478820 h 2918533"/>
                <a:gd name="connsiteX16024" fmla="*/ 1467260 w 1973551"/>
                <a:gd name="connsiteY16024" fmla="*/ 477189 h 2918533"/>
                <a:gd name="connsiteX16025" fmla="*/ 1468565 w 1973551"/>
                <a:gd name="connsiteY16025" fmla="*/ 476667 h 2918533"/>
                <a:gd name="connsiteX16026" fmla="*/ 1467651 w 1973551"/>
                <a:gd name="connsiteY16026" fmla="*/ 476145 h 2918533"/>
                <a:gd name="connsiteX16027" fmla="*/ 1468565 w 1973551"/>
                <a:gd name="connsiteY16027" fmla="*/ 475427 h 2918533"/>
                <a:gd name="connsiteX16028" fmla="*/ 1470065 w 1973551"/>
                <a:gd name="connsiteY16028" fmla="*/ 475754 h 2918533"/>
                <a:gd name="connsiteX16029" fmla="*/ 1470065 w 1973551"/>
                <a:gd name="connsiteY16029" fmla="*/ 475231 h 2918533"/>
                <a:gd name="connsiteX16030" fmla="*/ 1471175 w 1973551"/>
                <a:gd name="connsiteY16030" fmla="*/ 475231 h 2918533"/>
                <a:gd name="connsiteX16031" fmla="*/ 1473981 w 1973551"/>
                <a:gd name="connsiteY16031" fmla="*/ 476471 h 2918533"/>
                <a:gd name="connsiteX16032" fmla="*/ 1477113 w 1973551"/>
                <a:gd name="connsiteY16032" fmla="*/ 475231 h 2918533"/>
                <a:gd name="connsiteX16033" fmla="*/ 1479331 w 1973551"/>
                <a:gd name="connsiteY16033" fmla="*/ 475036 h 2918533"/>
                <a:gd name="connsiteX16034" fmla="*/ 1481550 w 1973551"/>
                <a:gd name="connsiteY16034" fmla="*/ 476080 h 2918533"/>
                <a:gd name="connsiteX16035" fmla="*/ 1481550 w 1973551"/>
                <a:gd name="connsiteY16035" fmla="*/ 476993 h 2918533"/>
                <a:gd name="connsiteX16036" fmla="*/ 1482268 w 1973551"/>
                <a:gd name="connsiteY16036" fmla="*/ 477907 h 2918533"/>
                <a:gd name="connsiteX16037" fmla="*/ 1482463 w 1973551"/>
                <a:gd name="connsiteY16037" fmla="*/ 477385 h 2918533"/>
                <a:gd name="connsiteX16038" fmla="*/ 1484486 w 1973551"/>
                <a:gd name="connsiteY16038" fmla="*/ 477059 h 2918533"/>
                <a:gd name="connsiteX16039" fmla="*/ 1486183 w 1973551"/>
                <a:gd name="connsiteY16039" fmla="*/ 477972 h 2918533"/>
                <a:gd name="connsiteX16040" fmla="*/ 1486183 w 1973551"/>
                <a:gd name="connsiteY16040" fmla="*/ 476536 h 2918533"/>
                <a:gd name="connsiteX16041" fmla="*/ 1486770 w 1973551"/>
                <a:gd name="connsiteY16041" fmla="*/ 476341 h 2918533"/>
                <a:gd name="connsiteX16042" fmla="*/ 1486966 w 1973551"/>
                <a:gd name="connsiteY16042" fmla="*/ 474905 h 2918533"/>
                <a:gd name="connsiteX16043" fmla="*/ 1487683 w 1973551"/>
                <a:gd name="connsiteY16043" fmla="*/ 474579 h 2918533"/>
                <a:gd name="connsiteX16044" fmla="*/ 1494926 w 1973551"/>
                <a:gd name="connsiteY16044" fmla="*/ 474253 h 2918533"/>
                <a:gd name="connsiteX16045" fmla="*/ 1496036 w 1973551"/>
                <a:gd name="connsiteY16045" fmla="*/ 473861 h 2918533"/>
                <a:gd name="connsiteX16046" fmla="*/ 1496949 w 1973551"/>
                <a:gd name="connsiteY16046" fmla="*/ 472099 h 2918533"/>
                <a:gd name="connsiteX16047" fmla="*/ 1498254 w 1973551"/>
                <a:gd name="connsiteY16047" fmla="*/ 471577 h 2918533"/>
                <a:gd name="connsiteX16048" fmla="*/ 1500669 w 1973551"/>
                <a:gd name="connsiteY16048" fmla="*/ 474579 h 2918533"/>
                <a:gd name="connsiteX16049" fmla="*/ 1501256 w 1973551"/>
                <a:gd name="connsiteY16049" fmla="*/ 477450 h 2918533"/>
                <a:gd name="connsiteX16050" fmla="*/ 1502169 w 1973551"/>
                <a:gd name="connsiteY16050" fmla="*/ 477450 h 2918533"/>
                <a:gd name="connsiteX16051" fmla="*/ 1502365 w 1973551"/>
                <a:gd name="connsiteY16051" fmla="*/ 476210 h 2918533"/>
                <a:gd name="connsiteX16052" fmla="*/ 1504062 w 1973551"/>
                <a:gd name="connsiteY16052" fmla="*/ 477124 h 2918533"/>
                <a:gd name="connsiteX16053" fmla="*/ 1503866 w 1973551"/>
                <a:gd name="connsiteY16053" fmla="*/ 477646 h 2918533"/>
                <a:gd name="connsiteX16054" fmla="*/ 1505171 w 1973551"/>
                <a:gd name="connsiteY16054" fmla="*/ 482605 h 2918533"/>
                <a:gd name="connsiteX16055" fmla="*/ 1505563 w 1973551"/>
                <a:gd name="connsiteY16055" fmla="*/ 482801 h 2918533"/>
                <a:gd name="connsiteX16056" fmla="*/ 1505954 w 1973551"/>
                <a:gd name="connsiteY16056" fmla="*/ 484236 h 2918533"/>
                <a:gd name="connsiteX16057" fmla="*/ 1507455 w 1973551"/>
                <a:gd name="connsiteY16057" fmla="*/ 485476 h 2918533"/>
                <a:gd name="connsiteX16058" fmla="*/ 1507977 w 1973551"/>
                <a:gd name="connsiteY16058" fmla="*/ 485280 h 2918533"/>
                <a:gd name="connsiteX16059" fmla="*/ 1508890 w 1973551"/>
                <a:gd name="connsiteY16059" fmla="*/ 485607 h 2918533"/>
                <a:gd name="connsiteX16060" fmla="*/ 1510913 w 1973551"/>
                <a:gd name="connsiteY16060" fmla="*/ 485280 h 2918533"/>
                <a:gd name="connsiteX16061" fmla="*/ 1512218 w 1973551"/>
                <a:gd name="connsiteY16061" fmla="*/ 485607 h 2918533"/>
                <a:gd name="connsiteX16062" fmla="*/ 1515220 w 1973551"/>
                <a:gd name="connsiteY16062" fmla="*/ 484889 h 2918533"/>
                <a:gd name="connsiteX16063" fmla="*/ 1518743 w 1973551"/>
                <a:gd name="connsiteY16063" fmla="*/ 482605 h 2918533"/>
                <a:gd name="connsiteX16064" fmla="*/ 1522985 w 1973551"/>
                <a:gd name="connsiteY16064" fmla="*/ 482996 h 2918533"/>
                <a:gd name="connsiteX16065" fmla="*/ 1525399 w 1973551"/>
                <a:gd name="connsiteY16065" fmla="*/ 481952 h 2918533"/>
                <a:gd name="connsiteX16066" fmla="*/ 1525595 w 1973551"/>
                <a:gd name="connsiteY16066" fmla="*/ 480908 h 2918533"/>
                <a:gd name="connsiteX16067" fmla="*/ 1526900 w 1973551"/>
                <a:gd name="connsiteY16067" fmla="*/ 480713 h 2918533"/>
                <a:gd name="connsiteX16068" fmla="*/ 1531729 w 1973551"/>
                <a:gd name="connsiteY16068" fmla="*/ 480517 h 2918533"/>
                <a:gd name="connsiteX16069" fmla="*/ 1538972 w 1973551"/>
                <a:gd name="connsiteY16069" fmla="*/ 481561 h 2918533"/>
                <a:gd name="connsiteX16070" fmla="*/ 1542887 w 1973551"/>
                <a:gd name="connsiteY16070" fmla="*/ 480647 h 2918533"/>
                <a:gd name="connsiteX16071" fmla="*/ 1543083 w 1973551"/>
                <a:gd name="connsiteY16071" fmla="*/ 479734 h 2918533"/>
                <a:gd name="connsiteX16072" fmla="*/ 1544779 w 1973551"/>
                <a:gd name="connsiteY16072" fmla="*/ 479538 h 2918533"/>
                <a:gd name="connsiteX16073" fmla="*/ 1549086 w 1973551"/>
                <a:gd name="connsiteY16073" fmla="*/ 481496 h 2918533"/>
                <a:gd name="connsiteX16074" fmla="*/ 1549281 w 1973551"/>
                <a:gd name="connsiteY16074" fmla="*/ 480974 h 2918533"/>
                <a:gd name="connsiteX16075" fmla="*/ 1550391 w 1973551"/>
                <a:gd name="connsiteY16075" fmla="*/ 480256 h 2918533"/>
                <a:gd name="connsiteX16076" fmla="*/ 1553392 w 1973551"/>
                <a:gd name="connsiteY16076" fmla="*/ 481887 h 2918533"/>
                <a:gd name="connsiteX16077" fmla="*/ 1553784 w 1973551"/>
                <a:gd name="connsiteY16077" fmla="*/ 482605 h 2918533"/>
                <a:gd name="connsiteX16078" fmla="*/ 1553588 w 1973551"/>
                <a:gd name="connsiteY16078" fmla="*/ 485607 h 2918533"/>
                <a:gd name="connsiteX16079" fmla="*/ 1551565 w 1973551"/>
                <a:gd name="connsiteY16079" fmla="*/ 485802 h 2918533"/>
                <a:gd name="connsiteX16080" fmla="*/ 1550652 w 1973551"/>
                <a:gd name="connsiteY16080" fmla="*/ 486324 h 2918533"/>
                <a:gd name="connsiteX16081" fmla="*/ 1550065 w 1973551"/>
                <a:gd name="connsiteY16081" fmla="*/ 489000 h 2918533"/>
                <a:gd name="connsiteX16082" fmla="*/ 1548955 w 1973551"/>
                <a:gd name="connsiteY16082" fmla="*/ 490631 h 2918533"/>
                <a:gd name="connsiteX16083" fmla="*/ 1548759 w 1973551"/>
                <a:gd name="connsiteY16083" fmla="*/ 495786 h 2918533"/>
                <a:gd name="connsiteX16084" fmla="*/ 1549151 w 1973551"/>
                <a:gd name="connsiteY16084" fmla="*/ 498265 h 2918533"/>
                <a:gd name="connsiteX16085" fmla="*/ 1548433 w 1973551"/>
                <a:gd name="connsiteY16085" fmla="*/ 501137 h 2918533"/>
                <a:gd name="connsiteX16086" fmla="*/ 1549738 w 1973551"/>
                <a:gd name="connsiteY16086" fmla="*/ 504138 h 2918533"/>
                <a:gd name="connsiteX16087" fmla="*/ 1549216 w 1973551"/>
                <a:gd name="connsiteY16087" fmla="*/ 505769 h 2918533"/>
                <a:gd name="connsiteX16088" fmla="*/ 1547911 w 1973551"/>
                <a:gd name="connsiteY16088" fmla="*/ 507727 h 2918533"/>
                <a:gd name="connsiteX16089" fmla="*/ 1547389 w 1973551"/>
                <a:gd name="connsiteY16089" fmla="*/ 511642 h 2918533"/>
                <a:gd name="connsiteX16090" fmla="*/ 1546476 w 1973551"/>
                <a:gd name="connsiteY16090" fmla="*/ 512360 h 2918533"/>
                <a:gd name="connsiteX16091" fmla="*/ 1541647 w 1973551"/>
                <a:gd name="connsiteY16091" fmla="*/ 513273 h 2918533"/>
                <a:gd name="connsiteX16092" fmla="*/ 1539624 w 1973551"/>
                <a:gd name="connsiteY16092" fmla="*/ 514513 h 2918533"/>
                <a:gd name="connsiteX16093" fmla="*/ 1537601 w 1973551"/>
                <a:gd name="connsiteY16093" fmla="*/ 515035 h 2918533"/>
                <a:gd name="connsiteX16094" fmla="*/ 1537797 w 1973551"/>
                <a:gd name="connsiteY16094" fmla="*/ 517906 h 2918533"/>
                <a:gd name="connsiteX16095" fmla="*/ 1538906 w 1973551"/>
                <a:gd name="connsiteY16095" fmla="*/ 518428 h 2918533"/>
                <a:gd name="connsiteX16096" fmla="*/ 1539102 w 1973551"/>
                <a:gd name="connsiteY16096" fmla="*/ 520060 h 2918533"/>
                <a:gd name="connsiteX16097" fmla="*/ 1541712 w 1973551"/>
                <a:gd name="connsiteY16097" fmla="*/ 522213 h 2918533"/>
                <a:gd name="connsiteX16098" fmla="*/ 1539494 w 1973551"/>
                <a:gd name="connsiteY16098" fmla="*/ 529130 h 2918533"/>
                <a:gd name="connsiteX16099" fmla="*/ 1539298 w 1973551"/>
                <a:gd name="connsiteY16099" fmla="*/ 533567 h 2918533"/>
                <a:gd name="connsiteX16100" fmla="*/ 1538189 w 1973551"/>
                <a:gd name="connsiteY16100" fmla="*/ 534285 h 2918533"/>
                <a:gd name="connsiteX16101" fmla="*/ 1536884 w 1973551"/>
                <a:gd name="connsiteY16101" fmla="*/ 536242 h 2918533"/>
                <a:gd name="connsiteX16102" fmla="*/ 1534665 w 1973551"/>
                <a:gd name="connsiteY16102" fmla="*/ 538526 h 2918533"/>
                <a:gd name="connsiteX16103" fmla="*/ 1534078 w 1973551"/>
                <a:gd name="connsiteY16103" fmla="*/ 542245 h 2918533"/>
                <a:gd name="connsiteX16104" fmla="*/ 1532773 w 1973551"/>
                <a:gd name="connsiteY16104" fmla="*/ 543485 h 2918533"/>
                <a:gd name="connsiteX16105" fmla="*/ 1532251 w 1973551"/>
                <a:gd name="connsiteY16105" fmla="*/ 544725 h 2918533"/>
                <a:gd name="connsiteX16106" fmla="*/ 1529119 w 1973551"/>
                <a:gd name="connsiteY16106" fmla="*/ 547205 h 2918533"/>
                <a:gd name="connsiteX16107" fmla="*/ 1527618 w 1973551"/>
                <a:gd name="connsiteY16107" fmla="*/ 549358 h 2918533"/>
                <a:gd name="connsiteX16108" fmla="*/ 1525595 w 1973551"/>
                <a:gd name="connsiteY16108" fmla="*/ 550598 h 2918533"/>
                <a:gd name="connsiteX16109" fmla="*/ 1525595 w 1973551"/>
                <a:gd name="connsiteY16109" fmla="*/ 552751 h 2918533"/>
                <a:gd name="connsiteX16110" fmla="*/ 1525073 w 1973551"/>
                <a:gd name="connsiteY16110" fmla="*/ 553469 h 2918533"/>
                <a:gd name="connsiteX16111" fmla="*/ 1521158 w 1973551"/>
                <a:gd name="connsiteY16111" fmla="*/ 554709 h 2918533"/>
                <a:gd name="connsiteX16112" fmla="*/ 1519135 w 1973551"/>
                <a:gd name="connsiteY16112" fmla="*/ 559146 h 2918533"/>
                <a:gd name="connsiteX16113" fmla="*/ 1518026 w 1973551"/>
                <a:gd name="connsiteY16113" fmla="*/ 563257 h 2918533"/>
                <a:gd name="connsiteX16114" fmla="*/ 1517308 w 1973551"/>
                <a:gd name="connsiteY16114" fmla="*/ 570173 h 2918533"/>
                <a:gd name="connsiteX16115" fmla="*/ 1517699 w 1973551"/>
                <a:gd name="connsiteY16115" fmla="*/ 574284 h 2918533"/>
                <a:gd name="connsiteX16116" fmla="*/ 1519396 w 1973551"/>
                <a:gd name="connsiteY16116" fmla="*/ 583354 h 2918533"/>
                <a:gd name="connsiteX16117" fmla="*/ 1521419 w 1973551"/>
                <a:gd name="connsiteY16117" fmla="*/ 587465 h 2918533"/>
                <a:gd name="connsiteX16118" fmla="*/ 1524943 w 1973551"/>
                <a:gd name="connsiteY16118" fmla="*/ 589618 h 2918533"/>
                <a:gd name="connsiteX16119" fmla="*/ 1526052 w 1973551"/>
                <a:gd name="connsiteY16119" fmla="*/ 590663 h 2918533"/>
                <a:gd name="connsiteX16120" fmla="*/ 1527944 w 1973551"/>
                <a:gd name="connsiteY16120" fmla="*/ 591185 h 2918533"/>
                <a:gd name="connsiteX16121" fmla="*/ 1528140 w 1973551"/>
                <a:gd name="connsiteY16121" fmla="*/ 590663 h 2918533"/>
                <a:gd name="connsiteX16122" fmla="*/ 1534665 w 1973551"/>
                <a:gd name="connsiteY16122" fmla="*/ 590336 h 2918533"/>
                <a:gd name="connsiteX16123" fmla="*/ 1536557 w 1973551"/>
                <a:gd name="connsiteY16123" fmla="*/ 589814 h 2918533"/>
                <a:gd name="connsiteX16124" fmla="*/ 1540473 w 1973551"/>
                <a:gd name="connsiteY16124" fmla="*/ 587857 h 2918533"/>
                <a:gd name="connsiteX16125" fmla="*/ 1542169 w 1973551"/>
                <a:gd name="connsiteY16125" fmla="*/ 587530 h 2918533"/>
                <a:gd name="connsiteX16126" fmla="*/ 1545171 w 1973551"/>
                <a:gd name="connsiteY16126" fmla="*/ 587335 h 2918533"/>
                <a:gd name="connsiteX16127" fmla="*/ 1545693 w 1973551"/>
                <a:gd name="connsiteY16127" fmla="*/ 589292 h 2918533"/>
                <a:gd name="connsiteX16128" fmla="*/ 1545301 w 1973551"/>
                <a:gd name="connsiteY16128" fmla="*/ 594643 h 2918533"/>
                <a:gd name="connsiteX16129" fmla="*/ 1543605 w 1973551"/>
                <a:gd name="connsiteY16129" fmla="*/ 600842 h 2918533"/>
                <a:gd name="connsiteX16130" fmla="*/ 1545301 w 1973551"/>
                <a:gd name="connsiteY16130" fmla="*/ 605475 h 2918533"/>
                <a:gd name="connsiteX16131" fmla="*/ 1544779 w 1973551"/>
                <a:gd name="connsiteY16131" fmla="*/ 608868 h 2918533"/>
                <a:gd name="connsiteX16132" fmla="*/ 1543866 w 1973551"/>
                <a:gd name="connsiteY16132" fmla="*/ 609194 h 2918533"/>
                <a:gd name="connsiteX16133" fmla="*/ 1542756 w 1973551"/>
                <a:gd name="connsiteY16133" fmla="*/ 608868 h 2918533"/>
                <a:gd name="connsiteX16134" fmla="*/ 1542039 w 1973551"/>
                <a:gd name="connsiteY16134" fmla="*/ 609194 h 2918533"/>
                <a:gd name="connsiteX16135" fmla="*/ 1541321 w 1973551"/>
                <a:gd name="connsiteY16135" fmla="*/ 608998 h 2918533"/>
                <a:gd name="connsiteX16136" fmla="*/ 1543343 w 1973551"/>
                <a:gd name="connsiteY16136" fmla="*/ 611674 h 2918533"/>
                <a:gd name="connsiteX16137" fmla="*/ 1543148 w 1973551"/>
                <a:gd name="connsiteY16137" fmla="*/ 612196 h 2918533"/>
                <a:gd name="connsiteX16138" fmla="*/ 1533295 w 1973551"/>
                <a:gd name="connsiteY16138" fmla="*/ 611478 h 2918533"/>
                <a:gd name="connsiteX16139" fmla="*/ 1534795 w 1973551"/>
                <a:gd name="connsiteY16139" fmla="*/ 612392 h 2918533"/>
                <a:gd name="connsiteX16140" fmla="*/ 1534991 w 1973551"/>
                <a:gd name="connsiteY16140" fmla="*/ 613109 h 2918533"/>
                <a:gd name="connsiteX16141" fmla="*/ 1534274 w 1973551"/>
                <a:gd name="connsiteY16141" fmla="*/ 613827 h 2918533"/>
                <a:gd name="connsiteX16142" fmla="*/ 1538515 w 1973551"/>
                <a:gd name="connsiteY16142" fmla="*/ 616829 h 2918533"/>
                <a:gd name="connsiteX16143" fmla="*/ 1539233 w 1973551"/>
                <a:gd name="connsiteY16143" fmla="*/ 619830 h 2918533"/>
                <a:gd name="connsiteX16144" fmla="*/ 1539037 w 1973551"/>
                <a:gd name="connsiteY16144" fmla="*/ 620874 h 2918533"/>
                <a:gd name="connsiteX16145" fmla="*/ 1537014 w 1973551"/>
                <a:gd name="connsiteY16145" fmla="*/ 622440 h 2918533"/>
                <a:gd name="connsiteX16146" fmla="*/ 1536101 w 1973551"/>
                <a:gd name="connsiteY16146" fmla="*/ 624202 h 2918533"/>
                <a:gd name="connsiteX16147" fmla="*/ 1533882 w 1973551"/>
                <a:gd name="connsiteY16147" fmla="*/ 626486 h 2918533"/>
                <a:gd name="connsiteX16148" fmla="*/ 1533686 w 1973551"/>
                <a:gd name="connsiteY16148" fmla="*/ 627204 h 2918533"/>
                <a:gd name="connsiteX16149" fmla="*/ 1534078 w 1973551"/>
                <a:gd name="connsiteY16149" fmla="*/ 628770 h 2918533"/>
                <a:gd name="connsiteX16150" fmla="*/ 1532968 w 1973551"/>
                <a:gd name="connsiteY16150" fmla="*/ 634642 h 2918533"/>
                <a:gd name="connsiteX16151" fmla="*/ 1531663 w 1973551"/>
                <a:gd name="connsiteY16151" fmla="*/ 637318 h 2918533"/>
                <a:gd name="connsiteX16152" fmla="*/ 1529445 w 1973551"/>
                <a:gd name="connsiteY16152" fmla="*/ 639993 h 2918533"/>
                <a:gd name="connsiteX16153" fmla="*/ 1528727 w 1973551"/>
                <a:gd name="connsiteY16153" fmla="*/ 641951 h 2918533"/>
                <a:gd name="connsiteX16154" fmla="*/ 1529119 w 1973551"/>
                <a:gd name="connsiteY16154" fmla="*/ 642146 h 2918533"/>
                <a:gd name="connsiteX16155" fmla="*/ 1529119 w 1973551"/>
                <a:gd name="connsiteY16155" fmla="*/ 646388 h 2918533"/>
                <a:gd name="connsiteX16156" fmla="*/ 1526508 w 1973551"/>
                <a:gd name="connsiteY16156" fmla="*/ 651869 h 2918533"/>
                <a:gd name="connsiteX16157" fmla="*/ 1526508 w 1973551"/>
                <a:gd name="connsiteY16157" fmla="*/ 656828 h 2918533"/>
                <a:gd name="connsiteX16158" fmla="*/ 1525791 w 1973551"/>
                <a:gd name="connsiteY16158" fmla="*/ 657024 h 2918533"/>
                <a:gd name="connsiteX16159" fmla="*/ 1522789 w 1973551"/>
                <a:gd name="connsiteY16159" fmla="*/ 660026 h 2918533"/>
                <a:gd name="connsiteX16160" fmla="*/ 1521093 w 1973551"/>
                <a:gd name="connsiteY16160" fmla="*/ 661070 h 2918533"/>
                <a:gd name="connsiteX16161" fmla="*/ 1519983 w 1973551"/>
                <a:gd name="connsiteY16161" fmla="*/ 663745 h 2918533"/>
                <a:gd name="connsiteX16162" fmla="*/ 1518874 w 1973551"/>
                <a:gd name="connsiteY16162" fmla="*/ 664463 h 2918533"/>
                <a:gd name="connsiteX16163" fmla="*/ 1518352 w 1973551"/>
                <a:gd name="connsiteY16163" fmla="*/ 665376 h 2918533"/>
                <a:gd name="connsiteX16164" fmla="*/ 1514437 w 1973551"/>
                <a:gd name="connsiteY16164" fmla="*/ 666616 h 2918533"/>
                <a:gd name="connsiteX16165" fmla="*/ 1512740 w 1973551"/>
                <a:gd name="connsiteY16165" fmla="*/ 669096 h 2918533"/>
                <a:gd name="connsiteX16166" fmla="*/ 1512023 w 1973551"/>
                <a:gd name="connsiteY16166" fmla="*/ 669422 h 2918533"/>
                <a:gd name="connsiteX16167" fmla="*/ 1512023 w 1973551"/>
                <a:gd name="connsiteY16167" fmla="*/ 670140 h 2918533"/>
                <a:gd name="connsiteX16168" fmla="*/ 1511435 w 1973551"/>
                <a:gd name="connsiteY16168" fmla="*/ 670335 h 2918533"/>
                <a:gd name="connsiteX16169" fmla="*/ 1509608 w 1973551"/>
                <a:gd name="connsiteY16169" fmla="*/ 672489 h 2918533"/>
                <a:gd name="connsiteX16170" fmla="*/ 1509608 w 1973551"/>
                <a:gd name="connsiteY16170" fmla="*/ 673011 h 2918533"/>
                <a:gd name="connsiteX16171" fmla="*/ 1508303 w 1973551"/>
                <a:gd name="connsiteY16171" fmla="*/ 674055 h 2918533"/>
                <a:gd name="connsiteX16172" fmla="*/ 1507716 w 1973551"/>
                <a:gd name="connsiteY16172" fmla="*/ 675817 h 2918533"/>
                <a:gd name="connsiteX16173" fmla="*/ 1504584 w 1973551"/>
                <a:gd name="connsiteY16173" fmla="*/ 678622 h 2918533"/>
                <a:gd name="connsiteX16174" fmla="*/ 1504388 w 1973551"/>
                <a:gd name="connsiteY16174" fmla="*/ 679536 h 2918533"/>
                <a:gd name="connsiteX16175" fmla="*/ 1501386 w 1973551"/>
                <a:gd name="connsiteY16175" fmla="*/ 681493 h 2918533"/>
                <a:gd name="connsiteX16176" fmla="*/ 1500473 w 1973551"/>
                <a:gd name="connsiteY16176" fmla="*/ 682538 h 2918533"/>
                <a:gd name="connsiteX16177" fmla="*/ 1500081 w 1973551"/>
                <a:gd name="connsiteY16177" fmla="*/ 683777 h 2918533"/>
                <a:gd name="connsiteX16178" fmla="*/ 1499364 w 1973551"/>
                <a:gd name="connsiteY16178" fmla="*/ 684691 h 2918533"/>
                <a:gd name="connsiteX16179" fmla="*/ 1499364 w 1973551"/>
                <a:gd name="connsiteY16179" fmla="*/ 685409 h 2918533"/>
                <a:gd name="connsiteX16180" fmla="*/ 1497863 w 1973551"/>
                <a:gd name="connsiteY16180" fmla="*/ 687366 h 2918533"/>
                <a:gd name="connsiteX16181" fmla="*/ 1497667 w 1973551"/>
                <a:gd name="connsiteY16181" fmla="*/ 688606 h 2918533"/>
                <a:gd name="connsiteX16182" fmla="*/ 1494143 w 1973551"/>
                <a:gd name="connsiteY16182" fmla="*/ 693174 h 2918533"/>
                <a:gd name="connsiteX16183" fmla="*/ 1492643 w 1973551"/>
                <a:gd name="connsiteY16183" fmla="*/ 694936 h 2918533"/>
                <a:gd name="connsiteX16184" fmla="*/ 1488727 w 1973551"/>
                <a:gd name="connsiteY16184" fmla="*/ 698263 h 2918533"/>
                <a:gd name="connsiteX16185" fmla="*/ 1487423 w 1973551"/>
                <a:gd name="connsiteY16185" fmla="*/ 698981 h 2918533"/>
                <a:gd name="connsiteX16186" fmla="*/ 1485008 w 1973551"/>
                <a:gd name="connsiteY16186" fmla="*/ 699503 h 2918533"/>
                <a:gd name="connsiteX16187" fmla="*/ 1484812 w 1973551"/>
                <a:gd name="connsiteY16187" fmla="*/ 700547 h 2918533"/>
                <a:gd name="connsiteX16188" fmla="*/ 1482594 w 1973551"/>
                <a:gd name="connsiteY16188" fmla="*/ 700743 h 2918533"/>
                <a:gd name="connsiteX16189" fmla="*/ 1482202 w 1973551"/>
                <a:gd name="connsiteY16189" fmla="*/ 701461 h 2918533"/>
                <a:gd name="connsiteX16190" fmla="*/ 1480179 w 1973551"/>
                <a:gd name="connsiteY16190" fmla="*/ 701983 h 2918533"/>
                <a:gd name="connsiteX16191" fmla="*/ 1479984 w 1973551"/>
                <a:gd name="connsiteY16191" fmla="*/ 702700 h 2918533"/>
                <a:gd name="connsiteX16192" fmla="*/ 1476460 w 1973551"/>
                <a:gd name="connsiteY16192" fmla="*/ 703744 h 2918533"/>
                <a:gd name="connsiteX16193" fmla="*/ 1475547 w 1973551"/>
                <a:gd name="connsiteY16193" fmla="*/ 702309 h 2918533"/>
                <a:gd name="connsiteX16194" fmla="*/ 1470914 w 1973551"/>
                <a:gd name="connsiteY16194" fmla="*/ 703353 h 2918533"/>
                <a:gd name="connsiteX16195" fmla="*/ 1469413 w 1973551"/>
                <a:gd name="connsiteY16195" fmla="*/ 704071 h 2918533"/>
                <a:gd name="connsiteX16196" fmla="*/ 1469217 w 1973551"/>
                <a:gd name="connsiteY16196" fmla="*/ 704593 h 2918533"/>
                <a:gd name="connsiteX16197" fmla="*/ 1466803 w 1973551"/>
                <a:gd name="connsiteY16197" fmla="*/ 705441 h 2918533"/>
                <a:gd name="connsiteX16198" fmla="*/ 1466085 w 1973551"/>
                <a:gd name="connsiteY16198" fmla="*/ 705637 h 2918533"/>
                <a:gd name="connsiteX16199" fmla="*/ 1464976 w 1973551"/>
                <a:gd name="connsiteY16199" fmla="*/ 705311 h 2918533"/>
                <a:gd name="connsiteX16200" fmla="*/ 1464062 w 1973551"/>
                <a:gd name="connsiteY16200" fmla="*/ 708116 h 2918533"/>
                <a:gd name="connsiteX16201" fmla="*/ 1462757 w 1973551"/>
                <a:gd name="connsiteY16201" fmla="*/ 708834 h 2918533"/>
                <a:gd name="connsiteX16202" fmla="*/ 1454927 w 1973551"/>
                <a:gd name="connsiteY16202" fmla="*/ 710922 h 2918533"/>
                <a:gd name="connsiteX16203" fmla="*/ 1451403 w 1973551"/>
                <a:gd name="connsiteY16203" fmla="*/ 711249 h 2918533"/>
                <a:gd name="connsiteX16204" fmla="*/ 1451990 w 1973551"/>
                <a:gd name="connsiteY16204" fmla="*/ 711770 h 2918533"/>
                <a:gd name="connsiteX16205" fmla="*/ 1452382 w 1973551"/>
                <a:gd name="connsiteY16205" fmla="*/ 713010 h 2918533"/>
                <a:gd name="connsiteX16206" fmla="*/ 1451990 w 1973551"/>
                <a:gd name="connsiteY16206" fmla="*/ 713728 h 2918533"/>
                <a:gd name="connsiteX16207" fmla="*/ 1450686 w 1973551"/>
                <a:gd name="connsiteY16207" fmla="*/ 714446 h 2918533"/>
                <a:gd name="connsiteX16208" fmla="*/ 1448076 w 1973551"/>
                <a:gd name="connsiteY16208" fmla="*/ 714772 h 2918533"/>
                <a:gd name="connsiteX16209" fmla="*/ 1443965 w 1973551"/>
                <a:gd name="connsiteY16209" fmla="*/ 716012 h 2918533"/>
                <a:gd name="connsiteX16210" fmla="*/ 1438940 w 1973551"/>
                <a:gd name="connsiteY16210" fmla="*/ 717970 h 2918533"/>
                <a:gd name="connsiteX16211" fmla="*/ 1433916 w 1973551"/>
                <a:gd name="connsiteY16211" fmla="*/ 722015 h 2918533"/>
                <a:gd name="connsiteX16212" fmla="*/ 1431501 w 1973551"/>
                <a:gd name="connsiteY16212" fmla="*/ 725017 h 2918533"/>
                <a:gd name="connsiteX16213" fmla="*/ 1430196 w 1973551"/>
                <a:gd name="connsiteY16213" fmla="*/ 725865 h 2918533"/>
                <a:gd name="connsiteX16214" fmla="*/ 1429805 w 1973551"/>
                <a:gd name="connsiteY16214" fmla="*/ 727301 h 2918533"/>
                <a:gd name="connsiteX16215" fmla="*/ 1428891 w 1973551"/>
                <a:gd name="connsiteY16215" fmla="*/ 728149 h 2918533"/>
                <a:gd name="connsiteX16216" fmla="*/ 1428304 w 1973551"/>
                <a:gd name="connsiteY16216" fmla="*/ 730433 h 2918533"/>
                <a:gd name="connsiteX16217" fmla="*/ 1425694 w 1973551"/>
                <a:gd name="connsiteY16217" fmla="*/ 732716 h 2918533"/>
                <a:gd name="connsiteX16218" fmla="*/ 1423671 w 1973551"/>
                <a:gd name="connsiteY16218" fmla="*/ 736240 h 2918533"/>
                <a:gd name="connsiteX16219" fmla="*/ 1422236 w 1973551"/>
                <a:gd name="connsiteY16219" fmla="*/ 737284 h 2918533"/>
                <a:gd name="connsiteX16220" fmla="*/ 1418842 w 1973551"/>
                <a:gd name="connsiteY16220" fmla="*/ 737088 h 2918533"/>
                <a:gd name="connsiteX16221" fmla="*/ 1417929 w 1973551"/>
                <a:gd name="connsiteY16221" fmla="*/ 741656 h 2918533"/>
                <a:gd name="connsiteX16222" fmla="*/ 1415710 w 1973551"/>
                <a:gd name="connsiteY16222" fmla="*/ 746941 h 2918533"/>
                <a:gd name="connsiteX16223" fmla="*/ 1414797 w 1973551"/>
                <a:gd name="connsiteY16223" fmla="*/ 747790 h 2918533"/>
                <a:gd name="connsiteX16224" fmla="*/ 1414797 w 1973551"/>
                <a:gd name="connsiteY16224" fmla="*/ 748312 h 2918533"/>
                <a:gd name="connsiteX16225" fmla="*/ 1413296 w 1973551"/>
                <a:gd name="connsiteY16225" fmla="*/ 749552 h 2918533"/>
                <a:gd name="connsiteX16226" fmla="*/ 1412578 w 1973551"/>
                <a:gd name="connsiteY16226" fmla="*/ 751509 h 2918533"/>
                <a:gd name="connsiteX16227" fmla="*/ 1409577 w 1973551"/>
                <a:gd name="connsiteY16227" fmla="*/ 753467 h 2918533"/>
                <a:gd name="connsiteX16228" fmla="*/ 1408663 w 1973551"/>
                <a:gd name="connsiteY16228" fmla="*/ 755750 h 2918533"/>
                <a:gd name="connsiteX16229" fmla="*/ 1408141 w 1973551"/>
                <a:gd name="connsiteY16229" fmla="*/ 756272 h 2918533"/>
                <a:gd name="connsiteX16230" fmla="*/ 1407554 w 1973551"/>
                <a:gd name="connsiteY16230" fmla="*/ 758883 h 2918533"/>
                <a:gd name="connsiteX16231" fmla="*/ 1406836 w 1973551"/>
                <a:gd name="connsiteY16231" fmla="*/ 758883 h 2918533"/>
                <a:gd name="connsiteX16232" fmla="*/ 1406445 w 1973551"/>
                <a:gd name="connsiteY16232" fmla="*/ 759927 h 2918533"/>
                <a:gd name="connsiteX16233" fmla="*/ 1405139 w 1973551"/>
                <a:gd name="connsiteY16233" fmla="*/ 760644 h 2918533"/>
                <a:gd name="connsiteX16234" fmla="*/ 1404748 w 1973551"/>
                <a:gd name="connsiteY16234" fmla="*/ 762928 h 2918533"/>
                <a:gd name="connsiteX16235" fmla="*/ 1403443 w 1973551"/>
                <a:gd name="connsiteY16235" fmla="*/ 765930 h 2918533"/>
                <a:gd name="connsiteX16236" fmla="*/ 1403835 w 1973551"/>
                <a:gd name="connsiteY16236" fmla="*/ 767169 h 2918533"/>
                <a:gd name="connsiteX16237" fmla="*/ 1403312 w 1973551"/>
                <a:gd name="connsiteY16237" fmla="*/ 768409 h 2918533"/>
                <a:gd name="connsiteX16238" fmla="*/ 1400898 w 1973551"/>
                <a:gd name="connsiteY16238" fmla="*/ 769649 h 2918533"/>
                <a:gd name="connsiteX16239" fmla="*/ 1399789 w 1973551"/>
                <a:gd name="connsiteY16239" fmla="*/ 770693 h 2918533"/>
                <a:gd name="connsiteX16240" fmla="*/ 1397374 w 1973551"/>
                <a:gd name="connsiteY16240" fmla="*/ 774739 h 2918533"/>
                <a:gd name="connsiteX16241" fmla="*/ 1396265 w 1973551"/>
                <a:gd name="connsiteY16241" fmla="*/ 778589 h 2918533"/>
                <a:gd name="connsiteX16242" fmla="*/ 1394438 w 1973551"/>
                <a:gd name="connsiteY16242" fmla="*/ 779633 h 2918533"/>
                <a:gd name="connsiteX16243" fmla="*/ 1392937 w 1973551"/>
                <a:gd name="connsiteY16243" fmla="*/ 781721 h 2918533"/>
                <a:gd name="connsiteX16244" fmla="*/ 1392742 w 1973551"/>
                <a:gd name="connsiteY16244" fmla="*/ 782961 h 2918533"/>
                <a:gd name="connsiteX16245" fmla="*/ 1390523 w 1973551"/>
                <a:gd name="connsiteY16245" fmla="*/ 784396 h 2918533"/>
                <a:gd name="connsiteX16246" fmla="*/ 1390132 w 1973551"/>
                <a:gd name="connsiteY16246" fmla="*/ 785440 h 2918533"/>
                <a:gd name="connsiteX16247" fmla="*/ 1389414 w 1973551"/>
                <a:gd name="connsiteY16247" fmla="*/ 785962 h 2918533"/>
                <a:gd name="connsiteX16248" fmla="*/ 1385172 w 1973551"/>
                <a:gd name="connsiteY16248" fmla="*/ 787528 h 2918533"/>
                <a:gd name="connsiteX16249" fmla="*/ 1380344 w 1973551"/>
                <a:gd name="connsiteY16249" fmla="*/ 791248 h 2918533"/>
                <a:gd name="connsiteX16250" fmla="*/ 1379430 w 1973551"/>
                <a:gd name="connsiteY16250" fmla="*/ 791574 h 2918533"/>
                <a:gd name="connsiteX16251" fmla="*/ 1375319 w 1973551"/>
                <a:gd name="connsiteY16251" fmla="*/ 796468 h 2918533"/>
                <a:gd name="connsiteX16252" fmla="*/ 1371208 w 1973551"/>
                <a:gd name="connsiteY16252" fmla="*/ 799796 h 2918533"/>
                <a:gd name="connsiteX16253" fmla="*/ 1371208 w 1973551"/>
                <a:gd name="connsiteY16253" fmla="*/ 801035 h 2918533"/>
                <a:gd name="connsiteX16254" fmla="*/ 1365075 w 1973551"/>
                <a:gd name="connsiteY16254" fmla="*/ 804363 h 2918533"/>
                <a:gd name="connsiteX16255" fmla="*/ 1362465 w 1973551"/>
                <a:gd name="connsiteY16255" fmla="*/ 806321 h 2918533"/>
                <a:gd name="connsiteX16256" fmla="*/ 1361747 w 1973551"/>
                <a:gd name="connsiteY16256" fmla="*/ 807365 h 2918533"/>
                <a:gd name="connsiteX16257" fmla="*/ 1359724 w 1973551"/>
                <a:gd name="connsiteY16257" fmla="*/ 807365 h 2918533"/>
                <a:gd name="connsiteX16258" fmla="*/ 1356918 w 1973551"/>
                <a:gd name="connsiteY16258" fmla="*/ 808800 h 2918533"/>
                <a:gd name="connsiteX16259" fmla="*/ 1356723 w 1973551"/>
                <a:gd name="connsiteY16259" fmla="*/ 810040 h 2918533"/>
                <a:gd name="connsiteX16260" fmla="*/ 1355417 w 1973551"/>
                <a:gd name="connsiteY16260" fmla="*/ 810758 h 2918533"/>
                <a:gd name="connsiteX16261" fmla="*/ 1355026 w 1973551"/>
                <a:gd name="connsiteY16261" fmla="*/ 812324 h 2918533"/>
                <a:gd name="connsiteX16262" fmla="*/ 1353917 w 1973551"/>
                <a:gd name="connsiteY16262" fmla="*/ 813564 h 2918533"/>
                <a:gd name="connsiteX16263" fmla="*/ 1351698 w 1973551"/>
                <a:gd name="connsiteY16263" fmla="*/ 814608 h 2918533"/>
                <a:gd name="connsiteX16264" fmla="*/ 1350785 w 1973551"/>
                <a:gd name="connsiteY16264" fmla="*/ 816565 h 2918533"/>
                <a:gd name="connsiteX16265" fmla="*/ 1349284 w 1973551"/>
                <a:gd name="connsiteY16265" fmla="*/ 816761 h 2918533"/>
                <a:gd name="connsiteX16266" fmla="*/ 1346674 w 1973551"/>
                <a:gd name="connsiteY16266" fmla="*/ 818849 h 2918533"/>
                <a:gd name="connsiteX16267" fmla="*/ 1342237 w 1973551"/>
                <a:gd name="connsiteY16267" fmla="*/ 819371 h 2918533"/>
                <a:gd name="connsiteX16268" fmla="*/ 1340931 w 1973551"/>
                <a:gd name="connsiteY16268" fmla="*/ 820089 h 2918533"/>
                <a:gd name="connsiteX16269" fmla="*/ 1336820 w 1973551"/>
                <a:gd name="connsiteY16269" fmla="*/ 826614 h 2918533"/>
                <a:gd name="connsiteX16270" fmla="*/ 1334602 w 1973551"/>
                <a:gd name="connsiteY16270" fmla="*/ 828180 h 2918533"/>
                <a:gd name="connsiteX16271" fmla="*/ 1330883 w 1973551"/>
                <a:gd name="connsiteY16271" fmla="*/ 832226 h 2918533"/>
                <a:gd name="connsiteX16272" fmla="*/ 1327881 w 1973551"/>
                <a:gd name="connsiteY16272" fmla="*/ 834184 h 2918533"/>
                <a:gd name="connsiteX16273" fmla="*/ 1325989 w 1973551"/>
                <a:gd name="connsiteY16273" fmla="*/ 835945 h 2918533"/>
                <a:gd name="connsiteX16274" fmla="*/ 1325271 w 1973551"/>
                <a:gd name="connsiteY16274" fmla="*/ 837185 h 2918533"/>
                <a:gd name="connsiteX16275" fmla="*/ 1323052 w 1973551"/>
                <a:gd name="connsiteY16275" fmla="*/ 838425 h 2918533"/>
                <a:gd name="connsiteX16276" fmla="*/ 1322335 w 1973551"/>
                <a:gd name="connsiteY16276" fmla="*/ 839665 h 2918533"/>
                <a:gd name="connsiteX16277" fmla="*/ 1318615 w 1973551"/>
                <a:gd name="connsiteY16277" fmla="*/ 840187 h 2918533"/>
                <a:gd name="connsiteX16278" fmla="*/ 1316397 w 1973551"/>
                <a:gd name="connsiteY16278" fmla="*/ 841557 h 2918533"/>
                <a:gd name="connsiteX16279" fmla="*/ 1314700 w 1973551"/>
                <a:gd name="connsiteY16279" fmla="*/ 843515 h 2918533"/>
                <a:gd name="connsiteX16280" fmla="*/ 1313199 w 1973551"/>
                <a:gd name="connsiteY16280" fmla="*/ 847756 h 2918533"/>
                <a:gd name="connsiteX16281" fmla="*/ 1311894 w 1973551"/>
                <a:gd name="connsiteY16281" fmla="*/ 848800 h 2918533"/>
                <a:gd name="connsiteX16282" fmla="*/ 1307783 w 1973551"/>
                <a:gd name="connsiteY16282" fmla="*/ 849126 h 2918533"/>
                <a:gd name="connsiteX16283" fmla="*/ 1307066 w 1973551"/>
                <a:gd name="connsiteY16283" fmla="*/ 849453 h 2918533"/>
                <a:gd name="connsiteX16284" fmla="*/ 1306152 w 1973551"/>
                <a:gd name="connsiteY16284" fmla="*/ 852063 h 2918533"/>
                <a:gd name="connsiteX16285" fmla="*/ 1303020 w 1973551"/>
                <a:gd name="connsiteY16285" fmla="*/ 850823 h 2918533"/>
                <a:gd name="connsiteX16286" fmla="*/ 1300606 w 1973551"/>
                <a:gd name="connsiteY16286" fmla="*/ 850627 h 2918533"/>
                <a:gd name="connsiteX16287" fmla="*/ 1299105 w 1973551"/>
                <a:gd name="connsiteY16287" fmla="*/ 850953 h 2918533"/>
                <a:gd name="connsiteX16288" fmla="*/ 1296690 w 1973551"/>
                <a:gd name="connsiteY16288" fmla="*/ 852193 h 2918533"/>
                <a:gd name="connsiteX16289" fmla="*/ 1294472 w 1973551"/>
                <a:gd name="connsiteY16289" fmla="*/ 854477 h 2918533"/>
                <a:gd name="connsiteX16290" fmla="*/ 1292253 w 1973551"/>
                <a:gd name="connsiteY16290" fmla="*/ 855325 h 2918533"/>
                <a:gd name="connsiteX16291" fmla="*/ 1289448 w 1973551"/>
                <a:gd name="connsiteY16291" fmla="*/ 861133 h 2918533"/>
                <a:gd name="connsiteX16292" fmla="*/ 1288730 w 1973551"/>
                <a:gd name="connsiteY16292" fmla="*/ 863743 h 2918533"/>
                <a:gd name="connsiteX16293" fmla="*/ 1284423 w 1973551"/>
                <a:gd name="connsiteY16293" fmla="*/ 864591 h 2918533"/>
                <a:gd name="connsiteX16294" fmla="*/ 1282922 w 1973551"/>
                <a:gd name="connsiteY16294" fmla="*/ 866353 h 2918533"/>
                <a:gd name="connsiteX16295" fmla="*/ 1279921 w 1973551"/>
                <a:gd name="connsiteY16295" fmla="*/ 879990 h 2918533"/>
                <a:gd name="connsiteX16296" fmla="*/ 1280834 w 1973551"/>
                <a:gd name="connsiteY16296" fmla="*/ 882992 h 2918533"/>
                <a:gd name="connsiteX16297" fmla="*/ 1280312 w 1973551"/>
                <a:gd name="connsiteY16297" fmla="*/ 883710 h 2918533"/>
                <a:gd name="connsiteX16298" fmla="*/ 1279203 w 1973551"/>
                <a:gd name="connsiteY16298" fmla="*/ 883906 h 2918533"/>
                <a:gd name="connsiteX16299" fmla="*/ 1279007 w 1973551"/>
                <a:gd name="connsiteY16299" fmla="*/ 885798 h 2918533"/>
                <a:gd name="connsiteX16300" fmla="*/ 1278420 w 1973551"/>
                <a:gd name="connsiteY16300" fmla="*/ 887168 h 2918533"/>
                <a:gd name="connsiteX16301" fmla="*/ 1273591 w 1973551"/>
                <a:gd name="connsiteY16301" fmla="*/ 888539 h 2918533"/>
                <a:gd name="connsiteX16302" fmla="*/ 1272090 w 1973551"/>
                <a:gd name="connsiteY16302" fmla="*/ 889583 h 2918533"/>
                <a:gd name="connsiteX16303" fmla="*/ 1270068 w 1973551"/>
                <a:gd name="connsiteY16303" fmla="*/ 889909 h 2918533"/>
                <a:gd name="connsiteX16304" fmla="*/ 1269154 w 1973551"/>
                <a:gd name="connsiteY16304" fmla="*/ 891801 h 2918533"/>
                <a:gd name="connsiteX16305" fmla="*/ 1268241 w 1973551"/>
                <a:gd name="connsiteY16305" fmla="*/ 892127 h 2918533"/>
                <a:gd name="connsiteX16306" fmla="*/ 1267653 w 1973551"/>
                <a:gd name="connsiteY16306" fmla="*/ 892976 h 2918533"/>
                <a:gd name="connsiteX16307" fmla="*/ 1266348 w 1973551"/>
                <a:gd name="connsiteY16307" fmla="*/ 893693 h 2918533"/>
                <a:gd name="connsiteX16308" fmla="*/ 1265435 w 1973551"/>
                <a:gd name="connsiteY16308" fmla="*/ 894738 h 2918533"/>
                <a:gd name="connsiteX16309" fmla="*/ 1264847 w 1973551"/>
                <a:gd name="connsiteY16309" fmla="*/ 897217 h 2918533"/>
                <a:gd name="connsiteX16310" fmla="*/ 1264130 w 1973551"/>
                <a:gd name="connsiteY16310" fmla="*/ 897739 h 2918533"/>
                <a:gd name="connsiteX16311" fmla="*/ 1263934 w 1973551"/>
                <a:gd name="connsiteY16311" fmla="*/ 898587 h 2918533"/>
                <a:gd name="connsiteX16312" fmla="*/ 1261911 w 1973551"/>
                <a:gd name="connsiteY16312" fmla="*/ 899305 h 2918533"/>
                <a:gd name="connsiteX16313" fmla="*/ 1258779 w 1973551"/>
                <a:gd name="connsiteY16313" fmla="*/ 899501 h 2918533"/>
                <a:gd name="connsiteX16314" fmla="*/ 1254864 w 1973551"/>
                <a:gd name="connsiteY16314" fmla="*/ 901263 h 2918533"/>
                <a:gd name="connsiteX16315" fmla="*/ 1248208 w 1973551"/>
                <a:gd name="connsiteY16315" fmla="*/ 902111 h 2918533"/>
                <a:gd name="connsiteX16316" fmla="*/ 1247295 w 1973551"/>
                <a:gd name="connsiteY16316" fmla="*/ 902437 h 2918533"/>
                <a:gd name="connsiteX16317" fmla="*/ 1247295 w 1973551"/>
                <a:gd name="connsiteY16317" fmla="*/ 902959 h 2918533"/>
                <a:gd name="connsiteX16318" fmla="*/ 1245076 w 1973551"/>
                <a:gd name="connsiteY16318" fmla="*/ 904330 h 2918533"/>
                <a:gd name="connsiteX16319" fmla="*/ 1243967 w 1973551"/>
                <a:gd name="connsiteY16319" fmla="*/ 905569 h 2918533"/>
                <a:gd name="connsiteX16320" fmla="*/ 1240965 w 1973551"/>
                <a:gd name="connsiteY16320" fmla="*/ 906418 h 2918533"/>
                <a:gd name="connsiteX16321" fmla="*/ 1240965 w 1973551"/>
                <a:gd name="connsiteY16321" fmla="*/ 906940 h 2918533"/>
                <a:gd name="connsiteX16322" fmla="*/ 1239660 w 1973551"/>
                <a:gd name="connsiteY16322" fmla="*/ 907135 h 2918533"/>
                <a:gd name="connsiteX16323" fmla="*/ 1239660 w 1973551"/>
                <a:gd name="connsiteY16323" fmla="*/ 907657 h 2918533"/>
                <a:gd name="connsiteX16324" fmla="*/ 1238551 w 1973551"/>
                <a:gd name="connsiteY16324" fmla="*/ 907853 h 2918533"/>
                <a:gd name="connsiteX16325" fmla="*/ 1237050 w 1973551"/>
                <a:gd name="connsiteY16325" fmla="*/ 907135 h 2918533"/>
                <a:gd name="connsiteX16326" fmla="*/ 1236528 w 1973551"/>
                <a:gd name="connsiteY16326" fmla="*/ 907331 h 2918533"/>
                <a:gd name="connsiteX16327" fmla="*/ 1234309 w 1973551"/>
                <a:gd name="connsiteY16327" fmla="*/ 909093 h 2918533"/>
                <a:gd name="connsiteX16328" fmla="*/ 1233918 w 1973551"/>
                <a:gd name="connsiteY16328" fmla="*/ 910137 h 2918533"/>
                <a:gd name="connsiteX16329" fmla="*/ 1233004 w 1973551"/>
                <a:gd name="connsiteY16329" fmla="*/ 910137 h 2918533"/>
                <a:gd name="connsiteX16330" fmla="*/ 1231699 w 1973551"/>
                <a:gd name="connsiteY16330" fmla="*/ 911507 h 2918533"/>
                <a:gd name="connsiteX16331" fmla="*/ 1231699 w 1973551"/>
                <a:gd name="connsiteY16331" fmla="*/ 912551 h 2918533"/>
                <a:gd name="connsiteX16332" fmla="*/ 1231308 w 1973551"/>
                <a:gd name="connsiteY16332" fmla="*/ 912747 h 2918533"/>
                <a:gd name="connsiteX16333" fmla="*/ 1230199 w 1973551"/>
                <a:gd name="connsiteY16333" fmla="*/ 917315 h 2918533"/>
                <a:gd name="connsiteX16334" fmla="*/ 1229807 w 1973551"/>
                <a:gd name="connsiteY16334" fmla="*/ 917510 h 2918533"/>
                <a:gd name="connsiteX16335" fmla="*/ 1229220 w 1973551"/>
                <a:gd name="connsiteY16335" fmla="*/ 922404 h 2918533"/>
                <a:gd name="connsiteX16336" fmla="*/ 1228828 w 1973551"/>
                <a:gd name="connsiteY16336" fmla="*/ 922600 h 2918533"/>
                <a:gd name="connsiteX16337" fmla="*/ 1228110 w 1973551"/>
                <a:gd name="connsiteY16337" fmla="*/ 925210 h 2918533"/>
                <a:gd name="connsiteX16338" fmla="*/ 1227001 w 1973551"/>
                <a:gd name="connsiteY16338" fmla="*/ 926254 h 2918533"/>
                <a:gd name="connsiteX16339" fmla="*/ 1226479 w 1973551"/>
                <a:gd name="connsiteY16339" fmla="*/ 930104 h 2918533"/>
                <a:gd name="connsiteX16340" fmla="*/ 1225892 w 1973551"/>
                <a:gd name="connsiteY16340" fmla="*/ 930626 h 2918533"/>
                <a:gd name="connsiteX16341" fmla="*/ 1225892 w 1973551"/>
                <a:gd name="connsiteY16341" fmla="*/ 931670 h 2918533"/>
                <a:gd name="connsiteX16342" fmla="*/ 1225174 w 1973551"/>
                <a:gd name="connsiteY16342" fmla="*/ 932714 h 2918533"/>
                <a:gd name="connsiteX16343" fmla="*/ 1224065 w 1973551"/>
                <a:gd name="connsiteY16343" fmla="*/ 933041 h 2918533"/>
                <a:gd name="connsiteX16344" fmla="*/ 1223869 w 1973551"/>
                <a:gd name="connsiteY16344" fmla="*/ 932323 h 2918533"/>
                <a:gd name="connsiteX16345" fmla="*/ 1222760 w 1973551"/>
                <a:gd name="connsiteY16345" fmla="*/ 932323 h 2918533"/>
                <a:gd name="connsiteX16346" fmla="*/ 1220345 w 1973551"/>
                <a:gd name="connsiteY16346" fmla="*/ 933041 h 2918533"/>
                <a:gd name="connsiteX16347" fmla="*/ 1218649 w 1973551"/>
                <a:gd name="connsiteY16347" fmla="*/ 932714 h 2918533"/>
                <a:gd name="connsiteX16348" fmla="*/ 1216952 w 1973551"/>
                <a:gd name="connsiteY16348" fmla="*/ 933236 h 2918533"/>
                <a:gd name="connsiteX16349" fmla="*/ 1216561 w 1973551"/>
                <a:gd name="connsiteY16349" fmla="*/ 932910 h 2918533"/>
                <a:gd name="connsiteX16350" fmla="*/ 1216561 w 1973551"/>
                <a:gd name="connsiteY16350" fmla="*/ 931540 h 2918533"/>
                <a:gd name="connsiteX16351" fmla="*/ 1218584 w 1973551"/>
                <a:gd name="connsiteY16351" fmla="*/ 931540 h 2918533"/>
                <a:gd name="connsiteX16352" fmla="*/ 1219693 w 1973551"/>
                <a:gd name="connsiteY16352" fmla="*/ 929974 h 2918533"/>
                <a:gd name="connsiteX16353" fmla="*/ 1220280 w 1973551"/>
                <a:gd name="connsiteY16353" fmla="*/ 927364 h 2918533"/>
                <a:gd name="connsiteX16354" fmla="*/ 1221585 w 1973551"/>
                <a:gd name="connsiteY16354" fmla="*/ 925797 h 2918533"/>
                <a:gd name="connsiteX16355" fmla="*/ 1222303 w 1973551"/>
                <a:gd name="connsiteY16355" fmla="*/ 925602 h 2918533"/>
                <a:gd name="connsiteX16356" fmla="*/ 1222303 w 1973551"/>
                <a:gd name="connsiteY16356" fmla="*/ 924036 h 2918533"/>
                <a:gd name="connsiteX16357" fmla="*/ 1222695 w 1973551"/>
                <a:gd name="connsiteY16357" fmla="*/ 923840 h 2918533"/>
                <a:gd name="connsiteX16358" fmla="*/ 1222107 w 1973551"/>
                <a:gd name="connsiteY16358" fmla="*/ 923318 h 2918533"/>
                <a:gd name="connsiteX16359" fmla="*/ 1219693 w 1973551"/>
                <a:gd name="connsiteY16359" fmla="*/ 922796 h 2918533"/>
                <a:gd name="connsiteX16360" fmla="*/ 1217866 w 1973551"/>
                <a:gd name="connsiteY16360" fmla="*/ 924166 h 2918533"/>
                <a:gd name="connsiteX16361" fmla="*/ 1214538 w 1973551"/>
                <a:gd name="connsiteY16361" fmla="*/ 924884 h 2918533"/>
                <a:gd name="connsiteX16362" fmla="*/ 1213624 w 1973551"/>
                <a:gd name="connsiteY16362" fmla="*/ 925406 h 2918533"/>
                <a:gd name="connsiteX16363" fmla="*/ 1212711 w 1973551"/>
                <a:gd name="connsiteY16363" fmla="*/ 925210 h 2918533"/>
                <a:gd name="connsiteX16364" fmla="*/ 1210819 w 1973551"/>
                <a:gd name="connsiteY16364" fmla="*/ 926254 h 2918533"/>
                <a:gd name="connsiteX16365" fmla="*/ 1210623 w 1973551"/>
                <a:gd name="connsiteY16365" fmla="*/ 925014 h 2918533"/>
                <a:gd name="connsiteX16366" fmla="*/ 1209905 w 1973551"/>
                <a:gd name="connsiteY16366" fmla="*/ 924493 h 2918533"/>
                <a:gd name="connsiteX16367" fmla="*/ 1209709 w 1973551"/>
                <a:gd name="connsiteY16367" fmla="*/ 923122 h 2918533"/>
                <a:gd name="connsiteX16368" fmla="*/ 1208600 w 1973551"/>
                <a:gd name="connsiteY16368" fmla="*/ 922274 h 2918533"/>
                <a:gd name="connsiteX16369" fmla="*/ 1208600 w 1973551"/>
                <a:gd name="connsiteY16369" fmla="*/ 920186 h 2918533"/>
                <a:gd name="connsiteX16370" fmla="*/ 1206577 w 1973551"/>
                <a:gd name="connsiteY16370" fmla="*/ 920969 h 2918533"/>
                <a:gd name="connsiteX16371" fmla="*/ 1205664 w 1973551"/>
                <a:gd name="connsiteY16371" fmla="*/ 920773 h 2918533"/>
                <a:gd name="connsiteX16372" fmla="*/ 1204554 w 1973551"/>
                <a:gd name="connsiteY16372" fmla="*/ 920447 h 2918533"/>
                <a:gd name="connsiteX16373" fmla="*/ 1202532 w 1973551"/>
                <a:gd name="connsiteY16373" fmla="*/ 918555 h 2918533"/>
                <a:gd name="connsiteX16374" fmla="*/ 1201422 w 1973551"/>
                <a:gd name="connsiteY16374" fmla="*/ 917967 h 2918533"/>
                <a:gd name="connsiteX16375" fmla="*/ 1200117 w 1973551"/>
                <a:gd name="connsiteY16375" fmla="*/ 917445 h 2918533"/>
                <a:gd name="connsiteX16376" fmla="*/ 1199726 w 1973551"/>
                <a:gd name="connsiteY16376" fmla="*/ 917772 h 2918533"/>
                <a:gd name="connsiteX16377" fmla="*/ 1199530 w 1973551"/>
                <a:gd name="connsiteY16377" fmla="*/ 918293 h 2918533"/>
                <a:gd name="connsiteX16378" fmla="*/ 1201227 w 1973551"/>
                <a:gd name="connsiteY16378" fmla="*/ 918620 h 2918533"/>
                <a:gd name="connsiteX16379" fmla="*/ 1201227 w 1973551"/>
                <a:gd name="connsiteY16379" fmla="*/ 919990 h 2918533"/>
                <a:gd name="connsiteX16380" fmla="*/ 1199726 w 1973551"/>
                <a:gd name="connsiteY16380" fmla="*/ 922274 h 2918533"/>
                <a:gd name="connsiteX16381" fmla="*/ 1200117 w 1973551"/>
                <a:gd name="connsiteY16381" fmla="*/ 925602 h 2918533"/>
                <a:gd name="connsiteX16382" fmla="*/ 1201618 w 1973551"/>
                <a:gd name="connsiteY16382" fmla="*/ 926124 h 2918533"/>
                <a:gd name="connsiteX16383" fmla="*/ 1202727 w 1973551"/>
                <a:gd name="connsiteY16383" fmla="*/ 929256 h 2918533"/>
                <a:gd name="connsiteX16384" fmla="*/ 1204424 w 1973551"/>
                <a:gd name="connsiteY16384" fmla="*/ 930822 h 2918533"/>
                <a:gd name="connsiteX16385" fmla="*/ 1208665 w 1973551"/>
                <a:gd name="connsiteY16385" fmla="*/ 931670 h 2918533"/>
                <a:gd name="connsiteX16386" fmla="*/ 1212385 w 1973551"/>
                <a:gd name="connsiteY16386" fmla="*/ 933236 h 2918533"/>
                <a:gd name="connsiteX16387" fmla="*/ 1212776 w 1973551"/>
                <a:gd name="connsiteY16387" fmla="*/ 934085 h 2918533"/>
                <a:gd name="connsiteX16388" fmla="*/ 1213885 w 1973551"/>
                <a:gd name="connsiteY16388" fmla="*/ 934607 h 2918533"/>
                <a:gd name="connsiteX16389" fmla="*/ 1215778 w 1973551"/>
                <a:gd name="connsiteY16389" fmla="*/ 934933 h 2918533"/>
                <a:gd name="connsiteX16390" fmla="*/ 1215974 w 1973551"/>
                <a:gd name="connsiteY16390" fmla="*/ 935781 h 2918533"/>
                <a:gd name="connsiteX16391" fmla="*/ 1215582 w 1973551"/>
                <a:gd name="connsiteY16391" fmla="*/ 936629 h 2918533"/>
                <a:gd name="connsiteX16392" fmla="*/ 1216104 w 1973551"/>
                <a:gd name="connsiteY16392" fmla="*/ 936825 h 2918533"/>
                <a:gd name="connsiteX16393" fmla="*/ 1218910 w 1973551"/>
                <a:gd name="connsiteY16393" fmla="*/ 935259 h 2918533"/>
                <a:gd name="connsiteX16394" fmla="*/ 1220933 w 1973551"/>
                <a:gd name="connsiteY16394" fmla="*/ 934737 h 2918533"/>
                <a:gd name="connsiteX16395" fmla="*/ 1221129 w 1973551"/>
                <a:gd name="connsiteY16395" fmla="*/ 933889 h 2918533"/>
                <a:gd name="connsiteX16396" fmla="*/ 1222629 w 1973551"/>
                <a:gd name="connsiteY16396" fmla="*/ 933693 h 2918533"/>
                <a:gd name="connsiteX16397" fmla="*/ 1222825 w 1973551"/>
                <a:gd name="connsiteY16397" fmla="*/ 934411 h 2918533"/>
                <a:gd name="connsiteX16398" fmla="*/ 1223217 w 1973551"/>
                <a:gd name="connsiteY16398" fmla="*/ 933889 h 2918533"/>
                <a:gd name="connsiteX16399" fmla="*/ 1224522 w 1973551"/>
                <a:gd name="connsiteY16399" fmla="*/ 933889 h 2918533"/>
                <a:gd name="connsiteX16400" fmla="*/ 1225239 w 1973551"/>
                <a:gd name="connsiteY16400" fmla="*/ 934737 h 2918533"/>
                <a:gd name="connsiteX16401" fmla="*/ 1226349 w 1973551"/>
                <a:gd name="connsiteY16401" fmla="*/ 937543 h 2918533"/>
                <a:gd name="connsiteX16402" fmla="*/ 1227458 w 1973551"/>
                <a:gd name="connsiteY16402" fmla="*/ 945895 h 2918533"/>
                <a:gd name="connsiteX16403" fmla="*/ 1228045 w 1973551"/>
                <a:gd name="connsiteY16403" fmla="*/ 946613 h 2918533"/>
                <a:gd name="connsiteX16404" fmla="*/ 1230068 w 1973551"/>
                <a:gd name="connsiteY16404" fmla="*/ 952355 h 2918533"/>
                <a:gd name="connsiteX16405" fmla="*/ 1228045 w 1973551"/>
                <a:gd name="connsiteY16405" fmla="*/ 952355 h 2918533"/>
                <a:gd name="connsiteX16406" fmla="*/ 1228045 w 1973551"/>
                <a:gd name="connsiteY16406" fmla="*/ 952877 h 2918533"/>
                <a:gd name="connsiteX16407" fmla="*/ 1226936 w 1973551"/>
                <a:gd name="connsiteY16407" fmla="*/ 953073 h 2918533"/>
                <a:gd name="connsiteX16408" fmla="*/ 1225631 w 1973551"/>
                <a:gd name="connsiteY16408" fmla="*/ 958163 h 2918533"/>
                <a:gd name="connsiteX16409" fmla="*/ 1223608 w 1973551"/>
                <a:gd name="connsiteY16409" fmla="*/ 959011 h 2918533"/>
                <a:gd name="connsiteX16410" fmla="*/ 1222695 w 1973551"/>
                <a:gd name="connsiteY16410" fmla="*/ 960577 h 2918533"/>
                <a:gd name="connsiteX16411" fmla="*/ 1222695 w 1973551"/>
                <a:gd name="connsiteY16411" fmla="*/ 962339 h 2918533"/>
                <a:gd name="connsiteX16412" fmla="*/ 1223086 w 1973551"/>
                <a:gd name="connsiteY16412" fmla="*/ 963905 h 2918533"/>
                <a:gd name="connsiteX16413" fmla="*/ 1223478 w 1973551"/>
                <a:gd name="connsiteY16413" fmla="*/ 964101 h 2918533"/>
                <a:gd name="connsiteX16414" fmla="*/ 1223673 w 1973551"/>
                <a:gd name="connsiteY16414" fmla="*/ 965667 h 2918533"/>
                <a:gd name="connsiteX16415" fmla="*/ 1222368 w 1973551"/>
                <a:gd name="connsiteY16415" fmla="*/ 967233 h 2918533"/>
                <a:gd name="connsiteX16416" fmla="*/ 1221977 w 1973551"/>
                <a:gd name="connsiteY16416" fmla="*/ 969321 h 2918533"/>
                <a:gd name="connsiteX16417" fmla="*/ 1222368 w 1973551"/>
                <a:gd name="connsiteY16417" fmla="*/ 971213 h 2918533"/>
                <a:gd name="connsiteX16418" fmla="*/ 1222760 w 1973551"/>
                <a:gd name="connsiteY16418" fmla="*/ 971409 h 2918533"/>
                <a:gd name="connsiteX16419" fmla="*/ 1223478 w 1973551"/>
                <a:gd name="connsiteY16419" fmla="*/ 976107 h 2918533"/>
                <a:gd name="connsiteX16420" fmla="*/ 1223478 w 1973551"/>
                <a:gd name="connsiteY16420" fmla="*/ 978717 h 2918533"/>
                <a:gd name="connsiteX16421" fmla="*/ 1223282 w 1973551"/>
                <a:gd name="connsiteY16421" fmla="*/ 979565 h 2918533"/>
                <a:gd name="connsiteX16422" fmla="*/ 1222368 w 1973551"/>
                <a:gd name="connsiteY16422" fmla="*/ 980414 h 2918533"/>
                <a:gd name="connsiteX16423" fmla="*/ 1220345 w 1973551"/>
                <a:gd name="connsiteY16423" fmla="*/ 980936 h 2918533"/>
                <a:gd name="connsiteX16424" fmla="*/ 1220150 w 1973551"/>
                <a:gd name="connsiteY16424" fmla="*/ 980414 h 2918533"/>
                <a:gd name="connsiteX16425" fmla="*/ 1221455 w 1973551"/>
                <a:gd name="connsiteY16425" fmla="*/ 979565 h 2918533"/>
                <a:gd name="connsiteX16426" fmla="*/ 1222760 w 1973551"/>
                <a:gd name="connsiteY16426" fmla="*/ 979370 h 2918533"/>
                <a:gd name="connsiteX16427" fmla="*/ 1222760 w 1973551"/>
                <a:gd name="connsiteY16427" fmla="*/ 978847 h 2918533"/>
                <a:gd name="connsiteX16428" fmla="*/ 1220868 w 1973551"/>
                <a:gd name="connsiteY16428" fmla="*/ 978521 h 2918533"/>
                <a:gd name="connsiteX16429" fmla="*/ 1220672 w 1973551"/>
                <a:gd name="connsiteY16429" fmla="*/ 977869 h 2918533"/>
                <a:gd name="connsiteX16430" fmla="*/ 1221063 w 1973551"/>
                <a:gd name="connsiteY16430" fmla="*/ 976759 h 2918533"/>
                <a:gd name="connsiteX16431" fmla="*/ 1220150 w 1973551"/>
                <a:gd name="connsiteY16431" fmla="*/ 975911 h 2918533"/>
                <a:gd name="connsiteX16432" fmla="*/ 1218649 w 1973551"/>
                <a:gd name="connsiteY16432" fmla="*/ 976759 h 2918533"/>
                <a:gd name="connsiteX16433" fmla="*/ 1215321 w 1973551"/>
                <a:gd name="connsiteY16433" fmla="*/ 974867 h 2918533"/>
                <a:gd name="connsiteX16434" fmla="*/ 1210492 w 1973551"/>
                <a:gd name="connsiteY16434" fmla="*/ 974345 h 2918533"/>
                <a:gd name="connsiteX16435" fmla="*/ 1207882 w 1973551"/>
                <a:gd name="connsiteY16435" fmla="*/ 974345 h 2918533"/>
                <a:gd name="connsiteX16436" fmla="*/ 1207360 w 1973551"/>
                <a:gd name="connsiteY16436" fmla="*/ 974671 h 2918533"/>
                <a:gd name="connsiteX16437" fmla="*/ 1204946 w 1973551"/>
                <a:gd name="connsiteY16437" fmla="*/ 974476 h 2918533"/>
                <a:gd name="connsiteX16438" fmla="*/ 1201814 w 1973551"/>
                <a:gd name="connsiteY16438" fmla="*/ 974998 h 2918533"/>
                <a:gd name="connsiteX16439" fmla="*/ 1197181 w 1973551"/>
                <a:gd name="connsiteY16439" fmla="*/ 976890 h 2918533"/>
                <a:gd name="connsiteX16440" fmla="*/ 1193266 w 1973551"/>
                <a:gd name="connsiteY16440" fmla="*/ 980218 h 2918533"/>
                <a:gd name="connsiteX16441" fmla="*/ 1193070 w 1973551"/>
                <a:gd name="connsiteY16441" fmla="*/ 980936 h 2918533"/>
                <a:gd name="connsiteX16442" fmla="*/ 1191047 w 1973551"/>
                <a:gd name="connsiteY16442" fmla="*/ 983350 h 2918533"/>
                <a:gd name="connsiteX16443" fmla="*/ 1190330 w 1973551"/>
                <a:gd name="connsiteY16443" fmla="*/ 986808 h 2918533"/>
                <a:gd name="connsiteX16444" fmla="*/ 1189807 w 1973551"/>
                <a:gd name="connsiteY16444" fmla="*/ 986612 h 2918533"/>
                <a:gd name="connsiteX16445" fmla="*/ 1189090 w 1973551"/>
                <a:gd name="connsiteY16445" fmla="*/ 984002 h 2918533"/>
                <a:gd name="connsiteX16446" fmla="*/ 1187980 w 1973551"/>
                <a:gd name="connsiteY16446" fmla="*/ 982436 h 2918533"/>
                <a:gd name="connsiteX16447" fmla="*/ 1185762 w 1973551"/>
                <a:gd name="connsiteY16447" fmla="*/ 981914 h 2918533"/>
                <a:gd name="connsiteX16448" fmla="*/ 1184848 w 1973551"/>
                <a:gd name="connsiteY16448" fmla="*/ 982436 h 2918533"/>
                <a:gd name="connsiteX16449" fmla="*/ 1181716 w 1973551"/>
                <a:gd name="connsiteY16449" fmla="*/ 981588 h 2918533"/>
                <a:gd name="connsiteX16450" fmla="*/ 1178715 w 1973551"/>
                <a:gd name="connsiteY16450" fmla="*/ 982958 h 2918533"/>
                <a:gd name="connsiteX16451" fmla="*/ 1177801 w 1973551"/>
                <a:gd name="connsiteY16451" fmla="*/ 981914 h 2918533"/>
                <a:gd name="connsiteX16452" fmla="*/ 1177410 w 1973551"/>
                <a:gd name="connsiteY16452" fmla="*/ 979826 h 2918533"/>
                <a:gd name="connsiteX16453" fmla="*/ 1171863 w 1973551"/>
                <a:gd name="connsiteY16453" fmla="*/ 979630 h 2918533"/>
                <a:gd name="connsiteX16454" fmla="*/ 1170362 w 1973551"/>
                <a:gd name="connsiteY16454" fmla="*/ 978913 h 2918533"/>
                <a:gd name="connsiteX16455" fmla="*/ 1170167 w 1973551"/>
                <a:gd name="connsiteY16455" fmla="*/ 979435 h 2918533"/>
                <a:gd name="connsiteX16456" fmla="*/ 1169253 w 1973551"/>
                <a:gd name="connsiteY16456" fmla="*/ 979239 h 2918533"/>
                <a:gd name="connsiteX16457" fmla="*/ 1168862 w 1973551"/>
                <a:gd name="connsiteY16457" fmla="*/ 977477 h 2918533"/>
                <a:gd name="connsiteX16458" fmla="*/ 1169253 w 1973551"/>
                <a:gd name="connsiteY16458" fmla="*/ 974671 h 2918533"/>
                <a:gd name="connsiteX16459" fmla="*/ 1168666 w 1973551"/>
                <a:gd name="connsiteY16459" fmla="*/ 974149 h 2918533"/>
                <a:gd name="connsiteX16460" fmla="*/ 1167752 w 1973551"/>
                <a:gd name="connsiteY16460" fmla="*/ 973823 h 2918533"/>
                <a:gd name="connsiteX16461" fmla="*/ 1167035 w 1973551"/>
                <a:gd name="connsiteY16461" fmla="*/ 974541 h 2918533"/>
                <a:gd name="connsiteX16462" fmla="*/ 1164816 w 1973551"/>
                <a:gd name="connsiteY16462" fmla="*/ 974867 h 2918533"/>
                <a:gd name="connsiteX16463" fmla="*/ 1161814 w 1973551"/>
                <a:gd name="connsiteY16463" fmla="*/ 974019 h 2918533"/>
                <a:gd name="connsiteX16464" fmla="*/ 1161423 w 1973551"/>
                <a:gd name="connsiteY16464" fmla="*/ 973301 h 2918533"/>
                <a:gd name="connsiteX16465" fmla="*/ 1159596 w 1973551"/>
                <a:gd name="connsiteY16465" fmla="*/ 972257 h 2918533"/>
                <a:gd name="connsiteX16466" fmla="*/ 1156268 w 1973551"/>
                <a:gd name="connsiteY16466" fmla="*/ 971017 h 2918533"/>
                <a:gd name="connsiteX16467" fmla="*/ 1154963 w 1973551"/>
                <a:gd name="connsiteY16467" fmla="*/ 971213 h 2918533"/>
                <a:gd name="connsiteX16468" fmla="*/ 1149416 w 1973551"/>
                <a:gd name="connsiteY16468" fmla="*/ 970169 h 2918533"/>
                <a:gd name="connsiteX16469" fmla="*/ 1148699 w 1973551"/>
                <a:gd name="connsiteY16469" fmla="*/ 972061 h 2918533"/>
                <a:gd name="connsiteX16470" fmla="*/ 1136431 w 1973551"/>
                <a:gd name="connsiteY16470" fmla="*/ 973105 h 2918533"/>
                <a:gd name="connsiteX16471" fmla="*/ 1135844 w 1973551"/>
                <a:gd name="connsiteY16471" fmla="*/ 975193 h 2918533"/>
                <a:gd name="connsiteX16472" fmla="*/ 1136562 w 1973551"/>
                <a:gd name="connsiteY16472" fmla="*/ 975520 h 2918533"/>
                <a:gd name="connsiteX16473" fmla="*/ 1137475 w 1973551"/>
                <a:gd name="connsiteY16473" fmla="*/ 977934 h 2918533"/>
                <a:gd name="connsiteX16474" fmla="*/ 1133756 w 1973551"/>
                <a:gd name="connsiteY16474" fmla="*/ 978456 h 2918533"/>
                <a:gd name="connsiteX16475" fmla="*/ 1129841 w 1973551"/>
                <a:gd name="connsiteY16475" fmla="*/ 977934 h 2918533"/>
                <a:gd name="connsiteX16476" fmla="*/ 1125599 w 1973551"/>
                <a:gd name="connsiteY16476" fmla="*/ 972322 h 2918533"/>
                <a:gd name="connsiteX16477" fmla="*/ 1125404 w 1973551"/>
                <a:gd name="connsiteY16477" fmla="*/ 971278 h 2918533"/>
                <a:gd name="connsiteX16478" fmla="*/ 1124816 w 1973551"/>
                <a:gd name="connsiteY16478" fmla="*/ 970756 h 2918533"/>
                <a:gd name="connsiteX16479" fmla="*/ 1122011 w 1973551"/>
                <a:gd name="connsiteY16479" fmla="*/ 969190 h 2918533"/>
                <a:gd name="connsiteX16480" fmla="*/ 1118683 w 1973551"/>
                <a:gd name="connsiteY16480" fmla="*/ 968342 h 2918533"/>
                <a:gd name="connsiteX16481" fmla="*/ 1117182 w 1973551"/>
                <a:gd name="connsiteY16481" fmla="*/ 967494 h 2918533"/>
                <a:gd name="connsiteX16482" fmla="*/ 1116790 w 1973551"/>
                <a:gd name="connsiteY16482" fmla="*/ 966776 h 2918533"/>
                <a:gd name="connsiteX16483" fmla="*/ 1115290 w 1973551"/>
                <a:gd name="connsiteY16483" fmla="*/ 966058 h 2918533"/>
                <a:gd name="connsiteX16484" fmla="*/ 1113789 w 1973551"/>
                <a:gd name="connsiteY16484" fmla="*/ 963448 h 2918533"/>
                <a:gd name="connsiteX16485" fmla="*/ 1113267 w 1973551"/>
                <a:gd name="connsiteY16485" fmla="*/ 963252 h 2918533"/>
                <a:gd name="connsiteX16486" fmla="*/ 1113267 w 1973551"/>
                <a:gd name="connsiteY16486" fmla="*/ 962730 h 2918533"/>
                <a:gd name="connsiteX16487" fmla="*/ 1111766 w 1973551"/>
                <a:gd name="connsiteY16487" fmla="*/ 961490 h 2918533"/>
                <a:gd name="connsiteX16488" fmla="*/ 1110657 w 1973551"/>
                <a:gd name="connsiteY16488" fmla="*/ 956596 h 2918533"/>
                <a:gd name="connsiteX16489" fmla="*/ 1109547 w 1973551"/>
                <a:gd name="connsiteY16489" fmla="*/ 954704 h 2918533"/>
                <a:gd name="connsiteX16490" fmla="*/ 1106742 w 1973551"/>
                <a:gd name="connsiteY16490" fmla="*/ 951376 h 2918533"/>
                <a:gd name="connsiteX16491" fmla="*/ 1106154 w 1973551"/>
                <a:gd name="connsiteY16491" fmla="*/ 949810 h 2918533"/>
                <a:gd name="connsiteX16492" fmla="*/ 1102043 w 1973551"/>
                <a:gd name="connsiteY16492" fmla="*/ 947527 h 2918533"/>
                <a:gd name="connsiteX16493" fmla="*/ 1102043 w 1973551"/>
                <a:gd name="connsiteY16493" fmla="*/ 947004 h 2918533"/>
                <a:gd name="connsiteX16494" fmla="*/ 1100543 w 1973551"/>
                <a:gd name="connsiteY16494" fmla="*/ 946809 h 2918533"/>
                <a:gd name="connsiteX16495" fmla="*/ 1100543 w 1973551"/>
                <a:gd name="connsiteY16495" fmla="*/ 947657 h 2918533"/>
                <a:gd name="connsiteX16496" fmla="*/ 1099237 w 1973551"/>
                <a:gd name="connsiteY16496" fmla="*/ 948179 h 2918533"/>
                <a:gd name="connsiteX16497" fmla="*/ 1098520 w 1973551"/>
                <a:gd name="connsiteY16497" fmla="*/ 946809 h 2918533"/>
                <a:gd name="connsiteX16498" fmla="*/ 1094605 w 1973551"/>
                <a:gd name="connsiteY16498" fmla="*/ 944721 h 2918533"/>
                <a:gd name="connsiteX16499" fmla="*/ 1093691 w 1973551"/>
                <a:gd name="connsiteY16499" fmla="*/ 941915 h 2918533"/>
                <a:gd name="connsiteX16500" fmla="*/ 1093300 w 1973551"/>
                <a:gd name="connsiteY16500" fmla="*/ 942763 h 2918533"/>
                <a:gd name="connsiteX16501" fmla="*/ 1094017 w 1973551"/>
                <a:gd name="connsiteY16501" fmla="*/ 945177 h 2918533"/>
                <a:gd name="connsiteX16502" fmla="*/ 1095127 w 1973551"/>
                <a:gd name="connsiteY16502" fmla="*/ 945699 h 2918533"/>
                <a:gd name="connsiteX16503" fmla="*/ 1095322 w 1973551"/>
                <a:gd name="connsiteY16503" fmla="*/ 946417 h 2918533"/>
                <a:gd name="connsiteX16504" fmla="*/ 1094931 w 1973551"/>
                <a:gd name="connsiteY16504" fmla="*/ 946613 h 2918533"/>
                <a:gd name="connsiteX16505" fmla="*/ 1094931 w 1973551"/>
                <a:gd name="connsiteY16505" fmla="*/ 947853 h 2918533"/>
                <a:gd name="connsiteX16506" fmla="*/ 1096432 w 1973551"/>
                <a:gd name="connsiteY16506" fmla="*/ 948897 h 2918533"/>
                <a:gd name="connsiteX16507" fmla="*/ 1097019 w 1973551"/>
                <a:gd name="connsiteY16507" fmla="*/ 950137 h 2918533"/>
                <a:gd name="connsiteX16508" fmla="*/ 1100151 w 1973551"/>
                <a:gd name="connsiteY16508" fmla="*/ 953464 h 2918533"/>
                <a:gd name="connsiteX16509" fmla="*/ 1100869 w 1973551"/>
                <a:gd name="connsiteY16509" fmla="*/ 953660 h 2918533"/>
                <a:gd name="connsiteX16510" fmla="*/ 1100869 w 1973551"/>
                <a:gd name="connsiteY16510" fmla="*/ 953595 h 2918533"/>
                <a:gd name="connsiteX16511" fmla="*/ 1102892 w 1973551"/>
                <a:gd name="connsiteY16511" fmla="*/ 952355 h 2918533"/>
                <a:gd name="connsiteX16512" fmla="*/ 1103283 w 1973551"/>
                <a:gd name="connsiteY16512" fmla="*/ 953073 h 2918533"/>
                <a:gd name="connsiteX16513" fmla="*/ 1106089 w 1973551"/>
                <a:gd name="connsiteY16513" fmla="*/ 952877 h 2918533"/>
                <a:gd name="connsiteX16514" fmla="*/ 1108308 w 1973551"/>
                <a:gd name="connsiteY16514" fmla="*/ 954443 h 2918533"/>
                <a:gd name="connsiteX16515" fmla="*/ 1110004 w 1973551"/>
                <a:gd name="connsiteY16515" fmla="*/ 957053 h 2918533"/>
                <a:gd name="connsiteX16516" fmla="*/ 1110722 w 1973551"/>
                <a:gd name="connsiteY16516" fmla="*/ 961099 h 2918533"/>
                <a:gd name="connsiteX16517" fmla="*/ 1110526 w 1973551"/>
                <a:gd name="connsiteY16517" fmla="*/ 961817 h 2918533"/>
                <a:gd name="connsiteX16518" fmla="*/ 1109613 w 1973551"/>
                <a:gd name="connsiteY16518" fmla="*/ 962339 h 2918533"/>
                <a:gd name="connsiteX16519" fmla="*/ 1108699 w 1973551"/>
                <a:gd name="connsiteY16519" fmla="*/ 962339 h 2918533"/>
                <a:gd name="connsiteX16520" fmla="*/ 1107394 w 1973551"/>
                <a:gd name="connsiteY16520" fmla="*/ 963187 h 2918533"/>
                <a:gd name="connsiteX16521" fmla="*/ 1106872 w 1973551"/>
                <a:gd name="connsiteY16521" fmla="*/ 965471 h 2918533"/>
                <a:gd name="connsiteX16522" fmla="*/ 1107590 w 1973551"/>
                <a:gd name="connsiteY16522" fmla="*/ 967559 h 2918533"/>
                <a:gd name="connsiteX16523" fmla="*/ 1109286 w 1973551"/>
                <a:gd name="connsiteY16523" fmla="*/ 968799 h 2918533"/>
                <a:gd name="connsiteX16524" fmla="*/ 1110004 w 1973551"/>
                <a:gd name="connsiteY16524" fmla="*/ 968603 h 2918533"/>
                <a:gd name="connsiteX16525" fmla="*/ 1110591 w 1973551"/>
                <a:gd name="connsiteY16525" fmla="*/ 971213 h 2918533"/>
                <a:gd name="connsiteX16526" fmla="*/ 1114507 w 1973551"/>
                <a:gd name="connsiteY16526" fmla="*/ 973301 h 2918533"/>
                <a:gd name="connsiteX16527" fmla="*/ 1115420 w 1973551"/>
                <a:gd name="connsiteY16527" fmla="*/ 973105 h 2918533"/>
                <a:gd name="connsiteX16528" fmla="*/ 1115616 w 1973551"/>
                <a:gd name="connsiteY16528" fmla="*/ 974149 h 2918533"/>
                <a:gd name="connsiteX16529" fmla="*/ 1117834 w 1973551"/>
                <a:gd name="connsiteY16529" fmla="*/ 975715 h 2918533"/>
                <a:gd name="connsiteX16530" fmla="*/ 1118030 w 1973551"/>
                <a:gd name="connsiteY16530" fmla="*/ 976237 h 2918533"/>
                <a:gd name="connsiteX16531" fmla="*/ 1122141 w 1973551"/>
                <a:gd name="connsiteY16531" fmla="*/ 977999 h 2918533"/>
                <a:gd name="connsiteX16532" fmla="*/ 1123250 w 1973551"/>
                <a:gd name="connsiteY16532" fmla="*/ 977477 h 2918533"/>
                <a:gd name="connsiteX16533" fmla="*/ 1125665 w 1973551"/>
                <a:gd name="connsiteY16533" fmla="*/ 977281 h 2918533"/>
                <a:gd name="connsiteX16534" fmla="*/ 1126578 w 1973551"/>
                <a:gd name="connsiteY16534" fmla="*/ 981262 h 2918533"/>
                <a:gd name="connsiteX16535" fmla="*/ 1127100 w 1973551"/>
                <a:gd name="connsiteY16535" fmla="*/ 981457 h 2918533"/>
                <a:gd name="connsiteX16536" fmla="*/ 1126578 w 1973551"/>
                <a:gd name="connsiteY16536" fmla="*/ 983219 h 2918533"/>
                <a:gd name="connsiteX16537" fmla="*/ 1129188 w 1973551"/>
                <a:gd name="connsiteY16537" fmla="*/ 984459 h 2918533"/>
                <a:gd name="connsiteX16538" fmla="*/ 1129580 w 1973551"/>
                <a:gd name="connsiteY16538" fmla="*/ 982697 h 2918533"/>
                <a:gd name="connsiteX16539" fmla="*/ 1130167 w 1973551"/>
                <a:gd name="connsiteY16539" fmla="*/ 982502 h 2918533"/>
                <a:gd name="connsiteX16540" fmla="*/ 1130363 w 1973551"/>
                <a:gd name="connsiteY16540" fmla="*/ 981980 h 2918533"/>
                <a:gd name="connsiteX16541" fmla="*/ 1132581 w 1973551"/>
                <a:gd name="connsiteY16541" fmla="*/ 981784 h 2918533"/>
                <a:gd name="connsiteX16542" fmla="*/ 1132777 w 1973551"/>
                <a:gd name="connsiteY16542" fmla="*/ 981262 h 2918533"/>
                <a:gd name="connsiteX16543" fmla="*/ 1133495 w 1973551"/>
                <a:gd name="connsiteY16543" fmla="*/ 981262 h 2918533"/>
                <a:gd name="connsiteX16544" fmla="*/ 1135387 w 1973551"/>
                <a:gd name="connsiteY16544" fmla="*/ 983024 h 2918533"/>
                <a:gd name="connsiteX16545" fmla="*/ 1135974 w 1973551"/>
                <a:gd name="connsiteY16545" fmla="*/ 984263 h 2918533"/>
                <a:gd name="connsiteX16546" fmla="*/ 1136692 w 1973551"/>
                <a:gd name="connsiteY16546" fmla="*/ 984785 h 2918533"/>
                <a:gd name="connsiteX16547" fmla="*/ 1138063 w 1973551"/>
                <a:gd name="connsiteY16547" fmla="*/ 984785 h 2918533"/>
                <a:gd name="connsiteX16548" fmla="*/ 1142695 w 1973551"/>
                <a:gd name="connsiteY16548" fmla="*/ 981131 h 2918533"/>
                <a:gd name="connsiteX16549" fmla="*/ 1147328 w 1973551"/>
                <a:gd name="connsiteY16549" fmla="*/ 979892 h 2918533"/>
                <a:gd name="connsiteX16550" fmla="*/ 1152549 w 1973551"/>
                <a:gd name="connsiteY16550" fmla="*/ 979892 h 2918533"/>
                <a:gd name="connsiteX16551" fmla="*/ 1153136 w 1973551"/>
                <a:gd name="connsiteY16551" fmla="*/ 979174 h 2918533"/>
                <a:gd name="connsiteX16552" fmla="*/ 1156659 w 1973551"/>
                <a:gd name="connsiteY16552" fmla="*/ 978978 h 2918533"/>
                <a:gd name="connsiteX16553" fmla="*/ 1157377 w 1973551"/>
                <a:gd name="connsiteY16553" fmla="*/ 977934 h 2918533"/>
                <a:gd name="connsiteX16554" fmla="*/ 1158291 w 1973551"/>
                <a:gd name="connsiteY16554" fmla="*/ 977412 h 2918533"/>
                <a:gd name="connsiteX16555" fmla="*/ 1160705 w 1973551"/>
                <a:gd name="connsiteY16555" fmla="*/ 977738 h 2918533"/>
                <a:gd name="connsiteX16556" fmla="*/ 1162728 w 1973551"/>
                <a:gd name="connsiteY16556" fmla="*/ 977412 h 2918533"/>
                <a:gd name="connsiteX16557" fmla="*/ 1163837 w 1973551"/>
                <a:gd name="connsiteY16557" fmla="*/ 985046 h 2918533"/>
                <a:gd name="connsiteX16558" fmla="*/ 1164359 w 1973551"/>
                <a:gd name="connsiteY16558" fmla="*/ 985242 h 2918533"/>
                <a:gd name="connsiteX16559" fmla="*/ 1164881 w 1973551"/>
                <a:gd name="connsiteY16559" fmla="*/ 982828 h 2918533"/>
                <a:gd name="connsiteX16560" fmla="*/ 1164685 w 1973551"/>
                <a:gd name="connsiteY16560" fmla="*/ 982110 h 2918533"/>
                <a:gd name="connsiteX16561" fmla="*/ 1166186 w 1973551"/>
                <a:gd name="connsiteY16561" fmla="*/ 981588 h 2918533"/>
                <a:gd name="connsiteX16562" fmla="*/ 1167491 w 1973551"/>
                <a:gd name="connsiteY16562" fmla="*/ 983154 h 2918533"/>
                <a:gd name="connsiteX16563" fmla="*/ 1168013 w 1973551"/>
                <a:gd name="connsiteY16563" fmla="*/ 985438 h 2918533"/>
                <a:gd name="connsiteX16564" fmla="*/ 1170036 w 1973551"/>
                <a:gd name="connsiteY16564" fmla="*/ 987330 h 2918533"/>
                <a:gd name="connsiteX16565" fmla="*/ 1171733 w 1973551"/>
                <a:gd name="connsiteY16565" fmla="*/ 995356 h 2918533"/>
                <a:gd name="connsiteX16566" fmla="*/ 1176039 w 1973551"/>
                <a:gd name="connsiteY16566" fmla="*/ 996205 h 2918533"/>
                <a:gd name="connsiteX16567" fmla="*/ 1177344 w 1973551"/>
                <a:gd name="connsiteY16567" fmla="*/ 997966 h 2918533"/>
                <a:gd name="connsiteX16568" fmla="*/ 1179759 w 1973551"/>
                <a:gd name="connsiteY16568" fmla="*/ 998815 h 2918533"/>
                <a:gd name="connsiteX16569" fmla="*/ 1181586 w 1973551"/>
                <a:gd name="connsiteY16569" fmla="*/ 999010 h 2918533"/>
                <a:gd name="connsiteX16570" fmla="*/ 1182891 w 1973551"/>
                <a:gd name="connsiteY16570" fmla="*/ 998684 h 2918533"/>
                <a:gd name="connsiteX16571" fmla="*/ 1184196 w 1973551"/>
                <a:gd name="connsiteY16571" fmla="*/ 999010 h 2918533"/>
                <a:gd name="connsiteX16572" fmla="*/ 1187002 w 1973551"/>
                <a:gd name="connsiteY16572" fmla="*/ 998293 h 2918533"/>
                <a:gd name="connsiteX16573" fmla="*/ 1187393 w 1973551"/>
                <a:gd name="connsiteY16573" fmla="*/ 997966 h 2918533"/>
                <a:gd name="connsiteX16574" fmla="*/ 1187197 w 1973551"/>
                <a:gd name="connsiteY16574" fmla="*/ 996205 h 2918533"/>
                <a:gd name="connsiteX16575" fmla="*/ 1185175 w 1973551"/>
                <a:gd name="connsiteY16575" fmla="*/ 995160 h 2918533"/>
                <a:gd name="connsiteX16576" fmla="*/ 1184457 w 1973551"/>
                <a:gd name="connsiteY16576" fmla="*/ 993594 h 2918533"/>
                <a:gd name="connsiteX16577" fmla="*/ 1182956 w 1973551"/>
                <a:gd name="connsiteY16577" fmla="*/ 993594 h 2918533"/>
                <a:gd name="connsiteX16578" fmla="*/ 1182760 w 1973551"/>
                <a:gd name="connsiteY16578" fmla="*/ 992224 h 2918533"/>
                <a:gd name="connsiteX16579" fmla="*/ 1182042 w 1973551"/>
                <a:gd name="connsiteY16579" fmla="*/ 991180 h 2918533"/>
                <a:gd name="connsiteX16580" fmla="*/ 1180215 w 1973551"/>
                <a:gd name="connsiteY16580" fmla="*/ 989940 h 2918533"/>
                <a:gd name="connsiteX16581" fmla="*/ 1180411 w 1973551"/>
                <a:gd name="connsiteY16581" fmla="*/ 988896 h 2918533"/>
                <a:gd name="connsiteX16582" fmla="*/ 1181325 w 1973551"/>
                <a:gd name="connsiteY16582" fmla="*/ 988570 h 2918533"/>
                <a:gd name="connsiteX16583" fmla="*/ 1181520 w 1973551"/>
                <a:gd name="connsiteY16583" fmla="*/ 989614 h 2918533"/>
                <a:gd name="connsiteX16584" fmla="*/ 1183021 w 1973551"/>
                <a:gd name="connsiteY16584" fmla="*/ 990332 h 2918533"/>
                <a:gd name="connsiteX16585" fmla="*/ 1183217 w 1973551"/>
                <a:gd name="connsiteY16585" fmla="*/ 990854 h 2918533"/>
                <a:gd name="connsiteX16586" fmla="*/ 1189155 w 1973551"/>
                <a:gd name="connsiteY16586" fmla="*/ 995030 h 2918533"/>
                <a:gd name="connsiteX16587" fmla="*/ 1190069 w 1973551"/>
                <a:gd name="connsiteY16587" fmla="*/ 995226 h 2918533"/>
                <a:gd name="connsiteX16588" fmla="*/ 1192091 w 1973551"/>
                <a:gd name="connsiteY16588" fmla="*/ 993856 h 2918533"/>
                <a:gd name="connsiteX16589" fmla="*/ 1194310 w 1973551"/>
                <a:gd name="connsiteY16589" fmla="*/ 993529 h 2918533"/>
                <a:gd name="connsiteX16590" fmla="*/ 1194506 w 1973551"/>
                <a:gd name="connsiteY16590" fmla="*/ 994573 h 2918533"/>
                <a:gd name="connsiteX16591" fmla="*/ 1193005 w 1973551"/>
                <a:gd name="connsiteY16591" fmla="*/ 995422 h 2918533"/>
                <a:gd name="connsiteX16592" fmla="*/ 1193005 w 1973551"/>
                <a:gd name="connsiteY16592" fmla="*/ 995943 h 2918533"/>
                <a:gd name="connsiteX16593" fmla="*/ 1200966 w 1973551"/>
                <a:gd name="connsiteY16593" fmla="*/ 998554 h 2918533"/>
                <a:gd name="connsiteX16594" fmla="*/ 1202793 w 1973551"/>
                <a:gd name="connsiteY16594" fmla="*/ 1000446 h 2918533"/>
                <a:gd name="connsiteX16595" fmla="*/ 1204293 w 1973551"/>
                <a:gd name="connsiteY16595" fmla="*/ 1001294 h 2918533"/>
                <a:gd name="connsiteX16596" fmla="*/ 1204685 w 1973551"/>
                <a:gd name="connsiteY16596" fmla="*/ 1002338 h 2918533"/>
                <a:gd name="connsiteX16597" fmla="*/ 1205794 w 1973551"/>
                <a:gd name="connsiteY16597" fmla="*/ 1003187 h 2918533"/>
                <a:gd name="connsiteX16598" fmla="*/ 1206512 w 1973551"/>
                <a:gd name="connsiteY16598" fmla="*/ 1004426 h 2918533"/>
                <a:gd name="connsiteX16599" fmla="*/ 1208731 w 1973551"/>
                <a:gd name="connsiteY16599" fmla="*/ 1005275 h 2918533"/>
                <a:gd name="connsiteX16600" fmla="*/ 1209840 w 1973551"/>
                <a:gd name="connsiteY16600" fmla="*/ 1006514 h 2918533"/>
                <a:gd name="connsiteX16601" fmla="*/ 1209840 w 1973551"/>
                <a:gd name="connsiteY16601" fmla="*/ 1007232 h 2918533"/>
                <a:gd name="connsiteX16602" fmla="*/ 1210754 w 1973551"/>
                <a:gd name="connsiteY16602" fmla="*/ 1007558 h 2918533"/>
                <a:gd name="connsiteX16603" fmla="*/ 1213755 w 1973551"/>
                <a:gd name="connsiteY16603" fmla="*/ 1005992 h 2918533"/>
                <a:gd name="connsiteX16604" fmla="*/ 1213951 w 1973551"/>
                <a:gd name="connsiteY16604" fmla="*/ 1005470 h 2918533"/>
                <a:gd name="connsiteX16605" fmla="*/ 1218388 w 1973551"/>
                <a:gd name="connsiteY16605" fmla="*/ 1003578 h 2918533"/>
                <a:gd name="connsiteX16606" fmla="*/ 1219693 w 1973551"/>
                <a:gd name="connsiteY16606" fmla="*/ 1001816 h 2918533"/>
                <a:gd name="connsiteX16607" fmla="*/ 1220411 w 1973551"/>
                <a:gd name="connsiteY16607" fmla="*/ 1001621 h 2918533"/>
                <a:gd name="connsiteX16608" fmla="*/ 1220606 w 1973551"/>
                <a:gd name="connsiteY16608" fmla="*/ 1001098 h 2918533"/>
                <a:gd name="connsiteX16609" fmla="*/ 1220998 w 1973551"/>
                <a:gd name="connsiteY16609" fmla="*/ 1001294 h 2918533"/>
                <a:gd name="connsiteX16610" fmla="*/ 1223217 w 1973551"/>
                <a:gd name="connsiteY16610" fmla="*/ 999010 h 2918533"/>
                <a:gd name="connsiteX16611" fmla="*/ 1226936 w 1973551"/>
                <a:gd name="connsiteY16611" fmla="*/ 996922 h 2918533"/>
                <a:gd name="connsiteX16612" fmla="*/ 1231438 w 1973551"/>
                <a:gd name="connsiteY16612" fmla="*/ 993464 h 2918533"/>
                <a:gd name="connsiteX16613" fmla="*/ 1232287 w 1973551"/>
                <a:gd name="connsiteY16613" fmla="*/ 993268 h 2918533"/>
                <a:gd name="connsiteX16614" fmla="*/ 1238225 w 1973551"/>
                <a:gd name="connsiteY16614" fmla="*/ 988374 h 2918533"/>
                <a:gd name="connsiteX16615" fmla="*/ 1239921 w 1973551"/>
                <a:gd name="connsiteY16615" fmla="*/ 987526 h 2918533"/>
                <a:gd name="connsiteX16616" fmla="*/ 1241748 w 1973551"/>
                <a:gd name="connsiteY16616" fmla="*/ 987330 h 2918533"/>
                <a:gd name="connsiteX16617" fmla="*/ 1244358 w 1973551"/>
                <a:gd name="connsiteY16617" fmla="*/ 988896 h 2918533"/>
                <a:gd name="connsiteX16618" fmla="*/ 1244880 w 1973551"/>
                <a:gd name="connsiteY16618" fmla="*/ 988896 h 2918533"/>
                <a:gd name="connsiteX16619" fmla="*/ 1247295 w 1973551"/>
                <a:gd name="connsiteY16619" fmla="*/ 990789 h 2918533"/>
                <a:gd name="connsiteX16620" fmla="*/ 1247490 w 1973551"/>
                <a:gd name="connsiteY16620" fmla="*/ 991637 h 2918533"/>
                <a:gd name="connsiteX16621" fmla="*/ 1249513 w 1973551"/>
                <a:gd name="connsiteY16621" fmla="*/ 993203 h 2918533"/>
                <a:gd name="connsiteX16622" fmla="*/ 1249709 w 1973551"/>
                <a:gd name="connsiteY16622" fmla="*/ 995095 h 2918533"/>
                <a:gd name="connsiteX16623" fmla="*/ 1251405 w 1973551"/>
                <a:gd name="connsiteY16623" fmla="*/ 994769 h 2918533"/>
                <a:gd name="connsiteX16624" fmla="*/ 1251405 w 1973551"/>
                <a:gd name="connsiteY16624" fmla="*/ 994247 h 2918533"/>
                <a:gd name="connsiteX16625" fmla="*/ 1253102 w 1973551"/>
                <a:gd name="connsiteY16625" fmla="*/ 993921 h 2918533"/>
                <a:gd name="connsiteX16626" fmla="*/ 1253102 w 1973551"/>
                <a:gd name="connsiteY16626" fmla="*/ 993399 h 2918533"/>
                <a:gd name="connsiteX16627" fmla="*/ 1253820 w 1973551"/>
                <a:gd name="connsiteY16627" fmla="*/ 993072 h 2918533"/>
                <a:gd name="connsiteX16628" fmla="*/ 1258649 w 1973551"/>
                <a:gd name="connsiteY16628" fmla="*/ 996727 h 2918533"/>
                <a:gd name="connsiteX16629" fmla="*/ 1259366 w 1973551"/>
                <a:gd name="connsiteY16629" fmla="*/ 997966 h 2918533"/>
                <a:gd name="connsiteX16630" fmla="*/ 1261063 w 1973551"/>
                <a:gd name="connsiteY16630" fmla="*/ 998684 h 2918533"/>
                <a:gd name="connsiteX16631" fmla="*/ 1261650 w 1973551"/>
                <a:gd name="connsiteY16631" fmla="*/ 1000250 h 2918533"/>
                <a:gd name="connsiteX16632" fmla="*/ 1260541 w 1973551"/>
                <a:gd name="connsiteY16632" fmla="*/ 1000446 h 2918533"/>
                <a:gd name="connsiteX16633" fmla="*/ 1258649 w 1973551"/>
                <a:gd name="connsiteY16633" fmla="*/ 999402 h 2918533"/>
                <a:gd name="connsiteX16634" fmla="*/ 1256430 w 1973551"/>
                <a:gd name="connsiteY16634" fmla="*/ 998880 h 2918533"/>
                <a:gd name="connsiteX16635" fmla="*/ 1256234 w 1973551"/>
                <a:gd name="connsiteY16635" fmla="*/ 999598 h 2918533"/>
                <a:gd name="connsiteX16636" fmla="*/ 1255125 w 1973551"/>
                <a:gd name="connsiteY16636" fmla="*/ 999598 h 2918533"/>
                <a:gd name="connsiteX16637" fmla="*/ 1254929 w 1973551"/>
                <a:gd name="connsiteY16637" fmla="*/ 1000120 h 2918533"/>
                <a:gd name="connsiteX16638" fmla="*/ 1252515 w 1973551"/>
                <a:gd name="connsiteY16638" fmla="*/ 1001490 h 2918533"/>
                <a:gd name="connsiteX16639" fmla="*/ 1252319 w 1973551"/>
                <a:gd name="connsiteY16639" fmla="*/ 1002730 h 2918533"/>
                <a:gd name="connsiteX16640" fmla="*/ 1251601 w 1973551"/>
                <a:gd name="connsiteY16640" fmla="*/ 1003970 h 2918533"/>
                <a:gd name="connsiteX16641" fmla="*/ 1247686 w 1973551"/>
                <a:gd name="connsiteY16641" fmla="*/ 1004165 h 2918533"/>
                <a:gd name="connsiteX16642" fmla="*/ 1245663 w 1973551"/>
                <a:gd name="connsiteY16642" fmla="*/ 1005209 h 2918533"/>
                <a:gd name="connsiteX16643" fmla="*/ 1245663 w 1973551"/>
                <a:gd name="connsiteY16643" fmla="*/ 1005927 h 2918533"/>
                <a:gd name="connsiteX16644" fmla="*/ 1245076 w 1973551"/>
                <a:gd name="connsiteY16644" fmla="*/ 1006645 h 2918533"/>
                <a:gd name="connsiteX16645" fmla="*/ 1245663 w 1973551"/>
                <a:gd name="connsiteY16645" fmla="*/ 1007689 h 2918533"/>
                <a:gd name="connsiteX16646" fmla="*/ 1244554 w 1973551"/>
                <a:gd name="connsiteY16646" fmla="*/ 1008407 h 2918533"/>
                <a:gd name="connsiteX16647" fmla="*/ 1243967 w 1973551"/>
                <a:gd name="connsiteY16647" fmla="*/ 1008080 h 2918533"/>
                <a:gd name="connsiteX16648" fmla="*/ 1244163 w 1973551"/>
                <a:gd name="connsiteY16648" fmla="*/ 1007363 h 2918533"/>
                <a:gd name="connsiteX16649" fmla="*/ 1243249 w 1973551"/>
                <a:gd name="connsiteY16649" fmla="*/ 1006841 h 2918533"/>
                <a:gd name="connsiteX16650" fmla="*/ 1241944 w 1973551"/>
                <a:gd name="connsiteY16650" fmla="*/ 1007558 h 2918533"/>
                <a:gd name="connsiteX16651" fmla="*/ 1242336 w 1973551"/>
                <a:gd name="connsiteY16651" fmla="*/ 1008929 h 2918533"/>
                <a:gd name="connsiteX16652" fmla="*/ 1243445 w 1973551"/>
                <a:gd name="connsiteY16652" fmla="*/ 1009451 h 2918533"/>
                <a:gd name="connsiteX16653" fmla="*/ 1245272 w 1973551"/>
                <a:gd name="connsiteY16653" fmla="*/ 1008929 h 2918533"/>
                <a:gd name="connsiteX16654" fmla="*/ 1246773 w 1973551"/>
                <a:gd name="connsiteY16654" fmla="*/ 1009646 h 2918533"/>
                <a:gd name="connsiteX16655" fmla="*/ 1247490 w 1973551"/>
                <a:gd name="connsiteY16655" fmla="*/ 1009320 h 2918533"/>
                <a:gd name="connsiteX16656" fmla="*/ 1247686 w 1973551"/>
                <a:gd name="connsiteY16656" fmla="*/ 1008798 h 2918533"/>
                <a:gd name="connsiteX16657" fmla="*/ 1246968 w 1973551"/>
                <a:gd name="connsiteY16657" fmla="*/ 1007428 h 2918533"/>
                <a:gd name="connsiteX16658" fmla="*/ 1247360 w 1973551"/>
                <a:gd name="connsiteY16658" fmla="*/ 1006710 h 2918533"/>
                <a:gd name="connsiteX16659" fmla="*/ 1248665 w 1973551"/>
                <a:gd name="connsiteY16659" fmla="*/ 1006514 h 2918533"/>
                <a:gd name="connsiteX16660" fmla="*/ 1250688 w 1973551"/>
                <a:gd name="connsiteY16660" fmla="*/ 1007036 h 2918533"/>
                <a:gd name="connsiteX16661" fmla="*/ 1253689 w 1973551"/>
                <a:gd name="connsiteY16661" fmla="*/ 1006188 h 2918533"/>
                <a:gd name="connsiteX16662" fmla="*/ 1253885 w 1973551"/>
                <a:gd name="connsiteY16662" fmla="*/ 1004296 h 2918533"/>
                <a:gd name="connsiteX16663" fmla="*/ 1256887 w 1973551"/>
                <a:gd name="connsiteY16663" fmla="*/ 1002730 h 2918533"/>
                <a:gd name="connsiteX16664" fmla="*/ 1257800 w 1973551"/>
                <a:gd name="connsiteY16664" fmla="*/ 1002534 h 2918533"/>
                <a:gd name="connsiteX16665" fmla="*/ 1257800 w 1973551"/>
                <a:gd name="connsiteY16665" fmla="*/ 1003056 h 2918533"/>
                <a:gd name="connsiteX16666" fmla="*/ 1261520 w 1973551"/>
                <a:gd name="connsiteY16666" fmla="*/ 1004100 h 2918533"/>
                <a:gd name="connsiteX16667" fmla="*/ 1263412 w 1973551"/>
                <a:gd name="connsiteY16667" fmla="*/ 1003774 h 2918533"/>
                <a:gd name="connsiteX16668" fmla="*/ 1265239 w 1973551"/>
                <a:gd name="connsiteY16668" fmla="*/ 1002926 h 2918533"/>
                <a:gd name="connsiteX16669" fmla="*/ 1268045 w 1973551"/>
                <a:gd name="connsiteY16669" fmla="*/ 1003121 h 2918533"/>
                <a:gd name="connsiteX16670" fmla="*/ 1269741 w 1973551"/>
                <a:gd name="connsiteY16670" fmla="*/ 1002795 h 2918533"/>
                <a:gd name="connsiteX16671" fmla="*/ 1270459 w 1973551"/>
                <a:gd name="connsiteY16671" fmla="*/ 1003121 h 2918533"/>
                <a:gd name="connsiteX16672" fmla="*/ 1270655 w 1973551"/>
                <a:gd name="connsiteY16672" fmla="*/ 1002599 h 2918533"/>
                <a:gd name="connsiteX16673" fmla="*/ 1274766 w 1973551"/>
                <a:gd name="connsiteY16673" fmla="*/ 1001555 h 2918533"/>
                <a:gd name="connsiteX16674" fmla="*/ 1274766 w 1973551"/>
                <a:gd name="connsiteY16674" fmla="*/ 1000707 h 2918533"/>
                <a:gd name="connsiteX16675" fmla="*/ 1276658 w 1973551"/>
                <a:gd name="connsiteY16675" fmla="*/ 999663 h 2918533"/>
                <a:gd name="connsiteX16676" fmla="*/ 1277180 w 1973551"/>
                <a:gd name="connsiteY16676" fmla="*/ 998293 h 2918533"/>
                <a:gd name="connsiteX16677" fmla="*/ 1279072 w 1973551"/>
                <a:gd name="connsiteY16677" fmla="*/ 997444 h 2918533"/>
                <a:gd name="connsiteX16678" fmla="*/ 1279594 w 1973551"/>
                <a:gd name="connsiteY16678" fmla="*/ 996596 h 2918533"/>
                <a:gd name="connsiteX16679" fmla="*/ 1282596 w 1973551"/>
                <a:gd name="connsiteY16679" fmla="*/ 996074 h 2918533"/>
                <a:gd name="connsiteX16680" fmla="*/ 1283901 w 1973551"/>
                <a:gd name="connsiteY16680" fmla="*/ 995356 h 2918533"/>
                <a:gd name="connsiteX16681" fmla="*/ 1284293 w 1973551"/>
                <a:gd name="connsiteY16681" fmla="*/ 993986 h 2918533"/>
                <a:gd name="connsiteX16682" fmla="*/ 1283901 w 1973551"/>
                <a:gd name="connsiteY16682" fmla="*/ 993790 h 2918533"/>
                <a:gd name="connsiteX16683" fmla="*/ 1284097 w 1973551"/>
                <a:gd name="connsiteY16683" fmla="*/ 991898 h 2918533"/>
                <a:gd name="connsiteX16684" fmla="*/ 1286315 w 1973551"/>
                <a:gd name="connsiteY16684" fmla="*/ 988766 h 2918533"/>
                <a:gd name="connsiteX16685" fmla="*/ 1286511 w 1973551"/>
                <a:gd name="connsiteY16685" fmla="*/ 986874 h 2918533"/>
                <a:gd name="connsiteX16686" fmla="*/ 1287229 w 1973551"/>
                <a:gd name="connsiteY16686" fmla="*/ 986156 h 2918533"/>
                <a:gd name="connsiteX16687" fmla="*/ 1287947 w 1973551"/>
                <a:gd name="connsiteY16687" fmla="*/ 984198 h 2918533"/>
                <a:gd name="connsiteX16688" fmla="*/ 1288664 w 1973551"/>
                <a:gd name="connsiteY16688" fmla="*/ 983350 h 2918533"/>
                <a:gd name="connsiteX16689" fmla="*/ 1289056 w 1973551"/>
                <a:gd name="connsiteY16689" fmla="*/ 981588 h 2918533"/>
                <a:gd name="connsiteX16690" fmla="*/ 1288664 w 1973551"/>
                <a:gd name="connsiteY16690" fmla="*/ 981392 h 2918533"/>
                <a:gd name="connsiteX16691" fmla="*/ 1288469 w 1973551"/>
                <a:gd name="connsiteY16691" fmla="*/ 980348 h 2918533"/>
                <a:gd name="connsiteX16692" fmla="*/ 1289187 w 1973551"/>
                <a:gd name="connsiteY16692" fmla="*/ 979500 h 2918533"/>
                <a:gd name="connsiteX16693" fmla="*/ 1294407 w 1973551"/>
                <a:gd name="connsiteY16693" fmla="*/ 976172 h 2918533"/>
                <a:gd name="connsiteX16694" fmla="*/ 1297735 w 1973551"/>
                <a:gd name="connsiteY16694" fmla="*/ 975846 h 2918533"/>
                <a:gd name="connsiteX16695" fmla="*/ 1299627 w 1973551"/>
                <a:gd name="connsiteY16695" fmla="*/ 974998 h 2918533"/>
                <a:gd name="connsiteX16696" fmla="*/ 1302955 w 1973551"/>
                <a:gd name="connsiteY16696" fmla="*/ 974802 h 2918533"/>
                <a:gd name="connsiteX16697" fmla="*/ 1303346 w 1973551"/>
                <a:gd name="connsiteY16697" fmla="*/ 975128 h 2918533"/>
                <a:gd name="connsiteX16698" fmla="*/ 1303346 w 1973551"/>
                <a:gd name="connsiteY16698" fmla="*/ 975976 h 2918533"/>
                <a:gd name="connsiteX16699" fmla="*/ 1302433 w 1973551"/>
                <a:gd name="connsiteY16699" fmla="*/ 976825 h 2918533"/>
                <a:gd name="connsiteX16700" fmla="*/ 1301519 w 1973551"/>
                <a:gd name="connsiteY16700" fmla="*/ 979435 h 2918533"/>
                <a:gd name="connsiteX16701" fmla="*/ 1301128 w 1973551"/>
                <a:gd name="connsiteY16701" fmla="*/ 979630 h 2918533"/>
                <a:gd name="connsiteX16702" fmla="*/ 1300932 w 1973551"/>
                <a:gd name="connsiteY16702" fmla="*/ 981197 h 2918533"/>
                <a:gd name="connsiteX16703" fmla="*/ 1301454 w 1973551"/>
                <a:gd name="connsiteY16703" fmla="*/ 982045 h 2918533"/>
                <a:gd name="connsiteX16704" fmla="*/ 1301454 w 1973551"/>
                <a:gd name="connsiteY16704" fmla="*/ 983807 h 2918533"/>
                <a:gd name="connsiteX16705" fmla="*/ 1297213 w 1973551"/>
                <a:gd name="connsiteY16705" fmla="*/ 993725 h 2918533"/>
                <a:gd name="connsiteX16706" fmla="*/ 1294994 w 1973551"/>
                <a:gd name="connsiteY16706" fmla="*/ 996139 h 2918533"/>
                <a:gd name="connsiteX16707" fmla="*/ 1293689 w 1973551"/>
                <a:gd name="connsiteY16707" fmla="*/ 998423 h 2918533"/>
                <a:gd name="connsiteX16708" fmla="*/ 1292580 w 1973551"/>
                <a:gd name="connsiteY16708" fmla="*/ 999141 h 2918533"/>
                <a:gd name="connsiteX16709" fmla="*/ 1290557 w 1973551"/>
                <a:gd name="connsiteY16709" fmla="*/ 1002077 h 2918533"/>
                <a:gd name="connsiteX16710" fmla="*/ 1289448 w 1973551"/>
                <a:gd name="connsiteY16710" fmla="*/ 1005014 h 2918533"/>
                <a:gd name="connsiteX16711" fmla="*/ 1288338 w 1973551"/>
                <a:gd name="connsiteY16711" fmla="*/ 1005731 h 2918533"/>
                <a:gd name="connsiteX16712" fmla="*/ 1285924 w 1973551"/>
                <a:gd name="connsiteY16712" fmla="*/ 1009059 h 2918533"/>
                <a:gd name="connsiteX16713" fmla="*/ 1285728 w 1973551"/>
                <a:gd name="connsiteY16713" fmla="*/ 1010103 h 2918533"/>
                <a:gd name="connsiteX16714" fmla="*/ 1284227 w 1973551"/>
                <a:gd name="connsiteY16714" fmla="*/ 1011996 h 2918533"/>
                <a:gd name="connsiteX16715" fmla="*/ 1283510 w 1973551"/>
                <a:gd name="connsiteY16715" fmla="*/ 1013757 h 2918533"/>
                <a:gd name="connsiteX16716" fmla="*/ 1282596 w 1973551"/>
                <a:gd name="connsiteY16716" fmla="*/ 1014606 h 2918533"/>
                <a:gd name="connsiteX16717" fmla="*/ 1282400 w 1973551"/>
                <a:gd name="connsiteY16717" fmla="*/ 1015650 h 2918533"/>
                <a:gd name="connsiteX16718" fmla="*/ 1280508 w 1973551"/>
                <a:gd name="connsiteY16718" fmla="*/ 1016694 h 2918533"/>
                <a:gd name="connsiteX16719" fmla="*/ 1279203 w 1973551"/>
                <a:gd name="connsiteY16719" fmla="*/ 1018260 h 2918533"/>
                <a:gd name="connsiteX16720" fmla="*/ 1276789 w 1973551"/>
                <a:gd name="connsiteY16720" fmla="*/ 1024198 h 2918533"/>
                <a:gd name="connsiteX16721" fmla="*/ 1276267 w 1973551"/>
                <a:gd name="connsiteY16721" fmla="*/ 1024198 h 2918533"/>
                <a:gd name="connsiteX16722" fmla="*/ 1274962 w 1973551"/>
                <a:gd name="connsiteY16722" fmla="*/ 1025438 h 2918533"/>
                <a:gd name="connsiteX16723" fmla="*/ 1274374 w 1973551"/>
                <a:gd name="connsiteY16723" fmla="*/ 1027199 h 2918533"/>
                <a:gd name="connsiteX16724" fmla="*/ 1271568 w 1973551"/>
                <a:gd name="connsiteY16724" fmla="*/ 1030136 h 2918533"/>
                <a:gd name="connsiteX16725" fmla="*/ 1269872 w 1973551"/>
                <a:gd name="connsiteY16725" fmla="*/ 1032942 h 2918533"/>
                <a:gd name="connsiteX16726" fmla="*/ 1267849 w 1973551"/>
                <a:gd name="connsiteY16726" fmla="*/ 1035030 h 2918533"/>
                <a:gd name="connsiteX16727" fmla="*/ 1265239 w 1973551"/>
                <a:gd name="connsiteY16727" fmla="*/ 1035552 h 2918533"/>
                <a:gd name="connsiteX16728" fmla="*/ 1264847 w 1973551"/>
                <a:gd name="connsiteY16728" fmla="*/ 1037118 h 2918533"/>
                <a:gd name="connsiteX16729" fmla="*/ 1262629 w 1973551"/>
                <a:gd name="connsiteY16729" fmla="*/ 1038879 h 2918533"/>
                <a:gd name="connsiteX16730" fmla="*/ 1261715 w 1973551"/>
                <a:gd name="connsiteY16730" fmla="*/ 1041685 h 2918533"/>
                <a:gd name="connsiteX16731" fmla="*/ 1259497 w 1973551"/>
                <a:gd name="connsiteY16731" fmla="*/ 1043773 h 2918533"/>
                <a:gd name="connsiteX16732" fmla="*/ 1258583 w 1973551"/>
                <a:gd name="connsiteY16732" fmla="*/ 1045144 h 2918533"/>
                <a:gd name="connsiteX16733" fmla="*/ 1256887 w 1973551"/>
                <a:gd name="connsiteY16733" fmla="*/ 1046383 h 2918533"/>
                <a:gd name="connsiteX16734" fmla="*/ 1254864 w 1973551"/>
                <a:gd name="connsiteY16734" fmla="*/ 1047232 h 2918533"/>
                <a:gd name="connsiteX16735" fmla="*/ 1254472 w 1973551"/>
                <a:gd name="connsiteY16735" fmla="*/ 1048994 h 2918533"/>
                <a:gd name="connsiteX16736" fmla="*/ 1255190 w 1973551"/>
                <a:gd name="connsiteY16736" fmla="*/ 1051930 h 2918533"/>
                <a:gd name="connsiteX16737" fmla="*/ 1254081 w 1973551"/>
                <a:gd name="connsiteY16737" fmla="*/ 1053496 h 2918533"/>
                <a:gd name="connsiteX16738" fmla="*/ 1252058 w 1973551"/>
                <a:gd name="connsiteY16738" fmla="*/ 1058194 h 2918533"/>
                <a:gd name="connsiteX16739" fmla="*/ 1251144 w 1973551"/>
                <a:gd name="connsiteY16739" fmla="*/ 1058716 h 2918533"/>
                <a:gd name="connsiteX16740" fmla="*/ 1250753 w 1973551"/>
                <a:gd name="connsiteY16740" fmla="*/ 1059434 h 2918533"/>
                <a:gd name="connsiteX16741" fmla="*/ 1250035 w 1973551"/>
                <a:gd name="connsiteY16741" fmla="*/ 1063088 h 2918533"/>
                <a:gd name="connsiteX16742" fmla="*/ 1249122 w 1973551"/>
                <a:gd name="connsiteY16742" fmla="*/ 1063806 h 2918533"/>
                <a:gd name="connsiteX16743" fmla="*/ 1246903 w 1973551"/>
                <a:gd name="connsiteY16743" fmla="*/ 1067460 h 2918533"/>
                <a:gd name="connsiteX16744" fmla="*/ 1245598 w 1973551"/>
                <a:gd name="connsiteY16744" fmla="*/ 1068700 h 2918533"/>
                <a:gd name="connsiteX16745" fmla="*/ 1245076 w 1973551"/>
                <a:gd name="connsiteY16745" fmla="*/ 1070266 h 2918533"/>
                <a:gd name="connsiteX16746" fmla="*/ 1243575 w 1973551"/>
                <a:gd name="connsiteY16746" fmla="*/ 1071832 h 2918533"/>
                <a:gd name="connsiteX16747" fmla="*/ 1243380 w 1973551"/>
                <a:gd name="connsiteY16747" fmla="*/ 1072876 h 2918533"/>
                <a:gd name="connsiteX16748" fmla="*/ 1241357 w 1973551"/>
                <a:gd name="connsiteY16748" fmla="*/ 1074768 h 2918533"/>
                <a:gd name="connsiteX16749" fmla="*/ 1240443 w 1973551"/>
                <a:gd name="connsiteY16749" fmla="*/ 1076530 h 2918533"/>
                <a:gd name="connsiteX16750" fmla="*/ 1238225 w 1973551"/>
                <a:gd name="connsiteY16750" fmla="*/ 1078944 h 2918533"/>
                <a:gd name="connsiteX16751" fmla="*/ 1236919 w 1973551"/>
                <a:gd name="connsiteY16751" fmla="*/ 1081750 h 2918533"/>
                <a:gd name="connsiteX16752" fmla="*/ 1235615 w 1973551"/>
                <a:gd name="connsiteY16752" fmla="*/ 1082990 h 2918533"/>
                <a:gd name="connsiteX16753" fmla="*/ 1235615 w 1973551"/>
                <a:gd name="connsiteY16753" fmla="*/ 1083512 h 2918533"/>
                <a:gd name="connsiteX16754" fmla="*/ 1233788 w 1973551"/>
                <a:gd name="connsiteY16754" fmla="*/ 1084752 h 2918533"/>
                <a:gd name="connsiteX16755" fmla="*/ 1230786 w 1973551"/>
                <a:gd name="connsiteY16755" fmla="*/ 1085600 h 2918533"/>
                <a:gd name="connsiteX16756" fmla="*/ 1227067 w 1973551"/>
                <a:gd name="connsiteY16756" fmla="*/ 1084882 h 2918533"/>
                <a:gd name="connsiteX16757" fmla="*/ 1224261 w 1973551"/>
                <a:gd name="connsiteY16757" fmla="*/ 1083512 h 2918533"/>
                <a:gd name="connsiteX16758" fmla="*/ 1219823 w 1973551"/>
                <a:gd name="connsiteY16758" fmla="*/ 1085274 h 2918533"/>
                <a:gd name="connsiteX16759" fmla="*/ 1219628 w 1973551"/>
                <a:gd name="connsiteY16759" fmla="*/ 1084752 h 2918533"/>
                <a:gd name="connsiteX16760" fmla="*/ 1218127 w 1973551"/>
                <a:gd name="connsiteY16760" fmla="*/ 1083708 h 2918533"/>
                <a:gd name="connsiteX16761" fmla="*/ 1215125 w 1973551"/>
                <a:gd name="connsiteY16761" fmla="*/ 1083708 h 2918533"/>
                <a:gd name="connsiteX16762" fmla="*/ 1214734 w 1973551"/>
                <a:gd name="connsiteY16762" fmla="*/ 1080576 h 2918533"/>
                <a:gd name="connsiteX16763" fmla="*/ 1215321 w 1973551"/>
                <a:gd name="connsiteY16763" fmla="*/ 1080054 h 2918533"/>
                <a:gd name="connsiteX16764" fmla="*/ 1215321 w 1973551"/>
                <a:gd name="connsiteY16764" fmla="*/ 1077770 h 2918533"/>
                <a:gd name="connsiteX16765" fmla="*/ 1216626 w 1973551"/>
                <a:gd name="connsiteY16765" fmla="*/ 1073594 h 2918533"/>
                <a:gd name="connsiteX16766" fmla="*/ 1218127 w 1973551"/>
                <a:gd name="connsiteY16766" fmla="*/ 1071701 h 2918533"/>
                <a:gd name="connsiteX16767" fmla="*/ 1218323 w 1973551"/>
                <a:gd name="connsiteY16767" fmla="*/ 1070657 h 2918533"/>
                <a:gd name="connsiteX16768" fmla="*/ 1218127 w 1973551"/>
                <a:gd name="connsiteY16768" fmla="*/ 1069417 h 2918533"/>
                <a:gd name="connsiteX16769" fmla="*/ 1217735 w 1973551"/>
                <a:gd name="connsiteY16769" fmla="*/ 1069222 h 2918533"/>
                <a:gd name="connsiteX16770" fmla="*/ 1218127 w 1973551"/>
                <a:gd name="connsiteY16770" fmla="*/ 1067656 h 2918533"/>
                <a:gd name="connsiteX16771" fmla="*/ 1219954 w 1973551"/>
                <a:gd name="connsiteY16771" fmla="*/ 1065372 h 2918533"/>
                <a:gd name="connsiteX16772" fmla="*/ 1222760 w 1973551"/>
                <a:gd name="connsiteY16772" fmla="*/ 1063284 h 2918533"/>
                <a:gd name="connsiteX16773" fmla="*/ 1223151 w 1973551"/>
                <a:gd name="connsiteY16773" fmla="*/ 1061196 h 2918533"/>
                <a:gd name="connsiteX16774" fmla="*/ 1223543 w 1973551"/>
                <a:gd name="connsiteY16774" fmla="*/ 1061000 h 2918533"/>
                <a:gd name="connsiteX16775" fmla="*/ 1223347 w 1973551"/>
                <a:gd name="connsiteY16775" fmla="*/ 1058912 h 2918533"/>
                <a:gd name="connsiteX16776" fmla="*/ 1222825 w 1973551"/>
                <a:gd name="connsiteY16776" fmla="*/ 1058390 h 2918533"/>
                <a:gd name="connsiteX16777" fmla="*/ 1223347 w 1973551"/>
                <a:gd name="connsiteY16777" fmla="*/ 1056302 h 2918533"/>
                <a:gd name="connsiteX16778" fmla="*/ 1222238 w 1973551"/>
                <a:gd name="connsiteY16778" fmla="*/ 1057542 h 2918533"/>
                <a:gd name="connsiteX16779" fmla="*/ 1221129 w 1973551"/>
                <a:gd name="connsiteY16779" fmla="*/ 1057542 h 2918533"/>
                <a:gd name="connsiteX16780" fmla="*/ 1220737 w 1973551"/>
                <a:gd name="connsiteY16780" fmla="*/ 1057346 h 2918533"/>
                <a:gd name="connsiteX16781" fmla="*/ 1221259 w 1973551"/>
                <a:gd name="connsiteY16781" fmla="*/ 1055780 h 2918533"/>
                <a:gd name="connsiteX16782" fmla="*/ 1220345 w 1973551"/>
                <a:gd name="connsiteY16782" fmla="*/ 1055780 h 2918533"/>
                <a:gd name="connsiteX16783" fmla="*/ 1219040 w 1973551"/>
                <a:gd name="connsiteY16783" fmla="*/ 1056302 h 2918533"/>
                <a:gd name="connsiteX16784" fmla="*/ 1214016 w 1973551"/>
                <a:gd name="connsiteY16784" fmla="*/ 1057020 h 2918533"/>
                <a:gd name="connsiteX16785" fmla="*/ 1213103 w 1973551"/>
                <a:gd name="connsiteY16785" fmla="*/ 1058064 h 2918533"/>
                <a:gd name="connsiteX16786" fmla="*/ 1211210 w 1973551"/>
                <a:gd name="connsiteY16786" fmla="*/ 1059108 h 2918533"/>
                <a:gd name="connsiteX16787" fmla="*/ 1210819 w 1973551"/>
                <a:gd name="connsiteY16787" fmla="*/ 1060869 h 2918533"/>
                <a:gd name="connsiteX16788" fmla="*/ 1207295 w 1973551"/>
                <a:gd name="connsiteY16788" fmla="*/ 1061391 h 2918533"/>
                <a:gd name="connsiteX16789" fmla="*/ 1202466 w 1973551"/>
                <a:gd name="connsiteY16789" fmla="*/ 1060021 h 2918533"/>
                <a:gd name="connsiteX16790" fmla="*/ 1200639 w 1973551"/>
                <a:gd name="connsiteY16790" fmla="*/ 1061391 h 2918533"/>
                <a:gd name="connsiteX16791" fmla="*/ 1198747 w 1973551"/>
                <a:gd name="connsiteY16791" fmla="*/ 1062109 h 2918533"/>
                <a:gd name="connsiteX16792" fmla="*/ 1198029 w 1973551"/>
                <a:gd name="connsiteY16792" fmla="*/ 1063479 h 2918533"/>
                <a:gd name="connsiteX16793" fmla="*/ 1196528 w 1973551"/>
                <a:gd name="connsiteY16793" fmla="*/ 1064197 h 2918533"/>
                <a:gd name="connsiteX16794" fmla="*/ 1196333 w 1973551"/>
                <a:gd name="connsiteY16794" fmla="*/ 1064719 h 2918533"/>
                <a:gd name="connsiteX16795" fmla="*/ 1194832 w 1973551"/>
                <a:gd name="connsiteY16795" fmla="*/ 1065241 h 2918533"/>
                <a:gd name="connsiteX16796" fmla="*/ 1194636 w 1973551"/>
                <a:gd name="connsiteY16796" fmla="*/ 1065763 h 2918533"/>
                <a:gd name="connsiteX16797" fmla="*/ 1192744 w 1973551"/>
                <a:gd name="connsiteY16797" fmla="*/ 1067003 h 2918533"/>
                <a:gd name="connsiteX16798" fmla="*/ 1192352 w 1973551"/>
                <a:gd name="connsiteY16798" fmla="*/ 1067851 h 2918533"/>
                <a:gd name="connsiteX16799" fmla="*/ 1191047 w 1973551"/>
                <a:gd name="connsiteY16799" fmla="*/ 1068178 h 2918533"/>
                <a:gd name="connsiteX16800" fmla="*/ 1190852 w 1973551"/>
                <a:gd name="connsiteY16800" fmla="*/ 1069026 h 2918533"/>
                <a:gd name="connsiteX16801" fmla="*/ 1188959 w 1973551"/>
                <a:gd name="connsiteY16801" fmla="*/ 1071114 h 2918533"/>
                <a:gd name="connsiteX16802" fmla="*/ 1188763 w 1973551"/>
                <a:gd name="connsiteY16802" fmla="*/ 1072680 h 2918533"/>
                <a:gd name="connsiteX16803" fmla="*/ 1185631 w 1973551"/>
                <a:gd name="connsiteY16803" fmla="*/ 1074572 h 2918533"/>
                <a:gd name="connsiteX16804" fmla="*/ 1184326 w 1973551"/>
                <a:gd name="connsiteY16804" fmla="*/ 1075943 h 2918533"/>
                <a:gd name="connsiteX16805" fmla="*/ 1184326 w 1973551"/>
                <a:gd name="connsiteY16805" fmla="*/ 1076465 h 2918533"/>
                <a:gd name="connsiteX16806" fmla="*/ 1182825 w 1973551"/>
                <a:gd name="connsiteY16806" fmla="*/ 1077182 h 2918533"/>
                <a:gd name="connsiteX16807" fmla="*/ 1182630 w 1973551"/>
                <a:gd name="connsiteY16807" fmla="*/ 1077704 h 2918533"/>
                <a:gd name="connsiteX16808" fmla="*/ 1180933 w 1973551"/>
                <a:gd name="connsiteY16808" fmla="*/ 1078944 h 2918533"/>
                <a:gd name="connsiteX16809" fmla="*/ 1180738 w 1973551"/>
                <a:gd name="connsiteY16809" fmla="*/ 1079662 h 2918533"/>
                <a:gd name="connsiteX16810" fmla="*/ 1178127 w 1973551"/>
                <a:gd name="connsiteY16810" fmla="*/ 1082076 h 2918533"/>
                <a:gd name="connsiteX16811" fmla="*/ 1177932 w 1973551"/>
                <a:gd name="connsiteY16811" fmla="*/ 1082925 h 2918533"/>
                <a:gd name="connsiteX16812" fmla="*/ 1177018 w 1973551"/>
                <a:gd name="connsiteY16812" fmla="*/ 1082925 h 2918533"/>
                <a:gd name="connsiteX16813" fmla="*/ 1174408 w 1973551"/>
                <a:gd name="connsiteY16813" fmla="*/ 1086187 h 2918533"/>
                <a:gd name="connsiteX16814" fmla="*/ 1170884 w 1973551"/>
                <a:gd name="connsiteY16814" fmla="*/ 1088080 h 2918533"/>
                <a:gd name="connsiteX16815" fmla="*/ 1170689 w 1973551"/>
                <a:gd name="connsiteY16815" fmla="*/ 1088797 h 2918533"/>
                <a:gd name="connsiteX16816" fmla="*/ 1169971 w 1973551"/>
                <a:gd name="connsiteY16816" fmla="*/ 1089319 h 2918533"/>
                <a:gd name="connsiteX16817" fmla="*/ 1168079 w 1973551"/>
                <a:gd name="connsiteY16817" fmla="*/ 1089319 h 2918533"/>
                <a:gd name="connsiteX16818" fmla="*/ 1167687 w 1973551"/>
                <a:gd name="connsiteY16818" fmla="*/ 1088275 h 2918533"/>
                <a:gd name="connsiteX16819" fmla="*/ 1166578 w 1973551"/>
                <a:gd name="connsiteY16819" fmla="*/ 1088080 h 2918533"/>
                <a:gd name="connsiteX16820" fmla="*/ 1166382 w 1973551"/>
                <a:gd name="connsiteY16820" fmla="*/ 1086709 h 2918533"/>
                <a:gd name="connsiteX16821" fmla="*/ 1157638 w 1973551"/>
                <a:gd name="connsiteY16821" fmla="*/ 1084621 h 2918533"/>
                <a:gd name="connsiteX16822" fmla="*/ 1155224 w 1973551"/>
                <a:gd name="connsiteY16822" fmla="*/ 1085665 h 2918533"/>
                <a:gd name="connsiteX16823" fmla="*/ 1149677 w 1973551"/>
                <a:gd name="connsiteY16823" fmla="*/ 1085992 h 2918533"/>
                <a:gd name="connsiteX16824" fmla="*/ 1148960 w 1973551"/>
                <a:gd name="connsiteY16824" fmla="*/ 1086840 h 2918533"/>
                <a:gd name="connsiteX16825" fmla="*/ 1146350 w 1973551"/>
                <a:gd name="connsiteY16825" fmla="*/ 1087688 h 2918533"/>
                <a:gd name="connsiteX16826" fmla="*/ 1146154 w 1973551"/>
                <a:gd name="connsiteY16826" fmla="*/ 1088732 h 2918533"/>
                <a:gd name="connsiteX16827" fmla="*/ 1146545 w 1973551"/>
                <a:gd name="connsiteY16827" fmla="*/ 1088928 h 2918533"/>
                <a:gd name="connsiteX16828" fmla="*/ 1146154 w 1973551"/>
                <a:gd name="connsiteY16828" fmla="*/ 1089972 h 2918533"/>
                <a:gd name="connsiteX16829" fmla="*/ 1141717 w 1973551"/>
                <a:gd name="connsiteY16829" fmla="*/ 1093626 h 2918533"/>
                <a:gd name="connsiteX16830" fmla="*/ 1138193 w 1973551"/>
                <a:gd name="connsiteY16830" fmla="*/ 1093430 h 2918533"/>
                <a:gd name="connsiteX16831" fmla="*/ 1135974 w 1973551"/>
                <a:gd name="connsiteY16831" fmla="*/ 1092190 h 2918533"/>
                <a:gd name="connsiteX16832" fmla="*/ 1135779 w 1973551"/>
                <a:gd name="connsiteY16832" fmla="*/ 1091668 h 2918533"/>
                <a:gd name="connsiteX16833" fmla="*/ 1134670 w 1973551"/>
                <a:gd name="connsiteY16833" fmla="*/ 1091342 h 2918533"/>
                <a:gd name="connsiteX16834" fmla="*/ 1132451 w 1973551"/>
                <a:gd name="connsiteY16834" fmla="*/ 1091016 h 2918533"/>
                <a:gd name="connsiteX16835" fmla="*/ 1130428 w 1973551"/>
                <a:gd name="connsiteY16835" fmla="*/ 1091734 h 2918533"/>
                <a:gd name="connsiteX16836" fmla="*/ 1128927 w 1973551"/>
                <a:gd name="connsiteY16836" fmla="*/ 1092582 h 2918533"/>
                <a:gd name="connsiteX16837" fmla="*/ 1128732 w 1973551"/>
                <a:gd name="connsiteY16837" fmla="*/ 1093300 h 2918533"/>
                <a:gd name="connsiteX16838" fmla="*/ 1127035 w 1973551"/>
                <a:gd name="connsiteY16838" fmla="*/ 1094017 h 2918533"/>
                <a:gd name="connsiteX16839" fmla="*/ 1126317 w 1973551"/>
                <a:gd name="connsiteY16839" fmla="*/ 1095061 h 2918533"/>
                <a:gd name="connsiteX16840" fmla="*/ 1125795 w 1973551"/>
                <a:gd name="connsiteY16840" fmla="*/ 1098846 h 2918533"/>
                <a:gd name="connsiteX16841" fmla="*/ 1126513 w 1973551"/>
                <a:gd name="connsiteY16841" fmla="*/ 1100412 h 2918533"/>
                <a:gd name="connsiteX16842" fmla="*/ 1126709 w 1973551"/>
                <a:gd name="connsiteY16842" fmla="*/ 1102174 h 2918533"/>
                <a:gd name="connsiteX16843" fmla="*/ 1126317 w 1973551"/>
                <a:gd name="connsiteY16843" fmla="*/ 1102370 h 2918533"/>
                <a:gd name="connsiteX16844" fmla="*/ 1126317 w 1973551"/>
                <a:gd name="connsiteY16844" fmla="*/ 1103218 h 2918533"/>
                <a:gd name="connsiteX16845" fmla="*/ 1126709 w 1973551"/>
                <a:gd name="connsiteY16845" fmla="*/ 1105632 h 2918533"/>
                <a:gd name="connsiteX16846" fmla="*/ 1125795 w 1973551"/>
                <a:gd name="connsiteY16846" fmla="*/ 1105959 h 2918533"/>
                <a:gd name="connsiteX16847" fmla="*/ 1124294 w 1973551"/>
                <a:gd name="connsiteY16847" fmla="*/ 1107525 h 2918533"/>
                <a:gd name="connsiteX16848" fmla="*/ 1122794 w 1973551"/>
                <a:gd name="connsiteY16848" fmla="*/ 1107525 h 2918533"/>
                <a:gd name="connsiteX16849" fmla="*/ 1121097 w 1973551"/>
                <a:gd name="connsiteY16849" fmla="*/ 1108895 h 2918533"/>
                <a:gd name="connsiteX16850" fmla="*/ 1119596 w 1973551"/>
                <a:gd name="connsiteY16850" fmla="*/ 1109091 h 2918533"/>
                <a:gd name="connsiteX16851" fmla="*/ 1119205 w 1973551"/>
                <a:gd name="connsiteY16851" fmla="*/ 1108243 h 2918533"/>
                <a:gd name="connsiteX16852" fmla="*/ 1118291 w 1973551"/>
                <a:gd name="connsiteY16852" fmla="*/ 1107916 h 2918533"/>
                <a:gd name="connsiteX16853" fmla="*/ 1118095 w 1973551"/>
                <a:gd name="connsiteY16853" fmla="*/ 1108764 h 2918533"/>
                <a:gd name="connsiteX16854" fmla="*/ 1116399 w 1973551"/>
                <a:gd name="connsiteY16854" fmla="*/ 1109091 h 2918533"/>
                <a:gd name="connsiteX16855" fmla="*/ 1114702 w 1973551"/>
                <a:gd name="connsiteY16855" fmla="*/ 1110461 h 2918533"/>
                <a:gd name="connsiteX16856" fmla="*/ 1113202 w 1973551"/>
                <a:gd name="connsiteY16856" fmla="*/ 1112353 h 2918533"/>
                <a:gd name="connsiteX16857" fmla="*/ 1111505 w 1973551"/>
                <a:gd name="connsiteY16857" fmla="*/ 1116008 h 2918533"/>
                <a:gd name="connsiteX16858" fmla="*/ 1110983 w 1973551"/>
                <a:gd name="connsiteY16858" fmla="*/ 1116008 h 2918533"/>
                <a:gd name="connsiteX16859" fmla="*/ 1110983 w 1973551"/>
                <a:gd name="connsiteY16859" fmla="*/ 1117378 h 2918533"/>
                <a:gd name="connsiteX16860" fmla="*/ 1109091 w 1973551"/>
                <a:gd name="connsiteY16860" fmla="*/ 1118095 h 2918533"/>
                <a:gd name="connsiteX16861" fmla="*/ 1108895 w 1973551"/>
                <a:gd name="connsiteY16861" fmla="*/ 1118618 h 2918533"/>
                <a:gd name="connsiteX16862" fmla="*/ 1107981 w 1973551"/>
                <a:gd name="connsiteY16862" fmla="*/ 1118944 h 2918533"/>
                <a:gd name="connsiteX16863" fmla="*/ 1105567 w 1973551"/>
                <a:gd name="connsiteY16863" fmla="*/ 1121554 h 2918533"/>
                <a:gd name="connsiteX16864" fmla="*/ 1104458 w 1973551"/>
                <a:gd name="connsiteY16864" fmla="*/ 1123446 h 2918533"/>
                <a:gd name="connsiteX16865" fmla="*/ 1104262 w 1973551"/>
                <a:gd name="connsiteY16865" fmla="*/ 1125534 h 2918533"/>
                <a:gd name="connsiteX16866" fmla="*/ 1101848 w 1973551"/>
                <a:gd name="connsiteY16866" fmla="*/ 1125861 h 2918533"/>
                <a:gd name="connsiteX16867" fmla="*/ 1100543 w 1973551"/>
                <a:gd name="connsiteY16867" fmla="*/ 1126709 h 2918533"/>
                <a:gd name="connsiteX16868" fmla="*/ 1098520 w 1973551"/>
                <a:gd name="connsiteY16868" fmla="*/ 1128797 h 2918533"/>
                <a:gd name="connsiteX16869" fmla="*/ 1098128 w 1973551"/>
                <a:gd name="connsiteY16869" fmla="*/ 1129841 h 2918533"/>
                <a:gd name="connsiteX16870" fmla="*/ 1097215 w 1973551"/>
                <a:gd name="connsiteY16870" fmla="*/ 1129841 h 2918533"/>
                <a:gd name="connsiteX16871" fmla="*/ 1096693 w 1973551"/>
                <a:gd name="connsiteY16871" fmla="*/ 1130885 h 2918533"/>
                <a:gd name="connsiteX16872" fmla="*/ 1094800 w 1973551"/>
                <a:gd name="connsiteY16872" fmla="*/ 1131733 h 2918533"/>
                <a:gd name="connsiteX16873" fmla="*/ 1094605 w 1973551"/>
                <a:gd name="connsiteY16873" fmla="*/ 1132451 h 2918533"/>
                <a:gd name="connsiteX16874" fmla="*/ 1093300 w 1973551"/>
                <a:gd name="connsiteY16874" fmla="*/ 1133299 h 2918533"/>
                <a:gd name="connsiteX16875" fmla="*/ 1093104 w 1973551"/>
                <a:gd name="connsiteY16875" fmla="*/ 1134017 h 2918533"/>
                <a:gd name="connsiteX16876" fmla="*/ 1091081 w 1973551"/>
                <a:gd name="connsiteY16876" fmla="*/ 1135257 h 2918533"/>
                <a:gd name="connsiteX16877" fmla="*/ 1089385 w 1973551"/>
                <a:gd name="connsiteY16877" fmla="*/ 1137019 h 2918533"/>
                <a:gd name="connsiteX16878" fmla="*/ 1088862 w 1973551"/>
                <a:gd name="connsiteY16878" fmla="*/ 1138258 h 2918533"/>
                <a:gd name="connsiteX16879" fmla="*/ 1088275 w 1973551"/>
                <a:gd name="connsiteY16879" fmla="*/ 1138258 h 2918533"/>
                <a:gd name="connsiteX16880" fmla="*/ 1087688 w 1973551"/>
                <a:gd name="connsiteY16880" fmla="*/ 1138976 h 2918533"/>
                <a:gd name="connsiteX16881" fmla="*/ 1087166 w 1973551"/>
                <a:gd name="connsiteY16881" fmla="*/ 1140542 h 2918533"/>
                <a:gd name="connsiteX16882" fmla="*/ 1086774 w 1973551"/>
                <a:gd name="connsiteY16882" fmla="*/ 1140738 h 2918533"/>
                <a:gd name="connsiteX16883" fmla="*/ 1087166 w 1973551"/>
                <a:gd name="connsiteY16883" fmla="*/ 1142957 h 2918533"/>
                <a:gd name="connsiteX16884" fmla="*/ 1088862 w 1973551"/>
                <a:gd name="connsiteY16884" fmla="*/ 1144196 h 2918533"/>
                <a:gd name="connsiteX16885" fmla="*/ 1088862 w 1973551"/>
                <a:gd name="connsiteY16885" fmla="*/ 1145045 h 2918533"/>
                <a:gd name="connsiteX16886" fmla="*/ 1089385 w 1973551"/>
                <a:gd name="connsiteY16886" fmla="*/ 1145893 h 2918533"/>
                <a:gd name="connsiteX16887" fmla="*/ 1090298 w 1973551"/>
                <a:gd name="connsiteY16887" fmla="*/ 1146219 h 2918533"/>
                <a:gd name="connsiteX16888" fmla="*/ 1090689 w 1973551"/>
                <a:gd name="connsiteY16888" fmla="*/ 1146937 h 2918533"/>
                <a:gd name="connsiteX16889" fmla="*/ 1089385 w 1973551"/>
                <a:gd name="connsiteY16889" fmla="*/ 1147459 h 2918533"/>
                <a:gd name="connsiteX16890" fmla="*/ 1088667 w 1973551"/>
                <a:gd name="connsiteY16890" fmla="*/ 1149156 h 2918533"/>
                <a:gd name="connsiteX16891" fmla="*/ 1087362 w 1973551"/>
                <a:gd name="connsiteY16891" fmla="*/ 1149874 h 2918533"/>
                <a:gd name="connsiteX16892" fmla="*/ 1087362 w 1973551"/>
                <a:gd name="connsiteY16892" fmla="*/ 1150591 h 2918533"/>
                <a:gd name="connsiteX16893" fmla="*/ 1086644 w 1973551"/>
                <a:gd name="connsiteY16893" fmla="*/ 1151635 h 2918533"/>
                <a:gd name="connsiteX16894" fmla="*/ 1085535 w 1973551"/>
                <a:gd name="connsiteY16894" fmla="*/ 1151961 h 2918533"/>
                <a:gd name="connsiteX16895" fmla="*/ 1085339 w 1973551"/>
                <a:gd name="connsiteY16895" fmla="*/ 1152484 h 2918533"/>
                <a:gd name="connsiteX16896" fmla="*/ 1085861 w 1973551"/>
                <a:gd name="connsiteY16896" fmla="*/ 1153005 h 2918533"/>
                <a:gd name="connsiteX16897" fmla="*/ 1085469 w 1973551"/>
                <a:gd name="connsiteY16897" fmla="*/ 1154245 h 2918533"/>
                <a:gd name="connsiteX16898" fmla="*/ 1086383 w 1973551"/>
                <a:gd name="connsiteY16898" fmla="*/ 1154441 h 2918533"/>
                <a:gd name="connsiteX16899" fmla="*/ 1086774 w 1973551"/>
                <a:gd name="connsiteY16899" fmla="*/ 1153201 h 2918533"/>
                <a:gd name="connsiteX16900" fmla="*/ 1086187 w 1973551"/>
                <a:gd name="connsiteY16900" fmla="*/ 1152353 h 2918533"/>
                <a:gd name="connsiteX16901" fmla="*/ 1086579 w 1973551"/>
                <a:gd name="connsiteY16901" fmla="*/ 1152157 h 2918533"/>
                <a:gd name="connsiteX16902" fmla="*/ 1087492 w 1973551"/>
                <a:gd name="connsiteY16902" fmla="*/ 1152679 h 2918533"/>
                <a:gd name="connsiteX16903" fmla="*/ 1087492 w 1973551"/>
                <a:gd name="connsiteY16903" fmla="*/ 1153919 h 2918533"/>
                <a:gd name="connsiteX16904" fmla="*/ 1088210 w 1973551"/>
                <a:gd name="connsiteY16904" fmla="*/ 1154115 h 2918533"/>
                <a:gd name="connsiteX16905" fmla="*/ 1089319 w 1973551"/>
                <a:gd name="connsiteY16905" fmla="*/ 1153593 h 2918533"/>
                <a:gd name="connsiteX16906" fmla="*/ 1089319 w 1973551"/>
                <a:gd name="connsiteY16906" fmla="*/ 1154441 h 2918533"/>
                <a:gd name="connsiteX16907" fmla="*/ 1091929 w 1973551"/>
                <a:gd name="connsiteY16907" fmla="*/ 1150983 h 2918533"/>
                <a:gd name="connsiteX16908" fmla="*/ 1091929 w 1973551"/>
                <a:gd name="connsiteY16908" fmla="*/ 1150461 h 2918533"/>
                <a:gd name="connsiteX16909" fmla="*/ 1094735 w 1973551"/>
                <a:gd name="connsiteY16909" fmla="*/ 1149090 h 2918533"/>
                <a:gd name="connsiteX16910" fmla="*/ 1095127 w 1973551"/>
                <a:gd name="connsiteY16910" fmla="*/ 1148373 h 2918533"/>
                <a:gd name="connsiteX16911" fmla="*/ 1096954 w 1973551"/>
                <a:gd name="connsiteY16911" fmla="*/ 1147851 h 2918533"/>
                <a:gd name="connsiteX16912" fmla="*/ 1097541 w 1973551"/>
                <a:gd name="connsiteY16912" fmla="*/ 1146807 h 2918533"/>
                <a:gd name="connsiteX16913" fmla="*/ 1099042 w 1973551"/>
                <a:gd name="connsiteY16913" fmla="*/ 1146089 h 2918533"/>
                <a:gd name="connsiteX16914" fmla="*/ 1102043 w 1973551"/>
                <a:gd name="connsiteY16914" fmla="*/ 1142630 h 2918533"/>
                <a:gd name="connsiteX16915" fmla="*/ 1103936 w 1973551"/>
                <a:gd name="connsiteY16915" fmla="*/ 1141391 h 2918533"/>
                <a:gd name="connsiteX16916" fmla="*/ 1104327 w 1973551"/>
                <a:gd name="connsiteY16916" fmla="*/ 1140347 h 2918533"/>
                <a:gd name="connsiteX16917" fmla="*/ 1105828 w 1973551"/>
                <a:gd name="connsiteY16917" fmla="*/ 1138585 h 2918533"/>
                <a:gd name="connsiteX16918" fmla="*/ 1106219 w 1973551"/>
                <a:gd name="connsiteY16918" fmla="*/ 1137345 h 2918533"/>
                <a:gd name="connsiteX16919" fmla="*/ 1107916 w 1973551"/>
                <a:gd name="connsiteY16919" fmla="*/ 1135975 h 2918533"/>
                <a:gd name="connsiteX16920" fmla="*/ 1107916 w 1973551"/>
                <a:gd name="connsiteY16920" fmla="*/ 1135257 h 2918533"/>
                <a:gd name="connsiteX16921" fmla="*/ 1108830 w 1973551"/>
                <a:gd name="connsiteY16921" fmla="*/ 1134735 h 2918533"/>
                <a:gd name="connsiteX16922" fmla="*/ 1108830 w 1973551"/>
                <a:gd name="connsiteY16922" fmla="*/ 1134213 h 2918533"/>
                <a:gd name="connsiteX16923" fmla="*/ 1109352 w 1973551"/>
                <a:gd name="connsiteY16923" fmla="*/ 1134213 h 2918533"/>
                <a:gd name="connsiteX16924" fmla="*/ 1111570 w 1973551"/>
                <a:gd name="connsiteY16924" fmla="*/ 1131929 h 2918533"/>
                <a:gd name="connsiteX16925" fmla="*/ 1117508 w 1973551"/>
                <a:gd name="connsiteY16925" fmla="*/ 1123120 h 2918533"/>
                <a:gd name="connsiteX16926" fmla="*/ 1118813 w 1973551"/>
                <a:gd name="connsiteY16926" fmla="*/ 1122402 h 2918533"/>
                <a:gd name="connsiteX16927" fmla="*/ 1121619 w 1973551"/>
                <a:gd name="connsiteY16927" fmla="*/ 1119662 h 2918533"/>
                <a:gd name="connsiteX16928" fmla="*/ 1124033 w 1973551"/>
                <a:gd name="connsiteY16928" fmla="*/ 1117900 h 2918533"/>
                <a:gd name="connsiteX16929" fmla="*/ 1126448 w 1973551"/>
                <a:gd name="connsiteY16929" fmla="*/ 1116856 h 2918533"/>
                <a:gd name="connsiteX16930" fmla="*/ 1128666 w 1973551"/>
                <a:gd name="connsiteY16930" fmla="*/ 1114572 h 2918533"/>
                <a:gd name="connsiteX16931" fmla="*/ 1130363 w 1973551"/>
                <a:gd name="connsiteY16931" fmla="*/ 1113724 h 2918533"/>
                <a:gd name="connsiteX16932" fmla="*/ 1130559 w 1973551"/>
                <a:gd name="connsiteY16932" fmla="*/ 1113006 h 2918533"/>
                <a:gd name="connsiteX16933" fmla="*/ 1131276 w 1973551"/>
                <a:gd name="connsiteY16933" fmla="*/ 1112680 h 2918533"/>
                <a:gd name="connsiteX16934" fmla="*/ 1131472 w 1973551"/>
                <a:gd name="connsiteY16934" fmla="*/ 1112158 h 2918533"/>
                <a:gd name="connsiteX16935" fmla="*/ 1133169 w 1973551"/>
                <a:gd name="connsiteY16935" fmla="*/ 1111114 h 2918533"/>
                <a:gd name="connsiteX16936" fmla="*/ 1133560 w 1973551"/>
                <a:gd name="connsiteY16936" fmla="*/ 1110396 h 2918533"/>
                <a:gd name="connsiteX16937" fmla="*/ 1135257 w 1973551"/>
                <a:gd name="connsiteY16937" fmla="*/ 1109547 h 2918533"/>
                <a:gd name="connsiteX16938" fmla="*/ 1136170 w 1973551"/>
                <a:gd name="connsiteY16938" fmla="*/ 1108308 h 2918533"/>
                <a:gd name="connsiteX16939" fmla="*/ 1137671 w 1973551"/>
                <a:gd name="connsiteY16939" fmla="*/ 1107264 h 2918533"/>
                <a:gd name="connsiteX16940" fmla="*/ 1137671 w 1973551"/>
                <a:gd name="connsiteY16940" fmla="*/ 1106742 h 2918533"/>
                <a:gd name="connsiteX16941" fmla="*/ 1138258 w 1973551"/>
                <a:gd name="connsiteY16941" fmla="*/ 1106546 h 2918533"/>
                <a:gd name="connsiteX16942" fmla="*/ 1138454 w 1973551"/>
                <a:gd name="connsiteY16942" fmla="*/ 1105828 h 2918533"/>
                <a:gd name="connsiteX16943" fmla="*/ 1141782 w 1973551"/>
                <a:gd name="connsiteY16943" fmla="*/ 1103740 h 2918533"/>
                <a:gd name="connsiteX16944" fmla="*/ 1144588 w 1973551"/>
                <a:gd name="connsiteY16944" fmla="*/ 1100608 h 2918533"/>
                <a:gd name="connsiteX16945" fmla="*/ 1151439 w 1973551"/>
                <a:gd name="connsiteY16945" fmla="*/ 1097672 h 2918533"/>
                <a:gd name="connsiteX16946" fmla="*/ 1151635 w 1973551"/>
                <a:gd name="connsiteY16946" fmla="*/ 1097150 h 2918533"/>
                <a:gd name="connsiteX16947" fmla="*/ 1152353 w 1973551"/>
                <a:gd name="connsiteY16947" fmla="*/ 1097150 h 2918533"/>
                <a:gd name="connsiteX16948" fmla="*/ 1155159 w 1973551"/>
                <a:gd name="connsiteY16948" fmla="*/ 1095910 h 2918533"/>
                <a:gd name="connsiteX16949" fmla="*/ 1157573 w 1973551"/>
                <a:gd name="connsiteY16949" fmla="*/ 1096954 h 2918533"/>
                <a:gd name="connsiteX16950" fmla="*/ 1161292 w 1973551"/>
                <a:gd name="connsiteY16950" fmla="*/ 1096106 h 2918533"/>
                <a:gd name="connsiteX16951" fmla="*/ 1162206 w 1973551"/>
                <a:gd name="connsiteY16951" fmla="*/ 1096301 h 2918533"/>
                <a:gd name="connsiteX16952" fmla="*/ 1163511 w 1973551"/>
                <a:gd name="connsiteY16952" fmla="*/ 1095584 h 2918533"/>
                <a:gd name="connsiteX16953" fmla="*/ 1165534 w 1973551"/>
                <a:gd name="connsiteY16953" fmla="*/ 1095257 h 2918533"/>
                <a:gd name="connsiteX16954" fmla="*/ 1168340 w 1973551"/>
                <a:gd name="connsiteY16954" fmla="*/ 1095453 h 2918533"/>
                <a:gd name="connsiteX16955" fmla="*/ 1170950 w 1973551"/>
                <a:gd name="connsiteY16955" fmla="*/ 1094735 h 2918533"/>
                <a:gd name="connsiteX16956" fmla="*/ 1172255 w 1973551"/>
                <a:gd name="connsiteY16956" fmla="*/ 1095453 h 2918533"/>
                <a:gd name="connsiteX16957" fmla="*/ 1172255 w 1973551"/>
                <a:gd name="connsiteY16957" fmla="*/ 1099107 h 2918533"/>
                <a:gd name="connsiteX16958" fmla="*/ 1171863 w 1973551"/>
                <a:gd name="connsiteY16958" fmla="*/ 1100347 h 2918533"/>
                <a:gd name="connsiteX16959" fmla="*/ 1171341 w 1973551"/>
                <a:gd name="connsiteY16959" fmla="*/ 1100869 h 2918533"/>
                <a:gd name="connsiteX16960" fmla="*/ 1171145 w 1973551"/>
                <a:gd name="connsiteY16960" fmla="*/ 1102957 h 2918533"/>
                <a:gd name="connsiteX16961" fmla="*/ 1171863 w 1973551"/>
                <a:gd name="connsiteY16961" fmla="*/ 1105502 h 2918533"/>
                <a:gd name="connsiteX16962" fmla="*/ 1172450 w 1973551"/>
                <a:gd name="connsiteY16962" fmla="*/ 1106285 h 2918533"/>
                <a:gd name="connsiteX16963" fmla="*/ 1173364 w 1973551"/>
                <a:gd name="connsiteY16963" fmla="*/ 1106481 h 2918533"/>
                <a:gd name="connsiteX16964" fmla="*/ 1178780 w 1973551"/>
                <a:gd name="connsiteY16964" fmla="*/ 1105110 h 2918533"/>
                <a:gd name="connsiteX16965" fmla="*/ 1181586 w 1973551"/>
                <a:gd name="connsiteY16965" fmla="*/ 1105306 h 2918533"/>
                <a:gd name="connsiteX16966" fmla="*/ 1182695 w 1973551"/>
                <a:gd name="connsiteY16966" fmla="*/ 1104980 h 2918533"/>
                <a:gd name="connsiteX16967" fmla="*/ 1184196 w 1973551"/>
                <a:gd name="connsiteY16967" fmla="*/ 1105306 h 2918533"/>
                <a:gd name="connsiteX16968" fmla="*/ 1186414 w 1973551"/>
                <a:gd name="connsiteY16968" fmla="*/ 1104980 h 2918533"/>
                <a:gd name="connsiteX16969" fmla="*/ 1188111 w 1973551"/>
                <a:gd name="connsiteY16969" fmla="*/ 1103936 h 2918533"/>
                <a:gd name="connsiteX16970" fmla="*/ 1189807 w 1973551"/>
                <a:gd name="connsiteY16970" fmla="*/ 1103610 h 2918533"/>
                <a:gd name="connsiteX16971" fmla="*/ 1191504 w 1973551"/>
                <a:gd name="connsiteY16971" fmla="*/ 1102761 h 2918533"/>
                <a:gd name="connsiteX16972" fmla="*/ 1198225 w 1973551"/>
                <a:gd name="connsiteY16972" fmla="*/ 1101913 h 2918533"/>
                <a:gd name="connsiteX16973" fmla="*/ 1201944 w 1973551"/>
                <a:gd name="connsiteY16973" fmla="*/ 1098977 h 2918533"/>
                <a:gd name="connsiteX16974" fmla="*/ 1203641 w 1973551"/>
                <a:gd name="connsiteY16974" fmla="*/ 1098259 h 2918533"/>
                <a:gd name="connsiteX16975" fmla="*/ 1204750 w 1973551"/>
                <a:gd name="connsiteY16975" fmla="*/ 1096889 h 2918533"/>
                <a:gd name="connsiteX16976" fmla="*/ 1207165 w 1973551"/>
                <a:gd name="connsiteY16976" fmla="*/ 1095518 h 2918533"/>
                <a:gd name="connsiteX16977" fmla="*/ 1208665 w 1973551"/>
                <a:gd name="connsiteY16977" fmla="*/ 1094801 h 2918533"/>
                <a:gd name="connsiteX16978" fmla="*/ 1209775 w 1973551"/>
                <a:gd name="connsiteY16978" fmla="*/ 1094996 h 2918533"/>
                <a:gd name="connsiteX16979" fmla="*/ 1212189 w 1973551"/>
                <a:gd name="connsiteY16979" fmla="*/ 1094279 h 2918533"/>
                <a:gd name="connsiteX16980" fmla="*/ 1213885 w 1973551"/>
                <a:gd name="connsiteY16980" fmla="*/ 1091995 h 2918533"/>
                <a:gd name="connsiteX16981" fmla="*/ 1214081 w 1973551"/>
                <a:gd name="connsiteY16981" fmla="*/ 1090951 h 2918533"/>
                <a:gd name="connsiteX16982" fmla="*/ 1213494 w 1973551"/>
                <a:gd name="connsiteY16982" fmla="*/ 1090755 h 2918533"/>
                <a:gd name="connsiteX16983" fmla="*/ 1213494 w 1973551"/>
                <a:gd name="connsiteY16983" fmla="*/ 1090037 h 2918533"/>
                <a:gd name="connsiteX16984" fmla="*/ 1214081 w 1973551"/>
                <a:gd name="connsiteY16984" fmla="*/ 1089841 h 2918533"/>
                <a:gd name="connsiteX16985" fmla="*/ 1215386 w 1973551"/>
                <a:gd name="connsiteY16985" fmla="*/ 1089646 h 2918533"/>
                <a:gd name="connsiteX16986" fmla="*/ 1216691 w 1973551"/>
                <a:gd name="connsiteY16986" fmla="*/ 1091016 h 2918533"/>
                <a:gd name="connsiteX16987" fmla="*/ 1216887 w 1973551"/>
                <a:gd name="connsiteY16987" fmla="*/ 1091734 h 2918533"/>
                <a:gd name="connsiteX16988" fmla="*/ 1219106 w 1973551"/>
                <a:gd name="connsiteY16988" fmla="*/ 1092582 h 2918533"/>
                <a:gd name="connsiteX16989" fmla="*/ 1222825 w 1973551"/>
                <a:gd name="connsiteY16989" fmla="*/ 1092778 h 2918533"/>
                <a:gd name="connsiteX16990" fmla="*/ 1224130 w 1973551"/>
                <a:gd name="connsiteY16990" fmla="*/ 1092256 h 2918533"/>
                <a:gd name="connsiteX16991" fmla="*/ 1226936 w 1973551"/>
                <a:gd name="connsiteY16991" fmla="*/ 1092060 h 2918533"/>
                <a:gd name="connsiteX16992" fmla="*/ 1229350 w 1973551"/>
                <a:gd name="connsiteY16992" fmla="*/ 1093626 h 2918533"/>
                <a:gd name="connsiteX16993" fmla="*/ 1229546 w 1973551"/>
                <a:gd name="connsiteY16993" fmla="*/ 1094866 h 2918533"/>
                <a:gd name="connsiteX16994" fmla="*/ 1228828 w 1973551"/>
                <a:gd name="connsiteY16994" fmla="*/ 1095584 h 2918533"/>
                <a:gd name="connsiteX16995" fmla="*/ 1228633 w 1973551"/>
                <a:gd name="connsiteY16995" fmla="*/ 1096628 h 2918533"/>
                <a:gd name="connsiteX16996" fmla="*/ 1227132 w 1973551"/>
                <a:gd name="connsiteY16996" fmla="*/ 1097867 h 2918533"/>
                <a:gd name="connsiteX16997" fmla="*/ 1226610 w 1973551"/>
                <a:gd name="connsiteY16997" fmla="*/ 1099955 h 2918533"/>
                <a:gd name="connsiteX16998" fmla="*/ 1224913 w 1973551"/>
                <a:gd name="connsiteY16998" fmla="*/ 1101522 h 2918533"/>
                <a:gd name="connsiteX16999" fmla="*/ 1224391 w 1973551"/>
                <a:gd name="connsiteY16999" fmla="*/ 1102892 h 2918533"/>
                <a:gd name="connsiteX17000" fmla="*/ 1222368 w 1973551"/>
                <a:gd name="connsiteY17000" fmla="*/ 1104458 h 2918533"/>
                <a:gd name="connsiteX17001" fmla="*/ 1218649 w 1973551"/>
                <a:gd name="connsiteY17001" fmla="*/ 1106024 h 2918533"/>
                <a:gd name="connsiteX17002" fmla="*/ 1218453 w 1973551"/>
                <a:gd name="connsiteY17002" fmla="*/ 1107068 h 2918533"/>
                <a:gd name="connsiteX17003" fmla="*/ 1217344 w 1973551"/>
                <a:gd name="connsiteY17003" fmla="*/ 1108308 h 2918533"/>
                <a:gd name="connsiteX17004" fmla="*/ 1217344 w 1973551"/>
                <a:gd name="connsiteY17004" fmla="*/ 1108830 h 2918533"/>
                <a:gd name="connsiteX17005" fmla="*/ 1213103 w 1973551"/>
                <a:gd name="connsiteY17005" fmla="*/ 1111962 h 2918533"/>
                <a:gd name="connsiteX17006" fmla="*/ 1212711 w 1973551"/>
                <a:gd name="connsiteY17006" fmla="*/ 1113006 h 2918533"/>
                <a:gd name="connsiteX17007" fmla="*/ 1211406 w 1973551"/>
                <a:gd name="connsiteY17007" fmla="*/ 1114050 h 2918533"/>
                <a:gd name="connsiteX17008" fmla="*/ 1210297 w 1973551"/>
                <a:gd name="connsiteY17008" fmla="*/ 1117182 h 2918533"/>
                <a:gd name="connsiteX17009" fmla="*/ 1209383 w 1973551"/>
                <a:gd name="connsiteY17009" fmla="*/ 1117378 h 2918533"/>
                <a:gd name="connsiteX17010" fmla="*/ 1206382 w 1973551"/>
                <a:gd name="connsiteY17010" fmla="*/ 1121162 h 2918533"/>
                <a:gd name="connsiteX17011" fmla="*/ 1205272 w 1973551"/>
                <a:gd name="connsiteY17011" fmla="*/ 1124295 h 2918533"/>
                <a:gd name="connsiteX17012" fmla="*/ 1204359 w 1973551"/>
                <a:gd name="connsiteY17012" fmla="*/ 1125665 h 2918533"/>
                <a:gd name="connsiteX17013" fmla="*/ 1200444 w 1973551"/>
                <a:gd name="connsiteY17013" fmla="*/ 1128927 h 2918533"/>
                <a:gd name="connsiteX17014" fmla="*/ 1199726 w 1973551"/>
                <a:gd name="connsiteY17014" fmla="*/ 1130689 h 2918533"/>
                <a:gd name="connsiteX17015" fmla="*/ 1198225 w 1973551"/>
                <a:gd name="connsiteY17015" fmla="*/ 1131929 h 2918533"/>
                <a:gd name="connsiteX17016" fmla="*/ 1196920 w 1973551"/>
                <a:gd name="connsiteY17016" fmla="*/ 1134017 h 2918533"/>
                <a:gd name="connsiteX17017" fmla="*/ 1193396 w 1973551"/>
                <a:gd name="connsiteY17017" fmla="*/ 1137802 h 2918533"/>
                <a:gd name="connsiteX17018" fmla="*/ 1191896 w 1973551"/>
                <a:gd name="connsiteY17018" fmla="*/ 1144001 h 2918533"/>
                <a:gd name="connsiteX17019" fmla="*/ 1190982 w 1973551"/>
                <a:gd name="connsiteY17019" fmla="*/ 1145045 h 2918533"/>
                <a:gd name="connsiteX17020" fmla="*/ 1189677 w 1973551"/>
                <a:gd name="connsiteY17020" fmla="*/ 1145763 h 2918533"/>
                <a:gd name="connsiteX17021" fmla="*/ 1189677 w 1973551"/>
                <a:gd name="connsiteY17021" fmla="*/ 1149351 h 2918533"/>
                <a:gd name="connsiteX17022" fmla="*/ 1191374 w 1973551"/>
                <a:gd name="connsiteY17022" fmla="*/ 1153005 h 2918533"/>
                <a:gd name="connsiteX17023" fmla="*/ 1192091 w 1973551"/>
                <a:gd name="connsiteY17023" fmla="*/ 1153528 h 2918533"/>
                <a:gd name="connsiteX17024" fmla="*/ 1192287 w 1973551"/>
                <a:gd name="connsiteY17024" fmla="*/ 1154376 h 2918533"/>
                <a:gd name="connsiteX17025" fmla="*/ 1194114 w 1973551"/>
                <a:gd name="connsiteY17025" fmla="*/ 1156464 h 2918533"/>
                <a:gd name="connsiteX17026" fmla="*/ 1195223 w 1973551"/>
                <a:gd name="connsiteY17026" fmla="*/ 1157312 h 2918533"/>
                <a:gd name="connsiteX17027" fmla="*/ 1196528 w 1973551"/>
                <a:gd name="connsiteY17027" fmla="*/ 1157638 h 2918533"/>
                <a:gd name="connsiteX17028" fmla="*/ 1196724 w 1973551"/>
                <a:gd name="connsiteY17028" fmla="*/ 1158356 h 2918533"/>
                <a:gd name="connsiteX17029" fmla="*/ 1195223 w 1973551"/>
                <a:gd name="connsiteY17029" fmla="*/ 1158682 h 2918533"/>
                <a:gd name="connsiteX17030" fmla="*/ 1192809 w 1973551"/>
                <a:gd name="connsiteY17030" fmla="*/ 1157312 h 2918533"/>
                <a:gd name="connsiteX17031" fmla="*/ 1187980 w 1973551"/>
                <a:gd name="connsiteY17031" fmla="*/ 1155616 h 2918533"/>
                <a:gd name="connsiteX17032" fmla="*/ 1184653 w 1973551"/>
                <a:gd name="connsiteY17032" fmla="*/ 1155616 h 2918533"/>
                <a:gd name="connsiteX17033" fmla="*/ 1182630 w 1973551"/>
                <a:gd name="connsiteY17033" fmla="*/ 1154898 h 2918533"/>
                <a:gd name="connsiteX17034" fmla="*/ 1180215 w 1973551"/>
                <a:gd name="connsiteY17034" fmla="*/ 1155942 h 2918533"/>
                <a:gd name="connsiteX17035" fmla="*/ 1179824 w 1973551"/>
                <a:gd name="connsiteY17035" fmla="*/ 1156660 h 2918533"/>
                <a:gd name="connsiteX17036" fmla="*/ 1179106 w 1973551"/>
                <a:gd name="connsiteY17036" fmla="*/ 1156855 h 2918533"/>
                <a:gd name="connsiteX17037" fmla="*/ 1177605 w 1973551"/>
                <a:gd name="connsiteY17037" fmla="*/ 1158226 h 2918533"/>
                <a:gd name="connsiteX17038" fmla="*/ 1174604 w 1973551"/>
                <a:gd name="connsiteY17038" fmla="*/ 1159922 h 2918533"/>
                <a:gd name="connsiteX17039" fmla="*/ 1174408 w 1973551"/>
                <a:gd name="connsiteY17039" fmla="*/ 1160444 h 2918533"/>
                <a:gd name="connsiteX17040" fmla="*/ 1172189 w 1973551"/>
                <a:gd name="connsiteY17040" fmla="*/ 1161684 h 2918533"/>
                <a:gd name="connsiteX17041" fmla="*/ 1171994 w 1973551"/>
                <a:gd name="connsiteY17041" fmla="*/ 1162728 h 2918533"/>
                <a:gd name="connsiteX17042" fmla="*/ 1171276 w 1973551"/>
                <a:gd name="connsiteY17042" fmla="*/ 1163054 h 2918533"/>
                <a:gd name="connsiteX17043" fmla="*/ 1170362 w 1973551"/>
                <a:gd name="connsiteY17043" fmla="*/ 1162859 h 2918533"/>
                <a:gd name="connsiteX17044" fmla="*/ 1170167 w 1973551"/>
                <a:gd name="connsiteY17044" fmla="*/ 1163903 h 2918533"/>
                <a:gd name="connsiteX17045" fmla="*/ 1169253 w 1973551"/>
                <a:gd name="connsiteY17045" fmla="*/ 1164229 h 2918533"/>
                <a:gd name="connsiteX17046" fmla="*/ 1168340 w 1973551"/>
                <a:gd name="connsiteY17046" fmla="*/ 1165795 h 2918533"/>
                <a:gd name="connsiteX17047" fmla="*/ 1168144 w 1973551"/>
                <a:gd name="connsiteY17047" fmla="*/ 1167361 h 2918533"/>
                <a:gd name="connsiteX17048" fmla="*/ 1169057 w 1973551"/>
                <a:gd name="connsiteY17048" fmla="*/ 1171341 h 2918533"/>
                <a:gd name="connsiteX17049" fmla="*/ 1168340 w 1973551"/>
                <a:gd name="connsiteY17049" fmla="*/ 1171537 h 2918533"/>
                <a:gd name="connsiteX17050" fmla="*/ 1167622 w 1973551"/>
                <a:gd name="connsiteY17050" fmla="*/ 1172385 h 2918533"/>
                <a:gd name="connsiteX17051" fmla="*/ 1166512 w 1973551"/>
                <a:gd name="connsiteY17051" fmla="*/ 1174800 h 2918533"/>
                <a:gd name="connsiteX17052" fmla="*/ 1164490 w 1973551"/>
                <a:gd name="connsiteY17052" fmla="*/ 1175844 h 2918533"/>
                <a:gd name="connsiteX17053" fmla="*/ 1162271 w 1973551"/>
                <a:gd name="connsiteY17053" fmla="*/ 1175844 h 2918533"/>
                <a:gd name="connsiteX17054" fmla="*/ 1161358 w 1973551"/>
                <a:gd name="connsiteY17054" fmla="*/ 1175322 h 2918533"/>
                <a:gd name="connsiteX17055" fmla="*/ 1161358 w 1973551"/>
                <a:gd name="connsiteY17055" fmla="*/ 1174474 h 2918533"/>
                <a:gd name="connsiteX17056" fmla="*/ 1159139 w 1973551"/>
                <a:gd name="connsiteY17056" fmla="*/ 1174474 h 2918533"/>
                <a:gd name="connsiteX17057" fmla="*/ 1157834 w 1973551"/>
                <a:gd name="connsiteY17057" fmla="*/ 1173951 h 2918533"/>
                <a:gd name="connsiteX17058" fmla="*/ 1156529 w 1973551"/>
                <a:gd name="connsiteY17058" fmla="*/ 1174147 h 2918533"/>
                <a:gd name="connsiteX17059" fmla="*/ 1150983 w 1973551"/>
                <a:gd name="connsiteY17059" fmla="*/ 1172581 h 2918533"/>
                <a:gd name="connsiteX17060" fmla="*/ 1149482 w 1973551"/>
                <a:gd name="connsiteY17060" fmla="*/ 1172777 h 2918533"/>
                <a:gd name="connsiteX17061" fmla="*/ 1148372 w 1973551"/>
                <a:gd name="connsiteY17061" fmla="*/ 1172255 h 2918533"/>
                <a:gd name="connsiteX17062" fmla="*/ 1146480 w 1973551"/>
                <a:gd name="connsiteY17062" fmla="*/ 1172059 h 2918533"/>
                <a:gd name="connsiteX17063" fmla="*/ 1146284 w 1973551"/>
                <a:gd name="connsiteY17063" fmla="*/ 1172581 h 2918533"/>
                <a:gd name="connsiteX17064" fmla="*/ 1145371 w 1973551"/>
                <a:gd name="connsiteY17064" fmla="*/ 1172777 h 2918533"/>
                <a:gd name="connsiteX17065" fmla="*/ 1143870 w 1973551"/>
                <a:gd name="connsiteY17065" fmla="*/ 1174017 h 2918533"/>
                <a:gd name="connsiteX17066" fmla="*/ 1143870 w 1973551"/>
                <a:gd name="connsiteY17066" fmla="*/ 1174539 h 2918533"/>
                <a:gd name="connsiteX17067" fmla="*/ 1144979 w 1973551"/>
                <a:gd name="connsiteY17067" fmla="*/ 1174539 h 2918533"/>
                <a:gd name="connsiteX17068" fmla="*/ 1145175 w 1973551"/>
                <a:gd name="connsiteY17068" fmla="*/ 1175256 h 2918533"/>
                <a:gd name="connsiteX17069" fmla="*/ 1144653 w 1973551"/>
                <a:gd name="connsiteY17069" fmla="*/ 1175778 h 2918533"/>
                <a:gd name="connsiteX17070" fmla="*/ 1149873 w 1973551"/>
                <a:gd name="connsiteY17070" fmla="*/ 1174930 h 2918533"/>
                <a:gd name="connsiteX17071" fmla="*/ 1150983 w 1973551"/>
                <a:gd name="connsiteY17071" fmla="*/ 1176301 h 2918533"/>
                <a:gd name="connsiteX17072" fmla="*/ 1151700 w 1973551"/>
                <a:gd name="connsiteY17072" fmla="*/ 1176301 h 2918533"/>
                <a:gd name="connsiteX17073" fmla="*/ 1154115 w 1973551"/>
                <a:gd name="connsiteY17073" fmla="*/ 1177867 h 2918533"/>
                <a:gd name="connsiteX17074" fmla="*/ 1156529 w 1973551"/>
                <a:gd name="connsiteY17074" fmla="*/ 1177867 h 2918533"/>
                <a:gd name="connsiteX17075" fmla="*/ 1157247 w 1973551"/>
                <a:gd name="connsiteY17075" fmla="*/ 1178193 h 2918533"/>
                <a:gd name="connsiteX17076" fmla="*/ 1160052 w 1973551"/>
                <a:gd name="connsiteY17076" fmla="*/ 1176822 h 2918533"/>
                <a:gd name="connsiteX17077" fmla="*/ 1160770 w 1973551"/>
                <a:gd name="connsiteY17077" fmla="*/ 1177671 h 2918533"/>
                <a:gd name="connsiteX17078" fmla="*/ 1160966 w 1973551"/>
                <a:gd name="connsiteY17078" fmla="*/ 1178911 h 2918533"/>
                <a:gd name="connsiteX17079" fmla="*/ 1161880 w 1973551"/>
                <a:gd name="connsiteY17079" fmla="*/ 1179106 h 2918533"/>
                <a:gd name="connsiteX17080" fmla="*/ 1162597 w 1973551"/>
                <a:gd name="connsiteY17080" fmla="*/ 1181716 h 2918533"/>
                <a:gd name="connsiteX17081" fmla="*/ 1161684 w 1973551"/>
                <a:gd name="connsiteY17081" fmla="*/ 1183935 h 2918533"/>
                <a:gd name="connsiteX17082" fmla="*/ 1160183 w 1973551"/>
                <a:gd name="connsiteY17082" fmla="*/ 1186154 h 2918533"/>
                <a:gd name="connsiteX17083" fmla="*/ 1159661 w 1973551"/>
                <a:gd name="connsiteY17083" fmla="*/ 1188242 h 2918533"/>
                <a:gd name="connsiteX17084" fmla="*/ 1157051 w 1973551"/>
                <a:gd name="connsiteY17084" fmla="*/ 1191374 h 2918533"/>
                <a:gd name="connsiteX17085" fmla="*/ 1156855 w 1973551"/>
                <a:gd name="connsiteY17085" fmla="*/ 1192940 h 2918533"/>
                <a:gd name="connsiteX17086" fmla="*/ 1155159 w 1973551"/>
                <a:gd name="connsiteY17086" fmla="*/ 1193462 h 2918533"/>
                <a:gd name="connsiteX17087" fmla="*/ 1153854 w 1973551"/>
                <a:gd name="connsiteY17087" fmla="*/ 1194506 h 2918533"/>
                <a:gd name="connsiteX17088" fmla="*/ 1152744 w 1973551"/>
                <a:gd name="connsiteY17088" fmla="*/ 1196072 h 2918533"/>
                <a:gd name="connsiteX17089" fmla="*/ 1151831 w 1973551"/>
                <a:gd name="connsiteY17089" fmla="*/ 1198290 h 2918533"/>
                <a:gd name="connsiteX17090" fmla="*/ 1150004 w 1973551"/>
                <a:gd name="connsiteY17090" fmla="*/ 1199661 h 2918533"/>
                <a:gd name="connsiteX17091" fmla="*/ 1149808 w 1973551"/>
                <a:gd name="connsiteY17091" fmla="*/ 1201553 h 2918533"/>
                <a:gd name="connsiteX17092" fmla="*/ 1149416 w 1973551"/>
                <a:gd name="connsiteY17092" fmla="*/ 1201749 h 2918533"/>
                <a:gd name="connsiteX17093" fmla="*/ 1148829 w 1973551"/>
                <a:gd name="connsiteY17093" fmla="*/ 1203837 h 2918533"/>
                <a:gd name="connsiteX17094" fmla="*/ 1144196 w 1973551"/>
                <a:gd name="connsiteY17094" fmla="*/ 1204033 h 2918533"/>
                <a:gd name="connsiteX17095" fmla="*/ 1139759 w 1973551"/>
                <a:gd name="connsiteY17095" fmla="*/ 1202989 h 2918533"/>
                <a:gd name="connsiteX17096" fmla="*/ 1136040 w 1973551"/>
                <a:gd name="connsiteY17096" fmla="*/ 1201292 h 2918533"/>
                <a:gd name="connsiteX17097" fmla="*/ 1135126 w 1973551"/>
                <a:gd name="connsiteY17097" fmla="*/ 1202010 h 2918533"/>
                <a:gd name="connsiteX17098" fmla="*/ 1131603 w 1973551"/>
                <a:gd name="connsiteY17098" fmla="*/ 1201684 h 2918533"/>
                <a:gd name="connsiteX17099" fmla="*/ 1123772 w 1973551"/>
                <a:gd name="connsiteY17099" fmla="*/ 1203250 h 2918533"/>
                <a:gd name="connsiteX17100" fmla="*/ 1122076 w 1973551"/>
                <a:gd name="connsiteY17100" fmla="*/ 1202923 h 2918533"/>
                <a:gd name="connsiteX17101" fmla="*/ 1119466 w 1973551"/>
                <a:gd name="connsiteY17101" fmla="*/ 1201553 h 2918533"/>
                <a:gd name="connsiteX17102" fmla="*/ 1117443 w 1973551"/>
                <a:gd name="connsiteY17102" fmla="*/ 1201357 h 2918533"/>
                <a:gd name="connsiteX17103" fmla="*/ 1115029 w 1973551"/>
                <a:gd name="connsiteY17103" fmla="*/ 1201879 h 2918533"/>
                <a:gd name="connsiteX17104" fmla="*/ 1114311 w 1973551"/>
                <a:gd name="connsiteY17104" fmla="*/ 1201553 h 2918533"/>
                <a:gd name="connsiteX17105" fmla="*/ 1112288 w 1973551"/>
                <a:gd name="connsiteY17105" fmla="*/ 1201553 h 2918533"/>
                <a:gd name="connsiteX17106" fmla="*/ 1111570 w 1973551"/>
                <a:gd name="connsiteY17106" fmla="*/ 1201227 h 2918533"/>
                <a:gd name="connsiteX17107" fmla="*/ 1110265 w 1973551"/>
                <a:gd name="connsiteY17107" fmla="*/ 1199335 h 2918533"/>
                <a:gd name="connsiteX17108" fmla="*/ 1108569 w 1973551"/>
                <a:gd name="connsiteY17108" fmla="*/ 1198486 h 2918533"/>
                <a:gd name="connsiteX17109" fmla="*/ 1108373 w 1973551"/>
                <a:gd name="connsiteY17109" fmla="*/ 1197964 h 2918533"/>
                <a:gd name="connsiteX17110" fmla="*/ 1105241 w 1973551"/>
                <a:gd name="connsiteY17110" fmla="*/ 1197116 h 2918533"/>
                <a:gd name="connsiteX17111" fmla="*/ 1104327 w 1973551"/>
                <a:gd name="connsiteY17111" fmla="*/ 1197638 h 2918533"/>
                <a:gd name="connsiteX17112" fmla="*/ 1104131 w 1973551"/>
                <a:gd name="connsiteY17112" fmla="*/ 1197116 h 2918533"/>
                <a:gd name="connsiteX17113" fmla="*/ 1103218 w 1973551"/>
                <a:gd name="connsiteY17113" fmla="*/ 1196920 h 2918533"/>
                <a:gd name="connsiteX17114" fmla="*/ 1102304 w 1973551"/>
                <a:gd name="connsiteY17114" fmla="*/ 1197638 h 2918533"/>
                <a:gd name="connsiteX17115" fmla="*/ 1101195 w 1973551"/>
                <a:gd name="connsiteY17115" fmla="*/ 1197116 h 2918533"/>
                <a:gd name="connsiteX17116" fmla="*/ 1096171 w 1973551"/>
                <a:gd name="connsiteY17116" fmla="*/ 1198356 h 2918533"/>
                <a:gd name="connsiteX17117" fmla="*/ 1093169 w 1973551"/>
                <a:gd name="connsiteY17117" fmla="*/ 1200444 h 2918533"/>
                <a:gd name="connsiteX17118" fmla="*/ 1090168 w 1973551"/>
                <a:gd name="connsiteY17118" fmla="*/ 1201684 h 2918533"/>
                <a:gd name="connsiteX17119" fmla="*/ 1088145 w 1973551"/>
                <a:gd name="connsiteY17119" fmla="*/ 1201879 h 2918533"/>
                <a:gd name="connsiteX17120" fmla="*/ 1087623 w 1973551"/>
                <a:gd name="connsiteY17120" fmla="*/ 1204098 h 2918533"/>
                <a:gd name="connsiteX17121" fmla="*/ 1085926 w 1973551"/>
                <a:gd name="connsiteY17121" fmla="*/ 1207361 h 2918533"/>
                <a:gd name="connsiteX17122" fmla="*/ 1082402 w 1973551"/>
                <a:gd name="connsiteY17122" fmla="*/ 1209775 h 2918533"/>
                <a:gd name="connsiteX17123" fmla="*/ 1081815 w 1973551"/>
                <a:gd name="connsiteY17123" fmla="*/ 1211015 h 2918533"/>
                <a:gd name="connsiteX17124" fmla="*/ 1081293 w 1973551"/>
                <a:gd name="connsiteY17124" fmla="*/ 1214147 h 2918533"/>
                <a:gd name="connsiteX17125" fmla="*/ 1079401 w 1973551"/>
                <a:gd name="connsiteY17125" fmla="*/ 1214865 h 2918533"/>
                <a:gd name="connsiteX17126" fmla="*/ 1078487 w 1973551"/>
                <a:gd name="connsiteY17126" fmla="*/ 1214342 h 2918533"/>
                <a:gd name="connsiteX17127" fmla="*/ 1078292 w 1973551"/>
                <a:gd name="connsiteY17127" fmla="*/ 1214865 h 2918533"/>
                <a:gd name="connsiteX17128" fmla="*/ 1080510 w 1973551"/>
                <a:gd name="connsiteY17128" fmla="*/ 1215387 h 2918533"/>
                <a:gd name="connsiteX17129" fmla="*/ 1081228 w 1973551"/>
                <a:gd name="connsiteY17129" fmla="*/ 1215060 h 2918533"/>
                <a:gd name="connsiteX17130" fmla="*/ 1081619 w 1973551"/>
                <a:gd name="connsiteY17130" fmla="*/ 1214734 h 2918533"/>
                <a:gd name="connsiteX17131" fmla="*/ 1082011 w 1973551"/>
                <a:gd name="connsiteY17131" fmla="*/ 1212124 h 2918533"/>
                <a:gd name="connsiteX17132" fmla="*/ 1082598 w 1973551"/>
                <a:gd name="connsiteY17132" fmla="*/ 1211406 h 2918533"/>
                <a:gd name="connsiteX17133" fmla="*/ 1082402 w 1973551"/>
                <a:gd name="connsiteY17133" fmla="*/ 1210688 h 2918533"/>
                <a:gd name="connsiteX17134" fmla="*/ 1084817 w 1973551"/>
                <a:gd name="connsiteY17134" fmla="*/ 1209318 h 2918533"/>
                <a:gd name="connsiteX17135" fmla="*/ 1085339 w 1973551"/>
                <a:gd name="connsiteY17135" fmla="*/ 1209514 h 2918533"/>
                <a:gd name="connsiteX17136" fmla="*/ 1086057 w 1973551"/>
                <a:gd name="connsiteY17136" fmla="*/ 1209188 h 2918533"/>
                <a:gd name="connsiteX17137" fmla="*/ 1087557 w 1973551"/>
                <a:gd name="connsiteY17137" fmla="*/ 1206773 h 2918533"/>
                <a:gd name="connsiteX17138" fmla="*/ 1088667 w 1973551"/>
                <a:gd name="connsiteY17138" fmla="*/ 1205925 h 2918533"/>
                <a:gd name="connsiteX17139" fmla="*/ 1090363 w 1973551"/>
                <a:gd name="connsiteY17139" fmla="*/ 1205599 h 2918533"/>
                <a:gd name="connsiteX17140" fmla="*/ 1093365 w 1973551"/>
                <a:gd name="connsiteY17140" fmla="*/ 1207491 h 2918533"/>
                <a:gd name="connsiteX17141" fmla="*/ 1093365 w 1973551"/>
                <a:gd name="connsiteY17141" fmla="*/ 1208535 h 2918533"/>
                <a:gd name="connsiteX17142" fmla="*/ 1095388 w 1973551"/>
                <a:gd name="connsiteY17142" fmla="*/ 1210101 h 2918533"/>
                <a:gd name="connsiteX17143" fmla="*/ 1095975 w 1973551"/>
                <a:gd name="connsiteY17143" fmla="*/ 1211276 h 2918533"/>
                <a:gd name="connsiteX17144" fmla="*/ 1097671 w 1973551"/>
                <a:gd name="connsiteY17144" fmla="*/ 1212972 h 2918533"/>
                <a:gd name="connsiteX17145" fmla="*/ 1097671 w 1973551"/>
                <a:gd name="connsiteY17145" fmla="*/ 1213821 h 2918533"/>
                <a:gd name="connsiteX17146" fmla="*/ 1098585 w 1973551"/>
                <a:gd name="connsiteY17146" fmla="*/ 1214669 h 2918533"/>
                <a:gd name="connsiteX17147" fmla="*/ 1098585 w 1973551"/>
                <a:gd name="connsiteY17147" fmla="*/ 1214604 h 2918533"/>
                <a:gd name="connsiteX17148" fmla="*/ 1099499 w 1973551"/>
                <a:gd name="connsiteY17148" fmla="*/ 1214799 h 2918533"/>
                <a:gd name="connsiteX17149" fmla="*/ 1102109 w 1973551"/>
                <a:gd name="connsiteY17149" fmla="*/ 1216496 h 2918533"/>
                <a:gd name="connsiteX17150" fmla="*/ 1104131 w 1973551"/>
                <a:gd name="connsiteY17150" fmla="*/ 1215778 h 2918533"/>
                <a:gd name="connsiteX17151" fmla="*/ 1105045 w 1973551"/>
                <a:gd name="connsiteY17151" fmla="*/ 1216104 h 2918533"/>
                <a:gd name="connsiteX17152" fmla="*/ 1105436 w 1973551"/>
                <a:gd name="connsiteY17152" fmla="*/ 1215909 h 2918533"/>
                <a:gd name="connsiteX17153" fmla="*/ 1105632 w 1973551"/>
                <a:gd name="connsiteY17153" fmla="*/ 1214865 h 2918533"/>
                <a:gd name="connsiteX17154" fmla="*/ 1109156 w 1973551"/>
                <a:gd name="connsiteY17154" fmla="*/ 1215191 h 2918533"/>
                <a:gd name="connsiteX17155" fmla="*/ 1118095 w 1973551"/>
                <a:gd name="connsiteY17155" fmla="*/ 1213298 h 2918533"/>
                <a:gd name="connsiteX17156" fmla="*/ 1118095 w 1973551"/>
                <a:gd name="connsiteY17156" fmla="*/ 1214016 h 2918533"/>
                <a:gd name="connsiteX17157" fmla="*/ 1120705 w 1973551"/>
                <a:gd name="connsiteY17157" fmla="*/ 1214734 h 2918533"/>
                <a:gd name="connsiteX17158" fmla="*/ 1120705 w 1973551"/>
                <a:gd name="connsiteY17158" fmla="*/ 1215452 h 2918533"/>
                <a:gd name="connsiteX17159" fmla="*/ 1122011 w 1973551"/>
                <a:gd name="connsiteY17159" fmla="*/ 1216300 h 2918533"/>
                <a:gd name="connsiteX17160" fmla="*/ 1122206 w 1973551"/>
                <a:gd name="connsiteY17160" fmla="*/ 1215452 h 2918533"/>
                <a:gd name="connsiteX17161" fmla="*/ 1122794 w 1973551"/>
                <a:gd name="connsiteY17161" fmla="*/ 1215452 h 2918533"/>
                <a:gd name="connsiteX17162" fmla="*/ 1124490 w 1973551"/>
                <a:gd name="connsiteY17162" fmla="*/ 1214212 h 2918533"/>
                <a:gd name="connsiteX17163" fmla="*/ 1124882 w 1973551"/>
                <a:gd name="connsiteY17163" fmla="*/ 1214538 h 2918533"/>
                <a:gd name="connsiteX17164" fmla="*/ 1125469 w 1973551"/>
                <a:gd name="connsiteY17164" fmla="*/ 1214016 h 2918533"/>
                <a:gd name="connsiteX17165" fmla="*/ 1129188 w 1973551"/>
                <a:gd name="connsiteY17165" fmla="*/ 1215256 h 2918533"/>
                <a:gd name="connsiteX17166" fmla="*/ 1132320 w 1973551"/>
                <a:gd name="connsiteY17166" fmla="*/ 1215256 h 2918533"/>
                <a:gd name="connsiteX17167" fmla="*/ 1133038 w 1973551"/>
                <a:gd name="connsiteY17167" fmla="*/ 1214016 h 2918533"/>
                <a:gd name="connsiteX17168" fmla="*/ 1134735 w 1973551"/>
                <a:gd name="connsiteY17168" fmla="*/ 1212972 h 2918533"/>
                <a:gd name="connsiteX17169" fmla="*/ 1139368 w 1973551"/>
                <a:gd name="connsiteY17169" fmla="*/ 1211080 h 2918533"/>
                <a:gd name="connsiteX17170" fmla="*/ 1139759 w 1973551"/>
                <a:gd name="connsiteY17170" fmla="*/ 1210754 h 2918533"/>
                <a:gd name="connsiteX17171" fmla="*/ 1138650 w 1973551"/>
                <a:gd name="connsiteY17171" fmla="*/ 1209905 h 2918533"/>
                <a:gd name="connsiteX17172" fmla="*/ 1139172 w 1973551"/>
                <a:gd name="connsiteY17172" fmla="*/ 1209383 h 2918533"/>
                <a:gd name="connsiteX17173" fmla="*/ 1140477 w 1973551"/>
                <a:gd name="connsiteY17173" fmla="*/ 1210101 h 2918533"/>
                <a:gd name="connsiteX17174" fmla="*/ 1142891 w 1973551"/>
                <a:gd name="connsiteY17174" fmla="*/ 1210297 h 2918533"/>
                <a:gd name="connsiteX17175" fmla="*/ 1144392 w 1973551"/>
                <a:gd name="connsiteY17175" fmla="*/ 1208404 h 2918533"/>
                <a:gd name="connsiteX17176" fmla="*/ 1144784 w 1973551"/>
                <a:gd name="connsiteY17176" fmla="*/ 1207165 h 2918533"/>
                <a:gd name="connsiteX17177" fmla="*/ 1144588 w 1973551"/>
                <a:gd name="connsiteY17177" fmla="*/ 1206643 h 2918533"/>
                <a:gd name="connsiteX17178" fmla="*/ 1146611 w 1973551"/>
                <a:gd name="connsiteY17178" fmla="*/ 1206969 h 2918533"/>
                <a:gd name="connsiteX17179" fmla="*/ 1147981 w 1973551"/>
                <a:gd name="connsiteY17179" fmla="*/ 1208144 h 2918533"/>
                <a:gd name="connsiteX17180" fmla="*/ 1152744 w 1973551"/>
                <a:gd name="connsiteY17180" fmla="*/ 1206577 h 2918533"/>
                <a:gd name="connsiteX17181" fmla="*/ 1152940 w 1973551"/>
                <a:gd name="connsiteY17181" fmla="*/ 1206056 h 2918533"/>
                <a:gd name="connsiteX17182" fmla="*/ 1154245 w 1973551"/>
                <a:gd name="connsiteY17182" fmla="*/ 1205860 h 2918533"/>
                <a:gd name="connsiteX17183" fmla="*/ 1156659 w 1973551"/>
                <a:gd name="connsiteY17183" fmla="*/ 1207100 h 2918533"/>
                <a:gd name="connsiteX17184" fmla="*/ 1156659 w 1973551"/>
                <a:gd name="connsiteY17184" fmla="*/ 1207817 h 2918533"/>
                <a:gd name="connsiteX17185" fmla="*/ 1157377 w 1973551"/>
                <a:gd name="connsiteY17185" fmla="*/ 1208013 h 2918533"/>
                <a:gd name="connsiteX17186" fmla="*/ 1157573 w 1973551"/>
                <a:gd name="connsiteY17186" fmla="*/ 1207295 h 2918533"/>
                <a:gd name="connsiteX17187" fmla="*/ 1158878 w 1973551"/>
                <a:gd name="connsiteY17187" fmla="*/ 1208013 h 2918533"/>
                <a:gd name="connsiteX17188" fmla="*/ 1159074 w 1973551"/>
                <a:gd name="connsiteY17188" fmla="*/ 1208861 h 2918533"/>
                <a:gd name="connsiteX17189" fmla="*/ 1159791 w 1973551"/>
                <a:gd name="connsiteY17189" fmla="*/ 1209188 h 2918533"/>
                <a:gd name="connsiteX17190" fmla="*/ 1160509 w 1973551"/>
                <a:gd name="connsiteY17190" fmla="*/ 1210558 h 2918533"/>
                <a:gd name="connsiteX17191" fmla="*/ 1161814 w 1973551"/>
                <a:gd name="connsiteY17191" fmla="*/ 1211080 h 2918533"/>
                <a:gd name="connsiteX17192" fmla="*/ 1163837 w 1973551"/>
                <a:gd name="connsiteY17192" fmla="*/ 1211276 h 2918533"/>
                <a:gd name="connsiteX17193" fmla="*/ 1164555 w 1973551"/>
                <a:gd name="connsiteY17193" fmla="*/ 1211798 h 2918533"/>
                <a:gd name="connsiteX17194" fmla="*/ 1164751 w 1973551"/>
                <a:gd name="connsiteY17194" fmla="*/ 1213494 h 2918533"/>
                <a:gd name="connsiteX17195" fmla="*/ 1165273 w 1973551"/>
                <a:gd name="connsiteY17195" fmla="*/ 1213690 h 2918533"/>
                <a:gd name="connsiteX17196" fmla="*/ 1166773 w 1973551"/>
                <a:gd name="connsiteY17196" fmla="*/ 1213168 h 2918533"/>
                <a:gd name="connsiteX17197" fmla="*/ 1169775 w 1973551"/>
                <a:gd name="connsiteY17197" fmla="*/ 1211471 h 2918533"/>
                <a:gd name="connsiteX17198" fmla="*/ 1169971 w 1973551"/>
                <a:gd name="connsiteY17198" fmla="*/ 1210427 h 2918533"/>
                <a:gd name="connsiteX17199" fmla="*/ 1171667 w 1973551"/>
                <a:gd name="connsiteY17199" fmla="*/ 1210232 h 2918533"/>
                <a:gd name="connsiteX17200" fmla="*/ 1172189 w 1973551"/>
                <a:gd name="connsiteY17200" fmla="*/ 1209905 h 2918533"/>
                <a:gd name="connsiteX17201" fmla="*/ 1172385 w 1973551"/>
                <a:gd name="connsiteY17201" fmla="*/ 1209188 h 2918533"/>
                <a:gd name="connsiteX17202" fmla="*/ 1174082 w 1973551"/>
                <a:gd name="connsiteY17202" fmla="*/ 1208144 h 2918533"/>
                <a:gd name="connsiteX17203" fmla="*/ 1173690 w 1973551"/>
                <a:gd name="connsiteY17203" fmla="*/ 1207622 h 2918533"/>
                <a:gd name="connsiteX17204" fmla="*/ 1174277 w 1973551"/>
                <a:gd name="connsiteY17204" fmla="*/ 1206251 h 2918533"/>
                <a:gd name="connsiteX17205" fmla="*/ 1175191 w 1973551"/>
                <a:gd name="connsiteY17205" fmla="*/ 1205729 h 2918533"/>
                <a:gd name="connsiteX17206" fmla="*/ 1176104 w 1973551"/>
                <a:gd name="connsiteY17206" fmla="*/ 1204163 h 2918533"/>
                <a:gd name="connsiteX17207" fmla="*/ 1177410 w 1973551"/>
                <a:gd name="connsiteY17207" fmla="*/ 1203315 h 2918533"/>
                <a:gd name="connsiteX17208" fmla="*/ 1177801 w 1973551"/>
                <a:gd name="connsiteY17208" fmla="*/ 1200379 h 2918533"/>
                <a:gd name="connsiteX17209" fmla="*/ 1176888 w 1973551"/>
                <a:gd name="connsiteY17209" fmla="*/ 1195876 h 2918533"/>
                <a:gd name="connsiteX17210" fmla="*/ 1177410 w 1973551"/>
                <a:gd name="connsiteY17210" fmla="*/ 1192940 h 2918533"/>
                <a:gd name="connsiteX17211" fmla="*/ 1178910 w 1973551"/>
                <a:gd name="connsiteY17211" fmla="*/ 1192614 h 2918533"/>
                <a:gd name="connsiteX17212" fmla="*/ 1181716 w 1973551"/>
                <a:gd name="connsiteY17212" fmla="*/ 1193984 h 2918533"/>
                <a:gd name="connsiteX17213" fmla="*/ 1185827 w 1973551"/>
                <a:gd name="connsiteY17213" fmla="*/ 1194702 h 2918533"/>
                <a:gd name="connsiteX17214" fmla="*/ 1189351 w 1973551"/>
                <a:gd name="connsiteY17214" fmla="*/ 1193984 h 2918533"/>
                <a:gd name="connsiteX17215" fmla="*/ 1189742 w 1973551"/>
                <a:gd name="connsiteY17215" fmla="*/ 1192287 h 2918533"/>
                <a:gd name="connsiteX17216" fmla="*/ 1188633 w 1973551"/>
                <a:gd name="connsiteY17216" fmla="*/ 1192614 h 2918533"/>
                <a:gd name="connsiteX17217" fmla="*/ 1187719 w 1973551"/>
                <a:gd name="connsiteY17217" fmla="*/ 1192287 h 2918533"/>
                <a:gd name="connsiteX17218" fmla="*/ 1187719 w 1973551"/>
                <a:gd name="connsiteY17218" fmla="*/ 1191048 h 2918533"/>
                <a:gd name="connsiteX17219" fmla="*/ 1189220 w 1973551"/>
                <a:gd name="connsiteY17219" fmla="*/ 1189481 h 2918533"/>
                <a:gd name="connsiteX17220" fmla="*/ 1192548 w 1973551"/>
                <a:gd name="connsiteY17220" fmla="*/ 1182043 h 2918533"/>
                <a:gd name="connsiteX17221" fmla="*/ 1194767 w 1973551"/>
                <a:gd name="connsiteY17221" fmla="*/ 1179824 h 2918533"/>
                <a:gd name="connsiteX17222" fmla="*/ 1197377 w 1973551"/>
                <a:gd name="connsiteY17222" fmla="*/ 1178584 h 2918533"/>
                <a:gd name="connsiteX17223" fmla="*/ 1197572 w 1973551"/>
                <a:gd name="connsiteY17223" fmla="*/ 1178062 h 2918533"/>
                <a:gd name="connsiteX17224" fmla="*/ 1198682 w 1973551"/>
                <a:gd name="connsiteY17224" fmla="*/ 1177867 h 2918533"/>
                <a:gd name="connsiteX17225" fmla="*/ 1201488 w 1973551"/>
                <a:gd name="connsiteY17225" fmla="*/ 1176170 h 2918533"/>
                <a:gd name="connsiteX17226" fmla="*/ 1201683 w 1973551"/>
                <a:gd name="connsiteY17226" fmla="*/ 1175648 h 2918533"/>
                <a:gd name="connsiteX17227" fmla="*/ 1205794 w 1973551"/>
                <a:gd name="connsiteY17227" fmla="*/ 1173756 h 2918533"/>
                <a:gd name="connsiteX17228" fmla="*/ 1210101 w 1973551"/>
                <a:gd name="connsiteY17228" fmla="*/ 1171015 h 2918533"/>
                <a:gd name="connsiteX17229" fmla="*/ 1212320 w 1973551"/>
                <a:gd name="connsiteY17229" fmla="*/ 1168405 h 2918533"/>
                <a:gd name="connsiteX17230" fmla="*/ 1212841 w 1973551"/>
                <a:gd name="connsiteY17230" fmla="*/ 1166839 h 2918533"/>
                <a:gd name="connsiteX17231" fmla="*/ 1213559 w 1973551"/>
                <a:gd name="connsiteY17231" fmla="*/ 1166317 h 2918533"/>
                <a:gd name="connsiteX17232" fmla="*/ 1213559 w 1973551"/>
                <a:gd name="connsiteY17232" fmla="*/ 1164751 h 2918533"/>
                <a:gd name="connsiteX17233" fmla="*/ 1214473 w 1973551"/>
                <a:gd name="connsiteY17233" fmla="*/ 1161097 h 2918533"/>
                <a:gd name="connsiteX17234" fmla="*/ 1211471 w 1973551"/>
                <a:gd name="connsiteY17234" fmla="*/ 1156268 h 2918533"/>
                <a:gd name="connsiteX17235" fmla="*/ 1208143 w 1973551"/>
                <a:gd name="connsiteY17235" fmla="*/ 1153332 h 2918533"/>
                <a:gd name="connsiteX17236" fmla="*/ 1207230 w 1973551"/>
                <a:gd name="connsiteY17236" fmla="*/ 1153005 h 2918533"/>
                <a:gd name="connsiteX17237" fmla="*/ 1205207 w 1973551"/>
                <a:gd name="connsiteY17237" fmla="*/ 1152810 h 2918533"/>
                <a:gd name="connsiteX17238" fmla="*/ 1204098 w 1973551"/>
                <a:gd name="connsiteY17238" fmla="*/ 1153528 h 2918533"/>
                <a:gd name="connsiteX17239" fmla="*/ 1201683 w 1973551"/>
                <a:gd name="connsiteY17239" fmla="*/ 1153005 h 2918533"/>
                <a:gd name="connsiteX17240" fmla="*/ 1201488 w 1973551"/>
                <a:gd name="connsiteY17240" fmla="*/ 1152157 h 2918533"/>
                <a:gd name="connsiteX17241" fmla="*/ 1202793 w 1973551"/>
                <a:gd name="connsiteY17241" fmla="*/ 1151113 h 2918533"/>
                <a:gd name="connsiteX17242" fmla="*/ 1205794 w 1973551"/>
                <a:gd name="connsiteY17242" fmla="*/ 1149743 h 2918533"/>
                <a:gd name="connsiteX17243" fmla="*/ 1207295 w 1973551"/>
                <a:gd name="connsiteY17243" fmla="*/ 1148177 h 2918533"/>
                <a:gd name="connsiteX17244" fmla="*/ 1207295 w 1973551"/>
                <a:gd name="connsiteY17244" fmla="*/ 1147133 h 2918533"/>
                <a:gd name="connsiteX17245" fmla="*/ 1208013 w 1973551"/>
                <a:gd name="connsiteY17245" fmla="*/ 1146611 h 2918533"/>
                <a:gd name="connsiteX17246" fmla="*/ 1208404 w 1973551"/>
                <a:gd name="connsiteY17246" fmla="*/ 1146415 h 2918533"/>
                <a:gd name="connsiteX17247" fmla="*/ 1209905 w 1973551"/>
                <a:gd name="connsiteY17247" fmla="*/ 1147263 h 2918533"/>
                <a:gd name="connsiteX17248" fmla="*/ 1213820 w 1973551"/>
                <a:gd name="connsiteY17248" fmla="*/ 1146741 h 2918533"/>
                <a:gd name="connsiteX17249" fmla="*/ 1217148 w 1973551"/>
                <a:gd name="connsiteY17249" fmla="*/ 1147068 h 2918533"/>
                <a:gd name="connsiteX17250" fmla="*/ 1221063 w 1973551"/>
                <a:gd name="connsiteY17250" fmla="*/ 1146546 h 2918533"/>
                <a:gd name="connsiteX17251" fmla="*/ 1223869 w 1973551"/>
                <a:gd name="connsiteY17251" fmla="*/ 1145697 h 2918533"/>
                <a:gd name="connsiteX17252" fmla="*/ 1224065 w 1973551"/>
                <a:gd name="connsiteY17252" fmla="*/ 1145175 h 2918533"/>
                <a:gd name="connsiteX17253" fmla="*/ 1222368 w 1973551"/>
                <a:gd name="connsiteY17253" fmla="*/ 1145502 h 2918533"/>
                <a:gd name="connsiteX17254" fmla="*/ 1222173 w 1973551"/>
                <a:gd name="connsiteY17254" fmla="*/ 1144980 h 2918533"/>
                <a:gd name="connsiteX17255" fmla="*/ 1221259 w 1973551"/>
                <a:gd name="connsiteY17255" fmla="*/ 1144784 h 2918533"/>
                <a:gd name="connsiteX17256" fmla="*/ 1220868 w 1973551"/>
                <a:gd name="connsiteY17256" fmla="*/ 1142891 h 2918533"/>
                <a:gd name="connsiteX17257" fmla="*/ 1223869 w 1973551"/>
                <a:gd name="connsiteY17257" fmla="*/ 1141325 h 2918533"/>
                <a:gd name="connsiteX17258" fmla="*/ 1225892 w 1973551"/>
                <a:gd name="connsiteY17258" fmla="*/ 1141130 h 2918533"/>
                <a:gd name="connsiteX17259" fmla="*/ 1226088 w 1973551"/>
                <a:gd name="connsiteY17259" fmla="*/ 1141847 h 2918533"/>
                <a:gd name="connsiteX17260" fmla="*/ 1228698 w 1973551"/>
                <a:gd name="connsiteY17260" fmla="*/ 1142696 h 2918533"/>
                <a:gd name="connsiteX17261" fmla="*/ 1234244 w 1973551"/>
                <a:gd name="connsiteY17261" fmla="*/ 1145958 h 2918533"/>
                <a:gd name="connsiteX17262" fmla="*/ 1233657 w 1973551"/>
                <a:gd name="connsiteY17262" fmla="*/ 1144719 h 2918533"/>
                <a:gd name="connsiteX17263" fmla="*/ 1233135 w 1973551"/>
                <a:gd name="connsiteY17263" fmla="*/ 1144719 h 2918533"/>
                <a:gd name="connsiteX17264" fmla="*/ 1230329 w 1973551"/>
                <a:gd name="connsiteY17264" fmla="*/ 1142435 h 2918533"/>
                <a:gd name="connsiteX17265" fmla="*/ 1227523 w 1973551"/>
                <a:gd name="connsiteY17265" fmla="*/ 1140869 h 2918533"/>
                <a:gd name="connsiteX17266" fmla="*/ 1226610 w 1973551"/>
                <a:gd name="connsiteY17266" fmla="*/ 1140869 h 2918533"/>
                <a:gd name="connsiteX17267" fmla="*/ 1224587 w 1973551"/>
                <a:gd name="connsiteY17267" fmla="*/ 1140020 h 2918533"/>
                <a:gd name="connsiteX17268" fmla="*/ 1224391 w 1973551"/>
                <a:gd name="connsiteY17268" fmla="*/ 1139498 h 2918533"/>
                <a:gd name="connsiteX17269" fmla="*/ 1226088 w 1973551"/>
                <a:gd name="connsiteY17269" fmla="*/ 1139498 h 2918533"/>
                <a:gd name="connsiteX17270" fmla="*/ 1237442 w 1973551"/>
                <a:gd name="connsiteY17270" fmla="*/ 1145893 h 2918533"/>
                <a:gd name="connsiteX17271" fmla="*/ 1241748 w 1973551"/>
                <a:gd name="connsiteY17271" fmla="*/ 1147655 h 2918533"/>
                <a:gd name="connsiteX17272" fmla="*/ 1241944 w 1973551"/>
                <a:gd name="connsiteY17272" fmla="*/ 1148177 h 2918533"/>
                <a:gd name="connsiteX17273" fmla="*/ 1249905 w 1973551"/>
                <a:gd name="connsiteY17273" fmla="*/ 1150265 h 2918533"/>
                <a:gd name="connsiteX17274" fmla="*/ 1251405 w 1973551"/>
                <a:gd name="connsiteY17274" fmla="*/ 1150461 h 2918533"/>
                <a:gd name="connsiteX17275" fmla="*/ 1252906 w 1973551"/>
                <a:gd name="connsiteY17275" fmla="*/ 1149743 h 2918533"/>
                <a:gd name="connsiteX17276" fmla="*/ 1255125 w 1973551"/>
                <a:gd name="connsiteY17276" fmla="*/ 1150461 h 2918533"/>
                <a:gd name="connsiteX17277" fmla="*/ 1256430 w 1973551"/>
                <a:gd name="connsiteY17277" fmla="*/ 1150461 h 2918533"/>
                <a:gd name="connsiteX17278" fmla="*/ 1257735 w 1973551"/>
                <a:gd name="connsiteY17278" fmla="*/ 1149743 h 2918533"/>
                <a:gd name="connsiteX17279" fmla="*/ 1259236 w 1973551"/>
                <a:gd name="connsiteY17279" fmla="*/ 1150461 h 2918533"/>
                <a:gd name="connsiteX17280" fmla="*/ 1259236 w 1973551"/>
                <a:gd name="connsiteY17280" fmla="*/ 1149939 h 2918533"/>
                <a:gd name="connsiteX17281" fmla="*/ 1262042 w 1973551"/>
                <a:gd name="connsiteY17281" fmla="*/ 1148568 h 2918533"/>
                <a:gd name="connsiteX17282" fmla="*/ 1264064 w 1973551"/>
                <a:gd name="connsiteY17282" fmla="*/ 1148568 h 2918533"/>
                <a:gd name="connsiteX17283" fmla="*/ 1267392 w 1973551"/>
                <a:gd name="connsiteY17283" fmla="*/ 1147720 h 2918533"/>
                <a:gd name="connsiteX17284" fmla="*/ 1271307 w 1973551"/>
                <a:gd name="connsiteY17284" fmla="*/ 1148242 h 2918533"/>
                <a:gd name="connsiteX17285" fmla="*/ 1281683 w 1973551"/>
                <a:gd name="connsiteY17285" fmla="*/ 1143413 h 2918533"/>
                <a:gd name="connsiteX17286" fmla="*/ 1285206 w 1973551"/>
                <a:gd name="connsiteY17286" fmla="*/ 1142369 h 2918533"/>
                <a:gd name="connsiteX17287" fmla="*/ 1288730 w 1973551"/>
                <a:gd name="connsiteY17287" fmla="*/ 1139759 h 2918533"/>
                <a:gd name="connsiteX17288" fmla="*/ 1289643 w 1973551"/>
                <a:gd name="connsiteY17288" fmla="*/ 1139564 h 2918533"/>
                <a:gd name="connsiteX17289" fmla="*/ 1290361 w 1973551"/>
                <a:gd name="connsiteY17289" fmla="*/ 1137671 h 2918533"/>
                <a:gd name="connsiteX17290" fmla="*/ 1291275 w 1973551"/>
                <a:gd name="connsiteY17290" fmla="*/ 1137345 h 2918533"/>
                <a:gd name="connsiteX17291" fmla="*/ 1291862 w 1973551"/>
                <a:gd name="connsiteY17291" fmla="*/ 1135975 h 2918533"/>
                <a:gd name="connsiteX17292" fmla="*/ 1292775 w 1973551"/>
                <a:gd name="connsiteY17292" fmla="*/ 1136301 h 2918533"/>
                <a:gd name="connsiteX17293" fmla="*/ 1294668 w 1973551"/>
                <a:gd name="connsiteY17293" fmla="*/ 1135779 h 2918533"/>
                <a:gd name="connsiteX17294" fmla="*/ 1295385 w 1973551"/>
                <a:gd name="connsiteY17294" fmla="*/ 1133560 h 2918533"/>
                <a:gd name="connsiteX17295" fmla="*/ 1296299 w 1973551"/>
                <a:gd name="connsiteY17295" fmla="*/ 1133365 h 2918533"/>
                <a:gd name="connsiteX17296" fmla="*/ 1296690 w 1973551"/>
                <a:gd name="connsiteY17296" fmla="*/ 1132843 h 2918533"/>
                <a:gd name="connsiteX17297" fmla="*/ 1297082 w 1973551"/>
                <a:gd name="connsiteY17297" fmla="*/ 1131472 h 2918533"/>
                <a:gd name="connsiteX17298" fmla="*/ 1296886 w 1973551"/>
                <a:gd name="connsiteY17298" fmla="*/ 1130754 h 2918533"/>
                <a:gd name="connsiteX17299" fmla="*/ 1298909 w 1973551"/>
                <a:gd name="connsiteY17299" fmla="*/ 1130233 h 2918533"/>
                <a:gd name="connsiteX17300" fmla="*/ 1298518 w 1973551"/>
                <a:gd name="connsiteY17300" fmla="*/ 1129906 h 2918533"/>
                <a:gd name="connsiteX17301" fmla="*/ 1299823 w 1973551"/>
                <a:gd name="connsiteY17301" fmla="*/ 1129188 h 2918533"/>
                <a:gd name="connsiteX17302" fmla="*/ 1300018 w 1973551"/>
                <a:gd name="connsiteY17302" fmla="*/ 1127623 h 2918533"/>
                <a:gd name="connsiteX17303" fmla="*/ 1299627 w 1973551"/>
                <a:gd name="connsiteY17303" fmla="*/ 1127427 h 2918533"/>
                <a:gd name="connsiteX17304" fmla="*/ 1299627 w 1973551"/>
                <a:gd name="connsiteY17304" fmla="*/ 1126905 h 2918533"/>
                <a:gd name="connsiteX17305" fmla="*/ 1296625 w 1973551"/>
                <a:gd name="connsiteY17305" fmla="*/ 1127623 h 2918533"/>
                <a:gd name="connsiteX17306" fmla="*/ 1293493 w 1973551"/>
                <a:gd name="connsiteY17306" fmla="*/ 1129841 h 2918533"/>
                <a:gd name="connsiteX17307" fmla="*/ 1293297 w 1973551"/>
                <a:gd name="connsiteY17307" fmla="*/ 1130559 h 2918533"/>
                <a:gd name="connsiteX17308" fmla="*/ 1291992 w 1973551"/>
                <a:gd name="connsiteY17308" fmla="*/ 1130754 h 2918533"/>
                <a:gd name="connsiteX17309" fmla="*/ 1291797 w 1973551"/>
                <a:gd name="connsiteY17309" fmla="*/ 1131472 h 2918533"/>
                <a:gd name="connsiteX17310" fmla="*/ 1287881 w 1973551"/>
                <a:gd name="connsiteY17310" fmla="*/ 1133887 h 2918533"/>
                <a:gd name="connsiteX17311" fmla="*/ 1286772 w 1973551"/>
                <a:gd name="connsiteY17311" fmla="*/ 1135126 h 2918533"/>
                <a:gd name="connsiteX17312" fmla="*/ 1286576 w 1973551"/>
                <a:gd name="connsiteY17312" fmla="*/ 1135975 h 2918533"/>
                <a:gd name="connsiteX17313" fmla="*/ 1284880 w 1973551"/>
                <a:gd name="connsiteY17313" fmla="*/ 1136823 h 2918533"/>
                <a:gd name="connsiteX17314" fmla="*/ 1285598 w 1973551"/>
                <a:gd name="connsiteY17314" fmla="*/ 1134604 h 2918533"/>
                <a:gd name="connsiteX17315" fmla="*/ 1287425 w 1973551"/>
                <a:gd name="connsiteY17315" fmla="*/ 1132712 h 2918533"/>
                <a:gd name="connsiteX17316" fmla="*/ 1288142 w 1973551"/>
                <a:gd name="connsiteY17316" fmla="*/ 1131342 h 2918533"/>
                <a:gd name="connsiteX17317" fmla="*/ 1289056 w 1973551"/>
                <a:gd name="connsiteY17317" fmla="*/ 1131016 h 2918533"/>
                <a:gd name="connsiteX17318" fmla="*/ 1289448 w 1973551"/>
                <a:gd name="connsiteY17318" fmla="*/ 1130298 h 2918533"/>
                <a:gd name="connsiteX17319" fmla="*/ 1294276 w 1973551"/>
                <a:gd name="connsiteY17319" fmla="*/ 1127166 h 2918533"/>
                <a:gd name="connsiteX17320" fmla="*/ 1299301 w 1973551"/>
                <a:gd name="connsiteY17320" fmla="*/ 1126317 h 2918533"/>
                <a:gd name="connsiteX17321" fmla="*/ 1303738 w 1973551"/>
                <a:gd name="connsiteY17321" fmla="*/ 1124229 h 2918533"/>
                <a:gd name="connsiteX17322" fmla="*/ 1304847 w 1973551"/>
                <a:gd name="connsiteY17322" fmla="*/ 1124034 h 2918533"/>
                <a:gd name="connsiteX17323" fmla="*/ 1310393 w 1973551"/>
                <a:gd name="connsiteY17323" fmla="*/ 1119727 h 2918533"/>
                <a:gd name="connsiteX17324" fmla="*/ 1310589 w 1973551"/>
                <a:gd name="connsiteY17324" fmla="*/ 1118879 h 2918533"/>
                <a:gd name="connsiteX17325" fmla="*/ 1312612 w 1973551"/>
                <a:gd name="connsiteY17325" fmla="*/ 1117508 h 2918533"/>
                <a:gd name="connsiteX17326" fmla="*/ 1312612 w 1973551"/>
                <a:gd name="connsiteY17326" fmla="*/ 1116791 h 2918533"/>
                <a:gd name="connsiteX17327" fmla="*/ 1315418 w 1973551"/>
                <a:gd name="connsiteY17327" fmla="*/ 1114572 h 2918533"/>
                <a:gd name="connsiteX17328" fmla="*/ 1315418 w 1973551"/>
                <a:gd name="connsiteY17328" fmla="*/ 1113724 h 2918533"/>
                <a:gd name="connsiteX17329" fmla="*/ 1316527 w 1973551"/>
                <a:gd name="connsiteY17329" fmla="*/ 1113919 h 2918533"/>
                <a:gd name="connsiteX17330" fmla="*/ 1317441 w 1973551"/>
                <a:gd name="connsiteY17330" fmla="*/ 1113593 h 2918533"/>
                <a:gd name="connsiteX17331" fmla="*/ 1317441 w 1973551"/>
                <a:gd name="connsiteY17331" fmla="*/ 1114311 h 2918533"/>
                <a:gd name="connsiteX17332" fmla="*/ 1315548 w 1973551"/>
                <a:gd name="connsiteY17332" fmla="*/ 1115029 h 2918533"/>
                <a:gd name="connsiteX17333" fmla="*/ 1315353 w 1973551"/>
                <a:gd name="connsiteY17333" fmla="*/ 1115551 h 2918533"/>
                <a:gd name="connsiteX17334" fmla="*/ 1312351 w 1973551"/>
                <a:gd name="connsiteY17334" fmla="*/ 1117965 h 2918533"/>
                <a:gd name="connsiteX17335" fmla="*/ 1312742 w 1973551"/>
                <a:gd name="connsiteY17335" fmla="*/ 1119727 h 2918533"/>
                <a:gd name="connsiteX17336" fmla="*/ 1311829 w 1973551"/>
                <a:gd name="connsiteY17336" fmla="*/ 1119923 h 2918533"/>
                <a:gd name="connsiteX17337" fmla="*/ 1311307 w 1973551"/>
                <a:gd name="connsiteY17337" fmla="*/ 1121685 h 2918533"/>
                <a:gd name="connsiteX17338" fmla="*/ 1312221 w 1973551"/>
                <a:gd name="connsiteY17338" fmla="*/ 1122206 h 2918533"/>
                <a:gd name="connsiteX17339" fmla="*/ 1313721 w 1973551"/>
                <a:gd name="connsiteY17339" fmla="*/ 1121489 h 2918533"/>
                <a:gd name="connsiteX17340" fmla="*/ 1317636 w 1973551"/>
                <a:gd name="connsiteY17340" fmla="*/ 1118357 h 2918533"/>
                <a:gd name="connsiteX17341" fmla="*/ 1325467 w 1973551"/>
                <a:gd name="connsiteY17341" fmla="*/ 1114050 h 2918533"/>
                <a:gd name="connsiteX17342" fmla="*/ 1325467 w 1973551"/>
                <a:gd name="connsiteY17342" fmla="*/ 1113528 h 2918533"/>
                <a:gd name="connsiteX17343" fmla="*/ 1326772 w 1973551"/>
                <a:gd name="connsiteY17343" fmla="*/ 1112680 h 2918533"/>
                <a:gd name="connsiteX17344" fmla="*/ 1327489 w 1973551"/>
                <a:gd name="connsiteY17344" fmla="*/ 1110918 h 2918533"/>
                <a:gd name="connsiteX17345" fmla="*/ 1327685 w 1973551"/>
                <a:gd name="connsiteY17345" fmla="*/ 1110200 h 2918533"/>
                <a:gd name="connsiteX17346" fmla="*/ 1327489 w 1973551"/>
                <a:gd name="connsiteY17346" fmla="*/ 1109352 h 2918533"/>
                <a:gd name="connsiteX17347" fmla="*/ 1327098 w 1973551"/>
                <a:gd name="connsiteY17347" fmla="*/ 1109156 h 2918533"/>
                <a:gd name="connsiteX17348" fmla="*/ 1327489 w 1973551"/>
                <a:gd name="connsiteY17348" fmla="*/ 1107590 h 2918533"/>
                <a:gd name="connsiteX17349" fmla="*/ 1328077 w 1973551"/>
                <a:gd name="connsiteY17349" fmla="*/ 1106872 h 2918533"/>
                <a:gd name="connsiteX17350" fmla="*/ 1329904 w 1973551"/>
                <a:gd name="connsiteY17350" fmla="*/ 1106350 h 2918533"/>
                <a:gd name="connsiteX17351" fmla="*/ 1329186 w 1973551"/>
                <a:gd name="connsiteY17351" fmla="*/ 1106024 h 2918533"/>
                <a:gd name="connsiteX17352" fmla="*/ 1327489 w 1973551"/>
                <a:gd name="connsiteY17352" fmla="*/ 1106220 h 2918533"/>
                <a:gd name="connsiteX17353" fmla="*/ 1325793 w 1973551"/>
                <a:gd name="connsiteY17353" fmla="*/ 1106742 h 2918533"/>
                <a:gd name="connsiteX17354" fmla="*/ 1322465 w 1973551"/>
                <a:gd name="connsiteY17354" fmla="*/ 1108830 h 2918533"/>
                <a:gd name="connsiteX17355" fmla="*/ 1321943 w 1973551"/>
                <a:gd name="connsiteY17355" fmla="*/ 1108634 h 2918533"/>
                <a:gd name="connsiteX17356" fmla="*/ 1320247 w 1973551"/>
                <a:gd name="connsiteY17356" fmla="*/ 1109678 h 2918533"/>
                <a:gd name="connsiteX17357" fmla="*/ 1319855 w 1973551"/>
                <a:gd name="connsiteY17357" fmla="*/ 1109156 h 2918533"/>
                <a:gd name="connsiteX17358" fmla="*/ 1323379 w 1973551"/>
                <a:gd name="connsiteY17358" fmla="*/ 1106937 h 2918533"/>
                <a:gd name="connsiteX17359" fmla="*/ 1327294 w 1973551"/>
                <a:gd name="connsiteY17359" fmla="*/ 1105698 h 2918533"/>
                <a:gd name="connsiteX17360" fmla="*/ 1332122 w 1973551"/>
                <a:gd name="connsiteY17360" fmla="*/ 1104849 h 2918533"/>
                <a:gd name="connsiteX17361" fmla="*/ 1332644 w 1973551"/>
                <a:gd name="connsiteY17361" fmla="*/ 1105045 h 2918533"/>
                <a:gd name="connsiteX17362" fmla="*/ 1336364 w 1973551"/>
                <a:gd name="connsiteY17362" fmla="*/ 1103805 h 2918533"/>
                <a:gd name="connsiteX17363" fmla="*/ 1346413 w 1973551"/>
                <a:gd name="connsiteY17363" fmla="*/ 1102239 h 2918533"/>
                <a:gd name="connsiteX17364" fmla="*/ 1350132 w 1973551"/>
                <a:gd name="connsiteY17364" fmla="*/ 1102957 h 2918533"/>
                <a:gd name="connsiteX17365" fmla="*/ 1350523 w 1973551"/>
                <a:gd name="connsiteY17365" fmla="*/ 1104001 h 2918533"/>
                <a:gd name="connsiteX17366" fmla="*/ 1352938 w 1973551"/>
                <a:gd name="connsiteY17366" fmla="*/ 1105241 h 2918533"/>
                <a:gd name="connsiteX17367" fmla="*/ 1353329 w 1973551"/>
                <a:gd name="connsiteY17367" fmla="*/ 1107003 h 2918533"/>
                <a:gd name="connsiteX17368" fmla="*/ 1354439 w 1973551"/>
                <a:gd name="connsiteY17368" fmla="*/ 1107525 h 2918533"/>
                <a:gd name="connsiteX17369" fmla="*/ 1353917 w 1973551"/>
                <a:gd name="connsiteY17369" fmla="*/ 1108569 h 2918533"/>
                <a:gd name="connsiteX17370" fmla="*/ 1353395 w 1973551"/>
                <a:gd name="connsiteY17370" fmla="*/ 1110200 h 2918533"/>
                <a:gd name="connsiteX17371" fmla="*/ 1352285 w 1973551"/>
                <a:gd name="connsiteY17371" fmla="*/ 1111440 h 2918533"/>
                <a:gd name="connsiteX17372" fmla="*/ 1351894 w 1973551"/>
                <a:gd name="connsiteY17372" fmla="*/ 1113006 h 2918533"/>
                <a:gd name="connsiteX17373" fmla="*/ 1352481 w 1973551"/>
                <a:gd name="connsiteY17373" fmla="*/ 1113528 h 2918533"/>
                <a:gd name="connsiteX17374" fmla="*/ 1352481 w 1973551"/>
                <a:gd name="connsiteY17374" fmla="*/ 1114246 h 2918533"/>
                <a:gd name="connsiteX17375" fmla="*/ 1349871 w 1973551"/>
                <a:gd name="connsiteY17375" fmla="*/ 1114572 h 2918533"/>
                <a:gd name="connsiteX17376" fmla="*/ 1347848 w 1973551"/>
                <a:gd name="connsiteY17376" fmla="*/ 1114246 h 2918533"/>
                <a:gd name="connsiteX17377" fmla="*/ 1346739 w 1973551"/>
                <a:gd name="connsiteY17377" fmla="*/ 1114572 h 2918533"/>
                <a:gd name="connsiteX17378" fmla="*/ 1346217 w 1973551"/>
                <a:gd name="connsiteY17378" fmla="*/ 1115094 h 2918533"/>
                <a:gd name="connsiteX17379" fmla="*/ 1345825 w 1973551"/>
                <a:gd name="connsiteY17379" fmla="*/ 1116856 h 2918533"/>
                <a:gd name="connsiteX17380" fmla="*/ 1345108 w 1973551"/>
                <a:gd name="connsiteY17380" fmla="*/ 1117051 h 2918533"/>
                <a:gd name="connsiteX17381" fmla="*/ 1349740 w 1973551"/>
                <a:gd name="connsiteY17381" fmla="*/ 1118095 h 2918533"/>
                <a:gd name="connsiteX17382" fmla="*/ 1349936 w 1973551"/>
                <a:gd name="connsiteY17382" fmla="*/ 1117574 h 2918533"/>
                <a:gd name="connsiteX17383" fmla="*/ 1349545 w 1973551"/>
                <a:gd name="connsiteY17383" fmla="*/ 1116530 h 2918533"/>
                <a:gd name="connsiteX17384" fmla="*/ 1349936 w 1973551"/>
                <a:gd name="connsiteY17384" fmla="*/ 1116334 h 2918533"/>
                <a:gd name="connsiteX17385" fmla="*/ 1350328 w 1973551"/>
                <a:gd name="connsiteY17385" fmla="*/ 1118226 h 2918533"/>
                <a:gd name="connsiteX17386" fmla="*/ 1351046 w 1973551"/>
                <a:gd name="connsiteY17386" fmla="*/ 1118422 h 2918533"/>
                <a:gd name="connsiteX17387" fmla="*/ 1351241 w 1973551"/>
                <a:gd name="connsiteY17387" fmla="*/ 1119140 h 2918533"/>
                <a:gd name="connsiteX17388" fmla="*/ 1353460 w 1973551"/>
                <a:gd name="connsiteY17388" fmla="*/ 1119662 h 2918533"/>
                <a:gd name="connsiteX17389" fmla="*/ 1353656 w 1973551"/>
                <a:gd name="connsiteY17389" fmla="*/ 1118944 h 2918533"/>
                <a:gd name="connsiteX17390" fmla="*/ 1354047 w 1973551"/>
                <a:gd name="connsiteY17390" fmla="*/ 1119662 h 2918533"/>
                <a:gd name="connsiteX17391" fmla="*/ 1356070 w 1973551"/>
                <a:gd name="connsiteY17391" fmla="*/ 1120184 h 2918533"/>
                <a:gd name="connsiteX17392" fmla="*/ 1358484 w 1973551"/>
                <a:gd name="connsiteY17392" fmla="*/ 1119662 h 2918533"/>
                <a:gd name="connsiteX17393" fmla="*/ 1359006 w 1973551"/>
                <a:gd name="connsiteY17393" fmla="*/ 1119988 h 2918533"/>
                <a:gd name="connsiteX17394" fmla="*/ 1359920 w 1973551"/>
                <a:gd name="connsiteY17394" fmla="*/ 1121880 h 2918533"/>
                <a:gd name="connsiteX17395" fmla="*/ 1364357 w 1973551"/>
                <a:gd name="connsiteY17395" fmla="*/ 1122206 h 2918533"/>
                <a:gd name="connsiteX17396" fmla="*/ 1364553 w 1973551"/>
                <a:gd name="connsiteY17396" fmla="*/ 1121358 h 2918533"/>
                <a:gd name="connsiteX17397" fmla="*/ 1365271 w 1973551"/>
                <a:gd name="connsiteY17397" fmla="*/ 1120836 h 2918533"/>
                <a:gd name="connsiteX17398" fmla="*/ 1365271 w 1973551"/>
                <a:gd name="connsiteY17398" fmla="*/ 1120118 h 2918533"/>
                <a:gd name="connsiteX17399" fmla="*/ 1366575 w 1973551"/>
                <a:gd name="connsiteY17399" fmla="*/ 1120118 h 2918533"/>
                <a:gd name="connsiteX17400" fmla="*/ 1366771 w 1973551"/>
                <a:gd name="connsiteY17400" fmla="*/ 1119401 h 2918533"/>
                <a:gd name="connsiteX17401" fmla="*/ 1366967 w 1973551"/>
                <a:gd name="connsiteY17401" fmla="*/ 1117117 h 2918533"/>
                <a:gd name="connsiteX17402" fmla="*/ 1366575 w 1973551"/>
                <a:gd name="connsiteY17402" fmla="*/ 1116921 h 2918533"/>
                <a:gd name="connsiteX17403" fmla="*/ 1366054 w 1973551"/>
                <a:gd name="connsiteY17403" fmla="*/ 1115355 h 2918533"/>
                <a:gd name="connsiteX17404" fmla="*/ 1366445 w 1973551"/>
                <a:gd name="connsiteY17404" fmla="*/ 1113985 h 2918533"/>
                <a:gd name="connsiteX17405" fmla="*/ 1365923 w 1973551"/>
                <a:gd name="connsiteY17405" fmla="*/ 1113789 h 2918533"/>
                <a:gd name="connsiteX17406" fmla="*/ 1365923 w 1973551"/>
                <a:gd name="connsiteY17406" fmla="*/ 1113071 h 2918533"/>
                <a:gd name="connsiteX17407" fmla="*/ 1364618 w 1973551"/>
                <a:gd name="connsiteY17407" fmla="*/ 1112027 h 2918533"/>
                <a:gd name="connsiteX17408" fmla="*/ 1364422 w 1973551"/>
                <a:gd name="connsiteY17408" fmla="*/ 1111309 h 2918533"/>
                <a:gd name="connsiteX17409" fmla="*/ 1362726 w 1973551"/>
                <a:gd name="connsiteY17409" fmla="*/ 1110070 h 2918533"/>
                <a:gd name="connsiteX17410" fmla="*/ 1361225 w 1973551"/>
                <a:gd name="connsiteY17410" fmla="*/ 1109547 h 2918533"/>
                <a:gd name="connsiteX17411" fmla="*/ 1360442 w 1973551"/>
                <a:gd name="connsiteY17411" fmla="*/ 1110070 h 2918533"/>
                <a:gd name="connsiteX17412" fmla="*/ 1359920 w 1973551"/>
                <a:gd name="connsiteY17412" fmla="*/ 1108699 h 2918533"/>
                <a:gd name="connsiteX17413" fmla="*/ 1357506 w 1973551"/>
                <a:gd name="connsiteY17413" fmla="*/ 1106285 h 2918533"/>
                <a:gd name="connsiteX17414" fmla="*/ 1357310 w 1973551"/>
                <a:gd name="connsiteY17414" fmla="*/ 1105567 h 2918533"/>
                <a:gd name="connsiteX17415" fmla="*/ 1354308 w 1973551"/>
                <a:gd name="connsiteY17415" fmla="*/ 1103283 h 2918533"/>
                <a:gd name="connsiteX17416" fmla="*/ 1353199 w 1973551"/>
                <a:gd name="connsiteY17416" fmla="*/ 1102761 h 2918533"/>
                <a:gd name="connsiteX17417" fmla="*/ 1352807 w 1973551"/>
                <a:gd name="connsiteY17417" fmla="*/ 1102957 h 2918533"/>
                <a:gd name="connsiteX17418" fmla="*/ 1352612 w 1973551"/>
                <a:gd name="connsiteY17418" fmla="*/ 1102435 h 2918533"/>
                <a:gd name="connsiteX17419" fmla="*/ 1354439 w 1973551"/>
                <a:gd name="connsiteY17419" fmla="*/ 1101587 h 2918533"/>
                <a:gd name="connsiteX17420" fmla="*/ 1355940 w 1973551"/>
                <a:gd name="connsiteY17420" fmla="*/ 1101587 h 2918533"/>
                <a:gd name="connsiteX17421" fmla="*/ 1362987 w 1973551"/>
                <a:gd name="connsiteY17421" fmla="*/ 1102827 h 2918533"/>
                <a:gd name="connsiteX17422" fmla="*/ 1363704 w 1973551"/>
                <a:gd name="connsiteY17422" fmla="*/ 1102631 h 2918533"/>
                <a:gd name="connsiteX17423" fmla="*/ 1365009 w 1973551"/>
                <a:gd name="connsiteY17423" fmla="*/ 1103153 h 2918533"/>
                <a:gd name="connsiteX17424" fmla="*/ 1365923 w 1973551"/>
                <a:gd name="connsiteY17424" fmla="*/ 1102827 h 2918533"/>
                <a:gd name="connsiteX17425" fmla="*/ 1368533 w 1973551"/>
                <a:gd name="connsiteY17425" fmla="*/ 1103349 h 2918533"/>
                <a:gd name="connsiteX17426" fmla="*/ 1371665 w 1973551"/>
                <a:gd name="connsiteY17426" fmla="*/ 1103153 h 2918533"/>
                <a:gd name="connsiteX17427" fmla="*/ 1373688 w 1973551"/>
                <a:gd name="connsiteY17427" fmla="*/ 1103479 h 2918533"/>
                <a:gd name="connsiteX17428" fmla="*/ 1378517 w 1973551"/>
                <a:gd name="connsiteY17428" fmla="*/ 1103153 h 2918533"/>
                <a:gd name="connsiteX17429" fmla="*/ 1383737 w 1973551"/>
                <a:gd name="connsiteY17429" fmla="*/ 1102109 h 2918533"/>
                <a:gd name="connsiteX17430" fmla="*/ 1388566 w 1973551"/>
                <a:gd name="connsiteY17430" fmla="*/ 1099695 h 2918533"/>
                <a:gd name="connsiteX17431" fmla="*/ 1391371 w 1973551"/>
                <a:gd name="connsiteY17431" fmla="*/ 1097606 h 2918533"/>
                <a:gd name="connsiteX17432" fmla="*/ 1395091 w 1973551"/>
                <a:gd name="connsiteY17432" fmla="*/ 1092908 h 2918533"/>
                <a:gd name="connsiteX17433" fmla="*/ 1397897 w 1973551"/>
                <a:gd name="connsiteY17433" fmla="*/ 1082859 h 2918533"/>
                <a:gd name="connsiteX17434" fmla="*/ 1397505 w 1973551"/>
                <a:gd name="connsiteY17434" fmla="*/ 1079727 h 2918533"/>
                <a:gd name="connsiteX17435" fmla="*/ 1394177 w 1973551"/>
                <a:gd name="connsiteY17435" fmla="*/ 1078488 h 2918533"/>
                <a:gd name="connsiteX17436" fmla="*/ 1393981 w 1973551"/>
                <a:gd name="connsiteY17436" fmla="*/ 1077770 h 2918533"/>
                <a:gd name="connsiteX17437" fmla="*/ 1394373 w 1973551"/>
                <a:gd name="connsiteY17437" fmla="*/ 1076921 h 2918533"/>
                <a:gd name="connsiteX17438" fmla="*/ 1396787 w 1973551"/>
                <a:gd name="connsiteY17438" fmla="*/ 1076399 h 2918533"/>
                <a:gd name="connsiteX17439" fmla="*/ 1399593 w 1973551"/>
                <a:gd name="connsiteY17439" fmla="*/ 1077444 h 2918533"/>
                <a:gd name="connsiteX17440" fmla="*/ 1405727 w 1973551"/>
                <a:gd name="connsiteY17440" fmla="*/ 1076204 h 2918533"/>
                <a:gd name="connsiteX17441" fmla="*/ 1407619 w 1973551"/>
                <a:gd name="connsiteY17441" fmla="*/ 1076726 h 2918533"/>
                <a:gd name="connsiteX17442" fmla="*/ 1408141 w 1973551"/>
                <a:gd name="connsiteY17442" fmla="*/ 1075877 h 2918533"/>
                <a:gd name="connsiteX17443" fmla="*/ 1409250 w 1973551"/>
                <a:gd name="connsiteY17443" fmla="*/ 1075682 h 2918533"/>
                <a:gd name="connsiteX17444" fmla="*/ 1411469 w 1973551"/>
                <a:gd name="connsiteY17444" fmla="*/ 1074442 h 2918533"/>
                <a:gd name="connsiteX17445" fmla="*/ 1412774 w 1973551"/>
                <a:gd name="connsiteY17445" fmla="*/ 1073202 h 2918533"/>
                <a:gd name="connsiteX17446" fmla="*/ 1413688 w 1973551"/>
                <a:gd name="connsiteY17446" fmla="*/ 1073006 h 2918533"/>
                <a:gd name="connsiteX17447" fmla="*/ 1414601 w 1973551"/>
                <a:gd name="connsiteY17447" fmla="*/ 1073528 h 2918533"/>
                <a:gd name="connsiteX17448" fmla="*/ 1414601 w 1973551"/>
                <a:gd name="connsiteY17448" fmla="*/ 1071767 h 2918533"/>
                <a:gd name="connsiteX17449" fmla="*/ 1416102 w 1973551"/>
                <a:gd name="connsiteY17449" fmla="*/ 1071962 h 2918533"/>
                <a:gd name="connsiteX17450" fmla="*/ 1416102 w 1973551"/>
                <a:gd name="connsiteY17450" fmla="*/ 1072484 h 2918533"/>
                <a:gd name="connsiteX17451" fmla="*/ 1417407 w 1973551"/>
                <a:gd name="connsiteY17451" fmla="*/ 1071962 h 2918533"/>
                <a:gd name="connsiteX17452" fmla="*/ 1418908 w 1973551"/>
                <a:gd name="connsiteY17452" fmla="*/ 1072158 h 2918533"/>
                <a:gd name="connsiteX17453" fmla="*/ 1418712 w 1973551"/>
                <a:gd name="connsiteY17453" fmla="*/ 1070918 h 2918533"/>
                <a:gd name="connsiteX17454" fmla="*/ 1419625 w 1973551"/>
                <a:gd name="connsiteY17454" fmla="*/ 1070788 h 2918533"/>
                <a:gd name="connsiteX17455" fmla="*/ 1420735 w 1973551"/>
                <a:gd name="connsiteY17455" fmla="*/ 1069417 h 2918533"/>
                <a:gd name="connsiteX17456" fmla="*/ 1421648 w 1973551"/>
                <a:gd name="connsiteY17456" fmla="*/ 1069222 h 2918533"/>
                <a:gd name="connsiteX17457" fmla="*/ 1422040 w 1973551"/>
                <a:gd name="connsiteY17457" fmla="*/ 1070462 h 2918533"/>
                <a:gd name="connsiteX17458" fmla="*/ 1423736 w 1973551"/>
                <a:gd name="connsiteY17458" fmla="*/ 1070788 h 2918533"/>
                <a:gd name="connsiteX17459" fmla="*/ 1427652 w 1973551"/>
                <a:gd name="connsiteY17459" fmla="*/ 1068373 h 2918533"/>
                <a:gd name="connsiteX17460" fmla="*/ 1428761 w 1973551"/>
                <a:gd name="connsiteY17460" fmla="*/ 1068896 h 2918533"/>
                <a:gd name="connsiteX17461" fmla="*/ 1430066 w 1973551"/>
                <a:gd name="connsiteY17461" fmla="*/ 1068700 h 2918533"/>
                <a:gd name="connsiteX17462" fmla="*/ 1432089 w 1973551"/>
                <a:gd name="connsiteY17462" fmla="*/ 1066612 h 2918533"/>
                <a:gd name="connsiteX17463" fmla="*/ 1435612 w 1973551"/>
                <a:gd name="connsiteY17463" fmla="*/ 1066612 h 2918533"/>
                <a:gd name="connsiteX17464" fmla="*/ 1435612 w 1973551"/>
                <a:gd name="connsiteY17464" fmla="*/ 1066090 h 2918533"/>
                <a:gd name="connsiteX17465" fmla="*/ 1440637 w 1973551"/>
                <a:gd name="connsiteY17465" fmla="*/ 1065241 h 2918533"/>
                <a:gd name="connsiteX17466" fmla="*/ 1445270 w 1973551"/>
                <a:gd name="connsiteY17466" fmla="*/ 1063871 h 2918533"/>
                <a:gd name="connsiteX17467" fmla="*/ 1447880 w 1973551"/>
                <a:gd name="connsiteY17467" fmla="*/ 1063871 h 2918533"/>
                <a:gd name="connsiteX17468" fmla="*/ 1448989 w 1973551"/>
                <a:gd name="connsiteY17468" fmla="*/ 1063545 h 2918533"/>
                <a:gd name="connsiteX17469" fmla="*/ 1450816 w 1973551"/>
                <a:gd name="connsiteY17469" fmla="*/ 1063741 h 2918533"/>
                <a:gd name="connsiteX17470" fmla="*/ 1456232 w 1973551"/>
                <a:gd name="connsiteY17470" fmla="*/ 1065633 h 2918533"/>
                <a:gd name="connsiteX17471" fmla="*/ 1459364 w 1973551"/>
                <a:gd name="connsiteY17471" fmla="*/ 1066155 h 2918533"/>
                <a:gd name="connsiteX17472" fmla="*/ 1459951 w 1973551"/>
                <a:gd name="connsiteY17472" fmla="*/ 1065307 h 2918533"/>
                <a:gd name="connsiteX17473" fmla="*/ 1460669 w 1973551"/>
                <a:gd name="connsiteY17473" fmla="*/ 1065307 h 2918533"/>
                <a:gd name="connsiteX17474" fmla="*/ 1463083 w 1973551"/>
                <a:gd name="connsiteY17474" fmla="*/ 1063545 h 2918533"/>
                <a:gd name="connsiteX17475" fmla="*/ 1465106 w 1973551"/>
                <a:gd name="connsiteY17475" fmla="*/ 1063218 h 2918533"/>
                <a:gd name="connsiteX17476" fmla="*/ 1468238 w 1973551"/>
                <a:gd name="connsiteY17476" fmla="*/ 1063414 h 2918533"/>
                <a:gd name="connsiteX17477" fmla="*/ 1468760 w 1973551"/>
                <a:gd name="connsiteY17477" fmla="*/ 1064654 h 2918533"/>
                <a:gd name="connsiteX17478" fmla="*/ 1468238 w 1973551"/>
                <a:gd name="connsiteY17478" fmla="*/ 1066742 h 2918533"/>
                <a:gd name="connsiteX17479" fmla="*/ 1467325 w 1973551"/>
                <a:gd name="connsiteY17479" fmla="*/ 1067982 h 2918533"/>
                <a:gd name="connsiteX17480" fmla="*/ 1468238 w 1973551"/>
                <a:gd name="connsiteY17480" fmla="*/ 1070396 h 2918533"/>
                <a:gd name="connsiteX17481" fmla="*/ 1469739 w 1973551"/>
                <a:gd name="connsiteY17481" fmla="*/ 1071245 h 2918533"/>
                <a:gd name="connsiteX17482" fmla="*/ 1469935 w 1973551"/>
                <a:gd name="connsiteY17482" fmla="*/ 1070005 h 2918533"/>
                <a:gd name="connsiteX17483" fmla="*/ 1468630 w 1973551"/>
                <a:gd name="connsiteY17483" fmla="*/ 1069156 h 2918533"/>
                <a:gd name="connsiteX17484" fmla="*/ 1468043 w 1973551"/>
                <a:gd name="connsiteY17484" fmla="*/ 1068243 h 2918533"/>
                <a:gd name="connsiteX17485" fmla="*/ 1468434 w 1973551"/>
                <a:gd name="connsiteY17485" fmla="*/ 1067982 h 2918533"/>
                <a:gd name="connsiteX17486" fmla="*/ 1469543 w 1973551"/>
                <a:gd name="connsiteY17486" fmla="*/ 1068700 h 2918533"/>
                <a:gd name="connsiteX17487" fmla="*/ 1471044 w 1973551"/>
                <a:gd name="connsiteY17487" fmla="*/ 1070983 h 2918533"/>
                <a:gd name="connsiteX17488" fmla="*/ 1476264 w 1973551"/>
                <a:gd name="connsiteY17488" fmla="*/ 1073398 h 2918533"/>
                <a:gd name="connsiteX17489" fmla="*/ 1477569 w 1973551"/>
                <a:gd name="connsiteY17489" fmla="*/ 1074768 h 2918533"/>
                <a:gd name="connsiteX17490" fmla="*/ 1479788 w 1973551"/>
                <a:gd name="connsiteY17490" fmla="*/ 1075290 h 2918533"/>
                <a:gd name="connsiteX17491" fmla="*/ 1487944 w 1973551"/>
                <a:gd name="connsiteY17491" fmla="*/ 1079793 h 2918533"/>
                <a:gd name="connsiteX17492" fmla="*/ 1495188 w 1973551"/>
                <a:gd name="connsiteY17492" fmla="*/ 1082925 h 2918533"/>
                <a:gd name="connsiteX17493" fmla="*/ 1495579 w 1973551"/>
                <a:gd name="connsiteY17493" fmla="*/ 1083447 h 2918533"/>
                <a:gd name="connsiteX17494" fmla="*/ 1496884 w 1973551"/>
                <a:gd name="connsiteY17494" fmla="*/ 1083642 h 2918533"/>
                <a:gd name="connsiteX17495" fmla="*/ 1504127 w 1973551"/>
                <a:gd name="connsiteY17495" fmla="*/ 1087101 h 2918533"/>
                <a:gd name="connsiteX17496" fmla="*/ 1518613 w 1973551"/>
                <a:gd name="connsiteY17496" fmla="*/ 1092647 h 2918533"/>
                <a:gd name="connsiteX17497" fmla="*/ 1524029 w 1973551"/>
                <a:gd name="connsiteY17497" fmla="*/ 1094017 h 2918533"/>
                <a:gd name="connsiteX17498" fmla="*/ 1527944 w 1973551"/>
                <a:gd name="connsiteY17498" fmla="*/ 1093496 h 2918533"/>
                <a:gd name="connsiteX17499" fmla="*/ 1529249 w 1973551"/>
                <a:gd name="connsiteY17499" fmla="*/ 1093822 h 2918533"/>
                <a:gd name="connsiteX17500" fmla="*/ 1530750 w 1973551"/>
                <a:gd name="connsiteY17500" fmla="*/ 1095061 h 2918533"/>
                <a:gd name="connsiteX17501" fmla="*/ 1539494 w 1973551"/>
                <a:gd name="connsiteY17501" fmla="*/ 1098324 h 2918533"/>
                <a:gd name="connsiteX17502" fmla="*/ 1540407 w 1973551"/>
                <a:gd name="connsiteY17502" fmla="*/ 1098324 h 2918533"/>
                <a:gd name="connsiteX17503" fmla="*/ 1541321 w 1973551"/>
                <a:gd name="connsiteY17503" fmla="*/ 1098846 h 2918533"/>
                <a:gd name="connsiteX17504" fmla="*/ 1542234 w 1973551"/>
                <a:gd name="connsiteY17504" fmla="*/ 1098324 h 2918533"/>
                <a:gd name="connsiteX17505" fmla="*/ 1542430 w 1973551"/>
                <a:gd name="connsiteY17505" fmla="*/ 1099368 h 2918533"/>
                <a:gd name="connsiteX17506" fmla="*/ 1550391 w 1973551"/>
                <a:gd name="connsiteY17506" fmla="*/ 1101456 h 2918533"/>
                <a:gd name="connsiteX17507" fmla="*/ 1554632 w 1973551"/>
                <a:gd name="connsiteY17507" fmla="*/ 1101782 h 2918533"/>
                <a:gd name="connsiteX17508" fmla="*/ 1556655 w 1973551"/>
                <a:gd name="connsiteY17508" fmla="*/ 1100543 h 2918533"/>
                <a:gd name="connsiteX17509" fmla="*/ 1559461 w 1973551"/>
                <a:gd name="connsiteY17509" fmla="*/ 1100021 h 2918533"/>
                <a:gd name="connsiteX17510" fmla="*/ 1561679 w 1973551"/>
                <a:gd name="connsiteY17510" fmla="*/ 1098259 h 2918533"/>
                <a:gd name="connsiteX17511" fmla="*/ 1561875 w 1973551"/>
                <a:gd name="connsiteY17511" fmla="*/ 1096497 h 2918533"/>
                <a:gd name="connsiteX17512" fmla="*/ 1566182 w 1973551"/>
                <a:gd name="connsiteY17512" fmla="*/ 1094931 h 2918533"/>
                <a:gd name="connsiteX17513" fmla="*/ 1566378 w 1973551"/>
                <a:gd name="connsiteY17513" fmla="*/ 1094409 h 2918533"/>
                <a:gd name="connsiteX17514" fmla="*/ 1568400 w 1973551"/>
                <a:gd name="connsiteY17514" fmla="*/ 1093169 h 2918533"/>
                <a:gd name="connsiteX17515" fmla="*/ 1569510 w 1973551"/>
                <a:gd name="connsiteY17515" fmla="*/ 1093169 h 2918533"/>
                <a:gd name="connsiteX17516" fmla="*/ 1570228 w 1973551"/>
                <a:gd name="connsiteY17516" fmla="*/ 1092321 h 2918533"/>
                <a:gd name="connsiteX17517" fmla="*/ 1571141 w 1973551"/>
                <a:gd name="connsiteY17517" fmla="*/ 1091995 h 2918533"/>
                <a:gd name="connsiteX17518" fmla="*/ 1573359 w 1973551"/>
                <a:gd name="connsiteY17518" fmla="*/ 1092713 h 2918533"/>
                <a:gd name="connsiteX17519" fmla="*/ 1574077 w 1973551"/>
                <a:gd name="connsiteY17519" fmla="*/ 1091473 h 2918533"/>
                <a:gd name="connsiteX17520" fmla="*/ 1575578 w 1973551"/>
                <a:gd name="connsiteY17520" fmla="*/ 1091277 h 2918533"/>
                <a:gd name="connsiteX17521" fmla="*/ 1576883 w 1973551"/>
                <a:gd name="connsiteY17521" fmla="*/ 1090559 h 2918533"/>
                <a:gd name="connsiteX17522" fmla="*/ 1577079 w 1973551"/>
                <a:gd name="connsiteY17522" fmla="*/ 1089189 h 2918533"/>
                <a:gd name="connsiteX17523" fmla="*/ 1578188 w 1973551"/>
                <a:gd name="connsiteY17523" fmla="*/ 1088863 h 2918533"/>
                <a:gd name="connsiteX17524" fmla="*/ 1578906 w 1973551"/>
                <a:gd name="connsiteY17524" fmla="*/ 1089058 h 2918533"/>
                <a:gd name="connsiteX17525" fmla="*/ 1583539 w 1973551"/>
                <a:gd name="connsiteY17525" fmla="*/ 1087296 h 2918533"/>
                <a:gd name="connsiteX17526" fmla="*/ 1585431 w 1973551"/>
                <a:gd name="connsiteY17526" fmla="*/ 1085404 h 2918533"/>
                <a:gd name="connsiteX17527" fmla="*/ 1585040 w 1973551"/>
                <a:gd name="connsiteY17527" fmla="*/ 1084164 h 2918533"/>
                <a:gd name="connsiteX17528" fmla="*/ 1585235 w 1973551"/>
                <a:gd name="connsiteY17528" fmla="*/ 1082403 h 2918533"/>
                <a:gd name="connsiteX17529" fmla="*/ 1587389 w 1973551"/>
                <a:gd name="connsiteY17529" fmla="*/ 1080510 h 2918533"/>
                <a:gd name="connsiteX17530" fmla="*/ 1588955 w 1973551"/>
                <a:gd name="connsiteY17530" fmla="*/ 1080706 h 2918533"/>
                <a:gd name="connsiteX17531" fmla="*/ 1590064 w 1973551"/>
                <a:gd name="connsiteY17531" fmla="*/ 1079858 h 2918533"/>
                <a:gd name="connsiteX17532" fmla="*/ 1592870 w 1973551"/>
                <a:gd name="connsiteY17532" fmla="*/ 1079662 h 2918533"/>
                <a:gd name="connsiteX17533" fmla="*/ 1593392 w 1973551"/>
                <a:gd name="connsiteY17533" fmla="*/ 1079140 h 2918533"/>
                <a:gd name="connsiteX17534" fmla="*/ 1593392 w 1973551"/>
                <a:gd name="connsiteY17534" fmla="*/ 1078422 h 2918533"/>
                <a:gd name="connsiteX17535" fmla="*/ 1594697 w 1973551"/>
                <a:gd name="connsiteY17535" fmla="*/ 1078096 h 2918533"/>
                <a:gd name="connsiteX17536" fmla="*/ 1595806 w 1973551"/>
                <a:gd name="connsiteY17536" fmla="*/ 1077900 h 2918533"/>
                <a:gd name="connsiteX17537" fmla="*/ 1596524 w 1973551"/>
                <a:gd name="connsiteY17537" fmla="*/ 1078422 h 2918533"/>
                <a:gd name="connsiteX17538" fmla="*/ 1597829 w 1973551"/>
                <a:gd name="connsiteY17538" fmla="*/ 1078422 h 2918533"/>
                <a:gd name="connsiteX17539" fmla="*/ 1600439 w 1973551"/>
                <a:gd name="connsiteY17539" fmla="*/ 1077378 h 2918533"/>
                <a:gd name="connsiteX17540" fmla="*/ 1600961 w 1973551"/>
                <a:gd name="connsiteY17540" fmla="*/ 1076334 h 2918533"/>
                <a:gd name="connsiteX17541" fmla="*/ 1602070 w 1973551"/>
                <a:gd name="connsiteY17541" fmla="*/ 1076008 h 2918533"/>
                <a:gd name="connsiteX17542" fmla="*/ 1603180 w 1973551"/>
                <a:gd name="connsiteY17542" fmla="*/ 1075812 h 2918533"/>
                <a:gd name="connsiteX17543" fmla="*/ 1604093 w 1973551"/>
                <a:gd name="connsiteY17543" fmla="*/ 1076530 h 2918533"/>
                <a:gd name="connsiteX17544" fmla="*/ 1606312 w 1973551"/>
                <a:gd name="connsiteY17544" fmla="*/ 1076726 h 2918533"/>
                <a:gd name="connsiteX17545" fmla="*/ 1606834 w 1973551"/>
                <a:gd name="connsiteY17545" fmla="*/ 1075682 h 2918533"/>
                <a:gd name="connsiteX17546" fmla="*/ 1609444 w 1973551"/>
                <a:gd name="connsiteY17546" fmla="*/ 1075355 h 2918533"/>
                <a:gd name="connsiteX17547" fmla="*/ 1610358 w 1973551"/>
                <a:gd name="connsiteY17547" fmla="*/ 1074833 h 2918533"/>
                <a:gd name="connsiteX17548" fmla="*/ 1611271 w 1973551"/>
                <a:gd name="connsiteY17548" fmla="*/ 1075160 h 2918533"/>
                <a:gd name="connsiteX17549" fmla="*/ 1612380 w 1973551"/>
                <a:gd name="connsiteY17549" fmla="*/ 1076399 h 2918533"/>
                <a:gd name="connsiteX17550" fmla="*/ 1612772 w 1973551"/>
                <a:gd name="connsiteY17550" fmla="*/ 1080184 h 2918533"/>
                <a:gd name="connsiteX17551" fmla="*/ 1615186 w 1973551"/>
                <a:gd name="connsiteY17551" fmla="*/ 1082076 h 2918533"/>
                <a:gd name="connsiteX17552" fmla="*/ 1616491 w 1973551"/>
                <a:gd name="connsiteY17552" fmla="*/ 1082598 h 2918533"/>
                <a:gd name="connsiteX17553" fmla="*/ 1617992 w 1973551"/>
                <a:gd name="connsiteY17553" fmla="*/ 1082403 h 2918533"/>
                <a:gd name="connsiteX17554" fmla="*/ 1619689 w 1973551"/>
                <a:gd name="connsiteY17554" fmla="*/ 1083251 h 2918533"/>
                <a:gd name="connsiteX17555" fmla="*/ 1619884 w 1973551"/>
                <a:gd name="connsiteY17555" fmla="*/ 1082729 h 2918533"/>
                <a:gd name="connsiteX17556" fmla="*/ 1620667 w 1973551"/>
                <a:gd name="connsiteY17556" fmla="*/ 1082403 h 2918533"/>
                <a:gd name="connsiteX17557" fmla="*/ 1621516 w 1973551"/>
                <a:gd name="connsiteY17557" fmla="*/ 1082403 h 2918533"/>
                <a:gd name="connsiteX17558" fmla="*/ 1626344 w 1973551"/>
                <a:gd name="connsiteY17558" fmla="*/ 1080641 h 2918533"/>
                <a:gd name="connsiteX17559" fmla="*/ 1626540 w 1973551"/>
                <a:gd name="connsiteY17559" fmla="*/ 1081163 h 2918533"/>
                <a:gd name="connsiteX17560" fmla="*/ 1627649 w 1973551"/>
                <a:gd name="connsiteY17560" fmla="*/ 1081489 h 2918533"/>
                <a:gd name="connsiteX17561" fmla="*/ 1628954 w 1973551"/>
                <a:gd name="connsiteY17561" fmla="*/ 1080249 h 2918533"/>
                <a:gd name="connsiteX17562" fmla="*/ 1629542 w 1973551"/>
                <a:gd name="connsiteY17562" fmla="*/ 1079010 h 2918533"/>
                <a:gd name="connsiteX17563" fmla="*/ 1630847 w 1973551"/>
                <a:gd name="connsiteY17563" fmla="*/ 1078488 h 2918533"/>
                <a:gd name="connsiteX17564" fmla="*/ 1632152 w 1973551"/>
                <a:gd name="connsiteY17564" fmla="*/ 1078683 h 2918533"/>
                <a:gd name="connsiteX17565" fmla="*/ 1632152 w 1973551"/>
                <a:gd name="connsiteY17565" fmla="*/ 1080445 h 2918533"/>
                <a:gd name="connsiteX17566" fmla="*/ 1633065 w 1973551"/>
                <a:gd name="connsiteY17566" fmla="*/ 1080641 h 2918533"/>
                <a:gd name="connsiteX17567" fmla="*/ 1633457 w 1973551"/>
                <a:gd name="connsiteY17567" fmla="*/ 1081685 h 2918533"/>
                <a:gd name="connsiteX17568" fmla="*/ 1634175 w 1973551"/>
                <a:gd name="connsiteY17568" fmla="*/ 1082011 h 2918533"/>
                <a:gd name="connsiteX17569" fmla="*/ 1634696 w 1973551"/>
                <a:gd name="connsiteY17569" fmla="*/ 1081815 h 2918533"/>
                <a:gd name="connsiteX17570" fmla="*/ 1638024 w 1973551"/>
                <a:gd name="connsiteY17570" fmla="*/ 1083382 h 2918533"/>
                <a:gd name="connsiteX17571" fmla="*/ 1639525 w 1973551"/>
                <a:gd name="connsiteY17571" fmla="*/ 1082859 h 2918533"/>
                <a:gd name="connsiteX17572" fmla="*/ 1641940 w 1973551"/>
                <a:gd name="connsiteY17572" fmla="*/ 1082859 h 2918533"/>
                <a:gd name="connsiteX17573" fmla="*/ 1642461 w 1973551"/>
                <a:gd name="connsiteY17573" fmla="*/ 1084230 h 2918533"/>
                <a:gd name="connsiteX17574" fmla="*/ 1645267 w 1973551"/>
                <a:gd name="connsiteY17574" fmla="*/ 1084752 h 2918533"/>
                <a:gd name="connsiteX17575" fmla="*/ 1646181 w 1973551"/>
                <a:gd name="connsiteY17575" fmla="*/ 1088406 h 2918533"/>
                <a:gd name="connsiteX17576" fmla="*/ 1645659 w 1973551"/>
                <a:gd name="connsiteY17576" fmla="*/ 1090168 h 2918533"/>
                <a:gd name="connsiteX17577" fmla="*/ 1645267 w 1973551"/>
                <a:gd name="connsiteY17577" fmla="*/ 1090363 h 2918533"/>
                <a:gd name="connsiteX17578" fmla="*/ 1645267 w 1973551"/>
                <a:gd name="connsiteY17578" fmla="*/ 1091212 h 2918533"/>
                <a:gd name="connsiteX17579" fmla="*/ 1646377 w 1973551"/>
                <a:gd name="connsiteY17579" fmla="*/ 1091407 h 2918533"/>
                <a:gd name="connsiteX17580" fmla="*/ 1648399 w 1973551"/>
                <a:gd name="connsiteY17580" fmla="*/ 1090363 h 2918533"/>
                <a:gd name="connsiteX17581" fmla="*/ 1649117 w 1973551"/>
                <a:gd name="connsiteY17581" fmla="*/ 1088993 h 2918533"/>
                <a:gd name="connsiteX17582" fmla="*/ 1653032 w 1973551"/>
                <a:gd name="connsiteY17582" fmla="*/ 1086187 h 2918533"/>
                <a:gd name="connsiteX17583" fmla="*/ 1654337 w 1973551"/>
                <a:gd name="connsiteY17583" fmla="*/ 1085992 h 2918533"/>
                <a:gd name="connsiteX17584" fmla="*/ 1655055 w 1973551"/>
                <a:gd name="connsiteY17584" fmla="*/ 1084099 h 2918533"/>
                <a:gd name="connsiteX17585" fmla="*/ 1656752 w 1973551"/>
                <a:gd name="connsiteY17585" fmla="*/ 1083773 h 2918533"/>
                <a:gd name="connsiteX17586" fmla="*/ 1657470 w 1973551"/>
                <a:gd name="connsiteY17586" fmla="*/ 1084099 h 2918533"/>
                <a:gd name="connsiteX17587" fmla="*/ 1659297 w 1973551"/>
                <a:gd name="connsiteY17587" fmla="*/ 1087036 h 2918533"/>
                <a:gd name="connsiteX17588" fmla="*/ 1661907 w 1973551"/>
                <a:gd name="connsiteY17588" fmla="*/ 1087362 h 2918533"/>
                <a:gd name="connsiteX17589" fmla="*/ 1663799 w 1973551"/>
                <a:gd name="connsiteY17589" fmla="*/ 1088080 h 2918533"/>
                <a:gd name="connsiteX17590" fmla="*/ 1664321 w 1973551"/>
                <a:gd name="connsiteY17590" fmla="*/ 1087558 h 2918533"/>
                <a:gd name="connsiteX17591" fmla="*/ 1666213 w 1973551"/>
                <a:gd name="connsiteY17591" fmla="*/ 1087231 h 2918533"/>
                <a:gd name="connsiteX17592" fmla="*/ 1666605 w 1973551"/>
                <a:gd name="connsiteY17592" fmla="*/ 1088993 h 2918533"/>
                <a:gd name="connsiteX17593" fmla="*/ 1667323 w 1973551"/>
                <a:gd name="connsiteY17593" fmla="*/ 1089189 h 2918533"/>
                <a:gd name="connsiteX17594" fmla="*/ 1667323 w 1973551"/>
                <a:gd name="connsiteY17594" fmla="*/ 1088667 h 2918533"/>
                <a:gd name="connsiteX17595" fmla="*/ 1667845 w 1973551"/>
                <a:gd name="connsiteY17595" fmla="*/ 1088145 h 2918533"/>
                <a:gd name="connsiteX17596" fmla="*/ 1670259 w 1973551"/>
                <a:gd name="connsiteY17596" fmla="*/ 1086775 h 2918533"/>
                <a:gd name="connsiteX17597" fmla="*/ 1670846 w 1973551"/>
                <a:gd name="connsiteY17597" fmla="*/ 1085535 h 2918533"/>
                <a:gd name="connsiteX17598" fmla="*/ 1672673 w 1973551"/>
                <a:gd name="connsiteY17598" fmla="*/ 1085013 h 2918533"/>
                <a:gd name="connsiteX17599" fmla="*/ 1674370 w 1973551"/>
                <a:gd name="connsiteY17599" fmla="*/ 1085730 h 2918533"/>
                <a:gd name="connsiteX17600" fmla="*/ 1674566 w 1973551"/>
                <a:gd name="connsiteY17600" fmla="*/ 1087296 h 2918533"/>
                <a:gd name="connsiteX17601" fmla="*/ 1675088 w 1973551"/>
                <a:gd name="connsiteY17601" fmla="*/ 1087492 h 2918533"/>
                <a:gd name="connsiteX17602" fmla="*/ 1679003 w 1973551"/>
                <a:gd name="connsiteY17602" fmla="*/ 1086775 h 2918533"/>
                <a:gd name="connsiteX17603" fmla="*/ 1679003 w 1973551"/>
                <a:gd name="connsiteY17603" fmla="*/ 1088536 h 2918533"/>
                <a:gd name="connsiteX17604" fmla="*/ 1679590 w 1973551"/>
                <a:gd name="connsiteY17604" fmla="*/ 1088732 h 2918533"/>
                <a:gd name="connsiteX17605" fmla="*/ 1679981 w 1973551"/>
                <a:gd name="connsiteY17605" fmla="*/ 1089450 h 2918533"/>
                <a:gd name="connsiteX17606" fmla="*/ 1683505 w 1973551"/>
                <a:gd name="connsiteY17606" fmla="*/ 1090820 h 2918533"/>
                <a:gd name="connsiteX17607" fmla="*/ 1684810 w 1973551"/>
                <a:gd name="connsiteY17607" fmla="*/ 1091016 h 2918533"/>
                <a:gd name="connsiteX17608" fmla="*/ 1685332 w 1973551"/>
                <a:gd name="connsiteY17608" fmla="*/ 1090820 h 2918533"/>
                <a:gd name="connsiteX17609" fmla="*/ 1685528 w 1973551"/>
                <a:gd name="connsiteY17609" fmla="*/ 1090102 h 2918533"/>
                <a:gd name="connsiteX17610" fmla="*/ 1686637 w 1973551"/>
                <a:gd name="connsiteY17610" fmla="*/ 1089907 h 2918533"/>
                <a:gd name="connsiteX17611" fmla="*/ 1689247 w 1973551"/>
                <a:gd name="connsiteY17611" fmla="*/ 1090233 h 2918533"/>
                <a:gd name="connsiteX17612" fmla="*/ 1689965 w 1973551"/>
                <a:gd name="connsiteY17612" fmla="*/ 1091473 h 2918533"/>
                <a:gd name="connsiteX17613" fmla="*/ 1690683 w 1973551"/>
                <a:gd name="connsiteY17613" fmla="*/ 1091668 h 2918533"/>
                <a:gd name="connsiteX17614" fmla="*/ 1690879 w 1973551"/>
                <a:gd name="connsiteY17614" fmla="*/ 1091147 h 2918533"/>
                <a:gd name="connsiteX17615" fmla="*/ 1691792 w 1973551"/>
                <a:gd name="connsiteY17615" fmla="*/ 1090820 h 2918533"/>
                <a:gd name="connsiteX17616" fmla="*/ 1695120 w 1973551"/>
                <a:gd name="connsiteY17616" fmla="*/ 1090102 h 2918533"/>
                <a:gd name="connsiteX17617" fmla="*/ 1696229 w 1973551"/>
                <a:gd name="connsiteY17617" fmla="*/ 1090624 h 2918533"/>
                <a:gd name="connsiteX17618" fmla="*/ 1697339 w 1973551"/>
                <a:gd name="connsiteY17618" fmla="*/ 1091995 h 2918533"/>
                <a:gd name="connsiteX17619" fmla="*/ 1700340 w 1973551"/>
                <a:gd name="connsiteY17619" fmla="*/ 1092517 h 2918533"/>
                <a:gd name="connsiteX17620" fmla="*/ 1700862 w 1973551"/>
                <a:gd name="connsiteY17620" fmla="*/ 1091668 h 2918533"/>
                <a:gd name="connsiteX17621" fmla="*/ 1703864 w 1973551"/>
                <a:gd name="connsiteY17621" fmla="*/ 1090298 h 2918533"/>
                <a:gd name="connsiteX17622" fmla="*/ 1705169 w 1973551"/>
                <a:gd name="connsiteY17622" fmla="*/ 1091147 h 2918533"/>
                <a:gd name="connsiteX17623" fmla="*/ 1705691 w 1973551"/>
                <a:gd name="connsiteY17623" fmla="*/ 1091995 h 2918533"/>
                <a:gd name="connsiteX17624" fmla="*/ 1705887 w 1973551"/>
                <a:gd name="connsiteY17624" fmla="*/ 1094083 h 2918533"/>
                <a:gd name="connsiteX17625" fmla="*/ 1709019 w 1973551"/>
                <a:gd name="connsiteY17625" fmla="*/ 1096823 h 2918533"/>
                <a:gd name="connsiteX17626" fmla="*/ 1710324 w 1973551"/>
                <a:gd name="connsiteY17626" fmla="*/ 1097345 h 2918533"/>
                <a:gd name="connsiteX17627" fmla="*/ 1715152 w 1973551"/>
                <a:gd name="connsiteY17627" fmla="*/ 1097541 h 2918533"/>
                <a:gd name="connsiteX17628" fmla="*/ 1717567 w 1973551"/>
                <a:gd name="connsiteY17628" fmla="*/ 1097345 h 2918533"/>
                <a:gd name="connsiteX17629" fmla="*/ 1720699 w 1973551"/>
                <a:gd name="connsiteY17629" fmla="*/ 1096497 h 2918533"/>
                <a:gd name="connsiteX17630" fmla="*/ 1721286 w 1973551"/>
                <a:gd name="connsiteY17630" fmla="*/ 1097215 h 2918533"/>
                <a:gd name="connsiteX17631" fmla="*/ 1721286 w 1973551"/>
                <a:gd name="connsiteY17631" fmla="*/ 1099107 h 2918533"/>
                <a:gd name="connsiteX17632" fmla="*/ 1721678 w 1973551"/>
                <a:gd name="connsiteY17632" fmla="*/ 1099955 h 2918533"/>
                <a:gd name="connsiteX17633" fmla="*/ 1724288 w 1973551"/>
                <a:gd name="connsiteY17633" fmla="*/ 1100999 h 2918533"/>
                <a:gd name="connsiteX17634" fmla="*/ 1725789 w 1973551"/>
                <a:gd name="connsiteY17634" fmla="*/ 1099955 h 2918533"/>
                <a:gd name="connsiteX17635" fmla="*/ 1725984 w 1973551"/>
                <a:gd name="connsiteY17635" fmla="*/ 1098911 h 2918533"/>
                <a:gd name="connsiteX17636" fmla="*/ 1727811 w 1973551"/>
                <a:gd name="connsiteY17636" fmla="*/ 1097672 h 2918533"/>
                <a:gd name="connsiteX17637" fmla="*/ 1728007 w 1973551"/>
                <a:gd name="connsiteY17637" fmla="*/ 1096954 h 2918533"/>
                <a:gd name="connsiteX17638" fmla="*/ 1729312 w 1973551"/>
                <a:gd name="connsiteY17638" fmla="*/ 1095910 h 2918533"/>
                <a:gd name="connsiteX17639" fmla="*/ 1730421 w 1973551"/>
                <a:gd name="connsiteY17639" fmla="*/ 1095714 h 2918533"/>
                <a:gd name="connsiteX17640" fmla="*/ 1731922 w 1973551"/>
                <a:gd name="connsiteY17640" fmla="*/ 1096236 h 2918533"/>
                <a:gd name="connsiteX17641" fmla="*/ 1733031 w 1973551"/>
                <a:gd name="connsiteY17641" fmla="*/ 1095714 h 2918533"/>
                <a:gd name="connsiteX17642" fmla="*/ 1736555 w 1973551"/>
                <a:gd name="connsiteY17642" fmla="*/ 1095518 h 2918533"/>
                <a:gd name="connsiteX17643" fmla="*/ 1736947 w 1973551"/>
                <a:gd name="connsiteY17643" fmla="*/ 1095714 h 2918533"/>
                <a:gd name="connsiteX17644" fmla="*/ 1736947 w 1973551"/>
                <a:gd name="connsiteY17644" fmla="*/ 1097084 h 2918533"/>
                <a:gd name="connsiteX17645" fmla="*/ 1737469 w 1973551"/>
                <a:gd name="connsiteY17645" fmla="*/ 1097280 h 2918533"/>
                <a:gd name="connsiteX17646" fmla="*/ 1737665 w 1973551"/>
                <a:gd name="connsiteY17646" fmla="*/ 1096758 h 2918533"/>
                <a:gd name="connsiteX17647" fmla="*/ 1739361 w 1973551"/>
                <a:gd name="connsiteY17647" fmla="*/ 1096040 h 2918533"/>
                <a:gd name="connsiteX17648" fmla="*/ 1740079 w 1973551"/>
                <a:gd name="connsiteY17648" fmla="*/ 1096758 h 2918533"/>
                <a:gd name="connsiteX17649" fmla="*/ 1741775 w 1973551"/>
                <a:gd name="connsiteY17649" fmla="*/ 1096432 h 2918533"/>
                <a:gd name="connsiteX17650" fmla="*/ 1743472 w 1973551"/>
                <a:gd name="connsiteY17650" fmla="*/ 1096628 h 2918533"/>
                <a:gd name="connsiteX17651" fmla="*/ 1746278 w 1973551"/>
                <a:gd name="connsiteY17651" fmla="*/ 1097867 h 2918533"/>
                <a:gd name="connsiteX17652" fmla="*/ 1746996 w 1973551"/>
                <a:gd name="connsiteY17652" fmla="*/ 1097150 h 2918533"/>
                <a:gd name="connsiteX17653" fmla="*/ 1750127 w 1973551"/>
                <a:gd name="connsiteY17653" fmla="*/ 1096823 h 2918533"/>
                <a:gd name="connsiteX17654" fmla="*/ 1752542 w 1973551"/>
                <a:gd name="connsiteY17654" fmla="*/ 1095453 h 2918533"/>
                <a:gd name="connsiteX17655" fmla="*/ 1752542 w 1973551"/>
                <a:gd name="connsiteY17655" fmla="*/ 1096301 h 2918533"/>
                <a:gd name="connsiteX17656" fmla="*/ 1754565 w 1973551"/>
                <a:gd name="connsiteY17656" fmla="*/ 1097150 h 2918533"/>
                <a:gd name="connsiteX17657" fmla="*/ 1758480 w 1973551"/>
                <a:gd name="connsiteY17657" fmla="*/ 1096823 h 2918533"/>
                <a:gd name="connsiteX17658" fmla="*/ 1758871 w 1973551"/>
                <a:gd name="connsiteY17658" fmla="*/ 1097541 h 2918533"/>
                <a:gd name="connsiteX17659" fmla="*/ 1760372 w 1973551"/>
                <a:gd name="connsiteY17659" fmla="*/ 1098389 h 2918533"/>
                <a:gd name="connsiteX17660" fmla="*/ 1763374 w 1973551"/>
                <a:gd name="connsiteY17660" fmla="*/ 1098585 h 2918533"/>
                <a:gd name="connsiteX17661" fmla="*/ 1767289 w 1973551"/>
                <a:gd name="connsiteY17661" fmla="*/ 1098063 h 2918533"/>
                <a:gd name="connsiteX17662" fmla="*/ 1772574 w 1973551"/>
                <a:gd name="connsiteY17662" fmla="*/ 1094605 h 2918533"/>
                <a:gd name="connsiteX17663" fmla="*/ 1775054 w 1973551"/>
                <a:gd name="connsiteY17663" fmla="*/ 1094279 h 2918533"/>
                <a:gd name="connsiteX17664" fmla="*/ 1776881 w 1973551"/>
                <a:gd name="connsiteY17664" fmla="*/ 1095323 h 2918533"/>
                <a:gd name="connsiteX17665" fmla="*/ 1778186 w 1973551"/>
                <a:gd name="connsiteY17665" fmla="*/ 1097411 h 2918533"/>
                <a:gd name="connsiteX17666" fmla="*/ 1779491 w 1973551"/>
                <a:gd name="connsiteY17666" fmla="*/ 1097606 h 2918533"/>
                <a:gd name="connsiteX17667" fmla="*/ 1781188 w 1973551"/>
                <a:gd name="connsiteY17667" fmla="*/ 1097084 h 2918533"/>
                <a:gd name="connsiteX17668" fmla="*/ 1781905 w 1973551"/>
                <a:gd name="connsiteY17668" fmla="*/ 1095844 h 2918533"/>
                <a:gd name="connsiteX17669" fmla="*/ 1783602 w 1973551"/>
                <a:gd name="connsiteY17669" fmla="*/ 1094996 h 2918533"/>
                <a:gd name="connsiteX17670" fmla="*/ 1783993 w 1973551"/>
                <a:gd name="connsiteY17670" fmla="*/ 1093952 h 2918533"/>
                <a:gd name="connsiteX17671" fmla="*/ 1785494 w 1973551"/>
                <a:gd name="connsiteY17671" fmla="*/ 1093952 h 2918533"/>
                <a:gd name="connsiteX17672" fmla="*/ 1786604 w 1973551"/>
                <a:gd name="connsiteY17672" fmla="*/ 1092908 h 2918533"/>
                <a:gd name="connsiteX17673" fmla="*/ 1786408 w 1973551"/>
                <a:gd name="connsiteY17673" fmla="*/ 1091016 h 2918533"/>
                <a:gd name="connsiteX17674" fmla="*/ 1786016 w 1973551"/>
                <a:gd name="connsiteY17674" fmla="*/ 1090820 h 2918533"/>
                <a:gd name="connsiteX17675" fmla="*/ 1786212 w 1973551"/>
                <a:gd name="connsiteY17675" fmla="*/ 1086840 h 2918533"/>
                <a:gd name="connsiteX17676" fmla="*/ 1788431 w 1973551"/>
                <a:gd name="connsiteY17676" fmla="*/ 1085600 h 2918533"/>
                <a:gd name="connsiteX17677" fmla="*/ 1788822 w 1973551"/>
                <a:gd name="connsiteY17677" fmla="*/ 1084882 h 2918533"/>
                <a:gd name="connsiteX17678" fmla="*/ 1789931 w 1973551"/>
                <a:gd name="connsiteY17678" fmla="*/ 1084686 h 2918533"/>
                <a:gd name="connsiteX17679" fmla="*/ 1791041 w 1973551"/>
                <a:gd name="connsiteY17679" fmla="*/ 1083969 h 2918533"/>
                <a:gd name="connsiteX17680" fmla="*/ 1792346 w 1973551"/>
                <a:gd name="connsiteY17680" fmla="*/ 1083969 h 2918533"/>
                <a:gd name="connsiteX17681" fmla="*/ 1794956 w 1973551"/>
                <a:gd name="connsiteY17681" fmla="*/ 1081881 h 2918533"/>
                <a:gd name="connsiteX17682" fmla="*/ 1797762 w 1973551"/>
                <a:gd name="connsiteY17682" fmla="*/ 1081881 h 2918533"/>
                <a:gd name="connsiteX17683" fmla="*/ 1798479 w 1973551"/>
                <a:gd name="connsiteY17683" fmla="*/ 1082598 h 2918533"/>
                <a:gd name="connsiteX17684" fmla="*/ 1798675 w 1973551"/>
                <a:gd name="connsiteY17684" fmla="*/ 1083642 h 2918533"/>
                <a:gd name="connsiteX17685" fmla="*/ 1797957 w 1973551"/>
                <a:gd name="connsiteY17685" fmla="*/ 1085404 h 2918533"/>
                <a:gd name="connsiteX17686" fmla="*/ 1800372 w 1973551"/>
                <a:gd name="connsiteY17686" fmla="*/ 1086122 h 2918533"/>
                <a:gd name="connsiteX17687" fmla="*/ 1801285 w 1973551"/>
                <a:gd name="connsiteY17687" fmla="*/ 1085926 h 2918533"/>
                <a:gd name="connsiteX17688" fmla="*/ 1805005 w 1973551"/>
                <a:gd name="connsiteY17688" fmla="*/ 1087819 h 2918533"/>
                <a:gd name="connsiteX17689" fmla="*/ 1805005 w 1973551"/>
                <a:gd name="connsiteY17689" fmla="*/ 1090233 h 2918533"/>
                <a:gd name="connsiteX17690" fmla="*/ 1806114 w 1973551"/>
                <a:gd name="connsiteY17690" fmla="*/ 1090429 h 2918533"/>
                <a:gd name="connsiteX17691" fmla="*/ 1806701 w 1973551"/>
                <a:gd name="connsiteY17691" fmla="*/ 1090102 h 2918533"/>
                <a:gd name="connsiteX17692" fmla="*/ 1807093 w 1973551"/>
                <a:gd name="connsiteY17692" fmla="*/ 1091342 h 2918533"/>
                <a:gd name="connsiteX17693" fmla="*/ 1808006 w 1973551"/>
                <a:gd name="connsiteY17693" fmla="*/ 1091864 h 2918533"/>
                <a:gd name="connsiteX17694" fmla="*/ 1808920 w 1973551"/>
                <a:gd name="connsiteY17694" fmla="*/ 1091864 h 2918533"/>
                <a:gd name="connsiteX17695" fmla="*/ 1809507 w 1973551"/>
                <a:gd name="connsiteY17695" fmla="*/ 1091016 h 2918533"/>
                <a:gd name="connsiteX17696" fmla="*/ 1810812 w 1973551"/>
                <a:gd name="connsiteY17696" fmla="*/ 1090494 h 2918533"/>
                <a:gd name="connsiteX17697" fmla="*/ 1813618 w 1973551"/>
                <a:gd name="connsiteY17697" fmla="*/ 1090168 h 2918533"/>
                <a:gd name="connsiteX17698" fmla="*/ 1816619 w 1973551"/>
                <a:gd name="connsiteY17698" fmla="*/ 1091407 h 2918533"/>
                <a:gd name="connsiteX17699" fmla="*/ 1818773 w 1973551"/>
                <a:gd name="connsiteY17699" fmla="*/ 1091212 h 2918533"/>
                <a:gd name="connsiteX17700" fmla="*/ 1823667 w 1973551"/>
                <a:gd name="connsiteY17700" fmla="*/ 1092451 h 2918533"/>
                <a:gd name="connsiteX17701" fmla="*/ 1824189 w 1973551"/>
                <a:gd name="connsiteY17701" fmla="*/ 1092125 h 2918533"/>
                <a:gd name="connsiteX17702" fmla="*/ 1830127 w 1973551"/>
                <a:gd name="connsiteY17702" fmla="*/ 1095910 h 2918533"/>
                <a:gd name="connsiteX17703" fmla="*/ 1832737 w 1973551"/>
                <a:gd name="connsiteY17703" fmla="*/ 1096432 h 2918533"/>
                <a:gd name="connsiteX17704" fmla="*/ 1836065 w 1973551"/>
                <a:gd name="connsiteY17704" fmla="*/ 1095388 h 2918533"/>
                <a:gd name="connsiteX17705" fmla="*/ 1838087 w 1973551"/>
                <a:gd name="connsiteY17705" fmla="*/ 1093822 h 2918533"/>
                <a:gd name="connsiteX17706" fmla="*/ 1839001 w 1973551"/>
                <a:gd name="connsiteY17706" fmla="*/ 1092451 h 2918533"/>
                <a:gd name="connsiteX17707" fmla="*/ 1839588 w 1973551"/>
                <a:gd name="connsiteY17707" fmla="*/ 1092256 h 2918533"/>
                <a:gd name="connsiteX17708" fmla="*/ 1840502 w 1973551"/>
                <a:gd name="connsiteY17708" fmla="*/ 1089646 h 2918533"/>
                <a:gd name="connsiteX17709" fmla="*/ 1842198 w 1973551"/>
                <a:gd name="connsiteY17709" fmla="*/ 1088928 h 2918533"/>
                <a:gd name="connsiteX17710" fmla="*/ 1842720 w 1973551"/>
                <a:gd name="connsiteY17710" fmla="*/ 1089972 h 2918533"/>
                <a:gd name="connsiteX17711" fmla="*/ 1843308 w 1973551"/>
                <a:gd name="connsiteY17711" fmla="*/ 1090168 h 2918533"/>
                <a:gd name="connsiteX17712" fmla="*/ 1843503 w 1973551"/>
                <a:gd name="connsiteY17712" fmla="*/ 1089646 h 2918533"/>
                <a:gd name="connsiteX17713" fmla="*/ 1845331 w 1973551"/>
                <a:gd name="connsiteY17713" fmla="*/ 1088406 h 2918533"/>
                <a:gd name="connsiteX17714" fmla="*/ 1845331 w 1973551"/>
                <a:gd name="connsiteY17714" fmla="*/ 1087884 h 2918533"/>
                <a:gd name="connsiteX17715" fmla="*/ 1846440 w 1973551"/>
                <a:gd name="connsiteY17715" fmla="*/ 1087558 h 2918533"/>
                <a:gd name="connsiteX17716" fmla="*/ 1848136 w 1973551"/>
                <a:gd name="connsiteY17716" fmla="*/ 1086187 h 2918533"/>
                <a:gd name="connsiteX17717" fmla="*/ 1848136 w 1973551"/>
                <a:gd name="connsiteY17717" fmla="*/ 1085665 h 2918533"/>
                <a:gd name="connsiteX17718" fmla="*/ 1850159 w 1973551"/>
                <a:gd name="connsiteY17718" fmla="*/ 1082729 h 2918533"/>
                <a:gd name="connsiteX17719" fmla="*/ 1852182 w 1973551"/>
                <a:gd name="connsiteY17719" fmla="*/ 1081881 h 2918533"/>
                <a:gd name="connsiteX17720" fmla="*/ 1853291 w 1973551"/>
                <a:gd name="connsiteY17720" fmla="*/ 1080315 h 2918533"/>
                <a:gd name="connsiteX17721" fmla="*/ 1855118 w 1973551"/>
                <a:gd name="connsiteY17721" fmla="*/ 1079075 h 2918533"/>
                <a:gd name="connsiteX17722" fmla="*/ 1857141 w 1973551"/>
                <a:gd name="connsiteY17722" fmla="*/ 1078748 h 2918533"/>
                <a:gd name="connsiteX17723" fmla="*/ 1857533 w 1973551"/>
                <a:gd name="connsiteY17723" fmla="*/ 1080315 h 2918533"/>
                <a:gd name="connsiteX17724" fmla="*/ 1859555 w 1973551"/>
                <a:gd name="connsiteY17724" fmla="*/ 1081032 h 2918533"/>
                <a:gd name="connsiteX17725" fmla="*/ 1869408 w 1973551"/>
                <a:gd name="connsiteY17725" fmla="*/ 1078748 h 2918533"/>
                <a:gd name="connsiteX17726" fmla="*/ 1876260 w 1973551"/>
                <a:gd name="connsiteY17726" fmla="*/ 1080510 h 2918533"/>
                <a:gd name="connsiteX17727" fmla="*/ 1877565 w 1973551"/>
                <a:gd name="connsiteY17727" fmla="*/ 1081881 h 2918533"/>
                <a:gd name="connsiteX17728" fmla="*/ 1880567 w 1973551"/>
                <a:gd name="connsiteY17728" fmla="*/ 1082729 h 2918533"/>
                <a:gd name="connsiteX17729" fmla="*/ 1881284 w 1973551"/>
                <a:gd name="connsiteY17729" fmla="*/ 1083577 h 2918533"/>
                <a:gd name="connsiteX17730" fmla="*/ 1882589 w 1973551"/>
                <a:gd name="connsiteY17730" fmla="*/ 1083773 h 2918533"/>
                <a:gd name="connsiteX17731" fmla="*/ 1888005 w 1973551"/>
                <a:gd name="connsiteY17731" fmla="*/ 1080641 h 2918533"/>
                <a:gd name="connsiteX17732" fmla="*/ 1890028 w 1973551"/>
                <a:gd name="connsiteY17732" fmla="*/ 1080119 h 2918533"/>
                <a:gd name="connsiteX17733" fmla="*/ 1890942 w 1973551"/>
                <a:gd name="connsiteY17733" fmla="*/ 1080445 h 2918533"/>
                <a:gd name="connsiteX17734" fmla="*/ 1890746 w 1973551"/>
                <a:gd name="connsiteY17734" fmla="*/ 1081489 h 2918533"/>
                <a:gd name="connsiteX17735" fmla="*/ 1891464 w 1973551"/>
                <a:gd name="connsiteY17735" fmla="*/ 1081685 h 2918533"/>
                <a:gd name="connsiteX17736" fmla="*/ 1892051 w 1973551"/>
                <a:gd name="connsiteY17736" fmla="*/ 1080641 h 2918533"/>
                <a:gd name="connsiteX17737" fmla="*/ 1894465 w 1973551"/>
                <a:gd name="connsiteY17737" fmla="*/ 1080119 h 2918533"/>
                <a:gd name="connsiteX17738" fmla="*/ 1895770 w 1973551"/>
                <a:gd name="connsiteY17738" fmla="*/ 1081163 h 2918533"/>
                <a:gd name="connsiteX17739" fmla="*/ 1895770 w 1973551"/>
                <a:gd name="connsiteY17739" fmla="*/ 1083251 h 2918533"/>
                <a:gd name="connsiteX17740" fmla="*/ 1897271 w 1973551"/>
                <a:gd name="connsiteY17740" fmla="*/ 1083969 h 2918533"/>
                <a:gd name="connsiteX17741" fmla="*/ 1897075 w 1973551"/>
                <a:gd name="connsiteY17741" fmla="*/ 1084686 h 2918533"/>
                <a:gd name="connsiteX17742" fmla="*/ 1896162 w 1973551"/>
                <a:gd name="connsiteY17742" fmla="*/ 1084491 h 2918533"/>
                <a:gd name="connsiteX17743" fmla="*/ 1895966 w 1973551"/>
                <a:gd name="connsiteY17743" fmla="*/ 1087427 h 2918533"/>
                <a:gd name="connsiteX17744" fmla="*/ 1895248 w 1973551"/>
                <a:gd name="connsiteY17744" fmla="*/ 1087949 h 2918533"/>
                <a:gd name="connsiteX17745" fmla="*/ 1895053 w 1973551"/>
                <a:gd name="connsiteY17745" fmla="*/ 1089515 h 2918533"/>
                <a:gd name="connsiteX17746" fmla="*/ 1896162 w 1973551"/>
                <a:gd name="connsiteY17746" fmla="*/ 1089841 h 2918533"/>
                <a:gd name="connsiteX17747" fmla="*/ 1897663 w 1973551"/>
                <a:gd name="connsiteY17747" fmla="*/ 1091407 h 2918533"/>
                <a:gd name="connsiteX17748" fmla="*/ 1903992 w 1973551"/>
                <a:gd name="connsiteY17748" fmla="*/ 1094213 h 2918533"/>
                <a:gd name="connsiteX17749" fmla="*/ 1909343 w 1973551"/>
                <a:gd name="connsiteY17749" fmla="*/ 1094735 h 2918533"/>
                <a:gd name="connsiteX17750" fmla="*/ 1910648 w 1973551"/>
                <a:gd name="connsiteY17750" fmla="*/ 1095453 h 2918533"/>
                <a:gd name="connsiteX17751" fmla="*/ 1911757 w 1973551"/>
                <a:gd name="connsiteY17751" fmla="*/ 1093365 h 2918533"/>
                <a:gd name="connsiteX17752" fmla="*/ 1911170 w 1973551"/>
                <a:gd name="connsiteY17752" fmla="*/ 1093169 h 2918533"/>
                <a:gd name="connsiteX17753" fmla="*/ 1911366 w 1973551"/>
                <a:gd name="connsiteY17753" fmla="*/ 1092647 h 2918533"/>
                <a:gd name="connsiteX17754" fmla="*/ 1913258 w 1973551"/>
                <a:gd name="connsiteY17754" fmla="*/ 1092125 h 2918533"/>
                <a:gd name="connsiteX17755" fmla="*/ 1913258 w 1973551"/>
                <a:gd name="connsiteY17755" fmla="*/ 1090885 h 2918533"/>
                <a:gd name="connsiteX17756" fmla="*/ 1914759 w 1973551"/>
                <a:gd name="connsiteY17756" fmla="*/ 1090168 h 2918533"/>
                <a:gd name="connsiteX17757" fmla="*/ 1914954 w 1973551"/>
                <a:gd name="connsiteY17757" fmla="*/ 1090690 h 2918533"/>
                <a:gd name="connsiteX17758" fmla="*/ 1919392 w 1973551"/>
                <a:gd name="connsiteY17758" fmla="*/ 1092974 h 2918533"/>
                <a:gd name="connsiteX17759" fmla="*/ 1922915 w 1973551"/>
                <a:gd name="connsiteY17759" fmla="*/ 1095388 h 2918533"/>
                <a:gd name="connsiteX17760" fmla="*/ 1923633 w 1973551"/>
                <a:gd name="connsiteY17760" fmla="*/ 1096628 h 2918533"/>
                <a:gd name="connsiteX17761" fmla="*/ 1923111 w 1973551"/>
                <a:gd name="connsiteY17761" fmla="*/ 1096823 h 2918533"/>
                <a:gd name="connsiteX17762" fmla="*/ 1922719 w 1973551"/>
                <a:gd name="connsiteY17762" fmla="*/ 1099433 h 2918533"/>
                <a:gd name="connsiteX17763" fmla="*/ 1923633 w 1973551"/>
                <a:gd name="connsiteY17763" fmla="*/ 1100999 h 2918533"/>
                <a:gd name="connsiteX17764" fmla="*/ 1925656 w 1973551"/>
                <a:gd name="connsiteY17764" fmla="*/ 1102761 h 2918533"/>
                <a:gd name="connsiteX17765" fmla="*/ 1925852 w 1973551"/>
                <a:gd name="connsiteY17765" fmla="*/ 1103610 h 2918533"/>
                <a:gd name="connsiteX17766" fmla="*/ 1928266 w 1973551"/>
                <a:gd name="connsiteY17766" fmla="*/ 1105893 h 2918533"/>
                <a:gd name="connsiteX17767" fmla="*/ 1928853 w 1973551"/>
                <a:gd name="connsiteY17767" fmla="*/ 1107460 h 2918533"/>
                <a:gd name="connsiteX17768" fmla="*/ 1929245 w 1973551"/>
                <a:gd name="connsiteY17768" fmla="*/ 1107655 h 2918533"/>
                <a:gd name="connsiteX17769" fmla="*/ 1929245 w 1973551"/>
                <a:gd name="connsiteY17769" fmla="*/ 1109026 h 2918533"/>
                <a:gd name="connsiteX17770" fmla="*/ 1929767 w 1973551"/>
                <a:gd name="connsiteY17770" fmla="*/ 1110592 h 2918533"/>
                <a:gd name="connsiteX17771" fmla="*/ 1930484 w 1973551"/>
                <a:gd name="connsiteY17771" fmla="*/ 1111309 h 2918533"/>
                <a:gd name="connsiteX17772" fmla="*/ 1931006 w 1973551"/>
                <a:gd name="connsiteY17772" fmla="*/ 1113724 h 2918533"/>
                <a:gd name="connsiteX17773" fmla="*/ 1933225 w 1973551"/>
                <a:gd name="connsiteY17773" fmla="*/ 1118226 h 2918533"/>
                <a:gd name="connsiteX17774" fmla="*/ 1939750 w 1973551"/>
                <a:gd name="connsiteY17774" fmla="*/ 1125339 h 2918533"/>
                <a:gd name="connsiteX17775" fmla="*/ 1944970 w 1973551"/>
                <a:gd name="connsiteY17775" fmla="*/ 1128471 h 2918533"/>
                <a:gd name="connsiteX17776" fmla="*/ 1948886 w 1973551"/>
                <a:gd name="connsiteY17776" fmla="*/ 1130233 h 2918533"/>
                <a:gd name="connsiteX17777" fmla="*/ 1954106 w 1973551"/>
                <a:gd name="connsiteY17777" fmla="*/ 1133495 h 2918533"/>
                <a:gd name="connsiteX17778" fmla="*/ 1955019 w 1973551"/>
                <a:gd name="connsiteY17778" fmla="*/ 1136627 h 2918533"/>
                <a:gd name="connsiteX17779" fmla="*/ 1953910 w 1973551"/>
                <a:gd name="connsiteY17779" fmla="*/ 1140803 h 2918533"/>
                <a:gd name="connsiteX17780" fmla="*/ 1953518 w 1973551"/>
                <a:gd name="connsiteY17780" fmla="*/ 1140999 h 2918533"/>
                <a:gd name="connsiteX17781" fmla="*/ 1952801 w 1973551"/>
                <a:gd name="connsiteY17781" fmla="*/ 1147198 h 2918533"/>
                <a:gd name="connsiteX17782" fmla="*/ 1953518 w 1973551"/>
                <a:gd name="connsiteY17782" fmla="*/ 1155681 h 2918533"/>
                <a:gd name="connsiteX17783" fmla="*/ 1955215 w 1973551"/>
                <a:gd name="connsiteY17783" fmla="*/ 1161227 h 2918533"/>
                <a:gd name="connsiteX17784" fmla="*/ 1955802 w 1973551"/>
                <a:gd name="connsiteY17784" fmla="*/ 1161749 h 2918533"/>
                <a:gd name="connsiteX17785" fmla="*/ 1956912 w 1973551"/>
                <a:gd name="connsiteY17785" fmla="*/ 1164881 h 2918533"/>
                <a:gd name="connsiteX17786" fmla="*/ 1959130 w 1973551"/>
                <a:gd name="connsiteY17786" fmla="*/ 1168014 h 2918533"/>
                <a:gd name="connsiteX17787" fmla="*/ 1962132 w 1973551"/>
                <a:gd name="connsiteY17787" fmla="*/ 1168340 h 2918533"/>
                <a:gd name="connsiteX17788" fmla="*/ 1962523 w 1973551"/>
                <a:gd name="connsiteY17788" fmla="*/ 1169580 h 2918533"/>
                <a:gd name="connsiteX17789" fmla="*/ 1961022 w 1973551"/>
                <a:gd name="connsiteY17789" fmla="*/ 1169906 h 2918533"/>
                <a:gd name="connsiteX17790" fmla="*/ 1961022 w 1973551"/>
                <a:gd name="connsiteY17790" fmla="*/ 1170428 h 2918533"/>
                <a:gd name="connsiteX17791" fmla="*/ 1960631 w 1973551"/>
                <a:gd name="connsiteY17791" fmla="*/ 1170624 h 2918533"/>
                <a:gd name="connsiteX17792" fmla="*/ 1960435 w 1973551"/>
                <a:gd name="connsiteY17792" fmla="*/ 1172973 h 2918533"/>
                <a:gd name="connsiteX17793" fmla="*/ 1961545 w 1973551"/>
                <a:gd name="connsiteY17793" fmla="*/ 1177149 h 2918533"/>
                <a:gd name="connsiteX17794" fmla="*/ 1960631 w 1973551"/>
                <a:gd name="connsiteY17794" fmla="*/ 1179563 h 2918533"/>
                <a:gd name="connsiteX17795" fmla="*/ 1960044 w 1973551"/>
                <a:gd name="connsiteY17795" fmla="*/ 1185436 h 2918533"/>
                <a:gd name="connsiteX17796" fmla="*/ 1961153 w 1973551"/>
                <a:gd name="connsiteY17796" fmla="*/ 1187850 h 2918533"/>
                <a:gd name="connsiteX17797" fmla="*/ 1962654 w 1973551"/>
                <a:gd name="connsiteY17797" fmla="*/ 1189221 h 2918533"/>
                <a:gd name="connsiteX17798" fmla="*/ 1962654 w 1973551"/>
                <a:gd name="connsiteY17798" fmla="*/ 1192353 h 2918533"/>
                <a:gd name="connsiteX17799" fmla="*/ 1963045 w 1973551"/>
                <a:gd name="connsiteY17799" fmla="*/ 1193592 h 2918533"/>
                <a:gd name="connsiteX17800" fmla="*/ 1963763 w 1973551"/>
                <a:gd name="connsiteY17800" fmla="*/ 1194114 h 2918533"/>
                <a:gd name="connsiteX17801" fmla="*/ 1967091 w 1973551"/>
                <a:gd name="connsiteY17801" fmla="*/ 1194636 h 2918533"/>
                <a:gd name="connsiteX17802" fmla="*/ 1967809 w 1973551"/>
                <a:gd name="connsiteY17802" fmla="*/ 1195811 h 2918533"/>
                <a:gd name="connsiteX17803" fmla="*/ 1968918 w 1973551"/>
                <a:gd name="connsiteY17803" fmla="*/ 1196529 h 2918533"/>
                <a:gd name="connsiteX17804" fmla="*/ 1970941 w 1973551"/>
                <a:gd name="connsiteY17804" fmla="*/ 1197051 h 2918533"/>
                <a:gd name="connsiteX17805" fmla="*/ 1971332 w 1973551"/>
                <a:gd name="connsiteY17805" fmla="*/ 1198290 h 2918533"/>
                <a:gd name="connsiteX17806" fmla="*/ 1973355 w 1973551"/>
                <a:gd name="connsiteY17806" fmla="*/ 1199856 h 2918533"/>
                <a:gd name="connsiteX17807" fmla="*/ 1972637 w 1973551"/>
                <a:gd name="connsiteY17807" fmla="*/ 1201749 h 2918533"/>
                <a:gd name="connsiteX17808" fmla="*/ 1973551 w 1973551"/>
                <a:gd name="connsiteY17808" fmla="*/ 1202075 h 2918533"/>
                <a:gd name="connsiteX17809" fmla="*/ 1973159 w 1973551"/>
                <a:gd name="connsiteY17809" fmla="*/ 1203315 h 2918533"/>
                <a:gd name="connsiteX17810" fmla="*/ 1972246 w 1973551"/>
                <a:gd name="connsiteY17810" fmla="*/ 1203837 h 2918533"/>
                <a:gd name="connsiteX17811" fmla="*/ 1969636 w 1973551"/>
                <a:gd name="connsiteY17811" fmla="*/ 1204555 h 2918533"/>
                <a:gd name="connsiteX17812" fmla="*/ 1969440 w 1973551"/>
                <a:gd name="connsiteY17812" fmla="*/ 1202989 h 2918533"/>
                <a:gd name="connsiteX17813" fmla="*/ 1968331 w 1973551"/>
                <a:gd name="connsiteY17813" fmla="*/ 1202467 h 2918533"/>
                <a:gd name="connsiteX17814" fmla="*/ 1966830 w 1973551"/>
                <a:gd name="connsiteY17814" fmla="*/ 1202271 h 2918533"/>
                <a:gd name="connsiteX17815" fmla="*/ 1966438 w 1973551"/>
                <a:gd name="connsiteY17815" fmla="*/ 1202597 h 2918533"/>
                <a:gd name="connsiteX17816" fmla="*/ 1966047 w 1973551"/>
                <a:gd name="connsiteY17816" fmla="*/ 1204490 h 2918533"/>
                <a:gd name="connsiteX17817" fmla="*/ 1965655 w 1973551"/>
                <a:gd name="connsiteY17817" fmla="*/ 1204685 h 2918533"/>
                <a:gd name="connsiteX17818" fmla="*/ 1965460 w 1973551"/>
                <a:gd name="connsiteY17818" fmla="*/ 1206577 h 2918533"/>
                <a:gd name="connsiteX17819" fmla="*/ 1966569 w 1973551"/>
                <a:gd name="connsiteY17819" fmla="*/ 1206382 h 2918533"/>
                <a:gd name="connsiteX17820" fmla="*/ 1966569 w 1973551"/>
                <a:gd name="connsiteY17820" fmla="*/ 1207622 h 2918533"/>
                <a:gd name="connsiteX17821" fmla="*/ 1967678 w 1973551"/>
                <a:gd name="connsiteY17821" fmla="*/ 1208470 h 2918533"/>
                <a:gd name="connsiteX17822" fmla="*/ 1967678 w 1973551"/>
                <a:gd name="connsiteY17822" fmla="*/ 1207948 h 2918533"/>
                <a:gd name="connsiteX17823" fmla="*/ 1968787 w 1973551"/>
                <a:gd name="connsiteY17823" fmla="*/ 1207230 h 2918533"/>
                <a:gd name="connsiteX17824" fmla="*/ 1968983 w 1973551"/>
                <a:gd name="connsiteY17824" fmla="*/ 1208078 h 2918533"/>
                <a:gd name="connsiteX17825" fmla="*/ 1968592 w 1973551"/>
                <a:gd name="connsiteY17825" fmla="*/ 1208274 h 2918533"/>
                <a:gd name="connsiteX17826" fmla="*/ 1968396 w 1973551"/>
                <a:gd name="connsiteY17826" fmla="*/ 1209644 h 2918533"/>
                <a:gd name="connsiteX17827" fmla="*/ 1968004 w 1973551"/>
                <a:gd name="connsiteY17827" fmla="*/ 1209840 h 2918533"/>
                <a:gd name="connsiteX17828" fmla="*/ 1968004 w 1973551"/>
                <a:gd name="connsiteY17828" fmla="*/ 1211015 h 2918533"/>
                <a:gd name="connsiteX17829" fmla="*/ 1964872 w 1973551"/>
                <a:gd name="connsiteY17829" fmla="*/ 1212711 h 2918533"/>
                <a:gd name="connsiteX17830" fmla="*/ 1964677 w 1973551"/>
                <a:gd name="connsiteY17830" fmla="*/ 1213233 h 2918533"/>
                <a:gd name="connsiteX17831" fmla="*/ 1964155 w 1973551"/>
                <a:gd name="connsiteY17831" fmla="*/ 1213233 h 2918533"/>
                <a:gd name="connsiteX17832" fmla="*/ 1963763 w 1973551"/>
                <a:gd name="connsiteY17832" fmla="*/ 1214408 h 2918533"/>
                <a:gd name="connsiteX17833" fmla="*/ 1965460 w 1973551"/>
                <a:gd name="connsiteY17833" fmla="*/ 1215648 h 2918533"/>
                <a:gd name="connsiteX17834" fmla="*/ 1966960 w 1973551"/>
                <a:gd name="connsiteY17834" fmla="*/ 1215974 h 2918533"/>
                <a:gd name="connsiteX17835" fmla="*/ 1967352 w 1973551"/>
                <a:gd name="connsiteY17835" fmla="*/ 1217214 h 2918533"/>
                <a:gd name="connsiteX17836" fmla="*/ 1968853 w 1973551"/>
                <a:gd name="connsiteY17836" fmla="*/ 1218062 h 2918533"/>
                <a:gd name="connsiteX17837" fmla="*/ 1971071 w 1973551"/>
                <a:gd name="connsiteY17837" fmla="*/ 1220150 h 2918533"/>
                <a:gd name="connsiteX17838" fmla="*/ 1971267 w 1973551"/>
                <a:gd name="connsiteY17838" fmla="*/ 1220672 h 2918533"/>
                <a:gd name="connsiteX17839" fmla="*/ 1970745 w 1973551"/>
                <a:gd name="connsiteY17839" fmla="*/ 1221520 h 2918533"/>
                <a:gd name="connsiteX17840" fmla="*/ 1971463 w 1973551"/>
                <a:gd name="connsiteY17840" fmla="*/ 1221716 h 2918533"/>
                <a:gd name="connsiteX17841" fmla="*/ 1971659 w 1973551"/>
                <a:gd name="connsiteY17841" fmla="*/ 1223413 h 2918533"/>
                <a:gd name="connsiteX17842" fmla="*/ 1969766 w 1973551"/>
                <a:gd name="connsiteY17842" fmla="*/ 1223086 h 2918533"/>
                <a:gd name="connsiteX17843" fmla="*/ 1968657 w 1973551"/>
                <a:gd name="connsiteY17843" fmla="*/ 1227589 h 2918533"/>
                <a:gd name="connsiteX17844" fmla="*/ 1969049 w 1973551"/>
                <a:gd name="connsiteY17844" fmla="*/ 1227784 h 2918533"/>
                <a:gd name="connsiteX17845" fmla="*/ 1969049 w 1973551"/>
                <a:gd name="connsiteY17845" fmla="*/ 1228633 h 2918533"/>
                <a:gd name="connsiteX17846" fmla="*/ 1967352 w 1973551"/>
                <a:gd name="connsiteY17846" fmla="*/ 1228959 h 2918533"/>
                <a:gd name="connsiteX17847" fmla="*/ 1965851 w 1973551"/>
                <a:gd name="connsiteY17847" fmla="*/ 1231569 h 2918533"/>
                <a:gd name="connsiteX17848" fmla="*/ 1964155 w 1973551"/>
                <a:gd name="connsiteY17848" fmla="*/ 1232417 h 2918533"/>
                <a:gd name="connsiteX17849" fmla="*/ 1963567 w 1973551"/>
                <a:gd name="connsiteY17849" fmla="*/ 1233135 h 2918533"/>
                <a:gd name="connsiteX17850" fmla="*/ 1963176 w 1973551"/>
                <a:gd name="connsiteY17850" fmla="*/ 1234310 h 2918533"/>
                <a:gd name="connsiteX17851" fmla="*/ 1963176 w 1973551"/>
                <a:gd name="connsiteY17851" fmla="*/ 1237050 h 2918533"/>
                <a:gd name="connsiteX17852" fmla="*/ 1960957 w 1973551"/>
                <a:gd name="connsiteY17852" fmla="*/ 1238616 h 2918533"/>
                <a:gd name="connsiteX17853" fmla="*/ 1960044 w 1973551"/>
                <a:gd name="connsiteY17853" fmla="*/ 1241553 h 2918533"/>
                <a:gd name="connsiteX17854" fmla="*/ 1959130 w 1973551"/>
                <a:gd name="connsiteY17854" fmla="*/ 1242923 h 2918533"/>
                <a:gd name="connsiteX17855" fmla="*/ 1956912 w 1973551"/>
                <a:gd name="connsiteY17855" fmla="*/ 1243967 h 2918533"/>
                <a:gd name="connsiteX17856" fmla="*/ 1956912 w 1973551"/>
                <a:gd name="connsiteY17856" fmla="*/ 1245337 h 2918533"/>
                <a:gd name="connsiteX17857" fmla="*/ 1956520 w 1973551"/>
                <a:gd name="connsiteY17857" fmla="*/ 1245533 h 2918533"/>
                <a:gd name="connsiteX17858" fmla="*/ 1956520 w 1973551"/>
                <a:gd name="connsiteY17858" fmla="*/ 1246055 h 2918533"/>
                <a:gd name="connsiteX17859" fmla="*/ 1957107 w 1973551"/>
                <a:gd name="connsiteY17859" fmla="*/ 1246577 h 2918533"/>
                <a:gd name="connsiteX17860" fmla="*/ 1957107 w 1973551"/>
                <a:gd name="connsiteY17860" fmla="*/ 1248274 h 2918533"/>
                <a:gd name="connsiteX17861" fmla="*/ 1956912 w 1973551"/>
                <a:gd name="connsiteY17861" fmla="*/ 1249122 h 2918533"/>
                <a:gd name="connsiteX17862" fmla="*/ 1956324 w 1973551"/>
                <a:gd name="connsiteY17862" fmla="*/ 1249644 h 2918533"/>
                <a:gd name="connsiteX17863" fmla="*/ 1956324 w 1973551"/>
                <a:gd name="connsiteY17863" fmla="*/ 1251341 h 2918533"/>
                <a:gd name="connsiteX17864" fmla="*/ 1954824 w 1973551"/>
                <a:gd name="connsiteY17864" fmla="*/ 1251341 h 2918533"/>
                <a:gd name="connsiteX17865" fmla="*/ 1952801 w 1973551"/>
                <a:gd name="connsiteY17865" fmla="*/ 1253559 h 2918533"/>
                <a:gd name="connsiteX17866" fmla="*/ 1952279 w 1973551"/>
                <a:gd name="connsiteY17866" fmla="*/ 1255451 h 2918533"/>
                <a:gd name="connsiteX17867" fmla="*/ 1952801 w 1973551"/>
                <a:gd name="connsiteY17867" fmla="*/ 1255647 h 2918533"/>
                <a:gd name="connsiteX17868" fmla="*/ 1951887 w 1973551"/>
                <a:gd name="connsiteY17868" fmla="*/ 1257213 h 2918533"/>
                <a:gd name="connsiteX17869" fmla="*/ 1950582 w 1973551"/>
                <a:gd name="connsiteY17869" fmla="*/ 1258388 h 2918533"/>
                <a:gd name="connsiteX17870" fmla="*/ 1950386 w 1973551"/>
                <a:gd name="connsiteY17870" fmla="*/ 1259562 h 2918533"/>
                <a:gd name="connsiteX17871" fmla="*/ 1949277 w 1973551"/>
                <a:gd name="connsiteY17871" fmla="*/ 1260410 h 2918533"/>
                <a:gd name="connsiteX17872" fmla="*/ 1947972 w 1973551"/>
                <a:gd name="connsiteY17872" fmla="*/ 1260606 h 2918533"/>
                <a:gd name="connsiteX17873" fmla="*/ 1947254 w 1973551"/>
                <a:gd name="connsiteY17873" fmla="*/ 1260280 h 2918533"/>
                <a:gd name="connsiteX17874" fmla="*/ 1946341 w 1973551"/>
                <a:gd name="connsiteY17874" fmla="*/ 1258388 h 2918533"/>
                <a:gd name="connsiteX17875" fmla="*/ 1945623 w 1973551"/>
                <a:gd name="connsiteY17875" fmla="*/ 1258192 h 2918533"/>
                <a:gd name="connsiteX17876" fmla="*/ 1942817 w 1973551"/>
                <a:gd name="connsiteY17876" fmla="*/ 1260606 h 2918533"/>
                <a:gd name="connsiteX17877" fmla="*/ 1941512 w 1973551"/>
                <a:gd name="connsiteY17877" fmla="*/ 1262499 h 2918533"/>
                <a:gd name="connsiteX17878" fmla="*/ 1940990 w 1973551"/>
                <a:gd name="connsiteY17878" fmla="*/ 1263869 h 2918533"/>
                <a:gd name="connsiteX17879" fmla="*/ 1940598 w 1973551"/>
                <a:gd name="connsiteY17879" fmla="*/ 1267458 h 2918533"/>
                <a:gd name="connsiteX17880" fmla="*/ 1940990 w 1973551"/>
                <a:gd name="connsiteY17880" fmla="*/ 1268632 h 2918533"/>
                <a:gd name="connsiteX17881" fmla="*/ 1942295 w 1973551"/>
                <a:gd name="connsiteY17881" fmla="*/ 1269676 h 2918533"/>
                <a:gd name="connsiteX17882" fmla="*/ 1942295 w 1973551"/>
                <a:gd name="connsiteY17882" fmla="*/ 1272613 h 2918533"/>
                <a:gd name="connsiteX17883" fmla="*/ 1939685 w 1973551"/>
                <a:gd name="connsiteY17883" fmla="*/ 1275027 h 2918533"/>
                <a:gd name="connsiteX17884" fmla="*/ 1938771 w 1973551"/>
                <a:gd name="connsiteY17884" fmla="*/ 1276919 h 2918533"/>
                <a:gd name="connsiteX17885" fmla="*/ 1934334 w 1973551"/>
                <a:gd name="connsiteY17885" fmla="*/ 1280704 h 2918533"/>
                <a:gd name="connsiteX17886" fmla="*/ 1934139 w 1973551"/>
                <a:gd name="connsiteY17886" fmla="*/ 1281748 h 2918533"/>
                <a:gd name="connsiteX17887" fmla="*/ 1933617 w 1973551"/>
                <a:gd name="connsiteY17887" fmla="*/ 1282270 h 2918533"/>
                <a:gd name="connsiteX17888" fmla="*/ 1932507 w 1973551"/>
                <a:gd name="connsiteY17888" fmla="*/ 1282988 h 2918533"/>
                <a:gd name="connsiteX17889" fmla="*/ 1931398 w 1973551"/>
                <a:gd name="connsiteY17889" fmla="*/ 1283184 h 2918533"/>
                <a:gd name="connsiteX17890" fmla="*/ 1931202 w 1973551"/>
                <a:gd name="connsiteY17890" fmla="*/ 1283706 h 2918533"/>
                <a:gd name="connsiteX17891" fmla="*/ 1928592 w 1973551"/>
                <a:gd name="connsiteY17891" fmla="*/ 1285794 h 2918533"/>
                <a:gd name="connsiteX17892" fmla="*/ 1928396 w 1973551"/>
                <a:gd name="connsiteY17892" fmla="*/ 1286511 h 2918533"/>
                <a:gd name="connsiteX17893" fmla="*/ 1926374 w 1973551"/>
                <a:gd name="connsiteY17893" fmla="*/ 1287555 h 2918533"/>
                <a:gd name="connsiteX17894" fmla="*/ 1926178 w 1973551"/>
                <a:gd name="connsiteY17894" fmla="*/ 1288273 h 2918533"/>
                <a:gd name="connsiteX17895" fmla="*/ 1925460 w 1973551"/>
                <a:gd name="connsiteY17895" fmla="*/ 1288078 h 2918533"/>
                <a:gd name="connsiteX17896" fmla="*/ 1925068 w 1973551"/>
                <a:gd name="connsiteY17896" fmla="*/ 1289122 h 2918533"/>
                <a:gd name="connsiteX17897" fmla="*/ 1924351 w 1973551"/>
                <a:gd name="connsiteY17897" fmla="*/ 1289643 h 2918533"/>
                <a:gd name="connsiteX17898" fmla="*/ 1925460 w 1973551"/>
                <a:gd name="connsiteY17898" fmla="*/ 1290361 h 2918533"/>
                <a:gd name="connsiteX17899" fmla="*/ 1925656 w 1973551"/>
                <a:gd name="connsiteY17899" fmla="*/ 1291536 h 2918533"/>
                <a:gd name="connsiteX17900" fmla="*/ 1923633 w 1973551"/>
                <a:gd name="connsiteY17900" fmla="*/ 1291732 h 2918533"/>
                <a:gd name="connsiteX17901" fmla="*/ 1922328 w 1973551"/>
                <a:gd name="connsiteY17901" fmla="*/ 1293820 h 2918533"/>
                <a:gd name="connsiteX17902" fmla="*/ 1921936 w 1973551"/>
                <a:gd name="connsiteY17902" fmla="*/ 1295516 h 2918533"/>
                <a:gd name="connsiteX17903" fmla="*/ 1919914 w 1973551"/>
                <a:gd name="connsiteY17903" fmla="*/ 1297735 h 2918533"/>
                <a:gd name="connsiteX17904" fmla="*/ 1919718 w 1973551"/>
                <a:gd name="connsiteY17904" fmla="*/ 1298387 h 2918533"/>
                <a:gd name="connsiteX17905" fmla="*/ 1918021 w 1973551"/>
                <a:gd name="connsiteY17905" fmla="*/ 1299236 h 2918533"/>
                <a:gd name="connsiteX17906" fmla="*/ 1917108 w 1973551"/>
                <a:gd name="connsiteY17906" fmla="*/ 1301650 h 2918533"/>
                <a:gd name="connsiteX17907" fmla="*/ 1915803 w 1973551"/>
                <a:gd name="connsiteY17907" fmla="*/ 1301650 h 2918533"/>
                <a:gd name="connsiteX17908" fmla="*/ 1915411 w 1973551"/>
                <a:gd name="connsiteY17908" fmla="*/ 1301976 h 2918533"/>
                <a:gd name="connsiteX17909" fmla="*/ 1915216 w 1973551"/>
                <a:gd name="connsiteY17909" fmla="*/ 1303542 h 2918533"/>
                <a:gd name="connsiteX17910" fmla="*/ 1911496 w 1973551"/>
                <a:gd name="connsiteY17910" fmla="*/ 1306283 h 2918533"/>
                <a:gd name="connsiteX17911" fmla="*/ 1910778 w 1973551"/>
                <a:gd name="connsiteY17911" fmla="*/ 1307849 h 2918533"/>
                <a:gd name="connsiteX17912" fmla="*/ 1911300 w 1973551"/>
                <a:gd name="connsiteY17912" fmla="*/ 1309023 h 2918533"/>
                <a:gd name="connsiteX17913" fmla="*/ 1909278 w 1973551"/>
                <a:gd name="connsiteY17913" fmla="*/ 1310067 h 2918533"/>
                <a:gd name="connsiteX17914" fmla="*/ 1908168 w 1973551"/>
                <a:gd name="connsiteY17914" fmla="*/ 1311242 h 2918533"/>
                <a:gd name="connsiteX17915" fmla="*/ 1906276 w 1973551"/>
                <a:gd name="connsiteY17915" fmla="*/ 1311242 h 2918533"/>
                <a:gd name="connsiteX17916" fmla="*/ 1904253 w 1973551"/>
                <a:gd name="connsiteY17916" fmla="*/ 1313134 h 2918533"/>
                <a:gd name="connsiteX17917" fmla="*/ 1903535 w 1973551"/>
                <a:gd name="connsiteY17917" fmla="*/ 1316071 h 2918533"/>
                <a:gd name="connsiteX17918" fmla="*/ 1902426 w 1973551"/>
                <a:gd name="connsiteY17918" fmla="*/ 1316919 h 2918533"/>
                <a:gd name="connsiteX17919" fmla="*/ 1901513 w 1973551"/>
                <a:gd name="connsiteY17919" fmla="*/ 1319660 h 2918533"/>
                <a:gd name="connsiteX17920" fmla="*/ 1900599 w 1973551"/>
                <a:gd name="connsiteY17920" fmla="*/ 1321226 h 2918533"/>
                <a:gd name="connsiteX17921" fmla="*/ 1899490 w 1973551"/>
                <a:gd name="connsiteY17921" fmla="*/ 1321552 h 2918533"/>
                <a:gd name="connsiteX17922" fmla="*/ 1898576 w 1973551"/>
                <a:gd name="connsiteY17922" fmla="*/ 1325858 h 2918533"/>
                <a:gd name="connsiteX17923" fmla="*/ 1897858 w 1973551"/>
                <a:gd name="connsiteY17923" fmla="*/ 1326380 h 2918533"/>
                <a:gd name="connsiteX17924" fmla="*/ 1893943 w 1973551"/>
                <a:gd name="connsiteY17924" fmla="*/ 1333232 h 2918533"/>
                <a:gd name="connsiteX17925" fmla="*/ 1892116 w 1973551"/>
                <a:gd name="connsiteY17925" fmla="*/ 1338387 h 2918533"/>
                <a:gd name="connsiteX17926" fmla="*/ 1890811 w 1973551"/>
                <a:gd name="connsiteY17926" fmla="*/ 1340605 h 2918533"/>
                <a:gd name="connsiteX17927" fmla="*/ 1885591 w 1973551"/>
                <a:gd name="connsiteY17927" fmla="*/ 1352808 h 2918533"/>
                <a:gd name="connsiteX17928" fmla="*/ 1885069 w 1973551"/>
                <a:gd name="connsiteY17928" fmla="*/ 1353330 h 2918533"/>
                <a:gd name="connsiteX17929" fmla="*/ 1884482 w 1973551"/>
                <a:gd name="connsiteY17929" fmla="*/ 1355548 h 2918533"/>
                <a:gd name="connsiteX17930" fmla="*/ 1883568 w 1973551"/>
                <a:gd name="connsiteY17930" fmla="*/ 1357767 h 2918533"/>
                <a:gd name="connsiteX17931" fmla="*/ 1883177 w 1973551"/>
                <a:gd name="connsiteY17931" fmla="*/ 1357962 h 2918533"/>
                <a:gd name="connsiteX17932" fmla="*/ 1882459 w 1973551"/>
                <a:gd name="connsiteY17932" fmla="*/ 1360377 h 2918533"/>
                <a:gd name="connsiteX17933" fmla="*/ 1882067 w 1973551"/>
                <a:gd name="connsiteY17933" fmla="*/ 1360573 h 2918533"/>
                <a:gd name="connsiteX17934" fmla="*/ 1880240 w 1973551"/>
                <a:gd name="connsiteY17934" fmla="*/ 1366576 h 2918533"/>
                <a:gd name="connsiteX17935" fmla="*/ 1879327 w 1973551"/>
                <a:gd name="connsiteY17935" fmla="*/ 1368794 h 2918533"/>
                <a:gd name="connsiteX17936" fmla="*/ 1878935 w 1973551"/>
                <a:gd name="connsiteY17936" fmla="*/ 1368990 h 2918533"/>
                <a:gd name="connsiteX17937" fmla="*/ 1878217 w 1973551"/>
                <a:gd name="connsiteY17937" fmla="*/ 1371404 h 2918533"/>
                <a:gd name="connsiteX17938" fmla="*/ 1876521 w 1973551"/>
                <a:gd name="connsiteY17938" fmla="*/ 1377081 h 2918533"/>
                <a:gd name="connsiteX17939" fmla="*/ 1875020 w 1973551"/>
                <a:gd name="connsiteY17939" fmla="*/ 1384259 h 2918533"/>
                <a:gd name="connsiteX17940" fmla="*/ 1872802 w 1973551"/>
                <a:gd name="connsiteY17940" fmla="*/ 1390915 h 2918533"/>
                <a:gd name="connsiteX17941" fmla="*/ 1871105 w 1973551"/>
                <a:gd name="connsiteY17941" fmla="*/ 1397440 h 2918533"/>
                <a:gd name="connsiteX17942" fmla="*/ 1869996 w 1973551"/>
                <a:gd name="connsiteY17942" fmla="*/ 1403443 h 2918533"/>
                <a:gd name="connsiteX17943" fmla="*/ 1869082 w 1973551"/>
                <a:gd name="connsiteY17943" fmla="*/ 1414536 h 2918533"/>
                <a:gd name="connsiteX17944" fmla="*/ 1869604 w 1973551"/>
                <a:gd name="connsiteY17944" fmla="*/ 1418125 h 2918533"/>
                <a:gd name="connsiteX17945" fmla="*/ 1871496 w 1973551"/>
                <a:gd name="connsiteY17945" fmla="*/ 1423933 h 2918533"/>
                <a:gd name="connsiteX17946" fmla="*/ 1872214 w 1973551"/>
                <a:gd name="connsiteY17946" fmla="*/ 1424781 h 2918533"/>
                <a:gd name="connsiteX17947" fmla="*/ 1874237 w 1973551"/>
                <a:gd name="connsiteY17947" fmla="*/ 1425433 h 2918533"/>
                <a:gd name="connsiteX17948" fmla="*/ 1875738 w 1973551"/>
                <a:gd name="connsiteY17948" fmla="*/ 1424911 h 2918533"/>
                <a:gd name="connsiteX17949" fmla="*/ 1877761 w 1973551"/>
                <a:gd name="connsiteY17949" fmla="*/ 1425433 h 2918533"/>
                <a:gd name="connsiteX17950" fmla="*/ 1877957 w 1973551"/>
                <a:gd name="connsiteY17950" fmla="*/ 1426477 h 2918533"/>
                <a:gd name="connsiteX17951" fmla="*/ 1879784 w 1973551"/>
                <a:gd name="connsiteY17951" fmla="*/ 1426477 h 2918533"/>
                <a:gd name="connsiteX17952" fmla="*/ 1880175 w 1973551"/>
                <a:gd name="connsiteY17952" fmla="*/ 1426999 h 2918533"/>
                <a:gd name="connsiteX17953" fmla="*/ 1880175 w 1973551"/>
                <a:gd name="connsiteY17953" fmla="*/ 1427652 h 2918533"/>
                <a:gd name="connsiteX17954" fmla="*/ 1879588 w 1973551"/>
                <a:gd name="connsiteY17954" fmla="*/ 1428174 h 2918533"/>
                <a:gd name="connsiteX17955" fmla="*/ 1877565 w 1973551"/>
                <a:gd name="connsiteY17955" fmla="*/ 1429218 h 2918533"/>
                <a:gd name="connsiteX17956" fmla="*/ 1876064 w 1973551"/>
                <a:gd name="connsiteY17956" fmla="*/ 1429414 h 2918533"/>
                <a:gd name="connsiteX17957" fmla="*/ 1875673 w 1973551"/>
                <a:gd name="connsiteY17957" fmla="*/ 1431436 h 2918533"/>
                <a:gd name="connsiteX17958" fmla="*/ 1876064 w 1973551"/>
                <a:gd name="connsiteY17958" fmla="*/ 1431632 h 2918533"/>
                <a:gd name="connsiteX17959" fmla="*/ 1876064 w 1973551"/>
                <a:gd name="connsiteY17959" fmla="*/ 1432285 h 2918533"/>
                <a:gd name="connsiteX17960" fmla="*/ 1877761 w 1973551"/>
                <a:gd name="connsiteY17960" fmla="*/ 1432611 h 2918533"/>
                <a:gd name="connsiteX17961" fmla="*/ 1879457 w 1973551"/>
                <a:gd name="connsiteY17961" fmla="*/ 1433459 h 2918533"/>
                <a:gd name="connsiteX17962" fmla="*/ 1879457 w 1973551"/>
                <a:gd name="connsiteY17962" fmla="*/ 1434112 h 2918533"/>
                <a:gd name="connsiteX17963" fmla="*/ 1878935 w 1973551"/>
                <a:gd name="connsiteY17963" fmla="*/ 1434634 h 2918533"/>
                <a:gd name="connsiteX17964" fmla="*/ 1878348 w 1973551"/>
                <a:gd name="connsiteY17964" fmla="*/ 1436657 h 2918533"/>
                <a:gd name="connsiteX17965" fmla="*/ 1877957 w 1973551"/>
                <a:gd name="connsiteY17965" fmla="*/ 1436852 h 2918533"/>
                <a:gd name="connsiteX17966" fmla="*/ 1877565 w 1973551"/>
                <a:gd name="connsiteY17966" fmla="*/ 1438875 h 2918533"/>
                <a:gd name="connsiteX17967" fmla="*/ 1876260 w 1973551"/>
                <a:gd name="connsiteY17967" fmla="*/ 1441094 h 2918533"/>
                <a:gd name="connsiteX17968" fmla="*/ 1874368 w 1973551"/>
                <a:gd name="connsiteY17968" fmla="*/ 1446249 h 2918533"/>
                <a:gd name="connsiteX17969" fmla="*/ 1873454 w 1973551"/>
                <a:gd name="connsiteY17969" fmla="*/ 1447945 h 2918533"/>
                <a:gd name="connsiteX17970" fmla="*/ 1871627 w 1973551"/>
                <a:gd name="connsiteY17970" fmla="*/ 1449120 h 2918533"/>
                <a:gd name="connsiteX17971" fmla="*/ 1871040 w 1973551"/>
                <a:gd name="connsiteY17971" fmla="*/ 1452187 h 2918533"/>
                <a:gd name="connsiteX17972" fmla="*/ 1871627 w 1973551"/>
                <a:gd name="connsiteY17972" fmla="*/ 1452382 h 2918533"/>
                <a:gd name="connsiteX17973" fmla="*/ 1871823 w 1973551"/>
                <a:gd name="connsiteY17973" fmla="*/ 1452904 h 2918533"/>
                <a:gd name="connsiteX17974" fmla="*/ 1870518 w 1973551"/>
                <a:gd name="connsiteY17974" fmla="*/ 1453948 h 2918533"/>
                <a:gd name="connsiteX17975" fmla="*/ 1869931 w 1973551"/>
                <a:gd name="connsiteY17975" fmla="*/ 1455123 h 2918533"/>
                <a:gd name="connsiteX17976" fmla="*/ 1868430 w 1973551"/>
                <a:gd name="connsiteY17976" fmla="*/ 1455971 h 2918533"/>
                <a:gd name="connsiteX17977" fmla="*/ 1868038 w 1973551"/>
                <a:gd name="connsiteY17977" fmla="*/ 1459364 h 2918533"/>
                <a:gd name="connsiteX17978" fmla="*/ 1866537 w 1973551"/>
                <a:gd name="connsiteY17978" fmla="*/ 1460017 h 2918533"/>
                <a:gd name="connsiteX17979" fmla="*/ 1865950 w 1973551"/>
                <a:gd name="connsiteY17979" fmla="*/ 1462888 h 2918533"/>
                <a:gd name="connsiteX17980" fmla="*/ 1865428 w 1973551"/>
                <a:gd name="connsiteY17980" fmla="*/ 1463540 h 2918533"/>
                <a:gd name="connsiteX17981" fmla="*/ 1865820 w 1973551"/>
                <a:gd name="connsiteY17981" fmla="*/ 1463736 h 2918533"/>
                <a:gd name="connsiteX17982" fmla="*/ 1864319 w 1973551"/>
                <a:gd name="connsiteY17982" fmla="*/ 1465759 h 2918533"/>
                <a:gd name="connsiteX17983" fmla="*/ 1863927 w 1973551"/>
                <a:gd name="connsiteY17983" fmla="*/ 1467129 h 2918533"/>
                <a:gd name="connsiteX17984" fmla="*/ 1864645 w 1973551"/>
                <a:gd name="connsiteY17984" fmla="*/ 1471044 h 2918533"/>
                <a:gd name="connsiteX17985" fmla="*/ 1861513 w 1973551"/>
                <a:gd name="connsiteY17985" fmla="*/ 1473067 h 2918533"/>
                <a:gd name="connsiteX17986" fmla="*/ 1860404 w 1973551"/>
                <a:gd name="connsiteY17986" fmla="*/ 1474960 h 2918533"/>
                <a:gd name="connsiteX17987" fmla="*/ 1860795 w 1973551"/>
                <a:gd name="connsiteY17987" fmla="*/ 1475155 h 2918533"/>
                <a:gd name="connsiteX17988" fmla="*/ 1860795 w 1973551"/>
                <a:gd name="connsiteY17988" fmla="*/ 1475677 h 2918533"/>
                <a:gd name="connsiteX17989" fmla="*/ 1860404 w 1973551"/>
                <a:gd name="connsiteY17989" fmla="*/ 1475873 h 2918533"/>
                <a:gd name="connsiteX17990" fmla="*/ 1860208 w 1973551"/>
                <a:gd name="connsiteY17990" fmla="*/ 1477243 h 2918533"/>
                <a:gd name="connsiteX17991" fmla="*/ 1859816 w 1973551"/>
                <a:gd name="connsiteY17991" fmla="*/ 1477831 h 2918533"/>
                <a:gd name="connsiteX17992" fmla="*/ 1858903 w 1973551"/>
                <a:gd name="connsiteY17992" fmla="*/ 1478222 h 2918533"/>
                <a:gd name="connsiteX17993" fmla="*/ 1858185 w 1973551"/>
                <a:gd name="connsiteY17993" fmla="*/ 1479397 h 2918533"/>
                <a:gd name="connsiteX17994" fmla="*/ 1858185 w 1973551"/>
                <a:gd name="connsiteY17994" fmla="*/ 1480049 h 2918533"/>
                <a:gd name="connsiteX17995" fmla="*/ 1856880 w 1973551"/>
                <a:gd name="connsiteY17995" fmla="*/ 1480571 h 2918533"/>
                <a:gd name="connsiteX17996" fmla="*/ 1856684 w 1973551"/>
                <a:gd name="connsiteY17996" fmla="*/ 1481942 h 2918533"/>
                <a:gd name="connsiteX17997" fmla="*/ 1854988 w 1973551"/>
                <a:gd name="connsiteY17997" fmla="*/ 1482986 h 2918533"/>
                <a:gd name="connsiteX17998" fmla="*/ 1854792 w 1973551"/>
                <a:gd name="connsiteY17998" fmla="*/ 1483508 h 2918533"/>
                <a:gd name="connsiteX17999" fmla="*/ 1855379 w 1973551"/>
                <a:gd name="connsiteY17999" fmla="*/ 1484682 h 2918533"/>
                <a:gd name="connsiteX18000" fmla="*/ 1855183 w 1973551"/>
                <a:gd name="connsiteY18000" fmla="*/ 1485857 h 2918533"/>
                <a:gd name="connsiteX18001" fmla="*/ 1852769 w 1973551"/>
                <a:gd name="connsiteY18001" fmla="*/ 1487749 h 2918533"/>
                <a:gd name="connsiteX18002" fmla="*/ 1852769 w 1973551"/>
                <a:gd name="connsiteY18002" fmla="*/ 1488597 h 2918533"/>
                <a:gd name="connsiteX18003" fmla="*/ 1852051 w 1973551"/>
                <a:gd name="connsiteY18003" fmla="*/ 1488924 h 2918533"/>
                <a:gd name="connsiteX18004" fmla="*/ 1851856 w 1973551"/>
                <a:gd name="connsiteY18004" fmla="*/ 1490620 h 2918533"/>
                <a:gd name="connsiteX18005" fmla="*/ 1850942 w 1973551"/>
                <a:gd name="connsiteY18005" fmla="*/ 1490816 h 2918533"/>
                <a:gd name="connsiteX18006" fmla="*/ 1850746 w 1973551"/>
                <a:gd name="connsiteY18006" fmla="*/ 1492186 h 2918533"/>
                <a:gd name="connsiteX18007" fmla="*/ 1847745 w 1973551"/>
                <a:gd name="connsiteY18007" fmla="*/ 1493230 h 2918533"/>
                <a:gd name="connsiteX18008" fmla="*/ 1847941 w 1973551"/>
                <a:gd name="connsiteY18008" fmla="*/ 1494796 h 2918533"/>
                <a:gd name="connsiteX18009" fmla="*/ 1847027 w 1973551"/>
                <a:gd name="connsiteY18009" fmla="*/ 1495122 h 2918533"/>
                <a:gd name="connsiteX18010" fmla="*/ 1846309 w 1973551"/>
                <a:gd name="connsiteY18010" fmla="*/ 1498711 h 2918533"/>
                <a:gd name="connsiteX18011" fmla="*/ 1842394 w 1973551"/>
                <a:gd name="connsiteY18011" fmla="*/ 1501452 h 2918533"/>
                <a:gd name="connsiteX18012" fmla="*/ 1841872 w 1973551"/>
                <a:gd name="connsiteY18012" fmla="*/ 1502496 h 2918533"/>
                <a:gd name="connsiteX18013" fmla="*/ 1842068 w 1973551"/>
                <a:gd name="connsiteY18013" fmla="*/ 1503344 h 2918533"/>
                <a:gd name="connsiteX18014" fmla="*/ 1841350 w 1973551"/>
                <a:gd name="connsiteY18014" fmla="*/ 1504519 h 2918533"/>
                <a:gd name="connsiteX18015" fmla="*/ 1841742 w 1973551"/>
                <a:gd name="connsiteY18015" fmla="*/ 1506933 h 2918533"/>
                <a:gd name="connsiteX18016" fmla="*/ 1839523 w 1973551"/>
                <a:gd name="connsiteY18016" fmla="*/ 1507977 h 2918533"/>
                <a:gd name="connsiteX18017" fmla="*/ 1839914 w 1973551"/>
                <a:gd name="connsiteY18017" fmla="*/ 1511697 h 2918533"/>
                <a:gd name="connsiteX18018" fmla="*/ 1839523 w 1973551"/>
                <a:gd name="connsiteY18018" fmla="*/ 1511892 h 2918533"/>
                <a:gd name="connsiteX18019" fmla="*/ 1838805 w 1973551"/>
                <a:gd name="connsiteY18019" fmla="*/ 1513915 h 2918533"/>
                <a:gd name="connsiteX18020" fmla="*/ 1837304 w 1973551"/>
                <a:gd name="connsiteY18020" fmla="*/ 1514437 h 2918533"/>
                <a:gd name="connsiteX18021" fmla="*/ 1836913 w 1973551"/>
                <a:gd name="connsiteY18021" fmla="*/ 1514959 h 2918533"/>
                <a:gd name="connsiteX18022" fmla="*/ 1836521 w 1973551"/>
                <a:gd name="connsiteY18022" fmla="*/ 1517700 h 2918533"/>
                <a:gd name="connsiteX18023" fmla="*/ 1835999 w 1973551"/>
                <a:gd name="connsiteY18023" fmla="*/ 1517896 h 2918533"/>
                <a:gd name="connsiteX18024" fmla="*/ 1835086 w 1973551"/>
                <a:gd name="connsiteY18024" fmla="*/ 1521158 h 2918533"/>
                <a:gd name="connsiteX18025" fmla="*/ 1834890 w 1973551"/>
                <a:gd name="connsiteY18025" fmla="*/ 1522528 h 2918533"/>
                <a:gd name="connsiteX18026" fmla="*/ 1835412 w 1973551"/>
                <a:gd name="connsiteY18026" fmla="*/ 1522855 h 2918533"/>
                <a:gd name="connsiteX18027" fmla="*/ 1834890 w 1973551"/>
                <a:gd name="connsiteY18027" fmla="*/ 1524877 h 2918533"/>
                <a:gd name="connsiteX18028" fmla="*/ 1835608 w 1973551"/>
                <a:gd name="connsiteY18028" fmla="*/ 1524877 h 2918533"/>
                <a:gd name="connsiteX18029" fmla="*/ 1835804 w 1973551"/>
                <a:gd name="connsiteY18029" fmla="*/ 1525530 h 2918533"/>
                <a:gd name="connsiteX18030" fmla="*/ 1832280 w 1973551"/>
                <a:gd name="connsiteY18030" fmla="*/ 1526183 h 2918533"/>
                <a:gd name="connsiteX18031" fmla="*/ 1832672 w 1973551"/>
                <a:gd name="connsiteY18031" fmla="*/ 1526378 h 2918533"/>
                <a:gd name="connsiteX18032" fmla="*/ 1832867 w 1973551"/>
                <a:gd name="connsiteY18032" fmla="*/ 1527553 h 2918533"/>
                <a:gd name="connsiteX18033" fmla="*/ 1831758 w 1973551"/>
                <a:gd name="connsiteY18033" fmla="*/ 1527748 h 2918533"/>
                <a:gd name="connsiteX18034" fmla="*/ 1831562 w 1973551"/>
                <a:gd name="connsiteY18034" fmla="*/ 1528271 h 2918533"/>
                <a:gd name="connsiteX18035" fmla="*/ 1830061 w 1973551"/>
                <a:gd name="connsiteY18035" fmla="*/ 1528923 h 2918533"/>
                <a:gd name="connsiteX18036" fmla="*/ 1829670 w 1973551"/>
                <a:gd name="connsiteY18036" fmla="*/ 1530815 h 2918533"/>
                <a:gd name="connsiteX18037" fmla="*/ 1827778 w 1973551"/>
                <a:gd name="connsiteY18037" fmla="*/ 1531142 h 2918533"/>
                <a:gd name="connsiteX18038" fmla="*/ 1826668 w 1973551"/>
                <a:gd name="connsiteY18038" fmla="*/ 1532186 h 2918533"/>
                <a:gd name="connsiteX18039" fmla="*/ 1826277 w 1973551"/>
                <a:gd name="connsiteY18039" fmla="*/ 1535905 h 2918533"/>
                <a:gd name="connsiteX18040" fmla="*/ 1828300 w 1973551"/>
                <a:gd name="connsiteY18040" fmla="*/ 1536558 h 2918533"/>
                <a:gd name="connsiteX18041" fmla="*/ 1827582 w 1973551"/>
                <a:gd name="connsiteY18041" fmla="*/ 1536884 h 2918533"/>
                <a:gd name="connsiteX18042" fmla="*/ 1827582 w 1973551"/>
                <a:gd name="connsiteY18042" fmla="*/ 1538580 h 2918533"/>
                <a:gd name="connsiteX18043" fmla="*/ 1830388 w 1973551"/>
                <a:gd name="connsiteY18043" fmla="*/ 1537928 h 2918533"/>
                <a:gd name="connsiteX18044" fmla="*/ 1829996 w 1973551"/>
                <a:gd name="connsiteY18044" fmla="*/ 1539429 h 2918533"/>
                <a:gd name="connsiteX18045" fmla="*/ 1829278 w 1973551"/>
                <a:gd name="connsiteY18045" fmla="*/ 1539624 h 2918533"/>
                <a:gd name="connsiteX18046" fmla="*/ 1828756 w 1973551"/>
                <a:gd name="connsiteY18046" fmla="*/ 1540668 h 2918533"/>
                <a:gd name="connsiteX18047" fmla="*/ 1829670 w 1973551"/>
                <a:gd name="connsiteY18047" fmla="*/ 1541321 h 2918533"/>
                <a:gd name="connsiteX18048" fmla="*/ 1831171 w 1973551"/>
                <a:gd name="connsiteY18048" fmla="*/ 1541647 h 2918533"/>
                <a:gd name="connsiteX18049" fmla="*/ 1831366 w 1973551"/>
                <a:gd name="connsiteY18049" fmla="*/ 1543344 h 2918533"/>
                <a:gd name="connsiteX18050" fmla="*/ 1828952 w 1973551"/>
                <a:gd name="connsiteY18050" fmla="*/ 1543540 h 2918533"/>
                <a:gd name="connsiteX18051" fmla="*/ 1828561 w 1973551"/>
                <a:gd name="connsiteY18051" fmla="*/ 1543866 h 2918533"/>
                <a:gd name="connsiteX18052" fmla="*/ 1828561 w 1973551"/>
                <a:gd name="connsiteY18052" fmla="*/ 1544910 h 2918533"/>
                <a:gd name="connsiteX18053" fmla="*/ 1829474 w 1973551"/>
                <a:gd name="connsiteY18053" fmla="*/ 1545562 h 2918533"/>
                <a:gd name="connsiteX18054" fmla="*/ 1830388 w 1973551"/>
                <a:gd name="connsiteY18054" fmla="*/ 1545236 h 2918533"/>
                <a:gd name="connsiteX18055" fmla="*/ 1830583 w 1973551"/>
                <a:gd name="connsiteY18055" fmla="*/ 1545758 h 2918533"/>
                <a:gd name="connsiteX18056" fmla="*/ 1830192 w 1973551"/>
                <a:gd name="connsiteY18056" fmla="*/ 1545954 h 2918533"/>
                <a:gd name="connsiteX18057" fmla="*/ 1830192 w 1973551"/>
                <a:gd name="connsiteY18057" fmla="*/ 1546476 h 2918533"/>
                <a:gd name="connsiteX18058" fmla="*/ 1828887 w 1973551"/>
                <a:gd name="connsiteY18058" fmla="*/ 1546998 h 2918533"/>
                <a:gd name="connsiteX18059" fmla="*/ 1830192 w 1973551"/>
                <a:gd name="connsiteY18059" fmla="*/ 1548042 h 2918533"/>
                <a:gd name="connsiteX18060" fmla="*/ 1830388 w 1973551"/>
                <a:gd name="connsiteY18060" fmla="*/ 1548695 h 2918533"/>
                <a:gd name="connsiteX18061" fmla="*/ 1829996 w 1973551"/>
                <a:gd name="connsiteY18061" fmla="*/ 1550065 h 2918533"/>
                <a:gd name="connsiteX18062" fmla="*/ 1829278 w 1973551"/>
                <a:gd name="connsiteY18062" fmla="*/ 1550587 h 2918533"/>
                <a:gd name="connsiteX18063" fmla="*/ 1828887 w 1973551"/>
                <a:gd name="connsiteY18063" fmla="*/ 1550391 h 2918533"/>
                <a:gd name="connsiteX18064" fmla="*/ 1828887 w 1973551"/>
                <a:gd name="connsiteY18064" fmla="*/ 1552283 h 2918533"/>
                <a:gd name="connsiteX18065" fmla="*/ 1829409 w 1973551"/>
                <a:gd name="connsiteY18065" fmla="*/ 1552805 h 2918533"/>
                <a:gd name="connsiteX18066" fmla="*/ 1828495 w 1973551"/>
                <a:gd name="connsiteY18066" fmla="*/ 1553849 h 2918533"/>
                <a:gd name="connsiteX18067" fmla="*/ 1828495 w 1973551"/>
                <a:gd name="connsiteY18067" fmla="*/ 1554502 h 2918533"/>
                <a:gd name="connsiteX18068" fmla="*/ 1829605 w 1973551"/>
                <a:gd name="connsiteY18068" fmla="*/ 1554828 h 2918533"/>
                <a:gd name="connsiteX18069" fmla="*/ 1829213 w 1973551"/>
                <a:gd name="connsiteY18069" fmla="*/ 1556720 h 2918533"/>
                <a:gd name="connsiteX18070" fmla="*/ 1829605 w 1973551"/>
                <a:gd name="connsiteY18070" fmla="*/ 1557895 h 2918533"/>
                <a:gd name="connsiteX18071" fmla="*/ 1829409 w 1973551"/>
                <a:gd name="connsiteY18071" fmla="*/ 1558548 h 2918533"/>
                <a:gd name="connsiteX18072" fmla="*/ 1828691 w 1973551"/>
                <a:gd name="connsiteY18072" fmla="*/ 1559070 h 2918533"/>
                <a:gd name="connsiteX18073" fmla="*/ 1828495 w 1973551"/>
                <a:gd name="connsiteY18073" fmla="*/ 1561419 h 2918533"/>
                <a:gd name="connsiteX18074" fmla="*/ 1829605 w 1973551"/>
                <a:gd name="connsiteY18074" fmla="*/ 1566313 h 2918533"/>
                <a:gd name="connsiteX18075" fmla="*/ 1829409 w 1973551"/>
                <a:gd name="connsiteY18075" fmla="*/ 1567357 h 2918533"/>
                <a:gd name="connsiteX18076" fmla="*/ 1829996 w 1973551"/>
                <a:gd name="connsiteY18076" fmla="*/ 1568531 h 2918533"/>
                <a:gd name="connsiteX18077" fmla="*/ 1829605 w 1973551"/>
                <a:gd name="connsiteY18077" fmla="*/ 1569184 h 2918533"/>
                <a:gd name="connsiteX18078" fmla="*/ 1828104 w 1973551"/>
                <a:gd name="connsiteY18078" fmla="*/ 1569836 h 2918533"/>
                <a:gd name="connsiteX18079" fmla="*/ 1827582 w 1973551"/>
                <a:gd name="connsiteY18079" fmla="*/ 1569640 h 2918533"/>
                <a:gd name="connsiteX18080" fmla="*/ 1827386 w 1973551"/>
                <a:gd name="connsiteY18080" fmla="*/ 1573360 h 2918533"/>
                <a:gd name="connsiteX18081" fmla="*/ 1826668 w 1973551"/>
                <a:gd name="connsiteY18081" fmla="*/ 1574208 h 2918533"/>
                <a:gd name="connsiteX18082" fmla="*/ 1826277 w 1973551"/>
                <a:gd name="connsiteY18082" fmla="*/ 1573882 h 2918533"/>
                <a:gd name="connsiteX18083" fmla="*/ 1826081 w 1973551"/>
                <a:gd name="connsiteY18083" fmla="*/ 1575774 h 2918533"/>
                <a:gd name="connsiteX18084" fmla="*/ 1823080 w 1973551"/>
                <a:gd name="connsiteY18084" fmla="*/ 1577144 h 2918533"/>
                <a:gd name="connsiteX18085" fmla="*/ 1823080 w 1973551"/>
                <a:gd name="connsiteY18085" fmla="*/ 1577993 h 2918533"/>
                <a:gd name="connsiteX18086" fmla="*/ 1824580 w 1973551"/>
                <a:gd name="connsiteY18086" fmla="*/ 1578319 h 2918533"/>
                <a:gd name="connsiteX18087" fmla="*/ 1824776 w 1973551"/>
                <a:gd name="connsiteY18087" fmla="*/ 1578971 h 2918533"/>
                <a:gd name="connsiteX18088" fmla="*/ 1824189 w 1973551"/>
                <a:gd name="connsiteY18088" fmla="*/ 1578971 h 2918533"/>
                <a:gd name="connsiteX18089" fmla="*/ 1823275 w 1973551"/>
                <a:gd name="connsiteY18089" fmla="*/ 1581321 h 2918533"/>
                <a:gd name="connsiteX18090" fmla="*/ 1822362 w 1973551"/>
                <a:gd name="connsiteY18090" fmla="*/ 1581516 h 2918533"/>
                <a:gd name="connsiteX18091" fmla="*/ 1822166 w 1973551"/>
                <a:gd name="connsiteY18091" fmla="*/ 1582169 h 2918533"/>
                <a:gd name="connsiteX18092" fmla="*/ 1823275 w 1973551"/>
                <a:gd name="connsiteY18092" fmla="*/ 1583017 h 2918533"/>
                <a:gd name="connsiteX18093" fmla="*/ 1823667 w 1973551"/>
                <a:gd name="connsiteY18093" fmla="*/ 1582821 h 2918533"/>
                <a:gd name="connsiteX18094" fmla="*/ 1824058 w 1973551"/>
                <a:gd name="connsiteY18094" fmla="*/ 1583996 h 2918533"/>
                <a:gd name="connsiteX18095" fmla="*/ 1823340 w 1973551"/>
                <a:gd name="connsiteY18095" fmla="*/ 1585040 h 2918533"/>
                <a:gd name="connsiteX18096" fmla="*/ 1822623 w 1973551"/>
                <a:gd name="connsiteY18096" fmla="*/ 1587259 h 2918533"/>
                <a:gd name="connsiteX18097" fmla="*/ 1820926 w 1973551"/>
                <a:gd name="connsiteY18097" fmla="*/ 1589608 h 2918533"/>
                <a:gd name="connsiteX18098" fmla="*/ 1819817 w 1973551"/>
                <a:gd name="connsiteY18098" fmla="*/ 1592805 h 2918533"/>
                <a:gd name="connsiteX18099" fmla="*/ 1819295 w 1973551"/>
                <a:gd name="connsiteY18099" fmla="*/ 1593066 h 2918533"/>
                <a:gd name="connsiteX18100" fmla="*/ 1818186 w 1973551"/>
                <a:gd name="connsiteY18100" fmla="*/ 1595807 h 2918533"/>
                <a:gd name="connsiteX18101" fmla="*/ 1818381 w 1973551"/>
                <a:gd name="connsiteY18101" fmla="*/ 1596329 h 2918533"/>
                <a:gd name="connsiteX18102" fmla="*/ 1816880 w 1973551"/>
                <a:gd name="connsiteY18102" fmla="*/ 1596851 h 2918533"/>
                <a:gd name="connsiteX18103" fmla="*/ 1816880 w 1973551"/>
                <a:gd name="connsiteY18103" fmla="*/ 1597373 h 2918533"/>
                <a:gd name="connsiteX18104" fmla="*/ 1815380 w 1973551"/>
                <a:gd name="connsiteY18104" fmla="*/ 1598547 h 2918533"/>
                <a:gd name="connsiteX18105" fmla="*/ 1814988 w 1973551"/>
                <a:gd name="connsiteY18105" fmla="*/ 1598351 h 2918533"/>
                <a:gd name="connsiteX18106" fmla="*/ 1814466 w 1973551"/>
                <a:gd name="connsiteY18106" fmla="*/ 1600048 h 2918533"/>
                <a:gd name="connsiteX18107" fmla="*/ 1812965 w 1973551"/>
                <a:gd name="connsiteY18107" fmla="*/ 1600896 h 2918533"/>
                <a:gd name="connsiteX18108" fmla="*/ 1811073 w 1973551"/>
                <a:gd name="connsiteY18108" fmla="*/ 1603963 h 2918533"/>
                <a:gd name="connsiteX18109" fmla="*/ 1810877 w 1973551"/>
                <a:gd name="connsiteY18109" fmla="*/ 1605138 h 2918533"/>
                <a:gd name="connsiteX18110" fmla="*/ 1810290 w 1973551"/>
                <a:gd name="connsiteY18110" fmla="*/ 1605660 h 2918533"/>
                <a:gd name="connsiteX18111" fmla="*/ 1809768 w 1973551"/>
                <a:gd name="connsiteY18111" fmla="*/ 1607160 h 2918533"/>
                <a:gd name="connsiteX18112" fmla="*/ 1804222 w 1973551"/>
                <a:gd name="connsiteY18112" fmla="*/ 1608857 h 2918533"/>
                <a:gd name="connsiteX18113" fmla="*/ 1803700 w 1973551"/>
                <a:gd name="connsiteY18113" fmla="*/ 1610358 h 2918533"/>
                <a:gd name="connsiteX18114" fmla="*/ 1804091 w 1973551"/>
                <a:gd name="connsiteY18114" fmla="*/ 1610553 h 2918533"/>
                <a:gd name="connsiteX18115" fmla="*/ 1804483 w 1973551"/>
                <a:gd name="connsiteY18115" fmla="*/ 1614077 h 2918533"/>
                <a:gd name="connsiteX18116" fmla="*/ 1804287 w 1973551"/>
                <a:gd name="connsiteY18116" fmla="*/ 1614925 h 2918533"/>
                <a:gd name="connsiteX18117" fmla="*/ 1803373 w 1973551"/>
                <a:gd name="connsiteY18117" fmla="*/ 1615774 h 2918533"/>
                <a:gd name="connsiteX18118" fmla="*/ 1803765 w 1973551"/>
                <a:gd name="connsiteY18118" fmla="*/ 1617274 h 2918533"/>
                <a:gd name="connsiteX18119" fmla="*/ 1801155 w 1973551"/>
                <a:gd name="connsiteY18119" fmla="*/ 1618645 h 2918533"/>
                <a:gd name="connsiteX18120" fmla="*/ 1799458 w 1973551"/>
                <a:gd name="connsiteY18120" fmla="*/ 1618449 h 2918533"/>
                <a:gd name="connsiteX18121" fmla="*/ 1798936 w 1973551"/>
                <a:gd name="connsiteY18121" fmla="*/ 1619950 h 2918533"/>
                <a:gd name="connsiteX18122" fmla="*/ 1798414 w 1973551"/>
                <a:gd name="connsiteY18122" fmla="*/ 1620472 h 2918533"/>
                <a:gd name="connsiteX18123" fmla="*/ 1797827 w 1973551"/>
                <a:gd name="connsiteY18123" fmla="*/ 1623212 h 2918533"/>
                <a:gd name="connsiteX18124" fmla="*/ 1796326 w 1973551"/>
                <a:gd name="connsiteY18124" fmla="*/ 1624713 h 2918533"/>
                <a:gd name="connsiteX18125" fmla="*/ 1794825 w 1973551"/>
                <a:gd name="connsiteY18125" fmla="*/ 1628106 h 2918533"/>
                <a:gd name="connsiteX18126" fmla="*/ 1793716 w 1973551"/>
                <a:gd name="connsiteY18126" fmla="*/ 1629477 h 2918533"/>
                <a:gd name="connsiteX18127" fmla="*/ 1794108 w 1973551"/>
                <a:gd name="connsiteY18127" fmla="*/ 1630129 h 2918533"/>
                <a:gd name="connsiteX18128" fmla="*/ 1792281 w 1973551"/>
                <a:gd name="connsiteY18128" fmla="*/ 1632152 h 2918533"/>
                <a:gd name="connsiteX18129" fmla="*/ 1791367 w 1973551"/>
                <a:gd name="connsiteY18129" fmla="*/ 1632348 h 2918533"/>
                <a:gd name="connsiteX18130" fmla="*/ 1791367 w 1973551"/>
                <a:gd name="connsiteY18130" fmla="*/ 1633653 h 2918533"/>
                <a:gd name="connsiteX18131" fmla="*/ 1790975 w 1973551"/>
                <a:gd name="connsiteY18131" fmla="*/ 1634371 h 2918533"/>
                <a:gd name="connsiteX18132" fmla="*/ 1790453 w 1973551"/>
                <a:gd name="connsiteY18132" fmla="*/ 1634566 h 2918533"/>
                <a:gd name="connsiteX18133" fmla="*/ 1789148 w 1973551"/>
                <a:gd name="connsiteY18133" fmla="*/ 1636459 h 2918533"/>
                <a:gd name="connsiteX18134" fmla="*/ 1787452 w 1973551"/>
                <a:gd name="connsiteY18134" fmla="*/ 1637959 h 2918533"/>
                <a:gd name="connsiteX18135" fmla="*/ 1784450 w 1973551"/>
                <a:gd name="connsiteY18135" fmla="*/ 1638481 h 2918533"/>
                <a:gd name="connsiteX18136" fmla="*/ 1783341 w 1973551"/>
                <a:gd name="connsiteY18136" fmla="*/ 1639330 h 2918533"/>
                <a:gd name="connsiteX18137" fmla="*/ 1783145 w 1973551"/>
                <a:gd name="connsiteY18137" fmla="*/ 1639982 h 2918533"/>
                <a:gd name="connsiteX18138" fmla="*/ 1781644 w 1973551"/>
                <a:gd name="connsiteY18138" fmla="*/ 1640178 h 2918533"/>
                <a:gd name="connsiteX18139" fmla="*/ 1781449 w 1973551"/>
                <a:gd name="connsiteY18139" fmla="*/ 1640700 h 2918533"/>
                <a:gd name="connsiteX18140" fmla="*/ 1779948 w 1973551"/>
                <a:gd name="connsiteY18140" fmla="*/ 1641026 h 2918533"/>
                <a:gd name="connsiteX18141" fmla="*/ 1779752 w 1973551"/>
                <a:gd name="connsiteY18141" fmla="*/ 1641679 h 2918533"/>
                <a:gd name="connsiteX18142" fmla="*/ 1776620 w 1973551"/>
                <a:gd name="connsiteY18142" fmla="*/ 1642723 h 2918533"/>
                <a:gd name="connsiteX18143" fmla="*/ 1774923 w 1973551"/>
                <a:gd name="connsiteY18143" fmla="*/ 1645594 h 2918533"/>
                <a:gd name="connsiteX18144" fmla="*/ 1773488 w 1973551"/>
                <a:gd name="connsiteY18144" fmla="*/ 1645072 h 2918533"/>
                <a:gd name="connsiteX18145" fmla="*/ 1773096 w 1973551"/>
                <a:gd name="connsiteY18145" fmla="*/ 1646769 h 2918533"/>
                <a:gd name="connsiteX18146" fmla="*/ 1772509 w 1973551"/>
                <a:gd name="connsiteY18146" fmla="*/ 1646769 h 2918533"/>
                <a:gd name="connsiteX18147" fmla="*/ 1772509 w 1973551"/>
                <a:gd name="connsiteY18147" fmla="*/ 1648139 h 2918533"/>
                <a:gd name="connsiteX18148" fmla="*/ 1770486 w 1973551"/>
                <a:gd name="connsiteY18148" fmla="*/ 1648335 h 2918533"/>
                <a:gd name="connsiteX18149" fmla="*/ 1770486 w 1973551"/>
                <a:gd name="connsiteY18149" fmla="*/ 1650684 h 2918533"/>
                <a:gd name="connsiteX18150" fmla="*/ 1768072 w 1973551"/>
                <a:gd name="connsiteY18150" fmla="*/ 1650879 h 2918533"/>
                <a:gd name="connsiteX18151" fmla="*/ 1766049 w 1973551"/>
                <a:gd name="connsiteY18151" fmla="*/ 1649705 h 2918533"/>
                <a:gd name="connsiteX18152" fmla="*/ 1761612 w 1973551"/>
                <a:gd name="connsiteY18152" fmla="*/ 1650879 h 2918533"/>
                <a:gd name="connsiteX18153" fmla="*/ 1759589 w 1973551"/>
                <a:gd name="connsiteY18153" fmla="*/ 1652902 h 2918533"/>
                <a:gd name="connsiteX18154" fmla="*/ 1758675 w 1973551"/>
                <a:gd name="connsiteY18154" fmla="*/ 1654599 h 2918533"/>
                <a:gd name="connsiteX18155" fmla="*/ 1757566 w 1973551"/>
                <a:gd name="connsiteY18155" fmla="*/ 1655643 h 2918533"/>
                <a:gd name="connsiteX18156" fmla="*/ 1757044 w 1973551"/>
                <a:gd name="connsiteY18156" fmla="*/ 1657535 h 2918533"/>
                <a:gd name="connsiteX18157" fmla="*/ 1755544 w 1973551"/>
                <a:gd name="connsiteY18157" fmla="*/ 1660210 h 2918533"/>
                <a:gd name="connsiteX18158" fmla="*/ 1754238 w 1973551"/>
                <a:gd name="connsiteY18158" fmla="*/ 1660863 h 2918533"/>
                <a:gd name="connsiteX18159" fmla="*/ 1753325 w 1973551"/>
                <a:gd name="connsiteY18159" fmla="*/ 1662755 h 2918533"/>
                <a:gd name="connsiteX18160" fmla="*/ 1753716 w 1973551"/>
                <a:gd name="connsiteY18160" fmla="*/ 1663603 h 2918533"/>
                <a:gd name="connsiteX18161" fmla="*/ 1753325 w 1973551"/>
                <a:gd name="connsiteY18161" fmla="*/ 1663799 h 2918533"/>
                <a:gd name="connsiteX18162" fmla="*/ 1751433 w 1973551"/>
                <a:gd name="connsiteY18162" fmla="*/ 1669346 h 2918533"/>
                <a:gd name="connsiteX18163" fmla="*/ 1750519 w 1973551"/>
                <a:gd name="connsiteY18163" fmla="*/ 1670520 h 2918533"/>
                <a:gd name="connsiteX18164" fmla="*/ 1749801 w 1973551"/>
                <a:gd name="connsiteY18164" fmla="*/ 1674044 h 2918533"/>
                <a:gd name="connsiteX18165" fmla="*/ 1747909 w 1973551"/>
                <a:gd name="connsiteY18165" fmla="*/ 1679134 h 2918533"/>
                <a:gd name="connsiteX18166" fmla="*/ 1747713 w 1973551"/>
                <a:gd name="connsiteY18166" fmla="*/ 1681156 h 2918533"/>
                <a:gd name="connsiteX18167" fmla="*/ 1747322 w 1973551"/>
                <a:gd name="connsiteY18167" fmla="*/ 1681352 h 2918533"/>
                <a:gd name="connsiteX18168" fmla="*/ 1746930 w 1973551"/>
                <a:gd name="connsiteY18168" fmla="*/ 1683832 h 2918533"/>
                <a:gd name="connsiteX18169" fmla="*/ 1746539 w 1973551"/>
                <a:gd name="connsiteY18169" fmla="*/ 1684027 h 2918533"/>
                <a:gd name="connsiteX18170" fmla="*/ 1746539 w 1973551"/>
                <a:gd name="connsiteY18170" fmla="*/ 1687551 h 2918533"/>
                <a:gd name="connsiteX18171" fmla="*/ 1745429 w 1973551"/>
                <a:gd name="connsiteY18171" fmla="*/ 1691597 h 2918533"/>
                <a:gd name="connsiteX18172" fmla="*/ 1744712 w 1973551"/>
                <a:gd name="connsiteY18172" fmla="*/ 1691923 h 2918533"/>
                <a:gd name="connsiteX18173" fmla="*/ 1744124 w 1973551"/>
                <a:gd name="connsiteY18173" fmla="*/ 1693098 h 2918533"/>
                <a:gd name="connsiteX18174" fmla="*/ 1740601 w 1973551"/>
                <a:gd name="connsiteY18174" fmla="*/ 1693750 h 2918533"/>
                <a:gd name="connsiteX18175" fmla="*/ 1738186 w 1973551"/>
                <a:gd name="connsiteY18175" fmla="*/ 1691923 h 2918533"/>
                <a:gd name="connsiteX18176" fmla="*/ 1736164 w 1973551"/>
                <a:gd name="connsiteY18176" fmla="*/ 1691401 h 2918533"/>
                <a:gd name="connsiteX18177" fmla="*/ 1736359 w 1973551"/>
                <a:gd name="connsiteY18177" fmla="*/ 1690748 h 2918533"/>
                <a:gd name="connsiteX18178" fmla="*/ 1737077 w 1973551"/>
                <a:gd name="connsiteY18178" fmla="*/ 1690226 h 2918533"/>
                <a:gd name="connsiteX18179" fmla="*/ 1737665 w 1973551"/>
                <a:gd name="connsiteY18179" fmla="*/ 1687355 h 2918533"/>
                <a:gd name="connsiteX18180" fmla="*/ 1737077 w 1973551"/>
                <a:gd name="connsiteY18180" fmla="*/ 1685985 h 2918533"/>
                <a:gd name="connsiteX18181" fmla="*/ 1737273 w 1973551"/>
                <a:gd name="connsiteY18181" fmla="*/ 1684810 h 2918533"/>
                <a:gd name="connsiteX18182" fmla="*/ 1736881 w 1973551"/>
                <a:gd name="connsiteY18182" fmla="*/ 1684615 h 2918533"/>
                <a:gd name="connsiteX18183" fmla="*/ 1736686 w 1973551"/>
                <a:gd name="connsiteY18183" fmla="*/ 1683244 h 2918533"/>
                <a:gd name="connsiteX18184" fmla="*/ 1735576 w 1973551"/>
                <a:gd name="connsiteY18184" fmla="*/ 1682722 h 2918533"/>
                <a:gd name="connsiteX18185" fmla="*/ 1733880 w 1973551"/>
                <a:gd name="connsiteY18185" fmla="*/ 1683049 h 2918533"/>
                <a:gd name="connsiteX18186" fmla="*/ 1731074 w 1973551"/>
                <a:gd name="connsiteY18186" fmla="*/ 1682200 h 2918533"/>
                <a:gd name="connsiteX18187" fmla="*/ 1729965 w 1973551"/>
                <a:gd name="connsiteY18187" fmla="*/ 1682527 h 2918533"/>
                <a:gd name="connsiteX18188" fmla="*/ 1726441 w 1973551"/>
                <a:gd name="connsiteY18188" fmla="*/ 1681483 h 2918533"/>
                <a:gd name="connsiteX18189" fmla="*/ 1723635 w 1973551"/>
                <a:gd name="connsiteY18189" fmla="*/ 1681483 h 2918533"/>
                <a:gd name="connsiteX18190" fmla="*/ 1722330 w 1973551"/>
                <a:gd name="connsiteY18190" fmla="*/ 1682853 h 2918533"/>
                <a:gd name="connsiteX18191" fmla="*/ 1722330 w 1973551"/>
                <a:gd name="connsiteY18191" fmla="*/ 1684027 h 2918533"/>
                <a:gd name="connsiteX18192" fmla="*/ 1721221 w 1973551"/>
                <a:gd name="connsiteY18192" fmla="*/ 1685398 h 2918533"/>
                <a:gd name="connsiteX18193" fmla="*/ 1721221 w 1973551"/>
                <a:gd name="connsiteY18193" fmla="*/ 1686050 h 2918533"/>
                <a:gd name="connsiteX18194" fmla="*/ 1720503 w 1973551"/>
                <a:gd name="connsiteY18194" fmla="*/ 1686703 h 2918533"/>
                <a:gd name="connsiteX18195" fmla="*/ 1719198 w 1973551"/>
                <a:gd name="connsiteY18195" fmla="*/ 1689770 h 2918533"/>
                <a:gd name="connsiteX18196" fmla="*/ 1717501 w 1973551"/>
                <a:gd name="connsiteY18196" fmla="*/ 1688726 h 2918533"/>
                <a:gd name="connsiteX18197" fmla="*/ 1717306 w 1973551"/>
                <a:gd name="connsiteY18197" fmla="*/ 1689900 h 2918533"/>
                <a:gd name="connsiteX18198" fmla="*/ 1717893 w 1973551"/>
                <a:gd name="connsiteY18198" fmla="*/ 1690422 h 2918533"/>
                <a:gd name="connsiteX18199" fmla="*/ 1718285 w 1973551"/>
                <a:gd name="connsiteY18199" fmla="*/ 1691792 h 2918533"/>
                <a:gd name="connsiteX18200" fmla="*/ 1720307 w 1973551"/>
                <a:gd name="connsiteY18200" fmla="*/ 1692641 h 2918533"/>
                <a:gd name="connsiteX18201" fmla="*/ 1720699 w 1973551"/>
                <a:gd name="connsiteY18201" fmla="*/ 1694141 h 2918533"/>
                <a:gd name="connsiteX18202" fmla="*/ 1722200 w 1973551"/>
                <a:gd name="connsiteY18202" fmla="*/ 1695512 h 2918533"/>
                <a:gd name="connsiteX18203" fmla="*/ 1723505 w 1973551"/>
                <a:gd name="connsiteY18203" fmla="*/ 1696034 h 2918533"/>
                <a:gd name="connsiteX18204" fmla="*/ 1727224 w 1973551"/>
                <a:gd name="connsiteY18204" fmla="*/ 1696230 h 2918533"/>
                <a:gd name="connsiteX18205" fmla="*/ 1729247 w 1973551"/>
                <a:gd name="connsiteY18205" fmla="*/ 1695903 h 2918533"/>
                <a:gd name="connsiteX18206" fmla="*/ 1730943 w 1973551"/>
                <a:gd name="connsiteY18206" fmla="*/ 1696230 h 2918533"/>
                <a:gd name="connsiteX18207" fmla="*/ 1732836 w 1973551"/>
                <a:gd name="connsiteY18207" fmla="*/ 1695186 h 2918533"/>
                <a:gd name="connsiteX18208" fmla="*/ 1732836 w 1973551"/>
                <a:gd name="connsiteY18208" fmla="*/ 1694533 h 2918533"/>
                <a:gd name="connsiteX18209" fmla="*/ 1733554 w 1973551"/>
                <a:gd name="connsiteY18209" fmla="*/ 1694859 h 2918533"/>
                <a:gd name="connsiteX18210" fmla="*/ 1733749 w 1973551"/>
                <a:gd name="connsiteY18210" fmla="*/ 1695381 h 2918533"/>
                <a:gd name="connsiteX18211" fmla="*/ 1734663 w 1973551"/>
                <a:gd name="connsiteY18211" fmla="*/ 1695577 h 2918533"/>
                <a:gd name="connsiteX18212" fmla="*/ 1734663 w 1973551"/>
                <a:gd name="connsiteY18212" fmla="*/ 1692902 h 2918533"/>
                <a:gd name="connsiteX18213" fmla="*/ 1736164 w 1973551"/>
                <a:gd name="connsiteY18213" fmla="*/ 1692054 h 2918533"/>
                <a:gd name="connsiteX18214" fmla="*/ 1737860 w 1973551"/>
                <a:gd name="connsiteY18214" fmla="*/ 1692706 h 2918533"/>
                <a:gd name="connsiteX18215" fmla="*/ 1738969 w 1973551"/>
                <a:gd name="connsiteY18215" fmla="*/ 1693750 h 2918533"/>
                <a:gd name="connsiteX18216" fmla="*/ 1741775 w 1973551"/>
                <a:gd name="connsiteY18216" fmla="*/ 1694598 h 2918533"/>
                <a:gd name="connsiteX18217" fmla="*/ 1746082 w 1973551"/>
                <a:gd name="connsiteY18217" fmla="*/ 1694076 h 2918533"/>
                <a:gd name="connsiteX18218" fmla="*/ 1750519 w 1973551"/>
                <a:gd name="connsiteY18218" fmla="*/ 1694076 h 2918533"/>
                <a:gd name="connsiteX18219" fmla="*/ 1750911 w 1973551"/>
                <a:gd name="connsiteY18219" fmla="*/ 1694272 h 2918533"/>
                <a:gd name="connsiteX18220" fmla="*/ 1751106 w 1973551"/>
                <a:gd name="connsiteY18220" fmla="*/ 1695316 h 2918533"/>
                <a:gd name="connsiteX18221" fmla="*/ 1749410 w 1973551"/>
                <a:gd name="connsiteY18221" fmla="*/ 1696164 h 2918533"/>
                <a:gd name="connsiteX18222" fmla="*/ 1748692 w 1973551"/>
                <a:gd name="connsiteY18222" fmla="*/ 1697535 h 2918533"/>
                <a:gd name="connsiteX18223" fmla="*/ 1748300 w 1973551"/>
                <a:gd name="connsiteY18223" fmla="*/ 1700079 h 2918533"/>
                <a:gd name="connsiteX18224" fmla="*/ 1749214 w 1973551"/>
                <a:gd name="connsiteY18224" fmla="*/ 1700602 h 2918533"/>
                <a:gd name="connsiteX18225" fmla="*/ 1749606 w 1973551"/>
                <a:gd name="connsiteY18225" fmla="*/ 1702298 h 2918533"/>
                <a:gd name="connsiteX18226" fmla="*/ 1749018 w 1973551"/>
                <a:gd name="connsiteY18226" fmla="*/ 1703668 h 2918533"/>
                <a:gd name="connsiteX18227" fmla="*/ 1747909 w 1973551"/>
                <a:gd name="connsiteY18227" fmla="*/ 1704517 h 2918533"/>
                <a:gd name="connsiteX18228" fmla="*/ 1747387 w 1973551"/>
                <a:gd name="connsiteY18228" fmla="*/ 1705561 h 2918533"/>
                <a:gd name="connsiteX18229" fmla="*/ 1746473 w 1973551"/>
                <a:gd name="connsiteY18229" fmla="*/ 1705887 h 2918533"/>
                <a:gd name="connsiteX18230" fmla="*/ 1746278 w 1973551"/>
                <a:gd name="connsiteY18230" fmla="*/ 1706409 h 2918533"/>
                <a:gd name="connsiteX18231" fmla="*/ 1746800 w 1973551"/>
                <a:gd name="connsiteY18231" fmla="*/ 1707453 h 2918533"/>
                <a:gd name="connsiteX18232" fmla="*/ 1745103 w 1973551"/>
                <a:gd name="connsiteY18232" fmla="*/ 1708823 h 2918533"/>
                <a:gd name="connsiteX18233" fmla="*/ 1743211 w 1973551"/>
                <a:gd name="connsiteY18233" fmla="*/ 1709345 h 2918533"/>
                <a:gd name="connsiteX18234" fmla="*/ 1742102 w 1973551"/>
                <a:gd name="connsiteY18234" fmla="*/ 1710324 h 2918533"/>
                <a:gd name="connsiteX18235" fmla="*/ 1740405 w 1973551"/>
                <a:gd name="connsiteY18235" fmla="*/ 1710977 h 2918533"/>
                <a:gd name="connsiteX18236" fmla="*/ 1739296 w 1973551"/>
                <a:gd name="connsiteY18236" fmla="*/ 1712151 h 2918533"/>
                <a:gd name="connsiteX18237" fmla="*/ 1739492 w 1973551"/>
                <a:gd name="connsiteY18237" fmla="*/ 1713652 h 2918533"/>
                <a:gd name="connsiteX18238" fmla="*/ 1738969 w 1973551"/>
                <a:gd name="connsiteY18238" fmla="*/ 1713652 h 2918533"/>
                <a:gd name="connsiteX18239" fmla="*/ 1738578 w 1973551"/>
                <a:gd name="connsiteY18239" fmla="*/ 1712999 h 2918533"/>
                <a:gd name="connsiteX18240" fmla="*/ 1737077 w 1973551"/>
                <a:gd name="connsiteY18240" fmla="*/ 1712673 h 2918533"/>
                <a:gd name="connsiteX18241" fmla="*/ 1734663 w 1973551"/>
                <a:gd name="connsiteY18241" fmla="*/ 1713195 h 2918533"/>
                <a:gd name="connsiteX18242" fmla="*/ 1733945 w 1973551"/>
                <a:gd name="connsiteY18242" fmla="*/ 1715022 h 2918533"/>
                <a:gd name="connsiteX18243" fmla="*/ 1728529 w 1973551"/>
                <a:gd name="connsiteY18243" fmla="*/ 1718742 h 2918533"/>
                <a:gd name="connsiteX18244" fmla="*/ 1727811 w 1973551"/>
                <a:gd name="connsiteY18244" fmla="*/ 1721286 h 2918533"/>
                <a:gd name="connsiteX18245" fmla="*/ 1727224 w 1973551"/>
                <a:gd name="connsiteY18245" fmla="*/ 1721808 h 2918533"/>
                <a:gd name="connsiteX18246" fmla="*/ 1727420 w 1973551"/>
                <a:gd name="connsiteY18246" fmla="*/ 1722787 h 2918533"/>
                <a:gd name="connsiteX18247" fmla="*/ 1727028 w 1973551"/>
                <a:gd name="connsiteY18247" fmla="*/ 1723831 h 2918533"/>
                <a:gd name="connsiteX18248" fmla="*/ 1726637 w 1973551"/>
                <a:gd name="connsiteY18248" fmla="*/ 1724027 h 2918533"/>
                <a:gd name="connsiteX18249" fmla="*/ 1726441 w 1973551"/>
                <a:gd name="connsiteY18249" fmla="*/ 1725006 h 2918533"/>
                <a:gd name="connsiteX18250" fmla="*/ 1725723 w 1973551"/>
                <a:gd name="connsiteY18250" fmla="*/ 1725528 h 2918533"/>
                <a:gd name="connsiteX18251" fmla="*/ 1726833 w 1973551"/>
                <a:gd name="connsiteY18251" fmla="*/ 1736816 h 2918533"/>
                <a:gd name="connsiteX18252" fmla="*/ 1728855 w 1973551"/>
                <a:gd name="connsiteY18252" fmla="*/ 1738317 h 2918533"/>
                <a:gd name="connsiteX18253" fmla="*/ 1732966 w 1973551"/>
                <a:gd name="connsiteY18253" fmla="*/ 1737991 h 2918533"/>
                <a:gd name="connsiteX18254" fmla="*/ 1733684 w 1973551"/>
                <a:gd name="connsiteY18254" fmla="*/ 1738839 h 2918533"/>
                <a:gd name="connsiteX18255" fmla="*/ 1734598 w 1973551"/>
                <a:gd name="connsiteY18255" fmla="*/ 1739166 h 2918533"/>
                <a:gd name="connsiteX18256" fmla="*/ 1735511 w 1973551"/>
                <a:gd name="connsiteY18256" fmla="*/ 1740536 h 2918533"/>
                <a:gd name="connsiteX18257" fmla="*/ 1735707 w 1973551"/>
                <a:gd name="connsiteY18257" fmla="*/ 1741710 h 2918533"/>
                <a:gd name="connsiteX18258" fmla="*/ 1735185 w 1973551"/>
                <a:gd name="connsiteY18258" fmla="*/ 1743733 h 2918533"/>
                <a:gd name="connsiteX18259" fmla="*/ 1733488 w 1973551"/>
                <a:gd name="connsiteY18259" fmla="*/ 1744777 h 2918533"/>
                <a:gd name="connsiteX18260" fmla="*/ 1733488 w 1973551"/>
                <a:gd name="connsiteY18260" fmla="*/ 1745299 h 2918533"/>
                <a:gd name="connsiteX18261" fmla="*/ 1733097 w 1973551"/>
                <a:gd name="connsiteY18261" fmla="*/ 1745495 h 2918533"/>
                <a:gd name="connsiteX18262" fmla="*/ 1733097 w 1973551"/>
                <a:gd name="connsiteY18262" fmla="*/ 1747714 h 2918533"/>
                <a:gd name="connsiteX18263" fmla="*/ 1731270 w 1973551"/>
                <a:gd name="connsiteY18263" fmla="*/ 1749867 h 2918533"/>
                <a:gd name="connsiteX18264" fmla="*/ 1730878 w 1973551"/>
                <a:gd name="connsiteY18264" fmla="*/ 1751890 h 2918533"/>
                <a:gd name="connsiteX18265" fmla="*/ 1730160 w 1973551"/>
                <a:gd name="connsiteY18265" fmla="*/ 1752412 h 2918533"/>
                <a:gd name="connsiteX18266" fmla="*/ 1729965 w 1973551"/>
                <a:gd name="connsiteY18266" fmla="*/ 1753064 h 2918533"/>
                <a:gd name="connsiteX18267" fmla="*/ 1729051 w 1973551"/>
                <a:gd name="connsiteY18267" fmla="*/ 1753391 h 2918533"/>
                <a:gd name="connsiteX18268" fmla="*/ 1727746 w 1973551"/>
                <a:gd name="connsiteY18268" fmla="*/ 1755413 h 2918533"/>
                <a:gd name="connsiteX18269" fmla="*/ 1727550 w 1973551"/>
                <a:gd name="connsiteY18269" fmla="*/ 1757436 h 2918533"/>
                <a:gd name="connsiteX18270" fmla="*/ 1724549 w 1973551"/>
                <a:gd name="connsiteY18270" fmla="*/ 1759133 h 2918533"/>
                <a:gd name="connsiteX18271" fmla="*/ 1724549 w 1973551"/>
                <a:gd name="connsiteY18271" fmla="*/ 1759655 h 2918533"/>
                <a:gd name="connsiteX18272" fmla="*/ 1723439 w 1973551"/>
                <a:gd name="connsiteY18272" fmla="*/ 1760307 h 2918533"/>
                <a:gd name="connsiteX18273" fmla="*/ 1722722 w 1973551"/>
                <a:gd name="connsiteY18273" fmla="*/ 1761482 h 2918533"/>
                <a:gd name="connsiteX18274" fmla="*/ 1722526 w 1973551"/>
                <a:gd name="connsiteY18274" fmla="*/ 1762656 h 2918533"/>
                <a:gd name="connsiteX18275" fmla="*/ 1722917 w 1973551"/>
                <a:gd name="connsiteY18275" fmla="*/ 1763505 h 2918533"/>
                <a:gd name="connsiteX18276" fmla="*/ 1722917 w 1973551"/>
                <a:gd name="connsiteY18276" fmla="*/ 1765201 h 2918533"/>
                <a:gd name="connsiteX18277" fmla="*/ 1721221 w 1973551"/>
                <a:gd name="connsiteY18277" fmla="*/ 1766571 h 2918533"/>
                <a:gd name="connsiteX18278" fmla="*/ 1721221 w 1973551"/>
                <a:gd name="connsiteY18278" fmla="*/ 1767093 h 2918533"/>
                <a:gd name="connsiteX18279" fmla="*/ 1721939 w 1973551"/>
                <a:gd name="connsiteY18279" fmla="*/ 1767942 h 2918533"/>
                <a:gd name="connsiteX18280" fmla="*/ 1721025 w 1973551"/>
                <a:gd name="connsiteY18280" fmla="*/ 1769116 h 2918533"/>
                <a:gd name="connsiteX18281" fmla="*/ 1717893 w 1973551"/>
                <a:gd name="connsiteY18281" fmla="*/ 1769769 h 2918533"/>
                <a:gd name="connsiteX18282" fmla="*/ 1717306 w 1973551"/>
                <a:gd name="connsiteY18282" fmla="*/ 1770291 h 2918533"/>
                <a:gd name="connsiteX18283" fmla="*/ 1717306 w 1973551"/>
                <a:gd name="connsiteY18283" fmla="*/ 1771270 h 2918533"/>
                <a:gd name="connsiteX18284" fmla="*/ 1716392 w 1973551"/>
                <a:gd name="connsiteY18284" fmla="*/ 1771596 h 2918533"/>
                <a:gd name="connsiteX18285" fmla="*/ 1716392 w 1973551"/>
                <a:gd name="connsiteY18285" fmla="*/ 1772444 h 2918533"/>
                <a:gd name="connsiteX18286" fmla="*/ 1715674 w 1973551"/>
                <a:gd name="connsiteY18286" fmla="*/ 1773292 h 2918533"/>
                <a:gd name="connsiteX18287" fmla="*/ 1716588 w 1973551"/>
                <a:gd name="connsiteY18287" fmla="*/ 1773945 h 2918533"/>
                <a:gd name="connsiteX18288" fmla="*/ 1716588 w 1973551"/>
                <a:gd name="connsiteY18288" fmla="*/ 1774597 h 2918533"/>
                <a:gd name="connsiteX18289" fmla="*/ 1715870 w 1973551"/>
                <a:gd name="connsiteY18289" fmla="*/ 1774924 h 2918533"/>
                <a:gd name="connsiteX18290" fmla="*/ 1716262 w 1973551"/>
                <a:gd name="connsiteY18290" fmla="*/ 1776620 h 2918533"/>
                <a:gd name="connsiteX18291" fmla="*/ 1713130 w 1973551"/>
                <a:gd name="connsiteY18291" fmla="*/ 1779622 h 2918533"/>
                <a:gd name="connsiteX18292" fmla="*/ 1709214 w 1973551"/>
                <a:gd name="connsiteY18292" fmla="*/ 1781318 h 2918533"/>
                <a:gd name="connsiteX18293" fmla="*/ 1706996 w 1973551"/>
                <a:gd name="connsiteY18293" fmla="*/ 1780796 h 2918533"/>
                <a:gd name="connsiteX18294" fmla="*/ 1705691 w 1973551"/>
                <a:gd name="connsiteY18294" fmla="*/ 1781123 h 2918533"/>
                <a:gd name="connsiteX18295" fmla="*/ 1704386 w 1973551"/>
                <a:gd name="connsiteY18295" fmla="*/ 1782297 h 2918533"/>
                <a:gd name="connsiteX18296" fmla="*/ 1703994 w 1973551"/>
                <a:gd name="connsiteY18296" fmla="*/ 1783276 h 2918533"/>
                <a:gd name="connsiteX18297" fmla="*/ 1702885 w 1973551"/>
                <a:gd name="connsiteY18297" fmla="*/ 1783276 h 2918533"/>
                <a:gd name="connsiteX18298" fmla="*/ 1700471 w 1973551"/>
                <a:gd name="connsiteY18298" fmla="*/ 1784451 h 2918533"/>
                <a:gd name="connsiteX18299" fmla="*/ 1699883 w 1973551"/>
                <a:gd name="connsiteY18299" fmla="*/ 1784255 h 2918533"/>
                <a:gd name="connsiteX18300" fmla="*/ 1700079 w 1973551"/>
                <a:gd name="connsiteY18300" fmla="*/ 1785038 h 2918533"/>
                <a:gd name="connsiteX18301" fmla="*/ 1699688 w 1973551"/>
                <a:gd name="connsiteY18301" fmla="*/ 1785560 h 2918533"/>
                <a:gd name="connsiteX18302" fmla="*/ 1697795 w 1973551"/>
                <a:gd name="connsiteY18302" fmla="*/ 1786212 h 2918533"/>
                <a:gd name="connsiteX18303" fmla="*/ 1695968 w 1973551"/>
                <a:gd name="connsiteY18303" fmla="*/ 1786408 h 2918533"/>
                <a:gd name="connsiteX18304" fmla="*/ 1694663 w 1973551"/>
                <a:gd name="connsiteY18304" fmla="*/ 1786082 h 2918533"/>
                <a:gd name="connsiteX18305" fmla="*/ 1692445 w 1973551"/>
                <a:gd name="connsiteY18305" fmla="*/ 1786930 h 2918533"/>
                <a:gd name="connsiteX18306" fmla="*/ 1690422 w 1973551"/>
                <a:gd name="connsiteY18306" fmla="*/ 1789083 h 2918533"/>
                <a:gd name="connsiteX18307" fmla="*/ 1690226 w 1973551"/>
                <a:gd name="connsiteY18307" fmla="*/ 1790258 h 2918533"/>
                <a:gd name="connsiteX18308" fmla="*/ 1689704 w 1973551"/>
                <a:gd name="connsiteY18308" fmla="*/ 1790258 h 2918533"/>
                <a:gd name="connsiteX18309" fmla="*/ 1687290 w 1973551"/>
                <a:gd name="connsiteY18309" fmla="*/ 1793651 h 2918533"/>
                <a:gd name="connsiteX18310" fmla="*/ 1686376 w 1973551"/>
                <a:gd name="connsiteY18310" fmla="*/ 1794304 h 2918533"/>
                <a:gd name="connsiteX18311" fmla="*/ 1684353 w 1973551"/>
                <a:gd name="connsiteY18311" fmla="*/ 1798153 h 2918533"/>
                <a:gd name="connsiteX18312" fmla="*/ 1683636 w 1973551"/>
                <a:gd name="connsiteY18312" fmla="*/ 1798676 h 2918533"/>
                <a:gd name="connsiteX18313" fmla="*/ 1683440 w 1973551"/>
                <a:gd name="connsiteY18313" fmla="*/ 1799654 h 2918533"/>
                <a:gd name="connsiteX18314" fmla="*/ 1684027 w 1973551"/>
                <a:gd name="connsiteY18314" fmla="*/ 1800633 h 2918533"/>
                <a:gd name="connsiteX18315" fmla="*/ 1680895 w 1973551"/>
                <a:gd name="connsiteY18315" fmla="*/ 1802656 h 2918533"/>
                <a:gd name="connsiteX18316" fmla="*/ 1680504 w 1973551"/>
                <a:gd name="connsiteY18316" fmla="*/ 1803308 h 2918533"/>
                <a:gd name="connsiteX18317" fmla="*/ 1677698 w 1973551"/>
                <a:gd name="connsiteY18317" fmla="*/ 1804157 h 2918533"/>
                <a:gd name="connsiteX18318" fmla="*/ 1676980 w 1973551"/>
                <a:gd name="connsiteY18318" fmla="*/ 1805331 h 2918533"/>
                <a:gd name="connsiteX18319" fmla="*/ 1675675 w 1973551"/>
                <a:gd name="connsiteY18319" fmla="*/ 1805853 h 2918533"/>
                <a:gd name="connsiteX18320" fmla="*/ 1675479 w 1973551"/>
                <a:gd name="connsiteY18320" fmla="*/ 1806506 h 2918533"/>
                <a:gd name="connsiteX18321" fmla="*/ 1674174 w 1973551"/>
                <a:gd name="connsiteY18321" fmla="*/ 1807028 h 2918533"/>
                <a:gd name="connsiteX18322" fmla="*/ 1673456 w 1973551"/>
                <a:gd name="connsiteY18322" fmla="*/ 1806832 h 2918533"/>
                <a:gd name="connsiteX18323" fmla="*/ 1673065 w 1973551"/>
                <a:gd name="connsiteY18323" fmla="*/ 1807485 h 2918533"/>
                <a:gd name="connsiteX18324" fmla="*/ 1673456 w 1973551"/>
                <a:gd name="connsiteY18324" fmla="*/ 1808985 h 2918533"/>
                <a:gd name="connsiteX18325" fmla="*/ 1671629 w 1973551"/>
                <a:gd name="connsiteY18325" fmla="*/ 1811008 h 2918533"/>
                <a:gd name="connsiteX18326" fmla="*/ 1671629 w 1973551"/>
                <a:gd name="connsiteY18326" fmla="*/ 1811530 h 2918533"/>
                <a:gd name="connsiteX18327" fmla="*/ 1668628 w 1973551"/>
                <a:gd name="connsiteY18327" fmla="*/ 1812705 h 2918533"/>
                <a:gd name="connsiteX18328" fmla="*/ 1668432 w 1973551"/>
                <a:gd name="connsiteY18328" fmla="*/ 1813357 h 2918533"/>
                <a:gd name="connsiteX18329" fmla="*/ 1667323 w 1973551"/>
                <a:gd name="connsiteY18329" fmla="*/ 1813879 h 2918533"/>
                <a:gd name="connsiteX18330" fmla="*/ 1664191 w 1973551"/>
                <a:gd name="connsiteY18330" fmla="*/ 1814858 h 2918533"/>
                <a:gd name="connsiteX18331" fmla="*/ 1664191 w 1973551"/>
                <a:gd name="connsiteY18331" fmla="*/ 1816163 h 2918533"/>
                <a:gd name="connsiteX18332" fmla="*/ 1663081 w 1973551"/>
                <a:gd name="connsiteY18332" fmla="*/ 1817011 h 2918533"/>
                <a:gd name="connsiteX18333" fmla="*/ 1662102 w 1973551"/>
                <a:gd name="connsiteY18333" fmla="*/ 1817338 h 2918533"/>
                <a:gd name="connsiteX18334" fmla="*/ 1659362 w 1973551"/>
                <a:gd name="connsiteY18334" fmla="*/ 1817338 h 2918533"/>
                <a:gd name="connsiteX18335" fmla="*/ 1658253 w 1973551"/>
                <a:gd name="connsiteY18335" fmla="*/ 1818316 h 2918533"/>
                <a:gd name="connsiteX18336" fmla="*/ 1657339 w 1973551"/>
                <a:gd name="connsiteY18336" fmla="*/ 1820665 h 2918533"/>
                <a:gd name="connsiteX18337" fmla="*/ 1655120 w 1973551"/>
                <a:gd name="connsiteY18337" fmla="*/ 1830258 h 2918533"/>
                <a:gd name="connsiteX18338" fmla="*/ 1654729 w 1973551"/>
                <a:gd name="connsiteY18338" fmla="*/ 1830453 h 2918533"/>
                <a:gd name="connsiteX18339" fmla="*/ 1654011 w 1973551"/>
                <a:gd name="connsiteY18339" fmla="*/ 1832998 h 2918533"/>
                <a:gd name="connsiteX18340" fmla="*/ 1651597 w 1973551"/>
                <a:gd name="connsiteY18340" fmla="*/ 1836848 h 2918533"/>
                <a:gd name="connsiteX18341" fmla="*/ 1651597 w 1973551"/>
                <a:gd name="connsiteY18341" fmla="*/ 1837370 h 2918533"/>
                <a:gd name="connsiteX18342" fmla="*/ 1651075 w 1973551"/>
                <a:gd name="connsiteY18342" fmla="*/ 1837566 h 2918533"/>
                <a:gd name="connsiteX18343" fmla="*/ 1651075 w 1973551"/>
                <a:gd name="connsiteY18343" fmla="*/ 1838088 h 2918533"/>
                <a:gd name="connsiteX18344" fmla="*/ 1649182 w 1973551"/>
                <a:gd name="connsiteY18344" fmla="*/ 1838610 h 2918533"/>
                <a:gd name="connsiteX18345" fmla="*/ 1645659 w 1973551"/>
                <a:gd name="connsiteY18345" fmla="*/ 1837761 h 2918533"/>
                <a:gd name="connsiteX18346" fmla="*/ 1643245 w 1973551"/>
                <a:gd name="connsiteY18346" fmla="*/ 1836391 h 2918533"/>
                <a:gd name="connsiteX18347" fmla="*/ 1642657 w 1973551"/>
                <a:gd name="connsiteY18347" fmla="*/ 1835869 h 2918533"/>
                <a:gd name="connsiteX18348" fmla="*/ 1642657 w 1973551"/>
                <a:gd name="connsiteY18348" fmla="*/ 1835347 h 2918533"/>
                <a:gd name="connsiteX18349" fmla="*/ 1639134 w 1973551"/>
                <a:gd name="connsiteY18349" fmla="*/ 1833977 h 2918533"/>
                <a:gd name="connsiteX18350" fmla="*/ 1633000 w 1973551"/>
                <a:gd name="connsiteY18350" fmla="*/ 1829931 h 2918533"/>
                <a:gd name="connsiteX18351" fmla="*/ 1627454 w 1973551"/>
                <a:gd name="connsiteY18351" fmla="*/ 1828952 h 2918533"/>
                <a:gd name="connsiteX18352" fmla="*/ 1619493 w 1973551"/>
                <a:gd name="connsiteY18352" fmla="*/ 1830975 h 2918533"/>
                <a:gd name="connsiteX18353" fmla="*/ 1619297 w 1973551"/>
                <a:gd name="connsiteY18353" fmla="*/ 1831628 h 2918533"/>
                <a:gd name="connsiteX18354" fmla="*/ 1618188 w 1973551"/>
                <a:gd name="connsiteY18354" fmla="*/ 1831302 h 2918533"/>
                <a:gd name="connsiteX18355" fmla="*/ 1618188 w 1973551"/>
                <a:gd name="connsiteY18355" fmla="*/ 1832150 h 2918533"/>
                <a:gd name="connsiteX18356" fmla="*/ 1617078 w 1973551"/>
                <a:gd name="connsiteY18356" fmla="*/ 1832150 h 2918533"/>
                <a:gd name="connsiteX18357" fmla="*/ 1616883 w 1973551"/>
                <a:gd name="connsiteY18357" fmla="*/ 1832802 h 2918533"/>
                <a:gd name="connsiteX18358" fmla="*/ 1613881 w 1973551"/>
                <a:gd name="connsiteY18358" fmla="*/ 1833781 h 2918533"/>
                <a:gd name="connsiteX18359" fmla="*/ 1612772 w 1973551"/>
                <a:gd name="connsiteY18359" fmla="*/ 1835478 h 2918533"/>
                <a:gd name="connsiteX18360" fmla="*/ 1608530 w 1973551"/>
                <a:gd name="connsiteY18360" fmla="*/ 1836848 h 2918533"/>
                <a:gd name="connsiteX18361" fmla="*/ 1608139 w 1973551"/>
                <a:gd name="connsiteY18361" fmla="*/ 1837500 h 2918533"/>
                <a:gd name="connsiteX18362" fmla="*/ 1607030 w 1973551"/>
                <a:gd name="connsiteY18362" fmla="*/ 1838153 h 2918533"/>
                <a:gd name="connsiteX18363" fmla="*/ 1604224 w 1973551"/>
                <a:gd name="connsiteY18363" fmla="*/ 1839132 h 2918533"/>
                <a:gd name="connsiteX18364" fmla="*/ 1604224 w 1973551"/>
                <a:gd name="connsiteY18364" fmla="*/ 1838479 h 2918533"/>
                <a:gd name="connsiteX18365" fmla="*/ 1601810 w 1973551"/>
                <a:gd name="connsiteY18365" fmla="*/ 1838153 h 2918533"/>
                <a:gd name="connsiteX18366" fmla="*/ 1600309 w 1973551"/>
                <a:gd name="connsiteY18366" fmla="*/ 1836652 h 2918533"/>
                <a:gd name="connsiteX18367" fmla="*/ 1598286 w 1973551"/>
                <a:gd name="connsiteY18367" fmla="*/ 1835804 h 2918533"/>
                <a:gd name="connsiteX18368" fmla="*/ 1595872 w 1973551"/>
                <a:gd name="connsiteY18368" fmla="*/ 1836326 h 2918533"/>
                <a:gd name="connsiteX18369" fmla="*/ 1591761 w 1973551"/>
                <a:gd name="connsiteY18369" fmla="*/ 1836326 h 2918533"/>
                <a:gd name="connsiteX18370" fmla="*/ 1590847 w 1973551"/>
                <a:gd name="connsiteY18370" fmla="*/ 1836848 h 2918533"/>
                <a:gd name="connsiteX18371" fmla="*/ 1589738 w 1973551"/>
                <a:gd name="connsiteY18371" fmla="*/ 1836652 h 2918533"/>
                <a:gd name="connsiteX18372" fmla="*/ 1589346 w 1973551"/>
                <a:gd name="connsiteY18372" fmla="*/ 1836978 h 2918533"/>
                <a:gd name="connsiteX18373" fmla="*/ 1589346 w 1973551"/>
                <a:gd name="connsiteY18373" fmla="*/ 1837827 h 2918533"/>
                <a:gd name="connsiteX18374" fmla="*/ 1586736 w 1973551"/>
                <a:gd name="connsiteY18374" fmla="*/ 1838153 h 2918533"/>
                <a:gd name="connsiteX18375" fmla="*/ 1583604 w 1973551"/>
                <a:gd name="connsiteY18375" fmla="*/ 1837500 h 2918533"/>
                <a:gd name="connsiteX18376" fmla="*/ 1577666 w 1973551"/>
                <a:gd name="connsiteY18376" fmla="*/ 1839654 h 2918533"/>
                <a:gd name="connsiteX18377" fmla="*/ 1577666 w 1973551"/>
                <a:gd name="connsiteY18377" fmla="*/ 1840176 h 2918533"/>
                <a:gd name="connsiteX18378" fmla="*/ 1575774 w 1973551"/>
                <a:gd name="connsiteY18378" fmla="*/ 1840698 h 2918533"/>
                <a:gd name="connsiteX18379" fmla="*/ 1570358 w 1973551"/>
                <a:gd name="connsiteY18379" fmla="*/ 1844548 h 2918533"/>
                <a:gd name="connsiteX18380" fmla="*/ 1566769 w 1973551"/>
                <a:gd name="connsiteY18380" fmla="*/ 1846244 h 2918533"/>
                <a:gd name="connsiteX18381" fmla="*/ 1564028 w 1973551"/>
                <a:gd name="connsiteY18381" fmla="*/ 1846571 h 2918533"/>
                <a:gd name="connsiteX18382" fmla="*/ 1547520 w 1973551"/>
                <a:gd name="connsiteY18382" fmla="*/ 1846375 h 2918533"/>
                <a:gd name="connsiteX18383" fmla="*/ 1546410 w 1973551"/>
                <a:gd name="connsiteY18383" fmla="*/ 1845722 h 2918533"/>
                <a:gd name="connsiteX18384" fmla="*/ 1544910 w 1973551"/>
                <a:gd name="connsiteY18384" fmla="*/ 1842721 h 2918533"/>
                <a:gd name="connsiteX18385" fmla="*/ 1543605 w 1973551"/>
                <a:gd name="connsiteY18385" fmla="*/ 1842068 h 2918533"/>
                <a:gd name="connsiteX18386" fmla="*/ 1542887 w 1973551"/>
                <a:gd name="connsiteY18386" fmla="*/ 1842916 h 2918533"/>
                <a:gd name="connsiteX18387" fmla="*/ 1542365 w 1973551"/>
                <a:gd name="connsiteY18387" fmla="*/ 1844939 h 2918533"/>
                <a:gd name="connsiteX18388" fmla="*/ 1540473 w 1973551"/>
                <a:gd name="connsiteY18388" fmla="*/ 1845788 h 2918533"/>
                <a:gd name="connsiteX18389" fmla="*/ 1539363 w 1973551"/>
                <a:gd name="connsiteY18389" fmla="*/ 1845461 h 2918533"/>
                <a:gd name="connsiteX18390" fmla="*/ 1538645 w 1973551"/>
                <a:gd name="connsiteY18390" fmla="*/ 1846832 h 2918533"/>
                <a:gd name="connsiteX18391" fmla="*/ 1534535 w 1973551"/>
                <a:gd name="connsiteY18391" fmla="*/ 1846505 h 2918533"/>
                <a:gd name="connsiteX18392" fmla="*/ 1530424 w 1973551"/>
                <a:gd name="connsiteY18392" fmla="*/ 1850877 h 2918533"/>
                <a:gd name="connsiteX18393" fmla="*/ 1529706 w 1973551"/>
                <a:gd name="connsiteY18393" fmla="*/ 1852704 h 2918533"/>
                <a:gd name="connsiteX18394" fmla="*/ 1528597 w 1973551"/>
                <a:gd name="connsiteY18394" fmla="*/ 1854075 h 2918533"/>
                <a:gd name="connsiteX18395" fmla="*/ 1525073 w 1973551"/>
                <a:gd name="connsiteY18395" fmla="*/ 1856228 h 2918533"/>
                <a:gd name="connsiteX18396" fmla="*/ 1523572 w 1973551"/>
                <a:gd name="connsiteY18396" fmla="*/ 1856750 h 2918533"/>
                <a:gd name="connsiteX18397" fmla="*/ 1520244 w 1973551"/>
                <a:gd name="connsiteY18397" fmla="*/ 1859425 h 2918533"/>
                <a:gd name="connsiteX18398" fmla="*/ 1517634 w 1973551"/>
                <a:gd name="connsiteY18398" fmla="*/ 1861970 h 2918533"/>
                <a:gd name="connsiteX18399" fmla="*/ 1516329 w 1973551"/>
                <a:gd name="connsiteY18399" fmla="*/ 1865167 h 2918533"/>
                <a:gd name="connsiteX18400" fmla="*/ 1513719 w 1973551"/>
                <a:gd name="connsiteY18400" fmla="*/ 1867321 h 2918533"/>
                <a:gd name="connsiteX18401" fmla="*/ 1512023 w 1973551"/>
                <a:gd name="connsiteY18401" fmla="*/ 1869996 h 2918533"/>
                <a:gd name="connsiteX18402" fmla="*/ 1509804 w 1973551"/>
                <a:gd name="connsiteY18402" fmla="*/ 1872149 h 2918533"/>
                <a:gd name="connsiteX18403" fmla="*/ 1509608 w 1973551"/>
                <a:gd name="connsiteY18403" fmla="*/ 1873650 h 2918533"/>
                <a:gd name="connsiteX18404" fmla="*/ 1504975 w 1973551"/>
                <a:gd name="connsiteY18404" fmla="*/ 1878022 h 2918533"/>
                <a:gd name="connsiteX18405" fmla="*/ 1503475 w 1973551"/>
                <a:gd name="connsiteY18405" fmla="*/ 1880175 h 2918533"/>
                <a:gd name="connsiteX18406" fmla="*/ 1502953 w 1973551"/>
                <a:gd name="connsiteY18406" fmla="*/ 1882002 h 2918533"/>
                <a:gd name="connsiteX18407" fmla="*/ 1499429 w 1973551"/>
                <a:gd name="connsiteY18407" fmla="*/ 1884025 h 2918533"/>
                <a:gd name="connsiteX18408" fmla="*/ 1497537 w 1973551"/>
                <a:gd name="connsiteY18408" fmla="*/ 1886505 h 2918533"/>
                <a:gd name="connsiteX18409" fmla="*/ 1493817 w 1973551"/>
                <a:gd name="connsiteY18409" fmla="*/ 1889506 h 2918533"/>
                <a:gd name="connsiteX18410" fmla="*/ 1487292 w 1973551"/>
                <a:gd name="connsiteY18410" fmla="*/ 1893356 h 2918533"/>
                <a:gd name="connsiteX18411" fmla="*/ 1485595 w 1973551"/>
                <a:gd name="connsiteY18411" fmla="*/ 1895053 h 2918533"/>
                <a:gd name="connsiteX18412" fmla="*/ 1483573 w 1973551"/>
                <a:gd name="connsiteY18412" fmla="*/ 1896423 h 2918533"/>
                <a:gd name="connsiteX18413" fmla="*/ 1477243 w 1973551"/>
                <a:gd name="connsiteY18413" fmla="*/ 1897402 h 2918533"/>
                <a:gd name="connsiteX18414" fmla="*/ 1475025 w 1973551"/>
                <a:gd name="connsiteY18414" fmla="*/ 1897206 h 2918533"/>
                <a:gd name="connsiteX18415" fmla="*/ 1472610 w 1973551"/>
                <a:gd name="connsiteY18415" fmla="*/ 1899555 h 2918533"/>
                <a:gd name="connsiteX18416" fmla="*/ 1468499 w 1973551"/>
                <a:gd name="connsiteY18416" fmla="*/ 1901578 h 2918533"/>
                <a:gd name="connsiteX18417" fmla="*/ 1466607 w 1973551"/>
                <a:gd name="connsiteY18417" fmla="*/ 1902948 h 2918533"/>
                <a:gd name="connsiteX18418" fmla="*/ 1466216 w 1973551"/>
                <a:gd name="connsiteY18418" fmla="*/ 1906276 h 2918533"/>
                <a:gd name="connsiteX18419" fmla="*/ 1474176 w 1973551"/>
                <a:gd name="connsiteY18419" fmla="*/ 1906798 h 2918533"/>
                <a:gd name="connsiteX18420" fmla="*/ 1482137 w 1973551"/>
                <a:gd name="connsiteY18420" fmla="*/ 1904971 h 2918533"/>
                <a:gd name="connsiteX18421" fmla="*/ 1484747 w 1973551"/>
                <a:gd name="connsiteY18421" fmla="*/ 1903470 h 2918533"/>
                <a:gd name="connsiteX18422" fmla="*/ 1490685 w 1973551"/>
                <a:gd name="connsiteY18422" fmla="*/ 1901317 h 2918533"/>
                <a:gd name="connsiteX18423" fmla="*/ 1492904 w 1973551"/>
                <a:gd name="connsiteY18423" fmla="*/ 1899816 h 2918533"/>
                <a:gd name="connsiteX18424" fmla="*/ 1496427 w 1973551"/>
                <a:gd name="connsiteY18424" fmla="*/ 1898120 h 2918533"/>
                <a:gd name="connsiteX18425" fmla="*/ 1498254 w 1973551"/>
                <a:gd name="connsiteY18425" fmla="*/ 1896097 h 2918533"/>
                <a:gd name="connsiteX18426" fmla="*/ 1501974 w 1973551"/>
                <a:gd name="connsiteY18426" fmla="*/ 1893422 h 2918533"/>
                <a:gd name="connsiteX18427" fmla="*/ 1506998 w 1973551"/>
                <a:gd name="connsiteY18427" fmla="*/ 1891268 h 2918533"/>
                <a:gd name="connsiteX18428" fmla="*/ 1511435 w 1973551"/>
                <a:gd name="connsiteY18428" fmla="*/ 1888723 h 2918533"/>
                <a:gd name="connsiteX18429" fmla="*/ 1512153 w 1973551"/>
                <a:gd name="connsiteY18429" fmla="*/ 1887745 h 2918533"/>
                <a:gd name="connsiteX18430" fmla="*/ 1517569 w 1973551"/>
                <a:gd name="connsiteY18430" fmla="*/ 1885722 h 2918533"/>
                <a:gd name="connsiteX18431" fmla="*/ 1521093 w 1973551"/>
                <a:gd name="connsiteY18431" fmla="*/ 1883568 h 2918533"/>
                <a:gd name="connsiteX18432" fmla="*/ 1521810 w 1973551"/>
                <a:gd name="connsiteY18432" fmla="*/ 1882720 h 2918533"/>
                <a:gd name="connsiteX18433" fmla="*/ 1529249 w 1973551"/>
                <a:gd name="connsiteY18433" fmla="*/ 1881024 h 2918533"/>
                <a:gd name="connsiteX18434" fmla="*/ 1534274 w 1973551"/>
                <a:gd name="connsiteY18434" fmla="*/ 1877370 h 2918533"/>
                <a:gd name="connsiteX18435" fmla="*/ 1540929 w 1973551"/>
                <a:gd name="connsiteY18435" fmla="*/ 1874825 h 2918533"/>
                <a:gd name="connsiteX18436" fmla="*/ 1545562 w 1973551"/>
                <a:gd name="connsiteY18436" fmla="*/ 1871823 h 2918533"/>
                <a:gd name="connsiteX18437" fmla="*/ 1546476 w 1973551"/>
                <a:gd name="connsiteY18437" fmla="*/ 1868952 h 2918533"/>
                <a:gd name="connsiteX18438" fmla="*/ 1547389 w 1973551"/>
                <a:gd name="connsiteY18438" fmla="*/ 1868104 h 2918533"/>
                <a:gd name="connsiteX18439" fmla="*/ 1548890 w 1973551"/>
                <a:gd name="connsiteY18439" fmla="*/ 1867451 h 2918533"/>
                <a:gd name="connsiteX18440" fmla="*/ 1554828 w 1973551"/>
                <a:gd name="connsiteY18440" fmla="*/ 1866603 h 2918533"/>
                <a:gd name="connsiteX18441" fmla="*/ 1555742 w 1973551"/>
                <a:gd name="connsiteY18441" fmla="*/ 1866799 h 2918533"/>
                <a:gd name="connsiteX18442" fmla="*/ 1559461 w 1973551"/>
                <a:gd name="connsiteY18442" fmla="*/ 1865102 h 2918533"/>
                <a:gd name="connsiteX18443" fmla="*/ 1563898 w 1973551"/>
                <a:gd name="connsiteY18443" fmla="*/ 1865102 h 2918533"/>
                <a:gd name="connsiteX18444" fmla="*/ 1564616 w 1973551"/>
                <a:gd name="connsiteY18444" fmla="*/ 1864776 h 2918533"/>
                <a:gd name="connsiteX18445" fmla="*/ 1565203 w 1973551"/>
                <a:gd name="connsiteY18445" fmla="*/ 1863601 h 2918533"/>
                <a:gd name="connsiteX18446" fmla="*/ 1567226 w 1973551"/>
                <a:gd name="connsiteY18446" fmla="*/ 1861774 h 2918533"/>
                <a:gd name="connsiteX18447" fmla="*/ 1567748 w 1973551"/>
                <a:gd name="connsiteY18447" fmla="*/ 1861970 h 2918533"/>
                <a:gd name="connsiteX18448" fmla="*/ 1569771 w 1973551"/>
                <a:gd name="connsiteY18448" fmla="*/ 1860795 h 2918533"/>
                <a:gd name="connsiteX18449" fmla="*/ 1569966 w 1973551"/>
                <a:gd name="connsiteY18449" fmla="*/ 1859947 h 2918533"/>
                <a:gd name="connsiteX18450" fmla="*/ 1571467 w 1973551"/>
                <a:gd name="connsiteY18450" fmla="*/ 1858773 h 2918533"/>
                <a:gd name="connsiteX18451" fmla="*/ 1574991 w 1973551"/>
                <a:gd name="connsiteY18451" fmla="*/ 1857924 h 2918533"/>
                <a:gd name="connsiteX18452" fmla="*/ 1577014 w 1973551"/>
                <a:gd name="connsiteY18452" fmla="*/ 1856228 h 2918533"/>
                <a:gd name="connsiteX18453" fmla="*/ 1579036 w 1973551"/>
                <a:gd name="connsiteY18453" fmla="*/ 1855380 h 2918533"/>
                <a:gd name="connsiteX18454" fmla="*/ 1579232 w 1973551"/>
                <a:gd name="connsiteY18454" fmla="*/ 1854531 h 2918533"/>
                <a:gd name="connsiteX18455" fmla="*/ 1579950 w 1973551"/>
                <a:gd name="connsiteY18455" fmla="*/ 1853879 h 2918533"/>
                <a:gd name="connsiteX18456" fmla="*/ 1579950 w 1973551"/>
                <a:gd name="connsiteY18456" fmla="*/ 1853226 h 2918533"/>
                <a:gd name="connsiteX18457" fmla="*/ 1580537 w 1973551"/>
                <a:gd name="connsiteY18457" fmla="*/ 1852704 h 2918533"/>
                <a:gd name="connsiteX18458" fmla="*/ 1580537 w 1973551"/>
                <a:gd name="connsiteY18458" fmla="*/ 1851530 h 2918533"/>
                <a:gd name="connsiteX18459" fmla="*/ 1582038 w 1973551"/>
                <a:gd name="connsiteY18459" fmla="*/ 1849181 h 2918533"/>
                <a:gd name="connsiteX18460" fmla="*/ 1586671 w 1973551"/>
                <a:gd name="connsiteY18460" fmla="*/ 1847027 h 2918533"/>
                <a:gd name="connsiteX18461" fmla="*/ 1586867 w 1973551"/>
                <a:gd name="connsiteY18461" fmla="*/ 1846505 h 2918533"/>
                <a:gd name="connsiteX18462" fmla="*/ 1590978 w 1973551"/>
                <a:gd name="connsiteY18462" fmla="*/ 1845657 h 2918533"/>
                <a:gd name="connsiteX18463" fmla="*/ 1592674 w 1973551"/>
                <a:gd name="connsiteY18463" fmla="*/ 1845983 h 2918533"/>
                <a:gd name="connsiteX18464" fmla="*/ 1596393 w 1973551"/>
                <a:gd name="connsiteY18464" fmla="*/ 1845135 h 2918533"/>
                <a:gd name="connsiteX18465" fmla="*/ 1600113 w 1973551"/>
                <a:gd name="connsiteY18465" fmla="*/ 1845331 h 2918533"/>
                <a:gd name="connsiteX18466" fmla="*/ 1602005 w 1973551"/>
                <a:gd name="connsiteY18466" fmla="*/ 1846179 h 2918533"/>
                <a:gd name="connsiteX18467" fmla="*/ 1602919 w 1973551"/>
                <a:gd name="connsiteY18467" fmla="*/ 1848202 h 2918533"/>
                <a:gd name="connsiteX18468" fmla="*/ 1604615 w 1973551"/>
                <a:gd name="connsiteY18468" fmla="*/ 1848724 h 2918533"/>
                <a:gd name="connsiteX18469" fmla="*/ 1606312 w 1973551"/>
                <a:gd name="connsiteY18469" fmla="*/ 1849898 h 2918533"/>
                <a:gd name="connsiteX18470" fmla="*/ 1606508 w 1973551"/>
                <a:gd name="connsiteY18470" fmla="*/ 1849246 h 2918533"/>
                <a:gd name="connsiteX18471" fmla="*/ 1606899 w 1973551"/>
                <a:gd name="connsiteY18471" fmla="*/ 1849442 h 2918533"/>
                <a:gd name="connsiteX18472" fmla="*/ 1607095 w 1973551"/>
                <a:gd name="connsiteY18472" fmla="*/ 1850420 h 2918533"/>
                <a:gd name="connsiteX18473" fmla="*/ 1606573 w 1973551"/>
                <a:gd name="connsiteY18473" fmla="*/ 1850616 h 2918533"/>
                <a:gd name="connsiteX18474" fmla="*/ 1606181 w 1973551"/>
                <a:gd name="connsiteY18474" fmla="*/ 1851986 h 2918533"/>
                <a:gd name="connsiteX18475" fmla="*/ 1606377 w 1973551"/>
                <a:gd name="connsiteY18475" fmla="*/ 1851334 h 2918533"/>
                <a:gd name="connsiteX18476" fmla="*/ 1607682 w 1973551"/>
                <a:gd name="connsiteY18476" fmla="*/ 1851008 h 2918533"/>
                <a:gd name="connsiteX18477" fmla="*/ 1607486 w 1973551"/>
                <a:gd name="connsiteY18477" fmla="*/ 1851660 h 2918533"/>
                <a:gd name="connsiteX18478" fmla="*/ 1606769 w 1973551"/>
                <a:gd name="connsiteY18478" fmla="*/ 1851856 h 2918533"/>
                <a:gd name="connsiteX18479" fmla="*/ 1606769 w 1973551"/>
                <a:gd name="connsiteY18479" fmla="*/ 1852378 h 2918533"/>
                <a:gd name="connsiteX18480" fmla="*/ 1607878 w 1973551"/>
                <a:gd name="connsiteY18480" fmla="*/ 1852378 h 2918533"/>
                <a:gd name="connsiteX18481" fmla="*/ 1607878 w 1973551"/>
                <a:gd name="connsiteY18481" fmla="*/ 1852900 h 2918533"/>
                <a:gd name="connsiteX18482" fmla="*/ 1611271 w 1973551"/>
                <a:gd name="connsiteY18482" fmla="*/ 1853422 h 2918533"/>
                <a:gd name="connsiteX18483" fmla="*/ 1614403 w 1973551"/>
                <a:gd name="connsiteY18483" fmla="*/ 1852769 h 2918533"/>
                <a:gd name="connsiteX18484" fmla="*/ 1618123 w 1973551"/>
                <a:gd name="connsiteY18484" fmla="*/ 1851073 h 2918533"/>
                <a:gd name="connsiteX18485" fmla="*/ 1622560 w 1973551"/>
                <a:gd name="connsiteY18485" fmla="*/ 1850877 h 2918533"/>
                <a:gd name="connsiteX18486" fmla="*/ 1623277 w 1973551"/>
                <a:gd name="connsiteY18486" fmla="*/ 1849898 h 2918533"/>
                <a:gd name="connsiteX18487" fmla="*/ 1623995 w 1973551"/>
                <a:gd name="connsiteY18487" fmla="*/ 1849898 h 2918533"/>
                <a:gd name="connsiteX18488" fmla="*/ 1625105 w 1973551"/>
                <a:gd name="connsiteY18488" fmla="*/ 1850420 h 2918533"/>
                <a:gd name="connsiteX18489" fmla="*/ 1624517 w 1973551"/>
                <a:gd name="connsiteY18489" fmla="*/ 1850747 h 2918533"/>
                <a:gd name="connsiteX18490" fmla="*/ 1624321 w 1973551"/>
                <a:gd name="connsiteY18490" fmla="*/ 1852247 h 2918533"/>
                <a:gd name="connsiteX18491" fmla="*/ 1625627 w 1973551"/>
                <a:gd name="connsiteY18491" fmla="*/ 1852574 h 2918533"/>
                <a:gd name="connsiteX18492" fmla="*/ 1625105 w 1973551"/>
                <a:gd name="connsiteY18492" fmla="*/ 1852052 h 2918533"/>
                <a:gd name="connsiteX18493" fmla="*/ 1624909 w 1973551"/>
                <a:gd name="connsiteY18493" fmla="*/ 1851203 h 2918533"/>
                <a:gd name="connsiteX18494" fmla="*/ 1625822 w 1973551"/>
                <a:gd name="connsiteY18494" fmla="*/ 1850877 h 2918533"/>
                <a:gd name="connsiteX18495" fmla="*/ 1626018 w 1973551"/>
                <a:gd name="connsiteY18495" fmla="*/ 1851399 h 2918533"/>
                <a:gd name="connsiteX18496" fmla="*/ 1627127 w 1973551"/>
                <a:gd name="connsiteY18496" fmla="*/ 1851921 h 2918533"/>
                <a:gd name="connsiteX18497" fmla="*/ 1627127 w 1973551"/>
                <a:gd name="connsiteY18497" fmla="*/ 1856293 h 2918533"/>
                <a:gd name="connsiteX18498" fmla="*/ 1626018 w 1973551"/>
                <a:gd name="connsiteY18498" fmla="*/ 1863340 h 2918533"/>
                <a:gd name="connsiteX18499" fmla="*/ 1626409 w 1973551"/>
                <a:gd name="connsiteY18499" fmla="*/ 1864515 h 2918533"/>
                <a:gd name="connsiteX18500" fmla="*/ 1625888 w 1973551"/>
                <a:gd name="connsiteY18500" fmla="*/ 1866342 h 2918533"/>
                <a:gd name="connsiteX18501" fmla="*/ 1626279 w 1973551"/>
                <a:gd name="connsiteY18501" fmla="*/ 1870388 h 2918533"/>
                <a:gd name="connsiteX18502" fmla="*/ 1624061 w 1973551"/>
                <a:gd name="connsiteY18502" fmla="*/ 1884286 h 2918533"/>
                <a:gd name="connsiteX18503" fmla="*/ 1622038 w 1973551"/>
                <a:gd name="connsiteY18503" fmla="*/ 1885461 h 2918533"/>
                <a:gd name="connsiteX18504" fmla="*/ 1620928 w 1973551"/>
                <a:gd name="connsiteY18504" fmla="*/ 1887614 h 2918533"/>
                <a:gd name="connsiteX18505" fmla="*/ 1620015 w 1973551"/>
                <a:gd name="connsiteY18505" fmla="*/ 1891138 h 2918533"/>
                <a:gd name="connsiteX18506" fmla="*/ 1617405 w 1973551"/>
                <a:gd name="connsiteY18506" fmla="*/ 1892312 h 2918533"/>
                <a:gd name="connsiteX18507" fmla="*/ 1616687 w 1973551"/>
                <a:gd name="connsiteY18507" fmla="*/ 1893160 h 2918533"/>
                <a:gd name="connsiteX18508" fmla="*/ 1616687 w 1973551"/>
                <a:gd name="connsiteY18508" fmla="*/ 1893683 h 2918533"/>
                <a:gd name="connsiteX18509" fmla="*/ 1613359 w 1973551"/>
                <a:gd name="connsiteY18509" fmla="*/ 1894661 h 2918533"/>
                <a:gd name="connsiteX18510" fmla="*/ 1610031 w 1973551"/>
                <a:gd name="connsiteY18510" fmla="*/ 1896488 h 2918533"/>
                <a:gd name="connsiteX18511" fmla="*/ 1609509 w 1973551"/>
                <a:gd name="connsiteY18511" fmla="*/ 1896293 h 2918533"/>
                <a:gd name="connsiteX18512" fmla="*/ 1608987 w 1973551"/>
                <a:gd name="connsiteY18512" fmla="*/ 1895118 h 2918533"/>
                <a:gd name="connsiteX18513" fmla="*/ 1606964 w 1973551"/>
                <a:gd name="connsiteY18513" fmla="*/ 1895771 h 2918533"/>
                <a:gd name="connsiteX18514" fmla="*/ 1606377 w 1973551"/>
                <a:gd name="connsiteY18514" fmla="*/ 1896619 h 2918533"/>
                <a:gd name="connsiteX18515" fmla="*/ 1605268 w 1973551"/>
                <a:gd name="connsiteY18515" fmla="*/ 1897141 h 2918533"/>
                <a:gd name="connsiteX18516" fmla="*/ 1604876 w 1973551"/>
                <a:gd name="connsiteY18516" fmla="*/ 1896815 h 2918533"/>
                <a:gd name="connsiteX18517" fmla="*/ 1602854 w 1973551"/>
                <a:gd name="connsiteY18517" fmla="*/ 1896619 h 2918533"/>
                <a:gd name="connsiteX18518" fmla="*/ 1601027 w 1973551"/>
                <a:gd name="connsiteY18518" fmla="*/ 1896815 h 2918533"/>
                <a:gd name="connsiteX18519" fmla="*/ 1600439 w 1973551"/>
                <a:gd name="connsiteY18519" fmla="*/ 1897467 h 2918533"/>
                <a:gd name="connsiteX18520" fmla="*/ 1599134 w 1973551"/>
                <a:gd name="connsiteY18520" fmla="*/ 1897989 h 2918533"/>
                <a:gd name="connsiteX18521" fmla="*/ 1598612 w 1973551"/>
                <a:gd name="connsiteY18521" fmla="*/ 1900665 h 2918533"/>
                <a:gd name="connsiteX18522" fmla="*/ 1599917 w 1973551"/>
                <a:gd name="connsiteY18522" fmla="*/ 1900143 h 2918533"/>
                <a:gd name="connsiteX18523" fmla="*/ 1601353 w 1973551"/>
                <a:gd name="connsiteY18523" fmla="*/ 1900143 h 2918533"/>
                <a:gd name="connsiteX18524" fmla="*/ 1601940 w 1973551"/>
                <a:gd name="connsiteY18524" fmla="*/ 1900665 h 2918533"/>
                <a:gd name="connsiteX18525" fmla="*/ 1605072 w 1973551"/>
                <a:gd name="connsiteY18525" fmla="*/ 1901643 h 2918533"/>
                <a:gd name="connsiteX18526" fmla="*/ 1607095 w 1973551"/>
                <a:gd name="connsiteY18526" fmla="*/ 1899816 h 2918533"/>
                <a:gd name="connsiteX18527" fmla="*/ 1608204 w 1973551"/>
                <a:gd name="connsiteY18527" fmla="*/ 1901643 h 2918533"/>
                <a:gd name="connsiteX18528" fmla="*/ 1611336 w 1973551"/>
                <a:gd name="connsiteY18528" fmla="*/ 1902818 h 2918533"/>
                <a:gd name="connsiteX18529" fmla="*/ 1612054 w 1973551"/>
                <a:gd name="connsiteY18529" fmla="*/ 1903797 h 2918533"/>
                <a:gd name="connsiteX18530" fmla="*/ 1614273 w 1973551"/>
                <a:gd name="connsiteY18530" fmla="*/ 1905167 h 2918533"/>
                <a:gd name="connsiteX18531" fmla="*/ 1614273 w 1973551"/>
                <a:gd name="connsiteY18531" fmla="*/ 1905819 h 2918533"/>
                <a:gd name="connsiteX18532" fmla="*/ 1615969 w 1973551"/>
                <a:gd name="connsiteY18532" fmla="*/ 1905624 h 2918533"/>
                <a:gd name="connsiteX18533" fmla="*/ 1618971 w 1973551"/>
                <a:gd name="connsiteY18533" fmla="*/ 1903797 h 2918533"/>
                <a:gd name="connsiteX18534" fmla="*/ 1619493 w 1973551"/>
                <a:gd name="connsiteY18534" fmla="*/ 1899947 h 2918533"/>
                <a:gd name="connsiteX18535" fmla="*/ 1620406 w 1973551"/>
                <a:gd name="connsiteY18535" fmla="*/ 1897794 h 2918533"/>
                <a:gd name="connsiteX18536" fmla="*/ 1621907 w 1973551"/>
                <a:gd name="connsiteY18536" fmla="*/ 1897271 h 2918533"/>
                <a:gd name="connsiteX18537" fmla="*/ 1623408 w 1973551"/>
                <a:gd name="connsiteY18537" fmla="*/ 1898968 h 2918533"/>
                <a:gd name="connsiteX18538" fmla="*/ 1624321 w 1973551"/>
                <a:gd name="connsiteY18538" fmla="*/ 1901578 h 2918533"/>
                <a:gd name="connsiteX18539" fmla="*/ 1626932 w 1973551"/>
                <a:gd name="connsiteY18539" fmla="*/ 1911692 h 2918533"/>
                <a:gd name="connsiteX18540" fmla="*/ 1628954 w 1973551"/>
                <a:gd name="connsiteY18540" fmla="*/ 1911366 h 2918533"/>
                <a:gd name="connsiteX18541" fmla="*/ 1630064 w 1973551"/>
                <a:gd name="connsiteY18541" fmla="*/ 1911692 h 2918533"/>
                <a:gd name="connsiteX18542" fmla="*/ 1631564 w 1973551"/>
                <a:gd name="connsiteY18542" fmla="*/ 1911170 h 2918533"/>
                <a:gd name="connsiteX18543" fmla="*/ 1633587 w 1973551"/>
                <a:gd name="connsiteY18543" fmla="*/ 1913324 h 2918533"/>
                <a:gd name="connsiteX18544" fmla="*/ 1633783 w 1973551"/>
                <a:gd name="connsiteY18544" fmla="*/ 1915346 h 2918533"/>
                <a:gd name="connsiteX18545" fmla="*/ 1635284 w 1973551"/>
                <a:gd name="connsiteY18545" fmla="*/ 1917500 h 2918533"/>
                <a:gd name="connsiteX18546" fmla="*/ 1636002 w 1973551"/>
                <a:gd name="connsiteY18546" fmla="*/ 1917826 h 2918533"/>
                <a:gd name="connsiteX18547" fmla="*/ 1638220 w 1973551"/>
                <a:gd name="connsiteY18547" fmla="*/ 1917304 h 2918533"/>
                <a:gd name="connsiteX18548" fmla="*/ 1641222 w 1973551"/>
                <a:gd name="connsiteY18548" fmla="*/ 1918283 h 2918533"/>
                <a:gd name="connsiteX18549" fmla="*/ 1641613 w 1973551"/>
                <a:gd name="connsiteY18549" fmla="*/ 1917956 h 2918533"/>
                <a:gd name="connsiteX18550" fmla="*/ 1644419 w 1973551"/>
                <a:gd name="connsiteY18550" fmla="*/ 1918283 h 2918533"/>
                <a:gd name="connsiteX18551" fmla="*/ 1645528 w 1973551"/>
                <a:gd name="connsiteY18551" fmla="*/ 1917956 h 2918533"/>
                <a:gd name="connsiteX18552" fmla="*/ 1646638 w 1973551"/>
                <a:gd name="connsiteY18552" fmla="*/ 1919327 h 2918533"/>
                <a:gd name="connsiteX18553" fmla="*/ 1648660 w 1973551"/>
                <a:gd name="connsiteY18553" fmla="*/ 1920305 h 2918533"/>
                <a:gd name="connsiteX18554" fmla="*/ 1653098 w 1973551"/>
                <a:gd name="connsiteY18554" fmla="*/ 1921284 h 2918533"/>
                <a:gd name="connsiteX18555" fmla="*/ 1654011 w 1973551"/>
                <a:gd name="connsiteY18555" fmla="*/ 1921088 h 2918533"/>
                <a:gd name="connsiteX18556" fmla="*/ 1655120 w 1973551"/>
                <a:gd name="connsiteY18556" fmla="*/ 1921415 h 2918533"/>
                <a:gd name="connsiteX18557" fmla="*/ 1657143 w 1973551"/>
                <a:gd name="connsiteY18557" fmla="*/ 1920240 h 2918533"/>
                <a:gd name="connsiteX18558" fmla="*/ 1658448 w 1973551"/>
                <a:gd name="connsiteY18558" fmla="*/ 1920762 h 2918533"/>
                <a:gd name="connsiteX18559" fmla="*/ 1659036 w 1973551"/>
                <a:gd name="connsiteY18559" fmla="*/ 1921741 h 2918533"/>
                <a:gd name="connsiteX18560" fmla="*/ 1660145 w 1973551"/>
                <a:gd name="connsiteY18560" fmla="*/ 1922394 h 2918533"/>
                <a:gd name="connsiteX18561" fmla="*/ 1663146 w 1973551"/>
                <a:gd name="connsiteY18561" fmla="*/ 1922067 h 2918533"/>
                <a:gd name="connsiteX18562" fmla="*/ 1664647 w 1973551"/>
                <a:gd name="connsiteY18562" fmla="*/ 1921219 h 2918533"/>
                <a:gd name="connsiteX18563" fmla="*/ 1667257 w 1973551"/>
                <a:gd name="connsiteY18563" fmla="*/ 1922067 h 2918533"/>
                <a:gd name="connsiteX18564" fmla="*/ 1668367 w 1973551"/>
                <a:gd name="connsiteY18564" fmla="*/ 1924090 h 2918533"/>
                <a:gd name="connsiteX18565" fmla="*/ 1669084 w 1973551"/>
                <a:gd name="connsiteY18565" fmla="*/ 1924286 h 2918533"/>
                <a:gd name="connsiteX18566" fmla="*/ 1669280 w 1973551"/>
                <a:gd name="connsiteY18566" fmla="*/ 1925265 h 2918533"/>
                <a:gd name="connsiteX18567" fmla="*/ 1669802 w 1973551"/>
                <a:gd name="connsiteY18567" fmla="*/ 1925460 h 2918533"/>
                <a:gd name="connsiteX18568" fmla="*/ 1671303 w 1973551"/>
                <a:gd name="connsiteY18568" fmla="*/ 1924612 h 2918533"/>
                <a:gd name="connsiteX18569" fmla="*/ 1671499 w 1973551"/>
                <a:gd name="connsiteY18569" fmla="*/ 1925134 h 2918533"/>
                <a:gd name="connsiteX18570" fmla="*/ 1675022 w 1973551"/>
                <a:gd name="connsiteY18570" fmla="*/ 1925787 h 2918533"/>
                <a:gd name="connsiteX18571" fmla="*/ 1676327 w 1973551"/>
                <a:gd name="connsiteY18571" fmla="*/ 1927809 h 2918533"/>
                <a:gd name="connsiteX18572" fmla="*/ 1676523 w 1973551"/>
                <a:gd name="connsiteY18572" fmla="*/ 1929310 h 2918533"/>
                <a:gd name="connsiteX18573" fmla="*/ 1676132 w 1973551"/>
                <a:gd name="connsiteY18573" fmla="*/ 1929963 h 2918533"/>
                <a:gd name="connsiteX18574" fmla="*/ 1677632 w 1973551"/>
                <a:gd name="connsiteY18574" fmla="*/ 1931464 h 2918533"/>
                <a:gd name="connsiteX18575" fmla="*/ 1678938 w 1973551"/>
                <a:gd name="connsiteY18575" fmla="*/ 1933813 h 2918533"/>
                <a:gd name="connsiteX18576" fmla="*/ 1680634 w 1973551"/>
                <a:gd name="connsiteY18576" fmla="*/ 1934139 h 2918533"/>
                <a:gd name="connsiteX18577" fmla="*/ 1681026 w 1973551"/>
                <a:gd name="connsiteY18577" fmla="*/ 1934791 h 2918533"/>
                <a:gd name="connsiteX18578" fmla="*/ 1681548 w 1973551"/>
                <a:gd name="connsiteY18578" fmla="*/ 1934987 h 2918533"/>
                <a:gd name="connsiteX18579" fmla="*/ 1681743 w 1973551"/>
                <a:gd name="connsiteY18579" fmla="*/ 1937662 h 2918533"/>
                <a:gd name="connsiteX18580" fmla="*/ 1682331 w 1973551"/>
                <a:gd name="connsiteY18580" fmla="*/ 1938185 h 2918533"/>
                <a:gd name="connsiteX18581" fmla="*/ 1684549 w 1973551"/>
                <a:gd name="connsiteY18581" fmla="*/ 1938511 h 2918533"/>
                <a:gd name="connsiteX18582" fmla="*/ 1684353 w 1973551"/>
                <a:gd name="connsiteY18582" fmla="*/ 1940012 h 2918533"/>
                <a:gd name="connsiteX18583" fmla="*/ 1685071 w 1973551"/>
                <a:gd name="connsiteY18583" fmla="*/ 1940860 h 2918533"/>
                <a:gd name="connsiteX18584" fmla="*/ 1687290 w 1973551"/>
                <a:gd name="connsiteY18584" fmla="*/ 1941708 h 2918533"/>
                <a:gd name="connsiteX18585" fmla="*/ 1687486 w 1973551"/>
                <a:gd name="connsiteY18585" fmla="*/ 1942361 h 2918533"/>
                <a:gd name="connsiteX18586" fmla="*/ 1688791 w 1973551"/>
                <a:gd name="connsiteY18586" fmla="*/ 1942556 h 2918533"/>
                <a:gd name="connsiteX18587" fmla="*/ 1689378 w 1973551"/>
                <a:gd name="connsiteY18587" fmla="*/ 1943405 h 2918533"/>
                <a:gd name="connsiteX18588" fmla="*/ 1690487 w 1973551"/>
                <a:gd name="connsiteY18588" fmla="*/ 1943731 h 2918533"/>
                <a:gd name="connsiteX18589" fmla="*/ 1690683 w 1973551"/>
                <a:gd name="connsiteY18589" fmla="*/ 1944383 h 2918533"/>
                <a:gd name="connsiteX18590" fmla="*/ 1692510 w 1973551"/>
                <a:gd name="connsiteY18590" fmla="*/ 1944579 h 2918533"/>
                <a:gd name="connsiteX18591" fmla="*/ 1693228 w 1973551"/>
                <a:gd name="connsiteY18591" fmla="*/ 1944253 h 2918533"/>
                <a:gd name="connsiteX18592" fmla="*/ 1696034 w 1973551"/>
                <a:gd name="connsiteY18592" fmla="*/ 1944906 h 2918533"/>
                <a:gd name="connsiteX18593" fmla="*/ 1696229 w 1973551"/>
                <a:gd name="connsiteY18593" fmla="*/ 1947711 h 2918533"/>
                <a:gd name="connsiteX18594" fmla="*/ 1697534 w 1973551"/>
                <a:gd name="connsiteY18594" fmla="*/ 1948233 h 2918533"/>
                <a:gd name="connsiteX18595" fmla="*/ 1698122 w 1973551"/>
                <a:gd name="connsiteY18595" fmla="*/ 1947907 h 2918533"/>
                <a:gd name="connsiteX18596" fmla="*/ 1699035 w 1973551"/>
                <a:gd name="connsiteY18596" fmla="*/ 1948233 h 2918533"/>
                <a:gd name="connsiteX18597" fmla="*/ 1700145 w 1973551"/>
                <a:gd name="connsiteY18597" fmla="*/ 1949538 h 2918533"/>
                <a:gd name="connsiteX18598" fmla="*/ 1700536 w 1973551"/>
                <a:gd name="connsiteY18598" fmla="*/ 1950191 h 2918533"/>
                <a:gd name="connsiteX18599" fmla="*/ 1700340 w 1973551"/>
                <a:gd name="connsiteY18599" fmla="*/ 1950713 h 2918533"/>
                <a:gd name="connsiteX18600" fmla="*/ 1698839 w 1973551"/>
                <a:gd name="connsiteY18600" fmla="*/ 1953519 h 2918533"/>
                <a:gd name="connsiteX18601" fmla="*/ 1697339 w 1973551"/>
                <a:gd name="connsiteY18601" fmla="*/ 1955346 h 2918533"/>
                <a:gd name="connsiteX18602" fmla="*/ 1697339 w 1973551"/>
                <a:gd name="connsiteY18602" fmla="*/ 1955868 h 2918533"/>
                <a:gd name="connsiteX18603" fmla="*/ 1695642 w 1973551"/>
                <a:gd name="connsiteY18603" fmla="*/ 1957369 h 2918533"/>
                <a:gd name="connsiteX18604" fmla="*/ 1694924 w 1973551"/>
                <a:gd name="connsiteY18604" fmla="*/ 1959392 h 2918533"/>
                <a:gd name="connsiteX18605" fmla="*/ 1691009 w 1973551"/>
                <a:gd name="connsiteY18605" fmla="*/ 1961414 h 2918533"/>
                <a:gd name="connsiteX18606" fmla="*/ 1689704 w 1973551"/>
                <a:gd name="connsiteY18606" fmla="*/ 1961088 h 2918533"/>
                <a:gd name="connsiteX18607" fmla="*/ 1688595 w 1973551"/>
                <a:gd name="connsiteY18607" fmla="*/ 1961414 h 2918533"/>
                <a:gd name="connsiteX18608" fmla="*/ 1687681 w 1973551"/>
                <a:gd name="connsiteY18608" fmla="*/ 1962589 h 2918533"/>
                <a:gd name="connsiteX18609" fmla="*/ 1685985 w 1973551"/>
                <a:gd name="connsiteY18609" fmla="*/ 1963437 h 2918533"/>
                <a:gd name="connsiteX18610" fmla="*/ 1685397 w 1973551"/>
                <a:gd name="connsiteY18610" fmla="*/ 1964742 h 2918533"/>
                <a:gd name="connsiteX18611" fmla="*/ 1685789 w 1973551"/>
                <a:gd name="connsiteY18611" fmla="*/ 1965917 h 2918533"/>
                <a:gd name="connsiteX18612" fmla="*/ 1682461 w 1973551"/>
                <a:gd name="connsiteY18612" fmla="*/ 1968396 h 2918533"/>
                <a:gd name="connsiteX18613" fmla="*/ 1682070 w 1973551"/>
                <a:gd name="connsiteY18613" fmla="*/ 1969571 h 2918533"/>
                <a:gd name="connsiteX18614" fmla="*/ 1679851 w 1973551"/>
                <a:gd name="connsiteY18614" fmla="*/ 1972246 h 2918533"/>
                <a:gd name="connsiteX18615" fmla="*/ 1678938 w 1973551"/>
                <a:gd name="connsiteY18615" fmla="*/ 1972572 h 2918533"/>
                <a:gd name="connsiteX18616" fmla="*/ 1677045 w 1973551"/>
                <a:gd name="connsiteY18616" fmla="*/ 1974595 h 2918533"/>
                <a:gd name="connsiteX18617" fmla="*/ 1670911 w 1973551"/>
                <a:gd name="connsiteY18617" fmla="*/ 1977923 h 2918533"/>
                <a:gd name="connsiteX18618" fmla="*/ 1670389 w 1973551"/>
                <a:gd name="connsiteY18618" fmla="*/ 1979098 h 2918533"/>
                <a:gd name="connsiteX18619" fmla="*/ 1668693 w 1973551"/>
                <a:gd name="connsiteY18619" fmla="*/ 1980468 h 2918533"/>
                <a:gd name="connsiteX18620" fmla="*/ 1668301 w 1973551"/>
                <a:gd name="connsiteY18620" fmla="*/ 1982164 h 2918533"/>
                <a:gd name="connsiteX18621" fmla="*/ 1665691 w 1973551"/>
                <a:gd name="connsiteY18621" fmla="*/ 1984513 h 2918533"/>
                <a:gd name="connsiteX18622" fmla="*/ 1661254 w 1973551"/>
                <a:gd name="connsiteY18622" fmla="*/ 1985166 h 2918533"/>
                <a:gd name="connsiteX18623" fmla="*/ 1661450 w 1973551"/>
                <a:gd name="connsiteY18623" fmla="*/ 1984644 h 2918533"/>
                <a:gd name="connsiteX18624" fmla="*/ 1660732 w 1973551"/>
                <a:gd name="connsiteY18624" fmla="*/ 1984644 h 2918533"/>
                <a:gd name="connsiteX18625" fmla="*/ 1660210 w 1973551"/>
                <a:gd name="connsiteY18625" fmla="*/ 1986341 h 2918533"/>
                <a:gd name="connsiteX18626" fmla="*/ 1660406 w 1973551"/>
                <a:gd name="connsiteY18626" fmla="*/ 1987189 h 2918533"/>
                <a:gd name="connsiteX18627" fmla="*/ 1658905 w 1973551"/>
                <a:gd name="connsiteY18627" fmla="*/ 1987189 h 2918533"/>
                <a:gd name="connsiteX18628" fmla="*/ 1657404 w 1973551"/>
                <a:gd name="connsiteY18628" fmla="*/ 1987841 h 2918533"/>
                <a:gd name="connsiteX18629" fmla="*/ 1657209 w 1973551"/>
                <a:gd name="connsiteY18629" fmla="*/ 1989342 h 2918533"/>
                <a:gd name="connsiteX18630" fmla="*/ 1654990 w 1973551"/>
                <a:gd name="connsiteY18630" fmla="*/ 1989016 h 2918533"/>
                <a:gd name="connsiteX18631" fmla="*/ 1652967 w 1973551"/>
                <a:gd name="connsiteY18631" fmla="*/ 1990191 h 2918533"/>
                <a:gd name="connsiteX18632" fmla="*/ 1652576 w 1973551"/>
                <a:gd name="connsiteY18632" fmla="*/ 1991169 h 2918533"/>
                <a:gd name="connsiteX18633" fmla="*/ 1647747 w 1973551"/>
                <a:gd name="connsiteY18633" fmla="*/ 1991691 h 2918533"/>
                <a:gd name="connsiteX18634" fmla="*/ 1646050 w 1973551"/>
                <a:gd name="connsiteY18634" fmla="*/ 1992344 h 2918533"/>
                <a:gd name="connsiteX18635" fmla="*/ 1644223 w 1973551"/>
                <a:gd name="connsiteY18635" fmla="*/ 1994040 h 2918533"/>
                <a:gd name="connsiteX18636" fmla="*/ 1641222 w 1973551"/>
                <a:gd name="connsiteY18636" fmla="*/ 1995541 h 2918533"/>
                <a:gd name="connsiteX18637" fmla="*/ 1639199 w 1973551"/>
                <a:gd name="connsiteY18637" fmla="*/ 1995867 h 2918533"/>
                <a:gd name="connsiteX18638" fmla="*/ 1637372 w 1973551"/>
                <a:gd name="connsiteY18638" fmla="*/ 1997368 h 2918533"/>
                <a:gd name="connsiteX18639" fmla="*/ 1634762 w 1973551"/>
                <a:gd name="connsiteY18639" fmla="*/ 1997695 h 2918533"/>
                <a:gd name="connsiteX18640" fmla="*/ 1632152 w 1973551"/>
                <a:gd name="connsiteY18640" fmla="*/ 2000174 h 2918533"/>
                <a:gd name="connsiteX18641" fmla="*/ 1631238 w 1973551"/>
                <a:gd name="connsiteY18641" fmla="*/ 1999978 h 2918533"/>
                <a:gd name="connsiteX18642" fmla="*/ 1630716 w 1973551"/>
                <a:gd name="connsiteY18642" fmla="*/ 2000957 h 2918533"/>
                <a:gd name="connsiteX18643" fmla="*/ 1629803 w 1973551"/>
                <a:gd name="connsiteY18643" fmla="*/ 2001153 h 2918533"/>
                <a:gd name="connsiteX18644" fmla="*/ 1628693 w 1973551"/>
                <a:gd name="connsiteY18644" fmla="*/ 2002784 h 2918533"/>
                <a:gd name="connsiteX18645" fmla="*/ 1627584 w 1973551"/>
                <a:gd name="connsiteY18645" fmla="*/ 2003110 h 2918533"/>
                <a:gd name="connsiteX18646" fmla="*/ 1626671 w 1973551"/>
                <a:gd name="connsiteY18646" fmla="*/ 2004611 h 2918533"/>
                <a:gd name="connsiteX18647" fmla="*/ 1626148 w 1973551"/>
                <a:gd name="connsiteY18647" fmla="*/ 2006960 h 2918533"/>
                <a:gd name="connsiteX18648" fmla="*/ 1625561 w 1973551"/>
                <a:gd name="connsiteY18648" fmla="*/ 2007482 h 2918533"/>
                <a:gd name="connsiteX18649" fmla="*/ 1623538 w 1973551"/>
                <a:gd name="connsiteY18649" fmla="*/ 2007482 h 2918533"/>
                <a:gd name="connsiteX18650" fmla="*/ 1623147 w 1973551"/>
                <a:gd name="connsiteY18650" fmla="*/ 2006830 h 2918533"/>
                <a:gd name="connsiteX18651" fmla="*/ 1624452 w 1973551"/>
                <a:gd name="connsiteY18651" fmla="*/ 2005981 h 2918533"/>
                <a:gd name="connsiteX18652" fmla="*/ 1623147 w 1973551"/>
                <a:gd name="connsiteY18652" fmla="*/ 2005460 h 2918533"/>
                <a:gd name="connsiteX18653" fmla="*/ 1622951 w 1973551"/>
                <a:gd name="connsiteY18653" fmla="*/ 2006308 h 2918533"/>
                <a:gd name="connsiteX18654" fmla="*/ 1621646 w 1973551"/>
                <a:gd name="connsiteY18654" fmla="*/ 2006634 h 2918533"/>
                <a:gd name="connsiteX18655" fmla="*/ 1621255 w 1973551"/>
                <a:gd name="connsiteY18655" fmla="*/ 2005786 h 2918533"/>
                <a:gd name="connsiteX18656" fmla="*/ 1622364 w 1973551"/>
                <a:gd name="connsiteY18656" fmla="*/ 2005590 h 2918533"/>
                <a:gd name="connsiteX18657" fmla="*/ 1622560 w 1973551"/>
                <a:gd name="connsiteY18657" fmla="*/ 2004611 h 2918533"/>
                <a:gd name="connsiteX18658" fmla="*/ 1621255 w 1973551"/>
                <a:gd name="connsiteY18658" fmla="*/ 2004807 h 2918533"/>
                <a:gd name="connsiteX18659" fmla="*/ 1619036 w 1973551"/>
                <a:gd name="connsiteY18659" fmla="*/ 2003959 h 2918533"/>
                <a:gd name="connsiteX18660" fmla="*/ 1616817 w 1973551"/>
                <a:gd name="connsiteY18660" fmla="*/ 2005133 h 2918533"/>
                <a:gd name="connsiteX18661" fmla="*/ 1615904 w 1973551"/>
                <a:gd name="connsiteY18661" fmla="*/ 2007613 h 2918533"/>
                <a:gd name="connsiteX18662" fmla="*/ 1614077 w 1973551"/>
                <a:gd name="connsiteY18662" fmla="*/ 2007939 h 2918533"/>
                <a:gd name="connsiteX18663" fmla="*/ 1613359 w 1973551"/>
                <a:gd name="connsiteY18663" fmla="*/ 2007417 h 2918533"/>
                <a:gd name="connsiteX18664" fmla="*/ 1612968 w 1973551"/>
                <a:gd name="connsiteY18664" fmla="*/ 2005916 h 2918533"/>
                <a:gd name="connsiteX18665" fmla="*/ 1609966 w 1973551"/>
                <a:gd name="connsiteY18665" fmla="*/ 2004742 h 2918533"/>
                <a:gd name="connsiteX18666" fmla="*/ 1608465 w 1973551"/>
                <a:gd name="connsiteY18666" fmla="*/ 2005264 h 2918533"/>
                <a:gd name="connsiteX18667" fmla="*/ 1607160 w 1973551"/>
                <a:gd name="connsiteY18667" fmla="*/ 2006243 h 2918533"/>
                <a:gd name="connsiteX18668" fmla="*/ 1605333 w 1973551"/>
                <a:gd name="connsiteY18668" fmla="*/ 2005720 h 2918533"/>
                <a:gd name="connsiteX18669" fmla="*/ 1604746 w 1973551"/>
                <a:gd name="connsiteY18669" fmla="*/ 2004742 h 2918533"/>
                <a:gd name="connsiteX18670" fmla="*/ 1605333 w 1973551"/>
                <a:gd name="connsiteY18670" fmla="*/ 2004220 h 2918533"/>
                <a:gd name="connsiteX18671" fmla="*/ 1605855 w 1973551"/>
                <a:gd name="connsiteY18671" fmla="*/ 2001871 h 2918533"/>
                <a:gd name="connsiteX18672" fmla="*/ 1604028 w 1973551"/>
                <a:gd name="connsiteY18672" fmla="*/ 2001022 h 2918533"/>
                <a:gd name="connsiteX18673" fmla="*/ 1601810 w 1973551"/>
                <a:gd name="connsiteY18673" fmla="*/ 2002001 h 2918533"/>
                <a:gd name="connsiteX18674" fmla="*/ 1602005 w 1973551"/>
                <a:gd name="connsiteY18674" fmla="*/ 2003306 h 2918533"/>
                <a:gd name="connsiteX18675" fmla="*/ 1601287 w 1973551"/>
                <a:gd name="connsiteY18675" fmla="*/ 2003502 h 2918533"/>
                <a:gd name="connsiteX18676" fmla="*/ 1600896 w 1973551"/>
                <a:gd name="connsiteY18676" fmla="*/ 2002327 h 2918533"/>
                <a:gd name="connsiteX18677" fmla="*/ 1600374 w 1973551"/>
                <a:gd name="connsiteY18677" fmla="*/ 2001805 h 2918533"/>
                <a:gd name="connsiteX18678" fmla="*/ 1601092 w 1973551"/>
                <a:gd name="connsiteY18678" fmla="*/ 2000957 h 2918533"/>
                <a:gd name="connsiteX18679" fmla="*/ 1602397 w 1973551"/>
                <a:gd name="connsiteY18679" fmla="*/ 2000957 h 2918533"/>
                <a:gd name="connsiteX18680" fmla="*/ 1602397 w 1973551"/>
                <a:gd name="connsiteY18680" fmla="*/ 2000435 h 2918533"/>
                <a:gd name="connsiteX18681" fmla="*/ 1603114 w 1973551"/>
                <a:gd name="connsiteY18681" fmla="*/ 2000239 h 2918533"/>
                <a:gd name="connsiteX18682" fmla="*/ 1602919 w 1973551"/>
                <a:gd name="connsiteY18682" fmla="*/ 1999587 h 2918533"/>
                <a:gd name="connsiteX18683" fmla="*/ 1601418 w 1973551"/>
                <a:gd name="connsiteY18683" fmla="*/ 1997107 h 2918533"/>
                <a:gd name="connsiteX18684" fmla="*/ 1600700 w 1973551"/>
                <a:gd name="connsiteY18684" fmla="*/ 1996585 h 2918533"/>
                <a:gd name="connsiteX18685" fmla="*/ 1600700 w 1973551"/>
                <a:gd name="connsiteY18685" fmla="*/ 1996063 h 2918533"/>
                <a:gd name="connsiteX18686" fmla="*/ 1598090 w 1973551"/>
                <a:gd name="connsiteY18686" fmla="*/ 1994236 h 2918533"/>
                <a:gd name="connsiteX18687" fmla="*/ 1597699 w 1973551"/>
                <a:gd name="connsiteY18687" fmla="*/ 1993584 h 2918533"/>
                <a:gd name="connsiteX18688" fmla="*/ 1593979 w 1973551"/>
                <a:gd name="connsiteY18688" fmla="*/ 1993388 h 2918533"/>
                <a:gd name="connsiteX18689" fmla="*/ 1592283 w 1973551"/>
                <a:gd name="connsiteY18689" fmla="*/ 1992866 h 2918533"/>
                <a:gd name="connsiteX18690" fmla="*/ 1592087 w 1973551"/>
                <a:gd name="connsiteY18690" fmla="*/ 1992344 h 2918533"/>
                <a:gd name="connsiteX18691" fmla="*/ 1590782 w 1973551"/>
                <a:gd name="connsiteY18691" fmla="*/ 1991822 h 2918533"/>
                <a:gd name="connsiteX18692" fmla="*/ 1582625 w 1973551"/>
                <a:gd name="connsiteY18692" fmla="*/ 1990321 h 2918533"/>
                <a:gd name="connsiteX18693" fmla="*/ 1577079 w 1973551"/>
                <a:gd name="connsiteY18693" fmla="*/ 1991691 h 2918533"/>
                <a:gd name="connsiteX18694" fmla="*/ 1576361 w 1973551"/>
                <a:gd name="connsiteY18694" fmla="*/ 1991365 h 2918533"/>
                <a:gd name="connsiteX18695" fmla="*/ 1575448 w 1973551"/>
                <a:gd name="connsiteY18695" fmla="*/ 1991691 h 2918533"/>
                <a:gd name="connsiteX18696" fmla="*/ 1570228 w 1973551"/>
                <a:gd name="connsiteY18696" fmla="*/ 1994889 h 2918533"/>
                <a:gd name="connsiteX18697" fmla="*/ 1566312 w 1973551"/>
                <a:gd name="connsiteY18697" fmla="*/ 1998216 h 2918533"/>
                <a:gd name="connsiteX18698" fmla="*/ 1564616 w 1973551"/>
                <a:gd name="connsiteY18698" fmla="*/ 2001022 h 2918533"/>
                <a:gd name="connsiteX18699" fmla="*/ 1563702 w 1973551"/>
                <a:gd name="connsiteY18699" fmla="*/ 2001544 h 2918533"/>
                <a:gd name="connsiteX18700" fmla="*/ 1563115 w 1973551"/>
                <a:gd name="connsiteY18700" fmla="*/ 2003893 h 2918533"/>
                <a:gd name="connsiteX18701" fmla="*/ 1560896 w 1973551"/>
                <a:gd name="connsiteY18701" fmla="*/ 2006243 h 2918533"/>
                <a:gd name="connsiteX18702" fmla="*/ 1559069 w 1973551"/>
                <a:gd name="connsiteY18702" fmla="*/ 2009048 h 2918533"/>
                <a:gd name="connsiteX18703" fmla="*/ 1557764 w 1973551"/>
                <a:gd name="connsiteY18703" fmla="*/ 2008853 h 2918533"/>
                <a:gd name="connsiteX18704" fmla="*/ 1557177 w 1973551"/>
                <a:gd name="connsiteY18704" fmla="*/ 2009179 h 2918533"/>
                <a:gd name="connsiteX18705" fmla="*/ 1555480 w 1973551"/>
                <a:gd name="connsiteY18705" fmla="*/ 2012833 h 2918533"/>
                <a:gd name="connsiteX18706" fmla="*/ 1552479 w 1973551"/>
                <a:gd name="connsiteY18706" fmla="*/ 2014464 h 2918533"/>
                <a:gd name="connsiteX18707" fmla="*/ 1549477 w 1973551"/>
                <a:gd name="connsiteY18707" fmla="*/ 2017466 h 2918533"/>
                <a:gd name="connsiteX18708" fmla="*/ 1548368 w 1973551"/>
                <a:gd name="connsiteY18708" fmla="*/ 2017988 h 2918533"/>
                <a:gd name="connsiteX18709" fmla="*/ 1547846 w 1973551"/>
                <a:gd name="connsiteY18709" fmla="*/ 2017009 h 2918533"/>
                <a:gd name="connsiteX18710" fmla="*/ 1546149 w 1973551"/>
                <a:gd name="connsiteY18710" fmla="*/ 2016813 h 2918533"/>
                <a:gd name="connsiteX18711" fmla="*/ 1545040 w 1973551"/>
                <a:gd name="connsiteY18711" fmla="*/ 2018314 h 2918533"/>
                <a:gd name="connsiteX18712" fmla="*/ 1542626 w 1973551"/>
                <a:gd name="connsiteY18712" fmla="*/ 2020141 h 2918533"/>
                <a:gd name="connsiteX18713" fmla="*/ 1541712 w 1973551"/>
                <a:gd name="connsiteY18713" fmla="*/ 2021446 h 2918533"/>
                <a:gd name="connsiteX18714" fmla="*/ 1540799 w 1973551"/>
                <a:gd name="connsiteY18714" fmla="*/ 2021773 h 2918533"/>
                <a:gd name="connsiteX18715" fmla="*/ 1539494 w 1973551"/>
                <a:gd name="connsiteY18715" fmla="*/ 2023273 h 2918533"/>
                <a:gd name="connsiteX18716" fmla="*/ 1539494 w 1973551"/>
                <a:gd name="connsiteY18716" fmla="*/ 2024252 h 2918533"/>
                <a:gd name="connsiteX18717" fmla="*/ 1538776 w 1973551"/>
                <a:gd name="connsiteY18717" fmla="*/ 2025753 h 2918533"/>
                <a:gd name="connsiteX18718" fmla="*/ 1536557 w 1973551"/>
                <a:gd name="connsiteY18718" fmla="*/ 2028102 h 2918533"/>
                <a:gd name="connsiteX18719" fmla="*/ 1536557 w 1973551"/>
                <a:gd name="connsiteY18719" fmla="*/ 2028624 h 2918533"/>
                <a:gd name="connsiteX18720" fmla="*/ 1533425 w 1973551"/>
                <a:gd name="connsiteY18720" fmla="*/ 2033453 h 2918533"/>
                <a:gd name="connsiteX18721" fmla="*/ 1531402 w 1973551"/>
                <a:gd name="connsiteY18721" fmla="*/ 2033975 h 2918533"/>
                <a:gd name="connsiteX18722" fmla="*/ 1529706 w 1973551"/>
                <a:gd name="connsiteY18722" fmla="*/ 2033648 h 2918533"/>
                <a:gd name="connsiteX18723" fmla="*/ 1528401 w 1973551"/>
                <a:gd name="connsiteY18723" fmla="*/ 2034497 h 2918533"/>
                <a:gd name="connsiteX18724" fmla="*/ 1526704 w 1973551"/>
                <a:gd name="connsiteY18724" fmla="*/ 2037303 h 2918533"/>
                <a:gd name="connsiteX18725" fmla="*/ 1525203 w 1973551"/>
                <a:gd name="connsiteY18725" fmla="*/ 2037955 h 2918533"/>
                <a:gd name="connsiteX18726" fmla="*/ 1525008 w 1973551"/>
                <a:gd name="connsiteY18726" fmla="*/ 2038477 h 2918533"/>
                <a:gd name="connsiteX18727" fmla="*/ 1523115 w 1973551"/>
                <a:gd name="connsiteY18727" fmla="*/ 2039782 h 2918533"/>
                <a:gd name="connsiteX18728" fmla="*/ 1521419 w 1973551"/>
                <a:gd name="connsiteY18728" fmla="*/ 2043306 h 2918533"/>
                <a:gd name="connsiteX18729" fmla="*/ 1520701 w 1973551"/>
                <a:gd name="connsiteY18729" fmla="*/ 2043958 h 2918533"/>
                <a:gd name="connsiteX18730" fmla="*/ 1516982 w 1973551"/>
                <a:gd name="connsiteY18730" fmla="*/ 2045785 h 2918533"/>
                <a:gd name="connsiteX18731" fmla="*/ 1515481 w 1973551"/>
                <a:gd name="connsiteY18731" fmla="*/ 2046112 h 2918533"/>
                <a:gd name="connsiteX18732" fmla="*/ 1514959 w 1973551"/>
                <a:gd name="connsiteY18732" fmla="*/ 2045785 h 2918533"/>
                <a:gd name="connsiteX18733" fmla="*/ 1513262 w 1973551"/>
                <a:gd name="connsiteY18733" fmla="*/ 2045981 h 2918533"/>
                <a:gd name="connsiteX18734" fmla="*/ 1512153 w 1973551"/>
                <a:gd name="connsiteY18734" fmla="*/ 2047612 h 2918533"/>
                <a:gd name="connsiteX18735" fmla="*/ 1511435 w 1973551"/>
                <a:gd name="connsiteY18735" fmla="*/ 2047417 h 2918533"/>
                <a:gd name="connsiteX18736" fmla="*/ 1510848 w 1973551"/>
                <a:gd name="connsiteY18736" fmla="*/ 2049244 h 2918533"/>
                <a:gd name="connsiteX18737" fmla="*/ 1509543 w 1973551"/>
                <a:gd name="connsiteY18737" fmla="*/ 2051071 h 2918533"/>
                <a:gd name="connsiteX18738" fmla="*/ 1508238 w 1973551"/>
                <a:gd name="connsiteY18738" fmla="*/ 2055704 h 2918533"/>
                <a:gd name="connsiteX18739" fmla="*/ 1507716 w 1973551"/>
                <a:gd name="connsiteY18739" fmla="*/ 2062686 h 2918533"/>
                <a:gd name="connsiteX18740" fmla="*/ 1508238 w 1973551"/>
                <a:gd name="connsiteY18740" fmla="*/ 2063991 h 2918533"/>
                <a:gd name="connsiteX18741" fmla="*/ 1508434 w 1973551"/>
                <a:gd name="connsiteY18741" fmla="*/ 2067123 h 2918533"/>
                <a:gd name="connsiteX18742" fmla="*/ 1506737 w 1973551"/>
                <a:gd name="connsiteY18742" fmla="*/ 2072082 h 2918533"/>
                <a:gd name="connsiteX18743" fmla="*/ 1505040 w 1973551"/>
                <a:gd name="connsiteY18743" fmla="*/ 2074431 h 2918533"/>
                <a:gd name="connsiteX18744" fmla="*/ 1504649 w 1973551"/>
                <a:gd name="connsiteY18744" fmla="*/ 2075736 h 2918533"/>
                <a:gd name="connsiteX18745" fmla="*/ 1503344 w 1973551"/>
                <a:gd name="connsiteY18745" fmla="*/ 2075932 h 2918533"/>
                <a:gd name="connsiteX18746" fmla="*/ 1503148 w 1973551"/>
                <a:gd name="connsiteY18746" fmla="*/ 2076911 h 2918533"/>
                <a:gd name="connsiteX18747" fmla="*/ 1503736 w 1973551"/>
                <a:gd name="connsiteY18747" fmla="*/ 2079390 h 2918533"/>
                <a:gd name="connsiteX18748" fmla="*/ 1500408 w 1973551"/>
                <a:gd name="connsiteY18748" fmla="*/ 2080238 h 2918533"/>
                <a:gd name="connsiteX18749" fmla="*/ 1500408 w 1973551"/>
                <a:gd name="connsiteY18749" fmla="*/ 2079390 h 2918533"/>
                <a:gd name="connsiteX18750" fmla="*/ 1499298 w 1973551"/>
                <a:gd name="connsiteY18750" fmla="*/ 2079064 h 2918533"/>
                <a:gd name="connsiteX18751" fmla="*/ 1489054 w 1973551"/>
                <a:gd name="connsiteY18751" fmla="*/ 2078868 h 2918533"/>
                <a:gd name="connsiteX18752" fmla="*/ 1486640 w 1973551"/>
                <a:gd name="connsiteY18752" fmla="*/ 2080043 h 2918533"/>
                <a:gd name="connsiteX18753" fmla="*/ 1486052 w 1973551"/>
                <a:gd name="connsiteY18753" fmla="*/ 2081021 h 2918533"/>
                <a:gd name="connsiteX18754" fmla="*/ 1486966 w 1973551"/>
                <a:gd name="connsiteY18754" fmla="*/ 2083371 h 2918533"/>
                <a:gd name="connsiteX18755" fmla="*/ 1485465 w 1973551"/>
                <a:gd name="connsiteY18755" fmla="*/ 2083044 h 2918533"/>
                <a:gd name="connsiteX18756" fmla="*/ 1483573 w 1973551"/>
                <a:gd name="connsiteY18756" fmla="*/ 2084349 h 2918533"/>
                <a:gd name="connsiteX18757" fmla="*/ 1481876 w 1973551"/>
                <a:gd name="connsiteY18757" fmla="*/ 2085002 h 2918533"/>
                <a:gd name="connsiteX18758" fmla="*/ 1482398 w 1973551"/>
                <a:gd name="connsiteY18758" fmla="*/ 2084023 h 2918533"/>
                <a:gd name="connsiteX18759" fmla="*/ 1481093 w 1973551"/>
                <a:gd name="connsiteY18759" fmla="*/ 2084219 h 2918533"/>
                <a:gd name="connsiteX18760" fmla="*/ 1478679 w 1973551"/>
                <a:gd name="connsiteY18760" fmla="*/ 2083044 h 2918533"/>
                <a:gd name="connsiteX18761" fmla="*/ 1477765 w 1973551"/>
                <a:gd name="connsiteY18761" fmla="*/ 2082066 h 2918533"/>
                <a:gd name="connsiteX18762" fmla="*/ 1478483 w 1973551"/>
                <a:gd name="connsiteY18762" fmla="*/ 2081217 h 2918533"/>
                <a:gd name="connsiteX18763" fmla="*/ 1477178 w 1973551"/>
                <a:gd name="connsiteY18763" fmla="*/ 2080565 h 2918533"/>
                <a:gd name="connsiteX18764" fmla="*/ 1473850 w 1973551"/>
                <a:gd name="connsiteY18764" fmla="*/ 2081739 h 2918533"/>
                <a:gd name="connsiteX18765" fmla="*/ 1472154 w 1973551"/>
                <a:gd name="connsiteY18765" fmla="*/ 2081544 h 2918533"/>
                <a:gd name="connsiteX18766" fmla="*/ 1466607 w 1973551"/>
                <a:gd name="connsiteY18766" fmla="*/ 2083371 h 2918533"/>
                <a:gd name="connsiteX18767" fmla="*/ 1465302 w 1973551"/>
                <a:gd name="connsiteY18767" fmla="*/ 2085002 h 2918533"/>
                <a:gd name="connsiteX18768" fmla="*/ 1465302 w 1973551"/>
                <a:gd name="connsiteY18768" fmla="*/ 2085850 h 2918533"/>
                <a:gd name="connsiteX18769" fmla="*/ 1466411 w 1973551"/>
                <a:gd name="connsiteY18769" fmla="*/ 2086698 h 2918533"/>
                <a:gd name="connsiteX18770" fmla="*/ 1466411 w 1973551"/>
                <a:gd name="connsiteY18770" fmla="*/ 2087220 h 2918533"/>
                <a:gd name="connsiteX18771" fmla="*/ 1464584 w 1973551"/>
                <a:gd name="connsiteY18771" fmla="*/ 2087416 h 2918533"/>
                <a:gd name="connsiteX18772" fmla="*/ 1464193 w 1973551"/>
                <a:gd name="connsiteY18772" fmla="*/ 2086764 h 2918533"/>
                <a:gd name="connsiteX18773" fmla="*/ 1462366 w 1973551"/>
                <a:gd name="connsiteY18773" fmla="*/ 2086242 h 2918533"/>
                <a:gd name="connsiteX18774" fmla="*/ 1461778 w 1973551"/>
                <a:gd name="connsiteY18774" fmla="*/ 2086894 h 2918533"/>
                <a:gd name="connsiteX18775" fmla="*/ 1461256 w 1973551"/>
                <a:gd name="connsiteY18775" fmla="*/ 2088721 h 2918533"/>
                <a:gd name="connsiteX18776" fmla="*/ 1460539 w 1973551"/>
                <a:gd name="connsiteY18776" fmla="*/ 2088852 h 2918533"/>
                <a:gd name="connsiteX18777" fmla="*/ 1459821 w 1973551"/>
                <a:gd name="connsiteY18777" fmla="*/ 2088525 h 2918533"/>
                <a:gd name="connsiteX18778" fmla="*/ 1459103 w 1973551"/>
                <a:gd name="connsiteY18778" fmla="*/ 2090483 h 2918533"/>
                <a:gd name="connsiteX18779" fmla="*/ 1458190 w 1973551"/>
                <a:gd name="connsiteY18779" fmla="*/ 2090287 h 2918533"/>
                <a:gd name="connsiteX18780" fmla="*/ 1457668 w 1973551"/>
                <a:gd name="connsiteY18780" fmla="*/ 2090809 h 2918533"/>
                <a:gd name="connsiteX18781" fmla="*/ 1457080 w 1973551"/>
                <a:gd name="connsiteY18781" fmla="*/ 2092441 h 2918533"/>
                <a:gd name="connsiteX18782" fmla="*/ 1458581 w 1973551"/>
                <a:gd name="connsiteY18782" fmla="*/ 2092441 h 2918533"/>
                <a:gd name="connsiteX18783" fmla="*/ 1458581 w 1973551"/>
                <a:gd name="connsiteY18783" fmla="*/ 2093289 h 2918533"/>
                <a:gd name="connsiteX18784" fmla="*/ 1457472 w 1973551"/>
                <a:gd name="connsiteY18784" fmla="*/ 2093615 h 2918533"/>
                <a:gd name="connsiteX18785" fmla="*/ 1456754 w 1973551"/>
                <a:gd name="connsiteY18785" fmla="*/ 2094463 h 2918533"/>
                <a:gd name="connsiteX18786" fmla="*/ 1458059 w 1973551"/>
                <a:gd name="connsiteY18786" fmla="*/ 2094659 h 2918533"/>
                <a:gd name="connsiteX18787" fmla="*/ 1457341 w 1973551"/>
                <a:gd name="connsiteY18787" fmla="*/ 2096160 h 2918533"/>
                <a:gd name="connsiteX18788" fmla="*/ 1456428 w 1973551"/>
                <a:gd name="connsiteY18788" fmla="*/ 2096356 h 2918533"/>
                <a:gd name="connsiteX18789" fmla="*/ 1456232 w 1973551"/>
                <a:gd name="connsiteY18789" fmla="*/ 2095834 h 2918533"/>
                <a:gd name="connsiteX18790" fmla="*/ 1454927 w 1973551"/>
                <a:gd name="connsiteY18790" fmla="*/ 2095507 h 2918533"/>
                <a:gd name="connsiteX18791" fmla="*/ 1454535 w 1973551"/>
                <a:gd name="connsiteY18791" fmla="*/ 2096486 h 2918533"/>
                <a:gd name="connsiteX18792" fmla="*/ 1453426 w 1973551"/>
                <a:gd name="connsiteY18792" fmla="*/ 2096486 h 2918533"/>
                <a:gd name="connsiteX18793" fmla="*/ 1453230 w 1973551"/>
                <a:gd name="connsiteY18793" fmla="*/ 2094855 h 2918533"/>
                <a:gd name="connsiteX18794" fmla="*/ 1451534 w 1973551"/>
                <a:gd name="connsiteY18794" fmla="*/ 2093876 h 2918533"/>
                <a:gd name="connsiteX18795" fmla="*/ 1447423 w 1973551"/>
                <a:gd name="connsiteY18795" fmla="*/ 2093680 h 2918533"/>
                <a:gd name="connsiteX18796" fmla="*/ 1445400 w 1973551"/>
                <a:gd name="connsiteY18796" fmla="*/ 2094659 h 2918533"/>
                <a:gd name="connsiteX18797" fmla="*/ 1445400 w 1973551"/>
                <a:gd name="connsiteY18797" fmla="*/ 2095507 h 2918533"/>
                <a:gd name="connsiteX18798" fmla="*/ 1447423 w 1973551"/>
                <a:gd name="connsiteY18798" fmla="*/ 2096356 h 2918533"/>
                <a:gd name="connsiteX18799" fmla="*/ 1447423 w 1973551"/>
                <a:gd name="connsiteY18799" fmla="*/ 2097008 h 2918533"/>
                <a:gd name="connsiteX18800" fmla="*/ 1445726 w 1973551"/>
                <a:gd name="connsiteY18800" fmla="*/ 2097661 h 2918533"/>
                <a:gd name="connsiteX18801" fmla="*/ 1443899 w 1973551"/>
                <a:gd name="connsiteY18801" fmla="*/ 2099162 h 2918533"/>
                <a:gd name="connsiteX18802" fmla="*/ 1443704 w 1973551"/>
                <a:gd name="connsiteY18802" fmla="*/ 2100336 h 2918533"/>
                <a:gd name="connsiteX18803" fmla="*/ 1444226 w 1973551"/>
                <a:gd name="connsiteY18803" fmla="*/ 2100532 h 2918533"/>
                <a:gd name="connsiteX18804" fmla="*/ 1441811 w 1973551"/>
                <a:gd name="connsiteY18804" fmla="*/ 2101511 h 2918533"/>
                <a:gd name="connsiteX18805" fmla="*/ 1439397 w 1973551"/>
                <a:gd name="connsiteY18805" fmla="*/ 2101511 h 2918533"/>
                <a:gd name="connsiteX18806" fmla="*/ 1436265 w 1973551"/>
                <a:gd name="connsiteY18806" fmla="*/ 2100010 h 2918533"/>
                <a:gd name="connsiteX18807" fmla="*/ 1435156 w 1973551"/>
                <a:gd name="connsiteY18807" fmla="*/ 2099814 h 2918533"/>
                <a:gd name="connsiteX18808" fmla="*/ 1433133 w 1973551"/>
                <a:gd name="connsiteY18808" fmla="*/ 2101967 h 2918533"/>
                <a:gd name="connsiteX18809" fmla="*/ 1431436 w 1973551"/>
                <a:gd name="connsiteY18809" fmla="*/ 2102163 h 2918533"/>
                <a:gd name="connsiteX18810" fmla="*/ 1427913 w 1973551"/>
                <a:gd name="connsiteY18810" fmla="*/ 2101641 h 2918533"/>
                <a:gd name="connsiteX18811" fmla="*/ 1427521 w 1973551"/>
                <a:gd name="connsiteY18811" fmla="*/ 2102294 h 2918533"/>
                <a:gd name="connsiteX18812" fmla="*/ 1431240 w 1973551"/>
                <a:gd name="connsiteY18812" fmla="*/ 2103142 h 2918533"/>
                <a:gd name="connsiteX18813" fmla="*/ 1431828 w 1973551"/>
                <a:gd name="connsiteY18813" fmla="*/ 2105491 h 2918533"/>
                <a:gd name="connsiteX18814" fmla="*/ 1430718 w 1973551"/>
                <a:gd name="connsiteY18814" fmla="*/ 2107644 h 2918533"/>
                <a:gd name="connsiteX18815" fmla="*/ 1431436 w 1973551"/>
                <a:gd name="connsiteY18815" fmla="*/ 2108297 h 2918533"/>
                <a:gd name="connsiteX18816" fmla="*/ 1431632 w 1973551"/>
                <a:gd name="connsiteY18816" fmla="*/ 2110646 h 2918533"/>
                <a:gd name="connsiteX18817" fmla="*/ 1431240 w 1973551"/>
                <a:gd name="connsiteY18817" fmla="*/ 2112603 h 2918533"/>
                <a:gd name="connsiteX18818" fmla="*/ 1430131 w 1973551"/>
                <a:gd name="connsiteY18818" fmla="*/ 2112930 h 2918533"/>
                <a:gd name="connsiteX18819" fmla="*/ 1428304 w 1973551"/>
                <a:gd name="connsiteY18819" fmla="*/ 2111429 h 2918533"/>
                <a:gd name="connsiteX18820" fmla="*/ 1426803 w 1973551"/>
                <a:gd name="connsiteY18820" fmla="*/ 2111951 h 2918533"/>
                <a:gd name="connsiteX18821" fmla="*/ 1426216 w 1973551"/>
                <a:gd name="connsiteY18821" fmla="*/ 2111755 h 2918533"/>
                <a:gd name="connsiteX18822" fmla="*/ 1425694 w 1973551"/>
                <a:gd name="connsiteY18822" fmla="*/ 2111233 h 2918533"/>
                <a:gd name="connsiteX18823" fmla="*/ 1425694 w 1973551"/>
                <a:gd name="connsiteY18823" fmla="*/ 2110385 h 2918533"/>
                <a:gd name="connsiteX18824" fmla="*/ 1423997 w 1973551"/>
                <a:gd name="connsiteY18824" fmla="*/ 2107710 h 2918533"/>
                <a:gd name="connsiteX18825" fmla="*/ 1421779 w 1973551"/>
                <a:gd name="connsiteY18825" fmla="*/ 2106535 h 2918533"/>
                <a:gd name="connsiteX18826" fmla="*/ 1416232 w 1973551"/>
                <a:gd name="connsiteY18826" fmla="*/ 2104708 h 2918533"/>
                <a:gd name="connsiteX18827" fmla="*/ 1412513 w 1973551"/>
                <a:gd name="connsiteY18827" fmla="*/ 2103077 h 2918533"/>
                <a:gd name="connsiteX18828" fmla="*/ 1412317 w 1973551"/>
                <a:gd name="connsiteY18828" fmla="*/ 2105882 h 2918533"/>
                <a:gd name="connsiteX18829" fmla="*/ 1411730 w 1973551"/>
                <a:gd name="connsiteY18829" fmla="*/ 2106078 h 2918533"/>
                <a:gd name="connsiteX18830" fmla="*/ 1409316 w 1973551"/>
                <a:gd name="connsiteY18830" fmla="*/ 2105426 h 2918533"/>
                <a:gd name="connsiteX18831" fmla="*/ 1408598 w 1973551"/>
                <a:gd name="connsiteY18831" fmla="*/ 2104904 h 2918533"/>
                <a:gd name="connsiteX18832" fmla="*/ 1408011 w 1973551"/>
                <a:gd name="connsiteY18832" fmla="*/ 2103403 h 2918533"/>
                <a:gd name="connsiteX18833" fmla="*/ 1406706 w 1973551"/>
                <a:gd name="connsiteY18833" fmla="*/ 2102881 h 2918533"/>
                <a:gd name="connsiteX18834" fmla="*/ 1406510 w 1973551"/>
                <a:gd name="connsiteY18834" fmla="*/ 2102228 h 2918533"/>
                <a:gd name="connsiteX18835" fmla="*/ 1407228 w 1973551"/>
                <a:gd name="connsiteY18835" fmla="*/ 2100597 h 2918533"/>
                <a:gd name="connsiteX18836" fmla="*/ 1405205 w 1973551"/>
                <a:gd name="connsiteY18836" fmla="*/ 2099749 h 2918533"/>
                <a:gd name="connsiteX18837" fmla="*/ 1403704 w 1973551"/>
                <a:gd name="connsiteY18837" fmla="*/ 2099553 h 2918533"/>
                <a:gd name="connsiteX18838" fmla="*/ 1398875 w 1973551"/>
                <a:gd name="connsiteY18838" fmla="*/ 2096878 h 2918533"/>
                <a:gd name="connsiteX18839" fmla="*/ 1393198 w 1973551"/>
                <a:gd name="connsiteY18839" fmla="*/ 2096030 h 2918533"/>
                <a:gd name="connsiteX18840" fmla="*/ 1391828 w 1973551"/>
                <a:gd name="connsiteY18840" fmla="*/ 2096356 h 2918533"/>
                <a:gd name="connsiteX18841" fmla="*/ 1390132 w 1973551"/>
                <a:gd name="connsiteY18841" fmla="*/ 2094529 h 2918533"/>
                <a:gd name="connsiteX18842" fmla="*/ 1390132 w 1973551"/>
                <a:gd name="connsiteY18842" fmla="*/ 2094007 h 2918533"/>
                <a:gd name="connsiteX18843" fmla="*/ 1388631 w 1973551"/>
                <a:gd name="connsiteY18843" fmla="*/ 2092702 h 2918533"/>
                <a:gd name="connsiteX18844" fmla="*/ 1384911 w 1973551"/>
                <a:gd name="connsiteY18844" fmla="*/ 2092049 h 2918533"/>
                <a:gd name="connsiteX18845" fmla="*/ 1384520 w 1973551"/>
                <a:gd name="connsiteY18845" fmla="*/ 2093224 h 2918533"/>
                <a:gd name="connsiteX18846" fmla="*/ 1383606 w 1973551"/>
                <a:gd name="connsiteY18846" fmla="*/ 2093550 h 2918533"/>
                <a:gd name="connsiteX18847" fmla="*/ 1378386 w 1973551"/>
                <a:gd name="connsiteY18847" fmla="*/ 2093028 h 2918533"/>
                <a:gd name="connsiteX18848" fmla="*/ 1378190 w 1973551"/>
                <a:gd name="connsiteY18848" fmla="*/ 2092506 h 2918533"/>
                <a:gd name="connsiteX18849" fmla="*/ 1376690 w 1973551"/>
                <a:gd name="connsiteY18849" fmla="*/ 2091853 h 2918533"/>
                <a:gd name="connsiteX18850" fmla="*/ 1375385 w 1973551"/>
                <a:gd name="connsiteY18850" fmla="*/ 2090222 h 2918533"/>
                <a:gd name="connsiteX18851" fmla="*/ 1374993 w 1973551"/>
                <a:gd name="connsiteY18851" fmla="*/ 2088917 h 2918533"/>
                <a:gd name="connsiteX18852" fmla="*/ 1373492 w 1973551"/>
                <a:gd name="connsiteY18852" fmla="*/ 2086437 h 2918533"/>
                <a:gd name="connsiteX18853" fmla="*/ 1371078 w 1973551"/>
                <a:gd name="connsiteY18853" fmla="*/ 2084806 h 2918533"/>
                <a:gd name="connsiteX18854" fmla="*/ 1370360 w 1973551"/>
                <a:gd name="connsiteY18854" fmla="*/ 2083305 h 2918533"/>
                <a:gd name="connsiteX18855" fmla="*/ 1368468 w 1973551"/>
                <a:gd name="connsiteY18855" fmla="*/ 2082131 h 2918533"/>
                <a:gd name="connsiteX18856" fmla="*/ 1365140 w 1973551"/>
                <a:gd name="connsiteY18856" fmla="*/ 2082131 h 2918533"/>
                <a:gd name="connsiteX18857" fmla="*/ 1363835 w 1973551"/>
                <a:gd name="connsiteY18857" fmla="*/ 2081609 h 2918533"/>
                <a:gd name="connsiteX18858" fmla="*/ 1363639 w 1973551"/>
                <a:gd name="connsiteY18858" fmla="*/ 2082261 h 2918533"/>
                <a:gd name="connsiteX18859" fmla="*/ 1364553 w 1973551"/>
                <a:gd name="connsiteY18859" fmla="*/ 2082914 h 2918533"/>
                <a:gd name="connsiteX18860" fmla="*/ 1365075 w 1973551"/>
                <a:gd name="connsiteY18860" fmla="*/ 2084349 h 2918533"/>
                <a:gd name="connsiteX18861" fmla="*/ 1365075 w 1973551"/>
                <a:gd name="connsiteY18861" fmla="*/ 2085459 h 2918533"/>
                <a:gd name="connsiteX18862" fmla="*/ 1364161 w 1973551"/>
                <a:gd name="connsiteY18862" fmla="*/ 2085654 h 2918533"/>
                <a:gd name="connsiteX18863" fmla="*/ 1364161 w 1973551"/>
                <a:gd name="connsiteY18863" fmla="*/ 2087155 h 2918533"/>
                <a:gd name="connsiteX18864" fmla="*/ 1363443 w 1973551"/>
                <a:gd name="connsiteY18864" fmla="*/ 2088330 h 2918533"/>
                <a:gd name="connsiteX18865" fmla="*/ 1363835 w 1973551"/>
                <a:gd name="connsiteY18865" fmla="*/ 2089178 h 2918533"/>
                <a:gd name="connsiteX18866" fmla="*/ 1362921 w 1973551"/>
                <a:gd name="connsiteY18866" fmla="*/ 2089700 h 2918533"/>
                <a:gd name="connsiteX18867" fmla="*/ 1358484 w 1973551"/>
                <a:gd name="connsiteY18867" fmla="*/ 2090026 h 2918533"/>
                <a:gd name="connsiteX18868" fmla="*/ 1357179 w 1973551"/>
                <a:gd name="connsiteY18868" fmla="*/ 2089374 h 2918533"/>
                <a:gd name="connsiteX18869" fmla="*/ 1356070 w 1973551"/>
                <a:gd name="connsiteY18869" fmla="*/ 2085067 h 2918533"/>
                <a:gd name="connsiteX18870" fmla="*/ 1355678 w 1973551"/>
                <a:gd name="connsiteY18870" fmla="*/ 2084414 h 2918533"/>
                <a:gd name="connsiteX18871" fmla="*/ 1354569 w 1973551"/>
                <a:gd name="connsiteY18871" fmla="*/ 2083893 h 2918533"/>
                <a:gd name="connsiteX18872" fmla="*/ 1353068 w 1973551"/>
                <a:gd name="connsiteY18872" fmla="*/ 2084088 h 2918533"/>
                <a:gd name="connsiteX18873" fmla="*/ 1350850 w 1973551"/>
                <a:gd name="connsiteY18873" fmla="*/ 2085067 h 2918533"/>
                <a:gd name="connsiteX18874" fmla="*/ 1347718 w 1973551"/>
                <a:gd name="connsiteY18874" fmla="*/ 2084545 h 2918533"/>
                <a:gd name="connsiteX18875" fmla="*/ 1346608 w 1973551"/>
                <a:gd name="connsiteY18875" fmla="*/ 2085393 h 2918533"/>
                <a:gd name="connsiteX18876" fmla="*/ 1342497 w 1973551"/>
                <a:gd name="connsiteY18876" fmla="*/ 2086372 h 2918533"/>
                <a:gd name="connsiteX18877" fmla="*/ 1338778 w 1973551"/>
                <a:gd name="connsiteY18877" fmla="*/ 2089048 h 2918533"/>
                <a:gd name="connsiteX18878" fmla="*/ 1334863 w 1973551"/>
                <a:gd name="connsiteY18878" fmla="*/ 2089374 h 2918533"/>
                <a:gd name="connsiteX18879" fmla="*/ 1331535 w 1973551"/>
                <a:gd name="connsiteY18879" fmla="*/ 2088721 h 2918533"/>
                <a:gd name="connsiteX18880" fmla="*/ 1325989 w 1973551"/>
                <a:gd name="connsiteY18880" fmla="*/ 2085198 h 2918533"/>
                <a:gd name="connsiteX18881" fmla="*/ 1319137 w 1973551"/>
                <a:gd name="connsiteY18881" fmla="*/ 2077563 h 2918533"/>
                <a:gd name="connsiteX18882" fmla="*/ 1317636 w 1973551"/>
                <a:gd name="connsiteY18882" fmla="*/ 2078411 h 2918533"/>
                <a:gd name="connsiteX18883" fmla="*/ 1316723 w 1973551"/>
                <a:gd name="connsiteY18883" fmla="*/ 2079912 h 2918533"/>
                <a:gd name="connsiteX18884" fmla="*/ 1316136 w 1973551"/>
                <a:gd name="connsiteY18884" fmla="*/ 2083697 h 2918533"/>
                <a:gd name="connsiteX18885" fmla="*/ 1316723 w 1973551"/>
                <a:gd name="connsiteY18885" fmla="*/ 2084349 h 2918533"/>
                <a:gd name="connsiteX18886" fmla="*/ 1317441 w 1973551"/>
                <a:gd name="connsiteY18886" fmla="*/ 2087808 h 2918533"/>
                <a:gd name="connsiteX18887" fmla="*/ 1318158 w 1973551"/>
                <a:gd name="connsiteY18887" fmla="*/ 2094985 h 2918533"/>
                <a:gd name="connsiteX18888" fmla="*/ 1317767 w 1973551"/>
                <a:gd name="connsiteY18888" fmla="*/ 2097269 h 2918533"/>
                <a:gd name="connsiteX18889" fmla="*/ 1319463 w 1973551"/>
                <a:gd name="connsiteY18889" fmla="*/ 2099749 h 2918533"/>
                <a:gd name="connsiteX18890" fmla="*/ 1320769 w 1973551"/>
                <a:gd name="connsiteY18890" fmla="*/ 2100728 h 2918533"/>
                <a:gd name="connsiteX18891" fmla="*/ 1323118 w 1973551"/>
                <a:gd name="connsiteY18891" fmla="*/ 2101380 h 2918533"/>
                <a:gd name="connsiteX18892" fmla="*/ 1324684 w 1973551"/>
                <a:gd name="connsiteY18892" fmla="*/ 2101380 h 2918533"/>
                <a:gd name="connsiteX18893" fmla="*/ 1326380 w 1973551"/>
                <a:gd name="connsiteY18893" fmla="*/ 2100728 h 2918533"/>
                <a:gd name="connsiteX18894" fmla="*/ 1327294 w 1973551"/>
                <a:gd name="connsiteY18894" fmla="*/ 2099879 h 2918533"/>
                <a:gd name="connsiteX18895" fmla="*/ 1328207 w 1973551"/>
                <a:gd name="connsiteY18895" fmla="*/ 2096095 h 2918533"/>
                <a:gd name="connsiteX18896" fmla="*/ 1330100 w 1973551"/>
                <a:gd name="connsiteY18896" fmla="*/ 2094790 h 2918533"/>
                <a:gd name="connsiteX18897" fmla="*/ 1331600 w 1973551"/>
                <a:gd name="connsiteY18897" fmla="*/ 2094594 h 2918533"/>
                <a:gd name="connsiteX18898" fmla="*/ 1332905 w 1973551"/>
                <a:gd name="connsiteY18898" fmla="*/ 2094920 h 2918533"/>
                <a:gd name="connsiteX18899" fmla="*/ 1333297 w 1973551"/>
                <a:gd name="connsiteY18899" fmla="*/ 2095246 h 2918533"/>
                <a:gd name="connsiteX18900" fmla="*/ 1334602 w 1973551"/>
                <a:gd name="connsiteY18900" fmla="*/ 2101380 h 2918533"/>
                <a:gd name="connsiteX18901" fmla="*/ 1333493 w 1973551"/>
                <a:gd name="connsiteY18901" fmla="*/ 2102033 h 2918533"/>
                <a:gd name="connsiteX18902" fmla="*/ 1333101 w 1973551"/>
                <a:gd name="connsiteY18902" fmla="*/ 2103990 h 2918533"/>
                <a:gd name="connsiteX18903" fmla="*/ 1336820 w 1973551"/>
                <a:gd name="connsiteY18903" fmla="*/ 2107122 h 2918533"/>
                <a:gd name="connsiteX18904" fmla="*/ 1336820 w 1973551"/>
                <a:gd name="connsiteY18904" fmla="*/ 2108558 h 2918533"/>
                <a:gd name="connsiteX18905" fmla="*/ 1335711 w 1973551"/>
                <a:gd name="connsiteY18905" fmla="*/ 2109732 h 2918533"/>
                <a:gd name="connsiteX18906" fmla="*/ 1336103 w 1973551"/>
                <a:gd name="connsiteY18906" fmla="*/ 2110254 h 2918533"/>
                <a:gd name="connsiteX18907" fmla="*/ 1340344 w 1973551"/>
                <a:gd name="connsiteY18907" fmla="*/ 2108297 h 2918533"/>
                <a:gd name="connsiteX18908" fmla="*/ 1340736 w 1973551"/>
                <a:gd name="connsiteY18908" fmla="*/ 2109928 h 2918533"/>
                <a:gd name="connsiteX18909" fmla="*/ 1341845 w 1973551"/>
                <a:gd name="connsiteY18909" fmla="*/ 2110254 h 2918533"/>
                <a:gd name="connsiteX18910" fmla="*/ 1342758 w 1973551"/>
                <a:gd name="connsiteY18910" fmla="*/ 2108949 h 2918533"/>
                <a:gd name="connsiteX18911" fmla="*/ 1341454 w 1973551"/>
                <a:gd name="connsiteY18911" fmla="*/ 2108623 h 2918533"/>
                <a:gd name="connsiteX18912" fmla="*/ 1348892 w 1973551"/>
                <a:gd name="connsiteY18912" fmla="*/ 2108297 h 2918533"/>
                <a:gd name="connsiteX18913" fmla="*/ 1350002 w 1973551"/>
                <a:gd name="connsiteY18913" fmla="*/ 2108949 h 2918533"/>
                <a:gd name="connsiteX18914" fmla="*/ 1350197 w 1973551"/>
                <a:gd name="connsiteY18914" fmla="*/ 2108427 h 2918533"/>
                <a:gd name="connsiteX18915" fmla="*/ 1349088 w 1973551"/>
                <a:gd name="connsiteY18915" fmla="*/ 2106796 h 2918533"/>
                <a:gd name="connsiteX18916" fmla="*/ 1349675 w 1973551"/>
                <a:gd name="connsiteY18916" fmla="*/ 2106274 h 2918533"/>
                <a:gd name="connsiteX18917" fmla="*/ 1352677 w 1973551"/>
                <a:gd name="connsiteY18917" fmla="*/ 2105621 h 2918533"/>
                <a:gd name="connsiteX18918" fmla="*/ 1353982 w 1973551"/>
                <a:gd name="connsiteY18918" fmla="*/ 2106470 h 2918533"/>
                <a:gd name="connsiteX18919" fmla="*/ 1353982 w 1973551"/>
                <a:gd name="connsiteY18919" fmla="*/ 2107122 h 2918533"/>
                <a:gd name="connsiteX18920" fmla="*/ 1355874 w 1973551"/>
                <a:gd name="connsiteY18920" fmla="*/ 2107449 h 2918533"/>
                <a:gd name="connsiteX18921" fmla="*/ 1358093 w 1973551"/>
                <a:gd name="connsiteY18921" fmla="*/ 2104969 h 2918533"/>
                <a:gd name="connsiteX18922" fmla="*/ 1359594 w 1973551"/>
                <a:gd name="connsiteY18922" fmla="*/ 2105165 h 2918533"/>
                <a:gd name="connsiteX18923" fmla="*/ 1362204 w 1973551"/>
                <a:gd name="connsiteY18923" fmla="*/ 2104512 h 2918533"/>
                <a:gd name="connsiteX18924" fmla="*/ 1362726 w 1973551"/>
                <a:gd name="connsiteY18924" fmla="*/ 2105687 h 2918533"/>
                <a:gd name="connsiteX18925" fmla="*/ 1366054 w 1973551"/>
                <a:gd name="connsiteY18925" fmla="*/ 2106339 h 2918533"/>
                <a:gd name="connsiteX18926" fmla="*/ 1367750 w 1973551"/>
                <a:gd name="connsiteY18926" fmla="*/ 2106013 h 2918533"/>
                <a:gd name="connsiteX18927" fmla="*/ 1368859 w 1973551"/>
                <a:gd name="connsiteY18927" fmla="*/ 2106339 h 2918533"/>
                <a:gd name="connsiteX18928" fmla="*/ 1370882 w 1973551"/>
                <a:gd name="connsiteY18928" fmla="*/ 2107514 h 2918533"/>
                <a:gd name="connsiteX18929" fmla="*/ 1371274 w 1973551"/>
                <a:gd name="connsiteY18929" fmla="*/ 2108819 h 2918533"/>
                <a:gd name="connsiteX18930" fmla="*/ 1372187 w 1973551"/>
                <a:gd name="connsiteY18930" fmla="*/ 2109798 h 2918533"/>
                <a:gd name="connsiteX18931" fmla="*/ 1374797 w 1973551"/>
                <a:gd name="connsiteY18931" fmla="*/ 2110124 h 2918533"/>
                <a:gd name="connsiteX18932" fmla="*/ 1378517 w 1973551"/>
                <a:gd name="connsiteY18932" fmla="*/ 2111755 h 2918533"/>
                <a:gd name="connsiteX18933" fmla="*/ 1383933 w 1973551"/>
                <a:gd name="connsiteY18933" fmla="*/ 2113256 h 2918533"/>
                <a:gd name="connsiteX18934" fmla="*/ 1385433 w 1973551"/>
                <a:gd name="connsiteY18934" fmla="*/ 2114104 h 2918533"/>
                <a:gd name="connsiteX18935" fmla="*/ 1387652 w 1973551"/>
                <a:gd name="connsiteY18935" fmla="*/ 2114431 h 2918533"/>
                <a:gd name="connsiteX18936" fmla="*/ 1389349 w 1973551"/>
                <a:gd name="connsiteY18936" fmla="*/ 2113126 h 2918533"/>
                <a:gd name="connsiteX18937" fmla="*/ 1389544 w 1973551"/>
                <a:gd name="connsiteY18937" fmla="*/ 2113974 h 2918533"/>
                <a:gd name="connsiteX18938" fmla="*/ 1388631 w 1973551"/>
                <a:gd name="connsiteY18938" fmla="*/ 2115148 h 2918533"/>
                <a:gd name="connsiteX18939" fmla="*/ 1389936 w 1973551"/>
                <a:gd name="connsiteY18939" fmla="*/ 2117302 h 2918533"/>
                <a:gd name="connsiteX18940" fmla="*/ 1391045 w 1973551"/>
                <a:gd name="connsiteY18940" fmla="*/ 2117824 h 2918533"/>
                <a:gd name="connsiteX18941" fmla="*/ 1399789 w 1973551"/>
                <a:gd name="connsiteY18941" fmla="*/ 2118476 h 2918533"/>
                <a:gd name="connsiteX18942" fmla="*/ 1401290 w 1973551"/>
                <a:gd name="connsiteY18942" fmla="*/ 2117497 h 2918533"/>
                <a:gd name="connsiteX18943" fmla="*/ 1404291 w 1973551"/>
                <a:gd name="connsiteY18943" fmla="*/ 2116975 h 2918533"/>
                <a:gd name="connsiteX18944" fmla="*/ 1405596 w 1973551"/>
                <a:gd name="connsiteY18944" fmla="*/ 2117954 h 2918533"/>
                <a:gd name="connsiteX18945" fmla="*/ 1409903 w 1973551"/>
                <a:gd name="connsiteY18945" fmla="*/ 2118802 h 2918533"/>
                <a:gd name="connsiteX18946" fmla="*/ 1414340 w 1973551"/>
                <a:gd name="connsiteY18946" fmla="*/ 2120434 h 2918533"/>
                <a:gd name="connsiteX18947" fmla="*/ 1418059 w 1973551"/>
                <a:gd name="connsiteY18947" fmla="*/ 2121086 h 2918533"/>
                <a:gd name="connsiteX18948" fmla="*/ 1421061 w 1973551"/>
                <a:gd name="connsiteY18948" fmla="*/ 2120760 h 2918533"/>
                <a:gd name="connsiteX18949" fmla="*/ 1424063 w 1973551"/>
                <a:gd name="connsiteY18949" fmla="*/ 2121608 h 2918533"/>
                <a:gd name="connsiteX18950" fmla="*/ 1424258 w 1973551"/>
                <a:gd name="connsiteY18950" fmla="*/ 2120956 h 2918533"/>
                <a:gd name="connsiteX18951" fmla="*/ 1423736 w 1973551"/>
                <a:gd name="connsiteY18951" fmla="*/ 2120434 h 2918533"/>
                <a:gd name="connsiteX18952" fmla="*/ 1424128 w 1973551"/>
                <a:gd name="connsiteY18952" fmla="*/ 2119585 h 2918533"/>
                <a:gd name="connsiteX18953" fmla="*/ 1424519 w 1973551"/>
                <a:gd name="connsiteY18953" fmla="*/ 2120238 h 2918533"/>
                <a:gd name="connsiteX18954" fmla="*/ 1426216 w 1973551"/>
                <a:gd name="connsiteY18954" fmla="*/ 2121413 h 2918533"/>
                <a:gd name="connsiteX18955" fmla="*/ 1429544 w 1973551"/>
                <a:gd name="connsiteY18955" fmla="*/ 2122718 h 2918533"/>
                <a:gd name="connsiteX18956" fmla="*/ 1431567 w 1973551"/>
                <a:gd name="connsiteY18956" fmla="*/ 2123044 h 2918533"/>
                <a:gd name="connsiteX18957" fmla="*/ 1436004 w 1973551"/>
                <a:gd name="connsiteY18957" fmla="*/ 2121739 h 2918533"/>
                <a:gd name="connsiteX18958" fmla="*/ 1436200 w 1973551"/>
                <a:gd name="connsiteY18958" fmla="*/ 2121217 h 2918533"/>
                <a:gd name="connsiteX18959" fmla="*/ 1438222 w 1973551"/>
                <a:gd name="connsiteY18959" fmla="*/ 2119912 h 2918533"/>
                <a:gd name="connsiteX18960" fmla="*/ 1438744 w 1973551"/>
                <a:gd name="connsiteY18960" fmla="*/ 2117758 h 2918533"/>
                <a:gd name="connsiteX18961" fmla="*/ 1443965 w 1973551"/>
                <a:gd name="connsiteY18961" fmla="*/ 2116258 h 2918533"/>
                <a:gd name="connsiteX18962" fmla="*/ 1448402 w 1973551"/>
                <a:gd name="connsiteY18962" fmla="*/ 2119912 h 2918533"/>
                <a:gd name="connsiteX18963" fmla="*/ 1449511 w 1973551"/>
                <a:gd name="connsiteY18963" fmla="*/ 2121543 h 2918533"/>
                <a:gd name="connsiteX18964" fmla="*/ 1450098 w 1973551"/>
                <a:gd name="connsiteY18964" fmla="*/ 2121543 h 2918533"/>
                <a:gd name="connsiteX18965" fmla="*/ 1450490 w 1973551"/>
                <a:gd name="connsiteY18965" fmla="*/ 2123827 h 2918533"/>
                <a:gd name="connsiteX18966" fmla="*/ 1452708 w 1973551"/>
                <a:gd name="connsiteY18966" fmla="*/ 2125001 h 2918533"/>
                <a:gd name="connsiteX18967" fmla="*/ 1453818 w 1973551"/>
                <a:gd name="connsiteY18967" fmla="*/ 2126176 h 2918533"/>
                <a:gd name="connsiteX18968" fmla="*/ 1455514 w 1973551"/>
                <a:gd name="connsiteY18968" fmla="*/ 2127024 h 2918533"/>
                <a:gd name="connsiteX18969" fmla="*/ 1456428 w 1973551"/>
                <a:gd name="connsiteY18969" fmla="*/ 2126698 h 2918533"/>
                <a:gd name="connsiteX18970" fmla="*/ 1458646 w 1973551"/>
                <a:gd name="connsiteY18970" fmla="*/ 2127220 h 2918533"/>
                <a:gd name="connsiteX18971" fmla="*/ 1460473 w 1973551"/>
                <a:gd name="connsiteY18971" fmla="*/ 2128395 h 2918533"/>
                <a:gd name="connsiteX18972" fmla="*/ 1465498 w 1973551"/>
                <a:gd name="connsiteY18972" fmla="*/ 2129373 h 2918533"/>
                <a:gd name="connsiteX18973" fmla="*/ 1467912 w 1973551"/>
                <a:gd name="connsiteY18973" fmla="*/ 2128199 h 2918533"/>
                <a:gd name="connsiteX18974" fmla="*/ 1473328 w 1973551"/>
                <a:gd name="connsiteY18974" fmla="*/ 2129504 h 2918533"/>
                <a:gd name="connsiteX18975" fmla="*/ 1476852 w 1973551"/>
                <a:gd name="connsiteY18975" fmla="*/ 2127546 h 2918533"/>
                <a:gd name="connsiteX18976" fmla="*/ 1477047 w 1973551"/>
                <a:gd name="connsiteY18976" fmla="*/ 2127024 h 2918533"/>
                <a:gd name="connsiteX18977" fmla="*/ 1478157 w 1973551"/>
                <a:gd name="connsiteY18977" fmla="*/ 2126698 h 2918533"/>
                <a:gd name="connsiteX18978" fmla="*/ 1480767 w 1973551"/>
                <a:gd name="connsiteY18978" fmla="*/ 2126698 h 2918533"/>
                <a:gd name="connsiteX18979" fmla="*/ 1481485 w 1973551"/>
                <a:gd name="connsiteY18979" fmla="*/ 2127220 h 2918533"/>
                <a:gd name="connsiteX18980" fmla="*/ 1482398 w 1973551"/>
                <a:gd name="connsiteY18980" fmla="*/ 2126372 h 2918533"/>
                <a:gd name="connsiteX18981" fmla="*/ 1483312 w 1973551"/>
                <a:gd name="connsiteY18981" fmla="*/ 2126698 h 2918533"/>
                <a:gd name="connsiteX18982" fmla="*/ 1484029 w 1973551"/>
                <a:gd name="connsiteY18982" fmla="*/ 2125197 h 2918533"/>
                <a:gd name="connsiteX18983" fmla="*/ 1484943 w 1973551"/>
                <a:gd name="connsiteY18983" fmla="*/ 2124675 h 2918533"/>
                <a:gd name="connsiteX18984" fmla="*/ 1484943 w 1973551"/>
                <a:gd name="connsiteY18984" fmla="*/ 2125197 h 2918533"/>
                <a:gd name="connsiteX18985" fmla="*/ 1485661 w 1973551"/>
                <a:gd name="connsiteY18985" fmla="*/ 2125328 h 2918533"/>
                <a:gd name="connsiteX18986" fmla="*/ 1485856 w 1973551"/>
                <a:gd name="connsiteY18986" fmla="*/ 2126633 h 2918533"/>
                <a:gd name="connsiteX18987" fmla="*/ 1486248 w 1973551"/>
                <a:gd name="connsiteY18987" fmla="*/ 2126828 h 2918533"/>
                <a:gd name="connsiteX18988" fmla="*/ 1486640 w 1973551"/>
                <a:gd name="connsiteY18988" fmla="*/ 2125523 h 2918533"/>
                <a:gd name="connsiteX18989" fmla="*/ 1487161 w 1973551"/>
                <a:gd name="connsiteY18989" fmla="*/ 2125523 h 2918533"/>
                <a:gd name="connsiteX18990" fmla="*/ 1487357 w 1973551"/>
                <a:gd name="connsiteY18990" fmla="*/ 2126502 h 2918533"/>
                <a:gd name="connsiteX18991" fmla="*/ 1486835 w 1973551"/>
                <a:gd name="connsiteY18991" fmla="*/ 2127807 h 2918533"/>
                <a:gd name="connsiteX18992" fmla="*/ 1487749 w 1973551"/>
                <a:gd name="connsiteY18992" fmla="*/ 2128329 h 2918533"/>
                <a:gd name="connsiteX18993" fmla="*/ 1489054 w 1973551"/>
                <a:gd name="connsiteY18993" fmla="*/ 2128851 h 2918533"/>
                <a:gd name="connsiteX18994" fmla="*/ 1490946 w 1973551"/>
                <a:gd name="connsiteY18994" fmla="*/ 2128329 h 2918533"/>
                <a:gd name="connsiteX18995" fmla="*/ 1494665 w 1973551"/>
                <a:gd name="connsiteY18995" fmla="*/ 2128851 h 2918533"/>
                <a:gd name="connsiteX18996" fmla="*/ 1495579 w 1973551"/>
                <a:gd name="connsiteY18996" fmla="*/ 2128525 h 2918533"/>
                <a:gd name="connsiteX18997" fmla="*/ 1495971 w 1973551"/>
                <a:gd name="connsiteY18997" fmla="*/ 2126176 h 2918533"/>
                <a:gd name="connsiteX18998" fmla="*/ 1498189 w 1973551"/>
                <a:gd name="connsiteY18998" fmla="*/ 2124675 h 2918533"/>
                <a:gd name="connsiteX18999" fmla="*/ 1500016 w 1973551"/>
                <a:gd name="connsiteY18999" fmla="*/ 2124153 h 2918533"/>
                <a:gd name="connsiteX19000" fmla="*/ 1500016 w 1973551"/>
                <a:gd name="connsiteY19000" fmla="*/ 2124675 h 2918533"/>
                <a:gd name="connsiteX19001" fmla="*/ 1498711 w 1973551"/>
                <a:gd name="connsiteY19001" fmla="*/ 2125523 h 2918533"/>
                <a:gd name="connsiteX19002" fmla="*/ 1497602 w 1973551"/>
                <a:gd name="connsiteY19002" fmla="*/ 2126828 h 2918533"/>
                <a:gd name="connsiteX19003" fmla="*/ 1498320 w 1973551"/>
                <a:gd name="connsiteY19003" fmla="*/ 2127677 h 2918533"/>
                <a:gd name="connsiteX19004" fmla="*/ 1499820 w 1973551"/>
                <a:gd name="connsiteY19004" fmla="*/ 2127677 h 2918533"/>
                <a:gd name="connsiteX19005" fmla="*/ 1501321 w 1973551"/>
                <a:gd name="connsiteY19005" fmla="*/ 2128656 h 2918533"/>
                <a:gd name="connsiteX19006" fmla="*/ 1503148 w 1973551"/>
                <a:gd name="connsiteY19006" fmla="*/ 2126306 h 2918533"/>
                <a:gd name="connsiteX19007" fmla="*/ 1502430 w 1973551"/>
                <a:gd name="connsiteY19007" fmla="*/ 2125328 h 2918533"/>
                <a:gd name="connsiteX19008" fmla="*/ 1501517 w 1973551"/>
                <a:gd name="connsiteY19008" fmla="*/ 2125328 h 2918533"/>
                <a:gd name="connsiteX19009" fmla="*/ 1500799 w 1973551"/>
                <a:gd name="connsiteY19009" fmla="*/ 2124479 h 2918533"/>
                <a:gd name="connsiteX19010" fmla="*/ 1500799 w 1973551"/>
                <a:gd name="connsiteY19010" fmla="*/ 2123174 h 2918533"/>
                <a:gd name="connsiteX19011" fmla="*/ 1501517 w 1973551"/>
                <a:gd name="connsiteY19011" fmla="*/ 2123174 h 2918533"/>
                <a:gd name="connsiteX19012" fmla="*/ 1508042 w 1973551"/>
                <a:gd name="connsiteY19012" fmla="*/ 2127155 h 2918533"/>
                <a:gd name="connsiteX19013" fmla="*/ 1509347 w 1973551"/>
                <a:gd name="connsiteY19013" fmla="*/ 2128329 h 2918533"/>
                <a:gd name="connsiteX19014" fmla="*/ 1509151 w 1973551"/>
                <a:gd name="connsiteY19014" fmla="*/ 2128851 h 2918533"/>
                <a:gd name="connsiteX19015" fmla="*/ 1509869 w 1973551"/>
                <a:gd name="connsiteY19015" fmla="*/ 2130352 h 2918533"/>
                <a:gd name="connsiteX19016" fmla="*/ 1512871 w 1973551"/>
                <a:gd name="connsiteY19016" fmla="*/ 2132310 h 2918533"/>
                <a:gd name="connsiteX19017" fmla="*/ 1514763 w 1973551"/>
                <a:gd name="connsiteY19017" fmla="*/ 2134267 h 2918533"/>
                <a:gd name="connsiteX19018" fmla="*/ 1515481 w 1973551"/>
                <a:gd name="connsiteY19018" fmla="*/ 2134593 h 2918533"/>
                <a:gd name="connsiteX19019" fmla="*/ 1516394 w 1973551"/>
                <a:gd name="connsiteY19019" fmla="*/ 2136420 h 2918533"/>
                <a:gd name="connsiteX19020" fmla="*/ 1517699 w 1973551"/>
                <a:gd name="connsiteY19020" fmla="*/ 2137073 h 2918533"/>
                <a:gd name="connsiteX19021" fmla="*/ 1520832 w 1973551"/>
                <a:gd name="connsiteY19021" fmla="*/ 2141380 h 2918533"/>
                <a:gd name="connsiteX19022" fmla="*/ 1524551 w 1973551"/>
                <a:gd name="connsiteY19022" fmla="*/ 2143664 h 2918533"/>
                <a:gd name="connsiteX19023" fmla="*/ 1524747 w 1973551"/>
                <a:gd name="connsiteY19023" fmla="*/ 2144185 h 2918533"/>
                <a:gd name="connsiteX19024" fmla="*/ 1528074 w 1973551"/>
                <a:gd name="connsiteY19024" fmla="*/ 2146469 h 2918533"/>
                <a:gd name="connsiteX19025" fmla="*/ 1530489 w 1973551"/>
                <a:gd name="connsiteY19025" fmla="*/ 2147448 h 2918533"/>
                <a:gd name="connsiteX19026" fmla="*/ 1532381 w 1973551"/>
                <a:gd name="connsiteY19026" fmla="*/ 2147252 h 2918533"/>
                <a:gd name="connsiteX19027" fmla="*/ 1536296 w 1973551"/>
                <a:gd name="connsiteY19027" fmla="*/ 2148427 h 2918533"/>
                <a:gd name="connsiteX19028" fmla="*/ 1537993 w 1973551"/>
                <a:gd name="connsiteY19028" fmla="*/ 2149406 h 2918533"/>
                <a:gd name="connsiteX19029" fmla="*/ 1539689 w 1973551"/>
                <a:gd name="connsiteY19029" fmla="*/ 2149732 h 2918533"/>
                <a:gd name="connsiteX19030" fmla="*/ 1541843 w 1973551"/>
                <a:gd name="connsiteY19030" fmla="*/ 2147383 h 2918533"/>
                <a:gd name="connsiteX19031" fmla="*/ 1542560 w 1973551"/>
                <a:gd name="connsiteY19031" fmla="*/ 2145425 h 2918533"/>
                <a:gd name="connsiteX19032" fmla="*/ 1550195 w 1973551"/>
                <a:gd name="connsiteY19032" fmla="*/ 2144251 h 2918533"/>
                <a:gd name="connsiteX19033" fmla="*/ 1553914 w 1973551"/>
                <a:gd name="connsiteY19033" fmla="*/ 2145752 h 2918533"/>
                <a:gd name="connsiteX19034" fmla="*/ 1555415 w 1973551"/>
                <a:gd name="connsiteY19034" fmla="*/ 2145947 h 2918533"/>
                <a:gd name="connsiteX19035" fmla="*/ 1558939 w 1973551"/>
                <a:gd name="connsiteY19035" fmla="*/ 2144447 h 2918533"/>
                <a:gd name="connsiteX19036" fmla="*/ 1558743 w 1973551"/>
                <a:gd name="connsiteY19036" fmla="*/ 2143794 h 2918533"/>
                <a:gd name="connsiteX19037" fmla="*/ 1561549 w 1973551"/>
                <a:gd name="connsiteY19037" fmla="*/ 2143272 h 2918533"/>
                <a:gd name="connsiteX19038" fmla="*/ 1564877 w 1973551"/>
                <a:gd name="connsiteY19038" fmla="*/ 2142098 h 2918533"/>
                <a:gd name="connsiteX19039" fmla="*/ 1568205 w 1973551"/>
                <a:gd name="connsiteY19039" fmla="*/ 2139422 h 2918533"/>
                <a:gd name="connsiteX19040" fmla="*/ 1568792 w 1973551"/>
                <a:gd name="connsiteY19040" fmla="*/ 2136747 h 2918533"/>
                <a:gd name="connsiteX19041" fmla="*/ 1570619 w 1973551"/>
                <a:gd name="connsiteY19041" fmla="*/ 2134789 h 2918533"/>
                <a:gd name="connsiteX19042" fmla="*/ 1571532 w 1973551"/>
                <a:gd name="connsiteY19042" fmla="*/ 2134789 h 2918533"/>
                <a:gd name="connsiteX19043" fmla="*/ 1572642 w 1973551"/>
                <a:gd name="connsiteY19043" fmla="*/ 2135442 h 2918533"/>
                <a:gd name="connsiteX19044" fmla="*/ 1572838 w 1973551"/>
                <a:gd name="connsiteY19044" fmla="*/ 2134593 h 2918533"/>
                <a:gd name="connsiteX19045" fmla="*/ 1573555 w 1973551"/>
                <a:gd name="connsiteY19045" fmla="*/ 2134071 h 2918533"/>
                <a:gd name="connsiteX19046" fmla="*/ 1577470 w 1973551"/>
                <a:gd name="connsiteY19046" fmla="*/ 2132571 h 2918533"/>
                <a:gd name="connsiteX19047" fmla="*/ 1579689 w 1973551"/>
                <a:gd name="connsiteY19047" fmla="*/ 2133419 h 2918533"/>
                <a:gd name="connsiteX19048" fmla="*/ 1583147 w 1973551"/>
                <a:gd name="connsiteY19048" fmla="*/ 2133550 h 2918533"/>
                <a:gd name="connsiteX19049" fmla="*/ 1587128 w 1973551"/>
                <a:gd name="connsiteY19049" fmla="*/ 2133093 h 2918533"/>
                <a:gd name="connsiteX19050" fmla="*/ 1589346 w 1973551"/>
                <a:gd name="connsiteY19050" fmla="*/ 2131918 h 2918533"/>
                <a:gd name="connsiteX19051" fmla="*/ 1592479 w 1973551"/>
                <a:gd name="connsiteY19051" fmla="*/ 2129439 h 2918533"/>
                <a:gd name="connsiteX19052" fmla="*/ 1592870 w 1973551"/>
                <a:gd name="connsiteY19052" fmla="*/ 2128786 h 2918533"/>
                <a:gd name="connsiteX19053" fmla="*/ 1594175 w 1973551"/>
                <a:gd name="connsiteY19053" fmla="*/ 2128264 h 2918533"/>
                <a:gd name="connsiteX19054" fmla="*/ 1595676 w 1973551"/>
                <a:gd name="connsiteY19054" fmla="*/ 2126633 h 2918533"/>
                <a:gd name="connsiteX19055" fmla="*/ 1595872 w 1973551"/>
                <a:gd name="connsiteY19055" fmla="*/ 2125001 h 2918533"/>
                <a:gd name="connsiteX19056" fmla="*/ 1593979 w 1973551"/>
                <a:gd name="connsiteY19056" fmla="*/ 2125328 h 2918533"/>
                <a:gd name="connsiteX19057" fmla="*/ 1593783 w 1973551"/>
                <a:gd name="connsiteY19057" fmla="*/ 2124479 h 2918533"/>
                <a:gd name="connsiteX19058" fmla="*/ 1596589 w 1973551"/>
                <a:gd name="connsiteY19058" fmla="*/ 2122326 h 2918533"/>
                <a:gd name="connsiteX19059" fmla="*/ 1597307 w 1973551"/>
                <a:gd name="connsiteY19059" fmla="*/ 2122848 h 2918533"/>
                <a:gd name="connsiteX19060" fmla="*/ 1597699 w 1973551"/>
                <a:gd name="connsiteY19060" fmla="*/ 2122522 h 2918533"/>
                <a:gd name="connsiteX19061" fmla="*/ 1597503 w 1973551"/>
                <a:gd name="connsiteY19061" fmla="*/ 2121869 h 2918533"/>
                <a:gd name="connsiteX19062" fmla="*/ 1599526 w 1973551"/>
                <a:gd name="connsiteY19062" fmla="*/ 2118737 h 2918533"/>
                <a:gd name="connsiteX19063" fmla="*/ 1599721 w 1973551"/>
                <a:gd name="connsiteY19063" fmla="*/ 2116388 h 2918533"/>
                <a:gd name="connsiteX19064" fmla="*/ 1598808 w 1973551"/>
                <a:gd name="connsiteY19064" fmla="*/ 2115540 h 2918533"/>
                <a:gd name="connsiteX19065" fmla="*/ 1596785 w 1973551"/>
                <a:gd name="connsiteY19065" fmla="*/ 2111886 h 2918533"/>
                <a:gd name="connsiteX19066" fmla="*/ 1597503 w 1973551"/>
                <a:gd name="connsiteY19066" fmla="*/ 2110907 h 2918533"/>
                <a:gd name="connsiteX19067" fmla="*/ 1600113 w 1973551"/>
                <a:gd name="connsiteY19067" fmla="*/ 2109276 h 2918533"/>
                <a:gd name="connsiteX19068" fmla="*/ 1602136 w 1973551"/>
                <a:gd name="connsiteY19068" fmla="*/ 2109471 h 2918533"/>
                <a:gd name="connsiteX19069" fmla="*/ 1603441 w 1973551"/>
                <a:gd name="connsiteY19069" fmla="*/ 2108819 h 2918533"/>
                <a:gd name="connsiteX19070" fmla="*/ 1606051 w 1973551"/>
                <a:gd name="connsiteY19070" fmla="*/ 2110972 h 2918533"/>
                <a:gd name="connsiteX19071" fmla="*/ 1607160 w 1973551"/>
                <a:gd name="connsiteY19071" fmla="*/ 2110320 h 2918533"/>
                <a:gd name="connsiteX19072" fmla="*/ 1610162 w 1973551"/>
                <a:gd name="connsiteY19072" fmla="*/ 2109667 h 2918533"/>
                <a:gd name="connsiteX19073" fmla="*/ 1611271 w 1973551"/>
                <a:gd name="connsiteY19073" fmla="*/ 2108036 h 2918533"/>
                <a:gd name="connsiteX19074" fmla="*/ 1608857 w 1973551"/>
                <a:gd name="connsiteY19074" fmla="*/ 2107383 h 2918533"/>
                <a:gd name="connsiteX19075" fmla="*/ 1605333 w 1973551"/>
                <a:gd name="connsiteY19075" fmla="*/ 2103729 h 2918533"/>
                <a:gd name="connsiteX19076" fmla="*/ 1604941 w 1973551"/>
                <a:gd name="connsiteY19076" fmla="*/ 2102881 h 2918533"/>
                <a:gd name="connsiteX19077" fmla="*/ 1604224 w 1973551"/>
                <a:gd name="connsiteY19077" fmla="*/ 2099879 h 2918533"/>
                <a:gd name="connsiteX19078" fmla="*/ 1605333 w 1973551"/>
                <a:gd name="connsiteY19078" fmla="*/ 2099031 h 2918533"/>
                <a:gd name="connsiteX19079" fmla="*/ 1606051 w 1973551"/>
                <a:gd name="connsiteY19079" fmla="*/ 2096356 h 2918533"/>
                <a:gd name="connsiteX19080" fmla="*/ 1605659 w 1973551"/>
                <a:gd name="connsiteY19080" fmla="*/ 2095377 h 2918533"/>
                <a:gd name="connsiteX19081" fmla="*/ 1606051 w 1973551"/>
                <a:gd name="connsiteY19081" fmla="*/ 2094724 h 2918533"/>
                <a:gd name="connsiteX19082" fmla="*/ 1606769 w 1973551"/>
                <a:gd name="connsiteY19082" fmla="*/ 2094202 h 2918533"/>
                <a:gd name="connsiteX19083" fmla="*/ 1607486 w 1973551"/>
                <a:gd name="connsiteY19083" fmla="*/ 2094398 h 2918533"/>
                <a:gd name="connsiteX19084" fmla="*/ 1607682 w 1973551"/>
                <a:gd name="connsiteY19084" fmla="*/ 2093746 h 2918533"/>
                <a:gd name="connsiteX19085" fmla="*/ 1608204 w 1973551"/>
                <a:gd name="connsiteY19085" fmla="*/ 2093419 h 2918533"/>
                <a:gd name="connsiteX19086" fmla="*/ 1610619 w 1973551"/>
                <a:gd name="connsiteY19086" fmla="*/ 2093941 h 2918533"/>
                <a:gd name="connsiteX19087" fmla="*/ 1611467 w 1973551"/>
                <a:gd name="connsiteY19087" fmla="*/ 2093615 h 2918533"/>
                <a:gd name="connsiteX19088" fmla="*/ 1613163 w 1973551"/>
                <a:gd name="connsiteY19088" fmla="*/ 2093941 h 2918533"/>
                <a:gd name="connsiteX19089" fmla="*/ 1614860 w 1973551"/>
                <a:gd name="connsiteY19089" fmla="*/ 2093093 h 2918533"/>
                <a:gd name="connsiteX19090" fmla="*/ 1616165 w 1973551"/>
                <a:gd name="connsiteY19090" fmla="*/ 2091070 h 2918533"/>
                <a:gd name="connsiteX19091" fmla="*/ 1616361 w 1973551"/>
                <a:gd name="connsiteY19091" fmla="*/ 2087938 h 2918533"/>
                <a:gd name="connsiteX19092" fmla="*/ 1617078 w 1973551"/>
                <a:gd name="connsiteY19092" fmla="*/ 2086633 h 2918533"/>
                <a:gd name="connsiteX19093" fmla="*/ 1619884 w 1973551"/>
                <a:gd name="connsiteY19093" fmla="*/ 2085785 h 2918533"/>
                <a:gd name="connsiteX19094" fmla="*/ 1620276 w 1973551"/>
                <a:gd name="connsiteY19094" fmla="*/ 2083305 h 2918533"/>
                <a:gd name="connsiteX19095" fmla="*/ 1621581 w 1973551"/>
                <a:gd name="connsiteY19095" fmla="*/ 2082131 h 2918533"/>
                <a:gd name="connsiteX19096" fmla="*/ 1621777 w 1973551"/>
                <a:gd name="connsiteY19096" fmla="*/ 2080826 h 2918533"/>
                <a:gd name="connsiteX19097" fmla="*/ 1622494 w 1973551"/>
                <a:gd name="connsiteY19097" fmla="*/ 2080173 h 2918533"/>
                <a:gd name="connsiteX19098" fmla="*/ 1622494 w 1973551"/>
                <a:gd name="connsiteY19098" fmla="*/ 2079521 h 2918533"/>
                <a:gd name="connsiteX19099" fmla="*/ 1623408 w 1973551"/>
                <a:gd name="connsiteY19099" fmla="*/ 2078999 h 2918533"/>
                <a:gd name="connsiteX19100" fmla="*/ 1626214 w 1973551"/>
                <a:gd name="connsiteY19100" fmla="*/ 2079521 h 2918533"/>
                <a:gd name="connsiteX19101" fmla="*/ 1629020 w 1973551"/>
                <a:gd name="connsiteY19101" fmla="*/ 2077889 h 2918533"/>
                <a:gd name="connsiteX19102" fmla="*/ 1631042 w 1973551"/>
                <a:gd name="connsiteY19102" fmla="*/ 2078411 h 2918533"/>
                <a:gd name="connsiteX19103" fmla="*/ 1632152 w 1973551"/>
                <a:gd name="connsiteY19103" fmla="*/ 2077237 h 2918533"/>
                <a:gd name="connsiteX19104" fmla="*/ 1633065 w 1973551"/>
                <a:gd name="connsiteY19104" fmla="*/ 2077041 h 2918533"/>
                <a:gd name="connsiteX19105" fmla="*/ 1633979 w 1973551"/>
                <a:gd name="connsiteY19105" fmla="*/ 2077237 h 2918533"/>
                <a:gd name="connsiteX19106" fmla="*/ 1635284 w 1973551"/>
                <a:gd name="connsiteY19106" fmla="*/ 2078738 h 2918533"/>
                <a:gd name="connsiteX19107" fmla="*/ 1636589 w 1973551"/>
                <a:gd name="connsiteY19107" fmla="*/ 2077106 h 2918533"/>
                <a:gd name="connsiteX19108" fmla="*/ 1637894 w 1973551"/>
                <a:gd name="connsiteY19108" fmla="*/ 2076911 h 2918533"/>
                <a:gd name="connsiteX19109" fmla="*/ 1638481 w 1973551"/>
                <a:gd name="connsiteY19109" fmla="*/ 2077106 h 2918533"/>
                <a:gd name="connsiteX19110" fmla="*/ 1638481 w 1973551"/>
                <a:gd name="connsiteY19110" fmla="*/ 2077759 h 2918533"/>
                <a:gd name="connsiteX19111" fmla="*/ 1637894 w 1973551"/>
                <a:gd name="connsiteY19111" fmla="*/ 2077955 h 2918533"/>
                <a:gd name="connsiteX19112" fmla="*/ 1638090 w 1973551"/>
                <a:gd name="connsiteY19112" fmla="*/ 2078607 h 2918533"/>
                <a:gd name="connsiteX19113" fmla="*/ 1644223 w 1973551"/>
                <a:gd name="connsiteY19113" fmla="*/ 2081413 h 2918533"/>
                <a:gd name="connsiteX19114" fmla="*/ 1646638 w 1973551"/>
                <a:gd name="connsiteY19114" fmla="*/ 2079455 h 2918533"/>
                <a:gd name="connsiteX19115" fmla="*/ 1648465 w 1973551"/>
                <a:gd name="connsiteY19115" fmla="*/ 2079129 h 2918533"/>
                <a:gd name="connsiteX19116" fmla="*/ 1648660 w 1973551"/>
                <a:gd name="connsiteY19116" fmla="*/ 2079782 h 2918533"/>
                <a:gd name="connsiteX19117" fmla="*/ 1652771 w 1973551"/>
                <a:gd name="connsiteY19117" fmla="*/ 2080108 h 2918533"/>
                <a:gd name="connsiteX19118" fmla="*/ 1653163 w 1973551"/>
                <a:gd name="connsiteY19118" fmla="*/ 2080956 h 2918533"/>
                <a:gd name="connsiteX19119" fmla="*/ 1654860 w 1973551"/>
                <a:gd name="connsiteY19119" fmla="*/ 2081609 h 2918533"/>
                <a:gd name="connsiteX19120" fmla="*/ 1655055 w 1973551"/>
                <a:gd name="connsiteY19120" fmla="*/ 2080434 h 2918533"/>
                <a:gd name="connsiteX19121" fmla="*/ 1656164 w 1973551"/>
                <a:gd name="connsiteY19121" fmla="*/ 2079782 h 2918533"/>
                <a:gd name="connsiteX19122" fmla="*/ 1657470 w 1973551"/>
                <a:gd name="connsiteY19122" fmla="*/ 2081413 h 2918533"/>
                <a:gd name="connsiteX19123" fmla="*/ 1658970 w 1973551"/>
                <a:gd name="connsiteY19123" fmla="*/ 2082066 h 2918533"/>
                <a:gd name="connsiteX19124" fmla="*/ 1658970 w 1973551"/>
                <a:gd name="connsiteY19124" fmla="*/ 2081217 h 2918533"/>
                <a:gd name="connsiteX19125" fmla="*/ 1659492 w 1973551"/>
                <a:gd name="connsiteY19125" fmla="*/ 2081217 h 2918533"/>
                <a:gd name="connsiteX19126" fmla="*/ 1659492 w 1973551"/>
                <a:gd name="connsiteY19126" fmla="*/ 2081935 h 2918533"/>
                <a:gd name="connsiteX19127" fmla="*/ 1661711 w 1973551"/>
                <a:gd name="connsiteY19127" fmla="*/ 2082457 h 2918533"/>
                <a:gd name="connsiteX19128" fmla="*/ 1662429 w 1973551"/>
                <a:gd name="connsiteY19128" fmla="*/ 2082000 h 2918533"/>
                <a:gd name="connsiteX19129" fmla="*/ 1662429 w 1973551"/>
                <a:gd name="connsiteY19129" fmla="*/ 2081478 h 2918533"/>
                <a:gd name="connsiteX19130" fmla="*/ 1664843 w 1973551"/>
                <a:gd name="connsiteY19130" fmla="*/ 2080500 h 2918533"/>
                <a:gd name="connsiteX19131" fmla="*/ 1665039 w 1973551"/>
                <a:gd name="connsiteY19131" fmla="*/ 2079977 h 2918533"/>
                <a:gd name="connsiteX19132" fmla="*/ 1664647 w 1973551"/>
                <a:gd name="connsiteY19132" fmla="*/ 2078999 h 2918533"/>
                <a:gd name="connsiteX19133" fmla="*/ 1665235 w 1973551"/>
                <a:gd name="connsiteY19133" fmla="*/ 2078868 h 2918533"/>
                <a:gd name="connsiteX19134" fmla="*/ 1665757 w 1973551"/>
                <a:gd name="connsiteY19134" fmla="*/ 2079194 h 2918533"/>
                <a:gd name="connsiteX19135" fmla="*/ 1666148 w 1973551"/>
                <a:gd name="connsiteY19135" fmla="*/ 2080173 h 2918533"/>
                <a:gd name="connsiteX19136" fmla="*/ 1666866 w 1973551"/>
                <a:gd name="connsiteY19136" fmla="*/ 2080173 h 2918533"/>
                <a:gd name="connsiteX19137" fmla="*/ 1667584 w 1973551"/>
                <a:gd name="connsiteY19137" fmla="*/ 2079325 h 2918533"/>
                <a:gd name="connsiteX19138" fmla="*/ 1668693 w 1973551"/>
                <a:gd name="connsiteY19138" fmla="*/ 2079129 h 2918533"/>
                <a:gd name="connsiteX19139" fmla="*/ 1669084 w 1973551"/>
                <a:gd name="connsiteY19139" fmla="*/ 2079782 h 2918533"/>
                <a:gd name="connsiteX19140" fmla="*/ 1669802 w 1973551"/>
                <a:gd name="connsiteY19140" fmla="*/ 2079977 h 2918533"/>
                <a:gd name="connsiteX19141" fmla="*/ 1669802 w 1973551"/>
                <a:gd name="connsiteY19141" fmla="*/ 2080500 h 2918533"/>
                <a:gd name="connsiteX19142" fmla="*/ 1670520 w 1973551"/>
                <a:gd name="connsiteY19142" fmla="*/ 2081152 h 2918533"/>
                <a:gd name="connsiteX19143" fmla="*/ 1671825 w 1973551"/>
                <a:gd name="connsiteY19143" fmla="*/ 2081804 h 2918533"/>
                <a:gd name="connsiteX19144" fmla="*/ 1673848 w 1973551"/>
                <a:gd name="connsiteY19144" fmla="*/ 2081804 h 2918533"/>
                <a:gd name="connsiteX19145" fmla="*/ 1674566 w 1973551"/>
                <a:gd name="connsiteY19145" fmla="*/ 2081152 h 2918533"/>
                <a:gd name="connsiteX19146" fmla="*/ 1675479 w 1973551"/>
                <a:gd name="connsiteY19146" fmla="*/ 2080956 h 2918533"/>
                <a:gd name="connsiteX19147" fmla="*/ 1676588 w 1973551"/>
                <a:gd name="connsiteY19147" fmla="*/ 2081152 h 2918533"/>
                <a:gd name="connsiteX19148" fmla="*/ 1678807 w 1973551"/>
                <a:gd name="connsiteY19148" fmla="*/ 2083305 h 2918533"/>
                <a:gd name="connsiteX19149" fmla="*/ 1679198 w 1973551"/>
                <a:gd name="connsiteY19149" fmla="*/ 2084284 h 2918533"/>
                <a:gd name="connsiteX19150" fmla="*/ 1681091 w 1973551"/>
                <a:gd name="connsiteY19150" fmla="*/ 2083762 h 2918533"/>
                <a:gd name="connsiteX19151" fmla="*/ 1682004 w 1973551"/>
                <a:gd name="connsiteY19151" fmla="*/ 2084088 h 2918533"/>
                <a:gd name="connsiteX19152" fmla="*/ 1682722 w 1973551"/>
                <a:gd name="connsiteY19152" fmla="*/ 2085720 h 2918533"/>
                <a:gd name="connsiteX19153" fmla="*/ 1684223 w 1973551"/>
                <a:gd name="connsiteY19153" fmla="*/ 2085915 h 2918533"/>
                <a:gd name="connsiteX19154" fmla="*/ 1684810 w 1973551"/>
                <a:gd name="connsiteY19154" fmla="*/ 2085720 h 2918533"/>
                <a:gd name="connsiteX19155" fmla="*/ 1684810 w 1973551"/>
                <a:gd name="connsiteY19155" fmla="*/ 2085198 h 2918533"/>
                <a:gd name="connsiteX19156" fmla="*/ 1685724 w 1973551"/>
                <a:gd name="connsiteY19156" fmla="*/ 2085198 h 2918533"/>
                <a:gd name="connsiteX19157" fmla="*/ 1685919 w 1973551"/>
                <a:gd name="connsiteY19157" fmla="*/ 2085720 h 2918533"/>
                <a:gd name="connsiteX19158" fmla="*/ 1687420 w 1973551"/>
                <a:gd name="connsiteY19158" fmla="*/ 2085915 h 2918533"/>
                <a:gd name="connsiteX19159" fmla="*/ 1687812 w 1973551"/>
                <a:gd name="connsiteY19159" fmla="*/ 2087090 h 2918533"/>
                <a:gd name="connsiteX19160" fmla="*/ 1688921 w 1973551"/>
                <a:gd name="connsiteY19160" fmla="*/ 2088591 h 2918533"/>
                <a:gd name="connsiteX19161" fmla="*/ 1689313 w 1973551"/>
                <a:gd name="connsiteY19161" fmla="*/ 2090418 h 2918533"/>
                <a:gd name="connsiteX19162" fmla="*/ 1689835 w 1973551"/>
                <a:gd name="connsiteY19162" fmla="*/ 2090614 h 2918533"/>
                <a:gd name="connsiteX19163" fmla="*/ 1690226 w 1973551"/>
                <a:gd name="connsiteY19163" fmla="*/ 2090287 h 2918533"/>
                <a:gd name="connsiteX19164" fmla="*/ 1691140 w 1973551"/>
                <a:gd name="connsiteY19164" fmla="*/ 2091592 h 2918533"/>
                <a:gd name="connsiteX19165" fmla="*/ 1692053 w 1973551"/>
                <a:gd name="connsiteY19165" fmla="*/ 2091788 h 2918533"/>
                <a:gd name="connsiteX19166" fmla="*/ 1692445 w 1973551"/>
                <a:gd name="connsiteY19166" fmla="*/ 2094137 h 2918533"/>
                <a:gd name="connsiteX19167" fmla="*/ 1691923 w 1973551"/>
                <a:gd name="connsiteY19167" fmla="*/ 2094659 h 2918533"/>
                <a:gd name="connsiteX19168" fmla="*/ 1691727 w 1973551"/>
                <a:gd name="connsiteY19168" fmla="*/ 2096813 h 2918533"/>
                <a:gd name="connsiteX19169" fmla="*/ 1693945 w 1973551"/>
                <a:gd name="connsiteY19169" fmla="*/ 2099945 h 2918533"/>
                <a:gd name="connsiteX19170" fmla="*/ 1694533 w 1973551"/>
                <a:gd name="connsiteY19170" fmla="*/ 2100140 h 2918533"/>
                <a:gd name="connsiteX19171" fmla="*/ 1696556 w 1973551"/>
                <a:gd name="connsiteY19171" fmla="*/ 2102294 h 2918533"/>
                <a:gd name="connsiteX19172" fmla="*/ 1701384 w 1973551"/>
                <a:gd name="connsiteY19172" fmla="*/ 2102946 h 2918533"/>
                <a:gd name="connsiteX19173" fmla="*/ 1701384 w 1973551"/>
                <a:gd name="connsiteY19173" fmla="*/ 2103468 h 2918533"/>
                <a:gd name="connsiteX19174" fmla="*/ 1700471 w 1973551"/>
                <a:gd name="connsiteY19174" fmla="*/ 2104317 h 2918533"/>
                <a:gd name="connsiteX19175" fmla="*/ 1698774 w 1973551"/>
                <a:gd name="connsiteY19175" fmla="*/ 2107318 h 2918533"/>
                <a:gd name="connsiteX19176" fmla="*/ 1703994 w 1973551"/>
                <a:gd name="connsiteY19176" fmla="*/ 2109471 h 2918533"/>
                <a:gd name="connsiteX19177" fmla="*/ 1707126 w 1973551"/>
                <a:gd name="connsiteY19177" fmla="*/ 2112473 h 2918533"/>
                <a:gd name="connsiteX19178" fmla="*/ 1709019 w 1973551"/>
                <a:gd name="connsiteY19178" fmla="*/ 2114822 h 2918533"/>
                <a:gd name="connsiteX19179" fmla="*/ 1711825 w 1973551"/>
                <a:gd name="connsiteY19179" fmla="*/ 2115670 h 2918533"/>
                <a:gd name="connsiteX19180" fmla="*/ 1712216 w 1973551"/>
                <a:gd name="connsiteY19180" fmla="*/ 2115018 h 2918533"/>
                <a:gd name="connsiteX19181" fmla="*/ 1713130 w 1973551"/>
                <a:gd name="connsiteY19181" fmla="*/ 2115018 h 2918533"/>
                <a:gd name="connsiteX19182" fmla="*/ 1713325 w 1973551"/>
                <a:gd name="connsiteY19182" fmla="*/ 2114170 h 2918533"/>
                <a:gd name="connsiteX19183" fmla="*/ 1717241 w 1973551"/>
                <a:gd name="connsiteY19183" fmla="*/ 2112865 h 2918533"/>
                <a:gd name="connsiteX19184" fmla="*/ 1720046 w 1973551"/>
                <a:gd name="connsiteY19184" fmla="*/ 2112669 h 2918533"/>
                <a:gd name="connsiteX19185" fmla="*/ 1722265 w 1973551"/>
                <a:gd name="connsiteY19185" fmla="*/ 2113843 h 2918533"/>
                <a:gd name="connsiteX19186" fmla="*/ 1722461 w 1973551"/>
                <a:gd name="connsiteY19186" fmla="*/ 2112995 h 2918533"/>
                <a:gd name="connsiteX19187" fmla="*/ 1723374 w 1973551"/>
                <a:gd name="connsiteY19187" fmla="*/ 2112799 h 2918533"/>
                <a:gd name="connsiteX19188" fmla="*/ 1723570 w 1973551"/>
                <a:gd name="connsiteY19188" fmla="*/ 2113452 h 2918533"/>
                <a:gd name="connsiteX19189" fmla="*/ 1724483 w 1973551"/>
                <a:gd name="connsiteY19189" fmla="*/ 2113256 h 2918533"/>
                <a:gd name="connsiteX19190" fmla="*/ 1725201 w 1973551"/>
                <a:gd name="connsiteY19190" fmla="*/ 2113909 h 2918533"/>
                <a:gd name="connsiteX19191" fmla="*/ 1724614 w 1973551"/>
                <a:gd name="connsiteY19191" fmla="*/ 2115866 h 2918533"/>
                <a:gd name="connsiteX19192" fmla="*/ 1726637 w 1973551"/>
                <a:gd name="connsiteY19192" fmla="*/ 2117367 h 2918533"/>
                <a:gd name="connsiteX19193" fmla="*/ 1730552 w 1973551"/>
                <a:gd name="connsiteY19193" fmla="*/ 2117889 h 2918533"/>
                <a:gd name="connsiteX19194" fmla="*/ 1732248 w 1973551"/>
                <a:gd name="connsiteY19194" fmla="*/ 2118737 h 2918533"/>
                <a:gd name="connsiteX19195" fmla="*/ 1735576 w 1973551"/>
                <a:gd name="connsiteY19195" fmla="*/ 2118541 h 2918533"/>
                <a:gd name="connsiteX19196" fmla="*/ 1737273 w 1973551"/>
                <a:gd name="connsiteY19196" fmla="*/ 2119194 h 2918533"/>
                <a:gd name="connsiteX19197" fmla="*/ 1737665 w 1973551"/>
                <a:gd name="connsiteY19197" fmla="*/ 2120042 h 2918533"/>
                <a:gd name="connsiteX19198" fmla="*/ 1738186 w 1973551"/>
                <a:gd name="connsiteY19198" fmla="*/ 2120238 h 2918533"/>
                <a:gd name="connsiteX19199" fmla="*/ 1738774 w 1973551"/>
                <a:gd name="connsiteY19199" fmla="*/ 2123044 h 2918533"/>
                <a:gd name="connsiteX19200" fmla="*/ 1740275 w 1973551"/>
                <a:gd name="connsiteY19200" fmla="*/ 2124218 h 2918533"/>
                <a:gd name="connsiteX19201" fmla="*/ 1741579 w 1973551"/>
                <a:gd name="connsiteY19201" fmla="*/ 2124545 h 2918533"/>
                <a:gd name="connsiteX19202" fmla="*/ 1744190 w 1973551"/>
                <a:gd name="connsiteY19202" fmla="*/ 2123696 h 2918533"/>
                <a:gd name="connsiteX19203" fmla="*/ 1746996 w 1973551"/>
                <a:gd name="connsiteY19203" fmla="*/ 2123501 h 2918533"/>
                <a:gd name="connsiteX19204" fmla="*/ 1747517 w 1973551"/>
                <a:gd name="connsiteY19204" fmla="*/ 2123827 h 2918533"/>
                <a:gd name="connsiteX19205" fmla="*/ 1747909 w 1973551"/>
                <a:gd name="connsiteY19205" fmla="*/ 2127285 h 2918533"/>
                <a:gd name="connsiteX19206" fmla="*/ 1749214 w 1973551"/>
                <a:gd name="connsiteY19206" fmla="*/ 2128916 h 2918533"/>
                <a:gd name="connsiteX19207" fmla="*/ 1750519 w 1973551"/>
                <a:gd name="connsiteY19207" fmla="*/ 2129112 h 2918533"/>
                <a:gd name="connsiteX19208" fmla="*/ 1755935 w 1973551"/>
                <a:gd name="connsiteY19208" fmla="*/ 2131918 h 2918533"/>
                <a:gd name="connsiteX19209" fmla="*/ 1756131 w 1973551"/>
                <a:gd name="connsiteY19209" fmla="*/ 2132440 h 2918533"/>
                <a:gd name="connsiteX19210" fmla="*/ 1755021 w 1973551"/>
                <a:gd name="connsiteY19210" fmla="*/ 2132962 h 2918533"/>
                <a:gd name="connsiteX19211" fmla="*/ 1754826 w 1973551"/>
                <a:gd name="connsiteY19211" fmla="*/ 2133810 h 2918533"/>
                <a:gd name="connsiteX19212" fmla="*/ 1757436 w 1973551"/>
                <a:gd name="connsiteY19212" fmla="*/ 2134463 h 2918533"/>
                <a:gd name="connsiteX19213" fmla="*/ 1759132 w 1973551"/>
                <a:gd name="connsiteY19213" fmla="*/ 2133941 h 2918533"/>
                <a:gd name="connsiteX19214" fmla="*/ 1759328 w 1973551"/>
                <a:gd name="connsiteY19214" fmla="*/ 2133419 h 2918533"/>
                <a:gd name="connsiteX19215" fmla="*/ 1760046 w 1973551"/>
                <a:gd name="connsiteY19215" fmla="*/ 2133093 h 2918533"/>
                <a:gd name="connsiteX19216" fmla="*/ 1762460 w 1973551"/>
                <a:gd name="connsiteY19216" fmla="*/ 2135050 h 2918533"/>
                <a:gd name="connsiteX19217" fmla="*/ 1762852 w 1973551"/>
                <a:gd name="connsiteY19217" fmla="*/ 2136943 h 2918533"/>
                <a:gd name="connsiteX19218" fmla="*/ 1763569 w 1973551"/>
                <a:gd name="connsiteY19218" fmla="*/ 2137726 h 2918533"/>
                <a:gd name="connsiteX19219" fmla="*/ 1762460 w 1973551"/>
                <a:gd name="connsiteY19219" fmla="*/ 2138248 h 2918533"/>
                <a:gd name="connsiteX19220" fmla="*/ 1762264 w 1973551"/>
                <a:gd name="connsiteY19220" fmla="*/ 2139096 h 2918533"/>
                <a:gd name="connsiteX19221" fmla="*/ 1762786 w 1973551"/>
                <a:gd name="connsiteY19221" fmla="*/ 2140923 h 2918533"/>
                <a:gd name="connsiteX19222" fmla="*/ 1764679 w 1973551"/>
                <a:gd name="connsiteY19222" fmla="*/ 2143729 h 2918533"/>
                <a:gd name="connsiteX19223" fmla="*/ 1766897 w 1973551"/>
                <a:gd name="connsiteY19223" fmla="*/ 2144577 h 2918533"/>
                <a:gd name="connsiteX19224" fmla="*/ 1771334 w 1973551"/>
                <a:gd name="connsiteY19224" fmla="*/ 2148688 h 2918533"/>
                <a:gd name="connsiteX19225" fmla="*/ 1773749 w 1973551"/>
                <a:gd name="connsiteY19225" fmla="*/ 2148492 h 2918533"/>
                <a:gd name="connsiteX19226" fmla="*/ 1773945 w 1973551"/>
                <a:gd name="connsiteY19226" fmla="*/ 2149014 h 2918533"/>
                <a:gd name="connsiteX19227" fmla="*/ 1773357 w 1973551"/>
                <a:gd name="connsiteY19227" fmla="*/ 2149667 h 2918533"/>
                <a:gd name="connsiteX19228" fmla="*/ 1777664 w 1973551"/>
                <a:gd name="connsiteY19228" fmla="*/ 2151167 h 2918533"/>
                <a:gd name="connsiteX19229" fmla="*/ 1777860 w 1973551"/>
                <a:gd name="connsiteY19229" fmla="*/ 2152799 h 2918533"/>
                <a:gd name="connsiteX19230" fmla="*/ 1782688 w 1973551"/>
                <a:gd name="connsiteY19230" fmla="*/ 2154104 h 2918533"/>
                <a:gd name="connsiteX19231" fmla="*/ 1783210 w 1973551"/>
                <a:gd name="connsiteY19231" fmla="*/ 2154626 h 2918533"/>
                <a:gd name="connsiteX19232" fmla="*/ 1783015 w 1973551"/>
                <a:gd name="connsiteY19232" fmla="*/ 2156975 h 2918533"/>
                <a:gd name="connsiteX19233" fmla="*/ 1783602 w 1973551"/>
                <a:gd name="connsiteY19233" fmla="*/ 2157627 h 2918533"/>
                <a:gd name="connsiteX19234" fmla="*/ 1786212 w 1973551"/>
                <a:gd name="connsiteY19234" fmla="*/ 2158476 h 2918533"/>
                <a:gd name="connsiteX19235" fmla="*/ 1787778 w 1973551"/>
                <a:gd name="connsiteY19235" fmla="*/ 2157627 h 2918533"/>
                <a:gd name="connsiteX19236" fmla="*/ 1793259 w 1973551"/>
                <a:gd name="connsiteY19236" fmla="*/ 2158280 h 2918533"/>
                <a:gd name="connsiteX19237" fmla="*/ 1795152 w 1973551"/>
                <a:gd name="connsiteY19237" fmla="*/ 2158084 h 2918533"/>
                <a:gd name="connsiteX19238" fmla="*/ 1801481 w 1973551"/>
                <a:gd name="connsiteY19238" fmla="*/ 2159716 h 2918533"/>
                <a:gd name="connsiteX19239" fmla="*/ 1802068 w 1973551"/>
                <a:gd name="connsiteY19239" fmla="*/ 2160694 h 2918533"/>
                <a:gd name="connsiteX19240" fmla="*/ 1802590 w 1973551"/>
                <a:gd name="connsiteY19240" fmla="*/ 2160890 h 2918533"/>
                <a:gd name="connsiteX19241" fmla="*/ 1810225 w 1973551"/>
                <a:gd name="connsiteY19241" fmla="*/ 2161869 h 2918533"/>
                <a:gd name="connsiteX19242" fmla="*/ 1812117 w 1973551"/>
                <a:gd name="connsiteY19242" fmla="*/ 2161021 h 2918533"/>
                <a:gd name="connsiteX19243" fmla="*/ 1813226 w 1973551"/>
                <a:gd name="connsiteY19243" fmla="*/ 2160172 h 2918533"/>
                <a:gd name="connsiteX19244" fmla="*/ 1813748 w 1973551"/>
                <a:gd name="connsiteY19244" fmla="*/ 2159194 h 2918533"/>
                <a:gd name="connsiteX19245" fmla="*/ 1816163 w 1973551"/>
                <a:gd name="connsiteY19245" fmla="*/ 2157888 h 2918533"/>
                <a:gd name="connsiteX19246" fmla="*/ 1821187 w 1973551"/>
                <a:gd name="connsiteY19246" fmla="*/ 2157040 h 2918533"/>
                <a:gd name="connsiteX19247" fmla="*/ 1822492 w 1973551"/>
                <a:gd name="connsiteY19247" fmla="*/ 2157693 h 2918533"/>
                <a:gd name="connsiteX19248" fmla="*/ 1824711 w 1973551"/>
                <a:gd name="connsiteY19248" fmla="*/ 2157888 h 2918533"/>
                <a:gd name="connsiteX19249" fmla="*/ 1827125 w 1973551"/>
                <a:gd name="connsiteY19249" fmla="*/ 2159063 h 2918533"/>
                <a:gd name="connsiteX19250" fmla="*/ 1827647 w 1973551"/>
                <a:gd name="connsiteY19250" fmla="*/ 2160694 h 2918533"/>
                <a:gd name="connsiteX19251" fmla="*/ 1829670 w 1973551"/>
                <a:gd name="connsiteY19251" fmla="*/ 2162195 h 2918533"/>
                <a:gd name="connsiteX19252" fmla="*/ 1833781 w 1973551"/>
                <a:gd name="connsiteY19252" fmla="*/ 2163826 h 2918533"/>
                <a:gd name="connsiteX19253" fmla="*/ 1834499 w 1973551"/>
                <a:gd name="connsiteY19253" fmla="*/ 2164675 h 2918533"/>
                <a:gd name="connsiteX19254" fmla="*/ 1836521 w 1973551"/>
                <a:gd name="connsiteY19254" fmla="*/ 2165523 h 2918533"/>
                <a:gd name="connsiteX19255" fmla="*/ 1837435 w 1973551"/>
                <a:gd name="connsiteY19255" fmla="*/ 2166371 h 2918533"/>
                <a:gd name="connsiteX19256" fmla="*/ 1841350 w 1973551"/>
                <a:gd name="connsiteY19256" fmla="*/ 2167350 h 2918533"/>
                <a:gd name="connsiteX19257" fmla="*/ 1845069 w 1973551"/>
                <a:gd name="connsiteY19257" fmla="*/ 2167676 h 2918533"/>
                <a:gd name="connsiteX19258" fmla="*/ 1845787 w 1973551"/>
                <a:gd name="connsiteY19258" fmla="*/ 2165849 h 2918533"/>
                <a:gd name="connsiteX19259" fmla="*/ 1847288 w 1973551"/>
                <a:gd name="connsiteY19259" fmla="*/ 2165327 h 2918533"/>
                <a:gd name="connsiteX19260" fmla="*/ 1850094 w 1973551"/>
                <a:gd name="connsiteY19260" fmla="*/ 2166632 h 2918533"/>
                <a:gd name="connsiteX19261" fmla="*/ 1853226 w 1973551"/>
                <a:gd name="connsiteY19261" fmla="*/ 2172244 h 2918533"/>
                <a:gd name="connsiteX19262" fmla="*/ 1851203 w 1973551"/>
                <a:gd name="connsiteY19262" fmla="*/ 2174201 h 2918533"/>
                <a:gd name="connsiteX19263" fmla="*/ 1851203 w 1973551"/>
                <a:gd name="connsiteY19263" fmla="*/ 2174854 h 2918533"/>
                <a:gd name="connsiteX19264" fmla="*/ 1851399 w 1973551"/>
                <a:gd name="connsiteY19264" fmla="*/ 2175376 h 2918533"/>
                <a:gd name="connsiteX19265" fmla="*/ 1852900 w 1973551"/>
                <a:gd name="connsiteY19265" fmla="*/ 2176224 h 2918533"/>
                <a:gd name="connsiteX19266" fmla="*/ 1853487 w 1973551"/>
                <a:gd name="connsiteY19266" fmla="*/ 2178900 h 2918533"/>
                <a:gd name="connsiteX19267" fmla="*/ 1851073 w 1973551"/>
                <a:gd name="connsiteY19267" fmla="*/ 2181379 h 2918533"/>
                <a:gd name="connsiteX19268" fmla="*/ 1851986 w 1973551"/>
                <a:gd name="connsiteY19268" fmla="*/ 2181575 h 2918533"/>
                <a:gd name="connsiteX19269" fmla="*/ 1853487 w 1973551"/>
                <a:gd name="connsiteY19269" fmla="*/ 2183206 h 2918533"/>
                <a:gd name="connsiteX19270" fmla="*/ 1853879 w 1973551"/>
                <a:gd name="connsiteY19270" fmla="*/ 2185360 h 2918533"/>
                <a:gd name="connsiteX19271" fmla="*/ 1858316 w 1973551"/>
                <a:gd name="connsiteY19271" fmla="*/ 2187839 h 2918533"/>
                <a:gd name="connsiteX19272" fmla="*/ 1859229 w 1973551"/>
                <a:gd name="connsiteY19272" fmla="*/ 2188035 h 2918533"/>
                <a:gd name="connsiteX19273" fmla="*/ 1860338 w 1973551"/>
                <a:gd name="connsiteY19273" fmla="*/ 2189210 h 2918533"/>
                <a:gd name="connsiteX19274" fmla="*/ 1862231 w 1973551"/>
                <a:gd name="connsiteY19274" fmla="*/ 2189862 h 2918533"/>
                <a:gd name="connsiteX19275" fmla="*/ 1863927 w 1973551"/>
                <a:gd name="connsiteY19275" fmla="*/ 2189014 h 2918533"/>
                <a:gd name="connsiteX19276" fmla="*/ 1865624 w 1973551"/>
                <a:gd name="connsiteY19276" fmla="*/ 2189536 h 2918533"/>
                <a:gd name="connsiteX19277" fmla="*/ 1865820 w 1973551"/>
                <a:gd name="connsiteY19277" fmla="*/ 2190188 h 2918533"/>
                <a:gd name="connsiteX19278" fmla="*/ 1865232 w 1973551"/>
                <a:gd name="connsiteY19278" fmla="*/ 2192146 h 2918533"/>
                <a:gd name="connsiteX19279" fmla="*/ 1865950 w 1973551"/>
                <a:gd name="connsiteY19279" fmla="*/ 2192342 h 2918533"/>
                <a:gd name="connsiteX19280" fmla="*/ 1866146 w 1973551"/>
                <a:gd name="connsiteY19280" fmla="*/ 2191493 h 2918533"/>
                <a:gd name="connsiteX19281" fmla="*/ 1868560 w 1973551"/>
                <a:gd name="connsiteY19281" fmla="*/ 2190971 h 2918533"/>
                <a:gd name="connsiteX19282" fmla="*/ 1870257 w 1973551"/>
                <a:gd name="connsiteY19282" fmla="*/ 2192603 h 2918533"/>
                <a:gd name="connsiteX19283" fmla="*/ 1871366 w 1973551"/>
                <a:gd name="connsiteY19283" fmla="*/ 2195082 h 2918533"/>
                <a:gd name="connsiteX19284" fmla="*/ 1871758 w 1973551"/>
                <a:gd name="connsiteY19284" fmla="*/ 2199063 h 2918533"/>
                <a:gd name="connsiteX19285" fmla="*/ 1871366 w 1973551"/>
                <a:gd name="connsiteY19285" fmla="*/ 2202195 h 2918533"/>
                <a:gd name="connsiteX19286" fmla="*/ 1871953 w 1973551"/>
                <a:gd name="connsiteY19286" fmla="*/ 2202195 h 2918533"/>
                <a:gd name="connsiteX19287" fmla="*/ 1872671 w 1973551"/>
                <a:gd name="connsiteY19287" fmla="*/ 2206958 h 2918533"/>
                <a:gd name="connsiteX19288" fmla="*/ 1873063 w 1973551"/>
                <a:gd name="connsiteY19288" fmla="*/ 2207937 h 2918533"/>
                <a:gd name="connsiteX19289" fmla="*/ 1873585 w 1973551"/>
                <a:gd name="connsiteY19289" fmla="*/ 2207741 h 2918533"/>
                <a:gd name="connsiteX19290" fmla="*/ 1873780 w 1973551"/>
                <a:gd name="connsiteY19290" fmla="*/ 2208720 h 2918533"/>
                <a:gd name="connsiteX19291" fmla="*/ 1873780 w 1973551"/>
                <a:gd name="connsiteY19291" fmla="*/ 2209699 h 2918533"/>
                <a:gd name="connsiteX19292" fmla="*/ 1872867 w 1973551"/>
                <a:gd name="connsiteY19292" fmla="*/ 2210025 h 2918533"/>
                <a:gd name="connsiteX19293" fmla="*/ 1874824 w 1973551"/>
                <a:gd name="connsiteY19293" fmla="*/ 2210677 h 2918533"/>
                <a:gd name="connsiteX19294" fmla="*/ 1875151 w 1973551"/>
                <a:gd name="connsiteY19294" fmla="*/ 2211134 h 2918533"/>
                <a:gd name="connsiteX19295" fmla="*/ 1874759 w 1973551"/>
                <a:gd name="connsiteY19295" fmla="*/ 2211656 h 2918533"/>
                <a:gd name="connsiteX19296" fmla="*/ 1875151 w 1973551"/>
                <a:gd name="connsiteY19296" fmla="*/ 2212178 h 2918533"/>
                <a:gd name="connsiteX19297" fmla="*/ 1877369 w 1973551"/>
                <a:gd name="connsiteY19297" fmla="*/ 2213353 h 2918533"/>
                <a:gd name="connsiteX19298" fmla="*/ 1877957 w 1973551"/>
                <a:gd name="connsiteY19298" fmla="*/ 2215571 h 2918533"/>
                <a:gd name="connsiteX19299" fmla="*/ 1877957 w 1973551"/>
                <a:gd name="connsiteY19299" fmla="*/ 2218116 h 2918533"/>
                <a:gd name="connsiteX19300" fmla="*/ 1878674 w 1973551"/>
                <a:gd name="connsiteY19300" fmla="*/ 2219943 h 2918533"/>
                <a:gd name="connsiteX19301" fmla="*/ 1879588 w 1973551"/>
                <a:gd name="connsiteY19301" fmla="*/ 2220465 h 2918533"/>
                <a:gd name="connsiteX19302" fmla="*/ 1879784 w 1973551"/>
                <a:gd name="connsiteY19302" fmla="*/ 2222619 h 2918533"/>
                <a:gd name="connsiteX19303" fmla="*/ 1880697 w 1973551"/>
                <a:gd name="connsiteY19303" fmla="*/ 2224576 h 2918533"/>
                <a:gd name="connsiteX19304" fmla="*/ 1883111 w 1973551"/>
                <a:gd name="connsiteY19304" fmla="*/ 2228035 h 2918533"/>
                <a:gd name="connsiteX19305" fmla="*/ 1885526 w 1973551"/>
                <a:gd name="connsiteY19305" fmla="*/ 2229862 h 2918533"/>
                <a:gd name="connsiteX19306" fmla="*/ 1886439 w 1973551"/>
                <a:gd name="connsiteY19306" fmla="*/ 2231036 h 2918533"/>
                <a:gd name="connsiteX19307" fmla="*/ 1886439 w 1973551"/>
                <a:gd name="connsiteY19307" fmla="*/ 2232015 h 2918533"/>
                <a:gd name="connsiteX19308" fmla="*/ 1885721 w 1973551"/>
                <a:gd name="connsiteY19308" fmla="*/ 2233451 h 2918533"/>
                <a:gd name="connsiteX19309" fmla="*/ 1869017 w 1973551"/>
                <a:gd name="connsiteY19309" fmla="*/ 2239388 h 2918533"/>
                <a:gd name="connsiteX19310" fmla="*/ 1866276 w 1973551"/>
                <a:gd name="connsiteY19310" fmla="*/ 2260726 h 2918533"/>
                <a:gd name="connsiteX19311" fmla="*/ 1856880 w 1973551"/>
                <a:gd name="connsiteY19311" fmla="*/ 2270514 h 2918533"/>
                <a:gd name="connsiteX19312" fmla="*/ 1849637 w 1973551"/>
                <a:gd name="connsiteY19312" fmla="*/ 2273646 h 2918533"/>
                <a:gd name="connsiteX19313" fmla="*/ 1838218 w 1973551"/>
                <a:gd name="connsiteY19313" fmla="*/ 2284021 h 2918533"/>
                <a:gd name="connsiteX19314" fmla="*/ 1836652 w 1973551"/>
                <a:gd name="connsiteY19314" fmla="*/ 2293874 h 2918533"/>
                <a:gd name="connsiteX19315" fmla="*/ 1830975 w 1973551"/>
                <a:gd name="connsiteY19315" fmla="*/ 2299159 h 2918533"/>
                <a:gd name="connsiteX19316" fmla="*/ 1822362 w 1973551"/>
                <a:gd name="connsiteY19316" fmla="*/ 2316060 h 2918533"/>
                <a:gd name="connsiteX19317" fmla="*/ 1816163 w 1973551"/>
                <a:gd name="connsiteY19317" fmla="*/ 2323759 h 2918533"/>
                <a:gd name="connsiteX19318" fmla="*/ 1785298 w 1973551"/>
                <a:gd name="connsiteY19318" fmla="*/ 2330480 h 2918533"/>
                <a:gd name="connsiteX19319" fmla="*/ 1786995 w 1973551"/>
                <a:gd name="connsiteY19319" fmla="*/ 2341312 h 2918533"/>
                <a:gd name="connsiteX19320" fmla="*/ 1795804 w 1973551"/>
                <a:gd name="connsiteY19320" fmla="*/ 2346206 h 2918533"/>
                <a:gd name="connsiteX19321" fmla="*/ 1795152 w 1973551"/>
                <a:gd name="connsiteY19321" fmla="*/ 2351622 h 2918533"/>
                <a:gd name="connsiteX19322" fmla="*/ 1802851 w 1973551"/>
                <a:gd name="connsiteY19322" fmla="*/ 2360496 h 2918533"/>
                <a:gd name="connsiteX19323" fmla="*/ 1809703 w 1973551"/>
                <a:gd name="connsiteY19323" fmla="*/ 2384248 h 2918533"/>
                <a:gd name="connsiteX19324" fmla="*/ 1823340 w 1973551"/>
                <a:gd name="connsiteY19324" fmla="*/ 2407804 h 2918533"/>
                <a:gd name="connsiteX19325" fmla="*/ 1824384 w 1973551"/>
                <a:gd name="connsiteY19325" fmla="*/ 2419093 h 2918533"/>
                <a:gd name="connsiteX19326" fmla="*/ 1833520 w 1973551"/>
                <a:gd name="connsiteY19326" fmla="*/ 2431360 h 2918533"/>
                <a:gd name="connsiteX19327" fmla="*/ 1834890 w 1973551"/>
                <a:gd name="connsiteY19327" fmla="*/ 2437559 h 2918533"/>
                <a:gd name="connsiteX19328" fmla="*/ 1823667 w 1973551"/>
                <a:gd name="connsiteY19328" fmla="*/ 2457330 h 2918533"/>
                <a:gd name="connsiteX19329" fmla="*/ 1804548 w 1973551"/>
                <a:gd name="connsiteY19329" fmla="*/ 2460593 h 2918533"/>
                <a:gd name="connsiteX19330" fmla="*/ 1797566 w 1973551"/>
                <a:gd name="connsiteY19330" fmla="*/ 2470381 h 2918533"/>
                <a:gd name="connsiteX19331" fmla="*/ 1785298 w 1973551"/>
                <a:gd name="connsiteY19331" fmla="*/ 2473122 h 2918533"/>
                <a:gd name="connsiteX19332" fmla="*/ 1781644 w 1973551"/>
                <a:gd name="connsiteY19332" fmla="*/ 2480756 h 2918533"/>
                <a:gd name="connsiteX19333" fmla="*/ 1778969 w 1973551"/>
                <a:gd name="connsiteY19333" fmla="*/ 2492828 h 2918533"/>
                <a:gd name="connsiteX19334" fmla="*/ 1767158 w 1973551"/>
                <a:gd name="connsiteY19334" fmla="*/ 2504899 h 2918533"/>
                <a:gd name="connsiteX19335" fmla="*/ 1761416 w 1973551"/>
                <a:gd name="connsiteY19335" fmla="*/ 2494785 h 2918533"/>
                <a:gd name="connsiteX19336" fmla="*/ 1752868 w 1973551"/>
                <a:gd name="connsiteY19336" fmla="*/ 2491522 h 2918533"/>
                <a:gd name="connsiteX19337" fmla="*/ 1741058 w 1973551"/>
                <a:gd name="connsiteY19337" fmla="*/ 2494916 h 2918533"/>
                <a:gd name="connsiteX19338" fmla="*/ 1729834 w 1973551"/>
                <a:gd name="connsiteY19338" fmla="*/ 2504377 h 2918533"/>
                <a:gd name="connsiteX19339" fmla="*/ 1721090 w 1973551"/>
                <a:gd name="connsiteY19339" fmla="*/ 2515796 h 2918533"/>
                <a:gd name="connsiteX19340" fmla="*/ 1711237 w 1973551"/>
                <a:gd name="connsiteY19340" fmla="*/ 2521669 h 2918533"/>
                <a:gd name="connsiteX19341" fmla="*/ 1705299 w 1973551"/>
                <a:gd name="connsiteY19341" fmla="*/ 2535307 h 2918533"/>
                <a:gd name="connsiteX19342" fmla="*/ 1685789 w 1973551"/>
                <a:gd name="connsiteY19342" fmla="*/ 2550902 h 2918533"/>
                <a:gd name="connsiteX19343" fmla="*/ 1685071 w 1973551"/>
                <a:gd name="connsiteY19343" fmla="*/ 2557101 h 2918533"/>
                <a:gd name="connsiteX19344" fmla="*/ 1689182 w 1973551"/>
                <a:gd name="connsiteY19344" fmla="*/ 2563430 h 2918533"/>
                <a:gd name="connsiteX19345" fmla="*/ 1686572 w 1973551"/>
                <a:gd name="connsiteY19345" fmla="*/ 2575633 h 2918533"/>
                <a:gd name="connsiteX19346" fmla="*/ 1675349 w 1973551"/>
                <a:gd name="connsiteY19346" fmla="*/ 2579678 h 2918533"/>
                <a:gd name="connsiteX19347" fmla="*/ 1666670 w 1973551"/>
                <a:gd name="connsiteY19347" fmla="*/ 2594295 h 2918533"/>
                <a:gd name="connsiteX19348" fmla="*/ 1662037 w 1973551"/>
                <a:gd name="connsiteY19348" fmla="*/ 2602516 h 2918533"/>
                <a:gd name="connsiteX19349" fmla="*/ 1646442 w 1973551"/>
                <a:gd name="connsiteY19349" fmla="*/ 2615958 h 2918533"/>
                <a:gd name="connsiteX19350" fmla="*/ 1638090 w 1973551"/>
                <a:gd name="connsiteY19350" fmla="*/ 2620657 h 2918533"/>
                <a:gd name="connsiteX19351" fmla="*/ 1621711 w 1973551"/>
                <a:gd name="connsiteY19351" fmla="*/ 2624376 h 2918533"/>
                <a:gd name="connsiteX19352" fmla="*/ 1616491 w 1973551"/>
                <a:gd name="connsiteY19352" fmla="*/ 2635861 h 2918533"/>
                <a:gd name="connsiteX19353" fmla="*/ 1605072 w 1973551"/>
                <a:gd name="connsiteY19353" fmla="*/ 2646105 h 2918533"/>
                <a:gd name="connsiteX19354" fmla="*/ 1600243 w 1973551"/>
                <a:gd name="connsiteY19354" fmla="*/ 2658438 h 2918533"/>
                <a:gd name="connsiteX19355" fmla="*/ 1585496 w 1973551"/>
                <a:gd name="connsiteY19355" fmla="*/ 2664245 h 2918533"/>
                <a:gd name="connsiteX19356" fmla="*/ 1578058 w 1973551"/>
                <a:gd name="connsiteY19356" fmla="*/ 2682189 h 2918533"/>
                <a:gd name="connsiteX19357" fmla="*/ 1568922 w 1973551"/>
                <a:gd name="connsiteY19357" fmla="*/ 2682516 h 2918533"/>
                <a:gd name="connsiteX19358" fmla="*/ 1556459 w 1973551"/>
                <a:gd name="connsiteY19358" fmla="*/ 2675403 h 2918533"/>
                <a:gd name="connsiteX19359" fmla="*/ 1550325 w 1973551"/>
                <a:gd name="connsiteY19359" fmla="*/ 2675273 h 2918533"/>
                <a:gd name="connsiteX19360" fmla="*/ 1551174 w 1973551"/>
                <a:gd name="connsiteY19360" fmla="*/ 2696154 h 2918533"/>
                <a:gd name="connsiteX19361" fmla="*/ 1546280 w 1973551"/>
                <a:gd name="connsiteY19361" fmla="*/ 2704897 h 2918533"/>
                <a:gd name="connsiteX19362" fmla="*/ 1544910 w 1973551"/>
                <a:gd name="connsiteY19362" fmla="*/ 2714489 h 2918533"/>
                <a:gd name="connsiteX19363" fmla="*/ 1541908 w 1973551"/>
                <a:gd name="connsiteY19363" fmla="*/ 2713510 h 2918533"/>
                <a:gd name="connsiteX19364" fmla="*/ 1540016 w 1973551"/>
                <a:gd name="connsiteY19364" fmla="*/ 2713837 h 2918533"/>
                <a:gd name="connsiteX19365" fmla="*/ 1536296 w 1973551"/>
                <a:gd name="connsiteY19365" fmla="*/ 2717230 h 2918533"/>
                <a:gd name="connsiteX19366" fmla="*/ 1532968 w 1973551"/>
                <a:gd name="connsiteY19366" fmla="*/ 2717556 h 2918533"/>
                <a:gd name="connsiteX19367" fmla="*/ 1531663 w 1973551"/>
                <a:gd name="connsiteY19367" fmla="*/ 2718535 h 2918533"/>
                <a:gd name="connsiteX19368" fmla="*/ 1531141 w 1973551"/>
                <a:gd name="connsiteY19368" fmla="*/ 2719970 h 2918533"/>
                <a:gd name="connsiteX19369" fmla="*/ 1530424 w 1973551"/>
                <a:gd name="connsiteY19369" fmla="*/ 2720101 h 2918533"/>
                <a:gd name="connsiteX19370" fmla="*/ 1528205 w 1973551"/>
                <a:gd name="connsiteY19370" fmla="*/ 2718796 h 2918533"/>
                <a:gd name="connsiteX19371" fmla="*/ 1525791 w 1973551"/>
                <a:gd name="connsiteY19371" fmla="*/ 2718470 h 2918533"/>
                <a:gd name="connsiteX19372" fmla="*/ 1522267 w 1973551"/>
                <a:gd name="connsiteY19372" fmla="*/ 2719449 h 2918533"/>
                <a:gd name="connsiteX19373" fmla="*/ 1519135 w 1973551"/>
                <a:gd name="connsiteY19373" fmla="*/ 2722972 h 2918533"/>
                <a:gd name="connsiteX19374" fmla="*/ 1514698 w 1973551"/>
                <a:gd name="connsiteY19374" fmla="*/ 2725060 h 2918533"/>
                <a:gd name="connsiteX19375" fmla="*/ 1512871 w 1973551"/>
                <a:gd name="connsiteY19375" fmla="*/ 2726822 h 2918533"/>
                <a:gd name="connsiteX19376" fmla="*/ 1511566 w 1973551"/>
                <a:gd name="connsiteY19376" fmla="*/ 2727279 h 2918533"/>
                <a:gd name="connsiteX19377" fmla="*/ 1508564 w 1973551"/>
                <a:gd name="connsiteY19377" fmla="*/ 2725843 h 2918533"/>
                <a:gd name="connsiteX19378" fmla="*/ 1506737 w 1973551"/>
                <a:gd name="connsiteY19378" fmla="*/ 2724081 h 2918533"/>
                <a:gd name="connsiteX19379" fmla="*/ 1504714 w 1973551"/>
                <a:gd name="connsiteY19379" fmla="*/ 2723298 h 2918533"/>
                <a:gd name="connsiteX19380" fmla="*/ 1498581 w 1973551"/>
                <a:gd name="connsiteY19380" fmla="*/ 2721210 h 2918533"/>
                <a:gd name="connsiteX19381" fmla="*/ 1491533 w 1973551"/>
                <a:gd name="connsiteY19381" fmla="*/ 2719775 h 2918533"/>
                <a:gd name="connsiteX19382" fmla="*/ 1483181 w 1973551"/>
                <a:gd name="connsiteY19382" fmla="*/ 2722385 h 2918533"/>
                <a:gd name="connsiteX19383" fmla="*/ 1481876 w 1973551"/>
                <a:gd name="connsiteY19383" fmla="*/ 2723168 h 2918533"/>
                <a:gd name="connsiteX19384" fmla="*/ 1481354 w 1973551"/>
                <a:gd name="connsiteY19384" fmla="*/ 2723951 h 2918533"/>
                <a:gd name="connsiteX19385" fmla="*/ 1480441 w 1973551"/>
                <a:gd name="connsiteY19385" fmla="*/ 2724081 h 2918533"/>
                <a:gd name="connsiteX19386" fmla="*/ 1480245 w 1973551"/>
                <a:gd name="connsiteY19386" fmla="*/ 2723429 h 2918533"/>
                <a:gd name="connsiteX19387" fmla="*/ 1479527 w 1973551"/>
                <a:gd name="connsiteY19387" fmla="*/ 2722972 h 2918533"/>
                <a:gd name="connsiteX19388" fmla="*/ 1476395 w 1973551"/>
                <a:gd name="connsiteY19388" fmla="*/ 2721993 h 2918533"/>
                <a:gd name="connsiteX19389" fmla="*/ 1474698 w 1973551"/>
                <a:gd name="connsiteY19389" fmla="*/ 2722646 h 2918533"/>
                <a:gd name="connsiteX19390" fmla="*/ 1473197 w 1973551"/>
                <a:gd name="connsiteY19390" fmla="*/ 2723755 h 2918533"/>
                <a:gd name="connsiteX19391" fmla="*/ 1472806 w 1973551"/>
                <a:gd name="connsiteY19391" fmla="*/ 2724407 h 2918533"/>
                <a:gd name="connsiteX19392" fmla="*/ 1473524 w 1973551"/>
                <a:gd name="connsiteY19392" fmla="*/ 2725386 h 2918533"/>
                <a:gd name="connsiteX19393" fmla="*/ 1470914 w 1973551"/>
                <a:gd name="connsiteY19393" fmla="*/ 2726039 h 2918533"/>
                <a:gd name="connsiteX19394" fmla="*/ 1468695 w 1973551"/>
                <a:gd name="connsiteY19394" fmla="*/ 2725713 h 2918533"/>
                <a:gd name="connsiteX19395" fmla="*/ 1462561 w 1973551"/>
                <a:gd name="connsiteY19395" fmla="*/ 2723755 h 2918533"/>
                <a:gd name="connsiteX19396" fmla="*/ 1457537 w 1973551"/>
                <a:gd name="connsiteY19396" fmla="*/ 2720232 h 2918533"/>
                <a:gd name="connsiteX19397" fmla="*/ 1454731 w 1973551"/>
                <a:gd name="connsiteY19397" fmla="*/ 2719253 h 2918533"/>
                <a:gd name="connsiteX19398" fmla="*/ 1451207 w 1973551"/>
                <a:gd name="connsiteY19398" fmla="*/ 2718600 h 2918533"/>
                <a:gd name="connsiteX19399" fmla="*/ 1451012 w 1973551"/>
                <a:gd name="connsiteY19399" fmla="*/ 2719709 h 2918533"/>
                <a:gd name="connsiteX19400" fmla="*/ 1448402 w 1973551"/>
                <a:gd name="connsiteY19400" fmla="*/ 2721015 h 2918533"/>
                <a:gd name="connsiteX19401" fmla="*/ 1446575 w 1973551"/>
                <a:gd name="connsiteY19401" fmla="*/ 2721341 h 2918533"/>
                <a:gd name="connsiteX19402" fmla="*/ 1443051 w 1973551"/>
                <a:gd name="connsiteY19402" fmla="*/ 2720688 h 2918533"/>
                <a:gd name="connsiteX19403" fmla="*/ 1438614 w 1973551"/>
                <a:gd name="connsiteY19403" fmla="*/ 2722972 h 2918533"/>
                <a:gd name="connsiteX19404" fmla="*/ 1436917 w 1973551"/>
                <a:gd name="connsiteY19404" fmla="*/ 2723103 h 2918533"/>
                <a:gd name="connsiteX19405" fmla="*/ 1434503 w 1973551"/>
                <a:gd name="connsiteY19405" fmla="*/ 2722320 h 2918533"/>
                <a:gd name="connsiteX19406" fmla="*/ 1431697 w 1973551"/>
                <a:gd name="connsiteY19406" fmla="*/ 2721993 h 2918533"/>
                <a:gd name="connsiteX19407" fmla="*/ 1425759 w 1973551"/>
                <a:gd name="connsiteY19407" fmla="*/ 2719709 h 2918533"/>
                <a:gd name="connsiteX19408" fmla="*/ 1418321 w 1973551"/>
                <a:gd name="connsiteY19408" fmla="*/ 2713576 h 2918533"/>
                <a:gd name="connsiteX19409" fmla="*/ 1417407 w 1973551"/>
                <a:gd name="connsiteY19409" fmla="*/ 2710965 h 2918533"/>
                <a:gd name="connsiteX19410" fmla="*/ 1415384 w 1973551"/>
                <a:gd name="connsiteY19410" fmla="*/ 2710182 h 2918533"/>
                <a:gd name="connsiteX19411" fmla="*/ 1412578 w 1973551"/>
                <a:gd name="connsiteY19411" fmla="*/ 2710965 h 2918533"/>
                <a:gd name="connsiteX19412" fmla="*/ 1410882 w 1973551"/>
                <a:gd name="connsiteY19412" fmla="*/ 2710509 h 2918533"/>
                <a:gd name="connsiteX19413" fmla="*/ 1410882 w 1973551"/>
                <a:gd name="connsiteY19413" fmla="*/ 2710965 h 2918533"/>
                <a:gd name="connsiteX19414" fmla="*/ 1412774 w 1973551"/>
                <a:gd name="connsiteY19414" fmla="*/ 2711422 h 2918533"/>
                <a:gd name="connsiteX19415" fmla="*/ 1414993 w 1973551"/>
                <a:gd name="connsiteY19415" fmla="*/ 2711422 h 2918533"/>
                <a:gd name="connsiteX19416" fmla="*/ 1415515 w 1973551"/>
                <a:gd name="connsiteY19416" fmla="*/ 2712532 h 2918533"/>
                <a:gd name="connsiteX19417" fmla="*/ 1415319 w 1973551"/>
                <a:gd name="connsiteY19417" fmla="*/ 2714359 h 2918533"/>
                <a:gd name="connsiteX19418" fmla="*/ 1414210 w 1973551"/>
                <a:gd name="connsiteY19418" fmla="*/ 2714685 h 2918533"/>
                <a:gd name="connsiteX19419" fmla="*/ 1410686 w 1973551"/>
                <a:gd name="connsiteY19419" fmla="*/ 2720166 h 2918533"/>
                <a:gd name="connsiteX19420" fmla="*/ 1408076 w 1973551"/>
                <a:gd name="connsiteY19420" fmla="*/ 2721275 h 2918533"/>
                <a:gd name="connsiteX19421" fmla="*/ 1406771 w 1973551"/>
                <a:gd name="connsiteY19421" fmla="*/ 2722385 h 2918533"/>
                <a:gd name="connsiteX19422" fmla="*/ 1406575 w 1973551"/>
                <a:gd name="connsiteY19422" fmla="*/ 2723037 h 2918533"/>
                <a:gd name="connsiteX19423" fmla="*/ 1401029 w 1973551"/>
                <a:gd name="connsiteY19423" fmla="*/ 2724669 h 2918533"/>
                <a:gd name="connsiteX19424" fmla="*/ 1395482 w 1973551"/>
                <a:gd name="connsiteY19424" fmla="*/ 2724473 h 2918533"/>
                <a:gd name="connsiteX19425" fmla="*/ 1392481 w 1973551"/>
                <a:gd name="connsiteY19425" fmla="*/ 2723820 h 2918533"/>
                <a:gd name="connsiteX19426" fmla="*/ 1385042 w 1973551"/>
                <a:gd name="connsiteY19426" fmla="*/ 2724603 h 2918533"/>
                <a:gd name="connsiteX19427" fmla="*/ 1381910 w 1973551"/>
                <a:gd name="connsiteY19427" fmla="*/ 2723168 h 2918533"/>
                <a:gd name="connsiteX19428" fmla="*/ 1375776 w 1973551"/>
                <a:gd name="connsiteY19428" fmla="*/ 2718339 h 2918533"/>
                <a:gd name="connsiteX19429" fmla="*/ 1374275 w 1973551"/>
                <a:gd name="connsiteY19429" fmla="*/ 2714163 h 2918533"/>
                <a:gd name="connsiteX19430" fmla="*/ 1370556 w 1973551"/>
                <a:gd name="connsiteY19430" fmla="*/ 2709334 h 2918533"/>
                <a:gd name="connsiteX19431" fmla="*/ 1369447 w 1973551"/>
                <a:gd name="connsiteY19431" fmla="*/ 2705615 h 2918533"/>
                <a:gd name="connsiteX19432" fmla="*/ 1369447 w 1973551"/>
                <a:gd name="connsiteY19432" fmla="*/ 2703200 h 2918533"/>
                <a:gd name="connsiteX19433" fmla="*/ 1368859 w 1973551"/>
                <a:gd name="connsiteY19433" fmla="*/ 2703200 h 2918533"/>
                <a:gd name="connsiteX19434" fmla="*/ 1368337 w 1973551"/>
                <a:gd name="connsiteY19434" fmla="*/ 2705615 h 2918533"/>
                <a:gd name="connsiteX19435" fmla="*/ 1368337 w 1973551"/>
                <a:gd name="connsiteY19435" fmla="*/ 2708551 h 2918533"/>
                <a:gd name="connsiteX19436" fmla="*/ 1369251 w 1973551"/>
                <a:gd name="connsiteY19436" fmla="*/ 2717426 h 2918533"/>
                <a:gd name="connsiteX19437" fmla="*/ 1369055 w 1973551"/>
                <a:gd name="connsiteY19437" fmla="*/ 2718209 h 2918533"/>
                <a:gd name="connsiteX19438" fmla="*/ 1368337 w 1973551"/>
                <a:gd name="connsiteY19438" fmla="*/ 2718209 h 2918533"/>
                <a:gd name="connsiteX19439" fmla="*/ 1366445 w 1973551"/>
                <a:gd name="connsiteY19439" fmla="*/ 2719644 h 2918533"/>
                <a:gd name="connsiteX19440" fmla="*/ 1366054 w 1973551"/>
                <a:gd name="connsiteY19440" fmla="*/ 2720427 h 2918533"/>
                <a:gd name="connsiteX19441" fmla="*/ 1366445 w 1973551"/>
                <a:gd name="connsiteY19441" fmla="*/ 2723494 h 2918533"/>
                <a:gd name="connsiteX19442" fmla="*/ 1367163 w 1973551"/>
                <a:gd name="connsiteY19442" fmla="*/ 2725452 h 2918533"/>
                <a:gd name="connsiteX19443" fmla="*/ 1368468 w 1973551"/>
                <a:gd name="connsiteY19443" fmla="*/ 2727214 h 2918533"/>
                <a:gd name="connsiteX19444" fmla="*/ 1368468 w 1973551"/>
                <a:gd name="connsiteY19444" fmla="*/ 2732695 h 2918533"/>
                <a:gd name="connsiteX19445" fmla="*/ 1367750 w 1973551"/>
                <a:gd name="connsiteY19445" fmla="*/ 2733347 h 2918533"/>
                <a:gd name="connsiteX19446" fmla="*/ 1367750 w 1973551"/>
                <a:gd name="connsiteY19446" fmla="*/ 2734326 h 2918533"/>
                <a:gd name="connsiteX19447" fmla="*/ 1366445 w 1973551"/>
                <a:gd name="connsiteY19447" fmla="*/ 2736936 h 2918533"/>
                <a:gd name="connsiteX19448" fmla="*/ 1366967 w 1973551"/>
                <a:gd name="connsiteY19448" fmla="*/ 2738045 h 2918533"/>
                <a:gd name="connsiteX19449" fmla="*/ 1365662 w 1973551"/>
                <a:gd name="connsiteY19449" fmla="*/ 2739677 h 2918533"/>
                <a:gd name="connsiteX19450" fmla="*/ 1365466 w 1973551"/>
                <a:gd name="connsiteY19450" fmla="*/ 2740460 h 2918533"/>
                <a:gd name="connsiteX19451" fmla="*/ 1365858 w 1973551"/>
                <a:gd name="connsiteY19451" fmla="*/ 2741112 h 2918533"/>
                <a:gd name="connsiteX19452" fmla="*/ 1365466 w 1973551"/>
                <a:gd name="connsiteY19452" fmla="*/ 2743396 h 2918533"/>
                <a:gd name="connsiteX19453" fmla="*/ 1365858 w 1973551"/>
                <a:gd name="connsiteY19453" fmla="*/ 2745027 h 2918533"/>
                <a:gd name="connsiteX19454" fmla="*/ 1365466 w 1973551"/>
                <a:gd name="connsiteY19454" fmla="*/ 2745680 h 2918533"/>
                <a:gd name="connsiteX19455" fmla="*/ 1365858 w 1973551"/>
                <a:gd name="connsiteY19455" fmla="*/ 2748094 h 2918533"/>
                <a:gd name="connsiteX19456" fmla="*/ 1367554 w 1973551"/>
                <a:gd name="connsiteY19456" fmla="*/ 2749073 h 2918533"/>
                <a:gd name="connsiteX19457" fmla="*/ 1370164 w 1973551"/>
                <a:gd name="connsiteY19457" fmla="*/ 2749856 h 2918533"/>
                <a:gd name="connsiteX19458" fmla="*/ 1370752 w 1973551"/>
                <a:gd name="connsiteY19458" fmla="*/ 2751683 h 2918533"/>
                <a:gd name="connsiteX19459" fmla="*/ 1370752 w 1973551"/>
                <a:gd name="connsiteY19459" fmla="*/ 2754489 h 2918533"/>
                <a:gd name="connsiteX19460" fmla="*/ 1372253 w 1973551"/>
                <a:gd name="connsiteY19460" fmla="*/ 2756250 h 2918533"/>
                <a:gd name="connsiteX19461" fmla="*/ 1372057 w 1973551"/>
                <a:gd name="connsiteY19461" fmla="*/ 2756707 h 2918533"/>
                <a:gd name="connsiteX19462" fmla="*/ 1372579 w 1973551"/>
                <a:gd name="connsiteY19462" fmla="*/ 2757164 h 2918533"/>
                <a:gd name="connsiteX19463" fmla="*/ 1372579 w 1973551"/>
                <a:gd name="connsiteY19463" fmla="*/ 2758273 h 2918533"/>
                <a:gd name="connsiteX19464" fmla="*/ 1373492 w 1973551"/>
                <a:gd name="connsiteY19464" fmla="*/ 2759383 h 2918533"/>
                <a:gd name="connsiteX19465" fmla="*/ 1373492 w 1973551"/>
                <a:gd name="connsiteY19465" fmla="*/ 2761144 h 2918533"/>
                <a:gd name="connsiteX19466" fmla="*/ 1371274 w 1973551"/>
                <a:gd name="connsiteY19466" fmla="*/ 2762580 h 2918533"/>
                <a:gd name="connsiteX19467" fmla="*/ 1371274 w 1973551"/>
                <a:gd name="connsiteY19467" fmla="*/ 2764342 h 2918533"/>
                <a:gd name="connsiteX19468" fmla="*/ 1370556 w 1973551"/>
                <a:gd name="connsiteY19468" fmla="*/ 2765125 h 2918533"/>
                <a:gd name="connsiteX19469" fmla="*/ 1370164 w 1973551"/>
                <a:gd name="connsiteY19469" fmla="*/ 2766756 h 2918533"/>
                <a:gd name="connsiteX19470" fmla="*/ 1369251 w 1973551"/>
                <a:gd name="connsiteY19470" fmla="*/ 2768388 h 2918533"/>
                <a:gd name="connsiteX19471" fmla="*/ 1367228 w 1973551"/>
                <a:gd name="connsiteY19471" fmla="*/ 2769040 h 2918533"/>
                <a:gd name="connsiteX19472" fmla="*/ 1362921 w 1973551"/>
                <a:gd name="connsiteY19472" fmla="*/ 2772237 h 2918533"/>
                <a:gd name="connsiteX19473" fmla="*/ 1362399 w 1973551"/>
                <a:gd name="connsiteY19473" fmla="*/ 2773542 h 2918533"/>
                <a:gd name="connsiteX19474" fmla="*/ 1362204 w 1973551"/>
                <a:gd name="connsiteY19474" fmla="*/ 2775631 h 2918533"/>
                <a:gd name="connsiteX19475" fmla="*/ 1363509 w 1973551"/>
                <a:gd name="connsiteY19475" fmla="*/ 2778697 h 2918533"/>
                <a:gd name="connsiteX19476" fmla="*/ 1362921 w 1973551"/>
                <a:gd name="connsiteY19476" fmla="*/ 2779024 h 2918533"/>
                <a:gd name="connsiteX19477" fmla="*/ 1362921 w 1973551"/>
                <a:gd name="connsiteY19477" fmla="*/ 2780133 h 2918533"/>
                <a:gd name="connsiteX19478" fmla="*/ 1358289 w 1973551"/>
                <a:gd name="connsiteY19478" fmla="*/ 2780590 h 2918533"/>
                <a:gd name="connsiteX19479" fmla="*/ 1358093 w 1973551"/>
                <a:gd name="connsiteY19479" fmla="*/ 2779219 h 2918533"/>
                <a:gd name="connsiteX19480" fmla="*/ 1357571 w 1973551"/>
                <a:gd name="connsiteY19480" fmla="*/ 2778502 h 2918533"/>
                <a:gd name="connsiteX19481" fmla="*/ 1347913 w 1973551"/>
                <a:gd name="connsiteY19481" fmla="*/ 2776218 h 2918533"/>
                <a:gd name="connsiteX19482" fmla="*/ 1338321 w 1973551"/>
                <a:gd name="connsiteY19482" fmla="*/ 2775435 h 2918533"/>
                <a:gd name="connsiteX19483" fmla="*/ 1328795 w 1973551"/>
                <a:gd name="connsiteY19483" fmla="*/ 2775435 h 2918533"/>
                <a:gd name="connsiteX19484" fmla="*/ 1326576 w 1973551"/>
                <a:gd name="connsiteY19484" fmla="*/ 2774325 h 2918533"/>
                <a:gd name="connsiteX19485" fmla="*/ 1326184 w 1973551"/>
                <a:gd name="connsiteY19485" fmla="*/ 2773869 h 2918533"/>
                <a:gd name="connsiteX19486" fmla="*/ 1326184 w 1973551"/>
                <a:gd name="connsiteY19486" fmla="*/ 2773412 h 2918533"/>
                <a:gd name="connsiteX19487" fmla="*/ 1326706 w 1973551"/>
                <a:gd name="connsiteY19487" fmla="*/ 2773412 h 2918533"/>
                <a:gd name="connsiteX19488" fmla="*/ 1326511 w 1973551"/>
                <a:gd name="connsiteY19488" fmla="*/ 2772955 h 2918533"/>
                <a:gd name="connsiteX19489" fmla="*/ 1323509 w 1973551"/>
                <a:gd name="connsiteY19489" fmla="*/ 2774260 h 2918533"/>
                <a:gd name="connsiteX19490" fmla="*/ 1323118 w 1973551"/>
                <a:gd name="connsiteY19490" fmla="*/ 2774913 h 2918533"/>
                <a:gd name="connsiteX19491" fmla="*/ 1321813 w 1973551"/>
                <a:gd name="connsiteY19491" fmla="*/ 2775565 h 2918533"/>
                <a:gd name="connsiteX19492" fmla="*/ 1319007 w 1973551"/>
                <a:gd name="connsiteY19492" fmla="*/ 2774913 h 2918533"/>
                <a:gd name="connsiteX19493" fmla="*/ 1318289 w 1973551"/>
                <a:gd name="connsiteY19493" fmla="*/ 2775239 h 2918533"/>
                <a:gd name="connsiteX19494" fmla="*/ 1317702 w 1973551"/>
                <a:gd name="connsiteY19494" fmla="*/ 2776674 h 2918533"/>
                <a:gd name="connsiteX19495" fmla="*/ 1318811 w 1973551"/>
                <a:gd name="connsiteY19495" fmla="*/ 2777653 h 2918533"/>
                <a:gd name="connsiteX19496" fmla="*/ 1318811 w 1973551"/>
                <a:gd name="connsiteY19496" fmla="*/ 2778110 h 2918533"/>
                <a:gd name="connsiteX19497" fmla="*/ 1314178 w 1973551"/>
                <a:gd name="connsiteY19497" fmla="*/ 2781960 h 2918533"/>
                <a:gd name="connsiteX19498" fmla="*/ 1313786 w 1973551"/>
                <a:gd name="connsiteY19498" fmla="*/ 2784505 h 2918533"/>
                <a:gd name="connsiteX19499" fmla="*/ 1309871 w 1973551"/>
                <a:gd name="connsiteY19499" fmla="*/ 2785810 h 2918533"/>
                <a:gd name="connsiteX19500" fmla="*/ 1309676 w 1973551"/>
                <a:gd name="connsiteY19500" fmla="*/ 2786462 h 2918533"/>
                <a:gd name="connsiteX19501" fmla="*/ 1307066 w 1973551"/>
                <a:gd name="connsiteY19501" fmla="*/ 2788550 h 2918533"/>
                <a:gd name="connsiteX19502" fmla="*/ 1304651 w 1973551"/>
                <a:gd name="connsiteY19502" fmla="*/ 2789007 h 2918533"/>
                <a:gd name="connsiteX19503" fmla="*/ 1302433 w 1973551"/>
                <a:gd name="connsiteY19503" fmla="*/ 2790116 h 2918533"/>
                <a:gd name="connsiteX19504" fmla="*/ 1297800 w 1973551"/>
                <a:gd name="connsiteY19504" fmla="*/ 2790899 h 2918533"/>
                <a:gd name="connsiteX19505" fmla="*/ 1297408 w 1973551"/>
                <a:gd name="connsiteY19505" fmla="*/ 2790443 h 2918533"/>
                <a:gd name="connsiteX19506" fmla="*/ 1297213 w 1973551"/>
                <a:gd name="connsiteY19506" fmla="*/ 2786724 h 2918533"/>
                <a:gd name="connsiteX19507" fmla="*/ 1295712 w 1973551"/>
                <a:gd name="connsiteY19507" fmla="*/ 2784766 h 2918533"/>
                <a:gd name="connsiteX19508" fmla="*/ 1294015 w 1973551"/>
                <a:gd name="connsiteY19508" fmla="*/ 2784309 h 2918533"/>
                <a:gd name="connsiteX19509" fmla="*/ 1293493 w 1973551"/>
                <a:gd name="connsiteY19509" fmla="*/ 2783330 h 2918533"/>
                <a:gd name="connsiteX19510" fmla="*/ 1290883 w 1973551"/>
                <a:gd name="connsiteY19510" fmla="*/ 2782025 h 2918533"/>
                <a:gd name="connsiteX19511" fmla="*/ 1289774 w 1973551"/>
                <a:gd name="connsiteY19511" fmla="*/ 2780068 h 2918533"/>
                <a:gd name="connsiteX19512" fmla="*/ 1289187 w 1973551"/>
                <a:gd name="connsiteY19512" fmla="*/ 2776544 h 2918533"/>
                <a:gd name="connsiteX19513" fmla="*/ 1287164 w 1973551"/>
                <a:gd name="connsiteY19513" fmla="*/ 2774586 h 2918533"/>
                <a:gd name="connsiteX19514" fmla="*/ 1287164 w 1973551"/>
                <a:gd name="connsiteY19514" fmla="*/ 2773608 h 2918533"/>
                <a:gd name="connsiteX19515" fmla="*/ 1287751 w 1973551"/>
                <a:gd name="connsiteY19515" fmla="*/ 2773151 h 2918533"/>
                <a:gd name="connsiteX19516" fmla="*/ 1288273 w 1973551"/>
                <a:gd name="connsiteY19516" fmla="*/ 2770737 h 2918533"/>
                <a:gd name="connsiteX19517" fmla="*/ 1288273 w 1973551"/>
                <a:gd name="connsiteY19517" fmla="*/ 2769301 h 2918533"/>
                <a:gd name="connsiteX19518" fmla="*/ 1287359 w 1973551"/>
                <a:gd name="connsiteY19518" fmla="*/ 2768975 h 2918533"/>
                <a:gd name="connsiteX19519" fmla="*/ 1286837 w 1973551"/>
                <a:gd name="connsiteY19519" fmla="*/ 2769432 h 2918533"/>
                <a:gd name="connsiteX19520" fmla="*/ 1286642 w 1973551"/>
                <a:gd name="connsiteY19520" fmla="*/ 2770215 h 2918533"/>
                <a:gd name="connsiteX19521" fmla="*/ 1287359 w 1973551"/>
                <a:gd name="connsiteY19521" fmla="*/ 2770671 h 2918533"/>
                <a:gd name="connsiteX19522" fmla="*/ 1287555 w 1973551"/>
                <a:gd name="connsiteY19522" fmla="*/ 2772303 h 2918533"/>
                <a:gd name="connsiteX19523" fmla="*/ 1286446 w 1973551"/>
                <a:gd name="connsiteY19523" fmla="*/ 2773282 h 2918533"/>
                <a:gd name="connsiteX19524" fmla="*/ 1286446 w 1973551"/>
                <a:gd name="connsiteY19524" fmla="*/ 2775369 h 2918533"/>
                <a:gd name="connsiteX19525" fmla="*/ 1286642 w 1973551"/>
                <a:gd name="connsiteY19525" fmla="*/ 2776022 h 2918533"/>
                <a:gd name="connsiteX19526" fmla="*/ 1287555 w 1973551"/>
                <a:gd name="connsiteY19526" fmla="*/ 2776348 h 2918533"/>
                <a:gd name="connsiteX19527" fmla="*/ 1288077 w 1973551"/>
                <a:gd name="connsiteY19527" fmla="*/ 2779546 h 2918533"/>
                <a:gd name="connsiteX19528" fmla="*/ 1286185 w 1973551"/>
                <a:gd name="connsiteY19528" fmla="*/ 2778893 h 2918533"/>
                <a:gd name="connsiteX19529" fmla="*/ 1285989 w 1973551"/>
                <a:gd name="connsiteY19529" fmla="*/ 2777914 h 2918533"/>
                <a:gd name="connsiteX19530" fmla="*/ 1284880 w 1973551"/>
                <a:gd name="connsiteY19530" fmla="*/ 2777784 h 2918533"/>
                <a:gd name="connsiteX19531" fmla="*/ 1284488 w 1973551"/>
                <a:gd name="connsiteY19531" fmla="*/ 2779089 h 2918533"/>
                <a:gd name="connsiteX19532" fmla="*/ 1285793 w 1973551"/>
                <a:gd name="connsiteY19532" fmla="*/ 2781177 h 2918533"/>
                <a:gd name="connsiteX19533" fmla="*/ 1286185 w 1973551"/>
                <a:gd name="connsiteY19533" fmla="*/ 2782939 h 2918533"/>
                <a:gd name="connsiteX19534" fmla="*/ 1285663 w 1973551"/>
                <a:gd name="connsiteY19534" fmla="*/ 2786136 h 2918533"/>
                <a:gd name="connsiteX19535" fmla="*/ 1287555 w 1973551"/>
                <a:gd name="connsiteY19535" fmla="*/ 2787115 h 2918533"/>
                <a:gd name="connsiteX19536" fmla="*/ 1288860 w 1973551"/>
                <a:gd name="connsiteY19536" fmla="*/ 2789203 h 2918533"/>
                <a:gd name="connsiteX19537" fmla="*/ 1289056 w 1973551"/>
                <a:gd name="connsiteY19537" fmla="*/ 2790638 h 2918533"/>
                <a:gd name="connsiteX19538" fmla="*/ 1289970 w 1973551"/>
                <a:gd name="connsiteY19538" fmla="*/ 2790965 h 2918533"/>
                <a:gd name="connsiteX19539" fmla="*/ 1290165 w 1973551"/>
                <a:gd name="connsiteY19539" fmla="*/ 2790312 h 2918533"/>
                <a:gd name="connsiteX19540" fmla="*/ 1291275 w 1973551"/>
                <a:gd name="connsiteY19540" fmla="*/ 2790769 h 2918533"/>
                <a:gd name="connsiteX19541" fmla="*/ 1291992 w 1973551"/>
                <a:gd name="connsiteY19541" fmla="*/ 2793314 h 2918533"/>
                <a:gd name="connsiteX19542" fmla="*/ 1291470 w 1973551"/>
                <a:gd name="connsiteY19542" fmla="*/ 2793314 h 2918533"/>
                <a:gd name="connsiteX19543" fmla="*/ 1291275 w 1973551"/>
                <a:gd name="connsiteY19543" fmla="*/ 2793770 h 2918533"/>
                <a:gd name="connsiteX19544" fmla="*/ 1291797 w 1973551"/>
                <a:gd name="connsiteY19544" fmla="*/ 2794880 h 2918533"/>
                <a:gd name="connsiteX19545" fmla="*/ 1291601 w 1973551"/>
                <a:gd name="connsiteY19545" fmla="*/ 2795337 h 2918533"/>
                <a:gd name="connsiteX19546" fmla="*/ 1291014 w 1973551"/>
                <a:gd name="connsiteY19546" fmla="*/ 2795793 h 2918533"/>
                <a:gd name="connsiteX19547" fmla="*/ 1288991 w 1973551"/>
                <a:gd name="connsiteY19547" fmla="*/ 2796120 h 2918533"/>
                <a:gd name="connsiteX19548" fmla="*/ 1285989 w 1973551"/>
                <a:gd name="connsiteY19548" fmla="*/ 2794358 h 2918533"/>
                <a:gd name="connsiteX19549" fmla="*/ 1285598 w 1973551"/>
                <a:gd name="connsiteY19549" fmla="*/ 2793249 h 2918533"/>
                <a:gd name="connsiteX19550" fmla="*/ 1284880 w 1973551"/>
                <a:gd name="connsiteY19550" fmla="*/ 2792596 h 2918533"/>
                <a:gd name="connsiteX19551" fmla="*/ 1284880 w 1973551"/>
                <a:gd name="connsiteY19551" fmla="*/ 2791291 h 2918533"/>
                <a:gd name="connsiteX19552" fmla="*/ 1283770 w 1973551"/>
                <a:gd name="connsiteY19552" fmla="*/ 2789986 h 2918533"/>
                <a:gd name="connsiteX19553" fmla="*/ 1283053 w 1973551"/>
                <a:gd name="connsiteY19553" fmla="*/ 2789660 h 2918533"/>
                <a:gd name="connsiteX19554" fmla="*/ 1282531 w 1973551"/>
                <a:gd name="connsiteY19554" fmla="*/ 2787898 h 2918533"/>
                <a:gd name="connsiteX19555" fmla="*/ 1281813 w 1973551"/>
                <a:gd name="connsiteY19555" fmla="*/ 2787245 h 2918533"/>
                <a:gd name="connsiteX19556" fmla="*/ 1281617 w 1973551"/>
                <a:gd name="connsiteY19556" fmla="*/ 2786136 h 2918533"/>
                <a:gd name="connsiteX19557" fmla="*/ 1280116 w 1973551"/>
                <a:gd name="connsiteY19557" fmla="*/ 2785484 h 2918533"/>
                <a:gd name="connsiteX19558" fmla="*/ 1279203 w 1973551"/>
                <a:gd name="connsiteY19558" fmla="*/ 2785810 h 2918533"/>
                <a:gd name="connsiteX19559" fmla="*/ 1278485 w 1973551"/>
                <a:gd name="connsiteY19559" fmla="*/ 2787441 h 2918533"/>
                <a:gd name="connsiteX19560" fmla="*/ 1280508 w 1973551"/>
                <a:gd name="connsiteY19560" fmla="*/ 2790508 h 2918533"/>
                <a:gd name="connsiteX19561" fmla="*/ 1279921 w 1973551"/>
                <a:gd name="connsiteY19561" fmla="*/ 2790638 h 2918533"/>
                <a:gd name="connsiteX19562" fmla="*/ 1278420 w 1973551"/>
                <a:gd name="connsiteY19562" fmla="*/ 2789986 h 2918533"/>
                <a:gd name="connsiteX19563" fmla="*/ 1279007 w 1973551"/>
                <a:gd name="connsiteY19563" fmla="*/ 2791291 h 2918533"/>
                <a:gd name="connsiteX19564" fmla="*/ 1280834 w 1973551"/>
                <a:gd name="connsiteY19564" fmla="*/ 2791944 h 2918533"/>
                <a:gd name="connsiteX19565" fmla="*/ 1281943 w 1973551"/>
                <a:gd name="connsiteY19565" fmla="*/ 2793706 h 2918533"/>
                <a:gd name="connsiteX19566" fmla="*/ 1281943 w 1973551"/>
                <a:gd name="connsiteY19566" fmla="*/ 2794815 h 2918533"/>
                <a:gd name="connsiteX19567" fmla="*/ 1280639 w 1973551"/>
                <a:gd name="connsiteY19567" fmla="*/ 2794945 h 2918533"/>
                <a:gd name="connsiteX19568" fmla="*/ 1279725 w 1973551"/>
                <a:gd name="connsiteY19568" fmla="*/ 2794293 h 2918533"/>
                <a:gd name="connsiteX19569" fmla="*/ 1278224 w 1973551"/>
                <a:gd name="connsiteY19569" fmla="*/ 2794162 h 2918533"/>
                <a:gd name="connsiteX19570" fmla="*/ 1277702 w 1973551"/>
                <a:gd name="connsiteY19570" fmla="*/ 2793183 h 2918533"/>
                <a:gd name="connsiteX19571" fmla="*/ 1276006 w 1973551"/>
                <a:gd name="connsiteY19571" fmla="*/ 2792727 h 2918533"/>
                <a:gd name="connsiteX19572" fmla="*/ 1274309 w 1973551"/>
                <a:gd name="connsiteY19572" fmla="*/ 2793836 h 2918533"/>
                <a:gd name="connsiteX19573" fmla="*/ 1273722 w 1973551"/>
                <a:gd name="connsiteY19573" fmla="*/ 2795467 h 2918533"/>
                <a:gd name="connsiteX19574" fmla="*/ 1275418 w 1973551"/>
                <a:gd name="connsiteY19574" fmla="*/ 2797881 h 2918533"/>
                <a:gd name="connsiteX19575" fmla="*/ 1277115 w 1973551"/>
                <a:gd name="connsiteY19575" fmla="*/ 2798991 h 2918533"/>
                <a:gd name="connsiteX19576" fmla="*/ 1277311 w 1973551"/>
                <a:gd name="connsiteY19576" fmla="*/ 2799447 h 2918533"/>
                <a:gd name="connsiteX19577" fmla="*/ 1278811 w 1973551"/>
                <a:gd name="connsiteY19577" fmla="*/ 2800100 h 2918533"/>
                <a:gd name="connsiteX19578" fmla="*/ 1280116 w 1973551"/>
                <a:gd name="connsiteY19578" fmla="*/ 2801535 h 2918533"/>
                <a:gd name="connsiteX19579" fmla="*/ 1282139 w 1973551"/>
                <a:gd name="connsiteY19579" fmla="*/ 2805581 h 2918533"/>
                <a:gd name="connsiteX19580" fmla="*/ 1284749 w 1973551"/>
                <a:gd name="connsiteY19580" fmla="*/ 2805386 h 2918533"/>
                <a:gd name="connsiteX19581" fmla="*/ 1285663 w 1973551"/>
                <a:gd name="connsiteY19581" fmla="*/ 2807474 h 2918533"/>
                <a:gd name="connsiteX19582" fmla="*/ 1285141 w 1973551"/>
                <a:gd name="connsiteY19582" fmla="*/ 2808452 h 2918533"/>
                <a:gd name="connsiteX19583" fmla="*/ 1283444 w 1973551"/>
                <a:gd name="connsiteY19583" fmla="*/ 2809757 h 2918533"/>
                <a:gd name="connsiteX19584" fmla="*/ 1282727 w 1973551"/>
                <a:gd name="connsiteY19584" fmla="*/ 2811389 h 2918533"/>
                <a:gd name="connsiteX19585" fmla="*/ 1280834 w 1973551"/>
                <a:gd name="connsiteY19585" fmla="*/ 2812498 h 2918533"/>
                <a:gd name="connsiteX19586" fmla="*/ 1276201 w 1973551"/>
                <a:gd name="connsiteY19586" fmla="*/ 2813281 h 2918533"/>
                <a:gd name="connsiteX19587" fmla="*/ 1275092 w 1973551"/>
                <a:gd name="connsiteY19587" fmla="*/ 2812824 h 2918533"/>
                <a:gd name="connsiteX19588" fmla="*/ 1273983 w 1973551"/>
                <a:gd name="connsiteY19588" fmla="*/ 2813281 h 2918533"/>
                <a:gd name="connsiteX19589" fmla="*/ 1272156 w 1973551"/>
                <a:gd name="connsiteY19589" fmla="*/ 2815043 h 2918533"/>
                <a:gd name="connsiteX19590" fmla="*/ 1271046 w 1973551"/>
                <a:gd name="connsiteY19590" fmla="*/ 2818240 h 2918533"/>
                <a:gd name="connsiteX19591" fmla="*/ 1268828 w 1973551"/>
                <a:gd name="connsiteY19591" fmla="*/ 2820002 h 2918533"/>
                <a:gd name="connsiteX19592" fmla="*/ 1265826 w 1973551"/>
                <a:gd name="connsiteY19592" fmla="*/ 2820459 h 2918533"/>
                <a:gd name="connsiteX19593" fmla="*/ 1265435 w 1973551"/>
                <a:gd name="connsiteY19593" fmla="*/ 2821111 h 2918533"/>
                <a:gd name="connsiteX19594" fmla="*/ 1263216 w 1973551"/>
                <a:gd name="connsiteY19594" fmla="*/ 2822090 h 2918533"/>
                <a:gd name="connsiteX19595" fmla="*/ 1259301 w 1973551"/>
                <a:gd name="connsiteY19595" fmla="*/ 2823199 h 2918533"/>
                <a:gd name="connsiteX19596" fmla="*/ 1258388 w 1973551"/>
                <a:gd name="connsiteY19596" fmla="*/ 2824831 h 2918533"/>
                <a:gd name="connsiteX19597" fmla="*/ 1256169 w 1973551"/>
                <a:gd name="connsiteY19597" fmla="*/ 2825940 h 2918533"/>
                <a:gd name="connsiteX19598" fmla="*/ 1251732 w 1973551"/>
                <a:gd name="connsiteY19598" fmla="*/ 2827702 h 2918533"/>
                <a:gd name="connsiteX19599" fmla="*/ 1247490 w 1973551"/>
                <a:gd name="connsiteY19599" fmla="*/ 2828681 h 2918533"/>
                <a:gd name="connsiteX19600" fmla="*/ 1247295 w 1973551"/>
                <a:gd name="connsiteY19600" fmla="*/ 2829333 h 2918533"/>
                <a:gd name="connsiteX19601" fmla="*/ 1245990 w 1973551"/>
                <a:gd name="connsiteY19601" fmla="*/ 2830442 h 2918533"/>
                <a:gd name="connsiteX19602" fmla="*/ 1241552 w 1973551"/>
                <a:gd name="connsiteY19602" fmla="*/ 2833640 h 2918533"/>
                <a:gd name="connsiteX19603" fmla="*/ 1240835 w 1973551"/>
                <a:gd name="connsiteY19603" fmla="*/ 2836511 h 2918533"/>
                <a:gd name="connsiteX19604" fmla="*/ 1239530 w 1973551"/>
                <a:gd name="connsiteY19604" fmla="*/ 2837620 h 2918533"/>
                <a:gd name="connsiteX19605" fmla="*/ 1233983 w 1973551"/>
                <a:gd name="connsiteY19605" fmla="*/ 2839382 h 2918533"/>
                <a:gd name="connsiteX19606" fmla="*/ 1231960 w 1973551"/>
                <a:gd name="connsiteY19606" fmla="*/ 2839512 h 2918533"/>
                <a:gd name="connsiteX19607" fmla="*/ 1229350 w 1973551"/>
                <a:gd name="connsiteY19607" fmla="*/ 2839186 h 2918533"/>
                <a:gd name="connsiteX19608" fmla="*/ 1227654 w 1973551"/>
                <a:gd name="connsiteY19608" fmla="*/ 2837881 h 2918533"/>
                <a:gd name="connsiteX19609" fmla="*/ 1225435 w 1973551"/>
                <a:gd name="connsiteY19609" fmla="*/ 2837229 h 2918533"/>
                <a:gd name="connsiteX19610" fmla="*/ 1224848 w 1973551"/>
                <a:gd name="connsiteY19610" fmla="*/ 2837359 h 2918533"/>
                <a:gd name="connsiteX19611" fmla="*/ 1224652 w 1973551"/>
                <a:gd name="connsiteY19611" fmla="*/ 2838012 h 2918533"/>
                <a:gd name="connsiteX19612" fmla="*/ 1221651 w 1973551"/>
                <a:gd name="connsiteY19612" fmla="*/ 2838468 h 2918533"/>
                <a:gd name="connsiteX19613" fmla="*/ 1218845 w 1973551"/>
                <a:gd name="connsiteY19613" fmla="*/ 2838012 h 2918533"/>
                <a:gd name="connsiteX19614" fmla="*/ 1218649 w 1973551"/>
                <a:gd name="connsiteY19614" fmla="*/ 2837359 h 2918533"/>
                <a:gd name="connsiteX19615" fmla="*/ 1217344 w 1973551"/>
                <a:gd name="connsiteY19615" fmla="*/ 2837033 h 2918533"/>
                <a:gd name="connsiteX19616" fmla="*/ 1213820 w 1973551"/>
                <a:gd name="connsiteY19616" fmla="*/ 2838925 h 2918533"/>
                <a:gd name="connsiteX19617" fmla="*/ 1211602 w 1973551"/>
                <a:gd name="connsiteY19617" fmla="*/ 2838599 h 2918533"/>
                <a:gd name="connsiteX19618" fmla="*/ 1210688 w 1973551"/>
                <a:gd name="connsiteY19618" fmla="*/ 2836967 h 2918533"/>
                <a:gd name="connsiteX19619" fmla="*/ 1208796 w 1973551"/>
                <a:gd name="connsiteY19619" fmla="*/ 2836315 h 2918533"/>
                <a:gd name="connsiteX19620" fmla="*/ 1207295 w 1973551"/>
                <a:gd name="connsiteY19620" fmla="*/ 2833901 h 2918533"/>
                <a:gd name="connsiteX19621" fmla="*/ 1205076 w 1973551"/>
                <a:gd name="connsiteY19621" fmla="*/ 2832139 h 2918533"/>
                <a:gd name="connsiteX19622" fmla="*/ 1205272 w 1973551"/>
                <a:gd name="connsiteY19622" fmla="*/ 2830181 h 2918533"/>
                <a:gd name="connsiteX19623" fmla="*/ 1204881 w 1973551"/>
                <a:gd name="connsiteY19623" fmla="*/ 2828419 h 2918533"/>
                <a:gd name="connsiteX19624" fmla="*/ 1205599 w 1973551"/>
                <a:gd name="connsiteY19624" fmla="*/ 2824374 h 2918533"/>
                <a:gd name="connsiteX19625" fmla="*/ 1206512 w 1973551"/>
                <a:gd name="connsiteY19625" fmla="*/ 2823069 h 2918533"/>
                <a:gd name="connsiteX19626" fmla="*/ 1206708 w 1973551"/>
                <a:gd name="connsiteY19626" fmla="*/ 2821764 h 2918533"/>
                <a:gd name="connsiteX19627" fmla="*/ 1207295 w 1973551"/>
                <a:gd name="connsiteY19627" fmla="*/ 2821764 h 2918533"/>
                <a:gd name="connsiteX19628" fmla="*/ 1207817 w 1973551"/>
                <a:gd name="connsiteY19628" fmla="*/ 2820785 h 2918533"/>
                <a:gd name="connsiteX19629" fmla="*/ 1208209 w 1973551"/>
                <a:gd name="connsiteY19629" fmla="*/ 2818697 h 2918533"/>
                <a:gd name="connsiteX19630" fmla="*/ 1209514 w 1973551"/>
                <a:gd name="connsiteY19630" fmla="*/ 2816609 h 2918533"/>
                <a:gd name="connsiteX19631" fmla="*/ 1210623 w 1973551"/>
                <a:gd name="connsiteY19631" fmla="*/ 2813738 h 2918533"/>
                <a:gd name="connsiteX19632" fmla="*/ 1211537 w 1973551"/>
                <a:gd name="connsiteY19632" fmla="*/ 2813281 h 2918533"/>
                <a:gd name="connsiteX19633" fmla="*/ 1210949 w 1973551"/>
                <a:gd name="connsiteY19633" fmla="*/ 2812955 h 2918533"/>
                <a:gd name="connsiteX19634" fmla="*/ 1209840 w 1973551"/>
                <a:gd name="connsiteY19634" fmla="*/ 2810410 h 2918533"/>
                <a:gd name="connsiteX19635" fmla="*/ 1210558 w 1973551"/>
                <a:gd name="connsiteY19635" fmla="*/ 2808779 h 2918533"/>
                <a:gd name="connsiteX19636" fmla="*/ 1209970 w 1973551"/>
                <a:gd name="connsiteY19636" fmla="*/ 2808322 h 2918533"/>
                <a:gd name="connsiteX19637" fmla="*/ 1209970 w 1973551"/>
                <a:gd name="connsiteY19637" fmla="*/ 2807865 h 2918533"/>
                <a:gd name="connsiteX19638" fmla="*/ 1208143 w 1973551"/>
                <a:gd name="connsiteY19638" fmla="*/ 2806886 h 2918533"/>
                <a:gd name="connsiteX19639" fmla="*/ 1207230 w 1973551"/>
                <a:gd name="connsiteY19639" fmla="*/ 2808322 h 2918533"/>
                <a:gd name="connsiteX19640" fmla="*/ 1207426 w 1973551"/>
                <a:gd name="connsiteY19640" fmla="*/ 2810083 h 2918533"/>
                <a:gd name="connsiteX19641" fmla="*/ 1206708 w 1973551"/>
                <a:gd name="connsiteY19641" fmla="*/ 2812824 h 2918533"/>
                <a:gd name="connsiteX19642" fmla="*/ 1204881 w 1973551"/>
                <a:gd name="connsiteY19642" fmla="*/ 2813607 h 2918533"/>
                <a:gd name="connsiteX19643" fmla="*/ 1204489 w 1973551"/>
                <a:gd name="connsiteY19643" fmla="*/ 2813281 h 2918533"/>
                <a:gd name="connsiteX19644" fmla="*/ 1204293 w 1973551"/>
                <a:gd name="connsiteY19644" fmla="*/ 2814390 h 2918533"/>
                <a:gd name="connsiteX19645" fmla="*/ 1203576 w 1973551"/>
                <a:gd name="connsiteY19645" fmla="*/ 2814717 h 2918533"/>
                <a:gd name="connsiteX19646" fmla="*/ 1202989 w 1973551"/>
                <a:gd name="connsiteY19646" fmla="*/ 2814260 h 2918533"/>
                <a:gd name="connsiteX19647" fmla="*/ 1202466 w 1973551"/>
                <a:gd name="connsiteY19647" fmla="*/ 2812172 h 2918533"/>
                <a:gd name="connsiteX19648" fmla="*/ 1202989 w 1973551"/>
                <a:gd name="connsiteY19648" fmla="*/ 2810410 h 2918533"/>
                <a:gd name="connsiteX19649" fmla="*/ 1202793 w 1973551"/>
                <a:gd name="connsiteY19649" fmla="*/ 2809757 h 2918533"/>
                <a:gd name="connsiteX19650" fmla="*/ 1203902 w 1973551"/>
                <a:gd name="connsiteY19650" fmla="*/ 2808452 h 2918533"/>
                <a:gd name="connsiteX19651" fmla="*/ 1204098 w 1973551"/>
                <a:gd name="connsiteY19651" fmla="*/ 2807669 h 2918533"/>
                <a:gd name="connsiteX19652" fmla="*/ 1206316 w 1973551"/>
                <a:gd name="connsiteY19652" fmla="*/ 2805908 h 2918533"/>
                <a:gd name="connsiteX19653" fmla="*/ 1206512 w 1973551"/>
                <a:gd name="connsiteY19653" fmla="*/ 2804146 h 2918533"/>
                <a:gd name="connsiteX19654" fmla="*/ 1205794 w 1973551"/>
                <a:gd name="connsiteY19654" fmla="*/ 2803167 h 2918533"/>
                <a:gd name="connsiteX19655" fmla="*/ 1205599 w 1973551"/>
                <a:gd name="connsiteY19655" fmla="*/ 2802188 h 2918533"/>
                <a:gd name="connsiteX19656" fmla="*/ 1205990 w 1973551"/>
                <a:gd name="connsiteY19656" fmla="*/ 2799643 h 2918533"/>
                <a:gd name="connsiteX19657" fmla="*/ 1206382 w 1973551"/>
                <a:gd name="connsiteY19657" fmla="*/ 2798991 h 2918533"/>
                <a:gd name="connsiteX19658" fmla="*/ 1210688 w 1973551"/>
                <a:gd name="connsiteY19658" fmla="*/ 2798795 h 2918533"/>
                <a:gd name="connsiteX19659" fmla="*/ 1212907 w 1973551"/>
                <a:gd name="connsiteY19659" fmla="*/ 2793640 h 2918533"/>
                <a:gd name="connsiteX19660" fmla="*/ 1212711 w 1973551"/>
                <a:gd name="connsiteY19660" fmla="*/ 2792987 h 2918533"/>
                <a:gd name="connsiteX19661" fmla="*/ 1211993 w 1973551"/>
                <a:gd name="connsiteY19661" fmla="*/ 2792531 h 2918533"/>
                <a:gd name="connsiteX19662" fmla="*/ 1210688 w 1973551"/>
                <a:gd name="connsiteY19662" fmla="*/ 2792204 h 2918533"/>
                <a:gd name="connsiteX19663" fmla="*/ 1211993 w 1973551"/>
                <a:gd name="connsiteY19663" fmla="*/ 2794945 h 2918533"/>
                <a:gd name="connsiteX19664" fmla="*/ 1211406 w 1973551"/>
                <a:gd name="connsiteY19664" fmla="*/ 2795402 h 2918533"/>
                <a:gd name="connsiteX19665" fmla="*/ 1210297 w 1973551"/>
                <a:gd name="connsiteY19665" fmla="*/ 2798143 h 2918533"/>
                <a:gd name="connsiteX19666" fmla="*/ 1208470 w 1973551"/>
                <a:gd name="connsiteY19666" fmla="*/ 2798469 h 2918533"/>
                <a:gd name="connsiteX19667" fmla="*/ 1208274 w 1973551"/>
                <a:gd name="connsiteY19667" fmla="*/ 2797816 h 2918533"/>
                <a:gd name="connsiteX19668" fmla="*/ 1207687 w 1973551"/>
                <a:gd name="connsiteY19668" fmla="*/ 2797816 h 2918533"/>
                <a:gd name="connsiteX19669" fmla="*/ 1205990 w 1973551"/>
                <a:gd name="connsiteY19669" fmla="*/ 2798273 h 2918533"/>
                <a:gd name="connsiteX19670" fmla="*/ 1204881 w 1973551"/>
                <a:gd name="connsiteY19670" fmla="*/ 2800818 h 2918533"/>
                <a:gd name="connsiteX19671" fmla="*/ 1204293 w 1973551"/>
                <a:gd name="connsiteY19671" fmla="*/ 2801275 h 2918533"/>
                <a:gd name="connsiteX19672" fmla="*/ 1204293 w 1973551"/>
                <a:gd name="connsiteY19672" fmla="*/ 2802906 h 2918533"/>
                <a:gd name="connsiteX19673" fmla="*/ 1203184 w 1973551"/>
                <a:gd name="connsiteY19673" fmla="*/ 2803558 h 2918533"/>
                <a:gd name="connsiteX19674" fmla="*/ 1202466 w 1973551"/>
                <a:gd name="connsiteY19674" fmla="*/ 2804537 h 2918533"/>
                <a:gd name="connsiteX19675" fmla="*/ 1202662 w 1973551"/>
                <a:gd name="connsiteY19675" fmla="*/ 2804994 h 2918533"/>
                <a:gd name="connsiteX19676" fmla="*/ 1201553 w 1973551"/>
                <a:gd name="connsiteY19676" fmla="*/ 2806299 h 2918533"/>
                <a:gd name="connsiteX19677" fmla="*/ 1201161 w 1973551"/>
                <a:gd name="connsiteY19677" fmla="*/ 2807735 h 2918533"/>
                <a:gd name="connsiteX19678" fmla="*/ 1199269 w 1973551"/>
                <a:gd name="connsiteY19678" fmla="*/ 2810932 h 2918533"/>
                <a:gd name="connsiteX19679" fmla="*/ 1197051 w 1973551"/>
                <a:gd name="connsiteY19679" fmla="*/ 2813020 h 2918533"/>
                <a:gd name="connsiteX19680" fmla="*/ 1197768 w 1973551"/>
                <a:gd name="connsiteY19680" fmla="*/ 2817979 h 2918533"/>
                <a:gd name="connsiteX19681" fmla="*/ 1197246 w 1973551"/>
                <a:gd name="connsiteY19681" fmla="*/ 2820393 h 2918533"/>
                <a:gd name="connsiteX19682" fmla="*/ 1197442 w 1973551"/>
                <a:gd name="connsiteY19682" fmla="*/ 2823591 h 2918533"/>
                <a:gd name="connsiteX19683" fmla="*/ 1196724 w 1973551"/>
                <a:gd name="connsiteY19683" fmla="*/ 2825222 h 2918533"/>
                <a:gd name="connsiteX19684" fmla="*/ 1196724 w 1973551"/>
                <a:gd name="connsiteY19684" fmla="*/ 2828093 h 2918533"/>
                <a:gd name="connsiteX19685" fmla="*/ 1196202 w 1973551"/>
                <a:gd name="connsiteY19685" fmla="*/ 2828550 h 2918533"/>
                <a:gd name="connsiteX19686" fmla="*/ 1196724 w 1973551"/>
                <a:gd name="connsiteY19686" fmla="*/ 2829007 h 2918533"/>
                <a:gd name="connsiteX19687" fmla="*/ 1197311 w 1973551"/>
                <a:gd name="connsiteY19687" fmla="*/ 2831421 h 2918533"/>
                <a:gd name="connsiteX19688" fmla="*/ 1195615 w 1973551"/>
                <a:gd name="connsiteY19688" fmla="*/ 2831878 h 2918533"/>
                <a:gd name="connsiteX19689" fmla="*/ 1195093 w 1973551"/>
                <a:gd name="connsiteY19689" fmla="*/ 2831682 h 2918533"/>
                <a:gd name="connsiteX19690" fmla="*/ 1193592 w 1973551"/>
                <a:gd name="connsiteY19690" fmla="*/ 2832335 h 2918533"/>
                <a:gd name="connsiteX19691" fmla="*/ 1192679 w 1973551"/>
                <a:gd name="connsiteY19691" fmla="*/ 2832204 h 2918533"/>
                <a:gd name="connsiteX19692" fmla="*/ 1192091 w 1973551"/>
                <a:gd name="connsiteY19692" fmla="*/ 2833313 h 2918533"/>
                <a:gd name="connsiteX19693" fmla="*/ 1192679 w 1973551"/>
                <a:gd name="connsiteY19693" fmla="*/ 2833509 h 2918533"/>
                <a:gd name="connsiteX19694" fmla="*/ 1192679 w 1973551"/>
                <a:gd name="connsiteY19694" fmla="*/ 2834162 h 2918533"/>
                <a:gd name="connsiteX19695" fmla="*/ 1194179 w 1973551"/>
                <a:gd name="connsiteY19695" fmla="*/ 2834488 h 2918533"/>
                <a:gd name="connsiteX19696" fmla="*/ 1196072 w 1973551"/>
                <a:gd name="connsiteY19696" fmla="*/ 2834031 h 2918533"/>
                <a:gd name="connsiteX19697" fmla="*/ 1196463 w 1973551"/>
                <a:gd name="connsiteY19697" fmla="*/ 2834357 h 2918533"/>
                <a:gd name="connsiteX19698" fmla="*/ 1197181 w 1973551"/>
                <a:gd name="connsiteY19698" fmla="*/ 2835336 h 2918533"/>
                <a:gd name="connsiteX19699" fmla="*/ 1197181 w 1973551"/>
                <a:gd name="connsiteY19699" fmla="*/ 2839382 h 2918533"/>
                <a:gd name="connsiteX19700" fmla="*/ 1196268 w 1973551"/>
                <a:gd name="connsiteY19700" fmla="*/ 2840687 h 2918533"/>
                <a:gd name="connsiteX19701" fmla="*/ 1196463 w 1973551"/>
                <a:gd name="connsiteY19701" fmla="*/ 2841992 h 2918533"/>
                <a:gd name="connsiteX19702" fmla="*/ 1195158 w 1973551"/>
                <a:gd name="connsiteY19702" fmla="*/ 2842318 h 2918533"/>
                <a:gd name="connsiteX19703" fmla="*/ 1191830 w 1973551"/>
                <a:gd name="connsiteY19703" fmla="*/ 2841340 h 2918533"/>
                <a:gd name="connsiteX19704" fmla="*/ 1190917 w 1973551"/>
                <a:gd name="connsiteY19704" fmla="*/ 2840883 h 2918533"/>
                <a:gd name="connsiteX19705" fmla="*/ 1190395 w 1973551"/>
                <a:gd name="connsiteY19705" fmla="*/ 2839774 h 2918533"/>
                <a:gd name="connsiteX19706" fmla="*/ 1190395 w 1973551"/>
                <a:gd name="connsiteY19706" fmla="*/ 2836902 h 2918533"/>
                <a:gd name="connsiteX19707" fmla="*/ 1189807 w 1973551"/>
                <a:gd name="connsiteY19707" fmla="*/ 2835793 h 2918533"/>
                <a:gd name="connsiteX19708" fmla="*/ 1189286 w 1973551"/>
                <a:gd name="connsiteY19708" fmla="*/ 2835663 h 2918533"/>
                <a:gd name="connsiteX19709" fmla="*/ 1188176 w 1973551"/>
                <a:gd name="connsiteY19709" fmla="*/ 2836446 h 2918533"/>
                <a:gd name="connsiteX19710" fmla="*/ 1186153 w 1973551"/>
                <a:gd name="connsiteY19710" fmla="*/ 2835663 h 2918533"/>
                <a:gd name="connsiteX19711" fmla="*/ 1185436 w 1973551"/>
                <a:gd name="connsiteY19711" fmla="*/ 2833901 h 2918533"/>
                <a:gd name="connsiteX19712" fmla="*/ 1185436 w 1973551"/>
                <a:gd name="connsiteY19712" fmla="*/ 2832922 h 2918533"/>
                <a:gd name="connsiteX19713" fmla="*/ 1186153 w 1973551"/>
                <a:gd name="connsiteY19713" fmla="*/ 2831813 h 2918533"/>
                <a:gd name="connsiteX19714" fmla="*/ 1186153 w 1973551"/>
                <a:gd name="connsiteY19714" fmla="*/ 2830181 h 2918533"/>
                <a:gd name="connsiteX19715" fmla="*/ 1185631 w 1973551"/>
                <a:gd name="connsiteY19715" fmla="*/ 2830051 h 2918533"/>
                <a:gd name="connsiteX19716" fmla="*/ 1183804 w 1973551"/>
                <a:gd name="connsiteY19716" fmla="*/ 2834227 h 2918533"/>
                <a:gd name="connsiteX19717" fmla="*/ 1183217 w 1973551"/>
                <a:gd name="connsiteY19717" fmla="*/ 2834684 h 2918533"/>
                <a:gd name="connsiteX19718" fmla="*/ 1183021 w 1973551"/>
                <a:gd name="connsiteY19718" fmla="*/ 2835467 h 2918533"/>
                <a:gd name="connsiteX19719" fmla="*/ 1182303 w 1973551"/>
                <a:gd name="connsiteY19719" fmla="*/ 2835923 h 2918533"/>
                <a:gd name="connsiteX19720" fmla="*/ 1179693 w 1973551"/>
                <a:gd name="connsiteY19720" fmla="*/ 2836380 h 2918533"/>
                <a:gd name="connsiteX19721" fmla="*/ 1178584 w 1973551"/>
                <a:gd name="connsiteY19721" fmla="*/ 2835728 h 2918533"/>
                <a:gd name="connsiteX19722" fmla="*/ 1176366 w 1973551"/>
                <a:gd name="connsiteY19722" fmla="*/ 2835271 h 2918533"/>
                <a:gd name="connsiteX19723" fmla="*/ 1175648 w 1973551"/>
                <a:gd name="connsiteY19723" fmla="*/ 2834292 h 2918533"/>
                <a:gd name="connsiteX19724" fmla="*/ 1173951 w 1973551"/>
                <a:gd name="connsiteY19724" fmla="*/ 2834423 h 2918533"/>
                <a:gd name="connsiteX19725" fmla="*/ 1173755 w 1973551"/>
                <a:gd name="connsiteY19725" fmla="*/ 2832987 h 2918533"/>
                <a:gd name="connsiteX19726" fmla="*/ 1173234 w 1973551"/>
                <a:gd name="connsiteY19726" fmla="*/ 2832204 h 2918533"/>
                <a:gd name="connsiteX19727" fmla="*/ 1173625 w 1973551"/>
                <a:gd name="connsiteY19727" fmla="*/ 2831552 h 2918533"/>
                <a:gd name="connsiteX19728" fmla="*/ 1173103 w 1973551"/>
                <a:gd name="connsiteY19728" fmla="*/ 2831095 h 2918533"/>
                <a:gd name="connsiteX19729" fmla="*/ 1172711 w 1973551"/>
                <a:gd name="connsiteY19729" fmla="*/ 2829659 h 2918533"/>
                <a:gd name="connsiteX19730" fmla="*/ 1170689 w 1973551"/>
                <a:gd name="connsiteY19730" fmla="*/ 2830116 h 2918533"/>
                <a:gd name="connsiteX19731" fmla="*/ 1169383 w 1973551"/>
                <a:gd name="connsiteY19731" fmla="*/ 2829007 h 2918533"/>
                <a:gd name="connsiteX19732" fmla="*/ 1169383 w 1973551"/>
                <a:gd name="connsiteY19732" fmla="*/ 2828354 h 2918533"/>
                <a:gd name="connsiteX19733" fmla="*/ 1167687 w 1973551"/>
                <a:gd name="connsiteY19733" fmla="*/ 2827049 h 2918533"/>
                <a:gd name="connsiteX19734" fmla="*/ 1166773 w 1973551"/>
                <a:gd name="connsiteY19734" fmla="*/ 2824504 h 2918533"/>
                <a:gd name="connsiteX19735" fmla="*/ 1165860 w 1973551"/>
                <a:gd name="connsiteY19735" fmla="*/ 2823525 h 2918533"/>
                <a:gd name="connsiteX19736" fmla="*/ 1164946 w 1973551"/>
                <a:gd name="connsiteY19736" fmla="*/ 2820328 h 2918533"/>
                <a:gd name="connsiteX19737" fmla="*/ 1166643 w 1973551"/>
                <a:gd name="connsiteY19737" fmla="*/ 2818697 h 2918533"/>
                <a:gd name="connsiteX19738" fmla="*/ 1166643 w 1973551"/>
                <a:gd name="connsiteY19738" fmla="*/ 2818240 h 2918533"/>
                <a:gd name="connsiteX19739" fmla="*/ 1166121 w 1973551"/>
                <a:gd name="connsiteY19739" fmla="*/ 2818110 h 2918533"/>
                <a:gd name="connsiteX19740" fmla="*/ 1165403 w 1973551"/>
                <a:gd name="connsiteY19740" fmla="*/ 2819219 h 2918533"/>
                <a:gd name="connsiteX19741" fmla="*/ 1164294 w 1973551"/>
                <a:gd name="connsiteY19741" fmla="*/ 2819676 h 2918533"/>
                <a:gd name="connsiteX19742" fmla="*/ 1165403 w 1973551"/>
                <a:gd name="connsiteY19742" fmla="*/ 2818044 h 2918533"/>
                <a:gd name="connsiteX19743" fmla="*/ 1164294 w 1973551"/>
                <a:gd name="connsiteY19743" fmla="*/ 2818175 h 2918533"/>
                <a:gd name="connsiteX19744" fmla="*/ 1164098 w 1973551"/>
                <a:gd name="connsiteY19744" fmla="*/ 2818958 h 2918533"/>
                <a:gd name="connsiteX19745" fmla="*/ 1163576 w 1973551"/>
                <a:gd name="connsiteY19745" fmla="*/ 2818501 h 2918533"/>
                <a:gd name="connsiteX19746" fmla="*/ 1164098 w 1973551"/>
                <a:gd name="connsiteY19746" fmla="*/ 2817849 h 2918533"/>
                <a:gd name="connsiteX19747" fmla="*/ 1163707 w 1973551"/>
                <a:gd name="connsiteY19747" fmla="*/ 2817196 h 2918533"/>
                <a:gd name="connsiteX19748" fmla="*/ 1163185 w 1973551"/>
                <a:gd name="connsiteY19748" fmla="*/ 2817849 h 2918533"/>
                <a:gd name="connsiteX19749" fmla="*/ 1162075 w 1973551"/>
                <a:gd name="connsiteY19749" fmla="*/ 2818175 h 2918533"/>
                <a:gd name="connsiteX19750" fmla="*/ 1162075 w 1973551"/>
                <a:gd name="connsiteY19750" fmla="*/ 2817522 h 2918533"/>
                <a:gd name="connsiteX19751" fmla="*/ 1161358 w 1973551"/>
                <a:gd name="connsiteY19751" fmla="*/ 2817066 h 2918533"/>
                <a:gd name="connsiteX19752" fmla="*/ 1160444 w 1973551"/>
                <a:gd name="connsiteY19752" fmla="*/ 2817066 h 2918533"/>
                <a:gd name="connsiteX19753" fmla="*/ 1159922 w 1973551"/>
                <a:gd name="connsiteY19753" fmla="*/ 2816087 h 2918533"/>
                <a:gd name="connsiteX19754" fmla="*/ 1160118 w 1973551"/>
                <a:gd name="connsiteY19754" fmla="*/ 2815108 h 2918533"/>
                <a:gd name="connsiteX19755" fmla="*/ 1158225 w 1973551"/>
                <a:gd name="connsiteY19755" fmla="*/ 2815304 h 2918533"/>
                <a:gd name="connsiteX19756" fmla="*/ 1158225 w 1973551"/>
                <a:gd name="connsiteY19756" fmla="*/ 2814847 h 2918533"/>
                <a:gd name="connsiteX19757" fmla="*/ 1157508 w 1973551"/>
                <a:gd name="connsiteY19757" fmla="*/ 2814717 h 2918533"/>
                <a:gd name="connsiteX19758" fmla="*/ 1157704 w 1973551"/>
                <a:gd name="connsiteY19758" fmla="*/ 2810997 h 2918533"/>
                <a:gd name="connsiteX19759" fmla="*/ 1157442 w 1973551"/>
                <a:gd name="connsiteY19759" fmla="*/ 2810214 h 2918533"/>
                <a:gd name="connsiteX19760" fmla="*/ 1155876 w 1973551"/>
                <a:gd name="connsiteY19760" fmla="*/ 2810083 h 2918533"/>
                <a:gd name="connsiteX19761" fmla="*/ 1155681 w 1973551"/>
                <a:gd name="connsiteY19761" fmla="*/ 2809627 h 2918533"/>
                <a:gd name="connsiteX19762" fmla="*/ 1155159 w 1973551"/>
                <a:gd name="connsiteY19762" fmla="*/ 2809496 h 2918533"/>
                <a:gd name="connsiteX19763" fmla="*/ 1155159 w 1973551"/>
                <a:gd name="connsiteY19763" fmla="*/ 2808844 h 2918533"/>
                <a:gd name="connsiteX19764" fmla="*/ 1154441 w 1973551"/>
                <a:gd name="connsiteY19764" fmla="*/ 2808191 h 2918533"/>
                <a:gd name="connsiteX19765" fmla="*/ 1154049 w 1973551"/>
                <a:gd name="connsiteY19765" fmla="*/ 2806886 h 2918533"/>
                <a:gd name="connsiteX19766" fmla="*/ 1154767 w 1973551"/>
                <a:gd name="connsiteY19766" fmla="*/ 2806103 h 2918533"/>
                <a:gd name="connsiteX19767" fmla="*/ 1154963 w 1973551"/>
                <a:gd name="connsiteY19767" fmla="*/ 2805320 h 2918533"/>
                <a:gd name="connsiteX19768" fmla="*/ 1154049 w 1973551"/>
                <a:gd name="connsiteY19768" fmla="*/ 2805646 h 2918533"/>
                <a:gd name="connsiteX19769" fmla="*/ 1153854 w 1973551"/>
                <a:gd name="connsiteY19769" fmla="*/ 2805190 h 2918533"/>
                <a:gd name="connsiteX19770" fmla="*/ 1155159 w 1973551"/>
                <a:gd name="connsiteY19770" fmla="*/ 2803101 h 2918533"/>
                <a:gd name="connsiteX19771" fmla="*/ 1155354 w 1973551"/>
                <a:gd name="connsiteY19771" fmla="*/ 2802123 h 2918533"/>
                <a:gd name="connsiteX19772" fmla="*/ 1154049 w 1973551"/>
                <a:gd name="connsiteY19772" fmla="*/ 2802449 h 2918533"/>
                <a:gd name="connsiteX19773" fmla="*/ 1154245 w 1973551"/>
                <a:gd name="connsiteY19773" fmla="*/ 2801992 h 2918533"/>
                <a:gd name="connsiteX19774" fmla="*/ 1153527 w 1973551"/>
                <a:gd name="connsiteY19774" fmla="*/ 2800557 h 2918533"/>
                <a:gd name="connsiteX19775" fmla="*/ 1152418 w 1973551"/>
                <a:gd name="connsiteY19775" fmla="*/ 2800231 h 2918533"/>
                <a:gd name="connsiteX19776" fmla="*/ 1152418 w 1973551"/>
                <a:gd name="connsiteY19776" fmla="*/ 2799578 h 2918533"/>
                <a:gd name="connsiteX19777" fmla="*/ 1152810 w 1973551"/>
                <a:gd name="connsiteY19777" fmla="*/ 2798599 h 2918533"/>
                <a:gd name="connsiteX19778" fmla="*/ 1153332 w 1973551"/>
                <a:gd name="connsiteY19778" fmla="*/ 2798469 h 2918533"/>
                <a:gd name="connsiteX19779" fmla="*/ 1154832 w 1973551"/>
                <a:gd name="connsiteY19779" fmla="*/ 2796838 h 2918533"/>
                <a:gd name="connsiteX19780" fmla="*/ 1154245 w 1973551"/>
                <a:gd name="connsiteY19780" fmla="*/ 2795728 h 2918533"/>
                <a:gd name="connsiteX19781" fmla="*/ 1153332 w 1973551"/>
                <a:gd name="connsiteY19781" fmla="*/ 2795272 h 2918533"/>
                <a:gd name="connsiteX19782" fmla="*/ 1153136 w 1973551"/>
                <a:gd name="connsiteY19782" fmla="*/ 2793966 h 2918533"/>
                <a:gd name="connsiteX19783" fmla="*/ 1153658 w 1973551"/>
                <a:gd name="connsiteY19783" fmla="*/ 2793314 h 2918533"/>
                <a:gd name="connsiteX19784" fmla="*/ 1153658 w 1973551"/>
                <a:gd name="connsiteY19784" fmla="*/ 2792661 h 2918533"/>
                <a:gd name="connsiteX19785" fmla="*/ 1156790 w 1973551"/>
                <a:gd name="connsiteY19785" fmla="*/ 2789595 h 2918533"/>
                <a:gd name="connsiteX19786" fmla="*/ 1156790 w 1973551"/>
                <a:gd name="connsiteY19786" fmla="*/ 2788812 h 2918533"/>
                <a:gd name="connsiteX19787" fmla="*/ 1157704 w 1973551"/>
                <a:gd name="connsiteY19787" fmla="*/ 2787833 h 2918533"/>
                <a:gd name="connsiteX19788" fmla="*/ 1158095 w 1973551"/>
                <a:gd name="connsiteY19788" fmla="*/ 2785549 h 2918533"/>
                <a:gd name="connsiteX19789" fmla="*/ 1155681 w 1973551"/>
                <a:gd name="connsiteY19789" fmla="*/ 2784896 h 2918533"/>
                <a:gd name="connsiteX19790" fmla="*/ 1154180 w 1973551"/>
                <a:gd name="connsiteY19790" fmla="*/ 2785353 h 2918533"/>
                <a:gd name="connsiteX19791" fmla="*/ 1152483 w 1973551"/>
                <a:gd name="connsiteY19791" fmla="*/ 2785027 h 2918533"/>
                <a:gd name="connsiteX19792" fmla="*/ 1152092 w 1973551"/>
                <a:gd name="connsiteY19792" fmla="*/ 2785353 h 2918533"/>
                <a:gd name="connsiteX19793" fmla="*/ 1151374 w 1973551"/>
                <a:gd name="connsiteY19793" fmla="*/ 2786332 h 2918533"/>
                <a:gd name="connsiteX19794" fmla="*/ 1150656 w 1973551"/>
                <a:gd name="connsiteY19794" fmla="*/ 2790704 h 2918533"/>
                <a:gd name="connsiteX19795" fmla="*/ 1149743 w 1973551"/>
                <a:gd name="connsiteY19795" fmla="*/ 2792009 h 2918533"/>
                <a:gd name="connsiteX19796" fmla="*/ 1147720 w 1973551"/>
                <a:gd name="connsiteY19796" fmla="*/ 2792009 h 2918533"/>
                <a:gd name="connsiteX19797" fmla="*/ 1147524 w 1973551"/>
                <a:gd name="connsiteY19797" fmla="*/ 2792987 h 2918533"/>
                <a:gd name="connsiteX19798" fmla="*/ 1146023 w 1973551"/>
                <a:gd name="connsiteY19798" fmla="*/ 2794945 h 2918533"/>
                <a:gd name="connsiteX19799" fmla="*/ 1145501 w 1973551"/>
                <a:gd name="connsiteY19799" fmla="*/ 2795076 h 2918533"/>
                <a:gd name="connsiteX19800" fmla="*/ 1144392 w 1973551"/>
                <a:gd name="connsiteY19800" fmla="*/ 2796381 h 2918533"/>
                <a:gd name="connsiteX19801" fmla="*/ 1142565 w 1973551"/>
                <a:gd name="connsiteY19801" fmla="*/ 2797033 h 2918533"/>
                <a:gd name="connsiteX19802" fmla="*/ 1142956 w 1973551"/>
                <a:gd name="connsiteY19802" fmla="*/ 2797490 h 2918533"/>
                <a:gd name="connsiteX19803" fmla="*/ 1142761 w 1973551"/>
                <a:gd name="connsiteY19803" fmla="*/ 2798273 h 2918533"/>
                <a:gd name="connsiteX19804" fmla="*/ 1142173 w 1973551"/>
                <a:gd name="connsiteY19804" fmla="*/ 2798469 h 2918533"/>
                <a:gd name="connsiteX19805" fmla="*/ 1142173 w 1973551"/>
                <a:gd name="connsiteY19805" fmla="*/ 2801340 h 2918533"/>
                <a:gd name="connsiteX19806" fmla="*/ 1140477 w 1973551"/>
                <a:gd name="connsiteY19806" fmla="*/ 2802645 h 2918533"/>
                <a:gd name="connsiteX19807" fmla="*/ 1141390 w 1973551"/>
                <a:gd name="connsiteY19807" fmla="*/ 2801535 h 2918533"/>
                <a:gd name="connsiteX19808" fmla="*/ 1140085 w 1973551"/>
                <a:gd name="connsiteY19808" fmla="*/ 2801079 h 2918533"/>
                <a:gd name="connsiteX19809" fmla="*/ 1139368 w 1973551"/>
                <a:gd name="connsiteY19809" fmla="*/ 2802058 h 2918533"/>
                <a:gd name="connsiteX19810" fmla="*/ 1138650 w 1973551"/>
                <a:gd name="connsiteY19810" fmla="*/ 2802188 h 2918533"/>
                <a:gd name="connsiteX19811" fmla="*/ 1136823 w 1973551"/>
                <a:gd name="connsiteY19811" fmla="*/ 2801209 h 2918533"/>
                <a:gd name="connsiteX19812" fmla="*/ 1135714 w 1973551"/>
                <a:gd name="connsiteY19812" fmla="*/ 2799578 h 2918533"/>
                <a:gd name="connsiteX19813" fmla="*/ 1134800 w 1973551"/>
                <a:gd name="connsiteY19813" fmla="*/ 2799578 h 2918533"/>
                <a:gd name="connsiteX19814" fmla="*/ 1133886 w 1973551"/>
                <a:gd name="connsiteY19814" fmla="*/ 2798926 h 2918533"/>
                <a:gd name="connsiteX19815" fmla="*/ 1131276 w 1973551"/>
                <a:gd name="connsiteY19815" fmla="*/ 2798273 h 2918533"/>
                <a:gd name="connsiteX19816" fmla="*/ 1129253 w 1973551"/>
                <a:gd name="connsiteY19816" fmla="*/ 2797294 h 2918533"/>
                <a:gd name="connsiteX19817" fmla="*/ 1126448 w 1973551"/>
                <a:gd name="connsiteY19817" fmla="*/ 2797621 h 2918533"/>
                <a:gd name="connsiteX19818" fmla="*/ 1125730 w 1973551"/>
                <a:gd name="connsiteY19818" fmla="*/ 2797164 h 2918533"/>
                <a:gd name="connsiteX19819" fmla="*/ 1125338 w 1973551"/>
                <a:gd name="connsiteY19819" fmla="*/ 2796185 h 2918533"/>
                <a:gd name="connsiteX19820" fmla="*/ 1123120 w 1973551"/>
                <a:gd name="connsiteY19820" fmla="*/ 2795076 h 2918533"/>
                <a:gd name="connsiteX19821" fmla="*/ 1120314 w 1973551"/>
                <a:gd name="connsiteY19821" fmla="*/ 2794293 h 2918533"/>
                <a:gd name="connsiteX19822" fmla="*/ 1118617 w 1973551"/>
                <a:gd name="connsiteY19822" fmla="*/ 2793183 h 2918533"/>
                <a:gd name="connsiteX19823" fmla="*/ 1116203 w 1973551"/>
                <a:gd name="connsiteY19823" fmla="*/ 2792204 h 2918533"/>
                <a:gd name="connsiteX19824" fmla="*/ 1111179 w 1973551"/>
                <a:gd name="connsiteY19824" fmla="*/ 2789138 h 2918533"/>
                <a:gd name="connsiteX19825" fmla="*/ 1109874 w 1973551"/>
                <a:gd name="connsiteY19825" fmla="*/ 2787833 h 2918533"/>
                <a:gd name="connsiteX19826" fmla="*/ 1106350 w 1973551"/>
                <a:gd name="connsiteY19826" fmla="*/ 2786071 h 2918533"/>
                <a:gd name="connsiteX19827" fmla="*/ 1106350 w 1973551"/>
                <a:gd name="connsiteY19827" fmla="*/ 2785092 h 2918533"/>
                <a:gd name="connsiteX19828" fmla="*/ 1105436 w 1973551"/>
                <a:gd name="connsiteY19828" fmla="*/ 2784309 h 2918533"/>
                <a:gd name="connsiteX19829" fmla="*/ 1105045 w 1973551"/>
                <a:gd name="connsiteY19829" fmla="*/ 2782547 h 2918533"/>
                <a:gd name="connsiteX19830" fmla="*/ 1104131 w 1973551"/>
                <a:gd name="connsiteY19830" fmla="*/ 2781568 h 2918533"/>
                <a:gd name="connsiteX19831" fmla="*/ 1103740 w 1973551"/>
                <a:gd name="connsiteY19831" fmla="*/ 2779807 h 2918533"/>
                <a:gd name="connsiteX19832" fmla="*/ 1102826 w 1973551"/>
                <a:gd name="connsiteY19832" fmla="*/ 2779024 h 2918533"/>
                <a:gd name="connsiteX19833" fmla="*/ 1102631 w 1973551"/>
                <a:gd name="connsiteY19833" fmla="*/ 2777914 h 2918533"/>
                <a:gd name="connsiteX19834" fmla="*/ 1100738 w 1973551"/>
                <a:gd name="connsiteY19834" fmla="*/ 2777588 h 2918533"/>
                <a:gd name="connsiteX19835" fmla="*/ 1099629 w 1973551"/>
                <a:gd name="connsiteY19835" fmla="*/ 2777914 h 2918533"/>
                <a:gd name="connsiteX19836" fmla="*/ 1099237 w 1973551"/>
                <a:gd name="connsiteY19836" fmla="*/ 2777588 h 2918533"/>
                <a:gd name="connsiteX19837" fmla="*/ 1099955 w 1973551"/>
                <a:gd name="connsiteY19837" fmla="*/ 2776479 h 2918533"/>
                <a:gd name="connsiteX19838" fmla="*/ 1099955 w 1973551"/>
                <a:gd name="connsiteY19838" fmla="*/ 2771454 h 2918533"/>
                <a:gd name="connsiteX19839" fmla="*/ 1099237 w 1973551"/>
                <a:gd name="connsiteY19839" fmla="*/ 2770998 h 2918533"/>
                <a:gd name="connsiteX19840" fmla="*/ 1098846 w 1973551"/>
                <a:gd name="connsiteY19840" fmla="*/ 2768453 h 2918533"/>
                <a:gd name="connsiteX19841" fmla="*/ 1098259 w 1973551"/>
                <a:gd name="connsiteY19841" fmla="*/ 2768257 h 2918533"/>
                <a:gd name="connsiteX19842" fmla="*/ 1097867 w 1973551"/>
                <a:gd name="connsiteY19842" fmla="*/ 2767278 h 2918533"/>
                <a:gd name="connsiteX19843" fmla="*/ 1094866 w 1973551"/>
                <a:gd name="connsiteY19843" fmla="*/ 2764668 h 2918533"/>
                <a:gd name="connsiteX19844" fmla="*/ 1093952 w 1973551"/>
                <a:gd name="connsiteY19844" fmla="*/ 2763232 h 2918533"/>
                <a:gd name="connsiteX19845" fmla="*/ 1093756 w 1973551"/>
                <a:gd name="connsiteY19845" fmla="*/ 2760818 h 2918533"/>
                <a:gd name="connsiteX19846" fmla="*/ 1095257 w 1973551"/>
                <a:gd name="connsiteY19846" fmla="*/ 2756773 h 2918533"/>
                <a:gd name="connsiteX19847" fmla="*/ 1094866 w 1973551"/>
                <a:gd name="connsiteY19847" fmla="*/ 2755011 h 2918533"/>
                <a:gd name="connsiteX19848" fmla="*/ 1094148 w 1973551"/>
                <a:gd name="connsiteY19848" fmla="*/ 2754880 h 2918533"/>
                <a:gd name="connsiteX19849" fmla="*/ 1093952 w 1973551"/>
                <a:gd name="connsiteY19849" fmla="*/ 2754358 h 2918533"/>
                <a:gd name="connsiteX19850" fmla="*/ 1089123 w 1973551"/>
                <a:gd name="connsiteY19850" fmla="*/ 2753379 h 2918533"/>
                <a:gd name="connsiteX19851" fmla="*/ 1087231 w 1973551"/>
                <a:gd name="connsiteY19851" fmla="*/ 2751944 h 2918533"/>
                <a:gd name="connsiteX19852" fmla="*/ 1086709 w 1973551"/>
                <a:gd name="connsiteY19852" fmla="*/ 2748225 h 2918533"/>
                <a:gd name="connsiteX19853" fmla="*/ 1088014 w 1973551"/>
                <a:gd name="connsiteY19853" fmla="*/ 2746919 h 2918533"/>
                <a:gd name="connsiteX19854" fmla="*/ 1087818 w 1973551"/>
                <a:gd name="connsiteY19854" fmla="*/ 2746136 h 2918533"/>
                <a:gd name="connsiteX19855" fmla="*/ 1086122 w 1973551"/>
                <a:gd name="connsiteY19855" fmla="*/ 2745353 h 2918533"/>
                <a:gd name="connsiteX19856" fmla="*/ 1081293 w 1973551"/>
                <a:gd name="connsiteY19856" fmla="*/ 2744831 h 2918533"/>
                <a:gd name="connsiteX19857" fmla="*/ 1079270 w 1973551"/>
                <a:gd name="connsiteY19857" fmla="*/ 2745614 h 2918533"/>
                <a:gd name="connsiteX19858" fmla="*/ 1077378 w 1973551"/>
                <a:gd name="connsiteY19858" fmla="*/ 2744179 h 2918533"/>
                <a:gd name="connsiteX19859" fmla="*/ 1076987 w 1973551"/>
                <a:gd name="connsiteY19859" fmla="*/ 2742874 h 2918533"/>
                <a:gd name="connsiteX19860" fmla="*/ 1077704 w 1973551"/>
                <a:gd name="connsiteY19860" fmla="*/ 2742874 h 2918533"/>
                <a:gd name="connsiteX19861" fmla="*/ 1077900 w 1973551"/>
                <a:gd name="connsiteY19861" fmla="*/ 2743331 h 2918533"/>
                <a:gd name="connsiteX19862" fmla="*/ 1078814 w 1973551"/>
                <a:gd name="connsiteY19862" fmla="*/ 2743461 h 2918533"/>
                <a:gd name="connsiteX19863" fmla="*/ 1079336 w 1973551"/>
                <a:gd name="connsiteY19863" fmla="*/ 2743135 h 2918533"/>
                <a:gd name="connsiteX19864" fmla="*/ 1079531 w 1973551"/>
                <a:gd name="connsiteY19864" fmla="*/ 2742482 h 2918533"/>
                <a:gd name="connsiteX19865" fmla="*/ 1075812 w 1973551"/>
                <a:gd name="connsiteY19865" fmla="*/ 2742156 h 2918533"/>
                <a:gd name="connsiteX19866" fmla="*/ 1075094 w 1973551"/>
                <a:gd name="connsiteY19866" fmla="*/ 2743592 h 2918533"/>
                <a:gd name="connsiteX19867" fmla="*/ 1076987 w 1973551"/>
                <a:gd name="connsiteY19867" fmla="*/ 2744244 h 2918533"/>
                <a:gd name="connsiteX19868" fmla="*/ 1077704 w 1973551"/>
                <a:gd name="connsiteY19868" fmla="*/ 2745876 h 2918533"/>
                <a:gd name="connsiteX19869" fmla="*/ 1078814 w 1973551"/>
                <a:gd name="connsiteY19869" fmla="*/ 2746332 h 2918533"/>
                <a:gd name="connsiteX19870" fmla="*/ 1080119 w 1973551"/>
                <a:gd name="connsiteY19870" fmla="*/ 2746528 h 2918533"/>
                <a:gd name="connsiteX19871" fmla="*/ 1080510 w 1973551"/>
                <a:gd name="connsiteY19871" fmla="*/ 2745745 h 2918533"/>
                <a:gd name="connsiteX19872" fmla="*/ 1081815 w 1973551"/>
                <a:gd name="connsiteY19872" fmla="*/ 2745288 h 2918533"/>
                <a:gd name="connsiteX19873" fmla="*/ 1083120 w 1973551"/>
                <a:gd name="connsiteY19873" fmla="*/ 2745614 h 2918533"/>
                <a:gd name="connsiteX19874" fmla="*/ 1085143 w 1973551"/>
                <a:gd name="connsiteY19874" fmla="*/ 2745484 h 2918533"/>
                <a:gd name="connsiteX19875" fmla="*/ 1085665 w 1973551"/>
                <a:gd name="connsiteY19875" fmla="*/ 2745810 h 2918533"/>
                <a:gd name="connsiteX19876" fmla="*/ 1085861 w 1973551"/>
                <a:gd name="connsiteY19876" fmla="*/ 2747898 h 2918533"/>
                <a:gd name="connsiteX19877" fmla="*/ 1085469 w 1973551"/>
                <a:gd name="connsiteY19877" fmla="*/ 2749530 h 2918533"/>
                <a:gd name="connsiteX19878" fmla="*/ 1086187 w 1973551"/>
                <a:gd name="connsiteY19878" fmla="*/ 2752075 h 2918533"/>
                <a:gd name="connsiteX19879" fmla="*/ 1087884 w 1973551"/>
                <a:gd name="connsiteY19879" fmla="*/ 2753706 h 2918533"/>
                <a:gd name="connsiteX19880" fmla="*/ 1093430 w 1973551"/>
                <a:gd name="connsiteY19880" fmla="*/ 2755141 h 2918533"/>
                <a:gd name="connsiteX19881" fmla="*/ 1094017 w 1973551"/>
                <a:gd name="connsiteY19881" fmla="*/ 2756250 h 2918533"/>
                <a:gd name="connsiteX19882" fmla="*/ 1094213 w 1973551"/>
                <a:gd name="connsiteY19882" fmla="*/ 2758535 h 2918533"/>
                <a:gd name="connsiteX19883" fmla="*/ 1092712 w 1973551"/>
                <a:gd name="connsiteY19883" fmla="*/ 2760492 h 2918533"/>
                <a:gd name="connsiteX19884" fmla="*/ 1091799 w 1973551"/>
                <a:gd name="connsiteY19884" fmla="*/ 2764668 h 2918533"/>
                <a:gd name="connsiteX19885" fmla="*/ 1094605 w 1973551"/>
                <a:gd name="connsiteY19885" fmla="*/ 2767278 h 2918533"/>
                <a:gd name="connsiteX19886" fmla="*/ 1094996 w 1973551"/>
                <a:gd name="connsiteY19886" fmla="*/ 2768583 h 2918533"/>
                <a:gd name="connsiteX19887" fmla="*/ 1093495 w 1973551"/>
                <a:gd name="connsiteY19887" fmla="*/ 2770215 h 2918533"/>
                <a:gd name="connsiteX19888" fmla="*/ 1090363 w 1973551"/>
                <a:gd name="connsiteY19888" fmla="*/ 2771520 h 2918533"/>
                <a:gd name="connsiteX19889" fmla="*/ 1089972 w 1973551"/>
                <a:gd name="connsiteY19889" fmla="*/ 2772172 h 2918533"/>
                <a:gd name="connsiteX19890" fmla="*/ 1088471 w 1973551"/>
                <a:gd name="connsiteY19890" fmla="*/ 2772499 h 2918533"/>
                <a:gd name="connsiteX19891" fmla="*/ 1088275 w 1973551"/>
                <a:gd name="connsiteY19891" fmla="*/ 2772955 h 2918533"/>
                <a:gd name="connsiteX19892" fmla="*/ 1088993 w 1973551"/>
                <a:gd name="connsiteY19892" fmla="*/ 2773282 h 2918533"/>
                <a:gd name="connsiteX19893" fmla="*/ 1088275 w 1973551"/>
                <a:gd name="connsiteY19893" fmla="*/ 2773608 h 2918533"/>
                <a:gd name="connsiteX19894" fmla="*/ 1087166 w 1973551"/>
                <a:gd name="connsiteY19894" fmla="*/ 2773412 h 2918533"/>
                <a:gd name="connsiteX19895" fmla="*/ 1087362 w 1973551"/>
                <a:gd name="connsiteY19895" fmla="*/ 2774391 h 2918533"/>
                <a:gd name="connsiteX19896" fmla="*/ 1086252 w 1973551"/>
                <a:gd name="connsiteY19896" fmla="*/ 2775174 h 2918533"/>
                <a:gd name="connsiteX19897" fmla="*/ 1085861 w 1973551"/>
                <a:gd name="connsiteY19897" fmla="*/ 2777131 h 2918533"/>
                <a:gd name="connsiteX19898" fmla="*/ 1086252 w 1973551"/>
                <a:gd name="connsiteY19898" fmla="*/ 2780851 h 2918533"/>
                <a:gd name="connsiteX19899" fmla="*/ 1086970 w 1973551"/>
                <a:gd name="connsiteY19899" fmla="*/ 2782156 h 2918533"/>
                <a:gd name="connsiteX19900" fmla="*/ 1085861 w 1973551"/>
                <a:gd name="connsiteY19900" fmla="*/ 2783134 h 2918533"/>
                <a:gd name="connsiteX19901" fmla="*/ 1085861 w 1973551"/>
                <a:gd name="connsiteY19901" fmla="*/ 2784113 h 2918533"/>
                <a:gd name="connsiteX19902" fmla="*/ 1083642 w 1973551"/>
                <a:gd name="connsiteY19902" fmla="*/ 2785222 h 2918533"/>
                <a:gd name="connsiteX19903" fmla="*/ 1085143 w 1973551"/>
                <a:gd name="connsiteY19903" fmla="*/ 2785222 h 2918533"/>
                <a:gd name="connsiteX19904" fmla="*/ 1085861 w 1973551"/>
                <a:gd name="connsiteY19904" fmla="*/ 2784439 h 2918533"/>
                <a:gd name="connsiteX19905" fmla="*/ 1086774 w 1973551"/>
                <a:gd name="connsiteY19905" fmla="*/ 2784113 h 2918533"/>
                <a:gd name="connsiteX19906" fmla="*/ 1087166 w 1973551"/>
                <a:gd name="connsiteY19906" fmla="*/ 2785549 h 2918533"/>
                <a:gd name="connsiteX19907" fmla="*/ 1086774 w 1973551"/>
                <a:gd name="connsiteY19907" fmla="*/ 2787180 h 2918533"/>
                <a:gd name="connsiteX19908" fmla="*/ 1087166 w 1973551"/>
                <a:gd name="connsiteY19908" fmla="*/ 2789921 h 2918533"/>
                <a:gd name="connsiteX19909" fmla="*/ 1086970 w 1973551"/>
                <a:gd name="connsiteY19909" fmla="*/ 2792466 h 2918533"/>
                <a:gd name="connsiteX19910" fmla="*/ 1087557 w 1973551"/>
                <a:gd name="connsiteY19910" fmla="*/ 2793770 h 2918533"/>
                <a:gd name="connsiteX19911" fmla="*/ 1087557 w 1973551"/>
                <a:gd name="connsiteY19911" fmla="*/ 2794880 h 2918533"/>
                <a:gd name="connsiteX19912" fmla="*/ 1089580 w 1973551"/>
                <a:gd name="connsiteY19912" fmla="*/ 2802971 h 2918533"/>
                <a:gd name="connsiteX19913" fmla="*/ 1089580 w 1973551"/>
                <a:gd name="connsiteY19913" fmla="*/ 2804341 h 2918533"/>
                <a:gd name="connsiteX19914" fmla="*/ 1090168 w 1973551"/>
                <a:gd name="connsiteY19914" fmla="*/ 2804994 h 2918533"/>
                <a:gd name="connsiteX19915" fmla="*/ 1090363 w 1973551"/>
                <a:gd name="connsiteY19915" fmla="*/ 2806429 h 2918533"/>
                <a:gd name="connsiteX19916" fmla="*/ 1091277 w 1973551"/>
                <a:gd name="connsiteY19916" fmla="*/ 2806756 h 2918533"/>
                <a:gd name="connsiteX19917" fmla="*/ 1091995 w 1973551"/>
                <a:gd name="connsiteY19917" fmla="*/ 2807865 h 2918533"/>
                <a:gd name="connsiteX19918" fmla="*/ 1094605 w 1973551"/>
                <a:gd name="connsiteY19918" fmla="*/ 2808844 h 2918533"/>
                <a:gd name="connsiteX19919" fmla="*/ 1095322 w 1973551"/>
                <a:gd name="connsiteY19919" fmla="*/ 2809627 h 2918533"/>
                <a:gd name="connsiteX19920" fmla="*/ 1097215 w 1973551"/>
                <a:gd name="connsiteY19920" fmla="*/ 2810410 h 2918533"/>
                <a:gd name="connsiteX19921" fmla="*/ 1098520 w 1973551"/>
                <a:gd name="connsiteY19921" fmla="*/ 2810279 h 2918533"/>
                <a:gd name="connsiteX19922" fmla="*/ 1101848 w 1973551"/>
                <a:gd name="connsiteY19922" fmla="*/ 2811062 h 2918533"/>
                <a:gd name="connsiteX19923" fmla="*/ 1104262 w 1973551"/>
                <a:gd name="connsiteY19923" fmla="*/ 2813281 h 2918533"/>
                <a:gd name="connsiteX19924" fmla="*/ 1106872 w 1973551"/>
                <a:gd name="connsiteY19924" fmla="*/ 2813477 h 2918533"/>
                <a:gd name="connsiteX19925" fmla="*/ 1107981 w 1973551"/>
                <a:gd name="connsiteY19925" fmla="*/ 2814260 h 2918533"/>
                <a:gd name="connsiteX19926" fmla="*/ 1107981 w 1973551"/>
                <a:gd name="connsiteY19926" fmla="*/ 2814717 h 2918533"/>
                <a:gd name="connsiteX19927" fmla="*/ 1109678 w 1973551"/>
                <a:gd name="connsiteY19927" fmla="*/ 2815369 h 2918533"/>
                <a:gd name="connsiteX19928" fmla="*/ 1110069 w 1973551"/>
                <a:gd name="connsiteY19928" fmla="*/ 2816152 h 2918533"/>
                <a:gd name="connsiteX19929" fmla="*/ 1110591 w 1973551"/>
                <a:gd name="connsiteY19929" fmla="*/ 2816152 h 2918533"/>
                <a:gd name="connsiteX19930" fmla="*/ 1111505 w 1973551"/>
                <a:gd name="connsiteY19930" fmla="*/ 2817914 h 2918533"/>
                <a:gd name="connsiteX19931" fmla="*/ 1113397 w 1973551"/>
                <a:gd name="connsiteY19931" fmla="*/ 2821959 h 2918533"/>
                <a:gd name="connsiteX19932" fmla="*/ 1113789 w 1973551"/>
                <a:gd name="connsiteY19932" fmla="*/ 2823721 h 2918533"/>
                <a:gd name="connsiteX19933" fmla="*/ 1113071 w 1973551"/>
                <a:gd name="connsiteY19933" fmla="*/ 2827441 h 2918533"/>
                <a:gd name="connsiteX19934" fmla="*/ 1112549 w 1973551"/>
                <a:gd name="connsiteY19934" fmla="*/ 2828550 h 2918533"/>
                <a:gd name="connsiteX19935" fmla="*/ 1111636 w 1973551"/>
                <a:gd name="connsiteY19935" fmla="*/ 2828224 h 2918533"/>
                <a:gd name="connsiteX19936" fmla="*/ 1110330 w 1973551"/>
                <a:gd name="connsiteY19936" fmla="*/ 2828681 h 2918533"/>
                <a:gd name="connsiteX19937" fmla="*/ 1109613 w 1973551"/>
                <a:gd name="connsiteY19937" fmla="*/ 2828354 h 2918533"/>
                <a:gd name="connsiteX19938" fmla="*/ 1107916 w 1973551"/>
                <a:gd name="connsiteY19938" fmla="*/ 2825940 h 2918533"/>
                <a:gd name="connsiteX19939" fmla="*/ 1105110 w 1973551"/>
                <a:gd name="connsiteY19939" fmla="*/ 2825483 h 2918533"/>
                <a:gd name="connsiteX19940" fmla="*/ 1104588 w 1973551"/>
                <a:gd name="connsiteY19940" fmla="*/ 2826592 h 2918533"/>
                <a:gd name="connsiteX19941" fmla="*/ 1105110 w 1973551"/>
                <a:gd name="connsiteY19941" fmla="*/ 2826592 h 2918533"/>
                <a:gd name="connsiteX19942" fmla="*/ 1105110 w 1973551"/>
                <a:gd name="connsiteY19942" fmla="*/ 2827245 h 2918533"/>
                <a:gd name="connsiteX19943" fmla="*/ 1104392 w 1973551"/>
                <a:gd name="connsiteY19943" fmla="*/ 2828354 h 2918533"/>
                <a:gd name="connsiteX19944" fmla="*/ 1104588 w 1973551"/>
                <a:gd name="connsiteY19944" fmla="*/ 2829464 h 2918533"/>
                <a:gd name="connsiteX19945" fmla="*/ 1105306 w 1973551"/>
                <a:gd name="connsiteY19945" fmla="*/ 2829790 h 2918533"/>
                <a:gd name="connsiteX19946" fmla="*/ 1105893 w 1973551"/>
                <a:gd name="connsiteY19946" fmla="*/ 2829464 h 2918533"/>
                <a:gd name="connsiteX19947" fmla="*/ 1106285 w 1973551"/>
                <a:gd name="connsiteY19947" fmla="*/ 2829920 h 2918533"/>
                <a:gd name="connsiteX19948" fmla="*/ 1107785 w 1973551"/>
                <a:gd name="connsiteY19948" fmla="*/ 2835401 h 2918533"/>
                <a:gd name="connsiteX19949" fmla="*/ 1107590 w 1973551"/>
                <a:gd name="connsiteY19949" fmla="*/ 2835858 h 2918533"/>
                <a:gd name="connsiteX19950" fmla="*/ 1106481 w 1973551"/>
                <a:gd name="connsiteY19950" fmla="*/ 2835858 h 2918533"/>
                <a:gd name="connsiteX19951" fmla="*/ 1103675 w 1973551"/>
                <a:gd name="connsiteY19951" fmla="*/ 2837489 h 2918533"/>
                <a:gd name="connsiteX19952" fmla="*/ 1103675 w 1973551"/>
                <a:gd name="connsiteY19952" fmla="*/ 2838795 h 2918533"/>
                <a:gd name="connsiteX19953" fmla="*/ 1104784 w 1973551"/>
                <a:gd name="connsiteY19953" fmla="*/ 2839774 h 2918533"/>
                <a:gd name="connsiteX19954" fmla="*/ 1107916 w 1973551"/>
                <a:gd name="connsiteY19954" fmla="*/ 2840426 h 2918533"/>
                <a:gd name="connsiteX19955" fmla="*/ 1109025 w 1973551"/>
                <a:gd name="connsiteY19955" fmla="*/ 2841535 h 2918533"/>
                <a:gd name="connsiteX19956" fmla="*/ 1108112 w 1973551"/>
                <a:gd name="connsiteY19956" fmla="*/ 2845711 h 2918533"/>
                <a:gd name="connsiteX19957" fmla="*/ 1108830 w 1973551"/>
                <a:gd name="connsiteY19957" fmla="*/ 2847343 h 2918533"/>
                <a:gd name="connsiteX19958" fmla="*/ 1107525 w 1973551"/>
                <a:gd name="connsiteY19958" fmla="*/ 2849561 h 2918533"/>
                <a:gd name="connsiteX19959" fmla="*/ 1108047 w 1973551"/>
                <a:gd name="connsiteY19959" fmla="*/ 2849888 h 2918533"/>
                <a:gd name="connsiteX19960" fmla="*/ 1108047 w 1973551"/>
                <a:gd name="connsiteY19960" fmla="*/ 2850344 h 2918533"/>
                <a:gd name="connsiteX19961" fmla="*/ 1107525 w 1973551"/>
                <a:gd name="connsiteY19961" fmla="*/ 2850801 h 2918533"/>
                <a:gd name="connsiteX19962" fmla="*/ 1105502 w 1973551"/>
                <a:gd name="connsiteY19962" fmla="*/ 2856739 h 2918533"/>
                <a:gd name="connsiteX19963" fmla="*/ 1106089 w 1973551"/>
                <a:gd name="connsiteY19963" fmla="*/ 2857522 h 2918533"/>
                <a:gd name="connsiteX19964" fmla="*/ 1106285 w 1973551"/>
                <a:gd name="connsiteY19964" fmla="*/ 2859414 h 2918533"/>
                <a:gd name="connsiteX19965" fmla="*/ 1105893 w 1973551"/>
                <a:gd name="connsiteY19965" fmla="*/ 2860393 h 2918533"/>
                <a:gd name="connsiteX19966" fmla="*/ 1106089 w 1973551"/>
                <a:gd name="connsiteY19966" fmla="*/ 2861176 h 2918533"/>
                <a:gd name="connsiteX19967" fmla="*/ 1105502 w 1973551"/>
                <a:gd name="connsiteY19967" fmla="*/ 2861633 h 2918533"/>
                <a:gd name="connsiteX19968" fmla="*/ 1105110 w 1973551"/>
                <a:gd name="connsiteY19968" fmla="*/ 2863852 h 2918533"/>
                <a:gd name="connsiteX19969" fmla="*/ 1105828 w 1973551"/>
                <a:gd name="connsiteY19969" fmla="*/ 2864830 h 2918533"/>
                <a:gd name="connsiteX19970" fmla="*/ 1106024 w 1973551"/>
                <a:gd name="connsiteY19970" fmla="*/ 2866266 h 2918533"/>
                <a:gd name="connsiteX19971" fmla="*/ 1105306 w 1973551"/>
                <a:gd name="connsiteY19971" fmla="*/ 2866592 h 2918533"/>
                <a:gd name="connsiteX19972" fmla="*/ 1106611 w 1973551"/>
                <a:gd name="connsiteY19972" fmla="*/ 2868354 h 2918533"/>
                <a:gd name="connsiteX19973" fmla="*/ 1106415 w 1973551"/>
                <a:gd name="connsiteY19973" fmla="*/ 2869789 h 2918533"/>
                <a:gd name="connsiteX19974" fmla="*/ 1108830 w 1973551"/>
                <a:gd name="connsiteY19974" fmla="*/ 2870246 h 2918533"/>
                <a:gd name="connsiteX19975" fmla="*/ 1109025 w 1973551"/>
                <a:gd name="connsiteY19975" fmla="*/ 2869593 h 2918533"/>
                <a:gd name="connsiteX19976" fmla="*/ 1109939 w 1973551"/>
                <a:gd name="connsiteY19976" fmla="*/ 2869920 h 2918533"/>
                <a:gd name="connsiteX19977" fmla="*/ 1110852 w 1973551"/>
                <a:gd name="connsiteY19977" fmla="*/ 2873313 h 2918533"/>
                <a:gd name="connsiteX19978" fmla="*/ 1110265 w 1973551"/>
                <a:gd name="connsiteY19978" fmla="*/ 2877163 h 2918533"/>
                <a:gd name="connsiteX19979" fmla="*/ 1107264 w 1973551"/>
                <a:gd name="connsiteY19979" fmla="*/ 2880230 h 2918533"/>
                <a:gd name="connsiteX19980" fmla="*/ 1106872 w 1973551"/>
                <a:gd name="connsiteY19980" fmla="*/ 2881535 h 2918533"/>
                <a:gd name="connsiteX19981" fmla="*/ 1107459 w 1973551"/>
                <a:gd name="connsiteY19981" fmla="*/ 2881535 h 2918533"/>
                <a:gd name="connsiteX19982" fmla="*/ 1107655 w 1973551"/>
                <a:gd name="connsiteY19982" fmla="*/ 2882644 h 2918533"/>
                <a:gd name="connsiteX19983" fmla="*/ 1107133 w 1973551"/>
                <a:gd name="connsiteY19983" fmla="*/ 2882774 h 2918533"/>
                <a:gd name="connsiteX19984" fmla="*/ 1106937 w 1973551"/>
                <a:gd name="connsiteY19984" fmla="*/ 2882122 h 2918533"/>
                <a:gd name="connsiteX19985" fmla="*/ 1106219 w 1973551"/>
                <a:gd name="connsiteY19985" fmla="*/ 2881665 h 2918533"/>
                <a:gd name="connsiteX19986" fmla="*/ 1105828 w 1973551"/>
                <a:gd name="connsiteY19986" fmla="*/ 2880882 h 2918533"/>
                <a:gd name="connsiteX19987" fmla="*/ 1106024 w 1973551"/>
                <a:gd name="connsiteY19987" fmla="*/ 2880425 h 2918533"/>
                <a:gd name="connsiteX19988" fmla="*/ 1105110 w 1973551"/>
                <a:gd name="connsiteY19988" fmla="*/ 2880425 h 2918533"/>
                <a:gd name="connsiteX19989" fmla="*/ 1105828 w 1973551"/>
                <a:gd name="connsiteY19989" fmla="*/ 2885385 h 2918533"/>
                <a:gd name="connsiteX19990" fmla="*/ 1101717 w 1973551"/>
                <a:gd name="connsiteY19990" fmla="*/ 2888778 h 2918533"/>
                <a:gd name="connsiteX19991" fmla="*/ 1101521 w 1973551"/>
                <a:gd name="connsiteY19991" fmla="*/ 2889561 h 2918533"/>
                <a:gd name="connsiteX19992" fmla="*/ 1100608 w 1973551"/>
                <a:gd name="connsiteY19992" fmla="*/ 2890670 h 2918533"/>
                <a:gd name="connsiteX19993" fmla="*/ 1098585 w 1973551"/>
                <a:gd name="connsiteY19993" fmla="*/ 2891779 h 2918533"/>
                <a:gd name="connsiteX19994" fmla="*/ 1098389 w 1973551"/>
                <a:gd name="connsiteY19994" fmla="*/ 2892236 h 2918533"/>
                <a:gd name="connsiteX19995" fmla="*/ 1095583 w 1973551"/>
                <a:gd name="connsiteY19995" fmla="*/ 2893345 h 2918533"/>
                <a:gd name="connsiteX19996" fmla="*/ 1092582 w 1973551"/>
                <a:gd name="connsiteY19996" fmla="*/ 2892888 h 2918533"/>
                <a:gd name="connsiteX19997" fmla="*/ 1091277 w 1973551"/>
                <a:gd name="connsiteY19997" fmla="*/ 2893019 h 2918533"/>
                <a:gd name="connsiteX19998" fmla="*/ 1086252 w 1973551"/>
                <a:gd name="connsiteY19998" fmla="*/ 2890148 h 2918533"/>
                <a:gd name="connsiteX19999" fmla="*/ 1081946 w 1973551"/>
                <a:gd name="connsiteY19999" fmla="*/ 2886755 h 2918533"/>
                <a:gd name="connsiteX20000" fmla="*/ 1080445 w 1973551"/>
                <a:gd name="connsiteY20000" fmla="*/ 2886102 h 2918533"/>
                <a:gd name="connsiteX20001" fmla="*/ 1078944 w 1973551"/>
                <a:gd name="connsiteY20001" fmla="*/ 2884471 h 2918533"/>
                <a:gd name="connsiteX20002" fmla="*/ 1076530 w 1973551"/>
                <a:gd name="connsiteY20002" fmla="*/ 2883819 h 2918533"/>
                <a:gd name="connsiteX20003" fmla="*/ 1075094 w 1973551"/>
                <a:gd name="connsiteY20003" fmla="*/ 2882709 h 2918533"/>
                <a:gd name="connsiteX20004" fmla="*/ 1072810 w 1973551"/>
                <a:gd name="connsiteY20004" fmla="*/ 2882709 h 2918533"/>
                <a:gd name="connsiteX20005" fmla="*/ 1066481 w 1973551"/>
                <a:gd name="connsiteY20005" fmla="*/ 2880948 h 2918533"/>
                <a:gd name="connsiteX20006" fmla="*/ 1063349 w 1973551"/>
                <a:gd name="connsiteY20006" fmla="*/ 2879186 h 2918533"/>
                <a:gd name="connsiteX20007" fmla="*/ 1062957 w 1973551"/>
                <a:gd name="connsiteY20007" fmla="*/ 2878533 h 2918533"/>
                <a:gd name="connsiteX20008" fmla="*/ 1061457 w 1973551"/>
                <a:gd name="connsiteY20008" fmla="*/ 2878207 h 2918533"/>
                <a:gd name="connsiteX20009" fmla="*/ 1058129 w 1973551"/>
                <a:gd name="connsiteY20009" fmla="*/ 2875662 h 2918533"/>
                <a:gd name="connsiteX20010" fmla="*/ 1057933 w 1973551"/>
                <a:gd name="connsiteY20010" fmla="*/ 2875009 h 2918533"/>
                <a:gd name="connsiteX20011" fmla="*/ 1054801 w 1973551"/>
                <a:gd name="connsiteY20011" fmla="*/ 2873704 h 2918533"/>
                <a:gd name="connsiteX20012" fmla="*/ 1054409 w 1973551"/>
                <a:gd name="connsiteY20012" fmla="*/ 2872921 h 2918533"/>
                <a:gd name="connsiteX20013" fmla="*/ 1053300 w 1973551"/>
                <a:gd name="connsiteY20013" fmla="*/ 2872465 h 2918533"/>
                <a:gd name="connsiteX20014" fmla="*/ 1052582 w 1973551"/>
                <a:gd name="connsiteY20014" fmla="*/ 2870246 h 2918533"/>
                <a:gd name="connsiteX20015" fmla="*/ 1050364 w 1973551"/>
                <a:gd name="connsiteY20015" fmla="*/ 2867832 h 2918533"/>
                <a:gd name="connsiteX20016" fmla="*/ 1047754 w 1973551"/>
                <a:gd name="connsiteY20016" fmla="*/ 2866527 h 2918533"/>
                <a:gd name="connsiteX20017" fmla="*/ 1046057 w 1973551"/>
                <a:gd name="connsiteY20017" fmla="*/ 2867506 h 2918533"/>
                <a:gd name="connsiteX20018" fmla="*/ 1045470 w 1973551"/>
                <a:gd name="connsiteY20018" fmla="*/ 2865287 h 2918533"/>
                <a:gd name="connsiteX20019" fmla="*/ 1046579 w 1973551"/>
                <a:gd name="connsiteY20019" fmla="*/ 2865156 h 2918533"/>
                <a:gd name="connsiteX20020" fmla="*/ 1046579 w 1973551"/>
                <a:gd name="connsiteY20020" fmla="*/ 2863852 h 2918533"/>
                <a:gd name="connsiteX20021" fmla="*/ 1045274 w 1973551"/>
                <a:gd name="connsiteY20021" fmla="*/ 2861437 h 2918533"/>
                <a:gd name="connsiteX20022" fmla="*/ 1042077 w 1973551"/>
                <a:gd name="connsiteY20022" fmla="*/ 2859349 h 2918533"/>
                <a:gd name="connsiteX20023" fmla="*/ 1039467 w 1973551"/>
                <a:gd name="connsiteY20023" fmla="*/ 2858696 h 2918533"/>
                <a:gd name="connsiteX20024" fmla="*/ 1037248 w 1973551"/>
                <a:gd name="connsiteY20024" fmla="*/ 2859023 h 2918533"/>
                <a:gd name="connsiteX20025" fmla="*/ 1036334 w 1973551"/>
                <a:gd name="connsiteY20025" fmla="*/ 2858566 h 2918533"/>
                <a:gd name="connsiteX20026" fmla="*/ 1035421 w 1973551"/>
                <a:gd name="connsiteY20026" fmla="*/ 2855695 h 2918533"/>
                <a:gd name="connsiteX20027" fmla="*/ 1034116 w 1973551"/>
                <a:gd name="connsiteY20027" fmla="*/ 2853933 h 2918533"/>
                <a:gd name="connsiteX20028" fmla="*/ 1034116 w 1973551"/>
                <a:gd name="connsiteY20028" fmla="*/ 2850866 h 2918533"/>
                <a:gd name="connsiteX20029" fmla="*/ 1033007 w 1973551"/>
                <a:gd name="connsiteY20029" fmla="*/ 2848778 h 2918533"/>
                <a:gd name="connsiteX20030" fmla="*/ 1033202 w 1973551"/>
                <a:gd name="connsiteY20030" fmla="*/ 2848322 h 2918533"/>
                <a:gd name="connsiteX20031" fmla="*/ 1032485 w 1973551"/>
                <a:gd name="connsiteY20031" fmla="*/ 2847995 h 2918533"/>
                <a:gd name="connsiteX20032" fmla="*/ 1031767 w 1973551"/>
                <a:gd name="connsiteY20032" fmla="*/ 2845907 h 2918533"/>
                <a:gd name="connsiteX20033" fmla="*/ 1031571 w 1973551"/>
                <a:gd name="connsiteY20033" fmla="*/ 2842188 h 2918533"/>
                <a:gd name="connsiteX20034" fmla="*/ 1030853 w 1973551"/>
                <a:gd name="connsiteY20034" fmla="*/ 2841731 h 2918533"/>
                <a:gd name="connsiteX20035" fmla="*/ 1029352 w 1973551"/>
                <a:gd name="connsiteY20035" fmla="*/ 2839317 h 2918533"/>
                <a:gd name="connsiteX20036" fmla="*/ 1028243 w 1973551"/>
                <a:gd name="connsiteY20036" fmla="*/ 2838860 h 2918533"/>
                <a:gd name="connsiteX20037" fmla="*/ 1027852 w 1973551"/>
                <a:gd name="connsiteY20037" fmla="*/ 2837751 h 2918533"/>
                <a:gd name="connsiteX20038" fmla="*/ 1026155 w 1973551"/>
                <a:gd name="connsiteY20038" fmla="*/ 2835989 h 2918533"/>
                <a:gd name="connsiteX20039" fmla="*/ 1025242 w 1973551"/>
                <a:gd name="connsiteY20039" fmla="*/ 2835532 h 2918533"/>
                <a:gd name="connsiteX20040" fmla="*/ 1025046 w 1973551"/>
                <a:gd name="connsiteY20040" fmla="*/ 2836184 h 2918533"/>
                <a:gd name="connsiteX20041" fmla="*/ 1024132 w 1973551"/>
                <a:gd name="connsiteY20041" fmla="*/ 2836315 h 2918533"/>
                <a:gd name="connsiteX20042" fmla="*/ 1024132 w 1973551"/>
                <a:gd name="connsiteY20042" fmla="*/ 2835206 h 2918533"/>
                <a:gd name="connsiteX20043" fmla="*/ 1023219 w 1973551"/>
                <a:gd name="connsiteY20043" fmla="*/ 2834749 h 2918533"/>
                <a:gd name="connsiteX20044" fmla="*/ 1023414 w 1973551"/>
                <a:gd name="connsiteY20044" fmla="*/ 2834292 h 2918533"/>
                <a:gd name="connsiteX20045" fmla="*/ 1022893 w 1973551"/>
                <a:gd name="connsiteY20045" fmla="*/ 2833966 h 2918533"/>
                <a:gd name="connsiteX20046" fmla="*/ 1021783 w 1973551"/>
                <a:gd name="connsiteY20046" fmla="*/ 2834096 h 2918533"/>
                <a:gd name="connsiteX20047" fmla="*/ 1021587 w 1973551"/>
                <a:gd name="connsiteY20047" fmla="*/ 2833640 h 2918533"/>
                <a:gd name="connsiteX20048" fmla="*/ 1019565 w 1973551"/>
                <a:gd name="connsiteY20048" fmla="*/ 2832857 h 2918533"/>
                <a:gd name="connsiteX20049" fmla="*/ 1019369 w 1973551"/>
                <a:gd name="connsiteY20049" fmla="*/ 2833313 h 2918533"/>
                <a:gd name="connsiteX20050" fmla="*/ 1018651 w 1973551"/>
                <a:gd name="connsiteY20050" fmla="*/ 2833313 h 2918533"/>
                <a:gd name="connsiteX20051" fmla="*/ 1010690 w 1973551"/>
                <a:gd name="connsiteY20051" fmla="*/ 2827180 h 2918533"/>
                <a:gd name="connsiteX20052" fmla="*/ 1003643 w 1973551"/>
                <a:gd name="connsiteY20052" fmla="*/ 2823330 h 2918533"/>
                <a:gd name="connsiteX20053" fmla="*/ 999336 w 1973551"/>
                <a:gd name="connsiteY20053" fmla="*/ 2819284 h 2918533"/>
                <a:gd name="connsiteX20054" fmla="*/ 995226 w 1973551"/>
                <a:gd name="connsiteY20054" fmla="*/ 2813803 h 2918533"/>
                <a:gd name="connsiteX20055" fmla="*/ 993725 w 1973551"/>
                <a:gd name="connsiteY20055" fmla="*/ 2813151 h 2918533"/>
                <a:gd name="connsiteX20056" fmla="*/ 990593 w 1973551"/>
                <a:gd name="connsiteY20056" fmla="*/ 2808648 h 2918533"/>
                <a:gd name="connsiteX20057" fmla="*/ 987983 w 1973551"/>
                <a:gd name="connsiteY20057" fmla="*/ 2807539 h 2918533"/>
                <a:gd name="connsiteX20058" fmla="*/ 978325 w 1973551"/>
                <a:gd name="connsiteY20058" fmla="*/ 2806560 h 2918533"/>
                <a:gd name="connsiteX20059" fmla="*/ 978129 w 1973551"/>
                <a:gd name="connsiteY20059" fmla="*/ 2805777 h 2918533"/>
                <a:gd name="connsiteX20060" fmla="*/ 975519 w 1973551"/>
                <a:gd name="connsiteY20060" fmla="*/ 2805451 h 2918533"/>
                <a:gd name="connsiteX20061" fmla="*/ 975715 w 1973551"/>
                <a:gd name="connsiteY20061" fmla="*/ 2806103 h 2918533"/>
                <a:gd name="connsiteX20062" fmla="*/ 974998 w 1973551"/>
                <a:gd name="connsiteY20062" fmla="*/ 2806560 h 2918533"/>
                <a:gd name="connsiteX20063" fmla="*/ 972387 w 1973551"/>
                <a:gd name="connsiteY20063" fmla="*/ 2806886 h 2918533"/>
                <a:gd name="connsiteX20064" fmla="*/ 966449 w 1973551"/>
                <a:gd name="connsiteY20064" fmla="*/ 2804015 h 2918533"/>
                <a:gd name="connsiteX20065" fmla="*/ 965862 w 1973551"/>
                <a:gd name="connsiteY20065" fmla="*/ 2803037 h 2918533"/>
                <a:gd name="connsiteX20066" fmla="*/ 964035 w 1973551"/>
                <a:gd name="connsiteY20066" fmla="*/ 2801731 h 2918533"/>
                <a:gd name="connsiteX20067" fmla="*/ 963448 w 1973551"/>
                <a:gd name="connsiteY20067" fmla="*/ 2799186 h 2918533"/>
                <a:gd name="connsiteX20068" fmla="*/ 962143 w 1973551"/>
                <a:gd name="connsiteY20068" fmla="*/ 2795989 h 2918533"/>
                <a:gd name="connsiteX20069" fmla="*/ 960120 w 1973551"/>
                <a:gd name="connsiteY20069" fmla="*/ 2795010 h 2918533"/>
                <a:gd name="connsiteX20070" fmla="*/ 959011 w 1973551"/>
                <a:gd name="connsiteY20070" fmla="*/ 2793575 h 2918533"/>
                <a:gd name="connsiteX20071" fmla="*/ 958293 w 1973551"/>
                <a:gd name="connsiteY20071" fmla="*/ 2789855 h 2918533"/>
                <a:gd name="connsiteX20072" fmla="*/ 956988 w 1973551"/>
                <a:gd name="connsiteY20072" fmla="*/ 2787441 h 2918533"/>
                <a:gd name="connsiteX20073" fmla="*/ 955487 w 1973551"/>
                <a:gd name="connsiteY20073" fmla="*/ 2786788 h 2918533"/>
                <a:gd name="connsiteX20074" fmla="*/ 954965 w 1973551"/>
                <a:gd name="connsiteY20074" fmla="*/ 2786136 h 2918533"/>
                <a:gd name="connsiteX20075" fmla="*/ 953138 w 1973551"/>
                <a:gd name="connsiteY20075" fmla="*/ 2786593 h 2918533"/>
                <a:gd name="connsiteX20076" fmla="*/ 952942 w 1973551"/>
                <a:gd name="connsiteY20076" fmla="*/ 2786136 h 2918533"/>
                <a:gd name="connsiteX20077" fmla="*/ 947918 w 1973551"/>
                <a:gd name="connsiteY20077" fmla="*/ 2785679 h 2918533"/>
                <a:gd name="connsiteX20078" fmla="*/ 945895 w 1973551"/>
                <a:gd name="connsiteY20078" fmla="*/ 2784570 h 2918533"/>
                <a:gd name="connsiteX20079" fmla="*/ 944590 w 1973551"/>
                <a:gd name="connsiteY20079" fmla="*/ 2782939 h 2918533"/>
                <a:gd name="connsiteX20080" fmla="*/ 944003 w 1973551"/>
                <a:gd name="connsiteY20080" fmla="*/ 2782939 h 2918533"/>
                <a:gd name="connsiteX20081" fmla="*/ 944198 w 1973551"/>
                <a:gd name="connsiteY20081" fmla="*/ 2783722 h 2918533"/>
                <a:gd name="connsiteX20082" fmla="*/ 943285 w 1973551"/>
                <a:gd name="connsiteY20082" fmla="*/ 2783918 h 2918533"/>
                <a:gd name="connsiteX20083" fmla="*/ 943285 w 1973551"/>
                <a:gd name="connsiteY20083" fmla="*/ 2789072 h 2918533"/>
                <a:gd name="connsiteX20084" fmla="*/ 939957 w 1973551"/>
                <a:gd name="connsiteY20084" fmla="*/ 2790508 h 2918533"/>
                <a:gd name="connsiteX20085" fmla="*/ 936238 w 1973551"/>
                <a:gd name="connsiteY20085" fmla="*/ 2791487 h 2918533"/>
                <a:gd name="connsiteX20086" fmla="*/ 931801 w 1973551"/>
                <a:gd name="connsiteY20086" fmla="*/ 2793770 h 2918533"/>
                <a:gd name="connsiteX20087" fmla="*/ 922861 w 1973551"/>
                <a:gd name="connsiteY20087" fmla="*/ 2799578 h 2918533"/>
                <a:gd name="connsiteX20088" fmla="*/ 922143 w 1973551"/>
                <a:gd name="connsiteY20088" fmla="*/ 2800687 h 2918533"/>
                <a:gd name="connsiteX20089" fmla="*/ 919533 w 1973551"/>
                <a:gd name="connsiteY20089" fmla="*/ 2802318 h 2918533"/>
                <a:gd name="connsiteX20090" fmla="*/ 917315 w 1973551"/>
                <a:gd name="connsiteY20090" fmla="*/ 2802775 h 2918533"/>
                <a:gd name="connsiteX20091" fmla="*/ 914704 w 1973551"/>
                <a:gd name="connsiteY20091" fmla="*/ 2804080 h 2918533"/>
                <a:gd name="connsiteX20092" fmla="*/ 912094 w 1973551"/>
                <a:gd name="connsiteY20092" fmla="*/ 2809562 h 2918533"/>
                <a:gd name="connsiteX20093" fmla="*/ 909093 w 1973551"/>
                <a:gd name="connsiteY20093" fmla="*/ 2813411 h 2918533"/>
                <a:gd name="connsiteX20094" fmla="*/ 906874 w 1973551"/>
                <a:gd name="connsiteY20094" fmla="*/ 2818371 h 2918533"/>
                <a:gd name="connsiteX20095" fmla="*/ 906287 w 1973551"/>
                <a:gd name="connsiteY20095" fmla="*/ 2820785 h 2918533"/>
                <a:gd name="connsiteX20096" fmla="*/ 908179 w 1973551"/>
                <a:gd name="connsiteY20096" fmla="*/ 2822547 h 2918533"/>
                <a:gd name="connsiteX20097" fmla="*/ 909289 w 1973551"/>
                <a:gd name="connsiteY20097" fmla="*/ 2823004 h 2918533"/>
                <a:gd name="connsiteX20098" fmla="*/ 909680 w 1973551"/>
                <a:gd name="connsiteY20098" fmla="*/ 2824113 h 2918533"/>
                <a:gd name="connsiteX20099" fmla="*/ 910398 w 1973551"/>
                <a:gd name="connsiteY20099" fmla="*/ 2824570 h 2918533"/>
                <a:gd name="connsiteX20100" fmla="*/ 911116 w 1973551"/>
                <a:gd name="connsiteY20100" fmla="*/ 2826984 h 2918533"/>
                <a:gd name="connsiteX20101" fmla="*/ 911507 w 1973551"/>
                <a:gd name="connsiteY20101" fmla="*/ 2830834 h 2918533"/>
                <a:gd name="connsiteX20102" fmla="*/ 912616 w 1973551"/>
                <a:gd name="connsiteY20102" fmla="*/ 2831813 h 2918533"/>
                <a:gd name="connsiteX20103" fmla="*/ 913204 w 1973551"/>
                <a:gd name="connsiteY20103" fmla="*/ 2834227 h 2918533"/>
                <a:gd name="connsiteX20104" fmla="*/ 912812 w 1973551"/>
                <a:gd name="connsiteY20104" fmla="*/ 2835010 h 2918533"/>
                <a:gd name="connsiteX20105" fmla="*/ 913530 w 1973551"/>
                <a:gd name="connsiteY20105" fmla="*/ 2835206 h 2918533"/>
                <a:gd name="connsiteX20106" fmla="*/ 914248 w 1973551"/>
                <a:gd name="connsiteY20106" fmla="*/ 2837098 h 2918533"/>
                <a:gd name="connsiteX20107" fmla="*/ 913530 w 1973551"/>
                <a:gd name="connsiteY20107" fmla="*/ 2838534 h 2918533"/>
                <a:gd name="connsiteX20108" fmla="*/ 914117 w 1973551"/>
                <a:gd name="connsiteY20108" fmla="*/ 2840752 h 2918533"/>
                <a:gd name="connsiteX20109" fmla="*/ 913399 w 1973551"/>
                <a:gd name="connsiteY20109" fmla="*/ 2841535 h 2918533"/>
                <a:gd name="connsiteX20110" fmla="*/ 913595 w 1973551"/>
                <a:gd name="connsiteY20110" fmla="*/ 2843297 h 2918533"/>
                <a:gd name="connsiteX20111" fmla="*/ 915618 w 1973551"/>
                <a:gd name="connsiteY20111" fmla="*/ 2843623 h 2918533"/>
                <a:gd name="connsiteX20112" fmla="*/ 916727 w 1973551"/>
                <a:gd name="connsiteY20112" fmla="*/ 2846494 h 2918533"/>
                <a:gd name="connsiteX20113" fmla="*/ 917249 w 1973551"/>
                <a:gd name="connsiteY20113" fmla="*/ 2846951 h 2918533"/>
                <a:gd name="connsiteX20114" fmla="*/ 917054 w 1973551"/>
                <a:gd name="connsiteY20114" fmla="*/ 2848582 h 2918533"/>
                <a:gd name="connsiteX20115" fmla="*/ 917771 w 1973551"/>
                <a:gd name="connsiteY20115" fmla="*/ 2850671 h 2918533"/>
                <a:gd name="connsiteX20116" fmla="*/ 917576 w 1973551"/>
                <a:gd name="connsiteY20116" fmla="*/ 2851454 h 2918533"/>
                <a:gd name="connsiteX20117" fmla="*/ 920381 w 1973551"/>
                <a:gd name="connsiteY20117" fmla="*/ 2854194 h 2918533"/>
                <a:gd name="connsiteX20118" fmla="*/ 921099 w 1973551"/>
                <a:gd name="connsiteY20118" fmla="*/ 2855630 h 2918533"/>
                <a:gd name="connsiteX20119" fmla="*/ 921295 w 1973551"/>
                <a:gd name="connsiteY20119" fmla="*/ 2856282 h 2918533"/>
                <a:gd name="connsiteX20120" fmla="*/ 920186 w 1973551"/>
                <a:gd name="connsiteY20120" fmla="*/ 2856413 h 2918533"/>
                <a:gd name="connsiteX20121" fmla="*/ 919990 w 1973551"/>
                <a:gd name="connsiteY20121" fmla="*/ 2858827 h 2918533"/>
                <a:gd name="connsiteX20122" fmla="*/ 920708 w 1973551"/>
                <a:gd name="connsiteY20122" fmla="*/ 2858827 h 2918533"/>
                <a:gd name="connsiteX20123" fmla="*/ 921817 w 1973551"/>
                <a:gd name="connsiteY20123" fmla="*/ 2859610 h 2918533"/>
                <a:gd name="connsiteX20124" fmla="*/ 921295 w 1973551"/>
                <a:gd name="connsiteY20124" fmla="*/ 2863460 h 2918533"/>
                <a:gd name="connsiteX20125" fmla="*/ 922600 w 1973551"/>
                <a:gd name="connsiteY20125" fmla="*/ 2864243 h 2918533"/>
                <a:gd name="connsiteX20126" fmla="*/ 922992 w 1973551"/>
                <a:gd name="connsiteY20126" fmla="*/ 2867310 h 2918533"/>
                <a:gd name="connsiteX20127" fmla="*/ 924101 w 1973551"/>
                <a:gd name="connsiteY20127" fmla="*/ 2871486 h 2918533"/>
                <a:gd name="connsiteX20128" fmla="*/ 924623 w 1973551"/>
                <a:gd name="connsiteY20128" fmla="*/ 2871943 h 2918533"/>
                <a:gd name="connsiteX20129" fmla="*/ 925341 w 1973551"/>
                <a:gd name="connsiteY20129" fmla="*/ 2873835 h 2918533"/>
                <a:gd name="connsiteX20130" fmla="*/ 924753 w 1973551"/>
                <a:gd name="connsiteY20130" fmla="*/ 2874292 h 2918533"/>
                <a:gd name="connsiteX20131" fmla="*/ 924231 w 1973551"/>
                <a:gd name="connsiteY20131" fmla="*/ 2876184 h 2918533"/>
                <a:gd name="connsiteX20132" fmla="*/ 924427 w 1973551"/>
                <a:gd name="connsiteY20132" fmla="*/ 2879055 h 2918533"/>
                <a:gd name="connsiteX20133" fmla="*/ 925014 w 1973551"/>
                <a:gd name="connsiteY20133" fmla="*/ 2879708 h 2918533"/>
                <a:gd name="connsiteX20134" fmla="*/ 926711 w 1973551"/>
                <a:gd name="connsiteY20134" fmla="*/ 2880360 h 2918533"/>
                <a:gd name="connsiteX20135" fmla="*/ 927233 w 1973551"/>
                <a:gd name="connsiteY20135" fmla="*/ 2881796 h 2918533"/>
                <a:gd name="connsiteX20136" fmla="*/ 927037 w 1973551"/>
                <a:gd name="connsiteY20136" fmla="*/ 2882905 h 2918533"/>
                <a:gd name="connsiteX20137" fmla="*/ 927624 w 1973551"/>
                <a:gd name="connsiteY20137" fmla="*/ 2883362 h 2918533"/>
                <a:gd name="connsiteX20138" fmla="*/ 927820 w 1973551"/>
                <a:gd name="connsiteY20138" fmla="*/ 2884340 h 2918533"/>
                <a:gd name="connsiteX20139" fmla="*/ 928734 w 1973551"/>
                <a:gd name="connsiteY20139" fmla="*/ 2884471 h 2918533"/>
                <a:gd name="connsiteX20140" fmla="*/ 930039 w 1973551"/>
                <a:gd name="connsiteY20140" fmla="*/ 2884014 h 2918533"/>
                <a:gd name="connsiteX20141" fmla="*/ 931148 w 1973551"/>
                <a:gd name="connsiteY20141" fmla="*/ 2884471 h 2918533"/>
                <a:gd name="connsiteX20142" fmla="*/ 931344 w 1973551"/>
                <a:gd name="connsiteY20142" fmla="*/ 2886363 h 2918533"/>
                <a:gd name="connsiteX20143" fmla="*/ 931866 w 1973551"/>
                <a:gd name="connsiteY20143" fmla="*/ 2886233 h 2918533"/>
                <a:gd name="connsiteX20144" fmla="*/ 932257 w 1973551"/>
                <a:gd name="connsiteY20144" fmla="*/ 2887668 h 2918533"/>
                <a:gd name="connsiteX20145" fmla="*/ 934867 w 1973551"/>
                <a:gd name="connsiteY20145" fmla="*/ 2888125 h 2918533"/>
                <a:gd name="connsiteX20146" fmla="*/ 936368 w 1973551"/>
                <a:gd name="connsiteY20146" fmla="*/ 2889887 h 2918533"/>
                <a:gd name="connsiteX20147" fmla="*/ 938065 w 1973551"/>
                <a:gd name="connsiteY20147" fmla="*/ 2890344 h 2918533"/>
                <a:gd name="connsiteX20148" fmla="*/ 934933 w 1973551"/>
                <a:gd name="connsiteY20148" fmla="*/ 2893737 h 2918533"/>
                <a:gd name="connsiteX20149" fmla="*/ 933040 w 1973551"/>
                <a:gd name="connsiteY20149" fmla="*/ 2896804 h 2918533"/>
                <a:gd name="connsiteX20150" fmla="*/ 932844 w 1973551"/>
                <a:gd name="connsiteY20150" fmla="*/ 2898109 h 2918533"/>
                <a:gd name="connsiteX20151" fmla="*/ 933954 w 1973551"/>
                <a:gd name="connsiteY20151" fmla="*/ 2900653 h 2918533"/>
                <a:gd name="connsiteX20152" fmla="*/ 933758 w 1973551"/>
                <a:gd name="connsiteY20152" fmla="*/ 2902546 h 2918533"/>
                <a:gd name="connsiteX20153" fmla="*/ 933171 w 1973551"/>
                <a:gd name="connsiteY20153" fmla="*/ 2903525 h 2918533"/>
                <a:gd name="connsiteX20154" fmla="*/ 932649 w 1973551"/>
                <a:gd name="connsiteY20154" fmla="*/ 2903721 h 2918533"/>
                <a:gd name="connsiteX20155" fmla="*/ 932061 w 1973551"/>
                <a:gd name="connsiteY20155" fmla="*/ 2906918 h 2918533"/>
                <a:gd name="connsiteX20156" fmla="*/ 933562 w 1973551"/>
                <a:gd name="connsiteY20156" fmla="*/ 2908810 h 2918533"/>
                <a:gd name="connsiteX20157" fmla="*/ 934476 w 1973551"/>
                <a:gd name="connsiteY20157" fmla="*/ 2914748 h 2918533"/>
                <a:gd name="connsiteX20158" fmla="*/ 937478 w 1973551"/>
                <a:gd name="connsiteY20158" fmla="*/ 2915401 h 2918533"/>
                <a:gd name="connsiteX20159" fmla="*/ 941197 w 1973551"/>
                <a:gd name="connsiteY20159" fmla="*/ 2915074 h 2918533"/>
                <a:gd name="connsiteX20160" fmla="*/ 942502 w 1973551"/>
                <a:gd name="connsiteY20160" fmla="*/ 2916510 h 2918533"/>
                <a:gd name="connsiteX20161" fmla="*/ 941915 w 1973551"/>
                <a:gd name="connsiteY20161" fmla="*/ 2917815 h 2918533"/>
                <a:gd name="connsiteX20162" fmla="*/ 941001 w 1973551"/>
                <a:gd name="connsiteY20162" fmla="*/ 2918272 h 2918533"/>
                <a:gd name="connsiteX20163" fmla="*/ 937804 w 1973551"/>
                <a:gd name="connsiteY20163" fmla="*/ 2918076 h 2918533"/>
                <a:gd name="connsiteX20164" fmla="*/ 936499 w 1973551"/>
                <a:gd name="connsiteY20164" fmla="*/ 2918533 h 2918533"/>
                <a:gd name="connsiteX20165" fmla="*/ 934802 w 1973551"/>
                <a:gd name="connsiteY20165" fmla="*/ 2918533 h 2918533"/>
                <a:gd name="connsiteX20166" fmla="*/ 933693 w 1973551"/>
                <a:gd name="connsiteY20166" fmla="*/ 2918206 h 2918533"/>
                <a:gd name="connsiteX20167" fmla="*/ 932975 w 1973551"/>
                <a:gd name="connsiteY20167" fmla="*/ 2917228 h 2918533"/>
                <a:gd name="connsiteX20168" fmla="*/ 932061 w 1973551"/>
                <a:gd name="connsiteY20168" fmla="*/ 2916771 h 2918533"/>
                <a:gd name="connsiteX20169" fmla="*/ 931540 w 1973551"/>
                <a:gd name="connsiteY20169" fmla="*/ 2915988 h 2918533"/>
                <a:gd name="connsiteX20170" fmla="*/ 932844 w 1973551"/>
                <a:gd name="connsiteY20170" fmla="*/ 2915661 h 2918533"/>
                <a:gd name="connsiteX20171" fmla="*/ 931931 w 1973551"/>
                <a:gd name="connsiteY20171" fmla="*/ 2915009 h 2918533"/>
                <a:gd name="connsiteX20172" fmla="*/ 929517 w 1973551"/>
                <a:gd name="connsiteY20172" fmla="*/ 2915335 h 2918533"/>
                <a:gd name="connsiteX20173" fmla="*/ 926515 w 1973551"/>
                <a:gd name="connsiteY20173" fmla="*/ 2914878 h 2918533"/>
                <a:gd name="connsiteX20174" fmla="*/ 923709 w 1973551"/>
                <a:gd name="connsiteY20174" fmla="*/ 2913117 h 2918533"/>
                <a:gd name="connsiteX20175" fmla="*/ 919272 w 1973551"/>
                <a:gd name="connsiteY20175" fmla="*/ 2912986 h 2918533"/>
                <a:gd name="connsiteX20176" fmla="*/ 914835 w 1973551"/>
                <a:gd name="connsiteY20176" fmla="*/ 2909332 h 2918533"/>
                <a:gd name="connsiteX20177" fmla="*/ 914639 w 1973551"/>
                <a:gd name="connsiteY20177" fmla="*/ 2908549 h 2918533"/>
                <a:gd name="connsiteX20178" fmla="*/ 913334 w 1973551"/>
                <a:gd name="connsiteY20178" fmla="*/ 2907897 h 2918533"/>
                <a:gd name="connsiteX20179" fmla="*/ 911638 w 1973551"/>
                <a:gd name="connsiteY20179" fmla="*/ 2906265 h 2918533"/>
                <a:gd name="connsiteX20180" fmla="*/ 910920 w 1973551"/>
                <a:gd name="connsiteY20180" fmla="*/ 2904830 h 2918533"/>
                <a:gd name="connsiteX20181" fmla="*/ 909615 w 1973551"/>
                <a:gd name="connsiteY20181" fmla="*/ 2904177 h 2918533"/>
                <a:gd name="connsiteX20182" fmla="*/ 907788 w 1973551"/>
                <a:gd name="connsiteY20182" fmla="*/ 2901959 h 2918533"/>
                <a:gd name="connsiteX20183" fmla="*/ 905569 w 1973551"/>
                <a:gd name="connsiteY20183" fmla="*/ 2901176 h 2918533"/>
                <a:gd name="connsiteX20184" fmla="*/ 904656 w 1973551"/>
                <a:gd name="connsiteY20184" fmla="*/ 2899740 h 2918533"/>
                <a:gd name="connsiteX20185" fmla="*/ 905047 w 1973551"/>
                <a:gd name="connsiteY20185" fmla="*/ 2898305 h 2918533"/>
                <a:gd name="connsiteX20186" fmla="*/ 903938 w 1973551"/>
                <a:gd name="connsiteY20186" fmla="*/ 2894911 h 2918533"/>
                <a:gd name="connsiteX20187" fmla="*/ 905047 w 1973551"/>
                <a:gd name="connsiteY20187" fmla="*/ 2893607 h 2918533"/>
                <a:gd name="connsiteX20188" fmla="*/ 903742 w 1973551"/>
                <a:gd name="connsiteY20188" fmla="*/ 2892954 h 2918533"/>
                <a:gd name="connsiteX20189" fmla="*/ 903220 w 1973551"/>
                <a:gd name="connsiteY20189" fmla="*/ 2891322 h 2918533"/>
                <a:gd name="connsiteX20190" fmla="*/ 902307 w 1973551"/>
                <a:gd name="connsiteY20190" fmla="*/ 2890213 h 2918533"/>
                <a:gd name="connsiteX20191" fmla="*/ 901785 w 1973551"/>
                <a:gd name="connsiteY20191" fmla="*/ 2888321 h 2918533"/>
                <a:gd name="connsiteX20192" fmla="*/ 902502 w 1973551"/>
                <a:gd name="connsiteY20192" fmla="*/ 2885906 h 2918533"/>
                <a:gd name="connsiteX20193" fmla="*/ 902307 w 1973551"/>
                <a:gd name="connsiteY20193" fmla="*/ 2885450 h 2918533"/>
                <a:gd name="connsiteX20194" fmla="*/ 903416 w 1973551"/>
                <a:gd name="connsiteY20194" fmla="*/ 2885450 h 2918533"/>
                <a:gd name="connsiteX20195" fmla="*/ 903612 w 1973551"/>
                <a:gd name="connsiteY20195" fmla="*/ 2884667 h 2918533"/>
                <a:gd name="connsiteX20196" fmla="*/ 904329 w 1973551"/>
                <a:gd name="connsiteY20196" fmla="*/ 2884536 h 2918533"/>
                <a:gd name="connsiteX20197" fmla="*/ 908766 w 1973551"/>
                <a:gd name="connsiteY20197" fmla="*/ 2880817 h 2918533"/>
                <a:gd name="connsiteX20198" fmla="*/ 910463 w 1973551"/>
                <a:gd name="connsiteY20198" fmla="*/ 2880165 h 2918533"/>
                <a:gd name="connsiteX20199" fmla="*/ 910659 w 1973551"/>
                <a:gd name="connsiteY20199" fmla="*/ 2879381 h 2918533"/>
                <a:gd name="connsiteX20200" fmla="*/ 908636 w 1973551"/>
                <a:gd name="connsiteY20200" fmla="*/ 2878272 h 2918533"/>
                <a:gd name="connsiteX20201" fmla="*/ 907723 w 1973551"/>
                <a:gd name="connsiteY20201" fmla="*/ 2877294 h 2918533"/>
                <a:gd name="connsiteX20202" fmla="*/ 907331 w 1973551"/>
                <a:gd name="connsiteY20202" fmla="*/ 2876184 h 2918533"/>
                <a:gd name="connsiteX20203" fmla="*/ 906613 w 1973551"/>
                <a:gd name="connsiteY20203" fmla="*/ 2875401 h 2918533"/>
                <a:gd name="connsiteX20204" fmla="*/ 906222 w 1973551"/>
                <a:gd name="connsiteY20204" fmla="*/ 2872987 h 2918533"/>
                <a:gd name="connsiteX20205" fmla="*/ 904395 w 1973551"/>
                <a:gd name="connsiteY20205" fmla="*/ 2869789 h 2918533"/>
                <a:gd name="connsiteX20206" fmla="*/ 904786 w 1973551"/>
                <a:gd name="connsiteY20206" fmla="*/ 2868158 h 2918533"/>
                <a:gd name="connsiteX20207" fmla="*/ 905308 w 1973551"/>
                <a:gd name="connsiteY20207" fmla="*/ 2867506 h 2918533"/>
                <a:gd name="connsiteX20208" fmla="*/ 907918 w 1973551"/>
                <a:gd name="connsiteY20208" fmla="*/ 2866201 h 2918533"/>
                <a:gd name="connsiteX20209" fmla="*/ 908310 w 1973551"/>
                <a:gd name="connsiteY20209" fmla="*/ 2865222 h 2918533"/>
                <a:gd name="connsiteX20210" fmla="*/ 908114 w 1973551"/>
                <a:gd name="connsiteY20210" fmla="*/ 2863917 h 2918533"/>
                <a:gd name="connsiteX20211" fmla="*/ 907005 w 1973551"/>
                <a:gd name="connsiteY20211" fmla="*/ 2862807 h 2918533"/>
                <a:gd name="connsiteX20212" fmla="*/ 904786 w 1973551"/>
                <a:gd name="connsiteY20212" fmla="*/ 2862612 h 2918533"/>
                <a:gd name="connsiteX20213" fmla="*/ 900675 w 1973551"/>
                <a:gd name="connsiteY20213" fmla="*/ 2860980 h 2918533"/>
                <a:gd name="connsiteX20214" fmla="*/ 899566 w 1973551"/>
                <a:gd name="connsiteY20214" fmla="*/ 2860850 h 2918533"/>
                <a:gd name="connsiteX20215" fmla="*/ 897543 w 1973551"/>
                <a:gd name="connsiteY20215" fmla="*/ 2861502 h 2918533"/>
                <a:gd name="connsiteX20216" fmla="*/ 895847 w 1973551"/>
                <a:gd name="connsiteY20216" fmla="*/ 2859871 h 2918533"/>
                <a:gd name="connsiteX20217" fmla="*/ 895455 w 1973551"/>
                <a:gd name="connsiteY20217" fmla="*/ 2858436 h 2918533"/>
                <a:gd name="connsiteX20218" fmla="*/ 896369 w 1973551"/>
                <a:gd name="connsiteY20218" fmla="*/ 2857326 h 2918533"/>
                <a:gd name="connsiteX20219" fmla="*/ 895977 w 1973551"/>
                <a:gd name="connsiteY20219" fmla="*/ 2855695 h 2918533"/>
                <a:gd name="connsiteX20220" fmla="*/ 896891 w 1973551"/>
                <a:gd name="connsiteY20220" fmla="*/ 2854912 h 2918533"/>
                <a:gd name="connsiteX20221" fmla="*/ 896499 w 1973551"/>
                <a:gd name="connsiteY20221" fmla="*/ 2853150 h 2918533"/>
                <a:gd name="connsiteX20222" fmla="*/ 897086 w 1973551"/>
                <a:gd name="connsiteY20222" fmla="*/ 2852497 h 2918533"/>
                <a:gd name="connsiteX20223" fmla="*/ 897478 w 1973551"/>
                <a:gd name="connsiteY20223" fmla="*/ 2850866 h 2918533"/>
                <a:gd name="connsiteX20224" fmla="*/ 895586 w 1973551"/>
                <a:gd name="connsiteY20224" fmla="*/ 2850540 h 2918533"/>
                <a:gd name="connsiteX20225" fmla="*/ 895390 w 1973551"/>
                <a:gd name="connsiteY20225" fmla="*/ 2849757 h 2918533"/>
                <a:gd name="connsiteX20226" fmla="*/ 892780 w 1973551"/>
                <a:gd name="connsiteY20226" fmla="*/ 2849431 h 2918533"/>
                <a:gd name="connsiteX20227" fmla="*/ 892584 w 1973551"/>
                <a:gd name="connsiteY20227" fmla="*/ 2848974 h 2918533"/>
                <a:gd name="connsiteX20228" fmla="*/ 892062 w 1973551"/>
                <a:gd name="connsiteY20228" fmla="*/ 2848974 h 2918533"/>
                <a:gd name="connsiteX20229" fmla="*/ 891475 w 1973551"/>
                <a:gd name="connsiteY20229" fmla="*/ 2846103 h 2918533"/>
                <a:gd name="connsiteX20230" fmla="*/ 890757 w 1973551"/>
                <a:gd name="connsiteY20230" fmla="*/ 2845777 h 2918533"/>
                <a:gd name="connsiteX20231" fmla="*/ 891148 w 1973551"/>
                <a:gd name="connsiteY20231" fmla="*/ 2844471 h 2918533"/>
                <a:gd name="connsiteX20232" fmla="*/ 890953 w 1973551"/>
                <a:gd name="connsiteY20232" fmla="*/ 2843819 h 2918533"/>
                <a:gd name="connsiteX20233" fmla="*/ 892062 w 1973551"/>
                <a:gd name="connsiteY20233" fmla="*/ 2843362 h 2918533"/>
                <a:gd name="connsiteX20234" fmla="*/ 892584 w 1973551"/>
                <a:gd name="connsiteY20234" fmla="*/ 2843819 h 2918533"/>
                <a:gd name="connsiteX20235" fmla="*/ 893302 w 1973551"/>
                <a:gd name="connsiteY20235" fmla="*/ 2843493 h 2918533"/>
                <a:gd name="connsiteX20236" fmla="*/ 893497 w 1973551"/>
                <a:gd name="connsiteY20236" fmla="*/ 2839774 h 2918533"/>
                <a:gd name="connsiteX20237" fmla="*/ 892780 w 1973551"/>
                <a:gd name="connsiteY20237" fmla="*/ 2839643 h 2918533"/>
                <a:gd name="connsiteX20238" fmla="*/ 892780 w 1973551"/>
                <a:gd name="connsiteY20238" fmla="*/ 2837881 h 2918533"/>
                <a:gd name="connsiteX20239" fmla="*/ 890561 w 1973551"/>
                <a:gd name="connsiteY20239" fmla="*/ 2836250 h 2918533"/>
                <a:gd name="connsiteX20240" fmla="*/ 889648 w 1973551"/>
                <a:gd name="connsiteY20240" fmla="*/ 2834357 h 2918533"/>
                <a:gd name="connsiteX20241" fmla="*/ 888734 w 1973551"/>
                <a:gd name="connsiteY20241" fmla="*/ 2833901 h 2918533"/>
                <a:gd name="connsiteX20242" fmla="*/ 888734 w 1973551"/>
                <a:gd name="connsiteY20242" fmla="*/ 2832792 h 2918533"/>
                <a:gd name="connsiteX20243" fmla="*/ 889648 w 1973551"/>
                <a:gd name="connsiteY20243" fmla="*/ 2832335 h 2918533"/>
                <a:gd name="connsiteX20244" fmla="*/ 889060 w 1973551"/>
                <a:gd name="connsiteY20244" fmla="*/ 2831878 h 2918533"/>
                <a:gd name="connsiteX20245" fmla="*/ 886842 w 1973551"/>
                <a:gd name="connsiteY20245" fmla="*/ 2832857 h 2918533"/>
                <a:gd name="connsiteX20246" fmla="*/ 886320 w 1973551"/>
                <a:gd name="connsiteY20246" fmla="*/ 2832530 h 2918533"/>
                <a:gd name="connsiteX20247" fmla="*/ 886124 w 1973551"/>
                <a:gd name="connsiteY20247" fmla="*/ 2831552 h 2918533"/>
                <a:gd name="connsiteX20248" fmla="*/ 884101 w 1973551"/>
                <a:gd name="connsiteY20248" fmla="*/ 2830442 h 2918533"/>
                <a:gd name="connsiteX20249" fmla="*/ 882600 w 1973551"/>
                <a:gd name="connsiteY20249" fmla="*/ 2828028 h 2918533"/>
                <a:gd name="connsiteX20250" fmla="*/ 880578 w 1973551"/>
                <a:gd name="connsiteY20250" fmla="*/ 2827375 h 2918533"/>
                <a:gd name="connsiteX20251" fmla="*/ 879860 w 1973551"/>
                <a:gd name="connsiteY20251" fmla="*/ 2827702 h 2918533"/>
                <a:gd name="connsiteX20252" fmla="*/ 879468 w 1973551"/>
                <a:gd name="connsiteY20252" fmla="*/ 2827049 h 2918533"/>
                <a:gd name="connsiteX20253" fmla="*/ 878751 w 1973551"/>
                <a:gd name="connsiteY20253" fmla="*/ 2826853 h 2918533"/>
                <a:gd name="connsiteX20254" fmla="*/ 879142 w 1973551"/>
                <a:gd name="connsiteY20254" fmla="*/ 2823330 h 2918533"/>
                <a:gd name="connsiteX20255" fmla="*/ 879729 w 1973551"/>
                <a:gd name="connsiteY20255" fmla="*/ 2822351 h 2918533"/>
                <a:gd name="connsiteX20256" fmla="*/ 878620 w 1973551"/>
                <a:gd name="connsiteY20256" fmla="*/ 2820393 h 2918533"/>
                <a:gd name="connsiteX20257" fmla="*/ 877707 w 1973551"/>
                <a:gd name="connsiteY20257" fmla="*/ 2820393 h 2918533"/>
                <a:gd name="connsiteX20258" fmla="*/ 876793 w 1973551"/>
                <a:gd name="connsiteY20258" fmla="*/ 2819937 h 2918533"/>
                <a:gd name="connsiteX20259" fmla="*/ 876793 w 1973551"/>
                <a:gd name="connsiteY20259" fmla="*/ 2819284 h 2918533"/>
                <a:gd name="connsiteX20260" fmla="*/ 876075 w 1973551"/>
                <a:gd name="connsiteY20260" fmla="*/ 2819154 h 2918533"/>
                <a:gd name="connsiteX20261" fmla="*/ 875684 w 1973551"/>
                <a:gd name="connsiteY20261" fmla="*/ 2817196 h 2918533"/>
                <a:gd name="connsiteX20262" fmla="*/ 871769 w 1973551"/>
                <a:gd name="connsiteY20262" fmla="*/ 2815760 h 2918533"/>
                <a:gd name="connsiteX20263" fmla="*/ 868767 w 1973551"/>
                <a:gd name="connsiteY20263" fmla="*/ 2813868 h 2918533"/>
                <a:gd name="connsiteX20264" fmla="*/ 867658 w 1973551"/>
                <a:gd name="connsiteY20264" fmla="*/ 2813542 h 2918533"/>
                <a:gd name="connsiteX20265" fmla="*/ 866157 w 1973551"/>
                <a:gd name="connsiteY20265" fmla="*/ 2811585 h 2918533"/>
                <a:gd name="connsiteX20266" fmla="*/ 863742 w 1973551"/>
                <a:gd name="connsiteY20266" fmla="*/ 2806103 h 2918533"/>
                <a:gd name="connsiteX20267" fmla="*/ 861915 w 1973551"/>
                <a:gd name="connsiteY20267" fmla="*/ 2805777 h 2918533"/>
                <a:gd name="connsiteX20268" fmla="*/ 860415 w 1973551"/>
                <a:gd name="connsiteY20268" fmla="*/ 2806103 h 2918533"/>
                <a:gd name="connsiteX20269" fmla="*/ 860219 w 1973551"/>
                <a:gd name="connsiteY20269" fmla="*/ 2805646 h 2918533"/>
                <a:gd name="connsiteX20270" fmla="*/ 859110 w 1973551"/>
                <a:gd name="connsiteY20270" fmla="*/ 2805842 h 2918533"/>
                <a:gd name="connsiteX20271" fmla="*/ 858000 w 1973551"/>
                <a:gd name="connsiteY20271" fmla="*/ 2805059 h 2918533"/>
                <a:gd name="connsiteX20272" fmla="*/ 856891 w 1973551"/>
                <a:gd name="connsiteY20272" fmla="*/ 2802514 h 2918533"/>
                <a:gd name="connsiteX20273" fmla="*/ 854477 w 1973551"/>
                <a:gd name="connsiteY20273" fmla="*/ 2800426 h 2918533"/>
                <a:gd name="connsiteX20274" fmla="*/ 853890 w 1973551"/>
                <a:gd name="connsiteY20274" fmla="*/ 2798338 h 2918533"/>
                <a:gd name="connsiteX20275" fmla="*/ 851475 w 1973551"/>
                <a:gd name="connsiteY20275" fmla="*/ 2797555 h 2918533"/>
                <a:gd name="connsiteX20276" fmla="*/ 850170 w 1973551"/>
                <a:gd name="connsiteY20276" fmla="*/ 2795924 h 2918533"/>
                <a:gd name="connsiteX20277" fmla="*/ 850170 w 1973551"/>
                <a:gd name="connsiteY20277" fmla="*/ 2794162 h 2918533"/>
                <a:gd name="connsiteX20278" fmla="*/ 849648 w 1973551"/>
                <a:gd name="connsiteY20278" fmla="*/ 2793183 h 2918533"/>
                <a:gd name="connsiteX20279" fmla="*/ 846646 w 1973551"/>
                <a:gd name="connsiteY20279" fmla="*/ 2793053 h 2918533"/>
                <a:gd name="connsiteX20280" fmla="*/ 846125 w 1973551"/>
                <a:gd name="connsiteY20280" fmla="*/ 2789855 h 2918533"/>
                <a:gd name="connsiteX20281" fmla="*/ 845015 w 1973551"/>
                <a:gd name="connsiteY20281" fmla="*/ 2789986 h 2918533"/>
                <a:gd name="connsiteX20282" fmla="*/ 844297 w 1973551"/>
                <a:gd name="connsiteY20282" fmla="*/ 2787702 h 2918533"/>
                <a:gd name="connsiteX20283" fmla="*/ 843775 w 1973551"/>
                <a:gd name="connsiteY20283" fmla="*/ 2787702 h 2918533"/>
                <a:gd name="connsiteX20284" fmla="*/ 843384 w 1973551"/>
                <a:gd name="connsiteY20284" fmla="*/ 2784831 h 2918533"/>
                <a:gd name="connsiteX20285" fmla="*/ 844689 w 1973551"/>
                <a:gd name="connsiteY20285" fmla="*/ 2783069 h 2918533"/>
                <a:gd name="connsiteX20286" fmla="*/ 844689 w 1973551"/>
                <a:gd name="connsiteY20286" fmla="*/ 2781438 h 2918533"/>
                <a:gd name="connsiteX20287" fmla="*/ 843971 w 1973551"/>
                <a:gd name="connsiteY20287" fmla="*/ 2780133 h 2918533"/>
                <a:gd name="connsiteX20288" fmla="*/ 842275 w 1973551"/>
                <a:gd name="connsiteY20288" fmla="*/ 2778828 h 2918533"/>
                <a:gd name="connsiteX20289" fmla="*/ 841883 w 1973551"/>
                <a:gd name="connsiteY20289" fmla="*/ 2776283 h 2918533"/>
                <a:gd name="connsiteX20290" fmla="*/ 840970 w 1973551"/>
                <a:gd name="connsiteY20290" fmla="*/ 2774652 h 2918533"/>
                <a:gd name="connsiteX20291" fmla="*/ 840056 w 1973551"/>
                <a:gd name="connsiteY20291" fmla="*/ 2771585 h 2918533"/>
                <a:gd name="connsiteX20292" fmla="*/ 838751 w 1973551"/>
                <a:gd name="connsiteY20292" fmla="*/ 2769823 h 2918533"/>
                <a:gd name="connsiteX20293" fmla="*/ 838555 w 1973551"/>
                <a:gd name="connsiteY20293" fmla="*/ 2767866 h 2918533"/>
                <a:gd name="connsiteX20294" fmla="*/ 837837 w 1973551"/>
                <a:gd name="connsiteY20294" fmla="*/ 2767409 h 2918533"/>
                <a:gd name="connsiteX20295" fmla="*/ 837315 w 1973551"/>
                <a:gd name="connsiteY20295" fmla="*/ 2765777 h 2918533"/>
                <a:gd name="connsiteX20296" fmla="*/ 837511 w 1973551"/>
                <a:gd name="connsiteY20296" fmla="*/ 2765125 h 2918533"/>
                <a:gd name="connsiteX20297" fmla="*/ 836598 w 1973551"/>
                <a:gd name="connsiteY20297" fmla="*/ 2764798 h 2918533"/>
                <a:gd name="connsiteX20298" fmla="*/ 835097 w 1973551"/>
                <a:gd name="connsiteY20298" fmla="*/ 2763167 h 2918533"/>
                <a:gd name="connsiteX20299" fmla="*/ 834510 w 1973551"/>
                <a:gd name="connsiteY20299" fmla="*/ 2760557 h 2918533"/>
                <a:gd name="connsiteX20300" fmla="*/ 833400 w 1973551"/>
                <a:gd name="connsiteY20300" fmla="*/ 2760557 h 2918533"/>
                <a:gd name="connsiteX20301" fmla="*/ 833009 w 1973551"/>
                <a:gd name="connsiteY20301" fmla="*/ 2760101 h 2918533"/>
                <a:gd name="connsiteX20302" fmla="*/ 831508 w 1973551"/>
                <a:gd name="connsiteY20302" fmla="*/ 2756577 h 2918533"/>
                <a:gd name="connsiteX20303" fmla="*/ 830790 w 1973551"/>
                <a:gd name="connsiteY20303" fmla="*/ 2749334 h 2918533"/>
                <a:gd name="connsiteX20304" fmla="*/ 830594 w 1973551"/>
                <a:gd name="connsiteY20304" fmla="*/ 2743983 h 2918533"/>
                <a:gd name="connsiteX20305" fmla="*/ 830986 w 1973551"/>
                <a:gd name="connsiteY20305" fmla="*/ 2741047 h 2918533"/>
                <a:gd name="connsiteX20306" fmla="*/ 830594 w 1973551"/>
                <a:gd name="connsiteY20306" fmla="*/ 2734783 h 2918533"/>
                <a:gd name="connsiteX20307" fmla="*/ 833596 w 1973551"/>
                <a:gd name="connsiteY20307" fmla="*/ 2725778 h 2918533"/>
                <a:gd name="connsiteX20308" fmla="*/ 832878 w 1973551"/>
                <a:gd name="connsiteY20308" fmla="*/ 2723037 h 2918533"/>
                <a:gd name="connsiteX20309" fmla="*/ 833400 w 1973551"/>
                <a:gd name="connsiteY20309" fmla="*/ 2723037 h 2918533"/>
                <a:gd name="connsiteX20310" fmla="*/ 833205 w 1973551"/>
                <a:gd name="connsiteY20310" fmla="*/ 2722385 h 2918533"/>
                <a:gd name="connsiteX20311" fmla="*/ 830072 w 1973551"/>
                <a:gd name="connsiteY20311" fmla="*/ 2721928 h 2918533"/>
                <a:gd name="connsiteX20312" fmla="*/ 829877 w 1973551"/>
                <a:gd name="connsiteY20312" fmla="*/ 2719840 h 2918533"/>
                <a:gd name="connsiteX20313" fmla="*/ 831769 w 1973551"/>
                <a:gd name="connsiteY20313" fmla="*/ 2717426 h 2918533"/>
                <a:gd name="connsiteX20314" fmla="*/ 832878 w 1973551"/>
                <a:gd name="connsiteY20314" fmla="*/ 2711748 h 2918533"/>
                <a:gd name="connsiteX20315" fmla="*/ 833988 w 1973551"/>
                <a:gd name="connsiteY20315" fmla="*/ 2711879 h 2918533"/>
                <a:gd name="connsiteX20316" fmla="*/ 834379 w 1973551"/>
                <a:gd name="connsiteY20316" fmla="*/ 2711553 h 2918533"/>
                <a:gd name="connsiteX20317" fmla="*/ 834575 w 1973551"/>
                <a:gd name="connsiteY20317" fmla="*/ 2708356 h 2918533"/>
                <a:gd name="connsiteX20318" fmla="*/ 836271 w 1973551"/>
                <a:gd name="connsiteY20318" fmla="*/ 2705289 h 2918533"/>
                <a:gd name="connsiteX20319" fmla="*/ 836989 w 1973551"/>
                <a:gd name="connsiteY20319" fmla="*/ 2705158 h 2918533"/>
                <a:gd name="connsiteX20320" fmla="*/ 838294 w 1973551"/>
                <a:gd name="connsiteY20320" fmla="*/ 2703723 h 2918533"/>
                <a:gd name="connsiteX20321" fmla="*/ 838098 w 1973551"/>
                <a:gd name="connsiteY20321" fmla="*/ 2703070 h 2918533"/>
                <a:gd name="connsiteX20322" fmla="*/ 838490 w 1973551"/>
                <a:gd name="connsiteY20322" fmla="*/ 2702091 h 2918533"/>
                <a:gd name="connsiteX20323" fmla="*/ 839991 w 1973551"/>
                <a:gd name="connsiteY20323" fmla="*/ 2701308 h 2918533"/>
                <a:gd name="connsiteX20324" fmla="*/ 842014 w 1973551"/>
                <a:gd name="connsiteY20324" fmla="*/ 2700851 h 2918533"/>
                <a:gd name="connsiteX20325" fmla="*/ 842927 w 1973551"/>
                <a:gd name="connsiteY20325" fmla="*/ 2701308 h 2918533"/>
                <a:gd name="connsiteX20326" fmla="*/ 843841 w 1973551"/>
                <a:gd name="connsiteY20326" fmla="*/ 2701178 h 2918533"/>
                <a:gd name="connsiteX20327" fmla="*/ 844036 w 1973551"/>
                <a:gd name="connsiteY20327" fmla="*/ 2701830 h 2918533"/>
                <a:gd name="connsiteX20328" fmla="*/ 845146 w 1973551"/>
                <a:gd name="connsiteY20328" fmla="*/ 2702157 h 2918533"/>
                <a:gd name="connsiteX20329" fmla="*/ 846255 w 1973551"/>
                <a:gd name="connsiteY20329" fmla="*/ 2701830 h 2918533"/>
                <a:gd name="connsiteX20330" fmla="*/ 847952 w 1973551"/>
                <a:gd name="connsiteY20330" fmla="*/ 2700395 h 2918533"/>
                <a:gd name="connsiteX20331" fmla="*/ 851279 w 1973551"/>
                <a:gd name="connsiteY20331" fmla="*/ 2699285 h 2918533"/>
                <a:gd name="connsiteX20332" fmla="*/ 851475 w 1973551"/>
                <a:gd name="connsiteY20332" fmla="*/ 2697980 h 2918533"/>
                <a:gd name="connsiteX20333" fmla="*/ 854803 w 1973551"/>
                <a:gd name="connsiteY20333" fmla="*/ 2696219 h 2918533"/>
                <a:gd name="connsiteX20334" fmla="*/ 857413 w 1973551"/>
                <a:gd name="connsiteY20334" fmla="*/ 2695566 h 2918533"/>
                <a:gd name="connsiteX20335" fmla="*/ 860415 w 1973551"/>
                <a:gd name="connsiteY20335" fmla="*/ 2695697 h 2918533"/>
                <a:gd name="connsiteX20336" fmla="*/ 862111 w 1973551"/>
                <a:gd name="connsiteY20336" fmla="*/ 2698111 h 2918533"/>
                <a:gd name="connsiteX20337" fmla="*/ 863416 w 1973551"/>
                <a:gd name="connsiteY20337" fmla="*/ 2702809 h 2918533"/>
                <a:gd name="connsiteX20338" fmla="*/ 864525 w 1973551"/>
                <a:gd name="connsiteY20338" fmla="*/ 2704767 h 2918533"/>
                <a:gd name="connsiteX20339" fmla="*/ 863938 w 1973551"/>
                <a:gd name="connsiteY20339" fmla="*/ 2705745 h 2918533"/>
                <a:gd name="connsiteX20340" fmla="*/ 864330 w 1973551"/>
                <a:gd name="connsiteY20340" fmla="*/ 2706398 h 2918533"/>
                <a:gd name="connsiteX20341" fmla="*/ 864917 w 1973551"/>
                <a:gd name="connsiteY20341" fmla="*/ 2706398 h 2918533"/>
                <a:gd name="connsiteX20342" fmla="*/ 867527 w 1973551"/>
                <a:gd name="connsiteY20342" fmla="*/ 2708486 h 2918533"/>
                <a:gd name="connsiteX20343" fmla="*/ 867919 w 1973551"/>
                <a:gd name="connsiteY20343" fmla="*/ 2711684 h 2918533"/>
                <a:gd name="connsiteX20344" fmla="*/ 869028 w 1973551"/>
                <a:gd name="connsiteY20344" fmla="*/ 2712793 h 2918533"/>
                <a:gd name="connsiteX20345" fmla="*/ 869419 w 1973551"/>
                <a:gd name="connsiteY20345" fmla="*/ 2714881 h 2918533"/>
                <a:gd name="connsiteX20346" fmla="*/ 868832 w 1973551"/>
                <a:gd name="connsiteY20346" fmla="*/ 2717034 h 2918533"/>
                <a:gd name="connsiteX20347" fmla="*/ 869028 w 1973551"/>
                <a:gd name="connsiteY20347" fmla="*/ 2718078 h 2918533"/>
                <a:gd name="connsiteX20348" fmla="*/ 870920 w 1973551"/>
                <a:gd name="connsiteY20348" fmla="*/ 2722254 h 2918533"/>
                <a:gd name="connsiteX20349" fmla="*/ 870920 w 1973551"/>
                <a:gd name="connsiteY20349" fmla="*/ 2723364 h 2918533"/>
                <a:gd name="connsiteX20350" fmla="*/ 873922 w 1973551"/>
                <a:gd name="connsiteY20350" fmla="*/ 2726104 h 2918533"/>
                <a:gd name="connsiteX20351" fmla="*/ 874509 w 1973551"/>
                <a:gd name="connsiteY20351" fmla="*/ 2727540 h 2918533"/>
                <a:gd name="connsiteX20352" fmla="*/ 873791 w 1973551"/>
                <a:gd name="connsiteY20352" fmla="*/ 2727214 h 2918533"/>
                <a:gd name="connsiteX20353" fmla="*/ 873400 w 1973551"/>
                <a:gd name="connsiteY20353" fmla="*/ 2726235 h 2918533"/>
                <a:gd name="connsiteX20354" fmla="*/ 871638 w 1973551"/>
                <a:gd name="connsiteY20354" fmla="*/ 2724799 h 2918533"/>
                <a:gd name="connsiteX20355" fmla="*/ 869876 w 1973551"/>
                <a:gd name="connsiteY20355" fmla="*/ 2725125 h 2918533"/>
                <a:gd name="connsiteX20356" fmla="*/ 868571 w 1973551"/>
                <a:gd name="connsiteY20356" fmla="*/ 2726887 h 2918533"/>
                <a:gd name="connsiteX20357" fmla="*/ 868180 w 1973551"/>
                <a:gd name="connsiteY20357" fmla="*/ 2730150 h 2918533"/>
                <a:gd name="connsiteX20358" fmla="*/ 869485 w 1973551"/>
                <a:gd name="connsiteY20358" fmla="*/ 2731455 h 2918533"/>
                <a:gd name="connsiteX20359" fmla="*/ 870007 w 1973551"/>
                <a:gd name="connsiteY20359" fmla="*/ 2733739 h 2918533"/>
                <a:gd name="connsiteX20360" fmla="*/ 869093 w 1973551"/>
                <a:gd name="connsiteY20360" fmla="*/ 2733739 h 2918533"/>
                <a:gd name="connsiteX20361" fmla="*/ 868897 w 1973551"/>
                <a:gd name="connsiteY20361" fmla="*/ 2735370 h 2918533"/>
                <a:gd name="connsiteX20362" fmla="*/ 870007 w 1973551"/>
                <a:gd name="connsiteY20362" fmla="*/ 2738894 h 2918533"/>
                <a:gd name="connsiteX20363" fmla="*/ 869615 w 1973551"/>
                <a:gd name="connsiteY20363" fmla="*/ 2741504 h 2918533"/>
                <a:gd name="connsiteX20364" fmla="*/ 870333 w 1973551"/>
                <a:gd name="connsiteY20364" fmla="*/ 2743918 h 2918533"/>
                <a:gd name="connsiteX20365" fmla="*/ 869942 w 1973551"/>
                <a:gd name="connsiteY20365" fmla="*/ 2745027 h 2918533"/>
                <a:gd name="connsiteX20366" fmla="*/ 870659 w 1973551"/>
                <a:gd name="connsiteY20366" fmla="*/ 2745680 h 2918533"/>
                <a:gd name="connsiteX20367" fmla="*/ 871181 w 1973551"/>
                <a:gd name="connsiteY20367" fmla="*/ 2748290 h 2918533"/>
                <a:gd name="connsiteX20368" fmla="*/ 872291 w 1973551"/>
                <a:gd name="connsiteY20368" fmla="*/ 2750247 h 2918533"/>
                <a:gd name="connsiteX20369" fmla="*/ 873791 w 1973551"/>
                <a:gd name="connsiteY20369" fmla="*/ 2752009 h 2918533"/>
                <a:gd name="connsiteX20370" fmla="*/ 877315 w 1973551"/>
                <a:gd name="connsiteY20370" fmla="*/ 2754293 h 2918533"/>
                <a:gd name="connsiteX20371" fmla="*/ 879729 w 1973551"/>
                <a:gd name="connsiteY20371" fmla="*/ 2758012 h 2918533"/>
                <a:gd name="connsiteX20372" fmla="*/ 881752 w 1973551"/>
                <a:gd name="connsiteY20372" fmla="*/ 2759644 h 2918533"/>
                <a:gd name="connsiteX20373" fmla="*/ 882470 w 1973551"/>
                <a:gd name="connsiteY20373" fmla="*/ 2759774 h 2918533"/>
                <a:gd name="connsiteX20374" fmla="*/ 882862 w 1973551"/>
                <a:gd name="connsiteY20374" fmla="*/ 2759448 h 2918533"/>
                <a:gd name="connsiteX20375" fmla="*/ 883383 w 1973551"/>
                <a:gd name="connsiteY20375" fmla="*/ 2760753 h 2918533"/>
                <a:gd name="connsiteX20376" fmla="*/ 884689 w 1973551"/>
                <a:gd name="connsiteY20376" fmla="*/ 2760753 h 2918533"/>
                <a:gd name="connsiteX20377" fmla="*/ 884884 w 1973551"/>
                <a:gd name="connsiteY20377" fmla="*/ 2760296 h 2918533"/>
                <a:gd name="connsiteX20378" fmla="*/ 883971 w 1973551"/>
                <a:gd name="connsiteY20378" fmla="*/ 2760166 h 2918533"/>
                <a:gd name="connsiteX20379" fmla="*/ 883383 w 1973551"/>
                <a:gd name="connsiteY20379" fmla="*/ 2759122 h 2918533"/>
                <a:gd name="connsiteX20380" fmla="*/ 883579 w 1973551"/>
                <a:gd name="connsiteY20380" fmla="*/ 2758535 h 2918533"/>
                <a:gd name="connsiteX20381" fmla="*/ 884493 w 1973551"/>
                <a:gd name="connsiteY20381" fmla="*/ 2758665 h 2918533"/>
                <a:gd name="connsiteX20382" fmla="*/ 885993 w 1973551"/>
                <a:gd name="connsiteY20382" fmla="*/ 2759970 h 2918533"/>
                <a:gd name="connsiteX20383" fmla="*/ 885993 w 1973551"/>
                <a:gd name="connsiteY20383" fmla="*/ 2760427 h 2918533"/>
                <a:gd name="connsiteX20384" fmla="*/ 888408 w 1973551"/>
                <a:gd name="connsiteY20384" fmla="*/ 2760427 h 2918533"/>
                <a:gd name="connsiteX20385" fmla="*/ 891410 w 1973551"/>
                <a:gd name="connsiteY20385" fmla="*/ 2758143 h 2918533"/>
                <a:gd name="connsiteX20386" fmla="*/ 894020 w 1973551"/>
                <a:gd name="connsiteY20386" fmla="*/ 2756903 h 2918533"/>
                <a:gd name="connsiteX20387" fmla="*/ 895520 w 1973551"/>
                <a:gd name="connsiteY20387" fmla="*/ 2754032 h 2918533"/>
                <a:gd name="connsiteX20388" fmla="*/ 896434 w 1973551"/>
                <a:gd name="connsiteY20388" fmla="*/ 2754032 h 2918533"/>
                <a:gd name="connsiteX20389" fmla="*/ 895847 w 1973551"/>
                <a:gd name="connsiteY20389" fmla="*/ 2753706 h 2918533"/>
                <a:gd name="connsiteX20390" fmla="*/ 895455 w 1973551"/>
                <a:gd name="connsiteY20390" fmla="*/ 2752727 h 2918533"/>
                <a:gd name="connsiteX20391" fmla="*/ 895259 w 1973551"/>
                <a:gd name="connsiteY20391" fmla="*/ 2750639 h 2918533"/>
                <a:gd name="connsiteX20392" fmla="*/ 894542 w 1973551"/>
                <a:gd name="connsiteY20392" fmla="*/ 2748877 h 2918533"/>
                <a:gd name="connsiteX20393" fmla="*/ 894933 w 1973551"/>
                <a:gd name="connsiteY20393" fmla="*/ 2747768 h 2918533"/>
                <a:gd name="connsiteX20394" fmla="*/ 893628 w 1973551"/>
                <a:gd name="connsiteY20394" fmla="*/ 2742417 h 2918533"/>
                <a:gd name="connsiteX20395" fmla="*/ 891931 w 1973551"/>
                <a:gd name="connsiteY20395" fmla="*/ 2741634 h 2918533"/>
                <a:gd name="connsiteX20396" fmla="*/ 891540 w 1973551"/>
                <a:gd name="connsiteY20396" fmla="*/ 2739546 h 2918533"/>
                <a:gd name="connsiteX20397" fmla="*/ 890953 w 1973551"/>
                <a:gd name="connsiteY20397" fmla="*/ 2739416 h 2918533"/>
                <a:gd name="connsiteX20398" fmla="*/ 890235 w 1973551"/>
                <a:gd name="connsiteY20398" fmla="*/ 2737458 h 2918533"/>
                <a:gd name="connsiteX20399" fmla="*/ 890431 w 1973551"/>
                <a:gd name="connsiteY20399" fmla="*/ 2735827 h 2918533"/>
                <a:gd name="connsiteX20400" fmla="*/ 889843 w 1973551"/>
                <a:gd name="connsiteY20400" fmla="*/ 2735631 h 2918533"/>
                <a:gd name="connsiteX20401" fmla="*/ 889648 w 1973551"/>
                <a:gd name="connsiteY20401" fmla="*/ 2734979 h 2918533"/>
                <a:gd name="connsiteX20402" fmla="*/ 890235 w 1973551"/>
                <a:gd name="connsiteY20402" fmla="*/ 2733021 h 2918533"/>
                <a:gd name="connsiteX20403" fmla="*/ 888538 w 1973551"/>
                <a:gd name="connsiteY20403" fmla="*/ 2730280 h 2918533"/>
                <a:gd name="connsiteX20404" fmla="*/ 888016 w 1973551"/>
                <a:gd name="connsiteY20404" fmla="*/ 2728518 h 2918533"/>
                <a:gd name="connsiteX20405" fmla="*/ 887299 w 1973551"/>
                <a:gd name="connsiteY20405" fmla="*/ 2728388 h 2918533"/>
                <a:gd name="connsiteX20406" fmla="*/ 886776 w 1973551"/>
                <a:gd name="connsiteY20406" fmla="*/ 2727735 h 2918533"/>
                <a:gd name="connsiteX20407" fmla="*/ 887299 w 1973551"/>
                <a:gd name="connsiteY20407" fmla="*/ 2727605 h 2918533"/>
                <a:gd name="connsiteX20408" fmla="*/ 887494 w 1973551"/>
                <a:gd name="connsiteY20408" fmla="*/ 2727148 h 2918533"/>
                <a:gd name="connsiteX20409" fmla="*/ 886972 w 1973551"/>
                <a:gd name="connsiteY20409" fmla="*/ 2726691 h 2918533"/>
                <a:gd name="connsiteX20410" fmla="*/ 886255 w 1973551"/>
                <a:gd name="connsiteY20410" fmla="*/ 2723951 h 2918533"/>
                <a:gd name="connsiteX20411" fmla="*/ 883449 w 1973551"/>
                <a:gd name="connsiteY20411" fmla="*/ 2721863 h 2918533"/>
                <a:gd name="connsiteX20412" fmla="*/ 882927 w 1973551"/>
                <a:gd name="connsiteY20412" fmla="*/ 2722189 h 2918533"/>
                <a:gd name="connsiteX20413" fmla="*/ 884623 w 1973551"/>
                <a:gd name="connsiteY20413" fmla="*/ 2724473 h 2918533"/>
                <a:gd name="connsiteX20414" fmla="*/ 882274 w 1973551"/>
                <a:gd name="connsiteY20414" fmla="*/ 2721928 h 2918533"/>
                <a:gd name="connsiteX20415" fmla="*/ 881883 w 1973551"/>
                <a:gd name="connsiteY20415" fmla="*/ 2720297 h 2918533"/>
                <a:gd name="connsiteX20416" fmla="*/ 882274 w 1973551"/>
                <a:gd name="connsiteY20416" fmla="*/ 2717687 h 2918533"/>
                <a:gd name="connsiteX20417" fmla="*/ 880251 w 1973551"/>
                <a:gd name="connsiteY20417" fmla="*/ 2715729 h 2918533"/>
                <a:gd name="connsiteX20418" fmla="*/ 880447 w 1973551"/>
                <a:gd name="connsiteY20418" fmla="*/ 2712336 h 2918533"/>
                <a:gd name="connsiteX20419" fmla="*/ 879860 w 1973551"/>
                <a:gd name="connsiteY20419" fmla="*/ 2711879 h 2918533"/>
                <a:gd name="connsiteX20420" fmla="*/ 879468 w 1973551"/>
                <a:gd name="connsiteY20420" fmla="*/ 2708486 h 2918533"/>
                <a:gd name="connsiteX20421" fmla="*/ 875945 w 1973551"/>
                <a:gd name="connsiteY20421" fmla="*/ 2702157 h 2918533"/>
                <a:gd name="connsiteX20422" fmla="*/ 875749 w 1973551"/>
                <a:gd name="connsiteY20422" fmla="*/ 2699742 h 2918533"/>
                <a:gd name="connsiteX20423" fmla="*/ 874444 w 1973551"/>
                <a:gd name="connsiteY20423" fmla="*/ 2700068 h 2918533"/>
                <a:gd name="connsiteX20424" fmla="*/ 873857 w 1973551"/>
                <a:gd name="connsiteY20424" fmla="*/ 2698763 h 2918533"/>
                <a:gd name="connsiteX20425" fmla="*/ 873661 w 1973551"/>
                <a:gd name="connsiteY20425" fmla="*/ 2695697 h 2918533"/>
                <a:gd name="connsiteX20426" fmla="*/ 871964 w 1973551"/>
                <a:gd name="connsiteY20426" fmla="*/ 2689889 h 2918533"/>
                <a:gd name="connsiteX20427" fmla="*/ 872160 w 1973551"/>
                <a:gd name="connsiteY20427" fmla="*/ 2688258 h 2918533"/>
                <a:gd name="connsiteX20428" fmla="*/ 874574 w 1973551"/>
                <a:gd name="connsiteY20428" fmla="*/ 2681472 h 2918533"/>
                <a:gd name="connsiteX20429" fmla="*/ 874574 w 1973551"/>
                <a:gd name="connsiteY20429" fmla="*/ 2676969 h 2918533"/>
                <a:gd name="connsiteX20430" fmla="*/ 875879 w 1973551"/>
                <a:gd name="connsiteY20430" fmla="*/ 2673381 h 2918533"/>
                <a:gd name="connsiteX20431" fmla="*/ 877184 w 1973551"/>
                <a:gd name="connsiteY20431" fmla="*/ 2671945 h 2918533"/>
                <a:gd name="connsiteX20432" fmla="*/ 877184 w 1973551"/>
                <a:gd name="connsiteY20432" fmla="*/ 2670640 h 2918533"/>
                <a:gd name="connsiteX20433" fmla="*/ 880512 w 1973551"/>
                <a:gd name="connsiteY20433" fmla="*/ 2665159 h 2918533"/>
                <a:gd name="connsiteX20434" fmla="*/ 882013 w 1973551"/>
                <a:gd name="connsiteY20434" fmla="*/ 2660656 h 2918533"/>
                <a:gd name="connsiteX20435" fmla="*/ 883122 w 1973551"/>
                <a:gd name="connsiteY20435" fmla="*/ 2658699 h 2918533"/>
                <a:gd name="connsiteX20436" fmla="*/ 883840 w 1973551"/>
                <a:gd name="connsiteY20436" fmla="*/ 2658503 h 2918533"/>
                <a:gd name="connsiteX20437" fmla="*/ 885145 w 1973551"/>
                <a:gd name="connsiteY20437" fmla="*/ 2656741 h 2918533"/>
                <a:gd name="connsiteX20438" fmla="*/ 887559 w 1973551"/>
                <a:gd name="connsiteY20438" fmla="*/ 2654979 h 2918533"/>
                <a:gd name="connsiteX20439" fmla="*/ 888082 w 1973551"/>
                <a:gd name="connsiteY20439" fmla="*/ 2653348 h 2918533"/>
                <a:gd name="connsiteX20440" fmla="*/ 889191 w 1973551"/>
                <a:gd name="connsiteY20440" fmla="*/ 2645909 h 2918533"/>
                <a:gd name="connsiteX20441" fmla="*/ 888473 w 1973551"/>
                <a:gd name="connsiteY20441" fmla="*/ 2645452 h 2918533"/>
                <a:gd name="connsiteX20442" fmla="*/ 890365 w 1973551"/>
                <a:gd name="connsiteY20442" fmla="*/ 2644343 h 2918533"/>
                <a:gd name="connsiteX20443" fmla="*/ 890757 w 1973551"/>
                <a:gd name="connsiteY20443" fmla="*/ 2644800 h 2918533"/>
                <a:gd name="connsiteX20444" fmla="*/ 891148 w 1973551"/>
                <a:gd name="connsiteY20444" fmla="*/ 2644147 h 2918533"/>
                <a:gd name="connsiteX20445" fmla="*/ 890953 w 1973551"/>
                <a:gd name="connsiteY20445" fmla="*/ 2643495 h 2918533"/>
                <a:gd name="connsiteX20446" fmla="*/ 891540 w 1973551"/>
                <a:gd name="connsiteY20446" fmla="*/ 2643495 h 2918533"/>
                <a:gd name="connsiteX20447" fmla="*/ 891736 w 1973551"/>
                <a:gd name="connsiteY20447" fmla="*/ 2642973 h 2918533"/>
                <a:gd name="connsiteX20448" fmla="*/ 894150 w 1973551"/>
                <a:gd name="connsiteY20448" fmla="*/ 2630967 h 2918533"/>
                <a:gd name="connsiteX20449" fmla="*/ 893563 w 1973551"/>
                <a:gd name="connsiteY20449" fmla="*/ 2625616 h 2918533"/>
                <a:gd name="connsiteX20450" fmla="*/ 893759 w 1973551"/>
                <a:gd name="connsiteY20450" fmla="*/ 2624506 h 2918533"/>
                <a:gd name="connsiteX20451" fmla="*/ 894476 w 1973551"/>
                <a:gd name="connsiteY20451" fmla="*/ 2623985 h 2918533"/>
                <a:gd name="connsiteX20452" fmla="*/ 894672 w 1973551"/>
                <a:gd name="connsiteY20452" fmla="*/ 2622614 h 2918533"/>
                <a:gd name="connsiteX20453" fmla="*/ 895064 w 1973551"/>
                <a:gd name="connsiteY20453" fmla="*/ 2622223 h 2918533"/>
                <a:gd name="connsiteX20454" fmla="*/ 896369 w 1973551"/>
                <a:gd name="connsiteY20454" fmla="*/ 2621570 h 2918533"/>
                <a:gd name="connsiteX20455" fmla="*/ 898979 w 1973551"/>
                <a:gd name="connsiteY20455" fmla="*/ 2619286 h 2918533"/>
                <a:gd name="connsiteX20456" fmla="*/ 900284 w 1973551"/>
                <a:gd name="connsiteY20456" fmla="*/ 2618829 h 2918533"/>
                <a:gd name="connsiteX20457" fmla="*/ 900675 w 1973551"/>
                <a:gd name="connsiteY20457" fmla="*/ 2618046 h 2918533"/>
                <a:gd name="connsiteX20458" fmla="*/ 904786 w 1973551"/>
                <a:gd name="connsiteY20458" fmla="*/ 2614980 h 2918533"/>
                <a:gd name="connsiteX20459" fmla="*/ 905504 w 1973551"/>
                <a:gd name="connsiteY20459" fmla="*/ 2613675 h 2918533"/>
                <a:gd name="connsiteX20460" fmla="*/ 907005 w 1973551"/>
                <a:gd name="connsiteY20460" fmla="*/ 2613544 h 2918533"/>
                <a:gd name="connsiteX20461" fmla="*/ 907396 w 1973551"/>
                <a:gd name="connsiteY20461" fmla="*/ 2612761 h 2918533"/>
                <a:gd name="connsiteX20462" fmla="*/ 909223 w 1973551"/>
                <a:gd name="connsiteY20462" fmla="*/ 2611326 h 2918533"/>
                <a:gd name="connsiteX20463" fmla="*/ 909223 w 1973551"/>
                <a:gd name="connsiteY20463" fmla="*/ 2610869 h 2918533"/>
                <a:gd name="connsiteX20464" fmla="*/ 911638 w 1973551"/>
                <a:gd name="connsiteY20464" fmla="*/ 2610543 h 2918533"/>
                <a:gd name="connsiteX20465" fmla="*/ 913530 w 1973551"/>
                <a:gd name="connsiteY20465" fmla="*/ 2607280 h 2918533"/>
                <a:gd name="connsiteX20466" fmla="*/ 915031 w 1973551"/>
                <a:gd name="connsiteY20466" fmla="*/ 2605649 h 2918533"/>
                <a:gd name="connsiteX20467" fmla="*/ 915553 w 1973551"/>
                <a:gd name="connsiteY20467" fmla="*/ 2602582 h 2918533"/>
                <a:gd name="connsiteX20468" fmla="*/ 917054 w 1973551"/>
                <a:gd name="connsiteY20468" fmla="*/ 2598667 h 2918533"/>
                <a:gd name="connsiteX20469" fmla="*/ 920186 w 1973551"/>
                <a:gd name="connsiteY20469" fmla="*/ 2594099 h 2918533"/>
                <a:gd name="connsiteX20470" fmla="*/ 920577 w 1973551"/>
                <a:gd name="connsiteY20470" fmla="*/ 2592794 h 2918533"/>
                <a:gd name="connsiteX20471" fmla="*/ 922274 w 1973551"/>
                <a:gd name="connsiteY20471" fmla="*/ 2590380 h 2918533"/>
                <a:gd name="connsiteX20472" fmla="*/ 923775 w 1973551"/>
                <a:gd name="connsiteY20472" fmla="*/ 2589401 h 2918533"/>
                <a:gd name="connsiteX20473" fmla="*/ 924492 w 1973551"/>
                <a:gd name="connsiteY20473" fmla="*/ 2588292 h 2918533"/>
                <a:gd name="connsiteX20474" fmla="*/ 927885 w 1973551"/>
                <a:gd name="connsiteY20474" fmla="*/ 2585225 h 2918533"/>
                <a:gd name="connsiteX20475" fmla="*/ 928407 w 1973551"/>
                <a:gd name="connsiteY20475" fmla="*/ 2584572 h 2918533"/>
                <a:gd name="connsiteX20476" fmla="*/ 928212 w 1973551"/>
                <a:gd name="connsiteY20476" fmla="*/ 2583594 h 2918533"/>
                <a:gd name="connsiteX20477" fmla="*/ 930626 w 1973551"/>
                <a:gd name="connsiteY20477" fmla="*/ 2581832 h 2918533"/>
                <a:gd name="connsiteX20478" fmla="*/ 932323 w 1973551"/>
                <a:gd name="connsiteY20478" fmla="*/ 2581179 h 2918533"/>
                <a:gd name="connsiteX20479" fmla="*/ 932323 w 1973551"/>
                <a:gd name="connsiteY20479" fmla="*/ 2579221 h 2918533"/>
                <a:gd name="connsiteX20480" fmla="*/ 933628 w 1973551"/>
                <a:gd name="connsiteY20480" fmla="*/ 2578700 h 2918533"/>
                <a:gd name="connsiteX20481" fmla="*/ 935324 w 1973551"/>
                <a:gd name="connsiteY20481" fmla="*/ 2579221 h 2918533"/>
                <a:gd name="connsiteX20482" fmla="*/ 936238 w 1973551"/>
                <a:gd name="connsiteY20482" fmla="*/ 2577590 h 2918533"/>
                <a:gd name="connsiteX20483" fmla="*/ 937543 w 1973551"/>
                <a:gd name="connsiteY20483" fmla="*/ 2576481 h 2918533"/>
                <a:gd name="connsiteX20484" fmla="*/ 937934 w 1973551"/>
                <a:gd name="connsiteY20484" fmla="*/ 2574850 h 2918533"/>
                <a:gd name="connsiteX20485" fmla="*/ 939044 w 1973551"/>
                <a:gd name="connsiteY20485" fmla="*/ 2574197 h 2918533"/>
                <a:gd name="connsiteX20486" fmla="*/ 939435 w 1973551"/>
                <a:gd name="connsiteY20486" fmla="*/ 2569825 h 2918533"/>
                <a:gd name="connsiteX20487" fmla="*/ 938717 w 1973551"/>
                <a:gd name="connsiteY20487" fmla="*/ 2567085 h 2918533"/>
                <a:gd name="connsiteX20488" fmla="*/ 939109 w 1973551"/>
                <a:gd name="connsiteY20488" fmla="*/ 2566693 h 2918533"/>
                <a:gd name="connsiteX20489" fmla="*/ 938913 w 1973551"/>
                <a:gd name="connsiteY20489" fmla="*/ 2562452 h 2918533"/>
                <a:gd name="connsiteX20490" fmla="*/ 939305 w 1973551"/>
                <a:gd name="connsiteY20490" fmla="*/ 2558863 h 2918533"/>
                <a:gd name="connsiteX20491" fmla="*/ 940022 w 1973551"/>
                <a:gd name="connsiteY20491" fmla="*/ 2558406 h 2918533"/>
                <a:gd name="connsiteX20492" fmla="*/ 940022 w 1973551"/>
                <a:gd name="connsiteY20492" fmla="*/ 2557884 h 2918533"/>
                <a:gd name="connsiteX20493" fmla="*/ 941327 w 1973551"/>
                <a:gd name="connsiteY20493" fmla="*/ 2557427 h 2918533"/>
                <a:gd name="connsiteX20494" fmla="*/ 943937 w 1973551"/>
                <a:gd name="connsiteY20494" fmla="*/ 2546987 h 2918533"/>
                <a:gd name="connsiteX20495" fmla="*/ 944459 w 1973551"/>
                <a:gd name="connsiteY20495" fmla="*/ 2546139 h 2918533"/>
                <a:gd name="connsiteX20496" fmla="*/ 945764 w 1973551"/>
                <a:gd name="connsiteY20496" fmla="*/ 2545682 h 2918533"/>
                <a:gd name="connsiteX20497" fmla="*/ 946156 w 1973551"/>
                <a:gd name="connsiteY20497" fmla="*/ 2545029 h 2918533"/>
                <a:gd name="connsiteX20498" fmla="*/ 946874 w 1973551"/>
                <a:gd name="connsiteY20498" fmla="*/ 2544703 h 2918533"/>
                <a:gd name="connsiteX20499" fmla="*/ 946678 w 1973551"/>
                <a:gd name="connsiteY20499" fmla="*/ 2536090 h 2918533"/>
                <a:gd name="connsiteX20500" fmla="*/ 947070 w 1973551"/>
                <a:gd name="connsiteY20500" fmla="*/ 2534002 h 2918533"/>
                <a:gd name="connsiteX20501" fmla="*/ 946156 w 1973551"/>
                <a:gd name="connsiteY20501" fmla="*/ 2529108 h 2918533"/>
                <a:gd name="connsiteX20502" fmla="*/ 946743 w 1973551"/>
                <a:gd name="connsiteY20502" fmla="*/ 2528586 h 2918533"/>
                <a:gd name="connsiteX20503" fmla="*/ 946939 w 1973551"/>
                <a:gd name="connsiteY20503" fmla="*/ 2527738 h 2918533"/>
                <a:gd name="connsiteX20504" fmla="*/ 947135 w 1973551"/>
                <a:gd name="connsiteY20504" fmla="*/ 2524475 h 2918533"/>
                <a:gd name="connsiteX20505" fmla="*/ 946417 w 1973551"/>
                <a:gd name="connsiteY20505" fmla="*/ 2520560 h 2918533"/>
                <a:gd name="connsiteX20506" fmla="*/ 944916 w 1973551"/>
                <a:gd name="connsiteY20506" fmla="*/ 2518407 h 2918533"/>
                <a:gd name="connsiteX20507" fmla="*/ 944198 w 1973551"/>
                <a:gd name="connsiteY20507" fmla="*/ 2516645 h 2918533"/>
                <a:gd name="connsiteX20508" fmla="*/ 945895 w 1973551"/>
                <a:gd name="connsiteY20508" fmla="*/ 2513578 h 2918533"/>
                <a:gd name="connsiteX20509" fmla="*/ 949614 w 1973551"/>
                <a:gd name="connsiteY20509" fmla="*/ 2511620 h 2918533"/>
                <a:gd name="connsiteX20510" fmla="*/ 949810 w 1973551"/>
                <a:gd name="connsiteY20510" fmla="*/ 2511098 h 2918533"/>
                <a:gd name="connsiteX20511" fmla="*/ 952812 w 1973551"/>
                <a:gd name="connsiteY20511" fmla="*/ 2509793 h 2918533"/>
                <a:gd name="connsiteX20512" fmla="*/ 954312 w 1973551"/>
                <a:gd name="connsiteY20512" fmla="*/ 2510446 h 2918533"/>
                <a:gd name="connsiteX20513" fmla="*/ 956727 w 1973551"/>
                <a:gd name="connsiteY20513" fmla="*/ 2507053 h 2918533"/>
                <a:gd name="connsiteX20514" fmla="*/ 956531 w 1973551"/>
                <a:gd name="connsiteY20514" fmla="*/ 2502811 h 2918533"/>
                <a:gd name="connsiteX20515" fmla="*/ 957836 w 1973551"/>
                <a:gd name="connsiteY20515" fmla="*/ 2501180 h 2918533"/>
                <a:gd name="connsiteX20516" fmla="*/ 960642 w 1973551"/>
                <a:gd name="connsiteY20516" fmla="*/ 2500201 h 2918533"/>
                <a:gd name="connsiteX20517" fmla="*/ 962665 w 1973551"/>
                <a:gd name="connsiteY20517" fmla="*/ 2498700 h 2918533"/>
                <a:gd name="connsiteX20518" fmla="*/ 964166 w 1973551"/>
                <a:gd name="connsiteY20518" fmla="*/ 2498244 h 2918533"/>
                <a:gd name="connsiteX20519" fmla="*/ 964883 w 1973551"/>
                <a:gd name="connsiteY20519" fmla="*/ 2498374 h 2918533"/>
                <a:gd name="connsiteX20520" fmla="*/ 964883 w 1973551"/>
                <a:gd name="connsiteY20520" fmla="*/ 2497265 h 2918533"/>
                <a:gd name="connsiteX20521" fmla="*/ 966188 w 1973551"/>
                <a:gd name="connsiteY20521" fmla="*/ 2497461 h 2918533"/>
                <a:gd name="connsiteX20522" fmla="*/ 966384 w 1973551"/>
                <a:gd name="connsiteY20522" fmla="*/ 2496808 h 2918533"/>
                <a:gd name="connsiteX20523" fmla="*/ 967885 w 1973551"/>
                <a:gd name="connsiteY20523" fmla="*/ 2496286 h 2918533"/>
                <a:gd name="connsiteX20524" fmla="*/ 968798 w 1973551"/>
                <a:gd name="connsiteY20524" fmla="*/ 2494850 h 2918533"/>
                <a:gd name="connsiteX20525" fmla="*/ 970104 w 1973551"/>
                <a:gd name="connsiteY20525" fmla="*/ 2488325 h 2918533"/>
                <a:gd name="connsiteX20526" fmla="*/ 969190 w 1973551"/>
                <a:gd name="connsiteY20526" fmla="*/ 2484410 h 2918533"/>
                <a:gd name="connsiteX20527" fmla="*/ 969386 w 1973551"/>
                <a:gd name="connsiteY20527" fmla="*/ 2481670 h 2918533"/>
                <a:gd name="connsiteX20528" fmla="*/ 968668 w 1973551"/>
                <a:gd name="connsiteY20528" fmla="*/ 2479190 h 2918533"/>
                <a:gd name="connsiteX20529" fmla="*/ 969060 w 1973551"/>
                <a:gd name="connsiteY20529" fmla="*/ 2474949 h 2918533"/>
                <a:gd name="connsiteX20530" fmla="*/ 969581 w 1973551"/>
                <a:gd name="connsiteY20530" fmla="*/ 2473122 h 2918533"/>
                <a:gd name="connsiteX20531" fmla="*/ 969386 w 1973551"/>
                <a:gd name="connsiteY20531" fmla="*/ 2472012 h 2918533"/>
                <a:gd name="connsiteX20532" fmla="*/ 970495 w 1973551"/>
                <a:gd name="connsiteY20532" fmla="*/ 2470903 h 2918533"/>
                <a:gd name="connsiteX20533" fmla="*/ 970495 w 1973551"/>
                <a:gd name="connsiteY20533" fmla="*/ 2470251 h 2918533"/>
                <a:gd name="connsiteX20534" fmla="*/ 971604 w 1973551"/>
                <a:gd name="connsiteY20534" fmla="*/ 2469924 h 2918533"/>
                <a:gd name="connsiteX20535" fmla="*/ 972126 w 1973551"/>
                <a:gd name="connsiteY20535" fmla="*/ 2468946 h 2918533"/>
                <a:gd name="connsiteX20536" fmla="*/ 972714 w 1973551"/>
                <a:gd name="connsiteY20536" fmla="*/ 2468946 h 2918533"/>
                <a:gd name="connsiteX20537" fmla="*/ 973236 w 1973551"/>
                <a:gd name="connsiteY20537" fmla="*/ 2467510 h 2918533"/>
                <a:gd name="connsiteX20538" fmla="*/ 973823 w 1973551"/>
                <a:gd name="connsiteY20538" fmla="*/ 2466988 h 2918533"/>
                <a:gd name="connsiteX20539" fmla="*/ 974215 w 1973551"/>
                <a:gd name="connsiteY20539" fmla="*/ 2464508 h 2918533"/>
                <a:gd name="connsiteX20540" fmla="*/ 977542 w 1973551"/>
                <a:gd name="connsiteY20540" fmla="*/ 2460071 h 2918533"/>
                <a:gd name="connsiteX20541" fmla="*/ 982763 w 1973551"/>
                <a:gd name="connsiteY20541" fmla="*/ 2456809 h 2918533"/>
                <a:gd name="connsiteX20542" fmla="*/ 985764 w 1973551"/>
                <a:gd name="connsiteY20542" fmla="*/ 2456287 h 2918533"/>
                <a:gd name="connsiteX20543" fmla="*/ 987069 w 1973551"/>
                <a:gd name="connsiteY20543" fmla="*/ 2455438 h 2918533"/>
                <a:gd name="connsiteX20544" fmla="*/ 987787 w 1973551"/>
                <a:gd name="connsiteY20544" fmla="*/ 2454590 h 2918533"/>
                <a:gd name="connsiteX20545" fmla="*/ 988374 w 1973551"/>
                <a:gd name="connsiteY20545" fmla="*/ 2452632 h 2918533"/>
                <a:gd name="connsiteX20546" fmla="*/ 989092 w 1973551"/>
                <a:gd name="connsiteY20546" fmla="*/ 2452110 h 2918533"/>
                <a:gd name="connsiteX20547" fmla="*/ 990593 w 1973551"/>
                <a:gd name="connsiteY20547" fmla="*/ 2452437 h 2918533"/>
                <a:gd name="connsiteX20548" fmla="*/ 992615 w 1973551"/>
                <a:gd name="connsiteY20548" fmla="*/ 2451588 h 2918533"/>
                <a:gd name="connsiteX20549" fmla="*/ 995748 w 1973551"/>
                <a:gd name="connsiteY20549" fmla="*/ 2452893 h 2918533"/>
                <a:gd name="connsiteX20550" fmla="*/ 997770 w 1973551"/>
                <a:gd name="connsiteY20550" fmla="*/ 2452241 h 2918533"/>
                <a:gd name="connsiteX20551" fmla="*/ 1000380 w 1973551"/>
                <a:gd name="connsiteY20551" fmla="*/ 2449957 h 2918533"/>
                <a:gd name="connsiteX20552" fmla="*/ 1002403 w 1973551"/>
                <a:gd name="connsiteY20552" fmla="*/ 2449957 h 2918533"/>
                <a:gd name="connsiteX20553" fmla="*/ 1007624 w 1973551"/>
                <a:gd name="connsiteY20553" fmla="*/ 2448978 h 2918533"/>
                <a:gd name="connsiteX20554" fmla="*/ 1009842 w 1973551"/>
                <a:gd name="connsiteY20554" fmla="*/ 2447021 h 2918533"/>
                <a:gd name="connsiteX20555" fmla="*/ 1011539 w 1973551"/>
                <a:gd name="connsiteY20555" fmla="*/ 2443106 h 2918533"/>
                <a:gd name="connsiteX20556" fmla="*/ 1012648 w 1973551"/>
                <a:gd name="connsiteY20556" fmla="*/ 2438864 h 2918533"/>
                <a:gd name="connsiteX20557" fmla="*/ 1013039 w 1973551"/>
                <a:gd name="connsiteY20557" fmla="*/ 2432339 h 2918533"/>
                <a:gd name="connsiteX20558" fmla="*/ 1012126 w 1973551"/>
                <a:gd name="connsiteY20558" fmla="*/ 2430512 h 2918533"/>
                <a:gd name="connsiteX20559" fmla="*/ 1015454 w 1973551"/>
                <a:gd name="connsiteY20559" fmla="*/ 2429011 h 2918533"/>
                <a:gd name="connsiteX20560" fmla="*/ 1017281 w 1973551"/>
                <a:gd name="connsiteY20560" fmla="*/ 2426205 h 2918533"/>
                <a:gd name="connsiteX20561" fmla="*/ 1017281 w 1973551"/>
                <a:gd name="connsiteY20561" fmla="*/ 2418832 h 2918533"/>
                <a:gd name="connsiteX20562" fmla="*/ 1020282 w 1973551"/>
                <a:gd name="connsiteY20562" fmla="*/ 2418179 h 2918533"/>
                <a:gd name="connsiteX20563" fmla="*/ 1020087 w 1973551"/>
                <a:gd name="connsiteY20563" fmla="*/ 2412959 h 2918533"/>
                <a:gd name="connsiteX20564" fmla="*/ 1018782 w 1973551"/>
                <a:gd name="connsiteY20564" fmla="*/ 2407739 h 2918533"/>
                <a:gd name="connsiteX20565" fmla="*/ 1015780 w 1973551"/>
                <a:gd name="connsiteY20565" fmla="*/ 2402193 h 2918533"/>
                <a:gd name="connsiteX20566" fmla="*/ 1013170 w 1973551"/>
                <a:gd name="connsiteY20566" fmla="*/ 2399582 h 2918533"/>
                <a:gd name="connsiteX20567" fmla="*/ 1010038 w 1973551"/>
                <a:gd name="connsiteY20567" fmla="*/ 2397103 h 2918533"/>
                <a:gd name="connsiteX20568" fmla="*/ 1008537 w 1973551"/>
                <a:gd name="connsiteY20568" fmla="*/ 2394166 h 2918533"/>
                <a:gd name="connsiteX20569" fmla="*/ 1007232 w 1973551"/>
                <a:gd name="connsiteY20569" fmla="*/ 2389729 h 2918533"/>
                <a:gd name="connsiteX20570" fmla="*/ 1004818 w 1973551"/>
                <a:gd name="connsiteY20570" fmla="*/ 2388750 h 2918533"/>
                <a:gd name="connsiteX20571" fmla="*/ 1002599 w 1973551"/>
                <a:gd name="connsiteY20571" fmla="*/ 2390055 h 2918533"/>
                <a:gd name="connsiteX20572" fmla="*/ 999793 w 1973551"/>
                <a:gd name="connsiteY20572" fmla="*/ 2388424 h 2918533"/>
                <a:gd name="connsiteX20573" fmla="*/ 998880 w 1973551"/>
                <a:gd name="connsiteY20573" fmla="*/ 2387119 h 2918533"/>
                <a:gd name="connsiteX20574" fmla="*/ 997770 w 1973551"/>
                <a:gd name="connsiteY20574" fmla="*/ 2386793 h 2918533"/>
                <a:gd name="connsiteX20575" fmla="*/ 998162 w 1973551"/>
                <a:gd name="connsiteY20575" fmla="*/ 2384313 h 2918533"/>
                <a:gd name="connsiteX20576" fmla="*/ 998684 w 1973551"/>
                <a:gd name="connsiteY20576" fmla="*/ 2383792 h 2918533"/>
                <a:gd name="connsiteX20577" fmla="*/ 999402 w 1973551"/>
                <a:gd name="connsiteY20577" fmla="*/ 2384966 h 2918533"/>
                <a:gd name="connsiteX20578" fmla="*/ 1000119 w 1973551"/>
                <a:gd name="connsiteY20578" fmla="*/ 2385292 h 2918533"/>
                <a:gd name="connsiteX20579" fmla="*/ 999924 w 1973551"/>
                <a:gd name="connsiteY20579" fmla="*/ 2384444 h 2918533"/>
                <a:gd name="connsiteX20580" fmla="*/ 1001033 w 1973551"/>
                <a:gd name="connsiteY20580" fmla="*/ 2385096 h 2918533"/>
                <a:gd name="connsiteX20581" fmla="*/ 1001425 w 1973551"/>
                <a:gd name="connsiteY20581" fmla="*/ 2385945 h 2918533"/>
                <a:gd name="connsiteX20582" fmla="*/ 1003317 w 1973551"/>
                <a:gd name="connsiteY20582" fmla="*/ 2386467 h 2918533"/>
                <a:gd name="connsiteX20583" fmla="*/ 1005535 w 1973551"/>
                <a:gd name="connsiteY20583" fmla="*/ 2385162 h 2918533"/>
                <a:gd name="connsiteX20584" fmla="*/ 1006449 w 1973551"/>
                <a:gd name="connsiteY20584" fmla="*/ 2385488 h 2918533"/>
                <a:gd name="connsiteX20585" fmla="*/ 1006841 w 1973551"/>
                <a:gd name="connsiteY20585" fmla="*/ 2385162 h 2918533"/>
                <a:gd name="connsiteX20586" fmla="*/ 1007754 w 1973551"/>
                <a:gd name="connsiteY20586" fmla="*/ 2381573 h 2918533"/>
                <a:gd name="connsiteX20587" fmla="*/ 1007036 w 1973551"/>
                <a:gd name="connsiteY20587" fmla="*/ 2372699 h 2918533"/>
                <a:gd name="connsiteX20588" fmla="*/ 1007950 w 1973551"/>
                <a:gd name="connsiteY20588" fmla="*/ 2372046 h 2918533"/>
                <a:gd name="connsiteX20589" fmla="*/ 1008341 w 1973551"/>
                <a:gd name="connsiteY20589" fmla="*/ 2370741 h 2918533"/>
                <a:gd name="connsiteX20590" fmla="*/ 1007036 w 1973551"/>
                <a:gd name="connsiteY20590" fmla="*/ 2370545 h 2918533"/>
                <a:gd name="connsiteX20591" fmla="*/ 1006841 w 1973551"/>
                <a:gd name="connsiteY20591" fmla="*/ 2369697 h 2918533"/>
                <a:gd name="connsiteX20592" fmla="*/ 1007363 w 1973551"/>
                <a:gd name="connsiteY20592" fmla="*/ 2368066 h 2918533"/>
                <a:gd name="connsiteX20593" fmla="*/ 1006645 w 1973551"/>
                <a:gd name="connsiteY20593" fmla="*/ 2367087 h 2918533"/>
                <a:gd name="connsiteX20594" fmla="*/ 1006057 w 1973551"/>
                <a:gd name="connsiteY20594" fmla="*/ 2366891 h 2918533"/>
                <a:gd name="connsiteX20595" fmla="*/ 1005340 w 1973551"/>
                <a:gd name="connsiteY20595" fmla="*/ 2365260 h 2918533"/>
                <a:gd name="connsiteX20596" fmla="*/ 1005144 w 1973551"/>
                <a:gd name="connsiteY20596" fmla="*/ 2362780 h 2918533"/>
                <a:gd name="connsiteX20597" fmla="*/ 1004426 w 1973551"/>
                <a:gd name="connsiteY20597" fmla="*/ 2362585 h 2918533"/>
                <a:gd name="connsiteX20598" fmla="*/ 1003839 w 1973551"/>
                <a:gd name="connsiteY20598" fmla="*/ 2361932 h 2918533"/>
                <a:gd name="connsiteX20599" fmla="*/ 1003121 w 1973551"/>
                <a:gd name="connsiteY20599" fmla="*/ 2359648 h 2918533"/>
                <a:gd name="connsiteX20600" fmla="*/ 1002208 w 1973551"/>
                <a:gd name="connsiteY20600" fmla="*/ 2359844 h 2918533"/>
                <a:gd name="connsiteX20601" fmla="*/ 997183 w 1973551"/>
                <a:gd name="connsiteY20601" fmla="*/ 2353449 h 2918533"/>
                <a:gd name="connsiteX20602" fmla="*/ 994965 w 1973551"/>
                <a:gd name="connsiteY20602" fmla="*/ 2351622 h 2918533"/>
                <a:gd name="connsiteX20603" fmla="*/ 994965 w 1973551"/>
                <a:gd name="connsiteY20603" fmla="*/ 2350774 h 2918533"/>
                <a:gd name="connsiteX20604" fmla="*/ 996465 w 1973551"/>
                <a:gd name="connsiteY20604" fmla="*/ 2349925 h 2918533"/>
                <a:gd name="connsiteX20605" fmla="*/ 997770 w 1973551"/>
                <a:gd name="connsiteY20605" fmla="*/ 2348621 h 2918533"/>
                <a:gd name="connsiteX20606" fmla="*/ 997249 w 1973551"/>
                <a:gd name="connsiteY20606" fmla="*/ 2345358 h 2918533"/>
                <a:gd name="connsiteX20607" fmla="*/ 994443 w 1973551"/>
                <a:gd name="connsiteY20607" fmla="*/ 2343204 h 2918533"/>
                <a:gd name="connsiteX20608" fmla="*/ 993333 w 1973551"/>
                <a:gd name="connsiteY20608" fmla="*/ 2343074 h 2918533"/>
                <a:gd name="connsiteX20609" fmla="*/ 990201 w 1973551"/>
                <a:gd name="connsiteY20609" fmla="*/ 2335701 h 2918533"/>
                <a:gd name="connsiteX20610" fmla="*/ 988700 w 1973551"/>
                <a:gd name="connsiteY20610" fmla="*/ 2334526 h 2918533"/>
                <a:gd name="connsiteX20611" fmla="*/ 990919 w 1973551"/>
                <a:gd name="connsiteY20611" fmla="*/ 2342095 h 2918533"/>
                <a:gd name="connsiteX20612" fmla="*/ 995552 w 1973551"/>
                <a:gd name="connsiteY20612" fmla="*/ 2347315 h 2918533"/>
                <a:gd name="connsiteX20613" fmla="*/ 995943 w 1973551"/>
                <a:gd name="connsiteY20613" fmla="*/ 2349599 h 2918533"/>
                <a:gd name="connsiteX20614" fmla="*/ 994638 w 1973551"/>
                <a:gd name="connsiteY20614" fmla="*/ 2350578 h 2918533"/>
                <a:gd name="connsiteX20615" fmla="*/ 994638 w 1973551"/>
                <a:gd name="connsiteY20615" fmla="*/ 2351100 h 2918533"/>
                <a:gd name="connsiteX20616" fmla="*/ 993921 w 1973551"/>
                <a:gd name="connsiteY20616" fmla="*/ 2350578 h 2918533"/>
                <a:gd name="connsiteX20617" fmla="*/ 993725 w 1973551"/>
                <a:gd name="connsiteY20617" fmla="*/ 2349925 h 2918533"/>
                <a:gd name="connsiteX20618" fmla="*/ 992028 w 1973551"/>
                <a:gd name="connsiteY20618" fmla="*/ 2349273 h 2918533"/>
                <a:gd name="connsiteX20619" fmla="*/ 988113 w 1973551"/>
                <a:gd name="connsiteY20619" fmla="*/ 2345815 h 2918533"/>
                <a:gd name="connsiteX20620" fmla="*/ 983089 w 1973551"/>
                <a:gd name="connsiteY20620" fmla="*/ 2342226 h 2918533"/>
                <a:gd name="connsiteX20621" fmla="*/ 980087 w 1973551"/>
                <a:gd name="connsiteY20621" fmla="*/ 2340594 h 2918533"/>
                <a:gd name="connsiteX20622" fmla="*/ 977869 w 1973551"/>
                <a:gd name="connsiteY20622" fmla="*/ 2339616 h 2918533"/>
                <a:gd name="connsiteX20623" fmla="*/ 976172 w 1973551"/>
                <a:gd name="connsiteY20623" fmla="*/ 2340921 h 2918533"/>
                <a:gd name="connsiteX20624" fmla="*/ 976172 w 1973551"/>
                <a:gd name="connsiteY20624" fmla="*/ 2337332 h 2918533"/>
                <a:gd name="connsiteX20625" fmla="*/ 975585 w 1973551"/>
                <a:gd name="connsiteY20625" fmla="*/ 2337136 h 2918533"/>
                <a:gd name="connsiteX20626" fmla="*/ 975585 w 1973551"/>
                <a:gd name="connsiteY20626" fmla="*/ 2335962 h 2918533"/>
                <a:gd name="connsiteX20627" fmla="*/ 972583 w 1973551"/>
                <a:gd name="connsiteY20627" fmla="*/ 2336484 h 2918533"/>
                <a:gd name="connsiteX20628" fmla="*/ 970887 w 1973551"/>
                <a:gd name="connsiteY20628" fmla="*/ 2335505 h 2918533"/>
                <a:gd name="connsiteX20629" fmla="*/ 966971 w 1973551"/>
                <a:gd name="connsiteY20629" fmla="*/ 2334526 h 2918533"/>
                <a:gd name="connsiteX20630" fmla="*/ 965862 w 1973551"/>
                <a:gd name="connsiteY20630" fmla="*/ 2334722 h 2918533"/>
                <a:gd name="connsiteX20631" fmla="*/ 965340 w 1973551"/>
                <a:gd name="connsiteY20631" fmla="*/ 2336223 h 2918533"/>
                <a:gd name="connsiteX20632" fmla="*/ 962861 w 1973551"/>
                <a:gd name="connsiteY20632" fmla="*/ 2336875 h 2918533"/>
                <a:gd name="connsiteX20633" fmla="*/ 960838 w 1973551"/>
                <a:gd name="connsiteY20633" fmla="*/ 2336418 h 2918533"/>
                <a:gd name="connsiteX20634" fmla="*/ 960316 w 1973551"/>
                <a:gd name="connsiteY20634" fmla="*/ 2334787 h 2918533"/>
                <a:gd name="connsiteX20635" fmla="*/ 960838 w 1973551"/>
                <a:gd name="connsiteY20635" fmla="*/ 2334591 h 2918533"/>
                <a:gd name="connsiteX20636" fmla="*/ 961033 w 1973551"/>
                <a:gd name="connsiteY20636" fmla="*/ 2333743 h 2918533"/>
                <a:gd name="connsiteX20637" fmla="*/ 960642 w 1973551"/>
                <a:gd name="connsiteY20637" fmla="*/ 2332112 h 2918533"/>
                <a:gd name="connsiteX20638" fmla="*/ 957836 w 1973551"/>
                <a:gd name="connsiteY20638" fmla="*/ 2330611 h 2918533"/>
                <a:gd name="connsiteX20639" fmla="*/ 956335 w 1973551"/>
                <a:gd name="connsiteY20639" fmla="*/ 2331133 h 2918533"/>
                <a:gd name="connsiteX20640" fmla="*/ 956531 w 1973551"/>
                <a:gd name="connsiteY20640" fmla="*/ 2332112 h 2918533"/>
                <a:gd name="connsiteX20641" fmla="*/ 954835 w 1973551"/>
                <a:gd name="connsiteY20641" fmla="*/ 2332112 h 2918533"/>
                <a:gd name="connsiteX20642" fmla="*/ 954117 w 1973551"/>
                <a:gd name="connsiteY20642" fmla="*/ 2334069 h 2918533"/>
                <a:gd name="connsiteX20643" fmla="*/ 953529 w 1973551"/>
                <a:gd name="connsiteY20643" fmla="*/ 2333417 h 2918533"/>
                <a:gd name="connsiteX20644" fmla="*/ 951833 w 1973551"/>
                <a:gd name="connsiteY20644" fmla="*/ 2332895 h 2918533"/>
                <a:gd name="connsiteX20645" fmla="*/ 951311 w 1973551"/>
                <a:gd name="connsiteY20645" fmla="*/ 2331068 h 2918533"/>
                <a:gd name="connsiteX20646" fmla="*/ 951702 w 1973551"/>
                <a:gd name="connsiteY20646" fmla="*/ 2329893 h 2918533"/>
                <a:gd name="connsiteX20647" fmla="*/ 952812 w 1973551"/>
                <a:gd name="connsiteY20647" fmla="*/ 2329371 h 2918533"/>
                <a:gd name="connsiteX20648" fmla="*/ 953529 w 1973551"/>
                <a:gd name="connsiteY20648" fmla="*/ 2328523 h 2918533"/>
                <a:gd name="connsiteX20649" fmla="*/ 954639 w 1973551"/>
                <a:gd name="connsiteY20649" fmla="*/ 2328719 h 2918533"/>
                <a:gd name="connsiteX20650" fmla="*/ 955030 w 1973551"/>
                <a:gd name="connsiteY20650" fmla="*/ 2327087 h 2918533"/>
                <a:gd name="connsiteX20651" fmla="*/ 954117 w 1973551"/>
                <a:gd name="connsiteY20651" fmla="*/ 2326239 h 2918533"/>
                <a:gd name="connsiteX20652" fmla="*/ 954117 w 1973551"/>
                <a:gd name="connsiteY20652" fmla="*/ 2323955 h 2918533"/>
                <a:gd name="connsiteX20653" fmla="*/ 951311 w 1973551"/>
                <a:gd name="connsiteY20653" fmla="*/ 2323107 h 2918533"/>
                <a:gd name="connsiteX20654" fmla="*/ 950202 w 1973551"/>
                <a:gd name="connsiteY20654" fmla="*/ 2321476 h 2918533"/>
                <a:gd name="connsiteX20655" fmla="*/ 949288 w 1973551"/>
                <a:gd name="connsiteY20655" fmla="*/ 2318539 h 2918533"/>
                <a:gd name="connsiteX20656" fmla="*/ 948570 w 1973551"/>
                <a:gd name="connsiteY20656" fmla="*/ 2317560 h 2918533"/>
                <a:gd name="connsiteX20657" fmla="*/ 947853 w 1973551"/>
                <a:gd name="connsiteY20657" fmla="*/ 2317365 h 2918533"/>
                <a:gd name="connsiteX20658" fmla="*/ 946743 w 1973551"/>
                <a:gd name="connsiteY20658" fmla="*/ 2316386 h 2918533"/>
                <a:gd name="connsiteX20659" fmla="*/ 946547 w 1973551"/>
                <a:gd name="connsiteY20659" fmla="*/ 2315733 h 2918533"/>
                <a:gd name="connsiteX20660" fmla="*/ 942828 w 1973551"/>
                <a:gd name="connsiteY20660" fmla="*/ 2312145 h 2918533"/>
                <a:gd name="connsiteX20661" fmla="*/ 938913 w 1973551"/>
                <a:gd name="connsiteY20661" fmla="*/ 2309991 h 2918533"/>
                <a:gd name="connsiteX20662" fmla="*/ 938913 w 1973551"/>
                <a:gd name="connsiteY20662" fmla="*/ 2309469 h 2918533"/>
                <a:gd name="connsiteX20663" fmla="*/ 939631 w 1973551"/>
                <a:gd name="connsiteY20663" fmla="*/ 2308947 h 2918533"/>
                <a:gd name="connsiteX20664" fmla="*/ 939631 w 1973551"/>
                <a:gd name="connsiteY20664" fmla="*/ 2307316 h 2918533"/>
                <a:gd name="connsiteX20665" fmla="*/ 938130 w 1973551"/>
                <a:gd name="connsiteY20665" fmla="*/ 2305489 h 2918533"/>
                <a:gd name="connsiteX20666" fmla="*/ 938130 w 1973551"/>
                <a:gd name="connsiteY20666" fmla="*/ 2304184 h 2918533"/>
                <a:gd name="connsiteX20667" fmla="*/ 937543 w 1973551"/>
                <a:gd name="connsiteY20667" fmla="*/ 2303988 h 2918533"/>
                <a:gd name="connsiteX20668" fmla="*/ 937347 w 1973551"/>
                <a:gd name="connsiteY20668" fmla="*/ 2303336 h 2918533"/>
                <a:gd name="connsiteX20669" fmla="*/ 935520 w 1973551"/>
                <a:gd name="connsiteY20669" fmla="*/ 2302487 h 2918533"/>
                <a:gd name="connsiteX20670" fmla="*/ 932714 w 1973551"/>
                <a:gd name="connsiteY20670" fmla="*/ 2299355 h 2918533"/>
                <a:gd name="connsiteX20671" fmla="*/ 930495 w 1973551"/>
                <a:gd name="connsiteY20671" fmla="*/ 2298181 h 2918533"/>
                <a:gd name="connsiteX20672" fmla="*/ 928081 w 1973551"/>
                <a:gd name="connsiteY20672" fmla="*/ 2297985 h 2918533"/>
                <a:gd name="connsiteX20673" fmla="*/ 927168 w 1973551"/>
                <a:gd name="connsiteY20673" fmla="*/ 2297332 h 2918533"/>
                <a:gd name="connsiteX20674" fmla="*/ 926776 w 1973551"/>
                <a:gd name="connsiteY20674" fmla="*/ 2297854 h 2918533"/>
                <a:gd name="connsiteX20675" fmla="*/ 925471 w 1973551"/>
                <a:gd name="connsiteY20675" fmla="*/ 2297854 h 2918533"/>
                <a:gd name="connsiteX20676" fmla="*/ 924362 w 1973551"/>
                <a:gd name="connsiteY20676" fmla="*/ 2295375 h 2918533"/>
                <a:gd name="connsiteX20677" fmla="*/ 924558 w 1973551"/>
                <a:gd name="connsiteY20677" fmla="*/ 2286435 h 2918533"/>
                <a:gd name="connsiteX20678" fmla="*/ 925275 w 1973551"/>
                <a:gd name="connsiteY20678" fmla="*/ 2284543 h 2918533"/>
                <a:gd name="connsiteX20679" fmla="*/ 924558 w 1973551"/>
                <a:gd name="connsiteY20679" fmla="*/ 2281933 h 2918533"/>
                <a:gd name="connsiteX20680" fmla="*/ 926058 w 1973551"/>
                <a:gd name="connsiteY20680" fmla="*/ 2280628 h 2918533"/>
                <a:gd name="connsiteX20681" fmla="*/ 925667 w 1973551"/>
                <a:gd name="connsiteY20681" fmla="*/ 2278670 h 2918533"/>
                <a:gd name="connsiteX20682" fmla="*/ 924753 w 1973551"/>
                <a:gd name="connsiteY20682" fmla="*/ 2276713 h 2918533"/>
                <a:gd name="connsiteX20683" fmla="*/ 926450 w 1973551"/>
                <a:gd name="connsiteY20683" fmla="*/ 2276517 h 2918533"/>
                <a:gd name="connsiteX20684" fmla="*/ 926254 w 1973551"/>
                <a:gd name="connsiteY20684" fmla="*/ 2277822 h 2918533"/>
                <a:gd name="connsiteX20685" fmla="*/ 927168 w 1973551"/>
                <a:gd name="connsiteY20685" fmla="*/ 2278474 h 2918533"/>
                <a:gd name="connsiteX20686" fmla="*/ 927363 w 1973551"/>
                <a:gd name="connsiteY20686" fmla="*/ 2277822 h 2918533"/>
                <a:gd name="connsiteX20687" fmla="*/ 930691 w 1973551"/>
                <a:gd name="connsiteY20687" fmla="*/ 2278670 h 2918533"/>
                <a:gd name="connsiteX20688" fmla="*/ 930952 w 1973551"/>
                <a:gd name="connsiteY20688" fmla="*/ 2277757 h 2918533"/>
                <a:gd name="connsiteX20689" fmla="*/ 932061 w 1973551"/>
                <a:gd name="connsiteY20689" fmla="*/ 2278279 h 2918533"/>
                <a:gd name="connsiteX20690" fmla="*/ 934476 w 1973551"/>
                <a:gd name="connsiteY20690" fmla="*/ 2277626 h 2918533"/>
                <a:gd name="connsiteX20691" fmla="*/ 934672 w 1973551"/>
                <a:gd name="connsiteY20691" fmla="*/ 2276321 h 2918533"/>
                <a:gd name="connsiteX20692" fmla="*/ 934150 w 1973551"/>
                <a:gd name="connsiteY20692" fmla="*/ 2275016 h 2918533"/>
                <a:gd name="connsiteX20693" fmla="*/ 935977 w 1973551"/>
                <a:gd name="connsiteY20693" fmla="*/ 2271558 h 2918533"/>
                <a:gd name="connsiteX20694" fmla="*/ 936499 w 1973551"/>
                <a:gd name="connsiteY20694" fmla="*/ 2269404 h 2918533"/>
                <a:gd name="connsiteX20695" fmla="*/ 932388 w 1973551"/>
                <a:gd name="connsiteY20695" fmla="*/ 2265620 h 2918533"/>
                <a:gd name="connsiteX20696" fmla="*/ 931866 w 1973551"/>
                <a:gd name="connsiteY20696" fmla="*/ 2264445 h 2918533"/>
                <a:gd name="connsiteX20697" fmla="*/ 933367 w 1973551"/>
                <a:gd name="connsiteY20697" fmla="*/ 2263271 h 2918533"/>
                <a:gd name="connsiteX20698" fmla="*/ 933562 w 1973551"/>
                <a:gd name="connsiteY20698" fmla="*/ 2262618 h 2918533"/>
                <a:gd name="connsiteX20699" fmla="*/ 934150 w 1973551"/>
                <a:gd name="connsiteY20699" fmla="*/ 2263271 h 2918533"/>
                <a:gd name="connsiteX20700" fmla="*/ 933432 w 1973551"/>
                <a:gd name="connsiteY20700" fmla="*/ 2263923 h 2918533"/>
                <a:gd name="connsiteX20701" fmla="*/ 933432 w 1973551"/>
                <a:gd name="connsiteY20701" fmla="*/ 2264576 h 2918533"/>
                <a:gd name="connsiteX20702" fmla="*/ 933823 w 1973551"/>
                <a:gd name="connsiteY20702" fmla="*/ 2265424 h 2918533"/>
                <a:gd name="connsiteX20703" fmla="*/ 935128 w 1973551"/>
                <a:gd name="connsiteY20703" fmla="*/ 2266077 h 2918533"/>
                <a:gd name="connsiteX20704" fmla="*/ 935520 w 1973551"/>
                <a:gd name="connsiteY20704" fmla="*/ 2267382 h 2918533"/>
                <a:gd name="connsiteX20705" fmla="*/ 937347 w 1973551"/>
                <a:gd name="connsiteY20705" fmla="*/ 2266403 h 2918533"/>
                <a:gd name="connsiteX20706" fmla="*/ 936433 w 1973551"/>
                <a:gd name="connsiteY20706" fmla="*/ 2268034 h 2918533"/>
                <a:gd name="connsiteX20707" fmla="*/ 936825 w 1973551"/>
                <a:gd name="connsiteY20707" fmla="*/ 2269013 h 2918533"/>
                <a:gd name="connsiteX20708" fmla="*/ 937347 w 1973551"/>
                <a:gd name="connsiteY20708" fmla="*/ 2269143 h 2918533"/>
                <a:gd name="connsiteX20709" fmla="*/ 937738 w 1973551"/>
                <a:gd name="connsiteY20709" fmla="*/ 2268621 h 2918533"/>
                <a:gd name="connsiteX20710" fmla="*/ 939761 w 1973551"/>
                <a:gd name="connsiteY20710" fmla="*/ 2268099 h 2918533"/>
                <a:gd name="connsiteX20711" fmla="*/ 938065 w 1973551"/>
                <a:gd name="connsiteY20711" fmla="*/ 2266142 h 2918533"/>
                <a:gd name="connsiteX20712" fmla="*/ 938782 w 1973551"/>
                <a:gd name="connsiteY20712" fmla="*/ 2266142 h 2918533"/>
                <a:gd name="connsiteX20713" fmla="*/ 939500 w 1973551"/>
                <a:gd name="connsiteY20713" fmla="*/ 2266990 h 2918533"/>
                <a:gd name="connsiteX20714" fmla="*/ 940414 w 1973551"/>
                <a:gd name="connsiteY20714" fmla="*/ 2266468 h 2918533"/>
                <a:gd name="connsiteX20715" fmla="*/ 940218 w 1973551"/>
                <a:gd name="connsiteY20715" fmla="*/ 2265816 h 2918533"/>
                <a:gd name="connsiteX20716" fmla="*/ 938913 w 1973551"/>
                <a:gd name="connsiteY20716" fmla="*/ 2264967 h 2918533"/>
                <a:gd name="connsiteX20717" fmla="*/ 939109 w 1973551"/>
                <a:gd name="connsiteY20717" fmla="*/ 2264315 h 2918533"/>
                <a:gd name="connsiteX20718" fmla="*/ 939827 w 1973551"/>
                <a:gd name="connsiteY20718" fmla="*/ 2263989 h 2918533"/>
                <a:gd name="connsiteX20719" fmla="*/ 940544 w 1973551"/>
                <a:gd name="connsiteY20719" fmla="*/ 2260726 h 2918533"/>
                <a:gd name="connsiteX20720" fmla="*/ 940349 w 1973551"/>
                <a:gd name="connsiteY20720" fmla="*/ 2258899 h 2918533"/>
                <a:gd name="connsiteX20721" fmla="*/ 939239 w 1973551"/>
                <a:gd name="connsiteY20721" fmla="*/ 2258246 h 2918533"/>
                <a:gd name="connsiteX20722" fmla="*/ 939239 w 1973551"/>
                <a:gd name="connsiteY20722" fmla="*/ 2257398 h 2918533"/>
                <a:gd name="connsiteX20723" fmla="*/ 940544 w 1973551"/>
                <a:gd name="connsiteY20723" fmla="*/ 2255897 h 2918533"/>
                <a:gd name="connsiteX20724" fmla="*/ 940740 w 1973551"/>
                <a:gd name="connsiteY20724" fmla="*/ 2254918 h 2918533"/>
                <a:gd name="connsiteX20725" fmla="*/ 940022 w 1973551"/>
                <a:gd name="connsiteY20725" fmla="*/ 2253744 h 2918533"/>
                <a:gd name="connsiteX20726" fmla="*/ 940218 w 1973551"/>
                <a:gd name="connsiteY20726" fmla="*/ 2253091 h 2918533"/>
                <a:gd name="connsiteX20727" fmla="*/ 939500 w 1973551"/>
                <a:gd name="connsiteY20727" fmla="*/ 2253091 h 2918533"/>
                <a:gd name="connsiteX20728" fmla="*/ 938782 w 1973551"/>
                <a:gd name="connsiteY20728" fmla="*/ 2252439 h 2918533"/>
                <a:gd name="connsiteX20729" fmla="*/ 939370 w 1973551"/>
                <a:gd name="connsiteY20729" fmla="*/ 2249959 h 2918533"/>
                <a:gd name="connsiteX20730" fmla="*/ 939892 w 1973551"/>
                <a:gd name="connsiteY20730" fmla="*/ 2249437 h 2918533"/>
                <a:gd name="connsiteX20731" fmla="*/ 939174 w 1973551"/>
                <a:gd name="connsiteY20731" fmla="*/ 2246958 h 2918533"/>
                <a:gd name="connsiteX20732" fmla="*/ 938456 w 1973551"/>
                <a:gd name="connsiteY20732" fmla="*/ 2246762 h 2918533"/>
                <a:gd name="connsiteX20733" fmla="*/ 937934 w 1973551"/>
                <a:gd name="connsiteY20733" fmla="*/ 2243956 h 2918533"/>
                <a:gd name="connsiteX20734" fmla="*/ 936825 w 1973551"/>
                <a:gd name="connsiteY20734" fmla="*/ 2243434 h 2918533"/>
                <a:gd name="connsiteX20735" fmla="*/ 936629 w 1973551"/>
                <a:gd name="connsiteY20735" fmla="*/ 2242586 h 2918533"/>
                <a:gd name="connsiteX20736" fmla="*/ 935911 w 1973551"/>
                <a:gd name="connsiteY20736" fmla="*/ 2242259 h 2918533"/>
                <a:gd name="connsiteX20737" fmla="*/ 935194 w 1973551"/>
                <a:gd name="connsiteY20737" fmla="*/ 2240955 h 2918533"/>
                <a:gd name="connsiteX20738" fmla="*/ 935194 w 1973551"/>
                <a:gd name="connsiteY20738" fmla="*/ 2238344 h 2918533"/>
                <a:gd name="connsiteX20739" fmla="*/ 935911 w 1973551"/>
                <a:gd name="connsiteY20739" fmla="*/ 2238149 h 2918533"/>
                <a:gd name="connsiteX20740" fmla="*/ 936107 w 1973551"/>
                <a:gd name="connsiteY20740" fmla="*/ 2236974 h 2918533"/>
                <a:gd name="connsiteX20741" fmla="*/ 935585 w 1973551"/>
                <a:gd name="connsiteY20741" fmla="*/ 2236452 h 2918533"/>
                <a:gd name="connsiteX20742" fmla="*/ 935585 w 1973551"/>
                <a:gd name="connsiteY20742" fmla="*/ 2235147 h 2918533"/>
                <a:gd name="connsiteX20743" fmla="*/ 933889 w 1973551"/>
                <a:gd name="connsiteY20743" fmla="*/ 2235147 h 2918533"/>
                <a:gd name="connsiteX20744" fmla="*/ 933497 w 1973551"/>
                <a:gd name="connsiteY20744" fmla="*/ 2234625 h 2918533"/>
                <a:gd name="connsiteX20745" fmla="*/ 932910 w 1973551"/>
                <a:gd name="connsiteY20745" fmla="*/ 2231689 h 2918533"/>
                <a:gd name="connsiteX20746" fmla="*/ 931605 w 1973551"/>
                <a:gd name="connsiteY20746" fmla="*/ 2230188 h 2918533"/>
                <a:gd name="connsiteX20747" fmla="*/ 930887 w 1973551"/>
                <a:gd name="connsiteY20747" fmla="*/ 2227382 h 2918533"/>
                <a:gd name="connsiteX20748" fmla="*/ 929973 w 1973551"/>
                <a:gd name="connsiteY20748" fmla="*/ 2226730 h 2918533"/>
                <a:gd name="connsiteX20749" fmla="*/ 930169 w 1973551"/>
                <a:gd name="connsiteY20749" fmla="*/ 2225555 h 2918533"/>
                <a:gd name="connsiteX20750" fmla="*/ 929451 w 1973551"/>
                <a:gd name="connsiteY20750" fmla="*/ 2222227 h 2918533"/>
                <a:gd name="connsiteX20751" fmla="*/ 929256 w 1973551"/>
                <a:gd name="connsiteY20751" fmla="*/ 2216942 h 2918533"/>
                <a:gd name="connsiteX20752" fmla="*/ 928538 w 1973551"/>
                <a:gd name="connsiteY20752" fmla="*/ 2212309 h 2918533"/>
                <a:gd name="connsiteX20753" fmla="*/ 929256 w 1973551"/>
                <a:gd name="connsiteY20753" fmla="*/ 2210677 h 2918533"/>
                <a:gd name="connsiteX20754" fmla="*/ 929647 w 1973551"/>
                <a:gd name="connsiteY20754" fmla="*/ 2207872 h 2918533"/>
                <a:gd name="connsiteX20755" fmla="*/ 929647 w 1973551"/>
                <a:gd name="connsiteY20755" fmla="*/ 2203239 h 2918533"/>
                <a:gd name="connsiteX20756" fmla="*/ 928930 w 1973551"/>
                <a:gd name="connsiteY20756" fmla="*/ 2194952 h 2918533"/>
                <a:gd name="connsiteX20757" fmla="*/ 928930 w 1973551"/>
                <a:gd name="connsiteY20757" fmla="*/ 2192798 h 2918533"/>
                <a:gd name="connsiteX20758" fmla="*/ 929647 w 1973551"/>
                <a:gd name="connsiteY20758" fmla="*/ 2188492 h 2918533"/>
                <a:gd name="connsiteX20759" fmla="*/ 929256 w 1973551"/>
                <a:gd name="connsiteY20759" fmla="*/ 2186665 h 2918533"/>
                <a:gd name="connsiteX20760" fmla="*/ 927755 w 1973551"/>
                <a:gd name="connsiteY20760" fmla="*/ 2185490 h 2918533"/>
                <a:gd name="connsiteX20761" fmla="*/ 926450 w 1973551"/>
                <a:gd name="connsiteY20761" fmla="*/ 2182684 h 2918533"/>
                <a:gd name="connsiteX20762" fmla="*/ 926254 w 1973551"/>
                <a:gd name="connsiteY20762" fmla="*/ 2181705 h 2918533"/>
                <a:gd name="connsiteX20763" fmla="*/ 927168 w 1973551"/>
                <a:gd name="connsiteY20763" fmla="*/ 2178704 h 2918533"/>
                <a:gd name="connsiteX20764" fmla="*/ 926450 w 1973551"/>
                <a:gd name="connsiteY20764" fmla="*/ 2178182 h 2918533"/>
                <a:gd name="connsiteX20765" fmla="*/ 926841 w 1973551"/>
                <a:gd name="connsiteY20765" fmla="*/ 2177856 h 2918533"/>
                <a:gd name="connsiteX20766" fmla="*/ 927429 w 1973551"/>
                <a:gd name="connsiteY20766" fmla="*/ 2178182 h 2918533"/>
                <a:gd name="connsiteX20767" fmla="*/ 928146 w 1973551"/>
                <a:gd name="connsiteY20767" fmla="*/ 2177986 h 2918533"/>
                <a:gd name="connsiteX20768" fmla="*/ 930365 w 1973551"/>
                <a:gd name="connsiteY20768" fmla="*/ 2175702 h 2918533"/>
                <a:gd name="connsiteX20769" fmla="*/ 931670 w 1973551"/>
                <a:gd name="connsiteY20769" fmla="*/ 2175180 h 2918533"/>
                <a:gd name="connsiteX20770" fmla="*/ 932584 w 1973551"/>
                <a:gd name="connsiteY20770" fmla="*/ 2173353 h 2918533"/>
                <a:gd name="connsiteX20771" fmla="*/ 932388 w 1973551"/>
                <a:gd name="connsiteY20771" fmla="*/ 2172701 h 2918533"/>
                <a:gd name="connsiteX20772" fmla="*/ 933497 w 1973551"/>
                <a:gd name="connsiteY20772" fmla="*/ 2171070 h 2918533"/>
                <a:gd name="connsiteX20773" fmla="*/ 933301 w 1973551"/>
                <a:gd name="connsiteY20773" fmla="*/ 2170221 h 2918533"/>
                <a:gd name="connsiteX20774" fmla="*/ 931996 w 1973551"/>
                <a:gd name="connsiteY20774" fmla="*/ 2169047 h 2918533"/>
                <a:gd name="connsiteX20775" fmla="*/ 931605 w 1973551"/>
                <a:gd name="connsiteY20775" fmla="*/ 2166893 h 2918533"/>
                <a:gd name="connsiteX20776" fmla="*/ 932323 w 1973551"/>
                <a:gd name="connsiteY20776" fmla="*/ 2164609 h 2918533"/>
                <a:gd name="connsiteX20777" fmla="*/ 934215 w 1973551"/>
                <a:gd name="connsiteY20777" fmla="*/ 2164087 h 2918533"/>
                <a:gd name="connsiteX20778" fmla="*/ 933628 w 1973551"/>
                <a:gd name="connsiteY20778" fmla="*/ 2159781 h 2918533"/>
                <a:gd name="connsiteX20779" fmla="*/ 933823 w 1973551"/>
                <a:gd name="connsiteY20779" fmla="*/ 2158150 h 2918533"/>
                <a:gd name="connsiteX20780" fmla="*/ 932649 w 1973551"/>
                <a:gd name="connsiteY20780" fmla="*/ 2157823 h 2918533"/>
                <a:gd name="connsiteX20781" fmla="*/ 932388 w 1973551"/>
                <a:gd name="connsiteY20781" fmla="*/ 2157171 h 2918533"/>
                <a:gd name="connsiteX20782" fmla="*/ 932192 w 1973551"/>
                <a:gd name="connsiteY20782" fmla="*/ 2153843 h 2918533"/>
                <a:gd name="connsiteX20783" fmla="*/ 932910 w 1973551"/>
                <a:gd name="connsiteY20783" fmla="*/ 2150841 h 2918533"/>
                <a:gd name="connsiteX20784" fmla="*/ 937347 w 1973551"/>
                <a:gd name="connsiteY20784" fmla="*/ 2148688 h 2918533"/>
                <a:gd name="connsiteX20785" fmla="*/ 937543 w 1973551"/>
                <a:gd name="connsiteY20785" fmla="*/ 2148166 h 2918533"/>
                <a:gd name="connsiteX20786" fmla="*/ 941262 w 1973551"/>
                <a:gd name="connsiteY20786" fmla="*/ 2146013 h 2918533"/>
                <a:gd name="connsiteX20787" fmla="*/ 941066 w 1973551"/>
                <a:gd name="connsiteY20787" fmla="*/ 2145360 h 2918533"/>
                <a:gd name="connsiteX20788" fmla="*/ 942371 w 1973551"/>
                <a:gd name="connsiteY20788" fmla="*/ 2145686 h 2918533"/>
                <a:gd name="connsiteX20789" fmla="*/ 948701 w 1973551"/>
                <a:gd name="connsiteY20789" fmla="*/ 2143207 h 2918533"/>
                <a:gd name="connsiteX20790" fmla="*/ 950593 w 1973551"/>
                <a:gd name="connsiteY20790" fmla="*/ 2141902 h 2918533"/>
                <a:gd name="connsiteX20791" fmla="*/ 951507 w 1973551"/>
                <a:gd name="connsiteY20791" fmla="*/ 2140271 h 2918533"/>
                <a:gd name="connsiteX20792" fmla="*/ 954117 w 1973551"/>
                <a:gd name="connsiteY20792" fmla="*/ 2138639 h 2918533"/>
                <a:gd name="connsiteX20793" fmla="*/ 954835 w 1973551"/>
                <a:gd name="connsiteY20793" fmla="*/ 2139292 h 2918533"/>
                <a:gd name="connsiteX20794" fmla="*/ 955357 w 1973551"/>
                <a:gd name="connsiteY20794" fmla="*/ 2141771 h 2918533"/>
                <a:gd name="connsiteX20795" fmla="*/ 958489 w 1973551"/>
                <a:gd name="connsiteY20795" fmla="*/ 2142098 h 2918533"/>
                <a:gd name="connsiteX20796" fmla="*/ 959206 w 1973551"/>
                <a:gd name="connsiteY20796" fmla="*/ 2138770 h 2918533"/>
                <a:gd name="connsiteX20797" fmla="*/ 961099 w 1973551"/>
                <a:gd name="connsiteY20797" fmla="*/ 2138770 h 2918533"/>
                <a:gd name="connsiteX20798" fmla="*/ 962599 w 1973551"/>
                <a:gd name="connsiteY20798" fmla="*/ 2138248 h 2918533"/>
                <a:gd name="connsiteX20799" fmla="*/ 967232 w 1973551"/>
                <a:gd name="connsiteY20799" fmla="*/ 2139748 h 2918533"/>
                <a:gd name="connsiteX20800" fmla="*/ 970364 w 1973551"/>
                <a:gd name="connsiteY20800" fmla="*/ 2141706 h 2918533"/>
                <a:gd name="connsiteX20801" fmla="*/ 972257 w 1973551"/>
                <a:gd name="connsiteY20801" fmla="*/ 2142228 h 2918533"/>
                <a:gd name="connsiteX20802" fmla="*/ 974867 w 1973551"/>
                <a:gd name="connsiteY20802" fmla="*/ 2145882 h 2918533"/>
                <a:gd name="connsiteX20803" fmla="*/ 977085 w 1973551"/>
                <a:gd name="connsiteY20803" fmla="*/ 2147840 h 2918533"/>
                <a:gd name="connsiteX20804" fmla="*/ 979108 w 1973551"/>
                <a:gd name="connsiteY20804" fmla="*/ 2149014 h 2918533"/>
                <a:gd name="connsiteX20805" fmla="*/ 979826 w 1973551"/>
                <a:gd name="connsiteY20805" fmla="*/ 2149210 h 2918533"/>
                <a:gd name="connsiteX20806" fmla="*/ 981327 w 1973551"/>
                <a:gd name="connsiteY20806" fmla="*/ 2148557 h 2918533"/>
                <a:gd name="connsiteX20807" fmla="*/ 981327 w 1973551"/>
                <a:gd name="connsiteY20807" fmla="*/ 2149079 h 2918533"/>
                <a:gd name="connsiteX20808" fmla="*/ 981718 w 1973551"/>
                <a:gd name="connsiteY20808" fmla="*/ 2148231 h 2918533"/>
                <a:gd name="connsiteX20809" fmla="*/ 984720 w 1973551"/>
                <a:gd name="connsiteY20809" fmla="*/ 2148231 h 2918533"/>
                <a:gd name="connsiteX20810" fmla="*/ 987722 w 1973551"/>
                <a:gd name="connsiteY20810" fmla="*/ 2149732 h 2918533"/>
                <a:gd name="connsiteX20811" fmla="*/ 987330 w 1973551"/>
                <a:gd name="connsiteY20811" fmla="*/ 2150580 h 2918533"/>
                <a:gd name="connsiteX20812" fmla="*/ 986808 w 1973551"/>
                <a:gd name="connsiteY20812" fmla="*/ 2150580 h 2918533"/>
                <a:gd name="connsiteX20813" fmla="*/ 986808 w 1973551"/>
                <a:gd name="connsiteY20813" fmla="*/ 2150058 h 2918533"/>
                <a:gd name="connsiteX20814" fmla="*/ 985503 w 1973551"/>
                <a:gd name="connsiteY20814" fmla="*/ 2149863 h 2918533"/>
                <a:gd name="connsiteX20815" fmla="*/ 985112 w 1973551"/>
                <a:gd name="connsiteY20815" fmla="*/ 2150189 h 2918533"/>
                <a:gd name="connsiteX20816" fmla="*/ 985829 w 1973551"/>
                <a:gd name="connsiteY20816" fmla="*/ 2150189 h 2918533"/>
                <a:gd name="connsiteX20817" fmla="*/ 986351 w 1973551"/>
                <a:gd name="connsiteY20817" fmla="*/ 2150841 h 2918533"/>
                <a:gd name="connsiteX20818" fmla="*/ 988374 w 1973551"/>
                <a:gd name="connsiteY20818" fmla="*/ 2150841 h 2918533"/>
                <a:gd name="connsiteX20819" fmla="*/ 995617 w 1973551"/>
                <a:gd name="connsiteY20819" fmla="*/ 2153843 h 2918533"/>
                <a:gd name="connsiteX20820" fmla="*/ 997314 w 1973551"/>
                <a:gd name="connsiteY20820" fmla="*/ 2154169 h 2918533"/>
                <a:gd name="connsiteX20821" fmla="*/ 997509 w 1973551"/>
                <a:gd name="connsiteY20821" fmla="*/ 2154691 h 2918533"/>
                <a:gd name="connsiteX20822" fmla="*/ 999532 w 1973551"/>
                <a:gd name="connsiteY20822" fmla="*/ 2154691 h 2918533"/>
                <a:gd name="connsiteX20823" fmla="*/ 1003252 w 1973551"/>
                <a:gd name="connsiteY20823" fmla="*/ 2156518 h 2918533"/>
                <a:gd name="connsiteX20824" fmla="*/ 1007689 w 1973551"/>
                <a:gd name="connsiteY20824" fmla="*/ 2156649 h 2918533"/>
                <a:gd name="connsiteX20825" fmla="*/ 1009907 w 1973551"/>
                <a:gd name="connsiteY20825" fmla="*/ 2156127 h 2918533"/>
                <a:gd name="connsiteX20826" fmla="*/ 1010821 w 1973551"/>
                <a:gd name="connsiteY20826" fmla="*/ 2156975 h 2918533"/>
                <a:gd name="connsiteX20827" fmla="*/ 1012322 w 1973551"/>
                <a:gd name="connsiteY20827" fmla="*/ 2157301 h 2918533"/>
                <a:gd name="connsiteX20828" fmla="*/ 1014345 w 1973551"/>
                <a:gd name="connsiteY20828" fmla="*/ 2156975 h 2918533"/>
                <a:gd name="connsiteX20829" fmla="*/ 1017150 w 1973551"/>
                <a:gd name="connsiteY20829" fmla="*/ 2157171 h 2918533"/>
                <a:gd name="connsiteX20830" fmla="*/ 1017150 w 1973551"/>
                <a:gd name="connsiteY20830" fmla="*/ 2156192 h 2918533"/>
                <a:gd name="connsiteX20831" fmla="*/ 1019043 w 1973551"/>
                <a:gd name="connsiteY20831" fmla="*/ 2156388 h 2918533"/>
                <a:gd name="connsiteX20832" fmla="*/ 1019238 w 1973551"/>
                <a:gd name="connsiteY20832" fmla="*/ 2157236 h 2918533"/>
                <a:gd name="connsiteX20833" fmla="*/ 1022762 w 1973551"/>
                <a:gd name="connsiteY20833" fmla="*/ 2158215 h 2918533"/>
                <a:gd name="connsiteX20834" fmla="*/ 1024654 w 1973551"/>
                <a:gd name="connsiteY20834" fmla="*/ 2159389 h 2918533"/>
                <a:gd name="connsiteX20835" fmla="*/ 1029287 w 1973551"/>
                <a:gd name="connsiteY20835" fmla="*/ 2160042 h 2918533"/>
                <a:gd name="connsiteX20836" fmla="*/ 1033398 w 1973551"/>
                <a:gd name="connsiteY20836" fmla="*/ 2161999 h 2918533"/>
                <a:gd name="connsiteX20837" fmla="*/ 1036204 w 1973551"/>
                <a:gd name="connsiteY20837" fmla="*/ 2162326 h 2918533"/>
                <a:gd name="connsiteX20838" fmla="*/ 1043447 w 1973551"/>
                <a:gd name="connsiteY20838" fmla="*/ 2161804 h 2918533"/>
                <a:gd name="connsiteX20839" fmla="*/ 1049776 w 1973551"/>
                <a:gd name="connsiteY20839" fmla="*/ 2162782 h 2918533"/>
                <a:gd name="connsiteX20840" fmla="*/ 1052386 w 1973551"/>
                <a:gd name="connsiteY20840" fmla="*/ 2162130 h 2918533"/>
                <a:gd name="connsiteX20841" fmla="*/ 1054605 w 1973551"/>
                <a:gd name="connsiteY20841" fmla="*/ 2160825 h 2918533"/>
                <a:gd name="connsiteX20842" fmla="*/ 1054409 w 1973551"/>
                <a:gd name="connsiteY20842" fmla="*/ 2157823 h 2918533"/>
                <a:gd name="connsiteX20843" fmla="*/ 1053300 w 1973551"/>
                <a:gd name="connsiteY20843" fmla="*/ 2157301 h 2918533"/>
                <a:gd name="connsiteX20844" fmla="*/ 1049189 w 1973551"/>
                <a:gd name="connsiteY20844" fmla="*/ 2156649 h 2918533"/>
                <a:gd name="connsiteX20845" fmla="*/ 1046057 w 1973551"/>
                <a:gd name="connsiteY20845" fmla="*/ 2156975 h 2918533"/>
                <a:gd name="connsiteX20846" fmla="*/ 1044230 w 1973551"/>
                <a:gd name="connsiteY20846" fmla="*/ 2155474 h 2918533"/>
                <a:gd name="connsiteX20847" fmla="*/ 1041228 w 1973551"/>
                <a:gd name="connsiteY20847" fmla="*/ 2154626 h 2918533"/>
                <a:gd name="connsiteX20848" fmla="*/ 1039401 w 1973551"/>
                <a:gd name="connsiteY20848" fmla="*/ 2155278 h 2918533"/>
                <a:gd name="connsiteX20849" fmla="*/ 1038292 w 1973551"/>
                <a:gd name="connsiteY20849" fmla="*/ 2155278 h 2918533"/>
                <a:gd name="connsiteX20850" fmla="*/ 1037900 w 1973551"/>
                <a:gd name="connsiteY20850" fmla="*/ 2154300 h 2918533"/>
                <a:gd name="connsiteX20851" fmla="*/ 1038488 w 1973551"/>
                <a:gd name="connsiteY20851" fmla="*/ 2153778 h 2918533"/>
                <a:gd name="connsiteX20852" fmla="*/ 1038879 w 1973551"/>
                <a:gd name="connsiteY20852" fmla="*/ 2152277 h 2918533"/>
                <a:gd name="connsiteX20853" fmla="*/ 1038162 w 1973551"/>
                <a:gd name="connsiteY20853" fmla="*/ 2151755 h 2918533"/>
                <a:gd name="connsiteX20854" fmla="*/ 1038357 w 1973551"/>
                <a:gd name="connsiteY20854" fmla="*/ 2153256 h 2918533"/>
                <a:gd name="connsiteX20855" fmla="*/ 1034442 w 1973551"/>
                <a:gd name="connsiteY20855" fmla="*/ 2153778 h 2918533"/>
                <a:gd name="connsiteX20856" fmla="*/ 1032028 w 1973551"/>
                <a:gd name="connsiteY20856" fmla="*/ 2153451 h 2918533"/>
                <a:gd name="connsiteX20857" fmla="*/ 1030331 w 1973551"/>
                <a:gd name="connsiteY20857" fmla="*/ 2152799 h 2918533"/>
                <a:gd name="connsiteX20858" fmla="*/ 1029418 w 1973551"/>
                <a:gd name="connsiteY20858" fmla="*/ 2151494 h 2918533"/>
                <a:gd name="connsiteX20859" fmla="*/ 1024393 w 1973551"/>
                <a:gd name="connsiteY20859" fmla="*/ 2149210 h 2918533"/>
                <a:gd name="connsiteX20860" fmla="*/ 1022566 w 1973551"/>
                <a:gd name="connsiteY20860" fmla="*/ 2148688 h 2918533"/>
                <a:gd name="connsiteX20861" fmla="*/ 1019434 w 1973551"/>
                <a:gd name="connsiteY20861" fmla="*/ 2146861 h 2918533"/>
                <a:gd name="connsiteX20862" fmla="*/ 1019238 w 1973551"/>
                <a:gd name="connsiteY20862" fmla="*/ 2146339 h 2918533"/>
                <a:gd name="connsiteX20863" fmla="*/ 1014801 w 1973551"/>
                <a:gd name="connsiteY20863" fmla="*/ 2145686 h 2918533"/>
                <a:gd name="connsiteX20864" fmla="*/ 1014279 w 1973551"/>
                <a:gd name="connsiteY20864" fmla="*/ 2144708 h 2918533"/>
                <a:gd name="connsiteX20865" fmla="*/ 1011278 w 1973551"/>
                <a:gd name="connsiteY20865" fmla="*/ 2143533 h 2918533"/>
                <a:gd name="connsiteX20866" fmla="*/ 1010756 w 1973551"/>
                <a:gd name="connsiteY20866" fmla="*/ 2142228 h 2918533"/>
                <a:gd name="connsiteX20867" fmla="*/ 1008928 w 1973551"/>
                <a:gd name="connsiteY20867" fmla="*/ 2140923 h 2918533"/>
                <a:gd name="connsiteX20868" fmla="*/ 1006906 w 1973551"/>
                <a:gd name="connsiteY20868" fmla="*/ 2140727 h 2918533"/>
                <a:gd name="connsiteX20869" fmla="*/ 1006710 w 1973551"/>
                <a:gd name="connsiteY20869" fmla="*/ 2141249 h 2918533"/>
                <a:gd name="connsiteX20870" fmla="*/ 1005405 w 1973551"/>
                <a:gd name="connsiteY20870" fmla="*/ 2141575 h 2918533"/>
                <a:gd name="connsiteX20871" fmla="*/ 1005209 w 1973551"/>
                <a:gd name="connsiteY20871" fmla="*/ 2142098 h 2918533"/>
                <a:gd name="connsiteX20872" fmla="*/ 1003382 w 1973551"/>
                <a:gd name="connsiteY20872" fmla="*/ 2141902 h 2918533"/>
                <a:gd name="connsiteX20873" fmla="*/ 1003186 w 1973551"/>
                <a:gd name="connsiteY20873" fmla="*/ 2141249 h 2918533"/>
                <a:gd name="connsiteX20874" fmla="*/ 1001686 w 1973551"/>
                <a:gd name="connsiteY20874" fmla="*/ 2139944 h 2918533"/>
                <a:gd name="connsiteX20875" fmla="*/ 1000380 w 1973551"/>
                <a:gd name="connsiteY20875" fmla="*/ 2136616 h 2918533"/>
                <a:gd name="connsiteX20876" fmla="*/ 998684 w 1973551"/>
                <a:gd name="connsiteY20876" fmla="*/ 2134789 h 2918533"/>
                <a:gd name="connsiteX20877" fmla="*/ 997575 w 1973551"/>
                <a:gd name="connsiteY20877" fmla="*/ 2134267 h 2918533"/>
                <a:gd name="connsiteX20878" fmla="*/ 997379 w 1973551"/>
                <a:gd name="connsiteY20878" fmla="*/ 2135572 h 2918533"/>
                <a:gd name="connsiteX20879" fmla="*/ 996857 w 1973551"/>
                <a:gd name="connsiteY20879" fmla="*/ 2135572 h 2918533"/>
                <a:gd name="connsiteX20880" fmla="*/ 996661 w 1973551"/>
                <a:gd name="connsiteY20880" fmla="*/ 2136094 h 2918533"/>
                <a:gd name="connsiteX20881" fmla="*/ 992550 w 1973551"/>
                <a:gd name="connsiteY20881" fmla="*/ 2136616 h 2918533"/>
                <a:gd name="connsiteX20882" fmla="*/ 991441 w 1973551"/>
                <a:gd name="connsiteY20882" fmla="*/ 2134985 h 2918533"/>
                <a:gd name="connsiteX20883" fmla="*/ 991049 w 1973551"/>
                <a:gd name="connsiteY20883" fmla="*/ 2133354 h 2918533"/>
                <a:gd name="connsiteX20884" fmla="*/ 991963 w 1973551"/>
                <a:gd name="connsiteY20884" fmla="*/ 2131853 h 2918533"/>
                <a:gd name="connsiteX20885" fmla="*/ 993464 w 1973551"/>
                <a:gd name="connsiteY20885" fmla="*/ 2131005 h 2918533"/>
                <a:gd name="connsiteX20886" fmla="*/ 993660 w 1973551"/>
                <a:gd name="connsiteY20886" fmla="*/ 2131657 h 2918533"/>
                <a:gd name="connsiteX20887" fmla="*/ 996270 w 1973551"/>
                <a:gd name="connsiteY20887" fmla="*/ 2132505 h 2918533"/>
                <a:gd name="connsiteX20888" fmla="*/ 997379 w 1973551"/>
                <a:gd name="connsiteY20888" fmla="*/ 2131853 h 2918533"/>
                <a:gd name="connsiteX20889" fmla="*/ 997770 w 1973551"/>
                <a:gd name="connsiteY20889" fmla="*/ 2130678 h 2918533"/>
                <a:gd name="connsiteX20890" fmla="*/ 995552 w 1973551"/>
                <a:gd name="connsiteY20890" fmla="*/ 2130026 h 2918533"/>
                <a:gd name="connsiteX20891" fmla="*/ 994638 w 1973551"/>
                <a:gd name="connsiteY20891" fmla="*/ 2129178 h 2918533"/>
                <a:gd name="connsiteX20892" fmla="*/ 994247 w 1973551"/>
                <a:gd name="connsiteY20892" fmla="*/ 2127546 h 2918533"/>
                <a:gd name="connsiteX20893" fmla="*/ 993725 w 1973551"/>
                <a:gd name="connsiteY20893" fmla="*/ 2127351 h 2918533"/>
                <a:gd name="connsiteX20894" fmla="*/ 994834 w 1973551"/>
                <a:gd name="connsiteY20894" fmla="*/ 2125523 h 2918533"/>
                <a:gd name="connsiteX20895" fmla="*/ 994247 w 1973551"/>
                <a:gd name="connsiteY20895" fmla="*/ 2125001 h 2918533"/>
                <a:gd name="connsiteX20896" fmla="*/ 994051 w 1973551"/>
                <a:gd name="connsiteY20896" fmla="*/ 2123696 h 2918533"/>
                <a:gd name="connsiteX20897" fmla="*/ 992550 w 1973551"/>
                <a:gd name="connsiteY20897" fmla="*/ 2121543 h 2918533"/>
                <a:gd name="connsiteX20898" fmla="*/ 989744 w 1973551"/>
                <a:gd name="connsiteY20898" fmla="*/ 2121217 h 2918533"/>
                <a:gd name="connsiteX20899" fmla="*/ 989157 w 1973551"/>
                <a:gd name="connsiteY20899" fmla="*/ 2120238 h 2918533"/>
                <a:gd name="connsiteX20900" fmla="*/ 988048 w 1973551"/>
                <a:gd name="connsiteY20900" fmla="*/ 2119912 h 2918533"/>
                <a:gd name="connsiteX20901" fmla="*/ 987134 w 1973551"/>
                <a:gd name="connsiteY20901" fmla="*/ 2118280 h 2918533"/>
                <a:gd name="connsiteX20902" fmla="*/ 985242 w 1973551"/>
                <a:gd name="connsiteY20902" fmla="*/ 2116649 h 2918533"/>
                <a:gd name="connsiteX20903" fmla="*/ 980609 w 1973551"/>
                <a:gd name="connsiteY20903" fmla="*/ 2116127 h 2918533"/>
                <a:gd name="connsiteX20904" fmla="*/ 980413 w 1973551"/>
                <a:gd name="connsiteY20904" fmla="*/ 2115148 h 2918533"/>
                <a:gd name="connsiteX20905" fmla="*/ 975193 w 1973551"/>
                <a:gd name="connsiteY20905" fmla="*/ 2114170 h 2918533"/>
                <a:gd name="connsiteX20906" fmla="*/ 972387 w 1973551"/>
                <a:gd name="connsiteY20906" fmla="*/ 2112865 h 2918533"/>
                <a:gd name="connsiteX20907" fmla="*/ 972192 w 1973551"/>
                <a:gd name="connsiteY20907" fmla="*/ 2111037 h 2918533"/>
                <a:gd name="connsiteX20908" fmla="*/ 970887 w 1973551"/>
                <a:gd name="connsiteY20908" fmla="*/ 2109863 h 2918533"/>
                <a:gd name="connsiteX20909" fmla="*/ 969190 w 1973551"/>
                <a:gd name="connsiteY20909" fmla="*/ 2109341 h 2918533"/>
                <a:gd name="connsiteX20910" fmla="*/ 969190 w 1973551"/>
                <a:gd name="connsiteY20910" fmla="*/ 2109993 h 2918533"/>
                <a:gd name="connsiteX20911" fmla="*/ 968277 w 1973551"/>
                <a:gd name="connsiteY20911" fmla="*/ 2109798 h 2918533"/>
                <a:gd name="connsiteX20912" fmla="*/ 967167 w 1973551"/>
                <a:gd name="connsiteY20912" fmla="*/ 2108297 h 2918533"/>
                <a:gd name="connsiteX20913" fmla="*/ 966449 w 1973551"/>
                <a:gd name="connsiteY20913" fmla="*/ 2108558 h 2918533"/>
                <a:gd name="connsiteX20914" fmla="*/ 964427 w 1973551"/>
                <a:gd name="connsiteY20914" fmla="*/ 2108232 h 2918533"/>
                <a:gd name="connsiteX20915" fmla="*/ 963905 w 1973551"/>
                <a:gd name="connsiteY20915" fmla="*/ 2108884 h 2918533"/>
                <a:gd name="connsiteX20916" fmla="*/ 962991 w 1973551"/>
                <a:gd name="connsiteY20916" fmla="*/ 2108688 h 2918533"/>
                <a:gd name="connsiteX20917" fmla="*/ 964100 w 1973551"/>
                <a:gd name="connsiteY20917" fmla="*/ 2106144 h 2918533"/>
                <a:gd name="connsiteX20918" fmla="*/ 963578 w 1973551"/>
                <a:gd name="connsiteY20918" fmla="*/ 2102228 h 2918533"/>
                <a:gd name="connsiteX20919" fmla="*/ 963383 w 1973551"/>
                <a:gd name="connsiteY20919" fmla="*/ 2101706 h 2918533"/>
                <a:gd name="connsiteX20920" fmla="*/ 961882 w 1973551"/>
                <a:gd name="connsiteY20920" fmla="*/ 2100858 h 2918533"/>
                <a:gd name="connsiteX20921" fmla="*/ 961164 w 1973551"/>
                <a:gd name="connsiteY20921" fmla="*/ 2100010 h 2918533"/>
                <a:gd name="connsiteX20922" fmla="*/ 960968 w 1973551"/>
                <a:gd name="connsiteY20922" fmla="*/ 2099031 h 2918533"/>
                <a:gd name="connsiteX20923" fmla="*/ 959859 w 1973551"/>
                <a:gd name="connsiteY20923" fmla="*/ 2098183 h 2918533"/>
                <a:gd name="connsiteX20924" fmla="*/ 959859 w 1973551"/>
                <a:gd name="connsiteY20924" fmla="*/ 2097334 h 2918533"/>
                <a:gd name="connsiteX20925" fmla="*/ 957249 w 1973551"/>
                <a:gd name="connsiteY20925" fmla="*/ 2091005 h 2918533"/>
                <a:gd name="connsiteX20926" fmla="*/ 955422 w 1973551"/>
                <a:gd name="connsiteY20926" fmla="*/ 2089178 h 2918533"/>
                <a:gd name="connsiteX20927" fmla="*/ 955226 w 1973551"/>
                <a:gd name="connsiteY20927" fmla="*/ 2088330 h 2918533"/>
                <a:gd name="connsiteX20928" fmla="*/ 953921 w 1973551"/>
                <a:gd name="connsiteY20928" fmla="*/ 2086503 h 2918533"/>
                <a:gd name="connsiteX20929" fmla="*/ 952616 w 1973551"/>
                <a:gd name="connsiteY20929" fmla="*/ 2086176 h 2918533"/>
                <a:gd name="connsiteX20930" fmla="*/ 952224 w 1973551"/>
                <a:gd name="connsiteY20930" fmla="*/ 2083501 h 2918533"/>
                <a:gd name="connsiteX20931" fmla="*/ 952420 w 1973551"/>
                <a:gd name="connsiteY20931" fmla="*/ 2079847 h 2918533"/>
                <a:gd name="connsiteX20932" fmla="*/ 954117 w 1973551"/>
                <a:gd name="connsiteY20932" fmla="*/ 2079847 h 2918533"/>
                <a:gd name="connsiteX20933" fmla="*/ 954312 w 1973551"/>
                <a:gd name="connsiteY20933" fmla="*/ 2079194 h 2918533"/>
                <a:gd name="connsiteX20934" fmla="*/ 951507 w 1973551"/>
                <a:gd name="connsiteY20934" fmla="*/ 2078346 h 2918533"/>
                <a:gd name="connsiteX20935" fmla="*/ 950202 w 1973551"/>
                <a:gd name="connsiteY20935" fmla="*/ 2075345 h 2918533"/>
                <a:gd name="connsiteX20936" fmla="*/ 949810 w 1973551"/>
                <a:gd name="connsiteY20936" fmla="*/ 2071886 h 2918533"/>
                <a:gd name="connsiteX20937" fmla="*/ 950006 w 1973551"/>
                <a:gd name="connsiteY20937" fmla="*/ 2070255 h 2918533"/>
                <a:gd name="connsiteX20938" fmla="*/ 949484 w 1973551"/>
                <a:gd name="connsiteY20938" fmla="*/ 2070059 h 2918533"/>
                <a:gd name="connsiteX20939" fmla="*/ 947396 w 1973551"/>
                <a:gd name="connsiteY20939" fmla="*/ 2070059 h 2918533"/>
                <a:gd name="connsiteX20940" fmla="*/ 945699 w 1973551"/>
                <a:gd name="connsiteY20940" fmla="*/ 2082000 h 2918533"/>
                <a:gd name="connsiteX20941" fmla="*/ 947200 w 1973551"/>
                <a:gd name="connsiteY20941" fmla="*/ 2086959 h 2918533"/>
                <a:gd name="connsiteX20942" fmla="*/ 948309 w 1973551"/>
                <a:gd name="connsiteY20942" fmla="*/ 2088786 h 2918533"/>
                <a:gd name="connsiteX20943" fmla="*/ 951311 w 1973551"/>
                <a:gd name="connsiteY20943" fmla="*/ 2097400 h 2918533"/>
                <a:gd name="connsiteX20944" fmla="*/ 952224 w 1973551"/>
                <a:gd name="connsiteY20944" fmla="*/ 2098379 h 2918533"/>
                <a:gd name="connsiteX20945" fmla="*/ 952812 w 1973551"/>
                <a:gd name="connsiteY20945" fmla="*/ 2100532 h 2918533"/>
                <a:gd name="connsiteX20946" fmla="*/ 953921 w 1973551"/>
                <a:gd name="connsiteY20946" fmla="*/ 2101837 h 2918533"/>
                <a:gd name="connsiteX20947" fmla="*/ 954117 w 1973551"/>
                <a:gd name="connsiteY20947" fmla="*/ 2102685 h 2918533"/>
                <a:gd name="connsiteX20948" fmla="*/ 955226 w 1973551"/>
                <a:gd name="connsiteY20948" fmla="*/ 2103534 h 2918533"/>
                <a:gd name="connsiteX20949" fmla="*/ 955226 w 1973551"/>
                <a:gd name="connsiteY20949" fmla="*/ 2104708 h 2918533"/>
                <a:gd name="connsiteX20950" fmla="*/ 956727 w 1973551"/>
                <a:gd name="connsiteY20950" fmla="*/ 2108036 h 2918533"/>
                <a:gd name="connsiteX20951" fmla="*/ 957640 w 1973551"/>
                <a:gd name="connsiteY20951" fmla="*/ 2108884 h 2918533"/>
                <a:gd name="connsiteX20952" fmla="*/ 959337 w 1973551"/>
                <a:gd name="connsiteY20952" fmla="*/ 2109210 h 2918533"/>
                <a:gd name="connsiteX20953" fmla="*/ 959337 w 1973551"/>
                <a:gd name="connsiteY20953" fmla="*/ 2108688 h 2918533"/>
                <a:gd name="connsiteX20954" fmla="*/ 961033 w 1973551"/>
                <a:gd name="connsiteY20954" fmla="*/ 2108884 h 2918533"/>
                <a:gd name="connsiteX20955" fmla="*/ 961425 w 1973551"/>
                <a:gd name="connsiteY20955" fmla="*/ 2110385 h 2918533"/>
                <a:gd name="connsiteX20956" fmla="*/ 961229 w 1973551"/>
                <a:gd name="connsiteY20956" fmla="*/ 2111886 h 2918533"/>
                <a:gd name="connsiteX20957" fmla="*/ 961425 w 1973551"/>
                <a:gd name="connsiteY20957" fmla="*/ 2112408 h 2918533"/>
                <a:gd name="connsiteX20958" fmla="*/ 962339 w 1973551"/>
                <a:gd name="connsiteY20958" fmla="*/ 2112930 h 2918533"/>
                <a:gd name="connsiteX20959" fmla="*/ 962730 w 1973551"/>
                <a:gd name="connsiteY20959" fmla="*/ 2115409 h 2918533"/>
                <a:gd name="connsiteX20960" fmla="*/ 965340 w 1973551"/>
                <a:gd name="connsiteY20960" fmla="*/ 2116388 h 2918533"/>
                <a:gd name="connsiteX20961" fmla="*/ 967754 w 1973551"/>
                <a:gd name="connsiteY20961" fmla="*/ 2115214 h 2918533"/>
                <a:gd name="connsiteX20962" fmla="*/ 968472 w 1973551"/>
                <a:gd name="connsiteY20962" fmla="*/ 2115214 h 2918533"/>
                <a:gd name="connsiteX20963" fmla="*/ 969581 w 1973551"/>
                <a:gd name="connsiteY20963" fmla="*/ 2116192 h 2918533"/>
                <a:gd name="connsiteX20964" fmla="*/ 970887 w 1973551"/>
                <a:gd name="connsiteY20964" fmla="*/ 2118346 h 2918533"/>
                <a:gd name="connsiteX20965" fmla="*/ 970887 w 1973551"/>
                <a:gd name="connsiteY20965" fmla="*/ 2119324 h 2918533"/>
                <a:gd name="connsiteX20966" fmla="*/ 969777 w 1973551"/>
                <a:gd name="connsiteY20966" fmla="*/ 2119977 h 2918533"/>
                <a:gd name="connsiteX20967" fmla="*/ 969777 w 1973551"/>
                <a:gd name="connsiteY20967" fmla="*/ 2120499 h 2918533"/>
                <a:gd name="connsiteX20968" fmla="*/ 971278 w 1973551"/>
                <a:gd name="connsiteY20968" fmla="*/ 2123305 h 2918533"/>
                <a:gd name="connsiteX20969" fmla="*/ 970560 w 1973551"/>
                <a:gd name="connsiteY20969" fmla="*/ 2124479 h 2918533"/>
                <a:gd name="connsiteX20970" fmla="*/ 968342 w 1973551"/>
                <a:gd name="connsiteY20970" fmla="*/ 2124806 h 2918533"/>
                <a:gd name="connsiteX20971" fmla="*/ 967624 w 1973551"/>
                <a:gd name="connsiteY20971" fmla="*/ 2124284 h 2918533"/>
                <a:gd name="connsiteX20972" fmla="*/ 966123 w 1973551"/>
                <a:gd name="connsiteY20972" fmla="*/ 2124284 h 2918533"/>
                <a:gd name="connsiteX20973" fmla="*/ 963122 w 1973551"/>
                <a:gd name="connsiteY20973" fmla="*/ 2125915 h 2918533"/>
                <a:gd name="connsiteX20974" fmla="*/ 960120 w 1973551"/>
                <a:gd name="connsiteY20974" fmla="*/ 2125915 h 2918533"/>
                <a:gd name="connsiteX20975" fmla="*/ 959206 w 1973551"/>
                <a:gd name="connsiteY20975" fmla="*/ 2127416 h 2918533"/>
                <a:gd name="connsiteX20976" fmla="*/ 957706 w 1973551"/>
                <a:gd name="connsiteY20976" fmla="*/ 2127612 h 2918533"/>
                <a:gd name="connsiteX20977" fmla="*/ 954704 w 1973551"/>
                <a:gd name="connsiteY20977" fmla="*/ 2126959 h 2918533"/>
                <a:gd name="connsiteX20978" fmla="*/ 953399 w 1973551"/>
                <a:gd name="connsiteY20978" fmla="*/ 2126306 h 2918533"/>
                <a:gd name="connsiteX20979" fmla="*/ 951180 w 1973551"/>
                <a:gd name="connsiteY20979" fmla="*/ 2126959 h 2918533"/>
                <a:gd name="connsiteX20980" fmla="*/ 947265 w 1973551"/>
                <a:gd name="connsiteY20980" fmla="*/ 2127155 h 2918533"/>
                <a:gd name="connsiteX20981" fmla="*/ 944264 w 1973551"/>
                <a:gd name="connsiteY20981" fmla="*/ 2125654 h 2918533"/>
                <a:gd name="connsiteX20982" fmla="*/ 941849 w 1973551"/>
                <a:gd name="connsiteY20982" fmla="*/ 2123305 h 2918533"/>
                <a:gd name="connsiteX20983" fmla="*/ 941132 w 1973551"/>
                <a:gd name="connsiteY20983" fmla="*/ 2119977 h 2918533"/>
                <a:gd name="connsiteX20984" fmla="*/ 941849 w 1973551"/>
                <a:gd name="connsiteY20984" fmla="*/ 2116975 h 2918533"/>
                <a:gd name="connsiteX20985" fmla="*/ 941458 w 1973551"/>
                <a:gd name="connsiteY20985" fmla="*/ 2115344 h 2918533"/>
                <a:gd name="connsiteX20986" fmla="*/ 937216 w 1973551"/>
                <a:gd name="connsiteY20986" fmla="*/ 2110059 h 2918533"/>
                <a:gd name="connsiteX20987" fmla="*/ 936629 w 1973551"/>
                <a:gd name="connsiteY20987" fmla="*/ 2108101 h 2918533"/>
                <a:gd name="connsiteX20988" fmla="*/ 936433 w 1973551"/>
                <a:gd name="connsiteY20988" fmla="*/ 2104447 h 2918533"/>
                <a:gd name="connsiteX20989" fmla="*/ 937021 w 1973551"/>
                <a:gd name="connsiteY20989" fmla="*/ 2098444 h 2918533"/>
                <a:gd name="connsiteX20990" fmla="*/ 936433 w 1973551"/>
                <a:gd name="connsiteY20990" fmla="*/ 2096290 h 2918533"/>
                <a:gd name="connsiteX20991" fmla="*/ 936433 w 1973551"/>
                <a:gd name="connsiteY20991" fmla="*/ 2093615 h 2918533"/>
                <a:gd name="connsiteX20992" fmla="*/ 935716 w 1973551"/>
                <a:gd name="connsiteY20992" fmla="*/ 2091984 h 2918533"/>
                <a:gd name="connsiteX20993" fmla="*/ 934019 w 1973551"/>
                <a:gd name="connsiteY20993" fmla="*/ 2091136 h 2918533"/>
                <a:gd name="connsiteX20994" fmla="*/ 932518 w 1973551"/>
                <a:gd name="connsiteY20994" fmla="*/ 2088003 h 2918533"/>
                <a:gd name="connsiteX20995" fmla="*/ 931996 w 1973551"/>
                <a:gd name="connsiteY20995" fmla="*/ 2086176 h 2918533"/>
                <a:gd name="connsiteX20996" fmla="*/ 932192 w 1973551"/>
                <a:gd name="connsiteY20996" fmla="*/ 2082848 h 2918533"/>
                <a:gd name="connsiteX20997" fmla="*/ 933301 w 1973551"/>
                <a:gd name="connsiteY20997" fmla="*/ 2080369 h 2918533"/>
                <a:gd name="connsiteX20998" fmla="*/ 934019 w 1973551"/>
                <a:gd name="connsiteY20998" fmla="*/ 2079521 h 2918533"/>
                <a:gd name="connsiteX20999" fmla="*/ 934215 w 1973551"/>
                <a:gd name="connsiteY20999" fmla="*/ 2077172 h 2918533"/>
                <a:gd name="connsiteX21000" fmla="*/ 935520 w 1973551"/>
                <a:gd name="connsiteY21000" fmla="*/ 2076323 h 2918533"/>
                <a:gd name="connsiteX21001" fmla="*/ 936042 w 1973551"/>
                <a:gd name="connsiteY21001" fmla="*/ 2075149 h 2918533"/>
                <a:gd name="connsiteX21002" fmla="*/ 939174 w 1973551"/>
                <a:gd name="connsiteY21002" fmla="*/ 2066340 h 2918533"/>
                <a:gd name="connsiteX21003" fmla="*/ 941197 w 1973551"/>
                <a:gd name="connsiteY21003" fmla="*/ 2062033 h 2918533"/>
                <a:gd name="connsiteX21004" fmla="*/ 942110 w 1973551"/>
                <a:gd name="connsiteY21004" fmla="*/ 2058183 h 2918533"/>
                <a:gd name="connsiteX21005" fmla="*/ 942698 w 1973551"/>
                <a:gd name="connsiteY21005" fmla="*/ 2057987 h 2918533"/>
                <a:gd name="connsiteX21006" fmla="*/ 943807 w 1973551"/>
                <a:gd name="connsiteY21006" fmla="*/ 2056487 h 2918533"/>
                <a:gd name="connsiteX21007" fmla="*/ 945503 w 1973551"/>
                <a:gd name="connsiteY21007" fmla="*/ 2051658 h 2918533"/>
                <a:gd name="connsiteX21008" fmla="*/ 945699 w 1973551"/>
                <a:gd name="connsiteY21008" fmla="*/ 2050483 h 2918533"/>
                <a:gd name="connsiteX21009" fmla="*/ 945308 w 1973551"/>
                <a:gd name="connsiteY21009" fmla="*/ 2049831 h 2918533"/>
                <a:gd name="connsiteX21010" fmla="*/ 946221 w 1973551"/>
                <a:gd name="connsiteY21010" fmla="*/ 2049178 h 2918533"/>
                <a:gd name="connsiteX21011" fmla="*/ 946613 w 1973551"/>
                <a:gd name="connsiteY21011" fmla="*/ 2047156 h 2918533"/>
                <a:gd name="connsiteX21012" fmla="*/ 948831 w 1973551"/>
                <a:gd name="connsiteY21012" fmla="*/ 2046634 h 2918533"/>
                <a:gd name="connsiteX21013" fmla="*/ 951964 w 1973551"/>
                <a:gd name="connsiteY21013" fmla="*/ 2043958 h 2918533"/>
                <a:gd name="connsiteX21014" fmla="*/ 953268 w 1973551"/>
                <a:gd name="connsiteY21014" fmla="*/ 2039456 h 2918533"/>
                <a:gd name="connsiteX21015" fmla="*/ 953073 w 1973551"/>
                <a:gd name="connsiteY21015" fmla="*/ 2038608 h 2918533"/>
                <a:gd name="connsiteX21016" fmla="*/ 955095 w 1973551"/>
                <a:gd name="connsiteY21016" fmla="*/ 2032474 h 2918533"/>
                <a:gd name="connsiteX21017" fmla="*/ 956205 w 1973551"/>
                <a:gd name="connsiteY21017" fmla="*/ 2030843 h 2918533"/>
                <a:gd name="connsiteX21018" fmla="*/ 957314 w 1973551"/>
                <a:gd name="connsiteY21018" fmla="*/ 2027711 h 2918533"/>
                <a:gd name="connsiteX21019" fmla="*/ 959141 w 1973551"/>
                <a:gd name="connsiteY21019" fmla="*/ 2025361 h 2918533"/>
                <a:gd name="connsiteX21020" fmla="*/ 960250 w 1973551"/>
                <a:gd name="connsiteY21020" fmla="*/ 2022360 h 2918533"/>
                <a:gd name="connsiteX21021" fmla="*/ 964361 w 1973551"/>
                <a:gd name="connsiteY21021" fmla="*/ 2016226 h 2918533"/>
                <a:gd name="connsiteX21022" fmla="*/ 965079 w 1973551"/>
                <a:gd name="connsiteY21022" fmla="*/ 2014203 h 2918533"/>
                <a:gd name="connsiteX21023" fmla="*/ 965275 w 1973551"/>
                <a:gd name="connsiteY21023" fmla="*/ 2012181 h 2918533"/>
                <a:gd name="connsiteX21024" fmla="*/ 967493 w 1973551"/>
                <a:gd name="connsiteY21024" fmla="*/ 2009048 h 2918533"/>
                <a:gd name="connsiteX21025" fmla="*/ 969516 w 1973551"/>
                <a:gd name="connsiteY21025" fmla="*/ 2005068 h 2918533"/>
                <a:gd name="connsiteX21026" fmla="*/ 972844 w 1973551"/>
                <a:gd name="connsiteY21026" fmla="*/ 2003371 h 2918533"/>
                <a:gd name="connsiteX21027" fmla="*/ 975258 w 1973551"/>
                <a:gd name="connsiteY21027" fmla="*/ 2000566 h 2918533"/>
                <a:gd name="connsiteX21028" fmla="*/ 976368 w 1973551"/>
                <a:gd name="connsiteY21028" fmla="*/ 1999913 h 2918533"/>
                <a:gd name="connsiteX21029" fmla="*/ 976563 w 1973551"/>
                <a:gd name="connsiteY21029" fmla="*/ 1997433 h 2918533"/>
                <a:gd name="connsiteX21030" fmla="*/ 977281 w 1973551"/>
                <a:gd name="connsiteY21030" fmla="*/ 1996455 h 2918533"/>
                <a:gd name="connsiteX21031" fmla="*/ 977477 w 1973551"/>
                <a:gd name="connsiteY21031" fmla="*/ 1995280 h 2918533"/>
                <a:gd name="connsiteX21032" fmla="*/ 975063 w 1973551"/>
                <a:gd name="connsiteY21032" fmla="*/ 1994758 h 2918533"/>
                <a:gd name="connsiteX21033" fmla="*/ 974541 w 1973551"/>
                <a:gd name="connsiteY21033" fmla="*/ 1996585 h 2918533"/>
                <a:gd name="connsiteX21034" fmla="*/ 972648 w 1973551"/>
                <a:gd name="connsiteY21034" fmla="*/ 1999391 h 2918533"/>
                <a:gd name="connsiteX21035" fmla="*/ 970038 w 1973551"/>
                <a:gd name="connsiteY21035" fmla="*/ 1999587 h 2918533"/>
                <a:gd name="connsiteX21036" fmla="*/ 967820 w 1973551"/>
                <a:gd name="connsiteY21036" fmla="*/ 2001283 h 2918533"/>
                <a:gd name="connsiteX21037" fmla="*/ 967102 w 1973551"/>
                <a:gd name="connsiteY21037" fmla="*/ 2002132 h 2918533"/>
                <a:gd name="connsiteX21038" fmla="*/ 966515 w 1973551"/>
                <a:gd name="connsiteY21038" fmla="*/ 2003828 h 2918533"/>
                <a:gd name="connsiteX21039" fmla="*/ 966906 w 1973551"/>
                <a:gd name="connsiteY21039" fmla="*/ 2005655 h 2918533"/>
                <a:gd name="connsiteX21040" fmla="*/ 964492 w 1973551"/>
                <a:gd name="connsiteY21040" fmla="*/ 2005981 h 2918533"/>
                <a:gd name="connsiteX21041" fmla="*/ 962991 w 1973551"/>
                <a:gd name="connsiteY21041" fmla="*/ 2008331 h 2918533"/>
                <a:gd name="connsiteX21042" fmla="*/ 962273 w 1973551"/>
                <a:gd name="connsiteY21042" fmla="*/ 2011658 h 2918533"/>
                <a:gd name="connsiteX21043" fmla="*/ 960772 w 1973551"/>
                <a:gd name="connsiteY21043" fmla="*/ 2013159 h 2918533"/>
                <a:gd name="connsiteX21044" fmla="*/ 959859 w 1973551"/>
                <a:gd name="connsiteY21044" fmla="*/ 2016487 h 2918533"/>
                <a:gd name="connsiteX21045" fmla="*/ 958358 w 1973551"/>
                <a:gd name="connsiteY21045" fmla="*/ 2018314 h 2918533"/>
                <a:gd name="connsiteX21046" fmla="*/ 957967 w 1973551"/>
                <a:gd name="connsiteY21046" fmla="*/ 2019815 h 2918533"/>
                <a:gd name="connsiteX21047" fmla="*/ 956662 w 1973551"/>
                <a:gd name="connsiteY21047" fmla="*/ 2021120 h 2918533"/>
                <a:gd name="connsiteX21048" fmla="*/ 956270 w 1973551"/>
                <a:gd name="connsiteY21048" fmla="*/ 2022621 h 2918533"/>
                <a:gd name="connsiteX21049" fmla="*/ 954051 w 1973551"/>
                <a:gd name="connsiteY21049" fmla="*/ 2025100 h 2918533"/>
                <a:gd name="connsiteX21050" fmla="*/ 953464 w 1973551"/>
                <a:gd name="connsiteY21050" fmla="*/ 2027449 h 2918533"/>
                <a:gd name="connsiteX21051" fmla="*/ 952942 w 1973551"/>
                <a:gd name="connsiteY21051" fmla="*/ 2027971 h 2918533"/>
                <a:gd name="connsiteX21052" fmla="*/ 952420 w 1973551"/>
                <a:gd name="connsiteY21052" fmla="*/ 2030647 h 2918533"/>
                <a:gd name="connsiteX21053" fmla="*/ 951311 w 1973551"/>
                <a:gd name="connsiteY21053" fmla="*/ 2031495 h 2918533"/>
                <a:gd name="connsiteX21054" fmla="*/ 950202 w 1973551"/>
                <a:gd name="connsiteY21054" fmla="*/ 2036650 h 2918533"/>
                <a:gd name="connsiteX21055" fmla="*/ 950006 w 1973551"/>
                <a:gd name="connsiteY21055" fmla="*/ 2041283 h 2918533"/>
                <a:gd name="connsiteX21056" fmla="*/ 949419 w 1973551"/>
                <a:gd name="connsiteY21056" fmla="*/ 2041283 h 2918533"/>
                <a:gd name="connsiteX21057" fmla="*/ 949027 w 1973551"/>
                <a:gd name="connsiteY21057" fmla="*/ 2043110 h 2918533"/>
                <a:gd name="connsiteX21058" fmla="*/ 948440 w 1973551"/>
                <a:gd name="connsiteY21058" fmla="*/ 2043632 h 2918533"/>
                <a:gd name="connsiteX21059" fmla="*/ 947722 w 1973551"/>
                <a:gd name="connsiteY21059" fmla="*/ 2043828 h 2918533"/>
                <a:gd name="connsiteX21060" fmla="*/ 946613 w 1973551"/>
                <a:gd name="connsiteY21060" fmla="*/ 2043306 h 2918533"/>
                <a:gd name="connsiteX21061" fmla="*/ 945895 w 1973551"/>
                <a:gd name="connsiteY21061" fmla="*/ 2043958 h 2918533"/>
                <a:gd name="connsiteX21062" fmla="*/ 945699 w 1973551"/>
                <a:gd name="connsiteY21062" fmla="*/ 2044611 h 2918533"/>
                <a:gd name="connsiteX21063" fmla="*/ 943676 w 1973551"/>
                <a:gd name="connsiteY21063" fmla="*/ 2046764 h 2918533"/>
                <a:gd name="connsiteX21064" fmla="*/ 943089 w 1973551"/>
                <a:gd name="connsiteY21064" fmla="*/ 2048265 h 2918533"/>
                <a:gd name="connsiteX21065" fmla="*/ 941980 w 1973551"/>
                <a:gd name="connsiteY21065" fmla="*/ 2049113 h 2918533"/>
                <a:gd name="connsiteX21066" fmla="*/ 940479 w 1973551"/>
                <a:gd name="connsiteY21066" fmla="*/ 2053420 h 2918533"/>
                <a:gd name="connsiteX21067" fmla="*/ 940675 w 1973551"/>
                <a:gd name="connsiteY21067" fmla="*/ 2054399 h 2918533"/>
                <a:gd name="connsiteX21068" fmla="*/ 938978 w 1973551"/>
                <a:gd name="connsiteY21068" fmla="*/ 2057400 h 2918533"/>
                <a:gd name="connsiteX21069" fmla="*/ 937673 w 1973551"/>
                <a:gd name="connsiteY21069" fmla="*/ 2057204 h 2918533"/>
                <a:gd name="connsiteX21070" fmla="*/ 935650 w 1973551"/>
                <a:gd name="connsiteY21070" fmla="*/ 2055182 h 2918533"/>
                <a:gd name="connsiteX21071" fmla="*/ 933628 w 1973551"/>
                <a:gd name="connsiteY21071" fmla="*/ 2054660 h 2918533"/>
                <a:gd name="connsiteX21072" fmla="*/ 931931 w 1973551"/>
                <a:gd name="connsiteY21072" fmla="*/ 2054986 h 2918533"/>
                <a:gd name="connsiteX21073" fmla="*/ 931344 w 1973551"/>
                <a:gd name="connsiteY21073" fmla="*/ 2054660 h 2918533"/>
                <a:gd name="connsiteX21074" fmla="*/ 929125 w 1973551"/>
                <a:gd name="connsiteY21074" fmla="*/ 2047156 h 2918533"/>
                <a:gd name="connsiteX21075" fmla="*/ 928407 w 1973551"/>
                <a:gd name="connsiteY21075" fmla="*/ 2041805 h 2918533"/>
                <a:gd name="connsiteX21076" fmla="*/ 929908 w 1973551"/>
                <a:gd name="connsiteY21076" fmla="*/ 2039652 h 2918533"/>
                <a:gd name="connsiteX21077" fmla="*/ 931213 w 1973551"/>
                <a:gd name="connsiteY21077" fmla="*/ 2035475 h 2918533"/>
                <a:gd name="connsiteX21078" fmla="*/ 931409 w 1973551"/>
                <a:gd name="connsiteY21078" fmla="*/ 2031299 h 2918533"/>
                <a:gd name="connsiteX21079" fmla="*/ 930887 w 1973551"/>
                <a:gd name="connsiteY21079" fmla="*/ 2029277 h 2918533"/>
                <a:gd name="connsiteX21080" fmla="*/ 930169 w 1973551"/>
                <a:gd name="connsiteY21080" fmla="*/ 2026797 h 2918533"/>
                <a:gd name="connsiteX21081" fmla="*/ 929451 w 1973551"/>
                <a:gd name="connsiteY21081" fmla="*/ 2026275 h 2918533"/>
                <a:gd name="connsiteX21082" fmla="*/ 929256 w 1973551"/>
                <a:gd name="connsiteY21082" fmla="*/ 2025688 h 2918533"/>
                <a:gd name="connsiteX21083" fmla="*/ 928668 w 1973551"/>
                <a:gd name="connsiteY21083" fmla="*/ 2025492 h 2918533"/>
                <a:gd name="connsiteX21084" fmla="*/ 927755 w 1973551"/>
                <a:gd name="connsiteY21084" fmla="*/ 2023469 h 2918533"/>
                <a:gd name="connsiteX21085" fmla="*/ 927037 w 1973551"/>
                <a:gd name="connsiteY21085" fmla="*/ 2022817 h 2918533"/>
                <a:gd name="connsiteX21086" fmla="*/ 926450 w 1973551"/>
                <a:gd name="connsiteY21086" fmla="*/ 2020011 h 2918533"/>
                <a:gd name="connsiteX21087" fmla="*/ 925732 w 1973551"/>
                <a:gd name="connsiteY21087" fmla="*/ 2018379 h 2918533"/>
                <a:gd name="connsiteX21088" fmla="*/ 925732 w 1973551"/>
                <a:gd name="connsiteY21088" fmla="*/ 2015900 h 2918533"/>
                <a:gd name="connsiteX21089" fmla="*/ 924427 w 1973551"/>
                <a:gd name="connsiteY21089" fmla="*/ 2015247 h 2918533"/>
                <a:gd name="connsiteX21090" fmla="*/ 923122 w 1973551"/>
                <a:gd name="connsiteY21090" fmla="*/ 2015247 h 2918533"/>
                <a:gd name="connsiteX21091" fmla="*/ 920708 w 1973551"/>
                <a:gd name="connsiteY21091" fmla="*/ 2017596 h 2918533"/>
                <a:gd name="connsiteX21092" fmla="*/ 920512 w 1973551"/>
                <a:gd name="connsiteY21092" fmla="*/ 2019228 h 2918533"/>
                <a:gd name="connsiteX21093" fmla="*/ 921817 w 1973551"/>
                <a:gd name="connsiteY21093" fmla="*/ 2020729 h 2918533"/>
                <a:gd name="connsiteX21094" fmla="*/ 922013 w 1973551"/>
                <a:gd name="connsiteY21094" fmla="*/ 2023208 h 2918533"/>
                <a:gd name="connsiteX21095" fmla="*/ 925928 w 1973551"/>
                <a:gd name="connsiteY21095" fmla="*/ 2028885 h 2918533"/>
                <a:gd name="connsiteX21096" fmla="*/ 926124 w 1973551"/>
                <a:gd name="connsiteY21096" fmla="*/ 2030190 h 2918533"/>
                <a:gd name="connsiteX21097" fmla="*/ 925602 w 1973551"/>
                <a:gd name="connsiteY21097" fmla="*/ 2037694 h 2918533"/>
                <a:gd name="connsiteX21098" fmla="*/ 924101 w 1973551"/>
                <a:gd name="connsiteY21098" fmla="*/ 2038869 h 2918533"/>
                <a:gd name="connsiteX21099" fmla="*/ 923383 w 1973551"/>
                <a:gd name="connsiteY21099" fmla="*/ 2041870 h 2918533"/>
                <a:gd name="connsiteX21100" fmla="*/ 923579 w 1973551"/>
                <a:gd name="connsiteY21100" fmla="*/ 2043045 h 2918533"/>
                <a:gd name="connsiteX21101" fmla="*/ 922992 w 1973551"/>
                <a:gd name="connsiteY21101" fmla="*/ 2044024 h 2918533"/>
                <a:gd name="connsiteX21102" fmla="*/ 922469 w 1973551"/>
                <a:gd name="connsiteY21102" fmla="*/ 2046829 h 2918533"/>
                <a:gd name="connsiteX21103" fmla="*/ 922992 w 1973551"/>
                <a:gd name="connsiteY21103" fmla="*/ 2047351 h 2918533"/>
                <a:gd name="connsiteX21104" fmla="*/ 923383 w 1973551"/>
                <a:gd name="connsiteY21104" fmla="*/ 2048656 h 2918533"/>
                <a:gd name="connsiteX21105" fmla="*/ 923187 w 1973551"/>
                <a:gd name="connsiteY21105" fmla="*/ 2050614 h 2918533"/>
                <a:gd name="connsiteX21106" fmla="*/ 925406 w 1973551"/>
                <a:gd name="connsiteY21106" fmla="*/ 2053094 h 2918533"/>
                <a:gd name="connsiteX21107" fmla="*/ 925797 w 1973551"/>
                <a:gd name="connsiteY21107" fmla="*/ 2054399 h 2918533"/>
                <a:gd name="connsiteX21108" fmla="*/ 926319 w 1973551"/>
                <a:gd name="connsiteY21108" fmla="*/ 2054921 h 2918533"/>
                <a:gd name="connsiteX21109" fmla="*/ 928342 w 1973551"/>
                <a:gd name="connsiteY21109" fmla="*/ 2055443 h 2918533"/>
                <a:gd name="connsiteX21110" fmla="*/ 928538 w 1973551"/>
                <a:gd name="connsiteY21110" fmla="*/ 2056943 h 2918533"/>
                <a:gd name="connsiteX21111" fmla="*/ 929973 w 1973551"/>
                <a:gd name="connsiteY21111" fmla="*/ 2057466 h 2918533"/>
                <a:gd name="connsiteX21112" fmla="*/ 931344 w 1973551"/>
                <a:gd name="connsiteY21112" fmla="*/ 2058966 h 2918533"/>
                <a:gd name="connsiteX21113" fmla="*/ 931540 w 1973551"/>
                <a:gd name="connsiteY21113" fmla="*/ 2059814 h 2918533"/>
                <a:gd name="connsiteX21114" fmla="*/ 933758 w 1973551"/>
                <a:gd name="connsiteY21114" fmla="*/ 2060467 h 2918533"/>
                <a:gd name="connsiteX21115" fmla="*/ 934867 w 1973551"/>
                <a:gd name="connsiteY21115" fmla="*/ 2065296 h 2918533"/>
                <a:gd name="connsiteX21116" fmla="*/ 933954 w 1973551"/>
                <a:gd name="connsiteY21116" fmla="*/ 2067645 h 2918533"/>
                <a:gd name="connsiteX21117" fmla="*/ 933432 w 1973551"/>
                <a:gd name="connsiteY21117" fmla="*/ 2067449 h 2918533"/>
                <a:gd name="connsiteX21118" fmla="*/ 932844 w 1973551"/>
                <a:gd name="connsiteY21118" fmla="*/ 2068754 h 2918533"/>
                <a:gd name="connsiteX21119" fmla="*/ 932323 w 1973551"/>
                <a:gd name="connsiteY21119" fmla="*/ 2072212 h 2918533"/>
                <a:gd name="connsiteX21120" fmla="*/ 931409 w 1973551"/>
                <a:gd name="connsiteY21120" fmla="*/ 2072734 h 2918533"/>
                <a:gd name="connsiteX21121" fmla="*/ 931017 w 1973551"/>
                <a:gd name="connsiteY21121" fmla="*/ 2073387 h 2918533"/>
                <a:gd name="connsiteX21122" fmla="*/ 928995 w 1973551"/>
                <a:gd name="connsiteY21122" fmla="*/ 2077563 h 2918533"/>
                <a:gd name="connsiteX21123" fmla="*/ 927690 w 1973551"/>
                <a:gd name="connsiteY21123" fmla="*/ 2081217 h 2918533"/>
                <a:gd name="connsiteX21124" fmla="*/ 925993 w 1973551"/>
                <a:gd name="connsiteY21124" fmla="*/ 2082848 h 2918533"/>
                <a:gd name="connsiteX21125" fmla="*/ 924688 w 1973551"/>
                <a:gd name="connsiteY21125" fmla="*/ 2083371 h 2918533"/>
                <a:gd name="connsiteX21126" fmla="*/ 924101 w 1973551"/>
                <a:gd name="connsiteY21126" fmla="*/ 2084023 h 2918533"/>
                <a:gd name="connsiteX21127" fmla="*/ 923905 w 1973551"/>
                <a:gd name="connsiteY21127" fmla="*/ 2086046 h 2918533"/>
                <a:gd name="connsiteX21128" fmla="*/ 922404 w 1973551"/>
                <a:gd name="connsiteY21128" fmla="*/ 2086894 h 2918533"/>
                <a:gd name="connsiteX21129" fmla="*/ 922209 w 1973551"/>
                <a:gd name="connsiteY21129" fmla="*/ 2088199 h 2918533"/>
                <a:gd name="connsiteX21130" fmla="*/ 923122 w 1973551"/>
                <a:gd name="connsiteY21130" fmla="*/ 2089178 h 2918533"/>
                <a:gd name="connsiteX21131" fmla="*/ 923644 w 1973551"/>
                <a:gd name="connsiteY21131" fmla="*/ 2091136 h 2918533"/>
                <a:gd name="connsiteX21132" fmla="*/ 923644 w 1973551"/>
                <a:gd name="connsiteY21132" fmla="*/ 2095116 h 2918533"/>
                <a:gd name="connsiteX21133" fmla="*/ 924166 w 1973551"/>
                <a:gd name="connsiteY21133" fmla="*/ 2097073 h 2918533"/>
                <a:gd name="connsiteX21134" fmla="*/ 923775 w 1973551"/>
                <a:gd name="connsiteY21134" fmla="*/ 2097726 h 2918533"/>
                <a:gd name="connsiteX21135" fmla="*/ 924492 w 1973551"/>
                <a:gd name="connsiteY21135" fmla="*/ 2098900 h 2918533"/>
                <a:gd name="connsiteX21136" fmla="*/ 925014 w 1973551"/>
                <a:gd name="connsiteY21136" fmla="*/ 2102555 h 2918533"/>
                <a:gd name="connsiteX21137" fmla="*/ 925732 w 1973551"/>
                <a:gd name="connsiteY21137" fmla="*/ 2103860 h 2918533"/>
                <a:gd name="connsiteX21138" fmla="*/ 926450 w 1973551"/>
                <a:gd name="connsiteY21138" fmla="*/ 2104382 h 2918533"/>
                <a:gd name="connsiteX21139" fmla="*/ 926450 w 1973551"/>
                <a:gd name="connsiteY21139" fmla="*/ 2105361 h 2918533"/>
                <a:gd name="connsiteX21140" fmla="*/ 925341 w 1973551"/>
                <a:gd name="connsiteY21140" fmla="*/ 2106339 h 2918533"/>
                <a:gd name="connsiteX21141" fmla="*/ 925145 w 1973551"/>
                <a:gd name="connsiteY21141" fmla="*/ 2110842 h 2918533"/>
                <a:gd name="connsiteX21142" fmla="*/ 926646 w 1973551"/>
                <a:gd name="connsiteY21142" fmla="*/ 2114300 h 2918533"/>
                <a:gd name="connsiteX21143" fmla="*/ 927363 w 1973551"/>
                <a:gd name="connsiteY21143" fmla="*/ 2117628 h 2918533"/>
                <a:gd name="connsiteX21144" fmla="*/ 927951 w 1973551"/>
                <a:gd name="connsiteY21144" fmla="*/ 2122587 h 2918533"/>
                <a:gd name="connsiteX21145" fmla="*/ 927755 w 1973551"/>
                <a:gd name="connsiteY21145" fmla="*/ 2124936 h 2918533"/>
                <a:gd name="connsiteX21146" fmla="*/ 926841 w 1973551"/>
                <a:gd name="connsiteY21146" fmla="*/ 2127220 h 2918533"/>
                <a:gd name="connsiteX21147" fmla="*/ 924623 w 1973551"/>
                <a:gd name="connsiteY21147" fmla="*/ 2127220 h 2918533"/>
                <a:gd name="connsiteX21148" fmla="*/ 918881 w 1973551"/>
                <a:gd name="connsiteY21148" fmla="*/ 2124088 h 2918533"/>
                <a:gd name="connsiteX21149" fmla="*/ 916858 w 1973551"/>
                <a:gd name="connsiteY21149" fmla="*/ 2123762 h 2918533"/>
                <a:gd name="connsiteX21150" fmla="*/ 916662 w 1973551"/>
                <a:gd name="connsiteY21150" fmla="*/ 2123109 h 2918533"/>
                <a:gd name="connsiteX21151" fmla="*/ 915748 w 1973551"/>
                <a:gd name="connsiteY21151" fmla="*/ 2122783 h 2918533"/>
                <a:gd name="connsiteX21152" fmla="*/ 915553 w 1973551"/>
                <a:gd name="connsiteY21152" fmla="*/ 2122261 h 2918533"/>
                <a:gd name="connsiteX21153" fmla="*/ 912747 w 1973551"/>
                <a:gd name="connsiteY21153" fmla="*/ 2120434 h 2918533"/>
                <a:gd name="connsiteX21154" fmla="*/ 912747 w 1973551"/>
                <a:gd name="connsiteY21154" fmla="*/ 2119912 h 2918533"/>
                <a:gd name="connsiteX21155" fmla="*/ 910333 w 1973551"/>
                <a:gd name="connsiteY21155" fmla="*/ 2121217 h 2918533"/>
                <a:gd name="connsiteX21156" fmla="*/ 910333 w 1973551"/>
                <a:gd name="connsiteY21156" fmla="*/ 2119716 h 2918533"/>
                <a:gd name="connsiteX21157" fmla="*/ 908832 w 1973551"/>
                <a:gd name="connsiteY21157" fmla="*/ 2118411 h 2918533"/>
                <a:gd name="connsiteX21158" fmla="*/ 908832 w 1973551"/>
                <a:gd name="connsiteY21158" fmla="*/ 2117758 h 2918533"/>
                <a:gd name="connsiteX21159" fmla="*/ 907331 w 1973551"/>
                <a:gd name="connsiteY21159" fmla="*/ 2117432 h 2918533"/>
                <a:gd name="connsiteX21160" fmla="*/ 907135 w 1973551"/>
                <a:gd name="connsiteY21160" fmla="*/ 2118085 h 2918533"/>
                <a:gd name="connsiteX21161" fmla="*/ 908440 w 1973551"/>
                <a:gd name="connsiteY21161" fmla="*/ 2120891 h 2918533"/>
                <a:gd name="connsiteX21162" fmla="*/ 908244 w 1973551"/>
                <a:gd name="connsiteY21162" fmla="*/ 2121543 h 2918533"/>
                <a:gd name="connsiteX21163" fmla="*/ 906548 w 1973551"/>
                <a:gd name="connsiteY21163" fmla="*/ 2121869 h 2918533"/>
                <a:gd name="connsiteX21164" fmla="*/ 906548 w 1973551"/>
                <a:gd name="connsiteY21164" fmla="*/ 2122718 h 2918533"/>
                <a:gd name="connsiteX21165" fmla="*/ 905634 w 1973551"/>
                <a:gd name="connsiteY21165" fmla="*/ 2122718 h 2918533"/>
                <a:gd name="connsiteX21166" fmla="*/ 905439 w 1973551"/>
                <a:gd name="connsiteY21166" fmla="*/ 2123240 h 2918533"/>
                <a:gd name="connsiteX21167" fmla="*/ 905830 w 1973551"/>
                <a:gd name="connsiteY21167" fmla="*/ 2123892 h 2918533"/>
                <a:gd name="connsiteX21168" fmla="*/ 907527 w 1973551"/>
                <a:gd name="connsiteY21168" fmla="*/ 2124740 h 2918533"/>
                <a:gd name="connsiteX21169" fmla="*/ 908244 w 1973551"/>
                <a:gd name="connsiteY21169" fmla="*/ 2126568 h 2918533"/>
                <a:gd name="connsiteX21170" fmla="*/ 910463 w 1973551"/>
                <a:gd name="connsiteY21170" fmla="*/ 2127089 h 2918533"/>
                <a:gd name="connsiteX21171" fmla="*/ 911377 w 1973551"/>
                <a:gd name="connsiteY21171" fmla="*/ 2128068 h 2918533"/>
                <a:gd name="connsiteX21172" fmla="*/ 912682 w 1973551"/>
                <a:gd name="connsiteY21172" fmla="*/ 2128395 h 2918533"/>
                <a:gd name="connsiteX21173" fmla="*/ 914313 w 1973551"/>
                <a:gd name="connsiteY21173" fmla="*/ 2128590 h 2918533"/>
                <a:gd name="connsiteX21174" fmla="*/ 915422 w 1973551"/>
                <a:gd name="connsiteY21174" fmla="*/ 2128068 h 2918533"/>
                <a:gd name="connsiteX21175" fmla="*/ 915944 w 1973551"/>
                <a:gd name="connsiteY21175" fmla="*/ 2128264 h 2918533"/>
                <a:gd name="connsiteX21176" fmla="*/ 917445 w 1973551"/>
                <a:gd name="connsiteY21176" fmla="*/ 2129765 h 2918533"/>
                <a:gd name="connsiteX21177" fmla="*/ 921164 w 1973551"/>
                <a:gd name="connsiteY21177" fmla="*/ 2131396 h 2918533"/>
                <a:gd name="connsiteX21178" fmla="*/ 923187 w 1973551"/>
                <a:gd name="connsiteY21178" fmla="*/ 2135181 h 2918533"/>
                <a:gd name="connsiteX21179" fmla="*/ 923383 w 1973551"/>
                <a:gd name="connsiteY21179" fmla="*/ 2137334 h 2918533"/>
                <a:gd name="connsiteX21180" fmla="*/ 922665 w 1973551"/>
                <a:gd name="connsiteY21180" fmla="*/ 2140466 h 2918533"/>
                <a:gd name="connsiteX21181" fmla="*/ 922861 w 1973551"/>
                <a:gd name="connsiteY21181" fmla="*/ 2141119 h 2918533"/>
                <a:gd name="connsiteX21182" fmla="*/ 921164 w 1973551"/>
                <a:gd name="connsiteY21182" fmla="*/ 2143076 h 2918533"/>
                <a:gd name="connsiteX21183" fmla="*/ 920642 w 1973551"/>
                <a:gd name="connsiteY21183" fmla="*/ 2144381 h 2918533"/>
                <a:gd name="connsiteX21184" fmla="*/ 920186 w 1973551"/>
                <a:gd name="connsiteY21184" fmla="*/ 2144381 h 2918533"/>
                <a:gd name="connsiteX21185" fmla="*/ 919011 w 1973551"/>
                <a:gd name="connsiteY21185" fmla="*/ 2145556 h 2918533"/>
                <a:gd name="connsiteX21186" fmla="*/ 918815 w 1973551"/>
                <a:gd name="connsiteY21186" fmla="*/ 2146208 h 2918533"/>
                <a:gd name="connsiteX21187" fmla="*/ 918293 w 1973551"/>
                <a:gd name="connsiteY21187" fmla="*/ 2146404 h 2918533"/>
                <a:gd name="connsiteX21188" fmla="*/ 918098 w 1973551"/>
                <a:gd name="connsiteY21188" fmla="*/ 2147709 h 2918533"/>
                <a:gd name="connsiteX21189" fmla="*/ 918815 w 1973551"/>
                <a:gd name="connsiteY21189" fmla="*/ 2148231 h 2918533"/>
                <a:gd name="connsiteX21190" fmla="*/ 919011 w 1973551"/>
                <a:gd name="connsiteY21190" fmla="*/ 2149079 h 2918533"/>
                <a:gd name="connsiteX21191" fmla="*/ 918489 w 1973551"/>
                <a:gd name="connsiteY21191" fmla="*/ 2149928 h 2918533"/>
                <a:gd name="connsiteX21192" fmla="*/ 915488 w 1973551"/>
                <a:gd name="connsiteY21192" fmla="*/ 2150450 h 2918533"/>
                <a:gd name="connsiteX21193" fmla="*/ 913595 w 1973551"/>
                <a:gd name="connsiteY21193" fmla="*/ 2158541 h 2918533"/>
                <a:gd name="connsiteX21194" fmla="*/ 913791 w 1973551"/>
                <a:gd name="connsiteY21194" fmla="*/ 2159389 h 2918533"/>
                <a:gd name="connsiteX21195" fmla="*/ 913269 w 1973551"/>
                <a:gd name="connsiteY21195" fmla="*/ 2161216 h 2918533"/>
                <a:gd name="connsiteX21196" fmla="*/ 912160 w 1973551"/>
                <a:gd name="connsiteY21196" fmla="*/ 2162717 h 2918533"/>
                <a:gd name="connsiteX21197" fmla="*/ 910463 w 1973551"/>
                <a:gd name="connsiteY21197" fmla="*/ 2168198 h 2918533"/>
                <a:gd name="connsiteX21198" fmla="*/ 910659 w 1973551"/>
                <a:gd name="connsiteY21198" fmla="*/ 2169177 h 2918533"/>
                <a:gd name="connsiteX21199" fmla="*/ 910072 w 1973551"/>
                <a:gd name="connsiteY21199" fmla="*/ 2169699 h 2918533"/>
                <a:gd name="connsiteX21200" fmla="*/ 909680 w 1973551"/>
                <a:gd name="connsiteY21200" fmla="*/ 2173027 h 2918533"/>
                <a:gd name="connsiteX21201" fmla="*/ 910072 w 1973551"/>
                <a:gd name="connsiteY21201" fmla="*/ 2174332 h 2918533"/>
                <a:gd name="connsiteX21202" fmla="*/ 909354 w 1973551"/>
                <a:gd name="connsiteY21202" fmla="*/ 2175507 h 2918533"/>
                <a:gd name="connsiteX21203" fmla="*/ 909354 w 1973551"/>
                <a:gd name="connsiteY21203" fmla="*/ 2177986 h 2918533"/>
                <a:gd name="connsiteX21204" fmla="*/ 907527 w 1973551"/>
                <a:gd name="connsiteY21204" fmla="*/ 2181445 h 2918533"/>
                <a:gd name="connsiteX21205" fmla="*/ 906809 w 1973551"/>
                <a:gd name="connsiteY21205" fmla="*/ 2181967 h 2918533"/>
                <a:gd name="connsiteX21206" fmla="*/ 905896 w 1973551"/>
                <a:gd name="connsiteY21206" fmla="*/ 2183794 h 2918533"/>
                <a:gd name="connsiteX21207" fmla="*/ 904786 w 1973551"/>
                <a:gd name="connsiteY21207" fmla="*/ 2184642 h 2918533"/>
                <a:gd name="connsiteX21208" fmla="*/ 904068 w 1973551"/>
                <a:gd name="connsiteY21208" fmla="*/ 2186469 h 2918533"/>
                <a:gd name="connsiteX21209" fmla="*/ 902763 w 1973551"/>
                <a:gd name="connsiteY21209" fmla="*/ 2186665 h 2918533"/>
                <a:gd name="connsiteX21210" fmla="*/ 902372 w 1973551"/>
                <a:gd name="connsiteY21210" fmla="*/ 2188296 h 2918533"/>
                <a:gd name="connsiteX21211" fmla="*/ 901654 w 1973551"/>
                <a:gd name="connsiteY21211" fmla="*/ 2189144 h 2918533"/>
                <a:gd name="connsiteX21212" fmla="*/ 900936 w 1973551"/>
                <a:gd name="connsiteY21212" fmla="*/ 2191624 h 2918533"/>
                <a:gd name="connsiteX21213" fmla="*/ 900741 w 1973551"/>
                <a:gd name="connsiteY21213" fmla="*/ 2194756 h 2918533"/>
                <a:gd name="connsiteX21214" fmla="*/ 900218 w 1973551"/>
                <a:gd name="connsiteY21214" fmla="*/ 2195278 h 2918533"/>
                <a:gd name="connsiteX21215" fmla="*/ 899827 w 1973551"/>
                <a:gd name="connsiteY21215" fmla="*/ 2198410 h 2918533"/>
                <a:gd name="connsiteX21216" fmla="*/ 900218 w 1973551"/>
                <a:gd name="connsiteY21216" fmla="*/ 2199389 h 2918533"/>
                <a:gd name="connsiteX21217" fmla="*/ 899501 w 1973551"/>
                <a:gd name="connsiteY21217" fmla="*/ 2200368 h 2918533"/>
                <a:gd name="connsiteX21218" fmla="*/ 898391 w 1973551"/>
                <a:gd name="connsiteY21218" fmla="*/ 2200172 h 2918533"/>
                <a:gd name="connsiteX21219" fmla="*/ 897674 w 1973551"/>
                <a:gd name="connsiteY21219" fmla="*/ 2200498 h 2918533"/>
                <a:gd name="connsiteX21220" fmla="*/ 897086 w 1973551"/>
                <a:gd name="connsiteY21220" fmla="*/ 2199976 h 2918533"/>
                <a:gd name="connsiteX21221" fmla="*/ 897086 w 1973551"/>
                <a:gd name="connsiteY21221" fmla="*/ 2198997 h 2918533"/>
                <a:gd name="connsiteX21222" fmla="*/ 892062 w 1973551"/>
                <a:gd name="connsiteY21222" fmla="*/ 2198018 h 2918533"/>
                <a:gd name="connsiteX21223" fmla="*/ 891344 w 1973551"/>
                <a:gd name="connsiteY21223" fmla="*/ 2198345 h 2918533"/>
                <a:gd name="connsiteX21224" fmla="*/ 887233 w 1973551"/>
                <a:gd name="connsiteY21224" fmla="*/ 2197366 h 2918533"/>
                <a:gd name="connsiteX21225" fmla="*/ 885732 w 1973551"/>
                <a:gd name="connsiteY21225" fmla="*/ 2197692 h 2918533"/>
                <a:gd name="connsiteX21226" fmla="*/ 885211 w 1973551"/>
                <a:gd name="connsiteY21226" fmla="*/ 2197170 h 2918533"/>
                <a:gd name="connsiteX21227" fmla="*/ 885211 w 1973551"/>
                <a:gd name="connsiteY21227" fmla="*/ 2196518 h 2918533"/>
                <a:gd name="connsiteX21228" fmla="*/ 883514 w 1973551"/>
                <a:gd name="connsiteY21228" fmla="*/ 2195539 h 2918533"/>
                <a:gd name="connsiteX21229" fmla="*/ 879795 w 1973551"/>
                <a:gd name="connsiteY21229" fmla="*/ 2196387 h 2918533"/>
                <a:gd name="connsiteX21230" fmla="*/ 879403 w 1973551"/>
                <a:gd name="connsiteY21230" fmla="*/ 2195735 h 2918533"/>
                <a:gd name="connsiteX21231" fmla="*/ 879599 w 1973551"/>
                <a:gd name="connsiteY21231" fmla="*/ 2195213 h 2918533"/>
                <a:gd name="connsiteX21232" fmla="*/ 879011 w 1973551"/>
                <a:gd name="connsiteY21232" fmla="*/ 2195017 h 2918533"/>
                <a:gd name="connsiteX21233" fmla="*/ 878490 w 1973551"/>
                <a:gd name="connsiteY21233" fmla="*/ 2195343 h 2918533"/>
                <a:gd name="connsiteX21234" fmla="*/ 879011 w 1973551"/>
                <a:gd name="connsiteY21234" fmla="*/ 2193842 h 2918533"/>
                <a:gd name="connsiteX21235" fmla="*/ 877707 w 1973551"/>
                <a:gd name="connsiteY21235" fmla="*/ 2194364 h 2918533"/>
                <a:gd name="connsiteX21236" fmla="*/ 877184 w 1973551"/>
                <a:gd name="connsiteY21236" fmla="*/ 2193516 h 2918533"/>
                <a:gd name="connsiteX21237" fmla="*/ 878098 w 1973551"/>
                <a:gd name="connsiteY21237" fmla="*/ 2190515 h 2918533"/>
                <a:gd name="connsiteX21238" fmla="*/ 878294 w 1973551"/>
                <a:gd name="connsiteY21238" fmla="*/ 2187383 h 2918533"/>
                <a:gd name="connsiteX21239" fmla="*/ 876989 w 1973551"/>
                <a:gd name="connsiteY21239" fmla="*/ 2183076 h 2918533"/>
                <a:gd name="connsiteX21240" fmla="*/ 876401 w 1973551"/>
                <a:gd name="connsiteY21240" fmla="*/ 2179748 h 2918533"/>
                <a:gd name="connsiteX21241" fmla="*/ 875879 w 1973551"/>
                <a:gd name="connsiteY21241" fmla="*/ 2179748 h 2918533"/>
                <a:gd name="connsiteX21242" fmla="*/ 876401 w 1973551"/>
                <a:gd name="connsiteY21242" fmla="*/ 2178247 h 2918533"/>
                <a:gd name="connsiteX21243" fmla="*/ 876010 w 1973551"/>
                <a:gd name="connsiteY21243" fmla="*/ 2173614 h 2918533"/>
                <a:gd name="connsiteX21244" fmla="*/ 873400 w 1973551"/>
                <a:gd name="connsiteY21244" fmla="*/ 2164348 h 2918533"/>
                <a:gd name="connsiteX21245" fmla="*/ 873791 w 1973551"/>
                <a:gd name="connsiteY21245" fmla="*/ 2160238 h 2918533"/>
                <a:gd name="connsiteX21246" fmla="*/ 872878 w 1973551"/>
                <a:gd name="connsiteY21246" fmla="*/ 2158411 h 2918533"/>
                <a:gd name="connsiteX21247" fmla="*/ 872356 w 1973551"/>
                <a:gd name="connsiteY21247" fmla="*/ 2158215 h 2918533"/>
                <a:gd name="connsiteX21248" fmla="*/ 872160 w 1973551"/>
                <a:gd name="connsiteY21248" fmla="*/ 2157562 h 2918533"/>
                <a:gd name="connsiteX21249" fmla="*/ 872682 w 1973551"/>
                <a:gd name="connsiteY21249" fmla="*/ 2156388 h 2918533"/>
                <a:gd name="connsiteX21250" fmla="*/ 870072 w 1973551"/>
                <a:gd name="connsiteY21250" fmla="*/ 2150123 h 2918533"/>
                <a:gd name="connsiteX21251" fmla="*/ 869550 w 1973551"/>
                <a:gd name="connsiteY21251" fmla="*/ 2145817 h 2918533"/>
                <a:gd name="connsiteX21252" fmla="*/ 867853 w 1973551"/>
                <a:gd name="connsiteY21252" fmla="*/ 2144512 h 2918533"/>
                <a:gd name="connsiteX21253" fmla="*/ 865048 w 1973551"/>
                <a:gd name="connsiteY21253" fmla="*/ 2140531 h 2918533"/>
                <a:gd name="connsiteX21254" fmla="*/ 862829 w 1973551"/>
                <a:gd name="connsiteY21254" fmla="*/ 2139226 h 2918533"/>
                <a:gd name="connsiteX21255" fmla="*/ 860415 w 1973551"/>
                <a:gd name="connsiteY21255" fmla="*/ 2138704 h 2918533"/>
                <a:gd name="connsiteX21256" fmla="*/ 857805 w 1973551"/>
                <a:gd name="connsiteY21256" fmla="*/ 2135377 h 2918533"/>
                <a:gd name="connsiteX21257" fmla="*/ 857087 w 1973551"/>
                <a:gd name="connsiteY21257" fmla="*/ 2133550 h 2918533"/>
                <a:gd name="connsiteX21258" fmla="*/ 855064 w 1973551"/>
                <a:gd name="connsiteY21258" fmla="*/ 2124284 h 2918533"/>
                <a:gd name="connsiteX21259" fmla="*/ 854868 w 1973551"/>
                <a:gd name="connsiteY21259" fmla="*/ 2123762 h 2918533"/>
                <a:gd name="connsiteX21260" fmla="*/ 854281 w 1973551"/>
                <a:gd name="connsiteY21260" fmla="*/ 2123566 h 2918533"/>
                <a:gd name="connsiteX21261" fmla="*/ 853563 w 1973551"/>
                <a:gd name="connsiteY21261" fmla="*/ 2120107 h 2918533"/>
                <a:gd name="connsiteX21262" fmla="*/ 852454 w 1973551"/>
                <a:gd name="connsiteY21262" fmla="*/ 2119455 h 2918533"/>
                <a:gd name="connsiteX21263" fmla="*/ 851867 w 1973551"/>
                <a:gd name="connsiteY21263" fmla="*/ 2118280 h 2918533"/>
                <a:gd name="connsiteX21264" fmla="*/ 851671 w 1973551"/>
                <a:gd name="connsiteY21264" fmla="*/ 2117302 h 2918533"/>
                <a:gd name="connsiteX21265" fmla="*/ 851867 w 1973551"/>
                <a:gd name="connsiteY21265" fmla="*/ 2116649 h 2918533"/>
                <a:gd name="connsiteX21266" fmla="*/ 852454 w 1973551"/>
                <a:gd name="connsiteY21266" fmla="*/ 2116845 h 2918533"/>
                <a:gd name="connsiteX21267" fmla="*/ 852454 w 1973551"/>
                <a:gd name="connsiteY21267" fmla="*/ 2115997 h 2918533"/>
                <a:gd name="connsiteX21268" fmla="*/ 851736 w 1973551"/>
                <a:gd name="connsiteY21268" fmla="*/ 2112995 h 2918533"/>
                <a:gd name="connsiteX21269" fmla="*/ 850235 w 1973551"/>
                <a:gd name="connsiteY21269" fmla="*/ 2113191 h 2918533"/>
                <a:gd name="connsiteX21270" fmla="*/ 850040 w 1973551"/>
                <a:gd name="connsiteY21270" fmla="*/ 2113713 h 2918533"/>
                <a:gd name="connsiteX21271" fmla="*/ 850235 w 1973551"/>
                <a:gd name="connsiteY21271" fmla="*/ 2115866 h 2918533"/>
                <a:gd name="connsiteX21272" fmla="*/ 849518 w 1973551"/>
                <a:gd name="connsiteY21272" fmla="*/ 2119324 h 2918533"/>
                <a:gd name="connsiteX21273" fmla="*/ 849713 w 1973551"/>
                <a:gd name="connsiteY21273" fmla="*/ 2120303 h 2918533"/>
                <a:gd name="connsiteX21274" fmla="*/ 852715 w 1973551"/>
                <a:gd name="connsiteY21274" fmla="*/ 2128068 h 2918533"/>
                <a:gd name="connsiteX21275" fmla="*/ 853237 w 1973551"/>
                <a:gd name="connsiteY21275" fmla="*/ 2133876 h 2918533"/>
                <a:gd name="connsiteX21276" fmla="*/ 854150 w 1973551"/>
                <a:gd name="connsiteY21276" fmla="*/ 2134202 h 2918533"/>
                <a:gd name="connsiteX21277" fmla="*/ 854868 w 1973551"/>
                <a:gd name="connsiteY21277" fmla="*/ 2137008 h 2918533"/>
                <a:gd name="connsiteX21278" fmla="*/ 855586 w 1973551"/>
                <a:gd name="connsiteY21278" fmla="*/ 2138313 h 2918533"/>
                <a:gd name="connsiteX21279" fmla="*/ 857087 w 1973551"/>
                <a:gd name="connsiteY21279" fmla="*/ 2138639 h 2918533"/>
                <a:gd name="connsiteX21280" fmla="*/ 858000 w 1973551"/>
                <a:gd name="connsiteY21280" fmla="*/ 2141641 h 2918533"/>
                <a:gd name="connsiteX21281" fmla="*/ 859305 w 1973551"/>
                <a:gd name="connsiteY21281" fmla="*/ 2142946 h 2918533"/>
                <a:gd name="connsiteX21282" fmla="*/ 860806 w 1973551"/>
                <a:gd name="connsiteY21282" fmla="*/ 2143794 h 2918533"/>
                <a:gd name="connsiteX21283" fmla="*/ 861720 w 1973551"/>
                <a:gd name="connsiteY21283" fmla="*/ 2146926 h 2918533"/>
                <a:gd name="connsiteX21284" fmla="*/ 864852 w 1973551"/>
                <a:gd name="connsiteY21284" fmla="*/ 2153908 h 2918533"/>
                <a:gd name="connsiteX21285" fmla="*/ 865570 w 1973551"/>
                <a:gd name="connsiteY21285" fmla="*/ 2160042 h 2918533"/>
                <a:gd name="connsiteX21286" fmla="*/ 866679 w 1973551"/>
                <a:gd name="connsiteY21286" fmla="*/ 2164153 h 2918533"/>
                <a:gd name="connsiteX21287" fmla="*/ 867984 w 1973551"/>
                <a:gd name="connsiteY21287" fmla="*/ 2175246 h 2918533"/>
                <a:gd name="connsiteX21288" fmla="*/ 867788 w 1973551"/>
                <a:gd name="connsiteY21288" fmla="*/ 2176551 h 2918533"/>
                <a:gd name="connsiteX21289" fmla="*/ 866092 w 1973551"/>
                <a:gd name="connsiteY21289" fmla="*/ 2178378 h 2918533"/>
                <a:gd name="connsiteX21290" fmla="*/ 863090 w 1973551"/>
                <a:gd name="connsiteY21290" fmla="*/ 2178378 h 2918533"/>
                <a:gd name="connsiteX21291" fmla="*/ 861981 w 1973551"/>
                <a:gd name="connsiteY21291" fmla="*/ 2177725 h 2918533"/>
                <a:gd name="connsiteX21292" fmla="*/ 859371 w 1973551"/>
                <a:gd name="connsiteY21292" fmla="*/ 2177073 h 2918533"/>
                <a:gd name="connsiteX21293" fmla="*/ 859175 w 1973551"/>
                <a:gd name="connsiteY21293" fmla="*/ 2177595 h 2918533"/>
                <a:gd name="connsiteX21294" fmla="*/ 858653 w 1973551"/>
                <a:gd name="connsiteY21294" fmla="*/ 2177790 h 2918533"/>
                <a:gd name="connsiteX21295" fmla="*/ 856630 w 1973551"/>
                <a:gd name="connsiteY21295" fmla="*/ 2176812 h 2918533"/>
                <a:gd name="connsiteX21296" fmla="*/ 854216 w 1973551"/>
                <a:gd name="connsiteY21296" fmla="*/ 2174984 h 2918533"/>
                <a:gd name="connsiteX21297" fmla="*/ 853302 w 1973551"/>
                <a:gd name="connsiteY21297" fmla="*/ 2173680 h 2918533"/>
                <a:gd name="connsiteX21298" fmla="*/ 850301 w 1973551"/>
                <a:gd name="connsiteY21298" fmla="*/ 2171004 h 2918533"/>
                <a:gd name="connsiteX21299" fmla="*/ 848278 w 1973551"/>
                <a:gd name="connsiteY21299" fmla="*/ 2168198 h 2918533"/>
                <a:gd name="connsiteX21300" fmla="*/ 846059 w 1973551"/>
                <a:gd name="connsiteY21300" fmla="*/ 2167219 h 2918533"/>
                <a:gd name="connsiteX21301" fmla="*/ 845863 w 1973551"/>
                <a:gd name="connsiteY21301" fmla="*/ 2166371 h 2918533"/>
                <a:gd name="connsiteX21302" fmla="*/ 844363 w 1973551"/>
                <a:gd name="connsiteY21302" fmla="*/ 2164544 h 2918533"/>
                <a:gd name="connsiteX21303" fmla="*/ 841948 w 1973551"/>
                <a:gd name="connsiteY21303" fmla="*/ 2163892 h 2918533"/>
                <a:gd name="connsiteX21304" fmla="*/ 841035 w 1973551"/>
                <a:gd name="connsiteY21304" fmla="*/ 2162913 h 2918533"/>
                <a:gd name="connsiteX21305" fmla="*/ 840448 w 1973551"/>
                <a:gd name="connsiteY21305" fmla="*/ 2161282 h 2918533"/>
                <a:gd name="connsiteX21306" fmla="*/ 839143 w 1973551"/>
                <a:gd name="connsiteY21306" fmla="*/ 2160107 h 2918533"/>
                <a:gd name="connsiteX21307" fmla="*/ 837642 w 1973551"/>
                <a:gd name="connsiteY21307" fmla="*/ 2159585 h 2918533"/>
                <a:gd name="connsiteX21308" fmla="*/ 837250 w 1973551"/>
                <a:gd name="connsiteY21308" fmla="*/ 2158411 h 2918533"/>
                <a:gd name="connsiteX21309" fmla="*/ 835358 w 1973551"/>
                <a:gd name="connsiteY21309" fmla="*/ 2157562 h 2918533"/>
                <a:gd name="connsiteX21310" fmla="*/ 834444 w 1973551"/>
                <a:gd name="connsiteY21310" fmla="*/ 2157888 h 2918533"/>
                <a:gd name="connsiteX21311" fmla="*/ 833335 w 1973551"/>
                <a:gd name="connsiteY21311" fmla="*/ 2157562 h 2918533"/>
                <a:gd name="connsiteX21312" fmla="*/ 832813 w 1973551"/>
                <a:gd name="connsiteY21312" fmla="*/ 2156910 h 2918533"/>
                <a:gd name="connsiteX21313" fmla="*/ 833009 w 1973551"/>
                <a:gd name="connsiteY21313" fmla="*/ 2154952 h 2918533"/>
                <a:gd name="connsiteX21314" fmla="*/ 831704 w 1973551"/>
                <a:gd name="connsiteY21314" fmla="*/ 2153321 h 2918533"/>
                <a:gd name="connsiteX21315" fmla="*/ 831182 w 1973551"/>
                <a:gd name="connsiteY21315" fmla="*/ 2153125 h 2918533"/>
                <a:gd name="connsiteX21316" fmla="*/ 831182 w 1973551"/>
                <a:gd name="connsiteY21316" fmla="*/ 2153973 h 2918533"/>
                <a:gd name="connsiteX21317" fmla="*/ 830594 w 1973551"/>
                <a:gd name="connsiteY21317" fmla="*/ 2154169 h 2918533"/>
                <a:gd name="connsiteX21318" fmla="*/ 830072 w 1973551"/>
                <a:gd name="connsiteY21318" fmla="*/ 2150711 h 2918533"/>
                <a:gd name="connsiteX21319" fmla="*/ 829159 w 1973551"/>
                <a:gd name="connsiteY21319" fmla="*/ 2149406 h 2918533"/>
                <a:gd name="connsiteX21320" fmla="*/ 828963 w 1973551"/>
                <a:gd name="connsiteY21320" fmla="*/ 2147774 h 2918533"/>
                <a:gd name="connsiteX21321" fmla="*/ 829485 w 1973551"/>
                <a:gd name="connsiteY21321" fmla="*/ 2144969 h 2918533"/>
                <a:gd name="connsiteX21322" fmla="*/ 830072 w 1973551"/>
                <a:gd name="connsiteY21322" fmla="*/ 2143990 h 2918533"/>
                <a:gd name="connsiteX21323" fmla="*/ 830268 w 1973551"/>
                <a:gd name="connsiteY21323" fmla="*/ 2140205 h 2918533"/>
                <a:gd name="connsiteX21324" fmla="*/ 830072 w 1973551"/>
                <a:gd name="connsiteY21324" fmla="*/ 2138574 h 2918533"/>
                <a:gd name="connsiteX21325" fmla="*/ 828963 w 1973551"/>
                <a:gd name="connsiteY21325" fmla="*/ 2135899 h 2918533"/>
                <a:gd name="connsiteX21326" fmla="*/ 829877 w 1973551"/>
                <a:gd name="connsiteY21326" fmla="*/ 2135572 h 2918533"/>
                <a:gd name="connsiteX21327" fmla="*/ 830790 w 1973551"/>
                <a:gd name="connsiteY21327" fmla="*/ 2133615 h 2918533"/>
                <a:gd name="connsiteX21328" fmla="*/ 830268 w 1973551"/>
                <a:gd name="connsiteY21328" fmla="*/ 2132440 h 2918533"/>
                <a:gd name="connsiteX21329" fmla="*/ 829550 w 1973551"/>
                <a:gd name="connsiteY21329" fmla="*/ 2131918 h 2918533"/>
                <a:gd name="connsiteX21330" fmla="*/ 829029 w 1973551"/>
                <a:gd name="connsiteY21330" fmla="*/ 2130417 h 2918533"/>
                <a:gd name="connsiteX21331" fmla="*/ 829224 w 1973551"/>
                <a:gd name="connsiteY21331" fmla="*/ 2129895 h 2918533"/>
                <a:gd name="connsiteX21332" fmla="*/ 828115 w 1973551"/>
                <a:gd name="connsiteY21332" fmla="*/ 2129373 h 2918533"/>
                <a:gd name="connsiteX21333" fmla="*/ 827006 w 1973551"/>
                <a:gd name="connsiteY21333" fmla="*/ 2132375 h 2918533"/>
                <a:gd name="connsiteX21334" fmla="*/ 827006 w 1973551"/>
                <a:gd name="connsiteY21334" fmla="*/ 2134202 h 2918533"/>
                <a:gd name="connsiteX21335" fmla="*/ 826288 w 1973551"/>
                <a:gd name="connsiteY21335" fmla="*/ 2136682 h 2918533"/>
                <a:gd name="connsiteX21336" fmla="*/ 826679 w 1973551"/>
                <a:gd name="connsiteY21336" fmla="*/ 2137530 h 2918533"/>
                <a:gd name="connsiteX21337" fmla="*/ 826679 w 1973551"/>
                <a:gd name="connsiteY21337" fmla="*/ 2142815 h 2918533"/>
                <a:gd name="connsiteX21338" fmla="*/ 825962 w 1973551"/>
                <a:gd name="connsiteY21338" fmla="*/ 2143337 h 2918533"/>
                <a:gd name="connsiteX21339" fmla="*/ 825766 w 1973551"/>
                <a:gd name="connsiteY21339" fmla="*/ 2143990 h 2918533"/>
                <a:gd name="connsiteX21340" fmla="*/ 826288 w 1973551"/>
                <a:gd name="connsiteY21340" fmla="*/ 2146143 h 2918533"/>
                <a:gd name="connsiteX21341" fmla="*/ 825570 w 1973551"/>
                <a:gd name="connsiteY21341" fmla="*/ 2148296 h 2918533"/>
                <a:gd name="connsiteX21342" fmla="*/ 824983 w 1973551"/>
                <a:gd name="connsiteY21342" fmla="*/ 2151950 h 2918533"/>
                <a:gd name="connsiteX21343" fmla="*/ 827593 w 1973551"/>
                <a:gd name="connsiteY21343" fmla="*/ 2154756 h 2918533"/>
                <a:gd name="connsiteX21344" fmla="*/ 827593 w 1973551"/>
                <a:gd name="connsiteY21344" fmla="*/ 2156061 h 2918533"/>
                <a:gd name="connsiteX21345" fmla="*/ 826484 w 1973551"/>
                <a:gd name="connsiteY21345" fmla="*/ 2156388 h 2918533"/>
                <a:gd name="connsiteX21346" fmla="*/ 826679 w 1973551"/>
                <a:gd name="connsiteY21346" fmla="*/ 2157367 h 2918533"/>
                <a:gd name="connsiteX21347" fmla="*/ 827201 w 1973551"/>
                <a:gd name="connsiteY21347" fmla="*/ 2157562 h 2918533"/>
                <a:gd name="connsiteX21348" fmla="*/ 825896 w 1973551"/>
                <a:gd name="connsiteY21348" fmla="*/ 2157888 h 2918533"/>
                <a:gd name="connsiteX21349" fmla="*/ 825505 w 1973551"/>
                <a:gd name="connsiteY21349" fmla="*/ 2159846 h 2918533"/>
                <a:gd name="connsiteX21350" fmla="*/ 823612 w 1973551"/>
                <a:gd name="connsiteY21350" fmla="*/ 2164544 h 2918533"/>
                <a:gd name="connsiteX21351" fmla="*/ 823221 w 1973551"/>
                <a:gd name="connsiteY21351" fmla="*/ 2167285 h 2918533"/>
                <a:gd name="connsiteX21352" fmla="*/ 820089 w 1973551"/>
                <a:gd name="connsiteY21352" fmla="*/ 2167285 h 2918533"/>
                <a:gd name="connsiteX21353" fmla="*/ 816761 w 1973551"/>
                <a:gd name="connsiteY21353" fmla="*/ 2172244 h 2918533"/>
                <a:gd name="connsiteX21354" fmla="*/ 815260 w 1973551"/>
                <a:gd name="connsiteY21354" fmla="*/ 2172570 h 2918533"/>
                <a:gd name="connsiteX21355" fmla="*/ 815064 w 1973551"/>
                <a:gd name="connsiteY21355" fmla="*/ 2173223 h 2918533"/>
                <a:gd name="connsiteX21356" fmla="*/ 813368 w 1973551"/>
                <a:gd name="connsiteY21356" fmla="*/ 2174071 h 2918533"/>
                <a:gd name="connsiteX21357" fmla="*/ 812454 w 1973551"/>
                <a:gd name="connsiteY21357" fmla="*/ 2175246 h 2918533"/>
                <a:gd name="connsiteX21358" fmla="*/ 811932 w 1973551"/>
                <a:gd name="connsiteY21358" fmla="*/ 2181053 h 2918533"/>
                <a:gd name="connsiteX21359" fmla="*/ 812454 w 1973551"/>
                <a:gd name="connsiteY21359" fmla="*/ 2182880 h 2918533"/>
                <a:gd name="connsiteX21360" fmla="*/ 815064 w 1973551"/>
                <a:gd name="connsiteY21360" fmla="*/ 2186991 h 2918533"/>
                <a:gd name="connsiteX21361" fmla="*/ 816370 w 1973551"/>
                <a:gd name="connsiteY21361" fmla="*/ 2189797 h 2918533"/>
                <a:gd name="connsiteX21362" fmla="*/ 818784 w 1973551"/>
                <a:gd name="connsiteY21362" fmla="*/ 2196061 h 2918533"/>
                <a:gd name="connsiteX21363" fmla="*/ 820089 w 1973551"/>
                <a:gd name="connsiteY21363" fmla="*/ 2196583 h 2918533"/>
                <a:gd name="connsiteX21364" fmla="*/ 820285 w 1973551"/>
                <a:gd name="connsiteY21364" fmla="*/ 2197235 h 2918533"/>
                <a:gd name="connsiteX21365" fmla="*/ 819893 w 1973551"/>
                <a:gd name="connsiteY21365" fmla="*/ 2198084 h 2918533"/>
                <a:gd name="connsiteX21366" fmla="*/ 821198 w 1973551"/>
                <a:gd name="connsiteY21366" fmla="*/ 2200759 h 2918533"/>
                <a:gd name="connsiteX21367" fmla="*/ 821198 w 1973551"/>
                <a:gd name="connsiteY21367" fmla="*/ 2202064 h 2918533"/>
                <a:gd name="connsiteX21368" fmla="*/ 823221 w 1973551"/>
                <a:gd name="connsiteY21368" fmla="*/ 2202260 h 2918533"/>
                <a:gd name="connsiteX21369" fmla="*/ 823417 w 1973551"/>
                <a:gd name="connsiteY21369" fmla="*/ 2202782 h 2918533"/>
                <a:gd name="connsiteX21370" fmla="*/ 823612 w 1973551"/>
                <a:gd name="connsiteY21370" fmla="*/ 2203630 h 2918533"/>
                <a:gd name="connsiteX21371" fmla="*/ 823091 w 1973551"/>
                <a:gd name="connsiteY21371" fmla="*/ 2205588 h 2918533"/>
                <a:gd name="connsiteX21372" fmla="*/ 822895 w 1973551"/>
                <a:gd name="connsiteY21372" fmla="*/ 2209372 h 2918533"/>
                <a:gd name="connsiteX21373" fmla="*/ 823091 w 1973551"/>
                <a:gd name="connsiteY21373" fmla="*/ 2210677 h 2918533"/>
                <a:gd name="connsiteX21374" fmla="*/ 823808 w 1973551"/>
                <a:gd name="connsiteY21374" fmla="*/ 2211656 h 2918533"/>
                <a:gd name="connsiteX21375" fmla="*/ 824722 w 1973551"/>
                <a:gd name="connsiteY21375" fmla="*/ 2211983 h 2918533"/>
                <a:gd name="connsiteX21376" fmla="*/ 825635 w 1973551"/>
                <a:gd name="connsiteY21376" fmla="*/ 2217398 h 2918533"/>
                <a:gd name="connsiteX21377" fmla="*/ 825440 w 1973551"/>
                <a:gd name="connsiteY21377" fmla="*/ 2218247 h 2918533"/>
                <a:gd name="connsiteX21378" fmla="*/ 824135 w 1973551"/>
                <a:gd name="connsiteY21378" fmla="*/ 2219225 h 2918533"/>
                <a:gd name="connsiteX21379" fmla="*/ 824330 w 1973551"/>
                <a:gd name="connsiteY21379" fmla="*/ 2220531 h 2918533"/>
                <a:gd name="connsiteX21380" fmla="*/ 822829 w 1973551"/>
                <a:gd name="connsiteY21380" fmla="*/ 2221183 h 2918533"/>
                <a:gd name="connsiteX21381" fmla="*/ 822242 w 1973551"/>
                <a:gd name="connsiteY21381" fmla="*/ 2220009 h 2918533"/>
                <a:gd name="connsiteX21382" fmla="*/ 821329 w 1973551"/>
                <a:gd name="connsiteY21382" fmla="*/ 2220009 h 2918533"/>
                <a:gd name="connsiteX21383" fmla="*/ 821133 w 1973551"/>
                <a:gd name="connsiteY21383" fmla="*/ 2220661 h 2918533"/>
                <a:gd name="connsiteX21384" fmla="*/ 820219 w 1973551"/>
                <a:gd name="connsiteY21384" fmla="*/ 2220792 h 2918533"/>
                <a:gd name="connsiteX21385" fmla="*/ 818523 w 1973551"/>
                <a:gd name="connsiteY21385" fmla="*/ 2217138 h 2918533"/>
                <a:gd name="connsiteX21386" fmla="*/ 817413 w 1973551"/>
                <a:gd name="connsiteY21386" fmla="*/ 2215963 h 2918533"/>
                <a:gd name="connsiteX21387" fmla="*/ 816892 w 1973551"/>
                <a:gd name="connsiteY21387" fmla="*/ 2213810 h 2918533"/>
                <a:gd name="connsiteX21388" fmla="*/ 814477 w 1973551"/>
                <a:gd name="connsiteY21388" fmla="*/ 2213157 h 2918533"/>
                <a:gd name="connsiteX21389" fmla="*/ 813172 w 1973551"/>
                <a:gd name="connsiteY21389" fmla="*/ 2213679 h 2918533"/>
                <a:gd name="connsiteX21390" fmla="*/ 809257 w 1973551"/>
                <a:gd name="connsiteY21390" fmla="*/ 2212374 h 2918533"/>
                <a:gd name="connsiteX21391" fmla="*/ 808539 w 1973551"/>
                <a:gd name="connsiteY21391" fmla="*/ 2210873 h 2918533"/>
                <a:gd name="connsiteX21392" fmla="*/ 807952 w 1973551"/>
                <a:gd name="connsiteY21392" fmla="*/ 2207415 h 2918533"/>
                <a:gd name="connsiteX21393" fmla="*/ 807430 w 1973551"/>
                <a:gd name="connsiteY21393" fmla="*/ 2207219 h 2918533"/>
                <a:gd name="connsiteX21394" fmla="*/ 806712 w 1973551"/>
                <a:gd name="connsiteY21394" fmla="*/ 2205718 h 2918533"/>
                <a:gd name="connsiteX21395" fmla="*/ 805407 w 1973551"/>
                <a:gd name="connsiteY21395" fmla="*/ 2205066 h 2918533"/>
                <a:gd name="connsiteX21396" fmla="*/ 803189 w 1973551"/>
                <a:gd name="connsiteY21396" fmla="*/ 2204870 h 2918533"/>
                <a:gd name="connsiteX21397" fmla="*/ 803384 w 1973551"/>
                <a:gd name="connsiteY21397" fmla="*/ 2206175 h 2918533"/>
                <a:gd name="connsiteX21398" fmla="*/ 802993 w 1973551"/>
                <a:gd name="connsiteY21398" fmla="*/ 2207806 h 2918533"/>
                <a:gd name="connsiteX21399" fmla="*/ 802275 w 1973551"/>
                <a:gd name="connsiteY21399" fmla="*/ 2207806 h 2918533"/>
                <a:gd name="connsiteX21400" fmla="*/ 801361 w 1973551"/>
                <a:gd name="connsiteY21400" fmla="*/ 2208459 h 2918533"/>
                <a:gd name="connsiteX21401" fmla="*/ 800970 w 1973551"/>
                <a:gd name="connsiteY21401" fmla="*/ 2207806 h 2918533"/>
                <a:gd name="connsiteX21402" fmla="*/ 799861 w 1973551"/>
                <a:gd name="connsiteY21402" fmla="*/ 2207480 h 2918533"/>
                <a:gd name="connsiteX21403" fmla="*/ 799665 w 1973551"/>
                <a:gd name="connsiteY21403" fmla="*/ 2208133 h 2918533"/>
                <a:gd name="connsiteX21404" fmla="*/ 798947 w 1973551"/>
                <a:gd name="connsiteY21404" fmla="*/ 2207937 h 2918533"/>
                <a:gd name="connsiteX21405" fmla="*/ 798751 w 1973551"/>
                <a:gd name="connsiteY21405" fmla="*/ 2207415 h 2918533"/>
                <a:gd name="connsiteX21406" fmla="*/ 797251 w 1973551"/>
                <a:gd name="connsiteY21406" fmla="*/ 2207089 h 2918533"/>
                <a:gd name="connsiteX21407" fmla="*/ 797251 w 1973551"/>
                <a:gd name="connsiteY21407" fmla="*/ 2207611 h 2918533"/>
                <a:gd name="connsiteX21408" fmla="*/ 795554 w 1973551"/>
                <a:gd name="connsiteY21408" fmla="*/ 2206762 h 2918533"/>
                <a:gd name="connsiteX21409" fmla="*/ 796141 w 1973551"/>
                <a:gd name="connsiteY21409" fmla="*/ 2202978 h 2918533"/>
                <a:gd name="connsiteX21410" fmla="*/ 795228 w 1973551"/>
                <a:gd name="connsiteY21410" fmla="*/ 2202456 h 2918533"/>
                <a:gd name="connsiteX21411" fmla="*/ 794119 w 1973551"/>
                <a:gd name="connsiteY21411" fmla="*/ 2202260 h 2918533"/>
                <a:gd name="connsiteX21412" fmla="*/ 793401 w 1973551"/>
                <a:gd name="connsiteY21412" fmla="*/ 2203435 h 2918533"/>
                <a:gd name="connsiteX21413" fmla="*/ 791900 w 1973551"/>
                <a:gd name="connsiteY21413" fmla="*/ 2203630 h 2918533"/>
                <a:gd name="connsiteX21414" fmla="*/ 792813 w 1973551"/>
                <a:gd name="connsiteY21414" fmla="*/ 2204152 h 2918533"/>
                <a:gd name="connsiteX21415" fmla="*/ 792813 w 1973551"/>
                <a:gd name="connsiteY21415" fmla="*/ 2204674 h 2918533"/>
                <a:gd name="connsiteX21416" fmla="*/ 791117 w 1973551"/>
                <a:gd name="connsiteY21416" fmla="*/ 2205523 h 2918533"/>
                <a:gd name="connsiteX21417" fmla="*/ 790530 w 1973551"/>
                <a:gd name="connsiteY21417" fmla="*/ 2205718 h 2918533"/>
                <a:gd name="connsiteX21418" fmla="*/ 787724 w 1973551"/>
                <a:gd name="connsiteY21418" fmla="*/ 2205066 h 2918533"/>
                <a:gd name="connsiteX21419" fmla="*/ 787724 w 1973551"/>
                <a:gd name="connsiteY21419" fmla="*/ 2204087 h 2918533"/>
                <a:gd name="connsiteX21420" fmla="*/ 790530 w 1973551"/>
                <a:gd name="connsiteY21420" fmla="*/ 2203435 h 2918533"/>
                <a:gd name="connsiteX21421" fmla="*/ 786288 w 1973551"/>
                <a:gd name="connsiteY21421" fmla="*/ 2202456 h 2918533"/>
                <a:gd name="connsiteX21422" fmla="*/ 787006 w 1973551"/>
                <a:gd name="connsiteY21422" fmla="*/ 2198671 h 2918533"/>
                <a:gd name="connsiteX21423" fmla="*/ 788703 w 1973551"/>
                <a:gd name="connsiteY21423" fmla="*/ 2194560 h 2918533"/>
                <a:gd name="connsiteX21424" fmla="*/ 787985 w 1973551"/>
                <a:gd name="connsiteY21424" fmla="*/ 2194234 h 2918533"/>
                <a:gd name="connsiteX21425" fmla="*/ 786680 w 1973551"/>
                <a:gd name="connsiteY21425" fmla="*/ 2194560 h 2918533"/>
                <a:gd name="connsiteX21426" fmla="*/ 785962 w 1973551"/>
                <a:gd name="connsiteY21426" fmla="*/ 2192407 h 2918533"/>
                <a:gd name="connsiteX21427" fmla="*/ 785048 w 1973551"/>
                <a:gd name="connsiteY21427" fmla="*/ 2191428 h 2918533"/>
                <a:gd name="connsiteX21428" fmla="*/ 786745 w 1973551"/>
                <a:gd name="connsiteY21428" fmla="*/ 2190580 h 2918533"/>
                <a:gd name="connsiteX21429" fmla="*/ 786354 w 1973551"/>
                <a:gd name="connsiteY21429" fmla="*/ 2189927 h 2918533"/>
                <a:gd name="connsiteX21430" fmla="*/ 784461 w 1973551"/>
                <a:gd name="connsiteY21430" fmla="*/ 2189275 h 2918533"/>
                <a:gd name="connsiteX21431" fmla="*/ 784657 w 1973551"/>
                <a:gd name="connsiteY21431" fmla="*/ 2190253 h 2918533"/>
                <a:gd name="connsiteX21432" fmla="*/ 782960 w 1973551"/>
                <a:gd name="connsiteY21432" fmla="*/ 2190253 h 2918533"/>
                <a:gd name="connsiteX21433" fmla="*/ 782765 w 1973551"/>
                <a:gd name="connsiteY21433" fmla="*/ 2189405 h 2918533"/>
                <a:gd name="connsiteX21434" fmla="*/ 783874 w 1973551"/>
                <a:gd name="connsiteY21434" fmla="*/ 2188753 h 2918533"/>
                <a:gd name="connsiteX21435" fmla="*/ 784265 w 1973551"/>
                <a:gd name="connsiteY21435" fmla="*/ 2187904 h 2918533"/>
                <a:gd name="connsiteX21436" fmla="*/ 784070 w 1973551"/>
                <a:gd name="connsiteY21436" fmla="*/ 2187383 h 2918533"/>
                <a:gd name="connsiteX21437" fmla="*/ 783352 w 1973551"/>
                <a:gd name="connsiteY21437" fmla="*/ 2187383 h 2918533"/>
                <a:gd name="connsiteX21438" fmla="*/ 783156 w 1973551"/>
                <a:gd name="connsiteY21438" fmla="*/ 2186077 h 2918533"/>
                <a:gd name="connsiteX21439" fmla="*/ 782243 w 1973551"/>
                <a:gd name="connsiteY21439" fmla="*/ 2185882 h 2918533"/>
                <a:gd name="connsiteX21440" fmla="*/ 782243 w 1973551"/>
                <a:gd name="connsiteY21440" fmla="*/ 2185229 h 2918533"/>
                <a:gd name="connsiteX21441" fmla="*/ 781721 w 1973551"/>
                <a:gd name="connsiteY21441" fmla="*/ 2185229 h 2918533"/>
                <a:gd name="connsiteX21442" fmla="*/ 781721 w 1973551"/>
                <a:gd name="connsiteY21442" fmla="*/ 2185751 h 2918533"/>
                <a:gd name="connsiteX21443" fmla="*/ 780611 w 1973551"/>
                <a:gd name="connsiteY21443" fmla="*/ 2185947 h 2918533"/>
                <a:gd name="connsiteX21444" fmla="*/ 780611 w 1973551"/>
                <a:gd name="connsiteY21444" fmla="*/ 2186469 h 2918533"/>
                <a:gd name="connsiteX21445" fmla="*/ 779698 w 1973551"/>
                <a:gd name="connsiteY21445" fmla="*/ 2185947 h 2918533"/>
                <a:gd name="connsiteX21446" fmla="*/ 780089 w 1973551"/>
                <a:gd name="connsiteY21446" fmla="*/ 2185294 h 2918533"/>
                <a:gd name="connsiteX21447" fmla="*/ 778980 w 1973551"/>
                <a:gd name="connsiteY21447" fmla="*/ 2183337 h 2918533"/>
                <a:gd name="connsiteX21448" fmla="*/ 777479 w 1973551"/>
                <a:gd name="connsiteY21448" fmla="*/ 2184968 h 2918533"/>
                <a:gd name="connsiteX21449" fmla="*/ 776370 w 1973551"/>
                <a:gd name="connsiteY21449" fmla="*/ 2184642 h 2918533"/>
                <a:gd name="connsiteX21450" fmla="*/ 775978 w 1973551"/>
                <a:gd name="connsiteY21450" fmla="*/ 2183337 h 2918533"/>
                <a:gd name="connsiteX21451" fmla="*/ 776892 w 1973551"/>
                <a:gd name="connsiteY21451" fmla="*/ 2180988 h 2918533"/>
                <a:gd name="connsiteX21452" fmla="*/ 776500 w 1973551"/>
                <a:gd name="connsiteY21452" fmla="*/ 2179161 h 2918533"/>
                <a:gd name="connsiteX21453" fmla="*/ 775195 w 1973551"/>
                <a:gd name="connsiteY21453" fmla="*/ 2178639 h 2918533"/>
                <a:gd name="connsiteX21454" fmla="*/ 774804 w 1973551"/>
                <a:gd name="connsiteY21454" fmla="*/ 2180922 h 2918533"/>
                <a:gd name="connsiteX21455" fmla="*/ 774282 w 1973551"/>
                <a:gd name="connsiteY21455" fmla="*/ 2179618 h 2918533"/>
                <a:gd name="connsiteX21456" fmla="*/ 774804 w 1973551"/>
                <a:gd name="connsiteY21456" fmla="*/ 2178443 h 2918533"/>
                <a:gd name="connsiteX21457" fmla="*/ 774608 w 1973551"/>
                <a:gd name="connsiteY21457" fmla="*/ 2177595 h 2918533"/>
                <a:gd name="connsiteX21458" fmla="*/ 775000 w 1973551"/>
                <a:gd name="connsiteY21458" fmla="*/ 2175963 h 2918533"/>
                <a:gd name="connsiteX21459" fmla="*/ 775913 w 1973551"/>
                <a:gd name="connsiteY21459" fmla="*/ 2176159 h 2918533"/>
                <a:gd name="connsiteX21460" fmla="*/ 775913 w 1973551"/>
                <a:gd name="connsiteY21460" fmla="*/ 2175637 h 2918533"/>
                <a:gd name="connsiteX21461" fmla="*/ 777218 w 1973551"/>
                <a:gd name="connsiteY21461" fmla="*/ 2175311 h 2918533"/>
                <a:gd name="connsiteX21462" fmla="*/ 777023 w 1973551"/>
                <a:gd name="connsiteY21462" fmla="*/ 2174789 h 2918533"/>
                <a:gd name="connsiteX21463" fmla="*/ 776109 w 1973551"/>
                <a:gd name="connsiteY21463" fmla="*/ 2174593 h 2918533"/>
                <a:gd name="connsiteX21464" fmla="*/ 776109 w 1973551"/>
                <a:gd name="connsiteY21464" fmla="*/ 2173419 h 2918533"/>
                <a:gd name="connsiteX21465" fmla="*/ 774804 w 1973551"/>
                <a:gd name="connsiteY21465" fmla="*/ 2171591 h 2918533"/>
                <a:gd name="connsiteX21466" fmla="*/ 776109 w 1973551"/>
                <a:gd name="connsiteY21466" fmla="*/ 2167807 h 2918533"/>
                <a:gd name="connsiteX21467" fmla="*/ 775913 w 1973551"/>
                <a:gd name="connsiteY21467" fmla="*/ 2167154 h 2918533"/>
                <a:gd name="connsiteX21468" fmla="*/ 777414 w 1973551"/>
                <a:gd name="connsiteY21468" fmla="*/ 2166632 h 2918533"/>
                <a:gd name="connsiteX21469" fmla="*/ 777610 w 1973551"/>
                <a:gd name="connsiteY21469" fmla="*/ 2165653 h 2918533"/>
                <a:gd name="connsiteX21470" fmla="*/ 776500 w 1973551"/>
                <a:gd name="connsiteY21470" fmla="*/ 2163826 h 2918533"/>
                <a:gd name="connsiteX21471" fmla="*/ 775783 w 1973551"/>
                <a:gd name="connsiteY21471" fmla="*/ 2160694 h 2918533"/>
                <a:gd name="connsiteX21472" fmla="*/ 776370 w 1973551"/>
                <a:gd name="connsiteY21472" fmla="*/ 2158737 h 2918533"/>
                <a:gd name="connsiteX21473" fmla="*/ 777871 w 1973551"/>
                <a:gd name="connsiteY21473" fmla="*/ 2157888 h 2918533"/>
                <a:gd name="connsiteX21474" fmla="*/ 777675 w 1973551"/>
                <a:gd name="connsiteY21474" fmla="*/ 2152929 h 2918533"/>
                <a:gd name="connsiteX21475" fmla="*/ 780285 w 1973551"/>
                <a:gd name="connsiteY21475" fmla="*/ 2148101 h 2918533"/>
                <a:gd name="connsiteX21476" fmla="*/ 782112 w 1973551"/>
                <a:gd name="connsiteY21476" fmla="*/ 2141967 h 2918533"/>
                <a:gd name="connsiteX21477" fmla="*/ 781590 w 1973551"/>
                <a:gd name="connsiteY21477" fmla="*/ 2140466 h 2918533"/>
                <a:gd name="connsiteX21478" fmla="*/ 780481 w 1973551"/>
                <a:gd name="connsiteY21478" fmla="*/ 2139487 h 2918533"/>
                <a:gd name="connsiteX21479" fmla="*/ 779763 w 1973551"/>
                <a:gd name="connsiteY21479" fmla="*/ 2139292 h 2918533"/>
                <a:gd name="connsiteX21480" fmla="*/ 779763 w 1973551"/>
                <a:gd name="connsiteY21480" fmla="*/ 2139814 h 2918533"/>
                <a:gd name="connsiteX21481" fmla="*/ 779176 w 1973551"/>
                <a:gd name="connsiteY21481" fmla="*/ 2139814 h 2918533"/>
                <a:gd name="connsiteX21482" fmla="*/ 778262 w 1973551"/>
                <a:gd name="connsiteY21482" fmla="*/ 2139292 h 2918533"/>
                <a:gd name="connsiteX21483" fmla="*/ 777871 w 1973551"/>
                <a:gd name="connsiteY21483" fmla="*/ 2137660 h 2918533"/>
                <a:gd name="connsiteX21484" fmla="*/ 777153 w 1973551"/>
                <a:gd name="connsiteY21484" fmla="*/ 2137465 h 2918533"/>
                <a:gd name="connsiteX21485" fmla="*/ 776631 w 1973551"/>
                <a:gd name="connsiteY21485" fmla="*/ 2136616 h 2918533"/>
                <a:gd name="connsiteX21486" fmla="*/ 776827 w 1973551"/>
                <a:gd name="connsiteY21486" fmla="*/ 2135768 h 2918533"/>
                <a:gd name="connsiteX21487" fmla="*/ 776239 w 1973551"/>
                <a:gd name="connsiteY21487" fmla="*/ 2133093 h 2918533"/>
                <a:gd name="connsiteX21488" fmla="*/ 776827 w 1973551"/>
                <a:gd name="connsiteY21488" fmla="*/ 2131135 h 2918533"/>
                <a:gd name="connsiteX21489" fmla="*/ 777936 w 1973551"/>
                <a:gd name="connsiteY21489" fmla="*/ 2129178 h 2918533"/>
                <a:gd name="connsiteX21490" fmla="*/ 778654 w 1973551"/>
                <a:gd name="connsiteY21490" fmla="*/ 2128982 h 2918533"/>
                <a:gd name="connsiteX21491" fmla="*/ 779241 w 1973551"/>
                <a:gd name="connsiteY21491" fmla="*/ 2125980 h 2918533"/>
                <a:gd name="connsiteX21492" fmla="*/ 778654 w 1973551"/>
                <a:gd name="connsiteY21492" fmla="*/ 2125458 h 2918533"/>
                <a:gd name="connsiteX21493" fmla="*/ 777936 w 1973551"/>
                <a:gd name="connsiteY21493" fmla="*/ 2121674 h 2918533"/>
                <a:gd name="connsiteX21494" fmla="*/ 778327 w 1973551"/>
                <a:gd name="connsiteY21494" fmla="*/ 2119324 h 2918533"/>
                <a:gd name="connsiteX21495" fmla="*/ 778523 w 1973551"/>
                <a:gd name="connsiteY21495" fmla="*/ 2118802 h 2918533"/>
                <a:gd name="connsiteX21496" fmla="*/ 779633 w 1973551"/>
                <a:gd name="connsiteY21496" fmla="*/ 2118607 h 2918533"/>
                <a:gd name="connsiteX21497" fmla="*/ 780220 w 1973551"/>
                <a:gd name="connsiteY21497" fmla="*/ 2117432 h 2918533"/>
                <a:gd name="connsiteX21498" fmla="*/ 781133 w 1973551"/>
                <a:gd name="connsiteY21498" fmla="*/ 2117432 h 2918533"/>
                <a:gd name="connsiteX21499" fmla="*/ 781133 w 1973551"/>
                <a:gd name="connsiteY21499" fmla="*/ 2114626 h 2918533"/>
                <a:gd name="connsiteX21500" fmla="*/ 782634 w 1973551"/>
                <a:gd name="connsiteY21500" fmla="*/ 2113648 h 2918533"/>
                <a:gd name="connsiteX21501" fmla="*/ 783156 w 1973551"/>
                <a:gd name="connsiteY21501" fmla="*/ 2112669 h 2918533"/>
                <a:gd name="connsiteX21502" fmla="*/ 782960 w 1973551"/>
                <a:gd name="connsiteY21502" fmla="*/ 2112016 h 2918533"/>
                <a:gd name="connsiteX21503" fmla="*/ 784265 w 1973551"/>
                <a:gd name="connsiteY21503" fmla="*/ 2112016 h 2918533"/>
                <a:gd name="connsiteX21504" fmla="*/ 785571 w 1973551"/>
                <a:gd name="connsiteY21504" fmla="*/ 2111494 h 2918533"/>
                <a:gd name="connsiteX21505" fmla="*/ 785766 w 1973551"/>
                <a:gd name="connsiteY21505" fmla="*/ 2110646 h 2918533"/>
                <a:gd name="connsiteX21506" fmla="*/ 787463 w 1973551"/>
                <a:gd name="connsiteY21506" fmla="*/ 2109798 h 2918533"/>
                <a:gd name="connsiteX21507" fmla="*/ 789486 w 1973551"/>
                <a:gd name="connsiteY21507" fmla="*/ 2105295 h 2918533"/>
                <a:gd name="connsiteX21508" fmla="*/ 790595 w 1973551"/>
                <a:gd name="connsiteY21508" fmla="*/ 2104317 h 2918533"/>
                <a:gd name="connsiteX21509" fmla="*/ 790791 w 1973551"/>
                <a:gd name="connsiteY21509" fmla="*/ 2103664 h 2918533"/>
                <a:gd name="connsiteX21510" fmla="*/ 791378 w 1973551"/>
                <a:gd name="connsiteY21510" fmla="*/ 2103468 h 2918533"/>
                <a:gd name="connsiteX21511" fmla="*/ 791900 w 1973551"/>
                <a:gd name="connsiteY21511" fmla="*/ 2101967 h 2918533"/>
                <a:gd name="connsiteX21512" fmla="*/ 791509 w 1973551"/>
                <a:gd name="connsiteY21512" fmla="*/ 2100336 h 2918533"/>
                <a:gd name="connsiteX21513" fmla="*/ 792618 w 1973551"/>
                <a:gd name="connsiteY21513" fmla="*/ 2097530 h 2918533"/>
                <a:gd name="connsiteX21514" fmla="*/ 793336 w 1973551"/>
                <a:gd name="connsiteY21514" fmla="*/ 2097008 h 2918533"/>
                <a:gd name="connsiteX21515" fmla="*/ 794641 w 1973551"/>
                <a:gd name="connsiteY21515" fmla="*/ 2093680 h 2918533"/>
                <a:gd name="connsiteX21516" fmla="*/ 794641 w 1973551"/>
                <a:gd name="connsiteY21516" fmla="*/ 2092049 h 2918533"/>
                <a:gd name="connsiteX21517" fmla="*/ 794249 w 1973551"/>
                <a:gd name="connsiteY21517" fmla="*/ 2091397 h 2918533"/>
                <a:gd name="connsiteX21518" fmla="*/ 795163 w 1973551"/>
                <a:gd name="connsiteY21518" fmla="*/ 2088591 h 2918533"/>
                <a:gd name="connsiteX21519" fmla="*/ 797968 w 1973551"/>
                <a:gd name="connsiteY21519" fmla="*/ 2083631 h 2918533"/>
                <a:gd name="connsiteX21520" fmla="*/ 799991 w 1973551"/>
                <a:gd name="connsiteY21520" fmla="*/ 2082000 h 2918533"/>
                <a:gd name="connsiteX21521" fmla="*/ 801100 w 1973551"/>
                <a:gd name="connsiteY21521" fmla="*/ 2080500 h 2918533"/>
                <a:gd name="connsiteX21522" fmla="*/ 802014 w 1973551"/>
                <a:gd name="connsiteY21522" fmla="*/ 2079977 h 2918533"/>
                <a:gd name="connsiteX21523" fmla="*/ 802601 w 1973551"/>
                <a:gd name="connsiteY21523" fmla="*/ 2078672 h 2918533"/>
                <a:gd name="connsiteX21524" fmla="*/ 802601 w 1973551"/>
                <a:gd name="connsiteY21524" fmla="*/ 2077498 h 2918533"/>
                <a:gd name="connsiteX21525" fmla="*/ 803515 w 1973551"/>
                <a:gd name="connsiteY21525" fmla="*/ 2077172 h 2918533"/>
                <a:gd name="connsiteX21526" fmla="*/ 803906 w 1973551"/>
                <a:gd name="connsiteY21526" fmla="*/ 2075997 h 2918533"/>
                <a:gd name="connsiteX21527" fmla="*/ 803711 w 1973551"/>
                <a:gd name="connsiteY21527" fmla="*/ 2074692 h 2918533"/>
                <a:gd name="connsiteX21528" fmla="*/ 807430 w 1973551"/>
                <a:gd name="connsiteY21528" fmla="*/ 2071038 h 2918533"/>
                <a:gd name="connsiteX21529" fmla="*/ 809453 w 1973551"/>
                <a:gd name="connsiteY21529" fmla="*/ 2069733 h 2918533"/>
                <a:gd name="connsiteX21530" fmla="*/ 809649 w 1973551"/>
                <a:gd name="connsiteY21530" fmla="*/ 2069080 h 2918533"/>
                <a:gd name="connsiteX21531" fmla="*/ 810758 w 1973551"/>
                <a:gd name="connsiteY21531" fmla="*/ 2068558 h 2918533"/>
                <a:gd name="connsiteX21532" fmla="*/ 812063 w 1973551"/>
                <a:gd name="connsiteY21532" fmla="*/ 2065883 h 2918533"/>
                <a:gd name="connsiteX21533" fmla="*/ 814281 w 1973551"/>
                <a:gd name="connsiteY21533" fmla="*/ 2063534 h 2918533"/>
                <a:gd name="connsiteX21534" fmla="*/ 814477 w 1973551"/>
                <a:gd name="connsiteY21534" fmla="*/ 2062881 h 2918533"/>
                <a:gd name="connsiteX21535" fmla="*/ 817805 w 1973551"/>
                <a:gd name="connsiteY21535" fmla="*/ 2060206 h 2918533"/>
                <a:gd name="connsiteX21536" fmla="*/ 819306 w 1973551"/>
                <a:gd name="connsiteY21536" fmla="*/ 2059553 h 2918533"/>
                <a:gd name="connsiteX21537" fmla="*/ 820219 w 1973551"/>
                <a:gd name="connsiteY21537" fmla="*/ 2056030 h 2918533"/>
                <a:gd name="connsiteX21538" fmla="*/ 823939 w 1973551"/>
                <a:gd name="connsiteY21538" fmla="*/ 2052898 h 2918533"/>
                <a:gd name="connsiteX21539" fmla="*/ 822438 w 1973551"/>
                <a:gd name="connsiteY21539" fmla="*/ 2050745 h 2918533"/>
                <a:gd name="connsiteX21540" fmla="*/ 822438 w 1973551"/>
                <a:gd name="connsiteY21540" fmla="*/ 2049766 h 2918533"/>
                <a:gd name="connsiteX21541" fmla="*/ 823025 w 1973551"/>
                <a:gd name="connsiteY21541" fmla="*/ 2048591 h 2918533"/>
                <a:gd name="connsiteX21542" fmla="*/ 822307 w 1973551"/>
                <a:gd name="connsiteY21542" fmla="*/ 2048069 h 2918533"/>
                <a:gd name="connsiteX21543" fmla="*/ 822112 w 1973551"/>
                <a:gd name="connsiteY21543" fmla="*/ 2047221 h 2918533"/>
                <a:gd name="connsiteX21544" fmla="*/ 822829 w 1973551"/>
                <a:gd name="connsiteY21544" fmla="*/ 2046373 h 2918533"/>
                <a:gd name="connsiteX21545" fmla="*/ 822829 w 1973551"/>
                <a:gd name="connsiteY21545" fmla="*/ 2044219 h 2918533"/>
                <a:gd name="connsiteX21546" fmla="*/ 823547 w 1973551"/>
                <a:gd name="connsiteY21546" fmla="*/ 2043697 h 2918533"/>
                <a:gd name="connsiteX21547" fmla="*/ 824135 w 1973551"/>
                <a:gd name="connsiteY21547" fmla="*/ 2040891 h 2918533"/>
                <a:gd name="connsiteX21548" fmla="*/ 824657 w 1973551"/>
                <a:gd name="connsiteY21548" fmla="*/ 2039913 h 2918533"/>
                <a:gd name="connsiteX21549" fmla="*/ 831182 w 1973551"/>
                <a:gd name="connsiteY21549" fmla="*/ 2035932 h 2918533"/>
                <a:gd name="connsiteX21550" fmla="*/ 833400 w 1973551"/>
                <a:gd name="connsiteY21550" fmla="*/ 2035410 h 2918533"/>
                <a:gd name="connsiteX21551" fmla="*/ 834118 w 1973551"/>
                <a:gd name="connsiteY21551" fmla="*/ 2035606 h 2918533"/>
                <a:gd name="connsiteX21552" fmla="*/ 836728 w 1973551"/>
                <a:gd name="connsiteY21552" fmla="*/ 2034301 h 2918533"/>
                <a:gd name="connsiteX21553" fmla="*/ 836924 w 1973551"/>
                <a:gd name="connsiteY21553" fmla="*/ 2033779 h 2918533"/>
                <a:gd name="connsiteX21554" fmla="*/ 837837 w 1973551"/>
                <a:gd name="connsiteY21554" fmla="*/ 2033257 h 2918533"/>
                <a:gd name="connsiteX21555" fmla="*/ 837837 w 1973551"/>
                <a:gd name="connsiteY21555" fmla="*/ 2034105 h 2918533"/>
                <a:gd name="connsiteX21556" fmla="*/ 842079 w 1973551"/>
                <a:gd name="connsiteY21556" fmla="*/ 2034301 h 2918533"/>
                <a:gd name="connsiteX21557" fmla="*/ 844297 w 1973551"/>
                <a:gd name="connsiteY21557" fmla="*/ 2032800 h 2918533"/>
                <a:gd name="connsiteX21558" fmla="*/ 848017 w 1973551"/>
                <a:gd name="connsiteY21558" fmla="*/ 2031169 h 2918533"/>
                <a:gd name="connsiteX21559" fmla="*/ 850431 w 1973551"/>
                <a:gd name="connsiteY21559" fmla="*/ 2028689 h 2918533"/>
                <a:gd name="connsiteX21560" fmla="*/ 853563 w 1973551"/>
                <a:gd name="connsiteY21560" fmla="*/ 2027058 h 2918533"/>
                <a:gd name="connsiteX21561" fmla="*/ 854673 w 1973551"/>
                <a:gd name="connsiteY21561" fmla="*/ 2025884 h 2918533"/>
                <a:gd name="connsiteX21562" fmla="*/ 859305 w 1973551"/>
                <a:gd name="connsiteY21562" fmla="*/ 2023208 h 2918533"/>
                <a:gd name="connsiteX21563" fmla="*/ 860023 w 1973551"/>
                <a:gd name="connsiteY21563" fmla="*/ 2022360 h 2918533"/>
                <a:gd name="connsiteX21564" fmla="*/ 860415 w 1973551"/>
                <a:gd name="connsiteY21564" fmla="*/ 2021185 h 2918533"/>
                <a:gd name="connsiteX21565" fmla="*/ 861328 w 1973551"/>
                <a:gd name="connsiteY21565" fmla="*/ 2020990 h 2918533"/>
                <a:gd name="connsiteX21566" fmla="*/ 861720 w 1973551"/>
                <a:gd name="connsiteY21566" fmla="*/ 2020141 h 2918533"/>
                <a:gd name="connsiteX21567" fmla="*/ 862438 w 1973551"/>
                <a:gd name="connsiteY21567" fmla="*/ 2019946 h 2918533"/>
                <a:gd name="connsiteX21568" fmla="*/ 863938 w 1973551"/>
                <a:gd name="connsiteY21568" fmla="*/ 2017923 h 2918533"/>
                <a:gd name="connsiteX21569" fmla="*/ 865439 w 1973551"/>
                <a:gd name="connsiteY21569" fmla="*/ 2016748 h 2918533"/>
                <a:gd name="connsiteX21570" fmla="*/ 865635 w 1973551"/>
                <a:gd name="connsiteY21570" fmla="*/ 2016226 h 2918533"/>
                <a:gd name="connsiteX21571" fmla="*/ 864134 w 1973551"/>
                <a:gd name="connsiteY21571" fmla="*/ 2011593 h 2918533"/>
                <a:gd name="connsiteX21572" fmla="*/ 866157 w 1973551"/>
                <a:gd name="connsiteY21572" fmla="*/ 2005460 h 2918533"/>
                <a:gd name="connsiteX21573" fmla="*/ 867462 w 1973551"/>
                <a:gd name="connsiteY21573" fmla="*/ 2002980 h 2918533"/>
                <a:gd name="connsiteX21574" fmla="*/ 867853 w 1973551"/>
                <a:gd name="connsiteY21574" fmla="*/ 2001153 h 2918533"/>
                <a:gd name="connsiteX21575" fmla="*/ 868571 w 1973551"/>
                <a:gd name="connsiteY21575" fmla="*/ 2000631 h 2918533"/>
                <a:gd name="connsiteX21576" fmla="*/ 868571 w 1973551"/>
                <a:gd name="connsiteY21576" fmla="*/ 1999130 h 2918533"/>
                <a:gd name="connsiteX21577" fmla="*/ 870790 w 1973551"/>
                <a:gd name="connsiteY21577" fmla="*/ 1995802 h 2918533"/>
                <a:gd name="connsiteX21578" fmla="*/ 871508 w 1973551"/>
                <a:gd name="connsiteY21578" fmla="*/ 1995280 h 2918533"/>
                <a:gd name="connsiteX21579" fmla="*/ 871899 w 1973551"/>
                <a:gd name="connsiteY21579" fmla="*/ 1992605 h 2918533"/>
                <a:gd name="connsiteX21580" fmla="*/ 873008 w 1973551"/>
                <a:gd name="connsiteY21580" fmla="*/ 1991952 h 2918533"/>
                <a:gd name="connsiteX21581" fmla="*/ 874835 w 1973551"/>
                <a:gd name="connsiteY21581" fmla="*/ 1989799 h 2918533"/>
                <a:gd name="connsiteX21582" fmla="*/ 877641 w 1973551"/>
                <a:gd name="connsiteY21582" fmla="*/ 1987776 h 2918533"/>
                <a:gd name="connsiteX21583" fmla="*/ 878033 w 1973551"/>
                <a:gd name="connsiteY21583" fmla="*/ 1986797 h 2918533"/>
                <a:gd name="connsiteX21584" fmla="*/ 879729 w 1973551"/>
                <a:gd name="connsiteY21584" fmla="*/ 1985623 h 2918533"/>
                <a:gd name="connsiteX21585" fmla="*/ 880447 w 1973551"/>
                <a:gd name="connsiteY21585" fmla="*/ 1984318 h 2918533"/>
                <a:gd name="connsiteX21586" fmla="*/ 881361 w 1973551"/>
                <a:gd name="connsiteY21586" fmla="*/ 1983796 h 2918533"/>
                <a:gd name="connsiteX21587" fmla="*/ 881361 w 1973551"/>
                <a:gd name="connsiteY21587" fmla="*/ 1983274 h 2918533"/>
                <a:gd name="connsiteX21588" fmla="*/ 889909 w 1973551"/>
                <a:gd name="connsiteY21588" fmla="*/ 1979098 h 2918533"/>
                <a:gd name="connsiteX21589" fmla="*/ 890104 w 1973551"/>
                <a:gd name="connsiteY21589" fmla="*/ 1978576 h 2918533"/>
                <a:gd name="connsiteX21590" fmla="*/ 893824 w 1973551"/>
                <a:gd name="connsiteY21590" fmla="*/ 1977727 h 2918533"/>
                <a:gd name="connsiteX21591" fmla="*/ 895520 w 1973551"/>
                <a:gd name="connsiteY21591" fmla="*/ 1976748 h 2918533"/>
                <a:gd name="connsiteX21592" fmla="*/ 895716 w 1973551"/>
                <a:gd name="connsiteY21592" fmla="*/ 1976227 h 2918533"/>
                <a:gd name="connsiteX21593" fmla="*/ 897739 w 1973551"/>
                <a:gd name="connsiteY21593" fmla="*/ 1975900 h 2918533"/>
                <a:gd name="connsiteX21594" fmla="*/ 899958 w 1973551"/>
                <a:gd name="connsiteY21594" fmla="*/ 1974204 h 2918533"/>
                <a:gd name="connsiteX21595" fmla="*/ 902568 w 1973551"/>
                <a:gd name="connsiteY21595" fmla="*/ 1970550 h 2918533"/>
                <a:gd name="connsiteX21596" fmla="*/ 904395 w 1973551"/>
                <a:gd name="connsiteY21596" fmla="*/ 1969244 h 2918533"/>
                <a:gd name="connsiteX21597" fmla="*/ 906287 w 1973551"/>
                <a:gd name="connsiteY21597" fmla="*/ 1968723 h 2918533"/>
                <a:gd name="connsiteX21598" fmla="*/ 907592 w 1973551"/>
                <a:gd name="connsiteY21598" fmla="*/ 1967744 h 2918533"/>
                <a:gd name="connsiteX21599" fmla="*/ 909615 w 1973551"/>
                <a:gd name="connsiteY21599" fmla="*/ 1965590 h 2918533"/>
                <a:gd name="connsiteX21600" fmla="*/ 910528 w 1973551"/>
                <a:gd name="connsiteY21600" fmla="*/ 1963568 h 2918533"/>
                <a:gd name="connsiteX21601" fmla="*/ 913660 w 1973551"/>
                <a:gd name="connsiteY21601" fmla="*/ 1962263 h 2918533"/>
                <a:gd name="connsiteX21602" fmla="*/ 914378 w 1973551"/>
                <a:gd name="connsiteY21602" fmla="*/ 1960958 h 2918533"/>
                <a:gd name="connsiteX21603" fmla="*/ 915292 w 1973551"/>
                <a:gd name="connsiteY21603" fmla="*/ 1960305 h 2918533"/>
                <a:gd name="connsiteX21604" fmla="*/ 917184 w 1973551"/>
                <a:gd name="connsiteY21604" fmla="*/ 1957303 h 2918533"/>
                <a:gd name="connsiteX21605" fmla="*/ 915292 w 1973551"/>
                <a:gd name="connsiteY21605" fmla="*/ 1955803 h 2918533"/>
                <a:gd name="connsiteX21606" fmla="*/ 910072 w 1973551"/>
                <a:gd name="connsiteY21606" fmla="*/ 1961806 h 2918533"/>
                <a:gd name="connsiteX21607" fmla="*/ 905634 w 1973551"/>
                <a:gd name="connsiteY21607" fmla="*/ 1963502 h 2918533"/>
                <a:gd name="connsiteX21608" fmla="*/ 901524 w 1973551"/>
                <a:gd name="connsiteY21608" fmla="*/ 1965656 h 2918533"/>
                <a:gd name="connsiteX21609" fmla="*/ 895977 w 1973551"/>
                <a:gd name="connsiteY21609" fmla="*/ 1970354 h 2918533"/>
                <a:gd name="connsiteX21610" fmla="*/ 892649 w 1973551"/>
                <a:gd name="connsiteY21610" fmla="*/ 1971855 h 2918533"/>
                <a:gd name="connsiteX21611" fmla="*/ 890039 w 1973551"/>
                <a:gd name="connsiteY21611" fmla="*/ 1971855 h 2918533"/>
                <a:gd name="connsiteX21612" fmla="*/ 885211 w 1973551"/>
                <a:gd name="connsiteY21612" fmla="*/ 1973551 h 2918533"/>
                <a:gd name="connsiteX21613" fmla="*/ 878881 w 1973551"/>
                <a:gd name="connsiteY21613" fmla="*/ 1976879 h 2918533"/>
                <a:gd name="connsiteX21614" fmla="*/ 876858 w 1973551"/>
                <a:gd name="connsiteY21614" fmla="*/ 1977205 h 2918533"/>
                <a:gd name="connsiteX21615" fmla="*/ 876467 w 1973551"/>
                <a:gd name="connsiteY21615" fmla="*/ 1976879 h 2918533"/>
                <a:gd name="connsiteX21616" fmla="*/ 876858 w 1973551"/>
                <a:gd name="connsiteY21616" fmla="*/ 1969897 h 2918533"/>
                <a:gd name="connsiteX21617" fmla="*/ 874835 w 1973551"/>
                <a:gd name="connsiteY21617" fmla="*/ 1969244 h 2918533"/>
                <a:gd name="connsiteX21618" fmla="*/ 874313 w 1973551"/>
                <a:gd name="connsiteY21618" fmla="*/ 1969571 h 2918533"/>
                <a:gd name="connsiteX21619" fmla="*/ 870594 w 1973551"/>
                <a:gd name="connsiteY21619" fmla="*/ 1974921 h 2918533"/>
                <a:gd name="connsiteX21620" fmla="*/ 868180 w 1973551"/>
                <a:gd name="connsiteY21620" fmla="*/ 1976748 h 2918533"/>
                <a:gd name="connsiteX21621" fmla="*/ 867984 w 1973551"/>
                <a:gd name="connsiteY21621" fmla="*/ 1978119 h 2918533"/>
                <a:gd name="connsiteX21622" fmla="*/ 868506 w 1973551"/>
                <a:gd name="connsiteY21622" fmla="*/ 1978315 h 2918533"/>
                <a:gd name="connsiteX21623" fmla="*/ 868506 w 1973551"/>
                <a:gd name="connsiteY21623" fmla="*/ 1979815 h 2918533"/>
                <a:gd name="connsiteX21624" fmla="*/ 867397 w 1973551"/>
                <a:gd name="connsiteY21624" fmla="*/ 1980468 h 2918533"/>
                <a:gd name="connsiteX21625" fmla="*/ 866287 w 1973551"/>
                <a:gd name="connsiteY21625" fmla="*/ 1983992 h 2918533"/>
                <a:gd name="connsiteX21626" fmla="*/ 864982 w 1973551"/>
                <a:gd name="connsiteY21626" fmla="*/ 1984840 h 2918533"/>
                <a:gd name="connsiteX21627" fmla="*/ 864591 w 1973551"/>
                <a:gd name="connsiteY21627" fmla="*/ 1986014 h 2918533"/>
                <a:gd name="connsiteX21628" fmla="*/ 863090 w 1973551"/>
                <a:gd name="connsiteY21628" fmla="*/ 1985819 h 2918533"/>
                <a:gd name="connsiteX21629" fmla="*/ 862503 w 1973551"/>
                <a:gd name="connsiteY21629" fmla="*/ 1986471 h 2918533"/>
                <a:gd name="connsiteX21630" fmla="*/ 860806 w 1973551"/>
                <a:gd name="connsiteY21630" fmla="*/ 1991496 h 2918533"/>
                <a:gd name="connsiteX21631" fmla="*/ 860219 w 1973551"/>
                <a:gd name="connsiteY21631" fmla="*/ 1994693 h 2918533"/>
                <a:gd name="connsiteX21632" fmla="*/ 859501 w 1973551"/>
                <a:gd name="connsiteY21632" fmla="*/ 1994889 h 2918533"/>
                <a:gd name="connsiteX21633" fmla="*/ 859501 w 1973551"/>
                <a:gd name="connsiteY21633" fmla="*/ 1994367 h 2918533"/>
                <a:gd name="connsiteX21634" fmla="*/ 857283 w 1973551"/>
                <a:gd name="connsiteY21634" fmla="*/ 1996194 h 2918533"/>
                <a:gd name="connsiteX21635" fmla="*/ 857283 w 1973551"/>
                <a:gd name="connsiteY21635" fmla="*/ 1999391 h 2918533"/>
                <a:gd name="connsiteX21636" fmla="*/ 856173 w 1973551"/>
                <a:gd name="connsiteY21636" fmla="*/ 1999913 h 2918533"/>
                <a:gd name="connsiteX21637" fmla="*/ 856173 w 1973551"/>
                <a:gd name="connsiteY21637" fmla="*/ 2000892 h 2918533"/>
                <a:gd name="connsiteX21638" fmla="*/ 856891 w 1973551"/>
                <a:gd name="connsiteY21638" fmla="*/ 2001544 h 2918533"/>
                <a:gd name="connsiteX21639" fmla="*/ 857087 w 1973551"/>
                <a:gd name="connsiteY21639" fmla="*/ 2002849 h 2918533"/>
                <a:gd name="connsiteX21640" fmla="*/ 856695 w 1973551"/>
                <a:gd name="connsiteY21640" fmla="*/ 2007874 h 2918533"/>
                <a:gd name="connsiteX21641" fmla="*/ 856108 w 1973551"/>
                <a:gd name="connsiteY21641" fmla="*/ 2009701 h 2918533"/>
                <a:gd name="connsiteX21642" fmla="*/ 854803 w 1973551"/>
                <a:gd name="connsiteY21642" fmla="*/ 2010680 h 2918533"/>
                <a:gd name="connsiteX21643" fmla="*/ 853890 w 1973551"/>
                <a:gd name="connsiteY21643" fmla="*/ 2012181 h 2918533"/>
                <a:gd name="connsiteX21644" fmla="*/ 853367 w 1973551"/>
                <a:gd name="connsiteY21644" fmla="*/ 2014660 h 2918533"/>
                <a:gd name="connsiteX21645" fmla="*/ 852650 w 1973551"/>
                <a:gd name="connsiteY21645" fmla="*/ 2015312 h 2918533"/>
                <a:gd name="connsiteX21646" fmla="*/ 852258 w 1973551"/>
                <a:gd name="connsiteY21646" fmla="*/ 2016487 h 2918533"/>
                <a:gd name="connsiteX21647" fmla="*/ 851345 w 1973551"/>
                <a:gd name="connsiteY21647" fmla="*/ 2017009 h 2918533"/>
                <a:gd name="connsiteX21648" fmla="*/ 848539 w 1973551"/>
                <a:gd name="connsiteY21648" fmla="*/ 2020206 h 2918533"/>
                <a:gd name="connsiteX21649" fmla="*/ 845407 w 1973551"/>
                <a:gd name="connsiteY21649" fmla="*/ 2022556 h 2918533"/>
                <a:gd name="connsiteX21650" fmla="*/ 843580 w 1973551"/>
                <a:gd name="connsiteY21650" fmla="*/ 2023208 h 2918533"/>
                <a:gd name="connsiteX21651" fmla="*/ 841687 w 1973551"/>
                <a:gd name="connsiteY21651" fmla="*/ 2022686 h 2918533"/>
                <a:gd name="connsiteX21652" fmla="*/ 837968 w 1973551"/>
                <a:gd name="connsiteY21652" fmla="*/ 2023665 h 2918533"/>
                <a:gd name="connsiteX21653" fmla="*/ 837577 w 1973551"/>
                <a:gd name="connsiteY21653" fmla="*/ 2024317 h 2918533"/>
                <a:gd name="connsiteX21654" fmla="*/ 836989 w 1973551"/>
                <a:gd name="connsiteY21654" fmla="*/ 2024317 h 2918533"/>
                <a:gd name="connsiteX21655" fmla="*/ 835684 w 1973551"/>
                <a:gd name="connsiteY21655" fmla="*/ 2025296 h 2918533"/>
                <a:gd name="connsiteX21656" fmla="*/ 834183 w 1973551"/>
                <a:gd name="connsiteY21656" fmla="*/ 2026927 h 2918533"/>
                <a:gd name="connsiteX21657" fmla="*/ 831051 w 1973551"/>
                <a:gd name="connsiteY21657" fmla="*/ 2026732 h 2918533"/>
                <a:gd name="connsiteX21658" fmla="*/ 827528 w 1973551"/>
                <a:gd name="connsiteY21658" fmla="*/ 2027711 h 2918533"/>
                <a:gd name="connsiteX21659" fmla="*/ 824918 w 1973551"/>
                <a:gd name="connsiteY21659" fmla="*/ 2029733 h 2918533"/>
                <a:gd name="connsiteX21660" fmla="*/ 824722 w 1973551"/>
                <a:gd name="connsiteY21660" fmla="*/ 2030255 h 2918533"/>
                <a:gd name="connsiteX21661" fmla="*/ 823221 w 1973551"/>
                <a:gd name="connsiteY21661" fmla="*/ 2031104 h 2918533"/>
                <a:gd name="connsiteX21662" fmla="*/ 822699 w 1973551"/>
                <a:gd name="connsiteY21662" fmla="*/ 2032735 h 2918533"/>
                <a:gd name="connsiteX21663" fmla="*/ 819893 w 1973551"/>
                <a:gd name="connsiteY21663" fmla="*/ 2034366 h 2918533"/>
                <a:gd name="connsiteX21664" fmla="*/ 818066 w 1973551"/>
                <a:gd name="connsiteY21664" fmla="*/ 2037172 h 2918533"/>
                <a:gd name="connsiteX21665" fmla="*/ 815847 w 1973551"/>
                <a:gd name="connsiteY21665" fmla="*/ 2038346 h 2918533"/>
                <a:gd name="connsiteX21666" fmla="*/ 815456 w 1973551"/>
                <a:gd name="connsiteY21666" fmla="*/ 2038999 h 2918533"/>
                <a:gd name="connsiteX21667" fmla="*/ 813433 w 1973551"/>
                <a:gd name="connsiteY21667" fmla="*/ 2039847 h 2918533"/>
                <a:gd name="connsiteX21668" fmla="*/ 813042 w 1973551"/>
                <a:gd name="connsiteY21668" fmla="*/ 2042980 h 2918533"/>
                <a:gd name="connsiteX21669" fmla="*/ 810627 w 1973551"/>
                <a:gd name="connsiteY21669" fmla="*/ 2043306 h 2918533"/>
                <a:gd name="connsiteX21670" fmla="*/ 809714 w 1973551"/>
                <a:gd name="connsiteY21670" fmla="*/ 2045655 h 2918533"/>
                <a:gd name="connsiteX21671" fmla="*/ 808996 w 1973551"/>
                <a:gd name="connsiteY21671" fmla="*/ 2046177 h 2918533"/>
                <a:gd name="connsiteX21672" fmla="*/ 808605 w 1973551"/>
                <a:gd name="connsiteY21672" fmla="*/ 2047678 h 2918533"/>
                <a:gd name="connsiteX21673" fmla="*/ 807299 w 1973551"/>
                <a:gd name="connsiteY21673" fmla="*/ 2049178 h 2918533"/>
                <a:gd name="connsiteX21674" fmla="*/ 806908 w 1973551"/>
                <a:gd name="connsiteY21674" fmla="*/ 2053028 h 2918533"/>
                <a:gd name="connsiteX21675" fmla="*/ 807626 w 1973551"/>
                <a:gd name="connsiteY21675" fmla="*/ 2053877 h 2918533"/>
                <a:gd name="connsiteX21676" fmla="*/ 807626 w 1973551"/>
                <a:gd name="connsiteY21676" fmla="*/ 2055182 h 2918533"/>
                <a:gd name="connsiteX21677" fmla="*/ 805929 w 1973551"/>
                <a:gd name="connsiteY21677" fmla="*/ 2056160 h 2918533"/>
                <a:gd name="connsiteX21678" fmla="*/ 805733 w 1973551"/>
                <a:gd name="connsiteY21678" fmla="*/ 2056813 h 2918533"/>
                <a:gd name="connsiteX21679" fmla="*/ 806451 w 1973551"/>
                <a:gd name="connsiteY21679" fmla="*/ 2058966 h 2918533"/>
                <a:gd name="connsiteX21680" fmla="*/ 805929 w 1973551"/>
                <a:gd name="connsiteY21680" fmla="*/ 2059162 h 2918533"/>
                <a:gd name="connsiteX21681" fmla="*/ 805407 w 1973551"/>
                <a:gd name="connsiteY21681" fmla="*/ 2060010 h 2918533"/>
                <a:gd name="connsiteX21682" fmla="*/ 802601 w 1973551"/>
                <a:gd name="connsiteY21682" fmla="*/ 2060532 h 2918533"/>
                <a:gd name="connsiteX21683" fmla="*/ 801492 w 1973551"/>
                <a:gd name="connsiteY21683" fmla="*/ 2061707 h 2918533"/>
                <a:gd name="connsiteX21684" fmla="*/ 797577 w 1973551"/>
                <a:gd name="connsiteY21684" fmla="*/ 2063860 h 2918533"/>
                <a:gd name="connsiteX21685" fmla="*/ 796272 w 1973551"/>
                <a:gd name="connsiteY21685" fmla="*/ 2066666 h 2918533"/>
                <a:gd name="connsiteX21686" fmla="*/ 795750 w 1973551"/>
                <a:gd name="connsiteY21686" fmla="*/ 2066862 h 2918533"/>
                <a:gd name="connsiteX21687" fmla="*/ 795750 w 1973551"/>
                <a:gd name="connsiteY21687" fmla="*/ 2067841 h 2918533"/>
                <a:gd name="connsiteX21688" fmla="*/ 795032 w 1973551"/>
                <a:gd name="connsiteY21688" fmla="*/ 2068689 h 2918533"/>
                <a:gd name="connsiteX21689" fmla="*/ 793923 w 1973551"/>
                <a:gd name="connsiteY21689" fmla="*/ 2073322 h 2918533"/>
                <a:gd name="connsiteX21690" fmla="*/ 793727 w 1973551"/>
                <a:gd name="connsiteY21690" fmla="*/ 2075997 h 2918533"/>
                <a:gd name="connsiteX21691" fmla="*/ 793140 w 1973551"/>
                <a:gd name="connsiteY21691" fmla="*/ 2076519 h 2918533"/>
                <a:gd name="connsiteX21692" fmla="*/ 792748 w 1973551"/>
                <a:gd name="connsiteY21692" fmla="*/ 2078346 h 2918533"/>
                <a:gd name="connsiteX21693" fmla="*/ 790921 w 1973551"/>
                <a:gd name="connsiteY21693" fmla="*/ 2078672 h 2918533"/>
                <a:gd name="connsiteX21694" fmla="*/ 790725 w 1973551"/>
                <a:gd name="connsiteY21694" fmla="*/ 2079847 h 2918533"/>
                <a:gd name="connsiteX21695" fmla="*/ 789616 w 1973551"/>
                <a:gd name="connsiteY21695" fmla="*/ 2080500 h 2918533"/>
                <a:gd name="connsiteX21696" fmla="*/ 789420 w 1973551"/>
                <a:gd name="connsiteY21696" fmla="*/ 2081152 h 2918533"/>
                <a:gd name="connsiteX21697" fmla="*/ 787724 w 1973551"/>
                <a:gd name="connsiteY21697" fmla="*/ 2081804 h 2918533"/>
                <a:gd name="connsiteX21698" fmla="*/ 787724 w 1973551"/>
                <a:gd name="connsiteY21698" fmla="*/ 2082327 h 2918533"/>
                <a:gd name="connsiteX21699" fmla="*/ 786615 w 1973551"/>
                <a:gd name="connsiteY21699" fmla="*/ 2082522 h 2918533"/>
                <a:gd name="connsiteX21700" fmla="*/ 785505 w 1973551"/>
                <a:gd name="connsiteY21700" fmla="*/ 2081870 h 2918533"/>
                <a:gd name="connsiteX21701" fmla="*/ 784983 w 1973551"/>
                <a:gd name="connsiteY21701" fmla="*/ 2082066 h 2918533"/>
                <a:gd name="connsiteX21702" fmla="*/ 784787 w 1973551"/>
                <a:gd name="connsiteY21702" fmla="*/ 2081544 h 2918533"/>
                <a:gd name="connsiteX21703" fmla="*/ 783874 w 1973551"/>
                <a:gd name="connsiteY21703" fmla="*/ 2081021 h 2918533"/>
                <a:gd name="connsiteX21704" fmla="*/ 783874 w 1973551"/>
                <a:gd name="connsiteY21704" fmla="*/ 2079194 h 2918533"/>
                <a:gd name="connsiteX21705" fmla="*/ 784592 w 1973551"/>
                <a:gd name="connsiteY21705" fmla="*/ 2078542 h 2918533"/>
                <a:gd name="connsiteX21706" fmla="*/ 783678 w 1973551"/>
                <a:gd name="connsiteY21706" fmla="*/ 2077889 h 2918533"/>
                <a:gd name="connsiteX21707" fmla="*/ 784070 w 1973551"/>
                <a:gd name="connsiteY21707" fmla="*/ 2076715 h 2918533"/>
                <a:gd name="connsiteX21708" fmla="*/ 782569 w 1973551"/>
                <a:gd name="connsiteY21708" fmla="*/ 2075866 h 2918533"/>
                <a:gd name="connsiteX21709" fmla="*/ 781068 w 1973551"/>
                <a:gd name="connsiteY21709" fmla="*/ 2076193 h 2918533"/>
                <a:gd name="connsiteX21710" fmla="*/ 780350 w 1973551"/>
                <a:gd name="connsiteY21710" fmla="*/ 2077041 h 2918533"/>
                <a:gd name="connsiteX21711" fmla="*/ 779959 w 1973551"/>
                <a:gd name="connsiteY21711" fmla="*/ 2079194 h 2918533"/>
                <a:gd name="connsiteX21712" fmla="*/ 780350 w 1973551"/>
                <a:gd name="connsiteY21712" fmla="*/ 2080695 h 2918533"/>
                <a:gd name="connsiteX21713" fmla="*/ 783156 w 1973551"/>
                <a:gd name="connsiteY21713" fmla="*/ 2082196 h 2918533"/>
                <a:gd name="connsiteX21714" fmla="*/ 783352 w 1973551"/>
                <a:gd name="connsiteY21714" fmla="*/ 2082848 h 2918533"/>
                <a:gd name="connsiteX21715" fmla="*/ 782830 w 1973551"/>
                <a:gd name="connsiteY21715" fmla="*/ 2083697 h 2918533"/>
                <a:gd name="connsiteX21716" fmla="*/ 780938 w 1973551"/>
                <a:gd name="connsiteY21716" fmla="*/ 2084545 h 2918533"/>
                <a:gd name="connsiteX21717" fmla="*/ 780742 w 1973551"/>
                <a:gd name="connsiteY21717" fmla="*/ 2085198 h 2918533"/>
                <a:gd name="connsiteX21718" fmla="*/ 779241 w 1973551"/>
                <a:gd name="connsiteY21718" fmla="*/ 2085393 h 2918533"/>
                <a:gd name="connsiteX21719" fmla="*/ 778523 w 1973551"/>
                <a:gd name="connsiteY21719" fmla="*/ 2087220 h 2918533"/>
                <a:gd name="connsiteX21720" fmla="*/ 778327 w 1973551"/>
                <a:gd name="connsiteY21720" fmla="*/ 2088199 h 2918533"/>
                <a:gd name="connsiteX21721" fmla="*/ 778915 w 1973551"/>
                <a:gd name="connsiteY21721" fmla="*/ 2088721 h 2918533"/>
                <a:gd name="connsiteX21722" fmla="*/ 779633 w 1973551"/>
                <a:gd name="connsiteY21722" fmla="*/ 2092506 h 2918533"/>
                <a:gd name="connsiteX21723" fmla="*/ 779241 w 1973551"/>
                <a:gd name="connsiteY21723" fmla="*/ 2094007 h 2918533"/>
                <a:gd name="connsiteX21724" fmla="*/ 779633 w 1973551"/>
                <a:gd name="connsiteY21724" fmla="*/ 2094202 h 2918533"/>
                <a:gd name="connsiteX21725" fmla="*/ 779437 w 1973551"/>
                <a:gd name="connsiteY21725" fmla="*/ 2098705 h 2918533"/>
                <a:gd name="connsiteX21726" fmla="*/ 777218 w 1973551"/>
                <a:gd name="connsiteY21726" fmla="*/ 2101706 h 2918533"/>
                <a:gd name="connsiteX21727" fmla="*/ 777218 w 1973551"/>
                <a:gd name="connsiteY21727" fmla="*/ 2103860 h 2918533"/>
                <a:gd name="connsiteX21728" fmla="*/ 775913 w 1973551"/>
                <a:gd name="connsiteY21728" fmla="*/ 2104708 h 2918533"/>
                <a:gd name="connsiteX21729" fmla="*/ 774086 w 1973551"/>
                <a:gd name="connsiteY21729" fmla="*/ 2104382 h 2918533"/>
                <a:gd name="connsiteX21730" fmla="*/ 773695 w 1973551"/>
                <a:gd name="connsiteY21730" fmla="*/ 2102881 h 2918533"/>
                <a:gd name="connsiteX21731" fmla="*/ 772977 w 1973551"/>
                <a:gd name="connsiteY21731" fmla="*/ 2102685 h 2918533"/>
                <a:gd name="connsiteX21732" fmla="*/ 772781 w 1973551"/>
                <a:gd name="connsiteY21732" fmla="*/ 2103338 h 2918533"/>
                <a:gd name="connsiteX21733" fmla="*/ 771476 w 1973551"/>
                <a:gd name="connsiteY21733" fmla="*/ 2103142 h 2918533"/>
                <a:gd name="connsiteX21734" fmla="*/ 770367 w 1973551"/>
                <a:gd name="connsiteY21734" fmla="*/ 2103794 h 2918533"/>
                <a:gd name="connsiteX21735" fmla="*/ 769779 w 1973551"/>
                <a:gd name="connsiteY21735" fmla="*/ 2108101 h 2918533"/>
                <a:gd name="connsiteX21736" fmla="*/ 768474 w 1973551"/>
                <a:gd name="connsiteY21736" fmla="*/ 2109276 h 2918533"/>
                <a:gd name="connsiteX21737" fmla="*/ 764755 w 1973551"/>
                <a:gd name="connsiteY21737" fmla="*/ 2114561 h 2918533"/>
                <a:gd name="connsiteX21738" fmla="*/ 763646 w 1973551"/>
                <a:gd name="connsiteY21738" fmla="*/ 2114757 h 2918533"/>
                <a:gd name="connsiteX21739" fmla="*/ 763646 w 1973551"/>
                <a:gd name="connsiteY21739" fmla="*/ 2113909 h 2918533"/>
                <a:gd name="connsiteX21740" fmla="*/ 763124 w 1973551"/>
                <a:gd name="connsiteY21740" fmla="*/ 2113256 h 2918533"/>
                <a:gd name="connsiteX21741" fmla="*/ 762928 w 1973551"/>
                <a:gd name="connsiteY21741" fmla="*/ 2113778 h 2918533"/>
                <a:gd name="connsiteX21742" fmla="*/ 762341 w 1973551"/>
                <a:gd name="connsiteY21742" fmla="*/ 2113778 h 2918533"/>
                <a:gd name="connsiteX21743" fmla="*/ 762145 w 1973551"/>
                <a:gd name="connsiteY21743" fmla="*/ 2114431 h 2918533"/>
                <a:gd name="connsiteX21744" fmla="*/ 761427 w 1973551"/>
                <a:gd name="connsiteY21744" fmla="*/ 2114626 h 2918533"/>
                <a:gd name="connsiteX21745" fmla="*/ 760710 w 1973551"/>
                <a:gd name="connsiteY21745" fmla="*/ 2113126 h 2918533"/>
                <a:gd name="connsiteX21746" fmla="*/ 759992 w 1973551"/>
                <a:gd name="connsiteY21746" fmla="*/ 2113321 h 2918533"/>
                <a:gd name="connsiteX21747" fmla="*/ 758165 w 1973551"/>
                <a:gd name="connsiteY21747" fmla="*/ 2115801 h 2918533"/>
                <a:gd name="connsiteX21748" fmla="*/ 756142 w 1973551"/>
                <a:gd name="connsiteY21748" fmla="*/ 2116780 h 2918533"/>
                <a:gd name="connsiteX21749" fmla="*/ 755946 w 1973551"/>
                <a:gd name="connsiteY21749" fmla="*/ 2113648 h 2918533"/>
                <a:gd name="connsiteX21750" fmla="*/ 754837 w 1973551"/>
                <a:gd name="connsiteY21750" fmla="*/ 2113648 h 2918533"/>
                <a:gd name="connsiteX21751" fmla="*/ 754315 w 1973551"/>
                <a:gd name="connsiteY21751" fmla="*/ 2113321 h 2918533"/>
                <a:gd name="connsiteX21752" fmla="*/ 754315 w 1973551"/>
                <a:gd name="connsiteY21752" fmla="*/ 2112799 h 2918533"/>
                <a:gd name="connsiteX21753" fmla="*/ 753597 w 1973551"/>
                <a:gd name="connsiteY21753" fmla="*/ 2112473 h 2918533"/>
                <a:gd name="connsiteX21754" fmla="*/ 752683 w 1973551"/>
                <a:gd name="connsiteY21754" fmla="*/ 2112669 h 2918533"/>
                <a:gd name="connsiteX21755" fmla="*/ 750987 w 1973551"/>
                <a:gd name="connsiteY21755" fmla="*/ 2111820 h 2918533"/>
                <a:gd name="connsiteX21756" fmla="*/ 750595 w 1973551"/>
                <a:gd name="connsiteY21756" fmla="*/ 2110842 h 2918533"/>
                <a:gd name="connsiteX21757" fmla="*/ 749682 w 1973551"/>
                <a:gd name="connsiteY21757" fmla="*/ 2110515 h 2918533"/>
                <a:gd name="connsiteX21758" fmla="*/ 749290 w 1973551"/>
                <a:gd name="connsiteY21758" fmla="*/ 2109863 h 2918533"/>
                <a:gd name="connsiteX21759" fmla="*/ 748768 w 1973551"/>
                <a:gd name="connsiteY21759" fmla="*/ 2107710 h 2918533"/>
                <a:gd name="connsiteX21760" fmla="*/ 749160 w 1973551"/>
                <a:gd name="connsiteY21760" fmla="*/ 2103207 h 2918533"/>
                <a:gd name="connsiteX21761" fmla="*/ 748246 w 1973551"/>
                <a:gd name="connsiteY21761" fmla="*/ 2101902 h 2918533"/>
                <a:gd name="connsiteX21762" fmla="*/ 747855 w 1973551"/>
                <a:gd name="connsiteY21762" fmla="*/ 2100401 h 2918533"/>
                <a:gd name="connsiteX21763" fmla="*/ 748246 w 1973551"/>
                <a:gd name="connsiteY21763" fmla="*/ 2096421 h 2918533"/>
                <a:gd name="connsiteX21764" fmla="*/ 746550 w 1973551"/>
                <a:gd name="connsiteY21764" fmla="*/ 2095442 h 2918533"/>
                <a:gd name="connsiteX21765" fmla="*/ 745440 w 1973551"/>
                <a:gd name="connsiteY21765" fmla="*/ 2096095 h 2918533"/>
                <a:gd name="connsiteX21766" fmla="*/ 744723 w 1973551"/>
                <a:gd name="connsiteY21766" fmla="*/ 2097073 h 2918533"/>
                <a:gd name="connsiteX21767" fmla="*/ 744918 w 1973551"/>
                <a:gd name="connsiteY21767" fmla="*/ 2098248 h 2918533"/>
                <a:gd name="connsiteX21768" fmla="*/ 744723 w 1973551"/>
                <a:gd name="connsiteY21768" fmla="*/ 2099879 h 2918533"/>
                <a:gd name="connsiteX21769" fmla="*/ 744135 w 1973551"/>
                <a:gd name="connsiteY21769" fmla="*/ 2100075 h 2918533"/>
                <a:gd name="connsiteX21770" fmla="*/ 743940 w 1973551"/>
                <a:gd name="connsiteY21770" fmla="*/ 2104251 h 2918533"/>
                <a:gd name="connsiteX21771" fmla="*/ 743026 w 1973551"/>
                <a:gd name="connsiteY21771" fmla="*/ 2106665 h 2918533"/>
                <a:gd name="connsiteX21772" fmla="*/ 743026 w 1973551"/>
                <a:gd name="connsiteY21772" fmla="*/ 2108036 h 2918533"/>
                <a:gd name="connsiteX21773" fmla="*/ 743744 w 1973551"/>
                <a:gd name="connsiteY21773" fmla="*/ 2108688 h 2918533"/>
                <a:gd name="connsiteX21774" fmla="*/ 744135 w 1973551"/>
                <a:gd name="connsiteY21774" fmla="*/ 2110189 h 2918533"/>
                <a:gd name="connsiteX21775" fmla="*/ 742439 w 1973551"/>
                <a:gd name="connsiteY21775" fmla="*/ 2111168 h 2918533"/>
                <a:gd name="connsiteX21776" fmla="*/ 741852 w 1973551"/>
                <a:gd name="connsiteY21776" fmla="*/ 2113517 h 2918533"/>
                <a:gd name="connsiteX21777" fmla="*/ 743157 w 1973551"/>
                <a:gd name="connsiteY21777" fmla="*/ 2117171 h 2918533"/>
                <a:gd name="connsiteX21778" fmla="*/ 742765 w 1973551"/>
                <a:gd name="connsiteY21778" fmla="*/ 2117628 h 2918533"/>
                <a:gd name="connsiteX21779" fmla="*/ 742961 w 1973551"/>
                <a:gd name="connsiteY21779" fmla="*/ 2121086 h 2918533"/>
                <a:gd name="connsiteX21780" fmla="*/ 743548 w 1973551"/>
                <a:gd name="connsiteY21780" fmla="*/ 2122065 h 2918533"/>
                <a:gd name="connsiteX21781" fmla="*/ 743744 w 1973551"/>
                <a:gd name="connsiteY21781" fmla="*/ 2123696 h 2918533"/>
                <a:gd name="connsiteX21782" fmla="*/ 743352 w 1973551"/>
                <a:gd name="connsiteY21782" fmla="*/ 2126372 h 2918533"/>
                <a:gd name="connsiteX21783" fmla="*/ 743874 w 1973551"/>
                <a:gd name="connsiteY21783" fmla="*/ 2128525 h 2918533"/>
                <a:gd name="connsiteX21784" fmla="*/ 742569 w 1973551"/>
                <a:gd name="connsiteY21784" fmla="*/ 2131331 h 2918533"/>
                <a:gd name="connsiteX21785" fmla="*/ 742765 w 1973551"/>
                <a:gd name="connsiteY21785" fmla="*/ 2131853 h 2918533"/>
                <a:gd name="connsiteX21786" fmla="*/ 744266 w 1973551"/>
                <a:gd name="connsiteY21786" fmla="*/ 2132375 h 2918533"/>
                <a:gd name="connsiteX21787" fmla="*/ 744266 w 1973551"/>
                <a:gd name="connsiteY21787" fmla="*/ 2133223 h 2918533"/>
                <a:gd name="connsiteX21788" fmla="*/ 742765 w 1973551"/>
                <a:gd name="connsiteY21788" fmla="*/ 2133027 h 2918533"/>
                <a:gd name="connsiteX21789" fmla="*/ 742047 w 1973551"/>
                <a:gd name="connsiteY21789" fmla="*/ 2133354 h 2918533"/>
                <a:gd name="connsiteX21790" fmla="*/ 742047 w 1973551"/>
                <a:gd name="connsiteY21790" fmla="*/ 2134202 h 2918533"/>
                <a:gd name="connsiteX21791" fmla="*/ 742961 w 1973551"/>
                <a:gd name="connsiteY21791" fmla="*/ 2137987 h 2918533"/>
                <a:gd name="connsiteX21792" fmla="*/ 743679 w 1973551"/>
                <a:gd name="connsiteY21792" fmla="*/ 2138509 h 2918533"/>
                <a:gd name="connsiteX21793" fmla="*/ 743874 w 1973551"/>
                <a:gd name="connsiteY21793" fmla="*/ 2141314 h 2918533"/>
                <a:gd name="connsiteX21794" fmla="*/ 744788 w 1973551"/>
                <a:gd name="connsiteY21794" fmla="*/ 2142619 h 2918533"/>
                <a:gd name="connsiteX21795" fmla="*/ 747398 w 1973551"/>
                <a:gd name="connsiteY21795" fmla="*/ 2144251 h 2918533"/>
                <a:gd name="connsiteX21796" fmla="*/ 749095 w 1973551"/>
                <a:gd name="connsiteY21796" fmla="*/ 2148557 h 2918533"/>
                <a:gd name="connsiteX21797" fmla="*/ 749486 w 1973551"/>
                <a:gd name="connsiteY21797" fmla="*/ 2155539 h 2918533"/>
                <a:gd name="connsiteX21798" fmla="*/ 750400 w 1973551"/>
                <a:gd name="connsiteY21798" fmla="*/ 2157693 h 2918533"/>
                <a:gd name="connsiteX21799" fmla="*/ 751313 w 1973551"/>
                <a:gd name="connsiteY21799" fmla="*/ 2167611 h 2918533"/>
                <a:gd name="connsiteX21800" fmla="*/ 752227 w 1973551"/>
                <a:gd name="connsiteY21800" fmla="*/ 2169438 h 2918533"/>
                <a:gd name="connsiteX21801" fmla="*/ 751835 w 1973551"/>
                <a:gd name="connsiteY21801" fmla="*/ 2171787 h 2918533"/>
                <a:gd name="connsiteX21802" fmla="*/ 752553 w 1973551"/>
                <a:gd name="connsiteY21802" fmla="*/ 2171983 h 2918533"/>
                <a:gd name="connsiteX21803" fmla="*/ 752944 w 1973551"/>
                <a:gd name="connsiteY21803" fmla="*/ 2173157 h 2918533"/>
                <a:gd name="connsiteX21804" fmla="*/ 752553 w 1973551"/>
                <a:gd name="connsiteY21804" fmla="*/ 2174136 h 2918533"/>
                <a:gd name="connsiteX21805" fmla="*/ 752357 w 1973551"/>
                <a:gd name="connsiteY21805" fmla="*/ 2179095 h 2918533"/>
                <a:gd name="connsiteX21806" fmla="*/ 752749 w 1973551"/>
                <a:gd name="connsiteY21806" fmla="*/ 2180727 h 2918533"/>
                <a:gd name="connsiteX21807" fmla="*/ 753140 w 1973551"/>
                <a:gd name="connsiteY21807" fmla="*/ 2181379 h 2918533"/>
                <a:gd name="connsiteX21808" fmla="*/ 754837 w 1973551"/>
                <a:gd name="connsiteY21808" fmla="*/ 2181705 h 2918533"/>
                <a:gd name="connsiteX21809" fmla="*/ 755032 w 1973551"/>
                <a:gd name="connsiteY21809" fmla="*/ 2181184 h 2918533"/>
                <a:gd name="connsiteX21810" fmla="*/ 755750 w 1973551"/>
                <a:gd name="connsiteY21810" fmla="*/ 2180988 h 2918533"/>
                <a:gd name="connsiteX21811" fmla="*/ 757577 w 1973551"/>
                <a:gd name="connsiteY21811" fmla="*/ 2183467 h 2918533"/>
                <a:gd name="connsiteX21812" fmla="*/ 757969 w 1973551"/>
                <a:gd name="connsiteY21812" fmla="*/ 2184772 h 2918533"/>
                <a:gd name="connsiteX21813" fmla="*/ 756664 w 1973551"/>
                <a:gd name="connsiteY21813" fmla="*/ 2184772 h 2918533"/>
                <a:gd name="connsiteX21814" fmla="*/ 754967 w 1973551"/>
                <a:gd name="connsiteY21814" fmla="*/ 2183794 h 2918533"/>
                <a:gd name="connsiteX21815" fmla="*/ 756664 w 1973551"/>
                <a:gd name="connsiteY21815" fmla="*/ 2188426 h 2918533"/>
                <a:gd name="connsiteX21816" fmla="*/ 758687 w 1973551"/>
                <a:gd name="connsiteY21816" fmla="*/ 2191559 h 2918533"/>
                <a:gd name="connsiteX21817" fmla="*/ 760383 w 1973551"/>
                <a:gd name="connsiteY21817" fmla="*/ 2195213 h 2918533"/>
                <a:gd name="connsiteX21818" fmla="*/ 759078 w 1973551"/>
                <a:gd name="connsiteY21818" fmla="*/ 2194887 h 2918533"/>
                <a:gd name="connsiteX21819" fmla="*/ 758882 w 1973551"/>
                <a:gd name="connsiteY21819" fmla="*/ 2195539 h 2918533"/>
                <a:gd name="connsiteX21820" fmla="*/ 757969 w 1973551"/>
                <a:gd name="connsiteY21820" fmla="*/ 2196061 h 2918533"/>
                <a:gd name="connsiteX21821" fmla="*/ 756664 w 1973551"/>
                <a:gd name="connsiteY21821" fmla="*/ 2195865 h 2918533"/>
                <a:gd name="connsiteX21822" fmla="*/ 756664 w 1973551"/>
                <a:gd name="connsiteY21822" fmla="*/ 2194364 h 2918533"/>
                <a:gd name="connsiteX21823" fmla="*/ 754445 w 1973551"/>
                <a:gd name="connsiteY21823" fmla="*/ 2197497 h 2918533"/>
                <a:gd name="connsiteX21824" fmla="*/ 758165 w 1973551"/>
                <a:gd name="connsiteY21824" fmla="*/ 2196648 h 2918533"/>
                <a:gd name="connsiteX21825" fmla="*/ 760383 w 1973551"/>
                <a:gd name="connsiteY21825" fmla="*/ 2197170 h 2918533"/>
                <a:gd name="connsiteX21826" fmla="*/ 761493 w 1973551"/>
                <a:gd name="connsiteY21826" fmla="*/ 2198149 h 2918533"/>
                <a:gd name="connsiteX21827" fmla="*/ 763711 w 1973551"/>
                <a:gd name="connsiteY21827" fmla="*/ 2198802 h 2918533"/>
                <a:gd name="connsiteX21828" fmla="*/ 764429 w 1973551"/>
                <a:gd name="connsiteY21828" fmla="*/ 2201934 h 2918533"/>
                <a:gd name="connsiteX21829" fmla="*/ 766256 w 1973551"/>
                <a:gd name="connsiteY21829" fmla="*/ 2205066 h 2918533"/>
                <a:gd name="connsiteX21830" fmla="*/ 768670 w 1973551"/>
                <a:gd name="connsiteY21830" fmla="*/ 2205914 h 2918533"/>
                <a:gd name="connsiteX21831" fmla="*/ 769388 w 1973551"/>
                <a:gd name="connsiteY21831" fmla="*/ 2207872 h 2918533"/>
                <a:gd name="connsiteX21832" fmla="*/ 771411 w 1973551"/>
                <a:gd name="connsiteY21832" fmla="*/ 2210547 h 2918533"/>
                <a:gd name="connsiteX21833" fmla="*/ 773238 w 1973551"/>
                <a:gd name="connsiteY21833" fmla="*/ 2215506 h 2918533"/>
                <a:gd name="connsiteX21834" fmla="*/ 777349 w 1973551"/>
                <a:gd name="connsiteY21834" fmla="*/ 2218508 h 2918533"/>
                <a:gd name="connsiteX21835" fmla="*/ 778458 w 1973551"/>
                <a:gd name="connsiteY21835" fmla="*/ 2219813 h 2918533"/>
                <a:gd name="connsiteX21836" fmla="*/ 779763 w 1973551"/>
                <a:gd name="connsiteY21836" fmla="*/ 2223467 h 2918533"/>
                <a:gd name="connsiteX21837" fmla="*/ 781264 w 1973551"/>
                <a:gd name="connsiteY21837" fmla="*/ 2224641 h 2918533"/>
                <a:gd name="connsiteX21838" fmla="*/ 780872 w 1973551"/>
                <a:gd name="connsiteY21838" fmla="*/ 2227773 h 2918533"/>
                <a:gd name="connsiteX21839" fmla="*/ 782895 w 1973551"/>
                <a:gd name="connsiteY21839" fmla="*/ 2231232 h 2918533"/>
                <a:gd name="connsiteX21840" fmla="*/ 783809 w 1973551"/>
                <a:gd name="connsiteY21840" fmla="*/ 2231362 h 2918533"/>
                <a:gd name="connsiteX21841" fmla="*/ 784527 w 1973551"/>
                <a:gd name="connsiteY21841" fmla="*/ 2234168 h 2918533"/>
                <a:gd name="connsiteX21842" fmla="*/ 784331 w 1973551"/>
                <a:gd name="connsiteY21842" fmla="*/ 2235017 h 2918533"/>
                <a:gd name="connsiteX21843" fmla="*/ 785440 w 1973551"/>
                <a:gd name="connsiteY21843" fmla="*/ 2236844 h 2918533"/>
                <a:gd name="connsiteX21844" fmla="*/ 785831 w 1973551"/>
                <a:gd name="connsiteY21844" fmla="*/ 2239127 h 2918533"/>
                <a:gd name="connsiteX21845" fmla="*/ 785440 w 1973551"/>
                <a:gd name="connsiteY21845" fmla="*/ 2240955 h 2918533"/>
                <a:gd name="connsiteX21846" fmla="*/ 785636 w 1973551"/>
                <a:gd name="connsiteY21846" fmla="*/ 2242129 h 2918533"/>
                <a:gd name="connsiteX21847" fmla="*/ 786549 w 1973551"/>
                <a:gd name="connsiteY21847" fmla="*/ 2243630 h 2918533"/>
                <a:gd name="connsiteX21848" fmla="*/ 787137 w 1973551"/>
                <a:gd name="connsiteY21848" fmla="*/ 2245783 h 2918533"/>
                <a:gd name="connsiteX21849" fmla="*/ 786419 w 1973551"/>
                <a:gd name="connsiteY21849" fmla="*/ 2248915 h 2918533"/>
                <a:gd name="connsiteX21850" fmla="*/ 786810 w 1973551"/>
                <a:gd name="connsiteY21850" fmla="*/ 2250220 h 2918533"/>
                <a:gd name="connsiteX21851" fmla="*/ 786419 w 1973551"/>
                <a:gd name="connsiteY21851" fmla="*/ 2252374 h 2918533"/>
                <a:gd name="connsiteX21852" fmla="*/ 785701 w 1973551"/>
                <a:gd name="connsiteY21852" fmla="*/ 2253026 h 2918533"/>
                <a:gd name="connsiteX21853" fmla="*/ 785505 w 1973551"/>
                <a:gd name="connsiteY21853" fmla="*/ 2254657 h 2918533"/>
                <a:gd name="connsiteX21854" fmla="*/ 783091 w 1973551"/>
                <a:gd name="connsiteY21854" fmla="*/ 2257463 h 2918533"/>
                <a:gd name="connsiteX21855" fmla="*/ 782895 w 1973551"/>
                <a:gd name="connsiteY21855" fmla="*/ 2258116 h 2918533"/>
                <a:gd name="connsiteX21856" fmla="*/ 780481 w 1973551"/>
                <a:gd name="connsiteY21856" fmla="*/ 2257137 h 2918533"/>
                <a:gd name="connsiteX21857" fmla="*/ 774934 w 1973551"/>
                <a:gd name="connsiteY21857" fmla="*/ 2256941 h 2918533"/>
                <a:gd name="connsiteX21858" fmla="*/ 774347 w 1973551"/>
                <a:gd name="connsiteY21858" fmla="*/ 2258899 h 2918533"/>
                <a:gd name="connsiteX21859" fmla="*/ 770432 w 1973551"/>
                <a:gd name="connsiteY21859" fmla="*/ 2261705 h 2918533"/>
                <a:gd name="connsiteX21860" fmla="*/ 768018 w 1973551"/>
                <a:gd name="connsiteY21860" fmla="*/ 2263010 h 2918533"/>
                <a:gd name="connsiteX21861" fmla="*/ 766125 w 1973551"/>
                <a:gd name="connsiteY21861" fmla="*/ 2263336 h 2918533"/>
                <a:gd name="connsiteX21862" fmla="*/ 765930 w 1973551"/>
                <a:gd name="connsiteY21862" fmla="*/ 2263858 h 2918533"/>
                <a:gd name="connsiteX21863" fmla="*/ 762797 w 1973551"/>
                <a:gd name="connsiteY21863" fmla="*/ 2265489 h 2918533"/>
                <a:gd name="connsiteX21864" fmla="*/ 760383 w 1973551"/>
                <a:gd name="connsiteY21864" fmla="*/ 2265816 h 2918533"/>
                <a:gd name="connsiteX21865" fmla="*/ 759796 w 1973551"/>
                <a:gd name="connsiteY21865" fmla="*/ 2267120 h 2918533"/>
                <a:gd name="connsiteX21866" fmla="*/ 757969 w 1973551"/>
                <a:gd name="connsiteY21866" fmla="*/ 2268295 h 2918533"/>
                <a:gd name="connsiteX21867" fmla="*/ 755946 w 1973551"/>
                <a:gd name="connsiteY21867" fmla="*/ 2271101 h 2918533"/>
                <a:gd name="connsiteX21868" fmla="*/ 755424 w 1973551"/>
                <a:gd name="connsiteY21868" fmla="*/ 2274037 h 2918533"/>
                <a:gd name="connsiteX21869" fmla="*/ 754510 w 1973551"/>
                <a:gd name="connsiteY21869" fmla="*/ 2275342 h 2918533"/>
                <a:gd name="connsiteX21870" fmla="*/ 753401 w 1973551"/>
                <a:gd name="connsiteY21870" fmla="*/ 2275342 h 2918533"/>
                <a:gd name="connsiteX21871" fmla="*/ 751378 w 1973551"/>
                <a:gd name="connsiteY21871" fmla="*/ 2276517 h 2918533"/>
                <a:gd name="connsiteX21872" fmla="*/ 750465 w 1973551"/>
                <a:gd name="connsiteY21872" fmla="*/ 2277822 h 2918533"/>
                <a:gd name="connsiteX21873" fmla="*/ 750073 w 1973551"/>
                <a:gd name="connsiteY21873" fmla="*/ 2279975 h 2918533"/>
                <a:gd name="connsiteX21874" fmla="*/ 748246 w 1973551"/>
                <a:gd name="connsiteY21874" fmla="*/ 2282129 h 2918533"/>
                <a:gd name="connsiteX21875" fmla="*/ 747333 w 1973551"/>
                <a:gd name="connsiteY21875" fmla="*/ 2282651 h 2918533"/>
                <a:gd name="connsiteX21876" fmla="*/ 746419 w 1973551"/>
                <a:gd name="connsiteY21876" fmla="*/ 2284934 h 2918533"/>
                <a:gd name="connsiteX21877" fmla="*/ 745506 w 1973551"/>
                <a:gd name="connsiteY21877" fmla="*/ 2286109 h 2918533"/>
                <a:gd name="connsiteX21878" fmla="*/ 744592 w 1973551"/>
                <a:gd name="connsiteY21878" fmla="*/ 2288719 h 2918533"/>
                <a:gd name="connsiteX21879" fmla="*/ 743874 w 1973551"/>
                <a:gd name="connsiteY21879" fmla="*/ 2288719 h 2918533"/>
                <a:gd name="connsiteX21880" fmla="*/ 742765 w 1973551"/>
                <a:gd name="connsiteY21880" fmla="*/ 2289698 h 2918533"/>
                <a:gd name="connsiteX21881" fmla="*/ 742961 w 1973551"/>
                <a:gd name="connsiteY21881" fmla="*/ 2290350 h 2918533"/>
                <a:gd name="connsiteX21882" fmla="*/ 742243 w 1973551"/>
                <a:gd name="connsiteY21882" fmla="*/ 2292308 h 2918533"/>
                <a:gd name="connsiteX21883" fmla="*/ 742765 w 1973551"/>
                <a:gd name="connsiteY21883" fmla="*/ 2292830 h 2918533"/>
                <a:gd name="connsiteX21884" fmla="*/ 743352 w 1973551"/>
                <a:gd name="connsiteY21884" fmla="*/ 2294788 h 2918533"/>
                <a:gd name="connsiteX21885" fmla="*/ 742765 w 1973551"/>
                <a:gd name="connsiteY21885" fmla="*/ 2294788 h 2918533"/>
                <a:gd name="connsiteX21886" fmla="*/ 742569 w 1973551"/>
                <a:gd name="connsiteY21886" fmla="*/ 2295636 h 2918533"/>
                <a:gd name="connsiteX21887" fmla="*/ 743287 w 1973551"/>
                <a:gd name="connsiteY21887" fmla="*/ 2295636 h 2918533"/>
                <a:gd name="connsiteX21888" fmla="*/ 743091 w 1973551"/>
                <a:gd name="connsiteY21888" fmla="*/ 2300399 h 2918533"/>
                <a:gd name="connsiteX21889" fmla="*/ 742178 w 1973551"/>
                <a:gd name="connsiteY21889" fmla="*/ 2303662 h 2918533"/>
                <a:gd name="connsiteX21890" fmla="*/ 739959 w 1973551"/>
                <a:gd name="connsiteY21890" fmla="*/ 2304640 h 2918533"/>
                <a:gd name="connsiteX21891" fmla="*/ 738654 w 1973551"/>
                <a:gd name="connsiteY21891" fmla="*/ 2305946 h 2918533"/>
                <a:gd name="connsiteX21892" fmla="*/ 738654 w 1973551"/>
                <a:gd name="connsiteY21892" fmla="*/ 2306468 h 2918533"/>
                <a:gd name="connsiteX21893" fmla="*/ 739372 w 1973551"/>
                <a:gd name="connsiteY21893" fmla="*/ 2306598 h 2918533"/>
                <a:gd name="connsiteX21894" fmla="*/ 739763 w 1973551"/>
                <a:gd name="connsiteY21894" fmla="*/ 2308425 h 2918533"/>
                <a:gd name="connsiteX21895" fmla="*/ 738654 w 1973551"/>
                <a:gd name="connsiteY21895" fmla="*/ 2311231 h 2918533"/>
                <a:gd name="connsiteX21896" fmla="*/ 738067 w 1973551"/>
                <a:gd name="connsiteY21896" fmla="*/ 2315211 h 2918533"/>
                <a:gd name="connsiteX21897" fmla="*/ 736044 w 1973551"/>
                <a:gd name="connsiteY21897" fmla="*/ 2321802 h 2918533"/>
                <a:gd name="connsiteX21898" fmla="*/ 735653 w 1973551"/>
                <a:gd name="connsiteY21898" fmla="*/ 2323955 h 2918533"/>
                <a:gd name="connsiteX21899" fmla="*/ 735848 w 1973551"/>
                <a:gd name="connsiteY21899" fmla="*/ 2324804 h 2918533"/>
                <a:gd name="connsiteX21900" fmla="*/ 732325 w 1973551"/>
                <a:gd name="connsiteY21900" fmla="*/ 2327283 h 2918533"/>
                <a:gd name="connsiteX21901" fmla="*/ 732129 w 1973551"/>
                <a:gd name="connsiteY21901" fmla="*/ 2327936 h 2918533"/>
                <a:gd name="connsiteX21902" fmla="*/ 730824 w 1973551"/>
                <a:gd name="connsiteY21902" fmla="*/ 2329110 h 2918533"/>
                <a:gd name="connsiteX21903" fmla="*/ 731738 w 1973551"/>
                <a:gd name="connsiteY21903" fmla="*/ 2330285 h 2918533"/>
                <a:gd name="connsiteX21904" fmla="*/ 732651 w 1973551"/>
                <a:gd name="connsiteY21904" fmla="*/ 2332438 h 2918533"/>
                <a:gd name="connsiteX21905" fmla="*/ 732455 w 1973551"/>
                <a:gd name="connsiteY21905" fmla="*/ 2333090 h 2918533"/>
                <a:gd name="connsiteX21906" fmla="*/ 733173 w 1973551"/>
                <a:gd name="connsiteY21906" fmla="*/ 2335374 h 2918533"/>
                <a:gd name="connsiteX21907" fmla="*/ 732782 w 1973551"/>
                <a:gd name="connsiteY21907" fmla="*/ 2338180 h 2918533"/>
                <a:gd name="connsiteX21908" fmla="*/ 733304 w 1973551"/>
                <a:gd name="connsiteY21908" fmla="*/ 2341312 h 2918533"/>
                <a:gd name="connsiteX21909" fmla="*/ 732390 w 1973551"/>
                <a:gd name="connsiteY21909" fmla="*/ 2343466 h 2918533"/>
                <a:gd name="connsiteX21910" fmla="*/ 733304 w 1973551"/>
                <a:gd name="connsiteY21910" fmla="*/ 2347576 h 2918533"/>
                <a:gd name="connsiteX21911" fmla="*/ 733304 w 1973551"/>
                <a:gd name="connsiteY21911" fmla="*/ 2352144 h 2918533"/>
                <a:gd name="connsiteX21912" fmla="*/ 735914 w 1973551"/>
                <a:gd name="connsiteY21912" fmla="*/ 2358539 h 2918533"/>
                <a:gd name="connsiteX21913" fmla="*/ 737741 w 1973551"/>
                <a:gd name="connsiteY21913" fmla="*/ 2358865 h 2918533"/>
                <a:gd name="connsiteX21914" fmla="*/ 738459 w 1973551"/>
                <a:gd name="connsiteY21914" fmla="*/ 2359713 h 2918533"/>
                <a:gd name="connsiteX21915" fmla="*/ 738850 w 1973551"/>
                <a:gd name="connsiteY21915" fmla="*/ 2361867 h 2918533"/>
                <a:gd name="connsiteX21916" fmla="*/ 738654 w 1973551"/>
                <a:gd name="connsiteY21916" fmla="*/ 2363368 h 2918533"/>
                <a:gd name="connsiteX21917" fmla="*/ 736762 w 1973551"/>
                <a:gd name="connsiteY21917" fmla="*/ 2363368 h 2918533"/>
                <a:gd name="connsiteX21918" fmla="*/ 738654 w 1973551"/>
                <a:gd name="connsiteY21918" fmla="*/ 2365194 h 2918533"/>
                <a:gd name="connsiteX21919" fmla="*/ 738459 w 1973551"/>
                <a:gd name="connsiteY21919" fmla="*/ 2367152 h 2918533"/>
                <a:gd name="connsiteX21920" fmla="*/ 738980 w 1973551"/>
                <a:gd name="connsiteY21920" fmla="*/ 2368131 h 2918533"/>
                <a:gd name="connsiteX21921" fmla="*/ 738785 w 1973551"/>
                <a:gd name="connsiteY21921" fmla="*/ 2369305 h 2918533"/>
                <a:gd name="connsiteX21922" fmla="*/ 738263 w 1973551"/>
                <a:gd name="connsiteY21922" fmla="*/ 2369958 h 2918533"/>
                <a:gd name="connsiteX21923" fmla="*/ 736240 w 1973551"/>
                <a:gd name="connsiteY21923" fmla="*/ 2370154 h 2918533"/>
                <a:gd name="connsiteX21924" fmla="*/ 736631 w 1973551"/>
                <a:gd name="connsiteY21924" fmla="*/ 2372111 h 2918533"/>
                <a:gd name="connsiteX21925" fmla="*/ 736109 w 1973551"/>
                <a:gd name="connsiteY21925" fmla="*/ 2372111 h 2918533"/>
                <a:gd name="connsiteX21926" fmla="*/ 735718 w 1973551"/>
                <a:gd name="connsiteY21926" fmla="*/ 2371785 h 2918533"/>
                <a:gd name="connsiteX21927" fmla="*/ 735522 w 1973551"/>
                <a:gd name="connsiteY21927" fmla="*/ 2369305 h 2918533"/>
                <a:gd name="connsiteX21928" fmla="*/ 734804 w 1973551"/>
                <a:gd name="connsiteY21928" fmla="*/ 2366696 h 2918533"/>
                <a:gd name="connsiteX21929" fmla="*/ 735000 w 1973551"/>
                <a:gd name="connsiteY21929" fmla="*/ 2366043 h 2918533"/>
                <a:gd name="connsiteX21930" fmla="*/ 734413 w 1973551"/>
                <a:gd name="connsiteY21930" fmla="*/ 2365717 h 2918533"/>
                <a:gd name="connsiteX21931" fmla="*/ 731281 w 1973551"/>
                <a:gd name="connsiteY21931" fmla="*/ 2366565 h 2918533"/>
                <a:gd name="connsiteX21932" fmla="*/ 729584 w 1973551"/>
                <a:gd name="connsiteY21932" fmla="*/ 2367543 h 2918533"/>
                <a:gd name="connsiteX21933" fmla="*/ 729388 w 1973551"/>
                <a:gd name="connsiteY21933" fmla="*/ 2368196 h 2918533"/>
                <a:gd name="connsiteX21934" fmla="*/ 729976 w 1973551"/>
                <a:gd name="connsiteY21934" fmla="*/ 2369697 h 2918533"/>
                <a:gd name="connsiteX21935" fmla="*/ 729584 w 1973551"/>
                <a:gd name="connsiteY21935" fmla="*/ 2370871 h 2918533"/>
                <a:gd name="connsiteX21936" fmla="*/ 729388 w 1973551"/>
                <a:gd name="connsiteY21936" fmla="*/ 2371393 h 2918533"/>
                <a:gd name="connsiteX21937" fmla="*/ 727888 w 1973551"/>
                <a:gd name="connsiteY21937" fmla="*/ 2372046 h 2918533"/>
                <a:gd name="connsiteX21938" fmla="*/ 727366 w 1973551"/>
                <a:gd name="connsiteY21938" fmla="*/ 2375178 h 2918533"/>
                <a:gd name="connsiteX21939" fmla="*/ 728475 w 1973551"/>
                <a:gd name="connsiteY21939" fmla="*/ 2375504 h 2918533"/>
                <a:gd name="connsiteX21940" fmla="*/ 728671 w 1973551"/>
                <a:gd name="connsiteY21940" fmla="*/ 2375961 h 2918533"/>
                <a:gd name="connsiteX21941" fmla="*/ 728671 w 1973551"/>
                <a:gd name="connsiteY21941" fmla="*/ 2378767 h 2918533"/>
                <a:gd name="connsiteX21942" fmla="*/ 727757 w 1973551"/>
                <a:gd name="connsiteY21942" fmla="*/ 2383009 h 2918533"/>
                <a:gd name="connsiteX21943" fmla="*/ 728279 w 1973551"/>
                <a:gd name="connsiteY21943" fmla="*/ 2383009 h 2918533"/>
                <a:gd name="connsiteX21944" fmla="*/ 728279 w 1973551"/>
                <a:gd name="connsiteY21944" fmla="*/ 2383530 h 2918533"/>
                <a:gd name="connsiteX21945" fmla="*/ 728997 w 1973551"/>
                <a:gd name="connsiteY21945" fmla="*/ 2383726 h 2918533"/>
                <a:gd name="connsiteX21946" fmla="*/ 728997 w 1973551"/>
                <a:gd name="connsiteY21946" fmla="*/ 2385227 h 2918533"/>
                <a:gd name="connsiteX21947" fmla="*/ 728279 w 1973551"/>
                <a:gd name="connsiteY21947" fmla="*/ 2385880 h 2918533"/>
                <a:gd name="connsiteX21948" fmla="*/ 727366 w 1973551"/>
                <a:gd name="connsiteY21948" fmla="*/ 2388490 h 2918533"/>
                <a:gd name="connsiteX21949" fmla="*/ 728279 w 1973551"/>
                <a:gd name="connsiteY21949" fmla="*/ 2390969 h 2918533"/>
                <a:gd name="connsiteX21950" fmla="*/ 728997 w 1973551"/>
                <a:gd name="connsiteY21950" fmla="*/ 2391165 h 2918533"/>
                <a:gd name="connsiteX21951" fmla="*/ 729584 w 1973551"/>
                <a:gd name="connsiteY21951" fmla="*/ 2392470 h 2918533"/>
                <a:gd name="connsiteX21952" fmla="*/ 728866 w 1973551"/>
                <a:gd name="connsiteY21952" fmla="*/ 2392927 h 2918533"/>
                <a:gd name="connsiteX21953" fmla="*/ 728475 w 1973551"/>
                <a:gd name="connsiteY21953" fmla="*/ 2394884 h 2918533"/>
                <a:gd name="connsiteX21954" fmla="*/ 728866 w 1973551"/>
                <a:gd name="connsiteY21954" fmla="*/ 2395863 h 2918533"/>
                <a:gd name="connsiteX21955" fmla="*/ 728671 w 1973551"/>
                <a:gd name="connsiteY21955" fmla="*/ 2396711 h 2918533"/>
                <a:gd name="connsiteX21956" fmla="*/ 728475 w 1973551"/>
                <a:gd name="connsiteY21956" fmla="*/ 2397168 h 2918533"/>
                <a:gd name="connsiteX21957" fmla="*/ 727888 w 1973551"/>
                <a:gd name="connsiteY21957" fmla="*/ 2397364 h 2918533"/>
                <a:gd name="connsiteX21958" fmla="*/ 726778 w 1973551"/>
                <a:gd name="connsiteY21958" fmla="*/ 2397038 h 2918533"/>
                <a:gd name="connsiteX21959" fmla="*/ 724560 w 1973551"/>
                <a:gd name="connsiteY21959" fmla="*/ 2397886 h 2918533"/>
                <a:gd name="connsiteX21960" fmla="*/ 724168 w 1973551"/>
                <a:gd name="connsiteY21960" fmla="*/ 2404737 h 2918533"/>
                <a:gd name="connsiteX21961" fmla="*/ 723777 w 1973551"/>
                <a:gd name="connsiteY21961" fmla="*/ 2406042 h 2918533"/>
                <a:gd name="connsiteX21962" fmla="*/ 723059 w 1973551"/>
                <a:gd name="connsiteY21962" fmla="*/ 2406564 h 2918533"/>
                <a:gd name="connsiteX21963" fmla="*/ 721558 w 1973551"/>
                <a:gd name="connsiteY21963" fmla="*/ 2411132 h 2918533"/>
                <a:gd name="connsiteX21964" fmla="*/ 721754 w 1973551"/>
                <a:gd name="connsiteY21964" fmla="*/ 2412111 h 2918533"/>
                <a:gd name="connsiteX21965" fmla="*/ 722472 w 1973551"/>
                <a:gd name="connsiteY21965" fmla="*/ 2412437 h 2918533"/>
                <a:gd name="connsiteX21966" fmla="*/ 722863 w 1973551"/>
                <a:gd name="connsiteY21966" fmla="*/ 2414264 h 2918533"/>
                <a:gd name="connsiteX21967" fmla="*/ 722667 w 1973551"/>
                <a:gd name="connsiteY21967" fmla="*/ 2414786 h 2918533"/>
                <a:gd name="connsiteX21968" fmla="*/ 721558 w 1973551"/>
                <a:gd name="connsiteY21968" fmla="*/ 2415439 h 2918533"/>
                <a:gd name="connsiteX21969" fmla="*/ 720840 w 1973551"/>
                <a:gd name="connsiteY21969" fmla="*/ 2415243 h 2918533"/>
                <a:gd name="connsiteX21970" fmla="*/ 720645 w 1973551"/>
                <a:gd name="connsiteY21970" fmla="*/ 2415895 h 2918533"/>
                <a:gd name="connsiteX21971" fmla="*/ 720449 w 1973551"/>
                <a:gd name="connsiteY21971" fmla="*/ 2418701 h 2918533"/>
                <a:gd name="connsiteX21972" fmla="*/ 720840 w 1973551"/>
                <a:gd name="connsiteY21972" fmla="*/ 2420006 h 2918533"/>
                <a:gd name="connsiteX21973" fmla="*/ 721362 w 1973551"/>
                <a:gd name="connsiteY21973" fmla="*/ 2420529 h 2918533"/>
                <a:gd name="connsiteX21974" fmla="*/ 722015 w 1973551"/>
                <a:gd name="connsiteY21974" fmla="*/ 2420333 h 2918533"/>
                <a:gd name="connsiteX21975" fmla="*/ 722015 w 1973551"/>
                <a:gd name="connsiteY21975" fmla="*/ 2421507 h 2918533"/>
                <a:gd name="connsiteX21976" fmla="*/ 721754 w 1973551"/>
                <a:gd name="connsiteY21976" fmla="*/ 2421768 h 2918533"/>
                <a:gd name="connsiteX21977" fmla="*/ 720449 w 1973551"/>
                <a:gd name="connsiteY21977" fmla="*/ 2421768 h 2918533"/>
                <a:gd name="connsiteX21978" fmla="*/ 718035 w 1973551"/>
                <a:gd name="connsiteY21978" fmla="*/ 2423595 h 2918533"/>
                <a:gd name="connsiteX21979" fmla="*/ 717839 w 1973551"/>
                <a:gd name="connsiteY21979" fmla="*/ 2424117 h 2918533"/>
                <a:gd name="connsiteX21980" fmla="*/ 718361 w 1973551"/>
                <a:gd name="connsiteY21980" fmla="*/ 2425422 h 2918533"/>
                <a:gd name="connsiteX21981" fmla="*/ 717839 w 1973551"/>
                <a:gd name="connsiteY21981" fmla="*/ 2426727 h 2918533"/>
                <a:gd name="connsiteX21982" fmla="*/ 715816 w 1973551"/>
                <a:gd name="connsiteY21982" fmla="*/ 2426923 h 2918533"/>
                <a:gd name="connsiteX21983" fmla="*/ 715098 w 1973551"/>
                <a:gd name="connsiteY21983" fmla="*/ 2427575 h 2918533"/>
                <a:gd name="connsiteX21984" fmla="*/ 714707 w 1973551"/>
                <a:gd name="connsiteY21984" fmla="*/ 2429207 h 2918533"/>
                <a:gd name="connsiteX21985" fmla="*/ 715294 w 1973551"/>
                <a:gd name="connsiteY21985" fmla="*/ 2430381 h 2918533"/>
                <a:gd name="connsiteX21986" fmla="*/ 713010 w 1973551"/>
                <a:gd name="connsiteY21986" fmla="*/ 2430512 h 2918533"/>
                <a:gd name="connsiteX21987" fmla="*/ 711183 w 1973551"/>
                <a:gd name="connsiteY21987" fmla="*/ 2431686 h 2918533"/>
                <a:gd name="connsiteX21988" fmla="*/ 710987 w 1973551"/>
                <a:gd name="connsiteY21988" fmla="*/ 2432209 h 2918533"/>
                <a:gd name="connsiteX21989" fmla="*/ 710596 w 1973551"/>
                <a:gd name="connsiteY21989" fmla="*/ 2433383 h 2918533"/>
                <a:gd name="connsiteX21990" fmla="*/ 712097 w 1973551"/>
                <a:gd name="connsiteY21990" fmla="*/ 2436646 h 2918533"/>
                <a:gd name="connsiteX21991" fmla="*/ 710987 w 1973551"/>
                <a:gd name="connsiteY21991" fmla="*/ 2436776 h 2918533"/>
                <a:gd name="connsiteX21992" fmla="*/ 711183 w 1973551"/>
                <a:gd name="connsiteY21992" fmla="*/ 2438929 h 2918533"/>
                <a:gd name="connsiteX21993" fmla="*/ 710465 w 1973551"/>
                <a:gd name="connsiteY21993" fmla="*/ 2440561 h 2918533"/>
                <a:gd name="connsiteX21994" fmla="*/ 710661 w 1973551"/>
                <a:gd name="connsiteY21994" fmla="*/ 2442714 h 2918533"/>
                <a:gd name="connsiteX21995" fmla="*/ 709748 w 1973551"/>
                <a:gd name="connsiteY21995" fmla="*/ 2446629 h 2918533"/>
                <a:gd name="connsiteX21996" fmla="*/ 709552 w 1973551"/>
                <a:gd name="connsiteY21996" fmla="*/ 2447151 h 2918533"/>
                <a:gd name="connsiteX21997" fmla="*/ 708638 w 1973551"/>
                <a:gd name="connsiteY21997" fmla="*/ 2447151 h 2918533"/>
                <a:gd name="connsiteX21998" fmla="*/ 708116 w 1973551"/>
                <a:gd name="connsiteY21998" fmla="*/ 2447804 h 2918533"/>
                <a:gd name="connsiteX21999" fmla="*/ 707398 w 1973551"/>
                <a:gd name="connsiteY21999" fmla="*/ 2449957 h 2918533"/>
                <a:gd name="connsiteX22000" fmla="*/ 707920 w 1973551"/>
                <a:gd name="connsiteY22000" fmla="*/ 2450479 h 2918533"/>
                <a:gd name="connsiteX22001" fmla="*/ 708638 w 1973551"/>
                <a:gd name="connsiteY22001" fmla="*/ 2452763 h 2918533"/>
                <a:gd name="connsiteX22002" fmla="*/ 707529 w 1973551"/>
                <a:gd name="connsiteY22002" fmla="*/ 2452763 h 2918533"/>
                <a:gd name="connsiteX22003" fmla="*/ 706615 w 1973551"/>
                <a:gd name="connsiteY22003" fmla="*/ 2452110 h 2918533"/>
                <a:gd name="connsiteX22004" fmla="*/ 704919 w 1973551"/>
                <a:gd name="connsiteY22004" fmla="*/ 2453415 h 2918533"/>
                <a:gd name="connsiteX22005" fmla="*/ 702505 w 1973551"/>
                <a:gd name="connsiteY22005" fmla="*/ 2456678 h 2918533"/>
                <a:gd name="connsiteX22006" fmla="*/ 701982 w 1973551"/>
                <a:gd name="connsiteY22006" fmla="*/ 2457004 h 2918533"/>
                <a:gd name="connsiteX22007" fmla="*/ 700286 w 1973551"/>
                <a:gd name="connsiteY22007" fmla="*/ 2457004 h 2918533"/>
                <a:gd name="connsiteX22008" fmla="*/ 699177 w 1973551"/>
                <a:gd name="connsiteY22008" fmla="*/ 2457657 h 2918533"/>
                <a:gd name="connsiteX22009" fmla="*/ 698981 w 1973551"/>
                <a:gd name="connsiteY22009" fmla="*/ 2458309 h 2918533"/>
                <a:gd name="connsiteX22010" fmla="*/ 698067 w 1973551"/>
                <a:gd name="connsiteY22010" fmla="*/ 2458505 h 2918533"/>
                <a:gd name="connsiteX22011" fmla="*/ 697545 w 1973551"/>
                <a:gd name="connsiteY22011" fmla="*/ 2457200 h 2918533"/>
                <a:gd name="connsiteX22012" fmla="*/ 696045 w 1973551"/>
                <a:gd name="connsiteY22012" fmla="*/ 2456547 h 2918533"/>
                <a:gd name="connsiteX22013" fmla="*/ 692129 w 1973551"/>
                <a:gd name="connsiteY22013" fmla="*/ 2456026 h 2918533"/>
                <a:gd name="connsiteX22014" fmla="*/ 691216 w 1973551"/>
                <a:gd name="connsiteY22014" fmla="*/ 2456352 h 2918533"/>
                <a:gd name="connsiteX22015" fmla="*/ 691020 w 1973551"/>
                <a:gd name="connsiteY22015" fmla="*/ 2457004 h 2918533"/>
                <a:gd name="connsiteX22016" fmla="*/ 691934 w 1973551"/>
                <a:gd name="connsiteY22016" fmla="*/ 2457526 h 2918533"/>
                <a:gd name="connsiteX22017" fmla="*/ 692521 w 1973551"/>
                <a:gd name="connsiteY22017" fmla="*/ 2459027 h 2918533"/>
                <a:gd name="connsiteX22018" fmla="*/ 692325 w 1973551"/>
                <a:gd name="connsiteY22018" fmla="*/ 2459875 h 2918533"/>
                <a:gd name="connsiteX22019" fmla="*/ 693239 w 1973551"/>
                <a:gd name="connsiteY22019" fmla="*/ 2460854 h 2918533"/>
                <a:gd name="connsiteX22020" fmla="*/ 696371 w 1973551"/>
                <a:gd name="connsiteY22020" fmla="*/ 2462812 h 2918533"/>
                <a:gd name="connsiteX22021" fmla="*/ 696567 w 1973551"/>
                <a:gd name="connsiteY22021" fmla="*/ 2463790 h 2918533"/>
                <a:gd name="connsiteX22022" fmla="*/ 697480 w 1973551"/>
                <a:gd name="connsiteY22022" fmla="*/ 2464117 h 2918533"/>
                <a:gd name="connsiteX22023" fmla="*/ 698981 w 1973551"/>
                <a:gd name="connsiteY22023" fmla="*/ 2464443 h 2918533"/>
                <a:gd name="connsiteX22024" fmla="*/ 701591 w 1973551"/>
                <a:gd name="connsiteY22024" fmla="*/ 2464117 h 2918533"/>
                <a:gd name="connsiteX22025" fmla="*/ 701982 w 1973551"/>
                <a:gd name="connsiteY22025" fmla="*/ 2463595 h 2918533"/>
                <a:gd name="connsiteX22026" fmla="*/ 702700 w 1973551"/>
                <a:gd name="connsiteY22026" fmla="*/ 2463921 h 2918533"/>
                <a:gd name="connsiteX22027" fmla="*/ 703418 w 1973551"/>
                <a:gd name="connsiteY22027" fmla="*/ 2463399 h 2918533"/>
                <a:gd name="connsiteX22028" fmla="*/ 704136 w 1973551"/>
                <a:gd name="connsiteY22028" fmla="*/ 2460463 h 2918533"/>
                <a:gd name="connsiteX22029" fmla="*/ 703744 w 1973551"/>
                <a:gd name="connsiteY22029" fmla="*/ 2459158 h 2918533"/>
                <a:gd name="connsiteX22030" fmla="*/ 704332 w 1973551"/>
                <a:gd name="connsiteY22030" fmla="*/ 2459158 h 2918533"/>
                <a:gd name="connsiteX22031" fmla="*/ 704723 w 1973551"/>
                <a:gd name="connsiteY22031" fmla="*/ 2461768 h 2918533"/>
                <a:gd name="connsiteX22032" fmla="*/ 709160 w 1973551"/>
                <a:gd name="connsiteY22032" fmla="*/ 2462094 h 2918533"/>
                <a:gd name="connsiteX22033" fmla="*/ 710465 w 1973551"/>
                <a:gd name="connsiteY22033" fmla="*/ 2468489 h 2918533"/>
                <a:gd name="connsiteX22034" fmla="*/ 711770 w 1973551"/>
                <a:gd name="connsiteY22034" fmla="*/ 2469598 h 2918533"/>
                <a:gd name="connsiteX22035" fmla="*/ 711966 w 1973551"/>
                <a:gd name="connsiteY22035" fmla="*/ 2471099 h 2918533"/>
                <a:gd name="connsiteX22036" fmla="*/ 715685 w 1973551"/>
                <a:gd name="connsiteY22036" fmla="*/ 2474557 h 2918533"/>
                <a:gd name="connsiteX22037" fmla="*/ 716208 w 1973551"/>
                <a:gd name="connsiteY22037" fmla="*/ 2476841 h 2918533"/>
                <a:gd name="connsiteX22038" fmla="*/ 716795 w 1973551"/>
                <a:gd name="connsiteY22038" fmla="*/ 2477037 h 2918533"/>
                <a:gd name="connsiteX22039" fmla="*/ 718296 w 1973551"/>
                <a:gd name="connsiteY22039" fmla="*/ 2483758 h 2918533"/>
                <a:gd name="connsiteX22040" fmla="*/ 720318 w 1973551"/>
                <a:gd name="connsiteY22040" fmla="*/ 2490413 h 2918533"/>
                <a:gd name="connsiteX22041" fmla="*/ 719013 w 1973551"/>
                <a:gd name="connsiteY22041" fmla="*/ 2495960 h 2918533"/>
                <a:gd name="connsiteX22042" fmla="*/ 717317 w 1973551"/>
                <a:gd name="connsiteY22042" fmla="*/ 2497395 h 2918533"/>
                <a:gd name="connsiteX22043" fmla="*/ 714511 w 1973551"/>
                <a:gd name="connsiteY22043" fmla="*/ 2502746 h 2918533"/>
                <a:gd name="connsiteX22044" fmla="*/ 712488 w 1973551"/>
                <a:gd name="connsiteY22044" fmla="*/ 2504377 h 2918533"/>
                <a:gd name="connsiteX22045" fmla="*/ 712292 w 1973551"/>
                <a:gd name="connsiteY22045" fmla="*/ 2505226 h 2918533"/>
                <a:gd name="connsiteX22046" fmla="*/ 711379 w 1973551"/>
                <a:gd name="connsiteY22046" fmla="*/ 2506204 h 2918533"/>
                <a:gd name="connsiteX22047" fmla="*/ 708573 w 1973551"/>
                <a:gd name="connsiteY22047" fmla="*/ 2511098 h 2918533"/>
                <a:gd name="connsiteX22048" fmla="*/ 705767 w 1973551"/>
                <a:gd name="connsiteY22048" fmla="*/ 2513056 h 2918533"/>
                <a:gd name="connsiteX22049" fmla="*/ 704854 w 1973551"/>
                <a:gd name="connsiteY22049" fmla="*/ 2515013 h 2918533"/>
                <a:gd name="connsiteX22050" fmla="*/ 704658 w 1973551"/>
                <a:gd name="connsiteY22050" fmla="*/ 2517950 h 2918533"/>
                <a:gd name="connsiteX22051" fmla="*/ 703353 w 1973551"/>
                <a:gd name="connsiteY22051" fmla="*/ 2518472 h 2918533"/>
                <a:gd name="connsiteX22052" fmla="*/ 702244 w 1973551"/>
                <a:gd name="connsiteY22052" fmla="*/ 2519451 h 2918533"/>
                <a:gd name="connsiteX22053" fmla="*/ 699111 w 1973551"/>
                <a:gd name="connsiteY22053" fmla="*/ 2520103 h 2918533"/>
                <a:gd name="connsiteX22054" fmla="*/ 697284 w 1973551"/>
                <a:gd name="connsiteY22054" fmla="*/ 2521734 h 2918533"/>
                <a:gd name="connsiteX22055" fmla="*/ 695066 w 1973551"/>
                <a:gd name="connsiteY22055" fmla="*/ 2524475 h 2918533"/>
                <a:gd name="connsiteX22056" fmla="*/ 691542 w 1973551"/>
                <a:gd name="connsiteY22056" fmla="*/ 2526889 h 2918533"/>
                <a:gd name="connsiteX22057" fmla="*/ 685017 w 1973551"/>
                <a:gd name="connsiteY22057" fmla="*/ 2527738 h 2918533"/>
                <a:gd name="connsiteX22058" fmla="*/ 681493 w 1973551"/>
                <a:gd name="connsiteY22058" fmla="*/ 2526433 h 2918533"/>
                <a:gd name="connsiteX22059" fmla="*/ 679275 w 1973551"/>
                <a:gd name="connsiteY22059" fmla="*/ 2526237 h 2918533"/>
                <a:gd name="connsiteX22060" fmla="*/ 677252 w 1973551"/>
                <a:gd name="connsiteY22060" fmla="*/ 2527542 h 2918533"/>
                <a:gd name="connsiteX22061" fmla="*/ 676338 w 1973551"/>
                <a:gd name="connsiteY22061" fmla="*/ 2527020 h 2918533"/>
                <a:gd name="connsiteX22062" fmla="*/ 677056 w 1973551"/>
                <a:gd name="connsiteY22062" fmla="*/ 2526367 h 2918533"/>
                <a:gd name="connsiteX22063" fmla="*/ 676338 w 1973551"/>
                <a:gd name="connsiteY22063" fmla="*/ 2525715 h 2918533"/>
                <a:gd name="connsiteX22064" fmla="*/ 674120 w 1973551"/>
                <a:gd name="connsiteY22064" fmla="*/ 2525388 h 2918533"/>
                <a:gd name="connsiteX22065" fmla="*/ 673011 w 1973551"/>
                <a:gd name="connsiteY22065" fmla="*/ 2526041 h 2918533"/>
                <a:gd name="connsiteX22066" fmla="*/ 670988 w 1973551"/>
                <a:gd name="connsiteY22066" fmla="*/ 2526367 h 2918533"/>
                <a:gd name="connsiteX22067" fmla="*/ 668573 w 1973551"/>
                <a:gd name="connsiteY22067" fmla="*/ 2527346 h 2918533"/>
                <a:gd name="connsiteX22068" fmla="*/ 667660 w 1973551"/>
                <a:gd name="connsiteY22068" fmla="*/ 2527020 h 2918533"/>
                <a:gd name="connsiteX22069" fmla="*/ 667464 w 1973551"/>
                <a:gd name="connsiteY22069" fmla="*/ 2526367 h 2918533"/>
                <a:gd name="connsiteX22070" fmla="*/ 664136 w 1973551"/>
                <a:gd name="connsiteY22070" fmla="*/ 2526498 h 2918533"/>
                <a:gd name="connsiteX22071" fmla="*/ 662831 w 1973551"/>
                <a:gd name="connsiteY22071" fmla="*/ 2527150 h 2918533"/>
                <a:gd name="connsiteX22072" fmla="*/ 662440 w 1973551"/>
                <a:gd name="connsiteY22072" fmla="*/ 2528259 h 2918533"/>
                <a:gd name="connsiteX22073" fmla="*/ 661330 w 1973551"/>
                <a:gd name="connsiteY22073" fmla="*/ 2528716 h 2918533"/>
                <a:gd name="connsiteX22074" fmla="*/ 661135 w 1973551"/>
                <a:gd name="connsiteY22074" fmla="*/ 2529238 h 2918533"/>
                <a:gd name="connsiteX22075" fmla="*/ 660221 w 1973551"/>
                <a:gd name="connsiteY22075" fmla="*/ 2529695 h 2918533"/>
                <a:gd name="connsiteX22076" fmla="*/ 658525 w 1973551"/>
                <a:gd name="connsiteY22076" fmla="*/ 2529891 h 2918533"/>
                <a:gd name="connsiteX22077" fmla="*/ 657611 w 1973551"/>
                <a:gd name="connsiteY22077" fmla="*/ 2530413 h 2918533"/>
                <a:gd name="connsiteX22078" fmla="*/ 656893 w 1973551"/>
                <a:gd name="connsiteY22078" fmla="*/ 2531522 h 2918533"/>
                <a:gd name="connsiteX22079" fmla="*/ 655197 w 1973551"/>
                <a:gd name="connsiteY22079" fmla="*/ 2532044 h 2918533"/>
                <a:gd name="connsiteX22080" fmla="*/ 653370 w 1973551"/>
                <a:gd name="connsiteY22080" fmla="*/ 2534654 h 2918533"/>
                <a:gd name="connsiteX22081" fmla="*/ 651151 w 1973551"/>
                <a:gd name="connsiteY22081" fmla="*/ 2535960 h 2918533"/>
                <a:gd name="connsiteX22082" fmla="*/ 642799 w 1973551"/>
                <a:gd name="connsiteY22082" fmla="*/ 2537591 h 2918533"/>
                <a:gd name="connsiteX22083" fmla="*/ 637774 w 1973551"/>
                <a:gd name="connsiteY22083" fmla="*/ 2537786 h 2918533"/>
                <a:gd name="connsiteX22084" fmla="*/ 625898 w 1973551"/>
                <a:gd name="connsiteY22084" fmla="*/ 2532436 h 2918533"/>
                <a:gd name="connsiteX22085" fmla="*/ 624398 w 1973551"/>
                <a:gd name="connsiteY22085" fmla="*/ 2528521 h 2918533"/>
                <a:gd name="connsiteX22086" fmla="*/ 623876 w 1973551"/>
                <a:gd name="connsiteY22086" fmla="*/ 2523822 h 2918533"/>
                <a:gd name="connsiteX22087" fmla="*/ 625703 w 1973551"/>
                <a:gd name="connsiteY22087" fmla="*/ 2519124 h 2918533"/>
                <a:gd name="connsiteX22088" fmla="*/ 624789 w 1973551"/>
                <a:gd name="connsiteY22088" fmla="*/ 2514557 h 2918533"/>
                <a:gd name="connsiteX22089" fmla="*/ 625703 w 1973551"/>
                <a:gd name="connsiteY22089" fmla="*/ 2512469 h 2918533"/>
                <a:gd name="connsiteX22090" fmla="*/ 626290 w 1973551"/>
                <a:gd name="connsiteY22090" fmla="*/ 2509402 h 2918533"/>
                <a:gd name="connsiteX22091" fmla="*/ 625703 w 1973551"/>
                <a:gd name="connsiteY22091" fmla="*/ 2506792 h 2918533"/>
                <a:gd name="connsiteX22092" fmla="*/ 623680 w 1973551"/>
                <a:gd name="connsiteY22092" fmla="*/ 2502877 h 2918533"/>
                <a:gd name="connsiteX22093" fmla="*/ 624985 w 1973551"/>
                <a:gd name="connsiteY22093" fmla="*/ 2498961 h 2918533"/>
                <a:gd name="connsiteX22094" fmla="*/ 624398 w 1973551"/>
                <a:gd name="connsiteY22094" fmla="*/ 2497461 h 2918533"/>
                <a:gd name="connsiteX22095" fmla="*/ 624985 w 1973551"/>
                <a:gd name="connsiteY22095" fmla="*/ 2494981 h 2918533"/>
                <a:gd name="connsiteX22096" fmla="*/ 623680 w 1973551"/>
                <a:gd name="connsiteY22096" fmla="*/ 2494002 h 2918533"/>
                <a:gd name="connsiteX22097" fmla="*/ 623680 w 1973551"/>
                <a:gd name="connsiteY22097" fmla="*/ 2493350 h 2918533"/>
                <a:gd name="connsiteX22098" fmla="*/ 623876 w 1973551"/>
                <a:gd name="connsiteY22098" fmla="*/ 2492697 h 2918533"/>
                <a:gd name="connsiteX22099" fmla="*/ 625377 w 1973551"/>
                <a:gd name="connsiteY22099" fmla="*/ 2491588 h 2918533"/>
                <a:gd name="connsiteX22100" fmla="*/ 625898 w 1973551"/>
                <a:gd name="connsiteY22100" fmla="*/ 2488521 h 2918533"/>
                <a:gd name="connsiteX22101" fmla="*/ 625703 w 1973551"/>
                <a:gd name="connsiteY22101" fmla="*/ 2487216 h 2918533"/>
                <a:gd name="connsiteX22102" fmla="*/ 626812 w 1973551"/>
                <a:gd name="connsiteY22102" fmla="*/ 2483431 h 2918533"/>
                <a:gd name="connsiteX22103" fmla="*/ 625898 w 1973551"/>
                <a:gd name="connsiteY22103" fmla="*/ 2477559 h 2918533"/>
                <a:gd name="connsiteX22104" fmla="*/ 627791 w 1973551"/>
                <a:gd name="connsiteY22104" fmla="*/ 2476058 h 2918533"/>
                <a:gd name="connsiteX22105" fmla="*/ 627595 w 1973551"/>
                <a:gd name="connsiteY22105" fmla="*/ 2475536 h 2918533"/>
                <a:gd name="connsiteX22106" fmla="*/ 628117 w 1973551"/>
                <a:gd name="connsiteY22106" fmla="*/ 2474883 h 2918533"/>
                <a:gd name="connsiteX22107" fmla="*/ 630140 w 1973551"/>
                <a:gd name="connsiteY22107" fmla="*/ 2473774 h 2918533"/>
                <a:gd name="connsiteX22108" fmla="*/ 631641 w 1973551"/>
                <a:gd name="connsiteY22108" fmla="*/ 2472273 h 2918533"/>
                <a:gd name="connsiteX22109" fmla="*/ 632554 w 1973551"/>
                <a:gd name="connsiteY22109" fmla="*/ 2470642 h 2918533"/>
                <a:gd name="connsiteX22110" fmla="*/ 633272 w 1973551"/>
                <a:gd name="connsiteY22110" fmla="*/ 2470120 h 2918533"/>
                <a:gd name="connsiteX22111" fmla="*/ 633990 w 1973551"/>
                <a:gd name="connsiteY22111" fmla="*/ 2467967 h 2918533"/>
                <a:gd name="connsiteX22112" fmla="*/ 636404 w 1973551"/>
                <a:gd name="connsiteY22112" fmla="*/ 2466857 h 2918533"/>
                <a:gd name="connsiteX22113" fmla="*/ 637318 w 1973551"/>
                <a:gd name="connsiteY22113" fmla="*/ 2465357 h 2918533"/>
                <a:gd name="connsiteX22114" fmla="*/ 640124 w 1973551"/>
                <a:gd name="connsiteY22114" fmla="*/ 2464247 h 2918533"/>
                <a:gd name="connsiteX22115" fmla="*/ 640841 w 1973551"/>
                <a:gd name="connsiteY22115" fmla="*/ 2462420 h 2918533"/>
                <a:gd name="connsiteX22116" fmla="*/ 640254 w 1973551"/>
                <a:gd name="connsiteY22116" fmla="*/ 2460267 h 2918533"/>
                <a:gd name="connsiteX22117" fmla="*/ 639536 w 1973551"/>
                <a:gd name="connsiteY22117" fmla="*/ 2459614 h 2918533"/>
                <a:gd name="connsiteX22118" fmla="*/ 640254 w 1973551"/>
                <a:gd name="connsiteY22118" fmla="*/ 2458962 h 2918533"/>
                <a:gd name="connsiteX22119" fmla="*/ 641363 w 1973551"/>
                <a:gd name="connsiteY22119" fmla="*/ 2459288 h 2918533"/>
                <a:gd name="connsiteX22120" fmla="*/ 641363 w 1973551"/>
                <a:gd name="connsiteY22120" fmla="*/ 2458440 h 2918533"/>
                <a:gd name="connsiteX22121" fmla="*/ 640841 w 1973551"/>
                <a:gd name="connsiteY22121" fmla="*/ 2458244 h 2918533"/>
                <a:gd name="connsiteX22122" fmla="*/ 640646 w 1973551"/>
                <a:gd name="connsiteY22122" fmla="*/ 2457722 h 2918533"/>
                <a:gd name="connsiteX22123" fmla="*/ 642342 w 1973551"/>
                <a:gd name="connsiteY22123" fmla="*/ 2457918 h 2918533"/>
                <a:gd name="connsiteX22124" fmla="*/ 643321 w 1973551"/>
                <a:gd name="connsiteY22124" fmla="*/ 2458766 h 2918533"/>
                <a:gd name="connsiteX22125" fmla="*/ 643973 w 1973551"/>
                <a:gd name="connsiteY22125" fmla="*/ 2458766 h 2918533"/>
                <a:gd name="connsiteX22126" fmla="*/ 645670 w 1973551"/>
                <a:gd name="connsiteY22126" fmla="*/ 2457787 h 2918533"/>
                <a:gd name="connsiteX22127" fmla="*/ 645866 w 1973551"/>
                <a:gd name="connsiteY22127" fmla="*/ 2458766 h 2918533"/>
                <a:gd name="connsiteX22128" fmla="*/ 646779 w 1973551"/>
                <a:gd name="connsiteY22128" fmla="*/ 2458766 h 2918533"/>
                <a:gd name="connsiteX22129" fmla="*/ 647497 w 1973551"/>
                <a:gd name="connsiteY22129" fmla="*/ 2457787 h 2918533"/>
                <a:gd name="connsiteX22130" fmla="*/ 648802 w 1973551"/>
                <a:gd name="connsiteY22130" fmla="*/ 2458309 h 2918533"/>
                <a:gd name="connsiteX22131" fmla="*/ 651608 w 1973551"/>
                <a:gd name="connsiteY22131" fmla="*/ 2454525 h 2918533"/>
                <a:gd name="connsiteX22132" fmla="*/ 652326 w 1973551"/>
                <a:gd name="connsiteY22132" fmla="*/ 2452045 h 2918533"/>
                <a:gd name="connsiteX22133" fmla="*/ 653631 w 1973551"/>
                <a:gd name="connsiteY22133" fmla="*/ 2442910 h 2918533"/>
                <a:gd name="connsiteX22134" fmla="*/ 654348 w 1973551"/>
                <a:gd name="connsiteY22134" fmla="*/ 2429207 h 2918533"/>
                <a:gd name="connsiteX22135" fmla="*/ 653957 w 1973551"/>
                <a:gd name="connsiteY22135" fmla="*/ 2419876 h 2918533"/>
                <a:gd name="connsiteX22136" fmla="*/ 654675 w 1973551"/>
                <a:gd name="connsiteY22136" fmla="*/ 2415112 h 2918533"/>
                <a:gd name="connsiteX22137" fmla="*/ 654479 w 1973551"/>
                <a:gd name="connsiteY22137" fmla="*/ 2409892 h 2918533"/>
                <a:gd name="connsiteX22138" fmla="*/ 653761 w 1973551"/>
                <a:gd name="connsiteY22138" fmla="*/ 2406760 h 2918533"/>
                <a:gd name="connsiteX22139" fmla="*/ 654348 w 1973551"/>
                <a:gd name="connsiteY22139" fmla="*/ 2402193 h 2918533"/>
                <a:gd name="connsiteX22140" fmla="*/ 654153 w 1973551"/>
                <a:gd name="connsiteY22140" fmla="*/ 2399909 h 2918533"/>
                <a:gd name="connsiteX22141" fmla="*/ 654544 w 1973551"/>
                <a:gd name="connsiteY22141" fmla="*/ 2397951 h 2918533"/>
                <a:gd name="connsiteX22142" fmla="*/ 656763 w 1973551"/>
                <a:gd name="connsiteY22142" fmla="*/ 2396646 h 2918533"/>
                <a:gd name="connsiteX22143" fmla="*/ 657481 w 1973551"/>
                <a:gd name="connsiteY22143" fmla="*/ 2388294 h 2918533"/>
                <a:gd name="connsiteX22144" fmla="*/ 656763 w 1973551"/>
                <a:gd name="connsiteY22144" fmla="*/ 2383073 h 2918533"/>
                <a:gd name="connsiteX22145" fmla="*/ 655066 w 1973551"/>
                <a:gd name="connsiteY22145" fmla="*/ 2379485 h 2918533"/>
                <a:gd name="connsiteX22146" fmla="*/ 654348 w 1973551"/>
                <a:gd name="connsiteY22146" fmla="*/ 2374721 h 2918533"/>
                <a:gd name="connsiteX22147" fmla="*/ 653043 w 1973551"/>
                <a:gd name="connsiteY22147" fmla="*/ 2373742 h 2918533"/>
                <a:gd name="connsiteX22148" fmla="*/ 652848 w 1973551"/>
                <a:gd name="connsiteY22148" fmla="*/ 2368000 h 2918533"/>
                <a:gd name="connsiteX22149" fmla="*/ 653761 w 1973551"/>
                <a:gd name="connsiteY22149" fmla="*/ 2367022 h 2918533"/>
                <a:gd name="connsiteX22150" fmla="*/ 659895 w 1973551"/>
                <a:gd name="connsiteY22150" fmla="*/ 2362911 h 2918533"/>
                <a:gd name="connsiteX22151" fmla="*/ 660286 w 1973551"/>
                <a:gd name="connsiteY22151" fmla="*/ 2362258 h 2918533"/>
                <a:gd name="connsiteX22152" fmla="*/ 661591 w 1973551"/>
                <a:gd name="connsiteY22152" fmla="*/ 2357495 h 2918533"/>
                <a:gd name="connsiteX22153" fmla="*/ 662897 w 1973551"/>
                <a:gd name="connsiteY22153" fmla="*/ 2356516 h 2918533"/>
                <a:gd name="connsiteX22154" fmla="*/ 663092 w 1973551"/>
                <a:gd name="connsiteY22154" fmla="*/ 2355668 h 2918533"/>
                <a:gd name="connsiteX22155" fmla="*/ 664202 w 1973551"/>
                <a:gd name="connsiteY22155" fmla="*/ 2347446 h 2918533"/>
                <a:gd name="connsiteX22156" fmla="*/ 663614 w 1973551"/>
                <a:gd name="connsiteY22156" fmla="*/ 2346141 h 2918533"/>
                <a:gd name="connsiteX22157" fmla="*/ 664724 w 1973551"/>
                <a:gd name="connsiteY22157" fmla="*/ 2345815 h 2918533"/>
                <a:gd name="connsiteX22158" fmla="*/ 665441 w 1973551"/>
                <a:gd name="connsiteY22158" fmla="*/ 2344836 h 2918533"/>
                <a:gd name="connsiteX22159" fmla="*/ 665833 w 1973551"/>
                <a:gd name="connsiteY22159" fmla="*/ 2338898 h 2918533"/>
                <a:gd name="connsiteX22160" fmla="*/ 666224 w 1973551"/>
                <a:gd name="connsiteY22160" fmla="*/ 2337593 h 2918533"/>
                <a:gd name="connsiteX22161" fmla="*/ 667138 w 1973551"/>
                <a:gd name="connsiteY22161" fmla="*/ 2336288 h 2918533"/>
                <a:gd name="connsiteX22162" fmla="*/ 667725 w 1973551"/>
                <a:gd name="connsiteY22162" fmla="*/ 2333025 h 2918533"/>
                <a:gd name="connsiteX22163" fmla="*/ 667138 w 1973551"/>
                <a:gd name="connsiteY22163" fmla="*/ 2331851 h 2918533"/>
                <a:gd name="connsiteX22164" fmla="*/ 667725 w 1973551"/>
                <a:gd name="connsiteY22164" fmla="*/ 2327936 h 2918533"/>
                <a:gd name="connsiteX22165" fmla="*/ 667138 w 1973551"/>
                <a:gd name="connsiteY22165" fmla="*/ 2326761 h 2918533"/>
                <a:gd name="connsiteX22166" fmla="*/ 667725 w 1973551"/>
                <a:gd name="connsiteY22166" fmla="*/ 2324738 h 2918533"/>
                <a:gd name="connsiteX22167" fmla="*/ 668639 w 1973551"/>
                <a:gd name="connsiteY22167" fmla="*/ 2324281 h 2918533"/>
                <a:gd name="connsiteX22168" fmla="*/ 668639 w 1973551"/>
                <a:gd name="connsiteY22168" fmla="*/ 2321802 h 2918533"/>
                <a:gd name="connsiteX22169" fmla="*/ 669552 w 1973551"/>
                <a:gd name="connsiteY22169" fmla="*/ 2318996 h 2918533"/>
                <a:gd name="connsiteX22170" fmla="*/ 669030 w 1973551"/>
                <a:gd name="connsiteY22170" fmla="*/ 2317169 h 2918533"/>
                <a:gd name="connsiteX22171" fmla="*/ 670335 w 1973551"/>
                <a:gd name="connsiteY22171" fmla="*/ 2315994 h 2918533"/>
                <a:gd name="connsiteX22172" fmla="*/ 670727 w 1973551"/>
                <a:gd name="connsiteY22172" fmla="*/ 2314494 h 2918533"/>
                <a:gd name="connsiteX22173" fmla="*/ 669813 w 1973551"/>
                <a:gd name="connsiteY22173" fmla="*/ 2310905 h 2918533"/>
                <a:gd name="connsiteX22174" fmla="*/ 667399 w 1973551"/>
                <a:gd name="connsiteY22174" fmla="*/ 2308295 h 2918533"/>
                <a:gd name="connsiteX22175" fmla="*/ 666290 w 1973551"/>
                <a:gd name="connsiteY22175" fmla="*/ 2305358 h 2918533"/>
                <a:gd name="connsiteX22176" fmla="*/ 668900 w 1973551"/>
                <a:gd name="connsiteY22176" fmla="*/ 2305032 h 2918533"/>
                <a:gd name="connsiteX22177" fmla="*/ 669617 w 1973551"/>
                <a:gd name="connsiteY22177" fmla="*/ 2304510 h 2918533"/>
                <a:gd name="connsiteX22178" fmla="*/ 678883 w 1973551"/>
                <a:gd name="connsiteY22178" fmla="*/ 2297919 h 2918533"/>
                <a:gd name="connsiteX22179" fmla="*/ 681102 w 1973551"/>
                <a:gd name="connsiteY22179" fmla="*/ 2295440 h 2918533"/>
                <a:gd name="connsiteX22180" fmla="*/ 683516 w 1973551"/>
                <a:gd name="connsiteY22180" fmla="*/ 2290807 h 2918533"/>
                <a:gd name="connsiteX22181" fmla="*/ 685213 w 1973551"/>
                <a:gd name="connsiteY22181" fmla="*/ 2289176 h 2918533"/>
                <a:gd name="connsiteX22182" fmla="*/ 686322 w 1973551"/>
                <a:gd name="connsiteY22182" fmla="*/ 2286240 h 2918533"/>
                <a:gd name="connsiteX22183" fmla="*/ 690041 w 1973551"/>
                <a:gd name="connsiteY22183" fmla="*/ 2279845 h 2918533"/>
                <a:gd name="connsiteX22184" fmla="*/ 690433 w 1973551"/>
                <a:gd name="connsiteY22184" fmla="*/ 2277887 h 2918533"/>
                <a:gd name="connsiteX22185" fmla="*/ 691934 w 1973551"/>
                <a:gd name="connsiteY22185" fmla="*/ 2274364 h 2918533"/>
                <a:gd name="connsiteX22186" fmla="*/ 693043 w 1973551"/>
                <a:gd name="connsiteY22186" fmla="*/ 2274037 h 2918533"/>
                <a:gd name="connsiteX22187" fmla="*/ 692325 w 1973551"/>
                <a:gd name="connsiteY22187" fmla="*/ 2273189 h 2918533"/>
                <a:gd name="connsiteX22188" fmla="*/ 691934 w 1973551"/>
                <a:gd name="connsiteY22188" fmla="*/ 2271558 h 2918533"/>
                <a:gd name="connsiteX22189" fmla="*/ 692651 w 1973551"/>
                <a:gd name="connsiteY22189" fmla="*/ 2271036 h 2918533"/>
                <a:gd name="connsiteX22190" fmla="*/ 693565 w 1973551"/>
                <a:gd name="connsiteY22190" fmla="*/ 2271231 h 2918533"/>
                <a:gd name="connsiteX22191" fmla="*/ 693761 w 1973551"/>
                <a:gd name="connsiteY22191" fmla="*/ 2270383 h 2918533"/>
                <a:gd name="connsiteX22192" fmla="*/ 694283 w 1973551"/>
                <a:gd name="connsiteY22192" fmla="*/ 2270383 h 2918533"/>
                <a:gd name="connsiteX22193" fmla="*/ 695196 w 1973551"/>
                <a:gd name="connsiteY22193" fmla="*/ 2268426 h 2918533"/>
                <a:gd name="connsiteX22194" fmla="*/ 695914 w 1973551"/>
                <a:gd name="connsiteY22194" fmla="*/ 2268099 h 2918533"/>
                <a:gd name="connsiteX22195" fmla="*/ 695914 w 1973551"/>
                <a:gd name="connsiteY22195" fmla="*/ 2267251 h 2918533"/>
                <a:gd name="connsiteX22196" fmla="*/ 697219 w 1973551"/>
                <a:gd name="connsiteY22196" fmla="*/ 2267055 h 2918533"/>
                <a:gd name="connsiteX22197" fmla="*/ 697611 w 1973551"/>
                <a:gd name="connsiteY22197" fmla="*/ 2264445 h 2918533"/>
                <a:gd name="connsiteX22198" fmla="*/ 697219 w 1973551"/>
                <a:gd name="connsiteY22198" fmla="*/ 2263466 h 2918533"/>
                <a:gd name="connsiteX22199" fmla="*/ 697415 w 1973551"/>
                <a:gd name="connsiteY22199" fmla="*/ 2262488 h 2918533"/>
                <a:gd name="connsiteX22200" fmla="*/ 698133 w 1973551"/>
                <a:gd name="connsiteY22200" fmla="*/ 2262292 h 2918533"/>
                <a:gd name="connsiteX22201" fmla="*/ 699960 w 1973551"/>
                <a:gd name="connsiteY22201" fmla="*/ 2258181 h 2918533"/>
                <a:gd name="connsiteX22202" fmla="*/ 701069 w 1973551"/>
                <a:gd name="connsiteY22202" fmla="*/ 2257659 h 2918533"/>
                <a:gd name="connsiteX22203" fmla="*/ 701460 w 1973551"/>
                <a:gd name="connsiteY22203" fmla="*/ 2256028 h 2918533"/>
                <a:gd name="connsiteX22204" fmla="*/ 703875 w 1973551"/>
                <a:gd name="connsiteY22204" fmla="*/ 2255049 h 2918533"/>
                <a:gd name="connsiteX22205" fmla="*/ 704788 w 1973551"/>
                <a:gd name="connsiteY22205" fmla="*/ 2255701 h 2918533"/>
                <a:gd name="connsiteX22206" fmla="*/ 706093 w 1973551"/>
                <a:gd name="connsiteY22206" fmla="*/ 2255897 h 2918533"/>
                <a:gd name="connsiteX22207" fmla="*/ 707398 w 1973551"/>
                <a:gd name="connsiteY22207" fmla="*/ 2255571 h 2918533"/>
                <a:gd name="connsiteX22208" fmla="*/ 709421 w 1973551"/>
                <a:gd name="connsiteY22208" fmla="*/ 2253613 h 2918533"/>
                <a:gd name="connsiteX22209" fmla="*/ 709943 w 1973551"/>
                <a:gd name="connsiteY22209" fmla="*/ 2252439 h 2918533"/>
                <a:gd name="connsiteX22210" fmla="*/ 713271 w 1973551"/>
                <a:gd name="connsiteY22210" fmla="*/ 2250286 h 2918533"/>
                <a:gd name="connsiteX22211" fmla="*/ 715685 w 1973551"/>
                <a:gd name="connsiteY22211" fmla="*/ 2247675 h 2918533"/>
                <a:gd name="connsiteX22212" fmla="*/ 717904 w 1973551"/>
                <a:gd name="connsiteY22212" fmla="*/ 2246044 h 2918533"/>
                <a:gd name="connsiteX22213" fmla="*/ 719405 w 1973551"/>
                <a:gd name="connsiteY22213" fmla="*/ 2245522 h 2918533"/>
                <a:gd name="connsiteX22214" fmla="*/ 720514 w 1973551"/>
                <a:gd name="connsiteY22214" fmla="*/ 2243565 h 2918533"/>
                <a:gd name="connsiteX22215" fmla="*/ 720514 w 1973551"/>
                <a:gd name="connsiteY22215" fmla="*/ 2241933 h 2918533"/>
                <a:gd name="connsiteX22216" fmla="*/ 721623 w 1973551"/>
                <a:gd name="connsiteY22216" fmla="*/ 2241281 h 2918533"/>
                <a:gd name="connsiteX22217" fmla="*/ 721819 w 1973551"/>
                <a:gd name="connsiteY22217" fmla="*/ 2239649 h 2918533"/>
                <a:gd name="connsiteX22218" fmla="*/ 724951 w 1973551"/>
                <a:gd name="connsiteY22218" fmla="*/ 2238997 h 2918533"/>
                <a:gd name="connsiteX22219" fmla="*/ 726061 w 1973551"/>
                <a:gd name="connsiteY22219" fmla="*/ 2237822 h 2918533"/>
                <a:gd name="connsiteX22220" fmla="*/ 728083 w 1973551"/>
                <a:gd name="connsiteY22220" fmla="*/ 2236844 h 2918533"/>
                <a:gd name="connsiteX22221" fmla="*/ 727888 w 1973551"/>
                <a:gd name="connsiteY22221" fmla="*/ 2236322 h 2918533"/>
                <a:gd name="connsiteX22222" fmla="*/ 729193 w 1973551"/>
                <a:gd name="connsiteY22222" fmla="*/ 2234168 h 2918533"/>
                <a:gd name="connsiteX22223" fmla="*/ 730237 w 1973551"/>
                <a:gd name="connsiteY22223" fmla="*/ 2235343 h 2918533"/>
                <a:gd name="connsiteX22224" fmla="*/ 730889 w 1973551"/>
                <a:gd name="connsiteY22224" fmla="*/ 2235343 h 2918533"/>
                <a:gd name="connsiteX22225" fmla="*/ 731281 w 1973551"/>
                <a:gd name="connsiteY22225" fmla="*/ 2234364 h 2918533"/>
                <a:gd name="connsiteX22226" fmla="*/ 732194 w 1973551"/>
                <a:gd name="connsiteY22226" fmla="*/ 2233842 h 2918533"/>
                <a:gd name="connsiteX22227" fmla="*/ 732586 w 1973551"/>
                <a:gd name="connsiteY22227" fmla="*/ 2231689 h 2918533"/>
                <a:gd name="connsiteX22228" fmla="*/ 732194 w 1973551"/>
                <a:gd name="connsiteY22228" fmla="*/ 2230710 h 2918533"/>
                <a:gd name="connsiteX22229" fmla="*/ 732912 w 1973551"/>
                <a:gd name="connsiteY22229" fmla="*/ 2229535 h 2918533"/>
                <a:gd name="connsiteX22230" fmla="*/ 734609 w 1973551"/>
                <a:gd name="connsiteY22230" fmla="*/ 2228687 h 2918533"/>
                <a:gd name="connsiteX22231" fmla="*/ 735326 w 1973551"/>
                <a:gd name="connsiteY22231" fmla="*/ 2227382 h 2918533"/>
                <a:gd name="connsiteX22232" fmla="*/ 735131 w 1973551"/>
                <a:gd name="connsiteY22232" fmla="*/ 2226730 h 2918533"/>
                <a:gd name="connsiteX22233" fmla="*/ 735653 w 1973551"/>
                <a:gd name="connsiteY22233" fmla="*/ 2226534 h 2918533"/>
                <a:gd name="connsiteX22234" fmla="*/ 736044 w 1973551"/>
                <a:gd name="connsiteY22234" fmla="*/ 2225229 h 2918533"/>
                <a:gd name="connsiteX22235" fmla="*/ 734543 w 1973551"/>
                <a:gd name="connsiteY22235" fmla="*/ 2225229 h 2918533"/>
                <a:gd name="connsiteX22236" fmla="*/ 734348 w 1973551"/>
                <a:gd name="connsiteY22236" fmla="*/ 2224707 h 2918533"/>
                <a:gd name="connsiteX22237" fmla="*/ 736370 w 1973551"/>
                <a:gd name="connsiteY22237" fmla="*/ 2221379 h 2918533"/>
                <a:gd name="connsiteX22238" fmla="*/ 736566 w 1973551"/>
                <a:gd name="connsiteY22238" fmla="*/ 2219878 h 2918533"/>
                <a:gd name="connsiteX22239" fmla="*/ 738459 w 1973551"/>
                <a:gd name="connsiteY22239" fmla="*/ 2218573 h 2918533"/>
                <a:gd name="connsiteX22240" fmla="*/ 738459 w 1973551"/>
                <a:gd name="connsiteY22240" fmla="*/ 2217921 h 2918533"/>
                <a:gd name="connsiteX22241" fmla="*/ 740155 w 1973551"/>
                <a:gd name="connsiteY22241" fmla="*/ 2216420 h 2918533"/>
                <a:gd name="connsiteX22242" fmla="*/ 739959 w 1973551"/>
                <a:gd name="connsiteY22242" fmla="*/ 2215898 h 2918533"/>
                <a:gd name="connsiteX22243" fmla="*/ 740351 w 1973551"/>
                <a:gd name="connsiteY22243" fmla="*/ 2214919 h 2918533"/>
                <a:gd name="connsiteX22244" fmla="*/ 741069 w 1973551"/>
                <a:gd name="connsiteY22244" fmla="*/ 2213940 h 2918533"/>
                <a:gd name="connsiteX22245" fmla="*/ 742373 w 1973551"/>
                <a:gd name="connsiteY22245" fmla="*/ 2213940 h 2918533"/>
                <a:gd name="connsiteX22246" fmla="*/ 742896 w 1973551"/>
                <a:gd name="connsiteY22246" fmla="*/ 2211460 h 2918533"/>
                <a:gd name="connsiteX22247" fmla="*/ 742504 w 1973551"/>
                <a:gd name="connsiteY22247" fmla="*/ 2210938 h 2918533"/>
                <a:gd name="connsiteX22248" fmla="*/ 742700 w 1973551"/>
                <a:gd name="connsiteY22248" fmla="*/ 2210417 h 2918533"/>
                <a:gd name="connsiteX22249" fmla="*/ 742178 w 1973551"/>
                <a:gd name="connsiteY22249" fmla="*/ 2211069 h 2918533"/>
                <a:gd name="connsiteX22250" fmla="*/ 741590 w 1973551"/>
                <a:gd name="connsiteY22250" fmla="*/ 2210090 h 2918533"/>
                <a:gd name="connsiteX22251" fmla="*/ 741590 w 1973551"/>
                <a:gd name="connsiteY22251" fmla="*/ 2208133 h 2918533"/>
                <a:gd name="connsiteX22252" fmla="*/ 744592 w 1973551"/>
                <a:gd name="connsiteY22252" fmla="*/ 2203696 h 2918533"/>
                <a:gd name="connsiteX22253" fmla="*/ 745701 w 1973551"/>
                <a:gd name="connsiteY22253" fmla="*/ 2203043 h 2918533"/>
                <a:gd name="connsiteX22254" fmla="*/ 746224 w 1973551"/>
                <a:gd name="connsiteY22254" fmla="*/ 2200890 h 2918533"/>
                <a:gd name="connsiteX22255" fmla="*/ 745114 w 1973551"/>
                <a:gd name="connsiteY22255" fmla="*/ 2200694 h 2918533"/>
                <a:gd name="connsiteX22256" fmla="*/ 744201 w 1973551"/>
                <a:gd name="connsiteY22256" fmla="*/ 2201020 h 2918533"/>
                <a:gd name="connsiteX22257" fmla="*/ 743483 w 1973551"/>
                <a:gd name="connsiteY22257" fmla="*/ 2201868 h 2918533"/>
                <a:gd name="connsiteX22258" fmla="*/ 742178 w 1973551"/>
                <a:gd name="connsiteY22258" fmla="*/ 2203696 h 2918533"/>
                <a:gd name="connsiteX22259" fmla="*/ 741590 w 1973551"/>
                <a:gd name="connsiteY22259" fmla="*/ 2205849 h 2918533"/>
                <a:gd name="connsiteX22260" fmla="*/ 739894 w 1973551"/>
                <a:gd name="connsiteY22260" fmla="*/ 2208002 h 2918533"/>
                <a:gd name="connsiteX22261" fmla="*/ 739503 w 1973551"/>
                <a:gd name="connsiteY22261" fmla="*/ 2211787 h 2918533"/>
                <a:gd name="connsiteX22262" fmla="*/ 738589 w 1973551"/>
                <a:gd name="connsiteY22262" fmla="*/ 2212635 h 2918533"/>
                <a:gd name="connsiteX22263" fmla="*/ 737676 w 1973551"/>
                <a:gd name="connsiteY22263" fmla="*/ 2214593 h 2918533"/>
                <a:gd name="connsiteX22264" fmla="*/ 736566 w 1973551"/>
                <a:gd name="connsiteY22264" fmla="*/ 2215441 h 2918533"/>
                <a:gd name="connsiteX22265" fmla="*/ 736044 w 1973551"/>
                <a:gd name="connsiteY22265" fmla="*/ 2214266 h 2918533"/>
                <a:gd name="connsiteX22266" fmla="*/ 735326 w 1973551"/>
                <a:gd name="connsiteY22266" fmla="*/ 2214136 h 2918533"/>
                <a:gd name="connsiteX22267" fmla="*/ 733434 w 1973551"/>
                <a:gd name="connsiteY22267" fmla="*/ 2215441 h 2918533"/>
                <a:gd name="connsiteX22268" fmla="*/ 733434 w 1973551"/>
                <a:gd name="connsiteY22268" fmla="*/ 2217725 h 2918533"/>
                <a:gd name="connsiteX22269" fmla="*/ 732716 w 1973551"/>
                <a:gd name="connsiteY22269" fmla="*/ 2220400 h 2918533"/>
                <a:gd name="connsiteX22270" fmla="*/ 731215 w 1973551"/>
                <a:gd name="connsiteY22270" fmla="*/ 2223402 h 2918533"/>
                <a:gd name="connsiteX22271" fmla="*/ 729911 w 1973551"/>
                <a:gd name="connsiteY22271" fmla="*/ 2223728 h 2918533"/>
                <a:gd name="connsiteX22272" fmla="*/ 729323 w 1973551"/>
                <a:gd name="connsiteY22272" fmla="*/ 2225359 h 2918533"/>
                <a:gd name="connsiteX22273" fmla="*/ 726322 w 1973551"/>
                <a:gd name="connsiteY22273" fmla="*/ 2226012 h 2918533"/>
                <a:gd name="connsiteX22274" fmla="*/ 723320 w 1973551"/>
                <a:gd name="connsiteY22274" fmla="*/ 2229666 h 2918533"/>
                <a:gd name="connsiteX22275" fmla="*/ 722211 w 1973551"/>
                <a:gd name="connsiteY22275" fmla="*/ 2231950 h 2918533"/>
                <a:gd name="connsiteX22276" fmla="*/ 720188 w 1973551"/>
                <a:gd name="connsiteY22276" fmla="*/ 2234429 h 2918533"/>
                <a:gd name="connsiteX22277" fmla="*/ 719470 w 1973551"/>
                <a:gd name="connsiteY22277" fmla="*/ 2236909 h 2918533"/>
                <a:gd name="connsiteX22278" fmla="*/ 717969 w 1973551"/>
                <a:gd name="connsiteY22278" fmla="*/ 2238866 h 2918533"/>
                <a:gd name="connsiteX22279" fmla="*/ 715555 w 1973551"/>
                <a:gd name="connsiteY22279" fmla="*/ 2240172 h 2918533"/>
                <a:gd name="connsiteX22280" fmla="*/ 712553 w 1973551"/>
                <a:gd name="connsiteY22280" fmla="*/ 2243956 h 2918533"/>
                <a:gd name="connsiteX22281" fmla="*/ 711640 w 1973551"/>
                <a:gd name="connsiteY22281" fmla="*/ 2244609 h 2918533"/>
                <a:gd name="connsiteX22282" fmla="*/ 709617 w 1973551"/>
                <a:gd name="connsiteY22282" fmla="*/ 2245131 h 2918533"/>
                <a:gd name="connsiteX22283" fmla="*/ 708116 w 1973551"/>
                <a:gd name="connsiteY22283" fmla="*/ 2246109 h 2918533"/>
                <a:gd name="connsiteX22284" fmla="*/ 706811 w 1973551"/>
                <a:gd name="connsiteY22284" fmla="*/ 2248067 h 2918533"/>
                <a:gd name="connsiteX22285" fmla="*/ 702374 w 1973551"/>
                <a:gd name="connsiteY22285" fmla="*/ 2250547 h 2918533"/>
                <a:gd name="connsiteX22286" fmla="*/ 700155 w 1973551"/>
                <a:gd name="connsiteY22286" fmla="*/ 2251395 h 2918533"/>
                <a:gd name="connsiteX22287" fmla="*/ 699960 w 1973551"/>
                <a:gd name="connsiteY22287" fmla="*/ 2250873 h 2918533"/>
                <a:gd name="connsiteX22288" fmla="*/ 701656 w 1973551"/>
                <a:gd name="connsiteY22288" fmla="*/ 2249241 h 2918533"/>
                <a:gd name="connsiteX22289" fmla="*/ 701460 w 1973551"/>
                <a:gd name="connsiteY22289" fmla="*/ 2248393 h 2918533"/>
                <a:gd name="connsiteX22290" fmla="*/ 699764 w 1973551"/>
                <a:gd name="connsiteY22290" fmla="*/ 2248197 h 2918533"/>
                <a:gd name="connsiteX22291" fmla="*/ 699046 w 1973551"/>
                <a:gd name="connsiteY22291" fmla="*/ 2248524 h 2918533"/>
                <a:gd name="connsiteX22292" fmla="*/ 698328 w 1973551"/>
                <a:gd name="connsiteY22292" fmla="*/ 2251786 h 2918533"/>
                <a:gd name="connsiteX22293" fmla="*/ 697219 w 1973551"/>
                <a:gd name="connsiteY22293" fmla="*/ 2253287 h 2918533"/>
                <a:gd name="connsiteX22294" fmla="*/ 694609 w 1973551"/>
                <a:gd name="connsiteY22294" fmla="*/ 2256093 h 2918533"/>
                <a:gd name="connsiteX22295" fmla="*/ 693304 w 1973551"/>
                <a:gd name="connsiteY22295" fmla="*/ 2256419 h 2918533"/>
                <a:gd name="connsiteX22296" fmla="*/ 692195 w 1973551"/>
                <a:gd name="connsiteY22296" fmla="*/ 2257072 h 2918533"/>
                <a:gd name="connsiteX22297" fmla="*/ 691999 w 1973551"/>
                <a:gd name="connsiteY22297" fmla="*/ 2257594 h 2918533"/>
                <a:gd name="connsiteX22298" fmla="*/ 690498 w 1973551"/>
                <a:gd name="connsiteY22298" fmla="*/ 2258116 h 2918533"/>
                <a:gd name="connsiteX22299" fmla="*/ 689585 w 1973551"/>
                <a:gd name="connsiteY22299" fmla="*/ 2259095 h 2918533"/>
                <a:gd name="connsiteX22300" fmla="*/ 686583 w 1973551"/>
                <a:gd name="connsiteY22300" fmla="*/ 2259943 h 2918533"/>
                <a:gd name="connsiteX22301" fmla="*/ 686191 w 1973551"/>
                <a:gd name="connsiteY22301" fmla="*/ 2259617 h 2918533"/>
                <a:gd name="connsiteX22302" fmla="*/ 685996 w 1973551"/>
                <a:gd name="connsiteY22302" fmla="*/ 2259095 h 2918533"/>
                <a:gd name="connsiteX22303" fmla="*/ 686714 w 1973551"/>
                <a:gd name="connsiteY22303" fmla="*/ 2256615 h 2918533"/>
                <a:gd name="connsiteX22304" fmla="*/ 685996 w 1973551"/>
                <a:gd name="connsiteY22304" fmla="*/ 2255440 h 2918533"/>
                <a:gd name="connsiteX22305" fmla="*/ 685800 w 1973551"/>
                <a:gd name="connsiteY22305" fmla="*/ 2254266 h 2918533"/>
                <a:gd name="connsiteX22306" fmla="*/ 685996 w 1973551"/>
                <a:gd name="connsiteY22306" fmla="*/ 2253287 h 2918533"/>
                <a:gd name="connsiteX22307" fmla="*/ 686909 w 1973551"/>
                <a:gd name="connsiteY22307" fmla="*/ 2252113 h 2918533"/>
                <a:gd name="connsiteX22308" fmla="*/ 688606 w 1973551"/>
                <a:gd name="connsiteY22308" fmla="*/ 2251591 h 2918533"/>
                <a:gd name="connsiteX22309" fmla="*/ 688410 w 1973551"/>
                <a:gd name="connsiteY22309" fmla="*/ 2250938 h 2918533"/>
                <a:gd name="connsiteX22310" fmla="*/ 691020 w 1973551"/>
                <a:gd name="connsiteY22310" fmla="*/ 2250090 h 2918533"/>
                <a:gd name="connsiteX22311" fmla="*/ 688606 w 1973551"/>
                <a:gd name="connsiteY22311" fmla="*/ 2249764 h 2918533"/>
                <a:gd name="connsiteX22312" fmla="*/ 687888 w 1973551"/>
                <a:gd name="connsiteY22312" fmla="*/ 2250090 h 2918533"/>
                <a:gd name="connsiteX22313" fmla="*/ 686061 w 1973551"/>
                <a:gd name="connsiteY22313" fmla="*/ 2248915 h 2918533"/>
                <a:gd name="connsiteX22314" fmla="*/ 685669 w 1973551"/>
                <a:gd name="connsiteY22314" fmla="*/ 2248263 h 2918533"/>
                <a:gd name="connsiteX22315" fmla="*/ 685865 w 1973551"/>
                <a:gd name="connsiteY22315" fmla="*/ 2247610 h 2918533"/>
                <a:gd name="connsiteX22316" fmla="*/ 684560 w 1973551"/>
                <a:gd name="connsiteY22316" fmla="*/ 2247610 h 2918533"/>
                <a:gd name="connsiteX22317" fmla="*/ 684756 w 1973551"/>
                <a:gd name="connsiteY22317" fmla="*/ 2245653 h 2918533"/>
                <a:gd name="connsiteX22318" fmla="*/ 688084 w 1973551"/>
                <a:gd name="connsiteY22318" fmla="*/ 2242847 h 2918533"/>
                <a:gd name="connsiteX22319" fmla="*/ 688997 w 1973551"/>
                <a:gd name="connsiteY22319" fmla="*/ 2242520 h 2918533"/>
                <a:gd name="connsiteX22320" fmla="*/ 688997 w 1973551"/>
                <a:gd name="connsiteY22320" fmla="*/ 2239910 h 2918533"/>
                <a:gd name="connsiteX22321" fmla="*/ 688084 w 1973551"/>
                <a:gd name="connsiteY22321" fmla="*/ 2239715 h 2918533"/>
                <a:gd name="connsiteX22322" fmla="*/ 686974 w 1973551"/>
                <a:gd name="connsiteY22322" fmla="*/ 2240237 h 2918533"/>
                <a:gd name="connsiteX22323" fmla="*/ 686779 w 1973551"/>
                <a:gd name="connsiteY22323" fmla="*/ 2240759 h 2918533"/>
                <a:gd name="connsiteX22324" fmla="*/ 684169 w 1973551"/>
                <a:gd name="connsiteY22324" fmla="*/ 2242390 h 2918533"/>
                <a:gd name="connsiteX22325" fmla="*/ 683059 w 1973551"/>
                <a:gd name="connsiteY22325" fmla="*/ 2242586 h 2918533"/>
                <a:gd name="connsiteX22326" fmla="*/ 682864 w 1973551"/>
                <a:gd name="connsiteY22326" fmla="*/ 2243238 h 2918533"/>
                <a:gd name="connsiteX22327" fmla="*/ 678426 w 1973551"/>
                <a:gd name="connsiteY22327" fmla="*/ 2244086 h 2918533"/>
                <a:gd name="connsiteX22328" fmla="*/ 675621 w 1973551"/>
                <a:gd name="connsiteY22328" fmla="*/ 2241607 h 2918533"/>
                <a:gd name="connsiteX22329" fmla="*/ 675229 w 1973551"/>
                <a:gd name="connsiteY22329" fmla="*/ 2240628 h 2918533"/>
                <a:gd name="connsiteX22330" fmla="*/ 673728 w 1973551"/>
                <a:gd name="connsiteY22330" fmla="*/ 2240106 h 2918533"/>
                <a:gd name="connsiteX22331" fmla="*/ 672815 w 1973551"/>
                <a:gd name="connsiteY22331" fmla="*/ 2238475 h 2918533"/>
                <a:gd name="connsiteX22332" fmla="*/ 671118 w 1973551"/>
                <a:gd name="connsiteY22332" fmla="*/ 2237953 h 2918533"/>
                <a:gd name="connsiteX22333" fmla="*/ 671118 w 1973551"/>
                <a:gd name="connsiteY22333" fmla="*/ 2236974 h 2918533"/>
                <a:gd name="connsiteX22334" fmla="*/ 670400 w 1973551"/>
                <a:gd name="connsiteY22334" fmla="*/ 2236974 h 2918533"/>
                <a:gd name="connsiteX22335" fmla="*/ 669487 w 1973551"/>
                <a:gd name="connsiteY22335" fmla="*/ 2235995 h 2918533"/>
                <a:gd name="connsiteX22336" fmla="*/ 670074 w 1973551"/>
                <a:gd name="connsiteY22336" fmla="*/ 2233842 h 2918533"/>
                <a:gd name="connsiteX22337" fmla="*/ 668573 w 1973551"/>
                <a:gd name="connsiteY22337" fmla="*/ 2231689 h 2918533"/>
                <a:gd name="connsiteX22338" fmla="*/ 669291 w 1973551"/>
                <a:gd name="connsiteY22338" fmla="*/ 2231036 h 2918533"/>
                <a:gd name="connsiteX22339" fmla="*/ 669291 w 1973551"/>
                <a:gd name="connsiteY22339" fmla="*/ 2229405 h 2918533"/>
                <a:gd name="connsiteX22340" fmla="*/ 669095 w 1973551"/>
                <a:gd name="connsiteY22340" fmla="*/ 2228752 h 2918533"/>
                <a:gd name="connsiteX22341" fmla="*/ 667790 w 1973551"/>
                <a:gd name="connsiteY22341" fmla="*/ 2228557 h 2918533"/>
                <a:gd name="connsiteX22342" fmla="*/ 667595 w 1973551"/>
                <a:gd name="connsiteY22342" fmla="*/ 2227056 h 2918533"/>
                <a:gd name="connsiteX22343" fmla="*/ 669813 w 1973551"/>
                <a:gd name="connsiteY22343" fmla="*/ 2221118 h 2918533"/>
                <a:gd name="connsiteX22344" fmla="*/ 670531 w 1973551"/>
                <a:gd name="connsiteY22344" fmla="*/ 2217138 h 2918533"/>
                <a:gd name="connsiteX22345" fmla="*/ 670727 w 1973551"/>
                <a:gd name="connsiteY22345" fmla="*/ 2214005 h 2918533"/>
                <a:gd name="connsiteX22346" fmla="*/ 669617 w 1973551"/>
                <a:gd name="connsiteY22346" fmla="*/ 2211852 h 2918533"/>
                <a:gd name="connsiteX22347" fmla="*/ 670531 w 1973551"/>
                <a:gd name="connsiteY22347" fmla="*/ 2210025 h 2918533"/>
                <a:gd name="connsiteX22348" fmla="*/ 670531 w 1973551"/>
                <a:gd name="connsiteY22348" fmla="*/ 2207741 h 2918533"/>
                <a:gd name="connsiteX22349" fmla="*/ 672228 w 1973551"/>
                <a:gd name="connsiteY22349" fmla="*/ 2204935 h 2918533"/>
                <a:gd name="connsiteX22350" fmla="*/ 672750 w 1973551"/>
                <a:gd name="connsiteY22350" fmla="*/ 2204935 h 2918533"/>
                <a:gd name="connsiteX22351" fmla="*/ 673141 w 1973551"/>
                <a:gd name="connsiteY22351" fmla="*/ 2203630 h 2918533"/>
                <a:gd name="connsiteX22352" fmla="*/ 672945 w 1973551"/>
                <a:gd name="connsiteY22352" fmla="*/ 2202652 h 2918533"/>
                <a:gd name="connsiteX22353" fmla="*/ 674055 w 1973551"/>
                <a:gd name="connsiteY22353" fmla="*/ 2198345 h 2918533"/>
                <a:gd name="connsiteX22354" fmla="*/ 674968 w 1973551"/>
                <a:gd name="connsiteY22354" fmla="*/ 2196518 h 2918533"/>
                <a:gd name="connsiteX22355" fmla="*/ 676991 w 1973551"/>
                <a:gd name="connsiteY22355" fmla="*/ 2194887 h 2918533"/>
                <a:gd name="connsiteX22356" fmla="*/ 682407 w 1973551"/>
                <a:gd name="connsiteY22356" fmla="*/ 2187121 h 2918533"/>
                <a:gd name="connsiteX22357" fmla="*/ 682929 w 1973551"/>
                <a:gd name="connsiteY22357" fmla="*/ 2185621 h 2918533"/>
                <a:gd name="connsiteX22358" fmla="*/ 682733 w 1973551"/>
                <a:gd name="connsiteY22358" fmla="*/ 2184968 h 2918533"/>
                <a:gd name="connsiteX22359" fmla="*/ 683320 w 1973551"/>
                <a:gd name="connsiteY22359" fmla="*/ 2184446 h 2918533"/>
                <a:gd name="connsiteX22360" fmla="*/ 683516 w 1973551"/>
                <a:gd name="connsiteY22360" fmla="*/ 2183598 h 2918533"/>
                <a:gd name="connsiteX22361" fmla="*/ 682798 w 1973551"/>
                <a:gd name="connsiteY22361" fmla="*/ 2183598 h 2918533"/>
                <a:gd name="connsiteX22362" fmla="*/ 682603 w 1973551"/>
                <a:gd name="connsiteY22362" fmla="*/ 2184120 h 2918533"/>
                <a:gd name="connsiteX22363" fmla="*/ 681885 w 1973551"/>
                <a:gd name="connsiteY22363" fmla="*/ 2184446 h 2918533"/>
                <a:gd name="connsiteX22364" fmla="*/ 681885 w 1973551"/>
                <a:gd name="connsiteY22364" fmla="*/ 2183924 h 2918533"/>
                <a:gd name="connsiteX22365" fmla="*/ 682603 w 1973551"/>
                <a:gd name="connsiteY22365" fmla="*/ 2182750 h 2918533"/>
                <a:gd name="connsiteX22366" fmla="*/ 683516 w 1973551"/>
                <a:gd name="connsiteY22366" fmla="*/ 2182554 h 2918533"/>
                <a:gd name="connsiteX22367" fmla="*/ 684821 w 1973551"/>
                <a:gd name="connsiteY22367" fmla="*/ 2180922 h 2918533"/>
                <a:gd name="connsiteX22368" fmla="*/ 685343 w 1973551"/>
                <a:gd name="connsiteY22368" fmla="*/ 2180727 h 2918533"/>
                <a:gd name="connsiteX22369" fmla="*/ 684625 w 1973551"/>
                <a:gd name="connsiteY22369" fmla="*/ 2179748 h 2918533"/>
                <a:gd name="connsiteX22370" fmla="*/ 684038 w 1973551"/>
                <a:gd name="connsiteY22370" fmla="*/ 2178117 h 2918533"/>
                <a:gd name="connsiteX22371" fmla="*/ 684234 w 1973551"/>
                <a:gd name="connsiteY22371" fmla="*/ 2177595 h 2918533"/>
                <a:gd name="connsiteX22372" fmla="*/ 686844 w 1973551"/>
                <a:gd name="connsiteY22372" fmla="*/ 2174267 h 2918533"/>
                <a:gd name="connsiteX22373" fmla="*/ 687562 w 1973551"/>
                <a:gd name="connsiteY22373" fmla="*/ 2171918 h 2918533"/>
                <a:gd name="connsiteX22374" fmla="*/ 689780 w 1973551"/>
                <a:gd name="connsiteY22374" fmla="*/ 2168459 h 2918533"/>
                <a:gd name="connsiteX22375" fmla="*/ 690172 w 1973551"/>
                <a:gd name="connsiteY22375" fmla="*/ 2167154 h 2918533"/>
                <a:gd name="connsiteX22376" fmla="*/ 692064 w 1973551"/>
                <a:gd name="connsiteY22376" fmla="*/ 2166306 h 2918533"/>
                <a:gd name="connsiteX22377" fmla="*/ 693891 w 1973551"/>
                <a:gd name="connsiteY22377" fmla="*/ 2166110 h 2918533"/>
                <a:gd name="connsiteX22378" fmla="*/ 695914 w 1973551"/>
                <a:gd name="connsiteY22378" fmla="*/ 2165132 h 2918533"/>
                <a:gd name="connsiteX22379" fmla="*/ 697219 w 1973551"/>
                <a:gd name="connsiteY22379" fmla="*/ 2161999 h 2918533"/>
                <a:gd name="connsiteX22380" fmla="*/ 696828 w 1973551"/>
                <a:gd name="connsiteY22380" fmla="*/ 2160825 h 2918533"/>
                <a:gd name="connsiteX22381" fmla="*/ 698133 w 1973551"/>
                <a:gd name="connsiteY22381" fmla="*/ 2158998 h 2918533"/>
                <a:gd name="connsiteX22382" fmla="*/ 699829 w 1973551"/>
                <a:gd name="connsiteY22382" fmla="*/ 2157497 h 2918533"/>
                <a:gd name="connsiteX22383" fmla="*/ 700743 w 1973551"/>
                <a:gd name="connsiteY22383" fmla="*/ 2155213 h 2918533"/>
                <a:gd name="connsiteX22384" fmla="*/ 699829 w 1973551"/>
                <a:gd name="connsiteY22384" fmla="*/ 2154887 h 2918533"/>
                <a:gd name="connsiteX22385" fmla="*/ 699829 w 1973551"/>
                <a:gd name="connsiteY22385" fmla="*/ 2154039 h 2918533"/>
                <a:gd name="connsiteX22386" fmla="*/ 698002 w 1973551"/>
                <a:gd name="connsiteY22386" fmla="*/ 2153712 h 2918533"/>
                <a:gd name="connsiteX22387" fmla="*/ 697089 w 1973551"/>
                <a:gd name="connsiteY22387" fmla="*/ 2154234 h 2918533"/>
                <a:gd name="connsiteX22388" fmla="*/ 693174 w 1973551"/>
                <a:gd name="connsiteY22388" fmla="*/ 2158541 h 2918533"/>
                <a:gd name="connsiteX22389" fmla="*/ 691673 w 1973551"/>
                <a:gd name="connsiteY22389" fmla="*/ 2159389 h 2918533"/>
                <a:gd name="connsiteX22390" fmla="*/ 690368 w 1973551"/>
                <a:gd name="connsiteY22390" fmla="*/ 2158737 h 2918533"/>
                <a:gd name="connsiteX22391" fmla="*/ 690172 w 1973551"/>
                <a:gd name="connsiteY22391" fmla="*/ 2159259 h 2918533"/>
                <a:gd name="connsiteX22392" fmla="*/ 688671 w 1973551"/>
                <a:gd name="connsiteY22392" fmla="*/ 2159259 h 2918533"/>
                <a:gd name="connsiteX22393" fmla="*/ 686452 w 1973551"/>
                <a:gd name="connsiteY22393" fmla="*/ 2162391 h 2918533"/>
                <a:gd name="connsiteX22394" fmla="*/ 685343 w 1973551"/>
                <a:gd name="connsiteY22394" fmla="*/ 2162391 h 2918533"/>
                <a:gd name="connsiteX22395" fmla="*/ 684038 w 1973551"/>
                <a:gd name="connsiteY22395" fmla="*/ 2165719 h 2918533"/>
                <a:gd name="connsiteX22396" fmla="*/ 681232 w 1973551"/>
                <a:gd name="connsiteY22396" fmla="*/ 2167546 h 2918533"/>
                <a:gd name="connsiteX22397" fmla="*/ 680841 w 1973551"/>
                <a:gd name="connsiteY22397" fmla="*/ 2169503 h 2918533"/>
                <a:gd name="connsiteX22398" fmla="*/ 680254 w 1973551"/>
                <a:gd name="connsiteY22398" fmla="*/ 2170156 h 2918533"/>
                <a:gd name="connsiteX22399" fmla="*/ 678753 w 1973551"/>
                <a:gd name="connsiteY22399" fmla="*/ 2170352 h 2918533"/>
                <a:gd name="connsiteX22400" fmla="*/ 677448 w 1973551"/>
                <a:gd name="connsiteY22400" fmla="*/ 2172309 h 2918533"/>
                <a:gd name="connsiteX22401" fmla="*/ 676338 w 1973551"/>
                <a:gd name="connsiteY22401" fmla="*/ 2175441 h 2918533"/>
                <a:gd name="connsiteX22402" fmla="*/ 675033 w 1973551"/>
                <a:gd name="connsiteY22402" fmla="*/ 2176420 h 2918533"/>
                <a:gd name="connsiteX22403" fmla="*/ 675033 w 1973551"/>
                <a:gd name="connsiteY22403" fmla="*/ 2175898 h 2918533"/>
                <a:gd name="connsiteX22404" fmla="*/ 675947 w 1973551"/>
                <a:gd name="connsiteY22404" fmla="*/ 2174919 h 2918533"/>
                <a:gd name="connsiteX22405" fmla="*/ 675360 w 1973551"/>
                <a:gd name="connsiteY22405" fmla="*/ 2174593 h 2918533"/>
                <a:gd name="connsiteX22406" fmla="*/ 673859 w 1973551"/>
                <a:gd name="connsiteY22406" fmla="*/ 2174919 h 2918533"/>
                <a:gd name="connsiteX22407" fmla="*/ 672358 w 1973551"/>
                <a:gd name="connsiteY22407" fmla="*/ 2174724 h 2918533"/>
                <a:gd name="connsiteX22408" fmla="*/ 671771 w 1973551"/>
                <a:gd name="connsiteY22408" fmla="*/ 2176029 h 2918533"/>
                <a:gd name="connsiteX22409" fmla="*/ 667660 w 1973551"/>
                <a:gd name="connsiteY22409" fmla="*/ 2181184 h 2918533"/>
                <a:gd name="connsiteX22410" fmla="*/ 666551 w 1973551"/>
                <a:gd name="connsiteY22410" fmla="*/ 2183663 h 2918533"/>
                <a:gd name="connsiteX22411" fmla="*/ 666029 w 1973551"/>
                <a:gd name="connsiteY22411" fmla="*/ 2184185 h 2918533"/>
                <a:gd name="connsiteX22412" fmla="*/ 663810 w 1973551"/>
                <a:gd name="connsiteY22412" fmla="*/ 2184838 h 2918533"/>
                <a:gd name="connsiteX22413" fmla="*/ 662897 w 1973551"/>
                <a:gd name="connsiteY22413" fmla="*/ 2184642 h 2918533"/>
                <a:gd name="connsiteX22414" fmla="*/ 663614 w 1973551"/>
                <a:gd name="connsiteY22414" fmla="*/ 2183141 h 2918533"/>
                <a:gd name="connsiteX22415" fmla="*/ 663418 w 1973551"/>
                <a:gd name="connsiteY22415" fmla="*/ 2180661 h 2918533"/>
                <a:gd name="connsiteX22416" fmla="*/ 662701 w 1973551"/>
                <a:gd name="connsiteY22416" fmla="*/ 2180857 h 2918533"/>
                <a:gd name="connsiteX22417" fmla="*/ 662505 w 1973551"/>
                <a:gd name="connsiteY22417" fmla="*/ 2180205 h 2918533"/>
                <a:gd name="connsiteX22418" fmla="*/ 662309 w 1973551"/>
                <a:gd name="connsiteY22418" fmla="*/ 2177073 h 2918533"/>
                <a:gd name="connsiteX22419" fmla="*/ 663810 w 1973551"/>
                <a:gd name="connsiteY22419" fmla="*/ 2175441 h 2918533"/>
                <a:gd name="connsiteX22420" fmla="*/ 664332 w 1973551"/>
                <a:gd name="connsiteY22420" fmla="*/ 2172309 h 2918533"/>
                <a:gd name="connsiteX22421" fmla="*/ 663940 w 1973551"/>
                <a:gd name="connsiteY22421" fmla="*/ 2171135 h 2918533"/>
                <a:gd name="connsiteX22422" fmla="*/ 662831 w 1973551"/>
                <a:gd name="connsiteY22422" fmla="*/ 2170613 h 2918533"/>
                <a:gd name="connsiteX22423" fmla="*/ 662635 w 1973551"/>
                <a:gd name="connsiteY22423" fmla="*/ 2171265 h 2918533"/>
                <a:gd name="connsiteX22424" fmla="*/ 662048 w 1973551"/>
                <a:gd name="connsiteY22424" fmla="*/ 2171461 h 2918533"/>
                <a:gd name="connsiteX22425" fmla="*/ 660939 w 1973551"/>
                <a:gd name="connsiteY22425" fmla="*/ 2170939 h 2918533"/>
                <a:gd name="connsiteX22426" fmla="*/ 660939 w 1973551"/>
                <a:gd name="connsiteY22426" fmla="*/ 2169960 h 2918533"/>
                <a:gd name="connsiteX22427" fmla="*/ 661657 w 1973551"/>
                <a:gd name="connsiteY22427" fmla="*/ 2170286 h 2918533"/>
                <a:gd name="connsiteX22428" fmla="*/ 662570 w 1973551"/>
                <a:gd name="connsiteY22428" fmla="*/ 2165849 h 2918533"/>
                <a:gd name="connsiteX22429" fmla="*/ 664463 w 1973551"/>
                <a:gd name="connsiteY22429" fmla="*/ 2163043 h 2918533"/>
                <a:gd name="connsiteX22430" fmla="*/ 664658 w 1973551"/>
                <a:gd name="connsiteY22430" fmla="*/ 2161869 h 2918533"/>
                <a:gd name="connsiteX22431" fmla="*/ 663940 w 1973551"/>
                <a:gd name="connsiteY22431" fmla="*/ 2161216 h 2918533"/>
                <a:gd name="connsiteX22432" fmla="*/ 666746 w 1973551"/>
                <a:gd name="connsiteY22432" fmla="*/ 2155605 h 2918533"/>
                <a:gd name="connsiteX22433" fmla="*/ 667660 w 1973551"/>
                <a:gd name="connsiteY22433" fmla="*/ 2151820 h 2918533"/>
                <a:gd name="connsiteX22434" fmla="*/ 669161 w 1973551"/>
                <a:gd name="connsiteY22434" fmla="*/ 2149340 h 2918533"/>
                <a:gd name="connsiteX22435" fmla="*/ 669161 w 1973551"/>
                <a:gd name="connsiteY22435" fmla="*/ 2147709 h 2918533"/>
                <a:gd name="connsiteX22436" fmla="*/ 669878 w 1973551"/>
                <a:gd name="connsiteY22436" fmla="*/ 2146404 h 2918533"/>
                <a:gd name="connsiteX22437" fmla="*/ 670792 w 1973551"/>
                <a:gd name="connsiteY22437" fmla="*/ 2145556 h 2918533"/>
                <a:gd name="connsiteX22438" fmla="*/ 671314 w 1973551"/>
                <a:gd name="connsiteY22438" fmla="*/ 2144055 h 2918533"/>
                <a:gd name="connsiteX22439" fmla="*/ 673206 w 1973551"/>
                <a:gd name="connsiteY22439" fmla="*/ 2143207 h 2918533"/>
                <a:gd name="connsiteX22440" fmla="*/ 678426 w 1973551"/>
                <a:gd name="connsiteY22440" fmla="*/ 2136943 h 2918533"/>
                <a:gd name="connsiteX22441" fmla="*/ 679731 w 1973551"/>
                <a:gd name="connsiteY22441" fmla="*/ 2132962 h 2918533"/>
                <a:gd name="connsiteX22442" fmla="*/ 681037 w 1973551"/>
                <a:gd name="connsiteY22442" fmla="*/ 2131135 h 2918533"/>
                <a:gd name="connsiteX22443" fmla="*/ 682929 w 1973551"/>
                <a:gd name="connsiteY22443" fmla="*/ 2129634 h 2918533"/>
                <a:gd name="connsiteX22444" fmla="*/ 684234 w 1973551"/>
                <a:gd name="connsiteY22444" fmla="*/ 2127677 h 2918533"/>
                <a:gd name="connsiteX22445" fmla="*/ 684625 w 1973551"/>
                <a:gd name="connsiteY22445" fmla="*/ 2125197 h 2918533"/>
                <a:gd name="connsiteX22446" fmla="*/ 686126 w 1973551"/>
                <a:gd name="connsiteY22446" fmla="*/ 2121543 h 2918533"/>
                <a:gd name="connsiteX22447" fmla="*/ 688019 w 1973551"/>
                <a:gd name="connsiteY22447" fmla="*/ 2118411 h 2918533"/>
                <a:gd name="connsiteX22448" fmla="*/ 689128 w 1973551"/>
                <a:gd name="connsiteY22448" fmla="*/ 2117237 h 2918533"/>
                <a:gd name="connsiteX22449" fmla="*/ 691542 w 1973551"/>
                <a:gd name="connsiteY22449" fmla="*/ 2112734 h 2918533"/>
                <a:gd name="connsiteX22450" fmla="*/ 693239 w 1973551"/>
                <a:gd name="connsiteY22450" fmla="*/ 2111103 h 2918533"/>
                <a:gd name="connsiteX22451" fmla="*/ 695066 w 1973551"/>
                <a:gd name="connsiteY22451" fmla="*/ 2111299 h 2918533"/>
                <a:gd name="connsiteX22452" fmla="*/ 696371 w 1973551"/>
                <a:gd name="connsiteY22452" fmla="*/ 2110972 h 2918533"/>
                <a:gd name="connsiteX22453" fmla="*/ 698785 w 1973551"/>
                <a:gd name="connsiteY22453" fmla="*/ 2109667 h 2918533"/>
                <a:gd name="connsiteX22454" fmla="*/ 699699 w 1973551"/>
                <a:gd name="connsiteY22454" fmla="*/ 2107840 h 2918533"/>
                <a:gd name="connsiteX22455" fmla="*/ 700808 w 1973551"/>
                <a:gd name="connsiteY22455" fmla="*/ 2106992 h 2918533"/>
                <a:gd name="connsiteX22456" fmla="*/ 701004 w 1973551"/>
                <a:gd name="connsiteY22456" fmla="*/ 2105034 h 2918533"/>
                <a:gd name="connsiteX22457" fmla="*/ 702113 w 1973551"/>
                <a:gd name="connsiteY22457" fmla="*/ 2103207 h 2918533"/>
                <a:gd name="connsiteX22458" fmla="*/ 702113 w 1973551"/>
                <a:gd name="connsiteY22458" fmla="*/ 2102033 h 2918533"/>
                <a:gd name="connsiteX22459" fmla="*/ 702700 w 1973551"/>
                <a:gd name="connsiteY22459" fmla="*/ 2102033 h 2918533"/>
                <a:gd name="connsiteX22460" fmla="*/ 703614 w 1973551"/>
                <a:gd name="connsiteY22460" fmla="*/ 2100075 h 2918533"/>
                <a:gd name="connsiteX22461" fmla="*/ 703810 w 1973551"/>
                <a:gd name="connsiteY22461" fmla="*/ 2099423 h 2918533"/>
                <a:gd name="connsiteX22462" fmla="*/ 703418 w 1973551"/>
                <a:gd name="connsiteY22462" fmla="*/ 2098900 h 2918533"/>
                <a:gd name="connsiteX22463" fmla="*/ 702505 w 1973551"/>
                <a:gd name="connsiteY22463" fmla="*/ 2099096 h 2918533"/>
                <a:gd name="connsiteX22464" fmla="*/ 701917 w 1973551"/>
                <a:gd name="connsiteY22464" fmla="*/ 2101576 h 2918533"/>
                <a:gd name="connsiteX22465" fmla="*/ 700808 w 1973551"/>
                <a:gd name="connsiteY22465" fmla="*/ 2102098 h 2918533"/>
                <a:gd name="connsiteX22466" fmla="*/ 699699 w 1973551"/>
                <a:gd name="connsiteY22466" fmla="*/ 2104773 h 2918533"/>
                <a:gd name="connsiteX22467" fmla="*/ 698981 w 1973551"/>
                <a:gd name="connsiteY22467" fmla="*/ 2104773 h 2918533"/>
                <a:gd name="connsiteX22468" fmla="*/ 698785 w 1973551"/>
                <a:gd name="connsiteY22468" fmla="*/ 2104251 h 2918533"/>
                <a:gd name="connsiteX22469" fmla="*/ 697089 w 1973551"/>
                <a:gd name="connsiteY22469" fmla="*/ 2105556 h 2918533"/>
                <a:gd name="connsiteX22470" fmla="*/ 696175 w 1973551"/>
                <a:gd name="connsiteY22470" fmla="*/ 2107057 h 2918533"/>
                <a:gd name="connsiteX22471" fmla="*/ 693761 w 1973551"/>
                <a:gd name="connsiteY22471" fmla="*/ 2108688 h 2918533"/>
                <a:gd name="connsiteX22472" fmla="*/ 693239 w 1973551"/>
                <a:gd name="connsiteY22472" fmla="*/ 2107514 h 2918533"/>
                <a:gd name="connsiteX22473" fmla="*/ 693761 w 1973551"/>
                <a:gd name="connsiteY22473" fmla="*/ 2106992 h 2918533"/>
                <a:gd name="connsiteX22474" fmla="*/ 693043 w 1973551"/>
                <a:gd name="connsiteY22474" fmla="*/ 2107644 h 2918533"/>
                <a:gd name="connsiteX22475" fmla="*/ 692456 w 1973551"/>
                <a:gd name="connsiteY22475" fmla="*/ 2107644 h 2918533"/>
                <a:gd name="connsiteX22476" fmla="*/ 692064 w 1973551"/>
                <a:gd name="connsiteY22476" fmla="*/ 2106796 h 2918533"/>
                <a:gd name="connsiteX22477" fmla="*/ 694283 w 1973551"/>
                <a:gd name="connsiteY22477" fmla="*/ 2103338 h 2918533"/>
                <a:gd name="connsiteX22478" fmla="*/ 697415 w 1973551"/>
                <a:gd name="connsiteY22478" fmla="*/ 2099684 h 2918533"/>
                <a:gd name="connsiteX22479" fmla="*/ 698916 w 1973551"/>
                <a:gd name="connsiteY22479" fmla="*/ 2098509 h 2918533"/>
                <a:gd name="connsiteX22480" fmla="*/ 700025 w 1973551"/>
                <a:gd name="connsiteY22480" fmla="*/ 2097008 h 2918533"/>
                <a:gd name="connsiteX22481" fmla="*/ 700547 w 1973551"/>
                <a:gd name="connsiteY22481" fmla="*/ 2096878 h 2918533"/>
                <a:gd name="connsiteX22482" fmla="*/ 702439 w 1973551"/>
                <a:gd name="connsiteY22482" fmla="*/ 2092897 h 2918533"/>
                <a:gd name="connsiteX22483" fmla="*/ 701852 w 1973551"/>
                <a:gd name="connsiteY22483" fmla="*/ 2092897 h 2918533"/>
                <a:gd name="connsiteX22484" fmla="*/ 700743 w 1973551"/>
                <a:gd name="connsiteY22484" fmla="*/ 2094398 h 2918533"/>
                <a:gd name="connsiteX22485" fmla="*/ 699242 w 1973551"/>
                <a:gd name="connsiteY22485" fmla="*/ 2094920 h 2918533"/>
                <a:gd name="connsiteX22486" fmla="*/ 697741 w 1973551"/>
                <a:gd name="connsiteY22486" fmla="*/ 2096943 h 2918533"/>
                <a:gd name="connsiteX22487" fmla="*/ 696240 w 1973551"/>
                <a:gd name="connsiteY22487" fmla="*/ 2098117 h 2918533"/>
                <a:gd name="connsiteX22488" fmla="*/ 694935 w 1973551"/>
                <a:gd name="connsiteY22488" fmla="*/ 2098313 h 2918533"/>
                <a:gd name="connsiteX22489" fmla="*/ 694935 w 1973551"/>
                <a:gd name="connsiteY22489" fmla="*/ 2097661 h 2918533"/>
                <a:gd name="connsiteX22490" fmla="*/ 696958 w 1973551"/>
                <a:gd name="connsiteY22490" fmla="*/ 2094529 h 2918533"/>
                <a:gd name="connsiteX22491" fmla="*/ 696958 w 1973551"/>
                <a:gd name="connsiteY22491" fmla="*/ 2093876 h 2918533"/>
                <a:gd name="connsiteX22492" fmla="*/ 696045 w 1973551"/>
                <a:gd name="connsiteY22492" fmla="*/ 2094529 h 2918533"/>
                <a:gd name="connsiteX22493" fmla="*/ 696045 w 1973551"/>
                <a:gd name="connsiteY22493" fmla="*/ 2094007 h 2918533"/>
                <a:gd name="connsiteX22494" fmla="*/ 695523 w 1973551"/>
                <a:gd name="connsiteY22494" fmla="*/ 2094659 h 2918533"/>
                <a:gd name="connsiteX22495" fmla="*/ 695131 w 1973551"/>
                <a:gd name="connsiteY22495" fmla="*/ 2096813 h 2918533"/>
                <a:gd name="connsiteX22496" fmla="*/ 694217 w 1973551"/>
                <a:gd name="connsiteY22496" fmla="*/ 2098640 h 2918533"/>
                <a:gd name="connsiteX22497" fmla="*/ 693500 w 1973551"/>
                <a:gd name="connsiteY22497" fmla="*/ 2098640 h 2918533"/>
                <a:gd name="connsiteX22498" fmla="*/ 693108 w 1973551"/>
                <a:gd name="connsiteY22498" fmla="*/ 2101315 h 2918533"/>
                <a:gd name="connsiteX22499" fmla="*/ 692195 w 1973551"/>
                <a:gd name="connsiteY22499" fmla="*/ 2101837 h 2918533"/>
                <a:gd name="connsiteX22500" fmla="*/ 690172 w 1973551"/>
                <a:gd name="connsiteY22500" fmla="*/ 2102489 h 2918533"/>
                <a:gd name="connsiteX22501" fmla="*/ 689780 w 1973551"/>
                <a:gd name="connsiteY22501" fmla="*/ 2102163 h 2918533"/>
                <a:gd name="connsiteX22502" fmla="*/ 688867 w 1973551"/>
                <a:gd name="connsiteY22502" fmla="*/ 2102816 h 2918533"/>
                <a:gd name="connsiteX22503" fmla="*/ 688475 w 1973551"/>
                <a:gd name="connsiteY22503" fmla="*/ 2101967 h 2918533"/>
                <a:gd name="connsiteX22504" fmla="*/ 689976 w 1973551"/>
                <a:gd name="connsiteY22504" fmla="*/ 2100010 h 2918533"/>
                <a:gd name="connsiteX22505" fmla="*/ 689585 w 1973551"/>
                <a:gd name="connsiteY22505" fmla="*/ 2099488 h 2918533"/>
                <a:gd name="connsiteX22506" fmla="*/ 687888 w 1973551"/>
                <a:gd name="connsiteY22506" fmla="*/ 2101967 h 2918533"/>
                <a:gd name="connsiteX22507" fmla="*/ 686779 w 1973551"/>
                <a:gd name="connsiteY22507" fmla="*/ 2102816 h 2918533"/>
                <a:gd name="connsiteX22508" fmla="*/ 685669 w 1973551"/>
                <a:gd name="connsiteY22508" fmla="*/ 2103142 h 2918533"/>
                <a:gd name="connsiteX22509" fmla="*/ 684364 w 1973551"/>
                <a:gd name="connsiteY22509" fmla="*/ 2101511 h 2918533"/>
                <a:gd name="connsiteX22510" fmla="*/ 682864 w 1973551"/>
                <a:gd name="connsiteY22510" fmla="*/ 2102816 h 2918533"/>
                <a:gd name="connsiteX22511" fmla="*/ 682472 w 1973551"/>
                <a:gd name="connsiteY22511" fmla="*/ 2103794 h 2918533"/>
                <a:gd name="connsiteX22512" fmla="*/ 683190 w 1973551"/>
                <a:gd name="connsiteY22512" fmla="*/ 2104317 h 2918533"/>
                <a:gd name="connsiteX22513" fmla="*/ 683190 w 1973551"/>
                <a:gd name="connsiteY22513" fmla="*/ 2104969 h 2918533"/>
                <a:gd name="connsiteX22514" fmla="*/ 684886 w 1973551"/>
                <a:gd name="connsiteY22514" fmla="*/ 2104773 h 2918533"/>
                <a:gd name="connsiteX22515" fmla="*/ 686909 w 1973551"/>
                <a:gd name="connsiteY22515" fmla="*/ 2105295 h 2918533"/>
                <a:gd name="connsiteX22516" fmla="*/ 687627 w 1973551"/>
                <a:gd name="connsiteY22516" fmla="*/ 2106600 h 2918533"/>
                <a:gd name="connsiteX22517" fmla="*/ 683516 w 1973551"/>
                <a:gd name="connsiteY22517" fmla="*/ 2113582 h 2918533"/>
                <a:gd name="connsiteX22518" fmla="*/ 682798 w 1973551"/>
                <a:gd name="connsiteY22518" fmla="*/ 2114104 h 2918533"/>
                <a:gd name="connsiteX22519" fmla="*/ 682407 w 1973551"/>
                <a:gd name="connsiteY22519" fmla="*/ 2115083 h 2918533"/>
                <a:gd name="connsiteX22520" fmla="*/ 681493 w 1973551"/>
                <a:gd name="connsiteY22520" fmla="*/ 2115409 h 2918533"/>
                <a:gd name="connsiteX22521" fmla="*/ 679079 w 1973551"/>
                <a:gd name="connsiteY22521" fmla="*/ 2122718 h 2918533"/>
                <a:gd name="connsiteX22522" fmla="*/ 676077 w 1973551"/>
                <a:gd name="connsiteY22522" fmla="*/ 2126176 h 2918533"/>
                <a:gd name="connsiteX22523" fmla="*/ 674185 w 1973551"/>
                <a:gd name="connsiteY22523" fmla="*/ 2127351 h 2918533"/>
                <a:gd name="connsiteX22524" fmla="*/ 671967 w 1973551"/>
                <a:gd name="connsiteY22524" fmla="*/ 2127024 h 2918533"/>
                <a:gd name="connsiteX22525" fmla="*/ 674381 w 1973551"/>
                <a:gd name="connsiteY22525" fmla="*/ 2123044 h 2918533"/>
                <a:gd name="connsiteX22526" fmla="*/ 674185 w 1973551"/>
                <a:gd name="connsiteY22526" fmla="*/ 2121739 h 2918533"/>
                <a:gd name="connsiteX22527" fmla="*/ 675099 w 1973551"/>
                <a:gd name="connsiteY22527" fmla="*/ 2120564 h 2918533"/>
                <a:gd name="connsiteX22528" fmla="*/ 676599 w 1973551"/>
                <a:gd name="connsiteY22528" fmla="*/ 2116062 h 2918533"/>
                <a:gd name="connsiteX22529" fmla="*/ 677317 w 1973551"/>
                <a:gd name="connsiteY22529" fmla="*/ 2115214 h 2918533"/>
                <a:gd name="connsiteX22530" fmla="*/ 677904 w 1973551"/>
                <a:gd name="connsiteY22530" fmla="*/ 2112538 h 2918533"/>
                <a:gd name="connsiteX22531" fmla="*/ 679210 w 1973551"/>
                <a:gd name="connsiteY22531" fmla="*/ 2109210 h 2918533"/>
                <a:gd name="connsiteX22532" fmla="*/ 678492 w 1973551"/>
                <a:gd name="connsiteY22532" fmla="*/ 2109732 h 2918533"/>
                <a:gd name="connsiteX22533" fmla="*/ 676795 w 1973551"/>
                <a:gd name="connsiteY22533" fmla="*/ 2112734 h 2918533"/>
                <a:gd name="connsiteX22534" fmla="*/ 676795 w 1973551"/>
                <a:gd name="connsiteY22534" fmla="*/ 2113713 h 2918533"/>
                <a:gd name="connsiteX22535" fmla="*/ 676077 w 1973551"/>
                <a:gd name="connsiteY22535" fmla="*/ 2113713 h 2918533"/>
                <a:gd name="connsiteX22536" fmla="*/ 676273 w 1973551"/>
                <a:gd name="connsiteY22536" fmla="*/ 2115214 h 2918533"/>
                <a:gd name="connsiteX22537" fmla="*/ 675882 w 1973551"/>
                <a:gd name="connsiteY22537" fmla="*/ 2115866 h 2918533"/>
                <a:gd name="connsiteX22538" fmla="*/ 675164 w 1973551"/>
                <a:gd name="connsiteY22538" fmla="*/ 2116388 h 2918533"/>
                <a:gd name="connsiteX22539" fmla="*/ 675164 w 1973551"/>
                <a:gd name="connsiteY22539" fmla="*/ 2115866 h 2918533"/>
                <a:gd name="connsiteX22540" fmla="*/ 674055 w 1973551"/>
                <a:gd name="connsiteY22540" fmla="*/ 2116192 h 2918533"/>
                <a:gd name="connsiteX22541" fmla="*/ 673337 w 1973551"/>
                <a:gd name="connsiteY22541" fmla="*/ 2119324 h 2918533"/>
                <a:gd name="connsiteX22542" fmla="*/ 673728 w 1973551"/>
                <a:gd name="connsiteY22542" fmla="*/ 2119847 h 2918533"/>
                <a:gd name="connsiteX22543" fmla="*/ 673533 w 1973551"/>
                <a:gd name="connsiteY22543" fmla="*/ 2120499 h 2918533"/>
                <a:gd name="connsiteX22544" fmla="*/ 672815 w 1973551"/>
                <a:gd name="connsiteY22544" fmla="*/ 2121021 h 2918533"/>
                <a:gd name="connsiteX22545" fmla="*/ 672619 w 1973551"/>
                <a:gd name="connsiteY22545" fmla="*/ 2122848 h 2918533"/>
                <a:gd name="connsiteX22546" fmla="*/ 672097 w 1973551"/>
                <a:gd name="connsiteY22546" fmla="*/ 2123370 h 2918533"/>
                <a:gd name="connsiteX22547" fmla="*/ 671706 w 1973551"/>
                <a:gd name="connsiteY22547" fmla="*/ 2124675 h 2918533"/>
                <a:gd name="connsiteX22548" fmla="*/ 670988 w 1973551"/>
                <a:gd name="connsiteY22548" fmla="*/ 2125001 h 2918533"/>
                <a:gd name="connsiteX22549" fmla="*/ 669878 w 1973551"/>
                <a:gd name="connsiteY22549" fmla="*/ 2126959 h 2918533"/>
                <a:gd name="connsiteX22550" fmla="*/ 669683 w 1973551"/>
                <a:gd name="connsiteY22550" fmla="*/ 2127807 h 2918533"/>
                <a:gd name="connsiteX22551" fmla="*/ 670400 w 1973551"/>
                <a:gd name="connsiteY22551" fmla="*/ 2129439 h 2918533"/>
                <a:gd name="connsiteX22552" fmla="*/ 669683 w 1973551"/>
                <a:gd name="connsiteY22552" fmla="*/ 2130417 h 2918533"/>
                <a:gd name="connsiteX22553" fmla="*/ 668965 w 1973551"/>
                <a:gd name="connsiteY22553" fmla="*/ 2130613 h 2918533"/>
                <a:gd name="connsiteX22554" fmla="*/ 668247 w 1973551"/>
                <a:gd name="connsiteY22554" fmla="*/ 2129308 h 2918533"/>
                <a:gd name="connsiteX22555" fmla="*/ 667856 w 1973551"/>
                <a:gd name="connsiteY22555" fmla="*/ 2129112 h 2918533"/>
                <a:gd name="connsiteX22556" fmla="*/ 667138 w 1973551"/>
                <a:gd name="connsiteY22556" fmla="*/ 2129634 h 2918533"/>
                <a:gd name="connsiteX22557" fmla="*/ 666942 w 1973551"/>
                <a:gd name="connsiteY22557" fmla="*/ 2130156 h 2918533"/>
                <a:gd name="connsiteX22558" fmla="*/ 667856 w 1973551"/>
                <a:gd name="connsiteY22558" fmla="*/ 2131005 h 2918533"/>
                <a:gd name="connsiteX22559" fmla="*/ 667464 w 1973551"/>
                <a:gd name="connsiteY22559" fmla="*/ 2132636 h 2918533"/>
                <a:gd name="connsiteX22560" fmla="*/ 668378 w 1973551"/>
                <a:gd name="connsiteY22560" fmla="*/ 2133158 h 2918533"/>
                <a:gd name="connsiteX22561" fmla="*/ 668900 w 1973551"/>
                <a:gd name="connsiteY22561" fmla="*/ 2132832 h 2918533"/>
                <a:gd name="connsiteX22562" fmla="*/ 669487 w 1973551"/>
                <a:gd name="connsiteY22562" fmla="*/ 2131200 h 2918533"/>
                <a:gd name="connsiteX22563" fmla="*/ 670792 w 1973551"/>
                <a:gd name="connsiteY22563" fmla="*/ 2129569 h 2918533"/>
                <a:gd name="connsiteX22564" fmla="*/ 672489 w 1973551"/>
                <a:gd name="connsiteY22564" fmla="*/ 2128916 h 2918533"/>
                <a:gd name="connsiteX22565" fmla="*/ 672684 w 1973551"/>
                <a:gd name="connsiteY22565" fmla="*/ 2127938 h 2918533"/>
                <a:gd name="connsiteX22566" fmla="*/ 673794 w 1973551"/>
                <a:gd name="connsiteY22566" fmla="*/ 2127612 h 2918533"/>
                <a:gd name="connsiteX22567" fmla="*/ 673989 w 1973551"/>
                <a:gd name="connsiteY22567" fmla="*/ 2128460 h 2918533"/>
                <a:gd name="connsiteX22568" fmla="*/ 674577 w 1973551"/>
                <a:gd name="connsiteY22568" fmla="*/ 2128460 h 2918533"/>
                <a:gd name="connsiteX22569" fmla="*/ 674577 w 1973551"/>
                <a:gd name="connsiteY22569" fmla="*/ 2129439 h 2918533"/>
                <a:gd name="connsiteX22570" fmla="*/ 673859 w 1973551"/>
                <a:gd name="connsiteY22570" fmla="*/ 2130613 h 2918533"/>
                <a:gd name="connsiteX22571" fmla="*/ 673337 w 1973551"/>
                <a:gd name="connsiteY22571" fmla="*/ 2130613 h 2918533"/>
                <a:gd name="connsiteX22572" fmla="*/ 673141 w 1973551"/>
                <a:gd name="connsiteY22572" fmla="*/ 2131918 h 2918533"/>
                <a:gd name="connsiteX22573" fmla="*/ 669617 w 1973551"/>
                <a:gd name="connsiteY22573" fmla="*/ 2137204 h 2918533"/>
                <a:gd name="connsiteX22574" fmla="*/ 668900 w 1973551"/>
                <a:gd name="connsiteY22574" fmla="*/ 2137530 h 2918533"/>
                <a:gd name="connsiteX22575" fmla="*/ 668900 w 1973551"/>
                <a:gd name="connsiteY22575" fmla="*/ 2138509 h 2918533"/>
                <a:gd name="connsiteX22576" fmla="*/ 667986 w 1973551"/>
                <a:gd name="connsiteY22576" fmla="*/ 2139357 h 2918533"/>
                <a:gd name="connsiteX22577" fmla="*/ 667790 w 1973551"/>
                <a:gd name="connsiteY22577" fmla="*/ 2140009 h 2918533"/>
                <a:gd name="connsiteX22578" fmla="*/ 667073 w 1973551"/>
                <a:gd name="connsiteY22578" fmla="*/ 2140009 h 2918533"/>
                <a:gd name="connsiteX22579" fmla="*/ 667073 w 1973551"/>
                <a:gd name="connsiteY22579" fmla="*/ 2140531 h 2918533"/>
                <a:gd name="connsiteX22580" fmla="*/ 665963 w 1973551"/>
                <a:gd name="connsiteY22580" fmla="*/ 2142032 h 2918533"/>
                <a:gd name="connsiteX22581" fmla="*/ 665246 w 1973551"/>
                <a:gd name="connsiteY22581" fmla="*/ 2142358 h 2918533"/>
                <a:gd name="connsiteX22582" fmla="*/ 664332 w 1973551"/>
                <a:gd name="connsiteY22582" fmla="*/ 2143859 h 2918533"/>
                <a:gd name="connsiteX22583" fmla="*/ 663418 w 1973551"/>
                <a:gd name="connsiteY22583" fmla="*/ 2144381 h 2918533"/>
                <a:gd name="connsiteX22584" fmla="*/ 665246 w 1973551"/>
                <a:gd name="connsiteY22584" fmla="*/ 2145360 h 2918533"/>
                <a:gd name="connsiteX22585" fmla="*/ 667856 w 1973551"/>
                <a:gd name="connsiteY22585" fmla="*/ 2140401 h 2918533"/>
                <a:gd name="connsiteX22586" fmla="*/ 669356 w 1973551"/>
                <a:gd name="connsiteY22586" fmla="*/ 2139226 h 2918533"/>
                <a:gd name="connsiteX22587" fmla="*/ 669552 w 1973551"/>
                <a:gd name="connsiteY22587" fmla="*/ 2139879 h 2918533"/>
                <a:gd name="connsiteX22588" fmla="*/ 666420 w 1973551"/>
                <a:gd name="connsiteY22588" fmla="*/ 2144512 h 2918533"/>
                <a:gd name="connsiteX22589" fmla="*/ 666616 w 1973551"/>
                <a:gd name="connsiteY22589" fmla="*/ 2146796 h 2918533"/>
                <a:gd name="connsiteX22590" fmla="*/ 665898 w 1973551"/>
                <a:gd name="connsiteY22590" fmla="*/ 2149471 h 2918533"/>
                <a:gd name="connsiteX22591" fmla="*/ 663680 w 1973551"/>
                <a:gd name="connsiteY22591" fmla="*/ 2152603 h 2918533"/>
                <a:gd name="connsiteX22592" fmla="*/ 662375 w 1973551"/>
                <a:gd name="connsiteY22592" fmla="*/ 2155735 h 2918533"/>
                <a:gd name="connsiteX22593" fmla="*/ 659960 w 1973551"/>
                <a:gd name="connsiteY22593" fmla="*/ 2158411 h 2918533"/>
                <a:gd name="connsiteX22594" fmla="*/ 659960 w 1973551"/>
                <a:gd name="connsiteY22594" fmla="*/ 2157758 h 2918533"/>
                <a:gd name="connsiteX22595" fmla="*/ 659242 w 1973551"/>
                <a:gd name="connsiteY22595" fmla="*/ 2157105 h 2918533"/>
                <a:gd name="connsiteX22596" fmla="*/ 659047 w 1973551"/>
                <a:gd name="connsiteY22596" fmla="*/ 2157758 h 2918533"/>
                <a:gd name="connsiteX22597" fmla="*/ 657154 w 1973551"/>
                <a:gd name="connsiteY22597" fmla="*/ 2157954 h 2918533"/>
                <a:gd name="connsiteX22598" fmla="*/ 656959 w 1973551"/>
                <a:gd name="connsiteY22598" fmla="*/ 2157301 h 2918533"/>
                <a:gd name="connsiteX22599" fmla="*/ 657676 w 1973551"/>
                <a:gd name="connsiteY22599" fmla="*/ 2156975 h 2918533"/>
                <a:gd name="connsiteX22600" fmla="*/ 657872 w 1973551"/>
                <a:gd name="connsiteY22600" fmla="*/ 2155800 h 2918533"/>
                <a:gd name="connsiteX22601" fmla="*/ 656763 w 1973551"/>
                <a:gd name="connsiteY22601" fmla="*/ 2154952 h 2918533"/>
                <a:gd name="connsiteX22602" fmla="*/ 656763 w 1973551"/>
                <a:gd name="connsiteY22602" fmla="*/ 2153973 h 2918533"/>
                <a:gd name="connsiteX22603" fmla="*/ 655066 w 1973551"/>
                <a:gd name="connsiteY22603" fmla="*/ 2155605 h 2918533"/>
                <a:gd name="connsiteX22604" fmla="*/ 654870 w 1973551"/>
                <a:gd name="connsiteY22604" fmla="*/ 2155083 h 2918533"/>
                <a:gd name="connsiteX22605" fmla="*/ 656371 w 1973551"/>
                <a:gd name="connsiteY22605" fmla="*/ 2152929 h 2918533"/>
                <a:gd name="connsiteX22606" fmla="*/ 656371 w 1973551"/>
                <a:gd name="connsiteY22606" fmla="*/ 2151429 h 2918533"/>
                <a:gd name="connsiteX22607" fmla="*/ 657089 w 1973551"/>
                <a:gd name="connsiteY22607" fmla="*/ 2149928 h 2918533"/>
                <a:gd name="connsiteX22608" fmla="*/ 657481 w 1973551"/>
                <a:gd name="connsiteY22608" fmla="*/ 2146274 h 2918533"/>
                <a:gd name="connsiteX22609" fmla="*/ 658198 w 1973551"/>
                <a:gd name="connsiteY22609" fmla="*/ 2145621 h 2918533"/>
                <a:gd name="connsiteX22610" fmla="*/ 658394 w 1973551"/>
                <a:gd name="connsiteY22610" fmla="*/ 2144642 h 2918533"/>
                <a:gd name="connsiteX22611" fmla="*/ 658786 w 1973551"/>
                <a:gd name="connsiteY22611" fmla="*/ 2143990 h 2918533"/>
                <a:gd name="connsiteX22612" fmla="*/ 659895 w 1973551"/>
                <a:gd name="connsiteY22612" fmla="*/ 2143794 h 2918533"/>
                <a:gd name="connsiteX22613" fmla="*/ 660808 w 1973551"/>
                <a:gd name="connsiteY22613" fmla="*/ 2142489 h 2918533"/>
                <a:gd name="connsiteX22614" fmla="*/ 662113 w 1973551"/>
                <a:gd name="connsiteY22614" fmla="*/ 2143141 h 2918533"/>
                <a:gd name="connsiteX22615" fmla="*/ 664136 w 1973551"/>
                <a:gd name="connsiteY22615" fmla="*/ 2138509 h 2918533"/>
                <a:gd name="connsiteX22616" fmla="*/ 663418 w 1973551"/>
                <a:gd name="connsiteY22616" fmla="*/ 2138182 h 2918533"/>
                <a:gd name="connsiteX22617" fmla="*/ 662113 w 1973551"/>
                <a:gd name="connsiteY22617" fmla="*/ 2138509 h 2918533"/>
                <a:gd name="connsiteX22618" fmla="*/ 661918 w 1973551"/>
                <a:gd name="connsiteY22618" fmla="*/ 2140336 h 2918533"/>
                <a:gd name="connsiteX22619" fmla="*/ 660221 w 1973551"/>
                <a:gd name="connsiteY22619" fmla="*/ 2140009 h 2918533"/>
                <a:gd name="connsiteX22620" fmla="*/ 659308 w 1973551"/>
                <a:gd name="connsiteY22620" fmla="*/ 2140988 h 2918533"/>
                <a:gd name="connsiteX22621" fmla="*/ 658590 w 1973551"/>
                <a:gd name="connsiteY22621" fmla="*/ 2140792 h 2918533"/>
                <a:gd name="connsiteX22622" fmla="*/ 657481 w 1973551"/>
                <a:gd name="connsiteY22622" fmla="*/ 2141445 h 2918533"/>
                <a:gd name="connsiteX22623" fmla="*/ 656567 w 1973551"/>
                <a:gd name="connsiteY22623" fmla="*/ 2143272 h 2918533"/>
                <a:gd name="connsiteX22624" fmla="*/ 655849 w 1973551"/>
                <a:gd name="connsiteY22624" fmla="*/ 2143925 h 2918533"/>
                <a:gd name="connsiteX22625" fmla="*/ 653826 w 1973551"/>
                <a:gd name="connsiteY22625" fmla="*/ 2148035 h 2918533"/>
                <a:gd name="connsiteX22626" fmla="*/ 653109 w 1973551"/>
                <a:gd name="connsiteY22626" fmla="*/ 2147187 h 2918533"/>
                <a:gd name="connsiteX22627" fmla="*/ 653304 w 1973551"/>
                <a:gd name="connsiteY22627" fmla="*/ 2146208 h 2918533"/>
                <a:gd name="connsiteX22628" fmla="*/ 655197 w 1973551"/>
                <a:gd name="connsiteY22628" fmla="*/ 2143729 h 2918533"/>
                <a:gd name="connsiteX22629" fmla="*/ 656306 w 1973551"/>
                <a:gd name="connsiteY22629" fmla="*/ 2140271 h 2918533"/>
                <a:gd name="connsiteX22630" fmla="*/ 655588 w 1973551"/>
                <a:gd name="connsiteY22630" fmla="*/ 2137595 h 2918533"/>
                <a:gd name="connsiteX22631" fmla="*/ 656306 w 1973551"/>
                <a:gd name="connsiteY22631" fmla="*/ 2136943 h 2918533"/>
                <a:gd name="connsiteX22632" fmla="*/ 657611 w 1973551"/>
                <a:gd name="connsiteY22632" fmla="*/ 2133941 h 2918533"/>
                <a:gd name="connsiteX22633" fmla="*/ 658525 w 1973551"/>
                <a:gd name="connsiteY22633" fmla="*/ 2133288 h 2918533"/>
                <a:gd name="connsiteX22634" fmla="*/ 659242 w 1973551"/>
                <a:gd name="connsiteY22634" fmla="*/ 2131135 h 2918533"/>
                <a:gd name="connsiteX22635" fmla="*/ 663549 w 1973551"/>
                <a:gd name="connsiteY22635" fmla="*/ 2125980 h 2918533"/>
                <a:gd name="connsiteX22636" fmla="*/ 664463 w 1973551"/>
                <a:gd name="connsiteY22636" fmla="*/ 2123305 h 2918533"/>
                <a:gd name="connsiteX22637" fmla="*/ 662244 w 1973551"/>
                <a:gd name="connsiteY22637" fmla="*/ 2125785 h 2918533"/>
                <a:gd name="connsiteX22638" fmla="*/ 662962 w 1973551"/>
                <a:gd name="connsiteY22638" fmla="*/ 2122652 h 2918533"/>
                <a:gd name="connsiteX22639" fmla="*/ 665963 w 1973551"/>
                <a:gd name="connsiteY22639" fmla="*/ 2117824 h 2918533"/>
                <a:gd name="connsiteX22640" fmla="*/ 669683 w 1973551"/>
                <a:gd name="connsiteY22640" fmla="*/ 2110059 h 2918533"/>
                <a:gd name="connsiteX22641" fmla="*/ 671510 w 1973551"/>
                <a:gd name="connsiteY22641" fmla="*/ 2109015 h 2918533"/>
                <a:gd name="connsiteX22642" fmla="*/ 671706 w 1973551"/>
                <a:gd name="connsiteY22642" fmla="*/ 2108036 h 2918533"/>
                <a:gd name="connsiteX22643" fmla="*/ 672293 w 1973551"/>
                <a:gd name="connsiteY22643" fmla="*/ 2107840 h 2918533"/>
                <a:gd name="connsiteX22644" fmla="*/ 673206 w 1973551"/>
                <a:gd name="connsiteY22644" fmla="*/ 2104512 h 2918533"/>
                <a:gd name="connsiteX22645" fmla="*/ 671706 w 1973551"/>
                <a:gd name="connsiteY22645" fmla="*/ 2104186 h 2918533"/>
                <a:gd name="connsiteX22646" fmla="*/ 670988 w 1973551"/>
                <a:gd name="connsiteY22646" fmla="*/ 2105165 h 2918533"/>
                <a:gd name="connsiteX22647" fmla="*/ 670400 w 1973551"/>
                <a:gd name="connsiteY22647" fmla="*/ 2105165 h 2918533"/>
                <a:gd name="connsiteX22648" fmla="*/ 670009 w 1973551"/>
                <a:gd name="connsiteY22648" fmla="*/ 2103011 h 2918533"/>
                <a:gd name="connsiteX22649" fmla="*/ 670400 w 1973551"/>
                <a:gd name="connsiteY22649" fmla="*/ 2101837 h 2918533"/>
                <a:gd name="connsiteX22650" fmla="*/ 672293 w 1973551"/>
                <a:gd name="connsiteY22650" fmla="*/ 2100532 h 2918533"/>
                <a:gd name="connsiteX22651" fmla="*/ 672097 w 1973551"/>
                <a:gd name="connsiteY22651" fmla="*/ 2101837 h 2918533"/>
                <a:gd name="connsiteX22652" fmla="*/ 672815 w 1973551"/>
                <a:gd name="connsiteY22652" fmla="*/ 2102033 h 2918533"/>
                <a:gd name="connsiteX22653" fmla="*/ 672815 w 1973551"/>
                <a:gd name="connsiteY22653" fmla="*/ 2101511 h 2918533"/>
                <a:gd name="connsiteX22654" fmla="*/ 674642 w 1973551"/>
                <a:gd name="connsiteY22654" fmla="*/ 2099162 h 2918533"/>
                <a:gd name="connsiteX22655" fmla="*/ 675033 w 1973551"/>
                <a:gd name="connsiteY22655" fmla="*/ 2099684 h 2918533"/>
                <a:gd name="connsiteX22656" fmla="*/ 674642 w 1973551"/>
                <a:gd name="connsiteY22656" fmla="*/ 2100336 h 2918533"/>
                <a:gd name="connsiteX22657" fmla="*/ 677056 w 1973551"/>
                <a:gd name="connsiteY22657" fmla="*/ 2099488 h 2918533"/>
                <a:gd name="connsiteX22658" fmla="*/ 679275 w 1973551"/>
                <a:gd name="connsiteY22658" fmla="*/ 2100140 h 2918533"/>
                <a:gd name="connsiteX22659" fmla="*/ 679471 w 1973551"/>
                <a:gd name="connsiteY22659" fmla="*/ 2098509 h 2918533"/>
                <a:gd name="connsiteX22660" fmla="*/ 679079 w 1973551"/>
                <a:gd name="connsiteY22660" fmla="*/ 2097204 h 2918533"/>
                <a:gd name="connsiteX22661" fmla="*/ 677578 w 1973551"/>
                <a:gd name="connsiteY22661" fmla="*/ 2096551 h 2918533"/>
                <a:gd name="connsiteX22662" fmla="*/ 678100 w 1973551"/>
                <a:gd name="connsiteY22662" fmla="*/ 2095051 h 2918533"/>
                <a:gd name="connsiteX22663" fmla="*/ 679014 w 1973551"/>
                <a:gd name="connsiteY22663" fmla="*/ 2093876 h 2918533"/>
                <a:gd name="connsiteX22664" fmla="*/ 679014 w 1973551"/>
                <a:gd name="connsiteY22664" fmla="*/ 2092897 h 2918533"/>
                <a:gd name="connsiteX22665" fmla="*/ 678100 w 1973551"/>
                <a:gd name="connsiteY22665" fmla="*/ 2092245 h 2918533"/>
                <a:gd name="connsiteX22666" fmla="*/ 677709 w 1973551"/>
                <a:gd name="connsiteY22666" fmla="*/ 2093550 h 2918533"/>
                <a:gd name="connsiteX22667" fmla="*/ 676599 w 1973551"/>
                <a:gd name="connsiteY22667" fmla="*/ 2095051 h 2918533"/>
                <a:gd name="connsiteX22668" fmla="*/ 676273 w 1973551"/>
                <a:gd name="connsiteY22668" fmla="*/ 2093746 h 2918533"/>
                <a:gd name="connsiteX22669" fmla="*/ 676795 w 1973551"/>
                <a:gd name="connsiteY22669" fmla="*/ 2091723 h 2918533"/>
                <a:gd name="connsiteX22670" fmla="*/ 677382 w 1973551"/>
                <a:gd name="connsiteY22670" fmla="*/ 2091527 h 2918533"/>
                <a:gd name="connsiteX22671" fmla="*/ 677774 w 1973551"/>
                <a:gd name="connsiteY22671" fmla="*/ 2090679 h 2918533"/>
                <a:gd name="connsiteX22672" fmla="*/ 678883 w 1973551"/>
                <a:gd name="connsiteY22672" fmla="*/ 2090679 h 2918533"/>
                <a:gd name="connsiteX22673" fmla="*/ 678883 w 1973551"/>
                <a:gd name="connsiteY22673" fmla="*/ 2090026 h 2918533"/>
                <a:gd name="connsiteX22674" fmla="*/ 680188 w 1973551"/>
                <a:gd name="connsiteY22674" fmla="*/ 2088525 h 2918533"/>
                <a:gd name="connsiteX22675" fmla="*/ 680580 w 1973551"/>
                <a:gd name="connsiteY22675" fmla="*/ 2085720 h 2918533"/>
                <a:gd name="connsiteX22676" fmla="*/ 683908 w 1973551"/>
                <a:gd name="connsiteY22676" fmla="*/ 2082718 h 2918533"/>
                <a:gd name="connsiteX22677" fmla="*/ 684103 w 1973551"/>
                <a:gd name="connsiteY22677" fmla="*/ 2081217 h 2918533"/>
                <a:gd name="connsiteX22678" fmla="*/ 685800 w 1973551"/>
                <a:gd name="connsiteY22678" fmla="*/ 2079260 h 2918533"/>
                <a:gd name="connsiteX22679" fmla="*/ 685800 w 1973551"/>
                <a:gd name="connsiteY22679" fmla="*/ 2080891 h 2918533"/>
                <a:gd name="connsiteX22680" fmla="*/ 686322 w 1973551"/>
                <a:gd name="connsiteY22680" fmla="*/ 2081087 h 2918533"/>
                <a:gd name="connsiteX22681" fmla="*/ 687823 w 1973551"/>
                <a:gd name="connsiteY22681" fmla="*/ 2077302 h 2918533"/>
                <a:gd name="connsiteX22682" fmla="*/ 689128 w 1973551"/>
                <a:gd name="connsiteY22682" fmla="*/ 2075279 h 2918533"/>
                <a:gd name="connsiteX22683" fmla="*/ 688736 w 1973551"/>
                <a:gd name="connsiteY22683" fmla="*/ 2074627 h 2918533"/>
                <a:gd name="connsiteX22684" fmla="*/ 690629 w 1973551"/>
                <a:gd name="connsiteY22684" fmla="*/ 2071821 h 2918533"/>
                <a:gd name="connsiteX22685" fmla="*/ 691346 w 1973551"/>
                <a:gd name="connsiteY22685" fmla="*/ 2071299 h 2918533"/>
                <a:gd name="connsiteX22686" fmla="*/ 691542 w 1973551"/>
                <a:gd name="connsiteY22686" fmla="*/ 2069798 h 2918533"/>
                <a:gd name="connsiteX22687" fmla="*/ 692129 w 1973551"/>
                <a:gd name="connsiteY22687" fmla="*/ 2069276 h 2918533"/>
                <a:gd name="connsiteX22688" fmla="*/ 692847 w 1973551"/>
                <a:gd name="connsiteY22688" fmla="*/ 2067253 h 2918533"/>
                <a:gd name="connsiteX22689" fmla="*/ 693761 w 1973551"/>
                <a:gd name="connsiteY22689" fmla="*/ 2066274 h 2918533"/>
                <a:gd name="connsiteX22690" fmla="*/ 695457 w 1973551"/>
                <a:gd name="connsiteY22690" fmla="*/ 2065426 h 2918533"/>
                <a:gd name="connsiteX22691" fmla="*/ 695979 w 1973551"/>
                <a:gd name="connsiteY22691" fmla="*/ 2063077 h 2918533"/>
                <a:gd name="connsiteX22692" fmla="*/ 696697 w 1973551"/>
                <a:gd name="connsiteY22692" fmla="*/ 2062425 h 2918533"/>
                <a:gd name="connsiteX22693" fmla="*/ 696697 w 1973551"/>
                <a:gd name="connsiteY22693" fmla="*/ 2061903 h 2918533"/>
                <a:gd name="connsiteX22694" fmla="*/ 698002 w 1973551"/>
                <a:gd name="connsiteY22694" fmla="*/ 2061707 h 2918533"/>
                <a:gd name="connsiteX22695" fmla="*/ 699503 w 1973551"/>
                <a:gd name="connsiteY22695" fmla="*/ 2062033 h 2918533"/>
                <a:gd name="connsiteX22696" fmla="*/ 701722 w 1973551"/>
                <a:gd name="connsiteY22696" fmla="*/ 2064382 h 2918533"/>
                <a:gd name="connsiteX22697" fmla="*/ 702831 w 1973551"/>
                <a:gd name="connsiteY22697" fmla="*/ 2064578 h 2918533"/>
                <a:gd name="connsiteX22698" fmla="*/ 705245 w 1973551"/>
                <a:gd name="connsiteY22698" fmla="*/ 2061903 h 2918533"/>
                <a:gd name="connsiteX22699" fmla="*/ 706746 w 1973551"/>
                <a:gd name="connsiteY22699" fmla="*/ 2062229 h 2918533"/>
                <a:gd name="connsiteX22700" fmla="*/ 708573 w 1973551"/>
                <a:gd name="connsiteY22700" fmla="*/ 2063860 h 2918533"/>
                <a:gd name="connsiteX22701" fmla="*/ 709291 w 1973551"/>
                <a:gd name="connsiteY22701" fmla="*/ 2066014 h 2918533"/>
                <a:gd name="connsiteX22702" fmla="*/ 708769 w 1973551"/>
                <a:gd name="connsiteY22702" fmla="*/ 2066666 h 2918533"/>
                <a:gd name="connsiteX22703" fmla="*/ 708181 w 1973551"/>
                <a:gd name="connsiteY22703" fmla="*/ 2068689 h 2918533"/>
                <a:gd name="connsiteX22704" fmla="*/ 711183 w 1973551"/>
                <a:gd name="connsiteY22704" fmla="*/ 2070516 h 2918533"/>
                <a:gd name="connsiteX22705" fmla="*/ 711379 w 1973551"/>
                <a:gd name="connsiteY22705" fmla="*/ 2071821 h 2918533"/>
                <a:gd name="connsiteX22706" fmla="*/ 712488 w 1973551"/>
                <a:gd name="connsiteY22706" fmla="*/ 2071495 h 2918533"/>
                <a:gd name="connsiteX22707" fmla="*/ 715620 w 1973551"/>
                <a:gd name="connsiteY22707" fmla="*/ 2072473 h 2918533"/>
                <a:gd name="connsiteX22708" fmla="*/ 714707 w 1973551"/>
                <a:gd name="connsiteY22708" fmla="*/ 2071168 h 2918533"/>
                <a:gd name="connsiteX22709" fmla="*/ 714315 w 1973551"/>
                <a:gd name="connsiteY22709" fmla="*/ 2069146 h 2918533"/>
                <a:gd name="connsiteX22710" fmla="*/ 713597 w 1973551"/>
                <a:gd name="connsiteY22710" fmla="*/ 2068493 h 2918533"/>
                <a:gd name="connsiteX22711" fmla="*/ 713597 w 1973551"/>
                <a:gd name="connsiteY22711" fmla="*/ 2067971 h 2918533"/>
                <a:gd name="connsiteX22712" fmla="*/ 714707 w 1973551"/>
                <a:gd name="connsiteY22712" fmla="*/ 2067449 h 2918533"/>
                <a:gd name="connsiteX22713" fmla="*/ 715294 w 1973551"/>
                <a:gd name="connsiteY22713" fmla="*/ 2066470 h 2918533"/>
                <a:gd name="connsiteX22714" fmla="*/ 712488 w 1973551"/>
                <a:gd name="connsiteY22714" fmla="*/ 2065622 h 2918533"/>
                <a:gd name="connsiteX22715" fmla="*/ 710270 w 1973551"/>
                <a:gd name="connsiteY22715" fmla="*/ 2066601 h 2918533"/>
                <a:gd name="connsiteX22716" fmla="*/ 709878 w 1973551"/>
                <a:gd name="connsiteY22716" fmla="*/ 2066274 h 2918533"/>
                <a:gd name="connsiteX22717" fmla="*/ 710596 w 1973551"/>
                <a:gd name="connsiteY22717" fmla="*/ 2065622 h 2918533"/>
                <a:gd name="connsiteX22718" fmla="*/ 710596 w 1973551"/>
                <a:gd name="connsiteY22718" fmla="*/ 2064643 h 2918533"/>
                <a:gd name="connsiteX22719" fmla="*/ 711314 w 1973551"/>
                <a:gd name="connsiteY22719" fmla="*/ 2064317 h 2918533"/>
                <a:gd name="connsiteX22720" fmla="*/ 713532 w 1973551"/>
                <a:gd name="connsiteY22720" fmla="*/ 2061315 h 2918533"/>
                <a:gd name="connsiteX22721" fmla="*/ 713532 w 1973551"/>
                <a:gd name="connsiteY22721" fmla="*/ 2059814 h 2918533"/>
                <a:gd name="connsiteX22722" fmla="*/ 714837 w 1973551"/>
                <a:gd name="connsiteY22722" fmla="*/ 2059293 h 2918533"/>
                <a:gd name="connsiteX22723" fmla="*/ 715229 w 1973551"/>
                <a:gd name="connsiteY22723" fmla="*/ 2057466 h 2918533"/>
                <a:gd name="connsiteX22724" fmla="*/ 713924 w 1973551"/>
                <a:gd name="connsiteY22724" fmla="*/ 2055965 h 2918533"/>
                <a:gd name="connsiteX22725" fmla="*/ 713206 w 1973551"/>
                <a:gd name="connsiteY22725" fmla="*/ 2055769 h 2918533"/>
                <a:gd name="connsiteX22726" fmla="*/ 712292 w 1973551"/>
                <a:gd name="connsiteY22726" fmla="*/ 2056291 h 2918533"/>
                <a:gd name="connsiteX22727" fmla="*/ 712097 w 1973551"/>
                <a:gd name="connsiteY22727" fmla="*/ 2055769 h 2918533"/>
                <a:gd name="connsiteX22728" fmla="*/ 712684 w 1973551"/>
                <a:gd name="connsiteY22728" fmla="*/ 2054921 h 2918533"/>
                <a:gd name="connsiteX22729" fmla="*/ 711575 w 1973551"/>
                <a:gd name="connsiteY22729" fmla="*/ 2054594 h 2918533"/>
                <a:gd name="connsiteX22730" fmla="*/ 710465 w 1973551"/>
                <a:gd name="connsiteY22730" fmla="*/ 2054790 h 2918533"/>
                <a:gd name="connsiteX22731" fmla="*/ 709160 w 1973551"/>
                <a:gd name="connsiteY22731" fmla="*/ 2055965 h 2918533"/>
                <a:gd name="connsiteX22732" fmla="*/ 708051 w 1973551"/>
                <a:gd name="connsiteY22732" fmla="*/ 2056160 h 2918533"/>
                <a:gd name="connsiteX22733" fmla="*/ 707464 w 1973551"/>
                <a:gd name="connsiteY22733" fmla="*/ 2055834 h 2918533"/>
                <a:gd name="connsiteX22734" fmla="*/ 706550 w 1973551"/>
                <a:gd name="connsiteY22734" fmla="*/ 2056356 h 2918533"/>
                <a:gd name="connsiteX22735" fmla="*/ 707268 w 1973551"/>
                <a:gd name="connsiteY22735" fmla="*/ 2053550 h 2918533"/>
                <a:gd name="connsiteX22736" fmla="*/ 707855 w 1973551"/>
                <a:gd name="connsiteY22736" fmla="*/ 2053224 h 2918533"/>
                <a:gd name="connsiteX22737" fmla="*/ 708769 w 1973551"/>
                <a:gd name="connsiteY22737" fmla="*/ 2051593 h 2918533"/>
                <a:gd name="connsiteX22738" fmla="*/ 707855 w 1973551"/>
                <a:gd name="connsiteY22738" fmla="*/ 2051593 h 2918533"/>
                <a:gd name="connsiteX22739" fmla="*/ 708051 w 1973551"/>
                <a:gd name="connsiteY22739" fmla="*/ 2050745 h 2918533"/>
                <a:gd name="connsiteX22740" fmla="*/ 707137 w 1973551"/>
                <a:gd name="connsiteY22740" fmla="*/ 2050418 h 2918533"/>
                <a:gd name="connsiteX22741" fmla="*/ 706942 w 1973551"/>
                <a:gd name="connsiteY22741" fmla="*/ 2050940 h 2918533"/>
                <a:gd name="connsiteX22742" fmla="*/ 705245 w 1973551"/>
                <a:gd name="connsiteY22742" fmla="*/ 2052115 h 2918533"/>
                <a:gd name="connsiteX22743" fmla="*/ 704658 w 1973551"/>
                <a:gd name="connsiteY22743" fmla="*/ 2053746 h 2918533"/>
                <a:gd name="connsiteX22744" fmla="*/ 703940 w 1973551"/>
                <a:gd name="connsiteY22744" fmla="*/ 2053420 h 2918533"/>
                <a:gd name="connsiteX22745" fmla="*/ 704658 w 1973551"/>
                <a:gd name="connsiteY22745" fmla="*/ 2051593 h 2918533"/>
                <a:gd name="connsiteX22746" fmla="*/ 702244 w 1973551"/>
                <a:gd name="connsiteY22746" fmla="*/ 2051266 h 2918533"/>
                <a:gd name="connsiteX22747" fmla="*/ 702048 w 1973551"/>
                <a:gd name="connsiteY22747" fmla="*/ 2048591 h 2918533"/>
                <a:gd name="connsiteX22748" fmla="*/ 703940 w 1973551"/>
                <a:gd name="connsiteY22748" fmla="*/ 2045329 h 2918533"/>
                <a:gd name="connsiteX22749" fmla="*/ 704332 w 1973551"/>
                <a:gd name="connsiteY22749" fmla="*/ 2042784 h 2918533"/>
                <a:gd name="connsiteX22750" fmla="*/ 705637 w 1973551"/>
                <a:gd name="connsiteY22750" fmla="*/ 2041479 h 2918533"/>
                <a:gd name="connsiteX22751" fmla="*/ 706159 w 1973551"/>
                <a:gd name="connsiteY22751" fmla="*/ 2038151 h 2918533"/>
                <a:gd name="connsiteX22752" fmla="*/ 707464 w 1973551"/>
                <a:gd name="connsiteY22752" fmla="*/ 2036519 h 2918533"/>
                <a:gd name="connsiteX22753" fmla="*/ 707855 w 1973551"/>
                <a:gd name="connsiteY22753" fmla="*/ 2035019 h 2918533"/>
                <a:gd name="connsiteX22754" fmla="*/ 708377 w 1973551"/>
                <a:gd name="connsiteY22754" fmla="*/ 2034366 h 2918533"/>
                <a:gd name="connsiteX22755" fmla="*/ 708769 w 1973551"/>
                <a:gd name="connsiteY22755" fmla="*/ 2031234 h 2918533"/>
                <a:gd name="connsiteX22756" fmla="*/ 710465 w 1973551"/>
                <a:gd name="connsiteY22756" fmla="*/ 2030581 h 2918533"/>
                <a:gd name="connsiteX22757" fmla="*/ 711379 w 1973551"/>
                <a:gd name="connsiteY22757" fmla="*/ 2028232 h 2918533"/>
                <a:gd name="connsiteX22758" fmla="*/ 712684 w 1973551"/>
                <a:gd name="connsiteY22758" fmla="*/ 2026275 h 2918533"/>
                <a:gd name="connsiteX22759" fmla="*/ 712684 w 1973551"/>
                <a:gd name="connsiteY22759" fmla="*/ 2025622 h 2918533"/>
                <a:gd name="connsiteX22760" fmla="*/ 713989 w 1973551"/>
                <a:gd name="connsiteY22760" fmla="*/ 2024252 h 2918533"/>
                <a:gd name="connsiteX22761" fmla="*/ 714511 w 1973551"/>
                <a:gd name="connsiteY22761" fmla="*/ 2022621 h 2918533"/>
                <a:gd name="connsiteX22762" fmla="*/ 716730 w 1973551"/>
                <a:gd name="connsiteY22762" fmla="*/ 2020990 h 2918533"/>
                <a:gd name="connsiteX22763" fmla="*/ 716925 w 1973551"/>
                <a:gd name="connsiteY22763" fmla="*/ 2019815 h 2918533"/>
                <a:gd name="connsiteX22764" fmla="*/ 717839 w 1973551"/>
                <a:gd name="connsiteY22764" fmla="*/ 2018640 h 2918533"/>
                <a:gd name="connsiteX22765" fmla="*/ 718948 w 1973551"/>
                <a:gd name="connsiteY22765" fmla="*/ 2015639 h 2918533"/>
                <a:gd name="connsiteX22766" fmla="*/ 718230 w 1973551"/>
                <a:gd name="connsiteY22766" fmla="*/ 2012637 h 2918533"/>
                <a:gd name="connsiteX22767" fmla="*/ 719927 w 1973551"/>
                <a:gd name="connsiteY22767" fmla="*/ 2010484 h 2918533"/>
                <a:gd name="connsiteX22768" fmla="*/ 720449 w 1973551"/>
                <a:gd name="connsiteY22768" fmla="*/ 2008983 h 2918533"/>
                <a:gd name="connsiteX22769" fmla="*/ 721754 w 1973551"/>
                <a:gd name="connsiteY22769" fmla="*/ 2008787 h 2918533"/>
                <a:gd name="connsiteX22770" fmla="*/ 723059 w 1973551"/>
                <a:gd name="connsiteY22770" fmla="*/ 2007091 h 2918533"/>
                <a:gd name="connsiteX22771" fmla="*/ 724364 w 1973551"/>
                <a:gd name="connsiteY22771" fmla="*/ 2006569 h 2918533"/>
                <a:gd name="connsiteX22772" fmla="*/ 724560 w 1973551"/>
                <a:gd name="connsiteY22772" fmla="*/ 2005590 h 2918533"/>
                <a:gd name="connsiteX22773" fmla="*/ 723842 w 1973551"/>
                <a:gd name="connsiteY22773" fmla="*/ 2003959 h 2918533"/>
                <a:gd name="connsiteX22774" fmla="*/ 720123 w 1973551"/>
                <a:gd name="connsiteY22774" fmla="*/ 2002980 h 2918533"/>
                <a:gd name="connsiteX22775" fmla="*/ 716599 w 1973551"/>
                <a:gd name="connsiteY22775" fmla="*/ 2004611 h 2918533"/>
                <a:gd name="connsiteX22776" fmla="*/ 715881 w 1973551"/>
                <a:gd name="connsiteY22776" fmla="*/ 2006308 h 2918533"/>
                <a:gd name="connsiteX22777" fmla="*/ 716273 w 1973551"/>
                <a:gd name="connsiteY22777" fmla="*/ 2007613 h 2918533"/>
                <a:gd name="connsiteX22778" fmla="*/ 715555 w 1973551"/>
                <a:gd name="connsiteY22778" fmla="*/ 2007417 h 2918533"/>
                <a:gd name="connsiteX22779" fmla="*/ 714837 w 1973551"/>
                <a:gd name="connsiteY22779" fmla="*/ 2008265 h 2918533"/>
                <a:gd name="connsiteX22780" fmla="*/ 713728 w 1973551"/>
                <a:gd name="connsiteY22780" fmla="*/ 2008461 h 2918533"/>
                <a:gd name="connsiteX22781" fmla="*/ 713336 w 1973551"/>
                <a:gd name="connsiteY22781" fmla="*/ 2009440 h 2918533"/>
                <a:gd name="connsiteX22782" fmla="*/ 710204 w 1973551"/>
                <a:gd name="connsiteY22782" fmla="*/ 2011789 h 2918533"/>
                <a:gd name="connsiteX22783" fmla="*/ 709291 w 1973551"/>
                <a:gd name="connsiteY22783" fmla="*/ 2013616 h 2918533"/>
                <a:gd name="connsiteX22784" fmla="*/ 709095 w 1973551"/>
                <a:gd name="connsiteY22784" fmla="*/ 2014921 h 2918533"/>
                <a:gd name="connsiteX22785" fmla="*/ 707986 w 1973551"/>
                <a:gd name="connsiteY22785" fmla="*/ 2016291 h 2918533"/>
                <a:gd name="connsiteX22786" fmla="*/ 706289 w 1973551"/>
                <a:gd name="connsiteY22786" fmla="*/ 2017466 h 2918533"/>
                <a:gd name="connsiteX22787" fmla="*/ 705767 w 1973551"/>
                <a:gd name="connsiteY22787" fmla="*/ 2018640 h 2918533"/>
                <a:gd name="connsiteX22788" fmla="*/ 704462 w 1973551"/>
                <a:gd name="connsiteY22788" fmla="*/ 2018967 h 2918533"/>
                <a:gd name="connsiteX22789" fmla="*/ 701852 w 1973551"/>
                <a:gd name="connsiteY22789" fmla="*/ 2021773 h 2918533"/>
                <a:gd name="connsiteX22790" fmla="*/ 698720 w 1973551"/>
                <a:gd name="connsiteY22790" fmla="*/ 2023795 h 2918533"/>
                <a:gd name="connsiteX22791" fmla="*/ 699307 w 1973551"/>
                <a:gd name="connsiteY22791" fmla="*/ 2024578 h 2918533"/>
                <a:gd name="connsiteX22792" fmla="*/ 699503 w 1973551"/>
                <a:gd name="connsiteY22792" fmla="*/ 2025818 h 2918533"/>
                <a:gd name="connsiteX22793" fmla="*/ 699307 w 1973551"/>
                <a:gd name="connsiteY22793" fmla="*/ 2026993 h 2918533"/>
                <a:gd name="connsiteX22794" fmla="*/ 698002 w 1973551"/>
                <a:gd name="connsiteY22794" fmla="*/ 2029146 h 2918533"/>
                <a:gd name="connsiteX22795" fmla="*/ 698198 w 1973551"/>
                <a:gd name="connsiteY22795" fmla="*/ 2029798 h 2918533"/>
                <a:gd name="connsiteX22796" fmla="*/ 695066 w 1973551"/>
                <a:gd name="connsiteY22796" fmla="*/ 2031821 h 2918533"/>
                <a:gd name="connsiteX22797" fmla="*/ 694348 w 1973551"/>
                <a:gd name="connsiteY22797" fmla="*/ 2033975 h 2918533"/>
                <a:gd name="connsiteX22798" fmla="*/ 694544 w 1973551"/>
                <a:gd name="connsiteY22798" fmla="*/ 2034953 h 2918533"/>
                <a:gd name="connsiteX22799" fmla="*/ 692651 w 1973551"/>
                <a:gd name="connsiteY22799" fmla="*/ 2037433 h 2918533"/>
                <a:gd name="connsiteX22800" fmla="*/ 689650 w 1973551"/>
                <a:gd name="connsiteY22800" fmla="*/ 2039260 h 2918533"/>
                <a:gd name="connsiteX22801" fmla="*/ 688736 w 1973551"/>
                <a:gd name="connsiteY22801" fmla="*/ 2038608 h 2918533"/>
                <a:gd name="connsiteX22802" fmla="*/ 686844 w 1973551"/>
                <a:gd name="connsiteY22802" fmla="*/ 2038412 h 2918533"/>
                <a:gd name="connsiteX22803" fmla="*/ 690368 w 1973551"/>
                <a:gd name="connsiteY22803" fmla="*/ 2031430 h 2918533"/>
                <a:gd name="connsiteX22804" fmla="*/ 692586 w 1973551"/>
                <a:gd name="connsiteY22804" fmla="*/ 2029603 h 2918533"/>
                <a:gd name="connsiteX22805" fmla="*/ 692782 w 1973551"/>
                <a:gd name="connsiteY22805" fmla="*/ 2028950 h 2918533"/>
                <a:gd name="connsiteX22806" fmla="*/ 694087 w 1973551"/>
                <a:gd name="connsiteY22806" fmla="*/ 2028298 h 2918533"/>
                <a:gd name="connsiteX22807" fmla="*/ 694674 w 1973551"/>
                <a:gd name="connsiteY22807" fmla="*/ 2026797 h 2918533"/>
                <a:gd name="connsiteX22808" fmla="*/ 695784 w 1973551"/>
                <a:gd name="connsiteY22808" fmla="*/ 2025296 h 2918533"/>
                <a:gd name="connsiteX22809" fmla="*/ 693891 w 1973551"/>
                <a:gd name="connsiteY22809" fmla="*/ 2025296 h 2918533"/>
                <a:gd name="connsiteX22810" fmla="*/ 691868 w 1973551"/>
                <a:gd name="connsiteY22810" fmla="*/ 2028950 h 2918533"/>
                <a:gd name="connsiteX22811" fmla="*/ 691281 w 1973551"/>
                <a:gd name="connsiteY22811" fmla="*/ 2028950 h 2918533"/>
                <a:gd name="connsiteX22812" fmla="*/ 691085 w 1973551"/>
                <a:gd name="connsiteY22812" fmla="*/ 2028102 h 2918533"/>
                <a:gd name="connsiteX22813" fmla="*/ 691803 w 1973551"/>
                <a:gd name="connsiteY22813" fmla="*/ 2025100 h 2918533"/>
                <a:gd name="connsiteX22814" fmla="*/ 691607 w 1973551"/>
                <a:gd name="connsiteY22814" fmla="*/ 2023926 h 2918533"/>
                <a:gd name="connsiteX22815" fmla="*/ 692521 w 1973551"/>
                <a:gd name="connsiteY22815" fmla="*/ 2022751 h 2918533"/>
                <a:gd name="connsiteX22816" fmla="*/ 692912 w 1973551"/>
                <a:gd name="connsiteY22816" fmla="*/ 2021120 h 2918533"/>
                <a:gd name="connsiteX22817" fmla="*/ 692195 w 1973551"/>
                <a:gd name="connsiteY22817" fmla="*/ 2020924 h 2918533"/>
                <a:gd name="connsiteX22818" fmla="*/ 691607 w 1973551"/>
                <a:gd name="connsiteY22818" fmla="*/ 2021250 h 2918533"/>
                <a:gd name="connsiteX22819" fmla="*/ 691216 w 1973551"/>
                <a:gd name="connsiteY22819" fmla="*/ 2020598 h 2918533"/>
                <a:gd name="connsiteX22820" fmla="*/ 691607 w 1973551"/>
                <a:gd name="connsiteY22820" fmla="*/ 2020076 h 2918533"/>
                <a:gd name="connsiteX22821" fmla="*/ 692325 w 1973551"/>
                <a:gd name="connsiteY22821" fmla="*/ 2020272 h 2918533"/>
                <a:gd name="connsiteX22822" fmla="*/ 692325 w 1973551"/>
                <a:gd name="connsiteY22822" fmla="*/ 2019293 h 2918533"/>
                <a:gd name="connsiteX22823" fmla="*/ 693630 w 1973551"/>
                <a:gd name="connsiteY22823" fmla="*/ 2017140 h 2918533"/>
                <a:gd name="connsiteX22824" fmla="*/ 694935 w 1973551"/>
                <a:gd name="connsiteY22824" fmla="*/ 2016291 h 2918533"/>
                <a:gd name="connsiteX22825" fmla="*/ 696240 w 1973551"/>
                <a:gd name="connsiteY22825" fmla="*/ 2016487 h 2918533"/>
                <a:gd name="connsiteX22826" fmla="*/ 696632 w 1973551"/>
                <a:gd name="connsiteY22826" fmla="*/ 2016161 h 2918533"/>
                <a:gd name="connsiteX22827" fmla="*/ 696632 w 1973551"/>
                <a:gd name="connsiteY22827" fmla="*/ 2014660 h 2918533"/>
                <a:gd name="connsiteX22828" fmla="*/ 695914 w 1973551"/>
                <a:gd name="connsiteY22828" fmla="*/ 2014464 h 2918533"/>
                <a:gd name="connsiteX22829" fmla="*/ 695327 w 1973551"/>
                <a:gd name="connsiteY22829" fmla="*/ 2013485 h 2918533"/>
                <a:gd name="connsiteX22830" fmla="*/ 695718 w 1973551"/>
                <a:gd name="connsiteY22830" fmla="*/ 2012181 h 2918533"/>
                <a:gd name="connsiteX22831" fmla="*/ 696110 w 1973551"/>
                <a:gd name="connsiteY22831" fmla="*/ 2011202 h 2918533"/>
                <a:gd name="connsiteX22832" fmla="*/ 697023 w 1973551"/>
                <a:gd name="connsiteY22832" fmla="*/ 2010875 h 2918533"/>
                <a:gd name="connsiteX22833" fmla="*/ 696632 w 1973551"/>
                <a:gd name="connsiteY22833" fmla="*/ 2010223 h 2918533"/>
                <a:gd name="connsiteX22834" fmla="*/ 697219 w 1973551"/>
                <a:gd name="connsiteY22834" fmla="*/ 2009048 h 2918533"/>
                <a:gd name="connsiteX22835" fmla="*/ 698916 w 1973551"/>
                <a:gd name="connsiteY22835" fmla="*/ 2008722 h 2918533"/>
                <a:gd name="connsiteX22836" fmla="*/ 699633 w 1973551"/>
                <a:gd name="connsiteY22836" fmla="*/ 2007874 h 2918533"/>
                <a:gd name="connsiteX22837" fmla="*/ 700025 w 1973551"/>
                <a:gd name="connsiteY22837" fmla="*/ 2006569 h 2918533"/>
                <a:gd name="connsiteX22838" fmla="*/ 699829 w 1973551"/>
                <a:gd name="connsiteY22838" fmla="*/ 2005916 h 2918533"/>
                <a:gd name="connsiteX22839" fmla="*/ 701330 w 1973551"/>
                <a:gd name="connsiteY22839" fmla="*/ 2003893 h 2918533"/>
                <a:gd name="connsiteX22840" fmla="*/ 701330 w 1973551"/>
                <a:gd name="connsiteY22840" fmla="*/ 2000696 h 2918533"/>
                <a:gd name="connsiteX22841" fmla="*/ 703940 w 1973551"/>
                <a:gd name="connsiteY22841" fmla="*/ 1997890 h 2918533"/>
                <a:gd name="connsiteX22842" fmla="*/ 704658 w 1973551"/>
                <a:gd name="connsiteY22842" fmla="*/ 1995737 h 2918533"/>
                <a:gd name="connsiteX22843" fmla="*/ 705963 w 1973551"/>
                <a:gd name="connsiteY22843" fmla="*/ 1995411 h 2918533"/>
                <a:gd name="connsiteX22844" fmla="*/ 705963 w 1973551"/>
                <a:gd name="connsiteY22844" fmla="*/ 1994562 h 2918533"/>
                <a:gd name="connsiteX22845" fmla="*/ 705245 w 1973551"/>
                <a:gd name="connsiteY22845" fmla="*/ 1993192 h 2918533"/>
                <a:gd name="connsiteX22846" fmla="*/ 705441 w 1973551"/>
                <a:gd name="connsiteY22846" fmla="*/ 1992670 h 2918533"/>
                <a:gd name="connsiteX22847" fmla="*/ 704854 w 1973551"/>
                <a:gd name="connsiteY22847" fmla="*/ 1991822 h 2918533"/>
                <a:gd name="connsiteX22848" fmla="*/ 705571 w 1973551"/>
                <a:gd name="connsiteY22848" fmla="*/ 1991822 h 2918533"/>
                <a:gd name="connsiteX22849" fmla="*/ 705963 w 1973551"/>
                <a:gd name="connsiteY22849" fmla="*/ 1991300 h 2918533"/>
                <a:gd name="connsiteX22850" fmla="*/ 705767 w 1973551"/>
                <a:gd name="connsiteY22850" fmla="*/ 1990321 h 2918533"/>
                <a:gd name="connsiteX22851" fmla="*/ 706289 w 1973551"/>
                <a:gd name="connsiteY22851" fmla="*/ 1988690 h 2918533"/>
                <a:gd name="connsiteX22852" fmla="*/ 706746 w 1973551"/>
                <a:gd name="connsiteY22852" fmla="*/ 1988494 h 2918533"/>
                <a:gd name="connsiteX22853" fmla="*/ 707268 w 1973551"/>
                <a:gd name="connsiteY22853" fmla="*/ 1989342 h 2918533"/>
                <a:gd name="connsiteX22854" fmla="*/ 707072 w 1973551"/>
                <a:gd name="connsiteY22854" fmla="*/ 1990191 h 2918533"/>
                <a:gd name="connsiteX22855" fmla="*/ 707986 w 1973551"/>
                <a:gd name="connsiteY22855" fmla="*/ 1990191 h 2918533"/>
                <a:gd name="connsiteX22856" fmla="*/ 708899 w 1973551"/>
                <a:gd name="connsiteY22856" fmla="*/ 1989538 h 2918533"/>
                <a:gd name="connsiteX22857" fmla="*/ 709421 w 1973551"/>
                <a:gd name="connsiteY22857" fmla="*/ 1988364 h 2918533"/>
                <a:gd name="connsiteX22858" fmla="*/ 710335 w 1973551"/>
                <a:gd name="connsiteY22858" fmla="*/ 1987841 h 2918533"/>
                <a:gd name="connsiteX22859" fmla="*/ 710531 w 1973551"/>
                <a:gd name="connsiteY22859" fmla="*/ 1986863 h 2918533"/>
                <a:gd name="connsiteX22860" fmla="*/ 709617 w 1973551"/>
                <a:gd name="connsiteY22860" fmla="*/ 1985884 h 2918533"/>
                <a:gd name="connsiteX22861" fmla="*/ 709617 w 1973551"/>
                <a:gd name="connsiteY22861" fmla="*/ 1983404 h 2918533"/>
                <a:gd name="connsiteX22862" fmla="*/ 708899 w 1973551"/>
                <a:gd name="connsiteY22862" fmla="*/ 1979098 h 2918533"/>
                <a:gd name="connsiteX22863" fmla="*/ 705767 w 1973551"/>
                <a:gd name="connsiteY22863" fmla="*/ 1977401 h 2918533"/>
                <a:gd name="connsiteX22864" fmla="*/ 704658 w 1973551"/>
                <a:gd name="connsiteY22864" fmla="*/ 1978249 h 2918533"/>
                <a:gd name="connsiteX22865" fmla="*/ 703940 w 1973551"/>
                <a:gd name="connsiteY22865" fmla="*/ 1978249 h 2918533"/>
                <a:gd name="connsiteX22866" fmla="*/ 703027 w 1973551"/>
                <a:gd name="connsiteY22866" fmla="*/ 1976879 h 2918533"/>
                <a:gd name="connsiteX22867" fmla="*/ 702635 w 1973551"/>
                <a:gd name="connsiteY22867" fmla="*/ 1975378 h 2918533"/>
                <a:gd name="connsiteX22868" fmla="*/ 703222 w 1973551"/>
                <a:gd name="connsiteY22868" fmla="*/ 1974726 h 2918533"/>
                <a:gd name="connsiteX22869" fmla="*/ 705637 w 1973551"/>
                <a:gd name="connsiteY22869" fmla="*/ 1974399 h 2918533"/>
                <a:gd name="connsiteX22870" fmla="*/ 705832 w 1973551"/>
                <a:gd name="connsiteY22870" fmla="*/ 1973878 h 2918533"/>
                <a:gd name="connsiteX22871" fmla="*/ 706550 w 1973551"/>
                <a:gd name="connsiteY22871" fmla="*/ 1973682 h 2918533"/>
                <a:gd name="connsiteX22872" fmla="*/ 708377 w 1973551"/>
                <a:gd name="connsiteY22872" fmla="*/ 1974530 h 2918533"/>
                <a:gd name="connsiteX22873" fmla="*/ 710270 w 1973551"/>
                <a:gd name="connsiteY22873" fmla="*/ 1974008 h 2918533"/>
                <a:gd name="connsiteX22874" fmla="*/ 712097 w 1973551"/>
                <a:gd name="connsiteY22874" fmla="*/ 1972377 h 2918533"/>
                <a:gd name="connsiteX22875" fmla="*/ 712292 w 1973551"/>
                <a:gd name="connsiteY22875" fmla="*/ 1971528 h 2918533"/>
                <a:gd name="connsiteX22876" fmla="*/ 713010 w 1973551"/>
                <a:gd name="connsiteY22876" fmla="*/ 1970680 h 2918533"/>
                <a:gd name="connsiteX22877" fmla="*/ 714315 w 1973551"/>
                <a:gd name="connsiteY22877" fmla="*/ 1971006 h 2918533"/>
                <a:gd name="connsiteX22878" fmla="*/ 715424 w 1973551"/>
                <a:gd name="connsiteY22878" fmla="*/ 1970680 h 2918533"/>
                <a:gd name="connsiteX22879" fmla="*/ 716338 w 1973551"/>
                <a:gd name="connsiteY22879" fmla="*/ 1969701 h 2918533"/>
                <a:gd name="connsiteX22880" fmla="*/ 716142 w 1973551"/>
                <a:gd name="connsiteY22880" fmla="*/ 1968200 h 2918533"/>
                <a:gd name="connsiteX22881" fmla="*/ 716534 w 1973551"/>
                <a:gd name="connsiteY22881" fmla="*/ 1968005 h 2918533"/>
                <a:gd name="connsiteX22882" fmla="*/ 717447 w 1973551"/>
                <a:gd name="connsiteY22882" fmla="*/ 1967809 h 2918533"/>
                <a:gd name="connsiteX22883" fmla="*/ 717839 w 1973551"/>
                <a:gd name="connsiteY22883" fmla="*/ 1968135 h 2918533"/>
                <a:gd name="connsiteX22884" fmla="*/ 717839 w 1973551"/>
                <a:gd name="connsiteY22884" fmla="*/ 1969114 h 2918533"/>
                <a:gd name="connsiteX22885" fmla="*/ 718752 w 1973551"/>
                <a:gd name="connsiteY22885" fmla="*/ 1969636 h 2918533"/>
                <a:gd name="connsiteX22886" fmla="*/ 719470 w 1973551"/>
                <a:gd name="connsiteY22886" fmla="*/ 1969636 h 2918533"/>
                <a:gd name="connsiteX22887" fmla="*/ 719666 w 1973551"/>
                <a:gd name="connsiteY22887" fmla="*/ 1969114 h 2918533"/>
                <a:gd name="connsiteX22888" fmla="*/ 721167 w 1973551"/>
                <a:gd name="connsiteY22888" fmla="*/ 1969440 h 2918533"/>
                <a:gd name="connsiteX22889" fmla="*/ 721558 w 1973551"/>
                <a:gd name="connsiteY22889" fmla="*/ 1969114 h 2918533"/>
                <a:gd name="connsiteX22890" fmla="*/ 721362 w 1973551"/>
                <a:gd name="connsiteY22890" fmla="*/ 1966439 h 2918533"/>
                <a:gd name="connsiteX22891" fmla="*/ 721754 w 1973551"/>
                <a:gd name="connsiteY22891" fmla="*/ 1965786 h 2918533"/>
                <a:gd name="connsiteX22892" fmla="*/ 724756 w 1973551"/>
                <a:gd name="connsiteY22892" fmla="*/ 1964090 h 2918533"/>
                <a:gd name="connsiteX22893" fmla="*/ 724951 w 1973551"/>
                <a:gd name="connsiteY22893" fmla="*/ 1963437 h 2918533"/>
                <a:gd name="connsiteX22894" fmla="*/ 725865 w 1973551"/>
                <a:gd name="connsiteY22894" fmla="*/ 1962915 h 2918533"/>
                <a:gd name="connsiteX22895" fmla="*/ 730171 w 1973551"/>
                <a:gd name="connsiteY22895" fmla="*/ 1964416 h 2918533"/>
                <a:gd name="connsiteX22896" fmla="*/ 730563 w 1973551"/>
                <a:gd name="connsiteY22896" fmla="*/ 1963437 h 2918533"/>
                <a:gd name="connsiteX22897" fmla="*/ 729454 w 1973551"/>
                <a:gd name="connsiteY22897" fmla="*/ 1963111 h 2918533"/>
                <a:gd name="connsiteX22898" fmla="*/ 728932 w 1973551"/>
                <a:gd name="connsiteY22898" fmla="*/ 1962589 h 2918533"/>
                <a:gd name="connsiteX22899" fmla="*/ 728932 w 1973551"/>
                <a:gd name="connsiteY22899" fmla="*/ 1962067 h 2918533"/>
                <a:gd name="connsiteX22900" fmla="*/ 726909 w 1973551"/>
                <a:gd name="connsiteY22900" fmla="*/ 1960696 h 2918533"/>
                <a:gd name="connsiteX22901" fmla="*/ 725995 w 1973551"/>
                <a:gd name="connsiteY22901" fmla="*/ 1958348 h 2918533"/>
                <a:gd name="connsiteX22902" fmla="*/ 726713 w 1973551"/>
                <a:gd name="connsiteY22902" fmla="*/ 1956325 h 2918533"/>
                <a:gd name="connsiteX22903" fmla="*/ 726322 w 1973551"/>
                <a:gd name="connsiteY22903" fmla="*/ 1955803 h 2918533"/>
                <a:gd name="connsiteX22904" fmla="*/ 723320 w 1973551"/>
                <a:gd name="connsiteY22904" fmla="*/ 1955476 h 2918533"/>
                <a:gd name="connsiteX22905" fmla="*/ 722602 w 1973551"/>
                <a:gd name="connsiteY22905" fmla="*/ 1956129 h 2918533"/>
                <a:gd name="connsiteX22906" fmla="*/ 722015 w 1973551"/>
                <a:gd name="connsiteY22906" fmla="*/ 1957825 h 2918533"/>
                <a:gd name="connsiteX22907" fmla="*/ 721493 w 1973551"/>
                <a:gd name="connsiteY22907" fmla="*/ 1958348 h 2918533"/>
                <a:gd name="connsiteX22908" fmla="*/ 721101 w 1973551"/>
                <a:gd name="connsiteY22908" fmla="*/ 1960175 h 2918533"/>
                <a:gd name="connsiteX22909" fmla="*/ 719274 w 1973551"/>
                <a:gd name="connsiteY22909" fmla="*/ 1961675 h 2918533"/>
                <a:gd name="connsiteX22910" fmla="*/ 719274 w 1973551"/>
                <a:gd name="connsiteY22910" fmla="*/ 1959979 h 2918533"/>
                <a:gd name="connsiteX22911" fmla="*/ 717251 w 1973551"/>
                <a:gd name="connsiteY22911" fmla="*/ 1959783 h 2918533"/>
                <a:gd name="connsiteX22912" fmla="*/ 714641 w 1973551"/>
                <a:gd name="connsiteY22912" fmla="*/ 1961610 h 2918533"/>
                <a:gd name="connsiteX22913" fmla="*/ 714446 w 1973551"/>
                <a:gd name="connsiteY22913" fmla="*/ 1962132 h 2918533"/>
                <a:gd name="connsiteX22914" fmla="*/ 713141 w 1973551"/>
                <a:gd name="connsiteY22914" fmla="*/ 1962654 h 2918533"/>
                <a:gd name="connsiteX22915" fmla="*/ 710531 w 1973551"/>
                <a:gd name="connsiteY22915" fmla="*/ 1962002 h 2918533"/>
                <a:gd name="connsiteX22916" fmla="*/ 708312 w 1973551"/>
                <a:gd name="connsiteY22916" fmla="*/ 1962002 h 2918533"/>
                <a:gd name="connsiteX22917" fmla="*/ 704788 w 1973551"/>
                <a:gd name="connsiteY22917" fmla="*/ 1961023 h 2918533"/>
                <a:gd name="connsiteX22918" fmla="*/ 699960 w 1973551"/>
                <a:gd name="connsiteY22918" fmla="*/ 1965199 h 2918533"/>
                <a:gd name="connsiteX22919" fmla="*/ 699438 w 1973551"/>
                <a:gd name="connsiteY22919" fmla="*/ 1967222 h 2918533"/>
                <a:gd name="connsiteX22920" fmla="*/ 698133 w 1973551"/>
                <a:gd name="connsiteY22920" fmla="*/ 1968070 h 2918533"/>
                <a:gd name="connsiteX22921" fmla="*/ 696828 w 1973551"/>
                <a:gd name="connsiteY22921" fmla="*/ 1968200 h 2918533"/>
                <a:gd name="connsiteX22922" fmla="*/ 695001 w 1973551"/>
                <a:gd name="connsiteY22922" fmla="*/ 1967352 h 2918533"/>
                <a:gd name="connsiteX22923" fmla="*/ 693108 w 1973551"/>
                <a:gd name="connsiteY22923" fmla="*/ 1967874 h 2918533"/>
                <a:gd name="connsiteX22924" fmla="*/ 692390 w 1973551"/>
                <a:gd name="connsiteY22924" fmla="*/ 1966047 h 2918533"/>
                <a:gd name="connsiteX22925" fmla="*/ 692195 w 1973551"/>
                <a:gd name="connsiteY22925" fmla="*/ 1963698 h 2918533"/>
                <a:gd name="connsiteX22926" fmla="*/ 693891 w 1973551"/>
                <a:gd name="connsiteY22926" fmla="*/ 1960370 h 2918533"/>
                <a:gd name="connsiteX22927" fmla="*/ 694479 w 1973551"/>
                <a:gd name="connsiteY22927" fmla="*/ 1960175 h 2918533"/>
                <a:gd name="connsiteX22928" fmla="*/ 693565 w 1973551"/>
                <a:gd name="connsiteY22928" fmla="*/ 1958348 h 2918533"/>
                <a:gd name="connsiteX22929" fmla="*/ 695784 w 1973551"/>
                <a:gd name="connsiteY22929" fmla="*/ 1952344 h 2918533"/>
                <a:gd name="connsiteX22930" fmla="*/ 696893 w 1973551"/>
                <a:gd name="connsiteY22930" fmla="*/ 1950974 h 2918533"/>
                <a:gd name="connsiteX22931" fmla="*/ 697284 w 1973551"/>
                <a:gd name="connsiteY22931" fmla="*/ 1948951 h 2918533"/>
                <a:gd name="connsiteX22932" fmla="*/ 698394 w 1973551"/>
                <a:gd name="connsiteY22932" fmla="*/ 1947972 h 2918533"/>
                <a:gd name="connsiteX22933" fmla="*/ 698589 w 1973551"/>
                <a:gd name="connsiteY22933" fmla="*/ 1946276 h 2918533"/>
                <a:gd name="connsiteX22934" fmla="*/ 696697 w 1973551"/>
                <a:gd name="connsiteY22934" fmla="*/ 1945297 h 2918533"/>
                <a:gd name="connsiteX22935" fmla="*/ 696175 w 1973551"/>
                <a:gd name="connsiteY22935" fmla="*/ 1947450 h 2918533"/>
                <a:gd name="connsiteX22936" fmla="*/ 695066 w 1973551"/>
                <a:gd name="connsiteY22936" fmla="*/ 1948299 h 2918533"/>
                <a:gd name="connsiteX22937" fmla="*/ 694674 w 1973551"/>
                <a:gd name="connsiteY22937" fmla="*/ 1946928 h 2918533"/>
                <a:gd name="connsiteX22938" fmla="*/ 695979 w 1973551"/>
                <a:gd name="connsiteY22938" fmla="*/ 1937924 h 2918533"/>
                <a:gd name="connsiteX22939" fmla="*/ 695979 w 1973551"/>
                <a:gd name="connsiteY22939" fmla="*/ 1933943 h 2918533"/>
                <a:gd name="connsiteX22940" fmla="*/ 696501 w 1973551"/>
                <a:gd name="connsiteY22940" fmla="*/ 1933421 h 2918533"/>
                <a:gd name="connsiteX22941" fmla="*/ 697219 w 1973551"/>
                <a:gd name="connsiteY22941" fmla="*/ 1929441 h 2918533"/>
                <a:gd name="connsiteX22942" fmla="*/ 697741 w 1973551"/>
                <a:gd name="connsiteY22942" fmla="*/ 1929245 h 2918533"/>
                <a:gd name="connsiteX22943" fmla="*/ 697937 w 1973551"/>
                <a:gd name="connsiteY22943" fmla="*/ 1928593 h 2918533"/>
                <a:gd name="connsiteX22944" fmla="*/ 698133 w 1973551"/>
                <a:gd name="connsiteY22944" fmla="*/ 1927614 h 2918533"/>
                <a:gd name="connsiteX22945" fmla="*/ 697545 w 1973551"/>
                <a:gd name="connsiteY22945" fmla="*/ 1927092 h 2918533"/>
                <a:gd name="connsiteX22946" fmla="*/ 697350 w 1973551"/>
                <a:gd name="connsiteY22946" fmla="*/ 1928070 h 2918533"/>
                <a:gd name="connsiteX22947" fmla="*/ 696436 w 1973551"/>
                <a:gd name="connsiteY22947" fmla="*/ 1928723 h 2918533"/>
                <a:gd name="connsiteX22948" fmla="*/ 696632 w 1973551"/>
                <a:gd name="connsiteY22948" fmla="*/ 1929897 h 2918533"/>
                <a:gd name="connsiteX22949" fmla="*/ 695131 w 1973551"/>
                <a:gd name="connsiteY22949" fmla="*/ 1934269 h 2918533"/>
                <a:gd name="connsiteX22950" fmla="*/ 694935 w 1973551"/>
                <a:gd name="connsiteY22950" fmla="*/ 1935966 h 2918533"/>
                <a:gd name="connsiteX22951" fmla="*/ 693239 w 1973551"/>
                <a:gd name="connsiteY22951" fmla="*/ 1937793 h 2918533"/>
                <a:gd name="connsiteX22952" fmla="*/ 691281 w 1973551"/>
                <a:gd name="connsiteY22952" fmla="*/ 1937271 h 2918533"/>
                <a:gd name="connsiteX22953" fmla="*/ 690041 w 1973551"/>
                <a:gd name="connsiteY22953" fmla="*/ 1938641 h 2918533"/>
                <a:gd name="connsiteX22954" fmla="*/ 688736 w 1973551"/>
                <a:gd name="connsiteY22954" fmla="*/ 1941447 h 2918533"/>
                <a:gd name="connsiteX22955" fmla="*/ 691151 w 1973551"/>
                <a:gd name="connsiteY22955" fmla="*/ 1942295 h 2918533"/>
                <a:gd name="connsiteX22956" fmla="*/ 691673 w 1973551"/>
                <a:gd name="connsiteY22956" fmla="*/ 1944318 h 2918533"/>
                <a:gd name="connsiteX22957" fmla="*/ 691281 w 1973551"/>
                <a:gd name="connsiteY22957" fmla="*/ 1945623 h 2918533"/>
                <a:gd name="connsiteX22958" fmla="*/ 692195 w 1973551"/>
                <a:gd name="connsiteY22958" fmla="*/ 1949473 h 2918533"/>
                <a:gd name="connsiteX22959" fmla="*/ 691085 w 1973551"/>
                <a:gd name="connsiteY22959" fmla="*/ 1950126 h 2918533"/>
                <a:gd name="connsiteX22960" fmla="*/ 691085 w 1973551"/>
                <a:gd name="connsiteY22960" fmla="*/ 1950648 h 2918533"/>
                <a:gd name="connsiteX22961" fmla="*/ 689780 w 1973551"/>
                <a:gd name="connsiteY22961" fmla="*/ 1950126 h 2918533"/>
                <a:gd name="connsiteX22962" fmla="*/ 689585 w 1973551"/>
                <a:gd name="connsiteY22962" fmla="*/ 1950648 h 2918533"/>
                <a:gd name="connsiteX22963" fmla="*/ 688671 w 1973551"/>
                <a:gd name="connsiteY22963" fmla="*/ 1950648 h 2918533"/>
                <a:gd name="connsiteX22964" fmla="*/ 687953 w 1973551"/>
                <a:gd name="connsiteY22964" fmla="*/ 1951170 h 2918533"/>
                <a:gd name="connsiteX22965" fmla="*/ 687758 w 1973551"/>
                <a:gd name="connsiteY22965" fmla="*/ 1954367 h 2918533"/>
                <a:gd name="connsiteX22966" fmla="*/ 686452 w 1973551"/>
                <a:gd name="connsiteY22966" fmla="*/ 1955346 h 2918533"/>
                <a:gd name="connsiteX22967" fmla="*/ 686257 w 1973551"/>
                <a:gd name="connsiteY22967" fmla="*/ 1956325 h 2918533"/>
                <a:gd name="connsiteX22968" fmla="*/ 685539 w 1973551"/>
                <a:gd name="connsiteY22968" fmla="*/ 1956520 h 2918533"/>
                <a:gd name="connsiteX22969" fmla="*/ 684625 w 1973551"/>
                <a:gd name="connsiteY22969" fmla="*/ 1958217 h 2918533"/>
                <a:gd name="connsiteX22970" fmla="*/ 683908 w 1973551"/>
                <a:gd name="connsiteY22970" fmla="*/ 1958543 h 2918533"/>
                <a:gd name="connsiteX22971" fmla="*/ 682603 w 1973551"/>
                <a:gd name="connsiteY22971" fmla="*/ 1957891 h 2918533"/>
                <a:gd name="connsiteX22972" fmla="*/ 681689 w 1973551"/>
                <a:gd name="connsiteY22972" fmla="*/ 1956390 h 2918533"/>
                <a:gd name="connsiteX22973" fmla="*/ 680776 w 1973551"/>
                <a:gd name="connsiteY22973" fmla="*/ 1955737 h 2918533"/>
                <a:gd name="connsiteX22974" fmla="*/ 680580 w 1973551"/>
                <a:gd name="connsiteY22974" fmla="*/ 1954563 h 2918533"/>
                <a:gd name="connsiteX22975" fmla="*/ 679862 w 1973551"/>
                <a:gd name="connsiteY22975" fmla="*/ 1953584 h 2918533"/>
                <a:gd name="connsiteX22976" fmla="*/ 679862 w 1973551"/>
                <a:gd name="connsiteY22976" fmla="*/ 1952475 h 2918533"/>
                <a:gd name="connsiteX22977" fmla="*/ 679471 w 1973551"/>
                <a:gd name="connsiteY22977" fmla="*/ 1952214 h 2918533"/>
                <a:gd name="connsiteX22978" fmla="*/ 679862 w 1973551"/>
                <a:gd name="connsiteY22978" fmla="*/ 1950387 h 2918533"/>
                <a:gd name="connsiteX22979" fmla="*/ 679471 w 1973551"/>
                <a:gd name="connsiteY22979" fmla="*/ 1948690 h 2918533"/>
                <a:gd name="connsiteX22980" fmla="*/ 679862 w 1973551"/>
                <a:gd name="connsiteY22980" fmla="*/ 1947711 h 2918533"/>
                <a:gd name="connsiteX22981" fmla="*/ 679666 w 1973551"/>
                <a:gd name="connsiteY22981" fmla="*/ 1944840 h 2918533"/>
                <a:gd name="connsiteX22982" fmla="*/ 680580 w 1973551"/>
                <a:gd name="connsiteY22982" fmla="*/ 1944188 h 2918533"/>
                <a:gd name="connsiteX22983" fmla="*/ 680580 w 1973551"/>
                <a:gd name="connsiteY22983" fmla="*/ 1943339 h 2918533"/>
                <a:gd name="connsiteX22984" fmla="*/ 677056 w 1973551"/>
                <a:gd name="connsiteY22984" fmla="*/ 1941317 h 2918533"/>
                <a:gd name="connsiteX22985" fmla="*/ 675360 w 1973551"/>
                <a:gd name="connsiteY22985" fmla="*/ 1941839 h 2918533"/>
                <a:gd name="connsiteX22986" fmla="*/ 674642 w 1973551"/>
                <a:gd name="connsiteY22986" fmla="*/ 1941317 h 2918533"/>
                <a:gd name="connsiteX22987" fmla="*/ 674642 w 1973551"/>
                <a:gd name="connsiteY22987" fmla="*/ 1940664 h 2918533"/>
                <a:gd name="connsiteX22988" fmla="*/ 673728 w 1973551"/>
                <a:gd name="connsiteY22988" fmla="*/ 1939490 h 2918533"/>
                <a:gd name="connsiteX22989" fmla="*/ 673533 w 1973551"/>
                <a:gd name="connsiteY22989" fmla="*/ 1938511 h 2918533"/>
                <a:gd name="connsiteX22990" fmla="*/ 674446 w 1973551"/>
                <a:gd name="connsiteY22990" fmla="*/ 1938315 h 2918533"/>
                <a:gd name="connsiteX22991" fmla="*/ 675555 w 1973551"/>
                <a:gd name="connsiteY22991" fmla="*/ 1938641 h 2918533"/>
                <a:gd name="connsiteX22992" fmla="*/ 675033 w 1973551"/>
                <a:gd name="connsiteY22992" fmla="*/ 1938315 h 2918533"/>
                <a:gd name="connsiteX22993" fmla="*/ 675033 w 1973551"/>
                <a:gd name="connsiteY22993" fmla="*/ 1937467 h 2918533"/>
                <a:gd name="connsiteX22994" fmla="*/ 675555 w 1973551"/>
                <a:gd name="connsiteY22994" fmla="*/ 1935966 h 2918533"/>
                <a:gd name="connsiteX22995" fmla="*/ 676665 w 1973551"/>
                <a:gd name="connsiteY22995" fmla="*/ 1935314 h 2918533"/>
                <a:gd name="connsiteX22996" fmla="*/ 676469 w 1973551"/>
                <a:gd name="connsiteY22996" fmla="*/ 1933486 h 2918533"/>
                <a:gd name="connsiteX22997" fmla="*/ 678166 w 1973551"/>
                <a:gd name="connsiteY22997" fmla="*/ 1931137 h 2918533"/>
                <a:gd name="connsiteX22998" fmla="*/ 678166 w 1973551"/>
                <a:gd name="connsiteY22998" fmla="*/ 1930159 h 2918533"/>
                <a:gd name="connsiteX22999" fmla="*/ 679862 w 1973551"/>
                <a:gd name="connsiteY22999" fmla="*/ 1929180 h 2918533"/>
                <a:gd name="connsiteX23000" fmla="*/ 681363 w 1973551"/>
                <a:gd name="connsiteY23000" fmla="*/ 1927679 h 2918533"/>
                <a:gd name="connsiteX23001" fmla="*/ 682472 w 1973551"/>
                <a:gd name="connsiteY23001" fmla="*/ 1927353 h 2918533"/>
                <a:gd name="connsiteX23002" fmla="*/ 682668 w 1973551"/>
                <a:gd name="connsiteY23002" fmla="*/ 1926700 h 2918533"/>
                <a:gd name="connsiteX23003" fmla="*/ 684495 w 1973551"/>
                <a:gd name="connsiteY23003" fmla="*/ 1925852 h 2918533"/>
                <a:gd name="connsiteX23004" fmla="*/ 684886 w 1973551"/>
                <a:gd name="connsiteY23004" fmla="*/ 1924482 h 2918533"/>
                <a:gd name="connsiteX23005" fmla="*/ 685996 w 1973551"/>
                <a:gd name="connsiteY23005" fmla="*/ 1923829 h 2918533"/>
                <a:gd name="connsiteX23006" fmla="*/ 685996 w 1973551"/>
                <a:gd name="connsiteY23006" fmla="*/ 1925199 h 2918533"/>
                <a:gd name="connsiteX23007" fmla="*/ 687692 w 1973551"/>
                <a:gd name="connsiteY23007" fmla="*/ 1926048 h 2918533"/>
                <a:gd name="connsiteX23008" fmla="*/ 689193 w 1973551"/>
                <a:gd name="connsiteY23008" fmla="*/ 1925721 h 2918533"/>
                <a:gd name="connsiteX23009" fmla="*/ 690107 w 1973551"/>
                <a:gd name="connsiteY23009" fmla="*/ 1925069 h 2918533"/>
                <a:gd name="connsiteX23010" fmla="*/ 690107 w 1973551"/>
                <a:gd name="connsiteY23010" fmla="*/ 1925917 h 2918533"/>
                <a:gd name="connsiteX23011" fmla="*/ 688606 w 1973551"/>
                <a:gd name="connsiteY23011" fmla="*/ 1926896 h 2918533"/>
                <a:gd name="connsiteX23012" fmla="*/ 688214 w 1973551"/>
                <a:gd name="connsiteY23012" fmla="*/ 1926570 h 2918533"/>
                <a:gd name="connsiteX23013" fmla="*/ 688019 w 1973551"/>
                <a:gd name="connsiteY23013" fmla="*/ 1927092 h 2918533"/>
                <a:gd name="connsiteX23014" fmla="*/ 689128 w 1973551"/>
                <a:gd name="connsiteY23014" fmla="*/ 1927418 h 2918533"/>
                <a:gd name="connsiteX23015" fmla="*/ 689324 w 1973551"/>
                <a:gd name="connsiteY23015" fmla="*/ 1926896 h 2918533"/>
                <a:gd name="connsiteX23016" fmla="*/ 690433 w 1973551"/>
                <a:gd name="connsiteY23016" fmla="*/ 1926374 h 2918533"/>
                <a:gd name="connsiteX23017" fmla="*/ 690824 w 1973551"/>
                <a:gd name="connsiteY23017" fmla="*/ 1927222 h 2918533"/>
                <a:gd name="connsiteX23018" fmla="*/ 688214 w 1973551"/>
                <a:gd name="connsiteY23018" fmla="*/ 1931072 h 2918533"/>
                <a:gd name="connsiteX23019" fmla="*/ 687497 w 1973551"/>
                <a:gd name="connsiteY23019" fmla="*/ 1931268 h 2918533"/>
                <a:gd name="connsiteX23020" fmla="*/ 686909 w 1973551"/>
                <a:gd name="connsiteY23020" fmla="*/ 1934465 h 2918533"/>
                <a:gd name="connsiteX23021" fmla="*/ 687627 w 1973551"/>
                <a:gd name="connsiteY23021" fmla="*/ 1934987 h 2918533"/>
                <a:gd name="connsiteX23022" fmla="*/ 687627 w 1973551"/>
                <a:gd name="connsiteY23022" fmla="*/ 1931790 h 2918533"/>
                <a:gd name="connsiteX23023" fmla="*/ 688345 w 1973551"/>
                <a:gd name="connsiteY23023" fmla="*/ 1931594 h 2918533"/>
                <a:gd name="connsiteX23024" fmla="*/ 689454 w 1973551"/>
                <a:gd name="connsiteY23024" fmla="*/ 1929767 h 2918533"/>
                <a:gd name="connsiteX23025" fmla="*/ 690563 w 1973551"/>
                <a:gd name="connsiteY23025" fmla="*/ 1929245 h 2918533"/>
                <a:gd name="connsiteX23026" fmla="*/ 691281 w 1973551"/>
                <a:gd name="connsiteY23026" fmla="*/ 1928397 h 2918533"/>
                <a:gd name="connsiteX23027" fmla="*/ 691281 w 1973551"/>
                <a:gd name="connsiteY23027" fmla="*/ 1927418 h 2918533"/>
                <a:gd name="connsiteX23028" fmla="*/ 692195 w 1973551"/>
                <a:gd name="connsiteY23028" fmla="*/ 1926896 h 2918533"/>
                <a:gd name="connsiteX23029" fmla="*/ 692586 w 1973551"/>
                <a:gd name="connsiteY23029" fmla="*/ 1925526 h 2918533"/>
                <a:gd name="connsiteX23030" fmla="*/ 693174 w 1973551"/>
                <a:gd name="connsiteY23030" fmla="*/ 1925004 h 2918533"/>
                <a:gd name="connsiteX23031" fmla="*/ 693174 w 1973551"/>
                <a:gd name="connsiteY23031" fmla="*/ 1922850 h 2918533"/>
                <a:gd name="connsiteX23032" fmla="*/ 693565 w 1973551"/>
                <a:gd name="connsiteY23032" fmla="*/ 1922524 h 2918533"/>
                <a:gd name="connsiteX23033" fmla="*/ 693957 w 1973551"/>
                <a:gd name="connsiteY23033" fmla="*/ 1922850 h 2918533"/>
                <a:gd name="connsiteX23034" fmla="*/ 694348 w 1973551"/>
                <a:gd name="connsiteY23034" fmla="*/ 1922002 h 2918533"/>
                <a:gd name="connsiteX23035" fmla="*/ 695066 w 1973551"/>
                <a:gd name="connsiteY23035" fmla="*/ 1921676 h 2918533"/>
                <a:gd name="connsiteX23036" fmla="*/ 695262 w 1973551"/>
                <a:gd name="connsiteY23036" fmla="*/ 1921023 h 2918533"/>
                <a:gd name="connsiteX23037" fmla="*/ 694870 w 1973551"/>
                <a:gd name="connsiteY23037" fmla="*/ 1920175 h 2918533"/>
                <a:gd name="connsiteX23038" fmla="*/ 696697 w 1973551"/>
                <a:gd name="connsiteY23038" fmla="*/ 1919522 h 2918533"/>
                <a:gd name="connsiteX23039" fmla="*/ 697415 w 1973551"/>
                <a:gd name="connsiteY23039" fmla="*/ 1920045 h 2918533"/>
                <a:gd name="connsiteX23040" fmla="*/ 696110 w 1973551"/>
                <a:gd name="connsiteY23040" fmla="*/ 1921545 h 2918533"/>
                <a:gd name="connsiteX23041" fmla="*/ 695588 w 1973551"/>
                <a:gd name="connsiteY23041" fmla="*/ 1923372 h 2918533"/>
                <a:gd name="connsiteX23042" fmla="*/ 695001 w 1973551"/>
                <a:gd name="connsiteY23042" fmla="*/ 1923568 h 2918533"/>
                <a:gd name="connsiteX23043" fmla="*/ 694609 w 1973551"/>
                <a:gd name="connsiteY23043" fmla="*/ 1924938 h 2918533"/>
                <a:gd name="connsiteX23044" fmla="*/ 695131 w 1973551"/>
                <a:gd name="connsiteY23044" fmla="*/ 1925134 h 2918533"/>
                <a:gd name="connsiteX23045" fmla="*/ 695849 w 1973551"/>
                <a:gd name="connsiteY23045" fmla="*/ 1923307 h 2918533"/>
                <a:gd name="connsiteX23046" fmla="*/ 697872 w 1973551"/>
                <a:gd name="connsiteY23046" fmla="*/ 1921284 h 2918533"/>
                <a:gd name="connsiteX23047" fmla="*/ 698589 w 1973551"/>
                <a:gd name="connsiteY23047" fmla="*/ 1919261 h 2918533"/>
                <a:gd name="connsiteX23048" fmla="*/ 698785 w 1973551"/>
                <a:gd name="connsiteY23048" fmla="*/ 1917239 h 2918533"/>
                <a:gd name="connsiteX23049" fmla="*/ 701004 w 1973551"/>
                <a:gd name="connsiteY23049" fmla="*/ 1915934 h 2918533"/>
                <a:gd name="connsiteX23050" fmla="*/ 701917 w 1973551"/>
                <a:gd name="connsiteY23050" fmla="*/ 1914107 h 2918533"/>
                <a:gd name="connsiteX23051" fmla="*/ 703222 w 1973551"/>
                <a:gd name="connsiteY23051" fmla="*/ 1913454 h 2918533"/>
                <a:gd name="connsiteX23052" fmla="*/ 703614 w 1973551"/>
                <a:gd name="connsiteY23052" fmla="*/ 1911953 h 2918533"/>
                <a:gd name="connsiteX23053" fmla="*/ 705506 w 1973551"/>
                <a:gd name="connsiteY23053" fmla="*/ 1909800 h 2918533"/>
                <a:gd name="connsiteX23054" fmla="*/ 707725 w 1973551"/>
                <a:gd name="connsiteY23054" fmla="*/ 1908821 h 2918533"/>
                <a:gd name="connsiteX23055" fmla="*/ 708247 w 1973551"/>
                <a:gd name="connsiteY23055" fmla="*/ 1907973 h 2918533"/>
                <a:gd name="connsiteX23056" fmla="*/ 708965 w 1973551"/>
                <a:gd name="connsiteY23056" fmla="*/ 1908169 h 2918533"/>
                <a:gd name="connsiteX23057" fmla="*/ 708965 w 1973551"/>
                <a:gd name="connsiteY23057" fmla="*/ 1909017 h 2918533"/>
                <a:gd name="connsiteX23058" fmla="*/ 710661 w 1973551"/>
                <a:gd name="connsiteY23058" fmla="*/ 1910518 h 2918533"/>
                <a:gd name="connsiteX23059" fmla="*/ 711053 w 1973551"/>
                <a:gd name="connsiteY23059" fmla="*/ 1908495 h 2918533"/>
                <a:gd name="connsiteX23060" fmla="*/ 711770 w 1973551"/>
                <a:gd name="connsiteY23060" fmla="*/ 1907646 h 2918533"/>
                <a:gd name="connsiteX23061" fmla="*/ 712488 w 1973551"/>
                <a:gd name="connsiteY23061" fmla="*/ 1907451 h 2918533"/>
                <a:gd name="connsiteX23062" fmla="*/ 713206 w 1973551"/>
                <a:gd name="connsiteY23062" fmla="*/ 1908299 h 2918533"/>
                <a:gd name="connsiteX23063" fmla="*/ 714119 w 1973551"/>
                <a:gd name="connsiteY23063" fmla="*/ 1908103 h 2918533"/>
                <a:gd name="connsiteX23064" fmla="*/ 714641 w 1973551"/>
                <a:gd name="connsiteY23064" fmla="*/ 1908625 h 2918533"/>
                <a:gd name="connsiteX23065" fmla="*/ 714837 w 1973551"/>
                <a:gd name="connsiteY23065" fmla="*/ 1909930 h 2918533"/>
                <a:gd name="connsiteX23066" fmla="*/ 716142 w 1973551"/>
                <a:gd name="connsiteY23066" fmla="*/ 1910909 h 2918533"/>
                <a:gd name="connsiteX23067" fmla="*/ 717904 w 1973551"/>
                <a:gd name="connsiteY23067" fmla="*/ 1911366 h 2918533"/>
                <a:gd name="connsiteX23068" fmla="*/ 719013 w 1973551"/>
                <a:gd name="connsiteY23068" fmla="*/ 1911040 h 2918533"/>
                <a:gd name="connsiteX23069" fmla="*/ 720384 w 1973551"/>
                <a:gd name="connsiteY23069" fmla="*/ 1911562 h 2918533"/>
                <a:gd name="connsiteX23070" fmla="*/ 722276 w 1973551"/>
                <a:gd name="connsiteY23070" fmla="*/ 1910061 h 2918533"/>
                <a:gd name="connsiteX23071" fmla="*/ 723385 w 1973551"/>
                <a:gd name="connsiteY23071" fmla="*/ 1907386 h 2918533"/>
                <a:gd name="connsiteX23072" fmla="*/ 724690 w 1973551"/>
                <a:gd name="connsiteY23072" fmla="*/ 1906407 h 2918533"/>
                <a:gd name="connsiteX23073" fmla="*/ 726191 w 1973551"/>
                <a:gd name="connsiteY23073" fmla="*/ 1905754 h 2918533"/>
                <a:gd name="connsiteX23074" fmla="*/ 729911 w 1973551"/>
                <a:gd name="connsiteY23074" fmla="*/ 1905232 h 2918533"/>
                <a:gd name="connsiteX23075" fmla="*/ 734021 w 1973551"/>
                <a:gd name="connsiteY23075" fmla="*/ 1905559 h 2918533"/>
                <a:gd name="connsiteX23076" fmla="*/ 734413 w 1973551"/>
                <a:gd name="connsiteY23076" fmla="*/ 1904906 h 2918533"/>
                <a:gd name="connsiteX23077" fmla="*/ 735914 w 1973551"/>
                <a:gd name="connsiteY23077" fmla="*/ 1904580 h 2918533"/>
                <a:gd name="connsiteX23078" fmla="*/ 738915 w 1973551"/>
                <a:gd name="connsiteY23078" fmla="*/ 1902753 h 2918533"/>
                <a:gd name="connsiteX23079" fmla="*/ 740220 w 1973551"/>
                <a:gd name="connsiteY23079" fmla="*/ 1901056 h 2918533"/>
                <a:gd name="connsiteX23080" fmla="*/ 743352 w 1973551"/>
                <a:gd name="connsiteY23080" fmla="*/ 1900077 h 2918533"/>
                <a:gd name="connsiteX23081" fmla="*/ 743744 w 1973551"/>
                <a:gd name="connsiteY23081" fmla="*/ 1899229 h 2918533"/>
                <a:gd name="connsiteX23082" fmla="*/ 743026 w 1973551"/>
                <a:gd name="connsiteY23082" fmla="*/ 1899033 h 2918533"/>
                <a:gd name="connsiteX23083" fmla="*/ 742308 w 1973551"/>
                <a:gd name="connsiteY23083" fmla="*/ 1896684 h 2918533"/>
                <a:gd name="connsiteX23084" fmla="*/ 741003 w 1973551"/>
                <a:gd name="connsiteY23084" fmla="*/ 1896488 h 2918533"/>
                <a:gd name="connsiteX23085" fmla="*/ 740807 w 1973551"/>
                <a:gd name="connsiteY23085" fmla="*/ 1897011 h 2918533"/>
                <a:gd name="connsiteX23086" fmla="*/ 735979 w 1973551"/>
                <a:gd name="connsiteY23086" fmla="*/ 1899881 h 2918533"/>
                <a:gd name="connsiteX23087" fmla="*/ 735783 w 1973551"/>
                <a:gd name="connsiteY23087" fmla="*/ 1901904 h 2918533"/>
                <a:gd name="connsiteX23088" fmla="*/ 733891 w 1973551"/>
                <a:gd name="connsiteY23088" fmla="*/ 1902753 h 2918533"/>
                <a:gd name="connsiteX23089" fmla="*/ 733304 w 1973551"/>
                <a:gd name="connsiteY23089" fmla="*/ 1903731 h 2918533"/>
                <a:gd name="connsiteX23090" fmla="*/ 731476 w 1973551"/>
                <a:gd name="connsiteY23090" fmla="*/ 1904384 h 2918533"/>
                <a:gd name="connsiteX23091" fmla="*/ 729780 w 1973551"/>
                <a:gd name="connsiteY23091" fmla="*/ 1903862 h 2918533"/>
                <a:gd name="connsiteX23092" fmla="*/ 729584 w 1973551"/>
                <a:gd name="connsiteY23092" fmla="*/ 1903340 h 2918533"/>
                <a:gd name="connsiteX23093" fmla="*/ 726974 w 1973551"/>
                <a:gd name="connsiteY23093" fmla="*/ 1903014 h 2918533"/>
                <a:gd name="connsiteX23094" fmla="*/ 726778 w 1973551"/>
                <a:gd name="connsiteY23094" fmla="*/ 1902492 h 2918533"/>
                <a:gd name="connsiteX23095" fmla="*/ 726061 w 1973551"/>
                <a:gd name="connsiteY23095" fmla="*/ 1902492 h 2918533"/>
                <a:gd name="connsiteX23096" fmla="*/ 724233 w 1973551"/>
                <a:gd name="connsiteY23096" fmla="*/ 1903992 h 2918533"/>
                <a:gd name="connsiteX23097" fmla="*/ 723124 w 1973551"/>
                <a:gd name="connsiteY23097" fmla="*/ 1904188 h 2918533"/>
                <a:gd name="connsiteX23098" fmla="*/ 721819 w 1973551"/>
                <a:gd name="connsiteY23098" fmla="*/ 1905885 h 2918533"/>
                <a:gd name="connsiteX23099" fmla="*/ 720318 w 1973551"/>
                <a:gd name="connsiteY23099" fmla="*/ 1909213 h 2918533"/>
                <a:gd name="connsiteX23100" fmla="*/ 717904 w 1973551"/>
                <a:gd name="connsiteY23100" fmla="*/ 1910191 h 2918533"/>
                <a:gd name="connsiteX23101" fmla="*/ 717317 w 1973551"/>
                <a:gd name="connsiteY23101" fmla="*/ 1909865 h 2918533"/>
                <a:gd name="connsiteX23102" fmla="*/ 717317 w 1973551"/>
                <a:gd name="connsiteY23102" fmla="*/ 1908038 h 2918533"/>
                <a:gd name="connsiteX23103" fmla="*/ 716925 w 1973551"/>
                <a:gd name="connsiteY23103" fmla="*/ 1906863 h 2918533"/>
                <a:gd name="connsiteX23104" fmla="*/ 716338 w 1973551"/>
                <a:gd name="connsiteY23104" fmla="*/ 1906342 h 2918533"/>
                <a:gd name="connsiteX23105" fmla="*/ 716338 w 1973551"/>
                <a:gd name="connsiteY23105" fmla="*/ 1905689 h 2918533"/>
                <a:gd name="connsiteX23106" fmla="*/ 715229 w 1973551"/>
                <a:gd name="connsiteY23106" fmla="*/ 1905036 h 2918533"/>
                <a:gd name="connsiteX23107" fmla="*/ 713532 w 1973551"/>
                <a:gd name="connsiteY23107" fmla="*/ 1905036 h 2918533"/>
                <a:gd name="connsiteX23108" fmla="*/ 712423 w 1973551"/>
                <a:gd name="connsiteY23108" fmla="*/ 1900534 h 2918533"/>
                <a:gd name="connsiteX23109" fmla="*/ 714119 w 1973551"/>
                <a:gd name="connsiteY23109" fmla="*/ 1897011 h 2918533"/>
                <a:gd name="connsiteX23110" fmla="*/ 715620 w 1973551"/>
                <a:gd name="connsiteY23110" fmla="*/ 1895510 h 2918533"/>
                <a:gd name="connsiteX23111" fmla="*/ 714315 w 1973551"/>
                <a:gd name="connsiteY23111" fmla="*/ 1895183 h 2918533"/>
                <a:gd name="connsiteX23112" fmla="*/ 713924 w 1973551"/>
                <a:gd name="connsiteY23112" fmla="*/ 1894009 h 2918533"/>
                <a:gd name="connsiteX23113" fmla="*/ 716338 w 1973551"/>
                <a:gd name="connsiteY23113" fmla="*/ 1891986 h 2918533"/>
                <a:gd name="connsiteX23114" fmla="*/ 716142 w 1973551"/>
                <a:gd name="connsiteY23114" fmla="*/ 1891464 h 2918533"/>
                <a:gd name="connsiteX23115" fmla="*/ 716860 w 1973551"/>
                <a:gd name="connsiteY23115" fmla="*/ 1891138 h 2918533"/>
                <a:gd name="connsiteX23116" fmla="*/ 717056 w 1973551"/>
                <a:gd name="connsiteY23116" fmla="*/ 1890289 h 2918533"/>
                <a:gd name="connsiteX23117" fmla="*/ 716534 w 1973551"/>
                <a:gd name="connsiteY23117" fmla="*/ 1889637 h 2918533"/>
                <a:gd name="connsiteX23118" fmla="*/ 715424 w 1973551"/>
                <a:gd name="connsiteY23118" fmla="*/ 1889833 h 2918533"/>
                <a:gd name="connsiteX23119" fmla="*/ 715229 w 1973551"/>
                <a:gd name="connsiteY23119" fmla="*/ 1889180 h 2918533"/>
                <a:gd name="connsiteX23120" fmla="*/ 717447 w 1973551"/>
                <a:gd name="connsiteY23120" fmla="*/ 1887353 h 2918533"/>
                <a:gd name="connsiteX23121" fmla="*/ 717251 w 1973551"/>
                <a:gd name="connsiteY23121" fmla="*/ 1885526 h 2918533"/>
                <a:gd name="connsiteX23122" fmla="*/ 718165 w 1973551"/>
                <a:gd name="connsiteY23122" fmla="*/ 1884678 h 2918533"/>
                <a:gd name="connsiteX23123" fmla="*/ 718361 w 1973551"/>
                <a:gd name="connsiteY23123" fmla="*/ 1883829 h 2918533"/>
                <a:gd name="connsiteX23124" fmla="*/ 718948 w 1973551"/>
                <a:gd name="connsiteY23124" fmla="*/ 1883634 h 2918533"/>
                <a:gd name="connsiteX23125" fmla="*/ 720449 w 1973551"/>
                <a:gd name="connsiteY23125" fmla="*/ 1881937 h 2918533"/>
                <a:gd name="connsiteX23126" fmla="*/ 719862 w 1973551"/>
                <a:gd name="connsiteY23126" fmla="*/ 1880763 h 2918533"/>
                <a:gd name="connsiteX23127" fmla="*/ 723189 w 1973551"/>
                <a:gd name="connsiteY23127" fmla="*/ 1877891 h 2918533"/>
                <a:gd name="connsiteX23128" fmla="*/ 723777 w 1973551"/>
                <a:gd name="connsiteY23128" fmla="*/ 1877043 h 2918533"/>
                <a:gd name="connsiteX23129" fmla="*/ 724168 w 1973551"/>
                <a:gd name="connsiteY23129" fmla="*/ 1875216 h 2918533"/>
                <a:gd name="connsiteX23130" fmla="*/ 727300 w 1973551"/>
                <a:gd name="connsiteY23130" fmla="*/ 1873389 h 2918533"/>
                <a:gd name="connsiteX23131" fmla="*/ 727888 w 1973551"/>
                <a:gd name="connsiteY23131" fmla="*/ 1872019 h 2918533"/>
                <a:gd name="connsiteX23132" fmla="*/ 728801 w 1973551"/>
                <a:gd name="connsiteY23132" fmla="*/ 1872215 h 2918533"/>
                <a:gd name="connsiteX23133" fmla="*/ 729323 w 1973551"/>
                <a:gd name="connsiteY23133" fmla="*/ 1871040 h 2918533"/>
                <a:gd name="connsiteX23134" fmla="*/ 731215 w 1973551"/>
                <a:gd name="connsiteY23134" fmla="*/ 1869670 h 2918533"/>
                <a:gd name="connsiteX23135" fmla="*/ 732129 w 1973551"/>
                <a:gd name="connsiteY23135" fmla="*/ 1869474 h 2918533"/>
                <a:gd name="connsiteX23136" fmla="*/ 732325 w 1973551"/>
                <a:gd name="connsiteY23136" fmla="*/ 1869996 h 2918533"/>
                <a:gd name="connsiteX23137" fmla="*/ 733434 w 1973551"/>
                <a:gd name="connsiteY23137" fmla="*/ 1869343 h 2918533"/>
                <a:gd name="connsiteX23138" fmla="*/ 733630 w 1973551"/>
                <a:gd name="connsiteY23138" fmla="*/ 1866668 h 2918533"/>
                <a:gd name="connsiteX23139" fmla="*/ 731933 w 1973551"/>
                <a:gd name="connsiteY23139" fmla="*/ 1865820 h 2918533"/>
                <a:gd name="connsiteX23140" fmla="*/ 730628 w 1973551"/>
                <a:gd name="connsiteY23140" fmla="*/ 1863993 h 2918533"/>
                <a:gd name="connsiteX23141" fmla="*/ 730628 w 1973551"/>
                <a:gd name="connsiteY23141" fmla="*/ 1862492 h 2918533"/>
                <a:gd name="connsiteX23142" fmla="*/ 729911 w 1973551"/>
                <a:gd name="connsiteY23142" fmla="*/ 1860339 h 2918533"/>
                <a:gd name="connsiteX23143" fmla="*/ 730824 w 1973551"/>
                <a:gd name="connsiteY23143" fmla="*/ 1859164 h 2918533"/>
                <a:gd name="connsiteX23144" fmla="*/ 731020 w 1973551"/>
                <a:gd name="connsiteY23144" fmla="*/ 1857990 h 2918533"/>
                <a:gd name="connsiteX23145" fmla="*/ 730628 w 1973551"/>
                <a:gd name="connsiteY23145" fmla="*/ 1857141 h 2918533"/>
                <a:gd name="connsiteX23146" fmla="*/ 730628 w 1973551"/>
                <a:gd name="connsiteY23146" fmla="*/ 1854597 h 2918533"/>
                <a:gd name="connsiteX23147" fmla="*/ 731738 w 1973551"/>
                <a:gd name="connsiteY23147" fmla="*/ 1854792 h 2918533"/>
                <a:gd name="connsiteX23148" fmla="*/ 732259 w 1973551"/>
                <a:gd name="connsiteY23148" fmla="*/ 1856163 h 2918533"/>
                <a:gd name="connsiteX23149" fmla="*/ 732651 w 1973551"/>
                <a:gd name="connsiteY23149" fmla="*/ 1855640 h 2918533"/>
                <a:gd name="connsiteX23150" fmla="*/ 735653 w 1973551"/>
                <a:gd name="connsiteY23150" fmla="*/ 1854466 h 2918533"/>
                <a:gd name="connsiteX23151" fmla="*/ 736044 w 1973551"/>
                <a:gd name="connsiteY23151" fmla="*/ 1850942 h 2918533"/>
                <a:gd name="connsiteX23152" fmla="*/ 737153 w 1973551"/>
                <a:gd name="connsiteY23152" fmla="*/ 1849964 h 2918533"/>
                <a:gd name="connsiteX23153" fmla="*/ 737741 w 1973551"/>
                <a:gd name="connsiteY23153" fmla="*/ 1848593 h 2918533"/>
                <a:gd name="connsiteX23154" fmla="*/ 740546 w 1973551"/>
                <a:gd name="connsiteY23154" fmla="*/ 1847941 h 2918533"/>
                <a:gd name="connsiteX23155" fmla="*/ 741134 w 1973551"/>
                <a:gd name="connsiteY23155" fmla="*/ 1846766 h 2918533"/>
                <a:gd name="connsiteX23156" fmla="*/ 742047 w 1973551"/>
                <a:gd name="connsiteY23156" fmla="*/ 1846114 h 2918533"/>
                <a:gd name="connsiteX23157" fmla="*/ 743352 w 1973551"/>
                <a:gd name="connsiteY23157" fmla="*/ 1845592 h 2918533"/>
                <a:gd name="connsiteX23158" fmla="*/ 744070 w 1973551"/>
                <a:gd name="connsiteY23158" fmla="*/ 1846114 h 2918533"/>
                <a:gd name="connsiteX23159" fmla="*/ 744266 w 1973551"/>
                <a:gd name="connsiteY23159" fmla="*/ 1845265 h 2918533"/>
                <a:gd name="connsiteX23160" fmla="*/ 743744 w 1973551"/>
                <a:gd name="connsiteY23160" fmla="*/ 1844417 h 2918533"/>
                <a:gd name="connsiteX23161" fmla="*/ 746354 w 1973551"/>
                <a:gd name="connsiteY23161" fmla="*/ 1843438 h 2918533"/>
                <a:gd name="connsiteX23162" fmla="*/ 747072 w 1973551"/>
                <a:gd name="connsiteY23162" fmla="*/ 1844939 h 2918533"/>
                <a:gd name="connsiteX23163" fmla="*/ 746158 w 1973551"/>
                <a:gd name="connsiteY23163" fmla="*/ 1845135 h 2918533"/>
                <a:gd name="connsiteX23164" fmla="*/ 745962 w 1973551"/>
                <a:gd name="connsiteY23164" fmla="*/ 1846636 h 2918533"/>
                <a:gd name="connsiteX23165" fmla="*/ 744853 w 1973551"/>
                <a:gd name="connsiteY23165" fmla="*/ 1846832 h 2918533"/>
                <a:gd name="connsiteX23166" fmla="*/ 744657 w 1973551"/>
                <a:gd name="connsiteY23166" fmla="*/ 1848006 h 2918533"/>
                <a:gd name="connsiteX23167" fmla="*/ 747267 w 1973551"/>
                <a:gd name="connsiteY23167" fmla="*/ 1848659 h 2918533"/>
                <a:gd name="connsiteX23168" fmla="*/ 747790 w 1973551"/>
                <a:gd name="connsiteY23168" fmla="*/ 1847484 h 2918533"/>
                <a:gd name="connsiteX23169" fmla="*/ 750008 w 1973551"/>
                <a:gd name="connsiteY23169" fmla="*/ 1846832 h 2918533"/>
                <a:gd name="connsiteX23170" fmla="*/ 753336 w 1973551"/>
                <a:gd name="connsiteY23170" fmla="*/ 1844287 h 2918533"/>
                <a:gd name="connsiteX23171" fmla="*/ 754054 w 1973551"/>
                <a:gd name="connsiteY23171" fmla="*/ 1844091 h 2918533"/>
                <a:gd name="connsiteX23172" fmla="*/ 753662 w 1973551"/>
                <a:gd name="connsiteY23172" fmla="*/ 1846440 h 2918533"/>
                <a:gd name="connsiteX23173" fmla="*/ 754967 w 1973551"/>
                <a:gd name="connsiteY23173" fmla="*/ 1846962 h 2918533"/>
                <a:gd name="connsiteX23174" fmla="*/ 755685 w 1973551"/>
                <a:gd name="connsiteY23174" fmla="*/ 1846766 h 2918533"/>
                <a:gd name="connsiteX23175" fmla="*/ 756076 w 1973551"/>
                <a:gd name="connsiteY23175" fmla="*/ 1845788 h 2918533"/>
                <a:gd name="connsiteX23176" fmla="*/ 756794 w 1973551"/>
                <a:gd name="connsiteY23176" fmla="*/ 1845461 h 2918533"/>
                <a:gd name="connsiteX23177" fmla="*/ 758491 w 1973551"/>
                <a:gd name="connsiteY23177" fmla="*/ 1845135 h 2918533"/>
                <a:gd name="connsiteX23178" fmla="*/ 759796 w 1973551"/>
                <a:gd name="connsiteY23178" fmla="*/ 1845461 h 2918533"/>
                <a:gd name="connsiteX23179" fmla="*/ 760710 w 1973551"/>
                <a:gd name="connsiteY23179" fmla="*/ 1844091 h 2918533"/>
                <a:gd name="connsiteX23180" fmla="*/ 762537 w 1973551"/>
                <a:gd name="connsiteY23180" fmla="*/ 1843569 h 2918533"/>
                <a:gd name="connsiteX23181" fmla="*/ 766974 w 1973551"/>
                <a:gd name="connsiteY23181" fmla="*/ 1844548 h 2918533"/>
                <a:gd name="connsiteX23182" fmla="*/ 768801 w 1973551"/>
                <a:gd name="connsiteY23182" fmla="*/ 1843895 h 2918533"/>
                <a:gd name="connsiteX23183" fmla="*/ 770497 w 1973551"/>
                <a:gd name="connsiteY23183" fmla="*/ 1844221 h 2918533"/>
                <a:gd name="connsiteX23184" fmla="*/ 770693 w 1973551"/>
                <a:gd name="connsiteY23184" fmla="*/ 1843699 h 2918533"/>
                <a:gd name="connsiteX23185" fmla="*/ 773825 w 1973551"/>
                <a:gd name="connsiteY23185" fmla="*/ 1842329 h 2918533"/>
                <a:gd name="connsiteX23186" fmla="*/ 774217 w 1973551"/>
                <a:gd name="connsiteY23186" fmla="*/ 1841481 h 2918533"/>
                <a:gd name="connsiteX23187" fmla="*/ 775913 w 1973551"/>
                <a:gd name="connsiteY23187" fmla="*/ 1840959 h 2918533"/>
                <a:gd name="connsiteX23188" fmla="*/ 778132 w 1973551"/>
                <a:gd name="connsiteY23188" fmla="*/ 1842329 h 2918533"/>
                <a:gd name="connsiteX23189" fmla="*/ 779241 w 1973551"/>
                <a:gd name="connsiteY23189" fmla="*/ 1844352 h 2918533"/>
                <a:gd name="connsiteX23190" fmla="*/ 778850 w 1973551"/>
                <a:gd name="connsiteY23190" fmla="*/ 1845526 h 2918533"/>
                <a:gd name="connsiteX23191" fmla="*/ 779959 w 1973551"/>
                <a:gd name="connsiteY23191" fmla="*/ 1846048 h 2918533"/>
                <a:gd name="connsiteX23192" fmla="*/ 780677 w 1973551"/>
                <a:gd name="connsiteY23192" fmla="*/ 1845070 h 2918533"/>
                <a:gd name="connsiteX23193" fmla="*/ 783091 w 1973551"/>
                <a:gd name="connsiteY23193" fmla="*/ 1846766 h 2918533"/>
                <a:gd name="connsiteX23194" fmla="*/ 783809 w 1973551"/>
                <a:gd name="connsiteY23194" fmla="*/ 1845396 h 2918533"/>
                <a:gd name="connsiteX23195" fmla="*/ 785310 w 1973551"/>
                <a:gd name="connsiteY23195" fmla="*/ 1844026 h 2918533"/>
                <a:gd name="connsiteX23196" fmla="*/ 785701 w 1973551"/>
                <a:gd name="connsiteY23196" fmla="*/ 1842851 h 2918533"/>
                <a:gd name="connsiteX23197" fmla="*/ 786419 w 1973551"/>
                <a:gd name="connsiteY23197" fmla="*/ 1842329 h 2918533"/>
                <a:gd name="connsiteX23198" fmla="*/ 787137 w 1973551"/>
                <a:gd name="connsiteY23198" fmla="*/ 1842655 h 2918533"/>
                <a:gd name="connsiteX23199" fmla="*/ 788050 w 1973551"/>
                <a:gd name="connsiteY23199" fmla="*/ 1844352 h 2918533"/>
                <a:gd name="connsiteX23200" fmla="*/ 788768 w 1973551"/>
                <a:gd name="connsiteY23200" fmla="*/ 1844026 h 2918533"/>
                <a:gd name="connsiteX23201" fmla="*/ 790269 w 1973551"/>
                <a:gd name="connsiteY23201" fmla="*/ 1844221 h 2918533"/>
                <a:gd name="connsiteX23202" fmla="*/ 792292 w 1973551"/>
                <a:gd name="connsiteY23202" fmla="*/ 1843569 h 2918533"/>
                <a:gd name="connsiteX23203" fmla="*/ 793401 w 1973551"/>
                <a:gd name="connsiteY23203" fmla="*/ 1844743 h 2918533"/>
                <a:gd name="connsiteX23204" fmla="*/ 794510 w 1973551"/>
                <a:gd name="connsiteY23204" fmla="*/ 1844743 h 2918533"/>
                <a:gd name="connsiteX23205" fmla="*/ 794510 w 1973551"/>
                <a:gd name="connsiteY23205" fmla="*/ 1845265 h 2918533"/>
                <a:gd name="connsiteX23206" fmla="*/ 796011 w 1973551"/>
                <a:gd name="connsiteY23206" fmla="*/ 1845592 h 2918533"/>
                <a:gd name="connsiteX23207" fmla="*/ 796729 w 1973551"/>
                <a:gd name="connsiteY23207" fmla="*/ 1846440 h 2918533"/>
                <a:gd name="connsiteX23208" fmla="*/ 797838 w 1973551"/>
                <a:gd name="connsiteY23208" fmla="*/ 1846766 h 2918533"/>
                <a:gd name="connsiteX23209" fmla="*/ 799143 w 1973551"/>
                <a:gd name="connsiteY23209" fmla="*/ 1846244 h 2918533"/>
                <a:gd name="connsiteX23210" fmla="*/ 799730 w 1973551"/>
                <a:gd name="connsiteY23210" fmla="*/ 1845265 h 2918533"/>
                <a:gd name="connsiteX23211" fmla="*/ 800840 w 1973551"/>
                <a:gd name="connsiteY23211" fmla="*/ 1844743 h 2918533"/>
                <a:gd name="connsiteX23212" fmla="*/ 801949 w 1973551"/>
                <a:gd name="connsiteY23212" fmla="*/ 1845592 h 2918533"/>
                <a:gd name="connsiteX23213" fmla="*/ 801753 w 1973551"/>
                <a:gd name="connsiteY23213" fmla="*/ 1843438 h 2918533"/>
                <a:gd name="connsiteX23214" fmla="*/ 802144 w 1973551"/>
                <a:gd name="connsiteY23214" fmla="*/ 1842786 h 2918533"/>
                <a:gd name="connsiteX23215" fmla="*/ 803254 w 1973551"/>
                <a:gd name="connsiteY23215" fmla="*/ 1842264 h 2918533"/>
                <a:gd name="connsiteX23216" fmla="*/ 805277 w 1973551"/>
                <a:gd name="connsiteY23216" fmla="*/ 1845983 h 2918533"/>
                <a:gd name="connsiteX23217" fmla="*/ 806190 w 1973551"/>
                <a:gd name="connsiteY23217" fmla="*/ 1846832 h 2918533"/>
                <a:gd name="connsiteX23218" fmla="*/ 807104 w 1973551"/>
                <a:gd name="connsiteY23218" fmla="*/ 1849703 h 2918533"/>
                <a:gd name="connsiteX23219" fmla="*/ 808017 w 1973551"/>
                <a:gd name="connsiteY23219" fmla="*/ 1850551 h 2918533"/>
                <a:gd name="connsiteX23220" fmla="*/ 808213 w 1973551"/>
                <a:gd name="connsiteY23220" fmla="*/ 1853226 h 2918533"/>
                <a:gd name="connsiteX23221" fmla="*/ 809518 w 1973551"/>
                <a:gd name="connsiteY23221" fmla="*/ 1854597 h 2918533"/>
                <a:gd name="connsiteX23222" fmla="*/ 811932 w 1973551"/>
                <a:gd name="connsiteY23222" fmla="*/ 1854923 h 2918533"/>
                <a:gd name="connsiteX23223" fmla="*/ 814738 w 1973551"/>
                <a:gd name="connsiteY23223" fmla="*/ 1853096 h 2918533"/>
                <a:gd name="connsiteX23224" fmla="*/ 815130 w 1973551"/>
                <a:gd name="connsiteY23224" fmla="*/ 1851073 h 2918533"/>
                <a:gd name="connsiteX23225" fmla="*/ 815717 w 1973551"/>
                <a:gd name="connsiteY23225" fmla="*/ 1850420 h 2918533"/>
                <a:gd name="connsiteX23226" fmla="*/ 816826 w 1973551"/>
                <a:gd name="connsiteY23226" fmla="*/ 1850094 h 2918533"/>
                <a:gd name="connsiteX23227" fmla="*/ 819241 w 1973551"/>
                <a:gd name="connsiteY23227" fmla="*/ 1850747 h 2918533"/>
                <a:gd name="connsiteX23228" fmla="*/ 820937 w 1973551"/>
                <a:gd name="connsiteY23228" fmla="*/ 1850094 h 2918533"/>
                <a:gd name="connsiteX23229" fmla="*/ 821524 w 1973551"/>
                <a:gd name="connsiteY23229" fmla="*/ 1849246 h 2918533"/>
                <a:gd name="connsiteX23230" fmla="*/ 825048 w 1973551"/>
                <a:gd name="connsiteY23230" fmla="*/ 1848267 h 2918533"/>
                <a:gd name="connsiteX23231" fmla="*/ 826353 w 1973551"/>
                <a:gd name="connsiteY23231" fmla="*/ 1848920 h 2918533"/>
                <a:gd name="connsiteX23232" fmla="*/ 828963 w 1973551"/>
                <a:gd name="connsiteY23232" fmla="*/ 1847941 h 2918533"/>
                <a:gd name="connsiteX23233" fmla="*/ 831182 w 1973551"/>
                <a:gd name="connsiteY23233" fmla="*/ 1845788 h 2918533"/>
                <a:gd name="connsiteX23234" fmla="*/ 833400 w 1973551"/>
                <a:gd name="connsiteY23234" fmla="*/ 1844613 h 2918533"/>
                <a:gd name="connsiteX23235" fmla="*/ 833596 w 1973551"/>
                <a:gd name="connsiteY23235" fmla="*/ 1843765 h 2918533"/>
                <a:gd name="connsiteX23236" fmla="*/ 835097 w 1973551"/>
                <a:gd name="connsiteY23236" fmla="*/ 1842916 h 2918533"/>
                <a:gd name="connsiteX23237" fmla="*/ 836206 w 1973551"/>
                <a:gd name="connsiteY23237" fmla="*/ 1840372 h 2918533"/>
                <a:gd name="connsiteX23238" fmla="*/ 837120 w 1973551"/>
                <a:gd name="connsiteY23238" fmla="*/ 1840045 h 2918533"/>
                <a:gd name="connsiteX23239" fmla="*/ 837707 w 1973551"/>
                <a:gd name="connsiteY23239" fmla="*/ 1839067 h 2918533"/>
                <a:gd name="connsiteX23240" fmla="*/ 837120 w 1973551"/>
                <a:gd name="connsiteY23240" fmla="*/ 1838414 h 2918533"/>
                <a:gd name="connsiteX23241" fmla="*/ 837120 w 1973551"/>
                <a:gd name="connsiteY23241" fmla="*/ 1837761 h 2918533"/>
                <a:gd name="connsiteX23242" fmla="*/ 838033 w 1973551"/>
                <a:gd name="connsiteY23242" fmla="*/ 1837109 h 2918533"/>
                <a:gd name="connsiteX23243" fmla="*/ 838425 w 1973551"/>
                <a:gd name="connsiteY23243" fmla="*/ 1835739 h 2918533"/>
                <a:gd name="connsiteX23244" fmla="*/ 839730 w 1973551"/>
                <a:gd name="connsiteY23244" fmla="*/ 1835086 h 2918533"/>
                <a:gd name="connsiteX23245" fmla="*/ 839534 w 1973551"/>
                <a:gd name="connsiteY23245" fmla="*/ 1834564 h 2918533"/>
                <a:gd name="connsiteX23246" fmla="*/ 843058 w 1973551"/>
                <a:gd name="connsiteY23246" fmla="*/ 1832411 h 2918533"/>
                <a:gd name="connsiteX23247" fmla="*/ 846777 w 1973551"/>
                <a:gd name="connsiteY23247" fmla="*/ 1831236 h 2918533"/>
                <a:gd name="connsiteX23248" fmla="*/ 846973 w 1973551"/>
                <a:gd name="connsiteY23248" fmla="*/ 1830714 h 2918533"/>
                <a:gd name="connsiteX23249" fmla="*/ 844950 w 1973551"/>
                <a:gd name="connsiteY23249" fmla="*/ 1830062 h 2918533"/>
                <a:gd name="connsiteX23250" fmla="*/ 844950 w 1973551"/>
                <a:gd name="connsiteY23250" fmla="*/ 1828692 h 2918533"/>
                <a:gd name="connsiteX23251" fmla="*/ 844232 w 1973551"/>
                <a:gd name="connsiteY23251" fmla="*/ 1828365 h 2918533"/>
                <a:gd name="connsiteX23252" fmla="*/ 844232 w 1973551"/>
                <a:gd name="connsiteY23252" fmla="*/ 1827713 h 2918533"/>
                <a:gd name="connsiteX23253" fmla="*/ 846646 w 1973551"/>
                <a:gd name="connsiteY23253" fmla="*/ 1824841 h 2918533"/>
                <a:gd name="connsiteX23254" fmla="*/ 846842 w 1973551"/>
                <a:gd name="connsiteY23254" fmla="*/ 1823145 h 2918533"/>
                <a:gd name="connsiteX23255" fmla="*/ 848539 w 1973551"/>
                <a:gd name="connsiteY23255" fmla="*/ 1822949 h 2918533"/>
                <a:gd name="connsiteX23256" fmla="*/ 848930 w 1973551"/>
                <a:gd name="connsiteY23256" fmla="*/ 1822297 h 2918533"/>
                <a:gd name="connsiteX23257" fmla="*/ 850692 w 1973551"/>
                <a:gd name="connsiteY23257" fmla="*/ 1821448 h 2918533"/>
                <a:gd name="connsiteX23258" fmla="*/ 851345 w 1973551"/>
                <a:gd name="connsiteY23258" fmla="*/ 1820600 h 2918533"/>
                <a:gd name="connsiteX23259" fmla="*/ 851345 w 1973551"/>
                <a:gd name="connsiteY23259" fmla="*/ 1819621 h 2918533"/>
                <a:gd name="connsiteX23260" fmla="*/ 852650 w 1973551"/>
                <a:gd name="connsiteY23260" fmla="*/ 1818447 h 2918533"/>
                <a:gd name="connsiteX23261" fmla="*/ 852650 w 1973551"/>
                <a:gd name="connsiteY23261" fmla="*/ 1815772 h 2918533"/>
                <a:gd name="connsiteX23262" fmla="*/ 853041 w 1973551"/>
                <a:gd name="connsiteY23262" fmla="*/ 1814793 h 2918533"/>
                <a:gd name="connsiteX23263" fmla="*/ 853759 w 1973551"/>
                <a:gd name="connsiteY23263" fmla="*/ 1813944 h 2918533"/>
                <a:gd name="connsiteX23264" fmla="*/ 855260 w 1973551"/>
                <a:gd name="connsiteY23264" fmla="*/ 1813422 h 2918533"/>
                <a:gd name="connsiteX23265" fmla="*/ 857674 w 1973551"/>
                <a:gd name="connsiteY23265" fmla="*/ 1809377 h 2918533"/>
                <a:gd name="connsiteX23266" fmla="*/ 857870 w 1973551"/>
                <a:gd name="connsiteY23266" fmla="*/ 1807680 h 2918533"/>
                <a:gd name="connsiteX23267" fmla="*/ 859175 w 1973551"/>
                <a:gd name="connsiteY23267" fmla="*/ 1806179 h 2918533"/>
                <a:gd name="connsiteX23268" fmla="*/ 859566 w 1973551"/>
                <a:gd name="connsiteY23268" fmla="*/ 1804940 h 2918533"/>
                <a:gd name="connsiteX23269" fmla="*/ 860480 w 1973551"/>
                <a:gd name="connsiteY23269" fmla="*/ 1798088 h 2918533"/>
                <a:gd name="connsiteX23270" fmla="*/ 861198 w 1973551"/>
                <a:gd name="connsiteY23270" fmla="*/ 1797240 h 2918533"/>
                <a:gd name="connsiteX23271" fmla="*/ 862307 w 1973551"/>
                <a:gd name="connsiteY23271" fmla="*/ 1796914 h 2918533"/>
                <a:gd name="connsiteX23272" fmla="*/ 864004 w 1973551"/>
                <a:gd name="connsiteY23272" fmla="*/ 1795087 h 2918533"/>
                <a:gd name="connsiteX23273" fmla="*/ 864004 w 1973551"/>
                <a:gd name="connsiteY23273" fmla="*/ 1794434 h 2918533"/>
                <a:gd name="connsiteX23274" fmla="*/ 864591 w 1973551"/>
                <a:gd name="connsiteY23274" fmla="*/ 1793912 h 2918533"/>
                <a:gd name="connsiteX23275" fmla="*/ 865113 w 1973551"/>
                <a:gd name="connsiteY23275" fmla="*/ 1790388 h 2918533"/>
                <a:gd name="connsiteX23276" fmla="*/ 866026 w 1973551"/>
                <a:gd name="connsiteY23276" fmla="*/ 1788888 h 2918533"/>
                <a:gd name="connsiteX23277" fmla="*/ 866940 w 1973551"/>
                <a:gd name="connsiteY23277" fmla="*/ 1788235 h 2918533"/>
                <a:gd name="connsiteX23278" fmla="*/ 867136 w 1973551"/>
                <a:gd name="connsiteY23278" fmla="*/ 1785690 h 2918533"/>
                <a:gd name="connsiteX23279" fmla="*/ 868245 w 1973551"/>
                <a:gd name="connsiteY23279" fmla="*/ 1783733 h 2918533"/>
                <a:gd name="connsiteX23280" fmla="*/ 869942 w 1973551"/>
                <a:gd name="connsiteY23280" fmla="*/ 1782623 h 2918533"/>
                <a:gd name="connsiteX23281" fmla="*/ 870137 w 1973551"/>
                <a:gd name="connsiteY23281" fmla="*/ 1781775 h 2918533"/>
                <a:gd name="connsiteX23282" fmla="*/ 868310 w 1973551"/>
                <a:gd name="connsiteY23282" fmla="*/ 1781123 h 2918533"/>
                <a:gd name="connsiteX23283" fmla="*/ 867592 w 1973551"/>
                <a:gd name="connsiteY23283" fmla="*/ 1780274 h 2918533"/>
                <a:gd name="connsiteX23284" fmla="*/ 867070 w 1973551"/>
                <a:gd name="connsiteY23284" fmla="*/ 1780274 h 2918533"/>
                <a:gd name="connsiteX23285" fmla="*/ 865374 w 1973551"/>
                <a:gd name="connsiteY23285" fmla="*/ 1782819 h 2918533"/>
                <a:gd name="connsiteX23286" fmla="*/ 864982 w 1973551"/>
                <a:gd name="connsiteY23286" fmla="*/ 1785364 h 2918533"/>
                <a:gd name="connsiteX23287" fmla="*/ 862960 w 1973551"/>
                <a:gd name="connsiteY23287" fmla="*/ 1789736 h 2918533"/>
                <a:gd name="connsiteX23288" fmla="*/ 862764 w 1973551"/>
                <a:gd name="connsiteY23288" fmla="*/ 1791889 h 2918533"/>
                <a:gd name="connsiteX23289" fmla="*/ 860741 w 1973551"/>
                <a:gd name="connsiteY23289" fmla="*/ 1794042 h 2918533"/>
                <a:gd name="connsiteX23290" fmla="*/ 860219 w 1973551"/>
                <a:gd name="connsiteY23290" fmla="*/ 1795543 h 2918533"/>
                <a:gd name="connsiteX23291" fmla="*/ 857805 w 1973551"/>
                <a:gd name="connsiteY23291" fmla="*/ 1799393 h 2918533"/>
                <a:gd name="connsiteX23292" fmla="*/ 856695 w 1973551"/>
                <a:gd name="connsiteY23292" fmla="*/ 1803765 h 2918533"/>
                <a:gd name="connsiteX23293" fmla="*/ 855586 w 1973551"/>
                <a:gd name="connsiteY23293" fmla="*/ 1805462 h 2918533"/>
                <a:gd name="connsiteX23294" fmla="*/ 853759 w 1973551"/>
                <a:gd name="connsiteY23294" fmla="*/ 1807158 h 2918533"/>
                <a:gd name="connsiteX23295" fmla="*/ 853172 w 1973551"/>
                <a:gd name="connsiteY23295" fmla="*/ 1809181 h 2918533"/>
                <a:gd name="connsiteX23296" fmla="*/ 852063 w 1973551"/>
                <a:gd name="connsiteY23296" fmla="*/ 1809834 h 2918533"/>
                <a:gd name="connsiteX23297" fmla="*/ 851540 w 1973551"/>
                <a:gd name="connsiteY23297" fmla="*/ 1810812 h 2918533"/>
                <a:gd name="connsiteX23298" fmla="*/ 849844 w 1973551"/>
                <a:gd name="connsiteY23298" fmla="*/ 1811139 h 2918533"/>
                <a:gd name="connsiteX23299" fmla="*/ 848343 w 1973551"/>
                <a:gd name="connsiteY23299" fmla="*/ 1814466 h 2918533"/>
                <a:gd name="connsiteX23300" fmla="*/ 847038 w 1973551"/>
                <a:gd name="connsiteY23300" fmla="*/ 1814793 h 2918533"/>
                <a:gd name="connsiteX23301" fmla="*/ 846646 w 1973551"/>
                <a:gd name="connsiteY23301" fmla="*/ 1814140 h 2918533"/>
                <a:gd name="connsiteX23302" fmla="*/ 846059 w 1973551"/>
                <a:gd name="connsiteY23302" fmla="*/ 1814140 h 2918533"/>
                <a:gd name="connsiteX23303" fmla="*/ 846059 w 1973551"/>
                <a:gd name="connsiteY23303" fmla="*/ 1814662 h 2918533"/>
                <a:gd name="connsiteX23304" fmla="*/ 844036 w 1973551"/>
                <a:gd name="connsiteY23304" fmla="*/ 1815184 h 2918533"/>
                <a:gd name="connsiteX23305" fmla="*/ 843449 w 1973551"/>
                <a:gd name="connsiteY23305" fmla="*/ 1814858 h 2918533"/>
                <a:gd name="connsiteX23306" fmla="*/ 842927 w 1973551"/>
                <a:gd name="connsiteY23306" fmla="*/ 1815054 h 2918533"/>
                <a:gd name="connsiteX23307" fmla="*/ 841035 w 1973551"/>
                <a:gd name="connsiteY23307" fmla="*/ 1816424 h 2918533"/>
                <a:gd name="connsiteX23308" fmla="*/ 839534 w 1973551"/>
                <a:gd name="connsiteY23308" fmla="*/ 1821318 h 2918533"/>
                <a:gd name="connsiteX23309" fmla="*/ 838816 w 1973551"/>
                <a:gd name="connsiteY23309" fmla="*/ 1822297 h 2918533"/>
                <a:gd name="connsiteX23310" fmla="*/ 837903 w 1973551"/>
                <a:gd name="connsiteY23310" fmla="*/ 1826799 h 2918533"/>
                <a:gd name="connsiteX23311" fmla="*/ 836206 w 1973551"/>
                <a:gd name="connsiteY23311" fmla="*/ 1826147 h 2918533"/>
                <a:gd name="connsiteX23312" fmla="*/ 835684 w 1973551"/>
                <a:gd name="connsiteY23312" fmla="*/ 1827647 h 2918533"/>
                <a:gd name="connsiteX23313" fmla="*/ 834966 w 1973551"/>
                <a:gd name="connsiteY23313" fmla="*/ 1827974 h 2918533"/>
                <a:gd name="connsiteX23314" fmla="*/ 834575 w 1973551"/>
                <a:gd name="connsiteY23314" fmla="*/ 1828626 h 2918533"/>
                <a:gd name="connsiteX23315" fmla="*/ 834966 w 1973551"/>
                <a:gd name="connsiteY23315" fmla="*/ 1830779 h 2918533"/>
                <a:gd name="connsiteX23316" fmla="*/ 834249 w 1973551"/>
                <a:gd name="connsiteY23316" fmla="*/ 1834173 h 2918533"/>
                <a:gd name="connsiteX23317" fmla="*/ 833139 w 1973551"/>
                <a:gd name="connsiteY23317" fmla="*/ 1835021 h 2918533"/>
                <a:gd name="connsiteX23318" fmla="*/ 832748 w 1973551"/>
                <a:gd name="connsiteY23318" fmla="*/ 1836195 h 2918533"/>
                <a:gd name="connsiteX23319" fmla="*/ 832030 w 1973551"/>
                <a:gd name="connsiteY23319" fmla="*/ 1835869 h 2918533"/>
                <a:gd name="connsiteX23320" fmla="*/ 831116 w 1973551"/>
                <a:gd name="connsiteY23320" fmla="*/ 1838740 h 2918533"/>
                <a:gd name="connsiteX23321" fmla="*/ 831508 w 1973551"/>
                <a:gd name="connsiteY23321" fmla="*/ 1840241 h 2918533"/>
                <a:gd name="connsiteX23322" fmla="*/ 830790 w 1973551"/>
                <a:gd name="connsiteY23322" fmla="*/ 1841220 h 2918533"/>
                <a:gd name="connsiteX23323" fmla="*/ 828180 w 1973551"/>
                <a:gd name="connsiteY23323" fmla="*/ 1842394 h 2918533"/>
                <a:gd name="connsiteX23324" fmla="*/ 827984 w 1973551"/>
                <a:gd name="connsiteY23324" fmla="*/ 1842916 h 2918533"/>
                <a:gd name="connsiteX23325" fmla="*/ 825570 w 1973551"/>
                <a:gd name="connsiteY23325" fmla="*/ 1843765 h 2918533"/>
                <a:gd name="connsiteX23326" fmla="*/ 825374 w 1973551"/>
                <a:gd name="connsiteY23326" fmla="*/ 1844613 h 2918533"/>
                <a:gd name="connsiteX23327" fmla="*/ 824787 w 1973551"/>
                <a:gd name="connsiteY23327" fmla="*/ 1844091 h 2918533"/>
                <a:gd name="connsiteX23328" fmla="*/ 824591 w 1973551"/>
                <a:gd name="connsiteY23328" fmla="*/ 1844678 h 2918533"/>
                <a:gd name="connsiteX23329" fmla="*/ 822568 w 1973551"/>
                <a:gd name="connsiteY23329" fmla="*/ 1845461 h 2918533"/>
                <a:gd name="connsiteX23330" fmla="*/ 822046 w 1973551"/>
                <a:gd name="connsiteY23330" fmla="*/ 1846309 h 2918533"/>
                <a:gd name="connsiteX23331" fmla="*/ 821329 w 1973551"/>
                <a:gd name="connsiteY23331" fmla="*/ 1846505 h 2918533"/>
                <a:gd name="connsiteX23332" fmla="*/ 820611 w 1973551"/>
                <a:gd name="connsiteY23332" fmla="*/ 1846179 h 2918533"/>
                <a:gd name="connsiteX23333" fmla="*/ 819697 w 1973551"/>
                <a:gd name="connsiteY23333" fmla="*/ 1846505 h 2918533"/>
                <a:gd name="connsiteX23334" fmla="*/ 818980 w 1973551"/>
                <a:gd name="connsiteY23334" fmla="*/ 1847680 h 2918533"/>
                <a:gd name="connsiteX23335" fmla="*/ 815978 w 1973551"/>
                <a:gd name="connsiteY23335" fmla="*/ 1849181 h 2918533"/>
                <a:gd name="connsiteX23336" fmla="*/ 815391 w 1973551"/>
                <a:gd name="connsiteY23336" fmla="*/ 1849376 h 2918533"/>
                <a:gd name="connsiteX23337" fmla="*/ 815195 w 1973551"/>
                <a:gd name="connsiteY23337" fmla="*/ 1848724 h 2918533"/>
                <a:gd name="connsiteX23338" fmla="*/ 815782 w 1973551"/>
                <a:gd name="connsiteY23338" fmla="*/ 1846897 h 2918533"/>
                <a:gd name="connsiteX23339" fmla="*/ 813564 w 1973551"/>
                <a:gd name="connsiteY23339" fmla="*/ 1846571 h 2918533"/>
                <a:gd name="connsiteX23340" fmla="*/ 812454 w 1973551"/>
                <a:gd name="connsiteY23340" fmla="*/ 1845070 h 2918533"/>
                <a:gd name="connsiteX23341" fmla="*/ 811149 w 1973551"/>
                <a:gd name="connsiteY23341" fmla="*/ 1844874 h 2918533"/>
                <a:gd name="connsiteX23342" fmla="*/ 809257 w 1973551"/>
                <a:gd name="connsiteY23342" fmla="*/ 1842003 h 2918533"/>
                <a:gd name="connsiteX23343" fmla="*/ 807756 w 1973551"/>
                <a:gd name="connsiteY23343" fmla="*/ 1841155 h 2918533"/>
                <a:gd name="connsiteX23344" fmla="*/ 807365 w 1973551"/>
                <a:gd name="connsiteY23344" fmla="*/ 1839654 h 2918533"/>
                <a:gd name="connsiteX23345" fmla="*/ 806451 w 1973551"/>
                <a:gd name="connsiteY23345" fmla="*/ 1839132 h 2918533"/>
                <a:gd name="connsiteX23346" fmla="*/ 805342 w 1973551"/>
                <a:gd name="connsiteY23346" fmla="*/ 1839654 h 2918533"/>
                <a:gd name="connsiteX23347" fmla="*/ 803123 w 1973551"/>
                <a:gd name="connsiteY23347" fmla="*/ 1839654 h 2918533"/>
                <a:gd name="connsiteX23348" fmla="*/ 800317 w 1973551"/>
                <a:gd name="connsiteY23348" fmla="*/ 1838806 h 2918533"/>
                <a:gd name="connsiteX23349" fmla="*/ 798817 w 1973551"/>
                <a:gd name="connsiteY23349" fmla="*/ 1839784 h 2918533"/>
                <a:gd name="connsiteX23350" fmla="*/ 798229 w 1973551"/>
                <a:gd name="connsiteY23350" fmla="*/ 1840959 h 2918533"/>
                <a:gd name="connsiteX23351" fmla="*/ 796206 w 1973551"/>
                <a:gd name="connsiteY23351" fmla="*/ 1840959 h 2918533"/>
                <a:gd name="connsiteX23352" fmla="*/ 795097 w 1973551"/>
                <a:gd name="connsiteY23352" fmla="*/ 1840111 h 2918533"/>
                <a:gd name="connsiteX23353" fmla="*/ 793401 w 1973551"/>
                <a:gd name="connsiteY23353" fmla="*/ 1840111 h 2918533"/>
                <a:gd name="connsiteX23354" fmla="*/ 793205 w 1973551"/>
                <a:gd name="connsiteY23354" fmla="*/ 1839589 h 2918533"/>
                <a:gd name="connsiteX23355" fmla="*/ 790073 w 1973551"/>
                <a:gd name="connsiteY23355" fmla="*/ 1839589 h 2918533"/>
                <a:gd name="connsiteX23356" fmla="*/ 789355 w 1973551"/>
                <a:gd name="connsiteY23356" fmla="*/ 1839262 h 2918533"/>
                <a:gd name="connsiteX23357" fmla="*/ 788833 w 1973551"/>
                <a:gd name="connsiteY23357" fmla="*/ 1839589 h 2918533"/>
                <a:gd name="connsiteX23358" fmla="*/ 785701 w 1973551"/>
                <a:gd name="connsiteY23358" fmla="*/ 1839067 h 2918533"/>
                <a:gd name="connsiteX23359" fmla="*/ 784787 w 1973551"/>
                <a:gd name="connsiteY23359" fmla="*/ 1838414 h 2918533"/>
                <a:gd name="connsiteX23360" fmla="*/ 784592 w 1973551"/>
                <a:gd name="connsiteY23360" fmla="*/ 1837761 h 2918533"/>
                <a:gd name="connsiteX23361" fmla="*/ 783678 w 1973551"/>
                <a:gd name="connsiteY23361" fmla="*/ 1837435 h 2918533"/>
                <a:gd name="connsiteX23362" fmla="*/ 782569 w 1973551"/>
                <a:gd name="connsiteY23362" fmla="*/ 1837761 h 2918533"/>
                <a:gd name="connsiteX23363" fmla="*/ 781655 w 1973551"/>
                <a:gd name="connsiteY23363" fmla="*/ 1837566 h 2918533"/>
                <a:gd name="connsiteX23364" fmla="*/ 780155 w 1973551"/>
                <a:gd name="connsiteY23364" fmla="*/ 1836065 h 2918533"/>
                <a:gd name="connsiteX23365" fmla="*/ 779176 w 1973551"/>
                <a:gd name="connsiteY23365" fmla="*/ 1834499 h 2918533"/>
                <a:gd name="connsiteX23366" fmla="*/ 776370 w 1973551"/>
                <a:gd name="connsiteY23366" fmla="*/ 1834173 h 2918533"/>
                <a:gd name="connsiteX23367" fmla="*/ 775783 w 1973551"/>
                <a:gd name="connsiteY23367" fmla="*/ 1834695 h 2918533"/>
                <a:gd name="connsiteX23368" fmla="*/ 774086 w 1973551"/>
                <a:gd name="connsiteY23368" fmla="*/ 1834890 h 2918533"/>
                <a:gd name="connsiteX23369" fmla="*/ 772977 w 1973551"/>
                <a:gd name="connsiteY23369" fmla="*/ 1834564 h 2918533"/>
                <a:gd name="connsiteX23370" fmla="*/ 771476 w 1973551"/>
                <a:gd name="connsiteY23370" fmla="*/ 1834890 h 2918533"/>
                <a:gd name="connsiteX23371" fmla="*/ 770889 w 1973551"/>
                <a:gd name="connsiteY23371" fmla="*/ 1836913 h 2918533"/>
                <a:gd name="connsiteX23372" fmla="*/ 771802 w 1973551"/>
                <a:gd name="connsiteY23372" fmla="*/ 1840111 h 2918533"/>
                <a:gd name="connsiteX23373" fmla="*/ 771085 w 1973551"/>
                <a:gd name="connsiteY23373" fmla="*/ 1840437 h 2918533"/>
                <a:gd name="connsiteX23374" fmla="*/ 770367 w 1973551"/>
                <a:gd name="connsiteY23374" fmla="*/ 1841611 h 2918533"/>
                <a:gd name="connsiteX23375" fmla="*/ 766843 w 1973551"/>
                <a:gd name="connsiteY23375" fmla="*/ 1842460 h 2918533"/>
                <a:gd name="connsiteX23376" fmla="*/ 763124 w 1973551"/>
                <a:gd name="connsiteY23376" fmla="*/ 1841611 h 2918533"/>
                <a:gd name="connsiteX23377" fmla="*/ 762014 w 1973551"/>
                <a:gd name="connsiteY23377" fmla="*/ 1842264 h 2918533"/>
                <a:gd name="connsiteX23378" fmla="*/ 758491 w 1973551"/>
                <a:gd name="connsiteY23378" fmla="*/ 1842786 h 2918533"/>
                <a:gd name="connsiteX23379" fmla="*/ 755489 w 1973551"/>
                <a:gd name="connsiteY23379" fmla="*/ 1841938 h 2918533"/>
                <a:gd name="connsiteX23380" fmla="*/ 756403 w 1973551"/>
                <a:gd name="connsiteY23380" fmla="*/ 1841416 h 2918533"/>
                <a:gd name="connsiteX23381" fmla="*/ 757904 w 1973551"/>
                <a:gd name="connsiteY23381" fmla="*/ 1839262 h 2918533"/>
                <a:gd name="connsiteX23382" fmla="*/ 758621 w 1973551"/>
                <a:gd name="connsiteY23382" fmla="*/ 1834890 h 2918533"/>
                <a:gd name="connsiteX23383" fmla="*/ 758621 w 1973551"/>
                <a:gd name="connsiteY23383" fmla="*/ 1832346 h 2918533"/>
                <a:gd name="connsiteX23384" fmla="*/ 758230 w 1973551"/>
                <a:gd name="connsiteY23384" fmla="*/ 1832150 h 2918533"/>
                <a:gd name="connsiteX23385" fmla="*/ 756533 w 1973551"/>
                <a:gd name="connsiteY23385" fmla="*/ 1825755 h 2918533"/>
                <a:gd name="connsiteX23386" fmla="*/ 755424 w 1973551"/>
                <a:gd name="connsiteY23386" fmla="*/ 1824385 h 2918533"/>
                <a:gd name="connsiteX23387" fmla="*/ 755228 w 1973551"/>
                <a:gd name="connsiteY23387" fmla="*/ 1822884 h 2918533"/>
                <a:gd name="connsiteX23388" fmla="*/ 754510 w 1973551"/>
                <a:gd name="connsiteY23388" fmla="*/ 1821905 h 2918533"/>
                <a:gd name="connsiteX23389" fmla="*/ 752488 w 1973551"/>
                <a:gd name="connsiteY23389" fmla="*/ 1820404 h 2918533"/>
                <a:gd name="connsiteX23390" fmla="*/ 750987 w 1973551"/>
                <a:gd name="connsiteY23390" fmla="*/ 1819752 h 2918533"/>
                <a:gd name="connsiteX23391" fmla="*/ 750073 w 1973551"/>
                <a:gd name="connsiteY23391" fmla="*/ 1820078 h 2918533"/>
                <a:gd name="connsiteX23392" fmla="*/ 749682 w 1973551"/>
                <a:gd name="connsiteY23392" fmla="*/ 1819752 h 2918533"/>
                <a:gd name="connsiteX23393" fmla="*/ 749682 w 1973551"/>
                <a:gd name="connsiteY23393" fmla="*/ 1819099 h 2918533"/>
                <a:gd name="connsiteX23394" fmla="*/ 751183 w 1973551"/>
                <a:gd name="connsiteY23394" fmla="*/ 1816750 h 2918533"/>
                <a:gd name="connsiteX23395" fmla="*/ 750465 w 1973551"/>
                <a:gd name="connsiteY23395" fmla="*/ 1815902 h 2918533"/>
                <a:gd name="connsiteX23396" fmla="*/ 750269 w 1973551"/>
                <a:gd name="connsiteY23396" fmla="*/ 1816424 h 2918533"/>
                <a:gd name="connsiteX23397" fmla="*/ 750661 w 1973551"/>
                <a:gd name="connsiteY23397" fmla="*/ 1816620 h 2918533"/>
                <a:gd name="connsiteX23398" fmla="*/ 750073 w 1973551"/>
                <a:gd name="connsiteY23398" fmla="*/ 1817990 h 2918533"/>
                <a:gd name="connsiteX23399" fmla="*/ 747463 w 1973551"/>
                <a:gd name="connsiteY23399" fmla="*/ 1820339 h 2918533"/>
                <a:gd name="connsiteX23400" fmla="*/ 747072 w 1973551"/>
                <a:gd name="connsiteY23400" fmla="*/ 1821840 h 2918533"/>
                <a:gd name="connsiteX23401" fmla="*/ 746158 w 1973551"/>
                <a:gd name="connsiteY23401" fmla="*/ 1822819 h 2918533"/>
                <a:gd name="connsiteX23402" fmla="*/ 745440 w 1973551"/>
                <a:gd name="connsiteY23402" fmla="*/ 1824972 h 2918533"/>
                <a:gd name="connsiteX23403" fmla="*/ 744527 w 1973551"/>
                <a:gd name="connsiteY23403" fmla="*/ 1826147 h 2918533"/>
                <a:gd name="connsiteX23404" fmla="*/ 743026 w 1973551"/>
                <a:gd name="connsiteY23404" fmla="*/ 1829344 h 2918533"/>
                <a:gd name="connsiteX23405" fmla="*/ 741917 w 1973551"/>
                <a:gd name="connsiteY23405" fmla="*/ 1829866 h 2918533"/>
                <a:gd name="connsiteX23406" fmla="*/ 740220 w 1973551"/>
                <a:gd name="connsiteY23406" fmla="*/ 1832019 h 2918533"/>
                <a:gd name="connsiteX23407" fmla="*/ 739111 w 1973551"/>
                <a:gd name="connsiteY23407" fmla="*/ 1832215 h 2918533"/>
                <a:gd name="connsiteX23408" fmla="*/ 739111 w 1973551"/>
                <a:gd name="connsiteY23408" fmla="*/ 1831562 h 2918533"/>
                <a:gd name="connsiteX23409" fmla="*/ 739503 w 1973551"/>
                <a:gd name="connsiteY23409" fmla="*/ 1829409 h 2918533"/>
                <a:gd name="connsiteX23410" fmla="*/ 741003 w 1973551"/>
                <a:gd name="connsiteY23410" fmla="*/ 1827582 h 2918533"/>
                <a:gd name="connsiteX23411" fmla="*/ 741525 w 1973551"/>
                <a:gd name="connsiteY23411" fmla="*/ 1825429 h 2918533"/>
                <a:gd name="connsiteX23412" fmla="*/ 741330 w 1973551"/>
                <a:gd name="connsiteY23412" fmla="*/ 1824450 h 2918533"/>
                <a:gd name="connsiteX23413" fmla="*/ 740416 w 1973551"/>
                <a:gd name="connsiteY23413" fmla="*/ 1824254 h 2918533"/>
                <a:gd name="connsiteX23414" fmla="*/ 737806 w 1973551"/>
                <a:gd name="connsiteY23414" fmla="*/ 1826408 h 2918533"/>
                <a:gd name="connsiteX23415" fmla="*/ 736109 w 1973551"/>
                <a:gd name="connsiteY23415" fmla="*/ 1828430 h 2918533"/>
                <a:gd name="connsiteX23416" fmla="*/ 734609 w 1973551"/>
                <a:gd name="connsiteY23416" fmla="*/ 1828952 h 2918533"/>
                <a:gd name="connsiteX23417" fmla="*/ 734087 w 1973551"/>
                <a:gd name="connsiteY23417" fmla="*/ 1828757 h 2918533"/>
                <a:gd name="connsiteX23418" fmla="*/ 733891 w 1973551"/>
                <a:gd name="connsiteY23418" fmla="*/ 1827908 h 2918533"/>
                <a:gd name="connsiteX23419" fmla="*/ 736501 w 1973551"/>
                <a:gd name="connsiteY23419" fmla="*/ 1823732 h 2918533"/>
                <a:gd name="connsiteX23420" fmla="*/ 736697 w 1973551"/>
                <a:gd name="connsiteY23420" fmla="*/ 1822558 h 2918533"/>
                <a:gd name="connsiteX23421" fmla="*/ 737806 w 1973551"/>
                <a:gd name="connsiteY23421" fmla="*/ 1820861 h 2918533"/>
                <a:gd name="connsiteX23422" fmla="*/ 739307 w 1973551"/>
                <a:gd name="connsiteY23422" fmla="*/ 1820861 h 2918533"/>
                <a:gd name="connsiteX23423" fmla="*/ 740025 w 1973551"/>
                <a:gd name="connsiteY23423" fmla="*/ 1819687 h 2918533"/>
                <a:gd name="connsiteX23424" fmla="*/ 740938 w 1973551"/>
                <a:gd name="connsiteY23424" fmla="*/ 1819165 h 2918533"/>
                <a:gd name="connsiteX23425" fmla="*/ 740742 w 1973551"/>
                <a:gd name="connsiteY23425" fmla="*/ 1818316 h 2918533"/>
                <a:gd name="connsiteX23426" fmla="*/ 739829 w 1973551"/>
                <a:gd name="connsiteY23426" fmla="*/ 1818316 h 2918533"/>
                <a:gd name="connsiteX23427" fmla="*/ 740025 w 1973551"/>
                <a:gd name="connsiteY23427" fmla="*/ 1817664 h 2918533"/>
                <a:gd name="connsiteX23428" fmla="*/ 742635 w 1973551"/>
                <a:gd name="connsiteY23428" fmla="*/ 1816163 h 2918533"/>
                <a:gd name="connsiteX23429" fmla="*/ 742830 w 1973551"/>
                <a:gd name="connsiteY23429" fmla="*/ 1815510 h 2918533"/>
                <a:gd name="connsiteX23430" fmla="*/ 742439 w 1973551"/>
                <a:gd name="connsiteY23430" fmla="*/ 1815184 h 2918533"/>
                <a:gd name="connsiteX23431" fmla="*/ 741134 w 1973551"/>
                <a:gd name="connsiteY23431" fmla="*/ 1816033 h 2918533"/>
                <a:gd name="connsiteX23432" fmla="*/ 741525 w 1973551"/>
                <a:gd name="connsiteY23432" fmla="*/ 1813031 h 2918533"/>
                <a:gd name="connsiteX23433" fmla="*/ 744135 w 1973551"/>
                <a:gd name="connsiteY23433" fmla="*/ 1809834 h 2918533"/>
                <a:gd name="connsiteX23434" fmla="*/ 744331 w 1973551"/>
                <a:gd name="connsiteY23434" fmla="*/ 1808137 h 2918533"/>
                <a:gd name="connsiteX23435" fmla="*/ 745636 w 1973551"/>
                <a:gd name="connsiteY23435" fmla="*/ 1806636 h 2918533"/>
                <a:gd name="connsiteX23436" fmla="*/ 745636 w 1973551"/>
                <a:gd name="connsiteY23436" fmla="*/ 1805788 h 2918533"/>
                <a:gd name="connsiteX23437" fmla="*/ 746354 w 1973551"/>
                <a:gd name="connsiteY23437" fmla="*/ 1804809 h 2918533"/>
                <a:gd name="connsiteX23438" fmla="*/ 747463 w 1973551"/>
                <a:gd name="connsiteY23438" fmla="*/ 1804287 h 2918533"/>
                <a:gd name="connsiteX23439" fmla="*/ 747659 w 1973551"/>
                <a:gd name="connsiteY23439" fmla="*/ 1805788 h 2918533"/>
                <a:gd name="connsiteX23440" fmla="*/ 749160 w 1973551"/>
                <a:gd name="connsiteY23440" fmla="*/ 1806114 h 2918533"/>
                <a:gd name="connsiteX23441" fmla="*/ 749878 w 1973551"/>
                <a:gd name="connsiteY23441" fmla="*/ 1805592 h 2918533"/>
                <a:gd name="connsiteX23442" fmla="*/ 750987 w 1973551"/>
                <a:gd name="connsiteY23442" fmla="*/ 1804418 h 2918533"/>
                <a:gd name="connsiteX23443" fmla="*/ 751378 w 1973551"/>
                <a:gd name="connsiteY23443" fmla="*/ 1801416 h 2918533"/>
                <a:gd name="connsiteX23444" fmla="*/ 752292 w 1973551"/>
                <a:gd name="connsiteY23444" fmla="*/ 1801090 h 2918533"/>
                <a:gd name="connsiteX23445" fmla="*/ 754510 w 1973551"/>
                <a:gd name="connsiteY23445" fmla="*/ 1801286 h 2918533"/>
                <a:gd name="connsiteX23446" fmla="*/ 754902 w 1973551"/>
                <a:gd name="connsiteY23446" fmla="*/ 1802786 h 2918533"/>
                <a:gd name="connsiteX23447" fmla="*/ 755816 w 1973551"/>
                <a:gd name="connsiteY23447" fmla="*/ 1803635 h 2918533"/>
                <a:gd name="connsiteX23448" fmla="*/ 757643 w 1973551"/>
                <a:gd name="connsiteY23448" fmla="*/ 1801481 h 2918533"/>
                <a:gd name="connsiteX23449" fmla="*/ 758556 w 1973551"/>
                <a:gd name="connsiteY23449" fmla="*/ 1801481 h 2918533"/>
                <a:gd name="connsiteX23450" fmla="*/ 758948 w 1973551"/>
                <a:gd name="connsiteY23450" fmla="*/ 1802982 h 2918533"/>
                <a:gd name="connsiteX23451" fmla="*/ 758034 w 1973551"/>
                <a:gd name="connsiteY23451" fmla="*/ 1805331 h 2918533"/>
                <a:gd name="connsiteX23452" fmla="*/ 758034 w 1973551"/>
                <a:gd name="connsiteY23452" fmla="*/ 1807354 h 2918533"/>
                <a:gd name="connsiteX23453" fmla="*/ 761558 w 1973551"/>
                <a:gd name="connsiteY23453" fmla="*/ 1808202 h 2918533"/>
                <a:gd name="connsiteX23454" fmla="*/ 762276 w 1973551"/>
                <a:gd name="connsiteY23454" fmla="*/ 1810551 h 2918533"/>
                <a:gd name="connsiteX23455" fmla="*/ 764886 w 1973551"/>
                <a:gd name="connsiteY23455" fmla="*/ 1810878 h 2918533"/>
                <a:gd name="connsiteX23456" fmla="*/ 767887 w 1973551"/>
                <a:gd name="connsiteY23456" fmla="*/ 1809377 h 2918533"/>
                <a:gd name="connsiteX23457" fmla="*/ 769388 w 1973551"/>
                <a:gd name="connsiteY23457" fmla="*/ 1807876 h 2918533"/>
                <a:gd name="connsiteX23458" fmla="*/ 769388 w 1973551"/>
                <a:gd name="connsiteY23458" fmla="*/ 1807354 h 2918533"/>
                <a:gd name="connsiteX23459" fmla="*/ 770693 w 1973551"/>
                <a:gd name="connsiteY23459" fmla="*/ 1806832 h 2918533"/>
                <a:gd name="connsiteX23460" fmla="*/ 771411 w 1973551"/>
                <a:gd name="connsiteY23460" fmla="*/ 1808659 h 2918533"/>
                <a:gd name="connsiteX23461" fmla="*/ 772324 w 1973551"/>
                <a:gd name="connsiteY23461" fmla="*/ 1808659 h 2918533"/>
                <a:gd name="connsiteX23462" fmla="*/ 772520 w 1973551"/>
                <a:gd name="connsiteY23462" fmla="*/ 1808137 h 2918533"/>
                <a:gd name="connsiteX23463" fmla="*/ 773629 w 1973551"/>
                <a:gd name="connsiteY23463" fmla="*/ 1807485 h 2918533"/>
                <a:gd name="connsiteX23464" fmla="*/ 772716 w 1973551"/>
                <a:gd name="connsiteY23464" fmla="*/ 1806962 h 2918533"/>
                <a:gd name="connsiteX23465" fmla="*/ 772716 w 1973551"/>
                <a:gd name="connsiteY23465" fmla="*/ 1806441 h 2918533"/>
                <a:gd name="connsiteX23466" fmla="*/ 773238 w 1973551"/>
                <a:gd name="connsiteY23466" fmla="*/ 1806441 h 2918533"/>
                <a:gd name="connsiteX23467" fmla="*/ 773629 w 1973551"/>
                <a:gd name="connsiteY23467" fmla="*/ 1805592 h 2918533"/>
                <a:gd name="connsiteX23468" fmla="*/ 774543 w 1973551"/>
                <a:gd name="connsiteY23468" fmla="*/ 1805070 h 2918533"/>
                <a:gd name="connsiteX23469" fmla="*/ 775652 w 1973551"/>
                <a:gd name="connsiteY23469" fmla="*/ 1804744 h 2918533"/>
                <a:gd name="connsiteX23470" fmla="*/ 778980 w 1973551"/>
                <a:gd name="connsiteY23470" fmla="*/ 1805396 h 2918533"/>
                <a:gd name="connsiteX23471" fmla="*/ 781003 w 1973551"/>
                <a:gd name="connsiteY23471" fmla="*/ 1804418 h 2918533"/>
                <a:gd name="connsiteX23472" fmla="*/ 782112 w 1973551"/>
                <a:gd name="connsiteY23472" fmla="*/ 1802395 h 2918533"/>
                <a:gd name="connsiteX23473" fmla="*/ 783417 w 1973551"/>
                <a:gd name="connsiteY23473" fmla="*/ 1801547 h 2918533"/>
                <a:gd name="connsiteX23474" fmla="*/ 783221 w 1973551"/>
                <a:gd name="connsiteY23474" fmla="*/ 1800894 h 2918533"/>
                <a:gd name="connsiteX23475" fmla="*/ 787528 w 1973551"/>
                <a:gd name="connsiteY23475" fmla="*/ 1799393 h 2918533"/>
                <a:gd name="connsiteX23476" fmla="*/ 788050 w 1973551"/>
                <a:gd name="connsiteY23476" fmla="*/ 1798023 h 2918533"/>
                <a:gd name="connsiteX23477" fmla="*/ 789355 w 1973551"/>
                <a:gd name="connsiteY23477" fmla="*/ 1797044 h 2918533"/>
                <a:gd name="connsiteX23478" fmla="*/ 789942 w 1973551"/>
                <a:gd name="connsiteY23478" fmla="*/ 1794499 h 2918533"/>
                <a:gd name="connsiteX23479" fmla="*/ 790660 w 1973551"/>
                <a:gd name="connsiteY23479" fmla="*/ 1793521 h 2918533"/>
                <a:gd name="connsiteX23480" fmla="*/ 790464 w 1973551"/>
                <a:gd name="connsiteY23480" fmla="*/ 1792672 h 2918533"/>
                <a:gd name="connsiteX23481" fmla="*/ 791574 w 1973551"/>
                <a:gd name="connsiteY23481" fmla="*/ 1791498 h 2918533"/>
                <a:gd name="connsiteX23482" fmla="*/ 791574 w 1973551"/>
                <a:gd name="connsiteY23482" fmla="*/ 1790845 h 2918533"/>
                <a:gd name="connsiteX23483" fmla="*/ 793270 w 1973551"/>
                <a:gd name="connsiteY23483" fmla="*/ 1790845 h 2918533"/>
                <a:gd name="connsiteX23484" fmla="*/ 793466 w 1973551"/>
                <a:gd name="connsiteY23484" fmla="*/ 1789866 h 2918533"/>
                <a:gd name="connsiteX23485" fmla="*/ 794184 w 1973551"/>
                <a:gd name="connsiteY23485" fmla="*/ 1789018 h 2918533"/>
                <a:gd name="connsiteX23486" fmla="*/ 795489 w 1973551"/>
                <a:gd name="connsiteY23486" fmla="*/ 1788692 h 2918533"/>
                <a:gd name="connsiteX23487" fmla="*/ 797185 w 1973551"/>
                <a:gd name="connsiteY23487" fmla="*/ 1788888 h 2918533"/>
                <a:gd name="connsiteX23488" fmla="*/ 800905 w 1973551"/>
                <a:gd name="connsiteY23488" fmla="*/ 1790584 h 2918533"/>
                <a:gd name="connsiteX23489" fmla="*/ 804428 w 1973551"/>
                <a:gd name="connsiteY23489" fmla="*/ 1788888 h 2918533"/>
                <a:gd name="connsiteX23490" fmla="*/ 808343 w 1973551"/>
                <a:gd name="connsiteY23490" fmla="*/ 1788039 h 2918533"/>
                <a:gd name="connsiteX23491" fmla="*/ 809061 w 1973551"/>
                <a:gd name="connsiteY23491" fmla="*/ 1787387 h 2918533"/>
                <a:gd name="connsiteX23492" fmla="*/ 809779 w 1973551"/>
                <a:gd name="connsiteY23492" fmla="*/ 1785560 h 2918533"/>
                <a:gd name="connsiteX23493" fmla="*/ 809257 w 1973551"/>
                <a:gd name="connsiteY23493" fmla="*/ 1782558 h 2918533"/>
                <a:gd name="connsiteX23494" fmla="*/ 808670 w 1973551"/>
                <a:gd name="connsiteY23494" fmla="*/ 1782036 h 2918533"/>
                <a:gd name="connsiteX23495" fmla="*/ 805668 w 1973551"/>
                <a:gd name="connsiteY23495" fmla="*/ 1783537 h 2918533"/>
                <a:gd name="connsiteX23496" fmla="*/ 805472 w 1973551"/>
                <a:gd name="connsiteY23496" fmla="*/ 1784059 h 2918533"/>
                <a:gd name="connsiteX23497" fmla="*/ 795619 w 1973551"/>
                <a:gd name="connsiteY23497" fmla="*/ 1788431 h 2918533"/>
                <a:gd name="connsiteX23498" fmla="*/ 792487 w 1973551"/>
                <a:gd name="connsiteY23498" fmla="*/ 1787583 h 2918533"/>
                <a:gd name="connsiteX23499" fmla="*/ 792292 w 1973551"/>
                <a:gd name="connsiteY23499" fmla="*/ 1786930 h 2918533"/>
                <a:gd name="connsiteX23500" fmla="*/ 790791 w 1973551"/>
                <a:gd name="connsiteY23500" fmla="*/ 1786408 h 2918533"/>
                <a:gd name="connsiteX23501" fmla="*/ 788181 w 1973551"/>
                <a:gd name="connsiteY23501" fmla="*/ 1786734 h 2918533"/>
                <a:gd name="connsiteX23502" fmla="*/ 784070 w 1973551"/>
                <a:gd name="connsiteY23502" fmla="*/ 1788757 h 2918533"/>
                <a:gd name="connsiteX23503" fmla="*/ 783352 w 1973551"/>
                <a:gd name="connsiteY23503" fmla="*/ 1789410 h 2918533"/>
                <a:gd name="connsiteX23504" fmla="*/ 782634 w 1973551"/>
                <a:gd name="connsiteY23504" fmla="*/ 1791628 h 2918533"/>
                <a:gd name="connsiteX23505" fmla="*/ 781721 w 1973551"/>
                <a:gd name="connsiteY23505" fmla="*/ 1792150 h 2918533"/>
                <a:gd name="connsiteX23506" fmla="*/ 780807 w 1973551"/>
                <a:gd name="connsiteY23506" fmla="*/ 1793325 h 2918533"/>
                <a:gd name="connsiteX23507" fmla="*/ 780611 w 1973551"/>
                <a:gd name="connsiteY23507" fmla="*/ 1794304 h 2918533"/>
                <a:gd name="connsiteX23508" fmla="*/ 778393 w 1973551"/>
                <a:gd name="connsiteY23508" fmla="*/ 1795282 h 2918533"/>
                <a:gd name="connsiteX23509" fmla="*/ 777088 w 1973551"/>
                <a:gd name="connsiteY23509" fmla="*/ 1796653 h 2918533"/>
                <a:gd name="connsiteX23510" fmla="*/ 776892 w 1973551"/>
                <a:gd name="connsiteY23510" fmla="*/ 1797305 h 2918533"/>
                <a:gd name="connsiteX23511" fmla="*/ 772259 w 1973551"/>
                <a:gd name="connsiteY23511" fmla="*/ 1801155 h 2918533"/>
                <a:gd name="connsiteX23512" fmla="*/ 771150 w 1973551"/>
                <a:gd name="connsiteY23512" fmla="*/ 1801677 h 2918533"/>
                <a:gd name="connsiteX23513" fmla="*/ 770432 w 1973551"/>
                <a:gd name="connsiteY23513" fmla="*/ 1802525 h 2918533"/>
                <a:gd name="connsiteX23514" fmla="*/ 769323 w 1973551"/>
                <a:gd name="connsiteY23514" fmla="*/ 1802721 h 2918533"/>
                <a:gd name="connsiteX23515" fmla="*/ 769323 w 1973551"/>
                <a:gd name="connsiteY23515" fmla="*/ 1802069 h 2918533"/>
                <a:gd name="connsiteX23516" fmla="*/ 768605 w 1973551"/>
                <a:gd name="connsiteY23516" fmla="*/ 1801547 h 2918533"/>
                <a:gd name="connsiteX23517" fmla="*/ 768083 w 1973551"/>
                <a:gd name="connsiteY23517" fmla="*/ 1799980 h 2918533"/>
                <a:gd name="connsiteX23518" fmla="*/ 767365 w 1973551"/>
                <a:gd name="connsiteY23518" fmla="*/ 1799720 h 2918533"/>
                <a:gd name="connsiteX23519" fmla="*/ 766256 w 1973551"/>
                <a:gd name="connsiteY23519" fmla="*/ 1801742 h 2918533"/>
                <a:gd name="connsiteX23520" fmla="*/ 764559 w 1973551"/>
                <a:gd name="connsiteY23520" fmla="*/ 1802721 h 2918533"/>
                <a:gd name="connsiteX23521" fmla="*/ 764755 w 1973551"/>
                <a:gd name="connsiteY23521" fmla="*/ 1801220 h 2918533"/>
                <a:gd name="connsiteX23522" fmla="*/ 763058 w 1973551"/>
                <a:gd name="connsiteY23522" fmla="*/ 1800698 h 2918533"/>
                <a:gd name="connsiteX23523" fmla="*/ 762471 w 1973551"/>
                <a:gd name="connsiteY23523" fmla="*/ 1797697 h 2918533"/>
                <a:gd name="connsiteX23524" fmla="*/ 762667 w 1973551"/>
                <a:gd name="connsiteY23524" fmla="*/ 1796718 h 2918533"/>
                <a:gd name="connsiteX23525" fmla="*/ 760970 w 1973551"/>
                <a:gd name="connsiteY23525" fmla="*/ 1796718 h 2918533"/>
                <a:gd name="connsiteX23526" fmla="*/ 760579 w 1973551"/>
                <a:gd name="connsiteY23526" fmla="*/ 1796196 h 2918533"/>
                <a:gd name="connsiteX23527" fmla="*/ 759992 w 1973551"/>
                <a:gd name="connsiteY23527" fmla="*/ 1793325 h 2918533"/>
                <a:gd name="connsiteX23528" fmla="*/ 760905 w 1973551"/>
                <a:gd name="connsiteY23528" fmla="*/ 1791302 h 2918533"/>
                <a:gd name="connsiteX23529" fmla="*/ 759078 w 1973551"/>
                <a:gd name="connsiteY23529" fmla="*/ 1790649 h 2918533"/>
                <a:gd name="connsiteX23530" fmla="*/ 756076 w 1973551"/>
                <a:gd name="connsiteY23530" fmla="*/ 1792476 h 2918533"/>
                <a:gd name="connsiteX23531" fmla="*/ 753271 w 1973551"/>
                <a:gd name="connsiteY23531" fmla="*/ 1793455 h 2918533"/>
                <a:gd name="connsiteX23532" fmla="*/ 753466 w 1973551"/>
                <a:gd name="connsiteY23532" fmla="*/ 1791302 h 2918533"/>
                <a:gd name="connsiteX23533" fmla="*/ 754184 w 1973551"/>
                <a:gd name="connsiteY23533" fmla="*/ 1791106 h 2918533"/>
                <a:gd name="connsiteX23534" fmla="*/ 754184 w 1973551"/>
                <a:gd name="connsiteY23534" fmla="*/ 1790584 h 2918533"/>
                <a:gd name="connsiteX23535" fmla="*/ 756599 w 1973551"/>
                <a:gd name="connsiteY23535" fmla="*/ 1787583 h 2918533"/>
                <a:gd name="connsiteX23536" fmla="*/ 756403 w 1973551"/>
                <a:gd name="connsiteY23536" fmla="*/ 1786930 h 2918533"/>
                <a:gd name="connsiteX23537" fmla="*/ 754902 w 1973551"/>
                <a:gd name="connsiteY23537" fmla="*/ 1786408 h 2918533"/>
                <a:gd name="connsiteX23538" fmla="*/ 753205 w 1973551"/>
                <a:gd name="connsiteY23538" fmla="*/ 1788105 h 2918533"/>
                <a:gd name="connsiteX23539" fmla="*/ 751900 w 1973551"/>
                <a:gd name="connsiteY23539" fmla="*/ 1788757 h 2918533"/>
                <a:gd name="connsiteX23540" fmla="*/ 751313 w 1973551"/>
                <a:gd name="connsiteY23540" fmla="*/ 1788431 h 2918533"/>
                <a:gd name="connsiteX23541" fmla="*/ 753205 w 1973551"/>
                <a:gd name="connsiteY23541" fmla="*/ 1784907 h 2918533"/>
                <a:gd name="connsiteX23542" fmla="*/ 753923 w 1973551"/>
                <a:gd name="connsiteY23542" fmla="*/ 1784581 h 2918533"/>
                <a:gd name="connsiteX23543" fmla="*/ 754510 w 1973551"/>
                <a:gd name="connsiteY23543" fmla="*/ 1783733 h 2918533"/>
                <a:gd name="connsiteX23544" fmla="*/ 756207 w 1973551"/>
                <a:gd name="connsiteY23544" fmla="*/ 1783407 h 2918533"/>
                <a:gd name="connsiteX23545" fmla="*/ 756599 w 1973551"/>
                <a:gd name="connsiteY23545" fmla="*/ 1781710 h 2918533"/>
                <a:gd name="connsiteX23546" fmla="*/ 756207 w 1973551"/>
                <a:gd name="connsiteY23546" fmla="*/ 1780209 h 2918533"/>
                <a:gd name="connsiteX23547" fmla="*/ 756925 w 1973551"/>
                <a:gd name="connsiteY23547" fmla="*/ 1780209 h 2918533"/>
                <a:gd name="connsiteX23548" fmla="*/ 757643 w 1973551"/>
                <a:gd name="connsiteY23548" fmla="*/ 1778382 h 2918533"/>
                <a:gd name="connsiteX23549" fmla="*/ 759861 w 1973551"/>
                <a:gd name="connsiteY23549" fmla="*/ 1777207 h 2918533"/>
                <a:gd name="connsiteX23550" fmla="*/ 761753 w 1973551"/>
                <a:gd name="connsiteY23550" fmla="*/ 1775380 h 2918533"/>
                <a:gd name="connsiteX23551" fmla="*/ 763580 w 1973551"/>
                <a:gd name="connsiteY23551" fmla="*/ 1775902 h 2918533"/>
                <a:gd name="connsiteX23552" fmla="*/ 763580 w 1973551"/>
                <a:gd name="connsiteY23552" fmla="*/ 1776555 h 2918533"/>
                <a:gd name="connsiteX23553" fmla="*/ 763058 w 1973551"/>
                <a:gd name="connsiteY23553" fmla="*/ 1777077 h 2918533"/>
                <a:gd name="connsiteX23554" fmla="*/ 763254 w 1973551"/>
                <a:gd name="connsiteY23554" fmla="*/ 1778447 h 2918533"/>
                <a:gd name="connsiteX23555" fmla="*/ 762732 w 1973551"/>
                <a:gd name="connsiteY23555" fmla="*/ 1778643 h 2918533"/>
                <a:gd name="connsiteX23556" fmla="*/ 762014 w 1973551"/>
                <a:gd name="connsiteY23556" fmla="*/ 1780013 h 2918533"/>
                <a:gd name="connsiteX23557" fmla="*/ 761623 w 1973551"/>
                <a:gd name="connsiteY23557" fmla="*/ 1779818 h 2918533"/>
                <a:gd name="connsiteX23558" fmla="*/ 761623 w 1973551"/>
                <a:gd name="connsiteY23558" fmla="*/ 1780992 h 2918533"/>
                <a:gd name="connsiteX23559" fmla="*/ 762341 w 1973551"/>
                <a:gd name="connsiteY23559" fmla="*/ 1780796 h 2918533"/>
                <a:gd name="connsiteX23560" fmla="*/ 762928 w 1973551"/>
                <a:gd name="connsiteY23560" fmla="*/ 1780144 h 2918533"/>
                <a:gd name="connsiteX23561" fmla="*/ 763124 w 1973551"/>
                <a:gd name="connsiteY23561" fmla="*/ 1779165 h 2918533"/>
                <a:gd name="connsiteX23562" fmla="*/ 763841 w 1973551"/>
                <a:gd name="connsiteY23562" fmla="*/ 1778317 h 2918533"/>
                <a:gd name="connsiteX23563" fmla="*/ 766452 w 1973551"/>
                <a:gd name="connsiteY23563" fmla="*/ 1777664 h 2918533"/>
                <a:gd name="connsiteX23564" fmla="*/ 766647 w 1973551"/>
                <a:gd name="connsiteY23564" fmla="*/ 1776294 h 2918533"/>
                <a:gd name="connsiteX23565" fmla="*/ 766060 w 1973551"/>
                <a:gd name="connsiteY23565" fmla="*/ 1775446 h 2918533"/>
                <a:gd name="connsiteX23566" fmla="*/ 765147 w 1973551"/>
                <a:gd name="connsiteY23566" fmla="*/ 1775250 h 2918533"/>
                <a:gd name="connsiteX23567" fmla="*/ 764559 w 1973551"/>
                <a:gd name="connsiteY23567" fmla="*/ 1774402 h 2918533"/>
                <a:gd name="connsiteX23568" fmla="*/ 764364 w 1973551"/>
                <a:gd name="connsiteY23568" fmla="*/ 1771531 h 2918533"/>
                <a:gd name="connsiteX23569" fmla="*/ 762863 w 1973551"/>
                <a:gd name="connsiteY23569" fmla="*/ 1772053 h 2918533"/>
                <a:gd name="connsiteX23570" fmla="*/ 762537 w 1973551"/>
                <a:gd name="connsiteY23570" fmla="*/ 1770682 h 2918533"/>
                <a:gd name="connsiteX23571" fmla="*/ 763450 w 1973551"/>
                <a:gd name="connsiteY23571" fmla="*/ 1768333 h 2918533"/>
                <a:gd name="connsiteX23572" fmla="*/ 763972 w 1973551"/>
                <a:gd name="connsiteY23572" fmla="*/ 1768138 h 2918533"/>
                <a:gd name="connsiteX23573" fmla="*/ 764364 w 1973551"/>
                <a:gd name="connsiteY23573" fmla="*/ 1769116 h 2918533"/>
                <a:gd name="connsiteX23574" fmla="*/ 765081 w 1973551"/>
                <a:gd name="connsiteY23574" fmla="*/ 1768921 h 2918533"/>
                <a:gd name="connsiteX23575" fmla="*/ 765603 w 1973551"/>
                <a:gd name="connsiteY23575" fmla="*/ 1766898 h 2918533"/>
                <a:gd name="connsiteX23576" fmla="*/ 766517 w 1973551"/>
                <a:gd name="connsiteY23576" fmla="*/ 1765919 h 2918533"/>
                <a:gd name="connsiteX23577" fmla="*/ 767039 w 1973551"/>
                <a:gd name="connsiteY23577" fmla="*/ 1762526 h 2918533"/>
                <a:gd name="connsiteX23578" fmla="*/ 768344 w 1973551"/>
                <a:gd name="connsiteY23578" fmla="*/ 1760699 h 2918533"/>
                <a:gd name="connsiteX23579" fmla="*/ 769845 w 1973551"/>
                <a:gd name="connsiteY23579" fmla="*/ 1759524 h 2918533"/>
                <a:gd name="connsiteX23580" fmla="*/ 770367 w 1973551"/>
                <a:gd name="connsiteY23580" fmla="*/ 1757306 h 2918533"/>
                <a:gd name="connsiteX23581" fmla="*/ 770758 w 1973551"/>
                <a:gd name="connsiteY23581" fmla="*/ 1757110 h 2918533"/>
                <a:gd name="connsiteX23582" fmla="*/ 770562 w 1973551"/>
                <a:gd name="connsiteY23582" fmla="*/ 1755283 h 2918533"/>
                <a:gd name="connsiteX23583" fmla="*/ 770954 w 1973551"/>
                <a:gd name="connsiteY23583" fmla="*/ 1754630 h 2918533"/>
                <a:gd name="connsiteX23584" fmla="*/ 772455 w 1973551"/>
                <a:gd name="connsiteY23584" fmla="*/ 1752934 h 2918533"/>
                <a:gd name="connsiteX23585" fmla="*/ 774282 w 1973551"/>
                <a:gd name="connsiteY23585" fmla="*/ 1751955 h 2918533"/>
                <a:gd name="connsiteX23586" fmla="*/ 774478 w 1973551"/>
                <a:gd name="connsiteY23586" fmla="*/ 1751433 h 2918533"/>
                <a:gd name="connsiteX23587" fmla="*/ 776500 w 1973551"/>
                <a:gd name="connsiteY23587" fmla="*/ 1749932 h 2918533"/>
                <a:gd name="connsiteX23588" fmla="*/ 779110 w 1973551"/>
                <a:gd name="connsiteY23588" fmla="*/ 1746931 h 2918533"/>
                <a:gd name="connsiteX23589" fmla="*/ 782112 w 1973551"/>
                <a:gd name="connsiteY23589" fmla="*/ 1745560 h 2918533"/>
                <a:gd name="connsiteX23590" fmla="*/ 782112 w 1973551"/>
                <a:gd name="connsiteY23590" fmla="*/ 1745038 h 2918533"/>
                <a:gd name="connsiteX23591" fmla="*/ 785244 w 1973551"/>
                <a:gd name="connsiteY23591" fmla="*/ 1742689 h 2918533"/>
                <a:gd name="connsiteX23592" fmla="*/ 785831 w 1973551"/>
                <a:gd name="connsiteY23592" fmla="*/ 1742037 h 2918533"/>
                <a:gd name="connsiteX23593" fmla="*/ 786223 w 1973551"/>
                <a:gd name="connsiteY23593" fmla="*/ 1739492 h 2918533"/>
                <a:gd name="connsiteX23594" fmla="*/ 787528 w 1973551"/>
                <a:gd name="connsiteY23594" fmla="*/ 1738839 h 2918533"/>
                <a:gd name="connsiteX23595" fmla="*/ 788442 w 1973551"/>
                <a:gd name="connsiteY23595" fmla="*/ 1737143 h 2918533"/>
                <a:gd name="connsiteX23596" fmla="*/ 791769 w 1973551"/>
                <a:gd name="connsiteY23596" fmla="*/ 1734272 h 2918533"/>
                <a:gd name="connsiteX23597" fmla="*/ 792161 w 1973551"/>
                <a:gd name="connsiteY23597" fmla="*/ 1732379 h 2918533"/>
                <a:gd name="connsiteX23598" fmla="*/ 793075 w 1973551"/>
                <a:gd name="connsiteY23598" fmla="*/ 1730552 h 2918533"/>
                <a:gd name="connsiteX23599" fmla="*/ 791965 w 1973551"/>
                <a:gd name="connsiteY23599" fmla="*/ 1728856 h 2918533"/>
                <a:gd name="connsiteX23600" fmla="*/ 790464 w 1973551"/>
                <a:gd name="connsiteY23600" fmla="*/ 1728334 h 2918533"/>
                <a:gd name="connsiteX23601" fmla="*/ 789159 w 1973551"/>
                <a:gd name="connsiteY23601" fmla="*/ 1728529 h 2918533"/>
                <a:gd name="connsiteX23602" fmla="*/ 787463 w 1973551"/>
                <a:gd name="connsiteY23602" fmla="*/ 1727877 h 2918533"/>
                <a:gd name="connsiteX23603" fmla="*/ 786549 w 1973551"/>
                <a:gd name="connsiteY23603" fmla="*/ 1728399 h 2918533"/>
                <a:gd name="connsiteX23604" fmla="*/ 787137 w 1973551"/>
                <a:gd name="connsiteY23604" fmla="*/ 1726702 h 2918533"/>
                <a:gd name="connsiteX23605" fmla="*/ 785831 w 1973551"/>
                <a:gd name="connsiteY23605" fmla="*/ 1726376 h 2918533"/>
                <a:gd name="connsiteX23606" fmla="*/ 783221 w 1973551"/>
                <a:gd name="connsiteY23606" fmla="*/ 1727877 h 2918533"/>
                <a:gd name="connsiteX23607" fmla="*/ 785114 w 1973551"/>
                <a:gd name="connsiteY23607" fmla="*/ 1725006 h 2918533"/>
                <a:gd name="connsiteX23608" fmla="*/ 788115 w 1973551"/>
                <a:gd name="connsiteY23608" fmla="*/ 1722461 h 2918533"/>
                <a:gd name="connsiteX23609" fmla="*/ 789225 w 1973551"/>
                <a:gd name="connsiteY23609" fmla="*/ 1720960 h 2918533"/>
                <a:gd name="connsiteX23610" fmla="*/ 791639 w 1973551"/>
                <a:gd name="connsiteY23610" fmla="*/ 1719133 h 2918533"/>
                <a:gd name="connsiteX23611" fmla="*/ 793662 w 1973551"/>
                <a:gd name="connsiteY23611" fmla="*/ 1718807 h 2918533"/>
                <a:gd name="connsiteX23612" fmla="*/ 794967 w 1973551"/>
                <a:gd name="connsiteY23612" fmla="*/ 1717959 h 2918533"/>
                <a:gd name="connsiteX23613" fmla="*/ 795163 w 1973551"/>
                <a:gd name="connsiteY23613" fmla="*/ 1717437 h 2918533"/>
                <a:gd name="connsiteX23614" fmla="*/ 795880 w 1973551"/>
                <a:gd name="connsiteY23614" fmla="*/ 1717110 h 2918533"/>
                <a:gd name="connsiteX23615" fmla="*/ 796794 w 1973551"/>
                <a:gd name="connsiteY23615" fmla="*/ 1717437 h 2918533"/>
                <a:gd name="connsiteX23616" fmla="*/ 797707 w 1973551"/>
                <a:gd name="connsiteY23616" fmla="*/ 1716066 h 2918533"/>
                <a:gd name="connsiteX23617" fmla="*/ 797512 w 1973551"/>
                <a:gd name="connsiteY23617" fmla="*/ 1715544 h 2918533"/>
                <a:gd name="connsiteX23618" fmla="*/ 799926 w 1973551"/>
                <a:gd name="connsiteY23618" fmla="*/ 1713848 h 2918533"/>
                <a:gd name="connsiteX23619" fmla="*/ 801427 w 1973551"/>
                <a:gd name="connsiteY23619" fmla="*/ 1714696 h 2918533"/>
                <a:gd name="connsiteX23620" fmla="*/ 802732 w 1973551"/>
                <a:gd name="connsiteY23620" fmla="*/ 1714174 h 2918533"/>
                <a:gd name="connsiteX23621" fmla="*/ 803123 w 1973551"/>
                <a:gd name="connsiteY23621" fmla="*/ 1713130 h 2918533"/>
                <a:gd name="connsiteX23622" fmla="*/ 804233 w 1973551"/>
                <a:gd name="connsiteY23622" fmla="*/ 1712804 h 2918533"/>
                <a:gd name="connsiteX23623" fmla="*/ 804428 w 1973551"/>
                <a:gd name="connsiteY23623" fmla="*/ 1713456 h 2918533"/>
                <a:gd name="connsiteX23624" fmla="*/ 806125 w 1973551"/>
                <a:gd name="connsiteY23624" fmla="*/ 1714109 h 2918533"/>
                <a:gd name="connsiteX23625" fmla="*/ 807430 w 1973551"/>
                <a:gd name="connsiteY23625" fmla="*/ 1713913 h 2918533"/>
                <a:gd name="connsiteX23626" fmla="*/ 807430 w 1973551"/>
                <a:gd name="connsiteY23626" fmla="*/ 1715936 h 2918533"/>
                <a:gd name="connsiteX23627" fmla="*/ 808017 w 1973551"/>
                <a:gd name="connsiteY23627" fmla="*/ 1716132 h 2918533"/>
                <a:gd name="connsiteX23628" fmla="*/ 808931 w 1973551"/>
                <a:gd name="connsiteY23628" fmla="*/ 1712608 h 2918533"/>
                <a:gd name="connsiteX23629" fmla="*/ 810627 w 1973551"/>
                <a:gd name="connsiteY23629" fmla="*/ 1711107 h 2918533"/>
                <a:gd name="connsiteX23630" fmla="*/ 811932 w 1973551"/>
                <a:gd name="connsiteY23630" fmla="*/ 1709280 h 2918533"/>
                <a:gd name="connsiteX23631" fmla="*/ 814738 w 1973551"/>
                <a:gd name="connsiteY23631" fmla="*/ 1707453 h 2918533"/>
                <a:gd name="connsiteX23632" fmla="*/ 816435 w 1973551"/>
                <a:gd name="connsiteY23632" fmla="*/ 1705104 h 2918533"/>
                <a:gd name="connsiteX23633" fmla="*/ 818849 w 1973551"/>
                <a:gd name="connsiteY23633" fmla="*/ 1704125 h 2918533"/>
                <a:gd name="connsiteX23634" fmla="*/ 821459 w 1973551"/>
                <a:gd name="connsiteY23634" fmla="*/ 1703929 h 2918533"/>
                <a:gd name="connsiteX23635" fmla="*/ 826484 w 1973551"/>
                <a:gd name="connsiteY23635" fmla="*/ 1704451 h 2918533"/>
                <a:gd name="connsiteX23636" fmla="*/ 827201 w 1973551"/>
                <a:gd name="connsiteY23636" fmla="*/ 1704256 h 2918533"/>
                <a:gd name="connsiteX23637" fmla="*/ 827789 w 1973551"/>
                <a:gd name="connsiteY23637" fmla="*/ 1703603 h 2918533"/>
                <a:gd name="connsiteX23638" fmla="*/ 830203 w 1973551"/>
                <a:gd name="connsiteY23638" fmla="*/ 1702951 h 2918533"/>
                <a:gd name="connsiteX23639" fmla="*/ 836141 w 1973551"/>
                <a:gd name="connsiteY23639" fmla="*/ 1704778 h 2918533"/>
                <a:gd name="connsiteX23640" fmla="*/ 836141 w 1973551"/>
                <a:gd name="connsiteY23640" fmla="*/ 1706148 h 2918533"/>
                <a:gd name="connsiteX23641" fmla="*/ 838947 w 1973551"/>
                <a:gd name="connsiteY23641" fmla="*/ 1707323 h 2918533"/>
                <a:gd name="connsiteX23642" fmla="*/ 839860 w 1973551"/>
                <a:gd name="connsiteY23642" fmla="*/ 1708693 h 2918533"/>
                <a:gd name="connsiteX23643" fmla="*/ 841883 w 1973551"/>
                <a:gd name="connsiteY23643" fmla="*/ 1709737 h 2918533"/>
                <a:gd name="connsiteX23644" fmla="*/ 843188 w 1973551"/>
                <a:gd name="connsiteY23644" fmla="*/ 1709933 h 2918533"/>
                <a:gd name="connsiteX23645" fmla="*/ 845994 w 1973551"/>
                <a:gd name="connsiteY23645" fmla="*/ 1709280 h 2918533"/>
                <a:gd name="connsiteX23646" fmla="*/ 846190 w 1973551"/>
                <a:gd name="connsiteY23646" fmla="*/ 1708758 h 2918533"/>
                <a:gd name="connsiteX23647" fmla="*/ 847299 w 1973551"/>
                <a:gd name="connsiteY23647" fmla="*/ 1708106 h 2918533"/>
                <a:gd name="connsiteX23648" fmla="*/ 847495 w 1973551"/>
                <a:gd name="connsiteY23648" fmla="*/ 1707583 h 2918533"/>
                <a:gd name="connsiteX23649" fmla="*/ 847103 w 1973551"/>
                <a:gd name="connsiteY23649" fmla="*/ 1707061 h 2918533"/>
                <a:gd name="connsiteX23650" fmla="*/ 848017 w 1973551"/>
                <a:gd name="connsiteY23650" fmla="*/ 1706866 h 2918533"/>
                <a:gd name="connsiteX23651" fmla="*/ 849126 w 1973551"/>
                <a:gd name="connsiteY23651" fmla="*/ 1707518 h 2918533"/>
                <a:gd name="connsiteX23652" fmla="*/ 853433 w 1973551"/>
                <a:gd name="connsiteY23652" fmla="*/ 1708040 h 2918533"/>
                <a:gd name="connsiteX23653" fmla="*/ 854542 w 1973551"/>
                <a:gd name="connsiteY23653" fmla="*/ 1707518 h 2918533"/>
                <a:gd name="connsiteX23654" fmla="*/ 855064 w 1973551"/>
                <a:gd name="connsiteY23654" fmla="*/ 1705495 h 2918533"/>
                <a:gd name="connsiteX23655" fmla="*/ 855651 w 1973551"/>
                <a:gd name="connsiteY23655" fmla="*/ 1705300 h 2918533"/>
                <a:gd name="connsiteX23656" fmla="*/ 855847 w 1973551"/>
                <a:gd name="connsiteY23656" fmla="*/ 1704256 h 2918533"/>
                <a:gd name="connsiteX23657" fmla="*/ 856565 w 1973551"/>
                <a:gd name="connsiteY23657" fmla="*/ 1703603 h 2918533"/>
                <a:gd name="connsiteX23658" fmla="*/ 856565 w 1973551"/>
                <a:gd name="connsiteY23658" fmla="*/ 1701385 h 2918533"/>
                <a:gd name="connsiteX23659" fmla="*/ 859371 w 1973551"/>
                <a:gd name="connsiteY23659" fmla="*/ 1699884 h 2918533"/>
                <a:gd name="connsiteX23660" fmla="*/ 862698 w 1973551"/>
                <a:gd name="connsiteY23660" fmla="*/ 1699231 h 2918533"/>
                <a:gd name="connsiteX23661" fmla="*/ 863090 w 1973551"/>
                <a:gd name="connsiteY23661" fmla="*/ 1698579 h 2918533"/>
                <a:gd name="connsiteX23662" fmla="*/ 866614 w 1973551"/>
                <a:gd name="connsiteY23662" fmla="*/ 1697404 h 2918533"/>
                <a:gd name="connsiteX23663" fmla="*/ 866614 w 1973551"/>
                <a:gd name="connsiteY23663" fmla="*/ 1696882 h 2918533"/>
                <a:gd name="connsiteX23664" fmla="*/ 871834 w 1973551"/>
                <a:gd name="connsiteY23664" fmla="*/ 1696034 h 2918533"/>
                <a:gd name="connsiteX23665" fmla="*/ 873857 w 1973551"/>
                <a:gd name="connsiteY23665" fmla="*/ 1695186 h 2918533"/>
                <a:gd name="connsiteX23666" fmla="*/ 875357 w 1973551"/>
                <a:gd name="connsiteY23666" fmla="*/ 1694011 h 2918533"/>
                <a:gd name="connsiteX23667" fmla="*/ 875357 w 1973551"/>
                <a:gd name="connsiteY23667" fmla="*/ 1692967 h 2918533"/>
                <a:gd name="connsiteX23668" fmla="*/ 874444 w 1973551"/>
                <a:gd name="connsiteY23668" fmla="*/ 1692445 h 2918533"/>
                <a:gd name="connsiteX23669" fmla="*/ 872943 w 1973551"/>
                <a:gd name="connsiteY23669" fmla="*/ 1692641 h 2918533"/>
                <a:gd name="connsiteX23670" fmla="*/ 871051 w 1973551"/>
                <a:gd name="connsiteY23670" fmla="*/ 1694011 h 2918533"/>
                <a:gd name="connsiteX23671" fmla="*/ 869942 w 1973551"/>
                <a:gd name="connsiteY23671" fmla="*/ 1694337 h 2918533"/>
                <a:gd name="connsiteX23672" fmla="*/ 869224 w 1973551"/>
                <a:gd name="connsiteY23672" fmla="*/ 1694533 h 2918533"/>
                <a:gd name="connsiteX23673" fmla="*/ 868310 w 1973551"/>
                <a:gd name="connsiteY23673" fmla="*/ 1694011 h 2918533"/>
                <a:gd name="connsiteX23674" fmla="*/ 866418 w 1973551"/>
                <a:gd name="connsiteY23674" fmla="*/ 1694207 h 2918533"/>
                <a:gd name="connsiteX23675" fmla="*/ 864591 w 1973551"/>
                <a:gd name="connsiteY23675" fmla="*/ 1695577 h 2918533"/>
                <a:gd name="connsiteX23676" fmla="*/ 861589 w 1973551"/>
                <a:gd name="connsiteY23676" fmla="*/ 1696099 h 2918533"/>
                <a:gd name="connsiteX23677" fmla="*/ 859893 w 1973551"/>
                <a:gd name="connsiteY23677" fmla="*/ 1695903 h 2918533"/>
                <a:gd name="connsiteX23678" fmla="*/ 856761 w 1973551"/>
                <a:gd name="connsiteY23678" fmla="*/ 1697274 h 2918533"/>
                <a:gd name="connsiteX23679" fmla="*/ 856043 w 1973551"/>
                <a:gd name="connsiteY23679" fmla="*/ 1698774 h 2918533"/>
                <a:gd name="connsiteX23680" fmla="*/ 853694 w 1973551"/>
                <a:gd name="connsiteY23680" fmla="*/ 1699296 h 2918533"/>
                <a:gd name="connsiteX23681" fmla="*/ 851018 w 1973551"/>
                <a:gd name="connsiteY23681" fmla="*/ 1699101 h 2918533"/>
                <a:gd name="connsiteX23682" fmla="*/ 849909 w 1973551"/>
                <a:gd name="connsiteY23682" fmla="*/ 1699623 h 2918533"/>
                <a:gd name="connsiteX23683" fmla="*/ 849518 w 1973551"/>
                <a:gd name="connsiteY23683" fmla="*/ 1700471 h 2918533"/>
                <a:gd name="connsiteX23684" fmla="*/ 847821 w 1973551"/>
                <a:gd name="connsiteY23684" fmla="*/ 1700993 h 2918533"/>
                <a:gd name="connsiteX23685" fmla="*/ 846908 w 1973551"/>
                <a:gd name="connsiteY23685" fmla="*/ 1702363 h 2918533"/>
                <a:gd name="connsiteX23686" fmla="*/ 845080 w 1973551"/>
                <a:gd name="connsiteY23686" fmla="*/ 1702885 h 2918533"/>
                <a:gd name="connsiteX23687" fmla="*/ 843775 w 1973551"/>
                <a:gd name="connsiteY23687" fmla="*/ 1703864 h 2918533"/>
                <a:gd name="connsiteX23688" fmla="*/ 843058 w 1973551"/>
                <a:gd name="connsiteY23688" fmla="*/ 1704060 h 2918533"/>
                <a:gd name="connsiteX23689" fmla="*/ 842144 w 1973551"/>
                <a:gd name="connsiteY23689" fmla="*/ 1703212 h 2918533"/>
                <a:gd name="connsiteX23690" fmla="*/ 839730 w 1973551"/>
                <a:gd name="connsiteY23690" fmla="*/ 1703407 h 2918533"/>
                <a:gd name="connsiteX23691" fmla="*/ 839143 w 1973551"/>
                <a:gd name="connsiteY23691" fmla="*/ 1704060 h 2918533"/>
                <a:gd name="connsiteX23692" fmla="*/ 839143 w 1973551"/>
                <a:gd name="connsiteY23692" fmla="*/ 1704908 h 2918533"/>
                <a:gd name="connsiteX23693" fmla="*/ 838033 w 1973551"/>
                <a:gd name="connsiteY23693" fmla="*/ 1705104 h 2918533"/>
                <a:gd name="connsiteX23694" fmla="*/ 837315 w 1973551"/>
                <a:gd name="connsiteY23694" fmla="*/ 1702885 h 2918533"/>
                <a:gd name="connsiteX23695" fmla="*/ 836924 w 1973551"/>
                <a:gd name="connsiteY23695" fmla="*/ 1702689 h 2918533"/>
                <a:gd name="connsiteX23696" fmla="*/ 836924 w 1973551"/>
                <a:gd name="connsiteY23696" fmla="*/ 1701515 h 2918533"/>
                <a:gd name="connsiteX23697" fmla="*/ 836206 w 1973551"/>
                <a:gd name="connsiteY23697" fmla="*/ 1701189 h 2918533"/>
                <a:gd name="connsiteX23698" fmla="*/ 836206 w 1973551"/>
                <a:gd name="connsiteY23698" fmla="*/ 1701711 h 2918533"/>
                <a:gd name="connsiteX23699" fmla="*/ 835815 w 1973551"/>
                <a:gd name="connsiteY23699" fmla="*/ 1701058 h 2918533"/>
                <a:gd name="connsiteX23700" fmla="*/ 834901 w 1973551"/>
                <a:gd name="connsiteY23700" fmla="*/ 1700732 h 2918533"/>
                <a:gd name="connsiteX23701" fmla="*/ 834510 w 1973551"/>
                <a:gd name="connsiteY23701" fmla="*/ 1701385 h 2918533"/>
                <a:gd name="connsiteX23702" fmla="*/ 833009 w 1973551"/>
                <a:gd name="connsiteY23702" fmla="*/ 1702037 h 2918533"/>
                <a:gd name="connsiteX23703" fmla="*/ 833009 w 1973551"/>
                <a:gd name="connsiteY23703" fmla="*/ 1702689 h 2918533"/>
                <a:gd name="connsiteX23704" fmla="*/ 831899 w 1973551"/>
                <a:gd name="connsiteY23704" fmla="*/ 1702689 h 2918533"/>
                <a:gd name="connsiteX23705" fmla="*/ 830399 w 1973551"/>
                <a:gd name="connsiteY23705" fmla="*/ 1702037 h 2918533"/>
                <a:gd name="connsiteX23706" fmla="*/ 830007 w 1973551"/>
                <a:gd name="connsiteY23706" fmla="*/ 1699819 h 2918533"/>
                <a:gd name="connsiteX23707" fmla="*/ 830725 w 1973551"/>
                <a:gd name="connsiteY23707" fmla="*/ 1698644 h 2918533"/>
                <a:gd name="connsiteX23708" fmla="*/ 830725 w 1973551"/>
                <a:gd name="connsiteY23708" fmla="*/ 1697143 h 2918533"/>
                <a:gd name="connsiteX23709" fmla="*/ 830529 w 1973551"/>
                <a:gd name="connsiteY23709" fmla="*/ 1696621 h 2918533"/>
                <a:gd name="connsiteX23710" fmla="*/ 829420 w 1973551"/>
                <a:gd name="connsiteY23710" fmla="*/ 1696099 h 2918533"/>
                <a:gd name="connsiteX23711" fmla="*/ 826092 w 1973551"/>
                <a:gd name="connsiteY23711" fmla="*/ 1696099 h 2918533"/>
                <a:gd name="connsiteX23712" fmla="*/ 822764 w 1973551"/>
                <a:gd name="connsiteY23712" fmla="*/ 1694925 h 2918533"/>
                <a:gd name="connsiteX23713" fmla="*/ 819958 w 1973551"/>
                <a:gd name="connsiteY23713" fmla="*/ 1695120 h 2918533"/>
                <a:gd name="connsiteX23714" fmla="*/ 818849 w 1973551"/>
                <a:gd name="connsiteY23714" fmla="*/ 1694598 h 2918533"/>
                <a:gd name="connsiteX23715" fmla="*/ 817740 w 1973551"/>
                <a:gd name="connsiteY23715" fmla="*/ 1695447 h 2918533"/>
                <a:gd name="connsiteX23716" fmla="*/ 816043 w 1973551"/>
                <a:gd name="connsiteY23716" fmla="*/ 1695642 h 2918533"/>
                <a:gd name="connsiteX23717" fmla="*/ 814020 w 1973551"/>
                <a:gd name="connsiteY23717" fmla="*/ 1695120 h 2918533"/>
                <a:gd name="connsiteX23718" fmla="*/ 813107 w 1973551"/>
                <a:gd name="connsiteY23718" fmla="*/ 1694272 h 2918533"/>
                <a:gd name="connsiteX23719" fmla="*/ 811215 w 1973551"/>
                <a:gd name="connsiteY23719" fmla="*/ 1693946 h 2918533"/>
                <a:gd name="connsiteX23720" fmla="*/ 809909 w 1973551"/>
                <a:gd name="connsiteY23720" fmla="*/ 1694468 h 2918533"/>
                <a:gd name="connsiteX23721" fmla="*/ 809518 w 1973551"/>
                <a:gd name="connsiteY23721" fmla="*/ 1694141 h 2918533"/>
                <a:gd name="connsiteX23722" fmla="*/ 809518 w 1973551"/>
                <a:gd name="connsiteY23722" fmla="*/ 1692641 h 2918533"/>
                <a:gd name="connsiteX23723" fmla="*/ 812324 w 1973551"/>
                <a:gd name="connsiteY23723" fmla="*/ 1689443 h 2918533"/>
                <a:gd name="connsiteX23724" fmla="*/ 812520 w 1973551"/>
                <a:gd name="connsiteY23724" fmla="*/ 1687420 h 2918533"/>
                <a:gd name="connsiteX23725" fmla="*/ 811802 w 1973551"/>
                <a:gd name="connsiteY23725" fmla="*/ 1685920 h 2918533"/>
                <a:gd name="connsiteX23726" fmla="*/ 813303 w 1973551"/>
                <a:gd name="connsiteY23726" fmla="*/ 1683244 h 2918533"/>
                <a:gd name="connsiteX23727" fmla="*/ 813107 w 1973551"/>
                <a:gd name="connsiteY23727" fmla="*/ 1682853 h 2918533"/>
                <a:gd name="connsiteX23728" fmla="*/ 813825 w 1973551"/>
                <a:gd name="connsiteY23728" fmla="*/ 1682592 h 2918533"/>
                <a:gd name="connsiteX23729" fmla="*/ 815326 w 1973551"/>
                <a:gd name="connsiteY23729" fmla="*/ 1678807 h 2918533"/>
                <a:gd name="connsiteX23730" fmla="*/ 817544 w 1973551"/>
                <a:gd name="connsiteY23730" fmla="*/ 1677045 h 2918533"/>
                <a:gd name="connsiteX23731" fmla="*/ 819241 w 1973551"/>
                <a:gd name="connsiteY23731" fmla="*/ 1674174 h 2918533"/>
                <a:gd name="connsiteX23732" fmla="*/ 822568 w 1973551"/>
                <a:gd name="connsiteY23732" fmla="*/ 1671956 h 2918533"/>
                <a:gd name="connsiteX23733" fmla="*/ 822960 w 1973551"/>
                <a:gd name="connsiteY23733" fmla="*/ 1670586 h 2918533"/>
                <a:gd name="connsiteX23734" fmla="*/ 823874 w 1973551"/>
                <a:gd name="connsiteY23734" fmla="*/ 1669541 h 2918533"/>
                <a:gd name="connsiteX23735" fmla="*/ 824395 w 1973551"/>
                <a:gd name="connsiteY23735" fmla="*/ 1668041 h 2918533"/>
                <a:gd name="connsiteX23736" fmla="*/ 825309 w 1973551"/>
                <a:gd name="connsiteY23736" fmla="*/ 1667388 h 2918533"/>
                <a:gd name="connsiteX23737" fmla="*/ 825701 w 1973551"/>
                <a:gd name="connsiteY23737" fmla="*/ 1666214 h 2918533"/>
                <a:gd name="connsiteX23738" fmla="*/ 827723 w 1973551"/>
                <a:gd name="connsiteY23738" fmla="*/ 1664517 h 2918533"/>
                <a:gd name="connsiteX23739" fmla="*/ 828441 w 1973551"/>
                <a:gd name="connsiteY23739" fmla="*/ 1661646 h 2918533"/>
                <a:gd name="connsiteX23740" fmla="*/ 831573 w 1973551"/>
                <a:gd name="connsiteY23740" fmla="*/ 1658449 h 2918533"/>
                <a:gd name="connsiteX23741" fmla="*/ 831573 w 1973551"/>
                <a:gd name="connsiteY23741" fmla="*/ 1657927 h 2918533"/>
                <a:gd name="connsiteX23742" fmla="*/ 832683 w 1973551"/>
                <a:gd name="connsiteY23742" fmla="*/ 1656752 h 2918533"/>
                <a:gd name="connsiteX23743" fmla="*/ 833074 w 1973551"/>
                <a:gd name="connsiteY23743" fmla="*/ 1655251 h 2918533"/>
                <a:gd name="connsiteX23744" fmla="*/ 834379 w 1973551"/>
                <a:gd name="connsiteY23744" fmla="*/ 1654077 h 2918533"/>
                <a:gd name="connsiteX23745" fmla="*/ 837511 w 1973551"/>
                <a:gd name="connsiteY23745" fmla="*/ 1646312 h 2918533"/>
                <a:gd name="connsiteX23746" fmla="*/ 839534 w 1973551"/>
                <a:gd name="connsiteY23746" fmla="*/ 1644811 h 2918533"/>
                <a:gd name="connsiteX23747" fmla="*/ 841948 w 1973551"/>
                <a:gd name="connsiteY23747" fmla="*/ 1641092 h 2918533"/>
                <a:gd name="connsiteX23748" fmla="*/ 844558 w 1973551"/>
                <a:gd name="connsiteY23748" fmla="*/ 1638351 h 2918533"/>
                <a:gd name="connsiteX23749" fmla="*/ 845863 w 1973551"/>
                <a:gd name="connsiteY23749" fmla="*/ 1635284 h 2918533"/>
                <a:gd name="connsiteX23750" fmla="*/ 850496 w 1973551"/>
                <a:gd name="connsiteY23750" fmla="*/ 1628367 h 2918533"/>
                <a:gd name="connsiteX23751" fmla="*/ 852193 w 1973551"/>
                <a:gd name="connsiteY23751" fmla="*/ 1627193 h 2918533"/>
                <a:gd name="connsiteX23752" fmla="*/ 852193 w 1973551"/>
                <a:gd name="connsiteY23752" fmla="*/ 1626540 h 2918533"/>
                <a:gd name="connsiteX23753" fmla="*/ 853106 w 1973551"/>
                <a:gd name="connsiteY23753" fmla="*/ 1625496 h 2918533"/>
                <a:gd name="connsiteX23754" fmla="*/ 855325 w 1973551"/>
                <a:gd name="connsiteY23754" fmla="*/ 1623800 h 2918533"/>
                <a:gd name="connsiteX23755" fmla="*/ 856043 w 1973551"/>
                <a:gd name="connsiteY23755" fmla="*/ 1622299 h 2918533"/>
                <a:gd name="connsiteX23756" fmla="*/ 855325 w 1973551"/>
                <a:gd name="connsiteY23756" fmla="*/ 1622103 h 2918533"/>
                <a:gd name="connsiteX23757" fmla="*/ 854411 w 1973551"/>
                <a:gd name="connsiteY23757" fmla="*/ 1622429 h 2918533"/>
                <a:gd name="connsiteX23758" fmla="*/ 854411 w 1973551"/>
                <a:gd name="connsiteY23758" fmla="*/ 1623278 h 2918533"/>
                <a:gd name="connsiteX23759" fmla="*/ 853824 w 1973551"/>
                <a:gd name="connsiteY23759" fmla="*/ 1623604 h 2918533"/>
                <a:gd name="connsiteX23760" fmla="*/ 853433 w 1973551"/>
                <a:gd name="connsiteY23760" fmla="*/ 1622560 h 2918533"/>
                <a:gd name="connsiteX23761" fmla="*/ 853955 w 1973551"/>
                <a:gd name="connsiteY23761" fmla="*/ 1621907 h 2918533"/>
                <a:gd name="connsiteX23762" fmla="*/ 855847 w 1973551"/>
                <a:gd name="connsiteY23762" fmla="*/ 1621059 h 2918533"/>
                <a:gd name="connsiteX23763" fmla="*/ 858066 w 1973551"/>
                <a:gd name="connsiteY23763" fmla="*/ 1620537 h 2918533"/>
                <a:gd name="connsiteX23764" fmla="*/ 859762 w 1973551"/>
                <a:gd name="connsiteY23764" fmla="*/ 1618841 h 2918533"/>
                <a:gd name="connsiteX23765" fmla="*/ 859240 w 1973551"/>
                <a:gd name="connsiteY23765" fmla="*/ 1618514 h 2918533"/>
                <a:gd name="connsiteX23766" fmla="*/ 858849 w 1973551"/>
                <a:gd name="connsiteY23766" fmla="*/ 1619167 h 2918533"/>
                <a:gd name="connsiteX23767" fmla="*/ 857544 w 1973551"/>
                <a:gd name="connsiteY23767" fmla="*/ 1619689 h 2918533"/>
                <a:gd name="connsiteX23768" fmla="*/ 857739 w 1973551"/>
                <a:gd name="connsiteY23768" fmla="*/ 1619167 h 2918533"/>
                <a:gd name="connsiteX23769" fmla="*/ 856826 w 1973551"/>
                <a:gd name="connsiteY23769" fmla="*/ 1618514 h 2918533"/>
                <a:gd name="connsiteX23770" fmla="*/ 856630 w 1973551"/>
                <a:gd name="connsiteY23770" fmla="*/ 1617014 h 2918533"/>
                <a:gd name="connsiteX23771" fmla="*/ 856043 w 1973551"/>
                <a:gd name="connsiteY23771" fmla="*/ 1616165 h 2918533"/>
                <a:gd name="connsiteX23772" fmla="*/ 856630 w 1973551"/>
                <a:gd name="connsiteY23772" fmla="*/ 1615970 h 2918533"/>
                <a:gd name="connsiteX23773" fmla="*/ 857348 w 1973551"/>
                <a:gd name="connsiteY23773" fmla="*/ 1616491 h 2918533"/>
                <a:gd name="connsiteX23774" fmla="*/ 858066 w 1973551"/>
                <a:gd name="connsiteY23774" fmla="*/ 1614142 h 2918533"/>
                <a:gd name="connsiteX23775" fmla="*/ 854346 w 1973551"/>
                <a:gd name="connsiteY23775" fmla="*/ 1611598 h 2918533"/>
                <a:gd name="connsiteX23776" fmla="*/ 851736 w 1973551"/>
                <a:gd name="connsiteY23776" fmla="*/ 1610227 h 2918533"/>
                <a:gd name="connsiteX23777" fmla="*/ 850431 w 1973551"/>
                <a:gd name="connsiteY23777" fmla="*/ 1610227 h 2918533"/>
                <a:gd name="connsiteX23778" fmla="*/ 850235 w 1973551"/>
                <a:gd name="connsiteY23778" fmla="*/ 1609705 h 2918533"/>
                <a:gd name="connsiteX23779" fmla="*/ 847821 w 1973551"/>
                <a:gd name="connsiteY23779" fmla="*/ 1609509 h 2918533"/>
                <a:gd name="connsiteX23780" fmla="*/ 847299 w 1973551"/>
                <a:gd name="connsiteY23780" fmla="*/ 1610358 h 2918533"/>
                <a:gd name="connsiteX23781" fmla="*/ 845994 w 1973551"/>
                <a:gd name="connsiteY23781" fmla="*/ 1610553 h 2918533"/>
                <a:gd name="connsiteX23782" fmla="*/ 845602 w 1973551"/>
                <a:gd name="connsiteY23782" fmla="*/ 1611206 h 2918533"/>
                <a:gd name="connsiteX23783" fmla="*/ 842797 w 1973551"/>
                <a:gd name="connsiteY23783" fmla="*/ 1612054 h 2918533"/>
                <a:gd name="connsiteX23784" fmla="*/ 842275 w 1973551"/>
                <a:gd name="connsiteY23784" fmla="*/ 1611859 h 2918533"/>
                <a:gd name="connsiteX23785" fmla="*/ 837054 w 1973551"/>
                <a:gd name="connsiteY23785" fmla="*/ 1608466 h 2918533"/>
                <a:gd name="connsiteX23786" fmla="*/ 837250 w 1973551"/>
                <a:gd name="connsiteY23786" fmla="*/ 1606769 h 2918533"/>
                <a:gd name="connsiteX23787" fmla="*/ 836663 w 1973551"/>
                <a:gd name="connsiteY23787" fmla="*/ 1605725 h 2918533"/>
                <a:gd name="connsiteX23788" fmla="*/ 835358 w 1973551"/>
                <a:gd name="connsiteY23788" fmla="*/ 1605072 h 2918533"/>
                <a:gd name="connsiteX23789" fmla="*/ 834444 w 1973551"/>
                <a:gd name="connsiteY23789" fmla="*/ 1604028 h 2918533"/>
                <a:gd name="connsiteX23790" fmla="*/ 833139 w 1973551"/>
                <a:gd name="connsiteY23790" fmla="*/ 1603376 h 2918533"/>
                <a:gd name="connsiteX23791" fmla="*/ 828898 w 1973551"/>
                <a:gd name="connsiteY23791" fmla="*/ 1602723 h 2918533"/>
                <a:gd name="connsiteX23792" fmla="*/ 829094 w 1973551"/>
                <a:gd name="connsiteY23792" fmla="*/ 1602201 h 2918533"/>
                <a:gd name="connsiteX23793" fmla="*/ 822568 w 1973551"/>
                <a:gd name="connsiteY23793" fmla="*/ 1601679 h 2918533"/>
                <a:gd name="connsiteX23794" fmla="*/ 820546 w 1973551"/>
                <a:gd name="connsiteY23794" fmla="*/ 1602005 h 2918533"/>
                <a:gd name="connsiteX23795" fmla="*/ 811998 w 1973551"/>
                <a:gd name="connsiteY23795" fmla="*/ 1602201 h 2918533"/>
                <a:gd name="connsiteX23796" fmla="*/ 811280 w 1973551"/>
                <a:gd name="connsiteY23796" fmla="*/ 1602723 h 2918533"/>
                <a:gd name="connsiteX23797" fmla="*/ 809779 w 1973551"/>
                <a:gd name="connsiteY23797" fmla="*/ 1602919 h 2918533"/>
                <a:gd name="connsiteX23798" fmla="*/ 808082 w 1973551"/>
                <a:gd name="connsiteY23798" fmla="*/ 1602071 h 2918533"/>
                <a:gd name="connsiteX23799" fmla="*/ 808278 w 1973551"/>
                <a:gd name="connsiteY23799" fmla="*/ 1602593 h 2918533"/>
                <a:gd name="connsiteX23800" fmla="*/ 806973 w 1973551"/>
                <a:gd name="connsiteY23800" fmla="*/ 1602267 h 2918533"/>
                <a:gd name="connsiteX23801" fmla="*/ 806582 w 1973551"/>
                <a:gd name="connsiteY23801" fmla="*/ 1602462 h 2918533"/>
                <a:gd name="connsiteX23802" fmla="*/ 806582 w 1973551"/>
                <a:gd name="connsiteY23802" fmla="*/ 1602984 h 2918533"/>
                <a:gd name="connsiteX23803" fmla="*/ 805994 w 1973551"/>
                <a:gd name="connsiteY23803" fmla="*/ 1602984 h 2918533"/>
                <a:gd name="connsiteX23804" fmla="*/ 803580 w 1973551"/>
                <a:gd name="connsiteY23804" fmla="*/ 1602788 h 2918533"/>
                <a:gd name="connsiteX23805" fmla="*/ 802862 w 1973551"/>
                <a:gd name="connsiteY23805" fmla="*/ 1602267 h 2918533"/>
                <a:gd name="connsiteX23806" fmla="*/ 800970 w 1973551"/>
                <a:gd name="connsiteY23806" fmla="*/ 1602267 h 2918533"/>
                <a:gd name="connsiteX23807" fmla="*/ 800448 w 1973551"/>
                <a:gd name="connsiteY23807" fmla="*/ 1601940 h 2918533"/>
                <a:gd name="connsiteX23808" fmla="*/ 798556 w 1973551"/>
                <a:gd name="connsiteY23808" fmla="*/ 1602593 h 2918533"/>
                <a:gd name="connsiteX23809" fmla="*/ 798360 w 1973551"/>
                <a:gd name="connsiteY23809" fmla="*/ 1601745 h 2918533"/>
                <a:gd name="connsiteX23810" fmla="*/ 795946 w 1973551"/>
                <a:gd name="connsiteY23810" fmla="*/ 1601940 h 2918533"/>
                <a:gd name="connsiteX23811" fmla="*/ 793727 w 1973551"/>
                <a:gd name="connsiteY23811" fmla="*/ 1601288 h 2918533"/>
                <a:gd name="connsiteX23812" fmla="*/ 792030 w 1973551"/>
                <a:gd name="connsiteY23812" fmla="*/ 1601614 h 2918533"/>
                <a:gd name="connsiteX23813" fmla="*/ 791117 w 1973551"/>
                <a:gd name="connsiteY23813" fmla="*/ 1601092 h 2918533"/>
                <a:gd name="connsiteX23814" fmla="*/ 789225 w 1973551"/>
                <a:gd name="connsiteY23814" fmla="*/ 1601288 h 2918533"/>
                <a:gd name="connsiteX23815" fmla="*/ 785310 w 1973551"/>
                <a:gd name="connsiteY23815" fmla="*/ 1599591 h 2918533"/>
                <a:gd name="connsiteX23816" fmla="*/ 781590 w 1973551"/>
                <a:gd name="connsiteY23816" fmla="*/ 1599395 h 2918533"/>
                <a:gd name="connsiteX23817" fmla="*/ 781068 w 1973551"/>
                <a:gd name="connsiteY23817" fmla="*/ 1600244 h 2918533"/>
                <a:gd name="connsiteX23818" fmla="*/ 780872 w 1973551"/>
                <a:gd name="connsiteY23818" fmla="*/ 1601940 h 2918533"/>
                <a:gd name="connsiteX23819" fmla="*/ 781786 w 1973551"/>
                <a:gd name="connsiteY23819" fmla="*/ 1602593 h 2918533"/>
                <a:gd name="connsiteX23820" fmla="*/ 782373 w 1973551"/>
                <a:gd name="connsiteY23820" fmla="*/ 1603767 h 2918533"/>
                <a:gd name="connsiteX23821" fmla="*/ 785179 w 1973551"/>
                <a:gd name="connsiteY23821" fmla="*/ 1605268 h 2918533"/>
                <a:gd name="connsiteX23822" fmla="*/ 786484 w 1973551"/>
                <a:gd name="connsiteY23822" fmla="*/ 1605268 h 2918533"/>
                <a:gd name="connsiteX23823" fmla="*/ 790203 w 1973551"/>
                <a:gd name="connsiteY23823" fmla="*/ 1606639 h 2918533"/>
                <a:gd name="connsiteX23824" fmla="*/ 791509 w 1973551"/>
                <a:gd name="connsiteY23824" fmla="*/ 1606312 h 2918533"/>
                <a:gd name="connsiteX23825" fmla="*/ 791900 w 1973551"/>
                <a:gd name="connsiteY23825" fmla="*/ 1606639 h 2918533"/>
                <a:gd name="connsiteX23826" fmla="*/ 793205 w 1973551"/>
                <a:gd name="connsiteY23826" fmla="*/ 1606639 h 2918533"/>
                <a:gd name="connsiteX23827" fmla="*/ 793596 w 1973551"/>
                <a:gd name="connsiteY23827" fmla="*/ 1606312 h 2918533"/>
                <a:gd name="connsiteX23828" fmla="*/ 794706 w 1973551"/>
                <a:gd name="connsiteY23828" fmla="*/ 1606834 h 2918533"/>
                <a:gd name="connsiteX23829" fmla="*/ 796402 w 1973551"/>
                <a:gd name="connsiteY23829" fmla="*/ 1606639 h 2918533"/>
                <a:gd name="connsiteX23830" fmla="*/ 798817 w 1973551"/>
                <a:gd name="connsiteY23830" fmla="*/ 1607487 h 2918533"/>
                <a:gd name="connsiteX23831" fmla="*/ 800122 w 1973551"/>
                <a:gd name="connsiteY23831" fmla="*/ 1607291 h 2918533"/>
                <a:gd name="connsiteX23832" fmla="*/ 801231 w 1973551"/>
                <a:gd name="connsiteY23832" fmla="*/ 1607813 h 2918533"/>
                <a:gd name="connsiteX23833" fmla="*/ 805668 w 1973551"/>
                <a:gd name="connsiteY23833" fmla="*/ 1608009 h 2918533"/>
                <a:gd name="connsiteX23834" fmla="*/ 806386 w 1973551"/>
                <a:gd name="connsiteY23834" fmla="*/ 1608531 h 2918533"/>
                <a:gd name="connsiteX23835" fmla="*/ 806386 w 1973551"/>
                <a:gd name="connsiteY23835" fmla="*/ 1609053 h 2918533"/>
                <a:gd name="connsiteX23836" fmla="*/ 809714 w 1973551"/>
                <a:gd name="connsiteY23836" fmla="*/ 1609705 h 2918533"/>
                <a:gd name="connsiteX23837" fmla="*/ 814347 w 1973551"/>
                <a:gd name="connsiteY23837" fmla="*/ 1609509 h 2918533"/>
                <a:gd name="connsiteX23838" fmla="*/ 823808 w 1973551"/>
                <a:gd name="connsiteY23838" fmla="*/ 1607617 h 2918533"/>
                <a:gd name="connsiteX23839" fmla="*/ 825635 w 1973551"/>
                <a:gd name="connsiteY23839" fmla="*/ 1608466 h 2918533"/>
                <a:gd name="connsiteX23840" fmla="*/ 830464 w 1973551"/>
                <a:gd name="connsiteY23840" fmla="*/ 1606965 h 2918533"/>
                <a:gd name="connsiteX23841" fmla="*/ 831965 w 1973551"/>
                <a:gd name="connsiteY23841" fmla="*/ 1606965 h 2918533"/>
                <a:gd name="connsiteX23842" fmla="*/ 832160 w 1973551"/>
                <a:gd name="connsiteY23842" fmla="*/ 1607487 h 2918533"/>
                <a:gd name="connsiteX23843" fmla="*/ 833988 w 1973551"/>
                <a:gd name="connsiteY23843" fmla="*/ 1608335 h 2918533"/>
                <a:gd name="connsiteX23844" fmla="*/ 834379 w 1973551"/>
                <a:gd name="connsiteY23844" fmla="*/ 1607813 h 2918533"/>
                <a:gd name="connsiteX23845" fmla="*/ 835488 w 1973551"/>
                <a:gd name="connsiteY23845" fmla="*/ 1608335 h 2918533"/>
                <a:gd name="connsiteX23846" fmla="*/ 839926 w 1973551"/>
                <a:gd name="connsiteY23846" fmla="*/ 1611924 h 2918533"/>
                <a:gd name="connsiteX23847" fmla="*/ 841948 w 1973551"/>
                <a:gd name="connsiteY23847" fmla="*/ 1612968 h 2918533"/>
                <a:gd name="connsiteX23848" fmla="*/ 844754 w 1973551"/>
                <a:gd name="connsiteY23848" fmla="*/ 1612968 h 2918533"/>
                <a:gd name="connsiteX23849" fmla="*/ 851279 w 1973551"/>
                <a:gd name="connsiteY23849" fmla="*/ 1614860 h 2918533"/>
                <a:gd name="connsiteX23850" fmla="*/ 851997 w 1973551"/>
                <a:gd name="connsiteY23850" fmla="*/ 1614534 h 2918533"/>
                <a:gd name="connsiteX23851" fmla="*/ 852193 w 1973551"/>
                <a:gd name="connsiteY23851" fmla="*/ 1615056 h 2918533"/>
                <a:gd name="connsiteX23852" fmla="*/ 851279 w 1973551"/>
                <a:gd name="connsiteY23852" fmla="*/ 1615252 h 2918533"/>
                <a:gd name="connsiteX23853" fmla="*/ 850562 w 1973551"/>
                <a:gd name="connsiteY23853" fmla="*/ 1618123 h 2918533"/>
                <a:gd name="connsiteX23854" fmla="*/ 851084 w 1973551"/>
                <a:gd name="connsiteY23854" fmla="*/ 1619819 h 2918533"/>
                <a:gd name="connsiteX23855" fmla="*/ 850170 w 1973551"/>
                <a:gd name="connsiteY23855" fmla="*/ 1620863 h 2918533"/>
                <a:gd name="connsiteX23856" fmla="*/ 849779 w 1973551"/>
                <a:gd name="connsiteY23856" fmla="*/ 1622364 h 2918533"/>
                <a:gd name="connsiteX23857" fmla="*/ 847364 w 1973551"/>
                <a:gd name="connsiteY23857" fmla="*/ 1623735 h 2918533"/>
                <a:gd name="connsiteX23858" fmla="*/ 847364 w 1973551"/>
                <a:gd name="connsiteY23858" fmla="*/ 1624256 h 2918533"/>
                <a:gd name="connsiteX23859" fmla="*/ 846646 w 1973551"/>
                <a:gd name="connsiteY23859" fmla="*/ 1624779 h 2918533"/>
                <a:gd name="connsiteX23860" fmla="*/ 845733 w 1973551"/>
                <a:gd name="connsiteY23860" fmla="*/ 1627519 h 2918533"/>
                <a:gd name="connsiteX23861" fmla="*/ 841622 w 1973551"/>
                <a:gd name="connsiteY23861" fmla="*/ 1631565 h 2918533"/>
                <a:gd name="connsiteX23862" fmla="*/ 841426 w 1973551"/>
                <a:gd name="connsiteY23862" fmla="*/ 1633587 h 2918533"/>
                <a:gd name="connsiteX23863" fmla="*/ 840904 w 1973551"/>
                <a:gd name="connsiteY23863" fmla="*/ 1634958 h 2918533"/>
                <a:gd name="connsiteX23864" fmla="*/ 836989 w 1973551"/>
                <a:gd name="connsiteY23864" fmla="*/ 1636850 h 2918533"/>
                <a:gd name="connsiteX23865" fmla="*/ 836598 w 1973551"/>
                <a:gd name="connsiteY23865" fmla="*/ 1638221 h 2918533"/>
                <a:gd name="connsiteX23866" fmla="*/ 835293 w 1973551"/>
                <a:gd name="connsiteY23866" fmla="*/ 1639395 h 2918533"/>
                <a:gd name="connsiteX23867" fmla="*/ 834379 w 1973551"/>
                <a:gd name="connsiteY23867" fmla="*/ 1641092 h 2918533"/>
                <a:gd name="connsiteX23868" fmla="*/ 828637 w 1973551"/>
                <a:gd name="connsiteY23868" fmla="*/ 1645855 h 2918533"/>
                <a:gd name="connsiteX23869" fmla="*/ 825635 w 1973551"/>
                <a:gd name="connsiteY23869" fmla="*/ 1650096 h 2918533"/>
                <a:gd name="connsiteX23870" fmla="*/ 822829 w 1973551"/>
                <a:gd name="connsiteY23870" fmla="*/ 1652315 h 2918533"/>
                <a:gd name="connsiteX23871" fmla="*/ 821524 w 1973551"/>
                <a:gd name="connsiteY23871" fmla="*/ 1653816 h 2918533"/>
                <a:gd name="connsiteX23872" fmla="*/ 821524 w 1973551"/>
                <a:gd name="connsiteY23872" fmla="*/ 1654664 h 2918533"/>
                <a:gd name="connsiteX23873" fmla="*/ 819828 w 1973551"/>
                <a:gd name="connsiteY23873" fmla="*/ 1655708 h 2918533"/>
                <a:gd name="connsiteX23874" fmla="*/ 818914 w 1973551"/>
                <a:gd name="connsiteY23874" fmla="*/ 1657078 h 2918533"/>
                <a:gd name="connsiteX23875" fmla="*/ 818197 w 1973551"/>
                <a:gd name="connsiteY23875" fmla="*/ 1657405 h 2918533"/>
                <a:gd name="connsiteX23876" fmla="*/ 818197 w 1973551"/>
                <a:gd name="connsiteY23876" fmla="*/ 1655512 h 2918533"/>
                <a:gd name="connsiteX23877" fmla="*/ 816370 w 1973551"/>
                <a:gd name="connsiteY23877" fmla="*/ 1655317 h 2918533"/>
                <a:gd name="connsiteX23878" fmla="*/ 815782 w 1973551"/>
                <a:gd name="connsiteY23878" fmla="*/ 1655838 h 2918533"/>
                <a:gd name="connsiteX23879" fmla="*/ 815586 w 1973551"/>
                <a:gd name="connsiteY23879" fmla="*/ 1657861 h 2918533"/>
                <a:gd name="connsiteX23880" fmla="*/ 814673 w 1973551"/>
                <a:gd name="connsiteY23880" fmla="*/ 1657666 h 2918533"/>
                <a:gd name="connsiteX23881" fmla="*/ 814477 w 1973551"/>
                <a:gd name="connsiteY23881" fmla="*/ 1658710 h 2918533"/>
                <a:gd name="connsiteX23882" fmla="*/ 814086 w 1973551"/>
                <a:gd name="connsiteY23882" fmla="*/ 1658905 h 2918533"/>
                <a:gd name="connsiteX23883" fmla="*/ 814086 w 1973551"/>
                <a:gd name="connsiteY23883" fmla="*/ 1660276 h 2918533"/>
                <a:gd name="connsiteX23884" fmla="*/ 814608 w 1973551"/>
                <a:gd name="connsiteY23884" fmla="*/ 1660798 h 2918533"/>
                <a:gd name="connsiteX23885" fmla="*/ 814608 w 1973551"/>
                <a:gd name="connsiteY23885" fmla="*/ 1663147 h 2918533"/>
                <a:gd name="connsiteX23886" fmla="*/ 815195 w 1973551"/>
                <a:gd name="connsiteY23886" fmla="*/ 1663669 h 2918533"/>
                <a:gd name="connsiteX23887" fmla="*/ 815195 w 1973551"/>
                <a:gd name="connsiteY23887" fmla="*/ 1665496 h 2918533"/>
                <a:gd name="connsiteX23888" fmla="*/ 810562 w 1973551"/>
                <a:gd name="connsiteY23888" fmla="*/ 1670063 h 2918533"/>
                <a:gd name="connsiteX23889" fmla="*/ 809061 w 1973551"/>
                <a:gd name="connsiteY23889" fmla="*/ 1672608 h 2918533"/>
                <a:gd name="connsiteX23890" fmla="*/ 807169 w 1973551"/>
                <a:gd name="connsiteY23890" fmla="*/ 1673783 h 2918533"/>
                <a:gd name="connsiteX23891" fmla="*/ 807365 w 1973551"/>
                <a:gd name="connsiteY23891" fmla="*/ 1675806 h 2918533"/>
                <a:gd name="connsiteX23892" fmla="*/ 806843 w 1973551"/>
                <a:gd name="connsiteY23892" fmla="*/ 1676328 h 2918533"/>
                <a:gd name="connsiteX23893" fmla="*/ 806451 w 1973551"/>
                <a:gd name="connsiteY23893" fmla="*/ 1678351 h 2918533"/>
                <a:gd name="connsiteX23894" fmla="*/ 807169 w 1973551"/>
                <a:gd name="connsiteY23894" fmla="*/ 1678872 h 2918533"/>
                <a:gd name="connsiteX23895" fmla="*/ 807561 w 1973551"/>
                <a:gd name="connsiteY23895" fmla="*/ 1680047 h 2918533"/>
                <a:gd name="connsiteX23896" fmla="*/ 810692 w 1973551"/>
                <a:gd name="connsiteY23896" fmla="*/ 1682266 h 2918533"/>
                <a:gd name="connsiteX23897" fmla="*/ 810692 w 1973551"/>
                <a:gd name="connsiteY23897" fmla="*/ 1684615 h 2918533"/>
                <a:gd name="connsiteX23898" fmla="*/ 804037 w 1973551"/>
                <a:gd name="connsiteY23898" fmla="*/ 1686637 h 2918533"/>
                <a:gd name="connsiteX23899" fmla="*/ 800513 w 1973551"/>
                <a:gd name="connsiteY23899" fmla="*/ 1689182 h 2918533"/>
                <a:gd name="connsiteX23900" fmla="*/ 799926 w 1973551"/>
                <a:gd name="connsiteY23900" fmla="*/ 1689835 h 2918533"/>
                <a:gd name="connsiteX23901" fmla="*/ 799534 w 1973551"/>
                <a:gd name="connsiteY23901" fmla="*/ 1691662 h 2918533"/>
                <a:gd name="connsiteX23902" fmla="*/ 798425 w 1973551"/>
                <a:gd name="connsiteY23902" fmla="*/ 1692706 h 2918533"/>
                <a:gd name="connsiteX23903" fmla="*/ 798425 w 1973551"/>
                <a:gd name="connsiteY23903" fmla="*/ 1693881 h 2918533"/>
                <a:gd name="connsiteX23904" fmla="*/ 797707 w 1973551"/>
                <a:gd name="connsiteY23904" fmla="*/ 1694533 h 2918533"/>
                <a:gd name="connsiteX23905" fmla="*/ 797512 w 1973551"/>
                <a:gd name="connsiteY23905" fmla="*/ 1695708 h 2918533"/>
                <a:gd name="connsiteX23906" fmla="*/ 796206 w 1973551"/>
                <a:gd name="connsiteY23906" fmla="*/ 1696556 h 2918533"/>
                <a:gd name="connsiteX23907" fmla="*/ 795815 w 1973551"/>
                <a:gd name="connsiteY23907" fmla="*/ 1696360 h 2918533"/>
                <a:gd name="connsiteX23908" fmla="*/ 796011 w 1973551"/>
                <a:gd name="connsiteY23908" fmla="*/ 1694337 h 2918533"/>
                <a:gd name="connsiteX23909" fmla="*/ 795489 w 1973551"/>
                <a:gd name="connsiteY23909" fmla="*/ 1694141 h 2918533"/>
                <a:gd name="connsiteX23910" fmla="*/ 794902 w 1973551"/>
                <a:gd name="connsiteY23910" fmla="*/ 1692119 h 2918533"/>
                <a:gd name="connsiteX23911" fmla="*/ 795815 w 1973551"/>
                <a:gd name="connsiteY23911" fmla="*/ 1691923 h 2918533"/>
                <a:gd name="connsiteX23912" fmla="*/ 796011 w 1973551"/>
                <a:gd name="connsiteY23912" fmla="*/ 1691075 h 2918533"/>
                <a:gd name="connsiteX23913" fmla="*/ 794902 w 1973551"/>
                <a:gd name="connsiteY23913" fmla="*/ 1689900 h 2918533"/>
                <a:gd name="connsiteX23914" fmla="*/ 792879 w 1973551"/>
                <a:gd name="connsiteY23914" fmla="*/ 1689248 h 2918533"/>
                <a:gd name="connsiteX23915" fmla="*/ 790464 w 1973551"/>
                <a:gd name="connsiteY23915" fmla="*/ 1689248 h 2918533"/>
                <a:gd name="connsiteX23916" fmla="*/ 789159 w 1973551"/>
                <a:gd name="connsiteY23916" fmla="*/ 1691792 h 2918533"/>
                <a:gd name="connsiteX23917" fmla="*/ 787463 w 1973551"/>
                <a:gd name="connsiteY23917" fmla="*/ 1693163 h 2918533"/>
                <a:gd name="connsiteX23918" fmla="*/ 787071 w 1973551"/>
                <a:gd name="connsiteY23918" fmla="*/ 1694337 h 2918533"/>
                <a:gd name="connsiteX23919" fmla="*/ 786158 w 1973551"/>
                <a:gd name="connsiteY23919" fmla="*/ 1694859 h 2918533"/>
                <a:gd name="connsiteX23920" fmla="*/ 785244 w 1973551"/>
                <a:gd name="connsiteY23920" fmla="*/ 1697730 h 2918533"/>
                <a:gd name="connsiteX23921" fmla="*/ 779110 w 1973551"/>
                <a:gd name="connsiteY23921" fmla="*/ 1701646 h 2918533"/>
                <a:gd name="connsiteX23922" fmla="*/ 779110 w 1973551"/>
                <a:gd name="connsiteY23922" fmla="*/ 1703016 h 2918533"/>
                <a:gd name="connsiteX23923" fmla="*/ 778393 w 1973551"/>
                <a:gd name="connsiteY23923" fmla="*/ 1704060 h 2918533"/>
                <a:gd name="connsiteX23924" fmla="*/ 776892 w 1973551"/>
                <a:gd name="connsiteY23924" fmla="*/ 1704386 h 2918533"/>
                <a:gd name="connsiteX23925" fmla="*/ 773760 w 1973551"/>
                <a:gd name="connsiteY23925" fmla="*/ 1706409 h 2918533"/>
                <a:gd name="connsiteX23926" fmla="*/ 773042 w 1973551"/>
                <a:gd name="connsiteY23926" fmla="*/ 1709280 h 2918533"/>
                <a:gd name="connsiteX23927" fmla="*/ 773629 w 1973551"/>
                <a:gd name="connsiteY23927" fmla="*/ 1710977 h 2918533"/>
                <a:gd name="connsiteX23928" fmla="*/ 773042 w 1973551"/>
                <a:gd name="connsiteY23928" fmla="*/ 1712151 h 2918533"/>
                <a:gd name="connsiteX23929" fmla="*/ 771019 w 1973551"/>
                <a:gd name="connsiteY23929" fmla="*/ 1713652 h 2918533"/>
                <a:gd name="connsiteX23930" fmla="*/ 769910 w 1973551"/>
                <a:gd name="connsiteY23930" fmla="*/ 1715153 h 2918533"/>
                <a:gd name="connsiteX23931" fmla="*/ 769192 w 1973551"/>
                <a:gd name="connsiteY23931" fmla="*/ 1717502 h 2918533"/>
                <a:gd name="connsiteX23932" fmla="*/ 767691 w 1973551"/>
                <a:gd name="connsiteY23932" fmla="*/ 1718350 h 2918533"/>
                <a:gd name="connsiteX23933" fmla="*/ 765081 w 1973551"/>
                <a:gd name="connsiteY23933" fmla="*/ 1721547 h 2918533"/>
                <a:gd name="connsiteX23934" fmla="*/ 764364 w 1973551"/>
                <a:gd name="connsiteY23934" fmla="*/ 1721743 h 2918533"/>
                <a:gd name="connsiteX23935" fmla="*/ 763254 w 1973551"/>
                <a:gd name="connsiteY23935" fmla="*/ 1722591 h 2918533"/>
                <a:gd name="connsiteX23936" fmla="*/ 763058 w 1973551"/>
                <a:gd name="connsiteY23936" fmla="*/ 1723244 h 2918533"/>
                <a:gd name="connsiteX23937" fmla="*/ 762145 w 1973551"/>
                <a:gd name="connsiteY23937" fmla="*/ 1723766 h 2918533"/>
                <a:gd name="connsiteX23938" fmla="*/ 759143 w 1973551"/>
                <a:gd name="connsiteY23938" fmla="*/ 1728660 h 2918533"/>
                <a:gd name="connsiteX23939" fmla="*/ 756925 w 1973551"/>
                <a:gd name="connsiteY23939" fmla="*/ 1730878 h 2918533"/>
                <a:gd name="connsiteX23940" fmla="*/ 755620 w 1973551"/>
                <a:gd name="connsiteY23940" fmla="*/ 1731531 h 2918533"/>
                <a:gd name="connsiteX23941" fmla="*/ 754510 w 1973551"/>
                <a:gd name="connsiteY23941" fmla="*/ 1731727 h 2918533"/>
                <a:gd name="connsiteX23942" fmla="*/ 753793 w 1973551"/>
                <a:gd name="connsiteY23942" fmla="*/ 1729182 h 2918533"/>
                <a:gd name="connsiteX23943" fmla="*/ 752096 w 1973551"/>
                <a:gd name="connsiteY23943" fmla="*/ 1728856 h 2918533"/>
                <a:gd name="connsiteX23944" fmla="*/ 748964 w 1973551"/>
                <a:gd name="connsiteY23944" fmla="*/ 1731074 h 2918533"/>
                <a:gd name="connsiteX23945" fmla="*/ 747267 w 1973551"/>
                <a:gd name="connsiteY23945" fmla="*/ 1731596 h 2918533"/>
                <a:gd name="connsiteX23946" fmla="*/ 745962 w 1973551"/>
                <a:gd name="connsiteY23946" fmla="*/ 1733815 h 2918533"/>
                <a:gd name="connsiteX23947" fmla="*/ 744657 w 1973551"/>
                <a:gd name="connsiteY23947" fmla="*/ 1734663 h 2918533"/>
                <a:gd name="connsiteX23948" fmla="*/ 743744 w 1973551"/>
                <a:gd name="connsiteY23948" fmla="*/ 1737534 h 2918533"/>
                <a:gd name="connsiteX23949" fmla="*/ 741330 w 1973551"/>
                <a:gd name="connsiteY23949" fmla="*/ 1740209 h 2918533"/>
                <a:gd name="connsiteX23950" fmla="*/ 741330 w 1973551"/>
                <a:gd name="connsiteY23950" fmla="*/ 1741188 h 2918533"/>
                <a:gd name="connsiteX23951" fmla="*/ 739111 w 1973551"/>
                <a:gd name="connsiteY23951" fmla="*/ 1742885 h 2918533"/>
                <a:gd name="connsiteX23952" fmla="*/ 737806 w 1973551"/>
                <a:gd name="connsiteY23952" fmla="*/ 1744908 h 2918533"/>
                <a:gd name="connsiteX23953" fmla="*/ 736697 w 1973551"/>
                <a:gd name="connsiteY23953" fmla="*/ 1745560 h 2918533"/>
                <a:gd name="connsiteX23954" fmla="*/ 735979 w 1973551"/>
                <a:gd name="connsiteY23954" fmla="*/ 1746539 h 2918533"/>
                <a:gd name="connsiteX23955" fmla="*/ 735587 w 1973551"/>
                <a:gd name="connsiteY23955" fmla="*/ 1747714 h 2918533"/>
                <a:gd name="connsiteX23956" fmla="*/ 734870 w 1973551"/>
                <a:gd name="connsiteY23956" fmla="*/ 1748236 h 2918533"/>
                <a:gd name="connsiteX23957" fmla="*/ 732847 w 1973551"/>
                <a:gd name="connsiteY23957" fmla="*/ 1748431 h 2918533"/>
                <a:gd name="connsiteX23958" fmla="*/ 731346 w 1973551"/>
                <a:gd name="connsiteY23958" fmla="*/ 1747779 h 2918533"/>
                <a:gd name="connsiteX23959" fmla="*/ 729323 w 1973551"/>
                <a:gd name="connsiteY23959" fmla="*/ 1748301 h 2918533"/>
                <a:gd name="connsiteX23960" fmla="*/ 729519 w 1973551"/>
                <a:gd name="connsiteY23960" fmla="*/ 1749475 h 2918533"/>
                <a:gd name="connsiteX23961" fmla="*/ 729127 w 1973551"/>
                <a:gd name="connsiteY23961" fmla="*/ 1751172 h 2918533"/>
                <a:gd name="connsiteX23962" fmla="*/ 728410 w 1973551"/>
                <a:gd name="connsiteY23962" fmla="*/ 1751172 h 2918533"/>
                <a:gd name="connsiteX23963" fmla="*/ 726387 w 1973551"/>
                <a:gd name="connsiteY23963" fmla="*/ 1749149 h 2918533"/>
                <a:gd name="connsiteX23964" fmla="*/ 725995 w 1973551"/>
                <a:gd name="connsiteY23964" fmla="*/ 1748105 h 2918533"/>
                <a:gd name="connsiteX23965" fmla="*/ 722472 w 1973551"/>
                <a:gd name="connsiteY23965" fmla="*/ 1747126 h 2918533"/>
                <a:gd name="connsiteX23966" fmla="*/ 717251 w 1973551"/>
                <a:gd name="connsiteY23966" fmla="*/ 1746931 h 2918533"/>
                <a:gd name="connsiteX23967" fmla="*/ 717056 w 1973551"/>
                <a:gd name="connsiteY23967" fmla="*/ 1748105 h 2918533"/>
                <a:gd name="connsiteX23968" fmla="*/ 717643 w 1973551"/>
                <a:gd name="connsiteY23968" fmla="*/ 1749149 h 2918533"/>
                <a:gd name="connsiteX23969" fmla="*/ 718557 w 1973551"/>
                <a:gd name="connsiteY23969" fmla="*/ 1749802 h 2918533"/>
                <a:gd name="connsiteX23970" fmla="*/ 721689 w 1973551"/>
                <a:gd name="connsiteY23970" fmla="*/ 1750650 h 2918533"/>
                <a:gd name="connsiteX23971" fmla="*/ 725408 w 1973551"/>
                <a:gd name="connsiteY23971" fmla="*/ 1752673 h 2918533"/>
                <a:gd name="connsiteX23972" fmla="*/ 726713 w 1973551"/>
                <a:gd name="connsiteY23972" fmla="*/ 1752868 h 2918533"/>
                <a:gd name="connsiteX23973" fmla="*/ 727300 w 1973551"/>
                <a:gd name="connsiteY23973" fmla="*/ 1753847 h 2918533"/>
                <a:gd name="connsiteX23974" fmla="*/ 726583 w 1973551"/>
                <a:gd name="connsiteY23974" fmla="*/ 1756522 h 2918533"/>
                <a:gd name="connsiteX23975" fmla="*/ 725278 w 1973551"/>
                <a:gd name="connsiteY23975" fmla="*/ 1758023 h 2918533"/>
                <a:gd name="connsiteX23976" fmla="*/ 724886 w 1973551"/>
                <a:gd name="connsiteY23976" fmla="*/ 1759524 h 2918533"/>
                <a:gd name="connsiteX23977" fmla="*/ 722667 w 1973551"/>
                <a:gd name="connsiteY23977" fmla="*/ 1762069 h 2918533"/>
                <a:gd name="connsiteX23978" fmla="*/ 721362 w 1973551"/>
                <a:gd name="connsiteY23978" fmla="*/ 1764744 h 2918533"/>
                <a:gd name="connsiteX23979" fmla="*/ 719862 w 1973551"/>
                <a:gd name="connsiteY23979" fmla="*/ 1765788 h 2918533"/>
                <a:gd name="connsiteX23980" fmla="*/ 719470 w 1973551"/>
                <a:gd name="connsiteY23980" fmla="*/ 1766441 h 2918533"/>
                <a:gd name="connsiteX23981" fmla="*/ 719079 w 1973551"/>
                <a:gd name="connsiteY23981" fmla="*/ 1768659 h 2918533"/>
                <a:gd name="connsiteX23982" fmla="*/ 717382 w 1973551"/>
                <a:gd name="connsiteY23982" fmla="*/ 1773031 h 2918533"/>
                <a:gd name="connsiteX23983" fmla="*/ 715359 w 1973551"/>
                <a:gd name="connsiteY23983" fmla="*/ 1775250 h 2918533"/>
                <a:gd name="connsiteX23984" fmla="*/ 715163 w 1973551"/>
                <a:gd name="connsiteY23984" fmla="*/ 1776425 h 2918533"/>
                <a:gd name="connsiteX23985" fmla="*/ 712749 w 1973551"/>
                <a:gd name="connsiteY23985" fmla="*/ 1777925 h 2918533"/>
                <a:gd name="connsiteX23986" fmla="*/ 712553 w 1973551"/>
                <a:gd name="connsiteY23986" fmla="*/ 1778969 h 2918533"/>
                <a:gd name="connsiteX23987" fmla="*/ 710857 w 1973551"/>
                <a:gd name="connsiteY23987" fmla="*/ 1780340 h 2918533"/>
                <a:gd name="connsiteX23988" fmla="*/ 709552 w 1973551"/>
                <a:gd name="connsiteY23988" fmla="*/ 1782558 h 2918533"/>
                <a:gd name="connsiteX23989" fmla="*/ 709748 w 1973551"/>
                <a:gd name="connsiteY23989" fmla="*/ 1784059 h 2918533"/>
                <a:gd name="connsiteX23990" fmla="*/ 709030 w 1973551"/>
                <a:gd name="connsiteY23990" fmla="*/ 1785756 h 2918533"/>
                <a:gd name="connsiteX23991" fmla="*/ 708442 w 1973551"/>
                <a:gd name="connsiteY23991" fmla="*/ 1785951 h 2918533"/>
                <a:gd name="connsiteX23992" fmla="*/ 707137 w 1973551"/>
                <a:gd name="connsiteY23992" fmla="*/ 1787452 h 2918533"/>
                <a:gd name="connsiteX23993" fmla="*/ 705310 w 1973551"/>
                <a:gd name="connsiteY23993" fmla="*/ 1787974 h 2918533"/>
                <a:gd name="connsiteX23994" fmla="*/ 704919 w 1973551"/>
                <a:gd name="connsiteY23994" fmla="*/ 1788953 h 2918533"/>
                <a:gd name="connsiteX23995" fmla="*/ 705115 w 1973551"/>
                <a:gd name="connsiteY23995" fmla="*/ 1790976 h 2918533"/>
                <a:gd name="connsiteX23996" fmla="*/ 703092 w 1973551"/>
                <a:gd name="connsiteY23996" fmla="*/ 1792346 h 2918533"/>
                <a:gd name="connsiteX23997" fmla="*/ 702896 w 1973551"/>
                <a:gd name="connsiteY23997" fmla="*/ 1792999 h 2918533"/>
                <a:gd name="connsiteX23998" fmla="*/ 700482 w 1973551"/>
                <a:gd name="connsiteY23998" fmla="*/ 1794499 h 2918533"/>
                <a:gd name="connsiteX23999" fmla="*/ 699568 w 1973551"/>
                <a:gd name="connsiteY23999" fmla="*/ 1795870 h 2918533"/>
                <a:gd name="connsiteX24000" fmla="*/ 696045 w 1973551"/>
                <a:gd name="connsiteY24000" fmla="*/ 1797044 h 2918533"/>
                <a:gd name="connsiteX24001" fmla="*/ 695131 w 1973551"/>
                <a:gd name="connsiteY24001" fmla="*/ 1799915 h 2918533"/>
                <a:gd name="connsiteX24002" fmla="*/ 692912 w 1973551"/>
                <a:gd name="connsiteY24002" fmla="*/ 1802264 h 2918533"/>
                <a:gd name="connsiteX24003" fmla="*/ 691803 w 1973551"/>
                <a:gd name="connsiteY24003" fmla="*/ 1802917 h 2918533"/>
                <a:gd name="connsiteX24004" fmla="*/ 690498 w 1973551"/>
                <a:gd name="connsiteY24004" fmla="*/ 1802917 h 2918533"/>
                <a:gd name="connsiteX24005" fmla="*/ 687366 w 1973551"/>
                <a:gd name="connsiteY24005" fmla="*/ 1805788 h 2918533"/>
                <a:gd name="connsiteX24006" fmla="*/ 684038 w 1973551"/>
                <a:gd name="connsiteY24006" fmla="*/ 1806310 h 2918533"/>
                <a:gd name="connsiteX24007" fmla="*/ 682733 w 1973551"/>
                <a:gd name="connsiteY24007" fmla="*/ 1808333 h 2918533"/>
                <a:gd name="connsiteX24008" fmla="*/ 681820 w 1973551"/>
                <a:gd name="connsiteY24008" fmla="*/ 1808985 h 2918533"/>
                <a:gd name="connsiteX24009" fmla="*/ 679405 w 1973551"/>
                <a:gd name="connsiteY24009" fmla="*/ 1809638 h 2918533"/>
                <a:gd name="connsiteX24010" fmla="*/ 676991 w 1973551"/>
                <a:gd name="connsiteY24010" fmla="*/ 1812509 h 2918533"/>
                <a:gd name="connsiteX24011" fmla="*/ 674381 w 1973551"/>
                <a:gd name="connsiteY24011" fmla="*/ 1813161 h 2918533"/>
                <a:gd name="connsiteX24012" fmla="*/ 666942 w 1973551"/>
                <a:gd name="connsiteY24012" fmla="*/ 1816881 h 2918533"/>
                <a:gd name="connsiteX24013" fmla="*/ 665246 w 1973551"/>
                <a:gd name="connsiteY24013" fmla="*/ 1817860 h 2918533"/>
                <a:gd name="connsiteX24014" fmla="*/ 664136 w 1973551"/>
                <a:gd name="connsiteY24014" fmla="*/ 1819230 h 2918533"/>
                <a:gd name="connsiteX24015" fmla="*/ 662635 w 1973551"/>
                <a:gd name="connsiteY24015" fmla="*/ 1819752 h 2918533"/>
                <a:gd name="connsiteX24016" fmla="*/ 661135 w 1973551"/>
                <a:gd name="connsiteY24016" fmla="*/ 1818382 h 2918533"/>
                <a:gd name="connsiteX24017" fmla="*/ 660743 w 1973551"/>
                <a:gd name="connsiteY24017" fmla="*/ 1816685 h 2918533"/>
                <a:gd name="connsiteX24018" fmla="*/ 660939 w 1973551"/>
                <a:gd name="connsiteY24018" fmla="*/ 1815184 h 2918533"/>
                <a:gd name="connsiteX24019" fmla="*/ 660025 w 1973551"/>
                <a:gd name="connsiteY24019" fmla="*/ 1811334 h 2918533"/>
                <a:gd name="connsiteX24020" fmla="*/ 654805 w 1973551"/>
                <a:gd name="connsiteY24020" fmla="*/ 1808985 h 2918533"/>
                <a:gd name="connsiteX24021" fmla="*/ 647366 w 1973551"/>
                <a:gd name="connsiteY24021" fmla="*/ 1807811 h 2918533"/>
                <a:gd name="connsiteX24022" fmla="*/ 647171 w 1973551"/>
                <a:gd name="connsiteY24022" fmla="*/ 1807158 h 2918533"/>
                <a:gd name="connsiteX24023" fmla="*/ 646061 w 1973551"/>
                <a:gd name="connsiteY24023" fmla="*/ 1806179 h 2918533"/>
                <a:gd name="connsiteX24024" fmla="*/ 646061 w 1973551"/>
                <a:gd name="connsiteY24024" fmla="*/ 1805527 h 2918533"/>
                <a:gd name="connsiteX24025" fmla="*/ 644756 w 1973551"/>
                <a:gd name="connsiteY24025" fmla="*/ 1804679 h 2918533"/>
                <a:gd name="connsiteX24026" fmla="*/ 644365 w 1973551"/>
                <a:gd name="connsiteY24026" fmla="*/ 1804026 h 2918533"/>
                <a:gd name="connsiteX24027" fmla="*/ 642668 w 1973551"/>
                <a:gd name="connsiteY24027" fmla="*/ 1803178 h 2918533"/>
                <a:gd name="connsiteX24028" fmla="*/ 641559 w 1973551"/>
                <a:gd name="connsiteY24028" fmla="*/ 1803374 h 2918533"/>
                <a:gd name="connsiteX24029" fmla="*/ 640972 w 1973551"/>
                <a:gd name="connsiteY24029" fmla="*/ 1804352 h 2918533"/>
                <a:gd name="connsiteX24030" fmla="*/ 640580 w 1973551"/>
                <a:gd name="connsiteY24030" fmla="*/ 1807028 h 2918533"/>
                <a:gd name="connsiteX24031" fmla="*/ 639667 w 1973551"/>
                <a:gd name="connsiteY24031" fmla="*/ 1807224 h 2918533"/>
                <a:gd name="connsiteX24032" fmla="*/ 639145 w 1973551"/>
                <a:gd name="connsiteY24032" fmla="*/ 1806701 h 2918533"/>
                <a:gd name="connsiteX24033" fmla="*/ 639145 w 1973551"/>
                <a:gd name="connsiteY24033" fmla="*/ 1805723 h 2918533"/>
                <a:gd name="connsiteX24034" fmla="*/ 637840 w 1973551"/>
                <a:gd name="connsiteY24034" fmla="*/ 1804026 h 2918533"/>
                <a:gd name="connsiteX24035" fmla="*/ 636535 w 1973551"/>
                <a:gd name="connsiteY24035" fmla="*/ 1801155 h 2918533"/>
                <a:gd name="connsiteX24036" fmla="*/ 633925 w 1973551"/>
                <a:gd name="connsiteY24036" fmla="*/ 1798480 h 2918533"/>
                <a:gd name="connsiteX24037" fmla="*/ 633533 w 1973551"/>
                <a:gd name="connsiteY24037" fmla="*/ 1795935 h 2918533"/>
                <a:gd name="connsiteX24038" fmla="*/ 633011 w 1973551"/>
                <a:gd name="connsiteY24038" fmla="*/ 1796131 h 2918533"/>
                <a:gd name="connsiteX24039" fmla="*/ 632815 w 1973551"/>
                <a:gd name="connsiteY24039" fmla="*/ 1797631 h 2918533"/>
                <a:gd name="connsiteX24040" fmla="*/ 629292 w 1973551"/>
                <a:gd name="connsiteY24040" fmla="*/ 1798806 h 2918533"/>
                <a:gd name="connsiteX24041" fmla="*/ 627791 w 1973551"/>
                <a:gd name="connsiteY24041" fmla="*/ 1798284 h 2918533"/>
                <a:gd name="connsiteX24042" fmla="*/ 623158 w 1973551"/>
                <a:gd name="connsiteY24042" fmla="*/ 1797958 h 2918533"/>
                <a:gd name="connsiteX24043" fmla="*/ 618329 w 1973551"/>
                <a:gd name="connsiteY24043" fmla="*/ 1795087 h 2918533"/>
                <a:gd name="connsiteX24044" fmla="*/ 613696 w 1973551"/>
                <a:gd name="connsiteY24044" fmla="*/ 1794760 h 2918533"/>
                <a:gd name="connsiteX24045" fmla="*/ 609781 w 1973551"/>
                <a:gd name="connsiteY24045" fmla="*/ 1792085 h 2918533"/>
                <a:gd name="connsiteX24046" fmla="*/ 608868 w 1973551"/>
                <a:gd name="connsiteY24046" fmla="*/ 1792607 h 2918533"/>
                <a:gd name="connsiteX24047" fmla="*/ 608476 w 1973551"/>
                <a:gd name="connsiteY24047" fmla="*/ 1791955 h 2918533"/>
                <a:gd name="connsiteX24048" fmla="*/ 602734 w 1973551"/>
                <a:gd name="connsiteY24048" fmla="*/ 1791432 h 2918533"/>
                <a:gd name="connsiteX24049" fmla="*/ 602342 w 1973551"/>
                <a:gd name="connsiteY24049" fmla="*/ 1790258 h 2918533"/>
                <a:gd name="connsiteX24050" fmla="*/ 602342 w 1973551"/>
                <a:gd name="connsiteY24050" fmla="*/ 1788822 h 2918533"/>
                <a:gd name="connsiteX24051" fmla="*/ 600320 w 1973551"/>
                <a:gd name="connsiteY24051" fmla="*/ 1789344 h 2918533"/>
                <a:gd name="connsiteX24052" fmla="*/ 599602 w 1973551"/>
                <a:gd name="connsiteY24052" fmla="*/ 1788822 h 2918533"/>
                <a:gd name="connsiteX24053" fmla="*/ 599798 w 1973551"/>
                <a:gd name="connsiteY24053" fmla="*/ 1788170 h 2918533"/>
                <a:gd name="connsiteX24054" fmla="*/ 600907 w 1973551"/>
                <a:gd name="connsiteY24054" fmla="*/ 1788170 h 2918533"/>
                <a:gd name="connsiteX24055" fmla="*/ 601103 w 1973551"/>
                <a:gd name="connsiteY24055" fmla="*/ 1787648 h 2918533"/>
                <a:gd name="connsiteX24056" fmla="*/ 598688 w 1973551"/>
                <a:gd name="connsiteY24056" fmla="*/ 1787321 h 2918533"/>
                <a:gd name="connsiteX24057" fmla="*/ 598166 w 1973551"/>
                <a:gd name="connsiteY24057" fmla="*/ 1786343 h 2918533"/>
                <a:gd name="connsiteX24058" fmla="*/ 597057 w 1973551"/>
                <a:gd name="connsiteY24058" fmla="*/ 1785821 h 2918533"/>
                <a:gd name="connsiteX24059" fmla="*/ 594447 w 1973551"/>
                <a:gd name="connsiteY24059" fmla="*/ 1786800 h 2918533"/>
                <a:gd name="connsiteX24060" fmla="*/ 590140 w 1973551"/>
                <a:gd name="connsiteY24060" fmla="*/ 1786147 h 2918533"/>
                <a:gd name="connsiteX24061" fmla="*/ 589618 w 1973551"/>
                <a:gd name="connsiteY24061" fmla="*/ 1783798 h 2918533"/>
                <a:gd name="connsiteX24062" fmla="*/ 585312 w 1973551"/>
                <a:gd name="connsiteY24062" fmla="*/ 1780601 h 2918533"/>
                <a:gd name="connsiteX24063" fmla="*/ 583093 w 1973551"/>
                <a:gd name="connsiteY24063" fmla="*/ 1779622 h 2918533"/>
                <a:gd name="connsiteX24064" fmla="*/ 581266 w 1973551"/>
                <a:gd name="connsiteY24064" fmla="*/ 1776229 h 2918533"/>
                <a:gd name="connsiteX24065" fmla="*/ 579961 w 1973551"/>
                <a:gd name="connsiteY24065" fmla="*/ 1776229 h 2918533"/>
                <a:gd name="connsiteX24066" fmla="*/ 578656 w 1973551"/>
                <a:gd name="connsiteY24066" fmla="*/ 1774728 h 2918533"/>
                <a:gd name="connsiteX24067" fmla="*/ 576633 w 1973551"/>
                <a:gd name="connsiteY24067" fmla="*/ 1771726 h 2918533"/>
                <a:gd name="connsiteX24068" fmla="*/ 576437 w 1973551"/>
                <a:gd name="connsiteY24068" fmla="*/ 1769704 h 2918533"/>
                <a:gd name="connsiteX24069" fmla="*/ 574741 w 1973551"/>
                <a:gd name="connsiteY24069" fmla="*/ 1769051 h 2918533"/>
                <a:gd name="connsiteX24070" fmla="*/ 571739 w 1973551"/>
                <a:gd name="connsiteY24070" fmla="*/ 1766898 h 2918533"/>
                <a:gd name="connsiteX24071" fmla="*/ 571544 w 1973551"/>
                <a:gd name="connsiteY24071" fmla="*/ 1764549 h 2918533"/>
                <a:gd name="connsiteX24072" fmla="*/ 570630 w 1973551"/>
                <a:gd name="connsiteY24072" fmla="*/ 1762330 h 2918533"/>
                <a:gd name="connsiteX24073" fmla="*/ 569325 w 1973551"/>
                <a:gd name="connsiteY24073" fmla="*/ 1761351 h 2918533"/>
                <a:gd name="connsiteX24074" fmla="*/ 568738 w 1973551"/>
                <a:gd name="connsiteY24074" fmla="*/ 1759981 h 2918533"/>
                <a:gd name="connsiteX24075" fmla="*/ 567237 w 1973551"/>
                <a:gd name="connsiteY24075" fmla="*/ 1759133 h 2918533"/>
                <a:gd name="connsiteX24076" fmla="*/ 565214 w 1973551"/>
                <a:gd name="connsiteY24076" fmla="*/ 1750063 h 2918533"/>
                <a:gd name="connsiteX24077" fmla="*/ 564627 w 1973551"/>
                <a:gd name="connsiteY24077" fmla="*/ 1749867 h 2918533"/>
                <a:gd name="connsiteX24078" fmla="*/ 564431 w 1973551"/>
                <a:gd name="connsiteY24078" fmla="*/ 1749214 h 2918533"/>
                <a:gd name="connsiteX24079" fmla="*/ 562017 w 1973551"/>
                <a:gd name="connsiteY24079" fmla="*/ 1748366 h 2918533"/>
                <a:gd name="connsiteX24080" fmla="*/ 558493 w 1973551"/>
                <a:gd name="connsiteY24080" fmla="*/ 1744842 h 2918533"/>
                <a:gd name="connsiteX24081" fmla="*/ 557775 w 1973551"/>
                <a:gd name="connsiteY24081" fmla="*/ 1744647 h 2918533"/>
                <a:gd name="connsiteX24082" fmla="*/ 557775 w 1973551"/>
                <a:gd name="connsiteY24082" fmla="*/ 1742428 h 2918533"/>
                <a:gd name="connsiteX24083" fmla="*/ 556470 w 1973551"/>
                <a:gd name="connsiteY24083" fmla="*/ 1741580 h 2918533"/>
                <a:gd name="connsiteX24084" fmla="*/ 556862 w 1973551"/>
                <a:gd name="connsiteY24084" fmla="*/ 1739361 h 2918533"/>
                <a:gd name="connsiteX24085" fmla="*/ 556274 w 1973551"/>
                <a:gd name="connsiteY24085" fmla="*/ 1738839 h 2918533"/>
                <a:gd name="connsiteX24086" fmla="*/ 556862 w 1973551"/>
                <a:gd name="connsiteY24086" fmla="*/ 1737991 h 2918533"/>
                <a:gd name="connsiteX24087" fmla="*/ 557449 w 1973551"/>
                <a:gd name="connsiteY24087" fmla="*/ 1735446 h 2918533"/>
                <a:gd name="connsiteX24088" fmla="*/ 556536 w 1973551"/>
                <a:gd name="connsiteY24088" fmla="*/ 1734076 h 2918533"/>
                <a:gd name="connsiteX24089" fmla="*/ 555818 w 1973551"/>
                <a:gd name="connsiteY24089" fmla="*/ 1728334 h 2918533"/>
                <a:gd name="connsiteX24090" fmla="*/ 556927 w 1973551"/>
                <a:gd name="connsiteY24090" fmla="*/ 1728138 h 2918533"/>
                <a:gd name="connsiteX24091" fmla="*/ 556731 w 1973551"/>
                <a:gd name="connsiteY24091" fmla="*/ 1726115 h 2918533"/>
                <a:gd name="connsiteX24092" fmla="*/ 559863 w 1973551"/>
                <a:gd name="connsiteY24092" fmla="*/ 1725789 h 2918533"/>
                <a:gd name="connsiteX24093" fmla="*/ 562473 w 1973551"/>
                <a:gd name="connsiteY24093" fmla="*/ 1726441 h 2918533"/>
                <a:gd name="connsiteX24094" fmla="*/ 567498 w 1973551"/>
                <a:gd name="connsiteY24094" fmla="*/ 1726246 h 2918533"/>
                <a:gd name="connsiteX24095" fmla="*/ 568085 w 1973551"/>
                <a:gd name="connsiteY24095" fmla="*/ 1726050 h 2918533"/>
                <a:gd name="connsiteX24096" fmla="*/ 568281 w 1973551"/>
                <a:gd name="connsiteY24096" fmla="*/ 1725528 h 2918533"/>
                <a:gd name="connsiteX24097" fmla="*/ 569977 w 1973551"/>
                <a:gd name="connsiteY24097" fmla="*/ 1725528 h 2918533"/>
                <a:gd name="connsiteX24098" fmla="*/ 573110 w 1973551"/>
                <a:gd name="connsiteY24098" fmla="*/ 1724353 h 2918533"/>
                <a:gd name="connsiteX24099" fmla="*/ 573827 w 1973551"/>
                <a:gd name="connsiteY24099" fmla="*/ 1723831 h 2918533"/>
                <a:gd name="connsiteX24100" fmla="*/ 574023 w 1973551"/>
                <a:gd name="connsiteY24100" fmla="*/ 1722983 h 2918533"/>
                <a:gd name="connsiteX24101" fmla="*/ 575132 w 1973551"/>
                <a:gd name="connsiteY24101" fmla="*/ 1722330 h 2918533"/>
                <a:gd name="connsiteX24102" fmla="*/ 577155 w 1973551"/>
                <a:gd name="connsiteY24102" fmla="*/ 1722526 h 2918533"/>
                <a:gd name="connsiteX24103" fmla="*/ 577742 w 1973551"/>
                <a:gd name="connsiteY24103" fmla="*/ 1723896 h 2918533"/>
                <a:gd name="connsiteX24104" fmla="*/ 579243 w 1973551"/>
                <a:gd name="connsiteY24104" fmla="*/ 1724745 h 2918533"/>
                <a:gd name="connsiteX24105" fmla="*/ 582049 w 1973551"/>
                <a:gd name="connsiteY24105" fmla="*/ 1724940 h 2918533"/>
                <a:gd name="connsiteX24106" fmla="*/ 584268 w 1973551"/>
                <a:gd name="connsiteY24106" fmla="*/ 1724614 h 2918533"/>
                <a:gd name="connsiteX24107" fmla="*/ 584463 w 1973551"/>
                <a:gd name="connsiteY24107" fmla="*/ 1723244 h 2918533"/>
                <a:gd name="connsiteX24108" fmla="*/ 585181 w 1973551"/>
                <a:gd name="connsiteY24108" fmla="*/ 1723440 h 2918533"/>
                <a:gd name="connsiteX24109" fmla="*/ 586486 w 1973551"/>
                <a:gd name="connsiteY24109" fmla="*/ 1722265 h 2918533"/>
                <a:gd name="connsiteX24110" fmla="*/ 586486 w 1973551"/>
                <a:gd name="connsiteY24110" fmla="*/ 1721743 h 2918533"/>
                <a:gd name="connsiteX24111" fmla="*/ 584463 w 1973551"/>
                <a:gd name="connsiteY24111" fmla="*/ 1720895 h 2918533"/>
                <a:gd name="connsiteX24112" fmla="*/ 583550 w 1973551"/>
                <a:gd name="connsiteY24112" fmla="*/ 1721547 h 2918533"/>
                <a:gd name="connsiteX24113" fmla="*/ 582832 w 1973551"/>
                <a:gd name="connsiteY24113" fmla="*/ 1721547 h 2918533"/>
                <a:gd name="connsiteX24114" fmla="*/ 581919 w 1973551"/>
                <a:gd name="connsiteY24114" fmla="*/ 1720503 h 2918533"/>
                <a:gd name="connsiteX24115" fmla="*/ 580614 w 1973551"/>
                <a:gd name="connsiteY24115" fmla="*/ 1721352 h 2918533"/>
                <a:gd name="connsiteX24116" fmla="*/ 580092 w 1973551"/>
                <a:gd name="connsiteY24116" fmla="*/ 1721156 h 2918533"/>
                <a:gd name="connsiteX24117" fmla="*/ 577090 w 1973551"/>
                <a:gd name="connsiteY24117" fmla="*/ 1721808 h 2918533"/>
                <a:gd name="connsiteX24118" fmla="*/ 575785 w 1973551"/>
                <a:gd name="connsiteY24118" fmla="*/ 1721613 h 2918533"/>
                <a:gd name="connsiteX24119" fmla="*/ 574871 w 1973551"/>
                <a:gd name="connsiteY24119" fmla="*/ 1720764 h 2918533"/>
                <a:gd name="connsiteX24120" fmla="*/ 574676 w 1973551"/>
                <a:gd name="connsiteY24120" fmla="*/ 1719916 h 2918533"/>
                <a:gd name="connsiteX24121" fmla="*/ 575263 w 1973551"/>
                <a:gd name="connsiteY24121" fmla="*/ 1718742 h 2918533"/>
                <a:gd name="connsiteX24122" fmla="*/ 576372 w 1973551"/>
                <a:gd name="connsiteY24122" fmla="*/ 1718089 h 2918533"/>
                <a:gd name="connsiteX24123" fmla="*/ 577286 w 1973551"/>
                <a:gd name="connsiteY24123" fmla="*/ 1716915 h 2918533"/>
                <a:gd name="connsiteX24124" fmla="*/ 577677 w 1973551"/>
                <a:gd name="connsiteY24124" fmla="*/ 1714370 h 2918533"/>
                <a:gd name="connsiteX24125" fmla="*/ 578395 w 1973551"/>
                <a:gd name="connsiteY24125" fmla="*/ 1714174 h 2918533"/>
                <a:gd name="connsiteX24126" fmla="*/ 579113 w 1973551"/>
                <a:gd name="connsiteY24126" fmla="*/ 1715022 h 2918533"/>
                <a:gd name="connsiteX24127" fmla="*/ 579504 w 1973551"/>
                <a:gd name="connsiteY24127" fmla="*/ 1717567 h 2918533"/>
                <a:gd name="connsiteX24128" fmla="*/ 580092 w 1973551"/>
                <a:gd name="connsiteY24128" fmla="*/ 1715740 h 2918533"/>
                <a:gd name="connsiteX24129" fmla="*/ 579504 w 1973551"/>
                <a:gd name="connsiteY24129" fmla="*/ 1714370 h 2918533"/>
                <a:gd name="connsiteX24130" fmla="*/ 581201 w 1973551"/>
                <a:gd name="connsiteY24130" fmla="*/ 1714892 h 2918533"/>
                <a:gd name="connsiteX24131" fmla="*/ 581201 w 1973551"/>
                <a:gd name="connsiteY24131" fmla="*/ 1715414 h 2918533"/>
                <a:gd name="connsiteX24132" fmla="*/ 582114 w 1973551"/>
                <a:gd name="connsiteY24132" fmla="*/ 1714761 h 2918533"/>
                <a:gd name="connsiteX24133" fmla="*/ 582114 w 1973551"/>
                <a:gd name="connsiteY24133" fmla="*/ 1714239 h 2918533"/>
                <a:gd name="connsiteX24134" fmla="*/ 582832 w 1973551"/>
                <a:gd name="connsiteY24134" fmla="*/ 1714043 h 2918533"/>
                <a:gd name="connsiteX24135" fmla="*/ 583354 w 1973551"/>
                <a:gd name="connsiteY24135" fmla="*/ 1714370 h 2918533"/>
                <a:gd name="connsiteX24136" fmla="*/ 584268 w 1973551"/>
                <a:gd name="connsiteY24136" fmla="*/ 1717567 h 2918533"/>
                <a:gd name="connsiteX24137" fmla="*/ 585377 w 1973551"/>
                <a:gd name="connsiteY24137" fmla="*/ 1717893 h 2918533"/>
                <a:gd name="connsiteX24138" fmla="*/ 586486 w 1973551"/>
                <a:gd name="connsiteY24138" fmla="*/ 1717698 h 2918533"/>
                <a:gd name="connsiteX24139" fmla="*/ 589488 w 1973551"/>
                <a:gd name="connsiteY24139" fmla="*/ 1719394 h 2918533"/>
                <a:gd name="connsiteX24140" fmla="*/ 590075 w 1973551"/>
                <a:gd name="connsiteY24140" fmla="*/ 1719916 h 2918533"/>
                <a:gd name="connsiteX24141" fmla="*/ 590075 w 1973551"/>
                <a:gd name="connsiteY24141" fmla="*/ 1720960 h 2918533"/>
                <a:gd name="connsiteX24142" fmla="*/ 591902 w 1973551"/>
                <a:gd name="connsiteY24142" fmla="*/ 1721808 h 2918533"/>
                <a:gd name="connsiteX24143" fmla="*/ 592620 w 1973551"/>
                <a:gd name="connsiteY24143" fmla="*/ 1723179 h 2918533"/>
                <a:gd name="connsiteX24144" fmla="*/ 592228 w 1973551"/>
                <a:gd name="connsiteY24144" fmla="*/ 1723831 h 2918533"/>
                <a:gd name="connsiteX24145" fmla="*/ 593338 w 1973551"/>
                <a:gd name="connsiteY24145" fmla="*/ 1724353 h 2918533"/>
                <a:gd name="connsiteX24146" fmla="*/ 592946 w 1973551"/>
                <a:gd name="connsiteY24146" fmla="*/ 1722657 h 2918533"/>
                <a:gd name="connsiteX24147" fmla="*/ 593533 w 1973551"/>
                <a:gd name="connsiteY24147" fmla="*/ 1721482 h 2918533"/>
                <a:gd name="connsiteX24148" fmla="*/ 593142 w 1973551"/>
                <a:gd name="connsiteY24148" fmla="*/ 1721286 h 2918533"/>
                <a:gd name="connsiteX24149" fmla="*/ 593338 w 1973551"/>
                <a:gd name="connsiteY24149" fmla="*/ 1719786 h 2918533"/>
                <a:gd name="connsiteX24150" fmla="*/ 592946 w 1973551"/>
                <a:gd name="connsiteY24150" fmla="*/ 1718742 h 2918533"/>
                <a:gd name="connsiteX24151" fmla="*/ 596470 w 1973551"/>
                <a:gd name="connsiteY24151" fmla="*/ 1714696 h 2918533"/>
                <a:gd name="connsiteX24152" fmla="*/ 596861 w 1973551"/>
                <a:gd name="connsiteY24152" fmla="*/ 1713521 h 2918533"/>
                <a:gd name="connsiteX24153" fmla="*/ 597971 w 1973551"/>
                <a:gd name="connsiteY24153" fmla="*/ 1713195 h 2918533"/>
                <a:gd name="connsiteX24154" fmla="*/ 599080 w 1973551"/>
                <a:gd name="connsiteY24154" fmla="*/ 1714043 h 2918533"/>
                <a:gd name="connsiteX24155" fmla="*/ 599667 w 1973551"/>
                <a:gd name="connsiteY24155" fmla="*/ 1715414 h 2918533"/>
                <a:gd name="connsiteX24156" fmla="*/ 600581 w 1973551"/>
                <a:gd name="connsiteY24156" fmla="*/ 1715740 h 2918533"/>
                <a:gd name="connsiteX24157" fmla="*/ 601103 w 1973551"/>
                <a:gd name="connsiteY24157" fmla="*/ 1716588 h 2918533"/>
                <a:gd name="connsiteX24158" fmla="*/ 601103 w 1973551"/>
                <a:gd name="connsiteY24158" fmla="*/ 1717959 h 2918533"/>
                <a:gd name="connsiteX24159" fmla="*/ 601690 w 1973551"/>
                <a:gd name="connsiteY24159" fmla="*/ 1718611 h 2918533"/>
                <a:gd name="connsiteX24160" fmla="*/ 599080 w 1973551"/>
                <a:gd name="connsiteY24160" fmla="*/ 1720830 h 2918533"/>
                <a:gd name="connsiteX24161" fmla="*/ 598884 w 1973551"/>
                <a:gd name="connsiteY24161" fmla="*/ 1722200 h 2918533"/>
                <a:gd name="connsiteX24162" fmla="*/ 597971 w 1973551"/>
                <a:gd name="connsiteY24162" fmla="*/ 1724223 h 2918533"/>
                <a:gd name="connsiteX24163" fmla="*/ 596666 w 1973551"/>
                <a:gd name="connsiteY24163" fmla="*/ 1724223 h 2918533"/>
                <a:gd name="connsiteX24164" fmla="*/ 594839 w 1973551"/>
                <a:gd name="connsiteY24164" fmla="*/ 1725267 h 2918533"/>
                <a:gd name="connsiteX24165" fmla="*/ 593729 w 1973551"/>
                <a:gd name="connsiteY24165" fmla="*/ 1724940 h 2918533"/>
                <a:gd name="connsiteX24166" fmla="*/ 594447 w 1973551"/>
                <a:gd name="connsiteY24166" fmla="*/ 1727159 h 2918533"/>
                <a:gd name="connsiteX24167" fmla="*/ 594643 w 1973551"/>
                <a:gd name="connsiteY24167" fmla="*/ 1730030 h 2918533"/>
                <a:gd name="connsiteX24168" fmla="*/ 594251 w 1973551"/>
                <a:gd name="connsiteY24168" fmla="*/ 1731401 h 2918533"/>
                <a:gd name="connsiteX24169" fmla="*/ 595556 w 1973551"/>
                <a:gd name="connsiteY24169" fmla="*/ 1731596 h 2918533"/>
                <a:gd name="connsiteX24170" fmla="*/ 598558 w 1973551"/>
                <a:gd name="connsiteY24170" fmla="*/ 1730748 h 2918533"/>
                <a:gd name="connsiteX24171" fmla="*/ 599667 w 1973551"/>
                <a:gd name="connsiteY24171" fmla="*/ 1731401 h 2918533"/>
                <a:gd name="connsiteX24172" fmla="*/ 600189 w 1973551"/>
                <a:gd name="connsiteY24172" fmla="*/ 1732249 h 2918533"/>
                <a:gd name="connsiteX24173" fmla="*/ 601103 w 1973551"/>
                <a:gd name="connsiteY24173" fmla="*/ 1732575 h 2918533"/>
                <a:gd name="connsiteX24174" fmla="*/ 601690 w 1973551"/>
                <a:gd name="connsiteY24174" fmla="*/ 1732249 h 2918533"/>
                <a:gd name="connsiteX24175" fmla="*/ 603713 w 1973551"/>
                <a:gd name="connsiteY24175" fmla="*/ 1733619 h 2918533"/>
                <a:gd name="connsiteX24176" fmla="*/ 603909 w 1973551"/>
                <a:gd name="connsiteY24176" fmla="*/ 1734141 h 2918533"/>
                <a:gd name="connsiteX24177" fmla="*/ 605931 w 1973551"/>
                <a:gd name="connsiteY24177" fmla="*/ 1735185 h 2918533"/>
                <a:gd name="connsiteX24178" fmla="*/ 606649 w 1973551"/>
                <a:gd name="connsiteY24178" fmla="*/ 1736033 h 2918533"/>
                <a:gd name="connsiteX24179" fmla="*/ 606649 w 1973551"/>
                <a:gd name="connsiteY24179" fmla="*/ 1736555 h 2918533"/>
                <a:gd name="connsiteX24180" fmla="*/ 608346 w 1973551"/>
                <a:gd name="connsiteY24180" fmla="*/ 1737534 h 2918533"/>
                <a:gd name="connsiteX24181" fmla="*/ 611152 w 1973551"/>
                <a:gd name="connsiteY24181" fmla="*/ 1737860 h 2918533"/>
                <a:gd name="connsiteX24182" fmla="*/ 611543 w 1973551"/>
                <a:gd name="connsiteY24182" fmla="*/ 1739557 h 2918533"/>
                <a:gd name="connsiteX24183" fmla="*/ 612457 w 1973551"/>
                <a:gd name="connsiteY24183" fmla="*/ 1740732 h 2918533"/>
                <a:gd name="connsiteX24184" fmla="*/ 615067 w 1973551"/>
                <a:gd name="connsiteY24184" fmla="*/ 1742428 h 2918533"/>
                <a:gd name="connsiteX24185" fmla="*/ 615458 w 1973551"/>
                <a:gd name="connsiteY24185" fmla="*/ 1742102 h 2918533"/>
                <a:gd name="connsiteX24186" fmla="*/ 615654 w 1973551"/>
                <a:gd name="connsiteY24186" fmla="*/ 1739557 h 2918533"/>
                <a:gd name="connsiteX24187" fmla="*/ 613044 w 1973551"/>
                <a:gd name="connsiteY24187" fmla="*/ 1738187 h 2918533"/>
                <a:gd name="connsiteX24188" fmla="*/ 612848 w 1973551"/>
                <a:gd name="connsiteY24188" fmla="*/ 1737339 h 2918533"/>
                <a:gd name="connsiteX24189" fmla="*/ 609847 w 1973551"/>
                <a:gd name="connsiteY24189" fmla="*/ 1734337 h 2918533"/>
                <a:gd name="connsiteX24190" fmla="*/ 607628 w 1973551"/>
                <a:gd name="connsiteY24190" fmla="*/ 1733488 h 2918533"/>
                <a:gd name="connsiteX24191" fmla="*/ 605409 w 1973551"/>
                <a:gd name="connsiteY24191" fmla="*/ 1734141 h 2918533"/>
                <a:gd name="connsiteX24192" fmla="*/ 603517 w 1973551"/>
                <a:gd name="connsiteY24192" fmla="*/ 1733293 h 2918533"/>
                <a:gd name="connsiteX24193" fmla="*/ 603126 w 1973551"/>
                <a:gd name="connsiteY24193" fmla="*/ 1731922 h 2918533"/>
                <a:gd name="connsiteX24194" fmla="*/ 599993 w 1973551"/>
                <a:gd name="connsiteY24194" fmla="*/ 1729704 h 2918533"/>
                <a:gd name="connsiteX24195" fmla="*/ 599080 w 1973551"/>
                <a:gd name="connsiteY24195" fmla="*/ 1727681 h 2918533"/>
                <a:gd name="connsiteX24196" fmla="*/ 598558 w 1973551"/>
                <a:gd name="connsiteY24196" fmla="*/ 1724810 h 2918533"/>
                <a:gd name="connsiteX24197" fmla="*/ 598754 w 1973551"/>
                <a:gd name="connsiteY24197" fmla="*/ 1723831 h 2918533"/>
                <a:gd name="connsiteX24198" fmla="*/ 600254 w 1973551"/>
                <a:gd name="connsiteY24198" fmla="*/ 1722787 h 2918533"/>
                <a:gd name="connsiteX24199" fmla="*/ 600450 w 1973551"/>
                <a:gd name="connsiteY24199" fmla="*/ 1721939 h 2918533"/>
                <a:gd name="connsiteX24200" fmla="*/ 603060 w 1973551"/>
                <a:gd name="connsiteY24200" fmla="*/ 1720960 h 2918533"/>
                <a:gd name="connsiteX24201" fmla="*/ 603778 w 1973551"/>
                <a:gd name="connsiteY24201" fmla="*/ 1720112 h 2918533"/>
                <a:gd name="connsiteX24202" fmla="*/ 605475 w 1973551"/>
                <a:gd name="connsiteY24202" fmla="*/ 1719590 h 2918533"/>
                <a:gd name="connsiteX24203" fmla="*/ 605670 w 1973551"/>
                <a:gd name="connsiteY24203" fmla="*/ 1719068 h 2918533"/>
                <a:gd name="connsiteX24204" fmla="*/ 608476 w 1973551"/>
                <a:gd name="connsiteY24204" fmla="*/ 1718872 h 2918533"/>
                <a:gd name="connsiteX24205" fmla="*/ 610891 w 1973551"/>
                <a:gd name="connsiteY24205" fmla="*/ 1719916 h 2918533"/>
                <a:gd name="connsiteX24206" fmla="*/ 612391 w 1973551"/>
                <a:gd name="connsiteY24206" fmla="*/ 1719394 h 2918533"/>
                <a:gd name="connsiteX24207" fmla="*/ 612587 w 1973551"/>
                <a:gd name="connsiteY24207" fmla="*/ 1718742 h 2918533"/>
                <a:gd name="connsiteX24208" fmla="*/ 614806 w 1973551"/>
                <a:gd name="connsiteY24208" fmla="*/ 1717045 h 2918533"/>
                <a:gd name="connsiteX24209" fmla="*/ 617807 w 1973551"/>
                <a:gd name="connsiteY24209" fmla="*/ 1715348 h 2918533"/>
                <a:gd name="connsiteX24210" fmla="*/ 618329 w 1973551"/>
                <a:gd name="connsiteY24210" fmla="*/ 1714826 h 2918533"/>
                <a:gd name="connsiteX24211" fmla="*/ 618329 w 1973551"/>
                <a:gd name="connsiteY24211" fmla="*/ 1713978 h 2918533"/>
                <a:gd name="connsiteX24212" fmla="*/ 618917 w 1973551"/>
                <a:gd name="connsiteY24212" fmla="*/ 1713326 h 2918533"/>
                <a:gd name="connsiteX24213" fmla="*/ 620613 w 1973551"/>
                <a:gd name="connsiteY24213" fmla="*/ 1712804 h 2918533"/>
                <a:gd name="connsiteX24214" fmla="*/ 622636 w 1973551"/>
                <a:gd name="connsiteY24214" fmla="*/ 1711107 h 2918533"/>
                <a:gd name="connsiteX24215" fmla="*/ 622832 w 1973551"/>
                <a:gd name="connsiteY24215" fmla="*/ 1710454 h 2918533"/>
                <a:gd name="connsiteX24216" fmla="*/ 625964 w 1973551"/>
                <a:gd name="connsiteY24216" fmla="*/ 1709802 h 2918533"/>
                <a:gd name="connsiteX24217" fmla="*/ 626160 w 1973551"/>
                <a:gd name="connsiteY24217" fmla="*/ 1709280 h 2918533"/>
                <a:gd name="connsiteX24218" fmla="*/ 627269 w 1973551"/>
                <a:gd name="connsiteY24218" fmla="*/ 1709084 h 2918533"/>
                <a:gd name="connsiteX24219" fmla="*/ 628965 w 1973551"/>
                <a:gd name="connsiteY24219" fmla="*/ 1707388 h 2918533"/>
                <a:gd name="connsiteX24220" fmla="*/ 631184 w 1973551"/>
                <a:gd name="connsiteY24220" fmla="*/ 1703146 h 2918533"/>
                <a:gd name="connsiteX24221" fmla="*/ 632881 w 1973551"/>
                <a:gd name="connsiteY24221" fmla="*/ 1701450 h 2918533"/>
                <a:gd name="connsiteX24222" fmla="*/ 635295 w 1973551"/>
                <a:gd name="connsiteY24222" fmla="*/ 1700406 h 2918533"/>
                <a:gd name="connsiteX24223" fmla="*/ 636600 w 1973551"/>
                <a:gd name="connsiteY24223" fmla="*/ 1698905 h 2918533"/>
                <a:gd name="connsiteX24224" fmla="*/ 639928 w 1973551"/>
                <a:gd name="connsiteY24224" fmla="*/ 1698252 h 2918533"/>
                <a:gd name="connsiteX24225" fmla="*/ 640841 w 1973551"/>
                <a:gd name="connsiteY24225" fmla="*/ 1697078 h 2918533"/>
                <a:gd name="connsiteX24226" fmla="*/ 642342 w 1973551"/>
                <a:gd name="connsiteY24226" fmla="*/ 1696425 h 2918533"/>
                <a:gd name="connsiteX24227" fmla="*/ 642734 w 1973551"/>
                <a:gd name="connsiteY24227" fmla="*/ 1695381 h 2918533"/>
                <a:gd name="connsiteX24228" fmla="*/ 643647 w 1973551"/>
                <a:gd name="connsiteY24228" fmla="*/ 1694729 h 2918533"/>
                <a:gd name="connsiteX24229" fmla="*/ 645148 w 1973551"/>
                <a:gd name="connsiteY24229" fmla="*/ 1695381 h 2918533"/>
                <a:gd name="connsiteX24230" fmla="*/ 646975 w 1973551"/>
                <a:gd name="connsiteY24230" fmla="*/ 1695381 h 2918533"/>
                <a:gd name="connsiteX24231" fmla="*/ 647889 w 1973551"/>
                <a:gd name="connsiteY24231" fmla="*/ 1696230 h 2918533"/>
                <a:gd name="connsiteX24232" fmla="*/ 650694 w 1973551"/>
                <a:gd name="connsiteY24232" fmla="*/ 1697208 h 2918533"/>
                <a:gd name="connsiteX24233" fmla="*/ 651804 w 1973551"/>
                <a:gd name="connsiteY24233" fmla="*/ 1697208 h 2918533"/>
                <a:gd name="connsiteX24234" fmla="*/ 652913 w 1973551"/>
                <a:gd name="connsiteY24234" fmla="*/ 1699884 h 2918533"/>
                <a:gd name="connsiteX24235" fmla="*/ 656241 w 1973551"/>
                <a:gd name="connsiteY24235" fmla="*/ 1703407 h 2918533"/>
                <a:gd name="connsiteX24236" fmla="*/ 656241 w 1973551"/>
                <a:gd name="connsiteY24236" fmla="*/ 1704778 h 2918533"/>
                <a:gd name="connsiteX24237" fmla="*/ 657154 w 1973551"/>
                <a:gd name="connsiteY24237" fmla="*/ 1706148 h 2918533"/>
                <a:gd name="connsiteX24238" fmla="*/ 658068 w 1973551"/>
                <a:gd name="connsiteY24238" fmla="*/ 1706344 h 2918533"/>
                <a:gd name="connsiteX24239" fmla="*/ 659764 w 1973551"/>
                <a:gd name="connsiteY24239" fmla="*/ 1705300 h 2918533"/>
                <a:gd name="connsiteX24240" fmla="*/ 664202 w 1973551"/>
                <a:gd name="connsiteY24240" fmla="*/ 1705626 h 2918533"/>
                <a:gd name="connsiteX24241" fmla="*/ 665311 w 1973551"/>
                <a:gd name="connsiteY24241" fmla="*/ 1706278 h 2918533"/>
                <a:gd name="connsiteX24242" fmla="*/ 666029 w 1973551"/>
                <a:gd name="connsiteY24242" fmla="*/ 1707975 h 2918533"/>
                <a:gd name="connsiteX24243" fmla="*/ 668051 w 1973551"/>
                <a:gd name="connsiteY24243" fmla="*/ 1709019 h 2918533"/>
                <a:gd name="connsiteX24244" fmla="*/ 670661 w 1973551"/>
                <a:gd name="connsiteY24244" fmla="*/ 1709019 h 2918533"/>
                <a:gd name="connsiteX24245" fmla="*/ 672358 w 1973551"/>
                <a:gd name="connsiteY24245" fmla="*/ 1709867 h 2918533"/>
                <a:gd name="connsiteX24246" fmla="*/ 677578 w 1973551"/>
                <a:gd name="connsiteY24246" fmla="*/ 1709215 h 2918533"/>
                <a:gd name="connsiteX24247" fmla="*/ 678492 w 1973551"/>
                <a:gd name="connsiteY24247" fmla="*/ 1709411 h 2918533"/>
                <a:gd name="connsiteX24248" fmla="*/ 680188 w 1973551"/>
                <a:gd name="connsiteY24248" fmla="*/ 1708758 h 2918533"/>
                <a:gd name="connsiteX24249" fmla="*/ 682994 w 1973551"/>
                <a:gd name="connsiteY24249" fmla="*/ 1710128 h 2918533"/>
                <a:gd name="connsiteX24250" fmla="*/ 685996 w 1973551"/>
                <a:gd name="connsiteY24250" fmla="*/ 1709476 h 2918533"/>
                <a:gd name="connsiteX24251" fmla="*/ 689324 w 1973551"/>
                <a:gd name="connsiteY24251" fmla="*/ 1709476 h 2918533"/>
                <a:gd name="connsiteX24252" fmla="*/ 690433 w 1973551"/>
                <a:gd name="connsiteY24252" fmla="*/ 1707649 h 2918533"/>
                <a:gd name="connsiteX24253" fmla="*/ 691738 w 1973551"/>
                <a:gd name="connsiteY24253" fmla="*/ 1706605 h 2918533"/>
                <a:gd name="connsiteX24254" fmla="*/ 693239 w 1973551"/>
                <a:gd name="connsiteY24254" fmla="*/ 1706278 h 2918533"/>
                <a:gd name="connsiteX24255" fmla="*/ 696567 w 1973551"/>
                <a:gd name="connsiteY24255" fmla="*/ 1706605 h 2918533"/>
                <a:gd name="connsiteX24256" fmla="*/ 704005 w 1973551"/>
                <a:gd name="connsiteY24256" fmla="*/ 1706083 h 2918533"/>
                <a:gd name="connsiteX24257" fmla="*/ 708638 w 1973551"/>
                <a:gd name="connsiteY24257" fmla="*/ 1705430 h 2918533"/>
                <a:gd name="connsiteX24258" fmla="*/ 710857 w 1973551"/>
                <a:gd name="connsiteY24258" fmla="*/ 1705626 h 2918533"/>
                <a:gd name="connsiteX24259" fmla="*/ 712684 w 1973551"/>
                <a:gd name="connsiteY24259" fmla="*/ 1704778 h 2918533"/>
                <a:gd name="connsiteX24260" fmla="*/ 712684 w 1973551"/>
                <a:gd name="connsiteY24260" fmla="*/ 1704125 h 2918533"/>
                <a:gd name="connsiteX24261" fmla="*/ 712162 w 1973551"/>
                <a:gd name="connsiteY24261" fmla="*/ 1703929 h 2918533"/>
                <a:gd name="connsiteX24262" fmla="*/ 711966 w 1973551"/>
                <a:gd name="connsiteY24262" fmla="*/ 1703277 h 2918533"/>
                <a:gd name="connsiteX24263" fmla="*/ 708638 w 1973551"/>
                <a:gd name="connsiteY24263" fmla="*/ 1702755 h 2918533"/>
                <a:gd name="connsiteX24264" fmla="*/ 705310 w 1973551"/>
                <a:gd name="connsiteY24264" fmla="*/ 1703277 h 2918533"/>
                <a:gd name="connsiteX24265" fmla="*/ 702178 w 1973551"/>
                <a:gd name="connsiteY24265" fmla="*/ 1700732 h 2918533"/>
                <a:gd name="connsiteX24266" fmla="*/ 701460 w 1973551"/>
                <a:gd name="connsiteY24266" fmla="*/ 1700536 h 2918533"/>
                <a:gd name="connsiteX24267" fmla="*/ 701265 w 1973551"/>
                <a:gd name="connsiteY24267" fmla="*/ 1701385 h 2918533"/>
                <a:gd name="connsiteX24268" fmla="*/ 699046 w 1973551"/>
                <a:gd name="connsiteY24268" fmla="*/ 1701385 h 2918533"/>
                <a:gd name="connsiteX24269" fmla="*/ 698328 w 1973551"/>
                <a:gd name="connsiteY24269" fmla="*/ 1702233 h 2918533"/>
                <a:gd name="connsiteX24270" fmla="*/ 695914 w 1973551"/>
                <a:gd name="connsiteY24270" fmla="*/ 1702559 h 2918533"/>
                <a:gd name="connsiteX24271" fmla="*/ 694217 w 1973551"/>
                <a:gd name="connsiteY24271" fmla="*/ 1703212 h 2918533"/>
                <a:gd name="connsiteX24272" fmla="*/ 694217 w 1973551"/>
                <a:gd name="connsiteY24272" fmla="*/ 1701711 h 2918533"/>
                <a:gd name="connsiteX24273" fmla="*/ 692912 w 1973551"/>
                <a:gd name="connsiteY24273" fmla="*/ 1701385 h 2918533"/>
                <a:gd name="connsiteX24274" fmla="*/ 689389 w 1973551"/>
                <a:gd name="connsiteY24274" fmla="*/ 1702755 h 2918533"/>
                <a:gd name="connsiteX24275" fmla="*/ 686779 w 1973551"/>
                <a:gd name="connsiteY24275" fmla="*/ 1702233 h 2918533"/>
                <a:gd name="connsiteX24276" fmla="*/ 680841 w 1973551"/>
                <a:gd name="connsiteY24276" fmla="*/ 1705300 h 2918533"/>
                <a:gd name="connsiteX24277" fmla="*/ 678231 w 1973551"/>
                <a:gd name="connsiteY24277" fmla="*/ 1705300 h 2918533"/>
                <a:gd name="connsiteX24278" fmla="*/ 677709 w 1973551"/>
                <a:gd name="connsiteY24278" fmla="*/ 1706148 h 2918533"/>
                <a:gd name="connsiteX24279" fmla="*/ 676012 w 1973551"/>
                <a:gd name="connsiteY24279" fmla="*/ 1705822 h 2918533"/>
                <a:gd name="connsiteX24280" fmla="*/ 671575 w 1973551"/>
                <a:gd name="connsiteY24280" fmla="*/ 1707844 h 2918533"/>
                <a:gd name="connsiteX24281" fmla="*/ 670466 w 1973551"/>
                <a:gd name="connsiteY24281" fmla="*/ 1707518 h 2918533"/>
                <a:gd name="connsiteX24282" fmla="*/ 670466 w 1973551"/>
                <a:gd name="connsiteY24282" fmla="*/ 1706148 h 2918533"/>
                <a:gd name="connsiteX24283" fmla="*/ 671379 w 1973551"/>
                <a:gd name="connsiteY24283" fmla="*/ 1705104 h 2918533"/>
                <a:gd name="connsiteX24284" fmla="*/ 671379 w 1973551"/>
                <a:gd name="connsiteY24284" fmla="*/ 1704451 h 2918533"/>
                <a:gd name="connsiteX24285" fmla="*/ 670270 w 1973551"/>
                <a:gd name="connsiteY24285" fmla="*/ 1703277 h 2918533"/>
                <a:gd name="connsiteX24286" fmla="*/ 668247 w 1973551"/>
                <a:gd name="connsiteY24286" fmla="*/ 1702429 h 2918533"/>
                <a:gd name="connsiteX24287" fmla="*/ 666551 w 1973551"/>
                <a:gd name="connsiteY24287" fmla="*/ 1702233 h 2918533"/>
                <a:gd name="connsiteX24288" fmla="*/ 665441 w 1973551"/>
                <a:gd name="connsiteY24288" fmla="*/ 1702559 h 2918533"/>
                <a:gd name="connsiteX24289" fmla="*/ 663745 w 1973551"/>
                <a:gd name="connsiteY24289" fmla="*/ 1701906 h 2918533"/>
                <a:gd name="connsiteX24290" fmla="*/ 663549 w 1973551"/>
                <a:gd name="connsiteY24290" fmla="*/ 1700862 h 2918533"/>
                <a:gd name="connsiteX24291" fmla="*/ 664463 w 1973551"/>
                <a:gd name="connsiteY24291" fmla="*/ 1700667 h 2918533"/>
                <a:gd name="connsiteX24292" fmla="*/ 664267 w 1973551"/>
                <a:gd name="connsiteY24292" fmla="*/ 1700014 h 2918533"/>
                <a:gd name="connsiteX24293" fmla="*/ 663157 w 1973551"/>
                <a:gd name="connsiteY24293" fmla="*/ 1698970 h 2918533"/>
                <a:gd name="connsiteX24294" fmla="*/ 662440 w 1973551"/>
                <a:gd name="connsiteY24294" fmla="*/ 1698774 h 2918533"/>
                <a:gd name="connsiteX24295" fmla="*/ 662244 w 1973551"/>
                <a:gd name="connsiteY24295" fmla="*/ 1699623 h 2918533"/>
                <a:gd name="connsiteX24296" fmla="*/ 661526 w 1973551"/>
                <a:gd name="connsiteY24296" fmla="*/ 1699819 h 2918533"/>
                <a:gd name="connsiteX24297" fmla="*/ 661330 w 1973551"/>
                <a:gd name="connsiteY24297" fmla="*/ 1698122 h 2918533"/>
                <a:gd name="connsiteX24298" fmla="*/ 661918 w 1973551"/>
                <a:gd name="connsiteY24298" fmla="*/ 1698122 h 2918533"/>
                <a:gd name="connsiteX24299" fmla="*/ 662113 w 1973551"/>
                <a:gd name="connsiteY24299" fmla="*/ 1697665 h 2918533"/>
                <a:gd name="connsiteX24300" fmla="*/ 661526 w 1973551"/>
                <a:gd name="connsiteY24300" fmla="*/ 1696621 h 2918533"/>
                <a:gd name="connsiteX24301" fmla="*/ 658003 w 1973551"/>
                <a:gd name="connsiteY24301" fmla="*/ 1695577 h 2918533"/>
                <a:gd name="connsiteX24302" fmla="*/ 656893 w 1973551"/>
                <a:gd name="connsiteY24302" fmla="*/ 1693554 h 2918533"/>
                <a:gd name="connsiteX24303" fmla="*/ 654479 w 1973551"/>
                <a:gd name="connsiteY24303" fmla="*/ 1692380 h 2918533"/>
                <a:gd name="connsiteX24304" fmla="*/ 654283 w 1973551"/>
                <a:gd name="connsiteY24304" fmla="*/ 1691205 h 2918533"/>
                <a:gd name="connsiteX24305" fmla="*/ 652978 w 1973551"/>
                <a:gd name="connsiteY24305" fmla="*/ 1690031 h 2918533"/>
                <a:gd name="connsiteX24306" fmla="*/ 652065 w 1973551"/>
                <a:gd name="connsiteY24306" fmla="*/ 1689509 h 2918533"/>
                <a:gd name="connsiteX24307" fmla="*/ 650955 w 1973551"/>
                <a:gd name="connsiteY24307" fmla="*/ 1689704 h 2918533"/>
                <a:gd name="connsiteX24308" fmla="*/ 647432 w 1973551"/>
                <a:gd name="connsiteY24308" fmla="*/ 1688660 h 2918533"/>
                <a:gd name="connsiteX24309" fmla="*/ 642995 w 1973551"/>
                <a:gd name="connsiteY24309" fmla="*/ 1689704 h 2918533"/>
                <a:gd name="connsiteX24310" fmla="*/ 641168 w 1973551"/>
                <a:gd name="connsiteY24310" fmla="*/ 1690357 h 2918533"/>
                <a:gd name="connsiteX24311" fmla="*/ 640972 w 1973551"/>
                <a:gd name="connsiteY24311" fmla="*/ 1690879 h 2918533"/>
                <a:gd name="connsiteX24312" fmla="*/ 639667 w 1973551"/>
                <a:gd name="connsiteY24312" fmla="*/ 1691075 h 2918533"/>
                <a:gd name="connsiteX24313" fmla="*/ 638557 w 1973551"/>
                <a:gd name="connsiteY24313" fmla="*/ 1690226 h 2918533"/>
                <a:gd name="connsiteX24314" fmla="*/ 638557 w 1973551"/>
                <a:gd name="connsiteY24314" fmla="*/ 1689704 h 2918533"/>
                <a:gd name="connsiteX24315" fmla="*/ 637644 w 1973551"/>
                <a:gd name="connsiteY24315" fmla="*/ 1689509 h 2918533"/>
                <a:gd name="connsiteX24316" fmla="*/ 635230 w 1973551"/>
                <a:gd name="connsiteY24316" fmla="*/ 1690553 h 2918533"/>
                <a:gd name="connsiteX24317" fmla="*/ 634512 w 1973551"/>
                <a:gd name="connsiteY24317" fmla="*/ 1689900 h 2918533"/>
                <a:gd name="connsiteX24318" fmla="*/ 633598 w 1973551"/>
                <a:gd name="connsiteY24318" fmla="*/ 1685854 h 2918533"/>
                <a:gd name="connsiteX24319" fmla="*/ 633076 w 1973551"/>
                <a:gd name="connsiteY24319" fmla="*/ 1685659 h 2918533"/>
                <a:gd name="connsiteX24320" fmla="*/ 632881 w 1973551"/>
                <a:gd name="connsiteY24320" fmla="*/ 1686507 h 2918533"/>
                <a:gd name="connsiteX24321" fmla="*/ 633272 w 1973551"/>
                <a:gd name="connsiteY24321" fmla="*/ 1686703 h 2918533"/>
                <a:gd name="connsiteX24322" fmla="*/ 633272 w 1973551"/>
                <a:gd name="connsiteY24322" fmla="*/ 1687225 h 2918533"/>
                <a:gd name="connsiteX24323" fmla="*/ 632750 w 1973551"/>
                <a:gd name="connsiteY24323" fmla="*/ 1692119 h 2918533"/>
                <a:gd name="connsiteX24324" fmla="*/ 630858 w 1973551"/>
                <a:gd name="connsiteY24324" fmla="*/ 1692445 h 2918533"/>
                <a:gd name="connsiteX24325" fmla="*/ 630858 w 1973551"/>
                <a:gd name="connsiteY24325" fmla="*/ 1692967 h 2918533"/>
                <a:gd name="connsiteX24326" fmla="*/ 629553 w 1973551"/>
                <a:gd name="connsiteY24326" fmla="*/ 1694337 h 2918533"/>
                <a:gd name="connsiteX24327" fmla="*/ 628052 w 1973551"/>
                <a:gd name="connsiteY24327" fmla="*/ 1697535 h 2918533"/>
                <a:gd name="connsiteX24328" fmla="*/ 626160 w 1973551"/>
                <a:gd name="connsiteY24328" fmla="*/ 1698905 h 2918533"/>
                <a:gd name="connsiteX24329" fmla="*/ 625768 w 1973551"/>
                <a:gd name="connsiteY24329" fmla="*/ 1699557 h 2918533"/>
                <a:gd name="connsiteX24330" fmla="*/ 624855 w 1973551"/>
                <a:gd name="connsiteY24330" fmla="*/ 1699884 h 2918533"/>
                <a:gd name="connsiteX24331" fmla="*/ 622571 w 1973551"/>
                <a:gd name="connsiteY24331" fmla="*/ 1702037 h 2918533"/>
                <a:gd name="connsiteX24332" fmla="*/ 621657 w 1973551"/>
                <a:gd name="connsiteY24332" fmla="*/ 1704060 h 2918533"/>
                <a:gd name="connsiteX24333" fmla="*/ 620939 w 1973551"/>
                <a:gd name="connsiteY24333" fmla="*/ 1704582 h 2918533"/>
                <a:gd name="connsiteX24334" fmla="*/ 619830 w 1973551"/>
                <a:gd name="connsiteY24334" fmla="*/ 1704582 h 2918533"/>
                <a:gd name="connsiteX24335" fmla="*/ 618917 w 1973551"/>
                <a:gd name="connsiteY24335" fmla="*/ 1705430 h 2918533"/>
                <a:gd name="connsiteX24336" fmla="*/ 617807 w 1973551"/>
                <a:gd name="connsiteY24336" fmla="*/ 1705756 h 2918533"/>
                <a:gd name="connsiteX24337" fmla="*/ 614088 w 1973551"/>
                <a:gd name="connsiteY24337" fmla="*/ 1709150 h 2918533"/>
                <a:gd name="connsiteX24338" fmla="*/ 613892 w 1973551"/>
                <a:gd name="connsiteY24338" fmla="*/ 1710324 h 2918533"/>
                <a:gd name="connsiteX24339" fmla="*/ 612000 w 1973551"/>
                <a:gd name="connsiteY24339" fmla="*/ 1711368 h 2918533"/>
                <a:gd name="connsiteX24340" fmla="*/ 612000 w 1973551"/>
                <a:gd name="connsiteY24340" fmla="*/ 1712216 h 2918533"/>
                <a:gd name="connsiteX24341" fmla="*/ 611608 w 1973551"/>
                <a:gd name="connsiteY24341" fmla="*/ 1712412 h 2918533"/>
                <a:gd name="connsiteX24342" fmla="*/ 610891 w 1973551"/>
                <a:gd name="connsiteY24342" fmla="*/ 1712412 h 2918533"/>
                <a:gd name="connsiteX24343" fmla="*/ 610369 w 1973551"/>
                <a:gd name="connsiteY24343" fmla="*/ 1711564 h 2918533"/>
                <a:gd name="connsiteX24344" fmla="*/ 609651 w 1973551"/>
                <a:gd name="connsiteY24344" fmla="*/ 1711368 h 2918533"/>
                <a:gd name="connsiteX24345" fmla="*/ 608737 w 1973551"/>
                <a:gd name="connsiteY24345" fmla="*/ 1711694 h 2918533"/>
                <a:gd name="connsiteX24346" fmla="*/ 606519 w 1973551"/>
                <a:gd name="connsiteY24346" fmla="*/ 1709150 h 2918533"/>
                <a:gd name="connsiteX24347" fmla="*/ 605931 w 1973551"/>
                <a:gd name="connsiteY24347" fmla="*/ 1708954 h 2918533"/>
                <a:gd name="connsiteX24348" fmla="*/ 605540 w 1973551"/>
                <a:gd name="connsiteY24348" fmla="*/ 1707779 h 2918533"/>
                <a:gd name="connsiteX24349" fmla="*/ 604626 w 1973551"/>
                <a:gd name="connsiteY24349" fmla="*/ 1707257 h 2918533"/>
                <a:gd name="connsiteX24350" fmla="*/ 604235 w 1973551"/>
                <a:gd name="connsiteY24350" fmla="*/ 1707910 h 2918533"/>
                <a:gd name="connsiteX24351" fmla="*/ 602930 w 1973551"/>
                <a:gd name="connsiteY24351" fmla="*/ 1707714 h 2918533"/>
                <a:gd name="connsiteX24352" fmla="*/ 602342 w 1973551"/>
                <a:gd name="connsiteY24352" fmla="*/ 1708040 h 2918533"/>
                <a:gd name="connsiteX24353" fmla="*/ 601037 w 1973551"/>
                <a:gd name="connsiteY24353" fmla="*/ 1709411 h 2918533"/>
                <a:gd name="connsiteX24354" fmla="*/ 599341 w 1973551"/>
                <a:gd name="connsiteY24354" fmla="*/ 1709606 h 2918533"/>
                <a:gd name="connsiteX24355" fmla="*/ 596339 w 1973551"/>
                <a:gd name="connsiteY24355" fmla="*/ 1711107 h 2918533"/>
                <a:gd name="connsiteX24356" fmla="*/ 595034 w 1973551"/>
                <a:gd name="connsiteY24356" fmla="*/ 1711107 h 2918533"/>
                <a:gd name="connsiteX24357" fmla="*/ 594643 w 1973551"/>
                <a:gd name="connsiteY24357" fmla="*/ 1710781 h 2918533"/>
                <a:gd name="connsiteX24358" fmla="*/ 595034 w 1973551"/>
                <a:gd name="connsiteY24358" fmla="*/ 1710128 h 2918533"/>
                <a:gd name="connsiteX24359" fmla="*/ 594643 w 1973551"/>
                <a:gd name="connsiteY24359" fmla="*/ 1709933 h 2918533"/>
                <a:gd name="connsiteX24360" fmla="*/ 593925 w 1973551"/>
                <a:gd name="connsiteY24360" fmla="*/ 1711433 h 2918533"/>
                <a:gd name="connsiteX24361" fmla="*/ 593011 w 1973551"/>
                <a:gd name="connsiteY24361" fmla="*/ 1711760 h 2918533"/>
                <a:gd name="connsiteX24362" fmla="*/ 591902 w 1973551"/>
                <a:gd name="connsiteY24362" fmla="*/ 1711107 h 2918533"/>
                <a:gd name="connsiteX24363" fmla="*/ 590793 w 1973551"/>
                <a:gd name="connsiteY24363" fmla="*/ 1711760 h 2918533"/>
                <a:gd name="connsiteX24364" fmla="*/ 589879 w 1973551"/>
                <a:gd name="connsiteY24364" fmla="*/ 1710063 h 2918533"/>
                <a:gd name="connsiteX24365" fmla="*/ 590401 w 1973551"/>
                <a:gd name="connsiteY24365" fmla="*/ 1708888 h 2918533"/>
                <a:gd name="connsiteX24366" fmla="*/ 589879 w 1973551"/>
                <a:gd name="connsiteY24366" fmla="*/ 1708367 h 2918533"/>
                <a:gd name="connsiteX24367" fmla="*/ 589162 w 1973551"/>
                <a:gd name="connsiteY24367" fmla="*/ 1710389 h 2918533"/>
                <a:gd name="connsiteX24368" fmla="*/ 587857 w 1973551"/>
                <a:gd name="connsiteY24368" fmla="*/ 1710716 h 2918533"/>
                <a:gd name="connsiteX24369" fmla="*/ 587857 w 1973551"/>
                <a:gd name="connsiteY24369" fmla="*/ 1710194 h 2918533"/>
                <a:gd name="connsiteX24370" fmla="*/ 585051 w 1973551"/>
                <a:gd name="connsiteY24370" fmla="*/ 1709671 h 2918533"/>
                <a:gd name="connsiteX24371" fmla="*/ 584529 w 1973551"/>
                <a:gd name="connsiteY24371" fmla="*/ 1710324 h 2918533"/>
                <a:gd name="connsiteX24372" fmla="*/ 582636 w 1973551"/>
                <a:gd name="connsiteY24372" fmla="*/ 1710324 h 2918533"/>
                <a:gd name="connsiteX24373" fmla="*/ 582114 w 1973551"/>
                <a:gd name="connsiteY24373" fmla="*/ 1708301 h 2918533"/>
                <a:gd name="connsiteX24374" fmla="*/ 582310 w 1973551"/>
                <a:gd name="connsiteY24374" fmla="*/ 1706083 h 2918533"/>
                <a:gd name="connsiteX24375" fmla="*/ 581723 w 1973551"/>
                <a:gd name="connsiteY24375" fmla="*/ 1705887 h 2918533"/>
                <a:gd name="connsiteX24376" fmla="*/ 580809 w 1973551"/>
                <a:gd name="connsiteY24376" fmla="*/ 1704386 h 2918533"/>
                <a:gd name="connsiteX24377" fmla="*/ 579700 w 1973551"/>
                <a:gd name="connsiteY24377" fmla="*/ 1703864 h 2918533"/>
                <a:gd name="connsiteX24378" fmla="*/ 579700 w 1973551"/>
                <a:gd name="connsiteY24378" fmla="*/ 1703342 h 2918533"/>
                <a:gd name="connsiteX24379" fmla="*/ 578591 w 1973551"/>
                <a:gd name="connsiteY24379" fmla="*/ 1703146 h 2918533"/>
                <a:gd name="connsiteX24380" fmla="*/ 578199 w 1973551"/>
                <a:gd name="connsiteY24380" fmla="*/ 1705365 h 2918533"/>
                <a:gd name="connsiteX24381" fmla="*/ 579113 w 1973551"/>
                <a:gd name="connsiteY24381" fmla="*/ 1707388 h 2918533"/>
                <a:gd name="connsiteX24382" fmla="*/ 576503 w 1973551"/>
                <a:gd name="connsiteY24382" fmla="*/ 1708758 h 2918533"/>
                <a:gd name="connsiteX24383" fmla="*/ 575915 w 1973551"/>
                <a:gd name="connsiteY24383" fmla="*/ 1707583 h 2918533"/>
                <a:gd name="connsiteX24384" fmla="*/ 577025 w 1973551"/>
                <a:gd name="connsiteY24384" fmla="*/ 1706083 h 2918533"/>
                <a:gd name="connsiteX24385" fmla="*/ 576503 w 1973551"/>
                <a:gd name="connsiteY24385" fmla="*/ 1705561 h 2918533"/>
                <a:gd name="connsiteX24386" fmla="*/ 576307 w 1973551"/>
                <a:gd name="connsiteY24386" fmla="*/ 1704060 h 2918533"/>
                <a:gd name="connsiteX24387" fmla="*/ 575198 w 1973551"/>
                <a:gd name="connsiteY24387" fmla="*/ 1703734 h 2918533"/>
                <a:gd name="connsiteX24388" fmla="*/ 574480 w 1973551"/>
                <a:gd name="connsiteY24388" fmla="*/ 1704778 h 2918533"/>
                <a:gd name="connsiteX24389" fmla="*/ 574871 w 1973551"/>
                <a:gd name="connsiteY24389" fmla="*/ 1705691 h 2918533"/>
                <a:gd name="connsiteX24390" fmla="*/ 573762 w 1973551"/>
                <a:gd name="connsiteY24390" fmla="*/ 1706083 h 2918533"/>
                <a:gd name="connsiteX24391" fmla="*/ 572457 w 1973551"/>
                <a:gd name="connsiteY24391" fmla="*/ 1705430 h 2918533"/>
                <a:gd name="connsiteX24392" fmla="*/ 572261 w 1973551"/>
                <a:gd name="connsiteY24392" fmla="*/ 1704451 h 2918533"/>
                <a:gd name="connsiteX24393" fmla="*/ 571870 w 1973551"/>
                <a:gd name="connsiteY24393" fmla="*/ 1704256 h 2918533"/>
                <a:gd name="connsiteX24394" fmla="*/ 571152 w 1973551"/>
                <a:gd name="connsiteY24394" fmla="*/ 1707127 h 2918533"/>
                <a:gd name="connsiteX24395" fmla="*/ 569651 w 1973551"/>
                <a:gd name="connsiteY24395" fmla="*/ 1707453 h 2918533"/>
                <a:gd name="connsiteX24396" fmla="*/ 567824 w 1973551"/>
                <a:gd name="connsiteY24396" fmla="*/ 1707127 h 2918533"/>
                <a:gd name="connsiteX24397" fmla="*/ 568216 w 1973551"/>
                <a:gd name="connsiteY24397" fmla="*/ 1708497 h 2918533"/>
                <a:gd name="connsiteX24398" fmla="*/ 568216 w 1973551"/>
                <a:gd name="connsiteY24398" fmla="*/ 1711694 h 2918533"/>
                <a:gd name="connsiteX24399" fmla="*/ 566389 w 1973551"/>
                <a:gd name="connsiteY24399" fmla="*/ 1712347 h 2918533"/>
                <a:gd name="connsiteX24400" fmla="*/ 564692 w 1973551"/>
                <a:gd name="connsiteY24400" fmla="*/ 1711694 h 2918533"/>
                <a:gd name="connsiteX24401" fmla="*/ 562995 w 1973551"/>
                <a:gd name="connsiteY24401" fmla="*/ 1709150 h 2918533"/>
                <a:gd name="connsiteX24402" fmla="*/ 562408 w 1973551"/>
                <a:gd name="connsiteY24402" fmla="*/ 1706605 h 2918533"/>
                <a:gd name="connsiteX24403" fmla="*/ 563322 w 1973551"/>
                <a:gd name="connsiteY24403" fmla="*/ 1705430 h 2918533"/>
                <a:gd name="connsiteX24404" fmla="*/ 562212 w 1973551"/>
                <a:gd name="connsiteY24404" fmla="*/ 1705234 h 2918533"/>
                <a:gd name="connsiteX24405" fmla="*/ 561495 w 1973551"/>
                <a:gd name="connsiteY24405" fmla="*/ 1705561 h 2918533"/>
                <a:gd name="connsiteX24406" fmla="*/ 560581 w 1973551"/>
                <a:gd name="connsiteY24406" fmla="*/ 1706735 h 2918533"/>
                <a:gd name="connsiteX24407" fmla="*/ 558363 w 1973551"/>
                <a:gd name="connsiteY24407" fmla="*/ 1706409 h 2918533"/>
                <a:gd name="connsiteX24408" fmla="*/ 557775 w 1973551"/>
                <a:gd name="connsiteY24408" fmla="*/ 1705887 h 2918533"/>
                <a:gd name="connsiteX24409" fmla="*/ 554774 w 1973551"/>
                <a:gd name="connsiteY24409" fmla="*/ 1706409 h 2918533"/>
                <a:gd name="connsiteX24410" fmla="*/ 553860 w 1973551"/>
                <a:gd name="connsiteY24410" fmla="*/ 1706083 h 2918533"/>
                <a:gd name="connsiteX24411" fmla="*/ 547922 w 1973551"/>
                <a:gd name="connsiteY24411" fmla="*/ 1707583 h 2918533"/>
                <a:gd name="connsiteX24412" fmla="*/ 547726 w 1973551"/>
                <a:gd name="connsiteY24412" fmla="*/ 1706931 h 2918533"/>
                <a:gd name="connsiteX24413" fmla="*/ 544007 w 1973551"/>
                <a:gd name="connsiteY24413" fmla="*/ 1703538 h 2918533"/>
                <a:gd name="connsiteX24414" fmla="*/ 543616 w 1973551"/>
                <a:gd name="connsiteY24414" fmla="*/ 1703016 h 2918533"/>
                <a:gd name="connsiteX24415" fmla="*/ 543811 w 1973551"/>
                <a:gd name="connsiteY24415" fmla="*/ 1702037 h 2918533"/>
                <a:gd name="connsiteX24416" fmla="*/ 541788 w 1973551"/>
                <a:gd name="connsiteY24416" fmla="*/ 1700862 h 2918533"/>
                <a:gd name="connsiteX24417" fmla="*/ 541201 w 1973551"/>
                <a:gd name="connsiteY24417" fmla="*/ 1699819 h 2918533"/>
                <a:gd name="connsiteX24418" fmla="*/ 540614 w 1973551"/>
                <a:gd name="connsiteY24418" fmla="*/ 1699623 h 2918533"/>
                <a:gd name="connsiteX24419" fmla="*/ 536503 w 1973551"/>
                <a:gd name="connsiteY24419" fmla="*/ 1699296 h 2918533"/>
                <a:gd name="connsiteX24420" fmla="*/ 534676 w 1973551"/>
                <a:gd name="connsiteY24420" fmla="*/ 1699623 h 2918533"/>
                <a:gd name="connsiteX24421" fmla="*/ 534089 w 1973551"/>
                <a:gd name="connsiteY24421" fmla="*/ 1699949 h 2918533"/>
                <a:gd name="connsiteX24422" fmla="*/ 533697 w 1973551"/>
                <a:gd name="connsiteY24422" fmla="*/ 1701058 h 2918533"/>
                <a:gd name="connsiteX24423" fmla="*/ 532980 w 1973551"/>
                <a:gd name="connsiteY24423" fmla="*/ 1701450 h 2918533"/>
                <a:gd name="connsiteX24424" fmla="*/ 532980 w 1973551"/>
                <a:gd name="connsiteY24424" fmla="*/ 1700993 h 2918533"/>
                <a:gd name="connsiteX24425" fmla="*/ 532066 w 1973551"/>
                <a:gd name="connsiteY24425" fmla="*/ 1700145 h 2918533"/>
                <a:gd name="connsiteX24426" fmla="*/ 530565 w 1973551"/>
                <a:gd name="connsiteY24426" fmla="*/ 1700145 h 2918533"/>
                <a:gd name="connsiteX24427" fmla="*/ 530369 w 1973551"/>
                <a:gd name="connsiteY24427" fmla="*/ 1699623 h 2918533"/>
                <a:gd name="connsiteX24428" fmla="*/ 529782 w 1973551"/>
                <a:gd name="connsiteY24428" fmla="*/ 1700275 h 2918533"/>
                <a:gd name="connsiteX24429" fmla="*/ 526781 w 1973551"/>
                <a:gd name="connsiteY24429" fmla="*/ 1701319 h 2918533"/>
                <a:gd name="connsiteX24430" fmla="*/ 526585 w 1973551"/>
                <a:gd name="connsiteY24430" fmla="*/ 1702168 h 2918533"/>
                <a:gd name="connsiteX24431" fmla="*/ 526976 w 1973551"/>
                <a:gd name="connsiteY24431" fmla="*/ 1702363 h 2918533"/>
                <a:gd name="connsiteX24432" fmla="*/ 526976 w 1973551"/>
                <a:gd name="connsiteY24432" fmla="*/ 1703016 h 2918533"/>
                <a:gd name="connsiteX24433" fmla="*/ 526259 w 1973551"/>
                <a:gd name="connsiteY24433" fmla="*/ 1703212 h 2918533"/>
                <a:gd name="connsiteX24434" fmla="*/ 525345 w 1973551"/>
                <a:gd name="connsiteY24434" fmla="*/ 1702233 h 2918533"/>
                <a:gd name="connsiteX24435" fmla="*/ 524236 w 1973551"/>
                <a:gd name="connsiteY24435" fmla="*/ 1701711 h 2918533"/>
                <a:gd name="connsiteX24436" fmla="*/ 524040 w 1973551"/>
                <a:gd name="connsiteY24436" fmla="*/ 1701189 h 2918533"/>
                <a:gd name="connsiteX24437" fmla="*/ 522017 w 1973551"/>
                <a:gd name="connsiteY24437" fmla="*/ 1700340 h 2918533"/>
                <a:gd name="connsiteX24438" fmla="*/ 521299 w 1973551"/>
                <a:gd name="connsiteY24438" fmla="*/ 1702885 h 2918533"/>
                <a:gd name="connsiteX24439" fmla="*/ 519994 w 1973551"/>
                <a:gd name="connsiteY24439" fmla="*/ 1702233 h 2918533"/>
                <a:gd name="connsiteX24440" fmla="*/ 520516 w 1973551"/>
                <a:gd name="connsiteY24440" fmla="*/ 1701058 h 2918533"/>
                <a:gd name="connsiteX24441" fmla="*/ 519799 w 1973551"/>
                <a:gd name="connsiteY24441" fmla="*/ 1700862 h 2918533"/>
                <a:gd name="connsiteX24442" fmla="*/ 519799 w 1973551"/>
                <a:gd name="connsiteY24442" fmla="*/ 1700014 h 2918533"/>
                <a:gd name="connsiteX24443" fmla="*/ 520516 w 1973551"/>
                <a:gd name="connsiteY24443" fmla="*/ 1700014 h 2918533"/>
                <a:gd name="connsiteX24444" fmla="*/ 520712 w 1973551"/>
                <a:gd name="connsiteY24444" fmla="*/ 1699362 h 2918533"/>
                <a:gd name="connsiteX24445" fmla="*/ 521626 w 1973551"/>
                <a:gd name="connsiteY24445" fmla="*/ 1699362 h 2918533"/>
                <a:gd name="connsiteX24446" fmla="*/ 521626 w 1973551"/>
                <a:gd name="connsiteY24446" fmla="*/ 1698709 h 2918533"/>
                <a:gd name="connsiteX24447" fmla="*/ 520516 w 1973551"/>
                <a:gd name="connsiteY24447" fmla="*/ 1698383 h 2918533"/>
                <a:gd name="connsiteX24448" fmla="*/ 519799 w 1973551"/>
                <a:gd name="connsiteY24448" fmla="*/ 1698709 h 2918533"/>
                <a:gd name="connsiteX24449" fmla="*/ 519799 w 1973551"/>
                <a:gd name="connsiteY24449" fmla="*/ 1698057 h 2918533"/>
                <a:gd name="connsiteX24450" fmla="*/ 519081 w 1973551"/>
                <a:gd name="connsiteY24450" fmla="*/ 1697730 h 2918533"/>
                <a:gd name="connsiteX24451" fmla="*/ 516862 w 1973551"/>
                <a:gd name="connsiteY24451" fmla="*/ 1699427 h 2918533"/>
                <a:gd name="connsiteX24452" fmla="*/ 515557 w 1973551"/>
                <a:gd name="connsiteY24452" fmla="*/ 1701254 h 2918533"/>
                <a:gd name="connsiteX24453" fmla="*/ 514644 w 1973551"/>
                <a:gd name="connsiteY24453" fmla="*/ 1701906 h 2918533"/>
                <a:gd name="connsiteX24454" fmla="*/ 513730 w 1973551"/>
                <a:gd name="connsiteY24454" fmla="*/ 1704256 h 2918533"/>
                <a:gd name="connsiteX24455" fmla="*/ 510598 w 1973551"/>
                <a:gd name="connsiteY24455" fmla="*/ 1706083 h 2918533"/>
                <a:gd name="connsiteX24456" fmla="*/ 507792 w 1973551"/>
                <a:gd name="connsiteY24456" fmla="*/ 1705430 h 2918533"/>
                <a:gd name="connsiteX24457" fmla="*/ 504268 w 1973551"/>
                <a:gd name="connsiteY24457" fmla="*/ 1703603 h 2918533"/>
                <a:gd name="connsiteX24458" fmla="*/ 503551 w 1973551"/>
                <a:gd name="connsiteY24458" fmla="*/ 1703929 h 2918533"/>
                <a:gd name="connsiteX24459" fmla="*/ 503355 w 1973551"/>
                <a:gd name="connsiteY24459" fmla="*/ 1704451 h 2918533"/>
                <a:gd name="connsiteX24460" fmla="*/ 495720 w 1973551"/>
                <a:gd name="connsiteY24460" fmla="*/ 1703277 h 2918533"/>
                <a:gd name="connsiteX24461" fmla="*/ 495003 w 1973551"/>
                <a:gd name="connsiteY24461" fmla="*/ 1702755 h 2918533"/>
                <a:gd name="connsiteX24462" fmla="*/ 494611 w 1973551"/>
                <a:gd name="connsiteY24462" fmla="*/ 1701058 h 2918533"/>
                <a:gd name="connsiteX24463" fmla="*/ 493502 w 1973551"/>
                <a:gd name="connsiteY24463" fmla="*/ 1700536 h 2918533"/>
                <a:gd name="connsiteX24464" fmla="*/ 493306 w 1973551"/>
                <a:gd name="connsiteY24464" fmla="*/ 1700014 h 2918533"/>
                <a:gd name="connsiteX24465" fmla="*/ 490696 w 1973551"/>
                <a:gd name="connsiteY24465" fmla="*/ 1699492 h 2918533"/>
                <a:gd name="connsiteX24466" fmla="*/ 488282 w 1973551"/>
                <a:gd name="connsiteY24466" fmla="*/ 1697665 h 2918533"/>
                <a:gd name="connsiteX24467" fmla="*/ 488477 w 1973551"/>
                <a:gd name="connsiteY24467" fmla="*/ 1696817 h 2918533"/>
                <a:gd name="connsiteX24468" fmla="*/ 487368 w 1973551"/>
                <a:gd name="connsiteY24468" fmla="*/ 1696491 h 2918533"/>
                <a:gd name="connsiteX24469" fmla="*/ 486781 w 1973551"/>
                <a:gd name="connsiteY24469" fmla="*/ 1694990 h 2918533"/>
                <a:gd name="connsiteX24470" fmla="*/ 486063 w 1973551"/>
                <a:gd name="connsiteY24470" fmla="*/ 1694794 h 2918533"/>
                <a:gd name="connsiteX24471" fmla="*/ 485672 w 1973551"/>
                <a:gd name="connsiteY24471" fmla="*/ 1693946 h 2918533"/>
                <a:gd name="connsiteX24472" fmla="*/ 485084 w 1973551"/>
                <a:gd name="connsiteY24472" fmla="*/ 1693750 h 2918533"/>
                <a:gd name="connsiteX24473" fmla="*/ 484693 w 1973551"/>
                <a:gd name="connsiteY24473" fmla="*/ 1691727 h 2918533"/>
                <a:gd name="connsiteX24474" fmla="*/ 483388 w 1973551"/>
                <a:gd name="connsiteY24474" fmla="*/ 1689704 h 2918533"/>
                <a:gd name="connsiteX24475" fmla="*/ 482670 w 1973551"/>
                <a:gd name="connsiteY24475" fmla="*/ 1689182 h 2918533"/>
                <a:gd name="connsiteX24476" fmla="*/ 481952 w 1973551"/>
                <a:gd name="connsiteY24476" fmla="*/ 1685333 h 2918533"/>
                <a:gd name="connsiteX24477" fmla="*/ 483062 w 1973551"/>
                <a:gd name="connsiteY24477" fmla="*/ 1685333 h 2918533"/>
                <a:gd name="connsiteX24478" fmla="*/ 483257 w 1973551"/>
                <a:gd name="connsiteY24478" fmla="*/ 1684484 h 2918533"/>
                <a:gd name="connsiteX24479" fmla="*/ 482670 w 1973551"/>
                <a:gd name="connsiteY24479" fmla="*/ 1682788 h 2918533"/>
                <a:gd name="connsiteX24480" fmla="*/ 483975 w 1973551"/>
                <a:gd name="connsiteY24480" fmla="*/ 1682135 h 2918533"/>
                <a:gd name="connsiteX24481" fmla="*/ 483975 w 1973551"/>
                <a:gd name="connsiteY24481" fmla="*/ 1681091 h 2918533"/>
                <a:gd name="connsiteX24482" fmla="*/ 482279 w 1973551"/>
                <a:gd name="connsiteY24482" fmla="*/ 1680047 h 2918533"/>
                <a:gd name="connsiteX24483" fmla="*/ 482279 w 1973551"/>
                <a:gd name="connsiteY24483" fmla="*/ 1678351 h 2918533"/>
                <a:gd name="connsiteX24484" fmla="*/ 487107 w 1973551"/>
                <a:gd name="connsiteY24484" fmla="*/ 1678351 h 2918533"/>
                <a:gd name="connsiteX24485" fmla="*/ 488608 w 1973551"/>
                <a:gd name="connsiteY24485" fmla="*/ 1676654 h 2918533"/>
                <a:gd name="connsiteX24486" fmla="*/ 487694 w 1973551"/>
                <a:gd name="connsiteY24486" fmla="*/ 1675806 h 2918533"/>
                <a:gd name="connsiteX24487" fmla="*/ 487303 w 1973551"/>
                <a:gd name="connsiteY24487" fmla="*/ 1676001 h 2918533"/>
                <a:gd name="connsiteX24488" fmla="*/ 487499 w 1973551"/>
                <a:gd name="connsiteY24488" fmla="*/ 1674305 h 2918533"/>
                <a:gd name="connsiteX24489" fmla="*/ 488217 w 1973551"/>
                <a:gd name="connsiteY24489" fmla="*/ 1673261 h 2918533"/>
                <a:gd name="connsiteX24490" fmla="*/ 490435 w 1973551"/>
                <a:gd name="connsiteY24490" fmla="*/ 1672413 h 2918533"/>
                <a:gd name="connsiteX24491" fmla="*/ 491544 w 1973551"/>
                <a:gd name="connsiteY24491" fmla="*/ 1671564 h 2918533"/>
                <a:gd name="connsiteX24492" fmla="*/ 491740 w 1973551"/>
                <a:gd name="connsiteY24492" fmla="*/ 1672086 h 2918533"/>
                <a:gd name="connsiteX24493" fmla="*/ 495655 w 1973551"/>
                <a:gd name="connsiteY24493" fmla="*/ 1673457 h 2918533"/>
                <a:gd name="connsiteX24494" fmla="*/ 497156 w 1973551"/>
                <a:gd name="connsiteY24494" fmla="*/ 1671630 h 2918533"/>
                <a:gd name="connsiteX24495" fmla="*/ 496960 w 1973551"/>
                <a:gd name="connsiteY24495" fmla="*/ 1670977 h 2918533"/>
                <a:gd name="connsiteX24496" fmla="*/ 495655 w 1973551"/>
                <a:gd name="connsiteY24496" fmla="*/ 1670129 h 2918533"/>
                <a:gd name="connsiteX24497" fmla="*/ 495655 w 1973551"/>
                <a:gd name="connsiteY24497" fmla="*/ 1669476 h 2918533"/>
                <a:gd name="connsiteX24498" fmla="*/ 497352 w 1973551"/>
                <a:gd name="connsiteY24498" fmla="*/ 1669476 h 2918533"/>
                <a:gd name="connsiteX24499" fmla="*/ 497352 w 1973551"/>
                <a:gd name="connsiteY24499" fmla="*/ 1668302 h 2918533"/>
                <a:gd name="connsiteX24500" fmla="*/ 494937 w 1973551"/>
                <a:gd name="connsiteY24500" fmla="*/ 1667975 h 2918533"/>
                <a:gd name="connsiteX24501" fmla="*/ 494742 w 1973551"/>
                <a:gd name="connsiteY24501" fmla="*/ 1667453 h 2918533"/>
                <a:gd name="connsiteX24502" fmla="*/ 496047 w 1973551"/>
                <a:gd name="connsiteY24502" fmla="*/ 1667258 h 2918533"/>
                <a:gd name="connsiteX24503" fmla="*/ 496243 w 1973551"/>
                <a:gd name="connsiteY24503" fmla="*/ 1666409 h 2918533"/>
                <a:gd name="connsiteX24504" fmla="*/ 496634 w 1973551"/>
                <a:gd name="connsiteY24504" fmla="*/ 1666214 h 2918533"/>
                <a:gd name="connsiteX24505" fmla="*/ 494742 w 1973551"/>
                <a:gd name="connsiteY24505" fmla="*/ 1665365 h 2918533"/>
                <a:gd name="connsiteX24506" fmla="*/ 494154 w 1973551"/>
                <a:gd name="connsiteY24506" fmla="*/ 1662820 h 2918533"/>
                <a:gd name="connsiteX24507" fmla="*/ 495655 w 1973551"/>
                <a:gd name="connsiteY24507" fmla="*/ 1661972 h 2918533"/>
                <a:gd name="connsiteX24508" fmla="*/ 498265 w 1973551"/>
                <a:gd name="connsiteY24508" fmla="*/ 1661972 h 2918533"/>
                <a:gd name="connsiteX24509" fmla="*/ 499570 w 1973551"/>
                <a:gd name="connsiteY24509" fmla="*/ 1661450 h 2918533"/>
                <a:gd name="connsiteX24510" fmla="*/ 500484 w 1973551"/>
                <a:gd name="connsiteY24510" fmla="*/ 1661776 h 2918533"/>
                <a:gd name="connsiteX24511" fmla="*/ 500484 w 1973551"/>
                <a:gd name="connsiteY24511" fmla="*/ 1662429 h 2918533"/>
                <a:gd name="connsiteX24512" fmla="*/ 501985 w 1973551"/>
                <a:gd name="connsiteY24512" fmla="*/ 1663277 h 2918533"/>
                <a:gd name="connsiteX24513" fmla="*/ 504203 w 1973551"/>
                <a:gd name="connsiteY24513" fmla="*/ 1662951 h 2918533"/>
                <a:gd name="connsiteX24514" fmla="*/ 504791 w 1973551"/>
                <a:gd name="connsiteY24514" fmla="*/ 1662103 h 2918533"/>
                <a:gd name="connsiteX24515" fmla="*/ 505378 w 1973551"/>
                <a:gd name="connsiteY24515" fmla="*/ 1662103 h 2918533"/>
                <a:gd name="connsiteX24516" fmla="*/ 506096 w 1973551"/>
                <a:gd name="connsiteY24516" fmla="*/ 1660602 h 2918533"/>
                <a:gd name="connsiteX24517" fmla="*/ 505704 w 1973551"/>
                <a:gd name="connsiteY24517" fmla="*/ 1659949 h 2918533"/>
                <a:gd name="connsiteX24518" fmla="*/ 506096 w 1973551"/>
                <a:gd name="connsiteY24518" fmla="*/ 1659427 h 2918533"/>
                <a:gd name="connsiteX24519" fmla="*/ 507923 w 1973551"/>
                <a:gd name="connsiteY24519" fmla="*/ 1658905 h 2918533"/>
                <a:gd name="connsiteX24520" fmla="*/ 509228 w 1973551"/>
                <a:gd name="connsiteY24520" fmla="*/ 1658253 h 2918533"/>
                <a:gd name="connsiteX24521" fmla="*/ 509423 w 1973551"/>
                <a:gd name="connsiteY24521" fmla="*/ 1657731 h 2918533"/>
                <a:gd name="connsiteX24522" fmla="*/ 513143 w 1973551"/>
                <a:gd name="connsiteY24522" fmla="*/ 1657535 h 2918533"/>
                <a:gd name="connsiteX24523" fmla="*/ 513861 w 1973551"/>
                <a:gd name="connsiteY24523" fmla="*/ 1656883 h 2918533"/>
                <a:gd name="connsiteX24524" fmla="*/ 514252 w 1973551"/>
                <a:gd name="connsiteY24524" fmla="*/ 1657078 h 2918533"/>
                <a:gd name="connsiteX24525" fmla="*/ 514448 w 1973551"/>
                <a:gd name="connsiteY24525" fmla="*/ 1656556 h 2918533"/>
                <a:gd name="connsiteX24526" fmla="*/ 516862 w 1973551"/>
                <a:gd name="connsiteY24526" fmla="*/ 1656361 h 2918533"/>
                <a:gd name="connsiteX24527" fmla="*/ 519472 w 1973551"/>
                <a:gd name="connsiteY24527" fmla="*/ 1655512 h 2918533"/>
                <a:gd name="connsiteX24528" fmla="*/ 520190 w 1973551"/>
                <a:gd name="connsiteY24528" fmla="*/ 1655838 h 2918533"/>
                <a:gd name="connsiteX24529" fmla="*/ 525214 w 1973551"/>
                <a:gd name="connsiteY24529" fmla="*/ 1655838 h 2918533"/>
                <a:gd name="connsiteX24530" fmla="*/ 525606 w 1973551"/>
                <a:gd name="connsiteY24530" fmla="*/ 1657013 h 2918533"/>
                <a:gd name="connsiteX24531" fmla="*/ 526911 w 1973551"/>
                <a:gd name="connsiteY24531" fmla="*/ 1657666 h 2918533"/>
                <a:gd name="connsiteX24532" fmla="*/ 527107 w 1973551"/>
                <a:gd name="connsiteY24532" fmla="*/ 1657144 h 2918533"/>
                <a:gd name="connsiteX24533" fmla="*/ 528412 w 1973551"/>
                <a:gd name="connsiteY24533" fmla="*/ 1656817 h 2918533"/>
                <a:gd name="connsiteX24534" fmla="*/ 531218 w 1973551"/>
                <a:gd name="connsiteY24534" fmla="*/ 1656817 h 2918533"/>
                <a:gd name="connsiteX24535" fmla="*/ 533240 w 1973551"/>
                <a:gd name="connsiteY24535" fmla="*/ 1657470 h 2918533"/>
                <a:gd name="connsiteX24536" fmla="*/ 534154 w 1973551"/>
                <a:gd name="connsiteY24536" fmla="*/ 1657274 h 2918533"/>
                <a:gd name="connsiteX24537" fmla="*/ 534545 w 1973551"/>
                <a:gd name="connsiteY24537" fmla="*/ 1657927 h 2918533"/>
                <a:gd name="connsiteX24538" fmla="*/ 534154 w 1973551"/>
                <a:gd name="connsiteY24538" fmla="*/ 1658122 h 2918533"/>
                <a:gd name="connsiteX24539" fmla="*/ 534741 w 1973551"/>
                <a:gd name="connsiteY24539" fmla="*/ 1658644 h 2918533"/>
                <a:gd name="connsiteX24540" fmla="*/ 535133 w 1973551"/>
                <a:gd name="connsiteY24540" fmla="*/ 1657600 h 2918533"/>
                <a:gd name="connsiteX24541" fmla="*/ 538656 w 1973551"/>
                <a:gd name="connsiteY24541" fmla="*/ 1658253 h 2918533"/>
                <a:gd name="connsiteX24542" fmla="*/ 538852 w 1973551"/>
                <a:gd name="connsiteY24542" fmla="*/ 1657600 h 2918533"/>
                <a:gd name="connsiteX24543" fmla="*/ 537743 w 1973551"/>
                <a:gd name="connsiteY24543" fmla="*/ 1657274 h 2918533"/>
                <a:gd name="connsiteX24544" fmla="*/ 537547 w 1973551"/>
                <a:gd name="connsiteY24544" fmla="*/ 1655773 h 2918533"/>
                <a:gd name="connsiteX24545" fmla="*/ 539048 w 1973551"/>
                <a:gd name="connsiteY24545" fmla="*/ 1655969 h 2918533"/>
                <a:gd name="connsiteX24546" fmla="*/ 539766 w 1973551"/>
                <a:gd name="connsiteY24546" fmla="*/ 1656817 h 2918533"/>
                <a:gd name="connsiteX24547" fmla="*/ 539766 w 1973551"/>
                <a:gd name="connsiteY24547" fmla="*/ 1657339 h 2918533"/>
                <a:gd name="connsiteX24548" fmla="*/ 540679 w 1973551"/>
                <a:gd name="connsiteY24548" fmla="*/ 1657666 h 2918533"/>
                <a:gd name="connsiteX24549" fmla="*/ 540875 w 1973551"/>
                <a:gd name="connsiteY24549" fmla="*/ 1657144 h 2918533"/>
                <a:gd name="connsiteX24550" fmla="*/ 540157 w 1973551"/>
                <a:gd name="connsiteY24550" fmla="*/ 1655773 h 2918533"/>
                <a:gd name="connsiteX24551" fmla="*/ 541266 w 1973551"/>
                <a:gd name="connsiteY24551" fmla="*/ 1655251 h 2918533"/>
                <a:gd name="connsiteX24552" fmla="*/ 541462 w 1973551"/>
                <a:gd name="connsiteY24552" fmla="*/ 1654729 h 2918533"/>
                <a:gd name="connsiteX24553" fmla="*/ 542050 w 1973551"/>
                <a:gd name="connsiteY24553" fmla="*/ 1654729 h 2918533"/>
                <a:gd name="connsiteX24554" fmla="*/ 543159 w 1973551"/>
                <a:gd name="connsiteY24554" fmla="*/ 1655773 h 2918533"/>
                <a:gd name="connsiteX24555" fmla="*/ 547270 w 1973551"/>
                <a:gd name="connsiteY24555" fmla="*/ 1656621 h 2918533"/>
                <a:gd name="connsiteX24556" fmla="*/ 547988 w 1973551"/>
                <a:gd name="connsiteY24556" fmla="*/ 1654925 h 2918533"/>
                <a:gd name="connsiteX24557" fmla="*/ 548901 w 1973551"/>
                <a:gd name="connsiteY24557" fmla="*/ 1654729 h 2918533"/>
                <a:gd name="connsiteX24558" fmla="*/ 550924 w 1973551"/>
                <a:gd name="connsiteY24558" fmla="*/ 1656100 h 2918533"/>
                <a:gd name="connsiteX24559" fmla="*/ 551837 w 1973551"/>
                <a:gd name="connsiteY24559" fmla="*/ 1654925 h 2918533"/>
                <a:gd name="connsiteX24560" fmla="*/ 553142 w 1973551"/>
                <a:gd name="connsiteY24560" fmla="*/ 1655121 h 2918533"/>
                <a:gd name="connsiteX24561" fmla="*/ 553142 w 1973551"/>
                <a:gd name="connsiteY24561" fmla="*/ 1653424 h 2918533"/>
                <a:gd name="connsiteX24562" fmla="*/ 552751 w 1973551"/>
                <a:gd name="connsiteY24562" fmla="*/ 1653228 h 2918533"/>
                <a:gd name="connsiteX24563" fmla="*/ 553338 w 1973551"/>
                <a:gd name="connsiteY24563" fmla="*/ 1651010 h 2918533"/>
                <a:gd name="connsiteX24564" fmla="*/ 554056 w 1973551"/>
                <a:gd name="connsiteY24564" fmla="*/ 1651206 h 2918533"/>
                <a:gd name="connsiteX24565" fmla="*/ 554447 w 1973551"/>
                <a:gd name="connsiteY24565" fmla="*/ 1652250 h 2918533"/>
                <a:gd name="connsiteX24566" fmla="*/ 555752 w 1973551"/>
                <a:gd name="connsiteY24566" fmla="*/ 1652576 h 2918533"/>
                <a:gd name="connsiteX24567" fmla="*/ 557971 w 1973551"/>
                <a:gd name="connsiteY24567" fmla="*/ 1652772 h 2918533"/>
                <a:gd name="connsiteX24568" fmla="*/ 557971 w 1973551"/>
                <a:gd name="connsiteY24568" fmla="*/ 1652119 h 2918533"/>
                <a:gd name="connsiteX24569" fmla="*/ 558885 w 1973551"/>
                <a:gd name="connsiteY24569" fmla="*/ 1652119 h 2918533"/>
                <a:gd name="connsiteX24570" fmla="*/ 561886 w 1973551"/>
                <a:gd name="connsiteY24570" fmla="*/ 1653294 h 2918533"/>
                <a:gd name="connsiteX24571" fmla="*/ 564496 w 1973551"/>
                <a:gd name="connsiteY24571" fmla="*/ 1652967 h 2918533"/>
                <a:gd name="connsiteX24572" fmla="*/ 564692 w 1973551"/>
                <a:gd name="connsiteY24572" fmla="*/ 1652445 h 2918533"/>
                <a:gd name="connsiteX24573" fmla="*/ 565410 w 1973551"/>
                <a:gd name="connsiteY24573" fmla="*/ 1652119 h 2918533"/>
                <a:gd name="connsiteX24574" fmla="*/ 565410 w 1973551"/>
                <a:gd name="connsiteY24574" fmla="*/ 1650618 h 2918533"/>
                <a:gd name="connsiteX24575" fmla="*/ 566911 w 1973551"/>
                <a:gd name="connsiteY24575" fmla="*/ 1650096 h 2918533"/>
                <a:gd name="connsiteX24576" fmla="*/ 567628 w 1973551"/>
                <a:gd name="connsiteY24576" fmla="*/ 1651140 h 2918533"/>
                <a:gd name="connsiteX24577" fmla="*/ 568150 w 1973551"/>
                <a:gd name="connsiteY24577" fmla="*/ 1650292 h 2918533"/>
                <a:gd name="connsiteX24578" fmla="*/ 568150 w 1973551"/>
                <a:gd name="connsiteY24578" fmla="*/ 1647617 h 2918533"/>
                <a:gd name="connsiteX24579" fmla="*/ 569260 w 1973551"/>
                <a:gd name="connsiteY24579" fmla="*/ 1645202 h 2918533"/>
                <a:gd name="connsiteX24580" fmla="*/ 568868 w 1973551"/>
                <a:gd name="connsiteY24580" fmla="*/ 1645007 h 2918533"/>
                <a:gd name="connsiteX24581" fmla="*/ 568868 w 1973551"/>
                <a:gd name="connsiteY24581" fmla="*/ 1644354 h 2918533"/>
                <a:gd name="connsiteX24582" fmla="*/ 569977 w 1973551"/>
                <a:gd name="connsiteY24582" fmla="*/ 1643832 h 2918533"/>
                <a:gd name="connsiteX24583" fmla="*/ 571674 w 1973551"/>
                <a:gd name="connsiteY24583" fmla="*/ 1644028 h 2918533"/>
                <a:gd name="connsiteX24584" fmla="*/ 572392 w 1973551"/>
                <a:gd name="connsiteY24584" fmla="*/ 1644876 h 2918533"/>
                <a:gd name="connsiteX24585" fmla="*/ 574415 w 1973551"/>
                <a:gd name="connsiteY24585" fmla="*/ 1645724 h 2918533"/>
                <a:gd name="connsiteX24586" fmla="*/ 574219 w 1973551"/>
                <a:gd name="connsiteY24586" fmla="*/ 1646769 h 2918533"/>
                <a:gd name="connsiteX24587" fmla="*/ 576111 w 1973551"/>
                <a:gd name="connsiteY24587" fmla="*/ 1647290 h 2918533"/>
                <a:gd name="connsiteX24588" fmla="*/ 577025 w 1973551"/>
                <a:gd name="connsiteY24588" fmla="*/ 1648465 h 2918533"/>
                <a:gd name="connsiteX24589" fmla="*/ 577612 w 1973551"/>
                <a:gd name="connsiteY24589" fmla="*/ 1650684 h 2918533"/>
                <a:gd name="connsiteX24590" fmla="*/ 578525 w 1973551"/>
                <a:gd name="connsiteY24590" fmla="*/ 1651532 h 2918533"/>
                <a:gd name="connsiteX24591" fmla="*/ 578721 w 1973551"/>
                <a:gd name="connsiteY24591" fmla="*/ 1652184 h 2918533"/>
                <a:gd name="connsiteX24592" fmla="*/ 579439 w 1973551"/>
                <a:gd name="connsiteY24592" fmla="*/ 1652511 h 2918533"/>
                <a:gd name="connsiteX24593" fmla="*/ 580157 w 1973551"/>
                <a:gd name="connsiteY24593" fmla="*/ 1654403 h 2918533"/>
                <a:gd name="connsiteX24594" fmla="*/ 581462 w 1973551"/>
                <a:gd name="connsiteY24594" fmla="*/ 1655055 h 2918533"/>
                <a:gd name="connsiteX24595" fmla="*/ 581853 w 1973551"/>
                <a:gd name="connsiteY24595" fmla="*/ 1656100 h 2918533"/>
                <a:gd name="connsiteX24596" fmla="*/ 583746 w 1973551"/>
                <a:gd name="connsiteY24596" fmla="*/ 1656752 h 2918533"/>
                <a:gd name="connsiteX24597" fmla="*/ 585573 w 1973551"/>
                <a:gd name="connsiteY24597" fmla="*/ 1658122 h 2918533"/>
                <a:gd name="connsiteX24598" fmla="*/ 586682 w 1973551"/>
                <a:gd name="connsiteY24598" fmla="*/ 1663016 h 2918533"/>
                <a:gd name="connsiteX24599" fmla="*/ 588183 w 1973551"/>
                <a:gd name="connsiteY24599" fmla="*/ 1663342 h 2918533"/>
                <a:gd name="connsiteX24600" fmla="*/ 588705 w 1973551"/>
                <a:gd name="connsiteY24600" fmla="*/ 1663669 h 2918533"/>
                <a:gd name="connsiteX24601" fmla="*/ 588509 w 1973551"/>
                <a:gd name="connsiteY24601" fmla="*/ 1664191 h 2918533"/>
                <a:gd name="connsiteX24602" fmla="*/ 589227 w 1973551"/>
                <a:gd name="connsiteY24602" fmla="*/ 1664517 h 2918533"/>
                <a:gd name="connsiteX24603" fmla="*/ 590140 w 1973551"/>
                <a:gd name="connsiteY24603" fmla="*/ 1664321 h 2918533"/>
                <a:gd name="connsiteX24604" fmla="*/ 590728 w 1973551"/>
                <a:gd name="connsiteY24604" fmla="*/ 1663669 h 2918533"/>
                <a:gd name="connsiteX24605" fmla="*/ 590923 w 1973551"/>
                <a:gd name="connsiteY24605" fmla="*/ 1662299 h 2918533"/>
                <a:gd name="connsiteX24606" fmla="*/ 592946 w 1973551"/>
                <a:gd name="connsiteY24606" fmla="*/ 1661450 h 2918533"/>
                <a:gd name="connsiteX24607" fmla="*/ 592555 w 1973551"/>
                <a:gd name="connsiteY24607" fmla="*/ 1660080 h 2918533"/>
                <a:gd name="connsiteX24608" fmla="*/ 594773 w 1973551"/>
                <a:gd name="connsiteY24608" fmla="*/ 1660080 h 2918533"/>
                <a:gd name="connsiteX24609" fmla="*/ 595295 w 1973551"/>
                <a:gd name="connsiteY24609" fmla="*/ 1657405 h 2918533"/>
                <a:gd name="connsiteX24610" fmla="*/ 596405 w 1973551"/>
                <a:gd name="connsiteY24610" fmla="*/ 1656883 h 2918533"/>
                <a:gd name="connsiteX24611" fmla="*/ 598101 w 1973551"/>
                <a:gd name="connsiteY24611" fmla="*/ 1657927 h 2918533"/>
                <a:gd name="connsiteX24612" fmla="*/ 601429 w 1973551"/>
                <a:gd name="connsiteY24612" fmla="*/ 1660993 h 2918533"/>
                <a:gd name="connsiteX24613" fmla="*/ 601625 w 1973551"/>
                <a:gd name="connsiteY24613" fmla="*/ 1662168 h 2918533"/>
                <a:gd name="connsiteX24614" fmla="*/ 601233 w 1973551"/>
                <a:gd name="connsiteY24614" fmla="*/ 1663669 h 2918533"/>
                <a:gd name="connsiteX24615" fmla="*/ 601821 w 1973551"/>
                <a:gd name="connsiteY24615" fmla="*/ 1664517 h 2918533"/>
                <a:gd name="connsiteX24616" fmla="*/ 600907 w 1973551"/>
                <a:gd name="connsiteY24616" fmla="*/ 1665365 h 2918533"/>
                <a:gd name="connsiteX24617" fmla="*/ 600711 w 1973551"/>
                <a:gd name="connsiteY24617" fmla="*/ 1666540 h 2918533"/>
                <a:gd name="connsiteX24618" fmla="*/ 599602 w 1973551"/>
                <a:gd name="connsiteY24618" fmla="*/ 1667584 h 2918533"/>
                <a:gd name="connsiteX24619" fmla="*/ 600320 w 1973551"/>
                <a:gd name="connsiteY24619" fmla="*/ 1668106 h 2918533"/>
                <a:gd name="connsiteX24620" fmla="*/ 600515 w 1973551"/>
                <a:gd name="connsiteY24620" fmla="*/ 1668954 h 2918533"/>
                <a:gd name="connsiteX24621" fmla="*/ 601233 w 1973551"/>
                <a:gd name="connsiteY24621" fmla="*/ 1669476 h 2918533"/>
                <a:gd name="connsiteX24622" fmla="*/ 602147 w 1973551"/>
                <a:gd name="connsiteY24622" fmla="*/ 1669476 h 2918533"/>
                <a:gd name="connsiteX24623" fmla="*/ 603256 w 1973551"/>
                <a:gd name="connsiteY24623" fmla="*/ 1669150 h 2918533"/>
                <a:gd name="connsiteX24624" fmla="*/ 603778 w 1973551"/>
                <a:gd name="connsiteY24624" fmla="*/ 1667975 h 2918533"/>
                <a:gd name="connsiteX24625" fmla="*/ 604365 w 1973551"/>
                <a:gd name="connsiteY24625" fmla="*/ 1668302 h 2918533"/>
                <a:gd name="connsiteX24626" fmla="*/ 604561 w 1973551"/>
                <a:gd name="connsiteY24626" fmla="*/ 1669150 h 2918533"/>
                <a:gd name="connsiteX24627" fmla="*/ 605670 w 1973551"/>
                <a:gd name="connsiteY24627" fmla="*/ 1669346 h 2918533"/>
                <a:gd name="connsiteX24628" fmla="*/ 605866 w 1973551"/>
                <a:gd name="connsiteY24628" fmla="*/ 1668824 h 2918533"/>
                <a:gd name="connsiteX24629" fmla="*/ 605148 w 1973551"/>
                <a:gd name="connsiteY24629" fmla="*/ 1668302 h 2918533"/>
                <a:gd name="connsiteX24630" fmla="*/ 605148 w 1973551"/>
                <a:gd name="connsiteY24630" fmla="*/ 1667453 h 2918533"/>
                <a:gd name="connsiteX24631" fmla="*/ 606845 w 1973551"/>
                <a:gd name="connsiteY24631" fmla="*/ 1667127 h 2918533"/>
                <a:gd name="connsiteX24632" fmla="*/ 606649 w 1973551"/>
                <a:gd name="connsiteY24632" fmla="*/ 1668497 h 2918533"/>
                <a:gd name="connsiteX24633" fmla="*/ 607628 w 1973551"/>
                <a:gd name="connsiteY24633" fmla="*/ 1669346 h 2918533"/>
                <a:gd name="connsiteX24634" fmla="*/ 609259 w 1973551"/>
                <a:gd name="connsiteY24634" fmla="*/ 1669020 h 2918533"/>
                <a:gd name="connsiteX24635" fmla="*/ 609781 w 1973551"/>
                <a:gd name="connsiteY24635" fmla="*/ 1669541 h 2918533"/>
                <a:gd name="connsiteX24636" fmla="*/ 609781 w 1973551"/>
                <a:gd name="connsiteY24636" fmla="*/ 1668171 h 2918533"/>
                <a:gd name="connsiteX24637" fmla="*/ 607563 w 1973551"/>
                <a:gd name="connsiteY24637" fmla="*/ 1667975 h 2918533"/>
                <a:gd name="connsiteX24638" fmla="*/ 607367 w 1973551"/>
                <a:gd name="connsiteY24638" fmla="*/ 1666801 h 2918533"/>
                <a:gd name="connsiteX24639" fmla="*/ 608868 w 1973551"/>
                <a:gd name="connsiteY24639" fmla="*/ 1666475 h 2918533"/>
                <a:gd name="connsiteX24640" fmla="*/ 608868 w 1973551"/>
                <a:gd name="connsiteY24640" fmla="*/ 1665300 h 2918533"/>
                <a:gd name="connsiteX24641" fmla="*/ 609781 w 1973551"/>
                <a:gd name="connsiteY24641" fmla="*/ 1664778 h 2918533"/>
                <a:gd name="connsiteX24642" fmla="*/ 609977 w 1973551"/>
                <a:gd name="connsiteY24642" fmla="*/ 1663930 h 2918533"/>
                <a:gd name="connsiteX24643" fmla="*/ 609064 w 1973551"/>
                <a:gd name="connsiteY24643" fmla="*/ 1663408 h 2918533"/>
                <a:gd name="connsiteX24644" fmla="*/ 608868 w 1973551"/>
                <a:gd name="connsiteY24644" fmla="*/ 1664060 h 2918533"/>
                <a:gd name="connsiteX24645" fmla="*/ 607954 w 1973551"/>
                <a:gd name="connsiteY24645" fmla="*/ 1663865 h 2918533"/>
                <a:gd name="connsiteX24646" fmla="*/ 606453 w 1973551"/>
                <a:gd name="connsiteY24646" fmla="*/ 1662820 h 2918533"/>
                <a:gd name="connsiteX24647" fmla="*/ 606453 w 1973551"/>
                <a:gd name="connsiteY24647" fmla="*/ 1661972 h 2918533"/>
                <a:gd name="connsiteX24648" fmla="*/ 607171 w 1973551"/>
                <a:gd name="connsiteY24648" fmla="*/ 1661646 h 2918533"/>
                <a:gd name="connsiteX24649" fmla="*/ 607563 w 1973551"/>
                <a:gd name="connsiteY24649" fmla="*/ 1659949 h 2918533"/>
                <a:gd name="connsiteX24650" fmla="*/ 607954 w 1973551"/>
                <a:gd name="connsiteY24650" fmla="*/ 1659754 h 2918533"/>
                <a:gd name="connsiteX24651" fmla="*/ 607758 w 1973551"/>
                <a:gd name="connsiteY24651" fmla="*/ 1659101 h 2918533"/>
                <a:gd name="connsiteX24652" fmla="*/ 606649 w 1973551"/>
                <a:gd name="connsiteY24652" fmla="*/ 1658253 h 2918533"/>
                <a:gd name="connsiteX24653" fmla="*/ 606062 w 1973551"/>
                <a:gd name="connsiteY24653" fmla="*/ 1658253 h 2918533"/>
                <a:gd name="connsiteX24654" fmla="*/ 606062 w 1973551"/>
                <a:gd name="connsiteY24654" fmla="*/ 1659297 h 2918533"/>
                <a:gd name="connsiteX24655" fmla="*/ 604235 w 1973551"/>
                <a:gd name="connsiteY24655" fmla="*/ 1659949 h 2918533"/>
                <a:gd name="connsiteX24656" fmla="*/ 602538 w 1973551"/>
                <a:gd name="connsiteY24656" fmla="*/ 1659101 h 2918533"/>
                <a:gd name="connsiteX24657" fmla="*/ 601233 w 1973551"/>
                <a:gd name="connsiteY24657" fmla="*/ 1659101 h 2918533"/>
                <a:gd name="connsiteX24658" fmla="*/ 601625 w 1973551"/>
                <a:gd name="connsiteY24658" fmla="*/ 1657927 h 2918533"/>
                <a:gd name="connsiteX24659" fmla="*/ 599732 w 1973551"/>
                <a:gd name="connsiteY24659" fmla="*/ 1657600 h 2918533"/>
                <a:gd name="connsiteX24660" fmla="*/ 599732 w 1973551"/>
                <a:gd name="connsiteY24660" fmla="*/ 1656948 h 2918533"/>
                <a:gd name="connsiteX24661" fmla="*/ 598819 w 1973551"/>
                <a:gd name="connsiteY24661" fmla="*/ 1656752 h 2918533"/>
                <a:gd name="connsiteX24662" fmla="*/ 598297 w 1973551"/>
                <a:gd name="connsiteY24662" fmla="*/ 1657078 h 2918533"/>
                <a:gd name="connsiteX24663" fmla="*/ 595295 w 1973551"/>
                <a:gd name="connsiteY24663" fmla="*/ 1655578 h 2918533"/>
                <a:gd name="connsiteX24664" fmla="*/ 595099 w 1973551"/>
                <a:gd name="connsiteY24664" fmla="*/ 1655055 h 2918533"/>
                <a:gd name="connsiteX24665" fmla="*/ 596600 w 1973551"/>
                <a:gd name="connsiteY24665" fmla="*/ 1654860 h 2918533"/>
                <a:gd name="connsiteX24666" fmla="*/ 596600 w 1973551"/>
                <a:gd name="connsiteY24666" fmla="*/ 1653816 h 2918533"/>
                <a:gd name="connsiteX24667" fmla="*/ 595491 w 1973551"/>
                <a:gd name="connsiteY24667" fmla="*/ 1653163 h 2918533"/>
                <a:gd name="connsiteX24668" fmla="*/ 596013 w 1973551"/>
                <a:gd name="connsiteY24668" fmla="*/ 1652967 h 2918533"/>
                <a:gd name="connsiteX24669" fmla="*/ 595491 w 1973551"/>
                <a:gd name="connsiteY24669" fmla="*/ 1652445 h 2918533"/>
                <a:gd name="connsiteX24670" fmla="*/ 593599 w 1973551"/>
                <a:gd name="connsiteY24670" fmla="*/ 1651075 h 2918533"/>
                <a:gd name="connsiteX24671" fmla="*/ 593403 w 1973551"/>
                <a:gd name="connsiteY24671" fmla="*/ 1650031 h 2918533"/>
                <a:gd name="connsiteX24672" fmla="*/ 593925 w 1973551"/>
                <a:gd name="connsiteY24672" fmla="*/ 1649509 h 2918533"/>
                <a:gd name="connsiteX24673" fmla="*/ 593533 w 1973551"/>
                <a:gd name="connsiteY24673" fmla="*/ 1648856 h 2918533"/>
                <a:gd name="connsiteX24674" fmla="*/ 593533 w 1973551"/>
                <a:gd name="connsiteY24674" fmla="*/ 1647160 h 2918533"/>
                <a:gd name="connsiteX24675" fmla="*/ 594447 w 1973551"/>
                <a:gd name="connsiteY24675" fmla="*/ 1646638 h 2918533"/>
                <a:gd name="connsiteX24676" fmla="*/ 595361 w 1973551"/>
                <a:gd name="connsiteY24676" fmla="*/ 1643571 h 2918533"/>
                <a:gd name="connsiteX24677" fmla="*/ 596666 w 1973551"/>
                <a:gd name="connsiteY24677" fmla="*/ 1643375 h 2918533"/>
                <a:gd name="connsiteX24678" fmla="*/ 598166 w 1973551"/>
                <a:gd name="connsiteY24678" fmla="*/ 1644224 h 2918533"/>
                <a:gd name="connsiteX24679" fmla="*/ 598884 w 1973551"/>
                <a:gd name="connsiteY24679" fmla="*/ 1643897 h 2918533"/>
                <a:gd name="connsiteX24680" fmla="*/ 599080 w 1973551"/>
                <a:gd name="connsiteY24680" fmla="*/ 1644419 h 2918533"/>
                <a:gd name="connsiteX24681" fmla="*/ 600189 w 1973551"/>
                <a:gd name="connsiteY24681" fmla="*/ 1644224 h 2918533"/>
                <a:gd name="connsiteX24682" fmla="*/ 600711 w 1973551"/>
                <a:gd name="connsiteY24682" fmla="*/ 1645724 h 2918533"/>
                <a:gd name="connsiteX24683" fmla="*/ 603126 w 1973551"/>
                <a:gd name="connsiteY24683" fmla="*/ 1646051 h 2918533"/>
                <a:gd name="connsiteX24684" fmla="*/ 603648 w 1973551"/>
                <a:gd name="connsiteY24684" fmla="*/ 1646899 h 2918533"/>
                <a:gd name="connsiteX24685" fmla="*/ 605344 w 1973551"/>
                <a:gd name="connsiteY24685" fmla="*/ 1647747 h 2918533"/>
                <a:gd name="connsiteX24686" fmla="*/ 605736 w 1973551"/>
                <a:gd name="connsiteY24686" fmla="*/ 1648400 h 2918533"/>
                <a:gd name="connsiteX24687" fmla="*/ 605540 w 1973551"/>
                <a:gd name="connsiteY24687" fmla="*/ 1649770 h 2918533"/>
                <a:gd name="connsiteX24688" fmla="*/ 606258 w 1973551"/>
                <a:gd name="connsiteY24688" fmla="*/ 1649966 h 2918533"/>
                <a:gd name="connsiteX24689" fmla="*/ 606453 w 1973551"/>
                <a:gd name="connsiteY24689" fmla="*/ 1647747 h 2918533"/>
                <a:gd name="connsiteX24690" fmla="*/ 606975 w 1973551"/>
                <a:gd name="connsiteY24690" fmla="*/ 1647225 h 2918533"/>
                <a:gd name="connsiteX24691" fmla="*/ 608476 w 1973551"/>
                <a:gd name="connsiteY24691" fmla="*/ 1646899 h 2918533"/>
                <a:gd name="connsiteX24692" fmla="*/ 609064 w 1973551"/>
                <a:gd name="connsiteY24692" fmla="*/ 1647421 h 2918533"/>
                <a:gd name="connsiteX24693" fmla="*/ 612196 w 1973551"/>
                <a:gd name="connsiteY24693" fmla="*/ 1647617 h 2918533"/>
                <a:gd name="connsiteX24694" fmla="*/ 613696 w 1973551"/>
                <a:gd name="connsiteY24694" fmla="*/ 1651662 h 2918533"/>
                <a:gd name="connsiteX24695" fmla="*/ 614414 w 1973551"/>
                <a:gd name="connsiteY24695" fmla="*/ 1651989 h 2918533"/>
                <a:gd name="connsiteX24696" fmla="*/ 615001 w 1973551"/>
                <a:gd name="connsiteY24696" fmla="*/ 1649770 h 2918533"/>
                <a:gd name="connsiteX24697" fmla="*/ 615523 w 1973551"/>
                <a:gd name="connsiteY24697" fmla="*/ 1649248 h 2918533"/>
                <a:gd name="connsiteX24698" fmla="*/ 615132 w 1973551"/>
                <a:gd name="connsiteY24698" fmla="*/ 1646377 h 2918533"/>
                <a:gd name="connsiteX24699" fmla="*/ 616045 w 1973551"/>
                <a:gd name="connsiteY24699" fmla="*/ 1645333 h 2918533"/>
                <a:gd name="connsiteX24700" fmla="*/ 616241 w 1973551"/>
                <a:gd name="connsiteY24700" fmla="*/ 1644289 h 2918533"/>
                <a:gd name="connsiteX24701" fmla="*/ 614936 w 1973551"/>
                <a:gd name="connsiteY24701" fmla="*/ 1644289 h 2918533"/>
                <a:gd name="connsiteX24702" fmla="*/ 614545 w 1973551"/>
                <a:gd name="connsiteY24702" fmla="*/ 1643963 h 2918533"/>
                <a:gd name="connsiteX24703" fmla="*/ 614740 w 1973551"/>
                <a:gd name="connsiteY24703" fmla="*/ 1643441 h 2918533"/>
                <a:gd name="connsiteX24704" fmla="*/ 615654 w 1973551"/>
                <a:gd name="connsiteY24704" fmla="*/ 1643245 h 2918533"/>
                <a:gd name="connsiteX24705" fmla="*/ 616372 w 1973551"/>
                <a:gd name="connsiteY24705" fmla="*/ 1643767 h 2918533"/>
                <a:gd name="connsiteX24706" fmla="*/ 616803 w 1973551"/>
                <a:gd name="connsiteY24706" fmla="*/ 1643068 h 2918533"/>
                <a:gd name="connsiteX24707" fmla="*/ 616828 w 1973551"/>
                <a:gd name="connsiteY24707" fmla="*/ 1643049 h 2918533"/>
                <a:gd name="connsiteX24708" fmla="*/ 616834 w 1973551"/>
                <a:gd name="connsiteY24708" fmla="*/ 1643016 h 2918533"/>
                <a:gd name="connsiteX24709" fmla="*/ 616894 w 1973551"/>
                <a:gd name="connsiteY24709" fmla="*/ 1642919 h 2918533"/>
                <a:gd name="connsiteX24710" fmla="*/ 618786 w 1973551"/>
                <a:gd name="connsiteY24710" fmla="*/ 1642723 h 2918533"/>
                <a:gd name="connsiteX24711" fmla="*/ 623223 w 1973551"/>
                <a:gd name="connsiteY24711" fmla="*/ 1643767 h 2918533"/>
                <a:gd name="connsiteX24712" fmla="*/ 623745 w 1973551"/>
                <a:gd name="connsiteY24712" fmla="*/ 1643571 h 2918533"/>
                <a:gd name="connsiteX24713" fmla="*/ 624463 w 1973551"/>
                <a:gd name="connsiteY24713" fmla="*/ 1642397 h 2918533"/>
                <a:gd name="connsiteX24714" fmla="*/ 624267 w 1973551"/>
                <a:gd name="connsiteY24714" fmla="*/ 1641548 h 2918533"/>
                <a:gd name="connsiteX24715" fmla="*/ 624659 w 1973551"/>
                <a:gd name="connsiteY24715" fmla="*/ 1640178 h 2918533"/>
                <a:gd name="connsiteX24716" fmla="*/ 625181 w 1973551"/>
                <a:gd name="connsiteY24716" fmla="*/ 1640178 h 2918533"/>
                <a:gd name="connsiteX24717" fmla="*/ 626094 w 1973551"/>
                <a:gd name="connsiteY24717" fmla="*/ 1639134 h 2918533"/>
                <a:gd name="connsiteX24718" fmla="*/ 627399 w 1973551"/>
                <a:gd name="connsiteY24718" fmla="*/ 1639460 h 2918533"/>
                <a:gd name="connsiteX24719" fmla="*/ 628313 w 1973551"/>
                <a:gd name="connsiteY24719" fmla="*/ 1640635 h 2918533"/>
                <a:gd name="connsiteX24720" fmla="*/ 628509 w 1973551"/>
                <a:gd name="connsiteY24720" fmla="*/ 1642005 h 2918533"/>
                <a:gd name="connsiteX24721" fmla="*/ 630205 w 1973551"/>
                <a:gd name="connsiteY24721" fmla="*/ 1642658 h 2918533"/>
                <a:gd name="connsiteX24722" fmla="*/ 630205 w 1973551"/>
                <a:gd name="connsiteY24722" fmla="*/ 1643180 h 2918533"/>
                <a:gd name="connsiteX24723" fmla="*/ 631119 w 1973551"/>
                <a:gd name="connsiteY24723" fmla="*/ 1643702 h 2918533"/>
                <a:gd name="connsiteX24724" fmla="*/ 631314 w 1973551"/>
                <a:gd name="connsiteY24724" fmla="*/ 1643180 h 2918533"/>
                <a:gd name="connsiteX24725" fmla="*/ 630923 w 1973551"/>
                <a:gd name="connsiteY24725" fmla="*/ 1642984 h 2918533"/>
                <a:gd name="connsiteX24726" fmla="*/ 631836 w 1973551"/>
                <a:gd name="connsiteY24726" fmla="*/ 1642788 h 2918533"/>
                <a:gd name="connsiteX24727" fmla="*/ 633141 w 1973551"/>
                <a:gd name="connsiteY24727" fmla="*/ 1643963 h 2918533"/>
                <a:gd name="connsiteX24728" fmla="*/ 634055 w 1973551"/>
                <a:gd name="connsiteY24728" fmla="*/ 1644158 h 2918533"/>
                <a:gd name="connsiteX24729" fmla="*/ 634577 w 1973551"/>
                <a:gd name="connsiteY24729" fmla="*/ 1643832 h 2918533"/>
                <a:gd name="connsiteX24730" fmla="*/ 635882 w 1973551"/>
                <a:gd name="connsiteY24730" fmla="*/ 1644354 h 2918533"/>
                <a:gd name="connsiteX24731" fmla="*/ 636796 w 1973551"/>
                <a:gd name="connsiteY24731" fmla="*/ 1644028 h 2918533"/>
                <a:gd name="connsiteX24732" fmla="*/ 637318 w 1973551"/>
                <a:gd name="connsiteY24732" fmla="*/ 1644224 h 2918533"/>
                <a:gd name="connsiteX24733" fmla="*/ 637513 w 1973551"/>
                <a:gd name="connsiteY24733" fmla="*/ 1644746 h 2918533"/>
                <a:gd name="connsiteX24734" fmla="*/ 638818 w 1973551"/>
                <a:gd name="connsiteY24734" fmla="*/ 1644550 h 2918533"/>
                <a:gd name="connsiteX24735" fmla="*/ 639732 w 1973551"/>
                <a:gd name="connsiteY24735" fmla="*/ 1645072 h 2918533"/>
                <a:gd name="connsiteX24736" fmla="*/ 639928 w 1973551"/>
                <a:gd name="connsiteY24736" fmla="*/ 1643702 h 2918533"/>
                <a:gd name="connsiteX24737" fmla="*/ 636404 w 1973551"/>
                <a:gd name="connsiteY24737" fmla="*/ 1642331 h 2918533"/>
                <a:gd name="connsiteX24738" fmla="*/ 636404 w 1973551"/>
                <a:gd name="connsiteY24738" fmla="*/ 1641679 h 2918533"/>
                <a:gd name="connsiteX24739" fmla="*/ 635686 w 1973551"/>
                <a:gd name="connsiteY24739" fmla="*/ 1641157 h 2918533"/>
                <a:gd name="connsiteX24740" fmla="*/ 632358 w 1973551"/>
                <a:gd name="connsiteY24740" fmla="*/ 1640308 h 2918533"/>
                <a:gd name="connsiteX24741" fmla="*/ 626812 w 1973551"/>
                <a:gd name="connsiteY24741" fmla="*/ 1637568 h 2918533"/>
                <a:gd name="connsiteX24742" fmla="*/ 623680 w 1973551"/>
                <a:gd name="connsiteY24742" fmla="*/ 1637242 h 2918533"/>
                <a:gd name="connsiteX24743" fmla="*/ 622571 w 1973551"/>
                <a:gd name="connsiteY24743" fmla="*/ 1636393 h 2918533"/>
                <a:gd name="connsiteX24744" fmla="*/ 620744 w 1973551"/>
                <a:gd name="connsiteY24744" fmla="*/ 1636198 h 2918533"/>
                <a:gd name="connsiteX24745" fmla="*/ 617742 w 1973551"/>
                <a:gd name="connsiteY24745" fmla="*/ 1634501 h 2918533"/>
                <a:gd name="connsiteX24746" fmla="*/ 617024 w 1973551"/>
                <a:gd name="connsiteY24746" fmla="*/ 1633653 h 2918533"/>
                <a:gd name="connsiteX24747" fmla="*/ 616306 w 1973551"/>
                <a:gd name="connsiteY24747" fmla="*/ 1633653 h 2918533"/>
                <a:gd name="connsiteX24748" fmla="*/ 614806 w 1973551"/>
                <a:gd name="connsiteY24748" fmla="*/ 1632609 h 2918533"/>
                <a:gd name="connsiteX24749" fmla="*/ 613892 w 1973551"/>
                <a:gd name="connsiteY24749" fmla="*/ 1632413 h 2918533"/>
                <a:gd name="connsiteX24750" fmla="*/ 613370 w 1973551"/>
                <a:gd name="connsiteY24750" fmla="*/ 1631565 h 2918533"/>
                <a:gd name="connsiteX24751" fmla="*/ 611347 w 1973551"/>
                <a:gd name="connsiteY24751" fmla="*/ 1631565 h 2918533"/>
                <a:gd name="connsiteX24752" fmla="*/ 609455 w 1973551"/>
                <a:gd name="connsiteY24752" fmla="*/ 1630390 h 2918533"/>
                <a:gd name="connsiteX24753" fmla="*/ 604822 w 1973551"/>
                <a:gd name="connsiteY24753" fmla="*/ 1628694 h 2918533"/>
                <a:gd name="connsiteX24754" fmla="*/ 603713 w 1973551"/>
                <a:gd name="connsiteY24754" fmla="*/ 1629542 h 2918533"/>
                <a:gd name="connsiteX24755" fmla="*/ 603517 w 1973551"/>
                <a:gd name="connsiteY24755" fmla="*/ 1628498 h 2918533"/>
                <a:gd name="connsiteX24756" fmla="*/ 602212 w 1973551"/>
                <a:gd name="connsiteY24756" fmla="*/ 1627323 h 2918533"/>
                <a:gd name="connsiteX24757" fmla="*/ 602212 w 1973551"/>
                <a:gd name="connsiteY24757" fmla="*/ 1626279 h 2918533"/>
                <a:gd name="connsiteX24758" fmla="*/ 602604 w 1973551"/>
                <a:gd name="connsiteY24758" fmla="*/ 1626084 h 2918533"/>
                <a:gd name="connsiteX24759" fmla="*/ 603321 w 1973551"/>
                <a:gd name="connsiteY24759" fmla="*/ 1623212 h 2918533"/>
                <a:gd name="connsiteX24760" fmla="*/ 603126 w 1973551"/>
                <a:gd name="connsiteY24760" fmla="*/ 1621320 h 2918533"/>
                <a:gd name="connsiteX24761" fmla="*/ 603517 w 1973551"/>
                <a:gd name="connsiteY24761" fmla="*/ 1621124 h 2918533"/>
                <a:gd name="connsiteX24762" fmla="*/ 603713 w 1973551"/>
                <a:gd name="connsiteY24762" fmla="*/ 1619101 h 2918533"/>
                <a:gd name="connsiteX24763" fmla="*/ 604104 w 1973551"/>
                <a:gd name="connsiteY24763" fmla="*/ 1618906 h 2918533"/>
                <a:gd name="connsiteX24764" fmla="*/ 604104 w 1973551"/>
                <a:gd name="connsiteY24764" fmla="*/ 1617862 h 2918533"/>
                <a:gd name="connsiteX24765" fmla="*/ 604496 w 1973551"/>
                <a:gd name="connsiteY24765" fmla="*/ 1617666 h 2918533"/>
                <a:gd name="connsiteX24766" fmla="*/ 604496 w 1973551"/>
                <a:gd name="connsiteY24766" fmla="*/ 1615774 h 2918533"/>
                <a:gd name="connsiteX24767" fmla="*/ 605214 w 1973551"/>
                <a:gd name="connsiteY24767" fmla="*/ 1615578 h 2918533"/>
                <a:gd name="connsiteX24768" fmla="*/ 605214 w 1973551"/>
                <a:gd name="connsiteY24768" fmla="*/ 1614730 h 2918533"/>
                <a:gd name="connsiteX24769" fmla="*/ 606127 w 1973551"/>
                <a:gd name="connsiteY24769" fmla="*/ 1613359 h 2918533"/>
                <a:gd name="connsiteX24770" fmla="*/ 607628 w 1973551"/>
                <a:gd name="connsiteY24770" fmla="*/ 1613555 h 2918533"/>
                <a:gd name="connsiteX24771" fmla="*/ 608019 w 1973551"/>
                <a:gd name="connsiteY24771" fmla="*/ 1613033 h 2918533"/>
                <a:gd name="connsiteX24772" fmla="*/ 608933 w 1973551"/>
                <a:gd name="connsiteY24772" fmla="*/ 1612837 h 2918533"/>
                <a:gd name="connsiteX24773" fmla="*/ 610238 w 1973551"/>
                <a:gd name="connsiteY24773" fmla="*/ 1613359 h 2918533"/>
                <a:gd name="connsiteX24774" fmla="*/ 611152 w 1973551"/>
                <a:gd name="connsiteY24774" fmla="*/ 1613164 h 2918533"/>
                <a:gd name="connsiteX24775" fmla="*/ 614153 w 1973551"/>
                <a:gd name="connsiteY24775" fmla="*/ 1613816 h 2918533"/>
                <a:gd name="connsiteX24776" fmla="*/ 614349 w 1973551"/>
                <a:gd name="connsiteY24776" fmla="*/ 1612772 h 2918533"/>
                <a:gd name="connsiteX24777" fmla="*/ 615262 w 1973551"/>
                <a:gd name="connsiteY24777" fmla="*/ 1612446 h 2918533"/>
                <a:gd name="connsiteX24778" fmla="*/ 615654 w 1973551"/>
                <a:gd name="connsiteY24778" fmla="*/ 1612642 h 2918533"/>
                <a:gd name="connsiteX24779" fmla="*/ 615654 w 1973551"/>
                <a:gd name="connsiteY24779" fmla="*/ 1613164 h 2918533"/>
                <a:gd name="connsiteX24780" fmla="*/ 617090 w 1973551"/>
                <a:gd name="connsiteY24780" fmla="*/ 1613359 h 2918533"/>
                <a:gd name="connsiteX24781" fmla="*/ 618264 w 1973551"/>
                <a:gd name="connsiteY24781" fmla="*/ 1614012 h 2918533"/>
                <a:gd name="connsiteX24782" fmla="*/ 618460 w 1973551"/>
                <a:gd name="connsiteY24782" fmla="*/ 1614860 h 2918533"/>
                <a:gd name="connsiteX24783" fmla="*/ 619178 w 1973551"/>
                <a:gd name="connsiteY24783" fmla="*/ 1615187 h 2918533"/>
                <a:gd name="connsiteX24784" fmla="*/ 619765 w 1973551"/>
                <a:gd name="connsiteY24784" fmla="*/ 1612837 h 2918533"/>
                <a:gd name="connsiteX24785" fmla="*/ 622179 w 1973551"/>
                <a:gd name="connsiteY24785" fmla="*/ 1610619 h 2918533"/>
                <a:gd name="connsiteX24786" fmla="*/ 622701 w 1973551"/>
                <a:gd name="connsiteY24786" fmla="*/ 1610423 h 2918533"/>
                <a:gd name="connsiteX24787" fmla="*/ 624398 w 1973551"/>
                <a:gd name="connsiteY24787" fmla="*/ 1611076 h 2918533"/>
                <a:gd name="connsiteX24788" fmla="*/ 625311 w 1973551"/>
                <a:gd name="connsiteY24788" fmla="*/ 1610880 h 2918533"/>
                <a:gd name="connsiteX24789" fmla="*/ 626616 w 1973551"/>
                <a:gd name="connsiteY24789" fmla="*/ 1611532 h 2918533"/>
                <a:gd name="connsiteX24790" fmla="*/ 628509 w 1973551"/>
                <a:gd name="connsiteY24790" fmla="*/ 1610880 h 2918533"/>
                <a:gd name="connsiteX24791" fmla="*/ 629422 w 1973551"/>
                <a:gd name="connsiteY24791" fmla="*/ 1611076 h 2918533"/>
                <a:gd name="connsiteX24792" fmla="*/ 631119 w 1973551"/>
                <a:gd name="connsiteY24792" fmla="*/ 1609901 h 2918533"/>
                <a:gd name="connsiteX24793" fmla="*/ 633337 w 1973551"/>
                <a:gd name="connsiteY24793" fmla="*/ 1609249 h 2918533"/>
                <a:gd name="connsiteX24794" fmla="*/ 633141 w 1973551"/>
                <a:gd name="connsiteY24794" fmla="*/ 1607356 h 2918533"/>
                <a:gd name="connsiteX24795" fmla="*/ 636469 w 1973551"/>
                <a:gd name="connsiteY24795" fmla="*/ 1606834 h 2918533"/>
                <a:gd name="connsiteX24796" fmla="*/ 636665 w 1973551"/>
                <a:gd name="connsiteY24796" fmla="*/ 1604811 h 2918533"/>
                <a:gd name="connsiteX24797" fmla="*/ 637774 w 1973551"/>
                <a:gd name="connsiteY24797" fmla="*/ 1604485 h 2918533"/>
                <a:gd name="connsiteX24798" fmla="*/ 638884 w 1973551"/>
                <a:gd name="connsiteY24798" fmla="*/ 1604681 h 2918533"/>
                <a:gd name="connsiteX24799" fmla="*/ 640906 w 1973551"/>
                <a:gd name="connsiteY24799" fmla="*/ 1604028 h 2918533"/>
                <a:gd name="connsiteX24800" fmla="*/ 641624 w 1973551"/>
                <a:gd name="connsiteY24800" fmla="*/ 1604550 h 2918533"/>
                <a:gd name="connsiteX24801" fmla="*/ 641820 w 1973551"/>
                <a:gd name="connsiteY24801" fmla="*/ 1605399 h 2918533"/>
                <a:gd name="connsiteX24802" fmla="*/ 643647 w 1973551"/>
                <a:gd name="connsiteY24802" fmla="*/ 1606573 h 2918533"/>
                <a:gd name="connsiteX24803" fmla="*/ 644756 w 1973551"/>
                <a:gd name="connsiteY24803" fmla="*/ 1606573 h 2918533"/>
                <a:gd name="connsiteX24804" fmla="*/ 644756 w 1973551"/>
                <a:gd name="connsiteY24804" fmla="*/ 1605072 h 2918533"/>
                <a:gd name="connsiteX24805" fmla="*/ 646061 w 1973551"/>
                <a:gd name="connsiteY24805" fmla="*/ 1605072 h 2918533"/>
                <a:gd name="connsiteX24806" fmla="*/ 646453 w 1973551"/>
                <a:gd name="connsiteY24806" fmla="*/ 1606965 h 2918533"/>
                <a:gd name="connsiteX24807" fmla="*/ 648672 w 1973551"/>
                <a:gd name="connsiteY24807" fmla="*/ 1607617 h 2918533"/>
                <a:gd name="connsiteX24808" fmla="*/ 651673 w 1973551"/>
                <a:gd name="connsiteY24808" fmla="*/ 1607095 h 2918533"/>
                <a:gd name="connsiteX24809" fmla="*/ 654675 w 1973551"/>
                <a:gd name="connsiteY24809" fmla="*/ 1604746 h 2918533"/>
                <a:gd name="connsiteX24810" fmla="*/ 654675 w 1973551"/>
                <a:gd name="connsiteY24810" fmla="*/ 1601875 h 2918533"/>
                <a:gd name="connsiteX24811" fmla="*/ 655066 w 1973551"/>
                <a:gd name="connsiteY24811" fmla="*/ 1600505 h 2918533"/>
                <a:gd name="connsiteX24812" fmla="*/ 655980 w 1973551"/>
                <a:gd name="connsiteY24812" fmla="*/ 1599852 h 2918533"/>
                <a:gd name="connsiteX24813" fmla="*/ 656175 w 1973551"/>
                <a:gd name="connsiteY24813" fmla="*/ 1599004 h 2918533"/>
                <a:gd name="connsiteX24814" fmla="*/ 656371 w 1973551"/>
                <a:gd name="connsiteY24814" fmla="*/ 1597503 h 2918533"/>
                <a:gd name="connsiteX24815" fmla="*/ 655784 w 1973551"/>
                <a:gd name="connsiteY24815" fmla="*/ 1597307 h 2918533"/>
                <a:gd name="connsiteX24816" fmla="*/ 655784 w 1973551"/>
                <a:gd name="connsiteY24816" fmla="*/ 1596785 h 2918533"/>
                <a:gd name="connsiteX24817" fmla="*/ 658916 w 1973551"/>
                <a:gd name="connsiteY24817" fmla="*/ 1594763 h 2918533"/>
                <a:gd name="connsiteX24818" fmla="*/ 660025 w 1973551"/>
                <a:gd name="connsiteY24818" fmla="*/ 1592022 h 2918533"/>
                <a:gd name="connsiteX24819" fmla="*/ 661722 w 1973551"/>
                <a:gd name="connsiteY24819" fmla="*/ 1591500 h 2918533"/>
                <a:gd name="connsiteX24820" fmla="*/ 662440 w 1973551"/>
                <a:gd name="connsiteY24820" fmla="*/ 1591826 h 2918533"/>
                <a:gd name="connsiteX24821" fmla="*/ 662635 w 1973551"/>
                <a:gd name="connsiteY24821" fmla="*/ 1591304 h 2918533"/>
                <a:gd name="connsiteX24822" fmla="*/ 663157 w 1973551"/>
                <a:gd name="connsiteY24822" fmla="*/ 1591108 h 2918533"/>
                <a:gd name="connsiteX24823" fmla="*/ 663157 w 1973551"/>
                <a:gd name="connsiteY24823" fmla="*/ 1591761 h 2918533"/>
                <a:gd name="connsiteX24824" fmla="*/ 663745 w 1973551"/>
                <a:gd name="connsiteY24824" fmla="*/ 1591957 h 2918533"/>
                <a:gd name="connsiteX24825" fmla="*/ 667073 w 1973551"/>
                <a:gd name="connsiteY24825" fmla="*/ 1590456 h 2918533"/>
                <a:gd name="connsiteX24826" fmla="*/ 667464 w 1973551"/>
                <a:gd name="connsiteY24826" fmla="*/ 1589281 h 2918533"/>
                <a:gd name="connsiteX24827" fmla="*/ 667268 w 1973551"/>
                <a:gd name="connsiteY24827" fmla="*/ 1587781 h 2918533"/>
                <a:gd name="connsiteX24828" fmla="*/ 665768 w 1973551"/>
                <a:gd name="connsiteY24828" fmla="*/ 1587259 h 2918533"/>
                <a:gd name="connsiteX24829" fmla="*/ 665376 w 1973551"/>
                <a:gd name="connsiteY24829" fmla="*/ 1585366 h 2918533"/>
                <a:gd name="connsiteX24830" fmla="*/ 664658 w 1973551"/>
                <a:gd name="connsiteY24830" fmla="*/ 1585170 h 2918533"/>
                <a:gd name="connsiteX24831" fmla="*/ 663157 w 1973551"/>
                <a:gd name="connsiteY24831" fmla="*/ 1586019 h 2918533"/>
                <a:gd name="connsiteX24832" fmla="*/ 661657 w 1973551"/>
                <a:gd name="connsiteY24832" fmla="*/ 1585366 h 2918533"/>
                <a:gd name="connsiteX24833" fmla="*/ 661135 w 1973551"/>
                <a:gd name="connsiteY24833" fmla="*/ 1586410 h 2918533"/>
                <a:gd name="connsiteX24834" fmla="*/ 659112 w 1973551"/>
                <a:gd name="connsiteY24834" fmla="*/ 1587911 h 2918533"/>
                <a:gd name="connsiteX24835" fmla="*/ 658916 w 1973551"/>
                <a:gd name="connsiteY24835" fmla="*/ 1588759 h 2918533"/>
                <a:gd name="connsiteX24836" fmla="*/ 658525 w 1973551"/>
                <a:gd name="connsiteY24836" fmla="*/ 1588564 h 2918533"/>
                <a:gd name="connsiteX24837" fmla="*/ 658133 w 1973551"/>
                <a:gd name="connsiteY24837" fmla="*/ 1589086 h 2918533"/>
                <a:gd name="connsiteX24838" fmla="*/ 657415 w 1973551"/>
                <a:gd name="connsiteY24838" fmla="*/ 1591435 h 2918533"/>
                <a:gd name="connsiteX24839" fmla="*/ 655001 w 1973551"/>
                <a:gd name="connsiteY24839" fmla="*/ 1592609 h 2918533"/>
                <a:gd name="connsiteX24840" fmla="*/ 653892 w 1973551"/>
                <a:gd name="connsiteY24840" fmla="*/ 1594958 h 2918533"/>
                <a:gd name="connsiteX24841" fmla="*/ 653304 w 1973551"/>
                <a:gd name="connsiteY24841" fmla="*/ 1595154 h 2918533"/>
                <a:gd name="connsiteX24842" fmla="*/ 652587 w 1973551"/>
                <a:gd name="connsiteY24842" fmla="*/ 1600178 h 2918533"/>
                <a:gd name="connsiteX24843" fmla="*/ 652782 w 1973551"/>
                <a:gd name="connsiteY24843" fmla="*/ 1600961 h 2918533"/>
                <a:gd name="connsiteX24844" fmla="*/ 652195 w 1973551"/>
                <a:gd name="connsiteY24844" fmla="*/ 1601484 h 2918533"/>
                <a:gd name="connsiteX24845" fmla="*/ 651804 w 1973551"/>
                <a:gd name="connsiteY24845" fmla="*/ 1602658 h 2918533"/>
                <a:gd name="connsiteX24846" fmla="*/ 649781 w 1973551"/>
                <a:gd name="connsiteY24846" fmla="*/ 1602658 h 2918533"/>
                <a:gd name="connsiteX24847" fmla="*/ 649389 w 1973551"/>
                <a:gd name="connsiteY24847" fmla="*/ 1602984 h 2918533"/>
                <a:gd name="connsiteX24848" fmla="*/ 648280 w 1973551"/>
                <a:gd name="connsiteY24848" fmla="*/ 1601614 h 2918533"/>
                <a:gd name="connsiteX24849" fmla="*/ 646975 w 1973551"/>
                <a:gd name="connsiteY24849" fmla="*/ 1601418 h 2918533"/>
                <a:gd name="connsiteX24850" fmla="*/ 645866 w 1973551"/>
                <a:gd name="connsiteY24850" fmla="*/ 1600048 h 2918533"/>
                <a:gd name="connsiteX24851" fmla="*/ 645148 w 1973551"/>
                <a:gd name="connsiteY24851" fmla="*/ 1600244 h 2918533"/>
                <a:gd name="connsiteX24852" fmla="*/ 645866 w 1973551"/>
                <a:gd name="connsiteY24852" fmla="*/ 1601418 h 2918533"/>
                <a:gd name="connsiteX24853" fmla="*/ 646453 w 1973551"/>
                <a:gd name="connsiteY24853" fmla="*/ 1601614 h 2918533"/>
                <a:gd name="connsiteX24854" fmla="*/ 646453 w 1973551"/>
                <a:gd name="connsiteY24854" fmla="*/ 1602267 h 2918533"/>
                <a:gd name="connsiteX24855" fmla="*/ 645344 w 1973551"/>
                <a:gd name="connsiteY24855" fmla="*/ 1602462 h 2918533"/>
                <a:gd name="connsiteX24856" fmla="*/ 645148 w 1973551"/>
                <a:gd name="connsiteY24856" fmla="*/ 1602984 h 2918533"/>
                <a:gd name="connsiteX24857" fmla="*/ 645866 w 1973551"/>
                <a:gd name="connsiteY24857" fmla="*/ 1603833 h 2918533"/>
                <a:gd name="connsiteX24858" fmla="*/ 644756 w 1973551"/>
                <a:gd name="connsiteY24858" fmla="*/ 1603833 h 2918533"/>
                <a:gd name="connsiteX24859" fmla="*/ 644039 w 1973551"/>
                <a:gd name="connsiteY24859" fmla="*/ 1601810 h 2918533"/>
                <a:gd name="connsiteX24860" fmla="*/ 641820 w 1973551"/>
                <a:gd name="connsiteY24860" fmla="*/ 1600309 h 2918533"/>
                <a:gd name="connsiteX24861" fmla="*/ 639601 w 1973551"/>
                <a:gd name="connsiteY24861" fmla="*/ 1600635 h 2918533"/>
                <a:gd name="connsiteX24862" fmla="*/ 639210 w 1973551"/>
                <a:gd name="connsiteY24862" fmla="*/ 1598743 h 2918533"/>
                <a:gd name="connsiteX24863" fmla="*/ 638101 w 1973551"/>
                <a:gd name="connsiteY24863" fmla="*/ 1598221 h 2918533"/>
                <a:gd name="connsiteX24864" fmla="*/ 636991 w 1973551"/>
                <a:gd name="connsiteY24864" fmla="*/ 1597895 h 2918533"/>
                <a:gd name="connsiteX24865" fmla="*/ 634773 w 1973551"/>
                <a:gd name="connsiteY24865" fmla="*/ 1598743 h 2918533"/>
                <a:gd name="connsiteX24866" fmla="*/ 633664 w 1973551"/>
                <a:gd name="connsiteY24866" fmla="*/ 1598417 h 2918533"/>
                <a:gd name="connsiteX24867" fmla="*/ 633272 w 1973551"/>
                <a:gd name="connsiteY24867" fmla="*/ 1597568 h 2918533"/>
                <a:gd name="connsiteX24868" fmla="*/ 631967 w 1973551"/>
                <a:gd name="connsiteY24868" fmla="*/ 1596916 h 2918533"/>
                <a:gd name="connsiteX24869" fmla="*/ 630662 w 1973551"/>
                <a:gd name="connsiteY24869" fmla="*/ 1597438 h 2918533"/>
                <a:gd name="connsiteX24870" fmla="*/ 630075 w 1973551"/>
                <a:gd name="connsiteY24870" fmla="*/ 1597112 h 2918533"/>
                <a:gd name="connsiteX24871" fmla="*/ 629683 w 1973551"/>
                <a:gd name="connsiteY24871" fmla="*/ 1597764 h 2918533"/>
                <a:gd name="connsiteX24872" fmla="*/ 628574 w 1973551"/>
                <a:gd name="connsiteY24872" fmla="*/ 1598286 h 2918533"/>
                <a:gd name="connsiteX24873" fmla="*/ 628378 w 1973551"/>
                <a:gd name="connsiteY24873" fmla="*/ 1596916 h 2918533"/>
                <a:gd name="connsiteX24874" fmla="*/ 628770 w 1973551"/>
                <a:gd name="connsiteY24874" fmla="*/ 1596720 h 2918533"/>
                <a:gd name="connsiteX24875" fmla="*/ 628965 w 1973551"/>
                <a:gd name="connsiteY24875" fmla="*/ 1595023 h 2918533"/>
                <a:gd name="connsiteX24876" fmla="*/ 629553 w 1973551"/>
                <a:gd name="connsiteY24876" fmla="*/ 1594501 h 2918533"/>
                <a:gd name="connsiteX24877" fmla="*/ 629161 w 1973551"/>
                <a:gd name="connsiteY24877" fmla="*/ 1593327 h 2918533"/>
                <a:gd name="connsiteX24878" fmla="*/ 630075 w 1973551"/>
                <a:gd name="connsiteY24878" fmla="*/ 1593001 h 2918533"/>
                <a:gd name="connsiteX24879" fmla="*/ 635295 w 1973551"/>
                <a:gd name="connsiteY24879" fmla="*/ 1588564 h 2918533"/>
                <a:gd name="connsiteX24880" fmla="*/ 636208 w 1973551"/>
                <a:gd name="connsiteY24880" fmla="*/ 1588237 h 2918533"/>
                <a:gd name="connsiteX24881" fmla="*/ 636600 w 1973551"/>
                <a:gd name="connsiteY24881" fmla="*/ 1587063 h 2918533"/>
                <a:gd name="connsiteX24882" fmla="*/ 639014 w 1973551"/>
                <a:gd name="connsiteY24882" fmla="*/ 1585366 h 2918533"/>
                <a:gd name="connsiteX24883" fmla="*/ 639406 w 1973551"/>
                <a:gd name="connsiteY24883" fmla="*/ 1585562 h 2918533"/>
                <a:gd name="connsiteX24884" fmla="*/ 639406 w 1973551"/>
                <a:gd name="connsiteY24884" fmla="*/ 1585040 h 2918533"/>
                <a:gd name="connsiteX24885" fmla="*/ 640515 w 1973551"/>
                <a:gd name="connsiteY24885" fmla="*/ 1584518 h 2918533"/>
                <a:gd name="connsiteX24886" fmla="*/ 640711 w 1973551"/>
                <a:gd name="connsiteY24886" fmla="*/ 1583670 h 2918533"/>
                <a:gd name="connsiteX24887" fmla="*/ 643060 w 1973551"/>
                <a:gd name="connsiteY24887" fmla="*/ 1582299 h 2918533"/>
                <a:gd name="connsiteX24888" fmla="*/ 645344 w 1973551"/>
                <a:gd name="connsiteY24888" fmla="*/ 1582495 h 2918533"/>
                <a:gd name="connsiteX24889" fmla="*/ 648149 w 1973551"/>
                <a:gd name="connsiteY24889" fmla="*/ 1582169 h 2918533"/>
                <a:gd name="connsiteX24890" fmla="*/ 648672 w 1973551"/>
                <a:gd name="connsiteY24890" fmla="*/ 1581843 h 2918533"/>
                <a:gd name="connsiteX24891" fmla="*/ 649259 w 1973551"/>
                <a:gd name="connsiteY24891" fmla="*/ 1582038 h 2918533"/>
                <a:gd name="connsiteX24892" fmla="*/ 649977 w 1973551"/>
                <a:gd name="connsiteY24892" fmla="*/ 1581386 h 2918533"/>
                <a:gd name="connsiteX24893" fmla="*/ 649585 w 1973551"/>
                <a:gd name="connsiteY24893" fmla="*/ 1580864 h 2918533"/>
                <a:gd name="connsiteX24894" fmla="*/ 646453 w 1973551"/>
                <a:gd name="connsiteY24894" fmla="*/ 1580016 h 2918533"/>
                <a:gd name="connsiteX24895" fmla="*/ 643843 w 1973551"/>
                <a:gd name="connsiteY24895" fmla="*/ 1580211 h 2918533"/>
                <a:gd name="connsiteX24896" fmla="*/ 643647 w 1973551"/>
                <a:gd name="connsiteY24896" fmla="*/ 1579689 h 2918533"/>
                <a:gd name="connsiteX24897" fmla="*/ 646061 w 1973551"/>
                <a:gd name="connsiteY24897" fmla="*/ 1579037 h 2918533"/>
                <a:gd name="connsiteX24898" fmla="*/ 646453 w 1973551"/>
                <a:gd name="connsiteY24898" fmla="*/ 1578384 h 2918533"/>
                <a:gd name="connsiteX24899" fmla="*/ 647366 w 1973551"/>
                <a:gd name="connsiteY24899" fmla="*/ 1578384 h 2918533"/>
                <a:gd name="connsiteX24900" fmla="*/ 646975 w 1973551"/>
                <a:gd name="connsiteY24900" fmla="*/ 1577210 h 2918533"/>
                <a:gd name="connsiteX24901" fmla="*/ 645866 w 1973551"/>
                <a:gd name="connsiteY24901" fmla="*/ 1576883 h 2918533"/>
                <a:gd name="connsiteX24902" fmla="*/ 645670 w 1973551"/>
                <a:gd name="connsiteY24902" fmla="*/ 1575513 h 2918533"/>
                <a:gd name="connsiteX24903" fmla="*/ 645148 w 1973551"/>
                <a:gd name="connsiteY24903" fmla="*/ 1575317 h 2918533"/>
                <a:gd name="connsiteX24904" fmla="*/ 643125 w 1973551"/>
                <a:gd name="connsiteY24904" fmla="*/ 1576361 h 2918533"/>
                <a:gd name="connsiteX24905" fmla="*/ 642016 w 1973551"/>
                <a:gd name="connsiteY24905" fmla="*/ 1576035 h 2918533"/>
                <a:gd name="connsiteX24906" fmla="*/ 639014 w 1973551"/>
                <a:gd name="connsiteY24906" fmla="*/ 1577405 h 2918533"/>
                <a:gd name="connsiteX24907" fmla="*/ 636991 w 1973551"/>
                <a:gd name="connsiteY24907" fmla="*/ 1576883 h 2918533"/>
                <a:gd name="connsiteX24908" fmla="*/ 635099 w 1973551"/>
                <a:gd name="connsiteY24908" fmla="*/ 1577536 h 2918533"/>
                <a:gd name="connsiteX24909" fmla="*/ 634903 w 1973551"/>
                <a:gd name="connsiteY24909" fmla="*/ 1576688 h 2918533"/>
                <a:gd name="connsiteX24910" fmla="*/ 634512 w 1973551"/>
                <a:gd name="connsiteY24910" fmla="*/ 1576492 h 2918533"/>
                <a:gd name="connsiteX24911" fmla="*/ 632489 w 1973551"/>
                <a:gd name="connsiteY24911" fmla="*/ 1577144 h 2918533"/>
                <a:gd name="connsiteX24912" fmla="*/ 631771 w 1973551"/>
                <a:gd name="connsiteY24912" fmla="*/ 1576949 h 2918533"/>
                <a:gd name="connsiteX24913" fmla="*/ 630662 w 1973551"/>
                <a:gd name="connsiteY24913" fmla="*/ 1577275 h 2918533"/>
                <a:gd name="connsiteX24914" fmla="*/ 628052 w 1973551"/>
                <a:gd name="connsiteY24914" fmla="*/ 1579298 h 2918533"/>
                <a:gd name="connsiteX24915" fmla="*/ 627660 w 1973551"/>
                <a:gd name="connsiteY24915" fmla="*/ 1578971 h 2918533"/>
                <a:gd name="connsiteX24916" fmla="*/ 627660 w 1973551"/>
                <a:gd name="connsiteY24916" fmla="*/ 1578123 h 2918533"/>
                <a:gd name="connsiteX24917" fmla="*/ 624855 w 1973551"/>
                <a:gd name="connsiteY24917" fmla="*/ 1578319 h 2918533"/>
                <a:gd name="connsiteX24918" fmla="*/ 624137 w 1973551"/>
                <a:gd name="connsiteY24918" fmla="*/ 1578841 h 2918533"/>
                <a:gd name="connsiteX24919" fmla="*/ 624332 w 1973551"/>
                <a:gd name="connsiteY24919" fmla="*/ 1579494 h 2918533"/>
                <a:gd name="connsiteX24920" fmla="*/ 623027 w 1973551"/>
                <a:gd name="connsiteY24920" fmla="*/ 1580146 h 2918533"/>
                <a:gd name="connsiteX24921" fmla="*/ 623419 w 1973551"/>
                <a:gd name="connsiteY24921" fmla="*/ 1578776 h 2918533"/>
                <a:gd name="connsiteX24922" fmla="*/ 624137 w 1973551"/>
                <a:gd name="connsiteY24922" fmla="*/ 1578254 h 2918533"/>
                <a:gd name="connsiteX24923" fmla="*/ 624137 w 1973551"/>
                <a:gd name="connsiteY24923" fmla="*/ 1577732 h 2918533"/>
                <a:gd name="connsiteX24924" fmla="*/ 623615 w 1973551"/>
                <a:gd name="connsiteY24924" fmla="*/ 1577732 h 2918533"/>
                <a:gd name="connsiteX24925" fmla="*/ 622701 w 1973551"/>
                <a:gd name="connsiteY24925" fmla="*/ 1578580 h 2918533"/>
                <a:gd name="connsiteX24926" fmla="*/ 622897 w 1973551"/>
                <a:gd name="connsiteY24926" fmla="*/ 1579102 h 2918533"/>
                <a:gd name="connsiteX24927" fmla="*/ 622179 w 1973551"/>
                <a:gd name="connsiteY24927" fmla="*/ 1579950 h 2918533"/>
                <a:gd name="connsiteX24928" fmla="*/ 619569 w 1973551"/>
                <a:gd name="connsiteY24928" fmla="*/ 1581321 h 2918533"/>
                <a:gd name="connsiteX24929" fmla="*/ 618460 w 1973551"/>
                <a:gd name="connsiteY24929" fmla="*/ 1581516 h 2918533"/>
                <a:gd name="connsiteX24930" fmla="*/ 618655 w 1973551"/>
                <a:gd name="connsiteY24930" fmla="*/ 1582691 h 2918533"/>
                <a:gd name="connsiteX24931" fmla="*/ 617938 w 1973551"/>
                <a:gd name="connsiteY24931" fmla="*/ 1583213 h 2918533"/>
                <a:gd name="connsiteX24932" fmla="*/ 617220 w 1973551"/>
                <a:gd name="connsiteY24932" fmla="*/ 1584714 h 2918533"/>
                <a:gd name="connsiteX24933" fmla="*/ 616502 w 1973551"/>
                <a:gd name="connsiteY24933" fmla="*/ 1584909 h 2918533"/>
                <a:gd name="connsiteX24934" fmla="*/ 616502 w 1973551"/>
                <a:gd name="connsiteY24934" fmla="*/ 1582887 h 2918533"/>
                <a:gd name="connsiteX24935" fmla="*/ 617416 w 1973551"/>
                <a:gd name="connsiteY24935" fmla="*/ 1582365 h 2918533"/>
                <a:gd name="connsiteX24936" fmla="*/ 617612 w 1973551"/>
                <a:gd name="connsiteY24936" fmla="*/ 1581712 h 2918533"/>
                <a:gd name="connsiteX24937" fmla="*/ 616111 w 1973551"/>
                <a:gd name="connsiteY24937" fmla="*/ 1581386 h 2918533"/>
                <a:gd name="connsiteX24938" fmla="*/ 616111 w 1973551"/>
                <a:gd name="connsiteY24938" fmla="*/ 1580342 h 2918533"/>
                <a:gd name="connsiteX24939" fmla="*/ 615197 w 1973551"/>
                <a:gd name="connsiteY24939" fmla="*/ 1580016 h 2918533"/>
                <a:gd name="connsiteX24940" fmla="*/ 615001 w 1973551"/>
                <a:gd name="connsiteY24940" fmla="*/ 1580538 h 2918533"/>
                <a:gd name="connsiteX24941" fmla="*/ 613305 w 1973551"/>
                <a:gd name="connsiteY24941" fmla="*/ 1581060 h 2918533"/>
                <a:gd name="connsiteX24942" fmla="*/ 612783 w 1973551"/>
                <a:gd name="connsiteY24942" fmla="*/ 1582234 h 2918533"/>
                <a:gd name="connsiteX24943" fmla="*/ 610760 w 1973551"/>
                <a:gd name="connsiteY24943" fmla="*/ 1583735 h 2918533"/>
                <a:gd name="connsiteX24944" fmla="*/ 608933 w 1973551"/>
                <a:gd name="connsiteY24944" fmla="*/ 1584061 h 2918533"/>
                <a:gd name="connsiteX24945" fmla="*/ 608019 w 1973551"/>
                <a:gd name="connsiteY24945" fmla="*/ 1584714 h 2918533"/>
                <a:gd name="connsiteX24946" fmla="*/ 608019 w 1973551"/>
                <a:gd name="connsiteY24946" fmla="*/ 1584192 h 2918533"/>
                <a:gd name="connsiteX24947" fmla="*/ 606910 w 1973551"/>
                <a:gd name="connsiteY24947" fmla="*/ 1583865 h 2918533"/>
                <a:gd name="connsiteX24948" fmla="*/ 606519 w 1973551"/>
                <a:gd name="connsiteY24948" fmla="*/ 1584387 h 2918533"/>
                <a:gd name="connsiteX24949" fmla="*/ 606323 w 1973551"/>
                <a:gd name="connsiteY24949" fmla="*/ 1583539 h 2918533"/>
                <a:gd name="connsiteX24950" fmla="*/ 605409 w 1973551"/>
                <a:gd name="connsiteY24950" fmla="*/ 1584583 h 2918533"/>
                <a:gd name="connsiteX24951" fmla="*/ 604104 w 1973551"/>
                <a:gd name="connsiteY24951" fmla="*/ 1582691 h 2918533"/>
                <a:gd name="connsiteX24952" fmla="*/ 602995 w 1973551"/>
                <a:gd name="connsiteY24952" fmla="*/ 1582887 h 2918533"/>
                <a:gd name="connsiteX24953" fmla="*/ 601494 w 1973551"/>
                <a:gd name="connsiteY24953" fmla="*/ 1584779 h 2918533"/>
                <a:gd name="connsiteX24954" fmla="*/ 600581 w 1973551"/>
                <a:gd name="connsiteY24954" fmla="*/ 1584975 h 2918533"/>
                <a:gd name="connsiteX24955" fmla="*/ 598688 w 1973551"/>
                <a:gd name="connsiteY24955" fmla="*/ 1586475 h 2918533"/>
                <a:gd name="connsiteX24956" fmla="*/ 598688 w 1973551"/>
                <a:gd name="connsiteY24956" fmla="*/ 1586998 h 2918533"/>
                <a:gd name="connsiteX24957" fmla="*/ 597971 w 1973551"/>
                <a:gd name="connsiteY24957" fmla="*/ 1587519 h 2918533"/>
                <a:gd name="connsiteX24958" fmla="*/ 597971 w 1973551"/>
                <a:gd name="connsiteY24958" fmla="*/ 1588172 h 2918533"/>
                <a:gd name="connsiteX24959" fmla="*/ 597579 w 1973551"/>
                <a:gd name="connsiteY24959" fmla="*/ 1587650 h 2918533"/>
                <a:gd name="connsiteX24960" fmla="*/ 596666 w 1973551"/>
                <a:gd name="connsiteY24960" fmla="*/ 1587454 h 2918533"/>
                <a:gd name="connsiteX24961" fmla="*/ 596470 w 1973551"/>
                <a:gd name="connsiteY24961" fmla="*/ 1588107 h 2918533"/>
                <a:gd name="connsiteX24962" fmla="*/ 595165 w 1973551"/>
                <a:gd name="connsiteY24962" fmla="*/ 1588629 h 2918533"/>
                <a:gd name="connsiteX24963" fmla="*/ 594643 w 1973551"/>
                <a:gd name="connsiteY24963" fmla="*/ 1587976 h 2918533"/>
                <a:gd name="connsiteX24964" fmla="*/ 593729 w 1973551"/>
                <a:gd name="connsiteY24964" fmla="*/ 1587650 h 2918533"/>
                <a:gd name="connsiteX24965" fmla="*/ 593729 w 1973551"/>
                <a:gd name="connsiteY24965" fmla="*/ 1586998 h 2918533"/>
                <a:gd name="connsiteX24966" fmla="*/ 593207 w 1973551"/>
                <a:gd name="connsiteY24966" fmla="*/ 1586802 h 2918533"/>
                <a:gd name="connsiteX24967" fmla="*/ 592294 w 1973551"/>
                <a:gd name="connsiteY24967" fmla="*/ 1587454 h 2918533"/>
                <a:gd name="connsiteX24968" fmla="*/ 591380 w 1973551"/>
                <a:gd name="connsiteY24968" fmla="*/ 1587454 h 2918533"/>
                <a:gd name="connsiteX24969" fmla="*/ 590858 w 1973551"/>
                <a:gd name="connsiteY24969" fmla="*/ 1586084 h 2918533"/>
                <a:gd name="connsiteX24970" fmla="*/ 589162 w 1973551"/>
                <a:gd name="connsiteY24970" fmla="*/ 1585888 h 2918533"/>
                <a:gd name="connsiteX24971" fmla="*/ 589162 w 1973551"/>
                <a:gd name="connsiteY24971" fmla="*/ 1582821 h 2918533"/>
                <a:gd name="connsiteX24972" fmla="*/ 588444 w 1973551"/>
                <a:gd name="connsiteY24972" fmla="*/ 1582821 h 2918533"/>
                <a:gd name="connsiteX24973" fmla="*/ 586943 w 1973551"/>
                <a:gd name="connsiteY24973" fmla="*/ 1584714 h 2918533"/>
                <a:gd name="connsiteX24974" fmla="*/ 586029 w 1973551"/>
                <a:gd name="connsiteY24974" fmla="*/ 1584714 h 2918533"/>
                <a:gd name="connsiteX24975" fmla="*/ 585116 w 1973551"/>
                <a:gd name="connsiteY24975" fmla="*/ 1584192 h 2918533"/>
                <a:gd name="connsiteX24976" fmla="*/ 584398 w 1973551"/>
                <a:gd name="connsiteY24976" fmla="*/ 1584518 h 2918533"/>
                <a:gd name="connsiteX24977" fmla="*/ 584398 w 1973551"/>
                <a:gd name="connsiteY24977" fmla="*/ 1582169 h 2918533"/>
                <a:gd name="connsiteX24978" fmla="*/ 585312 w 1973551"/>
                <a:gd name="connsiteY24978" fmla="*/ 1581973 h 2918533"/>
                <a:gd name="connsiteX24979" fmla="*/ 585312 w 1973551"/>
                <a:gd name="connsiteY24979" fmla="*/ 1581321 h 2918533"/>
                <a:gd name="connsiteX24980" fmla="*/ 583811 w 1973551"/>
                <a:gd name="connsiteY24980" fmla="*/ 1580277 h 2918533"/>
                <a:gd name="connsiteX24981" fmla="*/ 583615 w 1973551"/>
                <a:gd name="connsiteY24981" fmla="*/ 1579233 h 2918533"/>
                <a:gd name="connsiteX24982" fmla="*/ 584007 w 1973551"/>
                <a:gd name="connsiteY24982" fmla="*/ 1579037 h 2918533"/>
                <a:gd name="connsiteX24983" fmla="*/ 583485 w 1973551"/>
                <a:gd name="connsiteY24983" fmla="*/ 1577667 h 2918533"/>
                <a:gd name="connsiteX24984" fmla="*/ 585507 w 1973551"/>
                <a:gd name="connsiteY24984" fmla="*/ 1576622 h 2918533"/>
                <a:gd name="connsiteX24985" fmla="*/ 587726 w 1973551"/>
                <a:gd name="connsiteY24985" fmla="*/ 1576818 h 2918533"/>
                <a:gd name="connsiteX24986" fmla="*/ 589227 w 1973551"/>
                <a:gd name="connsiteY24986" fmla="*/ 1576166 h 2918533"/>
                <a:gd name="connsiteX24987" fmla="*/ 590140 w 1973551"/>
                <a:gd name="connsiteY24987" fmla="*/ 1576166 h 2918533"/>
                <a:gd name="connsiteX24988" fmla="*/ 590336 w 1973551"/>
                <a:gd name="connsiteY24988" fmla="*/ 1575644 h 2918533"/>
                <a:gd name="connsiteX24989" fmla="*/ 592359 w 1973551"/>
                <a:gd name="connsiteY24989" fmla="*/ 1574926 h 2918533"/>
                <a:gd name="connsiteX24990" fmla="*/ 592359 w 1973551"/>
                <a:gd name="connsiteY24990" fmla="*/ 1573751 h 2918533"/>
                <a:gd name="connsiteX24991" fmla="*/ 592750 w 1973551"/>
                <a:gd name="connsiteY24991" fmla="*/ 1573556 h 2918533"/>
                <a:gd name="connsiteX24992" fmla="*/ 591641 w 1973551"/>
                <a:gd name="connsiteY24992" fmla="*/ 1572512 h 2918533"/>
                <a:gd name="connsiteX24993" fmla="*/ 591445 w 1973551"/>
                <a:gd name="connsiteY24993" fmla="*/ 1571468 h 2918533"/>
                <a:gd name="connsiteX24994" fmla="*/ 592750 w 1973551"/>
                <a:gd name="connsiteY24994" fmla="*/ 1571141 h 2918533"/>
                <a:gd name="connsiteX24995" fmla="*/ 593468 w 1973551"/>
                <a:gd name="connsiteY24995" fmla="*/ 1570097 h 2918533"/>
                <a:gd name="connsiteX24996" fmla="*/ 594773 w 1973551"/>
                <a:gd name="connsiteY24996" fmla="*/ 1569445 h 2918533"/>
                <a:gd name="connsiteX24997" fmla="*/ 596470 w 1973551"/>
                <a:gd name="connsiteY24997" fmla="*/ 1569249 h 2918533"/>
                <a:gd name="connsiteX24998" fmla="*/ 598166 w 1973551"/>
                <a:gd name="connsiteY24998" fmla="*/ 1571989 h 2918533"/>
                <a:gd name="connsiteX24999" fmla="*/ 598166 w 1973551"/>
                <a:gd name="connsiteY24999" fmla="*/ 1572838 h 2918533"/>
                <a:gd name="connsiteX25000" fmla="*/ 598884 w 1973551"/>
                <a:gd name="connsiteY25000" fmla="*/ 1573360 h 2918533"/>
                <a:gd name="connsiteX25001" fmla="*/ 601690 w 1973551"/>
                <a:gd name="connsiteY25001" fmla="*/ 1572838 h 2918533"/>
                <a:gd name="connsiteX25002" fmla="*/ 602995 w 1973551"/>
                <a:gd name="connsiteY25002" fmla="*/ 1573164 h 2918533"/>
                <a:gd name="connsiteX25003" fmla="*/ 602995 w 1973551"/>
                <a:gd name="connsiteY25003" fmla="*/ 1574012 h 2918533"/>
                <a:gd name="connsiteX25004" fmla="*/ 603713 w 1973551"/>
                <a:gd name="connsiteY25004" fmla="*/ 1573816 h 2918533"/>
                <a:gd name="connsiteX25005" fmla="*/ 603909 w 1973551"/>
                <a:gd name="connsiteY25005" fmla="*/ 1573295 h 2918533"/>
                <a:gd name="connsiteX25006" fmla="*/ 604626 w 1973551"/>
                <a:gd name="connsiteY25006" fmla="*/ 1573295 h 2918533"/>
                <a:gd name="connsiteX25007" fmla="*/ 604431 w 1973551"/>
                <a:gd name="connsiteY25007" fmla="*/ 1574469 h 2918533"/>
                <a:gd name="connsiteX25008" fmla="*/ 605018 w 1973551"/>
                <a:gd name="connsiteY25008" fmla="*/ 1574665 h 2918533"/>
                <a:gd name="connsiteX25009" fmla="*/ 605540 w 1973551"/>
                <a:gd name="connsiteY25009" fmla="*/ 1572773 h 2918533"/>
                <a:gd name="connsiteX25010" fmla="*/ 606649 w 1973551"/>
                <a:gd name="connsiteY25010" fmla="*/ 1573816 h 2918533"/>
                <a:gd name="connsiteX25011" fmla="*/ 606845 w 1973551"/>
                <a:gd name="connsiteY25011" fmla="*/ 1573295 h 2918533"/>
                <a:gd name="connsiteX25012" fmla="*/ 607693 w 1973551"/>
                <a:gd name="connsiteY25012" fmla="*/ 1573295 h 2918533"/>
                <a:gd name="connsiteX25013" fmla="*/ 608150 w 1973551"/>
                <a:gd name="connsiteY25013" fmla="*/ 1572120 h 2918533"/>
                <a:gd name="connsiteX25014" fmla="*/ 606845 w 1973551"/>
                <a:gd name="connsiteY25014" fmla="*/ 1571794 h 2918533"/>
                <a:gd name="connsiteX25015" fmla="*/ 606649 w 1973551"/>
                <a:gd name="connsiteY25015" fmla="*/ 1570750 h 2918533"/>
                <a:gd name="connsiteX25016" fmla="*/ 609259 w 1973551"/>
                <a:gd name="connsiteY25016" fmla="*/ 1569379 h 2918533"/>
                <a:gd name="connsiteX25017" fmla="*/ 610173 w 1973551"/>
                <a:gd name="connsiteY25017" fmla="*/ 1567683 h 2918533"/>
                <a:gd name="connsiteX25018" fmla="*/ 609585 w 1973551"/>
                <a:gd name="connsiteY25018" fmla="*/ 1567683 h 2918533"/>
                <a:gd name="connsiteX25019" fmla="*/ 609585 w 1973551"/>
                <a:gd name="connsiteY25019" fmla="*/ 1567161 h 2918533"/>
                <a:gd name="connsiteX25020" fmla="*/ 607889 w 1973551"/>
                <a:gd name="connsiteY25020" fmla="*/ 1566313 h 2918533"/>
                <a:gd name="connsiteX25021" fmla="*/ 607889 w 1973551"/>
                <a:gd name="connsiteY25021" fmla="*/ 1565268 h 2918533"/>
                <a:gd name="connsiteX25022" fmla="*/ 606780 w 1973551"/>
                <a:gd name="connsiteY25022" fmla="*/ 1565595 h 2918533"/>
                <a:gd name="connsiteX25023" fmla="*/ 606258 w 1973551"/>
                <a:gd name="connsiteY25023" fmla="*/ 1566247 h 2918533"/>
                <a:gd name="connsiteX25024" fmla="*/ 605148 w 1973551"/>
                <a:gd name="connsiteY25024" fmla="*/ 1566052 h 2918533"/>
                <a:gd name="connsiteX25025" fmla="*/ 604039 w 1973551"/>
                <a:gd name="connsiteY25025" fmla="*/ 1566900 h 2918533"/>
                <a:gd name="connsiteX25026" fmla="*/ 603126 w 1973551"/>
                <a:gd name="connsiteY25026" fmla="*/ 1566704 h 2918533"/>
                <a:gd name="connsiteX25027" fmla="*/ 603321 w 1973551"/>
                <a:gd name="connsiteY25027" fmla="*/ 1567161 h 2918533"/>
                <a:gd name="connsiteX25028" fmla="*/ 601103 w 1973551"/>
                <a:gd name="connsiteY25028" fmla="*/ 1566508 h 2918533"/>
                <a:gd name="connsiteX25029" fmla="*/ 599798 w 1973551"/>
                <a:gd name="connsiteY25029" fmla="*/ 1565138 h 2918533"/>
                <a:gd name="connsiteX25030" fmla="*/ 598884 w 1973551"/>
                <a:gd name="connsiteY25030" fmla="*/ 1563246 h 2918533"/>
                <a:gd name="connsiteX25031" fmla="*/ 597383 w 1973551"/>
                <a:gd name="connsiteY25031" fmla="*/ 1562919 h 2918533"/>
                <a:gd name="connsiteX25032" fmla="*/ 596992 w 1973551"/>
                <a:gd name="connsiteY25032" fmla="*/ 1558482 h 2918533"/>
                <a:gd name="connsiteX25033" fmla="*/ 599015 w 1973551"/>
                <a:gd name="connsiteY25033" fmla="*/ 1558287 h 2918533"/>
                <a:gd name="connsiteX25034" fmla="*/ 599015 w 1973551"/>
                <a:gd name="connsiteY25034" fmla="*/ 1557438 h 2918533"/>
                <a:gd name="connsiteX25035" fmla="*/ 599602 w 1973551"/>
                <a:gd name="connsiteY25035" fmla="*/ 1556916 h 2918533"/>
                <a:gd name="connsiteX25036" fmla="*/ 600320 w 1973551"/>
                <a:gd name="connsiteY25036" fmla="*/ 1557112 h 2918533"/>
                <a:gd name="connsiteX25037" fmla="*/ 599928 w 1973551"/>
                <a:gd name="connsiteY25037" fmla="*/ 1555742 h 2918533"/>
                <a:gd name="connsiteX25038" fmla="*/ 601037 w 1973551"/>
                <a:gd name="connsiteY25038" fmla="*/ 1554893 h 2918533"/>
                <a:gd name="connsiteX25039" fmla="*/ 601429 w 1973551"/>
                <a:gd name="connsiteY25039" fmla="*/ 1556264 h 2918533"/>
                <a:gd name="connsiteX25040" fmla="*/ 601821 w 1973551"/>
                <a:gd name="connsiteY25040" fmla="*/ 1556460 h 2918533"/>
                <a:gd name="connsiteX25041" fmla="*/ 602016 w 1973551"/>
                <a:gd name="connsiteY25041" fmla="*/ 1555937 h 2918533"/>
                <a:gd name="connsiteX25042" fmla="*/ 602930 w 1973551"/>
                <a:gd name="connsiteY25042" fmla="*/ 1555742 h 2918533"/>
                <a:gd name="connsiteX25043" fmla="*/ 603452 w 1973551"/>
                <a:gd name="connsiteY25043" fmla="*/ 1556394 h 2918533"/>
                <a:gd name="connsiteX25044" fmla="*/ 603843 w 1973551"/>
                <a:gd name="connsiteY25044" fmla="*/ 1555220 h 2918533"/>
                <a:gd name="connsiteX25045" fmla="*/ 603321 w 1973551"/>
                <a:gd name="connsiteY25045" fmla="*/ 1554698 h 2918533"/>
                <a:gd name="connsiteX25046" fmla="*/ 602930 w 1973551"/>
                <a:gd name="connsiteY25046" fmla="*/ 1554893 h 2918533"/>
                <a:gd name="connsiteX25047" fmla="*/ 602734 w 1973551"/>
                <a:gd name="connsiteY25047" fmla="*/ 1554045 h 2918533"/>
                <a:gd name="connsiteX25048" fmla="*/ 603256 w 1973551"/>
                <a:gd name="connsiteY25048" fmla="*/ 1554045 h 2918533"/>
                <a:gd name="connsiteX25049" fmla="*/ 602538 w 1973551"/>
                <a:gd name="connsiteY25049" fmla="*/ 1553197 h 2918533"/>
                <a:gd name="connsiteX25050" fmla="*/ 602538 w 1973551"/>
                <a:gd name="connsiteY25050" fmla="*/ 1550456 h 2918533"/>
                <a:gd name="connsiteX25051" fmla="*/ 604235 w 1973551"/>
                <a:gd name="connsiteY25051" fmla="*/ 1550261 h 2918533"/>
                <a:gd name="connsiteX25052" fmla="*/ 604757 w 1973551"/>
                <a:gd name="connsiteY25052" fmla="*/ 1549608 h 2918533"/>
                <a:gd name="connsiteX25053" fmla="*/ 604235 w 1973551"/>
                <a:gd name="connsiteY25053" fmla="*/ 1549608 h 2918533"/>
                <a:gd name="connsiteX25054" fmla="*/ 604235 w 1973551"/>
                <a:gd name="connsiteY25054" fmla="*/ 1548955 h 2918533"/>
                <a:gd name="connsiteX25055" fmla="*/ 603648 w 1973551"/>
                <a:gd name="connsiteY25055" fmla="*/ 1548760 h 2918533"/>
                <a:gd name="connsiteX25056" fmla="*/ 603843 w 1973551"/>
                <a:gd name="connsiteY25056" fmla="*/ 1547585 h 2918533"/>
                <a:gd name="connsiteX25057" fmla="*/ 604757 w 1973551"/>
                <a:gd name="connsiteY25057" fmla="*/ 1547389 h 2918533"/>
                <a:gd name="connsiteX25058" fmla="*/ 604757 w 1973551"/>
                <a:gd name="connsiteY25058" fmla="*/ 1547912 h 2918533"/>
                <a:gd name="connsiteX25059" fmla="*/ 605148 w 1973551"/>
                <a:gd name="connsiteY25059" fmla="*/ 1548107 h 2918533"/>
                <a:gd name="connsiteX25060" fmla="*/ 607367 w 1973551"/>
                <a:gd name="connsiteY25060" fmla="*/ 1547259 h 2918533"/>
                <a:gd name="connsiteX25061" fmla="*/ 606649 w 1973551"/>
                <a:gd name="connsiteY25061" fmla="*/ 1546084 h 2918533"/>
                <a:gd name="connsiteX25062" fmla="*/ 606649 w 1973551"/>
                <a:gd name="connsiteY25062" fmla="*/ 1545562 h 2918533"/>
                <a:gd name="connsiteX25063" fmla="*/ 607171 w 1973551"/>
                <a:gd name="connsiteY25063" fmla="*/ 1545562 h 2918533"/>
                <a:gd name="connsiteX25064" fmla="*/ 606062 w 1973551"/>
                <a:gd name="connsiteY25064" fmla="*/ 1545040 h 2918533"/>
                <a:gd name="connsiteX25065" fmla="*/ 606258 w 1973551"/>
                <a:gd name="connsiteY25065" fmla="*/ 1544388 h 2918533"/>
                <a:gd name="connsiteX25066" fmla="*/ 604365 w 1973551"/>
                <a:gd name="connsiteY25066" fmla="*/ 1544062 h 2918533"/>
                <a:gd name="connsiteX25067" fmla="*/ 606388 w 1973551"/>
                <a:gd name="connsiteY25067" fmla="*/ 1543409 h 2918533"/>
                <a:gd name="connsiteX25068" fmla="*/ 606910 w 1973551"/>
                <a:gd name="connsiteY25068" fmla="*/ 1542234 h 2918533"/>
                <a:gd name="connsiteX25069" fmla="*/ 606910 w 1973551"/>
                <a:gd name="connsiteY25069" fmla="*/ 1540538 h 2918533"/>
                <a:gd name="connsiteX25070" fmla="*/ 607497 w 1973551"/>
                <a:gd name="connsiteY25070" fmla="*/ 1540864 h 2918533"/>
                <a:gd name="connsiteX25071" fmla="*/ 607693 w 1973551"/>
                <a:gd name="connsiteY25071" fmla="*/ 1540212 h 2918533"/>
                <a:gd name="connsiteX25072" fmla="*/ 607106 w 1973551"/>
                <a:gd name="connsiteY25072" fmla="*/ 1538320 h 2918533"/>
                <a:gd name="connsiteX25073" fmla="*/ 606192 w 1973551"/>
                <a:gd name="connsiteY25073" fmla="*/ 1538320 h 2918533"/>
                <a:gd name="connsiteX25074" fmla="*/ 605997 w 1973551"/>
                <a:gd name="connsiteY25074" fmla="*/ 1537667 h 2918533"/>
                <a:gd name="connsiteX25075" fmla="*/ 604887 w 1973551"/>
                <a:gd name="connsiteY25075" fmla="*/ 1537667 h 2918533"/>
                <a:gd name="connsiteX25076" fmla="*/ 606192 w 1973551"/>
                <a:gd name="connsiteY25076" fmla="*/ 1537145 h 2918533"/>
                <a:gd name="connsiteX25077" fmla="*/ 607497 w 1973551"/>
                <a:gd name="connsiteY25077" fmla="*/ 1537993 h 2918533"/>
                <a:gd name="connsiteX25078" fmla="*/ 609194 w 1973551"/>
                <a:gd name="connsiteY25078" fmla="*/ 1536949 h 2918533"/>
                <a:gd name="connsiteX25079" fmla="*/ 609390 w 1973551"/>
                <a:gd name="connsiteY25079" fmla="*/ 1536297 h 2918533"/>
                <a:gd name="connsiteX25080" fmla="*/ 608868 w 1973551"/>
                <a:gd name="connsiteY25080" fmla="*/ 1535970 h 2918533"/>
                <a:gd name="connsiteX25081" fmla="*/ 608672 w 1973551"/>
                <a:gd name="connsiteY25081" fmla="*/ 1534926 h 2918533"/>
                <a:gd name="connsiteX25082" fmla="*/ 608280 w 1973551"/>
                <a:gd name="connsiteY25082" fmla="*/ 1534731 h 2918533"/>
                <a:gd name="connsiteX25083" fmla="*/ 608672 w 1973551"/>
                <a:gd name="connsiteY25083" fmla="*/ 1534404 h 2918533"/>
                <a:gd name="connsiteX25084" fmla="*/ 609390 w 1973551"/>
                <a:gd name="connsiteY25084" fmla="*/ 1534600 h 2918533"/>
                <a:gd name="connsiteX25085" fmla="*/ 609781 w 1973551"/>
                <a:gd name="connsiteY25085" fmla="*/ 1531533 h 2918533"/>
                <a:gd name="connsiteX25086" fmla="*/ 612783 w 1973551"/>
                <a:gd name="connsiteY25086" fmla="*/ 1530685 h 2918533"/>
                <a:gd name="connsiteX25087" fmla="*/ 613892 w 1973551"/>
                <a:gd name="connsiteY25087" fmla="*/ 1531533 h 2918533"/>
                <a:gd name="connsiteX25088" fmla="*/ 614610 w 1973551"/>
                <a:gd name="connsiteY25088" fmla="*/ 1533230 h 2918533"/>
                <a:gd name="connsiteX25089" fmla="*/ 615915 w 1973551"/>
                <a:gd name="connsiteY25089" fmla="*/ 1533426 h 2918533"/>
                <a:gd name="connsiteX25090" fmla="*/ 616306 w 1973551"/>
                <a:gd name="connsiteY25090" fmla="*/ 1534469 h 2918533"/>
                <a:gd name="connsiteX25091" fmla="*/ 618329 w 1973551"/>
                <a:gd name="connsiteY25091" fmla="*/ 1535318 h 2918533"/>
                <a:gd name="connsiteX25092" fmla="*/ 618329 w 1973551"/>
                <a:gd name="connsiteY25092" fmla="*/ 1534665 h 2918533"/>
                <a:gd name="connsiteX25093" fmla="*/ 617416 w 1973551"/>
                <a:gd name="connsiteY25093" fmla="*/ 1534013 h 2918533"/>
                <a:gd name="connsiteX25094" fmla="*/ 617416 w 1973551"/>
                <a:gd name="connsiteY25094" fmla="*/ 1533491 h 2918533"/>
                <a:gd name="connsiteX25095" fmla="*/ 616828 w 1973551"/>
                <a:gd name="connsiteY25095" fmla="*/ 1532969 h 2918533"/>
                <a:gd name="connsiteX25096" fmla="*/ 617024 w 1973551"/>
                <a:gd name="connsiteY25096" fmla="*/ 1532120 h 2918533"/>
                <a:gd name="connsiteX25097" fmla="*/ 616502 w 1973551"/>
                <a:gd name="connsiteY25097" fmla="*/ 1530424 h 2918533"/>
                <a:gd name="connsiteX25098" fmla="*/ 615589 w 1973551"/>
                <a:gd name="connsiteY25098" fmla="*/ 1529576 h 2918533"/>
                <a:gd name="connsiteX25099" fmla="*/ 616111 w 1973551"/>
                <a:gd name="connsiteY25099" fmla="*/ 1528205 h 2918533"/>
                <a:gd name="connsiteX25100" fmla="*/ 615719 w 1973551"/>
                <a:gd name="connsiteY25100" fmla="*/ 1527553 h 2918533"/>
                <a:gd name="connsiteX25101" fmla="*/ 615197 w 1973551"/>
                <a:gd name="connsiteY25101" fmla="*/ 1527357 h 2918533"/>
                <a:gd name="connsiteX25102" fmla="*/ 615001 w 1973551"/>
                <a:gd name="connsiteY25102" fmla="*/ 1528010 h 2918533"/>
                <a:gd name="connsiteX25103" fmla="*/ 613109 w 1973551"/>
                <a:gd name="connsiteY25103" fmla="*/ 1528336 h 2918533"/>
                <a:gd name="connsiteX25104" fmla="*/ 612913 w 1973551"/>
                <a:gd name="connsiteY25104" fmla="*/ 1529184 h 2918533"/>
                <a:gd name="connsiteX25105" fmla="*/ 612391 w 1973551"/>
                <a:gd name="connsiteY25105" fmla="*/ 1529380 h 2918533"/>
                <a:gd name="connsiteX25106" fmla="*/ 612391 w 1973551"/>
                <a:gd name="connsiteY25106" fmla="*/ 1528858 h 2918533"/>
                <a:gd name="connsiteX25107" fmla="*/ 611804 w 1973551"/>
                <a:gd name="connsiteY25107" fmla="*/ 1528662 h 2918533"/>
                <a:gd name="connsiteX25108" fmla="*/ 609585 w 1973551"/>
                <a:gd name="connsiteY25108" fmla="*/ 1528662 h 2918533"/>
                <a:gd name="connsiteX25109" fmla="*/ 609064 w 1973551"/>
                <a:gd name="connsiteY25109" fmla="*/ 1527488 h 2918533"/>
                <a:gd name="connsiteX25110" fmla="*/ 609781 w 1973551"/>
                <a:gd name="connsiteY25110" fmla="*/ 1523899 h 2918533"/>
                <a:gd name="connsiteX25111" fmla="*/ 610499 w 1973551"/>
                <a:gd name="connsiteY25111" fmla="*/ 1522202 h 2918533"/>
                <a:gd name="connsiteX25112" fmla="*/ 610107 w 1973551"/>
                <a:gd name="connsiteY25112" fmla="*/ 1522006 h 2918533"/>
                <a:gd name="connsiteX25113" fmla="*/ 610107 w 1973551"/>
                <a:gd name="connsiteY25113" fmla="*/ 1520114 h 2918533"/>
                <a:gd name="connsiteX25114" fmla="*/ 609520 w 1973551"/>
                <a:gd name="connsiteY25114" fmla="*/ 1519918 h 2918533"/>
                <a:gd name="connsiteX25115" fmla="*/ 610238 w 1973551"/>
                <a:gd name="connsiteY25115" fmla="*/ 1517047 h 2918533"/>
                <a:gd name="connsiteX25116" fmla="*/ 612652 w 1973551"/>
                <a:gd name="connsiteY25116" fmla="*/ 1516199 h 2918533"/>
                <a:gd name="connsiteX25117" fmla="*/ 613044 w 1973551"/>
                <a:gd name="connsiteY25117" fmla="*/ 1516395 h 2918533"/>
                <a:gd name="connsiteX25118" fmla="*/ 614153 w 1973551"/>
                <a:gd name="connsiteY25118" fmla="*/ 1514176 h 2918533"/>
                <a:gd name="connsiteX25119" fmla="*/ 613631 w 1973551"/>
                <a:gd name="connsiteY25119" fmla="*/ 1513524 h 2918533"/>
                <a:gd name="connsiteX25120" fmla="*/ 613044 w 1973551"/>
                <a:gd name="connsiteY25120" fmla="*/ 1511240 h 2918533"/>
                <a:gd name="connsiteX25121" fmla="*/ 613044 w 1973551"/>
                <a:gd name="connsiteY25121" fmla="*/ 1510652 h 2918533"/>
                <a:gd name="connsiteX25122" fmla="*/ 613435 w 1973551"/>
                <a:gd name="connsiteY25122" fmla="*/ 1510457 h 2918533"/>
                <a:gd name="connsiteX25123" fmla="*/ 613240 w 1973551"/>
                <a:gd name="connsiteY25123" fmla="*/ 1509086 h 2918533"/>
                <a:gd name="connsiteX25124" fmla="*/ 613631 w 1973551"/>
                <a:gd name="connsiteY25124" fmla="*/ 1508891 h 2918533"/>
                <a:gd name="connsiteX25125" fmla="*/ 614023 w 1973551"/>
                <a:gd name="connsiteY25125" fmla="*/ 1506998 h 2918533"/>
                <a:gd name="connsiteX25126" fmla="*/ 614740 w 1973551"/>
                <a:gd name="connsiteY25126" fmla="*/ 1505824 h 2918533"/>
                <a:gd name="connsiteX25127" fmla="*/ 616437 w 1973551"/>
                <a:gd name="connsiteY25127" fmla="*/ 1505498 h 2918533"/>
                <a:gd name="connsiteX25128" fmla="*/ 616437 w 1973551"/>
                <a:gd name="connsiteY25128" fmla="*/ 1506020 h 2918533"/>
                <a:gd name="connsiteX25129" fmla="*/ 616959 w 1973551"/>
                <a:gd name="connsiteY25129" fmla="*/ 1506215 h 2918533"/>
                <a:gd name="connsiteX25130" fmla="*/ 617546 w 1973551"/>
                <a:gd name="connsiteY25130" fmla="*/ 1504193 h 2918533"/>
                <a:gd name="connsiteX25131" fmla="*/ 622571 w 1973551"/>
                <a:gd name="connsiteY25131" fmla="*/ 1502496 h 2918533"/>
                <a:gd name="connsiteX25132" fmla="*/ 623484 w 1973551"/>
                <a:gd name="connsiteY25132" fmla="*/ 1503018 h 2918533"/>
                <a:gd name="connsiteX25133" fmla="*/ 624593 w 1973551"/>
                <a:gd name="connsiteY25133" fmla="*/ 1502366 h 2918533"/>
                <a:gd name="connsiteX25134" fmla="*/ 625898 w 1973551"/>
                <a:gd name="connsiteY25134" fmla="*/ 1502561 h 2918533"/>
                <a:gd name="connsiteX25135" fmla="*/ 626812 w 1973551"/>
                <a:gd name="connsiteY25135" fmla="*/ 1502235 h 2918533"/>
                <a:gd name="connsiteX25136" fmla="*/ 627726 w 1973551"/>
                <a:gd name="connsiteY25136" fmla="*/ 1502757 h 2918533"/>
                <a:gd name="connsiteX25137" fmla="*/ 628313 w 1973551"/>
                <a:gd name="connsiteY25137" fmla="*/ 1501713 h 2918533"/>
                <a:gd name="connsiteX25138" fmla="*/ 628835 w 1973551"/>
                <a:gd name="connsiteY25138" fmla="*/ 1502235 h 2918533"/>
                <a:gd name="connsiteX25139" fmla="*/ 630531 w 1973551"/>
                <a:gd name="connsiteY25139" fmla="*/ 1502431 h 2918533"/>
                <a:gd name="connsiteX25140" fmla="*/ 631119 w 1973551"/>
                <a:gd name="connsiteY25140" fmla="*/ 1501583 h 2918533"/>
                <a:gd name="connsiteX25141" fmla="*/ 631836 w 1973551"/>
                <a:gd name="connsiteY25141" fmla="*/ 1501387 h 2918533"/>
                <a:gd name="connsiteX25142" fmla="*/ 633729 w 1973551"/>
                <a:gd name="connsiteY25142" fmla="*/ 1501191 h 2918533"/>
                <a:gd name="connsiteX25143" fmla="*/ 635947 w 1973551"/>
                <a:gd name="connsiteY25143" fmla="*/ 1501713 h 2918533"/>
                <a:gd name="connsiteX25144" fmla="*/ 638557 w 1973551"/>
                <a:gd name="connsiteY25144" fmla="*/ 1501713 h 2918533"/>
                <a:gd name="connsiteX25145" fmla="*/ 639275 w 1973551"/>
                <a:gd name="connsiteY25145" fmla="*/ 1501191 h 2918533"/>
                <a:gd name="connsiteX25146" fmla="*/ 642603 w 1973551"/>
                <a:gd name="connsiteY25146" fmla="*/ 1500669 h 2918533"/>
                <a:gd name="connsiteX25147" fmla="*/ 644104 w 1973551"/>
                <a:gd name="connsiteY25147" fmla="*/ 1501191 h 2918533"/>
                <a:gd name="connsiteX25148" fmla="*/ 644300 w 1973551"/>
                <a:gd name="connsiteY25148" fmla="*/ 1500147 h 2918533"/>
                <a:gd name="connsiteX25149" fmla="*/ 645213 w 1973551"/>
                <a:gd name="connsiteY25149" fmla="*/ 1499951 h 2918533"/>
                <a:gd name="connsiteX25150" fmla="*/ 646714 w 1973551"/>
                <a:gd name="connsiteY25150" fmla="*/ 1500277 h 2918533"/>
                <a:gd name="connsiteX25151" fmla="*/ 649128 w 1973551"/>
                <a:gd name="connsiteY25151" fmla="*/ 1500082 h 2918533"/>
                <a:gd name="connsiteX25152" fmla="*/ 650238 w 1973551"/>
                <a:gd name="connsiteY25152" fmla="*/ 1501256 h 2918533"/>
                <a:gd name="connsiteX25153" fmla="*/ 651151 w 1973551"/>
                <a:gd name="connsiteY25153" fmla="*/ 1506215 h 2918533"/>
                <a:gd name="connsiteX25154" fmla="*/ 652456 w 1973551"/>
                <a:gd name="connsiteY25154" fmla="*/ 1507716 h 2918533"/>
                <a:gd name="connsiteX25155" fmla="*/ 653761 w 1973551"/>
                <a:gd name="connsiteY25155" fmla="*/ 1510914 h 2918533"/>
                <a:gd name="connsiteX25156" fmla="*/ 653565 w 1973551"/>
                <a:gd name="connsiteY25156" fmla="*/ 1511827 h 2918533"/>
                <a:gd name="connsiteX25157" fmla="*/ 654870 w 1973551"/>
                <a:gd name="connsiteY25157" fmla="*/ 1516068 h 2918533"/>
                <a:gd name="connsiteX25158" fmla="*/ 657676 w 1973551"/>
                <a:gd name="connsiteY25158" fmla="*/ 1517961 h 2918533"/>
                <a:gd name="connsiteX25159" fmla="*/ 658590 w 1973551"/>
                <a:gd name="connsiteY25159" fmla="*/ 1519527 h 2918533"/>
                <a:gd name="connsiteX25160" fmla="*/ 660091 w 1973551"/>
                <a:gd name="connsiteY25160" fmla="*/ 1519853 h 2918533"/>
                <a:gd name="connsiteX25161" fmla="*/ 660286 w 1973551"/>
                <a:gd name="connsiteY25161" fmla="*/ 1519331 h 2918533"/>
                <a:gd name="connsiteX25162" fmla="*/ 661396 w 1973551"/>
                <a:gd name="connsiteY25162" fmla="*/ 1518809 h 2918533"/>
                <a:gd name="connsiteX25163" fmla="*/ 661918 w 1973551"/>
                <a:gd name="connsiteY25163" fmla="*/ 1519135 h 2918533"/>
                <a:gd name="connsiteX25164" fmla="*/ 661918 w 1973551"/>
                <a:gd name="connsiteY25164" fmla="*/ 1520310 h 2918533"/>
                <a:gd name="connsiteX25165" fmla="*/ 665246 w 1973551"/>
                <a:gd name="connsiteY25165" fmla="*/ 1522724 h 2918533"/>
                <a:gd name="connsiteX25166" fmla="*/ 665441 w 1973551"/>
                <a:gd name="connsiteY25166" fmla="*/ 1523572 h 2918533"/>
                <a:gd name="connsiteX25167" fmla="*/ 667856 w 1973551"/>
                <a:gd name="connsiteY25167" fmla="*/ 1524943 h 2918533"/>
                <a:gd name="connsiteX25168" fmla="*/ 672097 w 1973551"/>
                <a:gd name="connsiteY25168" fmla="*/ 1525987 h 2918533"/>
                <a:gd name="connsiteX25169" fmla="*/ 673011 w 1973551"/>
                <a:gd name="connsiteY25169" fmla="*/ 1525334 h 2918533"/>
                <a:gd name="connsiteX25170" fmla="*/ 673011 w 1973551"/>
                <a:gd name="connsiteY25170" fmla="*/ 1524812 h 2918533"/>
                <a:gd name="connsiteX25171" fmla="*/ 676534 w 1973551"/>
                <a:gd name="connsiteY25171" fmla="*/ 1526705 h 2918533"/>
                <a:gd name="connsiteX25172" fmla="*/ 677252 w 1973551"/>
                <a:gd name="connsiteY25172" fmla="*/ 1526509 h 2918533"/>
                <a:gd name="connsiteX25173" fmla="*/ 677252 w 1973551"/>
                <a:gd name="connsiteY25173" fmla="*/ 1527031 h 2918533"/>
                <a:gd name="connsiteX25174" fmla="*/ 678166 w 1973551"/>
                <a:gd name="connsiteY25174" fmla="*/ 1527357 h 2918533"/>
                <a:gd name="connsiteX25175" fmla="*/ 678166 w 1973551"/>
                <a:gd name="connsiteY25175" fmla="*/ 1527879 h 2918533"/>
                <a:gd name="connsiteX25176" fmla="*/ 679079 w 1973551"/>
                <a:gd name="connsiteY25176" fmla="*/ 1528923 h 2918533"/>
                <a:gd name="connsiteX25177" fmla="*/ 680384 w 1973551"/>
                <a:gd name="connsiteY25177" fmla="*/ 1529576 h 2918533"/>
                <a:gd name="connsiteX25178" fmla="*/ 680580 w 1973551"/>
                <a:gd name="connsiteY25178" fmla="*/ 1529054 h 2918533"/>
                <a:gd name="connsiteX25179" fmla="*/ 679862 w 1973551"/>
                <a:gd name="connsiteY25179" fmla="*/ 1526509 h 2918533"/>
                <a:gd name="connsiteX25180" fmla="*/ 681689 w 1973551"/>
                <a:gd name="connsiteY25180" fmla="*/ 1526313 h 2918533"/>
                <a:gd name="connsiteX25181" fmla="*/ 683386 w 1973551"/>
                <a:gd name="connsiteY25181" fmla="*/ 1526639 h 2918533"/>
                <a:gd name="connsiteX25182" fmla="*/ 686191 w 1973551"/>
                <a:gd name="connsiteY25182" fmla="*/ 1525465 h 2918533"/>
                <a:gd name="connsiteX25183" fmla="*/ 686583 w 1973551"/>
                <a:gd name="connsiteY25183" fmla="*/ 1523768 h 2918533"/>
                <a:gd name="connsiteX25184" fmla="*/ 688606 w 1973551"/>
                <a:gd name="connsiteY25184" fmla="*/ 1521876 h 2918533"/>
                <a:gd name="connsiteX25185" fmla="*/ 690433 w 1973551"/>
                <a:gd name="connsiteY25185" fmla="*/ 1521550 h 2918533"/>
                <a:gd name="connsiteX25186" fmla="*/ 695457 w 1973551"/>
                <a:gd name="connsiteY25186" fmla="*/ 1523246 h 2918533"/>
                <a:gd name="connsiteX25187" fmla="*/ 697284 w 1973551"/>
                <a:gd name="connsiteY25187" fmla="*/ 1522724 h 2918533"/>
                <a:gd name="connsiteX25188" fmla="*/ 703810 w 1973551"/>
                <a:gd name="connsiteY25188" fmla="*/ 1519462 h 2918533"/>
                <a:gd name="connsiteX25189" fmla="*/ 706224 w 1973551"/>
                <a:gd name="connsiteY25189" fmla="*/ 1518940 h 2918533"/>
                <a:gd name="connsiteX25190" fmla="*/ 709356 w 1973551"/>
                <a:gd name="connsiteY25190" fmla="*/ 1517047 h 2918533"/>
                <a:gd name="connsiteX25191" fmla="*/ 712488 w 1973551"/>
                <a:gd name="connsiteY25191" fmla="*/ 1516525 h 2918533"/>
                <a:gd name="connsiteX25192" fmla="*/ 713597 w 1973551"/>
                <a:gd name="connsiteY25192" fmla="*/ 1515873 h 2918533"/>
                <a:gd name="connsiteX25193" fmla="*/ 716208 w 1973551"/>
                <a:gd name="connsiteY25193" fmla="*/ 1515220 h 2918533"/>
                <a:gd name="connsiteX25194" fmla="*/ 720645 w 1973551"/>
                <a:gd name="connsiteY25194" fmla="*/ 1514894 h 2918533"/>
                <a:gd name="connsiteX25195" fmla="*/ 721232 w 1973551"/>
                <a:gd name="connsiteY25195" fmla="*/ 1513197 h 2918533"/>
                <a:gd name="connsiteX25196" fmla="*/ 717708 w 1973551"/>
                <a:gd name="connsiteY25196" fmla="*/ 1512349 h 2918533"/>
                <a:gd name="connsiteX25197" fmla="*/ 717513 w 1973551"/>
                <a:gd name="connsiteY25197" fmla="*/ 1511827 h 2918533"/>
                <a:gd name="connsiteX25198" fmla="*/ 716403 w 1973551"/>
                <a:gd name="connsiteY25198" fmla="*/ 1511501 h 2918533"/>
                <a:gd name="connsiteX25199" fmla="*/ 716403 w 1973551"/>
                <a:gd name="connsiteY25199" fmla="*/ 1510979 h 2918533"/>
                <a:gd name="connsiteX25200" fmla="*/ 718100 w 1973551"/>
                <a:gd name="connsiteY25200" fmla="*/ 1510326 h 2918533"/>
                <a:gd name="connsiteX25201" fmla="*/ 718296 w 1973551"/>
                <a:gd name="connsiteY25201" fmla="*/ 1509478 h 2918533"/>
                <a:gd name="connsiteX25202" fmla="*/ 716991 w 1973551"/>
                <a:gd name="connsiteY25202" fmla="*/ 1509282 h 2918533"/>
                <a:gd name="connsiteX25203" fmla="*/ 715685 w 1973551"/>
                <a:gd name="connsiteY25203" fmla="*/ 1510652 h 2918533"/>
                <a:gd name="connsiteX25204" fmla="*/ 713271 w 1973551"/>
                <a:gd name="connsiteY25204" fmla="*/ 1510326 h 2918533"/>
                <a:gd name="connsiteX25205" fmla="*/ 710139 w 1973551"/>
                <a:gd name="connsiteY25205" fmla="*/ 1512675 h 2918533"/>
                <a:gd name="connsiteX25206" fmla="*/ 707725 w 1973551"/>
                <a:gd name="connsiteY25206" fmla="*/ 1512153 h 2918533"/>
                <a:gd name="connsiteX25207" fmla="*/ 706028 w 1973551"/>
                <a:gd name="connsiteY25207" fmla="*/ 1513197 h 2918533"/>
                <a:gd name="connsiteX25208" fmla="*/ 705637 w 1973551"/>
                <a:gd name="connsiteY25208" fmla="*/ 1513850 h 2918533"/>
                <a:gd name="connsiteX25209" fmla="*/ 702309 w 1973551"/>
                <a:gd name="connsiteY25209" fmla="*/ 1514372 h 2918533"/>
                <a:gd name="connsiteX25210" fmla="*/ 701917 w 1973551"/>
                <a:gd name="connsiteY25210" fmla="*/ 1515024 h 2918533"/>
                <a:gd name="connsiteX25211" fmla="*/ 701004 w 1973551"/>
                <a:gd name="connsiteY25211" fmla="*/ 1515351 h 2918533"/>
                <a:gd name="connsiteX25212" fmla="*/ 698589 w 1973551"/>
                <a:gd name="connsiteY25212" fmla="*/ 1515873 h 2918533"/>
                <a:gd name="connsiteX25213" fmla="*/ 696893 w 1973551"/>
                <a:gd name="connsiteY25213" fmla="*/ 1515677 h 2918533"/>
                <a:gd name="connsiteX25214" fmla="*/ 696175 w 1973551"/>
                <a:gd name="connsiteY25214" fmla="*/ 1516329 h 2918533"/>
                <a:gd name="connsiteX25215" fmla="*/ 694348 w 1973551"/>
                <a:gd name="connsiteY25215" fmla="*/ 1516525 h 2918533"/>
                <a:gd name="connsiteX25216" fmla="*/ 693043 w 1973551"/>
                <a:gd name="connsiteY25216" fmla="*/ 1517373 h 2918533"/>
                <a:gd name="connsiteX25217" fmla="*/ 692325 w 1973551"/>
                <a:gd name="connsiteY25217" fmla="*/ 1519070 h 2918533"/>
                <a:gd name="connsiteX25218" fmla="*/ 689911 w 1973551"/>
                <a:gd name="connsiteY25218" fmla="*/ 1519396 h 2918533"/>
                <a:gd name="connsiteX25219" fmla="*/ 686583 w 1973551"/>
                <a:gd name="connsiteY25219" fmla="*/ 1521093 h 2918533"/>
                <a:gd name="connsiteX25220" fmla="*/ 686387 w 1973551"/>
                <a:gd name="connsiteY25220" fmla="*/ 1521615 h 2918533"/>
                <a:gd name="connsiteX25221" fmla="*/ 685082 w 1973551"/>
                <a:gd name="connsiteY25221" fmla="*/ 1521811 h 2918533"/>
                <a:gd name="connsiteX25222" fmla="*/ 684691 w 1973551"/>
                <a:gd name="connsiteY25222" fmla="*/ 1520310 h 2918533"/>
                <a:gd name="connsiteX25223" fmla="*/ 683581 w 1973551"/>
                <a:gd name="connsiteY25223" fmla="*/ 1519266 h 2918533"/>
                <a:gd name="connsiteX25224" fmla="*/ 680971 w 1973551"/>
                <a:gd name="connsiteY25224" fmla="*/ 1519070 h 2918533"/>
                <a:gd name="connsiteX25225" fmla="*/ 679275 w 1973551"/>
                <a:gd name="connsiteY25225" fmla="*/ 1519918 h 2918533"/>
                <a:gd name="connsiteX25226" fmla="*/ 678557 w 1973551"/>
                <a:gd name="connsiteY25226" fmla="*/ 1519396 h 2918533"/>
                <a:gd name="connsiteX25227" fmla="*/ 679079 w 1973551"/>
                <a:gd name="connsiteY25227" fmla="*/ 1519200 h 2918533"/>
                <a:gd name="connsiteX25228" fmla="*/ 679275 w 1973551"/>
                <a:gd name="connsiteY25228" fmla="*/ 1516982 h 2918533"/>
                <a:gd name="connsiteX25229" fmla="*/ 678557 w 1973551"/>
                <a:gd name="connsiteY25229" fmla="*/ 1515938 h 2918533"/>
                <a:gd name="connsiteX25230" fmla="*/ 672619 w 1973551"/>
                <a:gd name="connsiteY25230" fmla="*/ 1515612 h 2918533"/>
                <a:gd name="connsiteX25231" fmla="*/ 670923 w 1973551"/>
                <a:gd name="connsiteY25231" fmla="*/ 1514763 h 2918533"/>
                <a:gd name="connsiteX25232" fmla="*/ 669422 w 1973551"/>
                <a:gd name="connsiteY25232" fmla="*/ 1511501 h 2918533"/>
                <a:gd name="connsiteX25233" fmla="*/ 668704 w 1973551"/>
                <a:gd name="connsiteY25233" fmla="*/ 1511305 h 2918533"/>
                <a:gd name="connsiteX25234" fmla="*/ 668117 w 1973551"/>
                <a:gd name="connsiteY25234" fmla="*/ 1509608 h 2918533"/>
                <a:gd name="connsiteX25235" fmla="*/ 666616 w 1973551"/>
                <a:gd name="connsiteY25235" fmla="*/ 1507586 h 2918533"/>
                <a:gd name="connsiteX25236" fmla="*/ 666094 w 1973551"/>
                <a:gd name="connsiteY25236" fmla="*/ 1506085 h 2918533"/>
                <a:gd name="connsiteX25237" fmla="*/ 665180 w 1973551"/>
                <a:gd name="connsiteY25237" fmla="*/ 1505432 h 2918533"/>
                <a:gd name="connsiteX25238" fmla="*/ 663680 w 1973551"/>
                <a:gd name="connsiteY25238" fmla="*/ 1500147 h 2918533"/>
                <a:gd name="connsiteX25239" fmla="*/ 663288 w 1973551"/>
                <a:gd name="connsiteY25239" fmla="*/ 1499951 h 2918533"/>
                <a:gd name="connsiteX25240" fmla="*/ 662897 w 1973551"/>
                <a:gd name="connsiteY25240" fmla="*/ 1497733 h 2918533"/>
                <a:gd name="connsiteX25241" fmla="*/ 663484 w 1973551"/>
                <a:gd name="connsiteY25241" fmla="*/ 1497080 h 2918533"/>
                <a:gd name="connsiteX25242" fmla="*/ 663484 w 1973551"/>
                <a:gd name="connsiteY25242" fmla="*/ 1495514 h 2918533"/>
                <a:gd name="connsiteX25243" fmla="*/ 663875 w 1973551"/>
                <a:gd name="connsiteY25243" fmla="*/ 1494862 h 2918533"/>
                <a:gd name="connsiteX25244" fmla="*/ 665898 w 1973551"/>
                <a:gd name="connsiteY25244" fmla="*/ 1495188 h 2918533"/>
                <a:gd name="connsiteX25245" fmla="*/ 667399 w 1973551"/>
                <a:gd name="connsiteY25245" fmla="*/ 1494535 h 2918533"/>
                <a:gd name="connsiteX25246" fmla="*/ 668117 w 1973551"/>
                <a:gd name="connsiteY25246" fmla="*/ 1494731 h 2918533"/>
                <a:gd name="connsiteX25247" fmla="*/ 668508 w 1973551"/>
                <a:gd name="connsiteY25247" fmla="*/ 1493361 h 2918533"/>
                <a:gd name="connsiteX25248" fmla="*/ 667399 w 1973551"/>
                <a:gd name="connsiteY25248" fmla="*/ 1490816 h 2918533"/>
                <a:gd name="connsiteX25249" fmla="*/ 665180 w 1973551"/>
                <a:gd name="connsiteY25249" fmla="*/ 1490163 h 2918533"/>
                <a:gd name="connsiteX25250" fmla="*/ 663875 w 1973551"/>
                <a:gd name="connsiteY25250" fmla="*/ 1489119 h 2918533"/>
                <a:gd name="connsiteX25251" fmla="*/ 663680 w 1973551"/>
                <a:gd name="connsiteY25251" fmla="*/ 1488467 h 2918533"/>
                <a:gd name="connsiteX25252" fmla="*/ 661787 w 1973551"/>
                <a:gd name="connsiteY25252" fmla="*/ 1487423 h 2918533"/>
                <a:gd name="connsiteX25253" fmla="*/ 657546 w 1973551"/>
                <a:gd name="connsiteY25253" fmla="*/ 1486574 h 2918533"/>
                <a:gd name="connsiteX25254" fmla="*/ 654544 w 1973551"/>
                <a:gd name="connsiteY25254" fmla="*/ 1486379 h 2918533"/>
                <a:gd name="connsiteX25255" fmla="*/ 651738 w 1973551"/>
                <a:gd name="connsiteY25255" fmla="*/ 1487553 h 2918533"/>
                <a:gd name="connsiteX25256" fmla="*/ 644887 w 1973551"/>
                <a:gd name="connsiteY25256" fmla="*/ 1489576 h 2918533"/>
                <a:gd name="connsiteX25257" fmla="*/ 644365 w 1973551"/>
                <a:gd name="connsiteY25257" fmla="*/ 1490229 h 2918533"/>
                <a:gd name="connsiteX25258" fmla="*/ 646779 w 1973551"/>
                <a:gd name="connsiteY25258" fmla="*/ 1490033 h 2918533"/>
                <a:gd name="connsiteX25259" fmla="*/ 646975 w 1973551"/>
                <a:gd name="connsiteY25259" fmla="*/ 1491207 h 2918533"/>
                <a:gd name="connsiteX25260" fmla="*/ 647366 w 1973551"/>
                <a:gd name="connsiteY25260" fmla="*/ 1491403 h 2918533"/>
                <a:gd name="connsiteX25261" fmla="*/ 647562 w 1973551"/>
                <a:gd name="connsiteY25261" fmla="*/ 1492056 h 2918533"/>
                <a:gd name="connsiteX25262" fmla="*/ 646649 w 1973551"/>
                <a:gd name="connsiteY25262" fmla="*/ 1492578 h 2918533"/>
                <a:gd name="connsiteX25263" fmla="*/ 646453 w 1973551"/>
                <a:gd name="connsiteY25263" fmla="*/ 1493230 h 2918533"/>
                <a:gd name="connsiteX25264" fmla="*/ 641624 w 1973551"/>
                <a:gd name="connsiteY25264" fmla="*/ 1493230 h 2918533"/>
                <a:gd name="connsiteX25265" fmla="*/ 641429 w 1973551"/>
                <a:gd name="connsiteY25265" fmla="*/ 1491860 h 2918533"/>
                <a:gd name="connsiteX25266" fmla="*/ 639928 w 1973551"/>
                <a:gd name="connsiteY25266" fmla="*/ 1491534 h 2918533"/>
                <a:gd name="connsiteX25267" fmla="*/ 639732 w 1973551"/>
                <a:gd name="connsiteY25267" fmla="*/ 1490490 h 2918533"/>
                <a:gd name="connsiteX25268" fmla="*/ 639210 w 1973551"/>
                <a:gd name="connsiteY25268" fmla="*/ 1490163 h 2918533"/>
                <a:gd name="connsiteX25269" fmla="*/ 640124 w 1973551"/>
                <a:gd name="connsiteY25269" fmla="*/ 1488793 h 2918533"/>
                <a:gd name="connsiteX25270" fmla="*/ 638818 w 1973551"/>
                <a:gd name="connsiteY25270" fmla="*/ 1487423 h 2918533"/>
                <a:gd name="connsiteX25271" fmla="*/ 638427 w 1973551"/>
                <a:gd name="connsiteY25271" fmla="*/ 1485726 h 2918533"/>
                <a:gd name="connsiteX25272" fmla="*/ 638035 w 1973551"/>
                <a:gd name="connsiteY25272" fmla="*/ 1485530 h 2918533"/>
                <a:gd name="connsiteX25273" fmla="*/ 637840 w 1973551"/>
                <a:gd name="connsiteY25273" fmla="*/ 1484682 h 2918533"/>
                <a:gd name="connsiteX25274" fmla="*/ 638753 w 1973551"/>
                <a:gd name="connsiteY25274" fmla="*/ 1483116 h 2918533"/>
                <a:gd name="connsiteX25275" fmla="*/ 637252 w 1973551"/>
                <a:gd name="connsiteY25275" fmla="*/ 1482594 h 2918533"/>
                <a:gd name="connsiteX25276" fmla="*/ 637448 w 1973551"/>
                <a:gd name="connsiteY25276" fmla="*/ 1480049 h 2918533"/>
                <a:gd name="connsiteX25277" fmla="*/ 636926 w 1973551"/>
                <a:gd name="connsiteY25277" fmla="*/ 1479853 h 2918533"/>
                <a:gd name="connsiteX25278" fmla="*/ 636339 w 1973551"/>
                <a:gd name="connsiteY25278" fmla="*/ 1480376 h 2918533"/>
                <a:gd name="connsiteX25279" fmla="*/ 634512 w 1973551"/>
                <a:gd name="connsiteY25279" fmla="*/ 1482790 h 2918533"/>
                <a:gd name="connsiteX25280" fmla="*/ 632619 w 1973551"/>
                <a:gd name="connsiteY25280" fmla="*/ 1483442 h 2918533"/>
                <a:gd name="connsiteX25281" fmla="*/ 631706 w 1973551"/>
                <a:gd name="connsiteY25281" fmla="*/ 1483116 h 2918533"/>
                <a:gd name="connsiteX25282" fmla="*/ 631510 w 1973551"/>
                <a:gd name="connsiteY25282" fmla="*/ 1483964 h 2918533"/>
                <a:gd name="connsiteX25283" fmla="*/ 630597 w 1973551"/>
                <a:gd name="connsiteY25283" fmla="*/ 1483638 h 2918533"/>
                <a:gd name="connsiteX25284" fmla="*/ 631119 w 1973551"/>
                <a:gd name="connsiteY25284" fmla="*/ 1481224 h 2918533"/>
                <a:gd name="connsiteX25285" fmla="*/ 630205 w 1973551"/>
                <a:gd name="connsiteY25285" fmla="*/ 1481028 h 2918533"/>
                <a:gd name="connsiteX25286" fmla="*/ 629096 w 1973551"/>
                <a:gd name="connsiteY25286" fmla="*/ 1481550 h 2918533"/>
                <a:gd name="connsiteX25287" fmla="*/ 628900 w 1973551"/>
                <a:gd name="connsiteY25287" fmla="*/ 1479005 h 2918533"/>
                <a:gd name="connsiteX25288" fmla="*/ 627595 w 1973551"/>
                <a:gd name="connsiteY25288" fmla="*/ 1478679 h 2918533"/>
                <a:gd name="connsiteX25289" fmla="*/ 626290 w 1973551"/>
                <a:gd name="connsiteY25289" fmla="*/ 1474568 h 2918533"/>
                <a:gd name="connsiteX25290" fmla="*/ 625572 w 1973551"/>
                <a:gd name="connsiteY25290" fmla="*/ 1473915 h 2918533"/>
                <a:gd name="connsiteX25291" fmla="*/ 625377 w 1973551"/>
                <a:gd name="connsiteY25291" fmla="*/ 1472741 h 2918533"/>
                <a:gd name="connsiteX25292" fmla="*/ 625768 w 1973551"/>
                <a:gd name="connsiteY25292" fmla="*/ 1472088 h 2918533"/>
                <a:gd name="connsiteX25293" fmla="*/ 625377 w 1973551"/>
                <a:gd name="connsiteY25293" fmla="*/ 1470588 h 2918533"/>
                <a:gd name="connsiteX25294" fmla="*/ 626682 w 1973551"/>
                <a:gd name="connsiteY25294" fmla="*/ 1470066 h 2918533"/>
                <a:gd name="connsiteX25295" fmla="*/ 628574 w 1973551"/>
                <a:gd name="connsiteY25295" fmla="*/ 1470588 h 2918533"/>
                <a:gd name="connsiteX25296" fmla="*/ 628574 w 1973551"/>
                <a:gd name="connsiteY25296" fmla="*/ 1466673 h 2918533"/>
                <a:gd name="connsiteX25297" fmla="*/ 630270 w 1973551"/>
                <a:gd name="connsiteY25297" fmla="*/ 1466020 h 2918533"/>
                <a:gd name="connsiteX25298" fmla="*/ 630662 w 1973551"/>
                <a:gd name="connsiteY25298" fmla="*/ 1464650 h 2918533"/>
                <a:gd name="connsiteX25299" fmla="*/ 632685 w 1973551"/>
                <a:gd name="connsiteY25299" fmla="*/ 1462757 h 2918533"/>
                <a:gd name="connsiteX25300" fmla="*/ 634186 w 1973551"/>
                <a:gd name="connsiteY25300" fmla="*/ 1460539 h 2918533"/>
                <a:gd name="connsiteX25301" fmla="*/ 635099 w 1973551"/>
                <a:gd name="connsiteY25301" fmla="*/ 1460017 h 2918533"/>
                <a:gd name="connsiteX25302" fmla="*/ 635817 w 1973551"/>
                <a:gd name="connsiteY25302" fmla="*/ 1460539 h 2918533"/>
                <a:gd name="connsiteX25303" fmla="*/ 636339 w 1973551"/>
                <a:gd name="connsiteY25303" fmla="*/ 1457994 h 2918533"/>
                <a:gd name="connsiteX25304" fmla="*/ 638035 w 1973551"/>
                <a:gd name="connsiteY25304" fmla="*/ 1456950 h 2918533"/>
                <a:gd name="connsiteX25305" fmla="*/ 637840 w 1973551"/>
                <a:gd name="connsiteY25305" fmla="*/ 1456298 h 2918533"/>
                <a:gd name="connsiteX25306" fmla="*/ 638557 w 1973551"/>
                <a:gd name="connsiteY25306" fmla="*/ 1455775 h 2918533"/>
                <a:gd name="connsiteX25307" fmla="*/ 640058 w 1973551"/>
                <a:gd name="connsiteY25307" fmla="*/ 1455580 h 2918533"/>
                <a:gd name="connsiteX25308" fmla="*/ 640254 w 1973551"/>
                <a:gd name="connsiteY25308" fmla="*/ 1455058 h 2918533"/>
                <a:gd name="connsiteX25309" fmla="*/ 642864 w 1973551"/>
                <a:gd name="connsiteY25309" fmla="*/ 1455058 h 2918533"/>
                <a:gd name="connsiteX25310" fmla="*/ 645278 w 1973551"/>
                <a:gd name="connsiteY25310" fmla="*/ 1452839 h 2918533"/>
                <a:gd name="connsiteX25311" fmla="*/ 645996 w 1973551"/>
                <a:gd name="connsiteY25311" fmla="*/ 1451795 h 2918533"/>
                <a:gd name="connsiteX25312" fmla="*/ 645800 w 1973551"/>
                <a:gd name="connsiteY25312" fmla="*/ 1450947 h 2918533"/>
                <a:gd name="connsiteX25313" fmla="*/ 647627 w 1973551"/>
                <a:gd name="connsiteY25313" fmla="*/ 1450621 h 2918533"/>
                <a:gd name="connsiteX25314" fmla="*/ 648215 w 1973551"/>
                <a:gd name="connsiteY25314" fmla="*/ 1448924 h 2918533"/>
                <a:gd name="connsiteX25315" fmla="*/ 647823 w 1973551"/>
                <a:gd name="connsiteY25315" fmla="*/ 1448076 h 2918533"/>
                <a:gd name="connsiteX25316" fmla="*/ 648737 w 1973551"/>
                <a:gd name="connsiteY25316" fmla="*/ 1446705 h 2918533"/>
                <a:gd name="connsiteX25317" fmla="*/ 649324 w 1973551"/>
                <a:gd name="connsiteY25317" fmla="*/ 1443639 h 2918533"/>
                <a:gd name="connsiteX25318" fmla="*/ 650042 w 1973551"/>
                <a:gd name="connsiteY25318" fmla="*/ 1442464 h 2918533"/>
                <a:gd name="connsiteX25319" fmla="*/ 649846 w 1973551"/>
                <a:gd name="connsiteY25319" fmla="*/ 1440441 h 2918533"/>
                <a:gd name="connsiteX25320" fmla="*/ 650564 w 1973551"/>
                <a:gd name="connsiteY25320" fmla="*/ 1440246 h 2918533"/>
                <a:gd name="connsiteX25321" fmla="*/ 650760 w 1973551"/>
                <a:gd name="connsiteY25321" fmla="*/ 1439723 h 2918533"/>
                <a:gd name="connsiteX25322" fmla="*/ 650368 w 1973551"/>
                <a:gd name="connsiteY25322" fmla="*/ 1439528 h 2918533"/>
                <a:gd name="connsiteX25323" fmla="*/ 650368 w 1973551"/>
                <a:gd name="connsiteY25323" fmla="*/ 1438484 h 2918533"/>
                <a:gd name="connsiteX25324" fmla="*/ 651086 w 1973551"/>
                <a:gd name="connsiteY25324" fmla="*/ 1438157 h 2918533"/>
                <a:gd name="connsiteX25325" fmla="*/ 652195 w 1973551"/>
                <a:gd name="connsiteY25325" fmla="*/ 1438353 h 2918533"/>
                <a:gd name="connsiteX25326" fmla="*/ 659830 w 1973551"/>
                <a:gd name="connsiteY25326" fmla="*/ 1437309 h 2918533"/>
                <a:gd name="connsiteX25327" fmla="*/ 663549 w 1973551"/>
                <a:gd name="connsiteY25327" fmla="*/ 1437962 h 2918533"/>
                <a:gd name="connsiteX25328" fmla="*/ 665050 w 1973551"/>
                <a:gd name="connsiteY25328" fmla="*/ 1437766 h 2918533"/>
                <a:gd name="connsiteX25329" fmla="*/ 666159 w 1973551"/>
                <a:gd name="connsiteY25329" fmla="*/ 1437440 h 2918533"/>
                <a:gd name="connsiteX25330" fmla="*/ 666877 w 1973551"/>
                <a:gd name="connsiteY25330" fmla="*/ 1436265 h 2918533"/>
                <a:gd name="connsiteX25331" fmla="*/ 667986 w 1973551"/>
                <a:gd name="connsiteY25331" fmla="*/ 1435612 h 2918533"/>
                <a:gd name="connsiteX25332" fmla="*/ 670400 w 1973551"/>
                <a:gd name="connsiteY25332" fmla="*/ 1435417 h 2918533"/>
                <a:gd name="connsiteX25333" fmla="*/ 670596 w 1973551"/>
                <a:gd name="connsiteY25333" fmla="*/ 1434568 h 2918533"/>
                <a:gd name="connsiteX25334" fmla="*/ 671706 w 1973551"/>
                <a:gd name="connsiteY25334" fmla="*/ 1433720 h 2918533"/>
                <a:gd name="connsiteX25335" fmla="*/ 672619 w 1973551"/>
                <a:gd name="connsiteY25335" fmla="*/ 1433720 h 2918533"/>
                <a:gd name="connsiteX25336" fmla="*/ 673533 w 1973551"/>
                <a:gd name="connsiteY25336" fmla="*/ 1432676 h 2918533"/>
                <a:gd name="connsiteX25337" fmla="*/ 674642 w 1973551"/>
                <a:gd name="connsiteY25337" fmla="*/ 1433002 h 2918533"/>
                <a:gd name="connsiteX25338" fmla="*/ 676338 w 1973551"/>
                <a:gd name="connsiteY25338" fmla="*/ 1432481 h 2918533"/>
                <a:gd name="connsiteX25339" fmla="*/ 678035 w 1973551"/>
                <a:gd name="connsiteY25339" fmla="*/ 1433329 h 2918533"/>
                <a:gd name="connsiteX25340" fmla="*/ 678231 w 1973551"/>
                <a:gd name="connsiteY25340" fmla="*/ 1434373 h 2918533"/>
                <a:gd name="connsiteX25341" fmla="*/ 679927 w 1973551"/>
                <a:gd name="connsiteY25341" fmla="*/ 1435417 h 2918533"/>
                <a:gd name="connsiteX25342" fmla="*/ 683647 w 1973551"/>
                <a:gd name="connsiteY25342" fmla="*/ 1435612 h 2918533"/>
                <a:gd name="connsiteX25343" fmla="*/ 688671 w 1973551"/>
                <a:gd name="connsiteY25343" fmla="*/ 1437505 h 2918533"/>
                <a:gd name="connsiteX25344" fmla="*/ 691281 w 1973551"/>
                <a:gd name="connsiteY25344" fmla="*/ 1437701 h 2918533"/>
                <a:gd name="connsiteX25345" fmla="*/ 692195 w 1973551"/>
                <a:gd name="connsiteY25345" fmla="*/ 1438353 h 2918533"/>
                <a:gd name="connsiteX25346" fmla="*/ 694087 w 1973551"/>
                <a:gd name="connsiteY25346" fmla="*/ 1437701 h 2918533"/>
                <a:gd name="connsiteX25347" fmla="*/ 695196 w 1973551"/>
                <a:gd name="connsiteY25347" fmla="*/ 1439267 h 2918533"/>
                <a:gd name="connsiteX25348" fmla="*/ 696501 w 1973551"/>
                <a:gd name="connsiteY25348" fmla="*/ 1442856 h 2918533"/>
                <a:gd name="connsiteX25349" fmla="*/ 698720 w 1973551"/>
                <a:gd name="connsiteY25349" fmla="*/ 1444226 h 2918533"/>
                <a:gd name="connsiteX25350" fmla="*/ 699111 w 1973551"/>
                <a:gd name="connsiteY25350" fmla="*/ 1446640 h 2918533"/>
                <a:gd name="connsiteX25351" fmla="*/ 701330 w 1973551"/>
                <a:gd name="connsiteY25351" fmla="*/ 1448010 h 2918533"/>
                <a:gd name="connsiteX25352" fmla="*/ 701330 w 1973551"/>
                <a:gd name="connsiteY25352" fmla="*/ 1450033 h 2918533"/>
                <a:gd name="connsiteX25353" fmla="*/ 702635 w 1973551"/>
                <a:gd name="connsiteY25353" fmla="*/ 1452252 h 2918533"/>
                <a:gd name="connsiteX25354" fmla="*/ 703549 w 1973551"/>
                <a:gd name="connsiteY25354" fmla="*/ 1452578 h 2918533"/>
                <a:gd name="connsiteX25355" fmla="*/ 703744 w 1973551"/>
                <a:gd name="connsiteY25355" fmla="*/ 1451926 h 2918533"/>
                <a:gd name="connsiteX25356" fmla="*/ 704462 w 1973551"/>
                <a:gd name="connsiteY25356" fmla="*/ 1451599 h 2918533"/>
                <a:gd name="connsiteX25357" fmla="*/ 704658 w 1973551"/>
                <a:gd name="connsiteY25357" fmla="*/ 1450425 h 2918533"/>
                <a:gd name="connsiteX25358" fmla="*/ 704136 w 1973551"/>
                <a:gd name="connsiteY25358" fmla="*/ 1450229 h 2918533"/>
                <a:gd name="connsiteX25359" fmla="*/ 703940 w 1973551"/>
                <a:gd name="connsiteY25359" fmla="*/ 1449185 h 2918533"/>
                <a:gd name="connsiteX25360" fmla="*/ 704854 w 1973551"/>
                <a:gd name="connsiteY25360" fmla="*/ 1448989 h 2918533"/>
                <a:gd name="connsiteX25361" fmla="*/ 705245 w 1973551"/>
                <a:gd name="connsiteY25361" fmla="*/ 1449315 h 2918533"/>
                <a:gd name="connsiteX25362" fmla="*/ 705049 w 1973551"/>
                <a:gd name="connsiteY25362" fmla="*/ 1450360 h 2918533"/>
                <a:gd name="connsiteX25363" fmla="*/ 705963 w 1973551"/>
                <a:gd name="connsiteY25363" fmla="*/ 1451208 h 2918533"/>
                <a:gd name="connsiteX25364" fmla="*/ 706681 w 1973551"/>
                <a:gd name="connsiteY25364" fmla="*/ 1453100 h 2918533"/>
                <a:gd name="connsiteX25365" fmla="*/ 707594 w 1973551"/>
                <a:gd name="connsiteY25365" fmla="*/ 1454275 h 2918533"/>
                <a:gd name="connsiteX25366" fmla="*/ 708703 w 1973551"/>
                <a:gd name="connsiteY25366" fmla="*/ 1454797 h 2918533"/>
                <a:gd name="connsiteX25367" fmla="*/ 709617 w 1973551"/>
                <a:gd name="connsiteY25367" fmla="*/ 1454470 h 2918533"/>
                <a:gd name="connsiteX25368" fmla="*/ 710204 w 1973551"/>
                <a:gd name="connsiteY25368" fmla="*/ 1455841 h 2918533"/>
                <a:gd name="connsiteX25369" fmla="*/ 712031 w 1973551"/>
                <a:gd name="connsiteY25369" fmla="*/ 1456167 h 2918533"/>
                <a:gd name="connsiteX25370" fmla="*/ 712227 w 1973551"/>
                <a:gd name="connsiteY25370" fmla="*/ 1456624 h 2918533"/>
                <a:gd name="connsiteX25371" fmla="*/ 713141 w 1973551"/>
                <a:gd name="connsiteY25371" fmla="*/ 1457015 h 2918533"/>
                <a:gd name="connsiteX25372" fmla="*/ 713141 w 1973551"/>
                <a:gd name="connsiteY25372" fmla="*/ 1457537 h 2918533"/>
                <a:gd name="connsiteX25373" fmla="*/ 716664 w 1973551"/>
                <a:gd name="connsiteY25373" fmla="*/ 1458386 h 2918533"/>
                <a:gd name="connsiteX25374" fmla="*/ 717056 w 1973551"/>
                <a:gd name="connsiteY25374" fmla="*/ 1459234 h 2918533"/>
                <a:gd name="connsiteX25375" fmla="*/ 718752 w 1973551"/>
                <a:gd name="connsiteY25375" fmla="*/ 1459560 h 2918533"/>
                <a:gd name="connsiteX25376" fmla="*/ 719144 w 1973551"/>
                <a:gd name="connsiteY25376" fmla="*/ 1458386 h 2918533"/>
                <a:gd name="connsiteX25377" fmla="*/ 719535 w 1973551"/>
                <a:gd name="connsiteY25377" fmla="*/ 1458190 h 2918533"/>
                <a:gd name="connsiteX25378" fmla="*/ 719927 w 1973551"/>
                <a:gd name="connsiteY25378" fmla="*/ 1453557 h 2918533"/>
                <a:gd name="connsiteX25379" fmla="*/ 721232 w 1973551"/>
                <a:gd name="connsiteY25379" fmla="*/ 1451012 h 2918533"/>
                <a:gd name="connsiteX25380" fmla="*/ 723646 w 1973551"/>
                <a:gd name="connsiteY25380" fmla="*/ 1451665 h 2918533"/>
                <a:gd name="connsiteX25381" fmla="*/ 726256 w 1973551"/>
                <a:gd name="connsiteY25381" fmla="*/ 1451469 h 2918533"/>
                <a:gd name="connsiteX25382" fmla="*/ 729976 w 1973551"/>
                <a:gd name="connsiteY25382" fmla="*/ 1449903 h 2918533"/>
                <a:gd name="connsiteX25383" fmla="*/ 730367 w 1973551"/>
                <a:gd name="connsiteY25383" fmla="*/ 1449250 h 2918533"/>
                <a:gd name="connsiteX25384" fmla="*/ 734478 w 1973551"/>
                <a:gd name="connsiteY25384" fmla="*/ 1449054 h 2918533"/>
                <a:gd name="connsiteX25385" fmla="*/ 734674 w 1973551"/>
                <a:gd name="connsiteY25385" fmla="*/ 1448402 h 2918533"/>
                <a:gd name="connsiteX25386" fmla="*/ 738785 w 1973551"/>
                <a:gd name="connsiteY25386" fmla="*/ 1447880 h 2918533"/>
                <a:gd name="connsiteX25387" fmla="*/ 741786 w 1973551"/>
                <a:gd name="connsiteY25387" fmla="*/ 1446183 h 2918533"/>
                <a:gd name="connsiteX25388" fmla="*/ 747333 w 1973551"/>
                <a:gd name="connsiteY25388" fmla="*/ 1445988 h 2918533"/>
                <a:gd name="connsiteX25389" fmla="*/ 748051 w 1973551"/>
                <a:gd name="connsiteY25389" fmla="*/ 1446314 h 2918533"/>
                <a:gd name="connsiteX25390" fmla="*/ 748573 w 1973551"/>
                <a:gd name="connsiteY25390" fmla="*/ 1445661 h 2918533"/>
                <a:gd name="connsiteX25391" fmla="*/ 749486 w 1973551"/>
                <a:gd name="connsiteY25391" fmla="*/ 1445661 h 2918533"/>
                <a:gd name="connsiteX25392" fmla="*/ 750008 w 1973551"/>
                <a:gd name="connsiteY25392" fmla="*/ 1444291 h 2918533"/>
                <a:gd name="connsiteX25393" fmla="*/ 751509 w 1973551"/>
                <a:gd name="connsiteY25393" fmla="*/ 1443443 h 2918533"/>
                <a:gd name="connsiteX25394" fmla="*/ 754315 w 1973551"/>
                <a:gd name="connsiteY25394" fmla="*/ 1443769 h 2918533"/>
                <a:gd name="connsiteX25395" fmla="*/ 754315 w 1973551"/>
                <a:gd name="connsiteY25395" fmla="*/ 1443247 h 2918533"/>
                <a:gd name="connsiteX25396" fmla="*/ 754837 w 1973551"/>
                <a:gd name="connsiteY25396" fmla="*/ 1443247 h 2918533"/>
                <a:gd name="connsiteX25397" fmla="*/ 757708 w 1973551"/>
                <a:gd name="connsiteY25397" fmla="*/ 1444422 h 2918533"/>
                <a:gd name="connsiteX25398" fmla="*/ 759274 w 1973551"/>
                <a:gd name="connsiteY25398" fmla="*/ 1444617 h 2918533"/>
                <a:gd name="connsiteX25399" fmla="*/ 759796 w 1973551"/>
                <a:gd name="connsiteY25399" fmla="*/ 1445139 h 2918533"/>
                <a:gd name="connsiteX25400" fmla="*/ 761819 w 1973551"/>
                <a:gd name="connsiteY25400" fmla="*/ 1445335 h 2918533"/>
                <a:gd name="connsiteX25401" fmla="*/ 762210 w 1973551"/>
                <a:gd name="connsiteY25401" fmla="*/ 1445009 h 2918533"/>
                <a:gd name="connsiteX25402" fmla="*/ 762210 w 1973551"/>
                <a:gd name="connsiteY25402" fmla="*/ 1444487 h 2918533"/>
                <a:gd name="connsiteX25403" fmla="*/ 760905 w 1973551"/>
                <a:gd name="connsiteY25403" fmla="*/ 1444291 h 2918533"/>
                <a:gd name="connsiteX25404" fmla="*/ 760710 w 1973551"/>
                <a:gd name="connsiteY25404" fmla="*/ 1443639 h 2918533"/>
                <a:gd name="connsiteX25405" fmla="*/ 759404 w 1973551"/>
                <a:gd name="connsiteY25405" fmla="*/ 1443116 h 2918533"/>
                <a:gd name="connsiteX25406" fmla="*/ 758295 w 1973551"/>
                <a:gd name="connsiteY25406" fmla="*/ 1442921 h 2918533"/>
                <a:gd name="connsiteX25407" fmla="*/ 756468 w 1973551"/>
                <a:gd name="connsiteY25407" fmla="*/ 1443443 h 2918533"/>
                <a:gd name="connsiteX25408" fmla="*/ 756272 w 1973551"/>
                <a:gd name="connsiteY25408" fmla="*/ 1442921 h 2918533"/>
                <a:gd name="connsiteX25409" fmla="*/ 753466 w 1973551"/>
                <a:gd name="connsiteY25409" fmla="*/ 1442268 h 2918533"/>
                <a:gd name="connsiteX25410" fmla="*/ 753271 w 1973551"/>
                <a:gd name="connsiteY25410" fmla="*/ 1441420 h 2918533"/>
                <a:gd name="connsiteX25411" fmla="*/ 752879 w 1973551"/>
                <a:gd name="connsiteY25411" fmla="*/ 1441224 h 2918533"/>
                <a:gd name="connsiteX25412" fmla="*/ 749551 w 1973551"/>
                <a:gd name="connsiteY25412" fmla="*/ 1440376 h 2918533"/>
                <a:gd name="connsiteX25413" fmla="*/ 746028 w 1973551"/>
                <a:gd name="connsiteY25413" fmla="*/ 1442073 h 2918533"/>
                <a:gd name="connsiteX25414" fmla="*/ 745506 w 1973551"/>
                <a:gd name="connsiteY25414" fmla="*/ 1442921 h 2918533"/>
                <a:gd name="connsiteX25415" fmla="*/ 744005 w 1973551"/>
                <a:gd name="connsiteY25415" fmla="*/ 1442268 h 2918533"/>
                <a:gd name="connsiteX25416" fmla="*/ 740481 w 1973551"/>
                <a:gd name="connsiteY25416" fmla="*/ 1443443 h 2918533"/>
                <a:gd name="connsiteX25417" fmla="*/ 739894 w 1973551"/>
                <a:gd name="connsiteY25417" fmla="*/ 1444813 h 2918533"/>
                <a:gd name="connsiteX25418" fmla="*/ 738980 w 1973551"/>
                <a:gd name="connsiteY25418" fmla="*/ 1445009 h 2918533"/>
                <a:gd name="connsiteX25419" fmla="*/ 738263 w 1973551"/>
                <a:gd name="connsiteY25419" fmla="*/ 1444683 h 2918533"/>
                <a:gd name="connsiteX25420" fmla="*/ 737153 w 1973551"/>
                <a:gd name="connsiteY25420" fmla="*/ 1445531 h 2918533"/>
                <a:gd name="connsiteX25421" fmla="*/ 731020 w 1973551"/>
                <a:gd name="connsiteY25421" fmla="*/ 1446705 h 2918533"/>
                <a:gd name="connsiteX25422" fmla="*/ 730106 w 1973551"/>
                <a:gd name="connsiteY25422" fmla="*/ 1447554 h 2918533"/>
                <a:gd name="connsiteX25423" fmla="*/ 730106 w 1973551"/>
                <a:gd name="connsiteY25423" fmla="*/ 1448598 h 2918533"/>
                <a:gd name="connsiteX25424" fmla="*/ 728997 w 1973551"/>
                <a:gd name="connsiteY25424" fmla="*/ 1449446 h 2918533"/>
                <a:gd name="connsiteX25425" fmla="*/ 728279 w 1973551"/>
                <a:gd name="connsiteY25425" fmla="*/ 1449250 h 2918533"/>
                <a:gd name="connsiteX25426" fmla="*/ 727888 w 1973551"/>
                <a:gd name="connsiteY25426" fmla="*/ 1447227 h 2918533"/>
                <a:gd name="connsiteX25427" fmla="*/ 728279 w 1973551"/>
                <a:gd name="connsiteY25427" fmla="*/ 1447032 h 2918533"/>
                <a:gd name="connsiteX25428" fmla="*/ 727170 w 1973551"/>
                <a:gd name="connsiteY25428" fmla="*/ 1446510 h 2918533"/>
                <a:gd name="connsiteX25429" fmla="*/ 724038 w 1973551"/>
                <a:gd name="connsiteY25429" fmla="*/ 1446705 h 2918533"/>
                <a:gd name="connsiteX25430" fmla="*/ 719731 w 1973551"/>
                <a:gd name="connsiteY25430" fmla="*/ 1448924 h 2918533"/>
                <a:gd name="connsiteX25431" fmla="*/ 719340 w 1973551"/>
                <a:gd name="connsiteY25431" fmla="*/ 1448728 h 2918533"/>
                <a:gd name="connsiteX25432" fmla="*/ 719340 w 1973551"/>
                <a:gd name="connsiteY25432" fmla="*/ 1449250 h 2918533"/>
                <a:gd name="connsiteX25433" fmla="*/ 718426 w 1973551"/>
                <a:gd name="connsiteY25433" fmla="*/ 1449772 h 2918533"/>
                <a:gd name="connsiteX25434" fmla="*/ 717317 w 1973551"/>
                <a:gd name="connsiteY25434" fmla="*/ 1448598 h 2918533"/>
                <a:gd name="connsiteX25435" fmla="*/ 716208 w 1973551"/>
                <a:gd name="connsiteY25435" fmla="*/ 1448402 h 2918533"/>
                <a:gd name="connsiteX25436" fmla="*/ 713989 w 1973551"/>
                <a:gd name="connsiteY25436" fmla="*/ 1447227 h 2918533"/>
                <a:gd name="connsiteX25437" fmla="*/ 713597 w 1973551"/>
                <a:gd name="connsiteY25437" fmla="*/ 1447423 h 2918533"/>
                <a:gd name="connsiteX25438" fmla="*/ 713206 w 1973551"/>
                <a:gd name="connsiteY25438" fmla="*/ 1446249 h 2918533"/>
                <a:gd name="connsiteX25439" fmla="*/ 709487 w 1973551"/>
                <a:gd name="connsiteY25439" fmla="*/ 1444683 h 2918533"/>
                <a:gd name="connsiteX25440" fmla="*/ 709291 w 1973551"/>
                <a:gd name="connsiteY25440" fmla="*/ 1443639 h 2918533"/>
                <a:gd name="connsiteX25441" fmla="*/ 707398 w 1973551"/>
                <a:gd name="connsiteY25441" fmla="*/ 1442464 h 2918533"/>
                <a:gd name="connsiteX25442" fmla="*/ 707203 w 1973551"/>
                <a:gd name="connsiteY25442" fmla="*/ 1441420 h 2918533"/>
                <a:gd name="connsiteX25443" fmla="*/ 707920 w 1973551"/>
                <a:gd name="connsiteY25443" fmla="*/ 1440246 h 2918533"/>
                <a:gd name="connsiteX25444" fmla="*/ 707920 w 1973551"/>
                <a:gd name="connsiteY25444" fmla="*/ 1439201 h 2918533"/>
                <a:gd name="connsiteX25445" fmla="*/ 706224 w 1973551"/>
                <a:gd name="connsiteY25445" fmla="*/ 1435939 h 2918533"/>
                <a:gd name="connsiteX25446" fmla="*/ 706028 w 1973551"/>
                <a:gd name="connsiteY25446" fmla="*/ 1435091 h 2918533"/>
                <a:gd name="connsiteX25447" fmla="*/ 706615 w 1973551"/>
                <a:gd name="connsiteY25447" fmla="*/ 1434568 h 2918533"/>
                <a:gd name="connsiteX25448" fmla="*/ 704723 w 1973551"/>
                <a:gd name="connsiteY25448" fmla="*/ 1433916 h 2918533"/>
                <a:gd name="connsiteX25449" fmla="*/ 704723 w 1973551"/>
                <a:gd name="connsiteY25449" fmla="*/ 1429805 h 2918533"/>
                <a:gd name="connsiteX25450" fmla="*/ 703810 w 1973551"/>
                <a:gd name="connsiteY25450" fmla="*/ 1429153 h 2918533"/>
                <a:gd name="connsiteX25451" fmla="*/ 703222 w 1973551"/>
                <a:gd name="connsiteY25451" fmla="*/ 1428826 h 2918533"/>
                <a:gd name="connsiteX25452" fmla="*/ 701200 w 1973551"/>
                <a:gd name="connsiteY25452" fmla="*/ 1429022 h 2918533"/>
                <a:gd name="connsiteX25453" fmla="*/ 700482 w 1973551"/>
                <a:gd name="connsiteY25453" fmla="*/ 1429544 h 2918533"/>
                <a:gd name="connsiteX25454" fmla="*/ 700286 w 1973551"/>
                <a:gd name="connsiteY25454" fmla="*/ 1430197 h 2918533"/>
                <a:gd name="connsiteX25455" fmla="*/ 699177 w 1973551"/>
                <a:gd name="connsiteY25455" fmla="*/ 1430719 h 2918533"/>
                <a:gd name="connsiteX25456" fmla="*/ 697676 w 1973551"/>
                <a:gd name="connsiteY25456" fmla="*/ 1426477 h 2918533"/>
                <a:gd name="connsiteX25457" fmla="*/ 696762 w 1973551"/>
                <a:gd name="connsiteY25457" fmla="*/ 1425629 h 2918533"/>
                <a:gd name="connsiteX25458" fmla="*/ 693761 w 1973551"/>
                <a:gd name="connsiteY25458" fmla="*/ 1425433 h 2918533"/>
                <a:gd name="connsiteX25459" fmla="*/ 693239 w 1973551"/>
                <a:gd name="connsiteY25459" fmla="*/ 1424585 h 2918533"/>
                <a:gd name="connsiteX25460" fmla="*/ 692651 w 1973551"/>
                <a:gd name="connsiteY25460" fmla="*/ 1424389 h 2918533"/>
                <a:gd name="connsiteX25461" fmla="*/ 692651 w 1973551"/>
                <a:gd name="connsiteY25461" fmla="*/ 1423867 h 2918533"/>
                <a:gd name="connsiteX25462" fmla="*/ 688736 w 1973551"/>
                <a:gd name="connsiteY25462" fmla="*/ 1423345 h 2918533"/>
                <a:gd name="connsiteX25463" fmla="*/ 688736 w 1973551"/>
                <a:gd name="connsiteY25463" fmla="*/ 1422823 h 2918533"/>
                <a:gd name="connsiteX25464" fmla="*/ 688019 w 1973551"/>
                <a:gd name="connsiteY25464" fmla="*/ 1422171 h 2918533"/>
                <a:gd name="connsiteX25465" fmla="*/ 685213 w 1973551"/>
                <a:gd name="connsiteY25465" fmla="*/ 1421518 h 2918533"/>
                <a:gd name="connsiteX25466" fmla="*/ 684495 w 1973551"/>
                <a:gd name="connsiteY25466" fmla="*/ 1422040 h 2918533"/>
                <a:gd name="connsiteX25467" fmla="*/ 677774 w 1973551"/>
                <a:gd name="connsiteY25467" fmla="*/ 1422693 h 2918533"/>
                <a:gd name="connsiteX25468" fmla="*/ 675555 w 1973551"/>
                <a:gd name="connsiteY25468" fmla="*/ 1423215 h 2918533"/>
                <a:gd name="connsiteX25469" fmla="*/ 675360 w 1973551"/>
                <a:gd name="connsiteY25469" fmla="*/ 1423737 h 2918533"/>
                <a:gd name="connsiteX25470" fmla="*/ 674316 w 1973551"/>
                <a:gd name="connsiteY25470" fmla="*/ 1423933 h 2918533"/>
                <a:gd name="connsiteX25471" fmla="*/ 672750 w 1973551"/>
                <a:gd name="connsiteY25471" fmla="*/ 1424128 h 2918533"/>
                <a:gd name="connsiteX25472" fmla="*/ 671053 w 1973551"/>
                <a:gd name="connsiteY25472" fmla="*/ 1423802 h 2918533"/>
                <a:gd name="connsiteX25473" fmla="*/ 670857 w 1973551"/>
                <a:gd name="connsiteY25473" fmla="*/ 1423019 h 2918533"/>
                <a:gd name="connsiteX25474" fmla="*/ 669944 w 1973551"/>
                <a:gd name="connsiteY25474" fmla="*/ 1422562 h 2918533"/>
                <a:gd name="connsiteX25475" fmla="*/ 669030 w 1973551"/>
                <a:gd name="connsiteY25475" fmla="*/ 1422758 h 2918533"/>
                <a:gd name="connsiteX25476" fmla="*/ 668117 w 1973551"/>
                <a:gd name="connsiteY25476" fmla="*/ 1421388 h 2918533"/>
                <a:gd name="connsiteX25477" fmla="*/ 664985 w 1973551"/>
                <a:gd name="connsiteY25477" fmla="*/ 1420539 h 2918533"/>
                <a:gd name="connsiteX25478" fmla="*/ 664789 w 1973551"/>
                <a:gd name="connsiteY25478" fmla="*/ 1419365 h 2918533"/>
                <a:gd name="connsiteX25479" fmla="*/ 664136 w 1973551"/>
                <a:gd name="connsiteY25479" fmla="*/ 1419169 h 2918533"/>
                <a:gd name="connsiteX25480" fmla="*/ 663875 w 1973551"/>
                <a:gd name="connsiteY25480" fmla="*/ 1416624 h 2918533"/>
                <a:gd name="connsiteX25481" fmla="*/ 661657 w 1973551"/>
                <a:gd name="connsiteY25481" fmla="*/ 1415254 h 2918533"/>
                <a:gd name="connsiteX25482" fmla="*/ 661135 w 1973551"/>
                <a:gd name="connsiteY25482" fmla="*/ 1412513 h 2918533"/>
                <a:gd name="connsiteX25483" fmla="*/ 660221 w 1973551"/>
                <a:gd name="connsiteY25483" fmla="*/ 1411991 h 2918533"/>
                <a:gd name="connsiteX25484" fmla="*/ 661330 w 1973551"/>
                <a:gd name="connsiteY25484" fmla="*/ 1410621 h 2918533"/>
                <a:gd name="connsiteX25485" fmla="*/ 662048 w 1973551"/>
                <a:gd name="connsiteY25485" fmla="*/ 1408402 h 2918533"/>
                <a:gd name="connsiteX25486" fmla="*/ 661135 w 1973551"/>
                <a:gd name="connsiteY25486" fmla="*/ 1407750 h 2918533"/>
                <a:gd name="connsiteX25487" fmla="*/ 661135 w 1973551"/>
                <a:gd name="connsiteY25487" fmla="*/ 1408272 h 2918533"/>
                <a:gd name="connsiteX25488" fmla="*/ 660221 w 1973551"/>
                <a:gd name="connsiteY25488" fmla="*/ 1408272 h 2918533"/>
                <a:gd name="connsiteX25489" fmla="*/ 658329 w 1973551"/>
                <a:gd name="connsiteY25489" fmla="*/ 1409447 h 2918533"/>
                <a:gd name="connsiteX25490" fmla="*/ 658133 w 1973551"/>
                <a:gd name="connsiteY25490" fmla="*/ 1408598 h 2918533"/>
                <a:gd name="connsiteX25491" fmla="*/ 659047 w 1973551"/>
                <a:gd name="connsiteY25491" fmla="*/ 1408272 h 2918533"/>
                <a:gd name="connsiteX25492" fmla="*/ 659047 w 1973551"/>
                <a:gd name="connsiteY25492" fmla="*/ 1407424 h 2918533"/>
                <a:gd name="connsiteX25493" fmla="*/ 660352 w 1973551"/>
                <a:gd name="connsiteY25493" fmla="*/ 1407750 h 2918533"/>
                <a:gd name="connsiteX25494" fmla="*/ 660352 w 1973551"/>
                <a:gd name="connsiteY25494" fmla="*/ 1405727 h 2918533"/>
                <a:gd name="connsiteX25495" fmla="*/ 661461 w 1973551"/>
                <a:gd name="connsiteY25495" fmla="*/ 1404879 h 2918533"/>
                <a:gd name="connsiteX25496" fmla="*/ 661657 w 1973551"/>
                <a:gd name="connsiteY25496" fmla="*/ 1404226 h 2918533"/>
                <a:gd name="connsiteX25497" fmla="*/ 662375 w 1973551"/>
                <a:gd name="connsiteY25497" fmla="*/ 1404422 h 2918533"/>
                <a:gd name="connsiteX25498" fmla="*/ 662570 w 1973551"/>
                <a:gd name="connsiteY25498" fmla="*/ 1403704 h 2918533"/>
                <a:gd name="connsiteX25499" fmla="*/ 663680 w 1973551"/>
                <a:gd name="connsiteY25499" fmla="*/ 1403052 h 2918533"/>
                <a:gd name="connsiteX25500" fmla="*/ 664593 w 1973551"/>
                <a:gd name="connsiteY25500" fmla="*/ 1399267 h 2918533"/>
                <a:gd name="connsiteX25501" fmla="*/ 666290 w 1973551"/>
                <a:gd name="connsiteY25501" fmla="*/ 1397701 h 2918533"/>
                <a:gd name="connsiteX25502" fmla="*/ 669095 w 1973551"/>
                <a:gd name="connsiteY25502" fmla="*/ 1396527 h 2918533"/>
                <a:gd name="connsiteX25503" fmla="*/ 669095 w 1973551"/>
                <a:gd name="connsiteY25503" fmla="*/ 1396004 h 2918533"/>
                <a:gd name="connsiteX25504" fmla="*/ 669813 w 1973551"/>
                <a:gd name="connsiteY25504" fmla="*/ 1395678 h 2918533"/>
                <a:gd name="connsiteX25505" fmla="*/ 670335 w 1973551"/>
                <a:gd name="connsiteY25505" fmla="*/ 1394830 h 2918533"/>
                <a:gd name="connsiteX25506" fmla="*/ 671249 w 1973551"/>
                <a:gd name="connsiteY25506" fmla="*/ 1394830 h 2918533"/>
                <a:gd name="connsiteX25507" fmla="*/ 672750 w 1973551"/>
                <a:gd name="connsiteY25507" fmla="*/ 1392807 h 2918533"/>
                <a:gd name="connsiteX25508" fmla="*/ 673859 w 1973551"/>
                <a:gd name="connsiteY25508" fmla="*/ 1392155 h 2918533"/>
                <a:gd name="connsiteX25509" fmla="*/ 674250 w 1973551"/>
                <a:gd name="connsiteY25509" fmla="*/ 1391110 h 2918533"/>
                <a:gd name="connsiteX25510" fmla="*/ 677056 w 1973551"/>
                <a:gd name="connsiteY25510" fmla="*/ 1390262 h 2918533"/>
                <a:gd name="connsiteX25511" fmla="*/ 678361 w 1973551"/>
                <a:gd name="connsiteY25511" fmla="*/ 1388240 h 2918533"/>
                <a:gd name="connsiteX25512" fmla="*/ 677970 w 1973551"/>
                <a:gd name="connsiteY25512" fmla="*/ 1388044 h 2918533"/>
                <a:gd name="connsiteX25513" fmla="*/ 677774 w 1973551"/>
                <a:gd name="connsiteY25513" fmla="*/ 1387196 h 2918533"/>
                <a:gd name="connsiteX25514" fmla="*/ 679471 w 1973551"/>
                <a:gd name="connsiteY25514" fmla="*/ 1385825 h 2918533"/>
                <a:gd name="connsiteX25515" fmla="*/ 679275 w 1973551"/>
                <a:gd name="connsiteY25515" fmla="*/ 1384129 h 2918533"/>
                <a:gd name="connsiteX25516" fmla="*/ 681167 w 1973551"/>
                <a:gd name="connsiteY25516" fmla="*/ 1382758 h 2918533"/>
                <a:gd name="connsiteX25517" fmla="*/ 681559 w 1973551"/>
                <a:gd name="connsiteY25517" fmla="*/ 1381388 h 2918533"/>
                <a:gd name="connsiteX25518" fmla="*/ 682668 w 1973551"/>
                <a:gd name="connsiteY25518" fmla="*/ 1380735 h 2918533"/>
                <a:gd name="connsiteX25519" fmla="*/ 682864 w 1973551"/>
                <a:gd name="connsiteY25519" fmla="*/ 1380213 h 2918533"/>
                <a:gd name="connsiteX25520" fmla="*/ 683059 w 1973551"/>
                <a:gd name="connsiteY25520" fmla="*/ 1378843 h 2918533"/>
                <a:gd name="connsiteX25521" fmla="*/ 681754 w 1973551"/>
                <a:gd name="connsiteY25521" fmla="*/ 1378191 h 2918533"/>
                <a:gd name="connsiteX25522" fmla="*/ 681363 w 1973551"/>
                <a:gd name="connsiteY25522" fmla="*/ 1377147 h 2918533"/>
                <a:gd name="connsiteX25523" fmla="*/ 680449 w 1973551"/>
                <a:gd name="connsiteY25523" fmla="*/ 1376298 h 2918533"/>
                <a:gd name="connsiteX25524" fmla="*/ 680841 w 1973551"/>
                <a:gd name="connsiteY25524" fmla="*/ 1374732 h 2918533"/>
                <a:gd name="connsiteX25525" fmla="*/ 678426 w 1973551"/>
                <a:gd name="connsiteY25525" fmla="*/ 1373166 h 2918533"/>
                <a:gd name="connsiteX25526" fmla="*/ 675621 w 1973551"/>
                <a:gd name="connsiteY25526" fmla="*/ 1372644 h 2918533"/>
                <a:gd name="connsiteX25527" fmla="*/ 675425 w 1973551"/>
                <a:gd name="connsiteY25527" fmla="*/ 1373297 h 2918533"/>
                <a:gd name="connsiteX25528" fmla="*/ 672619 w 1973551"/>
                <a:gd name="connsiteY25528" fmla="*/ 1371927 h 2918533"/>
                <a:gd name="connsiteX25529" fmla="*/ 672423 w 1973551"/>
                <a:gd name="connsiteY25529" fmla="*/ 1368664 h 2918533"/>
                <a:gd name="connsiteX25530" fmla="*/ 673533 w 1973551"/>
                <a:gd name="connsiteY25530" fmla="*/ 1364879 h 2918533"/>
                <a:gd name="connsiteX25531" fmla="*/ 675751 w 1973551"/>
                <a:gd name="connsiteY25531" fmla="*/ 1361617 h 2918533"/>
                <a:gd name="connsiteX25532" fmla="*/ 678166 w 1973551"/>
                <a:gd name="connsiteY25532" fmla="*/ 1359594 h 2918533"/>
                <a:gd name="connsiteX25533" fmla="*/ 678166 w 1973551"/>
                <a:gd name="connsiteY25533" fmla="*/ 1358028 h 2918533"/>
                <a:gd name="connsiteX25534" fmla="*/ 679666 w 1973551"/>
                <a:gd name="connsiteY25534" fmla="*/ 1357179 h 2918533"/>
                <a:gd name="connsiteX25535" fmla="*/ 680580 w 1973551"/>
                <a:gd name="connsiteY25535" fmla="*/ 1357506 h 2918533"/>
                <a:gd name="connsiteX25536" fmla="*/ 682798 w 1973551"/>
                <a:gd name="connsiteY25536" fmla="*/ 1357179 h 2918533"/>
                <a:gd name="connsiteX25537" fmla="*/ 685800 w 1973551"/>
                <a:gd name="connsiteY25537" fmla="*/ 1356005 h 2918533"/>
                <a:gd name="connsiteX25538" fmla="*/ 688214 w 1973551"/>
                <a:gd name="connsiteY25538" fmla="*/ 1355483 h 2918533"/>
                <a:gd name="connsiteX25539" fmla="*/ 689324 w 1973551"/>
                <a:gd name="connsiteY25539" fmla="*/ 1354830 h 2918533"/>
                <a:gd name="connsiteX25540" fmla="*/ 690237 w 1973551"/>
                <a:gd name="connsiteY25540" fmla="*/ 1353982 h 2918533"/>
                <a:gd name="connsiteX25541" fmla="*/ 690629 w 1973551"/>
                <a:gd name="connsiteY25541" fmla="*/ 1352938 h 2918533"/>
                <a:gd name="connsiteX25542" fmla="*/ 691934 w 1973551"/>
                <a:gd name="connsiteY25542" fmla="*/ 1352090 h 2918533"/>
                <a:gd name="connsiteX25543" fmla="*/ 693434 w 1973551"/>
                <a:gd name="connsiteY25543" fmla="*/ 1351763 h 2918533"/>
                <a:gd name="connsiteX25544" fmla="*/ 694544 w 1973551"/>
                <a:gd name="connsiteY25544" fmla="*/ 1351959 h 2918533"/>
                <a:gd name="connsiteX25545" fmla="*/ 694740 w 1973551"/>
                <a:gd name="connsiteY25545" fmla="*/ 1352612 h 2918533"/>
                <a:gd name="connsiteX25546" fmla="*/ 694348 w 1973551"/>
                <a:gd name="connsiteY25546" fmla="*/ 1352808 h 2918533"/>
                <a:gd name="connsiteX25547" fmla="*/ 694348 w 1973551"/>
                <a:gd name="connsiteY25547" fmla="*/ 1353330 h 2918533"/>
                <a:gd name="connsiteX25548" fmla="*/ 695262 w 1973551"/>
                <a:gd name="connsiteY25548" fmla="*/ 1353525 h 2918533"/>
                <a:gd name="connsiteX25549" fmla="*/ 698981 w 1973551"/>
                <a:gd name="connsiteY25549" fmla="*/ 1352873 h 2918533"/>
                <a:gd name="connsiteX25550" fmla="*/ 699503 w 1973551"/>
                <a:gd name="connsiteY25550" fmla="*/ 1352025 h 2918533"/>
                <a:gd name="connsiteX25551" fmla="*/ 700612 w 1973551"/>
                <a:gd name="connsiteY25551" fmla="*/ 1351307 h 2918533"/>
                <a:gd name="connsiteX25552" fmla="*/ 705441 w 1973551"/>
                <a:gd name="connsiteY25552" fmla="*/ 1349741 h 2918533"/>
                <a:gd name="connsiteX25553" fmla="*/ 705832 w 1973551"/>
                <a:gd name="connsiteY25553" fmla="*/ 1349088 h 2918533"/>
                <a:gd name="connsiteX25554" fmla="*/ 707137 w 1973551"/>
                <a:gd name="connsiteY25554" fmla="*/ 1349088 h 2918533"/>
                <a:gd name="connsiteX25555" fmla="*/ 708442 w 1973551"/>
                <a:gd name="connsiteY25555" fmla="*/ 1348436 h 2918533"/>
                <a:gd name="connsiteX25556" fmla="*/ 708834 w 1973551"/>
                <a:gd name="connsiteY25556" fmla="*/ 1347392 h 2918533"/>
                <a:gd name="connsiteX25557" fmla="*/ 710531 w 1973551"/>
                <a:gd name="connsiteY25557" fmla="*/ 1346021 h 2918533"/>
                <a:gd name="connsiteX25558" fmla="*/ 712553 w 1973551"/>
                <a:gd name="connsiteY25558" fmla="*/ 1346021 h 2918533"/>
                <a:gd name="connsiteX25559" fmla="*/ 714772 w 1973551"/>
                <a:gd name="connsiteY25559" fmla="*/ 1344455 h 2918533"/>
                <a:gd name="connsiteX25560" fmla="*/ 715294 w 1973551"/>
                <a:gd name="connsiteY25560" fmla="*/ 1345304 h 2918533"/>
                <a:gd name="connsiteX25561" fmla="*/ 714902 w 1973551"/>
                <a:gd name="connsiteY25561" fmla="*/ 1345499 h 2918533"/>
                <a:gd name="connsiteX25562" fmla="*/ 717513 w 1973551"/>
                <a:gd name="connsiteY25562" fmla="*/ 1346021 h 2918533"/>
                <a:gd name="connsiteX25563" fmla="*/ 718230 w 1973551"/>
                <a:gd name="connsiteY25563" fmla="*/ 1347718 h 2918533"/>
                <a:gd name="connsiteX25564" fmla="*/ 718948 w 1973551"/>
                <a:gd name="connsiteY25564" fmla="*/ 1348436 h 2918533"/>
                <a:gd name="connsiteX25565" fmla="*/ 719862 w 1973551"/>
                <a:gd name="connsiteY25565" fmla="*/ 1350850 h 2918533"/>
                <a:gd name="connsiteX25566" fmla="*/ 720775 w 1973551"/>
                <a:gd name="connsiteY25566" fmla="*/ 1351698 h 2918533"/>
                <a:gd name="connsiteX25567" fmla="*/ 720971 w 1973551"/>
                <a:gd name="connsiteY25567" fmla="*/ 1352873 h 2918533"/>
                <a:gd name="connsiteX25568" fmla="*/ 721689 w 1973551"/>
                <a:gd name="connsiteY25568" fmla="*/ 1353721 h 2918533"/>
                <a:gd name="connsiteX25569" fmla="*/ 722276 w 1973551"/>
                <a:gd name="connsiteY25569" fmla="*/ 1355614 h 2918533"/>
                <a:gd name="connsiteX25570" fmla="*/ 724886 w 1973551"/>
                <a:gd name="connsiteY25570" fmla="*/ 1357506 h 2918533"/>
                <a:gd name="connsiteX25571" fmla="*/ 724886 w 1973551"/>
                <a:gd name="connsiteY25571" fmla="*/ 1358158 h 2918533"/>
                <a:gd name="connsiteX25572" fmla="*/ 727496 w 1973551"/>
                <a:gd name="connsiteY25572" fmla="*/ 1360377 h 2918533"/>
                <a:gd name="connsiteX25573" fmla="*/ 729388 w 1973551"/>
                <a:gd name="connsiteY25573" fmla="*/ 1362595 h 2918533"/>
                <a:gd name="connsiteX25574" fmla="*/ 729780 w 1973551"/>
                <a:gd name="connsiteY25574" fmla="*/ 1364488 h 2918533"/>
                <a:gd name="connsiteX25575" fmla="*/ 730889 w 1973551"/>
                <a:gd name="connsiteY25575" fmla="*/ 1365532 h 2918533"/>
                <a:gd name="connsiteX25576" fmla="*/ 731085 w 1973551"/>
                <a:gd name="connsiteY25576" fmla="*/ 1366380 h 2918533"/>
                <a:gd name="connsiteX25577" fmla="*/ 732390 w 1973551"/>
                <a:gd name="connsiteY25577" fmla="*/ 1367033 h 2918533"/>
                <a:gd name="connsiteX25578" fmla="*/ 732390 w 1973551"/>
                <a:gd name="connsiteY25578" fmla="*/ 1367555 h 2918533"/>
                <a:gd name="connsiteX25579" fmla="*/ 734087 w 1973551"/>
                <a:gd name="connsiteY25579" fmla="*/ 1368925 h 2918533"/>
                <a:gd name="connsiteX25580" fmla="*/ 736305 w 1973551"/>
                <a:gd name="connsiteY25580" fmla="*/ 1369773 h 2918533"/>
                <a:gd name="connsiteX25581" fmla="*/ 736305 w 1973551"/>
                <a:gd name="connsiteY25581" fmla="*/ 1370295 h 2918533"/>
                <a:gd name="connsiteX25582" fmla="*/ 738524 w 1973551"/>
                <a:gd name="connsiteY25582" fmla="*/ 1371339 h 2918533"/>
                <a:gd name="connsiteX25583" fmla="*/ 739242 w 1973551"/>
                <a:gd name="connsiteY25583" fmla="*/ 1372187 h 2918533"/>
                <a:gd name="connsiteX25584" fmla="*/ 742243 w 1973551"/>
                <a:gd name="connsiteY25584" fmla="*/ 1374080 h 2918533"/>
                <a:gd name="connsiteX25585" fmla="*/ 742961 w 1973551"/>
                <a:gd name="connsiteY25585" fmla="*/ 1374732 h 2918533"/>
                <a:gd name="connsiteX25586" fmla="*/ 743874 w 1973551"/>
                <a:gd name="connsiteY25586" fmla="*/ 1377669 h 2918533"/>
                <a:gd name="connsiteX25587" fmla="*/ 746484 w 1973551"/>
                <a:gd name="connsiteY25587" fmla="*/ 1379561 h 2918533"/>
                <a:gd name="connsiteX25588" fmla="*/ 747007 w 1973551"/>
                <a:gd name="connsiteY25588" fmla="*/ 1379757 h 2918533"/>
                <a:gd name="connsiteX25589" fmla="*/ 747398 w 1973551"/>
                <a:gd name="connsiteY25589" fmla="*/ 1378713 h 2918533"/>
                <a:gd name="connsiteX25590" fmla="*/ 748311 w 1973551"/>
                <a:gd name="connsiteY25590" fmla="*/ 1378517 h 2918533"/>
                <a:gd name="connsiteX25591" fmla="*/ 749421 w 1973551"/>
                <a:gd name="connsiteY25591" fmla="*/ 1377342 h 2918533"/>
                <a:gd name="connsiteX25592" fmla="*/ 751444 w 1973551"/>
                <a:gd name="connsiteY25592" fmla="*/ 1377342 h 2918533"/>
                <a:gd name="connsiteX25593" fmla="*/ 751966 w 1973551"/>
                <a:gd name="connsiteY25593" fmla="*/ 1376820 h 2918533"/>
                <a:gd name="connsiteX25594" fmla="*/ 751966 w 1973551"/>
                <a:gd name="connsiteY25594" fmla="*/ 1376298 h 2918533"/>
                <a:gd name="connsiteX25595" fmla="*/ 751574 w 1973551"/>
                <a:gd name="connsiteY25595" fmla="*/ 1376103 h 2918533"/>
                <a:gd name="connsiteX25596" fmla="*/ 751966 w 1973551"/>
                <a:gd name="connsiteY25596" fmla="*/ 1373166 h 2918533"/>
                <a:gd name="connsiteX25597" fmla="*/ 753075 w 1973551"/>
                <a:gd name="connsiteY25597" fmla="*/ 1372970 h 2918533"/>
                <a:gd name="connsiteX25598" fmla="*/ 753466 w 1973551"/>
                <a:gd name="connsiteY25598" fmla="*/ 1372318 h 2918533"/>
                <a:gd name="connsiteX25599" fmla="*/ 755163 w 1973551"/>
                <a:gd name="connsiteY25599" fmla="*/ 1372840 h 2918533"/>
                <a:gd name="connsiteX25600" fmla="*/ 755685 w 1973551"/>
                <a:gd name="connsiteY25600" fmla="*/ 1372644 h 2918533"/>
                <a:gd name="connsiteX25601" fmla="*/ 755881 w 1973551"/>
                <a:gd name="connsiteY25601" fmla="*/ 1371796 h 2918533"/>
                <a:gd name="connsiteX25602" fmla="*/ 756468 w 1973551"/>
                <a:gd name="connsiteY25602" fmla="*/ 1371274 h 2918533"/>
                <a:gd name="connsiteX25603" fmla="*/ 758491 w 1973551"/>
                <a:gd name="connsiteY25603" fmla="*/ 1370230 h 2918533"/>
                <a:gd name="connsiteX25604" fmla="*/ 758491 w 1973551"/>
                <a:gd name="connsiteY25604" fmla="*/ 1368338 h 2918533"/>
                <a:gd name="connsiteX25605" fmla="*/ 757382 w 1973551"/>
                <a:gd name="connsiteY25605" fmla="*/ 1368142 h 2918533"/>
                <a:gd name="connsiteX25606" fmla="*/ 755685 w 1973551"/>
                <a:gd name="connsiteY25606" fmla="*/ 1368338 h 2918533"/>
                <a:gd name="connsiteX25607" fmla="*/ 753858 w 1973551"/>
                <a:gd name="connsiteY25607" fmla="*/ 1369512 h 2918533"/>
                <a:gd name="connsiteX25608" fmla="*/ 753140 w 1973551"/>
                <a:gd name="connsiteY25608" fmla="*/ 1370556 h 2918533"/>
                <a:gd name="connsiteX25609" fmla="*/ 752749 w 1973551"/>
                <a:gd name="connsiteY25609" fmla="*/ 1370360 h 2918533"/>
                <a:gd name="connsiteX25610" fmla="*/ 752553 w 1973551"/>
                <a:gd name="connsiteY25610" fmla="*/ 1368794 h 2918533"/>
                <a:gd name="connsiteX25611" fmla="*/ 751052 w 1973551"/>
                <a:gd name="connsiteY25611" fmla="*/ 1368076 h 2918533"/>
                <a:gd name="connsiteX25612" fmla="*/ 750139 w 1973551"/>
                <a:gd name="connsiteY25612" fmla="*/ 1368272 h 2918533"/>
                <a:gd name="connsiteX25613" fmla="*/ 748834 w 1973551"/>
                <a:gd name="connsiteY25613" fmla="*/ 1367620 h 2918533"/>
                <a:gd name="connsiteX25614" fmla="*/ 747333 w 1973551"/>
                <a:gd name="connsiteY25614" fmla="*/ 1367424 h 2918533"/>
                <a:gd name="connsiteX25615" fmla="*/ 747137 w 1973551"/>
                <a:gd name="connsiteY25615" fmla="*/ 1366902 h 2918533"/>
                <a:gd name="connsiteX25616" fmla="*/ 745114 w 1973551"/>
                <a:gd name="connsiteY25616" fmla="*/ 1366249 h 2918533"/>
                <a:gd name="connsiteX25617" fmla="*/ 743613 w 1973551"/>
                <a:gd name="connsiteY25617" fmla="*/ 1366054 h 2918533"/>
                <a:gd name="connsiteX25618" fmla="*/ 743222 w 1973551"/>
                <a:gd name="connsiteY25618" fmla="*/ 1366380 h 2918533"/>
                <a:gd name="connsiteX25619" fmla="*/ 742504 w 1973551"/>
                <a:gd name="connsiteY25619" fmla="*/ 1365728 h 2918533"/>
                <a:gd name="connsiteX25620" fmla="*/ 741199 w 1973551"/>
                <a:gd name="connsiteY25620" fmla="*/ 1365532 h 2918533"/>
                <a:gd name="connsiteX25621" fmla="*/ 741003 w 1973551"/>
                <a:gd name="connsiteY25621" fmla="*/ 1365010 h 2918533"/>
                <a:gd name="connsiteX25622" fmla="*/ 740090 w 1973551"/>
                <a:gd name="connsiteY25622" fmla="*/ 1364814 h 2918533"/>
                <a:gd name="connsiteX25623" fmla="*/ 737676 w 1973551"/>
                <a:gd name="connsiteY25623" fmla="*/ 1363248 h 2918533"/>
                <a:gd name="connsiteX25624" fmla="*/ 736370 w 1973551"/>
                <a:gd name="connsiteY25624" fmla="*/ 1361551 h 2918533"/>
                <a:gd name="connsiteX25625" fmla="*/ 735457 w 1973551"/>
                <a:gd name="connsiteY25625" fmla="*/ 1359333 h 2918533"/>
                <a:gd name="connsiteX25626" fmla="*/ 734870 w 1973551"/>
                <a:gd name="connsiteY25626" fmla="*/ 1359333 h 2918533"/>
                <a:gd name="connsiteX25627" fmla="*/ 733760 w 1973551"/>
                <a:gd name="connsiteY25627" fmla="*/ 1357962 h 2918533"/>
                <a:gd name="connsiteX25628" fmla="*/ 732064 w 1973551"/>
                <a:gd name="connsiteY25628" fmla="*/ 1354700 h 2918533"/>
                <a:gd name="connsiteX25629" fmla="*/ 730954 w 1973551"/>
                <a:gd name="connsiteY25629" fmla="*/ 1353656 h 2918533"/>
                <a:gd name="connsiteX25630" fmla="*/ 727953 w 1973551"/>
                <a:gd name="connsiteY25630" fmla="*/ 1352481 h 2918533"/>
                <a:gd name="connsiteX25631" fmla="*/ 727039 w 1973551"/>
                <a:gd name="connsiteY25631" fmla="*/ 1351111 h 2918533"/>
                <a:gd name="connsiteX25632" fmla="*/ 725734 w 1973551"/>
                <a:gd name="connsiteY25632" fmla="*/ 1350589 h 2918533"/>
                <a:gd name="connsiteX25633" fmla="*/ 723842 w 1973551"/>
                <a:gd name="connsiteY25633" fmla="*/ 1349023 h 2918533"/>
                <a:gd name="connsiteX25634" fmla="*/ 723124 w 1973551"/>
                <a:gd name="connsiteY25634" fmla="*/ 1347131 h 2918533"/>
                <a:gd name="connsiteX25635" fmla="*/ 722406 w 1973551"/>
                <a:gd name="connsiteY25635" fmla="*/ 1346609 h 2918533"/>
                <a:gd name="connsiteX25636" fmla="*/ 722406 w 1973551"/>
                <a:gd name="connsiteY25636" fmla="*/ 1345956 h 2918533"/>
                <a:gd name="connsiteX25637" fmla="*/ 721689 w 1973551"/>
                <a:gd name="connsiteY25637" fmla="*/ 1345630 h 2918533"/>
                <a:gd name="connsiteX25638" fmla="*/ 721493 w 1973551"/>
                <a:gd name="connsiteY25638" fmla="*/ 1344586 h 2918533"/>
                <a:gd name="connsiteX25639" fmla="*/ 719079 w 1973551"/>
                <a:gd name="connsiteY25639" fmla="*/ 1342889 h 2918533"/>
                <a:gd name="connsiteX25640" fmla="*/ 718883 w 1973551"/>
                <a:gd name="connsiteY25640" fmla="*/ 1342237 h 2918533"/>
                <a:gd name="connsiteX25641" fmla="*/ 719405 w 1973551"/>
                <a:gd name="connsiteY25641" fmla="*/ 1340344 h 2918533"/>
                <a:gd name="connsiteX25642" fmla="*/ 719209 w 1973551"/>
                <a:gd name="connsiteY25642" fmla="*/ 1338452 h 2918533"/>
                <a:gd name="connsiteX25643" fmla="*/ 719601 w 1973551"/>
                <a:gd name="connsiteY25643" fmla="*/ 1337604 h 2918533"/>
                <a:gd name="connsiteX25644" fmla="*/ 721101 w 1973551"/>
                <a:gd name="connsiteY25644" fmla="*/ 1336756 h 2918533"/>
                <a:gd name="connsiteX25645" fmla="*/ 720710 w 1973551"/>
                <a:gd name="connsiteY25645" fmla="*/ 1336560 h 2918533"/>
                <a:gd name="connsiteX25646" fmla="*/ 720710 w 1973551"/>
                <a:gd name="connsiteY25646" fmla="*/ 1336038 h 2918533"/>
                <a:gd name="connsiteX25647" fmla="*/ 722211 w 1973551"/>
                <a:gd name="connsiteY25647" fmla="*/ 1336038 h 2918533"/>
                <a:gd name="connsiteX25648" fmla="*/ 723124 w 1973551"/>
                <a:gd name="connsiteY25648" fmla="*/ 1334994 h 2918533"/>
                <a:gd name="connsiteX25649" fmla="*/ 723124 w 1973551"/>
                <a:gd name="connsiteY25649" fmla="*/ 1334472 h 2918533"/>
                <a:gd name="connsiteX25650" fmla="*/ 725147 w 1973551"/>
                <a:gd name="connsiteY25650" fmla="*/ 1333623 h 2918533"/>
                <a:gd name="connsiteX25651" fmla="*/ 726256 w 1973551"/>
                <a:gd name="connsiteY25651" fmla="*/ 1330883 h 2918533"/>
                <a:gd name="connsiteX25652" fmla="*/ 727757 w 1973551"/>
                <a:gd name="connsiteY25652" fmla="*/ 1330165 h 2918533"/>
                <a:gd name="connsiteX25653" fmla="*/ 728866 w 1973551"/>
                <a:gd name="connsiteY25653" fmla="*/ 1328991 h 2918533"/>
                <a:gd name="connsiteX25654" fmla="*/ 729258 w 1973551"/>
                <a:gd name="connsiteY25654" fmla="*/ 1326250 h 2918533"/>
                <a:gd name="connsiteX25655" fmla="*/ 728540 w 1973551"/>
                <a:gd name="connsiteY25655" fmla="*/ 1323640 h 2918533"/>
                <a:gd name="connsiteX25656" fmla="*/ 729454 w 1973551"/>
                <a:gd name="connsiteY25656" fmla="*/ 1322792 h 2918533"/>
                <a:gd name="connsiteX25657" fmla="*/ 730759 w 1973551"/>
                <a:gd name="connsiteY25657" fmla="*/ 1322465 h 2918533"/>
                <a:gd name="connsiteX25658" fmla="*/ 730954 w 1973551"/>
                <a:gd name="connsiteY25658" fmla="*/ 1321943 h 2918533"/>
                <a:gd name="connsiteX25659" fmla="*/ 732782 w 1973551"/>
                <a:gd name="connsiteY25659" fmla="*/ 1321617 h 2918533"/>
                <a:gd name="connsiteX25660" fmla="*/ 733369 w 1973551"/>
                <a:gd name="connsiteY25660" fmla="*/ 1321291 h 2918533"/>
                <a:gd name="connsiteX25661" fmla="*/ 733369 w 1973551"/>
                <a:gd name="connsiteY25661" fmla="*/ 1320769 h 2918533"/>
                <a:gd name="connsiteX25662" fmla="*/ 734282 w 1973551"/>
                <a:gd name="connsiteY25662" fmla="*/ 1320247 h 2918533"/>
                <a:gd name="connsiteX25663" fmla="*/ 736305 w 1973551"/>
                <a:gd name="connsiteY25663" fmla="*/ 1321095 h 2918533"/>
                <a:gd name="connsiteX25664" fmla="*/ 738197 w 1973551"/>
                <a:gd name="connsiteY25664" fmla="*/ 1320899 h 2918533"/>
                <a:gd name="connsiteX25665" fmla="*/ 744527 w 1973551"/>
                <a:gd name="connsiteY25665" fmla="*/ 1319007 h 2918533"/>
                <a:gd name="connsiteX25666" fmla="*/ 743418 w 1973551"/>
                <a:gd name="connsiteY25666" fmla="*/ 1318485 h 2918533"/>
                <a:gd name="connsiteX25667" fmla="*/ 743222 w 1973551"/>
                <a:gd name="connsiteY25667" fmla="*/ 1317115 h 2918533"/>
                <a:gd name="connsiteX25668" fmla="*/ 743613 w 1973551"/>
                <a:gd name="connsiteY25668" fmla="*/ 1316919 h 2918533"/>
                <a:gd name="connsiteX25669" fmla="*/ 742700 w 1973551"/>
                <a:gd name="connsiteY25669" fmla="*/ 1316397 h 2918533"/>
                <a:gd name="connsiteX25670" fmla="*/ 740286 w 1973551"/>
                <a:gd name="connsiteY25670" fmla="*/ 1317767 h 2918533"/>
                <a:gd name="connsiteX25671" fmla="*/ 738589 w 1973551"/>
                <a:gd name="connsiteY25671" fmla="*/ 1317245 h 2918533"/>
                <a:gd name="connsiteX25672" fmla="*/ 735979 w 1973551"/>
                <a:gd name="connsiteY25672" fmla="*/ 1317049 h 2918533"/>
                <a:gd name="connsiteX25673" fmla="*/ 735457 w 1973551"/>
                <a:gd name="connsiteY25673" fmla="*/ 1319137 h 2918533"/>
                <a:gd name="connsiteX25674" fmla="*/ 735065 w 1973551"/>
                <a:gd name="connsiteY25674" fmla="*/ 1319333 h 2918533"/>
                <a:gd name="connsiteX25675" fmla="*/ 733565 w 1973551"/>
                <a:gd name="connsiteY25675" fmla="*/ 1318485 h 2918533"/>
                <a:gd name="connsiteX25676" fmla="*/ 730954 w 1973551"/>
                <a:gd name="connsiteY25676" fmla="*/ 1319529 h 2918533"/>
                <a:gd name="connsiteX25677" fmla="*/ 730041 w 1973551"/>
                <a:gd name="connsiteY25677" fmla="*/ 1320377 h 2918533"/>
                <a:gd name="connsiteX25678" fmla="*/ 729649 w 1973551"/>
                <a:gd name="connsiteY25678" fmla="*/ 1321748 h 2918533"/>
                <a:gd name="connsiteX25679" fmla="*/ 728344 w 1973551"/>
                <a:gd name="connsiteY25679" fmla="*/ 1322792 h 2918533"/>
                <a:gd name="connsiteX25680" fmla="*/ 727953 w 1973551"/>
                <a:gd name="connsiteY25680" fmla="*/ 1324358 h 2918533"/>
                <a:gd name="connsiteX25681" fmla="*/ 728671 w 1973551"/>
                <a:gd name="connsiteY25681" fmla="*/ 1326772 h 2918533"/>
                <a:gd name="connsiteX25682" fmla="*/ 725865 w 1973551"/>
                <a:gd name="connsiteY25682" fmla="*/ 1330361 h 2918533"/>
                <a:gd name="connsiteX25683" fmla="*/ 725278 w 1973551"/>
                <a:gd name="connsiteY25683" fmla="*/ 1331731 h 2918533"/>
                <a:gd name="connsiteX25684" fmla="*/ 722472 w 1973551"/>
                <a:gd name="connsiteY25684" fmla="*/ 1331927 h 2918533"/>
                <a:gd name="connsiteX25685" fmla="*/ 719862 w 1973551"/>
                <a:gd name="connsiteY25685" fmla="*/ 1333101 h 2918533"/>
                <a:gd name="connsiteX25686" fmla="*/ 720384 w 1973551"/>
                <a:gd name="connsiteY25686" fmla="*/ 1334276 h 2918533"/>
                <a:gd name="connsiteX25687" fmla="*/ 718361 w 1973551"/>
                <a:gd name="connsiteY25687" fmla="*/ 1337017 h 2918533"/>
                <a:gd name="connsiteX25688" fmla="*/ 717969 w 1973551"/>
                <a:gd name="connsiteY25688" fmla="*/ 1341323 h 2918533"/>
                <a:gd name="connsiteX25689" fmla="*/ 716860 w 1973551"/>
                <a:gd name="connsiteY25689" fmla="*/ 1340475 h 2918533"/>
                <a:gd name="connsiteX25690" fmla="*/ 716860 w 1973551"/>
                <a:gd name="connsiteY25690" fmla="*/ 1339105 h 2918533"/>
                <a:gd name="connsiteX25691" fmla="*/ 716468 w 1973551"/>
                <a:gd name="connsiteY25691" fmla="*/ 1338909 h 2918533"/>
                <a:gd name="connsiteX25692" fmla="*/ 713858 w 1973551"/>
                <a:gd name="connsiteY25692" fmla="*/ 1338909 h 2918533"/>
                <a:gd name="connsiteX25693" fmla="*/ 713663 w 1973551"/>
                <a:gd name="connsiteY25693" fmla="*/ 1339431 h 2918533"/>
                <a:gd name="connsiteX25694" fmla="*/ 711444 w 1973551"/>
                <a:gd name="connsiteY25694" fmla="*/ 1338909 h 2918533"/>
                <a:gd name="connsiteX25695" fmla="*/ 709748 w 1973551"/>
                <a:gd name="connsiteY25695" fmla="*/ 1339561 h 2918533"/>
                <a:gd name="connsiteX25696" fmla="*/ 707529 w 1973551"/>
                <a:gd name="connsiteY25696" fmla="*/ 1341258 h 2918533"/>
                <a:gd name="connsiteX25697" fmla="*/ 705832 w 1973551"/>
                <a:gd name="connsiteY25697" fmla="*/ 1341258 h 2918533"/>
                <a:gd name="connsiteX25698" fmla="*/ 704723 w 1973551"/>
                <a:gd name="connsiteY25698" fmla="*/ 1340736 h 2918533"/>
                <a:gd name="connsiteX25699" fmla="*/ 704723 w 1973551"/>
                <a:gd name="connsiteY25699" fmla="*/ 1339561 h 2918533"/>
                <a:gd name="connsiteX25700" fmla="*/ 704005 w 1973551"/>
                <a:gd name="connsiteY25700" fmla="*/ 1339235 h 2918533"/>
                <a:gd name="connsiteX25701" fmla="*/ 701787 w 1973551"/>
                <a:gd name="connsiteY25701" fmla="*/ 1341911 h 2918533"/>
                <a:gd name="connsiteX25702" fmla="*/ 700286 w 1973551"/>
                <a:gd name="connsiteY25702" fmla="*/ 1343020 h 2918533"/>
                <a:gd name="connsiteX25703" fmla="*/ 698263 w 1973551"/>
                <a:gd name="connsiteY25703" fmla="*/ 1343542 h 2918533"/>
                <a:gd name="connsiteX25704" fmla="*/ 698655 w 1973551"/>
                <a:gd name="connsiteY25704" fmla="*/ 1342498 h 2918533"/>
                <a:gd name="connsiteX25705" fmla="*/ 698067 w 1973551"/>
                <a:gd name="connsiteY25705" fmla="*/ 1342302 h 2918533"/>
                <a:gd name="connsiteX25706" fmla="*/ 695653 w 1973551"/>
                <a:gd name="connsiteY25706" fmla="*/ 1343150 h 2918533"/>
                <a:gd name="connsiteX25707" fmla="*/ 693957 w 1973551"/>
                <a:gd name="connsiteY25707" fmla="*/ 1344194 h 2918533"/>
                <a:gd name="connsiteX25708" fmla="*/ 693761 w 1973551"/>
                <a:gd name="connsiteY25708" fmla="*/ 1344912 h 2918533"/>
                <a:gd name="connsiteX25709" fmla="*/ 693043 w 1973551"/>
                <a:gd name="connsiteY25709" fmla="*/ 1344912 h 2918533"/>
                <a:gd name="connsiteX25710" fmla="*/ 692651 w 1973551"/>
                <a:gd name="connsiteY25710" fmla="*/ 1344716 h 2918533"/>
                <a:gd name="connsiteX25711" fmla="*/ 692456 w 1973551"/>
                <a:gd name="connsiteY25711" fmla="*/ 1342824 h 2918533"/>
                <a:gd name="connsiteX25712" fmla="*/ 692651 w 1973551"/>
                <a:gd name="connsiteY25712" fmla="*/ 1340736 h 2918533"/>
                <a:gd name="connsiteX25713" fmla="*/ 691346 w 1973551"/>
                <a:gd name="connsiteY25713" fmla="*/ 1340214 h 2918533"/>
                <a:gd name="connsiteX25714" fmla="*/ 688932 w 1973551"/>
                <a:gd name="connsiteY25714" fmla="*/ 1340018 h 2918533"/>
                <a:gd name="connsiteX25715" fmla="*/ 685017 w 1973551"/>
                <a:gd name="connsiteY25715" fmla="*/ 1342563 h 2918533"/>
                <a:gd name="connsiteX25716" fmla="*/ 683712 w 1973551"/>
                <a:gd name="connsiteY25716" fmla="*/ 1341519 h 2918533"/>
                <a:gd name="connsiteX25717" fmla="*/ 683320 w 1973551"/>
                <a:gd name="connsiteY25717" fmla="*/ 1340344 h 2918533"/>
                <a:gd name="connsiteX25718" fmla="*/ 681298 w 1973551"/>
                <a:gd name="connsiteY25718" fmla="*/ 1337930 h 2918533"/>
                <a:gd name="connsiteX25719" fmla="*/ 678296 w 1973551"/>
                <a:gd name="connsiteY25719" fmla="*/ 1337277 h 2918533"/>
                <a:gd name="connsiteX25720" fmla="*/ 677382 w 1973551"/>
                <a:gd name="connsiteY25720" fmla="*/ 1335907 h 2918533"/>
                <a:gd name="connsiteX25721" fmla="*/ 674707 w 1973551"/>
                <a:gd name="connsiteY25721" fmla="*/ 1335385 h 2918533"/>
                <a:gd name="connsiteX25722" fmla="*/ 673337 w 1973551"/>
                <a:gd name="connsiteY25722" fmla="*/ 1335711 h 2918533"/>
                <a:gd name="connsiteX25723" fmla="*/ 670923 w 1973551"/>
                <a:gd name="connsiteY25723" fmla="*/ 1337734 h 2918533"/>
                <a:gd name="connsiteX25724" fmla="*/ 669617 w 1973551"/>
                <a:gd name="connsiteY25724" fmla="*/ 1338256 h 2918533"/>
                <a:gd name="connsiteX25725" fmla="*/ 668508 w 1973551"/>
                <a:gd name="connsiteY25725" fmla="*/ 1337930 h 2918533"/>
                <a:gd name="connsiteX25726" fmla="*/ 667790 w 1973551"/>
                <a:gd name="connsiteY25726" fmla="*/ 1338452 h 2918533"/>
                <a:gd name="connsiteX25727" fmla="*/ 667268 w 1973551"/>
                <a:gd name="connsiteY25727" fmla="*/ 1338256 h 2918533"/>
                <a:gd name="connsiteX25728" fmla="*/ 665246 w 1973551"/>
                <a:gd name="connsiteY25728" fmla="*/ 1338778 h 2918533"/>
                <a:gd name="connsiteX25729" fmla="*/ 662440 w 1973551"/>
                <a:gd name="connsiteY25729" fmla="*/ 1338452 h 2918533"/>
                <a:gd name="connsiteX25730" fmla="*/ 660025 w 1973551"/>
                <a:gd name="connsiteY25730" fmla="*/ 1337604 h 2918533"/>
                <a:gd name="connsiteX25731" fmla="*/ 659503 w 1973551"/>
                <a:gd name="connsiteY25731" fmla="*/ 1338452 h 2918533"/>
                <a:gd name="connsiteX25732" fmla="*/ 657481 w 1973551"/>
                <a:gd name="connsiteY25732" fmla="*/ 1338974 h 2918533"/>
                <a:gd name="connsiteX25733" fmla="*/ 655458 w 1973551"/>
                <a:gd name="connsiteY25733" fmla="*/ 1338974 h 2918533"/>
                <a:gd name="connsiteX25734" fmla="*/ 655458 w 1973551"/>
                <a:gd name="connsiteY25734" fmla="*/ 1339496 h 2918533"/>
                <a:gd name="connsiteX25735" fmla="*/ 654740 w 1973551"/>
                <a:gd name="connsiteY25735" fmla="*/ 1339822 h 2918533"/>
                <a:gd name="connsiteX25736" fmla="*/ 654544 w 1973551"/>
                <a:gd name="connsiteY25736" fmla="*/ 1339300 h 2918533"/>
                <a:gd name="connsiteX25737" fmla="*/ 653043 w 1973551"/>
                <a:gd name="connsiteY25737" fmla="*/ 1339627 h 2918533"/>
                <a:gd name="connsiteX25738" fmla="*/ 651216 w 1973551"/>
                <a:gd name="connsiteY25738" fmla="*/ 1339105 h 2918533"/>
                <a:gd name="connsiteX25739" fmla="*/ 648802 w 1973551"/>
                <a:gd name="connsiteY25739" fmla="*/ 1339300 h 2918533"/>
                <a:gd name="connsiteX25740" fmla="*/ 648802 w 1973551"/>
                <a:gd name="connsiteY25740" fmla="*/ 1338778 h 2918533"/>
                <a:gd name="connsiteX25741" fmla="*/ 647693 w 1973551"/>
                <a:gd name="connsiteY25741" fmla="*/ 1338256 h 2918533"/>
                <a:gd name="connsiteX25742" fmla="*/ 646388 w 1973551"/>
                <a:gd name="connsiteY25742" fmla="*/ 1338583 h 2918533"/>
                <a:gd name="connsiteX25743" fmla="*/ 645996 w 1973551"/>
                <a:gd name="connsiteY25743" fmla="*/ 1339757 h 2918533"/>
                <a:gd name="connsiteX25744" fmla="*/ 643190 w 1973551"/>
                <a:gd name="connsiteY25744" fmla="*/ 1340475 h 2918533"/>
                <a:gd name="connsiteX25745" fmla="*/ 643386 w 1973551"/>
                <a:gd name="connsiteY25745" fmla="*/ 1339300 h 2918533"/>
                <a:gd name="connsiteX25746" fmla="*/ 646518 w 1973551"/>
                <a:gd name="connsiteY25746" fmla="*/ 1337930 h 2918533"/>
                <a:gd name="connsiteX25747" fmla="*/ 646518 w 1973551"/>
                <a:gd name="connsiteY25747" fmla="*/ 1336364 h 2918533"/>
                <a:gd name="connsiteX25748" fmla="*/ 647236 w 1973551"/>
                <a:gd name="connsiteY25748" fmla="*/ 1336038 h 2918533"/>
                <a:gd name="connsiteX25749" fmla="*/ 647627 w 1973551"/>
                <a:gd name="connsiteY25749" fmla="*/ 1335385 h 2918533"/>
                <a:gd name="connsiteX25750" fmla="*/ 649324 w 1973551"/>
                <a:gd name="connsiteY25750" fmla="*/ 1334863 h 2918533"/>
                <a:gd name="connsiteX25751" fmla="*/ 649520 w 1973551"/>
                <a:gd name="connsiteY25751" fmla="*/ 1335581 h 2918533"/>
                <a:gd name="connsiteX25752" fmla="*/ 650107 w 1973551"/>
                <a:gd name="connsiteY25752" fmla="*/ 1335777 h 2918533"/>
                <a:gd name="connsiteX25753" fmla="*/ 650629 w 1973551"/>
                <a:gd name="connsiteY25753" fmla="*/ 1333232 h 2918533"/>
                <a:gd name="connsiteX25754" fmla="*/ 649520 w 1973551"/>
                <a:gd name="connsiteY25754" fmla="*/ 1332710 h 2918533"/>
                <a:gd name="connsiteX25755" fmla="*/ 648802 w 1973551"/>
                <a:gd name="connsiteY25755" fmla="*/ 1331340 h 2918533"/>
                <a:gd name="connsiteX25756" fmla="*/ 649194 w 1973551"/>
                <a:gd name="connsiteY25756" fmla="*/ 1331144 h 2918533"/>
                <a:gd name="connsiteX25757" fmla="*/ 648084 w 1973551"/>
                <a:gd name="connsiteY25757" fmla="*/ 1329969 h 2918533"/>
                <a:gd name="connsiteX25758" fmla="*/ 647889 w 1973551"/>
                <a:gd name="connsiteY25758" fmla="*/ 1328925 h 2918533"/>
                <a:gd name="connsiteX25759" fmla="*/ 648411 w 1973551"/>
                <a:gd name="connsiteY25759" fmla="*/ 1327555 h 2918533"/>
                <a:gd name="connsiteX25760" fmla="*/ 649716 w 1973551"/>
                <a:gd name="connsiteY25760" fmla="*/ 1326511 h 2918533"/>
                <a:gd name="connsiteX25761" fmla="*/ 649911 w 1973551"/>
                <a:gd name="connsiteY25761" fmla="*/ 1325336 h 2918533"/>
                <a:gd name="connsiteX25762" fmla="*/ 651412 w 1973551"/>
                <a:gd name="connsiteY25762" fmla="*/ 1325141 h 2918533"/>
                <a:gd name="connsiteX25763" fmla="*/ 651412 w 1973551"/>
                <a:gd name="connsiteY25763" fmla="*/ 1324619 h 2918533"/>
                <a:gd name="connsiteX25764" fmla="*/ 648606 w 1973551"/>
                <a:gd name="connsiteY25764" fmla="*/ 1323966 h 2918533"/>
                <a:gd name="connsiteX25765" fmla="*/ 648606 w 1973551"/>
                <a:gd name="connsiteY25765" fmla="*/ 1323444 h 2918533"/>
                <a:gd name="connsiteX25766" fmla="*/ 649324 w 1973551"/>
                <a:gd name="connsiteY25766" fmla="*/ 1322596 h 2918533"/>
                <a:gd name="connsiteX25767" fmla="*/ 649520 w 1973551"/>
                <a:gd name="connsiteY25767" fmla="*/ 1321030 h 2918533"/>
                <a:gd name="connsiteX25768" fmla="*/ 650238 w 1973551"/>
                <a:gd name="connsiteY25768" fmla="*/ 1320834 h 2918533"/>
                <a:gd name="connsiteX25769" fmla="*/ 650238 w 1973551"/>
                <a:gd name="connsiteY25769" fmla="*/ 1319137 h 2918533"/>
                <a:gd name="connsiteX25770" fmla="*/ 650955 w 1973551"/>
                <a:gd name="connsiteY25770" fmla="*/ 1319333 h 2918533"/>
                <a:gd name="connsiteX25771" fmla="*/ 651347 w 1973551"/>
                <a:gd name="connsiteY25771" fmla="*/ 1319007 h 2918533"/>
                <a:gd name="connsiteX25772" fmla="*/ 651347 w 1973551"/>
                <a:gd name="connsiteY25772" fmla="*/ 1318159 h 2918533"/>
                <a:gd name="connsiteX25773" fmla="*/ 651869 w 1973551"/>
                <a:gd name="connsiteY25773" fmla="*/ 1317963 h 2918533"/>
                <a:gd name="connsiteX25774" fmla="*/ 651477 w 1973551"/>
                <a:gd name="connsiteY25774" fmla="*/ 1317441 h 2918533"/>
                <a:gd name="connsiteX25775" fmla="*/ 651086 w 1973551"/>
                <a:gd name="connsiteY25775" fmla="*/ 1317767 h 2918533"/>
                <a:gd name="connsiteX25776" fmla="*/ 651086 w 1973551"/>
                <a:gd name="connsiteY25776" fmla="*/ 1317245 h 2918533"/>
                <a:gd name="connsiteX25777" fmla="*/ 650694 w 1973551"/>
                <a:gd name="connsiteY25777" fmla="*/ 1317049 h 2918533"/>
                <a:gd name="connsiteX25778" fmla="*/ 651999 w 1973551"/>
                <a:gd name="connsiteY25778" fmla="*/ 1316397 h 2918533"/>
                <a:gd name="connsiteX25779" fmla="*/ 652587 w 1973551"/>
                <a:gd name="connsiteY25779" fmla="*/ 1316919 h 2918533"/>
                <a:gd name="connsiteX25780" fmla="*/ 652782 w 1973551"/>
                <a:gd name="connsiteY25780" fmla="*/ 1316201 h 2918533"/>
                <a:gd name="connsiteX25781" fmla="*/ 652260 w 1973551"/>
                <a:gd name="connsiteY25781" fmla="*/ 1316005 h 2918533"/>
                <a:gd name="connsiteX25782" fmla="*/ 652456 w 1973551"/>
                <a:gd name="connsiteY25782" fmla="*/ 1315483 h 2918533"/>
                <a:gd name="connsiteX25783" fmla="*/ 653565 w 1973551"/>
                <a:gd name="connsiteY25783" fmla="*/ 1315157 h 2918533"/>
                <a:gd name="connsiteX25784" fmla="*/ 653565 w 1973551"/>
                <a:gd name="connsiteY25784" fmla="*/ 1315679 h 2918533"/>
                <a:gd name="connsiteX25785" fmla="*/ 654087 w 1973551"/>
                <a:gd name="connsiteY25785" fmla="*/ 1316201 h 2918533"/>
                <a:gd name="connsiteX25786" fmla="*/ 654087 w 1973551"/>
                <a:gd name="connsiteY25786" fmla="*/ 1315157 h 2918533"/>
                <a:gd name="connsiteX25787" fmla="*/ 656698 w 1973551"/>
                <a:gd name="connsiteY25787" fmla="*/ 1315679 h 2918533"/>
                <a:gd name="connsiteX25788" fmla="*/ 656698 w 1973551"/>
                <a:gd name="connsiteY25788" fmla="*/ 1312416 h 2918533"/>
                <a:gd name="connsiteX25789" fmla="*/ 657611 w 1973551"/>
                <a:gd name="connsiteY25789" fmla="*/ 1310720 h 2918533"/>
                <a:gd name="connsiteX25790" fmla="*/ 658329 w 1973551"/>
                <a:gd name="connsiteY25790" fmla="*/ 1310720 h 2918533"/>
                <a:gd name="connsiteX25791" fmla="*/ 658525 w 1973551"/>
                <a:gd name="connsiteY25791" fmla="*/ 1310198 h 2918533"/>
                <a:gd name="connsiteX25792" fmla="*/ 659047 w 1973551"/>
                <a:gd name="connsiteY25792" fmla="*/ 1310002 h 2918533"/>
                <a:gd name="connsiteX25793" fmla="*/ 659047 w 1973551"/>
                <a:gd name="connsiteY25793" fmla="*/ 1310524 h 2918533"/>
                <a:gd name="connsiteX25794" fmla="*/ 660352 w 1973551"/>
                <a:gd name="connsiteY25794" fmla="*/ 1310850 h 2918533"/>
                <a:gd name="connsiteX25795" fmla="*/ 661069 w 1973551"/>
                <a:gd name="connsiteY25795" fmla="*/ 1310655 h 2918533"/>
                <a:gd name="connsiteX25796" fmla="*/ 661461 w 1973551"/>
                <a:gd name="connsiteY25796" fmla="*/ 1311307 h 2918533"/>
                <a:gd name="connsiteX25797" fmla="*/ 662375 w 1973551"/>
                <a:gd name="connsiteY25797" fmla="*/ 1311503 h 2918533"/>
                <a:gd name="connsiteX25798" fmla="*/ 664789 w 1973551"/>
                <a:gd name="connsiteY25798" fmla="*/ 1311177 h 2918533"/>
                <a:gd name="connsiteX25799" fmla="*/ 664985 w 1973551"/>
                <a:gd name="connsiteY25799" fmla="*/ 1310459 h 2918533"/>
                <a:gd name="connsiteX25800" fmla="*/ 663288 w 1973551"/>
                <a:gd name="connsiteY25800" fmla="*/ 1309284 h 2918533"/>
                <a:gd name="connsiteX25801" fmla="*/ 662897 w 1973551"/>
                <a:gd name="connsiteY25801" fmla="*/ 1308436 h 2918533"/>
                <a:gd name="connsiteX25802" fmla="*/ 663092 w 1973551"/>
                <a:gd name="connsiteY25802" fmla="*/ 1305826 h 2918533"/>
                <a:gd name="connsiteX25803" fmla="*/ 664593 w 1973551"/>
                <a:gd name="connsiteY25803" fmla="*/ 1305304 h 2918533"/>
                <a:gd name="connsiteX25804" fmla="*/ 664789 w 1973551"/>
                <a:gd name="connsiteY25804" fmla="*/ 1304651 h 2918533"/>
                <a:gd name="connsiteX25805" fmla="*/ 664397 w 1973551"/>
                <a:gd name="connsiteY25805" fmla="*/ 1303477 h 2918533"/>
                <a:gd name="connsiteX25806" fmla="*/ 663810 w 1973551"/>
                <a:gd name="connsiteY25806" fmla="*/ 1303281 h 2918533"/>
                <a:gd name="connsiteX25807" fmla="*/ 663418 w 1973551"/>
                <a:gd name="connsiteY25807" fmla="*/ 1304456 h 2918533"/>
                <a:gd name="connsiteX25808" fmla="*/ 662701 w 1973551"/>
                <a:gd name="connsiteY25808" fmla="*/ 1304260 h 2918533"/>
                <a:gd name="connsiteX25809" fmla="*/ 662505 w 1973551"/>
                <a:gd name="connsiteY25809" fmla="*/ 1302172 h 2918533"/>
                <a:gd name="connsiteX25810" fmla="*/ 662113 w 1973551"/>
                <a:gd name="connsiteY25810" fmla="*/ 1301976 h 2918533"/>
                <a:gd name="connsiteX25811" fmla="*/ 662309 w 1973551"/>
                <a:gd name="connsiteY25811" fmla="*/ 1300606 h 2918533"/>
                <a:gd name="connsiteX25812" fmla="*/ 666420 w 1973551"/>
                <a:gd name="connsiteY25812" fmla="*/ 1301650 h 2918533"/>
                <a:gd name="connsiteX25813" fmla="*/ 668312 w 1973551"/>
                <a:gd name="connsiteY25813" fmla="*/ 1300932 h 2918533"/>
                <a:gd name="connsiteX25814" fmla="*/ 669813 w 1973551"/>
                <a:gd name="connsiteY25814" fmla="*/ 1301650 h 2918533"/>
                <a:gd name="connsiteX25815" fmla="*/ 671314 w 1973551"/>
                <a:gd name="connsiteY25815" fmla="*/ 1301128 h 2918533"/>
                <a:gd name="connsiteX25816" fmla="*/ 671510 w 1973551"/>
                <a:gd name="connsiteY25816" fmla="*/ 1300606 h 2918533"/>
                <a:gd name="connsiteX25817" fmla="*/ 671118 w 1973551"/>
                <a:gd name="connsiteY25817" fmla="*/ 1300410 h 2918533"/>
                <a:gd name="connsiteX25818" fmla="*/ 670923 w 1973551"/>
                <a:gd name="connsiteY25818" fmla="*/ 1298714 h 2918533"/>
                <a:gd name="connsiteX25819" fmla="*/ 671118 w 1973551"/>
                <a:gd name="connsiteY25819" fmla="*/ 1298192 h 2918533"/>
                <a:gd name="connsiteX25820" fmla="*/ 672032 w 1973551"/>
                <a:gd name="connsiteY25820" fmla="*/ 1298192 h 2918533"/>
                <a:gd name="connsiteX25821" fmla="*/ 672228 w 1973551"/>
                <a:gd name="connsiteY25821" fmla="*/ 1297147 h 2918533"/>
                <a:gd name="connsiteX25822" fmla="*/ 674055 w 1973551"/>
                <a:gd name="connsiteY25822" fmla="*/ 1296952 h 2918533"/>
                <a:gd name="connsiteX25823" fmla="*/ 674968 w 1973551"/>
                <a:gd name="connsiteY25823" fmla="*/ 1297278 h 2918533"/>
                <a:gd name="connsiteX25824" fmla="*/ 675882 w 1973551"/>
                <a:gd name="connsiteY25824" fmla="*/ 1296952 h 2918533"/>
                <a:gd name="connsiteX25825" fmla="*/ 676599 w 1973551"/>
                <a:gd name="connsiteY25825" fmla="*/ 1297996 h 2918533"/>
                <a:gd name="connsiteX25826" fmla="*/ 675882 w 1973551"/>
                <a:gd name="connsiteY25826" fmla="*/ 1301976 h 2918533"/>
                <a:gd name="connsiteX25827" fmla="*/ 674577 w 1973551"/>
                <a:gd name="connsiteY25827" fmla="*/ 1302172 h 2918533"/>
                <a:gd name="connsiteX25828" fmla="*/ 674381 w 1973551"/>
                <a:gd name="connsiteY25828" fmla="*/ 1302694 h 2918533"/>
                <a:gd name="connsiteX25829" fmla="*/ 675099 w 1973551"/>
                <a:gd name="connsiteY25829" fmla="*/ 1302890 h 2918533"/>
                <a:gd name="connsiteX25830" fmla="*/ 674903 w 1973551"/>
                <a:gd name="connsiteY25830" fmla="*/ 1303412 h 2918533"/>
                <a:gd name="connsiteX25831" fmla="*/ 673989 w 1973551"/>
                <a:gd name="connsiteY25831" fmla="*/ 1303608 h 2918533"/>
                <a:gd name="connsiteX25832" fmla="*/ 673272 w 1973551"/>
                <a:gd name="connsiteY25832" fmla="*/ 1304978 h 2918533"/>
                <a:gd name="connsiteX25833" fmla="*/ 674381 w 1973551"/>
                <a:gd name="connsiteY25833" fmla="*/ 1305174 h 2918533"/>
                <a:gd name="connsiteX25834" fmla="*/ 675099 w 1973551"/>
                <a:gd name="connsiteY25834" fmla="*/ 1304651 h 2918533"/>
                <a:gd name="connsiteX25835" fmla="*/ 677709 w 1973551"/>
                <a:gd name="connsiteY25835" fmla="*/ 1304325 h 2918533"/>
                <a:gd name="connsiteX25836" fmla="*/ 678426 w 1973551"/>
                <a:gd name="connsiteY25836" fmla="*/ 1302433 h 2918533"/>
                <a:gd name="connsiteX25837" fmla="*/ 680319 w 1973551"/>
                <a:gd name="connsiteY25837" fmla="*/ 1302237 h 2918533"/>
                <a:gd name="connsiteX25838" fmla="*/ 683647 w 1973551"/>
                <a:gd name="connsiteY25838" fmla="*/ 1302563 h 2918533"/>
                <a:gd name="connsiteX25839" fmla="*/ 684560 w 1973551"/>
                <a:gd name="connsiteY25839" fmla="*/ 1303085 h 2918533"/>
                <a:gd name="connsiteX25840" fmla="*/ 685474 w 1973551"/>
                <a:gd name="connsiteY25840" fmla="*/ 1302890 h 2918533"/>
                <a:gd name="connsiteX25841" fmla="*/ 687366 w 1973551"/>
                <a:gd name="connsiteY25841" fmla="*/ 1301519 h 2918533"/>
                <a:gd name="connsiteX25842" fmla="*/ 690498 w 1973551"/>
                <a:gd name="connsiteY25842" fmla="*/ 1299953 h 2918533"/>
                <a:gd name="connsiteX25843" fmla="*/ 691607 w 1973551"/>
                <a:gd name="connsiteY25843" fmla="*/ 1299627 h 2918533"/>
                <a:gd name="connsiteX25844" fmla="*/ 692912 w 1973551"/>
                <a:gd name="connsiteY25844" fmla="*/ 1299953 h 2918533"/>
                <a:gd name="connsiteX25845" fmla="*/ 693500 w 1973551"/>
                <a:gd name="connsiteY25845" fmla="*/ 1298909 h 2918533"/>
                <a:gd name="connsiteX25846" fmla="*/ 694609 w 1973551"/>
                <a:gd name="connsiteY25846" fmla="*/ 1299236 h 2918533"/>
                <a:gd name="connsiteX25847" fmla="*/ 695327 w 1973551"/>
                <a:gd name="connsiteY25847" fmla="*/ 1298192 h 2918533"/>
                <a:gd name="connsiteX25848" fmla="*/ 695131 w 1973551"/>
                <a:gd name="connsiteY25848" fmla="*/ 1297343 h 2918533"/>
                <a:gd name="connsiteX25849" fmla="*/ 695849 w 1973551"/>
                <a:gd name="connsiteY25849" fmla="*/ 1294733 h 2918533"/>
                <a:gd name="connsiteX25850" fmla="*/ 698459 w 1973551"/>
                <a:gd name="connsiteY25850" fmla="*/ 1292841 h 2918533"/>
                <a:gd name="connsiteX25851" fmla="*/ 701069 w 1973551"/>
                <a:gd name="connsiteY25851" fmla="*/ 1293363 h 2918533"/>
                <a:gd name="connsiteX25852" fmla="*/ 703483 w 1973551"/>
                <a:gd name="connsiteY25852" fmla="*/ 1293037 h 2918533"/>
                <a:gd name="connsiteX25853" fmla="*/ 705506 w 1973551"/>
                <a:gd name="connsiteY25853" fmla="*/ 1293689 h 2918533"/>
                <a:gd name="connsiteX25854" fmla="*/ 707007 w 1973551"/>
                <a:gd name="connsiteY25854" fmla="*/ 1293493 h 2918533"/>
                <a:gd name="connsiteX25855" fmla="*/ 711836 w 1973551"/>
                <a:gd name="connsiteY25855" fmla="*/ 1294015 h 2918533"/>
                <a:gd name="connsiteX25856" fmla="*/ 713141 w 1973551"/>
                <a:gd name="connsiteY25856" fmla="*/ 1293493 h 2918533"/>
                <a:gd name="connsiteX25857" fmla="*/ 714837 w 1973551"/>
                <a:gd name="connsiteY25857" fmla="*/ 1291405 h 2918533"/>
                <a:gd name="connsiteX25858" fmla="*/ 715359 w 1973551"/>
                <a:gd name="connsiteY25858" fmla="*/ 1291601 h 2918533"/>
                <a:gd name="connsiteX25859" fmla="*/ 715555 w 1973551"/>
                <a:gd name="connsiteY25859" fmla="*/ 1291079 h 2918533"/>
                <a:gd name="connsiteX25860" fmla="*/ 717382 w 1973551"/>
                <a:gd name="connsiteY25860" fmla="*/ 1290035 h 2918533"/>
                <a:gd name="connsiteX25861" fmla="*/ 717774 w 1973551"/>
                <a:gd name="connsiteY25861" fmla="*/ 1288860 h 2918533"/>
                <a:gd name="connsiteX25862" fmla="*/ 719666 w 1973551"/>
                <a:gd name="connsiteY25862" fmla="*/ 1288338 h 2918533"/>
                <a:gd name="connsiteX25863" fmla="*/ 720775 w 1973551"/>
                <a:gd name="connsiteY25863" fmla="*/ 1286772 h 2918533"/>
                <a:gd name="connsiteX25864" fmla="*/ 722276 w 1973551"/>
                <a:gd name="connsiteY25864" fmla="*/ 1286250 h 2918533"/>
                <a:gd name="connsiteX25865" fmla="*/ 723972 w 1973551"/>
                <a:gd name="connsiteY25865" fmla="*/ 1282140 h 2918533"/>
                <a:gd name="connsiteX25866" fmla="*/ 725669 w 1973551"/>
                <a:gd name="connsiteY25866" fmla="*/ 1280965 h 2918533"/>
                <a:gd name="connsiteX25867" fmla="*/ 725865 w 1973551"/>
                <a:gd name="connsiteY25867" fmla="*/ 1280443 h 2918533"/>
                <a:gd name="connsiteX25868" fmla="*/ 727692 w 1973551"/>
                <a:gd name="connsiteY25868" fmla="*/ 1279399 h 2918533"/>
                <a:gd name="connsiteX25869" fmla="*/ 728801 w 1973551"/>
                <a:gd name="connsiteY25869" fmla="*/ 1279203 h 2918533"/>
                <a:gd name="connsiteX25870" fmla="*/ 731020 w 1973551"/>
                <a:gd name="connsiteY25870" fmla="*/ 1276985 h 2918533"/>
                <a:gd name="connsiteX25871" fmla="*/ 733238 w 1973551"/>
                <a:gd name="connsiteY25871" fmla="*/ 1275614 h 2918533"/>
                <a:gd name="connsiteX25872" fmla="*/ 734152 w 1973551"/>
                <a:gd name="connsiteY25872" fmla="*/ 1273722 h 2918533"/>
                <a:gd name="connsiteX25873" fmla="*/ 735261 w 1973551"/>
                <a:gd name="connsiteY25873" fmla="*/ 1272874 h 2918533"/>
                <a:gd name="connsiteX25874" fmla="*/ 735457 w 1973551"/>
                <a:gd name="connsiteY25874" fmla="*/ 1271830 h 2918533"/>
                <a:gd name="connsiteX25875" fmla="*/ 737480 w 1973551"/>
                <a:gd name="connsiteY25875" fmla="*/ 1271177 h 2918533"/>
                <a:gd name="connsiteX25876" fmla="*/ 737676 w 1973551"/>
                <a:gd name="connsiteY25876" fmla="*/ 1268763 h 2918533"/>
                <a:gd name="connsiteX25877" fmla="*/ 738393 w 1973551"/>
                <a:gd name="connsiteY25877" fmla="*/ 1266153 h 2918533"/>
                <a:gd name="connsiteX25878" fmla="*/ 738785 w 1973551"/>
                <a:gd name="connsiteY25878" fmla="*/ 1265957 h 2918533"/>
                <a:gd name="connsiteX25879" fmla="*/ 739503 w 1973551"/>
                <a:gd name="connsiteY25879" fmla="*/ 1262172 h 2918533"/>
                <a:gd name="connsiteX25880" fmla="*/ 741721 w 1973551"/>
                <a:gd name="connsiteY25880" fmla="*/ 1259432 h 2918533"/>
                <a:gd name="connsiteX25881" fmla="*/ 742439 w 1973551"/>
                <a:gd name="connsiteY25881" fmla="*/ 1259236 h 2918533"/>
                <a:gd name="connsiteX25882" fmla="*/ 742635 w 1973551"/>
                <a:gd name="connsiteY25882" fmla="*/ 1258192 h 2918533"/>
                <a:gd name="connsiteX25883" fmla="*/ 743548 w 1973551"/>
                <a:gd name="connsiteY25883" fmla="*/ 1256626 h 2918533"/>
                <a:gd name="connsiteX25884" fmla="*/ 744266 w 1973551"/>
                <a:gd name="connsiteY25884" fmla="*/ 1256104 h 2918533"/>
                <a:gd name="connsiteX25885" fmla="*/ 744266 w 1973551"/>
                <a:gd name="connsiteY25885" fmla="*/ 1255582 h 2918533"/>
                <a:gd name="connsiteX25886" fmla="*/ 736631 w 1973551"/>
                <a:gd name="connsiteY25886" fmla="*/ 1252646 h 2918533"/>
                <a:gd name="connsiteX25887" fmla="*/ 735522 w 1973551"/>
                <a:gd name="connsiteY25887" fmla="*/ 1253363 h 2918533"/>
                <a:gd name="connsiteX25888" fmla="*/ 735326 w 1973551"/>
                <a:gd name="connsiteY25888" fmla="*/ 1254081 h 2918533"/>
                <a:gd name="connsiteX25889" fmla="*/ 734217 w 1973551"/>
                <a:gd name="connsiteY25889" fmla="*/ 1254603 h 2918533"/>
                <a:gd name="connsiteX25890" fmla="*/ 733825 w 1973551"/>
                <a:gd name="connsiteY25890" fmla="*/ 1256365 h 2918533"/>
                <a:gd name="connsiteX25891" fmla="*/ 732716 w 1973551"/>
                <a:gd name="connsiteY25891" fmla="*/ 1256822 h 2918533"/>
                <a:gd name="connsiteX25892" fmla="*/ 732521 w 1973551"/>
                <a:gd name="connsiteY25892" fmla="*/ 1259040 h 2918533"/>
                <a:gd name="connsiteX25893" fmla="*/ 731020 w 1973551"/>
                <a:gd name="connsiteY25893" fmla="*/ 1262499 h 2918533"/>
                <a:gd name="connsiteX25894" fmla="*/ 725604 w 1973551"/>
                <a:gd name="connsiteY25894" fmla="*/ 1265435 h 2918533"/>
                <a:gd name="connsiteX25895" fmla="*/ 725016 w 1973551"/>
                <a:gd name="connsiteY25895" fmla="*/ 1267001 h 2918533"/>
                <a:gd name="connsiteX25896" fmla="*/ 723516 w 1973551"/>
                <a:gd name="connsiteY25896" fmla="*/ 1267523 h 2918533"/>
                <a:gd name="connsiteX25897" fmla="*/ 722015 w 1973551"/>
                <a:gd name="connsiteY25897" fmla="*/ 1269415 h 2918533"/>
                <a:gd name="connsiteX25898" fmla="*/ 721493 w 1973551"/>
                <a:gd name="connsiteY25898" fmla="*/ 1271308 h 2918533"/>
                <a:gd name="connsiteX25899" fmla="*/ 724494 w 1973551"/>
                <a:gd name="connsiteY25899" fmla="*/ 1271112 h 2918533"/>
                <a:gd name="connsiteX25900" fmla="*/ 724494 w 1973551"/>
                <a:gd name="connsiteY25900" fmla="*/ 1272286 h 2918533"/>
                <a:gd name="connsiteX25901" fmla="*/ 721884 w 1973551"/>
                <a:gd name="connsiteY25901" fmla="*/ 1272286 h 2918533"/>
                <a:gd name="connsiteX25902" fmla="*/ 720971 w 1973551"/>
                <a:gd name="connsiteY25902" fmla="*/ 1272809 h 2918533"/>
                <a:gd name="connsiteX25903" fmla="*/ 720775 w 1973551"/>
                <a:gd name="connsiteY25903" fmla="*/ 1273853 h 2918533"/>
                <a:gd name="connsiteX25904" fmla="*/ 719666 w 1973551"/>
                <a:gd name="connsiteY25904" fmla="*/ 1273853 h 2918533"/>
                <a:gd name="connsiteX25905" fmla="*/ 719470 w 1973551"/>
                <a:gd name="connsiteY25905" fmla="*/ 1274570 h 2918533"/>
                <a:gd name="connsiteX25906" fmla="*/ 718361 w 1973551"/>
                <a:gd name="connsiteY25906" fmla="*/ 1274896 h 2918533"/>
                <a:gd name="connsiteX25907" fmla="*/ 717643 w 1973551"/>
                <a:gd name="connsiteY25907" fmla="*/ 1276267 h 2918533"/>
                <a:gd name="connsiteX25908" fmla="*/ 718035 w 1973551"/>
                <a:gd name="connsiteY25908" fmla="*/ 1276463 h 2918533"/>
                <a:gd name="connsiteX25909" fmla="*/ 717839 w 1973551"/>
                <a:gd name="connsiteY25909" fmla="*/ 1277833 h 2918533"/>
                <a:gd name="connsiteX25910" fmla="*/ 715816 w 1973551"/>
                <a:gd name="connsiteY25910" fmla="*/ 1278681 h 2918533"/>
                <a:gd name="connsiteX25911" fmla="*/ 715620 w 1973551"/>
                <a:gd name="connsiteY25911" fmla="*/ 1279856 h 2918533"/>
                <a:gd name="connsiteX25912" fmla="*/ 713924 w 1973551"/>
                <a:gd name="connsiteY25912" fmla="*/ 1281226 h 2918533"/>
                <a:gd name="connsiteX25913" fmla="*/ 712619 w 1973551"/>
                <a:gd name="connsiteY25913" fmla="*/ 1283640 h 2918533"/>
                <a:gd name="connsiteX25914" fmla="*/ 710792 w 1973551"/>
                <a:gd name="connsiteY25914" fmla="*/ 1285206 h 2918533"/>
                <a:gd name="connsiteX25915" fmla="*/ 710596 w 1973551"/>
                <a:gd name="connsiteY25915" fmla="*/ 1285924 h 2918533"/>
                <a:gd name="connsiteX25916" fmla="*/ 707464 w 1973551"/>
                <a:gd name="connsiteY25916" fmla="*/ 1288143 h 2918533"/>
                <a:gd name="connsiteX25917" fmla="*/ 707072 w 1973551"/>
                <a:gd name="connsiteY25917" fmla="*/ 1290557 h 2918533"/>
                <a:gd name="connsiteX25918" fmla="*/ 705180 w 1973551"/>
                <a:gd name="connsiteY25918" fmla="*/ 1290883 h 2918533"/>
                <a:gd name="connsiteX25919" fmla="*/ 704788 w 1973551"/>
                <a:gd name="connsiteY25919" fmla="*/ 1290557 h 2918533"/>
                <a:gd name="connsiteX25920" fmla="*/ 705310 w 1973551"/>
                <a:gd name="connsiteY25920" fmla="*/ 1289839 h 2918533"/>
                <a:gd name="connsiteX25921" fmla="*/ 704397 w 1973551"/>
                <a:gd name="connsiteY25921" fmla="*/ 1289643 h 2918533"/>
                <a:gd name="connsiteX25922" fmla="*/ 701982 w 1973551"/>
                <a:gd name="connsiteY25922" fmla="*/ 1290818 h 2918533"/>
                <a:gd name="connsiteX25923" fmla="*/ 699177 w 1973551"/>
                <a:gd name="connsiteY25923" fmla="*/ 1290622 h 2918533"/>
                <a:gd name="connsiteX25924" fmla="*/ 698263 w 1973551"/>
                <a:gd name="connsiteY25924" fmla="*/ 1289970 h 2918533"/>
                <a:gd name="connsiteX25925" fmla="*/ 696567 w 1973551"/>
                <a:gd name="connsiteY25925" fmla="*/ 1289643 h 2918533"/>
                <a:gd name="connsiteX25926" fmla="*/ 695457 w 1973551"/>
                <a:gd name="connsiteY25926" fmla="*/ 1289970 h 2918533"/>
                <a:gd name="connsiteX25927" fmla="*/ 695262 w 1973551"/>
                <a:gd name="connsiteY25927" fmla="*/ 1290622 h 2918533"/>
                <a:gd name="connsiteX25928" fmla="*/ 693239 w 1973551"/>
                <a:gd name="connsiteY25928" fmla="*/ 1291471 h 2918533"/>
                <a:gd name="connsiteX25929" fmla="*/ 691934 w 1973551"/>
                <a:gd name="connsiteY25929" fmla="*/ 1291275 h 2918533"/>
                <a:gd name="connsiteX25930" fmla="*/ 689715 w 1973551"/>
                <a:gd name="connsiteY25930" fmla="*/ 1292319 h 2918533"/>
                <a:gd name="connsiteX25931" fmla="*/ 688410 w 1973551"/>
                <a:gd name="connsiteY25931" fmla="*/ 1291797 h 2918533"/>
                <a:gd name="connsiteX25932" fmla="*/ 686518 w 1973551"/>
                <a:gd name="connsiteY25932" fmla="*/ 1289905 h 2918533"/>
                <a:gd name="connsiteX25933" fmla="*/ 686518 w 1973551"/>
                <a:gd name="connsiteY25933" fmla="*/ 1289382 h 2918533"/>
                <a:gd name="connsiteX25934" fmla="*/ 687823 w 1973551"/>
                <a:gd name="connsiteY25934" fmla="*/ 1287490 h 2918533"/>
                <a:gd name="connsiteX25935" fmla="*/ 689846 w 1973551"/>
                <a:gd name="connsiteY25935" fmla="*/ 1287816 h 2918533"/>
                <a:gd name="connsiteX25936" fmla="*/ 690759 w 1973551"/>
                <a:gd name="connsiteY25936" fmla="*/ 1285924 h 2918533"/>
                <a:gd name="connsiteX25937" fmla="*/ 689454 w 1973551"/>
                <a:gd name="connsiteY25937" fmla="*/ 1285728 h 2918533"/>
                <a:gd name="connsiteX25938" fmla="*/ 689258 w 1973551"/>
                <a:gd name="connsiteY25938" fmla="*/ 1286250 h 2918533"/>
                <a:gd name="connsiteX25939" fmla="*/ 686257 w 1973551"/>
                <a:gd name="connsiteY25939" fmla="*/ 1286446 h 2918533"/>
                <a:gd name="connsiteX25940" fmla="*/ 682733 w 1973551"/>
                <a:gd name="connsiteY25940" fmla="*/ 1285924 h 2918533"/>
                <a:gd name="connsiteX25941" fmla="*/ 681428 w 1973551"/>
                <a:gd name="connsiteY25941" fmla="*/ 1285206 h 2918533"/>
                <a:gd name="connsiteX25942" fmla="*/ 680123 w 1973551"/>
                <a:gd name="connsiteY25942" fmla="*/ 1286055 h 2918533"/>
                <a:gd name="connsiteX25943" fmla="*/ 679210 w 1973551"/>
                <a:gd name="connsiteY25943" fmla="*/ 1285728 h 2918533"/>
                <a:gd name="connsiteX25944" fmla="*/ 679210 w 1973551"/>
                <a:gd name="connsiteY25944" fmla="*/ 1285206 h 2918533"/>
                <a:gd name="connsiteX25945" fmla="*/ 678688 w 1973551"/>
                <a:gd name="connsiteY25945" fmla="*/ 1285011 h 2918533"/>
                <a:gd name="connsiteX25946" fmla="*/ 678492 w 1973551"/>
                <a:gd name="connsiteY25946" fmla="*/ 1282074 h 2918533"/>
                <a:gd name="connsiteX25947" fmla="*/ 677578 w 1973551"/>
                <a:gd name="connsiteY25947" fmla="*/ 1281357 h 2918533"/>
                <a:gd name="connsiteX25948" fmla="*/ 677578 w 1973551"/>
                <a:gd name="connsiteY25948" fmla="*/ 1279138 h 2918533"/>
                <a:gd name="connsiteX25949" fmla="*/ 679275 w 1973551"/>
                <a:gd name="connsiteY25949" fmla="*/ 1276723 h 2918533"/>
                <a:gd name="connsiteX25950" fmla="*/ 679666 w 1973551"/>
                <a:gd name="connsiteY25950" fmla="*/ 1276397 h 2918533"/>
                <a:gd name="connsiteX25951" fmla="*/ 682994 w 1973551"/>
                <a:gd name="connsiteY25951" fmla="*/ 1276071 h 2918533"/>
                <a:gd name="connsiteX25952" fmla="*/ 684103 w 1973551"/>
                <a:gd name="connsiteY25952" fmla="*/ 1274505 h 2918533"/>
                <a:gd name="connsiteX25953" fmla="*/ 687236 w 1973551"/>
                <a:gd name="connsiteY25953" fmla="*/ 1274309 h 2918533"/>
                <a:gd name="connsiteX25954" fmla="*/ 687236 w 1973551"/>
                <a:gd name="connsiteY25954" fmla="*/ 1272743 h 2918533"/>
                <a:gd name="connsiteX25955" fmla="*/ 688149 w 1973551"/>
                <a:gd name="connsiteY25955" fmla="*/ 1273069 h 2918533"/>
                <a:gd name="connsiteX25956" fmla="*/ 689846 w 1973551"/>
                <a:gd name="connsiteY25956" fmla="*/ 1272025 h 2918533"/>
                <a:gd name="connsiteX25957" fmla="*/ 691346 w 1973551"/>
                <a:gd name="connsiteY25957" fmla="*/ 1272025 h 2918533"/>
                <a:gd name="connsiteX25958" fmla="*/ 692260 w 1973551"/>
                <a:gd name="connsiteY25958" fmla="*/ 1270459 h 2918533"/>
                <a:gd name="connsiteX25959" fmla="*/ 691868 w 1973551"/>
                <a:gd name="connsiteY25959" fmla="*/ 1269937 h 2918533"/>
                <a:gd name="connsiteX25960" fmla="*/ 691673 w 1973551"/>
                <a:gd name="connsiteY25960" fmla="*/ 1268045 h 2918533"/>
                <a:gd name="connsiteX25961" fmla="*/ 690368 w 1973551"/>
                <a:gd name="connsiteY25961" fmla="*/ 1267197 h 2918533"/>
                <a:gd name="connsiteX25962" fmla="*/ 689650 w 1973551"/>
                <a:gd name="connsiteY25962" fmla="*/ 1267719 h 2918533"/>
                <a:gd name="connsiteX25963" fmla="*/ 689258 w 1973551"/>
                <a:gd name="connsiteY25963" fmla="*/ 1266871 h 2918533"/>
                <a:gd name="connsiteX25964" fmla="*/ 688149 w 1973551"/>
                <a:gd name="connsiteY25964" fmla="*/ 1266348 h 2918533"/>
                <a:gd name="connsiteX25965" fmla="*/ 688149 w 1973551"/>
                <a:gd name="connsiteY25965" fmla="*/ 1265500 h 2918533"/>
                <a:gd name="connsiteX25966" fmla="*/ 686452 w 1973551"/>
                <a:gd name="connsiteY25966" fmla="*/ 1264456 h 2918533"/>
                <a:gd name="connsiteX25967" fmla="*/ 685343 w 1973551"/>
                <a:gd name="connsiteY25967" fmla="*/ 1265304 h 2918533"/>
                <a:gd name="connsiteX25968" fmla="*/ 685343 w 1973551"/>
                <a:gd name="connsiteY25968" fmla="*/ 1263738 h 2918533"/>
                <a:gd name="connsiteX25969" fmla="*/ 685931 w 1973551"/>
                <a:gd name="connsiteY25969" fmla="*/ 1263543 h 2918533"/>
                <a:gd name="connsiteX25970" fmla="*/ 686126 w 1973551"/>
                <a:gd name="connsiteY25970" fmla="*/ 1262499 h 2918533"/>
                <a:gd name="connsiteX25971" fmla="*/ 685931 w 1973551"/>
                <a:gd name="connsiteY25971" fmla="*/ 1260933 h 2918533"/>
                <a:gd name="connsiteX25972" fmla="*/ 687431 w 1973551"/>
                <a:gd name="connsiteY25972" fmla="*/ 1259562 h 2918533"/>
                <a:gd name="connsiteX25973" fmla="*/ 687823 w 1973551"/>
                <a:gd name="connsiteY25973" fmla="*/ 1257866 h 2918533"/>
                <a:gd name="connsiteX25974" fmla="*/ 688410 w 1973551"/>
                <a:gd name="connsiteY25974" fmla="*/ 1257344 h 2918533"/>
                <a:gd name="connsiteX25975" fmla="*/ 688410 w 1973551"/>
                <a:gd name="connsiteY25975" fmla="*/ 1256822 h 2918533"/>
                <a:gd name="connsiteX25976" fmla="*/ 687497 w 1973551"/>
                <a:gd name="connsiteY25976" fmla="*/ 1256300 h 2918533"/>
                <a:gd name="connsiteX25977" fmla="*/ 687301 w 1973551"/>
                <a:gd name="connsiteY25977" fmla="*/ 1255582 h 2918533"/>
                <a:gd name="connsiteX25978" fmla="*/ 686191 w 1973551"/>
                <a:gd name="connsiteY25978" fmla="*/ 1255386 h 2918533"/>
                <a:gd name="connsiteX25979" fmla="*/ 685474 w 1973551"/>
                <a:gd name="connsiteY25979" fmla="*/ 1258518 h 2918533"/>
                <a:gd name="connsiteX25980" fmla="*/ 684560 w 1973551"/>
                <a:gd name="connsiteY25980" fmla="*/ 1259889 h 2918533"/>
                <a:gd name="connsiteX25981" fmla="*/ 683059 w 1973551"/>
                <a:gd name="connsiteY25981" fmla="*/ 1260737 h 2918533"/>
                <a:gd name="connsiteX25982" fmla="*/ 682342 w 1973551"/>
                <a:gd name="connsiteY25982" fmla="*/ 1264521 h 2918533"/>
                <a:gd name="connsiteX25983" fmla="*/ 682537 w 1973551"/>
                <a:gd name="connsiteY25983" fmla="*/ 1265565 h 2918533"/>
                <a:gd name="connsiteX25984" fmla="*/ 680515 w 1973551"/>
                <a:gd name="connsiteY25984" fmla="*/ 1265565 h 2918533"/>
                <a:gd name="connsiteX25985" fmla="*/ 679014 w 1973551"/>
                <a:gd name="connsiteY25985" fmla="*/ 1266414 h 2918533"/>
                <a:gd name="connsiteX25986" fmla="*/ 678622 w 1973551"/>
                <a:gd name="connsiteY25986" fmla="*/ 1267458 h 2918533"/>
                <a:gd name="connsiteX25987" fmla="*/ 678818 w 1973551"/>
                <a:gd name="connsiteY25987" fmla="*/ 1268306 h 2918533"/>
                <a:gd name="connsiteX25988" fmla="*/ 678100 w 1973551"/>
                <a:gd name="connsiteY25988" fmla="*/ 1268306 h 2918533"/>
                <a:gd name="connsiteX25989" fmla="*/ 677709 w 1973551"/>
                <a:gd name="connsiteY25989" fmla="*/ 1269676 h 2918533"/>
                <a:gd name="connsiteX25990" fmla="*/ 675686 w 1973551"/>
                <a:gd name="connsiteY25990" fmla="*/ 1270003 h 2918533"/>
                <a:gd name="connsiteX25991" fmla="*/ 675490 w 1973551"/>
                <a:gd name="connsiteY25991" fmla="*/ 1270525 h 2918533"/>
                <a:gd name="connsiteX25992" fmla="*/ 674381 w 1973551"/>
                <a:gd name="connsiteY25992" fmla="*/ 1270720 h 2918533"/>
                <a:gd name="connsiteX25993" fmla="*/ 673467 w 1973551"/>
                <a:gd name="connsiteY25993" fmla="*/ 1270394 h 2918533"/>
                <a:gd name="connsiteX25994" fmla="*/ 672750 w 1973551"/>
                <a:gd name="connsiteY25994" fmla="*/ 1271242 h 2918533"/>
                <a:gd name="connsiteX25995" fmla="*/ 670531 w 1973551"/>
                <a:gd name="connsiteY25995" fmla="*/ 1271764 h 2918533"/>
                <a:gd name="connsiteX25996" fmla="*/ 668508 w 1973551"/>
                <a:gd name="connsiteY25996" fmla="*/ 1274179 h 2918533"/>
                <a:gd name="connsiteX25997" fmla="*/ 668117 w 1973551"/>
                <a:gd name="connsiteY25997" fmla="*/ 1275223 h 2918533"/>
                <a:gd name="connsiteX25998" fmla="*/ 667007 w 1973551"/>
                <a:gd name="connsiteY25998" fmla="*/ 1275419 h 2918533"/>
                <a:gd name="connsiteX25999" fmla="*/ 665311 w 1973551"/>
                <a:gd name="connsiteY25999" fmla="*/ 1276463 h 2918533"/>
                <a:gd name="connsiteX26000" fmla="*/ 664202 w 1973551"/>
                <a:gd name="connsiteY26000" fmla="*/ 1276463 h 2918533"/>
                <a:gd name="connsiteX26001" fmla="*/ 664006 w 1973551"/>
                <a:gd name="connsiteY26001" fmla="*/ 1277180 h 2918533"/>
                <a:gd name="connsiteX26002" fmla="*/ 662897 w 1973551"/>
                <a:gd name="connsiteY26002" fmla="*/ 1277833 h 2918533"/>
                <a:gd name="connsiteX26003" fmla="*/ 661004 w 1973551"/>
                <a:gd name="connsiteY26003" fmla="*/ 1277833 h 2918533"/>
                <a:gd name="connsiteX26004" fmla="*/ 660286 w 1973551"/>
                <a:gd name="connsiteY26004" fmla="*/ 1278551 h 2918533"/>
                <a:gd name="connsiteX26005" fmla="*/ 659569 w 1973551"/>
                <a:gd name="connsiteY26005" fmla="*/ 1280443 h 2918533"/>
                <a:gd name="connsiteX26006" fmla="*/ 658264 w 1973551"/>
                <a:gd name="connsiteY26006" fmla="*/ 1281291 h 2918533"/>
                <a:gd name="connsiteX26007" fmla="*/ 657872 w 1973551"/>
                <a:gd name="connsiteY26007" fmla="*/ 1282466 h 2918533"/>
                <a:gd name="connsiteX26008" fmla="*/ 651738 w 1973551"/>
                <a:gd name="connsiteY26008" fmla="*/ 1286772 h 2918533"/>
                <a:gd name="connsiteX26009" fmla="*/ 651543 w 1973551"/>
                <a:gd name="connsiteY26009" fmla="*/ 1287425 h 2918533"/>
                <a:gd name="connsiteX26010" fmla="*/ 650433 w 1973551"/>
                <a:gd name="connsiteY26010" fmla="*/ 1288469 h 2918533"/>
                <a:gd name="connsiteX26011" fmla="*/ 649911 w 1973551"/>
                <a:gd name="connsiteY26011" fmla="*/ 1290361 h 2918533"/>
                <a:gd name="connsiteX26012" fmla="*/ 647693 w 1973551"/>
                <a:gd name="connsiteY26012" fmla="*/ 1291732 h 2918533"/>
                <a:gd name="connsiteX26013" fmla="*/ 647497 w 1973551"/>
                <a:gd name="connsiteY26013" fmla="*/ 1292254 h 2918533"/>
                <a:gd name="connsiteX26014" fmla="*/ 645605 w 1973551"/>
                <a:gd name="connsiteY26014" fmla="*/ 1292580 h 2918533"/>
                <a:gd name="connsiteX26015" fmla="*/ 641168 w 1973551"/>
                <a:gd name="connsiteY26015" fmla="*/ 1294798 h 2918533"/>
                <a:gd name="connsiteX26016" fmla="*/ 637252 w 1973551"/>
                <a:gd name="connsiteY26016" fmla="*/ 1295516 h 2918533"/>
                <a:gd name="connsiteX26017" fmla="*/ 636535 w 1973551"/>
                <a:gd name="connsiteY26017" fmla="*/ 1295320 h 2918533"/>
                <a:gd name="connsiteX26018" fmla="*/ 634708 w 1973551"/>
                <a:gd name="connsiteY26018" fmla="*/ 1296364 h 2918533"/>
                <a:gd name="connsiteX26019" fmla="*/ 633403 w 1973551"/>
                <a:gd name="connsiteY26019" fmla="*/ 1296038 h 2918533"/>
                <a:gd name="connsiteX26020" fmla="*/ 632293 w 1973551"/>
                <a:gd name="connsiteY26020" fmla="*/ 1296887 h 2918533"/>
                <a:gd name="connsiteX26021" fmla="*/ 631380 w 1973551"/>
                <a:gd name="connsiteY26021" fmla="*/ 1297082 h 2918533"/>
                <a:gd name="connsiteX26022" fmla="*/ 629161 w 1973551"/>
                <a:gd name="connsiteY26022" fmla="*/ 1297409 h 2918533"/>
                <a:gd name="connsiteX26023" fmla="*/ 627856 w 1973551"/>
                <a:gd name="connsiteY26023" fmla="*/ 1297082 h 2918533"/>
                <a:gd name="connsiteX26024" fmla="*/ 627465 w 1973551"/>
                <a:gd name="connsiteY26024" fmla="*/ 1296756 h 2918533"/>
                <a:gd name="connsiteX26025" fmla="*/ 627465 w 1973551"/>
                <a:gd name="connsiteY26025" fmla="*/ 1295386 h 2918533"/>
                <a:gd name="connsiteX26026" fmla="*/ 625572 w 1973551"/>
                <a:gd name="connsiteY26026" fmla="*/ 1294864 h 2918533"/>
                <a:gd name="connsiteX26027" fmla="*/ 625050 w 1973551"/>
                <a:gd name="connsiteY26027" fmla="*/ 1292971 h 2918533"/>
                <a:gd name="connsiteX26028" fmla="*/ 624332 w 1973551"/>
                <a:gd name="connsiteY26028" fmla="*/ 1292645 h 2918533"/>
                <a:gd name="connsiteX26029" fmla="*/ 624137 w 1973551"/>
                <a:gd name="connsiteY26029" fmla="*/ 1290753 h 2918533"/>
                <a:gd name="connsiteX26030" fmla="*/ 623027 w 1973551"/>
                <a:gd name="connsiteY26030" fmla="*/ 1290557 h 2918533"/>
                <a:gd name="connsiteX26031" fmla="*/ 621331 w 1973551"/>
                <a:gd name="connsiteY26031" fmla="*/ 1280769 h 2918533"/>
                <a:gd name="connsiteX26032" fmla="*/ 621722 w 1973551"/>
                <a:gd name="connsiteY26032" fmla="*/ 1279399 h 2918533"/>
                <a:gd name="connsiteX26033" fmla="*/ 620809 w 1973551"/>
                <a:gd name="connsiteY26033" fmla="*/ 1279595 h 2918533"/>
                <a:gd name="connsiteX26034" fmla="*/ 620809 w 1973551"/>
                <a:gd name="connsiteY26034" fmla="*/ 1281291 h 2918533"/>
                <a:gd name="connsiteX26035" fmla="*/ 619895 w 1973551"/>
                <a:gd name="connsiteY26035" fmla="*/ 1281813 h 2918533"/>
                <a:gd name="connsiteX26036" fmla="*/ 619895 w 1973551"/>
                <a:gd name="connsiteY26036" fmla="*/ 1282661 h 2918533"/>
                <a:gd name="connsiteX26037" fmla="*/ 618982 w 1973551"/>
                <a:gd name="connsiteY26037" fmla="*/ 1282661 h 2918533"/>
                <a:gd name="connsiteX26038" fmla="*/ 619700 w 1973551"/>
                <a:gd name="connsiteY26038" fmla="*/ 1285924 h 2918533"/>
                <a:gd name="connsiteX26039" fmla="*/ 619700 w 1973551"/>
                <a:gd name="connsiteY26039" fmla="*/ 1287621 h 2918533"/>
                <a:gd name="connsiteX26040" fmla="*/ 619178 w 1973551"/>
                <a:gd name="connsiteY26040" fmla="*/ 1288338 h 2918533"/>
                <a:gd name="connsiteX26041" fmla="*/ 618460 w 1973551"/>
                <a:gd name="connsiteY26041" fmla="*/ 1288534 h 2918533"/>
                <a:gd name="connsiteX26042" fmla="*/ 617742 w 1973551"/>
                <a:gd name="connsiteY26042" fmla="*/ 1288534 h 2918533"/>
                <a:gd name="connsiteX26043" fmla="*/ 617024 w 1973551"/>
                <a:gd name="connsiteY26043" fmla="*/ 1287816 h 2918533"/>
                <a:gd name="connsiteX26044" fmla="*/ 615719 w 1973551"/>
                <a:gd name="connsiteY26044" fmla="*/ 1280965 h 2918533"/>
                <a:gd name="connsiteX26045" fmla="*/ 616111 w 1973551"/>
                <a:gd name="connsiteY26045" fmla="*/ 1280117 h 2918533"/>
                <a:gd name="connsiteX26046" fmla="*/ 615719 w 1973551"/>
                <a:gd name="connsiteY26046" fmla="*/ 1278746 h 2918533"/>
                <a:gd name="connsiteX26047" fmla="*/ 615001 w 1973551"/>
                <a:gd name="connsiteY26047" fmla="*/ 1278224 h 2918533"/>
                <a:gd name="connsiteX26048" fmla="*/ 614610 w 1973551"/>
                <a:gd name="connsiteY26048" fmla="*/ 1276006 h 2918533"/>
                <a:gd name="connsiteX26049" fmla="*/ 615328 w 1973551"/>
                <a:gd name="connsiteY26049" fmla="*/ 1275484 h 2918533"/>
                <a:gd name="connsiteX26050" fmla="*/ 614806 w 1973551"/>
                <a:gd name="connsiteY26050" fmla="*/ 1271503 h 2918533"/>
                <a:gd name="connsiteX26051" fmla="*/ 613892 w 1973551"/>
                <a:gd name="connsiteY26051" fmla="*/ 1270981 h 2918533"/>
                <a:gd name="connsiteX26052" fmla="*/ 613696 w 1973551"/>
                <a:gd name="connsiteY26052" fmla="*/ 1269611 h 2918533"/>
                <a:gd name="connsiteX26053" fmla="*/ 614806 w 1973551"/>
                <a:gd name="connsiteY26053" fmla="*/ 1269415 h 2918533"/>
                <a:gd name="connsiteX26054" fmla="*/ 615328 w 1973551"/>
                <a:gd name="connsiteY26054" fmla="*/ 1269742 h 2918533"/>
                <a:gd name="connsiteX26055" fmla="*/ 615915 w 1973551"/>
                <a:gd name="connsiteY26055" fmla="*/ 1271308 h 2918533"/>
                <a:gd name="connsiteX26056" fmla="*/ 616828 w 1973551"/>
                <a:gd name="connsiteY26056" fmla="*/ 1272025 h 2918533"/>
                <a:gd name="connsiteX26057" fmla="*/ 617350 w 1973551"/>
                <a:gd name="connsiteY26057" fmla="*/ 1270459 h 2918533"/>
                <a:gd name="connsiteX26058" fmla="*/ 616437 w 1973551"/>
                <a:gd name="connsiteY26058" fmla="*/ 1267066 h 2918533"/>
                <a:gd name="connsiteX26059" fmla="*/ 617155 w 1973551"/>
                <a:gd name="connsiteY26059" fmla="*/ 1263934 h 2918533"/>
                <a:gd name="connsiteX26060" fmla="*/ 616959 w 1973551"/>
                <a:gd name="connsiteY26060" fmla="*/ 1263412 h 2918533"/>
                <a:gd name="connsiteX26061" fmla="*/ 617481 w 1973551"/>
                <a:gd name="connsiteY26061" fmla="*/ 1263216 h 2918533"/>
                <a:gd name="connsiteX26062" fmla="*/ 617677 w 1973551"/>
                <a:gd name="connsiteY26062" fmla="*/ 1263738 h 2918533"/>
                <a:gd name="connsiteX26063" fmla="*/ 618982 w 1973551"/>
                <a:gd name="connsiteY26063" fmla="*/ 1264456 h 2918533"/>
                <a:gd name="connsiteX26064" fmla="*/ 619895 w 1973551"/>
                <a:gd name="connsiteY26064" fmla="*/ 1266871 h 2918533"/>
                <a:gd name="connsiteX26065" fmla="*/ 620483 w 1973551"/>
                <a:gd name="connsiteY26065" fmla="*/ 1267066 h 2918533"/>
                <a:gd name="connsiteX26066" fmla="*/ 620091 w 1973551"/>
                <a:gd name="connsiteY26066" fmla="*/ 1264978 h 2918533"/>
                <a:gd name="connsiteX26067" fmla="*/ 620809 w 1973551"/>
                <a:gd name="connsiteY26067" fmla="*/ 1264652 h 2918533"/>
                <a:gd name="connsiteX26068" fmla="*/ 621331 w 1973551"/>
                <a:gd name="connsiteY26068" fmla="*/ 1264848 h 2918533"/>
                <a:gd name="connsiteX26069" fmla="*/ 620417 w 1973551"/>
                <a:gd name="connsiteY26069" fmla="*/ 1260541 h 2918533"/>
                <a:gd name="connsiteX26070" fmla="*/ 618721 w 1973551"/>
                <a:gd name="connsiteY26070" fmla="*/ 1260541 h 2918533"/>
                <a:gd name="connsiteX26071" fmla="*/ 618199 w 1973551"/>
                <a:gd name="connsiteY26071" fmla="*/ 1257800 h 2918533"/>
                <a:gd name="connsiteX26072" fmla="*/ 616894 w 1973551"/>
                <a:gd name="connsiteY26072" fmla="*/ 1256952 h 2918533"/>
                <a:gd name="connsiteX26073" fmla="*/ 616894 w 1973551"/>
                <a:gd name="connsiteY26073" fmla="*/ 1257670 h 2918533"/>
                <a:gd name="connsiteX26074" fmla="*/ 615980 w 1973551"/>
                <a:gd name="connsiteY26074" fmla="*/ 1257344 h 2918533"/>
                <a:gd name="connsiteX26075" fmla="*/ 615589 w 1973551"/>
                <a:gd name="connsiteY26075" fmla="*/ 1252515 h 2918533"/>
                <a:gd name="connsiteX26076" fmla="*/ 616698 w 1973551"/>
                <a:gd name="connsiteY26076" fmla="*/ 1247360 h 2918533"/>
                <a:gd name="connsiteX26077" fmla="*/ 617416 w 1973551"/>
                <a:gd name="connsiteY26077" fmla="*/ 1246642 h 2918533"/>
                <a:gd name="connsiteX26078" fmla="*/ 618329 w 1973551"/>
                <a:gd name="connsiteY26078" fmla="*/ 1243706 h 2918533"/>
                <a:gd name="connsiteX26079" fmla="*/ 621461 w 1973551"/>
                <a:gd name="connsiteY26079" fmla="*/ 1241618 h 2918533"/>
                <a:gd name="connsiteX26080" fmla="*/ 621853 w 1973551"/>
                <a:gd name="connsiteY26080" fmla="*/ 1239921 h 2918533"/>
                <a:gd name="connsiteX26081" fmla="*/ 621266 w 1973551"/>
                <a:gd name="connsiteY26081" fmla="*/ 1239204 h 2918533"/>
                <a:gd name="connsiteX26082" fmla="*/ 619961 w 1973551"/>
                <a:gd name="connsiteY26082" fmla="*/ 1238877 h 2918533"/>
                <a:gd name="connsiteX26083" fmla="*/ 618460 w 1973551"/>
                <a:gd name="connsiteY26083" fmla="*/ 1237507 h 2918533"/>
                <a:gd name="connsiteX26084" fmla="*/ 617742 w 1973551"/>
                <a:gd name="connsiteY26084" fmla="*/ 1237311 h 2918533"/>
                <a:gd name="connsiteX26085" fmla="*/ 615328 w 1973551"/>
                <a:gd name="connsiteY26085" fmla="*/ 1238551 h 2918533"/>
                <a:gd name="connsiteX26086" fmla="*/ 609585 w 1973551"/>
                <a:gd name="connsiteY26086" fmla="*/ 1239073 h 2918533"/>
                <a:gd name="connsiteX26087" fmla="*/ 607367 w 1973551"/>
                <a:gd name="connsiteY26087" fmla="*/ 1238747 h 2918533"/>
                <a:gd name="connsiteX26088" fmla="*/ 605670 w 1973551"/>
                <a:gd name="connsiteY26088" fmla="*/ 1237899 h 2918533"/>
                <a:gd name="connsiteX26089" fmla="*/ 604561 w 1973551"/>
                <a:gd name="connsiteY26089" fmla="*/ 1235680 h 2918533"/>
                <a:gd name="connsiteX26090" fmla="*/ 603452 w 1973551"/>
                <a:gd name="connsiteY26090" fmla="*/ 1231895 h 2918533"/>
                <a:gd name="connsiteX26091" fmla="*/ 602864 w 1973551"/>
                <a:gd name="connsiteY26091" fmla="*/ 1227393 h 2918533"/>
                <a:gd name="connsiteX26092" fmla="*/ 603060 w 1973551"/>
                <a:gd name="connsiteY26092" fmla="*/ 1225827 h 2918533"/>
                <a:gd name="connsiteX26093" fmla="*/ 602147 w 1973551"/>
                <a:gd name="connsiteY26093" fmla="*/ 1224652 h 2918533"/>
                <a:gd name="connsiteX26094" fmla="*/ 601755 w 1973551"/>
                <a:gd name="connsiteY26094" fmla="*/ 1221455 h 2918533"/>
                <a:gd name="connsiteX26095" fmla="*/ 601037 w 1973551"/>
                <a:gd name="connsiteY26095" fmla="*/ 1221716 h 2918533"/>
                <a:gd name="connsiteX26096" fmla="*/ 600320 w 1973551"/>
                <a:gd name="connsiteY26096" fmla="*/ 1221390 h 2918533"/>
                <a:gd name="connsiteX26097" fmla="*/ 599602 w 1973551"/>
                <a:gd name="connsiteY26097" fmla="*/ 1216887 h 2918533"/>
                <a:gd name="connsiteX26098" fmla="*/ 600124 w 1973551"/>
                <a:gd name="connsiteY26098" fmla="*/ 1215648 h 2918533"/>
                <a:gd name="connsiteX26099" fmla="*/ 600711 w 1973551"/>
                <a:gd name="connsiteY26099" fmla="*/ 1215452 h 2918533"/>
                <a:gd name="connsiteX26100" fmla="*/ 600907 w 1973551"/>
                <a:gd name="connsiteY26100" fmla="*/ 1212842 h 2918533"/>
                <a:gd name="connsiteX26101" fmla="*/ 600189 w 1973551"/>
                <a:gd name="connsiteY26101" fmla="*/ 1208339 h 2918533"/>
                <a:gd name="connsiteX26102" fmla="*/ 600776 w 1973551"/>
                <a:gd name="connsiteY26102" fmla="*/ 1207491 h 2918533"/>
                <a:gd name="connsiteX26103" fmla="*/ 601299 w 1973551"/>
                <a:gd name="connsiteY26103" fmla="*/ 1202662 h 2918533"/>
                <a:gd name="connsiteX26104" fmla="*/ 600581 w 1973551"/>
                <a:gd name="connsiteY26104" fmla="*/ 1201423 h 2918533"/>
                <a:gd name="connsiteX26105" fmla="*/ 600385 w 1973551"/>
                <a:gd name="connsiteY26105" fmla="*/ 1199856 h 2918533"/>
                <a:gd name="connsiteX26106" fmla="*/ 600776 w 1973551"/>
                <a:gd name="connsiteY26106" fmla="*/ 1199661 h 2918533"/>
                <a:gd name="connsiteX26107" fmla="*/ 601494 w 1973551"/>
                <a:gd name="connsiteY26107" fmla="*/ 1197246 h 2918533"/>
                <a:gd name="connsiteX26108" fmla="*/ 602408 w 1973551"/>
                <a:gd name="connsiteY26108" fmla="*/ 1196725 h 2918533"/>
                <a:gd name="connsiteX26109" fmla="*/ 603321 w 1973551"/>
                <a:gd name="connsiteY26109" fmla="*/ 1191700 h 2918533"/>
                <a:gd name="connsiteX26110" fmla="*/ 605736 w 1973551"/>
                <a:gd name="connsiteY26110" fmla="*/ 1185501 h 2918533"/>
                <a:gd name="connsiteX26111" fmla="*/ 605540 w 1973551"/>
                <a:gd name="connsiteY26111" fmla="*/ 1178780 h 2918533"/>
                <a:gd name="connsiteX26112" fmla="*/ 606062 w 1973551"/>
                <a:gd name="connsiteY26112" fmla="*/ 1175126 h 2918533"/>
                <a:gd name="connsiteX26113" fmla="*/ 605670 w 1973551"/>
                <a:gd name="connsiteY26113" fmla="*/ 1170819 h 2918533"/>
                <a:gd name="connsiteX26114" fmla="*/ 607693 w 1973551"/>
                <a:gd name="connsiteY26114" fmla="*/ 1169775 h 2918533"/>
                <a:gd name="connsiteX26115" fmla="*/ 608085 w 1973551"/>
                <a:gd name="connsiteY26115" fmla="*/ 1168927 h 2918533"/>
                <a:gd name="connsiteX26116" fmla="*/ 607889 w 1973551"/>
                <a:gd name="connsiteY26116" fmla="*/ 1168405 h 2918533"/>
                <a:gd name="connsiteX26117" fmla="*/ 608411 w 1973551"/>
                <a:gd name="connsiteY26117" fmla="*/ 1168209 h 2918533"/>
                <a:gd name="connsiteX26118" fmla="*/ 608802 w 1973551"/>
                <a:gd name="connsiteY26118" fmla="*/ 1167491 h 2918533"/>
                <a:gd name="connsiteX26119" fmla="*/ 607889 w 1973551"/>
                <a:gd name="connsiteY26119" fmla="*/ 1167296 h 2918533"/>
                <a:gd name="connsiteX26120" fmla="*/ 607171 w 1973551"/>
                <a:gd name="connsiteY26120" fmla="*/ 1166056 h 2918533"/>
                <a:gd name="connsiteX26121" fmla="*/ 607171 w 1973551"/>
                <a:gd name="connsiteY26121" fmla="*/ 1165012 h 2918533"/>
                <a:gd name="connsiteX26122" fmla="*/ 606780 w 1973551"/>
                <a:gd name="connsiteY26122" fmla="*/ 1164816 h 2918533"/>
                <a:gd name="connsiteX26123" fmla="*/ 607171 w 1973551"/>
                <a:gd name="connsiteY26123" fmla="*/ 1164490 h 2918533"/>
                <a:gd name="connsiteX26124" fmla="*/ 607171 w 1973551"/>
                <a:gd name="connsiteY26124" fmla="*/ 1162924 h 2918533"/>
                <a:gd name="connsiteX26125" fmla="*/ 607889 w 1973551"/>
                <a:gd name="connsiteY26125" fmla="*/ 1162598 h 2918533"/>
                <a:gd name="connsiteX26126" fmla="*/ 608411 w 1973551"/>
                <a:gd name="connsiteY26126" fmla="*/ 1162793 h 2918533"/>
                <a:gd name="connsiteX26127" fmla="*/ 609716 w 1973551"/>
                <a:gd name="connsiteY26127" fmla="*/ 1164033 h 2918533"/>
                <a:gd name="connsiteX26128" fmla="*/ 610107 w 1973551"/>
                <a:gd name="connsiteY26128" fmla="*/ 1165403 h 2918533"/>
                <a:gd name="connsiteX26129" fmla="*/ 610630 w 1973551"/>
                <a:gd name="connsiteY26129" fmla="*/ 1165599 h 2918533"/>
                <a:gd name="connsiteX26130" fmla="*/ 611543 w 1973551"/>
                <a:gd name="connsiteY26130" fmla="*/ 1165403 h 2918533"/>
                <a:gd name="connsiteX26131" fmla="*/ 611935 w 1973551"/>
                <a:gd name="connsiteY26131" fmla="*/ 1164033 h 2918533"/>
                <a:gd name="connsiteX26132" fmla="*/ 611217 w 1973551"/>
                <a:gd name="connsiteY26132" fmla="*/ 1163837 h 2918533"/>
                <a:gd name="connsiteX26133" fmla="*/ 611608 w 1973551"/>
                <a:gd name="connsiteY26133" fmla="*/ 1159270 h 2918533"/>
                <a:gd name="connsiteX26134" fmla="*/ 611413 w 1973551"/>
                <a:gd name="connsiteY26134" fmla="*/ 1158878 h 2918533"/>
                <a:gd name="connsiteX26135" fmla="*/ 610303 w 1973551"/>
                <a:gd name="connsiteY26135" fmla="*/ 1158878 h 2918533"/>
                <a:gd name="connsiteX26136" fmla="*/ 610303 w 1973551"/>
                <a:gd name="connsiteY26136" fmla="*/ 1155942 h 2918533"/>
                <a:gd name="connsiteX26137" fmla="*/ 609716 w 1973551"/>
                <a:gd name="connsiteY26137" fmla="*/ 1155224 h 2918533"/>
                <a:gd name="connsiteX26138" fmla="*/ 611217 w 1973551"/>
                <a:gd name="connsiteY26138" fmla="*/ 1154376 h 2918533"/>
                <a:gd name="connsiteX26139" fmla="*/ 611413 w 1973551"/>
                <a:gd name="connsiteY26139" fmla="*/ 1152810 h 2918533"/>
                <a:gd name="connsiteX26140" fmla="*/ 612130 w 1973551"/>
                <a:gd name="connsiteY26140" fmla="*/ 1153136 h 2918533"/>
                <a:gd name="connsiteX26141" fmla="*/ 612326 w 1973551"/>
                <a:gd name="connsiteY26141" fmla="*/ 1152614 h 2918533"/>
                <a:gd name="connsiteX26142" fmla="*/ 613827 w 1973551"/>
                <a:gd name="connsiteY26142" fmla="*/ 1152092 h 2918533"/>
                <a:gd name="connsiteX26143" fmla="*/ 613827 w 1973551"/>
                <a:gd name="connsiteY26143" fmla="*/ 1152614 h 2918533"/>
                <a:gd name="connsiteX26144" fmla="*/ 613435 w 1973551"/>
                <a:gd name="connsiteY26144" fmla="*/ 1152810 h 2918533"/>
                <a:gd name="connsiteX26145" fmla="*/ 614545 w 1973551"/>
                <a:gd name="connsiteY26145" fmla="*/ 1153136 h 2918533"/>
                <a:gd name="connsiteX26146" fmla="*/ 615067 w 1973551"/>
                <a:gd name="connsiteY26146" fmla="*/ 1152614 h 2918533"/>
                <a:gd name="connsiteX26147" fmla="*/ 615262 w 1973551"/>
                <a:gd name="connsiteY26147" fmla="*/ 1153658 h 2918533"/>
                <a:gd name="connsiteX26148" fmla="*/ 614871 w 1973551"/>
                <a:gd name="connsiteY26148" fmla="*/ 1154376 h 2918533"/>
                <a:gd name="connsiteX26149" fmla="*/ 615589 w 1973551"/>
                <a:gd name="connsiteY26149" fmla="*/ 1154571 h 2918533"/>
                <a:gd name="connsiteX26150" fmla="*/ 615784 w 1973551"/>
                <a:gd name="connsiteY26150" fmla="*/ 1154050 h 2918533"/>
                <a:gd name="connsiteX26151" fmla="*/ 617481 w 1973551"/>
                <a:gd name="connsiteY26151" fmla="*/ 1153201 h 2918533"/>
                <a:gd name="connsiteX26152" fmla="*/ 617677 w 1973551"/>
                <a:gd name="connsiteY26152" fmla="*/ 1152679 h 2918533"/>
                <a:gd name="connsiteX26153" fmla="*/ 616372 w 1973551"/>
                <a:gd name="connsiteY26153" fmla="*/ 1152679 h 2918533"/>
                <a:gd name="connsiteX26154" fmla="*/ 616176 w 1973551"/>
                <a:gd name="connsiteY26154" fmla="*/ 1151309 h 2918533"/>
                <a:gd name="connsiteX26155" fmla="*/ 616698 w 1973551"/>
                <a:gd name="connsiteY26155" fmla="*/ 1150787 h 2918533"/>
                <a:gd name="connsiteX26156" fmla="*/ 616698 w 1973551"/>
                <a:gd name="connsiteY26156" fmla="*/ 1150265 h 2918533"/>
                <a:gd name="connsiteX26157" fmla="*/ 618395 w 1973551"/>
                <a:gd name="connsiteY26157" fmla="*/ 1148895 h 2918533"/>
                <a:gd name="connsiteX26158" fmla="*/ 620287 w 1973551"/>
                <a:gd name="connsiteY26158" fmla="*/ 1148699 h 2918533"/>
                <a:gd name="connsiteX26159" fmla="*/ 621592 w 1973551"/>
                <a:gd name="connsiteY26159" fmla="*/ 1151831 h 2918533"/>
                <a:gd name="connsiteX26160" fmla="*/ 622701 w 1973551"/>
                <a:gd name="connsiteY26160" fmla="*/ 1152157 h 2918533"/>
                <a:gd name="connsiteX26161" fmla="*/ 622897 w 1973551"/>
                <a:gd name="connsiteY26161" fmla="*/ 1152679 h 2918533"/>
                <a:gd name="connsiteX26162" fmla="*/ 624202 w 1973551"/>
                <a:gd name="connsiteY26162" fmla="*/ 1152679 h 2918533"/>
                <a:gd name="connsiteX26163" fmla="*/ 624724 w 1973551"/>
                <a:gd name="connsiteY26163" fmla="*/ 1153919 h 2918533"/>
                <a:gd name="connsiteX26164" fmla="*/ 624006 w 1973551"/>
                <a:gd name="connsiteY26164" fmla="*/ 1154115 h 2918533"/>
                <a:gd name="connsiteX26165" fmla="*/ 624202 w 1973551"/>
                <a:gd name="connsiteY26165" fmla="*/ 1155485 h 2918533"/>
                <a:gd name="connsiteX26166" fmla="*/ 624724 w 1973551"/>
                <a:gd name="connsiteY26166" fmla="*/ 1155681 h 2918533"/>
                <a:gd name="connsiteX26167" fmla="*/ 624920 w 1973551"/>
                <a:gd name="connsiteY26167" fmla="*/ 1154833 h 2918533"/>
                <a:gd name="connsiteX26168" fmla="*/ 625442 w 1973551"/>
                <a:gd name="connsiteY26168" fmla="*/ 1154833 h 2918533"/>
                <a:gd name="connsiteX26169" fmla="*/ 625833 w 1973551"/>
                <a:gd name="connsiteY26169" fmla="*/ 1155159 h 2918533"/>
                <a:gd name="connsiteX26170" fmla="*/ 625833 w 1973551"/>
                <a:gd name="connsiteY26170" fmla="*/ 1156399 h 2918533"/>
                <a:gd name="connsiteX26171" fmla="*/ 626225 w 1973551"/>
                <a:gd name="connsiteY26171" fmla="*/ 1156594 h 2918533"/>
                <a:gd name="connsiteX26172" fmla="*/ 628639 w 1973551"/>
                <a:gd name="connsiteY26172" fmla="*/ 1155746 h 2918533"/>
                <a:gd name="connsiteX26173" fmla="*/ 628639 w 1973551"/>
                <a:gd name="connsiteY26173" fmla="*/ 1156986 h 2918533"/>
                <a:gd name="connsiteX26174" fmla="*/ 629161 w 1973551"/>
                <a:gd name="connsiteY26174" fmla="*/ 1156986 h 2918533"/>
                <a:gd name="connsiteX26175" fmla="*/ 629161 w 1973551"/>
                <a:gd name="connsiteY26175" fmla="*/ 1155942 h 2918533"/>
                <a:gd name="connsiteX26176" fmla="*/ 630270 w 1973551"/>
                <a:gd name="connsiteY26176" fmla="*/ 1156464 h 2918533"/>
                <a:gd name="connsiteX26177" fmla="*/ 629879 w 1973551"/>
                <a:gd name="connsiteY26177" fmla="*/ 1157312 h 2918533"/>
                <a:gd name="connsiteX26178" fmla="*/ 630270 w 1973551"/>
                <a:gd name="connsiteY26178" fmla="*/ 1157508 h 2918533"/>
                <a:gd name="connsiteX26179" fmla="*/ 630270 w 1973551"/>
                <a:gd name="connsiteY26179" fmla="*/ 1158226 h 2918533"/>
                <a:gd name="connsiteX26180" fmla="*/ 629748 w 1973551"/>
                <a:gd name="connsiteY26180" fmla="*/ 1158748 h 2918533"/>
                <a:gd name="connsiteX26181" fmla="*/ 630140 w 1973551"/>
                <a:gd name="connsiteY26181" fmla="*/ 1160836 h 2918533"/>
                <a:gd name="connsiteX26182" fmla="*/ 630858 w 1973551"/>
                <a:gd name="connsiteY26182" fmla="*/ 1161162 h 2918533"/>
                <a:gd name="connsiteX26183" fmla="*/ 631053 w 1973551"/>
                <a:gd name="connsiteY26183" fmla="*/ 1160640 h 2918533"/>
                <a:gd name="connsiteX26184" fmla="*/ 632163 w 1973551"/>
                <a:gd name="connsiteY26184" fmla="*/ 1159922 h 2918533"/>
                <a:gd name="connsiteX26185" fmla="*/ 632163 w 1973551"/>
                <a:gd name="connsiteY26185" fmla="*/ 1160966 h 2918533"/>
                <a:gd name="connsiteX26186" fmla="*/ 634055 w 1973551"/>
                <a:gd name="connsiteY26186" fmla="*/ 1161815 h 2918533"/>
                <a:gd name="connsiteX26187" fmla="*/ 634381 w 1973551"/>
                <a:gd name="connsiteY26187" fmla="*/ 1162206 h 2918533"/>
                <a:gd name="connsiteX26188" fmla="*/ 634577 w 1973551"/>
                <a:gd name="connsiteY26188" fmla="*/ 1165273 h 2918533"/>
                <a:gd name="connsiteX26189" fmla="*/ 634969 w 1973551"/>
                <a:gd name="connsiteY26189" fmla="*/ 1165469 h 2918533"/>
                <a:gd name="connsiteX26190" fmla="*/ 636078 w 1973551"/>
                <a:gd name="connsiteY26190" fmla="*/ 1164229 h 2918533"/>
                <a:gd name="connsiteX26191" fmla="*/ 637383 w 1973551"/>
                <a:gd name="connsiteY26191" fmla="*/ 1164033 h 2918533"/>
                <a:gd name="connsiteX26192" fmla="*/ 638296 w 1973551"/>
                <a:gd name="connsiteY26192" fmla="*/ 1164555 h 2918533"/>
                <a:gd name="connsiteX26193" fmla="*/ 638492 w 1973551"/>
                <a:gd name="connsiteY26193" fmla="*/ 1165077 h 2918533"/>
                <a:gd name="connsiteX26194" fmla="*/ 638688 w 1973551"/>
                <a:gd name="connsiteY26194" fmla="*/ 1166121 h 2918533"/>
                <a:gd name="connsiteX26195" fmla="*/ 638296 w 1973551"/>
                <a:gd name="connsiteY26195" fmla="*/ 1166317 h 2918533"/>
                <a:gd name="connsiteX26196" fmla="*/ 638296 w 1973551"/>
                <a:gd name="connsiteY26196" fmla="*/ 1166839 h 2918533"/>
                <a:gd name="connsiteX26197" fmla="*/ 641624 w 1973551"/>
                <a:gd name="connsiteY26197" fmla="*/ 1168209 h 2918533"/>
                <a:gd name="connsiteX26198" fmla="*/ 641820 w 1973551"/>
                <a:gd name="connsiteY26198" fmla="*/ 1168731 h 2918533"/>
                <a:gd name="connsiteX26199" fmla="*/ 643125 w 1973551"/>
                <a:gd name="connsiteY26199" fmla="*/ 1169253 h 2918533"/>
                <a:gd name="connsiteX26200" fmla="*/ 643321 w 1973551"/>
                <a:gd name="connsiteY26200" fmla="*/ 1169775 h 2918533"/>
                <a:gd name="connsiteX26201" fmla="*/ 642929 w 1973551"/>
                <a:gd name="connsiteY26201" fmla="*/ 1170493 h 2918533"/>
                <a:gd name="connsiteX26202" fmla="*/ 641233 w 1973551"/>
                <a:gd name="connsiteY26202" fmla="*/ 1170493 h 2918533"/>
                <a:gd name="connsiteX26203" fmla="*/ 641037 w 1973551"/>
                <a:gd name="connsiteY26203" fmla="*/ 1171863 h 2918533"/>
                <a:gd name="connsiteX26204" fmla="*/ 642734 w 1973551"/>
                <a:gd name="connsiteY26204" fmla="*/ 1174604 h 2918533"/>
                <a:gd name="connsiteX26205" fmla="*/ 645148 w 1973551"/>
                <a:gd name="connsiteY26205" fmla="*/ 1174800 h 2918533"/>
                <a:gd name="connsiteX26206" fmla="*/ 645148 w 1973551"/>
                <a:gd name="connsiteY26206" fmla="*/ 1175452 h 2918533"/>
                <a:gd name="connsiteX26207" fmla="*/ 648149 w 1973551"/>
                <a:gd name="connsiteY26207" fmla="*/ 1174604 h 2918533"/>
                <a:gd name="connsiteX26208" fmla="*/ 649650 w 1973551"/>
                <a:gd name="connsiteY26208" fmla="*/ 1175126 h 2918533"/>
                <a:gd name="connsiteX26209" fmla="*/ 650368 w 1973551"/>
                <a:gd name="connsiteY26209" fmla="*/ 1174800 h 2918533"/>
                <a:gd name="connsiteX26210" fmla="*/ 650760 w 1973551"/>
                <a:gd name="connsiteY26210" fmla="*/ 1174995 h 2918533"/>
                <a:gd name="connsiteX26211" fmla="*/ 650955 w 1973551"/>
                <a:gd name="connsiteY26211" fmla="*/ 1175844 h 2918533"/>
                <a:gd name="connsiteX26212" fmla="*/ 650564 w 1973551"/>
                <a:gd name="connsiteY26212" fmla="*/ 1176039 h 2918533"/>
                <a:gd name="connsiteX26213" fmla="*/ 652391 w 1973551"/>
                <a:gd name="connsiteY26213" fmla="*/ 1176888 h 2918533"/>
                <a:gd name="connsiteX26214" fmla="*/ 652913 w 1973551"/>
                <a:gd name="connsiteY26214" fmla="*/ 1176692 h 2918533"/>
                <a:gd name="connsiteX26215" fmla="*/ 653109 w 1973551"/>
                <a:gd name="connsiteY26215" fmla="*/ 1176170 h 2918533"/>
                <a:gd name="connsiteX26216" fmla="*/ 652717 w 1973551"/>
                <a:gd name="connsiteY26216" fmla="*/ 1175974 h 2918533"/>
                <a:gd name="connsiteX26217" fmla="*/ 652717 w 1973551"/>
                <a:gd name="connsiteY26217" fmla="*/ 1175126 h 2918533"/>
                <a:gd name="connsiteX26218" fmla="*/ 653304 w 1973551"/>
                <a:gd name="connsiteY26218" fmla="*/ 1174930 h 2918533"/>
                <a:gd name="connsiteX26219" fmla="*/ 653826 w 1973551"/>
                <a:gd name="connsiteY26219" fmla="*/ 1175256 h 2918533"/>
                <a:gd name="connsiteX26220" fmla="*/ 654022 w 1973551"/>
                <a:gd name="connsiteY26220" fmla="*/ 1174539 h 2918533"/>
                <a:gd name="connsiteX26221" fmla="*/ 653500 w 1973551"/>
                <a:gd name="connsiteY26221" fmla="*/ 1173691 h 2918533"/>
                <a:gd name="connsiteX26222" fmla="*/ 651608 w 1973551"/>
                <a:gd name="connsiteY26222" fmla="*/ 1172646 h 2918533"/>
                <a:gd name="connsiteX26223" fmla="*/ 651608 w 1973551"/>
                <a:gd name="connsiteY26223" fmla="*/ 1170428 h 2918533"/>
                <a:gd name="connsiteX26224" fmla="*/ 652326 w 1973551"/>
                <a:gd name="connsiteY26224" fmla="*/ 1170102 h 2918533"/>
                <a:gd name="connsiteX26225" fmla="*/ 652326 w 1973551"/>
                <a:gd name="connsiteY26225" fmla="*/ 1169057 h 2918533"/>
                <a:gd name="connsiteX26226" fmla="*/ 654218 w 1973551"/>
                <a:gd name="connsiteY26226" fmla="*/ 1168862 h 2918533"/>
                <a:gd name="connsiteX26227" fmla="*/ 655327 w 1973551"/>
                <a:gd name="connsiteY26227" fmla="*/ 1169710 h 2918533"/>
                <a:gd name="connsiteX26228" fmla="*/ 655523 w 1973551"/>
                <a:gd name="connsiteY26228" fmla="*/ 1170428 h 2918533"/>
                <a:gd name="connsiteX26229" fmla="*/ 657220 w 1973551"/>
                <a:gd name="connsiteY26229" fmla="*/ 1171668 h 2918533"/>
                <a:gd name="connsiteX26230" fmla="*/ 658133 w 1973551"/>
                <a:gd name="connsiteY26230" fmla="*/ 1175452 h 2918533"/>
                <a:gd name="connsiteX26231" fmla="*/ 657742 w 1973551"/>
                <a:gd name="connsiteY26231" fmla="*/ 1175648 h 2918533"/>
                <a:gd name="connsiteX26232" fmla="*/ 658133 w 1973551"/>
                <a:gd name="connsiteY26232" fmla="*/ 1177736 h 2918533"/>
                <a:gd name="connsiteX26233" fmla="*/ 657546 w 1973551"/>
                <a:gd name="connsiteY26233" fmla="*/ 1177540 h 2918533"/>
                <a:gd name="connsiteX26234" fmla="*/ 657154 w 1973551"/>
                <a:gd name="connsiteY26234" fmla="*/ 1177867 h 2918533"/>
                <a:gd name="connsiteX26235" fmla="*/ 657546 w 1973551"/>
                <a:gd name="connsiteY26235" fmla="*/ 1181325 h 2918533"/>
                <a:gd name="connsiteX26236" fmla="*/ 657154 w 1973551"/>
                <a:gd name="connsiteY26236" fmla="*/ 1183543 h 2918533"/>
                <a:gd name="connsiteX26237" fmla="*/ 657742 w 1973551"/>
                <a:gd name="connsiteY26237" fmla="*/ 1183739 h 2918533"/>
                <a:gd name="connsiteX26238" fmla="*/ 657742 w 1973551"/>
                <a:gd name="connsiteY26238" fmla="*/ 1184457 h 2918533"/>
                <a:gd name="connsiteX26239" fmla="*/ 659764 w 1973551"/>
                <a:gd name="connsiteY26239" fmla="*/ 1184979 h 2918533"/>
                <a:gd name="connsiteX26240" fmla="*/ 660482 w 1973551"/>
                <a:gd name="connsiteY26240" fmla="*/ 1185827 h 2918533"/>
                <a:gd name="connsiteX26241" fmla="*/ 663092 w 1973551"/>
                <a:gd name="connsiteY26241" fmla="*/ 1186871 h 2918533"/>
                <a:gd name="connsiteX26242" fmla="*/ 663614 w 1973551"/>
                <a:gd name="connsiteY26242" fmla="*/ 1187589 h 2918533"/>
                <a:gd name="connsiteX26243" fmla="*/ 664202 w 1973551"/>
                <a:gd name="connsiteY26243" fmla="*/ 1187785 h 2918533"/>
                <a:gd name="connsiteX26244" fmla="*/ 664397 w 1973551"/>
                <a:gd name="connsiteY26244" fmla="*/ 1187263 h 2918533"/>
                <a:gd name="connsiteX26245" fmla="*/ 666094 w 1973551"/>
                <a:gd name="connsiteY26245" fmla="*/ 1187589 h 2918533"/>
                <a:gd name="connsiteX26246" fmla="*/ 666681 w 1973551"/>
                <a:gd name="connsiteY26246" fmla="*/ 1189481 h 2918533"/>
                <a:gd name="connsiteX26247" fmla="*/ 667986 w 1973551"/>
                <a:gd name="connsiteY26247" fmla="*/ 1190199 h 2918533"/>
                <a:gd name="connsiteX26248" fmla="*/ 668182 w 1973551"/>
                <a:gd name="connsiteY26248" fmla="*/ 1191048 h 2918533"/>
                <a:gd name="connsiteX26249" fmla="*/ 668900 w 1973551"/>
                <a:gd name="connsiteY26249" fmla="*/ 1191243 h 2918533"/>
                <a:gd name="connsiteX26250" fmla="*/ 669617 w 1973551"/>
                <a:gd name="connsiteY26250" fmla="*/ 1194375 h 2918533"/>
                <a:gd name="connsiteX26251" fmla="*/ 670205 w 1973551"/>
                <a:gd name="connsiteY26251" fmla="*/ 1194571 h 2918533"/>
                <a:gd name="connsiteX26252" fmla="*/ 671314 w 1973551"/>
                <a:gd name="connsiteY26252" fmla="*/ 1194049 h 2918533"/>
                <a:gd name="connsiteX26253" fmla="*/ 672032 w 1973551"/>
                <a:gd name="connsiteY26253" fmla="*/ 1194375 h 2918533"/>
                <a:gd name="connsiteX26254" fmla="*/ 673533 w 1973551"/>
                <a:gd name="connsiteY26254" fmla="*/ 1196072 h 2918533"/>
                <a:gd name="connsiteX26255" fmla="*/ 673924 w 1973551"/>
                <a:gd name="connsiteY26255" fmla="*/ 1197769 h 2918533"/>
                <a:gd name="connsiteX26256" fmla="*/ 675425 w 1973551"/>
                <a:gd name="connsiteY26256" fmla="*/ 1196920 h 2918533"/>
                <a:gd name="connsiteX26257" fmla="*/ 675621 w 1973551"/>
                <a:gd name="connsiteY26257" fmla="*/ 1195354 h 2918533"/>
                <a:gd name="connsiteX26258" fmla="*/ 674511 w 1973551"/>
                <a:gd name="connsiteY26258" fmla="*/ 1194310 h 2918533"/>
                <a:gd name="connsiteX26259" fmla="*/ 674120 w 1973551"/>
                <a:gd name="connsiteY26259" fmla="*/ 1192091 h 2918533"/>
                <a:gd name="connsiteX26260" fmla="*/ 673206 w 1973551"/>
                <a:gd name="connsiteY26260" fmla="*/ 1191570 h 2918533"/>
                <a:gd name="connsiteX26261" fmla="*/ 674120 w 1973551"/>
                <a:gd name="connsiteY26261" fmla="*/ 1187785 h 2918533"/>
                <a:gd name="connsiteX26262" fmla="*/ 672815 w 1973551"/>
                <a:gd name="connsiteY26262" fmla="*/ 1187067 h 2918533"/>
                <a:gd name="connsiteX26263" fmla="*/ 673011 w 1973551"/>
                <a:gd name="connsiteY26263" fmla="*/ 1182891 h 2918533"/>
                <a:gd name="connsiteX26264" fmla="*/ 672423 w 1973551"/>
                <a:gd name="connsiteY26264" fmla="*/ 1182695 h 2918533"/>
                <a:gd name="connsiteX26265" fmla="*/ 672228 w 1973551"/>
                <a:gd name="connsiteY26265" fmla="*/ 1181456 h 2918533"/>
                <a:gd name="connsiteX26266" fmla="*/ 671706 w 1973551"/>
                <a:gd name="connsiteY26266" fmla="*/ 1181260 h 2918533"/>
                <a:gd name="connsiteX26267" fmla="*/ 671706 w 1973551"/>
                <a:gd name="connsiteY26267" fmla="*/ 1179563 h 2918533"/>
                <a:gd name="connsiteX26268" fmla="*/ 670988 w 1973551"/>
                <a:gd name="connsiteY26268" fmla="*/ 1179367 h 2918533"/>
                <a:gd name="connsiteX26269" fmla="*/ 670792 w 1973551"/>
                <a:gd name="connsiteY26269" fmla="*/ 1178650 h 2918533"/>
                <a:gd name="connsiteX26270" fmla="*/ 671706 w 1973551"/>
                <a:gd name="connsiteY26270" fmla="*/ 1177606 h 2918533"/>
                <a:gd name="connsiteX26271" fmla="*/ 671118 w 1973551"/>
                <a:gd name="connsiteY26271" fmla="*/ 1177410 h 2918533"/>
                <a:gd name="connsiteX26272" fmla="*/ 671706 w 1973551"/>
                <a:gd name="connsiteY26272" fmla="*/ 1175713 h 2918533"/>
                <a:gd name="connsiteX26273" fmla="*/ 672815 w 1973551"/>
                <a:gd name="connsiteY26273" fmla="*/ 1175909 h 2918533"/>
                <a:gd name="connsiteX26274" fmla="*/ 672228 w 1973551"/>
                <a:gd name="connsiteY26274" fmla="*/ 1177606 h 2918533"/>
                <a:gd name="connsiteX26275" fmla="*/ 675555 w 1973551"/>
                <a:gd name="connsiteY26275" fmla="*/ 1177606 h 2918533"/>
                <a:gd name="connsiteX26276" fmla="*/ 675555 w 1973551"/>
                <a:gd name="connsiteY26276" fmla="*/ 1180020 h 2918533"/>
                <a:gd name="connsiteX26277" fmla="*/ 676143 w 1973551"/>
                <a:gd name="connsiteY26277" fmla="*/ 1180216 h 2918533"/>
                <a:gd name="connsiteX26278" fmla="*/ 675425 w 1973551"/>
                <a:gd name="connsiteY26278" fmla="*/ 1181586 h 2918533"/>
                <a:gd name="connsiteX26279" fmla="*/ 675947 w 1973551"/>
                <a:gd name="connsiteY26279" fmla="*/ 1181782 h 2918533"/>
                <a:gd name="connsiteX26280" fmla="*/ 677970 w 1973551"/>
                <a:gd name="connsiteY26280" fmla="*/ 1180933 h 2918533"/>
                <a:gd name="connsiteX26281" fmla="*/ 680580 w 1973551"/>
                <a:gd name="connsiteY26281" fmla="*/ 1183152 h 2918533"/>
                <a:gd name="connsiteX26282" fmla="*/ 680776 w 1973551"/>
                <a:gd name="connsiteY26282" fmla="*/ 1184392 h 2918533"/>
                <a:gd name="connsiteX26283" fmla="*/ 680254 w 1973551"/>
                <a:gd name="connsiteY26283" fmla="*/ 1185240 h 2918533"/>
                <a:gd name="connsiteX26284" fmla="*/ 680971 w 1973551"/>
                <a:gd name="connsiteY26284" fmla="*/ 1185566 h 2918533"/>
                <a:gd name="connsiteX26285" fmla="*/ 679666 w 1973551"/>
                <a:gd name="connsiteY26285" fmla="*/ 1187785 h 2918533"/>
                <a:gd name="connsiteX26286" fmla="*/ 680254 w 1973551"/>
                <a:gd name="connsiteY26286" fmla="*/ 1189938 h 2918533"/>
                <a:gd name="connsiteX26287" fmla="*/ 683973 w 1973551"/>
                <a:gd name="connsiteY26287" fmla="*/ 1190787 h 2918533"/>
                <a:gd name="connsiteX26288" fmla="*/ 684495 w 1973551"/>
                <a:gd name="connsiteY26288" fmla="*/ 1188372 h 2918533"/>
                <a:gd name="connsiteX26289" fmla="*/ 683777 w 1973551"/>
                <a:gd name="connsiteY26289" fmla="*/ 1188046 h 2918533"/>
                <a:gd name="connsiteX26290" fmla="*/ 683386 w 1973551"/>
                <a:gd name="connsiteY26290" fmla="*/ 1186154 h 2918533"/>
                <a:gd name="connsiteX26291" fmla="*/ 682276 w 1973551"/>
                <a:gd name="connsiteY26291" fmla="*/ 1184588 h 2918533"/>
                <a:gd name="connsiteX26292" fmla="*/ 683190 w 1973551"/>
                <a:gd name="connsiteY26292" fmla="*/ 1184261 h 2918533"/>
                <a:gd name="connsiteX26293" fmla="*/ 683581 w 1973551"/>
                <a:gd name="connsiteY26293" fmla="*/ 1185632 h 2918533"/>
                <a:gd name="connsiteX26294" fmla="*/ 685278 w 1973551"/>
                <a:gd name="connsiteY26294" fmla="*/ 1186349 h 2918533"/>
                <a:gd name="connsiteX26295" fmla="*/ 687888 w 1973551"/>
                <a:gd name="connsiteY26295" fmla="*/ 1182043 h 2918533"/>
                <a:gd name="connsiteX26296" fmla="*/ 688997 w 1973551"/>
                <a:gd name="connsiteY26296" fmla="*/ 1181847 h 2918533"/>
                <a:gd name="connsiteX26297" fmla="*/ 690107 w 1973551"/>
                <a:gd name="connsiteY26297" fmla="*/ 1182173 h 2918533"/>
                <a:gd name="connsiteX26298" fmla="*/ 690498 w 1973551"/>
                <a:gd name="connsiteY26298" fmla="*/ 1182500 h 2918533"/>
                <a:gd name="connsiteX26299" fmla="*/ 690694 w 1973551"/>
                <a:gd name="connsiteY26299" fmla="*/ 1183870 h 2918533"/>
                <a:gd name="connsiteX26300" fmla="*/ 692195 w 1973551"/>
                <a:gd name="connsiteY26300" fmla="*/ 1184914 h 2918533"/>
                <a:gd name="connsiteX26301" fmla="*/ 694217 w 1973551"/>
                <a:gd name="connsiteY26301" fmla="*/ 1184588 h 2918533"/>
                <a:gd name="connsiteX26302" fmla="*/ 694609 w 1973551"/>
                <a:gd name="connsiteY26302" fmla="*/ 1184261 h 2918533"/>
                <a:gd name="connsiteX26303" fmla="*/ 694805 w 1973551"/>
                <a:gd name="connsiteY26303" fmla="*/ 1182891 h 2918533"/>
                <a:gd name="connsiteX26304" fmla="*/ 695914 w 1973551"/>
                <a:gd name="connsiteY26304" fmla="*/ 1182891 h 2918533"/>
                <a:gd name="connsiteX26305" fmla="*/ 696828 w 1973551"/>
                <a:gd name="connsiteY26305" fmla="*/ 1183609 h 2918533"/>
                <a:gd name="connsiteX26306" fmla="*/ 697545 w 1973551"/>
                <a:gd name="connsiteY26306" fmla="*/ 1183283 h 2918533"/>
                <a:gd name="connsiteX26307" fmla="*/ 698850 w 1973551"/>
                <a:gd name="connsiteY26307" fmla="*/ 1185501 h 2918533"/>
                <a:gd name="connsiteX26308" fmla="*/ 699764 w 1973551"/>
                <a:gd name="connsiteY26308" fmla="*/ 1186023 h 2918533"/>
                <a:gd name="connsiteX26309" fmla="*/ 699960 w 1973551"/>
                <a:gd name="connsiteY26309" fmla="*/ 1185501 h 2918533"/>
                <a:gd name="connsiteX26310" fmla="*/ 699568 w 1973551"/>
                <a:gd name="connsiteY26310" fmla="*/ 1185305 h 2918533"/>
                <a:gd name="connsiteX26311" fmla="*/ 699372 w 1973551"/>
                <a:gd name="connsiteY26311" fmla="*/ 1184261 h 2918533"/>
                <a:gd name="connsiteX26312" fmla="*/ 698263 w 1973551"/>
                <a:gd name="connsiteY26312" fmla="*/ 1183413 h 2918533"/>
                <a:gd name="connsiteX26313" fmla="*/ 698067 w 1973551"/>
                <a:gd name="connsiteY26313" fmla="*/ 1181847 h 2918533"/>
                <a:gd name="connsiteX26314" fmla="*/ 698981 w 1973551"/>
                <a:gd name="connsiteY26314" fmla="*/ 1181325 h 2918533"/>
                <a:gd name="connsiteX26315" fmla="*/ 700482 w 1973551"/>
                <a:gd name="connsiteY26315" fmla="*/ 1181129 h 2918533"/>
                <a:gd name="connsiteX26316" fmla="*/ 701069 w 1973551"/>
                <a:gd name="connsiteY26316" fmla="*/ 1182500 h 2918533"/>
                <a:gd name="connsiteX26317" fmla="*/ 701787 w 1973551"/>
                <a:gd name="connsiteY26317" fmla="*/ 1182695 h 2918533"/>
                <a:gd name="connsiteX26318" fmla="*/ 702178 w 1973551"/>
                <a:gd name="connsiteY26318" fmla="*/ 1183543 h 2918533"/>
                <a:gd name="connsiteX26319" fmla="*/ 704005 w 1973551"/>
                <a:gd name="connsiteY26319" fmla="*/ 1184066 h 2918533"/>
                <a:gd name="connsiteX26320" fmla="*/ 704397 w 1973551"/>
                <a:gd name="connsiteY26320" fmla="*/ 1183739 h 2918533"/>
                <a:gd name="connsiteX26321" fmla="*/ 703679 w 1973551"/>
                <a:gd name="connsiteY26321" fmla="*/ 1181847 h 2918533"/>
                <a:gd name="connsiteX26322" fmla="*/ 702570 w 1973551"/>
                <a:gd name="connsiteY26322" fmla="*/ 1181521 h 2918533"/>
                <a:gd name="connsiteX26323" fmla="*/ 702570 w 1973551"/>
                <a:gd name="connsiteY26323" fmla="*/ 1180803 h 2918533"/>
                <a:gd name="connsiteX26324" fmla="*/ 703875 w 1973551"/>
                <a:gd name="connsiteY26324" fmla="*/ 1180477 h 2918533"/>
                <a:gd name="connsiteX26325" fmla="*/ 703875 w 1973551"/>
                <a:gd name="connsiteY26325" fmla="*/ 1180999 h 2918533"/>
                <a:gd name="connsiteX26326" fmla="*/ 704462 w 1973551"/>
                <a:gd name="connsiteY26326" fmla="*/ 1181194 h 2918533"/>
                <a:gd name="connsiteX26327" fmla="*/ 704658 w 1973551"/>
                <a:gd name="connsiteY26327" fmla="*/ 1180672 h 2918533"/>
                <a:gd name="connsiteX26328" fmla="*/ 705376 w 1973551"/>
                <a:gd name="connsiteY26328" fmla="*/ 1180868 h 2918533"/>
                <a:gd name="connsiteX26329" fmla="*/ 705571 w 1973551"/>
                <a:gd name="connsiteY26329" fmla="*/ 1182108 h 2918533"/>
                <a:gd name="connsiteX26330" fmla="*/ 706876 w 1973551"/>
                <a:gd name="connsiteY26330" fmla="*/ 1182630 h 2918533"/>
                <a:gd name="connsiteX26331" fmla="*/ 707398 w 1973551"/>
                <a:gd name="connsiteY26331" fmla="*/ 1181782 h 2918533"/>
                <a:gd name="connsiteX26332" fmla="*/ 708508 w 1973551"/>
                <a:gd name="connsiteY26332" fmla="*/ 1182304 h 2918533"/>
                <a:gd name="connsiteX26333" fmla="*/ 710204 w 1973551"/>
                <a:gd name="connsiteY26333" fmla="*/ 1184718 h 2918533"/>
                <a:gd name="connsiteX26334" fmla="*/ 711118 w 1973551"/>
                <a:gd name="connsiteY26334" fmla="*/ 1185044 h 2918533"/>
                <a:gd name="connsiteX26335" fmla="*/ 712031 w 1973551"/>
                <a:gd name="connsiteY26335" fmla="*/ 1184522 h 2918533"/>
                <a:gd name="connsiteX26336" fmla="*/ 712423 w 1973551"/>
                <a:gd name="connsiteY26336" fmla="*/ 1185762 h 2918533"/>
                <a:gd name="connsiteX26337" fmla="*/ 713010 w 1973551"/>
                <a:gd name="connsiteY26337" fmla="*/ 1185958 h 2918533"/>
                <a:gd name="connsiteX26338" fmla="*/ 713402 w 1973551"/>
                <a:gd name="connsiteY26338" fmla="*/ 1184914 h 2918533"/>
                <a:gd name="connsiteX26339" fmla="*/ 715229 w 1973551"/>
                <a:gd name="connsiteY26339" fmla="*/ 1184588 h 2918533"/>
                <a:gd name="connsiteX26340" fmla="*/ 716730 w 1973551"/>
                <a:gd name="connsiteY26340" fmla="*/ 1185632 h 2918533"/>
                <a:gd name="connsiteX26341" fmla="*/ 717251 w 1973551"/>
                <a:gd name="connsiteY26341" fmla="*/ 1185436 h 2918533"/>
                <a:gd name="connsiteX26342" fmla="*/ 717839 w 1973551"/>
                <a:gd name="connsiteY26342" fmla="*/ 1183543 h 2918533"/>
                <a:gd name="connsiteX26343" fmla="*/ 717839 w 1973551"/>
                <a:gd name="connsiteY26343" fmla="*/ 1179367 h 2918533"/>
                <a:gd name="connsiteX26344" fmla="*/ 719340 w 1973551"/>
                <a:gd name="connsiteY26344" fmla="*/ 1178845 h 2918533"/>
                <a:gd name="connsiteX26345" fmla="*/ 719535 w 1973551"/>
                <a:gd name="connsiteY26345" fmla="*/ 1177736 h 2918533"/>
                <a:gd name="connsiteX26346" fmla="*/ 719535 w 1973551"/>
                <a:gd name="connsiteY26346" fmla="*/ 1176562 h 2918533"/>
                <a:gd name="connsiteX26347" fmla="*/ 718818 w 1973551"/>
                <a:gd name="connsiteY26347" fmla="*/ 1175322 h 2918533"/>
                <a:gd name="connsiteX26348" fmla="*/ 717904 w 1973551"/>
                <a:gd name="connsiteY26348" fmla="*/ 1175126 h 2918533"/>
                <a:gd name="connsiteX26349" fmla="*/ 716795 w 1973551"/>
                <a:gd name="connsiteY26349" fmla="*/ 1175648 h 2918533"/>
                <a:gd name="connsiteX26350" fmla="*/ 716991 w 1973551"/>
                <a:gd name="connsiteY26350" fmla="*/ 1174930 h 2918533"/>
                <a:gd name="connsiteX26351" fmla="*/ 718296 w 1973551"/>
                <a:gd name="connsiteY26351" fmla="*/ 1174212 h 2918533"/>
                <a:gd name="connsiteX26352" fmla="*/ 718491 w 1973551"/>
                <a:gd name="connsiteY26352" fmla="*/ 1173364 h 2918533"/>
                <a:gd name="connsiteX26353" fmla="*/ 715490 w 1973551"/>
                <a:gd name="connsiteY26353" fmla="*/ 1172842 h 2918533"/>
                <a:gd name="connsiteX26354" fmla="*/ 714772 w 1973551"/>
                <a:gd name="connsiteY26354" fmla="*/ 1173038 h 2918533"/>
                <a:gd name="connsiteX26355" fmla="*/ 712684 w 1973551"/>
                <a:gd name="connsiteY26355" fmla="*/ 1171668 h 2918533"/>
                <a:gd name="connsiteX26356" fmla="*/ 708638 w 1973551"/>
                <a:gd name="connsiteY26356" fmla="*/ 1170950 h 2918533"/>
                <a:gd name="connsiteX26357" fmla="*/ 707529 w 1973551"/>
                <a:gd name="connsiteY26357" fmla="*/ 1170428 h 2918533"/>
                <a:gd name="connsiteX26358" fmla="*/ 705702 w 1973551"/>
                <a:gd name="connsiteY26358" fmla="*/ 1171146 h 2918533"/>
                <a:gd name="connsiteX26359" fmla="*/ 702570 w 1973551"/>
                <a:gd name="connsiteY26359" fmla="*/ 1171341 h 2918533"/>
                <a:gd name="connsiteX26360" fmla="*/ 700873 w 1973551"/>
                <a:gd name="connsiteY26360" fmla="*/ 1170819 h 2918533"/>
                <a:gd name="connsiteX26361" fmla="*/ 700155 w 1973551"/>
                <a:gd name="connsiteY26361" fmla="*/ 1171146 h 2918533"/>
                <a:gd name="connsiteX26362" fmla="*/ 699438 w 1973551"/>
                <a:gd name="connsiteY26362" fmla="*/ 1170819 h 2918533"/>
                <a:gd name="connsiteX26363" fmla="*/ 696632 w 1973551"/>
                <a:gd name="connsiteY26363" fmla="*/ 1170819 h 2918533"/>
                <a:gd name="connsiteX26364" fmla="*/ 694935 w 1973551"/>
                <a:gd name="connsiteY26364" fmla="*/ 1169057 h 2918533"/>
                <a:gd name="connsiteX26365" fmla="*/ 694022 w 1973551"/>
                <a:gd name="connsiteY26365" fmla="*/ 1168862 h 2918533"/>
                <a:gd name="connsiteX26366" fmla="*/ 689585 w 1973551"/>
                <a:gd name="connsiteY26366" fmla="*/ 1169384 h 2918533"/>
                <a:gd name="connsiteX26367" fmla="*/ 689193 w 1973551"/>
                <a:gd name="connsiteY26367" fmla="*/ 1170624 h 2918533"/>
                <a:gd name="connsiteX26368" fmla="*/ 686191 w 1973551"/>
                <a:gd name="connsiteY26368" fmla="*/ 1171472 h 2918533"/>
                <a:gd name="connsiteX26369" fmla="*/ 683581 w 1973551"/>
                <a:gd name="connsiteY26369" fmla="*/ 1170428 h 2918533"/>
                <a:gd name="connsiteX26370" fmla="*/ 682864 w 1973551"/>
                <a:gd name="connsiteY26370" fmla="*/ 1170754 h 2918533"/>
                <a:gd name="connsiteX26371" fmla="*/ 679862 w 1973551"/>
                <a:gd name="connsiteY26371" fmla="*/ 1169906 h 2918533"/>
                <a:gd name="connsiteX26372" fmla="*/ 679144 w 1973551"/>
                <a:gd name="connsiteY26372" fmla="*/ 1169384 h 2918533"/>
                <a:gd name="connsiteX26373" fmla="*/ 678753 w 1973551"/>
                <a:gd name="connsiteY26373" fmla="*/ 1170754 h 2918533"/>
                <a:gd name="connsiteX26374" fmla="*/ 679144 w 1973551"/>
                <a:gd name="connsiteY26374" fmla="*/ 1171537 h 2918533"/>
                <a:gd name="connsiteX26375" fmla="*/ 678949 w 1973551"/>
                <a:gd name="connsiteY26375" fmla="*/ 1171994 h 2918533"/>
                <a:gd name="connsiteX26376" fmla="*/ 679340 w 1973551"/>
                <a:gd name="connsiteY26376" fmla="*/ 1172190 h 2918533"/>
                <a:gd name="connsiteX26377" fmla="*/ 679144 w 1973551"/>
                <a:gd name="connsiteY26377" fmla="*/ 1173234 h 2918533"/>
                <a:gd name="connsiteX26378" fmla="*/ 676012 w 1973551"/>
                <a:gd name="connsiteY26378" fmla="*/ 1172712 h 2918533"/>
                <a:gd name="connsiteX26379" fmla="*/ 675621 w 1973551"/>
                <a:gd name="connsiteY26379" fmla="*/ 1171863 h 2918533"/>
                <a:gd name="connsiteX26380" fmla="*/ 675033 w 1973551"/>
                <a:gd name="connsiteY26380" fmla="*/ 1171668 h 2918533"/>
                <a:gd name="connsiteX26381" fmla="*/ 673533 w 1973551"/>
                <a:gd name="connsiteY26381" fmla="*/ 1171668 h 2918533"/>
                <a:gd name="connsiteX26382" fmla="*/ 672032 w 1973551"/>
                <a:gd name="connsiteY26382" fmla="*/ 1173756 h 2918533"/>
                <a:gd name="connsiteX26383" fmla="*/ 669813 w 1973551"/>
                <a:gd name="connsiteY26383" fmla="*/ 1174995 h 2918533"/>
                <a:gd name="connsiteX26384" fmla="*/ 669617 w 1973551"/>
                <a:gd name="connsiteY26384" fmla="*/ 1175518 h 2918533"/>
                <a:gd name="connsiteX26385" fmla="*/ 668704 w 1973551"/>
                <a:gd name="connsiteY26385" fmla="*/ 1175518 h 2918533"/>
                <a:gd name="connsiteX26386" fmla="*/ 668508 w 1973551"/>
                <a:gd name="connsiteY26386" fmla="*/ 1176039 h 2918533"/>
                <a:gd name="connsiteX26387" fmla="*/ 667790 w 1973551"/>
                <a:gd name="connsiteY26387" fmla="*/ 1176039 h 2918533"/>
                <a:gd name="connsiteX26388" fmla="*/ 668378 w 1973551"/>
                <a:gd name="connsiteY26388" fmla="*/ 1172908 h 2918533"/>
                <a:gd name="connsiteX26389" fmla="*/ 667790 w 1973551"/>
                <a:gd name="connsiteY26389" fmla="*/ 1172712 h 2918533"/>
                <a:gd name="connsiteX26390" fmla="*/ 666877 w 1973551"/>
                <a:gd name="connsiteY26390" fmla="*/ 1171146 h 2918533"/>
                <a:gd name="connsiteX26391" fmla="*/ 665768 w 1973551"/>
                <a:gd name="connsiteY26391" fmla="*/ 1170428 h 2918533"/>
                <a:gd name="connsiteX26392" fmla="*/ 663549 w 1973551"/>
                <a:gd name="connsiteY26392" fmla="*/ 1169906 h 2918533"/>
                <a:gd name="connsiteX26393" fmla="*/ 662440 w 1973551"/>
                <a:gd name="connsiteY26393" fmla="*/ 1170232 h 2918533"/>
                <a:gd name="connsiteX26394" fmla="*/ 662048 w 1973551"/>
                <a:gd name="connsiteY26394" fmla="*/ 1167491 h 2918533"/>
                <a:gd name="connsiteX26395" fmla="*/ 660547 w 1973551"/>
                <a:gd name="connsiteY26395" fmla="*/ 1166970 h 2918533"/>
                <a:gd name="connsiteX26396" fmla="*/ 659960 w 1973551"/>
                <a:gd name="connsiteY26396" fmla="*/ 1165208 h 2918533"/>
                <a:gd name="connsiteX26397" fmla="*/ 658459 w 1973551"/>
                <a:gd name="connsiteY26397" fmla="*/ 1164881 h 2918533"/>
                <a:gd name="connsiteX26398" fmla="*/ 657350 w 1973551"/>
                <a:gd name="connsiteY26398" fmla="*/ 1165599 h 2918533"/>
                <a:gd name="connsiteX26399" fmla="*/ 656241 w 1973551"/>
                <a:gd name="connsiteY26399" fmla="*/ 1165273 h 2918533"/>
                <a:gd name="connsiteX26400" fmla="*/ 655719 w 1973551"/>
                <a:gd name="connsiteY26400" fmla="*/ 1161097 h 2918533"/>
                <a:gd name="connsiteX26401" fmla="*/ 656632 w 1973551"/>
                <a:gd name="connsiteY26401" fmla="*/ 1159531 h 2918533"/>
                <a:gd name="connsiteX26402" fmla="*/ 659047 w 1973551"/>
                <a:gd name="connsiteY26402" fmla="*/ 1160901 h 2918533"/>
                <a:gd name="connsiteX26403" fmla="*/ 660352 w 1973551"/>
                <a:gd name="connsiteY26403" fmla="*/ 1160379 h 2918533"/>
                <a:gd name="connsiteX26404" fmla="*/ 661852 w 1973551"/>
                <a:gd name="connsiteY26404" fmla="*/ 1161227 h 2918533"/>
                <a:gd name="connsiteX26405" fmla="*/ 662048 w 1973551"/>
                <a:gd name="connsiteY26405" fmla="*/ 1161945 h 2918533"/>
                <a:gd name="connsiteX26406" fmla="*/ 662766 w 1973551"/>
                <a:gd name="connsiteY26406" fmla="*/ 1162271 h 2918533"/>
                <a:gd name="connsiteX26407" fmla="*/ 663680 w 1973551"/>
                <a:gd name="connsiteY26407" fmla="*/ 1161423 h 2918533"/>
                <a:gd name="connsiteX26408" fmla="*/ 662962 w 1973551"/>
                <a:gd name="connsiteY26408" fmla="*/ 1158160 h 2918533"/>
                <a:gd name="connsiteX26409" fmla="*/ 661852 w 1973551"/>
                <a:gd name="connsiteY26409" fmla="*/ 1157965 h 2918533"/>
                <a:gd name="connsiteX26410" fmla="*/ 662244 w 1973551"/>
                <a:gd name="connsiteY26410" fmla="*/ 1157443 h 2918533"/>
                <a:gd name="connsiteX26411" fmla="*/ 662244 w 1973551"/>
                <a:gd name="connsiteY26411" fmla="*/ 1156072 h 2918533"/>
                <a:gd name="connsiteX26412" fmla="*/ 660939 w 1973551"/>
                <a:gd name="connsiteY26412" fmla="*/ 1155746 h 2918533"/>
                <a:gd name="connsiteX26413" fmla="*/ 655523 w 1973551"/>
                <a:gd name="connsiteY26413" fmla="*/ 1155550 h 2918533"/>
                <a:gd name="connsiteX26414" fmla="*/ 652521 w 1973551"/>
                <a:gd name="connsiteY26414" fmla="*/ 1153658 h 2918533"/>
                <a:gd name="connsiteX26415" fmla="*/ 652326 w 1973551"/>
                <a:gd name="connsiteY26415" fmla="*/ 1153136 h 2918533"/>
                <a:gd name="connsiteX26416" fmla="*/ 648867 w 1973551"/>
                <a:gd name="connsiteY26416" fmla="*/ 1151766 h 2918533"/>
                <a:gd name="connsiteX26417" fmla="*/ 647693 w 1973551"/>
                <a:gd name="connsiteY26417" fmla="*/ 1150722 h 2918533"/>
                <a:gd name="connsiteX26418" fmla="*/ 647301 w 1973551"/>
                <a:gd name="connsiteY26418" fmla="*/ 1149156 h 2918533"/>
                <a:gd name="connsiteX26419" fmla="*/ 646910 w 1973551"/>
                <a:gd name="connsiteY26419" fmla="*/ 1148960 h 2918533"/>
                <a:gd name="connsiteX26420" fmla="*/ 646518 w 1973551"/>
                <a:gd name="connsiteY26420" fmla="*/ 1146023 h 2918533"/>
                <a:gd name="connsiteX26421" fmla="*/ 646061 w 1973551"/>
                <a:gd name="connsiteY26421" fmla="*/ 1145828 h 2918533"/>
                <a:gd name="connsiteX26422" fmla="*/ 645605 w 1973551"/>
                <a:gd name="connsiteY26422" fmla="*/ 1144457 h 2918533"/>
                <a:gd name="connsiteX26423" fmla="*/ 645083 w 1973551"/>
                <a:gd name="connsiteY26423" fmla="*/ 1144262 h 2918533"/>
                <a:gd name="connsiteX26424" fmla="*/ 645474 w 1973551"/>
                <a:gd name="connsiteY26424" fmla="*/ 1140477 h 2918533"/>
                <a:gd name="connsiteX26425" fmla="*/ 646192 w 1973551"/>
                <a:gd name="connsiteY26425" fmla="*/ 1138258 h 2918533"/>
                <a:gd name="connsiteX26426" fmla="*/ 645996 w 1973551"/>
                <a:gd name="connsiteY26426" fmla="*/ 1137737 h 2918533"/>
                <a:gd name="connsiteX26427" fmla="*/ 645278 w 1973551"/>
                <a:gd name="connsiteY26427" fmla="*/ 1137541 h 2918533"/>
                <a:gd name="connsiteX26428" fmla="*/ 643973 w 1973551"/>
                <a:gd name="connsiteY26428" fmla="*/ 1134409 h 2918533"/>
                <a:gd name="connsiteX26429" fmla="*/ 643060 w 1973551"/>
                <a:gd name="connsiteY26429" fmla="*/ 1133887 h 2918533"/>
                <a:gd name="connsiteX26430" fmla="*/ 642668 w 1973551"/>
                <a:gd name="connsiteY26430" fmla="*/ 1134082 h 2918533"/>
                <a:gd name="connsiteX26431" fmla="*/ 642668 w 1973551"/>
                <a:gd name="connsiteY26431" fmla="*/ 1132712 h 2918533"/>
                <a:gd name="connsiteX26432" fmla="*/ 641363 w 1973551"/>
                <a:gd name="connsiteY26432" fmla="*/ 1131668 h 2918533"/>
                <a:gd name="connsiteX26433" fmla="*/ 641168 w 1973551"/>
                <a:gd name="connsiteY26433" fmla="*/ 1130950 h 2918533"/>
                <a:gd name="connsiteX26434" fmla="*/ 640450 w 1973551"/>
                <a:gd name="connsiteY26434" fmla="*/ 1130754 h 2918533"/>
                <a:gd name="connsiteX26435" fmla="*/ 638949 w 1973551"/>
                <a:gd name="connsiteY26435" fmla="*/ 1127296 h 2918533"/>
                <a:gd name="connsiteX26436" fmla="*/ 638035 w 1973551"/>
                <a:gd name="connsiteY26436" fmla="*/ 1126970 h 2918533"/>
                <a:gd name="connsiteX26437" fmla="*/ 637318 w 1973551"/>
                <a:gd name="connsiteY26437" fmla="*/ 1125926 h 2918533"/>
                <a:gd name="connsiteX26438" fmla="*/ 635817 w 1973551"/>
                <a:gd name="connsiteY26438" fmla="*/ 1124882 h 2918533"/>
                <a:gd name="connsiteX26439" fmla="*/ 635621 w 1973551"/>
                <a:gd name="connsiteY26439" fmla="*/ 1124034 h 2918533"/>
                <a:gd name="connsiteX26440" fmla="*/ 632619 w 1973551"/>
                <a:gd name="connsiteY26440" fmla="*/ 1121619 h 2918533"/>
                <a:gd name="connsiteX26441" fmla="*/ 629487 w 1973551"/>
                <a:gd name="connsiteY26441" fmla="*/ 1120249 h 2918533"/>
                <a:gd name="connsiteX26442" fmla="*/ 629292 w 1973551"/>
                <a:gd name="connsiteY26442" fmla="*/ 1119531 h 2918533"/>
                <a:gd name="connsiteX26443" fmla="*/ 628574 w 1973551"/>
                <a:gd name="connsiteY26443" fmla="*/ 1119531 h 2918533"/>
                <a:gd name="connsiteX26444" fmla="*/ 627465 w 1973551"/>
                <a:gd name="connsiteY26444" fmla="*/ 1118291 h 2918533"/>
                <a:gd name="connsiteX26445" fmla="*/ 625964 w 1973551"/>
                <a:gd name="connsiteY26445" fmla="*/ 1118291 h 2918533"/>
                <a:gd name="connsiteX26446" fmla="*/ 624659 w 1973551"/>
                <a:gd name="connsiteY26446" fmla="*/ 1116921 h 2918533"/>
                <a:gd name="connsiteX26447" fmla="*/ 622962 w 1973551"/>
                <a:gd name="connsiteY26447" fmla="*/ 1116399 h 2918533"/>
                <a:gd name="connsiteX26448" fmla="*/ 622375 w 1973551"/>
                <a:gd name="connsiteY26448" fmla="*/ 1116595 h 2918533"/>
                <a:gd name="connsiteX26449" fmla="*/ 622179 w 1973551"/>
                <a:gd name="connsiteY26449" fmla="*/ 1117312 h 2918533"/>
                <a:gd name="connsiteX26450" fmla="*/ 621070 w 1973551"/>
                <a:gd name="connsiteY26450" fmla="*/ 1117639 h 2918533"/>
                <a:gd name="connsiteX26451" fmla="*/ 619961 w 1973551"/>
                <a:gd name="connsiteY26451" fmla="*/ 1118879 h 2918533"/>
                <a:gd name="connsiteX26452" fmla="*/ 618851 w 1973551"/>
                <a:gd name="connsiteY26452" fmla="*/ 1118683 h 2918533"/>
                <a:gd name="connsiteX26453" fmla="*/ 618655 w 1973551"/>
                <a:gd name="connsiteY26453" fmla="*/ 1117965 h 2918533"/>
                <a:gd name="connsiteX26454" fmla="*/ 617938 w 1973551"/>
                <a:gd name="connsiteY26454" fmla="*/ 1117769 h 2918533"/>
                <a:gd name="connsiteX26455" fmla="*/ 617546 w 1973551"/>
                <a:gd name="connsiteY26455" fmla="*/ 1116921 h 2918533"/>
                <a:gd name="connsiteX26456" fmla="*/ 617350 w 1973551"/>
                <a:gd name="connsiteY26456" fmla="*/ 1111701 h 2918533"/>
                <a:gd name="connsiteX26457" fmla="*/ 617938 w 1973551"/>
                <a:gd name="connsiteY26457" fmla="*/ 1111179 h 2918533"/>
                <a:gd name="connsiteX26458" fmla="*/ 618134 w 1973551"/>
                <a:gd name="connsiteY26458" fmla="*/ 1109939 h 2918533"/>
                <a:gd name="connsiteX26459" fmla="*/ 618851 w 1973551"/>
                <a:gd name="connsiteY26459" fmla="*/ 1109743 h 2918533"/>
                <a:gd name="connsiteX26460" fmla="*/ 620156 w 1973551"/>
                <a:gd name="connsiteY26460" fmla="*/ 1110265 h 2918533"/>
                <a:gd name="connsiteX26461" fmla="*/ 620678 w 1973551"/>
                <a:gd name="connsiteY26461" fmla="*/ 1109743 h 2918533"/>
                <a:gd name="connsiteX26462" fmla="*/ 620874 w 1973551"/>
                <a:gd name="connsiteY26462" fmla="*/ 1108699 h 2918533"/>
                <a:gd name="connsiteX26463" fmla="*/ 620156 w 1973551"/>
                <a:gd name="connsiteY26463" fmla="*/ 1108177 h 2918533"/>
                <a:gd name="connsiteX26464" fmla="*/ 619961 w 1973551"/>
                <a:gd name="connsiteY26464" fmla="*/ 1107460 h 2918533"/>
                <a:gd name="connsiteX26465" fmla="*/ 620352 w 1973551"/>
                <a:gd name="connsiteY26465" fmla="*/ 1107264 h 2918533"/>
                <a:gd name="connsiteX26466" fmla="*/ 620548 w 1973551"/>
                <a:gd name="connsiteY26466" fmla="*/ 1105893 h 2918533"/>
                <a:gd name="connsiteX26467" fmla="*/ 619830 w 1973551"/>
                <a:gd name="connsiteY26467" fmla="*/ 1105371 h 2918533"/>
                <a:gd name="connsiteX26468" fmla="*/ 620417 w 1973551"/>
                <a:gd name="connsiteY26468" fmla="*/ 1102239 h 2918533"/>
                <a:gd name="connsiteX26469" fmla="*/ 620939 w 1973551"/>
                <a:gd name="connsiteY26469" fmla="*/ 1102239 h 2918533"/>
                <a:gd name="connsiteX26470" fmla="*/ 621527 w 1973551"/>
                <a:gd name="connsiteY26470" fmla="*/ 1101522 h 2918533"/>
                <a:gd name="connsiteX26471" fmla="*/ 621527 w 1973551"/>
                <a:gd name="connsiteY26471" fmla="*/ 1100673 h 2918533"/>
                <a:gd name="connsiteX26472" fmla="*/ 624137 w 1973551"/>
                <a:gd name="connsiteY26472" fmla="*/ 1096497 h 2918533"/>
                <a:gd name="connsiteX26473" fmla="*/ 623941 w 1973551"/>
                <a:gd name="connsiteY26473" fmla="*/ 1095975 h 2918533"/>
                <a:gd name="connsiteX26474" fmla="*/ 624463 w 1973551"/>
                <a:gd name="connsiteY26474" fmla="*/ 1094605 h 2918533"/>
                <a:gd name="connsiteX26475" fmla="*/ 625181 w 1973551"/>
                <a:gd name="connsiteY26475" fmla="*/ 1094279 h 2918533"/>
                <a:gd name="connsiteX26476" fmla="*/ 628313 w 1973551"/>
                <a:gd name="connsiteY26476" fmla="*/ 1089254 h 2918533"/>
                <a:gd name="connsiteX26477" fmla="*/ 628313 w 1973551"/>
                <a:gd name="connsiteY26477" fmla="*/ 1088210 h 2918533"/>
                <a:gd name="connsiteX26478" fmla="*/ 627204 w 1973551"/>
                <a:gd name="connsiteY26478" fmla="*/ 1087492 h 2918533"/>
                <a:gd name="connsiteX26479" fmla="*/ 627399 w 1973551"/>
                <a:gd name="connsiteY26479" fmla="*/ 1086970 h 2918533"/>
                <a:gd name="connsiteX26480" fmla="*/ 627008 w 1973551"/>
                <a:gd name="connsiteY26480" fmla="*/ 1086775 h 2918533"/>
                <a:gd name="connsiteX26481" fmla="*/ 626616 w 1973551"/>
                <a:gd name="connsiteY26481" fmla="*/ 1085013 h 2918533"/>
                <a:gd name="connsiteX26482" fmla="*/ 627008 w 1973551"/>
                <a:gd name="connsiteY26482" fmla="*/ 1081228 h 2918533"/>
                <a:gd name="connsiteX26483" fmla="*/ 627726 w 1973551"/>
                <a:gd name="connsiteY26483" fmla="*/ 1080706 h 2918533"/>
                <a:gd name="connsiteX26484" fmla="*/ 628248 w 1973551"/>
                <a:gd name="connsiteY26484" fmla="*/ 1081228 h 2918533"/>
                <a:gd name="connsiteX26485" fmla="*/ 630858 w 1973551"/>
                <a:gd name="connsiteY26485" fmla="*/ 1080380 h 2918533"/>
                <a:gd name="connsiteX26486" fmla="*/ 632881 w 1973551"/>
                <a:gd name="connsiteY26486" fmla="*/ 1081098 h 2918533"/>
                <a:gd name="connsiteX26487" fmla="*/ 633990 w 1973551"/>
                <a:gd name="connsiteY26487" fmla="*/ 1080380 h 2918533"/>
                <a:gd name="connsiteX26488" fmla="*/ 634186 w 1973551"/>
                <a:gd name="connsiteY26488" fmla="*/ 1079531 h 2918533"/>
                <a:gd name="connsiteX26489" fmla="*/ 633664 w 1973551"/>
                <a:gd name="connsiteY26489" fmla="*/ 1078292 h 2918533"/>
                <a:gd name="connsiteX26490" fmla="*/ 635686 w 1973551"/>
                <a:gd name="connsiteY26490" fmla="*/ 1076921 h 2918533"/>
                <a:gd name="connsiteX26491" fmla="*/ 637187 w 1973551"/>
                <a:gd name="connsiteY26491" fmla="*/ 1075160 h 2918533"/>
                <a:gd name="connsiteX26492" fmla="*/ 637905 w 1973551"/>
                <a:gd name="connsiteY26492" fmla="*/ 1075160 h 2918533"/>
                <a:gd name="connsiteX26493" fmla="*/ 638101 w 1973551"/>
                <a:gd name="connsiteY26493" fmla="*/ 1074638 h 2918533"/>
                <a:gd name="connsiteX26494" fmla="*/ 640124 w 1973551"/>
                <a:gd name="connsiteY26494" fmla="*/ 1075160 h 2918533"/>
                <a:gd name="connsiteX26495" fmla="*/ 641429 w 1973551"/>
                <a:gd name="connsiteY26495" fmla="*/ 1074964 h 2918533"/>
                <a:gd name="connsiteX26496" fmla="*/ 643647 w 1973551"/>
                <a:gd name="connsiteY26496" fmla="*/ 1074442 h 2918533"/>
                <a:gd name="connsiteX26497" fmla="*/ 644365 w 1973551"/>
                <a:gd name="connsiteY26497" fmla="*/ 1073920 h 2918533"/>
                <a:gd name="connsiteX26498" fmla="*/ 648476 w 1973551"/>
                <a:gd name="connsiteY26498" fmla="*/ 1075290 h 2918533"/>
                <a:gd name="connsiteX26499" fmla="*/ 649389 w 1973551"/>
                <a:gd name="connsiteY26499" fmla="*/ 1079075 h 2918533"/>
                <a:gd name="connsiteX26500" fmla="*/ 648998 w 1973551"/>
                <a:gd name="connsiteY26500" fmla="*/ 1079271 h 2918533"/>
                <a:gd name="connsiteX26501" fmla="*/ 648280 w 1973551"/>
                <a:gd name="connsiteY26501" fmla="*/ 1078748 h 2918533"/>
                <a:gd name="connsiteX26502" fmla="*/ 647366 w 1973551"/>
                <a:gd name="connsiteY26502" fmla="*/ 1079793 h 2918533"/>
                <a:gd name="connsiteX26503" fmla="*/ 648998 w 1973551"/>
                <a:gd name="connsiteY26503" fmla="*/ 1080119 h 2918533"/>
                <a:gd name="connsiteX26504" fmla="*/ 650107 w 1973551"/>
                <a:gd name="connsiteY26504" fmla="*/ 1079923 h 2918533"/>
                <a:gd name="connsiteX26505" fmla="*/ 651216 w 1973551"/>
                <a:gd name="connsiteY26505" fmla="*/ 1078161 h 2918533"/>
                <a:gd name="connsiteX26506" fmla="*/ 649716 w 1973551"/>
                <a:gd name="connsiteY26506" fmla="*/ 1075551 h 2918533"/>
                <a:gd name="connsiteX26507" fmla="*/ 649911 w 1973551"/>
                <a:gd name="connsiteY26507" fmla="*/ 1074507 h 2918533"/>
                <a:gd name="connsiteX26508" fmla="*/ 651412 w 1973551"/>
                <a:gd name="connsiteY26508" fmla="*/ 1074181 h 2918533"/>
                <a:gd name="connsiteX26509" fmla="*/ 652717 w 1973551"/>
                <a:gd name="connsiteY26509" fmla="*/ 1074703 h 2918533"/>
                <a:gd name="connsiteX26510" fmla="*/ 653304 w 1973551"/>
                <a:gd name="connsiteY26510" fmla="*/ 1074377 h 2918533"/>
                <a:gd name="connsiteX26511" fmla="*/ 653696 w 1973551"/>
                <a:gd name="connsiteY26511" fmla="*/ 1074572 h 2918533"/>
                <a:gd name="connsiteX26512" fmla="*/ 653696 w 1973551"/>
                <a:gd name="connsiteY26512" fmla="*/ 1076138 h 2918533"/>
                <a:gd name="connsiteX26513" fmla="*/ 652587 w 1973551"/>
                <a:gd name="connsiteY26513" fmla="*/ 1078031 h 2918533"/>
                <a:gd name="connsiteX26514" fmla="*/ 652391 w 1973551"/>
                <a:gd name="connsiteY26514" fmla="*/ 1079401 h 2918533"/>
                <a:gd name="connsiteX26515" fmla="*/ 655001 w 1973551"/>
                <a:gd name="connsiteY26515" fmla="*/ 1079401 h 2918533"/>
                <a:gd name="connsiteX26516" fmla="*/ 655915 w 1973551"/>
                <a:gd name="connsiteY26516" fmla="*/ 1082011 h 2918533"/>
                <a:gd name="connsiteX26517" fmla="*/ 656437 w 1973551"/>
                <a:gd name="connsiteY26517" fmla="*/ 1082207 h 2918533"/>
                <a:gd name="connsiteX26518" fmla="*/ 658329 w 1973551"/>
                <a:gd name="connsiteY26518" fmla="*/ 1081359 h 2918533"/>
                <a:gd name="connsiteX26519" fmla="*/ 659242 w 1973551"/>
                <a:gd name="connsiteY26519" fmla="*/ 1081359 h 2918533"/>
                <a:gd name="connsiteX26520" fmla="*/ 659242 w 1973551"/>
                <a:gd name="connsiteY26520" fmla="*/ 1082598 h 2918533"/>
                <a:gd name="connsiteX26521" fmla="*/ 659438 w 1973551"/>
                <a:gd name="connsiteY26521" fmla="*/ 1083120 h 2918533"/>
                <a:gd name="connsiteX26522" fmla="*/ 659960 w 1973551"/>
                <a:gd name="connsiteY26522" fmla="*/ 1083316 h 2918533"/>
                <a:gd name="connsiteX26523" fmla="*/ 660156 w 1973551"/>
                <a:gd name="connsiteY26523" fmla="*/ 1084686 h 2918533"/>
                <a:gd name="connsiteX26524" fmla="*/ 663288 w 1973551"/>
                <a:gd name="connsiteY26524" fmla="*/ 1085926 h 2918533"/>
                <a:gd name="connsiteX26525" fmla="*/ 664006 w 1973551"/>
                <a:gd name="connsiteY26525" fmla="*/ 1085404 h 2918533"/>
                <a:gd name="connsiteX26526" fmla="*/ 663810 w 1973551"/>
                <a:gd name="connsiteY26526" fmla="*/ 1084034 h 2918533"/>
                <a:gd name="connsiteX26527" fmla="*/ 661591 w 1973551"/>
                <a:gd name="connsiteY26527" fmla="*/ 1082142 h 2918533"/>
                <a:gd name="connsiteX26528" fmla="*/ 661200 w 1973551"/>
                <a:gd name="connsiteY26528" fmla="*/ 1079531 h 2918533"/>
                <a:gd name="connsiteX26529" fmla="*/ 662505 w 1973551"/>
                <a:gd name="connsiteY26529" fmla="*/ 1079531 h 2918533"/>
                <a:gd name="connsiteX26530" fmla="*/ 662701 w 1973551"/>
                <a:gd name="connsiteY26530" fmla="*/ 1078814 h 2918533"/>
                <a:gd name="connsiteX26531" fmla="*/ 663223 w 1973551"/>
                <a:gd name="connsiteY26531" fmla="*/ 1078814 h 2918533"/>
                <a:gd name="connsiteX26532" fmla="*/ 664724 w 1973551"/>
                <a:gd name="connsiteY26532" fmla="*/ 1079662 h 2918533"/>
                <a:gd name="connsiteX26533" fmla="*/ 666224 w 1973551"/>
                <a:gd name="connsiteY26533" fmla="*/ 1078944 h 2918533"/>
                <a:gd name="connsiteX26534" fmla="*/ 665702 w 1973551"/>
                <a:gd name="connsiteY26534" fmla="*/ 1078422 h 2918533"/>
                <a:gd name="connsiteX26535" fmla="*/ 665702 w 1973551"/>
                <a:gd name="connsiteY26535" fmla="*/ 1077378 h 2918533"/>
                <a:gd name="connsiteX26536" fmla="*/ 665180 w 1973551"/>
                <a:gd name="connsiteY26536" fmla="*/ 1077182 h 2918533"/>
                <a:gd name="connsiteX26537" fmla="*/ 664985 w 1973551"/>
                <a:gd name="connsiteY26537" fmla="*/ 1076334 h 2918533"/>
                <a:gd name="connsiteX26538" fmla="*/ 664071 w 1973551"/>
                <a:gd name="connsiteY26538" fmla="*/ 1075616 h 2918533"/>
                <a:gd name="connsiteX26539" fmla="*/ 663680 w 1973551"/>
                <a:gd name="connsiteY26539" fmla="*/ 1073528 h 2918533"/>
                <a:gd name="connsiteX26540" fmla="*/ 663875 w 1973551"/>
                <a:gd name="connsiteY26540" fmla="*/ 1072680 h 2918533"/>
                <a:gd name="connsiteX26541" fmla="*/ 664789 w 1973551"/>
                <a:gd name="connsiteY26541" fmla="*/ 1072484 h 2918533"/>
                <a:gd name="connsiteX26542" fmla="*/ 664593 w 1973551"/>
                <a:gd name="connsiteY26542" fmla="*/ 1071440 h 2918533"/>
                <a:gd name="connsiteX26543" fmla="*/ 664071 w 1973551"/>
                <a:gd name="connsiteY26543" fmla="*/ 1071440 h 2918533"/>
                <a:gd name="connsiteX26544" fmla="*/ 663157 w 1973551"/>
                <a:gd name="connsiteY26544" fmla="*/ 1072289 h 2918533"/>
                <a:gd name="connsiteX26545" fmla="*/ 662962 w 1973551"/>
                <a:gd name="connsiteY26545" fmla="*/ 1073333 h 2918533"/>
                <a:gd name="connsiteX26546" fmla="*/ 662375 w 1973551"/>
                <a:gd name="connsiteY26546" fmla="*/ 1072615 h 2918533"/>
                <a:gd name="connsiteX26547" fmla="*/ 661461 w 1973551"/>
                <a:gd name="connsiteY26547" fmla="*/ 1072419 h 2918533"/>
                <a:gd name="connsiteX26548" fmla="*/ 660939 w 1973551"/>
                <a:gd name="connsiteY26548" fmla="*/ 1073267 h 2918533"/>
                <a:gd name="connsiteX26549" fmla="*/ 660221 w 1973551"/>
                <a:gd name="connsiteY26549" fmla="*/ 1073072 h 2918533"/>
                <a:gd name="connsiteX26550" fmla="*/ 660025 w 1973551"/>
                <a:gd name="connsiteY26550" fmla="*/ 1072354 h 2918533"/>
                <a:gd name="connsiteX26551" fmla="*/ 659308 w 1973551"/>
                <a:gd name="connsiteY26551" fmla="*/ 1072158 h 2918533"/>
                <a:gd name="connsiteX26552" fmla="*/ 659308 w 1973551"/>
                <a:gd name="connsiteY26552" fmla="*/ 1071310 h 2918533"/>
                <a:gd name="connsiteX26553" fmla="*/ 660025 w 1973551"/>
                <a:gd name="connsiteY26553" fmla="*/ 1071310 h 2918533"/>
                <a:gd name="connsiteX26554" fmla="*/ 660025 w 1973551"/>
                <a:gd name="connsiteY26554" fmla="*/ 1069744 h 2918533"/>
                <a:gd name="connsiteX26555" fmla="*/ 660743 w 1973551"/>
                <a:gd name="connsiteY26555" fmla="*/ 1069222 h 2918533"/>
                <a:gd name="connsiteX26556" fmla="*/ 660743 w 1973551"/>
                <a:gd name="connsiteY26556" fmla="*/ 1069744 h 2918533"/>
                <a:gd name="connsiteX26557" fmla="*/ 661461 w 1973551"/>
                <a:gd name="connsiteY26557" fmla="*/ 1069940 h 2918533"/>
                <a:gd name="connsiteX26558" fmla="*/ 662048 w 1973551"/>
                <a:gd name="connsiteY26558" fmla="*/ 1068047 h 2918533"/>
                <a:gd name="connsiteX26559" fmla="*/ 661330 w 1973551"/>
                <a:gd name="connsiteY26559" fmla="*/ 1067525 h 2918533"/>
                <a:gd name="connsiteX26560" fmla="*/ 661135 w 1973551"/>
                <a:gd name="connsiteY26560" fmla="*/ 1066285 h 2918533"/>
                <a:gd name="connsiteX26561" fmla="*/ 661526 w 1973551"/>
                <a:gd name="connsiteY26561" fmla="*/ 1066090 h 2918533"/>
                <a:gd name="connsiteX26562" fmla="*/ 661526 w 1973551"/>
                <a:gd name="connsiteY26562" fmla="*/ 1065568 h 2918533"/>
                <a:gd name="connsiteX26563" fmla="*/ 661135 w 1973551"/>
                <a:gd name="connsiteY26563" fmla="*/ 1065372 h 2918533"/>
                <a:gd name="connsiteX26564" fmla="*/ 660743 w 1973551"/>
                <a:gd name="connsiteY26564" fmla="*/ 1064002 h 2918533"/>
                <a:gd name="connsiteX26565" fmla="*/ 660156 w 1973551"/>
                <a:gd name="connsiteY26565" fmla="*/ 1063806 h 2918533"/>
                <a:gd name="connsiteX26566" fmla="*/ 660156 w 1973551"/>
                <a:gd name="connsiteY26566" fmla="*/ 1062762 h 2918533"/>
                <a:gd name="connsiteX26567" fmla="*/ 659634 w 1973551"/>
                <a:gd name="connsiteY26567" fmla="*/ 1062566 h 2918533"/>
                <a:gd name="connsiteX26568" fmla="*/ 658525 w 1973551"/>
                <a:gd name="connsiteY26568" fmla="*/ 1060674 h 2918533"/>
                <a:gd name="connsiteX26569" fmla="*/ 656698 w 1973551"/>
                <a:gd name="connsiteY26569" fmla="*/ 1059956 h 2918533"/>
                <a:gd name="connsiteX26570" fmla="*/ 654805 w 1973551"/>
                <a:gd name="connsiteY26570" fmla="*/ 1060282 h 2918533"/>
                <a:gd name="connsiteX26571" fmla="*/ 652782 w 1973551"/>
                <a:gd name="connsiteY26571" fmla="*/ 1059434 h 2918533"/>
                <a:gd name="connsiteX26572" fmla="*/ 651869 w 1973551"/>
                <a:gd name="connsiteY26572" fmla="*/ 1059956 h 2918533"/>
                <a:gd name="connsiteX26573" fmla="*/ 647954 w 1973551"/>
                <a:gd name="connsiteY26573" fmla="*/ 1060282 h 2918533"/>
                <a:gd name="connsiteX26574" fmla="*/ 636600 w 1973551"/>
                <a:gd name="connsiteY26574" fmla="*/ 1059238 h 2918533"/>
                <a:gd name="connsiteX26575" fmla="*/ 635491 w 1973551"/>
                <a:gd name="connsiteY26575" fmla="*/ 1057998 h 2918533"/>
                <a:gd name="connsiteX26576" fmla="*/ 635295 w 1973551"/>
                <a:gd name="connsiteY26576" fmla="*/ 1056954 h 2918533"/>
                <a:gd name="connsiteX26577" fmla="*/ 633990 w 1973551"/>
                <a:gd name="connsiteY26577" fmla="*/ 1055193 h 2918533"/>
                <a:gd name="connsiteX26578" fmla="*/ 630075 w 1973551"/>
                <a:gd name="connsiteY26578" fmla="*/ 1052060 h 2918533"/>
                <a:gd name="connsiteX26579" fmla="*/ 627465 w 1973551"/>
                <a:gd name="connsiteY26579" fmla="*/ 1051212 h 2918533"/>
                <a:gd name="connsiteX26580" fmla="*/ 624137 w 1973551"/>
                <a:gd name="connsiteY26580" fmla="*/ 1051212 h 2918533"/>
                <a:gd name="connsiteX26581" fmla="*/ 621722 w 1973551"/>
                <a:gd name="connsiteY26581" fmla="*/ 1050364 h 2918533"/>
                <a:gd name="connsiteX26582" fmla="*/ 621005 w 1973551"/>
                <a:gd name="connsiteY26582" fmla="*/ 1050038 h 2918533"/>
                <a:gd name="connsiteX26583" fmla="*/ 620809 w 1973551"/>
                <a:gd name="connsiteY26583" fmla="*/ 1049320 h 2918533"/>
                <a:gd name="connsiteX26584" fmla="*/ 619308 w 1973551"/>
                <a:gd name="connsiteY26584" fmla="*/ 1048080 h 2918533"/>
                <a:gd name="connsiteX26585" fmla="*/ 619112 w 1973551"/>
                <a:gd name="connsiteY26585" fmla="*/ 1046188 h 2918533"/>
                <a:gd name="connsiteX26586" fmla="*/ 619634 w 1973551"/>
                <a:gd name="connsiteY26586" fmla="*/ 1045470 h 2918533"/>
                <a:gd name="connsiteX26587" fmla="*/ 619634 w 1973551"/>
                <a:gd name="connsiteY26587" fmla="*/ 1044426 h 2918533"/>
                <a:gd name="connsiteX26588" fmla="*/ 621135 w 1973551"/>
                <a:gd name="connsiteY26588" fmla="*/ 1042142 h 2918533"/>
                <a:gd name="connsiteX26589" fmla="*/ 621722 w 1973551"/>
                <a:gd name="connsiteY26589" fmla="*/ 1040054 h 2918533"/>
                <a:gd name="connsiteX26590" fmla="*/ 622244 w 1973551"/>
                <a:gd name="connsiteY26590" fmla="*/ 1040250 h 2918533"/>
                <a:gd name="connsiteX26591" fmla="*/ 622440 w 1973551"/>
                <a:gd name="connsiteY26591" fmla="*/ 1039532 h 2918533"/>
                <a:gd name="connsiteX26592" fmla="*/ 621527 w 1973551"/>
                <a:gd name="connsiteY26592" fmla="*/ 1039206 h 2918533"/>
                <a:gd name="connsiteX26593" fmla="*/ 621527 w 1973551"/>
                <a:gd name="connsiteY26593" fmla="*/ 1038423 h 2918533"/>
                <a:gd name="connsiteX26594" fmla="*/ 620026 w 1973551"/>
                <a:gd name="connsiteY26594" fmla="*/ 1037901 h 2918533"/>
                <a:gd name="connsiteX26595" fmla="*/ 620026 w 1973551"/>
                <a:gd name="connsiteY26595" fmla="*/ 1036857 h 2918533"/>
                <a:gd name="connsiteX26596" fmla="*/ 620417 w 1973551"/>
                <a:gd name="connsiteY26596" fmla="*/ 1036661 h 2918533"/>
                <a:gd name="connsiteX26597" fmla="*/ 620222 w 1973551"/>
                <a:gd name="connsiteY26597" fmla="*/ 1035291 h 2918533"/>
                <a:gd name="connsiteX26598" fmla="*/ 620744 w 1973551"/>
                <a:gd name="connsiteY26598" fmla="*/ 1034769 h 2918533"/>
                <a:gd name="connsiteX26599" fmla="*/ 621657 w 1973551"/>
                <a:gd name="connsiteY26599" fmla="*/ 1030788 h 2918533"/>
                <a:gd name="connsiteX26600" fmla="*/ 622179 w 1973551"/>
                <a:gd name="connsiteY26600" fmla="*/ 1029026 h 2918533"/>
                <a:gd name="connsiteX26601" fmla="*/ 622571 w 1973551"/>
                <a:gd name="connsiteY26601" fmla="*/ 1028831 h 2918533"/>
                <a:gd name="connsiteX26602" fmla="*/ 622962 w 1973551"/>
                <a:gd name="connsiteY26602" fmla="*/ 1026025 h 2918533"/>
                <a:gd name="connsiteX26603" fmla="*/ 622571 w 1973551"/>
                <a:gd name="connsiteY26603" fmla="*/ 1025829 h 2918533"/>
                <a:gd name="connsiteX26604" fmla="*/ 623093 w 1973551"/>
                <a:gd name="connsiteY26604" fmla="*/ 1024981 h 2918533"/>
                <a:gd name="connsiteX26605" fmla="*/ 622897 w 1973551"/>
                <a:gd name="connsiteY26605" fmla="*/ 1022175 h 2918533"/>
                <a:gd name="connsiteX26606" fmla="*/ 623288 w 1973551"/>
                <a:gd name="connsiteY26606" fmla="*/ 1020805 h 2918533"/>
                <a:gd name="connsiteX26607" fmla="*/ 622571 w 1973551"/>
                <a:gd name="connsiteY26607" fmla="*/ 1018717 h 2918533"/>
                <a:gd name="connsiteX26608" fmla="*/ 622375 w 1973551"/>
                <a:gd name="connsiteY26608" fmla="*/ 1016433 h 2918533"/>
                <a:gd name="connsiteX26609" fmla="*/ 621461 w 1973551"/>
                <a:gd name="connsiteY26609" fmla="*/ 1014736 h 2918533"/>
                <a:gd name="connsiteX26610" fmla="*/ 620744 w 1973551"/>
                <a:gd name="connsiteY26610" fmla="*/ 1008602 h 2918533"/>
                <a:gd name="connsiteX26611" fmla="*/ 620352 w 1973551"/>
                <a:gd name="connsiteY26611" fmla="*/ 1007363 h 2918533"/>
                <a:gd name="connsiteX26612" fmla="*/ 619243 w 1973551"/>
                <a:gd name="connsiteY26612" fmla="*/ 1006319 h 2918533"/>
                <a:gd name="connsiteX26613" fmla="*/ 619439 w 1973551"/>
                <a:gd name="connsiteY26613" fmla="*/ 1004557 h 2918533"/>
                <a:gd name="connsiteX26614" fmla="*/ 619243 w 1973551"/>
                <a:gd name="connsiteY26614" fmla="*/ 1003708 h 2918533"/>
                <a:gd name="connsiteX26615" fmla="*/ 618721 w 1973551"/>
                <a:gd name="connsiteY26615" fmla="*/ 1003513 h 2918533"/>
                <a:gd name="connsiteX26616" fmla="*/ 618917 w 1973551"/>
                <a:gd name="connsiteY26616" fmla="*/ 1002273 h 2918533"/>
                <a:gd name="connsiteX26617" fmla="*/ 619308 w 1973551"/>
                <a:gd name="connsiteY26617" fmla="*/ 1002077 h 2918533"/>
                <a:gd name="connsiteX26618" fmla="*/ 619112 w 1973551"/>
                <a:gd name="connsiteY26618" fmla="*/ 997705 h 2918533"/>
                <a:gd name="connsiteX26619" fmla="*/ 618395 w 1973551"/>
                <a:gd name="connsiteY26619" fmla="*/ 997379 h 2918533"/>
                <a:gd name="connsiteX26620" fmla="*/ 618199 w 1973551"/>
                <a:gd name="connsiteY26620" fmla="*/ 996531 h 2918533"/>
                <a:gd name="connsiteX26621" fmla="*/ 619895 w 1973551"/>
                <a:gd name="connsiteY26621" fmla="*/ 993725 h 2918533"/>
                <a:gd name="connsiteX26622" fmla="*/ 619895 w 1973551"/>
                <a:gd name="connsiteY26622" fmla="*/ 992159 h 2918533"/>
                <a:gd name="connsiteX26623" fmla="*/ 620809 w 1973551"/>
                <a:gd name="connsiteY26623" fmla="*/ 991963 h 2918533"/>
                <a:gd name="connsiteX26624" fmla="*/ 621005 w 1973551"/>
                <a:gd name="connsiteY26624" fmla="*/ 991441 h 2918533"/>
                <a:gd name="connsiteX26625" fmla="*/ 620809 w 1973551"/>
                <a:gd name="connsiteY26625" fmla="*/ 990201 h 2918533"/>
                <a:gd name="connsiteX26626" fmla="*/ 620287 w 1973551"/>
                <a:gd name="connsiteY26626" fmla="*/ 990006 h 2918533"/>
                <a:gd name="connsiteX26627" fmla="*/ 619700 w 1973551"/>
                <a:gd name="connsiteY26627" fmla="*/ 986547 h 2918533"/>
                <a:gd name="connsiteX26628" fmla="*/ 619895 w 1973551"/>
                <a:gd name="connsiteY26628" fmla="*/ 985308 h 2918533"/>
                <a:gd name="connsiteX26629" fmla="*/ 619373 w 1973551"/>
                <a:gd name="connsiteY26629" fmla="*/ 983741 h 2918533"/>
                <a:gd name="connsiteX26630" fmla="*/ 618851 w 1973551"/>
                <a:gd name="connsiteY26630" fmla="*/ 983546 h 2918533"/>
                <a:gd name="connsiteX26631" fmla="*/ 619373 w 1973551"/>
                <a:gd name="connsiteY26631" fmla="*/ 979696 h 2918533"/>
                <a:gd name="connsiteX26632" fmla="*/ 621070 w 1973551"/>
                <a:gd name="connsiteY26632" fmla="*/ 978326 h 2918533"/>
                <a:gd name="connsiteX26633" fmla="*/ 621266 w 1973551"/>
                <a:gd name="connsiteY26633" fmla="*/ 977608 h 2918533"/>
                <a:gd name="connsiteX26634" fmla="*/ 622571 w 1973551"/>
                <a:gd name="connsiteY26634" fmla="*/ 977412 h 2918533"/>
                <a:gd name="connsiteX26635" fmla="*/ 625181 w 1973551"/>
                <a:gd name="connsiteY26635" fmla="*/ 978456 h 2918533"/>
                <a:gd name="connsiteX26636" fmla="*/ 625572 w 1973551"/>
                <a:gd name="connsiteY26636" fmla="*/ 979304 h 2918533"/>
                <a:gd name="connsiteX26637" fmla="*/ 626160 w 1973551"/>
                <a:gd name="connsiteY26637" fmla="*/ 979500 h 2918533"/>
                <a:gd name="connsiteX26638" fmla="*/ 626877 w 1973551"/>
                <a:gd name="connsiteY26638" fmla="*/ 979696 h 2918533"/>
                <a:gd name="connsiteX26639" fmla="*/ 627073 w 1973551"/>
                <a:gd name="connsiteY26639" fmla="*/ 978978 h 2918533"/>
                <a:gd name="connsiteX26640" fmla="*/ 628770 w 1973551"/>
                <a:gd name="connsiteY26640" fmla="*/ 978782 h 2918533"/>
                <a:gd name="connsiteX26641" fmla="*/ 629161 w 1973551"/>
                <a:gd name="connsiteY26641" fmla="*/ 979304 h 2918533"/>
                <a:gd name="connsiteX26642" fmla="*/ 630988 w 1973551"/>
                <a:gd name="connsiteY26642" fmla="*/ 979500 h 2918533"/>
                <a:gd name="connsiteX26643" fmla="*/ 630988 w 1973551"/>
                <a:gd name="connsiteY26643" fmla="*/ 978260 h 2918533"/>
                <a:gd name="connsiteX26644" fmla="*/ 631575 w 1973551"/>
                <a:gd name="connsiteY26644" fmla="*/ 978260 h 2918533"/>
                <a:gd name="connsiteX26645" fmla="*/ 632098 w 1973551"/>
                <a:gd name="connsiteY26645" fmla="*/ 976694 h 2918533"/>
                <a:gd name="connsiteX26646" fmla="*/ 633794 w 1973551"/>
                <a:gd name="connsiteY26646" fmla="*/ 975454 h 2918533"/>
                <a:gd name="connsiteX26647" fmla="*/ 635491 w 1973551"/>
                <a:gd name="connsiteY26647" fmla="*/ 975128 h 2918533"/>
                <a:gd name="connsiteX26648" fmla="*/ 636208 w 1973551"/>
                <a:gd name="connsiteY26648" fmla="*/ 973888 h 2918533"/>
                <a:gd name="connsiteX26649" fmla="*/ 636013 w 1973551"/>
                <a:gd name="connsiteY26649" fmla="*/ 973366 h 2918533"/>
                <a:gd name="connsiteX26650" fmla="*/ 637840 w 1973551"/>
                <a:gd name="connsiteY26650" fmla="*/ 972518 h 2918533"/>
                <a:gd name="connsiteX26651" fmla="*/ 638753 w 1973551"/>
                <a:gd name="connsiteY26651" fmla="*/ 973040 h 2918533"/>
                <a:gd name="connsiteX26652" fmla="*/ 639145 w 1973551"/>
                <a:gd name="connsiteY26652" fmla="*/ 972714 h 2918533"/>
                <a:gd name="connsiteX26653" fmla="*/ 639732 w 1973551"/>
                <a:gd name="connsiteY26653" fmla="*/ 972909 h 2918533"/>
                <a:gd name="connsiteX26654" fmla="*/ 640254 w 1973551"/>
                <a:gd name="connsiteY26654" fmla="*/ 973432 h 2918533"/>
                <a:gd name="connsiteX26655" fmla="*/ 640972 w 1973551"/>
                <a:gd name="connsiteY26655" fmla="*/ 973236 h 2918533"/>
                <a:gd name="connsiteX26656" fmla="*/ 641690 w 1973551"/>
                <a:gd name="connsiteY26656" fmla="*/ 974280 h 2918533"/>
                <a:gd name="connsiteX26657" fmla="*/ 644822 w 1973551"/>
                <a:gd name="connsiteY26657" fmla="*/ 975520 h 2918533"/>
                <a:gd name="connsiteX26658" fmla="*/ 645344 w 1973551"/>
                <a:gd name="connsiteY26658" fmla="*/ 974671 h 2918533"/>
                <a:gd name="connsiteX26659" fmla="*/ 647040 w 1973551"/>
                <a:gd name="connsiteY26659" fmla="*/ 975389 h 2918533"/>
                <a:gd name="connsiteX26660" fmla="*/ 647432 w 1973551"/>
                <a:gd name="connsiteY26660" fmla="*/ 973823 h 2918533"/>
                <a:gd name="connsiteX26661" fmla="*/ 648541 w 1973551"/>
                <a:gd name="connsiteY26661" fmla="*/ 973301 h 2918533"/>
                <a:gd name="connsiteX26662" fmla="*/ 649063 w 1973551"/>
                <a:gd name="connsiteY26662" fmla="*/ 971735 h 2918533"/>
                <a:gd name="connsiteX26663" fmla="*/ 649781 w 1973551"/>
                <a:gd name="connsiteY26663" fmla="*/ 971735 h 2918533"/>
                <a:gd name="connsiteX26664" fmla="*/ 649977 w 1973551"/>
                <a:gd name="connsiteY26664" fmla="*/ 972257 h 2918533"/>
                <a:gd name="connsiteX26665" fmla="*/ 651086 w 1973551"/>
                <a:gd name="connsiteY26665" fmla="*/ 972975 h 2918533"/>
                <a:gd name="connsiteX26666" fmla="*/ 651086 w 1973551"/>
                <a:gd name="connsiteY26666" fmla="*/ 973627 h 2918533"/>
                <a:gd name="connsiteX26667" fmla="*/ 652391 w 1973551"/>
                <a:gd name="connsiteY26667" fmla="*/ 973888 h 2918533"/>
                <a:gd name="connsiteX26668" fmla="*/ 652587 w 1973551"/>
                <a:gd name="connsiteY26668" fmla="*/ 973366 h 2918533"/>
                <a:gd name="connsiteX26669" fmla="*/ 655719 w 1973551"/>
                <a:gd name="connsiteY26669" fmla="*/ 973040 h 2918533"/>
                <a:gd name="connsiteX26670" fmla="*/ 657024 w 1973551"/>
                <a:gd name="connsiteY26670" fmla="*/ 971800 h 2918533"/>
                <a:gd name="connsiteX26671" fmla="*/ 657024 w 1973551"/>
                <a:gd name="connsiteY26671" fmla="*/ 971278 h 2918533"/>
                <a:gd name="connsiteX26672" fmla="*/ 657546 w 1973551"/>
                <a:gd name="connsiteY26672" fmla="*/ 971082 h 2918533"/>
                <a:gd name="connsiteX26673" fmla="*/ 658264 w 1973551"/>
                <a:gd name="connsiteY26673" fmla="*/ 971278 h 2918533"/>
                <a:gd name="connsiteX26674" fmla="*/ 658459 w 1973551"/>
                <a:gd name="connsiteY26674" fmla="*/ 971996 h 2918533"/>
                <a:gd name="connsiteX26675" fmla="*/ 657742 w 1973551"/>
                <a:gd name="connsiteY26675" fmla="*/ 971996 h 2918533"/>
                <a:gd name="connsiteX26676" fmla="*/ 657350 w 1973551"/>
                <a:gd name="connsiteY26676" fmla="*/ 973040 h 2918533"/>
                <a:gd name="connsiteX26677" fmla="*/ 657937 w 1973551"/>
                <a:gd name="connsiteY26677" fmla="*/ 973236 h 2918533"/>
                <a:gd name="connsiteX26678" fmla="*/ 657937 w 1973551"/>
                <a:gd name="connsiteY26678" fmla="*/ 973954 h 2918533"/>
                <a:gd name="connsiteX26679" fmla="*/ 659242 w 1973551"/>
                <a:gd name="connsiteY26679" fmla="*/ 973954 h 2918533"/>
                <a:gd name="connsiteX26680" fmla="*/ 660743 w 1973551"/>
                <a:gd name="connsiteY26680" fmla="*/ 974802 h 2918533"/>
                <a:gd name="connsiteX26681" fmla="*/ 660939 w 1973551"/>
                <a:gd name="connsiteY26681" fmla="*/ 974084 h 2918533"/>
                <a:gd name="connsiteX26682" fmla="*/ 660547 w 1973551"/>
                <a:gd name="connsiteY26682" fmla="*/ 973888 h 2918533"/>
                <a:gd name="connsiteX26683" fmla="*/ 660547 w 1973551"/>
                <a:gd name="connsiteY26683" fmla="*/ 973366 h 2918533"/>
                <a:gd name="connsiteX26684" fmla="*/ 661069 w 1973551"/>
                <a:gd name="connsiteY26684" fmla="*/ 973171 h 2918533"/>
                <a:gd name="connsiteX26685" fmla="*/ 661265 w 1973551"/>
                <a:gd name="connsiteY26685" fmla="*/ 973693 h 2918533"/>
                <a:gd name="connsiteX26686" fmla="*/ 661983 w 1973551"/>
                <a:gd name="connsiteY26686" fmla="*/ 974019 h 2918533"/>
                <a:gd name="connsiteX26687" fmla="*/ 661591 w 1973551"/>
                <a:gd name="connsiteY26687" fmla="*/ 975781 h 2918533"/>
                <a:gd name="connsiteX26688" fmla="*/ 662701 w 1973551"/>
                <a:gd name="connsiteY26688" fmla="*/ 975976 h 2918533"/>
                <a:gd name="connsiteX26689" fmla="*/ 663092 w 1973551"/>
                <a:gd name="connsiteY26689" fmla="*/ 977020 h 2918533"/>
                <a:gd name="connsiteX26690" fmla="*/ 662570 w 1973551"/>
                <a:gd name="connsiteY26690" fmla="*/ 977543 h 2918533"/>
                <a:gd name="connsiteX26691" fmla="*/ 662570 w 1973551"/>
                <a:gd name="connsiteY26691" fmla="*/ 978587 h 2918533"/>
                <a:gd name="connsiteX26692" fmla="*/ 661069 w 1973551"/>
                <a:gd name="connsiteY26692" fmla="*/ 980479 h 2918533"/>
                <a:gd name="connsiteX26693" fmla="*/ 661265 w 1973551"/>
                <a:gd name="connsiteY26693" fmla="*/ 981523 h 2918533"/>
                <a:gd name="connsiteX26694" fmla="*/ 660547 w 1973551"/>
                <a:gd name="connsiteY26694" fmla="*/ 981523 h 2918533"/>
                <a:gd name="connsiteX26695" fmla="*/ 660352 w 1973551"/>
                <a:gd name="connsiteY26695" fmla="*/ 982045 h 2918533"/>
                <a:gd name="connsiteX26696" fmla="*/ 661461 w 1973551"/>
                <a:gd name="connsiteY26696" fmla="*/ 984459 h 2918533"/>
                <a:gd name="connsiteX26697" fmla="*/ 661265 w 1973551"/>
                <a:gd name="connsiteY26697" fmla="*/ 984981 h 2918533"/>
                <a:gd name="connsiteX26698" fmla="*/ 660743 w 1973551"/>
                <a:gd name="connsiteY26698" fmla="*/ 985177 h 2918533"/>
                <a:gd name="connsiteX26699" fmla="*/ 660025 w 1973551"/>
                <a:gd name="connsiteY26699" fmla="*/ 984851 h 2918533"/>
                <a:gd name="connsiteX26700" fmla="*/ 659830 w 1973551"/>
                <a:gd name="connsiteY26700" fmla="*/ 985373 h 2918533"/>
                <a:gd name="connsiteX26701" fmla="*/ 660547 w 1973551"/>
                <a:gd name="connsiteY26701" fmla="*/ 988309 h 2918533"/>
                <a:gd name="connsiteX26702" fmla="*/ 659960 w 1973551"/>
                <a:gd name="connsiteY26702" fmla="*/ 989027 h 2918533"/>
                <a:gd name="connsiteX26703" fmla="*/ 659960 w 1973551"/>
                <a:gd name="connsiteY26703" fmla="*/ 989745 h 2918533"/>
                <a:gd name="connsiteX26704" fmla="*/ 661265 w 1973551"/>
                <a:gd name="connsiteY26704" fmla="*/ 990267 h 2918533"/>
                <a:gd name="connsiteX26705" fmla="*/ 661461 w 1973551"/>
                <a:gd name="connsiteY26705" fmla="*/ 989745 h 2918533"/>
                <a:gd name="connsiteX26706" fmla="*/ 662766 w 1973551"/>
                <a:gd name="connsiteY26706" fmla="*/ 989418 h 2918533"/>
                <a:gd name="connsiteX26707" fmla="*/ 664463 w 1973551"/>
                <a:gd name="connsiteY26707" fmla="*/ 990136 h 2918533"/>
                <a:gd name="connsiteX26708" fmla="*/ 664071 w 1973551"/>
                <a:gd name="connsiteY26708" fmla="*/ 990658 h 2918533"/>
                <a:gd name="connsiteX26709" fmla="*/ 663875 w 1973551"/>
                <a:gd name="connsiteY26709" fmla="*/ 993464 h 2918533"/>
                <a:gd name="connsiteX26710" fmla="*/ 662766 w 1973551"/>
                <a:gd name="connsiteY26710" fmla="*/ 994834 h 2918533"/>
                <a:gd name="connsiteX26711" fmla="*/ 662962 w 1973551"/>
                <a:gd name="connsiteY26711" fmla="*/ 995552 h 2918533"/>
                <a:gd name="connsiteX26712" fmla="*/ 664658 w 1973551"/>
                <a:gd name="connsiteY26712" fmla="*/ 996074 h 2918533"/>
                <a:gd name="connsiteX26713" fmla="*/ 665376 w 1973551"/>
                <a:gd name="connsiteY26713" fmla="*/ 997314 h 2918533"/>
                <a:gd name="connsiteX26714" fmla="*/ 666681 w 1973551"/>
                <a:gd name="connsiteY26714" fmla="*/ 997510 h 2918533"/>
                <a:gd name="connsiteX26715" fmla="*/ 667073 w 1973551"/>
                <a:gd name="connsiteY26715" fmla="*/ 996270 h 2918533"/>
                <a:gd name="connsiteX26716" fmla="*/ 668573 w 1973551"/>
                <a:gd name="connsiteY26716" fmla="*/ 996270 h 2918533"/>
                <a:gd name="connsiteX26717" fmla="*/ 668573 w 1973551"/>
                <a:gd name="connsiteY26717" fmla="*/ 998684 h 2918533"/>
                <a:gd name="connsiteX26718" fmla="*/ 667660 w 1973551"/>
                <a:gd name="connsiteY26718" fmla="*/ 998880 h 2918533"/>
                <a:gd name="connsiteX26719" fmla="*/ 667464 w 1973551"/>
                <a:gd name="connsiteY26719" fmla="*/ 999728 h 2918533"/>
                <a:gd name="connsiteX26720" fmla="*/ 670074 w 1973551"/>
                <a:gd name="connsiteY26720" fmla="*/ 1000250 h 2918533"/>
                <a:gd name="connsiteX26721" fmla="*/ 669878 w 1973551"/>
                <a:gd name="connsiteY26721" fmla="*/ 1001490 h 2918533"/>
                <a:gd name="connsiteX26722" fmla="*/ 669487 w 1973551"/>
                <a:gd name="connsiteY26722" fmla="*/ 1001686 h 2918533"/>
                <a:gd name="connsiteX26723" fmla="*/ 670400 w 1973551"/>
                <a:gd name="connsiteY26723" fmla="*/ 1002404 h 2918533"/>
                <a:gd name="connsiteX26724" fmla="*/ 670596 w 1973551"/>
                <a:gd name="connsiteY26724" fmla="*/ 1004818 h 2918533"/>
                <a:gd name="connsiteX26725" fmla="*/ 670205 w 1973551"/>
                <a:gd name="connsiteY26725" fmla="*/ 1005014 h 2918533"/>
                <a:gd name="connsiteX26726" fmla="*/ 670009 w 1973551"/>
                <a:gd name="connsiteY26726" fmla="*/ 1006058 h 2918533"/>
                <a:gd name="connsiteX26727" fmla="*/ 668312 w 1973551"/>
                <a:gd name="connsiteY26727" fmla="*/ 1007428 h 2918533"/>
                <a:gd name="connsiteX26728" fmla="*/ 668508 w 1973551"/>
                <a:gd name="connsiteY26728" fmla="*/ 1009320 h 2918533"/>
                <a:gd name="connsiteX26729" fmla="*/ 669422 w 1973551"/>
                <a:gd name="connsiteY26729" fmla="*/ 1010038 h 2918533"/>
                <a:gd name="connsiteX26730" fmla="*/ 669030 w 1973551"/>
                <a:gd name="connsiteY26730" fmla="*/ 1011408 h 2918533"/>
                <a:gd name="connsiteX26731" fmla="*/ 668639 w 1973551"/>
                <a:gd name="connsiteY26731" fmla="*/ 1011604 h 2918533"/>
                <a:gd name="connsiteX26732" fmla="*/ 669161 w 1973551"/>
                <a:gd name="connsiteY26732" fmla="*/ 1013496 h 2918533"/>
                <a:gd name="connsiteX26733" fmla="*/ 668769 w 1973551"/>
                <a:gd name="connsiteY26733" fmla="*/ 1015389 h 2918533"/>
                <a:gd name="connsiteX26734" fmla="*/ 668378 w 1973551"/>
                <a:gd name="connsiteY26734" fmla="*/ 1015584 h 2918533"/>
                <a:gd name="connsiteX26735" fmla="*/ 668182 w 1973551"/>
                <a:gd name="connsiteY26735" fmla="*/ 1017673 h 2918533"/>
                <a:gd name="connsiteX26736" fmla="*/ 670988 w 1973551"/>
                <a:gd name="connsiteY26736" fmla="*/ 1021000 h 2918533"/>
                <a:gd name="connsiteX26737" fmla="*/ 670988 w 1973551"/>
                <a:gd name="connsiteY26737" fmla="*/ 1021849 h 2918533"/>
                <a:gd name="connsiteX26738" fmla="*/ 671901 w 1973551"/>
                <a:gd name="connsiteY26738" fmla="*/ 1022566 h 2918533"/>
                <a:gd name="connsiteX26739" fmla="*/ 672489 w 1973551"/>
                <a:gd name="connsiteY26739" fmla="*/ 1024132 h 2918533"/>
                <a:gd name="connsiteX26740" fmla="*/ 673598 w 1973551"/>
                <a:gd name="connsiteY26740" fmla="*/ 1024459 h 2918533"/>
                <a:gd name="connsiteX26741" fmla="*/ 674707 w 1973551"/>
                <a:gd name="connsiteY26741" fmla="*/ 1025503 h 2918533"/>
                <a:gd name="connsiteX26742" fmla="*/ 676012 w 1973551"/>
                <a:gd name="connsiteY26742" fmla="*/ 1027787 h 2918533"/>
                <a:gd name="connsiteX26743" fmla="*/ 678426 w 1973551"/>
                <a:gd name="connsiteY26743" fmla="*/ 1029875 h 2918533"/>
                <a:gd name="connsiteX26744" fmla="*/ 678622 w 1973551"/>
                <a:gd name="connsiteY26744" fmla="*/ 1030723 h 2918533"/>
                <a:gd name="connsiteX26745" fmla="*/ 679731 w 1973551"/>
                <a:gd name="connsiteY26745" fmla="*/ 1031767 h 2918533"/>
                <a:gd name="connsiteX26746" fmla="*/ 679731 w 1973551"/>
                <a:gd name="connsiteY26746" fmla="*/ 1033137 h 2918533"/>
                <a:gd name="connsiteX26747" fmla="*/ 680645 w 1973551"/>
                <a:gd name="connsiteY26747" fmla="*/ 1033463 h 2918533"/>
                <a:gd name="connsiteX26748" fmla="*/ 682537 w 1973551"/>
                <a:gd name="connsiteY26748" fmla="*/ 1036400 h 2918533"/>
                <a:gd name="connsiteX26749" fmla="*/ 684038 w 1973551"/>
                <a:gd name="connsiteY26749" fmla="*/ 1037640 h 2918533"/>
                <a:gd name="connsiteX26750" fmla="*/ 684756 w 1973551"/>
                <a:gd name="connsiteY26750" fmla="*/ 1037835 h 2918533"/>
                <a:gd name="connsiteX26751" fmla="*/ 686452 w 1973551"/>
                <a:gd name="connsiteY26751" fmla="*/ 1037118 h 2918533"/>
                <a:gd name="connsiteX26752" fmla="*/ 688475 w 1973551"/>
                <a:gd name="connsiteY26752" fmla="*/ 1036922 h 2918533"/>
                <a:gd name="connsiteX26753" fmla="*/ 689193 w 1973551"/>
                <a:gd name="connsiteY26753" fmla="*/ 1036922 h 2918533"/>
                <a:gd name="connsiteX26754" fmla="*/ 689650 w 1973551"/>
                <a:gd name="connsiteY26754" fmla="*/ 1037444 h 2918533"/>
                <a:gd name="connsiteX26755" fmla="*/ 691607 w 1973551"/>
                <a:gd name="connsiteY26755" fmla="*/ 1035552 h 2918533"/>
                <a:gd name="connsiteX26756" fmla="*/ 691803 w 1973551"/>
                <a:gd name="connsiteY26756" fmla="*/ 1034312 h 2918533"/>
                <a:gd name="connsiteX26757" fmla="*/ 691281 w 1973551"/>
                <a:gd name="connsiteY26757" fmla="*/ 1032746 h 2918533"/>
                <a:gd name="connsiteX26758" fmla="*/ 689976 w 1973551"/>
                <a:gd name="connsiteY26758" fmla="*/ 1032420 h 2918533"/>
                <a:gd name="connsiteX26759" fmla="*/ 688280 w 1973551"/>
                <a:gd name="connsiteY26759" fmla="*/ 1033137 h 2918533"/>
                <a:gd name="connsiteX26760" fmla="*/ 687888 w 1973551"/>
                <a:gd name="connsiteY26760" fmla="*/ 1032420 h 2918533"/>
                <a:gd name="connsiteX26761" fmla="*/ 687366 w 1973551"/>
                <a:gd name="connsiteY26761" fmla="*/ 1032224 h 2918533"/>
                <a:gd name="connsiteX26762" fmla="*/ 687366 w 1973551"/>
                <a:gd name="connsiteY26762" fmla="*/ 1031506 h 2918533"/>
                <a:gd name="connsiteX26763" fmla="*/ 688280 w 1973551"/>
                <a:gd name="connsiteY26763" fmla="*/ 1031310 h 2918533"/>
                <a:gd name="connsiteX26764" fmla="*/ 688475 w 1973551"/>
                <a:gd name="connsiteY26764" fmla="*/ 1030788 h 2918533"/>
                <a:gd name="connsiteX26765" fmla="*/ 687562 w 1973551"/>
                <a:gd name="connsiteY26765" fmla="*/ 1029940 h 2918533"/>
                <a:gd name="connsiteX26766" fmla="*/ 687562 w 1973551"/>
                <a:gd name="connsiteY26766" fmla="*/ 1029222 h 2918533"/>
                <a:gd name="connsiteX26767" fmla="*/ 686257 w 1973551"/>
                <a:gd name="connsiteY26767" fmla="*/ 1028178 h 2918533"/>
                <a:gd name="connsiteX26768" fmla="*/ 686061 w 1973551"/>
                <a:gd name="connsiteY26768" fmla="*/ 1027134 h 2918533"/>
                <a:gd name="connsiteX26769" fmla="*/ 685669 w 1973551"/>
                <a:gd name="connsiteY26769" fmla="*/ 1026938 h 2918533"/>
                <a:gd name="connsiteX26770" fmla="*/ 685474 w 1973551"/>
                <a:gd name="connsiteY26770" fmla="*/ 1025177 h 2918533"/>
                <a:gd name="connsiteX26771" fmla="*/ 683451 w 1973551"/>
                <a:gd name="connsiteY26771" fmla="*/ 1025177 h 2918533"/>
                <a:gd name="connsiteX26772" fmla="*/ 682864 w 1973551"/>
                <a:gd name="connsiteY26772" fmla="*/ 1023937 h 2918533"/>
                <a:gd name="connsiteX26773" fmla="*/ 683059 w 1973551"/>
                <a:gd name="connsiteY26773" fmla="*/ 1022893 h 2918533"/>
                <a:gd name="connsiteX26774" fmla="*/ 683973 w 1973551"/>
                <a:gd name="connsiteY26774" fmla="*/ 1022566 h 2918533"/>
                <a:gd name="connsiteX26775" fmla="*/ 684560 w 1973551"/>
                <a:gd name="connsiteY26775" fmla="*/ 1021196 h 2918533"/>
                <a:gd name="connsiteX26776" fmla="*/ 685669 w 1973551"/>
                <a:gd name="connsiteY26776" fmla="*/ 1020674 h 2918533"/>
                <a:gd name="connsiteX26777" fmla="*/ 686583 w 1973551"/>
                <a:gd name="connsiteY26777" fmla="*/ 1019630 h 2918533"/>
                <a:gd name="connsiteX26778" fmla="*/ 687888 w 1973551"/>
                <a:gd name="connsiteY26778" fmla="*/ 1019108 h 2918533"/>
                <a:gd name="connsiteX26779" fmla="*/ 689193 w 1973551"/>
                <a:gd name="connsiteY26779" fmla="*/ 1018912 h 2918533"/>
                <a:gd name="connsiteX26780" fmla="*/ 690890 w 1973551"/>
                <a:gd name="connsiteY26780" fmla="*/ 1020283 h 2918533"/>
                <a:gd name="connsiteX26781" fmla="*/ 691085 w 1973551"/>
                <a:gd name="connsiteY26781" fmla="*/ 1021653 h 2918533"/>
                <a:gd name="connsiteX26782" fmla="*/ 690498 w 1973551"/>
                <a:gd name="connsiteY26782" fmla="*/ 1023023 h 2918533"/>
                <a:gd name="connsiteX26783" fmla="*/ 688997 w 1973551"/>
                <a:gd name="connsiteY26783" fmla="*/ 1023741 h 2918533"/>
                <a:gd name="connsiteX26784" fmla="*/ 688802 w 1973551"/>
                <a:gd name="connsiteY26784" fmla="*/ 1024263 h 2918533"/>
                <a:gd name="connsiteX26785" fmla="*/ 689715 w 1973551"/>
                <a:gd name="connsiteY26785" fmla="*/ 1024459 h 2918533"/>
                <a:gd name="connsiteX26786" fmla="*/ 691738 w 1973551"/>
                <a:gd name="connsiteY26786" fmla="*/ 1023741 h 2918533"/>
                <a:gd name="connsiteX26787" fmla="*/ 692325 w 1973551"/>
                <a:gd name="connsiteY26787" fmla="*/ 1024067 h 2918533"/>
                <a:gd name="connsiteX26788" fmla="*/ 692521 w 1973551"/>
                <a:gd name="connsiteY26788" fmla="*/ 1023545 h 2918533"/>
                <a:gd name="connsiteX26789" fmla="*/ 695327 w 1973551"/>
                <a:gd name="connsiteY26789" fmla="*/ 1023545 h 2918533"/>
                <a:gd name="connsiteX26790" fmla="*/ 695718 w 1973551"/>
                <a:gd name="connsiteY26790" fmla="*/ 1023023 h 2918533"/>
                <a:gd name="connsiteX26791" fmla="*/ 696240 w 1973551"/>
                <a:gd name="connsiteY26791" fmla="*/ 1023219 h 2918533"/>
                <a:gd name="connsiteX26792" fmla="*/ 697350 w 1973551"/>
                <a:gd name="connsiteY26792" fmla="*/ 1022697 h 2918533"/>
                <a:gd name="connsiteX26793" fmla="*/ 697545 w 1973551"/>
                <a:gd name="connsiteY26793" fmla="*/ 1021849 h 2918533"/>
                <a:gd name="connsiteX26794" fmla="*/ 697937 w 1973551"/>
                <a:gd name="connsiteY26794" fmla="*/ 1021653 h 2918533"/>
                <a:gd name="connsiteX26795" fmla="*/ 697741 w 1973551"/>
                <a:gd name="connsiteY26795" fmla="*/ 1020805 h 2918533"/>
                <a:gd name="connsiteX26796" fmla="*/ 697219 w 1973551"/>
                <a:gd name="connsiteY26796" fmla="*/ 1020609 h 2918533"/>
                <a:gd name="connsiteX26797" fmla="*/ 696828 w 1973551"/>
                <a:gd name="connsiteY26797" fmla="*/ 1017803 h 2918533"/>
                <a:gd name="connsiteX26798" fmla="*/ 692521 w 1973551"/>
                <a:gd name="connsiteY26798" fmla="*/ 1017607 h 2918533"/>
                <a:gd name="connsiteX26799" fmla="*/ 691216 w 1973551"/>
                <a:gd name="connsiteY26799" fmla="*/ 1016237 h 2918533"/>
                <a:gd name="connsiteX26800" fmla="*/ 691412 w 1973551"/>
                <a:gd name="connsiteY26800" fmla="*/ 1014475 h 2918533"/>
                <a:gd name="connsiteX26801" fmla="*/ 694022 w 1973551"/>
                <a:gd name="connsiteY26801" fmla="*/ 1011147 h 2918533"/>
                <a:gd name="connsiteX26802" fmla="*/ 694217 w 1973551"/>
                <a:gd name="connsiteY26802" fmla="*/ 1009581 h 2918533"/>
                <a:gd name="connsiteX26803" fmla="*/ 694609 w 1973551"/>
                <a:gd name="connsiteY26803" fmla="*/ 1009385 h 2918533"/>
                <a:gd name="connsiteX26804" fmla="*/ 695718 w 1973551"/>
                <a:gd name="connsiteY26804" fmla="*/ 1006449 h 2918533"/>
                <a:gd name="connsiteX26805" fmla="*/ 695327 w 1973551"/>
                <a:gd name="connsiteY26805" fmla="*/ 1005209 h 2918533"/>
                <a:gd name="connsiteX26806" fmla="*/ 695914 w 1973551"/>
                <a:gd name="connsiteY26806" fmla="*/ 1003643 h 2918533"/>
                <a:gd name="connsiteX26807" fmla="*/ 696110 w 1973551"/>
                <a:gd name="connsiteY26807" fmla="*/ 1000511 h 2918533"/>
                <a:gd name="connsiteX26808" fmla="*/ 695523 w 1973551"/>
                <a:gd name="connsiteY26808" fmla="*/ 1000185 h 2918533"/>
                <a:gd name="connsiteX26809" fmla="*/ 695327 w 1973551"/>
                <a:gd name="connsiteY26809" fmla="*/ 999467 h 2918533"/>
                <a:gd name="connsiteX26810" fmla="*/ 696632 w 1973551"/>
                <a:gd name="connsiteY26810" fmla="*/ 998749 h 2918533"/>
                <a:gd name="connsiteX26811" fmla="*/ 696828 w 1973551"/>
                <a:gd name="connsiteY26811" fmla="*/ 997510 h 2918533"/>
                <a:gd name="connsiteX26812" fmla="*/ 696110 w 1973551"/>
                <a:gd name="connsiteY26812" fmla="*/ 995226 h 2918533"/>
                <a:gd name="connsiteX26813" fmla="*/ 696501 w 1973551"/>
                <a:gd name="connsiteY26813" fmla="*/ 993333 h 2918533"/>
                <a:gd name="connsiteX26814" fmla="*/ 695784 w 1973551"/>
                <a:gd name="connsiteY26814" fmla="*/ 992485 h 2918533"/>
                <a:gd name="connsiteX26815" fmla="*/ 695784 w 1973551"/>
                <a:gd name="connsiteY26815" fmla="*/ 991767 h 2918533"/>
                <a:gd name="connsiteX26816" fmla="*/ 693891 w 1973551"/>
                <a:gd name="connsiteY26816" fmla="*/ 990919 h 2918533"/>
                <a:gd name="connsiteX26817" fmla="*/ 692390 w 1973551"/>
                <a:gd name="connsiteY26817" fmla="*/ 990723 h 2918533"/>
                <a:gd name="connsiteX26818" fmla="*/ 692195 w 1973551"/>
                <a:gd name="connsiteY26818" fmla="*/ 991441 h 2918533"/>
                <a:gd name="connsiteX26819" fmla="*/ 692586 w 1973551"/>
                <a:gd name="connsiteY26819" fmla="*/ 991637 h 2918533"/>
                <a:gd name="connsiteX26820" fmla="*/ 692978 w 1973551"/>
                <a:gd name="connsiteY26820" fmla="*/ 992877 h 2918533"/>
                <a:gd name="connsiteX26821" fmla="*/ 691673 w 1973551"/>
                <a:gd name="connsiteY26821" fmla="*/ 992681 h 2918533"/>
                <a:gd name="connsiteX26822" fmla="*/ 691477 w 1973551"/>
                <a:gd name="connsiteY26822" fmla="*/ 991441 h 2918533"/>
                <a:gd name="connsiteX26823" fmla="*/ 690563 w 1973551"/>
                <a:gd name="connsiteY26823" fmla="*/ 990919 h 2918533"/>
                <a:gd name="connsiteX26824" fmla="*/ 690368 w 1973551"/>
                <a:gd name="connsiteY26824" fmla="*/ 989679 h 2918533"/>
                <a:gd name="connsiteX26825" fmla="*/ 690955 w 1973551"/>
                <a:gd name="connsiteY26825" fmla="*/ 988113 h 2918533"/>
                <a:gd name="connsiteX26826" fmla="*/ 690759 w 1973551"/>
                <a:gd name="connsiteY26826" fmla="*/ 986743 h 2918533"/>
                <a:gd name="connsiteX26827" fmla="*/ 690172 w 1973551"/>
                <a:gd name="connsiteY26827" fmla="*/ 986547 h 2918533"/>
                <a:gd name="connsiteX26828" fmla="*/ 690172 w 1973551"/>
                <a:gd name="connsiteY26828" fmla="*/ 986221 h 2918533"/>
                <a:gd name="connsiteX26829" fmla="*/ 689258 w 1973551"/>
                <a:gd name="connsiteY26829" fmla="*/ 985699 h 2918533"/>
                <a:gd name="connsiteX26830" fmla="*/ 687236 w 1973551"/>
                <a:gd name="connsiteY26830" fmla="*/ 984851 h 2918533"/>
                <a:gd name="connsiteX26831" fmla="*/ 686126 w 1973551"/>
                <a:gd name="connsiteY26831" fmla="*/ 985046 h 2918533"/>
                <a:gd name="connsiteX26832" fmla="*/ 684430 w 1973551"/>
                <a:gd name="connsiteY26832" fmla="*/ 984329 h 2918533"/>
                <a:gd name="connsiteX26833" fmla="*/ 683908 w 1973551"/>
                <a:gd name="connsiteY26833" fmla="*/ 983285 h 2918533"/>
                <a:gd name="connsiteX26834" fmla="*/ 682015 w 1973551"/>
                <a:gd name="connsiteY26834" fmla="*/ 982241 h 2918533"/>
                <a:gd name="connsiteX26835" fmla="*/ 681102 w 1973551"/>
                <a:gd name="connsiteY26835" fmla="*/ 982436 h 2918533"/>
                <a:gd name="connsiteX26836" fmla="*/ 680906 w 1973551"/>
                <a:gd name="connsiteY26836" fmla="*/ 983154 h 2918533"/>
                <a:gd name="connsiteX26837" fmla="*/ 679797 w 1973551"/>
                <a:gd name="connsiteY26837" fmla="*/ 982828 h 2918533"/>
                <a:gd name="connsiteX26838" fmla="*/ 679405 w 1973551"/>
                <a:gd name="connsiteY26838" fmla="*/ 982632 h 2918533"/>
                <a:gd name="connsiteX26839" fmla="*/ 679797 w 1973551"/>
                <a:gd name="connsiteY26839" fmla="*/ 981914 h 2918533"/>
                <a:gd name="connsiteX26840" fmla="*/ 679144 w 1973551"/>
                <a:gd name="connsiteY26840" fmla="*/ 981457 h 2918533"/>
                <a:gd name="connsiteX26841" fmla="*/ 677774 w 1973551"/>
                <a:gd name="connsiteY26841" fmla="*/ 982502 h 2918533"/>
                <a:gd name="connsiteX26842" fmla="*/ 676469 w 1973551"/>
                <a:gd name="connsiteY26842" fmla="*/ 982828 h 2918533"/>
                <a:gd name="connsiteX26843" fmla="*/ 676077 w 1973551"/>
                <a:gd name="connsiteY26843" fmla="*/ 982502 h 2918533"/>
                <a:gd name="connsiteX26844" fmla="*/ 676077 w 1973551"/>
                <a:gd name="connsiteY26844" fmla="*/ 981653 h 2918533"/>
                <a:gd name="connsiteX26845" fmla="*/ 676599 w 1973551"/>
                <a:gd name="connsiteY26845" fmla="*/ 980936 h 2918533"/>
                <a:gd name="connsiteX26846" fmla="*/ 676208 w 1973551"/>
                <a:gd name="connsiteY26846" fmla="*/ 980740 h 2918533"/>
                <a:gd name="connsiteX26847" fmla="*/ 676404 w 1973551"/>
                <a:gd name="connsiteY26847" fmla="*/ 979174 h 2918533"/>
                <a:gd name="connsiteX26848" fmla="*/ 677709 w 1973551"/>
                <a:gd name="connsiteY26848" fmla="*/ 977803 h 2918533"/>
                <a:gd name="connsiteX26849" fmla="*/ 674577 w 1973551"/>
                <a:gd name="connsiteY26849" fmla="*/ 975389 h 2918533"/>
                <a:gd name="connsiteX26850" fmla="*/ 675686 w 1973551"/>
                <a:gd name="connsiteY26850" fmla="*/ 972975 h 2918533"/>
                <a:gd name="connsiteX26851" fmla="*/ 675164 w 1973551"/>
                <a:gd name="connsiteY26851" fmla="*/ 972583 h 2918533"/>
                <a:gd name="connsiteX26852" fmla="*/ 674055 w 1973551"/>
                <a:gd name="connsiteY26852" fmla="*/ 972779 h 2918533"/>
                <a:gd name="connsiteX26853" fmla="*/ 673467 w 1973551"/>
                <a:gd name="connsiteY26853" fmla="*/ 969973 h 2918533"/>
                <a:gd name="connsiteX26854" fmla="*/ 672358 w 1973551"/>
                <a:gd name="connsiteY26854" fmla="*/ 969451 h 2918533"/>
                <a:gd name="connsiteX26855" fmla="*/ 671836 w 1973551"/>
                <a:gd name="connsiteY26855" fmla="*/ 967037 h 2918533"/>
                <a:gd name="connsiteX26856" fmla="*/ 672032 w 1973551"/>
                <a:gd name="connsiteY26856" fmla="*/ 966319 h 2918533"/>
                <a:gd name="connsiteX26857" fmla="*/ 672750 w 1973551"/>
                <a:gd name="connsiteY26857" fmla="*/ 965797 h 2918533"/>
                <a:gd name="connsiteX26858" fmla="*/ 675882 w 1973551"/>
                <a:gd name="connsiteY26858" fmla="*/ 964949 h 2918533"/>
                <a:gd name="connsiteX26859" fmla="*/ 676077 w 1973551"/>
                <a:gd name="connsiteY26859" fmla="*/ 964427 h 2918533"/>
                <a:gd name="connsiteX26860" fmla="*/ 675490 w 1973551"/>
                <a:gd name="connsiteY26860" fmla="*/ 964231 h 2918533"/>
                <a:gd name="connsiteX26861" fmla="*/ 673794 w 1973551"/>
                <a:gd name="connsiteY26861" fmla="*/ 962339 h 2918533"/>
                <a:gd name="connsiteX26862" fmla="*/ 671901 w 1973551"/>
                <a:gd name="connsiteY26862" fmla="*/ 962143 h 2918533"/>
                <a:gd name="connsiteX26863" fmla="*/ 671706 w 1973551"/>
                <a:gd name="connsiteY26863" fmla="*/ 961425 h 2918533"/>
                <a:gd name="connsiteX26864" fmla="*/ 671706 w 1973551"/>
                <a:gd name="connsiteY26864" fmla="*/ 960707 h 2918533"/>
                <a:gd name="connsiteX26865" fmla="*/ 673011 w 1973551"/>
                <a:gd name="connsiteY26865" fmla="*/ 959859 h 2918533"/>
                <a:gd name="connsiteX26866" fmla="*/ 673011 w 1973551"/>
                <a:gd name="connsiteY26866" fmla="*/ 959337 h 2918533"/>
                <a:gd name="connsiteX26867" fmla="*/ 673728 w 1973551"/>
                <a:gd name="connsiteY26867" fmla="*/ 958815 h 2918533"/>
                <a:gd name="connsiteX26868" fmla="*/ 674642 w 1973551"/>
                <a:gd name="connsiteY26868" fmla="*/ 957053 h 2918533"/>
                <a:gd name="connsiteX26869" fmla="*/ 675555 w 1973551"/>
                <a:gd name="connsiteY26869" fmla="*/ 956336 h 2918533"/>
                <a:gd name="connsiteX26870" fmla="*/ 674642 w 1973551"/>
                <a:gd name="connsiteY26870" fmla="*/ 953399 h 2918533"/>
                <a:gd name="connsiteX26871" fmla="*/ 675229 w 1973551"/>
                <a:gd name="connsiteY26871" fmla="*/ 952355 h 2918533"/>
                <a:gd name="connsiteX26872" fmla="*/ 676143 w 1973551"/>
                <a:gd name="connsiteY26872" fmla="*/ 951833 h 2918533"/>
                <a:gd name="connsiteX26873" fmla="*/ 676860 w 1973551"/>
                <a:gd name="connsiteY26873" fmla="*/ 948897 h 2918533"/>
                <a:gd name="connsiteX26874" fmla="*/ 677578 w 1973551"/>
                <a:gd name="connsiteY26874" fmla="*/ 948179 h 2918533"/>
                <a:gd name="connsiteX26875" fmla="*/ 678100 w 1973551"/>
                <a:gd name="connsiteY26875" fmla="*/ 945765 h 2918533"/>
                <a:gd name="connsiteX26876" fmla="*/ 680710 w 1973551"/>
                <a:gd name="connsiteY26876" fmla="*/ 944721 h 2918533"/>
                <a:gd name="connsiteX26877" fmla="*/ 681428 w 1973551"/>
                <a:gd name="connsiteY26877" fmla="*/ 944003 h 2918533"/>
                <a:gd name="connsiteX26878" fmla="*/ 681820 w 1973551"/>
                <a:gd name="connsiteY26878" fmla="*/ 942959 h 2918533"/>
                <a:gd name="connsiteX26879" fmla="*/ 682929 w 1973551"/>
                <a:gd name="connsiteY26879" fmla="*/ 942110 h 2918533"/>
                <a:gd name="connsiteX26880" fmla="*/ 683125 w 1973551"/>
                <a:gd name="connsiteY26880" fmla="*/ 939500 h 2918533"/>
                <a:gd name="connsiteX26881" fmla="*/ 684430 w 1973551"/>
                <a:gd name="connsiteY26881" fmla="*/ 938978 h 2918533"/>
                <a:gd name="connsiteX26882" fmla="*/ 687236 w 1973551"/>
                <a:gd name="connsiteY26882" fmla="*/ 938456 h 2918533"/>
                <a:gd name="connsiteX26883" fmla="*/ 688345 w 1973551"/>
                <a:gd name="connsiteY26883" fmla="*/ 938978 h 2918533"/>
                <a:gd name="connsiteX26884" fmla="*/ 689454 w 1973551"/>
                <a:gd name="connsiteY26884" fmla="*/ 938652 h 2918533"/>
                <a:gd name="connsiteX26885" fmla="*/ 690368 w 1973551"/>
                <a:gd name="connsiteY26885" fmla="*/ 939696 h 2918533"/>
                <a:gd name="connsiteX26886" fmla="*/ 691477 w 1973551"/>
                <a:gd name="connsiteY26886" fmla="*/ 939370 h 2918533"/>
                <a:gd name="connsiteX26887" fmla="*/ 691281 w 1973551"/>
                <a:gd name="connsiteY26887" fmla="*/ 940088 h 2918533"/>
                <a:gd name="connsiteX26888" fmla="*/ 693174 w 1973551"/>
                <a:gd name="connsiteY26888" fmla="*/ 940936 h 2918533"/>
                <a:gd name="connsiteX26889" fmla="*/ 693891 w 1973551"/>
                <a:gd name="connsiteY26889" fmla="*/ 941784 h 2918533"/>
                <a:gd name="connsiteX26890" fmla="*/ 693695 w 1973551"/>
                <a:gd name="connsiteY26890" fmla="*/ 942502 h 2918533"/>
                <a:gd name="connsiteX26891" fmla="*/ 694283 w 1973551"/>
                <a:gd name="connsiteY26891" fmla="*/ 942698 h 2918533"/>
                <a:gd name="connsiteX26892" fmla="*/ 695588 w 1973551"/>
                <a:gd name="connsiteY26892" fmla="*/ 942176 h 2918533"/>
                <a:gd name="connsiteX26893" fmla="*/ 696110 w 1973551"/>
                <a:gd name="connsiteY26893" fmla="*/ 942698 h 2918533"/>
                <a:gd name="connsiteX26894" fmla="*/ 696697 w 1973551"/>
                <a:gd name="connsiteY26894" fmla="*/ 942372 h 2918533"/>
                <a:gd name="connsiteX26895" fmla="*/ 697611 w 1973551"/>
                <a:gd name="connsiteY26895" fmla="*/ 943089 h 2918533"/>
                <a:gd name="connsiteX26896" fmla="*/ 697089 w 1973551"/>
                <a:gd name="connsiteY26896" fmla="*/ 943416 h 2918533"/>
                <a:gd name="connsiteX26897" fmla="*/ 696893 w 1973551"/>
                <a:gd name="connsiteY26897" fmla="*/ 944133 h 2918533"/>
                <a:gd name="connsiteX26898" fmla="*/ 698394 w 1973551"/>
                <a:gd name="connsiteY26898" fmla="*/ 945373 h 2918533"/>
                <a:gd name="connsiteX26899" fmla="*/ 698916 w 1973551"/>
                <a:gd name="connsiteY26899" fmla="*/ 944329 h 2918533"/>
                <a:gd name="connsiteX26900" fmla="*/ 700025 w 1973551"/>
                <a:gd name="connsiteY26900" fmla="*/ 943481 h 2918533"/>
                <a:gd name="connsiteX26901" fmla="*/ 699829 w 1973551"/>
                <a:gd name="connsiteY26901" fmla="*/ 944329 h 2918533"/>
                <a:gd name="connsiteX26902" fmla="*/ 700417 w 1973551"/>
                <a:gd name="connsiteY26902" fmla="*/ 944525 h 2918533"/>
                <a:gd name="connsiteX26903" fmla="*/ 700612 w 1973551"/>
                <a:gd name="connsiteY26903" fmla="*/ 944003 h 2918533"/>
                <a:gd name="connsiteX26904" fmla="*/ 703027 w 1973551"/>
                <a:gd name="connsiteY26904" fmla="*/ 942633 h 2918533"/>
                <a:gd name="connsiteX26905" fmla="*/ 703549 w 1973551"/>
                <a:gd name="connsiteY26905" fmla="*/ 944003 h 2918533"/>
                <a:gd name="connsiteX26906" fmla="*/ 704266 w 1973551"/>
                <a:gd name="connsiteY26906" fmla="*/ 944199 h 2918533"/>
                <a:gd name="connsiteX26907" fmla="*/ 704266 w 1973551"/>
                <a:gd name="connsiteY26907" fmla="*/ 945961 h 2918533"/>
                <a:gd name="connsiteX26908" fmla="*/ 705963 w 1973551"/>
                <a:gd name="connsiteY26908" fmla="*/ 946678 h 2918533"/>
                <a:gd name="connsiteX26909" fmla="*/ 706681 w 1973551"/>
                <a:gd name="connsiteY26909" fmla="*/ 946352 h 2918533"/>
                <a:gd name="connsiteX26910" fmla="*/ 706681 w 1973551"/>
                <a:gd name="connsiteY26910" fmla="*/ 948766 h 2918533"/>
                <a:gd name="connsiteX26911" fmla="*/ 705376 w 1973551"/>
                <a:gd name="connsiteY26911" fmla="*/ 949810 h 2918533"/>
                <a:gd name="connsiteX26912" fmla="*/ 705376 w 1973551"/>
                <a:gd name="connsiteY26912" fmla="*/ 951703 h 2918533"/>
                <a:gd name="connsiteX26913" fmla="*/ 704984 w 1973551"/>
                <a:gd name="connsiteY26913" fmla="*/ 952420 h 2918533"/>
                <a:gd name="connsiteX26914" fmla="*/ 704071 w 1973551"/>
                <a:gd name="connsiteY26914" fmla="*/ 952747 h 2918533"/>
                <a:gd name="connsiteX26915" fmla="*/ 703875 w 1973551"/>
                <a:gd name="connsiteY26915" fmla="*/ 953595 h 2918533"/>
                <a:gd name="connsiteX26916" fmla="*/ 705376 w 1973551"/>
                <a:gd name="connsiteY26916" fmla="*/ 954443 h 2918533"/>
                <a:gd name="connsiteX26917" fmla="*/ 706485 w 1973551"/>
                <a:gd name="connsiteY26917" fmla="*/ 953595 h 2918533"/>
                <a:gd name="connsiteX26918" fmla="*/ 706681 w 1973551"/>
                <a:gd name="connsiteY26918" fmla="*/ 954639 h 2918533"/>
                <a:gd name="connsiteX26919" fmla="*/ 707594 w 1973551"/>
                <a:gd name="connsiteY26919" fmla="*/ 954835 h 2918533"/>
                <a:gd name="connsiteX26920" fmla="*/ 707594 w 1973551"/>
                <a:gd name="connsiteY26920" fmla="*/ 957119 h 2918533"/>
                <a:gd name="connsiteX26921" fmla="*/ 706485 w 1973551"/>
                <a:gd name="connsiteY26921" fmla="*/ 958880 h 2918533"/>
                <a:gd name="connsiteX26922" fmla="*/ 706289 w 1973551"/>
                <a:gd name="connsiteY26922" fmla="*/ 960251 h 2918533"/>
                <a:gd name="connsiteX26923" fmla="*/ 707398 w 1973551"/>
                <a:gd name="connsiteY26923" fmla="*/ 962861 h 2918533"/>
                <a:gd name="connsiteX26924" fmla="*/ 706876 w 1973551"/>
                <a:gd name="connsiteY26924" fmla="*/ 965144 h 2918533"/>
                <a:gd name="connsiteX26925" fmla="*/ 708899 w 1973551"/>
                <a:gd name="connsiteY26925" fmla="*/ 967950 h 2918533"/>
                <a:gd name="connsiteX26926" fmla="*/ 709095 w 1973551"/>
                <a:gd name="connsiteY26926" fmla="*/ 968799 h 2918533"/>
                <a:gd name="connsiteX26927" fmla="*/ 709813 w 1973551"/>
                <a:gd name="connsiteY26927" fmla="*/ 969516 h 2918533"/>
                <a:gd name="connsiteX26928" fmla="*/ 711118 w 1973551"/>
                <a:gd name="connsiteY26928" fmla="*/ 969843 h 2918533"/>
                <a:gd name="connsiteX26929" fmla="*/ 710726 w 1973551"/>
                <a:gd name="connsiteY26929" fmla="*/ 971409 h 2918533"/>
                <a:gd name="connsiteX26930" fmla="*/ 710335 w 1973551"/>
                <a:gd name="connsiteY26930" fmla="*/ 971605 h 2918533"/>
                <a:gd name="connsiteX26931" fmla="*/ 710531 w 1973551"/>
                <a:gd name="connsiteY26931" fmla="*/ 974019 h 2918533"/>
                <a:gd name="connsiteX26932" fmla="*/ 711053 w 1973551"/>
                <a:gd name="connsiteY26932" fmla="*/ 974737 h 2918533"/>
                <a:gd name="connsiteX26933" fmla="*/ 712553 w 1973551"/>
                <a:gd name="connsiteY26933" fmla="*/ 974737 h 2918533"/>
                <a:gd name="connsiteX26934" fmla="*/ 713663 w 1973551"/>
                <a:gd name="connsiteY26934" fmla="*/ 975454 h 2918533"/>
                <a:gd name="connsiteX26935" fmla="*/ 714968 w 1973551"/>
                <a:gd name="connsiteY26935" fmla="*/ 975454 h 2918533"/>
                <a:gd name="connsiteX26936" fmla="*/ 716468 w 1973551"/>
                <a:gd name="connsiteY26936" fmla="*/ 975976 h 2918533"/>
                <a:gd name="connsiteX26937" fmla="*/ 716664 w 1973551"/>
                <a:gd name="connsiteY26937" fmla="*/ 976498 h 2918533"/>
                <a:gd name="connsiteX26938" fmla="*/ 717186 w 1973551"/>
                <a:gd name="connsiteY26938" fmla="*/ 976694 h 2918533"/>
                <a:gd name="connsiteX26939" fmla="*/ 718687 w 1973551"/>
                <a:gd name="connsiteY26939" fmla="*/ 975976 h 2918533"/>
                <a:gd name="connsiteX26940" fmla="*/ 718687 w 1973551"/>
                <a:gd name="connsiteY26940" fmla="*/ 976694 h 2918533"/>
                <a:gd name="connsiteX26941" fmla="*/ 720384 w 1973551"/>
                <a:gd name="connsiteY26941" fmla="*/ 977216 h 2918533"/>
                <a:gd name="connsiteX26942" fmla="*/ 721101 w 1973551"/>
                <a:gd name="connsiteY26942" fmla="*/ 978456 h 2918533"/>
                <a:gd name="connsiteX26943" fmla="*/ 722015 w 1973551"/>
                <a:gd name="connsiteY26943" fmla="*/ 978652 h 2918533"/>
                <a:gd name="connsiteX26944" fmla="*/ 722602 w 1973551"/>
                <a:gd name="connsiteY26944" fmla="*/ 978326 h 2918533"/>
                <a:gd name="connsiteX26945" fmla="*/ 724103 w 1973551"/>
                <a:gd name="connsiteY26945" fmla="*/ 979174 h 2918533"/>
                <a:gd name="connsiteX26946" fmla="*/ 724299 w 1973551"/>
                <a:gd name="connsiteY26946" fmla="*/ 978652 h 2918533"/>
                <a:gd name="connsiteX26947" fmla="*/ 727822 w 1973551"/>
                <a:gd name="connsiteY26947" fmla="*/ 978978 h 2918533"/>
                <a:gd name="connsiteX26948" fmla="*/ 727822 w 1973551"/>
                <a:gd name="connsiteY26948" fmla="*/ 980022 h 2918533"/>
                <a:gd name="connsiteX26949" fmla="*/ 728410 w 1973551"/>
                <a:gd name="connsiteY26949" fmla="*/ 980870 h 2918533"/>
                <a:gd name="connsiteX26950" fmla="*/ 730628 w 1973551"/>
                <a:gd name="connsiteY26950" fmla="*/ 981392 h 2918533"/>
                <a:gd name="connsiteX26951" fmla="*/ 732325 w 1973551"/>
                <a:gd name="connsiteY26951" fmla="*/ 980870 h 2918533"/>
                <a:gd name="connsiteX26952" fmla="*/ 732521 w 1973551"/>
                <a:gd name="connsiteY26952" fmla="*/ 981588 h 2918533"/>
                <a:gd name="connsiteX26953" fmla="*/ 733434 w 1973551"/>
                <a:gd name="connsiteY26953" fmla="*/ 981914 h 2918533"/>
                <a:gd name="connsiteX26954" fmla="*/ 733434 w 1973551"/>
                <a:gd name="connsiteY26954" fmla="*/ 983285 h 2918533"/>
                <a:gd name="connsiteX26955" fmla="*/ 734348 w 1973551"/>
                <a:gd name="connsiteY26955" fmla="*/ 983807 h 2918533"/>
                <a:gd name="connsiteX26956" fmla="*/ 738980 w 1973551"/>
                <a:gd name="connsiteY26956" fmla="*/ 985046 h 2918533"/>
                <a:gd name="connsiteX26957" fmla="*/ 739372 w 1973551"/>
                <a:gd name="connsiteY26957" fmla="*/ 984851 h 2918533"/>
                <a:gd name="connsiteX26958" fmla="*/ 740090 w 1973551"/>
                <a:gd name="connsiteY26958" fmla="*/ 981719 h 2918533"/>
                <a:gd name="connsiteX26959" fmla="*/ 739894 w 1973551"/>
                <a:gd name="connsiteY26959" fmla="*/ 981197 h 2918533"/>
                <a:gd name="connsiteX26960" fmla="*/ 740286 w 1973551"/>
                <a:gd name="connsiteY26960" fmla="*/ 981001 h 2918533"/>
                <a:gd name="connsiteX26961" fmla="*/ 739372 w 1973551"/>
                <a:gd name="connsiteY26961" fmla="*/ 980479 h 2918533"/>
                <a:gd name="connsiteX26962" fmla="*/ 740090 w 1973551"/>
                <a:gd name="connsiteY26962" fmla="*/ 979630 h 2918533"/>
                <a:gd name="connsiteX26963" fmla="*/ 740090 w 1973551"/>
                <a:gd name="connsiteY26963" fmla="*/ 978587 h 2918533"/>
                <a:gd name="connsiteX26964" fmla="*/ 738785 w 1973551"/>
                <a:gd name="connsiteY26964" fmla="*/ 978260 h 2918533"/>
                <a:gd name="connsiteX26965" fmla="*/ 737676 w 1973551"/>
                <a:gd name="connsiteY26965" fmla="*/ 979109 h 2918533"/>
                <a:gd name="connsiteX26966" fmla="*/ 737153 w 1973551"/>
                <a:gd name="connsiteY26966" fmla="*/ 978913 h 2918533"/>
                <a:gd name="connsiteX26967" fmla="*/ 736762 w 1973551"/>
                <a:gd name="connsiteY26967" fmla="*/ 977673 h 2918533"/>
                <a:gd name="connsiteX26968" fmla="*/ 738459 w 1973551"/>
                <a:gd name="connsiteY26968" fmla="*/ 977673 h 2918533"/>
                <a:gd name="connsiteX26969" fmla="*/ 738067 w 1973551"/>
                <a:gd name="connsiteY26969" fmla="*/ 976629 h 2918533"/>
                <a:gd name="connsiteX26970" fmla="*/ 738980 w 1973551"/>
                <a:gd name="connsiteY26970" fmla="*/ 976107 h 2918533"/>
                <a:gd name="connsiteX26971" fmla="*/ 739176 w 1973551"/>
                <a:gd name="connsiteY26971" fmla="*/ 973823 h 2918533"/>
                <a:gd name="connsiteX26972" fmla="*/ 741982 w 1973551"/>
                <a:gd name="connsiteY26972" fmla="*/ 973497 h 2918533"/>
                <a:gd name="connsiteX26973" fmla="*/ 742896 w 1973551"/>
                <a:gd name="connsiteY26973" fmla="*/ 972257 h 2918533"/>
                <a:gd name="connsiteX26974" fmla="*/ 743483 w 1973551"/>
                <a:gd name="connsiteY26974" fmla="*/ 972061 h 2918533"/>
                <a:gd name="connsiteX26975" fmla="*/ 743679 w 1973551"/>
                <a:gd name="connsiteY26975" fmla="*/ 970169 h 2918533"/>
                <a:gd name="connsiteX26976" fmla="*/ 743157 w 1973551"/>
                <a:gd name="connsiteY26976" fmla="*/ 967885 h 2918533"/>
                <a:gd name="connsiteX26977" fmla="*/ 744070 w 1973551"/>
                <a:gd name="connsiteY26977" fmla="*/ 966319 h 2918533"/>
                <a:gd name="connsiteX26978" fmla="*/ 746484 w 1973551"/>
                <a:gd name="connsiteY26978" fmla="*/ 966319 h 2918533"/>
                <a:gd name="connsiteX26979" fmla="*/ 746876 w 1973551"/>
                <a:gd name="connsiteY26979" fmla="*/ 965275 h 2918533"/>
                <a:gd name="connsiteX26980" fmla="*/ 744396 w 1973551"/>
                <a:gd name="connsiteY26980" fmla="*/ 963905 h 2918533"/>
                <a:gd name="connsiteX26981" fmla="*/ 744070 w 1973551"/>
                <a:gd name="connsiteY26981" fmla="*/ 962665 h 2918533"/>
                <a:gd name="connsiteX26982" fmla="*/ 744462 w 1973551"/>
                <a:gd name="connsiteY26982" fmla="*/ 962469 h 2918533"/>
                <a:gd name="connsiteX26983" fmla="*/ 744853 w 1973551"/>
                <a:gd name="connsiteY26983" fmla="*/ 960707 h 2918533"/>
                <a:gd name="connsiteX26984" fmla="*/ 744462 w 1973551"/>
                <a:gd name="connsiteY26984" fmla="*/ 959141 h 2918533"/>
                <a:gd name="connsiteX26985" fmla="*/ 744853 w 1973551"/>
                <a:gd name="connsiteY26985" fmla="*/ 958097 h 2918533"/>
                <a:gd name="connsiteX26986" fmla="*/ 746158 w 1973551"/>
                <a:gd name="connsiteY26986" fmla="*/ 957575 h 2918533"/>
                <a:gd name="connsiteX26987" fmla="*/ 746354 w 1973551"/>
                <a:gd name="connsiteY26987" fmla="*/ 953399 h 2918533"/>
                <a:gd name="connsiteX26988" fmla="*/ 748246 w 1973551"/>
                <a:gd name="connsiteY26988" fmla="*/ 951833 h 2918533"/>
                <a:gd name="connsiteX26989" fmla="*/ 748768 w 1973551"/>
                <a:gd name="connsiteY26989" fmla="*/ 949745 h 2918533"/>
                <a:gd name="connsiteX26990" fmla="*/ 750073 w 1973551"/>
                <a:gd name="connsiteY26990" fmla="*/ 948897 h 2918533"/>
                <a:gd name="connsiteX26991" fmla="*/ 750269 w 1973551"/>
                <a:gd name="connsiteY26991" fmla="*/ 949419 h 2918533"/>
                <a:gd name="connsiteX26992" fmla="*/ 752488 w 1973551"/>
                <a:gd name="connsiteY26992" fmla="*/ 950267 h 2918533"/>
                <a:gd name="connsiteX26993" fmla="*/ 752683 w 1973551"/>
                <a:gd name="connsiteY26993" fmla="*/ 950985 h 2918533"/>
                <a:gd name="connsiteX26994" fmla="*/ 758230 w 1973551"/>
                <a:gd name="connsiteY26994" fmla="*/ 951507 h 2918533"/>
                <a:gd name="connsiteX26995" fmla="*/ 758752 w 1973551"/>
                <a:gd name="connsiteY26995" fmla="*/ 952029 h 2918533"/>
                <a:gd name="connsiteX26996" fmla="*/ 758948 w 1973551"/>
                <a:gd name="connsiteY26996" fmla="*/ 952877 h 2918533"/>
                <a:gd name="connsiteX26997" fmla="*/ 760840 w 1973551"/>
                <a:gd name="connsiteY26997" fmla="*/ 954769 h 2918533"/>
                <a:gd name="connsiteX26998" fmla="*/ 763058 w 1973551"/>
                <a:gd name="connsiteY26998" fmla="*/ 955618 h 2918533"/>
                <a:gd name="connsiteX26999" fmla="*/ 767300 w 1973551"/>
                <a:gd name="connsiteY26999" fmla="*/ 958946 h 2918533"/>
                <a:gd name="connsiteX27000" fmla="*/ 770824 w 1973551"/>
                <a:gd name="connsiteY27000" fmla="*/ 960707 h 2918533"/>
                <a:gd name="connsiteX27001" fmla="*/ 775261 w 1973551"/>
                <a:gd name="connsiteY27001" fmla="*/ 963840 h 2918533"/>
                <a:gd name="connsiteX27002" fmla="*/ 776566 w 1973551"/>
                <a:gd name="connsiteY27002" fmla="*/ 965732 h 2918533"/>
                <a:gd name="connsiteX27003" fmla="*/ 778589 w 1973551"/>
                <a:gd name="connsiteY27003" fmla="*/ 967624 h 2918533"/>
                <a:gd name="connsiteX27004" fmla="*/ 779698 w 1973551"/>
                <a:gd name="connsiteY27004" fmla="*/ 972322 h 2918533"/>
                <a:gd name="connsiteX27005" fmla="*/ 781199 w 1973551"/>
                <a:gd name="connsiteY27005" fmla="*/ 974932 h 2918533"/>
                <a:gd name="connsiteX27006" fmla="*/ 784200 w 1973551"/>
                <a:gd name="connsiteY27006" fmla="*/ 976825 h 2918533"/>
                <a:gd name="connsiteX27007" fmla="*/ 784396 w 1973551"/>
                <a:gd name="connsiteY27007" fmla="*/ 977347 h 2918533"/>
                <a:gd name="connsiteX27008" fmla="*/ 786810 w 1973551"/>
                <a:gd name="connsiteY27008" fmla="*/ 977673 h 2918533"/>
                <a:gd name="connsiteX27009" fmla="*/ 787398 w 1973551"/>
                <a:gd name="connsiteY27009" fmla="*/ 978717 h 2918533"/>
                <a:gd name="connsiteX27010" fmla="*/ 790530 w 1973551"/>
                <a:gd name="connsiteY27010" fmla="*/ 979565 h 2918533"/>
                <a:gd name="connsiteX27011" fmla="*/ 792030 w 1973551"/>
                <a:gd name="connsiteY27011" fmla="*/ 980805 h 2918533"/>
                <a:gd name="connsiteX27012" fmla="*/ 795554 w 1973551"/>
                <a:gd name="connsiteY27012" fmla="*/ 982567 h 2918533"/>
                <a:gd name="connsiteX27013" fmla="*/ 795946 w 1973551"/>
                <a:gd name="connsiteY27013" fmla="*/ 981327 h 2918533"/>
                <a:gd name="connsiteX27014" fmla="*/ 797642 w 1973551"/>
                <a:gd name="connsiteY27014" fmla="*/ 981653 h 2918533"/>
                <a:gd name="connsiteX27015" fmla="*/ 801557 w 1973551"/>
                <a:gd name="connsiteY27015" fmla="*/ 983415 h 2918533"/>
                <a:gd name="connsiteX27016" fmla="*/ 803776 w 1973551"/>
                <a:gd name="connsiteY27016" fmla="*/ 983611 h 2918533"/>
                <a:gd name="connsiteX27017" fmla="*/ 804363 w 1973551"/>
                <a:gd name="connsiteY27017" fmla="*/ 985895 h 2918533"/>
                <a:gd name="connsiteX27018" fmla="*/ 809583 w 1973551"/>
                <a:gd name="connsiteY27018" fmla="*/ 987657 h 2918533"/>
                <a:gd name="connsiteX27019" fmla="*/ 812715 w 1973551"/>
                <a:gd name="connsiteY27019" fmla="*/ 989418 h 2918533"/>
                <a:gd name="connsiteX27020" fmla="*/ 813433 w 1973551"/>
                <a:gd name="connsiteY27020" fmla="*/ 989092 h 2918533"/>
                <a:gd name="connsiteX27021" fmla="*/ 815847 w 1973551"/>
                <a:gd name="connsiteY27021" fmla="*/ 990332 h 2918533"/>
                <a:gd name="connsiteX27022" fmla="*/ 816761 w 1973551"/>
                <a:gd name="connsiteY27022" fmla="*/ 990136 h 2918533"/>
                <a:gd name="connsiteX27023" fmla="*/ 817283 w 1973551"/>
                <a:gd name="connsiteY27023" fmla="*/ 989418 h 2918533"/>
                <a:gd name="connsiteX27024" fmla="*/ 816761 w 1973551"/>
                <a:gd name="connsiteY27024" fmla="*/ 986612 h 2918533"/>
                <a:gd name="connsiteX27025" fmla="*/ 816043 w 1973551"/>
                <a:gd name="connsiteY27025" fmla="*/ 985895 h 2918533"/>
                <a:gd name="connsiteX27026" fmla="*/ 814020 w 1973551"/>
                <a:gd name="connsiteY27026" fmla="*/ 985046 h 2918533"/>
                <a:gd name="connsiteX27027" fmla="*/ 813107 w 1973551"/>
                <a:gd name="connsiteY27027" fmla="*/ 984002 h 2918533"/>
                <a:gd name="connsiteX27028" fmla="*/ 810692 w 1973551"/>
                <a:gd name="connsiteY27028" fmla="*/ 982763 h 2918533"/>
                <a:gd name="connsiteX27029" fmla="*/ 810888 w 1973551"/>
                <a:gd name="connsiteY27029" fmla="*/ 981914 h 2918533"/>
                <a:gd name="connsiteX27030" fmla="*/ 810171 w 1973551"/>
                <a:gd name="connsiteY27030" fmla="*/ 981392 h 2918533"/>
                <a:gd name="connsiteX27031" fmla="*/ 809975 w 1973551"/>
                <a:gd name="connsiteY27031" fmla="*/ 980022 h 2918533"/>
                <a:gd name="connsiteX27032" fmla="*/ 810562 w 1973551"/>
                <a:gd name="connsiteY27032" fmla="*/ 978456 h 2918533"/>
                <a:gd name="connsiteX27033" fmla="*/ 810562 w 1973551"/>
                <a:gd name="connsiteY27033" fmla="*/ 977216 h 2918533"/>
                <a:gd name="connsiteX27034" fmla="*/ 809649 w 1973551"/>
                <a:gd name="connsiteY27034" fmla="*/ 975976 h 2918533"/>
                <a:gd name="connsiteX27035" fmla="*/ 805994 w 1973551"/>
                <a:gd name="connsiteY27035" fmla="*/ 974019 h 2918533"/>
                <a:gd name="connsiteX27036" fmla="*/ 798686 w 1973551"/>
                <a:gd name="connsiteY27036" fmla="*/ 971931 h 2918533"/>
                <a:gd name="connsiteX27037" fmla="*/ 797577 w 1973551"/>
                <a:gd name="connsiteY27037" fmla="*/ 972126 h 2918533"/>
                <a:gd name="connsiteX27038" fmla="*/ 792357 w 1973551"/>
                <a:gd name="connsiteY27038" fmla="*/ 970887 h 2918533"/>
                <a:gd name="connsiteX27039" fmla="*/ 791052 w 1973551"/>
                <a:gd name="connsiteY27039" fmla="*/ 970365 h 2918533"/>
                <a:gd name="connsiteX27040" fmla="*/ 790856 w 1973551"/>
                <a:gd name="connsiteY27040" fmla="*/ 969843 h 2918533"/>
                <a:gd name="connsiteX27041" fmla="*/ 787528 w 1973551"/>
                <a:gd name="connsiteY27041" fmla="*/ 968603 h 2918533"/>
                <a:gd name="connsiteX27042" fmla="*/ 787528 w 1973551"/>
                <a:gd name="connsiteY27042" fmla="*/ 968081 h 2918533"/>
                <a:gd name="connsiteX27043" fmla="*/ 786810 w 1973551"/>
                <a:gd name="connsiteY27043" fmla="*/ 967559 h 2918533"/>
                <a:gd name="connsiteX27044" fmla="*/ 787006 w 1973551"/>
                <a:gd name="connsiteY27044" fmla="*/ 966319 h 2918533"/>
                <a:gd name="connsiteX27045" fmla="*/ 786484 w 1973551"/>
                <a:gd name="connsiteY27045" fmla="*/ 966123 h 2918533"/>
                <a:gd name="connsiteX27046" fmla="*/ 786092 w 1973551"/>
                <a:gd name="connsiteY27046" fmla="*/ 965406 h 2918533"/>
                <a:gd name="connsiteX27047" fmla="*/ 785897 w 1973551"/>
                <a:gd name="connsiteY27047" fmla="*/ 963644 h 2918533"/>
                <a:gd name="connsiteX27048" fmla="*/ 786484 w 1973551"/>
                <a:gd name="connsiteY27048" fmla="*/ 962274 h 2918533"/>
                <a:gd name="connsiteX27049" fmla="*/ 785897 w 1973551"/>
                <a:gd name="connsiteY27049" fmla="*/ 962078 h 2918533"/>
                <a:gd name="connsiteX27050" fmla="*/ 785701 w 1973551"/>
                <a:gd name="connsiteY27050" fmla="*/ 960838 h 2918533"/>
                <a:gd name="connsiteX27051" fmla="*/ 784200 w 1973551"/>
                <a:gd name="connsiteY27051" fmla="*/ 958032 h 2918533"/>
                <a:gd name="connsiteX27052" fmla="*/ 780677 w 1973551"/>
                <a:gd name="connsiteY27052" fmla="*/ 953856 h 2918533"/>
                <a:gd name="connsiteX27053" fmla="*/ 779763 w 1973551"/>
                <a:gd name="connsiteY27053" fmla="*/ 953530 h 2918533"/>
                <a:gd name="connsiteX27054" fmla="*/ 779241 w 1973551"/>
                <a:gd name="connsiteY27054" fmla="*/ 952159 h 2918533"/>
                <a:gd name="connsiteX27055" fmla="*/ 778327 w 1973551"/>
                <a:gd name="connsiteY27055" fmla="*/ 951311 h 2918533"/>
                <a:gd name="connsiteX27056" fmla="*/ 778327 w 1973551"/>
                <a:gd name="connsiteY27056" fmla="*/ 950593 h 2918533"/>
                <a:gd name="connsiteX27057" fmla="*/ 775913 w 1973551"/>
                <a:gd name="connsiteY27057" fmla="*/ 949875 h 2918533"/>
                <a:gd name="connsiteX27058" fmla="*/ 770497 w 1973551"/>
                <a:gd name="connsiteY27058" fmla="*/ 949680 h 2918533"/>
                <a:gd name="connsiteX27059" fmla="*/ 764364 w 1973551"/>
                <a:gd name="connsiteY27059" fmla="*/ 948114 h 2918533"/>
                <a:gd name="connsiteX27060" fmla="*/ 762667 w 1973551"/>
                <a:gd name="connsiteY27060" fmla="*/ 948636 h 2918533"/>
                <a:gd name="connsiteX27061" fmla="*/ 762471 w 1973551"/>
                <a:gd name="connsiteY27061" fmla="*/ 947657 h 2918533"/>
                <a:gd name="connsiteX27062" fmla="*/ 761949 w 1973551"/>
                <a:gd name="connsiteY27062" fmla="*/ 947070 h 2918533"/>
                <a:gd name="connsiteX27063" fmla="*/ 759143 w 1973551"/>
                <a:gd name="connsiteY27063" fmla="*/ 945830 h 2918533"/>
                <a:gd name="connsiteX27064" fmla="*/ 758948 w 1973551"/>
                <a:gd name="connsiteY27064" fmla="*/ 942698 h 2918533"/>
                <a:gd name="connsiteX27065" fmla="*/ 759339 w 1973551"/>
                <a:gd name="connsiteY27065" fmla="*/ 941327 h 2918533"/>
                <a:gd name="connsiteX27066" fmla="*/ 757316 w 1973551"/>
                <a:gd name="connsiteY27066" fmla="*/ 939566 h 2918533"/>
                <a:gd name="connsiteX27067" fmla="*/ 757121 w 1973551"/>
                <a:gd name="connsiteY27067" fmla="*/ 938848 h 2918533"/>
                <a:gd name="connsiteX27068" fmla="*/ 755816 w 1973551"/>
                <a:gd name="connsiteY27068" fmla="*/ 937608 h 2918533"/>
                <a:gd name="connsiteX27069" fmla="*/ 755424 w 1973551"/>
                <a:gd name="connsiteY27069" fmla="*/ 936368 h 2918533"/>
                <a:gd name="connsiteX27070" fmla="*/ 755816 w 1973551"/>
                <a:gd name="connsiteY27070" fmla="*/ 935651 h 2918533"/>
                <a:gd name="connsiteX27071" fmla="*/ 755424 w 1973551"/>
                <a:gd name="connsiteY27071" fmla="*/ 935455 h 2918533"/>
                <a:gd name="connsiteX27072" fmla="*/ 756011 w 1973551"/>
                <a:gd name="connsiteY27072" fmla="*/ 934411 h 2918533"/>
                <a:gd name="connsiteX27073" fmla="*/ 758817 w 1973551"/>
                <a:gd name="connsiteY27073" fmla="*/ 933171 h 2918533"/>
                <a:gd name="connsiteX27074" fmla="*/ 761036 w 1973551"/>
                <a:gd name="connsiteY27074" fmla="*/ 934541 h 2918533"/>
                <a:gd name="connsiteX27075" fmla="*/ 762732 w 1973551"/>
                <a:gd name="connsiteY27075" fmla="*/ 934737 h 2918533"/>
                <a:gd name="connsiteX27076" fmla="*/ 765147 w 1973551"/>
                <a:gd name="connsiteY27076" fmla="*/ 934019 h 2918533"/>
                <a:gd name="connsiteX27077" fmla="*/ 765538 w 1973551"/>
                <a:gd name="connsiteY27077" fmla="*/ 935259 h 2918533"/>
                <a:gd name="connsiteX27078" fmla="*/ 767039 w 1973551"/>
                <a:gd name="connsiteY27078" fmla="*/ 935585 h 2918533"/>
                <a:gd name="connsiteX27079" fmla="*/ 767561 w 1973551"/>
                <a:gd name="connsiteY27079" fmla="*/ 935063 h 2918533"/>
                <a:gd name="connsiteX27080" fmla="*/ 767952 w 1973551"/>
                <a:gd name="connsiteY27080" fmla="*/ 933497 h 2918533"/>
                <a:gd name="connsiteX27081" fmla="*/ 767235 w 1973551"/>
                <a:gd name="connsiteY27081" fmla="*/ 932779 h 2918533"/>
                <a:gd name="connsiteX27082" fmla="*/ 767430 w 1973551"/>
                <a:gd name="connsiteY27082" fmla="*/ 931735 h 2918533"/>
                <a:gd name="connsiteX27083" fmla="*/ 766908 w 1973551"/>
                <a:gd name="connsiteY27083" fmla="*/ 930887 h 2918533"/>
                <a:gd name="connsiteX27084" fmla="*/ 767626 w 1973551"/>
                <a:gd name="connsiteY27084" fmla="*/ 930887 h 2918533"/>
                <a:gd name="connsiteX27085" fmla="*/ 767822 w 1973551"/>
                <a:gd name="connsiteY27085" fmla="*/ 930365 h 2918533"/>
                <a:gd name="connsiteX27086" fmla="*/ 771933 w 1973551"/>
                <a:gd name="connsiteY27086" fmla="*/ 929843 h 2918533"/>
                <a:gd name="connsiteX27087" fmla="*/ 772324 w 1973551"/>
                <a:gd name="connsiteY27087" fmla="*/ 931083 h 2918533"/>
                <a:gd name="connsiteX27088" fmla="*/ 773434 w 1973551"/>
                <a:gd name="connsiteY27088" fmla="*/ 931605 h 2918533"/>
                <a:gd name="connsiteX27089" fmla="*/ 773629 w 1973551"/>
                <a:gd name="connsiteY27089" fmla="*/ 932975 h 2918533"/>
                <a:gd name="connsiteX27090" fmla="*/ 774347 w 1973551"/>
                <a:gd name="connsiteY27090" fmla="*/ 933824 h 2918533"/>
                <a:gd name="connsiteX27091" fmla="*/ 773629 w 1973551"/>
                <a:gd name="connsiteY27091" fmla="*/ 935912 h 2918533"/>
                <a:gd name="connsiteX27092" fmla="*/ 773107 w 1973551"/>
                <a:gd name="connsiteY27092" fmla="*/ 935912 h 2918533"/>
                <a:gd name="connsiteX27093" fmla="*/ 772716 w 1973551"/>
                <a:gd name="connsiteY27093" fmla="*/ 936629 h 2918533"/>
                <a:gd name="connsiteX27094" fmla="*/ 774739 w 1973551"/>
                <a:gd name="connsiteY27094" fmla="*/ 938195 h 2918533"/>
                <a:gd name="connsiteX27095" fmla="*/ 776044 w 1973551"/>
                <a:gd name="connsiteY27095" fmla="*/ 940283 h 2918533"/>
                <a:gd name="connsiteX27096" fmla="*/ 776761 w 1973551"/>
                <a:gd name="connsiteY27096" fmla="*/ 940610 h 2918533"/>
                <a:gd name="connsiteX27097" fmla="*/ 776761 w 1973551"/>
                <a:gd name="connsiteY27097" fmla="*/ 941132 h 2918533"/>
                <a:gd name="connsiteX27098" fmla="*/ 778458 w 1973551"/>
                <a:gd name="connsiteY27098" fmla="*/ 942372 h 2918533"/>
                <a:gd name="connsiteX27099" fmla="*/ 779763 w 1973551"/>
                <a:gd name="connsiteY27099" fmla="*/ 942372 h 2918533"/>
                <a:gd name="connsiteX27100" fmla="*/ 780350 w 1973551"/>
                <a:gd name="connsiteY27100" fmla="*/ 944264 h 2918533"/>
                <a:gd name="connsiteX27101" fmla="*/ 781851 w 1973551"/>
                <a:gd name="connsiteY27101" fmla="*/ 945308 h 2918533"/>
                <a:gd name="connsiteX27102" fmla="*/ 785375 w 1973551"/>
                <a:gd name="connsiteY27102" fmla="*/ 946678 h 2918533"/>
                <a:gd name="connsiteX27103" fmla="*/ 792422 w 1973551"/>
                <a:gd name="connsiteY27103" fmla="*/ 947527 h 2918533"/>
                <a:gd name="connsiteX27104" fmla="*/ 794836 w 1973551"/>
                <a:gd name="connsiteY27104" fmla="*/ 947331 h 2918533"/>
                <a:gd name="connsiteX27105" fmla="*/ 798360 w 1973551"/>
                <a:gd name="connsiteY27105" fmla="*/ 946091 h 2918533"/>
                <a:gd name="connsiteX27106" fmla="*/ 801166 w 1973551"/>
                <a:gd name="connsiteY27106" fmla="*/ 944525 h 2918533"/>
                <a:gd name="connsiteX27107" fmla="*/ 803580 w 1973551"/>
                <a:gd name="connsiteY27107" fmla="*/ 944003 h 2918533"/>
                <a:gd name="connsiteX27108" fmla="*/ 804689 w 1973551"/>
                <a:gd name="connsiteY27108" fmla="*/ 943155 h 2918533"/>
                <a:gd name="connsiteX27109" fmla="*/ 805407 w 1973551"/>
                <a:gd name="connsiteY27109" fmla="*/ 942959 h 2918533"/>
                <a:gd name="connsiteX27110" fmla="*/ 808017 w 1973551"/>
                <a:gd name="connsiteY27110" fmla="*/ 943481 h 2918533"/>
                <a:gd name="connsiteX27111" fmla="*/ 809126 w 1973551"/>
                <a:gd name="connsiteY27111" fmla="*/ 942763 h 2918533"/>
                <a:gd name="connsiteX27112" fmla="*/ 811345 w 1973551"/>
                <a:gd name="connsiteY27112" fmla="*/ 942763 h 2918533"/>
                <a:gd name="connsiteX27113" fmla="*/ 811737 w 1973551"/>
                <a:gd name="connsiteY27113" fmla="*/ 942959 h 2918533"/>
                <a:gd name="connsiteX27114" fmla="*/ 811541 w 1973551"/>
                <a:gd name="connsiteY27114" fmla="*/ 944003 h 2918533"/>
                <a:gd name="connsiteX27115" fmla="*/ 812128 w 1973551"/>
                <a:gd name="connsiteY27115" fmla="*/ 944199 h 2918533"/>
                <a:gd name="connsiteX27116" fmla="*/ 811932 w 1973551"/>
                <a:gd name="connsiteY27116" fmla="*/ 944721 h 2918533"/>
                <a:gd name="connsiteX27117" fmla="*/ 810823 w 1973551"/>
                <a:gd name="connsiteY27117" fmla="*/ 945243 h 2918533"/>
                <a:gd name="connsiteX27118" fmla="*/ 810627 w 1973551"/>
                <a:gd name="connsiteY27118" fmla="*/ 945961 h 2918533"/>
                <a:gd name="connsiteX27119" fmla="*/ 811215 w 1973551"/>
                <a:gd name="connsiteY27119" fmla="*/ 946156 h 2918533"/>
                <a:gd name="connsiteX27120" fmla="*/ 813042 w 1973551"/>
                <a:gd name="connsiteY27120" fmla="*/ 945634 h 2918533"/>
                <a:gd name="connsiteX27121" fmla="*/ 815064 w 1973551"/>
                <a:gd name="connsiteY27121" fmla="*/ 945961 h 2918533"/>
                <a:gd name="connsiteX27122" fmla="*/ 815456 w 1973551"/>
                <a:gd name="connsiteY27122" fmla="*/ 947004 h 2918533"/>
                <a:gd name="connsiteX27123" fmla="*/ 816761 w 1973551"/>
                <a:gd name="connsiteY27123" fmla="*/ 946678 h 2918533"/>
                <a:gd name="connsiteX27124" fmla="*/ 819567 w 1973551"/>
                <a:gd name="connsiteY27124" fmla="*/ 948571 h 2918533"/>
                <a:gd name="connsiteX27125" fmla="*/ 819763 w 1973551"/>
                <a:gd name="connsiteY27125" fmla="*/ 949810 h 2918533"/>
                <a:gd name="connsiteX27126" fmla="*/ 821981 w 1973551"/>
                <a:gd name="connsiteY27126" fmla="*/ 952942 h 2918533"/>
                <a:gd name="connsiteX27127" fmla="*/ 822177 w 1973551"/>
                <a:gd name="connsiteY27127" fmla="*/ 953791 h 2918533"/>
                <a:gd name="connsiteX27128" fmla="*/ 824200 w 1973551"/>
                <a:gd name="connsiteY27128" fmla="*/ 954117 h 2918533"/>
                <a:gd name="connsiteX27129" fmla="*/ 823612 w 1973551"/>
                <a:gd name="connsiteY27129" fmla="*/ 954835 h 2918533"/>
                <a:gd name="connsiteX27130" fmla="*/ 825505 w 1973551"/>
                <a:gd name="connsiteY27130" fmla="*/ 955161 h 2918533"/>
                <a:gd name="connsiteX27131" fmla="*/ 825505 w 1973551"/>
                <a:gd name="connsiteY27131" fmla="*/ 955879 h 2918533"/>
                <a:gd name="connsiteX27132" fmla="*/ 826223 w 1973551"/>
                <a:gd name="connsiteY27132" fmla="*/ 956075 h 2918533"/>
                <a:gd name="connsiteX27133" fmla="*/ 826810 w 1973551"/>
                <a:gd name="connsiteY27133" fmla="*/ 957967 h 2918533"/>
                <a:gd name="connsiteX27134" fmla="*/ 828115 w 1973551"/>
                <a:gd name="connsiteY27134" fmla="*/ 958685 h 2918533"/>
                <a:gd name="connsiteX27135" fmla="*/ 828311 w 1973551"/>
                <a:gd name="connsiteY27135" fmla="*/ 959533 h 2918533"/>
                <a:gd name="connsiteX27136" fmla="*/ 830529 w 1973551"/>
                <a:gd name="connsiteY27136" fmla="*/ 960577 h 2918533"/>
                <a:gd name="connsiteX27137" fmla="*/ 831051 w 1973551"/>
                <a:gd name="connsiteY27137" fmla="*/ 962143 h 2918533"/>
                <a:gd name="connsiteX27138" fmla="*/ 832160 w 1973551"/>
                <a:gd name="connsiteY27138" fmla="*/ 962665 h 2918533"/>
                <a:gd name="connsiteX27139" fmla="*/ 833661 w 1973551"/>
                <a:gd name="connsiteY27139" fmla="*/ 962143 h 2918533"/>
                <a:gd name="connsiteX27140" fmla="*/ 835684 w 1973551"/>
                <a:gd name="connsiteY27140" fmla="*/ 963187 h 2918533"/>
                <a:gd name="connsiteX27141" fmla="*/ 835880 w 1973551"/>
                <a:gd name="connsiteY27141" fmla="*/ 964753 h 2918533"/>
                <a:gd name="connsiteX27142" fmla="*/ 837577 w 1973551"/>
                <a:gd name="connsiteY27142" fmla="*/ 965471 h 2918533"/>
                <a:gd name="connsiteX27143" fmla="*/ 837381 w 1973551"/>
                <a:gd name="connsiteY27143" fmla="*/ 966189 h 2918533"/>
                <a:gd name="connsiteX27144" fmla="*/ 838881 w 1973551"/>
                <a:gd name="connsiteY27144" fmla="*/ 966515 h 2918533"/>
                <a:gd name="connsiteX27145" fmla="*/ 841883 w 1973551"/>
                <a:gd name="connsiteY27145" fmla="*/ 969843 h 2918533"/>
                <a:gd name="connsiteX27146" fmla="*/ 844297 w 1973551"/>
                <a:gd name="connsiteY27146" fmla="*/ 970169 h 2918533"/>
                <a:gd name="connsiteX27147" fmla="*/ 844493 w 1973551"/>
                <a:gd name="connsiteY27147" fmla="*/ 969647 h 2918533"/>
                <a:gd name="connsiteX27148" fmla="*/ 845798 w 1973551"/>
                <a:gd name="connsiteY27148" fmla="*/ 969321 h 2918533"/>
                <a:gd name="connsiteX27149" fmla="*/ 849126 w 1973551"/>
                <a:gd name="connsiteY27149" fmla="*/ 970038 h 2918533"/>
                <a:gd name="connsiteX27150" fmla="*/ 848930 w 1973551"/>
                <a:gd name="connsiteY27150" fmla="*/ 971409 h 2918533"/>
                <a:gd name="connsiteX27151" fmla="*/ 851345 w 1973551"/>
                <a:gd name="connsiteY27151" fmla="*/ 972453 h 2918533"/>
                <a:gd name="connsiteX27152" fmla="*/ 851540 w 1973551"/>
                <a:gd name="connsiteY27152" fmla="*/ 974019 h 2918533"/>
                <a:gd name="connsiteX27153" fmla="*/ 852063 w 1973551"/>
                <a:gd name="connsiteY27153" fmla="*/ 974541 h 2918533"/>
                <a:gd name="connsiteX27154" fmla="*/ 853172 w 1973551"/>
                <a:gd name="connsiteY27154" fmla="*/ 978195 h 2918533"/>
                <a:gd name="connsiteX27155" fmla="*/ 854477 w 1973551"/>
                <a:gd name="connsiteY27155" fmla="*/ 979565 h 2918533"/>
                <a:gd name="connsiteX27156" fmla="*/ 855390 w 1973551"/>
                <a:gd name="connsiteY27156" fmla="*/ 982371 h 2918533"/>
                <a:gd name="connsiteX27157" fmla="*/ 855782 w 1973551"/>
                <a:gd name="connsiteY27157" fmla="*/ 982567 h 2918533"/>
                <a:gd name="connsiteX27158" fmla="*/ 855977 w 1973551"/>
                <a:gd name="connsiteY27158" fmla="*/ 983937 h 2918533"/>
                <a:gd name="connsiteX27159" fmla="*/ 856891 w 1973551"/>
                <a:gd name="connsiteY27159" fmla="*/ 985308 h 2918533"/>
                <a:gd name="connsiteX27160" fmla="*/ 857087 w 1973551"/>
                <a:gd name="connsiteY27160" fmla="*/ 986808 h 2918533"/>
                <a:gd name="connsiteX27161" fmla="*/ 857674 w 1973551"/>
                <a:gd name="connsiteY27161" fmla="*/ 987265 h 2918533"/>
                <a:gd name="connsiteX27162" fmla="*/ 858392 w 1973551"/>
                <a:gd name="connsiteY27162" fmla="*/ 990071 h 2918533"/>
                <a:gd name="connsiteX27163" fmla="*/ 859893 w 1973551"/>
                <a:gd name="connsiteY27163" fmla="*/ 992159 h 2918533"/>
                <a:gd name="connsiteX27164" fmla="*/ 859893 w 1973551"/>
                <a:gd name="connsiteY27164" fmla="*/ 993203 h 2918533"/>
                <a:gd name="connsiteX27165" fmla="*/ 861002 w 1973551"/>
                <a:gd name="connsiteY27165" fmla="*/ 993921 h 2918533"/>
                <a:gd name="connsiteX27166" fmla="*/ 861198 w 1973551"/>
                <a:gd name="connsiteY27166" fmla="*/ 995291 h 2918533"/>
                <a:gd name="connsiteX27167" fmla="*/ 861720 w 1973551"/>
                <a:gd name="connsiteY27167" fmla="*/ 995813 h 2918533"/>
                <a:gd name="connsiteX27168" fmla="*/ 863025 w 1973551"/>
                <a:gd name="connsiteY27168" fmla="*/ 999141 h 2918533"/>
                <a:gd name="connsiteX27169" fmla="*/ 864134 w 1973551"/>
                <a:gd name="connsiteY27169" fmla="*/ 999663 h 2918533"/>
                <a:gd name="connsiteX27170" fmla="*/ 864134 w 1973551"/>
                <a:gd name="connsiteY27170" fmla="*/ 1000511 h 2918533"/>
                <a:gd name="connsiteX27171" fmla="*/ 865831 w 1973551"/>
                <a:gd name="connsiteY27171" fmla="*/ 1002795 h 2918533"/>
                <a:gd name="connsiteX27172" fmla="*/ 866418 w 1973551"/>
                <a:gd name="connsiteY27172" fmla="*/ 1004557 h 2918533"/>
                <a:gd name="connsiteX27173" fmla="*/ 867723 w 1973551"/>
                <a:gd name="connsiteY27173" fmla="*/ 1004557 h 2918533"/>
                <a:gd name="connsiteX27174" fmla="*/ 867201 w 1973551"/>
                <a:gd name="connsiteY27174" fmla="*/ 1004035 h 2918533"/>
                <a:gd name="connsiteX27175" fmla="*/ 867397 w 1973551"/>
                <a:gd name="connsiteY27175" fmla="*/ 1003317 h 2918533"/>
                <a:gd name="connsiteX27176" fmla="*/ 868310 w 1973551"/>
                <a:gd name="connsiteY27176" fmla="*/ 1001033 h 2918533"/>
                <a:gd name="connsiteX27177" fmla="*/ 869811 w 1973551"/>
                <a:gd name="connsiteY27177" fmla="*/ 1000185 h 2918533"/>
                <a:gd name="connsiteX27178" fmla="*/ 869615 w 1973551"/>
                <a:gd name="connsiteY27178" fmla="*/ 999467 h 2918533"/>
                <a:gd name="connsiteX27179" fmla="*/ 868506 w 1973551"/>
                <a:gd name="connsiteY27179" fmla="*/ 997901 h 2918533"/>
                <a:gd name="connsiteX27180" fmla="*/ 867397 w 1973551"/>
                <a:gd name="connsiteY27180" fmla="*/ 994965 h 2918533"/>
                <a:gd name="connsiteX27181" fmla="*/ 866483 w 1973551"/>
                <a:gd name="connsiteY27181" fmla="*/ 994639 h 2918533"/>
                <a:gd name="connsiteX27182" fmla="*/ 866875 w 1973551"/>
                <a:gd name="connsiteY27182" fmla="*/ 993072 h 2918533"/>
                <a:gd name="connsiteX27183" fmla="*/ 865374 w 1973551"/>
                <a:gd name="connsiteY27183" fmla="*/ 990658 h 2918533"/>
                <a:gd name="connsiteX27184" fmla="*/ 865178 w 1973551"/>
                <a:gd name="connsiteY27184" fmla="*/ 988896 h 2918533"/>
                <a:gd name="connsiteX27185" fmla="*/ 863677 w 1973551"/>
                <a:gd name="connsiteY27185" fmla="*/ 987852 h 2918533"/>
                <a:gd name="connsiteX27186" fmla="*/ 863482 w 1973551"/>
                <a:gd name="connsiteY27186" fmla="*/ 987004 h 2918533"/>
                <a:gd name="connsiteX27187" fmla="*/ 864199 w 1973551"/>
                <a:gd name="connsiteY27187" fmla="*/ 985438 h 2918533"/>
                <a:gd name="connsiteX27188" fmla="*/ 864199 w 1973551"/>
                <a:gd name="connsiteY27188" fmla="*/ 984068 h 2918533"/>
                <a:gd name="connsiteX27189" fmla="*/ 861589 w 1973551"/>
                <a:gd name="connsiteY27189" fmla="*/ 981653 h 2918533"/>
                <a:gd name="connsiteX27190" fmla="*/ 861198 w 1973551"/>
                <a:gd name="connsiteY27190" fmla="*/ 979370 h 2918533"/>
                <a:gd name="connsiteX27191" fmla="*/ 859697 w 1973551"/>
                <a:gd name="connsiteY27191" fmla="*/ 978652 h 2918533"/>
                <a:gd name="connsiteX27192" fmla="*/ 860088 w 1973551"/>
                <a:gd name="connsiteY27192" fmla="*/ 977151 h 2918533"/>
                <a:gd name="connsiteX27193" fmla="*/ 859697 w 1973551"/>
                <a:gd name="connsiteY27193" fmla="*/ 976564 h 2918533"/>
                <a:gd name="connsiteX27194" fmla="*/ 858979 w 1973551"/>
                <a:gd name="connsiteY27194" fmla="*/ 976368 h 2918533"/>
                <a:gd name="connsiteX27195" fmla="*/ 858261 w 1973551"/>
                <a:gd name="connsiteY27195" fmla="*/ 973236 h 2918533"/>
                <a:gd name="connsiteX27196" fmla="*/ 857739 w 1973551"/>
                <a:gd name="connsiteY27196" fmla="*/ 973040 h 2918533"/>
                <a:gd name="connsiteX27197" fmla="*/ 855325 w 1973551"/>
                <a:gd name="connsiteY27197" fmla="*/ 970234 h 2918533"/>
                <a:gd name="connsiteX27198" fmla="*/ 851801 w 1973551"/>
                <a:gd name="connsiteY27198" fmla="*/ 967820 h 2918533"/>
                <a:gd name="connsiteX27199" fmla="*/ 849191 w 1973551"/>
                <a:gd name="connsiteY27199" fmla="*/ 967624 h 2918533"/>
                <a:gd name="connsiteX27200" fmla="*/ 847169 w 1973551"/>
                <a:gd name="connsiteY27200" fmla="*/ 967102 h 2918533"/>
                <a:gd name="connsiteX27201" fmla="*/ 846646 w 1973551"/>
                <a:gd name="connsiteY27201" fmla="*/ 966580 h 2918533"/>
                <a:gd name="connsiteX27202" fmla="*/ 846255 w 1973551"/>
                <a:gd name="connsiteY27202" fmla="*/ 964296 h 2918533"/>
                <a:gd name="connsiteX27203" fmla="*/ 845733 w 1973551"/>
                <a:gd name="connsiteY27203" fmla="*/ 963774 h 2918533"/>
                <a:gd name="connsiteX27204" fmla="*/ 845929 w 1973551"/>
                <a:gd name="connsiteY27204" fmla="*/ 962404 h 2918533"/>
                <a:gd name="connsiteX27205" fmla="*/ 845537 w 1973551"/>
                <a:gd name="connsiteY27205" fmla="*/ 961360 h 2918533"/>
                <a:gd name="connsiteX27206" fmla="*/ 844819 w 1973551"/>
                <a:gd name="connsiteY27206" fmla="*/ 961164 h 2918533"/>
                <a:gd name="connsiteX27207" fmla="*/ 843123 w 1973551"/>
                <a:gd name="connsiteY27207" fmla="*/ 958228 h 2918533"/>
                <a:gd name="connsiteX27208" fmla="*/ 841426 w 1973551"/>
                <a:gd name="connsiteY27208" fmla="*/ 957510 h 2918533"/>
                <a:gd name="connsiteX27209" fmla="*/ 840317 w 1973551"/>
                <a:gd name="connsiteY27209" fmla="*/ 956466 h 2918533"/>
                <a:gd name="connsiteX27210" fmla="*/ 839599 w 1973551"/>
                <a:gd name="connsiteY27210" fmla="*/ 956662 h 2918533"/>
                <a:gd name="connsiteX27211" fmla="*/ 839208 w 1973551"/>
                <a:gd name="connsiteY27211" fmla="*/ 957510 h 2918533"/>
                <a:gd name="connsiteX27212" fmla="*/ 838490 w 1973551"/>
                <a:gd name="connsiteY27212" fmla="*/ 957836 h 2918533"/>
                <a:gd name="connsiteX27213" fmla="*/ 838098 w 1973551"/>
                <a:gd name="connsiteY27213" fmla="*/ 957641 h 2918533"/>
                <a:gd name="connsiteX27214" fmla="*/ 835880 w 1973551"/>
                <a:gd name="connsiteY27214" fmla="*/ 958489 h 2918533"/>
                <a:gd name="connsiteX27215" fmla="*/ 836076 w 1973551"/>
                <a:gd name="connsiteY27215" fmla="*/ 957771 h 2918533"/>
                <a:gd name="connsiteX27216" fmla="*/ 835554 w 1973551"/>
                <a:gd name="connsiteY27216" fmla="*/ 957053 h 2918533"/>
                <a:gd name="connsiteX27217" fmla="*/ 835554 w 1973551"/>
                <a:gd name="connsiteY27217" fmla="*/ 954769 h 2918533"/>
                <a:gd name="connsiteX27218" fmla="*/ 834444 w 1973551"/>
                <a:gd name="connsiteY27218" fmla="*/ 954052 h 2918533"/>
                <a:gd name="connsiteX27219" fmla="*/ 834053 w 1973551"/>
                <a:gd name="connsiteY27219" fmla="*/ 953008 h 2918533"/>
                <a:gd name="connsiteX27220" fmla="*/ 833139 w 1973551"/>
                <a:gd name="connsiteY27220" fmla="*/ 952290 h 2918533"/>
                <a:gd name="connsiteX27221" fmla="*/ 831834 w 1973551"/>
                <a:gd name="connsiteY27221" fmla="*/ 949484 h 2918533"/>
                <a:gd name="connsiteX27222" fmla="*/ 829224 w 1973551"/>
                <a:gd name="connsiteY27222" fmla="*/ 949158 h 2918533"/>
                <a:gd name="connsiteX27223" fmla="*/ 826614 w 1973551"/>
                <a:gd name="connsiteY27223" fmla="*/ 947592 h 2918533"/>
                <a:gd name="connsiteX27224" fmla="*/ 825701 w 1973551"/>
                <a:gd name="connsiteY27224" fmla="*/ 944982 h 2918533"/>
                <a:gd name="connsiteX27225" fmla="*/ 822895 w 1973551"/>
                <a:gd name="connsiteY27225" fmla="*/ 943220 h 2918533"/>
                <a:gd name="connsiteX27226" fmla="*/ 822503 w 1973551"/>
                <a:gd name="connsiteY27226" fmla="*/ 941980 h 2918533"/>
                <a:gd name="connsiteX27227" fmla="*/ 821394 w 1973551"/>
                <a:gd name="connsiteY27227" fmla="*/ 941132 h 2918533"/>
                <a:gd name="connsiteX27228" fmla="*/ 819502 w 1973551"/>
                <a:gd name="connsiteY27228" fmla="*/ 941132 h 2918533"/>
                <a:gd name="connsiteX27229" fmla="*/ 818588 w 1973551"/>
                <a:gd name="connsiteY27229" fmla="*/ 938848 h 2918533"/>
                <a:gd name="connsiteX27230" fmla="*/ 816892 w 1973551"/>
                <a:gd name="connsiteY27230" fmla="*/ 938522 h 2918533"/>
                <a:gd name="connsiteX27231" fmla="*/ 816696 w 1973551"/>
                <a:gd name="connsiteY27231" fmla="*/ 938000 h 2918533"/>
                <a:gd name="connsiteX27232" fmla="*/ 817087 w 1973551"/>
                <a:gd name="connsiteY27232" fmla="*/ 937804 h 2918533"/>
                <a:gd name="connsiteX27233" fmla="*/ 817283 w 1973551"/>
                <a:gd name="connsiteY27233" fmla="*/ 936760 h 2918533"/>
                <a:gd name="connsiteX27234" fmla="*/ 819502 w 1973551"/>
                <a:gd name="connsiteY27234" fmla="*/ 935716 h 2918533"/>
                <a:gd name="connsiteX27235" fmla="*/ 820611 w 1973551"/>
                <a:gd name="connsiteY27235" fmla="*/ 935520 h 2918533"/>
                <a:gd name="connsiteX27236" fmla="*/ 821720 w 1973551"/>
                <a:gd name="connsiteY27236" fmla="*/ 936042 h 2918533"/>
                <a:gd name="connsiteX27237" fmla="*/ 823743 w 1973551"/>
                <a:gd name="connsiteY27237" fmla="*/ 934998 h 2918533"/>
                <a:gd name="connsiteX27238" fmla="*/ 824852 w 1973551"/>
                <a:gd name="connsiteY27238" fmla="*/ 935520 h 2918533"/>
                <a:gd name="connsiteX27239" fmla="*/ 825244 w 1973551"/>
                <a:gd name="connsiteY27239" fmla="*/ 935324 h 2918533"/>
                <a:gd name="connsiteX27240" fmla="*/ 825635 w 1973551"/>
                <a:gd name="connsiteY27240" fmla="*/ 933562 h 2918533"/>
                <a:gd name="connsiteX27241" fmla="*/ 825244 w 1973551"/>
                <a:gd name="connsiteY27241" fmla="*/ 930952 h 2918533"/>
                <a:gd name="connsiteX27242" fmla="*/ 827658 w 1973551"/>
                <a:gd name="connsiteY27242" fmla="*/ 931670 h 2918533"/>
                <a:gd name="connsiteX27243" fmla="*/ 829159 w 1973551"/>
                <a:gd name="connsiteY27243" fmla="*/ 930952 h 2918533"/>
                <a:gd name="connsiteX27244" fmla="*/ 829550 w 1973551"/>
                <a:gd name="connsiteY27244" fmla="*/ 929191 h 2918533"/>
                <a:gd name="connsiteX27245" fmla="*/ 831573 w 1973551"/>
                <a:gd name="connsiteY27245" fmla="*/ 928473 h 2918533"/>
                <a:gd name="connsiteX27246" fmla="*/ 832291 w 1973551"/>
                <a:gd name="connsiteY27246" fmla="*/ 925667 h 2918533"/>
                <a:gd name="connsiteX27247" fmla="*/ 831769 w 1973551"/>
                <a:gd name="connsiteY27247" fmla="*/ 925145 h 2918533"/>
                <a:gd name="connsiteX27248" fmla="*/ 831377 w 1973551"/>
                <a:gd name="connsiteY27248" fmla="*/ 923905 h 2918533"/>
                <a:gd name="connsiteX27249" fmla="*/ 832683 w 1973551"/>
                <a:gd name="connsiteY27249" fmla="*/ 922339 h 2918533"/>
                <a:gd name="connsiteX27250" fmla="*/ 832683 w 1973551"/>
                <a:gd name="connsiteY27250" fmla="*/ 920969 h 2918533"/>
                <a:gd name="connsiteX27251" fmla="*/ 832291 w 1973551"/>
                <a:gd name="connsiteY27251" fmla="*/ 920251 h 2918533"/>
                <a:gd name="connsiteX27252" fmla="*/ 831899 w 1973551"/>
                <a:gd name="connsiteY27252" fmla="*/ 920055 h 2918533"/>
                <a:gd name="connsiteX27253" fmla="*/ 831899 w 1973551"/>
                <a:gd name="connsiteY27253" fmla="*/ 921295 h 2918533"/>
                <a:gd name="connsiteX27254" fmla="*/ 831182 w 1973551"/>
                <a:gd name="connsiteY27254" fmla="*/ 921295 h 2918533"/>
                <a:gd name="connsiteX27255" fmla="*/ 830268 w 1973551"/>
                <a:gd name="connsiteY27255" fmla="*/ 922013 h 2918533"/>
                <a:gd name="connsiteX27256" fmla="*/ 830464 w 1973551"/>
                <a:gd name="connsiteY27256" fmla="*/ 924101 h 2918533"/>
                <a:gd name="connsiteX27257" fmla="*/ 830072 w 1973551"/>
                <a:gd name="connsiteY27257" fmla="*/ 924297 h 2918533"/>
                <a:gd name="connsiteX27258" fmla="*/ 830072 w 1973551"/>
                <a:gd name="connsiteY27258" fmla="*/ 925014 h 2918533"/>
                <a:gd name="connsiteX27259" fmla="*/ 828572 w 1973551"/>
                <a:gd name="connsiteY27259" fmla="*/ 926058 h 2918533"/>
                <a:gd name="connsiteX27260" fmla="*/ 826549 w 1973551"/>
                <a:gd name="connsiteY27260" fmla="*/ 926058 h 2918533"/>
                <a:gd name="connsiteX27261" fmla="*/ 826157 w 1973551"/>
                <a:gd name="connsiteY27261" fmla="*/ 925210 h 2918533"/>
                <a:gd name="connsiteX27262" fmla="*/ 827071 w 1973551"/>
                <a:gd name="connsiteY27262" fmla="*/ 925014 h 2918533"/>
                <a:gd name="connsiteX27263" fmla="*/ 827462 w 1973551"/>
                <a:gd name="connsiteY27263" fmla="*/ 923644 h 2918533"/>
                <a:gd name="connsiteX27264" fmla="*/ 826353 w 1973551"/>
                <a:gd name="connsiteY27264" fmla="*/ 923318 h 2918533"/>
                <a:gd name="connsiteX27265" fmla="*/ 826353 w 1973551"/>
                <a:gd name="connsiteY27265" fmla="*/ 922600 h 2918533"/>
                <a:gd name="connsiteX27266" fmla="*/ 827071 w 1973551"/>
                <a:gd name="connsiteY27266" fmla="*/ 922078 h 2918533"/>
                <a:gd name="connsiteX27267" fmla="*/ 827462 w 1973551"/>
                <a:gd name="connsiteY27267" fmla="*/ 922274 h 2918533"/>
                <a:gd name="connsiteX27268" fmla="*/ 827658 w 1973551"/>
                <a:gd name="connsiteY27268" fmla="*/ 919990 h 2918533"/>
                <a:gd name="connsiteX27269" fmla="*/ 827136 w 1973551"/>
                <a:gd name="connsiteY27269" fmla="*/ 919794 h 2918533"/>
                <a:gd name="connsiteX27270" fmla="*/ 827332 w 1973551"/>
                <a:gd name="connsiteY27270" fmla="*/ 919272 h 2918533"/>
                <a:gd name="connsiteX27271" fmla="*/ 826418 w 1973551"/>
                <a:gd name="connsiteY27271" fmla="*/ 918750 h 2918533"/>
                <a:gd name="connsiteX27272" fmla="*/ 826223 w 1973551"/>
                <a:gd name="connsiteY27272" fmla="*/ 918228 h 2918533"/>
                <a:gd name="connsiteX27273" fmla="*/ 825309 w 1973551"/>
                <a:gd name="connsiteY27273" fmla="*/ 917902 h 2918533"/>
                <a:gd name="connsiteX27274" fmla="*/ 821981 w 1973551"/>
                <a:gd name="connsiteY27274" fmla="*/ 918228 h 2918533"/>
                <a:gd name="connsiteX27275" fmla="*/ 821590 w 1973551"/>
                <a:gd name="connsiteY27275" fmla="*/ 917902 h 2918533"/>
                <a:gd name="connsiteX27276" fmla="*/ 816043 w 1973551"/>
                <a:gd name="connsiteY27276" fmla="*/ 917706 h 2918533"/>
                <a:gd name="connsiteX27277" fmla="*/ 815652 w 1973551"/>
                <a:gd name="connsiteY27277" fmla="*/ 917380 h 2918533"/>
                <a:gd name="connsiteX27278" fmla="*/ 815456 w 1973551"/>
                <a:gd name="connsiteY27278" fmla="*/ 916532 h 2918533"/>
                <a:gd name="connsiteX27279" fmla="*/ 815847 w 1973551"/>
                <a:gd name="connsiteY27279" fmla="*/ 916336 h 2918533"/>
                <a:gd name="connsiteX27280" fmla="*/ 815456 w 1973551"/>
                <a:gd name="connsiteY27280" fmla="*/ 915814 h 2918533"/>
                <a:gd name="connsiteX27281" fmla="*/ 813629 w 1973551"/>
                <a:gd name="connsiteY27281" fmla="*/ 916010 h 2918533"/>
                <a:gd name="connsiteX27282" fmla="*/ 811019 w 1973551"/>
                <a:gd name="connsiteY27282" fmla="*/ 915161 h 2918533"/>
                <a:gd name="connsiteX27283" fmla="*/ 811019 w 1973551"/>
                <a:gd name="connsiteY27283" fmla="*/ 914117 h 2918533"/>
                <a:gd name="connsiteX27284" fmla="*/ 810105 w 1973551"/>
                <a:gd name="connsiteY27284" fmla="*/ 913595 h 2918533"/>
                <a:gd name="connsiteX27285" fmla="*/ 809714 w 1973551"/>
                <a:gd name="connsiteY27285" fmla="*/ 912878 h 2918533"/>
                <a:gd name="connsiteX27286" fmla="*/ 810236 w 1973551"/>
                <a:gd name="connsiteY27286" fmla="*/ 911638 h 2918533"/>
                <a:gd name="connsiteX27287" fmla="*/ 810040 w 1973551"/>
                <a:gd name="connsiteY27287" fmla="*/ 910920 h 2918533"/>
                <a:gd name="connsiteX27288" fmla="*/ 808735 w 1973551"/>
                <a:gd name="connsiteY27288" fmla="*/ 909680 h 2918533"/>
                <a:gd name="connsiteX27289" fmla="*/ 807430 w 1973551"/>
                <a:gd name="connsiteY27289" fmla="*/ 909680 h 2918533"/>
                <a:gd name="connsiteX27290" fmla="*/ 807430 w 1973551"/>
                <a:gd name="connsiteY27290" fmla="*/ 909158 h 2918533"/>
                <a:gd name="connsiteX27291" fmla="*/ 807038 w 1973551"/>
                <a:gd name="connsiteY27291" fmla="*/ 908962 h 2918533"/>
                <a:gd name="connsiteX27292" fmla="*/ 800383 w 1973551"/>
                <a:gd name="connsiteY27292" fmla="*/ 906679 h 2918533"/>
                <a:gd name="connsiteX27293" fmla="*/ 798490 w 1973551"/>
                <a:gd name="connsiteY27293" fmla="*/ 907005 h 2918533"/>
                <a:gd name="connsiteX27294" fmla="*/ 796663 w 1973551"/>
                <a:gd name="connsiteY27294" fmla="*/ 906679 h 2918533"/>
                <a:gd name="connsiteX27295" fmla="*/ 795358 w 1973551"/>
                <a:gd name="connsiteY27295" fmla="*/ 905635 h 2918533"/>
                <a:gd name="connsiteX27296" fmla="*/ 794053 w 1973551"/>
                <a:gd name="connsiteY27296" fmla="*/ 905308 h 2918533"/>
                <a:gd name="connsiteX27297" fmla="*/ 792944 w 1973551"/>
                <a:gd name="connsiteY27297" fmla="*/ 905113 h 2918533"/>
                <a:gd name="connsiteX27298" fmla="*/ 792748 w 1973551"/>
                <a:gd name="connsiteY27298" fmla="*/ 905635 h 2918533"/>
                <a:gd name="connsiteX27299" fmla="*/ 792161 w 1973551"/>
                <a:gd name="connsiteY27299" fmla="*/ 905635 h 2918533"/>
                <a:gd name="connsiteX27300" fmla="*/ 792161 w 1973551"/>
                <a:gd name="connsiteY27300" fmla="*/ 905113 h 2918533"/>
                <a:gd name="connsiteX27301" fmla="*/ 791574 w 1973551"/>
                <a:gd name="connsiteY27301" fmla="*/ 904917 h 2918533"/>
                <a:gd name="connsiteX27302" fmla="*/ 789616 w 1973551"/>
                <a:gd name="connsiteY27302" fmla="*/ 904721 h 2918533"/>
                <a:gd name="connsiteX27303" fmla="*/ 789420 w 1973551"/>
                <a:gd name="connsiteY27303" fmla="*/ 905243 h 2918533"/>
                <a:gd name="connsiteX27304" fmla="*/ 788115 w 1973551"/>
                <a:gd name="connsiteY27304" fmla="*/ 905047 h 2918533"/>
                <a:gd name="connsiteX27305" fmla="*/ 788311 w 1973551"/>
                <a:gd name="connsiteY27305" fmla="*/ 904525 h 2918533"/>
                <a:gd name="connsiteX27306" fmla="*/ 787202 w 1973551"/>
                <a:gd name="connsiteY27306" fmla="*/ 904003 h 2918533"/>
                <a:gd name="connsiteX27307" fmla="*/ 786484 w 1973551"/>
                <a:gd name="connsiteY27307" fmla="*/ 902763 h 2918533"/>
                <a:gd name="connsiteX27308" fmla="*/ 787071 w 1973551"/>
                <a:gd name="connsiteY27308" fmla="*/ 902763 h 2918533"/>
                <a:gd name="connsiteX27309" fmla="*/ 787267 w 1973551"/>
                <a:gd name="connsiteY27309" fmla="*/ 902241 h 2918533"/>
                <a:gd name="connsiteX27310" fmla="*/ 786745 w 1973551"/>
                <a:gd name="connsiteY27310" fmla="*/ 901524 h 2918533"/>
                <a:gd name="connsiteX27311" fmla="*/ 787463 w 1973551"/>
                <a:gd name="connsiteY27311" fmla="*/ 901328 h 2918533"/>
                <a:gd name="connsiteX27312" fmla="*/ 787658 w 1973551"/>
                <a:gd name="connsiteY27312" fmla="*/ 900806 h 2918533"/>
                <a:gd name="connsiteX27313" fmla="*/ 788768 w 1973551"/>
                <a:gd name="connsiteY27313" fmla="*/ 900088 h 2918533"/>
                <a:gd name="connsiteX27314" fmla="*/ 788768 w 1973551"/>
                <a:gd name="connsiteY27314" fmla="*/ 898326 h 2918533"/>
                <a:gd name="connsiteX27315" fmla="*/ 788246 w 1973551"/>
                <a:gd name="connsiteY27315" fmla="*/ 898131 h 2918533"/>
                <a:gd name="connsiteX27316" fmla="*/ 788246 w 1973551"/>
                <a:gd name="connsiteY27316" fmla="*/ 897282 h 2918533"/>
                <a:gd name="connsiteX27317" fmla="*/ 786941 w 1973551"/>
                <a:gd name="connsiteY27317" fmla="*/ 896956 h 2918533"/>
                <a:gd name="connsiteX27318" fmla="*/ 786745 w 1973551"/>
                <a:gd name="connsiteY27318" fmla="*/ 895716 h 2918533"/>
                <a:gd name="connsiteX27319" fmla="*/ 785048 w 1973551"/>
                <a:gd name="connsiteY27319" fmla="*/ 894998 h 2918533"/>
                <a:gd name="connsiteX27320" fmla="*/ 784135 w 1973551"/>
                <a:gd name="connsiteY27320" fmla="*/ 893955 h 2918533"/>
                <a:gd name="connsiteX27321" fmla="*/ 783939 w 1973551"/>
                <a:gd name="connsiteY27321" fmla="*/ 891475 h 2918533"/>
                <a:gd name="connsiteX27322" fmla="*/ 782438 w 1973551"/>
                <a:gd name="connsiteY27322" fmla="*/ 890757 h 2918533"/>
                <a:gd name="connsiteX27323" fmla="*/ 781133 w 1973551"/>
                <a:gd name="connsiteY27323" fmla="*/ 887103 h 2918533"/>
                <a:gd name="connsiteX27324" fmla="*/ 779828 w 1973551"/>
                <a:gd name="connsiteY27324" fmla="*/ 886385 h 2918533"/>
                <a:gd name="connsiteX27325" fmla="*/ 777218 w 1973551"/>
                <a:gd name="connsiteY27325" fmla="*/ 887625 h 2918533"/>
                <a:gd name="connsiteX27326" fmla="*/ 775326 w 1973551"/>
                <a:gd name="connsiteY27326" fmla="*/ 887429 h 2918533"/>
                <a:gd name="connsiteX27327" fmla="*/ 774412 w 1973551"/>
                <a:gd name="connsiteY27327" fmla="*/ 887756 h 2918533"/>
                <a:gd name="connsiteX27328" fmla="*/ 773303 w 1973551"/>
                <a:gd name="connsiteY27328" fmla="*/ 887429 h 2918533"/>
                <a:gd name="connsiteX27329" fmla="*/ 772585 w 1973551"/>
                <a:gd name="connsiteY27329" fmla="*/ 886711 h 2918533"/>
                <a:gd name="connsiteX27330" fmla="*/ 773173 w 1973551"/>
                <a:gd name="connsiteY27330" fmla="*/ 885994 h 2918533"/>
                <a:gd name="connsiteX27331" fmla="*/ 773368 w 1973551"/>
                <a:gd name="connsiteY27331" fmla="*/ 884428 h 2918533"/>
                <a:gd name="connsiteX27332" fmla="*/ 775065 w 1973551"/>
                <a:gd name="connsiteY27332" fmla="*/ 882666 h 2918533"/>
                <a:gd name="connsiteX27333" fmla="*/ 775261 w 1973551"/>
                <a:gd name="connsiteY27333" fmla="*/ 881296 h 2918533"/>
                <a:gd name="connsiteX27334" fmla="*/ 774739 w 1973551"/>
                <a:gd name="connsiteY27334" fmla="*/ 881296 h 2918533"/>
                <a:gd name="connsiteX27335" fmla="*/ 774347 w 1973551"/>
                <a:gd name="connsiteY27335" fmla="*/ 878163 h 2918533"/>
                <a:gd name="connsiteX27336" fmla="*/ 773629 w 1973551"/>
                <a:gd name="connsiteY27336" fmla="*/ 877837 h 2918533"/>
                <a:gd name="connsiteX27337" fmla="*/ 771019 w 1973551"/>
                <a:gd name="connsiteY27337" fmla="*/ 873661 h 2918533"/>
                <a:gd name="connsiteX27338" fmla="*/ 767691 w 1973551"/>
                <a:gd name="connsiteY27338" fmla="*/ 871573 h 2918533"/>
                <a:gd name="connsiteX27339" fmla="*/ 763254 w 1973551"/>
                <a:gd name="connsiteY27339" fmla="*/ 873139 h 2918533"/>
                <a:gd name="connsiteX27340" fmla="*/ 761427 w 1973551"/>
                <a:gd name="connsiteY27340" fmla="*/ 872617 h 2918533"/>
                <a:gd name="connsiteX27341" fmla="*/ 758099 w 1973551"/>
                <a:gd name="connsiteY27341" fmla="*/ 870659 h 2918533"/>
                <a:gd name="connsiteX27342" fmla="*/ 755489 w 1973551"/>
                <a:gd name="connsiteY27342" fmla="*/ 870659 h 2918533"/>
                <a:gd name="connsiteX27343" fmla="*/ 755098 w 1973551"/>
                <a:gd name="connsiteY27343" fmla="*/ 870137 h 2918533"/>
                <a:gd name="connsiteX27344" fmla="*/ 753597 w 1973551"/>
                <a:gd name="connsiteY27344" fmla="*/ 869615 h 2918533"/>
                <a:gd name="connsiteX27345" fmla="*/ 752879 w 1973551"/>
                <a:gd name="connsiteY27345" fmla="*/ 869942 h 2918533"/>
                <a:gd name="connsiteX27346" fmla="*/ 752879 w 1973551"/>
                <a:gd name="connsiteY27346" fmla="*/ 870464 h 2918533"/>
                <a:gd name="connsiteX27347" fmla="*/ 751574 w 1973551"/>
                <a:gd name="connsiteY27347" fmla="*/ 870790 h 2918533"/>
                <a:gd name="connsiteX27348" fmla="*/ 751183 w 1973551"/>
                <a:gd name="connsiteY27348" fmla="*/ 869420 h 2918533"/>
                <a:gd name="connsiteX27349" fmla="*/ 751900 w 1973551"/>
                <a:gd name="connsiteY27349" fmla="*/ 869420 h 2918533"/>
                <a:gd name="connsiteX27350" fmla="*/ 751900 w 1973551"/>
                <a:gd name="connsiteY27350" fmla="*/ 868702 h 2918533"/>
                <a:gd name="connsiteX27351" fmla="*/ 750400 w 1973551"/>
                <a:gd name="connsiteY27351" fmla="*/ 868180 h 2918533"/>
                <a:gd name="connsiteX27352" fmla="*/ 749682 w 1973551"/>
                <a:gd name="connsiteY27352" fmla="*/ 865570 h 2918533"/>
                <a:gd name="connsiteX27353" fmla="*/ 750269 w 1973551"/>
                <a:gd name="connsiteY27353" fmla="*/ 864852 h 2918533"/>
                <a:gd name="connsiteX27354" fmla="*/ 750269 w 1973551"/>
                <a:gd name="connsiteY27354" fmla="*/ 863808 h 2918533"/>
                <a:gd name="connsiteX27355" fmla="*/ 752879 w 1973551"/>
                <a:gd name="connsiteY27355" fmla="*/ 863090 h 2918533"/>
                <a:gd name="connsiteX27356" fmla="*/ 753271 w 1973551"/>
                <a:gd name="connsiteY27356" fmla="*/ 861850 h 2918533"/>
                <a:gd name="connsiteX27357" fmla="*/ 751574 w 1973551"/>
                <a:gd name="connsiteY27357" fmla="*/ 861850 h 2918533"/>
                <a:gd name="connsiteX27358" fmla="*/ 751574 w 1973551"/>
                <a:gd name="connsiteY27358" fmla="*/ 859240 h 2918533"/>
                <a:gd name="connsiteX27359" fmla="*/ 753989 w 1973551"/>
                <a:gd name="connsiteY27359" fmla="*/ 858718 h 2918533"/>
                <a:gd name="connsiteX27360" fmla="*/ 753989 w 1973551"/>
                <a:gd name="connsiteY27360" fmla="*/ 857870 h 2918533"/>
                <a:gd name="connsiteX27361" fmla="*/ 752879 w 1973551"/>
                <a:gd name="connsiteY27361" fmla="*/ 857674 h 2918533"/>
                <a:gd name="connsiteX27362" fmla="*/ 752879 w 1973551"/>
                <a:gd name="connsiteY27362" fmla="*/ 856956 h 2918533"/>
                <a:gd name="connsiteX27363" fmla="*/ 751966 w 1973551"/>
                <a:gd name="connsiteY27363" fmla="*/ 856239 h 2918533"/>
                <a:gd name="connsiteX27364" fmla="*/ 750269 w 1973551"/>
                <a:gd name="connsiteY27364" fmla="*/ 856043 h 2918533"/>
                <a:gd name="connsiteX27365" fmla="*/ 749878 w 1973551"/>
                <a:gd name="connsiteY27365" fmla="*/ 855717 h 2918533"/>
                <a:gd name="connsiteX27366" fmla="*/ 749878 w 1973551"/>
                <a:gd name="connsiteY27366" fmla="*/ 854281 h 2918533"/>
                <a:gd name="connsiteX27367" fmla="*/ 744462 w 1973551"/>
                <a:gd name="connsiteY27367" fmla="*/ 853041 h 2918533"/>
                <a:gd name="connsiteX27368" fmla="*/ 743157 w 1973551"/>
                <a:gd name="connsiteY27368" fmla="*/ 851671 h 2918533"/>
                <a:gd name="connsiteX27369" fmla="*/ 742439 w 1973551"/>
                <a:gd name="connsiteY27369" fmla="*/ 849061 h 2918533"/>
                <a:gd name="connsiteX27370" fmla="*/ 741134 w 1973551"/>
                <a:gd name="connsiteY27370" fmla="*/ 847495 h 2918533"/>
                <a:gd name="connsiteX27371" fmla="*/ 740938 w 1973551"/>
                <a:gd name="connsiteY27371" fmla="*/ 846125 h 2918533"/>
                <a:gd name="connsiteX27372" fmla="*/ 740416 w 1973551"/>
                <a:gd name="connsiteY27372" fmla="*/ 846125 h 2918533"/>
                <a:gd name="connsiteX27373" fmla="*/ 740025 w 1973551"/>
                <a:gd name="connsiteY27373" fmla="*/ 847495 h 2918533"/>
                <a:gd name="connsiteX27374" fmla="*/ 739307 w 1973551"/>
                <a:gd name="connsiteY27374" fmla="*/ 847821 h 2918533"/>
                <a:gd name="connsiteX27375" fmla="*/ 738589 w 1973551"/>
                <a:gd name="connsiteY27375" fmla="*/ 847625 h 2918533"/>
                <a:gd name="connsiteX27376" fmla="*/ 738393 w 1973551"/>
                <a:gd name="connsiteY27376" fmla="*/ 846908 h 2918533"/>
                <a:gd name="connsiteX27377" fmla="*/ 738785 w 1973551"/>
                <a:gd name="connsiteY27377" fmla="*/ 842014 h 2918533"/>
                <a:gd name="connsiteX27378" fmla="*/ 740090 w 1973551"/>
                <a:gd name="connsiteY27378" fmla="*/ 841296 h 2918533"/>
                <a:gd name="connsiteX27379" fmla="*/ 741395 w 1973551"/>
                <a:gd name="connsiteY27379" fmla="*/ 841296 h 2918533"/>
                <a:gd name="connsiteX27380" fmla="*/ 742308 w 1973551"/>
                <a:gd name="connsiteY27380" fmla="*/ 840448 h 2918533"/>
                <a:gd name="connsiteX27381" fmla="*/ 741786 w 1973551"/>
                <a:gd name="connsiteY27381" fmla="*/ 838686 h 2918533"/>
                <a:gd name="connsiteX27382" fmla="*/ 739894 w 1973551"/>
                <a:gd name="connsiteY27382" fmla="*/ 838490 h 2918533"/>
                <a:gd name="connsiteX27383" fmla="*/ 739894 w 1973551"/>
                <a:gd name="connsiteY27383" fmla="*/ 836402 h 2918533"/>
                <a:gd name="connsiteX27384" fmla="*/ 740481 w 1973551"/>
                <a:gd name="connsiteY27384" fmla="*/ 836402 h 2918533"/>
                <a:gd name="connsiteX27385" fmla="*/ 740286 w 1973551"/>
                <a:gd name="connsiteY27385" fmla="*/ 834640 h 2918533"/>
                <a:gd name="connsiteX27386" fmla="*/ 742113 w 1973551"/>
                <a:gd name="connsiteY27386" fmla="*/ 833074 h 2918533"/>
                <a:gd name="connsiteX27387" fmla="*/ 742308 w 1973551"/>
                <a:gd name="connsiteY27387" fmla="*/ 829420 h 2918533"/>
                <a:gd name="connsiteX27388" fmla="*/ 742896 w 1973551"/>
                <a:gd name="connsiteY27388" fmla="*/ 828702 h 2918533"/>
                <a:gd name="connsiteX27389" fmla="*/ 743418 w 1973551"/>
                <a:gd name="connsiteY27389" fmla="*/ 828702 h 2918533"/>
                <a:gd name="connsiteX27390" fmla="*/ 745636 w 1973551"/>
                <a:gd name="connsiteY27390" fmla="*/ 829551 h 2918533"/>
                <a:gd name="connsiteX27391" fmla="*/ 744918 w 1973551"/>
                <a:gd name="connsiteY27391" fmla="*/ 826745 h 2918533"/>
                <a:gd name="connsiteX27392" fmla="*/ 745506 w 1973551"/>
                <a:gd name="connsiteY27392" fmla="*/ 826549 h 2918533"/>
                <a:gd name="connsiteX27393" fmla="*/ 745897 w 1973551"/>
                <a:gd name="connsiteY27393" fmla="*/ 824461 h 2918533"/>
                <a:gd name="connsiteX27394" fmla="*/ 747398 w 1973551"/>
                <a:gd name="connsiteY27394" fmla="*/ 823743 h 2918533"/>
                <a:gd name="connsiteX27395" fmla="*/ 750530 w 1973551"/>
                <a:gd name="connsiteY27395" fmla="*/ 823939 h 2918533"/>
                <a:gd name="connsiteX27396" fmla="*/ 751052 w 1973551"/>
                <a:gd name="connsiteY27396" fmla="*/ 824135 h 2918533"/>
                <a:gd name="connsiteX27397" fmla="*/ 751052 w 1973551"/>
                <a:gd name="connsiteY27397" fmla="*/ 825374 h 2918533"/>
                <a:gd name="connsiteX27398" fmla="*/ 752357 w 1973551"/>
                <a:gd name="connsiteY27398" fmla="*/ 825374 h 2918533"/>
                <a:gd name="connsiteX27399" fmla="*/ 754380 w 1973551"/>
                <a:gd name="connsiteY27399" fmla="*/ 826092 h 2918533"/>
                <a:gd name="connsiteX27400" fmla="*/ 755098 w 1973551"/>
                <a:gd name="connsiteY27400" fmla="*/ 826940 h 2918533"/>
                <a:gd name="connsiteX27401" fmla="*/ 755098 w 1973551"/>
                <a:gd name="connsiteY27401" fmla="*/ 828311 h 2918533"/>
                <a:gd name="connsiteX27402" fmla="*/ 755816 w 1973551"/>
                <a:gd name="connsiteY27402" fmla="*/ 828311 h 2918533"/>
                <a:gd name="connsiteX27403" fmla="*/ 757838 w 1973551"/>
                <a:gd name="connsiteY27403" fmla="*/ 829355 h 2918533"/>
                <a:gd name="connsiteX27404" fmla="*/ 758556 w 1973551"/>
                <a:gd name="connsiteY27404" fmla="*/ 832161 h 2918533"/>
                <a:gd name="connsiteX27405" fmla="*/ 759078 w 1973551"/>
                <a:gd name="connsiteY27405" fmla="*/ 832161 h 2918533"/>
                <a:gd name="connsiteX27406" fmla="*/ 759274 w 1973551"/>
                <a:gd name="connsiteY27406" fmla="*/ 832683 h 2918533"/>
                <a:gd name="connsiteX27407" fmla="*/ 760383 w 1973551"/>
                <a:gd name="connsiteY27407" fmla="*/ 832683 h 2918533"/>
                <a:gd name="connsiteX27408" fmla="*/ 760775 w 1973551"/>
                <a:gd name="connsiteY27408" fmla="*/ 834444 h 2918533"/>
                <a:gd name="connsiteX27409" fmla="*/ 763189 w 1973551"/>
                <a:gd name="connsiteY27409" fmla="*/ 836011 h 2918533"/>
                <a:gd name="connsiteX27410" fmla="*/ 763189 w 1973551"/>
                <a:gd name="connsiteY27410" fmla="*/ 835488 h 2918533"/>
                <a:gd name="connsiteX27411" fmla="*/ 762667 w 1973551"/>
                <a:gd name="connsiteY27411" fmla="*/ 835488 h 2918533"/>
                <a:gd name="connsiteX27412" fmla="*/ 762667 w 1973551"/>
                <a:gd name="connsiteY27412" fmla="*/ 834967 h 2918533"/>
                <a:gd name="connsiteX27413" fmla="*/ 763580 w 1973551"/>
                <a:gd name="connsiteY27413" fmla="*/ 834771 h 2918533"/>
                <a:gd name="connsiteX27414" fmla="*/ 763580 w 1973551"/>
                <a:gd name="connsiteY27414" fmla="*/ 835815 h 2918533"/>
                <a:gd name="connsiteX27415" fmla="*/ 764690 w 1973551"/>
                <a:gd name="connsiteY27415" fmla="*/ 835815 h 2918533"/>
                <a:gd name="connsiteX27416" fmla="*/ 765212 w 1973551"/>
                <a:gd name="connsiteY27416" fmla="*/ 838947 h 2918533"/>
                <a:gd name="connsiteX27417" fmla="*/ 765016 w 1973551"/>
                <a:gd name="connsiteY27417" fmla="*/ 839795 h 2918533"/>
                <a:gd name="connsiteX27418" fmla="*/ 765930 w 1973551"/>
                <a:gd name="connsiteY27418" fmla="*/ 839991 h 2918533"/>
                <a:gd name="connsiteX27419" fmla="*/ 766452 w 1973551"/>
                <a:gd name="connsiteY27419" fmla="*/ 841622 h 2918533"/>
                <a:gd name="connsiteX27420" fmla="*/ 768866 w 1973551"/>
                <a:gd name="connsiteY27420" fmla="*/ 841557 h 2918533"/>
                <a:gd name="connsiteX27421" fmla="*/ 769779 w 1973551"/>
                <a:gd name="connsiteY27421" fmla="*/ 846125 h 2918533"/>
                <a:gd name="connsiteX27422" fmla="*/ 770889 w 1973551"/>
                <a:gd name="connsiteY27422" fmla="*/ 848408 h 2918533"/>
                <a:gd name="connsiteX27423" fmla="*/ 770693 w 1973551"/>
                <a:gd name="connsiteY27423" fmla="*/ 848930 h 2918533"/>
                <a:gd name="connsiteX27424" fmla="*/ 771215 w 1973551"/>
                <a:gd name="connsiteY27424" fmla="*/ 851019 h 2918533"/>
                <a:gd name="connsiteX27425" fmla="*/ 770824 w 1973551"/>
                <a:gd name="connsiteY27425" fmla="*/ 851867 h 2918533"/>
                <a:gd name="connsiteX27426" fmla="*/ 771737 w 1973551"/>
                <a:gd name="connsiteY27426" fmla="*/ 853433 h 2918533"/>
                <a:gd name="connsiteX27427" fmla="*/ 772846 w 1973551"/>
                <a:gd name="connsiteY27427" fmla="*/ 854281 h 2918533"/>
                <a:gd name="connsiteX27428" fmla="*/ 773238 w 1973551"/>
                <a:gd name="connsiteY27428" fmla="*/ 854085 h 2918533"/>
                <a:gd name="connsiteX27429" fmla="*/ 773434 w 1973551"/>
                <a:gd name="connsiteY27429" fmla="*/ 851997 h 2918533"/>
                <a:gd name="connsiteX27430" fmla="*/ 773042 w 1973551"/>
                <a:gd name="connsiteY27430" fmla="*/ 850040 h 2918533"/>
                <a:gd name="connsiteX27431" fmla="*/ 772455 w 1973551"/>
                <a:gd name="connsiteY27431" fmla="*/ 850040 h 2918533"/>
                <a:gd name="connsiteX27432" fmla="*/ 772259 w 1973551"/>
                <a:gd name="connsiteY27432" fmla="*/ 849061 h 2918533"/>
                <a:gd name="connsiteX27433" fmla="*/ 772063 w 1973551"/>
                <a:gd name="connsiteY27433" fmla="*/ 845864 h 2918533"/>
                <a:gd name="connsiteX27434" fmla="*/ 772455 w 1973551"/>
                <a:gd name="connsiteY27434" fmla="*/ 844298 h 2918533"/>
                <a:gd name="connsiteX27435" fmla="*/ 773956 w 1973551"/>
                <a:gd name="connsiteY27435" fmla="*/ 844298 h 2918533"/>
                <a:gd name="connsiteX27436" fmla="*/ 773564 w 1973551"/>
                <a:gd name="connsiteY27436" fmla="*/ 842340 h 2918533"/>
                <a:gd name="connsiteX27437" fmla="*/ 773956 w 1973551"/>
                <a:gd name="connsiteY27437" fmla="*/ 840970 h 2918533"/>
                <a:gd name="connsiteX27438" fmla="*/ 774673 w 1973551"/>
                <a:gd name="connsiteY27438" fmla="*/ 840970 h 2918533"/>
                <a:gd name="connsiteX27439" fmla="*/ 774673 w 1973551"/>
                <a:gd name="connsiteY27439" fmla="*/ 841492 h 2918533"/>
                <a:gd name="connsiteX27440" fmla="*/ 778001 w 1973551"/>
                <a:gd name="connsiteY27440" fmla="*/ 842014 h 2918533"/>
                <a:gd name="connsiteX27441" fmla="*/ 778393 w 1973551"/>
                <a:gd name="connsiteY27441" fmla="*/ 841688 h 2918533"/>
                <a:gd name="connsiteX27442" fmla="*/ 777675 w 1973551"/>
                <a:gd name="connsiteY27442" fmla="*/ 840122 h 2918533"/>
                <a:gd name="connsiteX27443" fmla="*/ 778784 w 1973551"/>
                <a:gd name="connsiteY27443" fmla="*/ 839795 h 2918533"/>
                <a:gd name="connsiteX27444" fmla="*/ 778784 w 1973551"/>
                <a:gd name="connsiteY27444" fmla="*/ 840317 h 2918533"/>
                <a:gd name="connsiteX27445" fmla="*/ 781394 w 1973551"/>
                <a:gd name="connsiteY27445" fmla="*/ 842275 h 2918533"/>
                <a:gd name="connsiteX27446" fmla="*/ 782895 w 1973551"/>
                <a:gd name="connsiteY27446" fmla="*/ 847169 h 2918533"/>
                <a:gd name="connsiteX27447" fmla="*/ 783613 w 1973551"/>
                <a:gd name="connsiteY27447" fmla="*/ 847364 h 2918533"/>
                <a:gd name="connsiteX27448" fmla="*/ 786223 w 1973551"/>
                <a:gd name="connsiteY27448" fmla="*/ 846125 h 2918533"/>
                <a:gd name="connsiteX27449" fmla="*/ 787528 w 1973551"/>
                <a:gd name="connsiteY27449" fmla="*/ 846973 h 2918533"/>
                <a:gd name="connsiteX27450" fmla="*/ 788637 w 1973551"/>
                <a:gd name="connsiteY27450" fmla="*/ 846647 h 2918533"/>
                <a:gd name="connsiteX27451" fmla="*/ 789225 w 1973551"/>
                <a:gd name="connsiteY27451" fmla="*/ 846973 h 2918533"/>
                <a:gd name="connsiteX27452" fmla="*/ 789225 w 1973551"/>
                <a:gd name="connsiteY27452" fmla="*/ 847691 h 2918533"/>
                <a:gd name="connsiteX27453" fmla="*/ 788115 w 1973551"/>
                <a:gd name="connsiteY27453" fmla="*/ 848408 h 2918533"/>
                <a:gd name="connsiteX27454" fmla="*/ 788311 w 1973551"/>
                <a:gd name="connsiteY27454" fmla="*/ 849126 h 2918533"/>
                <a:gd name="connsiteX27455" fmla="*/ 790334 w 1973551"/>
                <a:gd name="connsiteY27455" fmla="*/ 849126 h 2918533"/>
                <a:gd name="connsiteX27456" fmla="*/ 790530 w 1973551"/>
                <a:gd name="connsiteY27456" fmla="*/ 849844 h 2918533"/>
                <a:gd name="connsiteX27457" fmla="*/ 791052 w 1973551"/>
                <a:gd name="connsiteY27457" fmla="*/ 849844 h 2918533"/>
                <a:gd name="connsiteX27458" fmla="*/ 791443 w 1973551"/>
                <a:gd name="connsiteY27458" fmla="*/ 846190 h 2918533"/>
                <a:gd name="connsiteX27459" fmla="*/ 792748 w 1973551"/>
                <a:gd name="connsiteY27459" fmla="*/ 846190 h 2918533"/>
                <a:gd name="connsiteX27460" fmla="*/ 793270 w 1973551"/>
                <a:gd name="connsiteY27460" fmla="*/ 846516 h 2918533"/>
                <a:gd name="connsiteX27461" fmla="*/ 793075 w 1973551"/>
                <a:gd name="connsiteY27461" fmla="*/ 844559 h 2918533"/>
                <a:gd name="connsiteX27462" fmla="*/ 794184 w 1973551"/>
                <a:gd name="connsiteY27462" fmla="*/ 844037 h 2918533"/>
                <a:gd name="connsiteX27463" fmla="*/ 794706 w 1973551"/>
                <a:gd name="connsiteY27463" fmla="*/ 843841 h 2918533"/>
                <a:gd name="connsiteX27464" fmla="*/ 796729 w 1973551"/>
                <a:gd name="connsiteY27464" fmla="*/ 844363 h 2918533"/>
                <a:gd name="connsiteX27465" fmla="*/ 797120 w 1973551"/>
                <a:gd name="connsiteY27465" fmla="*/ 842797 h 2918533"/>
                <a:gd name="connsiteX27466" fmla="*/ 794902 w 1973551"/>
                <a:gd name="connsiteY27466" fmla="*/ 841426 h 2918533"/>
                <a:gd name="connsiteX27467" fmla="*/ 794902 w 1973551"/>
                <a:gd name="connsiteY27467" fmla="*/ 840709 h 2918533"/>
                <a:gd name="connsiteX27468" fmla="*/ 795619 w 1973551"/>
                <a:gd name="connsiteY27468" fmla="*/ 838751 h 2918533"/>
                <a:gd name="connsiteX27469" fmla="*/ 795424 w 1973551"/>
                <a:gd name="connsiteY27469" fmla="*/ 838229 h 2918533"/>
                <a:gd name="connsiteX27470" fmla="*/ 795946 w 1973551"/>
                <a:gd name="connsiteY27470" fmla="*/ 836989 h 2918533"/>
                <a:gd name="connsiteX27471" fmla="*/ 796663 w 1973551"/>
                <a:gd name="connsiteY27471" fmla="*/ 836467 h 2918533"/>
                <a:gd name="connsiteX27472" fmla="*/ 796076 w 1973551"/>
                <a:gd name="connsiteY27472" fmla="*/ 835032 h 2918533"/>
                <a:gd name="connsiteX27473" fmla="*/ 796794 w 1973551"/>
                <a:gd name="connsiteY27473" fmla="*/ 835032 h 2918533"/>
                <a:gd name="connsiteX27474" fmla="*/ 796990 w 1973551"/>
                <a:gd name="connsiteY27474" fmla="*/ 835554 h 2918533"/>
                <a:gd name="connsiteX27475" fmla="*/ 797903 w 1973551"/>
                <a:gd name="connsiteY27475" fmla="*/ 836076 h 2918533"/>
                <a:gd name="connsiteX27476" fmla="*/ 798099 w 1973551"/>
                <a:gd name="connsiteY27476" fmla="*/ 834836 h 2918533"/>
                <a:gd name="connsiteX27477" fmla="*/ 797381 w 1973551"/>
                <a:gd name="connsiteY27477" fmla="*/ 834314 h 2918533"/>
                <a:gd name="connsiteX27478" fmla="*/ 797185 w 1973551"/>
                <a:gd name="connsiteY27478" fmla="*/ 832748 h 2918533"/>
                <a:gd name="connsiteX27479" fmla="*/ 798099 w 1973551"/>
                <a:gd name="connsiteY27479" fmla="*/ 832226 h 2918533"/>
                <a:gd name="connsiteX27480" fmla="*/ 797381 w 1973551"/>
                <a:gd name="connsiteY27480" fmla="*/ 831378 h 2918533"/>
                <a:gd name="connsiteX27481" fmla="*/ 797185 w 1973551"/>
                <a:gd name="connsiteY27481" fmla="*/ 830529 h 2918533"/>
                <a:gd name="connsiteX27482" fmla="*/ 797707 w 1973551"/>
                <a:gd name="connsiteY27482" fmla="*/ 830007 h 2918533"/>
                <a:gd name="connsiteX27483" fmla="*/ 797903 w 1973551"/>
                <a:gd name="connsiteY27483" fmla="*/ 830529 h 2918533"/>
                <a:gd name="connsiteX27484" fmla="*/ 798556 w 1973551"/>
                <a:gd name="connsiteY27484" fmla="*/ 830529 h 2918533"/>
                <a:gd name="connsiteX27485" fmla="*/ 798686 w 1973551"/>
                <a:gd name="connsiteY27485" fmla="*/ 829812 h 2918533"/>
                <a:gd name="connsiteX27486" fmla="*/ 799795 w 1973551"/>
                <a:gd name="connsiteY27486" fmla="*/ 829290 h 2918533"/>
                <a:gd name="connsiteX27487" fmla="*/ 799991 w 1973551"/>
                <a:gd name="connsiteY27487" fmla="*/ 828050 h 2918533"/>
                <a:gd name="connsiteX27488" fmla="*/ 800513 w 1973551"/>
                <a:gd name="connsiteY27488" fmla="*/ 828050 h 2918533"/>
                <a:gd name="connsiteX27489" fmla="*/ 800513 w 1973551"/>
                <a:gd name="connsiteY27489" fmla="*/ 827202 h 2918533"/>
                <a:gd name="connsiteX27490" fmla="*/ 798686 w 1973551"/>
                <a:gd name="connsiteY27490" fmla="*/ 827919 h 2918533"/>
                <a:gd name="connsiteX27491" fmla="*/ 797903 w 1973551"/>
                <a:gd name="connsiteY27491" fmla="*/ 827723 h 2918533"/>
                <a:gd name="connsiteX27492" fmla="*/ 798099 w 1973551"/>
                <a:gd name="connsiteY27492" fmla="*/ 825962 h 2918533"/>
                <a:gd name="connsiteX27493" fmla="*/ 799012 w 1973551"/>
                <a:gd name="connsiteY27493" fmla="*/ 825244 h 2918533"/>
                <a:gd name="connsiteX27494" fmla="*/ 800840 w 1973551"/>
                <a:gd name="connsiteY27494" fmla="*/ 825570 h 2918533"/>
                <a:gd name="connsiteX27495" fmla="*/ 801035 w 1973551"/>
                <a:gd name="connsiteY27495" fmla="*/ 824135 h 2918533"/>
                <a:gd name="connsiteX27496" fmla="*/ 800317 w 1973551"/>
                <a:gd name="connsiteY27496" fmla="*/ 824135 h 2918533"/>
                <a:gd name="connsiteX27497" fmla="*/ 800317 w 1973551"/>
                <a:gd name="connsiteY27497" fmla="*/ 823417 h 2918533"/>
                <a:gd name="connsiteX27498" fmla="*/ 799208 w 1973551"/>
                <a:gd name="connsiteY27498" fmla="*/ 823417 h 2918533"/>
                <a:gd name="connsiteX27499" fmla="*/ 798817 w 1973551"/>
                <a:gd name="connsiteY27499" fmla="*/ 824135 h 2918533"/>
                <a:gd name="connsiteX27500" fmla="*/ 798229 w 1973551"/>
                <a:gd name="connsiteY27500" fmla="*/ 824330 h 2918533"/>
                <a:gd name="connsiteX27501" fmla="*/ 797343 w 1973551"/>
                <a:gd name="connsiteY27501" fmla="*/ 823507 h 2918533"/>
                <a:gd name="connsiteX27502" fmla="*/ 798099 w 1973551"/>
                <a:gd name="connsiteY27502" fmla="*/ 823091 h 2918533"/>
                <a:gd name="connsiteX27503" fmla="*/ 798034 w 1973551"/>
                <a:gd name="connsiteY27503" fmla="*/ 822569 h 2918533"/>
                <a:gd name="connsiteX27504" fmla="*/ 797316 w 1973551"/>
                <a:gd name="connsiteY27504" fmla="*/ 822764 h 2918533"/>
                <a:gd name="connsiteX27505" fmla="*/ 797316 w 1973551"/>
                <a:gd name="connsiteY27505" fmla="*/ 823482 h 2918533"/>
                <a:gd name="connsiteX27506" fmla="*/ 797343 w 1973551"/>
                <a:gd name="connsiteY27506" fmla="*/ 823507 h 2918533"/>
                <a:gd name="connsiteX27507" fmla="*/ 796794 w 1973551"/>
                <a:gd name="connsiteY27507" fmla="*/ 823808 h 2918533"/>
                <a:gd name="connsiteX27508" fmla="*/ 797381 w 1973551"/>
                <a:gd name="connsiteY27508" fmla="*/ 821003 h 2918533"/>
                <a:gd name="connsiteX27509" fmla="*/ 797903 w 1973551"/>
                <a:gd name="connsiteY27509" fmla="*/ 820676 h 2918533"/>
                <a:gd name="connsiteX27510" fmla="*/ 798099 w 1973551"/>
                <a:gd name="connsiteY27510" fmla="*/ 819958 h 2918533"/>
                <a:gd name="connsiteX27511" fmla="*/ 799012 w 1973551"/>
                <a:gd name="connsiteY27511" fmla="*/ 819632 h 2918533"/>
                <a:gd name="connsiteX27512" fmla="*/ 797903 w 1973551"/>
                <a:gd name="connsiteY27512" fmla="*/ 819437 h 2918533"/>
                <a:gd name="connsiteX27513" fmla="*/ 795489 w 1973551"/>
                <a:gd name="connsiteY27513" fmla="*/ 820481 h 2918533"/>
                <a:gd name="connsiteX27514" fmla="*/ 795685 w 1973551"/>
                <a:gd name="connsiteY27514" fmla="*/ 819763 h 2918533"/>
                <a:gd name="connsiteX27515" fmla="*/ 793662 w 1973551"/>
                <a:gd name="connsiteY27515" fmla="*/ 819958 h 2918533"/>
                <a:gd name="connsiteX27516" fmla="*/ 793270 w 1973551"/>
                <a:gd name="connsiteY27516" fmla="*/ 819241 h 2918533"/>
                <a:gd name="connsiteX27517" fmla="*/ 792357 w 1973551"/>
                <a:gd name="connsiteY27517" fmla="*/ 818915 h 2918533"/>
                <a:gd name="connsiteX27518" fmla="*/ 792161 w 1973551"/>
                <a:gd name="connsiteY27518" fmla="*/ 817153 h 2918533"/>
                <a:gd name="connsiteX27519" fmla="*/ 791443 w 1973551"/>
                <a:gd name="connsiteY27519" fmla="*/ 817153 h 2918533"/>
                <a:gd name="connsiteX27520" fmla="*/ 791443 w 1973551"/>
                <a:gd name="connsiteY27520" fmla="*/ 815717 h 2918533"/>
                <a:gd name="connsiteX27521" fmla="*/ 793270 w 1973551"/>
                <a:gd name="connsiteY27521" fmla="*/ 814999 h 2918533"/>
                <a:gd name="connsiteX27522" fmla="*/ 795163 w 1973551"/>
                <a:gd name="connsiteY27522" fmla="*/ 814804 h 2918533"/>
                <a:gd name="connsiteX27523" fmla="*/ 796272 w 1973551"/>
                <a:gd name="connsiteY27523" fmla="*/ 814086 h 2918533"/>
                <a:gd name="connsiteX27524" fmla="*/ 796663 w 1973551"/>
                <a:gd name="connsiteY27524" fmla="*/ 814608 h 2918533"/>
                <a:gd name="connsiteX27525" fmla="*/ 797381 w 1973551"/>
                <a:gd name="connsiteY27525" fmla="*/ 814804 h 2918533"/>
                <a:gd name="connsiteX27526" fmla="*/ 797577 w 1973551"/>
                <a:gd name="connsiteY27526" fmla="*/ 814282 h 2918533"/>
                <a:gd name="connsiteX27527" fmla="*/ 798490 w 1973551"/>
                <a:gd name="connsiteY27527" fmla="*/ 814086 h 2918533"/>
                <a:gd name="connsiteX27528" fmla="*/ 800709 w 1973551"/>
                <a:gd name="connsiteY27528" fmla="*/ 813890 h 2918533"/>
                <a:gd name="connsiteX27529" fmla="*/ 802601 w 1973551"/>
                <a:gd name="connsiteY27529" fmla="*/ 814412 h 2918533"/>
                <a:gd name="connsiteX27530" fmla="*/ 804298 w 1973551"/>
                <a:gd name="connsiteY27530" fmla="*/ 814086 h 2918533"/>
                <a:gd name="connsiteX27531" fmla="*/ 804298 w 1973551"/>
                <a:gd name="connsiteY27531" fmla="*/ 812520 h 2918533"/>
                <a:gd name="connsiteX27532" fmla="*/ 802601 w 1973551"/>
                <a:gd name="connsiteY27532" fmla="*/ 812194 h 2918533"/>
                <a:gd name="connsiteX27533" fmla="*/ 800905 w 1973551"/>
                <a:gd name="connsiteY27533" fmla="*/ 812911 h 2918533"/>
                <a:gd name="connsiteX27534" fmla="*/ 797773 w 1973551"/>
                <a:gd name="connsiteY27534" fmla="*/ 812389 h 2918533"/>
                <a:gd name="connsiteX27535" fmla="*/ 796663 w 1973551"/>
                <a:gd name="connsiteY27535" fmla="*/ 811345 h 2918533"/>
                <a:gd name="connsiteX27536" fmla="*/ 796272 w 1973551"/>
                <a:gd name="connsiteY27536" fmla="*/ 809910 h 2918533"/>
                <a:gd name="connsiteX27537" fmla="*/ 796468 w 1973551"/>
                <a:gd name="connsiteY27537" fmla="*/ 809192 h 2918533"/>
                <a:gd name="connsiteX27538" fmla="*/ 795750 w 1973551"/>
                <a:gd name="connsiteY27538" fmla="*/ 809192 h 2918533"/>
                <a:gd name="connsiteX27539" fmla="*/ 794249 w 1973551"/>
                <a:gd name="connsiteY27539" fmla="*/ 806060 h 2918533"/>
                <a:gd name="connsiteX27540" fmla="*/ 792748 w 1973551"/>
                <a:gd name="connsiteY27540" fmla="*/ 805538 h 2918533"/>
                <a:gd name="connsiteX27541" fmla="*/ 792357 w 1973551"/>
                <a:gd name="connsiteY27541" fmla="*/ 804298 h 2918533"/>
                <a:gd name="connsiteX27542" fmla="*/ 796272 w 1973551"/>
                <a:gd name="connsiteY27542" fmla="*/ 802862 h 2918533"/>
                <a:gd name="connsiteX27543" fmla="*/ 797577 w 1973551"/>
                <a:gd name="connsiteY27543" fmla="*/ 803580 h 2918533"/>
                <a:gd name="connsiteX27544" fmla="*/ 797381 w 1973551"/>
                <a:gd name="connsiteY27544" fmla="*/ 804298 h 2918533"/>
                <a:gd name="connsiteX27545" fmla="*/ 798882 w 1973551"/>
                <a:gd name="connsiteY27545" fmla="*/ 804102 h 2918533"/>
                <a:gd name="connsiteX27546" fmla="*/ 799404 w 1973551"/>
                <a:gd name="connsiteY27546" fmla="*/ 803580 h 2918533"/>
                <a:gd name="connsiteX27547" fmla="*/ 801427 w 1973551"/>
                <a:gd name="connsiteY27547" fmla="*/ 803058 h 2918533"/>
                <a:gd name="connsiteX27548" fmla="*/ 805146 w 1973551"/>
                <a:gd name="connsiteY27548" fmla="*/ 804102 h 2918533"/>
                <a:gd name="connsiteX27549" fmla="*/ 805342 w 1973551"/>
                <a:gd name="connsiteY27549" fmla="*/ 803254 h 2918533"/>
                <a:gd name="connsiteX27550" fmla="*/ 804428 w 1973551"/>
                <a:gd name="connsiteY27550" fmla="*/ 802862 h 2918533"/>
                <a:gd name="connsiteX27551" fmla="*/ 804428 w 1973551"/>
                <a:gd name="connsiteY27551" fmla="*/ 801818 h 2918533"/>
                <a:gd name="connsiteX27552" fmla="*/ 805733 w 1973551"/>
                <a:gd name="connsiteY27552" fmla="*/ 801101 h 2918533"/>
                <a:gd name="connsiteX27553" fmla="*/ 807234 w 1973551"/>
                <a:gd name="connsiteY27553" fmla="*/ 801296 h 2918533"/>
                <a:gd name="connsiteX27554" fmla="*/ 807234 w 1973551"/>
                <a:gd name="connsiteY27554" fmla="*/ 800774 h 2918533"/>
                <a:gd name="connsiteX27555" fmla="*/ 808539 w 1973551"/>
                <a:gd name="connsiteY27555" fmla="*/ 800774 h 2918533"/>
                <a:gd name="connsiteX27556" fmla="*/ 808148 w 1973551"/>
                <a:gd name="connsiteY27556" fmla="*/ 800448 h 2918533"/>
                <a:gd name="connsiteX27557" fmla="*/ 808343 w 1973551"/>
                <a:gd name="connsiteY27557" fmla="*/ 799404 h 2918533"/>
                <a:gd name="connsiteX27558" fmla="*/ 807756 w 1973551"/>
                <a:gd name="connsiteY27558" fmla="*/ 799208 h 2918533"/>
                <a:gd name="connsiteX27559" fmla="*/ 807561 w 1973551"/>
                <a:gd name="connsiteY27559" fmla="*/ 798686 h 2918533"/>
                <a:gd name="connsiteX27560" fmla="*/ 807756 w 1973551"/>
                <a:gd name="connsiteY27560" fmla="*/ 798164 h 2918533"/>
                <a:gd name="connsiteX27561" fmla="*/ 809257 w 1973551"/>
                <a:gd name="connsiteY27561" fmla="*/ 798360 h 2918533"/>
                <a:gd name="connsiteX27562" fmla="*/ 809453 w 1973551"/>
                <a:gd name="connsiteY27562" fmla="*/ 797838 h 2918533"/>
                <a:gd name="connsiteX27563" fmla="*/ 811476 w 1973551"/>
                <a:gd name="connsiteY27563" fmla="*/ 797512 h 2918533"/>
                <a:gd name="connsiteX27564" fmla="*/ 811280 w 1973551"/>
                <a:gd name="connsiteY27564" fmla="*/ 796729 h 2918533"/>
                <a:gd name="connsiteX27565" fmla="*/ 811867 w 1973551"/>
                <a:gd name="connsiteY27565" fmla="*/ 795750 h 2918533"/>
                <a:gd name="connsiteX27566" fmla="*/ 810954 w 1973551"/>
                <a:gd name="connsiteY27566" fmla="*/ 795750 h 2918533"/>
                <a:gd name="connsiteX27567" fmla="*/ 811149 w 1973551"/>
                <a:gd name="connsiteY27567" fmla="*/ 795032 h 2918533"/>
                <a:gd name="connsiteX27568" fmla="*/ 811671 w 1973551"/>
                <a:gd name="connsiteY27568" fmla="*/ 795032 h 2918533"/>
                <a:gd name="connsiteX27569" fmla="*/ 810954 w 1973551"/>
                <a:gd name="connsiteY27569" fmla="*/ 794706 h 2918533"/>
                <a:gd name="connsiteX27570" fmla="*/ 808735 w 1973551"/>
                <a:gd name="connsiteY27570" fmla="*/ 795750 h 2918533"/>
                <a:gd name="connsiteX27571" fmla="*/ 808343 w 1973551"/>
                <a:gd name="connsiteY27571" fmla="*/ 795424 h 2918533"/>
                <a:gd name="connsiteX27572" fmla="*/ 807626 w 1973551"/>
                <a:gd name="connsiteY27572" fmla="*/ 795750 h 2918533"/>
                <a:gd name="connsiteX27573" fmla="*/ 805603 w 1973551"/>
                <a:gd name="connsiteY27573" fmla="*/ 798034 h 2918533"/>
                <a:gd name="connsiteX27574" fmla="*/ 803189 w 1973551"/>
                <a:gd name="connsiteY27574" fmla="*/ 798556 h 2918533"/>
                <a:gd name="connsiteX27575" fmla="*/ 802275 w 1973551"/>
                <a:gd name="connsiteY27575" fmla="*/ 798360 h 2918533"/>
                <a:gd name="connsiteX27576" fmla="*/ 802079 w 1973551"/>
                <a:gd name="connsiteY27576" fmla="*/ 797642 h 2918533"/>
                <a:gd name="connsiteX27577" fmla="*/ 800383 w 1973551"/>
                <a:gd name="connsiteY27577" fmla="*/ 797642 h 2918533"/>
                <a:gd name="connsiteX27578" fmla="*/ 799469 w 1973551"/>
                <a:gd name="connsiteY27578" fmla="*/ 798164 h 2918533"/>
                <a:gd name="connsiteX27579" fmla="*/ 798751 w 1973551"/>
                <a:gd name="connsiteY27579" fmla="*/ 796794 h 2918533"/>
                <a:gd name="connsiteX27580" fmla="*/ 798034 w 1973551"/>
                <a:gd name="connsiteY27580" fmla="*/ 796794 h 2918533"/>
                <a:gd name="connsiteX27581" fmla="*/ 797838 w 1973551"/>
                <a:gd name="connsiteY27581" fmla="*/ 795750 h 2918533"/>
                <a:gd name="connsiteX27582" fmla="*/ 798425 w 1973551"/>
                <a:gd name="connsiteY27582" fmla="*/ 795032 h 2918533"/>
                <a:gd name="connsiteX27583" fmla="*/ 797120 w 1973551"/>
                <a:gd name="connsiteY27583" fmla="*/ 794837 h 2918533"/>
                <a:gd name="connsiteX27584" fmla="*/ 796924 w 1973551"/>
                <a:gd name="connsiteY27584" fmla="*/ 795554 h 2918533"/>
                <a:gd name="connsiteX27585" fmla="*/ 793596 w 1973551"/>
                <a:gd name="connsiteY27585" fmla="*/ 796990 h 2918533"/>
                <a:gd name="connsiteX27586" fmla="*/ 792879 w 1973551"/>
                <a:gd name="connsiteY27586" fmla="*/ 796272 h 2918533"/>
                <a:gd name="connsiteX27587" fmla="*/ 792487 w 1973551"/>
                <a:gd name="connsiteY27587" fmla="*/ 794902 h 2918533"/>
                <a:gd name="connsiteX27588" fmla="*/ 790073 w 1973551"/>
                <a:gd name="connsiteY27588" fmla="*/ 794902 h 2918533"/>
                <a:gd name="connsiteX27589" fmla="*/ 788964 w 1973551"/>
                <a:gd name="connsiteY27589" fmla="*/ 794053 h 2918533"/>
                <a:gd name="connsiteX27590" fmla="*/ 788964 w 1973551"/>
                <a:gd name="connsiteY27590" fmla="*/ 792487 h 2918533"/>
                <a:gd name="connsiteX27591" fmla="*/ 789681 w 1973551"/>
                <a:gd name="connsiteY27591" fmla="*/ 792487 h 2918533"/>
                <a:gd name="connsiteX27592" fmla="*/ 791182 w 1973551"/>
                <a:gd name="connsiteY27592" fmla="*/ 788768 h 2918533"/>
                <a:gd name="connsiteX27593" fmla="*/ 790660 w 1973551"/>
                <a:gd name="connsiteY27593" fmla="*/ 788572 h 2918533"/>
                <a:gd name="connsiteX27594" fmla="*/ 788246 w 1973551"/>
                <a:gd name="connsiteY27594" fmla="*/ 789616 h 2918533"/>
                <a:gd name="connsiteX27595" fmla="*/ 788964 w 1973551"/>
                <a:gd name="connsiteY27595" fmla="*/ 788768 h 2918533"/>
                <a:gd name="connsiteX27596" fmla="*/ 788246 w 1973551"/>
                <a:gd name="connsiteY27596" fmla="*/ 788246 h 2918533"/>
                <a:gd name="connsiteX27597" fmla="*/ 788442 w 1973551"/>
                <a:gd name="connsiteY27597" fmla="*/ 785766 h 2918533"/>
                <a:gd name="connsiteX27598" fmla="*/ 787528 w 1973551"/>
                <a:gd name="connsiteY27598" fmla="*/ 785766 h 2918533"/>
                <a:gd name="connsiteX27599" fmla="*/ 786419 w 1973551"/>
                <a:gd name="connsiteY27599" fmla="*/ 784918 h 2918533"/>
                <a:gd name="connsiteX27600" fmla="*/ 786223 w 1973551"/>
                <a:gd name="connsiteY27600" fmla="*/ 783156 h 2918533"/>
                <a:gd name="connsiteX27601" fmla="*/ 787724 w 1973551"/>
                <a:gd name="connsiteY27601" fmla="*/ 783678 h 2918533"/>
                <a:gd name="connsiteX27602" fmla="*/ 787920 w 1973551"/>
                <a:gd name="connsiteY27602" fmla="*/ 783156 h 2918533"/>
                <a:gd name="connsiteX27603" fmla="*/ 788833 w 1973551"/>
                <a:gd name="connsiteY27603" fmla="*/ 783156 h 2918533"/>
                <a:gd name="connsiteX27604" fmla="*/ 789029 w 1973551"/>
                <a:gd name="connsiteY27604" fmla="*/ 783678 h 2918533"/>
                <a:gd name="connsiteX27605" fmla="*/ 789942 w 1973551"/>
                <a:gd name="connsiteY27605" fmla="*/ 784005 h 2918533"/>
                <a:gd name="connsiteX27606" fmla="*/ 789942 w 1973551"/>
                <a:gd name="connsiteY27606" fmla="*/ 784527 h 2918533"/>
                <a:gd name="connsiteX27607" fmla="*/ 790530 w 1973551"/>
                <a:gd name="connsiteY27607" fmla="*/ 784527 h 2918533"/>
                <a:gd name="connsiteX27608" fmla="*/ 790530 w 1973551"/>
                <a:gd name="connsiteY27608" fmla="*/ 783809 h 2918533"/>
                <a:gd name="connsiteX27609" fmla="*/ 789942 w 1973551"/>
                <a:gd name="connsiteY27609" fmla="*/ 783287 h 2918533"/>
                <a:gd name="connsiteX27610" fmla="*/ 790138 w 1973551"/>
                <a:gd name="connsiteY27610" fmla="*/ 782569 h 2918533"/>
                <a:gd name="connsiteX27611" fmla="*/ 791443 w 1973551"/>
                <a:gd name="connsiteY27611" fmla="*/ 782243 h 2918533"/>
                <a:gd name="connsiteX27612" fmla="*/ 790530 w 1973551"/>
                <a:gd name="connsiteY27612" fmla="*/ 781917 h 2918533"/>
                <a:gd name="connsiteX27613" fmla="*/ 789942 w 1973551"/>
                <a:gd name="connsiteY27613" fmla="*/ 779828 h 2918533"/>
                <a:gd name="connsiteX27614" fmla="*/ 788115 w 1973551"/>
                <a:gd name="connsiteY27614" fmla="*/ 780155 h 2918533"/>
                <a:gd name="connsiteX27615" fmla="*/ 787398 w 1973551"/>
                <a:gd name="connsiteY27615" fmla="*/ 778067 h 2918533"/>
                <a:gd name="connsiteX27616" fmla="*/ 784983 w 1973551"/>
                <a:gd name="connsiteY27616" fmla="*/ 777023 h 2918533"/>
                <a:gd name="connsiteX27617" fmla="*/ 781851 w 1973551"/>
                <a:gd name="connsiteY27617" fmla="*/ 777871 h 2918533"/>
                <a:gd name="connsiteX27618" fmla="*/ 781655 w 1973551"/>
                <a:gd name="connsiteY27618" fmla="*/ 775391 h 2918533"/>
                <a:gd name="connsiteX27619" fmla="*/ 780938 w 1973551"/>
                <a:gd name="connsiteY27619" fmla="*/ 775065 h 2918533"/>
                <a:gd name="connsiteX27620" fmla="*/ 780546 w 1973551"/>
                <a:gd name="connsiteY27620" fmla="*/ 775391 h 2918533"/>
                <a:gd name="connsiteX27621" fmla="*/ 779633 w 1973551"/>
                <a:gd name="connsiteY27621" fmla="*/ 774869 h 2918533"/>
                <a:gd name="connsiteX27622" fmla="*/ 779828 w 1973551"/>
                <a:gd name="connsiteY27622" fmla="*/ 772390 h 2918533"/>
                <a:gd name="connsiteX27623" fmla="*/ 778001 w 1973551"/>
                <a:gd name="connsiteY27623" fmla="*/ 772194 h 2918533"/>
                <a:gd name="connsiteX27624" fmla="*/ 778001 w 1973551"/>
                <a:gd name="connsiteY27624" fmla="*/ 770628 h 2918533"/>
                <a:gd name="connsiteX27625" fmla="*/ 777283 w 1973551"/>
                <a:gd name="connsiteY27625" fmla="*/ 768540 h 2918533"/>
                <a:gd name="connsiteX27626" fmla="*/ 778001 w 1973551"/>
                <a:gd name="connsiteY27626" fmla="*/ 768344 h 2918533"/>
                <a:gd name="connsiteX27627" fmla="*/ 778001 w 1973551"/>
                <a:gd name="connsiteY27627" fmla="*/ 767300 h 2918533"/>
                <a:gd name="connsiteX27628" fmla="*/ 779110 w 1973551"/>
                <a:gd name="connsiteY27628" fmla="*/ 766060 h 2918533"/>
                <a:gd name="connsiteX27629" fmla="*/ 779110 w 1973551"/>
                <a:gd name="connsiteY27629" fmla="*/ 765538 h 2918533"/>
                <a:gd name="connsiteX27630" fmla="*/ 777610 w 1973551"/>
                <a:gd name="connsiteY27630" fmla="*/ 765342 h 2918533"/>
                <a:gd name="connsiteX27631" fmla="*/ 775587 w 1973551"/>
                <a:gd name="connsiteY27631" fmla="*/ 764298 h 2918533"/>
                <a:gd name="connsiteX27632" fmla="*/ 773890 w 1973551"/>
                <a:gd name="connsiteY27632" fmla="*/ 764821 h 2918533"/>
                <a:gd name="connsiteX27633" fmla="*/ 772585 w 1973551"/>
                <a:gd name="connsiteY27633" fmla="*/ 763385 h 2918533"/>
                <a:gd name="connsiteX27634" fmla="*/ 772063 w 1973551"/>
                <a:gd name="connsiteY27634" fmla="*/ 760383 h 2918533"/>
                <a:gd name="connsiteX27635" fmla="*/ 772259 w 1973551"/>
                <a:gd name="connsiteY27635" fmla="*/ 758948 h 2918533"/>
                <a:gd name="connsiteX27636" fmla="*/ 771672 w 1973551"/>
                <a:gd name="connsiteY27636" fmla="*/ 758100 h 2918533"/>
                <a:gd name="connsiteX27637" fmla="*/ 771672 w 1973551"/>
                <a:gd name="connsiteY27637" fmla="*/ 754772 h 2918533"/>
                <a:gd name="connsiteX27638" fmla="*/ 770954 w 1973551"/>
                <a:gd name="connsiteY27638" fmla="*/ 754380 h 2918533"/>
                <a:gd name="connsiteX27639" fmla="*/ 770758 w 1973551"/>
                <a:gd name="connsiteY27639" fmla="*/ 753662 h 2918533"/>
                <a:gd name="connsiteX27640" fmla="*/ 770041 w 1973551"/>
                <a:gd name="connsiteY27640" fmla="*/ 753662 h 2918533"/>
                <a:gd name="connsiteX27641" fmla="*/ 768735 w 1973551"/>
                <a:gd name="connsiteY27641" fmla="*/ 752945 h 2918533"/>
                <a:gd name="connsiteX27642" fmla="*/ 768213 w 1973551"/>
                <a:gd name="connsiteY27642" fmla="*/ 750139 h 2918533"/>
                <a:gd name="connsiteX27643" fmla="*/ 765995 w 1973551"/>
                <a:gd name="connsiteY27643" fmla="*/ 748573 h 2918533"/>
                <a:gd name="connsiteX27644" fmla="*/ 765799 w 1973551"/>
                <a:gd name="connsiteY27644" fmla="*/ 747137 h 2918533"/>
                <a:gd name="connsiteX27645" fmla="*/ 765212 w 1973551"/>
                <a:gd name="connsiteY27645" fmla="*/ 746419 h 2918533"/>
                <a:gd name="connsiteX27646" fmla="*/ 763907 w 1973551"/>
                <a:gd name="connsiteY27646" fmla="*/ 745897 h 2918533"/>
                <a:gd name="connsiteX27647" fmla="*/ 761688 w 1973551"/>
                <a:gd name="connsiteY27647" fmla="*/ 745897 h 2918533"/>
                <a:gd name="connsiteX27648" fmla="*/ 761166 w 1973551"/>
                <a:gd name="connsiteY27648" fmla="*/ 744853 h 2918533"/>
                <a:gd name="connsiteX27649" fmla="*/ 760057 w 1973551"/>
                <a:gd name="connsiteY27649" fmla="*/ 744135 h 2918533"/>
                <a:gd name="connsiteX27650" fmla="*/ 758752 w 1973551"/>
                <a:gd name="connsiteY27650" fmla="*/ 743418 h 2918533"/>
                <a:gd name="connsiteX27651" fmla="*/ 757447 w 1973551"/>
                <a:gd name="connsiteY27651" fmla="*/ 743222 h 2918533"/>
                <a:gd name="connsiteX27652" fmla="*/ 757251 w 1973551"/>
                <a:gd name="connsiteY27652" fmla="*/ 739176 h 2918533"/>
                <a:gd name="connsiteX27653" fmla="*/ 757643 w 1973551"/>
                <a:gd name="connsiteY27653" fmla="*/ 738459 h 2918533"/>
                <a:gd name="connsiteX27654" fmla="*/ 758360 w 1973551"/>
                <a:gd name="connsiteY27654" fmla="*/ 738263 h 2918533"/>
                <a:gd name="connsiteX27655" fmla="*/ 758556 w 1973551"/>
                <a:gd name="connsiteY27655" fmla="*/ 738785 h 2918533"/>
                <a:gd name="connsiteX27656" fmla="*/ 759078 w 1973551"/>
                <a:gd name="connsiteY27656" fmla="*/ 738785 h 2918533"/>
                <a:gd name="connsiteX27657" fmla="*/ 759665 w 1973551"/>
                <a:gd name="connsiteY27657" fmla="*/ 737545 h 2918533"/>
                <a:gd name="connsiteX27658" fmla="*/ 760187 w 1973551"/>
                <a:gd name="connsiteY27658" fmla="*/ 734543 h 2918533"/>
                <a:gd name="connsiteX27659" fmla="*/ 759274 w 1973551"/>
                <a:gd name="connsiteY27659" fmla="*/ 734543 h 2918533"/>
                <a:gd name="connsiteX27660" fmla="*/ 759274 w 1973551"/>
                <a:gd name="connsiteY27660" fmla="*/ 734021 h 2918533"/>
                <a:gd name="connsiteX27661" fmla="*/ 759665 w 1973551"/>
                <a:gd name="connsiteY27661" fmla="*/ 733499 h 2918533"/>
                <a:gd name="connsiteX27662" fmla="*/ 759470 w 1973551"/>
                <a:gd name="connsiteY27662" fmla="*/ 732782 h 2918533"/>
                <a:gd name="connsiteX27663" fmla="*/ 759861 w 1973551"/>
                <a:gd name="connsiteY27663" fmla="*/ 732064 h 2918533"/>
                <a:gd name="connsiteX27664" fmla="*/ 760383 w 1973551"/>
                <a:gd name="connsiteY27664" fmla="*/ 731868 h 2918533"/>
                <a:gd name="connsiteX27665" fmla="*/ 760579 w 1973551"/>
                <a:gd name="connsiteY27665" fmla="*/ 729911 h 2918533"/>
                <a:gd name="connsiteX27666" fmla="*/ 763189 w 1973551"/>
                <a:gd name="connsiteY27666" fmla="*/ 728671 h 2918533"/>
                <a:gd name="connsiteX27667" fmla="*/ 764298 w 1973551"/>
                <a:gd name="connsiteY27667" fmla="*/ 726191 h 2918533"/>
                <a:gd name="connsiteX27668" fmla="*/ 766321 w 1973551"/>
                <a:gd name="connsiteY27668" fmla="*/ 725147 h 2918533"/>
                <a:gd name="connsiteX27669" fmla="*/ 766843 w 1973551"/>
                <a:gd name="connsiteY27669" fmla="*/ 723907 h 2918533"/>
                <a:gd name="connsiteX27670" fmla="*/ 768148 w 1973551"/>
                <a:gd name="connsiteY27670" fmla="*/ 723385 h 2918533"/>
                <a:gd name="connsiteX27671" fmla="*/ 768540 w 1973551"/>
                <a:gd name="connsiteY27671" fmla="*/ 723712 h 2918533"/>
                <a:gd name="connsiteX27672" fmla="*/ 768344 w 1973551"/>
                <a:gd name="connsiteY27672" fmla="*/ 727431 h 2918533"/>
                <a:gd name="connsiteX27673" fmla="*/ 769453 w 1973551"/>
                <a:gd name="connsiteY27673" fmla="*/ 727431 h 2918533"/>
                <a:gd name="connsiteX27674" fmla="*/ 769258 w 1973551"/>
                <a:gd name="connsiteY27674" fmla="*/ 730237 h 2918533"/>
                <a:gd name="connsiteX27675" fmla="*/ 770171 w 1973551"/>
                <a:gd name="connsiteY27675" fmla="*/ 731085 h 2918533"/>
                <a:gd name="connsiteX27676" fmla="*/ 770562 w 1973551"/>
                <a:gd name="connsiteY27676" fmla="*/ 731281 h 2918533"/>
                <a:gd name="connsiteX27677" fmla="*/ 770758 w 1973551"/>
                <a:gd name="connsiteY27677" fmla="*/ 730759 h 2918533"/>
                <a:gd name="connsiteX27678" fmla="*/ 771280 w 1973551"/>
                <a:gd name="connsiteY27678" fmla="*/ 730563 h 2918533"/>
                <a:gd name="connsiteX27679" fmla="*/ 772194 w 1973551"/>
                <a:gd name="connsiteY27679" fmla="*/ 730889 h 2918533"/>
                <a:gd name="connsiteX27680" fmla="*/ 772585 w 1973551"/>
                <a:gd name="connsiteY27680" fmla="*/ 730563 h 2918533"/>
                <a:gd name="connsiteX27681" fmla="*/ 774608 w 1973551"/>
                <a:gd name="connsiteY27681" fmla="*/ 730759 h 2918533"/>
                <a:gd name="connsiteX27682" fmla="*/ 774804 w 1973551"/>
                <a:gd name="connsiteY27682" fmla="*/ 731803 h 2918533"/>
                <a:gd name="connsiteX27683" fmla="*/ 776109 w 1973551"/>
                <a:gd name="connsiteY27683" fmla="*/ 731999 h 2918533"/>
                <a:gd name="connsiteX27684" fmla="*/ 776696 w 1973551"/>
                <a:gd name="connsiteY27684" fmla="*/ 731672 h 2918533"/>
                <a:gd name="connsiteX27685" fmla="*/ 777218 w 1973551"/>
                <a:gd name="connsiteY27685" fmla="*/ 732390 h 2918533"/>
                <a:gd name="connsiteX27686" fmla="*/ 778719 w 1973551"/>
                <a:gd name="connsiteY27686" fmla="*/ 732194 h 2918533"/>
                <a:gd name="connsiteX27687" fmla="*/ 779633 w 1973551"/>
                <a:gd name="connsiteY27687" fmla="*/ 730955 h 2918533"/>
                <a:gd name="connsiteX27688" fmla="*/ 780742 w 1973551"/>
                <a:gd name="connsiteY27688" fmla="*/ 731281 h 2918533"/>
                <a:gd name="connsiteX27689" fmla="*/ 780155 w 1973551"/>
                <a:gd name="connsiteY27689" fmla="*/ 733238 h 2918533"/>
                <a:gd name="connsiteX27690" fmla="*/ 779633 w 1973551"/>
                <a:gd name="connsiteY27690" fmla="*/ 733760 h 2918533"/>
                <a:gd name="connsiteX27691" fmla="*/ 779633 w 1973551"/>
                <a:gd name="connsiteY27691" fmla="*/ 735718 h 2918533"/>
                <a:gd name="connsiteX27692" fmla="*/ 779437 w 1973551"/>
                <a:gd name="connsiteY27692" fmla="*/ 736762 h 2918533"/>
                <a:gd name="connsiteX27693" fmla="*/ 779045 w 1973551"/>
                <a:gd name="connsiteY27693" fmla="*/ 736958 h 2918533"/>
                <a:gd name="connsiteX27694" fmla="*/ 780546 w 1973551"/>
                <a:gd name="connsiteY27694" fmla="*/ 737284 h 2918533"/>
                <a:gd name="connsiteX27695" fmla="*/ 780742 w 1973551"/>
                <a:gd name="connsiteY27695" fmla="*/ 738002 h 2918533"/>
                <a:gd name="connsiteX27696" fmla="*/ 784265 w 1973551"/>
                <a:gd name="connsiteY27696" fmla="*/ 738198 h 2918533"/>
                <a:gd name="connsiteX27697" fmla="*/ 785375 w 1973551"/>
                <a:gd name="connsiteY27697" fmla="*/ 738720 h 2918533"/>
                <a:gd name="connsiteX27698" fmla="*/ 786484 w 1973551"/>
                <a:gd name="connsiteY27698" fmla="*/ 740155 h 2918533"/>
                <a:gd name="connsiteX27699" fmla="*/ 786484 w 1973551"/>
                <a:gd name="connsiteY27699" fmla="*/ 742243 h 2918533"/>
                <a:gd name="connsiteX27700" fmla="*/ 787398 w 1973551"/>
                <a:gd name="connsiteY27700" fmla="*/ 742048 h 2918533"/>
                <a:gd name="connsiteX27701" fmla="*/ 787202 w 1973551"/>
                <a:gd name="connsiteY27701" fmla="*/ 742570 h 2918533"/>
                <a:gd name="connsiteX27702" fmla="*/ 788507 w 1973551"/>
                <a:gd name="connsiteY27702" fmla="*/ 743287 h 2918533"/>
                <a:gd name="connsiteX27703" fmla="*/ 788115 w 1973551"/>
                <a:gd name="connsiteY27703" fmla="*/ 745571 h 2918533"/>
                <a:gd name="connsiteX27704" fmla="*/ 789225 w 1973551"/>
                <a:gd name="connsiteY27704" fmla="*/ 745897 h 2918533"/>
                <a:gd name="connsiteX27705" fmla="*/ 789420 w 1973551"/>
                <a:gd name="connsiteY27705" fmla="*/ 748377 h 2918533"/>
                <a:gd name="connsiteX27706" fmla="*/ 790530 w 1973551"/>
                <a:gd name="connsiteY27706" fmla="*/ 748703 h 2918533"/>
                <a:gd name="connsiteX27707" fmla="*/ 790921 w 1973551"/>
                <a:gd name="connsiteY27707" fmla="*/ 748377 h 2918533"/>
                <a:gd name="connsiteX27708" fmla="*/ 790530 w 1973551"/>
                <a:gd name="connsiteY27708" fmla="*/ 746811 h 2918533"/>
                <a:gd name="connsiteX27709" fmla="*/ 791443 w 1973551"/>
                <a:gd name="connsiteY27709" fmla="*/ 746615 h 2918533"/>
                <a:gd name="connsiteX27710" fmla="*/ 791639 w 1973551"/>
                <a:gd name="connsiteY27710" fmla="*/ 745571 h 2918533"/>
                <a:gd name="connsiteX27711" fmla="*/ 792161 w 1973551"/>
                <a:gd name="connsiteY27711" fmla="*/ 745571 h 2918533"/>
                <a:gd name="connsiteX27712" fmla="*/ 792161 w 1973551"/>
                <a:gd name="connsiteY27712" fmla="*/ 746419 h 2918533"/>
                <a:gd name="connsiteX27713" fmla="*/ 792748 w 1973551"/>
                <a:gd name="connsiteY27713" fmla="*/ 746419 h 2918533"/>
                <a:gd name="connsiteX27714" fmla="*/ 792748 w 1973551"/>
                <a:gd name="connsiteY27714" fmla="*/ 745897 h 2918533"/>
                <a:gd name="connsiteX27715" fmla="*/ 793662 w 1973551"/>
                <a:gd name="connsiteY27715" fmla="*/ 745571 h 2918533"/>
                <a:gd name="connsiteX27716" fmla="*/ 793662 w 1973551"/>
                <a:gd name="connsiteY27716" fmla="*/ 743483 h 2918533"/>
                <a:gd name="connsiteX27717" fmla="*/ 794119 w 1973551"/>
                <a:gd name="connsiteY27717" fmla="*/ 742961 h 2918533"/>
                <a:gd name="connsiteX27718" fmla="*/ 794967 w 1973551"/>
                <a:gd name="connsiteY27718" fmla="*/ 742765 h 2918533"/>
                <a:gd name="connsiteX27719" fmla="*/ 795163 w 1973551"/>
                <a:gd name="connsiteY27719" fmla="*/ 741852 h 2918533"/>
                <a:gd name="connsiteX27720" fmla="*/ 798295 w 1973551"/>
                <a:gd name="connsiteY27720" fmla="*/ 740808 h 2918533"/>
                <a:gd name="connsiteX27721" fmla="*/ 798490 w 1973551"/>
                <a:gd name="connsiteY27721" fmla="*/ 740090 h 2918533"/>
                <a:gd name="connsiteX27722" fmla="*/ 800317 w 1973551"/>
                <a:gd name="connsiteY27722" fmla="*/ 739568 h 2918533"/>
                <a:gd name="connsiteX27723" fmla="*/ 801231 w 1973551"/>
                <a:gd name="connsiteY27723" fmla="*/ 737480 h 2918533"/>
                <a:gd name="connsiteX27724" fmla="*/ 802144 w 1973551"/>
                <a:gd name="connsiteY27724" fmla="*/ 736762 h 2918533"/>
                <a:gd name="connsiteX27725" fmla="*/ 804363 w 1973551"/>
                <a:gd name="connsiteY27725" fmla="*/ 736044 h 2918533"/>
                <a:gd name="connsiteX27726" fmla="*/ 805277 w 1973551"/>
                <a:gd name="connsiteY27726" fmla="*/ 736240 h 2918533"/>
                <a:gd name="connsiteX27727" fmla="*/ 805081 w 1973551"/>
                <a:gd name="connsiteY27727" fmla="*/ 735718 h 2918533"/>
                <a:gd name="connsiteX27728" fmla="*/ 806190 w 1973551"/>
                <a:gd name="connsiteY27728" fmla="*/ 734804 h 2918533"/>
                <a:gd name="connsiteX27729" fmla="*/ 807691 w 1973551"/>
                <a:gd name="connsiteY27729" fmla="*/ 734609 h 2918533"/>
                <a:gd name="connsiteX27730" fmla="*/ 808082 w 1973551"/>
                <a:gd name="connsiteY27730" fmla="*/ 733369 h 2918533"/>
                <a:gd name="connsiteX27731" fmla="*/ 808996 w 1973551"/>
                <a:gd name="connsiteY27731" fmla="*/ 732456 h 2918533"/>
                <a:gd name="connsiteX27732" fmla="*/ 805994 w 1973551"/>
                <a:gd name="connsiteY27732" fmla="*/ 732977 h 2918533"/>
                <a:gd name="connsiteX27733" fmla="*/ 803189 w 1973551"/>
                <a:gd name="connsiteY27733" fmla="*/ 731738 h 2918533"/>
                <a:gd name="connsiteX27734" fmla="*/ 802993 w 1973551"/>
                <a:gd name="connsiteY27734" fmla="*/ 732456 h 2918533"/>
                <a:gd name="connsiteX27735" fmla="*/ 800774 w 1973551"/>
                <a:gd name="connsiteY27735" fmla="*/ 732456 h 2918533"/>
                <a:gd name="connsiteX27736" fmla="*/ 800578 w 1973551"/>
                <a:gd name="connsiteY27736" fmla="*/ 731607 h 2918533"/>
                <a:gd name="connsiteX27737" fmla="*/ 802079 w 1973551"/>
                <a:gd name="connsiteY27737" fmla="*/ 730563 h 2918533"/>
                <a:gd name="connsiteX27738" fmla="*/ 801884 w 1973551"/>
                <a:gd name="connsiteY27738" fmla="*/ 729845 h 2918533"/>
                <a:gd name="connsiteX27739" fmla="*/ 801492 w 1973551"/>
                <a:gd name="connsiteY27739" fmla="*/ 728932 h 2918533"/>
                <a:gd name="connsiteX27740" fmla="*/ 799273 w 1973551"/>
                <a:gd name="connsiteY27740" fmla="*/ 728932 h 2918533"/>
                <a:gd name="connsiteX27741" fmla="*/ 798751 w 1973551"/>
                <a:gd name="connsiteY27741" fmla="*/ 727496 h 2918533"/>
                <a:gd name="connsiteX27742" fmla="*/ 799469 w 1973551"/>
                <a:gd name="connsiteY27742" fmla="*/ 725930 h 2918533"/>
                <a:gd name="connsiteX27743" fmla="*/ 800383 w 1973551"/>
                <a:gd name="connsiteY27743" fmla="*/ 725735 h 2918533"/>
                <a:gd name="connsiteX27744" fmla="*/ 802601 w 1973551"/>
                <a:gd name="connsiteY27744" fmla="*/ 723255 h 2918533"/>
                <a:gd name="connsiteX27745" fmla="*/ 802601 w 1973551"/>
                <a:gd name="connsiteY27745" fmla="*/ 721819 h 2918533"/>
                <a:gd name="connsiteX27746" fmla="*/ 803123 w 1973551"/>
                <a:gd name="connsiteY27746" fmla="*/ 721101 h 2918533"/>
                <a:gd name="connsiteX27747" fmla="*/ 804624 w 1973551"/>
                <a:gd name="connsiteY27747" fmla="*/ 720775 h 2918533"/>
                <a:gd name="connsiteX27748" fmla="*/ 806321 w 1973551"/>
                <a:gd name="connsiteY27748" fmla="*/ 722733 h 2918533"/>
                <a:gd name="connsiteX27749" fmla="*/ 806516 w 1973551"/>
                <a:gd name="connsiteY27749" fmla="*/ 725212 h 2918533"/>
                <a:gd name="connsiteX27750" fmla="*/ 807104 w 1973551"/>
                <a:gd name="connsiteY27750" fmla="*/ 725212 h 2918533"/>
                <a:gd name="connsiteX27751" fmla="*/ 807299 w 1973551"/>
                <a:gd name="connsiteY27751" fmla="*/ 725735 h 2918533"/>
                <a:gd name="connsiteX27752" fmla="*/ 808800 w 1973551"/>
                <a:gd name="connsiteY27752" fmla="*/ 725930 h 2918533"/>
                <a:gd name="connsiteX27753" fmla="*/ 810105 w 1973551"/>
                <a:gd name="connsiteY27753" fmla="*/ 726844 h 2918533"/>
                <a:gd name="connsiteX27754" fmla="*/ 810301 w 1973551"/>
                <a:gd name="connsiteY27754" fmla="*/ 726322 h 2918533"/>
                <a:gd name="connsiteX27755" fmla="*/ 811019 w 1973551"/>
                <a:gd name="connsiteY27755" fmla="*/ 726126 h 2918533"/>
                <a:gd name="connsiteX27756" fmla="*/ 810823 w 1973551"/>
                <a:gd name="connsiteY27756" fmla="*/ 724690 h 2918533"/>
                <a:gd name="connsiteX27757" fmla="*/ 811737 w 1973551"/>
                <a:gd name="connsiteY27757" fmla="*/ 724364 h 2918533"/>
                <a:gd name="connsiteX27758" fmla="*/ 812128 w 1973551"/>
                <a:gd name="connsiteY27758" fmla="*/ 724690 h 2918533"/>
                <a:gd name="connsiteX27759" fmla="*/ 812650 w 1973551"/>
                <a:gd name="connsiteY27759" fmla="*/ 729128 h 2918533"/>
                <a:gd name="connsiteX27760" fmla="*/ 815064 w 1973551"/>
                <a:gd name="connsiteY27760" fmla="*/ 729650 h 2918533"/>
                <a:gd name="connsiteX27761" fmla="*/ 815456 w 1973551"/>
                <a:gd name="connsiteY27761" fmla="*/ 729454 h 2918533"/>
                <a:gd name="connsiteX27762" fmla="*/ 814934 w 1973551"/>
                <a:gd name="connsiteY27762" fmla="*/ 728018 h 2918533"/>
                <a:gd name="connsiteX27763" fmla="*/ 816826 w 1973551"/>
                <a:gd name="connsiteY27763" fmla="*/ 727496 h 2918533"/>
                <a:gd name="connsiteX27764" fmla="*/ 816435 w 1973551"/>
                <a:gd name="connsiteY27764" fmla="*/ 728540 h 2918533"/>
                <a:gd name="connsiteX27765" fmla="*/ 817740 w 1973551"/>
                <a:gd name="connsiteY27765" fmla="*/ 729062 h 2918533"/>
                <a:gd name="connsiteX27766" fmla="*/ 817740 w 1973551"/>
                <a:gd name="connsiteY27766" fmla="*/ 728345 h 2918533"/>
                <a:gd name="connsiteX27767" fmla="*/ 821459 w 1973551"/>
                <a:gd name="connsiteY27767" fmla="*/ 728867 h 2918533"/>
                <a:gd name="connsiteX27768" fmla="*/ 821459 w 1973551"/>
                <a:gd name="connsiteY27768" fmla="*/ 729519 h 2918533"/>
                <a:gd name="connsiteX27769" fmla="*/ 821068 w 1973551"/>
                <a:gd name="connsiteY27769" fmla="*/ 729715 h 2918533"/>
                <a:gd name="connsiteX27770" fmla="*/ 822177 w 1973551"/>
                <a:gd name="connsiteY27770" fmla="*/ 731672 h 2918533"/>
                <a:gd name="connsiteX27771" fmla="*/ 821655 w 1973551"/>
                <a:gd name="connsiteY27771" fmla="*/ 733108 h 2918533"/>
                <a:gd name="connsiteX27772" fmla="*/ 822764 w 1973551"/>
                <a:gd name="connsiteY27772" fmla="*/ 733630 h 2918533"/>
                <a:gd name="connsiteX27773" fmla="*/ 823156 w 1973551"/>
                <a:gd name="connsiteY27773" fmla="*/ 733304 h 2918533"/>
                <a:gd name="connsiteX27774" fmla="*/ 825178 w 1973551"/>
                <a:gd name="connsiteY27774" fmla="*/ 734739 h 2918533"/>
                <a:gd name="connsiteX27775" fmla="*/ 825374 w 1973551"/>
                <a:gd name="connsiteY27775" fmla="*/ 734217 h 2918533"/>
                <a:gd name="connsiteX27776" fmla="*/ 824265 w 1973551"/>
                <a:gd name="connsiteY27776" fmla="*/ 733369 h 2918533"/>
                <a:gd name="connsiteX27777" fmla="*/ 823874 w 1973551"/>
                <a:gd name="connsiteY27777" fmla="*/ 732129 h 2918533"/>
                <a:gd name="connsiteX27778" fmla="*/ 822960 w 1973551"/>
                <a:gd name="connsiteY27778" fmla="*/ 731411 h 2918533"/>
                <a:gd name="connsiteX27779" fmla="*/ 824787 w 1973551"/>
                <a:gd name="connsiteY27779" fmla="*/ 730498 h 2918533"/>
                <a:gd name="connsiteX27780" fmla="*/ 826810 w 1973551"/>
                <a:gd name="connsiteY27780" fmla="*/ 731411 h 2918533"/>
                <a:gd name="connsiteX27781" fmla="*/ 826810 w 1973551"/>
                <a:gd name="connsiteY27781" fmla="*/ 733499 h 2918533"/>
                <a:gd name="connsiteX27782" fmla="*/ 828115 w 1973551"/>
                <a:gd name="connsiteY27782" fmla="*/ 733499 h 2918533"/>
                <a:gd name="connsiteX27783" fmla="*/ 829224 w 1973551"/>
                <a:gd name="connsiteY27783" fmla="*/ 732977 h 2918533"/>
                <a:gd name="connsiteX27784" fmla="*/ 829420 w 1973551"/>
                <a:gd name="connsiteY27784" fmla="*/ 732456 h 2918533"/>
                <a:gd name="connsiteX27785" fmla="*/ 830725 w 1973551"/>
                <a:gd name="connsiteY27785" fmla="*/ 731607 h 2918533"/>
                <a:gd name="connsiteX27786" fmla="*/ 833335 w 1973551"/>
                <a:gd name="connsiteY27786" fmla="*/ 731607 h 2918533"/>
                <a:gd name="connsiteX27787" fmla="*/ 833922 w 1973551"/>
                <a:gd name="connsiteY27787" fmla="*/ 733173 h 2918533"/>
                <a:gd name="connsiteX27788" fmla="*/ 833009 w 1973551"/>
                <a:gd name="connsiteY27788" fmla="*/ 734217 h 2918533"/>
                <a:gd name="connsiteX27789" fmla="*/ 834118 w 1973551"/>
                <a:gd name="connsiteY27789" fmla="*/ 734935 h 2918533"/>
                <a:gd name="connsiteX27790" fmla="*/ 834510 w 1973551"/>
                <a:gd name="connsiteY27790" fmla="*/ 739894 h 2918533"/>
                <a:gd name="connsiteX27791" fmla="*/ 835815 w 1973551"/>
                <a:gd name="connsiteY27791" fmla="*/ 740742 h 2918533"/>
                <a:gd name="connsiteX27792" fmla="*/ 835815 w 1973551"/>
                <a:gd name="connsiteY27792" fmla="*/ 741264 h 2918533"/>
                <a:gd name="connsiteX27793" fmla="*/ 837315 w 1973551"/>
                <a:gd name="connsiteY27793" fmla="*/ 741787 h 2918533"/>
                <a:gd name="connsiteX27794" fmla="*/ 836793 w 1973551"/>
                <a:gd name="connsiteY27794" fmla="*/ 740220 h 2918533"/>
                <a:gd name="connsiteX27795" fmla="*/ 836206 w 1973551"/>
                <a:gd name="connsiteY27795" fmla="*/ 740220 h 2918533"/>
                <a:gd name="connsiteX27796" fmla="*/ 836010 w 1973551"/>
                <a:gd name="connsiteY27796" fmla="*/ 739698 h 2918533"/>
                <a:gd name="connsiteX27797" fmla="*/ 834901 w 1973551"/>
                <a:gd name="connsiteY27797" fmla="*/ 739176 h 2918533"/>
                <a:gd name="connsiteX27798" fmla="*/ 834901 w 1973551"/>
                <a:gd name="connsiteY27798" fmla="*/ 737937 h 2918533"/>
                <a:gd name="connsiteX27799" fmla="*/ 836206 w 1973551"/>
                <a:gd name="connsiteY27799" fmla="*/ 735849 h 2918533"/>
                <a:gd name="connsiteX27800" fmla="*/ 835488 w 1973551"/>
                <a:gd name="connsiteY27800" fmla="*/ 735849 h 2918533"/>
                <a:gd name="connsiteX27801" fmla="*/ 834901 w 1973551"/>
                <a:gd name="connsiteY27801" fmla="*/ 733891 h 2918533"/>
                <a:gd name="connsiteX27802" fmla="*/ 835488 w 1973551"/>
                <a:gd name="connsiteY27802" fmla="*/ 733891 h 2918533"/>
                <a:gd name="connsiteX27803" fmla="*/ 835488 w 1973551"/>
                <a:gd name="connsiteY27803" fmla="*/ 732129 h 2918533"/>
                <a:gd name="connsiteX27804" fmla="*/ 835097 w 1973551"/>
                <a:gd name="connsiteY27804" fmla="*/ 731933 h 2918533"/>
                <a:gd name="connsiteX27805" fmla="*/ 836402 w 1973551"/>
                <a:gd name="connsiteY27805" fmla="*/ 731085 h 2918533"/>
                <a:gd name="connsiteX27806" fmla="*/ 836598 w 1973551"/>
                <a:gd name="connsiteY27806" fmla="*/ 730237 h 2918533"/>
                <a:gd name="connsiteX27807" fmla="*/ 837120 w 1973551"/>
                <a:gd name="connsiteY27807" fmla="*/ 729911 h 2918533"/>
                <a:gd name="connsiteX27808" fmla="*/ 837315 w 1973551"/>
                <a:gd name="connsiteY27808" fmla="*/ 727301 h 2918533"/>
                <a:gd name="connsiteX27809" fmla="*/ 838229 w 1973551"/>
                <a:gd name="connsiteY27809" fmla="*/ 727105 h 2918533"/>
                <a:gd name="connsiteX27810" fmla="*/ 839143 w 1973551"/>
                <a:gd name="connsiteY27810" fmla="*/ 727431 h 2918533"/>
                <a:gd name="connsiteX27811" fmla="*/ 840448 w 1973551"/>
                <a:gd name="connsiteY27811" fmla="*/ 728671 h 2918533"/>
                <a:gd name="connsiteX27812" fmla="*/ 840839 w 1973551"/>
                <a:gd name="connsiteY27812" fmla="*/ 730106 h 2918533"/>
                <a:gd name="connsiteX27813" fmla="*/ 842340 w 1973551"/>
                <a:gd name="connsiteY27813" fmla="*/ 730433 h 2918533"/>
                <a:gd name="connsiteX27814" fmla="*/ 843253 w 1973551"/>
                <a:gd name="connsiteY27814" fmla="*/ 729715 h 2918533"/>
                <a:gd name="connsiteX27815" fmla="*/ 843645 w 1973551"/>
                <a:gd name="connsiteY27815" fmla="*/ 728279 h 2918533"/>
                <a:gd name="connsiteX27816" fmla="*/ 843123 w 1973551"/>
                <a:gd name="connsiteY27816" fmla="*/ 728279 h 2918533"/>
                <a:gd name="connsiteX27817" fmla="*/ 843123 w 1973551"/>
                <a:gd name="connsiteY27817" fmla="*/ 727757 h 2918533"/>
                <a:gd name="connsiteX27818" fmla="*/ 845342 w 1973551"/>
                <a:gd name="connsiteY27818" fmla="*/ 726518 h 2918533"/>
                <a:gd name="connsiteX27819" fmla="*/ 847038 w 1973551"/>
                <a:gd name="connsiteY27819" fmla="*/ 726191 h 2918533"/>
                <a:gd name="connsiteX27820" fmla="*/ 847038 w 1973551"/>
                <a:gd name="connsiteY27820" fmla="*/ 725669 h 2918533"/>
                <a:gd name="connsiteX27821" fmla="*/ 847625 w 1973551"/>
                <a:gd name="connsiteY27821" fmla="*/ 725473 h 2918533"/>
                <a:gd name="connsiteX27822" fmla="*/ 847821 w 1973551"/>
                <a:gd name="connsiteY27822" fmla="*/ 725995 h 2918533"/>
                <a:gd name="connsiteX27823" fmla="*/ 848539 w 1973551"/>
                <a:gd name="connsiteY27823" fmla="*/ 725147 h 2918533"/>
                <a:gd name="connsiteX27824" fmla="*/ 848539 w 1973551"/>
                <a:gd name="connsiteY27824" fmla="*/ 723581 h 2918533"/>
                <a:gd name="connsiteX27825" fmla="*/ 848017 w 1973551"/>
                <a:gd name="connsiteY27825" fmla="*/ 722341 h 2918533"/>
                <a:gd name="connsiteX27826" fmla="*/ 849713 w 1973551"/>
                <a:gd name="connsiteY27826" fmla="*/ 721624 h 2918533"/>
                <a:gd name="connsiteX27827" fmla="*/ 852845 w 1973551"/>
                <a:gd name="connsiteY27827" fmla="*/ 722341 h 2918533"/>
                <a:gd name="connsiteX27828" fmla="*/ 853041 w 1973551"/>
                <a:gd name="connsiteY27828" fmla="*/ 723059 h 2918533"/>
                <a:gd name="connsiteX27829" fmla="*/ 853563 w 1973551"/>
                <a:gd name="connsiteY27829" fmla="*/ 723059 h 2918533"/>
                <a:gd name="connsiteX27830" fmla="*/ 853759 w 1973551"/>
                <a:gd name="connsiteY27830" fmla="*/ 722276 h 2918533"/>
                <a:gd name="connsiteX27831" fmla="*/ 852454 w 1973551"/>
                <a:gd name="connsiteY27831" fmla="*/ 721101 h 2918533"/>
                <a:gd name="connsiteX27832" fmla="*/ 852454 w 1973551"/>
                <a:gd name="connsiteY27832" fmla="*/ 720580 h 2918533"/>
                <a:gd name="connsiteX27833" fmla="*/ 855456 w 1973551"/>
                <a:gd name="connsiteY27833" fmla="*/ 720253 h 2918533"/>
                <a:gd name="connsiteX27834" fmla="*/ 857478 w 1973551"/>
                <a:gd name="connsiteY27834" fmla="*/ 720580 h 2918533"/>
                <a:gd name="connsiteX27835" fmla="*/ 857870 w 1973551"/>
                <a:gd name="connsiteY27835" fmla="*/ 721819 h 2918533"/>
                <a:gd name="connsiteX27836" fmla="*/ 859371 w 1973551"/>
                <a:gd name="connsiteY27836" fmla="*/ 723059 h 2918533"/>
                <a:gd name="connsiteX27837" fmla="*/ 858261 w 1973551"/>
                <a:gd name="connsiteY27837" fmla="*/ 723712 h 2918533"/>
                <a:gd name="connsiteX27838" fmla="*/ 858653 w 1973551"/>
                <a:gd name="connsiteY27838" fmla="*/ 724234 h 2918533"/>
                <a:gd name="connsiteX27839" fmla="*/ 860154 w 1973551"/>
                <a:gd name="connsiteY27839" fmla="*/ 724429 h 2918533"/>
                <a:gd name="connsiteX27840" fmla="*/ 860154 w 1973551"/>
                <a:gd name="connsiteY27840" fmla="*/ 725278 h 2918533"/>
                <a:gd name="connsiteX27841" fmla="*/ 861263 w 1973551"/>
                <a:gd name="connsiteY27841" fmla="*/ 726322 h 2918533"/>
                <a:gd name="connsiteX27842" fmla="*/ 862764 w 1973551"/>
                <a:gd name="connsiteY27842" fmla="*/ 726844 h 2918533"/>
                <a:gd name="connsiteX27843" fmla="*/ 862960 w 1973551"/>
                <a:gd name="connsiteY27843" fmla="*/ 727562 h 2918533"/>
                <a:gd name="connsiteX27844" fmla="*/ 863873 w 1973551"/>
                <a:gd name="connsiteY27844" fmla="*/ 727757 h 2918533"/>
                <a:gd name="connsiteX27845" fmla="*/ 867201 w 1973551"/>
                <a:gd name="connsiteY27845" fmla="*/ 731281 h 2918533"/>
                <a:gd name="connsiteX27846" fmla="*/ 872747 w 1973551"/>
                <a:gd name="connsiteY27846" fmla="*/ 733956 h 2918533"/>
                <a:gd name="connsiteX27847" fmla="*/ 873661 w 1973551"/>
                <a:gd name="connsiteY27847" fmla="*/ 734804 h 2918533"/>
                <a:gd name="connsiteX27848" fmla="*/ 874574 w 1973551"/>
                <a:gd name="connsiteY27848" fmla="*/ 735000 h 2918533"/>
                <a:gd name="connsiteX27849" fmla="*/ 874574 w 1973551"/>
                <a:gd name="connsiteY27849" fmla="*/ 732521 h 2918533"/>
                <a:gd name="connsiteX27850" fmla="*/ 876271 w 1973551"/>
                <a:gd name="connsiteY27850" fmla="*/ 731999 h 2918533"/>
                <a:gd name="connsiteX27851" fmla="*/ 877772 w 1973551"/>
                <a:gd name="connsiteY27851" fmla="*/ 732325 h 2918533"/>
                <a:gd name="connsiteX27852" fmla="*/ 877968 w 1973551"/>
                <a:gd name="connsiteY27852" fmla="*/ 733043 h 2918533"/>
                <a:gd name="connsiteX27853" fmla="*/ 879990 w 1973551"/>
                <a:gd name="connsiteY27853" fmla="*/ 734609 h 2918533"/>
                <a:gd name="connsiteX27854" fmla="*/ 879990 w 1973551"/>
                <a:gd name="connsiteY27854" fmla="*/ 733891 h 2918533"/>
                <a:gd name="connsiteX27855" fmla="*/ 880904 w 1973551"/>
                <a:gd name="connsiteY27855" fmla="*/ 733173 h 2918533"/>
                <a:gd name="connsiteX27856" fmla="*/ 882013 w 1973551"/>
                <a:gd name="connsiteY27856" fmla="*/ 733499 h 2918533"/>
                <a:gd name="connsiteX27857" fmla="*/ 882405 w 1973551"/>
                <a:gd name="connsiteY27857" fmla="*/ 732782 h 2918533"/>
                <a:gd name="connsiteX27858" fmla="*/ 883579 w 1973551"/>
                <a:gd name="connsiteY27858" fmla="*/ 732782 h 2918533"/>
                <a:gd name="connsiteX27859" fmla="*/ 882862 w 1973551"/>
                <a:gd name="connsiteY27859" fmla="*/ 730824 h 2918533"/>
                <a:gd name="connsiteX27860" fmla="*/ 883383 w 1973551"/>
                <a:gd name="connsiteY27860" fmla="*/ 730628 h 2918533"/>
                <a:gd name="connsiteX27861" fmla="*/ 882992 w 1973551"/>
                <a:gd name="connsiteY27861" fmla="*/ 730106 h 2918533"/>
                <a:gd name="connsiteX27862" fmla="*/ 881883 w 1973551"/>
                <a:gd name="connsiteY27862" fmla="*/ 729911 h 2918533"/>
                <a:gd name="connsiteX27863" fmla="*/ 881491 w 1973551"/>
                <a:gd name="connsiteY27863" fmla="*/ 729389 h 2918533"/>
                <a:gd name="connsiteX27864" fmla="*/ 879795 w 1973551"/>
                <a:gd name="connsiteY27864" fmla="*/ 728671 h 2918533"/>
                <a:gd name="connsiteX27865" fmla="*/ 879599 w 1973551"/>
                <a:gd name="connsiteY27865" fmla="*/ 727953 h 2918533"/>
                <a:gd name="connsiteX27866" fmla="*/ 878881 w 1973551"/>
                <a:gd name="connsiteY27866" fmla="*/ 727431 h 2918533"/>
                <a:gd name="connsiteX27867" fmla="*/ 877380 w 1973551"/>
                <a:gd name="connsiteY27867" fmla="*/ 727105 h 2918533"/>
                <a:gd name="connsiteX27868" fmla="*/ 874052 w 1973551"/>
                <a:gd name="connsiteY27868" fmla="*/ 728671 h 2918533"/>
                <a:gd name="connsiteX27869" fmla="*/ 873335 w 1973551"/>
                <a:gd name="connsiteY27869" fmla="*/ 728475 h 2918533"/>
                <a:gd name="connsiteX27870" fmla="*/ 873139 w 1973551"/>
                <a:gd name="connsiteY27870" fmla="*/ 726909 h 2918533"/>
                <a:gd name="connsiteX27871" fmla="*/ 872421 w 1973551"/>
                <a:gd name="connsiteY27871" fmla="*/ 726713 h 2918533"/>
                <a:gd name="connsiteX27872" fmla="*/ 870920 w 1973551"/>
                <a:gd name="connsiteY27872" fmla="*/ 727235 h 2918533"/>
                <a:gd name="connsiteX27873" fmla="*/ 870333 w 1973551"/>
                <a:gd name="connsiteY27873" fmla="*/ 726387 h 2918533"/>
                <a:gd name="connsiteX27874" fmla="*/ 865113 w 1973551"/>
                <a:gd name="connsiteY27874" fmla="*/ 724625 h 2918533"/>
                <a:gd name="connsiteX27875" fmla="*/ 864199 w 1973551"/>
                <a:gd name="connsiteY27875" fmla="*/ 723059 h 2918533"/>
                <a:gd name="connsiteX27876" fmla="*/ 863482 w 1973551"/>
                <a:gd name="connsiteY27876" fmla="*/ 723059 h 2918533"/>
                <a:gd name="connsiteX27877" fmla="*/ 862894 w 1973551"/>
                <a:gd name="connsiteY27877" fmla="*/ 721624 h 2918533"/>
                <a:gd name="connsiteX27878" fmla="*/ 861198 w 1973551"/>
                <a:gd name="connsiteY27878" fmla="*/ 721101 h 2918533"/>
                <a:gd name="connsiteX27879" fmla="*/ 860806 w 1973551"/>
                <a:gd name="connsiteY27879" fmla="*/ 719144 h 2918533"/>
                <a:gd name="connsiteX27880" fmla="*/ 859305 w 1973551"/>
                <a:gd name="connsiteY27880" fmla="*/ 718230 h 2918533"/>
                <a:gd name="connsiteX27881" fmla="*/ 859110 w 1973551"/>
                <a:gd name="connsiteY27881" fmla="*/ 717513 h 2918533"/>
                <a:gd name="connsiteX27882" fmla="*/ 855977 w 1973551"/>
                <a:gd name="connsiteY27882" fmla="*/ 717513 h 2918533"/>
                <a:gd name="connsiteX27883" fmla="*/ 854868 w 1973551"/>
                <a:gd name="connsiteY27883" fmla="*/ 714707 h 2918533"/>
                <a:gd name="connsiteX27884" fmla="*/ 853367 w 1973551"/>
                <a:gd name="connsiteY27884" fmla="*/ 714707 h 2918533"/>
                <a:gd name="connsiteX27885" fmla="*/ 852650 w 1973551"/>
                <a:gd name="connsiteY27885" fmla="*/ 714185 h 2918533"/>
                <a:gd name="connsiteX27886" fmla="*/ 850953 w 1973551"/>
                <a:gd name="connsiteY27886" fmla="*/ 713989 h 2918533"/>
                <a:gd name="connsiteX27887" fmla="*/ 848539 w 1973551"/>
                <a:gd name="connsiteY27887" fmla="*/ 715555 h 2918533"/>
                <a:gd name="connsiteX27888" fmla="*/ 847429 w 1973551"/>
                <a:gd name="connsiteY27888" fmla="*/ 715359 h 2918533"/>
                <a:gd name="connsiteX27889" fmla="*/ 847234 w 1973551"/>
                <a:gd name="connsiteY27889" fmla="*/ 714642 h 2918533"/>
                <a:gd name="connsiteX27890" fmla="*/ 846646 w 1973551"/>
                <a:gd name="connsiteY27890" fmla="*/ 714642 h 2918533"/>
                <a:gd name="connsiteX27891" fmla="*/ 845929 w 1973551"/>
                <a:gd name="connsiteY27891" fmla="*/ 713076 h 2918533"/>
                <a:gd name="connsiteX27892" fmla="*/ 845733 w 1973551"/>
                <a:gd name="connsiteY27892" fmla="*/ 711509 h 2918533"/>
                <a:gd name="connsiteX27893" fmla="*/ 846320 w 1973551"/>
                <a:gd name="connsiteY27893" fmla="*/ 711509 h 2918533"/>
                <a:gd name="connsiteX27894" fmla="*/ 846712 w 1973551"/>
                <a:gd name="connsiteY27894" fmla="*/ 710465 h 2918533"/>
                <a:gd name="connsiteX27895" fmla="*/ 846516 w 1973551"/>
                <a:gd name="connsiteY27895" fmla="*/ 709422 h 2918533"/>
                <a:gd name="connsiteX27896" fmla="*/ 847625 w 1973551"/>
                <a:gd name="connsiteY27896" fmla="*/ 708508 h 2918533"/>
                <a:gd name="connsiteX27897" fmla="*/ 848735 w 1973551"/>
                <a:gd name="connsiteY27897" fmla="*/ 708312 h 2918533"/>
                <a:gd name="connsiteX27898" fmla="*/ 848930 w 1973551"/>
                <a:gd name="connsiteY27898" fmla="*/ 708834 h 2918533"/>
                <a:gd name="connsiteX27899" fmla="*/ 850235 w 1973551"/>
                <a:gd name="connsiteY27899" fmla="*/ 709552 h 2918533"/>
                <a:gd name="connsiteX27900" fmla="*/ 849844 w 1973551"/>
                <a:gd name="connsiteY27900" fmla="*/ 709878 h 2918533"/>
                <a:gd name="connsiteX27901" fmla="*/ 850235 w 1973551"/>
                <a:gd name="connsiteY27901" fmla="*/ 710922 h 2918533"/>
                <a:gd name="connsiteX27902" fmla="*/ 851932 w 1973551"/>
                <a:gd name="connsiteY27902" fmla="*/ 711836 h 2918533"/>
                <a:gd name="connsiteX27903" fmla="*/ 852128 w 1973551"/>
                <a:gd name="connsiteY27903" fmla="*/ 711118 h 2918533"/>
                <a:gd name="connsiteX27904" fmla="*/ 851540 w 1973551"/>
                <a:gd name="connsiteY27904" fmla="*/ 711118 h 2918533"/>
                <a:gd name="connsiteX27905" fmla="*/ 851345 w 1973551"/>
                <a:gd name="connsiteY27905" fmla="*/ 710270 h 2918533"/>
                <a:gd name="connsiteX27906" fmla="*/ 851736 w 1973551"/>
                <a:gd name="connsiteY27906" fmla="*/ 709226 h 2918533"/>
                <a:gd name="connsiteX27907" fmla="*/ 850627 w 1973551"/>
                <a:gd name="connsiteY27907" fmla="*/ 708508 h 2918533"/>
                <a:gd name="connsiteX27908" fmla="*/ 849713 w 1973551"/>
                <a:gd name="connsiteY27908" fmla="*/ 706420 h 2918533"/>
                <a:gd name="connsiteX27909" fmla="*/ 848996 w 1973551"/>
                <a:gd name="connsiteY27909" fmla="*/ 705898 h 2918533"/>
                <a:gd name="connsiteX27910" fmla="*/ 848408 w 1973551"/>
                <a:gd name="connsiteY27910" fmla="*/ 705702 h 2918533"/>
                <a:gd name="connsiteX27911" fmla="*/ 846712 w 1973551"/>
                <a:gd name="connsiteY27911" fmla="*/ 706746 h 2918533"/>
                <a:gd name="connsiteX27912" fmla="*/ 846516 w 1973551"/>
                <a:gd name="connsiteY27912" fmla="*/ 707268 h 2918533"/>
                <a:gd name="connsiteX27913" fmla="*/ 845602 w 1973551"/>
                <a:gd name="connsiteY27913" fmla="*/ 707268 h 2918533"/>
                <a:gd name="connsiteX27914" fmla="*/ 845407 w 1973551"/>
                <a:gd name="connsiteY27914" fmla="*/ 704462 h 2918533"/>
                <a:gd name="connsiteX27915" fmla="*/ 847103 w 1973551"/>
                <a:gd name="connsiteY27915" fmla="*/ 703027 h 2918533"/>
                <a:gd name="connsiteX27916" fmla="*/ 845602 w 1973551"/>
                <a:gd name="connsiteY27916" fmla="*/ 702700 h 2918533"/>
                <a:gd name="connsiteX27917" fmla="*/ 845407 w 1973551"/>
                <a:gd name="connsiteY27917" fmla="*/ 702178 h 2918533"/>
                <a:gd name="connsiteX27918" fmla="*/ 844689 w 1973551"/>
                <a:gd name="connsiteY27918" fmla="*/ 701852 h 2918533"/>
                <a:gd name="connsiteX27919" fmla="*/ 843775 w 1973551"/>
                <a:gd name="connsiteY27919" fmla="*/ 702374 h 2918533"/>
                <a:gd name="connsiteX27920" fmla="*/ 842862 w 1973551"/>
                <a:gd name="connsiteY27920" fmla="*/ 701134 h 2918533"/>
                <a:gd name="connsiteX27921" fmla="*/ 842862 w 1973551"/>
                <a:gd name="connsiteY27921" fmla="*/ 700417 h 2918533"/>
                <a:gd name="connsiteX27922" fmla="*/ 843058 w 1973551"/>
                <a:gd name="connsiteY27922" fmla="*/ 699177 h 2918533"/>
                <a:gd name="connsiteX27923" fmla="*/ 843971 w 1973551"/>
                <a:gd name="connsiteY27923" fmla="*/ 699177 h 2918533"/>
                <a:gd name="connsiteX27924" fmla="*/ 844493 w 1973551"/>
                <a:gd name="connsiteY27924" fmla="*/ 697415 h 2918533"/>
                <a:gd name="connsiteX27925" fmla="*/ 846320 w 1973551"/>
                <a:gd name="connsiteY27925" fmla="*/ 695979 h 2918533"/>
                <a:gd name="connsiteX27926" fmla="*/ 846516 w 1973551"/>
                <a:gd name="connsiteY27926" fmla="*/ 694740 h 2918533"/>
                <a:gd name="connsiteX27927" fmla="*/ 845211 w 1973551"/>
                <a:gd name="connsiteY27927" fmla="*/ 694544 h 2918533"/>
                <a:gd name="connsiteX27928" fmla="*/ 842797 w 1973551"/>
                <a:gd name="connsiteY27928" fmla="*/ 694870 h 2918533"/>
                <a:gd name="connsiteX27929" fmla="*/ 841100 w 1973551"/>
                <a:gd name="connsiteY27929" fmla="*/ 695784 h 2918533"/>
                <a:gd name="connsiteX27930" fmla="*/ 840513 w 1973551"/>
                <a:gd name="connsiteY27930" fmla="*/ 695457 h 2918533"/>
                <a:gd name="connsiteX27931" fmla="*/ 840904 w 1973551"/>
                <a:gd name="connsiteY27931" fmla="*/ 695262 h 2918533"/>
                <a:gd name="connsiteX27932" fmla="*/ 841491 w 1973551"/>
                <a:gd name="connsiteY27932" fmla="*/ 693304 h 2918533"/>
                <a:gd name="connsiteX27933" fmla="*/ 840904 w 1973551"/>
                <a:gd name="connsiteY27933" fmla="*/ 692782 h 2918533"/>
                <a:gd name="connsiteX27934" fmla="*/ 840513 w 1973551"/>
                <a:gd name="connsiteY27934" fmla="*/ 691542 h 2918533"/>
                <a:gd name="connsiteX27935" fmla="*/ 841100 w 1973551"/>
                <a:gd name="connsiteY27935" fmla="*/ 691020 h 2918533"/>
                <a:gd name="connsiteX27936" fmla="*/ 842014 w 1973551"/>
                <a:gd name="connsiteY27936" fmla="*/ 691347 h 2918533"/>
                <a:gd name="connsiteX27937" fmla="*/ 842731 w 1973551"/>
                <a:gd name="connsiteY27937" fmla="*/ 691020 h 2918533"/>
                <a:gd name="connsiteX27938" fmla="*/ 842927 w 1973551"/>
                <a:gd name="connsiteY27938" fmla="*/ 690107 h 2918533"/>
                <a:gd name="connsiteX27939" fmla="*/ 844950 w 1973551"/>
                <a:gd name="connsiteY27939" fmla="*/ 689911 h 2918533"/>
                <a:gd name="connsiteX27940" fmla="*/ 845342 w 1973551"/>
                <a:gd name="connsiteY27940" fmla="*/ 689585 h 2918533"/>
                <a:gd name="connsiteX27941" fmla="*/ 844950 w 1973551"/>
                <a:gd name="connsiteY27941" fmla="*/ 688867 h 2918533"/>
                <a:gd name="connsiteX27942" fmla="*/ 847364 w 1973551"/>
                <a:gd name="connsiteY27942" fmla="*/ 688671 h 2918533"/>
                <a:gd name="connsiteX27943" fmla="*/ 847756 w 1973551"/>
                <a:gd name="connsiteY27943" fmla="*/ 687431 h 2918533"/>
                <a:gd name="connsiteX27944" fmla="*/ 847364 w 1973551"/>
                <a:gd name="connsiteY27944" fmla="*/ 686714 h 2918533"/>
                <a:gd name="connsiteX27945" fmla="*/ 845863 w 1973551"/>
                <a:gd name="connsiteY27945" fmla="*/ 686518 h 2918533"/>
                <a:gd name="connsiteX27946" fmla="*/ 845668 w 1973551"/>
                <a:gd name="connsiteY27946" fmla="*/ 685082 h 2918533"/>
                <a:gd name="connsiteX27947" fmla="*/ 846581 w 1973551"/>
                <a:gd name="connsiteY27947" fmla="*/ 684887 h 2918533"/>
                <a:gd name="connsiteX27948" fmla="*/ 843580 w 1973551"/>
                <a:gd name="connsiteY27948" fmla="*/ 684169 h 2918533"/>
                <a:gd name="connsiteX27949" fmla="*/ 843775 w 1973551"/>
                <a:gd name="connsiteY27949" fmla="*/ 685409 h 2918533"/>
                <a:gd name="connsiteX27950" fmla="*/ 840970 w 1973551"/>
                <a:gd name="connsiteY27950" fmla="*/ 686322 h 2918533"/>
                <a:gd name="connsiteX27951" fmla="*/ 843580 w 1973551"/>
                <a:gd name="connsiteY27951" fmla="*/ 686844 h 2918533"/>
                <a:gd name="connsiteX27952" fmla="*/ 844297 w 1973551"/>
                <a:gd name="connsiteY27952" fmla="*/ 685409 h 2918533"/>
                <a:gd name="connsiteX27953" fmla="*/ 845015 w 1973551"/>
                <a:gd name="connsiteY27953" fmla="*/ 685213 h 2918533"/>
                <a:gd name="connsiteX27954" fmla="*/ 845015 w 1973551"/>
                <a:gd name="connsiteY27954" fmla="*/ 686648 h 2918533"/>
                <a:gd name="connsiteX27955" fmla="*/ 844428 w 1973551"/>
                <a:gd name="connsiteY27955" fmla="*/ 686648 h 2918533"/>
                <a:gd name="connsiteX27956" fmla="*/ 844428 w 1973551"/>
                <a:gd name="connsiteY27956" fmla="*/ 687692 h 2918533"/>
                <a:gd name="connsiteX27957" fmla="*/ 837772 w 1973551"/>
                <a:gd name="connsiteY27957" fmla="*/ 689781 h 2918533"/>
                <a:gd name="connsiteX27958" fmla="*/ 837968 w 1973551"/>
                <a:gd name="connsiteY27958" fmla="*/ 691020 h 2918533"/>
                <a:gd name="connsiteX27959" fmla="*/ 837054 w 1973551"/>
                <a:gd name="connsiteY27959" fmla="*/ 691542 h 2918533"/>
                <a:gd name="connsiteX27960" fmla="*/ 835749 w 1973551"/>
                <a:gd name="connsiteY27960" fmla="*/ 690629 h 2918533"/>
                <a:gd name="connsiteX27961" fmla="*/ 836859 w 1973551"/>
                <a:gd name="connsiteY27961" fmla="*/ 691869 h 2918533"/>
                <a:gd name="connsiteX27962" fmla="*/ 837250 w 1973551"/>
                <a:gd name="connsiteY27962" fmla="*/ 693435 h 2918533"/>
                <a:gd name="connsiteX27963" fmla="*/ 836141 w 1973551"/>
                <a:gd name="connsiteY27963" fmla="*/ 694152 h 2918533"/>
                <a:gd name="connsiteX27964" fmla="*/ 835554 w 1973551"/>
                <a:gd name="connsiteY27964" fmla="*/ 693957 h 2918533"/>
                <a:gd name="connsiteX27965" fmla="*/ 835162 w 1973551"/>
                <a:gd name="connsiteY27965" fmla="*/ 692391 h 2918533"/>
                <a:gd name="connsiteX27966" fmla="*/ 833857 w 1973551"/>
                <a:gd name="connsiteY27966" fmla="*/ 691869 h 2918533"/>
                <a:gd name="connsiteX27967" fmla="*/ 833661 w 1973551"/>
                <a:gd name="connsiteY27967" fmla="*/ 691347 h 2918533"/>
                <a:gd name="connsiteX27968" fmla="*/ 834053 w 1973551"/>
                <a:gd name="connsiteY27968" fmla="*/ 690303 h 2918533"/>
                <a:gd name="connsiteX27969" fmla="*/ 836859 w 1973551"/>
                <a:gd name="connsiteY27969" fmla="*/ 689389 h 2918533"/>
                <a:gd name="connsiteX27970" fmla="*/ 837446 w 1973551"/>
                <a:gd name="connsiteY27970" fmla="*/ 689063 h 2918533"/>
                <a:gd name="connsiteX27971" fmla="*/ 837642 w 1973551"/>
                <a:gd name="connsiteY27971" fmla="*/ 688345 h 2918533"/>
                <a:gd name="connsiteX27972" fmla="*/ 835749 w 1973551"/>
                <a:gd name="connsiteY27972" fmla="*/ 687627 h 2918533"/>
                <a:gd name="connsiteX27973" fmla="*/ 835554 w 1973551"/>
                <a:gd name="connsiteY27973" fmla="*/ 687105 h 2918533"/>
                <a:gd name="connsiteX27974" fmla="*/ 835162 w 1973551"/>
                <a:gd name="connsiteY27974" fmla="*/ 685865 h 2918533"/>
                <a:gd name="connsiteX27975" fmla="*/ 835684 w 1973551"/>
                <a:gd name="connsiteY27975" fmla="*/ 682864 h 2918533"/>
                <a:gd name="connsiteX27976" fmla="*/ 835488 w 1973551"/>
                <a:gd name="connsiteY27976" fmla="*/ 682146 h 2918533"/>
                <a:gd name="connsiteX27977" fmla="*/ 836793 w 1973551"/>
                <a:gd name="connsiteY27977" fmla="*/ 680711 h 2918533"/>
                <a:gd name="connsiteX27978" fmla="*/ 836989 w 1973551"/>
                <a:gd name="connsiteY27978" fmla="*/ 679797 h 2918533"/>
                <a:gd name="connsiteX27979" fmla="*/ 838490 w 1973551"/>
                <a:gd name="connsiteY27979" fmla="*/ 679601 h 2918533"/>
                <a:gd name="connsiteX27980" fmla="*/ 839208 w 1973551"/>
                <a:gd name="connsiteY27980" fmla="*/ 678688 h 2918533"/>
                <a:gd name="connsiteX27981" fmla="*/ 838490 w 1973551"/>
                <a:gd name="connsiteY27981" fmla="*/ 678492 h 2918533"/>
                <a:gd name="connsiteX27982" fmla="*/ 838294 w 1973551"/>
                <a:gd name="connsiteY27982" fmla="*/ 677774 h 2918533"/>
                <a:gd name="connsiteX27983" fmla="*/ 837185 w 1973551"/>
                <a:gd name="connsiteY27983" fmla="*/ 677578 h 2918533"/>
                <a:gd name="connsiteX27984" fmla="*/ 835749 w 1973551"/>
                <a:gd name="connsiteY27984" fmla="*/ 678100 h 2918533"/>
                <a:gd name="connsiteX27985" fmla="*/ 835293 w 1973551"/>
                <a:gd name="connsiteY27985" fmla="*/ 676665 h 2918533"/>
                <a:gd name="connsiteX27986" fmla="*/ 834771 w 1973551"/>
                <a:gd name="connsiteY27986" fmla="*/ 676665 h 2918533"/>
                <a:gd name="connsiteX27987" fmla="*/ 834379 w 1973551"/>
                <a:gd name="connsiteY27987" fmla="*/ 675947 h 2918533"/>
                <a:gd name="connsiteX27988" fmla="*/ 833661 w 1973551"/>
                <a:gd name="connsiteY27988" fmla="*/ 675621 h 2918533"/>
                <a:gd name="connsiteX27989" fmla="*/ 832943 w 1973551"/>
                <a:gd name="connsiteY27989" fmla="*/ 674055 h 2918533"/>
                <a:gd name="connsiteX27990" fmla="*/ 836076 w 1973551"/>
                <a:gd name="connsiteY27990" fmla="*/ 674055 h 2918533"/>
                <a:gd name="connsiteX27991" fmla="*/ 834966 w 1973551"/>
                <a:gd name="connsiteY27991" fmla="*/ 673533 h 2918533"/>
                <a:gd name="connsiteX27992" fmla="*/ 834575 w 1973551"/>
                <a:gd name="connsiteY27992" fmla="*/ 672097 h 2918533"/>
                <a:gd name="connsiteX27993" fmla="*/ 833857 w 1973551"/>
                <a:gd name="connsiteY27993" fmla="*/ 671771 h 2918533"/>
                <a:gd name="connsiteX27994" fmla="*/ 832160 w 1973551"/>
                <a:gd name="connsiteY27994" fmla="*/ 671575 h 2918533"/>
                <a:gd name="connsiteX27995" fmla="*/ 831247 w 1973551"/>
                <a:gd name="connsiteY27995" fmla="*/ 672097 h 2918533"/>
                <a:gd name="connsiteX27996" fmla="*/ 830856 w 1973551"/>
                <a:gd name="connsiteY27996" fmla="*/ 670857 h 2918533"/>
                <a:gd name="connsiteX27997" fmla="*/ 831769 w 1973551"/>
                <a:gd name="connsiteY27997" fmla="*/ 670857 h 2918533"/>
                <a:gd name="connsiteX27998" fmla="*/ 832160 w 1973551"/>
                <a:gd name="connsiteY27998" fmla="*/ 669618 h 2918533"/>
                <a:gd name="connsiteX27999" fmla="*/ 830333 w 1973551"/>
                <a:gd name="connsiteY27999" fmla="*/ 668052 h 2918533"/>
                <a:gd name="connsiteX28000" fmla="*/ 830138 w 1973551"/>
                <a:gd name="connsiteY28000" fmla="*/ 668574 h 2918533"/>
                <a:gd name="connsiteX28001" fmla="*/ 829420 w 1973551"/>
                <a:gd name="connsiteY28001" fmla="*/ 668900 h 2918533"/>
                <a:gd name="connsiteX28002" fmla="*/ 829029 w 1973551"/>
                <a:gd name="connsiteY28002" fmla="*/ 668704 h 2918533"/>
                <a:gd name="connsiteX28003" fmla="*/ 829029 w 1973551"/>
                <a:gd name="connsiteY28003" fmla="*/ 668182 h 2918533"/>
                <a:gd name="connsiteX28004" fmla="*/ 829550 w 1973551"/>
                <a:gd name="connsiteY28004" fmla="*/ 668182 h 2918533"/>
                <a:gd name="connsiteX28005" fmla="*/ 829942 w 1973551"/>
                <a:gd name="connsiteY28005" fmla="*/ 666225 h 2918533"/>
                <a:gd name="connsiteX28006" fmla="*/ 830660 w 1973551"/>
                <a:gd name="connsiteY28006" fmla="*/ 665898 h 2918533"/>
                <a:gd name="connsiteX28007" fmla="*/ 832160 w 1973551"/>
                <a:gd name="connsiteY28007" fmla="*/ 666420 h 2918533"/>
                <a:gd name="connsiteX28008" fmla="*/ 834053 w 1973551"/>
                <a:gd name="connsiteY28008" fmla="*/ 665702 h 2918533"/>
                <a:gd name="connsiteX28009" fmla="*/ 835554 w 1973551"/>
                <a:gd name="connsiteY28009" fmla="*/ 666420 h 2918533"/>
                <a:gd name="connsiteX28010" fmla="*/ 838686 w 1973551"/>
                <a:gd name="connsiteY28010" fmla="*/ 666420 h 2918533"/>
                <a:gd name="connsiteX28011" fmla="*/ 838294 w 1973551"/>
                <a:gd name="connsiteY28011" fmla="*/ 666225 h 2918533"/>
                <a:gd name="connsiteX28012" fmla="*/ 838294 w 1973551"/>
                <a:gd name="connsiteY28012" fmla="*/ 664985 h 2918533"/>
                <a:gd name="connsiteX28013" fmla="*/ 836467 w 1973551"/>
                <a:gd name="connsiteY28013" fmla="*/ 664789 h 2918533"/>
                <a:gd name="connsiteX28014" fmla="*/ 836076 w 1973551"/>
                <a:gd name="connsiteY28014" fmla="*/ 662114 h 2918533"/>
                <a:gd name="connsiteX28015" fmla="*/ 833857 w 1973551"/>
                <a:gd name="connsiteY28015" fmla="*/ 662440 h 2918533"/>
                <a:gd name="connsiteX28016" fmla="*/ 833466 w 1973551"/>
                <a:gd name="connsiteY28016" fmla="*/ 661004 h 2918533"/>
                <a:gd name="connsiteX28017" fmla="*/ 834575 w 1973551"/>
                <a:gd name="connsiteY28017" fmla="*/ 660678 h 2918533"/>
                <a:gd name="connsiteX28018" fmla="*/ 836598 w 1973551"/>
                <a:gd name="connsiteY28018" fmla="*/ 653631 h 2918533"/>
                <a:gd name="connsiteX28019" fmla="*/ 837707 w 1973551"/>
                <a:gd name="connsiteY28019" fmla="*/ 653305 h 2918533"/>
                <a:gd name="connsiteX28020" fmla="*/ 838816 w 1973551"/>
                <a:gd name="connsiteY28020" fmla="*/ 652065 h 2918533"/>
                <a:gd name="connsiteX28021" fmla="*/ 839338 w 1973551"/>
                <a:gd name="connsiteY28021" fmla="*/ 650629 h 2918533"/>
                <a:gd name="connsiteX28022" fmla="*/ 840252 w 1973551"/>
                <a:gd name="connsiteY28022" fmla="*/ 650303 h 2918533"/>
                <a:gd name="connsiteX28023" fmla="*/ 840970 w 1973551"/>
                <a:gd name="connsiteY28023" fmla="*/ 647497 h 2918533"/>
                <a:gd name="connsiteX28024" fmla="*/ 841687 w 1973551"/>
                <a:gd name="connsiteY28024" fmla="*/ 646975 h 2918533"/>
                <a:gd name="connsiteX28025" fmla="*/ 841883 w 1973551"/>
                <a:gd name="connsiteY28025" fmla="*/ 646257 h 2918533"/>
                <a:gd name="connsiteX28026" fmla="*/ 842992 w 1973551"/>
                <a:gd name="connsiteY28026" fmla="*/ 645735 h 2918533"/>
                <a:gd name="connsiteX28027" fmla="*/ 841296 w 1973551"/>
                <a:gd name="connsiteY28027" fmla="*/ 643974 h 2918533"/>
                <a:gd name="connsiteX28028" fmla="*/ 841100 w 1973551"/>
                <a:gd name="connsiteY28028" fmla="*/ 643256 h 2918533"/>
                <a:gd name="connsiteX28029" fmla="*/ 838686 w 1973551"/>
                <a:gd name="connsiteY28029" fmla="*/ 643582 h 2918533"/>
                <a:gd name="connsiteX28030" fmla="*/ 840382 w 1973551"/>
                <a:gd name="connsiteY28030" fmla="*/ 643778 h 2918533"/>
                <a:gd name="connsiteX28031" fmla="*/ 840970 w 1973551"/>
                <a:gd name="connsiteY28031" fmla="*/ 644496 h 2918533"/>
                <a:gd name="connsiteX28032" fmla="*/ 836859 w 1973551"/>
                <a:gd name="connsiteY28032" fmla="*/ 645018 h 2918533"/>
                <a:gd name="connsiteX28033" fmla="*/ 836859 w 1973551"/>
                <a:gd name="connsiteY28033" fmla="*/ 643974 h 2918533"/>
                <a:gd name="connsiteX28034" fmla="*/ 837903 w 1973551"/>
                <a:gd name="connsiteY28034" fmla="*/ 643974 h 2918533"/>
                <a:gd name="connsiteX28035" fmla="*/ 838425 w 1973551"/>
                <a:gd name="connsiteY28035" fmla="*/ 642538 h 2918533"/>
                <a:gd name="connsiteX28036" fmla="*/ 838033 w 1973551"/>
                <a:gd name="connsiteY28036" fmla="*/ 641820 h 2918533"/>
                <a:gd name="connsiteX28037" fmla="*/ 839926 w 1973551"/>
                <a:gd name="connsiteY28037" fmla="*/ 641820 h 2918533"/>
                <a:gd name="connsiteX28038" fmla="*/ 839926 w 1973551"/>
                <a:gd name="connsiteY28038" fmla="*/ 641298 h 2918533"/>
                <a:gd name="connsiteX28039" fmla="*/ 840839 w 1973551"/>
                <a:gd name="connsiteY28039" fmla="*/ 641102 h 2918533"/>
                <a:gd name="connsiteX28040" fmla="*/ 842731 w 1973551"/>
                <a:gd name="connsiteY28040" fmla="*/ 641429 h 2918533"/>
                <a:gd name="connsiteX28041" fmla="*/ 842340 w 1973551"/>
                <a:gd name="connsiteY28041" fmla="*/ 639275 h 2918533"/>
                <a:gd name="connsiteX28042" fmla="*/ 841231 w 1973551"/>
                <a:gd name="connsiteY28042" fmla="*/ 639275 h 2918533"/>
                <a:gd name="connsiteX28043" fmla="*/ 841231 w 1973551"/>
                <a:gd name="connsiteY28043" fmla="*/ 636274 h 2918533"/>
                <a:gd name="connsiteX28044" fmla="*/ 841753 w 1973551"/>
                <a:gd name="connsiteY28044" fmla="*/ 633598 h 2918533"/>
                <a:gd name="connsiteX28045" fmla="*/ 842666 w 1973551"/>
                <a:gd name="connsiteY28045" fmla="*/ 633076 h 2918533"/>
                <a:gd name="connsiteX28046" fmla="*/ 842666 w 1973551"/>
                <a:gd name="connsiteY28046" fmla="*/ 632032 h 2918533"/>
                <a:gd name="connsiteX28047" fmla="*/ 843580 w 1973551"/>
                <a:gd name="connsiteY28047" fmla="*/ 632032 h 2918533"/>
                <a:gd name="connsiteX28048" fmla="*/ 843775 w 1973551"/>
                <a:gd name="connsiteY28048" fmla="*/ 631510 h 2918533"/>
                <a:gd name="connsiteX28049" fmla="*/ 843188 w 1973551"/>
                <a:gd name="connsiteY28049" fmla="*/ 630271 h 2918533"/>
                <a:gd name="connsiteX28050" fmla="*/ 843906 w 1973551"/>
                <a:gd name="connsiteY28050" fmla="*/ 629748 h 2918533"/>
                <a:gd name="connsiteX28051" fmla="*/ 845211 w 1973551"/>
                <a:gd name="connsiteY28051" fmla="*/ 630271 h 2918533"/>
                <a:gd name="connsiteX28052" fmla="*/ 844624 w 1973551"/>
                <a:gd name="connsiteY28052" fmla="*/ 629553 h 2918533"/>
                <a:gd name="connsiteX28053" fmla="*/ 845015 w 1973551"/>
                <a:gd name="connsiteY28053" fmla="*/ 628835 h 2918533"/>
                <a:gd name="connsiteX28054" fmla="*/ 845407 w 1973551"/>
                <a:gd name="connsiteY28054" fmla="*/ 628639 h 2918533"/>
                <a:gd name="connsiteX28055" fmla="*/ 846320 w 1973551"/>
                <a:gd name="connsiteY28055" fmla="*/ 629161 h 2918533"/>
                <a:gd name="connsiteX28056" fmla="*/ 846516 w 1973551"/>
                <a:gd name="connsiteY28056" fmla="*/ 627921 h 2918533"/>
                <a:gd name="connsiteX28057" fmla="*/ 847038 w 1973551"/>
                <a:gd name="connsiteY28057" fmla="*/ 627921 h 2918533"/>
                <a:gd name="connsiteX28058" fmla="*/ 847038 w 1973551"/>
                <a:gd name="connsiteY28058" fmla="*/ 629161 h 2918533"/>
                <a:gd name="connsiteX28059" fmla="*/ 848539 w 1973551"/>
                <a:gd name="connsiteY28059" fmla="*/ 628966 h 2918533"/>
                <a:gd name="connsiteX28060" fmla="*/ 849452 w 1973551"/>
                <a:gd name="connsiteY28060" fmla="*/ 629879 h 2918533"/>
                <a:gd name="connsiteX28061" fmla="*/ 849648 w 1973551"/>
                <a:gd name="connsiteY28061" fmla="*/ 629357 h 2918533"/>
                <a:gd name="connsiteX28062" fmla="*/ 850366 w 1973551"/>
                <a:gd name="connsiteY28062" fmla="*/ 629161 h 2918533"/>
                <a:gd name="connsiteX28063" fmla="*/ 851279 w 1973551"/>
                <a:gd name="connsiteY28063" fmla="*/ 630205 h 2918533"/>
                <a:gd name="connsiteX28064" fmla="*/ 850366 w 1973551"/>
                <a:gd name="connsiteY28064" fmla="*/ 630727 h 2918533"/>
                <a:gd name="connsiteX28065" fmla="*/ 849844 w 1973551"/>
                <a:gd name="connsiteY28065" fmla="*/ 631967 h 2918533"/>
                <a:gd name="connsiteX28066" fmla="*/ 850366 w 1973551"/>
                <a:gd name="connsiteY28066" fmla="*/ 632163 h 2918533"/>
                <a:gd name="connsiteX28067" fmla="*/ 850366 w 1973551"/>
                <a:gd name="connsiteY28067" fmla="*/ 633729 h 2918533"/>
                <a:gd name="connsiteX28068" fmla="*/ 851867 w 1973551"/>
                <a:gd name="connsiteY28068" fmla="*/ 634773 h 2918533"/>
                <a:gd name="connsiteX28069" fmla="*/ 852976 w 1973551"/>
                <a:gd name="connsiteY28069" fmla="*/ 634969 h 2918533"/>
                <a:gd name="connsiteX28070" fmla="*/ 853172 w 1973551"/>
                <a:gd name="connsiteY28070" fmla="*/ 635882 h 2918533"/>
                <a:gd name="connsiteX28071" fmla="*/ 854281 w 1973551"/>
                <a:gd name="connsiteY28071" fmla="*/ 636404 h 2918533"/>
                <a:gd name="connsiteX28072" fmla="*/ 854477 w 1973551"/>
                <a:gd name="connsiteY28072" fmla="*/ 636926 h 2918533"/>
                <a:gd name="connsiteX28073" fmla="*/ 853759 w 1973551"/>
                <a:gd name="connsiteY28073" fmla="*/ 637644 h 2918533"/>
                <a:gd name="connsiteX28074" fmla="*/ 853759 w 1973551"/>
                <a:gd name="connsiteY28074" fmla="*/ 638362 h 2918533"/>
                <a:gd name="connsiteX28075" fmla="*/ 854281 w 1973551"/>
                <a:gd name="connsiteY28075" fmla="*/ 638558 h 2918533"/>
                <a:gd name="connsiteX28076" fmla="*/ 854477 w 1973551"/>
                <a:gd name="connsiteY28076" fmla="*/ 637840 h 2918533"/>
                <a:gd name="connsiteX28077" fmla="*/ 857609 w 1973551"/>
                <a:gd name="connsiteY28077" fmla="*/ 638036 h 2918533"/>
                <a:gd name="connsiteX28078" fmla="*/ 859110 w 1973551"/>
                <a:gd name="connsiteY28078" fmla="*/ 638753 h 2918533"/>
                <a:gd name="connsiteX28079" fmla="*/ 859110 w 1973551"/>
                <a:gd name="connsiteY28079" fmla="*/ 636991 h 2918533"/>
                <a:gd name="connsiteX28080" fmla="*/ 861132 w 1973551"/>
                <a:gd name="connsiteY28080" fmla="*/ 636470 h 2918533"/>
                <a:gd name="connsiteX28081" fmla="*/ 863025 w 1973551"/>
                <a:gd name="connsiteY28081" fmla="*/ 637187 h 2918533"/>
                <a:gd name="connsiteX28082" fmla="*/ 864525 w 1973551"/>
                <a:gd name="connsiteY28082" fmla="*/ 637905 h 2918533"/>
                <a:gd name="connsiteX28083" fmla="*/ 864917 w 1973551"/>
                <a:gd name="connsiteY28083" fmla="*/ 639341 h 2918533"/>
                <a:gd name="connsiteX28084" fmla="*/ 862894 w 1973551"/>
                <a:gd name="connsiteY28084" fmla="*/ 640254 h 2918533"/>
                <a:gd name="connsiteX28085" fmla="*/ 862503 w 1973551"/>
                <a:gd name="connsiteY28085" fmla="*/ 642734 h 2918533"/>
                <a:gd name="connsiteX28086" fmla="*/ 863612 w 1973551"/>
                <a:gd name="connsiteY28086" fmla="*/ 642734 h 2918533"/>
                <a:gd name="connsiteX28087" fmla="*/ 864004 w 1973551"/>
                <a:gd name="connsiteY28087" fmla="*/ 642016 h 2918533"/>
                <a:gd name="connsiteX28088" fmla="*/ 864917 w 1973551"/>
                <a:gd name="connsiteY28088" fmla="*/ 641690 h 2918533"/>
                <a:gd name="connsiteX28089" fmla="*/ 864395 w 1973551"/>
                <a:gd name="connsiteY28089" fmla="*/ 641168 h 2918533"/>
                <a:gd name="connsiteX28090" fmla="*/ 864591 w 1973551"/>
                <a:gd name="connsiteY28090" fmla="*/ 640646 h 2918533"/>
                <a:gd name="connsiteX28091" fmla="*/ 866092 w 1973551"/>
                <a:gd name="connsiteY28091" fmla="*/ 640450 h 2918533"/>
                <a:gd name="connsiteX28092" fmla="*/ 866287 w 1973551"/>
                <a:gd name="connsiteY28092" fmla="*/ 639928 h 2918533"/>
                <a:gd name="connsiteX28093" fmla="*/ 867005 w 1973551"/>
                <a:gd name="connsiteY28093" fmla="*/ 640124 h 2918533"/>
                <a:gd name="connsiteX28094" fmla="*/ 869419 w 1973551"/>
                <a:gd name="connsiteY28094" fmla="*/ 641559 h 2918533"/>
                <a:gd name="connsiteX28095" fmla="*/ 870137 w 1973551"/>
                <a:gd name="connsiteY28095" fmla="*/ 642995 h 2918533"/>
                <a:gd name="connsiteX28096" fmla="*/ 871246 w 1973551"/>
                <a:gd name="connsiteY28096" fmla="*/ 642995 h 2918533"/>
                <a:gd name="connsiteX28097" fmla="*/ 871442 w 1973551"/>
                <a:gd name="connsiteY28097" fmla="*/ 644757 h 2918533"/>
                <a:gd name="connsiteX28098" fmla="*/ 870920 w 1973551"/>
                <a:gd name="connsiteY28098" fmla="*/ 645996 h 2918533"/>
                <a:gd name="connsiteX28099" fmla="*/ 872030 w 1973551"/>
                <a:gd name="connsiteY28099" fmla="*/ 646910 h 2918533"/>
                <a:gd name="connsiteX28100" fmla="*/ 872747 w 1973551"/>
                <a:gd name="connsiteY28100" fmla="*/ 647106 h 2918533"/>
                <a:gd name="connsiteX28101" fmla="*/ 872552 w 1973551"/>
                <a:gd name="connsiteY28101" fmla="*/ 646192 h 2918533"/>
                <a:gd name="connsiteX28102" fmla="*/ 873661 w 1973551"/>
                <a:gd name="connsiteY28102" fmla="*/ 645474 h 2918533"/>
                <a:gd name="connsiteX28103" fmla="*/ 875162 w 1973551"/>
                <a:gd name="connsiteY28103" fmla="*/ 646388 h 2918533"/>
                <a:gd name="connsiteX28104" fmla="*/ 874770 w 1973551"/>
                <a:gd name="connsiteY28104" fmla="*/ 647954 h 2918533"/>
                <a:gd name="connsiteX28105" fmla="*/ 875357 w 1973551"/>
                <a:gd name="connsiteY28105" fmla="*/ 648280 h 2918533"/>
                <a:gd name="connsiteX28106" fmla="*/ 876858 w 1973551"/>
                <a:gd name="connsiteY28106" fmla="*/ 647367 h 2918533"/>
                <a:gd name="connsiteX28107" fmla="*/ 878163 w 1973551"/>
                <a:gd name="connsiteY28107" fmla="*/ 647171 h 2918533"/>
                <a:gd name="connsiteX28108" fmla="*/ 879990 w 1973551"/>
                <a:gd name="connsiteY28108" fmla="*/ 649324 h 2918533"/>
                <a:gd name="connsiteX28109" fmla="*/ 881100 w 1973551"/>
                <a:gd name="connsiteY28109" fmla="*/ 649128 h 2918533"/>
                <a:gd name="connsiteX28110" fmla="*/ 879990 w 1973551"/>
                <a:gd name="connsiteY28110" fmla="*/ 648606 h 2918533"/>
                <a:gd name="connsiteX28111" fmla="*/ 878685 w 1973551"/>
                <a:gd name="connsiteY28111" fmla="*/ 646649 h 2918533"/>
                <a:gd name="connsiteX28112" fmla="*/ 877576 w 1973551"/>
                <a:gd name="connsiteY28112" fmla="*/ 646323 h 2918533"/>
                <a:gd name="connsiteX28113" fmla="*/ 877576 w 1973551"/>
                <a:gd name="connsiteY28113" fmla="*/ 645409 h 2918533"/>
                <a:gd name="connsiteX28114" fmla="*/ 878490 w 1973551"/>
                <a:gd name="connsiteY28114" fmla="*/ 645083 h 2918533"/>
                <a:gd name="connsiteX28115" fmla="*/ 880512 w 1973551"/>
                <a:gd name="connsiteY28115" fmla="*/ 642407 h 2918533"/>
                <a:gd name="connsiteX28116" fmla="*/ 879925 w 1973551"/>
                <a:gd name="connsiteY28116" fmla="*/ 642081 h 2918533"/>
                <a:gd name="connsiteX28117" fmla="*/ 877707 w 1973551"/>
                <a:gd name="connsiteY28117" fmla="*/ 641885 h 2918533"/>
                <a:gd name="connsiteX28118" fmla="*/ 877707 w 1973551"/>
                <a:gd name="connsiteY28118" fmla="*/ 640841 h 2918533"/>
                <a:gd name="connsiteX28119" fmla="*/ 873791 w 1973551"/>
                <a:gd name="connsiteY28119" fmla="*/ 640515 h 2918533"/>
                <a:gd name="connsiteX28120" fmla="*/ 873400 w 1973551"/>
                <a:gd name="connsiteY28120" fmla="*/ 639797 h 2918533"/>
                <a:gd name="connsiteX28121" fmla="*/ 871377 w 1973551"/>
                <a:gd name="connsiteY28121" fmla="*/ 640124 h 2918533"/>
                <a:gd name="connsiteX28122" fmla="*/ 871181 w 1973551"/>
                <a:gd name="connsiteY28122" fmla="*/ 638884 h 2918533"/>
                <a:gd name="connsiteX28123" fmla="*/ 872095 w 1973551"/>
                <a:gd name="connsiteY28123" fmla="*/ 636600 h 2918533"/>
                <a:gd name="connsiteX28124" fmla="*/ 873400 w 1973551"/>
                <a:gd name="connsiteY28124" fmla="*/ 635686 h 2918533"/>
                <a:gd name="connsiteX28125" fmla="*/ 873008 w 1973551"/>
                <a:gd name="connsiteY28125" fmla="*/ 635360 h 2918533"/>
                <a:gd name="connsiteX28126" fmla="*/ 872421 w 1973551"/>
                <a:gd name="connsiteY28126" fmla="*/ 635164 h 2918533"/>
                <a:gd name="connsiteX28127" fmla="*/ 868897 w 1973551"/>
                <a:gd name="connsiteY28127" fmla="*/ 636600 h 2918533"/>
                <a:gd name="connsiteX28128" fmla="*/ 868506 w 1973551"/>
                <a:gd name="connsiteY28128" fmla="*/ 636274 h 2918533"/>
                <a:gd name="connsiteX28129" fmla="*/ 868702 w 1973551"/>
                <a:gd name="connsiteY28129" fmla="*/ 635230 h 2918533"/>
                <a:gd name="connsiteX28130" fmla="*/ 869811 w 1973551"/>
                <a:gd name="connsiteY28130" fmla="*/ 633990 h 2918533"/>
                <a:gd name="connsiteX28131" fmla="*/ 870007 w 1973551"/>
                <a:gd name="connsiteY28131" fmla="*/ 632946 h 2918533"/>
                <a:gd name="connsiteX28132" fmla="*/ 871508 w 1973551"/>
                <a:gd name="connsiteY28132" fmla="*/ 632620 h 2918533"/>
                <a:gd name="connsiteX28133" fmla="*/ 872617 w 1973551"/>
                <a:gd name="connsiteY28133" fmla="*/ 631380 h 2918533"/>
                <a:gd name="connsiteX28134" fmla="*/ 871312 w 1973551"/>
                <a:gd name="connsiteY28134" fmla="*/ 631054 h 2918533"/>
                <a:gd name="connsiteX28135" fmla="*/ 871312 w 1973551"/>
                <a:gd name="connsiteY28135" fmla="*/ 630010 h 2918533"/>
                <a:gd name="connsiteX28136" fmla="*/ 873335 w 1973551"/>
                <a:gd name="connsiteY28136" fmla="*/ 629488 h 2918533"/>
                <a:gd name="connsiteX28137" fmla="*/ 873335 w 1973551"/>
                <a:gd name="connsiteY28137" fmla="*/ 630532 h 2918533"/>
                <a:gd name="connsiteX28138" fmla="*/ 873857 w 1973551"/>
                <a:gd name="connsiteY28138" fmla="*/ 630727 h 2918533"/>
                <a:gd name="connsiteX28139" fmla="*/ 875031 w 1973551"/>
                <a:gd name="connsiteY28139" fmla="*/ 630205 h 2918533"/>
                <a:gd name="connsiteX28140" fmla="*/ 877054 w 1973551"/>
                <a:gd name="connsiteY28140" fmla="*/ 630205 h 2918533"/>
                <a:gd name="connsiteX28141" fmla="*/ 876858 w 1973551"/>
                <a:gd name="connsiteY28141" fmla="*/ 629161 h 2918533"/>
                <a:gd name="connsiteX28142" fmla="*/ 875814 w 1973551"/>
                <a:gd name="connsiteY28142" fmla="*/ 628639 h 2918533"/>
                <a:gd name="connsiteX28143" fmla="*/ 871116 w 1973551"/>
                <a:gd name="connsiteY28143" fmla="*/ 628443 h 2918533"/>
                <a:gd name="connsiteX28144" fmla="*/ 870398 w 1973551"/>
                <a:gd name="connsiteY28144" fmla="*/ 630271 h 2918533"/>
                <a:gd name="connsiteX28145" fmla="*/ 870986 w 1973551"/>
                <a:gd name="connsiteY28145" fmla="*/ 631249 h 2918533"/>
                <a:gd name="connsiteX28146" fmla="*/ 869485 w 1973551"/>
                <a:gd name="connsiteY28146" fmla="*/ 632489 h 2918533"/>
                <a:gd name="connsiteX28147" fmla="*/ 867592 w 1973551"/>
                <a:gd name="connsiteY28147" fmla="*/ 633207 h 2918533"/>
                <a:gd name="connsiteX28148" fmla="*/ 868180 w 1973551"/>
                <a:gd name="connsiteY28148" fmla="*/ 633925 h 2918533"/>
                <a:gd name="connsiteX28149" fmla="*/ 868376 w 1973551"/>
                <a:gd name="connsiteY28149" fmla="*/ 635360 h 2918533"/>
                <a:gd name="connsiteX28150" fmla="*/ 867266 w 1973551"/>
                <a:gd name="connsiteY28150" fmla="*/ 635882 h 2918533"/>
                <a:gd name="connsiteX28151" fmla="*/ 866679 w 1973551"/>
                <a:gd name="connsiteY28151" fmla="*/ 635556 h 2918533"/>
                <a:gd name="connsiteX28152" fmla="*/ 865374 w 1973551"/>
                <a:gd name="connsiteY28152" fmla="*/ 636078 h 2918533"/>
                <a:gd name="connsiteX28153" fmla="*/ 862960 w 1973551"/>
                <a:gd name="connsiteY28153" fmla="*/ 635164 h 2918533"/>
                <a:gd name="connsiteX28154" fmla="*/ 863155 w 1973551"/>
                <a:gd name="connsiteY28154" fmla="*/ 634642 h 2918533"/>
                <a:gd name="connsiteX28155" fmla="*/ 864265 w 1973551"/>
                <a:gd name="connsiteY28155" fmla="*/ 634120 h 2918533"/>
                <a:gd name="connsiteX28156" fmla="*/ 864460 w 1973551"/>
                <a:gd name="connsiteY28156" fmla="*/ 633207 h 2918533"/>
                <a:gd name="connsiteX28157" fmla="*/ 863155 w 1973551"/>
                <a:gd name="connsiteY28157" fmla="*/ 632881 h 2918533"/>
                <a:gd name="connsiteX28158" fmla="*/ 860545 w 1973551"/>
                <a:gd name="connsiteY28158" fmla="*/ 633207 h 2918533"/>
                <a:gd name="connsiteX28159" fmla="*/ 859827 w 1973551"/>
                <a:gd name="connsiteY28159" fmla="*/ 631641 h 2918533"/>
                <a:gd name="connsiteX28160" fmla="*/ 858914 w 1973551"/>
                <a:gd name="connsiteY28160" fmla="*/ 631315 h 2918533"/>
                <a:gd name="connsiteX28161" fmla="*/ 858196 w 1973551"/>
                <a:gd name="connsiteY28161" fmla="*/ 631641 h 2918533"/>
                <a:gd name="connsiteX28162" fmla="*/ 855586 w 1973551"/>
                <a:gd name="connsiteY28162" fmla="*/ 630923 h 2918533"/>
                <a:gd name="connsiteX28163" fmla="*/ 855194 w 1973551"/>
                <a:gd name="connsiteY28163" fmla="*/ 629357 h 2918533"/>
                <a:gd name="connsiteX28164" fmla="*/ 854607 w 1973551"/>
                <a:gd name="connsiteY28164" fmla="*/ 629161 h 2918533"/>
                <a:gd name="connsiteX28165" fmla="*/ 854411 w 1973551"/>
                <a:gd name="connsiteY28165" fmla="*/ 627400 h 2918533"/>
                <a:gd name="connsiteX28166" fmla="*/ 856108 w 1973551"/>
                <a:gd name="connsiteY28166" fmla="*/ 626877 h 2918533"/>
                <a:gd name="connsiteX28167" fmla="*/ 857022 w 1973551"/>
                <a:gd name="connsiteY28167" fmla="*/ 627400 h 2918533"/>
                <a:gd name="connsiteX28168" fmla="*/ 855717 w 1973551"/>
                <a:gd name="connsiteY28168" fmla="*/ 625442 h 2918533"/>
                <a:gd name="connsiteX28169" fmla="*/ 857217 w 1973551"/>
                <a:gd name="connsiteY28169" fmla="*/ 625116 h 2918533"/>
                <a:gd name="connsiteX28170" fmla="*/ 858718 w 1973551"/>
                <a:gd name="connsiteY28170" fmla="*/ 625311 h 2918533"/>
                <a:gd name="connsiteX28171" fmla="*/ 858914 w 1973551"/>
                <a:gd name="connsiteY28171" fmla="*/ 625833 h 2918533"/>
                <a:gd name="connsiteX28172" fmla="*/ 860415 w 1973551"/>
                <a:gd name="connsiteY28172" fmla="*/ 626355 h 2918533"/>
                <a:gd name="connsiteX28173" fmla="*/ 865765 w 1973551"/>
                <a:gd name="connsiteY28173" fmla="*/ 626682 h 2918533"/>
                <a:gd name="connsiteX28174" fmla="*/ 865374 w 1973551"/>
                <a:gd name="connsiteY28174" fmla="*/ 625638 h 2918533"/>
                <a:gd name="connsiteX28175" fmla="*/ 864852 w 1973551"/>
                <a:gd name="connsiteY28175" fmla="*/ 625311 h 2918533"/>
                <a:gd name="connsiteX28176" fmla="*/ 861328 w 1973551"/>
                <a:gd name="connsiteY28176" fmla="*/ 624985 h 2918533"/>
                <a:gd name="connsiteX28177" fmla="*/ 861328 w 1973551"/>
                <a:gd name="connsiteY28177" fmla="*/ 623745 h 2918533"/>
                <a:gd name="connsiteX28178" fmla="*/ 860023 w 1973551"/>
                <a:gd name="connsiteY28178" fmla="*/ 623223 h 2918533"/>
                <a:gd name="connsiteX28179" fmla="*/ 857413 w 1973551"/>
                <a:gd name="connsiteY28179" fmla="*/ 623745 h 2918533"/>
                <a:gd name="connsiteX28180" fmla="*/ 857413 w 1973551"/>
                <a:gd name="connsiteY28180" fmla="*/ 621788 h 2918533"/>
                <a:gd name="connsiteX28181" fmla="*/ 854803 w 1973551"/>
                <a:gd name="connsiteY28181" fmla="*/ 623550 h 2918533"/>
                <a:gd name="connsiteX28182" fmla="*/ 854216 w 1973551"/>
                <a:gd name="connsiteY28182" fmla="*/ 620874 h 2918533"/>
                <a:gd name="connsiteX28183" fmla="*/ 852911 w 1973551"/>
                <a:gd name="connsiteY28183" fmla="*/ 620678 h 2918533"/>
                <a:gd name="connsiteX28184" fmla="*/ 853302 w 1973551"/>
                <a:gd name="connsiteY28184" fmla="*/ 620352 h 2918533"/>
                <a:gd name="connsiteX28185" fmla="*/ 852584 w 1973551"/>
                <a:gd name="connsiteY28185" fmla="*/ 619830 h 2918533"/>
                <a:gd name="connsiteX28186" fmla="*/ 852193 w 1973551"/>
                <a:gd name="connsiteY28186" fmla="*/ 620026 h 2918533"/>
                <a:gd name="connsiteX28187" fmla="*/ 851606 w 1973551"/>
                <a:gd name="connsiteY28187" fmla="*/ 618786 h 2918533"/>
                <a:gd name="connsiteX28188" fmla="*/ 850496 w 1973551"/>
                <a:gd name="connsiteY28188" fmla="*/ 618068 h 2918533"/>
                <a:gd name="connsiteX28189" fmla="*/ 853106 w 1973551"/>
                <a:gd name="connsiteY28189" fmla="*/ 616633 h 2918533"/>
                <a:gd name="connsiteX28190" fmla="*/ 853302 w 1973551"/>
                <a:gd name="connsiteY28190" fmla="*/ 617677 h 2918533"/>
                <a:gd name="connsiteX28191" fmla="*/ 854411 w 1973551"/>
                <a:gd name="connsiteY28191" fmla="*/ 618003 h 2918533"/>
                <a:gd name="connsiteX28192" fmla="*/ 856108 w 1973551"/>
                <a:gd name="connsiteY28192" fmla="*/ 617677 h 2918533"/>
                <a:gd name="connsiteX28193" fmla="*/ 855912 w 1973551"/>
                <a:gd name="connsiteY28193" fmla="*/ 614480 h 2918533"/>
                <a:gd name="connsiteX28194" fmla="*/ 856434 w 1973551"/>
                <a:gd name="connsiteY28194" fmla="*/ 613762 h 2918533"/>
                <a:gd name="connsiteX28195" fmla="*/ 857544 w 1973551"/>
                <a:gd name="connsiteY28195" fmla="*/ 613435 h 2918533"/>
                <a:gd name="connsiteX28196" fmla="*/ 857739 w 1973551"/>
                <a:gd name="connsiteY28196" fmla="*/ 612914 h 2918533"/>
                <a:gd name="connsiteX28197" fmla="*/ 858849 w 1973551"/>
                <a:gd name="connsiteY28197" fmla="*/ 612392 h 2918533"/>
                <a:gd name="connsiteX28198" fmla="*/ 858653 w 1973551"/>
                <a:gd name="connsiteY28198" fmla="*/ 611674 h 2918533"/>
                <a:gd name="connsiteX28199" fmla="*/ 861263 w 1973551"/>
                <a:gd name="connsiteY28199" fmla="*/ 609390 h 2918533"/>
                <a:gd name="connsiteX28200" fmla="*/ 862177 w 1973551"/>
                <a:gd name="connsiteY28200" fmla="*/ 609194 h 2918533"/>
                <a:gd name="connsiteX28201" fmla="*/ 862568 w 1973551"/>
                <a:gd name="connsiteY28201" fmla="*/ 607628 h 2918533"/>
                <a:gd name="connsiteX28202" fmla="*/ 867201 w 1973551"/>
                <a:gd name="connsiteY28202" fmla="*/ 606910 h 2918533"/>
                <a:gd name="connsiteX28203" fmla="*/ 866483 w 1973551"/>
                <a:gd name="connsiteY28203" fmla="*/ 606714 h 2918533"/>
                <a:gd name="connsiteX28204" fmla="*/ 866287 w 1973551"/>
                <a:gd name="connsiteY28204" fmla="*/ 606193 h 2918533"/>
                <a:gd name="connsiteX28205" fmla="*/ 864591 w 1973551"/>
                <a:gd name="connsiteY28205" fmla="*/ 605997 h 2918533"/>
                <a:gd name="connsiteX28206" fmla="*/ 864591 w 1973551"/>
                <a:gd name="connsiteY28206" fmla="*/ 605475 h 2918533"/>
                <a:gd name="connsiteX28207" fmla="*/ 867397 w 1973551"/>
                <a:gd name="connsiteY28207" fmla="*/ 604431 h 2918533"/>
                <a:gd name="connsiteX28208" fmla="*/ 868506 w 1973551"/>
                <a:gd name="connsiteY28208" fmla="*/ 604235 h 2918533"/>
                <a:gd name="connsiteX28209" fmla="*/ 868702 w 1973551"/>
                <a:gd name="connsiteY28209" fmla="*/ 604757 h 2918533"/>
                <a:gd name="connsiteX28210" fmla="*/ 870007 w 1973551"/>
                <a:gd name="connsiteY28210" fmla="*/ 604757 h 2918533"/>
                <a:gd name="connsiteX28211" fmla="*/ 872030 w 1973551"/>
                <a:gd name="connsiteY28211" fmla="*/ 604039 h 2918533"/>
                <a:gd name="connsiteX28212" fmla="*/ 872225 w 1973551"/>
                <a:gd name="connsiteY28212" fmla="*/ 604757 h 2918533"/>
                <a:gd name="connsiteX28213" fmla="*/ 873530 w 1973551"/>
                <a:gd name="connsiteY28213" fmla="*/ 604561 h 2918533"/>
                <a:gd name="connsiteX28214" fmla="*/ 873335 w 1973551"/>
                <a:gd name="connsiteY28214" fmla="*/ 605801 h 2918533"/>
                <a:gd name="connsiteX28215" fmla="*/ 874640 w 1973551"/>
                <a:gd name="connsiteY28215" fmla="*/ 605605 h 2918533"/>
                <a:gd name="connsiteX28216" fmla="*/ 874835 w 1973551"/>
                <a:gd name="connsiteY28216" fmla="*/ 605083 h 2918533"/>
                <a:gd name="connsiteX28217" fmla="*/ 876532 w 1973551"/>
                <a:gd name="connsiteY28217" fmla="*/ 604365 h 2918533"/>
                <a:gd name="connsiteX28218" fmla="*/ 878228 w 1973551"/>
                <a:gd name="connsiteY28218" fmla="*/ 605409 h 2918533"/>
                <a:gd name="connsiteX28219" fmla="*/ 881230 w 1973551"/>
                <a:gd name="connsiteY28219" fmla="*/ 605736 h 2918533"/>
                <a:gd name="connsiteX28220" fmla="*/ 882796 w 1973551"/>
                <a:gd name="connsiteY28220" fmla="*/ 606780 h 2918533"/>
                <a:gd name="connsiteX28221" fmla="*/ 883253 w 1973551"/>
                <a:gd name="connsiteY28221" fmla="*/ 607693 h 2918533"/>
                <a:gd name="connsiteX28222" fmla="*/ 884558 w 1973551"/>
                <a:gd name="connsiteY28222" fmla="*/ 608215 h 2918533"/>
                <a:gd name="connsiteX28223" fmla="*/ 886450 w 1973551"/>
                <a:gd name="connsiteY28223" fmla="*/ 610891 h 2918533"/>
                <a:gd name="connsiteX28224" fmla="*/ 888277 w 1973551"/>
                <a:gd name="connsiteY28224" fmla="*/ 612326 h 2918533"/>
                <a:gd name="connsiteX28225" fmla="*/ 888995 w 1973551"/>
                <a:gd name="connsiteY28225" fmla="*/ 613892 h 2918533"/>
                <a:gd name="connsiteX28226" fmla="*/ 889909 w 1973551"/>
                <a:gd name="connsiteY28226" fmla="*/ 614414 h 2918533"/>
                <a:gd name="connsiteX28227" fmla="*/ 890300 w 1973551"/>
                <a:gd name="connsiteY28227" fmla="*/ 616372 h 2918533"/>
                <a:gd name="connsiteX28228" fmla="*/ 891214 w 1973551"/>
                <a:gd name="connsiteY28228" fmla="*/ 617090 h 2918533"/>
                <a:gd name="connsiteX28229" fmla="*/ 891410 w 1973551"/>
                <a:gd name="connsiteY28229" fmla="*/ 617807 h 2918533"/>
                <a:gd name="connsiteX28230" fmla="*/ 892323 w 1973551"/>
                <a:gd name="connsiteY28230" fmla="*/ 618134 h 2918533"/>
                <a:gd name="connsiteX28231" fmla="*/ 892323 w 1973551"/>
                <a:gd name="connsiteY28231" fmla="*/ 619178 h 2918533"/>
                <a:gd name="connsiteX28232" fmla="*/ 892910 w 1973551"/>
                <a:gd name="connsiteY28232" fmla="*/ 619178 h 2918533"/>
                <a:gd name="connsiteX28233" fmla="*/ 893628 w 1973551"/>
                <a:gd name="connsiteY28233" fmla="*/ 620744 h 2918533"/>
                <a:gd name="connsiteX28234" fmla="*/ 895129 w 1973551"/>
                <a:gd name="connsiteY28234" fmla="*/ 620222 h 2918533"/>
                <a:gd name="connsiteX28235" fmla="*/ 895325 w 1973551"/>
                <a:gd name="connsiteY28235" fmla="*/ 618786 h 2918533"/>
                <a:gd name="connsiteX28236" fmla="*/ 894215 w 1973551"/>
                <a:gd name="connsiteY28236" fmla="*/ 617873 h 2918533"/>
                <a:gd name="connsiteX28237" fmla="*/ 894215 w 1973551"/>
                <a:gd name="connsiteY28237" fmla="*/ 617351 h 2918533"/>
                <a:gd name="connsiteX28238" fmla="*/ 893302 w 1973551"/>
                <a:gd name="connsiteY28238" fmla="*/ 616829 h 2918533"/>
                <a:gd name="connsiteX28239" fmla="*/ 892910 w 1973551"/>
                <a:gd name="connsiteY28239" fmla="*/ 615589 h 2918533"/>
                <a:gd name="connsiteX28240" fmla="*/ 891605 w 1973551"/>
                <a:gd name="connsiteY28240" fmla="*/ 615067 h 2918533"/>
                <a:gd name="connsiteX28241" fmla="*/ 891801 w 1973551"/>
                <a:gd name="connsiteY28241" fmla="*/ 614023 h 2918533"/>
                <a:gd name="connsiteX28242" fmla="*/ 894020 w 1973551"/>
                <a:gd name="connsiteY28242" fmla="*/ 613305 h 2918533"/>
                <a:gd name="connsiteX28243" fmla="*/ 894737 w 1973551"/>
                <a:gd name="connsiteY28243" fmla="*/ 611869 h 2918533"/>
                <a:gd name="connsiteX28244" fmla="*/ 890626 w 1973551"/>
                <a:gd name="connsiteY28244" fmla="*/ 610630 h 2918533"/>
                <a:gd name="connsiteX28245" fmla="*/ 890104 w 1973551"/>
                <a:gd name="connsiteY28245" fmla="*/ 609912 h 2918533"/>
                <a:gd name="connsiteX28246" fmla="*/ 887299 w 1973551"/>
                <a:gd name="connsiteY28246" fmla="*/ 608868 h 2918533"/>
                <a:gd name="connsiteX28247" fmla="*/ 886385 w 1973551"/>
                <a:gd name="connsiteY28247" fmla="*/ 606910 h 2918533"/>
                <a:gd name="connsiteX28248" fmla="*/ 886581 w 1973551"/>
                <a:gd name="connsiteY28248" fmla="*/ 606193 h 2918533"/>
                <a:gd name="connsiteX28249" fmla="*/ 885863 w 1973551"/>
                <a:gd name="connsiteY28249" fmla="*/ 604431 h 2918533"/>
                <a:gd name="connsiteX28250" fmla="*/ 885015 w 1973551"/>
                <a:gd name="connsiteY28250" fmla="*/ 603909 h 2918533"/>
                <a:gd name="connsiteX28251" fmla="*/ 881948 w 1973551"/>
                <a:gd name="connsiteY28251" fmla="*/ 603909 h 2918533"/>
                <a:gd name="connsiteX28252" fmla="*/ 876924 w 1973551"/>
                <a:gd name="connsiteY28252" fmla="*/ 602995 h 2918533"/>
                <a:gd name="connsiteX28253" fmla="*/ 876336 w 1973551"/>
                <a:gd name="connsiteY28253" fmla="*/ 603517 h 2918533"/>
                <a:gd name="connsiteX28254" fmla="*/ 874835 w 1973551"/>
                <a:gd name="connsiteY28254" fmla="*/ 603321 h 2918533"/>
                <a:gd name="connsiteX28255" fmla="*/ 872943 w 1973551"/>
                <a:gd name="connsiteY28255" fmla="*/ 602799 h 2918533"/>
                <a:gd name="connsiteX28256" fmla="*/ 872225 w 1973551"/>
                <a:gd name="connsiteY28256" fmla="*/ 602082 h 2918533"/>
                <a:gd name="connsiteX28257" fmla="*/ 866092 w 1973551"/>
                <a:gd name="connsiteY28257" fmla="*/ 601364 h 2918533"/>
                <a:gd name="connsiteX28258" fmla="*/ 866092 w 1973551"/>
                <a:gd name="connsiteY28258" fmla="*/ 600842 h 2918533"/>
                <a:gd name="connsiteX28259" fmla="*/ 866809 w 1973551"/>
                <a:gd name="connsiteY28259" fmla="*/ 600124 h 2918533"/>
                <a:gd name="connsiteX28260" fmla="*/ 868114 w 1973551"/>
                <a:gd name="connsiteY28260" fmla="*/ 599406 h 2918533"/>
                <a:gd name="connsiteX28261" fmla="*/ 869224 w 1973551"/>
                <a:gd name="connsiteY28261" fmla="*/ 599928 h 2918533"/>
                <a:gd name="connsiteX28262" fmla="*/ 870333 w 1973551"/>
                <a:gd name="connsiteY28262" fmla="*/ 598493 h 2918533"/>
                <a:gd name="connsiteX28263" fmla="*/ 871638 w 1973551"/>
                <a:gd name="connsiteY28263" fmla="*/ 598297 h 2918533"/>
                <a:gd name="connsiteX28264" fmla="*/ 872225 w 1973551"/>
                <a:gd name="connsiteY28264" fmla="*/ 598819 h 2918533"/>
                <a:gd name="connsiteX28265" fmla="*/ 873335 w 1973551"/>
                <a:gd name="connsiteY28265" fmla="*/ 598819 h 2918533"/>
                <a:gd name="connsiteX28266" fmla="*/ 873530 w 1973551"/>
                <a:gd name="connsiteY28266" fmla="*/ 597057 h 2918533"/>
                <a:gd name="connsiteX28267" fmla="*/ 870007 w 1973551"/>
                <a:gd name="connsiteY28267" fmla="*/ 597253 h 2918533"/>
                <a:gd name="connsiteX28268" fmla="*/ 869485 w 1973551"/>
                <a:gd name="connsiteY28268" fmla="*/ 596339 h 2918533"/>
                <a:gd name="connsiteX28269" fmla="*/ 866353 w 1973551"/>
                <a:gd name="connsiteY28269" fmla="*/ 594578 h 2918533"/>
                <a:gd name="connsiteX28270" fmla="*/ 865048 w 1973551"/>
                <a:gd name="connsiteY28270" fmla="*/ 594251 h 2918533"/>
                <a:gd name="connsiteX28271" fmla="*/ 864852 w 1973551"/>
                <a:gd name="connsiteY28271" fmla="*/ 593729 h 2918533"/>
                <a:gd name="connsiteX28272" fmla="*/ 863547 w 1973551"/>
                <a:gd name="connsiteY28272" fmla="*/ 593534 h 2918533"/>
                <a:gd name="connsiteX28273" fmla="*/ 863351 w 1973551"/>
                <a:gd name="connsiteY28273" fmla="*/ 592816 h 2918533"/>
                <a:gd name="connsiteX28274" fmla="*/ 862242 w 1973551"/>
                <a:gd name="connsiteY28274" fmla="*/ 592490 h 2918533"/>
                <a:gd name="connsiteX28275" fmla="*/ 862633 w 1973551"/>
                <a:gd name="connsiteY28275" fmla="*/ 589358 h 2918533"/>
                <a:gd name="connsiteX28276" fmla="*/ 862829 w 1973551"/>
                <a:gd name="connsiteY28276" fmla="*/ 588705 h 2918533"/>
                <a:gd name="connsiteX28277" fmla="*/ 863547 w 1973551"/>
                <a:gd name="connsiteY28277" fmla="*/ 588379 h 2918533"/>
                <a:gd name="connsiteX28278" fmla="*/ 863547 w 1973551"/>
                <a:gd name="connsiteY28278" fmla="*/ 587139 h 2918533"/>
                <a:gd name="connsiteX28279" fmla="*/ 861132 w 1973551"/>
                <a:gd name="connsiteY28279" fmla="*/ 586617 h 2918533"/>
                <a:gd name="connsiteX28280" fmla="*/ 859632 w 1973551"/>
                <a:gd name="connsiteY28280" fmla="*/ 589096 h 2918533"/>
                <a:gd name="connsiteX28281" fmla="*/ 857739 w 1973551"/>
                <a:gd name="connsiteY28281" fmla="*/ 589423 h 2918533"/>
                <a:gd name="connsiteX28282" fmla="*/ 859240 w 1973551"/>
                <a:gd name="connsiteY28282" fmla="*/ 587465 h 2918533"/>
                <a:gd name="connsiteX28283" fmla="*/ 857022 w 1973551"/>
                <a:gd name="connsiteY28283" fmla="*/ 587335 h 2918533"/>
                <a:gd name="connsiteX28284" fmla="*/ 857217 w 1973551"/>
                <a:gd name="connsiteY28284" fmla="*/ 586421 h 2918533"/>
                <a:gd name="connsiteX28285" fmla="*/ 857739 w 1973551"/>
                <a:gd name="connsiteY28285" fmla="*/ 586421 h 2918533"/>
                <a:gd name="connsiteX28286" fmla="*/ 858131 w 1973551"/>
                <a:gd name="connsiteY28286" fmla="*/ 584986 h 2918533"/>
                <a:gd name="connsiteX28287" fmla="*/ 856826 w 1973551"/>
                <a:gd name="connsiteY28287" fmla="*/ 584790 h 2918533"/>
                <a:gd name="connsiteX28288" fmla="*/ 856630 w 1973551"/>
                <a:gd name="connsiteY28288" fmla="*/ 585508 h 2918533"/>
                <a:gd name="connsiteX28289" fmla="*/ 855325 w 1973551"/>
                <a:gd name="connsiteY28289" fmla="*/ 586943 h 2918533"/>
                <a:gd name="connsiteX28290" fmla="*/ 854216 w 1973551"/>
                <a:gd name="connsiteY28290" fmla="*/ 587269 h 2918533"/>
                <a:gd name="connsiteX28291" fmla="*/ 854020 w 1973551"/>
                <a:gd name="connsiteY28291" fmla="*/ 587987 h 2918533"/>
                <a:gd name="connsiteX28292" fmla="*/ 853302 w 1973551"/>
                <a:gd name="connsiteY28292" fmla="*/ 588183 h 2918533"/>
                <a:gd name="connsiteX28293" fmla="*/ 853106 w 1973551"/>
                <a:gd name="connsiteY28293" fmla="*/ 588705 h 2918533"/>
                <a:gd name="connsiteX28294" fmla="*/ 851606 w 1973551"/>
                <a:gd name="connsiteY28294" fmla="*/ 589031 h 2918533"/>
                <a:gd name="connsiteX28295" fmla="*/ 850496 w 1973551"/>
                <a:gd name="connsiteY28295" fmla="*/ 590075 h 2918533"/>
                <a:gd name="connsiteX28296" fmla="*/ 849191 w 1973551"/>
                <a:gd name="connsiteY28296" fmla="*/ 590271 h 2918533"/>
                <a:gd name="connsiteX28297" fmla="*/ 847169 w 1973551"/>
                <a:gd name="connsiteY28297" fmla="*/ 591315 h 2918533"/>
                <a:gd name="connsiteX28298" fmla="*/ 846255 w 1973551"/>
                <a:gd name="connsiteY28298" fmla="*/ 590597 h 2918533"/>
                <a:gd name="connsiteX28299" fmla="*/ 845342 w 1973551"/>
                <a:gd name="connsiteY28299" fmla="*/ 590401 h 2918533"/>
                <a:gd name="connsiteX28300" fmla="*/ 845146 w 1973551"/>
                <a:gd name="connsiteY28300" fmla="*/ 588444 h 2918533"/>
                <a:gd name="connsiteX28301" fmla="*/ 846973 w 1973551"/>
                <a:gd name="connsiteY28301" fmla="*/ 588118 h 2918533"/>
                <a:gd name="connsiteX28302" fmla="*/ 847169 w 1973551"/>
                <a:gd name="connsiteY28302" fmla="*/ 587596 h 2918533"/>
                <a:gd name="connsiteX28303" fmla="*/ 848865 w 1973551"/>
                <a:gd name="connsiteY28303" fmla="*/ 587791 h 2918533"/>
                <a:gd name="connsiteX28304" fmla="*/ 849061 w 1973551"/>
                <a:gd name="connsiteY28304" fmla="*/ 587074 h 2918533"/>
                <a:gd name="connsiteX28305" fmla="*/ 851475 w 1973551"/>
                <a:gd name="connsiteY28305" fmla="*/ 586030 h 2918533"/>
                <a:gd name="connsiteX28306" fmla="*/ 852780 w 1973551"/>
                <a:gd name="connsiteY28306" fmla="*/ 585834 h 2918533"/>
                <a:gd name="connsiteX28307" fmla="*/ 852976 w 1973551"/>
                <a:gd name="connsiteY28307" fmla="*/ 585312 h 2918533"/>
                <a:gd name="connsiteX28308" fmla="*/ 854085 w 1973551"/>
                <a:gd name="connsiteY28308" fmla="*/ 584790 h 2918533"/>
                <a:gd name="connsiteX28309" fmla="*/ 854085 w 1973551"/>
                <a:gd name="connsiteY28309" fmla="*/ 584072 h 2918533"/>
                <a:gd name="connsiteX28310" fmla="*/ 852389 w 1973551"/>
                <a:gd name="connsiteY28310" fmla="*/ 583746 h 2918533"/>
                <a:gd name="connsiteX28311" fmla="*/ 851997 w 1973551"/>
                <a:gd name="connsiteY28311" fmla="*/ 583224 h 2918533"/>
                <a:gd name="connsiteX28312" fmla="*/ 851997 w 1973551"/>
                <a:gd name="connsiteY28312" fmla="*/ 580548 h 2918533"/>
                <a:gd name="connsiteX28313" fmla="*/ 851606 w 1973551"/>
                <a:gd name="connsiteY28313" fmla="*/ 580222 h 2918533"/>
                <a:gd name="connsiteX28314" fmla="*/ 851410 w 1973551"/>
                <a:gd name="connsiteY28314" fmla="*/ 580744 h 2918533"/>
                <a:gd name="connsiteX28315" fmla="*/ 850105 w 1973551"/>
                <a:gd name="connsiteY28315" fmla="*/ 580744 h 2918533"/>
                <a:gd name="connsiteX28316" fmla="*/ 850105 w 1973551"/>
                <a:gd name="connsiteY28316" fmla="*/ 577351 h 2918533"/>
                <a:gd name="connsiteX28317" fmla="*/ 850301 w 1973551"/>
                <a:gd name="connsiteY28317" fmla="*/ 576829 h 2918533"/>
                <a:gd name="connsiteX28318" fmla="*/ 851801 w 1973551"/>
                <a:gd name="connsiteY28318" fmla="*/ 576633 h 2918533"/>
                <a:gd name="connsiteX28319" fmla="*/ 851997 w 1973551"/>
                <a:gd name="connsiteY28319" fmla="*/ 575067 h 2918533"/>
                <a:gd name="connsiteX28320" fmla="*/ 851475 w 1973551"/>
                <a:gd name="connsiteY28320" fmla="*/ 575067 h 2918533"/>
                <a:gd name="connsiteX28321" fmla="*/ 851279 w 1973551"/>
                <a:gd name="connsiteY28321" fmla="*/ 574349 h 2918533"/>
                <a:gd name="connsiteX28322" fmla="*/ 851801 w 1973551"/>
                <a:gd name="connsiteY28322" fmla="*/ 573436 h 2918533"/>
                <a:gd name="connsiteX28323" fmla="*/ 852193 w 1973551"/>
                <a:gd name="connsiteY28323" fmla="*/ 570956 h 2918533"/>
                <a:gd name="connsiteX28324" fmla="*/ 853302 w 1973551"/>
                <a:gd name="connsiteY28324" fmla="*/ 569717 h 2918533"/>
                <a:gd name="connsiteX28325" fmla="*/ 852780 w 1973551"/>
                <a:gd name="connsiteY28325" fmla="*/ 567433 h 2918533"/>
                <a:gd name="connsiteX28326" fmla="*/ 852258 w 1973551"/>
                <a:gd name="connsiteY28326" fmla="*/ 567237 h 2918533"/>
                <a:gd name="connsiteX28327" fmla="*/ 852258 w 1973551"/>
                <a:gd name="connsiteY28327" fmla="*/ 566715 h 2918533"/>
                <a:gd name="connsiteX28328" fmla="*/ 853172 w 1973551"/>
                <a:gd name="connsiteY28328" fmla="*/ 565671 h 2918533"/>
                <a:gd name="connsiteX28329" fmla="*/ 852780 w 1973551"/>
                <a:gd name="connsiteY28329" fmla="*/ 565149 h 2918533"/>
                <a:gd name="connsiteX28330" fmla="*/ 853172 w 1973551"/>
                <a:gd name="connsiteY28330" fmla="*/ 563713 h 2918533"/>
                <a:gd name="connsiteX28331" fmla="*/ 852976 w 1973551"/>
                <a:gd name="connsiteY28331" fmla="*/ 562800 h 2918533"/>
                <a:gd name="connsiteX28332" fmla="*/ 853694 w 1973551"/>
                <a:gd name="connsiteY28332" fmla="*/ 562604 h 2918533"/>
                <a:gd name="connsiteX28333" fmla="*/ 853694 w 1973551"/>
                <a:gd name="connsiteY28333" fmla="*/ 562082 h 2918533"/>
                <a:gd name="connsiteX28334" fmla="*/ 854216 w 1973551"/>
                <a:gd name="connsiteY28334" fmla="*/ 561560 h 2918533"/>
                <a:gd name="connsiteX28335" fmla="*/ 854216 w 1973551"/>
                <a:gd name="connsiteY28335" fmla="*/ 559081 h 2918533"/>
                <a:gd name="connsiteX28336" fmla="*/ 856239 w 1973551"/>
                <a:gd name="connsiteY28336" fmla="*/ 558558 h 2918533"/>
                <a:gd name="connsiteX28337" fmla="*/ 856761 w 1973551"/>
                <a:gd name="connsiteY28337" fmla="*/ 556797 h 2918533"/>
                <a:gd name="connsiteX28338" fmla="*/ 856043 w 1973551"/>
                <a:gd name="connsiteY28338" fmla="*/ 555557 h 2918533"/>
                <a:gd name="connsiteX28339" fmla="*/ 856956 w 1973551"/>
                <a:gd name="connsiteY28339" fmla="*/ 555557 h 2918533"/>
                <a:gd name="connsiteX28340" fmla="*/ 857152 w 1973551"/>
                <a:gd name="connsiteY28340" fmla="*/ 554317 h 2918533"/>
                <a:gd name="connsiteX28341" fmla="*/ 858261 w 1973551"/>
                <a:gd name="connsiteY28341" fmla="*/ 553991 h 2918533"/>
                <a:gd name="connsiteX28342" fmla="*/ 858457 w 1973551"/>
                <a:gd name="connsiteY28342" fmla="*/ 554513 h 2918533"/>
                <a:gd name="connsiteX28343" fmla="*/ 859371 w 1973551"/>
                <a:gd name="connsiteY28343" fmla="*/ 554839 h 2918533"/>
                <a:gd name="connsiteX28344" fmla="*/ 859371 w 1973551"/>
                <a:gd name="connsiteY28344" fmla="*/ 553599 h 2918533"/>
                <a:gd name="connsiteX28345" fmla="*/ 860676 w 1973551"/>
                <a:gd name="connsiteY28345" fmla="*/ 553077 h 2918533"/>
                <a:gd name="connsiteX28346" fmla="*/ 861067 w 1973551"/>
                <a:gd name="connsiteY28346" fmla="*/ 551642 h 2918533"/>
                <a:gd name="connsiteX28347" fmla="*/ 861589 w 1973551"/>
                <a:gd name="connsiteY28347" fmla="*/ 551120 h 2918533"/>
                <a:gd name="connsiteX28348" fmla="*/ 860871 w 1973551"/>
                <a:gd name="connsiteY28348" fmla="*/ 550793 h 2918533"/>
                <a:gd name="connsiteX28349" fmla="*/ 860871 w 1973551"/>
                <a:gd name="connsiteY28349" fmla="*/ 549880 h 2918533"/>
                <a:gd name="connsiteX28350" fmla="*/ 861263 w 1973551"/>
                <a:gd name="connsiteY28350" fmla="*/ 549162 h 2918533"/>
                <a:gd name="connsiteX28351" fmla="*/ 862372 w 1973551"/>
                <a:gd name="connsiteY28351" fmla="*/ 548640 h 2918533"/>
                <a:gd name="connsiteX28352" fmla="*/ 865700 w 1973551"/>
                <a:gd name="connsiteY28352" fmla="*/ 548966 h 2918533"/>
                <a:gd name="connsiteX28353" fmla="*/ 871116 w 1973551"/>
                <a:gd name="connsiteY28353" fmla="*/ 550206 h 2918533"/>
                <a:gd name="connsiteX28354" fmla="*/ 871312 w 1973551"/>
                <a:gd name="connsiteY28354" fmla="*/ 549488 h 2918533"/>
                <a:gd name="connsiteX28355" fmla="*/ 872225 w 1973551"/>
                <a:gd name="connsiteY28355" fmla="*/ 549488 h 2918533"/>
                <a:gd name="connsiteX28356" fmla="*/ 872421 w 1973551"/>
                <a:gd name="connsiteY28356" fmla="*/ 548771 h 2918533"/>
                <a:gd name="connsiteX28357" fmla="*/ 875031 w 1973551"/>
                <a:gd name="connsiteY28357" fmla="*/ 547335 h 2918533"/>
                <a:gd name="connsiteX28358" fmla="*/ 875749 w 1973551"/>
                <a:gd name="connsiteY28358" fmla="*/ 544660 h 2918533"/>
                <a:gd name="connsiteX28359" fmla="*/ 877250 w 1973551"/>
                <a:gd name="connsiteY28359" fmla="*/ 543420 h 2918533"/>
                <a:gd name="connsiteX28360" fmla="*/ 877250 w 1973551"/>
                <a:gd name="connsiteY28360" fmla="*/ 541789 h 2918533"/>
                <a:gd name="connsiteX28361" fmla="*/ 878555 w 1973551"/>
                <a:gd name="connsiteY28361" fmla="*/ 541462 h 2918533"/>
                <a:gd name="connsiteX28362" fmla="*/ 878946 w 1973551"/>
                <a:gd name="connsiteY28362" fmla="*/ 540418 h 2918533"/>
                <a:gd name="connsiteX28363" fmla="*/ 878228 w 1973551"/>
                <a:gd name="connsiteY28363" fmla="*/ 538461 h 2918533"/>
                <a:gd name="connsiteX28364" fmla="*/ 879338 w 1973551"/>
                <a:gd name="connsiteY28364" fmla="*/ 535590 h 2918533"/>
                <a:gd name="connsiteX28365" fmla="*/ 880251 w 1973551"/>
                <a:gd name="connsiteY28365" fmla="*/ 534676 h 2918533"/>
                <a:gd name="connsiteX28366" fmla="*/ 880251 w 1973551"/>
                <a:gd name="connsiteY28366" fmla="*/ 533958 h 2918533"/>
                <a:gd name="connsiteX28367" fmla="*/ 881948 w 1973551"/>
                <a:gd name="connsiteY28367" fmla="*/ 533436 h 2918533"/>
                <a:gd name="connsiteX28368" fmla="*/ 881948 w 1973551"/>
                <a:gd name="connsiteY28368" fmla="*/ 530761 h 2918533"/>
                <a:gd name="connsiteX28369" fmla="*/ 881230 w 1973551"/>
                <a:gd name="connsiteY28369" fmla="*/ 530435 h 2918533"/>
                <a:gd name="connsiteX28370" fmla="*/ 881034 w 1973551"/>
                <a:gd name="connsiteY28370" fmla="*/ 529391 h 2918533"/>
                <a:gd name="connsiteX28371" fmla="*/ 882927 w 1973551"/>
                <a:gd name="connsiteY28371" fmla="*/ 528869 h 2918533"/>
                <a:gd name="connsiteX28372" fmla="*/ 883318 w 1973551"/>
                <a:gd name="connsiteY28372" fmla="*/ 527629 h 2918533"/>
                <a:gd name="connsiteX28373" fmla="*/ 882927 w 1973551"/>
                <a:gd name="connsiteY28373" fmla="*/ 526911 h 2918533"/>
                <a:gd name="connsiteX28374" fmla="*/ 884949 w 1973551"/>
                <a:gd name="connsiteY28374" fmla="*/ 525998 h 2918533"/>
                <a:gd name="connsiteX28375" fmla="*/ 884949 w 1973551"/>
                <a:gd name="connsiteY28375" fmla="*/ 525084 h 2918533"/>
                <a:gd name="connsiteX28376" fmla="*/ 886255 w 1973551"/>
                <a:gd name="connsiteY28376" fmla="*/ 524758 h 2918533"/>
                <a:gd name="connsiteX28377" fmla="*/ 887168 w 1973551"/>
                <a:gd name="connsiteY28377" fmla="*/ 523714 h 2918533"/>
                <a:gd name="connsiteX28378" fmla="*/ 885145 w 1973551"/>
                <a:gd name="connsiteY28378" fmla="*/ 523518 h 2918533"/>
                <a:gd name="connsiteX28379" fmla="*/ 885145 w 1973551"/>
                <a:gd name="connsiteY28379" fmla="*/ 522604 h 2918533"/>
                <a:gd name="connsiteX28380" fmla="*/ 885667 w 1973551"/>
                <a:gd name="connsiteY28380" fmla="*/ 522082 h 2918533"/>
                <a:gd name="connsiteX28381" fmla="*/ 885145 w 1973551"/>
                <a:gd name="connsiteY28381" fmla="*/ 520647 h 2918533"/>
                <a:gd name="connsiteX28382" fmla="*/ 886255 w 1973551"/>
                <a:gd name="connsiteY28382" fmla="*/ 520125 h 2918533"/>
                <a:gd name="connsiteX28383" fmla="*/ 886450 w 1973551"/>
                <a:gd name="connsiteY28383" fmla="*/ 519407 h 2918533"/>
                <a:gd name="connsiteX28384" fmla="*/ 885341 w 1973551"/>
                <a:gd name="connsiteY28384" fmla="*/ 518363 h 2918533"/>
                <a:gd name="connsiteX28385" fmla="*/ 885863 w 1973551"/>
                <a:gd name="connsiteY28385" fmla="*/ 517123 h 2918533"/>
                <a:gd name="connsiteX28386" fmla="*/ 885667 w 1973551"/>
                <a:gd name="connsiteY28386" fmla="*/ 516406 h 2918533"/>
                <a:gd name="connsiteX28387" fmla="*/ 888082 w 1973551"/>
                <a:gd name="connsiteY28387" fmla="*/ 515492 h 2918533"/>
                <a:gd name="connsiteX28388" fmla="*/ 888604 w 1973551"/>
                <a:gd name="connsiteY28388" fmla="*/ 513534 h 2918533"/>
                <a:gd name="connsiteX28389" fmla="*/ 887690 w 1973551"/>
                <a:gd name="connsiteY28389" fmla="*/ 511381 h 2918533"/>
                <a:gd name="connsiteX28390" fmla="*/ 887886 w 1973551"/>
                <a:gd name="connsiteY28390" fmla="*/ 509946 h 2918533"/>
                <a:gd name="connsiteX28391" fmla="*/ 886972 w 1973551"/>
                <a:gd name="connsiteY28391" fmla="*/ 509946 h 2918533"/>
                <a:gd name="connsiteX28392" fmla="*/ 886581 w 1973551"/>
                <a:gd name="connsiteY28392" fmla="*/ 507075 h 2918533"/>
                <a:gd name="connsiteX28393" fmla="*/ 887690 w 1973551"/>
                <a:gd name="connsiteY28393" fmla="*/ 506879 h 2918533"/>
                <a:gd name="connsiteX28394" fmla="*/ 887690 w 1973551"/>
                <a:gd name="connsiteY28394" fmla="*/ 504921 h 2918533"/>
                <a:gd name="connsiteX28395" fmla="*/ 888408 w 1973551"/>
                <a:gd name="connsiteY28395" fmla="*/ 503290 h 2918533"/>
                <a:gd name="connsiteX28396" fmla="*/ 888016 w 1973551"/>
                <a:gd name="connsiteY28396" fmla="*/ 503094 h 2918533"/>
                <a:gd name="connsiteX28397" fmla="*/ 887625 w 1973551"/>
                <a:gd name="connsiteY28397" fmla="*/ 500093 h 2918533"/>
                <a:gd name="connsiteX28398" fmla="*/ 886907 w 1973551"/>
                <a:gd name="connsiteY28398" fmla="*/ 499897 h 2918533"/>
                <a:gd name="connsiteX28399" fmla="*/ 887103 w 1973551"/>
                <a:gd name="connsiteY28399" fmla="*/ 497613 h 2918533"/>
                <a:gd name="connsiteX28400" fmla="*/ 887821 w 1973551"/>
                <a:gd name="connsiteY28400" fmla="*/ 497613 h 2918533"/>
                <a:gd name="connsiteX28401" fmla="*/ 888212 w 1973551"/>
                <a:gd name="connsiteY28401" fmla="*/ 495982 h 2918533"/>
                <a:gd name="connsiteX28402" fmla="*/ 888604 w 1973551"/>
                <a:gd name="connsiteY28402" fmla="*/ 495786 h 2918533"/>
                <a:gd name="connsiteX28403" fmla="*/ 888604 w 1973551"/>
                <a:gd name="connsiteY28403" fmla="*/ 494350 h 2918533"/>
                <a:gd name="connsiteX28404" fmla="*/ 890300 w 1973551"/>
                <a:gd name="connsiteY28404" fmla="*/ 492393 h 2918533"/>
                <a:gd name="connsiteX28405" fmla="*/ 890496 w 1973551"/>
                <a:gd name="connsiteY28405" fmla="*/ 491675 h 2918533"/>
                <a:gd name="connsiteX28406" fmla="*/ 891410 w 1973551"/>
                <a:gd name="connsiteY28406" fmla="*/ 491479 h 2918533"/>
                <a:gd name="connsiteX28407" fmla="*/ 893237 w 1973551"/>
                <a:gd name="connsiteY28407" fmla="*/ 492197 h 2918533"/>
                <a:gd name="connsiteX28408" fmla="*/ 893954 w 1973551"/>
                <a:gd name="connsiteY28408" fmla="*/ 491871 h 2918533"/>
                <a:gd name="connsiteX28409" fmla="*/ 894150 w 1973551"/>
                <a:gd name="connsiteY28409" fmla="*/ 492784 h 2918533"/>
                <a:gd name="connsiteX28410" fmla="*/ 895259 w 1973551"/>
                <a:gd name="connsiteY28410" fmla="*/ 493502 h 2918533"/>
                <a:gd name="connsiteX28411" fmla="*/ 895781 w 1973551"/>
                <a:gd name="connsiteY28411" fmla="*/ 494416 h 2918533"/>
                <a:gd name="connsiteX28412" fmla="*/ 900218 w 1973551"/>
                <a:gd name="connsiteY28412" fmla="*/ 496895 h 2918533"/>
                <a:gd name="connsiteX28413" fmla="*/ 900936 w 1973551"/>
                <a:gd name="connsiteY28413" fmla="*/ 498527 h 2918533"/>
                <a:gd name="connsiteX28414" fmla="*/ 906156 w 1973551"/>
                <a:gd name="connsiteY28414" fmla="*/ 499962 h 2918533"/>
                <a:gd name="connsiteX28415" fmla="*/ 907070 w 1973551"/>
                <a:gd name="connsiteY28415" fmla="*/ 501006 h 2918533"/>
                <a:gd name="connsiteX28416" fmla="*/ 907070 w 1973551"/>
                <a:gd name="connsiteY28416" fmla="*/ 502246 h 2918533"/>
                <a:gd name="connsiteX28417" fmla="*/ 907592 w 1973551"/>
                <a:gd name="connsiteY28417" fmla="*/ 502246 h 2918533"/>
                <a:gd name="connsiteX28418" fmla="*/ 907788 w 1973551"/>
                <a:gd name="connsiteY28418" fmla="*/ 501332 h 2918533"/>
                <a:gd name="connsiteX28419" fmla="*/ 909810 w 1973551"/>
                <a:gd name="connsiteY28419" fmla="*/ 502050 h 2918533"/>
                <a:gd name="connsiteX28420" fmla="*/ 910333 w 1973551"/>
                <a:gd name="connsiteY28420" fmla="*/ 501724 h 2918533"/>
                <a:gd name="connsiteX28421" fmla="*/ 910333 w 1973551"/>
                <a:gd name="connsiteY28421" fmla="*/ 501006 h 2918533"/>
                <a:gd name="connsiteX28422" fmla="*/ 909941 w 1973551"/>
                <a:gd name="connsiteY28422" fmla="*/ 500810 h 2918533"/>
                <a:gd name="connsiteX28423" fmla="*/ 911964 w 1973551"/>
                <a:gd name="connsiteY28423" fmla="*/ 500615 h 2918533"/>
                <a:gd name="connsiteX28424" fmla="*/ 913073 w 1973551"/>
                <a:gd name="connsiteY28424" fmla="*/ 500027 h 2918533"/>
                <a:gd name="connsiteX28425" fmla="*/ 913073 w 1973551"/>
                <a:gd name="connsiteY28425" fmla="*/ 498135 h 2918533"/>
                <a:gd name="connsiteX28426" fmla="*/ 913465 w 1973551"/>
                <a:gd name="connsiteY28426" fmla="*/ 498461 h 2918533"/>
                <a:gd name="connsiteX28427" fmla="*/ 915292 w 1973551"/>
                <a:gd name="connsiteY28427" fmla="*/ 497939 h 2918533"/>
                <a:gd name="connsiteX28428" fmla="*/ 917315 w 1973551"/>
                <a:gd name="connsiteY28428" fmla="*/ 499375 h 2918533"/>
                <a:gd name="connsiteX28429" fmla="*/ 919207 w 1973551"/>
                <a:gd name="connsiteY28429" fmla="*/ 499375 h 2918533"/>
                <a:gd name="connsiteX28430" fmla="*/ 920512 w 1973551"/>
                <a:gd name="connsiteY28430" fmla="*/ 500093 h 2918533"/>
                <a:gd name="connsiteX28431" fmla="*/ 923122 w 1973551"/>
                <a:gd name="connsiteY28431" fmla="*/ 500093 h 2918533"/>
                <a:gd name="connsiteX28432" fmla="*/ 929778 w 1973551"/>
                <a:gd name="connsiteY28432" fmla="*/ 501332 h 2918533"/>
                <a:gd name="connsiteX28433" fmla="*/ 929973 w 1973551"/>
                <a:gd name="connsiteY28433" fmla="*/ 500810 h 2918533"/>
                <a:gd name="connsiteX28434" fmla="*/ 932388 w 1973551"/>
                <a:gd name="connsiteY28434" fmla="*/ 499375 h 2918533"/>
                <a:gd name="connsiteX28435" fmla="*/ 934280 w 1973551"/>
                <a:gd name="connsiteY28435" fmla="*/ 499179 h 2918533"/>
                <a:gd name="connsiteX28436" fmla="*/ 934476 w 1973551"/>
                <a:gd name="connsiteY28436" fmla="*/ 501137 h 2918533"/>
                <a:gd name="connsiteX28437" fmla="*/ 934998 w 1973551"/>
                <a:gd name="connsiteY28437" fmla="*/ 501137 h 2918533"/>
                <a:gd name="connsiteX28438" fmla="*/ 935389 w 1973551"/>
                <a:gd name="connsiteY28438" fmla="*/ 501659 h 2918533"/>
                <a:gd name="connsiteX28439" fmla="*/ 935194 w 1973551"/>
                <a:gd name="connsiteY28439" fmla="*/ 502181 h 2918533"/>
                <a:gd name="connsiteX28440" fmla="*/ 937216 w 1973551"/>
                <a:gd name="connsiteY28440" fmla="*/ 503812 h 2918533"/>
                <a:gd name="connsiteX28441" fmla="*/ 938717 w 1973551"/>
                <a:gd name="connsiteY28441" fmla="*/ 504138 h 2918533"/>
                <a:gd name="connsiteX28442" fmla="*/ 941719 w 1973551"/>
                <a:gd name="connsiteY28442" fmla="*/ 507858 h 2918533"/>
                <a:gd name="connsiteX28443" fmla="*/ 943742 w 1973551"/>
                <a:gd name="connsiteY28443" fmla="*/ 508902 h 2918533"/>
                <a:gd name="connsiteX28444" fmla="*/ 944655 w 1973551"/>
                <a:gd name="connsiteY28444" fmla="*/ 508902 h 2918533"/>
                <a:gd name="connsiteX28445" fmla="*/ 944851 w 1973551"/>
                <a:gd name="connsiteY28445" fmla="*/ 508184 h 2918533"/>
                <a:gd name="connsiteX28446" fmla="*/ 945960 w 1973551"/>
                <a:gd name="connsiteY28446" fmla="*/ 507988 h 2918533"/>
                <a:gd name="connsiteX28447" fmla="*/ 947265 w 1973551"/>
                <a:gd name="connsiteY28447" fmla="*/ 508380 h 2918533"/>
                <a:gd name="connsiteX28448" fmla="*/ 947461 w 1973551"/>
                <a:gd name="connsiteY28448" fmla="*/ 509424 h 2918533"/>
                <a:gd name="connsiteX28449" fmla="*/ 950593 w 1973551"/>
                <a:gd name="connsiteY28449" fmla="*/ 510663 h 2918533"/>
                <a:gd name="connsiteX28450" fmla="*/ 951507 w 1973551"/>
                <a:gd name="connsiteY28450" fmla="*/ 511707 h 2918533"/>
                <a:gd name="connsiteX28451" fmla="*/ 950006 w 1973551"/>
                <a:gd name="connsiteY28451" fmla="*/ 512099 h 2918533"/>
                <a:gd name="connsiteX28452" fmla="*/ 950006 w 1973551"/>
                <a:gd name="connsiteY28452" fmla="*/ 512817 h 2918533"/>
                <a:gd name="connsiteX28453" fmla="*/ 952029 w 1973551"/>
                <a:gd name="connsiteY28453" fmla="*/ 514056 h 2918533"/>
                <a:gd name="connsiteX28454" fmla="*/ 951833 w 1973551"/>
                <a:gd name="connsiteY28454" fmla="*/ 514774 h 2918533"/>
                <a:gd name="connsiteX28455" fmla="*/ 953725 w 1973551"/>
                <a:gd name="connsiteY28455" fmla="*/ 515492 h 2918533"/>
                <a:gd name="connsiteX28456" fmla="*/ 953921 w 1973551"/>
                <a:gd name="connsiteY28456" fmla="*/ 517645 h 2918533"/>
                <a:gd name="connsiteX28457" fmla="*/ 953529 w 1973551"/>
                <a:gd name="connsiteY28457" fmla="*/ 518885 h 2918533"/>
                <a:gd name="connsiteX28458" fmla="*/ 952942 w 1973551"/>
                <a:gd name="connsiteY28458" fmla="*/ 519407 h 2918533"/>
                <a:gd name="connsiteX28459" fmla="*/ 952942 w 1973551"/>
                <a:gd name="connsiteY28459" fmla="*/ 520843 h 2918533"/>
                <a:gd name="connsiteX28460" fmla="*/ 952420 w 1973551"/>
                <a:gd name="connsiteY28460" fmla="*/ 521561 h 2918533"/>
                <a:gd name="connsiteX28461" fmla="*/ 952616 w 1973551"/>
                <a:gd name="connsiteY28461" fmla="*/ 522082 h 2918533"/>
                <a:gd name="connsiteX28462" fmla="*/ 953529 w 1973551"/>
                <a:gd name="connsiteY28462" fmla="*/ 522604 h 2918533"/>
                <a:gd name="connsiteX28463" fmla="*/ 953529 w 1973551"/>
                <a:gd name="connsiteY28463" fmla="*/ 523127 h 2918533"/>
                <a:gd name="connsiteX28464" fmla="*/ 952812 w 1973551"/>
                <a:gd name="connsiteY28464" fmla="*/ 523453 h 2918533"/>
                <a:gd name="connsiteX28465" fmla="*/ 952290 w 1973551"/>
                <a:gd name="connsiteY28465" fmla="*/ 527172 h 2918533"/>
                <a:gd name="connsiteX28466" fmla="*/ 951702 w 1973551"/>
                <a:gd name="connsiteY28466" fmla="*/ 527172 h 2918533"/>
                <a:gd name="connsiteX28467" fmla="*/ 952746 w 1973551"/>
                <a:gd name="connsiteY28467" fmla="*/ 527498 h 2918533"/>
                <a:gd name="connsiteX28468" fmla="*/ 954117 w 1973551"/>
                <a:gd name="connsiteY28468" fmla="*/ 526976 h 2918533"/>
                <a:gd name="connsiteX28469" fmla="*/ 954312 w 1973551"/>
                <a:gd name="connsiteY28469" fmla="*/ 527498 h 2918533"/>
                <a:gd name="connsiteX28470" fmla="*/ 953595 w 1973551"/>
                <a:gd name="connsiteY28470" fmla="*/ 528020 h 2918533"/>
                <a:gd name="connsiteX28471" fmla="*/ 952877 w 1973551"/>
                <a:gd name="connsiteY28471" fmla="*/ 533175 h 2918533"/>
                <a:gd name="connsiteX28472" fmla="*/ 953595 w 1973551"/>
                <a:gd name="connsiteY28472" fmla="*/ 533697 h 2918533"/>
                <a:gd name="connsiteX28473" fmla="*/ 954900 w 1973551"/>
                <a:gd name="connsiteY28473" fmla="*/ 537417 h 2918533"/>
                <a:gd name="connsiteX28474" fmla="*/ 955618 w 1973551"/>
                <a:gd name="connsiteY28474" fmla="*/ 538135 h 2918533"/>
                <a:gd name="connsiteX28475" fmla="*/ 957314 w 1973551"/>
                <a:gd name="connsiteY28475" fmla="*/ 538657 h 2918533"/>
                <a:gd name="connsiteX28476" fmla="*/ 957510 w 1973551"/>
                <a:gd name="connsiteY28476" fmla="*/ 539179 h 2918533"/>
                <a:gd name="connsiteX28477" fmla="*/ 959729 w 1973551"/>
                <a:gd name="connsiteY28477" fmla="*/ 540092 h 2918533"/>
                <a:gd name="connsiteX28478" fmla="*/ 959924 w 1973551"/>
                <a:gd name="connsiteY28478" fmla="*/ 541006 h 2918533"/>
                <a:gd name="connsiteX28479" fmla="*/ 961033 w 1973551"/>
                <a:gd name="connsiteY28479" fmla="*/ 541528 h 2918533"/>
                <a:gd name="connsiteX28480" fmla="*/ 961229 w 1973551"/>
                <a:gd name="connsiteY28480" fmla="*/ 542767 h 2918533"/>
                <a:gd name="connsiteX28481" fmla="*/ 961751 w 1973551"/>
                <a:gd name="connsiteY28481" fmla="*/ 543485 h 2918533"/>
                <a:gd name="connsiteX28482" fmla="*/ 961360 w 1973551"/>
                <a:gd name="connsiteY28482" fmla="*/ 543681 h 2918533"/>
                <a:gd name="connsiteX28483" fmla="*/ 961164 w 1973551"/>
                <a:gd name="connsiteY28483" fmla="*/ 545312 h 2918533"/>
                <a:gd name="connsiteX28484" fmla="*/ 961556 w 1973551"/>
                <a:gd name="connsiteY28484" fmla="*/ 546030 h 2918533"/>
                <a:gd name="connsiteX28485" fmla="*/ 961164 w 1973551"/>
                <a:gd name="connsiteY28485" fmla="*/ 546226 h 2918533"/>
                <a:gd name="connsiteX28486" fmla="*/ 960968 w 1973551"/>
                <a:gd name="connsiteY28486" fmla="*/ 547270 h 2918533"/>
                <a:gd name="connsiteX28487" fmla="*/ 959663 w 1973551"/>
                <a:gd name="connsiteY28487" fmla="*/ 547988 h 2918533"/>
                <a:gd name="connsiteX28488" fmla="*/ 959076 w 1973551"/>
                <a:gd name="connsiteY28488" fmla="*/ 548901 h 2918533"/>
                <a:gd name="connsiteX28489" fmla="*/ 957379 w 1973551"/>
                <a:gd name="connsiteY28489" fmla="*/ 548901 h 2918533"/>
                <a:gd name="connsiteX28490" fmla="*/ 953268 w 1973551"/>
                <a:gd name="connsiteY28490" fmla="*/ 553338 h 2918533"/>
                <a:gd name="connsiteX28491" fmla="*/ 953073 w 1973551"/>
                <a:gd name="connsiteY28491" fmla="*/ 554774 h 2918533"/>
                <a:gd name="connsiteX28492" fmla="*/ 952159 w 1973551"/>
                <a:gd name="connsiteY28492" fmla="*/ 554970 h 2918533"/>
                <a:gd name="connsiteX28493" fmla="*/ 952159 w 1973551"/>
                <a:gd name="connsiteY28493" fmla="*/ 556014 h 2918533"/>
                <a:gd name="connsiteX28494" fmla="*/ 951572 w 1973551"/>
                <a:gd name="connsiteY28494" fmla="*/ 556014 h 2918533"/>
                <a:gd name="connsiteX28495" fmla="*/ 951572 w 1973551"/>
                <a:gd name="connsiteY28495" fmla="*/ 556536 h 2918533"/>
                <a:gd name="connsiteX28496" fmla="*/ 952290 w 1973551"/>
                <a:gd name="connsiteY28496" fmla="*/ 556862 h 2918533"/>
                <a:gd name="connsiteX28497" fmla="*/ 955422 w 1973551"/>
                <a:gd name="connsiteY28497" fmla="*/ 555948 h 2918533"/>
                <a:gd name="connsiteX28498" fmla="*/ 954900 w 1973551"/>
                <a:gd name="connsiteY28498" fmla="*/ 558167 h 2918533"/>
                <a:gd name="connsiteX28499" fmla="*/ 955422 w 1973551"/>
                <a:gd name="connsiteY28499" fmla="*/ 559864 h 2918533"/>
                <a:gd name="connsiteX28500" fmla="*/ 955618 w 1973551"/>
                <a:gd name="connsiteY28500" fmla="*/ 558950 h 2918533"/>
                <a:gd name="connsiteX28501" fmla="*/ 956531 w 1973551"/>
                <a:gd name="connsiteY28501" fmla="*/ 558950 h 2918533"/>
                <a:gd name="connsiteX28502" fmla="*/ 957249 w 1973551"/>
                <a:gd name="connsiteY28502" fmla="*/ 558428 h 2918533"/>
                <a:gd name="connsiteX28503" fmla="*/ 957445 w 1973551"/>
                <a:gd name="connsiteY28503" fmla="*/ 556992 h 2918533"/>
                <a:gd name="connsiteX28504" fmla="*/ 958162 w 1973551"/>
                <a:gd name="connsiteY28504" fmla="*/ 556666 h 2918533"/>
                <a:gd name="connsiteX28505" fmla="*/ 958880 w 1973551"/>
                <a:gd name="connsiteY28505" fmla="*/ 556862 h 2918533"/>
                <a:gd name="connsiteX28506" fmla="*/ 959076 w 1973551"/>
                <a:gd name="connsiteY28506" fmla="*/ 555622 h 2918533"/>
                <a:gd name="connsiteX28507" fmla="*/ 959794 w 1973551"/>
                <a:gd name="connsiteY28507" fmla="*/ 555100 h 2918533"/>
                <a:gd name="connsiteX28508" fmla="*/ 959794 w 1973551"/>
                <a:gd name="connsiteY28508" fmla="*/ 554382 h 2918533"/>
                <a:gd name="connsiteX28509" fmla="*/ 960512 w 1973551"/>
                <a:gd name="connsiteY28509" fmla="*/ 554056 h 2918533"/>
                <a:gd name="connsiteX28510" fmla="*/ 960512 w 1973551"/>
                <a:gd name="connsiteY28510" fmla="*/ 553012 h 2918533"/>
                <a:gd name="connsiteX28511" fmla="*/ 961425 w 1973551"/>
                <a:gd name="connsiteY28511" fmla="*/ 552816 h 2918533"/>
                <a:gd name="connsiteX28512" fmla="*/ 962339 w 1973551"/>
                <a:gd name="connsiteY28512" fmla="*/ 549097 h 2918533"/>
                <a:gd name="connsiteX28513" fmla="*/ 964557 w 1973551"/>
                <a:gd name="connsiteY28513" fmla="*/ 548183 h 2918533"/>
                <a:gd name="connsiteX28514" fmla="*/ 964753 w 1973551"/>
                <a:gd name="connsiteY28514" fmla="*/ 545312 h 2918533"/>
                <a:gd name="connsiteX28515" fmla="*/ 965340 w 1973551"/>
                <a:gd name="connsiteY28515" fmla="*/ 545117 h 2918533"/>
                <a:gd name="connsiteX28516" fmla="*/ 965862 w 1973551"/>
                <a:gd name="connsiteY28516" fmla="*/ 542441 h 2918533"/>
                <a:gd name="connsiteX28517" fmla="*/ 966058 w 1973551"/>
                <a:gd name="connsiteY28517" fmla="*/ 539962 h 2918533"/>
                <a:gd name="connsiteX28518" fmla="*/ 962143 w 1973551"/>
                <a:gd name="connsiteY28518" fmla="*/ 539440 h 2918533"/>
                <a:gd name="connsiteX28519" fmla="*/ 959924 w 1973551"/>
                <a:gd name="connsiteY28519" fmla="*/ 537678 h 2918533"/>
                <a:gd name="connsiteX28520" fmla="*/ 959402 w 1973551"/>
                <a:gd name="connsiteY28520" fmla="*/ 536960 h 2918533"/>
                <a:gd name="connsiteX28521" fmla="*/ 959598 w 1973551"/>
                <a:gd name="connsiteY28521" fmla="*/ 536242 h 2918533"/>
                <a:gd name="connsiteX28522" fmla="*/ 957575 w 1973551"/>
                <a:gd name="connsiteY28522" fmla="*/ 534611 h 2918533"/>
                <a:gd name="connsiteX28523" fmla="*/ 957379 w 1973551"/>
                <a:gd name="connsiteY28523" fmla="*/ 533697 h 2918533"/>
                <a:gd name="connsiteX28524" fmla="*/ 956988 w 1973551"/>
                <a:gd name="connsiteY28524" fmla="*/ 533502 h 2918533"/>
                <a:gd name="connsiteX28525" fmla="*/ 956792 w 1973551"/>
                <a:gd name="connsiteY28525" fmla="*/ 532588 h 2918533"/>
                <a:gd name="connsiteX28526" fmla="*/ 957901 w 1973551"/>
                <a:gd name="connsiteY28526" fmla="*/ 531153 h 2918533"/>
                <a:gd name="connsiteX28527" fmla="*/ 958489 w 1973551"/>
                <a:gd name="connsiteY28527" fmla="*/ 529587 h 2918533"/>
                <a:gd name="connsiteX28528" fmla="*/ 957771 w 1973551"/>
                <a:gd name="connsiteY28528" fmla="*/ 529782 h 2918533"/>
                <a:gd name="connsiteX28529" fmla="*/ 958489 w 1973551"/>
                <a:gd name="connsiteY28529" fmla="*/ 529064 h 2918533"/>
                <a:gd name="connsiteX28530" fmla="*/ 959402 w 1973551"/>
                <a:gd name="connsiteY28530" fmla="*/ 525541 h 2918533"/>
                <a:gd name="connsiteX28531" fmla="*/ 959598 w 1973551"/>
                <a:gd name="connsiteY28531" fmla="*/ 523061 h 2918533"/>
                <a:gd name="connsiteX28532" fmla="*/ 959206 w 1973551"/>
                <a:gd name="connsiteY28532" fmla="*/ 522017 h 2918533"/>
                <a:gd name="connsiteX28533" fmla="*/ 959598 w 1973551"/>
                <a:gd name="connsiteY28533" fmla="*/ 521821 h 2918533"/>
                <a:gd name="connsiteX28534" fmla="*/ 960316 w 1973551"/>
                <a:gd name="connsiteY28534" fmla="*/ 522344 h 2918533"/>
                <a:gd name="connsiteX28535" fmla="*/ 960512 w 1973551"/>
                <a:gd name="connsiteY28535" fmla="*/ 523388 h 2918533"/>
                <a:gd name="connsiteX28536" fmla="*/ 962926 w 1973551"/>
                <a:gd name="connsiteY28536" fmla="*/ 523583 h 2918533"/>
                <a:gd name="connsiteX28537" fmla="*/ 966841 w 1973551"/>
                <a:gd name="connsiteY28537" fmla="*/ 523061 h 2918533"/>
                <a:gd name="connsiteX28538" fmla="*/ 969843 w 1973551"/>
                <a:gd name="connsiteY28538" fmla="*/ 524105 h 2918533"/>
                <a:gd name="connsiteX28539" fmla="*/ 970234 w 1973551"/>
                <a:gd name="connsiteY28539" fmla="*/ 521952 h 2918533"/>
                <a:gd name="connsiteX28540" fmla="*/ 970038 w 1973551"/>
                <a:gd name="connsiteY28540" fmla="*/ 521234 h 2918533"/>
                <a:gd name="connsiteX28541" fmla="*/ 970430 w 1973551"/>
                <a:gd name="connsiteY28541" fmla="*/ 519603 h 2918533"/>
                <a:gd name="connsiteX28542" fmla="*/ 968929 w 1973551"/>
                <a:gd name="connsiteY28542" fmla="*/ 518363 h 2918533"/>
                <a:gd name="connsiteX28543" fmla="*/ 968929 w 1973551"/>
                <a:gd name="connsiteY28543" fmla="*/ 517123 h 2918533"/>
                <a:gd name="connsiteX28544" fmla="*/ 967232 w 1973551"/>
                <a:gd name="connsiteY28544" fmla="*/ 515362 h 2918533"/>
                <a:gd name="connsiteX28545" fmla="*/ 966710 w 1973551"/>
                <a:gd name="connsiteY28545" fmla="*/ 513600 h 2918533"/>
                <a:gd name="connsiteX28546" fmla="*/ 964296 w 1973551"/>
                <a:gd name="connsiteY28546" fmla="*/ 512882 h 2918533"/>
                <a:gd name="connsiteX28547" fmla="*/ 963905 w 1973551"/>
                <a:gd name="connsiteY28547" fmla="*/ 513208 h 2918533"/>
                <a:gd name="connsiteX28548" fmla="*/ 962208 w 1973551"/>
                <a:gd name="connsiteY28548" fmla="*/ 510011 h 2918533"/>
                <a:gd name="connsiteX28549" fmla="*/ 961295 w 1973551"/>
                <a:gd name="connsiteY28549" fmla="*/ 509815 h 2918533"/>
                <a:gd name="connsiteX28550" fmla="*/ 960903 w 1973551"/>
                <a:gd name="connsiteY28550" fmla="*/ 508575 h 2918533"/>
                <a:gd name="connsiteX28551" fmla="*/ 962926 w 1973551"/>
                <a:gd name="connsiteY28551" fmla="*/ 507662 h 2918533"/>
                <a:gd name="connsiteX28552" fmla="*/ 962926 w 1973551"/>
                <a:gd name="connsiteY28552" fmla="*/ 508380 h 2918533"/>
                <a:gd name="connsiteX28553" fmla="*/ 963643 w 1973551"/>
                <a:gd name="connsiteY28553" fmla="*/ 508380 h 2918533"/>
                <a:gd name="connsiteX28554" fmla="*/ 964753 w 1973551"/>
                <a:gd name="connsiteY28554" fmla="*/ 507858 h 2918533"/>
                <a:gd name="connsiteX28555" fmla="*/ 964949 w 1973551"/>
                <a:gd name="connsiteY28555" fmla="*/ 507140 h 2918533"/>
                <a:gd name="connsiteX28556" fmla="*/ 965862 w 1973551"/>
                <a:gd name="connsiteY28556" fmla="*/ 507662 h 2918533"/>
                <a:gd name="connsiteX28557" fmla="*/ 966384 w 1973551"/>
                <a:gd name="connsiteY28557" fmla="*/ 506618 h 2918533"/>
                <a:gd name="connsiteX28558" fmla="*/ 967298 w 1973551"/>
                <a:gd name="connsiteY28558" fmla="*/ 506096 h 2918533"/>
                <a:gd name="connsiteX28559" fmla="*/ 968603 w 1973551"/>
                <a:gd name="connsiteY28559" fmla="*/ 506096 h 2918533"/>
                <a:gd name="connsiteX28560" fmla="*/ 968798 w 1973551"/>
                <a:gd name="connsiteY28560" fmla="*/ 505378 h 2918533"/>
                <a:gd name="connsiteX28561" fmla="*/ 969516 w 1973551"/>
                <a:gd name="connsiteY28561" fmla="*/ 505574 h 2918533"/>
                <a:gd name="connsiteX28562" fmla="*/ 969908 w 1973551"/>
                <a:gd name="connsiteY28562" fmla="*/ 506096 h 2918533"/>
                <a:gd name="connsiteX28563" fmla="*/ 968994 w 1973551"/>
                <a:gd name="connsiteY28563" fmla="*/ 507140 h 2918533"/>
                <a:gd name="connsiteX28564" fmla="*/ 968994 w 1973551"/>
                <a:gd name="connsiteY28564" fmla="*/ 508575 h 2918533"/>
                <a:gd name="connsiteX28565" fmla="*/ 971409 w 1973551"/>
                <a:gd name="connsiteY28565" fmla="*/ 510011 h 2918533"/>
                <a:gd name="connsiteX28566" fmla="*/ 971604 w 1973551"/>
                <a:gd name="connsiteY28566" fmla="*/ 508967 h 2918533"/>
                <a:gd name="connsiteX28567" fmla="*/ 972518 w 1973551"/>
                <a:gd name="connsiteY28567" fmla="*/ 508771 h 2918533"/>
                <a:gd name="connsiteX28568" fmla="*/ 972518 w 1973551"/>
                <a:gd name="connsiteY28568" fmla="*/ 509489 h 2918533"/>
                <a:gd name="connsiteX28569" fmla="*/ 973431 w 1973551"/>
                <a:gd name="connsiteY28569" fmla="*/ 509293 h 2918533"/>
                <a:gd name="connsiteX28570" fmla="*/ 973627 w 1973551"/>
                <a:gd name="connsiteY28570" fmla="*/ 510011 h 2918533"/>
                <a:gd name="connsiteX28571" fmla="*/ 972126 w 1973551"/>
                <a:gd name="connsiteY28571" fmla="*/ 510337 h 2918533"/>
                <a:gd name="connsiteX28572" fmla="*/ 971735 w 1973551"/>
                <a:gd name="connsiteY28572" fmla="*/ 511055 h 2918533"/>
                <a:gd name="connsiteX28573" fmla="*/ 971148 w 1973551"/>
                <a:gd name="connsiteY28573" fmla="*/ 511251 h 2918533"/>
                <a:gd name="connsiteX28574" fmla="*/ 970756 w 1973551"/>
                <a:gd name="connsiteY28574" fmla="*/ 513208 h 2918533"/>
                <a:gd name="connsiteX28575" fmla="*/ 970952 w 1973551"/>
                <a:gd name="connsiteY28575" fmla="*/ 516210 h 2918533"/>
                <a:gd name="connsiteX28576" fmla="*/ 971670 w 1973551"/>
                <a:gd name="connsiteY28576" fmla="*/ 516406 h 2918533"/>
                <a:gd name="connsiteX28577" fmla="*/ 973366 w 1973551"/>
                <a:gd name="connsiteY28577" fmla="*/ 515492 h 2918533"/>
                <a:gd name="connsiteX28578" fmla="*/ 973562 w 1973551"/>
                <a:gd name="connsiteY28578" fmla="*/ 516014 h 2918533"/>
                <a:gd name="connsiteX28579" fmla="*/ 974475 w 1973551"/>
                <a:gd name="connsiteY28579" fmla="*/ 516210 h 2918533"/>
                <a:gd name="connsiteX28580" fmla="*/ 974671 w 1973551"/>
                <a:gd name="connsiteY28580" fmla="*/ 518885 h 2918533"/>
                <a:gd name="connsiteX28581" fmla="*/ 975585 w 1973551"/>
                <a:gd name="connsiteY28581" fmla="*/ 519081 h 2918533"/>
                <a:gd name="connsiteX28582" fmla="*/ 976172 w 1973551"/>
                <a:gd name="connsiteY28582" fmla="*/ 518559 h 2918533"/>
                <a:gd name="connsiteX28583" fmla="*/ 976890 w 1973551"/>
                <a:gd name="connsiteY28583" fmla="*/ 518559 h 2918533"/>
                <a:gd name="connsiteX28584" fmla="*/ 977999 w 1973551"/>
                <a:gd name="connsiteY28584" fmla="*/ 518755 h 2918533"/>
                <a:gd name="connsiteX28585" fmla="*/ 979108 w 1973551"/>
                <a:gd name="connsiteY28585" fmla="*/ 519668 h 2918533"/>
                <a:gd name="connsiteX28586" fmla="*/ 979500 w 1973551"/>
                <a:gd name="connsiteY28586" fmla="*/ 522539 h 2918533"/>
                <a:gd name="connsiteX28587" fmla="*/ 979108 w 1973551"/>
                <a:gd name="connsiteY28587" fmla="*/ 522735 h 2918533"/>
                <a:gd name="connsiteX28588" fmla="*/ 978391 w 1973551"/>
                <a:gd name="connsiteY28588" fmla="*/ 524888 h 2918533"/>
                <a:gd name="connsiteX28589" fmla="*/ 978195 w 1973551"/>
                <a:gd name="connsiteY28589" fmla="*/ 527564 h 2918533"/>
                <a:gd name="connsiteX28590" fmla="*/ 979108 w 1973551"/>
                <a:gd name="connsiteY28590" fmla="*/ 527368 h 2918533"/>
                <a:gd name="connsiteX28591" fmla="*/ 978717 w 1973551"/>
                <a:gd name="connsiteY28591" fmla="*/ 528999 h 2918533"/>
                <a:gd name="connsiteX28592" fmla="*/ 979630 w 1973551"/>
                <a:gd name="connsiteY28592" fmla="*/ 529325 h 2918533"/>
                <a:gd name="connsiteX28593" fmla="*/ 980218 w 1973551"/>
                <a:gd name="connsiteY28593" fmla="*/ 528804 h 2918533"/>
                <a:gd name="connsiteX28594" fmla="*/ 980609 w 1973551"/>
                <a:gd name="connsiteY28594" fmla="*/ 529325 h 2918533"/>
                <a:gd name="connsiteX28595" fmla="*/ 980218 w 1973551"/>
                <a:gd name="connsiteY28595" fmla="*/ 530239 h 2918533"/>
                <a:gd name="connsiteX28596" fmla="*/ 980740 w 1973551"/>
                <a:gd name="connsiteY28596" fmla="*/ 530435 h 2918533"/>
                <a:gd name="connsiteX28597" fmla="*/ 981327 w 1973551"/>
                <a:gd name="connsiteY28597" fmla="*/ 529195 h 2918533"/>
                <a:gd name="connsiteX28598" fmla="*/ 982045 w 1973551"/>
                <a:gd name="connsiteY28598" fmla="*/ 529195 h 2918533"/>
                <a:gd name="connsiteX28599" fmla="*/ 982763 w 1973551"/>
                <a:gd name="connsiteY28599" fmla="*/ 528281 h 2918533"/>
                <a:gd name="connsiteX28600" fmla="*/ 984459 w 1973551"/>
                <a:gd name="connsiteY28600" fmla="*/ 527890 h 2918533"/>
                <a:gd name="connsiteX28601" fmla="*/ 987983 w 1973551"/>
                <a:gd name="connsiteY28601" fmla="*/ 528804 h 2918533"/>
                <a:gd name="connsiteX28602" fmla="*/ 989157 w 1973551"/>
                <a:gd name="connsiteY28602" fmla="*/ 530043 h 2918533"/>
                <a:gd name="connsiteX28603" fmla="*/ 990397 w 1973551"/>
                <a:gd name="connsiteY28603" fmla="*/ 530370 h 2918533"/>
                <a:gd name="connsiteX28604" fmla="*/ 990788 w 1973551"/>
                <a:gd name="connsiteY28604" fmla="*/ 531609 h 2918533"/>
                <a:gd name="connsiteX28605" fmla="*/ 990593 w 1973551"/>
                <a:gd name="connsiteY28605" fmla="*/ 532131 h 2918533"/>
                <a:gd name="connsiteX28606" fmla="*/ 989483 w 1973551"/>
                <a:gd name="connsiteY28606" fmla="*/ 532849 h 2918533"/>
                <a:gd name="connsiteX28607" fmla="*/ 989288 w 1973551"/>
                <a:gd name="connsiteY28607" fmla="*/ 534285 h 2918533"/>
                <a:gd name="connsiteX28608" fmla="*/ 990397 w 1973551"/>
                <a:gd name="connsiteY28608" fmla="*/ 535002 h 2918533"/>
                <a:gd name="connsiteX28609" fmla="*/ 991311 w 1973551"/>
                <a:gd name="connsiteY28609" fmla="*/ 537482 h 2918533"/>
                <a:gd name="connsiteX28610" fmla="*/ 992028 w 1973551"/>
                <a:gd name="connsiteY28610" fmla="*/ 537482 h 2918533"/>
                <a:gd name="connsiteX28611" fmla="*/ 992746 w 1973551"/>
                <a:gd name="connsiteY28611" fmla="*/ 536764 h 2918533"/>
                <a:gd name="connsiteX28612" fmla="*/ 994051 w 1973551"/>
                <a:gd name="connsiteY28612" fmla="*/ 537286 h 2918533"/>
                <a:gd name="connsiteX28613" fmla="*/ 995552 w 1973551"/>
                <a:gd name="connsiteY28613" fmla="*/ 536960 h 2918533"/>
                <a:gd name="connsiteX28614" fmla="*/ 999271 w 1973551"/>
                <a:gd name="connsiteY28614" fmla="*/ 538395 h 2918533"/>
                <a:gd name="connsiteX28615" fmla="*/ 999663 w 1973551"/>
                <a:gd name="connsiteY28615" fmla="*/ 538722 h 2918533"/>
                <a:gd name="connsiteX28616" fmla="*/ 998945 w 1973551"/>
                <a:gd name="connsiteY28616" fmla="*/ 541006 h 2918533"/>
                <a:gd name="connsiteX28617" fmla="*/ 1000054 w 1973551"/>
                <a:gd name="connsiteY28617" fmla="*/ 541332 h 2918533"/>
                <a:gd name="connsiteX28618" fmla="*/ 1000642 w 1973551"/>
                <a:gd name="connsiteY28618" fmla="*/ 540418 h 2918533"/>
                <a:gd name="connsiteX28619" fmla="*/ 1003056 w 1973551"/>
                <a:gd name="connsiteY28619" fmla="*/ 539505 h 2918533"/>
                <a:gd name="connsiteX28620" fmla="*/ 1003056 w 1973551"/>
                <a:gd name="connsiteY28620" fmla="*/ 540027 h 2918533"/>
                <a:gd name="connsiteX28621" fmla="*/ 1004752 w 1973551"/>
                <a:gd name="connsiteY28621" fmla="*/ 539309 h 2918533"/>
                <a:gd name="connsiteX28622" fmla="*/ 1005470 w 1973551"/>
                <a:gd name="connsiteY28622" fmla="*/ 539635 h 2918533"/>
                <a:gd name="connsiteX28623" fmla="*/ 1007167 w 1973551"/>
                <a:gd name="connsiteY28623" fmla="*/ 539113 h 2918533"/>
                <a:gd name="connsiteX28624" fmla="*/ 1007884 w 1973551"/>
                <a:gd name="connsiteY28624" fmla="*/ 539440 h 2918533"/>
                <a:gd name="connsiteX28625" fmla="*/ 1008080 w 1973551"/>
                <a:gd name="connsiteY28625" fmla="*/ 540875 h 2918533"/>
                <a:gd name="connsiteX28626" fmla="*/ 1007167 w 1973551"/>
                <a:gd name="connsiteY28626" fmla="*/ 540875 h 2918533"/>
                <a:gd name="connsiteX28627" fmla="*/ 1006971 w 1973551"/>
                <a:gd name="connsiteY28627" fmla="*/ 542115 h 2918533"/>
                <a:gd name="connsiteX28628" fmla="*/ 1006253 w 1973551"/>
                <a:gd name="connsiteY28628" fmla="*/ 542115 h 2918533"/>
                <a:gd name="connsiteX28629" fmla="*/ 1005731 w 1973551"/>
                <a:gd name="connsiteY28629" fmla="*/ 543028 h 2918533"/>
                <a:gd name="connsiteX28630" fmla="*/ 1006449 w 1973551"/>
                <a:gd name="connsiteY28630" fmla="*/ 542833 h 2918533"/>
                <a:gd name="connsiteX28631" fmla="*/ 1006841 w 1973551"/>
                <a:gd name="connsiteY28631" fmla="*/ 543877 h 2918533"/>
                <a:gd name="connsiteX28632" fmla="*/ 1007754 w 1973551"/>
                <a:gd name="connsiteY28632" fmla="*/ 543877 h 2918533"/>
                <a:gd name="connsiteX28633" fmla="*/ 1007950 w 1973551"/>
                <a:gd name="connsiteY28633" fmla="*/ 545508 h 2918533"/>
                <a:gd name="connsiteX28634" fmla="*/ 1007558 w 1973551"/>
                <a:gd name="connsiteY28634" fmla="*/ 546030 h 2918533"/>
                <a:gd name="connsiteX28635" fmla="*/ 1008145 w 1973551"/>
                <a:gd name="connsiteY28635" fmla="*/ 546552 h 2918533"/>
                <a:gd name="connsiteX28636" fmla="*/ 1008537 w 1973551"/>
                <a:gd name="connsiteY28636" fmla="*/ 548183 h 2918533"/>
                <a:gd name="connsiteX28637" fmla="*/ 1008733 w 1973551"/>
                <a:gd name="connsiteY28637" fmla="*/ 551707 h 2918533"/>
                <a:gd name="connsiteX28638" fmla="*/ 1007428 w 1973551"/>
                <a:gd name="connsiteY28638" fmla="*/ 552947 h 2918533"/>
                <a:gd name="connsiteX28639" fmla="*/ 1005209 w 1973551"/>
                <a:gd name="connsiteY28639" fmla="*/ 556666 h 2918533"/>
                <a:gd name="connsiteX28640" fmla="*/ 1003513 w 1973551"/>
                <a:gd name="connsiteY28640" fmla="*/ 557580 h 2918533"/>
                <a:gd name="connsiteX28641" fmla="*/ 1003513 w 1973551"/>
                <a:gd name="connsiteY28641" fmla="*/ 557058 h 2918533"/>
                <a:gd name="connsiteX28642" fmla="*/ 1002599 w 1973551"/>
                <a:gd name="connsiteY28642" fmla="*/ 556666 h 2918533"/>
                <a:gd name="connsiteX28643" fmla="*/ 1002403 w 1973551"/>
                <a:gd name="connsiteY28643" fmla="*/ 557580 h 2918533"/>
                <a:gd name="connsiteX28644" fmla="*/ 1001490 w 1973551"/>
                <a:gd name="connsiteY28644" fmla="*/ 558102 h 2918533"/>
                <a:gd name="connsiteX28645" fmla="*/ 1000968 w 1973551"/>
                <a:gd name="connsiteY28645" fmla="*/ 559668 h 2918533"/>
                <a:gd name="connsiteX28646" fmla="*/ 1000380 w 1973551"/>
                <a:gd name="connsiteY28646" fmla="*/ 559864 h 2918533"/>
                <a:gd name="connsiteX28647" fmla="*/ 1000185 w 1973551"/>
                <a:gd name="connsiteY28647" fmla="*/ 560581 h 2918533"/>
                <a:gd name="connsiteX28648" fmla="*/ 1001294 w 1973551"/>
                <a:gd name="connsiteY28648" fmla="*/ 560581 h 2918533"/>
                <a:gd name="connsiteX28649" fmla="*/ 1001294 w 1973551"/>
                <a:gd name="connsiteY28649" fmla="*/ 561495 h 2918533"/>
                <a:gd name="connsiteX28650" fmla="*/ 999989 w 1973551"/>
                <a:gd name="connsiteY28650" fmla="*/ 562213 h 2918533"/>
                <a:gd name="connsiteX28651" fmla="*/ 999989 w 1973551"/>
                <a:gd name="connsiteY28651" fmla="*/ 561691 h 2918533"/>
                <a:gd name="connsiteX28652" fmla="*/ 999271 w 1973551"/>
                <a:gd name="connsiteY28652" fmla="*/ 561691 h 2918533"/>
                <a:gd name="connsiteX28653" fmla="*/ 998162 w 1973551"/>
                <a:gd name="connsiteY28653" fmla="*/ 564170 h 2918533"/>
                <a:gd name="connsiteX28654" fmla="*/ 999076 w 1973551"/>
                <a:gd name="connsiteY28654" fmla="*/ 563844 h 2918533"/>
                <a:gd name="connsiteX28655" fmla="*/ 999271 w 1973551"/>
                <a:gd name="connsiteY28655" fmla="*/ 564562 h 2918533"/>
                <a:gd name="connsiteX28656" fmla="*/ 998880 w 1973551"/>
                <a:gd name="connsiteY28656" fmla="*/ 564757 h 2918533"/>
                <a:gd name="connsiteX28657" fmla="*/ 998684 w 1973551"/>
                <a:gd name="connsiteY28657" fmla="*/ 565671 h 2918533"/>
                <a:gd name="connsiteX28658" fmla="*/ 996792 w 1973551"/>
                <a:gd name="connsiteY28658" fmla="*/ 567824 h 2918533"/>
                <a:gd name="connsiteX28659" fmla="*/ 995095 w 1973551"/>
                <a:gd name="connsiteY28659" fmla="*/ 568346 h 2918533"/>
                <a:gd name="connsiteX28660" fmla="*/ 994704 w 1973551"/>
                <a:gd name="connsiteY28660" fmla="*/ 569782 h 2918533"/>
                <a:gd name="connsiteX28661" fmla="*/ 993790 w 1973551"/>
                <a:gd name="connsiteY28661" fmla="*/ 571022 h 2918533"/>
                <a:gd name="connsiteX28662" fmla="*/ 992485 w 1973551"/>
                <a:gd name="connsiteY28662" fmla="*/ 571348 h 2918533"/>
                <a:gd name="connsiteX28663" fmla="*/ 992289 w 1973551"/>
                <a:gd name="connsiteY28663" fmla="*/ 572261 h 2918533"/>
                <a:gd name="connsiteX28664" fmla="*/ 990593 w 1973551"/>
                <a:gd name="connsiteY28664" fmla="*/ 573893 h 2918533"/>
                <a:gd name="connsiteX28665" fmla="*/ 989679 w 1973551"/>
                <a:gd name="connsiteY28665" fmla="*/ 573893 h 2918533"/>
                <a:gd name="connsiteX28666" fmla="*/ 988178 w 1973551"/>
                <a:gd name="connsiteY28666" fmla="*/ 576177 h 2918533"/>
                <a:gd name="connsiteX28667" fmla="*/ 987069 w 1973551"/>
                <a:gd name="connsiteY28667" fmla="*/ 580092 h 2918533"/>
                <a:gd name="connsiteX28668" fmla="*/ 985960 w 1973551"/>
                <a:gd name="connsiteY28668" fmla="*/ 581136 h 2918533"/>
                <a:gd name="connsiteX28669" fmla="*/ 985764 w 1973551"/>
                <a:gd name="connsiteY28669" fmla="*/ 582180 h 2918533"/>
                <a:gd name="connsiteX28670" fmla="*/ 985373 w 1973551"/>
                <a:gd name="connsiteY28670" fmla="*/ 582375 h 2918533"/>
                <a:gd name="connsiteX28671" fmla="*/ 985568 w 1973551"/>
                <a:gd name="connsiteY28671" fmla="*/ 583093 h 2918533"/>
                <a:gd name="connsiteX28672" fmla="*/ 983872 w 1973551"/>
                <a:gd name="connsiteY28672" fmla="*/ 585769 h 2918533"/>
                <a:gd name="connsiteX28673" fmla="*/ 982958 w 1973551"/>
                <a:gd name="connsiteY28673" fmla="*/ 588770 h 2918533"/>
                <a:gd name="connsiteX28674" fmla="*/ 981653 w 1973551"/>
                <a:gd name="connsiteY28674" fmla="*/ 589814 h 2918533"/>
                <a:gd name="connsiteX28675" fmla="*/ 981262 w 1973551"/>
                <a:gd name="connsiteY28675" fmla="*/ 591250 h 2918533"/>
                <a:gd name="connsiteX28676" fmla="*/ 981457 w 1973551"/>
                <a:gd name="connsiteY28676" fmla="*/ 591250 h 2918533"/>
                <a:gd name="connsiteX28677" fmla="*/ 979761 w 1973551"/>
                <a:gd name="connsiteY28677" fmla="*/ 593403 h 2918533"/>
                <a:gd name="connsiteX28678" fmla="*/ 978064 w 1973551"/>
                <a:gd name="connsiteY28678" fmla="*/ 597644 h 2918533"/>
                <a:gd name="connsiteX28679" fmla="*/ 978064 w 1973551"/>
                <a:gd name="connsiteY28679" fmla="*/ 600320 h 2918533"/>
                <a:gd name="connsiteX28680" fmla="*/ 977346 w 1973551"/>
                <a:gd name="connsiteY28680" fmla="*/ 600516 h 2918533"/>
                <a:gd name="connsiteX28681" fmla="*/ 977151 w 1973551"/>
                <a:gd name="connsiteY28681" fmla="*/ 599798 h 2918533"/>
                <a:gd name="connsiteX28682" fmla="*/ 975846 w 1973551"/>
                <a:gd name="connsiteY28682" fmla="*/ 599798 h 2918533"/>
                <a:gd name="connsiteX28683" fmla="*/ 975650 w 1973551"/>
                <a:gd name="connsiteY28683" fmla="*/ 601755 h 2918533"/>
                <a:gd name="connsiteX28684" fmla="*/ 976042 w 1973551"/>
                <a:gd name="connsiteY28684" fmla="*/ 604039 h 2918533"/>
                <a:gd name="connsiteX28685" fmla="*/ 977738 w 1973551"/>
                <a:gd name="connsiteY28685" fmla="*/ 604561 h 2918533"/>
                <a:gd name="connsiteX28686" fmla="*/ 978325 w 1973551"/>
                <a:gd name="connsiteY28686" fmla="*/ 605475 h 2918533"/>
                <a:gd name="connsiteX28687" fmla="*/ 979630 w 1973551"/>
                <a:gd name="connsiteY28687" fmla="*/ 605801 h 2918533"/>
                <a:gd name="connsiteX28688" fmla="*/ 981131 w 1973551"/>
                <a:gd name="connsiteY28688" fmla="*/ 605801 h 2918533"/>
                <a:gd name="connsiteX28689" fmla="*/ 981327 w 1973551"/>
                <a:gd name="connsiteY28689" fmla="*/ 604235 h 2918533"/>
                <a:gd name="connsiteX28690" fmla="*/ 982632 w 1973551"/>
                <a:gd name="connsiteY28690" fmla="*/ 602799 h 2918533"/>
                <a:gd name="connsiteX28691" fmla="*/ 983219 w 1973551"/>
                <a:gd name="connsiteY28691" fmla="*/ 601560 h 2918533"/>
                <a:gd name="connsiteX28692" fmla="*/ 983611 w 1973551"/>
                <a:gd name="connsiteY28692" fmla="*/ 600320 h 2918533"/>
                <a:gd name="connsiteX28693" fmla="*/ 983415 w 1973551"/>
                <a:gd name="connsiteY28693" fmla="*/ 599602 h 2918533"/>
                <a:gd name="connsiteX28694" fmla="*/ 984720 w 1973551"/>
                <a:gd name="connsiteY28694" fmla="*/ 595883 h 2918533"/>
                <a:gd name="connsiteX28695" fmla="*/ 985242 w 1973551"/>
                <a:gd name="connsiteY28695" fmla="*/ 595687 h 2918533"/>
                <a:gd name="connsiteX28696" fmla="*/ 987265 w 1973551"/>
                <a:gd name="connsiteY28696" fmla="*/ 596209 h 2918533"/>
                <a:gd name="connsiteX28697" fmla="*/ 989679 w 1973551"/>
                <a:gd name="connsiteY28697" fmla="*/ 595165 h 2918533"/>
                <a:gd name="connsiteX28698" fmla="*/ 990071 w 1973551"/>
                <a:gd name="connsiteY28698" fmla="*/ 593925 h 2918533"/>
                <a:gd name="connsiteX28699" fmla="*/ 992485 w 1973551"/>
                <a:gd name="connsiteY28699" fmla="*/ 593012 h 2918533"/>
                <a:gd name="connsiteX28700" fmla="*/ 993203 w 1973551"/>
                <a:gd name="connsiteY28700" fmla="*/ 592098 h 2918533"/>
                <a:gd name="connsiteX28701" fmla="*/ 994508 w 1973551"/>
                <a:gd name="connsiteY28701" fmla="*/ 586943 h 2918533"/>
                <a:gd name="connsiteX28702" fmla="*/ 996204 w 1973551"/>
                <a:gd name="connsiteY28702" fmla="*/ 586943 h 2918533"/>
                <a:gd name="connsiteX28703" fmla="*/ 997509 w 1973551"/>
                <a:gd name="connsiteY28703" fmla="*/ 586421 h 2918533"/>
                <a:gd name="connsiteX28704" fmla="*/ 998227 w 1973551"/>
                <a:gd name="connsiteY28704" fmla="*/ 586943 h 2918533"/>
                <a:gd name="connsiteX28705" fmla="*/ 999924 w 1973551"/>
                <a:gd name="connsiteY28705" fmla="*/ 583942 h 2918533"/>
                <a:gd name="connsiteX28706" fmla="*/ 1002142 w 1973551"/>
                <a:gd name="connsiteY28706" fmla="*/ 583028 h 2918533"/>
                <a:gd name="connsiteX28707" fmla="*/ 1003839 w 1973551"/>
                <a:gd name="connsiteY28707" fmla="*/ 583746 h 2918533"/>
                <a:gd name="connsiteX28708" fmla="*/ 1004752 w 1973551"/>
                <a:gd name="connsiteY28708" fmla="*/ 583746 h 2918533"/>
                <a:gd name="connsiteX28709" fmla="*/ 1005144 w 1973551"/>
                <a:gd name="connsiteY28709" fmla="*/ 579831 h 2918533"/>
                <a:gd name="connsiteX28710" fmla="*/ 1004948 w 1973551"/>
                <a:gd name="connsiteY28710" fmla="*/ 578265 h 2918533"/>
                <a:gd name="connsiteX28711" fmla="*/ 1005535 w 1973551"/>
                <a:gd name="connsiteY28711" fmla="*/ 577351 h 2918533"/>
                <a:gd name="connsiteX28712" fmla="*/ 1005535 w 1973551"/>
                <a:gd name="connsiteY28712" fmla="*/ 575589 h 2918533"/>
                <a:gd name="connsiteX28713" fmla="*/ 1004818 w 1973551"/>
                <a:gd name="connsiteY28713" fmla="*/ 575263 h 2918533"/>
                <a:gd name="connsiteX28714" fmla="*/ 1003317 w 1973551"/>
                <a:gd name="connsiteY28714" fmla="*/ 575785 h 2918533"/>
                <a:gd name="connsiteX28715" fmla="*/ 1003121 w 1973551"/>
                <a:gd name="connsiteY28715" fmla="*/ 574349 h 2918533"/>
                <a:gd name="connsiteX28716" fmla="*/ 1004230 w 1973551"/>
                <a:gd name="connsiteY28716" fmla="*/ 572914 h 2918533"/>
                <a:gd name="connsiteX28717" fmla="*/ 1005144 w 1973551"/>
                <a:gd name="connsiteY28717" fmla="*/ 573632 h 2918533"/>
                <a:gd name="connsiteX28718" fmla="*/ 1005666 w 1973551"/>
                <a:gd name="connsiteY28718" fmla="*/ 571152 h 2918533"/>
                <a:gd name="connsiteX28719" fmla="*/ 1006057 w 1973551"/>
                <a:gd name="connsiteY28719" fmla="*/ 570956 h 2918533"/>
                <a:gd name="connsiteX28720" fmla="*/ 1006057 w 1973551"/>
                <a:gd name="connsiteY28720" fmla="*/ 568673 h 2918533"/>
                <a:gd name="connsiteX28721" fmla="*/ 1008080 w 1973551"/>
                <a:gd name="connsiteY28721" fmla="*/ 566911 h 2918533"/>
                <a:gd name="connsiteX28722" fmla="*/ 1008798 w 1973551"/>
                <a:gd name="connsiteY28722" fmla="*/ 564431 h 2918533"/>
                <a:gd name="connsiteX28723" fmla="*/ 1009190 w 1973551"/>
                <a:gd name="connsiteY28723" fmla="*/ 564235 h 2918533"/>
                <a:gd name="connsiteX28724" fmla="*/ 1009385 w 1973551"/>
                <a:gd name="connsiteY28724" fmla="*/ 562800 h 2918533"/>
                <a:gd name="connsiteX28725" fmla="*/ 1011082 w 1973551"/>
                <a:gd name="connsiteY28725" fmla="*/ 560842 h 2918533"/>
                <a:gd name="connsiteX28726" fmla="*/ 1012778 w 1973551"/>
                <a:gd name="connsiteY28726" fmla="*/ 559602 h 2918533"/>
                <a:gd name="connsiteX28727" fmla="*/ 1012974 w 1973551"/>
                <a:gd name="connsiteY28727" fmla="*/ 559081 h 2918533"/>
                <a:gd name="connsiteX28728" fmla="*/ 1015193 w 1973551"/>
                <a:gd name="connsiteY28728" fmla="*/ 559602 h 2918533"/>
                <a:gd name="connsiteX28729" fmla="*/ 1015715 w 1973551"/>
                <a:gd name="connsiteY28729" fmla="*/ 559407 h 2918533"/>
                <a:gd name="connsiteX28730" fmla="*/ 1016628 w 1973551"/>
                <a:gd name="connsiteY28730" fmla="*/ 558689 h 2918533"/>
                <a:gd name="connsiteX28731" fmla="*/ 1016824 w 1973551"/>
                <a:gd name="connsiteY28731" fmla="*/ 557645 h 2918533"/>
                <a:gd name="connsiteX28732" fmla="*/ 1020543 w 1973551"/>
                <a:gd name="connsiteY28732" fmla="*/ 557645 h 2918533"/>
                <a:gd name="connsiteX28733" fmla="*/ 1020543 w 1973551"/>
                <a:gd name="connsiteY28733" fmla="*/ 558363 h 2918533"/>
                <a:gd name="connsiteX28734" fmla="*/ 1021131 w 1973551"/>
                <a:gd name="connsiteY28734" fmla="*/ 558885 h 2918533"/>
                <a:gd name="connsiteX28735" fmla="*/ 1021848 w 1973551"/>
                <a:gd name="connsiteY28735" fmla="*/ 558689 h 2918533"/>
                <a:gd name="connsiteX28736" fmla="*/ 1022958 w 1973551"/>
                <a:gd name="connsiteY28736" fmla="*/ 557775 h 2918533"/>
                <a:gd name="connsiteX28737" fmla="*/ 1023871 w 1973551"/>
                <a:gd name="connsiteY28737" fmla="*/ 556340 h 2918533"/>
                <a:gd name="connsiteX28738" fmla="*/ 1024981 w 1973551"/>
                <a:gd name="connsiteY28738" fmla="*/ 555818 h 2918533"/>
                <a:gd name="connsiteX28739" fmla="*/ 1025503 w 1973551"/>
                <a:gd name="connsiteY28739" fmla="*/ 552098 h 2918533"/>
                <a:gd name="connsiteX28740" fmla="*/ 1027917 w 1973551"/>
                <a:gd name="connsiteY28740" fmla="*/ 551054 h 2918533"/>
                <a:gd name="connsiteX28741" fmla="*/ 1027721 w 1973551"/>
                <a:gd name="connsiteY28741" fmla="*/ 549488 h 2918533"/>
                <a:gd name="connsiteX28742" fmla="*/ 1028113 w 1973551"/>
                <a:gd name="connsiteY28742" fmla="*/ 548444 h 2918533"/>
                <a:gd name="connsiteX28743" fmla="*/ 1027591 w 1973551"/>
                <a:gd name="connsiteY28743" fmla="*/ 543094 h 2918533"/>
                <a:gd name="connsiteX28744" fmla="*/ 1025568 w 1973551"/>
                <a:gd name="connsiteY28744" fmla="*/ 541136 h 2918533"/>
                <a:gd name="connsiteX28745" fmla="*/ 1025372 w 1973551"/>
                <a:gd name="connsiteY28745" fmla="*/ 540092 h 2918533"/>
                <a:gd name="connsiteX28746" fmla="*/ 1024981 w 1973551"/>
                <a:gd name="connsiteY28746" fmla="*/ 539896 h 2918533"/>
                <a:gd name="connsiteX28747" fmla="*/ 1024785 w 1973551"/>
                <a:gd name="connsiteY28747" fmla="*/ 537613 h 2918533"/>
                <a:gd name="connsiteX28748" fmla="*/ 1026481 w 1973551"/>
                <a:gd name="connsiteY28748" fmla="*/ 534937 h 2918533"/>
                <a:gd name="connsiteX28749" fmla="*/ 1026677 w 1973551"/>
                <a:gd name="connsiteY28749" fmla="*/ 533893 h 2918533"/>
                <a:gd name="connsiteX28750" fmla="*/ 1026481 w 1973551"/>
                <a:gd name="connsiteY28750" fmla="*/ 532458 h 2918533"/>
                <a:gd name="connsiteX28751" fmla="*/ 1026873 w 1973551"/>
                <a:gd name="connsiteY28751" fmla="*/ 532262 h 2918533"/>
                <a:gd name="connsiteX28752" fmla="*/ 1027069 w 1973551"/>
                <a:gd name="connsiteY28752" fmla="*/ 531348 h 2918533"/>
                <a:gd name="connsiteX28753" fmla="*/ 1026873 w 1973551"/>
                <a:gd name="connsiteY28753" fmla="*/ 530109 h 2918533"/>
                <a:gd name="connsiteX28754" fmla="*/ 1026481 w 1973551"/>
                <a:gd name="connsiteY28754" fmla="*/ 529913 h 2918533"/>
                <a:gd name="connsiteX28755" fmla="*/ 1026481 w 1973551"/>
                <a:gd name="connsiteY28755" fmla="*/ 527433 h 2918533"/>
                <a:gd name="connsiteX28756" fmla="*/ 1028896 w 1973551"/>
                <a:gd name="connsiteY28756" fmla="*/ 525671 h 2918533"/>
                <a:gd name="connsiteX28757" fmla="*/ 1029091 w 1973551"/>
                <a:gd name="connsiteY28757" fmla="*/ 524040 h 2918533"/>
                <a:gd name="connsiteX28758" fmla="*/ 1029679 w 1973551"/>
                <a:gd name="connsiteY28758" fmla="*/ 523844 h 2918533"/>
                <a:gd name="connsiteX28759" fmla="*/ 1029875 w 1973551"/>
                <a:gd name="connsiteY28759" fmla="*/ 522082 h 2918533"/>
                <a:gd name="connsiteX28760" fmla="*/ 1031702 w 1973551"/>
                <a:gd name="connsiteY28760" fmla="*/ 521887 h 2918533"/>
                <a:gd name="connsiteX28761" fmla="*/ 1032093 w 1973551"/>
                <a:gd name="connsiteY28761" fmla="*/ 522213 h 2918533"/>
                <a:gd name="connsiteX28762" fmla="*/ 1032093 w 1973551"/>
                <a:gd name="connsiteY28762" fmla="*/ 521169 h 2918533"/>
                <a:gd name="connsiteX28763" fmla="*/ 1033007 w 1973551"/>
                <a:gd name="connsiteY28763" fmla="*/ 520973 h 2918533"/>
                <a:gd name="connsiteX28764" fmla="*/ 1033398 w 1973551"/>
                <a:gd name="connsiteY28764" fmla="*/ 521691 h 2918533"/>
                <a:gd name="connsiteX28765" fmla="*/ 1034507 w 1973551"/>
                <a:gd name="connsiteY28765" fmla="*/ 521365 h 2918533"/>
                <a:gd name="connsiteX28766" fmla="*/ 1034703 w 1973551"/>
                <a:gd name="connsiteY28766" fmla="*/ 522604 h 2918533"/>
                <a:gd name="connsiteX28767" fmla="*/ 1035421 w 1973551"/>
                <a:gd name="connsiteY28767" fmla="*/ 523518 h 2918533"/>
                <a:gd name="connsiteX28768" fmla="*/ 1036726 w 1973551"/>
                <a:gd name="connsiteY28768" fmla="*/ 524040 h 2918533"/>
                <a:gd name="connsiteX28769" fmla="*/ 1037444 w 1973551"/>
                <a:gd name="connsiteY28769" fmla="*/ 522996 h 2918533"/>
                <a:gd name="connsiteX28770" fmla="*/ 1039140 w 1973551"/>
                <a:gd name="connsiteY28770" fmla="*/ 522474 h 2918533"/>
                <a:gd name="connsiteX28771" fmla="*/ 1039858 w 1973551"/>
                <a:gd name="connsiteY28771" fmla="*/ 522800 h 2918533"/>
                <a:gd name="connsiteX28772" fmla="*/ 1039858 w 1973551"/>
                <a:gd name="connsiteY28772" fmla="*/ 522082 h 2918533"/>
                <a:gd name="connsiteX28773" fmla="*/ 1040445 w 1973551"/>
                <a:gd name="connsiteY28773" fmla="*/ 521887 h 2918533"/>
                <a:gd name="connsiteX28774" fmla="*/ 1040967 w 1973551"/>
                <a:gd name="connsiteY28774" fmla="*/ 522213 h 2918533"/>
                <a:gd name="connsiteX28775" fmla="*/ 1040576 w 1973551"/>
                <a:gd name="connsiteY28775" fmla="*/ 522409 h 2918533"/>
                <a:gd name="connsiteX28776" fmla="*/ 1042077 w 1973551"/>
                <a:gd name="connsiteY28776" fmla="*/ 523127 h 2918533"/>
                <a:gd name="connsiteX28777" fmla="*/ 1044099 w 1973551"/>
                <a:gd name="connsiteY28777" fmla="*/ 522082 h 2918533"/>
                <a:gd name="connsiteX28778" fmla="*/ 1045013 w 1973551"/>
                <a:gd name="connsiteY28778" fmla="*/ 520843 h 2918533"/>
                <a:gd name="connsiteX28779" fmla="*/ 1045731 w 1973551"/>
                <a:gd name="connsiteY28779" fmla="*/ 520516 h 2918533"/>
                <a:gd name="connsiteX28780" fmla="*/ 1046840 w 1973551"/>
                <a:gd name="connsiteY28780" fmla="*/ 521430 h 2918533"/>
                <a:gd name="connsiteX28781" fmla="*/ 1048341 w 1973551"/>
                <a:gd name="connsiteY28781" fmla="*/ 520516 h 2918533"/>
                <a:gd name="connsiteX28782" fmla="*/ 1048145 w 1973551"/>
                <a:gd name="connsiteY28782" fmla="*/ 521039 h 2918533"/>
                <a:gd name="connsiteX28783" fmla="*/ 1048667 w 1973551"/>
                <a:gd name="connsiteY28783" fmla="*/ 521952 h 2918533"/>
                <a:gd name="connsiteX28784" fmla="*/ 1049581 w 1973551"/>
                <a:gd name="connsiteY28784" fmla="*/ 521952 h 2918533"/>
                <a:gd name="connsiteX28785" fmla="*/ 1050298 w 1973551"/>
                <a:gd name="connsiteY28785" fmla="*/ 521430 h 2918533"/>
                <a:gd name="connsiteX28786" fmla="*/ 1051016 w 1973551"/>
                <a:gd name="connsiteY28786" fmla="*/ 522148 h 2918533"/>
                <a:gd name="connsiteX28787" fmla="*/ 1051212 w 1973551"/>
                <a:gd name="connsiteY28787" fmla="*/ 523061 h 2918533"/>
                <a:gd name="connsiteX28788" fmla="*/ 1051930 w 1973551"/>
                <a:gd name="connsiteY28788" fmla="*/ 523388 h 2918533"/>
                <a:gd name="connsiteX28789" fmla="*/ 1053039 w 1973551"/>
                <a:gd name="connsiteY28789" fmla="*/ 522670 h 2918533"/>
                <a:gd name="connsiteX28790" fmla="*/ 1055062 w 1973551"/>
                <a:gd name="connsiteY28790" fmla="*/ 522344 h 2918533"/>
                <a:gd name="connsiteX28791" fmla="*/ 1058063 w 1973551"/>
                <a:gd name="connsiteY28791" fmla="*/ 524105 h 2918533"/>
                <a:gd name="connsiteX28792" fmla="*/ 1058977 w 1973551"/>
                <a:gd name="connsiteY28792" fmla="*/ 523910 h 2918533"/>
                <a:gd name="connsiteX28793" fmla="*/ 1060674 w 1973551"/>
                <a:gd name="connsiteY28793" fmla="*/ 524236 h 2918533"/>
                <a:gd name="connsiteX28794" fmla="*/ 1061587 w 1973551"/>
                <a:gd name="connsiteY28794" fmla="*/ 526389 h 2918533"/>
                <a:gd name="connsiteX28795" fmla="*/ 1062305 w 1973551"/>
                <a:gd name="connsiteY28795" fmla="*/ 526585 h 2918533"/>
                <a:gd name="connsiteX28796" fmla="*/ 1062696 w 1973551"/>
                <a:gd name="connsiteY28796" fmla="*/ 529587 h 2918533"/>
                <a:gd name="connsiteX28797" fmla="*/ 1064001 w 1973551"/>
                <a:gd name="connsiteY28797" fmla="*/ 529587 h 2918533"/>
                <a:gd name="connsiteX28798" fmla="*/ 1064719 w 1973551"/>
                <a:gd name="connsiteY28798" fmla="*/ 530500 h 2918533"/>
                <a:gd name="connsiteX28799" fmla="*/ 1067329 w 1973551"/>
                <a:gd name="connsiteY28799" fmla="*/ 531022 h 2918533"/>
                <a:gd name="connsiteX28800" fmla="*/ 1068243 w 1973551"/>
                <a:gd name="connsiteY28800" fmla="*/ 531936 h 2918533"/>
                <a:gd name="connsiteX28801" fmla="*/ 1069548 w 1973551"/>
                <a:gd name="connsiteY28801" fmla="*/ 532131 h 2918533"/>
                <a:gd name="connsiteX28802" fmla="*/ 1070265 w 1973551"/>
                <a:gd name="connsiteY28802" fmla="*/ 531805 h 2918533"/>
                <a:gd name="connsiteX28803" fmla="*/ 1070788 w 1973551"/>
                <a:gd name="connsiteY28803" fmla="*/ 532523 h 2918533"/>
                <a:gd name="connsiteX28804" fmla="*/ 1074507 w 1973551"/>
                <a:gd name="connsiteY28804" fmla="*/ 533763 h 2918533"/>
                <a:gd name="connsiteX28805" fmla="*/ 1074703 w 1973551"/>
                <a:gd name="connsiteY28805" fmla="*/ 536438 h 2918533"/>
                <a:gd name="connsiteX28806" fmla="*/ 1076203 w 1973551"/>
                <a:gd name="connsiteY28806" fmla="*/ 537482 h 2918533"/>
                <a:gd name="connsiteX28807" fmla="*/ 1075290 w 1973551"/>
                <a:gd name="connsiteY28807" fmla="*/ 540353 h 2918533"/>
                <a:gd name="connsiteX28808" fmla="*/ 1075486 w 1973551"/>
                <a:gd name="connsiteY28808" fmla="*/ 541919 h 2918533"/>
                <a:gd name="connsiteX28809" fmla="*/ 1075877 w 1973551"/>
                <a:gd name="connsiteY28809" fmla="*/ 542115 h 2918533"/>
                <a:gd name="connsiteX28810" fmla="*/ 1076399 w 1973551"/>
                <a:gd name="connsiteY28810" fmla="*/ 541593 h 2918533"/>
                <a:gd name="connsiteX28811" fmla="*/ 1076791 w 1973551"/>
                <a:gd name="connsiteY28811" fmla="*/ 538591 h 2918533"/>
                <a:gd name="connsiteX28812" fmla="*/ 1078096 w 1973551"/>
                <a:gd name="connsiteY28812" fmla="*/ 538395 h 2918533"/>
                <a:gd name="connsiteX28813" fmla="*/ 1078292 w 1973551"/>
                <a:gd name="connsiteY28813" fmla="*/ 539831 h 2918533"/>
                <a:gd name="connsiteX28814" fmla="*/ 1078814 w 1973551"/>
                <a:gd name="connsiteY28814" fmla="*/ 539831 h 2918533"/>
                <a:gd name="connsiteX28815" fmla="*/ 1078814 w 1973551"/>
                <a:gd name="connsiteY28815" fmla="*/ 538591 h 2918533"/>
                <a:gd name="connsiteX28816" fmla="*/ 1078422 w 1973551"/>
                <a:gd name="connsiteY28816" fmla="*/ 538069 h 2918533"/>
                <a:gd name="connsiteX28817" fmla="*/ 1078944 w 1973551"/>
                <a:gd name="connsiteY28817" fmla="*/ 537352 h 2918533"/>
                <a:gd name="connsiteX28818" fmla="*/ 1080249 w 1973551"/>
                <a:gd name="connsiteY28818" fmla="*/ 537352 h 2918533"/>
                <a:gd name="connsiteX28819" fmla="*/ 1080249 w 1973551"/>
                <a:gd name="connsiteY28819" fmla="*/ 536830 h 2918533"/>
                <a:gd name="connsiteX28820" fmla="*/ 1082468 w 1973551"/>
                <a:gd name="connsiteY28820" fmla="*/ 538787 h 2918533"/>
                <a:gd name="connsiteX28821" fmla="*/ 1082468 w 1973551"/>
                <a:gd name="connsiteY28821" fmla="*/ 540223 h 2918533"/>
                <a:gd name="connsiteX28822" fmla="*/ 1084360 w 1973551"/>
                <a:gd name="connsiteY28822" fmla="*/ 540418 h 2918533"/>
                <a:gd name="connsiteX28823" fmla="*/ 1085861 w 1973551"/>
                <a:gd name="connsiteY28823" fmla="*/ 539374 h 2918533"/>
                <a:gd name="connsiteX28824" fmla="*/ 1086383 w 1973551"/>
                <a:gd name="connsiteY28824" fmla="*/ 540810 h 2918533"/>
                <a:gd name="connsiteX28825" fmla="*/ 1085991 w 1973551"/>
                <a:gd name="connsiteY28825" fmla="*/ 542050 h 2918533"/>
                <a:gd name="connsiteX28826" fmla="*/ 1084491 w 1973551"/>
                <a:gd name="connsiteY28826" fmla="*/ 542376 h 2918533"/>
                <a:gd name="connsiteX28827" fmla="*/ 1083773 w 1973551"/>
                <a:gd name="connsiteY28827" fmla="*/ 543420 h 2918533"/>
                <a:gd name="connsiteX28828" fmla="*/ 1084360 w 1973551"/>
                <a:gd name="connsiteY28828" fmla="*/ 546617 h 2918533"/>
                <a:gd name="connsiteX28829" fmla="*/ 1084164 w 1973551"/>
                <a:gd name="connsiteY28829" fmla="*/ 548053 h 2918533"/>
                <a:gd name="connsiteX28830" fmla="*/ 1084686 w 1973551"/>
                <a:gd name="connsiteY28830" fmla="*/ 548249 h 2918533"/>
                <a:gd name="connsiteX28831" fmla="*/ 1085208 w 1973551"/>
                <a:gd name="connsiteY28831" fmla="*/ 550532 h 2918533"/>
                <a:gd name="connsiteX28832" fmla="*/ 1084686 w 1973551"/>
                <a:gd name="connsiteY28832" fmla="*/ 551054 h 2918533"/>
                <a:gd name="connsiteX28833" fmla="*/ 1084686 w 1973551"/>
                <a:gd name="connsiteY28833" fmla="*/ 552490 h 2918533"/>
                <a:gd name="connsiteX28834" fmla="*/ 1083381 w 1973551"/>
                <a:gd name="connsiteY28834" fmla="*/ 552294 h 2918533"/>
                <a:gd name="connsiteX28835" fmla="*/ 1082664 w 1973551"/>
                <a:gd name="connsiteY28835" fmla="*/ 554056 h 2918533"/>
                <a:gd name="connsiteX28836" fmla="*/ 1085665 w 1973551"/>
                <a:gd name="connsiteY28836" fmla="*/ 555818 h 2918533"/>
                <a:gd name="connsiteX28837" fmla="*/ 1086383 w 1973551"/>
                <a:gd name="connsiteY28837" fmla="*/ 555622 h 2918533"/>
                <a:gd name="connsiteX28838" fmla="*/ 1086383 w 1973551"/>
                <a:gd name="connsiteY28838" fmla="*/ 556340 h 2918533"/>
                <a:gd name="connsiteX28839" fmla="*/ 1085665 w 1973551"/>
                <a:gd name="connsiteY28839" fmla="*/ 556536 h 2918533"/>
                <a:gd name="connsiteX28840" fmla="*/ 1085469 w 1973551"/>
                <a:gd name="connsiteY28840" fmla="*/ 557058 h 2918533"/>
                <a:gd name="connsiteX28841" fmla="*/ 1085861 w 1973551"/>
                <a:gd name="connsiteY28841" fmla="*/ 557253 h 2918533"/>
                <a:gd name="connsiteX28842" fmla="*/ 1088993 w 1973551"/>
                <a:gd name="connsiteY28842" fmla="*/ 556862 h 2918533"/>
                <a:gd name="connsiteX28843" fmla="*/ 1088993 w 1973551"/>
                <a:gd name="connsiteY28843" fmla="*/ 557384 h 2918533"/>
                <a:gd name="connsiteX28844" fmla="*/ 1089906 w 1973551"/>
                <a:gd name="connsiteY28844" fmla="*/ 557580 h 2918533"/>
                <a:gd name="connsiteX28845" fmla="*/ 1090298 w 1973551"/>
                <a:gd name="connsiteY28845" fmla="*/ 559341 h 2918533"/>
                <a:gd name="connsiteX28846" fmla="*/ 1088602 w 1973551"/>
                <a:gd name="connsiteY28846" fmla="*/ 560255 h 2918533"/>
                <a:gd name="connsiteX28847" fmla="*/ 1088406 w 1973551"/>
                <a:gd name="connsiteY28847" fmla="*/ 560973 h 2918533"/>
                <a:gd name="connsiteX28848" fmla="*/ 1087296 w 1973551"/>
                <a:gd name="connsiteY28848" fmla="*/ 561691 h 2918533"/>
                <a:gd name="connsiteX28849" fmla="*/ 1087296 w 1973551"/>
                <a:gd name="connsiteY28849" fmla="*/ 562213 h 2918533"/>
                <a:gd name="connsiteX28850" fmla="*/ 1084491 w 1973551"/>
                <a:gd name="connsiteY28850" fmla="*/ 564692 h 2918533"/>
                <a:gd name="connsiteX28851" fmla="*/ 1084295 w 1973551"/>
                <a:gd name="connsiteY28851" fmla="*/ 565736 h 2918533"/>
                <a:gd name="connsiteX28852" fmla="*/ 1084817 w 1973551"/>
                <a:gd name="connsiteY28852" fmla="*/ 565540 h 2918533"/>
                <a:gd name="connsiteX28853" fmla="*/ 1085013 w 1973551"/>
                <a:gd name="connsiteY28853" fmla="*/ 564627 h 2918533"/>
                <a:gd name="connsiteX28854" fmla="*/ 1085730 w 1973551"/>
                <a:gd name="connsiteY28854" fmla="*/ 564431 h 2918533"/>
                <a:gd name="connsiteX28855" fmla="*/ 1085926 w 1973551"/>
                <a:gd name="connsiteY28855" fmla="*/ 564953 h 2918533"/>
                <a:gd name="connsiteX28856" fmla="*/ 1085404 w 1973551"/>
                <a:gd name="connsiteY28856" fmla="*/ 565475 h 2918533"/>
                <a:gd name="connsiteX28857" fmla="*/ 1085404 w 1973551"/>
                <a:gd name="connsiteY28857" fmla="*/ 566389 h 2918533"/>
                <a:gd name="connsiteX28858" fmla="*/ 1084817 w 1973551"/>
                <a:gd name="connsiteY28858" fmla="*/ 567106 h 2918533"/>
                <a:gd name="connsiteX28859" fmla="*/ 1081685 w 1973551"/>
                <a:gd name="connsiteY28859" fmla="*/ 568020 h 2918533"/>
                <a:gd name="connsiteX28860" fmla="*/ 1079466 w 1973551"/>
                <a:gd name="connsiteY28860" fmla="*/ 570500 h 2918533"/>
                <a:gd name="connsiteX28861" fmla="*/ 1077248 w 1973551"/>
                <a:gd name="connsiteY28861" fmla="*/ 571935 h 2918533"/>
                <a:gd name="connsiteX28862" fmla="*/ 1077052 w 1973551"/>
                <a:gd name="connsiteY28862" fmla="*/ 574219 h 2918533"/>
                <a:gd name="connsiteX28863" fmla="*/ 1076465 w 1973551"/>
                <a:gd name="connsiteY28863" fmla="*/ 575850 h 2918533"/>
                <a:gd name="connsiteX28864" fmla="*/ 1075943 w 1973551"/>
                <a:gd name="connsiteY28864" fmla="*/ 575850 h 2918533"/>
                <a:gd name="connsiteX28865" fmla="*/ 1075943 w 1973551"/>
                <a:gd name="connsiteY28865" fmla="*/ 576372 h 2918533"/>
                <a:gd name="connsiteX28866" fmla="*/ 1074833 w 1973551"/>
                <a:gd name="connsiteY28866" fmla="*/ 576699 h 2918533"/>
                <a:gd name="connsiteX28867" fmla="*/ 1074442 w 1973551"/>
                <a:gd name="connsiteY28867" fmla="*/ 577938 h 2918533"/>
                <a:gd name="connsiteX28868" fmla="*/ 1075747 w 1973551"/>
                <a:gd name="connsiteY28868" fmla="*/ 580614 h 2918533"/>
                <a:gd name="connsiteX28869" fmla="*/ 1075551 w 1973551"/>
                <a:gd name="connsiteY28869" fmla="*/ 583615 h 2918533"/>
                <a:gd name="connsiteX28870" fmla="*/ 1075159 w 1973551"/>
                <a:gd name="connsiteY28870" fmla="*/ 583811 h 2918533"/>
                <a:gd name="connsiteX28871" fmla="*/ 1074964 w 1973551"/>
                <a:gd name="connsiteY28871" fmla="*/ 584855 h 2918533"/>
                <a:gd name="connsiteX28872" fmla="*/ 1073137 w 1973551"/>
                <a:gd name="connsiteY28872" fmla="*/ 586421 h 2918533"/>
                <a:gd name="connsiteX28873" fmla="*/ 1073137 w 1973551"/>
                <a:gd name="connsiteY28873" fmla="*/ 587139 h 2918533"/>
                <a:gd name="connsiteX28874" fmla="*/ 1072549 w 1973551"/>
                <a:gd name="connsiteY28874" fmla="*/ 587661 h 2918533"/>
                <a:gd name="connsiteX28875" fmla="*/ 1071832 w 1973551"/>
                <a:gd name="connsiteY28875" fmla="*/ 592098 h 2918533"/>
                <a:gd name="connsiteX28876" fmla="*/ 1071440 w 1973551"/>
                <a:gd name="connsiteY28876" fmla="*/ 592294 h 2918533"/>
                <a:gd name="connsiteX28877" fmla="*/ 1070918 w 1973551"/>
                <a:gd name="connsiteY28877" fmla="*/ 593860 h 2918533"/>
                <a:gd name="connsiteX28878" fmla="*/ 1071636 w 1973551"/>
                <a:gd name="connsiteY28878" fmla="*/ 594773 h 2918533"/>
                <a:gd name="connsiteX28879" fmla="*/ 1070918 w 1973551"/>
                <a:gd name="connsiteY28879" fmla="*/ 595491 h 2918533"/>
                <a:gd name="connsiteX28880" fmla="*/ 1070918 w 1973551"/>
                <a:gd name="connsiteY28880" fmla="*/ 599015 h 2918533"/>
                <a:gd name="connsiteX28881" fmla="*/ 1070527 w 1973551"/>
                <a:gd name="connsiteY28881" fmla="*/ 599211 h 2918533"/>
                <a:gd name="connsiteX28882" fmla="*/ 1070331 w 1973551"/>
                <a:gd name="connsiteY28882" fmla="*/ 601168 h 2918533"/>
                <a:gd name="connsiteX28883" fmla="*/ 1070135 w 1973551"/>
                <a:gd name="connsiteY28883" fmla="*/ 601690 h 2918533"/>
                <a:gd name="connsiteX28884" fmla="*/ 1067917 w 1973551"/>
                <a:gd name="connsiteY28884" fmla="*/ 602212 h 2918533"/>
                <a:gd name="connsiteX28885" fmla="*/ 1066611 w 1973551"/>
                <a:gd name="connsiteY28885" fmla="*/ 603648 h 2918533"/>
                <a:gd name="connsiteX28886" fmla="*/ 1066089 w 1973551"/>
                <a:gd name="connsiteY28886" fmla="*/ 605083 h 2918533"/>
                <a:gd name="connsiteX28887" fmla="*/ 1065894 w 1973551"/>
                <a:gd name="connsiteY28887" fmla="*/ 606519 h 2918533"/>
                <a:gd name="connsiteX28888" fmla="*/ 1067590 w 1973551"/>
                <a:gd name="connsiteY28888" fmla="*/ 607563 h 2918533"/>
                <a:gd name="connsiteX28889" fmla="*/ 1067590 w 1973551"/>
                <a:gd name="connsiteY28889" fmla="*/ 608607 h 2918533"/>
                <a:gd name="connsiteX28890" fmla="*/ 1068112 w 1973551"/>
                <a:gd name="connsiteY28890" fmla="*/ 608803 h 2918533"/>
                <a:gd name="connsiteX28891" fmla="*/ 1068112 w 1973551"/>
                <a:gd name="connsiteY28891" fmla="*/ 608281 h 2918533"/>
                <a:gd name="connsiteX28892" fmla="*/ 1070135 w 1973551"/>
                <a:gd name="connsiteY28892" fmla="*/ 606323 h 2918533"/>
                <a:gd name="connsiteX28893" fmla="*/ 1070135 w 1973551"/>
                <a:gd name="connsiteY28893" fmla="*/ 605605 h 2918533"/>
                <a:gd name="connsiteX28894" fmla="*/ 1070853 w 1973551"/>
                <a:gd name="connsiteY28894" fmla="*/ 605083 h 2918533"/>
                <a:gd name="connsiteX28895" fmla="*/ 1071244 w 1973551"/>
                <a:gd name="connsiteY28895" fmla="*/ 603843 h 2918533"/>
                <a:gd name="connsiteX28896" fmla="*/ 1073137 w 1973551"/>
                <a:gd name="connsiteY28896" fmla="*/ 601364 h 2918533"/>
                <a:gd name="connsiteX28897" fmla="*/ 1073332 w 1973551"/>
                <a:gd name="connsiteY28897" fmla="*/ 600450 h 2918533"/>
                <a:gd name="connsiteX28898" fmla="*/ 1073724 w 1973551"/>
                <a:gd name="connsiteY28898" fmla="*/ 600255 h 2918533"/>
                <a:gd name="connsiteX28899" fmla="*/ 1073920 w 1973551"/>
                <a:gd name="connsiteY28899" fmla="*/ 598297 h 2918533"/>
                <a:gd name="connsiteX28900" fmla="*/ 1074637 w 1973551"/>
                <a:gd name="connsiteY28900" fmla="*/ 597775 h 2918533"/>
                <a:gd name="connsiteX28901" fmla="*/ 1074637 w 1973551"/>
                <a:gd name="connsiteY28901" fmla="*/ 597057 h 2918533"/>
                <a:gd name="connsiteX28902" fmla="*/ 1077443 w 1973551"/>
                <a:gd name="connsiteY28902" fmla="*/ 595100 h 2918533"/>
                <a:gd name="connsiteX28903" fmla="*/ 1077443 w 1973551"/>
                <a:gd name="connsiteY28903" fmla="*/ 593664 h 2918533"/>
                <a:gd name="connsiteX28904" fmla="*/ 1078031 w 1973551"/>
                <a:gd name="connsiteY28904" fmla="*/ 593142 h 2918533"/>
                <a:gd name="connsiteX28905" fmla="*/ 1078748 w 1973551"/>
                <a:gd name="connsiteY28905" fmla="*/ 589749 h 2918533"/>
                <a:gd name="connsiteX28906" fmla="*/ 1081163 w 1973551"/>
                <a:gd name="connsiteY28906" fmla="*/ 587596 h 2918533"/>
                <a:gd name="connsiteX28907" fmla="*/ 1081358 w 1973551"/>
                <a:gd name="connsiteY28907" fmla="*/ 586878 h 2918533"/>
                <a:gd name="connsiteX28908" fmla="*/ 1081946 w 1973551"/>
                <a:gd name="connsiteY28908" fmla="*/ 586878 h 2918533"/>
                <a:gd name="connsiteX28909" fmla="*/ 1082141 w 1973551"/>
                <a:gd name="connsiteY28909" fmla="*/ 586160 h 2918533"/>
                <a:gd name="connsiteX28910" fmla="*/ 1084751 w 1973551"/>
                <a:gd name="connsiteY28910" fmla="*/ 585247 h 2918533"/>
                <a:gd name="connsiteX28911" fmla="*/ 1084947 w 1973551"/>
                <a:gd name="connsiteY28911" fmla="*/ 580809 h 2918533"/>
                <a:gd name="connsiteX28912" fmla="*/ 1083251 w 1973551"/>
                <a:gd name="connsiteY28912" fmla="*/ 578656 h 2918533"/>
                <a:gd name="connsiteX28913" fmla="*/ 1082141 w 1973551"/>
                <a:gd name="connsiteY28913" fmla="*/ 578134 h 2918533"/>
                <a:gd name="connsiteX28914" fmla="*/ 1079923 w 1973551"/>
                <a:gd name="connsiteY28914" fmla="*/ 578134 h 2918533"/>
                <a:gd name="connsiteX28915" fmla="*/ 1080641 w 1973551"/>
                <a:gd name="connsiteY28915" fmla="*/ 577416 h 2918533"/>
                <a:gd name="connsiteX28916" fmla="*/ 1086579 w 1973551"/>
                <a:gd name="connsiteY28916" fmla="*/ 576372 h 2918533"/>
                <a:gd name="connsiteX28917" fmla="*/ 1088602 w 1973551"/>
                <a:gd name="connsiteY28917" fmla="*/ 573371 h 2918533"/>
                <a:gd name="connsiteX28918" fmla="*/ 1090494 w 1973551"/>
                <a:gd name="connsiteY28918" fmla="*/ 571805 h 2918533"/>
                <a:gd name="connsiteX28919" fmla="*/ 1092516 w 1973551"/>
                <a:gd name="connsiteY28919" fmla="*/ 569325 h 2918533"/>
                <a:gd name="connsiteX28920" fmla="*/ 1093234 w 1973551"/>
                <a:gd name="connsiteY28920" fmla="*/ 567563 h 2918533"/>
                <a:gd name="connsiteX28921" fmla="*/ 1096758 w 1973551"/>
                <a:gd name="connsiteY28921" fmla="*/ 567041 h 2918533"/>
                <a:gd name="connsiteX28922" fmla="*/ 1098063 w 1973551"/>
                <a:gd name="connsiteY28922" fmla="*/ 566519 h 2918533"/>
                <a:gd name="connsiteX28923" fmla="*/ 1098585 w 1973551"/>
                <a:gd name="connsiteY28923" fmla="*/ 562996 h 2918533"/>
                <a:gd name="connsiteX28924" fmla="*/ 1099303 w 1973551"/>
                <a:gd name="connsiteY28924" fmla="*/ 562669 h 2918533"/>
                <a:gd name="connsiteX28925" fmla="*/ 1099825 w 1973551"/>
                <a:gd name="connsiteY28925" fmla="*/ 560908 h 2918533"/>
                <a:gd name="connsiteX28926" fmla="*/ 1101717 w 1973551"/>
                <a:gd name="connsiteY28926" fmla="*/ 558754 h 2918533"/>
                <a:gd name="connsiteX28927" fmla="*/ 1101913 w 1973551"/>
                <a:gd name="connsiteY28927" fmla="*/ 557841 h 2918533"/>
                <a:gd name="connsiteX28928" fmla="*/ 1103805 w 1973551"/>
                <a:gd name="connsiteY28928" fmla="*/ 555557 h 2918533"/>
                <a:gd name="connsiteX28929" fmla="*/ 1104197 w 1973551"/>
                <a:gd name="connsiteY28929" fmla="*/ 554252 h 2918533"/>
                <a:gd name="connsiteX28930" fmla="*/ 1104915 w 1973551"/>
                <a:gd name="connsiteY28930" fmla="*/ 553665 h 2918533"/>
                <a:gd name="connsiteX28931" fmla="*/ 1106219 w 1973551"/>
                <a:gd name="connsiteY28931" fmla="*/ 551381 h 2918533"/>
                <a:gd name="connsiteX28932" fmla="*/ 1107133 w 1973551"/>
                <a:gd name="connsiteY28932" fmla="*/ 551054 h 2918533"/>
                <a:gd name="connsiteX28933" fmla="*/ 1106937 w 1973551"/>
                <a:gd name="connsiteY28933" fmla="*/ 549815 h 2918533"/>
                <a:gd name="connsiteX28934" fmla="*/ 1111048 w 1973551"/>
                <a:gd name="connsiteY28934" fmla="*/ 547661 h 2918533"/>
                <a:gd name="connsiteX28935" fmla="*/ 1111766 w 1973551"/>
                <a:gd name="connsiteY28935" fmla="*/ 546748 h 2918533"/>
                <a:gd name="connsiteX28936" fmla="*/ 1114376 w 1973551"/>
                <a:gd name="connsiteY28936" fmla="*/ 546552 h 2918533"/>
                <a:gd name="connsiteX28937" fmla="*/ 1115290 w 1973551"/>
                <a:gd name="connsiteY28937" fmla="*/ 547074 h 2918533"/>
                <a:gd name="connsiteX28938" fmla="*/ 1115290 w 1973551"/>
                <a:gd name="connsiteY28938" fmla="*/ 547596 h 2918533"/>
                <a:gd name="connsiteX28939" fmla="*/ 1115681 w 1973551"/>
                <a:gd name="connsiteY28939" fmla="*/ 546161 h 2918533"/>
                <a:gd name="connsiteX28940" fmla="*/ 1116268 w 1973551"/>
                <a:gd name="connsiteY28940" fmla="*/ 545965 h 2918533"/>
                <a:gd name="connsiteX28941" fmla="*/ 1119074 w 1973551"/>
                <a:gd name="connsiteY28941" fmla="*/ 547009 h 2918533"/>
                <a:gd name="connsiteX28942" fmla="*/ 1119466 w 1973551"/>
                <a:gd name="connsiteY28942" fmla="*/ 546291 h 2918533"/>
                <a:gd name="connsiteX28943" fmla="*/ 1121358 w 1973551"/>
                <a:gd name="connsiteY28943" fmla="*/ 546291 h 2918533"/>
                <a:gd name="connsiteX28944" fmla="*/ 1124490 w 1973551"/>
                <a:gd name="connsiteY28944" fmla="*/ 544855 h 2918533"/>
                <a:gd name="connsiteX28945" fmla="*/ 1125795 w 1973551"/>
                <a:gd name="connsiteY28945" fmla="*/ 544660 h 2918533"/>
                <a:gd name="connsiteX28946" fmla="*/ 1128601 w 1973551"/>
                <a:gd name="connsiteY28946" fmla="*/ 545900 h 2918533"/>
                <a:gd name="connsiteX28947" fmla="*/ 1129906 w 1973551"/>
                <a:gd name="connsiteY28947" fmla="*/ 546944 h 2918533"/>
                <a:gd name="connsiteX28948" fmla="*/ 1132712 w 1973551"/>
                <a:gd name="connsiteY28948" fmla="*/ 546617 h 2918533"/>
                <a:gd name="connsiteX28949" fmla="*/ 1133299 w 1973551"/>
                <a:gd name="connsiteY28949" fmla="*/ 546944 h 2918533"/>
                <a:gd name="connsiteX28950" fmla="*/ 1133495 w 1973551"/>
                <a:gd name="connsiteY28950" fmla="*/ 547988 h 2918533"/>
                <a:gd name="connsiteX28951" fmla="*/ 1134017 w 1973551"/>
                <a:gd name="connsiteY28951" fmla="*/ 548183 h 2918533"/>
                <a:gd name="connsiteX28952" fmla="*/ 1134604 w 1973551"/>
                <a:gd name="connsiteY28952" fmla="*/ 547857 h 2918533"/>
                <a:gd name="connsiteX28953" fmla="*/ 1137736 w 1973551"/>
                <a:gd name="connsiteY28953" fmla="*/ 549293 h 2918533"/>
                <a:gd name="connsiteX28954" fmla="*/ 1137932 w 1973551"/>
                <a:gd name="connsiteY28954" fmla="*/ 550728 h 2918533"/>
                <a:gd name="connsiteX28955" fmla="*/ 1139237 w 1973551"/>
                <a:gd name="connsiteY28955" fmla="*/ 551772 h 2918533"/>
                <a:gd name="connsiteX28956" fmla="*/ 1139433 w 1973551"/>
                <a:gd name="connsiteY28956" fmla="*/ 552686 h 2918533"/>
                <a:gd name="connsiteX28957" fmla="*/ 1139955 w 1973551"/>
                <a:gd name="connsiteY28957" fmla="*/ 553208 h 2918533"/>
                <a:gd name="connsiteX28958" fmla="*/ 1139955 w 1973551"/>
                <a:gd name="connsiteY28958" fmla="*/ 554121 h 2918533"/>
                <a:gd name="connsiteX28959" fmla="*/ 1138258 w 1973551"/>
                <a:gd name="connsiteY28959" fmla="*/ 555165 h 2918533"/>
                <a:gd name="connsiteX28960" fmla="*/ 1138063 w 1973551"/>
                <a:gd name="connsiteY28960" fmla="*/ 555687 h 2918533"/>
                <a:gd name="connsiteX28961" fmla="*/ 1136040 w 1973551"/>
                <a:gd name="connsiteY28961" fmla="*/ 556014 h 2918533"/>
                <a:gd name="connsiteX28962" fmla="*/ 1136040 w 1973551"/>
                <a:gd name="connsiteY28962" fmla="*/ 557449 h 2918533"/>
                <a:gd name="connsiteX28963" fmla="*/ 1137541 w 1973551"/>
                <a:gd name="connsiteY28963" fmla="*/ 557971 h 2918533"/>
                <a:gd name="connsiteX28964" fmla="*/ 1138258 w 1973551"/>
                <a:gd name="connsiteY28964" fmla="*/ 557253 h 2918533"/>
                <a:gd name="connsiteX28965" fmla="*/ 1138454 w 1973551"/>
                <a:gd name="connsiteY28965" fmla="*/ 558297 h 2918533"/>
                <a:gd name="connsiteX28966" fmla="*/ 1139563 w 1973551"/>
                <a:gd name="connsiteY28966" fmla="*/ 558819 h 2918533"/>
                <a:gd name="connsiteX28967" fmla="*/ 1139955 w 1973551"/>
                <a:gd name="connsiteY28967" fmla="*/ 557775 h 2918533"/>
                <a:gd name="connsiteX28968" fmla="*/ 1140673 w 1973551"/>
                <a:gd name="connsiteY28968" fmla="*/ 557253 h 2918533"/>
                <a:gd name="connsiteX28969" fmla="*/ 1145110 w 1973551"/>
                <a:gd name="connsiteY28969" fmla="*/ 556731 h 2918533"/>
                <a:gd name="connsiteX28970" fmla="*/ 1145697 w 1973551"/>
                <a:gd name="connsiteY28970" fmla="*/ 556927 h 2918533"/>
                <a:gd name="connsiteX28971" fmla="*/ 1145893 w 1973551"/>
                <a:gd name="connsiteY28971" fmla="*/ 557971 h 2918533"/>
                <a:gd name="connsiteX28972" fmla="*/ 1146611 w 1973551"/>
                <a:gd name="connsiteY28972" fmla="*/ 558885 h 2918533"/>
                <a:gd name="connsiteX28973" fmla="*/ 1148503 w 1973551"/>
                <a:gd name="connsiteY28973" fmla="*/ 558689 h 2918533"/>
                <a:gd name="connsiteX28974" fmla="*/ 1150004 w 1973551"/>
                <a:gd name="connsiteY28974" fmla="*/ 559407 h 2918533"/>
                <a:gd name="connsiteX28975" fmla="*/ 1149286 w 1973551"/>
                <a:gd name="connsiteY28975" fmla="*/ 558363 h 2918533"/>
                <a:gd name="connsiteX28976" fmla="*/ 1149286 w 1973551"/>
                <a:gd name="connsiteY28976" fmla="*/ 557449 h 2918533"/>
                <a:gd name="connsiteX28977" fmla="*/ 1148568 w 1973551"/>
                <a:gd name="connsiteY28977" fmla="*/ 557123 h 2918533"/>
                <a:gd name="connsiteX28978" fmla="*/ 1148177 w 1973551"/>
                <a:gd name="connsiteY28978" fmla="*/ 555883 h 2918533"/>
                <a:gd name="connsiteX28979" fmla="*/ 1147067 w 1973551"/>
                <a:gd name="connsiteY28979" fmla="*/ 554970 h 2918533"/>
                <a:gd name="connsiteX28980" fmla="*/ 1146154 w 1973551"/>
                <a:gd name="connsiteY28980" fmla="*/ 552947 h 2918533"/>
                <a:gd name="connsiteX28981" fmla="*/ 1146350 w 1973551"/>
                <a:gd name="connsiteY28981" fmla="*/ 552294 h 2918533"/>
                <a:gd name="connsiteX28982" fmla="*/ 1145958 w 1973551"/>
                <a:gd name="connsiteY28982" fmla="*/ 552098 h 2918533"/>
                <a:gd name="connsiteX28983" fmla="*/ 1145371 w 1973551"/>
                <a:gd name="connsiteY28983" fmla="*/ 550337 h 2918533"/>
                <a:gd name="connsiteX28984" fmla="*/ 1145762 w 1973551"/>
                <a:gd name="connsiteY28984" fmla="*/ 549097 h 2918533"/>
                <a:gd name="connsiteX28985" fmla="*/ 1146872 w 1973551"/>
                <a:gd name="connsiteY28985" fmla="*/ 548771 h 2918533"/>
                <a:gd name="connsiteX28986" fmla="*/ 1148894 w 1973551"/>
                <a:gd name="connsiteY28986" fmla="*/ 549684 h 2918533"/>
                <a:gd name="connsiteX28987" fmla="*/ 1150591 w 1973551"/>
                <a:gd name="connsiteY28987" fmla="*/ 550924 h 2918533"/>
                <a:gd name="connsiteX28988" fmla="*/ 1151700 w 1973551"/>
                <a:gd name="connsiteY28988" fmla="*/ 550598 h 2918533"/>
                <a:gd name="connsiteX28989" fmla="*/ 1152222 w 1973551"/>
                <a:gd name="connsiteY28989" fmla="*/ 551511 h 2918533"/>
                <a:gd name="connsiteX28990" fmla="*/ 1154832 w 1973551"/>
                <a:gd name="connsiteY28990" fmla="*/ 552033 h 2918533"/>
                <a:gd name="connsiteX28991" fmla="*/ 1155420 w 1973551"/>
                <a:gd name="connsiteY28991" fmla="*/ 553077 h 2918533"/>
                <a:gd name="connsiteX28992" fmla="*/ 1156529 w 1973551"/>
                <a:gd name="connsiteY28992" fmla="*/ 553273 h 2918533"/>
                <a:gd name="connsiteX28993" fmla="*/ 1156921 w 1973551"/>
                <a:gd name="connsiteY28993" fmla="*/ 551838 h 2918533"/>
                <a:gd name="connsiteX28994" fmla="*/ 1154898 w 1973551"/>
                <a:gd name="connsiteY28994" fmla="*/ 550793 h 2918533"/>
                <a:gd name="connsiteX28995" fmla="*/ 1154376 w 1973551"/>
                <a:gd name="connsiteY28995" fmla="*/ 549358 h 2918533"/>
                <a:gd name="connsiteX28996" fmla="*/ 1153070 w 1973551"/>
                <a:gd name="connsiteY28996" fmla="*/ 548444 h 2918533"/>
                <a:gd name="connsiteX28997" fmla="*/ 1152353 w 1973551"/>
                <a:gd name="connsiteY28997" fmla="*/ 547009 h 2918533"/>
                <a:gd name="connsiteX28998" fmla="*/ 1155485 w 1973551"/>
                <a:gd name="connsiteY28998" fmla="*/ 546683 h 2918533"/>
                <a:gd name="connsiteX28999" fmla="*/ 1156007 w 1973551"/>
                <a:gd name="connsiteY28999" fmla="*/ 544529 h 2918533"/>
                <a:gd name="connsiteX29000" fmla="*/ 1155615 w 1973551"/>
                <a:gd name="connsiteY29000" fmla="*/ 544333 h 2918533"/>
                <a:gd name="connsiteX29001" fmla="*/ 1155420 w 1973551"/>
                <a:gd name="connsiteY29001" fmla="*/ 539505 h 2918533"/>
                <a:gd name="connsiteX29002" fmla="*/ 1156725 w 1973551"/>
                <a:gd name="connsiteY29002" fmla="*/ 538983 h 2918533"/>
                <a:gd name="connsiteX29003" fmla="*/ 1158225 w 1973551"/>
                <a:gd name="connsiteY29003" fmla="*/ 539505 h 2918533"/>
                <a:gd name="connsiteX29004" fmla="*/ 1160118 w 1973551"/>
                <a:gd name="connsiteY29004" fmla="*/ 539309 h 2918533"/>
                <a:gd name="connsiteX29005" fmla="*/ 1160314 w 1973551"/>
                <a:gd name="connsiteY29005" fmla="*/ 540549 h 2918533"/>
                <a:gd name="connsiteX29006" fmla="*/ 1160835 w 1973551"/>
                <a:gd name="connsiteY29006" fmla="*/ 541071 h 2918533"/>
                <a:gd name="connsiteX29007" fmla="*/ 1163250 w 1973551"/>
                <a:gd name="connsiteY29007" fmla="*/ 542115 h 2918533"/>
                <a:gd name="connsiteX29008" fmla="*/ 1163968 w 1973551"/>
                <a:gd name="connsiteY29008" fmla="*/ 543028 h 2918533"/>
                <a:gd name="connsiteX29009" fmla="*/ 1165273 w 1973551"/>
                <a:gd name="connsiteY29009" fmla="*/ 542311 h 2918533"/>
                <a:gd name="connsiteX29010" fmla="*/ 1166382 w 1973551"/>
                <a:gd name="connsiteY29010" fmla="*/ 544595 h 2918533"/>
                <a:gd name="connsiteX29011" fmla="*/ 1167491 w 1973551"/>
                <a:gd name="connsiteY29011" fmla="*/ 545312 h 2918533"/>
                <a:gd name="connsiteX29012" fmla="*/ 1167883 w 1973551"/>
                <a:gd name="connsiteY29012" fmla="*/ 544986 h 2918533"/>
                <a:gd name="connsiteX29013" fmla="*/ 1167883 w 1973551"/>
                <a:gd name="connsiteY29013" fmla="*/ 543942 h 2918533"/>
                <a:gd name="connsiteX29014" fmla="*/ 1171015 w 1973551"/>
                <a:gd name="connsiteY29014" fmla="*/ 543616 h 2918533"/>
                <a:gd name="connsiteX29015" fmla="*/ 1171406 w 1973551"/>
                <a:gd name="connsiteY29015" fmla="*/ 540745 h 2918533"/>
                <a:gd name="connsiteX29016" fmla="*/ 1172124 w 1973551"/>
                <a:gd name="connsiteY29016" fmla="*/ 540418 h 2918533"/>
                <a:gd name="connsiteX29017" fmla="*/ 1174147 w 1973551"/>
                <a:gd name="connsiteY29017" fmla="*/ 541984 h 2918533"/>
                <a:gd name="connsiteX29018" fmla="*/ 1174343 w 1973551"/>
                <a:gd name="connsiteY29018" fmla="*/ 541267 h 2918533"/>
                <a:gd name="connsiteX29019" fmla="*/ 1173821 w 1973551"/>
                <a:gd name="connsiteY29019" fmla="*/ 540027 h 2918533"/>
                <a:gd name="connsiteX29020" fmla="*/ 1174017 w 1973551"/>
                <a:gd name="connsiteY29020" fmla="*/ 538983 h 2918533"/>
                <a:gd name="connsiteX29021" fmla="*/ 1174538 w 1973551"/>
                <a:gd name="connsiteY29021" fmla="*/ 538461 h 2918533"/>
                <a:gd name="connsiteX29022" fmla="*/ 1174343 w 1973551"/>
                <a:gd name="connsiteY29022" fmla="*/ 537025 h 2918533"/>
                <a:gd name="connsiteX29023" fmla="*/ 1175256 w 1973551"/>
                <a:gd name="connsiteY29023" fmla="*/ 534741 h 2918533"/>
                <a:gd name="connsiteX29024" fmla="*/ 1175452 w 1973551"/>
                <a:gd name="connsiteY29024" fmla="*/ 532588 h 2918533"/>
                <a:gd name="connsiteX29025" fmla="*/ 1176366 w 1973551"/>
                <a:gd name="connsiteY29025" fmla="*/ 532392 h 2918533"/>
                <a:gd name="connsiteX29026" fmla="*/ 1176888 w 1973551"/>
                <a:gd name="connsiteY29026" fmla="*/ 532719 h 2918533"/>
                <a:gd name="connsiteX29027" fmla="*/ 1176692 w 1973551"/>
                <a:gd name="connsiteY29027" fmla="*/ 530761 h 2918533"/>
                <a:gd name="connsiteX29028" fmla="*/ 1179106 w 1973551"/>
                <a:gd name="connsiteY29028" fmla="*/ 530761 h 2918533"/>
                <a:gd name="connsiteX29029" fmla="*/ 1179498 w 1973551"/>
                <a:gd name="connsiteY29029" fmla="*/ 531479 h 2918533"/>
                <a:gd name="connsiteX29030" fmla="*/ 1180411 w 1973551"/>
                <a:gd name="connsiteY29030" fmla="*/ 530957 h 2918533"/>
                <a:gd name="connsiteX29031" fmla="*/ 1182630 w 1973551"/>
                <a:gd name="connsiteY29031" fmla="*/ 532001 h 2918533"/>
                <a:gd name="connsiteX29032" fmla="*/ 1183348 w 1973551"/>
                <a:gd name="connsiteY29032" fmla="*/ 529521 h 2918533"/>
                <a:gd name="connsiteX29033" fmla="*/ 1184065 w 1973551"/>
                <a:gd name="connsiteY29033" fmla="*/ 529521 h 2918533"/>
                <a:gd name="connsiteX29034" fmla="*/ 1184261 w 1973551"/>
                <a:gd name="connsiteY29034" fmla="*/ 528608 h 2918533"/>
                <a:gd name="connsiteX29035" fmla="*/ 1184979 w 1973551"/>
                <a:gd name="connsiteY29035" fmla="*/ 528412 h 2918533"/>
                <a:gd name="connsiteX29036" fmla="*/ 1187197 w 1973551"/>
                <a:gd name="connsiteY29036" fmla="*/ 529130 h 2918533"/>
                <a:gd name="connsiteX29037" fmla="*/ 1187197 w 1973551"/>
                <a:gd name="connsiteY29037" fmla="*/ 528216 h 2918533"/>
                <a:gd name="connsiteX29038" fmla="*/ 1188111 w 1973551"/>
                <a:gd name="connsiteY29038" fmla="*/ 527890 h 2918533"/>
                <a:gd name="connsiteX29039" fmla="*/ 1188503 w 1973551"/>
                <a:gd name="connsiteY29039" fmla="*/ 529847 h 2918533"/>
                <a:gd name="connsiteX29040" fmla="*/ 1189612 w 1973551"/>
                <a:gd name="connsiteY29040" fmla="*/ 530761 h 2918533"/>
                <a:gd name="connsiteX29041" fmla="*/ 1189416 w 1973551"/>
                <a:gd name="connsiteY29041" fmla="*/ 532001 h 2918533"/>
                <a:gd name="connsiteX29042" fmla="*/ 1189807 w 1973551"/>
                <a:gd name="connsiteY29042" fmla="*/ 533632 h 2918533"/>
                <a:gd name="connsiteX29043" fmla="*/ 1190917 w 1973551"/>
                <a:gd name="connsiteY29043" fmla="*/ 533306 h 2918533"/>
                <a:gd name="connsiteX29044" fmla="*/ 1190917 w 1973551"/>
                <a:gd name="connsiteY29044" fmla="*/ 531544 h 2918533"/>
                <a:gd name="connsiteX29045" fmla="*/ 1192026 w 1973551"/>
                <a:gd name="connsiteY29045" fmla="*/ 530826 h 2918533"/>
                <a:gd name="connsiteX29046" fmla="*/ 1192222 w 1973551"/>
                <a:gd name="connsiteY29046" fmla="*/ 532262 h 2918533"/>
                <a:gd name="connsiteX29047" fmla="*/ 1194245 w 1973551"/>
                <a:gd name="connsiteY29047" fmla="*/ 532262 h 2918533"/>
                <a:gd name="connsiteX29048" fmla="*/ 1195550 w 1973551"/>
                <a:gd name="connsiteY29048" fmla="*/ 535655 h 2918533"/>
                <a:gd name="connsiteX29049" fmla="*/ 1196072 w 1973551"/>
                <a:gd name="connsiteY29049" fmla="*/ 535655 h 2918533"/>
                <a:gd name="connsiteX29050" fmla="*/ 1196072 w 1973551"/>
                <a:gd name="connsiteY29050" fmla="*/ 535133 h 2918533"/>
                <a:gd name="connsiteX29051" fmla="*/ 1196659 w 1973551"/>
                <a:gd name="connsiteY29051" fmla="*/ 534937 h 2918533"/>
                <a:gd name="connsiteX29052" fmla="*/ 1197051 w 1973551"/>
                <a:gd name="connsiteY29052" fmla="*/ 534219 h 2918533"/>
                <a:gd name="connsiteX29053" fmla="*/ 1197051 w 1973551"/>
                <a:gd name="connsiteY29053" fmla="*/ 533502 h 2918533"/>
                <a:gd name="connsiteX29054" fmla="*/ 1197572 w 1973551"/>
                <a:gd name="connsiteY29054" fmla="*/ 533306 h 2918533"/>
                <a:gd name="connsiteX29055" fmla="*/ 1198486 w 1973551"/>
                <a:gd name="connsiteY29055" fmla="*/ 533828 h 2918533"/>
                <a:gd name="connsiteX29056" fmla="*/ 1198682 w 1973551"/>
                <a:gd name="connsiteY29056" fmla="*/ 534350 h 2918533"/>
                <a:gd name="connsiteX29057" fmla="*/ 1199595 w 1973551"/>
                <a:gd name="connsiteY29057" fmla="*/ 539831 h 2918533"/>
                <a:gd name="connsiteX29058" fmla="*/ 1202597 w 1973551"/>
                <a:gd name="connsiteY29058" fmla="*/ 540157 h 2918533"/>
                <a:gd name="connsiteX29059" fmla="*/ 1202989 w 1973551"/>
                <a:gd name="connsiteY29059" fmla="*/ 539962 h 2918533"/>
                <a:gd name="connsiteX29060" fmla="*/ 1203184 w 1973551"/>
                <a:gd name="connsiteY29060" fmla="*/ 538918 h 2918533"/>
                <a:gd name="connsiteX29061" fmla="*/ 1202597 w 1973551"/>
                <a:gd name="connsiteY29061" fmla="*/ 537482 h 2918533"/>
                <a:gd name="connsiteX29062" fmla="*/ 1203184 w 1973551"/>
                <a:gd name="connsiteY29062" fmla="*/ 537156 h 2918533"/>
                <a:gd name="connsiteX29063" fmla="*/ 1203184 w 1973551"/>
                <a:gd name="connsiteY29063" fmla="*/ 536242 h 2918533"/>
                <a:gd name="connsiteX29064" fmla="*/ 1202466 w 1973551"/>
                <a:gd name="connsiteY29064" fmla="*/ 532131 h 2918533"/>
                <a:gd name="connsiteX29065" fmla="*/ 1203380 w 1973551"/>
                <a:gd name="connsiteY29065" fmla="*/ 531218 h 2918533"/>
                <a:gd name="connsiteX29066" fmla="*/ 1205076 w 1973551"/>
                <a:gd name="connsiteY29066" fmla="*/ 531022 h 2918533"/>
                <a:gd name="connsiteX29067" fmla="*/ 1205990 w 1973551"/>
                <a:gd name="connsiteY29067" fmla="*/ 530109 h 2918533"/>
                <a:gd name="connsiteX29068" fmla="*/ 1206186 w 1973551"/>
                <a:gd name="connsiteY29068" fmla="*/ 529195 h 2918533"/>
                <a:gd name="connsiteX29069" fmla="*/ 1207687 w 1973551"/>
                <a:gd name="connsiteY29069" fmla="*/ 528673 h 2918533"/>
                <a:gd name="connsiteX29070" fmla="*/ 1209905 w 1973551"/>
                <a:gd name="connsiteY29070" fmla="*/ 526715 h 2918533"/>
                <a:gd name="connsiteX29071" fmla="*/ 1210101 w 1973551"/>
                <a:gd name="connsiteY29071" fmla="*/ 525802 h 2918533"/>
                <a:gd name="connsiteX29072" fmla="*/ 1209383 w 1973551"/>
                <a:gd name="connsiteY29072" fmla="*/ 525280 h 2918533"/>
                <a:gd name="connsiteX29073" fmla="*/ 1210101 w 1973551"/>
                <a:gd name="connsiteY29073" fmla="*/ 524758 h 2918533"/>
                <a:gd name="connsiteX29074" fmla="*/ 1210101 w 1973551"/>
                <a:gd name="connsiteY29074" fmla="*/ 524236 h 2918533"/>
                <a:gd name="connsiteX29075" fmla="*/ 1209383 w 1973551"/>
                <a:gd name="connsiteY29075" fmla="*/ 523714 h 2918533"/>
                <a:gd name="connsiteX29076" fmla="*/ 1209187 w 1973551"/>
                <a:gd name="connsiteY29076" fmla="*/ 522800 h 2918533"/>
                <a:gd name="connsiteX29077" fmla="*/ 1208600 w 1973551"/>
                <a:gd name="connsiteY29077" fmla="*/ 522604 h 2918533"/>
                <a:gd name="connsiteX29078" fmla="*/ 1208600 w 1973551"/>
                <a:gd name="connsiteY29078" fmla="*/ 521691 h 2918533"/>
                <a:gd name="connsiteX29079" fmla="*/ 1209187 w 1973551"/>
                <a:gd name="connsiteY29079" fmla="*/ 521495 h 2918533"/>
                <a:gd name="connsiteX29080" fmla="*/ 1210297 w 1973551"/>
                <a:gd name="connsiteY29080" fmla="*/ 522017 h 2918533"/>
                <a:gd name="connsiteX29081" fmla="*/ 1209709 w 1973551"/>
                <a:gd name="connsiteY29081" fmla="*/ 520582 h 2918533"/>
                <a:gd name="connsiteX29082" fmla="*/ 1209905 w 1973551"/>
                <a:gd name="connsiteY29082" fmla="*/ 520060 h 2918533"/>
                <a:gd name="connsiteX29083" fmla="*/ 1210492 w 1973551"/>
                <a:gd name="connsiteY29083" fmla="*/ 520060 h 2918533"/>
                <a:gd name="connsiteX29084" fmla="*/ 1210688 w 1973551"/>
                <a:gd name="connsiteY29084" fmla="*/ 519146 h 2918533"/>
                <a:gd name="connsiteX29085" fmla="*/ 1211602 w 1973551"/>
                <a:gd name="connsiteY29085" fmla="*/ 518820 h 2918533"/>
                <a:gd name="connsiteX29086" fmla="*/ 1212124 w 1973551"/>
                <a:gd name="connsiteY29086" fmla="*/ 514187 h 2918533"/>
                <a:gd name="connsiteX29087" fmla="*/ 1212841 w 1973551"/>
                <a:gd name="connsiteY29087" fmla="*/ 513665 h 2918533"/>
                <a:gd name="connsiteX29088" fmla="*/ 1214538 w 1973551"/>
                <a:gd name="connsiteY29088" fmla="*/ 514709 h 2918533"/>
                <a:gd name="connsiteX29089" fmla="*/ 1215647 w 1973551"/>
                <a:gd name="connsiteY29089" fmla="*/ 513991 h 2918533"/>
                <a:gd name="connsiteX29090" fmla="*/ 1215843 w 1973551"/>
                <a:gd name="connsiteY29090" fmla="*/ 512751 h 2918533"/>
                <a:gd name="connsiteX29091" fmla="*/ 1215125 w 1973551"/>
                <a:gd name="connsiteY29091" fmla="*/ 512425 h 2918533"/>
                <a:gd name="connsiteX29092" fmla="*/ 1215647 w 1973551"/>
                <a:gd name="connsiteY29092" fmla="*/ 512229 h 2918533"/>
                <a:gd name="connsiteX29093" fmla="*/ 1217931 w 1973551"/>
                <a:gd name="connsiteY29093" fmla="*/ 513273 h 2918533"/>
                <a:gd name="connsiteX29094" fmla="*/ 1218845 w 1973551"/>
                <a:gd name="connsiteY29094" fmla="*/ 512947 h 2918533"/>
                <a:gd name="connsiteX29095" fmla="*/ 1219562 w 1973551"/>
                <a:gd name="connsiteY29095" fmla="*/ 510990 h 2918533"/>
                <a:gd name="connsiteX29096" fmla="*/ 1219954 w 1973551"/>
                <a:gd name="connsiteY29096" fmla="*/ 510794 h 2918533"/>
                <a:gd name="connsiteX29097" fmla="*/ 1219954 w 1973551"/>
                <a:gd name="connsiteY29097" fmla="*/ 509880 h 2918533"/>
                <a:gd name="connsiteX29098" fmla="*/ 1219040 w 1973551"/>
                <a:gd name="connsiteY29098" fmla="*/ 508445 h 2918533"/>
                <a:gd name="connsiteX29099" fmla="*/ 1219562 w 1973551"/>
                <a:gd name="connsiteY29099" fmla="*/ 507923 h 2918533"/>
                <a:gd name="connsiteX29100" fmla="*/ 1220150 w 1973551"/>
                <a:gd name="connsiteY29100" fmla="*/ 508641 h 2918533"/>
                <a:gd name="connsiteX29101" fmla="*/ 1220150 w 1973551"/>
                <a:gd name="connsiteY29101" fmla="*/ 508119 h 2918533"/>
                <a:gd name="connsiteX29102" fmla="*/ 1221259 w 1973551"/>
                <a:gd name="connsiteY29102" fmla="*/ 507923 h 2918533"/>
                <a:gd name="connsiteX29103" fmla="*/ 1221977 w 1973551"/>
                <a:gd name="connsiteY29103" fmla="*/ 510924 h 2918533"/>
                <a:gd name="connsiteX29104" fmla="*/ 1221781 w 1973551"/>
                <a:gd name="connsiteY29104" fmla="*/ 512360 h 2918533"/>
                <a:gd name="connsiteX29105" fmla="*/ 1222368 w 1973551"/>
                <a:gd name="connsiteY29105" fmla="*/ 514318 h 2918533"/>
                <a:gd name="connsiteX29106" fmla="*/ 1223086 w 1973551"/>
                <a:gd name="connsiteY29106" fmla="*/ 514513 h 2918533"/>
                <a:gd name="connsiteX29107" fmla="*/ 1223086 w 1973551"/>
                <a:gd name="connsiteY29107" fmla="*/ 516471 h 2918533"/>
                <a:gd name="connsiteX29108" fmla="*/ 1223673 w 1973551"/>
                <a:gd name="connsiteY29108" fmla="*/ 517384 h 2918533"/>
                <a:gd name="connsiteX29109" fmla="*/ 1223086 w 1973551"/>
                <a:gd name="connsiteY29109" fmla="*/ 520060 h 2918533"/>
                <a:gd name="connsiteX29110" fmla="*/ 1223673 w 1973551"/>
                <a:gd name="connsiteY29110" fmla="*/ 520777 h 2918533"/>
                <a:gd name="connsiteX29111" fmla="*/ 1223673 w 1973551"/>
                <a:gd name="connsiteY29111" fmla="*/ 522735 h 2918533"/>
                <a:gd name="connsiteX29112" fmla="*/ 1224978 w 1973551"/>
                <a:gd name="connsiteY29112" fmla="*/ 525606 h 2918533"/>
                <a:gd name="connsiteX29113" fmla="*/ 1224783 w 1973551"/>
                <a:gd name="connsiteY29113" fmla="*/ 528281 h 2918533"/>
                <a:gd name="connsiteX29114" fmla="*/ 1225174 w 1973551"/>
                <a:gd name="connsiteY29114" fmla="*/ 531218 h 2918533"/>
                <a:gd name="connsiteX29115" fmla="*/ 1225696 w 1973551"/>
                <a:gd name="connsiteY29115" fmla="*/ 530761 h 2918533"/>
                <a:gd name="connsiteX29116" fmla="*/ 1228502 w 1973551"/>
                <a:gd name="connsiteY29116" fmla="*/ 530761 h 2918533"/>
                <a:gd name="connsiteX29117" fmla="*/ 1228502 w 1973551"/>
                <a:gd name="connsiteY29117" fmla="*/ 529717 h 2918533"/>
                <a:gd name="connsiteX29118" fmla="*/ 1229024 w 1973551"/>
                <a:gd name="connsiteY29118" fmla="*/ 528999 h 2918533"/>
                <a:gd name="connsiteX29119" fmla="*/ 1233265 w 1973551"/>
                <a:gd name="connsiteY29119" fmla="*/ 527237 h 2918533"/>
                <a:gd name="connsiteX29120" fmla="*/ 1235158 w 1973551"/>
                <a:gd name="connsiteY29120" fmla="*/ 527042 h 2918533"/>
                <a:gd name="connsiteX29121" fmla="*/ 1236658 w 1973551"/>
                <a:gd name="connsiteY29121" fmla="*/ 527955 h 2918533"/>
                <a:gd name="connsiteX29122" fmla="*/ 1238355 w 1973551"/>
                <a:gd name="connsiteY29122" fmla="*/ 528151 h 2918533"/>
                <a:gd name="connsiteX29123" fmla="*/ 1238747 w 1973551"/>
                <a:gd name="connsiteY29123" fmla="*/ 526911 h 2918533"/>
                <a:gd name="connsiteX29124" fmla="*/ 1242466 w 1973551"/>
                <a:gd name="connsiteY29124" fmla="*/ 525149 h 2918533"/>
                <a:gd name="connsiteX29125" fmla="*/ 1243184 w 1973551"/>
                <a:gd name="connsiteY29125" fmla="*/ 525867 h 2918533"/>
                <a:gd name="connsiteX29126" fmla="*/ 1243575 w 1973551"/>
                <a:gd name="connsiteY29126" fmla="*/ 527629 h 2918533"/>
                <a:gd name="connsiteX29127" fmla="*/ 1244293 w 1973551"/>
                <a:gd name="connsiteY29127" fmla="*/ 528151 h 2918533"/>
                <a:gd name="connsiteX29128" fmla="*/ 1244489 w 1973551"/>
                <a:gd name="connsiteY29128" fmla="*/ 529064 h 2918533"/>
                <a:gd name="connsiteX29129" fmla="*/ 1245402 w 1973551"/>
                <a:gd name="connsiteY29129" fmla="*/ 529587 h 2918533"/>
                <a:gd name="connsiteX29130" fmla="*/ 1245794 w 1973551"/>
                <a:gd name="connsiteY29130" fmla="*/ 529391 h 2918533"/>
                <a:gd name="connsiteX29131" fmla="*/ 1245794 w 1973551"/>
                <a:gd name="connsiteY29131" fmla="*/ 527955 h 2918533"/>
                <a:gd name="connsiteX29132" fmla="*/ 1246512 w 1973551"/>
                <a:gd name="connsiteY29132" fmla="*/ 526324 h 2918533"/>
                <a:gd name="connsiteX29133" fmla="*/ 1248012 w 1973551"/>
                <a:gd name="connsiteY29133" fmla="*/ 526324 h 2918533"/>
                <a:gd name="connsiteX29134" fmla="*/ 1248208 w 1973551"/>
                <a:gd name="connsiteY29134" fmla="*/ 525802 h 2918533"/>
                <a:gd name="connsiteX29135" fmla="*/ 1249122 w 1973551"/>
                <a:gd name="connsiteY29135" fmla="*/ 525476 h 2918533"/>
                <a:gd name="connsiteX29136" fmla="*/ 1250035 w 1973551"/>
                <a:gd name="connsiteY29136" fmla="*/ 525998 h 2918533"/>
                <a:gd name="connsiteX29137" fmla="*/ 1249839 w 1973551"/>
                <a:gd name="connsiteY29137" fmla="*/ 526911 h 2918533"/>
                <a:gd name="connsiteX29138" fmla="*/ 1249448 w 1973551"/>
                <a:gd name="connsiteY29138" fmla="*/ 527107 h 2918533"/>
                <a:gd name="connsiteX29139" fmla="*/ 1250361 w 1973551"/>
                <a:gd name="connsiteY29139" fmla="*/ 527303 h 2918533"/>
                <a:gd name="connsiteX29140" fmla="*/ 1252580 w 1973551"/>
                <a:gd name="connsiteY29140" fmla="*/ 529587 h 2918533"/>
                <a:gd name="connsiteX29141" fmla="*/ 1253167 w 1973551"/>
                <a:gd name="connsiteY29141" fmla="*/ 534219 h 2918533"/>
                <a:gd name="connsiteX29142" fmla="*/ 1256299 w 1973551"/>
                <a:gd name="connsiteY29142" fmla="*/ 535263 h 2918533"/>
                <a:gd name="connsiteX29143" fmla="*/ 1256887 w 1973551"/>
                <a:gd name="connsiteY29143" fmla="*/ 534937 h 2918533"/>
                <a:gd name="connsiteX29144" fmla="*/ 1257409 w 1973551"/>
                <a:gd name="connsiteY29144" fmla="*/ 531740 h 2918533"/>
                <a:gd name="connsiteX29145" fmla="*/ 1258714 w 1973551"/>
                <a:gd name="connsiteY29145" fmla="*/ 531414 h 2918533"/>
                <a:gd name="connsiteX29146" fmla="*/ 1258909 w 1973551"/>
                <a:gd name="connsiteY29146" fmla="*/ 530696 h 2918533"/>
                <a:gd name="connsiteX29147" fmla="*/ 1260932 w 1973551"/>
                <a:gd name="connsiteY29147" fmla="*/ 529260 h 2918533"/>
                <a:gd name="connsiteX29148" fmla="*/ 1262955 w 1973551"/>
                <a:gd name="connsiteY29148" fmla="*/ 528934 h 2918533"/>
                <a:gd name="connsiteX29149" fmla="*/ 1264456 w 1973551"/>
                <a:gd name="connsiteY29149" fmla="*/ 529847 h 2918533"/>
                <a:gd name="connsiteX29150" fmla="*/ 1269284 w 1973551"/>
                <a:gd name="connsiteY29150" fmla="*/ 530761 h 2918533"/>
                <a:gd name="connsiteX29151" fmla="*/ 1271699 w 1973551"/>
                <a:gd name="connsiteY29151" fmla="*/ 531675 h 2918533"/>
                <a:gd name="connsiteX29152" fmla="*/ 1273722 w 1973551"/>
                <a:gd name="connsiteY29152" fmla="*/ 531870 h 2918533"/>
                <a:gd name="connsiteX29153" fmla="*/ 1275418 w 1973551"/>
                <a:gd name="connsiteY29153" fmla="*/ 530957 h 2918533"/>
                <a:gd name="connsiteX29154" fmla="*/ 1277833 w 1973551"/>
                <a:gd name="connsiteY29154" fmla="*/ 530761 h 2918533"/>
                <a:gd name="connsiteX29155" fmla="*/ 1278550 w 1973551"/>
                <a:gd name="connsiteY29155" fmla="*/ 529325 h 2918533"/>
                <a:gd name="connsiteX29156" fmla="*/ 1279464 w 1973551"/>
                <a:gd name="connsiteY29156" fmla="*/ 528804 h 2918533"/>
                <a:gd name="connsiteX29157" fmla="*/ 1286707 w 1973551"/>
                <a:gd name="connsiteY29157" fmla="*/ 528804 h 2918533"/>
                <a:gd name="connsiteX29158" fmla="*/ 1293754 w 1973551"/>
                <a:gd name="connsiteY29158" fmla="*/ 525802 h 2918533"/>
                <a:gd name="connsiteX29159" fmla="*/ 1295973 w 1973551"/>
                <a:gd name="connsiteY29159" fmla="*/ 526520 h 2918533"/>
                <a:gd name="connsiteX29160" fmla="*/ 1296364 w 1973551"/>
                <a:gd name="connsiteY29160" fmla="*/ 529391 h 2918533"/>
                <a:gd name="connsiteX29161" fmla="*/ 1296756 w 1973551"/>
                <a:gd name="connsiteY29161" fmla="*/ 529587 h 2918533"/>
                <a:gd name="connsiteX29162" fmla="*/ 1296169 w 1973551"/>
                <a:gd name="connsiteY29162" fmla="*/ 531153 h 2918533"/>
                <a:gd name="connsiteX29163" fmla="*/ 1296560 w 1973551"/>
                <a:gd name="connsiteY29163" fmla="*/ 531675 h 2918533"/>
                <a:gd name="connsiteX29164" fmla="*/ 1297669 w 1973551"/>
                <a:gd name="connsiteY29164" fmla="*/ 532392 h 2918533"/>
                <a:gd name="connsiteX29165" fmla="*/ 1300475 w 1973551"/>
                <a:gd name="connsiteY29165" fmla="*/ 532588 h 2918533"/>
                <a:gd name="connsiteX29166" fmla="*/ 1301193 w 1973551"/>
                <a:gd name="connsiteY29166" fmla="*/ 530435 h 2918533"/>
                <a:gd name="connsiteX29167" fmla="*/ 1300475 w 1973551"/>
                <a:gd name="connsiteY29167" fmla="*/ 528804 h 2918533"/>
                <a:gd name="connsiteX29168" fmla="*/ 1300475 w 1973551"/>
                <a:gd name="connsiteY29168" fmla="*/ 527564 h 2918533"/>
                <a:gd name="connsiteX29169" fmla="*/ 1302172 w 1973551"/>
                <a:gd name="connsiteY29169" fmla="*/ 525084 h 2918533"/>
                <a:gd name="connsiteX29170" fmla="*/ 1303868 w 1973551"/>
                <a:gd name="connsiteY29170" fmla="*/ 524040 h 2918533"/>
                <a:gd name="connsiteX29171" fmla="*/ 1306087 w 1973551"/>
                <a:gd name="connsiteY29171" fmla="*/ 523518 h 2918533"/>
                <a:gd name="connsiteX29172" fmla="*/ 1306283 w 1973551"/>
                <a:gd name="connsiteY29172" fmla="*/ 522800 h 2918533"/>
                <a:gd name="connsiteX29173" fmla="*/ 1309806 w 1973551"/>
                <a:gd name="connsiteY29173" fmla="*/ 521756 h 2918533"/>
                <a:gd name="connsiteX29174" fmla="*/ 1310524 w 1973551"/>
                <a:gd name="connsiteY29174" fmla="*/ 520321 h 2918533"/>
                <a:gd name="connsiteX29175" fmla="*/ 1312742 w 1973551"/>
                <a:gd name="connsiteY29175" fmla="*/ 519603 h 2918533"/>
                <a:gd name="connsiteX29176" fmla="*/ 1318289 w 1973551"/>
                <a:gd name="connsiteY29176" fmla="*/ 512295 h 2918533"/>
                <a:gd name="connsiteX29177" fmla="*/ 1323509 w 1973551"/>
                <a:gd name="connsiteY29177" fmla="*/ 508380 h 2918533"/>
                <a:gd name="connsiteX29178" fmla="*/ 1328142 w 1973551"/>
                <a:gd name="connsiteY29178" fmla="*/ 505508 h 2918533"/>
                <a:gd name="connsiteX29179" fmla="*/ 1330948 w 1973551"/>
                <a:gd name="connsiteY29179" fmla="*/ 504464 h 2918533"/>
                <a:gd name="connsiteX29180" fmla="*/ 1332057 w 1973551"/>
                <a:gd name="connsiteY29180" fmla="*/ 503420 h 2918533"/>
                <a:gd name="connsiteX29181" fmla="*/ 1334276 w 1973551"/>
                <a:gd name="connsiteY29181" fmla="*/ 502703 h 2918533"/>
                <a:gd name="connsiteX29182" fmla="*/ 1335581 w 1973551"/>
                <a:gd name="connsiteY29182" fmla="*/ 503616 h 2918533"/>
                <a:gd name="connsiteX29183" fmla="*/ 1335972 w 1973551"/>
                <a:gd name="connsiteY29183" fmla="*/ 499897 h 2918533"/>
                <a:gd name="connsiteX29184" fmla="*/ 1337799 w 1973551"/>
                <a:gd name="connsiteY29184" fmla="*/ 497939 h 2918533"/>
                <a:gd name="connsiteX29185" fmla="*/ 1338387 w 1973551"/>
                <a:gd name="connsiteY29185" fmla="*/ 496504 h 2918533"/>
                <a:gd name="connsiteX29186" fmla="*/ 1339300 w 1973551"/>
                <a:gd name="connsiteY29186" fmla="*/ 496504 h 2918533"/>
                <a:gd name="connsiteX29187" fmla="*/ 1342824 w 1973551"/>
                <a:gd name="connsiteY29187" fmla="*/ 493502 h 2918533"/>
                <a:gd name="connsiteX29188" fmla="*/ 1343737 w 1973551"/>
                <a:gd name="connsiteY29188" fmla="*/ 493698 h 2918533"/>
                <a:gd name="connsiteX29189" fmla="*/ 1344651 w 1973551"/>
                <a:gd name="connsiteY29189" fmla="*/ 497091 h 2918533"/>
                <a:gd name="connsiteX29190" fmla="*/ 1346478 w 1973551"/>
                <a:gd name="connsiteY29190" fmla="*/ 497287 h 2918533"/>
                <a:gd name="connsiteX29191" fmla="*/ 1346674 w 1973551"/>
                <a:gd name="connsiteY29191" fmla="*/ 498527 h 2918533"/>
                <a:gd name="connsiteX29192" fmla="*/ 1352220 w 1973551"/>
                <a:gd name="connsiteY29192" fmla="*/ 498853 h 2918533"/>
                <a:gd name="connsiteX29193" fmla="*/ 1355940 w 1973551"/>
                <a:gd name="connsiteY29193" fmla="*/ 497809 h 2918533"/>
                <a:gd name="connsiteX29194" fmla="*/ 1360050 w 1973551"/>
                <a:gd name="connsiteY29194" fmla="*/ 497809 h 2918533"/>
                <a:gd name="connsiteX29195" fmla="*/ 1364161 w 1973551"/>
                <a:gd name="connsiteY29195" fmla="*/ 496373 h 2918533"/>
                <a:gd name="connsiteX29196" fmla="*/ 1365858 w 1973551"/>
                <a:gd name="connsiteY29196" fmla="*/ 496895 h 2918533"/>
                <a:gd name="connsiteX29197" fmla="*/ 1373101 w 1973551"/>
                <a:gd name="connsiteY29197" fmla="*/ 494938 h 2918533"/>
                <a:gd name="connsiteX29198" fmla="*/ 1374406 w 1973551"/>
                <a:gd name="connsiteY29198" fmla="*/ 494024 h 2918533"/>
                <a:gd name="connsiteX29199" fmla="*/ 1381257 w 1973551"/>
                <a:gd name="connsiteY29199" fmla="*/ 493698 h 2918533"/>
                <a:gd name="connsiteX29200" fmla="*/ 1381975 w 1973551"/>
                <a:gd name="connsiteY29200" fmla="*/ 495329 h 2918533"/>
                <a:gd name="connsiteX29201" fmla="*/ 1381257 w 1973551"/>
                <a:gd name="connsiteY29201" fmla="*/ 499244 h 2918533"/>
                <a:gd name="connsiteX29202" fmla="*/ 1380344 w 1973551"/>
                <a:gd name="connsiteY29202" fmla="*/ 500158 h 2918533"/>
                <a:gd name="connsiteX29203" fmla="*/ 1378843 w 1973551"/>
                <a:gd name="connsiteY29203" fmla="*/ 500680 h 2918533"/>
                <a:gd name="connsiteX29204" fmla="*/ 1379365 w 1973551"/>
                <a:gd name="connsiteY29204" fmla="*/ 502442 h 2918533"/>
                <a:gd name="connsiteX29205" fmla="*/ 1378451 w 1973551"/>
                <a:gd name="connsiteY29205" fmla="*/ 501724 h 2918533"/>
                <a:gd name="connsiteX29206" fmla="*/ 1378451 w 1973551"/>
                <a:gd name="connsiteY29206" fmla="*/ 503159 h 2918533"/>
                <a:gd name="connsiteX29207" fmla="*/ 1376429 w 1973551"/>
                <a:gd name="connsiteY29207" fmla="*/ 503877 h 2918533"/>
                <a:gd name="connsiteX29208" fmla="*/ 1377146 w 1973551"/>
                <a:gd name="connsiteY29208" fmla="*/ 505313 h 2918533"/>
                <a:gd name="connsiteX29209" fmla="*/ 1378451 w 1973551"/>
                <a:gd name="connsiteY29209" fmla="*/ 506553 h 2918533"/>
                <a:gd name="connsiteX29210" fmla="*/ 1379952 w 1973551"/>
                <a:gd name="connsiteY29210" fmla="*/ 507466 h 2918533"/>
                <a:gd name="connsiteX29211" fmla="*/ 1381779 w 1973551"/>
                <a:gd name="connsiteY29211" fmla="*/ 507662 h 2918533"/>
                <a:gd name="connsiteX29212" fmla="*/ 1383998 w 1973551"/>
                <a:gd name="connsiteY29212" fmla="*/ 508902 h 2918533"/>
                <a:gd name="connsiteX29213" fmla="*/ 1385694 w 1973551"/>
                <a:gd name="connsiteY29213" fmla="*/ 511055 h 2918533"/>
                <a:gd name="connsiteX29214" fmla="*/ 1388826 w 1973551"/>
                <a:gd name="connsiteY29214" fmla="*/ 510337 h 2918533"/>
                <a:gd name="connsiteX29215" fmla="*/ 1388109 w 1973551"/>
                <a:gd name="connsiteY29215" fmla="*/ 509293 h 2918533"/>
                <a:gd name="connsiteX29216" fmla="*/ 1388696 w 1973551"/>
                <a:gd name="connsiteY29216" fmla="*/ 508967 h 2918533"/>
                <a:gd name="connsiteX29217" fmla="*/ 1389414 w 1973551"/>
                <a:gd name="connsiteY29217" fmla="*/ 510011 h 2918533"/>
                <a:gd name="connsiteX29218" fmla="*/ 1390327 w 1973551"/>
                <a:gd name="connsiteY29218" fmla="*/ 509293 h 2918533"/>
                <a:gd name="connsiteX29219" fmla="*/ 1390523 w 1973551"/>
                <a:gd name="connsiteY29219" fmla="*/ 507336 h 2918533"/>
                <a:gd name="connsiteX29220" fmla="*/ 1391110 w 1973551"/>
                <a:gd name="connsiteY29220" fmla="*/ 506618 h 2918533"/>
                <a:gd name="connsiteX29221" fmla="*/ 1393133 w 1973551"/>
                <a:gd name="connsiteY29221" fmla="*/ 506096 h 2918533"/>
                <a:gd name="connsiteX29222" fmla="*/ 1397244 w 1973551"/>
                <a:gd name="connsiteY29222" fmla="*/ 503616 h 2918533"/>
                <a:gd name="connsiteX29223" fmla="*/ 1401877 w 1973551"/>
                <a:gd name="connsiteY29223" fmla="*/ 502181 h 2918533"/>
                <a:gd name="connsiteX29224" fmla="*/ 1408598 w 1973551"/>
                <a:gd name="connsiteY29224" fmla="*/ 501137 h 2918533"/>
                <a:gd name="connsiteX29225" fmla="*/ 1410099 w 1973551"/>
                <a:gd name="connsiteY29225" fmla="*/ 501659 h 2918533"/>
                <a:gd name="connsiteX29226" fmla="*/ 1410294 w 1973551"/>
                <a:gd name="connsiteY29226" fmla="*/ 502703 h 2918533"/>
                <a:gd name="connsiteX29227" fmla="*/ 1411208 w 1973551"/>
                <a:gd name="connsiteY29227" fmla="*/ 503029 h 2918533"/>
                <a:gd name="connsiteX29228" fmla="*/ 1412905 w 1973551"/>
                <a:gd name="connsiteY29228" fmla="*/ 502311 h 2918533"/>
                <a:gd name="connsiteX29229" fmla="*/ 1413818 w 1973551"/>
                <a:gd name="connsiteY29229" fmla="*/ 502507 h 2918533"/>
                <a:gd name="connsiteX29230" fmla="*/ 1415123 w 1973551"/>
                <a:gd name="connsiteY29230" fmla="*/ 501463 h 2918533"/>
                <a:gd name="connsiteX29231" fmla="*/ 1416037 w 1973551"/>
                <a:gd name="connsiteY29231" fmla="*/ 501789 h 2918533"/>
                <a:gd name="connsiteX29232" fmla="*/ 1416037 w 1973551"/>
                <a:gd name="connsiteY29232" fmla="*/ 502507 h 2918533"/>
                <a:gd name="connsiteX29233" fmla="*/ 1417537 w 1973551"/>
                <a:gd name="connsiteY29233" fmla="*/ 501985 h 2918533"/>
                <a:gd name="connsiteX29234" fmla="*/ 1417929 w 1973551"/>
                <a:gd name="connsiteY29234" fmla="*/ 502181 h 2918533"/>
                <a:gd name="connsiteX29235" fmla="*/ 1417929 w 1973551"/>
                <a:gd name="connsiteY29235" fmla="*/ 504660 h 2918533"/>
                <a:gd name="connsiteX29236" fmla="*/ 1415515 w 1973551"/>
                <a:gd name="connsiteY29236" fmla="*/ 505182 h 2918533"/>
                <a:gd name="connsiteX29237" fmla="*/ 1415515 w 1973551"/>
                <a:gd name="connsiteY29237" fmla="*/ 506618 h 2918533"/>
                <a:gd name="connsiteX29238" fmla="*/ 1417537 w 1973551"/>
                <a:gd name="connsiteY29238" fmla="*/ 507140 h 2918533"/>
                <a:gd name="connsiteX29239" fmla="*/ 1418451 w 1973551"/>
                <a:gd name="connsiteY29239" fmla="*/ 506226 h 2918533"/>
                <a:gd name="connsiteX29240" fmla="*/ 1418842 w 1973551"/>
                <a:gd name="connsiteY29240" fmla="*/ 506553 h 2918533"/>
                <a:gd name="connsiteX29241" fmla="*/ 1419430 w 1973551"/>
                <a:gd name="connsiteY29241" fmla="*/ 506357 h 2918533"/>
                <a:gd name="connsiteX29242" fmla="*/ 1419430 w 1973551"/>
                <a:gd name="connsiteY29242" fmla="*/ 505835 h 2918533"/>
                <a:gd name="connsiteX29243" fmla="*/ 1420148 w 1973551"/>
                <a:gd name="connsiteY29243" fmla="*/ 505835 h 2918533"/>
                <a:gd name="connsiteX29244" fmla="*/ 1420148 w 1973551"/>
                <a:gd name="connsiteY29244" fmla="*/ 506553 h 2918533"/>
                <a:gd name="connsiteX29245" fmla="*/ 1422040 w 1973551"/>
                <a:gd name="connsiteY29245" fmla="*/ 506357 h 2918533"/>
                <a:gd name="connsiteX29246" fmla="*/ 1424846 w 1973551"/>
                <a:gd name="connsiteY29246" fmla="*/ 507401 h 2918533"/>
                <a:gd name="connsiteX29247" fmla="*/ 1426346 w 1973551"/>
                <a:gd name="connsiteY29247" fmla="*/ 506683 h 2918533"/>
                <a:gd name="connsiteX29248" fmla="*/ 1429479 w 1973551"/>
                <a:gd name="connsiteY29248" fmla="*/ 507205 h 2918533"/>
                <a:gd name="connsiteX29249" fmla="*/ 1431501 w 1973551"/>
                <a:gd name="connsiteY29249" fmla="*/ 508445 h 2918533"/>
                <a:gd name="connsiteX29250" fmla="*/ 1434634 w 1973551"/>
                <a:gd name="connsiteY29250" fmla="*/ 512034 h 2918533"/>
                <a:gd name="connsiteX29251" fmla="*/ 1436330 w 1973551"/>
                <a:gd name="connsiteY29251" fmla="*/ 512947 h 2918533"/>
                <a:gd name="connsiteX29252" fmla="*/ 1438744 w 1973551"/>
                <a:gd name="connsiteY29252" fmla="*/ 512229 h 2918533"/>
                <a:gd name="connsiteX29253" fmla="*/ 1440049 w 1973551"/>
                <a:gd name="connsiteY29253" fmla="*/ 511316 h 2918533"/>
                <a:gd name="connsiteX29254" fmla="*/ 1440245 w 1973551"/>
                <a:gd name="connsiteY29254" fmla="*/ 510272 h 2918533"/>
                <a:gd name="connsiteX29255" fmla="*/ 1442464 w 1973551"/>
                <a:gd name="connsiteY29255" fmla="*/ 508314 h 2918533"/>
                <a:gd name="connsiteX29256" fmla="*/ 1442986 w 1973551"/>
                <a:gd name="connsiteY29256" fmla="*/ 505639 h 2918533"/>
                <a:gd name="connsiteX29257" fmla="*/ 1443573 w 1973551"/>
                <a:gd name="connsiteY29257" fmla="*/ 505639 h 2918533"/>
                <a:gd name="connsiteX29258" fmla="*/ 1445270 w 1973551"/>
                <a:gd name="connsiteY29258" fmla="*/ 502050 h 2918533"/>
                <a:gd name="connsiteX29259" fmla="*/ 1445270 w 1973551"/>
                <a:gd name="connsiteY29259" fmla="*/ 499375 h 2918533"/>
                <a:gd name="connsiteX29260" fmla="*/ 1444748 w 1973551"/>
                <a:gd name="connsiteY29260" fmla="*/ 497939 h 2918533"/>
                <a:gd name="connsiteX29261" fmla="*/ 1444356 w 1973551"/>
                <a:gd name="connsiteY29261" fmla="*/ 497221 h 2918533"/>
                <a:gd name="connsiteX29262" fmla="*/ 1443834 w 1973551"/>
                <a:gd name="connsiteY29262" fmla="*/ 497026 h 2918533"/>
                <a:gd name="connsiteX29263" fmla="*/ 1442921 w 1973551"/>
                <a:gd name="connsiteY29263" fmla="*/ 497221 h 2918533"/>
                <a:gd name="connsiteX29264" fmla="*/ 1441093 w 1973551"/>
                <a:gd name="connsiteY29264" fmla="*/ 496699 h 2918533"/>
                <a:gd name="connsiteX29265" fmla="*/ 1439593 w 1973551"/>
                <a:gd name="connsiteY29265" fmla="*/ 496699 h 2918533"/>
                <a:gd name="connsiteX29266" fmla="*/ 1439071 w 1973551"/>
                <a:gd name="connsiteY29266" fmla="*/ 495460 h 2918533"/>
                <a:gd name="connsiteX29267" fmla="*/ 1436461 w 1973551"/>
                <a:gd name="connsiteY29267" fmla="*/ 494742 h 2918533"/>
                <a:gd name="connsiteX29268" fmla="*/ 1436069 w 1973551"/>
                <a:gd name="connsiteY29268" fmla="*/ 491349 h 2918533"/>
                <a:gd name="connsiteX29269" fmla="*/ 1434046 w 1973551"/>
                <a:gd name="connsiteY29269" fmla="*/ 491349 h 2918533"/>
                <a:gd name="connsiteX29270" fmla="*/ 1432350 w 1973551"/>
                <a:gd name="connsiteY29270" fmla="*/ 490631 h 2918533"/>
                <a:gd name="connsiteX29271" fmla="*/ 1423606 w 1973551"/>
                <a:gd name="connsiteY29271" fmla="*/ 484758 h 2918533"/>
                <a:gd name="connsiteX29272" fmla="*/ 1422692 w 1973551"/>
                <a:gd name="connsiteY29272" fmla="*/ 481561 h 2918533"/>
                <a:gd name="connsiteX29273" fmla="*/ 1423084 w 1973551"/>
                <a:gd name="connsiteY29273" fmla="*/ 480321 h 2918533"/>
                <a:gd name="connsiteX29274" fmla="*/ 1422692 w 1973551"/>
                <a:gd name="connsiteY29274" fmla="*/ 479408 h 2918533"/>
                <a:gd name="connsiteX29275" fmla="*/ 1422888 w 1973551"/>
                <a:gd name="connsiteY29275" fmla="*/ 478168 h 2918533"/>
                <a:gd name="connsiteX29276" fmla="*/ 1423280 w 1973551"/>
                <a:gd name="connsiteY29276" fmla="*/ 477972 h 2918533"/>
                <a:gd name="connsiteX29277" fmla="*/ 1424585 w 1973551"/>
                <a:gd name="connsiteY29277" fmla="*/ 471382 h 2918533"/>
                <a:gd name="connsiteX29278" fmla="*/ 1425302 w 1973551"/>
                <a:gd name="connsiteY29278" fmla="*/ 469620 h 2918533"/>
                <a:gd name="connsiteX29279" fmla="*/ 1425890 w 1973551"/>
                <a:gd name="connsiteY29279" fmla="*/ 469620 h 2918533"/>
                <a:gd name="connsiteX29280" fmla="*/ 1426086 w 1973551"/>
                <a:gd name="connsiteY29280" fmla="*/ 468902 h 2918533"/>
                <a:gd name="connsiteX29281" fmla="*/ 1429022 w 1973551"/>
                <a:gd name="connsiteY29281" fmla="*/ 466618 h 2918533"/>
                <a:gd name="connsiteX29282" fmla="*/ 1430001 w 1973551"/>
                <a:gd name="connsiteY29282" fmla="*/ 466422 h 2918533"/>
                <a:gd name="connsiteX29283" fmla="*/ 1430001 w 1973551"/>
                <a:gd name="connsiteY29283" fmla="*/ 465900 h 2918533"/>
                <a:gd name="connsiteX29284" fmla="*/ 1431697 w 1973551"/>
                <a:gd name="connsiteY29284" fmla="*/ 464465 h 2918533"/>
                <a:gd name="connsiteX29285" fmla="*/ 1435025 w 1973551"/>
                <a:gd name="connsiteY29285" fmla="*/ 462834 h 2918533"/>
                <a:gd name="connsiteX29286" fmla="*/ 1522202 w 1973551"/>
                <a:gd name="connsiteY29286" fmla="*/ 352427 h 2918533"/>
                <a:gd name="connsiteX29287" fmla="*/ 1523507 w 1973551"/>
                <a:gd name="connsiteY29287" fmla="*/ 352427 h 2918533"/>
                <a:gd name="connsiteX29288" fmla="*/ 1523703 w 1973551"/>
                <a:gd name="connsiteY29288" fmla="*/ 352818 h 2918533"/>
                <a:gd name="connsiteX29289" fmla="*/ 1523311 w 1973551"/>
                <a:gd name="connsiteY29289" fmla="*/ 353145 h 2918533"/>
                <a:gd name="connsiteX29290" fmla="*/ 1521093 w 1973551"/>
                <a:gd name="connsiteY29290" fmla="*/ 353145 h 2918533"/>
                <a:gd name="connsiteX29291" fmla="*/ 1536296 w 1973551"/>
                <a:gd name="connsiteY29291" fmla="*/ 349752 h 2918533"/>
                <a:gd name="connsiteX29292" fmla="*/ 1537993 w 1973551"/>
                <a:gd name="connsiteY29292" fmla="*/ 349752 h 2918533"/>
                <a:gd name="connsiteX29293" fmla="*/ 1539102 w 1973551"/>
                <a:gd name="connsiteY29293" fmla="*/ 349947 h 2918533"/>
                <a:gd name="connsiteX29294" fmla="*/ 1539102 w 1973551"/>
                <a:gd name="connsiteY29294" fmla="*/ 351579 h 2918533"/>
                <a:gd name="connsiteX29295" fmla="*/ 1540211 w 1973551"/>
                <a:gd name="connsiteY29295" fmla="*/ 351579 h 2918533"/>
                <a:gd name="connsiteX29296" fmla="*/ 1539689 w 1973551"/>
                <a:gd name="connsiteY29296" fmla="*/ 353536 h 2918533"/>
                <a:gd name="connsiteX29297" fmla="*/ 1538189 w 1973551"/>
                <a:gd name="connsiteY29297" fmla="*/ 354254 h 2918533"/>
                <a:gd name="connsiteX29298" fmla="*/ 1536296 w 1973551"/>
                <a:gd name="connsiteY29298" fmla="*/ 353732 h 2918533"/>
                <a:gd name="connsiteX29299" fmla="*/ 1533882 w 1973551"/>
                <a:gd name="connsiteY29299" fmla="*/ 353732 h 2918533"/>
                <a:gd name="connsiteX29300" fmla="*/ 1533491 w 1973551"/>
                <a:gd name="connsiteY29300" fmla="*/ 355363 h 2918533"/>
                <a:gd name="connsiteX29301" fmla="*/ 1531076 w 1973551"/>
                <a:gd name="connsiteY29301" fmla="*/ 355690 h 2918533"/>
                <a:gd name="connsiteX29302" fmla="*/ 1529575 w 1973551"/>
                <a:gd name="connsiteY29302" fmla="*/ 356799 h 2918533"/>
                <a:gd name="connsiteX29303" fmla="*/ 1528466 w 1973551"/>
                <a:gd name="connsiteY29303" fmla="*/ 358430 h 2918533"/>
                <a:gd name="connsiteX29304" fmla="*/ 1528270 w 1973551"/>
                <a:gd name="connsiteY29304" fmla="*/ 359474 h 2918533"/>
                <a:gd name="connsiteX29305" fmla="*/ 1526965 w 1973551"/>
                <a:gd name="connsiteY29305" fmla="*/ 359474 h 2918533"/>
                <a:gd name="connsiteX29306" fmla="*/ 1526770 w 1973551"/>
                <a:gd name="connsiteY29306" fmla="*/ 358952 h 2918533"/>
                <a:gd name="connsiteX29307" fmla="*/ 1525660 w 1973551"/>
                <a:gd name="connsiteY29307" fmla="*/ 358234 h 2918533"/>
                <a:gd name="connsiteX29308" fmla="*/ 1523768 w 1973551"/>
                <a:gd name="connsiteY29308" fmla="*/ 358430 h 2918533"/>
                <a:gd name="connsiteX29309" fmla="*/ 1524486 w 1973551"/>
                <a:gd name="connsiteY29309" fmla="*/ 358952 h 2918533"/>
                <a:gd name="connsiteX29310" fmla="*/ 1524094 w 1973551"/>
                <a:gd name="connsiteY29310" fmla="*/ 360583 h 2918533"/>
                <a:gd name="connsiteX29311" fmla="*/ 1524812 w 1973551"/>
                <a:gd name="connsiteY29311" fmla="*/ 362215 h 2918533"/>
                <a:gd name="connsiteX29312" fmla="*/ 1527030 w 1973551"/>
                <a:gd name="connsiteY29312" fmla="*/ 362932 h 2918533"/>
                <a:gd name="connsiteX29313" fmla="*/ 1529641 w 1973551"/>
                <a:gd name="connsiteY29313" fmla="*/ 362737 h 2918533"/>
                <a:gd name="connsiteX29314" fmla="*/ 1530554 w 1973551"/>
                <a:gd name="connsiteY29314" fmla="*/ 362345 h 2918533"/>
                <a:gd name="connsiteX29315" fmla="*/ 1531076 w 1973551"/>
                <a:gd name="connsiteY29315" fmla="*/ 361432 h 2918533"/>
                <a:gd name="connsiteX29316" fmla="*/ 1531663 w 1973551"/>
                <a:gd name="connsiteY29316" fmla="*/ 361432 h 2918533"/>
                <a:gd name="connsiteX29317" fmla="*/ 1531859 w 1973551"/>
                <a:gd name="connsiteY29317" fmla="*/ 360910 h 2918533"/>
                <a:gd name="connsiteX29318" fmla="*/ 1532381 w 1973551"/>
                <a:gd name="connsiteY29318" fmla="*/ 361432 h 2918533"/>
                <a:gd name="connsiteX29319" fmla="*/ 1533295 w 1973551"/>
                <a:gd name="connsiteY29319" fmla="*/ 360714 h 2918533"/>
                <a:gd name="connsiteX29320" fmla="*/ 1535122 w 1973551"/>
                <a:gd name="connsiteY29320" fmla="*/ 360388 h 2918533"/>
                <a:gd name="connsiteX29321" fmla="*/ 1535709 w 1973551"/>
                <a:gd name="connsiteY29321" fmla="*/ 361823 h 2918533"/>
                <a:gd name="connsiteX29322" fmla="*/ 1535318 w 1973551"/>
                <a:gd name="connsiteY29322" fmla="*/ 364172 h 2918533"/>
                <a:gd name="connsiteX29323" fmla="*/ 1533295 w 1973551"/>
                <a:gd name="connsiteY29323" fmla="*/ 365216 h 2918533"/>
                <a:gd name="connsiteX29324" fmla="*/ 1533491 w 1973551"/>
                <a:gd name="connsiteY29324" fmla="*/ 367696 h 2918533"/>
                <a:gd name="connsiteX29325" fmla="*/ 1534404 w 1973551"/>
                <a:gd name="connsiteY29325" fmla="*/ 369132 h 2918533"/>
                <a:gd name="connsiteX29326" fmla="*/ 1535122 w 1973551"/>
                <a:gd name="connsiteY29326" fmla="*/ 372198 h 2918533"/>
                <a:gd name="connsiteX29327" fmla="*/ 1534208 w 1973551"/>
                <a:gd name="connsiteY29327" fmla="*/ 372590 h 2918533"/>
                <a:gd name="connsiteX29328" fmla="*/ 1530685 w 1973551"/>
                <a:gd name="connsiteY29328" fmla="*/ 372394 h 2918533"/>
                <a:gd name="connsiteX29329" fmla="*/ 1530489 w 1973551"/>
                <a:gd name="connsiteY29329" fmla="*/ 370959 h 2918533"/>
                <a:gd name="connsiteX29330" fmla="*/ 1529575 w 1973551"/>
                <a:gd name="connsiteY29330" fmla="*/ 370241 h 2918533"/>
                <a:gd name="connsiteX29331" fmla="*/ 1528466 w 1973551"/>
                <a:gd name="connsiteY29331" fmla="*/ 370045 h 2918533"/>
                <a:gd name="connsiteX29332" fmla="*/ 1527748 w 1973551"/>
                <a:gd name="connsiteY29332" fmla="*/ 369327 h 2918533"/>
                <a:gd name="connsiteX29333" fmla="*/ 1526835 w 1973551"/>
                <a:gd name="connsiteY29333" fmla="*/ 369327 h 2918533"/>
                <a:gd name="connsiteX29334" fmla="*/ 1526639 w 1973551"/>
                <a:gd name="connsiteY29334" fmla="*/ 371481 h 2918533"/>
                <a:gd name="connsiteX29335" fmla="*/ 1525921 w 1973551"/>
                <a:gd name="connsiteY29335" fmla="*/ 372525 h 2918533"/>
                <a:gd name="connsiteX29336" fmla="*/ 1523898 w 1973551"/>
                <a:gd name="connsiteY29336" fmla="*/ 372329 h 2918533"/>
                <a:gd name="connsiteX29337" fmla="*/ 1521484 w 1973551"/>
                <a:gd name="connsiteY29337" fmla="*/ 371415 h 2918533"/>
                <a:gd name="connsiteX29338" fmla="*/ 1520571 w 1973551"/>
                <a:gd name="connsiteY29338" fmla="*/ 371611 h 2918533"/>
                <a:gd name="connsiteX29339" fmla="*/ 1520049 w 1973551"/>
                <a:gd name="connsiteY29339" fmla="*/ 372655 h 2918533"/>
                <a:gd name="connsiteX29340" fmla="*/ 1519657 w 1973551"/>
                <a:gd name="connsiteY29340" fmla="*/ 372459 h 2918533"/>
                <a:gd name="connsiteX29341" fmla="*/ 1519461 w 1973551"/>
                <a:gd name="connsiteY29341" fmla="*/ 372786 h 2918533"/>
                <a:gd name="connsiteX29342" fmla="*/ 1517569 w 1973551"/>
                <a:gd name="connsiteY29342" fmla="*/ 373112 h 2918533"/>
                <a:gd name="connsiteX29343" fmla="*/ 1514959 w 1973551"/>
                <a:gd name="connsiteY29343" fmla="*/ 371481 h 2918533"/>
                <a:gd name="connsiteX29344" fmla="*/ 1511631 w 1973551"/>
                <a:gd name="connsiteY29344" fmla="*/ 363781 h 2918533"/>
                <a:gd name="connsiteX29345" fmla="*/ 1511827 w 1973551"/>
                <a:gd name="connsiteY29345" fmla="*/ 362019 h 2918533"/>
                <a:gd name="connsiteX29346" fmla="*/ 1512740 w 1973551"/>
                <a:gd name="connsiteY29346" fmla="*/ 360257 h 2918533"/>
                <a:gd name="connsiteX29347" fmla="*/ 1515350 w 1973551"/>
                <a:gd name="connsiteY29347" fmla="*/ 359148 h 2918533"/>
                <a:gd name="connsiteX29348" fmla="*/ 1515350 w 1973551"/>
                <a:gd name="connsiteY29348" fmla="*/ 358430 h 2918533"/>
                <a:gd name="connsiteX29349" fmla="*/ 1515938 w 1973551"/>
                <a:gd name="connsiteY29349" fmla="*/ 357908 h 2918533"/>
                <a:gd name="connsiteX29350" fmla="*/ 1516460 w 1973551"/>
                <a:gd name="connsiteY29350" fmla="*/ 358300 h 2918533"/>
                <a:gd name="connsiteX29351" fmla="*/ 1516068 w 1973551"/>
                <a:gd name="connsiteY29351" fmla="*/ 359017 h 2918533"/>
                <a:gd name="connsiteX29352" fmla="*/ 1517373 w 1973551"/>
                <a:gd name="connsiteY29352" fmla="*/ 358495 h 2918533"/>
                <a:gd name="connsiteX29353" fmla="*/ 1518287 w 1973551"/>
                <a:gd name="connsiteY29353" fmla="*/ 355102 h 2918533"/>
                <a:gd name="connsiteX29354" fmla="*/ 1520897 w 1973551"/>
                <a:gd name="connsiteY29354" fmla="*/ 353667 h 2918533"/>
                <a:gd name="connsiteX29355" fmla="*/ 1522920 w 1973551"/>
                <a:gd name="connsiteY29355" fmla="*/ 353667 h 2918533"/>
                <a:gd name="connsiteX29356" fmla="*/ 1526639 w 1973551"/>
                <a:gd name="connsiteY29356" fmla="*/ 352427 h 2918533"/>
                <a:gd name="connsiteX29357" fmla="*/ 1530554 w 1973551"/>
                <a:gd name="connsiteY29357" fmla="*/ 352231 h 2918533"/>
                <a:gd name="connsiteX29358" fmla="*/ 1533882 w 1973551"/>
                <a:gd name="connsiteY29358" fmla="*/ 350469 h 2918533"/>
                <a:gd name="connsiteX29359" fmla="*/ 1446444 w 1973551"/>
                <a:gd name="connsiteY29359" fmla="*/ 295397 h 2918533"/>
                <a:gd name="connsiteX29360" fmla="*/ 1448141 w 1973551"/>
                <a:gd name="connsiteY29360" fmla="*/ 297746 h 2918533"/>
                <a:gd name="connsiteX29361" fmla="*/ 1450359 w 1973551"/>
                <a:gd name="connsiteY29361" fmla="*/ 297746 h 2918533"/>
                <a:gd name="connsiteX29362" fmla="*/ 1452382 w 1973551"/>
                <a:gd name="connsiteY29362" fmla="*/ 298659 h 2918533"/>
                <a:gd name="connsiteX29363" fmla="*/ 1452904 w 1973551"/>
                <a:gd name="connsiteY29363" fmla="*/ 300095 h 2918533"/>
                <a:gd name="connsiteX29364" fmla="*/ 1452186 w 1973551"/>
                <a:gd name="connsiteY29364" fmla="*/ 303162 h 2918533"/>
                <a:gd name="connsiteX29365" fmla="*/ 1452382 w 1973551"/>
                <a:gd name="connsiteY29365" fmla="*/ 304923 h 2918533"/>
                <a:gd name="connsiteX29366" fmla="*/ 1454209 w 1973551"/>
                <a:gd name="connsiteY29366" fmla="*/ 306359 h 2918533"/>
                <a:gd name="connsiteX29367" fmla="*/ 1454796 w 1973551"/>
                <a:gd name="connsiteY29367" fmla="*/ 306359 h 2918533"/>
                <a:gd name="connsiteX29368" fmla="*/ 1455906 w 1973551"/>
                <a:gd name="connsiteY29368" fmla="*/ 305445 h 2918533"/>
                <a:gd name="connsiteX29369" fmla="*/ 1457211 w 1973551"/>
                <a:gd name="connsiteY29369" fmla="*/ 305967 h 2918533"/>
                <a:gd name="connsiteX29370" fmla="*/ 1457602 w 1973551"/>
                <a:gd name="connsiteY29370" fmla="*/ 307403 h 2918533"/>
                <a:gd name="connsiteX29371" fmla="*/ 1456689 w 1973551"/>
                <a:gd name="connsiteY29371" fmla="*/ 309034 h 2918533"/>
                <a:gd name="connsiteX29372" fmla="*/ 1455579 w 1973551"/>
                <a:gd name="connsiteY29372" fmla="*/ 309556 h 2918533"/>
                <a:gd name="connsiteX29373" fmla="*/ 1455188 w 1973551"/>
                <a:gd name="connsiteY29373" fmla="*/ 310796 h 2918533"/>
                <a:gd name="connsiteX29374" fmla="*/ 1455710 w 1973551"/>
                <a:gd name="connsiteY29374" fmla="*/ 312232 h 2918533"/>
                <a:gd name="connsiteX29375" fmla="*/ 1458320 w 1973551"/>
                <a:gd name="connsiteY29375" fmla="*/ 312036 h 2918533"/>
                <a:gd name="connsiteX29376" fmla="*/ 1461648 w 1973551"/>
                <a:gd name="connsiteY29376" fmla="*/ 312754 h 2918533"/>
                <a:gd name="connsiteX29377" fmla="*/ 1462953 w 1973551"/>
                <a:gd name="connsiteY29377" fmla="*/ 313471 h 2918533"/>
                <a:gd name="connsiteX29378" fmla="*/ 1464258 w 1973551"/>
                <a:gd name="connsiteY29378" fmla="*/ 313471 h 2918533"/>
                <a:gd name="connsiteX29379" fmla="*/ 1464845 w 1973551"/>
                <a:gd name="connsiteY29379" fmla="*/ 313080 h 2918533"/>
                <a:gd name="connsiteX29380" fmla="*/ 1465955 w 1973551"/>
                <a:gd name="connsiteY29380" fmla="*/ 313276 h 2918533"/>
                <a:gd name="connsiteX29381" fmla="*/ 1469282 w 1973551"/>
                <a:gd name="connsiteY29381" fmla="*/ 316147 h 2918533"/>
                <a:gd name="connsiteX29382" fmla="*/ 1471697 w 1973551"/>
                <a:gd name="connsiteY29382" fmla="*/ 316865 h 2918533"/>
                <a:gd name="connsiteX29383" fmla="*/ 1472284 w 1973551"/>
                <a:gd name="connsiteY29383" fmla="*/ 317387 h 2918533"/>
                <a:gd name="connsiteX29384" fmla="*/ 1472284 w 1973551"/>
                <a:gd name="connsiteY29384" fmla="*/ 317909 h 2918533"/>
                <a:gd name="connsiteX29385" fmla="*/ 1474307 w 1973551"/>
                <a:gd name="connsiteY29385" fmla="*/ 319670 h 2918533"/>
                <a:gd name="connsiteX29386" fmla="*/ 1476134 w 1973551"/>
                <a:gd name="connsiteY29386" fmla="*/ 319866 h 2918533"/>
                <a:gd name="connsiteX29387" fmla="*/ 1478157 w 1973551"/>
                <a:gd name="connsiteY29387" fmla="*/ 322215 h 2918533"/>
                <a:gd name="connsiteX29388" fmla="*/ 1479853 w 1973551"/>
                <a:gd name="connsiteY29388" fmla="*/ 323129 h 2918533"/>
                <a:gd name="connsiteX29389" fmla="*/ 1480962 w 1973551"/>
                <a:gd name="connsiteY29389" fmla="*/ 325282 h 2918533"/>
                <a:gd name="connsiteX29390" fmla="*/ 1481876 w 1973551"/>
                <a:gd name="connsiteY29390" fmla="*/ 325478 h 2918533"/>
                <a:gd name="connsiteX29391" fmla="*/ 1482072 w 1973551"/>
                <a:gd name="connsiteY29391" fmla="*/ 324434 h 2918533"/>
                <a:gd name="connsiteX29392" fmla="*/ 1482789 w 1973551"/>
                <a:gd name="connsiteY29392" fmla="*/ 324434 h 2918533"/>
                <a:gd name="connsiteX29393" fmla="*/ 1484682 w 1973551"/>
                <a:gd name="connsiteY29393" fmla="*/ 325674 h 2918533"/>
                <a:gd name="connsiteX29394" fmla="*/ 1485595 w 1973551"/>
                <a:gd name="connsiteY29394" fmla="*/ 327827 h 2918533"/>
                <a:gd name="connsiteX29395" fmla="*/ 1487618 w 1973551"/>
                <a:gd name="connsiteY29395" fmla="*/ 329067 h 2918533"/>
                <a:gd name="connsiteX29396" fmla="*/ 1490424 w 1973551"/>
                <a:gd name="connsiteY29396" fmla="*/ 331546 h 2918533"/>
                <a:gd name="connsiteX29397" fmla="*/ 1491142 w 1973551"/>
                <a:gd name="connsiteY29397" fmla="*/ 333308 h 2918533"/>
                <a:gd name="connsiteX29398" fmla="*/ 1490750 w 1973551"/>
                <a:gd name="connsiteY29398" fmla="*/ 334026 h 2918533"/>
                <a:gd name="connsiteX29399" fmla="*/ 1487944 w 1973551"/>
                <a:gd name="connsiteY29399" fmla="*/ 334026 h 2918533"/>
                <a:gd name="connsiteX29400" fmla="*/ 1486640 w 1973551"/>
                <a:gd name="connsiteY29400" fmla="*/ 334352 h 2918533"/>
                <a:gd name="connsiteX29401" fmla="*/ 1484617 w 1973551"/>
                <a:gd name="connsiteY29401" fmla="*/ 335983 h 2918533"/>
                <a:gd name="connsiteX29402" fmla="*/ 1484617 w 1973551"/>
                <a:gd name="connsiteY29402" fmla="*/ 336701 h 2918533"/>
                <a:gd name="connsiteX29403" fmla="*/ 1487749 w 1973551"/>
                <a:gd name="connsiteY29403" fmla="*/ 336701 h 2918533"/>
                <a:gd name="connsiteX29404" fmla="*/ 1490163 w 1973551"/>
                <a:gd name="connsiteY29404" fmla="*/ 337745 h 2918533"/>
                <a:gd name="connsiteX29405" fmla="*/ 1490555 w 1973551"/>
                <a:gd name="connsiteY29405" fmla="*/ 339703 h 2918533"/>
                <a:gd name="connsiteX29406" fmla="*/ 1490359 w 1973551"/>
                <a:gd name="connsiteY29406" fmla="*/ 340421 h 2918533"/>
                <a:gd name="connsiteX29407" fmla="*/ 1489250 w 1973551"/>
                <a:gd name="connsiteY29407" fmla="*/ 341334 h 2918533"/>
                <a:gd name="connsiteX29408" fmla="*/ 1489250 w 1973551"/>
                <a:gd name="connsiteY29408" fmla="*/ 342770 h 2918533"/>
                <a:gd name="connsiteX29409" fmla="*/ 1489967 w 1973551"/>
                <a:gd name="connsiteY29409" fmla="*/ 344205 h 2918533"/>
                <a:gd name="connsiteX29410" fmla="*/ 1491990 w 1973551"/>
                <a:gd name="connsiteY29410" fmla="*/ 345314 h 2918533"/>
                <a:gd name="connsiteX29411" fmla="*/ 1494404 w 1973551"/>
                <a:gd name="connsiteY29411" fmla="*/ 345836 h 2918533"/>
                <a:gd name="connsiteX29412" fmla="*/ 1495514 w 1973551"/>
                <a:gd name="connsiteY29412" fmla="*/ 347990 h 2918533"/>
                <a:gd name="connsiteX29413" fmla="*/ 1495514 w 1973551"/>
                <a:gd name="connsiteY29413" fmla="*/ 348708 h 2918533"/>
                <a:gd name="connsiteX29414" fmla="*/ 1494796 w 1973551"/>
                <a:gd name="connsiteY29414" fmla="*/ 348903 h 2918533"/>
                <a:gd name="connsiteX29415" fmla="*/ 1495383 w 1973551"/>
                <a:gd name="connsiteY29415" fmla="*/ 349947 h 2918533"/>
                <a:gd name="connsiteX29416" fmla="*/ 1495188 w 1973551"/>
                <a:gd name="connsiteY29416" fmla="*/ 351383 h 2918533"/>
                <a:gd name="connsiteX29417" fmla="*/ 1494274 w 1973551"/>
                <a:gd name="connsiteY29417" fmla="*/ 352427 h 2918533"/>
                <a:gd name="connsiteX29418" fmla="*/ 1492251 w 1973551"/>
                <a:gd name="connsiteY29418" fmla="*/ 353145 h 2918533"/>
                <a:gd name="connsiteX29419" fmla="*/ 1490946 w 1973551"/>
                <a:gd name="connsiteY29419" fmla="*/ 354384 h 2918533"/>
                <a:gd name="connsiteX29420" fmla="*/ 1490033 w 1973551"/>
                <a:gd name="connsiteY29420" fmla="*/ 355624 h 2918533"/>
                <a:gd name="connsiteX29421" fmla="*/ 1490228 w 1973551"/>
                <a:gd name="connsiteY29421" fmla="*/ 357582 h 2918533"/>
                <a:gd name="connsiteX29422" fmla="*/ 1490946 w 1973551"/>
                <a:gd name="connsiteY29422" fmla="*/ 357582 h 2918533"/>
                <a:gd name="connsiteX29423" fmla="*/ 1493556 w 1973551"/>
                <a:gd name="connsiteY29423" fmla="*/ 356342 h 2918533"/>
                <a:gd name="connsiteX29424" fmla="*/ 1496166 w 1973551"/>
                <a:gd name="connsiteY29424" fmla="*/ 356146 h 2918533"/>
                <a:gd name="connsiteX29425" fmla="*/ 1496884 w 1973551"/>
                <a:gd name="connsiteY29425" fmla="*/ 357908 h 2918533"/>
                <a:gd name="connsiteX29426" fmla="*/ 1497993 w 1973551"/>
                <a:gd name="connsiteY29426" fmla="*/ 359148 h 2918533"/>
                <a:gd name="connsiteX29427" fmla="*/ 1497798 w 1973551"/>
                <a:gd name="connsiteY29427" fmla="*/ 360388 h 2918533"/>
                <a:gd name="connsiteX29428" fmla="*/ 1496688 w 1973551"/>
                <a:gd name="connsiteY29428" fmla="*/ 360583 h 2918533"/>
                <a:gd name="connsiteX29429" fmla="*/ 1494274 w 1973551"/>
                <a:gd name="connsiteY29429" fmla="*/ 362215 h 2918533"/>
                <a:gd name="connsiteX29430" fmla="*/ 1493360 w 1973551"/>
                <a:gd name="connsiteY29430" fmla="*/ 363324 h 2918533"/>
                <a:gd name="connsiteX29431" fmla="*/ 1493165 w 1973551"/>
                <a:gd name="connsiteY29431" fmla="*/ 364238 h 2918533"/>
                <a:gd name="connsiteX29432" fmla="*/ 1498385 w 1973551"/>
                <a:gd name="connsiteY29432" fmla="*/ 363911 h 2918533"/>
                <a:gd name="connsiteX29433" fmla="*/ 1499103 w 1973551"/>
                <a:gd name="connsiteY29433" fmla="*/ 364433 h 2918533"/>
                <a:gd name="connsiteX29434" fmla="*/ 1500930 w 1973551"/>
                <a:gd name="connsiteY29434" fmla="*/ 364433 h 2918533"/>
                <a:gd name="connsiteX29435" fmla="*/ 1502430 w 1973551"/>
                <a:gd name="connsiteY29435" fmla="*/ 364955 h 2918533"/>
                <a:gd name="connsiteX29436" fmla="*/ 1504127 w 1973551"/>
                <a:gd name="connsiteY29436" fmla="*/ 366065 h 2918533"/>
                <a:gd name="connsiteX29437" fmla="*/ 1504323 w 1973551"/>
                <a:gd name="connsiteY29437" fmla="*/ 366587 h 2918533"/>
                <a:gd name="connsiteX29438" fmla="*/ 1504714 w 1973551"/>
                <a:gd name="connsiteY29438" fmla="*/ 369262 h 2918533"/>
                <a:gd name="connsiteX29439" fmla="*/ 1503475 w 1973551"/>
                <a:gd name="connsiteY29439" fmla="*/ 369262 h 2918533"/>
                <a:gd name="connsiteX29440" fmla="*/ 1502953 w 1973551"/>
                <a:gd name="connsiteY29440" fmla="*/ 369654 h 2918533"/>
                <a:gd name="connsiteX29441" fmla="*/ 1499951 w 1973551"/>
                <a:gd name="connsiteY29441" fmla="*/ 372720 h 2918533"/>
                <a:gd name="connsiteX29442" fmla="*/ 1497145 w 1973551"/>
                <a:gd name="connsiteY29442" fmla="*/ 373634 h 2918533"/>
                <a:gd name="connsiteX29443" fmla="*/ 1495448 w 1973551"/>
                <a:gd name="connsiteY29443" fmla="*/ 373634 h 2918533"/>
                <a:gd name="connsiteX29444" fmla="*/ 1493034 w 1973551"/>
                <a:gd name="connsiteY29444" fmla="*/ 375591 h 2918533"/>
                <a:gd name="connsiteX29445" fmla="*/ 1493752 w 1973551"/>
                <a:gd name="connsiteY29445" fmla="*/ 377027 h 2918533"/>
                <a:gd name="connsiteX29446" fmla="*/ 1493752 w 1973551"/>
                <a:gd name="connsiteY29446" fmla="*/ 377941 h 2918533"/>
                <a:gd name="connsiteX29447" fmla="*/ 1493034 w 1973551"/>
                <a:gd name="connsiteY29447" fmla="*/ 378985 h 2918533"/>
                <a:gd name="connsiteX29448" fmla="*/ 1492316 w 1973551"/>
                <a:gd name="connsiteY29448" fmla="*/ 378985 h 2918533"/>
                <a:gd name="connsiteX29449" fmla="*/ 1491207 w 1973551"/>
                <a:gd name="connsiteY29449" fmla="*/ 377745 h 2918533"/>
                <a:gd name="connsiteX29450" fmla="*/ 1490098 w 1973551"/>
                <a:gd name="connsiteY29450" fmla="*/ 377745 h 2918533"/>
                <a:gd name="connsiteX29451" fmla="*/ 1488597 w 1973551"/>
                <a:gd name="connsiteY29451" fmla="*/ 378267 h 2918533"/>
                <a:gd name="connsiteX29452" fmla="*/ 1486183 w 1973551"/>
                <a:gd name="connsiteY29452" fmla="*/ 380616 h 2918533"/>
                <a:gd name="connsiteX29453" fmla="*/ 1483051 w 1973551"/>
                <a:gd name="connsiteY29453" fmla="*/ 380290 h 2918533"/>
                <a:gd name="connsiteX29454" fmla="*/ 1479135 w 1973551"/>
                <a:gd name="connsiteY29454" fmla="*/ 381203 h 2918533"/>
                <a:gd name="connsiteX29455" fmla="*/ 1477635 w 1973551"/>
                <a:gd name="connsiteY29455" fmla="*/ 383552 h 2918533"/>
                <a:gd name="connsiteX29456" fmla="*/ 1477243 w 1973551"/>
                <a:gd name="connsiteY29456" fmla="*/ 386032 h 2918533"/>
                <a:gd name="connsiteX29457" fmla="*/ 1477635 w 1973551"/>
                <a:gd name="connsiteY29457" fmla="*/ 387989 h 2918533"/>
                <a:gd name="connsiteX29458" fmla="*/ 1476525 w 1973551"/>
                <a:gd name="connsiteY29458" fmla="*/ 387989 h 2918533"/>
                <a:gd name="connsiteX29459" fmla="*/ 1475220 w 1973551"/>
                <a:gd name="connsiteY29459" fmla="*/ 389033 h 2918533"/>
                <a:gd name="connsiteX29460" fmla="*/ 1474698 w 1973551"/>
                <a:gd name="connsiteY29460" fmla="*/ 389033 h 2918533"/>
                <a:gd name="connsiteX29461" fmla="*/ 1475090 w 1973551"/>
                <a:gd name="connsiteY29461" fmla="*/ 389947 h 2918533"/>
                <a:gd name="connsiteX29462" fmla="*/ 1476591 w 1973551"/>
                <a:gd name="connsiteY29462" fmla="*/ 390861 h 2918533"/>
                <a:gd name="connsiteX29463" fmla="*/ 1478483 w 1973551"/>
                <a:gd name="connsiteY29463" fmla="*/ 390143 h 2918533"/>
                <a:gd name="connsiteX29464" fmla="*/ 1479788 w 1973551"/>
                <a:gd name="connsiteY29464" fmla="*/ 390469 h 2918533"/>
                <a:gd name="connsiteX29465" fmla="*/ 1480179 w 1973551"/>
                <a:gd name="connsiteY29465" fmla="*/ 391187 h 2918533"/>
                <a:gd name="connsiteX29466" fmla="*/ 1481680 w 1973551"/>
                <a:gd name="connsiteY29466" fmla="*/ 391904 h 2918533"/>
                <a:gd name="connsiteX29467" fmla="*/ 1482398 w 1973551"/>
                <a:gd name="connsiteY29467" fmla="*/ 391904 h 2918533"/>
                <a:gd name="connsiteX29468" fmla="*/ 1483703 w 1973551"/>
                <a:gd name="connsiteY29468" fmla="*/ 390861 h 2918533"/>
                <a:gd name="connsiteX29469" fmla="*/ 1484812 w 1973551"/>
                <a:gd name="connsiteY29469" fmla="*/ 390469 h 2918533"/>
                <a:gd name="connsiteX29470" fmla="*/ 1485726 w 1973551"/>
                <a:gd name="connsiteY29470" fmla="*/ 390665 h 2918533"/>
                <a:gd name="connsiteX29471" fmla="*/ 1486248 w 1973551"/>
                <a:gd name="connsiteY29471" fmla="*/ 390143 h 2918533"/>
                <a:gd name="connsiteX29472" fmla="*/ 1486444 w 1973551"/>
                <a:gd name="connsiteY29472" fmla="*/ 389099 h 2918533"/>
                <a:gd name="connsiteX29473" fmla="*/ 1489054 w 1973551"/>
                <a:gd name="connsiteY29473" fmla="*/ 385314 h 2918533"/>
                <a:gd name="connsiteX29474" fmla="*/ 1489967 w 1973551"/>
                <a:gd name="connsiteY29474" fmla="*/ 382443 h 2918533"/>
                <a:gd name="connsiteX29475" fmla="*/ 1490881 w 1973551"/>
                <a:gd name="connsiteY29475" fmla="*/ 381203 h 2918533"/>
                <a:gd name="connsiteX29476" fmla="*/ 1492904 w 1973551"/>
                <a:gd name="connsiteY29476" fmla="*/ 380812 h 2918533"/>
                <a:gd name="connsiteX29477" fmla="*/ 1493295 w 1973551"/>
                <a:gd name="connsiteY29477" fmla="*/ 381007 h 2918533"/>
                <a:gd name="connsiteX29478" fmla="*/ 1493295 w 1973551"/>
                <a:gd name="connsiteY29478" fmla="*/ 381725 h 2918533"/>
                <a:gd name="connsiteX29479" fmla="*/ 1496101 w 1973551"/>
                <a:gd name="connsiteY29479" fmla="*/ 382247 h 2918533"/>
                <a:gd name="connsiteX29480" fmla="*/ 1497406 w 1973551"/>
                <a:gd name="connsiteY29480" fmla="*/ 380812 h 2918533"/>
                <a:gd name="connsiteX29481" fmla="*/ 1499625 w 1973551"/>
                <a:gd name="connsiteY29481" fmla="*/ 380616 h 2918533"/>
                <a:gd name="connsiteX29482" fmla="*/ 1500930 w 1973551"/>
                <a:gd name="connsiteY29482" fmla="*/ 379572 h 2918533"/>
                <a:gd name="connsiteX29483" fmla="*/ 1504062 w 1973551"/>
                <a:gd name="connsiteY29483" fmla="*/ 379572 h 2918533"/>
                <a:gd name="connsiteX29484" fmla="*/ 1504975 w 1973551"/>
                <a:gd name="connsiteY29484" fmla="*/ 380812 h 2918533"/>
                <a:gd name="connsiteX29485" fmla="*/ 1507390 w 1973551"/>
                <a:gd name="connsiteY29485" fmla="*/ 380812 h 2918533"/>
                <a:gd name="connsiteX29486" fmla="*/ 1508890 w 1973551"/>
                <a:gd name="connsiteY29486" fmla="*/ 377745 h 2918533"/>
                <a:gd name="connsiteX29487" fmla="*/ 1510000 w 1973551"/>
                <a:gd name="connsiteY29487" fmla="*/ 377027 h 2918533"/>
                <a:gd name="connsiteX29488" fmla="*/ 1511501 w 1973551"/>
                <a:gd name="connsiteY29488" fmla="*/ 377027 h 2918533"/>
                <a:gd name="connsiteX29489" fmla="*/ 1512806 w 1973551"/>
                <a:gd name="connsiteY29489" fmla="*/ 378267 h 2918533"/>
                <a:gd name="connsiteX29490" fmla="*/ 1514111 w 1973551"/>
                <a:gd name="connsiteY29490" fmla="*/ 378593 h 2918533"/>
                <a:gd name="connsiteX29491" fmla="*/ 1515024 w 1973551"/>
                <a:gd name="connsiteY29491" fmla="*/ 379311 h 2918533"/>
                <a:gd name="connsiteX29492" fmla="*/ 1515416 w 1973551"/>
                <a:gd name="connsiteY29492" fmla="*/ 380029 h 2918533"/>
                <a:gd name="connsiteX29493" fmla="*/ 1515416 w 1973551"/>
                <a:gd name="connsiteY29493" fmla="*/ 381986 h 2918533"/>
                <a:gd name="connsiteX29494" fmla="*/ 1514111 w 1973551"/>
                <a:gd name="connsiteY29494" fmla="*/ 384661 h 2918533"/>
                <a:gd name="connsiteX29495" fmla="*/ 1512610 w 1973551"/>
                <a:gd name="connsiteY29495" fmla="*/ 386293 h 2918533"/>
                <a:gd name="connsiteX29496" fmla="*/ 1512218 w 1973551"/>
                <a:gd name="connsiteY29496" fmla="*/ 388055 h 2918533"/>
                <a:gd name="connsiteX29497" fmla="*/ 1509804 w 1973551"/>
                <a:gd name="connsiteY29497" fmla="*/ 390012 h 2918533"/>
                <a:gd name="connsiteX29498" fmla="*/ 1512936 w 1973551"/>
                <a:gd name="connsiteY29498" fmla="*/ 390208 h 2918533"/>
                <a:gd name="connsiteX29499" fmla="*/ 1513523 w 1973551"/>
                <a:gd name="connsiteY29499" fmla="*/ 388968 h 2918533"/>
                <a:gd name="connsiteX29500" fmla="*/ 1514437 w 1973551"/>
                <a:gd name="connsiteY29500" fmla="*/ 388250 h 2918533"/>
                <a:gd name="connsiteX29501" fmla="*/ 1517047 w 1973551"/>
                <a:gd name="connsiteY29501" fmla="*/ 387924 h 2918533"/>
                <a:gd name="connsiteX29502" fmla="*/ 1517960 w 1973551"/>
                <a:gd name="connsiteY29502" fmla="*/ 388838 h 2918533"/>
                <a:gd name="connsiteX29503" fmla="*/ 1517047 w 1973551"/>
                <a:gd name="connsiteY29503" fmla="*/ 390795 h 2918533"/>
                <a:gd name="connsiteX29504" fmla="*/ 1514437 w 1973551"/>
                <a:gd name="connsiteY29504" fmla="*/ 392426 h 2918533"/>
                <a:gd name="connsiteX29505" fmla="*/ 1504388 w 1973551"/>
                <a:gd name="connsiteY29505" fmla="*/ 394776 h 2918533"/>
                <a:gd name="connsiteX29506" fmla="*/ 1500277 w 1973551"/>
                <a:gd name="connsiteY29506" fmla="*/ 396407 h 2918533"/>
                <a:gd name="connsiteX29507" fmla="*/ 1493556 w 1973551"/>
                <a:gd name="connsiteY29507" fmla="*/ 396407 h 2918533"/>
                <a:gd name="connsiteX29508" fmla="*/ 1491860 w 1973551"/>
                <a:gd name="connsiteY29508" fmla="*/ 394645 h 2918533"/>
                <a:gd name="connsiteX29509" fmla="*/ 1490359 w 1973551"/>
                <a:gd name="connsiteY29509" fmla="*/ 394645 h 2918533"/>
                <a:gd name="connsiteX29510" fmla="*/ 1489772 w 1973551"/>
                <a:gd name="connsiteY29510" fmla="*/ 393405 h 2918533"/>
                <a:gd name="connsiteX29511" fmla="*/ 1488467 w 1973551"/>
                <a:gd name="connsiteY29511" fmla="*/ 393927 h 2918533"/>
                <a:gd name="connsiteX29512" fmla="*/ 1487944 w 1973551"/>
                <a:gd name="connsiteY29512" fmla="*/ 393601 h 2918533"/>
                <a:gd name="connsiteX29513" fmla="*/ 1487944 w 1973551"/>
                <a:gd name="connsiteY29513" fmla="*/ 392688 h 2918533"/>
                <a:gd name="connsiteX29514" fmla="*/ 1484943 w 1973551"/>
                <a:gd name="connsiteY29514" fmla="*/ 391643 h 2918533"/>
                <a:gd name="connsiteX29515" fmla="*/ 1483638 w 1973551"/>
                <a:gd name="connsiteY29515" fmla="*/ 391643 h 2918533"/>
                <a:gd name="connsiteX29516" fmla="*/ 1483116 w 1973551"/>
                <a:gd name="connsiteY29516" fmla="*/ 392688 h 2918533"/>
                <a:gd name="connsiteX29517" fmla="*/ 1483116 w 1973551"/>
                <a:gd name="connsiteY29517" fmla="*/ 393732 h 2918533"/>
                <a:gd name="connsiteX29518" fmla="*/ 1485922 w 1973551"/>
                <a:gd name="connsiteY29518" fmla="*/ 394971 h 2918533"/>
                <a:gd name="connsiteX29519" fmla="*/ 1487814 w 1973551"/>
                <a:gd name="connsiteY29519" fmla="*/ 396603 h 2918533"/>
                <a:gd name="connsiteX29520" fmla="*/ 1487227 w 1973551"/>
                <a:gd name="connsiteY29520" fmla="*/ 398234 h 2918533"/>
                <a:gd name="connsiteX29521" fmla="*/ 1485922 w 1973551"/>
                <a:gd name="connsiteY29521" fmla="*/ 398952 h 2918533"/>
                <a:gd name="connsiteX29522" fmla="*/ 1485400 w 1973551"/>
                <a:gd name="connsiteY29522" fmla="*/ 399865 h 2918533"/>
                <a:gd name="connsiteX29523" fmla="*/ 1484290 w 1973551"/>
                <a:gd name="connsiteY29523" fmla="*/ 400192 h 2918533"/>
                <a:gd name="connsiteX29524" fmla="*/ 1483377 w 1973551"/>
                <a:gd name="connsiteY29524" fmla="*/ 400192 h 2918533"/>
                <a:gd name="connsiteX29525" fmla="*/ 1480571 w 1973551"/>
                <a:gd name="connsiteY29525" fmla="*/ 398756 h 2918533"/>
                <a:gd name="connsiteX29526" fmla="*/ 1479853 w 1973551"/>
                <a:gd name="connsiteY29526" fmla="*/ 396276 h 2918533"/>
                <a:gd name="connsiteX29527" fmla="*/ 1478744 w 1973551"/>
                <a:gd name="connsiteY29527" fmla="*/ 395559 h 2918533"/>
                <a:gd name="connsiteX29528" fmla="*/ 1478026 w 1973551"/>
                <a:gd name="connsiteY29528" fmla="*/ 394319 h 2918533"/>
                <a:gd name="connsiteX29529" fmla="*/ 1475612 w 1973551"/>
                <a:gd name="connsiteY29529" fmla="*/ 394123 h 2918533"/>
                <a:gd name="connsiteX29530" fmla="*/ 1473720 w 1973551"/>
                <a:gd name="connsiteY29530" fmla="*/ 395037 h 2918533"/>
                <a:gd name="connsiteX29531" fmla="*/ 1470914 w 1973551"/>
                <a:gd name="connsiteY29531" fmla="*/ 395363 h 2918533"/>
                <a:gd name="connsiteX29532" fmla="*/ 1470196 w 1973551"/>
                <a:gd name="connsiteY29532" fmla="*/ 396081 h 2918533"/>
                <a:gd name="connsiteX29533" fmla="*/ 1469087 w 1973551"/>
                <a:gd name="connsiteY29533" fmla="*/ 396081 h 2918533"/>
                <a:gd name="connsiteX29534" fmla="*/ 1468369 w 1973551"/>
                <a:gd name="connsiteY29534" fmla="*/ 395363 h 2918533"/>
                <a:gd name="connsiteX29535" fmla="*/ 1467455 w 1973551"/>
                <a:gd name="connsiteY29535" fmla="*/ 395363 h 2918533"/>
                <a:gd name="connsiteX29536" fmla="*/ 1465955 w 1973551"/>
                <a:gd name="connsiteY29536" fmla="*/ 396276 h 2918533"/>
                <a:gd name="connsiteX29537" fmla="*/ 1465367 w 1973551"/>
                <a:gd name="connsiteY29537" fmla="*/ 397190 h 2918533"/>
                <a:gd name="connsiteX29538" fmla="*/ 1463671 w 1973551"/>
                <a:gd name="connsiteY29538" fmla="*/ 397386 h 2918533"/>
                <a:gd name="connsiteX29539" fmla="*/ 1461974 w 1973551"/>
                <a:gd name="connsiteY29539" fmla="*/ 396342 h 2918533"/>
                <a:gd name="connsiteX29540" fmla="*/ 1461256 w 1973551"/>
                <a:gd name="connsiteY29540" fmla="*/ 395102 h 2918533"/>
                <a:gd name="connsiteX29541" fmla="*/ 1461778 w 1973551"/>
                <a:gd name="connsiteY29541" fmla="*/ 393666 h 2918533"/>
                <a:gd name="connsiteX29542" fmla="*/ 1461387 w 1973551"/>
                <a:gd name="connsiteY29542" fmla="*/ 392622 h 2918533"/>
                <a:gd name="connsiteX29543" fmla="*/ 1459168 w 1973551"/>
                <a:gd name="connsiteY29543" fmla="*/ 391904 h 2918533"/>
                <a:gd name="connsiteX29544" fmla="*/ 1457668 w 1973551"/>
                <a:gd name="connsiteY29544" fmla="*/ 388511 h 2918533"/>
                <a:gd name="connsiteX29545" fmla="*/ 1456167 w 1973551"/>
                <a:gd name="connsiteY29545" fmla="*/ 387272 h 2918533"/>
                <a:gd name="connsiteX29546" fmla="*/ 1456167 w 1973551"/>
                <a:gd name="connsiteY29546" fmla="*/ 386750 h 2918533"/>
                <a:gd name="connsiteX29547" fmla="*/ 1455253 w 1973551"/>
                <a:gd name="connsiteY29547" fmla="*/ 386228 h 2918533"/>
                <a:gd name="connsiteX29548" fmla="*/ 1454535 w 1973551"/>
                <a:gd name="connsiteY29548" fmla="*/ 385314 h 2918533"/>
                <a:gd name="connsiteX29549" fmla="*/ 1454731 w 1973551"/>
                <a:gd name="connsiteY29549" fmla="*/ 384923 h 2918533"/>
                <a:gd name="connsiteX29550" fmla="*/ 1454013 w 1973551"/>
                <a:gd name="connsiteY29550" fmla="*/ 384596 h 2918533"/>
                <a:gd name="connsiteX29551" fmla="*/ 1453818 w 1973551"/>
                <a:gd name="connsiteY29551" fmla="*/ 383878 h 2918533"/>
                <a:gd name="connsiteX29552" fmla="*/ 1453230 w 1973551"/>
                <a:gd name="connsiteY29552" fmla="*/ 383552 h 2918533"/>
                <a:gd name="connsiteX29553" fmla="*/ 1452708 w 1973551"/>
                <a:gd name="connsiteY29553" fmla="*/ 381921 h 2918533"/>
                <a:gd name="connsiteX29554" fmla="*/ 1453100 w 1973551"/>
                <a:gd name="connsiteY29554" fmla="*/ 379246 h 2918533"/>
                <a:gd name="connsiteX29555" fmla="*/ 1451273 w 1973551"/>
                <a:gd name="connsiteY29555" fmla="*/ 377288 h 2918533"/>
                <a:gd name="connsiteX29556" fmla="*/ 1451273 w 1973551"/>
                <a:gd name="connsiteY29556" fmla="*/ 376896 h 2918533"/>
                <a:gd name="connsiteX29557" fmla="*/ 1451664 w 1973551"/>
                <a:gd name="connsiteY29557" fmla="*/ 376896 h 2918533"/>
                <a:gd name="connsiteX29558" fmla="*/ 1451664 w 1973551"/>
                <a:gd name="connsiteY29558" fmla="*/ 375983 h 2918533"/>
                <a:gd name="connsiteX29559" fmla="*/ 1450163 w 1973551"/>
                <a:gd name="connsiteY29559" fmla="*/ 374939 h 2918533"/>
                <a:gd name="connsiteX29560" fmla="*/ 1449250 w 1973551"/>
                <a:gd name="connsiteY29560" fmla="*/ 373177 h 2918533"/>
                <a:gd name="connsiteX29561" fmla="*/ 1449772 w 1973551"/>
                <a:gd name="connsiteY29561" fmla="*/ 372133 h 2918533"/>
                <a:gd name="connsiteX29562" fmla="*/ 1450686 w 1973551"/>
                <a:gd name="connsiteY29562" fmla="*/ 371415 h 2918533"/>
                <a:gd name="connsiteX29563" fmla="*/ 1450686 w 1973551"/>
                <a:gd name="connsiteY29563" fmla="*/ 370502 h 2918533"/>
                <a:gd name="connsiteX29564" fmla="*/ 1449380 w 1973551"/>
                <a:gd name="connsiteY29564" fmla="*/ 369458 h 2918533"/>
                <a:gd name="connsiteX29565" fmla="*/ 1448271 w 1973551"/>
                <a:gd name="connsiteY29565" fmla="*/ 369458 h 2918533"/>
                <a:gd name="connsiteX29566" fmla="*/ 1447358 w 1973551"/>
                <a:gd name="connsiteY29566" fmla="*/ 368936 h 2918533"/>
                <a:gd name="connsiteX29567" fmla="*/ 1446836 w 1973551"/>
                <a:gd name="connsiteY29567" fmla="*/ 368414 h 2918533"/>
                <a:gd name="connsiteX29568" fmla="*/ 1446836 w 1973551"/>
                <a:gd name="connsiteY29568" fmla="*/ 367892 h 2918533"/>
                <a:gd name="connsiteX29569" fmla="*/ 1446314 w 1973551"/>
                <a:gd name="connsiteY29569" fmla="*/ 367696 h 2918533"/>
                <a:gd name="connsiteX29570" fmla="*/ 1446314 w 1973551"/>
                <a:gd name="connsiteY29570" fmla="*/ 366456 h 2918533"/>
                <a:gd name="connsiteX29571" fmla="*/ 1445204 w 1973551"/>
                <a:gd name="connsiteY29571" fmla="*/ 366065 h 2918533"/>
                <a:gd name="connsiteX29572" fmla="*/ 1444813 w 1973551"/>
                <a:gd name="connsiteY29572" fmla="*/ 365347 h 2918533"/>
                <a:gd name="connsiteX29573" fmla="*/ 1443508 w 1973551"/>
                <a:gd name="connsiteY29573" fmla="*/ 364629 h 2918533"/>
                <a:gd name="connsiteX29574" fmla="*/ 1442986 w 1973551"/>
                <a:gd name="connsiteY29574" fmla="*/ 362867 h 2918533"/>
                <a:gd name="connsiteX29575" fmla="*/ 1442268 w 1973551"/>
                <a:gd name="connsiteY29575" fmla="*/ 362150 h 2918533"/>
                <a:gd name="connsiteX29576" fmla="*/ 1441355 w 1973551"/>
                <a:gd name="connsiteY29576" fmla="*/ 361954 h 2918533"/>
                <a:gd name="connsiteX29577" fmla="*/ 1441159 w 1973551"/>
                <a:gd name="connsiteY29577" fmla="*/ 361040 h 2918533"/>
                <a:gd name="connsiteX29578" fmla="*/ 1440049 w 1973551"/>
                <a:gd name="connsiteY29578" fmla="*/ 360844 h 2918533"/>
                <a:gd name="connsiteX29579" fmla="*/ 1439332 w 1973551"/>
                <a:gd name="connsiteY29579" fmla="*/ 358887 h 2918533"/>
                <a:gd name="connsiteX29580" fmla="*/ 1438027 w 1973551"/>
                <a:gd name="connsiteY29580" fmla="*/ 358887 h 2918533"/>
                <a:gd name="connsiteX29581" fmla="*/ 1437635 w 1973551"/>
                <a:gd name="connsiteY29581" fmla="*/ 358495 h 2918533"/>
                <a:gd name="connsiteX29582" fmla="*/ 1437831 w 1973551"/>
                <a:gd name="connsiteY29582" fmla="*/ 355429 h 2918533"/>
                <a:gd name="connsiteX29583" fmla="*/ 1436330 w 1973551"/>
                <a:gd name="connsiteY29583" fmla="*/ 354907 h 2918533"/>
                <a:gd name="connsiteX29584" fmla="*/ 1436526 w 1973551"/>
                <a:gd name="connsiteY29584" fmla="*/ 353993 h 2918533"/>
                <a:gd name="connsiteX29585" fmla="*/ 1435612 w 1973551"/>
                <a:gd name="connsiteY29585" fmla="*/ 353667 h 2918533"/>
                <a:gd name="connsiteX29586" fmla="*/ 1436330 w 1973551"/>
                <a:gd name="connsiteY29586" fmla="*/ 349882 h 2918533"/>
                <a:gd name="connsiteX29587" fmla="*/ 1435939 w 1973551"/>
                <a:gd name="connsiteY29587" fmla="*/ 349686 h 2918533"/>
                <a:gd name="connsiteX29588" fmla="*/ 1435939 w 1973551"/>
                <a:gd name="connsiteY29588" fmla="*/ 347925 h 2918533"/>
                <a:gd name="connsiteX29589" fmla="*/ 1435221 w 1973551"/>
                <a:gd name="connsiteY29589" fmla="*/ 347207 h 2918533"/>
                <a:gd name="connsiteX29590" fmla="*/ 1434699 w 1973551"/>
                <a:gd name="connsiteY29590" fmla="*/ 345445 h 2918533"/>
                <a:gd name="connsiteX29591" fmla="*/ 1434699 w 1973551"/>
                <a:gd name="connsiteY29591" fmla="*/ 343292 h 2918533"/>
                <a:gd name="connsiteX29592" fmla="*/ 1435417 w 1973551"/>
                <a:gd name="connsiteY29592" fmla="*/ 341660 h 2918533"/>
                <a:gd name="connsiteX29593" fmla="*/ 1435417 w 1973551"/>
                <a:gd name="connsiteY29593" fmla="*/ 340551 h 2918533"/>
                <a:gd name="connsiteX29594" fmla="*/ 1434503 w 1973551"/>
                <a:gd name="connsiteY29594" fmla="*/ 338789 h 2918533"/>
                <a:gd name="connsiteX29595" fmla="*/ 1431697 w 1973551"/>
                <a:gd name="connsiteY29595" fmla="*/ 336636 h 2918533"/>
                <a:gd name="connsiteX29596" fmla="*/ 1429087 w 1973551"/>
                <a:gd name="connsiteY29596" fmla="*/ 336636 h 2918533"/>
                <a:gd name="connsiteX29597" fmla="*/ 1426869 w 1973551"/>
                <a:gd name="connsiteY29597" fmla="*/ 337549 h 2918533"/>
                <a:gd name="connsiteX29598" fmla="*/ 1425759 w 1973551"/>
                <a:gd name="connsiteY29598" fmla="*/ 337549 h 2918533"/>
                <a:gd name="connsiteX29599" fmla="*/ 1421844 w 1973551"/>
                <a:gd name="connsiteY29599" fmla="*/ 335592 h 2918533"/>
                <a:gd name="connsiteX29600" fmla="*/ 1420931 w 1973551"/>
                <a:gd name="connsiteY29600" fmla="*/ 335983 h 2918533"/>
                <a:gd name="connsiteX29601" fmla="*/ 1418712 w 1973551"/>
                <a:gd name="connsiteY29601" fmla="*/ 335788 h 2918533"/>
                <a:gd name="connsiteX29602" fmla="*/ 1417994 w 1973551"/>
                <a:gd name="connsiteY29602" fmla="*/ 336310 h 2918533"/>
                <a:gd name="connsiteX29603" fmla="*/ 1416493 w 1973551"/>
                <a:gd name="connsiteY29603" fmla="*/ 336310 h 2918533"/>
                <a:gd name="connsiteX29604" fmla="*/ 1415776 w 1973551"/>
                <a:gd name="connsiteY29604" fmla="*/ 335592 h 2918533"/>
                <a:gd name="connsiteX29605" fmla="*/ 1415580 w 1973551"/>
                <a:gd name="connsiteY29605" fmla="*/ 330763 h 2918533"/>
                <a:gd name="connsiteX29606" fmla="*/ 1416689 w 1973551"/>
                <a:gd name="connsiteY29606" fmla="*/ 329328 h 2918533"/>
                <a:gd name="connsiteX29607" fmla="*/ 1417276 w 1973551"/>
                <a:gd name="connsiteY29607" fmla="*/ 329132 h 2918533"/>
                <a:gd name="connsiteX29608" fmla="*/ 1417994 w 1973551"/>
                <a:gd name="connsiteY29608" fmla="*/ 327892 h 2918533"/>
                <a:gd name="connsiteX29609" fmla="*/ 1417994 w 1973551"/>
                <a:gd name="connsiteY29609" fmla="*/ 327174 h 2918533"/>
                <a:gd name="connsiteX29610" fmla="*/ 1416885 w 1973551"/>
                <a:gd name="connsiteY29610" fmla="*/ 326457 h 2918533"/>
                <a:gd name="connsiteX29611" fmla="*/ 1416689 w 1973551"/>
                <a:gd name="connsiteY29611" fmla="*/ 325217 h 2918533"/>
                <a:gd name="connsiteX29612" fmla="*/ 1417603 w 1973551"/>
                <a:gd name="connsiteY29612" fmla="*/ 325935 h 2918533"/>
                <a:gd name="connsiteX29613" fmla="*/ 1418125 w 1973551"/>
                <a:gd name="connsiteY29613" fmla="*/ 325935 h 2918533"/>
                <a:gd name="connsiteX29614" fmla="*/ 1419234 w 1973551"/>
                <a:gd name="connsiteY29614" fmla="*/ 324173 h 2918533"/>
                <a:gd name="connsiteX29615" fmla="*/ 1419952 w 1973551"/>
                <a:gd name="connsiteY29615" fmla="*/ 315168 h 2918533"/>
                <a:gd name="connsiteX29616" fmla="*/ 1420148 w 1973551"/>
                <a:gd name="connsiteY29616" fmla="*/ 314646 h 2918533"/>
                <a:gd name="connsiteX29617" fmla="*/ 1420865 w 1973551"/>
                <a:gd name="connsiteY29617" fmla="*/ 314254 h 2918533"/>
                <a:gd name="connsiteX29618" fmla="*/ 1421387 w 1973551"/>
                <a:gd name="connsiteY29618" fmla="*/ 311188 h 2918533"/>
                <a:gd name="connsiteX29619" fmla="*/ 1421779 w 1973551"/>
                <a:gd name="connsiteY29619" fmla="*/ 310992 h 2918533"/>
                <a:gd name="connsiteX29620" fmla="*/ 1421779 w 1973551"/>
                <a:gd name="connsiteY29620" fmla="*/ 310274 h 2918533"/>
                <a:gd name="connsiteX29621" fmla="*/ 1423280 w 1973551"/>
                <a:gd name="connsiteY29621" fmla="*/ 308121 h 2918533"/>
                <a:gd name="connsiteX29622" fmla="*/ 1423280 w 1973551"/>
                <a:gd name="connsiteY29622" fmla="*/ 307599 h 2918533"/>
                <a:gd name="connsiteX29623" fmla="*/ 1423802 w 1973551"/>
                <a:gd name="connsiteY29623" fmla="*/ 307403 h 2918533"/>
                <a:gd name="connsiteX29624" fmla="*/ 1424519 w 1973551"/>
                <a:gd name="connsiteY29624" fmla="*/ 306163 h 2918533"/>
                <a:gd name="connsiteX29625" fmla="*/ 1425433 w 1973551"/>
                <a:gd name="connsiteY29625" fmla="*/ 305967 h 2918533"/>
                <a:gd name="connsiteX29626" fmla="*/ 1425433 w 1973551"/>
                <a:gd name="connsiteY29626" fmla="*/ 304858 h 2918533"/>
                <a:gd name="connsiteX29627" fmla="*/ 1426020 w 1973551"/>
                <a:gd name="connsiteY29627" fmla="*/ 304140 h 2918533"/>
                <a:gd name="connsiteX29628" fmla="*/ 1427129 w 1973551"/>
                <a:gd name="connsiteY29628" fmla="*/ 303749 h 2918533"/>
                <a:gd name="connsiteX29629" fmla="*/ 1428826 w 1973551"/>
                <a:gd name="connsiteY29629" fmla="*/ 301596 h 2918533"/>
                <a:gd name="connsiteX29630" fmla="*/ 1429740 w 1973551"/>
                <a:gd name="connsiteY29630" fmla="*/ 301596 h 2918533"/>
                <a:gd name="connsiteX29631" fmla="*/ 1429935 w 1973551"/>
                <a:gd name="connsiteY29631" fmla="*/ 301922 h 2918533"/>
                <a:gd name="connsiteX29632" fmla="*/ 1430653 w 1973551"/>
                <a:gd name="connsiteY29632" fmla="*/ 301726 h 2918533"/>
                <a:gd name="connsiteX29633" fmla="*/ 1431567 w 1973551"/>
                <a:gd name="connsiteY29633" fmla="*/ 302444 h 2918533"/>
                <a:gd name="connsiteX29634" fmla="*/ 1432480 w 1973551"/>
                <a:gd name="connsiteY29634" fmla="*/ 302444 h 2918533"/>
                <a:gd name="connsiteX29635" fmla="*/ 1433394 w 1973551"/>
                <a:gd name="connsiteY29635" fmla="*/ 301726 h 2918533"/>
                <a:gd name="connsiteX29636" fmla="*/ 1434503 w 1973551"/>
                <a:gd name="connsiteY29636" fmla="*/ 301726 h 2918533"/>
                <a:gd name="connsiteX29637" fmla="*/ 1435025 w 1973551"/>
                <a:gd name="connsiteY29637" fmla="*/ 300095 h 2918533"/>
                <a:gd name="connsiteX29638" fmla="*/ 1436526 w 1973551"/>
                <a:gd name="connsiteY29638" fmla="*/ 299703 h 2918533"/>
                <a:gd name="connsiteX29639" fmla="*/ 1438940 w 1973551"/>
                <a:gd name="connsiteY29639" fmla="*/ 297224 h 2918533"/>
                <a:gd name="connsiteX29640" fmla="*/ 1440767 w 1973551"/>
                <a:gd name="connsiteY29640" fmla="*/ 297224 h 2918533"/>
                <a:gd name="connsiteX29641" fmla="*/ 1442072 w 1973551"/>
                <a:gd name="connsiteY29641" fmla="*/ 295592 h 2918533"/>
                <a:gd name="connsiteX29642" fmla="*/ 1445792 w 1973551"/>
                <a:gd name="connsiteY29642" fmla="*/ 297746 h 2918533"/>
                <a:gd name="connsiteX29643" fmla="*/ 1447293 w 1973551"/>
                <a:gd name="connsiteY29643" fmla="*/ 297746 h 2918533"/>
                <a:gd name="connsiteX29644" fmla="*/ 1446770 w 1973551"/>
                <a:gd name="connsiteY29644" fmla="*/ 297419 h 2918533"/>
                <a:gd name="connsiteX29645" fmla="*/ 1446053 w 1973551"/>
                <a:gd name="connsiteY29645" fmla="*/ 295788 h 2918533"/>
                <a:gd name="connsiteX29646" fmla="*/ 1627584 w 1973551"/>
                <a:gd name="connsiteY29646" fmla="*/ 195626 h 2918533"/>
                <a:gd name="connsiteX29647" fmla="*/ 1628302 w 1973551"/>
                <a:gd name="connsiteY29647" fmla="*/ 196344 h 2918533"/>
                <a:gd name="connsiteX29648" fmla="*/ 1628889 w 1973551"/>
                <a:gd name="connsiteY29648" fmla="*/ 198171 h 2918533"/>
                <a:gd name="connsiteX29649" fmla="*/ 1628889 w 1973551"/>
                <a:gd name="connsiteY29649" fmla="*/ 199411 h 2918533"/>
                <a:gd name="connsiteX29650" fmla="*/ 1628302 w 1973551"/>
                <a:gd name="connsiteY29650" fmla="*/ 200520 h 2918533"/>
                <a:gd name="connsiteX29651" fmla="*/ 1628498 w 1973551"/>
                <a:gd name="connsiteY29651" fmla="*/ 207045 h 2918533"/>
                <a:gd name="connsiteX29652" fmla="*/ 1626801 w 1973551"/>
                <a:gd name="connsiteY29652" fmla="*/ 209916 h 2918533"/>
                <a:gd name="connsiteX29653" fmla="*/ 1625496 w 1973551"/>
                <a:gd name="connsiteY29653" fmla="*/ 210634 h 2918533"/>
                <a:gd name="connsiteX29654" fmla="*/ 1625105 w 1973551"/>
                <a:gd name="connsiteY29654" fmla="*/ 211548 h 2918533"/>
                <a:gd name="connsiteX29655" fmla="*/ 1623995 w 1973551"/>
                <a:gd name="connsiteY29655" fmla="*/ 212461 h 2918533"/>
                <a:gd name="connsiteX29656" fmla="*/ 1623995 w 1973551"/>
                <a:gd name="connsiteY29656" fmla="*/ 213179 h 2918533"/>
                <a:gd name="connsiteX29657" fmla="*/ 1622690 w 1973551"/>
                <a:gd name="connsiteY29657" fmla="*/ 214288 h 2918533"/>
                <a:gd name="connsiteX29658" fmla="*/ 1622494 w 1973551"/>
                <a:gd name="connsiteY29658" fmla="*/ 218073 h 2918533"/>
                <a:gd name="connsiteX29659" fmla="*/ 1622103 w 1973551"/>
                <a:gd name="connsiteY29659" fmla="*/ 219182 h 2918533"/>
                <a:gd name="connsiteX29660" fmla="*/ 1621189 w 1973551"/>
                <a:gd name="connsiteY29660" fmla="*/ 219704 h 2918533"/>
                <a:gd name="connsiteX29661" fmla="*/ 1621189 w 1973551"/>
                <a:gd name="connsiteY29661" fmla="*/ 220226 h 2918533"/>
                <a:gd name="connsiteX29662" fmla="*/ 1620472 w 1973551"/>
                <a:gd name="connsiteY29662" fmla="*/ 221140 h 2918533"/>
                <a:gd name="connsiteX29663" fmla="*/ 1620863 w 1973551"/>
                <a:gd name="connsiteY29663" fmla="*/ 222575 h 2918533"/>
                <a:gd name="connsiteX29664" fmla="*/ 1622755 w 1973551"/>
                <a:gd name="connsiteY29664" fmla="*/ 224206 h 2918533"/>
                <a:gd name="connsiteX29665" fmla="*/ 1622951 w 1973551"/>
                <a:gd name="connsiteY29665" fmla="*/ 225316 h 2918533"/>
                <a:gd name="connsiteX29666" fmla="*/ 1624648 w 1973551"/>
                <a:gd name="connsiteY29666" fmla="*/ 226229 h 2918533"/>
                <a:gd name="connsiteX29667" fmla="*/ 1625235 w 1973551"/>
                <a:gd name="connsiteY29667" fmla="*/ 227861 h 2918533"/>
                <a:gd name="connsiteX29668" fmla="*/ 1626344 w 1973551"/>
                <a:gd name="connsiteY29668" fmla="*/ 229296 h 2918533"/>
                <a:gd name="connsiteX29669" fmla="*/ 1626736 w 1973551"/>
                <a:gd name="connsiteY29669" fmla="*/ 233081 h 2918533"/>
                <a:gd name="connsiteX29670" fmla="*/ 1626214 w 1973551"/>
                <a:gd name="connsiteY29670" fmla="*/ 234516 h 2918533"/>
                <a:gd name="connsiteX29671" fmla="*/ 1623995 w 1973551"/>
                <a:gd name="connsiteY29671" fmla="*/ 235952 h 2918533"/>
                <a:gd name="connsiteX29672" fmla="*/ 1622299 w 1973551"/>
                <a:gd name="connsiteY29672" fmla="*/ 237909 h 2918533"/>
                <a:gd name="connsiteX29673" fmla="*/ 1620798 w 1973551"/>
                <a:gd name="connsiteY29673" fmla="*/ 238627 h 2918533"/>
                <a:gd name="connsiteX29674" fmla="*/ 1618971 w 1973551"/>
                <a:gd name="connsiteY29674" fmla="*/ 241172 h 2918533"/>
                <a:gd name="connsiteX29675" fmla="*/ 1618253 w 1973551"/>
                <a:gd name="connsiteY29675" fmla="*/ 241564 h 2918533"/>
                <a:gd name="connsiteX29676" fmla="*/ 1616752 w 1973551"/>
                <a:gd name="connsiteY29676" fmla="*/ 241564 h 2918533"/>
                <a:gd name="connsiteX29677" fmla="*/ 1616361 w 1973551"/>
                <a:gd name="connsiteY29677" fmla="*/ 241172 h 2918533"/>
                <a:gd name="connsiteX29678" fmla="*/ 1616165 w 1973551"/>
                <a:gd name="connsiteY29678" fmla="*/ 239214 h 2918533"/>
                <a:gd name="connsiteX29679" fmla="*/ 1616556 w 1973551"/>
                <a:gd name="connsiteY29679" fmla="*/ 238823 h 2918533"/>
                <a:gd name="connsiteX29680" fmla="*/ 1616556 w 1973551"/>
                <a:gd name="connsiteY29680" fmla="*/ 236670 h 2918533"/>
                <a:gd name="connsiteX29681" fmla="*/ 1616165 w 1973551"/>
                <a:gd name="connsiteY29681" fmla="*/ 236278 h 2918533"/>
                <a:gd name="connsiteX29682" fmla="*/ 1614468 w 1973551"/>
                <a:gd name="connsiteY29682" fmla="*/ 235887 h 2918533"/>
                <a:gd name="connsiteX29683" fmla="*/ 1614077 w 1973551"/>
                <a:gd name="connsiteY29683" fmla="*/ 236800 h 2918533"/>
                <a:gd name="connsiteX29684" fmla="*/ 1611271 w 1973551"/>
                <a:gd name="connsiteY29684" fmla="*/ 236409 h 2918533"/>
                <a:gd name="connsiteX29685" fmla="*/ 1610358 w 1973551"/>
                <a:gd name="connsiteY29685" fmla="*/ 235299 h 2918533"/>
                <a:gd name="connsiteX29686" fmla="*/ 1609966 w 1973551"/>
                <a:gd name="connsiteY29686" fmla="*/ 233668 h 2918533"/>
                <a:gd name="connsiteX29687" fmla="*/ 1608857 w 1973551"/>
                <a:gd name="connsiteY29687" fmla="*/ 232559 h 2918533"/>
                <a:gd name="connsiteX29688" fmla="*/ 1605137 w 1973551"/>
                <a:gd name="connsiteY29688" fmla="*/ 232559 h 2918533"/>
                <a:gd name="connsiteX29689" fmla="*/ 1603114 w 1973551"/>
                <a:gd name="connsiteY29689" fmla="*/ 231841 h 2918533"/>
                <a:gd name="connsiteX29690" fmla="*/ 1602201 w 1973551"/>
                <a:gd name="connsiteY29690" fmla="*/ 230927 h 2918533"/>
                <a:gd name="connsiteX29691" fmla="*/ 1601092 w 1973551"/>
                <a:gd name="connsiteY29691" fmla="*/ 231123 h 2918533"/>
                <a:gd name="connsiteX29692" fmla="*/ 1599395 w 1973551"/>
                <a:gd name="connsiteY29692" fmla="*/ 232754 h 2918533"/>
                <a:gd name="connsiteX29693" fmla="*/ 1597503 w 1973551"/>
                <a:gd name="connsiteY29693" fmla="*/ 232559 h 2918533"/>
                <a:gd name="connsiteX29694" fmla="*/ 1596393 w 1973551"/>
                <a:gd name="connsiteY29694" fmla="*/ 231841 h 2918533"/>
                <a:gd name="connsiteX29695" fmla="*/ 1596198 w 1973551"/>
                <a:gd name="connsiteY29695" fmla="*/ 231123 h 2918533"/>
                <a:gd name="connsiteX29696" fmla="*/ 1594893 w 1973551"/>
                <a:gd name="connsiteY29696" fmla="*/ 229688 h 2918533"/>
                <a:gd name="connsiteX29697" fmla="*/ 1594371 w 1973551"/>
                <a:gd name="connsiteY29697" fmla="*/ 229688 h 2918533"/>
                <a:gd name="connsiteX29698" fmla="*/ 1594175 w 1973551"/>
                <a:gd name="connsiteY29698" fmla="*/ 230405 h 2918533"/>
                <a:gd name="connsiteX29699" fmla="*/ 1591173 w 1973551"/>
                <a:gd name="connsiteY29699" fmla="*/ 233799 h 2918533"/>
                <a:gd name="connsiteX29700" fmla="*/ 1587258 w 1973551"/>
                <a:gd name="connsiteY29700" fmla="*/ 233799 h 2918533"/>
                <a:gd name="connsiteX29701" fmla="*/ 1586345 w 1973551"/>
                <a:gd name="connsiteY29701" fmla="*/ 233277 h 2918533"/>
                <a:gd name="connsiteX29702" fmla="*/ 1584322 w 1973551"/>
                <a:gd name="connsiteY29702" fmla="*/ 233277 h 2918533"/>
                <a:gd name="connsiteX29703" fmla="*/ 1582625 w 1973551"/>
                <a:gd name="connsiteY29703" fmla="*/ 232559 h 2918533"/>
                <a:gd name="connsiteX29704" fmla="*/ 1583343 w 1973551"/>
                <a:gd name="connsiteY29704" fmla="*/ 228970 h 2918533"/>
                <a:gd name="connsiteX29705" fmla="*/ 1584648 w 1973551"/>
                <a:gd name="connsiteY29705" fmla="*/ 226817 h 2918533"/>
                <a:gd name="connsiteX29706" fmla="*/ 1584844 w 1973551"/>
                <a:gd name="connsiteY29706" fmla="*/ 224272 h 2918533"/>
                <a:gd name="connsiteX29707" fmla="*/ 1585235 w 1973551"/>
                <a:gd name="connsiteY29707" fmla="*/ 223750 h 2918533"/>
                <a:gd name="connsiteX29708" fmla="*/ 1586345 w 1973551"/>
                <a:gd name="connsiteY29708" fmla="*/ 223358 h 2918533"/>
                <a:gd name="connsiteX29709" fmla="*/ 1586541 w 1973551"/>
                <a:gd name="connsiteY29709" fmla="*/ 219574 h 2918533"/>
                <a:gd name="connsiteX29710" fmla="*/ 1587454 w 1973551"/>
                <a:gd name="connsiteY29710" fmla="*/ 219378 h 2918533"/>
                <a:gd name="connsiteX29711" fmla="*/ 1588172 w 1973551"/>
                <a:gd name="connsiteY29711" fmla="*/ 218269 h 2918533"/>
                <a:gd name="connsiteX29712" fmla="*/ 1589281 w 1973551"/>
                <a:gd name="connsiteY29712" fmla="*/ 218269 h 2918533"/>
                <a:gd name="connsiteX29713" fmla="*/ 1589803 w 1973551"/>
                <a:gd name="connsiteY29713" fmla="*/ 217551 h 2918533"/>
                <a:gd name="connsiteX29714" fmla="*/ 1589085 w 1973551"/>
                <a:gd name="connsiteY29714" fmla="*/ 211613 h 2918533"/>
                <a:gd name="connsiteX29715" fmla="*/ 1590978 w 1973551"/>
                <a:gd name="connsiteY29715" fmla="*/ 210503 h 2918533"/>
                <a:gd name="connsiteX29716" fmla="*/ 1592479 w 1973551"/>
                <a:gd name="connsiteY29716" fmla="*/ 208546 h 2918533"/>
                <a:gd name="connsiteX29717" fmla="*/ 1592479 w 1973551"/>
                <a:gd name="connsiteY29717" fmla="*/ 207110 h 2918533"/>
                <a:gd name="connsiteX29718" fmla="*/ 1593196 w 1973551"/>
                <a:gd name="connsiteY29718" fmla="*/ 207110 h 2918533"/>
                <a:gd name="connsiteX29719" fmla="*/ 1593588 w 1973551"/>
                <a:gd name="connsiteY29719" fmla="*/ 206588 h 2918533"/>
                <a:gd name="connsiteX29720" fmla="*/ 1593783 w 1973551"/>
                <a:gd name="connsiteY29720" fmla="*/ 201695 h 2918533"/>
                <a:gd name="connsiteX29721" fmla="*/ 1595480 w 1973551"/>
                <a:gd name="connsiteY29721" fmla="*/ 203130 h 2918533"/>
                <a:gd name="connsiteX29722" fmla="*/ 1595284 w 1973551"/>
                <a:gd name="connsiteY29722" fmla="*/ 205871 h 2918533"/>
                <a:gd name="connsiteX29723" fmla="*/ 1595676 w 1973551"/>
                <a:gd name="connsiteY29723" fmla="*/ 206262 h 2918533"/>
                <a:gd name="connsiteX29724" fmla="*/ 1596198 w 1973551"/>
                <a:gd name="connsiteY29724" fmla="*/ 209133 h 2918533"/>
                <a:gd name="connsiteX29725" fmla="*/ 1596589 w 1973551"/>
                <a:gd name="connsiteY29725" fmla="*/ 209851 h 2918533"/>
                <a:gd name="connsiteX29726" fmla="*/ 1597894 w 1973551"/>
                <a:gd name="connsiteY29726" fmla="*/ 210765 h 2918533"/>
                <a:gd name="connsiteX29727" fmla="*/ 1598090 w 1973551"/>
                <a:gd name="connsiteY29727" fmla="*/ 211678 h 2918533"/>
                <a:gd name="connsiteX29728" fmla="*/ 1598612 w 1973551"/>
                <a:gd name="connsiteY29728" fmla="*/ 212200 h 2918533"/>
                <a:gd name="connsiteX29729" fmla="*/ 1600309 w 1973551"/>
                <a:gd name="connsiteY29729" fmla="*/ 213309 h 2918533"/>
                <a:gd name="connsiteX29730" fmla="*/ 1602136 w 1973551"/>
                <a:gd name="connsiteY29730" fmla="*/ 213831 h 2918533"/>
                <a:gd name="connsiteX29731" fmla="*/ 1604354 w 1973551"/>
                <a:gd name="connsiteY29731" fmla="*/ 213831 h 2918533"/>
                <a:gd name="connsiteX29732" fmla="*/ 1605072 w 1973551"/>
                <a:gd name="connsiteY29732" fmla="*/ 213114 h 2918533"/>
                <a:gd name="connsiteX29733" fmla="*/ 1605072 w 1973551"/>
                <a:gd name="connsiteY29733" fmla="*/ 214549 h 2918533"/>
                <a:gd name="connsiteX29734" fmla="*/ 1605790 w 1973551"/>
                <a:gd name="connsiteY29734" fmla="*/ 215463 h 2918533"/>
                <a:gd name="connsiteX29735" fmla="*/ 1609705 w 1973551"/>
                <a:gd name="connsiteY29735" fmla="*/ 215854 h 2918533"/>
                <a:gd name="connsiteX29736" fmla="*/ 1610292 w 1973551"/>
                <a:gd name="connsiteY29736" fmla="*/ 215463 h 2918533"/>
                <a:gd name="connsiteX29737" fmla="*/ 1610292 w 1973551"/>
                <a:gd name="connsiteY29737" fmla="*/ 214745 h 2918533"/>
                <a:gd name="connsiteX29738" fmla="*/ 1612511 w 1973551"/>
                <a:gd name="connsiteY29738" fmla="*/ 214353 h 2918533"/>
                <a:gd name="connsiteX29739" fmla="*/ 1612511 w 1973551"/>
                <a:gd name="connsiteY29739" fmla="*/ 212526 h 2918533"/>
                <a:gd name="connsiteX29740" fmla="*/ 1613033 w 1973551"/>
                <a:gd name="connsiteY29740" fmla="*/ 211287 h 2918533"/>
                <a:gd name="connsiteX29741" fmla="*/ 1614338 w 1973551"/>
                <a:gd name="connsiteY29741" fmla="*/ 211287 h 2918533"/>
                <a:gd name="connsiteX29742" fmla="*/ 1615643 w 1973551"/>
                <a:gd name="connsiteY29742" fmla="*/ 209329 h 2918533"/>
                <a:gd name="connsiteX29743" fmla="*/ 1615447 w 1973551"/>
                <a:gd name="connsiteY29743" fmla="*/ 207502 h 2918533"/>
                <a:gd name="connsiteX29744" fmla="*/ 1613946 w 1973551"/>
                <a:gd name="connsiteY29744" fmla="*/ 205871 h 2918533"/>
                <a:gd name="connsiteX29745" fmla="*/ 1613946 w 1973551"/>
                <a:gd name="connsiteY29745" fmla="*/ 204044 h 2918533"/>
                <a:gd name="connsiteX29746" fmla="*/ 1614468 w 1973551"/>
                <a:gd name="connsiteY29746" fmla="*/ 202934 h 2918533"/>
                <a:gd name="connsiteX29747" fmla="*/ 1614468 w 1973551"/>
                <a:gd name="connsiteY29747" fmla="*/ 200585 h 2918533"/>
                <a:gd name="connsiteX29748" fmla="*/ 1615382 w 1973551"/>
                <a:gd name="connsiteY29748" fmla="*/ 200781 h 2918533"/>
                <a:gd name="connsiteX29749" fmla="*/ 1615578 w 1973551"/>
                <a:gd name="connsiteY29749" fmla="*/ 201890 h 2918533"/>
                <a:gd name="connsiteX29750" fmla="*/ 1616687 w 1973551"/>
                <a:gd name="connsiteY29750" fmla="*/ 202608 h 2918533"/>
                <a:gd name="connsiteX29751" fmla="*/ 1617405 w 1973551"/>
                <a:gd name="connsiteY29751" fmla="*/ 202217 h 2918533"/>
                <a:gd name="connsiteX29752" fmla="*/ 1617405 w 1973551"/>
                <a:gd name="connsiteY29752" fmla="*/ 200977 h 2918533"/>
                <a:gd name="connsiteX29753" fmla="*/ 1622429 w 1973551"/>
                <a:gd name="connsiteY29753" fmla="*/ 200781 h 2918533"/>
                <a:gd name="connsiteX29754" fmla="*/ 1623343 w 1973551"/>
                <a:gd name="connsiteY29754" fmla="*/ 199867 h 2918533"/>
                <a:gd name="connsiteX29755" fmla="*/ 1623538 w 1973551"/>
                <a:gd name="connsiteY29755" fmla="*/ 196996 h 2918533"/>
                <a:gd name="connsiteX29756" fmla="*/ 1624844 w 1973551"/>
                <a:gd name="connsiteY29756" fmla="*/ 195887 h 2918533"/>
                <a:gd name="connsiteX29757" fmla="*/ 1494861 w 1973551"/>
                <a:gd name="connsiteY29757" fmla="*/ 151450 h 2918533"/>
                <a:gd name="connsiteX29758" fmla="*/ 1495448 w 1973551"/>
                <a:gd name="connsiteY29758" fmla="*/ 151450 h 2918533"/>
                <a:gd name="connsiteX29759" fmla="*/ 1495448 w 1973551"/>
                <a:gd name="connsiteY29759" fmla="*/ 151907 h 2918533"/>
                <a:gd name="connsiteX29760" fmla="*/ 1496362 w 1973551"/>
                <a:gd name="connsiteY29760" fmla="*/ 153343 h 2918533"/>
                <a:gd name="connsiteX29761" fmla="*/ 1496362 w 1973551"/>
                <a:gd name="connsiteY29761" fmla="*/ 154060 h 2918533"/>
                <a:gd name="connsiteX29762" fmla="*/ 1496884 w 1973551"/>
                <a:gd name="connsiteY29762" fmla="*/ 154256 h 2918533"/>
                <a:gd name="connsiteX29763" fmla="*/ 1497080 w 1973551"/>
                <a:gd name="connsiteY29763" fmla="*/ 154778 h 2918533"/>
                <a:gd name="connsiteX29764" fmla="*/ 1497667 w 1973551"/>
                <a:gd name="connsiteY29764" fmla="*/ 154778 h 2918533"/>
                <a:gd name="connsiteX29765" fmla="*/ 1497275 w 1973551"/>
                <a:gd name="connsiteY29765" fmla="*/ 155887 h 2918533"/>
                <a:gd name="connsiteX29766" fmla="*/ 1497863 w 1973551"/>
                <a:gd name="connsiteY29766" fmla="*/ 156083 h 2918533"/>
                <a:gd name="connsiteX29767" fmla="*/ 1498254 w 1973551"/>
                <a:gd name="connsiteY29767" fmla="*/ 156801 h 2918533"/>
                <a:gd name="connsiteX29768" fmla="*/ 1499364 w 1973551"/>
                <a:gd name="connsiteY29768" fmla="*/ 156997 h 2918533"/>
                <a:gd name="connsiteX29769" fmla="*/ 1501060 w 1973551"/>
                <a:gd name="connsiteY29769" fmla="*/ 158824 h 2918533"/>
                <a:gd name="connsiteX29770" fmla="*/ 1504584 w 1973551"/>
                <a:gd name="connsiteY29770" fmla="*/ 160455 h 2918533"/>
                <a:gd name="connsiteX29771" fmla="*/ 1506802 w 1973551"/>
                <a:gd name="connsiteY29771" fmla="*/ 160455 h 2918533"/>
                <a:gd name="connsiteX29772" fmla="*/ 1507194 w 1973551"/>
                <a:gd name="connsiteY29772" fmla="*/ 161173 h 2918533"/>
                <a:gd name="connsiteX29773" fmla="*/ 1508890 w 1973551"/>
                <a:gd name="connsiteY29773" fmla="*/ 161695 h 2918533"/>
                <a:gd name="connsiteX29774" fmla="*/ 1509282 w 1973551"/>
                <a:gd name="connsiteY29774" fmla="*/ 162413 h 2918533"/>
                <a:gd name="connsiteX29775" fmla="*/ 1509869 w 1973551"/>
                <a:gd name="connsiteY29775" fmla="*/ 162413 h 2918533"/>
                <a:gd name="connsiteX29776" fmla="*/ 1510065 w 1973551"/>
                <a:gd name="connsiteY29776" fmla="*/ 162935 h 2918533"/>
                <a:gd name="connsiteX29777" fmla="*/ 1510783 w 1973551"/>
                <a:gd name="connsiteY29777" fmla="*/ 163326 h 2918533"/>
                <a:gd name="connsiteX29778" fmla="*/ 1511370 w 1973551"/>
                <a:gd name="connsiteY29778" fmla="*/ 165153 h 2918533"/>
                <a:gd name="connsiteX29779" fmla="*/ 1512088 w 1973551"/>
                <a:gd name="connsiteY29779" fmla="*/ 165675 h 2918533"/>
                <a:gd name="connsiteX29780" fmla="*/ 1515220 w 1973551"/>
                <a:gd name="connsiteY29780" fmla="*/ 165871 h 2918533"/>
                <a:gd name="connsiteX29781" fmla="*/ 1515611 w 1973551"/>
                <a:gd name="connsiteY29781" fmla="*/ 166589 h 2918533"/>
                <a:gd name="connsiteX29782" fmla="*/ 1517112 w 1973551"/>
                <a:gd name="connsiteY29782" fmla="*/ 166263 h 2918533"/>
                <a:gd name="connsiteX29783" fmla="*/ 1517699 w 1973551"/>
                <a:gd name="connsiteY29783" fmla="*/ 166980 h 2918533"/>
                <a:gd name="connsiteX29784" fmla="*/ 1517504 w 1973551"/>
                <a:gd name="connsiteY29784" fmla="*/ 167698 h 2918533"/>
                <a:gd name="connsiteX29785" fmla="*/ 1518026 w 1973551"/>
                <a:gd name="connsiteY29785" fmla="*/ 167698 h 2918533"/>
                <a:gd name="connsiteX29786" fmla="*/ 1518417 w 1973551"/>
                <a:gd name="connsiteY29786" fmla="*/ 168938 h 2918533"/>
                <a:gd name="connsiteX29787" fmla="*/ 1520244 w 1973551"/>
                <a:gd name="connsiteY29787" fmla="*/ 169656 h 2918533"/>
                <a:gd name="connsiteX29788" fmla="*/ 1522137 w 1973551"/>
                <a:gd name="connsiteY29788" fmla="*/ 169460 h 2918533"/>
                <a:gd name="connsiteX29789" fmla="*/ 1522332 w 1973551"/>
                <a:gd name="connsiteY29789" fmla="*/ 171287 h 2918533"/>
                <a:gd name="connsiteX29790" fmla="*/ 1523246 w 1973551"/>
                <a:gd name="connsiteY29790" fmla="*/ 172396 h 2918533"/>
                <a:gd name="connsiteX29791" fmla="*/ 1523833 w 1973551"/>
                <a:gd name="connsiteY29791" fmla="*/ 172788 h 2918533"/>
                <a:gd name="connsiteX29792" fmla="*/ 1526052 w 1973551"/>
                <a:gd name="connsiteY29792" fmla="*/ 172788 h 2918533"/>
                <a:gd name="connsiteX29793" fmla="*/ 1526247 w 1973551"/>
                <a:gd name="connsiteY29793" fmla="*/ 173310 h 2918533"/>
                <a:gd name="connsiteX29794" fmla="*/ 1528270 w 1973551"/>
                <a:gd name="connsiteY29794" fmla="*/ 174419 h 2918533"/>
                <a:gd name="connsiteX29795" fmla="*/ 1529771 w 1973551"/>
                <a:gd name="connsiteY29795" fmla="*/ 175855 h 2918533"/>
                <a:gd name="connsiteX29796" fmla="*/ 1531272 w 1973551"/>
                <a:gd name="connsiteY29796" fmla="*/ 175659 h 2918533"/>
                <a:gd name="connsiteX29797" fmla="*/ 1531794 w 1973551"/>
                <a:gd name="connsiteY29797" fmla="*/ 174941 h 2918533"/>
                <a:gd name="connsiteX29798" fmla="*/ 1532381 w 1973551"/>
                <a:gd name="connsiteY29798" fmla="*/ 175137 h 2918533"/>
                <a:gd name="connsiteX29799" fmla="*/ 1532381 w 1973551"/>
                <a:gd name="connsiteY29799" fmla="*/ 174615 h 2918533"/>
                <a:gd name="connsiteX29800" fmla="*/ 1532773 w 1973551"/>
                <a:gd name="connsiteY29800" fmla="*/ 174419 h 2918533"/>
                <a:gd name="connsiteX29801" fmla="*/ 1532577 w 1973551"/>
                <a:gd name="connsiteY29801" fmla="*/ 172788 h 2918533"/>
                <a:gd name="connsiteX29802" fmla="*/ 1533686 w 1973551"/>
                <a:gd name="connsiteY29802" fmla="*/ 171548 h 2918533"/>
                <a:gd name="connsiteX29803" fmla="*/ 1534208 w 1973551"/>
                <a:gd name="connsiteY29803" fmla="*/ 171548 h 2918533"/>
                <a:gd name="connsiteX29804" fmla="*/ 1534012 w 1973551"/>
                <a:gd name="connsiteY29804" fmla="*/ 171940 h 2918533"/>
                <a:gd name="connsiteX29805" fmla="*/ 1535318 w 1973551"/>
                <a:gd name="connsiteY29805" fmla="*/ 171744 h 2918533"/>
                <a:gd name="connsiteX29806" fmla="*/ 1537014 w 1973551"/>
                <a:gd name="connsiteY29806" fmla="*/ 172266 h 2918533"/>
                <a:gd name="connsiteX29807" fmla="*/ 1537536 w 1973551"/>
                <a:gd name="connsiteY29807" fmla="*/ 174093 h 2918533"/>
                <a:gd name="connsiteX29808" fmla="*/ 1538450 w 1973551"/>
                <a:gd name="connsiteY29808" fmla="*/ 174615 h 2918533"/>
                <a:gd name="connsiteX29809" fmla="*/ 1538058 w 1973551"/>
                <a:gd name="connsiteY29809" fmla="*/ 175137 h 2918533"/>
                <a:gd name="connsiteX29810" fmla="*/ 1538254 w 1973551"/>
                <a:gd name="connsiteY29810" fmla="*/ 176246 h 2918533"/>
                <a:gd name="connsiteX29811" fmla="*/ 1537667 w 1973551"/>
                <a:gd name="connsiteY29811" fmla="*/ 176964 h 2918533"/>
                <a:gd name="connsiteX29812" fmla="*/ 1538058 w 1973551"/>
                <a:gd name="connsiteY29812" fmla="*/ 178791 h 2918533"/>
                <a:gd name="connsiteX29813" fmla="*/ 1539755 w 1973551"/>
                <a:gd name="connsiteY29813" fmla="*/ 179900 h 2918533"/>
                <a:gd name="connsiteX29814" fmla="*/ 1540146 w 1973551"/>
                <a:gd name="connsiteY29814" fmla="*/ 179900 h 2918533"/>
                <a:gd name="connsiteX29815" fmla="*/ 1539950 w 1973551"/>
                <a:gd name="connsiteY29815" fmla="*/ 179509 h 2918533"/>
                <a:gd name="connsiteX29816" fmla="*/ 1540342 w 1973551"/>
                <a:gd name="connsiteY29816" fmla="*/ 179313 h 2918533"/>
                <a:gd name="connsiteX29817" fmla="*/ 1541256 w 1973551"/>
                <a:gd name="connsiteY29817" fmla="*/ 180031 h 2918533"/>
                <a:gd name="connsiteX29818" fmla="*/ 1541843 w 1973551"/>
                <a:gd name="connsiteY29818" fmla="*/ 180031 h 2918533"/>
                <a:gd name="connsiteX29819" fmla="*/ 1541843 w 1973551"/>
                <a:gd name="connsiteY29819" fmla="*/ 180422 h 2918533"/>
                <a:gd name="connsiteX29820" fmla="*/ 1542756 w 1973551"/>
                <a:gd name="connsiteY29820" fmla="*/ 180227 h 2918533"/>
                <a:gd name="connsiteX29821" fmla="*/ 1543866 w 1973551"/>
                <a:gd name="connsiteY29821" fmla="*/ 180618 h 2918533"/>
                <a:gd name="connsiteX29822" fmla="*/ 1544061 w 1973551"/>
                <a:gd name="connsiteY29822" fmla="*/ 180096 h 2918533"/>
                <a:gd name="connsiteX29823" fmla="*/ 1544779 w 1973551"/>
                <a:gd name="connsiteY29823" fmla="*/ 180096 h 2918533"/>
                <a:gd name="connsiteX29824" fmla="*/ 1544975 w 1973551"/>
                <a:gd name="connsiteY29824" fmla="*/ 181532 h 2918533"/>
                <a:gd name="connsiteX29825" fmla="*/ 1544453 w 1973551"/>
                <a:gd name="connsiteY29825" fmla="*/ 182249 h 2918533"/>
                <a:gd name="connsiteX29826" fmla="*/ 1544844 w 1973551"/>
                <a:gd name="connsiteY29826" fmla="*/ 182771 h 2918533"/>
                <a:gd name="connsiteX29827" fmla="*/ 1546149 w 1973551"/>
                <a:gd name="connsiteY29827" fmla="*/ 182771 h 2918533"/>
                <a:gd name="connsiteX29828" fmla="*/ 1545954 w 1973551"/>
                <a:gd name="connsiteY29828" fmla="*/ 183489 h 2918533"/>
                <a:gd name="connsiteX29829" fmla="*/ 1546476 w 1973551"/>
                <a:gd name="connsiteY29829" fmla="*/ 184729 h 2918533"/>
                <a:gd name="connsiteX29830" fmla="*/ 1546280 w 1973551"/>
                <a:gd name="connsiteY29830" fmla="*/ 186556 h 2918533"/>
                <a:gd name="connsiteX29831" fmla="*/ 1544583 w 1973551"/>
                <a:gd name="connsiteY29831" fmla="*/ 187469 h 2918533"/>
                <a:gd name="connsiteX29832" fmla="*/ 1543474 w 1973551"/>
                <a:gd name="connsiteY29832" fmla="*/ 187274 h 2918533"/>
                <a:gd name="connsiteX29833" fmla="*/ 1542756 w 1973551"/>
                <a:gd name="connsiteY29833" fmla="*/ 187600 h 2918533"/>
                <a:gd name="connsiteX29834" fmla="*/ 1541843 w 1973551"/>
                <a:gd name="connsiteY29834" fmla="*/ 187274 h 2918533"/>
                <a:gd name="connsiteX29835" fmla="*/ 1541256 w 1973551"/>
                <a:gd name="connsiteY29835" fmla="*/ 187796 h 2918533"/>
                <a:gd name="connsiteX29836" fmla="*/ 1540864 w 1973551"/>
                <a:gd name="connsiteY29836" fmla="*/ 187600 h 2918533"/>
                <a:gd name="connsiteX29837" fmla="*/ 1540146 w 1973551"/>
                <a:gd name="connsiteY29837" fmla="*/ 188840 h 2918533"/>
                <a:gd name="connsiteX29838" fmla="*/ 1540538 w 1973551"/>
                <a:gd name="connsiteY29838" fmla="*/ 189558 h 2918533"/>
                <a:gd name="connsiteX29839" fmla="*/ 1540342 w 1973551"/>
                <a:gd name="connsiteY29839" fmla="*/ 190080 h 2918533"/>
                <a:gd name="connsiteX29840" fmla="*/ 1541451 w 1973551"/>
                <a:gd name="connsiteY29840" fmla="*/ 190797 h 2918533"/>
                <a:gd name="connsiteX29841" fmla="*/ 1542756 w 1973551"/>
                <a:gd name="connsiteY29841" fmla="*/ 190602 h 2918533"/>
                <a:gd name="connsiteX29842" fmla="*/ 1542952 w 1973551"/>
                <a:gd name="connsiteY29842" fmla="*/ 190210 h 2918533"/>
                <a:gd name="connsiteX29843" fmla="*/ 1544649 w 1973551"/>
                <a:gd name="connsiteY29843" fmla="*/ 190210 h 2918533"/>
                <a:gd name="connsiteX29844" fmla="*/ 1545040 w 1973551"/>
                <a:gd name="connsiteY29844" fmla="*/ 191124 h 2918533"/>
                <a:gd name="connsiteX29845" fmla="*/ 1545627 w 1973551"/>
                <a:gd name="connsiteY29845" fmla="*/ 190732 h 2918533"/>
                <a:gd name="connsiteX29846" fmla="*/ 1546019 w 1973551"/>
                <a:gd name="connsiteY29846" fmla="*/ 191124 h 2918533"/>
                <a:gd name="connsiteX29847" fmla="*/ 1546541 w 1973551"/>
                <a:gd name="connsiteY29847" fmla="*/ 193864 h 2918533"/>
                <a:gd name="connsiteX29848" fmla="*/ 1548433 w 1973551"/>
                <a:gd name="connsiteY29848" fmla="*/ 195300 h 2918533"/>
                <a:gd name="connsiteX29849" fmla="*/ 1548825 w 1973551"/>
                <a:gd name="connsiteY29849" fmla="*/ 196409 h 2918533"/>
                <a:gd name="connsiteX29850" fmla="*/ 1549542 w 1973551"/>
                <a:gd name="connsiteY29850" fmla="*/ 196409 h 2918533"/>
                <a:gd name="connsiteX29851" fmla="*/ 1549738 w 1973551"/>
                <a:gd name="connsiteY29851" fmla="*/ 196083 h 2918533"/>
                <a:gd name="connsiteX29852" fmla="*/ 1550325 w 1973551"/>
                <a:gd name="connsiteY29852" fmla="*/ 196279 h 2918533"/>
                <a:gd name="connsiteX29853" fmla="*/ 1550848 w 1973551"/>
                <a:gd name="connsiteY29853" fmla="*/ 198432 h 2918533"/>
                <a:gd name="connsiteX29854" fmla="*/ 1551565 w 1973551"/>
                <a:gd name="connsiteY29854" fmla="*/ 198954 h 2918533"/>
                <a:gd name="connsiteX29855" fmla="*/ 1552087 w 1973551"/>
                <a:gd name="connsiteY29855" fmla="*/ 200063 h 2918533"/>
                <a:gd name="connsiteX29856" fmla="*/ 1552609 w 1973551"/>
                <a:gd name="connsiteY29856" fmla="*/ 200455 h 2918533"/>
                <a:gd name="connsiteX29857" fmla="*/ 1554306 w 1973551"/>
                <a:gd name="connsiteY29857" fmla="*/ 200259 h 2918533"/>
                <a:gd name="connsiteX29858" fmla="*/ 1555611 w 1973551"/>
                <a:gd name="connsiteY29858" fmla="*/ 199541 h 2918533"/>
                <a:gd name="connsiteX29859" fmla="*/ 1556720 w 1973551"/>
                <a:gd name="connsiteY29859" fmla="*/ 199933 h 2918533"/>
                <a:gd name="connsiteX29860" fmla="*/ 1557438 w 1973551"/>
                <a:gd name="connsiteY29860" fmla="*/ 201368 h 2918533"/>
                <a:gd name="connsiteX29861" fmla="*/ 1558547 w 1973551"/>
                <a:gd name="connsiteY29861" fmla="*/ 201564 h 2918533"/>
                <a:gd name="connsiteX29862" fmla="*/ 1559135 w 1973551"/>
                <a:gd name="connsiteY29862" fmla="*/ 202086 h 2918533"/>
                <a:gd name="connsiteX29863" fmla="*/ 1558939 w 1973551"/>
                <a:gd name="connsiteY29863" fmla="*/ 203195 h 2918533"/>
                <a:gd name="connsiteX29864" fmla="*/ 1559656 w 1973551"/>
                <a:gd name="connsiteY29864" fmla="*/ 204631 h 2918533"/>
                <a:gd name="connsiteX29865" fmla="*/ 1559461 w 1973551"/>
                <a:gd name="connsiteY29865" fmla="*/ 205153 h 2918533"/>
                <a:gd name="connsiteX29866" fmla="*/ 1560048 w 1973551"/>
                <a:gd name="connsiteY29866" fmla="*/ 205675 h 2918533"/>
                <a:gd name="connsiteX29867" fmla="*/ 1559852 w 1973551"/>
                <a:gd name="connsiteY29867" fmla="*/ 207110 h 2918533"/>
                <a:gd name="connsiteX29868" fmla="*/ 1560244 w 1973551"/>
                <a:gd name="connsiteY29868" fmla="*/ 207306 h 2918533"/>
                <a:gd name="connsiteX29869" fmla="*/ 1559526 w 1973551"/>
                <a:gd name="connsiteY29869" fmla="*/ 207306 h 2918533"/>
                <a:gd name="connsiteX29870" fmla="*/ 1559330 w 1973551"/>
                <a:gd name="connsiteY29870" fmla="*/ 207828 h 2918533"/>
                <a:gd name="connsiteX29871" fmla="*/ 1560048 w 1973551"/>
                <a:gd name="connsiteY29871" fmla="*/ 208350 h 2918533"/>
                <a:gd name="connsiteX29872" fmla="*/ 1560766 w 1973551"/>
                <a:gd name="connsiteY29872" fmla="*/ 210308 h 2918533"/>
                <a:gd name="connsiteX29873" fmla="*/ 1561157 w 1973551"/>
                <a:gd name="connsiteY29873" fmla="*/ 210503 h 2918533"/>
                <a:gd name="connsiteX29874" fmla="*/ 1561157 w 1973551"/>
                <a:gd name="connsiteY29874" fmla="*/ 211417 h 2918533"/>
                <a:gd name="connsiteX29875" fmla="*/ 1560766 w 1973551"/>
                <a:gd name="connsiteY29875" fmla="*/ 211417 h 2918533"/>
                <a:gd name="connsiteX29876" fmla="*/ 1560048 w 1973551"/>
                <a:gd name="connsiteY29876" fmla="*/ 213244 h 2918533"/>
                <a:gd name="connsiteX29877" fmla="*/ 1559656 w 1973551"/>
                <a:gd name="connsiteY29877" fmla="*/ 213244 h 2918533"/>
                <a:gd name="connsiteX29878" fmla="*/ 1559135 w 1973551"/>
                <a:gd name="connsiteY29878" fmla="*/ 214158 h 2918533"/>
                <a:gd name="connsiteX29879" fmla="*/ 1559330 w 1973551"/>
                <a:gd name="connsiteY29879" fmla="*/ 215267 h 2918533"/>
                <a:gd name="connsiteX29880" fmla="*/ 1560831 w 1973551"/>
                <a:gd name="connsiteY29880" fmla="*/ 216507 h 2918533"/>
                <a:gd name="connsiteX29881" fmla="*/ 1560831 w 1973551"/>
                <a:gd name="connsiteY29881" fmla="*/ 217746 h 2918533"/>
                <a:gd name="connsiteX29882" fmla="*/ 1559918 w 1973551"/>
                <a:gd name="connsiteY29882" fmla="*/ 218986 h 2918533"/>
                <a:gd name="connsiteX29883" fmla="*/ 1559396 w 1973551"/>
                <a:gd name="connsiteY29883" fmla="*/ 218595 h 2918533"/>
                <a:gd name="connsiteX29884" fmla="*/ 1559004 w 1973551"/>
                <a:gd name="connsiteY29884" fmla="*/ 219117 h 2918533"/>
                <a:gd name="connsiteX29885" fmla="*/ 1557895 w 1973551"/>
                <a:gd name="connsiteY29885" fmla="*/ 218921 h 2918533"/>
                <a:gd name="connsiteX29886" fmla="*/ 1557308 w 1973551"/>
                <a:gd name="connsiteY29886" fmla="*/ 219443 h 2918533"/>
                <a:gd name="connsiteX29887" fmla="*/ 1557503 w 1973551"/>
                <a:gd name="connsiteY29887" fmla="*/ 221596 h 2918533"/>
                <a:gd name="connsiteX29888" fmla="*/ 1557112 w 1973551"/>
                <a:gd name="connsiteY29888" fmla="*/ 222314 h 2918533"/>
                <a:gd name="connsiteX29889" fmla="*/ 1556590 w 1973551"/>
                <a:gd name="connsiteY29889" fmla="*/ 222510 h 2918533"/>
                <a:gd name="connsiteX29890" fmla="*/ 1556590 w 1973551"/>
                <a:gd name="connsiteY29890" fmla="*/ 223946 h 2918533"/>
                <a:gd name="connsiteX29891" fmla="*/ 1557112 w 1973551"/>
                <a:gd name="connsiteY29891" fmla="*/ 223750 h 2918533"/>
                <a:gd name="connsiteX29892" fmla="*/ 1557112 w 1973551"/>
                <a:gd name="connsiteY29892" fmla="*/ 224076 h 2918533"/>
                <a:gd name="connsiteX29893" fmla="*/ 1556394 w 1973551"/>
                <a:gd name="connsiteY29893" fmla="*/ 224272 h 2918533"/>
                <a:gd name="connsiteX29894" fmla="*/ 1556394 w 1973551"/>
                <a:gd name="connsiteY29894" fmla="*/ 224989 h 2918533"/>
                <a:gd name="connsiteX29895" fmla="*/ 1557308 w 1973551"/>
                <a:gd name="connsiteY29895" fmla="*/ 225903 h 2918533"/>
                <a:gd name="connsiteX29896" fmla="*/ 1557308 w 1973551"/>
                <a:gd name="connsiteY29896" fmla="*/ 227012 h 2918533"/>
                <a:gd name="connsiteX29897" fmla="*/ 1558221 w 1973551"/>
                <a:gd name="connsiteY29897" fmla="*/ 227208 h 2918533"/>
                <a:gd name="connsiteX29898" fmla="*/ 1558221 w 1973551"/>
                <a:gd name="connsiteY29898" fmla="*/ 228122 h 2918533"/>
                <a:gd name="connsiteX29899" fmla="*/ 1557503 w 1973551"/>
                <a:gd name="connsiteY29899" fmla="*/ 228317 h 2918533"/>
                <a:gd name="connsiteX29900" fmla="*/ 1556981 w 1973551"/>
                <a:gd name="connsiteY29900" fmla="*/ 227600 h 2918533"/>
                <a:gd name="connsiteX29901" fmla="*/ 1555676 w 1973551"/>
                <a:gd name="connsiteY29901" fmla="*/ 227600 h 2918533"/>
                <a:gd name="connsiteX29902" fmla="*/ 1555285 w 1973551"/>
                <a:gd name="connsiteY29902" fmla="*/ 227795 h 2918533"/>
                <a:gd name="connsiteX29903" fmla="*/ 1555285 w 1973551"/>
                <a:gd name="connsiteY29903" fmla="*/ 228513 h 2918533"/>
                <a:gd name="connsiteX29904" fmla="*/ 1554371 w 1973551"/>
                <a:gd name="connsiteY29904" fmla="*/ 228513 h 2918533"/>
                <a:gd name="connsiteX29905" fmla="*/ 1553849 w 1973551"/>
                <a:gd name="connsiteY29905" fmla="*/ 227078 h 2918533"/>
                <a:gd name="connsiteX29906" fmla="*/ 1553131 w 1973551"/>
                <a:gd name="connsiteY29906" fmla="*/ 226686 h 2918533"/>
                <a:gd name="connsiteX29907" fmla="*/ 1552936 w 1973551"/>
                <a:gd name="connsiteY29907" fmla="*/ 225577 h 2918533"/>
                <a:gd name="connsiteX29908" fmla="*/ 1550913 w 1973551"/>
                <a:gd name="connsiteY29908" fmla="*/ 223619 h 2918533"/>
                <a:gd name="connsiteX29909" fmla="*/ 1550195 w 1973551"/>
                <a:gd name="connsiteY29909" fmla="*/ 222379 h 2918533"/>
                <a:gd name="connsiteX29910" fmla="*/ 1549086 w 1973551"/>
                <a:gd name="connsiteY29910" fmla="*/ 221988 h 2918533"/>
                <a:gd name="connsiteX29911" fmla="*/ 1548890 w 1973551"/>
                <a:gd name="connsiteY29911" fmla="*/ 221466 h 2918533"/>
                <a:gd name="connsiteX29912" fmla="*/ 1548303 w 1973551"/>
                <a:gd name="connsiteY29912" fmla="*/ 221857 h 2918533"/>
                <a:gd name="connsiteX29913" fmla="*/ 1545888 w 1973551"/>
                <a:gd name="connsiteY29913" fmla="*/ 221662 h 2918533"/>
                <a:gd name="connsiteX29914" fmla="*/ 1545171 w 1973551"/>
                <a:gd name="connsiteY29914" fmla="*/ 221466 h 2918533"/>
                <a:gd name="connsiteX29915" fmla="*/ 1544779 w 1973551"/>
                <a:gd name="connsiteY29915" fmla="*/ 220944 h 2918533"/>
                <a:gd name="connsiteX29916" fmla="*/ 1544061 w 1973551"/>
                <a:gd name="connsiteY29916" fmla="*/ 220944 h 2918533"/>
                <a:gd name="connsiteX29917" fmla="*/ 1543670 w 1973551"/>
                <a:gd name="connsiteY29917" fmla="*/ 221857 h 2918533"/>
                <a:gd name="connsiteX29918" fmla="*/ 1543148 w 1973551"/>
                <a:gd name="connsiteY29918" fmla="*/ 221857 h 2918533"/>
                <a:gd name="connsiteX29919" fmla="*/ 1542952 w 1973551"/>
                <a:gd name="connsiteY29919" fmla="*/ 221335 h 2918533"/>
                <a:gd name="connsiteX29920" fmla="*/ 1541843 w 1973551"/>
                <a:gd name="connsiteY29920" fmla="*/ 221335 h 2918533"/>
                <a:gd name="connsiteX29921" fmla="*/ 1541843 w 1973551"/>
                <a:gd name="connsiteY29921" fmla="*/ 222575 h 2918533"/>
                <a:gd name="connsiteX29922" fmla="*/ 1541256 w 1973551"/>
                <a:gd name="connsiteY29922" fmla="*/ 222379 h 2918533"/>
                <a:gd name="connsiteX29923" fmla="*/ 1540733 w 1973551"/>
                <a:gd name="connsiteY29923" fmla="*/ 222901 h 2918533"/>
                <a:gd name="connsiteX29924" fmla="*/ 1541125 w 1973551"/>
                <a:gd name="connsiteY29924" fmla="*/ 223097 h 2918533"/>
                <a:gd name="connsiteX29925" fmla="*/ 1541321 w 1973551"/>
                <a:gd name="connsiteY29925" fmla="*/ 224337 h 2918533"/>
                <a:gd name="connsiteX29926" fmla="*/ 1542430 w 1973551"/>
                <a:gd name="connsiteY29926" fmla="*/ 225577 h 2918533"/>
                <a:gd name="connsiteX29927" fmla="*/ 1543148 w 1973551"/>
                <a:gd name="connsiteY29927" fmla="*/ 225773 h 2918533"/>
                <a:gd name="connsiteX29928" fmla="*/ 1543148 w 1973551"/>
                <a:gd name="connsiteY29928" fmla="*/ 227012 h 2918533"/>
                <a:gd name="connsiteX29929" fmla="*/ 1544061 w 1973551"/>
                <a:gd name="connsiteY29929" fmla="*/ 227534 h 2918533"/>
                <a:gd name="connsiteX29930" fmla="*/ 1544257 w 1973551"/>
                <a:gd name="connsiteY29930" fmla="*/ 228644 h 2918533"/>
                <a:gd name="connsiteX29931" fmla="*/ 1543866 w 1973551"/>
                <a:gd name="connsiteY29931" fmla="*/ 230079 h 2918533"/>
                <a:gd name="connsiteX29932" fmla="*/ 1541843 w 1973551"/>
                <a:gd name="connsiteY29932" fmla="*/ 232232 h 2918533"/>
                <a:gd name="connsiteX29933" fmla="*/ 1540929 w 1973551"/>
                <a:gd name="connsiteY29933" fmla="*/ 232624 h 2918533"/>
                <a:gd name="connsiteX29934" fmla="*/ 1541321 w 1973551"/>
                <a:gd name="connsiteY29934" fmla="*/ 233016 h 2918533"/>
                <a:gd name="connsiteX29935" fmla="*/ 1540603 w 1973551"/>
                <a:gd name="connsiteY29935" fmla="*/ 233016 h 2918533"/>
                <a:gd name="connsiteX29936" fmla="*/ 1540603 w 1973551"/>
                <a:gd name="connsiteY29936" fmla="*/ 234255 h 2918533"/>
                <a:gd name="connsiteX29937" fmla="*/ 1541321 w 1973551"/>
                <a:gd name="connsiteY29937" fmla="*/ 236082 h 2918533"/>
                <a:gd name="connsiteX29938" fmla="*/ 1541125 w 1973551"/>
                <a:gd name="connsiteY29938" fmla="*/ 237518 h 2918533"/>
                <a:gd name="connsiteX29939" fmla="*/ 1540211 w 1973551"/>
                <a:gd name="connsiteY29939" fmla="*/ 238431 h 2918533"/>
                <a:gd name="connsiteX29940" fmla="*/ 1539494 w 1973551"/>
                <a:gd name="connsiteY29940" fmla="*/ 238431 h 2918533"/>
                <a:gd name="connsiteX29941" fmla="*/ 1538189 w 1973551"/>
                <a:gd name="connsiteY29941" fmla="*/ 237518 h 2918533"/>
                <a:gd name="connsiteX29942" fmla="*/ 1537601 w 1973551"/>
                <a:gd name="connsiteY29942" fmla="*/ 237518 h 2918533"/>
                <a:gd name="connsiteX29943" fmla="*/ 1537210 w 1973551"/>
                <a:gd name="connsiteY29943" fmla="*/ 236996 h 2918533"/>
                <a:gd name="connsiteX29944" fmla="*/ 1536101 w 1973551"/>
                <a:gd name="connsiteY29944" fmla="*/ 236996 h 2918533"/>
                <a:gd name="connsiteX29945" fmla="*/ 1534795 w 1973551"/>
                <a:gd name="connsiteY29945" fmla="*/ 237387 h 2918533"/>
                <a:gd name="connsiteX29946" fmla="*/ 1533882 w 1973551"/>
                <a:gd name="connsiteY29946" fmla="*/ 238301 h 2918533"/>
                <a:gd name="connsiteX29947" fmla="*/ 1533360 w 1973551"/>
                <a:gd name="connsiteY29947" fmla="*/ 238105 h 2918533"/>
                <a:gd name="connsiteX29948" fmla="*/ 1532446 w 1973551"/>
                <a:gd name="connsiteY29948" fmla="*/ 239214 h 2918533"/>
                <a:gd name="connsiteX29949" fmla="*/ 1532642 w 1973551"/>
                <a:gd name="connsiteY29949" fmla="*/ 239737 h 2918533"/>
                <a:gd name="connsiteX29950" fmla="*/ 1532120 w 1973551"/>
                <a:gd name="connsiteY29950" fmla="*/ 239932 h 2918533"/>
                <a:gd name="connsiteX29951" fmla="*/ 1531924 w 1973551"/>
                <a:gd name="connsiteY29951" fmla="*/ 241042 h 2918533"/>
                <a:gd name="connsiteX29952" fmla="*/ 1530815 w 1973551"/>
                <a:gd name="connsiteY29952" fmla="*/ 241433 h 2918533"/>
                <a:gd name="connsiteX29953" fmla="*/ 1530815 w 1973551"/>
                <a:gd name="connsiteY29953" fmla="*/ 241955 h 2918533"/>
                <a:gd name="connsiteX29954" fmla="*/ 1529902 w 1973551"/>
                <a:gd name="connsiteY29954" fmla="*/ 241759 h 2918533"/>
                <a:gd name="connsiteX29955" fmla="*/ 1529706 w 1973551"/>
                <a:gd name="connsiteY29955" fmla="*/ 242151 h 2918533"/>
                <a:gd name="connsiteX29956" fmla="*/ 1528792 w 1973551"/>
                <a:gd name="connsiteY29956" fmla="*/ 242347 h 2918533"/>
                <a:gd name="connsiteX29957" fmla="*/ 1528597 w 1973551"/>
                <a:gd name="connsiteY29957" fmla="*/ 243456 h 2918533"/>
                <a:gd name="connsiteX29958" fmla="*/ 1529119 w 1973551"/>
                <a:gd name="connsiteY29958" fmla="*/ 244369 h 2918533"/>
                <a:gd name="connsiteX29959" fmla="*/ 1528597 w 1973551"/>
                <a:gd name="connsiteY29959" fmla="*/ 244565 h 2918533"/>
                <a:gd name="connsiteX29960" fmla="*/ 1528597 w 1973551"/>
                <a:gd name="connsiteY29960" fmla="*/ 245087 h 2918533"/>
                <a:gd name="connsiteX29961" fmla="*/ 1528009 w 1973551"/>
                <a:gd name="connsiteY29961" fmla="*/ 245609 h 2918533"/>
                <a:gd name="connsiteX29962" fmla="*/ 1528401 w 1973551"/>
                <a:gd name="connsiteY29962" fmla="*/ 246001 h 2918533"/>
                <a:gd name="connsiteX29963" fmla="*/ 1528205 w 1973551"/>
                <a:gd name="connsiteY29963" fmla="*/ 246523 h 2918533"/>
                <a:gd name="connsiteX29964" fmla="*/ 1527291 w 1973551"/>
                <a:gd name="connsiteY29964" fmla="*/ 247240 h 2918533"/>
                <a:gd name="connsiteX29965" fmla="*/ 1526900 w 1973551"/>
                <a:gd name="connsiteY29965" fmla="*/ 247240 h 2918533"/>
                <a:gd name="connsiteX29966" fmla="*/ 1526704 w 1973551"/>
                <a:gd name="connsiteY29966" fmla="*/ 246718 h 2918533"/>
                <a:gd name="connsiteX29967" fmla="*/ 1525203 w 1973551"/>
                <a:gd name="connsiteY29967" fmla="*/ 246523 h 2918533"/>
                <a:gd name="connsiteX29968" fmla="*/ 1523898 w 1973551"/>
                <a:gd name="connsiteY29968" fmla="*/ 246523 h 2918533"/>
                <a:gd name="connsiteX29969" fmla="*/ 1522985 w 1973551"/>
                <a:gd name="connsiteY29969" fmla="*/ 247240 h 2918533"/>
                <a:gd name="connsiteX29970" fmla="*/ 1523181 w 1973551"/>
                <a:gd name="connsiteY29970" fmla="*/ 247763 h 2918533"/>
                <a:gd name="connsiteX29971" fmla="*/ 1523898 w 1973551"/>
                <a:gd name="connsiteY29971" fmla="*/ 247958 h 2918533"/>
                <a:gd name="connsiteX29972" fmla="*/ 1523703 w 1973551"/>
                <a:gd name="connsiteY29972" fmla="*/ 248676 h 2918533"/>
                <a:gd name="connsiteX29973" fmla="*/ 1524094 w 1973551"/>
                <a:gd name="connsiteY29973" fmla="*/ 248872 h 2918533"/>
                <a:gd name="connsiteX29974" fmla="*/ 1524290 w 1973551"/>
                <a:gd name="connsiteY29974" fmla="*/ 249785 h 2918533"/>
                <a:gd name="connsiteX29975" fmla="*/ 1525987 w 1973551"/>
                <a:gd name="connsiteY29975" fmla="*/ 249981 h 2918533"/>
                <a:gd name="connsiteX29976" fmla="*/ 1526378 w 1973551"/>
                <a:gd name="connsiteY29976" fmla="*/ 250699 h 2918533"/>
                <a:gd name="connsiteX29977" fmla="*/ 1527487 w 1973551"/>
                <a:gd name="connsiteY29977" fmla="*/ 251417 h 2918533"/>
                <a:gd name="connsiteX29978" fmla="*/ 1531402 w 1973551"/>
                <a:gd name="connsiteY29978" fmla="*/ 251417 h 2918533"/>
                <a:gd name="connsiteX29979" fmla="*/ 1532120 w 1973551"/>
                <a:gd name="connsiteY29979" fmla="*/ 251939 h 2918533"/>
                <a:gd name="connsiteX29980" fmla="*/ 1531533 w 1973551"/>
                <a:gd name="connsiteY29980" fmla="*/ 252330 h 2918533"/>
                <a:gd name="connsiteX29981" fmla="*/ 1531924 w 1973551"/>
                <a:gd name="connsiteY29981" fmla="*/ 253439 h 2918533"/>
                <a:gd name="connsiteX29982" fmla="*/ 1534730 w 1973551"/>
                <a:gd name="connsiteY29982" fmla="*/ 254353 h 2918533"/>
                <a:gd name="connsiteX29983" fmla="*/ 1536035 w 1973551"/>
                <a:gd name="connsiteY29983" fmla="*/ 254353 h 2918533"/>
                <a:gd name="connsiteX29984" fmla="*/ 1536427 w 1973551"/>
                <a:gd name="connsiteY29984" fmla="*/ 254745 h 2918533"/>
                <a:gd name="connsiteX29985" fmla="*/ 1537536 w 1973551"/>
                <a:gd name="connsiteY29985" fmla="*/ 254745 h 2918533"/>
                <a:gd name="connsiteX29986" fmla="*/ 1537732 w 1973551"/>
                <a:gd name="connsiteY29986" fmla="*/ 255136 h 2918533"/>
                <a:gd name="connsiteX29987" fmla="*/ 1539428 w 1973551"/>
                <a:gd name="connsiteY29987" fmla="*/ 255136 h 2918533"/>
                <a:gd name="connsiteX29988" fmla="*/ 1539950 w 1973551"/>
                <a:gd name="connsiteY29988" fmla="*/ 254418 h 2918533"/>
                <a:gd name="connsiteX29989" fmla="*/ 1540864 w 1973551"/>
                <a:gd name="connsiteY29989" fmla="*/ 254418 h 2918533"/>
                <a:gd name="connsiteX29990" fmla="*/ 1543083 w 1973551"/>
                <a:gd name="connsiteY29990" fmla="*/ 256963 h 2918533"/>
                <a:gd name="connsiteX29991" fmla="*/ 1543996 w 1973551"/>
                <a:gd name="connsiteY29991" fmla="*/ 257159 h 2918533"/>
                <a:gd name="connsiteX29992" fmla="*/ 1543083 w 1973551"/>
                <a:gd name="connsiteY29992" fmla="*/ 255528 h 2918533"/>
                <a:gd name="connsiteX29993" fmla="*/ 1543083 w 1973551"/>
                <a:gd name="connsiteY29993" fmla="*/ 254810 h 2918533"/>
                <a:gd name="connsiteX29994" fmla="*/ 1543800 w 1973551"/>
                <a:gd name="connsiteY29994" fmla="*/ 253570 h 2918533"/>
                <a:gd name="connsiteX29995" fmla="*/ 1544518 w 1973551"/>
                <a:gd name="connsiteY29995" fmla="*/ 253374 h 2918533"/>
                <a:gd name="connsiteX29996" fmla="*/ 1544714 w 1973551"/>
                <a:gd name="connsiteY29996" fmla="*/ 252852 h 2918533"/>
                <a:gd name="connsiteX29997" fmla="*/ 1545627 w 1973551"/>
                <a:gd name="connsiteY29997" fmla="*/ 252852 h 2918533"/>
                <a:gd name="connsiteX29998" fmla="*/ 1546345 w 1973551"/>
                <a:gd name="connsiteY29998" fmla="*/ 252134 h 2918533"/>
                <a:gd name="connsiteX29999" fmla="*/ 1546345 w 1973551"/>
                <a:gd name="connsiteY29999" fmla="*/ 251417 h 2918533"/>
                <a:gd name="connsiteX30000" fmla="*/ 1547259 w 1973551"/>
                <a:gd name="connsiteY30000" fmla="*/ 250699 h 2918533"/>
                <a:gd name="connsiteX30001" fmla="*/ 1547454 w 1973551"/>
                <a:gd name="connsiteY30001" fmla="*/ 249981 h 2918533"/>
                <a:gd name="connsiteX30002" fmla="*/ 1548042 w 1973551"/>
                <a:gd name="connsiteY30002" fmla="*/ 249785 h 2918533"/>
                <a:gd name="connsiteX30003" fmla="*/ 1548237 w 1973551"/>
                <a:gd name="connsiteY30003" fmla="*/ 248872 h 2918533"/>
                <a:gd name="connsiteX30004" fmla="*/ 1547846 w 1973551"/>
                <a:gd name="connsiteY30004" fmla="*/ 248676 h 2918533"/>
                <a:gd name="connsiteX30005" fmla="*/ 1547650 w 1973551"/>
                <a:gd name="connsiteY30005" fmla="*/ 247763 h 2918533"/>
                <a:gd name="connsiteX30006" fmla="*/ 1548955 w 1973551"/>
                <a:gd name="connsiteY30006" fmla="*/ 246327 h 2918533"/>
                <a:gd name="connsiteX30007" fmla="*/ 1550652 w 1973551"/>
                <a:gd name="connsiteY30007" fmla="*/ 246131 h 2918533"/>
                <a:gd name="connsiteX30008" fmla="*/ 1551761 w 1973551"/>
                <a:gd name="connsiteY30008" fmla="*/ 246849 h 2918533"/>
                <a:gd name="connsiteX30009" fmla="*/ 1553262 w 1973551"/>
                <a:gd name="connsiteY30009" fmla="*/ 247045 h 2918533"/>
                <a:gd name="connsiteX30010" fmla="*/ 1553458 w 1973551"/>
                <a:gd name="connsiteY30010" fmla="*/ 247436 h 2918533"/>
                <a:gd name="connsiteX30011" fmla="*/ 1555350 w 1973551"/>
                <a:gd name="connsiteY30011" fmla="*/ 247436 h 2918533"/>
                <a:gd name="connsiteX30012" fmla="*/ 1556263 w 1973551"/>
                <a:gd name="connsiteY30012" fmla="*/ 246718 h 2918533"/>
                <a:gd name="connsiteX30013" fmla="*/ 1558482 w 1973551"/>
                <a:gd name="connsiteY30013" fmla="*/ 246196 h 2918533"/>
                <a:gd name="connsiteX30014" fmla="*/ 1560374 w 1973551"/>
                <a:gd name="connsiteY30014" fmla="*/ 246914 h 2918533"/>
                <a:gd name="connsiteX30015" fmla="*/ 1561288 w 1973551"/>
                <a:gd name="connsiteY30015" fmla="*/ 246523 h 2918533"/>
                <a:gd name="connsiteX30016" fmla="*/ 1561288 w 1973551"/>
                <a:gd name="connsiteY30016" fmla="*/ 247436 h 2918533"/>
                <a:gd name="connsiteX30017" fmla="*/ 1561810 w 1973551"/>
                <a:gd name="connsiteY30017" fmla="*/ 248154 h 2918533"/>
                <a:gd name="connsiteX30018" fmla="*/ 1561810 w 1973551"/>
                <a:gd name="connsiteY30018" fmla="*/ 249785 h 2918533"/>
                <a:gd name="connsiteX30019" fmla="*/ 1562528 w 1973551"/>
                <a:gd name="connsiteY30019" fmla="*/ 250307 h 2918533"/>
                <a:gd name="connsiteX30020" fmla="*/ 1563245 w 1973551"/>
                <a:gd name="connsiteY30020" fmla="*/ 250307 h 2918533"/>
                <a:gd name="connsiteX30021" fmla="*/ 1564550 w 1973551"/>
                <a:gd name="connsiteY30021" fmla="*/ 251743 h 2918533"/>
                <a:gd name="connsiteX30022" fmla="*/ 1565660 w 1973551"/>
                <a:gd name="connsiteY30022" fmla="*/ 252265 h 2918533"/>
                <a:gd name="connsiteX30023" fmla="*/ 1568270 w 1973551"/>
                <a:gd name="connsiteY30023" fmla="*/ 252461 h 2918533"/>
                <a:gd name="connsiteX30024" fmla="*/ 1568466 w 1973551"/>
                <a:gd name="connsiteY30024" fmla="*/ 253700 h 2918533"/>
                <a:gd name="connsiteX30025" fmla="*/ 1569053 w 1973551"/>
                <a:gd name="connsiteY30025" fmla="*/ 254418 h 2918533"/>
                <a:gd name="connsiteX30026" fmla="*/ 1570880 w 1973551"/>
                <a:gd name="connsiteY30026" fmla="*/ 254810 h 2918533"/>
                <a:gd name="connsiteX30027" fmla="*/ 1571793 w 1973551"/>
                <a:gd name="connsiteY30027" fmla="*/ 255528 h 2918533"/>
                <a:gd name="connsiteX30028" fmla="*/ 1571989 w 1973551"/>
                <a:gd name="connsiteY30028" fmla="*/ 257355 h 2918533"/>
                <a:gd name="connsiteX30029" fmla="*/ 1571598 w 1973551"/>
                <a:gd name="connsiteY30029" fmla="*/ 257877 h 2918533"/>
                <a:gd name="connsiteX30030" fmla="*/ 1572315 w 1973551"/>
                <a:gd name="connsiteY30030" fmla="*/ 258594 h 2918533"/>
                <a:gd name="connsiteX30031" fmla="*/ 1571598 w 1973551"/>
                <a:gd name="connsiteY30031" fmla="*/ 258986 h 2918533"/>
                <a:gd name="connsiteX30032" fmla="*/ 1571793 w 1973551"/>
                <a:gd name="connsiteY30032" fmla="*/ 261531 h 2918533"/>
                <a:gd name="connsiteX30033" fmla="*/ 1571598 w 1973551"/>
                <a:gd name="connsiteY30033" fmla="*/ 261922 h 2918533"/>
                <a:gd name="connsiteX30034" fmla="*/ 1570880 w 1973551"/>
                <a:gd name="connsiteY30034" fmla="*/ 261922 h 2918533"/>
                <a:gd name="connsiteX30035" fmla="*/ 1570488 w 1973551"/>
                <a:gd name="connsiteY30035" fmla="*/ 264076 h 2918533"/>
                <a:gd name="connsiteX30036" fmla="*/ 1571989 w 1973551"/>
                <a:gd name="connsiteY30036" fmla="*/ 264989 h 2918533"/>
                <a:gd name="connsiteX30037" fmla="*/ 1572707 w 1973551"/>
                <a:gd name="connsiteY30037" fmla="*/ 264989 h 2918533"/>
                <a:gd name="connsiteX30038" fmla="*/ 1573621 w 1973551"/>
                <a:gd name="connsiteY30038" fmla="*/ 263031 h 2918533"/>
                <a:gd name="connsiteX30039" fmla="*/ 1574534 w 1973551"/>
                <a:gd name="connsiteY30039" fmla="*/ 262314 h 2918533"/>
                <a:gd name="connsiteX30040" fmla="*/ 1574142 w 1973551"/>
                <a:gd name="connsiteY30040" fmla="*/ 260487 h 2918533"/>
                <a:gd name="connsiteX30041" fmla="*/ 1574730 w 1973551"/>
                <a:gd name="connsiteY30041" fmla="*/ 260682 h 2918533"/>
                <a:gd name="connsiteX30042" fmla="*/ 1575252 w 1973551"/>
                <a:gd name="connsiteY30042" fmla="*/ 261922 h 2918533"/>
                <a:gd name="connsiteX30043" fmla="*/ 1576361 w 1973551"/>
                <a:gd name="connsiteY30043" fmla="*/ 261922 h 2918533"/>
                <a:gd name="connsiteX30044" fmla="*/ 1576361 w 1973551"/>
                <a:gd name="connsiteY30044" fmla="*/ 260291 h 2918533"/>
                <a:gd name="connsiteX30045" fmla="*/ 1579167 w 1973551"/>
                <a:gd name="connsiteY30045" fmla="*/ 258855 h 2918533"/>
                <a:gd name="connsiteX30046" fmla="*/ 1579559 w 1973551"/>
                <a:gd name="connsiteY30046" fmla="*/ 257420 h 2918533"/>
                <a:gd name="connsiteX30047" fmla="*/ 1578841 w 1973551"/>
                <a:gd name="connsiteY30047" fmla="*/ 255462 h 2918533"/>
                <a:gd name="connsiteX30048" fmla="*/ 1579363 w 1973551"/>
                <a:gd name="connsiteY30048" fmla="*/ 254745 h 2918533"/>
                <a:gd name="connsiteX30049" fmla="*/ 1579950 w 1973551"/>
                <a:gd name="connsiteY30049" fmla="*/ 252395 h 2918533"/>
                <a:gd name="connsiteX30050" fmla="*/ 1579754 w 1973551"/>
                <a:gd name="connsiteY30050" fmla="*/ 248285 h 2918533"/>
                <a:gd name="connsiteX30051" fmla="*/ 1581451 w 1973551"/>
                <a:gd name="connsiteY30051" fmla="*/ 247763 h 2918533"/>
                <a:gd name="connsiteX30052" fmla="*/ 1581451 w 1973551"/>
                <a:gd name="connsiteY30052" fmla="*/ 247045 h 2918533"/>
                <a:gd name="connsiteX30053" fmla="*/ 1582364 w 1973551"/>
                <a:gd name="connsiteY30053" fmla="*/ 245935 h 2918533"/>
                <a:gd name="connsiteX30054" fmla="*/ 1582886 w 1973551"/>
                <a:gd name="connsiteY30054" fmla="*/ 244304 h 2918533"/>
                <a:gd name="connsiteX30055" fmla="*/ 1584387 w 1973551"/>
                <a:gd name="connsiteY30055" fmla="*/ 242869 h 2918533"/>
                <a:gd name="connsiteX30056" fmla="*/ 1585496 w 1973551"/>
                <a:gd name="connsiteY30056" fmla="*/ 242869 h 2918533"/>
                <a:gd name="connsiteX30057" fmla="*/ 1586084 w 1973551"/>
                <a:gd name="connsiteY30057" fmla="*/ 243978 h 2918533"/>
                <a:gd name="connsiteX30058" fmla="*/ 1586084 w 1973551"/>
                <a:gd name="connsiteY30058" fmla="*/ 245935 h 2918533"/>
                <a:gd name="connsiteX30059" fmla="*/ 1584191 w 1973551"/>
                <a:gd name="connsiteY30059" fmla="*/ 247893 h 2918533"/>
                <a:gd name="connsiteX30060" fmla="*/ 1584779 w 1973551"/>
                <a:gd name="connsiteY30060" fmla="*/ 248807 h 2918533"/>
                <a:gd name="connsiteX30061" fmla="*/ 1586475 w 1973551"/>
                <a:gd name="connsiteY30061" fmla="*/ 249198 h 2918533"/>
                <a:gd name="connsiteX30062" fmla="*/ 1590195 w 1973551"/>
                <a:gd name="connsiteY30062" fmla="*/ 245805 h 2918533"/>
                <a:gd name="connsiteX30063" fmla="*/ 1591891 w 1973551"/>
                <a:gd name="connsiteY30063" fmla="*/ 245805 h 2918533"/>
                <a:gd name="connsiteX30064" fmla="*/ 1592283 w 1973551"/>
                <a:gd name="connsiteY30064" fmla="*/ 246196 h 2918533"/>
                <a:gd name="connsiteX30065" fmla="*/ 1594306 w 1973551"/>
                <a:gd name="connsiteY30065" fmla="*/ 246523 h 2918533"/>
                <a:gd name="connsiteX30066" fmla="*/ 1595415 w 1973551"/>
                <a:gd name="connsiteY30066" fmla="*/ 247045 h 2918533"/>
                <a:gd name="connsiteX30067" fmla="*/ 1596133 w 1973551"/>
                <a:gd name="connsiteY30067" fmla="*/ 247958 h 2918533"/>
                <a:gd name="connsiteX30068" fmla="*/ 1596133 w 1973551"/>
                <a:gd name="connsiteY30068" fmla="*/ 249068 h 2918533"/>
                <a:gd name="connsiteX30069" fmla="*/ 1595741 w 1973551"/>
                <a:gd name="connsiteY30069" fmla="*/ 249263 h 2918533"/>
                <a:gd name="connsiteX30070" fmla="*/ 1593849 w 1973551"/>
                <a:gd name="connsiteY30070" fmla="*/ 249068 h 2918533"/>
                <a:gd name="connsiteX30071" fmla="*/ 1593849 w 1973551"/>
                <a:gd name="connsiteY30071" fmla="*/ 248546 h 2918533"/>
                <a:gd name="connsiteX30072" fmla="*/ 1593327 w 1973551"/>
                <a:gd name="connsiteY30072" fmla="*/ 248350 h 2918533"/>
                <a:gd name="connsiteX30073" fmla="*/ 1591826 w 1973551"/>
                <a:gd name="connsiteY30073" fmla="*/ 248872 h 2918533"/>
                <a:gd name="connsiteX30074" fmla="*/ 1590912 w 1973551"/>
                <a:gd name="connsiteY30074" fmla="*/ 249785 h 2918533"/>
                <a:gd name="connsiteX30075" fmla="*/ 1591108 w 1973551"/>
                <a:gd name="connsiteY30075" fmla="*/ 250895 h 2918533"/>
                <a:gd name="connsiteX30076" fmla="*/ 1592217 w 1973551"/>
                <a:gd name="connsiteY30076" fmla="*/ 251808 h 2918533"/>
                <a:gd name="connsiteX30077" fmla="*/ 1592413 w 1973551"/>
                <a:gd name="connsiteY30077" fmla="*/ 252722 h 2918533"/>
                <a:gd name="connsiteX30078" fmla="*/ 1592805 w 1973551"/>
                <a:gd name="connsiteY30078" fmla="*/ 252722 h 2918533"/>
                <a:gd name="connsiteX30079" fmla="*/ 1592805 w 1973551"/>
                <a:gd name="connsiteY30079" fmla="*/ 253831 h 2918533"/>
                <a:gd name="connsiteX30080" fmla="*/ 1591500 w 1973551"/>
                <a:gd name="connsiteY30080" fmla="*/ 255071 h 2918533"/>
                <a:gd name="connsiteX30081" fmla="*/ 1590978 w 1973551"/>
                <a:gd name="connsiteY30081" fmla="*/ 256702 h 2918533"/>
                <a:gd name="connsiteX30082" fmla="*/ 1590390 w 1973551"/>
                <a:gd name="connsiteY30082" fmla="*/ 256898 h 2918533"/>
                <a:gd name="connsiteX30083" fmla="*/ 1589999 w 1973551"/>
                <a:gd name="connsiteY30083" fmla="*/ 258529 h 2918533"/>
                <a:gd name="connsiteX30084" fmla="*/ 1592022 w 1973551"/>
                <a:gd name="connsiteY30084" fmla="*/ 259769 h 2918533"/>
                <a:gd name="connsiteX30085" fmla="*/ 1596133 w 1973551"/>
                <a:gd name="connsiteY30085" fmla="*/ 259573 h 2918533"/>
                <a:gd name="connsiteX30086" fmla="*/ 1597046 w 1973551"/>
                <a:gd name="connsiteY30086" fmla="*/ 258660 h 2918533"/>
                <a:gd name="connsiteX30087" fmla="*/ 1597046 w 1973551"/>
                <a:gd name="connsiteY30087" fmla="*/ 256833 h 2918533"/>
                <a:gd name="connsiteX30088" fmla="*/ 1597438 w 1973551"/>
                <a:gd name="connsiteY30088" fmla="*/ 256637 h 2918533"/>
                <a:gd name="connsiteX30089" fmla="*/ 1597438 w 1973551"/>
                <a:gd name="connsiteY30089" fmla="*/ 255919 h 2918533"/>
                <a:gd name="connsiteX30090" fmla="*/ 1598025 w 1973551"/>
                <a:gd name="connsiteY30090" fmla="*/ 255723 h 2918533"/>
                <a:gd name="connsiteX30091" fmla="*/ 1599134 w 1973551"/>
                <a:gd name="connsiteY30091" fmla="*/ 258268 h 2918533"/>
                <a:gd name="connsiteX30092" fmla="*/ 1598743 w 1973551"/>
                <a:gd name="connsiteY30092" fmla="*/ 260095 h 2918533"/>
                <a:gd name="connsiteX30093" fmla="*/ 1596916 w 1973551"/>
                <a:gd name="connsiteY30093" fmla="*/ 261009 h 2918533"/>
                <a:gd name="connsiteX30094" fmla="*/ 1596002 w 1973551"/>
                <a:gd name="connsiteY30094" fmla="*/ 262248 h 2918533"/>
                <a:gd name="connsiteX30095" fmla="*/ 1594306 w 1973551"/>
                <a:gd name="connsiteY30095" fmla="*/ 263358 h 2918533"/>
                <a:gd name="connsiteX30096" fmla="*/ 1592805 w 1973551"/>
                <a:gd name="connsiteY30096" fmla="*/ 263880 h 2918533"/>
                <a:gd name="connsiteX30097" fmla="*/ 1590195 w 1973551"/>
                <a:gd name="connsiteY30097" fmla="*/ 263880 h 2918533"/>
                <a:gd name="connsiteX30098" fmla="*/ 1589999 w 1973551"/>
                <a:gd name="connsiteY30098" fmla="*/ 263488 h 2918533"/>
                <a:gd name="connsiteX30099" fmla="*/ 1589477 w 1973551"/>
                <a:gd name="connsiteY30099" fmla="*/ 263488 h 2918533"/>
                <a:gd name="connsiteX30100" fmla="*/ 1588759 w 1973551"/>
                <a:gd name="connsiteY30100" fmla="*/ 264010 h 2918533"/>
                <a:gd name="connsiteX30101" fmla="*/ 1588041 w 1973551"/>
                <a:gd name="connsiteY30101" fmla="*/ 267077 h 2918533"/>
                <a:gd name="connsiteX30102" fmla="*/ 1589151 w 1973551"/>
                <a:gd name="connsiteY30102" fmla="*/ 268186 h 2918533"/>
                <a:gd name="connsiteX30103" fmla="*/ 1589542 w 1973551"/>
                <a:gd name="connsiteY30103" fmla="*/ 269296 h 2918533"/>
                <a:gd name="connsiteX30104" fmla="*/ 1590651 w 1973551"/>
                <a:gd name="connsiteY30104" fmla="*/ 270014 h 2918533"/>
                <a:gd name="connsiteX30105" fmla="*/ 1590260 w 1973551"/>
                <a:gd name="connsiteY30105" fmla="*/ 271841 h 2918533"/>
                <a:gd name="connsiteX30106" fmla="*/ 1589738 w 1973551"/>
                <a:gd name="connsiteY30106" fmla="*/ 272754 h 2918533"/>
                <a:gd name="connsiteX30107" fmla="*/ 1589020 w 1973551"/>
                <a:gd name="connsiteY30107" fmla="*/ 272950 h 2918533"/>
                <a:gd name="connsiteX30108" fmla="*/ 1588824 w 1973551"/>
                <a:gd name="connsiteY30108" fmla="*/ 273668 h 2918533"/>
                <a:gd name="connsiteX30109" fmla="*/ 1589216 w 1973551"/>
                <a:gd name="connsiteY30109" fmla="*/ 276734 h 2918533"/>
                <a:gd name="connsiteX30110" fmla="*/ 1591108 w 1973551"/>
                <a:gd name="connsiteY30110" fmla="*/ 277844 h 2918533"/>
                <a:gd name="connsiteX30111" fmla="*/ 1592022 w 1973551"/>
                <a:gd name="connsiteY30111" fmla="*/ 277844 h 2918533"/>
                <a:gd name="connsiteX30112" fmla="*/ 1593131 w 1973551"/>
                <a:gd name="connsiteY30112" fmla="*/ 276734 h 2918533"/>
                <a:gd name="connsiteX30113" fmla="*/ 1593849 w 1973551"/>
                <a:gd name="connsiteY30113" fmla="*/ 276930 h 2918533"/>
                <a:gd name="connsiteX30114" fmla="*/ 1594436 w 1973551"/>
                <a:gd name="connsiteY30114" fmla="*/ 277648 h 2918533"/>
                <a:gd name="connsiteX30115" fmla="*/ 1595937 w 1973551"/>
                <a:gd name="connsiteY30115" fmla="*/ 277452 h 2918533"/>
                <a:gd name="connsiteX30116" fmla="*/ 1596133 w 1973551"/>
                <a:gd name="connsiteY30116" fmla="*/ 276930 h 2918533"/>
                <a:gd name="connsiteX30117" fmla="*/ 1597960 w 1973551"/>
                <a:gd name="connsiteY30117" fmla="*/ 276734 h 2918533"/>
                <a:gd name="connsiteX30118" fmla="*/ 1598547 w 1973551"/>
                <a:gd name="connsiteY30118" fmla="*/ 278366 h 2918533"/>
                <a:gd name="connsiteX30119" fmla="*/ 1599265 w 1973551"/>
                <a:gd name="connsiteY30119" fmla="*/ 278888 h 2918533"/>
                <a:gd name="connsiteX30120" fmla="*/ 1601157 w 1973551"/>
                <a:gd name="connsiteY30120" fmla="*/ 278366 h 2918533"/>
                <a:gd name="connsiteX30121" fmla="*/ 1601353 w 1973551"/>
                <a:gd name="connsiteY30121" fmla="*/ 277844 h 2918533"/>
                <a:gd name="connsiteX30122" fmla="*/ 1601353 w 1973551"/>
                <a:gd name="connsiteY30122" fmla="*/ 275690 h 2918533"/>
                <a:gd name="connsiteX30123" fmla="*/ 1600439 w 1973551"/>
                <a:gd name="connsiteY30123" fmla="*/ 274973 h 2918533"/>
                <a:gd name="connsiteX30124" fmla="*/ 1600831 w 1973551"/>
                <a:gd name="connsiteY30124" fmla="*/ 273146 h 2918533"/>
                <a:gd name="connsiteX30125" fmla="*/ 1602136 w 1973551"/>
                <a:gd name="connsiteY30125" fmla="*/ 271514 h 2918533"/>
                <a:gd name="connsiteX30126" fmla="*/ 1603441 w 1973551"/>
                <a:gd name="connsiteY30126" fmla="*/ 272428 h 2918533"/>
                <a:gd name="connsiteX30127" fmla="*/ 1604158 w 1973551"/>
                <a:gd name="connsiteY30127" fmla="*/ 272428 h 2918533"/>
                <a:gd name="connsiteX30128" fmla="*/ 1604354 w 1973551"/>
                <a:gd name="connsiteY30128" fmla="*/ 273146 h 2918533"/>
                <a:gd name="connsiteX30129" fmla="*/ 1604746 w 1973551"/>
                <a:gd name="connsiteY30129" fmla="*/ 273146 h 2918533"/>
                <a:gd name="connsiteX30130" fmla="*/ 1604941 w 1973551"/>
                <a:gd name="connsiteY30130" fmla="*/ 271710 h 2918533"/>
                <a:gd name="connsiteX30131" fmla="*/ 1606051 w 1973551"/>
                <a:gd name="connsiteY30131" fmla="*/ 270992 h 2918533"/>
                <a:gd name="connsiteX30132" fmla="*/ 1606573 w 1973551"/>
                <a:gd name="connsiteY30132" fmla="*/ 270079 h 2918533"/>
                <a:gd name="connsiteX30133" fmla="*/ 1606377 w 1973551"/>
                <a:gd name="connsiteY30133" fmla="*/ 267208 h 2918533"/>
                <a:gd name="connsiteX30134" fmla="*/ 1607486 w 1973551"/>
                <a:gd name="connsiteY30134" fmla="*/ 267208 h 2918533"/>
                <a:gd name="connsiteX30135" fmla="*/ 1607682 w 1973551"/>
                <a:gd name="connsiteY30135" fmla="*/ 265054 h 2918533"/>
                <a:gd name="connsiteX30136" fmla="*/ 1609183 w 1973551"/>
                <a:gd name="connsiteY30136" fmla="*/ 263423 h 2918533"/>
                <a:gd name="connsiteX30137" fmla="*/ 1609575 w 1973551"/>
                <a:gd name="connsiteY30137" fmla="*/ 262183 h 2918533"/>
                <a:gd name="connsiteX30138" fmla="*/ 1611989 w 1973551"/>
                <a:gd name="connsiteY30138" fmla="*/ 262183 h 2918533"/>
                <a:gd name="connsiteX30139" fmla="*/ 1612902 w 1973551"/>
                <a:gd name="connsiteY30139" fmla="*/ 263619 h 2918533"/>
                <a:gd name="connsiteX30140" fmla="*/ 1613098 w 1973551"/>
                <a:gd name="connsiteY30140" fmla="*/ 264728 h 2918533"/>
                <a:gd name="connsiteX30141" fmla="*/ 1613620 w 1973551"/>
                <a:gd name="connsiteY30141" fmla="*/ 264924 h 2918533"/>
                <a:gd name="connsiteX30142" fmla="*/ 1613816 w 1973551"/>
                <a:gd name="connsiteY30142" fmla="*/ 265642 h 2918533"/>
                <a:gd name="connsiteX30143" fmla="*/ 1614403 w 1973551"/>
                <a:gd name="connsiteY30143" fmla="*/ 266033 h 2918533"/>
                <a:gd name="connsiteX30144" fmla="*/ 1615317 w 1973551"/>
                <a:gd name="connsiteY30144" fmla="*/ 266033 h 2918533"/>
                <a:gd name="connsiteX30145" fmla="*/ 1615708 w 1973551"/>
                <a:gd name="connsiteY30145" fmla="*/ 265511 h 2918533"/>
                <a:gd name="connsiteX30146" fmla="*/ 1616817 w 1973551"/>
                <a:gd name="connsiteY30146" fmla="*/ 265185 h 2918533"/>
                <a:gd name="connsiteX30147" fmla="*/ 1621059 w 1973551"/>
                <a:gd name="connsiteY30147" fmla="*/ 265707 h 2918533"/>
                <a:gd name="connsiteX30148" fmla="*/ 1620667 w 1973551"/>
                <a:gd name="connsiteY30148" fmla="*/ 264271 h 2918533"/>
                <a:gd name="connsiteX30149" fmla="*/ 1622364 w 1973551"/>
                <a:gd name="connsiteY30149" fmla="*/ 263945 h 2918533"/>
                <a:gd name="connsiteX30150" fmla="*/ 1623082 w 1973551"/>
                <a:gd name="connsiteY30150" fmla="*/ 263554 h 2918533"/>
                <a:gd name="connsiteX30151" fmla="*/ 1623082 w 1973551"/>
                <a:gd name="connsiteY30151" fmla="*/ 263227 h 2918533"/>
                <a:gd name="connsiteX30152" fmla="*/ 1625105 w 1973551"/>
                <a:gd name="connsiteY30152" fmla="*/ 263227 h 2918533"/>
                <a:gd name="connsiteX30153" fmla="*/ 1624909 w 1973551"/>
                <a:gd name="connsiteY30153" fmla="*/ 262314 h 2918533"/>
                <a:gd name="connsiteX30154" fmla="*/ 1625496 w 1973551"/>
                <a:gd name="connsiteY30154" fmla="*/ 262118 h 2918533"/>
                <a:gd name="connsiteX30155" fmla="*/ 1626018 w 1973551"/>
                <a:gd name="connsiteY30155" fmla="*/ 261009 h 2918533"/>
                <a:gd name="connsiteX30156" fmla="*/ 1626409 w 1973551"/>
                <a:gd name="connsiteY30156" fmla="*/ 259051 h 2918533"/>
                <a:gd name="connsiteX30157" fmla="*/ 1627127 w 1973551"/>
                <a:gd name="connsiteY30157" fmla="*/ 258855 h 2918533"/>
                <a:gd name="connsiteX30158" fmla="*/ 1627519 w 1973551"/>
                <a:gd name="connsiteY30158" fmla="*/ 258333 h 2918533"/>
                <a:gd name="connsiteX30159" fmla="*/ 1629215 w 1973551"/>
                <a:gd name="connsiteY30159" fmla="*/ 258138 h 2918533"/>
                <a:gd name="connsiteX30160" fmla="*/ 1629411 w 1973551"/>
                <a:gd name="connsiteY30160" fmla="*/ 258855 h 2918533"/>
                <a:gd name="connsiteX30161" fmla="*/ 1628889 w 1973551"/>
                <a:gd name="connsiteY30161" fmla="*/ 259573 h 2918533"/>
                <a:gd name="connsiteX30162" fmla="*/ 1630390 w 1973551"/>
                <a:gd name="connsiteY30162" fmla="*/ 263358 h 2918533"/>
                <a:gd name="connsiteX30163" fmla="*/ 1629803 w 1973551"/>
                <a:gd name="connsiteY30163" fmla="*/ 265185 h 2918533"/>
                <a:gd name="connsiteX30164" fmla="*/ 1631499 w 1973551"/>
                <a:gd name="connsiteY30164" fmla="*/ 266620 h 2918533"/>
                <a:gd name="connsiteX30165" fmla="*/ 1630912 w 1973551"/>
                <a:gd name="connsiteY30165" fmla="*/ 268774 h 2918533"/>
                <a:gd name="connsiteX30166" fmla="*/ 1631108 w 1973551"/>
                <a:gd name="connsiteY30166" fmla="*/ 272036 h 2918533"/>
                <a:gd name="connsiteX30167" fmla="*/ 1631630 w 1973551"/>
                <a:gd name="connsiteY30167" fmla="*/ 272950 h 2918533"/>
                <a:gd name="connsiteX30168" fmla="*/ 1631630 w 1973551"/>
                <a:gd name="connsiteY30168" fmla="*/ 273668 h 2918533"/>
                <a:gd name="connsiteX30169" fmla="*/ 1631108 w 1973551"/>
                <a:gd name="connsiteY30169" fmla="*/ 274385 h 2918533"/>
                <a:gd name="connsiteX30170" fmla="*/ 1631108 w 1973551"/>
                <a:gd name="connsiteY30170" fmla="*/ 277061 h 2918533"/>
                <a:gd name="connsiteX30171" fmla="*/ 1630716 w 1973551"/>
                <a:gd name="connsiteY30171" fmla="*/ 277061 h 2918533"/>
                <a:gd name="connsiteX30172" fmla="*/ 1630716 w 1973551"/>
                <a:gd name="connsiteY30172" fmla="*/ 276539 h 2918533"/>
                <a:gd name="connsiteX30173" fmla="*/ 1630194 w 1973551"/>
                <a:gd name="connsiteY30173" fmla="*/ 276017 h 2918533"/>
                <a:gd name="connsiteX30174" fmla="*/ 1630194 w 1973551"/>
                <a:gd name="connsiteY30174" fmla="*/ 275103 h 2918533"/>
                <a:gd name="connsiteX30175" fmla="*/ 1628889 w 1973551"/>
                <a:gd name="connsiteY30175" fmla="*/ 273863 h 2918533"/>
                <a:gd name="connsiteX30176" fmla="*/ 1626475 w 1973551"/>
                <a:gd name="connsiteY30176" fmla="*/ 273863 h 2918533"/>
                <a:gd name="connsiteX30177" fmla="*/ 1625757 w 1973551"/>
                <a:gd name="connsiteY30177" fmla="*/ 274190 h 2918533"/>
                <a:gd name="connsiteX30178" fmla="*/ 1625757 w 1973551"/>
                <a:gd name="connsiteY30178" fmla="*/ 274581 h 2918533"/>
                <a:gd name="connsiteX30179" fmla="*/ 1625039 w 1973551"/>
                <a:gd name="connsiteY30179" fmla="*/ 274581 h 2918533"/>
                <a:gd name="connsiteX30180" fmla="*/ 1623343 w 1973551"/>
                <a:gd name="connsiteY30180" fmla="*/ 275690 h 2918533"/>
                <a:gd name="connsiteX30181" fmla="*/ 1621646 w 1973551"/>
                <a:gd name="connsiteY30181" fmla="*/ 275168 h 2918533"/>
                <a:gd name="connsiteX30182" fmla="*/ 1618840 w 1973551"/>
                <a:gd name="connsiteY30182" fmla="*/ 278039 h 2918533"/>
                <a:gd name="connsiteX30183" fmla="*/ 1616622 w 1973551"/>
                <a:gd name="connsiteY30183" fmla="*/ 278039 h 2918533"/>
                <a:gd name="connsiteX30184" fmla="*/ 1616034 w 1973551"/>
                <a:gd name="connsiteY30184" fmla="*/ 279279 h 2918533"/>
                <a:gd name="connsiteX30185" fmla="*/ 1615121 w 1973551"/>
                <a:gd name="connsiteY30185" fmla="*/ 279475 h 2918533"/>
                <a:gd name="connsiteX30186" fmla="*/ 1615513 w 1973551"/>
                <a:gd name="connsiteY30186" fmla="*/ 280389 h 2918533"/>
                <a:gd name="connsiteX30187" fmla="*/ 1615121 w 1973551"/>
                <a:gd name="connsiteY30187" fmla="*/ 281498 h 2918533"/>
                <a:gd name="connsiteX30188" fmla="*/ 1614729 w 1973551"/>
                <a:gd name="connsiteY30188" fmla="*/ 281302 h 2918533"/>
                <a:gd name="connsiteX30189" fmla="*/ 1614534 w 1973551"/>
                <a:gd name="connsiteY30189" fmla="*/ 279867 h 2918533"/>
                <a:gd name="connsiteX30190" fmla="*/ 1613229 w 1973551"/>
                <a:gd name="connsiteY30190" fmla="*/ 279475 h 2918533"/>
                <a:gd name="connsiteX30191" fmla="*/ 1612837 w 1973551"/>
                <a:gd name="connsiteY30191" fmla="*/ 279997 h 2918533"/>
                <a:gd name="connsiteX30192" fmla="*/ 1612641 w 1973551"/>
                <a:gd name="connsiteY30192" fmla="*/ 282346 h 2918533"/>
                <a:gd name="connsiteX30193" fmla="*/ 1613033 w 1973551"/>
                <a:gd name="connsiteY30193" fmla="*/ 285609 h 2918533"/>
                <a:gd name="connsiteX30194" fmla="*/ 1614729 w 1973551"/>
                <a:gd name="connsiteY30194" fmla="*/ 285413 h 2918533"/>
                <a:gd name="connsiteX30195" fmla="*/ 1615447 w 1973551"/>
                <a:gd name="connsiteY30195" fmla="*/ 284499 h 2918533"/>
                <a:gd name="connsiteX30196" fmla="*/ 1616752 w 1973551"/>
                <a:gd name="connsiteY30196" fmla="*/ 284304 h 2918533"/>
                <a:gd name="connsiteX30197" fmla="*/ 1616361 w 1973551"/>
                <a:gd name="connsiteY30197" fmla="*/ 286131 h 2918533"/>
                <a:gd name="connsiteX30198" fmla="*/ 1616752 w 1973551"/>
                <a:gd name="connsiteY30198" fmla="*/ 286522 h 2918533"/>
                <a:gd name="connsiteX30199" fmla="*/ 1618253 w 1973551"/>
                <a:gd name="connsiteY30199" fmla="*/ 286522 h 2918533"/>
                <a:gd name="connsiteX30200" fmla="*/ 1619754 w 1973551"/>
                <a:gd name="connsiteY30200" fmla="*/ 288676 h 2918533"/>
                <a:gd name="connsiteX30201" fmla="*/ 1619754 w 1973551"/>
                <a:gd name="connsiteY30201" fmla="*/ 290829 h 2918533"/>
                <a:gd name="connsiteX30202" fmla="*/ 1618057 w 1973551"/>
                <a:gd name="connsiteY30202" fmla="*/ 293700 h 2918533"/>
                <a:gd name="connsiteX30203" fmla="*/ 1618971 w 1973551"/>
                <a:gd name="connsiteY30203" fmla="*/ 294940 h 2918533"/>
                <a:gd name="connsiteX30204" fmla="*/ 1619884 w 1973551"/>
                <a:gd name="connsiteY30204" fmla="*/ 294744 h 2918533"/>
                <a:gd name="connsiteX30205" fmla="*/ 1620602 w 1973551"/>
                <a:gd name="connsiteY30205" fmla="*/ 295984 h 2918533"/>
                <a:gd name="connsiteX30206" fmla="*/ 1619493 w 1973551"/>
                <a:gd name="connsiteY30206" fmla="*/ 297419 h 2918533"/>
                <a:gd name="connsiteX30207" fmla="*/ 1619101 w 1973551"/>
                <a:gd name="connsiteY30207" fmla="*/ 299377 h 2918533"/>
                <a:gd name="connsiteX30208" fmla="*/ 1617796 w 1973551"/>
                <a:gd name="connsiteY30208" fmla="*/ 301530 h 2918533"/>
                <a:gd name="connsiteX30209" fmla="*/ 1618318 w 1973551"/>
                <a:gd name="connsiteY30209" fmla="*/ 302248 h 2918533"/>
                <a:gd name="connsiteX30210" fmla="*/ 1618318 w 1973551"/>
                <a:gd name="connsiteY30210" fmla="*/ 303162 h 2918533"/>
                <a:gd name="connsiteX30211" fmla="*/ 1619623 w 1973551"/>
                <a:gd name="connsiteY30211" fmla="*/ 303357 h 2918533"/>
                <a:gd name="connsiteX30212" fmla="*/ 1619232 w 1973551"/>
                <a:gd name="connsiteY30212" fmla="*/ 302835 h 2918533"/>
                <a:gd name="connsiteX30213" fmla="*/ 1619623 w 1973551"/>
                <a:gd name="connsiteY30213" fmla="*/ 301008 h 2918533"/>
                <a:gd name="connsiteX30214" fmla="*/ 1620015 w 1973551"/>
                <a:gd name="connsiteY30214" fmla="*/ 300682 h 2918533"/>
                <a:gd name="connsiteX30215" fmla="*/ 1621124 w 1973551"/>
                <a:gd name="connsiteY30215" fmla="*/ 301008 h 2918533"/>
                <a:gd name="connsiteX30216" fmla="*/ 1622038 w 1973551"/>
                <a:gd name="connsiteY30216" fmla="*/ 299246 h 2918533"/>
                <a:gd name="connsiteX30217" fmla="*/ 1626475 w 1973551"/>
                <a:gd name="connsiteY30217" fmla="*/ 299442 h 2918533"/>
                <a:gd name="connsiteX30218" fmla="*/ 1627388 w 1973551"/>
                <a:gd name="connsiteY30218" fmla="*/ 298920 h 2918533"/>
                <a:gd name="connsiteX30219" fmla="*/ 1628106 w 1973551"/>
                <a:gd name="connsiteY30219" fmla="*/ 299834 h 2918533"/>
                <a:gd name="connsiteX30220" fmla="*/ 1628106 w 1973551"/>
                <a:gd name="connsiteY30220" fmla="*/ 300551 h 2918533"/>
                <a:gd name="connsiteX30221" fmla="*/ 1627388 w 1973551"/>
                <a:gd name="connsiteY30221" fmla="*/ 301073 h 2918533"/>
                <a:gd name="connsiteX30222" fmla="*/ 1627192 w 1973551"/>
                <a:gd name="connsiteY30222" fmla="*/ 302313 h 2918533"/>
                <a:gd name="connsiteX30223" fmla="*/ 1626475 w 1973551"/>
                <a:gd name="connsiteY30223" fmla="*/ 303031 h 2918533"/>
                <a:gd name="connsiteX30224" fmla="*/ 1626671 w 1973551"/>
                <a:gd name="connsiteY30224" fmla="*/ 303945 h 2918533"/>
                <a:gd name="connsiteX30225" fmla="*/ 1628693 w 1973551"/>
                <a:gd name="connsiteY30225" fmla="*/ 303749 h 2918533"/>
                <a:gd name="connsiteX30226" fmla="*/ 1628498 w 1973551"/>
                <a:gd name="connsiteY30226" fmla="*/ 306098 h 2918533"/>
                <a:gd name="connsiteX30227" fmla="*/ 1628889 w 1973551"/>
                <a:gd name="connsiteY30227" fmla="*/ 306620 h 2918533"/>
                <a:gd name="connsiteX30228" fmla="*/ 1630390 w 1973551"/>
                <a:gd name="connsiteY30228" fmla="*/ 306816 h 2918533"/>
                <a:gd name="connsiteX30229" fmla="*/ 1630586 w 1973551"/>
                <a:gd name="connsiteY30229" fmla="*/ 307207 h 2918533"/>
                <a:gd name="connsiteX30230" fmla="*/ 1632086 w 1973551"/>
                <a:gd name="connsiteY30230" fmla="*/ 307207 h 2918533"/>
                <a:gd name="connsiteX30231" fmla="*/ 1633000 w 1973551"/>
                <a:gd name="connsiteY30231" fmla="*/ 307729 h 2918533"/>
                <a:gd name="connsiteX30232" fmla="*/ 1634305 w 1973551"/>
                <a:gd name="connsiteY30232" fmla="*/ 307338 h 2918533"/>
                <a:gd name="connsiteX30233" fmla="*/ 1634109 w 1973551"/>
                <a:gd name="connsiteY30233" fmla="*/ 305184 h 2918533"/>
                <a:gd name="connsiteX30234" fmla="*/ 1635610 w 1973551"/>
                <a:gd name="connsiteY30234" fmla="*/ 303031 h 2918533"/>
                <a:gd name="connsiteX30235" fmla="*/ 1635610 w 1973551"/>
                <a:gd name="connsiteY30235" fmla="*/ 300356 h 2918533"/>
                <a:gd name="connsiteX30236" fmla="*/ 1633913 w 1973551"/>
                <a:gd name="connsiteY30236" fmla="*/ 299964 h 2918533"/>
                <a:gd name="connsiteX30237" fmla="*/ 1633326 w 1973551"/>
                <a:gd name="connsiteY30237" fmla="*/ 300682 h 2918533"/>
                <a:gd name="connsiteX30238" fmla="*/ 1632217 w 1973551"/>
                <a:gd name="connsiteY30238" fmla="*/ 300291 h 2918533"/>
                <a:gd name="connsiteX30239" fmla="*/ 1631826 w 1973551"/>
                <a:gd name="connsiteY30239" fmla="*/ 301400 h 2918533"/>
                <a:gd name="connsiteX30240" fmla="*/ 1630520 w 1973551"/>
                <a:gd name="connsiteY30240" fmla="*/ 301008 h 2918533"/>
                <a:gd name="connsiteX30241" fmla="*/ 1630520 w 1973551"/>
                <a:gd name="connsiteY30241" fmla="*/ 298137 h 2918533"/>
                <a:gd name="connsiteX30242" fmla="*/ 1630716 w 1973551"/>
                <a:gd name="connsiteY30242" fmla="*/ 297224 h 2918533"/>
                <a:gd name="connsiteX30243" fmla="*/ 1631434 w 1973551"/>
                <a:gd name="connsiteY30243" fmla="*/ 296310 h 2918533"/>
                <a:gd name="connsiteX30244" fmla="*/ 1631434 w 1973551"/>
                <a:gd name="connsiteY30244" fmla="*/ 295397 h 2918533"/>
                <a:gd name="connsiteX30245" fmla="*/ 1632739 w 1973551"/>
                <a:gd name="connsiteY30245" fmla="*/ 294287 h 2918533"/>
                <a:gd name="connsiteX30246" fmla="*/ 1633261 w 1973551"/>
                <a:gd name="connsiteY30246" fmla="*/ 291220 h 2918533"/>
                <a:gd name="connsiteX30247" fmla="*/ 1630847 w 1973551"/>
                <a:gd name="connsiteY30247" fmla="*/ 291025 h 2918533"/>
                <a:gd name="connsiteX30248" fmla="*/ 1630455 w 1973551"/>
                <a:gd name="connsiteY30248" fmla="*/ 291742 h 2918533"/>
                <a:gd name="connsiteX30249" fmla="*/ 1630064 w 1973551"/>
                <a:gd name="connsiteY30249" fmla="*/ 291742 h 2918533"/>
                <a:gd name="connsiteX30250" fmla="*/ 1629476 w 1973551"/>
                <a:gd name="connsiteY30250" fmla="*/ 290111 h 2918533"/>
                <a:gd name="connsiteX30251" fmla="*/ 1628171 w 1973551"/>
                <a:gd name="connsiteY30251" fmla="*/ 289589 h 2918533"/>
                <a:gd name="connsiteX30252" fmla="*/ 1627454 w 1973551"/>
                <a:gd name="connsiteY30252" fmla="*/ 288676 h 2918533"/>
                <a:gd name="connsiteX30253" fmla="*/ 1626540 w 1973551"/>
                <a:gd name="connsiteY30253" fmla="*/ 288871 h 2918533"/>
                <a:gd name="connsiteX30254" fmla="*/ 1625039 w 1973551"/>
                <a:gd name="connsiteY30254" fmla="*/ 290633 h 2918533"/>
                <a:gd name="connsiteX30255" fmla="*/ 1624648 w 1973551"/>
                <a:gd name="connsiteY30255" fmla="*/ 290633 h 2918533"/>
                <a:gd name="connsiteX30256" fmla="*/ 1624256 w 1973551"/>
                <a:gd name="connsiteY30256" fmla="*/ 289002 h 2918533"/>
                <a:gd name="connsiteX30257" fmla="*/ 1625953 w 1973551"/>
                <a:gd name="connsiteY30257" fmla="*/ 288806 h 2918533"/>
                <a:gd name="connsiteX30258" fmla="*/ 1626344 w 1973551"/>
                <a:gd name="connsiteY30258" fmla="*/ 288284 h 2918533"/>
                <a:gd name="connsiteX30259" fmla="*/ 1626344 w 1973551"/>
                <a:gd name="connsiteY30259" fmla="*/ 287044 h 2918533"/>
                <a:gd name="connsiteX30260" fmla="*/ 1629150 w 1973551"/>
                <a:gd name="connsiteY30260" fmla="*/ 285087 h 2918533"/>
                <a:gd name="connsiteX30261" fmla="*/ 1631760 w 1973551"/>
                <a:gd name="connsiteY30261" fmla="*/ 284565 h 2918533"/>
                <a:gd name="connsiteX30262" fmla="*/ 1633065 w 1973551"/>
                <a:gd name="connsiteY30262" fmla="*/ 285478 h 2918533"/>
                <a:gd name="connsiteX30263" fmla="*/ 1634370 w 1973551"/>
                <a:gd name="connsiteY30263" fmla="*/ 285478 h 2918533"/>
                <a:gd name="connsiteX30264" fmla="*/ 1635871 w 1973551"/>
                <a:gd name="connsiteY30264" fmla="*/ 284956 h 2918533"/>
                <a:gd name="connsiteX30265" fmla="*/ 1635871 w 1973551"/>
                <a:gd name="connsiteY30265" fmla="*/ 283325 h 2918533"/>
                <a:gd name="connsiteX30266" fmla="*/ 1636589 w 1973551"/>
                <a:gd name="connsiteY30266" fmla="*/ 282411 h 2918533"/>
                <a:gd name="connsiteX30267" fmla="*/ 1639003 w 1973551"/>
                <a:gd name="connsiteY30267" fmla="*/ 280976 h 2918533"/>
                <a:gd name="connsiteX30268" fmla="*/ 1639721 w 1973551"/>
                <a:gd name="connsiteY30268" fmla="*/ 280976 h 2918533"/>
                <a:gd name="connsiteX30269" fmla="*/ 1640439 w 1973551"/>
                <a:gd name="connsiteY30269" fmla="*/ 280258 h 2918533"/>
                <a:gd name="connsiteX30270" fmla="*/ 1641157 w 1973551"/>
                <a:gd name="connsiteY30270" fmla="*/ 280258 h 2918533"/>
                <a:gd name="connsiteX30271" fmla="*/ 1641874 w 1973551"/>
                <a:gd name="connsiteY30271" fmla="*/ 279540 h 2918533"/>
                <a:gd name="connsiteX30272" fmla="*/ 1642396 w 1973551"/>
                <a:gd name="connsiteY30272" fmla="*/ 279540 h 2918533"/>
                <a:gd name="connsiteX30273" fmla="*/ 1642984 w 1973551"/>
                <a:gd name="connsiteY30273" fmla="*/ 278627 h 2918533"/>
                <a:gd name="connsiteX30274" fmla="*/ 1644289 w 1973551"/>
                <a:gd name="connsiteY30274" fmla="*/ 278235 h 2918533"/>
                <a:gd name="connsiteX30275" fmla="*/ 1645398 w 1973551"/>
                <a:gd name="connsiteY30275" fmla="*/ 276604 h 2918533"/>
                <a:gd name="connsiteX30276" fmla="*/ 1646507 w 1973551"/>
                <a:gd name="connsiteY30276" fmla="*/ 276212 h 2918533"/>
                <a:gd name="connsiteX30277" fmla="*/ 1648204 w 1973551"/>
                <a:gd name="connsiteY30277" fmla="*/ 276604 h 2918533"/>
                <a:gd name="connsiteX30278" fmla="*/ 1650031 w 1973551"/>
                <a:gd name="connsiteY30278" fmla="*/ 276408 h 2918533"/>
                <a:gd name="connsiteX30279" fmla="*/ 1652445 w 1973551"/>
                <a:gd name="connsiteY30279" fmla="*/ 274777 h 2918533"/>
                <a:gd name="connsiteX30280" fmla="*/ 1653750 w 1973551"/>
                <a:gd name="connsiteY30280" fmla="*/ 272624 h 2918533"/>
                <a:gd name="connsiteX30281" fmla="*/ 1655447 w 1973551"/>
                <a:gd name="connsiteY30281" fmla="*/ 270992 h 2918533"/>
                <a:gd name="connsiteX30282" fmla="*/ 1656164 w 1973551"/>
                <a:gd name="connsiteY30282" fmla="*/ 270992 h 2918533"/>
                <a:gd name="connsiteX30283" fmla="*/ 1656752 w 1973551"/>
                <a:gd name="connsiteY30283" fmla="*/ 270470 h 2918533"/>
                <a:gd name="connsiteX30284" fmla="*/ 1659558 w 1973551"/>
                <a:gd name="connsiteY30284" fmla="*/ 270666 h 2918533"/>
                <a:gd name="connsiteX30285" fmla="*/ 1659362 w 1973551"/>
                <a:gd name="connsiteY30285" fmla="*/ 272624 h 2918533"/>
                <a:gd name="connsiteX30286" fmla="*/ 1658057 w 1973551"/>
                <a:gd name="connsiteY30286" fmla="*/ 275299 h 2918533"/>
                <a:gd name="connsiteX30287" fmla="*/ 1659362 w 1973551"/>
                <a:gd name="connsiteY30287" fmla="*/ 275299 h 2918533"/>
                <a:gd name="connsiteX30288" fmla="*/ 1659166 w 1973551"/>
                <a:gd name="connsiteY30288" fmla="*/ 276539 h 2918533"/>
                <a:gd name="connsiteX30289" fmla="*/ 1659884 w 1973551"/>
                <a:gd name="connsiteY30289" fmla="*/ 276539 h 2918533"/>
                <a:gd name="connsiteX30290" fmla="*/ 1660797 w 1973551"/>
                <a:gd name="connsiteY30290" fmla="*/ 275821 h 2918533"/>
                <a:gd name="connsiteX30291" fmla="*/ 1660602 w 1973551"/>
                <a:gd name="connsiteY30291" fmla="*/ 277648 h 2918533"/>
                <a:gd name="connsiteX30292" fmla="*/ 1659688 w 1973551"/>
                <a:gd name="connsiteY30292" fmla="*/ 279084 h 2918533"/>
                <a:gd name="connsiteX30293" fmla="*/ 1659297 w 1973551"/>
                <a:gd name="connsiteY30293" fmla="*/ 281628 h 2918533"/>
                <a:gd name="connsiteX30294" fmla="*/ 1658579 w 1973551"/>
                <a:gd name="connsiteY30294" fmla="*/ 283064 h 2918533"/>
                <a:gd name="connsiteX30295" fmla="*/ 1658970 w 1973551"/>
                <a:gd name="connsiteY30295" fmla="*/ 283977 h 2918533"/>
                <a:gd name="connsiteX30296" fmla="*/ 1658774 w 1973551"/>
                <a:gd name="connsiteY30296" fmla="*/ 285087 h 2918533"/>
                <a:gd name="connsiteX30297" fmla="*/ 1659884 w 1973551"/>
                <a:gd name="connsiteY30297" fmla="*/ 287436 h 2918533"/>
                <a:gd name="connsiteX30298" fmla="*/ 1656360 w 1973551"/>
                <a:gd name="connsiteY30298" fmla="*/ 287240 h 2918533"/>
                <a:gd name="connsiteX30299" fmla="*/ 1656360 w 1973551"/>
                <a:gd name="connsiteY30299" fmla="*/ 288154 h 2918533"/>
                <a:gd name="connsiteX30300" fmla="*/ 1655643 w 1973551"/>
                <a:gd name="connsiteY30300" fmla="*/ 288676 h 2918533"/>
                <a:gd name="connsiteX30301" fmla="*/ 1656556 w 1973551"/>
                <a:gd name="connsiteY30301" fmla="*/ 289393 h 2918533"/>
                <a:gd name="connsiteX30302" fmla="*/ 1656360 w 1973551"/>
                <a:gd name="connsiteY30302" fmla="*/ 289785 h 2918533"/>
                <a:gd name="connsiteX30303" fmla="*/ 1657078 w 1973551"/>
                <a:gd name="connsiteY30303" fmla="*/ 290503 h 2918533"/>
                <a:gd name="connsiteX30304" fmla="*/ 1657078 w 1973551"/>
                <a:gd name="connsiteY30304" fmla="*/ 291416 h 2918533"/>
                <a:gd name="connsiteX30305" fmla="*/ 1656556 w 1973551"/>
                <a:gd name="connsiteY30305" fmla="*/ 291416 h 2918533"/>
                <a:gd name="connsiteX30306" fmla="*/ 1655643 w 1973551"/>
                <a:gd name="connsiteY30306" fmla="*/ 292656 h 2918533"/>
                <a:gd name="connsiteX30307" fmla="*/ 1655643 w 1973551"/>
                <a:gd name="connsiteY30307" fmla="*/ 294287 h 2918533"/>
                <a:gd name="connsiteX30308" fmla="*/ 1656947 w 1973551"/>
                <a:gd name="connsiteY30308" fmla="*/ 295201 h 2918533"/>
                <a:gd name="connsiteX30309" fmla="*/ 1657861 w 1973551"/>
                <a:gd name="connsiteY30309" fmla="*/ 298463 h 2918533"/>
                <a:gd name="connsiteX30310" fmla="*/ 1657861 w 1973551"/>
                <a:gd name="connsiteY30310" fmla="*/ 298790 h 2918533"/>
                <a:gd name="connsiteX30311" fmla="*/ 1656752 w 1973551"/>
                <a:gd name="connsiteY30311" fmla="*/ 299508 h 2918533"/>
                <a:gd name="connsiteX30312" fmla="*/ 1657861 w 1973551"/>
                <a:gd name="connsiteY30312" fmla="*/ 301139 h 2918533"/>
                <a:gd name="connsiteX30313" fmla="*/ 1658253 w 1973551"/>
                <a:gd name="connsiteY30313" fmla="*/ 302379 h 2918533"/>
                <a:gd name="connsiteX30314" fmla="*/ 1658057 w 1973551"/>
                <a:gd name="connsiteY30314" fmla="*/ 304206 h 2918533"/>
                <a:gd name="connsiteX30315" fmla="*/ 1657470 w 1973551"/>
                <a:gd name="connsiteY30315" fmla="*/ 305445 h 2918533"/>
                <a:gd name="connsiteX30316" fmla="*/ 1654142 w 1973551"/>
                <a:gd name="connsiteY30316" fmla="*/ 305772 h 2918533"/>
                <a:gd name="connsiteX30317" fmla="*/ 1652249 w 1973551"/>
                <a:gd name="connsiteY30317" fmla="*/ 304858 h 2918533"/>
                <a:gd name="connsiteX30318" fmla="*/ 1648726 w 1973551"/>
                <a:gd name="connsiteY30318" fmla="*/ 304467 h 2918533"/>
                <a:gd name="connsiteX30319" fmla="*/ 1648204 w 1973551"/>
                <a:gd name="connsiteY30319" fmla="*/ 304075 h 2918533"/>
                <a:gd name="connsiteX30320" fmla="*/ 1648204 w 1973551"/>
                <a:gd name="connsiteY30320" fmla="*/ 302640 h 2918533"/>
                <a:gd name="connsiteX30321" fmla="*/ 1647095 w 1973551"/>
                <a:gd name="connsiteY30321" fmla="*/ 302444 h 2918533"/>
                <a:gd name="connsiteX30322" fmla="*/ 1644289 w 1973551"/>
                <a:gd name="connsiteY30322" fmla="*/ 303357 h 2918533"/>
                <a:gd name="connsiteX30323" fmla="*/ 1643897 w 1973551"/>
                <a:gd name="connsiteY30323" fmla="*/ 304075 h 2918533"/>
                <a:gd name="connsiteX30324" fmla="*/ 1643897 w 1973551"/>
                <a:gd name="connsiteY30324" fmla="*/ 305902 h 2918533"/>
                <a:gd name="connsiteX30325" fmla="*/ 1642788 w 1973551"/>
                <a:gd name="connsiteY30325" fmla="*/ 307664 h 2918533"/>
                <a:gd name="connsiteX30326" fmla="*/ 1642592 w 1973551"/>
                <a:gd name="connsiteY30326" fmla="*/ 308773 h 2918533"/>
                <a:gd name="connsiteX30327" fmla="*/ 1641678 w 1973551"/>
                <a:gd name="connsiteY30327" fmla="*/ 308773 h 2918533"/>
                <a:gd name="connsiteX30328" fmla="*/ 1640374 w 1973551"/>
                <a:gd name="connsiteY30328" fmla="*/ 309883 h 2918533"/>
                <a:gd name="connsiteX30329" fmla="*/ 1639460 w 1973551"/>
                <a:gd name="connsiteY30329" fmla="*/ 309883 h 2918533"/>
                <a:gd name="connsiteX30330" fmla="*/ 1638546 w 1973551"/>
                <a:gd name="connsiteY30330" fmla="*/ 309165 h 2918533"/>
                <a:gd name="connsiteX30331" fmla="*/ 1637829 w 1973551"/>
                <a:gd name="connsiteY30331" fmla="*/ 309165 h 2918533"/>
                <a:gd name="connsiteX30332" fmla="*/ 1635414 w 1973551"/>
                <a:gd name="connsiteY30332" fmla="*/ 307729 h 2918533"/>
                <a:gd name="connsiteX30333" fmla="*/ 1634501 w 1973551"/>
                <a:gd name="connsiteY30333" fmla="*/ 307533 h 2918533"/>
                <a:gd name="connsiteX30334" fmla="*/ 1634109 w 1973551"/>
                <a:gd name="connsiteY30334" fmla="*/ 308251 h 2918533"/>
                <a:gd name="connsiteX30335" fmla="*/ 1632804 w 1973551"/>
                <a:gd name="connsiteY30335" fmla="*/ 308969 h 2918533"/>
                <a:gd name="connsiteX30336" fmla="*/ 1632804 w 1973551"/>
                <a:gd name="connsiteY30336" fmla="*/ 310405 h 2918533"/>
                <a:gd name="connsiteX30337" fmla="*/ 1631695 w 1973551"/>
                <a:gd name="connsiteY30337" fmla="*/ 312558 h 2918533"/>
                <a:gd name="connsiteX30338" fmla="*/ 1629998 w 1973551"/>
                <a:gd name="connsiteY30338" fmla="*/ 313080 h 2918533"/>
                <a:gd name="connsiteX30339" fmla="*/ 1628302 w 1973551"/>
                <a:gd name="connsiteY30339" fmla="*/ 315625 h 2918533"/>
                <a:gd name="connsiteX30340" fmla="*/ 1627584 w 1973551"/>
                <a:gd name="connsiteY30340" fmla="*/ 318692 h 2918533"/>
                <a:gd name="connsiteX30341" fmla="*/ 1627584 w 1973551"/>
                <a:gd name="connsiteY30341" fmla="*/ 321563 h 2918533"/>
                <a:gd name="connsiteX30342" fmla="*/ 1626866 w 1973551"/>
                <a:gd name="connsiteY30342" fmla="*/ 322476 h 2918533"/>
                <a:gd name="connsiteX30343" fmla="*/ 1625365 w 1973551"/>
                <a:gd name="connsiteY30343" fmla="*/ 322998 h 2918533"/>
                <a:gd name="connsiteX30344" fmla="*/ 1624256 w 1973551"/>
                <a:gd name="connsiteY30344" fmla="*/ 324434 h 2918533"/>
                <a:gd name="connsiteX30345" fmla="*/ 1623147 w 1973551"/>
                <a:gd name="connsiteY30345" fmla="*/ 324825 h 2918533"/>
                <a:gd name="connsiteX30346" fmla="*/ 1620928 w 1973551"/>
                <a:gd name="connsiteY30346" fmla="*/ 327501 h 2918533"/>
                <a:gd name="connsiteX30347" fmla="*/ 1621124 w 1973551"/>
                <a:gd name="connsiteY30347" fmla="*/ 328740 h 2918533"/>
                <a:gd name="connsiteX30348" fmla="*/ 1622821 w 1973551"/>
                <a:gd name="connsiteY30348" fmla="*/ 329654 h 2918533"/>
                <a:gd name="connsiteX30349" fmla="*/ 1620928 w 1973551"/>
                <a:gd name="connsiteY30349" fmla="*/ 332329 h 2918533"/>
                <a:gd name="connsiteX30350" fmla="*/ 1621320 w 1973551"/>
                <a:gd name="connsiteY30350" fmla="*/ 333765 h 2918533"/>
                <a:gd name="connsiteX30351" fmla="*/ 1620406 w 1973551"/>
                <a:gd name="connsiteY30351" fmla="*/ 333765 h 2918533"/>
                <a:gd name="connsiteX30352" fmla="*/ 1618906 w 1973551"/>
                <a:gd name="connsiteY30352" fmla="*/ 335722 h 2918533"/>
                <a:gd name="connsiteX30353" fmla="*/ 1617600 w 1973551"/>
                <a:gd name="connsiteY30353" fmla="*/ 336636 h 2918533"/>
                <a:gd name="connsiteX30354" fmla="*/ 1617013 w 1973551"/>
                <a:gd name="connsiteY30354" fmla="*/ 336636 h 2918533"/>
                <a:gd name="connsiteX30355" fmla="*/ 1616100 w 1973551"/>
                <a:gd name="connsiteY30355" fmla="*/ 335918 h 2918533"/>
                <a:gd name="connsiteX30356" fmla="*/ 1615186 w 1973551"/>
                <a:gd name="connsiteY30356" fmla="*/ 334287 h 2918533"/>
                <a:gd name="connsiteX30357" fmla="*/ 1615578 w 1973551"/>
                <a:gd name="connsiteY30357" fmla="*/ 333569 h 2918533"/>
                <a:gd name="connsiteX30358" fmla="*/ 1617274 w 1973551"/>
                <a:gd name="connsiteY30358" fmla="*/ 332460 h 2918533"/>
                <a:gd name="connsiteX30359" fmla="*/ 1616556 w 1973551"/>
                <a:gd name="connsiteY30359" fmla="*/ 332264 h 2918533"/>
                <a:gd name="connsiteX30360" fmla="*/ 1616361 w 1973551"/>
                <a:gd name="connsiteY30360" fmla="*/ 331742 h 2918533"/>
                <a:gd name="connsiteX30361" fmla="*/ 1616752 w 1973551"/>
                <a:gd name="connsiteY30361" fmla="*/ 331220 h 2918533"/>
                <a:gd name="connsiteX30362" fmla="*/ 1617470 w 1973551"/>
                <a:gd name="connsiteY30362" fmla="*/ 331220 h 2918533"/>
                <a:gd name="connsiteX30363" fmla="*/ 1617470 w 1973551"/>
                <a:gd name="connsiteY30363" fmla="*/ 330894 h 2918533"/>
                <a:gd name="connsiteX30364" fmla="*/ 1616752 w 1973551"/>
                <a:gd name="connsiteY30364" fmla="*/ 330372 h 2918533"/>
                <a:gd name="connsiteX30365" fmla="*/ 1615447 w 1973551"/>
                <a:gd name="connsiteY30365" fmla="*/ 330372 h 2918533"/>
                <a:gd name="connsiteX30366" fmla="*/ 1613946 w 1973551"/>
                <a:gd name="connsiteY30366" fmla="*/ 328610 h 2918533"/>
                <a:gd name="connsiteX30367" fmla="*/ 1612641 w 1973551"/>
                <a:gd name="connsiteY30367" fmla="*/ 327696 h 2918533"/>
                <a:gd name="connsiteX30368" fmla="*/ 1612641 w 1973551"/>
                <a:gd name="connsiteY30368" fmla="*/ 325935 h 2918533"/>
                <a:gd name="connsiteX30369" fmla="*/ 1613033 w 1973551"/>
                <a:gd name="connsiteY30369" fmla="*/ 325413 h 2918533"/>
                <a:gd name="connsiteX30370" fmla="*/ 1611010 w 1973551"/>
                <a:gd name="connsiteY30370" fmla="*/ 325021 h 2918533"/>
                <a:gd name="connsiteX30371" fmla="*/ 1610814 w 1973551"/>
                <a:gd name="connsiteY30371" fmla="*/ 325739 h 2918533"/>
                <a:gd name="connsiteX30372" fmla="*/ 1609901 w 1973551"/>
                <a:gd name="connsiteY30372" fmla="*/ 323585 h 2918533"/>
                <a:gd name="connsiteX30373" fmla="*/ 1608204 w 1973551"/>
                <a:gd name="connsiteY30373" fmla="*/ 323585 h 2918533"/>
                <a:gd name="connsiteX30374" fmla="*/ 1607682 w 1973551"/>
                <a:gd name="connsiteY30374" fmla="*/ 323063 h 2918533"/>
                <a:gd name="connsiteX30375" fmla="*/ 1606573 w 1973551"/>
                <a:gd name="connsiteY30375" fmla="*/ 322868 h 2918533"/>
                <a:gd name="connsiteX30376" fmla="*/ 1605855 w 1973551"/>
                <a:gd name="connsiteY30376" fmla="*/ 321758 h 2918533"/>
                <a:gd name="connsiteX30377" fmla="*/ 1602331 w 1973551"/>
                <a:gd name="connsiteY30377" fmla="*/ 319605 h 2918533"/>
                <a:gd name="connsiteX30378" fmla="*/ 1601940 w 1973551"/>
                <a:gd name="connsiteY30378" fmla="*/ 318887 h 2918533"/>
                <a:gd name="connsiteX30379" fmla="*/ 1601222 w 1973551"/>
                <a:gd name="connsiteY30379" fmla="*/ 318887 h 2918533"/>
                <a:gd name="connsiteX30380" fmla="*/ 1600700 w 1973551"/>
                <a:gd name="connsiteY30380" fmla="*/ 318170 h 2918533"/>
                <a:gd name="connsiteX30381" fmla="*/ 1598286 w 1973551"/>
                <a:gd name="connsiteY30381" fmla="*/ 318692 h 2918533"/>
                <a:gd name="connsiteX30382" fmla="*/ 1597894 w 1973551"/>
                <a:gd name="connsiteY30382" fmla="*/ 319605 h 2918533"/>
                <a:gd name="connsiteX30383" fmla="*/ 1596198 w 1973551"/>
                <a:gd name="connsiteY30383" fmla="*/ 321236 h 2918533"/>
                <a:gd name="connsiteX30384" fmla="*/ 1596589 w 1973551"/>
                <a:gd name="connsiteY30384" fmla="*/ 324630 h 2918533"/>
                <a:gd name="connsiteX30385" fmla="*/ 1600113 w 1973551"/>
                <a:gd name="connsiteY30385" fmla="*/ 323716 h 2918533"/>
                <a:gd name="connsiteX30386" fmla="*/ 1600831 w 1973551"/>
                <a:gd name="connsiteY30386" fmla="*/ 324042 h 2918533"/>
                <a:gd name="connsiteX30387" fmla="*/ 1601222 w 1973551"/>
                <a:gd name="connsiteY30387" fmla="*/ 324956 h 2918533"/>
                <a:gd name="connsiteX30388" fmla="*/ 1598612 w 1973551"/>
                <a:gd name="connsiteY30388" fmla="*/ 327109 h 2918533"/>
                <a:gd name="connsiteX30389" fmla="*/ 1598221 w 1973551"/>
                <a:gd name="connsiteY30389" fmla="*/ 328218 h 2918533"/>
                <a:gd name="connsiteX30390" fmla="*/ 1597111 w 1973551"/>
                <a:gd name="connsiteY30390" fmla="*/ 328218 h 2918533"/>
                <a:gd name="connsiteX30391" fmla="*/ 1597111 w 1973551"/>
                <a:gd name="connsiteY30391" fmla="*/ 328936 h 2918533"/>
                <a:gd name="connsiteX30392" fmla="*/ 1595219 w 1973551"/>
                <a:gd name="connsiteY30392" fmla="*/ 328414 h 2918533"/>
                <a:gd name="connsiteX30393" fmla="*/ 1593392 w 1973551"/>
                <a:gd name="connsiteY30393" fmla="*/ 330567 h 2918533"/>
                <a:gd name="connsiteX30394" fmla="*/ 1593392 w 1973551"/>
                <a:gd name="connsiteY30394" fmla="*/ 330959 h 2918533"/>
                <a:gd name="connsiteX30395" fmla="*/ 1594110 w 1973551"/>
                <a:gd name="connsiteY30395" fmla="*/ 330959 h 2918533"/>
                <a:gd name="connsiteX30396" fmla="*/ 1594306 w 1973551"/>
                <a:gd name="connsiteY30396" fmla="*/ 331285 h 2918533"/>
                <a:gd name="connsiteX30397" fmla="*/ 1592609 w 1973551"/>
                <a:gd name="connsiteY30397" fmla="*/ 331807 h 2918533"/>
                <a:gd name="connsiteX30398" fmla="*/ 1590912 w 1973551"/>
                <a:gd name="connsiteY30398" fmla="*/ 335200 h 2918533"/>
                <a:gd name="connsiteX30399" fmla="*/ 1590195 w 1973551"/>
                <a:gd name="connsiteY30399" fmla="*/ 335592 h 2918533"/>
                <a:gd name="connsiteX30400" fmla="*/ 1590586 w 1973551"/>
                <a:gd name="connsiteY30400" fmla="*/ 337745 h 2918533"/>
                <a:gd name="connsiteX30401" fmla="*/ 1590782 w 1973551"/>
                <a:gd name="connsiteY30401" fmla="*/ 338071 h 2918533"/>
                <a:gd name="connsiteX30402" fmla="*/ 1592283 w 1973551"/>
                <a:gd name="connsiteY30402" fmla="*/ 338071 h 2918533"/>
                <a:gd name="connsiteX30403" fmla="*/ 1592805 w 1973551"/>
                <a:gd name="connsiteY30403" fmla="*/ 337354 h 2918533"/>
                <a:gd name="connsiteX30404" fmla="*/ 1592805 w 1973551"/>
                <a:gd name="connsiteY30404" fmla="*/ 336114 h 2918533"/>
                <a:gd name="connsiteX30405" fmla="*/ 1593522 w 1973551"/>
                <a:gd name="connsiteY30405" fmla="*/ 335918 h 2918533"/>
                <a:gd name="connsiteX30406" fmla="*/ 1593718 w 1973551"/>
                <a:gd name="connsiteY30406" fmla="*/ 335396 h 2918533"/>
                <a:gd name="connsiteX30407" fmla="*/ 1594110 w 1973551"/>
                <a:gd name="connsiteY30407" fmla="*/ 335592 h 2918533"/>
                <a:gd name="connsiteX30408" fmla="*/ 1594110 w 1973551"/>
                <a:gd name="connsiteY30408" fmla="*/ 336310 h 2918533"/>
                <a:gd name="connsiteX30409" fmla="*/ 1594827 w 1973551"/>
                <a:gd name="connsiteY30409" fmla="*/ 336310 h 2918533"/>
                <a:gd name="connsiteX30410" fmla="*/ 1596133 w 1973551"/>
                <a:gd name="connsiteY30410" fmla="*/ 335070 h 2918533"/>
                <a:gd name="connsiteX30411" fmla="*/ 1599656 w 1973551"/>
                <a:gd name="connsiteY30411" fmla="*/ 334874 h 2918533"/>
                <a:gd name="connsiteX30412" fmla="*/ 1600178 w 1973551"/>
                <a:gd name="connsiteY30412" fmla="*/ 335266 h 2918533"/>
                <a:gd name="connsiteX30413" fmla="*/ 1599982 w 1973551"/>
                <a:gd name="connsiteY30413" fmla="*/ 336897 h 2918533"/>
                <a:gd name="connsiteX30414" fmla="*/ 1599591 w 1973551"/>
                <a:gd name="connsiteY30414" fmla="*/ 337093 h 2918533"/>
                <a:gd name="connsiteX30415" fmla="*/ 1599591 w 1973551"/>
                <a:gd name="connsiteY30415" fmla="*/ 338006 h 2918533"/>
                <a:gd name="connsiteX30416" fmla="*/ 1598677 w 1973551"/>
                <a:gd name="connsiteY30416" fmla="*/ 338724 h 2918533"/>
                <a:gd name="connsiteX30417" fmla="*/ 1597960 w 1973551"/>
                <a:gd name="connsiteY30417" fmla="*/ 339964 h 2918533"/>
                <a:gd name="connsiteX30418" fmla="*/ 1598155 w 1973551"/>
                <a:gd name="connsiteY30418" fmla="*/ 340355 h 2918533"/>
                <a:gd name="connsiteX30419" fmla="*/ 1599069 w 1973551"/>
                <a:gd name="connsiteY30419" fmla="*/ 340551 h 2918533"/>
                <a:gd name="connsiteX30420" fmla="*/ 1598351 w 1973551"/>
                <a:gd name="connsiteY30420" fmla="*/ 342313 h 2918533"/>
                <a:gd name="connsiteX30421" fmla="*/ 1597242 w 1973551"/>
                <a:gd name="connsiteY30421" fmla="*/ 343031 h 2918533"/>
                <a:gd name="connsiteX30422" fmla="*/ 1597633 w 1973551"/>
                <a:gd name="connsiteY30422" fmla="*/ 346098 h 2918533"/>
                <a:gd name="connsiteX30423" fmla="*/ 1598547 w 1973551"/>
                <a:gd name="connsiteY30423" fmla="*/ 348055 h 2918533"/>
                <a:gd name="connsiteX30424" fmla="*/ 1599460 w 1973551"/>
                <a:gd name="connsiteY30424" fmla="*/ 348577 h 2918533"/>
                <a:gd name="connsiteX30425" fmla="*/ 1600374 w 1973551"/>
                <a:gd name="connsiteY30425" fmla="*/ 348186 h 2918533"/>
                <a:gd name="connsiteX30426" fmla="*/ 1602788 w 1973551"/>
                <a:gd name="connsiteY30426" fmla="*/ 348708 h 2918533"/>
                <a:gd name="connsiteX30427" fmla="*/ 1603310 w 1973551"/>
                <a:gd name="connsiteY30427" fmla="*/ 348186 h 2918533"/>
                <a:gd name="connsiteX30428" fmla="*/ 1609052 w 1973551"/>
                <a:gd name="connsiteY30428" fmla="*/ 347990 h 2918533"/>
                <a:gd name="connsiteX30429" fmla="*/ 1609444 w 1973551"/>
                <a:gd name="connsiteY30429" fmla="*/ 349034 h 2918533"/>
                <a:gd name="connsiteX30430" fmla="*/ 1609052 w 1973551"/>
                <a:gd name="connsiteY30430" fmla="*/ 349752 h 2918533"/>
                <a:gd name="connsiteX30431" fmla="*/ 1608139 w 1973551"/>
                <a:gd name="connsiteY30431" fmla="*/ 349752 h 2918533"/>
                <a:gd name="connsiteX30432" fmla="*/ 1602397 w 1973551"/>
                <a:gd name="connsiteY30432" fmla="*/ 354058 h 2918533"/>
                <a:gd name="connsiteX30433" fmla="*/ 1599265 w 1973551"/>
                <a:gd name="connsiteY30433" fmla="*/ 354450 h 2918533"/>
                <a:gd name="connsiteX30434" fmla="*/ 1599069 w 1973551"/>
                <a:gd name="connsiteY30434" fmla="*/ 354972 h 2918533"/>
                <a:gd name="connsiteX30435" fmla="*/ 1597960 w 1973551"/>
                <a:gd name="connsiteY30435" fmla="*/ 355363 h 2918533"/>
                <a:gd name="connsiteX30436" fmla="*/ 1596850 w 1973551"/>
                <a:gd name="connsiteY30436" fmla="*/ 356407 h 2918533"/>
                <a:gd name="connsiteX30437" fmla="*/ 1595741 w 1973551"/>
                <a:gd name="connsiteY30437" fmla="*/ 356212 h 2918533"/>
                <a:gd name="connsiteX30438" fmla="*/ 1594240 w 1973551"/>
                <a:gd name="connsiteY30438" fmla="*/ 354972 h 2918533"/>
                <a:gd name="connsiteX30439" fmla="*/ 1592935 w 1973551"/>
                <a:gd name="connsiteY30439" fmla="*/ 356603 h 2918533"/>
                <a:gd name="connsiteX30440" fmla="*/ 1593849 w 1973551"/>
                <a:gd name="connsiteY30440" fmla="*/ 359083 h 2918533"/>
                <a:gd name="connsiteX30441" fmla="*/ 1594958 w 1973551"/>
                <a:gd name="connsiteY30441" fmla="*/ 359800 h 2918533"/>
                <a:gd name="connsiteX30442" fmla="*/ 1598873 w 1973551"/>
                <a:gd name="connsiteY30442" fmla="*/ 360714 h 2918533"/>
                <a:gd name="connsiteX30443" fmla="*/ 1599265 w 1973551"/>
                <a:gd name="connsiteY30443" fmla="*/ 365738 h 2918533"/>
                <a:gd name="connsiteX30444" fmla="*/ 1599069 w 1973551"/>
                <a:gd name="connsiteY30444" fmla="*/ 366260 h 2918533"/>
                <a:gd name="connsiteX30445" fmla="*/ 1598482 w 1973551"/>
                <a:gd name="connsiteY30445" fmla="*/ 366456 h 2918533"/>
                <a:gd name="connsiteX30446" fmla="*/ 1598286 w 1973551"/>
                <a:gd name="connsiteY30446" fmla="*/ 367500 h 2918533"/>
                <a:gd name="connsiteX30447" fmla="*/ 1599004 w 1973551"/>
                <a:gd name="connsiteY30447" fmla="*/ 368022 h 2918533"/>
                <a:gd name="connsiteX30448" fmla="*/ 1601353 w 1973551"/>
                <a:gd name="connsiteY30448" fmla="*/ 368022 h 2918533"/>
                <a:gd name="connsiteX30449" fmla="*/ 1603049 w 1973551"/>
                <a:gd name="connsiteY30449" fmla="*/ 369262 h 2918533"/>
                <a:gd name="connsiteX30450" fmla="*/ 1603049 w 1973551"/>
                <a:gd name="connsiteY30450" fmla="*/ 369980 h 2918533"/>
                <a:gd name="connsiteX30451" fmla="*/ 1601157 w 1973551"/>
                <a:gd name="connsiteY30451" fmla="*/ 371937 h 2918533"/>
                <a:gd name="connsiteX30452" fmla="*/ 1600048 w 1973551"/>
                <a:gd name="connsiteY30452" fmla="*/ 371937 h 2918533"/>
                <a:gd name="connsiteX30453" fmla="*/ 1598547 w 1973551"/>
                <a:gd name="connsiteY30453" fmla="*/ 371220 h 2918533"/>
                <a:gd name="connsiteX30454" fmla="*/ 1598547 w 1973551"/>
                <a:gd name="connsiteY30454" fmla="*/ 369588 h 2918533"/>
                <a:gd name="connsiteX30455" fmla="*/ 1597829 w 1973551"/>
                <a:gd name="connsiteY30455" fmla="*/ 369588 h 2918533"/>
                <a:gd name="connsiteX30456" fmla="*/ 1595610 w 1973551"/>
                <a:gd name="connsiteY30456" fmla="*/ 370828 h 2918533"/>
                <a:gd name="connsiteX30457" fmla="*/ 1593914 w 1973551"/>
                <a:gd name="connsiteY30457" fmla="*/ 372981 h 2918533"/>
                <a:gd name="connsiteX30458" fmla="*/ 1592413 w 1973551"/>
                <a:gd name="connsiteY30458" fmla="*/ 374025 h 2918533"/>
                <a:gd name="connsiteX30459" fmla="*/ 1590717 w 1973551"/>
                <a:gd name="connsiteY30459" fmla="*/ 376701 h 2918533"/>
                <a:gd name="connsiteX30460" fmla="*/ 1590912 w 1973551"/>
                <a:gd name="connsiteY30460" fmla="*/ 377614 h 2918533"/>
                <a:gd name="connsiteX30461" fmla="*/ 1592609 w 1973551"/>
                <a:gd name="connsiteY30461" fmla="*/ 377614 h 2918533"/>
                <a:gd name="connsiteX30462" fmla="*/ 1592805 w 1973551"/>
                <a:gd name="connsiteY30462" fmla="*/ 378332 h 2918533"/>
                <a:gd name="connsiteX30463" fmla="*/ 1592413 w 1973551"/>
                <a:gd name="connsiteY30463" fmla="*/ 378854 h 2918533"/>
                <a:gd name="connsiteX30464" fmla="*/ 1591108 w 1973551"/>
                <a:gd name="connsiteY30464" fmla="*/ 379572 h 2918533"/>
                <a:gd name="connsiteX30465" fmla="*/ 1590717 w 1973551"/>
                <a:gd name="connsiteY30465" fmla="*/ 380812 h 2918533"/>
                <a:gd name="connsiteX30466" fmla="*/ 1589412 w 1973551"/>
                <a:gd name="connsiteY30466" fmla="*/ 382769 h 2918533"/>
                <a:gd name="connsiteX30467" fmla="*/ 1588302 w 1973551"/>
                <a:gd name="connsiteY30467" fmla="*/ 381660 h 2918533"/>
                <a:gd name="connsiteX30468" fmla="*/ 1587389 w 1973551"/>
                <a:gd name="connsiteY30468" fmla="*/ 381660 h 2918533"/>
                <a:gd name="connsiteX30469" fmla="*/ 1586671 w 1973551"/>
                <a:gd name="connsiteY30469" fmla="*/ 382182 h 2918533"/>
                <a:gd name="connsiteX30470" fmla="*/ 1586149 w 1973551"/>
                <a:gd name="connsiteY30470" fmla="*/ 383813 h 2918533"/>
                <a:gd name="connsiteX30471" fmla="*/ 1585431 w 1973551"/>
                <a:gd name="connsiteY30471" fmla="*/ 384335 h 2918533"/>
                <a:gd name="connsiteX30472" fmla="*/ 1585627 w 1973551"/>
                <a:gd name="connsiteY30472" fmla="*/ 384661 h 2918533"/>
                <a:gd name="connsiteX30473" fmla="*/ 1585040 w 1973551"/>
                <a:gd name="connsiteY30473" fmla="*/ 385183 h 2918533"/>
                <a:gd name="connsiteX30474" fmla="*/ 1585235 w 1973551"/>
                <a:gd name="connsiteY30474" fmla="*/ 385510 h 2918533"/>
                <a:gd name="connsiteX30475" fmla="*/ 1584322 w 1973551"/>
                <a:gd name="connsiteY30475" fmla="*/ 386619 h 2918533"/>
                <a:gd name="connsiteX30476" fmla="*/ 1584322 w 1973551"/>
                <a:gd name="connsiteY30476" fmla="*/ 387141 h 2918533"/>
                <a:gd name="connsiteX30477" fmla="*/ 1584909 w 1973551"/>
                <a:gd name="connsiteY30477" fmla="*/ 387663 h 2918533"/>
                <a:gd name="connsiteX30478" fmla="*/ 1587715 w 1973551"/>
                <a:gd name="connsiteY30478" fmla="*/ 388185 h 2918533"/>
                <a:gd name="connsiteX30479" fmla="*/ 1587519 w 1973551"/>
                <a:gd name="connsiteY30479" fmla="*/ 389947 h 2918533"/>
                <a:gd name="connsiteX30480" fmla="*/ 1588433 w 1973551"/>
                <a:gd name="connsiteY30480" fmla="*/ 391187 h 2918533"/>
                <a:gd name="connsiteX30481" fmla="*/ 1588433 w 1973551"/>
                <a:gd name="connsiteY30481" fmla="*/ 392100 h 2918533"/>
                <a:gd name="connsiteX30482" fmla="*/ 1587845 w 1973551"/>
                <a:gd name="connsiteY30482" fmla="*/ 392426 h 2918533"/>
                <a:gd name="connsiteX30483" fmla="*/ 1587650 w 1973551"/>
                <a:gd name="connsiteY30483" fmla="*/ 394384 h 2918533"/>
                <a:gd name="connsiteX30484" fmla="*/ 1586736 w 1973551"/>
                <a:gd name="connsiteY30484" fmla="*/ 395820 h 2918533"/>
                <a:gd name="connsiteX30485" fmla="*/ 1586345 w 1973551"/>
                <a:gd name="connsiteY30485" fmla="*/ 398886 h 2918533"/>
                <a:gd name="connsiteX30486" fmla="*/ 1583539 w 1973551"/>
                <a:gd name="connsiteY30486" fmla="*/ 401562 h 2918533"/>
                <a:gd name="connsiteX30487" fmla="*/ 1582821 w 1973551"/>
                <a:gd name="connsiteY30487" fmla="*/ 401562 h 2918533"/>
                <a:gd name="connsiteX30488" fmla="*/ 1582430 w 1973551"/>
                <a:gd name="connsiteY30488" fmla="*/ 401888 h 2918533"/>
                <a:gd name="connsiteX30489" fmla="*/ 1582430 w 1973551"/>
                <a:gd name="connsiteY30489" fmla="*/ 402802 h 2918533"/>
                <a:gd name="connsiteX30490" fmla="*/ 1581516 w 1973551"/>
                <a:gd name="connsiteY30490" fmla="*/ 403128 h 2918533"/>
                <a:gd name="connsiteX30491" fmla="*/ 1581516 w 1973551"/>
                <a:gd name="connsiteY30491" fmla="*/ 403519 h 2918533"/>
                <a:gd name="connsiteX30492" fmla="*/ 1584322 w 1973551"/>
                <a:gd name="connsiteY30492" fmla="*/ 405477 h 2918533"/>
                <a:gd name="connsiteX30493" fmla="*/ 1584909 w 1973551"/>
                <a:gd name="connsiteY30493" fmla="*/ 406912 h 2918533"/>
                <a:gd name="connsiteX30494" fmla="*/ 1586214 w 1973551"/>
                <a:gd name="connsiteY30494" fmla="*/ 408544 h 2918533"/>
                <a:gd name="connsiteX30495" fmla="*/ 1590129 w 1973551"/>
                <a:gd name="connsiteY30495" fmla="*/ 409066 h 2918533"/>
                <a:gd name="connsiteX30496" fmla="*/ 1590129 w 1973551"/>
                <a:gd name="connsiteY30496" fmla="*/ 410697 h 2918533"/>
                <a:gd name="connsiteX30497" fmla="*/ 1591043 w 1973551"/>
                <a:gd name="connsiteY30497" fmla="*/ 410697 h 2918533"/>
                <a:gd name="connsiteX30498" fmla="*/ 1591956 w 1973551"/>
                <a:gd name="connsiteY30498" fmla="*/ 411415 h 2918533"/>
                <a:gd name="connsiteX30499" fmla="*/ 1591956 w 1973551"/>
                <a:gd name="connsiteY30499" fmla="*/ 412850 h 2918533"/>
                <a:gd name="connsiteX30500" fmla="*/ 1591369 w 1973551"/>
                <a:gd name="connsiteY30500" fmla="*/ 413895 h 2918533"/>
                <a:gd name="connsiteX30501" fmla="*/ 1590260 w 1973551"/>
                <a:gd name="connsiteY30501" fmla="*/ 414808 h 2918533"/>
                <a:gd name="connsiteX30502" fmla="*/ 1589738 w 1973551"/>
                <a:gd name="connsiteY30502" fmla="*/ 419310 h 2918533"/>
                <a:gd name="connsiteX30503" fmla="*/ 1589151 w 1973551"/>
                <a:gd name="connsiteY30503" fmla="*/ 420550 h 2918533"/>
                <a:gd name="connsiteX30504" fmla="*/ 1587128 w 1973551"/>
                <a:gd name="connsiteY30504" fmla="*/ 421790 h 2918533"/>
                <a:gd name="connsiteX30505" fmla="*/ 1588824 w 1973551"/>
                <a:gd name="connsiteY30505" fmla="*/ 421986 h 2918533"/>
                <a:gd name="connsiteX30506" fmla="*/ 1588824 w 1973551"/>
                <a:gd name="connsiteY30506" fmla="*/ 423421 h 2918533"/>
                <a:gd name="connsiteX30507" fmla="*/ 1587715 w 1973551"/>
                <a:gd name="connsiteY30507" fmla="*/ 424335 h 2918533"/>
                <a:gd name="connsiteX30508" fmla="*/ 1587715 w 1973551"/>
                <a:gd name="connsiteY30508" fmla="*/ 425053 h 2918533"/>
                <a:gd name="connsiteX30509" fmla="*/ 1587193 w 1973551"/>
                <a:gd name="connsiteY30509" fmla="*/ 425379 h 2918533"/>
                <a:gd name="connsiteX30510" fmla="*/ 1581973 w 1973551"/>
                <a:gd name="connsiteY30510" fmla="*/ 425379 h 2918533"/>
                <a:gd name="connsiteX30511" fmla="*/ 1581581 w 1973551"/>
                <a:gd name="connsiteY30511" fmla="*/ 426097 h 2918533"/>
                <a:gd name="connsiteX30512" fmla="*/ 1578971 w 1973551"/>
                <a:gd name="connsiteY30512" fmla="*/ 425575 h 2918533"/>
                <a:gd name="connsiteX30513" fmla="*/ 1578449 w 1973551"/>
                <a:gd name="connsiteY30513" fmla="*/ 426619 h 2918533"/>
                <a:gd name="connsiteX30514" fmla="*/ 1578449 w 1973551"/>
                <a:gd name="connsiteY30514" fmla="*/ 427532 h 2918533"/>
                <a:gd name="connsiteX30515" fmla="*/ 1574534 w 1973551"/>
                <a:gd name="connsiteY30515" fmla="*/ 428250 h 2918533"/>
                <a:gd name="connsiteX30516" fmla="*/ 1572838 w 1973551"/>
                <a:gd name="connsiteY30516" fmla="*/ 426488 h 2918533"/>
                <a:gd name="connsiteX30517" fmla="*/ 1572642 w 1973551"/>
                <a:gd name="connsiteY30517" fmla="*/ 422769 h 2918533"/>
                <a:gd name="connsiteX30518" fmla="*/ 1573033 w 1973551"/>
                <a:gd name="connsiteY30518" fmla="*/ 422443 h 2918533"/>
                <a:gd name="connsiteX30519" fmla="*/ 1572315 w 1973551"/>
                <a:gd name="connsiteY30519" fmla="*/ 421920 h 2918533"/>
                <a:gd name="connsiteX30520" fmla="*/ 1572838 w 1973551"/>
                <a:gd name="connsiteY30520" fmla="*/ 421398 h 2918533"/>
                <a:gd name="connsiteX30521" fmla="*/ 1572838 w 1973551"/>
                <a:gd name="connsiteY30521" fmla="*/ 420485 h 2918533"/>
                <a:gd name="connsiteX30522" fmla="*/ 1571728 w 1973551"/>
                <a:gd name="connsiteY30522" fmla="*/ 420159 h 2918533"/>
                <a:gd name="connsiteX30523" fmla="*/ 1571206 w 1973551"/>
                <a:gd name="connsiteY30523" fmla="*/ 420681 h 2918533"/>
                <a:gd name="connsiteX30524" fmla="*/ 1571010 w 1973551"/>
                <a:gd name="connsiteY30524" fmla="*/ 422116 h 2918533"/>
                <a:gd name="connsiteX30525" fmla="*/ 1569314 w 1973551"/>
                <a:gd name="connsiteY30525" fmla="*/ 422638 h 2918533"/>
                <a:gd name="connsiteX30526" fmla="*/ 1568922 w 1973551"/>
                <a:gd name="connsiteY30526" fmla="*/ 420485 h 2918533"/>
                <a:gd name="connsiteX30527" fmla="*/ 1568009 w 1973551"/>
                <a:gd name="connsiteY30527" fmla="*/ 419767 h 2918533"/>
                <a:gd name="connsiteX30528" fmla="*/ 1568009 w 1973551"/>
                <a:gd name="connsiteY30528" fmla="*/ 419441 h 2918533"/>
                <a:gd name="connsiteX30529" fmla="*/ 1568727 w 1973551"/>
                <a:gd name="connsiteY30529" fmla="*/ 419441 h 2918533"/>
                <a:gd name="connsiteX30530" fmla="*/ 1569118 w 1973551"/>
                <a:gd name="connsiteY30530" fmla="*/ 418919 h 2918533"/>
                <a:gd name="connsiteX30531" fmla="*/ 1568922 w 1973551"/>
                <a:gd name="connsiteY30531" fmla="*/ 417679 h 2918533"/>
                <a:gd name="connsiteX30532" fmla="*/ 1568009 w 1973551"/>
                <a:gd name="connsiteY30532" fmla="*/ 417679 h 2918533"/>
                <a:gd name="connsiteX30533" fmla="*/ 1566900 w 1973551"/>
                <a:gd name="connsiteY30533" fmla="*/ 416635 h 2918533"/>
                <a:gd name="connsiteX30534" fmla="*/ 1565986 w 1973551"/>
                <a:gd name="connsiteY30534" fmla="*/ 416439 h 2918533"/>
                <a:gd name="connsiteX30535" fmla="*/ 1565594 w 1973551"/>
                <a:gd name="connsiteY30535" fmla="*/ 415722 h 2918533"/>
                <a:gd name="connsiteX30536" fmla="*/ 1565986 w 1973551"/>
                <a:gd name="connsiteY30536" fmla="*/ 414808 h 2918533"/>
                <a:gd name="connsiteX30537" fmla="*/ 1565790 w 1973551"/>
                <a:gd name="connsiteY30537" fmla="*/ 414090 h 2918533"/>
                <a:gd name="connsiteX30538" fmla="*/ 1565399 w 1973551"/>
                <a:gd name="connsiteY30538" fmla="*/ 414090 h 2918533"/>
                <a:gd name="connsiteX30539" fmla="*/ 1565399 w 1973551"/>
                <a:gd name="connsiteY30539" fmla="*/ 413046 h 2918533"/>
                <a:gd name="connsiteX30540" fmla="*/ 1563702 w 1973551"/>
                <a:gd name="connsiteY30540" fmla="*/ 412133 h 2918533"/>
                <a:gd name="connsiteX30541" fmla="*/ 1564094 w 1973551"/>
                <a:gd name="connsiteY30541" fmla="*/ 411089 h 2918533"/>
                <a:gd name="connsiteX30542" fmla="*/ 1563898 w 1973551"/>
                <a:gd name="connsiteY30542" fmla="*/ 409131 h 2918533"/>
                <a:gd name="connsiteX30543" fmla="*/ 1564811 w 1973551"/>
                <a:gd name="connsiteY30543" fmla="*/ 407891 h 2918533"/>
                <a:gd name="connsiteX30544" fmla="*/ 1565203 w 1973551"/>
                <a:gd name="connsiteY30544" fmla="*/ 407500 h 2918533"/>
                <a:gd name="connsiteX30545" fmla="*/ 1567617 w 1973551"/>
                <a:gd name="connsiteY30545" fmla="*/ 407304 h 2918533"/>
                <a:gd name="connsiteX30546" fmla="*/ 1567617 w 1973551"/>
                <a:gd name="connsiteY30546" fmla="*/ 404237 h 2918533"/>
                <a:gd name="connsiteX30547" fmla="*/ 1568335 w 1973551"/>
                <a:gd name="connsiteY30547" fmla="*/ 401888 h 2918533"/>
                <a:gd name="connsiteX30548" fmla="*/ 1567422 w 1973551"/>
                <a:gd name="connsiteY30548" fmla="*/ 399931 h 2918533"/>
                <a:gd name="connsiteX30549" fmla="*/ 1567813 w 1973551"/>
                <a:gd name="connsiteY30549" fmla="*/ 396537 h 2918533"/>
                <a:gd name="connsiteX30550" fmla="*/ 1567291 w 1973551"/>
                <a:gd name="connsiteY30550" fmla="*/ 396537 h 2918533"/>
                <a:gd name="connsiteX30551" fmla="*/ 1566900 w 1973551"/>
                <a:gd name="connsiteY30551" fmla="*/ 394058 h 2918533"/>
                <a:gd name="connsiteX30552" fmla="*/ 1567095 w 1973551"/>
                <a:gd name="connsiteY30552" fmla="*/ 392426 h 2918533"/>
                <a:gd name="connsiteX30553" fmla="*/ 1568009 w 1973551"/>
                <a:gd name="connsiteY30553" fmla="*/ 391187 h 2918533"/>
                <a:gd name="connsiteX30554" fmla="*/ 1565790 w 1973551"/>
                <a:gd name="connsiteY30554" fmla="*/ 391382 h 2918533"/>
                <a:gd name="connsiteX30555" fmla="*/ 1565268 w 1973551"/>
                <a:gd name="connsiteY30555" fmla="*/ 392100 h 2918533"/>
                <a:gd name="connsiteX30556" fmla="*/ 1563572 w 1973551"/>
                <a:gd name="connsiteY30556" fmla="*/ 391578 h 2918533"/>
                <a:gd name="connsiteX30557" fmla="*/ 1562658 w 1973551"/>
                <a:gd name="connsiteY30557" fmla="*/ 390338 h 2918533"/>
                <a:gd name="connsiteX30558" fmla="*/ 1562462 w 1973551"/>
                <a:gd name="connsiteY30558" fmla="*/ 388707 h 2918533"/>
                <a:gd name="connsiteX30559" fmla="*/ 1561745 w 1973551"/>
                <a:gd name="connsiteY30559" fmla="*/ 387467 h 2918533"/>
                <a:gd name="connsiteX30560" fmla="*/ 1561223 w 1973551"/>
                <a:gd name="connsiteY30560" fmla="*/ 387467 h 2918533"/>
                <a:gd name="connsiteX30561" fmla="*/ 1561223 w 1973551"/>
                <a:gd name="connsiteY30561" fmla="*/ 386554 h 2918533"/>
                <a:gd name="connsiteX30562" fmla="*/ 1559918 w 1973551"/>
                <a:gd name="connsiteY30562" fmla="*/ 385118 h 2918533"/>
                <a:gd name="connsiteX30563" fmla="*/ 1559918 w 1973551"/>
                <a:gd name="connsiteY30563" fmla="*/ 384401 h 2918533"/>
                <a:gd name="connsiteX30564" fmla="*/ 1557699 w 1973551"/>
                <a:gd name="connsiteY30564" fmla="*/ 384401 h 2918533"/>
                <a:gd name="connsiteX30565" fmla="*/ 1557699 w 1973551"/>
                <a:gd name="connsiteY30565" fmla="*/ 384923 h 2918533"/>
                <a:gd name="connsiteX30566" fmla="*/ 1556394 w 1973551"/>
                <a:gd name="connsiteY30566" fmla="*/ 384401 h 2918533"/>
                <a:gd name="connsiteX30567" fmla="*/ 1555676 w 1973551"/>
                <a:gd name="connsiteY30567" fmla="*/ 382965 h 2918533"/>
                <a:gd name="connsiteX30568" fmla="*/ 1555480 w 1973551"/>
                <a:gd name="connsiteY30568" fmla="*/ 381529 h 2918533"/>
                <a:gd name="connsiteX30569" fmla="*/ 1554175 w 1973551"/>
                <a:gd name="connsiteY30569" fmla="*/ 379376 h 2918533"/>
                <a:gd name="connsiteX30570" fmla="*/ 1553980 w 1973551"/>
                <a:gd name="connsiteY30570" fmla="*/ 377614 h 2918533"/>
                <a:gd name="connsiteX30571" fmla="*/ 1556786 w 1973551"/>
                <a:gd name="connsiteY30571" fmla="*/ 374025 h 2918533"/>
                <a:gd name="connsiteX30572" fmla="*/ 1557308 w 1973551"/>
                <a:gd name="connsiteY30572" fmla="*/ 373699 h 2918533"/>
                <a:gd name="connsiteX30573" fmla="*/ 1558613 w 1973551"/>
                <a:gd name="connsiteY30573" fmla="*/ 373895 h 2918533"/>
                <a:gd name="connsiteX30574" fmla="*/ 1561027 w 1973551"/>
                <a:gd name="connsiteY30574" fmla="*/ 377092 h 2918533"/>
                <a:gd name="connsiteX30575" fmla="*/ 1561940 w 1973551"/>
                <a:gd name="connsiteY30575" fmla="*/ 377288 h 2918533"/>
                <a:gd name="connsiteX30576" fmla="*/ 1562136 w 1973551"/>
                <a:gd name="connsiteY30576" fmla="*/ 377614 h 2918533"/>
                <a:gd name="connsiteX30577" fmla="*/ 1562136 w 1973551"/>
                <a:gd name="connsiteY30577" fmla="*/ 378854 h 2918533"/>
                <a:gd name="connsiteX30578" fmla="*/ 1561027 w 1973551"/>
                <a:gd name="connsiteY30578" fmla="*/ 379768 h 2918533"/>
                <a:gd name="connsiteX30579" fmla="*/ 1560831 w 1973551"/>
                <a:gd name="connsiteY30579" fmla="*/ 381921 h 2918533"/>
                <a:gd name="connsiteX30580" fmla="*/ 1562332 w 1973551"/>
                <a:gd name="connsiteY30580" fmla="*/ 382117 h 2918533"/>
                <a:gd name="connsiteX30581" fmla="*/ 1563441 w 1973551"/>
                <a:gd name="connsiteY30581" fmla="*/ 380159 h 2918533"/>
                <a:gd name="connsiteX30582" fmla="*/ 1564028 w 1973551"/>
                <a:gd name="connsiteY30582" fmla="*/ 380485 h 2918533"/>
                <a:gd name="connsiteX30583" fmla="*/ 1564420 w 1973551"/>
                <a:gd name="connsiteY30583" fmla="*/ 379768 h 2918533"/>
                <a:gd name="connsiteX30584" fmla="*/ 1565725 w 1973551"/>
                <a:gd name="connsiteY30584" fmla="*/ 379768 h 2918533"/>
                <a:gd name="connsiteX30585" fmla="*/ 1567422 w 1973551"/>
                <a:gd name="connsiteY30585" fmla="*/ 378724 h 2918533"/>
                <a:gd name="connsiteX30586" fmla="*/ 1567617 w 1973551"/>
                <a:gd name="connsiteY30586" fmla="*/ 377484 h 2918533"/>
                <a:gd name="connsiteX30587" fmla="*/ 1568335 w 1973551"/>
                <a:gd name="connsiteY30587" fmla="*/ 376570 h 2918533"/>
                <a:gd name="connsiteX30588" fmla="*/ 1568531 w 1973551"/>
                <a:gd name="connsiteY30588" fmla="*/ 373895 h 2918533"/>
                <a:gd name="connsiteX30589" fmla="*/ 1569249 w 1973551"/>
                <a:gd name="connsiteY30589" fmla="*/ 372264 h 2918533"/>
                <a:gd name="connsiteX30590" fmla="*/ 1569966 w 1973551"/>
                <a:gd name="connsiteY30590" fmla="*/ 371742 h 2918533"/>
                <a:gd name="connsiteX30591" fmla="*/ 1569966 w 1973551"/>
                <a:gd name="connsiteY30591" fmla="*/ 371024 h 2918533"/>
                <a:gd name="connsiteX30592" fmla="*/ 1569379 w 1973551"/>
                <a:gd name="connsiteY30592" fmla="*/ 370828 h 2918533"/>
                <a:gd name="connsiteX30593" fmla="*/ 1567878 w 1973551"/>
                <a:gd name="connsiteY30593" fmla="*/ 372068 h 2918533"/>
                <a:gd name="connsiteX30594" fmla="*/ 1566965 w 1973551"/>
                <a:gd name="connsiteY30594" fmla="*/ 375461 h 2918533"/>
                <a:gd name="connsiteX30595" fmla="*/ 1566573 w 1973551"/>
                <a:gd name="connsiteY30595" fmla="*/ 375461 h 2918533"/>
                <a:gd name="connsiteX30596" fmla="*/ 1566378 w 1973551"/>
                <a:gd name="connsiteY30596" fmla="*/ 374025 h 2918533"/>
                <a:gd name="connsiteX30597" fmla="*/ 1564681 w 1973551"/>
                <a:gd name="connsiteY30597" fmla="*/ 373830 h 2918533"/>
                <a:gd name="connsiteX30598" fmla="*/ 1564681 w 1973551"/>
                <a:gd name="connsiteY30598" fmla="*/ 372786 h 2918533"/>
                <a:gd name="connsiteX30599" fmla="*/ 1563572 w 1973551"/>
                <a:gd name="connsiteY30599" fmla="*/ 372786 h 2918533"/>
                <a:gd name="connsiteX30600" fmla="*/ 1562658 w 1973551"/>
                <a:gd name="connsiteY30600" fmla="*/ 371350 h 2918533"/>
                <a:gd name="connsiteX30601" fmla="*/ 1561940 w 1973551"/>
                <a:gd name="connsiteY30601" fmla="*/ 370959 h 2918533"/>
                <a:gd name="connsiteX30602" fmla="*/ 1561940 w 1973551"/>
                <a:gd name="connsiteY30602" fmla="*/ 367043 h 2918533"/>
                <a:gd name="connsiteX30603" fmla="*/ 1561745 w 1973551"/>
                <a:gd name="connsiteY30603" fmla="*/ 366521 h 2918533"/>
                <a:gd name="connsiteX30604" fmla="*/ 1561223 w 1973551"/>
                <a:gd name="connsiteY30604" fmla="*/ 366521 h 2918533"/>
                <a:gd name="connsiteX30605" fmla="*/ 1561027 w 1973551"/>
                <a:gd name="connsiteY30605" fmla="*/ 365608 h 2918533"/>
                <a:gd name="connsiteX30606" fmla="*/ 1558808 w 1973551"/>
                <a:gd name="connsiteY30606" fmla="*/ 366130 h 2918533"/>
                <a:gd name="connsiteX30607" fmla="*/ 1558091 w 1973551"/>
                <a:gd name="connsiteY30607" fmla="*/ 367370 h 2918533"/>
                <a:gd name="connsiteX30608" fmla="*/ 1556198 w 1973551"/>
                <a:gd name="connsiteY30608" fmla="*/ 369132 h 2918533"/>
                <a:gd name="connsiteX30609" fmla="*/ 1554893 w 1973551"/>
                <a:gd name="connsiteY30609" fmla="*/ 369458 h 2918533"/>
                <a:gd name="connsiteX30610" fmla="*/ 1553197 w 1973551"/>
                <a:gd name="connsiteY30610" fmla="*/ 371611 h 2918533"/>
                <a:gd name="connsiteX30611" fmla="*/ 1550391 w 1973551"/>
                <a:gd name="connsiteY30611" fmla="*/ 372525 h 2918533"/>
                <a:gd name="connsiteX30612" fmla="*/ 1549673 w 1973551"/>
                <a:gd name="connsiteY30612" fmla="*/ 371807 h 2918533"/>
                <a:gd name="connsiteX30613" fmla="*/ 1549151 w 1973551"/>
                <a:gd name="connsiteY30613" fmla="*/ 370371 h 2918533"/>
                <a:gd name="connsiteX30614" fmla="*/ 1549869 w 1973551"/>
                <a:gd name="connsiteY30614" fmla="*/ 367500 h 2918533"/>
                <a:gd name="connsiteX30615" fmla="*/ 1553001 w 1973551"/>
                <a:gd name="connsiteY30615" fmla="*/ 365543 h 2918533"/>
                <a:gd name="connsiteX30616" fmla="*/ 1556002 w 1973551"/>
                <a:gd name="connsiteY30616" fmla="*/ 361236 h 2918533"/>
                <a:gd name="connsiteX30617" fmla="*/ 1558221 w 1973551"/>
                <a:gd name="connsiteY30617" fmla="*/ 360844 h 2918533"/>
                <a:gd name="connsiteX30618" fmla="*/ 1559918 w 1973551"/>
                <a:gd name="connsiteY30618" fmla="*/ 361758 h 2918533"/>
                <a:gd name="connsiteX30619" fmla="*/ 1560635 w 1973551"/>
                <a:gd name="connsiteY30619" fmla="*/ 362802 h 2918533"/>
                <a:gd name="connsiteX30620" fmla="*/ 1562528 w 1973551"/>
                <a:gd name="connsiteY30620" fmla="*/ 362280 h 2918533"/>
                <a:gd name="connsiteX30621" fmla="*/ 1563245 w 1973551"/>
                <a:gd name="connsiteY30621" fmla="*/ 362606 h 2918533"/>
                <a:gd name="connsiteX30622" fmla="*/ 1563963 w 1973551"/>
                <a:gd name="connsiteY30622" fmla="*/ 363846 h 2918533"/>
                <a:gd name="connsiteX30623" fmla="*/ 1565268 w 1973551"/>
                <a:gd name="connsiteY30623" fmla="*/ 363846 h 2918533"/>
                <a:gd name="connsiteX30624" fmla="*/ 1564877 w 1973551"/>
                <a:gd name="connsiteY30624" fmla="*/ 361693 h 2918533"/>
                <a:gd name="connsiteX30625" fmla="*/ 1565464 w 1973551"/>
                <a:gd name="connsiteY30625" fmla="*/ 361367 h 2918533"/>
                <a:gd name="connsiteX30626" fmla="*/ 1570488 w 1973551"/>
                <a:gd name="connsiteY30626" fmla="*/ 360322 h 2918533"/>
                <a:gd name="connsiteX30627" fmla="*/ 1571793 w 1973551"/>
                <a:gd name="connsiteY30627" fmla="*/ 359213 h 2918533"/>
                <a:gd name="connsiteX30628" fmla="*/ 1574012 w 1973551"/>
                <a:gd name="connsiteY30628" fmla="*/ 358691 h 2918533"/>
                <a:gd name="connsiteX30629" fmla="*/ 1574730 w 1973551"/>
                <a:gd name="connsiteY30629" fmla="*/ 359605 h 2918533"/>
                <a:gd name="connsiteX30630" fmla="*/ 1574730 w 1973551"/>
                <a:gd name="connsiteY30630" fmla="*/ 360127 h 2918533"/>
                <a:gd name="connsiteX30631" fmla="*/ 1574142 w 1973551"/>
                <a:gd name="connsiteY30631" fmla="*/ 360322 h 2918533"/>
                <a:gd name="connsiteX30632" fmla="*/ 1574142 w 1973551"/>
                <a:gd name="connsiteY30632" fmla="*/ 361236 h 2918533"/>
                <a:gd name="connsiteX30633" fmla="*/ 1574860 w 1973551"/>
                <a:gd name="connsiteY30633" fmla="*/ 361758 h 2918533"/>
                <a:gd name="connsiteX30634" fmla="*/ 1574273 w 1973551"/>
                <a:gd name="connsiteY30634" fmla="*/ 362150 h 2918533"/>
                <a:gd name="connsiteX30635" fmla="*/ 1574665 w 1973551"/>
                <a:gd name="connsiteY30635" fmla="*/ 365021 h 2918533"/>
                <a:gd name="connsiteX30636" fmla="*/ 1576165 w 1973551"/>
                <a:gd name="connsiteY30636" fmla="*/ 365021 h 2918533"/>
                <a:gd name="connsiteX30637" fmla="*/ 1577470 w 1973551"/>
                <a:gd name="connsiteY30637" fmla="*/ 363259 h 2918533"/>
                <a:gd name="connsiteX30638" fmla="*/ 1577993 w 1973551"/>
                <a:gd name="connsiteY30638" fmla="*/ 360388 h 2918533"/>
                <a:gd name="connsiteX30639" fmla="*/ 1578580 w 1973551"/>
                <a:gd name="connsiteY30639" fmla="*/ 359996 h 2918533"/>
                <a:gd name="connsiteX30640" fmla="*/ 1579493 w 1973551"/>
                <a:gd name="connsiteY30640" fmla="*/ 359800 h 2918533"/>
                <a:gd name="connsiteX30641" fmla="*/ 1579885 w 1973551"/>
                <a:gd name="connsiteY30641" fmla="*/ 360322 h 2918533"/>
                <a:gd name="connsiteX30642" fmla="*/ 1580407 w 1973551"/>
                <a:gd name="connsiteY30642" fmla="*/ 359931 h 2918533"/>
                <a:gd name="connsiteX30643" fmla="*/ 1583017 w 1973551"/>
                <a:gd name="connsiteY30643" fmla="*/ 360322 h 2918533"/>
                <a:gd name="connsiteX30644" fmla="*/ 1583930 w 1973551"/>
                <a:gd name="connsiteY30644" fmla="*/ 359213 h 2918533"/>
                <a:gd name="connsiteX30645" fmla="*/ 1584648 w 1973551"/>
                <a:gd name="connsiteY30645" fmla="*/ 359213 h 2918533"/>
                <a:gd name="connsiteX30646" fmla="*/ 1584061 w 1973551"/>
                <a:gd name="connsiteY30646" fmla="*/ 359605 h 2918533"/>
                <a:gd name="connsiteX30647" fmla="*/ 1584779 w 1973551"/>
                <a:gd name="connsiteY30647" fmla="*/ 359605 h 2918533"/>
                <a:gd name="connsiteX30648" fmla="*/ 1587911 w 1973551"/>
                <a:gd name="connsiteY30648" fmla="*/ 358495 h 2918533"/>
                <a:gd name="connsiteX30649" fmla="*/ 1591043 w 1973551"/>
                <a:gd name="connsiteY30649" fmla="*/ 357973 h 2918533"/>
                <a:gd name="connsiteX30650" fmla="*/ 1590847 w 1973551"/>
                <a:gd name="connsiteY30650" fmla="*/ 357647 h 2918533"/>
                <a:gd name="connsiteX30651" fmla="*/ 1592348 w 1973551"/>
                <a:gd name="connsiteY30651" fmla="*/ 356929 h 2918533"/>
                <a:gd name="connsiteX30652" fmla="*/ 1593262 w 1973551"/>
                <a:gd name="connsiteY30652" fmla="*/ 354972 h 2918533"/>
                <a:gd name="connsiteX30653" fmla="*/ 1593783 w 1973551"/>
                <a:gd name="connsiteY30653" fmla="*/ 354776 h 2918533"/>
                <a:gd name="connsiteX30654" fmla="*/ 1593262 w 1973551"/>
                <a:gd name="connsiteY30654" fmla="*/ 354450 h 2918533"/>
                <a:gd name="connsiteX30655" fmla="*/ 1592870 w 1973551"/>
                <a:gd name="connsiteY30655" fmla="*/ 353341 h 2918533"/>
                <a:gd name="connsiteX30656" fmla="*/ 1591565 w 1973551"/>
                <a:gd name="connsiteY30656" fmla="*/ 353341 h 2918533"/>
                <a:gd name="connsiteX30657" fmla="*/ 1590456 w 1973551"/>
                <a:gd name="connsiteY30657" fmla="*/ 354254 h 2918533"/>
                <a:gd name="connsiteX30658" fmla="*/ 1590456 w 1973551"/>
                <a:gd name="connsiteY30658" fmla="*/ 354776 h 2918533"/>
                <a:gd name="connsiteX30659" fmla="*/ 1588433 w 1973551"/>
                <a:gd name="connsiteY30659" fmla="*/ 354450 h 2918533"/>
                <a:gd name="connsiteX30660" fmla="*/ 1585301 w 1973551"/>
                <a:gd name="connsiteY30660" fmla="*/ 355690 h 2918533"/>
                <a:gd name="connsiteX30661" fmla="*/ 1583996 w 1973551"/>
                <a:gd name="connsiteY30661" fmla="*/ 355690 h 2918533"/>
                <a:gd name="connsiteX30662" fmla="*/ 1580863 w 1973551"/>
                <a:gd name="connsiteY30662" fmla="*/ 354254 h 2918533"/>
                <a:gd name="connsiteX30663" fmla="*/ 1579950 w 1973551"/>
                <a:gd name="connsiteY30663" fmla="*/ 354254 h 2918533"/>
                <a:gd name="connsiteX30664" fmla="*/ 1578645 w 1973551"/>
                <a:gd name="connsiteY30664" fmla="*/ 353341 h 2918533"/>
                <a:gd name="connsiteX30665" fmla="*/ 1577731 w 1973551"/>
                <a:gd name="connsiteY30665" fmla="*/ 353732 h 2918533"/>
                <a:gd name="connsiteX30666" fmla="*/ 1573621 w 1973551"/>
                <a:gd name="connsiteY30666" fmla="*/ 351579 h 2918533"/>
                <a:gd name="connsiteX30667" fmla="*/ 1572707 w 1973551"/>
                <a:gd name="connsiteY30667" fmla="*/ 351579 h 2918533"/>
                <a:gd name="connsiteX30668" fmla="*/ 1573294 w 1973551"/>
                <a:gd name="connsiteY30668" fmla="*/ 348512 h 2918533"/>
                <a:gd name="connsiteX30669" fmla="*/ 1574795 w 1973551"/>
                <a:gd name="connsiteY30669" fmla="*/ 348512 h 2918533"/>
                <a:gd name="connsiteX30670" fmla="*/ 1574795 w 1973551"/>
                <a:gd name="connsiteY30670" fmla="*/ 347990 h 2918533"/>
                <a:gd name="connsiteX30671" fmla="*/ 1576296 w 1973551"/>
                <a:gd name="connsiteY30671" fmla="*/ 346358 h 2918533"/>
                <a:gd name="connsiteX30672" fmla="*/ 1577993 w 1973551"/>
                <a:gd name="connsiteY30672" fmla="*/ 345836 h 2918533"/>
                <a:gd name="connsiteX30673" fmla="*/ 1581516 w 1973551"/>
                <a:gd name="connsiteY30673" fmla="*/ 342770 h 2918533"/>
                <a:gd name="connsiteX30674" fmla="*/ 1582234 w 1973551"/>
                <a:gd name="connsiteY30674" fmla="*/ 342770 h 2918533"/>
                <a:gd name="connsiteX30675" fmla="*/ 1585040 w 1973551"/>
                <a:gd name="connsiteY30675" fmla="*/ 344009 h 2918533"/>
                <a:gd name="connsiteX30676" fmla="*/ 1590064 w 1973551"/>
                <a:gd name="connsiteY30676" fmla="*/ 348120 h 2918533"/>
                <a:gd name="connsiteX30677" fmla="*/ 1591761 w 1973551"/>
                <a:gd name="connsiteY30677" fmla="*/ 348642 h 2918533"/>
                <a:gd name="connsiteX30678" fmla="*/ 1591173 w 1973551"/>
                <a:gd name="connsiteY30678" fmla="*/ 346685 h 2918533"/>
                <a:gd name="connsiteX30679" fmla="*/ 1590260 w 1973551"/>
                <a:gd name="connsiteY30679" fmla="*/ 345967 h 2918533"/>
                <a:gd name="connsiteX30680" fmla="*/ 1590456 w 1973551"/>
                <a:gd name="connsiteY30680" fmla="*/ 344205 h 2918533"/>
                <a:gd name="connsiteX30681" fmla="*/ 1589738 w 1973551"/>
                <a:gd name="connsiteY30681" fmla="*/ 343096 h 2918533"/>
                <a:gd name="connsiteX30682" fmla="*/ 1589346 w 1973551"/>
                <a:gd name="connsiteY30682" fmla="*/ 340421 h 2918533"/>
                <a:gd name="connsiteX30683" fmla="*/ 1588759 w 1973551"/>
                <a:gd name="connsiteY30683" fmla="*/ 339703 h 2918533"/>
                <a:gd name="connsiteX30684" fmla="*/ 1589346 w 1973551"/>
                <a:gd name="connsiteY30684" fmla="*/ 338267 h 2918533"/>
                <a:gd name="connsiteX30685" fmla="*/ 1590064 w 1973551"/>
                <a:gd name="connsiteY30685" fmla="*/ 337876 h 2918533"/>
                <a:gd name="connsiteX30686" fmla="*/ 1590064 w 1973551"/>
                <a:gd name="connsiteY30686" fmla="*/ 337549 h 2918533"/>
                <a:gd name="connsiteX30687" fmla="*/ 1589542 w 1973551"/>
                <a:gd name="connsiteY30687" fmla="*/ 335918 h 2918533"/>
                <a:gd name="connsiteX30688" fmla="*/ 1588955 w 1973551"/>
                <a:gd name="connsiteY30688" fmla="*/ 336440 h 2918533"/>
                <a:gd name="connsiteX30689" fmla="*/ 1587650 w 1973551"/>
                <a:gd name="connsiteY30689" fmla="*/ 336440 h 2918533"/>
                <a:gd name="connsiteX30690" fmla="*/ 1587258 w 1973551"/>
                <a:gd name="connsiteY30690" fmla="*/ 335200 h 2918533"/>
                <a:gd name="connsiteX30691" fmla="*/ 1586541 w 1973551"/>
                <a:gd name="connsiteY30691" fmla="*/ 335200 h 2918533"/>
                <a:gd name="connsiteX30692" fmla="*/ 1586345 w 1973551"/>
                <a:gd name="connsiteY30692" fmla="*/ 332003 h 2918533"/>
                <a:gd name="connsiteX30693" fmla="*/ 1587454 w 1973551"/>
                <a:gd name="connsiteY30693" fmla="*/ 331285 h 2918533"/>
                <a:gd name="connsiteX30694" fmla="*/ 1591369 w 1973551"/>
                <a:gd name="connsiteY30694" fmla="*/ 331090 h 2918533"/>
                <a:gd name="connsiteX30695" fmla="*/ 1591369 w 1973551"/>
                <a:gd name="connsiteY30695" fmla="*/ 330763 h 2918533"/>
                <a:gd name="connsiteX30696" fmla="*/ 1592674 w 1973551"/>
                <a:gd name="connsiteY30696" fmla="*/ 330567 h 2918533"/>
                <a:gd name="connsiteX30697" fmla="*/ 1593588 w 1973551"/>
                <a:gd name="connsiteY30697" fmla="*/ 329654 h 2918533"/>
                <a:gd name="connsiteX30698" fmla="*/ 1594697 w 1973551"/>
                <a:gd name="connsiteY30698" fmla="*/ 328218 h 2918533"/>
                <a:gd name="connsiteX30699" fmla="*/ 1594306 w 1973551"/>
                <a:gd name="connsiteY30699" fmla="*/ 326587 h 2918533"/>
                <a:gd name="connsiteX30700" fmla="*/ 1595806 w 1973551"/>
                <a:gd name="connsiteY30700" fmla="*/ 324956 h 2918533"/>
                <a:gd name="connsiteX30701" fmla="*/ 1595806 w 1973551"/>
                <a:gd name="connsiteY30701" fmla="*/ 322607 h 2918533"/>
                <a:gd name="connsiteX30702" fmla="*/ 1595415 w 1973551"/>
                <a:gd name="connsiteY30702" fmla="*/ 321171 h 2918533"/>
                <a:gd name="connsiteX30703" fmla="*/ 1592609 w 1973551"/>
                <a:gd name="connsiteY30703" fmla="*/ 321367 h 2918533"/>
                <a:gd name="connsiteX30704" fmla="*/ 1592217 w 1973551"/>
                <a:gd name="connsiteY30704" fmla="*/ 321041 h 2918533"/>
                <a:gd name="connsiteX30705" fmla="*/ 1591108 w 1973551"/>
                <a:gd name="connsiteY30705" fmla="*/ 321041 h 2918533"/>
                <a:gd name="connsiteX30706" fmla="*/ 1590717 w 1973551"/>
                <a:gd name="connsiteY30706" fmla="*/ 321367 h 2918533"/>
                <a:gd name="connsiteX30707" fmla="*/ 1588694 w 1973551"/>
                <a:gd name="connsiteY30707" fmla="*/ 321367 h 2918533"/>
                <a:gd name="connsiteX30708" fmla="*/ 1588302 w 1973551"/>
                <a:gd name="connsiteY30708" fmla="*/ 322085 h 2918533"/>
                <a:gd name="connsiteX30709" fmla="*/ 1589216 w 1973551"/>
                <a:gd name="connsiteY30709" fmla="*/ 322607 h 2918533"/>
                <a:gd name="connsiteX30710" fmla="*/ 1589020 w 1973551"/>
                <a:gd name="connsiteY30710" fmla="*/ 323324 h 2918533"/>
                <a:gd name="connsiteX30711" fmla="*/ 1589607 w 1973551"/>
                <a:gd name="connsiteY30711" fmla="*/ 324564 h 2918533"/>
                <a:gd name="connsiteX30712" fmla="*/ 1589020 w 1973551"/>
                <a:gd name="connsiteY30712" fmla="*/ 324956 h 2918533"/>
                <a:gd name="connsiteX30713" fmla="*/ 1587324 w 1973551"/>
                <a:gd name="connsiteY30713" fmla="*/ 324956 h 2918533"/>
                <a:gd name="connsiteX30714" fmla="*/ 1586932 w 1973551"/>
                <a:gd name="connsiteY30714" fmla="*/ 323716 h 2918533"/>
                <a:gd name="connsiteX30715" fmla="*/ 1586214 w 1973551"/>
                <a:gd name="connsiteY30715" fmla="*/ 323716 h 2918533"/>
                <a:gd name="connsiteX30716" fmla="*/ 1585301 w 1973551"/>
                <a:gd name="connsiteY30716" fmla="*/ 324630 h 2918533"/>
                <a:gd name="connsiteX30717" fmla="*/ 1583996 w 1973551"/>
                <a:gd name="connsiteY30717" fmla="*/ 324238 h 2918533"/>
                <a:gd name="connsiteX30718" fmla="*/ 1583800 w 1973551"/>
                <a:gd name="connsiteY30718" fmla="*/ 322607 h 2918533"/>
                <a:gd name="connsiteX30719" fmla="*/ 1582886 w 1973551"/>
                <a:gd name="connsiteY30719" fmla="*/ 322215 h 2918533"/>
                <a:gd name="connsiteX30720" fmla="*/ 1582495 w 1973551"/>
                <a:gd name="connsiteY30720" fmla="*/ 320780 h 2918533"/>
                <a:gd name="connsiteX30721" fmla="*/ 1583082 w 1973551"/>
                <a:gd name="connsiteY30721" fmla="*/ 319866 h 2918533"/>
                <a:gd name="connsiteX30722" fmla="*/ 1582886 w 1973551"/>
                <a:gd name="connsiteY30722" fmla="*/ 319148 h 2918533"/>
                <a:gd name="connsiteX30723" fmla="*/ 1583474 w 1973551"/>
                <a:gd name="connsiteY30723" fmla="*/ 317517 h 2918533"/>
                <a:gd name="connsiteX30724" fmla="*/ 1583474 w 1973551"/>
                <a:gd name="connsiteY30724" fmla="*/ 316082 h 2918533"/>
                <a:gd name="connsiteX30725" fmla="*/ 1581255 w 1973551"/>
                <a:gd name="connsiteY30725" fmla="*/ 314972 h 2918533"/>
                <a:gd name="connsiteX30726" fmla="*/ 1581255 w 1973551"/>
                <a:gd name="connsiteY30726" fmla="*/ 312427 h 2918533"/>
                <a:gd name="connsiteX30727" fmla="*/ 1580537 w 1973551"/>
                <a:gd name="connsiteY30727" fmla="*/ 311710 h 2918533"/>
                <a:gd name="connsiteX30728" fmla="*/ 1579036 w 1973551"/>
                <a:gd name="connsiteY30728" fmla="*/ 308447 h 2918533"/>
                <a:gd name="connsiteX30729" fmla="*/ 1577731 w 1973551"/>
                <a:gd name="connsiteY30729" fmla="*/ 308121 h 2918533"/>
                <a:gd name="connsiteX30730" fmla="*/ 1576622 w 1973551"/>
                <a:gd name="connsiteY30730" fmla="*/ 303423 h 2918533"/>
                <a:gd name="connsiteX30731" fmla="*/ 1575121 w 1973551"/>
                <a:gd name="connsiteY30731" fmla="*/ 300551 h 2918533"/>
                <a:gd name="connsiteX30732" fmla="*/ 1574208 w 1973551"/>
                <a:gd name="connsiteY30732" fmla="*/ 300356 h 2918533"/>
                <a:gd name="connsiteX30733" fmla="*/ 1572381 w 1973551"/>
                <a:gd name="connsiteY30733" fmla="*/ 296571 h 2918533"/>
                <a:gd name="connsiteX30734" fmla="*/ 1571467 w 1973551"/>
                <a:gd name="connsiteY30734" fmla="*/ 293700 h 2918533"/>
                <a:gd name="connsiteX30735" fmla="*/ 1570162 w 1973551"/>
                <a:gd name="connsiteY30735" fmla="*/ 291938 h 2918533"/>
                <a:gd name="connsiteX30736" fmla="*/ 1569771 w 1973551"/>
                <a:gd name="connsiteY30736" fmla="*/ 288676 h 2918533"/>
                <a:gd name="connsiteX30737" fmla="*/ 1570880 w 1973551"/>
                <a:gd name="connsiteY30737" fmla="*/ 286131 h 2918533"/>
                <a:gd name="connsiteX30738" fmla="*/ 1570880 w 1973551"/>
                <a:gd name="connsiteY30738" fmla="*/ 285739 h 2918533"/>
                <a:gd name="connsiteX30739" fmla="*/ 1570162 w 1973551"/>
                <a:gd name="connsiteY30739" fmla="*/ 285413 h 2918533"/>
                <a:gd name="connsiteX30740" fmla="*/ 1570162 w 1973551"/>
                <a:gd name="connsiteY30740" fmla="*/ 284891 h 2918533"/>
                <a:gd name="connsiteX30741" fmla="*/ 1570880 w 1973551"/>
                <a:gd name="connsiteY30741" fmla="*/ 283455 h 2918533"/>
                <a:gd name="connsiteX30742" fmla="*/ 1571272 w 1973551"/>
                <a:gd name="connsiteY30742" fmla="*/ 280062 h 2918533"/>
                <a:gd name="connsiteX30743" fmla="*/ 1571663 w 1973551"/>
                <a:gd name="connsiteY30743" fmla="*/ 279867 h 2918533"/>
                <a:gd name="connsiteX30744" fmla="*/ 1571663 w 1973551"/>
                <a:gd name="connsiteY30744" fmla="*/ 278953 h 2918533"/>
                <a:gd name="connsiteX30745" fmla="*/ 1571141 w 1973551"/>
                <a:gd name="connsiteY30745" fmla="*/ 278039 h 2918533"/>
                <a:gd name="connsiteX30746" fmla="*/ 1568922 w 1973551"/>
                <a:gd name="connsiteY30746" fmla="*/ 277322 h 2918533"/>
                <a:gd name="connsiteX30747" fmla="*/ 1567617 w 1973551"/>
                <a:gd name="connsiteY30747" fmla="*/ 277322 h 2918533"/>
                <a:gd name="connsiteX30748" fmla="*/ 1566117 w 1973551"/>
                <a:gd name="connsiteY30748" fmla="*/ 278235 h 2918533"/>
                <a:gd name="connsiteX30749" fmla="*/ 1565594 w 1973551"/>
                <a:gd name="connsiteY30749" fmla="*/ 278953 h 2918533"/>
                <a:gd name="connsiteX30750" fmla="*/ 1565986 w 1973551"/>
                <a:gd name="connsiteY30750" fmla="*/ 279345 h 2918533"/>
                <a:gd name="connsiteX30751" fmla="*/ 1565594 w 1973551"/>
                <a:gd name="connsiteY30751" fmla="*/ 280780 h 2918533"/>
                <a:gd name="connsiteX30752" fmla="*/ 1564485 w 1973551"/>
                <a:gd name="connsiteY30752" fmla="*/ 280976 h 2918533"/>
                <a:gd name="connsiteX30753" fmla="*/ 1564877 w 1973551"/>
                <a:gd name="connsiteY30753" fmla="*/ 282216 h 2918533"/>
                <a:gd name="connsiteX30754" fmla="*/ 1562854 w 1973551"/>
                <a:gd name="connsiteY30754" fmla="*/ 284369 h 2918533"/>
                <a:gd name="connsiteX30755" fmla="*/ 1562658 w 1973551"/>
                <a:gd name="connsiteY30755" fmla="*/ 285087 h 2918533"/>
                <a:gd name="connsiteX30756" fmla="*/ 1561157 w 1973551"/>
                <a:gd name="connsiteY30756" fmla="*/ 285282 h 2918533"/>
                <a:gd name="connsiteX30757" fmla="*/ 1560962 w 1973551"/>
                <a:gd name="connsiteY30757" fmla="*/ 285805 h 2918533"/>
                <a:gd name="connsiteX30758" fmla="*/ 1560440 w 1973551"/>
                <a:gd name="connsiteY30758" fmla="*/ 285805 h 2918533"/>
                <a:gd name="connsiteX30759" fmla="*/ 1560440 w 1973551"/>
                <a:gd name="connsiteY30759" fmla="*/ 287240 h 2918533"/>
                <a:gd name="connsiteX30760" fmla="*/ 1559722 w 1973551"/>
                <a:gd name="connsiteY30760" fmla="*/ 287632 h 2918533"/>
                <a:gd name="connsiteX30761" fmla="*/ 1558808 w 1973551"/>
                <a:gd name="connsiteY30761" fmla="*/ 288871 h 2918533"/>
                <a:gd name="connsiteX30762" fmla="*/ 1556590 w 1973551"/>
                <a:gd name="connsiteY30762" fmla="*/ 289785 h 2918533"/>
                <a:gd name="connsiteX30763" fmla="*/ 1553980 w 1973551"/>
                <a:gd name="connsiteY30763" fmla="*/ 291547 h 2918533"/>
                <a:gd name="connsiteX30764" fmla="*/ 1552283 w 1973551"/>
                <a:gd name="connsiteY30764" fmla="*/ 291742 h 2918533"/>
                <a:gd name="connsiteX30765" fmla="*/ 1550782 w 1973551"/>
                <a:gd name="connsiteY30765" fmla="*/ 292656 h 2918533"/>
                <a:gd name="connsiteX30766" fmla="*/ 1548955 w 1973551"/>
                <a:gd name="connsiteY30766" fmla="*/ 292656 h 2918533"/>
                <a:gd name="connsiteX30767" fmla="*/ 1547650 w 1973551"/>
                <a:gd name="connsiteY30767" fmla="*/ 293765 h 2918533"/>
                <a:gd name="connsiteX30768" fmla="*/ 1544322 w 1973551"/>
                <a:gd name="connsiteY30768" fmla="*/ 293243 h 2918533"/>
                <a:gd name="connsiteX30769" fmla="*/ 1543017 w 1973551"/>
                <a:gd name="connsiteY30769" fmla="*/ 293570 h 2918533"/>
                <a:gd name="connsiteX30770" fmla="*/ 1541908 w 1973551"/>
                <a:gd name="connsiteY30770" fmla="*/ 294483 h 2918533"/>
                <a:gd name="connsiteX30771" fmla="*/ 1538906 w 1973551"/>
                <a:gd name="connsiteY30771" fmla="*/ 294875 h 2918533"/>
                <a:gd name="connsiteX30772" fmla="*/ 1538384 w 1973551"/>
                <a:gd name="connsiteY30772" fmla="*/ 294679 h 2918533"/>
                <a:gd name="connsiteX30773" fmla="*/ 1538384 w 1973551"/>
                <a:gd name="connsiteY30773" fmla="*/ 293048 h 2918533"/>
                <a:gd name="connsiteX30774" fmla="*/ 1537797 w 1973551"/>
                <a:gd name="connsiteY30774" fmla="*/ 293048 h 2918533"/>
                <a:gd name="connsiteX30775" fmla="*/ 1536101 w 1973551"/>
                <a:gd name="connsiteY30775" fmla="*/ 291416 h 2918533"/>
                <a:gd name="connsiteX30776" fmla="*/ 1534404 w 1973551"/>
                <a:gd name="connsiteY30776" fmla="*/ 290894 h 2918533"/>
                <a:gd name="connsiteX30777" fmla="*/ 1534600 w 1973551"/>
                <a:gd name="connsiteY30777" fmla="*/ 293243 h 2918533"/>
                <a:gd name="connsiteX30778" fmla="*/ 1535318 w 1973551"/>
                <a:gd name="connsiteY30778" fmla="*/ 293570 h 2918533"/>
                <a:gd name="connsiteX30779" fmla="*/ 1535513 w 1973551"/>
                <a:gd name="connsiteY30779" fmla="*/ 296245 h 2918533"/>
                <a:gd name="connsiteX30780" fmla="*/ 1536101 w 1973551"/>
                <a:gd name="connsiteY30780" fmla="*/ 296767 h 2918533"/>
                <a:gd name="connsiteX30781" fmla="*/ 1535383 w 1973551"/>
                <a:gd name="connsiteY30781" fmla="*/ 298724 h 2918533"/>
                <a:gd name="connsiteX30782" fmla="*/ 1534469 w 1973551"/>
                <a:gd name="connsiteY30782" fmla="*/ 299442 h 2918533"/>
                <a:gd name="connsiteX30783" fmla="*/ 1532773 w 1973551"/>
                <a:gd name="connsiteY30783" fmla="*/ 299834 h 2918533"/>
                <a:gd name="connsiteX30784" fmla="*/ 1531076 w 1973551"/>
                <a:gd name="connsiteY30784" fmla="*/ 299116 h 2918533"/>
                <a:gd name="connsiteX30785" fmla="*/ 1528662 w 1973551"/>
                <a:gd name="connsiteY30785" fmla="*/ 297158 h 2918533"/>
                <a:gd name="connsiteX30786" fmla="*/ 1523442 w 1973551"/>
                <a:gd name="connsiteY30786" fmla="*/ 297680 h 2918533"/>
                <a:gd name="connsiteX30787" fmla="*/ 1522528 w 1973551"/>
                <a:gd name="connsiteY30787" fmla="*/ 299312 h 2918533"/>
                <a:gd name="connsiteX30788" fmla="*/ 1520832 w 1973551"/>
                <a:gd name="connsiteY30788" fmla="*/ 299312 h 2918533"/>
                <a:gd name="connsiteX30789" fmla="*/ 1518613 w 1973551"/>
                <a:gd name="connsiteY30789" fmla="*/ 300943 h 2918533"/>
                <a:gd name="connsiteX30790" fmla="*/ 1518417 w 1973551"/>
                <a:gd name="connsiteY30790" fmla="*/ 301661 h 2918533"/>
                <a:gd name="connsiteX30791" fmla="*/ 1518809 w 1973551"/>
                <a:gd name="connsiteY30791" fmla="*/ 302183 h 2918533"/>
                <a:gd name="connsiteX30792" fmla="*/ 1521810 w 1973551"/>
                <a:gd name="connsiteY30792" fmla="*/ 303423 h 2918533"/>
                <a:gd name="connsiteX30793" fmla="*/ 1522202 w 1973551"/>
                <a:gd name="connsiteY30793" fmla="*/ 305054 h 2918533"/>
                <a:gd name="connsiteX30794" fmla="*/ 1519788 w 1973551"/>
                <a:gd name="connsiteY30794" fmla="*/ 305967 h 2918533"/>
                <a:gd name="connsiteX30795" fmla="*/ 1518091 w 1973551"/>
                <a:gd name="connsiteY30795" fmla="*/ 307077 h 2918533"/>
                <a:gd name="connsiteX30796" fmla="*/ 1516394 w 1973551"/>
                <a:gd name="connsiteY30796" fmla="*/ 307403 h 2918533"/>
                <a:gd name="connsiteX30797" fmla="*/ 1514176 w 1973551"/>
                <a:gd name="connsiteY30797" fmla="*/ 307207 h 2918533"/>
                <a:gd name="connsiteX30798" fmla="*/ 1510848 w 1973551"/>
                <a:gd name="connsiteY30798" fmla="*/ 306098 h 2918533"/>
                <a:gd name="connsiteX30799" fmla="*/ 1509934 w 1973551"/>
                <a:gd name="connsiteY30799" fmla="*/ 305184 h 2918533"/>
                <a:gd name="connsiteX30800" fmla="*/ 1507912 w 1973551"/>
                <a:gd name="connsiteY30800" fmla="*/ 305380 h 2918533"/>
                <a:gd name="connsiteX30801" fmla="*/ 1508107 w 1973551"/>
                <a:gd name="connsiteY30801" fmla="*/ 306489 h 2918533"/>
                <a:gd name="connsiteX30802" fmla="*/ 1506998 w 1973551"/>
                <a:gd name="connsiteY30802" fmla="*/ 307403 h 2918533"/>
                <a:gd name="connsiteX30803" fmla="*/ 1506085 w 1973551"/>
                <a:gd name="connsiteY30803" fmla="*/ 307403 h 2918533"/>
                <a:gd name="connsiteX30804" fmla="*/ 1505171 w 1973551"/>
                <a:gd name="connsiteY30804" fmla="*/ 306685 h 2918533"/>
                <a:gd name="connsiteX30805" fmla="*/ 1503475 w 1973551"/>
                <a:gd name="connsiteY30805" fmla="*/ 306685 h 2918533"/>
                <a:gd name="connsiteX30806" fmla="*/ 1503670 w 1973551"/>
                <a:gd name="connsiteY30806" fmla="*/ 308121 h 2918533"/>
                <a:gd name="connsiteX30807" fmla="*/ 1503083 w 1973551"/>
                <a:gd name="connsiteY30807" fmla="*/ 309556 h 2918533"/>
                <a:gd name="connsiteX30808" fmla="*/ 1501974 w 1973551"/>
                <a:gd name="connsiteY30808" fmla="*/ 309752 h 2918533"/>
                <a:gd name="connsiteX30809" fmla="*/ 1501452 w 1973551"/>
                <a:gd name="connsiteY30809" fmla="*/ 310274 h 2918533"/>
                <a:gd name="connsiteX30810" fmla="*/ 1500147 w 1973551"/>
                <a:gd name="connsiteY30810" fmla="*/ 309361 h 2918533"/>
                <a:gd name="connsiteX30811" fmla="*/ 1500669 w 1973551"/>
                <a:gd name="connsiteY30811" fmla="*/ 308447 h 2918533"/>
                <a:gd name="connsiteX30812" fmla="*/ 1500669 w 1973551"/>
                <a:gd name="connsiteY30812" fmla="*/ 307207 h 2918533"/>
                <a:gd name="connsiteX30813" fmla="*/ 1500277 w 1973551"/>
                <a:gd name="connsiteY30813" fmla="*/ 306816 h 2918533"/>
                <a:gd name="connsiteX30814" fmla="*/ 1499559 w 1973551"/>
                <a:gd name="connsiteY30814" fmla="*/ 307011 h 2918533"/>
                <a:gd name="connsiteX30815" fmla="*/ 1499168 w 1973551"/>
                <a:gd name="connsiteY30815" fmla="*/ 306294 h 2918533"/>
                <a:gd name="connsiteX30816" fmla="*/ 1497667 w 1973551"/>
                <a:gd name="connsiteY30816" fmla="*/ 306294 h 2918533"/>
                <a:gd name="connsiteX30817" fmla="*/ 1497080 w 1973551"/>
                <a:gd name="connsiteY30817" fmla="*/ 308839 h 2918533"/>
                <a:gd name="connsiteX30818" fmla="*/ 1496558 w 1973551"/>
                <a:gd name="connsiteY30818" fmla="*/ 308839 h 2918533"/>
                <a:gd name="connsiteX30819" fmla="*/ 1494861 w 1973551"/>
                <a:gd name="connsiteY30819" fmla="*/ 310274 h 2918533"/>
                <a:gd name="connsiteX30820" fmla="*/ 1493752 w 1973551"/>
                <a:gd name="connsiteY30820" fmla="*/ 310274 h 2918533"/>
                <a:gd name="connsiteX30821" fmla="*/ 1492251 w 1973551"/>
                <a:gd name="connsiteY30821" fmla="*/ 308839 h 2918533"/>
                <a:gd name="connsiteX30822" fmla="*/ 1490228 w 1973551"/>
                <a:gd name="connsiteY30822" fmla="*/ 304336 h 2918533"/>
                <a:gd name="connsiteX30823" fmla="*/ 1489119 w 1973551"/>
                <a:gd name="connsiteY30823" fmla="*/ 304010 h 2918533"/>
                <a:gd name="connsiteX30824" fmla="*/ 1486900 w 1973551"/>
                <a:gd name="connsiteY30824" fmla="*/ 301856 h 2918533"/>
                <a:gd name="connsiteX30825" fmla="*/ 1484878 w 1973551"/>
                <a:gd name="connsiteY30825" fmla="*/ 297876 h 2918533"/>
                <a:gd name="connsiteX30826" fmla="*/ 1483768 w 1973551"/>
                <a:gd name="connsiteY30826" fmla="*/ 293374 h 2918533"/>
                <a:gd name="connsiteX30827" fmla="*/ 1482072 w 1973551"/>
                <a:gd name="connsiteY30827" fmla="*/ 290829 h 2918533"/>
                <a:gd name="connsiteX30828" fmla="*/ 1482072 w 1973551"/>
                <a:gd name="connsiteY30828" fmla="*/ 289393 h 2918533"/>
                <a:gd name="connsiteX30829" fmla="*/ 1482594 w 1973551"/>
                <a:gd name="connsiteY30829" fmla="*/ 288284 h 2918533"/>
                <a:gd name="connsiteX30830" fmla="*/ 1482398 w 1973551"/>
                <a:gd name="connsiteY30830" fmla="*/ 283977 h 2918533"/>
                <a:gd name="connsiteX30831" fmla="*/ 1483703 w 1973551"/>
                <a:gd name="connsiteY30831" fmla="*/ 283782 h 2918533"/>
                <a:gd name="connsiteX30832" fmla="*/ 1482985 w 1973551"/>
                <a:gd name="connsiteY30832" fmla="*/ 282150 h 2918533"/>
                <a:gd name="connsiteX30833" fmla="*/ 1482268 w 1973551"/>
                <a:gd name="connsiteY30833" fmla="*/ 277648 h 2918533"/>
                <a:gd name="connsiteX30834" fmla="*/ 1483377 w 1973551"/>
                <a:gd name="connsiteY30834" fmla="*/ 276930 h 2918533"/>
                <a:gd name="connsiteX30835" fmla="*/ 1484290 w 1973551"/>
                <a:gd name="connsiteY30835" fmla="*/ 275690 h 2918533"/>
                <a:gd name="connsiteX30836" fmla="*/ 1483899 w 1973551"/>
                <a:gd name="connsiteY30836" fmla="*/ 275364 h 2918533"/>
                <a:gd name="connsiteX30837" fmla="*/ 1483899 w 1973551"/>
                <a:gd name="connsiteY30837" fmla="*/ 274451 h 2918533"/>
                <a:gd name="connsiteX30838" fmla="*/ 1481485 w 1973551"/>
                <a:gd name="connsiteY30838" fmla="*/ 272624 h 2918533"/>
                <a:gd name="connsiteX30839" fmla="*/ 1480571 w 1973551"/>
                <a:gd name="connsiteY30839" fmla="*/ 271188 h 2918533"/>
                <a:gd name="connsiteX30840" fmla="*/ 1479984 w 1973551"/>
                <a:gd name="connsiteY30840" fmla="*/ 271188 h 2918533"/>
                <a:gd name="connsiteX30841" fmla="*/ 1479788 w 1973551"/>
                <a:gd name="connsiteY30841" fmla="*/ 272102 h 2918533"/>
                <a:gd name="connsiteX30842" fmla="*/ 1479266 w 1973551"/>
                <a:gd name="connsiteY30842" fmla="*/ 272102 h 2918533"/>
                <a:gd name="connsiteX30843" fmla="*/ 1477569 w 1973551"/>
                <a:gd name="connsiteY30843" fmla="*/ 270992 h 2918533"/>
                <a:gd name="connsiteX30844" fmla="*/ 1477374 w 1973551"/>
                <a:gd name="connsiteY30844" fmla="*/ 269883 h 2918533"/>
                <a:gd name="connsiteX30845" fmla="*/ 1476982 w 1973551"/>
                <a:gd name="connsiteY30845" fmla="*/ 269687 h 2918533"/>
                <a:gd name="connsiteX30846" fmla="*/ 1477504 w 1973551"/>
                <a:gd name="connsiteY30846" fmla="*/ 268774 h 2918533"/>
                <a:gd name="connsiteX30847" fmla="*/ 1478222 w 1973551"/>
                <a:gd name="connsiteY30847" fmla="*/ 268447 h 2918533"/>
                <a:gd name="connsiteX30848" fmla="*/ 1477308 w 1973551"/>
                <a:gd name="connsiteY30848" fmla="*/ 266294 h 2918533"/>
                <a:gd name="connsiteX30849" fmla="*/ 1478613 w 1973551"/>
                <a:gd name="connsiteY30849" fmla="*/ 265772 h 2918533"/>
                <a:gd name="connsiteX30850" fmla="*/ 1478613 w 1973551"/>
                <a:gd name="connsiteY30850" fmla="*/ 264859 h 2918533"/>
                <a:gd name="connsiteX30851" fmla="*/ 1477700 w 1973551"/>
                <a:gd name="connsiteY30851" fmla="*/ 264859 h 2918533"/>
                <a:gd name="connsiteX30852" fmla="*/ 1477504 w 1973551"/>
                <a:gd name="connsiteY30852" fmla="*/ 264141 h 2918533"/>
                <a:gd name="connsiteX30853" fmla="*/ 1476786 w 1973551"/>
                <a:gd name="connsiteY30853" fmla="*/ 263749 h 2918533"/>
                <a:gd name="connsiteX30854" fmla="*/ 1476786 w 1973551"/>
                <a:gd name="connsiteY30854" fmla="*/ 263423 h 2918533"/>
                <a:gd name="connsiteX30855" fmla="*/ 1478287 w 1973551"/>
                <a:gd name="connsiteY30855" fmla="*/ 263423 h 2918533"/>
                <a:gd name="connsiteX30856" fmla="*/ 1477700 w 1973551"/>
                <a:gd name="connsiteY30856" fmla="*/ 260748 h 2918533"/>
                <a:gd name="connsiteX30857" fmla="*/ 1479005 w 1973551"/>
                <a:gd name="connsiteY30857" fmla="*/ 261465 h 2918533"/>
                <a:gd name="connsiteX30858" fmla="*/ 1480310 w 1973551"/>
                <a:gd name="connsiteY30858" fmla="*/ 261661 h 2918533"/>
                <a:gd name="connsiteX30859" fmla="*/ 1481028 w 1973551"/>
                <a:gd name="connsiteY30859" fmla="*/ 262379 h 2918533"/>
                <a:gd name="connsiteX30860" fmla="*/ 1481941 w 1973551"/>
                <a:gd name="connsiteY30860" fmla="*/ 262379 h 2918533"/>
                <a:gd name="connsiteX30861" fmla="*/ 1484160 w 1973551"/>
                <a:gd name="connsiteY30861" fmla="*/ 261139 h 2918533"/>
                <a:gd name="connsiteX30862" fmla="*/ 1486770 w 1973551"/>
                <a:gd name="connsiteY30862" fmla="*/ 260226 h 2918533"/>
                <a:gd name="connsiteX30863" fmla="*/ 1488075 w 1973551"/>
                <a:gd name="connsiteY30863" fmla="*/ 260226 h 2918533"/>
                <a:gd name="connsiteX30864" fmla="*/ 1488467 w 1973551"/>
                <a:gd name="connsiteY30864" fmla="*/ 261139 h 2918533"/>
                <a:gd name="connsiteX30865" fmla="*/ 1490359 w 1973551"/>
                <a:gd name="connsiteY30865" fmla="*/ 261139 h 2918533"/>
                <a:gd name="connsiteX30866" fmla="*/ 1490750 w 1973551"/>
                <a:gd name="connsiteY30866" fmla="*/ 260421 h 2918533"/>
                <a:gd name="connsiteX30867" fmla="*/ 1491664 w 1973551"/>
                <a:gd name="connsiteY30867" fmla="*/ 260421 h 2918533"/>
                <a:gd name="connsiteX30868" fmla="*/ 1491860 w 1973551"/>
                <a:gd name="connsiteY30868" fmla="*/ 259899 h 2918533"/>
                <a:gd name="connsiteX30869" fmla="*/ 1491860 w 1973551"/>
                <a:gd name="connsiteY30869" fmla="*/ 257550 h 2918533"/>
                <a:gd name="connsiteX30870" fmla="*/ 1491142 w 1973551"/>
                <a:gd name="connsiteY30870" fmla="*/ 256441 h 2918533"/>
                <a:gd name="connsiteX30871" fmla="*/ 1491533 w 1973551"/>
                <a:gd name="connsiteY30871" fmla="*/ 255332 h 2918533"/>
                <a:gd name="connsiteX30872" fmla="*/ 1493948 w 1973551"/>
                <a:gd name="connsiteY30872" fmla="*/ 255723 h 2918533"/>
                <a:gd name="connsiteX30873" fmla="*/ 1494665 w 1973551"/>
                <a:gd name="connsiteY30873" fmla="*/ 256833 h 2918533"/>
                <a:gd name="connsiteX30874" fmla="*/ 1495383 w 1973551"/>
                <a:gd name="connsiteY30874" fmla="*/ 256833 h 2918533"/>
                <a:gd name="connsiteX30875" fmla="*/ 1495383 w 1973551"/>
                <a:gd name="connsiteY30875" fmla="*/ 255005 h 2918533"/>
                <a:gd name="connsiteX30876" fmla="*/ 1494470 w 1973551"/>
                <a:gd name="connsiteY30876" fmla="*/ 254092 h 2918533"/>
                <a:gd name="connsiteX30877" fmla="*/ 1493948 w 1973551"/>
                <a:gd name="connsiteY30877" fmla="*/ 252852 h 2918533"/>
                <a:gd name="connsiteX30878" fmla="*/ 1492055 w 1973551"/>
                <a:gd name="connsiteY30878" fmla="*/ 252461 h 2918533"/>
                <a:gd name="connsiteX30879" fmla="*/ 1492251 w 1973551"/>
                <a:gd name="connsiteY30879" fmla="*/ 251547 h 2918533"/>
                <a:gd name="connsiteX30880" fmla="*/ 1492643 w 1973551"/>
                <a:gd name="connsiteY30880" fmla="*/ 251351 h 2918533"/>
                <a:gd name="connsiteX30881" fmla="*/ 1492838 w 1973551"/>
                <a:gd name="connsiteY30881" fmla="*/ 249720 h 2918533"/>
                <a:gd name="connsiteX30882" fmla="*/ 1492447 w 1973551"/>
                <a:gd name="connsiteY30882" fmla="*/ 248807 h 2918533"/>
                <a:gd name="connsiteX30883" fmla="*/ 1494665 w 1973551"/>
                <a:gd name="connsiteY30883" fmla="*/ 247893 h 2918533"/>
                <a:gd name="connsiteX30884" fmla="*/ 1493948 w 1973551"/>
                <a:gd name="connsiteY30884" fmla="*/ 246653 h 2918533"/>
                <a:gd name="connsiteX30885" fmla="*/ 1493948 w 1973551"/>
                <a:gd name="connsiteY30885" fmla="*/ 245740 h 2918533"/>
                <a:gd name="connsiteX30886" fmla="*/ 1493034 w 1973551"/>
                <a:gd name="connsiteY30886" fmla="*/ 246131 h 2918533"/>
                <a:gd name="connsiteX30887" fmla="*/ 1493034 w 1973551"/>
                <a:gd name="connsiteY30887" fmla="*/ 245609 h 2918533"/>
                <a:gd name="connsiteX30888" fmla="*/ 1492316 w 1973551"/>
                <a:gd name="connsiteY30888" fmla="*/ 245087 h 2918533"/>
                <a:gd name="connsiteX30889" fmla="*/ 1491011 w 1973551"/>
                <a:gd name="connsiteY30889" fmla="*/ 245087 h 2918533"/>
                <a:gd name="connsiteX30890" fmla="*/ 1490489 w 1973551"/>
                <a:gd name="connsiteY30890" fmla="*/ 245479 h 2918533"/>
                <a:gd name="connsiteX30891" fmla="*/ 1490685 w 1973551"/>
                <a:gd name="connsiteY30891" fmla="*/ 244957 h 2918533"/>
                <a:gd name="connsiteX30892" fmla="*/ 1489576 w 1973551"/>
                <a:gd name="connsiteY30892" fmla="*/ 244957 h 2918533"/>
                <a:gd name="connsiteX30893" fmla="*/ 1488858 w 1973551"/>
                <a:gd name="connsiteY30893" fmla="*/ 244043 h 2918533"/>
                <a:gd name="connsiteX30894" fmla="*/ 1488858 w 1973551"/>
                <a:gd name="connsiteY30894" fmla="*/ 243325 h 2918533"/>
                <a:gd name="connsiteX30895" fmla="*/ 1487944 w 1973551"/>
                <a:gd name="connsiteY30895" fmla="*/ 242999 h 2918533"/>
                <a:gd name="connsiteX30896" fmla="*/ 1487749 w 1973551"/>
                <a:gd name="connsiteY30896" fmla="*/ 241759 h 2918533"/>
                <a:gd name="connsiteX30897" fmla="*/ 1488662 w 1973551"/>
                <a:gd name="connsiteY30897" fmla="*/ 240846 h 2918533"/>
                <a:gd name="connsiteX30898" fmla="*/ 1489772 w 1973551"/>
                <a:gd name="connsiteY30898" fmla="*/ 240846 h 2918533"/>
                <a:gd name="connsiteX30899" fmla="*/ 1489967 w 1973551"/>
                <a:gd name="connsiteY30899" fmla="*/ 240454 h 2918533"/>
                <a:gd name="connsiteX30900" fmla="*/ 1489250 w 1973551"/>
                <a:gd name="connsiteY30900" fmla="*/ 240063 h 2918533"/>
                <a:gd name="connsiteX30901" fmla="*/ 1488662 w 1973551"/>
                <a:gd name="connsiteY30901" fmla="*/ 239149 h 2918533"/>
                <a:gd name="connsiteX30902" fmla="*/ 1488858 w 1973551"/>
                <a:gd name="connsiteY30902" fmla="*/ 237714 h 2918533"/>
                <a:gd name="connsiteX30903" fmla="*/ 1487944 w 1973551"/>
                <a:gd name="connsiteY30903" fmla="*/ 237518 h 2918533"/>
                <a:gd name="connsiteX30904" fmla="*/ 1487944 w 1973551"/>
                <a:gd name="connsiteY30904" fmla="*/ 236996 h 2918533"/>
                <a:gd name="connsiteX30905" fmla="*/ 1487357 w 1973551"/>
                <a:gd name="connsiteY30905" fmla="*/ 236800 h 2918533"/>
                <a:gd name="connsiteX30906" fmla="*/ 1487357 w 1973551"/>
                <a:gd name="connsiteY30906" fmla="*/ 235821 h 2918533"/>
                <a:gd name="connsiteX30907" fmla="*/ 1486640 w 1973551"/>
                <a:gd name="connsiteY30907" fmla="*/ 235299 h 2918533"/>
                <a:gd name="connsiteX30908" fmla="*/ 1486640 w 1973551"/>
                <a:gd name="connsiteY30908" fmla="*/ 234190 h 2918533"/>
                <a:gd name="connsiteX30909" fmla="*/ 1486052 w 1973551"/>
                <a:gd name="connsiteY30909" fmla="*/ 233994 h 2918533"/>
                <a:gd name="connsiteX30910" fmla="*/ 1486052 w 1973551"/>
                <a:gd name="connsiteY30910" fmla="*/ 232885 h 2918533"/>
                <a:gd name="connsiteX30911" fmla="*/ 1485661 w 1973551"/>
                <a:gd name="connsiteY30911" fmla="*/ 232689 h 2918533"/>
                <a:gd name="connsiteX30912" fmla="*/ 1485661 w 1973551"/>
                <a:gd name="connsiteY30912" fmla="*/ 232298 h 2918533"/>
                <a:gd name="connsiteX30913" fmla="*/ 1486574 w 1973551"/>
                <a:gd name="connsiteY30913" fmla="*/ 232494 h 2918533"/>
                <a:gd name="connsiteX30914" fmla="*/ 1487292 w 1973551"/>
                <a:gd name="connsiteY30914" fmla="*/ 231580 h 2918533"/>
                <a:gd name="connsiteX30915" fmla="*/ 1487096 w 1973551"/>
                <a:gd name="connsiteY30915" fmla="*/ 229949 h 2918533"/>
                <a:gd name="connsiteX30916" fmla="*/ 1486183 w 1973551"/>
                <a:gd name="connsiteY30916" fmla="*/ 229557 h 2918533"/>
                <a:gd name="connsiteX30917" fmla="*/ 1485987 w 1973551"/>
                <a:gd name="connsiteY30917" fmla="*/ 228644 h 2918533"/>
                <a:gd name="connsiteX30918" fmla="*/ 1485465 w 1973551"/>
                <a:gd name="connsiteY30918" fmla="*/ 229035 h 2918533"/>
                <a:gd name="connsiteX30919" fmla="*/ 1484747 w 1973551"/>
                <a:gd name="connsiteY30919" fmla="*/ 228839 h 2918533"/>
                <a:gd name="connsiteX30920" fmla="*/ 1484747 w 1973551"/>
                <a:gd name="connsiteY30920" fmla="*/ 227012 h 2918533"/>
                <a:gd name="connsiteX30921" fmla="*/ 1484356 w 1973551"/>
                <a:gd name="connsiteY30921" fmla="*/ 226295 h 2918533"/>
                <a:gd name="connsiteX30922" fmla="*/ 1483768 w 1973551"/>
                <a:gd name="connsiteY30922" fmla="*/ 226099 h 2918533"/>
                <a:gd name="connsiteX30923" fmla="*/ 1483768 w 1973551"/>
                <a:gd name="connsiteY30923" fmla="*/ 224859 h 2918533"/>
                <a:gd name="connsiteX30924" fmla="*/ 1484878 w 1973551"/>
                <a:gd name="connsiteY30924" fmla="*/ 224859 h 2918533"/>
                <a:gd name="connsiteX30925" fmla="*/ 1485465 w 1973551"/>
                <a:gd name="connsiteY30925" fmla="*/ 225577 h 2918533"/>
                <a:gd name="connsiteX30926" fmla="*/ 1485987 w 1973551"/>
                <a:gd name="connsiteY30926" fmla="*/ 225185 h 2918533"/>
                <a:gd name="connsiteX30927" fmla="*/ 1485987 w 1973551"/>
                <a:gd name="connsiteY30927" fmla="*/ 224468 h 2918533"/>
                <a:gd name="connsiteX30928" fmla="*/ 1485465 w 1973551"/>
                <a:gd name="connsiteY30928" fmla="*/ 223750 h 2918533"/>
                <a:gd name="connsiteX30929" fmla="*/ 1485661 w 1973551"/>
                <a:gd name="connsiteY30929" fmla="*/ 223228 h 2918533"/>
                <a:gd name="connsiteX30930" fmla="*/ 1485073 w 1973551"/>
                <a:gd name="connsiteY30930" fmla="*/ 223032 h 2918533"/>
                <a:gd name="connsiteX30931" fmla="*/ 1485465 w 1973551"/>
                <a:gd name="connsiteY30931" fmla="*/ 222510 h 2918533"/>
                <a:gd name="connsiteX30932" fmla="*/ 1485073 w 1973551"/>
                <a:gd name="connsiteY30932" fmla="*/ 220161 h 2918533"/>
                <a:gd name="connsiteX30933" fmla="*/ 1485661 w 1973551"/>
                <a:gd name="connsiteY30933" fmla="*/ 219965 h 2918533"/>
                <a:gd name="connsiteX30934" fmla="*/ 1485856 w 1973551"/>
                <a:gd name="connsiteY30934" fmla="*/ 218530 h 2918533"/>
                <a:gd name="connsiteX30935" fmla="*/ 1484356 w 1973551"/>
                <a:gd name="connsiteY30935" fmla="*/ 218138 h 2918533"/>
                <a:gd name="connsiteX30936" fmla="*/ 1484356 w 1973551"/>
                <a:gd name="connsiteY30936" fmla="*/ 217616 h 2918533"/>
                <a:gd name="connsiteX30937" fmla="*/ 1483964 w 1973551"/>
                <a:gd name="connsiteY30937" fmla="*/ 217420 h 2918533"/>
                <a:gd name="connsiteX30938" fmla="*/ 1484356 w 1973551"/>
                <a:gd name="connsiteY30938" fmla="*/ 217029 h 2918533"/>
                <a:gd name="connsiteX30939" fmla="*/ 1484160 w 1973551"/>
                <a:gd name="connsiteY30939" fmla="*/ 216507 h 2918533"/>
                <a:gd name="connsiteX30940" fmla="*/ 1481941 w 1973551"/>
                <a:gd name="connsiteY30940" fmla="*/ 216507 h 2918533"/>
                <a:gd name="connsiteX30941" fmla="*/ 1481354 w 1973551"/>
                <a:gd name="connsiteY30941" fmla="*/ 215267 h 2918533"/>
                <a:gd name="connsiteX30942" fmla="*/ 1480441 w 1973551"/>
                <a:gd name="connsiteY30942" fmla="*/ 215267 h 2918533"/>
                <a:gd name="connsiteX30943" fmla="*/ 1480441 w 1973551"/>
                <a:gd name="connsiteY30943" fmla="*/ 214875 h 2918533"/>
                <a:gd name="connsiteX30944" fmla="*/ 1479723 w 1973551"/>
                <a:gd name="connsiteY30944" fmla="*/ 214484 h 2918533"/>
                <a:gd name="connsiteX30945" fmla="*/ 1479331 w 1973551"/>
                <a:gd name="connsiteY30945" fmla="*/ 214680 h 2918533"/>
                <a:gd name="connsiteX30946" fmla="*/ 1479331 w 1973551"/>
                <a:gd name="connsiteY30946" fmla="*/ 215202 h 2918533"/>
                <a:gd name="connsiteX30947" fmla="*/ 1479527 w 1973551"/>
                <a:gd name="connsiteY30947" fmla="*/ 215593 h 2918533"/>
                <a:gd name="connsiteX30948" fmla="*/ 1480441 w 1973551"/>
                <a:gd name="connsiteY30948" fmla="*/ 215789 h 2918533"/>
                <a:gd name="connsiteX30949" fmla="*/ 1480832 w 1973551"/>
                <a:gd name="connsiteY30949" fmla="*/ 217616 h 2918533"/>
                <a:gd name="connsiteX30950" fmla="*/ 1481746 w 1973551"/>
                <a:gd name="connsiteY30950" fmla="*/ 219052 h 2918533"/>
                <a:gd name="connsiteX30951" fmla="*/ 1481550 w 1973551"/>
                <a:gd name="connsiteY30951" fmla="*/ 219574 h 2918533"/>
                <a:gd name="connsiteX30952" fmla="*/ 1481158 w 1973551"/>
                <a:gd name="connsiteY30952" fmla="*/ 219052 h 2918533"/>
                <a:gd name="connsiteX30953" fmla="*/ 1480441 w 1973551"/>
                <a:gd name="connsiteY30953" fmla="*/ 219443 h 2918533"/>
                <a:gd name="connsiteX30954" fmla="*/ 1481158 w 1973551"/>
                <a:gd name="connsiteY30954" fmla="*/ 220161 h 2918533"/>
                <a:gd name="connsiteX30955" fmla="*/ 1480245 w 1973551"/>
                <a:gd name="connsiteY30955" fmla="*/ 220552 h 2918533"/>
                <a:gd name="connsiteX30956" fmla="*/ 1480441 w 1973551"/>
                <a:gd name="connsiteY30956" fmla="*/ 222184 h 2918533"/>
                <a:gd name="connsiteX30957" fmla="*/ 1476721 w 1973551"/>
                <a:gd name="connsiteY30957" fmla="*/ 222575 h 2918533"/>
                <a:gd name="connsiteX30958" fmla="*/ 1475025 w 1973551"/>
                <a:gd name="connsiteY30958" fmla="*/ 221466 h 2918533"/>
                <a:gd name="connsiteX30959" fmla="*/ 1473915 w 1973551"/>
                <a:gd name="connsiteY30959" fmla="*/ 221466 h 2918533"/>
                <a:gd name="connsiteX30960" fmla="*/ 1473720 w 1973551"/>
                <a:gd name="connsiteY30960" fmla="*/ 220748 h 2918533"/>
                <a:gd name="connsiteX30961" fmla="*/ 1472610 w 1973551"/>
                <a:gd name="connsiteY30961" fmla="*/ 220226 h 2918533"/>
                <a:gd name="connsiteX30962" fmla="*/ 1471697 w 1973551"/>
                <a:gd name="connsiteY30962" fmla="*/ 220944 h 2918533"/>
                <a:gd name="connsiteX30963" fmla="*/ 1471697 w 1973551"/>
                <a:gd name="connsiteY30963" fmla="*/ 221662 h 2918533"/>
                <a:gd name="connsiteX30964" fmla="*/ 1470392 w 1973551"/>
                <a:gd name="connsiteY30964" fmla="*/ 221662 h 2918533"/>
                <a:gd name="connsiteX30965" fmla="*/ 1470000 w 1973551"/>
                <a:gd name="connsiteY30965" fmla="*/ 222184 h 2918533"/>
                <a:gd name="connsiteX30966" fmla="*/ 1468891 w 1973551"/>
                <a:gd name="connsiteY30966" fmla="*/ 222575 h 2918533"/>
                <a:gd name="connsiteX30967" fmla="*/ 1468499 w 1973551"/>
                <a:gd name="connsiteY30967" fmla="*/ 223097 h 2918533"/>
                <a:gd name="connsiteX30968" fmla="*/ 1468695 w 1973551"/>
                <a:gd name="connsiteY30968" fmla="*/ 224729 h 2918533"/>
                <a:gd name="connsiteX30969" fmla="*/ 1469609 w 1973551"/>
                <a:gd name="connsiteY30969" fmla="*/ 225120 h 2918533"/>
                <a:gd name="connsiteX30970" fmla="*/ 1471109 w 1973551"/>
                <a:gd name="connsiteY30970" fmla="*/ 224729 h 2918533"/>
                <a:gd name="connsiteX30971" fmla="*/ 1472414 w 1973551"/>
                <a:gd name="connsiteY30971" fmla="*/ 225838 h 2918533"/>
                <a:gd name="connsiteX30972" fmla="*/ 1473132 w 1973551"/>
                <a:gd name="connsiteY30972" fmla="*/ 225838 h 2918533"/>
                <a:gd name="connsiteX30973" fmla="*/ 1473524 w 1973551"/>
                <a:gd name="connsiteY30973" fmla="*/ 226229 h 2918533"/>
                <a:gd name="connsiteX30974" fmla="*/ 1473524 w 1973551"/>
                <a:gd name="connsiteY30974" fmla="*/ 228187 h 2918533"/>
                <a:gd name="connsiteX30975" fmla="*/ 1474046 w 1973551"/>
                <a:gd name="connsiteY30975" fmla="*/ 228578 h 2918533"/>
                <a:gd name="connsiteX30976" fmla="*/ 1473654 w 1973551"/>
                <a:gd name="connsiteY30976" fmla="*/ 229492 h 2918533"/>
                <a:gd name="connsiteX30977" fmla="*/ 1474568 w 1973551"/>
                <a:gd name="connsiteY30977" fmla="*/ 230210 h 2918533"/>
                <a:gd name="connsiteX30978" fmla="*/ 1475481 w 1973551"/>
                <a:gd name="connsiteY30978" fmla="*/ 230014 h 2918533"/>
                <a:gd name="connsiteX30979" fmla="*/ 1476982 w 1973551"/>
                <a:gd name="connsiteY30979" fmla="*/ 231254 h 2918533"/>
                <a:gd name="connsiteX30980" fmla="*/ 1477896 w 1973551"/>
                <a:gd name="connsiteY30980" fmla="*/ 231254 h 2918533"/>
                <a:gd name="connsiteX30981" fmla="*/ 1478287 w 1973551"/>
                <a:gd name="connsiteY30981" fmla="*/ 229818 h 2918533"/>
                <a:gd name="connsiteX30982" fmla="*/ 1478809 w 1973551"/>
                <a:gd name="connsiteY30982" fmla="*/ 229818 h 2918533"/>
                <a:gd name="connsiteX30983" fmla="*/ 1479527 w 1973551"/>
                <a:gd name="connsiteY30983" fmla="*/ 228905 h 2918533"/>
                <a:gd name="connsiteX30984" fmla="*/ 1481028 w 1973551"/>
                <a:gd name="connsiteY30984" fmla="*/ 231058 h 2918533"/>
                <a:gd name="connsiteX30985" fmla="*/ 1481941 w 1973551"/>
                <a:gd name="connsiteY30985" fmla="*/ 231776 h 2918533"/>
                <a:gd name="connsiteX30986" fmla="*/ 1481941 w 1973551"/>
                <a:gd name="connsiteY30986" fmla="*/ 233016 h 2918533"/>
                <a:gd name="connsiteX30987" fmla="*/ 1482463 w 1973551"/>
                <a:gd name="connsiteY30987" fmla="*/ 233211 h 2918533"/>
                <a:gd name="connsiteX30988" fmla="*/ 1482463 w 1973551"/>
                <a:gd name="connsiteY30988" fmla="*/ 233733 h 2918533"/>
                <a:gd name="connsiteX30989" fmla="*/ 1481746 w 1973551"/>
                <a:gd name="connsiteY30989" fmla="*/ 235691 h 2918533"/>
                <a:gd name="connsiteX30990" fmla="*/ 1480636 w 1973551"/>
                <a:gd name="connsiteY30990" fmla="*/ 236800 h 2918533"/>
                <a:gd name="connsiteX30991" fmla="*/ 1480636 w 1973551"/>
                <a:gd name="connsiteY30991" fmla="*/ 237909 h 2918533"/>
                <a:gd name="connsiteX30992" fmla="*/ 1481028 w 1973551"/>
                <a:gd name="connsiteY30992" fmla="*/ 238301 h 2918533"/>
                <a:gd name="connsiteX30993" fmla="*/ 1479331 w 1973551"/>
                <a:gd name="connsiteY30993" fmla="*/ 238301 h 2918533"/>
                <a:gd name="connsiteX30994" fmla="*/ 1479331 w 1973551"/>
                <a:gd name="connsiteY30994" fmla="*/ 237779 h 2918533"/>
                <a:gd name="connsiteX30995" fmla="*/ 1478940 w 1973551"/>
                <a:gd name="connsiteY30995" fmla="*/ 237583 h 2918533"/>
                <a:gd name="connsiteX30996" fmla="*/ 1478418 w 1973551"/>
                <a:gd name="connsiteY30996" fmla="*/ 239410 h 2918533"/>
                <a:gd name="connsiteX30997" fmla="*/ 1478809 w 1973551"/>
                <a:gd name="connsiteY30997" fmla="*/ 239737 h 2918533"/>
                <a:gd name="connsiteX30998" fmla="*/ 1480506 w 1973551"/>
                <a:gd name="connsiteY30998" fmla="*/ 239541 h 2918533"/>
                <a:gd name="connsiteX30999" fmla="*/ 1481223 w 1973551"/>
                <a:gd name="connsiteY30999" fmla="*/ 240454 h 2918533"/>
                <a:gd name="connsiteX31000" fmla="*/ 1482137 w 1973551"/>
                <a:gd name="connsiteY31000" fmla="*/ 240846 h 2918533"/>
                <a:gd name="connsiteX31001" fmla="*/ 1482529 w 1973551"/>
                <a:gd name="connsiteY31001" fmla="*/ 241955 h 2918533"/>
                <a:gd name="connsiteX31002" fmla="*/ 1482006 w 1973551"/>
                <a:gd name="connsiteY31002" fmla="*/ 243064 h 2918533"/>
                <a:gd name="connsiteX31003" fmla="*/ 1482724 w 1973551"/>
                <a:gd name="connsiteY31003" fmla="*/ 243456 h 2918533"/>
                <a:gd name="connsiteX31004" fmla="*/ 1482006 w 1973551"/>
                <a:gd name="connsiteY31004" fmla="*/ 243978 h 2918533"/>
                <a:gd name="connsiteX31005" fmla="*/ 1482006 w 1973551"/>
                <a:gd name="connsiteY31005" fmla="*/ 245805 h 2918533"/>
                <a:gd name="connsiteX31006" fmla="*/ 1482398 w 1973551"/>
                <a:gd name="connsiteY31006" fmla="*/ 246718 h 2918533"/>
                <a:gd name="connsiteX31007" fmla="*/ 1482985 w 1973551"/>
                <a:gd name="connsiteY31007" fmla="*/ 246914 h 2918533"/>
                <a:gd name="connsiteX31008" fmla="*/ 1482985 w 1973551"/>
                <a:gd name="connsiteY31008" fmla="*/ 248023 h 2918533"/>
                <a:gd name="connsiteX31009" fmla="*/ 1483899 w 1973551"/>
                <a:gd name="connsiteY31009" fmla="*/ 248219 h 2918533"/>
                <a:gd name="connsiteX31010" fmla="*/ 1484290 w 1973551"/>
                <a:gd name="connsiteY31010" fmla="*/ 249459 h 2918533"/>
                <a:gd name="connsiteX31011" fmla="*/ 1485204 w 1973551"/>
                <a:gd name="connsiteY31011" fmla="*/ 249851 h 2918533"/>
                <a:gd name="connsiteX31012" fmla="*/ 1485204 w 1973551"/>
                <a:gd name="connsiteY31012" fmla="*/ 251090 h 2918533"/>
                <a:gd name="connsiteX31013" fmla="*/ 1485791 w 1973551"/>
                <a:gd name="connsiteY31013" fmla="*/ 251612 h 2918533"/>
                <a:gd name="connsiteX31014" fmla="*/ 1486900 w 1973551"/>
                <a:gd name="connsiteY31014" fmla="*/ 251808 h 2918533"/>
                <a:gd name="connsiteX31015" fmla="*/ 1487618 w 1973551"/>
                <a:gd name="connsiteY31015" fmla="*/ 252917 h 2918533"/>
                <a:gd name="connsiteX31016" fmla="*/ 1490228 w 1973551"/>
                <a:gd name="connsiteY31016" fmla="*/ 254875 h 2918533"/>
                <a:gd name="connsiteX31017" fmla="*/ 1490228 w 1973551"/>
                <a:gd name="connsiteY31017" fmla="*/ 255397 h 2918533"/>
                <a:gd name="connsiteX31018" fmla="*/ 1489510 w 1973551"/>
                <a:gd name="connsiteY31018" fmla="*/ 255397 h 2918533"/>
                <a:gd name="connsiteX31019" fmla="*/ 1487618 w 1973551"/>
                <a:gd name="connsiteY31019" fmla="*/ 253439 h 2918533"/>
                <a:gd name="connsiteX31020" fmla="*/ 1486705 w 1973551"/>
                <a:gd name="connsiteY31020" fmla="*/ 253439 h 2918533"/>
                <a:gd name="connsiteX31021" fmla="*/ 1486117 w 1973551"/>
                <a:gd name="connsiteY31021" fmla="*/ 254157 h 2918533"/>
                <a:gd name="connsiteX31022" fmla="*/ 1482594 w 1973551"/>
                <a:gd name="connsiteY31022" fmla="*/ 253766 h 2918533"/>
                <a:gd name="connsiteX31023" fmla="*/ 1481680 w 1973551"/>
                <a:gd name="connsiteY31023" fmla="*/ 252330 h 2918533"/>
                <a:gd name="connsiteX31024" fmla="*/ 1481876 w 1973551"/>
                <a:gd name="connsiteY31024" fmla="*/ 251221 h 2918533"/>
                <a:gd name="connsiteX31025" fmla="*/ 1481158 w 1973551"/>
                <a:gd name="connsiteY31025" fmla="*/ 249785 h 2918533"/>
                <a:gd name="connsiteX31026" fmla="*/ 1479658 w 1973551"/>
                <a:gd name="connsiteY31026" fmla="*/ 248872 h 2918533"/>
                <a:gd name="connsiteX31027" fmla="*/ 1477961 w 1973551"/>
                <a:gd name="connsiteY31027" fmla="*/ 248676 h 2918533"/>
                <a:gd name="connsiteX31028" fmla="*/ 1477569 w 1973551"/>
                <a:gd name="connsiteY31028" fmla="*/ 247763 h 2918533"/>
                <a:gd name="connsiteX31029" fmla="*/ 1476852 w 1973551"/>
                <a:gd name="connsiteY31029" fmla="*/ 247763 h 2918533"/>
                <a:gd name="connsiteX31030" fmla="*/ 1476460 w 1973551"/>
                <a:gd name="connsiteY31030" fmla="*/ 246653 h 2918533"/>
                <a:gd name="connsiteX31031" fmla="*/ 1475742 w 1973551"/>
                <a:gd name="connsiteY31031" fmla="*/ 246653 h 2918533"/>
                <a:gd name="connsiteX31032" fmla="*/ 1474437 w 1973551"/>
                <a:gd name="connsiteY31032" fmla="*/ 245022 h 2918533"/>
                <a:gd name="connsiteX31033" fmla="*/ 1473720 w 1973551"/>
                <a:gd name="connsiteY31033" fmla="*/ 244826 h 2918533"/>
                <a:gd name="connsiteX31034" fmla="*/ 1473524 w 1973551"/>
                <a:gd name="connsiteY31034" fmla="*/ 243913 h 2918533"/>
                <a:gd name="connsiteX31035" fmla="*/ 1472219 w 1973551"/>
                <a:gd name="connsiteY31035" fmla="*/ 243717 h 2918533"/>
                <a:gd name="connsiteX31036" fmla="*/ 1471501 w 1973551"/>
                <a:gd name="connsiteY31036" fmla="*/ 242803 h 2918533"/>
                <a:gd name="connsiteX31037" fmla="*/ 1470392 w 1973551"/>
                <a:gd name="connsiteY31037" fmla="*/ 243195 h 2918533"/>
                <a:gd name="connsiteX31038" fmla="*/ 1466150 w 1973551"/>
                <a:gd name="connsiteY31038" fmla="*/ 242999 h 2918533"/>
                <a:gd name="connsiteX31039" fmla="*/ 1465433 w 1973551"/>
                <a:gd name="connsiteY31039" fmla="*/ 241890 h 2918533"/>
                <a:gd name="connsiteX31040" fmla="*/ 1464519 w 1973551"/>
                <a:gd name="connsiteY31040" fmla="*/ 241890 h 2918533"/>
                <a:gd name="connsiteX31041" fmla="*/ 1464323 w 1973551"/>
                <a:gd name="connsiteY31041" fmla="*/ 241368 h 2918533"/>
                <a:gd name="connsiteX31042" fmla="*/ 1463932 w 1973551"/>
                <a:gd name="connsiteY31042" fmla="*/ 241564 h 2918533"/>
                <a:gd name="connsiteX31043" fmla="*/ 1464454 w 1973551"/>
                <a:gd name="connsiteY31043" fmla="*/ 242281 h 2918533"/>
                <a:gd name="connsiteX31044" fmla="*/ 1464258 w 1973551"/>
                <a:gd name="connsiteY31044" fmla="*/ 242803 h 2918533"/>
                <a:gd name="connsiteX31045" fmla="*/ 1463149 w 1973551"/>
                <a:gd name="connsiteY31045" fmla="*/ 242803 h 2918533"/>
                <a:gd name="connsiteX31046" fmla="*/ 1462235 w 1973551"/>
                <a:gd name="connsiteY31046" fmla="*/ 242086 h 2918533"/>
                <a:gd name="connsiteX31047" fmla="*/ 1461648 w 1973551"/>
                <a:gd name="connsiteY31047" fmla="*/ 242086 h 2918533"/>
                <a:gd name="connsiteX31048" fmla="*/ 1461452 w 1973551"/>
                <a:gd name="connsiteY31048" fmla="*/ 242608 h 2918533"/>
                <a:gd name="connsiteX31049" fmla="*/ 1462561 w 1973551"/>
                <a:gd name="connsiteY31049" fmla="*/ 243325 h 2918533"/>
                <a:gd name="connsiteX31050" fmla="*/ 1462757 w 1973551"/>
                <a:gd name="connsiteY31050" fmla="*/ 244043 h 2918533"/>
                <a:gd name="connsiteX31051" fmla="*/ 1463149 w 1973551"/>
                <a:gd name="connsiteY31051" fmla="*/ 243847 h 2918533"/>
                <a:gd name="connsiteX31052" fmla="*/ 1463540 w 1973551"/>
                <a:gd name="connsiteY31052" fmla="*/ 244369 h 2918533"/>
                <a:gd name="connsiteX31053" fmla="*/ 1464258 w 1973551"/>
                <a:gd name="connsiteY31053" fmla="*/ 244565 h 2918533"/>
                <a:gd name="connsiteX31054" fmla="*/ 1464258 w 1973551"/>
                <a:gd name="connsiteY31054" fmla="*/ 245674 h 2918533"/>
                <a:gd name="connsiteX31055" fmla="*/ 1465172 w 1973551"/>
                <a:gd name="connsiteY31055" fmla="*/ 246784 h 2918533"/>
                <a:gd name="connsiteX31056" fmla="*/ 1466085 w 1973551"/>
                <a:gd name="connsiteY31056" fmla="*/ 247175 h 2918533"/>
                <a:gd name="connsiteX31057" fmla="*/ 1466476 w 1973551"/>
                <a:gd name="connsiteY31057" fmla="*/ 247893 h 2918533"/>
                <a:gd name="connsiteX31058" fmla="*/ 1467390 w 1973551"/>
                <a:gd name="connsiteY31058" fmla="*/ 247893 h 2918533"/>
                <a:gd name="connsiteX31059" fmla="*/ 1468499 w 1973551"/>
                <a:gd name="connsiteY31059" fmla="*/ 248611 h 2918533"/>
                <a:gd name="connsiteX31060" fmla="*/ 1471631 w 1973551"/>
                <a:gd name="connsiteY31060" fmla="*/ 248807 h 2918533"/>
                <a:gd name="connsiteX31061" fmla="*/ 1471827 w 1973551"/>
                <a:gd name="connsiteY31061" fmla="*/ 250046 h 2918533"/>
                <a:gd name="connsiteX31062" fmla="*/ 1472741 w 1973551"/>
                <a:gd name="connsiteY31062" fmla="*/ 250438 h 2918533"/>
                <a:gd name="connsiteX31063" fmla="*/ 1472741 w 1973551"/>
                <a:gd name="connsiteY31063" fmla="*/ 251547 h 2918533"/>
                <a:gd name="connsiteX31064" fmla="*/ 1473328 w 1973551"/>
                <a:gd name="connsiteY31064" fmla="*/ 252069 h 2918533"/>
                <a:gd name="connsiteX31065" fmla="*/ 1473524 w 1973551"/>
                <a:gd name="connsiteY31065" fmla="*/ 256572 h 2918533"/>
                <a:gd name="connsiteX31066" fmla="*/ 1471305 w 1973551"/>
                <a:gd name="connsiteY31066" fmla="*/ 256376 h 2918533"/>
                <a:gd name="connsiteX31067" fmla="*/ 1469087 w 1973551"/>
                <a:gd name="connsiteY31067" fmla="*/ 255266 h 2918533"/>
                <a:gd name="connsiteX31068" fmla="*/ 1466868 w 1973551"/>
                <a:gd name="connsiteY31068" fmla="*/ 255266 h 2918533"/>
                <a:gd name="connsiteX31069" fmla="*/ 1466868 w 1973551"/>
                <a:gd name="connsiteY31069" fmla="*/ 255984 h 2918533"/>
                <a:gd name="connsiteX31070" fmla="*/ 1468891 w 1973551"/>
                <a:gd name="connsiteY31070" fmla="*/ 258138 h 2918533"/>
                <a:gd name="connsiteX31071" fmla="*/ 1470914 w 1973551"/>
                <a:gd name="connsiteY31071" fmla="*/ 258529 h 2918533"/>
                <a:gd name="connsiteX31072" fmla="*/ 1472219 w 1973551"/>
                <a:gd name="connsiteY31072" fmla="*/ 259965 h 2918533"/>
                <a:gd name="connsiteX31073" fmla="*/ 1472937 w 1973551"/>
                <a:gd name="connsiteY31073" fmla="*/ 261922 h 2918533"/>
                <a:gd name="connsiteX31074" fmla="*/ 1474241 w 1973551"/>
                <a:gd name="connsiteY31074" fmla="*/ 263162 h 2918533"/>
                <a:gd name="connsiteX31075" fmla="*/ 1476460 w 1973551"/>
                <a:gd name="connsiteY31075" fmla="*/ 263684 h 2918533"/>
                <a:gd name="connsiteX31076" fmla="*/ 1476656 w 1973551"/>
                <a:gd name="connsiteY31076" fmla="*/ 264793 h 2918533"/>
                <a:gd name="connsiteX31077" fmla="*/ 1477243 w 1973551"/>
                <a:gd name="connsiteY31077" fmla="*/ 265185 h 2918533"/>
                <a:gd name="connsiteX31078" fmla="*/ 1477243 w 1973551"/>
                <a:gd name="connsiteY31078" fmla="*/ 265903 h 2918533"/>
                <a:gd name="connsiteX31079" fmla="*/ 1476330 w 1973551"/>
                <a:gd name="connsiteY31079" fmla="*/ 267012 h 2918533"/>
                <a:gd name="connsiteX31080" fmla="*/ 1476134 w 1973551"/>
                <a:gd name="connsiteY31080" fmla="*/ 268252 h 2918533"/>
                <a:gd name="connsiteX31081" fmla="*/ 1474437 w 1973551"/>
                <a:gd name="connsiteY31081" fmla="*/ 268774 h 2918533"/>
                <a:gd name="connsiteX31082" fmla="*/ 1474046 w 1973551"/>
                <a:gd name="connsiteY31082" fmla="*/ 269491 h 2918533"/>
                <a:gd name="connsiteX31083" fmla="*/ 1474241 w 1973551"/>
                <a:gd name="connsiteY31083" fmla="*/ 270405 h 2918533"/>
                <a:gd name="connsiteX31084" fmla="*/ 1473328 w 1973551"/>
                <a:gd name="connsiteY31084" fmla="*/ 270927 h 2918533"/>
                <a:gd name="connsiteX31085" fmla="*/ 1473132 w 1973551"/>
                <a:gd name="connsiteY31085" fmla="*/ 272036 h 2918533"/>
                <a:gd name="connsiteX31086" fmla="*/ 1472414 w 1973551"/>
                <a:gd name="connsiteY31086" fmla="*/ 273146 h 2918533"/>
                <a:gd name="connsiteX31087" fmla="*/ 1473132 w 1973551"/>
                <a:gd name="connsiteY31087" fmla="*/ 274385 h 2918533"/>
                <a:gd name="connsiteX31088" fmla="*/ 1473654 w 1973551"/>
                <a:gd name="connsiteY31088" fmla="*/ 277061 h 2918533"/>
                <a:gd name="connsiteX31089" fmla="*/ 1473132 w 1973551"/>
                <a:gd name="connsiteY31089" fmla="*/ 277257 h 2918533"/>
                <a:gd name="connsiteX31090" fmla="*/ 1471631 w 1973551"/>
                <a:gd name="connsiteY31090" fmla="*/ 276539 h 2918533"/>
                <a:gd name="connsiteX31091" fmla="*/ 1468826 w 1973551"/>
                <a:gd name="connsiteY31091" fmla="*/ 276147 h 2918533"/>
                <a:gd name="connsiteX31092" fmla="*/ 1468304 w 1973551"/>
                <a:gd name="connsiteY31092" fmla="*/ 278301 h 2918533"/>
                <a:gd name="connsiteX31093" fmla="*/ 1465498 w 1973551"/>
                <a:gd name="connsiteY31093" fmla="*/ 278496 h 2918533"/>
                <a:gd name="connsiteX31094" fmla="*/ 1464976 w 1973551"/>
                <a:gd name="connsiteY31094" fmla="*/ 277779 h 2918533"/>
                <a:gd name="connsiteX31095" fmla="*/ 1463866 w 1973551"/>
                <a:gd name="connsiteY31095" fmla="*/ 277583 h 2918533"/>
                <a:gd name="connsiteX31096" fmla="*/ 1464258 w 1973551"/>
                <a:gd name="connsiteY31096" fmla="*/ 274320 h 2918533"/>
                <a:gd name="connsiteX31097" fmla="*/ 1464062 w 1973551"/>
                <a:gd name="connsiteY31097" fmla="*/ 273602 h 2918533"/>
                <a:gd name="connsiteX31098" fmla="*/ 1463149 w 1973551"/>
                <a:gd name="connsiteY31098" fmla="*/ 273602 h 2918533"/>
                <a:gd name="connsiteX31099" fmla="*/ 1462627 w 1973551"/>
                <a:gd name="connsiteY31099" fmla="*/ 274712 h 2918533"/>
                <a:gd name="connsiteX31100" fmla="*/ 1463018 w 1973551"/>
                <a:gd name="connsiteY31100" fmla="*/ 275625 h 2918533"/>
                <a:gd name="connsiteX31101" fmla="*/ 1462822 w 1973551"/>
                <a:gd name="connsiteY31101" fmla="*/ 276734 h 2918533"/>
                <a:gd name="connsiteX31102" fmla="*/ 1462627 w 1973551"/>
                <a:gd name="connsiteY31102" fmla="*/ 277126 h 2918533"/>
                <a:gd name="connsiteX31103" fmla="*/ 1461322 w 1973551"/>
                <a:gd name="connsiteY31103" fmla="*/ 277517 h 2918533"/>
                <a:gd name="connsiteX31104" fmla="*/ 1461126 w 1973551"/>
                <a:gd name="connsiteY31104" fmla="*/ 278757 h 2918533"/>
                <a:gd name="connsiteX31105" fmla="*/ 1461517 w 1973551"/>
                <a:gd name="connsiteY31105" fmla="*/ 278757 h 2918533"/>
                <a:gd name="connsiteX31106" fmla="*/ 1461713 w 1973551"/>
                <a:gd name="connsiteY31106" fmla="*/ 279475 h 2918533"/>
                <a:gd name="connsiteX31107" fmla="*/ 1460995 w 1973551"/>
                <a:gd name="connsiteY31107" fmla="*/ 279475 h 2918533"/>
                <a:gd name="connsiteX31108" fmla="*/ 1461191 w 1973551"/>
                <a:gd name="connsiteY31108" fmla="*/ 281824 h 2918533"/>
                <a:gd name="connsiteX31109" fmla="*/ 1461583 w 1973551"/>
                <a:gd name="connsiteY31109" fmla="*/ 282542 h 2918533"/>
                <a:gd name="connsiteX31110" fmla="*/ 1463083 w 1973551"/>
                <a:gd name="connsiteY31110" fmla="*/ 283260 h 2918533"/>
                <a:gd name="connsiteX31111" fmla="*/ 1463279 w 1973551"/>
                <a:gd name="connsiteY31111" fmla="*/ 283977 h 2918533"/>
                <a:gd name="connsiteX31112" fmla="*/ 1461583 w 1973551"/>
                <a:gd name="connsiteY31112" fmla="*/ 285413 h 2918533"/>
                <a:gd name="connsiteX31113" fmla="*/ 1458581 w 1973551"/>
                <a:gd name="connsiteY31113" fmla="*/ 285609 h 2918533"/>
                <a:gd name="connsiteX31114" fmla="*/ 1456884 w 1973551"/>
                <a:gd name="connsiteY31114" fmla="*/ 284891 h 2918533"/>
                <a:gd name="connsiteX31115" fmla="*/ 1455057 w 1973551"/>
                <a:gd name="connsiteY31115" fmla="*/ 283260 h 2918533"/>
                <a:gd name="connsiteX31116" fmla="*/ 1452447 w 1973551"/>
                <a:gd name="connsiteY31116" fmla="*/ 283455 h 2918533"/>
                <a:gd name="connsiteX31117" fmla="*/ 1450751 w 1973551"/>
                <a:gd name="connsiteY31117" fmla="*/ 282346 h 2918533"/>
                <a:gd name="connsiteX31118" fmla="*/ 1450359 w 1973551"/>
                <a:gd name="connsiteY31118" fmla="*/ 282020 h 2918533"/>
                <a:gd name="connsiteX31119" fmla="*/ 1450555 w 1973551"/>
                <a:gd name="connsiteY31119" fmla="*/ 280584 h 2918533"/>
                <a:gd name="connsiteX31120" fmla="*/ 1450033 w 1973551"/>
                <a:gd name="connsiteY31120" fmla="*/ 278627 h 2918533"/>
                <a:gd name="connsiteX31121" fmla="*/ 1449315 w 1973551"/>
                <a:gd name="connsiteY31121" fmla="*/ 278627 h 2918533"/>
                <a:gd name="connsiteX31122" fmla="*/ 1445987 w 1973551"/>
                <a:gd name="connsiteY31122" fmla="*/ 276278 h 2918533"/>
                <a:gd name="connsiteX31123" fmla="*/ 1444878 w 1973551"/>
                <a:gd name="connsiteY31123" fmla="*/ 276669 h 2918533"/>
                <a:gd name="connsiteX31124" fmla="*/ 1444682 w 1973551"/>
                <a:gd name="connsiteY31124" fmla="*/ 277191 h 2918533"/>
                <a:gd name="connsiteX31125" fmla="*/ 1443769 w 1973551"/>
                <a:gd name="connsiteY31125" fmla="*/ 277387 h 2918533"/>
                <a:gd name="connsiteX31126" fmla="*/ 1442659 w 1973551"/>
                <a:gd name="connsiteY31126" fmla="*/ 275951 h 2918533"/>
                <a:gd name="connsiteX31127" fmla="*/ 1441550 w 1973551"/>
                <a:gd name="connsiteY31127" fmla="*/ 275234 h 2918533"/>
                <a:gd name="connsiteX31128" fmla="*/ 1443051 w 1973551"/>
                <a:gd name="connsiteY31128" fmla="*/ 273276 h 2918533"/>
                <a:gd name="connsiteX31129" fmla="*/ 1442855 w 1973551"/>
                <a:gd name="connsiteY31129" fmla="*/ 271645 h 2918533"/>
                <a:gd name="connsiteX31130" fmla="*/ 1443377 w 1973551"/>
                <a:gd name="connsiteY31130" fmla="*/ 270405 h 2918533"/>
                <a:gd name="connsiteX31131" fmla="*/ 1442986 w 1973551"/>
                <a:gd name="connsiteY31131" fmla="*/ 269491 h 2918533"/>
                <a:gd name="connsiteX31132" fmla="*/ 1442072 w 1973551"/>
                <a:gd name="connsiteY31132" fmla="*/ 269100 h 2918533"/>
                <a:gd name="connsiteX31133" fmla="*/ 1441159 w 1973551"/>
                <a:gd name="connsiteY31133" fmla="*/ 267991 h 2918533"/>
                <a:gd name="connsiteX31134" fmla="*/ 1440637 w 1973551"/>
                <a:gd name="connsiteY31134" fmla="*/ 266555 h 2918533"/>
                <a:gd name="connsiteX31135" fmla="*/ 1440245 w 1973551"/>
                <a:gd name="connsiteY31135" fmla="*/ 264010 h 2918533"/>
                <a:gd name="connsiteX31136" fmla="*/ 1440963 w 1973551"/>
                <a:gd name="connsiteY31136" fmla="*/ 262771 h 2918533"/>
                <a:gd name="connsiteX31137" fmla="*/ 1440963 w 1973551"/>
                <a:gd name="connsiteY31137" fmla="*/ 261922 h 2918533"/>
                <a:gd name="connsiteX31138" fmla="*/ 1439854 w 1973551"/>
                <a:gd name="connsiteY31138" fmla="*/ 259573 h 2918533"/>
                <a:gd name="connsiteX31139" fmla="*/ 1440049 w 1973551"/>
                <a:gd name="connsiteY31139" fmla="*/ 256506 h 2918533"/>
                <a:gd name="connsiteX31140" fmla="*/ 1439527 w 1973551"/>
                <a:gd name="connsiteY31140" fmla="*/ 255593 h 2918533"/>
                <a:gd name="connsiteX31141" fmla="*/ 1439005 w 1973551"/>
                <a:gd name="connsiteY31141" fmla="*/ 255397 h 2918533"/>
                <a:gd name="connsiteX31142" fmla="*/ 1438288 w 1973551"/>
                <a:gd name="connsiteY31142" fmla="*/ 253570 h 2918533"/>
                <a:gd name="connsiteX31143" fmla="*/ 1439005 w 1973551"/>
                <a:gd name="connsiteY31143" fmla="*/ 252656 h 2918533"/>
                <a:gd name="connsiteX31144" fmla="*/ 1439005 w 1973551"/>
                <a:gd name="connsiteY31144" fmla="*/ 251743 h 2918533"/>
                <a:gd name="connsiteX31145" fmla="*/ 1439397 w 1973551"/>
                <a:gd name="connsiteY31145" fmla="*/ 251743 h 2918533"/>
                <a:gd name="connsiteX31146" fmla="*/ 1439397 w 1973551"/>
                <a:gd name="connsiteY31146" fmla="*/ 249785 h 2918533"/>
                <a:gd name="connsiteX31147" fmla="*/ 1440310 w 1973551"/>
                <a:gd name="connsiteY31147" fmla="*/ 248350 h 2918533"/>
                <a:gd name="connsiteX31148" fmla="*/ 1440310 w 1973551"/>
                <a:gd name="connsiteY31148" fmla="*/ 246718 h 2918533"/>
                <a:gd name="connsiteX31149" fmla="*/ 1441028 w 1973551"/>
                <a:gd name="connsiteY31149" fmla="*/ 246392 h 2918533"/>
                <a:gd name="connsiteX31150" fmla="*/ 1439332 w 1973551"/>
                <a:gd name="connsiteY31150" fmla="*/ 244239 h 2918533"/>
                <a:gd name="connsiteX31151" fmla="*/ 1439332 w 1973551"/>
                <a:gd name="connsiteY31151" fmla="*/ 243325 h 2918533"/>
                <a:gd name="connsiteX31152" fmla="*/ 1438940 w 1973551"/>
                <a:gd name="connsiteY31152" fmla="*/ 243130 h 2918533"/>
                <a:gd name="connsiteX31153" fmla="*/ 1439136 w 1973551"/>
                <a:gd name="connsiteY31153" fmla="*/ 242216 h 2918533"/>
                <a:gd name="connsiteX31154" fmla="*/ 1440963 w 1973551"/>
                <a:gd name="connsiteY31154" fmla="*/ 241498 h 2918533"/>
                <a:gd name="connsiteX31155" fmla="*/ 1440441 w 1973551"/>
                <a:gd name="connsiteY31155" fmla="*/ 240585 h 2918533"/>
                <a:gd name="connsiteX31156" fmla="*/ 1439854 w 1973551"/>
                <a:gd name="connsiteY31156" fmla="*/ 240585 h 2918533"/>
                <a:gd name="connsiteX31157" fmla="*/ 1439854 w 1973551"/>
                <a:gd name="connsiteY31157" fmla="*/ 238040 h 2918533"/>
                <a:gd name="connsiteX31158" fmla="*/ 1440767 w 1973551"/>
                <a:gd name="connsiteY31158" fmla="*/ 237648 h 2918533"/>
                <a:gd name="connsiteX31159" fmla="*/ 1440376 w 1973551"/>
                <a:gd name="connsiteY31159" fmla="*/ 232624 h 2918533"/>
                <a:gd name="connsiteX31160" fmla="*/ 1441681 w 1973551"/>
                <a:gd name="connsiteY31160" fmla="*/ 231906 h 2918533"/>
                <a:gd name="connsiteX31161" fmla="*/ 1442203 w 1973551"/>
                <a:gd name="connsiteY31161" fmla="*/ 232102 h 2918533"/>
                <a:gd name="connsiteX31162" fmla="*/ 1442399 w 1973551"/>
                <a:gd name="connsiteY31162" fmla="*/ 231580 h 2918533"/>
                <a:gd name="connsiteX31163" fmla="*/ 1443116 w 1973551"/>
                <a:gd name="connsiteY31163" fmla="*/ 231580 h 2918533"/>
                <a:gd name="connsiteX31164" fmla="*/ 1444030 w 1973551"/>
                <a:gd name="connsiteY31164" fmla="*/ 229622 h 2918533"/>
                <a:gd name="connsiteX31165" fmla="*/ 1444030 w 1973551"/>
                <a:gd name="connsiteY31165" fmla="*/ 227795 h 2918533"/>
                <a:gd name="connsiteX31166" fmla="*/ 1443312 w 1973551"/>
                <a:gd name="connsiteY31166" fmla="*/ 227078 h 2918533"/>
                <a:gd name="connsiteX31167" fmla="*/ 1442790 w 1973551"/>
                <a:gd name="connsiteY31167" fmla="*/ 225251 h 2918533"/>
                <a:gd name="connsiteX31168" fmla="*/ 1441681 w 1973551"/>
                <a:gd name="connsiteY31168" fmla="*/ 224337 h 2918533"/>
                <a:gd name="connsiteX31169" fmla="*/ 1441289 w 1973551"/>
                <a:gd name="connsiteY31169" fmla="*/ 222379 h 2918533"/>
                <a:gd name="connsiteX31170" fmla="*/ 1442203 w 1973551"/>
                <a:gd name="connsiteY31170" fmla="*/ 220552 h 2918533"/>
                <a:gd name="connsiteX31171" fmla="*/ 1443312 w 1973551"/>
                <a:gd name="connsiteY31171" fmla="*/ 219313 h 2918533"/>
                <a:gd name="connsiteX31172" fmla="*/ 1444030 w 1973551"/>
                <a:gd name="connsiteY31172" fmla="*/ 219117 h 2918533"/>
                <a:gd name="connsiteX31173" fmla="*/ 1444030 w 1973551"/>
                <a:gd name="connsiteY31173" fmla="*/ 218725 h 2918533"/>
                <a:gd name="connsiteX31174" fmla="*/ 1444552 w 1973551"/>
                <a:gd name="connsiteY31174" fmla="*/ 218921 h 2918533"/>
                <a:gd name="connsiteX31175" fmla="*/ 1445465 w 1973551"/>
                <a:gd name="connsiteY31175" fmla="*/ 218530 h 2918533"/>
                <a:gd name="connsiteX31176" fmla="*/ 1446379 w 1973551"/>
                <a:gd name="connsiteY31176" fmla="*/ 219247 h 2918533"/>
                <a:gd name="connsiteX31177" fmla="*/ 1445661 w 1973551"/>
                <a:gd name="connsiteY31177" fmla="*/ 220161 h 2918533"/>
                <a:gd name="connsiteX31178" fmla="*/ 1447162 w 1973551"/>
                <a:gd name="connsiteY31178" fmla="*/ 220357 h 2918533"/>
                <a:gd name="connsiteX31179" fmla="*/ 1447162 w 1973551"/>
                <a:gd name="connsiteY31179" fmla="*/ 219965 h 2918533"/>
                <a:gd name="connsiteX31180" fmla="*/ 1448076 w 1973551"/>
                <a:gd name="connsiteY31180" fmla="*/ 219769 h 2918533"/>
                <a:gd name="connsiteX31181" fmla="*/ 1449380 w 1973551"/>
                <a:gd name="connsiteY31181" fmla="*/ 217616 h 2918533"/>
                <a:gd name="connsiteX31182" fmla="*/ 1449380 w 1973551"/>
                <a:gd name="connsiteY31182" fmla="*/ 216376 h 2918533"/>
                <a:gd name="connsiteX31183" fmla="*/ 1448858 w 1973551"/>
                <a:gd name="connsiteY31183" fmla="*/ 215463 h 2918533"/>
                <a:gd name="connsiteX31184" fmla="*/ 1448271 w 1973551"/>
                <a:gd name="connsiteY31184" fmla="*/ 215071 h 2918533"/>
                <a:gd name="connsiteX31185" fmla="*/ 1446575 w 1973551"/>
                <a:gd name="connsiteY31185" fmla="*/ 215267 h 2918533"/>
                <a:gd name="connsiteX31186" fmla="*/ 1445987 w 1973551"/>
                <a:gd name="connsiteY31186" fmla="*/ 214875 h 2918533"/>
                <a:gd name="connsiteX31187" fmla="*/ 1444291 w 1973551"/>
                <a:gd name="connsiteY31187" fmla="*/ 212331 h 2918533"/>
                <a:gd name="connsiteX31188" fmla="*/ 1444682 w 1973551"/>
                <a:gd name="connsiteY31188" fmla="*/ 211809 h 2918533"/>
                <a:gd name="connsiteX31189" fmla="*/ 1444291 w 1973551"/>
                <a:gd name="connsiteY31189" fmla="*/ 208938 h 2918533"/>
                <a:gd name="connsiteX31190" fmla="*/ 1444682 w 1973551"/>
                <a:gd name="connsiteY31190" fmla="*/ 208742 h 2918533"/>
                <a:gd name="connsiteX31191" fmla="*/ 1445074 w 1973551"/>
                <a:gd name="connsiteY31191" fmla="*/ 206197 h 2918533"/>
                <a:gd name="connsiteX31192" fmla="*/ 1445074 w 1973551"/>
                <a:gd name="connsiteY31192" fmla="*/ 202412 h 2918533"/>
                <a:gd name="connsiteX31193" fmla="*/ 1444487 w 1973551"/>
                <a:gd name="connsiteY31193" fmla="*/ 202021 h 2918533"/>
                <a:gd name="connsiteX31194" fmla="*/ 1443769 w 1973551"/>
                <a:gd name="connsiteY31194" fmla="*/ 199476 h 2918533"/>
                <a:gd name="connsiteX31195" fmla="*/ 1442855 w 1973551"/>
                <a:gd name="connsiteY31195" fmla="*/ 198562 h 2918533"/>
                <a:gd name="connsiteX31196" fmla="*/ 1442464 w 1973551"/>
                <a:gd name="connsiteY31196" fmla="*/ 197453 h 2918533"/>
                <a:gd name="connsiteX31197" fmla="*/ 1442986 w 1973551"/>
                <a:gd name="connsiteY31197" fmla="*/ 196735 h 2918533"/>
                <a:gd name="connsiteX31198" fmla="*/ 1443704 w 1973551"/>
                <a:gd name="connsiteY31198" fmla="*/ 196540 h 2918533"/>
                <a:gd name="connsiteX31199" fmla="*/ 1443899 w 1973551"/>
                <a:gd name="connsiteY31199" fmla="*/ 194190 h 2918533"/>
                <a:gd name="connsiteX31200" fmla="*/ 1444421 w 1973551"/>
                <a:gd name="connsiteY31200" fmla="*/ 193799 h 2918533"/>
                <a:gd name="connsiteX31201" fmla="*/ 1444421 w 1973551"/>
                <a:gd name="connsiteY31201" fmla="*/ 193081 h 2918533"/>
                <a:gd name="connsiteX31202" fmla="*/ 1443899 w 1973551"/>
                <a:gd name="connsiteY31202" fmla="*/ 192885 h 2918533"/>
                <a:gd name="connsiteX31203" fmla="*/ 1443704 w 1973551"/>
                <a:gd name="connsiteY31203" fmla="*/ 192363 h 2918533"/>
                <a:gd name="connsiteX31204" fmla="*/ 1443704 w 1973551"/>
                <a:gd name="connsiteY31204" fmla="*/ 190406 h 2918533"/>
                <a:gd name="connsiteX31205" fmla="*/ 1444226 w 1973551"/>
                <a:gd name="connsiteY31205" fmla="*/ 190210 h 2918533"/>
                <a:gd name="connsiteX31206" fmla="*/ 1444421 w 1973551"/>
                <a:gd name="connsiteY31206" fmla="*/ 189297 h 2918533"/>
                <a:gd name="connsiteX31207" fmla="*/ 1445139 w 1973551"/>
                <a:gd name="connsiteY31207" fmla="*/ 189101 h 2918533"/>
                <a:gd name="connsiteX31208" fmla="*/ 1445139 w 1973551"/>
                <a:gd name="connsiteY31208" fmla="*/ 188579 h 2918533"/>
                <a:gd name="connsiteX31209" fmla="*/ 1444748 w 1973551"/>
                <a:gd name="connsiteY31209" fmla="*/ 187469 h 2918533"/>
                <a:gd name="connsiteX31210" fmla="*/ 1442725 w 1973551"/>
                <a:gd name="connsiteY31210" fmla="*/ 187469 h 2918533"/>
                <a:gd name="connsiteX31211" fmla="*/ 1442138 w 1973551"/>
                <a:gd name="connsiteY31211" fmla="*/ 187078 h 2918533"/>
                <a:gd name="connsiteX31212" fmla="*/ 1441420 w 1973551"/>
                <a:gd name="connsiteY31212" fmla="*/ 185838 h 2918533"/>
                <a:gd name="connsiteX31213" fmla="*/ 1441420 w 1973551"/>
                <a:gd name="connsiteY31213" fmla="*/ 184598 h 2918533"/>
                <a:gd name="connsiteX31214" fmla="*/ 1441942 w 1973551"/>
                <a:gd name="connsiteY31214" fmla="*/ 183359 h 2918533"/>
                <a:gd name="connsiteX31215" fmla="*/ 1442333 w 1973551"/>
                <a:gd name="connsiteY31215" fmla="*/ 183359 h 2918533"/>
                <a:gd name="connsiteX31216" fmla="*/ 1443638 w 1973551"/>
                <a:gd name="connsiteY31216" fmla="*/ 181923 h 2918533"/>
                <a:gd name="connsiteX31217" fmla="*/ 1444030 w 1973551"/>
                <a:gd name="connsiteY31217" fmla="*/ 181205 h 2918533"/>
                <a:gd name="connsiteX31218" fmla="*/ 1444030 w 1973551"/>
                <a:gd name="connsiteY31218" fmla="*/ 179770 h 2918533"/>
                <a:gd name="connsiteX31219" fmla="*/ 1445531 w 1973551"/>
                <a:gd name="connsiteY31219" fmla="*/ 178856 h 2918533"/>
                <a:gd name="connsiteX31220" fmla="*/ 1446248 w 1973551"/>
                <a:gd name="connsiteY31220" fmla="*/ 177225 h 2918533"/>
                <a:gd name="connsiteX31221" fmla="*/ 1450359 w 1973551"/>
                <a:gd name="connsiteY31221" fmla="*/ 175594 h 2918533"/>
                <a:gd name="connsiteX31222" fmla="*/ 1451273 w 1973551"/>
                <a:gd name="connsiteY31222" fmla="*/ 174354 h 2918533"/>
                <a:gd name="connsiteX31223" fmla="*/ 1451273 w 1973551"/>
                <a:gd name="connsiteY31223" fmla="*/ 173832 h 2918533"/>
                <a:gd name="connsiteX31224" fmla="*/ 1452186 w 1973551"/>
                <a:gd name="connsiteY31224" fmla="*/ 173114 h 2918533"/>
                <a:gd name="connsiteX31225" fmla="*/ 1452186 w 1973551"/>
                <a:gd name="connsiteY31225" fmla="*/ 169329 h 2918533"/>
                <a:gd name="connsiteX31226" fmla="*/ 1454013 w 1973551"/>
                <a:gd name="connsiteY31226" fmla="*/ 168612 h 2918533"/>
                <a:gd name="connsiteX31227" fmla="*/ 1453622 w 1973551"/>
                <a:gd name="connsiteY31227" fmla="*/ 166785 h 2918533"/>
                <a:gd name="connsiteX31228" fmla="*/ 1453230 w 1973551"/>
                <a:gd name="connsiteY31228" fmla="*/ 166785 h 2918533"/>
                <a:gd name="connsiteX31229" fmla="*/ 1451730 w 1973551"/>
                <a:gd name="connsiteY31229" fmla="*/ 164631 h 2918533"/>
                <a:gd name="connsiteX31230" fmla="*/ 1450033 w 1973551"/>
                <a:gd name="connsiteY31230" fmla="*/ 164631 h 2918533"/>
                <a:gd name="connsiteX31231" fmla="*/ 1449446 w 1973551"/>
                <a:gd name="connsiteY31231" fmla="*/ 165153 h 2918533"/>
                <a:gd name="connsiteX31232" fmla="*/ 1447749 w 1973551"/>
                <a:gd name="connsiteY31232" fmla="*/ 165349 h 2918533"/>
                <a:gd name="connsiteX31233" fmla="*/ 1446836 w 1973551"/>
                <a:gd name="connsiteY31233" fmla="*/ 164631 h 2918533"/>
                <a:gd name="connsiteX31234" fmla="*/ 1446836 w 1973551"/>
                <a:gd name="connsiteY31234" fmla="*/ 163000 h 2918533"/>
                <a:gd name="connsiteX31235" fmla="*/ 1448336 w 1973551"/>
                <a:gd name="connsiteY31235" fmla="*/ 162282 h 2918533"/>
                <a:gd name="connsiteX31236" fmla="*/ 1451142 w 1973551"/>
                <a:gd name="connsiteY31236" fmla="*/ 162282 h 2918533"/>
                <a:gd name="connsiteX31237" fmla="*/ 1451338 w 1973551"/>
                <a:gd name="connsiteY31237" fmla="*/ 162674 h 2918533"/>
                <a:gd name="connsiteX31238" fmla="*/ 1452447 w 1973551"/>
                <a:gd name="connsiteY31238" fmla="*/ 162674 h 2918533"/>
                <a:gd name="connsiteX31239" fmla="*/ 1452447 w 1973551"/>
                <a:gd name="connsiteY31239" fmla="*/ 163392 h 2918533"/>
                <a:gd name="connsiteX31240" fmla="*/ 1452969 w 1973551"/>
                <a:gd name="connsiteY31240" fmla="*/ 163913 h 2918533"/>
                <a:gd name="connsiteX31241" fmla="*/ 1454274 w 1973551"/>
                <a:gd name="connsiteY31241" fmla="*/ 163913 h 2918533"/>
                <a:gd name="connsiteX31242" fmla="*/ 1455188 w 1973551"/>
                <a:gd name="connsiteY31242" fmla="*/ 164631 h 2918533"/>
                <a:gd name="connsiteX31243" fmla="*/ 1456297 w 1973551"/>
                <a:gd name="connsiteY31243" fmla="*/ 164240 h 2918533"/>
                <a:gd name="connsiteX31244" fmla="*/ 1456101 w 1973551"/>
                <a:gd name="connsiteY31244" fmla="*/ 162413 h 2918533"/>
                <a:gd name="connsiteX31245" fmla="*/ 1457015 w 1973551"/>
                <a:gd name="connsiteY31245" fmla="*/ 161695 h 2918533"/>
                <a:gd name="connsiteX31246" fmla="*/ 1458712 w 1973551"/>
                <a:gd name="connsiteY31246" fmla="*/ 161695 h 2918533"/>
                <a:gd name="connsiteX31247" fmla="*/ 1459234 w 1973551"/>
                <a:gd name="connsiteY31247" fmla="*/ 160977 h 2918533"/>
                <a:gd name="connsiteX31248" fmla="*/ 1460734 w 1973551"/>
                <a:gd name="connsiteY31248" fmla="*/ 161369 h 2918533"/>
                <a:gd name="connsiteX31249" fmla="*/ 1462953 w 1973551"/>
                <a:gd name="connsiteY31249" fmla="*/ 160847 h 2918533"/>
                <a:gd name="connsiteX31250" fmla="*/ 1463540 w 1973551"/>
                <a:gd name="connsiteY31250" fmla="*/ 161173 h 2918533"/>
                <a:gd name="connsiteX31251" fmla="*/ 1465237 w 1973551"/>
                <a:gd name="connsiteY31251" fmla="*/ 160977 h 2918533"/>
                <a:gd name="connsiteX31252" fmla="*/ 1466150 w 1973551"/>
                <a:gd name="connsiteY31252" fmla="*/ 160455 h 2918533"/>
                <a:gd name="connsiteX31253" fmla="*/ 1467651 w 1973551"/>
                <a:gd name="connsiteY31253" fmla="*/ 160455 h 2918533"/>
                <a:gd name="connsiteX31254" fmla="*/ 1470783 w 1973551"/>
                <a:gd name="connsiteY31254" fmla="*/ 157584 h 2918533"/>
                <a:gd name="connsiteX31255" fmla="*/ 1471892 w 1973551"/>
                <a:gd name="connsiteY31255" fmla="*/ 157062 h 2918533"/>
                <a:gd name="connsiteX31256" fmla="*/ 1472284 w 1973551"/>
                <a:gd name="connsiteY31256" fmla="*/ 157388 h 2918533"/>
                <a:gd name="connsiteX31257" fmla="*/ 1474176 w 1973551"/>
                <a:gd name="connsiteY31257" fmla="*/ 156279 h 2918533"/>
                <a:gd name="connsiteX31258" fmla="*/ 1475286 w 1973551"/>
                <a:gd name="connsiteY31258" fmla="*/ 156279 h 2918533"/>
                <a:gd name="connsiteX31259" fmla="*/ 1475481 w 1973551"/>
                <a:gd name="connsiteY31259" fmla="*/ 155887 h 2918533"/>
                <a:gd name="connsiteX31260" fmla="*/ 1476786 w 1973551"/>
                <a:gd name="connsiteY31260" fmla="*/ 155887 h 2918533"/>
                <a:gd name="connsiteX31261" fmla="*/ 1477178 w 1973551"/>
                <a:gd name="connsiteY31261" fmla="*/ 155365 h 2918533"/>
                <a:gd name="connsiteX31262" fmla="*/ 1479070 w 1973551"/>
                <a:gd name="connsiteY31262" fmla="*/ 154843 h 2918533"/>
                <a:gd name="connsiteX31263" fmla="*/ 1479788 w 1973551"/>
                <a:gd name="connsiteY31263" fmla="*/ 153408 h 2918533"/>
                <a:gd name="connsiteX31264" fmla="*/ 1480702 w 1973551"/>
                <a:gd name="connsiteY31264" fmla="*/ 152886 h 2918533"/>
                <a:gd name="connsiteX31265" fmla="*/ 1482202 w 1973551"/>
                <a:gd name="connsiteY31265" fmla="*/ 152494 h 2918533"/>
                <a:gd name="connsiteX31266" fmla="*/ 1482789 w 1973551"/>
                <a:gd name="connsiteY31266" fmla="*/ 153016 h 2918533"/>
                <a:gd name="connsiteX31267" fmla="*/ 1483703 w 1973551"/>
                <a:gd name="connsiteY31267" fmla="*/ 152821 h 2918533"/>
                <a:gd name="connsiteX31268" fmla="*/ 1484617 w 1973551"/>
                <a:gd name="connsiteY31268" fmla="*/ 153343 h 2918533"/>
                <a:gd name="connsiteX31269" fmla="*/ 1486640 w 1973551"/>
                <a:gd name="connsiteY31269" fmla="*/ 151711 h 2918533"/>
                <a:gd name="connsiteX31270" fmla="*/ 1491664 w 1973551"/>
                <a:gd name="connsiteY31270" fmla="*/ 152233 h 2918533"/>
                <a:gd name="connsiteX31271" fmla="*/ 1492055 w 1973551"/>
                <a:gd name="connsiteY31271" fmla="*/ 151842 h 2918533"/>
                <a:gd name="connsiteX31272" fmla="*/ 1492643 w 1973551"/>
                <a:gd name="connsiteY31272" fmla="*/ 152038 h 2918533"/>
                <a:gd name="connsiteX31273" fmla="*/ 1492838 w 1973551"/>
                <a:gd name="connsiteY31273" fmla="*/ 151646 h 2918533"/>
                <a:gd name="connsiteX31274" fmla="*/ 1494861 w 1973551"/>
                <a:gd name="connsiteY31274" fmla="*/ 151842 h 2918533"/>
                <a:gd name="connsiteX31275" fmla="*/ 1684745 w 1973551"/>
                <a:gd name="connsiteY31275" fmla="*/ 147731 h 2918533"/>
                <a:gd name="connsiteX31276" fmla="*/ 1686572 w 1973551"/>
                <a:gd name="connsiteY31276" fmla="*/ 149689 h 2918533"/>
                <a:gd name="connsiteX31277" fmla="*/ 1687877 w 1973551"/>
                <a:gd name="connsiteY31277" fmla="*/ 150080 h 2918533"/>
                <a:gd name="connsiteX31278" fmla="*/ 1689574 w 1973551"/>
                <a:gd name="connsiteY31278" fmla="*/ 151516 h 2918533"/>
                <a:gd name="connsiteX31279" fmla="*/ 1690291 w 1973551"/>
                <a:gd name="connsiteY31279" fmla="*/ 151711 h 2918533"/>
                <a:gd name="connsiteX31280" fmla="*/ 1690096 w 1973551"/>
                <a:gd name="connsiteY31280" fmla="*/ 152821 h 2918533"/>
                <a:gd name="connsiteX31281" fmla="*/ 1687094 w 1973551"/>
                <a:gd name="connsiteY31281" fmla="*/ 153016 h 2918533"/>
                <a:gd name="connsiteX31282" fmla="*/ 1685202 w 1973551"/>
                <a:gd name="connsiteY31282" fmla="*/ 151059 h 2918533"/>
                <a:gd name="connsiteX31283" fmla="*/ 1684484 w 1973551"/>
                <a:gd name="connsiteY31283" fmla="*/ 150667 h 2918533"/>
                <a:gd name="connsiteX31284" fmla="*/ 1683766 w 1973551"/>
                <a:gd name="connsiteY31284" fmla="*/ 150863 h 2918533"/>
                <a:gd name="connsiteX31285" fmla="*/ 1683766 w 1973551"/>
                <a:gd name="connsiteY31285" fmla="*/ 152494 h 2918533"/>
                <a:gd name="connsiteX31286" fmla="*/ 1685071 w 1973551"/>
                <a:gd name="connsiteY31286" fmla="*/ 153930 h 2918533"/>
                <a:gd name="connsiteX31287" fmla="*/ 1685985 w 1973551"/>
                <a:gd name="connsiteY31287" fmla="*/ 153930 h 2918533"/>
                <a:gd name="connsiteX31288" fmla="*/ 1686702 w 1973551"/>
                <a:gd name="connsiteY31288" fmla="*/ 155039 h 2918533"/>
                <a:gd name="connsiteX31289" fmla="*/ 1687290 w 1973551"/>
                <a:gd name="connsiteY31289" fmla="*/ 155039 h 2918533"/>
                <a:gd name="connsiteX31290" fmla="*/ 1687094 w 1973551"/>
                <a:gd name="connsiteY31290" fmla="*/ 155953 h 2918533"/>
                <a:gd name="connsiteX31291" fmla="*/ 1685985 w 1973551"/>
                <a:gd name="connsiteY31291" fmla="*/ 157062 h 2918533"/>
                <a:gd name="connsiteX31292" fmla="*/ 1685985 w 1973551"/>
                <a:gd name="connsiteY31292" fmla="*/ 158498 h 2918533"/>
                <a:gd name="connsiteX31293" fmla="*/ 1686702 w 1973551"/>
                <a:gd name="connsiteY31293" fmla="*/ 159607 h 2918533"/>
                <a:gd name="connsiteX31294" fmla="*/ 1688008 w 1973551"/>
                <a:gd name="connsiteY31294" fmla="*/ 159998 h 2918533"/>
                <a:gd name="connsiteX31295" fmla="*/ 1688008 w 1973551"/>
                <a:gd name="connsiteY31295" fmla="*/ 159085 h 2918533"/>
                <a:gd name="connsiteX31296" fmla="*/ 1688725 w 1973551"/>
                <a:gd name="connsiteY31296" fmla="*/ 159085 h 2918533"/>
                <a:gd name="connsiteX31297" fmla="*/ 1688921 w 1973551"/>
                <a:gd name="connsiteY31297" fmla="*/ 158171 h 2918533"/>
                <a:gd name="connsiteX31298" fmla="*/ 1689835 w 1973551"/>
                <a:gd name="connsiteY31298" fmla="*/ 157976 h 2918533"/>
                <a:gd name="connsiteX31299" fmla="*/ 1690748 w 1973551"/>
                <a:gd name="connsiteY31299" fmla="*/ 158367 h 2918533"/>
                <a:gd name="connsiteX31300" fmla="*/ 1691140 w 1973551"/>
                <a:gd name="connsiteY31300" fmla="*/ 159085 h 2918533"/>
                <a:gd name="connsiteX31301" fmla="*/ 1693032 w 1973551"/>
                <a:gd name="connsiteY31301" fmla="*/ 159607 h 2918533"/>
                <a:gd name="connsiteX31302" fmla="*/ 1693750 w 1973551"/>
                <a:gd name="connsiteY31302" fmla="*/ 160847 h 2918533"/>
                <a:gd name="connsiteX31303" fmla="*/ 1695055 w 1973551"/>
                <a:gd name="connsiteY31303" fmla="*/ 160847 h 2918533"/>
                <a:gd name="connsiteX31304" fmla="*/ 1695446 w 1973551"/>
                <a:gd name="connsiteY31304" fmla="*/ 160129 h 2918533"/>
                <a:gd name="connsiteX31305" fmla="*/ 1696360 w 1973551"/>
                <a:gd name="connsiteY31305" fmla="*/ 159737 h 2918533"/>
                <a:gd name="connsiteX31306" fmla="*/ 1696751 w 1973551"/>
                <a:gd name="connsiteY31306" fmla="*/ 160977 h 2918533"/>
                <a:gd name="connsiteX31307" fmla="*/ 1697469 w 1973551"/>
                <a:gd name="connsiteY31307" fmla="*/ 161173 h 2918533"/>
                <a:gd name="connsiteX31308" fmla="*/ 1698578 w 1973551"/>
                <a:gd name="connsiteY31308" fmla="*/ 160781 h 2918533"/>
                <a:gd name="connsiteX31309" fmla="*/ 1699296 w 1973551"/>
                <a:gd name="connsiteY31309" fmla="*/ 160064 h 2918533"/>
                <a:gd name="connsiteX31310" fmla="*/ 1700210 w 1973551"/>
                <a:gd name="connsiteY31310" fmla="*/ 160064 h 2918533"/>
                <a:gd name="connsiteX31311" fmla="*/ 1702428 w 1973551"/>
                <a:gd name="connsiteY31311" fmla="*/ 159150 h 2918533"/>
                <a:gd name="connsiteX31312" fmla="*/ 1703015 w 1973551"/>
                <a:gd name="connsiteY31312" fmla="*/ 159150 h 2918533"/>
                <a:gd name="connsiteX31313" fmla="*/ 1704321 w 1973551"/>
                <a:gd name="connsiteY31313" fmla="*/ 160781 h 2918533"/>
                <a:gd name="connsiteX31314" fmla="*/ 1704321 w 1973551"/>
                <a:gd name="connsiteY31314" fmla="*/ 162413 h 2918533"/>
                <a:gd name="connsiteX31315" fmla="*/ 1703603 w 1973551"/>
                <a:gd name="connsiteY31315" fmla="*/ 162935 h 2918533"/>
                <a:gd name="connsiteX31316" fmla="*/ 1701580 w 1973551"/>
                <a:gd name="connsiteY31316" fmla="*/ 163130 h 2918533"/>
                <a:gd name="connsiteX31317" fmla="*/ 1700993 w 1973551"/>
                <a:gd name="connsiteY31317" fmla="*/ 163522 h 2918533"/>
                <a:gd name="connsiteX31318" fmla="*/ 1698187 w 1973551"/>
                <a:gd name="connsiteY31318" fmla="*/ 163000 h 2918533"/>
                <a:gd name="connsiteX31319" fmla="*/ 1697273 w 1973551"/>
                <a:gd name="connsiteY31319" fmla="*/ 163718 h 2918533"/>
                <a:gd name="connsiteX31320" fmla="*/ 1695251 w 1973551"/>
                <a:gd name="connsiteY31320" fmla="*/ 163392 h 2918533"/>
                <a:gd name="connsiteX31321" fmla="*/ 1694859 w 1973551"/>
                <a:gd name="connsiteY31321" fmla="*/ 164109 h 2918533"/>
                <a:gd name="connsiteX31322" fmla="*/ 1694337 w 1973551"/>
                <a:gd name="connsiteY31322" fmla="*/ 164305 h 2918533"/>
                <a:gd name="connsiteX31323" fmla="*/ 1694141 w 1973551"/>
                <a:gd name="connsiteY31323" fmla="*/ 166850 h 2918533"/>
                <a:gd name="connsiteX31324" fmla="*/ 1693228 w 1973551"/>
                <a:gd name="connsiteY31324" fmla="*/ 167241 h 2918533"/>
                <a:gd name="connsiteX31325" fmla="*/ 1693619 w 1973551"/>
                <a:gd name="connsiteY31325" fmla="*/ 168677 h 2918533"/>
                <a:gd name="connsiteX31326" fmla="*/ 1692118 w 1973551"/>
                <a:gd name="connsiteY31326" fmla="*/ 169395 h 2918533"/>
                <a:gd name="connsiteX31327" fmla="*/ 1692118 w 1973551"/>
                <a:gd name="connsiteY31327" fmla="*/ 170308 h 2918533"/>
                <a:gd name="connsiteX31328" fmla="*/ 1692836 w 1973551"/>
                <a:gd name="connsiteY31328" fmla="*/ 171418 h 2918533"/>
                <a:gd name="connsiteX31329" fmla="*/ 1693750 w 1973551"/>
                <a:gd name="connsiteY31329" fmla="*/ 174289 h 2918533"/>
                <a:gd name="connsiteX31330" fmla="*/ 1696751 w 1973551"/>
                <a:gd name="connsiteY31330" fmla="*/ 177877 h 2918533"/>
                <a:gd name="connsiteX31331" fmla="*/ 1699753 w 1973551"/>
                <a:gd name="connsiteY31331" fmla="*/ 178791 h 2918533"/>
                <a:gd name="connsiteX31332" fmla="*/ 1700862 w 1973551"/>
                <a:gd name="connsiteY31332" fmla="*/ 178269 h 2918533"/>
                <a:gd name="connsiteX31333" fmla="*/ 1700471 w 1973551"/>
                <a:gd name="connsiteY31333" fmla="*/ 176833 h 2918533"/>
                <a:gd name="connsiteX31334" fmla="*/ 1700993 w 1973551"/>
                <a:gd name="connsiteY31334" fmla="*/ 175920 h 2918533"/>
                <a:gd name="connsiteX31335" fmla="*/ 1702885 w 1973551"/>
                <a:gd name="connsiteY31335" fmla="*/ 175920 h 2918533"/>
                <a:gd name="connsiteX31336" fmla="*/ 1706409 w 1973551"/>
                <a:gd name="connsiteY31336" fmla="*/ 174680 h 2918533"/>
                <a:gd name="connsiteX31337" fmla="*/ 1708236 w 1973551"/>
                <a:gd name="connsiteY31337" fmla="*/ 174680 h 2918533"/>
                <a:gd name="connsiteX31338" fmla="*/ 1708431 w 1973551"/>
                <a:gd name="connsiteY31338" fmla="*/ 175072 h 2918533"/>
                <a:gd name="connsiteX31339" fmla="*/ 1709932 w 1973551"/>
                <a:gd name="connsiteY31339" fmla="*/ 175267 h 2918533"/>
                <a:gd name="connsiteX31340" fmla="*/ 1711629 w 1973551"/>
                <a:gd name="connsiteY31340" fmla="*/ 173440 h 2918533"/>
                <a:gd name="connsiteX31341" fmla="*/ 1714435 w 1973551"/>
                <a:gd name="connsiteY31341" fmla="*/ 173832 h 2918533"/>
                <a:gd name="connsiteX31342" fmla="*/ 1714630 w 1973551"/>
                <a:gd name="connsiteY31342" fmla="*/ 174941 h 2918533"/>
                <a:gd name="connsiteX31343" fmla="*/ 1715348 w 1973551"/>
                <a:gd name="connsiteY31343" fmla="*/ 175855 h 2918533"/>
                <a:gd name="connsiteX31344" fmla="*/ 1715348 w 1973551"/>
                <a:gd name="connsiteY31344" fmla="*/ 176964 h 2918533"/>
                <a:gd name="connsiteX31345" fmla="*/ 1714630 w 1973551"/>
                <a:gd name="connsiteY31345" fmla="*/ 177486 h 2918533"/>
                <a:gd name="connsiteX31346" fmla="*/ 1714108 w 1973551"/>
                <a:gd name="connsiteY31346" fmla="*/ 178595 h 2918533"/>
                <a:gd name="connsiteX31347" fmla="*/ 1712999 w 1973551"/>
                <a:gd name="connsiteY31347" fmla="*/ 178987 h 2918533"/>
                <a:gd name="connsiteX31348" fmla="*/ 1711498 w 1973551"/>
                <a:gd name="connsiteY31348" fmla="*/ 180227 h 2918533"/>
                <a:gd name="connsiteX31349" fmla="*/ 1711694 w 1973551"/>
                <a:gd name="connsiteY31349" fmla="*/ 181662 h 2918533"/>
                <a:gd name="connsiteX31350" fmla="*/ 1712216 w 1973551"/>
                <a:gd name="connsiteY31350" fmla="*/ 182054 h 2918533"/>
                <a:gd name="connsiteX31351" fmla="*/ 1712412 w 1973551"/>
                <a:gd name="connsiteY31351" fmla="*/ 182771 h 2918533"/>
                <a:gd name="connsiteX31352" fmla="*/ 1712412 w 1973551"/>
                <a:gd name="connsiteY31352" fmla="*/ 184403 h 2918533"/>
                <a:gd name="connsiteX31353" fmla="*/ 1713325 w 1973551"/>
                <a:gd name="connsiteY31353" fmla="*/ 185316 h 2918533"/>
                <a:gd name="connsiteX31354" fmla="*/ 1713325 w 1973551"/>
                <a:gd name="connsiteY31354" fmla="*/ 186556 h 2918533"/>
                <a:gd name="connsiteX31355" fmla="*/ 1712216 w 1973551"/>
                <a:gd name="connsiteY31355" fmla="*/ 186948 h 2918533"/>
                <a:gd name="connsiteX31356" fmla="*/ 1711825 w 1973551"/>
                <a:gd name="connsiteY31356" fmla="*/ 187665 h 2918533"/>
                <a:gd name="connsiteX31357" fmla="*/ 1712934 w 1973551"/>
                <a:gd name="connsiteY31357" fmla="*/ 188057 h 2918533"/>
                <a:gd name="connsiteX31358" fmla="*/ 1712934 w 1973551"/>
                <a:gd name="connsiteY31358" fmla="*/ 188775 h 2918533"/>
                <a:gd name="connsiteX31359" fmla="*/ 1713847 w 1973551"/>
                <a:gd name="connsiteY31359" fmla="*/ 189884 h 2918533"/>
                <a:gd name="connsiteX31360" fmla="*/ 1714369 w 1973551"/>
                <a:gd name="connsiteY31360" fmla="*/ 190406 h 2918533"/>
                <a:gd name="connsiteX31361" fmla="*/ 1715674 w 1973551"/>
                <a:gd name="connsiteY31361" fmla="*/ 190797 h 2918533"/>
                <a:gd name="connsiteX31362" fmla="*/ 1715674 w 1973551"/>
                <a:gd name="connsiteY31362" fmla="*/ 191189 h 2918533"/>
                <a:gd name="connsiteX31363" fmla="*/ 1716262 w 1973551"/>
                <a:gd name="connsiteY31363" fmla="*/ 191189 h 2918533"/>
                <a:gd name="connsiteX31364" fmla="*/ 1716784 w 1973551"/>
                <a:gd name="connsiteY31364" fmla="*/ 191711 h 2918533"/>
                <a:gd name="connsiteX31365" fmla="*/ 1719590 w 1973551"/>
                <a:gd name="connsiteY31365" fmla="*/ 191711 h 2918533"/>
                <a:gd name="connsiteX31366" fmla="*/ 1719785 w 1973551"/>
                <a:gd name="connsiteY31366" fmla="*/ 192233 h 2918533"/>
                <a:gd name="connsiteX31367" fmla="*/ 1720895 w 1973551"/>
                <a:gd name="connsiteY31367" fmla="*/ 192233 h 2918533"/>
                <a:gd name="connsiteX31368" fmla="*/ 1720177 w 1973551"/>
                <a:gd name="connsiteY31368" fmla="*/ 193473 h 2918533"/>
                <a:gd name="connsiteX31369" fmla="*/ 1719459 w 1973551"/>
                <a:gd name="connsiteY31369" fmla="*/ 193473 h 2918533"/>
                <a:gd name="connsiteX31370" fmla="*/ 1718741 w 1973551"/>
                <a:gd name="connsiteY31370" fmla="*/ 194190 h 2918533"/>
                <a:gd name="connsiteX31371" fmla="*/ 1718154 w 1973551"/>
                <a:gd name="connsiteY31371" fmla="*/ 196148 h 2918533"/>
                <a:gd name="connsiteX31372" fmla="*/ 1716131 w 1973551"/>
                <a:gd name="connsiteY31372" fmla="*/ 197584 h 2918533"/>
                <a:gd name="connsiteX31373" fmla="*/ 1714826 w 1973551"/>
                <a:gd name="connsiteY31373" fmla="*/ 199411 h 2918533"/>
                <a:gd name="connsiteX31374" fmla="*/ 1715218 w 1973551"/>
                <a:gd name="connsiteY31374" fmla="*/ 201760 h 2918533"/>
                <a:gd name="connsiteX31375" fmla="*/ 1715609 w 1973551"/>
                <a:gd name="connsiteY31375" fmla="*/ 202151 h 2918533"/>
                <a:gd name="connsiteX31376" fmla="*/ 1717306 w 1973551"/>
                <a:gd name="connsiteY31376" fmla="*/ 202151 h 2918533"/>
                <a:gd name="connsiteX31377" fmla="*/ 1717306 w 1973551"/>
                <a:gd name="connsiteY31377" fmla="*/ 203065 h 2918533"/>
                <a:gd name="connsiteX31378" fmla="*/ 1716196 w 1973551"/>
                <a:gd name="connsiteY31378" fmla="*/ 203978 h 2918533"/>
                <a:gd name="connsiteX31379" fmla="*/ 1714696 w 1973551"/>
                <a:gd name="connsiteY31379" fmla="*/ 203978 h 2918533"/>
                <a:gd name="connsiteX31380" fmla="*/ 1713391 w 1973551"/>
                <a:gd name="connsiteY31380" fmla="*/ 202869 h 2918533"/>
                <a:gd name="connsiteX31381" fmla="*/ 1712673 w 1973551"/>
                <a:gd name="connsiteY31381" fmla="*/ 199280 h 2918533"/>
                <a:gd name="connsiteX31382" fmla="*/ 1707126 w 1973551"/>
                <a:gd name="connsiteY31382" fmla="*/ 199476 h 2918533"/>
                <a:gd name="connsiteX31383" fmla="*/ 1707126 w 1973551"/>
                <a:gd name="connsiteY31383" fmla="*/ 199084 h 2918533"/>
                <a:gd name="connsiteX31384" fmla="*/ 1706604 w 1973551"/>
                <a:gd name="connsiteY31384" fmla="*/ 198889 h 2918533"/>
                <a:gd name="connsiteX31385" fmla="*/ 1706604 w 1973551"/>
                <a:gd name="connsiteY31385" fmla="*/ 199802 h 2918533"/>
                <a:gd name="connsiteX31386" fmla="*/ 1705299 w 1973551"/>
                <a:gd name="connsiteY31386" fmla="*/ 201760 h 2918533"/>
                <a:gd name="connsiteX31387" fmla="*/ 1703277 w 1973551"/>
                <a:gd name="connsiteY31387" fmla="*/ 203391 h 2918533"/>
                <a:gd name="connsiteX31388" fmla="*/ 1702167 w 1973551"/>
                <a:gd name="connsiteY31388" fmla="*/ 203783 h 2918533"/>
                <a:gd name="connsiteX31389" fmla="*/ 1701972 w 1973551"/>
                <a:gd name="connsiteY31389" fmla="*/ 204305 h 2918533"/>
                <a:gd name="connsiteX31390" fmla="*/ 1701580 w 1973551"/>
                <a:gd name="connsiteY31390" fmla="*/ 202869 h 2918533"/>
                <a:gd name="connsiteX31391" fmla="*/ 1700079 w 1973551"/>
                <a:gd name="connsiteY31391" fmla="*/ 202347 h 2918533"/>
                <a:gd name="connsiteX31392" fmla="*/ 1700079 w 1973551"/>
                <a:gd name="connsiteY31392" fmla="*/ 201825 h 2918533"/>
                <a:gd name="connsiteX31393" fmla="*/ 1699166 w 1973551"/>
                <a:gd name="connsiteY31393" fmla="*/ 201107 h 2918533"/>
                <a:gd name="connsiteX31394" fmla="*/ 1697665 w 1973551"/>
                <a:gd name="connsiteY31394" fmla="*/ 200912 h 2918533"/>
                <a:gd name="connsiteX31395" fmla="*/ 1696947 w 1973551"/>
                <a:gd name="connsiteY31395" fmla="*/ 199998 h 2918533"/>
                <a:gd name="connsiteX31396" fmla="*/ 1696229 w 1973551"/>
                <a:gd name="connsiteY31396" fmla="*/ 199802 h 2918533"/>
                <a:gd name="connsiteX31397" fmla="*/ 1695838 w 1973551"/>
                <a:gd name="connsiteY31397" fmla="*/ 206849 h 2918533"/>
                <a:gd name="connsiteX31398" fmla="*/ 1695120 w 1973551"/>
                <a:gd name="connsiteY31398" fmla="*/ 207763 h 2918533"/>
                <a:gd name="connsiteX31399" fmla="*/ 1693619 w 1973551"/>
                <a:gd name="connsiteY31399" fmla="*/ 207763 h 2918533"/>
                <a:gd name="connsiteX31400" fmla="*/ 1692510 w 1973551"/>
                <a:gd name="connsiteY31400" fmla="*/ 206327 h 2918533"/>
                <a:gd name="connsiteX31401" fmla="*/ 1691923 w 1973551"/>
                <a:gd name="connsiteY31401" fmla="*/ 204696 h 2918533"/>
                <a:gd name="connsiteX31402" fmla="*/ 1691401 w 1973551"/>
                <a:gd name="connsiteY31402" fmla="*/ 204500 h 2918533"/>
                <a:gd name="connsiteX31403" fmla="*/ 1691401 w 1973551"/>
                <a:gd name="connsiteY31403" fmla="*/ 203195 h 2918533"/>
                <a:gd name="connsiteX31404" fmla="*/ 1691923 w 1973551"/>
                <a:gd name="connsiteY31404" fmla="*/ 202804 h 2918533"/>
                <a:gd name="connsiteX31405" fmla="*/ 1692314 w 1973551"/>
                <a:gd name="connsiteY31405" fmla="*/ 201564 h 2918533"/>
                <a:gd name="connsiteX31406" fmla="*/ 1692706 w 1973551"/>
                <a:gd name="connsiteY31406" fmla="*/ 201564 h 2918533"/>
                <a:gd name="connsiteX31407" fmla="*/ 1692901 w 1973551"/>
                <a:gd name="connsiteY31407" fmla="*/ 200846 h 2918533"/>
                <a:gd name="connsiteX31408" fmla="*/ 1693815 w 1973551"/>
                <a:gd name="connsiteY31408" fmla="*/ 200128 h 2918533"/>
                <a:gd name="connsiteX31409" fmla="*/ 1693097 w 1973551"/>
                <a:gd name="connsiteY31409" fmla="*/ 199411 h 2918533"/>
                <a:gd name="connsiteX31410" fmla="*/ 1693097 w 1973551"/>
                <a:gd name="connsiteY31410" fmla="*/ 196344 h 2918533"/>
                <a:gd name="connsiteX31411" fmla="*/ 1694402 w 1973551"/>
                <a:gd name="connsiteY31411" fmla="*/ 195430 h 2918533"/>
                <a:gd name="connsiteX31412" fmla="*/ 1694011 w 1973551"/>
                <a:gd name="connsiteY31412" fmla="*/ 193081 h 2918533"/>
                <a:gd name="connsiteX31413" fmla="*/ 1692901 w 1973551"/>
                <a:gd name="connsiteY31413" fmla="*/ 192168 h 2918533"/>
                <a:gd name="connsiteX31414" fmla="*/ 1692901 w 1973551"/>
                <a:gd name="connsiteY31414" fmla="*/ 189297 h 2918533"/>
                <a:gd name="connsiteX31415" fmla="*/ 1691401 w 1973551"/>
                <a:gd name="connsiteY31415" fmla="*/ 188057 h 2918533"/>
                <a:gd name="connsiteX31416" fmla="*/ 1688986 w 1973551"/>
                <a:gd name="connsiteY31416" fmla="*/ 188057 h 2918533"/>
                <a:gd name="connsiteX31417" fmla="*/ 1688269 w 1973551"/>
                <a:gd name="connsiteY31417" fmla="*/ 186948 h 2918533"/>
                <a:gd name="connsiteX31418" fmla="*/ 1687681 w 1973551"/>
                <a:gd name="connsiteY31418" fmla="*/ 186752 h 2918533"/>
                <a:gd name="connsiteX31419" fmla="*/ 1687486 w 1973551"/>
                <a:gd name="connsiteY31419" fmla="*/ 185512 h 2918533"/>
                <a:gd name="connsiteX31420" fmla="*/ 1685985 w 1973551"/>
                <a:gd name="connsiteY31420" fmla="*/ 184272 h 2918533"/>
                <a:gd name="connsiteX31421" fmla="*/ 1684680 w 1973551"/>
                <a:gd name="connsiteY31421" fmla="*/ 183881 h 2918533"/>
                <a:gd name="connsiteX31422" fmla="*/ 1683962 w 1973551"/>
                <a:gd name="connsiteY31422" fmla="*/ 182967 h 2918533"/>
                <a:gd name="connsiteX31423" fmla="*/ 1682657 w 1973551"/>
                <a:gd name="connsiteY31423" fmla="*/ 183163 h 2918533"/>
                <a:gd name="connsiteX31424" fmla="*/ 1681352 w 1973551"/>
                <a:gd name="connsiteY31424" fmla="*/ 184076 h 2918533"/>
                <a:gd name="connsiteX31425" fmla="*/ 1679329 w 1973551"/>
                <a:gd name="connsiteY31425" fmla="*/ 184794 h 2918533"/>
                <a:gd name="connsiteX31426" fmla="*/ 1677828 w 1973551"/>
                <a:gd name="connsiteY31426" fmla="*/ 186034 h 2918533"/>
                <a:gd name="connsiteX31427" fmla="*/ 1675610 w 1973551"/>
                <a:gd name="connsiteY31427" fmla="*/ 186556 h 2918533"/>
                <a:gd name="connsiteX31428" fmla="*/ 1677632 w 1973551"/>
                <a:gd name="connsiteY31428" fmla="*/ 189101 h 2918533"/>
                <a:gd name="connsiteX31429" fmla="*/ 1678938 w 1973551"/>
                <a:gd name="connsiteY31429" fmla="*/ 189623 h 2918533"/>
                <a:gd name="connsiteX31430" fmla="*/ 1679329 w 1973551"/>
                <a:gd name="connsiteY31430" fmla="*/ 192168 h 2918533"/>
                <a:gd name="connsiteX31431" fmla="*/ 1680634 w 1973551"/>
                <a:gd name="connsiteY31431" fmla="*/ 193081 h 2918533"/>
                <a:gd name="connsiteX31432" fmla="*/ 1681026 w 1973551"/>
                <a:gd name="connsiteY31432" fmla="*/ 193995 h 2918533"/>
                <a:gd name="connsiteX31433" fmla="*/ 1681026 w 1973551"/>
                <a:gd name="connsiteY31433" fmla="*/ 198301 h 2918533"/>
                <a:gd name="connsiteX31434" fmla="*/ 1679003 w 1973551"/>
                <a:gd name="connsiteY31434" fmla="*/ 199737 h 2918533"/>
                <a:gd name="connsiteX31435" fmla="*/ 1679198 w 1973551"/>
                <a:gd name="connsiteY31435" fmla="*/ 201368 h 2918533"/>
                <a:gd name="connsiteX31436" fmla="*/ 1680308 w 1973551"/>
                <a:gd name="connsiteY31436" fmla="*/ 202608 h 2918533"/>
                <a:gd name="connsiteX31437" fmla="*/ 1680112 w 1973551"/>
                <a:gd name="connsiteY31437" fmla="*/ 203848 h 2918533"/>
                <a:gd name="connsiteX31438" fmla="*/ 1676001 w 1973551"/>
                <a:gd name="connsiteY31438" fmla="*/ 204044 h 2918533"/>
                <a:gd name="connsiteX31439" fmla="*/ 1675283 w 1973551"/>
                <a:gd name="connsiteY31439" fmla="*/ 203522 h 2918533"/>
                <a:gd name="connsiteX31440" fmla="*/ 1674566 w 1973551"/>
                <a:gd name="connsiteY31440" fmla="*/ 203522 h 2918533"/>
                <a:gd name="connsiteX31441" fmla="*/ 1673848 w 1973551"/>
                <a:gd name="connsiteY31441" fmla="*/ 202804 h 2918533"/>
                <a:gd name="connsiteX31442" fmla="*/ 1671956 w 1973551"/>
                <a:gd name="connsiteY31442" fmla="*/ 202804 h 2918533"/>
                <a:gd name="connsiteX31443" fmla="*/ 1671433 w 1973551"/>
                <a:gd name="connsiteY31443" fmla="*/ 203326 h 2918533"/>
                <a:gd name="connsiteX31444" fmla="*/ 1669737 w 1973551"/>
                <a:gd name="connsiteY31444" fmla="*/ 203522 h 2918533"/>
                <a:gd name="connsiteX31445" fmla="*/ 1669019 w 1973551"/>
                <a:gd name="connsiteY31445" fmla="*/ 204239 h 2918533"/>
                <a:gd name="connsiteX31446" fmla="*/ 1667518 w 1973551"/>
                <a:gd name="connsiteY31446" fmla="*/ 204239 h 2918533"/>
                <a:gd name="connsiteX31447" fmla="*/ 1665691 w 1973551"/>
                <a:gd name="connsiteY31447" fmla="*/ 203000 h 2918533"/>
                <a:gd name="connsiteX31448" fmla="*/ 1665691 w 1973551"/>
                <a:gd name="connsiteY31448" fmla="*/ 196344 h 2918533"/>
                <a:gd name="connsiteX31449" fmla="*/ 1667910 w 1973551"/>
                <a:gd name="connsiteY31449" fmla="*/ 193995 h 2918533"/>
                <a:gd name="connsiteX31450" fmla="*/ 1667910 w 1973551"/>
                <a:gd name="connsiteY31450" fmla="*/ 192168 h 2918533"/>
                <a:gd name="connsiteX31451" fmla="*/ 1668823 w 1973551"/>
                <a:gd name="connsiteY31451" fmla="*/ 189819 h 2918533"/>
                <a:gd name="connsiteX31452" fmla="*/ 1669541 w 1973551"/>
                <a:gd name="connsiteY31452" fmla="*/ 189297 h 2918533"/>
                <a:gd name="connsiteX31453" fmla="*/ 1670846 w 1973551"/>
                <a:gd name="connsiteY31453" fmla="*/ 189101 h 2918533"/>
                <a:gd name="connsiteX31454" fmla="*/ 1671433 w 1973551"/>
                <a:gd name="connsiteY31454" fmla="*/ 188383 h 2918533"/>
                <a:gd name="connsiteX31455" fmla="*/ 1671629 w 1973551"/>
                <a:gd name="connsiteY31455" fmla="*/ 185120 h 2918533"/>
                <a:gd name="connsiteX31456" fmla="*/ 1671042 w 1973551"/>
                <a:gd name="connsiteY31456" fmla="*/ 184403 h 2918533"/>
                <a:gd name="connsiteX31457" fmla="*/ 1671042 w 1973551"/>
                <a:gd name="connsiteY31457" fmla="*/ 183489 h 2918533"/>
                <a:gd name="connsiteX31458" fmla="*/ 1671238 w 1973551"/>
                <a:gd name="connsiteY31458" fmla="*/ 182380 h 2918533"/>
                <a:gd name="connsiteX31459" fmla="*/ 1672347 w 1973551"/>
                <a:gd name="connsiteY31459" fmla="*/ 181466 h 2918533"/>
                <a:gd name="connsiteX31460" fmla="*/ 1672543 w 1973551"/>
                <a:gd name="connsiteY31460" fmla="*/ 180749 h 2918533"/>
                <a:gd name="connsiteX31461" fmla="*/ 1674761 w 1973551"/>
                <a:gd name="connsiteY31461" fmla="*/ 179835 h 2918533"/>
                <a:gd name="connsiteX31462" fmla="*/ 1676262 w 1973551"/>
                <a:gd name="connsiteY31462" fmla="*/ 180227 h 2918533"/>
                <a:gd name="connsiteX31463" fmla="*/ 1677959 w 1973551"/>
                <a:gd name="connsiteY31463" fmla="*/ 179313 h 2918533"/>
                <a:gd name="connsiteX31464" fmla="*/ 1681482 w 1973551"/>
                <a:gd name="connsiteY31464" fmla="*/ 179705 h 2918533"/>
                <a:gd name="connsiteX31465" fmla="*/ 1683505 w 1973551"/>
                <a:gd name="connsiteY31465" fmla="*/ 180227 h 2918533"/>
                <a:gd name="connsiteX31466" fmla="*/ 1683701 w 1973551"/>
                <a:gd name="connsiteY31466" fmla="*/ 180618 h 2918533"/>
                <a:gd name="connsiteX31467" fmla="*/ 1685919 w 1973551"/>
                <a:gd name="connsiteY31467" fmla="*/ 180618 h 2918533"/>
                <a:gd name="connsiteX31468" fmla="*/ 1686833 w 1973551"/>
                <a:gd name="connsiteY31468" fmla="*/ 179378 h 2918533"/>
                <a:gd name="connsiteX31469" fmla="*/ 1687225 w 1973551"/>
                <a:gd name="connsiteY31469" fmla="*/ 175920 h 2918533"/>
                <a:gd name="connsiteX31470" fmla="*/ 1687942 w 1973551"/>
                <a:gd name="connsiteY31470" fmla="*/ 175920 h 2918533"/>
                <a:gd name="connsiteX31471" fmla="*/ 1688660 w 1973551"/>
                <a:gd name="connsiteY31471" fmla="*/ 175202 h 2918533"/>
                <a:gd name="connsiteX31472" fmla="*/ 1688660 w 1973551"/>
                <a:gd name="connsiteY31472" fmla="*/ 173767 h 2918533"/>
                <a:gd name="connsiteX31473" fmla="*/ 1687942 w 1973551"/>
                <a:gd name="connsiteY31473" fmla="*/ 172657 h 2918533"/>
                <a:gd name="connsiteX31474" fmla="*/ 1687942 w 1973551"/>
                <a:gd name="connsiteY31474" fmla="*/ 171548 h 2918533"/>
                <a:gd name="connsiteX31475" fmla="*/ 1686833 w 1973551"/>
                <a:gd name="connsiteY31475" fmla="*/ 171156 h 2918533"/>
                <a:gd name="connsiteX31476" fmla="*/ 1684223 w 1973551"/>
                <a:gd name="connsiteY31476" fmla="*/ 168416 h 2918533"/>
                <a:gd name="connsiteX31477" fmla="*/ 1683505 w 1973551"/>
                <a:gd name="connsiteY31477" fmla="*/ 168416 h 2918533"/>
                <a:gd name="connsiteX31478" fmla="*/ 1682200 w 1973551"/>
                <a:gd name="connsiteY31478" fmla="*/ 167307 h 2918533"/>
                <a:gd name="connsiteX31479" fmla="*/ 1681808 w 1973551"/>
                <a:gd name="connsiteY31479" fmla="*/ 166393 h 2918533"/>
                <a:gd name="connsiteX31480" fmla="*/ 1679003 w 1973551"/>
                <a:gd name="connsiteY31480" fmla="*/ 163130 h 2918533"/>
                <a:gd name="connsiteX31481" fmla="*/ 1678807 w 1973551"/>
                <a:gd name="connsiteY31481" fmla="*/ 161499 h 2918533"/>
                <a:gd name="connsiteX31482" fmla="*/ 1678220 w 1973551"/>
                <a:gd name="connsiteY31482" fmla="*/ 161303 h 2918533"/>
                <a:gd name="connsiteX31483" fmla="*/ 1677828 w 1973551"/>
                <a:gd name="connsiteY31483" fmla="*/ 160064 h 2918533"/>
                <a:gd name="connsiteX31484" fmla="*/ 1674109 w 1973551"/>
                <a:gd name="connsiteY31484" fmla="*/ 156801 h 2918533"/>
                <a:gd name="connsiteX31485" fmla="*/ 1673717 w 1973551"/>
                <a:gd name="connsiteY31485" fmla="*/ 155561 h 2918533"/>
                <a:gd name="connsiteX31486" fmla="*/ 1673130 w 1973551"/>
                <a:gd name="connsiteY31486" fmla="*/ 155039 h 2918533"/>
                <a:gd name="connsiteX31487" fmla="*/ 1669802 w 1973551"/>
                <a:gd name="connsiteY31487" fmla="*/ 155235 h 2918533"/>
                <a:gd name="connsiteX31488" fmla="*/ 1669802 w 1973551"/>
                <a:gd name="connsiteY31488" fmla="*/ 153082 h 2918533"/>
                <a:gd name="connsiteX31489" fmla="*/ 1670520 w 1973551"/>
                <a:gd name="connsiteY31489" fmla="*/ 151972 h 2918533"/>
                <a:gd name="connsiteX31490" fmla="*/ 1672021 w 1973551"/>
                <a:gd name="connsiteY31490" fmla="*/ 151777 h 2918533"/>
                <a:gd name="connsiteX31491" fmla="*/ 1672739 w 1973551"/>
                <a:gd name="connsiteY31491" fmla="*/ 152168 h 2918533"/>
                <a:gd name="connsiteX31492" fmla="*/ 1673652 w 1973551"/>
                <a:gd name="connsiteY31492" fmla="*/ 153995 h 2918533"/>
                <a:gd name="connsiteX31493" fmla="*/ 1677371 w 1973551"/>
                <a:gd name="connsiteY31493" fmla="*/ 153799 h 2918533"/>
                <a:gd name="connsiteX31494" fmla="*/ 1679198 w 1973551"/>
                <a:gd name="connsiteY31494" fmla="*/ 152690 h 2918533"/>
                <a:gd name="connsiteX31495" fmla="*/ 1679786 w 1973551"/>
                <a:gd name="connsiteY31495" fmla="*/ 151255 h 2918533"/>
                <a:gd name="connsiteX31496" fmla="*/ 1681808 w 1973551"/>
                <a:gd name="connsiteY31496" fmla="*/ 150015 h 2918533"/>
                <a:gd name="connsiteX31497" fmla="*/ 1682396 w 1973551"/>
                <a:gd name="connsiteY31497" fmla="*/ 148775 h 2918533"/>
                <a:gd name="connsiteX31498" fmla="*/ 1584648 w 1973551"/>
                <a:gd name="connsiteY31498" fmla="*/ 141206 h 2918533"/>
                <a:gd name="connsiteX31499" fmla="*/ 1588890 w 1973551"/>
                <a:gd name="connsiteY31499" fmla="*/ 142119 h 2918533"/>
                <a:gd name="connsiteX31500" fmla="*/ 1591695 w 1973551"/>
                <a:gd name="connsiteY31500" fmla="*/ 144990 h 2918533"/>
                <a:gd name="connsiteX31501" fmla="*/ 1592087 w 1973551"/>
                <a:gd name="connsiteY31501" fmla="*/ 146622 h 2918533"/>
                <a:gd name="connsiteX31502" fmla="*/ 1591500 w 1973551"/>
                <a:gd name="connsiteY31502" fmla="*/ 150080 h 2918533"/>
                <a:gd name="connsiteX31503" fmla="*/ 1590782 w 1973551"/>
                <a:gd name="connsiteY31503" fmla="*/ 150994 h 2918533"/>
                <a:gd name="connsiteX31504" fmla="*/ 1590978 w 1973551"/>
                <a:gd name="connsiteY31504" fmla="*/ 156083 h 2918533"/>
                <a:gd name="connsiteX31505" fmla="*/ 1590586 w 1973551"/>
                <a:gd name="connsiteY31505" fmla="*/ 156801 h 2918533"/>
                <a:gd name="connsiteX31506" fmla="*/ 1589868 w 1973551"/>
                <a:gd name="connsiteY31506" fmla="*/ 162608 h 2918533"/>
                <a:gd name="connsiteX31507" fmla="*/ 1589868 w 1973551"/>
                <a:gd name="connsiteY31507" fmla="*/ 166067 h 2918533"/>
                <a:gd name="connsiteX31508" fmla="*/ 1589346 w 1973551"/>
                <a:gd name="connsiteY31508" fmla="*/ 167176 h 2918533"/>
                <a:gd name="connsiteX31509" fmla="*/ 1589542 w 1973551"/>
                <a:gd name="connsiteY31509" fmla="*/ 171483 h 2918533"/>
                <a:gd name="connsiteX31510" fmla="*/ 1588237 w 1973551"/>
                <a:gd name="connsiteY31510" fmla="*/ 172201 h 2918533"/>
                <a:gd name="connsiteX31511" fmla="*/ 1587519 w 1973551"/>
                <a:gd name="connsiteY31511" fmla="*/ 172005 h 2918533"/>
                <a:gd name="connsiteX31512" fmla="*/ 1586997 w 1973551"/>
                <a:gd name="connsiteY31512" fmla="*/ 169656 h 2918533"/>
                <a:gd name="connsiteX31513" fmla="*/ 1586279 w 1973551"/>
                <a:gd name="connsiteY31513" fmla="*/ 169460 h 2918533"/>
                <a:gd name="connsiteX31514" fmla="*/ 1584583 w 1973551"/>
                <a:gd name="connsiteY31514" fmla="*/ 166197 h 2918533"/>
                <a:gd name="connsiteX31515" fmla="*/ 1583669 w 1973551"/>
                <a:gd name="connsiteY31515" fmla="*/ 165675 h 2918533"/>
                <a:gd name="connsiteX31516" fmla="*/ 1583278 w 1973551"/>
                <a:gd name="connsiteY31516" fmla="*/ 164566 h 2918533"/>
                <a:gd name="connsiteX31517" fmla="*/ 1582560 w 1973551"/>
                <a:gd name="connsiteY31517" fmla="*/ 163848 h 2918533"/>
                <a:gd name="connsiteX31518" fmla="*/ 1582169 w 1973551"/>
                <a:gd name="connsiteY31518" fmla="*/ 160259 h 2918533"/>
                <a:gd name="connsiteX31519" fmla="*/ 1581255 w 1973551"/>
                <a:gd name="connsiteY31519" fmla="*/ 158302 h 2918533"/>
                <a:gd name="connsiteX31520" fmla="*/ 1581255 w 1973551"/>
                <a:gd name="connsiteY31520" fmla="*/ 156475 h 2918533"/>
                <a:gd name="connsiteX31521" fmla="*/ 1580668 w 1973551"/>
                <a:gd name="connsiteY31521" fmla="*/ 155365 h 2918533"/>
                <a:gd name="connsiteX31522" fmla="*/ 1580472 w 1973551"/>
                <a:gd name="connsiteY31522" fmla="*/ 148644 h 2918533"/>
                <a:gd name="connsiteX31523" fmla="*/ 1580863 w 1973551"/>
                <a:gd name="connsiteY31523" fmla="*/ 145056 h 2918533"/>
                <a:gd name="connsiteX31524" fmla="*/ 1581059 w 1973551"/>
                <a:gd name="connsiteY31524" fmla="*/ 144534 h 2918533"/>
                <a:gd name="connsiteX31525" fmla="*/ 1582364 w 1973551"/>
                <a:gd name="connsiteY31525" fmla="*/ 144338 h 2918533"/>
                <a:gd name="connsiteX31526" fmla="*/ 1582756 w 1973551"/>
                <a:gd name="connsiteY31526" fmla="*/ 142380 h 2918533"/>
                <a:gd name="connsiteX31527" fmla="*/ 1534404 w 1973551"/>
                <a:gd name="connsiteY31527" fmla="*/ 122152 h 2918533"/>
                <a:gd name="connsiteX31528" fmla="*/ 1535579 w 1973551"/>
                <a:gd name="connsiteY31528" fmla="*/ 122217 h 2918533"/>
                <a:gd name="connsiteX31529" fmla="*/ 1536492 w 1973551"/>
                <a:gd name="connsiteY31529" fmla="*/ 122413 h 2918533"/>
                <a:gd name="connsiteX31530" fmla="*/ 1537601 w 1973551"/>
                <a:gd name="connsiteY31530" fmla="*/ 123849 h 2918533"/>
                <a:gd name="connsiteX31531" fmla="*/ 1537993 w 1973551"/>
                <a:gd name="connsiteY31531" fmla="*/ 123849 h 2918533"/>
                <a:gd name="connsiteX31532" fmla="*/ 1538711 w 1973551"/>
                <a:gd name="connsiteY31532" fmla="*/ 125284 h 2918533"/>
                <a:gd name="connsiteX31533" fmla="*/ 1540929 w 1973551"/>
                <a:gd name="connsiteY31533" fmla="*/ 125284 h 2918533"/>
                <a:gd name="connsiteX31534" fmla="*/ 1541843 w 1973551"/>
                <a:gd name="connsiteY31534" fmla="*/ 125806 h 2918533"/>
                <a:gd name="connsiteX31535" fmla="*/ 1542039 w 1973551"/>
                <a:gd name="connsiteY31535" fmla="*/ 125088 h 2918533"/>
                <a:gd name="connsiteX31536" fmla="*/ 1543343 w 1973551"/>
                <a:gd name="connsiteY31536" fmla="*/ 123979 h 2918533"/>
                <a:gd name="connsiteX31537" fmla="*/ 1544453 w 1973551"/>
                <a:gd name="connsiteY31537" fmla="*/ 123979 h 2918533"/>
                <a:gd name="connsiteX31538" fmla="*/ 1544975 w 1973551"/>
                <a:gd name="connsiteY31538" fmla="*/ 125088 h 2918533"/>
                <a:gd name="connsiteX31539" fmla="*/ 1545693 w 1973551"/>
                <a:gd name="connsiteY31539" fmla="*/ 125088 h 2918533"/>
                <a:gd name="connsiteX31540" fmla="*/ 1545497 w 1973551"/>
                <a:gd name="connsiteY31540" fmla="*/ 125806 h 2918533"/>
                <a:gd name="connsiteX31541" fmla="*/ 1545105 w 1973551"/>
                <a:gd name="connsiteY31541" fmla="*/ 125806 h 2918533"/>
                <a:gd name="connsiteX31542" fmla="*/ 1545301 w 1973551"/>
                <a:gd name="connsiteY31542" fmla="*/ 127960 h 2918533"/>
                <a:gd name="connsiteX31543" fmla="*/ 1544910 w 1973551"/>
                <a:gd name="connsiteY31543" fmla="*/ 127960 h 2918533"/>
                <a:gd name="connsiteX31544" fmla="*/ 1544910 w 1973551"/>
                <a:gd name="connsiteY31544" fmla="*/ 129199 h 2918533"/>
                <a:gd name="connsiteX31545" fmla="*/ 1545627 w 1973551"/>
                <a:gd name="connsiteY31545" fmla="*/ 130309 h 2918533"/>
                <a:gd name="connsiteX31546" fmla="*/ 1545236 w 1973551"/>
                <a:gd name="connsiteY31546" fmla="*/ 130831 h 2918533"/>
                <a:gd name="connsiteX31547" fmla="*/ 1545236 w 1973551"/>
                <a:gd name="connsiteY31547" fmla="*/ 132462 h 2918533"/>
                <a:gd name="connsiteX31548" fmla="*/ 1545954 w 1973551"/>
                <a:gd name="connsiteY31548" fmla="*/ 133376 h 2918533"/>
                <a:gd name="connsiteX31549" fmla="*/ 1546867 w 1973551"/>
                <a:gd name="connsiteY31549" fmla="*/ 133767 h 2918533"/>
                <a:gd name="connsiteX31550" fmla="*/ 1546476 w 1973551"/>
                <a:gd name="connsiteY31550" fmla="*/ 134485 h 2918533"/>
                <a:gd name="connsiteX31551" fmla="*/ 1547585 w 1973551"/>
                <a:gd name="connsiteY31551" fmla="*/ 134876 h 2918533"/>
                <a:gd name="connsiteX31552" fmla="*/ 1547977 w 1973551"/>
                <a:gd name="connsiteY31552" fmla="*/ 135986 h 2918533"/>
                <a:gd name="connsiteX31553" fmla="*/ 1550587 w 1973551"/>
                <a:gd name="connsiteY31553" fmla="*/ 136899 h 2918533"/>
                <a:gd name="connsiteX31554" fmla="*/ 1556525 w 1973551"/>
                <a:gd name="connsiteY31554" fmla="*/ 137095 h 2918533"/>
                <a:gd name="connsiteX31555" fmla="*/ 1557829 w 1973551"/>
                <a:gd name="connsiteY31555" fmla="*/ 136573 h 2918533"/>
                <a:gd name="connsiteX31556" fmla="*/ 1562462 w 1973551"/>
                <a:gd name="connsiteY31556" fmla="*/ 136377 h 2918533"/>
                <a:gd name="connsiteX31557" fmla="*/ 1565073 w 1973551"/>
                <a:gd name="connsiteY31557" fmla="*/ 133506 h 2918533"/>
                <a:gd name="connsiteX31558" fmla="*/ 1568400 w 1973551"/>
                <a:gd name="connsiteY31558" fmla="*/ 130765 h 2918533"/>
                <a:gd name="connsiteX31559" fmla="*/ 1571924 w 1973551"/>
                <a:gd name="connsiteY31559" fmla="*/ 130243 h 2918533"/>
                <a:gd name="connsiteX31560" fmla="*/ 1572838 w 1973551"/>
                <a:gd name="connsiteY31560" fmla="*/ 131353 h 2918533"/>
                <a:gd name="connsiteX31561" fmla="*/ 1573229 w 1973551"/>
                <a:gd name="connsiteY31561" fmla="*/ 131353 h 2918533"/>
                <a:gd name="connsiteX31562" fmla="*/ 1573621 w 1973551"/>
                <a:gd name="connsiteY31562" fmla="*/ 134420 h 2918533"/>
                <a:gd name="connsiteX31563" fmla="*/ 1574926 w 1973551"/>
                <a:gd name="connsiteY31563" fmla="*/ 134224 h 2918533"/>
                <a:gd name="connsiteX31564" fmla="*/ 1576622 w 1973551"/>
                <a:gd name="connsiteY31564" fmla="*/ 135464 h 2918533"/>
                <a:gd name="connsiteX31565" fmla="*/ 1576818 w 1973551"/>
                <a:gd name="connsiteY31565" fmla="*/ 137813 h 2918533"/>
                <a:gd name="connsiteX31566" fmla="*/ 1575513 w 1973551"/>
                <a:gd name="connsiteY31566" fmla="*/ 140162 h 2918533"/>
                <a:gd name="connsiteX31567" fmla="*/ 1574599 w 1973551"/>
                <a:gd name="connsiteY31567" fmla="*/ 141075 h 2918533"/>
                <a:gd name="connsiteX31568" fmla="*/ 1573490 w 1973551"/>
                <a:gd name="connsiteY31568" fmla="*/ 141271 h 2918533"/>
                <a:gd name="connsiteX31569" fmla="*/ 1573294 w 1973551"/>
                <a:gd name="connsiteY31569" fmla="*/ 140749 h 2918533"/>
                <a:gd name="connsiteX31570" fmla="*/ 1571793 w 1973551"/>
                <a:gd name="connsiteY31570" fmla="*/ 140749 h 2918533"/>
                <a:gd name="connsiteX31571" fmla="*/ 1570880 w 1973551"/>
                <a:gd name="connsiteY31571" fmla="*/ 141467 h 2918533"/>
                <a:gd name="connsiteX31572" fmla="*/ 1570880 w 1973551"/>
                <a:gd name="connsiteY31572" fmla="*/ 142185 h 2918533"/>
                <a:gd name="connsiteX31573" fmla="*/ 1570162 w 1973551"/>
                <a:gd name="connsiteY31573" fmla="*/ 143098 h 2918533"/>
                <a:gd name="connsiteX31574" fmla="*/ 1569966 w 1973551"/>
                <a:gd name="connsiteY31574" fmla="*/ 145643 h 2918533"/>
                <a:gd name="connsiteX31575" fmla="*/ 1568857 w 1973551"/>
                <a:gd name="connsiteY31575" fmla="*/ 147274 h 2918533"/>
                <a:gd name="connsiteX31576" fmla="*/ 1569053 w 1973551"/>
                <a:gd name="connsiteY31576" fmla="*/ 148906 h 2918533"/>
                <a:gd name="connsiteX31577" fmla="*/ 1571076 w 1973551"/>
                <a:gd name="connsiteY31577" fmla="*/ 153277 h 2918533"/>
                <a:gd name="connsiteX31578" fmla="*/ 1571467 w 1973551"/>
                <a:gd name="connsiteY31578" fmla="*/ 157062 h 2918533"/>
                <a:gd name="connsiteX31579" fmla="*/ 1572381 w 1973551"/>
                <a:gd name="connsiteY31579" fmla="*/ 158302 h 2918533"/>
                <a:gd name="connsiteX31580" fmla="*/ 1573294 w 1973551"/>
                <a:gd name="connsiteY31580" fmla="*/ 161042 h 2918533"/>
                <a:gd name="connsiteX31581" fmla="*/ 1573490 w 1973551"/>
                <a:gd name="connsiteY31581" fmla="*/ 164631 h 2918533"/>
                <a:gd name="connsiteX31582" fmla="*/ 1572903 w 1973551"/>
                <a:gd name="connsiteY31582" fmla="*/ 165153 h 2918533"/>
                <a:gd name="connsiteX31583" fmla="*/ 1569575 w 1973551"/>
                <a:gd name="connsiteY31583" fmla="*/ 166263 h 2918533"/>
                <a:gd name="connsiteX31584" fmla="*/ 1568270 w 1973551"/>
                <a:gd name="connsiteY31584" fmla="*/ 167176 h 2918533"/>
                <a:gd name="connsiteX31585" fmla="*/ 1566769 w 1973551"/>
                <a:gd name="connsiteY31585" fmla="*/ 167372 h 2918533"/>
                <a:gd name="connsiteX31586" fmla="*/ 1566051 w 1973551"/>
                <a:gd name="connsiteY31586" fmla="*/ 168090 h 2918533"/>
                <a:gd name="connsiteX31587" fmla="*/ 1564550 w 1973551"/>
                <a:gd name="connsiteY31587" fmla="*/ 168481 h 2918533"/>
                <a:gd name="connsiteX31588" fmla="*/ 1563637 w 1973551"/>
                <a:gd name="connsiteY31588" fmla="*/ 169721 h 2918533"/>
                <a:gd name="connsiteX31589" fmla="*/ 1562723 w 1973551"/>
                <a:gd name="connsiteY31589" fmla="*/ 169721 h 2918533"/>
                <a:gd name="connsiteX31590" fmla="*/ 1562201 w 1973551"/>
                <a:gd name="connsiteY31590" fmla="*/ 170243 h 2918533"/>
                <a:gd name="connsiteX31591" fmla="*/ 1560505 w 1973551"/>
                <a:gd name="connsiteY31591" fmla="*/ 169721 h 2918533"/>
                <a:gd name="connsiteX31592" fmla="*/ 1559200 w 1973551"/>
                <a:gd name="connsiteY31592" fmla="*/ 170243 h 2918533"/>
                <a:gd name="connsiteX31593" fmla="*/ 1555872 w 1973551"/>
                <a:gd name="connsiteY31593" fmla="*/ 170243 h 2918533"/>
                <a:gd name="connsiteX31594" fmla="*/ 1555676 w 1973551"/>
                <a:gd name="connsiteY31594" fmla="*/ 170635 h 2918533"/>
                <a:gd name="connsiteX31595" fmla="*/ 1554567 w 1973551"/>
                <a:gd name="connsiteY31595" fmla="*/ 170635 h 2918533"/>
                <a:gd name="connsiteX31596" fmla="*/ 1554045 w 1973551"/>
                <a:gd name="connsiteY31596" fmla="*/ 170112 h 2918533"/>
                <a:gd name="connsiteX31597" fmla="*/ 1547520 w 1973551"/>
                <a:gd name="connsiteY31597" fmla="*/ 170635 h 2918533"/>
                <a:gd name="connsiteX31598" fmla="*/ 1546215 w 1973551"/>
                <a:gd name="connsiteY31598" fmla="*/ 169721 h 2918533"/>
                <a:gd name="connsiteX31599" fmla="*/ 1546215 w 1973551"/>
                <a:gd name="connsiteY31599" fmla="*/ 169003 h 2918533"/>
                <a:gd name="connsiteX31600" fmla="*/ 1545105 w 1973551"/>
                <a:gd name="connsiteY31600" fmla="*/ 168807 h 2918533"/>
                <a:gd name="connsiteX31601" fmla="*/ 1542691 w 1973551"/>
                <a:gd name="connsiteY31601" fmla="*/ 167372 h 2918533"/>
                <a:gd name="connsiteX31602" fmla="*/ 1541190 w 1973551"/>
                <a:gd name="connsiteY31602" fmla="*/ 165349 h 2918533"/>
                <a:gd name="connsiteX31603" fmla="*/ 1538189 w 1973551"/>
                <a:gd name="connsiteY31603" fmla="*/ 164827 h 2918533"/>
                <a:gd name="connsiteX31604" fmla="*/ 1537275 w 1973551"/>
                <a:gd name="connsiteY31604" fmla="*/ 164109 h 2918533"/>
                <a:gd name="connsiteX31605" fmla="*/ 1536753 w 1973551"/>
                <a:gd name="connsiteY31605" fmla="*/ 164109 h 2918533"/>
                <a:gd name="connsiteX31606" fmla="*/ 1536753 w 1973551"/>
                <a:gd name="connsiteY31606" fmla="*/ 163718 h 2918533"/>
                <a:gd name="connsiteX31607" fmla="*/ 1535448 w 1973551"/>
                <a:gd name="connsiteY31607" fmla="*/ 163392 h 2918533"/>
                <a:gd name="connsiteX31608" fmla="*/ 1535448 w 1973551"/>
                <a:gd name="connsiteY31608" fmla="*/ 162870 h 2918533"/>
                <a:gd name="connsiteX31609" fmla="*/ 1534861 w 1973551"/>
                <a:gd name="connsiteY31609" fmla="*/ 162870 h 2918533"/>
                <a:gd name="connsiteX31610" fmla="*/ 1534469 w 1973551"/>
                <a:gd name="connsiteY31610" fmla="*/ 161956 h 2918533"/>
                <a:gd name="connsiteX31611" fmla="*/ 1533882 w 1973551"/>
                <a:gd name="connsiteY31611" fmla="*/ 161760 h 2918533"/>
                <a:gd name="connsiteX31612" fmla="*/ 1534078 w 1973551"/>
                <a:gd name="connsiteY31612" fmla="*/ 161042 h 2918533"/>
                <a:gd name="connsiteX31613" fmla="*/ 1533686 w 1973551"/>
                <a:gd name="connsiteY31613" fmla="*/ 160847 h 2918533"/>
                <a:gd name="connsiteX31614" fmla="*/ 1533491 w 1973551"/>
                <a:gd name="connsiteY31614" fmla="*/ 159933 h 2918533"/>
                <a:gd name="connsiteX31615" fmla="*/ 1531076 w 1973551"/>
                <a:gd name="connsiteY31615" fmla="*/ 157976 h 2918533"/>
                <a:gd name="connsiteX31616" fmla="*/ 1529967 w 1973551"/>
                <a:gd name="connsiteY31616" fmla="*/ 157976 h 2918533"/>
                <a:gd name="connsiteX31617" fmla="*/ 1529967 w 1973551"/>
                <a:gd name="connsiteY31617" fmla="*/ 156149 h 2918533"/>
                <a:gd name="connsiteX31618" fmla="*/ 1529053 w 1973551"/>
                <a:gd name="connsiteY31618" fmla="*/ 155953 h 2918533"/>
                <a:gd name="connsiteX31619" fmla="*/ 1527748 w 1973551"/>
                <a:gd name="connsiteY31619" fmla="*/ 153995 h 2918533"/>
                <a:gd name="connsiteX31620" fmla="*/ 1528336 w 1973551"/>
                <a:gd name="connsiteY31620" fmla="*/ 153277 h 2918533"/>
                <a:gd name="connsiteX31621" fmla="*/ 1528336 w 1973551"/>
                <a:gd name="connsiteY31621" fmla="*/ 152168 h 2918533"/>
                <a:gd name="connsiteX31622" fmla="*/ 1527748 w 1973551"/>
                <a:gd name="connsiteY31622" fmla="*/ 151972 h 2918533"/>
                <a:gd name="connsiteX31623" fmla="*/ 1527357 w 1973551"/>
                <a:gd name="connsiteY31623" fmla="*/ 150537 h 2918533"/>
                <a:gd name="connsiteX31624" fmla="*/ 1525660 w 1973551"/>
                <a:gd name="connsiteY31624" fmla="*/ 149623 h 2918533"/>
                <a:gd name="connsiteX31625" fmla="*/ 1524355 w 1973551"/>
                <a:gd name="connsiteY31625" fmla="*/ 149623 h 2918533"/>
                <a:gd name="connsiteX31626" fmla="*/ 1523768 w 1973551"/>
                <a:gd name="connsiteY31626" fmla="*/ 148710 h 2918533"/>
                <a:gd name="connsiteX31627" fmla="*/ 1523050 w 1973551"/>
                <a:gd name="connsiteY31627" fmla="*/ 148710 h 2918533"/>
                <a:gd name="connsiteX31628" fmla="*/ 1523050 w 1973551"/>
                <a:gd name="connsiteY31628" fmla="*/ 147992 h 2918533"/>
                <a:gd name="connsiteX31629" fmla="*/ 1522332 w 1973551"/>
                <a:gd name="connsiteY31629" fmla="*/ 147274 h 2918533"/>
                <a:gd name="connsiteX31630" fmla="*/ 1522528 w 1973551"/>
                <a:gd name="connsiteY31630" fmla="*/ 146556 h 2918533"/>
                <a:gd name="connsiteX31631" fmla="*/ 1522137 w 1973551"/>
                <a:gd name="connsiteY31631" fmla="*/ 145447 h 2918533"/>
                <a:gd name="connsiteX31632" fmla="*/ 1523050 w 1973551"/>
                <a:gd name="connsiteY31632" fmla="*/ 145056 h 2918533"/>
                <a:gd name="connsiteX31633" fmla="*/ 1523246 w 1973551"/>
                <a:gd name="connsiteY31633" fmla="*/ 144338 h 2918533"/>
                <a:gd name="connsiteX31634" fmla="*/ 1522854 w 1973551"/>
                <a:gd name="connsiteY31634" fmla="*/ 144142 h 2918533"/>
                <a:gd name="connsiteX31635" fmla="*/ 1522659 w 1973551"/>
                <a:gd name="connsiteY31635" fmla="*/ 142511 h 2918533"/>
                <a:gd name="connsiteX31636" fmla="*/ 1521354 w 1973551"/>
                <a:gd name="connsiteY31636" fmla="*/ 141401 h 2918533"/>
                <a:gd name="connsiteX31637" fmla="*/ 1521158 w 1973551"/>
                <a:gd name="connsiteY31637" fmla="*/ 139052 h 2918533"/>
                <a:gd name="connsiteX31638" fmla="*/ 1521745 w 1973551"/>
                <a:gd name="connsiteY31638" fmla="*/ 138857 h 2918533"/>
                <a:gd name="connsiteX31639" fmla="*/ 1521745 w 1973551"/>
                <a:gd name="connsiteY31639" fmla="*/ 138465 h 2918533"/>
                <a:gd name="connsiteX31640" fmla="*/ 1523572 w 1973551"/>
                <a:gd name="connsiteY31640" fmla="*/ 137943 h 2918533"/>
                <a:gd name="connsiteX31641" fmla="*/ 1525595 w 1973551"/>
                <a:gd name="connsiteY31641" fmla="*/ 136116 h 2918533"/>
                <a:gd name="connsiteX31642" fmla="*/ 1525595 w 1973551"/>
                <a:gd name="connsiteY31642" fmla="*/ 135007 h 2918533"/>
                <a:gd name="connsiteX31643" fmla="*/ 1525008 w 1973551"/>
                <a:gd name="connsiteY31643" fmla="*/ 134811 h 2918533"/>
                <a:gd name="connsiteX31644" fmla="*/ 1525008 w 1973551"/>
                <a:gd name="connsiteY31644" fmla="*/ 134420 h 2918533"/>
                <a:gd name="connsiteX31645" fmla="*/ 1525726 w 1973551"/>
                <a:gd name="connsiteY31645" fmla="*/ 134028 h 2918533"/>
                <a:gd name="connsiteX31646" fmla="*/ 1526117 w 1973551"/>
                <a:gd name="connsiteY31646" fmla="*/ 131287 h 2918533"/>
                <a:gd name="connsiteX31647" fmla="*/ 1526835 w 1973551"/>
                <a:gd name="connsiteY31647" fmla="*/ 130374 h 2918533"/>
                <a:gd name="connsiteX31648" fmla="*/ 1527357 w 1973551"/>
                <a:gd name="connsiteY31648" fmla="*/ 130374 h 2918533"/>
                <a:gd name="connsiteX31649" fmla="*/ 1527357 w 1973551"/>
                <a:gd name="connsiteY31649" fmla="*/ 129852 h 2918533"/>
                <a:gd name="connsiteX31650" fmla="*/ 1527748 w 1973551"/>
                <a:gd name="connsiteY31650" fmla="*/ 129852 h 2918533"/>
                <a:gd name="connsiteX31651" fmla="*/ 1527944 w 1973551"/>
                <a:gd name="connsiteY31651" fmla="*/ 129330 h 2918533"/>
                <a:gd name="connsiteX31652" fmla="*/ 1529053 w 1973551"/>
                <a:gd name="connsiteY31652" fmla="*/ 128938 h 2918533"/>
                <a:gd name="connsiteX31653" fmla="*/ 1529771 w 1973551"/>
                <a:gd name="connsiteY31653" fmla="*/ 127699 h 2918533"/>
                <a:gd name="connsiteX31654" fmla="*/ 1529575 w 1973551"/>
                <a:gd name="connsiteY31654" fmla="*/ 127307 h 2918533"/>
                <a:gd name="connsiteX31655" fmla="*/ 1532577 w 1973551"/>
                <a:gd name="connsiteY31655" fmla="*/ 124958 h 2918533"/>
                <a:gd name="connsiteX31656" fmla="*/ 1532577 w 1973551"/>
                <a:gd name="connsiteY31656" fmla="*/ 123849 h 2918533"/>
                <a:gd name="connsiteX31657" fmla="*/ 1533295 w 1973551"/>
                <a:gd name="connsiteY31657" fmla="*/ 123457 h 2918533"/>
                <a:gd name="connsiteX31658" fmla="*/ 1533295 w 1973551"/>
                <a:gd name="connsiteY31658" fmla="*/ 123066 h 2918533"/>
                <a:gd name="connsiteX31659" fmla="*/ 1534208 w 1973551"/>
                <a:gd name="connsiteY31659" fmla="*/ 123066 h 2918533"/>
                <a:gd name="connsiteX31660" fmla="*/ 1641874 w 1973551"/>
                <a:gd name="connsiteY31660" fmla="*/ 88874 h 2918533"/>
                <a:gd name="connsiteX31661" fmla="*/ 1643375 w 1973551"/>
                <a:gd name="connsiteY31661" fmla="*/ 89983 h 2918533"/>
                <a:gd name="connsiteX31662" fmla="*/ 1643571 w 1973551"/>
                <a:gd name="connsiteY31662" fmla="*/ 93767 h 2918533"/>
                <a:gd name="connsiteX31663" fmla="*/ 1643179 w 1973551"/>
                <a:gd name="connsiteY31663" fmla="*/ 94485 h 2918533"/>
                <a:gd name="connsiteX31664" fmla="*/ 1642266 w 1973551"/>
                <a:gd name="connsiteY31664" fmla="*/ 94877 h 2918533"/>
                <a:gd name="connsiteX31665" fmla="*/ 1642266 w 1973551"/>
                <a:gd name="connsiteY31665" fmla="*/ 95595 h 2918533"/>
                <a:gd name="connsiteX31666" fmla="*/ 1641678 w 1973551"/>
                <a:gd name="connsiteY31666" fmla="*/ 95986 h 2918533"/>
                <a:gd name="connsiteX31667" fmla="*/ 1641678 w 1973551"/>
                <a:gd name="connsiteY31667" fmla="*/ 96704 h 2918533"/>
                <a:gd name="connsiteX31668" fmla="*/ 1640765 w 1973551"/>
                <a:gd name="connsiteY31668" fmla="*/ 97944 h 2918533"/>
                <a:gd name="connsiteX31669" fmla="*/ 1640374 w 1973551"/>
                <a:gd name="connsiteY31669" fmla="*/ 99379 h 2918533"/>
                <a:gd name="connsiteX31670" fmla="*/ 1640765 w 1973551"/>
                <a:gd name="connsiteY31670" fmla="*/ 99901 h 2918533"/>
                <a:gd name="connsiteX31671" fmla="*/ 1640765 w 1973551"/>
                <a:gd name="connsiteY31671" fmla="*/ 101924 h 2918533"/>
                <a:gd name="connsiteX31672" fmla="*/ 1641678 w 1973551"/>
                <a:gd name="connsiteY31672" fmla="*/ 102120 h 2918533"/>
                <a:gd name="connsiteX31673" fmla="*/ 1642266 w 1973551"/>
                <a:gd name="connsiteY31673" fmla="*/ 102837 h 2918533"/>
                <a:gd name="connsiteX31674" fmla="*/ 1642788 w 1973551"/>
                <a:gd name="connsiteY31674" fmla="*/ 102837 h 2918533"/>
                <a:gd name="connsiteX31675" fmla="*/ 1643897 w 1973551"/>
                <a:gd name="connsiteY31675" fmla="*/ 101924 h 2918533"/>
                <a:gd name="connsiteX31676" fmla="*/ 1644615 w 1973551"/>
                <a:gd name="connsiteY31676" fmla="*/ 101924 h 2918533"/>
                <a:gd name="connsiteX31677" fmla="*/ 1645724 w 1973551"/>
                <a:gd name="connsiteY31677" fmla="*/ 103164 h 2918533"/>
                <a:gd name="connsiteX31678" fmla="*/ 1646638 w 1973551"/>
                <a:gd name="connsiteY31678" fmla="*/ 103555 h 2918533"/>
                <a:gd name="connsiteX31679" fmla="*/ 1647160 w 1973551"/>
                <a:gd name="connsiteY31679" fmla="*/ 104469 h 2918533"/>
                <a:gd name="connsiteX31680" fmla="*/ 1649182 w 1973551"/>
                <a:gd name="connsiteY31680" fmla="*/ 105578 h 2918533"/>
                <a:gd name="connsiteX31681" fmla="*/ 1650488 w 1973551"/>
                <a:gd name="connsiteY31681" fmla="*/ 107014 h 2918533"/>
                <a:gd name="connsiteX31682" fmla="*/ 1650488 w 1973551"/>
                <a:gd name="connsiteY31682" fmla="*/ 110080 h 2918533"/>
                <a:gd name="connsiteX31683" fmla="*/ 1650096 w 1973551"/>
                <a:gd name="connsiteY31683" fmla="*/ 110472 h 2918533"/>
                <a:gd name="connsiteX31684" fmla="*/ 1649705 w 1973551"/>
                <a:gd name="connsiteY31684" fmla="*/ 113017 h 2918533"/>
                <a:gd name="connsiteX31685" fmla="*/ 1647878 w 1973551"/>
                <a:gd name="connsiteY31685" fmla="*/ 115757 h 2918533"/>
                <a:gd name="connsiteX31686" fmla="*/ 1647878 w 1973551"/>
                <a:gd name="connsiteY31686" fmla="*/ 116475 h 2918533"/>
                <a:gd name="connsiteX31687" fmla="*/ 1647290 w 1973551"/>
                <a:gd name="connsiteY31687" fmla="*/ 116475 h 2918533"/>
                <a:gd name="connsiteX31688" fmla="*/ 1646768 w 1973551"/>
                <a:gd name="connsiteY31688" fmla="*/ 117389 h 2918533"/>
                <a:gd name="connsiteX31689" fmla="*/ 1645659 w 1973551"/>
                <a:gd name="connsiteY31689" fmla="*/ 117780 h 2918533"/>
                <a:gd name="connsiteX31690" fmla="*/ 1645659 w 1973551"/>
                <a:gd name="connsiteY31690" fmla="*/ 120325 h 2918533"/>
                <a:gd name="connsiteX31691" fmla="*/ 1645267 w 1973551"/>
                <a:gd name="connsiteY31691" fmla="*/ 121565 h 2918533"/>
                <a:gd name="connsiteX31692" fmla="*/ 1645855 w 1973551"/>
                <a:gd name="connsiteY31692" fmla="*/ 122283 h 2918533"/>
                <a:gd name="connsiteX31693" fmla="*/ 1644550 w 1973551"/>
                <a:gd name="connsiteY31693" fmla="*/ 123718 h 2918533"/>
                <a:gd name="connsiteX31694" fmla="*/ 1643832 w 1973551"/>
                <a:gd name="connsiteY31694" fmla="*/ 126981 h 2918533"/>
                <a:gd name="connsiteX31695" fmla="*/ 1642918 w 1973551"/>
                <a:gd name="connsiteY31695" fmla="*/ 127699 h 2918533"/>
                <a:gd name="connsiteX31696" fmla="*/ 1641809 w 1973551"/>
                <a:gd name="connsiteY31696" fmla="*/ 130439 h 2918533"/>
                <a:gd name="connsiteX31697" fmla="*/ 1642331 w 1973551"/>
                <a:gd name="connsiteY31697" fmla="*/ 133310 h 2918533"/>
                <a:gd name="connsiteX31698" fmla="*/ 1643245 w 1973551"/>
                <a:gd name="connsiteY31698" fmla="*/ 134746 h 2918533"/>
                <a:gd name="connsiteX31699" fmla="*/ 1643245 w 1973551"/>
                <a:gd name="connsiteY31699" fmla="*/ 138335 h 2918533"/>
                <a:gd name="connsiteX31700" fmla="*/ 1642853 w 1973551"/>
                <a:gd name="connsiteY31700" fmla="*/ 138857 h 2918533"/>
                <a:gd name="connsiteX31701" fmla="*/ 1643245 w 1973551"/>
                <a:gd name="connsiteY31701" fmla="*/ 143229 h 2918533"/>
                <a:gd name="connsiteX31702" fmla="*/ 1642657 w 1973551"/>
                <a:gd name="connsiteY31702" fmla="*/ 143424 h 2918533"/>
                <a:gd name="connsiteX31703" fmla="*/ 1642461 w 1973551"/>
                <a:gd name="connsiteY31703" fmla="*/ 143946 h 2918533"/>
                <a:gd name="connsiteX31704" fmla="*/ 1642266 w 1973551"/>
                <a:gd name="connsiteY31704" fmla="*/ 146100 h 2918533"/>
                <a:gd name="connsiteX31705" fmla="*/ 1643375 w 1973551"/>
                <a:gd name="connsiteY31705" fmla="*/ 149167 h 2918533"/>
                <a:gd name="connsiteX31706" fmla="*/ 1643375 w 1973551"/>
                <a:gd name="connsiteY31706" fmla="*/ 150080 h 2918533"/>
                <a:gd name="connsiteX31707" fmla="*/ 1643767 w 1973551"/>
                <a:gd name="connsiteY31707" fmla="*/ 150798 h 2918533"/>
                <a:gd name="connsiteX31708" fmla="*/ 1644158 w 1973551"/>
                <a:gd name="connsiteY31708" fmla="*/ 150798 h 2918533"/>
                <a:gd name="connsiteX31709" fmla="*/ 1644680 w 1973551"/>
                <a:gd name="connsiteY31709" fmla="*/ 149884 h 2918533"/>
                <a:gd name="connsiteX31710" fmla="*/ 1646181 w 1973551"/>
                <a:gd name="connsiteY31710" fmla="*/ 149884 h 2918533"/>
                <a:gd name="connsiteX31711" fmla="*/ 1647682 w 1973551"/>
                <a:gd name="connsiteY31711" fmla="*/ 151124 h 2918533"/>
                <a:gd name="connsiteX31712" fmla="*/ 1648269 w 1973551"/>
                <a:gd name="connsiteY31712" fmla="*/ 151124 h 2918533"/>
                <a:gd name="connsiteX31713" fmla="*/ 1648465 w 1973551"/>
                <a:gd name="connsiteY31713" fmla="*/ 152560 h 2918533"/>
                <a:gd name="connsiteX31714" fmla="*/ 1649052 w 1973551"/>
                <a:gd name="connsiteY31714" fmla="*/ 153082 h 2918533"/>
                <a:gd name="connsiteX31715" fmla="*/ 1648856 w 1973551"/>
                <a:gd name="connsiteY31715" fmla="*/ 153604 h 2918533"/>
                <a:gd name="connsiteX31716" fmla="*/ 1649443 w 1973551"/>
                <a:gd name="connsiteY31716" fmla="*/ 153995 h 2918533"/>
                <a:gd name="connsiteX31717" fmla="*/ 1649443 w 1973551"/>
                <a:gd name="connsiteY31717" fmla="*/ 157258 h 2918533"/>
                <a:gd name="connsiteX31718" fmla="*/ 1648856 w 1973551"/>
                <a:gd name="connsiteY31718" fmla="*/ 159411 h 2918533"/>
                <a:gd name="connsiteX31719" fmla="*/ 1644223 w 1973551"/>
                <a:gd name="connsiteY31719" fmla="*/ 159411 h 2918533"/>
                <a:gd name="connsiteX31720" fmla="*/ 1641809 w 1973551"/>
                <a:gd name="connsiteY31720" fmla="*/ 158693 h 2918533"/>
                <a:gd name="connsiteX31721" fmla="*/ 1637502 w 1973551"/>
                <a:gd name="connsiteY31721" fmla="*/ 158693 h 2918533"/>
                <a:gd name="connsiteX31722" fmla="*/ 1636393 w 1973551"/>
                <a:gd name="connsiteY31722" fmla="*/ 159607 h 2918533"/>
                <a:gd name="connsiteX31723" fmla="*/ 1635480 w 1973551"/>
                <a:gd name="connsiteY31723" fmla="*/ 161630 h 2918533"/>
                <a:gd name="connsiteX31724" fmla="*/ 1631042 w 1973551"/>
                <a:gd name="connsiteY31724" fmla="*/ 163457 h 2918533"/>
                <a:gd name="connsiteX31725" fmla="*/ 1630847 w 1973551"/>
                <a:gd name="connsiteY31725" fmla="*/ 160716 h 2918533"/>
                <a:gd name="connsiteX31726" fmla="*/ 1630129 w 1973551"/>
                <a:gd name="connsiteY31726" fmla="*/ 159476 h 2918533"/>
                <a:gd name="connsiteX31727" fmla="*/ 1630129 w 1973551"/>
                <a:gd name="connsiteY31727" fmla="*/ 158563 h 2918533"/>
                <a:gd name="connsiteX31728" fmla="*/ 1631434 w 1973551"/>
                <a:gd name="connsiteY31728" fmla="*/ 157454 h 2918533"/>
                <a:gd name="connsiteX31729" fmla="*/ 1631238 w 1973551"/>
                <a:gd name="connsiteY31729" fmla="*/ 156932 h 2918533"/>
                <a:gd name="connsiteX31730" fmla="*/ 1629737 w 1973551"/>
                <a:gd name="connsiteY31730" fmla="*/ 156018 h 2918533"/>
                <a:gd name="connsiteX31731" fmla="*/ 1629542 w 1973551"/>
                <a:gd name="connsiteY31731" fmla="*/ 155104 h 2918533"/>
                <a:gd name="connsiteX31732" fmla="*/ 1629542 w 1973551"/>
                <a:gd name="connsiteY31732" fmla="*/ 148579 h 2918533"/>
                <a:gd name="connsiteX31733" fmla="*/ 1628628 w 1973551"/>
                <a:gd name="connsiteY31733" fmla="*/ 147861 h 2918533"/>
                <a:gd name="connsiteX31734" fmla="*/ 1628237 w 1973551"/>
                <a:gd name="connsiteY31734" fmla="*/ 146622 h 2918533"/>
                <a:gd name="connsiteX31735" fmla="*/ 1626932 w 1973551"/>
                <a:gd name="connsiteY31735" fmla="*/ 144990 h 2918533"/>
                <a:gd name="connsiteX31736" fmla="*/ 1624909 w 1973551"/>
                <a:gd name="connsiteY31736" fmla="*/ 144795 h 2918533"/>
                <a:gd name="connsiteX31737" fmla="*/ 1624191 w 1973551"/>
                <a:gd name="connsiteY31737" fmla="*/ 144273 h 2918533"/>
                <a:gd name="connsiteX31738" fmla="*/ 1624191 w 1973551"/>
                <a:gd name="connsiteY31738" fmla="*/ 142641 h 2918533"/>
                <a:gd name="connsiteX31739" fmla="*/ 1622690 w 1973551"/>
                <a:gd name="connsiteY31739" fmla="*/ 140096 h 2918533"/>
                <a:gd name="connsiteX31740" fmla="*/ 1621385 w 1973551"/>
                <a:gd name="connsiteY31740" fmla="*/ 140292 h 2918533"/>
                <a:gd name="connsiteX31741" fmla="*/ 1621581 w 1973551"/>
                <a:gd name="connsiteY31741" fmla="*/ 142119 h 2918533"/>
                <a:gd name="connsiteX31742" fmla="*/ 1620080 w 1973551"/>
                <a:gd name="connsiteY31742" fmla="*/ 142119 h 2918533"/>
                <a:gd name="connsiteX31743" fmla="*/ 1618579 w 1973551"/>
                <a:gd name="connsiteY31743" fmla="*/ 139379 h 2918533"/>
                <a:gd name="connsiteX31744" fmla="*/ 1619167 w 1973551"/>
                <a:gd name="connsiteY31744" fmla="*/ 135594 h 2918533"/>
                <a:gd name="connsiteX31745" fmla="*/ 1618579 w 1973551"/>
                <a:gd name="connsiteY31745" fmla="*/ 131614 h 2918533"/>
                <a:gd name="connsiteX31746" fmla="*/ 1618579 w 1973551"/>
                <a:gd name="connsiteY31746" fmla="*/ 127633 h 2918533"/>
                <a:gd name="connsiteX31747" fmla="*/ 1619297 w 1973551"/>
                <a:gd name="connsiteY31747" fmla="*/ 125480 h 2918533"/>
                <a:gd name="connsiteX31748" fmla="*/ 1619884 w 1973551"/>
                <a:gd name="connsiteY31748" fmla="*/ 125088 h 2918533"/>
                <a:gd name="connsiteX31749" fmla="*/ 1621385 w 1973551"/>
                <a:gd name="connsiteY31749" fmla="*/ 125480 h 2918533"/>
                <a:gd name="connsiteX31750" fmla="*/ 1621581 w 1973551"/>
                <a:gd name="connsiteY31750" fmla="*/ 130178 h 2918533"/>
                <a:gd name="connsiteX31751" fmla="*/ 1622103 w 1973551"/>
                <a:gd name="connsiteY31751" fmla="*/ 130570 h 2918533"/>
                <a:gd name="connsiteX31752" fmla="*/ 1624126 w 1973551"/>
                <a:gd name="connsiteY31752" fmla="*/ 130570 h 2918533"/>
                <a:gd name="connsiteX31753" fmla="*/ 1625235 w 1973551"/>
                <a:gd name="connsiteY31753" fmla="*/ 131287 h 2918533"/>
                <a:gd name="connsiteX31754" fmla="*/ 1626344 w 1973551"/>
                <a:gd name="connsiteY31754" fmla="*/ 131483 h 2918533"/>
                <a:gd name="connsiteX31755" fmla="*/ 1627454 w 1973551"/>
                <a:gd name="connsiteY31755" fmla="*/ 132919 h 2918533"/>
                <a:gd name="connsiteX31756" fmla="*/ 1629868 w 1973551"/>
                <a:gd name="connsiteY31756" fmla="*/ 132919 h 2918533"/>
                <a:gd name="connsiteX31757" fmla="*/ 1630259 w 1973551"/>
                <a:gd name="connsiteY31757" fmla="*/ 132201 h 2918533"/>
                <a:gd name="connsiteX31758" fmla="*/ 1631369 w 1973551"/>
                <a:gd name="connsiteY31758" fmla="*/ 132005 h 2918533"/>
                <a:gd name="connsiteX31759" fmla="*/ 1631564 w 1973551"/>
                <a:gd name="connsiteY31759" fmla="*/ 130896 h 2918533"/>
                <a:gd name="connsiteX31760" fmla="*/ 1633065 w 1973551"/>
                <a:gd name="connsiteY31760" fmla="*/ 130700 h 2918533"/>
                <a:gd name="connsiteX31761" fmla="*/ 1634762 w 1973551"/>
                <a:gd name="connsiteY31761" fmla="*/ 129069 h 2918533"/>
                <a:gd name="connsiteX31762" fmla="*/ 1634958 w 1973551"/>
                <a:gd name="connsiteY31762" fmla="*/ 126916 h 2918533"/>
                <a:gd name="connsiteX31763" fmla="*/ 1635349 w 1973551"/>
                <a:gd name="connsiteY31763" fmla="*/ 126524 h 2918533"/>
                <a:gd name="connsiteX31764" fmla="*/ 1635545 w 1973551"/>
                <a:gd name="connsiteY31764" fmla="*/ 124697 h 2918533"/>
                <a:gd name="connsiteX31765" fmla="*/ 1635936 w 1973551"/>
                <a:gd name="connsiteY31765" fmla="*/ 124501 h 2918533"/>
                <a:gd name="connsiteX31766" fmla="*/ 1635741 w 1973551"/>
                <a:gd name="connsiteY31766" fmla="*/ 117976 h 2918533"/>
                <a:gd name="connsiteX31767" fmla="*/ 1635349 w 1973551"/>
                <a:gd name="connsiteY31767" fmla="*/ 116867 h 2918533"/>
                <a:gd name="connsiteX31768" fmla="*/ 1634240 w 1973551"/>
                <a:gd name="connsiteY31768" fmla="*/ 116867 h 2918533"/>
                <a:gd name="connsiteX31769" fmla="*/ 1633522 w 1973551"/>
                <a:gd name="connsiteY31769" fmla="*/ 115757 h 2918533"/>
                <a:gd name="connsiteX31770" fmla="*/ 1632021 w 1973551"/>
                <a:gd name="connsiteY31770" fmla="*/ 115040 h 2918533"/>
                <a:gd name="connsiteX31771" fmla="*/ 1630912 w 1973551"/>
                <a:gd name="connsiteY31771" fmla="*/ 113604 h 2918533"/>
                <a:gd name="connsiteX31772" fmla="*/ 1631826 w 1973551"/>
                <a:gd name="connsiteY31772" fmla="*/ 110342 h 2918533"/>
                <a:gd name="connsiteX31773" fmla="*/ 1632021 w 1973551"/>
                <a:gd name="connsiteY31773" fmla="*/ 107992 h 2918533"/>
                <a:gd name="connsiteX31774" fmla="*/ 1632543 w 1973551"/>
                <a:gd name="connsiteY31774" fmla="*/ 107275 h 2918533"/>
                <a:gd name="connsiteX31775" fmla="*/ 1632739 w 1973551"/>
                <a:gd name="connsiteY31775" fmla="*/ 106035 h 2918533"/>
                <a:gd name="connsiteX31776" fmla="*/ 1633326 w 1973551"/>
                <a:gd name="connsiteY31776" fmla="*/ 105513 h 2918533"/>
                <a:gd name="connsiteX31777" fmla="*/ 1633326 w 1973551"/>
                <a:gd name="connsiteY31777" fmla="*/ 103882 h 2918533"/>
                <a:gd name="connsiteX31778" fmla="*/ 1632413 w 1973551"/>
                <a:gd name="connsiteY31778" fmla="*/ 102772 h 2918533"/>
                <a:gd name="connsiteX31779" fmla="*/ 1631499 w 1973551"/>
                <a:gd name="connsiteY31779" fmla="*/ 102576 h 2918533"/>
                <a:gd name="connsiteX31780" fmla="*/ 1630781 w 1973551"/>
                <a:gd name="connsiteY31780" fmla="*/ 101337 h 2918533"/>
                <a:gd name="connsiteX31781" fmla="*/ 1630781 w 1973551"/>
                <a:gd name="connsiteY31781" fmla="*/ 98792 h 2918533"/>
                <a:gd name="connsiteX31782" fmla="*/ 1632086 w 1973551"/>
                <a:gd name="connsiteY31782" fmla="*/ 97552 h 2918533"/>
                <a:gd name="connsiteX31783" fmla="*/ 1632478 w 1973551"/>
                <a:gd name="connsiteY31783" fmla="*/ 95921 h 2918533"/>
                <a:gd name="connsiteX31784" fmla="*/ 1638220 w 1973551"/>
                <a:gd name="connsiteY31784" fmla="*/ 93050 h 2918533"/>
                <a:gd name="connsiteX31785" fmla="*/ 1640047 w 1973551"/>
                <a:gd name="connsiteY31785" fmla="*/ 90896 h 2918533"/>
                <a:gd name="connsiteX31786" fmla="*/ 1640961 w 1973551"/>
                <a:gd name="connsiteY31786" fmla="*/ 90374 h 2918533"/>
                <a:gd name="connsiteX31787" fmla="*/ 1640961 w 1973551"/>
                <a:gd name="connsiteY31787" fmla="*/ 89657 h 2918533"/>
                <a:gd name="connsiteX31788" fmla="*/ 1752477 w 1973551"/>
                <a:gd name="connsiteY31788" fmla="*/ 48548 h 2918533"/>
                <a:gd name="connsiteX31789" fmla="*/ 1755544 w 1973551"/>
                <a:gd name="connsiteY31789" fmla="*/ 48548 h 2918533"/>
                <a:gd name="connsiteX31790" fmla="*/ 1756065 w 1973551"/>
                <a:gd name="connsiteY31790" fmla="*/ 49265 h 2918533"/>
                <a:gd name="connsiteX31791" fmla="*/ 1756783 w 1973551"/>
                <a:gd name="connsiteY31791" fmla="*/ 49461 h 2918533"/>
                <a:gd name="connsiteX31792" fmla="*/ 1756783 w 1973551"/>
                <a:gd name="connsiteY31792" fmla="*/ 49983 h 2918533"/>
                <a:gd name="connsiteX31793" fmla="*/ 1756392 w 1973551"/>
                <a:gd name="connsiteY31793" fmla="*/ 50179 h 2918533"/>
                <a:gd name="connsiteX31794" fmla="*/ 1756196 w 1973551"/>
                <a:gd name="connsiteY31794" fmla="*/ 51810 h 2918533"/>
                <a:gd name="connsiteX31795" fmla="*/ 1755674 w 1973551"/>
                <a:gd name="connsiteY31795" fmla="*/ 52332 h 2918533"/>
                <a:gd name="connsiteX31796" fmla="*/ 1755282 w 1973551"/>
                <a:gd name="connsiteY31796" fmla="*/ 54877 h 2918533"/>
                <a:gd name="connsiteX31797" fmla="*/ 1754761 w 1973551"/>
                <a:gd name="connsiteY31797" fmla="*/ 55791 h 2918533"/>
                <a:gd name="connsiteX31798" fmla="*/ 1755674 w 1973551"/>
                <a:gd name="connsiteY31798" fmla="*/ 56900 h 2918533"/>
                <a:gd name="connsiteX31799" fmla="*/ 1755870 w 1973551"/>
                <a:gd name="connsiteY31799" fmla="*/ 58727 h 2918533"/>
                <a:gd name="connsiteX31800" fmla="*/ 1756392 w 1973551"/>
                <a:gd name="connsiteY31800" fmla="*/ 59836 h 2918533"/>
                <a:gd name="connsiteX31801" fmla="*/ 1756392 w 1973551"/>
                <a:gd name="connsiteY31801" fmla="*/ 61663 h 2918533"/>
                <a:gd name="connsiteX31802" fmla="*/ 1755674 w 1973551"/>
                <a:gd name="connsiteY31802" fmla="*/ 62185 h 2918533"/>
                <a:gd name="connsiteX31803" fmla="*/ 1755478 w 1973551"/>
                <a:gd name="connsiteY31803" fmla="*/ 62903 h 2918533"/>
                <a:gd name="connsiteX31804" fmla="*/ 1754565 w 1973551"/>
                <a:gd name="connsiteY31804" fmla="*/ 63295 h 2918533"/>
                <a:gd name="connsiteX31805" fmla="*/ 1754565 w 1973551"/>
                <a:gd name="connsiteY31805" fmla="*/ 63686 h 2918533"/>
                <a:gd name="connsiteX31806" fmla="*/ 1756065 w 1973551"/>
                <a:gd name="connsiteY31806" fmla="*/ 65122 h 2918533"/>
                <a:gd name="connsiteX31807" fmla="*/ 1756457 w 1973551"/>
                <a:gd name="connsiteY31807" fmla="*/ 66427 h 2918533"/>
                <a:gd name="connsiteX31808" fmla="*/ 1759067 w 1973551"/>
                <a:gd name="connsiteY31808" fmla="*/ 67145 h 2918533"/>
                <a:gd name="connsiteX31809" fmla="*/ 1760176 w 1973551"/>
                <a:gd name="connsiteY31809" fmla="*/ 68254 h 2918533"/>
                <a:gd name="connsiteX31810" fmla="*/ 1760894 w 1973551"/>
                <a:gd name="connsiteY31810" fmla="*/ 68450 h 2918533"/>
                <a:gd name="connsiteX31811" fmla="*/ 1761090 w 1973551"/>
                <a:gd name="connsiteY31811" fmla="*/ 68972 h 2918533"/>
                <a:gd name="connsiteX31812" fmla="*/ 1763113 w 1973551"/>
                <a:gd name="connsiteY31812" fmla="*/ 69494 h 2918533"/>
                <a:gd name="connsiteX31813" fmla="*/ 1764940 w 1973551"/>
                <a:gd name="connsiteY31813" fmla="*/ 70733 h 2918533"/>
                <a:gd name="connsiteX31814" fmla="*/ 1768463 w 1973551"/>
                <a:gd name="connsiteY31814" fmla="*/ 69298 h 2918533"/>
                <a:gd name="connsiteX31815" fmla="*/ 1770486 w 1973551"/>
                <a:gd name="connsiteY31815" fmla="*/ 69298 h 2918533"/>
                <a:gd name="connsiteX31816" fmla="*/ 1771008 w 1973551"/>
                <a:gd name="connsiteY31816" fmla="*/ 70211 h 2918533"/>
                <a:gd name="connsiteX31817" fmla="*/ 1770486 w 1973551"/>
                <a:gd name="connsiteY31817" fmla="*/ 70733 h 2918533"/>
                <a:gd name="connsiteX31818" fmla="*/ 1770486 w 1973551"/>
                <a:gd name="connsiteY31818" fmla="*/ 71973 h 2918533"/>
                <a:gd name="connsiteX31819" fmla="*/ 1769964 w 1973551"/>
                <a:gd name="connsiteY31819" fmla="*/ 72691 h 2918533"/>
                <a:gd name="connsiteX31820" fmla="*/ 1767158 w 1973551"/>
                <a:gd name="connsiteY31820" fmla="*/ 72887 h 2918533"/>
                <a:gd name="connsiteX31821" fmla="*/ 1765658 w 1973551"/>
                <a:gd name="connsiteY31821" fmla="*/ 71647 h 2918533"/>
                <a:gd name="connsiteX31822" fmla="*/ 1763635 w 1973551"/>
                <a:gd name="connsiteY31822" fmla="*/ 71843 h 2918533"/>
                <a:gd name="connsiteX31823" fmla="*/ 1763113 w 1973551"/>
                <a:gd name="connsiteY31823" fmla="*/ 72952 h 2918533"/>
                <a:gd name="connsiteX31824" fmla="*/ 1761220 w 1973551"/>
                <a:gd name="connsiteY31824" fmla="*/ 72756 h 2918533"/>
                <a:gd name="connsiteX31825" fmla="*/ 1760829 w 1973551"/>
                <a:gd name="connsiteY31825" fmla="*/ 72039 h 2918533"/>
                <a:gd name="connsiteX31826" fmla="*/ 1759328 w 1973551"/>
                <a:gd name="connsiteY31826" fmla="*/ 70929 h 2918533"/>
                <a:gd name="connsiteX31827" fmla="*/ 1758415 w 1973551"/>
                <a:gd name="connsiteY31827" fmla="*/ 72365 h 2918533"/>
                <a:gd name="connsiteX31828" fmla="*/ 1757110 w 1973551"/>
                <a:gd name="connsiteY31828" fmla="*/ 72365 h 2918533"/>
                <a:gd name="connsiteX31829" fmla="*/ 1756392 w 1973551"/>
                <a:gd name="connsiteY31829" fmla="*/ 72887 h 2918533"/>
                <a:gd name="connsiteX31830" fmla="*/ 1756588 w 1973551"/>
                <a:gd name="connsiteY31830" fmla="*/ 73278 h 2918533"/>
                <a:gd name="connsiteX31831" fmla="*/ 1753782 w 1973551"/>
                <a:gd name="connsiteY31831" fmla="*/ 73278 h 2918533"/>
                <a:gd name="connsiteX31832" fmla="*/ 1753260 w 1973551"/>
                <a:gd name="connsiteY31832" fmla="*/ 72756 h 2918533"/>
                <a:gd name="connsiteX31833" fmla="*/ 1752672 w 1973551"/>
                <a:gd name="connsiteY31833" fmla="*/ 69298 h 2918533"/>
                <a:gd name="connsiteX31834" fmla="*/ 1752150 w 1973551"/>
                <a:gd name="connsiteY31834" fmla="*/ 68776 h 2918533"/>
                <a:gd name="connsiteX31835" fmla="*/ 1749540 w 1973551"/>
                <a:gd name="connsiteY31835" fmla="*/ 68776 h 2918533"/>
                <a:gd name="connsiteX31836" fmla="*/ 1748431 w 1973551"/>
                <a:gd name="connsiteY31836" fmla="*/ 67667 h 2918533"/>
                <a:gd name="connsiteX31837" fmla="*/ 1745625 w 1973551"/>
                <a:gd name="connsiteY31837" fmla="*/ 67862 h 2918533"/>
                <a:gd name="connsiteX31838" fmla="*/ 1742624 w 1973551"/>
                <a:gd name="connsiteY31838" fmla="*/ 69494 h 2918533"/>
                <a:gd name="connsiteX31839" fmla="*/ 1737991 w 1973551"/>
                <a:gd name="connsiteY31839" fmla="*/ 71125 h 2918533"/>
                <a:gd name="connsiteX31840" fmla="*/ 1734859 w 1973551"/>
                <a:gd name="connsiteY31840" fmla="*/ 73148 h 2918533"/>
                <a:gd name="connsiteX31841" fmla="*/ 1734663 w 1973551"/>
                <a:gd name="connsiteY31841" fmla="*/ 74061 h 2918533"/>
                <a:gd name="connsiteX31842" fmla="*/ 1733358 w 1973551"/>
                <a:gd name="connsiteY31842" fmla="*/ 74975 h 2918533"/>
                <a:gd name="connsiteX31843" fmla="*/ 1733162 w 1973551"/>
                <a:gd name="connsiteY31843" fmla="*/ 79151 h 2918533"/>
                <a:gd name="connsiteX31844" fmla="*/ 1730748 w 1973551"/>
                <a:gd name="connsiteY31844" fmla="*/ 81304 h 2918533"/>
                <a:gd name="connsiteX31845" fmla="*/ 1730748 w 1973551"/>
                <a:gd name="connsiteY31845" fmla="*/ 82740 h 2918533"/>
                <a:gd name="connsiteX31846" fmla="*/ 1731139 w 1973551"/>
                <a:gd name="connsiteY31846" fmla="*/ 83131 h 2918533"/>
                <a:gd name="connsiteX31847" fmla="*/ 1729638 w 1973551"/>
                <a:gd name="connsiteY31847" fmla="*/ 84045 h 2918533"/>
                <a:gd name="connsiteX31848" fmla="*/ 1729247 w 1973551"/>
                <a:gd name="connsiteY31848" fmla="*/ 84958 h 2918533"/>
                <a:gd name="connsiteX31849" fmla="*/ 1728138 w 1973551"/>
                <a:gd name="connsiteY31849" fmla="*/ 86068 h 2918533"/>
                <a:gd name="connsiteX31850" fmla="*/ 1725723 w 1973551"/>
                <a:gd name="connsiteY31850" fmla="*/ 89852 h 2918533"/>
                <a:gd name="connsiteX31851" fmla="*/ 1725723 w 1973551"/>
                <a:gd name="connsiteY31851" fmla="*/ 90766 h 2918533"/>
                <a:gd name="connsiteX31852" fmla="*/ 1724810 w 1973551"/>
                <a:gd name="connsiteY31852" fmla="*/ 92006 h 2918533"/>
                <a:gd name="connsiteX31853" fmla="*/ 1724810 w 1973551"/>
                <a:gd name="connsiteY31853" fmla="*/ 92528 h 2918533"/>
                <a:gd name="connsiteX31854" fmla="*/ 1723700 w 1973551"/>
                <a:gd name="connsiteY31854" fmla="*/ 93963 h 2918533"/>
                <a:gd name="connsiteX31855" fmla="*/ 1722983 w 1973551"/>
                <a:gd name="connsiteY31855" fmla="*/ 93572 h 2918533"/>
                <a:gd name="connsiteX31856" fmla="*/ 1722983 w 1973551"/>
                <a:gd name="connsiteY31856" fmla="*/ 92332 h 2918533"/>
                <a:gd name="connsiteX31857" fmla="*/ 1723896 w 1973551"/>
                <a:gd name="connsiteY31857" fmla="*/ 91810 h 2918533"/>
                <a:gd name="connsiteX31858" fmla="*/ 1724288 w 1973551"/>
                <a:gd name="connsiteY31858" fmla="*/ 90570 h 2918533"/>
                <a:gd name="connsiteX31859" fmla="*/ 1725006 w 1973551"/>
                <a:gd name="connsiteY31859" fmla="*/ 89657 h 2918533"/>
                <a:gd name="connsiteX31860" fmla="*/ 1725201 w 1973551"/>
                <a:gd name="connsiteY31860" fmla="*/ 88939 h 2918533"/>
                <a:gd name="connsiteX31861" fmla="*/ 1724810 w 1973551"/>
                <a:gd name="connsiteY31861" fmla="*/ 87503 h 2918533"/>
                <a:gd name="connsiteX31862" fmla="*/ 1721678 w 1973551"/>
                <a:gd name="connsiteY31862" fmla="*/ 84958 h 2918533"/>
                <a:gd name="connsiteX31863" fmla="*/ 1720568 w 1973551"/>
                <a:gd name="connsiteY31863" fmla="*/ 84763 h 2918533"/>
                <a:gd name="connsiteX31864" fmla="*/ 1718741 w 1973551"/>
                <a:gd name="connsiteY31864" fmla="*/ 85480 h 2918533"/>
                <a:gd name="connsiteX31865" fmla="*/ 1718024 w 1973551"/>
                <a:gd name="connsiteY31865" fmla="*/ 86198 h 2918533"/>
                <a:gd name="connsiteX31866" fmla="*/ 1717632 w 1973551"/>
                <a:gd name="connsiteY31866" fmla="*/ 88221 h 2918533"/>
                <a:gd name="connsiteX31867" fmla="*/ 1716914 w 1973551"/>
                <a:gd name="connsiteY31867" fmla="*/ 88417 h 2918533"/>
                <a:gd name="connsiteX31868" fmla="*/ 1715805 w 1973551"/>
                <a:gd name="connsiteY31868" fmla="*/ 89852 h 2918533"/>
                <a:gd name="connsiteX31869" fmla="*/ 1716523 w 1973551"/>
                <a:gd name="connsiteY31869" fmla="*/ 90374 h 2918533"/>
                <a:gd name="connsiteX31870" fmla="*/ 1719328 w 1973551"/>
                <a:gd name="connsiteY31870" fmla="*/ 90896 h 2918533"/>
                <a:gd name="connsiteX31871" fmla="*/ 1719720 w 1973551"/>
                <a:gd name="connsiteY31871" fmla="*/ 89265 h 2918533"/>
                <a:gd name="connsiteX31872" fmla="*/ 1720634 w 1973551"/>
                <a:gd name="connsiteY31872" fmla="*/ 87830 h 2918533"/>
                <a:gd name="connsiteX31873" fmla="*/ 1720634 w 1973551"/>
                <a:gd name="connsiteY31873" fmla="*/ 86916 h 2918533"/>
                <a:gd name="connsiteX31874" fmla="*/ 1721025 w 1973551"/>
                <a:gd name="connsiteY31874" fmla="*/ 86524 h 2918533"/>
                <a:gd name="connsiteX31875" fmla="*/ 1722134 w 1973551"/>
                <a:gd name="connsiteY31875" fmla="*/ 86720 h 2918533"/>
                <a:gd name="connsiteX31876" fmla="*/ 1722330 w 1973551"/>
                <a:gd name="connsiteY31876" fmla="*/ 87960 h 2918533"/>
                <a:gd name="connsiteX31877" fmla="*/ 1721808 w 1973551"/>
                <a:gd name="connsiteY31877" fmla="*/ 89069 h 2918533"/>
                <a:gd name="connsiteX31878" fmla="*/ 1721808 w 1973551"/>
                <a:gd name="connsiteY31878" fmla="*/ 91418 h 2918533"/>
                <a:gd name="connsiteX31879" fmla="*/ 1721221 w 1973551"/>
                <a:gd name="connsiteY31879" fmla="*/ 91940 h 2918533"/>
                <a:gd name="connsiteX31880" fmla="*/ 1721417 w 1973551"/>
                <a:gd name="connsiteY31880" fmla="*/ 94094 h 2918533"/>
                <a:gd name="connsiteX31881" fmla="*/ 1722330 w 1973551"/>
                <a:gd name="connsiteY31881" fmla="*/ 95334 h 2918533"/>
                <a:gd name="connsiteX31882" fmla="*/ 1722526 w 1973551"/>
                <a:gd name="connsiteY31882" fmla="*/ 96443 h 2918533"/>
                <a:gd name="connsiteX31883" fmla="*/ 1722134 w 1973551"/>
                <a:gd name="connsiteY31883" fmla="*/ 98792 h 2918533"/>
                <a:gd name="connsiteX31884" fmla="*/ 1724353 w 1973551"/>
                <a:gd name="connsiteY31884" fmla="*/ 102250 h 2918533"/>
                <a:gd name="connsiteX31885" fmla="*/ 1726767 w 1973551"/>
                <a:gd name="connsiteY31885" fmla="*/ 101728 h 2918533"/>
                <a:gd name="connsiteX31886" fmla="*/ 1726963 w 1973551"/>
                <a:gd name="connsiteY31886" fmla="*/ 105709 h 2918533"/>
                <a:gd name="connsiteX31887" fmla="*/ 1727550 w 1973551"/>
                <a:gd name="connsiteY31887" fmla="*/ 106426 h 2918533"/>
                <a:gd name="connsiteX31888" fmla="*/ 1727550 w 1973551"/>
                <a:gd name="connsiteY31888" fmla="*/ 107536 h 2918533"/>
                <a:gd name="connsiteX31889" fmla="*/ 1727159 w 1973551"/>
                <a:gd name="connsiteY31889" fmla="*/ 107731 h 2918533"/>
                <a:gd name="connsiteX31890" fmla="*/ 1725332 w 1973551"/>
                <a:gd name="connsiteY31890" fmla="*/ 107731 h 2918533"/>
                <a:gd name="connsiteX31891" fmla="*/ 1724745 w 1973551"/>
                <a:gd name="connsiteY31891" fmla="*/ 107340 h 2918533"/>
                <a:gd name="connsiteX31892" fmla="*/ 1724549 w 1973551"/>
                <a:gd name="connsiteY31892" fmla="*/ 104991 h 2918533"/>
                <a:gd name="connsiteX31893" fmla="*/ 1723048 w 1973551"/>
                <a:gd name="connsiteY31893" fmla="*/ 104795 h 2918533"/>
                <a:gd name="connsiteX31894" fmla="*/ 1722852 w 1973551"/>
                <a:gd name="connsiteY31894" fmla="*/ 103359 h 2918533"/>
                <a:gd name="connsiteX31895" fmla="*/ 1722461 w 1973551"/>
                <a:gd name="connsiteY31895" fmla="*/ 102968 h 2918533"/>
                <a:gd name="connsiteX31896" fmla="*/ 1721547 w 1973551"/>
                <a:gd name="connsiteY31896" fmla="*/ 102968 h 2918533"/>
                <a:gd name="connsiteX31897" fmla="*/ 1719851 w 1973551"/>
                <a:gd name="connsiteY31897" fmla="*/ 100227 h 2918533"/>
                <a:gd name="connsiteX31898" fmla="*/ 1718741 w 1973551"/>
                <a:gd name="connsiteY31898" fmla="*/ 99118 h 2918533"/>
                <a:gd name="connsiteX31899" fmla="*/ 1717436 w 1973551"/>
                <a:gd name="connsiteY31899" fmla="*/ 98596 h 2918533"/>
                <a:gd name="connsiteX31900" fmla="*/ 1716914 w 1973551"/>
                <a:gd name="connsiteY31900" fmla="*/ 99314 h 2918533"/>
                <a:gd name="connsiteX31901" fmla="*/ 1716718 w 1973551"/>
                <a:gd name="connsiteY31901" fmla="*/ 100554 h 2918533"/>
                <a:gd name="connsiteX31902" fmla="*/ 1716001 w 1973551"/>
                <a:gd name="connsiteY31902" fmla="*/ 100554 h 2918533"/>
                <a:gd name="connsiteX31903" fmla="*/ 1714304 w 1973551"/>
                <a:gd name="connsiteY31903" fmla="*/ 99444 h 2918533"/>
                <a:gd name="connsiteX31904" fmla="*/ 1714304 w 1973551"/>
                <a:gd name="connsiteY31904" fmla="*/ 99053 h 2918533"/>
                <a:gd name="connsiteX31905" fmla="*/ 1712412 w 1973551"/>
                <a:gd name="connsiteY31905" fmla="*/ 97422 h 2918533"/>
                <a:gd name="connsiteX31906" fmla="*/ 1708888 w 1973551"/>
                <a:gd name="connsiteY31906" fmla="*/ 97422 h 2918533"/>
                <a:gd name="connsiteX31907" fmla="*/ 1708497 w 1973551"/>
                <a:gd name="connsiteY31907" fmla="*/ 97813 h 2918533"/>
                <a:gd name="connsiteX31908" fmla="*/ 1705887 w 1973551"/>
                <a:gd name="connsiteY31908" fmla="*/ 98009 h 2918533"/>
                <a:gd name="connsiteX31909" fmla="*/ 1705495 w 1973551"/>
                <a:gd name="connsiteY31909" fmla="*/ 98400 h 2918533"/>
                <a:gd name="connsiteX31910" fmla="*/ 1705299 w 1973551"/>
                <a:gd name="connsiteY31910" fmla="*/ 99640 h 2918533"/>
                <a:gd name="connsiteX31911" fmla="*/ 1705887 w 1973551"/>
                <a:gd name="connsiteY31911" fmla="*/ 100162 h 2918533"/>
                <a:gd name="connsiteX31912" fmla="*/ 1705887 w 1973551"/>
                <a:gd name="connsiteY31912" fmla="*/ 103229 h 2918533"/>
                <a:gd name="connsiteX31913" fmla="*/ 1706278 w 1973551"/>
                <a:gd name="connsiteY31913" fmla="*/ 104143 h 2918533"/>
                <a:gd name="connsiteX31914" fmla="*/ 1706278 w 1973551"/>
                <a:gd name="connsiteY31914" fmla="*/ 109036 h 2918533"/>
                <a:gd name="connsiteX31915" fmla="*/ 1706082 w 1973551"/>
                <a:gd name="connsiteY31915" fmla="*/ 109559 h 2918533"/>
                <a:gd name="connsiteX31916" fmla="*/ 1704386 w 1973551"/>
                <a:gd name="connsiteY31916" fmla="*/ 109363 h 2918533"/>
                <a:gd name="connsiteX31917" fmla="*/ 1704190 w 1973551"/>
                <a:gd name="connsiteY31917" fmla="*/ 108645 h 2918533"/>
                <a:gd name="connsiteX31918" fmla="*/ 1702298 w 1973551"/>
                <a:gd name="connsiteY31918" fmla="*/ 107209 h 2918533"/>
                <a:gd name="connsiteX31919" fmla="*/ 1700993 w 1973551"/>
                <a:gd name="connsiteY31919" fmla="*/ 105578 h 2918533"/>
                <a:gd name="connsiteX31920" fmla="*/ 1701188 w 1973551"/>
                <a:gd name="connsiteY31920" fmla="*/ 104338 h 2918533"/>
                <a:gd name="connsiteX31921" fmla="*/ 1701580 w 1973551"/>
                <a:gd name="connsiteY31921" fmla="*/ 104143 h 2918533"/>
                <a:gd name="connsiteX31922" fmla="*/ 1702102 w 1973551"/>
                <a:gd name="connsiteY31922" fmla="*/ 102511 h 2918533"/>
                <a:gd name="connsiteX31923" fmla="*/ 1701711 w 1973551"/>
                <a:gd name="connsiteY31923" fmla="*/ 101271 h 2918533"/>
                <a:gd name="connsiteX31924" fmla="*/ 1700993 w 1973551"/>
                <a:gd name="connsiteY31924" fmla="*/ 100749 h 2918533"/>
                <a:gd name="connsiteX31925" fmla="*/ 1700993 w 1973551"/>
                <a:gd name="connsiteY31925" fmla="*/ 99314 h 2918533"/>
                <a:gd name="connsiteX31926" fmla="*/ 1700471 w 1973551"/>
                <a:gd name="connsiteY31926" fmla="*/ 98596 h 2918533"/>
                <a:gd name="connsiteX31927" fmla="*/ 1699883 w 1973551"/>
                <a:gd name="connsiteY31927" fmla="*/ 98596 h 2918533"/>
                <a:gd name="connsiteX31928" fmla="*/ 1699361 w 1973551"/>
                <a:gd name="connsiteY31928" fmla="*/ 98074 h 2918533"/>
                <a:gd name="connsiteX31929" fmla="*/ 1697861 w 1973551"/>
                <a:gd name="connsiteY31929" fmla="*/ 98074 h 2918533"/>
                <a:gd name="connsiteX31930" fmla="*/ 1696556 w 1973551"/>
                <a:gd name="connsiteY31930" fmla="*/ 99510 h 2918533"/>
                <a:gd name="connsiteX31931" fmla="*/ 1696360 w 1973551"/>
                <a:gd name="connsiteY31931" fmla="*/ 102968 h 2918533"/>
                <a:gd name="connsiteX31932" fmla="*/ 1695838 w 1973551"/>
                <a:gd name="connsiteY31932" fmla="*/ 103686 h 2918533"/>
                <a:gd name="connsiteX31933" fmla="*/ 1694924 w 1973551"/>
                <a:gd name="connsiteY31933" fmla="*/ 103686 h 2918533"/>
                <a:gd name="connsiteX31934" fmla="*/ 1693423 w 1973551"/>
                <a:gd name="connsiteY31934" fmla="*/ 104795 h 2918533"/>
                <a:gd name="connsiteX31935" fmla="*/ 1693423 w 1973551"/>
                <a:gd name="connsiteY31935" fmla="*/ 104077 h 2918533"/>
                <a:gd name="connsiteX31936" fmla="*/ 1692314 w 1973551"/>
                <a:gd name="connsiteY31936" fmla="*/ 103359 h 2918533"/>
                <a:gd name="connsiteX31937" fmla="*/ 1692118 w 1973551"/>
                <a:gd name="connsiteY31937" fmla="*/ 102446 h 2918533"/>
                <a:gd name="connsiteX31938" fmla="*/ 1692314 w 1973551"/>
                <a:gd name="connsiteY31938" fmla="*/ 101728 h 2918533"/>
                <a:gd name="connsiteX31939" fmla="*/ 1693423 w 1973551"/>
                <a:gd name="connsiteY31939" fmla="*/ 101010 h 2918533"/>
                <a:gd name="connsiteX31940" fmla="*/ 1693619 w 1973551"/>
                <a:gd name="connsiteY31940" fmla="*/ 99183 h 2918533"/>
                <a:gd name="connsiteX31941" fmla="*/ 1693097 w 1973551"/>
                <a:gd name="connsiteY31941" fmla="*/ 98661 h 2918533"/>
                <a:gd name="connsiteX31942" fmla="*/ 1691401 w 1973551"/>
                <a:gd name="connsiteY31942" fmla="*/ 98270 h 2918533"/>
                <a:gd name="connsiteX31943" fmla="*/ 1690683 w 1973551"/>
                <a:gd name="connsiteY31943" fmla="*/ 97356 h 2918533"/>
                <a:gd name="connsiteX31944" fmla="*/ 1686246 w 1973551"/>
                <a:gd name="connsiteY31944" fmla="*/ 97356 h 2918533"/>
                <a:gd name="connsiteX31945" fmla="*/ 1685136 w 1973551"/>
                <a:gd name="connsiteY31945" fmla="*/ 97748 h 2918533"/>
                <a:gd name="connsiteX31946" fmla="*/ 1684614 w 1973551"/>
                <a:gd name="connsiteY31946" fmla="*/ 98661 h 2918533"/>
                <a:gd name="connsiteX31947" fmla="*/ 1682918 w 1973551"/>
                <a:gd name="connsiteY31947" fmla="*/ 99771 h 2918533"/>
                <a:gd name="connsiteX31948" fmla="*/ 1682722 w 1973551"/>
                <a:gd name="connsiteY31948" fmla="*/ 101010 h 2918533"/>
                <a:gd name="connsiteX31949" fmla="*/ 1682135 w 1973551"/>
                <a:gd name="connsiteY31949" fmla="*/ 101402 h 2918533"/>
                <a:gd name="connsiteX31950" fmla="*/ 1682135 w 1973551"/>
                <a:gd name="connsiteY31950" fmla="*/ 103425 h 2918533"/>
                <a:gd name="connsiteX31951" fmla="*/ 1681417 w 1973551"/>
                <a:gd name="connsiteY31951" fmla="*/ 104338 h 2918533"/>
                <a:gd name="connsiteX31952" fmla="*/ 1681026 w 1973551"/>
                <a:gd name="connsiteY31952" fmla="*/ 109428 h 2918533"/>
                <a:gd name="connsiteX31953" fmla="*/ 1679003 w 1973551"/>
                <a:gd name="connsiteY31953" fmla="*/ 111255 h 2918533"/>
                <a:gd name="connsiteX31954" fmla="*/ 1679003 w 1973551"/>
                <a:gd name="connsiteY31954" fmla="*/ 111647 h 2918533"/>
                <a:gd name="connsiteX31955" fmla="*/ 1677698 w 1973551"/>
                <a:gd name="connsiteY31955" fmla="*/ 111842 h 2918533"/>
                <a:gd name="connsiteX31956" fmla="*/ 1676980 w 1973551"/>
                <a:gd name="connsiteY31956" fmla="*/ 112560 h 2918533"/>
                <a:gd name="connsiteX31957" fmla="*/ 1675871 w 1973551"/>
                <a:gd name="connsiteY31957" fmla="*/ 114387 h 2918533"/>
                <a:gd name="connsiteX31958" fmla="*/ 1676066 w 1973551"/>
                <a:gd name="connsiteY31958" fmla="*/ 115301 h 2918533"/>
                <a:gd name="connsiteX31959" fmla="*/ 1674761 w 1973551"/>
                <a:gd name="connsiteY31959" fmla="*/ 115496 h 2918533"/>
                <a:gd name="connsiteX31960" fmla="*/ 1673848 w 1973551"/>
                <a:gd name="connsiteY31960" fmla="*/ 116606 h 2918533"/>
                <a:gd name="connsiteX31961" fmla="*/ 1673130 w 1973551"/>
                <a:gd name="connsiteY31961" fmla="*/ 116802 h 2918533"/>
                <a:gd name="connsiteX31962" fmla="*/ 1672216 w 1973551"/>
                <a:gd name="connsiteY31962" fmla="*/ 118041 h 2918533"/>
                <a:gd name="connsiteX31963" fmla="*/ 1671303 w 1973551"/>
                <a:gd name="connsiteY31963" fmla="*/ 120586 h 2918533"/>
                <a:gd name="connsiteX31964" fmla="*/ 1671499 w 1973551"/>
                <a:gd name="connsiteY31964" fmla="*/ 125088 h 2918533"/>
                <a:gd name="connsiteX31965" fmla="*/ 1670911 w 1973551"/>
                <a:gd name="connsiteY31965" fmla="*/ 125088 h 2918533"/>
                <a:gd name="connsiteX31966" fmla="*/ 1670716 w 1973551"/>
                <a:gd name="connsiteY31966" fmla="*/ 125806 h 2918533"/>
                <a:gd name="connsiteX31967" fmla="*/ 1670716 w 1973551"/>
                <a:gd name="connsiteY31967" fmla="*/ 128677 h 2918533"/>
                <a:gd name="connsiteX31968" fmla="*/ 1670194 w 1973551"/>
                <a:gd name="connsiteY31968" fmla="*/ 128677 h 2918533"/>
                <a:gd name="connsiteX31969" fmla="*/ 1669280 w 1973551"/>
                <a:gd name="connsiteY31969" fmla="*/ 127568 h 2918533"/>
                <a:gd name="connsiteX31970" fmla="*/ 1669280 w 1973551"/>
                <a:gd name="connsiteY31970" fmla="*/ 124893 h 2918533"/>
                <a:gd name="connsiteX31971" fmla="*/ 1668562 w 1973551"/>
                <a:gd name="connsiteY31971" fmla="*/ 124697 h 2918533"/>
                <a:gd name="connsiteX31972" fmla="*/ 1668367 w 1973551"/>
                <a:gd name="connsiteY31972" fmla="*/ 121239 h 2918533"/>
                <a:gd name="connsiteX31973" fmla="*/ 1667257 w 1973551"/>
                <a:gd name="connsiteY31973" fmla="*/ 119803 h 2918533"/>
                <a:gd name="connsiteX31974" fmla="*/ 1666540 w 1973551"/>
                <a:gd name="connsiteY31974" fmla="*/ 119803 h 2918533"/>
                <a:gd name="connsiteX31975" fmla="*/ 1665952 w 1973551"/>
                <a:gd name="connsiteY31975" fmla="*/ 120325 h 2918533"/>
                <a:gd name="connsiteX31976" fmla="*/ 1665757 w 1973551"/>
                <a:gd name="connsiteY31976" fmla="*/ 123783 h 2918533"/>
                <a:gd name="connsiteX31977" fmla="*/ 1665235 w 1973551"/>
                <a:gd name="connsiteY31977" fmla="*/ 124305 h 2918533"/>
                <a:gd name="connsiteX31978" fmla="*/ 1665430 w 1973551"/>
                <a:gd name="connsiteY31978" fmla="*/ 125937 h 2918533"/>
                <a:gd name="connsiteX31979" fmla="*/ 1666344 w 1973551"/>
                <a:gd name="connsiteY31979" fmla="*/ 127568 h 2918533"/>
                <a:gd name="connsiteX31980" fmla="*/ 1666344 w 1973551"/>
                <a:gd name="connsiteY31980" fmla="*/ 132070 h 2918533"/>
                <a:gd name="connsiteX31981" fmla="*/ 1665952 w 1973551"/>
                <a:gd name="connsiteY31981" fmla="*/ 132462 h 2918533"/>
                <a:gd name="connsiteX31982" fmla="*/ 1663929 w 1973551"/>
                <a:gd name="connsiteY31982" fmla="*/ 132462 h 2918533"/>
                <a:gd name="connsiteX31983" fmla="*/ 1663212 w 1973551"/>
                <a:gd name="connsiteY31983" fmla="*/ 132070 h 2918533"/>
                <a:gd name="connsiteX31984" fmla="*/ 1662820 w 1973551"/>
                <a:gd name="connsiteY31984" fmla="*/ 129526 h 2918533"/>
                <a:gd name="connsiteX31985" fmla="*/ 1663342 w 1973551"/>
                <a:gd name="connsiteY31985" fmla="*/ 128808 h 2918533"/>
                <a:gd name="connsiteX31986" fmla="*/ 1663342 w 1973551"/>
                <a:gd name="connsiteY31986" fmla="*/ 127568 h 2918533"/>
                <a:gd name="connsiteX31987" fmla="*/ 1662037 w 1973551"/>
                <a:gd name="connsiteY31987" fmla="*/ 127372 h 2918533"/>
                <a:gd name="connsiteX31988" fmla="*/ 1661124 w 1973551"/>
                <a:gd name="connsiteY31988" fmla="*/ 126263 h 2918533"/>
                <a:gd name="connsiteX31989" fmla="*/ 1660928 w 1973551"/>
                <a:gd name="connsiteY31989" fmla="*/ 118824 h 2918533"/>
                <a:gd name="connsiteX31990" fmla="*/ 1661319 w 1973551"/>
                <a:gd name="connsiteY31990" fmla="*/ 114648 h 2918533"/>
                <a:gd name="connsiteX31991" fmla="*/ 1661711 w 1973551"/>
                <a:gd name="connsiteY31991" fmla="*/ 114257 h 2918533"/>
                <a:gd name="connsiteX31992" fmla="*/ 1661907 w 1973551"/>
                <a:gd name="connsiteY31992" fmla="*/ 112103 h 2918533"/>
                <a:gd name="connsiteX31993" fmla="*/ 1662429 w 1973551"/>
                <a:gd name="connsiteY31993" fmla="*/ 111386 h 2918533"/>
                <a:gd name="connsiteX31994" fmla="*/ 1663146 w 1973551"/>
                <a:gd name="connsiteY31994" fmla="*/ 108123 h 2918533"/>
                <a:gd name="connsiteX31995" fmla="*/ 1664452 w 1973551"/>
                <a:gd name="connsiteY31995" fmla="*/ 107601 h 2918533"/>
                <a:gd name="connsiteX31996" fmla="*/ 1667453 w 1973551"/>
                <a:gd name="connsiteY31996" fmla="*/ 108841 h 2918533"/>
                <a:gd name="connsiteX31997" fmla="*/ 1667062 w 1973551"/>
                <a:gd name="connsiteY31997" fmla="*/ 105970 h 2918533"/>
                <a:gd name="connsiteX31998" fmla="*/ 1667975 w 1973551"/>
                <a:gd name="connsiteY31998" fmla="*/ 104730 h 2918533"/>
                <a:gd name="connsiteX31999" fmla="*/ 1671890 w 1973551"/>
                <a:gd name="connsiteY31999" fmla="*/ 104534 h 2918533"/>
                <a:gd name="connsiteX32000" fmla="*/ 1673783 w 1973551"/>
                <a:gd name="connsiteY32000" fmla="*/ 102903 h 2918533"/>
                <a:gd name="connsiteX32001" fmla="*/ 1673978 w 1973551"/>
                <a:gd name="connsiteY32001" fmla="*/ 99640 h 2918533"/>
                <a:gd name="connsiteX32002" fmla="*/ 1674696 w 1973551"/>
                <a:gd name="connsiteY32002" fmla="*/ 99118 h 2918533"/>
                <a:gd name="connsiteX32003" fmla="*/ 1674696 w 1973551"/>
                <a:gd name="connsiteY32003" fmla="*/ 98400 h 2918533"/>
                <a:gd name="connsiteX32004" fmla="*/ 1675088 w 1973551"/>
                <a:gd name="connsiteY32004" fmla="*/ 98205 h 2918533"/>
                <a:gd name="connsiteX32005" fmla="*/ 1674500 w 1973551"/>
                <a:gd name="connsiteY32005" fmla="*/ 97487 h 2918533"/>
                <a:gd name="connsiteX32006" fmla="*/ 1674500 w 1973551"/>
                <a:gd name="connsiteY32006" fmla="*/ 96378 h 2918533"/>
                <a:gd name="connsiteX32007" fmla="*/ 1675610 w 1973551"/>
                <a:gd name="connsiteY32007" fmla="*/ 95138 h 2918533"/>
                <a:gd name="connsiteX32008" fmla="*/ 1676132 w 1973551"/>
                <a:gd name="connsiteY32008" fmla="*/ 94746 h 2918533"/>
                <a:gd name="connsiteX32009" fmla="*/ 1677632 w 1973551"/>
                <a:gd name="connsiteY32009" fmla="*/ 94746 h 2918533"/>
                <a:gd name="connsiteX32010" fmla="*/ 1679329 w 1973551"/>
                <a:gd name="connsiteY32010" fmla="*/ 93506 h 2918533"/>
                <a:gd name="connsiteX32011" fmla="*/ 1680243 w 1973551"/>
                <a:gd name="connsiteY32011" fmla="*/ 91875 h 2918533"/>
                <a:gd name="connsiteX32012" fmla="*/ 1681156 w 1973551"/>
                <a:gd name="connsiteY32012" fmla="*/ 91875 h 2918533"/>
                <a:gd name="connsiteX32013" fmla="*/ 1682070 w 1973551"/>
                <a:gd name="connsiteY32013" fmla="*/ 90244 h 2918533"/>
                <a:gd name="connsiteX32014" fmla="*/ 1683570 w 1973551"/>
                <a:gd name="connsiteY32014" fmla="*/ 89330 h 2918533"/>
                <a:gd name="connsiteX32015" fmla="*/ 1684288 w 1973551"/>
                <a:gd name="connsiteY32015" fmla="*/ 88091 h 2918533"/>
                <a:gd name="connsiteX32016" fmla="*/ 1685397 w 1973551"/>
                <a:gd name="connsiteY32016" fmla="*/ 87699 h 2918533"/>
                <a:gd name="connsiteX32017" fmla="*/ 1685202 w 1973551"/>
                <a:gd name="connsiteY32017" fmla="*/ 86785 h 2918533"/>
                <a:gd name="connsiteX32018" fmla="*/ 1687029 w 1973551"/>
                <a:gd name="connsiteY32018" fmla="*/ 86394 h 2918533"/>
                <a:gd name="connsiteX32019" fmla="*/ 1688725 w 1973551"/>
                <a:gd name="connsiteY32019" fmla="*/ 84958 h 2918533"/>
                <a:gd name="connsiteX32020" fmla="*/ 1690422 w 1973551"/>
                <a:gd name="connsiteY32020" fmla="*/ 85154 h 2918533"/>
                <a:gd name="connsiteX32021" fmla="*/ 1691140 w 1973551"/>
                <a:gd name="connsiteY32021" fmla="*/ 85676 h 2918533"/>
                <a:gd name="connsiteX32022" fmla="*/ 1691140 w 1973551"/>
                <a:gd name="connsiteY32022" fmla="*/ 85154 h 2918533"/>
                <a:gd name="connsiteX32023" fmla="*/ 1691662 w 1973551"/>
                <a:gd name="connsiteY32023" fmla="*/ 84632 h 2918533"/>
                <a:gd name="connsiteX32024" fmla="*/ 1693358 w 1973551"/>
                <a:gd name="connsiteY32024" fmla="*/ 83392 h 2918533"/>
                <a:gd name="connsiteX32025" fmla="*/ 1694076 w 1973551"/>
                <a:gd name="connsiteY32025" fmla="*/ 83392 h 2918533"/>
                <a:gd name="connsiteX32026" fmla="*/ 1694794 w 1973551"/>
                <a:gd name="connsiteY32026" fmla="*/ 82870 h 2918533"/>
                <a:gd name="connsiteX32027" fmla="*/ 1694990 w 1973551"/>
                <a:gd name="connsiteY32027" fmla="*/ 81631 h 2918533"/>
                <a:gd name="connsiteX32028" fmla="*/ 1694467 w 1973551"/>
                <a:gd name="connsiteY32028" fmla="*/ 80913 h 2918533"/>
                <a:gd name="connsiteX32029" fmla="*/ 1693358 w 1973551"/>
                <a:gd name="connsiteY32029" fmla="*/ 80913 h 2918533"/>
                <a:gd name="connsiteX32030" fmla="*/ 1693163 w 1973551"/>
                <a:gd name="connsiteY32030" fmla="*/ 81435 h 2918533"/>
                <a:gd name="connsiteX32031" fmla="*/ 1691662 w 1973551"/>
                <a:gd name="connsiteY32031" fmla="*/ 81239 h 2918533"/>
                <a:gd name="connsiteX32032" fmla="*/ 1691270 w 1973551"/>
                <a:gd name="connsiteY32032" fmla="*/ 80130 h 2918533"/>
                <a:gd name="connsiteX32033" fmla="*/ 1691270 w 1973551"/>
                <a:gd name="connsiteY32033" fmla="*/ 77976 h 2918533"/>
                <a:gd name="connsiteX32034" fmla="*/ 1691662 w 1973551"/>
                <a:gd name="connsiteY32034" fmla="*/ 77585 h 2918533"/>
                <a:gd name="connsiteX32035" fmla="*/ 1693358 w 1973551"/>
                <a:gd name="connsiteY32035" fmla="*/ 77193 h 2918533"/>
                <a:gd name="connsiteX32036" fmla="*/ 1693554 w 1973551"/>
                <a:gd name="connsiteY32036" fmla="*/ 78629 h 2918533"/>
                <a:gd name="connsiteX32037" fmla="*/ 1694076 w 1973551"/>
                <a:gd name="connsiteY32037" fmla="*/ 79020 h 2918533"/>
                <a:gd name="connsiteX32038" fmla="*/ 1696099 w 1973551"/>
                <a:gd name="connsiteY32038" fmla="*/ 78825 h 2918533"/>
                <a:gd name="connsiteX32039" fmla="*/ 1697208 w 1973551"/>
                <a:gd name="connsiteY32039" fmla="*/ 77585 h 2918533"/>
                <a:gd name="connsiteX32040" fmla="*/ 1696490 w 1973551"/>
                <a:gd name="connsiteY32040" fmla="*/ 75432 h 2918533"/>
                <a:gd name="connsiteX32041" fmla="*/ 1695577 w 1973551"/>
                <a:gd name="connsiteY32041" fmla="*/ 74714 h 2918533"/>
                <a:gd name="connsiteX32042" fmla="*/ 1695381 w 1973551"/>
                <a:gd name="connsiteY32042" fmla="*/ 73278 h 2918533"/>
                <a:gd name="connsiteX32043" fmla="*/ 1694859 w 1973551"/>
                <a:gd name="connsiteY32043" fmla="*/ 72756 h 2918533"/>
                <a:gd name="connsiteX32044" fmla="*/ 1694337 w 1973551"/>
                <a:gd name="connsiteY32044" fmla="*/ 72756 h 2918533"/>
                <a:gd name="connsiteX32045" fmla="*/ 1691009 w 1973551"/>
                <a:gd name="connsiteY32045" fmla="*/ 69298 h 2918533"/>
                <a:gd name="connsiteX32046" fmla="*/ 1690096 w 1973551"/>
                <a:gd name="connsiteY32046" fmla="*/ 68906 h 2918533"/>
                <a:gd name="connsiteX32047" fmla="*/ 1689704 w 1973551"/>
                <a:gd name="connsiteY32047" fmla="*/ 63099 h 2918533"/>
                <a:gd name="connsiteX32048" fmla="*/ 1689900 w 1973551"/>
                <a:gd name="connsiteY32048" fmla="*/ 60032 h 2918533"/>
                <a:gd name="connsiteX32049" fmla="*/ 1688203 w 1973551"/>
                <a:gd name="connsiteY32049" fmla="*/ 57487 h 2918533"/>
                <a:gd name="connsiteX32050" fmla="*/ 1688399 w 1973551"/>
                <a:gd name="connsiteY32050" fmla="*/ 56378 h 2918533"/>
                <a:gd name="connsiteX32051" fmla="*/ 1687290 w 1973551"/>
                <a:gd name="connsiteY32051" fmla="*/ 54551 h 2918533"/>
                <a:gd name="connsiteX32052" fmla="*/ 1687812 w 1973551"/>
                <a:gd name="connsiteY32052" fmla="*/ 52724 h 2918533"/>
                <a:gd name="connsiteX32053" fmla="*/ 1688529 w 1973551"/>
                <a:gd name="connsiteY32053" fmla="*/ 52528 h 2918533"/>
                <a:gd name="connsiteX32054" fmla="*/ 1688138 w 1973551"/>
                <a:gd name="connsiteY32054" fmla="*/ 52006 h 2918533"/>
                <a:gd name="connsiteX32055" fmla="*/ 1688529 w 1973551"/>
                <a:gd name="connsiteY32055" fmla="*/ 50897 h 2918533"/>
                <a:gd name="connsiteX32056" fmla="*/ 1689052 w 1973551"/>
                <a:gd name="connsiteY32056" fmla="*/ 51093 h 2918533"/>
                <a:gd name="connsiteX32057" fmla="*/ 1689052 w 1973551"/>
                <a:gd name="connsiteY32057" fmla="*/ 52398 h 2918533"/>
                <a:gd name="connsiteX32058" fmla="*/ 1689965 w 1973551"/>
                <a:gd name="connsiteY32058" fmla="*/ 53115 h 2918533"/>
                <a:gd name="connsiteX32059" fmla="*/ 1689965 w 1973551"/>
                <a:gd name="connsiteY32059" fmla="*/ 54029 h 2918533"/>
                <a:gd name="connsiteX32060" fmla="*/ 1689247 w 1973551"/>
                <a:gd name="connsiteY32060" fmla="*/ 55269 h 2918533"/>
                <a:gd name="connsiteX32061" fmla="*/ 1689247 w 1973551"/>
                <a:gd name="connsiteY32061" fmla="*/ 56508 h 2918533"/>
                <a:gd name="connsiteX32062" fmla="*/ 1690357 w 1973551"/>
                <a:gd name="connsiteY32062" fmla="*/ 57422 h 2918533"/>
                <a:gd name="connsiteX32063" fmla="*/ 1690357 w 1973551"/>
                <a:gd name="connsiteY32063" fmla="*/ 59641 h 2918533"/>
                <a:gd name="connsiteX32064" fmla="*/ 1690748 w 1973551"/>
                <a:gd name="connsiteY32064" fmla="*/ 59836 h 2918533"/>
                <a:gd name="connsiteX32065" fmla="*/ 1690748 w 1973551"/>
                <a:gd name="connsiteY32065" fmla="*/ 60750 h 2918533"/>
                <a:gd name="connsiteX32066" fmla="*/ 1691857 w 1973551"/>
                <a:gd name="connsiteY32066" fmla="*/ 62577 h 2918533"/>
                <a:gd name="connsiteX32067" fmla="*/ 1691857 w 1973551"/>
                <a:gd name="connsiteY32067" fmla="*/ 63686 h 2918533"/>
                <a:gd name="connsiteX32068" fmla="*/ 1692575 w 1973551"/>
                <a:gd name="connsiteY32068" fmla="*/ 64078 h 2918533"/>
                <a:gd name="connsiteX32069" fmla="*/ 1694076 w 1973551"/>
                <a:gd name="connsiteY32069" fmla="*/ 63556 h 2918533"/>
                <a:gd name="connsiteX32070" fmla="*/ 1694794 w 1973551"/>
                <a:gd name="connsiteY32070" fmla="*/ 61402 h 2918533"/>
                <a:gd name="connsiteX32071" fmla="*/ 1695707 w 1973551"/>
                <a:gd name="connsiteY32071" fmla="*/ 61402 h 2918533"/>
                <a:gd name="connsiteX32072" fmla="*/ 1697534 w 1973551"/>
                <a:gd name="connsiteY32072" fmla="*/ 60489 h 2918533"/>
                <a:gd name="connsiteX32073" fmla="*/ 1699949 w 1973551"/>
                <a:gd name="connsiteY32073" fmla="*/ 60880 h 2918533"/>
                <a:gd name="connsiteX32074" fmla="*/ 1701058 w 1973551"/>
                <a:gd name="connsiteY32074" fmla="*/ 62120 h 2918533"/>
                <a:gd name="connsiteX32075" fmla="*/ 1702167 w 1973551"/>
                <a:gd name="connsiteY32075" fmla="*/ 60685 h 2918533"/>
                <a:gd name="connsiteX32076" fmla="*/ 1704582 w 1973551"/>
                <a:gd name="connsiteY32076" fmla="*/ 59771 h 2918533"/>
                <a:gd name="connsiteX32077" fmla="*/ 1704582 w 1973551"/>
                <a:gd name="connsiteY32077" fmla="*/ 58336 h 2918533"/>
                <a:gd name="connsiteX32078" fmla="*/ 1706604 w 1973551"/>
                <a:gd name="connsiteY32078" fmla="*/ 58140 h 2918533"/>
                <a:gd name="connsiteX32079" fmla="*/ 1707126 w 1973551"/>
                <a:gd name="connsiteY32079" fmla="*/ 57422 h 2918533"/>
                <a:gd name="connsiteX32080" fmla="*/ 1707322 w 1973551"/>
                <a:gd name="connsiteY32080" fmla="*/ 56182 h 2918533"/>
                <a:gd name="connsiteX32081" fmla="*/ 1707714 w 1973551"/>
                <a:gd name="connsiteY32081" fmla="*/ 55986 h 2918533"/>
                <a:gd name="connsiteX32082" fmla="*/ 1708105 w 1973551"/>
                <a:gd name="connsiteY32082" fmla="*/ 54159 h 2918533"/>
                <a:gd name="connsiteX32083" fmla="*/ 1709019 w 1973551"/>
                <a:gd name="connsiteY32083" fmla="*/ 53442 h 2918533"/>
                <a:gd name="connsiteX32084" fmla="*/ 1711237 w 1973551"/>
                <a:gd name="connsiteY32084" fmla="*/ 53246 h 2918533"/>
                <a:gd name="connsiteX32085" fmla="*/ 1712542 w 1973551"/>
                <a:gd name="connsiteY32085" fmla="*/ 53964 h 2918533"/>
                <a:gd name="connsiteX32086" fmla="*/ 1713260 w 1973551"/>
                <a:gd name="connsiteY32086" fmla="*/ 54877 h 2918533"/>
                <a:gd name="connsiteX32087" fmla="*/ 1714369 w 1973551"/>
                <a:gd name="connsiteY32087" fmla="*/ 55269 h 2918533"/>
                <a:gd name="connsiteX32088" fmla="*/ 1717371 w 1973551"/>
                <a:gd name="connsiteY32088" fmla="*/ 55269 h 2918533"/>
                <a:gd name="connsiteX32089" fmla="*/ 1718089 w 1973551"/>
                <a:gd name="connsiteY32089" fmla="*/ 54877 h 2918533"/>
                <a:gd name="connsiteX32090" fmla="*/ 1718089 w 1973551"/>
                <a:gd name="connsiteY32090" fmla="*/ 54355 h 2918533"/>
                <a:gd name="connsiteX32091" fmla="*/ 1719394 w 1973551"/>
                <a:gd name="connsiteY32091" fmla="*/ 54355 h 2918533"/>
                <a:gd name="connsiteX32092" fmla="*/ 1719981 w 1973551"/>
                <a:gd name="connsiteY32092" fmla="*/ 54747 h 2918533"/>
                <a:gd name="connsiteX32093" fmla="*/ 1719981 w 1973551"/>
                <a:gd name="connsiteY32093" fmla="*/ 55464 h 2918533"/>
                <a:gd name="connsiteX32094" fmla="*/ 1719590 w 1973551"/>
                <a:gd name="connsiteY32094" fmla="*/ 55464 h 2918533"/>
                <a:gd name="connsiteX32095" fmla="*/ 1719394 w 1973551"/>
                <a:gd name="connsiteY32095" fmla="*/ 55986 h 2918533"/>
                <a:gd name="connsiteX32096" fmla="*/ 1719785 w 1973551"/>
                <a:gd name="connsiteY32096" fmla="*/ 56182 h 2918533"/>
                <a:gd name="connsiteX32097" fmla="*/ 1720177 w 1973551"/>
                <a:gd name="connsiteY32097" fmla="*/ 57422 h 2918533"/>
                <a:gd name="connsiteX32098" fmla="*/ 1716066 w 1973551"/>
                <a:gd name="connsiteY32098" fmla="*/ 60685 h 2918533"/>
                <a:gd name="connsiteX32099" fmla="*/ 1716458 w 1973551"/>
                <a:gd name="connsiteY32099" fmla="*/ 61990 h 2918533"/>
                <a:gd name="connsiteX32100" fmla="*/ 1713130 w 1973551"/>
                <a:gd name="connsiteY32100" fmla="*/ 61990 h 2918533"/>
                <a:gd name="connsiteX32101" fmla="*/ 1710324 w 1973551"/>
                <a:gd name="connsiteY32101" fmla="*/ 63621 h 2918533"/>
                <a:gd name="connsiteX32102" fmla="*/ 1709019 w 1973551"/>
                <a:gd name="connsiteY32102" fmla="*/ 66688 h 2918533"/>
                <a:gd name="connsiteX32103" fmla="*/ 1708823 w 1973551"/>
                <a:gd name="connsiteY32103" fmla="*/ 69559 h 2918533"/>
                <a:gd name="connsiteX32104" fmla="*/ 1708105 w 1973551"/>
                <a:gd name="connsiteY32104" fmla="*/ 70081 h 2918533"/>
                <a:gd name="connsiteX32105" fmla="*/ 1707387 w 1973551"/>
                <a:gd name="connsiteY32105" fmla="*/ 71517 h 2918533"/>
                <a:gd name="connsiteX32106" fmla="*/ 1706082 w 1973551"/>
                <a:gd name="connsiteY32106" fmla="*/ 71517 h 2918533"/>
                <a:gd name="connsiteX32107" fmla="*/ 1705365 w 1973551"/>
                <a:gd name="connsiteY32107" fmla="*/ 72039 h 2918533"/>
                <a:gd name="connsiteX32108" fmla="*/ 1704973 w 1973551"/>
                <a:gd name="connsiteY32108" fmla="*/ 73866 h 2918533"/>
                <a:gd name="connsiteX32109" fmla="*/ 1703864 w 1973551"/>
                <a:gd name="connsiteY32109" fmla="*/ 74061 h 2918533"/>
                <a:gd name="connsiteX32110" fmla="*/ 1704059 w 1973551"/>
                <a:gd name="connsiteY32110" fmla="*/ 74583 h 2918533"/>
                <a:gd name="connsiteX32111" fmla="*/ 1704647 w 1973551"/>
                <a:gd name="connsiteY32111" fmla="*/ 74779 h 2918533"/>
                <a:gd name="connsiteX32112" fmla="*/ 1704451 w 1973551"/>
                <a:gd name="connsiteY32112" fmla="*/ 77324 h 2918533"/>
                <a:gd name="connsiteX32113" fmla="*/ 1704973 w 1973551"/>
                <a:gd name="connsiteY32113" fmla="*/ 77715 h 2918533"/>
                <a:gd name="connsiteX32114" fmla="*/ 1704973 w 1973551"/>
                <a:gd name="connsiteY32114" fmla="*/ 78825 h 2918533"/>
                <a:gd name="connsiteX32115" fmla="*/ 1704059 w 1973551"/>
                <a:gd name="connsiteY32115" fmla="*/ 79347 h 2918533"/>
                <a:gd name="connsiteX32116" fmla="*/ 1702363 w 1973551"/>
                <a:gd name="connsiteY32116" fmla="*/ 79347 h 2918533"/>
                <a:gd name="connsiteX32117" fmla="*/ 1701449 w 1973551"/>
                <a:gd name="connsiteY32117" fmla="*/ 79869 h 2918533"/>
                <a:gd name="connsiteX32118" fmla="*/ 1703342 w 1973551"/>
                <a:gd name="connsiteY32118" fmla="*/ 82414 h 2918533"/>
                <a:gd name="connsiteX32119" fmla="*/ 1708366 w 1973551"/>
                <a:gd name="connsiteY32119" fmla="*/ 82218 h 2918533"/>
                <a:gd name="connsiteX32120" fmla="*/ 1708758 w 1973551"/>
                <a:gd name="connsiteY32120" fmla="*/ 82740 h 2918533"/>
                <a:gd name="connsiteX32121" fmla="*/ 1709345 w 1973551"/>
                <a:gd name="connsiteY32121" fmla="*/ 82740 h 2918533"/>
                <a:gd name="connsiteX32122" fmla="*/ 1710063 w 1973551"/>
                <a:gd name="connsiteY32122" fmla="*/ 82022 h 2918533"/>
                <a:gd name="connsiteX32123" fmla="*/ 1710063 w 1973551"/>
                <a:gd name="connsiteY32123" fmla="*/ 81304 h 2918533"/>
                <a:gd name="connsiteX32124" fmla="*/ 1708758 w 1973551"/>
                <a:gd name="connsiteY32124" fmla="*/ 81109 h 2918533"/>
                <a:gd name="connsiteX32125" fmla="*/ 1708562 w 1973551"/>
                <a:gd name="connsiteY32125" fmla="*/ 80391 h 2918533"/>
                <a:gd name="connsiteX32126" fmla="*/ 1710259 w 1973551"/>
                <a:gd name="connsiteY32126" fmla="*/ 76019 h 2918533"/>
                <a:gd name="connsiteX32127" fmla="*/ 1710976 w 1973551"/>
                <a:gd name="connsiteY32127" fmla="*/ 76019 h 2918533"/>
                <a:gd name="connsiteX32128" fmla="*/ 1711694 w 1973551"/>
                <a:gd name="connsiteY32128" fmla="*/ 76932 h 2918533"/>
                <a:gd name="connsiteX32129" fmla="*/ 1711694 w 1973551"/>
                <a:gd name="connsiteY32129" fmla="*/ 79282 h 2918533"/>
                <a:gd name="connsiteX32130" fmla="*/ 1710780 w 1973551"/>
                <a:gd name="connsiteY32130" fmla="*/ 79803 h 2918533"/>
                <a:gd name="connsiteX32131" fmla="*/ 1711498 w 1973551"/>
                <a:gd name="connsiteY32131" fmla="*/ 80325 h 2918533"/>
                <a:gd name="connsiteX32132" fmla="*/ 1711498 w 1973551"/>
                <a:gd name="connsiteY32132" fmla="*/ 81239 h 2918533"/>
                <a:gd name="connsiteX32133" fmla="*/ 1713195 w 1973551"/>
                <a:gd name="connsiteY32133" fmla="*/ 81761 h 2918533"/>
                <a:gd name="connsiteX32134" fmla="*/ 1714696 w 1973551"/>
                <a:gd name="connsiteY32134" fmla="*/ 81370 h 2918533"/>
                <a:gd name="connsiteX32135" fmla="*/ 1714891 w 1973551"/>
                <a:gd name="connsiteY32135" fmla="*/ 80848 h 2918533"/>
                <a:gd name="connsiteX32136" fmla="*/ 1713978 w 1973551"/>
                <a:gd name="connsiteY32136" fmla="*/ 80130 h 2918533"/>
                <a:gd name="connsiteX32137" fmla="*/ 1714369 w 1973551"/>
                <a:gd name="connsiteY32137" fmla="*/ 79020 h 2918533"/>
                <a:gd name="connsiteX32138" fmla="*/ 1718089 w 1973551"/>
                <a:gd name="connsiteY32138" fmla="*/ 79020 h 2918533"/>
                <a:gd name="connsiteX32139" fmla="*/ 1718480 w 1973551"/>
                <a:gd name="connsiteY32139" fmla="*/ 78629 h 2918533"/>
                <a:gd name="connsiteX32140" fmla="*/ 1718285 w 1973551"/>
                <a:gd name="connsiteY32140" fmla="*/ 77193 h 2918533"/>
                <a:gd name="connsiteX32141" fmla="*/ 1719394 w 1973551"/>
                <a:gd name="connsiteY32141" fmla="*/ 76476 h 2918533"/>
                <a:gd name="connsiteX32142" fmla="*/ 1720307 w 1973551"/>
                <a:gd name="connsiteY32142" fmla="*/ 76476 h 2918533"/>
                <a:gd name="connsiteX32143" fmla="*/ 1720503 w 1973551"/>
                <a:gd name="connsiteY32143" fmla="*/ 75954 h 2918533"/>
                <a:gd name="connsiteX32144" fmla="*/ 1720112 w 1973551"/>
                <a:gd name="connsiteY32144" fmla="*/ 75432 h 2918533"/>
                <a:gd name="connsiteX32145" fmla="*/ 1720503 w 1973551"/>
                <a:gd name="connsiteY32145" fmla="*/ 75432 h 2918533"/>
                <a:gd name="connsiteX32146" fmla="*/ 1720699 w 1973551"/>
                <a:gd name="connsiteY32146" fmla="*/ 74910 h 2918533"/>
                <a:gd name="connsiteX32147" fmla="*/ 1721612 w 1973551"/>
                <a:gd name="connsiteY32147" fmla="*/ 74518 h 2918533"/>
                <a:gd name="connsiteX32148" fmla="*/ 1722330 w 1973551"/>
                <a:gd name="connsiteY32148" fmla="*/ 74714 h 2918533"/>
                <a:gd name="connsiteX32149" fmla="*/ 1722722 w 1973551"/>
                <a:gd name="connsiteY32149" fmla="*/ 74322 h 2918533"/>
                <a:gd name="connsiteX32150" fmla="*/ 1722722 w 1973551"/>
                <a:gd name="connsiteY32150" fmla="*/ 72691 h 2918533"/>
                <a:gd name="connsiteX32151" fmla="*/ 1723831 w 1973551"/>
                <a:gd name="connsiteY32151" fmla="*/ 71582 h 2918533"/>
                <a:gd name="connsiteX32152" fmla="*/ 1725854 w 1973551"/>
                <a:gd name="connsiteY32152" fmla="*/ 71190 h 2918533"/>
                <a:gd name="connsiteX32153" fmla="*/ 1726963 w 1973551"/>
                <a:gd name="connsiteY32153" fmla="*/ 69950 h 2918533"/>
                <a:gd name="connsiteX32154" fmla="*/ 1728855 w 1973551"/>
                <a:gd name="connsiteY32154" fmla="*/ 69037 h 2918533"/>
                <a:gd name="connsiteX32155" fmla="*/ 1729965 w 1973551"/>
                <a:gd name="connsiteY32155" fmla="*/ 67210 h 2918533"/>
                <a:gd name="connsiteX32156" fmla="*/ 1731074 w 1973551"/>
                <a:gd name="connsiteY32156" fmla="*/ 66296 h 2918533"/>
                <a:gd name="connsiteX32157" fmla="*/ 1731270 w 1973551"/>
                <a:gd name="connsiteY32157" fmla="*/ 65383 h 2918533"/>
                <a:gd name="connsiteX32158" fmla="*/ 1732183 w 1973551"/>
                <a:gd name="connsiteY32158" fmla="*/ 64991 h 2918533"/>
                <a:gd name="connsiteX32159" fmla="*/ 1732575 w 1973551"/>
                <a:gd name="connsiteY32159" fmla="*/ 63751 h 2918533"/>
                <a:gd name="connsiteX32160" fmla="*/ 1733293 w 1973551"/>
                <a:gd name="connsiteY32160" fmla="*/ 63229 h 2918533"/>
                <a:gd name="connsiteX32161" fmla="*/ 1734793 w 1973551"/>
                <a:gd name="connsiteY32161" fmla="*/ 63425 h 2918533"/>
                <a:gd name="connsiteX32162" fmla="*/ 1736490 w 1973551"/>
                <a:gd name="connsiteY32162" fmla="*/ 62903 h 2918533"/>
                <a:gd name="connsiteX32163" fmla="*/ 1737208 w 1973551"/>
                <a:gd name="connsiteY32163" fmla="*/ 62185 h 2918533"/>
                <a:gd name="connsiteX32164" fmla="*/ 1738513 w 1973551"/>
                <a:gd name="connsiteY32164" fmla="*/ 62185 h 2918533"/>
                <a:gd name="connsiteX32165" fmla="*/ 1738121 w 1973551"/>
                <a:gd name="connsiteY32165" fmla="*/ 63295 h 2918533"/>
                <a:gd name="connsiteX32166" fmla="*/ 1740013 w 1973551"/>
                <a:gd name="connsiteY32166" fmla="*/ 65122 h 2918533"/>
                <a:gd name="connsiteX32167" fmla="*/ 1743146 w 1973551"/>
                <a:gd name="connsiteY32167" fmla="*/ 64730 h 2918533"/>
                <a:gd name="connsiteX32168" fmla="*/ 1743733 w 1973551"/>
                <a:gd name="connsiteY32168" fmla="*/ 64012 h 2918533"/>
                <a:gd name="connsiteX32169" fmla="*/ 1745038 w 1973551"/>
                <a:gd name="connsiteY32169" fmla="*/ 63817 h 2918533"/>
                <a:gd name="connsiteX32170" fmla="*/ 1745756 w 1973551"/>
                <a:gd name="connsiteY32170" fmla="*/ 62707 h 2918533"/>
                <a:gd name="connsiteX32171" fmla="*/ 1746147 w 1973551"/>
                <a:gd name="connsiteY32171" fmla="*/ 59967 h 2918533"/>
                <a:gd name="connsiteX32172" fmla="*/ 1746147 w 1973551"/>
                <a:gd name="connsiteY32172" fmla="*/ 56900 h 2918533"/>
                <a:gd name="connsiteX32173" fmla="*/ 1745756 w 1973551"/>
                <a:gd name="connsiteY32173" fmla="*/ 56704 h 2918533"/>
                <a:gd name="connsiteX32174" fmla="*/ 1745951 w 1973551"/>
                <a:gd name="connsiteY32174" fmla="*/ 54159 h 2918533"/>
                <a:gd name="connsiteX32175" fmla="*/ 1747061 w 1973551"/>
                <a:gd name="connsiteY32175" fmla="*/ 54159 h 2918533"/>
                <a:gd name="connsiteX32176" fmla="*/ 1748170 w 1973551"/>
                <a:gd name="connsiteY32176" fmla="*/ 53246 h 2918533"/>
                <a:gd name="connsiteX32177" fmla="*/ 1749671 w 1973551"/>
                <a:gd name="connsiteY32177" fmla="*/ 51419 h 2918533"/>
                <a:gd name="connsiteX32178" fmla="*/ 1749671 w 1973551"/>
                <a:gd name="connsiteY32178" fmla="*/ 50897 h 2918533"/>
                <a:gd name="connsiteX32179" fmla="*/ 1750584 w 1973551"/>
                <a:gd name="connsiteY32179" fmla="*/ 49983 h 2918533"/>
                <a:gd name="connsiteX32180" fmla="*/ 1751172 w 1973551"/>
                <a:gd name="connsiteY32180" fmla="*/ 49983 h 2918533"/>
                <a:gd name="connsiteX32181" fmla="*/ 1574991 w 1973551"/>
                <a:gd name="connsiteY32181" fmla="*/ 17488 h 2918533"/>
                <a:gd name="connsiteX32182" fmla="*/ 1576818 w 1973551"/>
                <a:gd name="connsiteY32182" fmla="*/ 18010 h 2918533"/>
                <a:gd name="connsiteX32183" fmla="*/ 1577927 w 1973551"/>
                <a:gd name="connsiteY32183" fmla="*/ 17814 h 2918533"/>
                <a:gd name="connsiteX32184" fmla="*/ 1577927 w 1973551"/>
                <a:gd name="connsiteY32184" fmla="*/ 18532 h 2918533"/>
                <a:gd name="connsiteX32185" fmla="*/ 1578645 w 1973551"/>
                <a:gd name="connsiteY32185" fmla="*/ 19771 h 2918533"/>
                <a:gd name="connsiteX32186" fmla="*/ 1577144 w 1973551"/>
                <a:gd name="connsiteY32186" fmla="*/ 19771 h 2918533"/>
                <a:gd name="connsiteX32187" fmla="*/ 1577666 w 1973551"/>
                <a:gd name="connsiteY32187" fmla="*/ 21794 h 2918533"/>
                <a:gd name="connsiteX32188" fmla="*/ 1578971 w 1973551"/>
                <a:gd name="connsiteY32188" fmla="*/ 22186 h 2918533"/>
                <a:gd name="connsiteX32189" fmla="*/ 1579167 w 1973551"/>
                <a:gd name="connsiteY32189" fmla="*/ 22708 h 2918533"/>
                <a:gd name="connsiteX32190" fmla="*/ 1580080 w 1973551"/>
                <a:gd name="connsiteY32190" fmla="*/ 23230 h 2918533"/>
                <a:gd name="connsiteX32191" fmla="*/ 1579885 w 1973551"/>
                <a:gd name="connsiteY32191" fmla="*/ 25970 h 2918533"/>
                <a:gd name="connsiteX32192" fmla="*/ 1578384 w 1973551"/>
                <a:gd name="connsiteY32192" fmla="*/ 26362 h 2918533"/>
                <a:gd name="connsiteX32193" fmla="*/ 1575774 w 1973551"/>
                <a:gd name="connsiteY32193" fmla="*/ 26166 h 2918533"/>
                <a:gd name="connsiteX32194" fmla="*/ 1575187 w 1973551"/>
                <a:gd name="connsiteY32194" fmla="*/ 26558 h 2918533"/>
                <a:gd name="connsiteX32195" fmla="*/ 1575187 w 1973551"/>
                <a:gd name="connsiteY32195" fmla="*/ 29625 h 2918533"/>
                <a:gd name="connsiteX32196" fmla="*/ 1574273 w 1973551"/>
                <a:gd name="connsiteY32196" fmla="*/ 29625 h 2918533"/>
                <a:gd name="connsiteX32197" fmla="*/ 1574077 w 1973551"/>
                <a:gd name="connsiteY32197" fmla="*/ 30864 h 2918533"/>
                <a:gd name="connsiteX32198" fmla="*/ 1573359 w 1973551"/>
                <a:gd name="connsiteY32198" fmla="*/ 30669 h 2918533"/>
                <a:gd name="connsiteX32199" fmla="*/ 1573882 w 1973551"/>
                <a:gd name="connsiteY32199" fmla="*/ 29951 h 2918533"/>
                <a:gd name="connsiteX32200" fmla="*/ 1573490 w 1973551"/>
                <a:gd name="connsiteY32200" fmla="*/ 29037 h 2918533"/>
                <a:gd name="connsiteX32201" fmla="*/ 1572576 w 1973551"/>
                <a:gd name="connsiteY32201" fmla="*/ 29037 h 2918533"/>
                <a:gd name="connsiteX32202" fmla="*/ 1571663 w 1973551"/>
                <a:gd name="connsiteY32202" fmla="*/ 29755 h 2918533"/>
                <a:gd name="connsiteX32203" fmla="*/ 1571859 w 1973551"/>
                <a:gd name="connsiteY32203" fmla="*/ 30864 h 2918533"/>
                <a:gd name="connsiteX32204" fmla="*/ 1573359 w 1973551"/>
                <a:gd name="connsiteY32204" fmla="*/ 31386 h 2918533"/>
                <a:gd name="connsiteX32205" fmla="*/ 1573751 w 1973551"/>
                <a:gd name="connsiteY32205" fmla="*/ 32104 h 2918533"/>
                <a:gd name="connsiteX32206" fmla="*/ 1574273 w 1973551"/>
                <a:gd name="connsiteY32206" fmla="*/ 32104 h 2918533"/>
                <a:gd name="connsiteX32207" fmla="*/ 1574469 w 1973551"/>
                <a:gd name="connsiteY32207" fmla="*/ 32496 h 2918533"/>
                <a:gd name="connsiteX32208" fmla="*/ 1574860 w 1973551"/>
                <a:gd name="connsiteY32208" fmla="*/ 32496 h 2918533"/>
                <a:gd name="connsiteX32209" fmla="*/ 1575970 w 1973551"/>
                <a:gd name="connsiteY32209" fmla="*/ 31191 h 2918533"/>
                <a:gd name="connsiteX32210" fmla="*/ 1577275 w 1973551"/>
                <a:gd name="connsiteY32210" fmla="*/ 30995 h 2918533"/>
                <a:gd name="connsiteX32211" fmla="*/ 1577666 w 1973551"/>
                <a:gd name="connsiteY32211" fmla="*/ 31386 h 2918533"/>
                <a:gd name="connsiteX32212" fmla="*/ 1577666 w 1973551"/>
                <a:gd name="connsiteY32212" fmla="*/ 33540 h 2918533"/>
                <a:gd name="connsiteX32213" fmla="*/ 1576361 w 1973551"/>
                <a:gd name="connsiteY32213" fmla="*/ 35562 h 2918533"/>
                <a:gd name="connsiteX32214" fmla="*/ 1576361 w 1973551"/>
                <a:gd name="connsiteY32214" fmla="*/ 38303 h 2918533"/>
                <a:gd name="connsiteX32215" fmla="*/ 1576948 w 1973551"/>
                <a:gd name="connsiteY32215" fmla="*/ 38303 h 2918533"/>
                <a:gd name="connsiteX32216" fmla="*/ 1577144 w 1973551"/>
                <a:gd name="connsiteY32216" fmla="*/ 39021 h 2918533"/>
                <a:gd name="connsiteX32217" fmla="*/ 1575121 w 1973551"/>
                <a:gd name="connsiteY32217" fmla="*/ 40130 h 2918533"/>
                <a:gd name="connsiteX32218" fmla="*/ 1572707 w 1973551"/>
                <a:gd name="connsiteY32218" fmla="*/ 40130 h 2918533"/>
                <a:gd name="connsiteX32219" fmla="*/ 1571598 w 1973551"/>
                <a:gd name="connsiteY32219" fmla="*/ 40652 h 2918533"/>
                <a:gd name="connsiteX32220" fmla="*/ 1571076 w 1973551"/>
                <a:gd name="connsiteY32220" fmla="*/ 41566 h 2918533"/>
                <a:gd name="connsiteX32221" fmla="*/ 1568466 w 1973551"/>
                <a:gd name="connsiteY32221" fmla="*/ 41174 h 2918533"/>
                <a:gd name="connsiteX32222" fmla="*/ 1568074 w 1973551"/>
                <a:gd name="connsiteY32222" fmla="*/ 40065 h 2918533"/>
                <a:gd name="connsiteX32223" fmla="*/ 1566769 w 1973551"/>
                <a:gd name="connsiteY32223" fmla="*/ 39869 h 2918533"/>
                <a:gd name="connsiteX32224" fmla="*/ 1566378 w 1973551"/>
                <a:gd name="connsiteY32224" fmla="*/ 40261 h 2918533"/>
                <a:gd name="connsiteX32225" fmla="*/ 1566378 w 1973551"/>
                <a:gd name="connsiteY32225" fmla="*/ 41892 h 2918533"/>
                <a:gd name="connsiteX32226" fmla="*/ 1566769 w 1973551"/>
                <a:gd name="connsiteY32226" fmla="*/ 42610 h 2918533"/>
                <a:gd name="connsiteX32227" fmla="*/ 1566051 w 1973551"/>
                <a:gd name="connsiteY32227" fmla="*/ 43001 h 2918533"/>
                <a:gd name="connsiteX32228" fmla="*/ 1565138 w 1973551"/>
                <a:gd name="connsiteY32228" fmla="*/ 44437 h 2918533"/>
                <a:gd name="connsiteX32229" fmla="*/ 1565334 w 1973551"/>
                <a:gd name="connsiteY32229" fmla="*/ 46590 h 2918533"/>
                <a:gd name="connsiteX32230" fmla="*/ 1566834 w 1973551"/>
                <a:gd name="connsiteY32230" fmla="*/ 47112 h 2918533"/>
                <a:gd name="connsiteX32231" fmla="*/ 1568857 w 1973551"/>
                <a:gd name="connsiteY32231" fmla="*/ 45872 h 2918533"/>
                <a:gd name="connsiteX32232" fmla="*/ 1569249 w 1973551"/>
                <a:gd name="connsiteY32232" fmla="*/ 44567 h 2918533"/>
                <a:gd name="connsiteX32233" fmla="*/ 1570945 w 1973551"/>
                <a:gd name="connsiteY32233" fmla="*/ 44567 h 2918533"/>
                <a:gd name="connsiteX32234" fmla="*/ 1572055 w 1973551"/>
                <a:gd name="connsiteY32234" fmla="*/ 46003 h 2918533"/>
                <a:gd name="connsiteX32235" fmla="*/ 1574469 w 1973551"/>
                <a:gd name="connsiteY32235" fmla="*/ 46394 h 2918533"/>
                <a:gd name="connsiteX32236" fmla="*/ 1575187 w 1973551"/>
                <a:gd name="connsiteY32236" fmla="*/ 47699 h 2918533"/>
                <a:gd name="connsiteX32237" fmla="*/ 1574665 w 1973551"/>
                <a:gd name="connsiteY32237" fmla="*/ 49722 h 2918533"/>
                <a:gd name="connsiteX32238" fmla="*/ 1575056 w 1973551"/>
                <a:gd name="connsiteY32238" fmla="*/ 50636 h 2918533"/>
                <a:gd name="connsiteX32239" fmla="*/ 1576165 w 1973551"/>
                <a:gd name="connsiteY32239" fmla="*/ 51353 h 2918533"/>
                <a:gd name="connsiteX32240" fmla="*/ 1577275 w 1973551"/>
                <a:gd name="connsiteY32240" fmla="*/ 51353 h 2918533"/>
                <a:gd name="connsiteX32241" fmla="*/ 1578971 w 1973551"/>
                <a:gd name="connsiteY32241" fmla="*/ 49200 h 2918533"/>
                <a:gd name="connsiteX32242" fmla="*/ 1579689 w 1973551"/>
                <a:gd name="connsiteY32242" fmla="*/ 48809 h 2918533"/>
                <a:gd name="connsiteX32243" fmla="*/ 1580211 w 1973551"/>
                <a:gd name="connsiteY32243" fmla="*/ 48809 h 2918533"/>
                <a:gd name="connsiteX32244" fmla="*/ 1580407 w 1973551"/>
                <a:gd name="connsiteY32244" fmla="*/ 49200 h 2918533"/>
                <a:gd name="connsiteX32245" fmla="*/ 1580798 w 1973551"/>
                <a:gd name="connsiteY32245" fmla="*/ 49004 h 2918533"/>
                <a:gd name="connsiteX32246" fmla="*/ 1580994 w 1973551"/>
                <a:gd name="connsiteY32246" fmla="*/ 49526 h 2918533"/>
                <a:gd name="connsiteX32247" fmla="*/ 1581712 w 1973551"/>
                <a:gd name="connsiteY32247" fmla="*/ 49722 h 2918533"/>
                <a:gd name="connsiteX32248" fmla="*/ 1582103 w 1973551"/>
                <a:gd name="connsiteY32248" fmla="*/ 50244 h 2918533"/>
                <a:gd name="connsiteX32249" fmla="*/ 1582299 w 1973551"/>
                <a:gd name="connsiteY32249" fmla="*/ 54029 h 2918533"/>
                <a:gd name="connsiteX32250" fmla="*/ 1583604 w 1973551"/>
                <a:gd name="connsiteY32250" fmla="*/ 54551 h 2918533"/>
                <a:gd name="connsiteX32251" fmla="*/ 1585431 w 1973551"/>
                <a:gd name="connsiteY32251" fmla="*/ 54355 h 2918533"/>
                <a:gd name="connsiteX32252" fmla="*/ 1585823 w 1973551"/>
                <a:gd name="connsiteY32252" fmla="*/ 54747 h 2918533"/>
                <a:gd name="connsiteX32253" fmla="*/ 1586932 w 1973551"/>
                <a:gd name="connsiteY32253" fmla="*/ 53311 h 2918533"/>
                <a:gd name="connsiteX32254" fmla="*/ 1586932 w 1973551"/>
                <a:gd name="connsiteY32254" fmla="*/ 52789 h 2918533"/>
                <a:gd name="connsiteX32255" fmla="*/ 1587845 w 1973551"/>
                <a:gd name="connsiteY32255" fmla="*/ 52789 h 2918533"/>
                <a:gd name="connsiteX32256" fmla="*/ 1588237 w 1973551"/>
                <a:gd name="connsiteY32256" fmla="*/ 53181 h 2918533"/>
                <a:gd name="connsiteX32257" fmla="*/ 1587845 w 1973551"/>
                <a:gd name="connsiteY32257" fmla="*/ 55530 h 2918533"/>
                <a:gd name="connsiteX32258" fmla="*/ 1589542 w 1973551"/>
                <a:gd name="connsiteY32258" fmla="*/ 57879 h 2918533"/>
                <a:gd name="connsiteX32259" fmla="*/ 1590456 w 1973551"/>
                <a:gd name="connsiteY32259" fmla="*/ 57683 h 2918533"/>
                <a:gd name="connsiteX32260" fmla="*/ 1591761 w 1973551"/>
                <a:gd name="connsiteY32260" fmla="*/ 56769 h 2918533"/>
                <a:gd name="connsiteX32261" fmla="*/ 1591761 w 1973551"/>
                <a:gd name="connsiteY32261" fmla="*/ 56378 h 2918533"/>
                <a:gd name="connsiteX32262" fmla="*/ 1592674 w 1973551"/>
                <a:gd name="connsiteY32262" fmla="*/ 56182 h 2918533"/>
                <a:gd name="connsiteX32263" fmla="*/ 1592479 w 1973551"/>
                <a:gd name="connsiteY32263" fmla="*/ 53637 h 2918533"/>
                <a:gd name="connsiteX32264" fmla="*/ 1592870 w 1973551"/>
                <a:gd name="connsiteY32264" fmla="*/ 54029 h 2918533"/>
                <a:gd name="connsiteX32265" fmla="*/ 1593783 w 1973551"/>
                <a:gd name="connsiteY32265" fmla="*/ 53833 h 2918533"/>
                <a:gd name="connsiteX32266" fmla="*/ 1593783 w 1973551"/>
                <a:gd name="connsiteY32266" fmla="*/ 54355 h 2918533"/>
                <a:gd name="connsiteX32267" fmla="*/ 1594697 w 1973551"/>
                <a:gd name="connsiteY32267" fmla="*/ 54877 h 2918533"/>
                <a:gd name="connsiteX32268" fmla="*/ 1594697 w 1973551"/>
                <a:gd name="connsiteY32268" fmla="*/ 58531 h 2918533"/>
                <a:gd name="connsiteX32269" fmla="*/ 1595415 w 1973551"/>
                <a:gd name="connsiteY32269" fmla="*/ 58727 h 2918533"/>
                <a:gd name="connsiteX32270" fmla="*/ 1596524 w 1973551"/>
                <a:gd name="connsiteY32270" fmla="*/ 58205 h 2918533"/>
                <a:gd name="connsiteX32271" fmla="*/ 1596720 w 1973551"/>
                <a:gd name="connsiteY32271" fmla="*/ 60228 h 2918533"/>
                <a:gd name="connsiteX32272" fmla="*/ 1595610 w 1973551"/>
                <a:gd name="connsiteY32272" fmla="*/ 61663 h 2918533"/>
                <a:gd name="connsiteX32273" fmla="*/ 1595610 w 1973551"/>
                <a:gd name="connsiteY32273" fmla="*/ 62577 h 2918533"/>
                <a:gd name="connsiteX32274" fmla="*/ 1596720 w 1973551"/>
                <a:gd name="connsiteY32274" fmla="*/ 63686 h 2918533"/>
                <a:gd name="connsiteX32275" fmla="*/ 1597438 w 1973551"/>
                <a:gd name="connsiteY32275" fmla="*/ 63490 h 2918533"/>
                <a:gd name="connsiteX32276" fmla="*/ 1597438 w 1973551"/>
                <a:gd name="connsiteY32276" fmla="*/ 62773 h 2918533"/>
                <a:gd name="connsiteX32277" fmla="*/ 1598743 w 1973551"/>
                <a:gd name="connsiteY32277" fmla="*/ 62773 h 2918533"/>
                <a:gd name="connsiteX32278" fmla="*/ 1598743 w 1973551"/>
                <a:gd name="connsiteY32278" fmla="*/ 63295 h 2918533"/>
                <a:gd name="connsiteX32279" fmla="*/ 1599852 w 1973551"/>
                <a:gd name="connsiteY32279" fmla="*/ 64208 h 2918533"/>
                <a:gd name="connsiteX32280" fmla="*/ 1599852 w 1973551"/>
                <a:gd name="connsiteY32280" fmla="*/ 64730 h 2918533"/>
                <a:gd name="connsiteX32281" fmla="*/ 1600765 w 1973551"/>
                <a:gd name="connsiteY32281" fmla="*/ 65839 h 2918533"/>
                <a:gd name="connsiteX32282" fmla="*/ 1600765 w 1973551"/>
                <a:gd name="connsiteY32282" fmla="*/ 71255 h 2918533"/>
                <a:gd name="connsiteX32283" fmla="*/ 1600374 w 1973551"/>
                <a:gd name="connsiteY32283" fmla="*/ 71777 h 2918533"/>
                <a:gd name="connsiteX32284" fmla="*/ 1600374 w 1973551"/>
                <a:gd name="connsiteY32284" fmla="*/ 72887 h 2918533"/>
                <a:gd name="connsiteX32285" fmla="*/ 1600765 w 1973551"/>
                <a:gd name="connsiteY32285" fmla="*/ 73605 h 2918533"/>
                <a:gd name="connsiteX32286" fmla="*/ 1600765 w 1973551"/>
                <a:gd name="connsiteY32286" fmla="*/ 75236 h 2918533"/>
                <a:gd name="connsiteX32287" fmla="*/ 1601157 w 1973551"/>
                <a:gd name="connsiteY32287" fmla="*/ 75432 h 2918533"/>
                <a:gd name="connsiteX32288" fmla="*/ 1601157 w 1973551"/>
                <a:gd name="connsiteY32288" fmla="*/ 76867 h 2918533"/>
                <a:gd name="connsiteX32289" fmla="*/ 1601548 w 1973551"/>
                <a:gd name="connsiteY32289" fmla="*/ 77063 h 2918533"/>
                <a:gd name="connsiteX32290" fmla="*/ 1601353 w 1973551"/>
                <a:gd name="connsiteY32290" fmla="*/ 78890 h 2918533"/>
                <a:gd name="connsiteX32291" fmla="*/ 1602854 w 1973551"/>
                <a:gd name="connsiteY32291" fmla="*/ 78890 h 2918533"/>
                <a:gd name="connsiteX32292" fmla="*/ 1603245 w 1973551"/>
                <a:gd name="connsiteY32292" fmla="*/ 76541 h 2918533"/>
                <a:gd name="connsiteX32293" fmla="*/ 1604354 w 1973551"/>
                <a:gd name="connsiteY32293" fmla="*/ 76019 h 2918533"/>
                <a:gd name="connsiteX32294" fmla="*/ 1606964 w 1973551"/>
                <a:gd name="connsiteY32294" fmla="*/ 76541 h 2918533"/>
                <a:gd name="connsiteX32295" fmla="*/ 1607160 w 1973551"/>
                <a:gd name="connsiteY32295" fmla="*/ 76932 h 2918533"/>
                <a:gd name="connsiteX32296" fmla="*/ 1608465 w 1973551"/>
                <a:gd name="connsiteY32296" fmla="*/ 76737 h 2918533"/>
                <a:gd name="connsiteX32297" fmla="*/ 1610162 w 1973551"/>
                <a:gd name="connsiteY32297" fmla="*/ 77650 h 2918533"/>
                <a:gd name="connsiteX32298" fmla="*/ 1611662 w 1973551"/>
                <a:gd name="connsiteY32298" fmla="*/ 81435 h 2918533"/>
                <a:gd name="connsiteX32299" fmla="*/ 1612968 w 1973551"/>
                <a:gd name="connsiteY32299" fmla="*/ 83588 h 2918533"/>
                <a:gd name="connsiteX32300" fmla="*/ 1613163 w 1973551"/>
                <a:gd name="connsiteY32300" fmla="*/ 85415 h 2918533"/>
                <a:gd name="connsiteX32301" fmla="*/ 1613751 w 1973551"/>
                <a:gd name="connsiteY32301" fmla="*/ 85807 h 2918533"/>
                <a:gd name="connsiteX32302" fmla="*/ 1613946 w 1973551"/>
                <a:gd name="connsiteY32302" fmla="*/ 87242 h 2918533"/>
                <a:gd name="connsiteX32303" fmla="*/ 1615447 w 1973551"/>
                <a:gd name="connsiteY32303" fmla="*/ 88874 h 2918533"/>
                <a:gd name="connsiteX32304" fmla="*/ 1615447 w 1973551"/>
                <a:gd name="connsiteY32304" fmla="*/ 89787 h 2918533"/>
                <a:gd name="connsiteX32305" fmla="*/ 1616165 w 1973551"/>
                <a:gd name="connsiteY32305" fmla="*/ 91223 h 2918533"/>
                <a:gd name="connsiteX32306" fmla="*/ 1615969 w 1973551"/>
                <a:gd name="connsiteY32306" fmla="*/ 91940 h 2918533"/>
                <a:gd name="connsiteX32307" fmla="*/ 1614468 w 1973551"/>
                <a:gd name="connsiteY32307" fmla="*/ 91940 h 2918533"/>
                <a:gd name="connsiteX32308" fmla="*/ 1613555 w 1973551"/>
                <a:gd name="connsiteY32308" fmla="*/ 90505 h 2918533"/>
                <a:gd name="connsiteX32309" fmla="*/ 1610749 w 1973551"/>
                <a:gd name="connsiteY32309" fmla="*/ 89983 h 2918533"/>
                <a:gd name="connsiteX32310" fmla="*/ 1609835 w 1973551"/>
                <a:gd name="connsiteY32310" fmla="*/ 88874 h 2918533"/>
                <a:gd name="connsiteX32311" fmla="*/ 1608530 w 1973551"/>
                <a:gd name="connsiteY32311" fmla="*/ 88874 h 2918533"/>
                <a:gd name="connsiteX32312" fmla="*/ 1608139 w 1973551"/>
                <a:gd name="connsiteY32312" fmla="*/ 89983 h 2918533"/>
                <a:gd name="connsiteX32313" fmla="*/ 1607030 w 1973551"/>
                <a:gd name="connsiteY32313" fmla="*/ 91092 h 2918533"/>
                <a:gd name="connsiteX32314" fmla="*/ 1606834 w 1973551"/>
                <a:gd name="connsiteY32314" fmla="*/ 92528 h 2918533"/>
                <a:gd name="connsiteX32315" fmla="*/ 1605725 w 1973551"/>
                <a:gd name="connsiteY32315" fmla="*/ 94159 h 2918533"/>
                <a:gd name="connsiteX32316" fmla="*/ 1605137 w 1973551"/>
                <a:gd name="connsiteY32316" fmla="*/ 96508 h 2918533"/>
                <a:gd name="connsiteX32317" fmla="*/ 1603637 w 1973551"/>
                <a:gd name="connsiteY32317" fmla="*/ 97422 h 2918533"/>
                <a:gd name="connsiteX32318" fmla="*/ 1603441 w 1973551"/>
                <a:gd name="connsiteY32318" fmla="*/ 99053 h 2918533"/>
                <a:gd name="connsiteX32319" fmla="*/ 1602723 w 1973551"/>
                <a:gd name="connsiteY32319" fmla="*/ 99771 h 2918533"/>
                <a:gd name="connsiteX32320" fmla="*/ 1602527 w 1973551"/>
                <a:gd name="connsiteY32320" fmla="*/ 102316 h 2918533"/>
                <a:gd name="connsiteX32321" fmla="*/ 1600504 w 1973551"/>
                <a:gd name="connsiteY32321" fmla="*/ 104143 h 2918533"/>
                <a:gd name="connsiteX32322" fmla="*/ 1599395 w 1973551"/>
                <a:gd name="connsiteY32322" fmla="*/ 104143 h 2918533"/>
                <a:gd name="connsiteX32323" fmla="*/ 1599004 w 1973551"/>
                <a:gd name="connsiteY32323" fmla="*/ 103229 h 2918533"/>
                <a:gd name="connsiteX32324" fmla="*/ 1598808 w 1973551"/>
                <a:gd name="connsiteY32324" fmla="*/ 97617 h 2918533"/>
                <a:gd name="connsiteX32325" fmla="*/ 1600309 w 1973551"/>
                <a:gd name="connsiteY32325" fmla="*/ 97226 h 2918533"/>
                <a:gd name="connsiteX32326" fmla="*/ 1600700 w 1973551"/>
                <a:gd name="connsiteY32326" fmla="*/ 96116 h 2918533"/>
                <a:gd name="connsiteX32327" fmla="*/ 1601614 w 1973551"/>
                <a:gd name="connsiteY32327" fmla="*/ 96116 h 2918533"/>
                <a:gd name="connsiteX32328" fmla="*/ 1602527 w 1973551"/>
                <a:gd name="connsiteY32328" fmla="*/ 95399 h 2918533"/>
                <a:gd name="connsiteX32329" fmla="*/ 1602331 w 1973551"/>
                <a:gd name="connsiteY32329" fmla="*/ 94289 h 2918533"/>
                <a:gd name="connsiteX32330" fmla="*/ 1601027 w 1973551"/>
                <a:gd name="connsiteY32330" fmla="*/ 93050 h 2918533"/>
                <a:gd name="connsiteX32331" fmla="*/ 1601027 w 1973551"/>
                <a:gd name="connsiteY32331" fmla="*/ 92528 h 2918533"/>
                <a:gd name="connsiteX32332" fmla="*/ 1601614 w 1973551"/>
                <a:gd name="connsiteY32332" fmla="*/ 91810 h 2918533"/>
                <a:gd name="connsiteX32333" fmla="*/ 1601810 w 1973551"/>
                <a:gd name="connsiteY32333" fmla="*/ 90374 h 2918533"/>
                <a:gd name="connsiteX32334" fmla="*/ 1602527 w 1973551"/>
                <a:gd name="connsiteY32334" fmla="*/ 90570 h 2918533"/>
                <a:gd name="connsiteX32335" fmla="*/ 1602919 w 1973551"/>
                <a:gd name="connsiteY32335" fmla="*/ 90179 h 2918533"/>
                <a:gd name="connsiteX32336" fmla="*/ 1602331 w 1973551"/>
                <a:gd name="connsiteY32336" fmla="*/ 88939 h 2918533"/>
                <a:gd name="connsiteX32337" fmla="*/ 1602919 w 1973551"/>
                <a:gd name="connsiteY32337" fmla="*/ 85872 h 2918533"/>
                <a:gd name="connsiteX32338" fmla="*/ 1601614 w 1973551"/>
                <a:gd name="connsiteY32338" fmla="*/ 84958 h 2918533"/>
                <a:gd name="connsiteX32339" fmla="*/ 1601418 w 1973551"/>
                <a:gd name="connsiteY32339" fmla="*/ 84436 h 2918533"/>
                <a:gd name="connsiteX32340" fmla="*/ 1600309 w 1973551"/>
                <a:gd name="connsiteY32340" fmla="*/ 84241 h 2918533"/>
                <a:gd name="connsiteX32341" fmla="*/ 1599004 w 1973551"/>
                <a:gd name="connsiteY32341" fmla="*/ 84958 h 2918533"/>
                <a:gd name="connsiteX32342" fmla="*/ 1598808 w 1973551"/>
                <a:gd name="connsiteY32342" fmla="*/ 87308 h 2918533"/>
                <a:gd name="connsiteX32343" fmla="*/ 1597503 w 1973551"/>
                <a:gd name="connsiteY32343" fmla="*/ 87503 h 2918533"/>
                <a:gd name="connsiteX32344" fmla="*/ 1597307 w 1973551"/>
                <a:gd name="connsiteY32344" fmla="*/ 86590 h 2918533"/>
                <a:gd name="connsiteX32345" fmla="*/ 1596916 w 1973551"/>
                <a:gd name="connsiteY32345" fmla="*/ 86394 h 2918533"/>
                <a:gd name="connsiteX32346" fmla="*/ 1597111 w 1973551"/>
                <a:gd name="connsiteY32346" fmla="*/ 82609 h 2918533"/>
                <a:gd name="connsiteX32347" fmla="*/ 1596720 w 1973551"/>
                <a:gd name="connsiteY32347" fmla="*/ 81370 h 2918533"/>
                <a:gd name="connsiteX32348" fmla="*/ 1595806 w 1973551"/>
                <a:gd name="connsiteY32348" fmla="*/ 80848 h 2918533"/>
                <a:gd name="connsiteX32349" fmla="*/ 1595610 w 1973551"/>
                <a:gd name="connsiteY32349" fmla="*/ 80130 h 2918533"/>
                <a:gd name="connsiteX32350" fmla="*/ 1594697 w 1973551"/>
                <a:gd name="connsiteY32350" fmla="*/ 79934 h 2918533"/>
                <a:gd name="connsiteX32351" fmla="*/ 1594501 w 1973551"/>
                <a:gd name="connsiteY32351" fmla="*/ 79020 h 2918533"/>
                <a:gd name="connsiteX32352" fmla="*/ 1593914 w 1973551"/>
                <a:gd name="connsiteY32352" fmla="*/ 79020 h 2918533"/>
                <a:gd name="connsiteX32353" fmla="*/ 1592805 w 1973551"/>
                <a:gd name="connsiteY32353" fmla="*/ 77911 h 2918533"/>
                <a:gd name="connsiteX32354" fmla="*/ 1592283 w 1973551"/>
                <a:gd name="connsiteY32354" fmla="*/ 75888 h 2918533"/>
                <a:gd name="connsiteX32355" fmla="*/ 1591369 w 1973551"/>
                <a:gd name="connsiteY32355" fmla="*/ 74975 h 2918533"/>
                <a:gd name="connsiteX32356" fmla="*/ 1591173 w 1973551"/>
                <a:gd name="connsiteY32356" fmla="*/ 73539 h 2918533"/>
                <a:gd name="connsiteX32357" fmla="*/ 1590064 w 1973551"/>
                <a:gd name="connsiteY32357" fmla="*/ 72822 h 2918533"/>
                <a:gd name="connsiteX32358" fmla="*/ 1589868 w 1973551"/>
                <a:gd name="connsiteY32358" fmla="*/ 71582 h 2918533"/>
                <a:gd name="connsiteX32359" fmla="*/ 1589151 w 1973551"/>
                <a:gd name="connsiteY32359" fmla="*/ 71582 h 2918533"/>
                <a:gd name="connsiteX32360" fmla="*/ 1589346 w 1973551"/>
                <a:gd name="connsiteY32360" fmla="*/ 72104 h 2918533"/>
                <a:gd name="connsiteX32361" fmla="*/ 1587845 w 1973551"/>
                <a:gd name="connsiteY32361" fmla="*/ 72104 h 2918533"/>
                <a:gd name="connsiteX32362" fmla="*/ 1587324 w 1973551"/>
                <a:gd name="connsiteY32362" fmla="*/ 71190 h 2918533"/>
                <a:gd name="connsiteX32363" fmla="*/ 1586932 w 1973551"/>
                <a:gd name="connsiteY32363" fmla="*/ 71190 h 2918533"/>
                <a:gd name="connsiteX32364" fmla="*/ 1586345 w 1973551"/>
                <a:gd name="connsiteY32364" fmla="*/ 69950 h 2918533"/>
                <a:gd name="connsiteX32365" fmla="*/ 1585627 w 1973551"/>
                <a:gd name="connsiteY32365" fmla="*/ 69559 h 2918533"/>
                <a:gd name="connsiteX32366" fmla="*/ 1585235 w 1973551"/>
                <a:gd name="connsiteY32366" fmla="*/ 66492 h 2918533"/>
                <a:gd name="connsiteX32367" fmla="*/ 1583539 w 1973551"/>
                <a:gd name="connsiteY32367" fmla="*/ 66101 h 2918533"/>
                <a:gd name="connsiteX32368" fmla="*/ 1582430 w 1973551"/>
                <a:gd name="connsiteY32368" fmla="*/ 67210 h 2918533"/>
                <a:gd name="connsiteX32369" fmla="*/ 1579102 w 1973551"/>
                <a:gd name="connsiteY32369" fmla="*/ 66688 h 2918533"/>
                <a:gd name="connsiteX32370" fmla="*/ 1577275 w 1973551"/>
                <a:gd name="connsiteY32370" fmla="*/ 65579 h 2918533"/>
                <a:gd name="connsiteX32371" fmla="*/ 1576557 w 1973551"/>
                <a:gd name="connsiteY32371" fmla="*/ 64861 h 2918533"/>
                <a:gd name="connsiteX32372" fmla="*/ 1576557 w 1973551"/>
                <a:gd name="connsiteY32372" fmla="*/ 64339 h 2918533"/>
                <a:gd name="connsiteX32373" fmla="*/ 1575643 w 1973551"/>
                <a:gd name="connsiteY32373" fmla="*/ 63817 h 2918533"/>
                <a:gd name="connsiteX32374" fmla="*/ 1573425 w 1973551"/>
                <a:gd name="connsiteY32374" fmla="*/ 64208 h 2918533"/>
                <a:gd name="connsiteX32375" fmla="*/ 1572838 w 1973551"/>
                <a:gd name="connsiteY32375" fmla="*/ 64730 h 2918533"/>
                <a:gd name="connsiteX32376" fmla="*/ 1572838 w 1973551"/>
                <a:gd name="connsiteY32376" fmla="*/ 66557 h 2918533"/>
                <a:gd name="connsiteX32377" fmla="*/ 1574730 w 1973551"/>
                <a:gd name="connsiteY32377" fmla="*/ 67797 h 2918533"/>
                <a:gd name="connsiteX32378" fmla="*/ 1574730 w 1973551"/>
                <a:gd name="connsiteY32378" fmla="*/ 69233 h 2918533"/>
                <a:gd name="connsiteX32379" fmla="*/ 1575448 w 1973551"/>
                <a:gd name="connsiteY32379" fmla="*/ 71060 h 2918533"/>
                <a:gd name="connsiteX32380" fmla="*/ 1578253 w 1973551"/>
                <a:gd name="connsiteY32380" fmla="*/ 72365 h 2918533"/>
                <a:gd name="connsiteX32381" fmla="*/ 1579754 w 1973551"/>
                <a:gd name="connsiteY32381" fmla="*/ 73996 h 2918533"/>
                <a:gd name="connsiteX32382" fmla="*/ 1579950 w 1973551"/>
                <a:gd name="connsiteY32382" fmla="*/ 75105 h 2918533"/>
                <a:gd name="connsiteX32383" fmla="*/ 1579036 w 1973551"/>
                <a:gd name="connsiteY32383" fmla="*/ 75627 h 2918533"/>
                <a:gd name="connsiteX32384" fmla="*/ 1577014 w 1973551"/>
                <a:gd name="connsiteY32384" fmla="*/ 75627 h 2918533"/>
                <a:gd name="connsiteX32385" fmla="*/ 1576818 w 1973551"/>
                <a:gd name="connsiteY32385" fmla="*/ 76345 h 2918533"/>
                <a:gd name="connsiteX32386" fmla="*/ 1576100 w 1973551"/>
                <a:gd name="connsiteY32386" fmla="*/ 76737 h 2918533"/>
                <a:gd name="connsiteX32387" fmla="*/ 1575904 w 1973551"/>
                <a:gd name="connsiteY32387" fmla="*/ 77259 h 2918533"/>
                <a:gd name="connsiteX32388" fmla="*/ 1575187 w 1973551"/>
                <a:gd name="connsiteY32388" fmla="*/ 77259 h 2918533"/>
                <a:gd name="connsiteX32389" fmla="*/ 1574795 w 1973551"/>
                <a:gd name="connsiteY32389" fmla="*/ 76737 h 2918533"/>
                <a:gd name="connsiteX32390" fmla="*/ 1573294 w 1973551"/>
                <a:gd name="connsiteY32390" fmla="*/ 76215 h 2918533"/>
                <a:gd name="connsiteX32391" fmla="*/ 1572903 w 1973551"/>
                <a:gd name="connsiteY32391" fmla="*/ 76932 h 2918533"/>
                <a:gd name="connsiteX32392" fmla="*/ 1571598 w 1973551"/>
                <a:gd name="connsiteY32392" fmla="*/ 77128 h 2918533"/>
                <a:gd name="connsiteX32393" fmla="*/ 1571206 w 1973551"/>
                <a:gd name="connsiteY32393" fmla="*/ 77846 h 2918533"/>
                <a:gd name="connsiteX32394" fmla="*/ 1570619 w 1973551"/>
                <a:gd name="connsiteY32394" fmla="*/ 77846 h 2918533"/>
                <a:gd name="connsiteX32395" fmla="*/ 1570423 w 1973551"/>
                <a:gd name="connsiteY32395" fmla="*/ 77454 h 2918533"/>
                <a:gd name="connsiteX32396" fmla="*/ 1569510 w 1973551"/>
                <a:gd name="connsiteY32396" fmla="*/ 77976 h 2918533"/>
                <a:gd name="connsiteX32397" fmla="*/ 1568988 w 1973551"/>
                <a:gd name="connsiteY32397" fmla="*/ 77781 h 2918533"/>
                <a:gd name="connsiteX32398" fmla="*/ 1567683 w 1973551"/>
                <a:gd name="connsiteY32398" fmla="*/ 79216 h 2918533"/>
                <a:gd name="connsiteX32399" fmla="*/ 1567683 w 1973551"/>
                <a:gd name="connsiteY32399" fmla="*/ 83001 h 2918533"/>
                <a:gd name="connsiteX32400" fmla="*/ 1568074 w 1973551"/>
                <a:gd name="connsiteY32400" fmla="*/ 83914 h 2918533"/>
                <a:gd name="connsiteX32401" fmla="*/ 1566965 w 1973551"/>
                <a:gd name="connsiteY32401" fmla="*/ 83914 h 2918533"/>
                <a:gd name="connsiteX32402" fmla="*/ 1564746 w 1973551"/>
                <a:gd name="connsiteY32402" fmla="*/ 81174 h 2918533"/>
                <a:gd name="connsiteX32403" fmla="*/ 1563245 w 1973551"/>
                <a:gd name="connsiteY32403" fmla="*/ 80652 h 2918533"/>
                <a:gd name="connsiteX32404" fmla="*/ 1562528 w 1973551"/>
                <a:gd name="connsiteY32404" fmla="*/ 78303 h 2918533"/>
                <a:gd name="connsiteX32405" fmla="*/ 1560831 w 1973551"/>
                <a:gd name="connsiteY32405" fmla="*/ 77911 h 2918533"/>
                <a:gd name="connsiteX32406" fmla="*/ 1561027 w 1973551"/>
                <a:gd name="connsiteY32406" fmla="*/ 77193 h 2918533"/>
                <a:gd name="connsiteX32407" fmla="*/ 1559918 w 1973551"/>
                <a:gd name="connsiteY32407" fmla="*/ 76476 h 2918533"/>
                <a:gd name="connsiteX32408" fmla="*/ 1559722 w 1973551"/>
                <a:gd name="connsiteY32408" fmla="*/ 75236 h 2918533"/>
                <a:gd name="connsiteX32409" fmla="*/ 1558613 w 1973551"/>
                <a:gd name="connsiteY32409" fmla="*/ 74127 h 2918533"/>
                <a:gd name="connsiteX32410" fmla="*/ 1557699 w 1973551"/>
                <a:gd name="connsiteY32410" fmla="*/ 74127 h 2918533"/>
                <a:gd name="connsiteX32411" fmla="*/ 1557112 w 1973551"/>
                <a:gd name="connsiteY32411" fmla="*/ 73605 h 2918533"/>
                <a:gd name="connsiteX32412" fmla="*/ 1556002 w 1973551"/>
                <a:gd name="connsiteY32412" fmla="*/ 73800 h 2918533"/>
                <a:gd name="connsiteX32413" fmla="*/ 1552479 w 1973551"/>
                <a:gd name="connsiteY32413" fmla="*/ 71777 h 2918533"/>
                <a:gd name="connsiteX32414" fmla="*/ 1552283 w 1973551"/>
                <a:gd name="connsiteY32414" fmla="*/ 70146 h 2918533"/>
                <a:gd name="connsiteX32415" fmla="*/ 1553980 w 1973551"/>
                <a:gd name="connsiteY32415" fmla="*/ 69037 h 2918533"/>
                <a:gd name="connsiteX32416" fmla="*/ 1553588 w 1973551"/>
                <a:gd name="connsiteY32416" fmla="*/ 68319 h 2918533"/>
                <a:gd name="connsiteX32417" fmla="*/ 1553980 w 1973551"/>
                <a:gd name="connsiteY32417" fmla="*/ 68123 h 2918533"/>
                <a:gd name="connsiteX32418" fmla="*/ 1554175 w 1973551"/>
                <a:gd name="connsiteY32418" fmla="*/ 67014 h 2918533"/>
                <a:gd name="connsiteX32419" fmla="*/ 1554697 w 1973551"/>
                <a:gd name="connsiteY32419" fmla="*/ 66818 h 2918533"/>
                <a:gd name="connsiteX32420" fmla="*/ 1554893 w 1973551"/>
                <a:gd name="connsiteY32420" fmla="*/ 65709 h 2918533"/>
                <a:gd name="connsiteX32421" fmla="*/ 1554502 w 1973551"/>
                <a:gd name="connsiteY32421" fmla="*/ 65513 h 2918533"/>
                <a:gd name="connsiteX32422" fmla="*/ 1554893 w 1973551"/>
                <a:gd name="connsiteY32422" fmla="*/ 65122 h 2918533"/>
                <a:gd name="connsiteX32423" fmla="*/ 1554502 w 1973551"/>
                <a:gd name="connsiteY32423" fmla="*/ 64730 h 2918533"/>
                <a:gd name="connsiteX32424" fmla="*/ 1554306 w 1973551"/>
                <a:gd name="connsiteY32424" fmla="*/ 62381 h 2918533"/>
                <a:gd name="connsiteX32425" fmla="*/ 1553001 w 1973551"/>
                <a:gd name="connsiteY32425" fmla="*/ 61272 h 2918533"/>
                <a:gd name="connsiteX32426" fmla="*/ 1553392 w 1973551"/>
                <a:gd name="connsiteY32426" fmla="*/ 59119 h 2918533"/>
                <a:gd name="connsiteX32427" fmla="*/ 1553784 w 1973551"/>
                <a:gd name="connsiteY32427" fmla="*/ 58923 h 2918533"/>
                <a:gd name="connsiteX32428" fmla="*/ 1553588 w 1973551"/>
                <a:gd name="connsiteY32428" fmla="*/ 58531 h 2918533"/>
                <a:gd name="connsiteX32429" fmla="*/ 1554306 w 1973551"/>
                <a:gd name="connsiteY32429" fmla="*/ 57291 h 2918533"/>
                <a:gd name="connsiteX32430" fmla="*/ 1553914 w 1973551"/>
                <a:gd name="connsiteY32430" fmla="*/ 55464 h 2918533"/>
                <a:gd name="connsiteX32431" fmla="*/ 1553327 w 1973551"/>
                <a:gd name="connsiteY32431" fmla="*/ 55269 h 2918533"/>
                <a:gd name="connsiteX32432" fmla="*/ 1553523 w 1973551"/>
                <a:gd name="connsiteY32432" fmla="*/ 54029 h 2918533"/>
                <a:gd name="connsiteX32433" fmla="*/ 1553131 w 1973551"/>
                <a:gd name="connsiteY32433" fmla="*/ 53311 h 2918533"/>
                <a:gd name="connsiteX32434" fmla="*/ 1551435 w 1973551"/>
                <a:gd name="connsiteY32434" fmla="*/ 52202 h 2918533"/>
                <a:gd name="connsiteX32435" fmla="*/ 1550325 w 1973551"/>
                <a:gd name="connsiteY32435" fmla="*/ 49853 h 2918533"/>
                <a:gd name="connsiteX32436" fmla="*/ 1549412 w 1973551"/>
                <a:gd name="connsiteY32436" fmla="*/ 49461 h 2918533"/>
                <a:gd name="connsiteX32437" fmla="*/ 1549216 w 1973551"/>
                <a:gd name="connsiteY32437" fmla="*/ 48939 h 2918533"/>
                <a:gd name="connsiteX32438" fmla="*/ 1548107 w 1973551"/>
                <a:gd name="connsiteY32438" fmla="*/ 48548 h 2918533"/>
                <a:gd name="connsiteX32439" fmla="*/ 1547520 w 1973551"/>
                <a:gd name="connsiteY32439" fmla="*/ 49461 h 2918533"/>
                <a:gd name="connsiteX32440" fmla="*/ 1545105 w 1973551"/>
                <a:gd name="connsiteY32440" fmla="*/ 47634 h 2918533"/>
                <a:gd name="connsiteX32441" fmla="*/ 1544714 w 1973551"/>
                <a:gd name="connsiteY32441" fmla="*/ 46329 h 2918533"/>
                <a:gd name="connsiteX32442" fmla="*/ 1542887 w 1973551"/>
                <a:gd name="connsiteY32442" fmla="*/ 46329 h 2918533"/>
                <a:gd name="connsiteX32443" fmla="*/ 1540994 w 1973551"/>
                <a:gd name="connsiteY32443" fmla="*/ 44698 h 2918533"/>
                <a:gd name="connsiteX32444" fmla="*/ 1540473 w 1973551"/>
                <a:gd name="connsiteY32444" fmla="*/ 43980 h 2918533"/>
                <a:gd name="connsiteX32445" fmla="*/ 1540864 w 1973551"/>
                <a:gd name="connsiteY32445" fmla="*/ 43589 h 2918533"/>
                <a:gd name="connsiteX32446" fmla="*/ 1540277 w 1973551"/>
                <a:gd name="connsiteY32446" fmla="*/ 43589 h 2918533"/>
                <a:gd name="connsiteX32447" fmla="*/ 1539885 w 1973551"/>
                <a:gd name="connsiteY32447" fmla="*/ 42675 h 2918533"/>
                <a:gd name="connsiteX32448" fmla="*/ 1539167 w 1973551"/>
                <a:gd name="connsiteY32448" fmla="*/ 42283 h 2918533"/>
                <a:gd name="connsiteX32449" fmla="*/ 1539167 w 1973551"/>
                <a:gd name="connsiteY32449" fmla="*/ 41762 h 2918533"/>
                <a:gd name="connsiteX32450" fmla="*/ 1538776 w 1973551"/>
                <a:gd name="connsiteY32450" fmla="*/ 41762 h 2918533"/>
                <a:gd name="connsiteX32451" fmla="*/ 1538776 w 1973551"/>
                <a:gd name="connsiteY32451" fmla="*/ 40848 h 2918533"/>
                <a:gd name="connsiteX32452" fmla="*/ 1538384 w 1973551"/>
                <a:gd name="connsiteY32452" fmla="*/ 41044 h 2918533"/>
                <a:gd name="connsiteX32453" fmla="*/ 1538384 w 1973551"/>
                <a:gd name="connsiteY32453" fmla="*/ 39804 h 2918533"/>
                <a:gd name="connsiteX32454" fmla="*/ 1537667 w 1973551"/>
                <a:gd name="connsiteY32454" fmla="*/ 39282 h 2918533"/>
                <a:gd name="connsiteX32455" fmla="*/ 1537862 w 1973551"/>
                <a:gd name="connsiteY32455" fmla="*/ 38564 h 2918533"/>
                <a:gd name="connsiteX32456" fmla="*/ 1537340 w 1973551"/>
                <a:gd name="connsiteY32456" fmla="*/ 38042 h 2918533"/>
                <a:gd name="connsiteX32457" fmla="*/ 1537536 w 1973551"/>
                <a:gd name="connsiteY32457" fmla="*/ 37129 h 2918533"/>
                <a:gd name="connsiteX32458" fmla="*/ 1537145 w 1973551"/>
                <a:gd name="connsiteY32458" fmla="*/ 36607 h 2918533"/>
                <a:gd name="connsiteX32459" fmla="*/ 1537145 w 1973551"/>
                <a:gd name="connsiteY32459" fmla="*/ 35497 h 2918533"/>
                <a:gd name="connsiteX32460" fmla="*/ 1536427 w 1973551"/>
                <a:gd name="connsiteY32460" fmla="*/ 34975 h 2918533"/>
                <a:gd name="connsiteX32461" fmla="*/ 1536622 w 1973551"/>
                <a:gd name="connsiteY32461" fmla="*/ 34584 h 2918533"/>
                <a:gd name="connsiteX32462" fmla="*/ 1538123 w 1973551"/>
                <a:gd name="connsiteY32462" fmla="*/ 34975 h 2918533"/>
                <a:gd name="connsiteX32463" fmla="*/ 1538645 w 1973551"/>
                <a:gd name="connsiteY32463" fmla="*/ 35497 h 2918533"/>
                <a:gd name="connsiteX32464" fmla="*/ 1540864 w 1973551"/>
                <a:gd name="connsiteY32464" fmla="*/ 36215 h 2918533"/>
                <a:gd name="connsiteX32465" fmla="*/ 1541386 w 1973551"/>
                <a:gd name="connsiteY32465" fmla="*/ 36933 h 2918533"/>
                <a:gd name="connsiteX32466" fmla="*/ 1541777 w 1973551"/>
                <a:gd name="connsiteY32466" fmla="*/ 36737 h 2918533"/>
                <a:gd name="connsiteX32467" fmla="*/ 1541973 w 1973551"/>
                <a:gd name="connsiteY32467" fmla="*/ 37129 h 2918533"/>
                <a:gd name="connsiteX32468" fmla="*/ 1543278 w 1973551"/>
                <a:gd name="connsiteY32468" fmla="*/ 37520 h 2918533"/>
                <a:gd name="connsiteX32469" fmla="*/ 1543474 w 1973551"/>
                <a:gd name="connsiteY32469" fmla="*/ 38238 h 2918533"/>
                <a:gd name="connsiteX32470" fmla="*/ 1544583 w 1973551"/>
                <a:gd name="connsiteY32470" fmla="*/ 38042 h 2918533"/>
                <a:gd name="connsiteX32471" fmla="*/ 1544779 w 1973551"/>
                <a:gd name="connsiteY32471" fmla="*/ 38564 h 2918533"/>
                <a:gd name="connsiteX32472" fmla="*/ 1545693 w 1973551"/>
                <a:gd name="connsiteY32472" fmla="*/ 38368 h 2918533"/>
                <a:gd name="connsiteX32473" fmla="*/ 1546084 w 1973551"/>
                <a:gd name="connsiteY32473" fmla="*/ 38890 h 2918533"/>
                <a:gd name="connsiteX32474" fmla="*/ 1546998 w 1973551"/>
                <a:gd name="connsiteY32474" fmla="*/ 39086 h 2918533"/>
                <a:gd name="connsiteX32475" fmla="*/ 1547911 w 1973551"/>
                <a:gd name="connsiteY32475" fmla="*/ 39804 h 2918533"/>
                <a:gd name="connsiteX32476" fmla="*/ 1549021 w 1973551"/>
                <a:gd name="connsiteY32476" fmla="*/ 40000 h 2918533"/>
                <a:gd name="connsiteX32477" fmla="*/ 1549216 w 1973551"/>
                <a:gd name="connsiteY32477" fmla="*/ 40391 h 2918533"/>
                <a:gd name="connsiteX32478" fmla="*/ 1549738 w 1973551"/>
                <a:gd name="connsiteY32478" fmla="*/ 40195 h 2918533"/>
                <a:gd name="connsiteX32479" fmla="*/ 1550456 w 1973551"/>
                <a:gd name="connsiteY32479" fmla="*/ 41109 h 2918533"/>
                <a:gd name="connsiteX32480" fmla="*/ 1551370 w 1973551"/>
                <a:gd name="connsiteY32480" fmla="*/ 40783 h 2918533"/>
                <a:gd name="connsiteX32481" fmla="*/ 1551565 w 1973551"/>
                <a:gd name="connsiteY32481" fmla="*/ 40065 h 2918533"/>
                <a:gd name="connsiteX32482" fmla="*/ 1552283 w 1973551"/>
                <a:gd name="connsiteY32482" fmla="*/ 39673 h 2918533"/>
                <a:gd name="connsiteX32483" fmla="*/ 1552479 w 1973551"/>
                <a:gd name="connsiteY32483" fmla="*/ 38238 h 2918533"/>
                <a:gd name="connsiteX32484" fmla="*/ 1553197 w 1973551"/>
                <a:gd name="connsiteY32484" fmla="*/ 37520 h 2918533"/>
                <a:gd name="connsiteX32485" fmla="*/ 1555807 w 1973551"/>
                <a:gd name="connsiteY32485" fmla="*/ 37520 h 2918533"/>
                <a:gd name="connsiteX32486" fmla="*/ 1556002 w 1973551"/>
                <a:gd name="connsiteY32486" fmla="*/ 37912 h 2918533"/>
                <a:gd name="connsiteX32487" fmla="*/ 1556916 w 1973551"/>
                <a:gd name="connsiteY32487" fmla="*/ 38107 h 2918533"/>
                <a:gd name="connsiteX32488" fmla="*/ 1557308 w 1973551"/>
                <a:gd name="connsiteY32488" fmla="*/ 38825 h 2918533"/>
                <a:gd name="connsiteX32489" fmla="*/ 1558808 w 1973551"/>
                <a:gd name="connsiteY32489" fmla="*/ 39217 h 2918533"/>
                <a:gd name="connsiteX32490" fmla="*/ 1559004 w 1973551"/>
                <a:gd name="connsiteY32490" fmla="*/ 38303 h 2918533"/>
                <a:gd name="connsiteX32491" fmla="*/ 1559526 w 1973551"/>
                <a:gd name="connsiteY32491" fmla="*/ 38303 h 2918533"/>
                <a:gd name="connsiteX32492" fmla="*/ 1559722 w 1973551"/>
                <a:gd name="connsiteY32492" fmla="*/ 37585 h 2918533"/>
                <a:gd name="connsiteX32493" fmla="*/ 1560635 w 1973551"/>
                <a:gd name="connsiteY32493" fmla="*/ 36672 h 2918533"/>
                <a:gd name="connsiteX32494" fmla="*/ 1561353 w 1973551"/>
                <a:gd name="connsiteY32494" fmla="*/ 36868 h 2918533"/>
                <a:gd name="connsiteX32495" fmla="*/ 1563180 w 1973551"/>
                <a:gd name="connsiteY32495" fmla="*/ 34714 h 2918533"/>
                <a:gd name="connsiteX32496" fmla="*/ 1564094 w 1973551"/>
                <a:gd name="connsiteY32496" fmla="*/ 34714 h 2918533"/>
                <a:gd name="connsiteX32497" fmla="*/ 1564485 w 1973551"/>
                <a:gd name="connsiteY32497" fmla="*/ 35106 h 2918533"/>
                <a:gd name="connsiteX32498" fmla="*/ 1565399 w 1973551"/>
                <a:gd name="connsiteY32498" fmla="*/ 34910 h 2918533"/>
                <a:gd name="connsiteX32499" fmla="*/ 1565594 w 1973551"/>
                <a:gd name="connsiteY32499" fmla="*/ 34519 h 2918533"/>
                <a:gd name="connsiteX32500" fmla="*/ 1566312 w 1973551"/>
                <a:gd name="connsiteY32500" fmla="*/ 34519 h 2918533"/>
                <a:gd name="connsiteX32501" fmla="*/ 1566508 w 1973551"/>
                <a:gd name="connsiteY32501" fmla="*/ 34910 h 2918533"/>
                <a:gd name="connsiteX32502" fmla="*/ 1567095 w 1973551"/>
                <a:gd name="connsiteY32502" fmla="*/ 34714 h 2918533"/>
                <a:gd name="connsiteX32503" fmla="*/ 1567095 w 1973551"/>
                <a:gd name="connsiteY32503" fmla="*/ 33996 h 2918533"/>
                <a:gd name="connsiteX32504" fmla="*/ 1567487 w 1973551"/>
                <a:gd name="connsiteY32504" fmla="*/ 33996 h 2918533"/>
                <a:gd name="connsiteX32505" fmla="*/ 1567878 w 1973551"/>
                <a:gd name="connsiteY32505" fmla="*/ 33279 h 2918533"/>
                <a:gd name="connsiteX32506" fmla="*/ 1567356 w 1973551"/>
                <a:gd name="connsiteY32506" fmla="*/ 33083 h 2918533"/>
                <a:gd name="connsiteX32507" fmla="*/ 1566965 w 1973551"/>
                <a:gd name="connsiteY32507" fmla="*/ 26362 h 2918533"/>
                <a:gd name="connsiteX32508" fmla="*/ 1567683 w 1973551"/>
                <a:gd name="connsiteY32508" fmla="*/ 26362 h 2918533"/>
                <a:gd name="connsiteX32509" fmla="*/ 1568596 w 1973551"/>
                <a:gd name="connsiteY32509" fmla="*/ 24731 h 2918533"/>
                <a:gd name="connsiteX32510" fmla="*/ 1568596 w 1973551"/>
                <a:gd name="connsiteY32510" fmla="*/ 22186 h 2918533"/>
                <a:gd name="connsiteX32511" fmla="*/ 1569314 w 1973551"/>
                <a:gd name="connsiteY32511" fmla="*/ 21664 h 2918533"/>
                <a:gd name="connsiteX32512" fmla="*/ 1571532 w 1973551"/>
                <a:gd name="connsiteY32512" fmla="*/ 21272 h 2918533"/>
                <a:gd name="connsiteX32513" fmla="*/ 1571924 w 1973551"/>
                <a:gd name="connsiteY32513" fmla="*/ 20163 h 2918533"/>
                <a:gd name="connsiteX32514" fmla="*/ 1572642 w 1973551"/>
                <a:gd name="connsiteY32514" fmla="*/ 19967 h 2918533"/>
                <a:gd name="connsiteX32515" fmla="*/ 1601875 w 1973551"/>
                <a:gd name="connsiteY32515" fmla="*/ 0 h 2918533"/>
                <a:gd name="connsiteX32516" fmla="*/ 1602658 w 1973551"/>
                <a:gd name="connsiteY32516" fmla="*/ 0 h 2918533"/>
                <a:gd name="connsiteX32517" fmla="*/ 1602854 w 1973551"/>
                <a:gd name="connsiteY32517" fmla="*/ 392 h 2918533"/>
                <a:gd name="connsiteX32518" fmla="*/ 1603767 w 1973551"/>
                <a:gd name="connsiteY32518" fmla="*/ 392 h 2918533"/>
                <a:gd name="connsiteX32519" fmla="*/ 1602854 w 1973551"/>
                <a:gd name="connsiteY32519" fmla="*/ 1827 h 2918533"/>
                <a:gd name="connsiteX32520" fmla="*/ 1604550 w 1973551"/>
                <a:gd name="connsiteY32520" fmla="*/ 2023 h 2918533"/>
                <a:gd name="connsiteX32521" fmla="*/ 1603832 w 1973551"/>
                <a:gd name="connsiteY32521" fmla="*/ 4568 h 2918533"/>
                <a:gd name="connsiteX32522" fmla="*/ 1605137 w 1973551"/>
                <a:gd name="connsiteY32522" fmla="*/ 5285 h 2918533"/>
                <a:gd name="connsiteX32523" fmla="*/ 1605137 w 1973551"/>
                <a:gd name="connsiteY32523" fmla="*/ 6721 h 2918533"/>
                <a:gd name="connsiteX32524" fmla="*/ 1605725 w 1973551"/>
                <a:gd name="connsiteY32524" fmla="*/ 7113 h 2918533"/>
                <a:gd name="connsiteX32525" fmla="*/ 1605725 w 1973551"/>
                <a:gd name="connsiteY32525" fmla="*/ 11484 h 2918533"/>
                <a:gd name="connsiteX32526" fmla="*/ 1605007 w 1973551"/>
                <a:gd name="connsiteY32526" fmla="*/ 12006 h 2918533"/>
                <a:gd name="connsiteX32527" fmla="*/ 1605007 w 1973551"/>
                <a:gd name="connsiteY32527" fmla="*/ 13246 h 2918533"/>
                <a:gd name="connsiteX32528" fmla="*/ 1604485 w 1973551"/>
                <a:gd name="connsiteY32528" fmla="*/ 13442 h 2918533"/>
                <a:gd name="connsiteX32529" fmla="*/ 1604289 w 1973551"/>
                <a:gd name="connsiteY32529" fmla="*/ 14747 h 2918533"/>
                <a:gd name="connsiteX32530" fmla="*/ 1602984 w 1973551"/>
                <a:gd name="connsiteY32530" fmla="*/ 14943 h 2918533"/>
                <a:gd name="connsiteX32531" fmla="*/ 1602397 w 1973551"/>
                <a:gd name="connsiteY32531" fmla="*/ 13834 h 2918533"/>
                <a:gd name="connsiteX32532" fmla="*/ 1601287 w 1973551"/>
                <a:gd name="connsiteY32532" fmla="*/ 14225 h 2918533"/>
                <a:gd name="connsiteX32533" fmla="*/ 1600374 w 1973551"/>
                <a:gd name="connsiteY32533" fmla="*/ 16248 h 2918533"/>
                <a:gd name="connsiteX32534" fmla="*/ 1600570 w 1973551"/>
                <a:gd name="connsiteY32534" fmla="*/ 17553 h 2918533"/>
                <a:gd name="connsiteX32535" fmla="*/ 1601092 w 1973551"/>
                <a:gd name="connsiteY32535" fmla="*/ 17749 h 2918533"/>
                <a:gd name="connsiteX32536" fmla="*/ 1601092 w 1973551"/>
                <a:gd name="connsiteY32536" fmla="*/ 18988 h 2918533"/>
                <a:gd name="connsiteX32537" fmla="*/ 1600570 w 1973551"/>
                <a:gd name="connsiteY32537" fmla="*/ 19511 h 2918533"/>
                <a:gd name="connsiteX32538" fmla="*/ 1599460 w 1973551"/>
                <a:gd name="connsiteY32538" fmla="*/ 19511 h 2918533"/>
                <a:gd name="connsiteX32539" fmla="*/ 1599069 w 1973551"/>
                <a:gd name="connsiteY32539" fmla="*/ 19902 h 2918533"/>
                <a:gd name="connsiteX32540" fmla="*/ 1599069 w 1973551"/>
                <a:gd name="connsiteY32540" fmla="*/ 21925 h 2918533"/>
                <a:gd name="connsiteX32541" fmla="*/ 1599265 w 1973551"/>
                <a:gd name="connsiteY32541" fmla="*/ 23230 h 2918533"/>
                <a:gd name="connsiteX32542" fmla="*/ 1600374 w 1973551"/>
                <a:gd name="connsiteY32542" fmla="*/ 24143 h 2918533"/>
                <a:gd name="connsiteX32543" fmla="*/ 1600765 w 1973551"/>
                <a:gd name="connsiteY32543" fmla="*/ 26688 h 2918533"/>
                <a:gd name="connsiteX32544" fmla="*/ 1602266 w 1973551"/>
                <a:gd name="connsiteY32544" fmla="*/ 27928 h 2918533"/>
                <a:gd name="connsiteX32545" fmla="*/ 1602266 w 1973551"/>
                <a:gd name="connsiteY32545" fmla="*/ 29168 h 2918533"/>
                <a:gd name="connsiteX32546" fmla="*/ 1603180 w 1973551"/>
                <a:gd name="connsiteY32546" fmla="*/ 29364 h 2918533"/>
                <a:gd name="connsiteX32547" fmla="*/ 1602984 w 1973551"/>
                <a:gd name="connsiteY32547" fmla="*/ 30995 h 2918533"/>
                <a:gd name="connsiteX32548" fmla="*/ 1602266 w 1973551"/>
                <a:gd name="connsiteY32548" fmla="*/ 31191 h 2918533"/>
                <a:gd name="connsiteX32549" fmla="*/ 1601353 w 1973551"/>
                <a:gd name="connsiteY32549" fmla="*/ 32104 h 2918533"/>
                <a:gd name="connsiteX32550" fmla="*/ 1601548 w 1973551"/>
                <a:gd name="connsiteY32550" fmla="*/ 32822 h 2918533"/>
                <a:gd name="connsiteX32551" fmla="*/ 1602136 w 1973551"/>
                <a:gd name="connsiteY32551" fmla="*/ 32822 h 2918533"/>
                <a:gd name="connsiteX32552" fmla="*/ 1601940 w 1973551"/>
                <a:gd name="connsiteY32552" fmla="*/ 33735 h 2918533"/>
                <a:gd name="connsiteX32553" fmla="*/ 1602462 w 1973551"/>
                <a:gd name="connsiteY32553" fmla="*/ 34257 h 2918533"/>
                <a:gd name="connsiteX32554" fmla="*/ 1603180 w 1973551"/>
                <a:gd name="connsiteY32554" fmla="*/ 34257 h 2918533"/>
                <a:gd name="connsiteX32555" fmla="*/ 1603180 w 1973551"/>
                <a:gd name="connsiteY32555" fmla="*/ 34779 h 2918533"/>
                <a:gd name="connsiteX32556" fmla="*/ 1602984 w 1973551"/>
                <a:gd name="connsiteY32556" fmla="*/ 35497 h 2918533"/>
                <a:gd name="connsiteX32557" fmla="*/ 1602070 w 1973551"/>
                <a:gd name="connsiteY32557" fmla="*/ 35889 h 2918533"/>
                <a:gd name="connsiteX32558" fmla="*/ 1601679 w 1973551"/>
                <a:gd name="connsiteY32558" fmla="*/ 38956 h 2918533"/>
                <a:gd name="connsiteX32559" fmla="*/ 1601092 w 1973551"/>
                <a:gd name="connsiteY32559" fmla="*/ 39347 h 2918533"/>
                <a:gd name="connsiteX32560" fmla="*/ 1600896 w 1973551"/>
                <a:gd name="connsiteY32560" fmla="*/ 40587 h 2918533"/>
                <a:gd name="connsiteX32561" fmla="*/ 1600178 w 1973551"/>
                <a:gd name="connsiteY32561" fmla="*/ 40783 h 2918533"/>
                <a:gd name="connsiteX32562" fmla="*/ 1599787 w 1973551"/>
                <a:gd name="connsiteY32562" fmla="*/ 41305 h 2918533"/>
                <a:gd name="connsiteX32563" fmla="*/ 1599069 w 1973551"/>
                <a:gd name="connsiteY32563" fmla="*/ 41305 h 2918533"/>
                <a:gd name="connsiteX32564" fmla="*/ 1598351 w 1973551"/>
                <a:gd name="connsiteY32564" fmla="*/ 40587 h 2918533"/>
                <a:gd name="connsiteX32565" fmla="*/ 1598351 w 1973551"/>
                <a:gd name="connsiteY32565" fmla="*/ 40065 h 2918533"/>
                <a:gd name="connsiteX32566" fmla="*/ 1597764 w 1973551"/>
                <a:gd name="connsiteY32566" fmla="*/ 39869 h 2918533"/>
                <a:gd name="connsiteX32567" fmla="*/ 1597764 w 1973551"/>
                <a:gd name="connsiteY32567" fmla="*/ 38760 h 2918533"/>
                <a:gd name="connsiteX32568" fmla="*/ 1596067 w 1973551"/>
                <a:gd name="connsiteY32568" fmla="*/ 37455 h 2918533"/>
                <a:gd name="connsiteX32569" fmla="*/ 1595154 w 1973551"/>
                <a:gd name="connsiteY32569" fmla="*/ 37846 h 2918533"/>
                <a:gd name="connsiteX32570" fmla="*/ 1595154 w 1973551"/>
                <a:gd name="connsiteY32570" fmla="*/ 38956 h 2918533"/>
                <a:gd name="connsiteX32571" fmla="*/ 1593653 w 1973551"/>
                <a:gd name="connsiteY32571" fmla="*/ 40978 h 2918533"/>
                <a:gd name="connsiteX32572" fmla="*/ 1593653 w 1973551"/>
                <a:gd name="connsiteY32572" fmla="*/ 42088 h 2918533"/>
                <a:gd name="connsiteX32573" fmla="*/ 1592739 w 1973551"/>
                <a:gd name="connsiteY32573" fmla="*/ 42283 h 2918533"/>
                <a:gd name="connsiteX32574" fmla="*/ 1592022 w 1973551"/>
                <a:gd name="connsiteY32574" fmla="*/ 41174 h 2918533"/>
                <a:gd name="connsiteX32575" fmla="*/ 1592022 w 1973551"/>
                <a:gd name="connsiteY32575" fmla="*/ 40065 h 2918533"/>
                <a:gd name="connsiteX32576" fmla="*/ 1591108 w 1973551"/>
                <a:gd name="connsiteY32576" fmla="*/ 38042 h 2918533"/>
                <a:gd name="connsiteX32577" fmla="*/ 1591500 w 1973551"/>
                <a:gd name="connsiteY32577" fmla="*/ 36411 h 2918533"/>
                <a:gd name="connsiteX32578" fmla="*/ 1591304 w 1973551"/>
                <a:gd name="connsiteY32578" fmla="*/ 34779 h 2918533"/>
                <a:gd name="connsiteX32579" fmla="*/ 1591891 w 1973551"/>
                <a:gd name="connsiteY32579" fmla="*/ 34062 h 2918533"/>
                <a:gd name="connsiteX32580" fmla="*/ 1591891 w 1973551"/>
                <a:gd name="connsiteY32580" fmla="*/ 30603 h 2918533"/>
                <a:gd name="connsiteX32581" fmla="*/ 1591500 w 1973551"/>
                <a:gd name="connsiteY32581" fmla="*/ 30408 h 2918533"/>
                <a:gd name="connsiteX32582" fmla="*/ 1591500 w 1973551"/>
                <a:gd name="connsiteY32582" fmla="*/ 29298 h 2918533"/>
                <a:gd name="connsiteX32583" fmla="*/ 1590978 w 1973551"/>
                <a:gd name="connsiteY32583" fmla="*/ 29103 h 2918533"/>
                <a:gd name="connsiteX32584" fmla="*/ 1590782 w 1973551"/>
                <a:gd name="connsiteY32584" fmla="*/ 28189 h 2918533"/>
                <a:gd name="connsiteX32585" fmla="*/ 1590782 w 1973551"/>
                <a:gd name="connsiteY32585" fmla="*/ 23817 h 2918533"/>
                <a:gd name="connsiteX32586" fmla="*/ 1591304 w 1973551"/>
                <a:gd name="connsiteY32586" fmla="*/ 23621 h 2918533"/>
                <a:gd name="connsiteX32587" fmla="*/ 1591891 w 1973551"/>
                <a:gd name="connsiteY32587" fmla="*/ 21468 h 2918533"/>
                <a:gd name="connsiteX32588" fmla="*/ 1592609 w 1973551"/>
                <a:gd name="connsiteY32588" fmla="*/ 20750 h 2918533"/>
                <a:gd name="connsiteX32589" fmla="*/ 1592805 w 1973551"/>
                <a:gd name="connsiteY32589" fmla="*/ 19119 h 2918533"/>
                <a:gd name="connsiteX32590" fmla="*/ 1593392 w 1973551"/>
                <a:gd name="connsiteY32590" fmla="*/ 19119 h 2918533"/>
                <a:gd name="connsiteX32591" fmla="*/ 1594110 w 1973551"/>
                <a:gd name="connsiteY32591" fmla="*/ 18010 h 2918533"/>
                <a:gd name="connsiteX32592" fmla="*/ 1594110 w 1973551"/>
                <a:gd name="connsiteY32592" fmla="*/ 17292 h 2918533"/>
                <a:gd name="connsiteX32593" fmla="*/ 1594827 w 1973551"/>
                <a:gd name="connsiteY32593" fmla="*/ 17292 h 2918533"/>
                <a:gd name="connsiteX32594" fmla="*/ 1595415 w 1973551"/>
                <a:gd name="connsiteY32594" fmla="*/ 16378 h 2918533"/>
                <a:gd name="connsiteX32595" fmla="*/ 1595415 w 1973551"/>
                <a:gd name="connsiteY32595" fmla="*/ 15661 h 2918533"/>
                <a:gd name="connsiteX32596" fmla="*/ 1594827 w 1973551"/>
                <a:gd name="connsiteY32596" fmla="*/ 15269 h 2918533"/>
                <a:gd name="connsiteX32597" fmla="*/ 1594827 w 1973551"/>
                <a:gd name="connsiteY32597" fmla="*/ 13246 h 2918533"/>
                <a:gd name="connsiteX32598" fmla="*/ 1595219 w 1973551"/>
                <a:gd name="connsiteY32598" fmla="*/ 13051 h 2918533"/>
                <a:gd name="connsiteX32599" fmla="*/ 1595415 w 1973551"/>
                <a:gd name="connsiteY32599" fmla="*/ 12137 h 2918533"/>
                <a:gd name="connsiteX32600" fmla="*/ 1595415 w 1973551"/>
                <a:gd name="connsiteY32600" fmla="*/ 10506 h 2918533"/>
                <a:gd name="connsiteX32601" fmla="*/ 1597111 w 1973551"/>
                <a:gd name="connsiteY32601" fmla="*/ 8352 h 2918533"/>
                <a:gd name="connsiteX32602" fmla="*/ 1597503 w 1973551"/>
                <a:gd name="connsiteY32602" fmla="*/ 3980 h 2918533"/>
                <a:gd name="connsiteX32603" fmla="*/ 1598090 w 1973551"/>
                <a:gd name="connsiteY32603" fmla="*/ 2153 h 2918533"/>
                <a:gd name="connsiteX32604" fmla="*/ 1599787 w 1973551"/>
                <a:gd name="connsiteY32604" fmla="*/ 1044 h 2918533"/>
                <a:gd name="connsiteX32605" fmla="*/ 1601679 w 1973551"/>
                <a:gd name="connsiteY32605" fmla="*/ 522 h 291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Lst>
              <a:rect l="l" t="t" r="r" b="b"/>
              <a:pathLst>
                <a:path w="1973551" h="2918533">
                  <a:moveTo>
                    <a:pt x="992615" y="2899870"/>
                  </a:moveTo>
                  <a:lnTo>
                    <a:pt x="992811" y="2900523"/>
                  </a:lnTo>
                  <a:lnTo>
                    <a:pt x="992420" y="2900849"/>
                  </a:lnTo>
                  <a:lnTo>
                    <a:pt x="991506" y="2900849"/>
                  </a:lnTo>
                  <a:close/>
                  <a:moveTo>
                    <a:pt x="805538" y="2282651"/>
                  </a:moveTo>
                  <a:lnTo>
                    <a:pt x="813694" y="2286957"/>
                  </a:lnTo>
                  <a:lnTo>
                    <a:pt x="816500" y="2289111"/>
                  </a:lnTo>
                  <a:lnTo>
                    <a:pt x="818523" y="2289437"/>
                  </a:lnTo>
                  <a:lnTo>
                    <a:pt x="820219" y="2290742"/>
                  </a:lnTo>
                  <a:lnTo>
                    <a:pt x="824330" y="2292895"/>
                  </a:lnTo>
                  <a:lnTo>
                    <a:pt x="827332" y="2296027"/>
                  </a:lnTo>
                  <a:lnTo>
                    <a:pt x="828833" y="2298833"/>
                  </a:lnTo>
                  <a:lnTo>
                    <a:pt x="830333" y="2299812"/>
                  </a:lnTo>
                  <a:lnTo>
                    <a:pt x="833139" y="2302618"/>
                  </a:lnTo>
                  <a:lnTo>
                    <a:pt x="836467" y="2304902"/>
                  </a:lnTo>
                  <a:lnTo>
                    <a:pt x="839077" y="2307838"/>
                  </a:lnTo>
                  <a:lnTo>
                    <a:pt x="839991" y="2310448"/>
                  </a:lnTo>
                  <a:lnTo>
                    <a:pt x="839991" y="2311753"/>
                  </a:lnTo>
                  <a:lnTo>
                    <a:pt x="840708" y="2312079"/>
                  </a:lnTo>
                  <a:lnTo>
                    <a:pt x="840708" y="2312928"/>
                  </a:lnTo>
                  <a:lnTo>
                    <a:pt x="841818" y="2314102"/>
                  </a:lnTo>
                  <a:lnTo>
                    <a:pt x="842340" y="2315603"/>
                  </a:lnTo>
                  <a:lnTo>
                    <a:pt x="842144" y="2316908"/>
                  </a:lnTo>
                  <a:lnTo>
                    <a:pt x="841231" y="2317104"/>
                  </a:lnTo>
                  <a:lnTo>
                    <a:pt x="841231" y="2317365"/>
                  </a:lnTo>
                  <a:lnTo>
                    <a:pt x="843253" y="2321280"/>
                  </a:lnTo>
                  <a:lnTo>
                    <a:pt x="843449" y="2323237"/>
                  </a:lnTo>
                  <a:lnTo>
                    <a:pt x="845146" y="2324869"/>
                  </a:lnTo>
                  <a:lnTo>
                    <a:pt x="845537" y="2327348"/>
                  </a:lnTo>
                  <a:lnTo>
                    <a:pt x="846842" y="2329306"/>
                  </a:lnTo>
                  <a:lnTo>
                    <a:pt x="846646" y="2333939"/>
                  </a:lnTo>
                  <a:lnTo>
                    <a:pt x="847038" y="2336549"/>
                  </a:lnTo>
                  <a:lnTo>
                    <a:pt x="848539" y="2340464"/>
                  </a:lnTo>
                  <a:lnTo>
                    <a:pt x="848539" y="2342748"/>
                  </a:lnTo>
                  <a:lnTo>
                    <a:pt x="849648" y="2344901"/>
                  </a:lnTo>
                  <a:lnTo>
                    <a:pt x="850040" y="2348033"/>
                  </a:lnTo>
                  <a:lnTo>
                    <a:pt x="849844" y="2350513"/>
                  </a:lnTo>
                  <a:lnTo>
                    <a:pt x="849126" y="2351818"/>
                  </a:lnTo>
                  <a:lnTo>
                    <a:pt x="848539" y="2354102"/>
                  </a:lnTo>
                  <a:lnTo>
                    <a:pt x="847429" y="2354428"/>
                  </a:lnTo>
                  <a:lnTo>
                    <a:pt x="846125" y="2355929"/>
                  </a:lnTo>
                  <a:lnTo>
                    <a:pt x="844624" y="2356777"/>
                  </a:lnTo>
                  <a:lnTo>
                    <a:pt x="843906" y="2359061"/>
                  </a:lnTo>
                  <a:lnTo>
                    <a:pt x="841883" y="2359583"/>
                  </a:lnTo>
                  <a:lnTo>
                    <a:pt x="841361" y="2360235"/>
                  </a:lnTo>
                  <a:lnTo>
                    <a:pt x="841165" y="2362845"/>
                  </a:lnTo>
                  <a:lnTo>
                    <a:pt x="841361" y="2363694"/>
                  </a:lnTo>
                  <a:lnTo>
                    <a:pt x="842079" y="2364346"/>
                  </a:lnTo>
                  <a:lnTo>
                    <a:pt x="841687" y="2365651"/>
                  </a:lnTo>
                  <a:lnTo>
                    <a:pt x="842601" y="2367479"/>
                  </a:lnTo>
                  <a:lnTo>
                    <a:pt x="845211" y="2368131"/>
                  </a:lnTo>
                  <a:lnTo>
                    <a:pt x="845929" y="2368131"/>
                  </a:lnTo>
                  <a:lnTo>
                    <a:pt x="846125" y="2367805"/>
                  </a:lnTo>
                  <a:lnTo>
                    <a:pt x="846712" y="2368131"/>
                  </a:lnTo>
                  <a:lnTo>
                    <a:pt x="848930" y="2368131"/>
                  </a:lnTo>
                  <a:lnTo>
                    <a:pt x="856565" y="2370937"/>
                  </a:lnTo>
                  <a:lnTo>
                    <a:pt x="857674" y="2372242"/>
                  </a:lnTo>
                  <a:lnTo>
                    <a:pt x="857870" y="2373873"/>
                  </a:lnTo>
                  <a:lnTo>
                    <a:pt x="858261" y="2374525"/>
                  </a:lnTo>
                  <a:lnTo>
                    <a:pt x="858979" y="2374852"/>
                  </a:lnTo>
                  <a:lnTo>
                    <a:pt x="859697" y="2376810"/>
                  </a:lnTo>
                  <a:lnTo>
                    <a:pt x="862503" y="2379093"/>
                  </a:lnTo>
                  <a:lnTo>
                    <a:pt x="865309" y="2382682"/>
                  </a:lnTo>
                  <a:lnTo>
                    <a:pt x="865504" y="2383987"/>
                  </a:lnTo>
                  <a:lnTo>
                    <a:pt x="865113" y="2384313"/>
                  </a:lnTo>
                  <a:lnTo>
                    <a:pt x="861785" y="2384640"/>
                  </a:lnTo>
                  <a:lnTo>
                    <a:pt x="860676" y="2386924"/>
                  </a:lnTo>
                  <a:lnTo>
                    <a:pt x="859371" y="2387250"/>
                  </a:lnTo>
                  <a:lnTo>
                    <a:pt x="858457" y="2388424"/>
                  </a:lnTo>
                  <a:lnTo>
                    <a:pt x="855847" y="2388424"/>
                  </a:lnTo>
                  <a:lnTo>
                    <a:pt x="854738" y="2389077"/>
                  </a:lnTo>
                  <a:lnTo>
                    <a:pt x="853237" y="2390578"/>
                  </a:lnTo>
                  <a:lnTo>
                    <a:pt x="852715" y="2391883"/>
                  </a:lnTo>
                  <a:lnTo>
                    <a:pt x="849909" y="2395145"/>
                  </a:lnTo>
                  <a:lnTo>
                    <a:pt x="850823" y="2398930"/>
                  </a:lnTo>
                  <a:lnTo>
                    <a:pt x="852323" y="2399452"/>
                  </a:lnTo>
                  <a:lnTo>
                    <a:pt x="853824" y="2400757"/>
                  </a:lnTo>
                  <a:lnTo>
                    <a:pt x="856239" y="2401736"/>
                  </a:lnTo>
                  <a:lnTo>
                    <a:pt x="859566" y="2404998"/>
                  </a:lnTo>
                  <a:lnTo>
                    <a:pt x="861459" y="2406173"/>
                  </a:lnTo>
                  <a:lnTo>
                    <a:pt x="863677" y="2407152"/>
                  </a:lnTo>
                  <a:lnTo>
                    <a:pt x="865700" y="2407478"/>
                  </a:lnTo>
                  <a:lnTo>
                    <a:pt x="866418" y="2408130"/>
                  </a:lnTo>
                  <a:lnTo>
                    <a:pt x="866222" y="2410088"/>
                  </a:lnTo>
                  <a:lnTo>
                    <a:pt x="865504" y="2411719"/>
                  </a:lnTo>
                  <a:lnTo>
                    <a:pt x="863808" y="2412372"/>
                  </a:lnTo>
                  <a:lnTo>
                    <a:pt x="863286" y="2413677"/>
                  </a:lnTo>
                  <a:lnTo>
                    <a:pt x="862568" y="2413677"/>
                  </a:lnTo>
                  <a:lnTo>
                    <a:pt x="861655" y="2414851"/>
                  </a:lnTo>
                  <a:lnTo>
                    <a:pt x="862046" y="2415700"/>
                  </a:lnTo>
                  <a:lnTo>
                    <a:pt x="861655" y="2418506"/>
                  </a:lnTo>
                  <a:lnTo>
                    <a:pt x="861850" y="2422943"/>
                  </a:lnTo>
                  <a:lnTo>
                    <a:pt x="862764" y="2423921"/>
                  </a:lnTo>
                  <a:lnTo>
                    <a:pt x="862568" y="2425226"/>
                  </a:lnTo>
                  <a:lnTo>
                    <a:pt x="863873" y="2426075"/>
                  </a:lnTo>
                  <a:lnTo>
                    <a:pt x="864395" y="2430643"/>
                  </a:lnTo>
                  <a:lnTo>
                    <a:pt x="866418" y="2434557"/>
                  </a:lnTo>
                  <a:lnTo>
                    <a:pt x="865504" y="2435536"/>
                  </a:lnTo>
                  <a:lnTo>
                    <a:pt x="865504" y="2438473"/>
                  </a:lnTo>
                  <a:lnTo>
                    <a:pt x="864395" y="2441605"/>
                  </a:lnTo>
                  <a:lnTo>
                    <a:pt x="861067" y="2443562"/>
                  </a:lnTo>
                  <a:lnTo>
                    <a:pt x="859958" y="2445520"/>
                  </a:lnTo>
                  <a:lnTo>
                    <a:pt x="859566" y="2447021"/>
                  </a:lnTo>
                  <a:lnTo>
                    <a:pt x="858261" y="2447673"/>
                  </a:lnTo>
                  <a:lnTo>
                    <a:pt x="857544" y="2448782"/>
                  </a:lnTo>
                  <a:lnTo>
                    <a:pt x="854216" y="2449305"/>
                  </a:lnTo>
                  <a:lnTo>
                    <a:pt x="853302" y="2449174"/>
                  </a:lnTo>
                  <a:lnTo>
                    <a:pt x="851475" y="2447673"/>
                  </a:lnTo>
                  <a:lnTo>
                    <a:pt x="847952" y="2447347"/>
                  </a:lnTo>
                  <a:lnTo>
                    <a:pt x="846451" y="2447347"/>
                  </a:lnTo>
                  <a:lnTo>
                    <a:pt x="846059" y="2447869"/>
                  </a:lnTo>
                  <a:lnTo>
                    <a:pt x="840317" y="2447999"/>
                  </a:lnTo>
                  <a:lnTo>
                    <a:pt x="839012" y="2448978"/>
                  </a:lnTo>
                  <a:lnTo>
                    <a:pt x="838620" y="2449957"/>
                  </a:lnTo>
                  <a:lnTo>
                    <a:pt x="837511" y="2450936"/>
                  </a:lnTo>
                  <a:lnTo>
                    <a:pt x="836206" y="2451262"/>
                  </a:lnTo>
                  <a:lnTo>
                    <a:pt x="834705" y="2452371"/>
                  </a:lnTo>
                  <a:lnTo>
                    <a:pt x="830594" y="2452698"/>
                  </a:lnTo>
                  <a:lnTo>
                    <a:pt x="823743" y="2452698"/>
                  </a:lnTo>
                  <a:lnTo>
                    <a:pt x="820415" y="2451849"/>
                  </a:lnTo>
                  <a:lnTo>
                    <a:pt x="817805" y="2450675"/>
                  </a:lnTo>
                  <a:lnTo>
                    <a:pt x="809061" y="2449696"/>
                  </a:lnTo>
                  <a:lnTo>
                    <a:pt x="807561" y="2448587"/>
                  </a:lnTo>
                  <a:lnTo>
                    <a:pt x="807169" y="2447608"/>
                  </a:lnTo>
                  <a:lnTo>
                    <a:pt x="804559" y="2445977"/>
                  </a:lnTo>
                  <a:lnTo>
                    <a:pt x="803058" y="2444476"/>
                  </a:lnTo>
                  <a:lnTo>
                    <a:pt x="796011" y="2441540"/>
                  </a:lnTo>
                  <a:lnTo>
                    <a:pt x="795097" y="2439908"/>
                  </a:lnTo>
                  <a:lnTo>
                    <a:pt x="790660" y="2435993"/>
                  </a:lnTo>
                  <a:lnTo>
                    <a:pt x="788964" y="2435993"/>
                  </a:lnTo>
                  <a:lnTo>
                    <a:pt x="787071" y="2434362"/>
                  </a:lnTo>
                  <a:lnTo>
                    <a:pt x="783939" y="2425357"/>
                  </a:lnTo>
                  <a:lnTo>
                    <a:pt x="782634" y="2419810"/>
                  </a:lnTo>
                  <a:lnTo>
                    <a:pt x="782830" y="2418962"/>
                  </a:lnTo>
                  <a:lnTo>
                    <a:pt x="783744" y="2417984"/>
                  </a:lnTo>
                  <a:lnTo>
                    <a:pt x="783744" y="2416026"/>
                  </a:lnTo>
                  <a:lnTo>
                    <a:pt x="783221" y="2415830"/>
                  </a:lnTo>
                  <a:lnTo>
                    <a:pt x="782830" y="2414525"/>
                  </a:lnTo>
                  <a:lnTo>
                    <a:pt x="781525" y="2414525"/>
                  </a:lnTo>
                  <a:lnTo>
                    <a:pt x="781133" y="2414199"/>
                  </a:lnTo>
                  <a:lnTo>
                    <a:pt x="779306" y="2411719"/>
                  </a:lnTo>
                  <a:lnTo>
                    <a:pt x="775000" y="2410219"/>
                  </a:lnTo>
                  <a:lnTo>
                    <a:pt x="773499" y="2410219"/>
                  </a:lnTo>
                  <a:lnTo>
                    <a:pt x="773695" y="2408587"/>
                  </a:lnTo>
                  <a:lnTo>
                    <a:pt x="774412" y="2407935"/>
                  </a:lnTo>
                  <a:lnTo>
                    <a:pt x="775130" y="2405977"/>
                  </a:lnTo>
                  <a:lnTo>
                    <a:pt x="775130" y="2404803"/>
                  </a:lnTo>
                  <a:lnTo>
                    <a:pt x="774608" y="2403824"/>
                  </a:lnTo>
                  <a:lnTo>
                    <a:pt x="775000" y="2400692"/>
                  </a:lnTo>
                  <a:lnTo>
                    <a:pt x="773890" y="2397755"/>
                  </a:lnTo>
                  <a:lnTo>
                    <a:pt x="775391" y="2391557"/>
                  </a:lnTo>
                  <a:lnTo>
                    <a:pt x="778197" y="2386989"/>
                  </a:lnTo>
                  <a:lnTo>
                    <a:pt x="778001" y="2385031"/>
                  </a:lnTo>
                  <a:lnTo>
                    <a:pt x="776892" y="2383204"/>
                  </a:lnTo>
                  <a:lnTo>
                    <a:pt x="777610" y="2382030"/>
                  </a:lnTo>
                  <a:lnTo>
                    <a:pt x="777806" y="2380855"/>
                  </a:lnTo>
                  <a:lnTo>
                    <a:pt x="776109" y="2376418"/>
                  </a:lnTo>
                  <a:lnTo>
                    <a:pt x="776305" y="2372633"/>
                  </a:lnTo>
                  <a:lnTo>
                    <a:pt x="775783" y="2371459"/>
                  </a:lnTo>
                  <a:lnTo>
                    <a:pt x="774282" y="2370154"/>
                  </a:lnTo>
                  <a:lnTo>
                    <a:pt x="772977" y="2367543"/>
                  </a:lnTo>
                  <a:lnTo>
                    <a:pt x="768670" y="2363955"/>
                  </a:lnTo>
                  <a:lnTo>
                    <a:pt x="764233" y="2354950"/>
                  </a:lnTo>
                  <a:lnTo>
                    <a:pt x="763320" y="2352340"/>
                  </a:lnTo>
                  <a:lnTo>
                    <a:pt x="761101" y="2350056"/>
                  </a:lnTo>
                  <a:lnTo>
                    <a:pt x="760383" y="2348751"/>
                  </a:lnTo>
                  <a:lnTo>
                    <a:pt x="759861" y="2346271"/>
                  </a:lnTo>
                  <a:lnTo>
                    <a:pt x="759861" y="2342356"/>
                  </a:lnTo>
                  <a:lnTo>
                    <a:pt x="760383" y="2340856"/>
                  </a:lnTo>
                  <a:lnTo>
                    <a:pt x="760383" y="2338245"/>
                  </a:lnTo>
                  <a:lnTo>
                    <a:pt x="760970" y="2336745"/>
                  </a:lnTo>
                  <a:lnTo>
                    <a:pt x="762080" y="2335439"/>
                  </a:lnTo>
                  <a:lnTo>
                    <a:pt x="762797" y="2335439"/>
                  </a:lnTo>
                  <a:lnTo>
                    <a:pt x="763515" y="2333808"/>
                  </a:lnTo>
                  <a:lnTo>
                    <a:pt x="764624" y="2328197"/>
                  </a:lnTo>
                  <a:lnTo>
                    <a:pt x="765342" y="2320823"/>
                  </a:lnTo>
                  <a:lnTo>
                    <a:pt x="766647" y="2316908"/>
                  </a:lnTo>
                  <a:lnTo>
                    <a:pt x="767757" y="2314755"/>
                  </a:lnTo>
                  <a:lnTo>
                    <a:pt x="768344" y="2311622"/>
                  </a:lnTo>
                  <a:lnTo>
                    <a:pt x="770954" y="2307512"/>
                  </a:lnTo>
                  <a:lnTo>
                    <a:pt x="772977" y="2306663"/>
                  </a:lnTo>
                  <a:lnTo>
                    <a:pt x="773890" y="2305489"/>
                  </a:lnTo>
                  <a:lnTo>
                    <a:pt x="775587" y="2304314"/>
                  </a:lnTo>
                  <a:lnTo>
                    <a:pt x="777806" y="2303336"/>
                  </a:lnTo>
                  <a:lnTo>
                    <a:pt x="781916" y="2302487"/>
                  </a:lnTo>
                  <a:lnTo>
                    <a:pt x="783221" y="2300008"/>
                  </a:lnTo>
                  <a:lnTo>
                    <a:pt x="783221" y="2297854"/>
                  </a:lnTo>
                  <a:lnTo>
                    <a:pt x="783744" y="2295375"/>
                  </a:lnTo>
                  <a:lnTo>
                    <a:pt x="784853" y="2294200"/>
                  </a:lnTo>
                  <a:lnTo>
                    <a:pt x="786158" y="2291916"/>
                  </a:lnTo>
                  <a:lnTo>
                    <a:pt x="791704" y="2290416"/>
                  </a:lnTo>
                  <a:lnTo>
                    <a:pt x="792618" y="2290742"/>
                  </a:lnTo>
                  <a:lnTo>
                    <a:pt x="794119" y="2292243"/>
                  </a:lnTo>
                  <a:lnTo>
                    <a:pt x="795424" y="2291916"/>
                  </a:lnTo>
                  <a:lnTo>
                    <a:pt x="795424" y="2292765"/>
                  </a:lnTo>
                  <a:lnTo>
                    <a:pt x="796337" y="2292765"/>
                  </a:lnTo>
                  <a:lnTo>
                    <a:pt x="797446" y="2292112"/>
                  </a:lnTo>
                  <a:lnTo>
                    <a:pt x="797055" y="2291460"/>
                  </a:lnTo>
                  <a:lnTo>
                    <a:pt x="796337" y="2291133"/>
                  </a:lnTo>
                  <a:lnTo>
                    <a:pt x="796141" y="2290481"/>
                  </a:lnTo>
                  <a:lnTo>
                    <a:pt x="794445" y="2289959"/>
                  </a:lnTo>
                  <a:lnTo>
                    <a:pt x="794249" y="2288132"/>
                  </a:lnTo>
                  <a:lnTo>
                    <a:pt x="793727" y="2287805"/>
                  </a:lnTo>
                  <a:lnTo>
                    <a:pt x="795228" y="2285522"/>
                  </a:lnTo>
                  <a:lnTo>
                    <a:pt x="796729" y="2284021"/>
                  </a:lnTo>
                  <a:lnTo>
                    <a:pt x="799534" y="2283042"/>
                  </a:lnTo>
                  <a:close/>
                  <a:moveTo>
                    <a:pt x="651021" y="2277430"/>
                  </a:moveTo>
                  <a:lnTo>
                    <a:pt x="651543" y="2278083"/>
                  </a:lnTo>
                  <a:lnTo>
                    <a:pt x="651347" y="2278931"/>
                  </a:lnTo>
                  <a:lnTo>
                    <a:pt x="652456" y="2278409"/>
                  </a:lnTo>
                  <a:lnTo>
                    <a:pt x="651934" y="2280563"/>
                  </a:lnTo>
                  <a:lnTo>
                    <a:pt x="652456" y="2280563"/>
                  </a:lnTo>
                  <a:lnTo>
                    <a:pt x="652652" y="2281085"/>
                  </a:lnTo>
                  <a:lnTo>
                    <a:pt x="653370" y="2281085"/>
                  </a:lnTo>
                  <a:lnTo>
                    <a:pt x="653565" y="2280432"/>
                  </a:lnTo>
                  <a:lnTo>
                    <a:pt x="654283" y="2280628"/>
                  </a:lnTo>
                  <a:lnTo>
                    <a:pt x="654805" y="2280954"/>
                  </a:lnTo>
                  <a:lnTo>
                    <a:pt x="655001" y="2282455"/>
                  </a:lnTo>
                  <a:lnTo>
                    <a:pt x="654283" y="2283107"/>
                  </a:lnTo>
                  <a:lnTo>
                    <a:pt x="654283" y="2284608"/>
                  </a:lnTo>
                  <a:lnTo>
                    <a:pt x="652391" y="2286109"/>
                  </a:lnTo>
                  <a:lnTo>
                    <a:pt x="650890" y="2286761"/>
                  </a:lnTo>
                  <a:lnTo>
                    <a:pt x="650499" y="2288262"/>
                  </a:lnTo>
                  <a:lnTo>
                    <a:pt x="649194" y="2288262"/>
                  </a:lnTo>
                  <a:lnTo>
                    <a:pt x="648476" y="2289241"/>
                  </a:lnTo>
                  <a:lnTo>
                    <a:pt x="648476" y="2291199"/>
                  </a:lnTo>
                  <a:lnTo>
                    <a:pt x="647758" y="2291590"/>
                  </a:lnTo>
                  <a:lnTo>
                    <a:pt x="647758" y="2292112"/>
                  </a:lnTo>
                  <a:lnTo>
                    <a:pt x="648149" y="2292438"/>
                  </a:lnTo>
                  <a:lnTo>
                    <a:pt x="648867" y="2292112"/>
                  </a:lnTo>
                  <a:lnTo>
                    <a:pt x="649063" y="2292634"/>
                  </a:lnTo>
                  <a:lnTo>
                    <a:pt x="649781" y="2292960"/>
                  </a:lnTo>
                  <a:lnTo>
                    <a:pt x="649781" y="2295440"/>
                  </a:lnTo>
                  <a:lnTo>
                    <a:pt x="650172" y="2294918"/>
                  </a:lnTo>
                  <a:lnTo>
                    <a:pt x="650760" y="2294918"/>
                  </a:lnTo>
                  <a:lnTo>
                    <a:pt x="650955" y="2295244"/>
                  </a:lnTo>
                  <a:lnTo>
                    <a:pt x="650564" y="2295897"/>
                  </a:lnTo>
                  <a:lnTo>
                    <a:pt x="651086" y="2295571"/>
                  </a:lnTo>
                  <a:lnTo>
                    <a:pt x="651673" y="2295897"/>
                  </a:lnTo>
                  <a:lnTo>
                    <a:pt x="651086" y="2296419"/>
                  </a:lnTo>
                  <a:lnTo>
                    <a:pt x="651086" y="2297071"/>
                  </a:lnTo>
                  <a:lnTo>
                    <a:pt x="649063" y="2297398"/>
                  </a:lnTo>
                  <a:lnTo>
                    <a:pt x="648672" y="2300530"/>
                  </a:lnTo>
                  <a:lnTo>
                    <a:pt x="649259" y="2300530"/>
                  </a:lnTo>
                  <a:lnTo>
                    <a:pt x="649455" y="2301378"/>
                  </a:lnTo>
                  <a:lnTo>
                    <a:pt x="648737" y="2302030"/>
                  </a:lnTo>
                  <a:lnTo>
                    <a:pt x="647236" y="2305163"/>
                  </a:lnTo>
                  <a:lnTo>
                    <a:pt x="647758" y="2305489"/>
                  </a:lnTo>
                  <a:lnTo>
                    <a:pt x="647954" y="2304836"/>
                  </a:lnTo>
                  <a:lnTo>
                    <a:pt x="649259" y="2305163"/>
                  </a:lnTo>
                  <a:lnTo>
                    <a:pt x="649259" y="2304510"/>
                  </a:lnTo>
                  <a:lnTo>
                    <a:pt x="650564" y="2304510"/>
                  </a:lnTo>
                  <a:lnTo>
                    <a:pt x="650172" y="2303988"/>
                  </a:lnTo>
                  <a:lnTo>
                    <a:pt x="650564" y="2303009"/>
                  </a:lnTo>
                  <a:lnTo>
                    <a:pt x="651086" y="2303336"/>
                  </a:lnTo>
                  <a:lnTo>
                    <a:pt x="650890" y="2303857"/>
                  </a:lnTo>
                  <a:lnTo>
                    <a:pt x="651412" y="2303662"/>
                  </a:lnTo>
                  <a:lnTo>
                    <a:pt x="651412" y="2303009"/>
                  </a:lnTo>
                  <a:lnTo>
                    <a:pt x="651999" y="2303009"/>
                  </a:lnTo>
                  <a:lnTo>
                    <a:pt x="651999" y="2303336"/>
                  </a:lnTo>
                  <a:lnTo>
                    <a:pt x="652913" y="2303205"/>
                  </a:lnTo>
                  <a:lnTo>
                    <a:pt x="652717" y="2305163"/>
                  </a:lnTo>
                  <a:lnTo>
                    <a:pt x="651608" y="2306011"/>
                  </a:lnTo>
                  <a:lnTo>
                    <a:pt x="650303" y="2306011"/>
                  </a:lnTo>
                  <a:lnTo>
                    <a:pt x="650694" y="2307316"/>
                  </a:lnTo>
                  <a:lnTo>
                    <a:pt x="649585" y="2307316"/>
                  </a:lnTo>
                  <a:lnTo>
                    <a:pt x="649585" y="2307968"/>
                  </a:lnTo>
                  <a:lnTo>
                    <a:pt x="648998" y="2307968"/>
                  </a:lnTo>
                  <a:lnTo>
                    <a:pt x="648802" y="2307316"/>
                  </a:lnTo>
                  <a:lnTo>
                    <a:pt x="648606" y="2308164"/>
                  </a:lnTo>
                  <a:lnTo>
                    <a:pt x="647497" y="2309012"/>
                  </a:lnTo>
                  <a:lnTo>
                    <a:pt x="646779" y="2309012"/>
                  </a:lnTo>
                  <a:lnTo>
                    <a:pt x="646388" y="2309665"/>
                  </a:lnTo>
                  <a:lnTo>
                    <a:pt x="646584" y="2310839"/>
                  </a:lnTo>
                  <a:lnTo>
                    <a:pt x="646061" y="2311035"/>
                  </a:lnTo>
                  <a:lnTo>
                    <a:pt x="646453" y="2311557"/>
                  </a:lnTo>
                  <a:lnTo>
                    <a:pt x="646061" y="2312536"/>
                  </a:lnTo>
                  <a:lnTo>
                    <a:pt x="646453" y="2312536"/>
                  </a:lnTo>
                  <a:lnTo>
                    <a:pt x="646649" y="2313515"/>
                  </a:lnTo>
                  <a:lnTo>
                    <a:pt x="646257" y="2314363"/>
                  </a:lnTo>
                  <a:lnTo>
                    <a:pt x="647171" y="2314167"/>
                  </a:lnTo>
                  <a:lnTo>
                    <a:pt x="647171" y="2313319"/>
                  </a:lnTo>
                  <a:lnTo>
                    <a:pt x="647693" y="2312471"/>
                  </a:lnTo>
                  <a:lnTo>
                    <a:pt x="648606" y="2312471"/>
                  </a:lnTo>
                  <a:lnTo>
                    <a:pt x="647889" y="2314428"/>
                  </a:lnTo>
                  <a:lnTo>
                    <a:pt x="648280" y="2315081"/>
                  </a:lnTo>
                  <a:lnTo>
                    <a:pt x="648998" y="2315081"/>
                  </a:lnTo>
                  <a:lnTo>
                    <a:pt x="648802" y="2316060"/>
                  </a:lnTo>
                  <a:lnTo>
                    <a:pt x="648084" y="2316908"/>
                  </a:lnTo>
                  <a:lnTo>
                    <a:pt x="648606" y="2317104"/>
                  </a:lnTo>
                  <a:lnTo>
                    <a:pt x="648606" y="2317430"/>
                  </a:lnTo>
                  <a:lnTo>
                    <a:pt x="646910" y="2320366"/>
                  </a:lnTo>
                  <a:lnTo>
                    <a:pt x="645605" y="2320040"/>
                  </a:lnTo>
                  <a:lnTo>
                    <a:pt x="644300" y="2320366"/>
                  </a:lnTo>
                  <a:lnTo>
                    <a:pt x="644104" y="2321541"/>
                  </a:lnTo>
                  <a:lnTo>
                    <a:pt x="643190" y="2321541"/>
                  </a:lnTo>
                  <a:lnTo>
                    <a:pt x="642799" y="2323694"/>
                  </a:lnTo>
                  <a:lnTo>
                    <a:pt x="641102" y="2323368"/>
                  </a:lnTo>
                  <a:lnTo>
                    <a:pt x="640384" y="2324347"/>
                  </a:lnTo>
                  <a:lnTo>
                    <a:pt x="639993" y="2326957"/>
                  </a:lnTo>
                  <a:lnTo>
                    <a:pt x="637774" y="2328262"/>
                  </a:lnTo>
                  <a:lnTo>
                    <a:pt x="636861" y="2328262"/>
                  </a:lnTo>
                  <a:lnTo>
                    <a:pt x="636861" y="2324999"/>
                  </a:lnTo>
                  <a:lnTo>
                    <a:pt x="635360" y="2324999"/>
                  </a:lnTo>
                  <a:lnTo>
                    <a:pt x="634969" y="2322715"/>
                  </a:lnTo>
                  <a:lnTo>
                    <a:pt x="636078" y="2320888"/>
                  </a:lnTo>
                  <a:lnTo>
                    <a:pt x="635882" y="2319583"/>
                  </a:lnTo>
                  <a:lnTo>
                    <a:pt x="636274" y="2319583"/>
                  </a:lnTo>
                  <a:lnTo>
                    <a:pt x="636861" y="2318278"/>
                  </a:lnTo>
                  <a:lnTo>
                    <a:pt x="637579" y="2318278"/>
                  </a:lnTo>
                  <a:lnTo>
                    <a:pt x="637579" y="2317952"/>
                  </a:lnTo>
                  <a:lnTo>
                    <a:pt x="636861" y="2317756"/>
                  </a:lnTo>
                  <a:lnTo>
                    <a:pt x="636861" y="2316451"/>
                  </a:lnTo>
                  <a:lnTo>
                    <a:pt x="637774" y="2315472"/>
                  </a:lnTo>
                  <a:lnTo>
                    <a:pt x="638362" y="2315472"/>
                  </a:lnTo>
                  <a:lnTo>
                    <a:pt x="638362" y="2315146"/>
                  </a:lnTo>
                  <a:lnTo>
                    <a:pt x="637970" y="2314494"/>
                  </a:lnTo>
                  <a:lnTo>
                    <a:pt x="637579" y="2314820"/>
                  </a:lnTo>
                  <a:lnTo>
                    <a:pt x="636274" y="2314624"/>
                  </a:lnTo>
                  <a:lnTo>
                    <a:pt x="636469" y="2314298"/>
                  </a:lnTo>
                  <a:lnTo>
                    <a:pt x="636078" y="2313776"/>
                  </a:lnTo>
                  <a:lnTo>
                    <a:pt x="635556" y="2313972"/>
                  </a:lnTo>
                  <a:lnTo>
                    <a:pt x="635752" y="2315146"/>
                  </a:lnTo>
                  <a:lnTo>
                    <a:pt x="634642" y="2315146"/>
                  </a:lnTo>
                  <a:lnTo>
                    <a:pt x="634251" y="2313645"/>
                  </a:lnTo>
                  <a:lnTo>
                    <a:pt x="633337" y="2313450"/>
                  </a:lnTo>
                  <a:lnTo>
                    <a:pt x="633533" y="2312471"/>
                  </a:lnTo>
                  <a:lnTo>
                    <a:pt x="632946" y="2311818"/>
                  </a:lnTo>
                  <a:lnTo>
                    <a:pt x="632946" y="2310839"/>
                  </a:lnTo>
                  <a:lnTo>
                    <a:pt x="633664" y="2308360"/>
                  </a:lnTo>
                  <a:lnTo>
                    <a:pt x="635556" y="2306859"/>
                  </a:lnTo>
                  <a:lnTo>
                    <a:pt x="636274" y="2303727"/>
                  </a:lnTo>
                  <a:lnTo>
                    <a:pt x="637187" y="2301900"/>
                  </a:lnTo>
                  <a:lnTo>
                    <a:pt x="640189" y="2298442"/>
                  </a:lnTo>
                  <a:lnTo>
                    <a:pt x="641102" y="2295505"/>
                  </a:lnTo>
                  <a:lnTo>
                    <a:pt x="641820" y="2295179"/>
                  </a:lnTo>
                  <a:lnTo>
                    <a:pt x="642212" y="2294526"/>
                  </a:lnTo>
                  <a:lnTo>
                    <a:pt x="642212" y="2293352"/>
                  </a:lnTo>
                  <a:lnTo>
                    <a:pt x="641494" y="2292177"/>
                  </a:lnTo>
                  <a:lnTo>
                    <a:pt x="641494" y="2291329"/>
                  </a:lnTo>
                  <a:lnTo>
                    <a:pt x="642212" y="2291329"/>
                  </a:lnTo>
                  <a:lnTo>
                    <a:pt x="642016" y="2290807"/>
                  </a:lnTo>
                  <a:lnTo>
                    <a:pt x="642929" y="2289959"/>
                  </a:lnTo>
                  <a:lnTo>
                    <a:pt x="643451" y="2289959"/>
                  </a:lnTo>
                  <a:lnTo>
                    <a:pt x="644169" y="2291264"/>
                  </a:lnTo>
                  <a:lnTo>
                    <a:pt x="645474" y="2291264"/>
                  </a:lnTo>
                  <a:lnTo>
                    <a:pt x="645670" y="2290938"/>
                  </a:lnTo>
                  <a:lnTo>
                    <a:pt x="645083" y="2290089"/>
                  </a:lnTo>
                  <a:lnTo>
                    <a:pt x="644887" y="2288588"/>
                  </a:lnTo>
                  <a:lnTo>
                    <a:pt x="645996" y="2286305"/>
                  </a:lnTo>
                  <a:lnTo>
                    <a:pt x="645996" y="2284673"/>
                  </a:lnTo>
                  <a:lnTo>
                    <a:pt x="646584" y="2283499"/>
                  </a:lnTo>
                  <a:lnTo>
                    <a:pt x="646584" y="2282520"/>
                  </a:lnTo>
                  <a:lnTo>
                    <a:pt x="644561" y="2285130"/>
                  </a:lnTo>
                  <a:lnTo>
                    <a:pt x="643647" y="2284804"/>
                  </a:lnTo>
                  <a:lnTo>
                    <a:pt x="643256" y="2283173"/>
                  </a:lnTo>
                  <a:lnTo>
                    <a:pt x="644756" y="2280563"/>
                  </a:lnTo>
                  <a:lnTo>
                    <a:pt x="645474" y="2280236"/>
                  </a:lnTo>
                  <a:lnTo>
                    <a:pt x="646192" y="2280236"/>
                  </a:lnTo>
                  <a:lnTo>
                    <a:pt x="646779" y="2281868"/>
                  </a:lnTo>
                  <a:lnTo>
                    <a:pt x="647301" y="2281868"/>
                  </a:lnTo>
                  <a:lnTo>
                    <a:pt x="647693" y="2281215"/>
                  </a:lnTo>
                  <a:lnTo>
                    <a:pt x="648606" y="2280889"/>
                  </a:lnTo>
                  <a:lnTo>
                    <a:pt x="648411" y="2279714"/>
                  </a:lnTo>
                  <a:lnTo>
                    <a:pt x="649324" y="2278083"/>
                  </a:lnTo>
                  <a:close/>
                  <a:moveTo>
                    <a:pt x="925014" y="2240172"/>
                  </a:moveTo>
                  <a:lnTo>
                    <a:pt x="925928" y="2240367"/>
                  </a:lnTo>
                  <a:lnTo>
                    <a:pt x="926841" y="2241216"/>
                  </a:lnTo>
                  <a:lnTo>
                    <a:pt x="927037" y="2243173"/>
                  </a:lnTo>
                  <a:lnTo>
                    <a:pt x="926646" y="2243173"/>
                  </a:lnTo>
                  <a:lnTo>
                    <a:pt x="926450" y="2244804"/>
                  </a:lnTo>
                  <a:lnTo>
                    <a:pt x="926254" y="2254201"/>
                  </a:lnTo>
                  <a:lnTo>
                    <a:pt x="927559" y="2255179"/>
                  </a:lnTo>
                  <a:lnTo>
                    <a:pt x="927559" y="2255832"/>
                  </a:lnTo>
                  <a:lnTo>
                    <a:pt x="928277" y="2256354"/>
                  </a:lnTo>
                  <a:lnTo>
                    <a:pt x="928081" y="2257985"/>
                  </a:lnTo>
                  <a:lnTo>
                    <a:pt x="926385" y="2261639"/>
                  </a:lnTo>
                  <a:lnTo>
                    <a:pt x="926385" y="2262618"/>
                  </a:lnTo>
                  <a:lnTo>
                    <a:pt x="925993" y="2262944"/>
                  </a:lnTo>
                  <a:lnTo>
                    <a:pt x="926189" y="2263597"/>
                  </a:lnTo>
                  <a:lnTo>
                    <a:pt x="925275" y="2264902"/>
                  </a:lnTo>
                  <a:lnTo>
                    <a:pt x="924753" y="2264902"/>
                  </a:lnTo>
                  <a:lnTo>
                    <a:pt x="924558" y="2265750"/>
                  </a:lnTo>
                  <a:lnTo>
                    <a:pt x="924166" y="2265881"/>
                  </a:lnTo>
                  <a:lnTo>
                    <a:pt x="924166" y="2266729"/>
                  </a:lnTo>
                  <a:lnTo>
                    <a:pt x="922861" y="2267708"/>
                  </a:lnTo>
                  <a:lnTo>
                    <a:pt x="922665" y="2268556"/>
                  </a:lnTo>
                  <a:lnTo>
                    <a:pt x="921752" y="2269404"/>
                  </a:lnTo>
                  <a:lnTo>
                    <a:pt x="920642" y="2269078"/>
                  </a:lnTo>
                  <a:lnTo>
                    <a:pt x="920447" y="2265946"/>
                  </a:lnTo>
                  <a:lnTo>
                    <a:pt x="921164" y="2263466"/>
                  </a:lnTo>
                  <a:lnTo>
                    <a:pt x="920251" y="2263271"/>
                  </a:lnTo>
                  <a:lnTo>
                    <a:pt x="920055" y="2264250"/>
                  </a:lnTo>
                  <a:lnTo>
                    <a:pt x="916531" y="2264054"/>
                  </a:lnTo>
                  <a:lnTo>
                    <a:pt x="915618" y="2264706"/>
                  </a:lnTo>
                  <a:lnTo>
                    <a:pt x="914117" y="2266664"/>
                  </a:lnTo>
                  <a:lnTo>
                    <a:pt x="913726" y="2266664"/>
                  </a:lnTo>
                  <a:lnTo>
                    <a:pt x="913726" y="2268165"/>
                  </a:lnTo>
                  <a:lnTo>
                    <a:pt x="913204" y="2268491"/>
                  </a:lnTo>
                  <a:lnTo>
                    <a:pt x="913008" y="2269665"/>
                  </a:lnTo>
                  <a:lnTo>
                    <a:pt x="912486" y="2270187"/>
                  </a:lnTo>
                  <a:lnTo>
                    <a:pt x="911768" y="2270187"/>
                  </a:lnTo>
                  <a:lnTo>
                    <a:pt x="911572" y="2270709"/>
                  </a:lnTo>
                  <a:lnTo>
                    <a:pt x="910267" y="2270514"/>
                  </a:lnTo>
                  <a:lnTo>
                    <a:pt x="908962" y="2268687"/>
                  </a:lnTo>
                  <a:lnTo>
                    <a:pt x="909158" y="2267708"/>
                  </a:lnTo>
                  <a:lnTo>
                    <a:pt x="908636" y="2266207"/>
                  </a:lnTo>
                  <a:lnTo>
                    <a:pt x="909027" y="2263271"/>
                  </a:lnTo>
                  <a:lnTo>
                    <a:pt x="909419" y="2261770"/>
                  </a:lnTo>
                  <a:lnTo>
                    <a:pt x="910724" y="2260269"/>
                  </a:lnTo>
                  <a:lnTo>
                    <a:pt x="911638" y="2255962"/>
                  </a:lnTo>
                  <a:lnTo>
                    <a:pt x="913530" y="2254462"/>
                  </a:lnTo>
                  <a:lnTo>
                    <a:pt x="913334" y="2252961"/>
                  </a:lnTo>
                  <a:lnTo>
                    <a:pt x="913726" y="2252961"/>
                  </a:lnTo>
                  <a:lnTo>
                    <a:pt x="914117" y="2252308"/>
                  </a:lnTo>
                  <a:lnTo>
                    <a:pt x="914313" y="2250807"/>
                  </a:lnTo>
                  <a:lnTo>
                    <a:pt x="915422" y="2249633"/>
                  </a:lnTo>
                  <a:lnTo>
                    <a:pt x="915031" y="2248132"/>
                  </a:lnTo>
                  <a:lnTo>
                    <a:pt x="915422" y="2248132"/>
                  </a:lnTo>
                  <a:lnTo>
                    <a:pt x="915814" y="2247480"/>
                  </a:lnTo>
                  <a:lnTo>
                    <a:pt x="915814" y="2245326"/>
                  </a:lnTo>
                  <a:lnTo>
                    <a:pt x="916727" y="2244674"/>
                  </a:lnTo>
                  <a:lnTo>
                    <a:pt x="916923" y="2243826"/>
                  </a:lnTo>
                  <a:lnTo>
                    <a:pt x="918228" y="2242651"/>
                  </a:lnTo>
                  <a:lnTo>
                    <a:pt x="918620" y="2241803"/>
                  </a:lnTo>
                  <a:lnTo>
                    <a:pt x="920120" y="2241607"/>
                  </a:lnTo>
                  <a:lnTo>
                    <a:pt x="920642" y="2240628"/>
                  </a:lnTo>
                  <a:lnTo>
                    <a:pt x="922665" y="2240824"/>
                  </a:lnTo>
                  <a:lnTo>
                    <a:pt x="923579" y="2241346"/>
                  </a:lnTo>
                  <a:lnTo>
                    <a:pt x="923970" y="2240367"/>
                  </a:lnTo>
                  <a:close/>
                  <a:moveTo>
                    <a:pt x="796272" y="2207154"/>
                  </a:moveTo>
                  <a:lnTo>
                    <a:pt x="796663" y="2208328"/>
                  </a:lnTo>
                  <a:lnTo>
                    <a:pt x="795750" y="2208524"/>
                  </a:lnTo>
                  <a:lnTo>
                    <a:pt x="795750" y="2207219"/>
                  </a:lnTo>
                  <a:lnTo>
                    <a:pt x="796272" y="2207219"/>
                  </a:lnTo>
                  <a:close/>
                  <a:moveTo>
                    <a:pt x="830464" y="2160564"/>
                  </a:moveTo>
                  <a:lnTo>
                    <a:pt x="831769" y="2161869"/>
                  </a:lnTo>
                  <a:lnTo>
                    <a:pt x="833270" y="2161543"/>
                  </a:lnTo>
                  <a:lnTo>
                    <a:pt x="834183" y="2163043"/>
                  </a:lnTo>
                  <a:lnTo>
                    <a:pt x="835488" y="2163892"/>
                  </a:lnTo>
                  <a:lnTo>
                    <a:pt x="836206" y="2163892"/>
                  </a:lnTo>
                  <a:lnTo>
                    <a:pt x="836402" y="2163239"/>
                  </a:lnTo>
                  <a:lnTo>
                    <a:pt x="837511" y="2163565"/>
                  </a:lnTo>
                  <a:lnTo>
                    <a:pt x="838620" y="2163239"/>
                  </a:lnTo>
                  <a:lnTo>
                    <a:pt x="839208" y="2163892"/>
                  </a:lnTo>
                  <a:lnTo>
                    <a:pt x="839730" y="2163892"/>
                  </a:lnTo>
                  <a:lnTo>
                    <a:pt x="840643" y="2166698"/>
                  </a:lnTo>
                  <a:lnTo>
                    <a:pt x="841361" y="2167219"/>
                  </a:lnTo>
                  <a:lnTo>
                    <a:pt x="841753" y="2168068"/>
                  </a:lnTo>
                  <a:lnTo>
                    <a:pt x="843058" y="2168394"/>
                  </a:lnTo>
                  <a:lnTo>
                    <a:pt x="845668" y="2172701"/>
                  </a:lnTo>
                  <a:lnTo>
                    <a:pt x="851084" y="2177334"/>
                  </a:lnTo>
                  <a:lnTo>
                    <a:pt x="853302" y="2179487"/>
                  </a:lnTo>
                  <a:lnTo>
                    <a:pt x="853498" y="2180139"/>
                  </a:lnTo>
                  <a:lnTo>
                    <a:pt x="854411" y="2180466"/>
                  </a:lnTo>
                  <a:lnTo>
                    <a:pt x="854607" y="2181118"/>
                  </a:lnTo>
                  <a:lnTo>
                    <a:pt x="855194" y="2181118"/>
                  </a:lnTo>
                  <a:lnTo>
                    <a:pt x="855586" y="2181771"/>
                  </a:lnTo>
                  <a:lnTo>
                    <a:pt x="858196" y="2182945"/>
                  </a:lnTo>
                  <a:lnTo>
                    <a:pt x="860806" y="2183794"/>
                  </a:lnTo>
                  <a:lnTo>
                    <a:pt x="862111" y="2185294"/>
                  </a:lnTo>
                  <a:lnTo>
                    <a:pt x="862633" y="2186926"/>
                  </a:lnTo>
                  <a:lnTo>
                    <a:pt x="863221" y="2187252"/>
                  </a:lnTo>
                  <a:lnTo>
                    <a:pt x="866353" y="2187448"/>
                  </a:lnTo>
                  <a:lnTo>
                    <a:pt x="867462" y="2189405"/>
                  </a:lnTo>
                  <a:lnTo>
                    <a:pt x="867853" y="2192081"/>
                  </a:lnTo>
                  <a:lnTo>
                    <a:pt x="867136" y="2193255"/>
                  </a:lnTo>
                  <a:lnTo>
                    <a:pt x="865439" y="2194234"/>
                  </a:lnTo>
                  <a:lnTo>
                    <a:pt x="864917" y="2195539"/>
                  </a:lnTo>
                  <a:lnTo>
                    <a:pt x="864004" y="2196387"/>
                  </a:lnTo>
                  <a:lnTo>
                    <a:pt x="862307" y="2196909"/>
                  </a:lnTo>
                  <a:lnTo>
                    <a:pt x="862503" y="2198867"/>
                  </a:lnTo>
                  <a:lnTo>
                    <a:pt x="862698" y="2199519"/>
                  </a:lnTo>
                  <a:lnTo>
                    <a:pt x="863416" y="2199519"/>
                  </a:lnTo>
                  <a:lnTo>
                    <a:pt x="865113" y="2200498"/>
                  </a:lnTo>
                  <a:lnTo>
                    <a:pt x="866222" y="2199846"/>
                  </a:lnTo>
                  <a:lnTo>
                    <a:pt x="868636" y="2199715"/>
                  </a:lnTo>
                  <a:lnTo>
                    <a:pt x="869746" y="2200694"/>
                  </a:lnTo>
                  <a:lnTo>
                    <a:pt x="872160" y="2200694"/>
                  </a:lnTo>
                  <a:lnTo>
                    <a:pt x="871769" y="2207937"/>
                  </a:lnTo>
                  <a:lnTo>
                    <a:pt x="872160" y="2208916"/>
                  </a:lnTo>
                  <a:lnTo>
                    <a:pt x="872160" y="2211200"/>
                  </a:lnTo>
                  <a:lnTo>
                    <a:pt x="873074" y="2213027"/>
                  </a:lnTo>
                  <a:lnTo>
                    <a:pt x="873791" y="2213222"/>
                  </a:lnTo>
                  <a:lnTo>
                    <a:pt x="874379" y="2212700"/>
                  </a:lnTo>
                  <a:lnTo>
                    <a:pt x="875879" y="2213222"/>
                  </a:lnTo>
                  <a:lnTo>
                    <a:pt x="877902" y="2210743"/>
                  </a:lnTo>
                  <a:lnTo>
                    <a:pt x="880904" y="2209438"/>
                  </a:lnTo>
                  <a:lnTo>
                    <a:pt x="882927" y="2209242"/>
                  </a:lnTo>
                  <a:lnTo>
                    <a:pt x="884036" y="2209568"/>
                  </a:lnTo>
                  <a:lnTo>
                    <a:pt x="884949" y="2210743"/>
                  </a:lnTo>
                  <a:lnTo>
                    <a:pt x="884558" y="2216681"/>
                  </a:lnTo>
                  <a:lnTo>
                    <a:pt x="884754" y="2219813"/>
                  </a:lnTo>
                  <a:lnTo>
                    <a:pt x="885667" y="2220335"/>
                  </a:lnTo>
                  <a:lnTo>
                    <a:pt x="885667" y="2221640"/>
                  </a:lnTo>
                  <a:lnTo>
                    <a:pt x="885145" y="2222945"/>
                  </a:lnTo>
                  <a:lnTo>
                    <a:pt x="885145" y="2227252"/>
                  </a:lnTo>
                  <a:lnTo>
                    <a:pt x="885667" y="2227904"/>
                  </a:lnTo>
                  <a:lnTo>
                    <a:pt x="885472" y="2230906"/>
                  </a:lnTo>
                  <a:lnTo>
                    <a:pt x="886581" y="2231884"/>
                  </a:lnTo>
                  <a:lnTo>
                    <a:pt x="887103" y="2234364"/>
                  </a:lnTo>
                  <a:lnTo>
                    <a:pt x="888408" y="2236517"/>
                  </a:lnTo>
                  <a:lnTo>
                    <a:pt x="888604" y="2241607"/>
                  </a:lnTo>
                  <a:lnTo>
                    <a:pt x="888212" y="2242912"/>
                  </a:lnTo>
                  <a:lnTo>
                    <a:pt x="888734" y="2243760"/>
                  </a:lnTo>
                  <a:lnTo>
                    <a:pt x="888930" y="2245065"/>
                  </a:lnTo>
                  <a:lnTo>
                    <a:pt x="890757" y="2248328"/>
                  </a:lnTo>
                  <a:lnTo>
                    <a:pt x="890953" y="2249829"/>
                  </a:lnTo>
                  <a:lnTo>
                    <a:pt x="891670" y="2250677"/>
                  </a:lnTo>
                  <a:lnTo>
                    <a:pt x="892062" y="2252308"/>
                  </a:lnTo>
                  <a:lnTo>
                    <a:pt x="892062" y="2256093"/>
                  </a:lnTo>
                  <a:lnTo>
                    <a:pt x="889843" y="2258246"/>
                  </a:lnTo>
                  <a:lnTo>
                    <a:pt x="885406" y="2258246"/>
                  </a:lnTo>
                  <a:lnTo>
                    <a:pt x="884297" y="2258572"/>
                  </a:lnTo>
                  <a:lnTo>
                    <a:pt x="882600" y="2260073"/>
                  </a:lnTo>
                  <a:lnTo>
                    <a:pt x="881687" y="2263336"/>
                  </a:lnTo>
                  <a:lnTo>
                    <a:pt x="888212" y="2268099"/>
                  </a:lnTo>
                  <a:lnTo>
                    <a:pt x="889909" y="2270579"/>
                  </a:lnTo>
                  <a:lnTo>
                    <a:pt x="890626" y="2272210"/>
                  </a:lnTo>
                  <a:lnTo>
                    <a:pt x="890822" y="2274820"/>
                  </a:lnTo>
                  <a:lnTo>
                    <a:pt x="891410" y="2276125"/>
                  </a:lnTo>
                  <a:lnTo>
                    <a:pt x="891410" y="2277952"/>
                  </a:lnTo>
                  <a:lnTo>
                    <a:pt x="889713" y="2277300"/>
                  </a:lnTo>
                  <a:lnTo>
                    <a:pt x="890300" y="2279779"/>
                  </a:lnTo>
                  <a:lnTo>
                    <a:pt x="886189" y="2279584"/>
                  </a:lnTo>
                  <a:lnTo>
                    <a:pt x="886189" y="2280758"/>
                  </a:lnTo>
                  <a:lnTo>
                    <a:pt x="885667" y="2280758"/>
                  </a:lnTo>
                  <a:lnTo>
                    <a:pt x="885276" y="2281737"/>
                  </a:lnTo>
                  <a:lnTo>
                    <a:pt x="883579" y="2282063"/>
                  </a:lnTo>
                  <a:lnTo>
                    <a:pt x="883383" y="2282912"/>
                  </a:lnTo>
                  <a:lnTo>
                    <a:pt x="882274" y="2282912"/>
                  </a:lnTo>
                  <a:lnTo>
                    <a:pt x="879468" y="2280432"/>
                  </a:lnTo>
                  <a:lnTo>
                    <a:pt x="879664" y="2279779"/>
                  </a:lnTo>
                  <a:lnTo>
                    <a:pt x="878946" y="2278931"/>
                  </a:lnTo>
                  <a:lnTo>
                    <a:pt x="874509" y="2275799"/>
                  </a:lnTo>
                  <a:lnTo>
                    <a:pt x="874509" y="2274820"/>
                  </a:lnTo>
                  <a:lnTo>
                    <a:pt x="875423" y="2274625"/>
                  </a:lnTo>
                  <a:lnTo>
                    <a:pt x="876140" y="2273450"/>
                  </a:lnTo>
                  <a:lnTo>
                    <a:pt x="875227" y="2273254"/>
                  </a:lnTo>
                  <a:lnTo>
                    <a:pt x="873922" y="2272275"/>
                  </a:lnTo>
                  <a:lnTo>
                    <a:pt x="873400" y="2271101"/>
                  </a:lnTo>
                  <a:lnTo>
                    <a:pt x="873400" y="2270775"/>
                  </a:lnTo>
                  <a:lnTo>
                    <a:pt x="873922" y="2270775"/>
                  </a:lnTo>
                  <a:lnTo>
                    <a:pt x="873922" y="2269796"/>
                  </a:lnTo>
                  <a:lnTo>
                    <a:pt x="871899" y="2267643"/>
                  </a:lnTo>
                  <a:lnTo>
                    <a:pt x="872095" y="2265033"/>
                  </a:lnTo>
                  <a:lnTo>
                    <a:pt x="871899" y="2263532"/>
                  </a:lnTo>
                  <a:lnTo>
                    <a:pt x="871508" y="2263206"/>
                  </a:lnTo>
                  <a:lnTo>
                    <a:pt x="871899" y="2259943"/>
                  </a:lnTo>
                  <a:lnTo>
                    <a:pt x="871508" y="2258768"/>
                  </a:lnTo>
                  <a:lnTo>
                    <a:pt x="869680" y="2258768"/>
                  </a:lnTo>
                  <a:lnTo>
                    <a:pt x="869093" y="2259421"/>
                  </a:lnTo>
                  <a:lnTo>
                    <a:pt x="868376" y="2259421"/>
                  </a:lnTo>
                  <a:lnTo>
                    <a:pt x="866679" y="2255767"/>
                  </a:lnTo>
                  <a:lnTo>
                    <a:pt x="864265" y="2255440"/>
                  </a:lnTo>
                  <a:lnTo>
                    <a:pt x="861655" y="2253483"/>
                  </a:lnTo>
                  <a:lnTo>
                    <a:pt x="860741" y="2251656"/>
                  </a:lnTo>
                  <a:lnTo>
                    <a:pt x="860937" y="2249698"/>
                  </a:lnTo>
                  <a:lnTo>
                    <a:pt x="861459" y="2248720"/>
                  </a:lnTo>
                  <a:lnTo>
                    <a:pt x="858131" y="2248393"/>
                  </a:lnTo>
                  <a:lnTo>
                    <a:pt x="857609" y="2249698"/>
                  </a:lnTo>
                  <a:lnTo>
                    <a:pt x="857087" y="2249698"/>
                  </a:lnTo>
                  <a:lnTo>
                    <a:pt x="855390" y="2250873"/>
                  </a:lnTo>
                  <a:lnTo>
                    <a:pt x="854085" y="2253352"/>
                  </a:lnTo>
                  <a:lnTo>
                    <a:pt x="852258" y="2252830"/>
                  </a:lnTo>
                  <a:lnTo>
                    <a:pt x="851867" y="2251330"/>
                  </a:lnTo>
                  <a:lnTo>
                    <a:pt x="852063" y="2248197"/>
                  </a:lnTo>
                  <a:lnTo>
                    <a:pt x="850562" y="2246892"/>
                  </a:lnTo>
                  <a:lnTo>
                    <a:pt x="849452" y="2242455"/>
                  </a:lnTo>
                  <a:lnTo>
                    <a:pt x="849844" y="2239976"/>
                  </a:lnTo>
                  <a:lnTo>
                    <a:pt x="850953" y="2239323"/>
                  </a:lnTo>
                  <a:lnTo>
                    <a:pt x="850757" y="2237692"/>
                  </a:lnTo>
                  <a:lnTo>
                    <a:pt x="851149" y="2235212"/>
                  </a:lnTo>
                  <a:lnTo>
                    <a:pt x="850431" y="2233907"/>
                  </a:lnTo>
                  <a:lnTo>
                    <a:pt x="850235" y="2231101"/>
                  </a:lnTo>
                  <a:lnTo>
                    <a:pt x="849126" y="2230775"/>
                  </a:lnTo>
                  <a:lnTo>
                    <a:pt x="848212" y="2230971"/>
                  </a:lnTo>
                  <a:lnTo>
                    <a:pt x="847299" y="2233124"/>
                  </a:lnTo>
                  <a:lnTo>
                    <a:pt x="847495" y="2234755"/>
                  </a:lnTo>
                  <a:lnTo>
                    <a:pt x="846777" y="2235408"/>
                  </a:lnTo>
                  <a:lnTo>
                    <a:pt x="846385" y="2234560"/>
                  </a:lnTo>
                  <a:lnTo>
                    <a:pt x="846385" y="2231232"/>
                  </a:lnTo>
                  <a:lnTo>
                    <a:pt x="845276" y="2230710"/>
                  </a:lnTo>
                  <a:lnTo>
                    <a:pt x="844558" y="2228557"/>
                  </a:lnTo>
                  <a:lnTo>
                    <a:pt x="845276" y="2227056"/>
                  </a:lnTo>
                  <a:lnTo>
                    <a:pt x="845080" y="2224772"/>
                  </a:lnTo>
                  <a:lnTo>
                    <a:pt x="845602" y="2224119"/>
                  </a:lnTo>
                  <a:lnTo>
                    <a:pt x="845407" y="2220987"/>
                  </a:lnTo>
                  <a:lnTo>
                    <a:pt x="845929" y="2214854"/>
                  </a:lnTo>
                  <a:lnTo>
                    <a:pt x="846646" y="2213222"/>
                  </a:lnTo>
                  <a:lnTo>
                    <a:pt x="849779" y="2212374"/>
                  </a:lnTo>
                  <a:lnTo>
                    <a:pt x="849974" y="2210743"/>
                  </a:lnTo>
                  <a:lnTo>
                    <a:pt x="849061" y="2208916"/>
                  </a:lnTo>
                  <a:lnTo>
                    <a:pt x="847952" y="2208394"/>
                  </a:lnTo>
                  <a:lnTo>
                    <a:pt x="848474" y="2207545"/>
                  </a:lnTo>
                  <a:lnTo>
                    <a:pt x="846059" y="2205914"/>
                  </a:lnTo>
                  <a:lnTo>
                    <a:pt x="843841" y="2205718"/>
                  </a:lnTo>
                  <a:lnTo>
                    <a:pt x="842927" y="2206371"/>
                  </a:lnTo>
                  <a:lnTo>
                    <a:pt x="841231" y="2208655"/>
                  </a:lnTo>
                  <a:lnTo>
                    <a:pt x="840317" y="2208655"/>
                  </a:lnTo>
                  <a:lnTo>
                    <a:pt x="839599" y="2207676"/>
                  </a:lnTo>
                  <a:lnTo>
                    <a:pt x="839077" y="2207480"/>
                  </a:lnTo>
                  <a:lnTo>
                    <a:pt x="838686" y="2206306"/>
                  </a:lnTo>
                  <a:lnTo>
                    <a:pt x="835684" y="2205327"/>
                  </a:lnTo>
                  <a:lnTo>
                    <a:pt x="834771" y="2204022"/>
                  </a:lnTo>
                  <a:lnTo>
                    <a:pt x="832552" y="2198932"/>
                  </a:lnTo>
                  <a:lnTo>
                    <a:pt x="830529" y="2197431"/>
                  </a:lnTo>
                  <a:lnTo>
                    <a:pt x="828311" y="2196452"/>
                  </a:lnTo>
                  <a:lnTo>
                    <a:pt x="824004" y="2187383"/>
                  </a:lnTo>
                  <a:lnTo>
                    <a:pt x="823286" y="2186860"/>
                  </a:lnTo>
                  <a:lnTo>
                    <a:pt x="821981" y="2186860"/>
                  </a:lnTo>
                  <a:lnTo>
                    <a:pt x="821263" y="2184707"/>
                  </a:lnTo>
                  <a:lnTo>
                    <a:pt x="821263" y="2178573"/>
                  </a:lnTo>
                  <a:lnTo>
                    <a:pt x="820350" y="2176746"/>
                  </a:lnTo>
                  <a:lnTo>
                    <a:pt x="819045" y="2176746"/>
                  </a:lnTo>
                  <a:lnTo>
                    <a:pt x="818327" y="2175898"/>
                  </a:lnTo>
                  <a:lnTo>
                    <a:pt x="819241" y="2174071"/>
                  </a:lnTo>
                  <a:lnTo>
                    <a:pt x="820546" y="2173223"/>
                  </a:lnTo>
                  <a:lnTo>
                    <a:pt x="821263" y="2173223"/>
                  </a:lnTo>
                  <a:lnTo>
                    <a:pt x="821981" y="2170221"/>
                  </a:lnTo>
                  <a:lnTo>
                    <a:pt x="823286" y="2169895"/>
                  </a:lnTo>
                  <a:lnTo>
                    <a:pt x="823482" y="2169242"/>
                  </a:lnTo>
                  <a:lnTo>
                    <a:pt x="824395" y="2169047"/>
                  </a:lnTo>
                  <a:lnTo>
                    <a:pt x="825113" y="2168198"/>
                  </a:lnTo>
                  <a:lnTo>
                    <a:pt x="826614" y="2168003"/>
                  </a:lnTo>
                  <a:lnTo>
                    <a:pt x="826614" y="2166371"/>
                  </a:lnTo>
                  <a:lnTo>
                    <a:pt x="827006" y="2165523"/>
                  </a:lnTo>
                  <a:lnTo>
                    <a:pt x="827397" y="2164870"/>
                  </a:lnTo>
                  <a:lnTo>
                    <a:pt x="829094" y="2164218"/>
                  </a:lnTo>
                  <a:lnTo>
                    <a:pt x="829485" y="2162065"/>
                  </a:lnTo>
                  <a:close/>
                  <a:moveTo>
                    <a:pt x="512490" y="2153843"/>
                  </a:moveTo>
                  <a:lnTo>
                    <a:pt x="516666" y="2153973"/>
                  </a:lnTo>
                  <a:lnTo>
                    <a:pt x="517776" y="2155800"/>
                  </a:lnTo>
                  <a:lnTo>
                    <a:pt x="517384" y="2159259"/>
                  </a:lnTo>
                  <a:lnTo>
                    <a:pt x="517776" y="2165066"/>
                  </a:lnTo>
                  <a:lnTo>
                    <a:pt x="517384" y="2167742"/>
                  </a:lnTo>
                  <a:lnTo>
                    <a:pt x="516993" y="2167937"/>
                  </a:lnTo>
                  <a:lnTo>
                    <a:pt x="517188" y="2169764"/>
                  </a:lnTo>
                  <a:lnTo>
                    <a:pt x="516601" y="2171265"/>
                  </a:lnTo>
                  <a:lnTo>
                    <a:pt x="516014" y="2171591"/>
                  </a:lnTo>
                  <a:lnTo>
                    <a:pt x="516405" y="2173875"/>
                  </a:lnTo>
                  <a:lnTo>
                    <a:pt x="515492" y="2177007"/>
                  </a:lnTo>
                  <a:lnTo>
                    <a:pt x="515688" y="2178312"/>
                  </a:lnTo>
                  <a:lnTo>
                    <a:pt x="515296" y="2178312"/>
                  </a:lnTo>
                  <a:lnTo>
                    <a:pt x="514187" y="2179944"/>
                  </a:lnTo>
                  <a:lnTo>
                    <a:pt x="513991" y="2182750"/>
                  </a:lnTo>
                  <a:lnTo>
                    <a:pt x="514383" y="2182945"/>
                  </a:lnTo>
                  <a:lnTo>
                    <a:pt x="514970" y="2185229"/>
                  </a:lnTo>
                  <a:lnTo>
                    <a:pt x="515883" y="2186730"/>
                  </a:lnTo>
                  <a:lnTo>
                    <a:pt x="516601" y="2186730"/>
                  </a:lnTo>
                  <a:lnTo>
                    <a:pt x="516797" y="2187056"/>
                  </a:lnTo>
                  <a:lnTo>
                    <a:pt x="517515" y="2186534"/>
                  </a:lnTo>
                  <a:lnTo>
                    <a:pt x="518037" y="2186730"/>
                  </a:lnTo>
                  <a:lnTo>
                    <a:pt x="518232" y="2188687"/>
                  </a:lnTo>
                  <a:lnTo>
                    <a:pt x="519342" y="2191689"/>
                  </a:lnTo>
                  <a:lnTo>
                    <a:pt x="519342" y="2193516"/>
                  </a:lnTo>
                  <a:lnTo>
                    <a:pt x="520451" y="2194691"/>
                  </a:lnTo>
                  <a:lnTo>
                    <a:pt x="521038" y="2196648"/>
                  </a:lnTo>
                  <a:lnTo>
                    <a:pt x="520647" y="2197301"/>
                  </a:lnTo>
                  <a:lnTo>
                    <a:pt x="521560" y="2198932"/>
                  </a:lnTo>
                  <a:lnTo>
                    <a:pt x="521560" y="2203239"/>
                  </a:lnTo>
                  <a:lnTo>
                    <a:pt x="521952" y="2204218"/>
                  </a:lnTo>
                  <a:lnTo>
                    <a:pt x="522670" y="2204413"/>
                  </a:lnTo>
                  <a:lnTo>
                    <a:pt x="523257" y="2206567"/>
                  </a:lnTo>
                  <a:lnTo>
                    <a:pt x="523061" y="2207089"/>
                  </a:lnTo>
                  <a:lnTo>
                    <a:pt x="523453" y="2207219"/>
                  </a:lnTo>
                  <a:lnTo>
                    <a:pt x="523453" y="2208198"/>
                  </a:lnTo>
                  <a:lnTo>
                    <a:pt x="524040" y="2208850"/>
                  </a:lnTo>
                  <a:lnTo>
                    <a:pt x="524431" y="2212831"/>
                  </a:lnTo>
                  <a:lnTo>
                    <a:pt x="523322" y="2215310"/>
                  </a:lnTo>
                  <a:lnTo>
                    <a:pt x="523322" y="2217594"/>
                  </a:lnTo>
                  <a:lnTo>
                    <a:pt x="523714" y="2217725"/>
                  </a:lnTo>
                  <a:lnTo>
                    <a:pt x="524105" y="2222162"/>
                  </a:lnTo>
                  <a:lnTo>
                    <a:pt x="523387" y="2222488"/>
                  </a:lnTo>
                  <a:lnTo>
                    <a:pt x="522996" y="2223793"/>
                  </a:lnTo>
                  <a:lnTo>
                    <a:pt x="523583" y="2228426"/>
                  </a:lnTo>
                  <a:lnTo>
                    <a:pt x="524301" y="2229927"/>
                  </a:lnTo>
                  <a:lnTo>
                    <a:pt x="524692" y="2229927"/>
                  </a:lnTo>
                  <a:lnTo>
                    <a:pt x="525280" y="2230775"/>
                  </a:lnTo>
                  <a:lnTo>
                    <a:pt x="525671" y="2234234"/>
                  </a:lnTo>
                  <a:lnTo>
                    <a:pt x="526259" y="2234755"/>
                  </a:lnTo>
                  <a:lnTo>
                    <a:pt x="526454" y="2235604"/>
                  </a:lnTo>
                  <a:lnTo>
                    <a:pt x="527368" y="2235930"/>
                  </a:lnTo>
                  <a:lnTo>
                    <a:pt x="527172" y="2237888"/>
                  </a:lnTo>
                  <a:lnTo>
                    <a:pt x="527564" y="2238083"/>
                  </a:lnTo>
                  <a:lnTo>
                    <a:pt x="527368" y="2238605"/>
                  </a:lnTo>
                  <a:lnTo>
                    <a:pt x="527759" y="2239780"/>
                  </a:lnTo>
                  <a:lnTo>
                    <a:pt x="527368" y="2241411"/>
                  </a:lnTo>
                  <a:lnTo>
                    <a:pt x="528281" y="2243238"/>
                  </a:lnTo>
                  <a:lnTo>
                    <a:pt x="528999" y="2243043"/>
                  </a:lnTo>
                  <a:lnTo>
                    <a:pt x="529586" y="2243369"/>
                  </a:lnTo>
                  <a:lnTo>
                    <a:pt x="529978" y="2246175"/>
                  </a:lnTo>
                  <a:lnTo>
                    <a:pt x="531283" y="2247675"/>
                  </a:lnTo>
                  <a:lnTo>
                    <a:pt x="532392" y="2248328"/>
                  </a:lnTo>
                  <a:lnTo>
                    <a:pt x="533306" y="2248328"/>
                  </a:lnTo>
                  <a:lnTo>
                    <a:pt x="533893" y="2249176"/>
                  </a:lnTo>
                  <a:lnTo>
                    <a:pt x="534480" y="2249176"/>
                  </a:lnTo>
                  <a:lnTo>
                    <a:pt x="534872" y="2250024"/>
                  </a:lnTo>
                  <a:lnTo>
                    <a:pt x="535981" y="2250024"/>
                  </a:lnTo>
                  <a:lnTo>
                    <a:pt x="536568" y="2250677"/>
                  </a:lnTo>
                  <a:lnTo>
                    <a:pt x="537286" y="2250677"/>
                  </a:lnTo>
                  <a:lnTo>
                    <a:pt x="538004" y="2251330"/>
                  </a:lnTo>
                  <a:lnTo>
                    <a:pt x="538004" y="2251982"/>
                  </a:lnTo>
                  <a:lnTo>
                    <a:pt x="539505" y="2253157"/>
                  </a:lnTo>
                  <a:lnTo>
                    <a:pt x="540223" y="2254788"/>
                  </a:lnTo>
                  <a:lnTo>
                    <a:pt x="540940" y="2255440"/>
                  </a:lnTo>
                  <a:lnTo>
                    <a:pt x="540940" y="2256615"/>
                  </a:lnTo>
                  <a:lnTo>
                    <a:pt x="541462" y="2256811"/>
                  </a:lnTo>
                  <a:lnTo>
                    <a:pt x="541658" y="2257463"/>
                  </a:lnTo>
                  <a:lnTo>
                    <a:pt x="542767" y="2257789"/>
                  </a:lnTo>
                  <a:lnTo>
                    <a:pt x="542572" y="2258638"/>
                  </a:lnTo>
                  <a:lnTo>
                    <a:pt x="542963" y="2260465"/>
                  </a:lnTo>
                  <a:lnTo>
                    <a:pt x="542376" y="2261639"/>
                  </a:lnTo>
                  <a:lnTo>
                    <a:pt x="542572" y="2263140"/>
                  </a:lnTo>
                  <a:lnTo>
                    <a:pt x="542050" y="2263662"/>
                  </a:lnTo>
                  <a:lnTo>
                    <a:pt x="542050" y="2264510"/>
                  </a:lnTo>
                  <a:lnTo>
                    <a:pt x="542572" y="2265033"/>
                  </a:lnTo>
                  <a:lnTo>
                    <a:pt x="542050" y="2265881"/>
                  </a:lnTo>
                  <a:lnTo>
                    <a:pt x="542050" y="2267055"/>
                  </a:lnTo>
                  <a:lnTo>
                    <a:pt x="541658" y="2267251"/>
                  </a:lnTo>
                  <a:lnTo>
                    <a:pt x="541658" y="2269078"/>
                  </a:lnTo>
                  <a:lnTo>
                    <a:pt x="540940" y="2269600"/>
                  </a:lnTo>
                  <a:lnTo>
                    <a:pt x="540940" y="2271558"/>
                  </a:lnTo>
                  <a:lnTo>
                    <a:pt x="541854" y="2272732"/>
                  </a:lnTo>
                  <a:lnTo>
                    <a:pt x="541658" y="2273711"/>
                  </a:lnTo>
                  <a:lnTo>
                    <a:pt x="542572" y="2275864"/>
                  </a:lnTo>
                  <a:lnTo>
                    <a:pt x="543485" y="2275864"/>
                  </a:lnTo>
                  <a:lnTo>
                    <a:pt x="544399" y="2276843"/>
                  </a:lnTo>
                  <a:lnTo>
                    <a:pt x="544399" y="2277496"/>
                  </a:lnTo>
                  <a:lnTo>
                    <a:pt x="545508" y="2277496"/>
                  </a:lnTo>
                  <a:lnTo>
                    <a:pt x="545704" y="2277822"/>
                  </a:lnTo>
                  <a:lnTo>
                    <a:pt x="547009" y="2277496"/>
                  </a:lnTo>
                  <a:lnTo>
                    <a:pt x="547400" y="2278018"/>
                  </a:lnTo>
                  <a:lnTo>
                    <a:pt x="547204" y="2278670"/>
                  </a:lnTo>
                  <a:lnTo>
                    <a:pt x="547922" y="2278996"/>
                  </a:lnTo>
                  <a:lnTo>
                    <a:pt x="547922" y="2280171"/>
                  </a:lnTo>
                  <a:lnTo>
                    <a:pt x="548509" y="2280693"/>
                  </a:lnTo>
                  <a:lnTo>
                    <a:pt x="548509" y="2282520"/>
                  </a:lnTo>
                  <a:lnTo>
                    <a:pt x="547596" y="2283173"/>
                  </a:lnTo>
                  <a:lnTo>
                    <a:pt x="547596" y="2285130"/>
                  </a:lnTo>
                  <a:lnTo>
                    <a:pt x="545899" y="2286957"/>
                  </a:lnTo>
                  <a:lnTo>
                    <a:pt x="546813" y="2287479"/>
                  </a:lnTo>
                  <a:lnTo>
                    <a:pt x="547009" y="2288001"/>
                  </a:lnTo>
                  <a:lnTo>
                    <a:pt x="545508" y="2289176"/>
                  </a:lnTo>
                  <a:lnTo>
                    <a:pt x="544594" y="2290807"/>
                  </a:lnTo>
                  <a:lnTo>
                    <a:pt x="544790" y="2293287"/>
                  </a:lnTo>
                  <a:lnTo>
                    <a:pt x="544986" y="2293809"/>
                  </a:lnTo>
                  <a:lnTo>
                    <a:pt x="545899" y="2294331"/>
                  </a:lnTo>
                  <a:lnTo>
                    <a:pt x="546291" y="2295309"/>
                  </a:lnTo>
                  <a:lnTo>
                    <a:pt x="547792" y="2295309"/>
                  </a:lnTo>
                  <a:lnTo>
                    <a:pt x="547988" y="2295636"/>
                  </a:lnTo>
                  <a:lnTo>
                    <a:pt x="547270" y="2297267"/>
                  </a:lnTo>
                  <a:lnTo>
                    <a:pt x="546682" y="2297267"/>
                  </a:lnTo>
                  <a:lnTo>
                    <a:pt x="546682" y="2298572"/>
                  </a:lnTo>
                  <a:lnTo>
                    <a:pt x="546291" y="2298768"/>
                  </a:lnTo>
                  <a:lnTo>
                    <a:pt x="546487" y="2299747"/>
                  </a:lnTo>
                  <a:lnTo>
                    <a:pt x="547596" y="2299942"/>
                  </a:lnTo>
                  <a:lnTo>
                    <a:pt x="547596" y="2299616"/>
                  </a:lnTo>
                  <a:lnTo>
                    <a:pt x="548901" y="2298768"/>
                  </a:lnTo>
                  <a:lnTo>
                    <a:pt x="550010" y="2298768"/>
                  </a:lnTo>
                  <a:lnTo>
                    <a:pt x="550532" y="2299616"/>
                  </a:lnTo>
                  <a:lnTo>
                    <a:pt x="550337" y="2300791"/>
                  </a:lnTo>
                  <a:lnTo>
                    <a:pt x="549749" y="2301117"/>
                  </a:lnTo>
                  <a:lnTo>
                    <a:pt x="550467" y="2302096"/>
                  </a:lnTo>
                  <a:lnTo>
                    <a:pt x="550467" y="2303270"/>
                  </a:lnTo>
                  <a:lnTo>
                    <a:pt x="549945" y="2304249"/>
                  </a:lnTo>
                  <a:lnTo>
                    <a:pt x="549227" y="2304575"/>
                  </a:lnTo>
                  <a:lnTo>
                    <a:pt x="549031" y="2305228"/>
                  </a:lnTo>
                  <a:lnTo>
                    <a:pt x="548444" y="2305554"/>
                  </a:lnTo>
                  <a:lnTo>
                    <a:pt x="548444" y="2306402"/>
                  </a:lnTo>
                  <a:lnTo>
                    <a:pt x="549162" y="2306207"/>
                  </a:lnTo>
                  <a:lnTo>
                    <a:pt x="549554" y="2305358"/>
                  </a:lnTo>
                  <a:lnTo>
                    <a:pt x="550663" y="2304836"/>
                  </a:lnTo>
                  <a:lnTo>
                    <a:pt x="551772" y="2305032"/>
                  </a:lnTo>
                  <a:lnTo>
                    <a:pt x="551576" y="2306337"/>
                  </a:lnTo>
                  <a:lnTo>
                    <a:pt x="549749" y="2308295"/>
                  </a:lnTo>
                  <a:lnTo>
                    <a:pt x="549358" y="2309600"/>
                  </a:lnTo>
                  <a:lnTo>
                    <a:pt x="547857" y="2310774"/>
                  </a:lnTo>
                  <a:lnTo>
                    <a:pt x="546943" y="2310970"/>
                  </a:lnTo>
                  <a:lnTo>
                    <a:pt x="545247" y="2312928"/>
                  </a:lnTo>
                  <a:lnTo>
                    <a:pt x="544660" y="2312275"/>
                  </a:lnTo>
                  <a:lnTo>
                    <a:pt x="545247" y="2312079"/>
                  </a:lnTo>
                  <a:lnTo>
                    <a:pt x="545443" y="2311427"/>
                  </a:lnTo>
                  <a:lnTo>
                    <a:pt x="545051" y="2311231"/>
                  </a:lnTo>
                  <a:lnTo>
                    <a:pt x="544660" y="2311557"/>
                  </a:lnTo>
                  <a:lnTo>
                    <a:pt x="544268" y="2312862"/>
                  </a:lnTo>
                  <a:lnTo>
                    <a:pt x="543159" y="2313189"/>
                  </a:lnTo>
                  <a:lnTo>
                    <a:pt x="543159" y="2314037"/>
                  </a:lnTo>
                  <a:lnTo>
                    <a:pt x="542441" y="2315016"/>
                  </a:lnTo>
                  <a:lnTo>
                    <a:pt x="541919" y="2315016"/>
                  </a:lnTo>
                  <a:lnTo>
                    <a:pt x="541201" y="2314363"/>
                  </a:lnTo>
                  <a:lnTo>
                    <a:pt x="540483" y="2314559"/>
                  </a:lnTo>
                  <a:lnTo>
                    <a:pt x="539570" y="2316060"/>
                  </a:lnTo>
                  <a:lnTo>
                    <a:pt x="539766" y="2316908"/>
                  </a:lnTo>
                  <a:lnTo>
                    <a:pt x="540875" y="2316908"/>
                  </a:lnTo>
                  <a:lnTo>
                    <a:pt x="541071" y="2317756"/>
                  </a:lnTo>
                  <a:lnTo>
                    <a:pt x="541984" y="2317104"/>
                  </a:lnTo>
                  <a:lnTo>
                    <a:pt x="542506" y="2317104"/>
                  </a:lnTo>
                  <a:lnTo>
                    <a:pt x="542506" y="2317626"/>
                  </a:lnTo>
                  <a:lnTo>
                    <a:pt x="541593" y="2318800"/>
                  </a:lnTo>
                  <a:lnTo>
                    <a:pt x="540875" y="2318931"/>
                  </a:lnTo>
                  <a:lnTo>
                    <a:pt x="540483" y="2320562"/>
                  </a:lnTo>
                  <a:lnTo>
                    <a:pt x="539896" y="2320693"/>
                  </a:lnTo>
                  <a:lnTo>
                    <a:pt x="539178" y="2321671"/>
                  </a:lnTo>
                  <a:lnTo>
                    <a:pt x="538461" y="2321345"/>
                  </a:lnTo>
                  <a:lnTo>
                    <a:pt x="538656" y="2320366"/>
                  </a:lnTo>
                  <a:lnTo>
                    <a:pt x="537547" y="2320171"/>
                  </a:lnTo>
                  <a:lnTo>
                    <a:pt x="537156" y="2320171"/>
                  </a:lnTo>
                  <a:lnTo>
                    <a:pt x="537156" y="2320823"/>
                  </a:lnTo>
                  <a:lnTo>
                    <a:pt x="536764" y="2320823"/>
                  </a:lnTo>
                  <a:lnTo>
                    <a:pt x="536373" y="2321476"/>
                  </a:lnTo>
                  <a:lnTo>
                    <a:pt x="535785" y="2321476"/>
                  </a:lnTo>
                  <a:lnTo>
                    <a:pt x="535198" y="2320627"/>
                  </a:lnTo>
                  <a:lnTo>
                    <a:pt x="535198" y="2319649"/>
                  </a:lnTo>
                  <a:lnTo>
                    <a:pt x="535590" y="2319453"/>
                  </a:lnTo>
                  <a:lnTo>
                    <a:pt x="535394" y="2318278"/>
                  </a:lnTo>
                  <a:lnTo>
                    <a:pt x="534285" y="2317756"/>
                  </a:lnTo>
                  <a:lnTo>
                    <a:pt x="533567" y="2318278"/>
                  </a:lnTo>
                  <a:lnTo>
                    <a:pt x="533567" y="2318605"/>
                  </a:lnTo>
                  <a:lnTo>
                    <a:pt x="534285" y="2318931"/>
                  </a:lnTo>
                  <a:lnTo>
                    <a:pt x="534285" y="2319779"/>
                  </a:lnTo>
                  <a:lnTo>
                    <a:pt x="533893" y="2320105"/>
                  </a:lnTo>
                  <a:lnTo>
                    <a:pt x="533175" y="2320105"/>
                  </a:lnTo>
                  <a:lnTo>
                    <a:pt x="532980" y="2319779"/>
                  </a:lnTo>
                  <a:lnTo>
                    <a:pt x="532066" y="2320105"/>
                  </a:lnTo>
                  <a:lnTo>
                    <a:pt x="532457" y="2321606"/>
                  </a:lnTo>
                  <a:lnTo>
                    <a:pt x="533763" y="2321932"/>
                  </a:lnTo>
                  <a:lnTo>
                    <a:pt x="533958" y="2322454"/>
                  </a:lnTo>
                  <a:lnTo>
                    <a:pt x="533240" y="2324738"/>
                  </a:lnTo>
                  <a:lnTo>
                    <a:pt x="534545" y="2324869"/>
                  </a:lnTo>
                  <a:lnTo>
                    <a:pt x="534545" y="2325717"/>
                  </a:lnTo>
                  <a:lnTo>
                    <a:pt x="533632" y="2327022"/>
                  </a:lnTo>
                  <a:lnTo>
                    <a:pt x="533828" y="2329502"/>
                  </a:lnTo>
                  <a:lnTo>
                    <a:pt x="532523" y="2331133"/>
                  </a:lnTo>
                  <a:lnTo>
                    <a:pt x="531609" y="2331329"/>
                  </a:lnTo>
                  <a:lnTo>
                    <a:pt x="530500" y="2331002"/>
                  </a:lnTo>
                  <a:lnTo>
                    <a:pt x="530500" y="2332177"/>
                  </a:lnTo>
                  <a:lnTo>
                    <a:pt x="529195" y="2331981"/>
                  </a:lnTo>
                  <a:lnTo>
                    <a:pt x="528281" y="2332308"/>
                  </a:lnTo>
                  <a:lnTo>
                    <a:pt x="527890" y="2332960"/>
                  </a:lnTo>
                  <a:lnTo>
                    <a:pt x="527498" y="2332829"/>
                  </a:lnTo>
                  <a:lnTo>
                    <a:pt x="527498" y="2331655"/>
                  </a:lnTo>
                  <a:lnTo>
                    <a:pt x="528020" y="2331133"/>
                  </a:lnTo>
                  <a:lnTo>
                    <a:pt x="527825" y="2329632"/>
                  </a:lnTo>
                  <a:lnTo>
                    <a:pt x="528542" y="2329306"/>
                  </a:lnTo>
                  <a:lnTo>
                    <a:pt x="529064" y="2329958"/>
                  </a:lnTo>
                  <a:lnTo>
                    <a:pt x="529782" y="2329828"/>
                  </a:lnTo>
                  <a:lnTo>
                    <a:pt x="529586" y="2327870"/>
                  </a:lnTo>
                  <a:lnTo>
                    <a:pt x="529978" y="2326891"/>
                  </a:lnTo>
                  <a:lnTo>
                    <a:pt x="529782" y="2326370"/>
                  </a:lnTo>
                  <a:lnTo>
                    <a:pt x="529064" y="2326370"/>
                  </a:lnTo>
                  <a:lnTo>
                    <a:pt x="528673" y="2327544"/>
                  </a:lnTo>
                  <a:lnTo>
                    <a:pt x="527368" y="2328066"/>
                  </a:lnTo>
                  <a:lnTo>
                    <a:pt x="526454" y="2329241"/>
                  </a:lnTo>
                  <a:lnTo>
                    <a:pt x="525149" y="2330089"/>
                  </a:lnTo>
                  <a:lnTo>
                    <a:pt x="524236" y="2331394"/>
                  </a:lnTo>
                  <a:lnTo>
                    <a:pt x="523126" y="2331394"/>
                  </a:lnTo>
                  <a:lnTo>
                    <a:pt x="521299" y="2332046"/>
                  </a:lnTo>
                  <a:lnTo>
                    <a:pt x="521299" y="2333221"/>
                  </a:lnTo>
                  <a:lnTo>
                    <a:pt x="520582" y="2333547"/>
                  </a:lnTo>
                  <a:lnTo>
                    <a:pt x="519472" y="2334852"/>
                  </a:lnTo>
                  <a:lnTo>
                    <a:pt x="518559" y="2335048"/>
                  </a:lnTo>
                  <a:lnTo>
                    <a:pt x="517449" y="2335896"/>
                  </a:lnTo>
                  <a:lnTo>
                    <a:pt x="516862" y="2335374"/>
                  </a:lnTo>
                  <a:lnTo>
                    <a:pt x="516666" y="2334526"/>
                  </a:lnTo>
                  <a:lnTo>
                    <a:pt x="515166" y="2335048"/>
                  </a:lnTo>
                  <a:lnTo>
                    <a:pt x="514448" y="2335570"/>
                  </a:lnTo>
                  <a:lnTo>
                    <a:pt x="514448" y="2336092"/>
                  </a:lnTo>
                  <a:lnTo>
                    <a:pt x="515166" y="2336288"/>
                  </a:lnTo>
                  <a:lnTo>
                    <a:pt x="514970" y="2336810"/>
                  </a:lnTo>
                  <a:lnTo>
                    <a:pt x="512751" y="2337462"/>
                  </a:lnTo>
                  <a:lnTo>
                    <a:pt x="512164" y="2338767"/>
                  </a:lnTo>
                  <a:lnTo>
                    <a:pt x="511446" y="2339290"/>
                  </a:lnTo>
                  <a:lnTo>
                    <a:pt x="508314" y="2340464"/>
                  </a:lnTo>
                  <a:lnTo>
                    <a:pt x="507401" y="2340268"/>
                  </a:lnTo>
                  <a:lnTo>
                    <a:pt x="507596" y="2338767"/>
                  </a:lnTo>
                  <a:lnTo>
                    <a:pt x="505378" y="2338898"/>
                  </a:lnTo>
                  <a:lnTo>
                    <a:pt x="504660" y="2337919"/>
                  </a:lnTo>
                  <a:lnTo>
                    <a:pt x="502963" y="2337397"/>
                  </a:lnTo>
                  <a:lnTo>
                    <a:pt x="501658" y="2339028"/>
                  </a:lnTo>
                  <a:lnTo>
                    <a:pt x="500549" y="2339028"/>
                  </a:lnTo>
                  <a:lnTo>
                    <a:pt x="500549" y="2340007"/>
                  </a:lnTo>
                  <a:lnTo>
                    <a:pt x="499440" y="2340529"/>
                  </a:lnTo>
                  <a:lnTo>
                    <a:pt x="499048" y="2341182"/>
                  </a:lnTo>
                  <a:lnTo>
                    <a:pt x="497743" y="2341182"/>
                  </a:lnTo>
                  <a:lnTo>
                    <a:pt x="496634" y="2341704"/>
                  </a:lnTo>
                  <a:lnTo>
                    <a:pt x="494742" y="2341051"/>
                  </a:lnTo>
                  <a:lnTo>
                    <a:pt x="494937" y="2340073"/>
                  </a:lnTo>
                  <a:lnTo>
                    <a:pt x="496765" y="2339420"/>
                  </a:lnTo>
                  <a:lnTo>
                    <a:pt x="496960" y="2338572"/>
                  </a:lnTo>
                  <a:lnTo>
                    <a:pt x="496765" y="2338050"/>
                  </a:lnTo>
                  <a:lnTo>
                    <a:pt x="495068" y="2338376"/>
                  </a:lnTo>
                  <a:lnTo>
                    <a:pt x="495068" y="2339355"/>
                  </a:lnTo>
                  <a:lnTo>
                    <a:pt x="494481" y="2339681"/>
                  </a:lnTo>
                  <a:lnTo>
                    <a:pt x="494481" y="2336092"/>
                  </a:lnTo>
                  <a:lnTo>
                    <a:pt x="490761" y="2335896"/>
                  </a:lnTo>
                  <a:lnTo>
                    <a:pt x="490370" y="2336418"/>
                  </a:lnTo>
                  <a:lnTo>
                    <a:pt x="489456" y="2336418"/>
                  </a:lnTo>
                  <a:lnTo>
                    <a:pt x="488347" y="2337267"/>
                  </a:lnTo>
                  <a:lnTo>
                    <a:pt x="485933" y="2337593"/>
                  </a:lnTo>
                  <a:lnTo>
                    <a:pt x="484823" y="2338572"/>
                  </a:lnTo>
                  <a:lnTo>
                    <a:pt x="484628" y="2340203"/>
                  </a:lnTo>
                  <a:lnTo>
                    <a:pt x="485019" y="2340856"/>
                  </a:lnTo>
                  <a:lnTo>
                    <a:pt x="485933" y="2341182"/>
                  </a:lnTo>
                  <a:lnTo>
                    <a:pt x="485933" y="2341834"/>
                  </a:lnTo>
                  <a:lnTo>
                    <a:pt x="486520" y="2342160"/>
                  </a:lnTo>
                  <a:lnTo>
                    <a:pt x="486520" y="2343139"/>
                  </a:lnTo>
                  <a:lnTo>
                    <a:pt x="487433" y="2343139"/>
                  </a:lnTo>
                  <a:lnTo>
                    <a:pt x="487629" y="2343661"/>
                  </a:lnTo>
                  <a:lnTo>
                    <a:pt x="487238" y="2344314"/>
                  </a:lnTo>
                  <a:lnTo>
                    <a:pt x="485541" y="2344966"/>
                  </a:lnTo>
                  <a:lnTo>
                    <a:pt x="485345" y="2345945"/>
                  </a:lnTo>
                  <a:lnTo>
                    <a:pt x="484432" y="2346924"/>
                  </a:lnTo>
                  <a:lnTo>
                    <a:pt x="484236" y="2348425"/>
                  </a:lnTo>
                  <a:lnTo>
                    <a:pt x="483518" y="2348751"/>
                  </a:lnTo>
                  <a:lnTo>
                    <a:pt x="483127" y="2349404"/>
                  </a:lnTo>
                  <a:lnTo>
                    <a:pt x="483127" y="2350578"/>
                  </a:lnTo>
                  <a:lnTo>
                    <a:pt x="482540" y="2351753"/>
                  </a:lnTo>
                  <a:lnTo>
                    <a:pt x="480712" y="2352405"/>
                  </a:lnTo>
                  <a:lnTo>
                    <a:pt x="480125" y="2353906"/>
                  </a:lnTo>
                  <a:lnTo>
                    <a:pt x="479212" y="2355080"/>
                  </a:lnTo>
                  <a:lnTo>
                    <a:pt x="479603" y="2358017"/>
                  </a:lnTo>
                  <a:lnTo>
                    <a:pt x="479407" y="2358343"/>
                  </a:lnTo>
                  <a:lnTo>
                    <a:pt x="478298" y="2358343"/>
                  </a:lnTo>
                  <a:lnTo>
                    <a:pt x="478298" y="2359844"/>
                  </a:lnTo>
                  <a:lnTo>
                    <a:pt x="476275" y="2360692"/>
                  </a:lnTo>
                  <a:lnTo>
                    <a:pt x="474579" y="2360692"/>
                  </a:lnTo>
                  <a:lnTo>
                    <a:pt x="473078" y="2361997"/>
                  </a:lnTo>
                  <a:lnTo>
                    <a:pt x="471577" y="2362519"/>
                  </a:lnTo>
                  <a:lnTo>
                    <a:pt x="470664" y="2363694"/>
                  </a:lnTo>
                  <a:lnTo>
                    <a:pt x="470272" y="2365521"/>
                  </a:lnTo>
                  <a:lnTo>
                    <a:pt x="469163" y="2366696"/>
                  </a:lnTo>
                  <a:lnTo>
                    <a:pt x="468771" y="2368196"/>
                  </a:lnTo>
                  <a:lnTo>
                    <a:pt x="466553" y="2367870"/>
                  </a:lnTo>
                  <a:lnTo>
                    <a:pt x="465835" y="2367217"/>
                  </a:lnTo>
                  <a:lnTo>
                    <a:pt x="463421" y="2367543"/>
                  </a:lnTo>
                  <a:lnTo>
                    <a:pt x="463029" y="2367022"/>
                  </a:lnTo>
                  <a:lnTo>
                    <a:pt x="459114" y="2367674"/>
                  </a:lnTo>
                  <a:lnTo>
                    <a:pt x="457809" y="2366826"/>
                  </a:lnTo>
                  <a:lnTo>
                    <a:pt x="456700" y="2365325"/>
                  </a:lnTo>
                  <a:lnTo>
                    <a:pt x="454481" y="2365847"/>
                  </a:lnTo>
                  <a:lnTo>
                    <a:pt x="453959" y="2366696"/>
                  </a:lnTo>
                  <a:lnTo>
                    <a:pt x="453241" y="2366696"/>
                  </a:lnTo>
                  <a:lnTo>
                    <a:pt x="453437" y="2362585"/>
                  </a:lnTo>
                  <a:lnTo>
                    <a:pt x="451610" y="2362258"/>
                  </a:lnTo>
                  <a:lnTo>
                    <a:pt x="450697" y="2362780"/>
                  </a:lnTo>
                  <a:lnTo>
                    <a:pt x="448282" y="2362780"/>
                  </a:lnTo>
                  <a:lnTo>
                    <a:pt x="447695" y="2361932"/>
                  </a:lnTo>
                  <a:lnTo>
                    <a:pt x="445672" y="2362258"/>
                  </a:lnTo>
                  <a:lnTo>
                    <a:pt x="445085" y="2361279"/>
                  </a:lnTo>
                  <a:lnTo>
                    <a:pt x="445085" y="2360431"/>
                  </a:lnTo>
                  <a:lnTo>
                    <a:pt x="446194" y="2359452"/>
                  </a:lnTo>
                  <a:lnTo>
                    <a:pt x="446390" y="2357952"/>
                  </a:lnTo>
                  <a:lnTo>
                    <a:pt x="446977" y="2357952"/>
                  </a:lnTo>
                  <a:lnTo>
                    <a:pt x="446781" y="2355342"/>
                  </a:lnTo>
                  <a:lnTo>
                    <a:pt x="447173" y="2354819"/>
                  </a:lnTo>
                  <a:lnTo>
                    <a:pt x="447173" y="2353514"/>
                  </a:lnTo>
                  <a:lnTo>
                    <a:pt x="446651" y="2352014"/>
                  </a:lnTo>
                  <a:lnTo>
                    <a:pt x="447173" y="2350839"/>
                  </a:lnTo>
                  <a:lnTo>
                    <a:pt x="448086" y="2350513"/>
                  </a:lnTo>
                  <a:lnTo>
                    <a:pt x="448478" y="2349534"/>
                  </a:lnTo>
                  <a:lnTo>
                    <a:pt x="446977" y="2348555"/>
                  </a:lnTo>
                  <a:lnTo>
                    <a:pt x="446977" y="2347576"/>
                  </a:lnTo>
                  <a:lnTo>
                    <a:pt x="447564" y="2347576"/>
                  </a:lnTo>
                  <a:lnTo>
                    <a:pt x="447173" y="2347054"/>
                  </a:lnTo>
                  <a:lnTo>
                    <a:pt x="447369" y="2345097"/>
                  </a:lnTo>
                  <a:lnTo>
                    <a:pt x="446455" y="2344966"/>
                  </a:lnTo>
                  <a:lnTo>
                    <a:pt x="446259" y="2343792"/>
                  </a:lnTo>
                  <a:lnTo>
                    <a:pt x="447173" y="2343139"/>
                  </a:lnTo>
                  <a:lnTo>
                    <a:pt x="447891" y="2343139"/>
                  </a:lnTo>
                  <a:lnTo>
                    <a:pt x="448413" y="2340007"/>
                  </a:lnTo>
                  <a:lnTo>
                    <a:pt x="449000" y="2339811"/>
                  </a:lnTo>
                  <a:lnTo>
                    <a:pt x="449718" y="2338637"/>
                  </a:lnTo>
                  <a:lnTo>
                    <a:pt x="450435" y="2338637"/>
                  </a:lnTo>
                  <a:lnTo>
                    <a:pt x="450435" y="2337136"/>
                  </a:lnTo>
                  <a:lnTo>
                    <a:pt x="450044" y="2337006"/>
                  </a:lnTo>
                  <a:lnTo>
                    <a:pt x="449848" y="2336157"/>
                  </a:lnTo>
                  <a:lnTo>
                    <a:pt x="450958" y="2335831"/>
                  </a:lnTo>
                  <a:lnTo>
                    <a:pt x="451675" y="2334852"/>
                  </a:lnTo>
                  <a:lnTo>
                    <a:pt x="452263" y="2334656"/>
                  </a:lnTo>
                  <a:lnTo>
                    <a:pt x="452263" y="2332699"/>
                  </a:lnTo>
                  <a:lnTo>
                    <a:pt x="453763" y="2332046"/>
                  </a:lnTo>
                  <a:lnTo>
                    <a:pt x="454155" y="2329567"/>
                  </a:lnTo>
                  <a:lnTo>
                    <a:pt x="455264" y="2328262"/>
                  </a:lnTo>
                  <a:lnTo>
                    <a:pt x="455656" y="2328458"/>
                  </a:lnTo>
                  <a:lnTo>
                    <a:pt x="456373" y="2327609"/>
                  </a:lnTo>
                  <a:lnTo>
                    <a:pt x="456373" y="2326761"/>
                  </a:lnTo>
                  <a:lnTo>
                    <a:pt x="457091" y="2325913"/>
                  </a:lnTo>
                  <a:lnTo>
                    <a:pt x="457091" y="2325260"/>
                  </a:lnTo>
                  <a:lnTo>
                    <a:pt x="457809" y="2325064"/>
                  </a:lnTo>
                  <a:lnTo>
                    <a:pt x="458527" y="2325717"/>
                  </a:lnTo>
                  <a:lnTo>
                    <a:pt x="462442" y="2325195"/>
                  </a:lnTo>
                  <a:lnTo>
                    <a:pt x="462833" y="2324673"/>
                  </a:lnTo>
                  <a:lnTo>
                    <a:pt x="464856" y="2324869"/>
                  </a:lnTo>
                  <a:lnTo>
                    <a:pt x="465443" y="2325391"/>
                  </a:lnTo>
                  <a:lnTo>
                    <a:pt x="467662" y="2325195"/>
                  </a:lnTo>
                  <a:lnTo>
                    <a:pt x="468771" y="2322715"/>
                  </a:lnTo>
                  <a:lnTo>
                    <a:pt x="470076" y="2322585"/>
                  </a:lnTo>
                  <a:lnTo>
                    <a:pt x="470990" y="2321280"/>
                  </a:lnTo>
                  <a:lnTo>
                    <a:pt x="470794" y="2315994"/>
                  </a:lnTo>
                  <a:lnTo>
                    <a:pt x="470403" y="2313515"/>
                  </a:lnTo>
                  <a:lnTo>
                    <a:pt x="469293" y="2313189"/>
                  </a:lnTo>
                  <a:lnTo>
                    <a:pt x="469293" y="2312667"/>
                  </a:lnTo>
                  <a:lnTo>
                    <a:pt x="469881" y="2312145"/>
                  </a:lnTo>
                  <a:lnTo>
                    <a:pt x="469881" y="2311296"/>
                  </a:lnTo>
                  <a:lnTo>
                    <a:pt x="469489" y="2311101"/>
                  </a:lnTo>
                  <a:lnTo>
                    <a:pt x="469489" y="2309926"/>
                  </a:lnTo>
                  <a:lnTo>
                    <a:pt x="468902" y="2309926"/>
                  </a:lnTo>
                  <a:lnTo>
                    <a:pt x="469098" y="2308947"/>
                  </a:lnTo>
                  <a:lnTo>
                    <a:pt x="467597" y="2308947"/>
                  </a:lnTo>
                  <a:lnTo>
                    <a:pt x="467793" y="2307446"/>
                  </a:lnTo>
                  <a:lnTo>
                    <a:pt x="468510" y="2306598"/>
                  </a:lnTo>
                  <a:lnTo>
                    <a:pt x="468510" y="2305424"/>
                  </a:lnTo>
                  <a:lnTo>
                    <a:pt x="467597" y="2304575"/>
                  </a:lnTo>
                  <a:lnTo>
                    <a:pt x="467793" y="2303597"/>
                  </a:lnTo>
                  <a:lnTo>
                    <a:pt x="467075" y="2303597"/>
                  </a:lnTo>
                  <a:lnTo>
                    <a:pt x="464856" y="2298833"/>
                  </a:lnTo>
                  <a:lnTo>
                    <a:pt x="462050" y="2294396"/>
                  </a:lnTo>
                  <a:lnTo>
                    <a:pt x="456830" y="2288458"/>
                  </a:lnTo>
                  <a:lnTo>
                    <a:pt x="452915" y="2286174"/>
                  </a:lnTo>
                  <a:lnTo>
                    <a:pt x="451219" y="2286174"/>
                  </a:lnTo>
                  <a:lnTo>
                    <a:pt x="450827" y="2286696"/>
                  </a:lnTo>
                  <a:lnTo>
                    <a:pt x="450109" y="2286696"/>
                  </a:lnTo>
                  <a:lnTo>
                    <a:pt x="450109" y="2287544"/>
                  </a:lnTo>
                  <a:lnTo>
                    <a:pt x="449000" y="2287218"/>
                  </a:lnTo>
                  <a:lnTo>
                    <a:pt x="448282" y="2288197"/>
                  </a:lnTo>
                  <a:lnTo>
                    <a:pt x="446781" y="2288067"/>
                  </a:lnTo>
                  <a:lnTo>
                    <a:pt x="446390" y="2287218"/>
                  </a:lnTo>
                  <a:lnTo>
                    <a:pt x="444889" y="2287740"/>
                  </a:lnTo>
                  <a:lnTo>
                    <a:pt x="443584" y="2286761"/>
                  </a:lnTo>
                  <a:lnTo>
                    <a:pt x="443584" y="2285130"/>
                  </a:lnTo>
                  <a:lnTo>
                    <a:pt x="444693" y="2284282"/>
                  </a:lnTo>
                  <a:lnTo>
                    <a:pt x="444498" y="2282781"/>
                  </a:lnTo>
                  <a:lnTo>
                    <a:pt x="445215" y="2282129"/>
                  </a:lnTo>
                  <a:lnTo>
                    <a:pt x="444628" y="2281802"/>
                  </a:lnTo>
                  <a:lnTo>
                    <a:pt x="444628" y="2279649"/>
                  </a:lnTo>
                  <a:lnTo>
                    <a:pt x="444041" y="2279453"/>
                  </a:lnTo>
                  <a:lnTo>
                    <a:pt x="443845" y="2278279"/>
                  </a:lnTo>
                  <a:lnTo>
                    <a:pt x="446259" y="2276125"/>
                  </a:lnTo>
                  <a:lnTo>
                    <a:pt x="446651" y="2274951"/>
                  </a:lnTo>
                  <a:lnTo>
                    <a:pt x="446259" y="2272014"/>
                  </a:lnTo>
                  <a:lnTo>
                    <a:pt x="446781" y="2271166"/>
                  </a:lnTo>
                  <a:lnTo>
                    <a:pt x="447695" y="2270644"/>
                  </a:lnTo>
                  <a:lnTo>
                    <a:pt x="448086" y="2269665"/>
                  </a:lnTo>
                  <a:lnTo>
                    <a:pt x="449392" y="2269992"/>
                  </a:lnTo>
                  <a:lnTo>
                    <a:pt x="449783" y="2269013"/>
                  </a:lnTo>
                  <a:lnTo>
                    <a:pt x="450175" y="2269339"/>
                  </a:lnTo>
                  <a:lnTo>
                    <a:pt x="451675" y="2269143"/>
                  </a:lnTo>
                  <a:lnTo>
                    <a:pt x="451675" y="2267969"/>
                  </a:lnTo>
                  <a:lnTo>
                    <a:pt x="452589" y="2267643"/>
                  </a:lnTo>
                  <a:lnTo>
                    <a:pt x="452589" y="2266468"/>
                  </a:lnTo>
                  <a:lnTo>
                    <a:pt x="455199" y="2267447"/>
                  </a:lnTo>
                  <a:lnTo>
                    <a:pt x="457809" y="2265293"/>
                  </a:lnTo>
                  <a:lnTo>
                    <a:pt x="458723" y="2263336"/>
                  </a:lnTo>
                  <a:lnTo>
                    <a:pt x="459310" y="2262683"/>
                  </a:lnTo>
                  <a:lnTo>
                    <a:pt x="459897" y="2262683"/>
                  </a:lnTo>
                  <a:lnTo>
                    <a:pt x="460289" y="2262031"/>
                  </a:lnTo>
                  <a:lnTo>
                    <a:pt x="461398" y="2261509"/>
                  </a:lnTo>
                  <a:lnTo>
                    <a:pt x="462899" y="2261509"/>
                  </a:lnTo>
                  <a:lnTo>
                    <a:pt x="463421" y="2260530"/>
                  </a:lnTo>
                  <a:lnTo>
                    <a:pt x="466553" y="2259682"/>
                  </a:lnTo>
                  <a:lnTo>
                    <a:pt x="467858" y="2258507"/>
                  </a:lnTo>
                  <a:lnTo>
                    <a:pt x="470468" y="2257659"/>
                  </a:lnTo>
                  <a:lnTo>
                    <a:pt x="471055" y="2254396"/>
                  </a:lnTo>
                  <a:lnTo>
                    <a:pt x="471642" y="2253874"/>
                  </a:lnTo>
                  <a:lnTo>
                    <a:pt x="472752" y="2253874"/>
                  </a:lnTo>
                  <a:lnTo>
                    <a:pt x="473469" y="2252896"/>
                  </a:lnTo>
                  <a:lnTo>
                    <a:pt x="473469" y="2250286"/>
                  </a:lnTo>
                  <a:lnTo>
                    <a:pt x="471642" y="2248785"/>
                  </a:lnTo>
                  <a:lnTo>
                    <a:pt x="471251" y="2248132"/>
                  </a:lnTo>
                  <a:lnTo>
                    <a:pt x="471251" y="2246827"/>
                  </a:lnTo>
                  <a:lnTo>
                    <a:pt x="469750" y="2247153"/>
                  </a:lnTo>
                  <a:lnTo>
                    <a:pt x="468641" y="2246305"/>
                  </a:lnTo>
                  <a:lnTo>
                    <a:pt x="466226" y="2246631"/>
                  </a:lnTo>
                  <a:lnTo>
                    <a:pt x="465509" y="2247480"/>
                  </a:lnTo>
                  <a:lnTo>
                    <a:pt x="463682" y="2247806"/>
                  </a:lnTo>
                  <a:lnTo>
                    <a:pt x="463682" y="2247480"/>
                  </a:lnTo>
                  <a:lnTo>
                    <a:pt x="462181" y="2246958"/>
                  </a:lnTo>
                  <a:lnTo>
                    <a:pt x="461594" y="2246305"/>
                  </a:lnTo>
                  <a:lnTo>
                    <a:pt x="457678" y="2245457"/>
                  </a:lnTo>
                  <a:lnTo>
                    <a:pt x="457091" y="2245979"/>
                  </a:lnTo>
                  <a:lnTo>
                    <a:pt x="456895" y="2246827"/>
                  </a:lnTo>
                  <a:lnTo>
                    <a:pt x="455395" y="2247023"/>
                  </a:lnTo>
                  <a:lnTo>
                    <a:pt x="453568" y="2245522"/>
                  </a:lnTo>
                  <a:lnTo>
                    <a:pt x="449457" y="2244348"/>
                  </a:lnTo>
                  <a:lnTo>
                    <a:pt x="443519" y="2245196"/>
                  </a:lnTo>
                  <a:lnTo>
                    <a:pt x="441822" y="2245848"/>
                  </a:lnTo>
                  <a:lnTo>
                    <a:pt x="440126" y="2248002"/>
                  </a:lnTo>
                  <a:lnTo>
                    <a:pt x="440517" y="2248524"/>
                  </a:lnTo>
                  <a:lnTo>
                    <a:pt x="440517" y="2249046"/>
                  </a:lnTo>
                  <a:lnTo>
                    <a:pt x="440126" y="2249241"/>
                  </a:lnTo>
                  <a:lnTo>
                    <a:pt x="440126" y="2252178"/>
                  </a:lnTo>
                  <a:lnTo>
                    <a:pt x="439016" y="2253026"/>
                  </a:lnTo>
                  <a:lnTo>
                    <a:pt x="438429" y="2255310"/>
                  </a:lnTo>
                  <a:lnTo>
                    <a:pt x="437124" y="2256811"/>
                  </a:lnTo>
                  <a:lnTo>
                    <a:pt x="437124" y="2257789"/>
                  </a:lnTo>
                  <a:lnTo>
                    <a:pt x="437516" y="2258116"/>
                  </a:lnTo>
                  <a:lnTo>
                    <a:pt x="436928" y="2259617"/>
                  </a:lnTo>
                  <a:lnTo>
                    <a:pt x="436211" y="2260269"/>
                  </a:lnTo>
                  <a:lnTo>
                    <a:pt x="436211" y="2261117"/>
                  </a:lnTo>
                  <a:lnTo>
                    <a:pt x="435623" y="2261444"/>
                  </a:lnTo>
                  <a:lnTo>
                    <a:pt x="435623" y="2261966"/>
                  </a:lnTo>
                  <a:lnTo>
                    <a:pt x="434514" y="2262292"/>
                  </a:lnTo>
                  <a:lnTo>
                    <a:pt x="434514" y="2264576"/>
                  </a:lnTo>
                  <a:lnTo>
                    <a:pt x="433796" y="2265750"/>
                  </a:lnTo>
                  <a:lnTo>
                    <a:pt x="433405" y="2269731"/>
                  </a:lnTo>
                  <a:lnTo>
                    <a:pt x="431578" y="2271558"/>
                  </a:lnTo>
                  <a:lnTo>
                    <a:pt x="431578" y="2272210"/>
                  </a:lnTo>
                  <a:lnTo>
                    <a:pt x="432100" y="2272537"/>
                  </a:lnTo>
                  <a:lnTo>
                    <a:pt x="431904" y="2273711"/>
                  </a:lnTo>
                  <a:lnTo>
                    <a:pt x="430207" y="2274886"/>
                  </a:lnTo>
                  <a:lnTo>
                    <a:pt x="429490" y="2278148"/>
                  </a:lnTo>
                  <a:lnTo>
                    <a:pt x="428576" y="2278670"/>
                  </a:lnTo>
                  <a:lnTo>
                    <a:pt x="427467" y="2280628"/>
                  </a:lnTo>
                  <a:lnTo>
                    <a:pt x="425770" y="2282259"/>
                  </a:lnTo>
                  <a:lnTo>
                    <a:pt x="424857" y="2284412"/>
                  </a:lnTo>
                  <a:lnTo>
                    <a:pt x="423552" y="2285391"/>
                  </a:lnTo>
                  <a:lnTo>
                    <a:pt x="422834" y="2287023"/>
                  </a:lnTo>
                  <a:lnTo>
                    <a:pt x="421920" y="2287544"/>
                  </a:lnTo>
                  <a:lnTo>
                    <a:pt x="421203" y="2289045"/>
                  </a:lnTo>
                  <a:lnTo>
                    <a:pt x="420289" y="2289371"/>
                  </a:lnTo>
                  <a:lnTo>
                    <a:pt x="419571" y="2291329"/>
                  </a:lnTo>
                  <a:lnTo>
                    <a:pt x="419767" y="2292504"/>
                  </a:lnTo>
                  <a:lnTo>
                    <a:pt x="418853" y="2292830"/>
                  </a:lnTo>
                  <a:lnTo>
                    <a:pt x="417548" y="2294788"/>
                  </a:lnTo>
                  <a:lnTo>
                    <a:pt x="414743" y="2296941"/>
                  </a:lnTo>
                  <a:lnTo>
                    <a:pt x="413242" y="2298898"/>
                  </a:lnTo>
                  <a:lnTo>
                    <a:pt x="412133" y="2299551"/>
                  </a:lnTo>
                  <a:lnTo>
                    <a:pt x="411023" y="2300856"/>
                  </a:lnTo>
                  <a:lnTo>
                    <a:pt x="409914" y="2301182"/>
                  </a:lnTo>
                  <a:lnTo>
                    <a:pt x="409000" y="2302030"/>
                  </a:lnTo>
                  <a:lnTo>
                    <a:pt x="407695" y="2302161"/>
                  </a:lnTo>
                  <a:lnTo>
                    <a:pt x="407500" y="2303336"/>
                  </a:lnTo>
                  <a:lnTo>
                    <a:pt x="405999" y="2304314"/>
                  </a:lnTo>
                  <a:lnTo>
                    <a:pt x="404890" y="2304314"/>
                  </a:lnTo>
                  <a:lnTo>
                    <a:pt x="404498" y="2305163"/>
                  </a:lnTo>
                  <a:lnTo>
                    <a:pt x="402279" y="2307120"/>
                  </a:lnTo>
                  <a:lnTo>
                    <a:pt x="401692" y="2307446"/>
                  </a:lnTo>
                  <a:lnTo>
                    <a:pt x="399996" y="2307446"/>
                  </a:lnTo>
                  <a:lnTo>
                    <a:pt x="399408" y="2309078"/>
                  </a:lnTo>
                  <a:lnTo>
                    <a:pt x="398691" y="2309600"/>
                  </a:lnTo>
                  <a:lnTo>
                    <a:pt x="398495" y="2310774"/>
                  </a:lnTo>
                  <a:lnTo>
                    <a:pt x="396994" y="2311427"/>
                  </a:lnTo>
                  <a:lnTo>
                    <a:pt x="396994" y="2312275"/>
                  </a:lnTo>
                  <a:lnTo>
                    <a:pt x="395885" y="2312471"/>
                  </a:lnTo>
                  <a:lnTo>
                    <a:pt x="394971" y="2313450"/>
                  </a:lnTo>
                  <a:lnTo>
                    <a:pt x="394384" y="2313450"/>
                  </a:lnTo>
                  <a:lnTo>
                    <a:pt x="392361" y="2312145"/>
                  </a:lnTo>
                  <a:lnTo>
                    <a:pt x="391252" y="2312145"/>
                  </a:lnTo>
                  <a:lnTo>
                    <a:pt x="391252" y="2311622"/>
                  </a:lnTo>
                  <a:lnTo>
                    <a:pt x="388446" y="2310774"/>
                  </a:lnTo>
                  <a:lnTo>
                    <a:pt x="387532" y="2309926"/>
                  </a:lnTo>
                  <a:lnTo>
                    <a:pt x="387337" y="2308947"/>
                  </a:lnTo>
                  <a:lnTo>
                    <a:pt x="387924" y="2308099"/>
                  </a:lnTo>
                  <a:lnTo>
                    <a:pt x="386815" y="2307903"/>
                  </a:lnTo>
                  <a:lnTo>
                    <a:pt x="385901" y="2306924"/>
                  </a:lnTo>
                  <a:lnTo>
                    <a:pt x="385901" y="2305619"/>
                  </a:lnTo>
                  <a:lnTo>
                    <a:pt x="385183" y="2303792"/>
                  </a:lnTo>
                  <a:lnTo>
                    <a:pt x="385575" y="2303140"/>
                  </a:lnTo>
                  <a:lnTo>
                    <a:pt x="384988" y="2302487"/>
                  </a:lnTo>
                  <a:lnTo>
                    <a:pt x="383487" y="2303009"/>
                  </a:lnTo>
                  <a:lnTo>
                    <a:pt x="383487" y="2302357"/>
                  </a:lnTo>
                  <a:lnTo>
                    <a:pt x="383095" y="2302357"/>
                  </a:lnTo>
                  <a:lnTo>
                    <a:pt x="382704" y="2301182"/>
                  </a:lnTo>
                  <a:lnTo>
                    <a:pt x="381986" y="2300530"/>
                  </a:lnTo>
                  <a:lnTo>
                    <a:pt x="381986" y="2299551"/>
                  </a:lnTo>
                  <a:lnTo>
                    <a:pt x="382182" y="2299029"/>
                  </a:lnTo>
                  <a:lnTo>
                    <a:pt x="382900" y="2299029"/>
                  </a:lnTo>
                  <a:lnTo>
                    <a:pt x="383095" y="2298507"/>
                  </a:lnTo>
                  <a:lnTo>
                    <a:pt x="383487" y="2298833"/>
                  </a:lnTo>
                  <a:lnTo>
                    <a:pt x="384988" y="2298507"/>
                  </a:lnTo>
                  <a:lnTo>
                    <a:pt x="385379" y="2296680"/>
                  </a:lnTo>
                  <a:lnTo>
                    <a:pt x="386488" y="2296027"/>
                  </a:lnTo>
                  <a:lnTo>
                    <a:pt x="387793" y="2294070"/>
                  </a:lnTo>
                  <a:lnTo>
                    <a:pt x="390795" y="2292438"/>
                  </a:lnTo>
                  <a:lnTo>
                    <a:pt x="390404" y="2290481"/>
                  </a:lnTo>
                  <a:lnTo>
                    <a:pt x="391513" y="2289176"/>
                  </a:lnTo>
                  <a:lnTo>
                    <a:pt x="391513" y="2288327"/>
                  </a:lnTo>
                  <a:lnTo>
                    <a:pt x="392426" y="2288327"/>
                  </a:lnTo>
                  <a:lnTo>
                    <a:pt x="393731" y="2287675"/>
                  </a:lnTo>
                  <a:lnTo>
                    <a:pt x="393536" y="2287153"/>
                  </a:lnTo>
                  <a:lnTo>
                    <a:pt x="392948" y="2287153"/>
                  </a:lnTo>
                  <a:lnTo>
                    <a:pt x="392753" y="2286500"/>
                  </a:lnTo>
                  <a:lnTo>
                    <a:pt x="392361" y="2286827"/>
                  </a:lnTo>
                  <a:lnTo>
                    <a:pt x="391774" y="2286827"/>
                  </a:lnTo>
                  <a:lnTo>
                    <a:pt x="391252" y="2286174"/>
                  </a:lnTo>
                  <a:lnTo>
                    <a:pt x="389751" y="2286500"/>
                  </a:lnTo>
                  <a:lnTo>
                    <a:pt x="389033" y="2286174"/>
                  </a:lnTo>
                  <a:lnTo>
                    <a:pt x="388642" y="2285522"/>
                  </a:lnTo>
                  <a:lnTo>
                    <a:pt x="387924" y="2285522"/>
                  </a:lnTo>
                  <a:lnTo>
                    <a:pt x="387337" y="2285000"/>
                  </a:lnTo>
                  <a:lnTo>
                    <a:pt x="387728" y="2284021"/>
                  </a:lnTo>
                  <a:lnTo>
                    <a:pt x="388642" y="2283499"/>
                  </a:lnTo>
                  <a:lnTo>
                    <a:pt x="389229" y="2281215"/>
                  </a:lnTo>
                  <a:lnTo>
                    <a:pt x="389816" y="2281019"/>
                  </a:lnTo>
                  <a:lnTo>
                    <a:pt x="389229" y="2280040"/>
                  </a:lnTo>
                  <a:lnTo>
                    <a:pt x="390534" y="2278540"/>
                  </a:lnTo>
                  <a:lnTo>
                    <a:pt x="390534" y="2277235"/>
                  </a:lnTo>
                  <a:lnTo>
                    <a:pt x="391252" y="2276713"/>
                  </a:lnTo>
                  <a:lnTo>
                    <a:pt x="391643" y="2274103"/>
                  </a:lnTo>
                  <a:lnTo>
                    <a:pt x="392753" y="2273907"/>
                  </a:lnTo>
                  <a:lnTo>
                    <a:pt x="394058" y="2272406"/>
                  </a:lnTo>
                  <a:lnTo>
                    <a:pt x="394775" y="2271427"/>
                  </a:lnTo>
                  <a:lnTo>
                    <a:pt x="395363" y="2269274"/>
                  </a:lnTo>
                  <a:lnTo>
                    <a:pt x="395754" y="2269274"/>
                  </a:lnTo>
                  <a:lnTo>
                    <a:pt x="397059" y="2267643"/>
                  </a:lnTo>
                  <a:lnTo>
                    <a:pt x="400191" y="2265816"/>
                  </a:lnTo>
                  <a:lnTo>
                    <a:pt x="401496" y="2265620"/>
                  </a:lnTo>
                  <a:lnTo>
                    <a:pt x="402802" y="2265946"/>
                  </a:lnTo>
                  <a:lnTo>
                    <a:pt x="403519" y="2265098"/>
                  </a:lnTo>
                  <a:lnTo>
                    <a:pt x="403519" y="2264771"/>
                  </a:lnTo>
                  <a:lnTo>
                    <a:pt x="402802" y="2264445"/>
                  </a:lnTo>
                  <a:lnTo>
                    <a:pt x="401888" y="2264771"/>
                  </a:lnTo>
                  <a:lnTo>
                    <a:pt x="401170" y="2264250"/>
                  </a:lnTo>
                  <a:lnTo>
                    <a:pt x="401170" y="2263727"/>
                  </a:lnTo>
                  <a:lnTo>
                    <a:pt x="400583" y="2263727"/>
                  </a:lnTo>
                  <a:lnTo>
                    <a:pt x="400191" y="2263206"/>
                  </a:lnTo>
                  <a:lnTo>
                    <a:pt x="400191" y="2262031"/>
                  </a:lnTo>
                  <a:lnTo>
                    <a:pt x="400779" y="2261183"/>
                  </a:lnTo>
                  <a:lnTo>
                    <a:pt x="400583" y="2259225"/>
                  </a:lnTo>
                  <a:lnTo>
                    <a:pt x="401496" y="2258703"/>
                  </a:lnTo>
                  <a:lnTo>
                    <a:pt x="402410" y="2257072"/>
                  </a:lnTo>
                  <a:lnTo>
                    <a:pt x="402997" y="2256745"/>
                  </a:lnTo>
                  <a:lnTo>
                    <a:pt x="403715" y="2255114"/>
                  </a:lnTo>
                  <a:lnTo>
                    <a:pt x="403715" y="2253809"/>
                  </a:lnTo>
                  <a:lnTo>
                    <a:pt x="405412" y="2252504"/>
                  </a:lnTo>
                  <a:lnTo>
                    <a:pt x="405412" y="2246044"/>
                  </a:lnTo>
                  <a:lnTo>
                    <a:pt x="404107" y="2244086"/>
                  </a:lnTo>
                  <a:lnTo>
                    <a:pt x="402997" y="2244086"/>
                  </a:lnTo>
                  <a:lnTo>
                    <a:pt x="402802" y="2244739"/>
                  </a:lnTo>
                  <a:lnTo>
                    <a:pt x="399996" y="2244935"/>
                  </a:lnTo>
                  <a:lnTo>
                    <a:pt x="399278" y="2244935"/>
                  </a:lnTo>
                  <a:lnTo>
                    <a:pt x="396864" y="2243434"/>
                  </a:lnTo>
                  <a:lnTo>
                    <a:pt x="396276" y="2244086"/>
                  </a:lnTo>
                  <a:lnTo>
                    <a:pt x="395689" y="2244086"/>
                  </a:lnTo>
                  <a:lnTo>
                    <a:pt x="395493" y="2242586"/>
                  </a:lnTo>
                  <a:lnTo>
                    <a:pt x="395885" y="2242390"/>
                  </a:lnTo>
                  <a:lnTo>
                    <a:pt x="395885" y="2241868"/>
                  </a:lnTo>
                  <a:lnTo>
                    <a:pt x="395167" y="2242194"/>
                  </a:lnTo>
                  <a:lnTo>
                    <a:pt x="394580" y="2241672"/>
                  </a:lnTo>
                  <a:lnTo>
                    <a:pt x="394580" y="2240498"/>
                  </a:lnTo>
                  <a:lnTo>
                    <a:pt x="395885" y="2239976"/>
                  </a:lnTo>
                  <a:lnTo>
                    <a:pt x="395885" y="2239323"/>
                  </a:lnTo>
                  <a:lnTo>
                    <a:pt x="395297" y="2239127"/>
                  </a:lnTo>
                  <a:lnTo>
                    <a:pt x="395297" y="2238605"/>
                  </a:lnTo>
                  <a:lnTo>
                    <a:pt x="396407" y="2238279"/>
                  </a:lnTo>
                  <a:lnTo>
                    <a:pt x="396407" y="2236778"/>
                  </a:lnTo>
                  <a:lnTo>
                    <a:pt x="396994" y="2236648"/>
                  </a:lnTo>
                  <a:lnTo>
                    <a:pt x="398691" y="2234821"/>
                  </a:lnTo>
                  <a:lnTo>
                    <a:pt x="399996" y="2234494"/>
                  </a:lnTo>
                  <a:lnTo>
                    <a:pt x="402997" y="2231362"/>
                  </a:lnTo>
                  <a:lnTo>
                    <a:pt x="404694" y="2230840"/>
                  </a:lnTo>
                  <a:lnTo>
                    <a:pt x="405085" y="2230188"/>
                  </a:lnTo>
                  <a:lnTo>
                    <a:pt x="405085" y="2229209"/>
                  </a:lnTo>
                  <a:lnTo>
                    <a:pt x="404172" y="2228035"/>
                  </a:lnTo>
                  <a:lnTo>
                    <a:pt x="404367" y="2226403"/>
                  </a:lnTo>
                  <a:lnTo>
                    <a:pt x="405085" y="2226077"/>
                  </a:lnTo>
                  <a:lnTo>
                    <a:pt x="405085" y="2225751"/>
                  </a:lnTo>
                  <a:lnTo>
                    <a:pt x="404367" y="2225424"/>
                  </a:lnTo>
                  <a:lnTo>
                    <a:pt x="404367" y="2224576"/>
                  </a:lnTo>
                  <a:lnTo>
                    <a:pt x="403780" y="2224250"/>
                  </a:lnTo>
                  <a:lnTo>
                    <a:pt x="403780" y="2223402"/>
                  </a:lnTo>
                  <a:lnTo>
                    <a:pt x="404498" y="2222880"/>
                  </a:lnTo>
                  <a:lnTo>
                    <a:pt x="404302" y="2220726"/>
                  </a:lnTo>
                  <a:lnTo>
                    <a:pt x="403585" y="2220204"/>
                  </a:lnTo>
                  <a:lnTo>
                    <a:pt x="402475" y="2220204"/>
                  </a:lnTo>
                  <a:lnTo>
                    <a:pt x="402084" y="2219878"/>
                  </a:lnTo>
                  <a:lnTo>
                    <a:pt x="402084" y="2219030"/>
                  </a:lnTo>
                  <a:lnTo>
                    <a:pt x="403911" y="2217725"/>
                  </a:lnTo>
                  <a:lnTo>
                    <a:pt x="404824" y="2217594"/>
                  </a:lnTo>
                  <a:lnTo>
                    <a:pt x="403715" y="2216420"/>
                  </a:lnTo>
                  <a:lnTo>
                    <a:pt x="405020" y="2214788"/>
                  </a:lnTo>
                  <a:lnTo>
                    <a:pt x="404824" y="2213614"/>
                  </a:lnTo>
                  <a:lnTo>
                    <a:pt x="404433" y="2213940"/>
                  </a:lnTo>
                  <a:lnTo>
                    <a:pt x="404041" y="2213744"/>
                  </a:lnTo>
                  <a:lnTo>
                    <a:pt x="404433" y="2213222"/>
                  </a:lnTo>
                  <a:lnTo>
                    <a:pt x="404237" y="2212048"/>
                  </a:lnTo>
                  <a:lnTo>
                    <a:pt x="404824" y="2211200"/>
                  </a:lnTo>
                  <a:lnTo>
                    <a:pt x="404629" y="2210351"/>
                  </a:lnTo>
                  <a:lnTo>
                    <a:pt x="405738" y="2210025"/>
                  </a:lnTo>
                  <a:lnTo>
                    <a:pt x="405738" y="2209046"/>
                  </a:lnTo>
                  <a:lnTo>
                    <a:pt x="405020" y="2207415"/>
                  </a:lnTo>
                  <a:lnTo>
                    <a:pt x="405020" y="2205914"/>
                  </a:lnTo>
                  <a:lnTo>
                    <a:pt x="405607" y="2204413"/>
                  </a:lnTo>
                  <a:lnTo>
                    <a:pt x="407304" y="2204087"/>
                  </a:lnTo>
                  <a:lnTo>
                    <a:pt x="407891" y="2203435"/>
                  </a:lnTo>
                  <a:lnTo>
                    <a:pt x="408805" y="2203630"/>
                  </a:lnTo>
                  <a:lnTo>
                    <a:pt x="409522" y="2202782"/>
                  </a:lnTo>
                  <a:lnTo>
                    <a:pt x="410632" y="2202978"/>
                  </a:lnTo>
                  <a:lnTo>
                    <a:pt x="411741" y="2202456"/>
                  </a:lnTo>
                  <a:lnTo>
                    <a:pt x="412328" y="2200955"/>
                  </a:lnTo>
                  <a:lnTo>
                    <a:pt x="413829" y="2200433"/>
                  </a:lnTo>
                  <a:lnTo>
                    <a:pt x="415134" y="2199454"/>
                  </a:lnTo>
                  <a:lnTo>
                    <a:pt x="415852" y="2199585"/>
                  </a:lnTo>
                  <a:lnTo>
                    <a:pt x="416570" y="2200433"/>
                  </a:lnTo>
                  <a:lnTo>
                    <a:pt x="416570" y="2202064"/>
                  </a:lnTo>
                  <a:lnTo>
                    <a:pt x="415982" y="2202586"/>
                  </a:lnTo>
                  <a:lnTo>
                    <a:pt x="416570" y="2202782"/>
                  </a:lnTo>
                  <a:lnTo>
                    <a:pt x="417157" y="2202456"/>
                  </a:lnTo>
                  <a:lnTo>
                    <a:pt x="417744" y="2203304"/>
                  </a:lnTo>
                  <a:lnTo>
                    <a:pt x="418462" y="2203304"/>
                  </a:lnTo>
                  <a:lnTo>
                    <a:pt x="418462" y="2204805"/>
                  </a:lnTo>
                  <a:lnTo>
                    <a:pt x="419049" y="2205131"/>
                  </a:lnTo>
                  <a:lnTo>
                    <a:pt x="420159" y="2204479"/>
                  </a:lnTo>
                  <a:lnTo>
                    <a:pt x="419767" y="2203173"/>
                  </a:lnTo>
                  <a:lnTo>
                    <a:pt x="421268" y="2202325"/>
                  </a:lnTo>
                  <a:lnTo>
                    <a:pt x="424400" y="2202129"/>
                  </a:lnTo>
                  <a:lnTo>
                    <a:pt x="426618" y="2201477"/>
                  </a:lnTo>
                  <a:lnTo>
                    <a:pt x="428315" y="2197170"/>
                  </a:lnTo>
                  <a:lnTo>
                    <a:pt x="430142" y="2195213"/>
                  </a:lnTo>
                  <a:lnTo>
                    <a:pt x="432361" y="2194234"/>
                  </a:lnTo>
                  <a:lnTo>
                    <a:pt x="431969" y="2193386"/>
                  </a:lnTo>
                  <a:lnTo>
                    <a:pt x="432883" y="2192864"/>
                  </a:lnTo>
                  <a:lnTo>
                    <a:pt x="433796" y="2191363"/>
                  </a:lnTo>
                  <a:lnTo>
                    <a:pt x="435493" y="2190515"/>
                  </a:lnTo>
                  <a:lnTo>
                    <a:pt x="438103" y="2191037"/>
                  </a:lnTo>
                  <a:lnTo>
                    <a:pt x="438299" y="2190710"/>
                  </a:lnTo>
                  <a:lnTo>
                    <a:pt x="437385" y="2190710"/>
                  </a:lnTo>
                  <a:lnTo>
                    <a:pt x="437385" y="2189862"/>
                  </a:lnTo>
                  <a:lnTo>
                    <a:pt x="437972" y="2189862"/>
                  </a:lnTo>
                  <a:lnTo>
                    <a:pt x="439082" y="2187709"/>
                  </a:lnTo>
                  <a:lnTo>
                    <a:pt x="439669" y="2187513"/>
                  </a:lnTo>
                  <a:lnTo>
                    <a:pt x="440060" y="2188166"/>
                  </a:lnTo>
                  <a:lnTo>
                    <a:pt x="440452" y="2188166"/>
                  </a:lnTo>
                  <a:lnTo>
                    <a:pt x="441365" y="2185882"/>
                  </a:lnTo>
                  <a:lnTo>
                    <a:pt x="443062" y="2184381"/>
                  </a:lnTo>
                  <a:lnTo>
                    <a:pt x="444367" y="2183859"/>
                  </a:lnTo>
                  <a:lnTo>
                    <a:pt x="446064" y="2181705"/>
                  </a:lnTo>
                  <a:lnTo>
                    <a:pt x="446651" y="2181379"/>
                  </a:lnTo>
                  <a:lnTo>
                    <a:pt x="449261" y="2181510"/>
                  </a:lnTo>
                  <a:lnTo>
                    <a:pt x="450370" y="2183011"/>
                  </a:lnTo>
                  <a:lnTo>
                    <a:pt x="450370" y="2186012"/>
                  </a:lnTo>
                  <a:lnTo>
                    <a:pt x="449457" y="2187187"/>
                  </a:lnTo>
                  <a:lnTo>
                    <a:pt x="449652" y="2188035"/>
                  </a:lnTo>
                  <a:lnTo>
                    <a:pt x="449261" y="2188231"/>
                  </a:lnTo>
                  <a:lnTo>
                    <a:pt x="448869" y="2190515"/>
                  </a:lnTo>
                  <a:lnTo>
                    <a:pt x="447956" y="2191167"/>
                  </a:lnTo>
                  <a:lnTo>
                    <a:pt x="447760" y="2192146"/>
                  </a:lnTo>
                  <a:lnTo>
                    <a:pt x="446259" y="2193973"/>
                  </a:lnTo>
                  <a:lnTo>
                    <a:pt x="446651" y="2194821"/>
                  </a:lnTo>
                  <a:lnTo>
                    <a:pt x="445737" y="2195017"/>
                  </a:lnTo>
                  <a:lnTo>
                    <a:pt x="445150" y="2195996"/>
                  </a:lnTo>
                  <a:lnTo>
                    <a:pt x="445542" y="2204283"/>
                  </a:lnTo>
                  <a:lnTo>
                    <a:pt x="445150" y="2205262"/>
                  </a:lnTo>
                  <a:lnTo>
                    <a:pt x="444432" y="2205588"/>
                  </a:lnTo>
                  <a:lnTo>
                    <a:pt x="444237" y="2207415"/>
                  </a:lnTo>
                  <a:lnTo>
                    <a:pt x="443845" y="2207611"/>
                  </a:lnTo>
                  <a:lnTo>
                    <a:pt x="443649" y="2208459"/>
                  </a:lnTo>
                  <a:lnTo>
                    <a:pt x="444237" y="2210090"/>
                  </a:lnTo>
                  <a:lnTo>
                    <a:pt x="443649" y="2210417"/>
                  </a:lnTo>
                  <a:lnTo>
                    <a:pt x="443649" y="2211069"/>
                  </a:lnTo>
                  <a:lnTo>
                    <a:pt x="443062" y="2211265"/>
                  </a:lnTo>
                  <a:lnTo>
                    <a:pt x="443062" y="2212439"/>
                  </a:lnTo>
                  <a:lnTo>
                    <a:pt x="442671" y="2212635"/>
                  </a:lnTo>
                  <a:lnTo>
                    <a:pt x="442279" y="2214593"/>
                  </a:lnTo>
                  <a:lnTo>
                    <a:pt x="442279" y="2215571"/>
                  </a:lnTo>
                  <a:lnTo>
                    <a:pt x="442997" y="2216224"/>
                  </a:lnTo>
                  <a:lnTo>
                    <a:pt x="443192" y="2217072"/>
                  </a:lnTo>
                  <a:lnTo>
                    <a:pt x="443910" y="2217594"/>
                  </a:lnTo>
                  <a:lnTo>
                    <a:pt x="444628" y="2220204"/>
                  </a:lnTo>
                  <a:lnTo>
                    <a:pt x="445542" y="2221052"/>
                  </a:lnTo>
                  <a:lnTo>
                    <a:pt x="445737" y="2221705"/>
                  </a:lnTo>
                  <a:lnTo>
                    <a:pt x="447956" y="2221901"/>
                  </a:lnTo>
                  <a:lnTo>
                    <a:pt x="448869" y="2221575"/>
                  </a:lnTo>
                  <a:lnTo>
                    <a:pt x="448869" y="2220596"/>
                  </a:lnTo>
                  <a:lnTo>
                    <a:pt x="449457" y="2220269"/>
                  </a:lnTo>
                  <a:lnTo>
                    <a:pt x="449652" y="2219291"/>
                  </a:lnTo>
                  <a:lnTo>
                    <a:pt x="448935" y="2217464"/>
                  </a:lnTo>
                  <a:lnTo>
                    <a:pt x="447825" y="2216811"/>
                  </a:lnTo>
                  <a:lnTo>
                    <a:pt x="447825" y="2215310"/>
                  </a:lnTo>
                  <a:lnTo>
                    <a:pt x="449130" y="2213027"/>
                  </a:lnTo>
                  <a:lnTo>
                    <a:pt x="450044" y="2212178"/>
                  </a:lnTo>
                  <a:lnTo>
                    <a:pt x="450240" y="2211330"/>
                  </a:lnTo>
                  <a:lnTo>
                    <a:pt x="450827" y="2211134"/>
                  </a:lnTo>
                  <a:lnTo>
                    <a:pt x="450631" y="2206371"/>
                  </a:lnTo>
                  <a:lnTo>
                    <a:pt x="451349" y="2205523"/>
                  </a:lnTo>
                  <a:lnTo>
                    <a:pt x="452067" y="2203696"/>
                  </a:lnTo>
                  <a:lnTo>
                    <a:pt x="454090" y="2201868"/>
                  </a:lnTo>
                  <a:lnTo>
                    <a:pt x="454090" y="2200890"/>
                  </a:lnTo>
                  <a:lnTo>
                    <a:pt x="455199" y="2200237"/>
                  </a:lnTo>
                  <a:lnTo>
                    <a:pt x="455003" y="2198280"/>
                  </a:lnTo>
                  <a:lnTo>
                    <a:pt x="455590" y="2196126"/>
                  </a:lnTo>
                  <a:lnTo>
                    <a:pt x="454090" y="2194821"/>
                  </a:lnTo>
                  <a:lnTo>
                    <a:pt x="453372" y="2192146"/>
                  </a:lnTo>
                  <a:lnTo>
                    <a:pt x="453763" y="2191820"/>
                  </a:lnTo>
                  <a:lnTo>
                    <a:pt x="458984" y="2191493"/>
                  </a:lnTo>
                  <a:lnTo>
                    <a:pt x="460680" y="2191167"/>
                  </a:lnTo>
                  <a:lnTo>
                    <a:pt x="460876" y="2190841"/>
                  </a:lnTo>
                  <a:lnTo>
                    <a:pt x="462377" y="2190841"/>
                  </a:lnTo>
                  <a:lnTo>
                    <a:pt x="462768" y="2190319"/>
                  </a:lnTo>
                  <a:lnTo>
                    <a:pt x="463355" y="2190515"/>
                  </a:lnTo>
                  <a:lnTo>
                    <a:pt x="464073" y="2189993"/>
                  </a:lnTo>
                  <a:lnTo>
                    <a:pt x="464661" y="2190319"/>
                  </a:lnTo>
                  <a:lnTo>
                    <a:pt x="465052" y="2189470"/>
                  </a:lnTo>
                  <a:lnTo>
                    <a:pt x="465966" y="2189144"/>
                  </a:lnTo>
                  <a:lnTo>
                    <a:pt x="465966" y="2188622"/>
                  </a:lnTo>
                  <a:lnTo>
                    <a:pt x="467988" y="2187121"/>
                  </a:lnTo>
                  <a:lnTo>
                    <a:pt x="468576" y="2186143"/>
                  </a:lnTo>
                  <a:lnTo>
                    <a:pt x="468576" y="2184316"/>
                  </a:lnTo>
                  <a:lnTo>
                    <a:pt x="467662" y="2183794"/>
                  </a:lnTo>
                  <a:lnTo>
                    <a:pt x="468380" y="2182619"/>
                  </a:lnTo>
                  <a:lnTo>
                    <a:pt x="469685" y="2182293"/>
                  </a:lnTo>
                  <a:lnTo>
                    <a:pt x="469685" y="2181640"/>
                  </a:lnTo>
                  <a:lnTo>
                    <a:pt x="471186" y="2181510"/>
                  </a:lnTo>
                  <a:lnTo>
                    <a:pt x="472491" y="2180857"/>
                  </a:lnTo>
                  <a:lnTo>
                    <a:pt x="472686" y="2180205"/>
                  </a:lnTo>
                  <a:lnTo>
                    <a:pt x="475688" y="2178573"/>
                  </a:lnTo>
                  <a:lnTo>
                    <a:pt x="476080" y="2177921"/>
                  </a:lnTo>
                  <a:lnTo>
                    <a:pt x="477189" y="2177725"/>
                  </a:lnTo>
                  <a:lnTo>
                    <a:pt x="477189" y="2177203"/>
                  </a:lnTo>
                  <a:lnTo>
                    <a:pt x="478298" y="2176355"/>
                  </a:lnTo>
                  <a:lnTo>
                    <a:pt x="478298" y="2175507"/>
                  </a:lnTo>
                  <a:lnTo>
                    <a:pt x="479016" y="2175311"/>
                  </a:lnTo>
                  <a:lnTo>
                    <a:pt x="480712" y="2174006"/>
                  </a:lnTo>
                  <a:lnTo>
                    <a:pt x="481430" y="2172505"/>
                  </a:lnTo>
                  <a:lnTo>
                    <a:pt x="482540" y="2172179"/>
                  </a:lnTo>
                  <a:lnTo>
                    <a:pt x="482540" y="2171330"/>
                  </a:lnTo>
                  <a:lnTo>
                    <a:pt x="481952" y="2171135"/>
                  </a:lnTo>
                  <a:lnTo>
                    <a:pt x="481952" y="2170613"/>
                  </a:lnTo>
                  <a:lnTo>
                    <a:pt x="483779" y="2170286"/>
                  </a:lnTo>
                  <a:lnTo>
                    <a:pt x="484171" y="2169308"/>
                  </a:lnTo>
                  <a:lnTo>
                    <a:pt x="487172" y="2168133"/>
                  </a:lnTo>
                  <a:lnTo>
                    <a:pt x="487368" y="2167611"/>
                  </a:lnTo>
                  <a:lnTo>
                    <a:pt x="488282" y="2167089"/>
                  </a:lnTo>
                  <a:lnTo>
                    <a:pt x="489000" y="2164087"/>
                  </a:lnTo>
                  <a:lnTo>
                    <a:pt x="489717" y="2163565"/>
                  </a:lnTo>
                  <a:lnTo>
                    <a:pt x="489717" y="2163043"/>
                  </a:lnTo>
                  <a:lnTo>
                    <a:pt x="490631" y="2161869"/>
                  </a:lnTo>
                  <a:lnTo>
                    <a:pt x="491740" y="2161673"/>
                  </a:lnTo>
                  <a:lnTo>
                    <a:pt x="492132" y="2160368"/>
                  </a:lnTo>
                  <a:lnTo>
                    <a:pt x="493045" y="2160368"/>
                  </a:lnTo>
                  <a:lnTo>
                    <a:pt x="493045" y="2160890"/>
                  </a:lnTo>
                  <a:lnTo>
                    <a:pt x="493763" y="2161412"/>
                  </a:lnTo>
                  <a:lnTo>
                    <a:pt x="496765" y="2160890"/>
                  </a:lnTo>
                  <a:lnTo>
                    <a:pt x="499897" y="2160890"/>
                  </a:lnTo>
                  <a:lnTo>
                    <a:pt x="501006" y="2159716"/>
                  </a:lnTo>
                  <a:lnTo>
                    <a:pt x="501919" y="2159389"/>
                  </a:lnTo>
                  <a:lnTo>
                    <a:pt x="502115" y="2158867"/>
                  </a:lnTo>
                  <a:lnTo>
                    <a:pt x="501724" y="2158541"/>
                  </a:lnTo>
                  <a:lnTo>
                    <a:pt x="502311" y="2157367"/>
                  </a:lnTo>
                  <a:lnTo>
                    <a:pt x="502703" y="2157367"/>
                  </a:lnTo>
                  <a:lnTo>
                    <a:pt x="502898" y="2156714"/>
                  </a:lnTo>
                  <a:lnTo>
                    <a:pt x="503812" y="2156061"/>
                  </a:lnTo>
                  <a:lnTo>
                    <a:pt x="505835" y="2156388"/>
                  </a:lnTo>
                  <a:lnTo>
                    <a:pt x="506030" y="2155866"/>
                  </a:lnTo>
                  <a:lnTo>
                    <a:pt x="506748" y="2155866"/>
                  </a:lnTo>
                  <a:lnTo>
                    <a:pt x="507140" y="2156192"/>
                  </a:lnTo>
                  <a:lnTo>
                    <a:pt x="509554" y="2156192"/>
                  </a:lnTo>
                  <a:lnTo>
                    <a:pt x="509750" y="2156649"/>
                  </a:lnTo>
                  <a:lnTo>
                    <a:pt x="510468" y="2156649"/>
                  </a:lnTo>
                  <a:lnTo>
                    <a:pt x="510859" y="2156322"/>
                  </a:lnTo>
                  <a:lnTo>
                    <a:pt x="510468" y="2155800"/>
                  </a:lnTo>
                  <a:close/>
                  <a:moveTo>
                    <a:pt x="1003578" y="2144512"/>
                  </a:moveTo>
                  <a:lnTo>
                    <a:pt x="1004165" y="2146469"/>
                  </a:lnTo>
                  <a:lnTo>
                    <a:pt x="1003056" y="2146665"/>
                  </a:lnTo>
                  <a:lnTo>
                    <a:pt x="1002664" y="2146339"/>
                  </a:lnTo>
                  <a:lnTo>
                    <a:pt x="1002664" y="2144838"/>
                  </a:lnTo>
                  <a:close/>
                  <a:moveTo>
                    <a:pt x="482474" y="2099945"/>
                  </a:moveTo>
                  <a:lnTo>
                    <a:pt x="484497" y="2100467"/>
                  </a:lnTo>
                  <a:lnTo>
                    <a:pt x="484693" y="2100989"/>
                  </a:lnTo>
                  <a:lnTo>
                    <a:pt x="485411" y="2101184"/>
                  </a:lnTo>
                  <a:lnTo>
                    <a:pt x="488021" y="2100532"/>
                  </a:lnTo>
                  <a:lnTo>
                    <a:pt x="488217" y="2101380"/>
                  </a:lnTo>
                  <a:lnTo>
                    <a:pt x="487825" y="2101576"/>
                  </a:lnTo>
                  <a:lnTo>
                    <a:pt x="487825" y="2102228"/>
                  </a:lnTo>
                  <a:lnTo>
                    <a:pt x="488412" y="2103207"/>
                  </a:lnTo>
                  <a:lnTo>
                    <a:pt x="488412" y="2104512"/>
                  </a:lnTo>
                  <a:lnTo>
                    <a:pt x="489130" y="2104838"/>
                  </a:lnTo>
                  <a:lnTo>
                    <a:pt x="488934" y="2105817"/>
                  </a:lnTo>
                  <a:lnTo>
                    <a:pt x="488543" y="2106013"/>
                  </a:lnTo>
                  <a:lnTo>
                    <a:pt x="487629" y="2105491"/>
                  </a:lnTo>
                  <a:lnTo>
                    <a:pt x="487825" y="2104969"/>
                  </a:lnTo>
                  <a:lnTo>
                    <a:pt x="487433" y="2104773"/>
                  </a:lnTo>
                  <a:lnTo>
                    <a:pt x="487042" y="2103599"/>
                  </a:lnTo>
                  <a:lnTo>
                    <a:pt x="485019" y="2105230"/>
                  </a:lnTo>
                  <a:lnTo>
                    <a:pt x="485019" y="2105752"/>
                  </a:lnTo>
                  <a:lnTo>
                    <a:pt x="484301" y="2105426"/>
                  </a:lnTo>
                  <a:lnTo>
                    <a:pt x="481300" y="2105621"/>
                  </a:lnTo>
                  <a:lnTo>
                    <a:pt x="480191" y="2106470"/>
                  </a:lnTo>
                  <a:lnTo>
                    <a:pt x="479799" y="2107449"/>
                  </a:lnTo>
                  <a:lnTo>
                    <a:pt x="479799" y="2109928"/>
                  </a:lnTo>
                  <a:lnTo>
                    <a:pt x="479081" y="2111233"/>
                  </a:lnTo>
                  <a:lnTo>
                    <a:pt x="479081" y="2112212"/>
                  </a:lnTo>
                  <a:lnTo>
                    <a:pt x="479473" y="2112538"/>
                  </a:lnTo>
                  <a:lnTo>
                    <a:pt x="477776" y="2113843"/>
                  </a:lnTo>
                  <a:lnTo>
                    <a:pt x="476667" y="2113648"/>
                  </a:lnTo>
                  <a:lnTo>
                    <a:pt x="476275" y="2114300"/>
                  </a:lnTo>
                  <a:lnTo>
                    <a:pt x="475558" y="2114300"/>
                  </a:lnTo>
                  <a:lnTo>
                    <a:pt x="475558" y="2115148"/>
                  </a:lnTo>
                  <a:lnTo>
                    <a:pt x="473535" y="2116649"/>
                  </a:lnTo>
                  <a:lnTo>
                    <a:pt x="472621" y="2116649"/>
                  </a:lnTo>
                  <a:lnTo>
                    <a:pt x="472230" y="2115344"/>
                  </a:lnTo>
                  <a:lnTo>
                    <a:pt x="471642" y="2115344"/>
                  </a:lnTo>
                  <a:lnTo>
                    <a:pt x="471642" y="2113517"/>
                  </a:lnTo>
                  <a:lnTo>
                    <a:pt x="472948" y="2113191"/>
                  </a:lnTo>
                  <a:lnTo>
                    <a:pt x="472752" y="2111233"/>
                  </a:lnTo>
                  <a:lnTo>
                    <a:pt x="474253" y="2109602"/>
                  </a:lnTo>
                  <a:lnTo>
                    <a:pt x="473665" y="2108101"/>
                  </a:lnTo>
                  <a:lnTo>
                    <a:pt x="472752" y="2107579"/>
                  </a:lnTo>
                  <a:lnTo>
                    <a:pt x="469750" y="2107579"/>
                  </a:lnTo>
                  <a:lnTo>
                    <a:pt x="469554" y="2108884"/>
                  </a:lnTo>
                  <a:lnTo>
                    <a:pt x="468249" y="2109210"/>
                  </a:lnTo>
                  <a:lnTo>
                    <a:pt x="466749" y="2107383"/>
                  </a:lnTo>
                  <a:lnTo>
                    <a:pt x="464334" y="2107579"/>
                  </a:lnTo>
                  <a:lnTo>
                    <a:pt x="464530" y="2106731"/>
                  </a:lnTo>
                  <a:lnTo>
                    <a:pt x="465639" y="2105882"/>
                  </a:lnTo>
                  <a:lnTo>
                    <a:pt x="471381" y="2106405"/>
                  </a:lnTo>
                  <a:lnTo>
                    <a:pt x="471186" y="2105556"/>
                  </a:lnTo>
                  <a:lnTo>
                    <a:pt x="470272" y="2105882"/>
                  </a:lnTo>
                  <a:lnTo>
                    <a:pt x="466749" y="2105230"/>
                  </a:lnTo>
                  <a:lnTo>
                    <a:pt x="466944" y="2104251"/>
                  </a:lnTo>
                  <a:lnTo>
                    <a:pt x="467532" y="2104055"/>
                  </a:lnTo>
                  <a:lnTo>
                    <a:pt x="467532" y="2102751"/>
                  </a:lnTo>
                  <a:lnTo>
                    <a:pt x="468249" y="2102228"/>
                  </a:lnTo>
                  <a:lnTo>
                    <a:pt x="472491" y="2102228"/>
                  </a:lnTo>
                  <a:lnTo>
                    <a:pt x="474187" y="2101380"/>
                  </a:lnTo>
                  <a:lnTo>
                    <a:pt x="476797" y="2101576"/>
                  </a:lnTo>
                  <a:lnTo>
                    <a:pt x="476993" y="2101054"/>
                  </a:lnTo>
                  <a:lnTo>
                    <a:pt x="478102" y="2101054"/>
                  </a:lnTo>
                  <a:lnTo>
                    <a:pt x="478690" y="2101706"/>
                  </a:lnTo>
                  <a:lnTo>
                    <a:pt x="479407" y="2101902"/>
                  </a:lnTo>
                  <a:lnTo>
                    <a:pt x="479603" y="2101576"/>
                  </a:lnTo>
                  <a:lnTo>
                    <a:pt x="480712" y="2101576"/>
                  </a:lnTo>
                  <a:lnTo>
                    <a:pt x="481104" y="2100597"/>
                  </a:lnTo>
                  <a:close/>
                  <a:moveTo>
                    <a:pt x="507270" y="2037759"/>
                  </a:moveTo>
                  <a:lnTo>
                    <a:pt x="509489" y="2037759"/>
                  </a:lnTo>
                  <a:lnTo>
                    <a:pt x="509228" y="2037825"/>
                  </a:lnTo>
                  <a:lnTo>
                    <a:pt x="509815" y="2039325"/>
                  </a:lnTo>
                  <a:lnTo>
                    <a:pt x="511316" y="2039521"/>
                  </a:lnTo>
                  <a:lnTo>
                    <a:pt x="511316" y="2040826"/>
                  </a:lnTo>
                  <a:lnTo>
                    <a:pt x="511903" y="2041152"/>
                  </a:lnTo>
                  <a:lnTo>
                    <a:pt x="511511" y="2043632"/>
                  </a:lnTo>
                  <a:lnTo>
                    <a:pt x="511903" y="2043958"/>
                  </a:lnTo>
                  <a:lnTo>
                    <a:pt x="513404" y="2043958"/>
                  </a:lnTo>
                  <a:lnTo>
                    <a:pt x="513991" y="2045133"/>
                  </a:lnTo>
                  <a:lnTo>
                    <a:pt x="512490" y="2045981"/>
                  </a:lnTo>
                  <a:lnTo>
                    <a:pt x="512099" y="2047612"/>
                  </a:lnTo>
                  <a:lnTo>
                    <a:pt x="510989" y="2048591"/>
                  </a:lnTo>
                  <a:lnTo>
                    <a:pt x="511185" y="2050092"/>
                  </a:lnTo>
                  <a:lnTo>
                    <a:pt x="510272" y="2050418"/>
                  </a:lnTo>
                  <a:lnTo>
                    <a:pt x="510663" y="2051266"/>
                  </a:lnTo>
                  <a:lnTo>
                    <a:pt x="509750" y="2053616"/>
                  </a:lnTo>
                  <a:lnTo>
                    <a:pt x="508249" y="2053942"/>
                  </a:lnTo>
                  <a:lnTo>
                    <a:pt x="508445" y="2055443"/>
                  </a:lnTo>
                  <a:lnTo>
                    <a:pt x="508249" y="2056421"/>
                  </a:lnTo>
                  <a:lnTo>
                    <a:pt x="507662" y="2056617"/>
                  </a:lnTo>
                  <a:lnTo>
                    <a:pt x="507857" y="2057922"/>
                  </a:lnTo>
                  <a:lnTo>
                    <a:pt x="506357" y="2058770"/>
                  </a:lnTo>
                  <a:lnTo>
                    <a:pt x="506552" y="2059423"/>
                  </a:lnTo>
                  <a:lnTo>
                    <a:pt x="506161" y="2059945"/>
                  </a:lnTo>
                  <a:lnTo>
                    <a:pt x="505574" y="2059945"/>
                  </a:lnTo>
                  <a:lnTo>
                    <a:pt x="505182" y="2060597"/>
                  </a:lnTo>
                  <a:lnTo>
                    <a:pt x="505182" y="2062229"/>
                  </a:lnTo>
                  <a:lnTo>
                    <a:pt x="504791" y="2062033"/>
                  </a:lnTo>
                  <a:lnTo>
                    <a:pt x="503681" y="2063012"/>
                  </a:lnTo>
                  <a:lnTo>
                    <a:pt x="503094" y="2065818"/>
                  </a:lnTo>
                  <a:lnTo>
                    <a:pt x="503486" y="2067123"/>
                  </a:lnTo>
                  <a:lnTo>
                    <a:pt x="502376" y="2068101"/>
                  </a:lnTo>
                  <a:lnTo>
                    <a:pt x="502572" y="2069929"/>
                  </a:lnTo>
                  <a:lnTo>
                    <a:pt x="502180" y="2070777"/>
                  </a:lnTo>
                  <a:lnTo>
                    <a:pt x="501789" y="2071299"/>
                  </a:lnTo>
                  <a:lnTo>
                    <a:pt x="500875" y="2071495"/>
                  </a:lnTo>
                  <a:lnTo>
                    <a:pt x="500484" y="2072343"/>
                  </a:lnTo>
                  <a:lnTo>
                    <a:pt x="498070" y="2072995"/>
                  </a:lnTo>
                  <a:lnTo>
                    <a:pt x="497678" y="2073844"/>
                  </a:lnTo>
                  <a:lnTo>
                    <a:pt x="496960" y="2074366"/>
                  </a:lnTo>
                  <a:lnTo>
                    <a:pt x="496569" y="2075671"/>
                  </a:lnTo>
                  <a:lnTo>
                    <a:pt x="496960" y="2075866"/>
                  </a:lnTo>
                  <a:lnTo>
                    <a:pt x="496960" y="2076519"/>
                  </a:lnTo>
                  <a:lnTo>
                    <a:pt x="497874" y="2077041"/>
                  </a:lnTo>
                  <a:lnTo>
                    <a:pt x="497678" y="2077889"/>
                  </a:lnTo>
                  <a:lnTo>
                    <a:pt x="496765" y="2078411"/>
                  </a:lnTo>
                  <a:lnTo>
                    <a:pt x="496765" y="2078738"/>
                  </a:lnTo>
                  <a:lnTo>
                    <a:pt x="493959" y="2079586"/>
                  </a:lnTo>
                  <a:lnTo>
                    <a:pt x="493763" y="2080238"/>
                  </a:lnTo>
                  <a:lnTo>
                    <a:pt x="492654" y="2080434"/>
                  </a:lnTo>
                  <a:lnTo>
                    <a:pt x="493241" y="2081413"/>
                  </a:lnTo>
                  <a:lnTo>
                    <a:pt x="494937" y="2081739"/>
                  </a:lnTo>
                  <a:lnTo>
                    <a:pt x="494546" y="2083762"/>
                  </a:lnTo>
                  <a:lnTo>
                    <a:pt x="496243" y="2084414"/>
                  </a:lnTo>
                  <a:lnTo>
                    <a:pt x="497939" y="2086437"/>
                  </a:lnTo>
                  <a:lnTo>
                    <a:pt x="497939" y="2086764"/>
                  </a:lnTo>
                  <a:lnTo>
                    <a:pt x="496830" y="2087090"/>
                  </a:lnTo>
                  <a:lnTo>
                    <a:pt x="496438" y="2087938"/>
                  </a:lnTo>
                  <a:lnTo>
                    <a:pt x="495720" y="2088265"/>
                  </a:lnTo>
                  <a:lnTo>
                    <a:pt x="495720" y="2089765"/>
                  </a:lnTo>
                  <a:lnTo>
                    <a:pt x="496830" y="2089765"/>
                  </a:lnTo>
                  <a:lnTo>
                    <a:pt x="496830" y="2091397"/>
                  </a:lnTo>
                  <a:lnTo>
                    <a:pt x="496112" y="2092049"/>
                  </a:lnTo>
                  <a:lnTo>
                    <a:pt x="496112" y="2092571"/>
                  </a:lnTo>
                  <a:lnTo>
                    <a:pt x="495003" y="2093224"/>
                  </a:lnTo>
                  <a:lnTo>
                    <a:pt x="494285" y="2094855"/>
                  </a:lnTo>
                  <a:lnTo>
                    <a:pt x="493698" y="2095051"/>
                  </a:lnTo>
                  <a:lnTo>
                    <a:pt x="493502" y="2095573"/>
                  </a:lnTo>
                  <a:lnTo>
                    <a:pt x="492588" y="2095573"/>
                  </a:lnTo>
                  <a:lnTo>
                    <a:pt x="491871" y="2096878"/>
                  </a:lnTo>
                  <a:lnTo>
                    <a:pt x="490761" y="2097400"/>
                  </a:lnTo>
                  <a:lnTo>
                    <a:pt x="490044" y="2098379"/>
                  </a:lnTo>
                  <a:lnTo>
                    <a:pt x="489848" y="2099553"/>
                  </a:lnTo>
                  <a:lnTo>
                    <a:pt x="488021" y="2099357"/>
                  </a:lnTo>
                  <a:lnTo>
                    <a:pt x="486912" y="2099879"/>
                  </a:lnTo>
                  <a:lnTo>
                    <a:pt x="486716" y="2100532"/>
                  </a:lnTo>
                  <a:lnTo>
                    <a:pt x="485215" y="2100532"/>
                  </a:lnTo>
                  <a:lnTo>
                    <a:pt x="484497" y="2099684"/>
                  </a:lnTo>
                  <a:lnTo>
                    <a:pt x="485215" y="2098509"/>
                  </a:lnTo>
                  <a:lnTo>
                    <a:pt x="484693" y="2098183"/>
                  </a:lnTo>
                  <a:lnTo>
                    <a:pt x="484497" y="2097530"/>
                  </a:lnTo>
                  <a:lnTo>
                    <a:pt x="484497" y="2097008"/>
                  </a:lnTo>
                  <a:lnTo>
                    <a:pt x="485215" y="2096356"/>
                  </a:lnTo>
                  <a:lnTo>
                    <a:pt x="485215" y="2094855"/>
                  </a:lnTo>
                  <a:lnTo>
                    <a:pt x="484693" y="2094529"/>
                  </a:lnTo>
                  <a:lnTo>
                    <a:pt x="484693" y="2093680"/>
                  </a:lnTo>
                  <a:lnTo>
                    <a:pt x="484301" y="2093354"/>
                  </a:lnTo>
                  <a:lnTo>
                    <a:pt x="482996" y="2093876"/>
                  </a:lnTo>
                  <a:lnTo>
                    <a:pt x="481887" y="2095377"/>
                  </a:lnTo>
                  <a:lnTo>
                    <a:pt x="482474" y="2096878"/>
                  </a:lnTo>
                  <a:lnTo>
                    <a:pt x="481757" y="2096878"/>
                  </a:lnTo>
                  <a:lnTo>
                    <a:pt x="481561" y="2097204"/>
                  </a:lnTo>
                  <a:lnTo>
                    <a:pt x="479734" y="2096878"/>
                  </a:lnTo>
                  <a:lnTo>
                    <a:pt x="479538" y="2097726"/>
                  </a:lnTo>
                  <a:lnTo>
                    <a:pt x="478951" y="2098052"/>
                  </a:lnTo>
                  <a:lnTo>
                    <a:pt x="478037" y="2098052"/>
                  </a:lnTo>
                  <a:lnTo>
                    <a:pt x="477319" y="2096747"/>
                  </a:lnTo>
                  <a:lnTo>
                    <a:pt x="474318" y="2096943"/>
                  </a:lnTo>
                  <a:lnTo>
                    <a:pt x="474122" y="2096617"/>
                  </a:lnTo>
                  <a:lnTo>
                    <a:pt x="472817" y="2096617"/>
                  </a:lnTo>
                  <a:lnTo>
                    <a:pt x="472817" y="2096095"/>
                  </a:lnTo>
                  <a:lnTo>
                    <a:pt x="473535" y="2095899"/>
                  </a:lnTo>
                  <a:lnTo>
                    <a:pt x="473535" y="2095246"/>
                  </a:lnTo>
                  <a:lnTo>
                    <a:pt x="474122" y="2095246"/>
                  </a:lnTo>
                  <a:lnTo>
                    <a:pt x="474514" y="2094594"/>
                  </a:lnTo>
                  <a:lnTo>
                    <a:pt x="476732" y="2093419"/>
                  </a:lnTo>
                  <a:lnTo>
                    <a:pt x="477841" y="2092114"/>
                  </a:lnTo>
                  <a:lnTo>
                    <a:pt x="477841" y="2091592"/>
                  </a:lnTo>
                  <a:lnTo>
                    <a:pt x="477124" y="2090744"/>
                  </a:lnTo>
                  <a:lnTo>
                    <a:pt x="476210" y="2090418"/>
                  </a:lnTo>
                  <a:lnTo>
                    <a:pt x="474905" y="2090744"/>
                  </a:lnTo>
                  <a:lnTo>
                    <a:pt x="474318" y="2091919"/>
                  </a:lnTo>
                  <a:lnTo>
                    <a:pt x="473731" y="2091919"/>
                  </a:lnTo>
                  <a:lnTo>
                    <a:pt x="472621" y="2093093"/>
                  </a:lnTo>
                  <a:lnTo>
                    <a:pt x="471316" y="2093419"/>
                  </a:lnTo>
                  <a:lnTo>
                    <a:pt x="470729" y="2093941"/>
                  </a:lnTo>
                  <a:lnTo>
                    <a:pt x="470533" y="2094790"/>
                  </a:lnTo>
                  <a:lnTo>
                    <a:pt x="469620" y="2095312"/>
                  </a:lnTo>
                  <a:lnTo>
                    <a:pt x="469620" y="2095834"/>
                  </a:lnTo>
                  <a:lnTo>
                    <a:pt x="468510" y="2096030"/>
                  </a:lnTo>
                  <a:lnTo>
                    <a:pt x="467793" y="2096682"/>
                  </a:lnTo>
                  <a:lnTo>
                    <a:pt x="465378" y="2096356"/>
                  </a:lnTo>
                  <a:lnTo>
                    <a:pt x="464661" y="2095507"/>
                  </a:lnTo>
                  <a:lnTo>
                    <a:pt x="464856" y="2094007"/>
                  </a:lnTo>
                  <a:lnTo>
                    <a:pt x="467466" y="2093485"/>
                  </a:lnTo>
                  <a:lnTo>
                    <a:pt x="468184" y="2092963"/>
                  </a:lnTo>
                  <a:lnTo>
                    <a:pt x="468380" y="2090483"/>
                  </a:lnTo>
                  <a:lnTo>
                    <a:pt x="469489" y="2090157"/>
                  </a:lnTo>
                  <a:lnTo>
                    <a:pt x="470403" y="2089178"/>
                  </a:lnTo>
                  <a:lnTo>
                    <a:pt x="471708" y="2089048"/>
                  </a:lnTo>
                  <a:lnTo>
                    <a:pt x="472621" y="2088395"/>
                  </a:lnTo>
                  <a:lnTo>
                    <a:pt x="472034" y="2085393"/>
                  </a:lnTo>
                  <a:lnTo>
                    <a:pt x="473143" y="2084741"/>
                  </a:lnTo>
                  <a:lnTo>
                    <a:pt x="474970" y="2084741"/>
                  </a:lnTo>
                  <a:lnTo>
                    <a:pt x="474970" y="2084219"/>
                  </a:lnTo>
                  <a:lnTo>
                    <a:pt x="475362" y="2084023"/>
                  </a:lnTo>
                  <a:lnTo>
                    <a:pt x="475166" y="2083501"/>
                  </a:lnTo>
                  <a:lnTo>
                    <a:pt x="474579" y="2083501"/>
                  </a:lnTo>
                  <a:lnTo>
                    <a:pt x="473992" y="2084154"/>
                  </a:lnTo>
                  <a:lnTo>
                    <a:pt x="472164" y="2084349"/>
                  </a:lnTo>
                  <a:lnTo>
                    <a:pt x="471577" y="2083501"/>
                  </a:lnTo>
                  <a:lnTo>
                    <a:pt x="470990" y="2083697"/>
                  </a:lnTo>
                  <a:lnTo>
                    <a:pt x="470794" y="2082522"/>
                  </a:lnTo>
                  <a:lnTo>
                    <a:pt x="471381" y="2081870"/>
                  </a:lnTo>
                  <a:lnTo>
                    <a:pt x="472491" y="2081870"/>
                  </a:lnTo>
                  <a:lnTo>
                    <a:pt x="473209" y="2081021"/>
                  </a:lnTo>
                  <a:lnTo>
                    <a:pt x="475036" y="2080369"/>
                  </a:lnTo>
                  <a:lnTo>
                    <a:pt x="475753" y="2079390"/>
                  </a:lnTo>
                  <a:lnTo>
                    <a:pt x="473339" y="2078868"/>
                  </a:lnTo>
                  <a:lnTo>
                    <a:pt x="472752" y="2079194"/>
                  </a:lnTo>
                  <a:lnTo>
                    <a:pt x="470337" y="2079064"/>
                  </a:lnTo>
                  <a:lnTo>
                    <a:pt x="470337" y="2078738"/>
                  </a:lnTo>
                  <a:lnTo>
                    <a:pt x="471642" y="2078411"/>
                  </a:lnTo>
                  <a:lnTo>
                    <a:pt x="472230" y="2077759"/>
                  </a:lnTo>
                  <a:lnTo>
                    <a:pt x="473339" y="2077759"/>
                  </a:lnTo>
                  <a:lnTo>
                    <a:pt x="473926" y="2076780"/>
                  </a:lnTo>
                  <a:lnTo>
                    <a:pt x="474644" y="2076780"/>
                  </a:lnTo>
                  <a:lnTo>
                    <a:pt x="475036" y="2075475"/>
                  </a:lnTo>
                  <a:lnTo>
                    <a:pt x="477254" y="2073974"/>
                  </a:lnTo>
                  <a:lnTo>
                    <a:pt x="476145" y="2073322"/>
                  </a:lnTo>
                  <a:lnTo>
                    <a:pt x="473535" y="2072995"/>
                  </a:lnTo>
                  <a:lnTo>
                    <a:pt x="473535" y="2072017"/>
                  </a:lnTo>
                  <a:lnTo>
                    <a:pt x="474644" y="2070842"/>
                  </a:lnTo>
                  <a:lnTo>
                    <a:pt x="474644" y="2069015"/>
                  </a:lnTo>
                  <a:lnTo>
                    <a:pt x="475949" y="2066862"/>
                  </a:lnTo>
                  <a:lnTo>
                    <a:pt x="475949" y="2066209"/>
                  </a:lnTo>
                  <a:lnTo>
                    <a:pt x="477254" y="2065557"/>
                  </a:lnTo>
                  <a:lnTo>
                    <a:pt x="478951" y="2063208"/>
                  </a:lnTo>
                  <a:lnTo>
                    <a:pt x="479538" y="2063012"/>
                  </a:lnTo>
                  <a:lnTo>
                    <a:pt x="479538" y="2062033"/>
                  </a:lnTo>
                  <a:lnTo>
                    <a:pt x="480256" y="2060859"/>
                  </a:lnTo>
                  <a:lnTo>
                    <a:pt x="480974" y="2060532"/>
                  </a:lnTo>
                  <a:lnTo>
                    <a:pt x="481887" y="2060728"/>
                  </a:lnTo>
                  <a:lnTo>
                    <a:pt x="483388" y="2058705"/>
                  </a:lnTo>
                  <a:lnTo>
                    <a:pt x="484693" y="2058510"/>
                  </a:lnTo>
                  <a:lnTo>
                    <a:pt x="485411" y="2057857"/>
                  </a:lnTo>
                  <a:lnTo>
                    <a:pt x="485998" y="2058053"/>
                  </a:lnTo>
                  <a:lnTo>
                    <a:pt x="487825" y="2056552"/>
                  </a:lnTo>
                  <a:lnTo>
                    <a:pt x="487629" y="2056030"/>
                  </a:lnTo>
                  <a:lnTo>
                    <a:pt x="486716" y="2056030"/>
                  </a:lnTo>
                  <a:lnTo>
                    <a:pt x="486716" y="2054203"/>
                  </a:lnTo>
                  <a:lnTo>
                    <a:pt x="486912" y="2053877"/>
                  </a:lnTo>
                  <a:lnTo>
                    <a:pt x="487825" y="2054072"/>
                  </a:lnTo>
                  <a:lnTo>
                    <a:pt x="488543" y="2053746"/>
                  </a:lnTo>
                  <a:lnTo>
                    <a:pt x="488739" y="2053224"/>
                  </a:lnTo>
                  <a:lnTo>
                    <a:pt x="489456" y="2053028"/>
                  </a:lnTo>
                  <a:lnTo>
                    <a:pt x="489848" y="2052180"/>
                  </a:lnTo>
                  <a:lnTo>
                    <a:pt x="490761" y="2052376"/>
                  </a:lnTo>
                  <a:lnTo>
                    <a:pt x="490761" y="2053028"/>
                  </a:lnTo>
                  <a:lnTo>
                    <a:pt x="491479" y="2053224"/>
                  </a:lnTo>
                  <a:lnTo>
                    <a:pt x="491871" y="2053877"/>
                  </a:lnTo>
                  <a:lnTo>
                    <a:pt x="493567" y="2053877"/>
                  </a:lnTo>
                  <a:lnTo>
                    <a:pt x="494154" y="2054203"/>
                  </a:lnTo>
                  <a:lnTo>
                    <a:pt x="494350" y="2055051"/>
                  </a:lnTo>
                  <a:lnTo>
                    <a:pt x="495068" y="2055704"/>
                  </a:lnTo>
                  <a:lnTo>
                    <a:pt x="496895" y="2055377"/>
                  </a:lnTo>
                  <a:lnTo>
                    <a:pt x="498200" y="2054399"/>
                  </a:lnTo>
                  <a:lnTo>
                    <a:pt x="498787" y="2052767"/>
                  </a:lnTo>
                  <a:lnTo>
                    <a:pt x="498070" y="2052115"/>
                  </a:lnTo>
                  <a:lnTo>
                    <a:pt x="498265" y="2050810"/>
                  </a:lnTo>
                  <a:lnTo>
                    <a:pt x="497678" y="2050157"/>
                  </a:lnTo>
                  <a:lnTo>
                    <a:pt x="498396" y="2049635"/>
                  </a:lnTo>
                  <a:lnTo>
                    <a:pt x="498592" y="2048983"/>
                  </a:lnTo>
                  <a:lnTo>
                    <a:pt x="496895" y="2049113"/>
                  </a:lnTo>
                  <a:lnTo>
                    <a:pt x="496895" y="2048461"/>
                  </a:lnTo>
                  <a:lnTo>
                    <a:pt x="497287" y="2048461"/>
                  </a:lnTo>
                  <a:lnTo>
                    <a:pt x="498787" y="2045329"/>
                  </a:lnTo>
                  <a:lnTo>
                    <a:pt x="499505" y="2045133"/>
                  </a:lnTo>
                  <a:lnTo>
                    <a:pt x="500614" y="2045785"/>
                  </a:lnTo>
                  <a:lnTo>
                    <a:pt x="501528" y="2045590"/>
                  </a:lnTo>
                  <a:lnTo>
                    <a:pt x="501724" y="2045263"/>
                  </a:lnTo>
                  <a:lnTo>
                    <a:pt x="501136" y="2044089"/>
                  </a:lnTo>
                  <a:lnTo>
                    <a:pt x="502050" y="2043110"/>
                  </a:lnTo>
                  <a:lnTo>
                    <a:pt x="503159" y="2042784"/>
                  </a:lnTo>
                  <a:lnTo>
                    <a:pt x="504660" y="2043110"/>
                  </a:lnTo>
                  <a:lnTo>
                    <a:pt x="505052" y="2042784"/>
                  </a:lnTo>
                  <a:lnTo>
                    <a:pt x="505052" y="2041479"/>
                  </a:lnTo>
                  <a:lnTo>
                    <a:pt x="505965" y="2040630"/>
                  </a:lnTo>
                  <a:lnTo>
                    <a:pt x="507792" y="2040108"/>
                  </a:lnTo>
                  <a:lnTo>
                    <a:pt x="507988" y="2039260"/>
                  </a:lnTo>
                  <a:lnTo>
                    <a:pt x="507074" y="2038934"/>
                  </a:lnTo>
                  <a:close/>
                  <a:moveTo>
                    <a:pt x="654936" y="2027188"/>
                  </a:moveTo>
                  <a:lnTo>
                    <a:pt x="655654" y="2027188"/>
                  </a:lnTo>
                  <a:lnTo>
                    <a:pt x="655654" y="2027841"/>
                  </a:lnTo>
                  <a:lnTo>
                    <a:pt x="656175" y="2028363"/>
                  </a:lnTo>
                  <a:lnTo>
                    <a:pt x="657481" y="2028559"/>
                  </a:lnTo>
                  <a:lnTo>
                    <a:pt x="658786" y="2031038"/>
                  </a:lnTo>
                  <a:lnTo>
                    <a:pt x="659503" y="2031365"/>
                  </a:lnTo>
                  <a:lnTo>
                    <a:pt x="659699" y="2032670"/>
                  </a:lnTo>
                  <a:lnTo>
                    <a:pt x="660417" y="2033518"/>
                  </a:lnTo>
                  <a:lnTo>
                    <a:pt x="661330" y="2035671"/>
                  </a:lnTo>
                  <a:lnTo>
                    <a:pt x="660939" y="2036650"/>
                  </a:lnTo>
                  <a:lnTo>
                    <a:pt x="661135" y="2039456"/>
                  </a:lnTo>
                  <a:lnTo>
                    <a:pt x="662635" y="2039978"/>
                  </a:lnTo>
                  <a:lnTo>
                    <a:pt x="662440" y="2042784"/>
                  </a:lnTo>
                  <a:lnTo>
                    <a:pt x="660613" y="2043436"/>
                  </a:lnTo>
                  <a:lnTo>
                    <a:pt x="660613" y="2044741"/>
                  </a:lnTo>
                  <a:lnTo>
                    <a:pt x="661135" y="2045067"/>
                  </a:lnTo>
                  <a:lnTo>
                    <a:pt x="662244" y="2047547"/>
                  </a:lnTo>
                  <a:lnTo>
                    <a:pt x="662831" y="2048069"/>
                  </a:lnTo>
                  <a:lnTo>
                    <a:pt x="662244" y="2051723"/>
                  </a:lnTo>
                  <a:lnTo>
                    <a:pt x="661526" y="2053028"/>
                  </a:lnTo>
                  <a:lnTo>
                    <a:pt x="660417" y="2053028"/>
                  </a:lnTo>
                  <a:lnTo>
                    <a:pt x="659699" y="2053550"/>
                  </a:lnTo>
                  <a:lnTo>
                    <a:pt x="659503" y="2056682"/>
                  </a:lnTo>
                  <a:lnTo>
                    <a:pt x="658198" y="2057857"/>
                  </a:lnTo>
                  <a:lnTo>
                    <a:pt x="657807" y="2058705"/>
                  </a:lnTo>
                  <a:lnTo>
                    <a:pt x="657220" y="2058836"/>
                  </a:lnTo>
                  <a:lnTo>
                    <a:pt x="656502" y="2060141"/>
                  </a:lnTo>
                  <a:lnTo>
                    <a:pt x="655784" y="2060467"/>
                  </a:lnTo>
                  <a:lnTo>
                    <a:pt x="655066" y="2063469"/>
                  </a:lnTo>
                  <a:lnTo>
                    <a:pt x="653565" y="2065296"/>
                  </a:lnTo>
                  <a:lnTo>
                    <a:pt x="652065" y="2068624"/>
                  </a:lnTo>
                  <a:lnTo>
                    <a:pt x="650760" y="2069472"/>
                  </a:lnTo>
                  <a:lnTo>
                    <a:pt x="650172" y="2071625"/>
                  </a:lnTo>
                  <a:lnTo>
                    <a:pt x="648345" y="2073256"/>
                  </a:lnTo>
                  <a:lnTo>
                    <a:pt x="647432" y="2076062"/>
                  </a:lnTo>
                  <a:lnTo>
                    <a:pt x="645409" y="2078868"/>
                  </a:lnTo>
                  <a:lnTo>
                    <a:pt x="643190" y="2083371"/>
                  </a:lnTo>
                  <a:lnTo>
                    <a:pt x="642995" y="2084871"/>
                  </a:lnTo>
                  <a:lnTo>
                    <a:pt x="641298" y="2087025"/>
                  </a:lnTo>
                  <a:lnTo>
                    <a:pt x="640906" y="2088330"/>
                  </a:lnTo>
                  <a:lnTo>
                    <a:pt x="640319" y="2088656"/>
                  </a:lnTo>
                  <a:lnTo>
                    <a:pt x="640319" y="2089961"/>
                  </a:lnTo>
                  <a:lnTo>
                    <a:pt x="639601" y="2091788"/>
                  </a:lnTo>
                  <a:lnTo>
                    <a:pt x="639993" y="2092441"/>
                  </a:lnTo>
                  <a:lnTo>
                    <a:pt x="639797" y="2094463"/>
                  </a:lnTo>
                  <a:lnTo>
                    <a:pt x="638492" y="2095768"/>
                  </a:lnTo>
                  <a:lnTo>
                    <a:pt x="637383" y="2095964"/>
                  </a:lnTo>
                  <a:lnTo>
                    <a:pt x="637383" y="2098444"/>
                  </a:lnTo>
                  <a:lnTo>
                    <a:pt x="635360" y="2099749"/>
                  </a:lnTo>
                  <a:lnTo>
                    <a:pt x="636078" y="2100923"/>
                  </a:lnTo>
                  <a:lnTo>
                    <a:pt x="635360" y="2102228"/>
                  </a:lnTo>
                  <a:lnTo>
                    <a:pt x="635556" y="2103077"/>
                  </a:lnTo>
                  <a:lnTo>
                    <a:pt x="633729" y="2105230"/>
                  </a:lnTo>
                  <a:lnTo>
                    <a:pt x="633141" y="2107188"/>
                  </a:lnTo>
                  <a:lnTo>
                    <a:pt x="632424" y="2107710"/>
                  </a:lnTo>
                  <a:lnTo>
                    <a:pt x="632228" y="2108362"/>
                  </a:lnTo>
                  <a:lnTo>
                    <a:pt x="631510" y="2108688"/>
                  </a:lnTo>
                  <a:lnTo>
                    <a:pt x="631119" y="2108688"/>
                  </a:lnTo>
                  <a:lnTo>
                    <a:pt x="630923" y="2108166"/>
                  </a:lnTo>
                  <a:lnTo>
                    <a:pt x="630009" y="2108166"/>
                  </a:lnTo>
                  <a:lnTo>
                    <a:pt x="629422" y="2108819"/>
                  </a:lnTo>
                  <a:lnTo>
                    <a:pt x="627921" y="2108493"/>
                  </a:lnTo>
                  <a:lnTo>
                    <a:pt x="627399" y="2109341"/>
                  </a:lnTo>
                  <a:lnTo>
                    <a:pt x="627399" y="2111168"/>
                  </a:lnTo>
                  <a:lnTo>
                    <a:pt x="626486" y="2112343"/>
                  </a:lnTo>
                  <a:lnTo>
                    <a:pt x="626290" y="2114496"/>
                  </a:lnTo>
                  <a:lnTo>
                    <a:pt x="625377" y="2115475"/>
                  </a:lnTo>
                  <a:lnTo>
                    <a:pt x="625181" y="2116323"/>
                  </a:lnTo>
                  <a:lnTo>
                    <a:pt x="624593" y="2116519"/>
                  </a:lnTo>
                  <a:lnTo>
                    <a:pt x="623680" y="2117693"/>
                  </a:lnTo>
                  <a:lnTo>
                    <a:pt x="623288" y="2119847"/>
                  </a:lnTo>
                  <a:lnTo>
                    <a:pt x="622571" y="2120695"/>
                  </a:lnTo>
                  <a:lnTo>
                    <a:pt x="622375" y="2124153"/>
                  </a:lnTo>
                  <a:lnTo>
                    <a:pt x="621853" y="2125980"/>
                  </a:lnTo>
                  <a:lnTo>
                    <a:pt x="621461" y="2126828"/>
                  </a:lnTo>
                  <a:lnTo>
                    <a:pt x="621070" y="2126828"/>
                  </a:lnTo>
                  <a:lnTo>
                    <a:pt x="620678" y="2128329"/>
                  </a:lnTo>
                  <a:lnTo>
                    <a:pt x="620287" y="2128329"/>
                  </a:lnTo>
                  <a:lnTo>
                    <a:pt x="619373" y="2131331"/>
                  </a:lnTo>
                  <a:lnTo>
                    <a:pt x="617677" y="2134333"/>
                  </a:lnTo>
                  <a:lnTo>
                    <a:pt x="616763" y="2134528"/>
                  </a:lnTo>
                  <a:lnTo>
                    <a:pt x="616959" y="2135050"/>
                  </a:lnTo>
                  <a:lnTo>
                    <a:pt x="615458" y="2136355"/>
                  </a:lnTo>
                  <a:lnTo>
                    <a:pt x="614740" y="2136029"/>
                  </a:lnTo>
                  <a:lnTo>
                    <a:pt x="614023" y="2134202"/>
                  </a:lnTo>
                  <a:lnTo>
                    <a:pt x="613109" y="2134202"/>
                  </a:lnTo>
                  <a:lnTo>
                    <a:pt x="612913" y="2134528"/>
                  </a:lnTo>
                  <a:lnTo>
                    <a:pt x="613305" y="2135703"/>
                  </a:lnTo>
                  <a:lnTo>
                    <a:pt x="613892" y="2136029"/>
                  </a:lnTo>
                  <a:lnTo>
                    <a:pt x="613892" y="2136682"/>
                  </a:lnTo>
                  <a:lnTo>
                    <a:pt x="613501" y="2137008"/>
                  </a:lnTo>
                  <a:lnTo>
                    <a:pt x="613501" y="2138509"/>
                  </a:lnTo>
                  <a:lnTo>
                    <a:pt x="612196" y="2144642"/>
                  </a:lnTo>
                  <a:lnTo>
                    <a:pt x="610369" y="2148427"/>
                  </a:lnTo>
                  <a:lnTo>
                    <a:pt x="609781" y="2148753"/>
                  </a:lnTo>
                  <a:lnTo>
                    <a:pt x="608280" y="2151429"/>
                  </a:lnTo>
                  <a:lnTo>
                    <a:pt x="608476" y="2152277"/>
                  </a:lnTo>
                  <a:lnTo>
                    <a:pt x="608085" y="2153582"/>
                  </a:lnTo>
                  <a:lnTo>
                    <a:pt x="609781" y="2152603"/>
                  </a:lnTo>
                  <a:lnTo>
                    <a:pt x="610173" y="2152603"/>
                  </a:lnTo>
                  <a:lnTo>
                    <a:pt x="610173" y="2153125"/>
                  </a:lnTo>
                  <a:lnTo>
                    <a:pt x="609064" y="2154756"/>
                  </a:lnTo>
                  <a:lnTo>
                    <a:pt x="608476" y="2156910"/>
                  </a:lnTo>
                  <a:lnTo>
                    <a:pt x="607954" y="2156910"/>
                  </a:lnTo>
                  <a:lnTo>
                    <a:pt x="608346" y="2157888"/>
                  </a:lnTo>
                  <a:lnTo>
                    <a:pt x="607628" y="2160042"/>
                  </a:lnTo>
                  <a:lnTo>
                    <a:pt x="606127" y="2162521"/>
                  </a:lnTo>
                  <a:lnTo>
                    <a:pt x="604822" y="2163696"/>
                  </a:lnTo>
                  <a:lnTo>
                    <a:pt x="604104" y="2165980"/>
                  </a:lnTo>
                  <a:lnTo>
                    <a:pt x="602604" y="2166502"/>
                  </a:lnTo>
                  <a:lnTo>
                    <a:pt x="602408" y="2169503"/>
                  </a:lnTo>
                  <a:lnTo>
                    <a:pt x="601886" y="2169830"/>
                  </a:lnTo>
                  <a:lnTo>
                    <a:pt x="601494" y="2170808"/>
                  </a:lnTo>
                  <a:lnTo>
                    <a:pt x="601103" y="2170808"/>
                  </a:lnTo>
                  <a:lnTo>
                    <a:pt x="600581" y="2172636"/>
                  </a:lnTo>
                  <a:lnTo>
                    <a:pt x="599863" y="2173484"/>
                  </a:lnTo>
                  <a:lnTo>
                    <a:pt x="600254" y="2174658"/>
                  </a:lnTo>
                  <a:lnTo>
                    <a:pt x="599863" y="2175637"/>
                  </a:lnTo>
                  <a:lnTo>
                    <a:pt x="600450" y="2175963"/>
                  </a:lnTo>
                  <a:lnTo>
                    <a:pt x="600450" y="2177138"/>
                  </a:lnTo>
                  <a:lnTo>
                    <a:pt x="599863" y="2178639"/>
                  </a:lnTo>
                  <a:lnTo>
                    <a:pt x="599471" y="2178769"/>
                  </a:lnTo>
                  <a:lnTo>
                    <a:pt x="599667" y="2179748"/>
                  </a:lnTo>
                  <a:lnTo>
                    <a:pt x="599080" y="2180596"/>
                  </a:lnTo>
                  <a:lnTo>
                    <a:pt x="599993" y="2181445"/>
                  </a:lnTo>
                  <a:lnTo>
                    <a:pt x="600189" y="2182423"/>
                  </a:lnTo>
                  <a:lnTo>
                    <a:pt x="600907" y="2182228"/>
                  </a:lnTo>
                  <a:lnTo>
                    <a:pt x="601103" y="2182554"/>
                  </a:lnTo>
                  <a:lnTo>
                    <a:pt x="596470" y="2189144"/>
                  </a:lnTo>
                  <a:lnTo>
                    <a:pt x="596078" y="2189144"/>
                  </a:lnTo>
                  <a:lnTo>
                    <a:pt x="596078" y="2188492"/>
                  </a:lnTo>
                  <a:lnTo>
                    <a:pt x="597775" y="2185164"/>
                  </a:lnTo>
                  <a:lnTo>
                    <a:pt x="597579" y="2181836"/>
                  </a:lnTo>
                  <a:lnTo>
                    <a:pt x="596274" y="2181184"/>
                  </a:lnTo>
                  <a:lnTo>
                    <a:pt x="595165" y="2181184"/>
                  </a:lnTo>
                  <a:lnTo>
                    <a:pt x="594056" y="2181836"/>
                  </a:lnTo>
                  <a:lnTo>
                    <a:pt x="593860" y="2182489"/>
                  </a:lnTo>
                  <a:lnTo>
                    <a:pt x="592750" y="2182684"/>
                  </a:lnTo>
                  <a:lnTo>
                    <a:pt x="593142" y="2183206"/>
                  </a:lnTo>
                  <a:lnTo>
                    <a:pt x="592620" y="2183402"/>
                  </a:lnTo>
                  <a:lnTo>
                    <a:pt x="592424" y="2183924"/>
                  </a:lnTo>
                  <a:lnTo>
                    <a:pt x="592424" y="2184903"/>
                  </a:lnTo>
                  <a:lnTo>
                    <a:pt x="591706" y="2186208"/>
                  </a:lnTo>
                  <a:lnTo>
                    <a:pt x="591706" y="2187709"/>
                  </a:lnTo>
                  <a:lnTo>
                    <a:pt x="593011" y="2189666"/>
                  </a:lnTo>
                  <a:lnTo>
                    <a:pt x="593599" y="2189862"/>
                  </a:lnTo>
                  <a:lnTo>
                    <a:pt x="593403" y="2192015"/>
                  </a:lnTo>
                  <a:lnTo>
                    <a:pt x="592685" y="2192342"/>
                  </a:lnTo>
                  <a:lnTo>
                    <a:pt x="592489" y="2193190"/>
                  </a:lnTo>
                  <a:lnTo>
                    <a:pt x="594186" y="2192668"/>
                  </a:lnTo>
                  <a:lnTo>
                    <a:pt x="593794" y="2193973"/>
                  </a:lnTo>
                  <a:lnTo>
                    <a:pt x="592685" y="2194821"/>
                  </a:lnTo>
                  <a:lnTo>
                    <a:pt x="593077" y="2195147"/>
                  </a:lnTo>
                  <a:lnTo>
                    <a:pt x="592881" y="2195800"/>
                  </a:lnTo>
                  <a:lnTo>
                    <a:pt x="591967" y="2195604"/>
                  </a:lnTo>
                  <a:lnTo>
                    <a:pt x="591054" y="2196779"/>
                  </a:lnTo>
                  <a:lnTo>
                    <a:pt x="590662" y="2196257"/>
                  </a:lnTo>
                  <a:lnTo>
                    <a:pt x="591054" y="2195408"/>
                  </a:lnTo>
                  <a:lnTo>
                    <a:pt x="590467" y="2195408"/>
                  </a:lnTo>
                  <a:lnTo>
                    <a:pt x="590271" y="2196257"/>
                  </a:lnTo>
                  <a:lnTo>
                    <a:pt x="589749" y="2195735"/>
                  </a:lnTo>
                  <a:lnTo>
                    <a:pt x="589553" y="2193908"/>
                  </a:lnTo>
                  <a:lnTo>
                    <a:pt x="588444" y="2193908"/>
                  </a:lnTo>
                  <a:lnTo>
                    <a:pt x="588444" y="2193581"/>
                  </a:lnTo>
                  <a:lnTo>
                    <a:pt x="587530" y="2193255"/>
                  </a:lnTo>
                  <a:lnTo>
                    <a:pt x="584398" y="2193255"/>
                  </a:lnTo>
                  <a:lnTo>
                    <a:pt x="583485" y="2194234"/>
                  </a:lnTo>
                  <a:lnTo>
                    <a:pt x="581462" y="2194560"/>
                  </a:lnTo>
                  <a:lnTo>
                    <a:pt x="579765" y="2196191"/>
                  </a:lnTo>
                  <a:lnTo>
                    <a:pt x="579048" y="2200302"/>
                  </a:lnTo>
                  <a:lnTo>
                    <a:pt x="577742" y="2203108"/>
                  </a:lnTo>
                  <a:lnTo>
                    <a:pt x="577742" y="2205262"/>
                  </a:lnTo>
                  <a:lnTo>
                    <a:pt x="576829" y="2206240"/>
                  </a:lnTo>
                  <a:lnTo>
                    <a:pt x="577351" y="2207219"/>
                  </a:lnTo>
                  <a:lnTo>
                    <a:pt x="574937" y="2215115"/>
                  </a:lnTo>
                  <a:lnTo>
                    <a:pt x="575328" y="2216289"/>
                  </a:lnTo>
                  <a:lnTo>
                    <a:pt x="576829" y="2216615"/>
                  </a:lnTo>
                  <a:lnTo>
                    <a:pt x="576437" y="2216942"/>
                  </a:lnTo>
                  <a:lnTo>
                    <a:pt x="576633" y="2217594"/>
                  </a:lnTo>
                  <a:lnTo>
                    <a:pt x="577742" y="2217464"/>
                  </a:lnTo>
                  <a:lnTo>
                    <a:pt x="577938" y="2218116"/>
                  </a:lnTo>
                  <a:lnTo>
                    <a:pt x="577547" y="2219095"/>
                  </a:lnTo>
                  <a:lnTo>
                    <a:pt x="578069" y="2219095"/>
                  </a:lnTo>
                  <a:lnTo>
                    <a:pt x="577873" y="2220400"/>
                  </a:lnTo>
                  <a:lnTo>
                    <a:pt x="578591" y="2220531"/>
                  </a:lnTo>
                  <a:lnTo>
                    <a:pt x="578591" y="2220857"/>
                  </a:lnTo>
                  <a:lnTo>
                    <a:pt x="577873" y="2222488"/>
                  </a:lnTo>
                  <a:lnTo>
                    <a:pt x="576959" y="2222488"/>
                  </a:lnTo>
                  <a:lnTo>
                    <a:pt x="576437" y="2223989"/>
                  </a:lnTo>
                  <a:lnTo>
                    <a:pt x="574219" y="2226469"/>
                  </a:lnTo>
                  <a:lnTo>
                    <a:pt x="574415" y="2227317"/>
                  </a:lnTo>
                  <a:lnTo>
                    <a:pt x="575328" y="2227513"/>
                  </a:lnTo>
                  <a:lnTo>
                    <a:pt x="575328" y="2227839"/>
                  </a:lnTo>
                  <a:lnTo>
                    <a:pt x="574023" y="2230645"/>
                  </a:lnTo>
                  <a:lnTo>
                    <a:pt x="573436" y="2230840"/>
                  </a:lnTo>
                  <a:lnTo>
                    <a:pt x="572718" y="2232145"/>
                  </a:lnTo>
                  <a:lnTo>
                    <a:pt x="572327" y="2233972"/>
                  </a:lnTo>
                  <a:lnTo>
                    <a:pt x="572914" y="2234625"/>
                  </a:lnTo>
                  <a:lnTo>
                    <a:pt x="572914" y="2235604"/>
                  </a:lnTo>
                  <a:lnTo>
                    <a:pt x="572196" y="2235930"/>
                  </a:lnTo>
                  <a:lnTo>
                    <a:pt x="572000" y="2237757"/>
                  </a:lnTo>
                  <a:lnTo>
                    <a:pt x="571087" y="2239062"/>
                  </a:lnTo>
                  <a:lnTo>
                    <a:pt x="570891" y="2240563"/>
                  </a:lnTo>
                  <a:lnTo>
                    <a:pt x="569064" y="2240889"/>
                  </a:lnTo>
                  <a:lnTo>
                    <a:pt x="566650" y="2240563"/>
                  </a:lnTo>
                  <a:lnTo>
                    <a:pt x="566062" y="2240889"/>
                  </a:lnTo>
                  <a:lnTo>
                    <a:pt x="565671" y="2239910"/>
                  </a:lnTo>
                  <a:lnTo>
                    <a:pt x="564953" y="2239910"/>
                  </a:lnTo>
                  <a:lnTo>
                    <a:pt x="565149" y="2238605"/>
                  </a:lnTo>
                  <a:lnTo>
                    <a:pt x="562343" y="2238932"/>
                  </a:lnTo>
                  <a:lnTo>
                    <a:pt x="561625" y="2240106"/>
                  </a:lnTo>
                  <a:lnTo>
                    <a:pt x="561234" y="2239584"/>
                  </a:lnTo>
                  <a:lnTo>
                    <a:pt x="558819" y="2239258"/>
                  </a:lnTo>
                  <a:lnTo>
                    <a:pt x="558819" y="2238932"/>
                  </a:lnTo>
                  <a:lnTo>
                    <a:pt x="558232" y="2238932"/>
                  </a:lnTo>
                  <a:lnTo>
                    <a:pt x="557841" y="2237953"/>
                  </a:lnTo>
                  <a:lnTo>
                    <a:pt x="556340" y="2237953"/>
                  </a:lnTo>
                  <a:lnTo>
                    <a:pt x="554121" y="2237300"/>
                  </a:lnTo>
                  <a:lnTo>
                    <a:pt x="551707" y="2237953"/>
                  </a:lnTo>
                  <a:lnTo>
                    <a:pt x="550989" y="2238605"/>
                  </a:lnTo>
                  <a:lnTo>
                    <a:pt x="549684" y="2238801"/>
                  </a:lnTo>
                  <a:lnTo>
                    <a:pt x="549097" y="2239323"/>
                  </a:lnTo>
                  <a:lnTo>
                    <a:pt x="547988" y="2238671"/>
                  </a:lnTo>
                  <a:lnTo>
                    <a:pt x="546682" y="2238671"/>
                  </a:lnTo>
                  <a:lnTo>
                    <a:pt x="546682" y="2237366"/>
                  </a:lnTo>
                  <a:lnTo>
                    <a:pt x="546095" y="2236191"/>
                  </a:lnTo>
                  <a:lnTo>
                    <a:pt x="544594" y="2235212"/>
                  </a:lnTo>
                  <a:lnTo>
                    <a:pt x="541593" y="2234364"/>
                  </a:lnTo>
                  <a:lnTo>
                    <a:pt x="539178" y="2234168"/>
                  </a:lnTo>
                  <a:lnTo>
                    <a:pt x="536764" y="2232667"/>
                  </a:lnTo>
                  <a:lnTo>
                    <a:pt x="536568" y="2231362"/>
                  </a:lnTo>
                  <a:lnTo>
                    <a:pt x="535655" y="2230840"/>
                  </a:lnTo>
                  <a:lnTo>
                    <a:pt x="535655" y="2230188"/>
                  </a:lnTo>
                  <a:lnTo>
                    <a:pt x="534937" y="2229666"/>
                  </a:lnTo>
                  <a:lnTo>
                    <a:pt x="534024" y="2228165"/>
                  </a:lnTo>
                  <a:lnTo>
                    <a:pt x="534024" y="2227317"/>
                  </a:lnTo>
                  <a:lnTo>
                    <a:pt x="532001" y="2225490"/>
                  </a:lnTo>
                  <a:lnTo>
                    <a:pt x="531805" y="2223989"/>
                  </a:lnTo>
                  <a:lnTo>
                    <a:pt x="530891" y="2223336"/>
                  </a:lnTo>
                  <a:lnTo>
                    <a:pt x="530891" y="2222814"/>
                  </a:lnTo>
                  <a:lnTo>
                    <a:pt x="531283" y="2222619"/>
                  </a:lnTo>
                  <a:lnTo>
                    <a:pt x="531283" y="2221314"/>
                  </a:lnTo>
                  <a:lnTo>
                    <a:pt x="530891" y="2221118"/>
                  </a:lnTo>
                  <a:lnTo>
                    <a:pt x="530696" y="2219291"/>
                  </a:lnTo>
                  <a:lnTo>
                    <a:pt x="529195" y="2217464"/>
                  </a:lnTo>
                  <a:lnTo>
                    <a:pt x="529391" y="2216485"/>
                  </a:lnTo>
                  <a:lnTo>
                    <a:pt x="528999" y="2216289"/>
                  </a:lnTo>
                  <a:lnTo>
                    <a:pt x="528999" y="2214984"/>
                  </a:lnTo>
                  <a:lnTo>
                    <a:pt x="529391" y="2211983"/>
                  </a:lnTo>
                  <a:lnTo>
                    <a:pt x="528999" y="2211330"/>
                  </a:lnTo>
                  <a:lnTo>
                    <a:pt x="529195" y="2210808"/>
                  </a:lnTo>
                  <a:lnTo>
                    <a:pt x="528477" y="2210286"/>
                  </a:lnTo>
                  <a:lnTo>
                    <a:pt x="528673" y="2209764"/>
                  </a:lnTo>
                  <a:lnTo>
                    <a:pt x="528086" y="2208916"/>
                  </a:lnTo>
                  <a:lnTo>
                    <a:pt x="527890" y="2206958"/>
                  </a:lnTo>
                  <a:lnTo>
                    <a:pt x="528281" y="2206762"/>
                  </a:lnTo>
                  <a:lnTo>
                    <a:pt x="528281" y="2205457"/>
                  </a:lnTo>
                  <a:lnTo>
                    <a:pt x="528673" y="2204805"/>
                  </a:lnTo>
                  <a:lnTo>
                    <a:pt x="528477" y="2204152"/>
                  </a:lnTo>
                  <a:lnTo>
                    <a:pt x="529064" y="2202521"/>
                  </a:lnTo>
                  <a:lnTo>
                    <a:pt x="529456" y="2197888"/>
                  </a:lnTo>
                  <a:lnTo>
                    <a:pt x="529260" y="2197366"/>
                  </a:lnTo>
                  <a:lnTo>
                    <a:pt x="527433" y="2196191"/>
                  </a:lnTo>
                  <a:lnTo>
                    <a:pt x="527237" y="2195017"/>
                  </a:lnTo>
                  <a:lnTo>
                    <a:pt x="526520" y="2194364"/>
                  </a:lnTo>
                  <a:lnTo>
                    <a:pt x="526520" y="2193516"/>
                  </a:lnTo>
                  <a:lnTo>
                    <a:pt x="526128" y="2193320"/>
                  </a:lnTo>
                  <a:lnTo>
                    <a:pt x="526846" y="2191820"/>
                  </a:lnTo>
                  <a:lnTo>
                    <a:pt x="527237" y="2189666"/>
                  </a:lnTo>
                  <a:lnTo>
                    <a:pt x="527825" y="2189144"/>
                  </a:lnTo>
                  <a:lnTo>
                    <a:pt x="527433" y="2186860"/>
                  </a:lnTo>
                  <a:lnTo>
                    <a:pt x="527042" y="2186534"/>
                  </a:lnTo>
                  <a:lnTo>
                    <a:pt x="527042" y="2185686"/>
                  </a:lnTo>
                  <a:lnTo>
                    <a:pt x="527629" y="2185164"/>
                  </a:lnTo>
                  <a:lnTo>
                    <a:pt x="527433" y="2181379"/>
                  </a:lnTo>
                  <a:lnTo>
                    <a:pt x="528151" y="2180401"/>
                  </a:lnTo>
                  <a:lnTo>
                    <a:pt x="528151" y="2179748"/>
                  </a:lnTo>
                  <a:lnTo>
                    <a:pt x="528869" y="2179095"/>
                  </a:lnTo>
                  <a:lnTo>
                    <a:pt x="529260" y="2176812"/>
                  </a:lnTo>
                  <a:lnTo>
                    <a:pt x="530369" y="2175311"/>
                  </a:lnTo>
                  <a:lnTo>
                    <a:pt x="530761" y="2175507"/>
                  </a:lnTo>
                  <a:lnTo>
                    <a:pt x="531674" y="2174984"/>
                  </a:lnTo>
                  <a:lnTo>
                    <a:pt x="533697" y="2173027"/>
                  </a:lnTo>
                  <a:lnTo>
                    <a:pt x="533697" y="2171722"/>
                  </a:lnTo>
                  <a:lnTo>
                    <a:pt x="534219" y="2171396"/>
                  </a:lnTo>
                  <a:lnTo>
                    <a:pt x="534219" y="2170417"/>
                  </a:lnTo>
                  <a:lnTo>
                    <a:pt x="535133" y="2169569"/>
                  </a:lnTo>
                  <a:lnTo>
                    <a:pt x="535133" y="2167937"/>
                  </a:lnTo>
                  <a:lnTo>
                    <a:pt x="536438" y="2166306"/>
                  </a:lnTo>
                  <a:lnTo>
                    <a:pt x="536438" y="2164479"/>
                  </a:lnTo>
                  <a:lnTo>
                    <a:pt x="537156" y="2163304"/>
                  </a:lnTo>
                  <a:lnTo>
                    <a:pt x="537156" y="2162652"/>
                  </a:lnTo>
                  <a:lnTo>
                    <a:pt x="537873" y="2162326"/>
                  </a:lnTo>
                  <a:lnTo>
                    <a:pt x="538591" y="2161347"/>
                  </a:lnTo>
                  <a:lnTo>
                    <a:pt x="539309" y="2161151"/>
                  </a:lnTo>
                  <a:lnTo>
                    <a:pt x="539896" y="2158867"/>
                  </a:lnTo>
                  <a:lnTo>
                    <a:pt x="543224" y="2154430"/>
                  </a:lnTo>
                  <a:lnTo>
                    <a:pt x="543811" y="2152603"/>
                  </a:lnTo>
                  <a:lnTo>
                    <a:pt x="544921" y="2152277"/>
                  </a:lnTo>
                  <a:lnTo>
                    <a:pt x="545638" y="2151429"/>
                  </a:lnTo>
                  <a:lnTo>
                    <a:pt x="546943" y="2151429"/>
                  </a:lnTo>
                  <a:lnTo>
                    <a:pt x="547857" y="2150776"/>
                  </a:lnTo>
                  <a:lnTo>
                    <a:pt x="548575" y="2149145"/>
                  </a:lnTo>
                  <a:lnTo>
                    <a:pt x="549488" y="2148166"/>
                  </a:lnTo>
                  <a:lnTo>
                    <a:pt x="550402" y="2147970"/>
                  </a:lnTo>
                  <a:lnTo>
                    <a:pt x="551315" y="2148492"/>
                  </a:lnTo>
                  <a:lnTo>
                    <a:pt x="551315" y="2148819"/>
                  </a:lnTo>
                  <a:lnTo>
                    <a:pt x="552816" y="2148623"/>
                  </a:lnTo>
                  <a:lnTo>
                    <a:pt x="553534" y="2147644"/>
                  </a:lnTo>
                  <a:lnTo>
                    <a:pt x="554839" y="2148166"/>
                  </a:lnTo>
                  <a:lnTo>
                    <a:pt x="555035" y="2147187"/>
                  </a:lnTo>
                  <a:lnTo>
                    <a:pt x="556731" y="2146208"/>
                  </a:lnTo>
                  <a:lnTo>
                    <a:pt x="557123" y="2145360"/>
                  </a:lnTo>
                  <a:lnTo>
                    <a:pt x="557841" y="2145164"/>
                  </a:lnTo>
                  <a:lnTo>
                    <a:pt x="557841" y="2144838"/>
                  </a:lnTo>
                  <a:lnTo>
                    <a:pt x="558754" y="2145034"/>
                  </a:lnTo>
                  <a:lnTo>
                    <a:pt x="558950" y="2146535"/>
                  </a:lnTo>
                  <a:lnTo>
                    <a:pt x="561168" y="2146535"/>
                  </a:lnTo>
                  <a:lnTo>
                    <a:pt x="562082" y="2145686"/>
                  </a:lnTo>
                  <a:lnTo>
                    <a:pt x="563191" y="2145360"/>
                  </a:lnTo>
                  <a:lnTo>
                    <a:pt x="563387" y="2146208"/>
                  </a:lnTo>
                  <a:lnTo>
                    <a:pt x="564301" y="2146535"/>
                  </a:lnTo>
                  <a:lnTo>
                    <a:pt x="564496" y="2147057"/>
                  </a:lnTo>
                  <a:lnTo>
                    <a:pt x="565801" y="2147057"/>
                  </a:lnTo>
                  <a:lnTo>
                    <a:pt x="566715" y="2146535"/>
                  </a:lnTo>
                  <a:lnTo>
                    <a:pt x="567106" y="2145686"/>
                  </a:lnTo>
                  <a:lnTo>
                    <a:pt x="568803" y="2145686"/>
                  </a:lnTo>
                  <a:lnTo>
                    <a:pt x="571217" y="2144381"/>
                  </a:lnTo>
                  <a:lnTo>
                    <a:pt x="571217" y="2143207"/>
                  </a:lnTo>
                  <a:lnTo>
                    <a:pt x="571609" y="2142881"/>
                  </a:lnTo>
                  <a:lnTo>
                    <a:pt x="573827" y="2142881"/>
                  </a:lnTo>
                  <a:lnTo>
                    <a:pt x="575524" y="2143729"/>
                  </a:lnTo>
                  <a:lnTo>
                    <a:pt x="578656" y="2143533"/>
                  </a:lnTo>
                  <a:lnTo>
                    <a:pt x="579765" y="2143011"/>
                  </a:lnTo>
                  <a:lnTo>
                    <a:pt x="580483" y="2141380"/>
                  </a:lnTo>
                  <a:lnTo>
                    <a:pt x="581397" y="2141380"/>
                  </a:lnTo>
                  <a:lnTo>
                    <a:pt x="581788" y="2140727"/>
                  </a:lnTo>
                  <a:lnTo>
                    <a:pt x="582702" y="2140727"/>
                  </a:lnTo>
                  <a:lnTo>
                    <a:pt x="582897" y="2141053"/>
                  </a:lnTo>
                  <a:lnTo>
                    <a:pt x="584007" y="2140727"/>
                  </a:lnTo>
                  <a:lnTo>
                    <a:pt x="584202" y="2141575"/>
                  </a:lnTo>
                  <a:lnTo>
                    <a:pt x="585312" y="2141249"/>
                  </a:lnTo>
                  <a:lnTo>
                    <a:pt x="585116" y="2142554"/>
                  </a:lnTo>
                  <a:lnTo>
                    <a:pt x="585312" y="2142881"/>
                  </a:lnTo>
                  <a:lnTo>
                    <a:pt x="586029" y="2142881"/>
                  </a:lnTo>
                  <a:lnTo>
                    <a:pt x="586747" y="2142358"/>
                  </a:lnTo>
                  <a:lnTo>
                    <a:pt x="586943" y="2141380"/>
                  </a:lnTo>
                  <a:lnTo>
                    <a:pt x="588248" y="2140205"/>
                  </a:lnTo>
                  <a:lnTo>
                    <a:pt x="589749" y="2140727"/>
                  </a:lnTo>
                  <a:lnTo>
                    <a:pt x="590467" y="2139422"/>
                  </a:lnTo>
                  <a:lnTo>
                    <a:pt x="592163" y="2138248"/>
                  </a:lnTo>
                  <a:lnTo>
                    <a:pt x="592555" y="2137269"/>
                  </a:lnTo>
                  <a:lnTo>
                    <a:pt x="594056" y="2137269"/>
                  </a:lnTo>
                  <a:lnTo>
                    <a:pt x="594251" y="2136094"/>
                  </a:lnTo>
                  <a:lnTo>
                    <a:pt x="595361" y="2134593"/>
                  </a:lnTo>
                  <a:lnTo>
                    <a:pt x="595752" y="2133093"/>
                  </a:lnTo>
                  <a:lnTo>
                    <a:pt x="596666" y="2132897"/>
                  </a:lnTo>
                  <a:lnTo>
                    <a:pt x="597253" y="2132049"/>
                  </a:lnTo>
                  <a:lnTo>
                    <a:pt x="597057" y="2131722"/>
                  </a:lnTo>
                  <a:lnTo>
                    <a:pt x="596339" y="2132049"/>
                  </a:lnTo>
                  <a:lnTo>
                    <a:pt x="595622" y="2131853"/>
                  </a:lnTo>
                  <a:lnTo>
                    <a:pt x="596731" y="2129047"/>
                  </a:lnTo>
                  <a:lnTo>
                    <a:pt x="594316" y="2130548"/>
                  </a:lnTo>
                  <a:lnTo>
                    <a:pt x="594121" y="2129569"/>
                  </a:lnTo>
                  <a:lnTo>
                    <a:pt x="595230" y="2128395"/>
                  </a:lnTo>
                  <a:lnTo>
                    <a:pt x="594708" y="2127742"/>
                  </a:lnTo>
                  <a:lnTo>
                    <a:pt x="593794" y="2127742"/>
                  </a:lnTo>
                  <a:lnTo>
                    <a:pt x="592881" y="2129699"/>
                  </a:lnTo>
                  <a:lnTo>
                    <a:pt x="593468" y="2129895"/>
                  </a:lnTo>
                  <a:lnTo>
                    <a:pt x="594186" y="2130874"/>
                  </a:lnTo>
                  <a:lnTo>
                    <a:pt x="593468" y="2132179"/>
                  </a:lnTo>
                  <a:lnTo>
                    <a:pt x="591576" y="2130874"/>
                  </a:lnTo>
                  <a:lnTo>
                    <a:pt x="591054" y="2130874"/>
                  </a:lnTo>
                  <a:lnTo>
                    <a:pt x="590140" y="2132701"/>
                  </a:lnTo>
                  <a:lnTo>
                    <a:pt x="588640" y="2132375"/>
                  </a:lnTo>
                  <a:lnTo>
                    <a:pt x="588444" y="2133027"/>
                  </a:lnTo>
                  <a:lnTo>
                    <a:pt x="588052" y="2133027"/>
                  </a:lnTo>
                  <a:lnTo>
                    <a:pt x="587530" y="2132179"/>
                  </a:lnTo>
                  <a:lnTo>
                    <a:pt x="586421" y="2132505"/>
                  </a:lnTo>
                  <a:lnTo>
                    <a:pt x="586421" y="2133158"/>
                  </a:lnTo>
                  <a:lnTo>
                    <a:pt x="585834" y="2133484"/>
                  </a:lnTo>
                  <a:lnTo>
                    <a:pt x="586029" y="2134333"/>
                  </a:lnTo>
                  <a:lnTo>
                    <a:pt x="584724" y="2135311"/>
                  </a:lnTo>
                  <a:lnTo>
                    <a:pt x="584920" y="2135964"/>
                  </a:lnTo>
                  <a:lnTo>
                    <a:pt x="584529" y="2136290"/>
                  </a:lnTo>
                  <a:lnTo>
                    <a:pt x="585116" y="2136486"/>
                  </a:lnTo>
                  <a:lnTo>
                    <a:pt x="585834" y="2137987"/>
                  </a:lnTo>
                  <a:lnTo>
                    <a:pt x="585116" y="2138509"/>
                  </a:lnTo>
                  <a:lnTo>
                    <a:pt x="584724" y="2137204"/>
                  </a:lnTo>
                  <a:lnTo>
                    <a:pt x="584333" y="2137204"/>
                  </a:lnTo>
                  <a:lnTo>
                    <a:pt x="583811" y="2139357"/>
                  </a:lnTo>
                  <a:lnTo>
                    <a:pt x="582702" y="2139161"/>
                  </a:lnTo>
                  <a:lnTo>
                    <a:pt x="582310" y="2140009"/>
                  </a:lnTo>
                  <a:lnTo>
                    <a:pt x="581919" y="2140009"/>
                  </a:lnTo>
                  <a:lnTo>
                    <a:pt x="582114" y="2138835"/>
                  </a:lnTo>
                  <a:lnTo>
                    <a:pt x="581723" y="2138313"/>
                  </a:lnTo>
                  <a:lnTo>
                    <a:pt x="581005" y="2138313"/>
                  </a:lnTo>
                  <a:lnTo>
                    <a:pt x="580614" y="2139292"/>
                  </a:lnTo>
                  <a:lnTo>
                    <a:pt x="579504" y="2138965"/>
                  </a:lnTo>
                  <a:lnTo>
                    <a:pt x="578982" y="2140271"/>
                  </a:lnTo>
                  <a:lnTo>
                    <a:pt x="578265" y="2140075"/>
                  </a:lnTo>
                  <a:lnTo>
                    <a:pt x="578265" y="2138900"/>
                  </a:lnTo>
                  <a:lnTo>
                    <a:pt x="575850" y="2138574"/>
                  </a:lnTo>
                  <a:lnTo>
                    <a:pt x="575459" y="2139422"/>
                  </a:lnTo>
                  <a:lnTo>
                    <a:pt x="574871" y="2139422"/>
                  </a:lnTo>
                  <a:lnTo>
                    <a:pt x="575067" y="2137921"/>
                  </a:lnTo>
                  <a:lnTo>
                    <a:pt x="574676" y="2137269"/>
                  </a:lnTo>
                  <a:lnTo>
                    <a:pt x="572065" y="2135768"/>
                  </a:lnTo>
                  <a:lnTo>
                    <a:pt x="571152" y="2135964"/>
                  </a:lnTo>
                  <a:lnTo>
                    <a:pt x="570565" y="2136747"/>
                  </a:lnTo>
                  <a:lnTo>
                    <a:pt x="569847" y="2136812"/>
                  </a:lnTo>
                  <a:lnTo>
                    <a:pt x="569847" y="2137791"/>
                  </a:lnTo>
                  <a:lnTo>
                    <a:pt x="569129" y="2137791"/>
                  </a:lnTo>
                  <a:lnTo>
                    <a:pt x="568020" y="2136290"/>
                  </a:lnTo>
                  <a:lnTo>
                    <a:pt x="567824" y="2134985"/>
                  </a:lnTo>
                  <a:lnTo>
                    <a:pt x="567106" y="2133810"/>
                  </a:lnTo>
                  <a:lnTo>
                    <a:pt x="566389" y="2133810"/>
                  </a:lnTo>
                  <a:lnTo>
                    <a:pt x="565279" y="2134789"/>
                  </a:lnTo>
                  <a:lnTo>
                    <a:pt x="563452" y="2134267"/>
                  </a:lnTo>
                  <a:lnTo>
                    <a:pt x="562147" y="2133288"/>
                  </a:lnTo>
                  <a:lnTo>
                    <a:pt x="561560" y="2131983"/>
                  </a:lnTo>
                  <a:lnTo>
                    <a:pt x="560973" y="2131788"/>
                  </a:lnTo>
                  <a:lnTo>
                    <a:pt x="560777" y="2131266"/>
                  </a:lnTo>
                  <a:lnTo>
                    <a:pt x="559668" y="2131135"/>
                  </a:lnTo>
                  <a:lnTo>
                    <a:pt x="559080" y="2131461"/>
                  </a:lnTo>
                  <a:lnTo>
                    <a:pt x="559276" y="2132114"/>
                  </a:lnTo>
                  <a:lnTo>
                    <a:pt x="558885" y="2133093"/>
                  </a:lnTo>
                  <a:lnTo>
                    <a:pt x="558167" y="2132897"/>
                  </a:lnTo>
                  <a:lnTo>
                    <a:pt x="557579" y="2132049"/>
                  </a:lnTo>
                  <a:lnTo>
                    <a:pt x="556992" y="2132701"/>
                  </a:lnTo>
                  <a:lnTo>
                    <a:pt x="555883" y="2132505"/>
                  </a:lnTo>
                  <a:lnTo>
                    <a:pt x="555883" y="2131853"/>
                  </a:lnTo>
                  <a:lnTo>
                    <a:pt x="556992" y="2130678"/>
                  </a:lnTo>
                  <a:lnTo>
                    <a:pt x="557710" y="2128525"/>
                  </a:lnTo>
                  <a:lnTo>
                    <a:pt x="558624" y="2128329"/>
                  </a:lnTo>
                  <a:lnTo>
                    <a:pt x="559015" y="2127351"/>
                  </a:lnTo>
                  <a:lnTo>
                    <a:pt x="558624" y="2126698"/>
                  </a:lnTo>
                  <a:lnTo>
                    <a:pt x="557123" y="2126372"/>
                  </a:lnTo>
                  <a:lnTo>
                    <a:pt x="557514" y="2123696"/>
                  </a:lnTo>
                  <a:lnTo>
                    <a:pt x="557906" y="2122848"/>
                  </a:lnTo>
                  <a:lnTo>
                    <a:pt x="558624" y="2122848"/>
                  </a:lnTo>
                  <a:lnTo>
                    <a:pt x="558624" y="2121674"/>
                  </a:lnTo>
                  <a:lnTo>
                    <a:pt x="560451" y="2119324"/>
                  </a:lnTo>
                  <a:lnTo>
                    <a:pt x="560451" y="2117693"/>
                  </a:lnTo>
                  <a:lnTo>
                    <a:pt x="561168" y="2116192"/>
                  </a:lnTo>
                  <a:lnTo>
                    <a:pt x="562865" y="2115540"/>
                  </a:lnTo>
                  <a:lnTo>
                    <a:pt x="562865" y="2114887"/>
                  </a:lnTo>
                  <a:lnTo>
                    <a:pt x="563256" y="2114039"/>
                  </a:lnTo>
                  <a:lnTo>
                    <a:pt x="563844" y="2113843"/>
                  </a:lnTo>
                  <a:lnTo>
                    <a:pt x="563844" y="2113321"/>
                  </a:lnTo>
                  <a:lnTo>
                    <a:pt x="565867" y="2112016"/>
                  </a:lnTo>
                  <a:lnTo>
                    <a:pt x="566258" y="2111168"/>
                  </a:lnTo>
                  <a:lnTo>
                    <a:pt x="566258" y="2109537"/>
                  </a:lnTo>
                  <a:lnTo>
                    <a:pt x="566845" y="2109210"/>
                  </a:lnTo>
                  <a:lnTo>
                    <a:pt x="567041" y="2108558"/>
                  </a:lnTo>
                  <a:lnTo>
                    <a:pt x="568150" y="2107710"/>
                  </a:lnTo>
                  <a:lnTo>
                    <a:pt x="569847" y="2107710"/>
                  </a:lnTo>
                  <a:lnTo>
                    <a:pt x="570434" y="2107188"/>
                  </a:lnTo>
                  <a:lnTo>
                    <a:pt x="570434" y="2105361"/>
                  </a:lnTo>
                  <a:lnTo>
                    <a:pt x="569847" y="2105034"/>
                  </a:lnTo>
                  <a:lnTo>
                    <a:pt x="569847" y="2103534"/>
                  </a:lnTo>
                  <a:lnTo>
                    <a:pt x="570565" y="2102685"/>
                  </a:lnTo>
                  <a:lnTo>
                    <a:pt x="570565" y="2099553"/>
                  </a:lnTo>
                  <a:lnTo>
                    <a:pt x="572392" y="2098052"/>
                  </a:lnTo>
                  <a:lnTo>
                    <a:pt x="573893" y="2095051"/>
                  </a:lnTo>
                  <a:lnTo>
                    <a:pt x="574610" y="2094724"/>
                  </a:lnTo>
                  <a:lnTo>
                    <a:pt x="575720" y="2093419"/>
                  </a:lnTo>
                  <a:lnTo>
                    <a:pt x="576633" y="2093615"/>
                  </a:lnTo>
                  <a:lnTo>
                    <a:pt x="577155" y="2092767"/>
                  </a:lnTo>
                  <a:lnTo>
                    <a:pt x="578265" y="2092114"/>
                  </a:lnTo>
                  <a:lnTo>
                    <a:pt x="578460" y="2091462"/>
                  </a:lnTo>
                  <a:lnTo>
                    <a:pt x="580287" y="2090809"/>
                  </a:lnTo>
                  <a:lnTo>
                    <a:pt x="582897" y="2088134"/>
                  </a:lnTo>
                  <a:lnTo>
                    <a:pt x="585899" y="2086959"/>
                  </a:lnTo>
                  <a:lnTo>
                    <a:pt x="588118" y="2084610"/>
                  </a:lnTo>
                  <a:lnTo>
                    <a:pt x="588705" y="2084610"/>
                  </a:lnTo>
                  <a:lnTo>
                    <a:pt x="589423" y="2083631"/>
                  </a:lnTo>
                  <a:lnTo>
                    <a:pt x="590140" y="2083305"/>
                  </a:lnTo>
                  <a:lnTo>
                    <a:pt x="590336" y="2080173"/>
                  </a:lnTo>
                  <a:lnTo>
                    <a:pt x="591054" y="2079651"/>
                  </a:lnTo>
                  <a:lnTo>
                    <a:pt x="591445" y="2078477"/>
                  </a:lnTo>
                  <a:lnTo>
                    <a:pt x="593338" y="2077628"/>
                  </a:lnTo>
                  <a:lnTo>
                    <a:pt x="594447" y="2076323"/>
                  </a:lnTo>
                  <a:lnTo>
                    <a:pt x="596144" y="2075475"/>
                  </a:lnTo>
                  <a:lnTo>
                    <a:pt x="597057" y="2075475"/>
                  </a:lnTo>
                  <a:lnTo>
                    <a:pt x="597449" y="2074823"/>
                  </a:lnTo>
                  <a:lnTo>
                    <a:pt x="598362" y="2074823"/>
                  </a:lnTo>
                  <a:lnTo>
                    <a:pt x="600385" y="2072343"/>
                  </a:lnTo>
                  <a:lnTo>
                    <a:pt x="602081" y="2070842"/>
                  </a:lnTo>
                  <a:lnTo>
                    <a:pt x="603387" y="2070320"/>
                  </a:lnTo>
                  <a:lnTo>
                    <a:pt x="603909" y="2069472"/>
                  </a:lnTo>
                  <a:lnTo>
                    <a:pt x="605605" y="2069146"/>
                  </a:lnTo>
                  <a:lnTo>
                    <a:pt x="606910" y="2067841"/>
                  </a:lnTo>
                  <a:lnTo>
                    <a:pt x="608411" y="2067841"/>
                  </a:lnTo>
                  <a:lnTo>
                    <a:pt x="608933" y="2066535"/>
                  </a:lnTo>
                  <a:lnTo>
                    <a:pt x="610434" y="2066862"/>
                  </a:lnTo>
                  <a:lnTo>
                    <a:pt x="611935" y="2065035"/>
                  </a:lnTo>
                  <a:lnTo>
                    <a:pt x="611935" y="2064513"/>
                  </a:lnTo>
                  <a:lnTo>
                    <a:pt x="612457" y="2064317"/>
                  </a:lnTo>
                  <a:lnTo>
                    <a:pt x="612261" y="2063469"/>
                  </a:lnTo>
                  <a:lnTo>
                    <a:pt x="612652" y="2063142"/>
                  </a:lnTo>
                  <a:lnTo>
                    <a:pt x="616763" y="2063338"/>
                  </a:lnTo>
                  <a:lnTo>
                    <a:pt x="617873" y="2063012"/>
                  </a:lnTo>
                  <a:lnTo>
                    <a:pt x="618068" y="2060859"/>
                  </a:lnTo>
                  <a:lnTo>
                    <a:pt x="617546" y="2059684"/>
                  </a:lnTo>
                  <a:lnTo>
                    <a:pt x="617546" y="2058705"/>
                  </a:lnTo>
                  <a:lnTo>
                    <a:pt x="618264" y="2058183"/>
                  </a:lnTo>
                  <a:lnTo>
                    <a:pt x="619373" y="2056030"/>
                  </a:lnTo>
                  <a:lnTo>
                    <a:pt x="620678" y="2056030"/>
                  </a:lnTo>
                  <a:lnTo>
                    <a:pt x="621070" y="2055182"/>
                  </a:lnTo>
                  <a:lnTo>
                    <a:pt x="622179" y="2054529"/>
                  </a:lnTo>
                  <a:lnTo>
                    <a:pt x="623484" y="2054725"/>
                  </a:lnTo>
                  <a:lnTo>
                    <a:pt x="624071" y="2054399"/>
                  </a:lnTo>
                  <a:lnTo>
                    <a:pt x="624267" y="2052376"/>
                  </a:lnTo>
                  <a:lnTo>
                    <a:pt x="623876" y="2050875"/>
                  </a:lnTo>
                  <a:lnTo>
                    <a:pt x="624593" y="2050549"/>
                  </a:lnTo>
                  <a:lnTo>
                    <a:pt x="624593" y="2050027"/>
                  </a:lnTo>
                  <a:lnTo>
                    <a:pt x="626094" y="2048852"/>
                  </a:lnTo>
                  <a:lnTo>
                    <a:pt x="627008" y="2048656"/>
                  </a:lnTo>
                  <a:lnTo>
                    <a:pt x="628117" y="2049309"/>
                  </a:lnTo>
                  <a:lnTo>
                    <a:pt x="628509" y="2051462"/>
                  </a:lnTo>
                  <a:lnTo>
                    <a:pt x="629422" y="2052115"/>
                  </a:lnTo>
                  <a:lnTo>
                    <a:pt x="630140" y="2052115"/>
                  </a:lnTo>
                  <a:lnTo>
                    <a:pt x="630662" y="2050810"/>
                  </a:lnTo>
                  <a:lnTo>
                    <a:pt x="630662" y="2049635"/>
                  </a:lnTo>
                  <a:lnTo>
                    <a:pt x="631380" y="2049309"/>
                  </a:lnTo>
                  <a:lnTo>
                    <a:pt x="631184" y="2047482"/>
                  </a:lnTo>
                  <a:lnTo>
                    <a:pt x="631902" y="2047156"/>
                  </a:lnTo>
                  <a:lnTo>
                    <a:pt x="632098" y="2046177"/>
                  </a:lnTo>
                  <a:lnTo>
                    <a:pt x="633011" y="2046177"/>
                  </a:lnTo>
                  <a:lnTo>
                    <a:pt x="633011" y="2045524"/>
                  </a:lnTo>
                  <a:lnTo>
                    <a:pt x="634316" y="2045851"/>
                  </a:lnTo>
                  <a:lnTo>
                    <a:pt x="635034" y="2044024"/>
                  </a:lnTo>
                  <a:lnTo>
                    <a:pt x="635752" y="2043828"/>
                  </a:lnTo>
                  <a:lnTo>
                    <a:pt x="636861" y="2042849"/>
                  </a:lnTo>
                  <a:lnTo>
                    <a:pt x="637774" y="2042653"/>
                  </a:lnTo>
                  <a:lnTo>
                    <a:pt x="638362" y="2041674"/>
                  </a:lnTo>
                  <a:lnTo>
                    <a:pt x="638753" y="2041870"/>
                  </a:lnTo>
                  <a:lnTo>
                    <a:pt x="638753" y="2043045"/>
                  </a:lnTo>
                  <a:lnTo>
                    <a:pt x="639667" y="2042849"/>
                  </a:lnTo>
                  <a:lnTo>
                    <a:pt x="640058" y="2042197"/>
                  </a:lnTo>
                  <a:lnTo>
                    <a:pt x="640058" y="2040565"/>
                  </a:lnTo>
                  <a:lnTo>
                    <a:pt x="640580" y="2039913"/>
                  </a:lnTo>
                  <a:lnTo>
                    <a:pt x="640972" y="2039586"/>
                  </a:lnTo>
                  <a:lnTo>
                    <a:pt x="642668" y="2039586"/>
                  </a:lnTo>
                  <a:lnTo>
                    <a:pt x="643060" y="2037759"/>
                  </a:lnTo>
                  <a:lnTo>
                    <a:pt x="642342" y="2036585"/>
                  </a:lnTo>
                  <a:lnTo>
                    <a:pt x="642342" y="2035280"/>
                  </a:lnTo>
                  <a:lnTo>
                    <a:pt x="643256" y="2034953"/>
                  </a:lnTo>
                  <a:lnTo>
                    <a:pt x="643256" y="2033975"/>
                  </a:lnTo>
                  <a:lnTo>
                    <a:pt x="645670" y="2033975"/>
                  </a:lnTo>
                  <a:lnTo>
                    <a:pt x="646061" y="2033648"/>
                  </a:lnTo>
                  <a:lnTo>
                    <a:pt x="645670" y="2032017"/>
                  </a:lnTo>
                  <a:lnTo>
                    <a:pt x="646388" y="2031821"/>
                  </a:lnTo>
                  <a:lnTo>
                    <a:pt x="647105" y="2032148"/>
                  </a:lnTo>
                  <a:lnTo>
                    <a:pt x="647627" y="2031626"/>
                  </a:lnTo>
                  <a:lnTo>
                    <a:pt x="648737" y="2031626"/>
                  </a:lnTo>
                  <a:lnTo>
                    <a:pt x="650433" y="2033975"/>
                  </a:lnTo>
                  <a:lnTo>
                    <a:pt x="651021" y="2033975"/>
                  </a:lnTo>
                  <a:lnTo>
                    <a:pt x="651412" y="2033322"/>
                  </a:lnTo>
                  <a:lnTo>
                    <a:pt x="652326" y="2033518"/>
                  </a:lnTo>
                  <a:lnTo>
                    <a:pt x="652326" y="2032343"/>
                  </a:lnTo>
                  <a:lnTo>
                    <a:pt x="651216" y="2031691"/>
                  </a:lnTo>
                  <a:lnTo>
                    <a:pt x="650303" y="2029015"/>
                  </a:lnTo>
                  <a:lnTo>
                    <a:pt x="651608" y="2027841"/>
                  </a:lnTo>
                  <a:lnTo>
                    <a:pt x="654740" y="2027841"/>
                  </a:lnTo>
                  <a:close/>
                  <a:moveTo>
                    <a:pt x="662113" y="1997042"/>
                  </a:moveTo>
                  <a:lnTo>
                    <a:pt x="662831" y="1998021"/>
                  </a:lnTo>
                  <a:lnTo>
                    <a:pt x="662635" y="1998347"/>
                  </a:lnTo>
                  <a:lnTo>
                    <a:pt x="664136" y="1999522"/>
                  </a:lnTo>
                  <a:lnTo>
                    <a:pt x="664332" y="2000696"/>
                  </a:lnTo>
                  <a:lnTo>
                    <a:pt x="665050" y="2001675"/>
                  </a:lnTo>
                  <a:lnTo>
                    <a:pt x="666877" y="2002197"/>
                  </a:lnTo>
                  <a:lnTo>
                    <a:pt x="666159" y="2003698"/>
                  </a:lnTo>
                  <a:lnTo>
                    <a:pt x="665963" y="2005198"/>
                  </a:lnTo>
                  <a:lnTo>
                    <a:pt x="665441" y="2005720"/>
                  </a:lnTo>
                  <a:lnTo>
                    <a:pt x="665441" y="2006569"/>
                  </a:lnTo>
                  <a:lnTo>
                    <a:pt x="666746" y="2010223"/>
                  </a:lnTo>
                  <a:lnTo>
                    <a:pt x="668247" y="2012898"/>
                  </a:lnTo>
                  <a:lnTo>
                    <a:pt x="668051" y="2014399"/>
                  </a:lnTo>
                  <a:lnTo>
                    <a:pt x="668443" y="2014921"/>
                  </a:lnTo>
                  <a:lnTo>
                    <a:pt x="668443" y="2016422"/>
                  </a:lnTo>
                  <a:lnTo>
                    <a:pt x="667529" y="2017074"/>
                  </a:lnTo>
                  <a:lnTo>
                    <a:pt x="666029" y="2016879"/>
                  </a:lnTo>
                  <a:lnTo>
                    <a:pt x="665637" y="2017531"/>
                  </a:lnTo>
                  <a:lnTo>
                    <a:pt x="665115" y="2017531"/>
                  </a:lnTo>
                  <a:lnTo>
                    <a:pt x="664724" y="2017205"/>
                  </a:lnTo>
                  <a:lnTo>
                    <a:pt x="664724" y="2016357"/>
                  </a:lnTo>
                  <a:lnTo>
                    <a:pt x="664006" y="2016161"/>
                  </a:lnTo>
                  <a:lnTo>
                    <a:pt x="662505" y="2017662"/>
                  </a:lnTo>
                  <a:lnTo>
                    <a:pt x="661983" y="2018836"/>
                  </a:lnTo>
                  <a:lnTo>
                    <a:pt x="660286" y="2020011"/>
                  </a:lnTo>
                  <a:lnTo>
                    <a:pt x="660091" y="2020859"/>
                  </a:lnTo>
                  <a:lnTo>
                    <a:pt x="658394" y="2021838"/>
                  </a:lnTo>
                  <a:lnTo>
                    <a:pt x="657285" y="2021316"/>
                  </a:lnTo>
                  <a:lnTo>
                    <a:pt x="655588" y="2021316"/>
                  </a:lnTo>
                  <a:lnTo>
                    <a:pt x="655197" y="2021642"/>
                  </a:lnTo>
                  <a:lnTo>
                    <a:pt x="653174" y="2021446"/>
                  </a:lnTo>
                  <a:lnTo>
                    <a:pt x="652978" y="2021773"/>
                  </a:lnTo>
                  <a:lnTo>
                    <a:pt x="650564" y="2022099"/>
                  </a:lnTo>
                  <a:lnTo>
                    <a:pt x="649455" y="2021446"/>
                  </a:lnTo>
                  <a:lnTo>
                    <a:pt x="648149" y="2022295"/>
                  </a:lnTo>
                  <a:lnTo>
                    <a:pt x="647562" y="2021773"/>
                  </a:lnTo>
                  <a:lnTo>
                    <a:pt x="645539" y="2021773"/>
                  </a:lnTo>
                  <a:lnTo>
                    <a:pt x="643321" y="2021120"/>
                  </a:lnTo>
                  <a:lnTo>
                    <a:pt x="642929" y="2020467"/>
                  </a:lnTo>
                  <a:lnTo>
                    <a:pt x="642538" y="2020467"/>
                  </a:lnTo>
                  <a:lnTo>
                    <a:pt x="642146" y="2019489"/>
                  </a:lnTo>
                  <a:lnTo>
                    <a:pt x="641951" y="2017335"/>
                  </a:lnTo>
                  <a:lnTo>
                    <a:pt x="641037" y="2016813"/>
                  </a:lnTo>
                  <a:lnTo>
                    <a:pt x="641233" y="2014464"/>
                  </a:lnTo>
                  <a:lnTo>
                    <a:pt x="642342" y="2013616"/>
                  </a:lnTo>
                  <a:lnTo>
                    <a:pt x="642538" y="2012964"/>
                  </a:lnTo>
                  <a:lnTo>
                    <a:pt x="642342" y="2011789"/>
                  </a:lnTo>
                  <a:lnTo>
                    <a:pt x="643647" y="2011136"/>
                  </a:lnTo>
                  <a:lnTo>
                    <a:pt x="643843" y="2010484"/>
                  </a:lnTo>
                  <a:lnTo>
                    <a:pt x="644952" y="2010288"/>
                  </a:lnTo>
                  <a:lnTo>
                    <a:pt x="645344" y="2010941"/>
                  </a:lnTo>
                  <a:lnTo>
                    <a:pt x="645931" y="2010941"/>
                  </a:lnTo>
                  <a:lnTo>
                    <a:pt x="646844" y="2009440"/>
                  </a:lnTo>
                  <a:lnTo>
                    <a:pt x="647758" y="2008787"/>
                  </a:lnTo>
                  <a:lnTo>
                    <a:pt x="647562" y="2006438"/>
                  </a:lnTo>
                  <a:lnTo>
                    <a:pt x="648149" y="2006112"/>
                  </a:lnTo>
                  <a:lnTo>
                    <a:pt x="648672" y="2003959"/>
                  </a:lnTo>
                  <a:lnTo>
                    <a:pt x="649781" y="2002980"/>
                  </a:lnTo>
                  <a:lnTo>
                    <a:pt x="650890" y="2002980"/>
                  </a:lnTo>
                  <a:lnTo>
                    <a:pt x="651804" y="2002001"/>
                  </a:lnTo>
                  <a:lnTo>
                    <a:pt x="654805" y="2001675"/>
                  </a:lnTo>
                  <a:lnTo>
                    <a:pt x="655197" y="2001022"/>
                  </a:lnTo>
                  <a:lnTo>
                    <a:pt x="656306" y="2001022"/>
                  </a:lnTo>
                  <a:lnTo>
                    <a:pt x="656502" y="2000500"/>
                  </a:lnTo>
                  <a:lnTo>
                    <a:pt x="656893" y="2000696"/>
                  </a:lnTo>
                  <a:lnTo>
                    <a:pt x="657415" y="2000174"/>
                  </a:lnTo>
                  <a:lnTo>
                    <a:pt x="657611" y="1999326"/>
                  </a:lnTo>
                  <a:lnTo>
                    <a:pt x="660939" y="1999130"/>
                  </a:lnTo>
                  <a:lnTo>
                    <a:pt x="661526" y="1998608"/>
                  </a:lnTo>
                  <a:lnTo>
                    <a:pt x="661526" y="1997629"/>
                  </a:lnTo>
                  <a:close/>
                  <a:moveTo>
                    <a:pt x="688867" y="1979685"/>
                  </a:moveTo>
                  <a:lnTo>
                    <a:pt x="689258" y="1980664"/>
                  </a:lnTo>
                  <a:lnTo>
                    <a:pt x="689976" y="1980664"/>
                  </a:lnTo>
                  <a:lnTo>
                    <a:pt x="690368" y="1979815"/>
                  </a:lnTo>
                  <a:lnTo>
                    <a:pt x="690955" y="1979815"/>
                  </a:lnTo>
                  <a:lnTo>
                    <a:pt x="691868" y="1981120"/>
                  </a:lnTo>
                  <a:lnTo>
                    <a:pt x="693369" y="1981447"/>
                  </a:lnTo>
                  <a:lnTo>
                    <a:pt x="694870" y="1983274"/>
                  </a:lnTo>
                  <a:lnTo>
                    <a:pt x="694479" y="1985101"/>
                  </a:lnTo>
                  <a:lnTo>
                    <a:pt x="695001" y="1985623"/>
                  </a:lnTo>
                  <a:lnTo>
                    <a:pt x="695196" y="1987646"/>
                  </a:lnTo>
                  <a:lnTo>
                    <a:pt x="694479" y="1988624"/>
                  </a:lnTo>
                  <a:lnTo>
                    <a:pt x="694479" y="1991300"/>
                  </a:lnTo>
                  <a:lnTo>
                    <a:pt x="695588" y="1991822"/>
                  </a:lnTo>
                  <a:lnTo>
                    <a:pt x="695784" y="1994301"/>
                  </a:lnTo>
                  <a:lnTo>
                    <a:pt x="690759" y="1997955"/>
                  </a:lnTo>
                  <a:lnTo>
                    <a:pt x="689063" y="1999783"/>
                  </a:lnTo>
                  <a:lnTo>
                    <a:pt x="688149" y="1999978"/>
                  </a:lnTo>
                  <a:lnTo>
                    <a:pt x="687758" y="1996977"/>
                  </a:lnTo>
                  <a:lnTo>
                    <a:pt x="687953" y="1993975"/>
                  </a:lnTo>
                  <a:lnTo>
                    <a:pt x="687758" y="1993649"/>
                  </a:lnTo>
                  <a:lnTo>
                    <a:pt x="686452" y="1993453"/>
                  </a:lnTo>
                  <a:lnTo>
                    <a:pt x="685735" y="1992474"/>
                  </a:lnTo>
                  <a:lnTo>
                    <a:pt x="685735" y="1990451"/>
                  </a:lnTo>
                  <a:lnTo>
                    <a:pt x="686126" y="1989473"/>
                  </a:lnTo>
                  <a:lnTo>
                    <a:pt x="686126" y="1987450"/>
                  </a:lnTo>
                  <a:lnTo>
                    <a:pt x="686844" y="1986275"/>
                  </a:lnTo>
                  <a:lnTo>
                    <a:pt x="687236" y="1983600"/>
                  </a:lnTo>
                  <a:lnTo>
                    <a:pt x="688345" y="1982621"/>
                  </a:lnTo>
                  <a:lnTo>
                    <a:pt x="688345" y="1982099"/>
                  </a:lnTo>
                  <a:lnTo>
                    <a:pt x="687040" y="1981773"/>
                  </a:lnTo>
                  <a:lnTo>
                    <a:pt x="686844" y="1981120"/>
                  </a:lnTo>
                  <a:lnTo>
                    <a:pt x="687431" y="1981120"/>
                  </a:lnTo>
                  <a:lnTo>
                    <a:pt x="688149" y="1979946"/>
                  </a:lnTo>
                  <a:close/>
                  <a:moveTo>
                    <a:pt x="661396" y="1975639"/>
                  </a:moveTo>
                  <a:lnTo>
                    <a:pt x="661787" y="1975639"/>
                  </a:lnTo>
                  <a:lnTo>
                    <a:pt x="661591" y="1976357"/>
                  </a:lnTo>
                  <a:lnTo>
                    <a:pt x="661591" y="1979163"/>
                  </a:lnTo>
                  <a:lnTo>
                    <a:pt x="660874" y="1980142"/>
                  </a:lnTo>
                  <a:lnTo>
                    <a:pt x="661396" y="1980794"/>
                  </a:lnTo>
                  <a:lnTo>
                    <a:pt x="661396" y="1983274"/>
                  </a:lnTo>
                  <a:lnTo>
                    <a:pt x="661004" y="1984253"/>
                  </a:lnTo>
                  <a:lnTo>
                    <a:pt x="661396" y="1984448"/>
                  </a:lnTo>
                  <a:lnTo>
                    <a:pt x="661591" y="1985297"/>
                  </a:lnTo>
                  <a:lnTo>
                    <a:pt x="661591" y="1987450"/>
                  </a:lnTo>
                  <a:lnTo>
                    <a:pt x="661004" y="1988102"/>
                  </a:lnTo>
                  <a:lnTo>
                    <a:pt x="661200" y="1989407"/>
                  </a:lnTo>
                  <a:lnTo>
                    <a:pt x="660808" y="1991757"/>
                  </a:lnTo>
                  <a:lnTo>
                    <a:pt x="661722" y="1992278"/>
                  </a:lnTo>
                  <a:lnTo>
                    <a:pt x="662244" y="1993649"/>
                  </a:lnTo>
                  <a:lnTo>
                    <a:pt x="663157" y="1994497"/>
                  </a:lnTo>
                  <a:lnTo>
                    <a:pt x="663353" y="1996650"/>
                  </a:lnTo>
                  <a:lnTo>
                    <a:pt x="661657" y="1996324"/>
                  </a:lnTo>
                  <a:lnTo>
                    <a:pt x="661265" y="1995802"/>
                  </a:lnTo>
                  <a:lnTo>
                    <a:pt x="659960" y="1995998"/>
                  </a:lnTo>
                  <a:lnTo>
                    <a:pt x="659438" y="1996520"/>
                  </a:lnTo>
                  <a:lnTo>
                    <a:pt x="658525" y="1996194"/>
                  </a:lnTo>
                  <a:lnTo>
                    <a:pt x="658329" y="1995215"/>
                  </a:lnTo>
                  <a:lnTo>
                    <a:pt x="658916" y="1994693"/>
                  </a:lnTo>
                  <a:lnTo>
                    <a:pt x="658916" y="1993845"/>
                  </a:lnTo>
                  <a:lnTo>
                    <a:pt x="658198" y="1992996"/>
                  </a:lnTo>
                  <a:lnTo>
                    <a:pt x="658198" y="1990974"/>
                  </a:lnTo>
                  <a:lnTo>
                    <a:pt x="657285" y="1989668"/>
                  </a:lnTo>
                  <a:lnTo>
                    <a:pt x="656567" y="1989864"/>
                  </a:lnTo>
                  <a:lnTo>
                    <a:pt x="656763" y="1991234"/>
                  </a:lnTo>
                  <a:lnTo>
                    <a:pt x="654740" y="1992866"/>
                  </a:lnTo>
                  <a:lnTo>
                    <a:pt x="654153" y="1992670"/>
                  </a:lnTo>
                  <a:lnTo>
                    <a:pt x="654153" y="1992148"/>
                  </a:lnTo>
                  <a:lnTo>
                    <a:pt x="653043" y="1991300"/>
                  </a:lnTo>
                  <a:lnTo>
                    <a:pt x="654348" y="1988102"/>
                  </a:lnTo>
                  <a:lnTo>
                    <a:pt x="654544" y="1986406"/>
                  </a:lnTo>
                  <a:lnTo>
                    <a:pt x="656763" y="1986080"/>
                  </a:lnTo>
                  <a:lnTo>
                    <a:pt x="657872" y="1985101"/>
                  </a:lnTo>
                  <a:lnTo>
                    <a:pt x="658264" y="1984122"/>
                  </a:lnTo>
                  <a:lnTo>
                    <a:pt x="657872" y="1981773"/>
                  </a:lnTo>
                  <a:lnTo>
                    <a:pt x="658981" y="1981251"/>
                  </a:lnTo>
                  <a:lnTo>
                    <a:pt x="658590" y="1980272"/>
                  </a:lnTo>
                  <a:lnTo>
                    <a:pt x="659177" y="1979946"/>
                  </a:lnTo>
                  <a:lnTo>
                    <a:pt x="659373" y="1979293"/>
                  </a:lnTo>
                  <a:lnTo>
                    <a:pt x="659895" y="1979293"/>
                  </a:lnTo>
                  <a:lnTo>
                    <a:pt x="659699" y="1978119"/>
                  </a:lnTo>
                  <a:close/>
                  <a:moveTo>
                    <a:pt x="679601" y="1954824"/>
                  </a:moveTo>
                  <a:lnTo>
                    <a:pt x="680515" y="1956520"/>
                  </a:lnTo>
                  <a:lnTo>
                    <a:pt x="680515" y="1957499"/>
                  </a:lnTo>
                  <a:lnTo>
                    <a:pt x="681428" y="1957825"/>
                  </a:lnTo>
                  <a:lnTo>
                    <a:pt x="681624" y="1959130"/>
                  </a:lnTo>
                  <a:lnTo>
                    <a:pt x="682015" y="1959457"/>
                  </a:lnTo>
                  <a:lnTo>
                    <a:pt x="681298" y="1961153"/>
                  </a:lnTo>
                  <a:lnTo>
                    <a:pt x="681493" y="1961675"/>
                  </a:lnTo>
                  <a:lnTo>
                    <a:pt x="681102" y="1961871"/>
                  </a:lnTo>
                  <a:lnTo>
                    <a:pt x="681689" y="1962197"/>
                  </a:lnTo>
                  <a:lnTo>
                    <a:pt x="681689" y="1963046"/>
                  </a:lnTo>
                  <a:lnTo>
                    <a:pt x="680971" y="1964220"/>
                  </a:lnTo>
                  <a:lnTo>
                    <a:pt x="681167" y="1964742"/>
                  </a:lnTo>
                  <a:lnTo>
                    <a:pt x="682276" y="1965068"/>
                  </a:lnTo>
                  <a:lnTo>
                    <a:pt x="682276" y="1965917"/>
                  </a:lnTo>
                  <a:lnTo>
                    <a:pt x="682798" y="1966243"/>
                  </a:lnTo>
                  <a:lnTo>
                    <a:pt x="683320" y="1966047"/>
                  </a:lnTo>
                  <a:lnTo>
                    <a:pt x="683320" y="1965003"/>
                  </a:lnTo>
                  <a:lnTo>
                    <a:pt x="682798" y="1964155"/>
                  </a:lnTo>
                  <a:lnTo>
                    <a:pt x="683908" y="1964155"/>
                  </a:lnTo>
                  <a:lnTo>
                    <a:pt x="684625" y="1963502"/>
                  </a:lnTo>
                  <a:lnTo>
                    <a:pt x="685343" y="1962197"/>
                  </a:lnTo>
                  <a:lnTo>
                    <a:pt x="684625" y="1961219"/>
                  </a:lnTo>
                  <a:lnTo>
                    <a:pt x="685931" y="1961023"/>
                  </a:lnTo>
                  <a:lnTo>
                    <a:pt x="685931" y="1960044"/>
                  </a:lnTo>
                  <a:lnTo>
                    <a:pt x="687236" y="1959522"/>
                  </a:lnTo>
                  <a:lnTo>
                    <a:pt x="688149" y="1958021"/>
                  </a:lnTo>
                  <a:lnTo>
                    <a:pt x="688736" y="1958217"/>
                  </a:lnTo>
                  <a:lnTo>
                    <a:pt x="688736" y="1958739"/>
                  </a:lnTo>
                  <a:lnTo>
                    <a:pt x="689454" y="1959587"/>
                  </a:lnTo>
                  <a:lnTo>
                    <a:pt x="689454" y="1961088"/>
                  </a:lnTo>
                  <a:lnTo>
                    <a:pt x="689846" y="1961610"/>
                  </a:lnTo>
                  <a:lnTo>
                    <a:pt x="689650" y="1963633"/>
                  </a:lnTo>
                  <a:lnTo>
                    <a:pt x="688345" y="1965329"/>
                  </a:lnTo>
                  <a:lnTo>
                    <a:pt x="687953" y="1967157"/>
                  </a:lnTo>
                  <a:lnTo>
                    <a:pt x="685735" y="1967809"/>
                  </a:lnTo>
                  <a:lnTo>
                    <a:pt x="684821" y="1967287"/>
                  </a:lnTo>
                  <a:lnTo>
                    <a:pt x="684821" y="1966439"/>
                  </a:lnTo>
                  <a:lnTo>
                    <a:pt x="684103" y="1966765"/>
                  </a:lnTo>
                  <a:lnTo>
                    <a:pt x="684103" y="1967287"/>
                  </a:lnTo>
                  <a:lnTo>
                    <a:pt x="684495" y="1967483"/>
                  </a:lnTo>
                  <a:lnTo>
                    <a:pt x="684495" y="1968853"/>
                  </a:lnTo>
                  <a:lnTo>
                    <a:pt x="685996" y="1968657"/>
                  </a:lnTo>
                  <a:lnTo>
                    <a:pt x="686191" y="1968984"/>
                  </a:lnTo>
                  <a:lnTo>
                    <a:pt x="685996" y="1970289"/>
                  </a:lnTo>
                  <a:lnTo>
                    <a:pt x="686387" y="1971985"/>
                  </a:lnTo>
                  <a:lnTo>
                    <a:pt x="685996" y="1972507"/>
                  </a:lnTo>
                  <a:lnTo>
                    <a:pt x="686191" y="1973355"/>
                  </a:lnTo>
                  <a:lnTo>
                    <a:pt x="685278" y="1974204"/>
                  </a:lnTo>
                  <a:lnTo>
                    <a:pt x="685278" y="1975574"/>
                  </a:lnTo>
                  <a:lnTo>
                    <a:pt x="684560" y="1976748"/>
                  </a:lnTo>
                  <a:lnTo>
                    <a:pt x="684560" y="1978054"/>
                  </a:lnTo>
                  <a:lnTo>
                    <a:pt x="683255" y="1979750"/>
                  </a:lnTo>
                  <a:lnTo>
                    <a:pt x="683255" y="1983404"/>
                  </a:lnTo>
                  <a:lnTo>
                    <a:pt x="682146" y="1984057"/>
                  </a:lnTo>
                  <a:lnTo>
                    <a:pt x="682146" y="1985036"/>
                  </a:lnTo>
                  <a:lnTo>
                    <a:pt x="680645" y="1986210"/>
                  </a:lnTo>
                  <a:lnTo>
                    <a:pt x="680645" y="1986536"/>
                  </a:lnTo>
                  <a:lnTo>
                    <a:pt x="681950" y="1986863"/>
                  </a:lnTo>
                  <a:lnTo>
                    <a:pt x="682668" y="1987711"/>
                  </a:lnTo>
                  <a:lnTo>
                    <a:pt x="681950" y="1991234"/>
                  </a:lnTo>
                  <a:lnTo>
                    <a:pt x="681232" y="1991757"/>
                  </a:lnTo>
                  <a:lnTo>
                    <a:pt x="681232" y="1992735"/>
                  </a:lnTo>
                  <a:lnTo>
                    <a:pt x="682146" y="1994758"/>
                  </a:lnTo>
                  <a:lnTo>
                    <a:pt x="681754" y="1994954"/>
                  </a:lnTo>
                  <a:lnTo>
                    <a:pt x="681037" y="1993975"/>
                  </a:lnTo>
                  <a:lnTo>
                    <a:pt x="680319" y="1994171"/>
                  </a:lnTo>
                  <a:lnTo>
                    <a:pt x="680710" y="1995998"/>
                  </a:lnTo>
                  <a:lnTo>
                    <a:pt x="682211" y="1996128"/>
                  </a:lnTo>
                  <a:lnTo>
                    <a:pt x="682798" y="1998934"/>
                  </a:lnTo>
                  <a:lnTo>
                    <a:pt x="682407" y="1999783"/>
                  </a:lnTo>
                  <a:lnTo>
                    <a:pt x="682407" y="2001805"/>
                  </a:lnTo>
                  <a:lnTo>
                    <a:pt x="681298" y="2002784"/>
                  </a:lnTo>
                  <a:lnTo>
                    <a:pt x="682211" y="2003959"/>
                  </a:lnTo>
                  <a:lnTo>
                    <a:pt x="681689" y="2004937"/>
                  </a:lnTo>
                  <a:lnTo>
                    <a:pt x="680384" y="2005264"/>
                  </a:lnTo>
                  <a:lnTo>
                    <a:pt x="680188" y="2006112"/>
                  </a:lnTo>
                  <a:lnTo>
                    <a:pt x="678492" y="2005786"/>
                  </a:lnTo>
                  <a:lnTo>
                    <a:pt x="678492" y="2004937"/>
                  </a:lnTo>
                  <a:lnTo>
                    <a:pt x="679079" y="2004415"/>
                  </a:lnTo>
                  <a:lnTo>
                    <a:pt x="679079" y="2003893"/>
                  </a:lnTo>
                  <a:lnTo>
                    <a:pt x="677578" y="2003241"/>
                  </a:lnTo>
                  <a:lnTo>
                    <a:pt x="675360" y="1999261"/>
                  </a:lnTo>
                  <a:lnTo>
                    <a:pt x="675360" y="1996781"/>
                  </a:lnTo>
                  <a:lnTo>
                    <a:pt x="675751" y="1996585"/>
                  </a:lnTo>
                  <a:lnTo>
                    <a:pt x="675751" y="1995933"/>
                  </a:lnTo>
                  <a:lnTo>
                    <a:pt x="675360" y="1995280"/>
                  </a:lnTo>
                  <a:lnTo>
                    <a:pt x="674772" y="1995084"/>
                  </a:lnTo>
                  <a:lnTo>
                    <a:pt x="675360" y="1992735"/>
                  </a:lnTo>
                  <a:lnTo>
                    <a:pt x="674772" y="1992083"/>
                  </a:lnTo>
                  <a:lnTo>
                    <a:pt x="673859" y="1992083"/>
                  </a:lnTo>
                  <a:lnTo>
                    <a:pt x="673141" y="1991430"/>
                  </a:lnTo>
                  <a:lnTo>
                    <a:pt x="672228" y="1989930"/>
                  </a:lnTo>
                  <a:lnTo>
                    <a:pt x="672423" y="1989277"/>
                  </a:lnTo>
                  <a:lnTo>
                    <a:pt x="673533" y="1988624"/>
                  </a:lnTo>
                  <a:lnTo>
                    <a:pt x="673337" y="1987776"/>
                  </a:lnTo>
                  <a:lnTo>
                    <a:pt x="672945" y="1987450"/>
                  </a:lnTo>
                  <a:lnTo>
                    <a:pt x="671640" y="1987450"/>
                  </a:lnTo>
                  <a:lnTo>
                    <a:pt x="670139" y="1986602"/>
                  </a:lnTo>
                  <a:lnTo>
                    <a:pt x="670139" y="1985949"/>
                  </a:lnTo>
                  <a:lnTo>
                    <a:pt x="670661" y="1985427"/>
                  </a:lnTo>
                  <a:lnTo>
                    <a:pt x="670857" y="1983600"/>
                  </a:lnTo>
                  <a:lnTo>
                    <a:pt x="671575" y="1982621"/>
                  </a:lnTo>
                  <a:lnTo>
                    <a:pt x="671183" y="1981447"/>
                  </a:lnTo>
                  <a:lnTo>
                    <a:pt x="671183" y="1980925"/>
                  </a:lnTo>
                  <a:lnTo>
                    <a:pt x="671771" y="1980403"/>
                  </a:lnTo>
                  <a:lnTo>
                    <a:pt x="671379" y="1978576"/>
                  </a:lnTo>
                  <a:lnTo>
                    <a:pt x="671901" y="1978054"/>
                  </a:lnTo>
                  <a:lnTo>
                    <a:pt x="672097" y="1976422"/>
                  </a:lnTo>
                  <a:lnTo>
                    <a:pt x="671183" y="1975900"/>
                  </a:lnTo>
                  <a:lnTo>
                    <a:pt x="671379" y="1977597"/>
                  </a:lnTo>
                  <a:lnTo>
                    <a:pt x="670792" y="1977793"/>
                  </a:lnTo>
                  <a:lnTo>
                    <a:pt x="670074" y="1977466"/>
                  </a:lnTo>
                  <a:lnTo>
                    <a:pt x="670466" y="1976096"/>
                  </a:lnTo>
                  <a:lnTo>
                    <a:pt x="669748" y="1975770"/>
                  </a:lnTo>
                  <a:lnTo>
                    <a:pt x="669944" y="1973747"/>
                  </a:lnTo>
                  <a:lnTo>
                    <a:pt x="671249" y="1974269"/>
                  </a:lnTo>
                  <a:lnTo>
                    <a:pt x="671445" y="1975639"/>
                  </a:lnTo>
                  <a:lnTo>
                    <a:pt x="672554" y="1975444"/>
                  </a:lnTo>
                  <a:lnTo>
                    <a:pt x="672750" y="1975770"/>
                  </a:lnTo>
                  <a:lnTo>
                    <a:pt x="673141" y="1974791"/>
                  </a:lnTo>
                  <a:lnTo>
                    <a:pt x="674055" y="1974269"/>
                  </a:lnTo>
                  <a:lnTo>
                    <a:pt x="673337" y="1973094"/>
                  </a:lnTo>
                  <a:lnTo>
                    <a:pt x="672423" y="1973094"/>
                  </a:lnTo>
                  <a:lnTo>
                    <a:pt x="672032" y="1973747"/>
                  </a:lnTo>
                  <a:lnTo>
                    <a:pt x="671640" y="1973551"/>
                  </a:lnTo>
                  <a:lnTo>
                    <a:pt x="671640" y="1971528"/>
                  </a:lnTo>
                  <a:lnTo>
                    <a:pt x="672358" y="1971006"/>
                  </a:lnTo>
                  <a:lnTo>
                    <a:pt x="672750" y="1969636"/>
                  </a:lnTo>
                  <a:lnTo>
                    <a:pt x="674055" y="1969636"/>
                  </a:lnTo>
                  <a:lnTo>
                    <a:pt x="673859" y="1971985"/>
                  </a:lnTo>
                  <a:lnTo>
                    <a:pt x="674250" y="1971985"/>
                  </a:lnTo>
                  <a:lnTo>
                    <a:pt x="674250" y="1971006"/>
                  </a:lnTo>
                  <a:lnTo>
                    <a:pt x="674968" y="1970158"/>
                  </a:lnTo>
                  <a:lnTo>
                    <a:pt x="674446" y="1968331"/>
                  </a:lnTo>
                  <a:lnTo>
                    <a:pt x="673728" y="1968005"/>
                  </a:lnTo>
                  <a:lnTo>
                    <a:pt x="673728" y="1963829"/>
                  </a:lnTo>
                  <a:lnTo>
                    <a:pt x="674642" y="1962850"/>
                  </a:lnTo>
                  <a:lnTo>
                    <a:pt x="674642" y="1961153"/>
                  </a:lnTo>
                  <a:lnTo>
                    <a:pt x="675164" y="1960175"/>
                  </a:lnTo>
                  <a:lnTo>
                    <a:pt x="675751" y="1959979"/>
                  </a:lnTo>
                  <a:lnTo>
                    <a:pt x="676143" y="1958478"/>
                  </a:lnTo>
                  <a:lnTo>
                    <a:pt x="676860" y="1958152"/>
                  </a:lnTo>
                  <a:lnTo>
                    <a:pt x="676860" y="1957630"/>
                  </a:lnTo>
                  <a:lnTo>
                    <a:pt x="677578" y="1957630"/>
                  </a:lnTo>
                  <a:lnTo>
                    <a:pt x="678100" y="1957108"/>
                  </a:lnTo>
                  <a:lnTo>
                    <a:pt x="678818" y="1954954"/>
                  </a:lnTo>
                  <a:close/>
                  <a:moveTo>
                    <a:pt x="428837" y="1906211"/>
                  </a:moveTo>
                  <a:lnTo>
                    <a:pt x="429033" y="1906211"/>
                  </a:lnTo>
                  <a:lnTo>
                    <a:pt x="429033" y="1906342"/>
                  </a:lnTo>
                  <a:lnTo>
                    <a:pt x="429620" y="1906537"/>
                  </a:lnTo>
                  <a:lnTo>
                    <a:pt x="429816" y="1907190"/>
                  </a:lnTo>
                  <a:lnTo>
                    <a:pt x="430925" y="1907712"/>
                  </a:lnTo>
                  <a:lnTo>
                    <a:pt x="430012" y="1909017"/>
                  </a:lnTo>
                  <a:lnTo>
                    <a:pt x="429620" y="1914890"/>
                  </a:lnTo>
                  <a:lnTo>
                    <a:pt x="429229" y="1915868"/>
                  </a:lnTo>
                  <a:lnTo>
                    <a:pt x="428511" y="1916521"/>
                  </a:lnTo>
                  <a:lnTo>
                    <a:pt x="428315" y="1917500"/>
                  </a:lnTo>
                  <a:lnTo>
                    <a:pt x="427597" y="1918152"/>
                  </a:lnTo>
                  <a:lnTo>
                    <a:pt x="426292" y="1921806"/>
                  </a:lnTo>
                  <a:lnTo>
                    <a:pt x="425705" y="1922002"/>
                  </a:lnTo>
                  <a:lnTo>
                    <a:pt x="425509" y="1922850"/>
                  </a:lnTo>
                  <a:lnTo>
                    <a:pt x="424922" y="1923177"/>
                  </a:lnTo>
                  <a:lnTo>
                    <a:pt x="423813" y="1925852"/>
                  </a:lnTo>
                  <a:lnTo>
                    <a:pt x="423095" y="1926048"/>
                  </a:lnTo>
                  <a:lnTo>
                    <a:pt x="423486" y="1926570"/>
                  </a:lnTo>
                  <a:lnTo>
                    <a:pt x="422573" y="1927548"/>
                  </a:lnTo>
                  <a:lnTo>
                    <a:pt x="422377" y="1928527"/>
                  </a:lnTo>
                  <a:lnTo>
                    <a:pt x="421659" y="1929049"/>
                  </a:lnTo>
                  <a:lnTo>
                    <a:pt x="421464" y="1929702"/>
                  </a:lnTo>
                  <a:lnTo>
                    <a:pt x="420746" y="1929702"/>
                  </a:lnTo>
                  <a:lnTo>
                    <a:pt x="420354" y="1930550"/>
                  </a:lnTo>
                  <a:lnTo>
                    <a:pt x="419245" y="1931203"/>
                  </a:lnTo>
                  <a:lnTo>
                    <a:pt x="417744" y="1933552"/>
                  </a:lnTo>
                  <a:lnTo>
                    <a:pt x="416831" y="1933552"/>
                  </a:lnTo>
                  <a:lnTo>
                    <a:pt x="416113" y="1932703"/>
                  </a:lnTo>
                  <a:lnTo>
                    <a:pt x="415395" y="1932703"/>
                  </a:lnTo>
                  <a:lnTo>
                    <a:pt x="415199" y="1932051"/>
                  </a:lnTo>
                  <a:lnTo>
                    <a:pt x="414808" y="1932051"/>
                  </a:lnTo>
                  <a:lnTo>
                    <a:pt x="414416" y="1932703"/>
                  </a:lnTo>
                  <a:lnTo>
                    <a:pt x="413503" y="1932703"/>
                  </a:lnTo>
                  <a:lnTo>
                    <a:pt x="413111" y="1933356"/>
                  </a:lnTo>
                  <a:lnTo>
                    <a:pt x="412198" y="1933552"/>
                  </a:lnTo>
                  <a:lnTo>
                    <a:pt x="411806" y="1932573"/>
                  </a:lnTo>
                  <a:lnTo>
                    <a:pt x="413111" y="1932573"/>
                  </a:lnTo>
                  <a:lnTo>
                    <a:pt x="413307" y="1932051"/>
                  </a:lnTo>
                  <a:lnTo>
                    <a:pt x="412198" y="1931855"/>
                  </a:lnTo>
                  <a:lnTo>
                    <a:pt x="411610" y="1931203"/>
                  </a:lnTo>
                  <a:lnTo>
                    <a:pt x="410697" y="1930876"/>
                  </a:lnTo>
                  <a:lnTo>
                    <a:pt x="410501" y="1930224"/>
                  </a:lnTo>
                  <a:lnTo>
                    <a:pt x="409783" y="1930224"/>
                  </a:lnTo>
                  <a:lnTo>
                    <a:pt x="409196" y="1928527"/>
                  </a:lnTo>
                  <a:lnTo>
                    <a:pt x="408805" y="1928331"/>
                  </a:lnTo>
                  <a:lnTo>
                    <a:pt x="409000" y="1927157"/>
                  </a:lnTo>
                  <a:lnTo>
                    <a:pt x="410305" y="1927157"/>
                  </a:lnTo>
                  <a:lnTo>
                    <a:pt x="410501" y="1926831"/>
                  </a:lnTo>
                  <a:lnTo>
                    <a:pt x="411806" y="1927157"/>
                  </a:lnTo>
                  <a:lnTo>
                    <a:pt x="412393" y="1926504"/>
                  </a:lnTo>
                  <a:lnTo>
                    <a:pt x="412981" y="1926504"/>
                  </a:lnTo>
                  <a:lnTo>
                    <a:pt x="414677" y="1924482"/>
                  </a:lnTo>
                  <a:lnTo>
                    <a:pt x="415265" y="1924482"/>
                  </a:lnTo>
                  <a:lnTo>
                    <a:pt x="416178" y="1923633"/>
                  </a:lnTo>
                  <a:lnTo>
                    <a:pt x="415982" y="1923307"/>
                  </a:lnTo>
                  <a:lnTo>
                    <a:pt x="416570" y="1922981"/>
                  </a:lnTo>
                  <a:lnTo>
                    <a:pt x="416570" y="1922002"/>
                  </a:lnTo>
                  <a:lnTo>
                    <a:pt x="417287" y="1921349"/>
                  </a:lnTo>
                  <a:lnTo>
                    <a:pt x="417092" y="1919849"/>
                  </a:lnTo>
                  <a:lnTo>
                    <a:pt x="415591" y="1918870"/>
                  </a:lnTo>
                  <a:lnTo>
                    <a:pt x="414873" y="1919066"/>
                  </a:lnTo>
                  <a:lnTo>
                    <a:pt x="415265" y="1919588"/>
                  </a:lnTo>
                  <a:lnTo>
                    <a:pt x="415069" y="1920110"/>
                  </a:lnTo>
                  <a:lnTo>
                    <a:pt x="414351" y="1920110"/>
                  </a:lnTo>
                  <a:lnTo>
                    <a:pt x="413960" y="1919457"/>
                  </a:lnTo>
                  <a:lnTo>
                    <a:pt x="413046" y="1919261"/>
                  </a:lnTo>
                  <a:lnTo>
                    <a:pt x="413438" y="1918609"/>
                  </a:lnTo>
                  <a:lnTo>
                    <a:pt x="414547" y="1918609"/>
                  </a:lnTo>
                  <a:lnTo>
                    <a:pt x="414743" y="1918087"/>
                  </a:lnTo>
                  <a:lnTo>
                    <a:pt x="414351" y="1917565"/>
                  </a:lnTo>
                  <a:lnTo>
                    <a:pt x="413438" y="1917891"/>
                  </a:lnTo>
                  <a:lnTo>
                    <a:pt x="412524" y="1917695"/>
                  </a:lnTo>
                  <a:lnTo>
                    <a:pt x="412524" y="1917173"/>
                  </a:lnTo>
                  <a:lnTo>
                    <a:pt x="413438" y="1916978"/>
                  </a:lnTo>
                  <a:lnTo>
                    <a:pt x="414155" y="1916325"/>
                  </a:lnTo>
                  <a:lnTo>
                    <a:pt x="414351" y="1915477"/>
                  </a:lnTo>
                  <a:lnTo>
                    <a:pt x="414938" y="1915151"/>
                  </a:lnTo>
                  <a:lnTo>
                    <a:pt x="414938" y="1914498"/>
                  </a:lnTo>
                  <a:lnTo>
                    <a:pt x="416243" y="1913519"/>
                  </a:lnTo>
                  <a:lnTo>
                    <a:pt x="419571" y="1912540"/>
                  </a:lnTo>
                  <a:lnTo>
                    <a:pt x="419767" y="1911366"/>
                  </a:lnTo>
                  <a:lnTo>
                    <a:pt x="421464" y="1909343"/>
                  </a:lnTo>
                  <a:lnTo>
                    <a:pt x="423682" y="1909147"/>
                  </a:lnTo>
                  <a:lnTo>
                    <a:pt x="423682" y="1908299"/>
                  </a:lnTo>
                  <a:lnTo>
                    <a:pt x="422573" y="1907777"/>
                  </a:lnTo>
                  <a:lnTo>
                    <a:pt x="423160" y="1906602"/>
                  </a:lnTo>
                  <a:lnTo>
                    <a:pt x="424269" y="1906407"/>
                  </a:lnTo>
                  <a:lnTo>
                    <a:pt x="424269" y="1908430"/>
                  </a:lnTo>
                  <a:lnTo>
                    <a:pt x="424661" y="1908756"/>
                  </a:lnTo>
                  <a:lnTo>
                    <a:pt x="426488" y="1908756"/>
                  </a:lnTo>
                  <a:lnTo>
                    <a:pt x="427401" y="1908103"/>
                  </a:lnTo>
                  <a:lnTo>
                    <a:pt x="427924" y="1906733"/>
                  </a:lnTo>
                  <a:lnTo>
                    <a:pt x="428837" y="1906733"/>
                  </a:lnTo>
                  <a:close/>
                  <a:moveTo>
                    <a:pt x="725669" y="1861644"/>
                  </a:moveTo>
                  <a:lnTo>
                    <a:pt x="728997" y="1863667"/>
                  </a:lnTo>
                  <a:lnTo>
                    <a:pt x="729388" y="1864515"/>
                  </a:lnTo>
                  <a:lnTo>
                    <a:pt x="728997" y="1864841"/>
                  </a:lnTo>
                  <a:lnTo>
                    <a:pt x="726387" y="1864841"/>
                  </a:lnTo>
                  <a:lnTo>
                    <a:pt x="726387" y="1866538"/>
                  </a:lnTo>
                  <a:lnTo>
                    <a:pt x="725800" y="1866733"/>
                  </a:lnTo>
                  <a:lnTo>
                    <a:pt x="725800" y="1867255"/>
                  </a:lnTo>
                  <a:lnTo>
                    <a:pt x="726517" y="1867582"/>
                  </a:lnTo>
                  <a:lnTo>
                    <a:pt x="726126" y="1869605"/>
                  </a:lnTo>
                  <a:lnTo>
                    <a:pt x="724821" y="1869931"/>
                  </a:lnTo>
                  <a:lnTo>
                    <a:pt x="723516" y="1872084"/>
                  </a:lnTo>
                  <a:lnTo>
                    <a:pt x="721493" y="1873063"/>
                  </a:lnTo>
                  <a:lnTo>
                    <a:pt x="721493" y="1874042"/>
                  </a:lnTo>
                  <a:lnTo>
                    <a:pt x="721101" y="1874237"/>
                  </a:lnTo>
                  <a:lnTo>
                    <a:pt x="719992" y="1876717"/>
                  </a:lnTo>
                  <a:lnTo>
                    <a:pt x="719274" y="1877565"/>
                  </a:lnTo>
                  <a:lnTo>
                    <a:pt x="717774" y="1878087"/>
                  </a:lnTo>
                  <a:lnTo>
                    <a:pt x="717186" y="1878609"/>
                  </a:lnTo>
                  <a:lnTo>
                    <a:pt x="717186" y="1879131"/>
                  </a:lnTo>
                  <a:lnTo>
                    <a:pt x="716273" y="1879784"/>
                  </a:lnTo>
                  <a:lnTo>
                    <a:pt x="716664" y="1882133"/>
                  </a:lnTo>
                  <a:lnTo>
                    <a:pt x="715751" y="1882981"/>
                  </a:lnTo>
                  <a:lnTo>
                    <a:pt x="715751" y="1883503"/>
                  </a:lnTo>
                  <a:lnTo>
                    <a:pt x="714054" y="1884352"/>
                  </a:lnTo>
                  <a:lnTo>
                    <a:pt x="713663" y="1884025"/>
                  </a:lnTo>
                  <a:lnTo>
                    <a:pt x="712945" y="1884352"/>
                  </a:lnTo>
                  <a:lnTo>
                    <a:pt x="712749" y="1885004"/>
                  </a:lnTo>
                  <a:lnTo>
                    <a:pt x="713858" y="1885200"/>
                  </a:lnTo>
                  <a:lnTo>
                    <a:pt x="713858" y="1885852"/>
                  </a:lnTo>
                  <a:lnTo>
                    <a:pt x="712945" y="1887027"/>
                  </a:lnTo>
                  <a:lnTo>
                    <a:pt x="712553" y="1887027"/>
                  </a:lnTo>
                  <a:lnTo>
                    <a:pt x="712358" y="1887679"/>
                  </a:lnTo>
                  <a:lnTo>
                    <a:pt x="711444" y="1888006"/>
                  </a:lnTo>
                  <a:lnTo>
                    <a:pt x="711444" y="1890159"/>
                  </a:lnTo>
                  <a:lnTo>
                    <a:pt x="710726" y="1890681"/>
                  </a:lnTo>
                  <a:lnTo>
                    <a:pt x="709030" y="1893160"/>
                  </a:lnTo>
                  <a:lnTo>
                    <a:pt x="706811" y="1894857"/>
                  </a:lnTo>
                  <a:lnTo>
                    <a:pt x="705506" y="1895053"/>
                  </a:lnTo>
                  <a:lnTo>
                    <a:pt x="705115" y="1893226"/>
                  </a:lnTo>
                  <a:lnTo>
                    <a:pt x="706615" y="1891529"/>
                  </a:lnTo>
                  <a:lnTo>
                    <a:pt x="706811" y="1890550"/>
                  </a:lnTo>
                  <a:lnTo>
                    <a:pt x="705702" y="1890224"/>
                  </a:lnTo>
                  <a:lnTo>
                    <a:pt x="704201" y="1890550"/>
                  </a:lnTo>
                  <a:lnTo>
                    <a:pt x="703614" y="1890029"/>
                  </a:lnTo>
                  <a:lnTo>
                    <a:pt x="703222" y="1888658"/>
                  </a:lnTo>
                  <a:lnTo>
                    <a:pt x="701526" y="1889311"/>
                  </a:lnTo>
                  <a:lnTo>
                    <a:pt x="701330" y="1889833"/>
                  </a:lnTo>
                  <a:lnTo>
                    <a:pt x="700417" y="1890355"/>
                  </a:lnTo>
                  <a:lnTo>
                    <a:pt x="699829" y="1889702"/>
                  </a:lnTo>
                  <a:lnTo>
                    <a:pt x="699307" y="1889702"/>
                  </a:lnTo>
                  <a:lnTo>
                    <a:pt x="699307" y="1888854"/>
                  </a:lnTo>
                  <a:lnTo>
                    <a:pt x="698394" y="1888854"/>
                  </a:lnTo>
                  <a:lnTo>
                    <a:pt x="697676" y="1889376"/>
                  </a:lnTo>
                  <a:lnTo>
                    <a:pt x="695262" y="1889180"/>
                  </a:lnTo>
                  <a:lnTo>
                    <a:pt x="695653" y="1887810"/>
                  </a:lnTo>
                  <a:lnTo>
                    <a:pt x="696567" y="1886635"/>
                  </a:lnTo>
                  <a:lnTo>
                    <a:pt x="696567" y="1885265"/>
                  </a:lnTo>
                  <a:lnTo>
                    <a:pt x="696958" y="1885069"/>
                  </a:lnTo>
                  <a:lnTo>
                    <a:pt x="696958" y="1883895"/>
                  </a:lnTo>
                  <a:lnTo>
                    <a:pt x="697480" y="1882916"/>
                  </a:lnTo>
                  <a:lnTo>
                    <a:pt x="699177" y="1881937"/>
                  </a:lnTo>
                  <a:lnTo>
                    <a:pt x="700482" y="1881741"/>
                  </a:lnTo>
                  <a:lnTo>
                    <a:pt x="700090" y="1878414"/>
                  </a:lnTo>
                  <a:lnTo>
                    <a:pt x="700482" y="1878087"/>
                  </a:lnTo>
                  <a:lnTo>
                    <a:pt x="701591" y="1878609"/>
                  </a:lnTo>
                  <a:lnTo>
                    <a:pt x="703092" y="1878414"/>
                  </a:lnTo>
                  <a:lnTo>
                    <a:pt x="702505" y="1876913"/>
                  </a:lnTo>
                  <a:lnTo>
                    <a:pt x="702505" y="1874890"/>
                  </a:lnTo>
                  <a:lnTo>
                    <a:pt x="703092" y="1873715"/>
                  </a:lnTo>
                  <a:lnTo>
                    <a:pt x="703810" y="1873193"/>
                  </a:lnTo>
                  <a:lnTo>
                    <a:pt x="704005" y="1872019"/>
                  </a:lnTo>
                  <a:lnTo>
                    <a:pt x="704593" y="1871823"/>
                  </a:lnTo>
                  <a:lnTo>
                    <a:pt x="705115" y="1872149"/>
                  </a:lnTo>
                  <a:lnTo>
                    <a:pt x="705832" y="1871301"/>
                  </a:lnTo>
                  <a:lnTo>
                    <a:pt x="707333" y="1871627"/>
                  </a:lnTo>
                  <a:lnTo>
                    <a:pt x="708442" y="1871301"/>
                  </a:lnTo>
                  <a:lnTo>
                    <a:pt x="709552" y="1872149"/>
                  </a:lnTo>
                  <a:lnTo>
                    <a:pt x="711053" y="1872149"/>
                  </a:lnTo>
                  <a:lnTo>
                    <a:pt x="712162" y="1870322"/>
                  </a:lnTo>
                  <a:lnTo>
                    <a:pt x="713075" y="1869996"/>
                  </a:lnTo>
                  <a:lnTo>
                    <a:pt x="714772" y="1868495"/>
                  </a:lnTo>
                  <a:lnTo>
                    <a:pt x="715490" y="1868495"/>
                  </a:lnTo>
                  <a:lnTo>
                    <a:pt x="715294" y="1869866"/>
                  </a:lnTo>
                  <a:lnTo>
                    <a:pt x="715685" y="1870388"/>
                  </a:lnTo>
                  <a:lnTo>
                    <a:pt x="717578" y="1870388"/>
                  </a:lnTo>
                  <a:lnTo>
                    <a:pt x="717969" y="1869735"/>
                  </a:lnTo>
                  <a:lnTo>
                    <a:pt x="720775" y="1868560"/>
                  </a:lnTo>
                  <a:lnTo>
                    <a:pt x="720971" y="1866016"/>
                  </a:lnTo>
                  <a:lnTo>
                    <a:pt x="722994" y="1866342"/>
                  </a:lnTo>
                  <a:lnTo>
                    <a:pt x="723907" y="1865494"/>
                  </a:lnTo>
                  <a:lnTo>
                    <a:pt x="724299" y="1863993"/>
                  </a:lnTo>
                  <a:lnTo>
                    <a:pt x="724821" y="1863667"/>
                  </a:lnTo>
                  <a:lnTo>
                    <a:pt x="724821" y="1863145"/>
                  </a:lnTo>
                  <a:lnTo>
                    <a:pt x="724103" y="1862949"/>
                  </a:lnTo>
                  <a:lnTo>
                    <a:pt x="724103" y="1862623"/>
                  </a:lnTo>
                  <a:lnTo>
                    <a:pt x="724821" y="1861774"/>
                  </a:lnTo>
                  <a:close/>
                  <a:moveTo>
                    <a:pt x="755424" y="1794369"/>
                  </a:moveTo>
                  <a:lnTo>
                    <a:pt x="756664" y="1794369"/>
                  </a:lnTo>
                  <a:lnTo>
                    <a:pt x="757251" y="1794695"/>
                  </a:lnTo>
                  <a:lnTo>
                    <a:pt x="758360" y="1794499"/>
                  </a:lnTo>
                  <a:lnTo>
                    <a:pt x="758752" y="1795870"/>
                  </a:lnTo>
                  <a:lnTo>
                    <a:pt x="756729" y="1798545"/>
                  </a:lnTo>
                  <a:lnTo>
                    <a:pt x="756207" y="1800698"/>
                  </a:lnTo>
                  <a:lnTo>
                    <a:pt x="752488" y="1800503"/>
                  </a:lnTo>
                  <a:lnTo>
                    <a:pt x="752292" y="1799980"/>
                  </a:lnTo>
                  <a:lnTo>
                    <a:pt x="751705" y="1799980"/>
                  </a:lnTo>
                  <a:lnTo>
                    <a:pt x="750791" y="1801351"/>
                  </a:lnTo>
                  <a:lnTo>
                    <a:pt x="749095" y="1801351"/>
                  </a:lnTo>
                  <a:lnTo>
                    <a:pt x="749486" y="1799654"/>
                  </a:lnTo>
                  <a:lnTo>
                    <a:pt x="750073" y="1799328"/>
                  </a:lnTo>
                  <a:lnTo>
                    <a:pt x="750073" y="1798806"/>
                  </a:lnTo>
                  <a:lnTo>
                    <a:pt x="750595" y="1798610"/>
                  </a:lnTo>
                  <a:lnTo>
                    <a:pt x="751705" y="1796587"/>
                  </a:lnTo>
                  <a:lnTo>
                    <a:pt x="752814" y="1796065"/>
                  </a:lnTo>
                  <a:lnTo>
                    <a:pt x="753010" y="1795543"/>
                  </a:lnTo>
                  <a:lnTo>
                    <a:pt x="754510" y="1795217"/>
                  </a:lnTo>
                  <a:close/>
                  <a:moveTo>
                    <a:pt x="306033" y="1782558"/>
                  </a:moveTo>
                  <a:lnTo>
                    <a:pt x="306750" y="1783211"/>
                  </a:lnTo>
                  <a:lnTo>
                    <a:pt x="306946" y="1785560"/>
                  </a:lnTo>
                  <a:lnTo>
                    <a:pt x="307338" y="1785756"/>
                  </a:lnTo>
                  <a:lnTo>
                    <a:pt x="307338" y="1786604"/>
                  </a:lnTo>
                  <a:lnTo>
                    <a:pt x="307860" y="1787778"/>
                  </a:lnTo>
                  <a:lnTo>
                    <a:pt x="308447" y="1788105"/>
                  </a:lnTo>
                  <a:lnTo>
                    <a:pt x="308643" y="1789083"/>
                  </a:lnTo>
                  <a:lnTo>
                    <a:pt x="310665" y="1790584"/>
                  </a:lnTo>
                  <a:lnTo>
                    <a:pt x="312492" y="1791432"/>
                  </a:lnTo>
                  <a:lnTo>
                    <a:pt x="314320" y="1791106"/>
                  </a:lnTo>
                  <a:lnTo>
                    <a:pt x="314907" y="1792476"/>
                  </a:lnTo>
                  <a:lnTo>
                    <a:pt x="315494" y="1792803"/>
                  </a:lnTo>
                  <a:lnTo>
                    <a:pt x="315494" y="1797501"/>
                  </a:lnTo>
                  <a:lnTo>
                    <a:pt x="316212" y="1798153"/>
                  </a:lnTo>
                  <a:lnTo>
                    <a:pt x="316212" y="1799002"/>
                  </a:lnTo>
                  <a:lnTo>
                    <a:pt x="315625" y="1799524"/>
                  </a:lnTo>
                  <a:lnTo>
                    <a:pt x="315429" y="1800503"/>
                  </a:lnTo>
                  <a:lnTo>
                    <a:pt x="314842" y="1801155"/>
                  </a:lnTo>
                  <a:lnTo>
                    <a:pt x="313928" y="1801155"/>
                  </a:lnTo>
                  <a:lnTo>
                    <a:pt x="313732" y="1801677"/>
                  </a:lnTo>
                  <a:lnTo>
                    <a:pt x="313145" y="1801873"/>
                  </a:lnTo>
                  <a:lnTo>
                    <a:pt x="310143" y="1801220"/>
                  </a:lnTo>
                  <a:lnTo>
                    <a:pt x="309948" y="1800568"/>
                  </a:lnTo>
                  <a:lnTo>
                    <a:pt x="308838" y="1800568"/>
                  </a:lnTo>
                  <a:lnTo>
                    <a:pt x="308643" y="1802395"/>
                  </a:lnTo>
                  <a:lnTo>
                    <a:pt x="308251" y="1802395"/>
                  </a:lnTo>
                  <a:lnTo>
                    <a:pt x="307338" y="1801220"/>
                  </a:lnTo>
                  <a:lnTo>
                    <a:pt x="306033" y="1801220"/>
                  </a:lnTo>
                  <a:lnTo>
                    <a:pt x="305315" y="1801873"/>
                  </a:lnTo>
                  <a:lnTo>
                    <a:pt x="304206" y="1801220"/>
                  </a:lnTo>
                  <a:lnTo>
                    <a:pt x="303488" y="1801416"/>
                  </a:lnTo>
                  <a:lnTo>
                    <a:pt x="302378" y="1802395"/>
                  </a:lnTo>
                  <a:lnTo>
                    <a:pt x="301661" y="1802395"/>
                  </a:lnTo>
                  <a:lnTo>
                    <a:pt x="301269" y="1801547"/>
                  </a:lnTo>
                  <a:lnTo>
                    <a:pt x="300160" y="1801547"/>
                  </a:lnTo>
                  <a:lnTo>
                    <a:pt x="300356" y="1800698"/>
                  </a:lnTo>
                  <a:lnTo>
                    <a:pt x="299246" y="1799850"/>
                  </a:lnTo>
                  <a:lnTo>
                    <a:pt x="296832" y="1799850"/>
                  </a:lnTo>
                  <a:lnTo>
                    <a:pt x="294418" y="1800176"/>
                  </a:lnTo>
                  <a:lnTo>
                    <a:pt x="293308" y="1800829"/>
                  </a:lnTo>
                  <a:lnTo>
                    <a:pt x="291612" y="1801155"/>
                  </a:lnTo>
                  <a:lnTo>
                    <a:pt x="291220" y="1801677"/>
                  </a:lnTo>
                  <a:lnTo>
                    <a:pt x="290111" y="1801677"/>
                  </a:lnTo>
                  <a:lnTo>
                    <a:pt x="289915" y="1802199"/>
                  </a:lnTo>
                  <a:lnTo>
                    <a:pt x="289524" y="1802003"/>
                  </a:lnTo>
                  <a:lnTo>
                    <a:pt x="288806" y="1802525"/>
                  </a:lnTo>
                  <a:lnTo>
                    <a:pt x="288610" y="1803374"/>
                  </a:lnTo>
                  <a:lnTo>
                    <a:pt x="287501" y="1804026"/>
                  </a:lnTo>
                  <a:lnTo>
                    <a:pt x="286914" y="1805396"/>
                  </a:lnTo>
                  <a:lnTo>
                    <a:pt x="286392" y="1805723"/>
                  </a:lnTo>
                  <a:lnTo>
                    <a:pt x="286000" y="1808724"/>
                  </a:lnTo>
                  <a:lnTo>
                    <a:pt x="286392" y="1809377"/>
                  </a:lnTo>
                  <a:lnTo>
                    <a:pt x="287892" y="1809181"/>
                  </a:lnTo>
                  <a:lnTo>
                    <a:pt x="288610" y="1810878"/>
                  </a:lnTo>
                  <a:lnTo>
                    <a:pt x="290437" y="1811204"/>
                  </a:lnTo>
                  <a:lnTo>
                    <a:pt x="290633" y="1812052"/>
                  </a:lnTo>
                  <a:lnTo>
                    <a:pt x="291220" y="1812378"/>
                  </a:lnTo>
                  <a:lnTo>
                    <a:pt x="291220" y="1813357"/>
                  </a:lnTo>
                  <a:lnTo>
                    <a:pt x="290307" y="1814336"/>
                  </a:lnTo>
                  <a:lnTo>
                    <a:pt x="290307" y="1814989"/>
                  </a:lnTo>
                  <a:lnTo>
                    <a:pt x="289720" y="1814793"/>
                  </a:lnTo>
                  <a:lnTo>
                    <a:pt x="289132" y="1815315"/>
                  </a:lnTo>
                  <a:lnTo>
                    <a:pt x="288936" y="1816293"/>
                  </a:lnTo>
                  <a:lnTo>
                    <a:pt x="287827" y="1816946"/>
                  </a:lnTo>
                  <a:lnTo>
                    <a:pt x="287631" y="1818643"/>
                  </a:lnTo>
                  <a:lnTo>
                    <a:pt x="288023" y="1820013"/>
                  </a:lnTo>
                  <a:lnTo>
                    <a:pt x="286326" y="1820992"/>
                  </a:lnTo>
                  <a:lnTo>
                    <a:pt x="286326" y="1821644"/>
                  </a:lnTo>
                  <a:lnTo>
                    <a:pt x="285935" y="1821840"/>
                  </a:lnTo>
                  <a:lnTo>
                    <a:pt x="286131" y="1823341"/>
                  </a:lnTo>
                  <a:lnTo>
                    <a:pt x="285217" y="1823667"/>
                  </a:lnTo>
                  <a:lnTo>
                    <a:pt x="284499" y="1823471"/>
                  </a:lnTo>
                  <a:lnTo>
                    <a:pt x="283977" y="1822492"/>
                  </a:lnTo>
                  <a:lnTo>
                    <a:pt x="282868" y="1821971"/>
                  </a:lnTo>
                  <a:lnTo>
                    <a:pt x="281367" y="1821971"/>
                  </a:lnTo>
                  <a:lnTo>
                    <a:pt x="281172" y="1822623"/>
                  </a:lnTo>
                  <a:lnTo>
                    <a:pt x="280780" y="1822623"/>
                  </a:lnTo>
                  <a:lnTo>
                    <a:pt x="279475" y="1821644"/>
                  </a:lnTo>
                  <a:lnTo>
                    <a:pt x="279279" y="1822166"/>
                  </a:lnTo>
                  <a:lnTo>
                    <a:pt x="279866" y="1822362"/>
                  </a:lnTo>
                  <a:lnTo>
                    <a:pt x="279866" y="1822688"/>
                  </a:lnTo>
                  <a:lnTo>
                    <a:pt x="276865" y="1822036"/>
                  </a:lnTo>
                  <a:lnTo>
                    <a:pt x="275951" y="1822558"/>
                  </a:lnTo>
                  <a:lnTo>
                    <a:pt x="275756" y="1823732"/>
                  </a:lnTo>
                  <a:lnTo>
                    <a:pt x="274842" y="1823732"/>
                  </a:lnTo>
                  <a:lnTo>
                    <a:pt x="274450" y="1823210"/>
                  </a:lnTo>
                  <a:lnTo>
                    <a:pt x="274450" y="1821710"/>
                  </a:lnTo>
                  <a:lnTo>
                    <a:pt x="273145" y="1820861"/>
                  </a:lnTo>
                  <a:lnTo>
                    <a:pt x="272754" y="1821187"/>
                  </a:lnTo>
                  <a:lnTo>
                    <a:pt x="270144" y="1821187"/>
                  </a:lnTo>
                  <a:lnTo>
                    <a:pt x="264728" y="1823210"/>
                  </a:lnTo>
                  <a:lnTo>
                    <a:pt x="264141" y="1823732"/>
                  </a:lnTo>
                  <a:lnTo>
                    <a:pt x="264141" y="1826081"/>
                  </a:lnTo>
                  <a:lnTo>
                    <a:pt x="263423" y="1826734"/>
                  </a:lnTo>
                  <a:lnTo>
                    <a:pt x="262836" y="1828104"/>
                  </a:lnTo>
                  <a:lnTo>
                    <a:pt x="260226" y="1829605"/>
                  </a:lnTo>
                  <a:lnTo>
                    <a:pt x="260226" y="1830127"/>
                  </a:lnTo>
                  <a:lnTo>
                    <a:pt x="258529" y="1831497"/>
                  </a:lnTo>
                  <a:lnTo>
                    <a:pt x="258529" y="1832346"/>
                  </a:lnTo>
                  <a:lnTo>
                    <a:pt x="258137" y="1832541"/>
                  </a:lnTo>
                  <a:lnTo>
                    <a:pt x="257942" y="1834368"/>
                  </a:lnTo>
                  <a:lnTo>
                    <a:pt x="258855" y="1836717"/>
                  </a:lnTo>
                  <a:lnTo>
                    <a:pt x="258855" y="1839393"/>
                  </a:lnTo>
                  <a:lnTo>
                    <a:pt x="259443" y="1839915"/>
                  </a:lnTo>
                  <a:lnTo>
                    <a:pt x="259834" y="1841285"/>
                  </a:lnTo>
                  <a:lnTo>
                    <a:pt x="259834" y="1842264"/>
                  </a:lnTo>
                  <a:lnTo>
                    <a:pt x="259116" y="1842264"/>
                  </a:lnTo>
                  <a:lnTo>
                    <a:pt x="258921" y="1847158"/>
                  </a:lnTo>
                  <a:lnTo>
                    <a:pt x="260617" y="1848006"/>
                  </a:lnTo>
                  <a:lnTo>
                    <a:pt x="260617" y="1849181"/>
                  </a:lnTo>
                  <a:lnTo>
                    <a:pt x="260030" y="1849181"/>
                  </a:lnTo>
                  <a:lnTo>
                    <a:pt x="259834" y="1849833"/>
                  </a:lnTo>
                  <a:lnTo>
                    <a:pt x="258529" y="1849637"/>
                  </a:lnTo>
                  <a:lnTo>
                    <a:pt x="257811" y="1849964"/>
                  </a:lnTo>
                  <a:lnTo>
                    <a:pt x="257616" y="1850486"/>
                  </a:lnTo>
                  <a:lnTo>
                    <a:pt x="255788" y="1851008"/>
                  </a:lnTo>
                  <a:lnTo>
                    <a:pt x="253570" y="1852704"/>
                  </a:lnTo>
                  <a:lnTo>
                    <a:pt x="251156" y="1852509"/>
                  </a:lnTo>
                  <a:lnTo>
                    <a:pt x="250568" y="1851530"/>
                  </a:lnTo>
                  <a:lnTo>
                    <a:pt x="249981" y="1851856"/>
                  </a:lnTo>
                  <a:lnTo>
                    <a:pt x="249067" y="1851856"/>
                  </a:lnTo>
                  <a:lnTo>
                    <a:pt x="248872" y="1851334"/>
                  </a:lnTo>
                  <a:lnTo>
                    <a:pt x="247371" y="1851530"/>
                  </a:lnTo>
                  <a:lnTo>
                    <a:pt x="246979" y="1851008"/>
                  </a:lnTo>
                  <a:lnTo>
                    <a:pt x="245674" y="1850681"/>
                  </a:lnTo>
                  <a:lnTo>
                    <a:pt x="245087" y="1848332"/>
                  </a:lnTo>
                  <a:lnTo>
                    <a:pt x="243978" y="1848006"/>
                  </a:lnTo>
                  <a:lnTo>
                    <a:pt x="243782" y="1845983"/>
                  </a:lnTo>
                  <a:lnTo>
                    <a:pt x="242868" y="1845135"/>
                  </a:lnTo>
                  <a:lnTo>
                    <a:pt x="242477" y="1842786"/>
                  </a:lnTo>
                  <a:lnTo>
                    <a:pt x="240258" y="1841416"/>
                  </a:lnTo>
                  <a:lnTo>
                    <a:pt x="235625" y="1841220"/>
                  </a:lnTo>
                  <a:lnTo>
                    <a:pt x="234516" y="1841872"/>
                  </a:lnTo>
                  <a:lnTo>
                    <a:pt x="234320" y="1842721"/>
                  </a:lnTo>
                  <a:lnTo>
                    <a:pt x="233733" y="1842916"/>
                  </a:lnTo>
                  <a:lnTo>
                    <a:pt x="233015" y="1845265"/>
                  </a:lnTo>
                  <a:lnTo>
                    <a:pt x="230993" y="1845461"/>
                  </a:lnTo>
                  <a:lnTo>
                    <a:pt x="230797" y="1845788"/>
                  </a:lnTo>
                  <a:lnTo>
                    <a:pt x="230079" y="1845461"/>
                  </a:lnTo>
                  <a:lnTo>
                    <a:pt x="230275" y="1843961"/>
                  </a:lnTo>
                  <a:lnTo>
                    <a:pt x="229687" y="1843634"/>
                  </a:lnTo>
                  <a:lnTo>
                    <a:pt x="230079" y="1842786"/>
                  </a:lnTo>
                  <a:lnTo>
                    <a:pt x="229492" y="1842264"/>
                  </a:lnTo>
                  <a:lnTo>
                    <a:pt x="229492" y="1841611"/>
                  </a:lnTo>
                  <a:lnTo>
                    <a:pt x="229883" y="1841481"/>
                  </a:lnTo>
                  <a:lnTo>
                    <a:pt x="229883" y="1840828"/>
                  </a:lnTo>
                  <a:lnTo>
                    <a:pt x="230405" y="1840633"/>
                  </a:lnTo>
                  <a:lnTo>
                    <a:pt x="230797" y="1839458"/>
                  </a:lnTo>
                  <a:lnTo>
                    <a:pt x="232624" y="1838088"/>
                  </a:lnTo>
                  <a:lnTo>
                    <a:pt x="232624" y="1836913"/>
                  </a:lnTo>
                  <a:lnTo>
                    <a:pt x="233015" y="1836587"/>
                  </a:lnTo>
                  <a:lnTo>
                    <a:pt x="232624" y="1834564"/>
                  </a:lnTo>
                  <a:lnTo>
                    <a:pt x="231319" y="1834042"/>
                  </a:lnTo>
                  <a:lnTo>
                    <a:pt x="230927" y="1830714"/>
                  </a:lnTo>
                  <a:lnTo>
                    <a:pt x="230536" y="1830388"/>
                  </a:lnTo>
                  <a:lnTo>
                    <a:pt x="230536" y="1829540"/>
                  </a:lnTo>
                  <a:lnTo>
                    <a:pt x="231449" y="1828692"/>
                  </a:lnTo>
                  <a:lnTo>
                    <a:pt x="231449" y="1827713"/>
                  </a:lnTo>
                  <a:lnTo>
                    <a:pt x="230732" y="1827386"/>
                  </a:lnTo>
                  <a:lnTo>
                    <a:pt x="230340" y="1826538"/>
                  </a:lnTo>
                  <a:lnTo>
                    <a:pt x="232037" y="1823667"/>
                  </a:lnTo>
                  <a:lnTo>
                    <a:pt x="230927" y="1822297"/>
                  </a:lnTo>
                  <a:lnTo>
                    <a:pt x="230340" y="1822101"/>
                  </a:lnTo>
                  <a:lnTo>
                    <a:pt x="230732" y="1818708"/>
                  </a:lnTo>
                  <a:lnTo>
                    <a:pt x="230340" y="1818512"/>
                  </a:lnTo>
                  <a:lnTo>
                    <a:pt x="230144" y="1817338"/>
                  </a:lnTo>
                  <a:lnTo>
                    <a:pt x="229427" y="1816359"/>
                  </a:lnTo>
                  <a:lnTo>
                    <a:pt x="228709" y="1816033"/>
                  </a:lnTo>
                  <a:lnTo>
                    <a:pt x="227599" y="1816228"/>
                  </a:lnTo>
                  <a:lnTo>
                    <a:pt x="227991" y="1814401"/>
                  </a:lnTo>
                  <a:lnTo>
                    <a:pt x="226882" y="1814075"/>
                  </a:lnTo>
                  <a:lnTo>
                    <a:pt x="225772" y="1814271"/>
                  </a:lnTo>
                  <a:lnTo>
                    <a:pt x="225381" y="1814923"/>
                  </a:lnTo>
                  <a:lnTo>
                    <a:pt x="224076" y="1815445"/>
                  </a:lnTo>
                  <a:lnTo>
                    <a:pt x="224076" y="1815967"/>
                  </a:lnTo>
                  <a:lnTo>
                    <a:pt x="223489" y="1815967"/>
                  </a:lnTo>
                  <a:lnTo>
                    <a:pt x="223489" y="1814989"/>
                  </a:lnTo>
                  <a:lnTo>
                    <a:pt x="223684" y="1814140"/>
                  </a:lnTo>
                  <a:lnTo>
                    <a:pt x="224206" y="1813814"/>
                  </a:lnTo>
                  <a:lnTo>
                    <a:pt x="224206" y="1813161"/>
                  </a:lnTo>
                  <a:lnTo>
                    <a:pt x="224794" y="1812835"/>
                  </a:lnTo>
                  <a:lnTo>
                    <a:pt x="226099" y="1813161"/>
                  </a:lnTo>
                  <a:lnTo>
                    <a:pt x="226621" y="1812639"/>
                  </a:lnTo>
                  <a:lnTo>
                    <a:pt x="227208" y="1812835"/>
                  </a:lnTo>
                  <a:lnTo>
                    <a:pt x="227208" y="1813357"/>
                  </a:lnTo>
                  <a:lnTo>
                    <a:pt x="227795" y="1813683"/>
                  </a:lnTo>
                  <a:lnTo>
                    <a:pt x="229296" y="1812509"/>
                  </a:lnTo>
                  <a:lnTo>
                    <a:pt x="230210" y="1811139"/>
                  </a:lnTo>
                  <a:lnTo>
                    <a:pt x="230210" y="1810290"/>
                  </a:lnTo>
                  <a:lnTo>
                    <a:pt x="230601" y="1810095"/>
                  </a:lnTo>
                  <a:lnTo>
                    <a:pt x="230993" y="1806767"/>
                  </a:lnTo>
                  <a:lnTo>
                    <a:pt x="233211" y="1806441"/>
                  </a:lnTo>
                  <a:lnTo>
                    <a:pt x="233603" y="1804940"/>
                  </a:lnTo>
                  <a:lnTo>
                    <a:pt x="234125" y="1804744"/>
                  </a:lnTo>
                  <a:lnTo>
                    <a:pt x="234320" y="1804091"/>
                  </a:lnTo>
                  <a:lnTo>
                    <a:pt x="238953" y="1804287"/>
                  </a:lnTo>
                  <a:lnTo>
                    <a:pt x="239671" y="1802786"/>
                  </a:lnTo>
                  <a:lnTo>
                    <a:pt x="238953" y="1802460"/>
                  </a:lnTo>
                  <a:lnTo>
                    <a:pt x="238758" y="1800764"/>
                  </a:lnTo>
                  <a:lnTo>
                    <a:pt x="239671" y="1799915"/>
                  </a:lnTo>
                  <a:lnTo>
                    <a:pt x="239671" y="1799393"/>
                  </a:lnTo>
                  <a:lnTo>
                    <a:pt x="245609" y="1798871"/>
                  </a:lnTo>
                  <a:lnTo>
                    <a:pt x="246196" y="1799197"/>
                  </a:lnTo>
                  <a:lnTo>
                    <a:pt x="246196" y="1800046"/>
                  </a:lnTo>
                  <a:lnTo>
                    <a:pt x="246784" y="1800568"/>
                  </a:lnTo>
                  <a:lnTo>
                    <a:pt x="249198" y="1801220"/>
                  </a:lnTo>
                  <a:lnTo>
                    <a:pt x="250111" y="1801024"/>
                  </a:lnTo>
                  <a:lnTo>
                    <a:pt x="250829" y="1800046"/>
                  </a:lnTo>
                  <a:lnTo>
                    <a:pt x="251547" y="1799850"/>
                  </a:lnTo>
                  <a:lnTo>
                    <a:pt x="251743" y="1798480"/>
                  </a:lnTo>
                  <a:lnTo>
                    <a:pt x="253244" y="1798480"/>
                  </a:lnTo>
                  <a:lnTo>
                    <a:pt x="254157" y="1799458"/>
                  </a:lnTo>
                  <a:lnTo>
                    <a:pt x="255854" y="1799458"/>
                  </a:lnTo>
                  <a:lnTo>
                    <a:pt x="255854" y="1799980"/>
                  </a:lnTo>
                  <a:lnTo>
                    <a:pt x="255266" y="1800307"/>
                  </a:lnTo>
                  <a:lnTo>
                    <a:pt x="255462" y="1801155"/>
                  </a:lnTo>
                  <a:lnTo>
                    <a:pt x="253766" y="1801677"/>
                  </a:lnTo>
                  <a:lnTo>
                    <a:pt x="253961" y="1802852"/>
                  </a:lnTo>
                  <a:lnTo>
                    <a:pt x="255266" y="1802852"/>
                  </a:lnTo>
                  <a:lnTo>
                    <a:pt x="255658" y="1803700"/>
                  </a:lnTo>
                  <a:lnTo>
                    <a:pt x="257354" y="1803896"/>
                  </a:lnTo>
                  <a:lnTo>
                    <a:pt x="258072" y="1803047"/>
                  </a:lnTo>
                  <a:lnTo>
                    <a:pt x="258072" y="1802395"/>
                  </a:lnTo>
                  <a:lnTo>
                    <a:pt x="258659" y="1802591"/>
                  </a:lnTo>
                  <a:lnTo>
                    <a:pt x="258855" y="1801742"/>
                  </a:lnTo>
                  <a:lnTo>
                    <a:pt x="259965" y="1801547"/>
                  </a:lnTo>
                  <a:lnTo>
                    <a:pt x="260682" y="1802069"/>
                  </a:lnTo>
                  <a:lnTo>
                    <a:pt x="260878" y="1804418"/>
                  </a:lnTo>
                  <a:lnTo>
                    <a:pt x="261792" y="1805592"/>
                  </a:lnTo>
                  <a:lnTo>
                    <a:pt x="263814" y="1805592"/>
                  </a:lnTo>
                  <a:lnTo>
                    <a:pt x="264206" y="1805918"/>
                  </a:lnTo>
                  <a:lnTo>
                    <a:pt x="265902" y="1805723"/>
                  </a:lnTo>
                  <a:lnTo>
                    <a:pt x="268513" y="1804222"/>
                  </a:lnTo>
                  <a:lnTo>
                    <a:pt x="269100" y="1803374"/>
                  </a:lnTo>
                  <a:lnTo>
                    <a:pt x="269100" y="1802395"/>
                  </a:lnTo>
                  <a:lnTo>
                    <a:pt x="270796" y="1801416"/>
                  </a:lnTo>
                  <a:lnTo>
                    <a:pt x="270405" y="1799067"/>
                  </a:lnTo>
                  <a:lnTo>
                    <a:pt x="271123" y="1797370"/>
                  </a:lnTo>
                  <a:lnTo>
                    <a:pt x="272819" y="1797566"/>
                  </a:lnTo>
                  <a:lnTo>
                    <a:pt x="273407" y="1796718"/>
                  </a:lnTo>
                  <a:lnTo>
                    <a:pt x="274516" y="1796522"/>
                  </a:lnTo>
                  <a:lnTo>
                    <a:pt x="275103" y="1795870"/>
                  </a:lnTo>
                  <a:lnTo>
                    <a:pt x="276212" y="1795870"/>
                  </a:lnTo>
                  <a:lnTo>
                    <a:pt x="276800" y="1795217"/>
                  </a:lnTo>
                  <a:lnTo>
                    <a:pt x="277909" y="1795021"/>
                  </a:lnTo>
                  <a:lnTo>
                    <a:pt x="278822" y="1793847"/>
                  </a:lnTo>
                  <a:lnTo>
                    <a:pt x="279540" y="1793651"/>
                  </a:lnTo>
                  <a:lnTo>
                    <a:pt x="279344" y="1793129"/>
                  </a:lnTo>
                  <a:lnTo>
                    <a:pt x="280062" y="1792476"/>
                  </a:lnTo>
                  <a:lnTo>
                    <a:pt x="283194" y="1791955"/>
                  </a:lnTo>
                  <a:lnTo>
                    <a:pt x="284108" y="1790584"/>
                  </a:lnTo>
                  <a:lnTo>
                    <a:pt x="287631" y="1790780"/>
                  </a:lnTo>
                  <a:lnTo>
                    <a:pt x="287436" y="1791106"/>
                  </a:lnTo>
                  <a:lnTo>
                    <a:pt x="288153" y="1791302"/>
                  </a:lnTo>
                  <a:lnTo>
                    <a:pt x="289067" y="1792281"/>
                  </a:lnTo>
                  <a:lnTo>
                    <a:pt x="289263" y="1793129"/>
                  </a:lnTo>
                  <a:lnTo>
                    <a:pt x="290176" y="1793782"/>
                  </a:lnTo>
                  <a:lnTo>
                    <a:pt x="290372" y="1795152"/>
                  </a:lnTo>
                  <a:lnTo>
                    <a:pt x="291286" y="1795804"/>
                  </a:lnTo>
                  <a:lnTo>
                    <a:pt x="292786" y="1795804"/>
                  </a:lnTo>
                  <a:lnTo>
                    <a:pt x="293700" y="1794956"/>
                  </a:lnTo>
                  <a:lnTo>
                    <a:pt x="293896" y="1793977"/>
                  </a:lnTo>
                  <a:lnTo>
                    <a:pt x="294613" y="1793977"/>
                  </a:lnTo>
                  <a:lnTo>
                    <a:pt x="295135" y="1794826"/>
                  </a:lnTo>
                  <a:lnTo>
                    <a:pt x="297354" y="1794826"/>
                  </a:lnTo>
                  <a:lnTo>
                    <a:pt x="298072" y="1794499"/>
                  </a:lnTo>
                  <a:lnTo>
                    <a:pt x="299181" y="1792999"/>
                  </a:lnTo>
                  <a:lnTo>
                    <a:pt x="298268" y="1791628"/>
                  </a:lnTo>
                  <a:lnTo>
                    <a:pt x="298463" y="1789605"/>
                  </a:lnTo>
                  <a:lnTo>
                    <a:pt x="299181" y="1789083"/>
                  </a:lnTo>
                  <a:lnTo>
                    <a:pt x="298790" y="1788561"/>
                  </a:lnTo>
                  <a:lnTo>
                    <a:pt x="299181" y="1788235"/>
                  </a:lnTo>
                  <a:lnTo>
                    <a:pt x="300290" y="1788235"/>
                  </a:lnTo>
                  <a:lnTo>
                    <a:pt x="300682" y="1788888"/>
                  </a:lnTo>
                  <a:lnTo>
                    <a:pt x="302183" y="1788888"/>
                  </a:lnTo>
                  <a:lnTo>
                    <a:pt x="303879" y="1788039"/>
                  </a:lnTo>
                  <a:lnTo>
                    <a:pt x="304466" y="1783341"/>
                  </a:lnTo>
                  <a:close/>
                  <a:moveTo>
                    <a:pt x="749617" y="1779557"/>
                  </a:moveTo>
                  <a:lnTo>
                    <a:pt x="749812" y="1780731"/>
                  </a:lnTo>
                  <a:lnTo>
                    <a:pt x="749225" y="1781253"/>
                  </a:lnTo>
                  <a:lnTo>
                    <a:pt x="749029" y="1782232"/>
                  </a:lnTo>
                  <a:lnTo>
                    <a:pt x="747724" y="1783407"/>
                  </a:lnTo>
                  <a:lnTo>
                    <a:pt x="747724" y="1785756"/>
                  </a:lnTo>
                  <a:lnTo>
                    <a:pt x="745310" y="1788300"/>
                  </a:lnTo>
                  <a:lnTo>
                    <a:pt x="744201" y="1788822"/>
                  </a:lnTo>
                  <a:lnTo>
                    <a:pt x="742700" y="1791693"/>
                  </a:lnTo>
                  <a:lnTo>
                    <a:pt x="740873" y="1792672"/>
                  </a:lnTo>
                  <a:lnTo>
                    <a:pt x="740286" y="1794369"/>
                  </a:lnTo>
                  <a:lnTo>
                    <a:pt x="739568" y="1794695"/>
                  </a:lnTo>
                  <a:lnTo>
                    <a:pt x="738850" y="1796196"/>
                  </a:lnTo>
                  <a:lnTo>
                    <a:pt x="737936" y="1796522"/>
                  </a:lnTo>
                  <a:lnTo>
                    <a:pt x="736631" y="1799393"/>
                  </a:lnTo>
                  <a:lnTo>
                    <a:pt x="733630" y="1801938"/>
                  </a:lnTo>
                  <a:lnTo>
                    <a:pt x="732129" y="1804287"/>
                  </a:lnTo>
                  <a:lnTo>
                    <a:pt x="729911" y="1805984"/>
                  </a:lnTo>
                  <a:lnTo>
                    <a:pt x="729193" y="1808007"/>
                  </a:lnTo>
                  <a:lnTo>
                    <a:pt x="728279" y="1809181"/>
                  </a:lnTo>
                  <a:lnTo>
                    <a:pt x="728083" y="1811008"/>
                  </a:lnTo>
                  <a:lnTo>
                    <a:pt x="726974" y="1812183"/>
                  </a:lnTo>
                  <a:lnTo>
                    <a:pt x="726061" y="1814206"/>
                  </a:lnTo>
                  <a:lnTo>
                    <a:pt x="724951" y="1814858"/>
                  </a:lnTo>
                  <a:lnTo>
                    <a:pt x="723646" y="1817729"/>
                  </a:lnTo>
                  <a:lnTo>
                    <a:pt x="722733" y="1818577"/>
                  </a:lnTo>
                  <a:lnTo>
                    <a:pt x="720123" y="1819556"/>
                  </a:lnTo>
                  <a:lnTo>
                    <a:pt x="719731" y="1820209"/>
                  </a:lnTo>
                  <a:lnTo>
                    <a:pt x="716730" y="1821710"/>
                  </a:lnTo>
                  <a:lnTo>
                    <a:pt x="716012" y="1822558"/>
                  </a:lnTo>
                  <a:lnTo>
                    <a:pt x="713989" y="1823732"/>
                  </a:lnTo>
                  <a:lnTo>
                    <a:pt x="712880" y="1824907"/>
                  </a:lnTo>
                  <a:lnTo>
                    <a:pt x="712880" y="1825429"/>
                  </a:lnTo>
                  <a:lnTo>
                    <a:pt x="711379" y="1827256"/>
                  </a:lnTo>
                  <a:lnTo>
                    <a:pt x="710661" y="1828952"/>
                  </a:lnTo>
                  <a:lnTo>
                    <a:pt x="708247" y="1831628"/>
                  </a:lnTo>
                  <a:lnTo>
                    <a:pt x="707137" y="1831628"/>
                  </a:lnTo>
                  <a:lnTo>
                    <a:pt x="706420" y="1832802"/>
                  </a:lnTo>
                  <a:lnTo>
                    <a:pt x="701200" y="1835804"/>
                  </a:lnTo>
                  <a:lnTo>
                    <a:pt x="699372" y="1837631"/>
                  </a:lnTo>
                  <a:lnTo>
                    <a:pt x="697350" y="1838806"/>
                  </a:lnTo>
                  <a:lnTo>
                    <a:pt x="696436" y="1839980"/>
                  </a:lnTo>
                  <a:lnTo>
                    <a:pt x="693434" y="1840306"/>
                  </a:lnTo>
                  <a:lnTo>
                    <a:pt x="693239" y="1840633"/>
                  </a:lnTo>
                  <a:lnTo>
                    <a:pt x="692325" y="1840306"/>
                  </a:lnTo>
                  <a:lnTo>
                    <a:pt x="693434" y="1837957"/>
                  </a:lnTo>
                  <a:lnTo>
                    <a:pt x="694152" y="1837631"/>
                  </a:lnTo>
                  <a:lnTo>
                    <a:pt x="694348" y="1836978"/>
                  </a:lnTo>
                  <a:lnTo>
                    <a:pt x="696371" y="1834825"/>
                  </a:lnTo>
                  <a:lnTo>
                    <a:pt x="699699" y="1832150"/>
                  </a:lnTo>
                  <a:lnTo>
                    <a:pt x="700090" y="1831302"/>
                  </a:lnTo>
                  <a:lnTo>
                    <a:pt x="700482" y="1829148"/>
                  </a:lnTo>
                  <a:lnTo>
                    <a:pt x="699960" y="1826277"/>
                  </a:lnTo>
                  <a:lnTo>
                    <a:pt x="700873" y="1823602"/>
                  </a:lnTo>
                  <a:lnTo>
                    <a:pt x="700677" y="1821775"/>
                  </a:lnTo>
                  <a:lnTo>
                    <a:pt x="701069" y="1821448"/>
                  </a:lnTo>
                  <a:lnTo>
                    <a:pt x="701265" y="1819948"/>
                  </a:lnTo>
                  <a:lnTo>
                    <a:pt x="700873" y="1819295"/>
                  </a:lnTo>
                  <a:lnTo>
                    <a:pt x="700286" y="1819295"/>
                  </a:lnTo>
                  <a:lnTo>
                    <a:pt x="698785" y="1821122"/>
                  </a:lnTo>
                  <a:lnTo>
                    <a:pt x="697480" y="1821318"/>
                  </a:lnTo>
                  <a:lnTo>
                    <a:pt x="697872" y="1821644"/>
                  </a:lnTo>
                  <a:lnTo>
                    <a:pt x="697676" y="1822297"/>
                  </a:lnTo>
                  <a:lnTo>
                    <a:pt x="695457" y="1821971"/>
                  </a:lnTo>
                  <a:lnTo>
                    <a:pt x="693239" y="1823341"/>
                  </a:lnTo>
                  <a:lnTo>
                    <a:pt x="693043" y="1822819"/>
                  </a:lnTo>
                  <a:lnTo>
                    <a:pt x="693957" y="1822166"/>
                  </a:lnTo>
                  <a:lnTo>
                    <a:pt x="693761" y="1821644"/>
                  </a:lnTo>
                  <a:lnTo>
                    <a:pt x="694674" y="1821448"/>
                  </a:lnTo>
                  <a:lnTo>
                    <a:pt x="696501" y="1819752"/>
                  </a:lnTo>
                  <a:lnTo>
                    <a:pt x="696697" y="1819099"/>
                  </a:lnTo>
                  <a:lnTo>
                    <a:pt x="697611" y="1819099"/>
                  </a:lnTo>
                  <a:lnTo>
                    <a:pt x="698720" y="1818121"/>
                  </a:lnTo>
                  <a:lnTo>
                    <a:pt x="701134" y="1818316"/>
                  </a:lnTo>
                  <a:lnTo>
                    <a:pt x="701330" y="1817664"/>
                  </a:lnTo>
                  <a:lnTo>
                    <a:pt x="701917" y="1817338"/>
                  </a:lnTo>
                  <a:lnTo>
                    <a:pt x="702439" y="1818512"/>
                  </a:lnTo>
                  <a:lnTo>
                    <a:pt x="703157" y="1818512"/>
                  </a:lnTo>
                  <a:lnTo>
                    <a:pt x="704854" y="1817664"/>
                  </a:lnTo>
                  <a:lnTo>
                    <a:pt x="705571" y="1816816"/>
                  </a:lnTo>
                  <a:lnTo>
                    <a:pt x="706485" y="1816620"/>
                  </a:lnTo>
                  <a:lnTo>
                    <a:pt x="707594" y="1815445"/>
                  </a:lnTo>
                  <a:lnTo>
                    <a:pt x="710400" y="1814466"/>
                  </a:lnTo>
                  <a:lnTo>
                    <a:pt x="711314" y="1814466"/>
                  </a:lnTo>
                  <a:lnTo>
                    <a:pt x="713206" y="1812639"/>
                  </a:lnTo>
                  <a:lnTo>
                    <a:pt x="714315" y="1812444"/>
                  </a:lnTo>
                  <a:lnTo>
                    <a:pt x="715620" y="1810290"/>
                  </a:lnTo>
                  <a:lnTo>
                    <a:pt x="715424" y="1809312"/>
                  </a:lnTo>
                  <a:lnTo>
                    <a:pt x="715816" y="1808790"/>
                  </a:lnTo>
                  <a:lnTo>
                    <a:pt x="717708" y="1807941"/>
                  </a:lnTo>
                  <a:lnTo>
                    <a:pt x="717317" y="1809116"/>
                  </a:lnTo>
                  <a:lnTo>
                    <a:pt x="718035" y="1809116"/>
                  </a:lnTo>
                  <a:lnTo>
                    <a:pt x="718230" y="1808268"/>
                  </a:lnTo>
                  <a:lnTo>
                    <a:pt x="718622" y="1808072"/>
                  </a:lnTo>
                  <a:lnTo>
                    <a:pt x="718622" y="1807419"/>
                  </a:lnTo>
                  <a:lnTo>
                    <a:pt x="718100" y="1806767"/>
                  </a:lnTo>
                  <a:lnTo>
                    <a:pt x="721428" y="1804222"/>
                  </a:lnTo>
                  <a:lnTo>
                    <a:pt x="722537" y="1803047"/>
                  </a:lnTo>
                  <a:lnTo>
                    <a:pt x="722928" y="1801677"/>
                  </a:lnTo>
                  <a:lnTo>
                    <a:pt x="724756" y="1800503"/>
                  </a:lnTo>
                  <a:lnTo>
                    <a:pt x="726452" y="1796653"/>
                  </a:lnTo>
                  <a:lnTo>
                    <a:pt x="727757" y="1795282"/>
                  </a:lnTo>
                  <a:lnTo>
                    <a:pt x="727561" y="1794434"/>
                  </a:lnTo>
                  <a:lnTo>
                    <a:pt x="729062" y="1793455"/>
                  </a:lnTo>
                  <a:lnTo>
                    <a:pt x="729258" y="1792803"/>
                  </a:lnTo>
                  <a:lnTo>
                    <a:pt x="729976" y="1792476"/>
                  </a:lnTo>
                  <a:lnTo>
                    <a:pt x="731803" y="1790454"/>
                  </a:lnTo>
                  <a:lnTo>
                    <a:pt x="731411" y="1789279"/>
                  </a:lnTo>
                  <a:lnTo>
                    <a:pt x="731933" y="1788627"/>
                  </a:lnTo>
                  <a:lnTo>
                    <a:pt x="733042" y="1787778"/>
                  </a:lnTo>
                  <a:lnTo>
                    <a:pt x="733565" y="1787778"/>
                  </a:lnTo>
                  <a:lnTo>
                    <a:pt x="733760" y="1788300"/>
                  </a:lnTo>
                  <a:lnTo>
                    <a:pt x="734282" y="1788496"/>
                  </a:lnTo>
                  <a:lnTo>
                    <a:pt x="735392" y="1788170"/>
                  </a:lnTo>
                  <a:lnTo>
                    <a:pt x="735587" y="1786800"/>
                  </a:lnTo>
                  <a:lnTo>
                    <a:pt x="736501" y="1785625"/>
                  </a:lnTo>
                  <a:lnTo>
                    <a:pt x="735979" y="1785299"/>
                  </a:lnTo>
                  <a:lnTo>
                    <a:pt x="735261" y="1785494"/>
                  </a:lnTo>
                  <a:lnTo>
                    <a:pt x="734543" y="1784973"/>
                  </a:lnTo>
                  <a:lnTo>
                    <a:pt x="734739" y="1784124"/>
                  </a:lnTo>
                  <a:lnTo>
                    <a:pt x="735326" y="1783602"/>
                  </a:lnTo>
                  <a:lnTo>
                    <a:pt x="735131" y="1783080"/>
                  </a:lnTo>
                  <a:lnTo>
                    <a:pt x="734543" y="1782884"/>
                  </a:lnTo>
                  <a:lnTo>
                    <a:pt x="735131" y="1781710"/>
                  </a:lnTo>
                  <a:lnTo>
                    <a:pt x="737153" y="1782232"/>
                  </a:lnTo>
                  <a:lnTo>
                    <a:pt x="737741" y="1783733"/>
                  </a:lnTo>
                  <a:lnTo>
                    <a:pt x="737545" y="1784581"/>
                  </a:lnTo>
                  <a:lnTo>
                    <a:pt x="738263" y="1786082"/>
                  </a:lnTo>
                  <a:lnTo>
                    <a:pt x="739568" y="1785886"/>
                  </a:lnTo>
                  <a:lnTo>
                    <a:pt x="740090" y="1784711"/>
                  </a:lnTo>
                  <a:lnTo>
                    <a:pt x="740807" y="1785234"/>
                  </a:lnTo>
                  <a:lnTo>
                    <a:pt x="740807" y="1785756"/>
                  </a:lnTo>
                  <a:lnTo>
                    <a:pt x="741525" y="1785951"/>
                  </a:lnTo>
                  <a:lnTo>
                    <a:pt x="742439" y="1785429"/>
                  </a:lnTo>
                  <a:lnTo>
                    <a:pt x="742439" y="1784581"/>
                  </a:lnTo>
                  <a:lnTo>
                    <a:pt x="741330" y="1784255"/>
                  </a:lnTo>
                  <a:lnTo>
                    <a:pt x="741721" y="1783733"/>
                  </a:lnTo>
                  <a:lnTo>
                    <a:pt x="742439" y="1783733"/>
                  </a:lnTo>
                  <a:lnTo>
                    <a:pt x="742635" y="1784385"/>
                  </a:lnTo>
                  <a:lnTo>
                    <a:pt x="743352" y="1784190"/>
                  </a:lnTo>
                  <a:lnTo>
                    <a:pt x="744266" y="1782819"/>
                  </a:lnTo>
                  <a:lnTo>
                    <a:pt x="745767" y="1782167"/>
                  </a:lnTo>
                  <a:lnTo>
                    <a:pt x="746158" y="1781188"/>
                  </a:lnTo>
                  <a:close/>
                  <a:moveTo>
                    <a:pt x="515949" y="1722135"/>
                  </a:moveTo>
                  <a:lnTo>
                    <a:pt x="517058" y="1722787"/>
                  </a:lnTo>
                  <a:lnTo>
                    <a:pt x="518754" y="1722983"/>
                  </a:lnTo>
                  <a:lnTo>
                    <a:pt x="519342" y="1723505"/>
                  </a:lnTo>
                  <a:lnTo>
                    <a:pt x="519538" y="1726180"/>
                  </a:lnTo>
                  <a:lnTo>
                    <a:pt x="519146" y="1728399"/>
                  </a:lnTo>
                  <a:lnTo>
                    <a:pt x="520843" y="1729769"/>
                  </a:lnTo>
                  <a:lnTo>
                    <a:pt x="525475" y="1730422"/>
                  </a:lnTo>
                  <a:lnTo>
                    <a:pt x="527303" y="1731596"/>
                  </a:lnTo>
                  <a:lnTo>
                    <a:pt x="528216" y="1731596"/>
                  </a:lnTo>
                  <a:lnTo>
                    <a:pt x="529717" y="1732771"/>
                  </a:lnTo>
                  <a:lnTo>
                    <a:pt x="534350" y="1732575"/>
                  </a:lnTo>
                  <a:lnTo>
                    <a:pt x="536177" y="1733097"/>
                  </a:lnTo>
                  <a:lnTo>
                    <a:pt x="536373" y="1733619"/>
                  </a:lnTo>
                  <a:lnTo>
                    <a:pt x="538200" y="1734989"/>
                  </a:lnTo>
                  <a:lnTo>
                    <a:pt x="538591" y="1738513"/>
                  </a:lnTo>
                  <a:lnTo>
                    <a:pt x="539178" y="1739688"/>
                  </a:lnTo>
                  <a:lnTo>
                    <a:pt x="538787" y="1739688"/>
                  </a:lnTo>
                  <a:lnTo>
                    <a:pt x="538591" y="1740536"/>
                  </a:lnTo>
                  <a:lnTo>
                    <a:pt x="537678" y="1741058"/>
                  </a:lnTo>
                  <a:lnTo>
                    <a:pt x="537482" y="1742428"/>
                  </a:lnTo>
                  <a:lnTo>
                    <a:pt x="537090" y="1742754"/>
                  </a:lnTo>
                  <a:lnTo>
                    <a:pt x="535590" y="1742559"/>
                  </a:lnTo>
                  <a:lnTo>
                    <a:pt x="535198" y="1743537"/>
                  </a:lnTo>
                  <a:lnTo>
                    <a:pt x="537221" y="1745038"/>
                  </a:lnTo>
                  <a:lnTo>
                    <a:pt x="537417" y="1745887"/>
                  </a:lnTo>
                  <a:lnTo>
                    <a:pt x="538134" y="1746213"/>
                  </a:lnTo>
                  <a:lnTo>
                    <a:pt x="539961" y="1748431"/>
                  </a:lnTo>
                  <a:lnTo>
                    <a:pt x="540549" y="1748627"/>
                  </a:lnTo>
                  <a:lnTo>
                    <a:pt x="541136" y="1748301"/>
                  </a:lnTo>
                  <a:lnTo>
                    <a:pt x="541332" y="1747126"/>
                  </a:lnTo>
                  <a:lnTo>
                    <a:pt x="543028" y="1746931"/>
                  </a:lnTo>
                  <a:lnTo>
                    <a:pt x="543942" y="1748105"/>
                  </a:lnTo>
                  <a:lnTo>
                    <a:pt x="546552" y="1749280"/>
                  </a:lnTo>
                  <a:lnTo>
                    <a:pt x="546748" y="1749802"/>
                  </a:lnTo>
                  <a:lnTo>
                    <a:pt x="548053" y="1750454"/>
                  </a:lnTo>
                  <a:lnTo>
                    <a:pt x="548053" y="1750976"/>
                  </a:lnTo>
                  <a:lnTo>
                    <a:pt x="550076" y="1753325"/>
                  </a:lnTo>
                  <a:lnTo>
                    <a:pt x="550467" y="1755544"/>
                  </a:lnTo>
                  <a:lnTo>
                    <a:pt x="552490" y="1757371"/>
                  </a:lnTo>
                  <a:lnTo>
                    <a:pt x="552686" y="1760568"/>
                  </a:lnTo>
                  <a:lnTo>
                    <a:pt x="553599" y="1761743"/>
                  </a:lnTo>
                  <a:lnTo>
                    <a:pt x="553599" y="1762722"/>
                  </a:lnTo>
                  <a:lnTo>
                    <a:pt x="556405" y="1765723"/>
                  </a:lnTo>
                  <a:lnTo>
                    <a:pt x="557319" y="1766049"/>
                  </a:lnTo>
                  <a:lnTo>
                    <a:pt x="557906" y="1767420"/>
                  </a:lnTo>
                  <a:lnTo>
                    <a:pt x="558819" y="1767615"/>
                  </a:lnTo>
                  <a:lnTo>
                    <a:pt x="559407" y="1768268"/>
                  </a:lnTo>
                  <a:lnTo>
                    <a:pt x="561429" y="1768268"/>
                  </a:lnTo>
                  <a:lnTo>
                    <a:pt x="562147" y="1769116"/>
                  </a:lnTo>
                  <a:lnTo>
                    <a:pt x="562539" y="1771465"/>
                  </a:lnTo>
                  <a:lnTo>
                    <a:pt x="563648" y="1772640"/>
                  </a:lnTo>
                  <a:lnTo>
                    <a:pt x="563452" y="1773292"/>
                  </a:lnTo>
                  <a:lnTo>
                    <a:pt x="562539" y="1773945"/>
                  </a:lnTo>
                  <a:lnTo>
                    <a:pt x="562930" y="1774467"/>
                  </a:lnTo>
                  <a:lnTo>
                    <a:pt x="562734" y="1777012"/>
                  </a:lnTo>
                  <a:lnTo>
                    <a:pt x="564039" y="1777860"/>
                  </a:lnTo>
                  <a:lnTo>
                    <a:pt x="564235" y="1778708"/>
                  </a:lnTo>
                  <a:lnTo>
                    <a:pt x="566062" y="1780079"/>
                  </a:lnTo>
                  <a:lnTo>
                    <a:pt x="567172" y="1781579"/>
                  </a:lnTo>
                  <a:lnTo>
                    <a:pt x="567172" y="1782950"/>
                  </a:lnTo>
                  <a:lnTo>
                    <a:pt x="567889" y="1783928"/>
                  </a:lnTo>
                  <a:lnTo>
                    <a:pt x="567498" y="1787778"/>
                  </a:lnTo>
                  <a:lnTo>
                    <a:pt x="569194" y="1789801"/>
                  </a:lnTo>
                  <a:lnTo>
                    <a:pt x="569194" y="1790780"/>
                  </a:lnTo>
                  <a:lnTo>
                    <a:pt x="569912" y="1792803"/>
                  </a:lnTo>
                  <a:lnTo>
                    <a:pt x="571022" y="1793455"/>
                  </a:lnTo>
                  <a:lnTo>
                    <a:pt x="570826" y="1794304"/>
                  </a:lnTo>
                  <a:lnTo>
                    <a:pt x="570369" y="1794695"/>
                  </a:lnTo>
                  <a:lnTo>
                    <a:pt x="570369" y="1797044"/>
                  </a:lnTo>
                  <a:lnTo>
                    <a:pt x="568542" y="1797566"/>
                  </a:lnTo>
                  <a:lnTo>
                    <a:pt x="568346" y="1798219"/>
                  </a:lnTo>
                  <a:lnTo>
                    <a:pt x="571348" y="1798545"/>
                  </a:lnTo>
                  <a:lnTo>
                    <a:pt x="571348" y="1799393"/>
                  </a:lnTo>
                  <a:lnTo>
                    <a:pt x="572261" y="1800764"/>
                  </a:lnTo>
                  <a:lnTo>
                    <a:pt x="572653" y="1802786"/>
                  </a:lnTo>
                  <a:lnTo>
                    <a:pt x="574154" y="1803961"/>
                  </a:lnTo>
                  <a:lnTo>
                    <a:pt x="574154" y="1804483"/>
                  </a:lnTo>
                  <a:lnTo>
                    <a:pt x="575067" y="1804679"/>
                  </a:lnTo>
                  <a:lnTo>
                    <a:pt x="575589" y="1804157"/>
                  </a:lnTo>
                  <a:lnTo>
                    <a:pt x="576698" y="1803961"/>
                  </a:lnTo>
                  <a:lnTo>
                    <a:pt x="577612" y="1802982"/>
                  </a:lnTo>
                  <a:lnTo>
                    <a:pt x="577612" y="1802134"/>
                  </a:lnTo>
                  <a:lnTo>
                    <a:pt x="578134" y="1801481"/>
                  </a:lnTo>
                  <a:lnTo>
                    <a:pt x="579439" y="1802003"/>
                  </a:lnTo>
                  <a:lnTo>
                    <a:pt x="581658" y="1804157"/>
                  </a:lnTo>
                  <a:lnTo>
                    <a:pt x="582963" y="1804157"/>
                  </a:lnTo>
                  <a:lnTo>
                    <a:pt x="583354" y="1804483"/>
                  </a:lnTo>
                  <a:lnTo>
                    <a:pt x="584072" y="1806310"/>
                  </a:lnTo>
                  <a:lnTo>
                    <a:pt x="584463" y="1806506"/>
                  </a:lnTo>
                  <a:lnTo>
                    <a:pt x="584072" y="1807354"/>
                  </a:lnTo>
                  <a:lnTo>
                    <a:pt x="588509" y="1805331"/>
                  </a:lnTo>
                  <a:lnTo>
                    <a:pt x="589618" y="1804157"/>
                  </a:lnTo>
                  <a:lnTo>
                    <a:pt x="591315" y="1803830"/>
                  </a:lnTo>
                  <a:lnTo>
                    <a:pt x="595426" y="1803830"/>
                  </a:lnTo>
                  <a:lnTo>
                    <a:pt x="598558" y="1804483"/>
                  </a:lnTo>
                  <a:lnTo>
                    <a:pt x="600581" y="1804287"/>
                  </a:lnTo>
                  <a:lnTo>
                    <a:pt x="601103" y="1804613"/>
                  </a:lnTo>
                  <a:lnTo>
                    <a:pt x="602995" y="1803961"/>
                  </a:lnTo>
                  <a:lnTo>
                    <a:pt x="604300" y="1804287"/>
                  </a:lnTo>
                  <a:lnTo>
                    <a:pt x="606127" y="1804091"/>
                  </a:lnTo>
                  <a:lnTo>
                    <a:pt x="608019" y="1804744"/>
                  </a:lnTo>
                  <a:lnTo>
                    <a:pt x="608737" y="1805396"/>
                  </a:lnTo>
                  <a:lnTo>
                    <a:pt x="609129" y="1806375"/>
                  </a:lnTo>
                  <a:lnTo>
                    <a:pt x="610956" y="1807745"/>
                  </a:lnTo>
                  <a:lnTo>
                    <a:pt x="611869" y="1808920"/>
                  </a:lnTo>
                  <a:lnTo>
                    <a:pt x="612783" y="1811269"/>
                  </a:lnTo>
                  <a:lnTo>
                    <a:pt x="615393" y="1812248"/>
                  </a:lnTo>
                  <a:lnTo>
                    <a:pt x="616306" y="1811922"/>
                  </a:lnTo>
                  <a:lnTo>
                    <a:pt x="616502" y="1811269"/>
                  </a:lnTo>
                  <a:lnTo>
                    <a:pt x="616306" y="1806897"/>
                  </a:lnTo>
                  <a:lnTo>
                    <a:pt x="616828" y="1806375"/>
                  </a:lnTo>
                  <a:lnTo>
                    <a:pt x="617938" y="1806571"/>
                  </a:lnTo>
                  <a:lnTo>
                    <a:pt x="619830" y="1808072"/>
                  </a:lnTo>
                  <a:lnTo>
                    <a:pt x="624463" y="1807224"/>
                  </a:lnTo>
                  <a:lnTo>
                    <a:pt x="626486" y="1807550"/>
                  </a:lnTo>
                  <a:lnTo>
                    <a:pt x="627073" y="1808528"/>
                  </a:lnTo>
                  <a:lnTo>
                    <a:pt x="626877" y="1809507"/>
                  </a:lnTo>
                  <a:lnTo>
                    <a:pt x="627791" y="1810355"/>
                  </a:lnTo>
                  <a:lnTo>
                    <a:pt x="627987" y="1811008"/>
                  </a:lnTo>
                  <a:lnTo>
                    <a:pt x="628900" y="1811530"/>
                  </a:lnTo>
                  <a:lnTo>
                    <a:pt x="629096" y="1812509"/>
                  </a:lnTo>
                  <a:lnTo>
                    <a:pt x="632619" y="1813879"/>
                  </a:lnTo>
                  <a:lnTo>
                    <a:pt x="632619" y="1814401"/>
                  </a:lnTo>
                  <a:lnTo>
                    <a:pt x="631902" y="1814597"/>
                  </a:lnTo>
                  <a:lnTo>
                    <a:pt x="631902" y="1815119"/>
                  </a:lnTo>
                  <a:lnTo>
                    <a:pt x="633207" y="1816489"/>
                  </a:lnTo>
                  <a:lnTo>
                    <a:pt x="633925" y="1816489"/>
                  </a:lnTo>
                  <a:lnTo>
                    <a:pt x="633925" y="1819165"/>
                  </a:lnTo>
                  <a:lnTo>
                    <a:pt x="634838" y="1819817"/>
                  </a:lnTo>
                  <a:lnTo>
                    <a:pt x="635556" y="1822166"/>
                  </a:lnTo>
                  <a:lnTo>
                    <a:pt x="636469" y="1822492"/>
                  </a:lnTo>
                  <a:lnTo>
                    <a:pt x="636469" y="1823341"/>
                  </a:lnTo>
                  <a:lnTo>
                    <a:pt x="638166" y="1823537"/>
                  </a:lnTo>
                  <a:lnTo>
                    <a:pt x="639079" y="1824385"/>
                  </a:lnTo>
                  <a:lnTo>
                    <a:pt x="641494" y="1825037"/>
                  </a:lnTo>
                  <a:lnTo>
                    <a:pt x="642995" y="1826864"/>
                  </a:lnTo>
                  <a:lnTo>
                    <a:pt x="643712" y="1826864"/>
                  </a:lnTo>
                  <a:lnTo>
                    <a:pt x="644430" y="1827517"/>
                  </a:lnTo>
                  <a:lnTo>
                    <a:pt x="647432" y="1826995"/>
                  </a:lnTo>
                  <a:lnTo>
                    <a:pt x="647432" y="1826147"/>
                  </a:lnTo>
                  <a:lnTo>
                    <a:pt x="647823" y="1825820"/>
                  </a:lnTo>
                  <a:lnTo>
                    <a:pt x="650433" y="1825625"/>
                  </a:lnTo>
                  <a:lnTo>
                    <a:pt x="650825" y="1824776"/>
                  </a:lnTo>
                  <a:lnTo>
                    <a:pt x="652130" y="1825298"/>
                  </a:lnTo>
                  <a:lnTo>
                    <a:pt x="655132" y="1829670"/>
                  </a:lnTo>
                  <a:lnTo>
                    <a:pt x="655327" y="1830649"/>
                  </a:lnTo>
                  <a:lnTo>
                    <a:pt x="654609" y="1830649"/>
                  </a:lnTo>
                  <a:lnTo>
                    <a:pt x="654218" y="1831497"/>
                  </a:lnTo>
                  <a:lnTo>
                    <a:pt x="654740" y="1832672"/>
                  </a:lnTo>
                  <a:lnTo>
                    <a:pt x="656045" y="1833651"/>
                  </a:lnTo>
                  <a:lnTo>
                    <a:pt x="656045" y="1834173"/>
                  </a:lnTo>
                  <a:lnTo>
                    <a:pt x="657742" y="1835151"/>
                  </a:lnTo>
                  <a:lnTo>
                    <a:pt x="659764" y="1834499"/>
                  </a:lnTo>
                  <a:lnTo>
                    <a:pt x="663288" y="1838871"/>
                  </a:lnTo>
                  <a:lnTo>
                    <a:pt x="665898" y="1840372"/>
                  </a:lnTo>
                  <a:lnTo>
                    <a:pt x="665702" y="1841872"/>
                  </a:lnTo>
                  <a:lnTo>
                    <a:pt x="665180" y="1842851"/>
                  </a:lnTo>
                  <a:lnTo>
                    <a:pt x="664071" y="1843504"/>
                  </a:lnTo>
                  <a:lnTo>
                    <a:pt x="664593" y="1845200"/>
                  </a:lnTo>
                  <a:lnTo>
                    <a:pt x="665898" y="1845005"/>
                  </a:lnTo>
                  <a:lnTo>
                    <a:pt x="666485" y="1844352"/>
                  </a:lnTo>
                  <a:lnTo>
                    <a:pt x="667007" y="1844352"/>
                  </a:lnTo>
                  <a:lnTo>
                    <a:pt x="667007" y="1845526"/>
                  </a:lnTo>
                  <a:lnTo>
                    <a:pt x="667399" y="1845853"/>
                  </a:lnTo>
                  <a:lnTo>
                    <a:pt x="669422" y="1847027"/>
                  </a:lnTo>
                  <a:lnTo>
                    <a:pt x="670335" y="1847027"/>
                  </a:lnTo>
                  <a:lnTo>
                    <a:pt x="671249" y="1846701"/>
                  </a:lnTo>
                  <a:lnTo>
                    <a:pt x="672162" y="1845526"/>
                  </a:lnTo>
                  <a:lnTo>
                    <a:pt x="671967" y="1843504"/>
                  </a:lnTo>
                  <a:lnTo>
                    <a:pt x="672554" y="1842525"/>
                  </a:lnTo>
                  <a:lnTo>
                    <a:pt x="674250" y="1842721"/>
                  </a:lnTo>
                  <a:lnTo>
                    <a:pt x="675947" y="1845592"/>
                  </a:lnTo>
                  <a:lnTo>
                    <a:pt x="676665" y="1848267"/>
                  </a:lnTo>
                  <a:lnTo>
                    <a:pt x="676273" y="1849768"/>
                  </a:lnTo>
                  <a:lnTo>
                    <a:pt x="676469" y="1851464"/>
                  </a:lnTo>
                  <a:lnTo>
                    <a:pt x="676077" y="1851986"/>
                  </a:lnTo>
                  <a:lnTo>
                    <a:pt x="676469" y="1853161"/>
                  </a:lnTo>
                  <a:lnTo>
                    <a:pt x="675882" y="1853813"/>
                  </a:lnTo>
                  <a:lnTo>
                    <a:pt x="675686" y="1855314"/>
                  </a:lnTo>
                  <a:lnTo>
                    <a:pt x="675686" y="1859164"/>
                  </a:lnTo>
                  <a:lnTo>
                    <a:pt x="676273" y="1859491"/>
                  </a:lnTo>
                  <a:lnTo>
                    <a:pt x="676273" y="1862166"/>
                  </a:lnTo>
                  <a:lnTo>
                    <a:pt x="675686" y="1862166"/>
                  </a:lnTo>
                  <a:lnTo>
                    <a:pt x="675490" y="1859295"/>
                  </a:lnTo>
                  <a:lnTo>
                    <a:pt x="674772" y="1860274"/>
                  </a:lnTo>
                  <a:lnTo>
                    <a:pt x="675164" y="1862101"/>
                  </a:lnTo>
                  <a:lnTo>
                    <a:pt x="674577" y="1862949"/>
                  </a:lnTo>
                  <a:lnTo>
                    <a:pt x="672750" y="1862427"/>
                  </a:lnTo>
                  <a:lnTo>
                    <a:pt x="671836" y="1860730"/>
                  </a:lnTo>
                  <a:lnTo>
                    <a:pt x="670727" y="1860926"/>
                  </a:lnTo>
                  <a:lnTo>
                    <a:pt x="670531" y="1861905"/>
                  </a:lnTo>
                  <a:lnTo>
                    <a:pt x="669813" y="1860534"/>
                  </a:lnTo>
                  <a:lnTo>
                    <a:pt x="668508" y="1860208"/>
                  </a:lnTo>
                  <a:lnTo>
                    <a:pt x="668312" y="1859556"/>
                  </a:lnTo>
                  <a:lnTo>
                    <a:pt x="670335" y="1858185"/>
                  </a:lnTo>
                  <a:lnTo>
                    <a:pt x="670335" y="1857337"/>
                  </a:lnTo>
                  <a:lnTo>
                    <a:pt x="669422" y="1856163"/>
                  </a:lnTo>
                  <a:lnTo>
                    <a:pt x="667921" y="1856489"/>
                  </a:lnTo>
                  <a:lnTo>
                    <a:pt x="666224" y="1855119"/>
                  </a:lnTo>
                  <a:lnTo>
                    <a:pt x="665637" y="1852247"/>
                  </a:lnTo>
                  <a:lnTo>
                    <a:pt x="664724" y="1852574"/>
                  </a:lnTo>
                  <a:lnTo>
                    <a:pt x="665311" y="1854401"/>
                  </a:lnTo>
                  <a:lnTo>
                    <a:pt x="664724" y="1854205"/>
                  </a:lnTo>
                  <a:lnTo>
                    <a:pt x="664724" y="1853553"/>
                  </a:lnTo>
                  <a:lnTo>
                    <a:pt x="664202" y="1853226"/>
                  </a:lnTo>
                  <a:lnTo>
                    <a:pt x="664006" y="1853879"/>
                  </a:lnTo>
                  <a:lnTo>
                    <a:pt x="662897" y="1854531"/>
                  </a:lnTo>
                  <a:lnTo>
                    <a:pt x="663288" y="1855053"/>
                  </a:lnTo>
                  <a:lnTo>
                    <a:pt x="662570" y="1855902"/>
                  </a:lnTo>
                  <a:lnTo>
                    <a:pt x="662766" y="1856424"/>
                  </a:lnTo>
                  <a:lnTo>
                    <a:pt x="663680" y="1856424"/>
                  </a:lnTo>
                  <a:lnTo>
                    <a:pt x="664071" y="1855902"/>
                  </a:lnTo>
                  <a:lnTo>
                    <a:pt x="665376" y="1855575"/>
                  </a:lnTo>
                  <a:lnTo>
                    <a:pt x="666290" y="1855575"/>
                  </a:lnTo>
                  <a:lnTo>
                    <a:pt x="666681" y="1856097"/>
                  </a:lnTo>
                  <a:lnTo>
                    <a:pt x="666290" y="1857272"/>
                  </a:lnTo>
                  <a:lnTo>
                    <a:pt x="666812" y="1857794"/>
                  </a:lnTo>
                  <a:lnTo>
                    <a:pt x="666812" y="1858968"/>
                  </a:lnTo>
                  <a:lnTo>
                    <a:pt x="667203" y="1859295"/>
                  </a:lnTo>
                  <a:lnTo>
                    <a:pt x="666812" y="1860469"/>
                  </a:lnTo>
                  <a:lnTo>
                    <a:pt x="666616" y="1864841"/>
                  </a:lnTo>
                  <a:lnTo>
                    <a:pt x="667138" y="1864841"/>
                  </a:lnTo>
                  <a:lnTo>
                    <a:pt x="667138" y="1863862"/>
                  </a:lnTo>
                  <a:lnTo>
                    <a:pt x="667725" y="1863536"/>
                  </a:lnTo>
                  <a:lnTo>
                    <a:pt x="668117" y="1862557"/>
                  </a:lnTo>
                  <a:lnTo>
                    <a:pt x="669030" y="1862557"/>
                  </a:lnTo>
                  <a:lnTo>
                    <a:pt x="669748" y="1865102"/>
                  </a:lnTo>
                  <a:lnTo>
                    <a:pt x="669552" y="1866081"/>
                  </a:lnTo>
                  <a:lnTo>
                    <a:pt x="669944" y="1866407"/>
                  </a:lnTo>
                  <a:lnTo>
                    <a:pt x="672750" y="1865428"/>
                  </a:lnTo>
                  <a:lnTo>
                    <a:pt x="672750" y="1866081"/>
                  </a:lnTo>
                  <a:lnTo>
                    <a:pt x="673272" y="1866603"/>
                  </a:lnTo>
                  <a:lnTo>
                    <a:pt x="674381" y="1866799"/>
                  </a:lnTo>
                  <a:lnTo>
                    <a:pt x="674381" y="1867647"/>
                  </a:lnTo>
                  <a:lnTo>
                    <a:pt x="673663" y="1868822"/>
                  </a:lnTo>
                  <a:lnTo>
                    <a:pt x="673859" y="1869800"/>
                  </a:lnTo>
                  <a:lnTo>
                    <a:pt x="673467" y="1871171"/>
                  </a:lnTo>
                  <a:lnTo>
                    <a:pt x="671640" y="1874368"/>
                  </a:lnTo>
                  <a:lnTo>
                    <a:pt x="671249" y="1876195"/>
                  </a:lnTo>
                  <a:lnTo>
                    <a:pt x="669748" y="1877174"/>
                  </a:lnTo>
                  <a:lnTo>
                    <a:pt x="669748" y="1877826"/>
                  </a:lnTo>
                  <a:lnTo>
                    <a:pt x="670661" y="1878479"/>
                  </a:lnTo>
                  <a:lnTo>
                    <a:pt x="670661" y="1879001"/>
                  </a:lnTo>
                  <a:lnTo>
                    <a:pt x="669552" y="1883046"/>
                  </a:lnTo>
                  <a:lnTo>
                    <a:pt x="668051" y="1884547"/>
                  </a:lnTo>
                  <a:lnTo>
                    <a:pt x="666942" y="1884743"/>
                  </a:lnTo>
                  <a:lnTo>
                    <a:pt x="665637" y="1886766"/>
                  </a:lnTo>
                  <a:lnTo>
                    <a:pt x="664919" y="1886766"/>
                  </a:lnTo>
                  <a:lnTo>
                    <a:pt x="664202" y="1885787"/>
                  </a:lnTo>
                  <a:lnTo>
                    <a:pt x="663092" y="1885135"/>
                  </a:lnTo>
                  <a:lnTo>
                    <a:pt x="661069" y="1885461"/>
                  </a:lnTo>
                  <a:lnTo>
                    <a:pt x="659960" y="1884482"/>
                  </a:lnTo>
                  <a:lnTo>
                    <a:pt x="655132" y="1885004"/>
                  </a:lnTo>
                  <a:lnTo>
                    <a:pt x="653826" y="1884025"/>
                  </a:lnTo>
                  <a:lnTo>
                    <a:pt x="652913" y="1882655"/>
                  </a:lnTo>
                  <a:lnTo>
                    <a:pt x="652326" y="1882459"/>
                  </a:lnTo>
                  <a:lnTo>
                    <a:pt x="652521" y="1881480"/>
                  </a:lnTo>
                  <a:lnTo>
                    <a:pt x="652130" y="1881154"/>
                  </a:lnTo>
                  <a:lnTo>
                    <a:pt x="651934" y="1879784"/>
                  </a:lnTo>
                  <a:lnTo>
                    <a:pt x="652652" y="1879131"/>
                  </a:lnTo>
                  <a:lnTo>
                    <a:pt x="652260" y="1877761"/>
                  </a:lnTo>
                  <a:lnTo>
                    <a:pt x="652978" y="1877239"/>
                  </a:lnTo>
                  <a:lnTo>
                    <a:pt x="652260" y="1873389"/>
                  </a:lnTo>
                  <a:lnTo>
                    <a:pt x="653761" y="1873715"/>
                  </a:lnTo>
                  <a:lnTo>
                    <a:pt x="654348" y="1873193"/>
                  </a:lnTo>
                  <a:lnTo>
                    <a:pt x="653957" y="1871497"/>
                  </a:lnTo>
                  <a:lnTo>
                    <a:pt x="654675" y="1869996"/>
                  </a:lnTo>
                  <a:lnTo>
                    <a:pt x="654479" y="1869017"/>
                  </a:lnTo>
                  <a:lnTo>
                    <a:pt x="653892" y="1869017"/>
                  </a:lnTo>
                  <a:lnTo>
                    <a:pt x="653174" y="1868365"/>
                  </a:lnTo>
                  <a:lnTo>
                    <a:pt x="651151" y="1868365"/>
                  </a:lnTo>
                  <a:lnTo>
                    <a:pt x="650760" y="1869343"/>
                  </a:lnTo>
                  <a:lnTo>
                    <a:pt x="651151" y="1870714"/>
                  </a:lnTo>
                  <a:lnTo>
                    <a:pt x="650760" y="1871366"/>
                  </a:lnTo>
                  <a:lnTo>
                    <a:pt x="649650" y="1871366"/>
                  </a:lnTo>
                  <a:lnTo>
                    <a:pt x="648541" y="1870714"/>
                  </a:lnTo>
                  <a:lnTo>
                    <a:pt x="648019" y="1869017"/>
                  </a:lnTo>
                  <a:lnTo>
                    <a:pt x="647432" y="1869017"/>
                  </a:lnTo>
                  <a:lnTo>
                    <a:pt x="645931" y="1870192"/>
                  </a:lnTo>
                  <a:lnTo>
                    <a:pt x="644039" y="1869866"/>
                  </a:lnTo>
                  <a:lnTo>
                    <a:pt x="643517" y="1870388"/>
                  </a:lnTo>
                  <a:lnTo>
                    <a:pt x="643517" y="1871888"/>
                  </a:lnTo>
                  <a:lnTo>
                    <a:pt x="644039" y="1872410"/>
                  </a:lnTo>
                  <a:lnTo>
                    <a:pt x="646257" y="1872737"/>
                  </a:lnTo>
                  <a:lnTo>
                    <a:pt x="647954" y="1875086"/>
                  </a:lnTo>
                  <a:lnTo>
                    <a:pt x="648345" y="1876782"/>
                  </a:lnTo>
                  <a:lnTo>
                    <a:pt x="647954" y="1879131"/>
                  </a:lnTo>
                  <a:lnTo>
                    <a:pt x="647236" y="1880110"/>
                  </a:lnTo>
                  <a:lnTo>
                    <a:pt x="645017" y="1881089"/>
                  </a:lnTo>
                  <a:lnTo>
                    <a:pt x="644300" y="1882068"/>
                  </a:lnTo>
                  <a:lnTo>
                    <a:pt x="640384" y="1881089"/>
                  </a:lnTo>
                  <a:lnTo>
                    <a:pt x="640189" y="1882263"/>
                  </a:lnTo>
                  <a:lnTo>
                    <a:pt x="639667" y="1882785"/>
                  </a:lnTo>
                  <a:lnTo>
                    <a:pt x="639862" y="1884482"/>
                  </a:lnTo>
                  <a:lnTo>
                    <a:pt x="639145" y="1885330"/>
                  </a:lnTo>
                  <a:lnTo>
                    <a:pt x="639145" y="1888201"/>
                  </a:lnTo>
                  <a:lnTo>
                    <a:pt x="638427" y="1888528"/>
                  </a:lnTo>
                  <a:lnTo>
                    <a:pt x="637122" y="1890550"/>
                  </a:lnTo>
                  <a:lnTo>
                    <a:pt x="636730" y="1890550"/>
                  </a:lnTo>
                  <a:lnTo>
                    <a:pt x="636013" y="1892247"/>
                  </a:lnTo>
                  <a:lnTo>
                    <a:pt x="633598" y="1893226"/>
                  </a:lnTo>
                  <a:lnTo>
                    <a:pt x="630792" y="1895575"/>
                  </a:lnTo>
                  <a:lnTo>
                    <a:pt x="629292" y="1895575"/>
                  </a:lnTo>
                  <a:lnTo>
                    <a:pt x="628900" y="1896097"/>
                  </a:lnTo>
                  <a:lnTo>
                    <a:pt x="627987" y="1896293"/>
                  </a:lnTo>
                  <a:lnTo>
                    <a:pt x="627465" y="1896619"/>
                  </a:lnTo>
                  <a:lnTo>
                    <a:pt x="627465" y="1897467"/>
                  </a:lnTo>
                  <a:lnTo>
                    <a:pt x="628378" y="1898120"/>
                  </a:lnTo>
                  <a:lnTo>
                    <a:pt x="630401" y="1898120"/>
                  </a:lnTo>
                  <a:lnTo>
                    <a:pt x="631706" y="1897467"/>
                  </a:lnTo>
                  <a:lnTo>
                    <a:pt x="634120" y="1897141"/>
                  </a:lnTo>
                  <a:lnTo>
                    <a:pt x="635817" y="1895771"/>
                  </a:lnTo>
                  <a:lnTo>
                    <a:pt x="639732" y="1895118"/>
                  </a:lnTo>
                  <a:lnTo>
                    <a:pt x="643843" y="1891790"/>
                  </a:lnTo>
                  <a:lnTo>
                    <a:pt x="644234" y="1890811"/>
                  </a:lnTo>
                  <a:lnTo>
                    <a:pt x="645735" y="1890289"/>
                  </a:lnTo>
                  <a:lnTo>
                    <a:pt x="646844" y="1888789"/>
                  </a:lnTo>
                  <a:lnTo>
                    <a:pt x="648867" y="1887810"/>
                  </a:lnTo>
                  <a:lnTo>
                    <a:pt x="651673" y="1887484"/>
                  </a:lnTo>
                  <a:lnTo>
                    <a:pt x="653500" y="1888006"/>
                  </a:lnTo>
                  <a:lnTo>
                    <a:pt x="654805" y="1887157"/>
                  </a:lnTo>
                  <a:lnTo>
                    <a:pt x="657937" y="1886831"/>
                  </a:lnTo>
                  <a:lnTo>
                    <a:pt x="661069" y="1887353"/>
                  </a:lnTo>
                  <a:lnTo>
                    <a:pt x="661983" y="1889506"/>
                  </a:lnTo>
                  <a:lnTo>
                    <a:pt x="661461" y="1891856"/>
                  </a:lnTo>
                  <a:lnTo>
                    <a:pt x="660547" y="1892051"/>
                  </a:lnTo>
                  <a:lnTo>
                    <a:pt x="659960" y="1895379"/>
                  </a:lnTo>
                  <a:lnTo>
                    <a:pt x="659569" y="1895575"/>
                  </a:lnTo>
                  <a:lnTo>
                    <a:pt x="659177" y="1896749"/>
                  </a:lnTo>
                  <a:lnTo>
                    <a:pt x="658459" y="1897271"/>
                  </a:lnTo>
                  <a:lnTo>
                    <a:pt x="658264" y="1898250"/>
                  </a:lnTo>
                  <a:lnTo>
                    <a:pt x="656763" y="1899751"/>
                  </a:lnTo>
                  <a:lnTo>
                    <a:pt x="656371" y="1901121"/>
                  </a:lnTo>
                  <a:lnTo>
                    <a:pt x="654675" y="1901448"/>
                  </a:lnTo>
                  <a:lnTo>
                    <a:pt x="652978" y="1903144"/>
                  </a:lnTo>
                  <a:lnTo>
                    <a:pt x="652782" y="1903797"/>
                  </a:lnTo>
                  <a:lnTo>
                    <a:pt x="651673" y="1904645"/>
                  </a:lnTo>
                  <a:lnTo>
                    <a:pt x="650172" y="1905297"/>
                  </a:lnTo>
                  <a:lnTo>
                    <a:pt x="649063" y="1905297"/>
                  </a:lnTo>
                  <a:lnTo>
                    <a:pt x="647562" y="1908299"/>
                  </a:lnTo>
                  <a:lnTo>
                    <a:pt x="646453" y="1908821"/>
                  </a:lnTo>
                  <a:lnTo>
                    <a:pt x="645539" y="1909800"/>
                  </a:lnTo>
                  <a:lnTo>
                    <a:pt x="644626" y="1909996"/>
                  </a:lnTo>
                  <a:lnTo>
                    <a:pt x="644822" y="1910322"/>
                  </a:lnTo>
                  <a:lnTo>
                    <a:pt x="644300" y="1910648"/>
                  </a:lnTo>
                  <a:lnTo>
                    <a:pt x="643712" y="1912149"/>
                  </a:lnTo>
                  <a:lnTo>
                    <a:pt x="643190" y="1912671"/>
                  </a:lnTo>
                  <a:lnTo>
                    <a:pt x="642473" y="1913128"/>
                  </a:lnTo>
                  <a:lnTo>
                    <a:pt x="641559" y="1913128"/>
                  </a:lnTo>
                  <a:lnTo>
                    <a:pt x="641037" y="1913780"/>
                  </a:lnTo>
                  <a:lnTo>
                    <a:pt x="639014" y="1914302"/>
                  </a:lnTo>
                  <a:lnTo>
                    <a:pt x="638623" y="1914955"/>
                  </a:lnTo>
                  <a:lnTo>
                    <a:pt x="636208" y="1916129"/>
                  </a:lnTo>
                  <a:lnTo>
                    <a:pt x="635817" y="1916782"/>
                  </a:lnTo>
                  <a:lnTo>
                    <a:pt x="634903" y="1917108"/>
                  </a:lnTo>
                  <a:lnTo>
                    <a:pt x="634186" y="1917956"/>
                  </a:lnTo>
                  <a:lnTo>
                    <a:pt x="633076" y="1918152"/>
                  </a:lnTo>
                  <a:lnTo>
                    <a:pt x="631967" y="1919849"/>
                  </a:lnTo>
                  <a:lnTo>
                    <a:pt x="629944" y="1920371"/>
                  </a:lnTo>
                  <a:lnTo>
                    <a:pt x="629357" y="1921872"/>
                  </a:lnTo>
                  <a:lnTo>
                    <a:pt x="628443" y="1922198"/>
                  </a:lnTo>
                  <a:lnTo>
                    <a:pt x="627856" y="1922198"/>
                  </a:lnTo>
                  <a:lnTo>
                    <a:pt x="627856" y="1921872"/>
                  </a:lnTo>
                  <a:lnTo>
                    <a:pt x="627138" y="1922067"/>
                  </a:lnTo>
                  <a:lnTo>
                    <a:pt x="626421" y="1923046"/>
                  </a:lnTo>
                  <a:lnTo>
                    <a:pt x="625507" y="1923242"/>
                  </a:lnTo>
                  <a:lnTo>
                    <a:pt x="625703" y="1923894"/>
                  </a:lnTo>
                  <a:lnTo>
                    <a:pt x="624202" y="1924090"/>
                  </a:lnTo>
                  <a:lnTo>
                    <a:pt x="622701" y="1925787"/>
                  </a:lnTo>
                  <a:lnTo>
                    <a:pt x="615067" y="1927940"/>
                  </a:lnTo>
                  <a:lnTo>
                    <a:pt x="614871" y="1928266"/>
                  </a:lnTo>
                  <a:lnTo>
                    <a:pt x="615784" y="1929114"/>
                  </a:lnTo>
                  <a:lnTo>
                    <a:pt x="615784" y="1929963"/>
                  </a:lnTo>
                  <a:lnTo>
                    <a:pt x="613957" y="1931268"/>
                  </a:lnTo>
                  <a:lnTo>
                    <a:pt x="609847" y="1931464"/>
                  </a:lnTo>
                  <a:lnTo>
                    <a:pt x="609129" y="1930615"/>
                  </a:lnTo>
                  <a:lnTo>
                    <a:pt x="608019" y="1930420"/>
                  </a:lnTo>
                  <a:lnTo>
                    <a:pt x="608019" y="1930093"/>
                  </a:lnTo>
                  <a:lnTo>
                    <a:pt x="607106" y="1930420"/>
                  </a:lnTo>
                  <a:lnTo>
                    <a:pt x="606584" y="1929767"/>
                  </a:lnTo>
                  <a:lnTo>
                    <a:pt x="604692" y="1929963"/>
                  </a:lnTo>
                  <a:lnTo>
                    <a:pt x="603387" y="1929310"/>
                  </a:lnTo>
                  <a:lnTo>
                    <a:pt x="600254" y="1929114"/>
                  </a:lnTo>
                  <a:lnTo>
                    <a:pt x="598558" y="1927809"/>
                  </a:lnTo>
                  <a:lnTo>
                    <a:pt x="597057" y="1927483"/>
                  </a:lnTo>
                  <a:lnTo>
                    <a:pt x="596144" y="1925460"/>
                  </a:lnTo>
                  <a:lnTo>
                    <a:pt x="595426" y="1924938"/>
                  </a:lnTo>
                  <a:lnTo>
                    <a:pt x="595426" y="1924090"/>
                  </a:lnTo>
                  <a:lnTo>
                    <a:pt x="596144" y="1923568"/>
                  </a:lnTo>
                  <a:lnTo>
                    <a:pt x="595948" y="1923242"/>
                  </a:lnTo>
                  <a:lnTo>
                    <a:pt x="599080" y="1922589"/>
                  </a:lnTo>
                  <a:lnTo>
                    <a:pt x="599667" y="1922067"/>
                  </a:lnTo>
                  <a:lnTo>
                    <a:pt x="599667" y="1921415"/>
                  </a:lnTo>
                  <a:lnTo>
                    <a:pt x="600581" y="1920762"/>
                  </a:lnTo>
                  <a:lnTo>
                    <a:pt x="600581" y="1920110"/>
                  </a:lnTo>
                  <a:lnTo>
                    <a:pt x="601299" y="1920110"/>
                  </a:lnTo>
                  <a:lnTo>
                    <a:pt x="602799" y="1918935"/>
                  </a:lnTo>
                  <a:lnTo>
                    <a:pt x="602799" y="1918283"/>
                  </a:lnTo>
                  <a:lnTo>
                    <a:pt x="603517" y="1917434"/>
                  </a:lnTo>
                  <a:lnTo>
                    <a:pt x="603713" y="1915411"/>
                  </a:lnTo>
                  <a:lnTo>
                    <a:pt x="604431" y="1915216"/>
                  </a:lnTo>
                  <a:lnTo>
                    <a:pt x="605018" y="1914367"/>
                  </a:lnTo>
                  <a:lnTo>
                    <a:pt x="604822" y="1913715"/>
                  </a:lnTo>
                  <a:lnTo>
                    <a:pt x="604104" y="1914367"/>
                  </a:lnTo>
                  <a:lnTo>
                    <a:pt x="603517" y="1913193"/>
                  </a:lnTo>
                  <a:lnTo>
                    <a:pt x="605018" y="1913389"/>
                  </a:lnTo>
                  <a:lnTo>
                    <a:pt x="605214" y="1912410"/>
                  </a:lnTo>
                  <a:lnTo>
                    <a:pt x="608541" y="1912084"/>
                  </a:lnTo>
                  <a:lnTo>
                    <a:pt x="608933" y="1911757"/>
                  </a:lnTo>
                  <a:lnTo>
                    <a:pt x="608737" y="1910257"/>
                  </a:lnTo>
                  <a:lnTo>
                    <a:pt x="609129" y="1909930"/>
                  </a:lnTo>
                  <a:lnTo>
                    <a:pt x="608541" y="1909735"/>
                  </a:lnTo>
                  <a:lnTo>
                    <a:pt x="608346" y="1909213"/>
                  </a:lnTo>
                  <a:lnTo>
                    <a:pt x="609455" y="1908691"/>
                  </a:lnTo>
                  <a:lnTo>
                    <a:pt x="609064" y="1908364"/>
                  </a:lnTo>
                  <a:lnTo>
                    <a:pt x="609455" y="1906668"/>
                  </a:lnTo>
                  <a:lnTo>
                    <a:pt x="607758" y="1906342"/>
                  </a:lnTo>
                  <a:lnTo>
                    <a:pt x="606845" y="1905363"/>
                  </a:lnTo>
                  <a:lnTo>
                    <a:pt x="605344" y="1905559"/>
                  </a:lnTo>
                  <a:lnTo>
                    <a:pt x="604953" y="1905036"/>
                  </a:lnTo>
                  <a:lnTo>
                    <a:pt x="604235" y="1905036"/>
                  </a:lnTo>
                  <a:lnTo>
                    <a:pt x="604235" y="1905559"/>
                  </a:lnTo>
                  <a:lnTo>
                    <a:pt x="603126" y="1905885"/>
                  </a:lnTo>
                  <a:lnTo>
                    <a:pt x="602930" y="1907255"/>
                  </a:lnTo>
                  <a:lnTo>
                    <a:pt x="601233" y="1907777"/>
                  </a:lnTo>
                  <a:lnTo>
                    <a:pt x="600711" y="1907451"/>
                  </a:lnTo>
                  <a:lnTo>
                    <a:pt x="600711" y="1906602"/>
                  </a:lnTo>
                  <a:lnTo>
                    <a:pt x="601103" y="1906080"/>
                  </a:lnTo>
                  <a:lnTo>
                    <a:pt x="602408" y="1905754"/>
                  </a:lnTo>
                  <a:lnTo>
                    <a:pt x="602408" y="1905232"/>
                  </a:lnTo>
                  <a:lnTo>
                    <a:pt x="601103" y="1904906"/>
                  </a:lnTo>
                  <a:lnTo>
                    <a:pt x="600711" y="1904253"/>
                  </a:lnTo>
                  <a:lnTo>
                    <a:pt x="600189" y="1904058"/>
                  </a:lnTo>
                  <a:lnTo>
                    <a:pt x="599798" y="1904710"/>
                  </a:lnTo>
                  <a:lnTo>
                    <a:pt x="599080" y="1904906"/>
                  </a:lnTo>
                  <a:lnTo>
                    <a:pt x="597971" y="1905885"/>
                  </a:lnTo>
                  <a:lnTo>
                    <a:pt x="595948" y="1905363"/>
                  </a:lnTo>
                  <a:lnTo>
                    <a:pt x="594839" y="1905689"/>
                  </a:lnTo>
                  <a:lnTo>
                    <a:pt x="594643" y="1906015"/>
                  </a:lnTo>
                  <a:lnTo>
                    <a:pt x="595034" y="1906211"/>
                  </a:lnTo>
                  <a:lnTo>
                    <a:pt x="595034" y="1906733"/>
                  </a:lnTo>
                  <a:lnTo>
                    <a:pt x="594643" y="1907712"/>
                  </a:lnTo>
                  <a:lnTo>
                    <a:pt x="592228" y="1908560"/>
                  </a:lnTo>
                  <a:lnTo>
                    <a:pt x="591641" y="1909408"/>
                  </a:lnTo>
                  <a:lnTo>
                    <a:pt x="590923" y="1909735"/>
                  </a:lnTo>
                  <a:lnTo>
                    <a:pt x="590923" y="1910387"/>
                  </a:lnTo>
                  <a:lnTo>
                    <a:pt x="590010" y="1911235"/>
                  </a:lnTo>
                  <a:lnTo>
                    <a:pt x="590010" y="1911757"/>
                  </a:lnTo>
                  <a:lnTo>
                    <a:pt x="588313" y="1912606"/>
                  </a:lnTo>
                  <a:lnTo>
                    <a:pt x="588118" y="1913780"/>
                  </a:lnTo>
                  <a:lnTo>
                    <a:pt x="585312" y="1916978"/>
                  </a:lnTo>
                  <a:lnTo>
                    <a:pt x="584594" y="1919000"/>
                  </a:lnTo>
                  <a:lnTo>
                    <a:pt x="583680" y="1919849"/>
                  </a:lnTo>
                  <a:lnTo>
                    <a:pt x="583680" y="1920697"/>
                  </a:lnTo>
                  <a:lnTo>
                    <a:pt x="583289" y="1920893"/>
                  </a:lnTo>
                  <a:lnTo>
                    <a:pt x="583093" y="1921741"/>
                  </a:lnTo>
                  <a:lnTo>
                    <a:pt x="581397" y="1923242"/>
                  </a:lnTo>
                  <a:lnTo>
                    <a:pt x="580679" y="1924938"/>
                  </a:lnTo>
                  <a:lnTo>
                    <a:pt x="578069" y="1925265"/>
                  </a:lnTo>
                  <a:lnTo>
                    <a:pt x="575067" y="1926635"/>
                  </a:lnTo>
                  <a:lnTo>
                    <a:pt x="572065" y="1926439"/>
                  </a:lnTo>
                  <a:lnTo>
                    <a:pt x="571674" y="1926765"/>
                  </a:lnTo>
                  <a:lnTo>
                    <a:pt x="570369" y="1926765"/>
                  </a:lnTo>
                  <a:lnTo>
                    <a:pt x="569064" y="1926113"/>
                  </a:lnTo>
                  <a:lnTo>
                    <a:pt x="567563" y="1926113"/>
                  </a:lnTo>
                  <a:lnTo>
                    <a:pt x="566845" y="1925134"/>
                  </a:lnTo>
                  <a:lnTo>
                    <a:pt x="565540" y="1924808"/>
                  </a:lnTo>
                  <a:lnTo>
                    <a:pt x="565345" y="1924286"/>
                  </a:lnTo>
                  <a:lnTo>
                    <a:pt x="562343" y="1924286"/>
                  </a:lnTo>
                  <a:lnTo>
                    <a:pt x="561756" y="1924938"/>
                  </a:lnTo>
                  <a:lnTo>
                    <a:pt x="561234" y="1927287"/>
                  </a:lnTo>
                  <a:lnTo>
                    <a:pt x="559211" y="1929767"/>
                  </a:lnTo>
                  <a:lnTo>
                    <a:pt x="558819" y="1930093"/>
                  </a:lnTo>
                  <a:lnTo>
                    <a:pt x="557710" y="1930093"/>
                  </a:lnTo>
                  <a:lnTo>
                    <a:pt x="557123" y="1930942"/>
                  </a:lnTo>
                  <a:lnTo>
                    <a:pt x="556209" y="1931464"/>
                  </a:lnTo>
                  <a:lnTo>
                    <a:pt x="555818" y="1932312"/>
                  </a:lnTo>
                  <a:lnTo>
                    <a:pt x="554513" y="1933160"/>
                  </a:lnTo>
                  <a:lnTo>
                    <a:pt x="554121" y="1934335"/>
                  </a:lnTo>
                  <a:lnTo>
                    <a:pt x="553403" y="1934335"/>
                  </a:lnTo>
                  <a:lnTo>
                    <a:pt x="552816" y="1934857"/>
                  </a:lnTo>
                  <a:lnTo>
                    <a:pt x="551903" y="1936358"/>
                  </a:lnTo>
                  <a:lnTo>
                    <a:pt x="549488" y="1937206"/>
                  </a:lnTo>
                  <a:lnTo>
                    <a:pt x="548771" y="1938054"/>
                  </a:lnTo>
                  <a:lnTo>
                    <a:pt x="548575" y="1938902"/>
                  </a:lnTo>
                  <a:lnTo>
                    <a:pt x="547270" y="1939228"/>
                  </a:lnTo>
                  <a:lnTo>
                    <a:pt x="546682" y="1940077"/>
                  </a:lnTo>
                  <a:lnTo>
                    <a:pt x="545965" y="1940273"/>
                  </a:lnTo>
                  <a:lnTo>
                    <a:pt x="544268" y="1941969"/>
                  </a:lnTo>
                  <a:lnTo>
                    <a:pt x="541462" y="1942491"/>
                  </a:lnTo>
                  <a:lnTo>
                    <a:pt x="538852" y="1942295"/>
                  </a:lnTo>
                  <a:lnTo>
                    <a:pt x="537939" y="1941643"/>
                  </a:lnTo>
                  <a:lnTo>
                    <a:pt x="536438" y="1941317"/>
                  </a:lnTo>
                  <a:lnTo>
                    <a:pt x="535720" y="1940338"/>
                  </a:lnTo>
                  <a:lnTo>
                    <a:pt x="535133" y="1940338"/>
                  </a:lnTo>
                  <a:lnTo>
                    <a:pt x="534937" y="1939685"/>
                  </a:lnTo>
                  <a:lnTo>
                    <a:pt x="534219" y="1939163"/>
                  </a:lnTo>
                  <a:lnTo>
                    <a:pt x="534219" y="1938641"/>
                  </a:lnTo>
                  <a:lnTo>
                    <a:pt x="533306" y="1938315"/>
                  </a:lnTo>
                  <a:lnTo>
                    <a:pt x="533502" y="1937989"/>
                  </a:lnTo>
                  <a:lnTo>
                    <a:pt x="532914" y="1937662"/>
                  </a:lnTo>
                  <a:lnTo>
                    <a:pt x="532718" y="1937010"/>
                  </a:lnTo>
                  <a:lnTo>
                    <a:pt x="531022" y="1936814"/>
                  </a:lnTo>
                  <a:lnTo>
                    <a:pt x="529717" y="1938968"/>
                  </a:lnTo>
                  <a:lnTo>
                    <a:pt x="528803" y="1939620"/>
                  </a:lnTo>
                  <a:lnTo>
                    <a:pt x="528086" y="1939620"/>
                  </a:lnTo>
                  <a:lnTo>
                    <a:pt x="527890" y="1939294"/>
                  </a:lnTo>
                  <a:lnTo>
                    <a:pt x="525867" y="1939946"/>
                  </a:lnTo>
                  <a:lnTo>
                    <a:pt x="523061" y="1939620"/>
                  </a:lnTo>
                  <a:lnTo>
                    <a:pt x="521365" y="1940273"/>
                  </a:lnTo>
                  <a:lnTo>
                    <a:pt x="518950" y="1940077"/>
                  </a:lnTo>
                  <a:lnTo>
                    <a:pt x="518754" y="1939751"/>
                  </a:lnTo>
                  <a:lnTo>
                    <a:pt x="515427" y="1939946"/>
                  </a:lnTo>
                  <a:lnTo>
                    <a:pt x="515035" y="1940795"/>
                  </a:lnTo>
                  <a:lnTo>
                    <a:pt x="512621" y="1943144"/>
                  </a:lnTo>
                  <a:lnTo>
                    <a:pt x="512229" y="1945950"/>
                  </a:lnTo>
                  <a:lnTo>
                    <a:pt x="510337" y="1947124"/>
                  </a:lnTo>
                  <a:lnTo>
                    <a:pt x="509228" y="1946928"/>
                  </a:lnTo>
                  <a:lnTo>
                    <a:pt x="509619" y="1945754"/>
                  </a:lnTo>
                  <a:lnTo>
                    <a:pt x="509423" y="1945101"/>
                  </a:lnTo>
                  <a:lnTo>
                    <a:pt x="508706" y="1945428"/>
                  </a:lnTo>
                  <a:lnTo>
                    <a:pt x="508314" y="1946276"/>
                  </a:lnTo>
                  <a:lnTo>
                    <a:pt x="504203" y="1946602"/>
                  </a:lnTo>
                  <a:lnTo>
                    <a:pt x="504008" y="1945950"/>
                  </a:lnTo>
                  <a:lnTo>
                    <a:pt x="502898" y="1945428"/>
                  </a:lnTo>
                  <a:lnTo>
                    <a:pt x="503290" y="1945101"/>
                  </a:lnTo>
                  <a:lnTo>
                    <a:pt x="502898" y="1944449"/>
                  </a:lnTo>
                  <a:lnTo>
                    <a:pt x="501789" y="1943927"/>
                  </a:lnTo>
                  <a:lnTo>
                    <a:pt x="500875" y="1944449"/>
                  </a:lnTo>
                  <a:lnTo>
                    <a:pt x="499570" y="1944449"/>
                  </a:lnTo>
                  <a:lnTo>
                    <a:pt x="498853" y="1946276"/>
                  </a:lnTo>
                  <a:lnTo>
                    <a:pt x="497939" y="1946798"/>
                  </a:lnTo>
                  <a:lnTo>
                    <a:pt x="496438" y="1944645"/>
                  </a:lnTo>
                  <a:lnTo>
                    <a:pt x="495851" y="1944840"/>
                  </a:lnTo>
                  <a:lnTo>
                    <a:pt x="495655" y="1946145"/>
                  </a:lnTo>
                  <a:lnTo>
                    <a:pt x="494546" y="1946145"/>
                  </a:lnTo>
                  <a:lnTo>
                    <a:pt x="494546" y="1945166"/>
                  </a:lnTo>
                  <a:lnTo>
                    <a:pt x="495133" y="1944645"/>
                  </a:lnTo>
                  <a:lnTo>
                    <a:pt x="494937" y="1944318"/>
                  </a:lnTo>
                  <a:lnTo>
                    <a:pt x="490500" y="1944645"/>
                  </a:lnTo>
                  <a:lnTo>
                    <a:pt x="490500" y="1945166"/>
                  </a:lnTo>
                  <a:lnTo>
                    <a:pt x="489195" y="1944645"/>
                  </a:lnTo>
                  <a:lnTo>
                    <a:pt x="488477" y="1945166"/>
                  </a:lnTo>
                  <a:lnTo>
                    <a:pt x="486977" y="1943992"/>
                  </a:lnTo>
                  <a:lnTo>
                    <a:pt x="485867" y="1943992"/>
                  </a:lnTo>
                  <a:lnTo>
                    <a:pt x="485150" y="1944645"/>
                  </a:lnTo>
                  <a:lnTo>
                    <a:pt x="485150" y="1946145"/>
                  </a:lnTo>
                  <a:lnTo>
                    <a:pt x="484758" y="1946472"/>
                  </a:lnTo>
                  <a:lnTo>
                    <a:pt x="483453" y="1946472"/>
                  </a:lnTo>
                  <a:lnTo>
                    <a:pt x="482735" y="1948168"/>
                  </a:lnTo>
                  <a:lnTo>
                    <a:pt x="482148" y="1948168"/>
                  </a:lnTo>
                  <a:lnTo>
                    <a:pt x="481430" y="1947320"/>
                  </a:lnTo>
                  <a:lnTo>
                    <a:pt x="479734" y="1946993"/>
                  </a:lnTo>
                  <a:lnTo>
                    <a:pt x="479538" y="1945297"/>
                  </a:lnTo>
                  <a:lnTo>
                    <a:pt x="478429" y="1944971"/>
                  </a:lnTo>
                  <a:lnTo>
                    <a:pt x="477319" y="1945166"/>
                  </a:lnTo>
                  <a:lnTo>
                    <a:pt x="476014" y="1944645"/>
                  </a:lnTo>
                  <a:lnTo>
                    <a:pt x="475101" y="1945166"/>
                  </a:lnTo>
                  <a:lnTo>
                    <a:pt x="474905" y="1946015"/>
                  </a:lnTo>
                  <a:lnTo>
                    <a:pt x="473992" y="1946537"/>
                  </a:lnTo>
                  <a:lnTo>
                    <a:pt x="472686" y="1948690"/>
                  </a:lnTo>
                  <a:lnTo>
                    <a:pt x="472686" y="1952540"/>
                  </a:lnTo>
                  <a:lnTo>
                    <a:pt x="471773" y="1953714"/>
                  </a:lnTo>
                  <a:lnTo>
                    <a:pt x="471773" y="1955411"/>
                  </a:lnTo>
                  <a:lnTo>
                    <a:pt x="471186" y="1955607"/>
                  </a:lnTo>
                  <a:lnTo>
                    <a:pt x="471381" y="1956781"/>
                  </a:lnTo>
                  <a:lnTo>
                    <a:pt x="470468" y="1956977"/>
                  </a:lnTo>
                  <a:lnTo>
                    <a:pt x="469881" y="1957630"/>
                  </a:lnTo>
                  <a:lnTo>
                    <a:pt x="469489" y="1959783"/>
                  </a:lnTo>
                  <a:lnTo>
                    <a:pt x="468576" y="1959783"/>
                  </a:lnTo>
                  <a:lnTo>
                    <a:pt x="467988" y="1959261"/>
                  </a:lnTo>
                  <a:lnTo>
                    <a:pt x="466879" y="1959261"/>
                  </a:lnTo>
                  <a:lnTo>
                    <a:pt x="466488" y="1958935"/>
                  </a:lnTo>
                  <a:lnTo>
                    <a:pt x="466879" y="1958413"/>
                  </a:lnTo>
                  <a:lnTo>
                    <a:pt x="466879" y="1957434"/>
                  </a:lnTo>
                  <a:lnTo>
                    <a:pt x="466292" y="1957108"/>
                  </a:lnTo>
                  <a:lnTo>
                    <a:pt x="466292" y="1956129"/>
                  </a:lnTo>
                  <a:lnTo>
                    <a:pt x="467401" y="1955803"/>
                  </a:lnTo>
                  <a:lnTo>
                    <a:pt x="467597" y="1954954"/>
                  </a:lnTo>
                  <a:lnTo>
                    <a:pt x="466879" y="1955476"/>
                  </a:lnTo>
                  <a:lnTo>
                    <a:pt x="465966" y="1955476"/>
                  </a:lnTo>
                  <a:lnTo>
                    <a:pt x="465248" y="1954824"/>
                  </a:lnTo>
                  <a:lnTo>
                    <a:pt x="464856" y="1955020"/>
                  </a:lnTo>
                  <a:lnTo>
                    <a:pt x="464661" y="1954367"/>
                  </a:lnTo>
                  <a:lnTo>
                    <a:pt x="464073" y="1954563"/>
                  </a:lnTo>
                  <a:lnTo>
                    <a:pt x="464073" y="1955737"/>
                  </a:lnTo>
                  <a:lnTo>
                    <a:pt x="463486" y="1955737"/>
                  </a:lnTo>
                  <a:lnTo>
                    <a:pt x="463094" y="1956586"/>
                  </a:lnTo>
                  <a:lnTo>
                    <a:pt x="462507" y="1956586"/>
                  </a:lnTo>
                  <a:lnTo>
                    <a:pt x="461920" y="1955933"/>
                  </a:lnTo>
                  <a:lnTo>
                    <a:pt x="460811" y="1955933"/>
                  </a:lnTo>
                  <a:lnTo>
                    <a:pt x="460811" y="1955607"/>
                  </a:lnTo>
                  <a:lnTo>
                    <a:pt x="460223" y="1955411"/>
                  </a:lnTo>
                  <a:lnTo>
                    <a:pt x="460028" y="1956064"/>
                  </a:lnTo>
                  <a:lnTo>
                    <a:pt x="460941" y="1956716"/>
                  </a:lnTo>
                  <a:lnTo>
                    <a:pt x="460745" y="1958021"/>
                  </a:lnTo>
                  <a:lnTo>
                    <a:pt x="459440" y="1958021"/>
                  </a:lnTo>
                  <a:lnTo>
                    <a:pt x="459049" y="1957695"/>
                  </a:lnTo>
                  <a:lnTo>
                    <a:pt x="459049" y="1956716"/>
                  </a:lnTo>
                  <a:lnTo>
                    <a:pt x="459636" y="1956520"/>
                  </a:lnTo>
                  <a:lnTo>
                    <a:pt x="459440" y="1955998"/>
                  </a:lnTo>
                  <a:lnTo>
                    <a:pt x="459832" y="1955346"/>
                  </a:lnTo>
                  <a:lnTo>
                    <a:pt x="459245" y="1955020"/>
                  </a:lnTo>
                  <a:lnTo>
                    <a:pt x="459245" y="1954367"/>
                  </a:lnTo>
                  <a:lnTo>
                    <a:pt x="458135" y="1953714"/>
                  </a:lnTo>
                  <a:lnTo>
                    <a:pt x="457548" y="1957042"/>
                  </a:lnTo>
                  <a:lnTo>
                    <a:pt x="457026" y="1957238"/>
                  </a:lnTo>
                  <a:lnTo>
                    <a:pt x="456439" y="1958086"/>
                  </a:lnTo>
                  <a:lnTo>
                    <a:pt x="455134" y="1958086"/>
                  </a:lnTo>
                  <a:lnTo>
                    <a:pt x="454938" y="1957434"/>
                  </a:lnTo>
                  <a:lnTo>
                    <a:pt x="454024" y="1956781"/>
                  </a:lnTo>
                  <a:lnTo>
                    <a:pt x="452915" y="1956455"/>
                  </a:lnTo>
                  <a:lnTo>
                    <a:pt x="449913" y="1956651"/>
                  </a:lnTo>
                  <a:lnTo>
                    <a:pt x="447695" y="1954954"/>
                  </a:lnTo>
                  <a:lnTo>
                    <a:pt x="447499" y="1953127"/>
                  </a:lnTo>
                  <a:lnTo>
                    <a:pt x="447891" y="1952605"/>
                  </a:lnTo>
                  <a:lnTo>
                    <a:pt x="447499" y="1952410"/>
                  </a:lnTo>
                  <a:lnTo>
                    <a:pt x="447499" y="1951039"/>
                  </a:lnTo>
                  <a:lnTo>
                    <a:pt x="447695" y="1950517"/>
                  </a:lnTo>
                  <a:lnTo>
                    <a:pt x="448413" y="1950191"/>
                  </a:lnTo>
                  <a:lnTo>
                    <a:pt x="448413" y="1949212"/>
                  </a:lnTo>
                  <a:lnTo>
                    <a:pt x="449522" y="1949016"/>
                  </a:lnTo>
                  <a:lnTo>
                    <a:pt x="449326" y="1948364"/>
                  </a:lnTo>
                  <a:lnTo>
                    <a:pt x="447108" y="1948038"/>
                  </a:lnTo>
                  <a:lnTo>
                    <a:pt x="446716" y="1947516"/>
                  </a:lnTo>
                  <a:lnTo>
                    <a:pt x="446325" y="1948364"/>
                  </a:lnTo>
                  <a:lnTo>
                    <a:pt x="445411" y="1948560"/>
                  </a:lnTo>
                  <a:lnTo>
                    <a:pt x="445215" y="1949212"/>
                  </a:lnTo>
                  <a:lnTo>
                    <a:pt x="443715" y="1949408"/>
                  </a:lnTo>
                  <a:lnTo>
                    <a:pt x="443519" y="1949082"/>
                  </a:lnTo>
                  <a:lnTo>
                    <a:pt x="442801" y="1949082"/>
                  </a:lnTo>
                  <a:lnTo>
                    <a:pt x="442605" y="1949408"/>
                  </a:lnTo>
                  <a:lnTo>
                    <a:pt x="441692" y="1949408"/>
                  </a:lnTo>
                  <a:lnTo>
                    <a:pt x="440974" y="1949082"/>
                  </a:lnTo>
                  <a:lnTo>
                    <a:pt x="440778" y="1948103"/>
                  </a:lnTo>
                  <a:lnTo>
                    <a:pt x="441170" y="1947907"/>
                  </a:lnTo>
                  <a:lnTo>
                    <a:pt x="441170" y="1946537"/>
                  </a:lnTo>
                  <a:lnTo>
                    <a:pt x="440256" y="1946537"/>
                  </a:lnTo>
                  <a:lnTo>
                    <a:pt x="439669" y="1945884"/>
                  </a:lnTo>
                  <a:lnTo>
                    <a:pt x="439669" y="1945362"/>
                  </a:lnTo>
                  <a:lnTo>
                    <a:pt x="440974" y="1945166"/>
                  </a:lnTo>
                  <a:lnTo>
                    <a:pt x="440974" y="1943470"/>
                  </a:lnTo>
                  <a:lnTo>
                    <a:pt x="440060" y="1943470"/>
                  </a:lnTo>
                  <a:lnTo>
                    <a:pt x="440256" y="1942491"/>
                  </a:lnTo>
                  <a:lnTo>
                    <a:pt x="439669" y="1941839"/>
                  </a:lnTo>
                  <a:lnTo>
                    <a:pt x="439277" y="1942034"/>
                  </a:lnTo>
                  <a:lnTo>
                    <a:pt x="439277" y="1942883"/>
                  </a:lnTo>
                  <a:lnTo>
                    <a:pt x="438168" y="1945362"/>
                  </a:lnTo>
                  <a:lnTo>
                    <a:pt x="437972" y="1946863"/>
                  </a:lnTo>
                  <a:lnTo>
                    <a:pt x="437255" y="1946863"/>
                  </a:lnTo>
                  <a:lnTo>
                    <a:pt x="437059" y="1947516"/>
                  </a:lnTo>
                  <a:lnTo>
                    <a:pt x="433731" y="1947516"/>
                  </a:lnTo>
                  <a:lnTo>
                    <a:pt x="434122" y="1946145"/>
                  </a:lnTo>
                  <a:lnTo>
                    <a:pt x="433013" y="1945819"/>
                  </a:lnTo>
                  <a:lnTo>
                    <a:pt x="432817" y="1944645"/>
                  </a:lnTo>
                  <a:lnTo>
                    <a:pt x="432426" y="1944645"/>
                  </a:lnTo>
                  <a:lnTo>
                    <a:pt x="431708" y="1946472"/>
                  </a:lnTo>
                  <a:lnTo>
                    <a:pt x="429881" y="1946276"/>
                  </a:lnTo>
                  <a:lnTo>
                    <a:pt x="429294" y="1945754"/>
                  </a:lnTo>
                  <a:lnTo>
                    <a:pt x="429098" y="1944253"/>
                  </a:lnTo>
                  <a:lnTo>
                    <a:pt x="428707" y="1944253"/>
                  </a:lnTo>
                  <a:lnTo>
                    <a:pt x="428511" y="1944775"/>
                  </a:lnTo>
                  <a:lnTo>
                    <a:pt x="427924" y="1944579"/>
                  </a:lnTo>
                  <a:lnTo>
                    <a:pt x="427924" y="1944253"/>
                  </a:lnTo>
                  <a:lnTo>
                    <a:pt x="428511" y="1944122"/>
                  </a:lnTo>
                  <a:lnTo>
                    <a:pt x="427924" y="1942948"/>
                  </a:lnTo>
                  <a:lnTo>
                    <a:pt x="428511" y="1942622"/>
                  </a:lnTo>
                  <a:lnTo>
                    <a:pt x="428707" y="1941969"/>
                  </a:lnTo>
                  <a:lnTo>
                    <a:pt x="430403" y="1941969"/>
                  </a:lnTo>
                  <a:lnTo>
                    <a:pt x="430795" y="1941121"/>
                  </a:lnTo>
                  <a:lnTo>
                    <a:pt x="431382" y="1941773"/>
                  </a:lnTo>
                  <a:lnTo>
                    <a:pt x="431773" y="1941578"/>
                  </a:lnTo>
                  <a:lnTo>
                    <a:pt x="431773" y="1940925"/>
                  </a:lnTo>
                  <a:lnTo>
                    <a:pt x="432165" y="1940729"/>
                  </a:lnTo>
                  <a:lnTo>
                    <a:pt x="431773" y="1940403"/>
                  </a:lnTo>
                  <a:lnTo>
                    <a:pt x="431773" y="1938380"/>
                  </a:lnTo>
                  <a:lnTo>
                    <a:pt x="432883" y="1937728"/>
                  </a:lnTo>
                  <a:lnTo>
                    <a:pt x="432883" y="1937401"/>
                  </a:lnTo>
                  <a:lnTo>
                    <a:pt x="436798" y="1937597"/>
                  </a:lnTo>
                  <a:lnTo>
                    <a:pt x="437189" y="1938576"/>
                  </a:lnTo>
                  <a:lnTo>
                    <a:pt x="439408" y="1938576"/>
                  </a:lnTo>
                  <a:lnTo>
                    <a:pt x="439799" y="1939098"/>
                  </a:lnTo>
                  <a:lnTo>
                    <a:pt x="440713" y="1938445"/>
                  </a:lnTo>
                  <a:lnTo>
                    <a:pt x="440713" y="1936749"/>
                  </a:lnTo>
                  <a:lnTo>
                    <a:pt x="441431" y="1935379"/>
                  </a:lnTo>
                  <a:lnTo>
                    <a:pt x="441235" y="1934726"/>
                  </a:lnTo>
                  <a:lnTo>
                    <a:pt x="440517" y="1934531"/>
                  </a:lnTo>
                  <a:lnTo>
                    <a:pt x="440126" y="1935183"/>
                  </a:lnTo>
                  <a:lnTo>
                    <a:pt x="439734" y="1934987"/>
                  </a:lnTo>
                  <a:lnTo>
                    <a:pt x="439343" y="1935509"/>
                  </a:lnTo>
                  <a:lnTo>
                    <a:pt x="438233" y="1935509"/>
                  </a:lnTo>
                  <a:lnTo>
                    <a:pt x="437320" y="1935835"/>
                  </a:lnTo>
                  <a:lnTo>
                    <a:pt x="437320" y="1936162"/>
                  </a:lnTo>
                  <a:lnTo>
                    <a:pt x="436602" y="1936162"/>
                  </a:lnTo>
                  <a:lnTo>
                    <a:pt x="433992" y="1934987"/>
                  </a:lnTo>
                  <a:lnTo>
                    <a:pt x="433992" y="1934465"/>
                  </a:lnTo>
                  <a:lnTo>
                    <a:pt x="434384" y="1934269"/>
                  </a:lnTo>
                  <a:lnTo>
                    <a:pt x="435101" y="1934269"/>
                  </a:lnTo>
                  <a:lnTo>
                    <a:pt x="435689" y="1934791"/>
                  </a:lnTo>
                  <a:lnTo>
                    <a:pt x="436211" y="1934596"/>
                  </a:lnTo>
                  <a:lnTo>
                    <a:pt x="436015" y="1933421"/>
                  </a:lnTo>
                  <a:lnTo>
                    <a:pt x="434710" y="1933225"/>
                  </a:lnTo>
                  <a:lnTo>
                    <a:pt x="434710" y="1932899"/>
                  </a:lnTo>
                  <a:lnTo>
                    <a:pt x="435428" y="1932899"/>
                  </a:lnTo>
                  <a:lnTo>
                    <a:pt x="435428" y="1932573"/>
                  </a:lnTo>
                  <a:lnTo>
                    <a:pt x="434840" y="1932573"/>
                  </a:lnTo>
                  <a:lnTo>
                    <a:pt x="435232" y="1931398"/>
                  </a:lnTo>
                  <a:lnTo>
                    <a:pt x="433209" y="1932247"/>
                  </a:lnTo>
                  <a:lnTo>
                    <a:pt x="433013" y="1932899"/>
                  </a:lnTo>
                  <a:lnTo>
                    <a:pt x="432295" y="1932899"/>
                  </a:lnTo>
                  <a:lnTo>
                    <a:pt x="432295" y="1932051"/>
                  </a:lnTo>
                  <a:lnTo>
                    <a:pt x="433209" y="1931529"/>
                  </a:lnTo>
                  <a:lnTo>
                    <a:pt x="433209" y="1929832"/>
                  </a:lnTo>
                  <a:lnTo>
                    <a:pt x="434318" y="1929506"/>
                  </a:lnTo>
                  <a:lnTo>
                    <a:pt x="434318" y="1929180"/>
                  </a:lnTo>
                  <a:lnTo>
                    <a:pt x="433731" y="1928984"/>
                  </a:lnTo>
                  <a:lnTo>
                    <a:pt x="433927" y="1927614"/>
                  </a:lnTo>
                  <a:lnTo>
                    <a:pt x="433731" y="1926635"/>
                  </a:lnTo>
                  <a:lnTo>
                    <a:pt x="433339" y="1926439"/>
                  </a:lnTo>
                  <a:lnTo>
                    <a:pt x="433339" y="1925460"/>
                  </a:lnTo>
                  <a:lnTo>
                    <a:pt x="433927" y="1923959"/>
                  </a:lnTo>
                  <a:lnTo>
                    <a:pt x="433731" y="1922589"/>
                  </a:lnTo>
                  <a:lnTo>
                    <a:pt x="434122" y="1921611"/>
                  </a:lnTo>
                  <a:lnTo>
                    <a:pt x="434514" y="1922132"/>
                  </a:lnTo>
                  <a:lnTo>
                    <a:pt x="435101" y="1921937"/>
                  </a:lnTo>
                  <a:lnTo>
                    <a:pt x="434514" y="1918087"/>
                  </a:lnTo>
                  <a:lnTo>
                    <a:pt x="435819" y="1917108"/>
                  </a:lnTo>
                  <a:lnTo>
                    <a:pt x="436406" y="1914628"/>
                  </a:lnTo>
                  <a:lnTo>
                    <a:pt x="437124" y="1914433"/>
                  </a:lnTo>
                  <a:lnTo>
                    <a:pt x="437711" y="1913454"/>
                  </a:lnTo>
                  <a:lnTo>
                    <a:pt x="438429" y="1913258"/>
                  </a:lnTo>
                  <a:lnTo>
                    <a:pt x="438233" y="1912736"/>
                  </a:lnTo>
                  <a:lnTo>
                    <a:pt x="438821" y="1912410"/>
                  </a:lnTo>
                  <a:lnTo>
                    <a:pt x="439016" y="1911431"/>
                  </a:lnTo>
                  <a:lnTo>
                    <a:pt x="441039" y="1909930"/>
                  </a:lnTo>
                  <a:lnTo>
                    <a:pt x="441039" y="1909278"/>
                  </a:lnTo>
                  <a:lnTo>
                    <a:pt x="444171" y="1909930"/>
                  </a:lnTo>
                  <a:lnTo>
                    <a:pt x="444563" y="1908756"/>
                  </a:lnTo>
                  <a:lnTo>
                    <a:pt x="445476" y="1908560"/>
                  </a:lnTo>
                  <a:lnTo>
                    <a:pt x="445868" y="1909082"/>
                  </a:lnTo>
                  <a:lnTo>
                    <a:pt x="447173" y="1909278"/>
                  </a:lnTo>
                  <a:lnTo>
                    <a:pt x="447369" y="1909930"/>
                  </a:lnTo>
                  <a:lnTo>
                    <a:pt x="449783" y="1910257"/>
                  </a:lnTo>
                  <a:lnTo>
                    <a:pt x="449587" y="1910583"/>
                  </a:lnTo>
                  <a:lnTo>
                    <a:pt x="450305" y="1911235"/>
                  </a:lnTo>
                  <a:lnTo>
                    <a:pt x="453111" y="1911431"/>
                  </a:lnTo>
                  <a:lnTo>
                    <a:pt x="453307" y="1910909"/>
                  </a:lnTo>
                  <a:lnTo>
                    <a:pt x="454024" y="1910909"/>
                  </a:lnTo>
                  <a:lnTo>
                    <a:pt x="454938" y="1911235"/>
                  </a:lnTo>
                  <a:lnTo>
                    <a:pt x="455134" y="1911888"/>
                  </a:lnTo>
                  <a:lnTo>
                    <a:pt x="456047" y="1912410"/>
                  </a:lnTo>
                  <a:lnTo>
                    <a:pt x="456635" y="1912214"/>
                  </a:lnTo>
                  <a:lnTo>
                    <a:pt x="456243" y="1911366"/>
                  </a:lnTo>
                  <a:lnTo>
                    <a:pt x="456961" y="1910518"/>
                  </a:lnTo>
                  <a:lnTo>
                    <a:pt x="458266" y="1911366"/>
                  </a:lnTo>
                  <a:lnTo>
                    <a:pt x="459571" y="1910844"/>
                  </a:lnTo>
                  <a:lnTo>
                    <a:pt x="460680" y="1911496"/>
                  </a:lnTo>
                  <a:lnTo>
                    <a:pt x="460484" y="1912801"/>
                  </a:lnTo>
                  <a:lnTo>
                    <a:pt x="461202" y="1913454"/>
                  </a:lnTo>
                  <a:lnTo>
                    <a:pt x="461398" y="1915477"/>
                  </a:lnTo>
                  <a:lnTo>
                    <a:pt x="461985" y="1915151"/>
                  </a:lnTo>
                  <a:lnTo>
                    <a:pt x="462572" y="1913454"/>
                  </a:lnTo>
                  <a:lnTo>
                    <a:pt x="463160" y="1913454"/>
                  </a:lnTo>
                  <a:lnTo>
                    <a:pt x="463878" y="1914302"/>
                  </a:lnTo>
                  <a:lnTo>
                    <a:pt x="465900" y="1915151"/>
                  </a:lnTo>
                  <a:lnTo>
                    <a:pt x="466096" y="1915999"/>
                  </a:lnTo>
                  <a:lnTo>
                    <a:pt x="467010" y="1916978"/>
                  </a:lnTo>
                  <a:lnTo>
                    <a:pt x="466814" y="1917630"/>
                  </a:lnTo>
                  <a:lnTo>
                    <a:pt x="467532" y="1918609"/>
                  </a:lnTo>
                  <a:lnTo>
                    <a:pt x="467727" y="1920632"/>
                  </a:lnTo>
                  <a:lnTo>
                    <a:pt x="468837" y="1922981"/>
                  </a:lnTo>
                  <a:lnTo>
                    <a:pt x="468837" y="1923307"/>
                  </a:lnTo>
                  <a:lnTo>
                    <a:pt x="467532" y="1923633"/>
                  </a:lnTo>
                  <a:lnTo>
                    <a:pt x="466618" y="1922981"/>
                  </a:lnTo>
                  <a:lnTo>
                    <a:pt x="462899" y="1922785"/>
                  </a:lnTo>
                  <a:lnTo>
                    <a:pt x="462507" y="1921937"/>
                  </a:lnTo>
                  <a:lnTo>
                    <a:pt x="461202" y="1921611"/>
                  </a:lnTo>
                  <a:lnTo>
                    <a:pt x="461398" y="1923111"/>
                  </a:lnTo>
                  <a:lnTo>
                    <a:pt x="461006" y="1923307"/>
                  </a:lnTo>
                  <a:lnTo>
                    <a:pt x="461398" y="1924286"/>
                  </a:lnTo>
                  <a:lnTo>
                    <a:pt x="461985" y="1924090"/>
                  </a:lnTo>
                  <a:lnTo>
                    <a:pt x="462377" y="1923242"/>
                  </a:lnTo>
                  <a:lnTo>
                    <a:pt x="462768" y="1923568"/>
                  </a:lnTo>
                  <a:lnTo>
                    <a:pt x="464791" y="1923568"/>
                  </a:lnTo>
                  <a:lnTo>
                    <a:pt x="466292" y="1923894"/>
                  </a:lnTo>
                  <a:lnTo>
                    <a:pt x="466879" y="1924416"/>
                  </a:lnTo>
                  <a:lnTo>
                    <a:pt x="467075" y="1925591"/>
                  </a:lnTo>
                  <a:lnTo>
                    <a:pt x="467662" y="1925591"/>
                  </a:lnTo>
                  <a:lnTo>
                    <a:pt x="467662" y="1926113"/>
                  </a:lnTo>
                  <a:lnTo>
                    <a:pt x="468576" y="1926635"/>
                  </a:lnTo>
                  <a:lnTo>
                    <a:pt x="470272" y="1926309"/>
                  </a:lnTo>
                  <a:lnTo>
                    <a:pt x="470664" y="1925787"/>
                  </a:lnTo>
                  <a:lnTo>
                    <a:pt x="473078" y="1925460"/>
                  </a:lnTo>
                  <a:lnTo>
                    <a:pt x="474579" y="1926113"/>
                  </a:lnTo>
                  <a:lnTo>
                    <a:pt x="478102" y="1926635"/>
                  </a:lnTo>
                  <a:lnTo>
                    <a:pt x="478102" y="1927157"/>
                  </a:lnTo>
                  <a:lnTo>
                    <a:pt x="478690" y="1927679"/>
                  </a:lnTo>
                  <a:lnTo>
                    <a:pt x="479603" y="1928005"/>
                  </a:lnTo>
                  <a:lnTo>
                    <a:pt x="479995" y="1927026"/>
                  </a:lnTo>
                  <a:lnTo>
                    <a:pt x="478494" y="1926048"/>
                  </a:lnTo>
                  <a:lnTo>
                    <a:pt x="478494" y="1925199"/>
                  </a:lnTo>
                  <a:lnTo>
                    <a:pt x="478102" y="1925004"/>
                  </a:lnTo>
                  <a:lnTo>
                    <a:pt x="477711" y="1923829"/>
                  </a:lnTo>
                  <a:lnTo>
                    <a:pt x="477711" y="1922002"/>
                  </a:lnTo>
                  <a:lnTo>
                    <a:pt x="478820" y="1921349"/>
                  </a:lnTo>
                  <a:lnTo>
                    <a:pt x="478624" y="1919000"/>
                  </a:lnTo>
                  <a:lnTo>
                    <a:pt x="477124" y="1918478"/>
                  </a:lnTo>
                  <a:lnTo>
                    <a:pt x="476732" y="1918805"/>
                  </a:lnTo>
                  <a:lnTo>
                    <a:pt x="476928" y="1919783"/>
                  </a:lnTo>
                  <a:lnTo>
                    <a:pt x="476536" y="1920110"/>
                  </a:lnTo>
                  <a:lnTo>
                    <a:pt x="475819" y="1920305"/>
                  </a:lnTo>
                  <a:lnTo>
                    <a:pt x="475427" y="1919979"/>
                  </a:lnTo>
                  <a:lnTo>
                    <a:pt x="475231" y="1920501"/>
                  </a:lnTo>
                  <a:lnTo>
                    <a:pt x="474514" y="1920305"/>
                  </a:lnTo>
                  <a:lnTo>
                    <a:pt x="476014" y="1918805"/>
                  </a:lnTo>
                  <a:lnTo>
                    <a:pt x="475427" y="1918152"/>
                  </a:lnTo>
                  <a:lnTo>
                    <a:pt x="475427" y="1917173"/>
                  </a:lnTo>
                  <a:lnTo>
                    <a:pt x="474318" y="1916521"/>
                  </a:lnTo>
                  <a:lnTo>
                    <a:pt x="474318" y="1915542"/>
                  </a:lnTo>
                  <a:lnTo>
                    <a:pt x="473926" y="1915216"/>
                  </a:lnTo>
                  <a:lnTo>
                    <a:pt x="473731" y="1912867"/>
                  </a:lnTo>
                  <a:lnTo>
                    <a:pt x="475036" y="1911692"/>
                  </a:lnTo>
                  <a:lnTo>
                    <a:pt x="480778" y="1911366"/>
                  </a:lnTo>
                  <a:lnTo>
                    <a:pt x="481887" y="1912214"/>
                  </a:lnTo>
                  <a:lnTo>
                    <a:pt x="482605" y="1912214"/>
                  </a:lnTo>
                  <a:lnTo>
                    <a:pt x="482801" y="1912867"/>
                  </a:lnTo>
                  <a:lnTo>
                    <a:pt x="484106" y="1913715"/>
                  </a:lnTo>
                  <a:lnTo>
                    <a:pt x="484301" y="1914563"/>
                  </a:lnTo>
                  <a:lnTo>
                    <a:pt x="484889" y="1914759"/>
                  </a:lnTo>
                  <a:lnTo>
                    <a:pt x="484889" y="1915281"/>
                  </a:lnTo>
                  <a:lnTo>
                    <a:pt x="485476" y="1915803"/>
                  </a:lnTo>
                  <a:lnTo>
                    <a:pt x="486585" y="1915803"/>
                  </a:lnTo>
                  <a:lnTo>
                    <a:pt x="486977" y="1916782"/>
                  </a:lnTo>
                  <a:lnTo>
                    <a:pt x="489195" y="1916782"/>
                  </a:lnTo>
                  <a:lnTo>
                    <a:pt x="489391" y="1916260"/>
                  </a:lnTo>
                  <a:lnTo>
                    <a:pt x="489000" y="1915607"/>
                  </a:lnTo>
                  <a:lnTo>
                    <a:pt x="490827" y="1915281"/>
                  </a:lnTo>
                  <a:lnTo>
                    <a:pt x="490827" y="1916129"/>
                  </a:lnTo>
                  <a:lnTo>
                    <a:pt x="491936" y="1917500"/>
                  </a:lnTo>
                  <a:lnTo>
                    <a:pt x="493763" y="1917826"/>
                  </a:lnTo>
                  <a:lnTo>
                    <a:pt x="494350" y="1918348"/>
                  </a:lnTo>
                  <a:lnTo>
                    <a:pt x="495460" y="1917695"/>
                  </a:lnTo>
                  <a:lnTo>
                    <a:pt x="495460" y="1917173"/>
                  </a:lnTo>
                  <a:lnTo>
                    <a:pt x="497287" y="1917500"/>
                  </a:lnTo>
                  <a:lnTo>
                    <a:pt x="498592" y="1916978"/>
                  </a:lnTo>
                  <a:lnTo>
                    <a:pt x="498396" y="1916456"/>
                  </a:lnTo>
                  <a:lnTo>
                    <a:pt x="497091" y="1916260"/>
                  </a:lnTo>
                  <a:lnTo>
                    <a:pt x="495982" y="1915281"/>
                  </a:lnTo>
                  <a:lnTo>
                    <a:pt x="496373" y="1914628"/>
                  </a:lnTo>
                  <a:lnTo>
                    <a:pt x="497874" y="1914107"/>
                  </a:lnTo>
                  <a:lnTo>
                    <a:pt x="498265" y="1912932"/>
                  </a:lnTo>
                  <a:lnTo>
                    <a:pt x="500680" y="1912932"/>
                  </a:lnTo>
                  <a:lnTo>
                    <a:pt x="502376" y="1914302"/>
                  </a:lnTo>
                  <a:lnTo>
                    <a:pt x="504595" y="1914955"/>
                  </a:lnTo>
                  <a:lnTo>
                    <a:pt x="505182" y="1915477"/>
                  </a:lnTo>
                  <a:lnTo>
                    <a:pt x="506879" y="1915477"/>
                  </a:lnTo>
                  <a:lnTo>
                    <a:pt x="507596" y="1914955"/>
                  </a:lnTo>
                  <a:lnTo>
                    <a:pt x="508184" y="1915281"/>
                  </a:lnTo>
                  <a:lnTo>
                    <a:pt x="510206" y="1915281"/>
                  </a:lnTo>
                  <a:lnTo>
                    <a:pt x="510728" y="1914955"/>
                  </a:lnTo>
                  <a:lnTo>
                    <a:pt x="510924" y="1913780"/>
                  </a:lnTo>
                  <a:lnTo>
                    <a:pt x="512621" y="1913584"/>
                  </a:lnTo>
                  <a:lnTo>
                    <a:pt x="513534" y="1912736"/>
                  </a:lnTo>
                  <a:lnTo>
                    <a:pt x="514644" y="1912932"/>
                  </a:lnTo>
                  <a:lnTo>
                    <a:pt x="515231" y="1912410"/>
                  </a:lnTo>
                  <a:lnTo>
                    <a:pt x="515231" y="1911431"/>
                  </a:lnTo>
                  <a:lnTo>
                    <a:pt x="513926" y="1910257"/>
                  </a:lnTo>
                  <a:lnTo>
                    <a:pt x="513926" y="1909604"/>
                  </a:lnTo>
                  <a:lnTo>
                    <a:pt x="515231" y="1909604"/>
                  </a:lnTo>
                  <a:lnTo>
                    <a:pt x="515231" y="1910257"/>
                  </a:lnTo>
                  <a:lnTo>
                    <a:pt x="516144" y="1910909"/>
                  </a:lnTo>
                  <a:lnTo>
                    <a:pt x="521560" y="1910909"/>
                  </a:lnTo>
                  <a:lnTo>
                    <a:pt x="522148" y="1911105"/>
                  </a:lnTo>
                  <a:lnTo>
                    <a:pt x="522539" y="1911757"/>
                  </a:lnTo>
                  <a:lnTo>
                    <a:pt x="523844" y="1912084"/>
                  </a:lnTo>
                  <a:lnTo>
                    <a:pt x="524758" y="1911105"/>
                  </a:lnTo>
                  <a:lnTo>
                    <a:pt x="524562" y="1910452"/>
                  </a:lnTo>
                  <a:lnTo>
                    <a:pt x="523844" y="1910452"/>
                  </a:lnTo>
                  <a:lnTo>
                    <a:pt x="524040" y="1909800"/>
                  </a:lnTo>
                  <a:lnTo>
                    <a:pt x="525345" y="1909800"/>
                  </a:lnTo>
                  <a:lnTo>
                    <a:pt x="526063" y="1910452"/>
                  </a:lnTo>
                  <a:lnTo>
                    <a:pt x="526976" y="1910452"/>
                  </a:lnTo>
                  <a:lnTo>
                    <a:pt x="528477" y="1909474"/>
                  </a:lnTo>
                  <a:lnTo>
                    <a:pt x="528086" y="1907125"/>
                  </a:lnTo>
                  <a:lnTo>
                    <a:pt x="528673" y="1906929"/>
                  </a:lnTo>
                  <a:lnTo>
                    <a:pt x="528869" y="1906407"/>
                  </a:lnTo>
                  <a:lnTo>
                    <a:pt x="532392" y="1905559"/>
                  </a:lnTo>
                  <a:lnTo>
                    <a:pt x="533110" y="1904710"/>
                  </a:lnTo>
                  <a:lnTo>
                    <a:pt x="535329" y="1903536"/>
                  </a:lnTo>
                  <a:lnTo>
                    <a:pt x="536829" y="1903731"/>
                  </a:lnTo>
                  <a:lnTo>
                    <a:pt x="537025" y="1902035"/>
                  </a:lnTo>
                  <a:lnTo>
                    <a:pt x="535720" y="1902035"/>
                  </a:lnTo>
                  <a:lnTo>
                    <a:pt x="536112" y="1901056"/>
                  </a:lnTo>
                  <a:lnTo>
                    <a:pt x="536829" y="1901056"/>
                  </a:lnTo>
                  <a:lnTo>
                    <a:pt x="537025" y="1901578"/>
                  </a:lnTo>
                  <a:lnTo>
                    <a:pt x="537612" y="1901774"/>
                  </a:lnTo>
                  <a:lnTo>
                    <a:pt x="537808" y="1903470"/>
                  </a:lnTo>
                  <a:lnTo>
                    <a:pt x="539505" y="1903275"/>
                  </a:lnTo>
                  <a:lnTo>
                    <a:pt x="540223" y="1902426"/>
                  </a:lnTo>
                  <a:lnTo>
                    <a:pt x="541528" y="1902100"/>
                  </a:lnTo>
                  <a:lnTo>
                    <a:pt x="541919" y="1901578"/>
                  </a:lnTo>
                  <a:lnTo>
                    <a:pt x="543224" y="1901774"/>
                  </a:lnTo>
                  <a:lnTo>
                    <a:pt x="543420" y="1901252"/>
                  </a:lnTo>
                  <a:lnTo>
                    <a:pt x="544138" y="1901056"/>
                  </a:lnTo>
                  <a:lnTo>
                    <a:pt x="544138" y="1900534"/>
                  </a:lnTo>
                  <a:lnTo>
                    <a:pt x="544725" y="1900012"/>
                  </a:lnTo>
                  <a:lnTo>
                    <a:pt x="546943" y="1899686"/>
                  </a:lnTo>
                  <a:lnTo>
                    <a:pt x="547465" y="1898838"/>
                  </a:lnTo>
                  <a:lnTo>
                    <a:pt x="547857" y="1899164"/>
                  </a:lnTo>
                  <a:lnTo>
                    <a:pt x="549880" y="1899164"/>
                  </a:lnTo>
                  <a:lnTo>
                    <a:pt x="551903" y="1898511"/>
                  </a:lnTo>
                  <a:lnTo>
                    <a:pt x="553012" y="1896684"/>
                  </a:lnTo>
                  <a:lnTo>
                    <a:pt x="553534" y="1894857"/>
                  </a:lnTo>
                  <a:lnTo>
                    <a:pt x="554643" y="1894205"/>
                  </a:lnTo>
                  <a:lnTo>
                    <a:pt x="555035" y="1893226"/>
                  </a:lnTo>
                  <a:lnTo>
                    <a:pt x="555622" y="1893030"/>
                  </a:lnTo>
                  <a:lnTo>
                    <a:pt x="555818" y="1891856"/>
                  </a:lnTo>
                  <a:lnTo>
                    <a:pt x="556927" y="1891203"/>
                  </a:lnTo>
                  <a:lnTo>
                    <a:pt x="556731" y="1890550"/>
                  </a:lnTo>
                  <a:lnTo>
                    <a:pt x="554839" y="1890746"/>
                  </a:lnTo>
                  <a:lnTo>
                    <a:pt x="554643" y="1890420"/>
                  </a:lnTo>
                  <a:lnTo>
                    <a:pt x="554643" y="1888723"/>
                  </a:lnTo>
                  <a:lnTo>
                    <a:pt x="553925" y="1888201"/>
                  </a:lnTo>
                  <a:lnTo>
                    <a:pt x="553730" y="1887223"/>
                  </a:lnTo>
                  <a:lnTo>
                    <a:pt x="552816" y="1886244"/>
                  </a:lnTo>
                  <a:lnTo>
                    <a:pt x="552816" y="1885265"/>
                  </a:lnTo>
                  <a:lnTo>
                    <a:pt x="553534" y="1884743"/>
                  </a:lnTo>
                  <a:lnTo>
                    <a:pt x="554839" y="1884547"/>
                  </a:lnTo>
                  <a:lnTo>
                    <a:pt x="555948" y="1885722"/>
                  </a:lnTo>
                  <a:lnTo>
                    <a:pt x="556862" y="1885722"/>
                  </a:lnTo>
                  <a:lnTo>
                    <a:pt x="557058" y="1885395"/>
                  </a:lnTo>
                  <a:lnTo>
                    <a:pt x="558754" y="1885722"/>
                  </a:lnTo>
                  <a:lnTo>
                    <a:pt x="558950" y="1888201"/>
                  </a:lnTo>
                  <a:lnTo>
                    <a:pt x="560255" y="1887875"/>
                  </a:lnTo>
                  <a:lnTo>
                    <a:pt x="560842" y="1887027"/>
                  </a:lnTo>
                  <a:lnTo>
                    <a:pt x="562147" y="1887223"/>
                  </a:lnTo>
                  <a:lnTo>
                    <a:pt x="563061" y="1886570"/>
                  </a:lnTo>
                  <a:lnTo>
                    <a:pt x="562865" y="1886244"/>
                  </a:lnTo>
                  <a:lnTo>
                    <a:pt x="562278" y="1886570"/>
                  </a:lnTo>
                  <a:lnTo>
                    <a:pt x="561560" y="1886374"/>
                  </a:lnTo>
                  <a:lnTo>
                    <a:pt x="561168" y="1885852"/>
                  </a:lnTo>
                  <a:lnTo>
                    <a:pt x="561168" y="1885330"/>
                  </a:lnTo>
                  <a:lnTo>
                    <a:pt x="561560" y="1885135"/>
                  </a:lnTo>
                  <a:lnTo>
                    <a:pt x="561364" y="1884808"/>
                  </a:lnTo>
                  <a:lnTo>
                    <a:pt x="560451" y="1884612"/>
                  </a:lnTo>
                  <a:lnTo>
                    <a:pt x="560255" y="1885591"/>
                  </a:lnTo>
                  <a:lnTo>
                    <a:pt x="559863" y="1885591"/>
                  </a:lnTo>
                  <a:lnTo>
                    <a:pt x="559668" y="1884612"/>
                  </a:lnTo>
                  <a:lnTo>
                    <a:pt x="558558" y="1884286"/>
                  </a:lnTo>
                  <a:lnTo>
                    <a:pt x="558558" y="1883764"/>
                  </a:lnTo>
                  <a:lnTo>
                    <a:pt x="557971" y="1883764"/>
                  </a:lnTo>
                  <a:lnTo>
                    <a:pt x="557775" y="1882394"/>
                  </a:lnTo>
                  <a:lnTo>
                    <a:pt x="557058" y="1881546"/>
                  </a:lnTo>
                  <a:lnTo>
                    <a:pt x="554447" y="1882720"/>
                  </a:lnTo>
                  <a:lnTo>
                    <a:pt x="552751" y="1882720"/>
                  </a:lnTo>
                  <a:lnTo>
                    <a:pt x="551837" y="1881219"/>
                  </a:lnTo>
                  <a:lnTo>
                    <a:pt x="550532" y="1880893"/>
                  </a:lnTo>
                  <a:lnTo>
                    <a:pt x="549031" y="1881741"/>
                  </a:lnTo>
                  <a:lnTo>
                    <a:pt x="548314" y="1881741"/>
                  </a:lnTo>
                  <a:lnTo>
                    <a:pt x="547922" y="1882590"/>
                  </a:lnTo>
                  <a:lnTo>
                    <a:pt x="546421" y="1882916"/>
                  </a:lnTo>
                  <a:lnTo>
                    <a:pt x="545704" y="1883764"/>
                  </a:lnTo>
                  <a:lnTo>
                    <a:pt x="544594" y="1884091"/>
                  </a:lnTo>
                  <a:lnTo>
                    <a:pt x="544594" y="1884743"/>
                  </a:lnTo>
                  <a:lnTo>
                    <a:pt x="543877" y="1885722"/>
                  </a:lnTo>
                  <a:lnTo>
                    <a:pt x="542376" y="1886896"/>
                  </a:lnTo>
                  <a:lnTo>
                    <a:pt x="542376" y="1887549"/>
                  </a:lnTo>
                  <a:lnTo>
                    <a:pt x="541788" y="1887745"/>
                  </a:lnTo>
                  <a:lnTo>
                    <a:pt x="541201" y="1888919"/>
                  </a:lnTo>
                  <a:lnTo>
                    <a:pt x="540614" y="1889115"/>
                  </a:lnTo>
                  <a:lnTo>
                    <a:pt x="540418" y="1890811"/>
                  </a:lnTo>
                  <a:lnTo>
                    <a:pt x="540027" y="1890811"/>
                  </a:lnTo>
                  <a:lnTo>
                    <a:pt x="538526" y="1892508"/>
                  </a:lnTo>
                  <a:lnTo>
                    <a:pt x="536503" y="1892508"/>
                  </a:lnTo>
                  <a:lnTo>
                    <a:pt x="537221" y="1889833"/>
                  </a:lnTo>
                  <a:lnTo>
                    <a:pt x="538134" y="1889180"/>
                  </a:lnTo>
                  <a:lnTo>
                    <a:pt x="535002" y="1888006"/>
                  </a:lnTo>
                  <a:lnTo>
                    <a:pt x="534089" y="1888658"/>
                  </a:lnTo>
                  <a:lnTo>
                    <a:pt x="533893" y="1890029"/>
                  </a:lnTo>
                  <a:lnTo>
                    <a:pt x="533371" y="1890224"/>
                  </a:lnTo>
                  <a:lnTo>
                    <a:pt x="533175" y="1891399"/>
                  </a:lnTo>
                  <a:lnTo>
                    <a:pt x="531348" y="1894074"/>
                  </a:lnTo>
                  <a:lnTo>
                    <a:pt x="530239" y="1894727"/>
                  </a:lnTo>
                  <a:lnTo>
                    <a:pt x="527237" y="1895053"/>
                  </a:lnTo>
                  <a:lnTo>
                    <a:pt x="524627" y="1897532"/>
                  </a:lnTo>
                  <a:lnTo>
                    <a:pt x="521626" y="1898054"/>
                  </a:lnTo>
                  <a:lnTo>
                    <a:pt x="520908" y="1898577"/>
                  </a:lnTo>
                  <a:lnTo>
                    <a:pt x="518885" y="1898577"/>
                  </a:lnTo>
                  <a:lnTo>
                    <a:pt x="518167" y="1898250"/>
                  </a:lnTo>
                  <a:lnTo>
                    <a:pt x="518167" y="1897728"/>
                  </a:lnTo>
                  <a:lnTo>
                    <a:pt x="517645" y="1897402"/>
                  </a:lnTo>
                  <a:lnTo>
                    <a:pt x="516927" y="1897402"/>
                  </a:lnTo>
                  <a:lnTo>
                    <a:pt x="515427" y="1898250"/>
                  </a:lnTo>
                  <a:lnTo>
                    <a:pt x="511903" y="1898250"/>
                  </a:lnTo>
                  <a:lnTo>
                    <a:pt x="511185" y="1897728"/>
                  </a:lnTo>
                  <a:lnTo>
                    <a:pt x="510076" y="1897728"/>
                  </a:lnTo>
                  <a:lnTo>
                    <a:pt x="506552" y="1899033"/>
                  </a:lnTo>
                  <a:lnTo>
                    <a:pt x="505835" y="1899881"/>
                  </a:lnTo>
                  <a:lnTo>
                    <a:pt x="504921" y="1900208"/>
                  </a:lnTo>
                  <a:lnTo>
                    <a:pt x="503225" y="1902035"/>
                  </a:lnTo>
                  <a:lnTo>
                    <a:pt x="501724" y="1902035"/>
                  </a:lnTo>
                  <a:lnTo>
                    <a:pt x="501528" y="1903014"/>
                  </a:lnTo>
                  <a:lnTo>
                    <a:pt x="497091" y="1903209"/>
                  </a:lnTo>
                  <a:lnTo>
                    <a:pt x="496699" y="1902687"/>
                  </a:lnTo>
                  <a:lnTo>
                    <a:pt x="492588" y="1902687"/>
                  </a:lnTo>
                  <a:lnTo>
                    <a:pt x="492001" y="1901187"/>
                  </a:lnTo>
                  <a:lnTo>
                    <a:pt x="491283" y="1900665"/>
                  </a:lnTo>
                  <a:lnTo>
                    <a:pt x="491088" y="1899816"/>
                  </a:lnTo>
                  <a:lnTo>
                    <a:pt x="490174" y="1898968"/>
                  </a:lnTo>
                  <a:lnTo>
                    <a:pt x="490370" y="1898446"/>
                  </a:lnTo>
                  <a:lnTo>
                    <a:pt x="489978" y="1898250"/>
                  </a:lnTo>
                  <a:lnTo>
                    <a:pt x="489783" y="1896945"/>
                  </a:lnTo>
                  <a:lnTo>
                    <a:pt x="489065" y="1896293"/>
                  </a:lnTo>
                  <a:lnTo>
                    <a:pt x="488151" y="1894139"/>
                  </a:lnTo>
                  <a:lnTo>
                    <a:pt x="488347" y="1892965"/>
                  </a:lnTo>
                  <a:lnTo>
                    <a:pt x="488934" y="1892312"/>
                  </a:lnTo>
                  <a:lnTo>
                    <a:pt x="488934" y="1890811"/>
                  </a:lnTo>
                  <a:lnTo>
                    <a:pt x="488543" y="1890485"/>
                  </a:lnTo>
                  <a:lnTo>
                    <a:pt x="488739" y="1888658"/>
                  </a:lnTo>
                  <a:lnTo>
                    <a:pt x="489456" y="1888006"/>
                  </a:lnTo>
                  <a:lnTo>
                    <a:pt x="489456" y="1887027"/>
                  </a:lnTo>
                  <a:lnTo>
                    <a:pt x="490957" y="1884482"/>
                  </a:lnTo>
                  <a:lnTo>
                    <a:pt x="491349" y="1882785"/>
                  </a:lnTo>
                  <a:lnTo>
                    <a:pt x="493959" y="1881415"/>
                  </a:lnTo>
                  <a:lnTo>
                    <a:pt x="495068" y="1879066"/>
                  </a:lnTo>
                  <a:lnTo>
                    <a:pt x="496373" y="1878218"/>
                  </a:lnTo>
                  <a:lnTo>
                    <a:pt x="496373" y="1877696"/>
                  </a:lnTo>
                  <a:lnTo>
                    <a:pt x="501593" y="1875347"/>
                  </a:lnTo>
                  <a:lnTo>
                    <a:pt x="501985" y="1874498"/>
                  </a:lnTo>
                  <a:lnTo>
                    <a:pt x="505313" y="1872476"/>
                  </a:lnTo>
                  <a:lnTo>
                    <a:pt x="506422" y="1871105"/>
                  </a:lnTo>
                  <a:lnTo>
                    <a:pt x="506226" y="1870453"/>
                  </a:lnTo>
                  <a:lnTo>
                    <a:pt x="507335" y="1869931"/>
                  </a:lnTo>
                  <a:lnTo>
                    <a:pt x="507335" y="1869278"/>
                  </a:lnTo>
                  <a:lnTo>
                    <a:pt x="508053" y="1868626"/>
                  </a:lnTo>
                  <a:lnTo>
                    <a:pt x="508053" y="1866146"/>
                  </a:lnTo>
                  <a:lnTo>
                    <a:pt x="508967" y="1864776"/>
                  </a:lnTo>
                  <a:lnTo>
                    <a:pt x="508967" y="1863601"/>
                  </a:lnTo>
                  <a:lnTo>
                    <a:pt x="509684" y="1863079"/>
                  </a:lnTo>
                  <a:lnTo>
                    <a:pt x="509684" y="1860730"/>
                  </a:lnTo>
                  <a:lnTo>
                    <a:pt x="510272" y="1860078"/>
                  </a:lnTo>
                  <a:lnTo>
                    <a:pt x="510989" y="1860078"/>
                  </a:lnTo>
                  <a:lnTo>
                    <a:pt x="511903" y="1858903"/>
                  </a:lnTo>
                  <a:lnTo>
                    <a:pt x="511903" y="1857207"/>
                  </a:lnTo>
                  <a:lnTo>
                    <a:pt x="511511" y="1857011"/>
                  </a:lnTo>
                  <a:lnTo>
                    <a:pt x="511903" y="1855836"/>
                  </a:lnTo>
                  <a:lnTo>
                    <a:pt x="510794" y="1855184"/>
                  </a:lnTo>
                  <a:lnTo>
                    <a:pt x="510402" y="1854009"/>
                  </a:lnTo>
                  <a:lnTo>
                    <a:pt x="510989" y="1853683"/>
                  </a:lnTo>
                  <a:lnTo>
                    <a:pt x="513208" y="1854009"/>
                  </a:lnTo>
                  <a:lnTo>
                    <a:pt x="513795" y="1853487"/>
                  </a:lnTo>
                  <a:lnTo>
                    <a:pt x="515100" y="1850942"/>
                  </a:lnTo>
                  <a:lnTo>
                    <a:pt x="515100" y="1848267"/>
                  </a:lnTo>
                  <a:lnTo>
                    <a:pt x="515818" y="1847745"/>
                  </a:lnTo>
                  <a:lnTo>
                    <a:pt x="515818" y="1847223"/>
                  </a:lnTo>
                  <a:lnTo>
                    <a:pt x="516732" y="1846571"/>
                  </a:lnTo>
                  <a:lnTo>
                    <a:pt x="517841" y="1846375"/>
                  </a:lnTo>
                  <a:lnTo>
                    <a:pt x="525671" y="1846571"/>
                  </a:lnTo>
                  <a:lnTo>
                    <a:pt x="525867" y="1847092"/>
                  </a:lnTo>
                  <a:lnTo>
                    <a:pt x="528086" y="1847615"/>
                  </a:lnTo>
                  <a:lnTo>
                    <a:pt x="528999" y="1848267"/>
                  </a:lnTo>
                  <a:lnTo>
                    <a:pt x="532327" y="1848463"/>
                  </a:lnTo>
                  <a:lnTo>
                    <a:pt x="534937" y="1848137"/>
                  </a:lnTo>
                  <a:lnTo>
                    <a:pt x="537156" y="1846962"/>
                  </a:lnTo>
                  <a:lnTo>
                    <a:pt x="539961" y="1846309"/>
                  </a:lnTo>
                  <a:lnTo>
                    <a:pt x="541266" y="1844939"/>
                  </a:lnTo>
                  <a:lnTo>
                    <a:pt x="541658" y="1842590"/>
                  </a:lnTo>
                  <a:lnTo>
                    <a:pt x="542245" y="1842394"/>
                  </a:lnTo>
                  <a:lnTo>
                    <a:pt x="542963" y="1841024"/>
                  </a:lnTo>
                  <a:lnTo>
                    <a:pt x="543681" y="1840502"/>
                  </a:lnTo>
                  <a:lnTo>
                    <a:pt x="544072" y="1839132"/>
                  </a:lnTo>
                  <a:lnTo>
                    <a:pt x="547204" y="1837761"/>
                  </a:lnTo>
                  <a:lnTo>
                    <a:pt x="548118" y="1836783"/>
                  </a:lnTo>
                  <a:lnTo>
                    <a:pt x="551250" y="1836783"/>
                  </a:lnTo>
                  <a:lnTo>
                    <a:pt x="551642" y="1836261"/>
                  </a:lnTo>
                  <a:lnTo>
                    <a:pt x="552359" y="1836065"/>
                  </a:lnTo>
                  <a:lnTo>
                    <a:pt x="552555" y="1834695"/>
                  </a:lnTo>
                  <a:lnTo>
                    <a:pt x="553469" y="1834173"/>
                  </a:lnTo>
                  <a:lnTo>
                    <a:pt x="553860" y="1832672"/>
                  </a:lnTo>
                  <a:lnTo>
                    <a:pt x="554578" y="1832346"/>
                  </a:lnTo>
                  <a:lnTo>
                    <a:pt x="554774" y="1830975"/>
                  </a:lnTo>
                  <a:lnTo>
                    <a:pt x="554252" y="1830453"/>
                  </a:lnTo>
                  <a:lnTo>
                    <a:pt x="554252" y="1829801"/>
                  </a:lnTo>
                  <a:lnTo>
                    <a:pt x="557384" y="1829996"/>
                  </a:lnTo>
                  <a:lnTo>
                    <a:pt x="557971" y="1829148"/>
                  </a:lnTo>
                  <a:lnTo>
                    <a:pt x="557971" y="1828169"/>
                  </a:lnTo>
                  <a:lnTo>
                    <a:pt x="559080" y="1827517"/>
                  </a:lnTo>
                  <a:lnTo>
                    <a:pt x="559602" y="1826016"/>
                  </a:lnTo>
                  <a:lnTo>
                    <a:pt x="559407" y="1823471"/>
                  </a:lnTo>
                  <a:lnTo>
                    <a:pt x="558297" y="1821775"/>
                  </a:lnTo>
                  <a:lnTo>
                    <a:pt x="557710" y="1821579"/>
                  </a:lnTo>
                  <a:lnTo>
                    <a:pt x="557710" y="1820731"/>
                  </a:lnTo>
                  <a:lnTo>
                    <a:pt x="556405" y="1820209"/>
                  </a:lnTo>
                  <a:lnTo>
                    <a:pt x="556405" y="1819687"/>
                  </a:lnTo>
                  <a:lnTo>
                    <a:pt x="557319" y="1819687"/>
                  </a:lnTo>
                  <a:lnTo>
                    <a:pt x="556405" y="1817338"/>
                  </a:lnTo>
                  <a:lnTo>
                    <a:pt x="556014" y="1817011"/>
                  </a:lnTo>
                  <a:lnTo>
                    <a:pt x="553795" y="1817011"/>
                  </a:lnTo>
                  <a:lnTo>
                    <a:pt x="553208" y="1818186"/>
                  </a:lnTo>
                  <a:lnTo>
                    <a:pt x="552490" y="1818512"/>
                  </a:lnTo>
                  <a:lnTo>
                    <a:pt x="550076" y="1821383"/>
                  </a:lnTo>
                  <a:lnTo>
                    <a:pt x="547661" y="1822362"/>
                  </a:lnTo>
                  <a:lnTo>
                    <a:pt x="547465" y="1823014"/>
                  </a:lnTo>
                  <a:lnTo>
                    <a:pt x="546748" y="1823537"/>
                  </a:lnTo>
                  <a:lnTo>
                    <a:pt x="546748" y="1824058"/>
                  </a:lnTo>
                  <a:lnTo>
                    <a:pt x="544333" y="1824385"/>
                  </a:lnTo>
                  <a:lnTo>
                    <a:pt x="544138" y="1824907"/>
                  </a:lnTo>
                  <a:lnTo>
                    <a:pt x="541005" y="1824581"/>
                  </a:lnTo>
                  <a:lnTo>
                    <a:pt x="540810" y="1824907"/>
                  </a:lnTo>
                  <a:lnTo>
                    <a:pt x="538591" y="1825429"/>
                  </a:lnTo>
                  <a:lnTo>
                    <a:pt x="537873" y="1826277"/>
                  </a:lnTo>
                  <a:lnTo>
                    <a:pt x="537286" y="1826277"/>
                  </a:lnTo>
                  <a:lnTo>
                    <a:pt x="537286" y="1827125"/>
                  </a:lnTo>
                  <a:lnTo>
                    <a:pt x="534676" y="1827647"/>
                  </a:lnTo>
                  <a:lnTo>
                    <a:pt x="534285" y="1828169"/>
                  </a:lnTo>
                  <a:lnTo>
                    <a:pt x="533175" y="1828496"/>
                  </a:lnTo>
                  <a:lnTo>
                    <a:pt x="531479" y="1828692"/>
                  </a:lnTo>
                  <a:lnTo>
                    <a:pt x="531087" y="1829866"/>
                  </a:lnTo>
                  <a:lnTo>
                    <a:pt x="529782" y="1829540"/>
                  </a:lnTo>
                  <a:lnTo>
                    <a:pt x="527564" y="1829540"/>
                  </a:lnTo>
                  <a:lnTo>
                    <a:pt x="526454" y="1829735"/>
                  </a:lnTo>
                  <a:lnTo>
                    <a:pt x="526259" y="1830062"/>
                  </a:lnTo>
                  <a:lnTo>
                    <a:pt x="523648" y="1829735"/>
                  </a:lnTo>
                  <a:lnTo>
                    <a:pt x="523061" y="1830062"/>
                  </a:lnTo>
                  <a:lnTo>
                    <a:pt x="522865" y="1831236"/>
                  </a:lnTo>
                  <a:lnTo>
                    <a:pt x="522148" y="1831236"/>
                  </a:lnTo>
                  <a:lnTo>
                    <a:pt x="521038" y="1832606"/>
                  </a:lnTo>
                  <a:lnTo>
                    <a:pt x="520125" y="1832606"/>
                  </a:lnTo>
                  <a:lnTo>
                    <a:pt x="518624" y="1833977"/>
                  </a:lnTo>
                  <a:lnTo>
                    <a:pt x="516927" y="1833977"/>
                  </a:lnTo>
                  <a:lnTo>
                    <a:pt x="516210" y="1832998"/>
                  </a:lnTo>
                  <a:lnTo>
                    <a:pt x="516210" y="1832150"/>
                  </a:lnTo>
                  <a:lnTo>
                    <a:pt x="514905" y="1831497"/>
                  </a:lnTo>
                  <a:lnTo>
                    <a:pt x="514513" y="1832019"/>
                  </a:lnTo>
                  <a:lnTo>
                    <a:pt x="515231" y="1832672"/>
                  </a:lnTo>
                  <a:lnTo>
                    <a:pt x="515035" y="1832998"/>
                  </a:lnTo>
                  <a:lnTo>
                    <a:pt x="513339" y="1832672"/>
                  </a:lnTo>
                  <a:lnTo>
                    <a:pt x="513143" y="1832019"/>
                  </a:lnTo>
                  <a:lnTo>
                    <a:pt x="513730" y="1831367"/>
                  </a:lnTo>
                  <a:lnTo>
                    <a:pt x="512817" y="1830714"/>
                  </a:lnTo>
                  <a:lnTo>
                    <a:pt x="512817" y="1829409"/>
                  </a:lnTo>
                  <a:lnTo>
                    <a:pt x="512425" y="1829083"/>
                  </a:lnTo>
                  <a:lnTo>
                    <a:pt x="511120" y="1829083"/>
                  </a:lnTo>
                  <a:lnTo>
                    <a:pt x="510924" y="1829931"/>
                  </a:lnTo>
                  <a:lnTo>
                    <a:pt x="510206" y="1829605"/>
                  </a:lnTo>
                  <a:lnTo>
                    <a:pt x="509489" y="1829801"/>
                  </a:lnTo>
                  <a:lnTo>
                    <a:pt x="509097" y="1829279"/>
                  </a:lnTo>
                  <a:lnTo>
                    <a:pt x="507988" y="1828952"/>
                  </a:lnTo>
                  <a:lnTo>
                    <a:pt x="507792" y="1827778"/>
                  </a:lnTo>
                  <a:lnTo>
                    <a:pt x="507074" y="1827582"/>
                  </a:lnTo>
                  <a:lnTo>
                    <a:pt x="506879" y="1828235"/>
                  </a:lnTo>
                  <a:lnTo>
                    <a:pt x="507270" y="1828430"/>
                  </a:lnTo>
                  <a:lnTo>
                    <a:pt x="507074" y="1829409"/>
                  </a:lnTo>
                  <a:lnTo>
                    <a:pt x="507662" y="1829931"/>
                  </a:lnTo>
                  <a:lnTo>
                    <a:pt x="507662" y="1831432"/>
                  </a:lnTo>
                  <a:lnTo>
                    <a:pt x="508379" y="1831628"/>
                  </a:lnTo>
                  <a:lnTo>
                    <a:pt x="509097" y="1830975"/>
                  </a:lnTo>
                  <a:lnTo>
                    <a:pt x="510206" y="1831497"/>
                  </a:lnTo>
                  <a:lnTo>
                    <a:pt x="510598" y="1832998"/>
                  </a:lnTo>
                  <a:lnTo>
                    <a:pt x="510989" y="1833194"/>
                  </a:lnTo>
                  <a:lnTo>
                    <a:pt x="510989" y="1834695"/>
                  </a:lnTo>
                  <a:lnTo>
                    <a:pt x="509880" y="1835217"/>
                  </a:lnTo>
                  <a:lnTo>
                    <a:pt x="509684" y="1835739"/>
                  </a:lnTo>
                  <a:lnTo>
                    <a:pt x="507988" y="1835543"/>
                  </a:lnTo>
                  <a:lnTo>
                    <a:pt x="507792" y="1835869"/>
                  </a:lnTo>
                  <a:lnTo>
                    <a:pt x="507074" y="1835869"/>
                  </a:lnTo>
                  <a:lnTo>
                    <a:pt x="506879" y="1837566"/>
                  </a:lnTo>
                  <a:lnTo>
                    <a:pt x="505769" y="1837892"/>
                  </a:lnTo>
                  <a:lnTo>
                    <a:pt x="505769" y="1838740"/>
                  </a:lnTo>
                  <a:lnTo>
                    <a:pt x="505052" y="1839262"/>
                  </a:lnTo>
                  <a:lnTo>
                    <a:pt x="502246" y="1838936"/>
                  </a:lnTo>
                  <a:lnTo>
                    <a:pt x="500549" y="1839262"/>
                  </a:lnTo>
                  <a:lnTo>
                    <a:pt x="499636" y="1838740"/>
                  </a:lnTo>
                  <a:lnTo>
                    <a:pt x="499636" y="1838218"/>
                  </a:lnTo>
                  <a:lnTo>
                    <a:pt x="499114" y="1837892"/>
                  </a:lnTo>
                  <a:lnTo>
                    <a:pt x="498200" y="1838740"/>
                  </a:lnTo>
                  <a:lnTo>
                    <a:pt x="496373" y="1838740"/>
                  </a:lnTo>
                  <a:lnTo>
                    <a:pt x="496177" y="1837892"/>
                  </a:lnTo>
                  <a:lnTo>
                    <a:pt x="495068" y="1837696"/>
                  </a:lnTo>
                  <a:lnTo>
                    <a:pt x="493241" y="1838544"/>
                  </a:lnTo>
                  <a:lnTo>
                    <a:pt x="493632" y="1839067"/>
                  </a:lnTo>
                  <a:lnTo>
                    <a:pt x="493437" y="1840241"/>
                  </a:lnTo>
                  <a:lnTo>
                    <a:pt x="494024" y="1840567"/>
                  </a:lnTo>
                  <a:lnTo>
                    <a:pt x="494024" y="1841220"/>
                  </a:lnTo>
                  <a:lnTo>
                    <a:pt x="489913" y="1841416"/>
                  </a:lnTo>
                  <a:lnTo>
                    <a:pt x="489717" y="1840045"/>
                  </a:lnTo>
                  <a:lnTo>
                    <a:pt x="488412" y="1840241"/>
                  </a:lnTo>
                  <a:lnTo>
                    <a:pt x="488021" y="1839915"/>
                  </a:lnTo>
                  <a:lnTo>
                    <a:pt x="488021" y="1839067"/>
                  </a:lnTo>
                  <a:lnTo>
                    <a:pt x="487303" y="1838740"/>
                  </a:lnTo>
                  <a:lnTo>
                    <a:pt x="487499" y="1836913"/>
                  </a:lnTo>
                  <a:lnTo>
                    <a:pt x="488412" y="1836717"/>
                  </a:lnTo>
                  <a:lnTo>
                    <a:pt x="488608" y="1835347"/>
                  </a:lnTo>
                  <a:lnTo>
                    <a:pt x="486912" y="1835151"/>
                  </a:lnTo>
                  <a:lnTo>
                    <a:pt x="486324" y="1834499"/>
                  </a:lnTo>
                  <a:lnTo>
                    <a:pt x="485737" y="1834695"/>
                  </a:lnTo>
                  <a:lnTo>
                    <a:pt x="485737" y="1835347"/>
                  </a:lnTo>
                  <a:lnTo>
                    <a:pt x="485150" y="1835869"/>
                  </a:lnTo>
                  <a:lnTo>
                    <a:pt x="484040" y="1834695"/>
                  </a:lnTo>
                  <a:lnTo>
                    <a:pt x="482735" y="1835217"/>
                  </a:lnTo>
                  <a:lnTo>
                    <a:pt x="483453" y="1835869"/>
                  </a:lnTo>
                  <a:lnTo>
                    <a:pt x="484367" y="1835869"/>
                  </a:lnTo>
                  <a:lnTo>
                    <a:pt x="484562" y="1837240"/>
                  </a:lnTo>
                  <a:lnTo>
                    <a:pt x="483453" y="1836717"/>
                  </a:lnTo>
                  <a:lnTo>
                    <a:pt x="482735" y="1837044"/>
                  </a:lnTo>
                  <a:lnTo>
                    <a:pt x="480908" y="1836848"/>
                  </a:lnTo>
                  <a:lnTo>
                    <a:pt x="480321" y="1836326"/>
                  </a:lnTo>
                  <a:lnTo>
                    <a:pt x="479212" y="1836848"/>
                  </a:lnTo>
                  <a:lnTo>
                    <a:pt x="479016" y="1837370"/>
                  </a:lnTo>
                  <a:lnTo>
                    <a:pt x="478102" y="1837566"/>
                  </a:lnTo>
                  <a:lnTo>
                    <a:pt x="477907" y="1838088"/>
                  </a:lnTo>
                  <a:lnTo>
                    <a:pt x="476993" y="1838284"/>
                  </a:lnTo>
                  <a:lnTo>
                    <a:pt x="476471" y="1837109"/>
                  </a:lnTo>
                  <a:lnTo>
                    <a:pt x="475166" y="1836783"/>
                  </a:lnTo>
                  <a:lnTo>
                    <a:pt x="475362" y="1833912"/>
                  </a:lnTo>
                  <a:lnTo>
                    <a:pt x="474253" y="1833912"/>
                  </a:lnTo>
                  <a:lnTo>
                    <a:pt x="473535" y="1833259"/>
                  </a:lnTo>
                  <a:lnTo>
                    <a:pt x="472817" y="1833455"/>
                  </a:lnTo>
                  <a:lnTo>
                    <a:pt x="472099" y="1832933"/>
                  </a:lnTo>
                  <a:lnTo>
                    <a:pt x="470403" y="1832737"/>
                  </a:lnTo>
                  <a:lnTo>
                    <a:pt x="469098" y="1831562"/>
                  </a:lnTo>
                  <a:lnTo>
                    <a:pt x="468706" y="1831889"/>
                  </a:lnTo>
                  <a:lnTo>
                    <a:pt x="468119" y="1831693"/>
                  </a:lnTo>
                  <a:lnTo>
                    <a:pt x="467923" y="1830323"/>
                  </a:lnTo>
                  <a:lnTo>
                    <a:pt x="469620" y="1829148"/>
                  </a:lnTo>
                  <a:lnTo>
                    <a:pt x="469620" y="1828496"/>
                  </a:lnTo>
                  <a:lnTo>
                    <a:pt x="470337" y="1827647"/>
                  </a:lnTo>
                  <a:lnTo>
                    <a:pt x="470337" y="1826147"/>
                  </a:lnTo>
                  <a:lnTo>
                    <a:pt x="469620" y="1827321"/>
                  </a:lnTo>
                  <a:lnTo>
                    <a:pt x="468510" y="1827321"/>
                  </a:lnTo>
                  <a:lnTo>
                    <a:pt x="467401" y="1828169"/>
                  </a:lnTo>
                  <a:lnTo>
                    <a:pt x="467010" y="1829670"/>
                  </a:lnTo>
                  <a:lnTo>
                    <a:pt x="467401" y="1830649"/>
                  </a:lnTo>
                  <a:lnTo>
                    <a:pt x="467205" y="1831171"/>
                  </a:lnTo>
                  <a:lnTo>
                    <a:pt x="466814" y="1830975"/>
                  </a:lnTo>
                  <a:lnTo>
                    <a:pt x="466422" y="1831302"/>
                  </a:lnTo>
                  <a:lnTo>
                    <a:pt x="466031" y="1832672"/>
                  </a:lnTo>
                  <a:lnTo>
                    <a:pt x="465639" y="1832868"/>
                  </a:lnTo>
                  <a:lnTo>
                    <a:pt x="465639" y="1834368"/>
                  </a:lnTo>
                  <a:lnTo>
                    <a:pt x="464726" y="1834173"/>
                  </a:lnTo>
                  <a:lnTo>
                    <a:pt x="464530" y="1832019"/>
                  </a:lnTo>
                  <a:lnTo>
                    <a:pt x="463616" y="1831041"/>
                  </a:lnTo>
                  <a:lnTo>
                    <a:pt x="463812" y="1828169"/>
                  </a:lnTo>
                  <a:lnTo>
                    <a:pt x="461985" y="1828169"/>
                  </a:lnTo>
                  <a:lnTo>
                    <a:pt x="461398" y="1828822"/>
                  </a:lnTo>
                  <a:lnTo>
                    <a:pt x="461398" y="1829475"/>
                  </a:lnTo>
                  <a:lnTo>
                    <a:pt x="460093" y="1830845"/>
                  </a:lnTo>
                  <a:lnTo>
                    <a:pt x="459701" y="1830845"/>
                  </a:lnTo>
                  <a:lnTo>
                    <a:pt x="459897" y="1829996"/>
                  </a:lnTo>
                  <a:lnTo>
                    <a:pt x="459310" y="1829148"/>
                  </a:lnTo>
                  <a:lnTo>
                    <a:pt x="457287" y="1829344"/>
                  </a:lnTo>
                  <a:lnTo>
                    <a:pt x="457091" y="1830192"/>
                  </a:lnTo>
                  <a:lnTo>
                    <a:pt x="457483" y="1830388"/>
                  </a:lnTo>
                  <a:lnTo>
                    <a:pt x="457483" y="1831041"/>
                  </a:lnTo>
                  <a:lnTo>
                    <a:pt x="457091" y="1831236"/>
                  </a:lnTo>
                  <a:lnTo>
                    <a:pt x="456504" y="1830062"/>
                  </a:lnTo>
                  <a:lnTo>
                    <a:pt x="455786" y="1829866"/>
                  </a:lnTo>
                  <a:lnTo>
                    <a:pt x="455199" y="1829018"/>
                  </a:lnTo>
                  <a:lnTo>
                    <a:pt x="455395" y="1826864"/>
                  </a:lnTo>
                  <a:lnTo>
                    <a:pt x="455003" y="1826538"/>
                  </a:lnTo>
                  <a:lnTo>
                    <a:pt x="455199" y="1824385"/>
                  </a:lnTo>
                  <a:lnTo>
                    <a:pt x="454807" y="1824058"/>
                  </a:lnTo>
                  <a:lnTo>
                    <a:pt x="454807" y="1823080"/>
                  </a:lnTo>
                  <a:lnTo>
                    <a:pt x="455199" y="1822427"/>
                  </a:lnTo>
                  <a:lnTo>
                    <a:pt x="455786" y="1822231"/>
                  </a:lnTo>
                  <a:lnTo>
                    <a:pt x="455786" y="1820861"/>
                  </a:lnTo>
                  <a:lnTo>
                    <a:pt x="454090" y="1819882"/>
                  </a:lnTo>
                  <a:lnTo>
                    <a:pt x="453894" y="1819034"/>
                  </a:lnTo>
                  <a:lnTo>
                    <a:pt x="454416" y="1818838"/>
                  </a:lnTo>
                  <a:lnTo>
                    <a:pt x="454612" y="1818316"/>
                  </a:lnTo>
                  <a:lnTo>
                    <a:pt x="455525" y="1818316"/>
                  </a:lnTo>
                  <a:lnTo>
                    <a:pt x="455525" y="1818838"/>
                  </a:lnTo>
                  <a:lnTo>
                    <a:pt x="456243" y="1818838"/>
                  </a:lnTo>
                  <a:lnTo>
                    <a:pt x="457156" y="1820665"/>
                  </a:lnTo>
                  <a:lnTo>
                    <a:pt x="457156" y="1821187"/>
                  </a:lnTo>
                  <a:lnTo>
                    <a:pt x="456569" y="1821514"/>
                  </a:lnTo>
                  <a:lnTo>
                    <a:pt x="457287" y="1822362"/>
                  </a:lnTo>
                  <a:lnTo>
                    <a:pt x="458005" y="1821710"/>
                  </a:lnTo>
                  <a:lnTo>
                    <a:pt x="458005" y="1820861"/>
                  </a:lnTo>
                  <a:lnTo>
                    <a:pt x="457091" y="1819882"/>
                  </a:lnTo>
                  <a:lnTo>
                    <a:pt x="457091" y="1819034"/>
                  </a:lnTo>
                  <a:lnTo>
                    <a:pt x="459506" y="1819360"/>
                  </a:lnTo>
                  <a:lnTo>
                    <a:pt x="460093" y="1818708"/>
                  </a:lnTo>
                  <a:lnTo>
                    <a:pt x="461920" y="1819034"/>
                  </a:lnTo>
                  <a:lnTo>
                    <a:pt x="463225" y="1818708"/>
                  </a:lnTo>
                  <a:lnTo>
                    <a:pt x="464921" y="1818904"/>
                  </a:lnTo>
                  <a:lnTo>
                    <a:pt x="464726" y="1819426"/>
                  </a:lnTo>
                  <a:lnTo>
                    <a:pt x="465313" y="1819752"/>
                  </a:lnTo>
                  <a:lnTo>
                    <a:pt x="465705" y="1821122"/>
                  </a:lnTo>
                  <a:lnTo>
                    <a:pt x="466096" y="1821318"/>
                  </a:lnTo>
                  <a:lnTo>
                    <a:pt x="466292" y="1822688"/>
                  </a:lnTo>
                  <a:lnTo>
                    <a:pt x="467205" y="1823210"/>
                  </a:lnTo>
                  <a:lnTo>
                    <a:pt x="467597" y="1821514"/>
                  </a:lnTo>
                  <a:lnTo>
                    <a:pt x="468315" y="1821318"/>
                  </a:lnTo>
                  <a:lnTo>
                    <a:pt x="469228" y="1820143"/>
                  </a:lnTo>
                  <a:lnTo>
                    <a:pt x="469946" y="1820143"/>
                  </a:lnTo>
                  <a:lnTo>
                    <a:pt x="470337" y="1821122"/>
                  </a:lnTo>
                  <a:lnTo>
                    <a:pt x="471251" y="1821122"/>
                  </a:lnTo>
                  <a:lnTo>
                    <a:pt x="472164" y="1820143"/>
                  </a:lnTo>
                  <a:lnTo>
                    <a:pt x="472882" y="1820796"/>
                  </a:lnTo>
                  <a:lnTo>
                    <a:pt x="473796" y="1820992"/>
                  </a:lnTo>
                  <a:lnTo>
                    <a:pt x="474383" y="1820143"/>
                  </a:lnTo>
                  <a:lnTo>
                    <a:pt x="474383" y="1819165"/>
                  </a:lnTo>
                  <a:lnTo>
                    <a:pt x="476797" y="1818838"/>
                  </a:lnTo>
                  <a:lnTo>
                    <a:pt x="477907" y="1820339"/>
                  </a:lnTo>
                  <a:lnTo>
                    <a:pt x="480125" y="1820992"/>
                  </a:lnTo>
                  <a:lnTo>
                    <a:pt x="480843" y="1819817"/>
                  </a:lnTo>
                  <a:lnTo>
                    <a:pt x="480452" y="1816946"/>
                  </a:lnTo>
                  <a:lnTo>
                    <a:pt x="482279" y="1816946"/>
                  </a:lnTo>
                  <a:lnTo>
                    <a:pt x="482866" y="1817272"/>
                  </a:lnTo>
                  <a:lnTo>
                    <a:pt x="483975" y="1816946"/>
                  </a:lnTo>
                  <a:lnTo>
                    <a:pt x="486781" y="1819099"/>
                  </a:lnTo>
                  <a:lnTo>
                    <a:pt x="487694" y="1819099"/>
                  </a:lnTo>
                  <a:lnTo>
                    <a:pt x="488086" y="1819948"/>
                  </a:lnTo>
                  <a:lnTo>
                    <a:pt x="489587" y="1820796"/>
                  </a:lnTo>
                  <a:lnTo>
                    <a:pt x="489978" y="1821971"/>
                  </a:lnTo>
                  <a:lnTo>
                    <a:pt x="490696" y="1821971"/>
                  </a:lnTo>
                  <a:lnTo>
                    <a:pt x="491610" y="1821318"/>
                  </a:lnTo>
                  <a:lnTo>
                    <a:pt x="491805" y="1821971"/>
                  </a:lnTo>
                  <a:lnTo>
                    <a:pt x="493110" y="1823341"/>
                  </a:lnTo>
                  <a:lnTo>
                    <a:pt x="493110" y="1824189"/>
                  </a:lnTo>
                  <a:lnTo>
                    <a:pt x="493502" y="1824385"/>
                  </a:lnTo>
                  <a:lnTo>
                    <a:pt x="493698" y="1825233"/>
                  </a:lnTo>
                  <a:lnTo>
                    <a:pt x="494611" y="1826081"/>
                  </a:lnTo>
                  <a:lnTo>
                    <a:pt x="496438" y="1826081"/>
                  </a:lnTo>
                  <a:lnTo>
                    <a:pt x="497548" y="1826603"/>
                  </a:lnTo>
                  <a:lnTo>
                    <a:pt x="497548" y="1827125"/>
                  </a:lnTo>
                  <a:lnTo>
                    <a:pt x="498461" y="1827647"/>
                  </a:lnTo>
                  <a:lnTo>
                    <a:pt x="499179" y="1824972"/>
                  </a:lnTo>
                  <a:lnTo>
                    <a:pt x="501202" y="1824776"/>
                  </a:lnTo>
                  <a:lnTo>
                    <a:pt x="502703" y="1826799"/>
                  </a:lnTo>
                  <a:lnTo>
                    <a:pt x="502703" y="1827974"/>
                  </a:lnTo>
                  <a:lnTo>
                    <a:pt x="503812" y="1828626"/>
                  </a:lnTo>
                  <a:lnTo>
                    <a:pt x="504203" y="1828430"/>
                  </a:lnTo>
                  <a:lnTo>
                    <a:pt x="504203" y="1827778"/>
                  </a:lnTo>
                  <a:lnTo>
                    <a:pt x="505704" y="1827778"/>
                  </a:lnTo>
                  <a:lnTo>
                    <a:pt x="505900" y="1827256"/>
                  </a:lnTo>
                  <a:lnTo>
                    <a:pt x="504791" y="1826408"/>
                  </a:lnTo>
                  <a:lnTo>
                    <a:pt x="502768" y="1826081"/>
                  </a:lnTo>
                  <a:lnTo>
                    <a:pt x="502376" y="1825559"/>
                  </a:lnTo>
                  <a:lnTo>
                    <a:pt x="502376" y="1824907"/>
                  </a:lnTo>
                  <a:lnTo>
                    <a:pt x="502768" y="1824711"/>
                  </a:lnTo>
                  <a:lnTo>
                    <a:pt x="502376" y="1823341"/>
                  </a:lnTo>
                  <a:lnTo>
                    <a:pt x="504791" y="1824189"/>
                  </a:lnTo>
                  <a:lnTo>
                    <a:pt x="506487" y="1826212"/>
                  </a:lnTo>
                  <a:lnTo>
                    <a:pt x="507401" y="1826212"/>
                  </a:lnTo>
                  <a:lnTo>
                    <a:pt x="507792" y="1825559"/>
                  </a:lnTo>
                  <a:lnTo>
                    <a:pt x="508706" y="1825559"/>
                  </a:lnTo>
                  <a:lnTo>
                    <a:pt x="509815" y="1824581"/>
                  </a:lnTo>
                  <a:lnTo>
                    <a:pt x="510924" y="1824254"/>
                  </a:lnTo>
                  <a:lnTo>
                    <a:pt x="510924" y="1823602"/>
                  </a:lnTo>
                  <a:lnTo>
                    <a:pt x="511511" y="1823275"/>
                  </a:lnTo>
                  <a:lnTo>
                    <a:pt x="511511" y="1822427"/>
                  </a:lnTo>
                  <a:lnTo>
                    <a:pt x="511120" y="1822101"/>
                  </a:lnTo>
                  <a:lnTo>
                    <a:pt x="510011" y="1822297"/>
                  </a:lnTo>
                  <a:lnTo>
                    <a:pt x="509815" y="1821318"/>
                  </a:lnTo>
                  <a:lnTo>
                    <a:pt x="509228" y="1820992"/>
                  </a:lnTo>
                  <a:lnTo>
                    <a:pt x="509032" y="1820339"/>
                  </a:lnTo>
                  <a:lnTo>
                    <a:pt x="507727" y="1820339"/>
                  </a:lnTo>
                  <a:lnTo>
                    <a:pt x="507923" y="1818969"/>
                  </a:lnTo>
                  <a:lnTo>
                    <a:pt x="508640" y="1818773"/>
                  </a:lnTo>
                  <a:lnTo>
                    <a:pt x="508445" y="1817599"/>
                  </a:lnTo>
                  <a:lnTo>
                    <a:pt x="508053" y="1817794"/>
                  </a:lnTo>
                  <a:lnTo>
                    <a:pt x="506030" y="1816098"/>
                  </a:lnTo>
                  <a:lnTo>
                    <a:pt x="504138" y="1815902"/>
                  </a:lnTo>
                  <a:lnTo>
                    <a:pt x="503225" y="1815249"/>
                  </a:lnTo>
                  <a:lnTo>
                    <a:pt x="501724" y="1815054"/>
                  </a:lnTo>
                  <a:lnTo>
                    <a:pt x="501006" y="1814401"/>
                  </a:lnTo>
                  <a:lnTo>
                    <a:pt x="499897" y="1814401"/>
                  </a:lnTo>
                  <a:lnTo>
                    <a:pt x="499309" y="1813879"/>
                  </a:lnTo>
                  <a:lnTo>
                    <a:pt x="499114" y="1811726"/>
                  </a:lnTo>
                  <a:lnTo>
                    <a:pt x="497809" y="1810878"/>
                  </a:lnTo>
                  <a:lnTo>
                    <a:pt x="497221" y="1811073"/>
                  </a:lnTo>
                  <a:lnTo>
                    <a:pt x="497417" y="1811595"/>
                  </a:lnTo>
                  <a:lnTo>
                    <a:pt x="497026" y="1811791"/>
                  </a:lnTo>
                  <a:lnTo>
                    <a:pt x="497026" y="1812313"/>
                  </a:lnTo>
                  <a:lnTo>
                    <a:pt x="495525" y="1812117"/>
                  </a:lnTo>
                  <a:lnTo>
                    <a:pt x="494807" y="1811465"/>
                  </a:lnTo>
                  <a:lnTo>
                    <a:pt x="494415" y="1809638"/>
                  </a:lnTo>
                  <a:lnTo>
                    <a:pt x="493306" y="1808985"/>
                  </a:lnTo>
                  <a:lnTo>
                    <a:pt x="493306" y="1808333"/>
                  </a:lnTo>
                  <a:lnTo>
                    <a:pt x="492197" y="1808855"/>
                  </a:lnTo>
                  <a:lnTo>
                    <a:pt x="491610" y="1808659"/>
                  </a:lnTo>
                  <a:lnTo>
                    <a:pt x="491218" y="1808137"/>
                  </a:lnTo>
                  <a:lnTo>
                    <a:pt x="491414" y="1807615"/>
                  </a:lnTo>
                  <a:lnTo>
                    <a:pt x="490109" y="1807289"/>
                  </a:lnTo>
                  <a:lnTo>
                    <a:pt x="489913" y="1806636"/>
                  </a:lnTo>
                  <a:lnTo>
                    <a:pt x="489195" y="1806310"/>
                  </a:lnTo>
                  <a:lnTo>
                    <a:pt x="489000" y="1805788"/>
                  </a:lnTo>
                  <a:lnTo>
                    <a:pt x="487890" y="1806310"/>
                  </a:lnTo>
                  <a:lnTo>
                    <a:pt x="487694" y="1805462"/>
                  </a:lnTo>
                  <a:lnTo>
                    <a:pt x="486389" y="1804287"/>
                  </a:lnTo>
                  <a:lnTo>
                    <a:pt x="483779" y="1803961"/>
                  </a:lnTo>
                  <a:lnTo>
                    <a:pt x="482083" y="1802264"/>
                  </a:lnTo>
                  <a:lnTo>
                    <a:pt x="482083" y="1800764"/>
                  </a:lnTo>
                  <a:lnTo>
                    <a:pt x="481365" y="1800111"/>
                  </a:lnTo>
                  <a:lnTo>
                    <a:pt x="480452" y="1800437"/>
                  </a:lnTo>
                  <a:lnTo>
                    <a:pt x="479734" y="1800241"/>
                  </a:lnTo>
                  <a:lnTo>
                    <a:pt x="479146" y="1800894"/>
                  </a:lnTo>
                  <a:lnTo>
                    <a:pt x="477841" y="1800894"/>
                  </a:lnTo>
                  <a:lnTo>
                    <a:pt x="477124" y="1801547"/>
                  </a:lnTo>
                  <a:lnTo>
                    <a:pt x="474709" y="1801547"/>
                  </a:lnTo>
                  <a:lnTo>
                    <a:pt x="474514" y="1801873"/>
                  </a:lnTo>
                  <a:lnTo>
                    <a:pt x="472817" y="1801873"/>
                  </a:lnTo>
                  <a:lnTo>
                    <a:pt x="471316" y="1802525"/>
                  </a:lnTo>
                  <a:lnTo>
                    <a:pt x="470207" y="1802525"/>
                  </a:lnTo>
                  <a:lnTo>
                    <a:pt x="469815" y="1803896"/>
                  </a:lnTo>
                  <a:lnTo>
                    <a:pt x="467401" y="1803569"/>
                  </a:lnTo>
                  <a:lnTo>
                    <a:pt x="465378" y="1803896"/>
                  </a:lnTo>
                  <a:lnTo>
                    <a:pt x="465183" y="1803374"/>
                  </a:lnTo>
                  <a:lnTo>
                    <a:pt x="464465" y="1803374"/>
                  </a:lnTo>
                  <a:lnTo>
                    <a:pt x="464269" y="1803047"/>
                  </a:lnTo>
                  <a:lnTo>
                    <a:pt x="462050" y="1803569"/>
                  </a:lnTo>
                  <a:lnTo>
                    <a:pt x="460158" y="1802721"/>
                  </a:lnTo>
                  <a:lnTo>
                    <a:pt x="460550" y="1801351"/>
                  </a:lnTo>
                  <a:lnTo>
                    <a:pt x="459636" y="1800698"/>
                  </a:lnTo>
                  <a:lnTo>
                    <a:pt x="459440" y="1800698"/>
                  </a:lnTo>
                  <a:lnTo>
                    <a:pt x="459245" y="1800176"/>
                  </a:lnTo>
                  <a:lnTo>
                    <a:pt x="454220" y="1800503"/>
                  </a:lnTo>
                  <a:lnTo>
                    <a:pt x="454220" y="1800176"/>
                  </a:lnTo>
                  <a:lnTo>
                    <a:pt x="453502" y="1799850"/>
                  </a:lnTo>
                  <a:lnTo>
                    <a:pt x="453502" y="1798871"/>
                  </a:lnTo>
                  <a:lnTo>
                    <a:pt x="452915" y="1798545"/>
                  </a:lnTo>
                  <a:lnTo>
                    <a:pt x="451219" y="1798349"/>
                  </a:lnTo>
                  <a:lnTo>
                    <a:pt x="450305" y="1797697"/>
                  </a:lnTo>
                  <a:lnTo>
                    <a:pt x="449196" y="1798219"/>
                  </a:lnTo>
                  <a:lnTo>
                    <a:pt x="446781" y="1797893"/>
                  </a:lnTo>
                  <a:lnTo>
                    <a:pt x="446781" y="1797240"/>
                  </a:lnTo>
                  <a:lnTo>
                    <a:pt x="445672" y="1796914"/>
                  </a:lnTo>
                  <a:lnTo>
                    <a:pt x="444171" y="1795087"/>
                  </a:lnTo>
                  <a:lnTo>
                    <a:pt x="444563" y="1791237"/>
                  </a:lnTo>
                  <a:lnTo>
                    <a:pt x="445281" y="1790258"/>
                  </a:lnTo>
                  <a:lnTo>
                    <a:pt x="445085" y="1788235"/>
                  </a:lnTo>
                  <a:lnTo>
                    <a:pt x="444693" y="1788039"/>
                  </a:lnTo>
                  <a:lnTo>
                    <a:pt x="444693" y="1787061"/>
                  </a:lnTo>
                  <a:lnTo>
                    <a:pt x="445281" y="1786408"/>
                  </a:lnTo>
                  <a:lnTo>
                    <a:pt x="445085" y="1785429"/>
                  </a:lnTo>
                  <a:lnTo>
                    <a:pt x="445672" y="1785429"/>
                  </a:lnTo>
                  <a:lnTo>
                    <a:pt x="446781" y="1784059"/>
                  </a:lnTo>
                  <a:lnTo>
                    <a:pt x="447499" y="1784059"/>
                  </a:lnTo>
                  <a:lnTo>
                    <a:pt x="448804" y="1783211"/>
                  </a:lnTo>
                  <a:lnTo>
                    <a:pt x="451219" y="1783537"/>
                  </a:lnTo>
                  <a:lnTo>
                    <a:pt x="452328" y="1782689"/>
                  </a:lnTo>
                  <a:lnTo>
                    <a:pt x="453241" y="1782689"/>
                  </a:lnTo>
                  <a:lnTo>
                    <a:pt x="454155" y="1782036"/>
                  </a:lnTo>
                  <a:lnTo>
                    <a:pt x="455264" y="1782036"/>
                  </a:lnTo>
                  <a:lnTo>
                    <a:pt x="455982" y="1779491"/>
                  </a:lnTo>
                  <a:lnTo>
                    <a:pt x="456569" y="1778839"/>
                  </a:lnTo>
                  <a:lnTo>
                    <a:pt x="457287" y="1778839"/>
                  </a:lnTo>
                  <a:lnTo>
                    <a:pt x="457874" y="1778317"/>
                  </a:lnTo>
                  <a:lnTo>
                    <a:pt x="457874" y="1777795"/>
                  </a:lnTo>
                  <a:lnTo>
                    <a:pt x="459375" y="1776294"/>
                  </a:lnTo>
                  <a:lnTo>
                    <a:pt x="459375" y="1774793"/>
                  </a:lnTo>
                  <a:lnTo>
                    <a:pt x="460876" y="1774467"/>
                  </a:lnTo>
                  <a:lnTo>
                    <a:pt x="461463" y="1772444"/>
                  </a:lnTo>
                  <a:lnTo>
                    <a:pt x="462050" y="1772248"/>
                  </a:lnTo>
                  <a:lnTo>
                    <a:pt x="462442" y="1771596"/>
                  </a:lnTo>
                  <a:lnTo>
                    <a:pt x="464661" y="1771270"/>
                  </a:lnTo>
                  <a:lnTo>
                    <a:pt x="464465" y="1769442"/>
                  </a:lnTo>
                  <a:lnTo>
                    <a:pt x="462638" y="1768921"/>
                  </a:lnTo>
                  <a:lnTo>
                    <a:pt x="460419" y="1769116"/>
                  </a:lnTo>
                  <a:lnTo>
                    <a:pt x="460028" y="1769965"/>
                  </a:lnTo>
                  <a:lnTo>
                    <a:pt x="458331" y="1770160"/>
                  </a:lnTo>
                  <a:lnTo>
                    <a:pt x="458135" y="1770813"/>
                  </a:lnTo>
                  <a:lnTo>
                    <a:pt x="457026" y="1771008"/>
                  </a:lnTo>
                  <a:lnTo>
                    <a:pt x="456308" y="1771987"/>
                  </a:lnTo>
                  <a:lnTo>
                    <a:pt x="454090" y="1771987"/>
                  </a:lnTo>
                  <a:lnTo>
                    <a:pt x="453502" y="1771661"/>
                  </a:lnTo>
                  <a:lnTo>
                    <a:pt x="453502" y="1771139"/>
                  </a:lnTo>
                  <a:lnTo>
                    <a:pt x="452915" y="1770943"/>
                  </a:lnTo>
                  <a:lnTo>
                    <a:pt x="452197" y="1769442"/>
                  </a:lnTo>
                  <a:lnTo>
                    <a:pt x="452393" y="1764549"/>
                  </a:lnTo>
                  <a:lnTo>
                    <a:pt x="452197" y="1763700"/>
                  </a:lnTo>
                  <a:lnTo>
                    <a:pt x="451806" y="1763505"/>
                  </a:lnTo>
                  <a:lnTo>
                    <a:pt x="452002" y="1762134"/>
                  </a:lnTo>
                  <a:lnTo>
                    <a:pt x="451088" y="1761612"/>
                  </a:lnTo>
                  <a:lnTo>
                    <a:pt x="451088" y="1760764"/>
                  </a:lnTo>
                  <a:lnTo>
                    <a:pt x="450501" y="1760242"/>
                  </a:lnTo>
                  <a:lnTo>
                    <a:pt x="450892" y="1758219"/>
                  </a:lnTo>
                  <a:lnTo>
                    <a:pt x="450175" y="1757045"/>
                  </a:lnTo>
                  <a:lnTo>
                    <a:pt x="450175" y="1755218"/>
                  </a:lnTo>
                  <a:lnTo>
                    <a:pt x="449587" y="1754565"/>
                  </a:lnTo>
                  <a:lnTo>
                    <a:pt x="449979" y="1753391"/>
                  </a:lnTo>
                  <a:lnTo>
                    <a:pt x="450566" y="1753391"/>
                  </a:lnTo>
                  <a:lnTo>
                    <a:pt x="451153" y="1754043"/>
                  </a:lnTo>
                  <a:lnTo>
                    <a:pt x="452067" y="1754043"/>
                  </a:lnTo>
                  <a:lnTo>
                    <a:pt x="452654" y="1755544"/>
                  </a:lnTo>
                  <a:lnTo>
                    <a:pt x="453568" y="1755739"/>
                  </a:lnTo>
                  <a:lnTo>
                    <a:pt x="453959" y="1756262"/>
                  </a:lnTo>
                  <a:lnTo>
                    <a:pt x="454873" y="1755935"/>
                  </a:lnTo>
                  <a:lnTo>
                    <a:pt x="455068" y="1754761"/>
                  </a:lnTo>
                  <a:lnTo>
                    <a:pt x="455460" y="1754565"/>
                  </a:lnTo>
                  <a:lnTo>
                    <a:pt x="456569" y="1755087"/>
                  </a:lnTo>
                  <a:lnTo>
                    <a:pt x="458592" y="1754761"/>
                  </a:lnTo>
                  <a:lnTo>
                    <a:pt x="458788" y="1754108"/>
                  </a:lnTo>
                  <a:lnTo>
                    <a:pt x="459506" y="1753912"/>
                  </a:lnTo>
                  <a:lnTo>
                    <a:pt x="459310" y="1753586"/>
                  </a:lnTo>
                  <a:lnTo>
                    <a:pt x="459897" y="1752934"/>
                  </a:lnTo>
                  <a:lnTo>
                    <a:pt x="462116" y="1753456"/>
                  </a:lnTo>
                  <a:lnTo>
                    <a:pt x="463812" y="1753129"/>
                  </a:lnTo>
                  <a:lnTo>
                    <a:pt x="464921" y="1753652"/>
                  </a:lnTo>
                  <a:lnTo>
                    <a:pt x="464921" y="1754173"/>
                  </a:lnTo>
                  <a:lnTo>
                    <a:pt x="465835" y="1755152"/>
                  </a:lnTo>
                  <a:lnTo>
                    <a:pt x="466749" y="1755152"/>
                  </a:lnTo>
                  <a:lnTo>
                    <a:pt x="467466" y="1754826"/>
                  </a:lnTo>
                  <a:lnTo>
                    <a:pt x="467662" y="1754304"/>
                  </a:lnTo>
                  <a:lnTo>
                    <a:pt x="469163" y="1754304"/>
                  </a:lnTo>
                  <a:lnTo>
                    <a:pt x="469554" y="1753978"/>
                  </a:lnTo>
                  <a:lnTo>
                    <a:pt x="469554" y="1753129"/>
                  </a:lnTo>
                  <a:lnTo>
                    <a:pt x="470142" y="1752608"/>
                  </a:lnTo>
                  <a:lnTo>
                    <a:pt x="470533" y="1751107"/>
                  </a:lnTo>
                  <a:lnTo>
                    <a:pt x="470142" y="1749410"/>
                  </a:lnTo>
                  <a:lnTo>
                    <a:pt x="470533" y="1749214"/>
                  </a:lnTo>
                  <a:lnTo>
                    <a:pt x="470533" y="1748692"/>
                  </a:lnTo>
                  <a:lnTo>
                    <a:pt x="471447" y="1749214"/>
                  </a:lnTo>
                  <a:lnTo>
                    <a:pt x="472034" y="1748366"/>
                  </a:lnTo>
                  <a:lnTo>
                    <a:pt x="472621" y="1749214"/>
                  </a:lnTo>
                  <a:lnTo>
                    <a:pt x="473535" y="1749019"/>
                  </a:lnTo>
                  <a:lnTo>
                    <a:pt x="474448" y="1750193"/>
                  </a:lnTo>
                  <a:lnTo>
                    <a:pt x="475753" y="1751041"/>
                  </a:lnTo>
                  <a:lnTo>
                    <a:pt x="475753" y="1751890"/>
                  </a:lnTo>
                  <a:lnTo>
                    <a:pt x="477058" y="1752216"/>
                  </a:lnTo>
                  <a:lnTo>
                    <a:pt x="477646" y="1751694"/>
                  </a:lnTo>
                  <a:lnTo>
                    <a:pt x="477646" y="1751172"/>
                  </a:lnTo>
                  <a:lnTo>
                    <a:pt x="478363" y="1750976"/>
                  </a:lnTo>
                  <a:lnTo>
                    <a:pt x="479473" y="1752673"/>
                  </a:lnTo>
                  <a:lnTo>
                    <a:pt x="479864" y="1752151"/>
                  </a:lnTo>
                  <a:lnTo>
                    <a:pt x="480974" y="1752477"/>
                  </a:lnTo>
                  <a:lnTo>
                    <a:pt x="480974" y="1753978"/>
                  </a:lnTo>
                  <a:lnTo>
                    <a:pt x="482996" y="1755152"/>
                  </a:lnTo>
                  <a:lnTo>
                    <a:pt x="482996" y="1756653"/>
                  </a:lnTo>
                  <a:lnTo>
                    <a:pt x="483388" y="1757175"/>
                  </a:lnTo>
                  <a:lnTo>
                    <a:pt x="485084" y="1757501"/>
                  </a:lnTo>
                  <a:lnTo>
                    <a:pt x="485280" y="1758350"/>
                  </a:lnTo>
                  <a:lnTo>
                    <a:pt x="485998" y="1758676"/>
                  </a:lnTo>
                  <a:lnTo>
                    <a:pt x="486194" y="1756653"/>
                  </a:lnTo>
                  <a:lnTo>
                    <a:pt x="485084" y="1756457"/>
                  </a:lnTo>
                  <a:lnTo>
                    <a:pt x="484367" y="1755805"/>
                  </a:lnTo>
                  <a:lnTo>
                    <a:pt x="484171" y="1754826"/>
                  </a:lnTo>
                  <a:lnTo>
                    <a:pt x="483257" y="1754173"/>
                  </a:lnTo>
                  <a:lnTo>
                    <a:pt x="483975" y="1752803"/>
                  </a:lnTo>
                  <a:lnTo>
                    <a:pt x="484889" y="1753325"/>
                  </a:lnTo>
                  <a:lnTo>
                    <a:pt x="485606" y="1754500"/>
                  </a:lnTo>
                  <a:lnTo>
                    <a:pt x="485998" y="1754304"/>
                  </a:lnTo>
                  <a:lnTo>
                    <a:pt x="485280" y="1752934"/>
                  </a:lnTo>
                  <a:lnTo>
                    <a:pt x="484367" y="1752412"/>
                  </a:lnTo>
                  <a:lnTo>
                    <a:pt x="483779" y="1750389"/>
                  </a:lnTo>
                  <a:lnTo>
                    <a:pt x="483192" y="1750193"/>
                  </a:lnTo>
                  <a:lnTo>
                    <a:pt x="482996" y="1749019"/>
                  </a:lnTo>
                  <a:lnTo>
                    <a:pt x="482279" y="1748497"/>
                  </a:lnTo>
                  <a:lnTo>
                    <a:pt x="482279" y="1747648"/>
                  </a:lnTo>
                  <a:lnTo>
                    <a:pt x="482996" y="1746800"/>
                  </a:lnTo>
                  <a:lnTo>
                    <a:pt x="482279" y="1744973"/>
                  </a:lnTo>
                  <a:lnTo>
                    <a:pt x="481887" y="1744777"/>
                  </a:lnTo>
                  <a:lnTo>
                    <a:pt x="481887" y="1743276"/>
                  </a:lnTo>
                  <a:lnTo>
                    <a:pt x="482605" y="1742232"/>
                  </a:lnTo>
                  <a:lnTo>
                    <a:pt x="482605" y="1739883"/>
                  </a:lnTo>
                  <a:lnTo>
                    <a:pt x="482018" y="1739557"/>
                  </a:lnTo>
                  <a:lnTo>
                    <a:pt x="482409" y="1737534"/>
                  </a:lnTo>
                  <a:lnTo>
                    <a:pt x="481822" y="1736686"/>
                  </a:lnTo>
                  <a:lnTo>
                    <a:pt x="483518" y="1736360"/>
                  </a:lnTo>
                  <a:lnTo>
                    <a:pt x="483323" y="1737012"/>
                  </a:lnTo>
                  <a:lnTo>
                    <a:pt x="483845" y="1737208"/>
                  </a:lnTo>
                  <a:lnTo>
                    <a:pt x="485345" y="1735838"/>
                  </a:lnTo>
                  <a:lnTo>
                    <a:pt x="486455" y="1736033"/>
                  </a:lnTo>
                  <a:lnTo>
                    <a:pt x="486846" y="1737404"/>
                  </a:lnTo>
                  <a:lnTo>
                    <a:pt x="487564" y="1737404"/>
                  </a:lnTo>
                  <a:lnTo>
                    <a:pt x="489065" y="1738578"/>
                  </a:lnTo>
                  <a:lnTo>
                    <a:pt x="489652" y="1738578"/>
                  </a:lnTo>
                  <a:lnTo>
                    <a:pt x="490044" y="1739557"/>
                  </a:lnTo>
                  <a:lnTo>
                    <a:pt x="491544" y="1740601"/>
                  </a:lnTo>
                  <a:lnTo>
                    <a:pt x="491740" y="1740275"/>
                  </a:lnTo>
                  <a:lnTo>
                    <a:pt x="491349" y="1739622"/>
                  </a:lnTo>
                  <a:lnTo>
                    <a:pt x="490631" y="1739426"/>
                  </a:lnTo>
                  <a:lnTo>
                    <a:pt x="490435" y="1738448"/>
                  </a:lnTo>
                  <a:lnTo>
                    <a:pt x="489326" y="1737273"/>
                  </a:lnTo>
                  <a:lnTo>
                    <a:pt x="488739" y="1735446"/>
                  </a:lnTo>
                  <a:lnTo>
                    <a:pt x="489456" y="1735446"/>
                  </a:lnTo>
                  <a:lnTo>
                    <a:pt x="489848" y="1735968"/>
                  </a:lnTo>
                  <a:lnTo>
                    <a:pt x="491153" y="1735446"/>
                  </a:lnTo>
                  <a:lnTo>
                    <a:pt x="491153" y="1734598"/>
                  </a:lnTo>
                  <a:lnTo>
                    <a:pt x="491871" y="1733228"/>
                  </a:lnTo>
                  <a:lnTo>
                    <a:pt x="491675" y="1732053"/>
                  </a:lnTo>
                  <a:lnTo>
                    <a:pt x="492262" y="1731074"/>
                  </a:lnTo>
                  <a:lnTo>
                    <a:pt x="493176" y="1731401"/>
                  </a:lnTo>
                  <a:lnTo>
                    <a:pt x="494676" y="1730552"/>
                  </a:lnTo>
                  <a:lnTo>
                    <a:pt x="495590" y="1730552"/>
                  </a:lnTo>
                  <a:lnTo>
                    <a:pt x="495982" y="1731401"/>
                  </a:lnTo>
                  <a:lnTo>
                    <a:pt x="496699" y="1731922"/>
                  </a:lnTo>
                  <a:lnTo>
                    <a:pt x="497221" y="1731922"/>
                  </a:lnTo>
                  <a:lnTo>
                    <a:pt x="497613" y="1731401"/>
                  </a:lnTo>
                  <a:lnTo>
                    <a:pt x="498526" y="1731401"/>
                  </a:lnTo>
                  <a:lnTo>
                    <a:pt x="498331" y="1731727"/>
                  </a:lnTo>
                  <a:lnTo>
                    <a:pt x="498722" y="1732053"/>
                  </a:lnTo>
                  <a:lnTo>
                    <a:pt x="499440" y="1732053"/>
                  </a:lnTo>
                  <a:lnTo>
                    <a:pt x="499636" y="1731531"/>
                  </a:lnTo>
                  <a:lnTo>
                    <a:pt x="500745" y="1731857"/>
                  </a:lnTo>
                  <a:lnTo>
                    <a:pt x="502572" y="1731661"/>
                  </a:lnTo>
                  <a:lnTo>
                    <a:pt x="502963" y="1729443"/>
                  </a:lnTo>
                  <a:lnTo>
                    <a:pt x="504268" y="1728790"/>
                  </a:lnTo>
                  <a:lnTo>
                    <a:pt x="505182" y="1728986"/>
                  </a:lnTo>
                  <a:lnTo>
                    <a:pt x="505574" y="1727812"/>
                  </a:lnTo>
                  <a:lnTo>
                    <a:pt x="507792" y="1726637"/>
                  </a:lnTo>
                  <a:lnTo>
                    <a:pt x="507792" y="1725985"/>
                  </a:lnTo>
                  <a:lnTo>
                    <a:pt x="508901" y="1724810"/>
                  </a:lnTo>
                  <a:lnTo>
                    <a:pt x="510011" y="1724810"/>
                  </a:lnTo>
                  <a:lnTo>
                    <a:pt x="510924" y="1725985"/>
                  </a:lnTo>
                  <a:lnTo>
                    <a:pt x="514056" y="1726311"/>
                  </a:lnTo>
                  <a:lnTo>
                    <a:pt x="514644" y="1725789"/>
                  </a:lnTo>
                  <a:lnTo>
                    <a:pt x="514644" y="1723113"/>
                  </a:lnTo>
                  <a:close/>
                  <a:moveTo>
                    <a:pt x="401888" y="1700667"/>
                  </a:moveTo>
                  <a:lnTo>
                    <a:pt x="402279" y="1701189"/>
                  </a:lnTo>
                  <a:lnTo>
                    <a:pt x="402867" y="1701189"/>
                  </a:lnTo>
                  <a:lnTo>
                    <a:pt x="403454" y="1702037"/>
                  </a:lnTo>
                  <a:lnTo>
                    <a:pt x="403845" y="1701841"/>
                  </a:lnTo>
                  <a:lnTo>
                    <a:pt x="404041" y="1700993"/>
                  </a:lnTo>
                  <a:lnTo>
                    <a:pt x="404629" y="1701515"/>
                  </a:lnTo>
                  <a:lnTo>
                    <a:pt x="405151" y="1703016"/>
                  </a:lnTo>
                  <a:lnTo>
                    <a:pt x="406260" y="1702689"/>
                  </a:lnTo>
                  <a:lnTo>
                    <a:pt x="407565" y="1703864"/>
                  </a:lnTo>
                  <a:lnTo>
                    <a:pt x="407565" y="1707714"/>
                  </a:lnTo>
                  <a:lnTo>
                    <a:pt x="406456" y="1707910"/>
                  </a:lnTo>
                  <a:lnTo>
                    <a:pt x="406651" y="1709933"/>
                  </a:lnTo>
                  <a:lnTo>
                    <a:pt x="407239" y="1710259"/>
                  </a:lnTo>
                  <a:lnTo>
                    <a:pt x="407239" y="1710911"/>
                  </a:lnTo>
                  <a:lnTo>
                    <a:pt x="406521" y="1711238"/>
                  </a:lnTo>
                  <a:lnTo>
                    <a:pt x="406521" y="1712738"/>
                  </a:lnTo>
                  <a:lnTo>
                    <a:pt x="405934" y="1713587"/>
                  </a:lnTo>
                  <a:lnTo>
                    <a:pt x="405934" y="1714435"/>
                  </a:lnTo>
                  <a:lnTo>
                    <a:pt x="405216" y="1715088"/>
                  </a:lnTo>
                  <a:lnTo>
                    <a:pt x="404824" y="1716784"/>
                  </a:lnTo>
                  <a:lnTo>
                    <a:pt x="403911" y="1717437"/>
                  </a:lnTo>
                  <a:lnTo>
                    <a:pt x="403911" y="1718807"/>
                  </a:lnTo>
                  <a:lnTo>
                    <a:pt x="402997" y="1719459"/>
                  </a:lnTo>
                  <a:lnTo>
                    <a:pt x="402279" y="1724027"/>
                  </a:lnTo>
                  <a:lnTo>
                    <a:pt x="401757" y="1724353"/>
                  </a:lnTo>
                  <a:lnTo>
                    <a:pt x="401562" y="1725202"/>
                  </a:lnTo>
                  <a:lnTo>
                    <a:pt x="400648" y="1725006"/>
                  </a:lnTo>
                  <a:lnTo>
                    <a:pt x="400648" y="1725528"/>
                  </a:lnTo>
                  <a:lnTo>
                    <a:pt x="399930" y="1726376"/>
                  </a:lnTo>
                  <a:lnTo>
                    <a:pt x="399735" y="1727746"/>
                  </a:lnTo>
                  <a:lnTo>
                    <a:pt x="398234" y="1729443"/>
                  </a:lnTo>
                  <a:lnTo>
                    <a:pt x="398234" y="1730813"/>
                  </a:lnTo>
                  <a:lnTo>
                    <a:pt x="395819" y="1733684"/>
                  </a:lnTo>
                  <a:lnTo>
                    <a:pt x="395624" y="1735511"/>
                  </a:lnTo>
                  <a:lnTo>
                    <a:pt x="394514" y="1736164"/>
                  </a:lnTo>
                  <a:lnTo>
                    <a:pt x="394514" y="1737534"/>
                  </a:lnTo>
                  <a:lnTo>
                    <a:pt x="394123" y="1737730"/>
                  </a:lnTo>
                  <a:lnTo>
                    <a:pt x="393731" y="1739949"/>
                  </a:lnTo>
                  <a:lnTo>
                    <a:pt x="391904" y="1740471"/>
                  </a:lnTo>
                  <a:lnTo>
                    <a:pt x="391709" y="1741123"/>
                  </a:lnTo>
                  <a:lnTo>
                    <a:pt x="392100" y="1741645"/>
                  </a:lnTo>
                  <a:lnTo>
                    <a:pt x="392100" y="1742689"/>
                  </a:lnTo>
                  <a:lnTo>
                    <a:pt x="391187" y="1743342"/>
                  </a:lnTo>
                  <a:lnTo>
                    <a:pt x="391187" y="1743994"/>
                  </a:lnTo>
                  <a:lnTo>
                    <a:pt x="389882" y="1745169"/>
                  </a:lnTo>
                  <a:lnTo>
                    <a:pt x="389686" y="1746147"/>
                  </a:lnTo>
                  <a:lnTo>
                    <a:pt x="388185" y="1746147"/>
                  </a:lnTo>
                  <a:lnTo>
                    <a:pt x="387989" y="1745495"/>
                  </a:lnTo>
                  <a:lnTo>
                    <a:pt x="386293" y="1743994"/>
                  </a:lnTo>
                  <a:lnTo>
                    <a:pt x="385901" y="1742624"/>
                  </a:lnTo>
                  <a:lnTo>
                    <a:pt x="384988" y="1742102"/>
                  </a:lnTo>
                  <a:lnTo>
                    <a:pt x="384988" y="1741580"/>
                  </a:lnTo>
                  <a:lnTo>
                    <a:pt x="384074" y="1740732"/>
                  </a:lnTo>
                  <a:lnTo>
                    <a:pt x="384074" y="1739753"/>
                  </a:lnTo>
                  <a:lnTo>
                    <a:pt x="382965" y="1739100"/>
                  </a:lnTo>
                  <a:lnTo>
                    <a:pt x="382769" y="1742102"/>
                  </a:lnTo>
                  <a:lnTo>
                    <a:pt x="383356" y="1742428"/>
                  </a:lnTo>
                  <a:lnTo>
                    <a:pt x="383748" y="1744647"/>
                  </a:lnTo>
                  <a:lnTo>
                    <a:pt x="383552" y="1748692"/>
                  </a:lnTo>
                  <a:lnTo>
                    <a:pt x="382639" y="1749541"/>
                  </a:lnTo>
                  <a:lnTo>
                    <a:pt x="382247" y="1749345"/>
                  </a:lnTo>
                  <a:lnTo>
                    <a:pt x="381856" y="1749997"/>
                  </a:lnTo>
                  <a:lnTo>
                    <a:pt x="380551" y="1750193"/>
                  </a:lnTo>
                  <a:lnTo>
                    <a:pt x="380942" y="1752542"/>
                  </a:lnTo>
                  <a:lnTo>
                    <a:pt x="380355" y="1753195"/>
                  </a:lnTo>
                  <a:lnTo>
                    <a:pt x="378528" y="1752999"/>
                  </a:lnTo>
                  <a:lnTo>
                    <a:pt x="378332" y="1755022"/>
                  </a:lnTo>
                  <a:lnTo>
                    <a:pt x="376635" y="1755348"/>
                  </a:lnTo>
                  <a:lnTo>
                    <a:pt x="376635" y="1755022"/>
                  </a:lnTo>
                  <a:lnTo>
                    <a:pt x="376048" y="1754826"/>
                  </a:lnTo>
                  <a:lnTo>
                    <a:pt x="375657" y="1755152"/>
                  </a:lnTo>
                  <a:lnTo>
                    <a:pt x="375461" y="1758023"/>
                  </a:lnTo>
                  <a:lnTo>
                    <a:pt x="374874" y="1758219"/>
                  </a:lnTo>
                  <a:lnTo>
                    <a:pt x="374678" y="1758872"/>
                  </a:lnTo>
                  <a:lnTo>
                    <a:pt x="374874" y="1759850"/>
                  </a:lnTo>
                  <a:lnTo>
                    <a:pt x="373373" y="1759655"/>
                  </a:lnTo>
                  <a:lnTo>
                    <a:pt x="372981" y="1760633"/>
                  </a:lnTo>
                  <a:lnTo>
                    <a:pt x="372068" y="1760633"/>
                  </a:lnTo>
                  <a:lnTo>
                    <a:pt x="371350" y="1760111"/>
                  </a:lnTo>
                  <a:lnTo>
                    <a:pt x="371350" y="1759263"/>
                  </a:lnTo>
                  <a:lnTo>
                    <a:pt x="370436" y="1758937"/>
                  </a:lnTo>
                  <a:lnTo>
                    <a:pt x="369131" y="1760111"/>
                  </a:lnTo>
                  <a:lnTo>
                    <a:pt x="369523" y="1762656"/>
                  </a:lnTo>
                  <a:lnTo>
                    <a:pt x="369131" y="1764483"/>
                  </a:lnTo>
                  <a:lnTo>
                    <a:pt x="367109" y="1763961"/>
                  </a:lnTo>
                  <a:lnTo>
                    <a:pt x="366913" y="1764940"/>
                  </a:lnTo>
                  <a:lnTo>
                    <a:pt x="365086" y="1764744"/>
                  </a:lnTo>
                  <a:lnTo>
                    <a:pt x="365282" y="1763766"/>
                  </a:lnTo>
                  <a:lnTo>
                    <a:pt x="364694" y="1763570"/>
                  </a:lnTo>
                  <a:lnTo>
                    <a:pt x="364498" y="1763048"/>
                  </a:lnTo>
                  <a:lnTo>
                    <a:pt x="363389" y="1763048"/>
                  </a:lnTo>
                  <a:lnTo>
                    <a:pt x="362802" y="1762395"/>
                  </a:lnTo>
                  <a:lnTo>
                    <a:pt x="362215" y="1764418"/>
                  </a:lnTo>
                  <a:lnTo>
                    <a:pt x="359996" y="1764614"/>
                  </a:lnTo>
                  <a:lnTo>
                    <a:pt x="359409" y="1764940"/>
                  </a:lnTo>
                  <a:lnTo>
                    <a:pt x="359213" y="1765788"/>
                  </a:lnTo>
                  <a:lnTo>
                    <a:pt x="358495" y="1765788"/>
                  </a:lnTo>
                  <a:lnTo>
                    <a:pt x="358104" y="1766441"/>
                  </a:lnTo>
                  <a:lnTo>
                    <a:pt x="357386" y="1766441"/>
                  </a:lnTo>
                  <a:lnTo>
                    <a:pt x="357190" y="1764744"/>
                  </a:lnTo>
                  <a:lnTo>
                    <a:pt x="357582" y="1763244"/>
                  </a:lnTo>
                  <a:lnTo>
                    <a:pt x="356994" y="1763048"/>
                  </a:lnTo>
                  <a:lnTo>
                    <a:pt x="356407" y="1766767"/>
                  </a:lnTo>
                  <a:lnTo>
                    <a:pt x="354711" y="1767746"/>
                  </a:lnTo>
                  <a:lnTo>
                    <a:pt x="354319" y="1769116"/>
                  </a:lnTo>
                  <a:lnTo>
                    <a:pt x="354515" y="1770943"/>
                  </a:lnTo>
                  <a:lnTo>
                    <a:pt x="353601" y="1770943"/>
                  </a:lnTo>
                  <a:lnTo>
                    <a:pt x="353406" y="1770617"/>
                  </a:lnTo>
                  <a:lnTo>
                    <a:pt x="352492" y="1770943"/>
                  </a:lnTo>
                  <a:lnTo>
                    <a:pt x="352492" y="1770291"/>
                  </a:lnTo>
                  <a:lnTo>
                    <a:pt x="351579" y="1769442"/>
                  </a:lnTo>
                  <a:lnTo>
                    <a:pt x="350665" y="1769247"/>
                  </a:lnTo>
                  <a:lnTo>
                    <a:pt x="350665" y="1766702"/>
                  </a:lnTo>
                  <a:lnTo>
                    <a:pt x="351252" y="1765201"/>
                  </a:lnTo>
                  <a:lnTo>
                    <a:pt x="351644" y="1765005"/>
                  </a:lnTo>
                  <a:lnTo>
                    <a:pt x="351644" y="1764157"/>
                  </a:lnTo>
                  <a:lnTo>
                    <a:pt x="351057" y="1762656"/>
                  </a:lnTo>
                  <a:lnTo>
                    <a:pt x="349947" y="1762656"/>
                  </a:lnTo>
                  <a:lnTo>
                    <a:pt x="349947" y="1760633"/>
                  </a:lnTo>
                  <a:lnTo>
                    <a:pt x="349556" y="1760438"/>
                  </a:lnTo>
                  <a:lnTo>
                    <a:pt x="347859" y="1762265"/>
                  </a:lnTo>
                  <a:lnTo>
                    <a:pt x="347859" y="1765658"/>
                  </a:lnTo>
                  <a:lnTo>
                    <a:pt x="347272" y="1765984"/>
                  </a:lnTo>
                  <a:lnTo>
                    <a:pt x="347272" y="1767159"/>
                  </a:lnTo>
                  <a:lnTo>
                    <a:pt x="347663" y="1767681"/>
                  </a:lnTo>
                  <a:lnTo>
                    <a:pt x="347468" y="1769181"/>
                  </a:lnTo>
                  <a:lnTo>
                    <a:pt x="347272" y="1769508"/>
                  </a:lnTo>
                  <a:lnTo>
                    <a:pt x="345967" y="1769508"/>
                  </a:lnTo>
                  <a:lnTo>
                    <a:pt x="345967" y="1770487"/>
                  </a:lnTo>
                  <a:lnTo>
                    <a:pt x="345380" y="1771008"/>
                  </a:lnTo>
                  <a:lnTo>
                    <a:pt x="344988" y="1772705"/>
                  </a:lnTo>
                  <a:lnTo>
                    <a:pt x="343487" y="1772379"/>
                  </a:lnTo>
                  <a:lnTo>
                    <a:pt x="343487" y="1773031"/>
                  </a:lnTo>
                  <a:lnTo>
                    <a:pt x="343096" y="1773031"/>
                  </a:lnTo>
                  <a:lnTo>
                    <a:pt x="342704" y="1772379"/>
                  </a:lnTo>
                  <a:lnTo>
                    <a:pt x="342313" y="1772053"/>
                  </a:lnTo>
                  <a:lnTo>
                    <a:pt x="341726" y="1772248"/>
                  </a:lnTo>
                  <a:lnTo>
                    <a:pt x="341726" y="1771726"/>
                  </a:lnTo>
                  <a:lnTo>
                    <a:pt x="341334" y="1771531"/>
                  </a:lnTo>
                  <a:lnTo>
                    <a:pt x="341334" y="1770160"/>
                  </a:lnTo>
                  <a:lnTo>
                    <a:pt x="342639" y="1769508"/>
                  </a:lnTo>
                  <a:lnTo>
                    <a:pt x="342052" y="1768529"/>
                  </a:lnTo>
                  <a:lnTo>
                    <a:pt x="342247" y="1766702"/>
                  </a:lnTo>
                  <a:lnTo>
                    <a:pt x="341856" y="1766376"/>
                  </a:lnTo>
                  <a:lnTo>
                    <a:pt x="337615" y="1765397"/>
                  </a:lnTo>
                  <a:lnTo>
                    <a:pt x="333373" y="1765919"/>
                  </a:lnTo>
                  <a:lnTo>
                    <a:pt x="331155" y="1767420"/>
                  </a:lnTo>
                  <a:lnTo>
                    <a:pt x="331155" y="1768594"/>
                  </a:lnTo>
                  <a:lnTo>
                    <a:pt x="330437" y="1769769"/>
                  </a:lnTo>
                  <a:lnTo>
                    <a:pt x="330828" y="1773945"/>
                  </a:lnTo>
                  <a:lnTo>
                    <a:pt x="329915" y="1775315"/>
                  </a:lnTo>
                  <a:lnTo>
                    <a:pt x="329915" y="1777012"/>
                  </a:lnTo>
                  <a:lnTo>
                    <a:pt x="329197" y="1777207"/>
                  </a:lnTo>
                  <a:lnTo>
                    <a:pt x="329001" y="1778056"/>
                  </a:lnTo>
                  <a:lnTo>
                    <a:pt x="327696" y="1778708"/>
                  </a:lnTo>
                  <a:lnTo>
                    <a:pt x="325478" y="1778186"/>
                  </a:lnTo>
                  <a:lnTo>
                    <a:pt x="324890" y="1774793"/>
                  </a:lnTo>
                  <a:lnTo>
                    <a:pt x="324173" y="1774271"/>
                  </a:lnTo>
                  <a:lnTo>
                    <a:pt x="324368" y="1771726"/>
                  </a:lnTo>
                  <a:lnTo>
                    <a:pt x="323977" y="1771400"/>
                  </a:lnTo>
                  <a:lnTo>
                    <a:pt x="320649" y="1771204"/>
                  </a:lnTo>
                  <a:lnTo>
                    <a:pt x="320649" y="1768203"/>
                  </a:lnTo>
                  <a:lnTo>
                    <a:pt x="322672" y="1766376"/>
                  </a:lnTo>
                  <a:lnTo>
                    <a:pt x="325478" y="1766571"/>
                  </a:lnTo>
                  <a:lnTo>
                    <a:pt x="327500" y="1763178"/>
                  </a:lnTo>
                  <a:lnTo>
                    <a:pt x="328610" y="1762526"/>
                  </a:lnTo>
                  <a:lnTo>
                    <a:pt x="329001" y="1761156"/>
                  </a:lnTo>
                  <a:lnTo>
                    <a:pt x="329393" y="1760960"/>
                  </a:lnTo>
                  <a:lnTo>
                    <a:pt x="329393" y="1759981"/>
                  </a:lnTo>
                  <a:lnTo>
                    <a:pt x="330894" y="1759002"/>
                  </a:lnTo>
                  <a:lnTo>
                    <a:pt x="330894" y="1758154"/>
                  </a:lnTo>
                  <a:lnTo>
                    <a:pt x="331481" y="1757175"/>
                  </a:lnTo>
                  <a:lnTo>
                    <a:pt x="332068" y="1757501"/>
                  </a:lnTo>
                  <a:lnTo>
                    <a:pt x="332264" y="1760046"/>
                  </a:lnTo>
                  <a:lnTo>
                    <a:pt x="332982" y="1761416"/>
                  </a:lnTo>
                  <a:lnTo>
                    <a:pt x="336114" y="1761612"/>
                  </a:lnTo>
                  <a:lnTo>
                    <a:pt x="338920" y="1760111"/>
                  </a:lnTo>
                  <a:lnTo>
                    <a:pt x="339115" y="1758937"/>
                  </a:lnTo>
                  <a:lnTo>
                    <a:pt x="338528" y="1758284"/>
                  </a:lnTo>
                  <a:lnTo>
                    <a:pt x="338528" y="1757110"/>
                  </a:lnTo>
                  <a:lnTo>
                    <a:pt x="337941" y="1755739"/>
                  </a:lnTo>
                  <a:lnTo>
                    <a:pt x="339050" y="1755609"/>
                  </a:lnTo>
                  <a:lnTo>
                    <a:pt x="339964" y="1754956"/>
                  </a:lnTo>
                  <a:lnTo>
                    <a:pt x="340681" y="1754956"/>
                  </a:lnTo>
                  <a:lnTo>
                    <a:pt x="340877" y="1755283"/>
                  </a:lnTo>
                  <a:lnTo>
                    <a:pt x="342182" y="1755087"/>
                  </a:lnTo>
                  <a:lnTo>
                    <a:pt x="342769" y="1753717"/>
                  </a:lnTo>
                  <a:lnTo>
                    <a:pt x="343161" y="1750519"/>
                  </a:lnTo>
                  <a:lnTo>
                    <a:pt x="343879" y="1750193"/>
                  </a:lnTo>
                  <a:lnTo>
                    <a:pt x="344270" y="1747191"/>
                  </a:lnTo>
                  <a:lnTo>
                    <a:pt x="345380" y="1746343"/>
                  </a:lnTo>
                  <a:lnTo>
                    <a:pt x="345184" y="1744973"/>
                  </a:lnTo>
                  <a:lnTo>
                    <a:pt x="346880" y="1744777"/>
                  </a:lnTo>
                  <a:lnTo>
                    <a:pt x="347468" y="1744255"/>
                  </a:lnTo>
                  <a:lnTo>
                    <a:pt x="347468" y="1743733"/>
                  </a:lnTo>
                  <a:lnTo>
                    <a:pt x="349164" y="1744059"/>
                  </a:lnTo>
                  <a:lnTo>
                    <a:pt x="351383" y="1743733"/>
                  </a:lnTo>
                  <a:lnTo>
                    <a:pt x="352884" y="1741384"/>
                  </a:lnTo>
                  <a:lnTo>
                    <a:pt x="352688" y="1739166"/>
                  </a:lnTo>
                  <a:lnTo>
                    <a:pt x="351579" y="1736816"/>
                  </a:lnTo>
                  <a:lnTo>
                    <a:pt x="352166" y="1735446"/>
                  </a:lnTo>
                  <a:lnTo>
                    <a:pt x="353275" y="1734272"/>
                  </a:lnTo>
                  <a:lnTo>
                    <a:pt x="353471" y="1732901"/>
                  </a:lnTo>
                  <a:lnTo>
                    <a:pt x="356081" y="1732249"/>
                  </a:lnTo>
                  <a:lnTo>
                    <a:pt x="357777" y="1732771"/>
                  </a:lnTo>
                  <a:lnTo>
                    <a:pt x="358169" y="1732445"/>
                  </a:lnTo>
                  <a:lnTo>
                    <a:pt x="358169" y="1730944"/>
                  </a:lnTo>
                  <a:lnTo>
                    <a:pt x="359474" y="1728725"/>
                  </a:lnTo>
                  <a:lnTo>
                    <a:pt x="360061" y="1728725"/>
                  </a:lnTo>
                  <a:lnTo>
                    <a:pt x="360453" y="1728203"/>
                  </a:lnTo>
                  <a:lnTo>
                    <a:pt x="363259" y="1728007"/>
                  </a:lnTo>
                  <a:lnTo>
                    <a:pt x="362671" y="1726833"/>
                  </a:lnTo>
                  <a:lnTo>
                    <a:pt x="362671" y="1725658"/>
                  </a:lnTo>
                  <a:lnTo>
                    <a:pt x="363259" y="1725332"/>
                  </a:lnTo>
                  <a:lnTo>
                    <a:pt x="364564" y="1725006"/>
                  </a:lnTo>
                  <a:lnTo>
                    <a:pt x="365869" y="1725332"/>
                  </a:lnTo>
                  <a:lnTo>
                    <a:pt x="366456" y="1726180"/>
                  </a:lnTo>
                  <a:lnTo>
                    <a:pt x="367174" y="1726180"/>
                  </a:lnTo>
                  <a:lnTo>
                    <a:pt x="367174" y="1725528"/>
                  </a:lnTo>
                  <a:lnTo>
                    <a:pt x="368283" y="1723831"/>
                  </a:lnTo>
                  <a:lnTo>
                    <a:pt x="368087" y="1721613"/>
                  </a:lnTo>
                  <a:lnTo>
                    <a:pt x="368805" y="1720764"/>
                  </a:lnTo>
                  <a:lnTo>
                    <a:pt x="368805" y="1720242"/>
                  </a:lnTo>
                  <a:lnTo>
                    <a:pt x="369392" y="1720047"/>
                  </a:lnTo>
                  <a:lnTo>
                    <a:pt x="369392" y="1719720"/>
                  </a:lnTo>
                  <a:lnTo>
                    <a:pt x="371415" y="1720047"/>
                  </a:lnTo>
                  <a:lnTo>
                    <a:pt x="372002" y="1719525"/>
                  </a:lnTo>
                  <a:lnTo>
                    <a:pt x="372198" y="1718481"/>
                  </a:lnTo>
                  <a:lnTo>
                    <a:pt x="373503" y="1718807"/>
                  </a:lnTo>
                  <a:lnTo>
                    <a:pt x="374221" y="1719851"/>
                  </a:lnTo>
                  <a:lnTo>
                    <a:pt x="374808" y="1719655"/>
                  </a:lnTo>
                  <a:lnTo>
                    <a:pt x="375722" y="1717306"/>
                  </a:lnTo>
                  <a:lnTo>
                    <a:pt x="375526" y="1715609"/>
                  </a:lnTo>
                  <a:lnTo>
                    <a:pt x="375918" y="1715609"/>
                  </a:lnTo>
                  <a:lnTo>
                    <a:pt x="376505" y="1714435"/>
                  </a:lnTo>
                  <a:lnTo>
                    <a:pt x="377614" y="1713782"/>
                  </a:lnTo>
                  <a:lnTo>
                    <a:pt x="378723" y="1714109"/>
                  </a:lnTo>
                  <a:lnTo>
                    <a:pt x="378919" y="1713587"/>
                  </a:lnTo>
                  <a:lnTo>
                    <a:pt x="378332" y="1713587"/>
                  </a:lnTo>
                  <a:lnTo>
                    <a:pt x="378723" y="1712738"/>
                  </a:lnTo>
                  <a:lnTo>
                    <a:pt x="379441" y="1712738"/>
                  </a:lnTo>
                  <a:lnTo>
                    <a:pt x="380355" y="1711890"/>
                  </a:lnTo>
                  <a:lnTo>
                    <a:pt x="380355" y="1711564"/>
                  </a:lnTo>
                  <a:lnTo>
                    <a:pt x="379963" y="1711564"/>
                  </a:lnTo>
                  <a:lnTo>
                    <a:pt x="379767" y="1710063"/>
                  </a:lnTo>
                  <a:lnTo>
                    <a:pt x="380355" y="1709541"/>
                  </a:lnTo>
                  <a:lnTo>
                    <a:pt x="381464" y="1709737"/>
                  </a:lnTo>
                  <a:lnTo>
                    <a:pt x="382573" y="1708367"/>
                  </a:lnTo>
                  <a:lnTo>
                    <a:pt x="383683" y="1708888"/>
                  </a:lnTo>
                  <a:lnTo>
                    <a:pt x="383683" y="1709867"/>
                  </a:lnTo>
                  <a:lnTo>
                    <a:pt x="384270" y="1710063"/>
                  </a:lnTo>
                  <a:lnTo>
                    <a:pt x="384466" y="1709411"/>
                  </a:lnTo>
                  <a:lnTo>
                    <a:pt x="384074" y="1708367"/>
                  </a:lnTo>
                  <a:lnTo>
                    <a:pt x="384661" y="1708171"/>
                  </a:lnTo>
                  <a:lnTo>
                    <a:pt x="385771" y="1706474"/>
                  </a:lnTo>
                  <a:lnTo>
                    <a:pt x="386488" y="1706474"/>
                  </a:lnTo>
                  <a:lnTo>
                    <a:pt x="386684" y="1707323"/>
                  </a:lnTo>
                  <a:lnTo>
                    <a:pt x="387076" y="1707518"/>
                  </a:lnTo>
                  <a:lnTo>
                    <a:pt x="387598" y="1707192"/>
                  </a:lnTo>
                  <a:lnTo>
                    <a:pt x="387598" y="1706540"/>
                  </a:lnTo>
                  <a:lnTo>
                    <a:pt x="388707" y="1705691"/>
                  </a:lnTo>
                  <a:lnTo>
                    <a:pt x="389816" y="1705691"/>
                  </a:lnTo>
                  <a:lnTo>
                    <a:pt x="389816" y="1704843"/>
                  </a:lnTo>
                  <a:lnTo>
                    <a:pt x="388903" y="1704517"/>
                  </a:lnTo>
                  <a:lnTo>
                    <a:pt x="388903" y="1703668"/>
                  </a:lnTo>
                  <a:lnTo>
                    <a:pt x="389816" y="1703342"/>
                  </a:lnTo>
                  <a:lnTo>
                    <a:pt x="390534" y="1703864"/>
                  </a:lnTo>
                  <a:lnTo>
                    <a:pt x="390926" y="1703864"/>
                  </a:lnTo>
                  <a:lnTo>
                    <a:pt x="391121" y="1703342"/>
                  </a:lnTo>
                  <a:lnTo>
                    <a:pt x="392035" y="1703538"/>
                  </a:lnTo>
                  <a:lnTo>
                    <a:pt x="393144" y="1701711"/>
                  </a:lnTo>
                  <a:lnTo>
                    <a:pt x="393144" y="1701058"/>
                  </a:lnTo>
                  <a:lnTo>
                    <a:pt x="394449" y="1701580"/>
                  </a:lnTo>
                  <a:lnTo>
                    <a:pt x="395167" y="1701385"/>
                  </a:lnTo>
                  <a:lnTo>
                    <a:pt x="395167" y="1702037"/>
                  </a:lnTo>
                  <a:lnTo>
                    <a:pt x="396668" y="1703538"/>
                  </a:lnTo>
                  <a:lnTo>
                    <a:pt x="397973" y="1702689"/>
                  </a:lnTo>
                  <a:lnTo>
                    <a:pt x="397973" y="1701841"/>
                  </a:lnTo>
                  <a:lnTo>
                    <a:pt x="399278" y="1701646"/>
                  </a:lnTo>
                  <a:lnTo>
                    <a:pt x="399669" y="1700797"/>
                  </a:lnTo>
                  <a:close/>
                  <a:moveTo>
                    <a:pt x="614610" y="1641352"/>
                  </a:moveTo>
                  <a:lnTo>
                    <a:pt x="615719" y="1641352"/>
                  </a:lnTo>
                  <a:lnTo>
                    <a:pt x="617024" y="1642005"/>
                  </a:lnTo>
                  <a:lnTo>
                    <a:pt x="616834" y="1643016"/>
                  </a:lnTo>
                  <a:lnTo>
                    <a:pt x="616803" y="1643068"/>
                  </a:lnTo>
                  <a:lnTo>
                    <a:pt x="616111" y="1643571"/>
                  </a:lnTo>
                  <a:lnTo>
                    <a:pt x="614414" y="1641875"/>
                  </a:lnTo>
                  <a:close/>
                  <a:moveTo>
                    <a:pt x="12137" y="1640700"/>
                  </a:moveTo>
                  <a:lnTo>
                    <a:pt x="13638" y="1641875"/>
                  </a:lnTo>
                  <a:lnTo>
                    <a:pt x="17879" y="1642070"/>
                  </a:lnTo>
                  <a:lnTo>
                    <a:pt x="19706" y="1644093"/>
                  </a:lnTo>
                  <a:lnTo>
                    <a:pt x="20620" y="1644093"/>
                  </a:lnTo>
                  <a:lnTo>
                    <a:pt x="21729" y="1644746"/>
                  </a:lnTo>
                  <a:lnTo>
                    <a:pt x="16313" y="1645268"/>
                  </a:lnTo>
                  <a:lnTo>
                    <a:pt x="14617" y="1647160"/>
                  </a:lnTo>
                  <a:lnTo>
                    <a:pt x="13311" y="1646964"/>
                  </a:lnTo>
                  <a:lnTo>
                    <a:pt x="12594" y="1648465"/>
                  </a:lnTo>
                  <a:lnTo>
                    <a:pt x="10571" y="1648465"/>
                  </a:lnTo>
                  <a:lnTo>
                    <a:pt x="7961" y="1647617"/>
                  </a:lnTo>
                  <a:lnTo>
                    <a:pt x="7243" y="1646573"/>
                  </a:lnTo>
                  <a:lnTo>
                    <a:pt x="5546" y="1645398"/>
                  </a:lnTo>
                  <a:lnTo>
                    <a:pt x="3980" y="1645268"/>
                  </a:lnTo>
                  <a:lnTo>
                    <a:pt x="2871" y="1644615"/>
                  </a:lnTo>
                  <a:lnTo>
                    <a:pt x="2871" y="1642070"/>
                  </a:lnTo>
                  <a:lnTo>
                    <a:pt x="2480" y="1641418"/>
                  </a:lnTo>
                  <a:close/>
                  <a:moveTo>
                    <a:pt x="599537" y="1627845"/>
                  </a:moveTo>
                  <a:lnTo>
                    <a:pt x="600254" y="1629346"/>
                  </a:lnTo>
                  <a:lnTo>
                    <a:pt x="601168" y="1629346"/>
                  </a:lnTo>
                  <a:lnTo>
                    <a:pt x="602473" y="1630194"/>
                  </a:lnTo>
                  <a:lnTo>
                    <a:pt x="603387" y="1630194"/>
                  </a:lnTo>
                  <a:lnTo>
                    <a:pt x="603909" y="1631043"/>
                  </a:lnTo>
                  <a:lnTo>
                    <a:pt x="604822" y="1631043"/>
                  </a:lnTo>
                  <a:lnTo>
                    <a:pt x="605409" y="1629999"/>
                  </a:lnTo>
                  <a:lnTo>
                    <a:pt x="606127" y="1629999"/>
                  </a:lnTo>
                  <a:lnTo>
                    <a:pt x="606714" y="1631043"/>
                  </a:lnTo>
                  <a:lnTo>
                    <a:pt x="607824" y="1631238"/>
                  </a:lnTo>
                  <a:lnTo>
                    <a:pt x="608346" y="1632609"/>
                  </a:lnTo>
                  <a:lnTo>
                    <a:pt x="610564" y="1632804"/>
                  </a:lnTo>
                  <a:lnTo>
                    <a:pt x="611674" y="1634501"/>
                  </a:lnTo>
                  <a:lnTo>
                    <a:pt x="612391" y="1634827"/>
                  </a:lnTo>
                  <a:lnTo>
                    <a:pt x="612587" y="1635349"/>
                  </a:lnTo>
                  <a:lnTo>
                    <a:pt x="613109" y="1635349"/>
                  </a:lnTo>
                  <a:lnTo>
                    <a:pt x="613501" y="1636720"/>
                  </a:lnTo>
                  <a:lnTo>
                    <a:pt x="614088" y="1636198"/>
                  </a:lnTo>
                  <a:lnTo>
                    <a:pt x="614284" y="1634501"/>
                  </a:lnTo>
                  <a:lnTo>
                    <a:pt x="616111" y="1634305"/>
                  </a:lnTo>
                  <a:lnTo>
                    <a:pt x="619243" y="1636328"/>
                  </a:lnTo>
                  <a:lnTo>
                    <a:pt x="620744" y="1636850"/>
                  </a:lnTo>
                  <a:lnTo>
                    <a:pt x="620939" y="1637372"/>
                  </a:lnTo>
                  <a:lnTo>
                    <a:pt x="622049" y="1637894"/>
                  </a:lnTo>
                  <a:lnTo>
                    <a:pt x="622049" y="1638547"/>
                  </a:lnTo>
                  <a:lnTo>
                    <a:pt x="621135" y="1639591"/>
                  </a:lnTo>
                  <a:lnTo>
                    <a:pt x="617612" y="1640439"/>
                  </a:lnTo>
                  <a:lnTo>
                    <a:pt x="617024" y="1641287"/>
                  </a:lnTo>
                  <a:lnTo>
                    <a:pt x="616306" y="1641287"/>
                  </a:lnTo>
                  <a:lnTo>
                    <a:pt x="615001" y="1640113"/>
                  </a:lnTo>
                  <a:lnTo>
                    <a:pt x="614806" y="1638742"/>
                  </a:lnTo>
                  <a:lnTo>
                    <a:pt x="614284" y="1638547"/>
                  </a:lnTo>
                  <a:lnTo>
                    <a:pt x="612783" y="1640439"/>
                  </a:lnTo>
                  <a:lnTo>
                    <a:pt x="612196" y="1641809"/>
                  </a:lnTo>
                  <a:lnTo>
                    <a:pt x="612391" y="1642135"/>
                  </a:lnTo>
                  <a:lnTo>
                    <a:pt x="611674" y="1642984"/>
                  </a:lnTo>
                  <a:lnTo>
                    <a:pt x="609781" y="1642658"/>
                  </a:lnTo>
                  <a:lnTo>
                    <a:pt x="608280" y="1643506"/>
                  </a:lnTo>
                  <a:lnTo>
                    <a:pt x="605148" y="1643180"/>
                  </a:lnTo>
                  <a:lnTo>
                    <a:pt x="604561" y="1642331"/>
                  </a:lnTo>
                  <a:lnTo>
                    <a:pt x="603843" y="1642527"/>
                  </a:lnTo>
                  <a:lnTo>
                    <a:pt x="602016" y="1640504"/>
                  </a:lnTo>
                  <a:lnTo>
                    <a:pt x="601103" y="1640700"/>
                  </a:lnTo>
                  <a:lnTo>
                    <a:pt x="601299" y="1641352"/>
                  </a:lnTo>
                  <a:lnTo>
                    <a:pt x="600907" y="1641548"/>
                  </a:lnTo>
                  <a:lnTo>
                    <a:pt x="600907" y="1640896"/>
                  </a:lnTo>
                  <a:lnTo>
                    <a:pt x="600189" y="1640048"/>
                  </a:lnTo>
                  <a:lnTo>
                    <a:pt x="599276" y="1640243"/>
                  </a:lnTo>
                  <a:lnTo>
                    <a:pt x="597971" y="1639721"/>
                  </a:lnTo>
                  <a:lnTo>
                    <a:pt x="597383" y="1640374"/>
                  </a:lnTo>
                  <a:lnTo>
                    <a:pt x="598297" y="1640569"/>
                  </a:lnTo>
                  <a:lnTo>
                    <a:pt x="598297" y="1641222"/>
                  </a:lnTo>
                  <a:lnTo>
                    <a:pt x="595883" y="1640700"/>
                  </a:lnTo>
                  <a:lnTo>
                    <a:pt x="595491" y="1640374"/>
                  </a:lnTo>
                  <a:lnTo>
                    <a:pt x="595491" y="1638351"/>
                  </a:lnTo>
                  <a:lnTo>
                    <a:pt x="595883" y="1638351"/>
                  </a:lnTo>
                  <a:lnTo>
                    <a:pt x="596078" y="1637698"/>
                  </a:lnTo>
                  <a:lnTo>
                    <a:pt x="595883" y="1637046"/>
                  </a:lnTo>
                  <a:lnTo>
                    <a:pt x="596405" y="1637046"/>
                  </a:lnTo>
                  <a:lnTo>
                    <a:pt x="596405" y="1636198"/>
                  </a:lnTo>
                  <a:lnTo>
                    <a:pt x="597318" y="1635023"/>
                  </a:lnTo>
                  <a:lnTo>
                    <a:pt x="597122" y="1634371"/>
                  </a:lnTo>
                  <a:lnTo>
                    <a:pt x="598036" y="1633327"/>
                  </a:lnTo>
                  <a:lnTo>
                    <a:pt x="598036" y="1632674"/>
                  </a:lnTo>
                  <a:lnTo>
                    <a:pt x="598754" y="1632348"/>
                  </a:lnTo>
                  <a:lnTo>
                    <a:pt x="598754" y="1630847"/>
                  </a:lnTo>
                  <a:lnTo>
                    <a:pt x="599341" y="1629999"/>
                  </a:lnTo>
                  <a:lnTo>
                    <a:pt x="598427" y="1629672"/>
                  </a:lnTo>
                  <a:lnTo>
                    <a:pt x="598232" y="1628824"/>
                  </a:lnTo>
                  <a:close/>
                  <a:moveTo>
                    <a:pt x="16770" y="1615317"/>
                  </a:moveTo>
                  <a:lnTo>
                    <a:pt x="17161" y="1615970"/>
                  </a:lnTo>
                  <a:lnTo>
                    <a:pt x="18662" y="1615774"/>
                  </a:lnTo>
                  <a:lnTo>
                    <a:pt x="19249" y="1616100"/>
                  </a:lnTo>
                  <a:lnTo>
                    <a:pt x="19641" y="1616426"/>
                  </a:lnTo>
                  <a:lnTo>
                    <a:pt x="19641" y="1617601"/>
                  </a:lnTo>
                  <a:lnTo>
                    <a:pt x="18532" y="1617797"/>
                  </a:lnTo>
                  <a:lnTo>
                    <a:pt x="18336" y="1617470"/>
                  </a:lnTo>
                  <a:lnTo>
                    <a:pt x="17618" y="1617470"/>
                  </a:lnTo>
                  <a:lnTo>
                    <a:pt x="16900" y="1617797"/>
                  </a:lnTo>
                  <a:lnTo>
                    <a:pt x="16705" y="1618971"/>
                  </a:lnTo>
                  <a:lnTo>
                    <a:pt x="15595" y="1620472"/>
                  </a:lnTo>
                  <a:lnTo>
                    <a:pt x="15595" y="1620994"/>
                  </a:lnTo>
                  <a:lnTo>
                    <a:pt x="16509" y="1621190"/>
                  </a:lnTo>
                  <a:lnTo>
                    <a:pt x="16705" y="1622234"/>
                  </a:lnTo>
                  <a:lnTo>
                    <a:pt x="17618" y="1623278"/>
                  </a:lnTo>
                  <a:lnTo>
                    <a:pt x="17422" y="1624126"/>
                  </a:lnTo>
                  <a:lnTo>
                    <a:pt x="16835" y="1624452"/>
                  </a:lnTo>
                  <a:lnTo>
                    <a:pt x="17031" y="1626149"/>
                  </a:lnTo>
                  <a:lnTo>
                    <a:pt x="16117" y="1626671"/>
                  </a:lnTo>
                  <a:lnTo>
                    <a:pt x="14617" y="1626475"/>
                  </a:lnTo>
                  <a:lnTo>
                    <a:pt x="14225" y="1626997"/>
                  </a:lnTo>
                  <a:lnTo>
                    <a:pt x="14421" y="1629216"/>
                  </a:lnTo>
                  <a:lnTo>
                    <a:pt x="15530" y="1629542"/>
                  </a:lnTo>
                  <a:lnTo>
                    <a:pt x="16835" y="1631043"/>
                  </a:lnTo>
                  <a:lnTo>
                    <a:pt x="16248" y="1633587"/>
                  </a:lnTo>
                  <a:lnTo>
                    <a:pt x="15661" y="1633587"/>
                  </a:lnTo>
                  <a:lnTo>
                    <a:pt x="14160" y="1634762"/>
                  </a:lnTo>
                  <a:lnTo>
                    <a:pt x="11550" y="1635610"/>
                  </a:lnTo>
                  <a:lnTo>
                    <a:pt x="10832" y="1636981"/>
                  </a:lnTo>
                  <a:lnTo>
                    <a:pt x="8613" y="1637503"/>
                  </a:lnTo>
                  <a:lnTo>
                    <a:pt x="6003" y="1637503"/>
                  </a:lnTo>
                  <a:lnTo>
                    <a:pt x="5416" y="1638677"/>
                  </a:lnTo>
                  <a:lnTo>
                    <a:pt x="4307" y="1639199"/>
                  </a:lnTo>
                  <a:lnTo>
                    <a:pt x="3915" y="1638547"/>
                  </a:lnTo>
                  <a:lnTo>
                    <a:pt x="5024" y="1638351"/>
                  </a:lnTo>
                  <a:lnTo>
                    <a:pt x="5416" y="1637503"/>
                  </a:lnTo>
                  <a:lnTo>
                    <a:pt x="4502" y="1636850"/>
                  </a:lnTo>
                  <a:lnTo>
                    <a:pt x="3915" y="1635480"/>
                  </a:lnTo>
                  <a:lnTo>
                    <a:pt x="196" y="1635284"/>
                  </a:lnTo>
                  <a:lnTo>
                    <a:pt x="0" y="1634958"/>
                  </a:lnTo>
                  <a:lnTo>
                    <a:pt x="0" y="1634436"/>
                  </a:lnTo>
                  <a:lnTo>
                    <a:pt x="1697" y="1633261"/>
                  </a:lnTo>
                  <a:lnTo>
                    <a:pt x="1305" y="1631369"/>
                  </a:lnTo>
                  <a:lnTo>
                    <a:pt x="2219" y="1629477"/>
                  </a:lnTo>
                  <a:lnTo>
                    <a:pt x="3132" y="1629477"/>
                  </a:lnTo>
                  <a:lnTo>
                    <a:pt x="3328" y="1628824"/>
                  </a:lnTo>
                  <a:lnTo>
                    <a:pt x="4437" y="1628302"/>
                  </a:lnTo>
                  <a:lnTo>
                    <a:pt x="4437" y="1627128"/>
                  </a:lnTo>
                  <a:lnTo>
                    <a:pt x="3524" y="1626279"/>
                  </a:lnTo>
                  <a:lnTo>
                    <a:pt x="3524" y="1625627"/>
                  </a:lnTo>
                  <a:lnTo>
                    <a:pt x="2806" y="1625431"/>
                  </a:lnTo>
                  <a:lnTo>
                    <a:pt x="2414" y="1624779"/>
                  </a:lnTo>
                  <a:lnTo>
                    <a:pt x="2806" y="1624256"/>
                  </a:lnTo>
                  <a:lnTo>
                    <a:pt x="3719" y="1624256"/>
                  </a:lnTo>
                  <a:lnTo>
                    <a:pt x="3524" y="1623408"/>
                  </a:lnTo>
                  <a:lnTo>
                    <a:pt x="2806" y="1622560"/>
                  </a:lnTo>
                  <a:lnTo>
                    <a:pt x="3002" y="1620863"/>
                  </a:lnTo>
                  <a:lnTo>
                    <a:pt x="3589" y="1620341"/>
                  </a:lnTo>
                  <a:lnTo>
                    <a:pt x="5416" y="1619819"/>
                  </a:lnTo>
                  <a:lnTo>
                    <a:pt x="6134" y="1620015"/>
                  </a:lnTo>
                  <a:lnTo>
                    <a:pt x="6329" y="1621385"/>
                  </a:lnTo>
                  <a:lnTo>
                    <a:pt x="6917" y="1621581"/>
                  </a:lnTo>
                  <a:lnTo>
                    <a:pt x="8744" y="1620080"/>
                  </a:lnTo>
                  <a:lnTo>
                    <a:pt x="11550" y="1619885"/>
                  </a:lnTo>
                  <a:lnTo>
                    <a:pt x="12137" y="1619558"/>
                  </a:lnTo>
                  <a:lnTo>
                    <a:pt x="12528" y="1615513"/>
                  </a:lnTo>
                  <a:lnTo>
                    <a:pt x="14551" y="1616687"/>
                  </a:lnTo>
                  <a:lnTo>
                    <a:pt x="14943" y="1615643"/>
                  </a:lnTo>
                  <a:close/>
                  <a:moveTo>
                    <a:pt x="512425" y="1546411"/>
                  </a:moveTo>
                  <a:lnTo>
                    <a:pt x="513926" y="1547063"/>
                  </a:lnTo>
                  <a:lnTo>
                    <a:pt x="513926" y="1547716"/>
                  </a:lnTo>
                  <a:lnTo>
                    <a:pt x="515035" y="1548368"/>
                  </a:lnTo>
                  <a:lnTo>
                    <a:pt x="515231" y="1549412"/>
                  </a:lnTo>
                  <a:lnTo>
                    <a:pt x="516732" y="1549934"/>
                  </a:lnTo>
                  <a:lnTo>
                    <a:pt x="516732" y="1550456"/>
                  </a:lnTo>
                  <a:lnTo>
                    <a:pt x="518559" y="1551827"/>
                  </a:lnTo>
                  <a:lnTo>
                    <a:pt x="519277" y="1555220"/>
                  </a:lnTo>
                  <a:lnTo>
                    <a:pt x="520190" y="1555872"/>
                  </a:lnTo>
                  <a:lnTo>
                    <a:pt x="520190" y="1557569"/>
                  </a:lnTo>
                  <a:lnTo>
                    <a:pt x="520777" y="1558221"/>
                  </a:lnTo>
                  <a:lnTo>
                    <a:pt x="520777" y="1558743"/>
                  </a:lnTo>
                  <a:lnTo>
                    <a:pt x="520386" y="1558939"/>
                  </a:lnTo>
                  <a:lnTo>
                    <a:pt x="520582" y="1562332"/>
                  </a:lnTo>
                  <a:lnTo>
                    <a:pt x="520060" y="1563702"/>
                  </a:lnTo>
                  <a:lnTo>
                    <a:pt x="520060" y="1568596"/>
                  </a:lnTo>
                  <a:lnTo>
                    <a:pt x="519864" y="1569771"/>
                  </a:lnTo>
                  <a:lnTo>
                    <a:pt x="519472" y="1569967"/>
                  </a:lnTo>
                  <a:lnTo>
                    <a:pt x="519472" y="1572838"/>
                  </a:lnTo>
                  <a:lnTo>
                    <a:pt x="518754" y="1576035"/>
                  </a:lnTo>
                  <a:lnTo>
                    <a:pt x="519146" y="1576361"/>
                  </a:lnTo>
                  <a:lnTo>
                    <a:pt x="518950" y="1577405"/>
                  </a:lnTo>
                  <a:lnTo>
                    <a:pt x="519538" y="1578254"/>
                  </a:lnTo>
                  <a:lnTo>
                    <a:pt x="519733" y="1580799"/>
                  </a:lnTo>
                  <a:lnTo>
                    <a:pt x="519538" y="1581647"/>
                  </a:lnTo>
                  <a:lnTo>
                    <a:pt x="518428" y="1581647"/>
                  </a:lnTo>
                  <a:lnTo>
                    <a:pt x="518428" y="1582821"/>
                  </a:lnTo>
                  <a:lnTo>
                    <a:pt x="517711" y="1582626"/>
                  </a:lnTo>
                  <a:lnTo>
                    <a:pt x="517711" y="1581973"/>
                  </a:lnTo>
                  <a:lnTo>
                    <a:pt x="516993" y="1581451"/>
                  </a:lnTo>
                  <a:lnTo>
                    <a:pt x="516275" y="1581451"/>
                  </a:lnTo>
                  <a:lnTo>
                    <a:pt x="516079" y="1580603"/>
                  </a:lnTo>
                  <a:lnTo>
                    <a:pt x="515361" y="1581125"/>
                  </a:lnTo>
                  <a:lnTo>
                    <a:pt x="515361" y="1582626"/>
                  </a:lnTo>
                  <a:lnTo>
                    <a:pt x="516275" y="1583670"/>
                  </a:lnTo>
                  <a:lnTo>
                    <a:pt x="516079" y="1584518"/>
                  </a:lnTo>
                  <a:lnTo>
                    <a:pt x="515492" y="1584714"/>
                  </a:lnTo>
                  <a:lnTo>
                    <a:pt x="516079" y="1585040"/>
                  </a:lnTo>
                  <a:lnTo>
                    <a:pt x="516275" y="1586541"/>
                  </a:lnTo>
                  <a:lnTo>
                    <a:pt x="515688" y="1585888"/>
                  </a:lnTo>
                  <a:lnTo>
                    <a:pt x="515100" y="1585888"/>
                  </a:lnTo>
                  <a:lnTo>
                    <a:pt x="514905" y="1585236"/>
                  </a:lnTo>
                  <a:lnTo>
                    <a:pt x="514187" y="1585236"/>
                  </a:lnTo>
                  <a:lnTo>
                    <a:pt x="513469" y="1586280"/>
                  </a:lnTo>
                  <a:lnTo>
                    <a:pt x="514578" y="1586802"/>
                  </a:lnTo>
                  <a:lnTo>
                    <a:pt x="515296" y="1587846"/>
                  </a:lnTo>
                  <a:lnTo>
                    <a:pt x="512882" y="1589347"/>
                  </a:lnTo>
                  <a:lnTo>
                    <a:pt x="513078" y="1590391"/>
                  </a:lnTo>
                  <a:lnTo>
                    <a:pt x="511968" y="1591239"/>
                  </a:lnTo>
                  <a:lnTo>
                    <a:pt x="510859" y="1591043"/>
                  </a:lnTo>
                  <a:lnTo>
                    <a:pt x="510141" y="1590195"/>
                  </a:lnTo>
                  <a:lnTo>
                    <a:pt x="503290" y="1590847"/>
                  </a:lnTo>
                  <a:lnTo>
                    <a:pt x="501985" y="1589673"/>
                  </a:lnTo>
                  <a:lnTo>
                    <a:pt x="500158" y="1589151"/>
                  </a:lnTo>
                  <a:lnTo>
                    <a:pt x="496830" y="1586606"/>
                  </a:lnTo>
                  <a:lnTo>
                    <a:pt x="495329" y="1586084"/>
                  </a:lnTo>
                  <a:lnTo>
                    <a:pt x="494220" y="1586280"/>
                  </a:lnTo>
                  <a:lnTo>
                    <a:pt x="493110" y="1585105"/>
                  </a:lnTo>
                  <a:lnTo>
                    <a:pt x="493502" y="1584453"/>
                  </a:lnTo>
                  <a:lnTo>
                    <a:pt x="492588" y="1583931"/>
                  </a:lnTo>
                  <a:lnTo>
                    <a:pt x="492588" y="1583604"/>
                  </a:lnTo>
                  <a:lnTo>
                    <a:pt x="491871" y="1583604"/>
                  </a:lnTo>
                  <a:lnTo>
                    <a:pt x="491283" y="1582560"/>
                  </a:lnTo>
                  <a:lnTo>
                    <a:pt x="490174" y="1582365"/>
                  </a:lnTo>
                  <a:lnTo>
                    <a:pt x="488151" y="1580668"/>
                  </a:lnTo>
                  <a:lnTo>
                    <a:pt x="489261" y="1578123"/>
                  </a:lnTo>
                  <a:lnTo>
                    <a:pt x="489065" y="1575905"/>
                  </a:lnTo>
                  <a:lnTo>
                    <a:pt x="489456" y="1572707"/>
                  </a:lnTo>
                  <a:lnTo>
                    <a:pt x="488543" y="1571663"/>
                  </a:lnTo>
                  <a:lnTo>
                    <a:pt x="488739" y="1570619"/>
                  </a:lnTo>
                  <a:lnTo>
                    <a:pt x="489326" y="1570097"/>
                  </a:lnTo>
                  <a:lnTo>
                    <a:pt x="488934" y="1569249"/>
                  </a:lnTo>
                  <a:lnTo>
                    <a:pt x="490435" y="1568205"/>
                  </a:lnTo>
                  <a:lnTo>
                    <a:pt x="490631" y="1567552"/>
                  </a:lnTo>
                  <a:lnTo>
                    <a:pt x="491218" y="1567226"/>
                  </a:lnTo>
                  <a:lnTo>
                    <a:pt x="493828" y="1566574"/>
                  </a:lnTo>
                  <a:lnTo>
                    <a:pt x="494415" y="1564877"/>
                  </a:lnTo>
                  <a:lnTo>
                    <a:pt x="495916" y="1564681"/>
                  </a:lnTo>
                  <a:lnTo>
                    <a:pt x="496438" y="1564029"/>
                  </a:lnTo>
                  <a:lnTo>
                    <a:pt x="499962" y="1564029"/>
                  </a:lnTo>
                  <a:lnTo>
                    <a:pt x="502768" y="1565530"/>
                  </a:lnTo>
                  <a:lnTo>
                    <a:pt x="504595" y="1565530"/>
                  </a:lnTo>
                  <a:lnTo>
                    <a:pt x="505313" y="1564877"/>
                  </a:lnTo>
                  <a:lnTo>
                    <a:pt x="506226" y="1563702"/>
                  </a:lnTo>
                  <a:lnTo>
                    <a:pt x="506422" y="1561484"/>
                  </a:lnTo>
                  <a:lnTo>
                    <a:pt x="506030" y="1560114"/>
                  </a:lnTo>
                  <a:lnTo>
                    <a:pt x="505117" y="1559265"/>
                  </a:lnTo>
                  <a:lnTo>
                    <a:pt x="504725" y="1557765"/>
                  </a:lnTo>
                  <a:lnTo>
                    <a:pt x="505117" y="1557569"/>
                  </a:lnTo>
                  <a:lnTo>
                    <a:pt x="505835" y="1555546"/>
                  </a:lnTo>
                  <a:lnTo>
                    <a:pt x="506030" y="1553849"/>
                  </a:lnTo>
                  <a:lnTo>
                    <a:pt x="505639" y="1553327"/>
                  </a:lnTo>
                  <a:lnTo>
                    <a:pt x="504334" y="1552805"/>
                  </a:lnTo>
                  <a:lnTo>
                    <a:pt x="504138" y="1551435"/>
                  </a:lnTo>
                  <a:lnTo>
                    <a:pt x="505247" y="1550261"/>
                  </a:lnTo>
                  <a:lnTo>
                    <a:pt x="506552" y="1550261"/>
                  </a:lnTo>
                  <a:lnTo>
                    <a:pt x="507270" y="1549412"/>
                  </a:lnTo>
                  <a:lnTo>
                    <a:pt x="507466" y="1548238"/>
                  </a:lnTo>
                  <a:lnTo>
                    <a:pt x="508184" y="1547716"/>
                  </a:lnTo>
                  <a:lnTo>
                    <a:pt x="511316" y="1547389"/>
                  </a:lnTo>
                  <a:lnTo>
                    <a:pt x="511903" y="1546541"/>
                  </a:lnTo>
                  <a:close/>
                  <a:moveTo>
                    <a:pt x="33148" y="1543083"/>
                  </a:moveTo>
                  <a:lnTo>
                    <a:pt x="34062" y="1543148"/>
                  </a:lnTo>
                  <a:lnTo>
                    <a:pt x="34453" y="1543474"/>
                  </a:lnTo>
                  <a:lnTo>
                    <a:pt x="36280" y="1543279"/>
                  </a:lnTo>
                  <a:lnTo>
                    <a:pt x="37194" y="1543605"/>
                  </a:lnTo>
                  <a:lnTo>
                    <a:pt x="38890" y="1544649"/>
                  </a:lnTo>
                  <a:lnTo>
                    <a:pt x="39608" y="1545693"/>
                  </a:lnTo>
                  <a:lnTo>
                    <a:pt x="41305" y="1546019"/>
                  </a:lnTo>
                  <a:lnTo>
                    <a:pt x="42805" y="1546019"/>
                  </a:lnTo>
                  <a:lnTo>
                    <a:pt x="44111" y="1545171"/>
                  </a:lnTo>
                  <a:lnTo>
                    <a:pt x="45938" y="1545171"/>
                  </a:lnTo>
                  <a:lnTo>
                    <a:pt x="46133" y="1546541"/>
                  </a:lnTo>
                  <a:lnTo>
                    <a:pt x="47047" y="1546868"/>
                  </a:lnTo>
                  <a:lnTo>
                    <a:pt x="47765" y="1546868"/>
                  </a:lnTo>
                  <a:lnTo>
                    <a:pt x="48352" y="1546019"/>
                  </a:lnTo>
                  <a:lnTo>
                    <a:pt x="49265" y="1546019"/>
                  </a:lnTo>
                  <a:lnTo>
                    <a:pt x="49657" y="1546541"/>
                  </a:lnTo>
                  <a:lnTo>
                    <a:pt x="49461" y="1547194"/>
                  </a:lnTo>
                  <a:lnTo>
                    <a:pt x="48548" y="1548042"/>
                  </a:lnTo>
                  <a:lnTo>
                    <a:pt x="46851" y="1547846"/>
                  </a:lnTo>
                  <a:lnTo>
                    <a:pt x="45938" y="1549216"/>
                  </a:lnTo>
                  <a:lnTo>
                    <a:pt x="44437" y="1549543"/>
                  </a:lnTo>
                  <a:lnTo>
                    <a:pt x="44437" y="1549869"/>
                  </a:lnTo>
                  <a:lnTo>
                    <a:pt x="46133" y="1550391"/>
                  </a:lnTo>
                  <a:lnTo>
                    <a:pt x="49853" y="1550587"/>
                  </a:lnTo>
                  <a:lnTo>
                    <a:pt x="51680" y="1551109"/>
                  </a:lnTo>
                  <a:lnTo>
                    <a:pt x="52267" y="1551631"/>
                  </a:lnTo>
                  <a:lnTo>
                    <a:pt x="53181" y="1551631"/>
                  </a:lnTo>
                  <a:lnTo>
                    <a:pt x="54094" y="1551109"/>
                  </a:lnTo>
                  <a:lnTo>
                    <a:pt x="54486" y="1551631"/>
                  </a:lnTo>
                  <a:lnTo>
                    <a:pt x="56313" y="1552283"/>
                  </a:lnTo>
                  <a:lnTo>
                    <a:pt x="57422" y="1551435"/>
                  </a:lnTo>
                  <a:lnTo>
                    <a:pt x="58009" y="1551435"/>
                  </a:lnTo>
                  <a:lnTo>
                    <a:pt x="58596" y="1552610"/>
                  </a:lnTo>
                  <a:lnTo>
                    <a:pt x="59118" y="1551957"/>
                  </a:lnTo>
                  <a:lnTo>
                    <a:pt x="59706" y="1551957"/>
                  </a:lnTo>
                  <a:lnTo>
                    <a:pt x="60293" y="1552283"/>
                  </a:lnTo>
                  <a:lnTo>
                    <a:pt x="60880" y="1553458"/>
                  </a:lnTo>
                  <a:lnTo>
                    <a:pt x="62707" y="1553458"/>
                  </a:lnTo>
                  <a:lnTo>
                    <a:pt x="63295" y="1554306"/>
                  </a:lnTo>
                  <a:lnTo>
                    <a:pt x="63295" y="1555154"/>
                  </a:lnTo>
                  <a:lnTo>
                    <a:pt x="64404" y="1555350"/>
                  </a:lnTo>
                  <a:lnTo>
                    <a:pt x="65905" y="1556525"/>
                  </a:lnTo>
                  <a:lnTo>
                    <a:pt x="65905" y="1557177"/>
                  </a:lnTo>
                  <a:lnTo>
                    <a:pt x="65709" y="1557503"/>
                  </a:lnTo>
                  <a:lnTo>
                    <a:pt x="64795" y="1557503"/>
                  </a:lnTo>
                  <a:lnTo>
                    <a:pt x="63490" y="1556460"/>
                  </a:lnTo>
                  <a:lnTo>
                    <a:pt x="63490" y="1555937"/>
                  </a:lnTo>
                  <a:lnTo>
                    <a:pt x="62968" y="1555416"/>
                  </a:lnTo>
                  <a:lnTo>
                    <a:pt x="59836" y="1556068"/>
                  </a:lnTo>
                  <a:lnTo>
                    <a:pt x="58009" y="1554893"/>
                  </a:lnTo>
                  <a:lnTo>
                    <a:pt x="57618" y="1555416"/>
                  </a:lnTo>
                  <a:lnTo>
                    <a:pt x="56704" y="1555611"/>
                  </a:lnTo>
                  <a:lnTo>
                    <a:pt x="53703" y="1555285"/>
                  </a:lnTo>
                  <a:lnTo>
                    <a:pt x="52202" y="1554241"/>
                  </a:lnTo>
                  <a:lnTo>
                    <a:pt x="51614" y="1553393"/>
                  </a:lnTo>
                  <a:lnTo>
                    <a:pt x="50897" y="1553393"/>
                  </a:lnTo>
                  <a:lnTo>
                    <a:pt x="50505" y="1554241"/>
                  </a:lnTo>
                  <a:lnTo>
                    <a:pt x="47699" y="1556590"/>
                  </a:lnTo>
                  <a:lnTo>
                    <a:pt x="46590" y="1557243"/>
                  </a:lnTo>
                  <a:lnTo>
                    <a:pt x="44894" y="1557569"/>
                  </a:lnTo>
                  <a:lnTo>
                    <a:pt x="45089" y="1560114"/>
                  </a:lnTo>
                  <a:lnTo>
                    <a:pt x="45285" y="1560440"/>
                  </a:lnTo>
                  <a:lnTo>
                    <a:pt x="46590" y="1560114"/>
                  </a:lnTo>
                  <a:lnTo>
                    <a:pt x="48287" y="1560309"/>
                  </a:lnTo>
                  <a:lnTo>
                    <a:pt x="48482" y="1560636"/>
                  </a:lnTo>
                  <a:lnTo>
                    <a:pt x="49592" y="1560636"/>
                  </a:lnTo>
                  <a:lnTo>
                    <a:pt x="51419" y="1559983"/>
                  </a:lnTo>
                  <a:lnTo>
                    <a:pt x="52724" y="1560309"/>
                  </a:lnTo>
                  <a:lnTo>
                    <a:pt x="53833" y="1559983"/>
                  </a:lnTo>
                  <a:lnTo>
                    <a:pt x="56052" y="1560179"/>
                  </a:lnTo>
                  <a:lnTo>
                    <a:pt x="56639" y="1561223"/>
                  </a:lnTo>
                  <a:lnTo>
                    <a:pt x="56052" y="1563246"/>
                  </a:lnTo>
                  <a:lnTo>
                    <a:pt x="54942" y="1564094"/>
                  </a:lnTo>
                  <a:lnTo>
                    <a:pt x="54942" y="1565595"/>
                  </a:lnTo>
                  <a:lnTo>
                    <a:pt x="54225" y="1565595"/>
                  </a:lnTo>
                  <a:lnTo>
                    <a:pt x="53637" y="1565073"/>
                  </a:lnTo>
                  <a:lnTo>
                    <a:pt x="53833" y="1564551"/>
                  </a:lnTo>
                  <a:lnTo>
                    <a:pt x="53246" y="1564355"/>
                  </a:lnTo>
                  <a:lnTo>
                    <a:pt x="53050" y="1564877"/>
                  </a:lnTo>
                  <a:lnTo>
                    <a:pt x="52332" y="1565073"/>
                  </a:lnTo>
                  <a:lnTo>
                    <a:pt x="51941" y="1566117"/>
                  </a:lnTo>
                  <a:lnTo>
                    <a:pt x="51223" y="1566313"/>
                  </a:lnTo>
                  <a:lnTo>
                    <a:pt x="50831" y="1566835"/>
                  </a:lnTo>
                  <a:lnTo>
                    <a:pt x="50114" y="1566835"/>
                  </a:lnTo>
                  <a:lnTo>
                    <a:pt x="49200" y="1566182"/>
                  </a:lnTo>
                  <a:lnTo>
                    <a:pt x="47504" y="1566182"/>
                  </a:lnTo>
                  <a:lnTo>
                    <a:pt x="46916" y="1565530"/>
                  </a:lnTo>
                  <a:lnTo>
                    <a:pt x="46329" y="1565530"/>
                  </a:lnTo>
                  <a:lnTo>
                    <a:pt x="45611" y="1567030"/>
                  </a:lnTo>
                  <a:lnTo>
                    <a:pt x="45807" y="1568401"/>
                  </a:lnTo>
                  <a:lnTo>
                    <a:pt x="44894" y="1568401"/>
                  </a:lnTo>
                  <a:lnTo>
                    <a:pt x="43066" y="1567357"/>
                  </a:lnTo>
                  <a:lnTo>
                    <a:pt x="42349" y="1567552"/>
                  </a:lnTo>
                  <a:lnTo>
                    <a:pt x="41435" y="1568596"/>
                  </a:lnTo>
                  <a:lnTo>
                    <a:pt x="39608" y="1568401"/>
                  </a:lnTo>
                  <a:lnTo>
                    <a:pt x="37585" y="1566508"/>
                  </a:lnTo>
                  <a:lnTo>
                    <a:pt x="37585" y="1565986"/>
                  </a:lnTo>
                  <a:lnTo>
                    <a:pt x="38499" y="1565986"/>
                  </a:lnTo>
                  <a:lnTo>
                    <a:pt x="38890" y="1564485"/>
                  </a:lnTo>
                  <a:lnTo>
                    <a:pt x="37585" y="1563833"/>
                  </a:lnTo>
                  <a:lnTo>
                    <a:pt x="36476" y="1561288"/>
                  </a:lnTo>
                  <a:lnTo>
                    <a:pt x="35889" y="1561288"/>
                  </a:lnTo>
                  <a:lnTo>
                    <a:pt x="35171" y="1560244"/>
                  </a:lnTo>
                  <a:lnTo>
                    <a:pt x="36084" y="1559592"/>
                  </a:lnTo>
                  <a:lnTo>
                    <a:pt x="36606" y="1559592"/>
                  </a:lnTo>
                  <a:lnTo>
                    <a:pt x="36998" y="1560244"/>
                  </a:lnTo>
                  <a:lnTo>
                    <a:pt x="37716" y="1560244"/>
                  </a:lnTo>
                  <a:lnTo>
                    <a:pt x="37716" y="1559722"/>
                  </a:lnTo>
                  <a:lnTo>
                    <a:pt x="39217" y="1560375"/>
                  </a:lnTo>
                  <a:lnTo>
                    <a:pt x="40326" y="1559853"/>
                  </a:lnTo>
                  <a:lnTo>
                    <a:pt x="41239" y="1560179"/>
                  </a:lnTo>
                  <a:lnTo>
                    <a:pt x="41957" y="1559135"/>
                  </a:lnTo>
                  <a:lnTo>
                    <a:pt x="42544" y="1559135"/>
                  </a:lnTo>
                  <a:lnTo>
                    <a:pt x="42740" y="1557112"/>
                  </a:lnTo>
                  <a:lnTo>
                    <a:pt x="39608" y="1555742"/>
                  </a:lnTo>
                  <a:lnTo>
                    <a:pt x="39021" y="1555742"/>
                  </a:lnTo>
                  <a:lnTo>
                    <a:pt x="38499" y="1556394"/>
                  </a:lnTo>
                  <a:lnTo>
                    <a:pt x="37781" y="1556394"/>
                  </a:lnTo>
                  <a:lnTo>
                    <a:pt x="36868" y="1555742"/>
                  </a:lnTo>
                  <a:lnTo>
                    <a:pt x="35040" y="1555742"/>
                  </a:lnTo>
                  <a:lnTo>
                    <a:pt x="33540" y="1554698"/>
                  </a:lnTo>
                  <a:lnTo>
                    <a:pt x="33148" y="1553654"/>
                  </a:lnTo>
                  <a:lnTo>
                    <a:pt x="32561" y="1553654"/>
                  </a:lnTo>
                  <a:lnTo>
                    <a:pt x="32169" y="1554306"/>
                  </a:lnTo>
                  <a:lnTo>
                    <a:pt x="29951" y="1554306"/>
                  </a:lnTo>
                  <a:lnTo>
                    <a:pt x="29363" y="1554110"/>
                  </a:lnTo>
                  <a:lnTo>
                    <a:pt x="28646" y="1553066"/>
                  </a:lnTo>
                  <a:lnTo>
                    <a:pt x="28646" y="1552218"/>
                  </a:lnTo>
                  <a:lnTo>
                    <a:pt x="30342" y="1551174"/>
                  </a:lnTo>
                  <a:lnTo>
                    <a:pt x="32365" y="1551696"/>
                  </a:lnTo>
                  <a:lnTo>
                    <a:pt x="32757" y="1549673"/>
                  </a:lnTo>
                  <a:lnTo>
                    <a:pt x="34453" y="1548303"/>
                  </a:lnTo>
                  <a:lnTo>
                    <a:pt x="34649" y="1547128"/>
                  </a:lnTo>
                  <a:lnTo>
                    <a:pt x="34062" y="1546280"/>
                  </a:lnTo>
                  <a:lnTo>
                    <a:pt x="33344" y="1545954"/>
                  </a:lnTo>
                  <a:lnTo>
                    <a:pt x="32952" y="1544779"/>
                  </a:lnTo>
                  <a:close/>
                  <a:moveTo>
                    <a:pt x="107079" y="1511175"/>
                  </a:moveTo>
                  <a:lnTo>
                    <a:pt x="107275" y="1511697"/>
                  </a:lnTo>
                  <a:lnTo>
                    <a:pt x="106883" y="1512741"/>
                  </a:lnTo>
                  <a:lnTo>
                    <a:pt x="108580" y="1513067"/>
                  </a:lnTo>
                  <a:lnTo>
                    <a:pt x="108971" y="1513915"/>
                  </a:lnTo>
                  <a:lnTo>
                    <a:pt x="109689" y="1514111"/>
                  </a:lnTo>
                  <a:lnTo>
                    <a:pt x="109885" y="1515286"/>
                  </a:lnTo>
                  <a:lnTo>
                    <a:pt x="108775" y="1516982"/>
                  </a:lnTo>
                  <a:lnTo>
                    <a:pt x="108058" y="1516982"/>
                  </a:lnTo>
                  <a:lnTo>
                    <a:pt x="107470" y="1516460"/>
                  </a:lnTo>
                  <a:lnTo>
                    <a:pt x="104664" y="1516786"/>
                  </a:lnTo>
                  <a:lnTo>
                    <a:pt x="104077" y="1515742"/>
                  </a:lnTo>
                  <a:lnTo>
                    <a:pt x="104077" y="1514568"/>
                  </a:lnTo>
                  <a:lnTo>
                    <a:pt x="105382" y="1513524"/>
                  </a:lnTo>
                  <a:lnTo>
                    <a:pt x="105774" y="1512675"/>
                  </a:lnTo>
                  <a:lnTo>
                    <a:pt x="106361" y="1512675"/>
                  </a:lnTo>
                  <a:lnTo>
                    <a:pt x="106165" y="1511631"/>
                  </a:lnTo>
                  <a:close/>
                  <a:moveTo>
                    <a:pt x="100358" y="1510718"/>
                  </a:moveTo>
                  <a:lnTo>
                    <a:pt x="101076" y="1511240"/>
                  </a:lnTo>
                  <a:lnTo>
                    <a:pt x="100880" y="1511762"/>
                  </a:lnTo>
                  <a:lnTo>
                    <a:pt x="101793" y="1511762"/>
                  </a:lnTo>
                  <a:lnTo>
                    <a:pt x="101793" y="1512284"/>
                  </a:lnTo>
                  <a:lnTo>
                    <a:pt x="102315" y="1512284"/>
                  </a:lnTo>
                  <a:lnTo>
                    <a:pt x="102315" y="1513458"/>
                  </a:lnTo>
                  <a:lnTo>
                    <a:pt x="103033" y="1514111"/>
                  </a:lnTo>
                  <a:lnTo>
                    <a:pt x="103555" y="1517178"/>
                  </a:lnTo>
                  <a:lnTo>
                    <a:pt x="102837" y="1518026"/>
                  </a:lnTo>
                  <a:lnTo>
                    <a:pt x="100227" y="1518026"/>
                  </a:lnTo>
                  <a:lnTo>
                    <a:pt x="99314" y="1517504"/>
                  </a:lnTo>
                  <a:lnTo>
                    <a:pt x="98727" y="1516656"/>
                  </a:lnTo>
                  <a:lnTo>
                    <a:pt x="97421" y="1516329"/>
                  </a:lnTo>
                  <a:lnTo>
                    <a:pt x="97421" y="1514959"/>
                  </a:lnTo>
                  <a:lnTo>
                    <a:pt x="96704" y="1513915"/>
                  </a:lnTo>
                  <a:lnTo>
                    <a:pt x="96899" y="1512871"/>
                  </a:lnTo>
                  <a:lnTo>
                    <a:pt x="96508" y="1512675"/>
                  </a:lnTo>
                  <a:lnTo>
                    <a:pt x="96508" y="1512153"/>
                  </a:lnTo>
                  <a:lnTo>
                    <a:pt x="99314" y="1512153"/>
                  </a:lnTo>
                  <a:lnTo>
                    <a:pt x="99510" y="1511631"/>
                  </a:lnTo>
                  <a:lnTo>
                    <a:pt x="99118" y="1510783"/>
                  </a:lnTo>
                  <a:close/>
                  <a:moveTo>
                    <a:pt x="115235" y="1496036"/>
                  </a:moveTo>
                  <a:lnTo>
                    <a:pt x="115823" y="1496232"/>
                  </a:lnTo>
                  <a:lnTo>
                    <a:pt x="115627" y="1496558"/>
                  </a:lnTo>
                  <a:lnTo>
                    <a:pt x="116214" y="1497406"/>
                  </a:lnTo>
                  <a:lnTo>
                    <a:pt x="115301" y="1497602"/>
                  </a:lnTo>
                  <a:lnTo>
                    <a:pt x="114909" y="1498450"/>
                  </a:lnTo>
                  <a:lnTo>
                    <a:pt x="115301" y="1498646"/>
                  </a:lnTo>
                  <a:lnTo>
                    <a:pt x="115888" y="1500538"/>
                  </a:lnTo>
                  <a:lnTo>
                    <a:pt x="116606" y="1501191"/>
                  </a:lnTo>
                  <a:lnTo>
                    <a:pt x="116606" y="1502235"/>
                  </a:lnTo>
                  <a:lnTo>
                    <a:pt x="116214" y="1502561"/>
                  </a:lnTo>
                  <a:lnTo>
                    <a:pt x="117128" y="1503214"/>
                  </a:lnTo>
                  <a:lnTo>
                    <a:pt x="117128" y="1503736"/>
                  </a:lnTo>
                  <a:lnTo>
                    <a:pt x="114126" y="1504062"/>
                  </a:lnTo>
                  <a:lnTo>
                    <a:pt x="113930" y="1505954"/>
                  </a:lnTo>
                  <a:lnTo>
                    <a:pt x="113343" y="1506281"/>
                  </a:lnTo>
                  <a:lnTo>
                    <a:pt x="113147" y="1507781"/>
                  </a:lnTo>
                  <a:lnTo>
                    <a:pt x="113865" y="1507977"/>
                  </a:lnTo>
                  <a:lnTo>
                    <a:pt x="113669" y="1508825"/>
                  </a:lnTo>
                  <a:lnTo>
                    <a:pt x="111973" y="1509021"/>
                  </a:lnTo>
                  <a:lnTo>
                    <a:pt x="111059" y="1508499"/>
                  </a:lnTo>
                  <a:lnTo>
                    <a:pt x="110863" y="1507651"/>
                  </a:lnTo>
                  <a:lnTo>
                    <a:pt x="110276" y="1507847"/>
                  </a:lnTo>
                  <a:lnTo>
                    <a:pt x="109689" y="1507325"/>
                  </a:lnTo>
                  <a:lnTo>
                    <a:pt x="109493" y="1506672"/>
                  </a:lnTo>
                  <a:lnTo>
                    <a:pt x="107797" y="1506150"/>
                  </a:lnTo>
                  <a:lnTo>
                    <a:pt x="106492" y="1506346"/>
                  </a:lnTo>
                  <a:lnTo>
                    <a:pt x="106296" y="1506998"/>
                  </a:lnTo>
                  <a:lnTo>
                    <a:pt x="105187" y="1506998"/>
                  </a:lnTo>
                  <a:lnTo>
                    <a:pt x="103881" y="1505954"/>
                  </a:lnTo>
                  <a:lnTo>
                    <a:pt x="102968" y="1505759"/>
                  </a:lnTo>
                  <a:lnTo>
                    <a:pt x="102054" y="1504714"/>
                  </a:lnTo>
                  <a:lnTo>
                    <a:pt x="101859" y="1503670"/>
                  </a:lnTo>
                  <a:lnTo>
                    <a:pt x="102772" y="1503344"/>
                  </a:lnTo>
                  <a:lnTo>
                    <a:pt x="102576" y="1502692"/>
                  </a:lnTo>
                  <a:lnTo>
                    <a:pt x="104077" y="1502039"/>
                  </a:lnTo>
                  <a:lnTo>
                    <a:pt x="104077" y="1501517"/>
                  </a:lnTo>
                  <a:lnTo>
                    <a:pt x="104664" y="1500995"/>
                  </a:lnTo>
                  <a:lnTo>
                    <a:pt x="105056" y="1501321"/>
                  </a:lnTo>
                  <a:lnTo>
                    <a:pt x="106557" y="1500800"/>
                  </a:lnTo>
                  <a:lnTo>
                    <a:pt x="108971" y="1500995"/>
                  </a:lnTo>
                  <a:lnTo>
                    <a:pt x="109363" y="1501321"/>
                  </a:lnTo>
                  <a:lnTo>
                    <a:pt x="109363" y="1502692"/>
                  </a:lnTo>
                  <a:lnTo>
                    <a:pt x="110080" y="1502692"/>
                  </a:lnTo>
                  <a:lnTo>
                    <a:pt x="110668" y="1502039"/>
                  </a:lnTo>
                  <a:lnTo>
                    <a:pt x="111385" y="1502366"/>
                  </a:lnTo>
                  <a:lnTo>
                    <a:pt x="111385" y="1505237"/>
                  </a:lnTo>
                  <a:lnTo>
                    <a:pt x="110798" y="1505563"/>
                  </a:lnTo>
                  <a:lnTo>
                    <a:pt x="111907" y="1506411"/>
                  </a:lnTo>
                  <a:lnTo>
                    <a:pt x="111907" y="1503866"/>
                  </a:lnTo>
                  <a:lnTo>
                    <a:pt x="113604" y="1503344"/>
                  </a:lnTo>
                  <a:lnTo>
                    <a:pt x="112299" y="1502692"/>
                  </a:lnTo>
                  <a:lnTo>
                    <a:pt x="112690" y="1501648"/>
                  </a:lnTo>
                  <a:lnTo>
                    <a:pt x="110472" y="1501452"/>
                  </a:lnTo>
                  <a:lnTo>
                    <a:pt x="108971" y="1500408"/>
                  </a:lnTo>
                  <a:lnTo>
                    <a:pt x="107275" y="1500408"/>
                  </a:lnTo>
                  <a:lnTo>
                    <a:pt x="107275" y="1500082"/>
                  </a:lnTo>
                  <a:lnTo>
                    <a:pt x="107666" y="1499560"/>
                  </a:lnTo>
                  <a:lnTo>
                    <a:pt x="108580" y="1499886"/>
                  </a:lnTo>
                  <a:lnTo>
                    <a:pt x="108580" y="1499233"/>
                  </a:lnTo>
                  <a:lnTo>
                    <a:pt x="109167" y="1499233"/>
                  </a:lnTo>
                  <a:lnTo>
                    <a:pt x="109689" y="1498581"/>
                  </a:lnTo>
                  <a:lnTo>
                    <a:pt x="110602" y="1498777"/>
                  </a:lnTo>
                  <a:lnTo>
                    <a:pt x="110602" y="1497928"/>
                  </a:lnTo>
                  <a:lnTo>
                    <a:pt x="111712" y="1497602"/>
                  </a:lnTo>
                  <a:lnTo>
                    <a:pt x="112625" y="1496754"/>
                  </a:lnTo>
                  <a:lnTo>
                    <a:pt x="113735" y="1496754"/>
                  </a:lnTo>
                  <a:lnTo>
                    <a:pt x="114126" y="1496101"/>
                  </a:lnTo>
                  <a:lnTo>
                    <a:pt x="115235" y="1496101"/>
                  </a:lnTo>
                  <a:close/>
                  <a:moveTo>
                    <a:pt x="74192" y="1476265"/>
                  </a:moveTo>
                  <a:lnTo>
                    <a:pt x="75693" y="1476460"/>
                  </a:lnTo>
                  <a:lnTo>
                    <a:pt x="76410" y="1476982"/>
                  </a:lnTo>
                  <a:lnTo>
                    <a:pt x="76410" y="1478026"/>
                  </a:lnTo>
                  <a:lnTo>
                    <a:pt x="75693" y="1478026"/>
                  </a:lnTo>
                  <a:lnTo>
                    <a:pt x="76280" y="1480441"/>
                  </a:lnTo>
                  <a:lnTo>
                    <a:pt x="75366" y="1481289"/>
                  </a:lnTo>
                  <a:lnTo>
                    <a:pt x="75562" y="1482463"/>
                  </a:lnTo>
                  <a:lnTo>
                    <a:pt x="77976" y="1483508"/>
                  </a:lnTo>
                  <a:lnTo>
                    <a:pt x="82609" y="1483181"/>
                  </a:lnTo>
                  <a:lnTo>
                    <a:pt x="83523" y="1485596"/>
                  </a:lnTo>
                  <a:lnTo>
                    <a:pt x="83196" y="1486640"/>
                  </a:lnTo>
                  <a:lnTo>
                    <a:pt x="83392" y="1487162"/>
                  </a:lnTo>
                  <a:lnTo>
                    <a:pt x="83784" y="1487162"/>
                  </a:lnTo>
                  <a:lnTo>
                    <a:pt x="83588" y="1487684"/>
                  </a:lnTo>
                  <a:lnTo>
                    <a:pt x="82870" y="1487880"/>
                  </a:lnTo>
                  <a:lnTo>
                    <a:pt x="83784" y="1489250"/>
                  </a:lnTo>
                  <a:lnTo>
                    <a:pt x="83066" y="1488924"/>
                  </a:lnTo>
                  <a:lnTo>
                    <a:pt x="82348" y="1489119"/>
                  </a:lnTo>
                  <a:lnTo>
                    <a:pt x="82153" y="1489641"/>
                  </a:lnTo>
                  <a:lnTo>
                    <a:pt x="82740" y="1489641"/>
                  </a:lnTo>
                  <a:lnTo>
                    <a:pt x="82740" y="1489968"/>
                  </a:lnTo>
                  <a:lnTo>
                    <a:pt x="81630" y="1490490"/>
                  </a:lnTo>
                  <a:lnTo>
                    <a:pt x="81630" y="1492512"/>
                  </a:lnTo>
                  <a:lnTo>
                    <a:pt x="82544" y="1493361"/>
                  </a:lnTo>
                  <a:lnTo>
                    <a:pt x="81826" y="1493883"/>
                  </a:lnTo>
                  <a:lnTo>
                    <a:pt x="79216" y="1494079"/>
                  </a:lnTo>
                  <a:lnTo>
                    <a:pt x="78498" y="1494731"/>
                  </a:lnTo>
                  <a:lnTo>
                    <a:pt x="77781" y="1494731"/>
                  </a:lnTo>
                  <a:lnTo>
                    <a:pt x="76280" y="1496623"/>
                  </a:lnTo>
                  <a:lnTo>
                    <a:pt x="74453" y="1496949"/>
                  </a:lnTo>
                  <a:lnTo>
                    <a:pt x="73865" y="1497602"/>
                  </a:lnTo>
                  <a:lnTo>
                    <a:pt x="73865" y="1498255"/>
                  </a:lnTo>
                  <a:lnTo>
                    <a:pt x="74453" y="1498777"/>
                  </a:lnTo>
                  <a:lnTo>
                    <a:pt x="74648" y="1499951"/>
                  </a:lnTo>
                  <a:lnTo>
                    <a:pt x="75562" y="1500800"/>
                  </a:lnTo>
                  <a:lnTo>
                    <a:pt x="78694" y="1501843"/>
                  </a:lnTo>
                  <a:lnTo>
                    <a:pt x="78694" y="1502170"/>
                  </a:lnTo>
                  <a:lnTo>
                    <a:pt x="79412" y="1502496"/>
                  </a:lnTo>
                  <a:lnTo>
                    <a:pt x="79412" y="1503018"/>
                  </a:lnTo>
                  <a:lnTo>
                    <a:pt x="81304" y="1504193"/>
                  </a:lnTo>
                  <a:lnTo>
                    <a:pt x="81826" y="1504193"/>
                  </a:lnTo>
                  <a:lnTo>
                    <a:pt x="82022" y="1503670"/>
                  </a:lnTo>
                  <a:lnTo>
                    <a:pt x="82609" y="1503997"/>
                  </a:lnTo>
                  <a:lnTo>
                    <a:pt x="83001" y="1503670"/>
                  </a:lnTo>
                  <a:lnTo>
                    <a:pt x="84501" y="1503997"/>
                  </a:lnTo>
                  <a:lnTo>
                    <a:pt x="84893" y="1504845"/>
                  </a:lnTo>
                  <a:lnTo>
                    <a:pt x="85480" y="1505041"/>
                  </a:lnTo>
                  <a:lnTo>
                    <a:pt x="85089" y="1505563"/>
                  </a:lnTo>
                  <a:lnTo>
                    <a:pt x="85807" y="1506215"/>
                  </a:lnTo>
                  <a:lnTo>
                    <a:pt x="86720" y="1506215"/>
                  </a:lnTo>
                  <a:lnTo>
                    <a:pt x="86720" y="1505041"/>
                  </a:lnTo>
                  <a:lnTo>
                    <a:pt x="87307" y="1504845"/>
                  </a:lnTo>
                  <a:lnTo>
                    <a:pt x="87503" y="1505367"/>
                  </a:lnTo>
                  <a:lnTo>
                    <a:pt x="88025" y="1505563"/>
                  </a:lnTo>
                  <a:lnTo>
                    <a:pt x="87634" y="1506411"/>
                  </a:lnTo>
                  <a:lnTo>
                    <a:pt x="88743" y="1506085"/>
                  </a:lnTo>
                  <a:lnTo>
                    <a:pt x="89134" y="1506933"/>
                  </a:lnTo>
                  <a:lnTo>
                    <a:pt x="90244" y="1507781"/>
                  </a:lnTo>
                  <a:lnTo>
                    <a:pt x="90439" y="1509282"/>
                  </a:lnTo>
                  <a:lnTo>
                    <a:pt x="91940" y="1510326"/>
                  </a:lnTo>
                  <a:lnTo>
                    <a:pt x="92658" y="1510131"/>
                  </a:lnTo>
                  <a:lnTo>
                    <a:pt x="92854" y="1509608"/>
                  </a:lnTo>
                  <a:lnTo>
                    <a:pt x="91549" y="1509086"/>
                  </a:lnTo>
                  <a:lnTo>
                    <a:pt x="91353" y="1508434"/>
                  </a:lnTo>
                  <a:lnTo>
                    <a:pt x="91940" y="1508760"/>
                  </a:lnTo>
                  <a:lnTo>
                    <a:pt x="91940" y="1508238"/>
                  </a:lnTo>
                  <a:lnTo>
                    <a:pt x="92854" y="1508042"/>
                  </a:lnTo>
                  <a:lnTo>
                    <a:pt x="93245" y="1508564"/>
                  </a:lnTo>
                  <a:lnTo>
                    <a:pt x="94942" y="1508564"/>
                  </a:lnTo>
                  <a:lnTo>
                    <a:pt x="95855" y="1509608"/>
                  </a:lnTo>
                  <a:lnTo>
                    <a:pt x="95855" y="1510457"/>
                  </a:lnTo>
                  <a:lnTo>
                    <a:pt x="95464" y="1510652"/>
                  </a:lnTo>
                  <a:lnTo>
                    <a:pt x="95072" y="1509608"/>
                  </a:lnTo>
                  <a:lnTo>
                    <a:pt x="94681" y="1509282"/>
                  </a:lnTo>
                  <a:lnTo>
                    <a:pt x="94289" y="1509478"/>
                  </a:lnTo>
                  <a:lnTo>
                    <a:pt x="94877" y="1511501"/>
                  </a:lnTo>
                  <a:lnTo>
                    <a:pt x="93572" y="1511827"/>
                  </a:lnTo>
                  <a:lnTo>
                    <a:pt x="93572" y="1513002"/>
                  </a:lnTo>
                  <a:lnTo>
                    <a:pt x="93180" y="1513328"/>
                  </a:lnTo>
                  <a:lnTo>
                    <a:pt x="91679" y="1512806"/>
                  </a:lnTo>
                  <a:lnTo>
                    <a:pt x="91157" y="1511435"/>
                  </a:lnTo>
                  <a:lnTo>
                    <a:pt x="90439" y="1511109"/>
                  </a:lnTo>
                  <a:lnTo>
                    <a:pt x="89526" y="1511305"/>
                  </a:lnTo>
                  <a:lnTo>
                    <a:pt x="88808" y="1510457"/>
                  </a:lnTo>
                  <a:lnTo>
                    <a:pt x="88417" y="1510652"/>
                  </a:lnTo>
                  <a:lnTo>
                    <a:pt x="88612" y="1511175"/>
                  </a:lnTo>
                  <a:lnTo>
                    <a:pt x="87895" y="1511501"/>
                  </a:lnTo>
                  <a:lnTo>
                    <a:pt x="85676" y="1510979"/>
                  </a:lnTo>
                  <a:lnTo>
                    <a:pt x="85285" y="1511305"/>
                  </a:lnTo>
                  <a:lnTo>
                    <a:pt x="85285" y="1512349"/>
                  </a:lnTo>
                  <a:lnTo>
                    <a:pt x="86002" y="1512871"/>
                  </a:lnTo>
                  <a:lnTo>
                    <a:pt x="86198" y="1512349"/>
                  </a:lnTo>
                  <a:lnTo>
                    <a:pt x="88025" y="1512349"/>
                  </a:lnTo>
                  <a:lnTo>
                    <a:pt x="88417" y="1511697"/>
                  </a:lnTo>
                  <a:lnTo>
                    <a:pt x="89134" y="1511501"/>
                  </a:lnTo>
                  <a:lnTo>
                    <a:pt x="89526" y="1512545"/>
                  </a:lnTo>
                  <a:lnTo>
                    <a:pt x="90113" y="1512545"/>
                  </a:lnTo>
                  <a:lnTo>
                    <a:pt x="90505" y="1513197"/>
                  </a:lnTo>
                  <a:lnTo>
                    <a:pt x="91810" y="1513393"/>
                  </a:lnTo>
                  <a:lnTo>
                    <a:pt x="91810" y="1514437"/>
                  </a:lnTo>
                  <a:lnTo>
                    <a:pt x="91288" y="1514959"/>
                  </a:lnTo>
                  <a:lnTo>
                    <a:pt x="91288" y="1515612"/>
                  </a:lnTo>
                  <a:lnTo>
                    <a:pt x="92984" y="1516134"/>
                  </a:lnTo>
                  <a:lnTo>
                    <a:pt x="94094" y="1515938"/>
                  </a:lnTo>
                  <a:lnTo>
                    <a:pt x="94485" y="1516590"/>
                  </a:lnTo>
                  <a:lnTo>
                    <a:pt x="95594" y="1516917"/>
                  </a:lnTo>
                  <a:lnTo>
                    <a:pt x="95790" y="1517961"/>
                  </a:lnTo>
                  <a:lnTo>
                    <a:pt x="97095" y="1517961"/>
                  </a:lnTo>
                  <a:lnTo>
                    <a:pt x="98009" y="1518483"/>
                  </a:lnTo>
                  <a:lnTo>
                    <a:pt x="98009" y="1519983"/>
                  </a:lnTo>
                  <a:lnTo>
                    <a:pt x="98596" y="1519983"/>
                  </a:lnTo>
                  <a:lnTo>
                    <a:pt x="99314" y="1520832"/>
                  </a:lnTo>
                  <a:lnTo>
                    <a:pt x="99118" y="1521680"/>
                  </a:lnTo>
                  <a:lnTo>
                    <a:pt x="98009" y="1522202"/>
                  </a:lnTo>
                  <a:lnTo>
                    <a:pt x="98009" y="1524225"/>
                  </a:lnTo>
                  <a:lnTo>
                    <a:pt x="97617" y="1524747"/>
                  </a:lnTo>
                  <a:lnTo>
                    <a:pt x="98009" y="1525073"/>
                  </a:lnTo>
                  <a:lnTo>
                    <a:pt x="98204" y="1526444"/>
                  </a:lnTo>
                  <a:lnTo>
                    <a:pt x="96704" y="1525595"/>
                  </a:lnTo>
                  <a:lnTo>
                    <a:pt x="95594" y="1526248"/>
                  </a:lnTo>
                  <a:lnTo>
                    <a:pt x="95594" y="1524551"/>
                  </a:lnTo>
                  <a:lnTo>
                    <a:pt x="93898" y="1524877"/>
                  </a:lnTo>
                  <a:lnTo>
                    <a:pt x="91484" y="1524551"/>
                  </a:lnTo>
                  <a:lnTo>
                    <a:pt x="90179" y="1523181"/>
                  </a:lnTo>
                  <a:lnTo>
                    <a:pt x="89461" y="1523181"/>
                  </a:lnTo>
                  <a:lnTo>
                    <a:pt x="88743" y="1522659"/>
                  </a:lnTo>
                  <a:lnTo>
                    <a:pt x="88351" y="1524160"/>
                  </a:lnTo>
                  <a:lnTo>
                    <a:pt x="89069" y="1524355"/>
                  </a:lnTo>
                  <a:lnTo>
                    <a:pt x="89461" y="1524877"/>
                  </a:lnTo>
                  <a:lnTo>
                    <a:pt x="88939" y="1525530"/>
                  </a:lnTo>
                  <a:lnTo>
                    <a:pt x="89134" y="1526574"/>
                  </a:lnTo>
                  <a:lnTo>
                    <a:pt x="88743" y="1526770"/>
                  </a:lnTo>
                  <a:lnTo>
                    <a:pt x="88743" y="1527292"/>
                  </a:lnTo>
                  <a:lnTo>
                    <a:pt x="88351" y="1527618"/>
                  </a:lnTo>
                  <a:lnTo>
                    <a:pt x="85219" y="1527422"/>
                  </a:lnTo>
                  <a:lnTo>
                    <a:pt x="85611" y="1529445"/>
                  </a:lnTo>
                  <a:lnTo>
                    <a:pt x="84893" y="1529641"/>
                  </a:lnTo>
                  <a:lnTo>
                    <a:pt x="84893" y="1529119"/>
                  </a:lnTo>
                  <a:lnTo>
                    <a:pt x="84306" y="1528793"/>
                  </a:lnTo>
                  <a:lnTo>
                    <a:pt x="84110" y="1529315"/>
                  </a:lnTo>
                  <a:lnTo>
                    <a:pt x="84501" y="1529837"/>
                  </a:lnTo>
                  <a:lnTo>
                    <a:pt x="82805" y="1529837"/>
                  </a:lnTo>
                  <a:lnTo>
                    <a:pt x="83196" y="1531207"/>
                  </a:lnTo>
                  <a:lnTo>
                    <a:pt x="83001" y="1532055"/>
                  </a:lnTo>
                  <a:lnTo>
                    <a:pt x="83719" y="1531729"/>
                  </a:lnTo>
                  <a:lnTo>
                    <a:pt x="84632" y="1532055"/>
                  </a:lnTo>
                  <a:lnTo>
                    <a:pt x="84436" y="1534404"/>
                  </a:lnTo>
                  <a:lnTo>
                    <a:pt x="82936" y="1534209"/>
                  </a:lnTo>
                  <a:lnTo>
                    <a:pt x="82022" y="1533165"/>
                  </a:lnTo>
                  <a:lnTo>
                    <a:pt x="81304" y="1533360"/>
                  </a:lnTo>
                  <a:lnTo>
                    <a:pt x="81304" y="1534013"/>
                  </a:lnTo>
                  <a:lnTo>
                    <a:pt x="82805" y="1535187"/>
                  </a:lnTo>
                  <a:lnTo>
                    <a:pt x="82805" y="1536362"/>
                  </a:lnTo>
                  <a:lnTo>
                    <a:pt x="83196" y="1536884"/>
                  </a:lnTo>
                  <a:lnTo>
                    <a:pt x="82479" y="1537210"/>
                  </a:lnTo>
                  <a:lnTo>
                    <a:pt x="81369" y="1536688"/>
                  </a:lnTo>
                  <a:lnTo>
                    <a:pt x="79673" y="1536884"/>
                  </a:lnTo>
                  <a:lnTo>
                    <a:pt x="79477" y="1536231"/>
                  </a:lnTo>
                  <a:lnTo>
                    <a:pt x="78890" y="1536231"/>
                  </a:lnTo>
                  <a:lnTo>
                    <a:pt x="78172" y="1535383"/>
                  </a:lnTo>
                  <a:lnTo>
                    <a:pt x="77454" y="1535383"/>
                  </a:lnTo>
                  <a:lnTo>
                    <a:pt x="77063" y="1535905"/>
                  </a:lnTo>
                  <a:lnTo>
                    <a:pt x="76867" y="1536753"/>
                  </a:lnTo>
                  <a:lnTo>
                    <a:pt x="77454" y="1538124"/>
                  </a:lnTo>
                  <a:lnTo>
                    <a:pt x="79869" y="1539168"/>
                  </a:lnTo>
                  <a:lnTo>
                    <a:pt x="79869" y="1539690"/>
                  </a:lnTo>
                  <a:lnTo>
                    <a:pt x="80978" y="1540864"/>
                  </a:lnTo>
                  <a:lnTo>
                    <a:pt x="80978" y="1541908"/>
                  </a:lnTo>
                  <a:lnTo>
                    <a:pt x="79477" y="1542952"/>
                  </a:lnTo>
                  <a:lnTo>
                    <a:pt x="79086" y="1544127"/>
                  </a:lnTo>
                  <a:lnTo>
                    <a:pt x="78498" y="1544649"/>
                  </a:lnTo>
                  <a:lnTo>
                    <a:pt x="77193" y="1544649"/>
                  </a:lnTo>
                  <a:lnTo>
                    <a:pt x="76280" y="1544127"/>
                  </a:lnTo>
                  <a:lnTo>
                    <a:pt x="75693" y="1543279"/>
                  </a:lnTo>
                  <a:lnTo>
                    <a:pt x="74387" y="1543474"/>
                  </a:lnTo>
                  <a:lnTo>
                    <a:pt x="73800" y="1543801"/>
                  </a:lnTo>
                  <a:lnTo>
                    <a:pt x="74518" y="1544649"/>
                  </a:lnTo>
                  <a:lnTo>
                    <a:pt x="74322" y="1545823"/>
                  </a:lnTo>
                  <a:lnTo>
                    <a:pt x="72626" y="1546345"/>
                  </a:lnTo>
                  <a:lnTo>
                    <a:pt x="72234" y="1546868"/>
                  </a:lnTo>
                  <a:lnTo>
                    <a:pt x="70929" y="1546672"/>
                  </a:lnTo>
                  <a:lnTo>
                    <a:pt x="70407" y="1546150"/>
                  </a:lnTo>
                  <a:lnTo>
                    <a:pt x="68515" y="1546345"/>
                  </a:lnTo>
                  <a:lnTo>
                    <a:pt x="67797" y="1546019"/>
                  </a:lnTo>
                  <a:lnTo>
                    <a:pt x="66688" y="1546672"/>
                  </a:lnTo>
                  <a:lnTo>
                    <a:pt x="65774" y="1546672"/>
                  </a:lnTo>
                  <a:lnTo>
                    <a:pt x="65187" y="1546150"/>
                  </a:lnTo>
                  <a:lnTo>
                    <a:pt x="62968" y="1545954"/>
                  </a:lnTo>
                  <a:lnTo>
                    <a:pt x="62773" y="1546476"/>
                  </a:lnTo>
                  <a:lnTo>
                    <a:pt x="63360" y="1547128"/>
                  </a:lnTo>
                  <a:lnTo>
                    <a:pt x="63164" y="1547781"/>
                  </a:lnTo>
                  <a:lnTo>
                    <a:pt x="61402" y="1547389"/>
                  </a:lnTo>
                  <a:lnTo>
                    <a:pt x="60685" y="1546345"/>
                  </a:lnTo>
                  <a:lnTo>
                    <a:pt x="60685" y="1545693"/>
                  </a:lnTo>
                  <a:lnTo>
                    <a:pt x="61076" y="1545497"/>
                  </a:lnTo>
                  <a:lnTo>
                    <a:pt x="60880" y="1543996"/>
                  </a:lnTo>
                  <a:lnTo>
                    <a:pt x="61468" y="1543344"/>
                  </a:lnTo>
                  <a:lnTo>
                    <a:pt x="61468" y="1542169"/>
                  </a:lnTo>
                  <a:lnTo>
                    <a:pt x="62381" y="1541125"/>
                  </a:lnTo>
                  <a:lnTo>
                    <a:pt x="61468" y="1540930"/>
                  </a:lnTo>
                  <a:lnTo>
                    <a:pt x="61076" y="1541451"/>
                  </a:lnTo>
                  <a:lnTo>
                    <a:pt x="60489" y="1541451"/>
                  </a:lnTo>
                  <a:lnTo>
                    <a:pt x="59771" y="1540277"/>
                  </a:lnTo>
                  <a:lnTo>
                    <a:pt x="59053" y="1540473"/>
                  </a:lnTo>
                  <a:lnTo>
                    <a:pt x="58857" y="1541974"/>
                  </a:lnTo>
                  <a:lnTo>
                    <a:pt x="58270" y="1542496"/>
                  </a:lnTo>
                  <a:lnTo>
                    <a:pt x="57552" y="1543018"/>
                  </a:lnTo>
                  <a:lnTo>
                    <a:pt x="56247" y="1543213"/>
                  </a:lnTo>
                  <a:lnTo>
                    <a:pt x="56052" y="1545236"/>
                  </a:lnTo>
                  <a:lnTo>
                    <a:pt x="55334" y="1545889"/>
                  </a:lnTo>
                  <a:lnTo>
                    <a:pt x="53507" y="1546215"/>
                  </a:lnTo>
                  <a:lnTo>
                    <a:pt x="52919" y="1546215"/>
                  </a:lnTo>
                  <a:lnTo>
                    <a:pt x="51810" y="1545171"/>
                  </a:lnTo>
                  <a:lnTo>
                    <a:pt x="50114" y="1545171"/>
                  </a:lnTo>
                  <a:lnTo>
                    <a:pt x="49722" y="1544649"/>
                  </a:lnTo>
                  <a:lnTo>
                    <a:pt x="46916" y="1545171"/>
                  </a:lnTo>
                  <a:lnTo>
                    <a:pt x="44894" y="1544323"/>
                  </a:lnTo>
                  <a:lnTo>
                    <a:pt x="43197" y="1544127"/>
                  </a:lnTo>
                  <a:lnTo>
                    <a:pt x="42610" y="1543083"/>
                  </a:lnTo>
                  <a:lnTo>
                    <a:pt x="37390" y="1542430"/>
                  </a:lnTo>
                  <a:lnTo>
                    <a:pt x="37194" y="1541582"/>
                  </a:lnTo>
                  <a:lnTo>
                    <a:pt x="35497" y="1540734"/>
                  </a:lnTo>
                  <a:lnTo>
                    <a:pt x="34779" y="1539690"/>
                  </a:lnTo>
                  <a:lnTo>
                    <a:pt x="35889" y="1537667"/>
                  </a:lnTo>
                  <a:lnTo>
                    <a:pt x="36998" y="1537341"/>
                  </a:lnTo>
                  <a:lnTo>
                    <a:pt x="36802" y="1537014"/>
                  </a:lnTo>
                  <a:lnTo>
                    <a:pt x="37716" y="1535970"/>
                  </a:lnTo>
                  <a:lnTo>
                    <a:pt x="36998" y="1531859"/>
                  </a:lnTo>
                  <a:lnTo>
                    <a:pt x="38695" y="1531011"/>
                  </a:lnTo>
                  <a:lnTo>
                    <a:pt x="38499" y="1530163"/>
                  </a:lnTo>
                  <a:lnTo>
                    <a:pt x="39608" y="1528988"/>
                  </a:lnTo>
                  <a:lnTo>
                    <a:pt x="41435" y="1528336"/>
                  </a:lnTo>
                  <a:lnTo>
                    <a:pt x="43849" y="1528532"/>
                  </a:lnTo>
                  <a:lnTo>
                    <a:pt x="44241" y="1527879"/>
                  </a:lnTo>
                  <a:lnTo>
                    <a:pt x="45154" y="1527357"/>
                  </a:lnTo>
                  <a:lnTo>
                    <a:pt x="46264" y="1527879"/>
                  </a:lnTo>
                  <a:lnTo>
                    <a:pt x="47177" y="1528923"/>
                  </a:lnTo>
                  <a:lnTo>
                    <a:pt x="48091" y="1528923"/>
                  </a:lnTo>
                  <a:lnTo>
                    <a:pt x="47504" y="1528401"/>
                  </a:lnTo>
                  <a:lnTo>
                    <a:pt x="47504" y="1527879"/>
                  </a:lnTo>
                  <a:lnTo>
                    <a:pt x="48091" y="1527683"/>
                  </a:lnTo>
                  <a:lnTo>
                    <a:pt x="48809" y="1528336"/>
                  </a:lnTo>
                  <a:lnTo>
                    <a:pt x="48809" y="1529837"/>
                  </a:lnTo>
                  <a:lnTo>
                    <a:pt x="50114" y="1529510"/>
                  </a:lnTo>
                  <a:lnTo>
                    <a:pt x="50505" y="1528140"/>
                  </a:lnTo>
                  <a:lnTo>
                    <a:pt x="49787" y="1527814"/>
                  </a:lnTo>
                  <a:lnTo>
                    <a:pt x="49592" y="1527161"/>
                  </a:lnTo>
                  <a:lnTo>
                    <a:pt x="51419" y="1525138"/>
                  </a:lnTo>
                  <a:lnTo>
                    <a:pt x="51419" y="1524486"/>
                  </a:lnTo>
                  <a:lnTo>
                    <a:pt x="50505" y="1523964"/>
                  </a:lnTo>
                  <a:lnTo>
                    <a:pt x="50309" y="1523311"/>
                  </a:lnTo>
                  <a:lnTo>
                    <a:pt x="48482" y="1523311"/>
                  </a:lnTo>
                  <a:lnTo>
                    <a:pt x="47177" y="1521811"/>
                  </a:lnTo>
                  <a:lnTo>
                    <a:pt x="47569" y="1519396"/>
                  </a:lnTo>
                  <a:lnTo>
                    <a:pt x="48874" y="1518874"/>
                  </a:lnTo>
                  <a:lnTo>
                    <a:pt x="49461" y="1519396"/>
                  </a:lnTo>
                  <a:lnTo>
                    <a:pt x="51484" y="1519396"/>
                  </a:lnTo>
                  <a:lnTo>
                    <a:pt x="53181" y="1519918"/>
                  </a:lnTo>
                  <a:lnTo>
                    <a:pt x="53181" y="1519396"/>
                  </a:lnTo>
                  <a:lnTo>
                    <a:pt x="52463" y="1519070"/>
                  </a:lnTo>
                  <a:lnTo>
                    <a:pt x="52463" y="1518417"/>
                  </a:lnTo>
                  <a:lnTo>
                    <a:pt x="53376" y="1517373"/>
                  </a:lnTo>
                  <a:lnTo>
                    <a:pt x="53572" y="1516003"/>
                  </a:lnTo>
                  <a:lnTo>
                    <a:pt x="53376" y="1515481"/>
                  </a:lnTo>
                  <a:lnTo>
                    <a:pt x="52463" y="1514959"/>
                  </a:lnTo>
                  <a:lnTo>
                    <a:pt x="52463" y="1512936"/>
                  </a:lnTo>
                  <a:lnTo>
                    <a:pt x="53181" y="1512936"/>
                  </a:lnTo>
                  <a:lnTo>
                    <a:pt x="53181" y="1512284"/>
                  </a:lnTo>
                  <a:lnTo>
                    <a:pt x="53572" y="1512088"/>
                  </a:lnTo>
                  <a:lnTo>
                    <a:pt x="53376" y="1511240"/>
                  </a:lnTo>
                  <a:lnTo>
                    <a:pt x="54290" y="1510914"/>
                  </a:lnTo>
                  <a:lnTo>
                    <a:pt x="54290" y="1509869"/>
                  </a:lnTo>
                  <a:lnTo>
                    <a:pt x="55203" y="1510196"/>
                  </a:lnTo>
                  <a:lnTo>
                    <a:pt x="55008" y="1511240"/>
                  </a:lnTo>
                  <a:lnTo>
                    <a:pt x="55725" y="1511240"/>
                  </a:lnTo>
                  <a:lnTo>
                    <a:pt x="55725" y="1510065"/>
                  </a:lnTo>
                  <a:lnTo>
                    <a:pt x="53898" y="1508891"/>
                  </a:lnTo>
                  <a:lnTo>
                    <a:pt x="53311" y="1509217"/>
                  </a:lnTo>
                  <a:lnTo>
                    <a:pt x="52919" y="1508042"/>
                  </a:lnTo>
                  <a:lnTo>
                    <a:pt x="52006" y="1507390"/>
                  </a:lnTo>
                  <a:lnTo>
                    <a:pt x="51614" y="1506542"/>
                  </a:lnTo>
                  <a:lnTo>
                    <a:pt x="51027" y="1506542"/>
                  </a:lnTo>
                  <a:lnTo>
                    <a:pt x="50636" y="1507064"/>
                  </a:lnTo>
                  <a:lnTo>
                    <a:pt x="50244" y="1506542"/>
                  </a:lnTo>
                  <a:lnTo>
                    <a:pt x="49657" y="1506737"/>
                  </a:lnTo>
                  <a:lnTo>
                    <a:pt x="47634" y="1506215"/>
                  </a:lnTo>
                  <a:lnTo>
                    <a:pt x="47047" y="1505889"/>
                  </a:lnTo>
                  <a:lnTo>
                    <a:pt x="46655" y="1504714"/>
                  </a:lnTo>
                  <a:lnTo>
                    <a:pt x="47243" y="1504062"/>
                  </a:lnTo>
                  <a:lnTo>
                    <a:pt x="49853" y="1504258"/>
                  </a:lnTo>
                  <a:lnTo>
                    <a:pt x="49853" y="1503736"/>
                  </a:lnTo>
                  <a:lnTo>
                    <a:pt x="50766" y="1503410"/>
                  </a:lnTo>
                  <a:lnTo>
                    <a:pt x="53768" y="1503736"/>
                  </a:lnTo>
                  <a:lnTo>
                    <a:pt x="53964" y="1504062"/>
                  </a:lnTo>
                  <a:lnTo>
                    <a:pt x="55464" y="1503866"/>
                  </a:lnTo>
                  <a:lnTo>
                    <a:pt x="55986" y="1504519"/>
                  </a:lnTo>
                  <a:lnTo>
                    <a:pt x="57291" y="1504323"/>
                  </a:lnTo>
                  <a:lnTo>
                    <a:pt x="57096" y="1503801"/>
                  </a:lnTo>
                  <a:lnTo>
                    <a:pt x="57487" y="1503997"/>
                  </a:lnTo>
                  <a:lnTo>
                    <a:pt x="57683" y="1503149"/>
                  </a:lnTo>
                  <a:lnTo>
                    <a:pt x="58074" y="1503475"/>
                  </a:lnTo>
                  <a:lnTo>
                    <a:pt x="59184" y="1503149"/>
                  </a:lnTo>
                  <a:lnTo>
                    <a:pt x="59575" y="1503801"/>
                  </a:lnTo>
                  <a:lnTo>
                    <a:pt x="61468" y="1503997"/>
                  </a:lnTo>
                  <a:lnTo>
                    <a:pt x="64600" y="1500930"/>
                  </a:lnTo>
                  <a:lnTo>
                    <a:pt x="66296" y="1500930"/>
                  </a:lnTo>
                  <a:lnTo>
                    <a:pt x="68515" y="1499560"/>
                  </a:lnTo>
                  <a:lnTo>
                    <a:pt x="68319" y="1499038"/>
                  </a:lnTo>
                  <a:lnTo>
                    <a:pt x="68710" y="1499038"/>
                  </a:lnTo>
                  <a:lnTo>
                    <a:pt x="69428" y="1497341"/>
                  </a:lnTo>
                  <a:lnTo>
                    <a:pt x="69820" y="1497341"/>
                  </a:lnTo>
                  <a:lnTo>
                    <a:pt x="70016" y="1497863"/>
                  </a:lnTo>
                  <a:lnTo>
                    <a:pt x="71321" y="1497537"/>
                  </a:lnTo>
                  <a:lnTo>
                    <a:pt x="71321" y="1497015"/>
                  </a:lnTo>
                  <a:lnTo>
                    <a:pt x="71908" y="1496689"/>
                  </a:lnTo>
                  <a:lnTo>
                    <a:pt x="72104" y="1493948"/>
                  </a:lnTo>
                  <a:lnTo>
                    <a:pt x="73800" y="1487488"/>
                  </a:lnTo>
                  <a:lnTo>
                    <a:pt x="73213" y="1487162"/>
                  </a:lnTo>
                  <a:lnTo>
                    <a:pt x="73017" y="1486118"/>
                  </a:lnTo>
                  <a:lnTo>
                    <a:pt x="72104" y="1486118"/>
                  </a:lnTo>
                  <a:lnTo>
                    <a:pt x="71908" y="1485465"/>
                  </a:lnTo>
                  <a:lnTo>
                    <a:pt x="71516" y="1485465"/>
                  </a:lnTo>
                  <a:lnTo>
                    <a:pt x="71712" y="1484421"/>
                  </a:lnTo>
                  <a:lnTo>
                    <a:pt x="72626" y="1483769"/>
                  </a:lnTo>
                  <a:lnTo>
                    <a:pt x="72234" y="1483573"/>
                  </a:lnTo>
                  <a:lnTo>
                    <a:pt x="71843" y="1481354"/>
                  </a:lnTo>
                  <a:lnTo>
                    <a:pt x="71255" y="1481354"/>
                  </a:lnTo>
                  <a:lnTo>
                    <a:pt x="70864" y="1480702"/>
                  </a:lnTo>
                  <a:lnTo>
                    <a:pt x="70864" y="1480180"/>
                  </a:lnTo>
                  <a:lnTo>
                    <a:pt x="71255" y="1480180"/>
                  </a:lnTo>
                  <a:lnTo>
                    <a:pt x="70864" y="1477439"/>
                  </a:lnTo>
                  <a:lnTo>
                    <a:pt x="71973" y="1476395"/>
                  </a:lnTo>
                  <a:lnTo>
                    <a:pt x="74192" y="1476395"/>
                  </a:lnTo>
                  <a:close/>
                  <a:moveTo>
                    <a:pt x="448152" y="1475286"/>
                  </a:moveTo>
                  <a:lnTo>
                    <a:pt x="449457" y="1476460"/>
                  </a:lnTo>
                  <a:lnTo>
                    <a:pt x="450044" y="1477961"/>
                  </a:lnTo>
                  <a:lnTo>
                    <a:pt x="451545" y="1477961"/>
                  </a:lnTo>
                  <a:lnTo>
                    <a:pt x="452132" y="1479005"/>
                  </a:lnTo>
                  <a:lnTo>
                    <a:pt x="453437" y="1479005"/>
                  </a:lnTo>
                  <a:lnTo>
                    <a:pt x="454155" y="1478483"/>
                  </a:lnTo>
                  <a:lnTo>
                    <a:pt x="455068" y="1479005"/>
                  </a:lnTo>
                  <a:lnTo>
                    <a:pt x="454873" y="1479853"/>
                  </a:lnTo>
                  <a:lnTo>
                    <a:pt x="455982" y="1482398"/>
                  </a:lnTo>
                  <a:lnTo>
                    <a:pt x="457287" y="1481876"/>
                  </a:lnTo>
                  <a:lnTo>
                    <a:pt x="457678" y="1483247"/>
                  </a:lnTo>
                  <a:lnTo>
                    <a:pt x="458788" y="1483247"/>
                  </a:lnTo>
                  <a:lnTo>
                    <a:pt x="459179" y="1482725"/>
                  </a:lnTo>
                  <a:lnTo>
                    <a:pt x="460289" y="1482920"/>
                  </a:lnTo>
                  <a:lnTo>
                    <a:pt x="461006" y="1485661"/>
                  </a:lnTo>
                  <a:lnTo>
                    <a:pt x="462833" y="1487553"/>
                  </a:lnTo>
                  <a:lnTo>
                    <a:pt x="464856" y="1488075"/>
                  </a:lnTo>
                  <a:lnTo>
                    <a:pt x="465052" y="1487749"/>
                  </a:lnTo>
                  <a:lnTo>
                    <a:pt x="466161" y="1487749"/>
                  </a:lnTo>
                  <a:lnTo>
                    <a:pt x="466879" y="1487227"/>
                  </a:lnTo>
                  <a:lnTo>
                    <a:pt x="468576" y="1488075"/>
                  </a:lnTo>
                  <a:lnTo>
                    <a:pt x="470272" y="1489576"/>
                  </a:lnTo>
                  <a:lnTo>
                    <a:pt x="470990" y="1489576"/>
                  </a:lnTo>
                  <a:lnTo>
                    <a:pt x="471577" y="1490098"/>
                  </a:lnTo>
                  <a:lnTo>
                    <a:pt x="471969" y="1491273"/>
                  </a:lnTo>
                  <a:lnTo>
                    <a:pt x="473274" y="1492121"/>
                  </a:lnTo>
                  <a:lnTo>
                    <a:pt x="473469" y="1493491"/>
                  </a:lnTo>
                  <a:lnTo>
                    <a:pt x="474383" y="1494339"/>
                  </a:lnTo>
                  <a:lnTo>
                    <a:pt x="474383" y="1495383"/>
                  </a:lnTo>
                  <a:lnTo>
                    <a:pt x="475492" y="1497406"/>
                  </a:lnTo>
                  <a:lnTo>
                    <a:pt x="475492" y="1498581"/>
                  </a:lnTo>
                  <a:lnTo>
                    <a:pt x="476080" y="1499233"/>
                  </a:lnTo>
                  <a:lnTo>
                    <a:pt x="475884" y="1500277"/>
                  </a:lnTo>
                  <a:lnTo>
                    <a:pt x="474187" y="1501648"/>
                  </a:lnTo>
                  <a:lnTo>
                    <a:pt x="472686" y="1501843"/>
                  </a:lnTo>
                  <a:lnTo>
                    <a:pt x="471969" y="1502366"/>
                  </a:lnTo>
                  <a:lnTo>
                    <a:pt x="466422" y="1502561"/>
                  </a:lnTo>
                  <a:lnTo>
                    <a:pt x="465117" y="1503736"/>
                  </a:lnTo>
                  <a:lnTo>
                    <a:pt x="465117" y="1504780"/>
                  </a:lnTo>
                  <a:lnTo>
                    <a:pt x="466031" y="1506150"/>
                  </a:lnTo>
                  <a:lnTo>
                    <a:pt x="468054" y="1506476"/>
                  </a:lnTo>
                  <a:lnTo>
                    <a:pt x="471773" y="1506281"/>
                  </a:lnTo>
                  <a:lnTo>
                    <a:pt x="472882" y="1506933"/>
                  </a:lnTo>
                  <a:lnTo>
                    <a:pt x="477124" y="1507259"/>
                  </a:lnTo>
                  <a:lnTo>
                    <a:pt x="478037" y="1507912"/>
                  </a:lnTo>
                  <a:lnTo>
                    <a:pt x="478755" y="1509282"/>
                  </a:lnTo>
                  <a:lnTo>
                    <a:pt x="478755" y="1510652"/>
                  </a:lnTo>
                  <a:lnTo>
                    <a:pt x="478168" y="1511305"/>
                  </a:lnTo>
                  <a:lnTo>
                    <a:pt x="478168" y="1511958"/>
                  </a:lnTo>
                  <a:lnTo>
                    <a:pt x="477580" y="1512153"/>
                  </a:lnTo>
                  <a:lnTo>
                    <a:pt x="477580" y="1513328"/>
                  </a:lnTo>
                  <a:lnTo>
                    <a:pt x="477189" y="1513524"/>
                  </a:lnTo>
                  <a:lnTo>
                    <a:pt x="476993" y="1514698"/>
                  </a:lnTo>
                  <a:lnTo>
                    <a:pt x="475166" y="1515873"/>
                  </a:lnTo>
                  <a:lnTo>
                    <a:pt x="474775" y="1517569"/>
                  </a:lnTo>
                  <a:lnTo>
                    <a:pt x="474970" y="1529510"/>
                  </a:lnTo>
                  <a:lnTo>
                    <a:pt x="474579" y="1530554"/>
                  </a:lnTo>
                  <a:lnTo>
                    <a:pt x="473665" y="1531076"/>
                  </a:lnTo>
                  <a:lnTo>
                    <a:pt x="473665" y="1531729"/>
                  </a:lnTo>
                  <a:lnTo>
                    <a:pt x="471969" y="1532577"/>
                  </a:lnTo>
                  <a:lnTo>
                    <a:pt x="471577" y="1533752"/>
                  </a:lnTo>
                  <a:lnTo>
                    <a:pt x="471186" y="1533948"/>
                  </a:lnTo>
                  <a:lnTo>
                    <a:pt x="471186" y="1536362"/>
                  </a:lnTo>
                  <a:lnTo>
                    <a:pt x="470272" y="1537536"/>
                  </a:lnTo>
                  <a:lnTo>
                    <a:pt x="469685" y="1537732"/>
                  </a:lnTo>
                  <a:lnTo>
                    <a:pt x="469489" y="1538580"/>
                  </a:lnTo>
                  <a:lnTo>
                    <a:pt x="467466" y="1540081"/>
                  </a:lnTo>
                  <a:lnTo>
                    <a:pt x="467466" y="1540603"/>
                  </a:lnTo>
                  <a:lnTo>
                    <a:pt x="465639" y="1540799"/>
                  </a:lnTo>
                  <a:lnTo>
                    <a:pt x="461920" y="1542496"/>
                  </a:lnTo>
                  <a:lnTo>
                    <a:pt x="461724" y="1544845"/>
                  </a:lnTo>
                  <a:lnTo>
                    <a:pt x="461202" y="1545171"/>
                  </a:lnTo>
                  <a:lnTo>
                    <a:pt x="461398" y="1546215"/>
                  </a:lnTo>
                  <a:lnTo>
                    <a:pt x="460811" y="1547259"/>
                  </a:lnTo>
                  <a:lnTo>
                    <a:pt x="460223" y="1547455"/>
                  </a:lnTo>
                  <a:lnTo>
                    <a:pt x="460028" y="1548499"/>
                  </a:lnTo>
                  <a:lnTo>
                    <a:pt x="459310" y="1548825"/>
                  </a:lnTo>
                  <a:lnTo>
                    <a:pt x="458788" y="1549869"/>
                  </a:lnTo>
                  <a:lnTo>
                    <a:pt x="457678" y="1550391"/>
                  </a:lnTo>
                  <a:lnTo>
                    <a:pt x="457483" y="1550913"/>
                  </a:lnTo>
                  <a:lnTo>
                    <a:pt x="456765" y="1550913"/>
                  </a:lnTo>
                  <a:lnTo>
                    <a:pt x="456569" y="1551566"/>
                  </a:lnTo>
                  <a:lnTo>
                    <a:pt x="454873" y="1551566"/>
                  </a:lnTo>
                  <a:lnTo>
                    <a:pt x="454873" y="1552218"/>
                  </a:lnTo>
                  <a:lnTo>
                    <a:pt x="454481" y="1552218"/>
                  </a:lnTo>
                  <a:lnTo>
                    <a:pt x="454285" y="1552740"/>
                  </a:lnTo>
                  <a:lnTo>
                    <a:pt x="453568" y="1552218"/>
                  </a:lnTo>
                  <a:lnTo>
                    <a:pt x="450762" y="1552218"/>
                  </a:lnTo>
                  <a:lnTo>
                    <a:pt x="450762" y="1552544"/>
                  </a:lnTo>
                  <a:lnTo>
                    <a:pt x="449848" y="1552544"/>
                  </a:lnTo>
                  <a:lnTo>
                    <a:pt x="448739" y="1552022"/>
                  </a:lnTo>
                  <a:lnTo>
                    <a:pt x="448021" y="1552349"/>
                  </a:lnTo>
                  <a:lnTo>
                    <a:pt x="447630" y="1550456"/>
                  </a:lnTo>
                  <a:lnTo>
                    <a:pt x="446912" y="1549934"/>
                  </a:lnTo>
                  <a:lnTo>
                    <a:pt x="446716" y="1548042"/>
                  </a:lnTo>
                  <a:lnTo>
                    <a:pt x="444302" y="1548238"/>
                  </a:lnTo>
                  <a:lnTo>
                    <a:pt x="443910" y="1547716"/>
                  </a:lnTo>
                  <a:lnTo>
                    <a:pt x="444106" y="1546868"/>
                  </a:lnTo>
                  <a:lnTo>
                    <a:pt x="443715" y="1545823"/>
                  </a:lnTo>
                  <a:lnTo>
                    <a:pt x="442801" y="1544453"/>
                  </a:lnTo>
                  <a:lnTo>
                    <a:pt x="442214" y="1544779"/>
                  </a:lnTo>
                  <a:lnTo>
                    <a:pt x="440909" y="1544584"/>
                  </a:lnTo>
                  <a:lnTo>
                    <a:pt x="439212" y="1543540"/>
                  </a:lnTo>
                  <a:lnTo>
                    <a:pt x="438494" y="1543540"/>
                  </a:lnTo>
                  <a:lnTo>
                    <a:pt x="438494" y="1543213"/>
                  </a:lnTo>
                  <a:lnTo>
                    <a:pt x="437385" y="1542561"/>
                  </a:lnTo>
                  <a:lnTo>
                    <a:pt x="436798" y="1542757"/>
                  </a:lnTo>
                  <a:lnTo>
                    <a:pt x="436080" y="1542104"/>
                  </a:lnTo>
                  <a:lnTo>
                    <a:pt x="434384" y="1541582"/>
                  </a:lnTo>
                  <a:lnTo>
                    <a:pt x="434188" y="1539363"/>
                  </a:lnTo>
                  <a:lnTo>
                    <a:pt x="434579" y="1539168"/>
                  </a:lnTo>
                  <a:lnTo>
                    <a:pt x="434579" y="1537667"/>
                  </a:lnTo>
                  <a:lnTo>
                    <a:pt x="434188" y="1537471"/>
                  </a:lnTo>
                  <a:lnTo>
                    <a:pt x="434188" y="1535448"/>
                  </a:lnTo>
                  <a:lnTo>
                    <a:pt x="433470" y="1534796"/>
                  </a:lnTo>
                  <a:lnTo>
                    <a:pt x="433470" y="1533426"/>
                  </a:lnTo>
                  <a:lnTo>
                    <a:pt x="432752" y="1532903"/>
                  </a:lnTo>
                  <a:lnTo>
                    <a:pt x="432361" y="1531403"/>
                  </a:lnTo>
                  <a:lnTo>
                    <a:pt x="431447" y="1530881"/>
                  </a:lnTo>
                  <a:lnTo>
                    <a:pt x="432165" y="1528858"/>
                  </a:lnTo>
                  <a:lnTo>
                    <a:pt x="430860" y="1528010"/>
                  </a:lnTo>
                  <a:lnTo>
                    <a:pt x="429946" y="1528010"/>
                  </a:lnTo>
                  <a:lnTo>
                    <a:pt x="429424" y="1528858"/>
                  </a:lnTo>
                  <a:lnTo>
                    <a:pt x="427532" y="1528205"/>
                  </a:lnTo>
                  <a:lnTo>
                    <a:pt x="426423" y="1528205"/>
                  </a:lnTo>
                  <a:lnTo>
                    <a:pt x="425836" y="1526705"/>
                  </a:lnTo>
                  <a:lnTo>
                    <a:pt x="424008" y="1525661"/>
                  </a:lnTo>
                  <a:lnTo>
                    <a:pt x="424008" y="1525334"/>
                  </a:lnTo>
                  <a:lnTo>
                    <a:pt x="423421" y="1525334"/>
                  </a:lnTo>
                  <a:lnTo>
                    <a:pt x="423030" y="1524486"/>
                  </a:lnTo>
                  <a:lnTo>
                    <a:pt x="422312" y="1524160"/>
                  </a:lnTo>
                  <a:lnTo>
                    <a:pt x="422312" y="1523638"/>
                  </a:lnTo>
                  <a:lnTo>
                    <a:pt x="421007" y="1522789"/>
                  </a:lnTo>
                  <a:lnTo>
                    <a:pt x="420420" y="1521615"/>
                  </a:lnTo>
                  <a:lnTo>
                    <a:pt x="417614" y="1519592"/>
                  </a:lnTo>
                  <a:lnTo>
                    <a:pt x="417222" y="1518222"/>
                  </a:lnTo>
                  <a:lnTo>
                    <a:pt x="415199" y="1517569"/>
                  </a:lnTo>
                  <a:lnTo>
                    <a:pt x="414808" y="1516525"/>
                  </a:lnTo>
                  <a:lnTo>
                    <a:pt x="413894" y="1516003"/>
                  </a:lnTo>
                  <a:lnTo>
                    <a:pt x="413699" y="1515155"/>
                  </a:lnTo>
                  <a:lnTo>
                    <a:pt x="412785" y="1515351"/>
                  </a:lnTo>
                  <a:lnTo>
                    <a:pt x="412785" y="1516003"/>
                  </a:lnTo>
                  <a:lnTo>
                    <a:pt x="411480" y="1515677"/>
                  </a:lnTo>
                  <a:lnTo>
                    <a:pt x="410762" y="1513654"/>
                  </a:lnTo>
                  <a:lnTo>
                    <a:pt x="408152" y="1512284"/>
                  </a:lnTo>
                  <a:lnTo>
                    <a:pt x="407565" y="1511631"/>
                  </a:lnTo>
                  <a:lnTo>
                    <a:pt x="406456" y="1511305"/>
                  </a:lnTo>
                  <a:lnTo>
                    <a:pt x="405346" y="1510131"/>
                  </a:lnTo>
                  <a:lnTo>
                    <a:pt x="404041" y="1507586"/>
                  </a:lnTo>
                  <a:lnTo>
                    <a:pt x="404237" y="1507064"/>
                  </a:lnTo>
                  <a:lnTo>
                    <a:pt x="406064" y="1506020"/>
                  </a:lnTo>
                  <a:lnTo>
                    <a:pt x="407239" y="1506020"/>
                  </a:lnTo>
                  <a:lnTo>
                    <a:pt x="407956" y="1506672"/>
                  </a:lnTo>
                  <a:lnTo>
                    <a:pt x="409066" y="1506672"/>
                  </a:lnTo>
                  <a:lnTo>
                    <a:pt x="409457" y="1506346"/>
                  </a:lnTo>
                  <a:lnTo>
                    <a:pt x="409849" y="1505171"/>
                  </a:lnTo>
                  <a:lnTo>
                    <a:pt x="411545" y="1503801"/>
                  </a:lnTo>
                  <a:lnTo>
                    <a:pt x="412133" y="1500734"/>
                  </a:lnTo>
                  <a:lnTo>
                    <a:pt x="413046" y="1500212"/>
                  </a:lnTo>
                  <a:lnTo>
                    <a:pt x="414155" y="1498842"/>
                  </a:lnTo>
                  <a:lnTo>
                    <a:pt x="415265" y="1498320"/>
                  </a:lnTo>
                  <a:lnTo>
                    <a:pt x="415982" y="1497276"/>
                  </a:lnTo>
                  <a:lnTo>
                    <a:pt x="416700" y="1496949"/>
                  </a:lnTo>
                  <a:lnTo>
                    <a:pt x="417809" y="1497145"/>
                  </a:lnTo>
                  <a:lnTo>
                    <a:pt x="419506" y="1494927"/>
                  </a:lnTo>
                  <a:lnTo>
                    <a:pt x="421529" y="1494079"/>
                  </a:lnTo>
                  <a:lnTo>
                    <a:pt x="421725" y="1492904"/>
                  </a:lnTo>
                  <a:lnTo>
                    <a:pt x="422442" y="1492382"/>
                  </a:lnTo>
                  <a:lnTo>
                    <a:pt x="422638" y="1491338"/>
                  </a:lnTo>
                  <a:lnTo>
                    <a:pt x="423030" y="1491142"/>
                  </a:lnTo>
                  <a:lnTo>
                    <a:pt x="423225" y="1488924"/>
                  </a:lnTo>
                  <a:lnTo>
                    <a:pt x="424139" y="1488271"/>
                  </a:lnTo>
                  <a:lnTo>
                    <a:pt x="425248" y="1486379"/>
                  </a:lnTo>
                  <a:lnTo>
                    <a:pt x="426553" y="1486052"/>
                  </a:lnTo>
                  <a:lnTo>
                    <a:pt x="426749" y="1485400"/>
                  </a:lnTo>
                  <a:lnTo>
                    <a:pt x="428968" y="1483834"/>
                  </a:lnTo>
                  <a:lnTo>
                    <a:pt x="429881" y="1483638"/>
                  </a:lnTo>
                  <a:lnTo>
                    <a:pt x="434710" y="1479527"/>
                  </a:lnTo>
                  <a:lnTo>
                    <a:pt x="438625" y="1479853"/>
                  </a:lnTo>
                  <a:lnTo>
                    <a:pt x="439734" y="1480506"/>
                  </a:lnTo>
                  <a:lnTo>
                    <a:pt x="439734" y="1481159"/>
                  </a:lnTo>
                  <a:lnTo>
                    <a:pt x="440452" y="1481485"/>
                  </a:lnTo>
                  <a:lnTo>
                    <a:pt x="440843" y="1480636"/>
                  </a:lnTo>
                  <a:lnTo>
                    <a:pt x="441561" y="1480636"/>
                  </a:lnTo>
                  <a:lnTo>
                    <a:pt x="442149" y="1479984"/>
                  </a:lnTo>
                  <a:lnTo>
                    <a:pt x="442149" y="1479332"/>
                  </a:lnTo>
                  <a:lnTo>
                    <a:pt x="442540" y="1479136"/>
                  </a:lnTo>
                  <a:lnTo>
                    <a:pt x="442540" y="1478614"/>
                  </a:lnTo>
                  <a:lnTo>
                    <a:pt x="441953" y="1478418"/>
                  </a:lnTo>
                  <a:lnTo>
                    <a:pt x="442149" y="1478092"/>
                  </a:lnTo>
                  <a:lnTo>
                    <a:pt x="443649" y="1477896"/>
                  </a:lnTo>
                  <a:lnTo>
                    <a:pt x="445346" y="1475873"/>
                  </a:lnTo>
                  <a:lnTo>
                    <a:pt x="447369" y="1475677"/>
                  </a:lnTo>
                  <a:close/>
                  <a:moveTo>
                    <a:pt x="94094" y="1474242"/>
                  </a:moveTo>
                  <a:lnTo>
                    <a:pt x="94485" y="1475808"/>
                  </a:lnTo>
                  <a:lnTo>
                    <a:pt x="97813" y="1476134"/>
                  </a:lnTo>
                  <a:lnTo>
                    <a:pt x="98204" y="1478157"/>
                  </a:lnTo>
                  <a:lnTo>
                    <a:pt x="98792" y="1478809"/>
                  </a:lnTo>
                  <a:lnTo>
                    <a:pt x="99379" y="1478809"/>
                  </a:lnTo>
                  <a:lnTo>
                    <a:pt x="99183" y="1479332"/>
                  </a:lnTo>
                  <a:lnTo>
                    <a:pt x="99901" y="1479853"/>
                  </a:lnTo>
                  <a:lnTo>
                    <a:pt x="100097" y="1480702"/>
                  </a:lnTo>
                  <a:lnTo>
                    <a:pt x="99575" y="1481354"/>
                  </a:lnTo>
                  <a:lnTo>
                    <a:pt x="97878" y="1482203"/>
                  </a:lnTo>
                  <a:lnTo>
                    <a:pt x="97160" y="1482203"/>
                  </a:lnTo>
                  <a:lnTo>
                    <a:pt x="97878" y="1482529"/>
                  </a:lnTo>
                  <a:lnTo>
                    <a:pt x="97682" y="1483573"/>
                  </a:lnTo>
                  <a:lnTo>
                    <a:pt x="96769" y="1483769"/>
                  </a:lnTo>
                  <a:lnTo>
                    <a:pt x="96182" y="1485335"/>
                  </a:lnTo>
                  <a:lnTo>
                    <a:pt x="94485" y="1486835"/>
                  </a:lnTo>
                  <a:lnTo>
                    <a:pt x="92984" y="1486509"/>
                  </a:lnTo>
                  <a:lnTo>
                    <a:pt x="91875" y="1487031"/>
                  </a:lnTo>
                  <a:lnTo>
                    <a:pt x="91484" y="1486509"/>
                  </a:lnTo>
                  <a:lnTo>
                    <a:pt x="91092" y="1486705"/>
                  </a:lnTo>
                  <a:lnTo>
                    <a:pt x="89787" y="1485857"/>
                  </a:lnTo>
                  <a:lnTo>
                    <a:pt x="89069" y="1483834"/>
                  </a:lnTo>
                  <a:lnTo>
                    <a:pt x="89069" y="1482659"/>
                  </a:lnTo>
                  <a:lnTo>
                    <a:pt x="91092" y="1481485"/>
                  </a:lnTo>
                  <a:lnTo>
                    <a:pt x="92397" y="1479593"/>
                  </a:lnTo>
                  <a:lnTo>
                    <a:pt x="92397" y="1478549"/>
                  </a:lnTo>
                  <a:lnTo>
                    <a:pt x="90896" y="1477896"/>
                  </a:lnTo>
                  <a:lnTo>
                    <a:pt x="90179" y="1476721"/>
                  </a:lnTo>
                  <a:lnTo>
                    <a:pt x="91875" y="1475677"/>
                  </a:lnTo>
                  <a:lnTo>
                    <a:pt x="92593" y="1474633"/>
                  </a:lnTo>
                  <a:lnTo>
                    <a:pt x="92984" y="1474829"/>
                  </a:lnTo>
                  <a:lnTo>
                    <a:pt x="93376" y="1474307"/>
                  </a:lnTo>
                  <a:lnTo>
                    <a:pt x="94094" y="1474307"/>
                  </a:lnTo>
                  <a:close/>
                  <a:moveTo>
                    <a:pt x="130831" y="1455971"/>
                  </a:moveTo>
                  <a:lnTo>
                    <a:pt x="131222" y="1456819"/>
                  </a:lnTo>
                  <a:lnTo>
                    <a:pt x="132527" y="1456819"/>
                  </a:lnTo>
                  <a:lnTo>
                    <a:pt x="132723" y="1456493"/>
                  </a:lnTo>
                  <a:lnTo>
                    <a:pt x="133114" y="1456819"/>
                  </a:lnTo>
                  <a:lnTo>
                    <a:pt x="133506" y="1456493"/>
                  </a:lnTo>
                  <a:lnTo>
                    <a:pt x="134419" y="1456819"/>
                  </a:lnTo>
                  <a:lnTo>
                    <a:pt x="133832" y="1459234"/>
                  </a:lnTo>
                  <a:lnTo>
                    <a:pt x="134419" y="1460800"/>
                  </a:lnTo>
                  <a:lnTo>
                    <a:pt x="132919" y="1460996"/>
                  </a:lnTo>
                  <a:lnTo>
                    <a:pt x="132919" y="1461844"/>
                  </a:lnTo>
                  <a:lnTo>
                    <a:pt x="132527" y="1462040"/>
                  </a:lnTo>
                  <a:lnTo>
                    <a:pt x="132527" y="1462562"/>
                  </a:lnTo>
                  <a:lnTo>
                    <a:pt x="133114" y="1462888"/>
                  </a:lnTo>
                  <a:lnTo>
                    <a:pt x="132723" y="1464584"/>
                  </a:lnTo>
                  <a:lnTo>
                    <a:pt x="133310" y="1465107"/>
                  </a:lnTo>
                  <a:lnTo>
                    <a:pt x="133310" y="1465629"/>
                  </a:lnTo>
                  <a:lnTo>
                    <a:pt x="130896" y="1467521"/>
                  </a:lnTo>
                  <a:lnTo>
                    <a:pt x="131287" y="1469544"/>
                  </a:lnTo>
                  <a:lnTo>
                    <a:pt x="130896" y="1470588"/>
                  </a:lnTo>
                  <a:lnTo>
                    <a:pt x="131483" y="1472480"/>
                  </a:lnTo>
                  <a:lnTo>
                    <a:pt x="130765" y="1472676"/>
                  </a:lnTo>
                  <a:lnTo>
                    <a:pt x="130178" y="1471501"/>
                  </a:lnTo>
                  <a:lnTo>
                    <a:pt x="129591" y="1471697"/>
                  </a:lnTo>
                  <a:lnTo>
                    <a:pt x="129395" y="1472349"/>
                  </a:lnTo>
                  <a:lnTo>
                    <a:pt x="128677" y="1472545"/>
                  </a:lnTo>
                  <a:lnTo>
                    <a:pt x="126459" y="1472023"/>
                  </a:lnTo>
                  <a:lnTo>
                    <a:pt x="125741" y="1471697"/>
                  </a:lnTo>
                  <a:lnTo>
                    <a:pt x="125545" y="1471175"/>
                  </a:lnTo>
                  <a:lnTo>
                    <a:pt x="124044" y="1471501"/>
                  </a:lnTo>
                  <a:lnTo>
                    <a:pt x="125741" y="1472872"/>
                  </a:lnTo>
                  <a:lnTo>
                    <a:pt x="126850" y="1473067"/>
                  </a:lnTo>
                  <a:lnTo>
                    <a:pt x="126850" y="1472545"/>
                  </a:lnTo>
                  <a:lnTo>
                    <a:pt x="128155" y="1472741"/>
                  </a:lnTo>
                  <a:lnTo>
                    <a:pt x="129069" y="1473067"/>
                  </a:lnTo>
                  <a:lnTo>
                    <a:pt x="129460" y="1473589"/>
                  </a:lnTo>
                  <a:lnTo>
                    <a:pt x="129264" y="1474242"/>
                  </a:lnTo>
                  <a:lnTo>
                    <a:pt x="130961" y="1474242"/>
                  </a:lnTo>
                  <a:lnTo>
                    <a:pt x="131353" y="1474568"/>
                  </a:lnTo>
                  <a:lnTo>
                    <a:pt x="130635" y="1475743"/>
                  </a:lnTo>
                  <a:lnTo>
                    <a:pt x="129330" y="1475743"/>
                  </a:lnTo>
                  <a:lnTo>
                    <a:pt x="129721" y="1476591"/>
                  </a:lnTo>
                  <a:lnTo>
                    <a:pt x="129330" y="1476917"/>
                  </a:lnTo>
                  <a:lnTo>
                    <a:pt x="129917" y="1477113"/>
                  </a:lnTo>
                  <a:lnTo>
                    <a:pt x="130113" y="1477766"/>
                  </a:lnTo>
                  <a:lnTo>
                    <a:pt x="128808" y="1478418"/>
                  </a:lnTo>
                  <a:lnTo>
                    <a:pt x="129199" y="1479266"/>
                  </a:lnTo>
                  <a:lnTo>
                    <a:pt x="128808" y="1479462"/>
                  </a:lnTo>
                  <a:lnTo>
                    <a:pt x="128416" y="1479136"/>
                  </a:lnTo>
                  <a:lnTo>
                    <a:pt x="126589" y="1480702"/>
                  </a:lnTo>
                  <a:lnTo>
                    <a:pt x="125871" y="1480702"/>
                  </a:lnTo>
                  <a:lnTo>
                    <a:pt x="124566" y="1479332"/>
                  </a:lnTo>
                  <a:lnTo>
                    <a:pt x="122870" y="1479005"/>
                  </a:lnTo>
                  <a:lnTo>
                    <a:pt x="121956" y="1478353"/>
                  </a:lnTo>
                  <a:lnTo>
                    <a:pt x="121369" y="1477504"/>
                  </a:lnTo>
                  <a:lnTo>
                    <a:pt x="120978" y="1477504"/>
                  </a:lnTo>
                  <a:lnTo>
                    <a:pt x="120586" y="1476004"/>
                  </a:lnTo>
                  <a:lnTo>
                    <a:pt x="120194" y="1476004"/>
                  </a:lnTo>
                  <a:lnTo>
                    <a:pt x="120390" y="1473785"/>
                  </a:lnTo>
                  <a:lnTo>
                    <a:pt x="119999" y="1473589"/>
                  </a:lnTo>
                  <a:lnTo>
                    <a:pt x="120194" y="1473067"/>
                  </a:lnTo>
                  <a:lnTo>
                    <a:pt x="119803" y="1472741"/>
                  </a:lnTo>
                  <a:lnTo>
                    <a:pt x="120194" y="1471566"/>
                  </a:lnTo>
                  <a:lnTo>
                    <a:pt x="119999" y="1470718"/>
                  </a:lnTo>
                  <a:lnTo>
                    <a:pt x="120716" y="1470196"/>
                  </a:lnTo>
                  <a:lnTo>
                    <a:pt x="121630" y="1468695"/>
                  </a:lnTo>
                  <a:lnTo>
                    <a:pt x="122021" y="1467129"/>
                  </a:lnTo>
                  <a:lnTo>
                    <a:pt x="121108" y="1465237"/>
                  </a:lnTo>
                  <a:lnTo>
                    <a:pt x="119803" y="1464911"/>
                  </a:lnTo>
                  <a:lnTo>
                    <a:pt x="118889" y="1463736"/>
                  </a:lnTo>
                  <a:lnTo>
                    <a:pt x="119477" y="1463410"/>
                  </a:lnTo>
                  <a:lnTo>
                    <a:pt x="119477" y="1462235"/>
                  </a:lnTo>
                  <a:lnTo>
                    <a:pt x="120064" y="1461061"/>
                  </a:lnTo>
                  <a:lnTo>
                    <a:pt x="120064" y="1460408"/>
                  </a:lnTo>
                  <a:lnTo>
                    <a:pt x="118955" y="1459364"/>
                  </a:lnTo>
                  <a:lnTo>
                    <a:pt x="118955" y="1458712"/>
                  </a:lnTo>
                  <a:lnTo>
                    <a:pt x="119542" y="1458516"/>
                  </a:lnTo>
                  <a:lnTo>
                    <a:pt x="119150" y="1457668"/>
                  </a:lnTo>
                  <a:lnTo>
                    <a:pt x="120455" y="1457864"/>
                  </a:lnTo>
                  <a:lnTo>
                    <a:pt x="123457" y="1459429"/>
                  </a:lnTo>
                  <a:lnTo>
                    <a:pt x="124044" y="1458908"/>
                  </a:lnTo>
                  <a:lnTo>
                    <a:pt x="124240" y="1458059"/>
                  </a:lnTo>
                  <a:lnTo>
                    <a:pt x="125741" y="1457015"/>
                  </a:lnTo>
                  <a:lnTo>
                    <a:pt x="125545" y="1456689"/>
                  </a:lnTo>
                  <a:lnTo>
                    <a:pt x="127046" y="1456885"/>
                  </a:lnTo>
                  <a:lnTo>
                    <a:pt x="127437" y="1457537"/>
                  </a:lnTo>
                  <a:lnTo>
                    <a:pt x="127829" y="1457537"/>
                  </a:lnTo>
                  <a:lnTo>
                    <a:pt x="127633" y="1457864"/>
                  </a:lnTo>
                  <a:lnTo>
                    <a:pt x="128025" y="1457864"/>
                  </a:lnTo>
                  <a:lnTo>
                    <a:pt x="128221" y="1457537"/>
                  </a:lnTo>
                  <a:lnTo>
                    <a:pt x="129526" y="1457733"/>
                  </a:lnTo>
                  <a:lnTo>
                    <a:pt x="129917" y="1456885"/>
                  </a:lnTo>
                  <a:close/>
                  <a:moveTo>
                    <a:pt x="489913" y="1410556"/>
                  </a:moveTo>
                  <a:lnTo>
                    <a:pt x="491218" y="1410751"/>
                  </a:lnTo>
                  <a:lnTo>
                    <a:pt x="491805" y="1411796"/>
                  </a:lnTo>
                  <a:lnTo>
                    <a:pt x="492915" y="1411274"/>
                  </a:lnTo>
                  <a:lnTo>
                    <a:pt x="495720" y="1411469"/>
                  </a:lnTo>
                  <a:lnTo>
                    <a:pt x="497221" y="1412644"/>
                  </a:lnTo>
                  <a:lnTo>
                    <a:pt x="498526" y="1416037"/>
                  </a:lnTo>
                  <a:lnTo>
                    <a:pt x="498526" y="1416559"/>
                  </a:lnTo>
                  <a:lnTo>
                    <a:pt x="497417" y="1417407"/>
                  </a:lnTo>
                  <a:lnTo>
                    <a:pt x="497417" y="1419626"/>
                  </a:lnTo>
                  <a:lnTo>
                    <a:pt x="495394" y="1421322"/>
                  </a:lnTo>
                  <a:lnTo>
                    <a:pt x="493893" y="1421518"/>
                  </a:lnTo>
                  <a:lnTo>
                    <a:pt x="493698" y="1422040"/>
                  </a:lnTo>
                  <a:lnTo>
                    <a:pt x="492001" y="1422236"/>
                  </a:lnTo>
                  <a:lnTo>
                    <a:pt x="490696" y="1422040"/>
                  </a:lnTo>
                  <a:lnTo>
                    <a:pt x="490109" y="1421192"/>
                  </a:lnTo>
                  <a:lnTo>
                    <a:pt x="489391" y="1420996"/>
                  </a:lnTo>
                  <a:lnTo>
                    <a:pt x="488804" y="1419952"/>
                  </a:lnTo>
                  <a:lnTo>
                    <a:pt x="488412" y="1419952"/>
                  </a:lnTo>
                  <a:lnTo>
                    <a:pt x="487303" y="1422497"/>
                  </a:lnTo>
                  <a:lnTo>
                    <a:pt x="487890" y="1423671"/>
                  </a:lnTo>
                  <a:lnTo>
                    <a:pt x="489195" y="1424846"/>
                  </a:lnTo>
                  <a:lnTo>
                    <a:pt x="489391" y="1426020"/>
                  </a:lnTo>
                  <a:lnTo>
                    <a:pt x="490500" y="1426869"/>
                  </a:lnTo>
                  <a:lnTo>
                    <a:pt x="490305" y="1427195"/>
                  </a:lnTo>
                  <a:lnTo>
                    <a:pt x="490892" y="1427717"/>
                  </a:lnTo>
                  <a:lnTo>
                    <a:pt x="490500" y="1428370"/>
                  </a:lnTo>
                  <a:lnTo>
                    <a:pt x="490696" y="1428892"/>
                  </a:lnTo>
                  <a:lnTo>
                    <a:pt x="488673" y="1430458"/>
                  </a:lnTo>
                  <a:lnTo>
                    <a:pt x="487368" y="1430653"/>
                  </a:lnTo>
                  <a:lnTo>
                    <a:pt x="486977" y="1431697"/>
                  </a:lnTo>
                  <a:lnTo>
                    <a:pt x="486585" y="1431697"/>
                  </a:lnTo>
                  <a:lnTo>
                    <a:pt x="486194" y="1432546"/>
                  </a:lnTo>
                  <a:lnTo>
                    <a:pt x="485280" y="1433198"/>
                  </a:lnTo>
                  <a:lnTo>
                    <a:pt x="484171" y="1433198"/>
                  </a:lnTo>
                  <a:lnTo>
                    <a:pt x="483779" y="1433524"/>
                  </a:lnTo>
                  <a:lnTo>
                    <a:pt x="480647" y="1433198"/>
                  </a:lnTo>
                  <a:lnTo>
                    <a:pt x="479538" y="1432024"/>
                  </a:lnTo>
                  <a:lnTo>
                    <a:pt x="478951" y="1432024"/>
                  </a:lnTo>
                  <a:lnTo>
                    <a:pt x="478233" y="1431371"/>
                  </a:lnTo>
                  <a:lnTo>
                    <a:pt x="478233" y="1430523"/>
                  </a:lnTo>
                  <a:lnTo>
                    <a:pt x="477841" y="1430197"/>
                  </a:lnTo>
                  <a:lnTo>
                    <a:pt x="476732" y="1429870"/>
                  </a:lnTo>
                  <a:lnTo>
                    <a:pt x="474122" y="1427326"/>
                  </a:lnTo>
                  <a:lnTo>
                    <a:pt x="473731" y="1425629"/>
                  </a:lnTo>
                  <a:lnTo>
                    <a:pt x="472621" y="1423737"/>
                  </a:lnTo>
                  <a:lnTo>
                    <a:pt x="472426" y="1420670"/>
                  </a:lnTo>
                  <a:lnTo>
                    <a:pt x="474253" y="1419299"/>
                  </a:lnTo>
                  <a:lnTo>
                    <a:pt x="477254" y="1418451"/>
                  </a:lnTo>
                  <a:lnTo>
                    <a:pt x="477972" y="1417081"/>
                  </a:lnTo>
                  <a:lnTo>
                    <a:pt x="478885" y="1416428"/>
                  </a:lnTo>
                  <a:lnTo>
                    <a:pt x="479277" y="1416755"/>
                  </a:lnTo>
                  <a:lnTo>
                    <a:pt x="479864" y="1416559"/>
                  </a:lnTo>
                  <a:lnTo>
                    <a:pt x="481365" y="1415384"/>
                  </a:lnTo>
                  <a:lnTo>
                    <a:pt x="483388" y="1415580"/>
                  </a:lnTo>
                  <a:lnTo>
                    <a:pt x="485215" y="1417472"/>
                  </a:lnTo>
                  <a:lnTo>
                    <a:pt x="485606" y="1418516"/>
                  </a:lnTo>
                  <a:lnTo>
                    <a:pt x="485998" y="1418516"/>
                  </a:lnTo>
                  <a:lnTo>
                    <a:pt x="485802" y="1417342"/>
                  </a:lnTo>
                  <a:lnTo>
                    <a:pt x="484106" y="1415776"/>
                  </a:lnTo>
                  <a:lnTo>
                    <a:pt x="484301" y="1414928"/>
                  </a:lnTo>
                  <a:lnTo>
                    <a:pt x="485411" y="1414928"/>
                  </a:lnTo>
                  <a:lnTo>
                    <a:pt x="485019" y="1414406"/>
                  </a:lnTo>
                  <a:lnTo>
                    <a:pt x="485019" y="1412383"/>
                  </a:lnTo>
                  <a:lnTo>
                    <a:pt x="486520" y="1411013"/>
                  </a:lnTo>
                  <a:lnTo>
                    <a:pt x="487825" y="1411208"/>
                  </a:lnTo>
                  <a:close/>
                  <a:moveTo>
                    <a:pt x="557188" y="1312156"/>
                  </a:moveTo>
                  <a:lnTo>
                    <a:pt x="558689" y="1312221"/>
                  </a:lnTo>
                  <a:lnTo>
                    <a:pt x="559798" y="1313395"/>
                  </a:lnTo>
                  <a:lnTo>
                    <a:pt x="562017" y="1313069"/>
                  </a:lnTo>
                  <a:lnTo>
                    <a:pt x="562734" y="1313069"/>
                  </a:lnTo>
                  <a:lnTo>
                    <a:pt x="562930" y="1313591"/>
                  </a:lnTo>
                  <a:lnTo>
                    <a:pt x="563517" y="1313069"/>
                  </a:lnTo>
                  <a:lnTo>
                    <a:pt x="565736" y="1313395"/>
                  </a:lnTo>
                  <a:lnTo>
                    <a:pt x="566128" y="1314570"/>
                  </a:lnTo>
                  <a:lnTo>
                    <a:pt x="567824" y="1315418"/>
                  </a:lnTo>
                  <a:lnTo>
                    <a:pt x="569521" y="1315418"/>
                  </a:lnTo>
                  <a:lnTo>
                    <a:pt x="570108" y="1314570"/>
                  </a:lnTo>
                  <a:lnTo>
                    <a:pt x="571022" y="1314570"/>
                  </a:lnTo>
                  <a:lnTo>
                    <a:pt x="572131" y="1316136"/>
                  </a:lnTo>
                  <a:lnTo>
                    <a:pt x="573240" y="1315940"/>
                  </a:lnTo>
                  <a:lnTo>
                    <a:pt x="573958" y="1317310"/>
                  </a:lnTo>
                  <a:lnTo>
                    <a:pt x="574545" y="1317115"/>
                  </a:lnTo>
                  <a:lnTo>
                    <a:pt x="574545" y="1316593"/>
                  </a:lnTo>
                  <a:lnTo>
                    <a:pt x="575654" y="1316397"/>
                  </a:lnTo>
                  <a:lnTo>
                    <a:pt x="575850" y="1317115"/>
                  </a:lnTo>
                  <a:lnTo>
                    <a:pt x="577155" y="1318485"/>
                  </a:lnTo>
                  <a:lnTo>
                    <a:pt x="578656" y="1319007"/>
                  </a:lnTo>
                  <a:lnTo>
                    <a:pt x="579961" y="1320704"/>
                  </a:lnTo>
                  <a:lnTo>
                    <a:pt x="583680" y="1323248"/>
                  </a:lnTo>
                  <a:lnTo>
                    <a:pt x="583876" y="1324619"/>
                  </a:lnTo>
                  <a:lnTo>
                    <a:pt x="584985" y="1326511"/>
                  </a:lnTo>
                  <a:lnTo>
                    <a:pt x="585377" y="1328599"/>
                  </a:lnTo>
                  <a:lnTo>
                    <a:pt x="584985" y="1328599"/>
                  </a:lnTo>
                  <a:lnTo>
                    <a:pt x="584985" y="1330687"/>
                  </a:lnTo>
                  <a:lnTo>
                    <a:pt x="584398" y="1330883"/>
                  </a:lnTo>
                  <a:lnTo>
                    <a:pt x="584398" y="1331731"/>
                  </a:lnTo>
                  <a:lnTo>
                    <a:pt x="583093" y="1333101"/>
                  </a:lnTo>
                  <a:lnTo>
                    <a:pt x="582571" y="1334276"/>
                  </a:lnTo>
                  <a:lnTo>
                    <a:pt x="583093" y="1335842"/>
                  </a:lnTo>
                  <a:lnTo>
                    <a:pt x="582897" y="1337212"/>
                  </a:lnTo>
                  <a:lnTo>
                    <a:pt x="583289" y="1338909"/>
                  </a:lnTo>
                  <a:lnTo>
                    <a:pt x="582571" y="1338909"/>
                  </a:lnTo>
                  <a:lnTo>
                    <a:pt x="582375" y="1339431"/>
                  </a:lnTo>
                  <a:lnTo>
                    <a:pt x="581266" y="1339757"/>
                  </a:lnTo>
                  <a:lnTo>
                    <a:pt x="581070" y="1339235"/>
                  </a:lnTo>
                  <a:lnTo>
                    <a:pt x="580679" y="1339235"/>
                  </a:lnTo>
                  <a:lnTo>
                    <a:pt x="580483" y="1340801"/>
                  </a:lnTo>
                  <a:lnTo>
                    <a:pt x="579374" y="1341323"/>
                  </a:lnTo>
                  <a:lnTo>
                    <a:pt x="578069" y="1343020"/>
                  </a:lnTo>
                  <a:lnTo>
                    <a:pt x="576959" y="1343542"/>
                  </a:lnTo>
                  <a:lnTo>
                    <a:pt x="574741" y="1343542"/>
                  </a:lnTo>
                  <a:lnTo>
                    <a:pt x="574349" y="1344064"/>
                  </a:lnTo>
                  <a:lnTo>
                    <a:pt x="571935" y="1344390"/>
                  </a:lnTo>
                  <a:lnTo>
                    <a:pt x="566911" y="1343346"/>
                  </a:lnTo>
                  <a:lnTo>
                    <a:pt x="566193" y="1343346"/>
                  </a:lnTo>
                  <a:lnTo>
                    <a:pt x="565475" y="1343999"/>
                  </a:lnTo>
                  <a:lnTo>
                    <a:pt x="564366" y="1343999"/>
                  </a:lnTo>
                  <a:lnTo>
                    <a:pt x="564170" y="1343346"/>
                  </a:lnTo>
                  <a:lnTo>
                    <a:pt x="562473" y="1342171"/>
                  </a:lnTo>
                  <a:lnTo>
                    <a:pt x="562278" y="1340801"/>
                  </a:lnTo>
                  <a:lnTo>
                    <a:pt x="560581" y="1339105"/>
                  </a:lnTo>
                  <a:lnTo>
                    <a:pt x="559668" y="1336690"/>
                  </a:lnTo>
                  <a:lnTo>
                    <a:pt x="559146" y="1336168"/>
                  </a:lnTo>
                  <a:lnTo>
                    <a:pt x="558036" y="1336168"/>
                  </a:lnTo>
                  <a:lnTo>
                    <a:pt x="556927" y="1334994"/>
                  </a:lnTo>
                  <a:lnTo>
                    <a:pt x="556014" y="1334994"/>
                  </a:lnTo>
                  <a:lnTo>
                    <a:pt x="556405" y="1333819"/>
                  </a:lnTo>
                  <a:lnTo>
                    <a:pt x="555818" y="1333623"/>
                  </a:lnTo>
                  <a:lnTo>
                    <a:pt x="555818" y="1333101"/>
                  </a:lnTo>
                  <a:lnTo>
                    <a:pt x="552098" y="1328795"/>
                  </a:lnTo>
                  <a:lnTo>
                    <a:pt x="551381" y="1326707"/>
                  </a:lnTo>
                  <a:lnTo>
                    <a:pt x="550989" y="1326511"/>
                  </a:lnTo>
                  <a:lnTo>
                    <a:pt x="550989" y="1325663"/>
                  </a:lnTo>
                  <a:lnTo>
                    <a:pt x="550402" y="1325141"/>
                  </a:lnTo>
                  <a:lnTo>
                    <a:pt x="550598" y="1322726"/>
                  </a:lnTo>
                  <a:lnTo>
                    <a:pt x="551315" y="1321878"/>
                  </a:lnTo>
                  <a:lnTo>
                    <a:pt x="551315" y="1319464"/>
                  </a:lnTo>
                  <a:lnTo>
                    <a:pt x="552033" y="1318094"/>
                  </a:lnTo>
                  <a:lnTo>
                    <a:pt x="551837" y="1316527"/>
                  </a:lnTo>
                  <a:lnTo>
                    <a:pt x="552751" y="1314961"/>
                  </a:lnTo>
                  <a:lnTo>
                    <a:pt x="554774" y="1314766"/>
                  </a:lnTo>
                  <a:lnTo>
                    <a:pt x="556079" y="1315288"/>
                  </a:lnTo>
                  <a:lnTo>
                    <a:pt x="555883" y="1313200"/>
                  </a:lnTo>
                  <a:close/>
                  <a:moveTo>
                    <a:pt x="153538" y="1297604"/>
                  </a:moveTo>
                  <a:lnTo>
                    <a:pt x="153734" y="1298126"/>
                  </a:lnTo>
                  <a:lnTo>
                    <a:pt x="155039" y="1298974"/>
                  </a:lnTo>
                  <a:lnTo>
                    <a:pt x="155039" y="1300345"/>
                  </a:lnTo>
                  <a:lnTo>
                    <a:pt x="153930" y="1301389"/>
                  </a:lnTo>
                  <a:lnTo>
                    <a:pt x="152233" y="1300867"/>
                  </a:lnTo>
                  <a:lnTo>
                    <a:pt x="151646" y="1302433"/>
                  </a:lnTo>
                  <a:lnTo>
                    <a:pt x="151255" y="1302433"/>
                  </a:lnTo>
                  <a:lnTo>
                    <a:pt x="151059" y="1302955"/>
                  </a:lnTo>
                  <a:lnTo>
                    <a:pt x="150341" y="1302955"/>
                  </a:lnTo>
                  <a:lnTo>
                    <a:pt x="150157" y="1301851"/>
                  </a:lnTo>
                  <a:lnTo>
                    <a:pt x="150191" y="1301654"/>
                  </a:lnTo>
                  <a:lnTo>
                    <a:pt x="151059" y="1299236"/>
                  </a:lnTo>
                  <a:lnTo>
                    <a:pt x="152560" y="1297670"/>
                  </a:lnTo>
                  <a:lnTo>
                    <a:pt x="153538" y="1297670"/>
                  </a:lnTo>
                  <a:close/>
                  <a:moveTo>
                    <a:pt x="160781" y="1258910"/>
                  </a:moveTo>
                  <a:lnTo>
                    <a:pt x="161173" y="1260606"/>
                  </a:lnTo>
                  <a:lnTo>
                    <a:pt x="159868" y="1260606"/>
                  </a:lnTo>
                  <a:lnTo>
                    <a:pt x="159476" y="1260933"/>
                  </a:lnTo>
                  <a:lnTo>
                    <a:pt x="159868" y="1262825"/>
                  </a:lnTo>
                  <a:lnTo>
                    <a:pt x="158954" y="1265761"/>
                  </a:lnTo>
                  <a:lnTo>
                    <a:pt x="159541" y="1266479"/>
                  </a:lnTo>
                  <a:lnTo>
                    <a:pt x="160063" y="1266283"/>
                  </a:lnTo>
                  <a:lnTo>
                    <a:pt x="159868" y="1265109"/>
                  </a:lnTo>
                  <a:lnTo>
                    <a:pt x="160259" y="1263738"/>
                  </a:lnTo>
                  <a:lnTo>
                    <a:pt x="160651" y="1262694"/>
                  </a:lnTo>
                  <a:lnTo>
                    <a:pt x="161173" y="1262890"/>
                  </a:lnTo>
                  <a:lnTo>
                    <a:pt x="161891" y="1264130"/>
                  </a:lnTo>
                  <a:lnTo>
                    <a:pt x="161173" y="1264978"/>
                  </a:lnTo>
                  <a:lnTo>
                    <a:pt x="161564" y="1268763"/>
                  </a:lnTo>
                  <a:lnTo>
                    <a:pt x="161173" y="1269611"/>
                  </a:lnTo>
                  <a:lnTo>
                    <a:pt x="160259" y="1269415"/>
                  </a:lnTo>
                  <a:lnTo>
                    <a:pt x="159150" y="1270655"/>
                  </a:lnTo>
                  <a:lnTo>
                    <a:pt x="158041" y="1270655"/>
                  </a:lnTo>
                  <a:lnTo>
                    <a:pt x="157649" y="1272025"/>
                  </a:lnTo>
                  <a:lnTo>
                    <a:pt x="156736" y="1272547"/>
                  </a:lnTo>
                  <a:lnTo>
                    <a:pt x="156148" y="1273396"/>
                  </a:lnTo>
                  <a:lnTo>
                    <a:pt x="155039" y="1273396"/>
                  </a:lnTo>
                  <a:lnTo>
                    <a:pt x="154321" y="1272547"/>
                  </a:lnTo>
                  <a:lnTo>
                    <a:pt x="153408" y="1272743"/>
                  </a:lnTo>
                  <a:lnTo>
                    <a:pt x="153604" y="1273069"/>
                  </a:lnTo>
                  <a:lnTo>
                    <a:pt x="154321" y="1273069"/>
                  </a:lnTo>
                  <a:lnTo>
                    <a:pt x="155039" y="1273918"/>
                  </a:lnTo>
                  <a:lnTo>
                    <a:pt x="155953" y="1273918"/>
                  </a:lnTo>
                  <a:lnTo>
                    <a:pt x="155561" y="1274766"/>
                  </a:lnTo>
                  <a:lnTo>
                    <a:pt x="154452" y="1275288"/>
                  </a:lnTo>
                  <a:lnTo>
                    <a:pt x="152560" y="1275288"/>
                  </a:lnTo>
                  <a:lnTo>
                    <a:pt x="153669" y="1276463"/>
                  </a:lnTo>
                  <a:lnTo>
                    <a:pt x="151059" y="1276136"/>
                  </a:lnTo>
                  <a:lnTo>
                    <a:pt x="150863" y="1274962"/>
                  </a:lnTo>
                  <a:lnTo>
                    <a:pt x="148057" y="1274113"/>
                  </a:lnTo>
                  <a:lnTo>
                    <a:pt x="148253" y="1273265"/>
                  </a:lnTo>
                  <a:lnTo>
                    <a:pt x="147666" y="1273069"/>
                  </a:lnTo>
                  <a:lnTo>
                    <a:pt x="147666" y="1272743"/>
                  </a:lnTo>
                  <a:lnTo>
                    <a:pt x="147078" y="1272939"/>
                  </a:lnTo>
                  <a:lnTo>
                    <a:pt x="147078" y="1272613"/>
                  </a:lnTo>
                  <a:lnTo>
                    <a:pt x="145382" y="1272091"/>
                  </a:lnTo>
                  <a:lnTo>
                    <a:pt x="145382" y="1271242"/>
                  </a:lnTo>
                  <a:lnTo>
                    <a:pt x="145969" y="1271242"/>
                  </a:lnTo>
                  <a:lnTo>
                    <a:pt x="146556" y="1270720"/>
                  </a:lnTo>
                  <a:lnTo>
                    <a:pt x="146556" y="1270198"/>
                  </a:lnTo>
                  <a:lnTo>
                    <a:pt x="147144" y="1270198"/>
                  </a:lnTo>
                  <a:lnTo>
                    <a:pt x="147144" y="1269350"/>
                  </a:lnTo>
                  <a:lnTo>
                    <a:pt x="147861" y="1269546"/>
                  </a:lnTo>
                  <a:lnTo>
                    <a:pt x="147861" y="1268828"/>
                  </a:lnTo>
                  <a:lnTo>
                    <a:pt x="147470" y="1268632"/>
                  </a:lnTo>
                  <a:lnTo>
                    <a:pt x="147470" y="1268110"/>
                  </a:lnTo>
                  <a:lnTo>
                    <a:pt x="147861" y="1267915"/>
                  </a:lnTo>
                  <a:lnTo>
                    <a:pt x="147666" y="1267392"/>
                  </a:lnTo>
                  <a:lnTo>
                    <a:pt x="148775" y="1267392"/>
                  </a:lnTo>
                  <a:lnTo>
                    <a:pt x="149493" y="1266544"/>
                  </a:lnTo>
                  <a:lnTo>
                    <a:pt x="149297" y="1265696"/>
                  </a:lnTo>
                  <a:lnTo>
                    <a:pt x="148905" y="1265500"/>
                  </a:lnTo>
                  <a:lnTo>
                    <a:pt x="148905" y="1264456"/>
                  </a:lnTo>
                  <a:lnTo>
                    <a:pt x="150015" y="1263934"/>
                  </a:lnTo>
                  <a:lnTo>
                    <a:pt x="151124" y="1262564"/>
                  </a:lnTo>
                  <a:lnTo>
                    <a:pt x="152429" y="1262564"/>
                  </a:lnTo>
                  <a:lnTo>
                    <a:pt x="152429" y="1261389"/>
                  </a:lnTo>
                  <a:lnTo>
                    <a:pt x="153930" y="1260672"/>
                  </a:lnTo>
                  <a:lnTo>
                    <a:pt x="156931" y="1261389"/>
                  </a:lnTo>
                  <a:lnTo>
                    <a:pt x="157127" y="1261063"/>
                  </a:lnTo>
                  <a:lnTo>
                    <a:pt x="156670" y="1260280"/>
                  </a:lnTo>
                  <a:lnTo>
                    <a:pt x="156866" y="1259432"/>
                  </a:lnTo>
                  <a:lnTo>
                    <a:pt x="157780" y="1259432"/>
                  </a:lnTo>
                  <a:lnTo>
                    <a:pt x="158367" y="1260150"/>
                  </a:lnTo>
                  <a:lnTo>
                    <a:pt x="158954" y="1260150"/>
                  </a:lnTo>
                  <a:lnTo>
                    <a:pt x="159346" y="1259106"/>
                  </a:lnTo>
                  <a:lnTo>
                    <a:pt x="160259" y="1259301"/>
                  </a:lnTo>
                  <a:close/>
                  <a:moveTo>
                    <a:pt x="101663" y="1254407"/>
                  </a:moveTo>
                  <a:lnTo>
                    <a:pt x="102576" y="1254407"/>
                  </a:lnTo>
                  <a:lnTo>
                    <a:pt x="101989" y="1254929"/>
                  </a:lnTo>
                  <a:lnTo>
                    <a:pt x="101989" y="1256626"/>
                  </a:lnTo>
                  <a:lnTo>
                    <a:pt x="101532" y="1258192"/>
                  </a:lnTo>
                  <a:lnTo>
                    <a:pt x="101728" y="1259562"/>
                  </a:lnTo>
                  <a:lnTo>
                    <a:pt x="101141" y="1260280"/>
                  </a:lnTo>
                  <a:lnTo>
                    <a:pt x="100423" y="1260476"/>
                  </a:lnTo>
                  <a:lnTo>
                    <a:pt x="100227" y="1262890"/>
                  </a:lnTo>
                  <a:lnTo>
                    <a:pt x="100554" y="1262890"/>
                  </a:lnTo>
                  <a:lnTo>
                    <a:pt x="100749" y="1263412"/>
                  </a:lnTo>
                  <a:lnTo>
                    <a:pt x="99640" y="1264130"/>
                  </a:lnTo>
                  <a:lnTo>
                    <a:pt x="98922" y="1266740"/>
                  </a:lnTo>
                  <a:lnTo>
                    <a:pt x="96899" y="1267784"/>
                  </a:lnTo>
                  <a:lnTo>
                    <a:pt x="97487" y="1268632"/>
                  </a:lnTo>
                  <a:lnTo>
                    <a:pt x="98792" y="1268959"/>
                  </a:lnTo>
                  <a:lnTo>
                    <a:pt x="99901" y="1268110"/>
                  </a:lnTo>
                  <a:lnTo>
                    <a:pt x="100554" y="1266805"/>
                  </a:lnTo>
                  <a:lnTo>
                    <a:pt x="103164" y="1266609"/>
                  </a:lnTo>
                  <a:lnTo>
                    <a:pt x="103555" y="1264717"/>
                  </a:lnTo>
                  <a:lnTo>
                    <a:pt x="105056" y="1264521"/>
                  </a:lnTo>
                  <a:lnTo>
                    <a:pt x="105252" y="1264848"/>
                  </a:lnTo>
                  <a:lnTo>
                    <a:pt x="106752" y="1264848"/>
                  </a:lnTo>
                  <a:lnTo>
                    <a:pt x="106752" y="1265174"/>
                  </a:lnTo>
                  <a:lnTo>
                    <a:pt x="107862" y="1265370"/>
                  </a:lnTo>
                  <a:lnTo>
                    <a:pt x="108775" y="1264195"/>
                  </a:lnTo>
                  <a:lnTo>
                    <a:pt x="110472" y="1263999"/>
                  </a:lnTo>
                  <a:lnTo>
                    <a:pt x="112886" y="1265370"/>
                  </a:lnTo>
                  <a:lnTo>
                    <a:pt x="113604" y="1266544"/>
                  </a:lnTo>
                  <a:lnTo>
                    <a:pt x="116214" y="1268632"/>
                  </a:lnTo>
                  <a:lnTo>
                    <a:pt x="116606" y="1270003"/>
                  </a:lnTo>
                  <a:lnTo>
                    <a:pt x="118106" y="1270720"/>
                  </a:lnTo>
                  <a:lnTo>
                    <a:pt x="117911" y="1271569"/>
                  </a:lnTo>
                  <a:lnTo>
                    <a:pt x="118302" y="1271764"/>
                  </a:lnTo>
                  <a:lnTo>
                    <a:pt x="118302" y="1273135"/>
                  </a:lnTo>
                  <a:lnTo>
                    <a:pt x="119216" y="1273853"/>
                  </a:lnTo>
                  <a:lnTo>
                    <a:pt x="119803" y="1273526"/>
                  </a:lnTo>
                  <a:lnTo>
                    <a:pt x="122805" y="1273853"/>
                  </a:lnTo>
                  <a:lnTo>
                    <a:pt x="123392" y="1274505"/>
                  </a:lnTo>
                  <a:lnTo>
                    <a:pt x="125610" y="1275353"/>
                  </a:lnTo>
                  <a:lnTo>
                    <a:pt x="126002" y="1276723"/>
                  </a:lnTo>
                  <a:lnTo>
                    <a:pt x="126589" y="1276723"/>
                  </a:lnTo>
                  <a:lnTo>
                    <a:pt x="126393" y="1275158"/>
                  </a:lnTo>
                  <a:lnTo>
                    <a:pt x="126785" y="1274831"/>
                  </a:lnTo>
                  <a:lnTo>
                    <a:pt x="129591" y="1275484"/>
                  </a:lnTo>
                  <a:lnTo>
                    <a:pt x="130504" y="1276006"/>
                  </a:lnTo>
                  <a:lnTo>
                    <a:pt x="130896" y="1276723"/>
                  </a:lnTo>
                  <a:lnTo>
                    <a:pt x="132397" y="1277246"/>
                  </a:lnTo>
                  <a:lnTo>
                    <a:pt x="133702" y="1278290"/>
                  </a:lnTo>
                  <a:lnTo>
                    <a:pt x="135398" y="1282270"/>
                  </a:lnTo>
                  <a:lnTo>
                    <a:pt x="135398" y="1283444"/>
                  </a:lnTo>
                  <a:lnTo>
                    <a:pt x="134680" y="1283249"/>
                  </a:lnTo>
                  <a:lnTo>
                    <a:pt x="134093" y="1283575"/>
                  </a:lnTo>
                  <a:lnTo>
                    <a:pt x="133897" y="1284945"/>
                  </a:lnTo>
                  <a:lnTo>
                    <a:pt x="132592" y="1284945"/>
                  </a:lnTo>
                  <a:lnTo>
                    <a:pt x="132201" y="1284423"/>
                  </a:lnTo>
                  <a:lnTo>
                    <a:pt x="131483" y="1284228"/>
                  </a:lnTo>
                  <a:lnTo>
                    <a:pt x="132592" y="1283706"/>
                  </a:lnTo>
                  <a:lnTo>
                    <a:pt x="132592" y="1282857"/>
                  </a:lnTo>
                  <a:lnTo>
                    <a:pt x="131875" y="1282335"/>
                  </a:lnTo>
                  <a:lnTo>
                    <a:pt x="130374" y="1282335"/>
                  </a:lnTo>
                  <a:lnTo>
                    <a:pt x="129264" y="1283184"/>
                  </a:lnTo>
                  <a:lnTo>
                    <a:pt x="129656" y="1284228"/>
                  </a:lnTo>
                  <a:lnTo>
                    <a:pt x="132070" y="1285924"/>
                  </a:lnTo>
                  <a:lnTo>
                    <a:pt x="132788" y="1285924"/>
                  </a:lnTo>
                  <a:lnTo>
                    <a:pt x="135398" y="1287295"/>
                  </a:lnTo>
                  <a:lnTo>
                    <a:pt x="135398" y="1287816"/>
                  </a:lnTo>
                  <a:lnTo>
                    <a:pt x="136507" y="1288860"/>
                  </a:lnTo>
                  <a:lnTo>
                    <a:pt x="136507" y="1289905"/>
                  </a:lnTo>
                  <a:lnTo>
                    <a:pt x="135594" y="1289905"/>
                  </a:lnTo>
                  <a:lnTo>
                    <a:pt x="135202" y="1289187"/>
                  </a:lnTo>
                  <a:lnTo>
                    <a:pt x="134811" y="1289382"/>
                  </a:lnTo>
                  <a:lnTo>
                    <a:pt x="135007" y="1289905"/>
                  </a:lnTo>
                  <a:lnTo>
                    <a:pt x="136507" y="1290753"/>
                  </a:lnTo>
                  <a:lnTo>
                    <a:pt x="137095" y="1291601"/>
                  </a:lnTo>
                  <a:lnTo>
                    <a:pt x="138008" y="1291275"/>
                  </a:lnTo>
                  <a:lnTo>
                    <a:pt x="138400" y="1292645"/>
                  </a:lnTo>
                  <a:lnTo>
                    <a:pt x="140618" y="1292645"/>
                  </a:lnTo>
                  <a:lnTo>
                    <a:pt x="141010" y="1293363"/>
                  </a:lnTo>
                  <a:lnTo>
                    <a:pt x="141923" y="1293559"/>
                  </a:lnTo>
                  <a:lnTo>
                    <a:pt x="142119" y="1294603"/>
                  </a:lnTo>
                  <a:lnTo>
                    <a:pt x="143228" y="1294603"/>
                  </a:lnTo>
                  <a:lnTo>
                    <a:pt x="143946" y="1295255"/>
                  </a:lnTo>
                  <a:lnTo>
                    <a:pt x="144142" y="1295777"/>
                  </a:lnTo>
                  <a:lnTo>
                    <a:pt x="143750" y="1296299"/>
                  </a:lnTo>
                  <a:lnTo>
                    <a:pt x="144142" y="1296495"/>
                  </a:lnTo>
                  <a:lnTo>
                    <a:pt x="144142" y="1298061"/>
                  </a:lnTo>
                  <a:lnTo>
                    <a:pt x="143946" y="1298583"/>
                  </a:lnTo>
                  <a:lnTo>
                    <a:pt x="141336" y="1298779"/>
                  </a:lnTo>
                  <a:lnTo>
                    <a:pt x="140227" y="1299953"/>
                  </a:lnTo>
                  <a:lnTo>
                    <a:pt x="139118" y="1299431"/>
                  </a:lnTo>
                  <a:lnTo>
                    <a:pt x="139118" y="1298583"/>
                  </a:lnTo>
                  <a:lnTo>
                    <a:pt x="138530" y="1298583"/>
                  </a:lnTo>
                  <a:lnTo>
                    <a:pt x="137943" y="1297539"/>
                  </a:lnTo>
                  <a:lnTo>
                    <a:pt x="135920" y="1298061"/>
                  </a:lnTo>
                  <a:lnTo>
                    <a:pt x="135333" y="1297213"/>
                  </a:lnTo>
                  <a:lnTo>
                    <a:pt x="134615" y="1297213"/>
                  </a:lnTo>
                  <a:lnTo>
                    <a:pt x="133310" y="1297539"/>
                  </a:lnTo>
                  <a:lnTo>
                    <a:pt x="133310" y="1298257"/>
                  </a:lnTo>
                  <a:lnTo>
                    <a:pt x="135007" y="1298257"/>
                  </a:lnTo>
                  <a:lnTo>
                    <a:pt x="135724" y="1298779"/>
                  </a:lnTo>
                  <a:lnTo>
                    <a:pt x="135920" y="1299431"/>
                  </a:lnTo>
                  <a:lnTo>
                    <a:pt x="137747" y="1299953"/>
                  </a:lnTo>
                  <a:lnTo>
                    <a:pt x="139052" y="1301128"/>
                  </a:lnTo>
                  <a:lnTo>
                    <a:pt x="139966" y="1301128"/>
                  </a:lnTo>
                  <a:lnTo>
                    <a:pt x="140553" y="1299953"/>
                  </a:lnTo>
                  <a:lnTo>
                    <a:pt x="141662" y="1299431"/>
                  </a:lnTo>
                  <a:lnTo>
                    <a:pt x="144077" y="1299236"/>
                  </a:lnTo>
                  <a:lnTo>
                    <a:pt x="144468" y="1299888"/>
                  </a:lnTo>
                  <a:lnTo>
                    <a:pt x="145578" y="1299888"/>
                  </a:lnTo>
                  <a:lnTo>
                    <a:pt x="145578" y="1299562"/>
                  </a:lnTo>
                  <a:lnTo>
                    <a:pt x="144860" y="1299236"/>
                  </a:lnTo>
                  <a:lnTo>
                    <a:pt x="145251" y="1298192"/>
                  </a:lnTo>
                  <a:lnTo>
                    <a:pt x="146752" y="1298714"/>
                  </a:lnTo>
                  <a:lnTo>
                    <a:pt x="146752" y="1297670"/>
                  </a:lnTo>
                  <a:lnTo>
                    <a:pt x="148057" y="1298192"/>
                  </a:lnTo>
                  <a:lnTo>
                    <a:pt x="148449" y="1297147"/>
                  </a:lnTo>
                  <a:lnTo>
                    <a:pt x="149558" y="1297147"/>
                  </a:lnTo>
                  <a:lnTo>
                    <a:pt x="150145" y="1296626"/>
                  </a:lnTo>
                  <a:lnTo>
                    <a:pt x="150732" y="1296952"/>
                  </a:lnTo>
                  <a:lnTo>
                    <a:pt x="150928" y="1296299"/>
                  </a:lnTo>
                  <a:lnTo>
                    <a:pt x="152233" y="1296103"/>
                  </a:lnTo>
                  <a:lnTo>
                    <a:pt x="152037" y="1296626"/>
                  </a:lnTo>
                  <a:lnTo>
                    <a:pt x="152429" y="1296626"/>
                  </a:lnTo>
                  <a:lnTo>
                    <a:pt x="152625" y="1297147"/>
                  </a:lnTo>
                  <a:lnTo>
                    <a:pt x="151711" y="1297670"/>
                  </a:lnTo>
                  <a:lnTo>
                    <a:pt x="151907" y="1298192"/>
                  </a:lnTo>
                  <a:lnTo>
                    <a:pt x="151189" y="1298192"/>
                  </a:lnTo>
                  <a:lnTo>
                    <a:pt x="150602" y="1299236"/>
                  </a:lnTo>
                  <a:lnTo>
                    <a:pt x="150191" y="1301654"/>
                  </a:lnTo>
                  <a:lnTo>
                    <a:pt x="150145" y="1301780"/>
                  </a:lnTo>
                  <a:lnTo>
                    <a:pt x="150157" y="1301851"/>
                  </a:lnTo>
                  <a:lnTo>
                    <a:pt x="150080" y="1302302"/>
                  </a:lnTo>
                  <a:lnTo>
                    <a:pt x="149362" y="1302107"/>
                  </a:lnTo>
                  <a:lnTo>
                    <a:pt x="149166" y="1302629"/>
                  </a:lnTo>
                  <a:lnTo>
                    <a:pt x="149558" y="1302629"/>
                  </a:lnTo>
                  <a:lnTo>
                    <a:pt x="149558" y="1302955"/>
                  </a:lnTo>
                  <a:lnTo>
                    <a:pt x="148971" y="1303151"/>
                  </a:lnTo>
                  <a:lnTo>
                    <a:pt x="148971" y="1303477"/>
                  </a:lnTo>
                  <a:lnTo>
                    <a:pt x="147861" y="1303281"/>
                  </a:lnTo>
                  <a:lnTo>
                    <a:pt x="147144" y="1304325"/>
                  </a:lnTo>
                  <a:lnTo>
                    <a:pt x="147144" y="1304847"/>
                  </a:lnTo>
                  <a:lnTo>
                    <a:pt x="147731" y="1305369"/>
                  </a:lnTo>
                  <a:lnTo>
                    <a:pt x="147535" y="1305891"/>
                  </a:lnTo>
                  <a:lnTo>
                    <a:pt x="146817" y="1306087"/>
                  </a:lnTo>
                  <a:lnTo>
                    <a:pt x="145708" y="1305565"/>
                  </a:lnTo>
                  <a:lnTo>
                    <a:pt x="145512" y="1306218"/>
                  </a:lnTo>
                  <a:lnTo>
                    <a:pt x="143098" y="1306413"/>
                  </a:lnTo>
                  <a:lnTo>
                    <a:pt x="142380" y="1307588"/>
                  </a:lnTo>
                  <a:lnTo>
                    <a:pt x="140684" y="1307914"/>
                  </a:lnTo>
                  <a:lnTo>
                    <a:pt x="140488" y="1308762"/>
                  </a:lnTo>
                  <a:lnTo>
                    <a:pt x="138987" y="1309806"/>
                  </a:lnTo>
                  <a:lnTo>
                    <a:pt x="136181" y="1307914"/>
                  </a:lnTo>
                  <a:lnTo>
                    <a:pt x="135986" y="1308632"/>
                  </a:lnTo>
                  <a:lnTo>
                    <a:pt x="136181" y="1309806"/>
                  </a:lnTo>
                  <a:lnTo>
                    <a:pt x="136769" y="1310002"/>
                  </a:lnTo>
                  <a:lnTo>
                    <a:pt x="136573" y="1310655"/>
                  </a:lnTo>
                  <a:lnTo>
                    <a:pt x="134746" y="1310655"/>
                  </a:lnTo>
                  <a:lnTo>
                    <a:pt x="134224" y="1310133"/>
                  </a:lnTo>
                  <a:lnTo>
                    <a:pt x="133310" y="1310133"/>
                  </a:lnTo>
                  <a:lnTo>
                    <a:pt x="132919" y="1309806"/>
                  </a:lnTo>
                  <a:lnTo>
                    <a:pt x="133310" y="1307914"/>
                  </a:lnTo>
                  <a:lnTo>
                    <a:pt x="132723" y="1307196"/>
                  </a:lnTo>
                  <a:lnTo>
                    <a:pt x="132005" y="1307523"/>
                  </a:lnTo>
                  <a:lnTo>
                    <a:pt x="130896" y="1307327"/>
                  </a:lnTo>
                  <a:lnTo>
                    <a:pt x="127568" y="1305239"/>
                  </a:lnTo>
                  <a:lnTo>
                    <a:pt x="126654" y="1304064"/>
                  </a:lnTo>
                  <a:lnTo>
                    <a:pt x="126067" y="1304391"/>
                  </a:lnTo>
                  <a:lnTo>
                    <a:pt x="127176" y="1305239"/>
                  </a:lnTo>
                  <a:lnTo>
                    <a:pt x="127176" y="1305957"/>
                  </a:lnTo>
                  <a:lnTo>
                    <a:pt x="129199" y="1306674"/>
                  </a:lnTo>
                  <a:lnTo>
                    <a:pt x="130113" y="1307718"/>
                  </a:lnTo>
                  <a:lnTo>
                    <a:pt x="131418" y="1307914"/>
                  </a:lnTo>
                  <a:lnTo>
                    <a:pt x="131418" y="1308632"/>
                  </a:lnTo>
                  <a:lnTo>
                    <a:pt x="132331" y="1309154"/>
                  </a:lnTo>
                  <a:lnTo>
                    <a:pt x="132331" y="1309872"/>
                  </a:lnTo>
                  <a:lnTo>
                    <a:pt x="132919" y="1310589"/>
                  </a:lnTo>
                  <a:lnTo>
                    <a:pt x="134615" y="1311111"/>
                  </a:lnTo>
                  <a:lnTo>
                    <a:pt x="134028" y="1312156"/>
                  </a:lnTo>
                  <a:lnTo>
                    <a:pt x="134028" y="1312677"/>
                  </a:lnTo>
                  <a:lnTo>
                    <a:pt x="134615" y="1313004"/>
                  </a:lnTo>
                  <a:lnTo>
                    <a:pt x="138335" y="1311829"/>
                  </a:lnTo>
                  <a:lnTo>
                    <a:pt x="139444" y="1312547"/>
                  </a:lnTo>
                  <a:lnTo>
                    <a:pt x="139835" y="1313917"/>
                  </a:lnTo>
                  <a:lnTo>
                    <a:pt x="140357" y="1313917"/>
                  </a:lnTo>
                  <a:lnTo>
                    <a:pt x="140553" y="1313395"/>
                  </a:lnTo>
                  <a:lnTo>
                    <a:pt x="140749" y="1313722"/>
                  </a:lnTo>
                  <a:lnTo>
                    <a:pt x="141467" y="1313526"/>
                  </a:lnTo>
                  <a:lnTo>
                    <a:pt x="142054" y="1312677"/>
                  </a:lnTo>
                  <a:lnTo>
                    <a:pt x="142054" y="1311829"/>
                  </a:lnTo>
                  <a:lnTo>
                    <a:pt x="141662" y="1311503"/>
                  </a:lnTo>
                  <a:lnTo>
                    <a:pt x="141271" y="1311503"/>
                  </a:lnTo>
                  <a:lnTo>
                    <a:pt x="141075" y="1312025"/>
                  </a:lnTo>
                  <a:lnTo>
                    <a:pt x="140162" y="1311699"/>
                  </a:lnTo>
                  <a:lnTo>
                    <a:pt x="139248" y="1312025"/>
                  </a:lnTo>
                  <a:lnTo>
                    <a:pt x="138857" y="1311503"/>
                  </a:lnTo>
                  <a:lnTo>
                    <a:pt x="139966" y="1310329"/>
                  </a:lnTo>
                  <a:lnTo>
                    <a:pt x="141467" y="1310133"/>
                  </a:lnTo>
                  <a:lnTo>
                    <a:pt x="142380" y="1309415"/>
                  </a:lnTo>
                  <a:lnTo>
                    <a:pt x="143881" y="1309611"/>
                  </a:lnTo>
                  <a:lnTo>
                    <a:pt x="143685" y="1311829"/>
                  </a:lnTo>
                  <a:lnTo>
                    <a:pt x="144599" y="1312351"/>
                  </a:lnTo>
                  <a:lnTo>
                    <a:pt x="144403" y="1313200"/>
                  </a:lnTo>
                  <a:lnTo>
                    <a:pt x="142902" y="1313200"/>
                  </a:lnTo>
                  <a:lnTo>
                    <a:pt x="142511" y="1313852"/>
                  </a:lnTo>
                  <a:lnTo>
                    <a:pt x="142511" y="1314700"/>
                  </a:lnTo>
                  <a:lnTo>
                    <a:pt x="143424" y="1314896"/>
                  </a:lnTo>
                  <a:lnTo>
                    <a:pt x="143816" y="1315418"/>
                  </a:lnTo>
                  <a:lnTo>
                    <a:pt x="144729" y="1315092"/>
                  </a:lnTo>
                  <a:lnTo>
                    <a:pt x="145447" y="1312351"/>
                  </a:lnTo>
                  <a:lnTo>
                    <a:pt x="146556" y="1312873"/>
                  </a:lnTo>
                  <a:lnTo>
                    <a:pt x="148971" y="1312873"/>
                  </a:lnTo>
                  <a:lnTo>
                    <a:pt x="148775" y="1313722"/>
                  </a:lnTo>
                  <a:lnTo>
                    <a:pt x="150080" y="1314439"/>
                  </a:lnTo>
                  <a:lnTo>
                    <a:pt x="151189" y="1315614"/>
                  </a:lnTo>
                  <a:lnTo>
                    <a:pt x="151189" y="1315940"/>
                  </a:lnTo>
                  <a:lnTo>
                    <a:pt x="150276" y="1315744"/>
                  </a:lnTo>
                  <a:lnTo>
                    <a:pt x="150080" y="1316071"/>
                  </a:lnTo>
                  <a:lnTo>
                    <a:pt x="148971" y="1316071"/>
                  </a:lnTo>
                  <a:lnTo>
                    <a:pt x="150080" y="1316723"/>
                  </a:lnTo>
                  <a:lnTo>
                    <a:pt x="149688" y="1317049"/>
                  </a:lnTo>
                  <a:lnTo>
                    <a:pt x="149688" y="1317898"/>
                  </a:lnTo>
                  <a:lnTo>
                    <a:pt x="149297" y="1318094"/>
                  </a:lnTo>
                  <a:lnTo>
                    <a:pt x="149297" y="1319268"/>
                  </a:lnTo>
                  <a:lnTo>
                    <a:pt x="149884" y="1319464"/>
                  </a:lnTo>
                  <a:lnTo>
                    <a:pt x="149884" y="1319986"/>
                  </a:lnTo>
                  <a:lnTo>
                    <a:pt x="150993" y="1320834"/>
                  </a:lnTo>
                  <a:lnTo>
                    <a:pt x="150602" y="1322726"/>
                  </a:lnTo>
                  <a:lnTo>
                    <a:pt x="150602" y="1325467"/>
                  </a:lnTo>
                  <a:lnTo>
                    <a:pt x="150993" y="1326119"/>
                  </a:lnTo>
                  <a:lnTo>
                    <a:pt x="151581" y="1326315"/>
                  </a:lnTo>
                  <a:lnTo>
                    <a:pt x="151777" y="1325663"/>
                  </a:lnTo>
                  <a:lnTo>
                    <a:pt x="152364" y="1325336"/>
                  </a:lnTo>
                  <a:lnTo>
                    <a:pt x="153865" y="1325532"/>
                  </a:lnTo>
                  <a:lnTo>
                    <a:pt x="154582" y="1325010"/>
                  </a:lnTo>
                  <a:lnTo>
                    <a:pt x="154974" y="1324162"/>
                  </a:lnTo>
                  <a:lnTo>
                    <a:pt x="156279" y="1324162"/>
                  </a:lnTo>
                  <a:lnTo>
                    <a:pt x="156279" y="1324488"/>
                  </a:lnTo>
                  <a:lnTo>
                    <a:pt x="156670" y="1324488"/>
                  </a:lnTo>
                  <a:lnTo>
                    <a:pt x="157062" y="1323770"/>
                  </a:lnTo>
                  <a:lnTo>
                    <a:pt x="158367" y="1323966"/>
                  </a:lnTo>
                  <a:lnTo>
                    <a:pt x="159085" y="1325663"/>
                  </a:lnTo>
                  <a:lnTo>
                    <a:pt x="159280" y="1327359"/>
                  </a:lnTo>
                  <a:lnTo>
                    <a:pt x="159998" y="1328534"/>
                  </a:lnTo>
                  <a:lnTo>
                    <a:pt x="159607" y="1329382"/>
                  </a:lnTo>
                  <a:lnTo>
                    <a:pt x="158889" y="1329186"/>
                  </a:lnTo>
                  <a:lnTo>
                    <a:pt x="158302" y="1330230"/>
                  </a:lnTo>
                  <a:lnTo>
                    <a:pt x="157388" y="1330035"/>
                  </a:lnTo>
                  <a:lnTo>
                    <a:pt x="157192" y="1331079"/>
                  </a:lnTo>
                  <a:lnTo>
                    <a:pt x="156475" y="1331079"/>
                  </a:lnTo>
                  <a:lnTo>
                    <a:pt x="156475" y="1332449"/>
                  </a:lnTo>
                  <a:lnTo>
                    <a:pt x="157780" y="1332971"/>
                  </a:lnTo>
                  <a:lnTo>
                    <a:pt x="158171" y="1333689"/>
                  </a:lnTo>
                  <a:lnTo>
                    <a:pt x="157258" y="1334015"/>
                  </a:lnTo>
                  <a:lnTo>
                    <a:pt x="157649" y="1334341"/>
                  </a:lnTo>
                  <a:lnTo>
                    <a:pt x="157258" y="1335907"/>
                  </a:lnTo>
                  <a:lnTo>
                    <a:pt x="156866" y="1335907"/>
                  </a:lnTo>
                  <a:lnTo>
                    <a:pt x="157258" y="1337473"/>
                  </a:lnTo>
                  <a:lnTo>
                    <a:pt x="156344" y="1338648"/>
                  </a:lnTo>
                  <a:lnTo>
                    <a:pt x="156148" y="1340018"/>
                  </a:lnTo>
                  <a:lnTo>
                    <a:pt x="155431" y="1340344"/>
                  </a:lnTo>
                  <a:lnTo>
                    <a:pt x="154713" y="1339692"/>
                  </a:lnTo>
                  <a:lnTo>
                    <a:pt x="154126" y="1339692"/>
                  </a:lnTo>
                  <a:lnTo>
                    <a:pt x="153930" y="1340866"/>
                  </a:lnTo>
                  <a:lnTo>
                    <a:pt x="152755" y="1341193"/>
                  </a:lnTo>
                  <a:lnTo>
                    <a:pt x="151450" y="1340866"/>
                  </a:lnTo>
                  <a:lnTo>
                    <a:pt x="150732" y="1341388"/>
                  </a:lnTo>
                  <a:lnTo>
                    <a:pt x="149232" y="1340214"/>
                  </a:lnTo>
                  <a:lnTo>
                    <a:pt x="148644" y="1339170"/>
                  </a:lnTo>
                  <a:lnTo>
                    <a:pt x="148253" y="1339170"/>
                  </a:lnTo>
                  <a:lnTo>
                    <a:pt x="147861" y="1339888"/>
                  </a:lnTo>
                  <a:lnTo>
                    <a:pt x="147861" y="1341584"/>
                  </a:lnTo>
                  <a:lnTo>
                    <a:pt x="146752" y="1341911"/>
                  </a:lnTo>
                  <a:lnTo>
                    <a:pt x="147339" y="1342628"/>
                  </a:lnTo>
                  <a:lnTo>
                    <a:pt x="146948" y="1343803"/>
                  </a:lnTo>
                  <a:lnTo>
                    <a:pt x="146034" y="1344977"/>
                  </a:lnTo>
                  <a:lnTo>
                    <a:pt x="145643" y="1344651"/>
                  </a:lnTo>
                  <a:lnTo>
                    <a:pt x="144729" y="1344847"/>
                  </a:lnTo>
                  <a:lnTo>
                    <a:pt x="145447" y="1345695"/>
                  </a:lnTo>
                  <a:lnTo>
                    <a:pt x="145447" y="1346217"/>
                  </a:lnTo>
                  <a:lnTo>
                    <a:pt x="144338" y="1346217"/>
                  </a:lnTo>
                  <a:lnTo>
                    <a:pt x="144338" y="1347392"/>
                  </a:lnTo>
                  <a:lnTo>
                    <a:pt x="143750" y="1348240"/>
                  </a:lnTo>
                  <a:lnTo>
                    <a:pt x="141532" y="1349806"/>
                  </a:lnTo>
                  <a:lnTo>
                    <a:pt x="141532" y="1351372"/>
                  </a:lnTo>
                  <a:lnTo>
                    <a:pt x="139509" y="1352416"/>
                  </a:lnTo>
                  <a:lnTo>
                    <a:pt x="139705" y="1353134"/>
                  </a:lnTo>
                  <a:lnTo>
                    <a:pt x="143033" y="1354504"/>
                  </a:lnTo>
                  <a:lnTo>
                    <a:pt x="143228" y="1355548"/>
                  </a:lnTo>
                  <a:lnTo>
                    <a:pt x="141923" y="1355548"/>
                  </a:lnTo>
                  <a:lnTo>
                    <a:pt x="141532" y="1355026"/>
                  </a:lnTo>
                  <a:lnTo>
                    <a:pt x="140814" y="1355026"/>
                  </a:lnTo>
                  <a:lnTo>
                    <a:pt x="140814" y="1355874"/>
                  </a:lnTo>
                  <a:lnTo>
                    <a:pt x="141532" y="1356723"/>
                  </a:lnTo>
                  <a:lnTo>
                    <a:pt x="142641" y="1359985"/>
                  </a:lnTo>
                  <a:lnTo>
                    <a:pt x="140814" y="1360507"/>
                  </a:lnTo>
                  <a:lnTo>
                    <a:pt x="139118" y="1361682"/>
                  </a:lnTo>
                  <a:lnTo>
                    <a:pt x="139118" y="1362204"/>
                  </a:lnTo>
                  <a:lnTo>
                    <a:pt x="138204" y="1362530"/>
                  </a:lnTo>
                  <a:lnTo>
                    <a:pt x="138400" y="1362856"/>
                  </a:lnTo>
                  <a:lnTo>
                    <a:pt x="138008" y="1363509"/>
                  </a:lnTo>
                  <a:lnTo>
                    <a:pt x="138400" y="1364031"/>
                  </a:lnTo>
                  <a:lnTo>
                    <a:pt x="137813" y="1365075"/>
                  </a:lnTo>
                  <a:lnTo>
                    <a:pt x="137291" y="1365271"/>
                  </a:lnTo>
                  <a:lnTo>
                    <a:pt x="137486" y="1366837"/>
                  </a:lnTo>
                  <a:lnTo>
                    <a:pt x="138074" y="1367033"/>
                  </a:lnTo>
                  <a:lnTo>
                    <a:pt x="138465" y="1366511"/>
                  </a:lnTo>
                  <a:lnTo>
                    <a:pt x="139052" y="1367685"/>
                  </a:lnTo>
                  <a:lnTo>
                    <a:pt x="137943" y="1368011"/>
                  </a:lnTo>
                  <a:lnTo>
                    <a:pt x="137421" y="1368664"/>
                  </a:lnTo>
                  <a:lnTo>
                    <a:pt x="136507" y="1368664"/>
                  </a:lnTo>
                  <a:lnTo>
                    <a:pt x="136507" y="1369512"/>
                  </a:lnTo>
                  <a:lnTo>
                    <a:pt x="137617" y="1371927"/>
                  </a:lnTo>
                  <a:lnTo>
                    <a:pt x="137029" y="1372579"/>
                  </a:lnTo>
                  <a:lnTo>
                    <a:pt x="137225" y="1374145"/>
                  </a:lnTo>
                  <a:lnTo>
                    <a:pt x="136116" y="1374341"/>
                  </a:lnTo>
                  <a:lnTo>
                    <a:pt x="135398" y="1374014"/>
                  </a:lnTo>
                  <a:lnTo>
                    <a:pt x="134680" y="1374863"/>
                  </a:lnTo>
                  <a:lnTo>
                    <a:pt x="133571" y="1375059"/>
                  </a:lnTo>
                  <a:lnTo>
                    <a:pt x="133180" y="1375581"/>
                  </a:lnTo>
                  <a:lnTo>
                    <a:pt x="132462" y="1375581"/>
                  </a:lnTo>
                  <a:lnTo>
                    <a:pt x="131548" y="1374928"/>
                  </a:lnTo>
                  <a:lnTo>
                    <a:pt x="130961" y="1375124"/>
                  </a:lnTo>
                  <a:lnTo>
                    <a:pt x="130570" y="1374928"/>
                  </a:lnTo>
                  <a:lnTo>
                    <a:pt x="130570" y="1374406"/>
                  </a:lnTo>
                  <a:lnTo>
                    <a:pt x="129982" y="1374406"/>
                  </a:lnTo>
                  <a:lnTo>
                    <a:pt x="129264" y="1375450"/>
                  </a:lnTo>
                  <a:lnTo>
                    <a:pt x="129852" y="1376298"/>
                  </a:lnTo>
                  <a:lnTo>
                    <a:pt x="129264" y="1376625"/>
                  </a:lnTo>
                  <a:lnTo>
                    <a:pt x="128351" y="1376103"/>
                  </a:lnTo>
                  <a:lnTo>
                    <a:pt x="127437" y="1376103"/>
                  </a:lnTo>
                  <a:lnTo>
                    <a:pt x="125741" y="1374732"/>
                  </a:lnTo>
                  <a:lnTo>
                    <a:pt x="123131" y="1374537"/>
                  </a:lnTo>
                  <a:lnTo>
                    <a:pt x="121826" y="1373688"/>
                  </a:lnTo>
                  <a:lnTo>
                    <a:pt x="121826" y="1371665"/>
                  </a:lnTo>
                  <a:lnTo>
                    <a:pt x="122739" y="1371665"/>
                  </a:lnTo>
                  <a:lnTo>
                    <a:pt x="122935" y="1372318"/>
                  </a:lnTo>
                  <a:lnTo>
                    <a:pt x="123653" y="1371992"/>
                  </a:lnTo>
                  <a:lnTo>
                    <a:pt x="123653" y="1371470"/>
                  </a:lnTo>
                  <a:lnTo>
                    <a:pt x="122348" y="1370426"/>
                  </a:lnTo>
                  <a:lnTo>
                    <a:pt x="122152" y="1369382"/>
                  </a:lnTo>
                  <a:lnTo>
                    <a:pt x="122544" y="1368533"/>
                  </a:lnTo>
                  <a:lnTo>
                    <a:pt x="122152" y="1368207"/>
                  </a:lnTo>
                  <a:lnTo>
                    <a:pt x="121043" y="1368860"/>
                  </a:lnTo>
                  <a:lnTo>
                    <a:pt x="121434" y="1369512"/>
                  </a:lnTo>
                  <a:lnTo>
                    <a:pt x="121238" y="1370360"/>
                  </a:lnTo>
                  <a:lnTo>
                    <a:pt x="119933" y="1369838"/>
                  </a:lnTo>
                  <a:lnTo>
                    <a:pt x="119542" y="1368272"/>
                  </a:lnTo>
                  <a:lnTo>
                    <a:pt x="118824" y="1368272"/>
                  </a:lnTo>
                  <a:lnTo>
                    <a:pt x="117128" y="1368599"/>
                  </a:lnTo>
                  <a:lnTo>
                    <a:pt x="116932" y="1370687"/>
                  </a:lnTo>
                  <a:lnTo>
                    <a:pt x="116018" y="1370165"/>
                  </a:lnTo>
                  <a:lnTo>
                    <a:pt x="115105" y="1370165"/>
                  </a:lnTo>
                  <a:lnTo>
                    <a:pt x="115105" y="1370491"/>
                  </a:lnTo>
                  <a:lnTo>
                    <a:pt x="114191" y="1371013"/>
                  </a:lnTo>
                  <a:lnTo>
                    <a:pt x="111777" y="1371013"/>
                  </a:lnTo>
                  <a:lnTo>
                    <a:pt x="111059" y="1370360"/>
                  </a:lnTo>
                  <a:lnTo>
                    <a:pt x="110472" y="1368468"/>
                  </a:lnTo>
                  <a:lnTo>
                    <a:pt x="108253" y="1367620"/>
                  </a:lnTo>
                  <a:lnTo>
                    <a:pt x="108971" y="1368664"/>
                  </a:lnTo>
                  <a:lnTo>
                    <a:pt x="108384" y="1369838"/>
                  </a:lnTo>
                  <a:lnTo>
                    <a:pt x="108775" y="1370687"/>
                  </a:lnTo>
                  <a:lnTo>
                    <a:pt x="108253" y="1371339"/>
                  </a:lnTo>
                  <a:lnTo>
                    <a:pt x="108253" y="1371992"/>
                  </a:lnTo>
                  <a:lnTo>
                    <a:pt x="109363" y="1372318"/>
                  </a:lnTo>
                  <a:lnTo>
                    <a:pt x="109558" y="1373166"/>
                  </a:lnTo>
                  <a:lnTo>
                    <a:pt x="111059" y="1373493"/>
                  </a:lnTo>
                  <a:lnTo>
                    <a:pt x="111059" y="1374667"/>
                  </a:lnTo>
                  <a:lnTo>
                    <a:pt x="111451" y="1374667"/>
                  </a:lnTo>
                  <a:lnTo>
                    <a:pt x="111842" y="1372970"/>
                  </a:lnTo>
                  <a:lnTo>
                    <a:pt x="112756" y="1372970"/>
                  </a:lnTo>
                  <a:lnTo>
                    <a:pt x="113343" y="1374014"/>
                  </a:lnTo>
                  <a:lnTo>
                    <a:pt x="113930" y="1374014"/>
                  </a:lnTo>
                  <a:lnTo>
                    <a:pt x="114126" y="1373688"/>
                  </a:lnTo>
                  <a:lnTo>
                    <a:pt x="115235" y="1373493"/>
                  </a:lnTo>
                  <a:lnTo>
                    <a:pt x="115627" y="1372318"/>
                  </a:lnTo>
                  <a:lnTo>
                    <a:pt x="117128" y="1371992"/>
                  </a:lnTo>
                  <a:lnTo>
                    <a:pt x="117128" y="1371339"/>
                  </a:lnTo>
                  <a:lnTo>
                    <a:pt x="120847" y="1371013"/>
                  </a:lnTo>
                  <a:lnTo>
                    <a:pt x="121434" y="1372187"/>
                  </a:lnTo>
                  <a:lnTo>
                    <a:pt x="121434" y="1373558"/>
                  </a:lnTo>
                  <a:lnTo>
                    <a:pt x="121043" y="1374080"/>
                  </a:lnTo>
                  <a:lnTo>
                    <a:pt x="122544" y="1375450"/>
                  </a:lnTo>
                  <a:lnTo>
                    <a:pt x="124371" y="1375776"/>
                  </a:lnTo>
                  <a:lnTo>
                    <a:pt x="124175" y="1376298"/>
                  </a:lnTo>
                  <a:lnTo>
                    <a:pt x="123261" y="1376494"/>
                  </a:lnTo>
                  <a:lnTo>
                    <a:pt x="122870" y="1377016"/>
                  </a:lnTo>
                  <a:lnTo>
                    <a:pt x="122870" y="1377669"/>
                  </a:lnTo>
                  <a:lnTo>
                    <a:pt x="123783" y="1377864"/>
                  </a:lnTo>
                  <a:lnTo>
                    <a:pt x="123783" y="1379887"/>
                  </a:lnTo>
                  <a:lnTo>
                    <a:pt x="125284" y="1379887"/>
                  </a:lnTo>
                  <a:lnTo>
                    <a:pt x="126981" y="1381258"/>
                  </a:lnTo>
                  <a:lnTo>
                    <a:pt x="131092" y="1379887"/>
                  </a:lnTo>
                  <a:lnTo>
                    <a:pt x="132592" y="1379887"/>
                  </a:lnTo>
                  <a:lnTo>
                    <a:pt x="133702" y="1381779"/>
                  </a:lnTo>
                  <a:lnTo>
                    <a:pt x="133702" y="1383672"/>
                  </a:lnTo>
                  <a:lnTo>
                    <a:pt x="135202" y="1383346"/>
                  </a:lnTo>
                  <a:lnTo>
                    <a:pt x="135724" y="1384520"/>
                  </a:lnTo>
                  <a:lnTo>
                    <a:pt x="137029" y="1384716"/>
                  </a:lnTo>
                  <a:lnTo>
                    <a:pt x="136834" y="1385368"/>
                  </a:lnTo>
                  <a:lnTo>
                    <a:pt x="137225" y="1386543"/>
                  </a:lnTo>
                  <a:lnTo>
                    <a:pt x="136638" y="1386869"/>
                  </a:lnTo>
                  <a:lnTo>
                    <a:pt x="136638" y="1387522"/>
                  </a:lnTo>
                  <a:lnTo>
                    <a:pt x="136051" y="1388174"/>
                  </a:lnTo>
                  <a:lnTo>
                    <a:pt x="135464" y="1392611"/>
                  </a:lnTo>
                  <a:lnTo>
                    <a:pt x="136573" y="1393133"/>
                  </a:lnTo>
                  <a:lnTo>
                    <a:pt x="136181" y="1393982"/>
                  </a:lnTo>
                  <a:lnTo>
                    <a:pt x="136573" y="1393786"/>
                  </a:lnTo>
                  <a:lnTo>
                    <a:pt x="137291" y="1394830"/>
                  </a:lnTo>
                  <a:lnTo>
                    <a:pt x="137878" y="1394830"/>
                  </a:lnTo>
                  <a:lnTo>
                    <a:pt x="138465" y="1396853"/>
                  </a:lnTo>
                  <a:lnTo>
                    <a:pt x="138074" y="1397701"/>
                  </a:lnTo>
                  <a:lnTo>
                    <a:pt x="139770" y="1398745"/>
                  </a:lnTo>
                  <a:lnTo>
                    <a:pt x="140684" y="1400115"/>
                  </a:lnTo>
                  <a:lnTo>
                    <a:pt x="140879" y="1402334"/>
                  </a:lnTo>
                  <a:lnTo>
                    <a:pt x="140488" y="1402530"/>
                  </a:lnTo>
                  <a:lnTo>
                    <a:pt x="140488" y="1403704"/>
                  </a:lnTo>
                  <a:lnTo>
                    <a:pt x="141206" y="1405270"/>
                  </a:lnTo>
                  <a:lnTo>
                    <a:pt x="141206" y="1406641"/>
                  </a:lnTo>
                  <a:lnTo>
                    <a:pt x="141793" y="1407163"/>
                  </a:lnTo>
                  <a:lnTo>
                    <a:pt x="141597" y="1408729"/>
                  </a:lnTo>
                  <a:lnTo>
                    <a:pt x="141206" y="1408924"/>
                  </a:lnTo>
                  <a:lnTo>
                    <a:pt x="141597" y="1410099"/>
                  </a:lnTo>
                  <a:lnTo>
                    <a:pt x="141206" y="1410425"/>
                  </a:lnTo>
                  <a:lnTo>
                    <a:pt x="141401" y="1410947"/>
                  </a:lnTo>
                  <a:lnTo>
                    <a:pt x="142315" y="1411143"/>
                  </a:lnTo>
                  <a:lnTo>
                    <a:pt x="142315" y="1412187"/>
                  </a:lnTo>
                  <a:lnTo>
                    <a:pt x="141923" y="1412383"/>
                  </a:lnTo>
                  <a:lnTo>
                    <a:pt x="141923" y="1412905"/>
                  </a:lnTo>
                  <a:lnTo>
                    <a:pt x="140814" y="1413101"/>
                  </a:lnTo>
                  <a:lnTo>
                    <a:pt x="140618" y="1414275"/>
                  </a:lnTo>
                  <a:lnTo>
                    <a:pt x="139901" y="1415123"/>
                  </a:lnTo>
                  <a:lnTo>
                    <a:pt x="138791" y="1414928"/>
                  </a:lnTo>
                  <a:lnTo>
                    <a:pt x="138400" y="1415254"/>
                  </a:lnTo>
                  <a:lnTo>
                    <a:pt x="138987" y="1418321"/>
                  </a:lnTo>
                  <a:lnTo>
                    <a:pt x="138400" y="1418321"/>
                  </a:lnTo>
                  <a:lnTo>
                    <a:pt x="137682" y="1418973"/>
                  </a:lnTo>
                  <a:lnTo>
                    <a:pt x="136573" y="1418973"/>
                  </a:lnTo>
                  <a:lnTo>
                    <a:pt x="134550" y="1420670"/>
                  </a:lnTo>
                  <a:lnTo>
                    <a:pt x="131940" y="1420344"/>
                  </a:lnTo>
                  <a:lnTo>
                    <a:pt x="128612" y="1420539"/>
                  </a:lnTo>
                  <a:lnTo>
                    <a:pt x="123392" y="1416428"/>
                  </a:lnTo>
                  <a:lnTo>
                    <a:pt x="122283" y="1416428"/>
                  </a:lnTo>
                  <a:lnTo>
                    <a:pt x="121891" y="1416755"/>
                  </a:lnTo>
                  <a:lnTo>
                    <a:pt x="122087" y="1417277"/>
                  </a:lnTo>
                  <a:lnTo>
                    <a:pt x="122805" y="1417472"/>
                  </a:lnTo>
                  <a:lnTo>
                    <a:pt x="123392" y="1418125"/>
                  </a:lnTo>
                  <a:lnTo>
                    <a:pt x="123196" y="1420148"/>
                  </a:lnTo>
                  <a:lnTo>
                    <a:pt x="123914" y="1421192"/>
                  </a:lnTo>
                  <a:lnTo>
                    <a:pt x="123196" y="1421714"/>
                  </a:lnTo>
                  <a:lnTo>
                    <a:pt x="121500" y="1421518"/>
                  </a:lnTo>
                  <a:lnTo>
                    <a:pt x="121304" y="1421192"/>
                  </a:lnTo>
                  <a:lnTo>
                    <a:pt x="120194" y="1421388"/>
                  </a:lnTo>
                  <a:lnTo>
                    <a:pt x="120194" y="1420539"/>
                  </a:lnTo>
                  <a:lnTo>
                    <a:pt x="119607" y="1420017"/>
                  </a:lnTo>
                  <a:lnTo>
                    <a:pt x="118694" y="1419691"/>
                  </a:lnTo>
                  <a:lnTo>
                    <a:pt x="117389" y="1420017"/>
                  </a:lnTo>
                  <a:lnTo>
                    <a:pt x="116084" y="1419169"/>
                  </a:lnTo>
                  <a:lnTo>
                    <a:pt x="116084" y="1418516"/>
                  </a:lnTo>
                  <a:lnTo>
                    <a:pt x="115562" y="1418516"/>
                  </a:lnTo>
                  <a:lnTo>
                    <a:pt x="115757" y="1419561"/>
                  </a:lnTo>
                  <a:lnTo>
                    <a:pt x="115366" y="1420082"/>
                  </a:lnTo>
                  <a:lnTo>
                    <a:pt x="114061" y="1420082"/>
                  </a:lnTo>
                  <a:lnTo>
                    <a:pt x="113343" y="1419561"/>
                  </a:lnTo>
                  <a:lnTo>
                    <a:pt x="112625" y="1419887"/>
                  </a:lnTo>
                  <a:lnTo>
                    <a:pt x="111712" y="1419234"/>
                  </a:lnTo>
                  <a:lnTo>
                    <a:pt x="111516" y="1418060"/>
                  </a:lnTo>
                  <a:lnTo>
                    <a:pt x="109819" y="1418386"/>
                  </a:lnTo>
                  <a:lnTo>
                    <a:pt x="109428" y="1419039"/>
                  </a:lnTo>
                  <a:lnTo>
                    <a:pt x="108319" y="1418843"/>
                  </a:lnTo>
                  <a:lnTo>
                    <a:pt x="107927" y="1419887"/>
                  </a:lnTo>
                  <a:lnTo>
                    <a:pt x="108645" y="1420082"/>
                  </a:lnTo>
                  <a:lnTo>
                    <a:pt x="109950" y="1419561"/>
                  </a:lnTo>
                  <a:lnTo>
                    <a:pt x="112364" y="1421257"/>
                  </a:lnTo>
                  <a:lnTo>
                    <a:pt x="113473" y="1421061"/>
                  </a:lnTo>
                  <a:lnTo>
                    <a:pt x="113865" y="1422432"/>
                  </a:lnTo>
                  <a:lnTo>
                    <a:pt x="114583" y="1422758"/>
                  </a:lnTo>
                  <a:lnTo>
                    <a:pt x="114974" y="1422758"/>
                  </a:lnTo>
                  <a:lnTo>
                    <a:pt x="114583" y="1422105"/>
                  </a:lnTo>
                  <a:lnTo>
                    <a:pt x="114974" y="1420931"/>
                  </a:lnTo>
                  <a:lnTo>
                    <a:pt x="116801" y="1420931"/>
                  </a:lnTo>
                  <a:lnTo>
                    <a:pt x="117193" y="1421453"/>
                  </a:lnTo>
                  <a:lnTo>
                    <a:pt x="119411" y="1421649"/>
                  </a:lnTo>
                  <a:lnTo>
                    <a:pt x="119803" y="1422171"/>
                  </a:lnTo>
                  <a:lnTo>
                    <a:pt x="120390" y="1421975"/>
                  </a:lnTo>
                  <a:lnTo>
                    <a:pt x="121891" y="1422497"/>
                  </a:lnTo>
                  <a:lnTo>
                    <a:pt x="122478" y="1422823"/>
                  </a:lnTo>
                  <a:lnTo>
                    <a:pt x="122478" y="1423671"/>
                  </a:lnTo>
                  <a:lnTo>
                    <a:pt x="122870" y="1423671"/>
                  </a:lnTo>
                  <a:lnTo>
                    <a:pt x="122870" y="1423345"/>
                  </a:lnTo>
                  <a:lnTo>
                    <a:pt x="123783" y="1423541"/>
                  </a:lnTo>
                  <a:lnTo>
                    <a:pt x="122087" y="1425237"/>
                  </a:lnTo>
                  <a:lnTo>
                    <a:pt x="120390" y="1425042"/>
                  </a:lnTo>
                  <a:lnTo>
                    <a:pt x="120390" y="1425368"/>
                  </a:lnTo>
                  <a:lnTo>
                    <a:pt x="119999" y="1425368"/>
                  </a:lnTo>
                  <a:lnTo>
                    <a:pt x="119999" y="1424846"/>
                  </a:lnTo>
                  <a:lnTo>
                    <a:pt x="119607" y="1424846"/>
                  </a:lnTo>
                  <a:lnTo>
                    <a:pt x="119411" y="1424324"/>
                  </a:lnTo>
                  <a:lnTo>
                    <a:pt x="118302" y="1424650"/>
                  </a:lnTo>
                  <a:lnTo>
                    <a:pt x="118302" y="1425172"/>
                  </a:lnTo>
                  <a:lnTo>
                    <a:pt x="116997" y="1424976"/>
                  </a:lnTo>
                  <a:lnTo>
                    <a:pt x="115170" y="1423410"/>
                  </a:lnTo>
                  <a:lnTo>
                    <a:pt x="115888" y="1426999"/>
                  </a:lnTo>
                  <a:lnTo>
                    <a:pt x="117715" y="1426999"/>
                  </a:lnTo>
                  <a:lnTo>
                    <a:pt x="119542" y="1427652"/>
                  </a:lnTo>
                  <a:lnTo>
                    <a:pt x="120129" y="1427456"/>
                  </a:lnTo>
                  <a:lnTo>
                    <a:pt x="120716" y="1426412"/>
                  </a:lnTo>
                  <a:lnTo>
                    <a:pt x="121434" y="1426934"/>
                  </a:lnTo>
                  <a:lnTo>
                    <a:pt x="123457" y="1426608"/>
                  </a:lnTo>
                  <a:lnTo>
                    <a:pt x="123066" y="1425237"/>
                  </a:lnTo>
                  <a:lnTo>
                    <a:pt x="126198" y="1425760"/>
                  </a:lnTo>
                  <a:lnTo>
                    <a:pt x="126589" y="1424911"/>
                  </a:lnTo>
                  <a:lnTo>
                    <a:pt x="127698" y="1424585"/>
                  </a:lnTo>
                  <a:lnTo>
                    <a:pt x="128612" y="1424911"/>
                  </a:lnTo>
                  <a:lnTo>
                    <a:pt x="130439" y="1424585"/>
                  </a:lnTo>
                  <a:lnTo>
                    <a:pt x="131353" y="1425107"/>
                  </a:lnTo>
                  <a:lnTo>
                    <a:pt x="131548" y="1425629"/>
                  </a:lnTo>
                  <a:lnTo>
                    <a:pt x="134158" y="1425303"/>
                  </a:lnTo>
                  <a:lnTo>
                    <a:pt x="134746" y="1425825"/>
                  </a:lnTo>
                  <a:lnTo>
                    <a:pt x="136442" y="1426151"/>
                  </a:lnTo>
                  <a:lnTo>
                    <a:pt x="137552" y="1426999"/>
                  </a:lnTo>
                  <a:lnTo>
                    <a:pt x="138139" y="1428565"/>
                  </a:lnTo>
                  <a:lnTo>
                    <a:pt x="138726" y="1428892"/>
                  </a:lnTo>
                  <a:lnTo>
                    <a:pt x="139640" y="1428696"/>
                  </a:lnTo>
                  <a:lnTo>
                    <a:pt x="140031" y="1429218"/>
                  </a:lnTo>
                  <a:lnTo>
                    <a:pt x="141728" y="1428892"/>
                  </a:lnTo>
                  <a:lnTo>
                    <a:pt x="142315" y="1429740"/>
                  </a:lnTo>
                  <a:lnTo>
                    <a:pt x="142119" y="1431763"/>
                  </a:lnTo>
                  <a:lnTo>
                    <a:pt x="141728" y="1432611"/>
                  </a:lnTo>
                  <a:lnTo>
                    <a:pt x="141010" y="1432807"/>
                  </a:lnTo>
                  <a:lnTo>
                    <a:pt x="140814" y="1433655"/>
                  </a:lnTo>
                  <a:lnTo>
                    <a:pt x="140096" y="1433981"/>
                  </a:lnTo>
                  <a:lnTo>
                    <a:pt x="140814" y="1434177"/>
                  </a:lnTo>
                  <a:lnTo>
                    <a:pt x="141206" y="1433655"/>
                  </a:lnTo>
                  <a:lnTo>
                    <a:pt x="142315" y="1433655"/>
                  </a:lnTo>
                  <a:lnTo>
                    <a:pt x="142706" y="1434830"/>
                  </a:lnTo>
                  <a:lnTo>
                    <a:pt x="143424" y="1434308"/>
                  </a:lnTo>
                  <a:lnTo>
                    <a:pt x="143228" y="1435482"/>
                  </a:lnTo>
                  <a:lnTo>
                    <a:pt x="143946" y="1435482"/>
                  </a:lnTo>
                  <a:lnTo>
                    <a:pt x="144142" y="1434960"/>
                  </a:lnTo>
                  <a:lnTo>
                    <a:pt x="144338" y="1436526"/>
                  </a:lnTo>
                  <a:lnTo>
                    <a:pt x="145251" y="1435678"/>
                  </a:lnTo>
                  <a:lnTo>
                    <a:pt x="145251" y="1434634"/>
                  </a:lnTo>
                  <a:lnTo>
                    <a:pt x="147666" y="1435156"/>
                  </a:lnTo>
                  <a:lnTo>
                    <a:pt x="147861" y="1436852"/>
                  </a:lnTo>
                  <a:lnTo>
                    <a:pt x="148253" y="1436852"/>
                  </a:lnTo>
                  <a:lnTo>
                    <a:pt x="148253" y="1437374"/>
                  </a:lnTo>
                  <a:lnTo>
                    <a:pt x="148644" y="1437570"/>
                  </a:lnTo>
                  <a:lnTo>
                    <a:pt x="148449" y="1437896"/>
                  </a:lnTo>
                  <a:lnTo>
                    <a:pt x="148840" y="1438092"/>
                  </a:lnTo>
                  <a:lnTo>
                    <a:pt x="149232" y="1439267"/>
                  </a:lnTo>
                  <a:lnTo>
                    <a:pt x="152233" y="1439593"/>
                  </a:lnTo>
                  <a:lnTo>
                    <a:pt x="152755" y="1440115"/>
                  </a:lnTo>
                  <a:lnTo>
                    <a:pt x="153473" y="1440115"/>
                  </a:lnTo>
                  <a:lnTo>
                    <a:pt x="153865" y="1440767"/>
                  </a:lnTo>
                  <a:lnTo>
                    <a:pt x="153669" y="1441812"/>
                  </a:lnTo>
                  <a:lnTo>
                    <a:pt x="153082" y="1442138"/>
                  </a:lnTo>
                  <a:lnTo>
                    <a:pt x="153473" y="1442464"/>
                  </a:lnTo>
                  <a:lnTo>
                    <a:pt x="153277" y="1442986"/>
                  </a:lnTo>
                  <a:lnTo>
                    <a:pt x="152690" y="1442986"/>
                  </a:lnTo>
                  <a:lnTo>
                    <a:pt x="152168" y="1443639"/>
                  </a:lnTo>
                  <a:lnTo>
                    <a:pt x="152364" y="1445009"/>
                  </a:lnTo>
                  <a:lnTo>
                    <a:pt x="150667" y="1444813"/>
                  </a:lnTo>
                  <a:lnTo>
                    <a:pt x="149362" y="1445661"/>
                  </a:lnTo>
                  <a:lnTo>
                    <a:pt x="151385" y="1446314"/>
                  </a:lnTo>
                  <a:lnTo>
                    <a:pt x="151581" y="1446967"/>
                  </a:lnTo>
                  <a:lnTo>
                    <a:pt x="150863" y="1446771"/>
                  </a:lnTo>
                  <a:lnTo>
                    <a:pt x="150276" y="1447097"/>
                  </a:lnTo>
                  <a:lnTo>
                    <a:pt x="149754" y="1446771"/>
                  </a:lnTo>
                  <a:lnTo>
                    <a:pt x="149558" y="1447945"/>
                  </a:lnTo>
                  <a:lnTo>
                    <a:pt x="148971" y="1448598"/>
                  </a:lnTo>
                  <a:lnTo>
                    <a:pt x="146948" y="1448271"/>
                  </a:lnTo>
                  <a:lnTo>
                    <a:pt x="146752" y="1448794"/>
                  </a:lnTo>
                  <a:lnTo>
                    <a:pt x="146361" y="1448794"/>
                  </a:lnTo>
                  <a:lnTo>
                    <a:pt x="146948" y="1450490"/>
                  </a:lnTo>
                  <a:lnTo>
                    <a:pt x="147666" y="1451143"/>
                  </a:lnTo>
                  <a:lnTo>
                    <a:pt x="148057" y="1453883"/>
                  </a:lnTo>
                  <a:lnTo>
                    <a:pt x="143620" y="1453557"/>
                  </a:lnTo>
                  <a:lnTo>
                    <a:pt x="142902" y="1453035"/>
                  </a:lnTo>
                  <a:lnTo>
                    <a:pt x="143098" y="1452709"/>
                  </a:lnTo>
                  <a:lnTo>
                    <a:pt x="142184" y="1452382"/>
                  </a:lnTo>
                  <a:lnTo>
                    <a:pt x="141597" y="1451730"/>
                  </a:lnTo>
                  <a:lnTo>
                    <a:pt x="139770" y="1451926"/>
                  </a:lnTo>
                  <a:lnTo>
                    <a:pt x="139379" y="1451404"/>
                  </a:lnTo>
                  <a:lnTo>
                    <a:pt x="137682" y="1451730"/>
                  </a:lnTo>
                  <a:lnTo>
                    <a:pt x="135464" y="1449315"/>
                  </a:lnTo>
                  <a:lnTo>
                    <a:pt x="134550" y="1449120"/>
                  </a:lnTo>
                  <a:lnTo>
                    <a:pt x="131026" y="1446249"/>
                  </a:lnTo>
                  <a:lnTo>
                    <a:pt x="129526" y="1446053"/>
                  </a:lnTo>
                  <a:lnTo>
                    <a:pt x="127698" y="1446379"/>
                  </a:lnTo>
                  <a:lnTo>
                    <a:pt x="127503" y="1446053"/>
                  </a:lnTo>
                  <a:lnTo>
                    <a:pt x="127503" y="1446379"/>
                  </a:lnTo>
                  <a:lnTo>
                    <a:pt x="124893" y="1446575"/>
                  </a:lnTo>
                  <a:lnTo>
                    <a:pt x="124175" y="1446249"/>
                  </a:lnTo>
                  <a:lnTo>
                    <a:pt x="124175" y="1445400"/>
                  </a:lnTo>
                  <a:lnTo>
                    <a:pt x="123783" y="1445074"/>
                  </a:lnTo>
                  <a:lnTo>
                    <a:pt x="122870" y="1445596"/>
                  </a:lnTo>
                  <a:lnTo>
                    <a:pt x="123066" y="1446771"/>
                  </a:lnTo>
                  <a:lnTo>
                    <a:pt x="121369" y="1447293"/>
                  </a:lnTo>
                  <a:lnTo>
                    <a:pt x="121565" y="1448337"/>
                  </a:lnTo>
                  <a:lnTo>
                    <a:pt x="122674" y="1448532"/>
                  </a:lnTo>
                  <a:lnTo>
                    <a:pt x="122674" y="1448859"/>
                  </a:lnTo>
                  <a:lnTo>
                    <a:pt x="121761" y="1449381"/>
                  </a:lnTo>
                  <a:lnTo>
                    <a:pt x="121761" y="1449903"/>
                  </a:lnTo>
                  <a:lnTo>
                    <a:pt x="119933" y="1449903"/>
                  </a:lnTo>
                  <a:lnTo>
                    <a:pt x="119216" y="1449250"/>
                  </a:lnTo>
                  <a:lnTo>
                    <a:pt x="118628" y="1449250"/>
                  </a:lnTo>
                  <a:lnTo>
                    <a:pt x="118237" y="1449903"/>
                  </a:lnTo>
                  <a:lnTo>
                    <a:pt x="116410" y="1450098"/>
                  </a:lnTo>
                  <a:lnTo>
                    <a:pt x="116214" y="1448598"/>
                  </a:lnTo>
                  <a:lnTo>
                    <a:pt x="116606" y="1448271"/>
                  </a:lnTo>
                  <a:lnTo>
                    <a:pt x="116018" y="1447945"/>
                  </a:lnTo>
                  <a:lnTo>
                    <a:pt x="115301" y="1448271"/>
                  </a:lnTo>
                  <a:lnTo>
                    <a:pt x="115692" y="1448794"/>
                  </a:lnTo>
                  <a:lnTo>
                    <a:pt x="115301" y="1449315"/>
                  </a:lnTo>
                  <a:lnTo>
                    <a:pt x="114387" y="1449642"/>
                  </a:lnTo>
                  <a:lnTo>
                    <a:pt x="111973" y="1449315"/>
                  </a:lnTo>
                  <a:lnTo>
                    <a:pt x="110668" y="1450164"/>
                  </a:lnTo>
                  <a:lnTo>
                    <a:pt x="109558" y="1449968"/>
                  </a:lnTo>
                  <a:lnTo>
                    <a:pt x="109167" y="1448924"/>
                  </a:lnTo>
                  <a:lnTo>
                    <a:pt x="108058" y="1448924"/>
                  </a:lnTo>
                  <a:lnTo>
                    <a:pt x="106557" y="1450098"/>
                  </a:lnTo>
                  <a:lnTo>
                    <a:pt x="103947" y="1449772"/>
                  </a:lnTo>
                  <a:lnTo>
                    <a:pt x="103947" y="1449511"/>
                  </a:lnTo>
                  <a:lnTo>
                    <a:pt x="102120" y="1448859"/>
                  </a:lnTo>
                  <a:lnTo>
                    <a:pt x="101532" y="1449185"/>
                  </a:lnTo>
                  <a:lnTo>
                    <a:pt x="99314" y="1449185"/>
                  </a:lnTo>
                  <a:lnTo>
                    <a:pt x="97617" y="1448010"/>
                  </a:lnTo>
                  <a:lnTo>
                    <a:pt x="97813" y="1446967"/>
                  </a:lnTo>
                  <a:lnTo>
                    <a:pt x="96899" y="1444944"/>
                  </a:lnTo>
                  <a:lnTo>
                    <a:pt x="95790" y="1444617"/>
                  </a:lnTo>
                  <a:lnTo>
                    <a:pt x="94094" y="1442921"/>
                  </a:lnTo>
                  <a:lnTo>
                    <a:pt x="93572" y="1443247"/>
                  </a:lnTo>
                  <a:lnTo>
                    <a:pt x="92658" y="1443051"/>
                  </a:lnTo>
                  <a:lnTo>
                    <a:pt x="92462" y="1441159"/>
                  </a:lnTo>
                  <a:lnTo>
                    <a:pt x="92984" y="1440963"/>
                  </a:lnTo>
                  <a:lnTo>
                    <a:pt x="92984" y="1440441"/>
                  </a:lnTo>
                  <a:lnTo>
                    <a:pt x="93376" y="1440246"/>
                  </a:lnTo>
                  <a:lnTo>
                    <a:pt x="93180" y="1438679"/>
                  </a:lnTo>
                  <a:lnTo>
                    <a:pt x="92593" y="1438027"/>
                  </a:lnTo>
                  <a:lnTo>
                    <a:pt x="92397" y="1436330"/>
                  </a:lnTo>
                  <a:lnTo>
                    <a:pt x="90896" y="1434438"/>
                  </a:lnTo>
                  <a:lnTo>
                    <a:pt x="91092" y="1433785"/>
                  </a:lnTo>
                  <a:lnTo>
                    <a:pt x="89787" y="1432741"/>
                  </a:lnTo>
                  <a:lnTo>
                    <a:pt x="89395" y="1433068"/>
                  </a:lnTo>
                  <a:lnTo>
                    <a:pt x="89004" y="1432546"/>
                  </a:lnTo>
                  <a:lnTo>
                    <a:pt x="88286" y="1432741"/>
                  </a:lnTo>
                  <a:lnTo>
                    <a:pt x="87373" y="1434112"/>
                  </a:lnTo>
                  <a:lnTo>
                    <a:pt x="85676" y="1434112"/>
                  </a:lnTo>
                  <a:lnTo>
                    <a:pt x="85285" y="1433785"/>
                  </a:lnTo>
                  <a:lnTo>
                    <a:pt x="85285" y="1432741"/>
                  </a:lnTo>
                  <a:lnTo>
                    <a:pt x="85872" y="1431893"/>
                  </a:lnTo>
                  <a:lnTo>
                    <a:pt x="87373" y="1431893"/>
                  </a:lnTo>
                  <a:lnTo>
                    <a:pt x="87568" y="1432415"/>
                  </a:lnTo>
                  <a:lnTo>
                    <a:pt x="88678" y="1431893"/>
                  </a:lnTo>
                  <a:lnTo>
                    <a:pt x="88873" y="1429348"/>
                  </a:lnTo>
                  <a:lnTo>
                    <a:pt x="89461" y="1427652"/>
                  </a:lnTo>
                  <a:lnTo>
                    <a:pt x="89069" y="1427456"/>
                  </a:lnTo>
                  <a:lnTo>
                    <a:pt x="89069" y="1426281"/>
                  </a:lnTo>
                  <a:lnTo>
                    <a:pt x="88678" y="1426281"/>
                  </a:lnTo>
                  <a:lnTo>
                    <a:pt x="88678" y="1425107"/>
                  </a:lnTo>
                  <a:lnTo>
                    <a:pt x="87373" y="1423737"/>
                  </a:lnTo>
                  <a:lnTo>
                    <a:pt x="86981" y="1422693"/>
                  </a:lnTo>
                  <a:lnTo>
                    <a:pt x="87177" y="1422171"/>
                  </a:lnTo>
                  <a:lnTo>
                    <a:pt x="86068" y="1421322"/>
                  </a:lnTo>
                  <a:lnTo>
                    <a:pt x="85872" y="1420148"/>
                  </a:lnTo>
                  <a:lnTo>
                    <a:pt x="87699" y="1414340"/>
                  </a:lnTo>
                  <a:lnTo>
                    <a:pt x="87503" y="1412970"/>
                  </a:lnTo>
                  <a:lnTo>
                    <a:pt x="86916" y="1411796"/>
                  </a:lnTo>
                  <a:lnTo>
                    <a:pt x="86329" y="1411469"/>
                  </a:lnTo>
                  <a:lnTo>
                    <a:pt x="86524" y="1410947"/>
                  </a:lnTo>
                  <a:lnTo>
                    <a:pt x="85937" y="1410425"/>
                  </a:lnTo>
                  <a:lnTo>
                    <a:pt x="85937" y="1409251"/>
                  </a:lnTo>
                  <a:lnTo>
                    <a:pt x="85546" y="1409055"/>
                  </a:lnTo>
                  <a:lnTo>
                    <a:pt x="85154" y="1406836"/>
                  </a:lnTo>
                  <a:lnTo>
                    <a:pt x="84241" y="1405662"/>
                  </a:lnTo>
                  <a:lnTo>
                    <a:pt x="83523" y="1402726"/>
                  </a:lnTo>
                  <a:lnTo>
                    <a:pt x="83131" y="1402530"/>
                  </a:lnTo>
                  <a:lnTo>
                    <a:pt x="82740" y="1399985"/>
                  </a:lnTo>
                  <a:lnTo>
                    <a:pt x="82936" y="1398810"/>
                  </a:lnTo>
                  <a:lnTo>
                    <a:pt x="82544" y="1398615"/>
                  </a:lnTo>
                  <a:lnTo>
                    <a:pt x="82740" y="1397962"/>
                  </a:lnTo>
                  <a:lnTo>
                    <a:pt x="81826" y="1395417"/>
                  </a:lnTo>
                  <a:lnTo>
                    <a:pt x="81826" y="1394243"/>
                  </a:lnTo>
                  <a:lnTo>
                    <a:pt x="82544" y="1391828"/>
                  </a:lnTo>
                  <a:lnTo>
                    <a:pt x="81957" y="1389414"/>
                  </a:lnTo>
                  <a:lnTo>
                    <a:pt x="82153" y="1387848"/>
                  </a:lnTo>
                  <a:lnTo>
                    <a:pt x="81043" y="1387130"/>
                  </a:lnTo>
                  <a:lnTo>
                    <a:pt x="81043" y="1386608"/>
                  </a:lnTo>
                  <a:lnTo>
                    <a:pt x="81565" y="1386086"/>
                  </a:lnTo>
                  <a:lnTo>
                    <a:pt x="81369" y="1385760"/>
                  </a:lnTo>
                  <a:lnTo>
                    <a:pt x="82283" y="1384063"/>
                  </a:lnTo>
                  <a:lnTo>
                    <a:pt x="82283" y="1379430"/>
                  </a:lnTo>
                  <a:lnTo>
                    <a:pt x="81174" y="1378256"/>
                  </a:lnTo>
                  <a:lnTo>
                    <a:pt x="78759" y="1378060"/>
                  </a:lnTo>
                  <a:lnTo>
                    <a:pt x="78564" y="1376494"/>
                  </a:lnTo>
                  <a:lnTo>
                    <a:pt x="79281" y="1376494"/>
                  </a:lnTo>
                  <a:lnTo>
                    <a:pt x="79086" y="1375776"/>
                  </a:lnTo>
                  <a:lnTo>
                    <a:pt x="79477" y="1375776"/>
                  </a:lnTo>
                  <a:lnTo>
                    <a:pt x="79281" y="1374080"/>
                  </a:lnTo>
                  <a:lnTo>
                    <a:pt x="79673" y="1373754"/>
                  </a:lnTo>
                  <a:lnTo>
                    <a:pt x="79673" y="1372383"/>
                  </a:lnTo>
                  <a:lnTo>
                    <a:pt x="79281" y="1369121"/>
                  </a:lnTo>
                  <a:lnTo>
                    <a:pt x="78694" y="1368794"/>
                  </a:lnTo>
                  <a:lnTo>
                    <a:pt x="78694" y="1368272"/>
                  </a:lnTo>
                  <a:lnTo>
                    <a:pt x="78303" y="1368272"/>
                  </a:lnTo>
                  <a:lnTo>
                    <a:pt x="78498" y="1367750"/>
                  </a:lnTo>
                  <a:lnTo>
                    <a:pt x="78107" y="1367946"/>
                  </a:lnTo>
                  <a:lnTo>
                    <a:pt x="78107" y="1367293"/>
                  </a:lnTo>
                  <a:lnTo>
                    <a:pt x="76280" y="1365728"/>
                  </a:lnTo>
                  <a:lnTo>
                    <a:pt x="74975" y="1365075"/>
                  </a:lnTo>
                  <a:lnTo>
                    <a:pt x="74061" y="1365271"/>
                  </a:lnTo>
                  <a:lnTo>
                    <a:pt x="73670" y="1364945"/>
                  </a:lnTo>
                  <a:lnTo>
                    <a:pt x="72756" y="1365271"/>
                  </a:lnTo>
                  <a:lnTo>
                    <a:pt x="72952" y="1366119"/>
                  </a:lnTo>
                  <a:lnTo>
                    <a:pt x="72560" y="1366641"/>
                  </a:lnTo>
                  <a:lnTo>
                    <a:pt x="71647" y="1366641"/>
                  </a:lnTo>
                  <a:lnTo>
                    <a:pt x="71255" y="1365793"/>
                  </a:lnTo>
                  <a:lnTo>
                    <a:pt x="69950" y="1364618"/>
                  </a:lnTo>
                  <a:lnTo>
                    <a:pt x="69950" y="1364096"/>
                  </a:lnTo>
                  <a:lnTo>
                    <a:pt x="71060" y="1363444"/>
                  </a:lnTo>
                  <a:lnTo>
                    <a:pt x="71060" y="1363117"/>
                  </a:lnTo>
                  <a:lnTo>
                    <a:pt x="71777" y="1363117"/>
                  </a:lnTo>
                  <a:lnTo>
                    <a:pt x="72495" y="1362595"/>
                  </a:lnTo>
                  <a:lnTo>
                    <a:pt x="77128" y="1363770"/>
                  </a:lnTo>
                  <a:lnTo>
                    <a:pt x="77324" y="1363248"/>
                  </a:lnTo>
                  <a:lnTo>
                    <a:pt x="77715" y="1363248"/>
                  </a:lnTo>
                  <a:lnTo>
                    <a:pt x="77715" y="1362595"/>
                  </a:lnTo>
                  <a:lnTo>
                    <a:pt x="78629" y="1362400"/>
                  </a:lnTo>
                  <a:lnTo>
                    <a:pt x="78433" y="1362073"/>
                  </a:lnTo>
                  <a:lnTo>
                    <a:pt x="78955" y="1362073"/>
                  </a:lnTo>
                  <a:lnTo>
                    <a:pt x="79347" y="1361421"/>
                  </a:lnTo>
                  <a:lnTo>
                    <a:pt x="79738" y="1361421"/>
                  </a:lnTo>
                  <a:lnTo>
                    <a:pt x="79738" y="1360768"/>
                  </a:lnTo>
                  <a:lnTo>
                    <a:pt x="80130" y="1360768"/>
                  </a:lnTo>
                  <a:lnTo>
                    <a:pt x="80130" y="1360116"/>
                  </a:lnTo>
                  <a:lnTo>
                    <a:pt x="81043" y="1358745"/>
                  </a:lnTo>
                  <a:lnTo>
                    <a:pt x="80652" y="1358093"/>
                  </a:lnTo>
                  <a:lnTo>
                    <a:pt x="81043" y="1357767"/>
                  </a:lnTo>
                  <a:lnTo>
                    <a:pt x="81043" y="1356592"/>
                  </a:lnTo>
                  <a:lnTo>
                    <a:pt x="81435" y="1356592"/>
                  </a:lnTo>
                  <a:lnTo>
                    <a:pt x="81435" y="1355222"/>
                  </a:lnTo>
                  <a:lnTo>
                    <a:pt x="81043" y="1355026"/>
                  </a:lnTo>
                  <a:lnTo>
                    <a:pt x="81239" y="1351242"/>
                  </a:lnTo>
                  <a:lnTo>
                    <a:pt x="81957" y="1350197"/>
                  </a:lnTo>
                  <a:lnTo>
                    <a:pt x="81957" y="1345760"/>
                  </a:lnTo>
                  <a:lnTo>
                    <a:pt x="80130" y="1345042"/>
                  </a:lnTo>
                  <a:lnTo>
                    <a:pt x="79738" y="1343999"/>
                  </a:lnTo>
                  <a:lnTo>
                    <a:pt x="79934" y="1343346"/>
                  </a:lnTo>
                  <a:lnTo>
                    <a:pt x="80847" y="1343999"/>
                  </a:lnTo>
                  <a:lnTo>
                    <a:pt x="81761" y="1343803"/>
                  </a:lnTo>
                  <a:lnTo>
                    <a:pt x="82153" y="1343477"/>
                  </a:lnTo>
                  <a:lnTo>
                    <a:pt x="82348" y="1341911"/>
                  </a:lnTo>
                  <a:lnTo>
                    <a:pt x="83262" y="1341193"/>
                  </a:lnTo>
                  <a:lnTo>
                    <a:pt x="83066" y="1339105"/>
                  </a:lnTo>
                  <a:lnTo>
                    <a:pt x="82479" y="1337539"/>
                  </a:lnTo>
                  <a:lnTo>
                    <a:pt x="82087" y="1337343"/>
                  </a:lnTo>
                  <a:lnTo>
                    <a:pt x="82609" y="1335777"/>
                  </a:lnTo>
                  <a:lnTo>
                    <a:pt x="82413" y="1334733"/>
                  </a:lnTo>
                  <a:lnTo>
                    <a:pt x="83719" y="1334407"/>
                  </a:lnTo>
                  <a:lnTo>
                    <a:pt x="83523" y="1333884"/>
                  </a:lnTo>
                  <a:lnTo>
                    <a:pt x="84241" y="1332514"/>
                  </a:lnTo>
                  <a:lnTo>
                    <a:pt x="85546" y="1332710"/>
                  </a:lnTo>
                  <a:lnTo>
                    <a:pt x="85741" y="1332384"/>
                  </a:lnTo>
                  <a:lnTo>
                    <a:pt x="85741" y="1332710"/>
                  </a:lnTo>
                  <a:lnTo>
                    <a:pt x="86263" y="1332906"/>
                  </a:lnTo>
                  <a:lnTo>
                    <a:pt x="87177" y="1332384"/>
                  </a:lnTo>
                  <a:lnTo>
                    <a:pt x="87177" y="1331666"/>
                  </a:lnTo>
                  <a:lnTo>
                    <a:pt x="88090" y="1331144"/>
                  </a:lnTo>
                  <a:lnTo>
                    <a:pt x="87895" y="1330818"/>
                  </a:lnTo>
                  <a:lnTo>
                    <a:pt x="88612" y="1329969"/>
                  </a:lnTo>
                  <a:lnTo>
                    <a:pt x="88417" y="1329447"/>
                  </a:lnTo>
                  <a:lnTo>
                    <a:pt x="88808" y="1329252"/>
                  </a:lnTo>
                  <a:lnTo>
                    <a:pt x="89395" y="1327555"/>
                  </a:lnTo>
                  <a:lnTo>
                    <a:pt x="90701" y="1326511"/>
                  </a:lnTo>
                  <a:lnTo>
                    <a:pt x="90113" y="1325663"/>
                  </a:lnTo>
                  <a:lnTo>
                    <a:pt x="90113" y="1323966"/>
                  </a:lnTo>
                  <a:lnTo>
                    <a:pt x="89722" y="1323770"/>
                  </a:lnTo>
                  <a:lnTo>
                    <a:pt x="89526" y="1321878"/>
                  </a:lnTo>
                  <a:lnTo>
                    <a:pt x="89134" y="1321878"/>
                  </a:lnTo>
                  <a:lnTo>
                    <a:pt x="89134" y="1321356"/>
                  </a:lnTo>
                  <a:lnTo>
                    <a:pt x="88743" y="1321160"/>
                  </a:lnTo>
                  <a:lnTo>
                    <a:pt x="89656" y="1320116"/>
                  </a:lnTo>
                  <a:lnTo>
                    <a:pt x="89656" y="1318746"/>
                  </a:lnTo>
                  <a:lnTo>
                    <a:pt x="90048" y="1318550"/>
                  </a:lnTo>
                  <a:lnTo>
                    <a:pt x="89852" y="1316658"/>
                  </a:lnTo>
                  <a:lnTo>
                    <a:pt x="90244" y="1316462"/>
                  </a:lnTo>
                  <a:lnTo>
                    <a:pt x="90048" y="1314896"/>
                  </a:lnTo>
                  <a:lnTo>
                    <a:pt x="90961" y="1308567"/>
                  </a:lnTo>
                  <a:lnTo>
                    <a:pt x="90766" y="1306152"/>
                  </a:lnTo>
                  <a:lnTo>
                    <a:pt x="90374" y="1305957"/>
                  </a:lnTo>
                  <a:lnTo>
                    <a:pt x="90570" y="1304782"/>
                  </a:lnTo>
                  <a:lnTo>
                    <a:pt x="90179" y="1304586"/>
                  </a:lnTo>
                  <a:lnTo>
                    <a:pt x="90374" y="1303934"/>
                  </a:lnTo>
                  <a:lnTo>
                    <a:pt x="89983" y="1302759"/>
                  </a:lnTo>
                  <a:lnTo>
                    <a:pt x="89591" y="1302759"/>
                  </a:lnTo>
                  <a:lnTo>
                    <a:pt x="89983" y="1302237"/>
                  </a:lnTo>
                  <a:lnTo>
                    <a:pt x="89591" y="1300345"/>
                  </a:lnTo>
                  <a:lnTo>
                    <a:pt x="89787" y="1299301"/>
                  </a:lnTo>
                  <a:lnTo>
                    <a:pt x="89395" y="1298974"/>
                  </a:lnTo>
                  <a:lnTo>
                    <a:pt x="89591" y="1298453"/>
                  </a:lnTo>
                  <a:lnTo>
                    <a:pt x="88090" y="1292776"/>
                  </a:lnTo>
                  <a:lnTo>
                    <a:pt x="88286" y="1292058"/>
                  </a:lnTo>
                  <a:lnTo>
                    <a:pt x="85154" y="1283967"/>
                  </a:lnTo>
                  <a:lnTo>
                    <a:pt x="84436" y="1283771"/>
                  </a:lnTo>
                  <a:lnTo>
                    <a:pt x="84632" y="1283053"/>
                  </a:lnTo>
                  <a:lnTo>
                    <a:pt x="82413" y="1280443"/>
                  </a:lnTo>
                  <a:lnTo>
                    <a:pt x="81304" y="1277376"/>
                  </a:lnTo>
                  <a:lnTo>
                    <a:pt x="78890" y="1276332"/>
                  </a:lnTo>
                  <a:lnTo>
                    <a:pt x="78890" y="1275158"/>
                  </a:lnTo>
                  <a:lnTo>
                    <a:pt x="79477" y="1274831"/>
                  </a:lnTo>
                  <a:lnTo>
                    <a:pt x="79673" y="1273787"/>
                  </a:lnTo>
                  <a:lnTo>
                    <a:pt x="80978" y="1272221"/>
                  </a:lnTo>
                  <a:lnTo>
                    <a:pt x="82479" y="1272417"/>
                  </a:lnTo>
                  <a:lnTo>
                    <a:pt x="83588" y="1273592"/>
                  </a:lnTo>
                  <a:lnTo>
                    <a:pt x="85807" y="1273396"/>
                  </a:lnTo>
                  <a:lnTo>
                    <a:pt x="86524" y="1272743"/>
                  </a:lnTo>
                  <a:lnTo>
                    <a:pt x="86916" y="1271699"/>
                  </a:lnTo>
                  <a:lnTo>
                    <a:pt x="87307" y="1271699"/>
                  </a:lnTo>
                  <a:lnTo>
                    <a:pt x="87307" y="1271177"/>
                  </a:lnTo>
                  <a:lnTo>
                    <a:pt x="88025" y="1270851"/>
                  </a:lnTo>
                  <a:lnTo>
                    <a:pt x="88025" y="1270329"/>
                  </a:lnTo>
                  <a:lnTo>
                    <a:pt x="88939" y="1269611"/>
                  </a:lnTo>
                  <a:lnTo>
                    <a:pt x="89134" y="1268567"/>
                  </a:lnTo>
                  <a:lnTo>
                    <a:pt x="89526" y="1268371"/>
                  </a:lnTo>
                  <a:lnTo>
                    <a:pt x="89526" y="1266479"/>
                  </a:lnTo>
                  <a:lnTo>
                    <a:pt x="90113" y="1266283"/>
                  </a:lnTo>
                  <a:lnTo>
                    <a:pt x="90113" y="1265761"/>
                  </a:lnTo>
                  <a:lnTo>
                    <a:pt x="90505" y="1265761"/>
                  </a:lnTo>
                  <a:lnTo>
                    <a:pt x="90505" y="1266283"/>
                  </a:lnTo>
                  <a:lnTo>
                    <a:pt x="91027" y="1266088"/>
                  </a:lnTo>
                  <a:lnTo>
                    <a:pt x="91027" y="1266805"/>
                  </a:lnTo>
                  <a:lnTo>
                    <a:pt x="92919" y="1265957"/>
                  </a:lnTo>
                  <a:lnTo>
                    <a:pt x="94224" y="1266479"/>
                  </a:lnTo>
                  <a:lnTo>
                    <a:pt x="94746" y="1267197"/>
                  </a:lnTo>
                  <a:lnTo>
                    <a:pt x="95660" y="1267001"/>
                  </a:lnTo>
                  <a:lnTo>
                    <a:pt x="96051" y="1266479"/>
                  </a:lnTo>
                  <a:lnTo>
                    <a:pt x="96638" y="1266675"/>
                  </a:lnTo>
                  <a:lnTo>
                    <a:pt x="97944" y="1264782"/>
                  </a:lnTo>
                  <a:lnTo>
                    <a:pt x="98139" y="1263934"/>
                  </a:lnTo>
                  <a:lnTo>
                    <a:pt x="98857" y="1263216"/>
                  </a:lnTo>
                  <a:lnTo>
                    <a:pt x="98661" y="1262694"/>
                  </a:lnTo>
                  <a:lnTo>
                    <a:pt x="99053" y="1262694"/>
                  </a:lnTo>
                  <a:lnTo>
                    <a:pt x="99444" y="1257017"/>
                  </a:lnTo>
                  <a:lnTo>
                    <a:pt x="101271" y="1255647"/>
                  </a:lnTo>
                  <a:close/>
                  <a:moveTo>
                    <a:pt x="145904" y="1228763"/>
                  </a:moveTo>
                  <a:lnTo>
                    <a:pt x="147731" y="1230134"/>
                  </a:lnTo>
                  <a:lnTo>
                    <a:pt x="148122" y="1230851"/>
                  </a:lnTo>
                  <a:lnTo>
                    <a:pt x="148710" y="1230851"/>
                  </a:lnTo>
                  <a:lnTo>
                    <a:pt x="149101" y="1231569"/>
                  </a:lnTo>
                  <a:lnTo>
                    <a:pt x="150406" y="1231765"/>
                  </a:lnTo>
                  <a:lnTo>
                    <a:pt x="149819" y="1232287"/>
                  </a:lnTo>
                  <a:lnTo>
                    <a:pt x="149819" y="1232809"/>
                  </a:lnTo>
                  <a:lnTo>
                    <a:pt x="150210" y="1233005"/>
                  </a:lnTo>
                  <a:lnTo>
                    <a:pt x="150210" y="1233853"/>
                  </a:lnTo>
                  <a:lnTo>
                    <a:pt x="149819" y="1233853"/>
                  </a:lnTo>
                  <a:lnTo>
                    <a:pt x="149819" y="1234179"/>
                  </a:lnTo>
                  <a:lnTo>
                    <a:pt x="147013" y="1233331"/>
                  </a:lnTo>
                  <a:lnTo>
                    <a:pt x="147013" y="1232287"/>
                  </a:lnTo>
                  <a:lnTo>
                    <a:pt x="146622" y="1231961"/>
                  </a:lnTo>
                  <a:lnTo>
                    <a:pt x="145317" y="1231765"/>
                  </a:lnTo>
                  <a:lnTo>
                    <a:pt x="145317" y="1229873"/>
                  </a:lnTo>
                  <a:lnTo>
                    <a:pt x="144925" y="1229546"/>
                  </a:lnTo>
                  <a:lnTo>
                    <a:pt x="145317" y="1229351"/>
                  </a:lnTo>
                  <a:lnTo>
                    <a:pt x="145317" y="1228828"/>
                  </a:lnTo>
                  <a:lnTo>
                    <a:pt x="145904" y="1228828"/>
                  </a:lnTo>
                  <a:close/>
                  <a:moveTo>
                    <a:pt x="133506" y="1222238"/>
                  </a:moveTo>
                  <a:lnTo>
                    <a:pt x="134224" y="1222238"/>
                  </a:lnTo>
                  <a:lnTo>
                    <a:pt x="134941" y="1222760"/>
                  </a:lnTo>
                  <a:lnTo>
                    <a:pt x="136051" y="1222760"/>
                  </a:lnTo>
                  <a:lnTo>
                    <a:pt x="136051" y="1223478"/>
                  </a:lnTo>
                  <a:lnTo>
                    <a:pt x="135464" y="1223804"/>
                  </a:lnTo>
                  <a:lnTo>
                    <a:pt x="135268" y="1224652"/>
                  </a:lnTo>
                  <a:lnTo>
                    <a:pt x="134680" y="1224652"/>
                  </a:lnTo>
                  <a:lnTo>
                    <a:pt x="134289" y="1223282"/>
                  </a:lnTo>
                  <a:lnTo>
                    <a:pt x="133702" y="1223086"/>
                  </a:lnTo>
                  <a:close/>
                  <a:moveTo>
                    <a:pt x="131222" y="1214473"/>
                  </a:moveTo>
                  <a:lnTo>
                    <a:pt x="131809" y="1214473"/>
                  </a:lnTo>
                  <a:lnTo>
                    <a:pt x="132723" y="1215321"/>
                  </a:lnTo>
                  <a:lnTo>
                    <a:pt x="133832" y="1215321"/>
                  </a:lnTo>
                  <a:lnTo>
                    <a:pt x="135529" y="1217214"/>
                  </a:lnTo>
                  <a:lnTo>
                    <a:pt x="137029" y="1216496"/>
                  </a:lnTo>
                  <a:lnTo>
                    <a:pt x="137943" y="1217214"/>
                  </a:lnTo>
                  <a:lnTo>
                    <a:pt x="137225" y="1219106"/>
                  </a:lnTo>
                  <a:lnTo>
                    <a:pt x="137943" y="1219432"/>
                  </a:lnTo>
                  <a:lnTo>
                    <a:pt x="138139" y="1221129"/>
                  </a:lnTo>
                  <a:lnTo>
                    <a:pt x="137747" y="1221651"/>
                  </a:lnTo>
                  <a:lnTo>
                    <a:pt x="136638" y="1221651"/>
                  </a:lnTo>
                  <a:lnTo>
                    <a:pt x="136638" y="1221977"/>
                  </a:lnTo>
                  <a:lnTo>
                    <a:pt x="137747" y="1222695"/>
                  </a:lnTo>
                  <a:lnTo>
                    <a:pt x="137356" y="1223217"/>
                  </a:lnTo>
                  <a:lnTo>
                    <a:pt x="136769" y="1223217"/>
                  </a:lnTo>
                  <a:lnTo>
                    <a:pt x="135855" y="1222173"/>
                  </a:lnTo>
                  <a:lnTo>
                    <a:pt x="133245" y="1221651"/>
                  </a:lnTo>
                  <a:lnTo>
                    <a:pt x="133245" y="1219759"/>
                  </a:lnTo>
                  <a:lnTo>
                    <a:pt x="132331" y="1218519"/>
                  </a:lnTo>
                  <a:lnTo>
                    <a:pt x="132331" y="1217801"/>
                  </a:lnTo>
                  <a:lnTo>
                    <a:pt x="131418" y="1216757"/>
                  </a:lnTo>
                  <a:lnTo>
                    <a:pt x="129721" y="1216235"/>
                  </a:lnTo>
                  <a:lnTo>
                    <a:pt x="129917" y="1214995"/>
                  </a:lnTo>
                  <a:lnTo>
                    <a:pt x="131026" y="1214995"/>
                  </a:lnTo>
                  <a:close/>
                  <a:moveTo>
                    <a:pt x="157975" y="1213951"/>
                  </a:moveTo>
                  <a:lnTo>
                    <a:pt x="158171" y="1214995"/>
                  </a:lnTo>
                  <a:lnTo>
                    <a:pt x="159085" y="1215713"/>
                  </a:lnTo>
                  <a:lnTo>
                    <a:pt x="159085" y="1216431"/>
                  </a:lnTo>
                  <a:lnTo>
                    <a:pt x="157062" y="1216235"/>
                  </a:lnTo>
                  <a:lnTo>
                    <a:pt x="156148" y="1215713"/>
                  </a:lnTo>
                  <a:lnTo>
                    <a:pt x="156736" y="1214147"/>
                  </a:lnTo>
                  <a:close/>
                  <a:moveTo>
                    <a:pt x="116410" y="1207034"/>
                  </a:moveTo>
                  <a:lnTo>
                    <a:pt x="117650" y="1207034"/>
                  </a:lnTo>
                  <a:lnTo>
                    <a:pt x="120260" y="1208731"/>
                  </a:lnTo>
                  <a:lnTo>
                    <a:pt x="120455" y="1209253"/>
                  </a:lnTo>
                  <a:lnTo>
                    <a:pt x="117845" y="1210623"/>
                  </a:lnTo>
                  <a:lnTo>
                    <a:pt x="117454" y="1211341"/>
                  </a:lnTo>
                  <a:lnTo>
                    <a:pt x="117454" y="1212907"/>
                  </a:lnTo>
                  <a:lnTo>
                    <a:pt x="113343" y="1213429"/>
                  </a:lnTo>
                  <a:lnTo>
                    <a:pt x="113147" y="1214473"/>
                  </a:lnTo>
                  <a:lnTo>
                    <a:pt x="111451" y="1215713"/>
                  </a:lnTo>
                  <a:lnTo>
                    <a:pt x="111451" y="1216039"/>
                  </a:lnTo>
                  <a:lnTo>
                    <a:pt x="113473" y="1215321"/>
                  </a:lnTo>
                  <a:lnTo>
                    <a:pt x="114583" y="1215648"/>
                  </a:lnTo>
                  <a:lnTo>
                    <a:pt x="114974" y="1214799"/>
                  </a:lnTo>
                  <a:lnTo>
                    <a:pt x="115692" y="1214799"/>
                  </a:lnTo>
                  <a:lnTo>
                    <a:pt x="118694" y="1214995"/>
                  </a:lnTo>
                  <a:lnTo>
                    <a:pt x="119411" y="1216039"/>
                  </a:lnTo>
                  <a:lnTo>
                    <a:pt x="120325" y="1216235"/>
                  </a:lnTo>
                  <a:lnTo>
                    <a:pt x="120325" y="1215191"/>
                  </a:lnTo>
                  <a:lnTo>
                    <a:pt x="121043" y="1214669"/>
                  </a:lnTo>
                  <a:lnTo>
                    <a:pt x="121043" y="1213103"/>
                  </a:lnTo>
                  <a:lnTo>
                    <a:pt x="121761" y="1213103"/>
                  </a:lnTo>
                  <a:lnTo>
                    <a:pt x="121173" y="1212385"/>
                  </a:lnTo>
                  <a:lnTo>
                    <a:pt x="120455" y="1212385"/>
                  </a:lnTo>
                  <a:lnTo>
                    <a:pt x="120260" y="1211863"/>
                  </a:lnTo>
                  <a:lnTo>
                    <a:pt x="121369" y="1210819"/>
                  </a:lnTo>
                  <a:lnTo>
                    <a:pt x="122478" y="1211341"/>
                  </a:lnTo>
                  <a:lnTo>
                    <a:pt x="123196" y="1211015"/>
                  </a:lnTo>
                  <a:lnTo>
                    <a:pt x="123914" y="1211732"/>
                  </a:lnTo>
                  <a:lnTo>
                    <a:pt x="123522" y="1212581"/>
                  </a:lnTo>
                  <a:lnTo>
                    <a:pt x="124632" y="1212385"/>
                  </a:lnTo>
                  <a:lnTo>
                    <a:pt x="125545" y="1213429"/>
                  </a:lnTo>
                  <a:lnTo>
                    <a:pt x="127372" y="1213103"/>
                  </a:lnTo>
                  <a:lnTo>
                    <a:pt x="127568" y="1214147"/>
                  </a:lnTo>
                  <a:lnTo>
                    <a:pt x="128481" y="1214865"/>
                  </a:lnTo>
                  <a:lnTo>
                    <a:pt x="128481" y="1216431"/>
                  </a:lnTo>
                  <a:lnTo>
                    <a:pt x="131092" y="1217605"/>
                  </a:lnTo>
                  <a:lnTo>
                    <a:pt x="132005" y="1220346"/>
                  </a:lnTo>
                  <a:lnTo>
                    <a:pt x="132397" y="1220541"/>
                  </a:lnTo>
                  <a:lnTo>
                    <a:pt x="132397" y="1222434"/>
                  </a:lnTo>
                  <a:lnTo>
                    <a:pt x="132984" y="1222630"/>
                  </a:lnTo>
                  <a:lnTo>
                    <a:pt x="132984" y="1223347"/>
                  </a:lnTo>
                  <a:lnTo>
                    <a:pt x="133571" y="1223543"/>
                  </a:lnTo>
                  <a:lnTo>
                    <a:pt x="134289" y="1225240"/>
                  </a:lnTo>
                  <a:lnTo>
                    <a:pt x="135007" y="1225240"/>
                  </a:lnTo>
                  <a:lnTo>
                    <a:pt x="135594" y="1224718"/>
                  </a:lnTo>
                  <a:lnTo>
                    <a:pt x="135594" y="1224196"/>
                  </a:lnTo>
                  <a:lnTo>
                    <a:pt x="136507" y="1224522"/>
                  </a:lnTo>
                  <a:lnTo>
                    <a:pt x="136899" y="1225240"/>
                  </a:lnTo>
                  <a:lnTo>
                    <a:pt x="138008" y="1224718"/>
                  </a:lnTo>
                  <a:lnTo>
                    <a:pt x="138008" y="1222107"/>
                  </a:lnTo>
                  <a:lnTo>
                    <a:pt x="138922" y="1221912"/>
                  </a:lnTo>
                  <a:lnTo>
                    <a:pt x="138530" y="1219693"/>
                  </a:lnTo>
                  <a:lnTo>
                    <a:pt x="137943" y="1219171"/>
                  </a:lnTo>
                  <a:lnTo>
                    <a:pt x="138139" y="1218127"/>
                  </a:lnTo>
                  <a:lnTo>
                    <a:pt x="141140" y="1218976"/>
                  </a:lnTo>
                  <a:lnTo>
                    <a:pt x="142250" y="1218649"/>
                  </a:lnTo>
                  <a:lnTo>
                    <a:pt x="143946" y="1219889"/>
                  </a:lnTo>
                  <a:lnTo>
                    <a:pt x="143946" y="1220411"/>
                  </a:lnTo>
                  <a:lnTo>
                    <a:pt x="143228" y="1220737"/>
                  </a:lnTo>
                  <a:lnTo>
                    <a:pt x="143620" y="1220737"/>
                  </a:lnTo>
                  <a:lnTo>
                    <a:pt x="144012" y="1221455"/>
                  </a:lnTo>
                  <a:lnTo>
                    <a:pt x="144012" y="1222499"/>
                  </a:lnTo>
                  <a:lnTo>
                    <a:pt x="144599" y="1222695"/>
                  </a:lnTo>
                  <a:lnTo>
                    <a:pt x="145186" y="1224261"/>
                  </a:lnTo>
                  <a:lnTo>
                    <a:pt x="144599" y="1225305"/>
                  </a:lnTo>
                  <a:lnTo>
                    <a:pt x="144795" y="1225631"/>
                  </a:lnTo>
                  <a:lnTo>
                    <a:pt x="145708" y="1224783"/>
                  </a:lnTo>
                  <a:lnTo>
                    <a:pt x="145317" y="1223413"/>
                  </a:lnTo>
                  <a:lnTo>
                    <a:pt x="145708" y="1222369"/>
                  </a:lnTo>
                  <a:lnTo>
                    <a:pt x="146817" y="1222173"/>
                  </a:lnTo>
                  <a:lnTo>
                    <a:pt x="149036" y="1223413"/>
                  </a:lnTo>
                  <a:lnTo>
                    <a:pt x="149949" y="1224457"/>
                  </a:lnTo>
                  <a:lnTo>
                    <a:pt x="151255" y="1224457"/>
                  </a:lnTo>
                  <a:lnTo>
                    <a:pt x="153277" y="1226871"/>
                  </a:lnTo>
                  <a:lnTo>
                    <a:pt x="153995" y="1227067"/>
                  </a:lnTo>
                  <a:lnTo>
                    <a:pt x="155692" y="1228763"/>
                  </a:lnTo>
                  <a:lnTo>
                    <a:pt x="156605" y="1228959"/>
                  </a:lnTo>
                  <a:lnTo>
                    <a:pt x="156605" y="1229285"/>
                  </a:lnTo>
                  <a:lnTo>
                    <a:pt x="154387" y="1230655"/>
                  </a:lnTo>
                  <a:lnTo>
                    <a:pt x="154387" y="1231504"/>
                  </a:lnTo>
                  <a:lnTo>
                    <a:pt x="153669" y="1231504"/>
                  </a:lnTo>
                  <a:lnTo>
                    <a:pt x="153082" y="1232548"/>
                  </a:lnTo>
                  <a:lnTo>
                    <a:pt x="152755" y="1232548"/>
                  </a:lnTo>
                  <a:lnTo>
                    <a:pt x="152755" y="1232026"/>
                  </a:lnTo>
                  <a:lnTo>
                    <a:pt x="151842" y="1231504"/>
                  </a:lnTo>
                  <a:lnTo>
                    <a:pt x="152037" y="1230786"/>
                  </a:lnTo>
                  <a:lnTo>
                    <a:pt x="151320" y="1230264"/>
                  </a:lnTo>
                  <a:lnTo>
                    <a:pt x="150602" y="1230068"/>
                  </a:lnTo>
                  <a:lnTo>
                    <a:pt x="150798" y="1230590"/>
                  </a:lnTo>
                  <a:lnTo>
                    <a:pt x="150210" y="1230395"/>
                  </a:lnTo>
                  <a:lnTo>
                    <a:pt x="150015" y="1230917"/>
                  </a:lnTo>
                  <a:lnTo>
                    <a:pt x="149427" y="1231112"/>
                  </a:lnTo>
                  <a:lnTo>
                    <a:pt x="148840" y="1230395"/>
                  </a:lnTo>
                  <a:lnTo>
                    <a:pt x="148122" y="1230199"/>
                  </a:lnTo>
                  <a:lnTo>
                    <a:pt x="147731" y="1229481"/>
                  </a:lnTo>
                  <a:lnTo>
                    <a:pt x="146622" y="1228959"/>
                  </a:lnTo>
                  <a:lnTo>
                    <a:pt x="146230" y="1228241"/>
                  </a:lnTo>
                  <a:lnTo>
                    <a:pt x="145317" y="1228241"/>
                  </a:lnTo>
                  <a:lnTo>
                    <a:pt x="144403" y="1229090"/>
                  </a:lnTo>
                  <a:lnTo>
                    <a:pt x="144795" y="1230460"/>
                  </a:lnTo>
                  <a:lnTo>
                    <a:pt x="144599" y="1231830"/>
                  </a:lnTo>
                  <a:lnTo>
                    <a:pt x="145186" y="1232156"/>
                  </a:lnTo>
                  <a:lnTo>
                    <a:pt x="144795" y="1232352"/>
                  </a:lnTo>
                  <a:lnTo>
                    <a:pt x="144795" y="1233396"/>
                  </a:lnTo>
                  <a:lnTo>
                    <a:pt x="143489" y="1233918"/>
                  </a:lnTo>
                  <a:lnTo>
                    <a:pt x="143489" y="1234636"/>
                  </a:lnTo>
                  <a:lnTo>
                    <a:pt x="144599" y="1234832"/>
                  </a:lnTo>
                  <a:lnTo>
                    <a:pt x="145317" y="1232744"/>
                  </a:lnTo>
                  <a:lnTo>
                    <a:pt x="145904" y="1232744"/>
                  </a:lnTo>
                  <a:lnTo>
                    <a:pt x="147013" y="1233788"/>
                  </a:lnTo>
                  <a:lnTo>
                    <a:pt x="149623" y="1234505"/>
                  </a:lnTo>
                  <a:lnTo>
                    <a:pt x="150015" y="1235027"/>
                  </a:lnTo>
                  <a:lnTo>
                    <a:pt x="150602" y="1235027"/>
                  </a:lnTo>
                  <a:lnTo>
                    <a:pt x="150602" y="1235354"/>
                  </a:lnTo>
                  <a:lnTo>
                    <a:pt x="151907" y="1235158"/>
                  </a:lnTo>
                  <a:lnTo>
                    <a:pt x="153604" y="1235680"/>
                  </a:lnTo>
                  <a:lnTo>
                    <a:pt x="154517" y="1237899"/>
                  </a:lnTo>
                  <a:lnTo>
                    <a:pt x="153799" y="1238421"/>
                  </a:lnTo>
                  <a:lnTo>
                    <a:pt x="153212" y="1237899"/>
                  </a:lnTo>
                  <a:lnTo>
                    <a:pt x="153408" y="1237181"/>
                  </a:lnTo>
                  <a:lnTo>
                    <a:pt x="151189" y="1236137"/>
                  </a:lnTo>
                  <a:lnTo>
                    <a:pt x="150993" y="1236659"/>
                  </a:lnTo>
                  <a:lnTo>
                    <a:pt x="150602" y="1236659"/>
                  </a:lnTo>
                  <a:lnTo>
                    <a:pt x="150602" y="1236985"/>
                  </a:lnTo>
                  <a:lnTo>
                    <a:pt x="151189" y="1237181"/>
                  </a:lnTo>
                  <a:lnTo>
                    <a:pt x="151189" y="1237703"/>
                  </a:lnTo>
                  <a:lnTo>
                    <a:pt x="149166" y="1237899"/>
                  </a:lnTo>
                  <a:lnTo>
                    <a:pt x="148579" y="1238616"/>
                  </a:lnTo>
                  <a:lnTo>
                    <a:pt x="145251" y="1238421"/>
                  </a:lnTo>
                  <a:lnTo>
                    <a:pt x="144860" y="1237703"/>
                  </a:lnTo>
                  <a:lnTo>
                    <a:pt x="144468" y="1237703"/>
                  </a:lnTo>
                  <a:lnTo>
                    <a:pt x="144664" y="1237376"/>
                  </a:lnTo>
                  <a:lnTo>
                    <a:pt x="142641" y="1237181"/>
                  </a:lnTo>
                  <a:lnTo>
                    <a:pt x="142445" y="1236006"/>
                  </a:lnTo>
                  <a:lnTo>
                    <a:pt x="140749" y="1234114"/>
                  </a:lnTo>
                  <a:lnTo>
                    <a:pt x="140357" y="1233070"/>
                  </a:lnTo>
                  <a:lnTo>
                    <a:pt x="139966" y="1233266"/>
                  </a:lnTo>
                  <a:lnTo>
                    <a:pt x="139966" y="1233788"/>
                  </a:lnTo>
                  <a:lnTo>
                    <a:pt x="141793" y="1236006"/>
                  </a:lnTo>
                  <a:lnTo>
                    <a:pt x="142184" y="1237181"/>
                  </a:lnTo>
                  <a:lnTo>
                    <a:pt x="142184" y="1237899"/>
                  </a:lnTo>
                  <a:lnTo>
                    <a:pt x="141075" y="1238225"/>
                  </a:lnTo>
                  <a:lnTo>
                    <a:pt x="140357" y="1237899"/>
                  </a:lnTo>
                  <a:lnTo>
                    <a:pt x="140357" y="1237572"/>
                  </a:lnTo>
                  <a:lnTo>
                    <a:pt x="140945" y="1237572"/>
                  </a:lnTo>
                  <a:lnTo>
                    <a:pt x="140357" y="1236724"/>
                  </a:lnTo>
                  <a:lnTo>
                    <a:pt x="139444" y="1237050"/>
                  </a:lnTo>
                  <a:lnTo>
                    <a:pt x="139444" y="1238225"/>
                  </a:lnTo>
                  <a:lnTo>
                    <a:pt x="140553" y="1238747"/>
                  </a:lnTo>
                  <a:lnTo>
                    <a:pt x="140162" y="1240443"/>
                  </a:lnTo>
                  <a:lnTo>
                    <a:pt x="140749" y="1241618"/>
                  </a:lnTo>
                  <a:lnTo>
                    <a:pt x="140162" y="1241618"/>
                  </a:lnTo>
                  <a:lnTo>
                    <a:pt x="139966" y="1242140"/>
                  </a:lnTo>
                  <a:lnTo>
                    <a:pt x="139248" y="1242140"/>
                  </a:lnTo>
                  <a:lnTo>
                    <a:pt x="139052" y="1241422"/>
                  </a:lnTo>
                  <a:lnTo>
                    <a:pt x="138139" y="1241618"/>
                  </a:lnTo>
                  <a:lnTo>
                    <a:pt x="138139" y="1239726"/>
                  </a:lnTo>
                  <a:lnTo>
                    <a:pt x="136638" y="1238877"/>
                  </a:lnTo>
                  <a:lnTo>
                    <a:pt x="136246" y="1237311"/>
                  </a:lnTo>
                  <a:lnTo>
                    <a:pt x="135855" y="1237116"/>
                  </a:lnTo>
                  <a:lnTo>
                    <a:pt x="136573" y="1237116"/>
                  </a:lnTo>
                  <a:lnTo>
                    <a:pt x="136769" y="1236398"/>
                  </a:lnTo>
                  <a:lnTo>
                    <a:pt x="135855" y="1236072"/>
                  </a:lnTo>
                  <a:lnTo>
                    <a:pt x="135855" y="1235549"/>
                  </a:lnTo>
                  <a:lnTo>
                    <a:pt x="135137" y="1235027"/>
                  </a:lnTo>
                  <a:lnTo>
                    <a:pt x="134746" y="1235027"/>
                  </a:lnTo>
                  <a:lnTo>
                    <a:pt x="134941" y="1236398"/>
                  </a:lnTo>
                  <a:lnTo>
                    <a:pt x="134224" y="1236202"/>
                  </a:lnTo>
                  <a:lnTo>
                    <a:pt x="134224" y="1236724"/>
                  </a:lnTo>
                  <a:lnTo>
                    <a:pt x="135529" y="1237442"/>
                  </a:lnTo>
                  <a:lnTo>
                    <a:pt x="135529" y="1238290"/>
                  </a:lnTo>
                  <a:lnTo>
                    <a:pt x="136116" y="1239138"/>
                  </a:lnTo>
                  <a:lnTo>
                    <a:pt x="135398" y="1239334"/>
                  </a:lnTo>
                  <a:lnTo>
                    <a:pt x="134680" y="1238486"/>
                  </a:lnTo>
                  <a:lnTo>
                    <a:pt x="133180" y="1238290"/>
                  </a:lnTo>
                  <a:lnTo>
                    <a:pt x="133571" y="1239465"/>
                  </a:lnTo>
                  <a:lnTo>
                    <a:pt x="134289" y="1239987"/>
                  </a:lnTo>
                  <a:lnTo>
                    <a:pt x="135202" y="1240182"/>
                  </a:lnTo>
                  <a:lnTo>
                    <a:pt x="135202" y="1239660"/>
                  </a:lnTo>
                  <a:lnTo>
                    <a:pt x="135920" y="1239660"/>
                  </a:lnTo>
                  <a:lnTo>
                    <a:pt x="135920" y="1240182"/>
                  </a:lnTo>
                  <a:lnTo>
                    <a:pt x="135333" y="1240378"/>
                  </a:lnTo>
                  <a:lnTo>
                    <a:pt x="135529" y="1241553"/>
                  </a:lnTo>
                  <a:lnTo>
                    <a:pt x="134811" y="1241553"/>
                  </a:lnTo>
                  <a:lnTo>
                    <a:pt x="134419" y="1242270"/>
                  </a:lnTo>
                  <a:lnTo>
                    <a:pt x="135333" y="1242597"/>
                  </a:lnTo>
                  <a:lnTo>
                    <a:pt x="136834" y="1241879"/>
                  </a:lnTo>
                  <a:lnTo>
                    <a:pt x="137943" y="1242401"/>
                  </a:lnTo>
                  <a:lnTo>
                    <a:pt x="138139" y="1242727"/>
                  </a:lnTo>
                  <a:lnTo>
                    <a:pt x="136638" y="1243771"/>
                  </a:lnTo>
                  <a:lnTo>
                    <a:pt x="137943" y="1245141"/>
                  </a:lnTo>
                  <a:lnTo>
                    <a:pt x="139052" y="1244946"/>
                  </a:lnTo>
                  <a:lnTo>
                    <a:pt x="139966" y="1246512"/>
                  </a:lnTo>
                  <a:lnTo>
                    <a:pt x="140357" y="1246512"/>
                  </a:lnTo>
                  <a:lnTo>
                    <a:pt x="140162" y="1245990"/>
                  </a:lnTo>
                  <a:lnTo>
                    <a:pt x="140749" y="1246186"/>
                  </a:lnTo>
                  <a:lnTo>
                    <a:pt x="142445" y="1245468"/>
                  </a:lnTo>
                  <a:lnTo>
                    <a:pt x="142445" y="1244946"/>
                  </a:lnTo>
                  <a:lnTo>
                    <a:pt x="141858" y="1245141"/>
                  </a:lnTo>
                  <a:lnTo>
                    <a:pt x="141858" y="1244424"/>
                  </a:lnTo>
                  <a:lnTo>
                    <a:pt x="140945" y="1244228"/>
                  </a:lnTo>
                  <a:lnTo>
                    <a:pt x="140945" y="1243510"/>
                  </a:lnTo>
                  <a:lnTo>
                    <a:pt x="140227" y="1243510"/>
                  </a:lnTo>
                  <a:lnTo>
                    <a:pt x="140814" y="1242662"/>
                  </a:lnTo>
                  <a:lnTo>
                    <a:pt x="142315" y="1241814"/>
                  </a:lnTo>
                  <a:lnTo>
                    <a:pt x="143620" y="1242662"/>
                  </a:lnTo>
                  <a:lnTo>
                    <a:pt x="144925" y="1242858"/>
                  </a:lnTo>
                  <a:lnTo>
                    <a:pt x="146034" y="1242858"/>
                  </a:lnTo>
                  <a:lnTo>
                    <a:pt x="147535" y="1241683"/>
                  </a:lnTo>
                  <a:lnTo>
                    <a:pt x="149232" y="1242010"/>
                  </a:lnTo>
                  <a:lnTo>
                    <a:pt x="150537" y="1241814"/>
                  </a:lnTo>
                  <a:lnTo>
                    <a:pt x="150732" y="1242336"/>
                  </a:lnTo>
                  <a:lnTo>
                    <a:pt x="150145" y="1243054"/>
                  </a:lnTo>
                  <a:lnTo>
                    <a:pt x="150863" y="1243575"/>
                  </a:lnTo>
                  <a:lnTo>
                    <a:pt x="152168" y="1243380"/>
                  </a:lnTo>
                  <a:lnTo>
                    <a:pt x="152690" y="1243706"/>
                  </a:lnTo>
                  <a:lnTo>
                    <a:pt x="152886" y="1244881"/>
                  </a:lnTo>
                  <a:lnTo>
                    <a:pt x="153604" y="1245207"/>
                  </a:lnTo>
                  <a:lnTo>
                    <a:pt x="154517" y="1246577"/>
                  </a:lnTo>
                  <a:lnTo>
                    <a:pt x="155235" y="1246773"/>
                  </a:lnTo>
                  <a:lnTo>
                    <a:pt x="155431" y="1247621"/>
                  </a:lnTo>
                  <a:lnTo>
                    <a:pt x="156148" y="1248143"/>
                  </a:lnTo>
                  <a:lnTo>
                    <a:pt x="156148" y="1250231"/>
                  </a:lnTo>
                  <a:lnTo>
                    <a:pt x="157062" y="1250558"/>
                  </a:lnTo>
                  <a:lnTo>
                    <a:pt x="157062" y="1251275"/>
                  </a:lnTo>
                  <a:lnTo>
                    <a:pt x="156148" y="1251797"/>
                  </a:lnTo>
                  <a:lnTo>
                    <a:pt x="155561" y="1251602"/>
                  </a:lnTo>
                  <a:lnTo>
                    <a:pt x="154974" y="1251928"/>
                  </a:lnTo>
                  <a:lnTo>
                    <a:pt x="154452" y="1251406"/>
                  </a:lnTo>
                  <a:lnTo>
                    <a:pt x="153865" y="1251602"/>
                  </a:lnTo>
                  <a:lnTo>
                    <a:pt x="153865" y="1252124"/>
                  </a:lnTo>
                  <a:lnTo>
                    <a:pt x="154452" y="1252319"/>
                  </a:lnTo>
                  <a:lnTo>
                    <a:pt x="154648" y="1253037"/>
                  </a:lnTo>
                  <a:lnTo>
                    <a:pt x="155235" y="1253233"/>
                  </a:lnTo>
                  <a:lnTo>
                    <a:pt x="155626" y="1253951"/>
                  </a:lnTo>
                  <a:lnTo>
                    <a:pt x="157323" y="1254146"/>
                  </a:lnTo>
                  <a:lnTo>
                    <a:pt x="156605" y="1255190"/>
                  </a:lnTo>
                  <a:lnTo>
                    <a:pt x="155496" y="1255712"/>
                  </a:lnTo>
                  <a:lnTo>
                    <a:pt x="155300" y="1256756"/>
                  </a:lnTo>
                  <a:lnTo>
                    <a:pt x="156214" y="1257474"/>
                  </a:lnTo>
                  <a:lnTo>
                    <a:pt x="158236" y="1257278"/>
                  </a:lnTo>
                  <a:lnTo>
                    <a:pt x="158236" y="1257996"/>
                  </a:lnTo>
                  <a:lnTo>
                    <a:pt x="154517" y="1259562"/>
                  </a:lnTo>
                  <a:lnTo>
                    <a:pt x="153016" y="1259562"/>
                  </a:lnTo>
                  <a:lnTo>
                    <a:pt x="152625" y="1259040"/>
                  </a:lnTo>
                  <a:lnTo>
                    <a:pt x="152625" y="1260280"/>
                  </a:lnTo>
                  <a:lnTo>
                    <a:pt x="151320" y="1260802"/>
                  </a:lnTo>
                  <a:lnTo>
                    <a:pt x="150602" y="1260476"/>
                  </a:lnTo>
                  <a:lnTo>
                    <a:pt x="148383" y="1260802"/>
                  </a:lnTo>
                  <a:lnTo>
                    <a:pt x="147796" y="1260084"/>
                  </a:lnTo>
                  <a:lnTo>
                    <a:pt x="146100" y="1259367"/>
                  </a:lnTo>
                  <a:lnTo>
                    <a:pt x="145904" y="1260606"/>
                  </a:lnTo>
                  <a:lnTo>
                    <a:pt x="145186" y="1260802"/>
                  </a:lnTo>
                  <a:lnTo>
                    <a:pt x="145382" y="1262368"/>
                  </a:lnTo>
                  <a:lnTo>
                    <a:pt x="144990" y="1262368"/>
                  </a:lnTo>
                  <a:lnTo>
                    <a:pt x="145186" y="1262890"/>
                  </a:lnTo>
                  <a:lnTo>
                    <a:pt x="145773" y="1263086"/>
                  </a:lnTo>
                  <a:lnTo>
                    <a:pt x="145773" y="1264456"/>
                  </a:lnTo>
                  <a:lnTo>
                    <a:pt x="143750" y="1265304"/>
                  </a:lnTo>
                  <a:lnTo>
                    <a:pt x="140227" y="1263608"/>
                  </a:lnTo>
                  <a:lnTo>
                    <a:pt x="138922" y="1263608"/>
                  </a:lnTo>
                  <a:lnTo>
                    <a:pt x="138204" y="1262433"/>
                  </a:lnTo>
                  <a:lnTo>
                    <a:pt x="136703" y="1262107"/>
                  </a:lnTo>
                  <a:lnTo>
                    <a:pt x="136312" y="1261455"/>
                  </a:lnTo>
                  <a:lnTo>
                    <a:pt x="134289" y="1261781"/>
                  </a:lnTo>
                  <a:lnTo>
                    <a:pt x="134680" y="1261977"/>
                  </a:lnTo>
                  <a:lnTo>
                    <a:pt x="134680" y="1262499"/>
                  </a:lnTo>
                  <a:lnTo>
                    <a:pt x="134093" y="1262694"/>
                  </a:lnTo>
                  <a:lnTo>
                    <a:pt x="134093" y="1263543"/>
                  </a:lnTo>
                  <a:lnTo>
                    <a:pt x="135202" y="1264065"/>
                  </a:lnTo>
                  <a:lnTo>
                    <a:pt x="135202" y="1265435"/>
                  </a:lnTo>
                  <a:lnTo>
                    <a:pt x="135594" y="1265957"/>
                  </a:lnTo>
                  <a:lnTo>
                    <a:pt x="135986" y="1265957"/>
                  </a:lnTo>
                  <a:lnTo>
                    <a:pt x="136377" y="1265109"/>
                  </a:lnTo>
                  <a:lnTo>
                    <a:pt x="136964" y="1265109"/>
                  </a:lnTo>
                  <a:lnTo>
                    <a:pt x="137682" y="1266153"/>
                  </a:lnTo>
                  <a:lnTo>
                    <a:pt x="139509" y="1266153"/>
                  </a:lnTo>
                  <a:lnTo>
                    <a:pt x="139901" y="1266871"/>
                  </a:lnTo>
                  <a:lnTo>
                    <a:pt x="142119" y="1266348"/>
                  </a:lnTo>
                  <a:lnTo>
                    <a:pt x="142837" y="1267066"/>
                  </a:lnTo>
                  <a:lnTo>
                    <a:pt x="142837" y="1267588"/>
                  </a:lnTo>
                  <a:lnTo>
                    <a:pt x="143555" y="1267915"/>
                  </a:lnTo>
                  <a:lnTo>
                    <a:pt x="144272" y="1269285"/>
                  </a:lnTo>
                  <a:lnTo>
                    <a:pt x="144077" y="1270655"/>
                  </a:lnTo>
                  <a:lnTo>
                    <a:pt x="141858" y="1270655"/>
                  </a:lnTo>
                  <a:lnTo>
                    <a:pt x="141858" y="1271177"/>
                  </a:lnTo>
                  <a:lnTo>
                    <a:pt x="141271" y="1271373"/>
                  </a:lnTo>
                  <a:lnTo>
                    <a:pt x="141075" y="1272547"/>
                  </a:lnTo>
                  <a:lnTo>
                    <a:pt x="138661" y="1272221"/>
                  </a:lnTo>
                  <a:lnTo>
                    <a:pt x="137943" y="1273265"/>
                  </a:lnTo>
                  <a:lnTo>
                    <a:pt x="137225" y="1273265"/>
                  </a:lnTo>
                  <a:lnTo>
                    <a:pt x="137421" y="1273918"/>
                  </a:lnTo>
                  <a:lnTo>
                    <a:pt x="136507" y="1274244"/>
                  </a:lnTo>
                  <a:lnTo>
                    <a:pt x="135920" y="1273918"/>
                  </a:lnTo>
                  <a:lnTo>
                    <a:pt x="135333" y="1274113"/>
                  </a:lnTo>
                  <a:lnTo>
                    <a:pt x="135529" y="1272417"/>
                  </a:lnTo>
                  <a:lnTo>
                    <a:pt x="134811" y="1272417"/>
                  </a:lnTo>
                  <a:lnTo>
                    <a:pt x="134093" y="1271569"/>
                  </a:lnTo>
                  <a:lnTo>
                    <a:pt x="134811" y="1271373"/>
                  </a:lnTo>
                  <a:lnTo>
                    <a:pt x="135529" y="1271895"/>
                  </a:lnTo>
                  <a:lnTo>
                    <a:pt x="135724" y="1271177"/>
                  </a:lnTo>
                  <a:lnTo>
                    <a:pt x="134615" y="1269611"/>
                  </a:lnTo>
                  <a:lnTo>
                    <a:pt x="135724" y="1269415"/>
                  </a:lnTo>
                  <a:lnTo>
                    <a:pt x="136116" y="1268567"/>
                  </a:lnTo>
                  <a:lnTo>
                    <a:pt x="136834" y="1268567"/>
                  </a:lnTo>
                  <a:lnTo>
                    <a:pt x="136834" y="1269089"/>
                  </a:lnTo>
                  <a:lnTo>
                    <a:pt x="137421" y="1269415"/>
                  </a:lnTo>
                  <a:lnTo>
                    <a:pt x="137421" y="1268567"/>
                  </a:lnTo>
                  <a:lnTo>
                    <a:pt x="138139" y="1268045"/>
                  </a:lnTo>
                  <a:lnTo>
                    <a:pt x="137747" y="1267327"/>
                  </a:lnTo>
                  <a:lnTo>
                    <a:pt x="136246" y="1267327"/>
                  </a:lnTo>
                  <a:lnTo>
                    <a:pt x="136246" y="1268045"/>
                  </a:lnTo>
                  <a:lnTo>
                    <a:pt x="134419" y="1267849"/>
                  </a:lnTo>
                  <a:lnTo>
                    <a:pt x="134224" y="1268371"/>
                  </a:lnTo>
                  <a:lnTo>
                    <a:pt x="133506" y="1267523"/>
                  </a:lnTo>
                  <a:lnTo>
                    <a:pt x="133702" y="1266675"/>
                  </a:lnTo>
                  <a:lnTo>
                    <a:pt x="132788" y="1266153"/>
                  </a:lnTo>
                  <a:lnTo>
                    <a:pt x="132527" y="1266805"/>
                  </a:lnTo>
                  <a:lnTo>
                    <a:pt x="131222" y="1267001"/>
                  </a:lnTo>
                  <a:lnTo>
                    <a:pt x="130831" y="1265435"/>
                  </a:lnTo>
                  <a:lnTo>
                    <a:pt x="130243" y="1265109"/>
                  </a:lnTo>
                  <a:lnTo>
                    <a:pt x="129526" y="1265304"/>
                  </a:lnTo>
                  <a:lnTo>
                    <a:pt x="128808" y="1264456"/>
                  </a:lnTo>
                  <a:lnTo>
                    <a:pt x="128416" y="1264652"/>
                  </a:lnTo>
                  <a:lnTo>
                    <a:pt x="128416" y="1265500"/>
                  </a:lnTo>
                  <a:lnTo>
                    <a:pt x="129526" y="1266218"/>
                  </a:lnTo>
                  <a:lnTo>
                    <a:pt x="129526" y="1266740"/>
                  </a:lnTo>
                  <a:lnTo>
                    <a:pt x="128025" y="1266740"/>
                  </a:lnTo>
                  <a:lnTo>
                    <a:pt x="127111" y="1266022"/>
                  </a:lnTo>
                  <a:lnTo>
                    <a:pt x="127307" y="1263804"/>
                  </a:lnTo>
                  <a:lnTo>
                    <a:pt x="125284" y="1263086"/>
                  </a:lnTo>
                  <a:lnTo>
                    <a:pt x="124175" y="1263282"/>
                  </a:lnTo>
                  <a:lnTo>
                    <a:pt x="123783" y="1262760"/>
                  </a:lnTo>
                  <a:lnTo>
                    <a:pt x="123196" y="1262760"/>
                  </a:lnTo>
                  <a:lnTo>
                    <a:pt x="120978" y="1264130"/>
                  </a:lnTo>
                  <a:lnTo>
                    <a:pt x="121369" y="1264848"/>
                  </a:lnTo>
                  <a:lnTo>
                    <a:pt x="123066" y="1265696"/>
                  </a:lnTo>
                  <a:lnTo>
                    <a:pt x="123066" y="1267784"/>
                  </a:lnTo>
                  <a:lnTo>
                    <a:pt x="122152" y="1267980"/>
                  </a:lnTo>
                  <a:lnTo>
                    <a:pt x="121761" y="1267131"/>
                  </a:lnTo>
                  <a:lnTo>
                    <a:pt x="118759" y="1266088"/>
                  </a:lnTo>
                  <a:lnTo>
                    <a:pt x="118367" y="1265565"/>
                  </a:lnTo>
                  <a:lnTo>
                    <a:pt x="117650" y="1265565"/>
                  </a:lnTo>
                  <a:lnTo>
                    <a:pt x="117454" y="1264391"/>
                  </a:lnTo>
                  <a:lnTo>
                    <a:pt x="116867" y="1264195"/>
                  </a:lnTo>
                  <a:lnTo>
                    <a:pt x="116867" y="1263347"/>
                  </a:lnTo>
                  <a:lnTo>
                    <a:pt x="114648" y="1262499"/>
                  </a:lnTo>
                  <a:lnTo>
                    <a:pt x="113147" y="1260933"/>
                  </a:lnTo>
                  <a:lnTo>
                    <a:pt x="109624" y="1260606"/>
                  </a:lnTo>
                  <a:lnTo>
                    <a:pt x="109428" y="1259889"/>
                  </a:lnTo>
                  <a:lnTo>
                    <a:pt x="108319" y="1259562"/>
                  </a:lnTo>
                  <a:lnTo>
                    <a:pt x="107601" y="1258518"/>
                  </a:lnTo>
                  <a:lnTo>
                    <a:pt x="104599" y="1258323"/>
                  </a:lnTo>
                  <a:lnTo>
                    <a:pt x="103881" y="1257800"/>
                  </a:lnTo>
                  <a:lnTo>
                    <a:pt x="103881" y="1256952"/>
                  </a:lnTo>
                  <a:lnTo>
                    <a:pt x="104795" y="1256952"/>
                  </a:lnTo>
                  <a:lnTo>
                    <a:pt x="105382" y="1256430"/>
                  </a:lnTo>
                  <a:lnTo>
                    <a:pt x="107601" y="1257148"/>
                  </a:lnTo>
                  <a:lnTo>
                    <a:pt x="108906" y="1256952"/>
                  </a:lnTo>
                  <a:lnTo>
                    <a:pt x="109624" y="1255386"/>
                  </a:lnTo>
                  <a:lnTo>
                    <a:pt x="105904" y="1255190"/>
                  </a:lnTo>
                  <a:lnTo>
                    <a:pt x="105904" y="1254473"/>
                  </a:lnTo>
                  <a:lnTo>
                    <a:pt x="105317" y="1253951"/>
                  </a:lnTo>
                  <a:lnTo>
                    <a:pt x="103294" y="1253755"/>
                  </a:lnTo>
                  <a:lnTo>
                    <a:pt x="101598" y="1252515"/>
                  </a:lnTo>
                  <a:lnTo>
                    <a:pt x="100554" y="1252515"/>
                  </a:lnTo>
                  <a:lnTo>
                    <a:pt x="99640" y="1251993"/>
                  </a:lnTo>
                  <a:lnTo>
                    <a:pt x="98531" y="1251993"/>
                  </a:lnTo>
                  <a:lnTo>
                    <a:pt x="97944" y="1253363"/>
                  </a:lnTo>
                  <a:lnTo>
                    <a:pt x="97226" y="1252319"/>
                  </a:lnTo>
                  <a:lnTo>
                    <a:pt x="95725" y="1252319"/>
                  </a:lnTo>
                  <a:lnTo>
                    <a:pt x="95333" y="1251275"/>
                  </a:lnTo>
                  <a:lnTo>
                    <a:pt x="94420" y="1251275"/>
                  </a:lnTo>
                  <a:lnTo>
                    <a:pt x="93702" y="1252319"/>
                  </a:lnTo>
                  <a:lnTo>
                    <a:pt x="92593" y="1252319"/>
                  </a:lnTo>
                  <a:lnTo>
                    <a:pt x="92006" y="1250753"/>
                  </a:lnTo>
                  <a:lnTo>
                    <a:pt x="92397" y="1244228"/>
                  </a:lnTo>
                  <a:lnTo>
                    <a:pt x="92201" y="1243380"/>
                  </a:lnTo>
                  <a:lnTo>
                    <a:pt x="91810" y="1243184"/>
                  </a:lnTo>
                  <a:lnTo>
                    <a:pt x="91614" y="1240770"/>
                  </a:lnTo>
                  <a:lnTo>
                    <a:pt x="90896" y="1239073"/>
                  </a:lnTo>
                  <a:lnTo>
                    <a:pt x="89200" y="1238225"/>
                  </a:lnTo>
                  <a:lnTo>
                    <a:pt x="89787" y="1238029"/>
                  </a:lnTo>
                  <a:lnTo>
                    <a:pt x="89983" y="1237507"/>
                  </a:lnTo>
                  <a:lnTo>
                    <a:pt x="89069" y="1236985"/>
                  </a:lnTo>
                  <a:lnTo>
                    <a:pt x="88351" y="1237833"/>
                  </a:lnTo>
                  <a:lnTo>
                    <a:pt x="86329" y="1235223"/>
                  </a:lnTo>
                  <a:lnTo>
                    <a:pt x="86133" y="1232091"/>
                  </a:lnTo>
                  <a:lnTo>
                    <a:pt x="86524" y="1231895"/>
                  </a:lnTo>
                  <a:lnTo>
                    <a:pt x="86524" y="1231047"/>
                  </a:lnTo>
                  <a:lnTo>
                    <a:pt x="87112" y="1230851"/>
                  </a:lnTo>
                  <a:lnTo>
                    <a:pt x="88808" y="1231373"/>
                  </a:lnTo>
                  <a:lnTo>
                    <a:pt x="88808" y="1230655"/>
                  </a:lnTo>
                  <a:lnTo>
                    <a:pt x="89200" y="1230655"/>
                  </a:lnTo>
                  <a:lnTo>
                    <a:pt x="89200" y="1230134"/>
                  </a:lnTo>
                  <a:lnTo>
                    <a:pt x="89787" y="1229807"/>
                  </a:lnTo>
                  <a:lnTo>
                    <a:pt x="89787" y="1228111"/>
                  </a:lnTo>
                  <a:lnTo>
                    <a:pt x="89200" y="1227262"/>
                  </a:lnTo>
                  <a:lnTo>
                    <a:pt x="85480" y="1227067"/>
                  </a:lnTo>
                  <a:lnTo>
                    <a:pt x="85480" y="1226545"/>
                  </a:lnTo>
                  <a:lnTo>
                    <a:pt x="86198" y="1226349"/>
                  </a:lnTo>
                  <a:lnTo>
                    <a:pt x="86002" y="1225631"/>
                  </a:lnTo>
                  <a:lnTo>
                    <a:pt x="87112" y="1224783"/>
                  </a:lnTo>
                  <a:lnTo>
                    <a:pt x="87112" y="1224065"/>
                  </a:lnTo>
                  <a:lnTo>
                    <a:pt x="86524" y="1223869"/>
                  </a:lnTo>
                  <a:lnTo>
                    <a:pt x="86133" y="1223021"/>
                  </a:lnTo>
                  <a:lnTo>
                    <a:pt x="86524" y="1221324"/>
                  </a:lnTo>
                  <a:lnTo>
                    <a:pt x="87829" y="1221520"/>
                  </a:lnTo>
                  <a:lnTo>
                    <a:pt x="88025" y="1220803"/>
                  </a:lnTo>
                  <a:lnTo>
                    <a:pt x="88743" y="1220607"/>
                  </a:lnTo>
                  <a:lnTo>
                    <a:pt x="89134" y="1219759"/>
                  </a:lnTo>
                  <a:lnTo>
                    <a:pt x="89852" y="1219432"/>
                  </a:lnTo>
                  <a:lnTo>
                    <a:pt x="90766" y="1219432"/>
                  </a:lnTo>
                  <a:lnTo>
                    <a:pt x="90766" y="1219759"/>
                  </a:lnTo>
                  <a:lnTo>
                    <a:pt x="91875" y="1219432"/>
                  </a:lnTo>
                  <a:lnTo>
                    <a:pt x="92984" y="1219954"/>
                  </a:lnTo>
                  <a:lnTo>
                    <a:pt x="93572" y="1219954"/>
                  </a:lnTo>
                  <a:lnTo>
                    <a:pt x="94289" y="1219236"/>
                  </a:lnTo>
                  <a:lnTo>
                    <a:pt x="96116" y="1219759"/>
                  </a:lnTo>
                  <a:lnTo>
                    <a:pt x="96834" y="1219432"/>
                  </a:lnTo>
                  <a:lnTo>
                    <a:pt x="97552" y="1218388"/>
                  </a:lnTo>
                  <a:lnTo>
                    <a:pt x="97552" y="1217344"/>
                  </a:lnTo>
                  <a:lnTo>
                    <a:pt x="98139" y="1216300"/>
                  </a:lnTo>
                  <a:lnTo>
                    <a:pt x="99444" y="1214734"/>
                  </a:lnTo>
                  <a:lnTo>
                    <a:pt x="99444" y="1212320"/>
                  </a:lnTo>
                  <a:lnTo>
                    <a:pt x="99966" y="1212124"/>
                  </a:lnTo>
                  <a:lnTo>
                    <a:pt x="101076" y="1208861"/>
                  </a:lnTo>
                  <a:lnTo>
                    <a:pt x="102381" y="1208666"/>
                  </a:lnTo>
                  <a:lnTo>
                    <a:pt x="102772" y="1208144"/>
                  </a:lnTo>
                  <a:lnTo>
                    <a:pt x="104273" y="1207622"/>
                  </a:lnTo>
                  <a:lnTo>
                    <a:pt x="108514" y="1207622"/>
                  </a:lnTo>
                  <a:lnTo>
                    <a:pt x="108123" y="1213494"/>
                  </a:lnTo>
                  <a:lnTo>
                    <a:pt x="109232" y="1213690"/>
                  </a:lnTo>
                  <a:lnTo>
                    <a:pt x="109950" y="1212972"/>
                  </a:lnTo>
                  <a:lnTo>
                    <a:pt x="110863" y="1212972"/>
                  </a:lnTo>
                  <a:lnTo>
                    <a:pt x="110863" y="1212124"/>
                  </a:lnTo>
                  <a:lnTo>
                    <a:pt x="109754" y="1212124"/>
                  </a:lnTo>
                  <a:lnTo>
                    <a:pt x="109754" y="1209514"/>
                  </a:lnTo>
                  <a:lnTo>
                    <a:pt x="111451" y="1208796"/>
                  </a:lnTo>
                  <a:lnTo>
                    <a:pt x="111451" y="1209318"/>
                  </a:lnTo>
                  <a:lnTo>
                    <a:pt x="112364" y="1210036"/>
                  </a:lnTo>
                  <a:lnTo>
                    <a:pt x="114583" y="1210232"/>
                  </a:lnTo>
                  <a:lnTo>
                    <a:pt x="114583" y="1210754"/>
                  </a:lnTo>
                  <a:lnTo>
                    <a:pt x="116410" y="1210558"/>
                  </a:lnTo>
                  <a:lnTo>
                    <a:pt x="116410" y="1210036"/>
                  </a:lnTo>
                  <a:lnTo>
                    <a:pt x="116801" y="1210036"/>
                  </a:lnTo>
                  <a:lnTo>
                    <a:pt x="116606" y="1209514"/>
                  </a:lnTo>
                  <a:lnTo>
                    <a:pt x="118106" y="1208796"/>
                  </a:lnTo>
                  <a:lnTo>
                    <a:pt x="116410" y="1207752"/>
                  </a:lnTo>
                  <a:close/>
                  <a:moveTo>
                    <a:pt x="342835" y="1202075"/>
                  </a:moveTo>
                  <a:lnTo>
                    <a:pt x="344140" y="1203250"/>
                  </a:lnTo>
                  <a:lnTo>
                    <a:pt x="343944" y="1204620"/>
                  </a:lnTo>
                  <a:lnTo>
                    <a:pt x="343357" y="1204294"/>
                  </a:lnTo>
                  <a:lnTo>
                    <a:pt x="343357" y="1203576"/>
                  </a:lnTo>
                  <a:lnTo>
                    <a:pt x="342769" y="1202858"/>
                  </a:lnTo>
                  <a:lnTo>
                    <a:pt x="342052" y="1202532"/>
                  </a:lnTo>
                  <a:close/>
                  <a:moveTo>
                    <a:pt x="154713" y="1201945"/>
                  </a:moveTo>
                  <a:lnTo>
                    <a:pt x="155365" y="1201945"/>
                  </a:lnTo>
                  <a:lnTo>
                    <a:pt x="155365" y="1202075"/>
                  </a:lnTo>
                  <a:lnTo>
                    <a:pt x="158693" y="1202401"/>
                  </a:lnTo>
                  <a:lnTo>
                    <a:pt x="159607" y="1202728"/>
                  </a:lnTo>
                  <a:lnTo>
                    <a:pt x="159803" y="1203445"/>
                  </a:lnTo>
                  <a:lnTo>
                    <a:pt x="160194" y="1203445"/>
                  </a:lnTo>
                  <a:lnTo>
                    <a:pt x="160586" y="1202728"/>
                  </a:lnTo>
                  <a:lnTo>
                    <a:pt x="161108" y="1203250"/>
                  </a:lnTo>
                  <a:lnTo>
                    <a:pt x="161695" y="1203054"/>
                  </a:lnTo>
                  <a:lnTo>
                    <a:pt x="161499" y="1202532"/>
                  </a:lnTo>
                  <a:lnTo>
                    <a:pt x="162086" y="1202206"/>
                  </a:lnTo>
                  <a:lnTo>
                    <a:pt x="162674" y="1202401"/>
                  </a:lnTo>
                  <a:lnTo>
                    <a:pt x="162674" y="1202728"/>
                  </a:lnTo>
                  <a:lnTo>
                    <a:pt x="164501" y="1202206"/>
                  </a:lnTo>
                  <a:lnTo>
                    <a:pt x="166523" y="1202206"/>
                  </a:lnTo>
                  <a:lnTo>
                    <a:pt x="168024" y="1202728"/>
                  </a:lnTo>
                  <a:lnTo>
                    <a:pt x="168546" y="1203445"/>
                  </a:lnTo>
                  <a:lnTo>
                    <a:pt x="168155" y="1205534"/>
                  </a:lnTo>
                  <a:lnTo>
                    <a:pt x="168742" y="1206382"/>
                  </a:lnTo>
                  <a:lnTo>
                    <a:pt x="170047" y="1206904"/>
                  </a:lnTo>
                  <a:lnTo>
                    <a:pt x="170439" y="1207426"/>
                  </a:lnTo>
                  <a:lnTo>
                    <a:pt x="170047" y="1208470"/>
                  </a:lnTo>
                  <a:lnTo>
                    <a:pt x="171156" y="1209318"/>
                  </a:lnTo>
                  <a:lnTo>
                    <a:pt x="171156" y="1210036"/>
                  </a:lnTo>
                  <a:lnTo>
                    <a:pt x="170243" y="1210232"/>
                  </a:lnTo>
                  <a:lnTo>
                    <a:pt x="170047" y="1210754"/>
                  </a:lnTo>
                  <a:lnTo>
                    <a:pt x="169460" y="1210754"/>
                  </a:lnTo>
                  <a:lnTo>
                    <a:pt x="168873" y="1209905"/>
                  </a:lnTo>
                  <a:lnTo>
                    <a:pt x="168155" y="1209579"/>
                  </a:lnTo>
                  <a:lnTo>
                    <a:pt x="168155" y="1210754"/>
                  </a:lnTo>
                  <a:lnTo>
                    <a:pt x="166328" y="1211080"/>
                  </a:lnTo>
                  <a:lnTo>
                    <a:pt x="166523" y="1211798"/>
                  </a:lnTo>
                  <a:lnTo>
                    <a:pt x="168742" y="1211602"/>
                  </a:lnTo>
                  <a:lnTo>
                    <a:pt x="169460" y="1212124"/>
                  </a:lnTo>
                  <a:lnTo>
                    <a:pt x="170178" y="1211928"/>
                  </a:lnTo>
                  <a:lnTo>
                    <a:pt x="170373" y="1212776"/>
                  </a:lnTo>
                  <a:lnTo>
                    <a:pt x="171091" y="1213298"/>
                  </a:lnTo>
                  <a:lnTo>
                    <a:pt x="171091" y="1214473"/>
                  </a:lnTo>
                  <a:lnTo>
                    <a:pt x="170178" y="1215321"/>
                  </a:lnTo>
                  <a:lnTo>
                    <a:pt x="170178" y="1216039"/>
                  </a:lnTo>
                  <a:lnTo>
                    <a:pt x="169460" y="1216039"/>
                  </a:lnTo>
                  <a:lnTo>
                    <a:pt x="169460" y="1217279"/>
                  </a:lnTo>
                  <a:lnTo>
                    <a:pt x="170047" y="1217475"/>
                  </a:lnTo>
                  <a:lnTo>
                    <a:pt x="169851" y="1217997"/>
                  </a:lnTo>
                  <a:lnTo>
                    <a:pt x="168938" y="1217670"/>
                  </a:lnTo>
                  <a:lnTo>
                    <a:pt x="168938" y="1217997"/>
                  </a:lnTo>
                  <a:lnTo>
                    <a:pt x="168024" y="1217997"/>
                  </a:lnTo>
                  <a:lnTo>
                    <a:pt x="167633" y="1218714"/>
                  </a:lnTo>
                  <a:lnTo>
                    <a:pt x="168024" y="1219041"/>
                  </a:lnTo>
                  <a:lnTo>
                    <a:pt x="167633" y="1219759"/>
                  </a:lnTo>
                  <a:lnTo>
                    <a:pt x="167633" y="1221324"/>
                  </a:lnTo>
                  <a:lnTo>
                    <a:pt x="166523" y="1220803"/>
                  </a:lnTo>
                  <a:lnTo>
                    <a:pt x="165936" y="1220998"/>
                  </a:lnTo>
                  <a:lnTo>
                    <a:pt x="165545" y="1221324"/>
                  </a:lnTo>
                  <a:lnTo>
                    <a:pt x="165545" y="1222695"/>
                  </a:lnTo>
                  <a:lnTo>
                    <a:pt x="165153" y="1223217"/>
                  </a:lnTo>
                  <a:lnTo>
                    <a:pt x="164435" y="1223021"/>
                  </a:lnTo>
                  <a:lnTo>
                    <a:pt x="163718" y="1224065"/>
                  </a:lnTo>
                  <a:lnTo>
                    <a:pt x="163000" y="1223869"/>
                  </a:lnTo>
                  <a:lnTo>
                    <a:pt x="162804" y="1222825"/>
                  </a:lnTo>
                  <a:lnTo>
                    <a:pt x="161891" y="1221781"/>
                  </a:lnTo>
                  <a:lnTo>
                    <a:pt x="160586" y="1222107"/>
                  </a:lnTo>
                  <a:lnTo>
                    <a:pt x="160194" y="1221390"/>
                  </a:lnTo>
                  <a:lnTo>
                    <a:pt x="158693" y="1221194"/>
                  </a:lnTo>
                  <a:lnTo>
                    <a:pt x="159085" y="1219628"/>
                  </a:lnTo>
                  <a:lnTo>
                    <a:pt x="160194" y="1219432"/>
                  </a:lnTo>
                  <a:lnTo>
                    <a:pt x="160390" y="1219106"/>
                  </a:lnTo>
                  <a:lnTo>
                    <a:pt x="159476" y="1217866"/>
                  </a:lnTo>
                  <a:lnTo>
                    <a:pt x="160586" y="1217540"/>
                  </a:lnTo>
                  <a:lnTo>
                    <a:pt x="160586" y="1216822"/>
                  </a:lnTo>
                  <a:lnTo>
                    <a:pt x="160977" y="1216822"/>
                  </a:lnTo>
                  <a:lnTo>
                    <a:pt x="160781" y="1215452"/>
                  </a:lnTo>
                  <a:lnTo>
                    <a:pt x="160390" y="1214930"/>
                  </a:lnTo>
                  <a:lnTo>
                    <a:pt x="158693" y="1214930"/>
                  </a:lnTo>
                  <a:lnTo>
                    <a:pt x="158693" y="1213038"/>
                  </a:lnTo>
                  <a:lnTo>
                    <a:pt x="157975" y="1212515"/>
                  </a:lnTo>
                  <a:lnTo>
                    <a:pt x="157388" y="1212515"/>
                  </a:lnTo>
                  <a:lnTo>
                    <a:pt x="156670" y="1213364"/>
                  </a:lnTo>
                  <a:lnTo>
                    <a:pt x="155953" y="1213168"/>
                  </a:lnTo>
                  <a:lnTo>
                    <a:pt x="155561" y="1212450"/>
                  </a:lnTo>
                  <a:lnTo>
                    <a:pt x="155757" y="1211080"/>
                  </a:lnTo>
                  <a:lnTo>
                    <a:pt x="154843" y="1210884"/>
                  </a:lnTo>
                  <a:lnTo>
                    <a:pt x="154452" y="1210362"/>
                  </a:lnTo>
                  <a:lnTo>
                    <a:pt x="154452" y="1209318"/>
                  </a:lnTo>
                  <a:lnTo>
                    <a:pt x="155170" y="1208796"/>
                  </a:lnTo>
                  <a:lnTo>
                    <a:pt x="155887" y="1206708"/>
                  </a:lnTo>
                  <a:lnTo>
                    <a:pt x="155496" y="1205338"/>
                  </a:lnTo>
                  <a:lnTo>
                    <a:pt x="158106" y="1205860"/>
                  </a:lnTo>
                  <a:lnTo>
                    <a:pt x="160520" y="1207752"/>
                  </a:lnTo>
                  <a:lnTo>
                    <a:pt x="161238" y="1207752"/>
                  </a:lnTo>
                  <a:lnTo>
                    <a:pt x="162152" y="1208470"/>
                  </a:lnTo>
                  <a:lnTo>
                    <a:pt x="163457" y="1208144"/>
                  </a:lnTo>
                  <a:lnTo>
                    <a:pt x="163457" y="1206969"/>
                  </a:lnTo>
                  <a:lnTo>
                    <a:pt x="162347" y="1206121"/>
                  </a:lnTo>
                  <a:lnTo>
                    <a:pt x="159020" y="1205403"/>
                  </a:lnTo>
                  <a:lnTo>
                    <a:pt x="158432" y="1204881"/>
                  </a:lnTo>
                  <a:lnTo>
                    <a:pt x="158236" y="1203511"/>
                  </a:lnTo>
                  <a:lnTo>
                    <a:pt x="155626" y="1203511"/>
                  </a:lnTo>
                  <a:lnTo>
                    <a:pt x="154517" y="1202467"/>
                  </a:lnTo>
                  <a:close/>
                  <a:moveTo>
                    <a:pt x="134746" y="1197181"/>
                  </a:moveTo>
                  <a:lnTo>
                    <a:pt x="134746" y="1197507"/>
                  </a:lnTo>
                  <a:lnTo>
                    <a:pt x="135855" y="1198225"/>
                  </a:lnTo>
                  <a:lnTo>
                    <a:pt x="135855" y="1199269"/>
                  </a:lnTo>
                  <a:lnTo>
                    <a:pt x="137356" y="1199465"/>
                  </a:lnTo>
                  <a:lnTo>
                    <a:pt x="137356" y="1201684"/>
                  </a:lnTo>
                  <a:lnTo>
                    <a:pt x="136638" y="1201684"/>
                  </a:lnTo>
                  <a:lnTo>
                    <a:pt x="136051" y="1202532"/>
                  </a:lnTo>
                  <a:lnTo>
                    <a:pt x="136051" y="1203054"/>
                  </a:lnTo>
                  <a:lnTo>
                    <a:pt x="136964" y="1203772"/>
                  </a:lnTo>
                  <a:lnTo>
                    <a:pt x="139574" y="1203772"/>
                  </a:lnTo>
                  <a:lnTo>
                    <a:pt x="139183" y="1202206"/>
                  </a:lnTo>
                  <a:lnTo>
                    <a:pt x="138074" y="1201684"/>
                  </a:lnTo>
                  <a:lnTo>
                    <a:pt x="138074" y="1199987"/>
                  </a:lnTo>
                  <a:lnTo>
                    <a:pt x="138987" y="1200509"/>
                  </a:lnTo>
                  <a:lnTo>
                    <a:pt x="140096" y="1200183"/>
                  </a:lnTo>
                  <a:lnTo>
                    <a:pt x="143228" y="1200379"/>
                  </a:lnTo>
                  <a:lnTo>
                    <a:pt x="143424" y="1200705"/>
                  </a:lnTo>
                  <a:lnTo>
                    <a:pt x="144142" y="1200705"/>
                  </a:lnTo>
                  <a:lnTo>
                    <a:pt x="144534" y="1201423"/>
                  </a:lnTo>
                  <a:lnTo>
                    <a:pt x="146361" y="1201227"/>
                  </a:lnTo>
                  <a:lnTo>
                    <a:pt x="146361" y="1201945"/>
                  </a:lnTo>
                  <a:lnTo>
                    <a:pt x="147274" y="1202662"/>
                  </a:lnTo>
                  <a:lnTo>
                    <a:pt x="146883" y="1203511"/>
                  </a:lnTo>
                  <a:lnTo>
                    <a:pt x="147274" y="1204033"/>
                  </a:lnTo>
                  <a:lnTo>
                    <a:pt x="146883" y="1204555"/>
                  </a:lnTo>
                  <a:lnTo>
                    <a:pt x="148579" y="1205403"/>
                  </a:lnTo>
                  <a:lnTo>
                    <a:pt x="148971" y="1204881"/>
                  </a:lnTo>
                  <a:lnTo>
                    <a:pt x="148383" y="1204685"/>
                  </a:lnTo>
                  <a:lnTo>
                    <a:pt x="148383" y="1204163"/>
                  </a:lnTo>
                  <a:lnTo>
                    <a:pt x="147666" y="1203641"/>
                  </a:lnTo>
                  <a:lnTo>
                    <a:pt x="147666" y="1202793"/>
                  </a:lnTo>
                  <a:lnTo>
                    <a:pt x="149362" y="1202271"/>
                  </a:lnTo>
                  <a:lnTo>
                    <a:pt x="149558" y="1200705"/>
                  </a:lnTo>
                  <a:lnTo>
                    <a:pt x="150276" y="1200705"/>
                  </a:lnTo>
                  <a:lnTo>
                    <a:pt x="150993" y="1201423"/>
                  </a:lnTo>
                  <a:lnTo>
                    <a:pt x="150993" y="1202140"/>
                  </a:lnTo>
                  <a:lnTo>
                    <a:pt x="152103" y="1202662"/>
                  </a:lnTo>
                  <a:lnTo>
                    <a:pt x="151907" y="1203184"/>
                  </a:lnTo>
                  <a:lnTo>
                    <a:pt x="150210" y="1203184"/>
                  </a:lnTo>
                  <a:lnTo>
                    <a:pt x="150406" y="1204555"/>
                  </a:lnTo>
                  <a:lnTo>
                    <a:pt x="152103" y="1205273"/>
                  </a:lnTo>
                  <a:lnTo>
                    <a:pt x="151515" y="1206317"/>
                  </a:lnTo>
                  <a:lnTo>
                    <a:pt x="152233" y="1208731"/>
                  </a:lnTo>
                  <a:lnTo>
                    <a:pt x="152625" y="1208927"/>
                  </a:lnTo>
                  <a:lnTo>
                    <a:pt x="152037" y="1210623"/>
                  </a:lnTo>
                  <a:lnTo>
                    <a:pt x="152755" y="1210819"/>
                  </a:lnTo>
                  <a:lnTo>
                    <a:pt x="152951" y="1212385"/>
                  </a:lnTo>
                  <a:lnTo>
                    <a:pt x="154974" y="1212711"/>
                  </a:lnTo>
                  <a:lnTo>
                    <a:pt x="155170" y="1213951"/>
                  </a:lnTo>
                  <a:lnTo>
                    <a:pt x="155757" y="1214277"/>
                  </a:lnTo>
                  <a:lnTo>
                    <a:pt x="155365" y="1215974"/>
                  </a:lnTo>
                  <a:lnTo>
                    <a:pt x="156083" y="1216692"/>
                  </a:lnTo>
                  <a:lnTo>
                    <a:pt x="156670" y="1216692"/>
                  </a:lnTo>
                  <a:lnTo>
                    <a:pt x="156866" y="1217214"/>
                  </a:lnTo>
                  <a:lnTo>
                    <a:pt x="155757" y="1218062"/>
                  </a:lnTo>
                  <a:lnTo>
                    <a:pt x="156148" y="1219954"/>
                  </a:lnTo>
                  <a:lnTo>
                    <a:pt x="155626" y="1219954"/>
                  </a:lnTo>
                  <a:lnTo>
                    <a:pt x="155822" y="1220476"/>
                  </a:lnTo>
                  <a:lnTo>
                    <a:pt x="155431" y="1220998"/>
                  </a:lnTo>
                  <a:lnTo>
                    <a:pt x="154517" y="1221194"/>
                  </a:lnTo>
                  <a:lnTo>
                    <a:pt x="153799" y="1220476"/>
                  </a:lnTo>
                  <a:lnTo>
                    <a:pt x="152494" y="1220672"/>
                  </a:lnTo>
                  <a:lnTo>
                    <a:pt x="151972" y="1219954"/>
                  </a:lnTo>
                  <a:lnTo>
                    <a:pt x="150080" y="1219432"/>
                  </a:lnTo>
                  <a:lnTo>
                    <a:pt x="150080" y="1218910"/>
                  </a:lnTo>
                  <a:lnTo>
                    <a:pt x="149688" y="1218910"/>
                  </a:lnTo>
                  <a:lnTo>
                    <a:pt x="149101" y="1218062"/>
                  </a:lnTo>
                  <a:lnTo>
                    <a:pt x="148710" y="1218584"/>
                  </a:lnTo>
                  <a:lnTo>
                    <a:pt x="147209" y="1218388"/>
                  </a:lnTo>
                  <a:lnTo>
                    <a:pt x="146295" y="1217018"/>
                  </a:lnTo>
                  <a:lnTo>
                    <a:pt x="146883" y="1216170"/>
                  </a:lnTo>
                  <a:lnTo>
                    <a:pt x="146295" y="1214604"/>
                  </a:lnTo>
                  <a:lnTo>
                    <a:pt x="144795" y="1214604"/>
                  </a:lnTo>
                  <a:lnTo>
                    <a:pt x="144403" y="1215321"/>
                  </a:lnTo>
                  <a:lnTo>
                    <a:pt x="144795" y="1216365"/>
                  </a:lnTo>
                  <a:lnTo>
                    <a:pt x="143881" y="1216692"/>
                  </a:lnTo>
                  <a:lnTo>
                    <a:pt x="144077" y="1217214"/>
                  </a:lnTo>
                  <a:lnTo>
                    <a:pt x="143489" y="1217540"/>
                  </a:lnTo>
                  <a:lnTo>
                    <a:pt x="141467" y="1217736"/>
                  </a:lnTo>
                  <a:lnTo>
                    <a:pt x="140357" y="1217214"/>
                  </a:lnTo>
                  <a:lnTo>
                    <a:pt x="138857" y="1215321"/>
                  </a:lnTo>
                  <a:lnTo>
                    <a:pt x="139248" y="1214082"/>
                  </a:lnTo>
                  <a:lnTo>
                    <a:pt x="137747" y="1213559"/>
                  </a:lnTo>
                  <a:lnTo>
                    <a:pt x="137747" y="1212320"/>
                  </a:lnTo>
                  <a:lnTo>
                    <a:pt x="137356" y="1211993"/>
                  </a:lnTo>
                  <a:lnTo>
                    <a:pt x="136638" y="1212189"/>
                  </a:lnTo>
                  <a:lnTo>
                    <a:pt x="136051" y="1211341"/>
                  </a:lnTo>
                  <a:lnTo>
                    <a:pt x="136246" y="1210819"/>
                  </a:lnTo>
                  <a:lnTo>
                    <a:pt x="135529" y="1210623"/>
                  </a:lnTo>
                  <a:lnTo>
                    <a:pt x="135529" y="1210297"/>
                  </a:lnTo>
                  <a:lnTo>
                    <a:pt x="133114" y="1210297"/>
                  </a:lnTo>
                  <a:lnTo>
                    <a:pt x="133310" y="1211145"/>
                  </a:lnTo>
                  <a:lnTo>
                    <a:pt x="134028" y="1211471"/>
                  </a:lnTo>
                  <a:lnTo>
                    <a:pt x="134028" y="1212320"/>
                  </a:lnTo>
                  <a:lnTo>
                    <a:pt x="133506" y="1212842"/>
                  </a:lnTo>
                  <a:lnTo>
                    <a:pt x="131483" y="1212320"/>
                  </a:lnTo>
                  <a:lnTo>
                    <a:pt x="131092" y="1211471"/>
                  </a:lnTo>
                  <a:lnTo>
                    <a:pt x="130570" y="1211276"/>
                  </a:lnTo>
                  <a:lnTo>
                    <a:pt x="130570" y="1210754"/>
                  </a:lnTo>
                  <a:lnTo>
                    <a:pt x="131679" y="1210232"/>
                  </a:lnTo>
                  <a:lnTo>
                    <a:pt x="131092" y="1210036"/>
                  </a:lnTo>
                  <a:lnTo>
                    <a:pt x="130896" y="1208796"/>
                  </a:lnTo>
                  <a:lnTo>
                    <a:pt x="130178" y="1208796"/>
                  </a:lnTo>
                  <a:lnTo>
                    <a:pt x="129069" y="1209840"/>
                  </a:lnTo>
                  <a:lnTo>
                    <a:pt x="128351" y="1209514"/>
                  </a:lnTo>
                  <a:lnTo>
                    <a:pt x="127959" y="1210558"/>
                  </a:lnTo>
                  <a:lnTo>
                    <a:pt x="125937" y="1210232"/>
                  </a:lnTo>
                  <a:lnTo>
                    <a:pt x="123522" y="1210754"/>
                  </a:lnTo>
                  <a:lnTo>
                    <a:pt x="123522" y="1210232"/>
                  </a:lnTo>
                  <a:lnTo>
                    <a:pt x="126850" y="1209514"/>
                  </a:lnTo>
                  <a:lnTo>
                    <a:pt x="126850" y="1208992"/>
                  </a:lnTo>
                  <a:lnTo>
                    <a:pt x="126328" y="1209188"/>
                  </a:lnTo>
                  <a:lnTo>
                    <a:pt x="126720" y="1208339"/>
                  </a:lnTo>
                  <a:lnTo>
                    <a:pt x="127111" y="1208666"/>
                  </a:lnTo>
                  <a:lnTo>
                    <a:pt x="127503" y="1208666"/>
                  </a:lnTo>
                  <a:lnTo>
                    <a:pt x="127503" y="1208339"/>
                  </a:lnTo>
                  <a:lnTo>
                    <a:pt x="128221" y="1208666"/>
                  </a:lnTo>
                  <a:lnTo>
                    <a:pt x="128612" y="1207948"/>
                  </a:lnTo>
                  <a:lnTo>
                    <a:pt x="127111" y="1207100"/>
                  </a:lnTo>
                  <a:lnTo>
                    <a:pt x="126915" y="1206577"/>
                  </a:lnTo>
                  <a:lnTo>
                    <a:pt x="126198" y="1206577"/>
                  </a:lnTo>
                  <a:lnTo>
                    <a:pt x="126393" y="1206251"/>
                  </a:lnTo>
                  <a:lnTo>
                    <a:pt x="126002" y="1205925"/>
                  </a:lnTo>
                  <a:lnTo>
                    <a:pt x="124175" y="1205729"/>
                  </a:lnTo>
                  <a:lnTo>
                    <a:pt x="124175" y="1204881"/>
                  </a:lnTo>
                  <a:lnTo>
                    <a:pt x="123588" y="1205077"/>
                  </a:lnTo>
                  <a:lnTo>
                    <a:pt x="123392" y="1204228"/>
                  </a:lnTo>
                  <a:lnTo>
                    <a:pt x="122283" y="1203902"/>
                  </a:lnTo>
                  <a:lnTo>
                    <a:pt x="122087" y="1203380"/>
                  </a:lnTo>
                  <a:lnTo>
                    <a:pt x="123000" y="1202662"/>
                  </a:lnTo>
                  <a:lnTo>
                    <a:pt x="123588" y="1201618"/>
                  </a:lnTo>
                  <a:lnTo>
                    <a:pt x="124305" y="1201618"/>
                  </a:lnTo>
                  <a:lnTo>
                    <a:pt x="124305" y="1203184"/>
                  </a:lnTo>
                  <a:lnTo>
                    <a:pt x="124697" y="1203902"/>
                  </a:lnTo>
                  <a:lnTo>
                    <a:pt x="124893" y="1203184"/>
                  </a:lnTo>
                  <a:lnTo>
                    <a:pt x="126915" y="1203511"/>
                  </a:lnTo>
                  <a:lnTo>
                    <a:pt x="127307" y="1203707"/>
                  </a:lnTo>
                  <a:lnTo>
                    <a:pt x="127111" y="1204228"/>
                  </a:lnTo>
                  <a:lnTo>
                    <a:pt x="127829" y="1204033"/>
                  </a:lnTo>
                  <a:lnTo>
                    <a:pt x="128743" y="1204555"/>
                  </a:lnTo>
                  <a:lnTo>
                    <a:pt x="128547" y="1204881"/>
                  </a:lnTo>
                  <a:lnTo>
                    <a:pt x="129264" y="1205207"/>
                  </a:lnTo>
                  <a:lnTo>
                    <a:pt x="129656" y="1206251"/>
                  </a:lnTo>
                  <a:lnTo>
                    <a:pt x="131157" y="1206056"/>
                  </a:lnTo>
                  <a:lnTo>
                    <a:pt x="131157" y="1205011"/>
                  </a:lnTo>
                  <a:lnTo>
                    <a:pt x="131548" y="1204685"/>
                  </a:lnTo>
                  <a:lnTo>
                    <a:pt x="131548" y="1204359"/>
                  </a:lnTo>
                  <a:lnTo>
                    <a:pt x="131157" y="1204555"/>
                  </a:lnTo>
                  <a:lnTo>
                    <a:pt x="131157" y="1203184"/>
                  </a:lnTo>
                  <a:lnTo>
                    <a:pt x="131875" y="1202858"/>
                  </a:lnTo>
                  <a:lnTo>
                    <a:pt x="133180" y="1203054"/>
                  </a:lnTo>
                  <a:lnTo>
                    <a:pt x="133375" y="1204294"/>
                  </a:lnTo>
                  <a:lnTo>
                    <a:pt x="134485" y="1204294"/>
                  </a:lnTo>
                  <a:lnTo>
                    <a:pt x="135202" y="1203967"/>
                  </a:lnTo>
                  <a:lnTo>
                    <a:pt x="135398" y="1203445"/>
                  </a:lnTo>
                  <a:lnTo>
                    <a:pt x="134093" y="1203119"/>
                  </a:lnTo>
                  <a:lnTo>
                    <a:pt x="133702" y="1202597"/>
                  </a:lnTo>
                  <a:lnTo>
                    <a:pt x="135398" y="1202597"/>
                  </a:lnTo>
                  <a:lnTo>
                    <a:pt x="135594" y="1202075"/>
                  </a:lnTo>
                  <a:lnTo>
                    <a:pt x="132462" y="1202075"/>
                  </a:lnTo>
                  <a:lnTo>
                    <a:pt x="132853" y="1201553"/>
                  </a:lnTo>
                  <a:lnTo>
                    <a:pt x="132658" y="1200835"/>
                  </a:lnTo>
                  <a:lnTo>
                    <a:pt x="130439" y="1200313"/>
                  </a:lnTo>
                  <a:lnTo>
                    <a:pt x="130635" y="1199791"/>
                  </a:lnTo>
                  <a:lnTo>
                    <a:pt x="131548" y="1199596"/>
                  </a:lnTo>
                  <a:lnTo>
                    <a:pt x="131548" y="1199269"/>
                  </a:lnTo>
                  <a:lnTo>
                    <a:pt x="130831" y="1198943"/>
                  </a:lnTo>
                  <a:lnTo>
                    <a:pt x="129134" y="1199139"/>
                  </a:lnTo>
                  <a:lnTo>
                    <a:pt x="128547" y="1198617"/>
                  </a:lnTo>
                  <a:lnTo>
                    <a:pt x="127829" y="1198617"/>
                  </a:lnTo>
                  <a:lnTo>
                    <a:pt x="127829" y="1198095"/>
                  </a:lnTo>
                  <a:lnTo>
                    <a:pt x="129852" y="1197377"/>
                  </a:lnTo>
                  <a:lnTo>
                    <a:pt x="131157" y="1197703"/>
                  </a:lnTo>
                  <a:close/>
                  <a:moveTo>
                    <a:pt x="555231" y="1193527"/>
                  </a:moveTo>
                  <a:lnTo>
                    <a:pt x="556992" y="1193788"/>
                  </a:lnTo>
                  <a:lnTo>
                    <a:pt x="558493" y="1194506"/>
                  </a:lnTo>
                  <a:lnTo>
                    <a:pt x="558493" y="1195550"/>
                  </a:lnTo>
                  <a:lnTo>
                    <a:pt x="559994" y="1196920"/>
                  </a:lnTo>
                  <a:lnTo>
                    <a:pt x="561103" y="1200183"/>
                  </a:lnTo>
                  <a:lnTo>
                    <a:pt x="561821" y="1200901"/>
                  </a:lnTo>
                  <a:lnTo>
                    <a:pt x="561821" y="1201749"/>
                  </a:lnTo>
                  <a:lnTo>
                    <a:pt x="562930" y="1202467"/>
                  </a:lnTo>
                  <a:lnTo>
                    <a:pt x="563126" y="1203707"/>
                  </a:lnTo>
                  <a:lnTo>
                    <a:pt x="563713" y="1203902"/>
                  </a:lnTo>
                  <a:lnTo>
                    <a:pt x="563713" y="1206512"/>
                  </a:lnTo>
                  <a:lnTo>
                    <a:pt x="564822" y="1206839"/>
                  </a:lnTo>
                  <a:lnTo>
                    <a:pt x="565540" y="1208731"/>
                  </a:lnTo>
                  <a:lnTo>
                    <a:pt x="564953" y="1209449"/>
                  </a:lnTo>
                  <a:lnTo>
                    <a:pt x="564366" y="1209449"/>
                  </a:lnTo>
                  <a:lnTo>
                    <a:pt x="564757" y="1211341"/>
                  </a:lnTo>
                  <a:lnTo>
                    <a:pt x="563648" y="1214082"/>
                  </a:lnTo>
                  <a:lnTo>
                    <a:pt x="564039" y="1217018"/>
                  </a:lnTo>
                  <a:lnTo>
                    <a:pt x="563452" y="1217018"/>
                  </a:lnTo>
                  <a:lnTo>
                    <a:pt x="563061" y="1217540"/>
                  </a:lnTo>
                  <a:lnTo>
                    <a:pt x="563256" y="1219432"/>
                  </a:lnTo>
                  <a:lnTo>
                    <a:pt x="562734" y="1219759"/>
                  </a:lnTo>
                  <a:lnTo>
                    <a:pt x="562539" y="1220803"/>
                  </a:lnTo>
                  <a:lnTo>
                    <a:pt x="561951" y="1221324"/>
                  </a:lnTo>
                  <a:lnTo>
                    <a:pt x="561756" y="1223739"/>
                  </a:lnTo>
                  <a:lnTo>
                    <a:pt x="561038" y="1225827"/>
                  </a:lnTo>
                  <a:lnTo>
                    <a:pt x="560124" y="1227001"/>
                  </a:lnTo>
                  <a:lnTo>
                    <a:pt x="559733" y="1229938"/>
                  </a:lnTo>
                  <a:lnTo>
                    <a:pt x="558819" y="1230264"/>
                  </a:lnTo>
                  <a:lnTo>
                    <a:pt x="558624" y="1232156"/>
                  </a:lnTo>
                  <a:lnTo>
                    <a:pt x="557710" y="1232352"/>
                  </a:lnTo>
                  <a:lnTo>
                    <a:pt x="557514" y="1233592"/>
                  </a:lnTo>
                  <a:lnTo>
                    <a:pt x="556601" y="1234440"/>
                  </a:lnTo>
                  <a:lnTo>
                    <a:pt x="556405" y="1235158"/>
                  </a:lnTo>
                  <a:lnTo>
                    <a:pt x="555491" y="1235158"/>
                  </a:lnTo>
                  <a:lnTo>
                    <a:pt x="555100" y="1236202"/>
                  </a:lnTo>
                  <a:lnTo>
                    <a:pt x="555296" y="1236724"/>
                  </a:lnTo>
                  <a:lnTo>
                    <a:pt x="553991" y="1237050"/>
                  </a:lnTo>
                  <a:lnTo>
                    <a:pt x="553795" y="1237768"/>
                  </a:lnTo>
                  <a:lnTo>
                    <a:pt x="553208" y="1237964"/>
                  </a:lnTo>
                  <a:lnTo>
                    <a:pt x="553208" y="1238812"/>
                  </a:lnTo>
                  <a:lnTo>
                    <a:pt x="551707" y="1238812"/>
                  </a:lnTo>
                  <a:lnTo>
                    <a:pt x="549684" y="1240182"/>
                  </a:lnTo>
                  <a:lnTo>
                    <a:pt x="549880" y="1241553"/>
                  </a:lnTo>
                  <a:lnTo>
                    <a:pt x="549293" y="1242401"/>
                  </a:lnTo>
                  <a:lnTo>
                    <a:pt x="549488" y="1242727"/>
                  </a:lnTo>
                  <a:lnTo>
                    <a:pt x="548771" y="1243249"/>
                  </a:lnTo>
                  <a:lnTo>
                    <a:pt x="548053" y="1244293"/>
                  </a:lnTo>
                  <a:lnTo>
                    <a:pt x="548248" y="1244815"/>
                  </a:lnTo>
                  <a:lnTo>
                    <a:pt x="547857" y="1245011"/>
                  </a:lnTo>
                  <a:lnTo>
                    <a:pt x="548053" y="1247425"/>
                  </a:lnTo>
                  <a:lnTo>
                    <a:pt x="547661" y="1247621"/>
                  </a:lnTo>
                  <a:lnTo>
                    <a:pt x="547661" y="1248469"/>
                  </a:lnTo>
                  <a:lnTo>
                    <a:pt x="549684" y="1251732"/>
                  </a:lnTo>
                  <a:lnTo>
                    <a:pt x="549880" y="1252907"/>
                  </a:lnTo>
                  <a:lnTo>
                    <a:pt x="550793" y="1253755"/>
                  </a:lnTo>
                  <a:lnTo>
                    <a:pt x="550598" y="1254081"/>
                  </a:lnTo>
                  <a:lnTo>
                    <a:pt x="550206" y="1253885"/>
                  </a:lnTo>
                  <a:lnTo>
                    <a:pt x="550206" y="1254407"/>
                  </a:lnTo>
                  <a:lnTo>
                    <a:pt x="550924" y="1255256"/>
                  </a:lnTo>
                  <a:lnTo>
                    <a:pt x="550924" y="1257148"/>
                  </a:lnTo>
                  <a:lnTo>
                    <a:pt x="551511" y="1258518"/>
                  </a:lnTo>
                  <a:lnTo>
                    <a:pt x="551511" y="1261781"/>
                  </a:lnTo>
                  <a:lnTo>
                    <a:pt x="551903" y="1262303"/>
                  </a:lnTo>
                  <a:lnTo>
                    <a:pt x="551707" y="1264195"/>
                  </a:lnTo>
                  <a:lnTo>
                    <a:pt x="552620" y="1269676"/>
                  </a:lnTo>
                  <a:lnTo>
                    <a:pt x="552229" y="1273265"/>
                  </a:lnTo>
                  <a:lnTo>
                    <a:pt x="552947" y="1274113"/>
                  </a:lnTo>
                  <a:lnTo>
                    <a:pt x="552947" y="1274962"/>
                  </a:lnTo>
                  <a:lnTo>
                    <a:pt x="553860" y="1276528"/>
                  </a:lnTo>
                  <a:lnTo>
                    <a:pt x="553469" y="1276854"/>
                  </a:lnTo>
                  <a:lnTo>
                    <a:pt x="553664" y="1277507"/>
                  </a:lnTo>
                  <a:lnTo>
                    <a:pt x="555491" y="1280574"/>
                  </a:lnTo>
                  <a:lnTo>
                    <a:pt x="556797" y="1281422"/>
                  </a:lnTo>
                  <a:lnTo>
                    <a:pt x="556992" y="1282988"/>
                  </a:lnTo>
                  <a:lnTo>
                    <a:pt x="557710" y="1284554"/>
                  </a:lnTo>
                  <a:lnTo>
                    <a:pt x="558624" y="1284554"/>
                  </a:lnTo>
                  <a:lnTo>
                    <a:pt x="559537" y="1284032"/>
                  </a:lnTo>
                  <a:lnTo>
                    <a:pt x="560124" y="1284032"/>
                  </a:lnTo>
                  <a:lnTo>
                    <a:pt x="560516" y="1284554"/>
                  </a:lnTo>
                  <a:lnTo>
                    <a:pt x="560907" y="1285924"/>
                  </a:lnTo>
                  <a:lnTo>
                    <a:pt x="560712" y="1290883"/>
                  </a:lnTo>
                  <a:lnTo>
                    <a:pt x="559994" y="1293950"/>
                  </a:lnTo>
                  <a:lnTo>
                    <a:pt x="558297" y="1296560"/>
                  </a:lnTo>
                  <a:lnTo>
                    <a:pt x="558297" y="1297082"/>
                  </a:lnTo>
                  <a:lnTo>
                    <a:pt x="557710" y="1297278"/>
                  </a:lnTo>
                  <a:lnTo>
                    <a:pt x="557319" y="1298126"/>
                  </a:lnTo>
                  <a:lnTo>
                    <a:pt x="556601" y="1298322"/>
                  </a:lnTo>
                  <a:lnTo>
                    <a:pt x="556601" y="1298844"/>
                  </a:lnTo>
                  <a:lnTo>
                    <a:pt x="555883" y="1299366"/>
                  </a:lnTo>
                  <a:lnTo>
                    <a:pt x="556079" y="1299692"/>
                  </a:lnTo>
                  <a:lnTo>
                    <a:pt x="554056" y="1301389"/>
                  </a:lnTo>
                  <a:lnTo>
                    <a:pt x="553142" y="1304325"/>
                  </a:lnTo>
                  <a:lnTo>
                    <a:pt x="552425" y="1305174"/>
                  </a:lnTo>
                  <a:lnTo>
                    <a:pt x="552229" y="1306022"/>
                  </a:lnTo>
                  <a:lnTo>
                    <a:pt x="551642" y="1306348"/>
                  </a:lnTo>
                  <a:lnTo>
                    <a:pt x="551250" y="1307718"/>
                  </a:lnTo>
                  <a:lnTo>
                    <a:pt x="549945" y="1307914"/>
                  </a:lnTo>
                  <a:lnTo>
                    <a:pt x="549749" y="1308240"/>
                  </a:lnTo>
                  <a:lnTo>
                    <a:pt x="547726" y="1308045"/>
                  </a:lnTo>
                  <a:lnTo>
                    <a:pt x="546226" y="1308762"/>
                  </a:lnTo>
                  <a:lnTo>
                    <a:pt x="545508" y="1309415"/>
                  </a:lnTo>
                  <a:lnTo>
                    <a:pt x="545508" y="1309937"/>
                  </a:lnTo>
                  <a:lnTo>
                    <a:pt x="544790" y="1309741"/>
                  </a:lnTo>
                  <a:lnTo>
                    <a:pt x="543289" y="1310459"/>
                  </a:lnTo>
                  <a:lnTo>
                    <a:pt x="540483" y="1310459"/>
                  </a:lnTo>
                  <a:lnTo>
                    <a:pt x="538787" y="1309284"/>
                  </a:lnTo>
                  <a:lnTo>
                    <a:pt x="537090" y="1308958"/>
                  </a:lnTo>
                  <a:lnTo>
                    <a:pt x="536895" y="1308306"/>
                  </a:lnTo>
                  <a:lnTo>
                    <a:pt x="536373" y="1308306"/>
                  </a:lnTo>
                  <a:lnTo>
                    <a:pt x="535068" y="1307262"/>
                  </a:lnTo>
                  <a:lnTo>
                    <a:pt x="535263" y="1305174"/>
                  </a:lnTo>
                  <a:lnTo>
                    <a:pt x="534676" y="1303803"/>
                  </a:lnTo>
                  <a:lnTo>
                    <a:pt x="534089" y="1303477"/>
                  </a:lnTo>
                  <a:lnTo>
                    <a:pt x="534089" y="1302107"/>
                  </a:lnTo>
                  <a:lnTo>
                    <a:pt x="535002" y="1299497"/>
                  </a:lnTo>
                  <a:lnTo>
                    <a:pt x="533175" y="1298844"/>
                  </a:lnTo>
                  <a:lnTo>
                    <a:pt x="532262" y="1296756"/>
                  </a:lnTo>
                  <a:lnTo>
                    <a:pt x="530565" y="1296952"/>
                  </a:lnTo>
                  <a:lnTo>
                    <a:pt x="530174" y="1295908"/>
                  </a:lnTo>
                  <a:lnTo>
                    <a:pt x="529586" y="1296103"/>
                  </a:lnTo>
                  <a:lnTo>
                    <a:pt x="529586" y="1296626"/>
                  </a:lnTo>
                  <a:lnTo>
                    <a:pt x="529195" y="1296626"/>
                  </a:lnTo>
                  <a:lnTo>
                    <a:pt x="528999" y="1297147"/>
                  </a:lnTo>
                  <a:lnTo>
                    <a:pt x="528281" y="1296952"/>
                  </a:lnTo>
                  <a:lnTo>
                    <a:pt x="528999" y="1294211"/>
                  </a:lnTo>
                  <a:lnTo>
                    <a:pt x="530304" y="1293885"/>
                  </a:lnTo>
                  <a:lnTo>
                    <a:pt x="530304" y="1292319"/>
                  </a:lnTo>
                  <a:lnTo>
                    <a:pt x="530696" y="1291993"/>
                  </a:lnTo>
                  <a:lnTo>
                    <a:pt x="530304" y="1290426"/>
                  </a:lnTo>
                  <a:lnTo>
                    <a:pt x="530891" y="1290100"/>
                  </a:lnTo>
                  <a:lnTo>
                    <a:pt x="530891" y="1288208"/>
                  </a:lnTo>
                  <a:lnTo>
                    <a:pt x="530304" y="1288012"/>
                  </a:lnTo>
                  <a:lnTo>
                    <a:pt x="530304" y="1286838"/>
                  </a:lnTo>
                  <a:lnTo>
                    <a:pt x="529391" y="1287033"/>
                  </a:lnTo>
                  <a:lnTo>
                    <a:pt x="529195" y="1286316"/>
                  </a:lnTo>
                  <a:lnTo>
                    <a:pt x="530108" y="1285467"/>
                  </a:lnTo>
                  <a:lnTo>
                    <a:pt x="530108" y="1284423"/>
                  </a:lnTo>
                  <a:lnTo>
                    <a:pt x="530826" y="1283379"/>
                  </a:lnTo>
                  <a:lnTo>
                    <a:pt x="531935" y="1282661"/>
                  </a:lnTo>
                  <a:lnTo>
                    <a:pt x="532327" y="1280051"/>
                  </a:lnTo>
                  <a:lnTo>
                    <a:pt x="532718" y="1279856"/>
                  </a:lnTo>
                  <a:lnTo>
                    <a:pt x="532718" y="1276267"/>
                  </a:lnTo>
                  <a:lnTo>
                    <a:pt x="532131" y="1275745"/>
                  </a:lnTo>
                  <a:lnTo>
                    <a:pt x="532131" y="1272809"/>
                  </a:lnTo>
                  <a:lnTo>
                    <a:pt x="531544" y="1272482"/>
                  </a:lnTo>
                  <a:lnTo>
                    <a:pt x="531935" y="1269872"/>
                  </a:lnTo>
                  <a:lnTo>
                    <a:pt x="531022" y="1269024"/>
                  </a:lnTo>
                  <a:lnTo>
                    <a:pt x="530108" y="1265957"/>
                  </a:lnTo>
                  <a:lnTo>
                    <a:pt x="530108" y="1263869"/>
                  </a:lnTo>
                  <a:lnTo>
                    <a:pt x="530304" y="1263151"/>
                  </a:lnTo>
                  <a:lnTo>
                    <a:pt x="530891" y="1262955"/>
                  </a:lnTo>
                  <a:lnTo>
                    <a:pt x="530891" y="1262107"/>
                  </a:lnTo>
                  <a:lnTo>
                    <a:pt x="530304" y="1261585"/>
                  </a:lnTo>
                  <a:lnTo>
                    <a:pt x="529913" y="1257474"/>
                  </a:lnTo>
                  <a:lnTo>
                    <a:pt x="529195" y="1256756"/>
                  </a:lnTo>
                  <a:lnTo>
                    <a:pt x="529391" y="1252646"/>
                  </a:lnTo>
                  <a:lnTo>
                    <a:pt x="529782" y="1252450"/>
                  </a:lnTo>
                  <a:lnTo>
                    <a:pt x="529782" y="1251275"/>
                  </a:lnTo>
                  <a:lnTo>
                    <a:pt x="530696" y="1249187"/>
                  </a:lnTo>
                  <a:lnTo>
                    <a:pt x="530696" y="1246773"/>
                  </a:lnTo>
                  <a:lnTo>
                    <a:pt x="531087" y="1246577"/>
                  </a:lnTo>
                  <a:lnTo>
                    <a:pt x="530891" y="1243837"/>
                  </a:lnTo>
                  <a:lnTo>
                    <a:pt x="532196" y="1242662"/>
                  </a:lnTo>
                  <a:lnTo>
                    <a:pt x="532001" y="1240770"/>
                  </a:lnTo>
                  <a:lnTo>
                    <a:pt x="532588" y="1239204"/>
                  </a:lnTo>
                  <a:lnTo>
                    <a:pt x="533697" y="1237833"/>
                  </a:lnTo>
                  <a:lnTo>
                    <a:pt x="533697" y="1236789"/>
                  </a:lnTo>
                  <a:lnTo>
                    <a:pt x="536307" y="1234701"/>
                  </a:lnTo>
                  <a:lnTo>
                    <a:pt x="536307" y="1231765"/>
                  </a:lnTo>
                  <a:lnTo>
                    <a:pt x="537808" y="1231439"/>
                  </a:lnTo>
                  <a:lnTo>
                    <a:pt x="537808" y="1229873"/>
                  </a:lnTo>
                  <a:lnTo>
                    <a:pt x="538917" y="1229155"/>
                  </a:lnTo>
                  <a:lnTo>
                    <a:pt x="539309" y="1227589"/>
                  </a:lnTo>
                  <a:lnTo>
                    <a:pt x="539700" y="1227393"/>
                  </a:lnTo>
                  <a:lnTo>
                    <a:pt x="540810" y="1227915"/>
                  </a:lnTo>
                  <a:lnTo>
                    <a:pt x="541397" y="1227197"/>
                  </a:lnTo>
                  <a:lnTo>
                    <a:pt x="541788" y="1228045"/>
                  </a:lnTo>
                  <a:lnTo>
                    <a:pt x="543811" y="1229416"/>
                  </a:lnTo>
                  <a:lnTo>
                    <a:pt x="544203" y="1229416"/>
                  </a:lnTo>
                  <a:lnTo>
                    <a:pt x="544594" y="1228698"/>
                  </a:lnTo>
                  <a:lnTo>
                    <a:pt x="545508" y="1229220"/>
                  </a:lnTo>
                  <a:lnTo>
                    <a:pt x="547726" y="1228894"/>
                  </a:lnTo>
                  <a:lnTo>
                    <a:pt x="549423" y="1231308"/>
                  </a:lnTo>
                  <a:lnTo>
                    <a:pt x="551446" y="1231308"/>
                  </a:lnTo>
                  <a:lnTo>
                    <a:pt x="551446" y="1229742"/>
                  </a:lnTo>
                  <a:lnTo>
                    <a:pt x="552359" y="1229024"/>
                  </a:lnTo>
                  <a:lnTo>
                    <a:pt x="552751" y="1227980"/>
                  </a:lnTo>
                  <a:lnTo>
                    <a:pt x="553664" y="1227132"/>
                  </a:lnTo>
                  <a:lnTo>
                    <a:pt x="554056" y="1226088"/>
                  </a:lnTo>
                  <a:lnTo>
                    <a:pt x="553664" y="1225240"/>
                  </a:lnTo>
                  <a:lnTo>
                    <a:pt x="553077" y="1225240"/>
                  </a:lnTo>
                  <a:lnTo>
                    <a:pt x="551772" y="1224196"/>
                  </a:lnTo>
                  <a:lnTo>
                    <a:pt x="548771" y="1223869"/>
                  </a:lnTo>
                  <a:lnTo>
                    <a:pt x="547857" y="1223152"/>
                  </a:lnTo>
                  <a:lnTo>
                    <a:pt x="548053" y="1222303"/>
                  </a:lnTo>
                  <a:lnTo>
                    <a:pt x="549162" y="1221977"/>
                  </a:lnTo>
                  <a:lnTo>
                    <a:pt x="549554" y="1221259"/>
                  </a:lnTo>
                  <a:lnTo>
                    <a:pt x="550467" y="1221259"/>
                  </a:lnTo>
                  <a:lnTo>
                    <a:pt x="551185" y="1220737"/>
                  </a:lnTo>
                  <a:lnTo>
                    <a:pt x="551185" y="1219171"/>
                  </a:lnTo>
                  <a:lnTo>
                    <a:pt x="550793" y="1218976"/>
                  </a:lnTo>
                  <a:lnTo>
                    <a:pt x="550989" y="1217409"/>
                  </a:lnTo>
                  <a:lnTo>
                    <a:pt x="550402" y="1217409"/>
                  </a:lnTo>
                  <a:lnTo>
                    <a:pt x="550010" y="1219497"/>
                  </a:lnTo>
                  <a:lnTo>
                    <a:pt x="549097" y="1218976"/>
                  </a:lnTo>
                  <a:lnTo>
                    <a:pt x="549097" y="1218127"/>
                  </a:lnTo>
                  <a:lnTo>
                    <a:pt x="547270" y="1216431"/>
                  </a:lnTo>
                  <a:lnTo>
                    <a:pt x="547270" y="1214212"/>
                  </a:lnTo>
                  <a:lnTo>
                    <a:pt x="546682" y="1213168"/>
                  </a:lnTo>
                  <a:lnTo>
                    <a:pt x="546291" y="1209383"/>
                  </a:lnTo>
                  <a:lnTo>
                    <a:pt x="546682" y="1208666"/>
                  </a:lnTo>
                  <a:lnTo>
                    <a:pt x="547596" y="1208470"/>
                  </a:lnTo>
                  <a:lnTo>
                    <a:pt x="547792" y="1207948"/>
                  </a:lnTo>
                  <a:lnTo>
                    <a:pt x="548314" y="1207948"/>
                  </a:lnTo>
                  <a:lnTo>
                    <a:pt x="548509" y="1208666"/>
                  </a:lnTo>
                  <a:lnTo>
                    <a:pt x="549097" y="1208666"/>
                  </a:lnTo>
                  <a:lnTo>
                    <a:pt x="549097" y="1207295"/>
                  </a:lnTo>
                  <a:lnTo>
                    <a:pt x="549684" y="1206251"/>
                  </a:lnTo>
                  <a:lnTo>
                    <a:pt x="551381" y="1207491"/>
                  </a:lnTo>
                  <a:lnTo>
                    <a:pt x="551381" y="1208013"/>
                  </a:lnTo>
                  <a:lnTo>
                    <a:pt x="551968" y="1208535"/>
                  </a:lnTo>
                  <a:lnTo>
                    <a:pt x="552359" y="1210754"/>
                  </a:lnTo>
                  <a:lnTo>
                    <a:pt x="551968" y="1212646"/>
                  </a:lnTo>
                  <a:lnTo>
                    <a:pt x="552164" y="1213494"/>
                  </a:lnTo>
                  <a:lnTo>
                    <a:pt x="551250" y="1215713"/>
                  </a:lnTo>
                  <a:lnTo>
                    <a:pt x="551642" y="1215909"/>
                  </a:lnTo>
                  <a:lnTo>
                    <a:pt x="552751" y="1214865"/>
                  </a:lnTo>
                  <a:lnTo>
                    <a:pt x="552555" y="1213298"/>
                  </a:lnTo>
                  <a:lnTo>
                    <a:pt x="553469" y="1211602"/>
                  </a:lnTo>
                  <a:lnTo>
                    <a:pt x="553273" y="1210884"/>
                  </a:lnTo>
                  <a:lnTo>
                    <a:pt x="553991" y="1210036"/>
                  </a:lnTo>
                  <a:lnTo>
                    <a:pt x="554904" y="1210362"/>
                  </a:lnTo>
                  <a:lnTo>
                    <a:pt x="556405" y="1209644"/>
                  </a:lnTo>
                  <a:lnTo>
                    <a:pt x="558428" y="1209644"/>
                  </a:lnTo>
                  <a:lnTo>
                    <a:pt x="560124" y="1207948"/>
                  </a:lnTo>
                  <a:lnTo>
                    <a:pt x="560516" y="1208144"/>
                  </a:lnTo>
                  <a:lnTo>
                    <a:pt x="560516" y="1207426"/>
                  </a:lnTo>
                  <a:lnTo>
                    <a:pt x="558689" y="1207100"/>
                  </a:lnTo>
                  <a:lnTo>
                    <a:pt x="558689" y="1206382"/>
                  </a:lnTo>
                  <a:lnTo>
                    <a:pt x="559276" y="1206186"/>
                  </a:lnTo>
                  <a:lnTo>
                    <a:pt x="559863" y="1205142"/>
                  </a:lnTo>
                  <a:lnTo>
                    <a:pt x="559668" y="1203902"/>
                  </a:lnTo>
                  <a:lnTo>
                    <a:pt x="560059" y="1202336"/>
                  </a:lnTo>
                  <a:lnTo>
                    <a:pt x="558558" y="1200444"/>
                  </a:lnTo>
                  <a:lnTo>
                    <a:pt x="558363" y="1199073"/>
                  </a:lnTo>
                  <a:lnTo>
                    <a:pt x="557449" y="1199073"/>
                  </a:lnTo>
                  <a:lnTo>
                    <a:pt x="556144" y="1198225"/>
                  </a:lnTo>
                  <a:lnTo>
                    <a:pt x="555948" y="1196007"/>
                  </a:lnTo>
                  <a:lnTo>
                    <a:pt x="554252" y="1196007"/>
                  </a:lnTo>
                  <a:lnTo>
                    <a:pt x="553142" y="1194767"/>
                  </a:lnTo>
                  <a:lnTo>
                    <a:pt x="553338" y="1194245"/>
                  </a:lnTo>
                  <a:lnTo>
                    <a:pt x="554839" y="1194245"/>
                  </a:lnTo>
                  <a:close/>
                  <a:moveTo>
                    <a:pt x="88939" y="1171798"/>
                  </a:moveTo>
                  <a:lnTo>
                    <a:pt x="89395" y="1171798"/>
                  </a:lnTo>
                  <a:lnTo>
                    <a:pt x="89983" y="1172124"/>
                  </a:lnTo>
                  <a:lnTo>
                    <a:pt x="89983" y="1173495"/>
                  </a:lnTo>
                  <a:lnTo>
                    <a:pt x="89265" y="1174539"/>
                  </a:lnTo>
                  <a:lnTo>
                    <a:pt x="88873" y="1176105"/>
                  </a:lnTo>
                  <a:lnTo>
                    <a:pt x="89461" y="1176627"/>
                  </a:lnTo>
                  <a:lnTo>
                    <a:pt x="90179" y="1176627"/>
                  </a:lnTo>
                  <a:lnTo>
                    <a:pt x="89983" y="1178323"/>
                  </a:lnTo>
                  <a:lnTo>
                    <a:pt x="92789" y="1179172"/>
                  </a:lnTo>
                  <a:lnTo>
                    <a:pt x="92789" y="1179694"/>
                  </a:lnTo>
                  <a:lnTo>
                    <a:pt x="93376" y="1179889"/>
                  </a:lnTo>
                  <a:lnTo>
                    <a:pt x="93572" y="1180607"/>
                  </a:lnTo>
                  <a:lnTo>
                    <a:pt x="94681" y="1180607"/>
                  </a:lnTo>
                  <a:lnTo>
                    <a:pt x="94681" y="1179237"/>
                  </a:lnTo>
                  <a:lnTo>
                    <a:pt x="95790" y="1177997"/>
                  </a:lnTo>
                  <a:lnTo>
                    <a:pt x="95986" y="1175387"/>
                  </a:lnTo>
                  <a:lnTo>
                    <a:pt x="97291" y="1175061"/>
                  </a:lnTo>
                  <a:lnTo>
                    <a:pt x="98204" y="1174017"/>
                  </a:lnTo>
                  <a:lnTo>
                    <a:pt x="100815" y="1173299"/>
                  </a:lnTo>
                  <a:lnTo>
                    <a:pt x="101532" y="1173625"/>
                  </a:lnTo>
                  <a:lnTo>
                    <a:pt x="101924" y="1175713"/>
                  </a:lnTo>
                  <a:lnTo>
                    <a:pt x="102315" y="1176039"/>
                  </a:lnTo>
                  <a:lnTo>
                    <a:pt x="103620" y="1175713"/>
                  </a:lnTo>
                  <a:lnTo>
                    <a:pt x="103229" y="1176562"/>
                  </a:lnTo>
                  <a:lnTo>
                    <a:pt x="101924" y="1176757"/>
                  </a:lnTo>
                  <a:lnTo>
                    <a:pt x="102120" y="1177997"/>
                  </a:lnTo>
                  <a:lnTo>
                    <a:pt x="103425" y="1177475"/>
                  </a:lnTo>
                  <a:lnTo>
                    <a:pt x="103816" y="1176757"/>
                  </a:lnTo>
                  <a:lnTo>
                    <a:pt x="105839" y="1177084"/>
                  </a:lnTo>
                  <a:lnTo>
                    <a:pt x="106035" y="1179302"/>
                  </a:lnTo>
                  <a:lnTo>
                    <a:pt x="106622" y="1179628"/>
                  </a:lnTo>
                  <a:lnTo>
                    <a:pt x="107209" y="1181325"/>
                  </a:lnTo>
                  <a:lnTo>
                    <a:pt x="108319" y="1181651"/>
                  </a:lnTo>
                  <a:lnTo>
                    <a:pt x="109819" y="1180803"/>
                  </a:lnTo>
                  <a:lnTo>
                    <a:pt x="110015" y="1181651"/>
                  </a:lnTo>
                  <a:lnTo>
                    <a:pt x="111516" y="1183217"/>
                  </a:lnTo>
                  <a:lnTo>
                    <a:pt x="111124" y="1185436"/>
                  </a:lnTo>
                  <a:lnTo>
                    <a:pt x="109819" y="1186284"/>
                  </a:lnTo>
                  <a:lnTo>
                    <a:pt x="109819" y="1186806"/>
                  </a:lnTo>
                  <a:lnTo>
                    <a:pt x="109232" y="1187328"/>
                  </a:lnTo>
                  <a:lnTo>
                    <a:pt x="108123" y="1187002"/>
                  </a:lnTo>
                  <a:lnTo>
                    <a:pt x="108123" y="1187720"/>
                  </a:lnTo>
                  <a:lnTo>
                    <a:pt x="107536" y="1188046"/>
                  </a:lnTo>
                  <a:lnTo>
                    <a:pt x="107144" y="1187524"/>
                  </a:lnTo>
                  <a:lnTo>
                    <a:pt x="106426" y="1187328"/>
                  </a:lnTo>
                  <a:lnTo>
                    <a:pt x="107144" y="1187002"/>
                  </a:lnTo>
                  <a:lnTo>
                    <a:pt x="107144" y="1186676"/>
                  </a:lnTo>
                  <a:lnTo>
                    <a:pt x="106557" y="1186676"/>
                  </a:lnTo>
                  <a:lnTo>
                    <a:pt x="105643" y="1187002"/>
                  </a:lnTo>
                  <a:lnTo>
                    <a:pt x="104142" y="1188894"/>
                  </a:lnTo>
                  <a:lnTo>
                    <a:pt x="104142" y="1189612"/>
                  </a:lnTo>
                  <a:lnTo>
                    <a:pt x="104860" y="1189808"/>
                  </a:lnTo>
                  <a:lnTo>
                    <a:pt x="106165" y="1191048"/>
                  </a:lnTo>
                  <a:lnTo>
                    <a:pt x="106752" y="1192744"/>
                  </a:lnTo>
                  <a:lnTo>
                    <a:pt x="107340" y="1193070"/>
                  </a:lnTo>
                  <a:lnTo>
                    <a:pt x="107340" y="1195811"/>
                  </a:lnTo>
                  <a:lnTo>
                    <a:pt x="106622" y="1197181"/>
                  </a:lnTo>
                  <a:lnTo>
                    <a:pt x="105708" y="1197899"/>
                  </a:lnTo>
                  <a:lnTo>
                    <a:pt x="104991" y="1199596"/>
                  </a:lnTo>
                  <a:lnTo>
                    <a:pt x="104991" y="1201488"/>
                  </a:lnTo>
                  <a:lnTo>
                    <a:pt x="106296" y="1202010"/>
                  </a:lnTo>
                  <a:lnTo>
                    <a:pt x="106296" y="1203380"/>
                  </a:lnTo>
                  <a:lnTo>
                    <a:pt x="105904" y="1203380"/>
                  </a:lnTo>
                  <a:lnTo>
                    <a:pt x="106100" y="1203902"/>
                  </a:lnTo>
                  <a:lnTo>
                    <a:pt x="105708" y="1204098"/>
                  </a:lnTo>
                  <a:lnTo>
                    <a:pt x="105708" y="1205794"/>
                  </a:lnTo>
                  <a:lnTo>
                    <a:pt x="103686" y="1205468"/>
                  </a:lnTo>
                  <a:lnTo>
                    <a:pt x="103490" y="1204750"/>
                  </a:lnTo>
                  <a:lnTo>
                    <a:pt x="102381" y="1203902"/>
                  </a:lnTo>
                  <a:lnTo>
                    <a:pt x="101076" y="1203707"/>
                  </a:lnTo>
                  <a:lnTo>
                    <a:pt x="101076" y="1203380"/>
                  </a:lnTo>
                  <a:lnTo>
                    <a:pt x="100488" y="1203184"/>
                  </a:lnTo>
                  <a:lnTo>
                    <a:pt x="99771" y="1200770"/>
                  </a:lnTo>
                  <a:lnTo>
                    <a:pt x="99771" y="1198356"/>
                  </a:lnTo>
                  <a:lnTo>
                    <a:pt x="99183" y="1197507"/>
                  </a:lnTo>
                  <a:lnTo>
                    <a:pt x="98792" y="1193201"/>
                  </a:lnTo>
                  <a:lnTo>
                    <a:pt x="98204" y="1192483"/>
                  </a:lnTo>
                  <a:lnTo>
                    <a:pt x="98204" y="1191439"/>
                  </a:lnTo>
                  <a:lnTo>
                    <a:pt x="96182" y="1187785"/>
                  </a:lnTo>
                  <a:lnTo>
                    <a:pt x="93376" y="1185566"/>
                  </a:lnTo>
                  <a:lnTo>
                    <a:pt x="91353" y="1181260"/>
                  </a:lnTo>
                  <a:lnTo>
                    <a:pt x="90244" y="1180411"/>
                  </a:lnTo>
                  <a:lnTo>
                    <a:pt x="90048" y="1179563"/>
                  </a:lnTo>
                  <a:lnTo>
                    <a:pt x="87829" y="1177149"/>
                  </a:lnTo>
                  <a:lnTo>
                    <a:pt x="87634" y="1176301"/>
                  </a:lnTo>
                  <a:lnTo>
                    <a:pt x="88025" y="1175974"/>
                  </a:lnTo>
                  <a:lnTo>
                    <a:pt x="88025" y="1174735"/>
                  </a:lnTo>
                  <a:lnTo>
                    <a:pt x="88939" y="1172842"/>
                  </a:lnTo>
                  <a:close/>
                  <a:moveTo>
                    <a:pt x="78629" y="1160705"/>
                  </a:moveTo>
                  <a:lnTo>
                    <a:pt x="79216" y="1160705"/>
                  </a:lnTo>
                  <a:lnTo>
                    <a:pt x="79216" y="1160771"/>
                  </a:lnTo>
                  <a:lnTo>
                    <a:pt x="79803" y="1161097"/>
                  </a:lnTo>
                  <a:lnTo>
                    <a:pt x="79999" y="1161945"/>
                  </a:lnTo>
                  <a:lnTo>
                    <a:pt x="80913" y="1162467"/>
                  </a:lnTo>
                  <a:lnTo>
                    <a:pt x="80913" y="1163707"/>
                  </a:lnTo>
                  <a:lnTo>
                    <a:pt x="81826" y="1165273"/>
                  </a:lnTo>
                  <a:lnTo>
                    <a:pt x="82544" y="1165599"/>
                  </a:lnTo>
                  <a:lnTo>
                    <a:pt x="82740" y="1166447"/>
                  </a:lnTo>
                  <a:lnTo>
                    <a:pt x="83458" y="1166252"/>
                  </a:lnTo>
                  <a:lnTo>
                    <a:pt x="83849" y="1164881"/>
                  </a:lnTo>
                  <a:lnTo>
                    <a:pt x="89069" y="1165403"/>
                  </a:lnTo>
                  <a:lnTo>
                    <a:pt x="87960" y="1167622"/>
                  </a:lnTo>
                  <a:lnTo>
                    <a:pt x="88547" y="1169188"/>
                  </a:lnTo>
                  <a:lnTo>
                    <a:pt x="86655" y="1168470"/>
                  </a:lnTo>
                  <a:lnTo>
                    <a:pt x="87242" y="1167426"/>
                  </a:lnTo>
                  <a:lnTo>
                    <a:pt x="85219" y="1167426"/>
                  </a:lnTo>
                  <a:lnTo>
                    <a:pt x="85219" y="1168797"/>
                  </a:lnTo>
                  <a:lnTo>
                    <a:pt x="85611" y="1169514"/>
                  </a:lnTo>
                  <a:lnTo>
                    <a:pt x="86916" y="1169710"/>
                  </a:lnTo>
                  <a:lnTo>
                    <a:pt x="87634" y="1170754"/>
                  </a:lnTo>
                  <a:lnTo>
                    <a:pt x="89656" y="1170754"/>
                  </a:lnTo>
                  <a:lnTo>
                    <a:pt x="89656" y="1171080"/>
                  </a:lnTo>
                  <a:lnTo>
                    <a:pt x="86524" y="1172973"/>
                  </a:lnTo>
                  <a:lnTo>
                    <a:pt x="84828" y="1172973"/>
                  </a:lnTo>
                  <a:lnTo>
                    <a:pt x="84632" y="1172646"/>
                  </a:lnTo>
                  <a:lnTo>
                    <a:pt x="83914" y="1172973"/>
                  </a:lnTo>
                  <a:lnTo>
                    <a:pt x="83523" y="1172973"/>
                  </a:lnTo>
                  <a:lnTo>
                    <a:pt x="83523" y="1172646"/>
                  </a:lnTo>
                  <a:lnTo>
                    <a:pt x="82805" y="1172842"/>
                  </a:lnTo>
                  <a:lnTo>
                    <a:pt x="82609" y="1172320"/>
                  </a:lnTo>
                  <a:lnTo>
                    <a:pt x="81304" y="1171602"/>
                  </a:lnTo>
                  <a:lnTo>
                    <a:pt x="81108" y="1170558"/>
                  </a:lnTo>
                  <a:lnTo>
                    <a:pt x="79999" y="1169841"/>
                  </a:lnTo>
                  <a:lnTo>
                    <a:pt x="79803" y="1168992"/>
                  </a:lnTo>
                  <a:lnTo>
                    <a:pt x="79216" y="1168797"/>
                  </a:lnTo>
                  <a:lnTo>
                    <a:pt x="78825" y="1167753"/>
                  </a:lnTo>
                  <a:lnTo>
                    <a:pt x="78237" y="1167426"/>
                  </a:lnTo>
                  <a:lnTo>
                    <a:pt x="77520" y="1164490"/>
                  </a:lnTo>
                  <a:lnTo>
                    <a:pt x="77715" y="1161749"/>
                  </a:lnTo>
                  <a:close/>
                  <a:moveTo>
                    <a:pt x="570630" y="1151505"/>
                  </a:moveTo>
                  <a:lnTo>
                    <a:pt x="571348" y="1151505"/>
                  </a:lnTo>
                  <a:lnTo>
                    <a:pt x="572457" y="1152875"/>
                  </a:lnTo>
                  <a:lnTo>
                    <a:pt x="572457" y="1153919"/>
                  </a:lnTo>
                  <a:lnTo>
                    <a:pt x="573175" y="1156007"/>
                  </a:lnTo>
                  <a:lnTo>
                    <a:pt x="572653" y="1156725"/>
                  </a:lnTo>
                  <a:lnTo>
                    <a:pt x="573175" y="1160183"/>
                  </a:lnTo>
                  <a:lnTo>
                    <a:pt x="574284" y="1160901"/>
                  </a:lnTo>
                  <a:lnTo>
                    <a:pt x="574284" y="1161423"/>
                  </a:lnTo>
                  <a:lnTo>
                    <a:pt x="573566" y="1162271"/>
                  </a:lnTo>
                  <a:lnTo>
                    <a:pt x="573762" y="1163837"/>
                  </a:lnTo>
                  <a:lnTo>
                    <a:pt x="572653" y="1164033"/>
                  </a:lnTo>
                  <a:lnTo>
                    <a:pt x="572653" y="1165273"/>
                  </a:lnTo>
                  <a:lnTo>
                    <a:pt x="573175" y="1165469"/>
                  </a:lnTo>
                  <a:lnTo>
                    <a:pt x="573175" y="1166187"/>
                  </a:lnTo>
                  <a:lnTo>
                    <a:pt x="572457" y="1166708"/>
                  </a:lnTo>
                  <a:lnTo>
                    <a:pt x="572457" y="1167557"/>
                  </a:lnTo>
                  <a:lnTo>
                    <a:pt x="571739" y="1167753"/>
                  </a:lnTo>
                  <a:lnTo>
                    <a:pt x="571544" y="1170885"/>
                  </a:lnTo>
                  <a:lnTo>
                    <a:pt x="572131" y="1170885"/>
                  </a:lnTo>
                  <a:lnTo>
                    <a:pt x="572131" y="1171733"/>
                  </a:lnTo>
                  <a:lnTo>
                    <a:pt x="571413" y="1172255"/>
                  </a:lnTo>
                  <a:lnTo>
                    <a:pt x="570304" y="1172255"/>
                  </a:lnTo>
                  <a:lnTo>
                    <a:pt x="569586" y="1174474"/>
                  </a:lnTo>
                  <a:lnTo>
                    <a:pt x="569586" y="1174995"/>
                  </a:lnTo>
                  <a:lnTo>
                    <a:pt x="570304" y="1175322"/>
                  </a:lnTo>
                  <a:lnTo>
                    <a:pt x="570499" y="1176692"/>
                  </a:lnTo>
                  <a:lnTo>
                    <a:pt x="570304" y="1178062"/>
                  </a:lnTo>
                  <a:lnTo>
                    <a:pt x="569716" y="1178780"/>
                  </a:lnTo>
                  <a:lnTo>
                    <a:pt x="569716" y="1180150"/>
                  </a:lnTo>
                  <a:lnTo>
                    <a:pt x="568999" y="1180672"/>
                  </a:lnTo>
                  <a:lnTo>
                    <a:pt x="569194" y="1181912"/>
                  </a:lnTo>
                  <a:lnTo>
                    <a:pt x="568477" y="1184131"/>
                  </a:lnTo>
                  <a:lnTo>
                    <a:pt x="566976" y="1184653"/>
                  </a:lnTo>
                  <a:lnTo>
                    <a:pt x="566976" y="1185175"/>
                  </a:lnTo>
                  <a:lnTo>
                    <a:pt x="567889" y="1185175"/>
                  </a:lnTo>
                  <a:lnTo>
                    <a:pt x="568999" y="1187067"/>
                  </a:lnTo>
                  <a:lnTo>
                    <a:pt x="568803" y="1188111"/>
                  </a:lnTo>
                  <a:lnTo>
                    <a:pt x="567889" y="1188633"/>
                  </a:lnTo>
                  <a:lnTo>
                    <a:pt x="567889" y="1189351"/>
                  </a:lnTo>
                  <a:lnTo>
                    <a:pt x="567302" y="1189547"/>
                  </a:lnTo>
                  <a:lnTo>
                    <a:pt x="567694" y="1190917"/>
                  </a:lnTo>
                  <a:lnTo>
                    <a:pt x="568216" y="1191243"/>
                  </a:lnTo>
                  <a:lnTo>
                    <a:pt x="568216" y="1191961"/>
                  </a:lnTo>
                  <a:lnTo>
                    <a:pt x="566519" y="1192483"/>
                  </a:lnTo>
                  <a:lnTo>
                    <a:pt x="567041" y="1193201"/>
                  </a:lnTo>
                  <a:lnTo>
                    <a:pt x="567041" y="1193919"/>
                  </a:lnTo>
                  <a:lnTo>
                    <a:pt x="566323" y="1195158"/>
                  </a:lnTo>
                  <a:lnTo>
                    <a:pt x="564627" y="1195158"/>
                  </a:lnTo>
                  <a:lnTo>
                    <a:pt x="564039" y="1194114"/>
                  </a:lnTo>
                  <a:lnTo>
                    <a:pt x="562017" y="1193592"/>
                  </a:lnTo>
                  <a:lnTo>
                    <a:pt x="561625" y="1192875"/>
                  </a:lnTo>
                  <a:lnTo>
                    <a:pt x="560907" y="1192679"/>
                  </a:lnTo>
                  <a:lnTo>
                    <a:pt x="560385" y="1191635"/>
                  </a:lnTo>
                  <a:lnTo>
                    <a:pt x="559472" y="1191113"/>
                  </a:lnTo>
                  <a:lnTo>
                    <a:pt x="559472" y="1190787"/>
                  </a:lnTo>
                  <a:lnTo>
                    <a:pt x="562604" y="1190982"/>
                  </a:lnTo>
                  <a:lnTo>
                    <a:pt x="562604" y="1190656"/>
                  </a:lnTo>
                  <a:lnTo>
                    <a:pt x="562017" y="1189938"/>
                  </a:lnTo>
                  <a:lnTo>
                    <a:pt x="560190" y="1189612"/>
                  </a:lnTo>
                  <a:lnTo>
                    <a:pt x="558689" y="1186676"/>
                  </a:lnTo>
                  <a:lnTo>
                    <a:pt x="558689" y="1186349"/>
                  </a:lnTo>
                  <a:lnTo>
                    <a:pt x="559080" y="1186349"/>
                  </a:lnTo>
                  <a:lnTo>
                    <a:pt x="558689" y="1185501"/>
                  </a:lnTo>
                  <a:lnTo>
                    <a:pt x="558885" y="1184261"/>
                  </a:lnTo>
                  <a:lnTo>
                    <a:pt x="559798" y="1183739"/>
                  </a:lnTo>
                  <a:lnTo>
                    <a:pt x="559798" y="1183217"/>
                  </a:lnTo>
                  <a:lnTo>
                    <a:pt x="561103" y="1183413"/>
                  </a:lnTo>
                  <a:lnTo>
                    <a:pt x="563126" y="1180999"/>
                  </a:lnTo>
                  <a:lnTo>
                    <a:pt x="563713" y="1180999"/>
                  </a:lnTo>
                  <a:lnTo>
                    <a:pt x="564431" y="1179302"/>
                  </a:lnTo>
                  <a:lnTo>
                    <a:pt x="563517" y="1180020"/>
                  </a:lnTo>
                  <a:lnTo>
                    <a:pt x="562212" y="1179694"/>
                  </a:lnTo>
                  <a:lnTo>
                    <a:pt x="561625" y="1181912"/>
                  </a:lnTo>
                  <a:lnTo>
                    <a:pt x="559798" y="1182239"/>
                  </a:lnTo>
                  <a:lnTo>
                    <a:pt x="559602" y="1181390"/>
                  </a:lnTo>
                  <a:lnTo>
                    <a:pt x="558493" y="1180868"/>
                  </a:lnTo>
                  <a:lnTo>
                    <a:pt x="558493" y="1177932"/>
                  </a:lnTo>
                  <a:lnTo>
                    <a:pt x="557579" y="1177932"/>
                  </a:lnTo>
                  <a:lnTo>
                    <a:pt x="557579" y="1176692"/>
                  </a:lnTo>
                  <a:lnTo>
                    <a:pt x="557971" y="1176692"/>
                  </a:lnTo>
                  <a:lnTo>
                    <a:pt x="557971" y="1175648"/>
                  </a:lnTo>
                  <a:lnTo>
                    <a:pt x="559668" y="1175648"/>
                  </a:lnTo>
                  <a:lnTo>
                    <a:pt x="560385" y="1176888"/>
                  </a:lnTo>
                  <a:lnTo>
                    <a:pt x="561299" y="1177214"/>
                  </a:lnTo>
                  <a:lnTo>
                    <a:pt x="562408" y="1176170"/>
                  </a:lnTo>
                  <a:lnTo>
                    <a:pt x="563909" y="1175844"/>
                  </a:lnTo>
                  <a:lnTo>
                    <a:pt x="564822" y="1175126"/>
                  </a:lnTo>
                  <a:lnTo>
                    <a:pt x="564822" y="1174604"/>
                  </a:lnTo>
                  <a:lnTo>
                    <a:pt x="564431" y="1174408"/>
                  </a:lnTo>
                  <a:lnTo>
                    <a:pt x="564822" y="1173886"/>
                  </a:lnTo>
                  <a:lnTo>
                    <a:pt x="564431" y="1172646"/>
                  </a:lnTo>
                  <a:lnTo>
                    <a:pt x="563126" y="1171798"/>
                  </a:lnTo>
                  <a:lnTo>
                    <a:pt x="563517" y="1170754"/>
                  </a:lnTo>
                  <a:lnTo>
                    <a:pt x="562408" y="1168992"/>
                  </a:lnTo>
                  <a:lnTo>
                    <a:pt x="562995" y="1167296"/>
                  </a:lnTo>
                  <a:lnTo>
                    <a:pt x="562082" y="1167100"/>
                  </a:lnTo>
                  <a:lnTo>
                    <a:pt x="562669" y="1166382"/>
                  </a:lnTo>
                  <a:lnTo>
                    <a:pt x="562278" y="1165338"/>
                  </a:lnTo>
                  <a:lnTo>
                    <a:pt x="563191" y="1163446"/>
                  </a:lnTo>
                  <a:lnTo>
                    <a:pt x="562473" y="1163120"/>
                  </a:lnTo>
                  <a:lnTo>
                    <a:pt x="562669" y="1162076"/>
                  </a:lnTo>
                  <a:lnTo>
                    <a:pt x="561560" y="1162076"/>
                  </a:lnTo>
                  <a:lnTo>
                    <a:pt x="561364" y="1161032"/>
                  </a:lnTo>
                  <a:lnTo>
                    <a:pt x="561756" y="1159988"/>
                  </a:lnTo>
                  <a:lnTo>
                    <a:pt x="562865" y="1159465"/>
                  </a:lnTo>
                  <a:lnTo>
                    <a:pt x="562669" y="1157899"/>
                  </a:lnTo>
                  <a:lnTo>
                    <a:pt x="563256" y="1156855"/>
                  </a:lnTo>
                  <a:lnTo>
                    <a:pt x="564366" y="1156660"/>
                  </a:lnTo>
                  <a:lnTo>
                    <a:pt x="564562" y="1155942"/>
                  </a:lnTo>
                  <a:lnTo>
                    <a:pt x="566389" y="1155942"/>
                  </a:lnTo>
                  <a:lnTo>
                    <a:pt x="567498" y="1157182"/>
                  </a:lnTo>
                  <a:lnTo>
                    <a:pt x="568216" y="1159270"/>
                  </a:lnTo>
                  <a:lnTo>
                    <a:pt x="568933" y="1159465"/>
                  </a:lnTo>
                  <a:lnTo>
                    <a:pt x="569129" y="1158748"/>
                  </a:lnTo>
                  <a:lnTo>
                    <a:pt x="570043" y="1158552"/>
                  </a:lnTo>
                  <a:lnTo>
                    <a:pt x="569455" y="1157508"/>
                  </a:lnTo>
                  <a:lnTo>
                    <a:pt x="569847" y="1156138"/>
                  </a:lnTo>
                  <a:lnTo>
                    <a:pt x="568020" y="1154898"/>
                  </a:lnTo>
                  <a:lnTo>
                    <a:pt x="567628" y="1154180"/>
                  </a:lnTo>
                  <a:lnTo>
                    <a:pt x="566911" y="1153984"/>
                  </a:lnTo>
                  <a:lnTo>
                    <a:pt x="566911" y="1152418"/>
                  </a:lnTo>
                  <a:lnTo>
                    <a:pt x="567302" y="1151701"/>
                  </a:lnTo>
                  <a:lnTo>
                    <a:pt x="570108" y="1152027"/>
                  </a:lnTo>
                  <a:close/>
                  <a:moveTo>
                    <a:pt x="173375" y="1127361"/>
                  </a:moveTo>
                  <a:lnTo>
                    <a:pt x="173962" y="1128079"/>
                  </a:lnTo>
                  <a:lnTo>
                    <a:pt x="176964" y="1128601"/>
                  </a:lnTo>
                  <a:lnTo>
                    <a:pt x="177355" y="1129319"/>
                  </a:lnTo>
                  <a:lnTo>
                    <a:pt x="179182" y="1130559"/>
                  </a:lnTo>
                  <a:lnTo>
                    <a:pt x="179182" y="1131407"/>
                  </a:lnTo>
                  <a:lnTo>
                    <a:pt x="178595" y="1131929"/>
                  </a:lnTo>
                  <a:lnTo>
                    <a:pt x="177877" y="1131733"/>
                  </a:lnTo>
                  <a:lnTo>
                    <a:pt x="178269" y="1132255"/>
                  </a:lnTo>
                  <a:lnTo>
                    <a:pt x="178269" y="1133299"/>
                  </a:lnTo>
                  <a:lnTo>
                    <a:pt x="177877" y="1133626"/>
                  </a:lnTo>
                  <a:lnTo>
                    <a:pt x="175659" y="1133299"/>
                  </a:lnTo>
                  <a:lnTo>
                    <a:pt x="174941" y="1132060"/>
                  </a:lnTo>
                  <a:lnTo>
                    <a:pt x="174223" y="1131537"/>
                  </a:lnTo>
                  <a:lnTo>
                    <a:pt x="173506" y="1131537"/>
                  </a:lnTo>
                  <a:lnTo>
                    <a:pt x="173310" y="1131016"/>
                  </a:lnTo>
                  <a:lnTo>
                    <a:pt x="170895" y="1130689"/>
                  </a:lnTo>
                  <a:lnTo>
                    <a:pt x="170895" y="1130167"/>
                  </a:lnTo>
                  <a:lnTo>
                    <a:pt x="171579" y="1129670"/>
                  </a:lnTo>
                  <a:lnTo>
                    <a:pt x="171777" y="1129621"/>
                  </a:lnTo>
                  <a:lnTo>
                    <a:pt x="172918" y="1129450"/>
                  </a:lnTo>
                  <a:lnTo>
                    <a:pt x="172722" y="1128210"/>
                  </a:lnTo>
                  <a:lnTo>
                    <a:pt x="172331" y="1128210"/>
                  </a:lnTo>
                  <a:lnTo>
                    <a:pt x="171939" y="1127492"/>
                  </a:lnTo>
                  <a:close/>
                  <a:moveTo>
                    <a:pt x="92006" y="1098128"/>
                  </a:moveTo>
                  <a:lnTo>
                    <a:pt x="95138" y="1098977"/>
                  </a:lnTo>
                  <a:lnTo>
                    <a:pt x="95333" y="1099695"/>
                  </a:lnTo>
                  <a:lnTo>
                    <a:pt x="97160" y="1099172"/>
                  </a:lnTo>
                  <a:lnTo>
                    <a:pt x="97552" y="1098455"/>
                  </a:lnTo>
                  <a:lnTo>
                    <a:pt x="98270" y="1099499"/>
                  </a:lnTo>
                  <a:lnTo>
                    <a:pt x="98074" y="1100543"/>
                  </a:lnTo>
                  <a:lnTo>
                    <a:pt x="97160" y="1101065"/>
                  </a:lnTo>
                  <a:lnTo>
                    <a:pt x="96443" y="1102305"/>
                  </a:lnTo>
                  <a:lnTo>
                    <a:pt x="94942" y="1102631"/>
                  </a:lnTo>
                  <a:lnTo>
                    <a:pt x="93833" y="1104197"/>
                  </a:lnTo>
                  <a:lnTo>
                    <a:pt x="92919" y="1104393"/>
                  </a:lnTo>
                  <a:lnTo>
                    <a:pt x="93115" y="1106676"/>
                  </a:lnTo>
                  <a:lnTo>
                    <a:pt x="92723" y="1106872"/>
                  </a:lnTo>
                  <a:lnTo>
                    <a:pt x="92528" y="1108438"/>
                  </a:lnTo>
                  <a:lnTo>
                    <a:pt x="91940" y="1108764"/>
                  </a:lnTo>
                  <a:lnTo>
                    <a:pt x="91223" y="1108438"/>
                  </a:lnTo>
                  <a:lnTo>
                    <a:pt x="90831" y="1107590"/>
                  </a:lnTo>
                  <a:lnTo>
                    <a:pt x="90831" y="1106546"/>
                  </a:lnTo>
                  <a:lnTo>
                    <a:pt x="91353" y="1106220"/>
                  </a:lnTo>
                  <a:lnTo>
                    <a:pt x="91157" y="1105371"/>
                  </a:lnTo>
                  <a:lnTo>
                    <a:pt x="90048" y="1104654"/>
                  </a:lnTo>
                  <a:lnTo>
                    <a:pt x="87829" y="1104980"/>
                  </a:lnTo>
                  <a:lnTo>
                    <a:pt x="87829" y="1106350"/>
                  </a:lnTo>
                  <a:lnTo>
                    <a:pt x="85611" y="1107590"/>
                  </a:lnTo>
                  <a:lnTo>
                    <a:pt x="85024" y="1107394"/>
                  </a:lnTo>
                  <a:lnTo>
                    <a:pt x="84306" y="1106154"/>
                  </a:lnTo>
                  <a:lnTo>
                    <a:pt x="83588" y="1106154"/>
                  </a:lnTo>
                  <a:lnTo>
                    <a:pt x="84306" y="1107003"/>
                  </a:lnTo>
                  <a:lnTo>
                    <a:pt x="84306" y="1107525"/>
                  </a:lnTo>
                  <a:lnTo>
                    <a:pt x="83001" y="1107525"/>
                  </a:lnTo>
                  <a:lnTo>
                    <a:pt x="83001" y="1107198"/>
                  </a:lnTo>
                  <a:lnTo>
                    <a:pt x="81304" y="1107003"/>
                  </a:lnTo>
                  <a:lnTo>
                    <a:pt x="80913" y="1105763"/>
                  </a:lnTo>
                  <a:lnTo>
                    <a:pt x="80325" y="1105959"/>
                  </a:lnTo>
                  <a:lnTo>
                    <a:pt x="80130" y="1107198"/>
                  </a:lnTo>
                  <a:lnTo>
                    <a:pt x="79020" y="1107394"/>
                  </a:lnTo>
                  <a:lnTo>
                    <a:pt x="77911" y="1107068"/>
                  </a:lnTo>
                  <a:lnTo>
                    <a:pt x="76998" y="1104784"/>
                  </a:lnTo>
                  <a:lnTo>
                    <a:pt x="76084" y="1104262"/>
                  </a:lnTo>
                  <a:lnTo>
                    <a:pt x="76476" y="1102696"/>
                  </a:lnTo>
                  <a:lnTo>
                    <a:pt x="77781" y="1102892"/>
                  </a:lnTo>
                  <a:lnTo>
                    <a:pt x="78368" y="1103414"/>
                  </a:lnTo>
                  <a:lnTo>
                    <a:pt x="79673" y="1103218"/>
                  </a:lnTo>
                  <a:lnTo>
                    <a:pt x="79477" y="1103936"/>
                  </a:lnTo>
                  <a:lnTo>
                    <a:pt x="79869" y="1103740"/>
                  </a:lnTo>
                  <a:lnTo>
                    <a:pt x="80064" y="1104066"/>
                  </a:lnTo>
                  <a:lnTo>
                    <a:pt x="82674" y="1103740"/>
                  </a:lnTo>
                  <a:lnTo>
                    <a:pt x="84175" y="1101848"/>
                  </a:lnTo>
                  <a:lnTo>
                    <a:pt x="85480" y="1101522"/>
                  </a:lnTo>
                  <a:lnTo>
                    <a:pt x="85480" y="1100999"/>
                  </a:lnTo>
                  <a:lnTo>
                    <a:pt x="84371" y="1100478"/>
                  </a:lnTo>
                  <a:lnTo>
                    <a:pt x="83980" y="1099433"/>
                  </a:lnTo>
                  <a:lnTo>
                    <a:pt x="84175" y="1098911"/>
                  </a:lnTo>
                  <a:lnTo>
                    <a:pt x="85480" y="1098911"/>
                  </a:lnTo>
                  <a:lnTo>
                    <a:pt x="86198" y="1099760"/>
                  </a:lnTo>
                  <a:lnTo>
                    <a:pt x="87112" y="1099564"/>
                  </a:lnTo>
                  <a:lnTo>
                    <a:pt x="86002" y="1100608"/>
                  </a:lnTo>
                  <a:lnTo>
                    <a:pt x="86002" y="1101456"/>
                  </a:lnTo>
                  <a:lnTo>
                    <a:pt x="86720" y="1101652"/>
                  </a:lnTo>
                  <a:lnTo>
                    <a:pt x="87634" y="1100608"/>
                  </a:lnTo>
                  <a:lnTo>
                    <a:pt x="89852" y="1100804"/>
                  </a:lnTo>
                  <a:lnTo>
                    <a:pt x="90244" y="1100478"/>
                  </a:lnTo>
                  <a:lnTo>
                    <a:pt x="90439" y="1098911"/>
                  </a:lnTo>
                  <a:lnTo>
                    <a:pt x="91157" y="1098194"/>
                  </a:lnTo>
                  <a:lnTo>
                    <a:pt x="92006" y="1098194"/>
                  </a:lnTo>
                  <a:close/>
                  <a:moveTo>
                    <a:pt x="158041" y="1081163"/>
                  </a:moveTo>
                  <a:lnTo>
                    <a:pt x="159672" y="1081163"/>
                  </a:lnTo>
                  <a:lnTo>
                    <a:pt x="159672" y="1081424"/>
                  </a:lnTo>
                  <a:lnTo>
                    <a:pt x="161173" y="1081946"/>
                  </a:lnTo>
                  <a:lnTo>
                    <a:pt x="161760" y="1083316"/>
                  </a:lnTo>
                  <a:lnTo>
                    <a:pt x="161564" y="1083642"/>
                  </a:lnTo>
                  <a:lnTo>
                    <a:pt x="159346" y="1083838"/>
                  </a:lnTo>
                  <a:lnTo>
                    <a:pt x="159737" y="1084360"/>
                  </a:lnTo>
                  <a:lnTo>
                    <a:pt x="159150" y="1085078"/>
                  </a:lnTo>
                  <a:lnTo>
                    <a:pt x="159346" y="1086122"/>
                  </a:lnTo>
                  <a:lnTo>
                    <a:pt x="160847" y="1086970"/>
                  </a:lnTo>
                  <a:lnTo>
                    <a:pt x="161956" y="1086448"/>
                  </a:lnTo>
                  <a:lnTo>
                    <a:pt x="162347" y="1086970"/>
                  </a:lnTo>
                  <a:lnTo>
                    <a:pt x="164044" y="1087296"/>
                  </a:lnTo>
                  <a:lnTo>
                    <a:pt x="165871" y="1088863"/>
                  </a:lnTo>
                  <a:lnTo>
                    <a:pt x="165871" y="1089711"/>
                  </a:lnTo>
                  <a:lnTo>
                    <a:pt x="166458" y="1089385"/>
                  </a:lnTo>
                  <a:lnTo>
                    <a:pt x="166850" y="1088341"/>
                  </a:lnTo>
                  <a:lnTo>
                    <a:pt x="168155" y="1088536"/>
                  </a:lnTo>
                  <a:lnTo>
                    <a:pt x="169851" y="1089907"/>
                  </a:lnTo>
                  <a:lnTo>
                    <a:pt x="169851" y="1090233"/>
                  </a:lnTo>
                  <a:lnTo>
                    <a:pt x="168351" y="1090559"/>
                  </a:lnTo>
                  <a:lnTo>
                    <a:pt x="167437" y="1091603"/>
                  </a:lnTo>
                  <a:lnTo>
                    <a:pt x="168024" y="1092125"/>
                  </a:lnTo>
                  <a:lnTo>
                    <a:pt x="169721" y="1092125"/>
                  </a:lnTo>
                  <a:lnTo>
                    <a:pt x="169525" y="1092451"/>
                  </a:lnTo>
                  <a:lnTo>
                    <a:pt x="170112" y="1092647"/>
                  </a:lnTo>
                  <a:lnTo>
                    <a:pt x="170112" y="1092974"/>
                  </a:lnTo>
                  <a:lnTo>
                    <a:pt x="169199" y="1093691"/>
                  </a:lnTo>
                  <a:lnTo>
                    <a:pt x="169590" y="1094409"/>
                  </a:lnTo>
                  <a:lnTo>
                    <a:pt x="170178" y="1094083"/>
                  </a:lnTo>
                  <a:lnTo>
                    <a:pt x="170765" y="1094279"/>
                  </a:lnTo>
                  <a:lnTo>
                    <a:pt x="171287" y="1093561"/>
                  </a:lnTo>
                  <a:lnTo>
                    <a:pt x="172005" y="1094083"/>
                  </a:lnTo>
                  <a:lnTo>
                    <a:pt x="172005" y="1094605"/>
                  </a:lnTo>
                  <a:lnTo>
                    <a:pt x="171613" y="1094801"/>
                  </a:lnTo>
                  <a:lnTo>
                    <a:pt x="171809" y="1095323"/>
                  </a:lnTo>
                  <a:lnTo>
                    <a:pt x="171222" y="1095323"/>
                  </a:lnTo>
                  <a:lnTo>
                    <a:pt x="171222" y="1097411"/>
                  </a:lnTo>
                  <a:lnTo>
                    <a:pt x="170830" y="1097215"/>
                  </a:lnTo>
                  <a:lnTo>
                    <a:pt x="171222" y="1098781"/>
                  </a:lnTo>
                  <a:lnTo>
                    <a:pt x="170830" y="1099107"/>
                  </a:lnTo>
                  <a:lnTo>
                    <a:pt x="171026" y="1099825"/>
                  </a:lnTo>
                  <a:lnTo>
                    <a:pt x="170634" y="1100021"/>
                  </a:lnTo>
                  <a:lnTo>
                    <a:pt x="170634" y="1100543"/>
                  </a:lnTo>
                  <a:lnTo>
                    <a:pt x="171744" y="1100347"/>
                  </a:lnTo>
                  <a:lnTo>
                    <a:pt x="172135" y="1100869"/>
                  </a:lnTo>
                  <a:lnTo>
                    <a:pt x="171548" y="1101587"/>
                  </a:lnTo>
                  <a:lnTo>
                    <a:pt x="170830" y="1101391"/>
                  </a:lnTo>
                  <a:lnTo>
                    <a:pt x="170112" y="1101717"/>
                  </a:lnTo>
                  <a:lnTo>
                    <a:pt x="169525" y="1103088"/>
                  </a:lnTo>
                  <a:lnTo>
                    <a:pt x="168024" y="1103805"/>
                  </a:lnTo>
                  <a:lnTo>
                    <a:pt x="168416" y="1104327"/>
                  </a:lnTo>
                  <a:lnTo>
                    <a:pt x="170830" y="1104132"/>
                  </a:lnTo>
                  <a:lnTo>
                    <a:pt x="171026" y="1104654"/>
                  </a:lnTo>
                  <a:lnTo>
                    <a:pt x="170634" y="1104980"/>
                  </a:lnTo>
                  <a:lnTo>
                    <a:pt x="169721" y="1104980"/>
                  </a:lnTo>
                  <a:lnTo>
                    <a:pt x="169525" y="1105698"/>
                  </a:lnTo>
                  <a:lnTo>
                    <a:pt x="169917" y="1106416"/>
                  </a:lnTo>
                  <a:lnTo>
                    <a:pt x="169395" y="1106937"/>
                  </a:lnTo>
                  <a:lnTo>
                    <a:pt x="168285" y="1106611"/>
                  </a:lnTo>
                  <a:lnTo>
                    <a:pt x="166784" y="1106937"/>
                  </a:lnTo>
                  <a:lnTo>
                    <a:pt x="166980" y="1108830"/>
                  </a:lnTo>
                  <a:lnTo>
                    <a:pt x="167698" y="1108503"/>
                  </a:lnTo>
                  <a:lnTo>
                    <a:pt x="168285" y="1108699"/>
                  </a:lnTo>
                  <a:lnTo>
                    <a:pt x="169395" y="1107851"/>
                  </a:lnTo>
                  <a:lnTo>
                    <a:pt x="171613" y="1107851"/>
                  </a:lnTo>
                  <a:lnTo>
                    <a:pt x="173114" y="1108895"/>
                  </a:lnTo>
                  <a:lnTo>
                    <a:pt x="173114" y="1109417"/>
                  </a:lnTo>
                  <a:lnTo>
                    <a:pt x="174027" y="1108569"/>
                  </a:lnTo>
                  <a:lnTo>
                    <a:pt x="174745" y="1108895"/>
                  </a:lnTo>
                  <a:lnTo>
                    <a:pt x="174745" y="1109613"/>
                  </a:lnTo>
                  <a:lnTo>
                    <a:pt x="174027" y="1109809"/>
                  </a:lnTo>
                  <a:lnTo>
                    <a:pt x="173636" y="1110330"/>
                  </a:lnTo>
                  <a:lnTo>
                    <a:pt x="173832" y="1111048"/>
                  </a:lnTo>
                  <a:lnTo>
                    <a:pt x="174419" y="1111048"/>
                  </a:lnTo>
                  <a:lnTo>
                    <a:pt x="174615" y="1110526"/>
                  </a:lnTo>
                  <a:lnTo>
                    <a:pt x="175528" y="1110722"/>
                  </a:lnTo>
                  <a:lnTo>
                    <a:pt x="175920" y="1109678"/>
                  </a:lnTo>
                  <a:lnTo>
                    <a:pt x="175333" y="1109678"/>
                  </a:lnTo>
                  <a:lnTo>
                    <a:pt x="175333" y="1108960"/>
                  </a:lnTo>
                  <a:lnTo>
                    <a:pt x="174745" y="1108634"/>
                  </a:lnTo>
                  <a:lnTo>
                    <a:pt x="174745" y="1108112"/>
                  </a:lnTo>
                  <a:lnTo>
                    <a:pt x="174354" y="1108112"/>
                  </a:lnTo>
                  <a:lnTo>
                    <a:pt x="174876" y="1106872"/>
                  </a:lnTo>
                  <a:lnTo>
                    <a:pt x="176768" y="1105502"/>
                  </a:lnTo>
                  <a:lnTo>
                    <a:pt x="176768" y="1104654"/>
                  </a:lnTo>
                  <a:lnTo>
                    <a:pt x="177877" y="1104132"/>
                  </a:lnTo>
                  <a:lnTo>
                    <a:pt x="177877" y="1102892"/>
                  </a:lnTo>
                  <a:lnTo>
                    <a:pt x="178595" y="1102892"/>
                  </a:lnTo>
                  <a:lnTo>
                    <a:pt x="180096" y="1102044"/>
                  </a:lnTo>
                  <a:lnTo>
                    <a:pt x="181009" y="1102044"/>
                  </a:lnTo>
                  <a:lnTo>
                    <a:pt x="181727" y="1102566"/>
                  </a:lnTo>
                  <a:lnTo>
                    <a:pt x="181531" y="1104132"/>
                  </a:lnTo>
                  <a:lnTo>
                    <a:pt x="181923" y="1104849"/>
                  </a:lnTo>
                  <a:lnTo>
                    <a:pt x="180618" y="1104849"/>
                  </a:lnTo>
                  <a:lnTo>
                    <a:pt x="180422" y="1105567"/>
                  </a:lnTo>
                  <a:lnTo>
                    <a:pt x="180944" y="1105763"/>
                  </a:lnTo>
                  <a:lnTo>
                    <a:pt x="180553" y="1106807"/>
                  </a:lnTo>
                  <a:lnTo>
                    <a:pt x="181858" y="1107525"/>
                  </a:lnTo>
                  <a:lnTo>
                    <a:pt x="181858" y="1108047"/>
                  </a:lnTo>
                  <a:lnTo>
                    <a:pt x="180748" y="1108569"/>
                  </a:lnTo>
                  <a:lnTo>
                    <a:pt x="180748" y="1109287"/>
                  </a:lnTo>
                  <a:lnTo>
                    <a:pt x="179639" y="1108960"/>
                  </a:lnTo>
                  <a:lnTo>
                    <a:pt x="179248" y="1109809"/>
                  </a:lnTo>
                  <a:lnTo>
                    <a:pt x="178530" y="1109809"/>
                  </a:lnTo>
                  <a:lnTo>
                    <a:pt x="178334" y="1110330"/>
                  </a:lnTo>
                  <a:lnTo>
                    <a:pt x="178726" y="1110657"/>
                  </a:lnTo>
                  <a:lnTo>
                    <a:pt x="179835" y="1110461"/>
                  </a:lnTo>
                  <a:lnTo>
                    <a:pt x="180031" y="1110983"/>
                  </a:lnTo>
                  <a:lnTo>
                    <a:pt x="178204" y="1111505"/>
                  </a:lnTo>
                  <a:lnTo>
                    <a:pt x="177616" y="1112027"/>
                  </a:lnTo>
                  <a:lnTo>
                    <a:pt x="177616" y="1113789"/>
                  </a:lnTo>
                  <a:lnTo>
                    <a:pt x="178204" y="1114115"/>
                  </a:lnTo>
                  <a:lnTo>
                    <a:pt x="178008" y="1114637"/>
                  </a:lnTo>
                  <a:lnTo>
                    <a:pt x="178921" y="1115485"/>
                  </a:lnTo>
                  <a:lnTo>
                    <a:pt x="180031" y="1115812"/>
                  </a:lnTo>
                  <a:lnTo>
                    <a:pt x="180422" y="1114572"/>
                  </a:lnTo>
                  <a:lnTo>
                    <a:pt x="181336" y="1114050"/>
                  </a:lnTo>
                  <a:lnTo>
                    <a:pt x="181336" y="1113724"/>
                  </a:lnTo>
                  <a:lnTo>
                    <a:pt x="181727" y="1113919"/>
                  </a:lnTo>
                  <a:lnTo>
                    <a:pt x="181531" y="1113397"/>
                  </a:lnTo>
                  <a:lnTo>
                    <a:pt x="180944" y="1113397"/>
                  </a:lnTo>
                  <a:lnTo>
                    <a:pt x="180553" y="1111309"/>
                  </a:lnTo>
                  <a:lnTo>
                    <a:pt x="181270" y="1111505"/>
                  </a:lnTo>
                  <a:lnTo>
                    <a:pt x="183293" y="1110983"/>
                  </a:lnTo>
                  <a:lnTo>
                    <a:pt x="183293" y="1111831"/>
                  </a:lnTo>
                  <a:lnTo>
                    <a:pt x="184403" y="1112353"/>
                  </a:lnTo>
                  <a:lnTo>
                    <a:pt x="186621" y="1112158"/>
                  </a:lnTo>
                  <a:lnTo>
                    <a:pt x="186621" y="1111636"/>
                  </a:lnTo>
                  <a:lnTo>
                    <a:pt x="185903" y="1111831"/>
                  </a:lnTo>
                  <a:lnTo>
                    <a:pt x="185903" y="1110983"/>
                  </a:lnTo>
                  <a:lnTo>
                    <a:pt x="188513" y="1110787"/>
                  </a:lnTo>
                  <a:lnTo>
                    <a:pt x="189819" y="1111831"/>
                  </a:lnTo>
                  <a:lnTo>
                    <a:pt x="189231" y="1110461"/>
                  </a:lnTo>
                  <a:lnTo>
                    <a:pt x="188513" y="1110265"/>
                  </a:lnTo>
                  <a:lnTo>
                    <a:pt x="188513" y="1109743"/>
                  </a:lnTo>
                  <a:lnTo>
                    <a:pt x="187926" y="1109547"/>
                  </a:lnTo>
                  <a:lnTo>
                    <a:pt x="188122" y="1108503"/>
                  </a:lnTo>
                  <a:lnTo>
                    <a:pt x="186099" y="1108503"/>
                  </a:lnTo>
                  <a:lnTo>
                    <a:pt x="185903" y="1107786"/>
                  </a:lnTo>
                  <a:lnTo>
                    <a:pt x="184076" y="1106220"/>
                  </a:lnTo>
                  <a:lnTo>
                    <a:pt x="182576" y="1106024"/>
                  </a:lnTo>
                  <a:lnTo>
                    <a:pt x="181988" y="1105306"/>
                  </a:lnTo>
                  <a:lnTo>
                    <a:pt x="183815" y="1104458"/>
                  </a:lnTo>
                  <a:lnTo>
                    <a:pt x="184533" y="1102566"/>
                  </a:lnTo>
                  <a:lnTo>
                    <a:pt x="185447" y="1102370"/>
                  </a:lnTo>
                  <a:lnTo>
                    <a:pt x="185447" y="1103088"/>
                  </a:lnTo>
                  <a:lnTo>
                    <a:pt x="187274" y="1103805"/>
                  </a:lnTo>
                  <a:lnTo>
                    <a:pt x="188579" y="1105567"/>
                  </a:lnTo>
                  <a:lnTo>
                    <a:pt x="190080" y="1105567"/>
                  </a:lnTo>
                  <a:lnTo>
                    <a:pt x="190797" y="1105045"/>
                  </a:lnTo>
                  <a:lnTo>
                    <a:pt x="190797" y="1104523"/>
                  </a:lnTo>
                  <a:lnTo>
                    <a:pt x="189688" y="1103283"/>
                  </a:lnTo>
                  <a:lnTo>
                    <a:pt x="189297" y="1101913"/>
                  </a:lnTo>
                  <a:lnTo>
                    <a:pt x="191189" y="1099825"/>
                  </a:lnTo>
                  <a:lnTo>
                    <a:pt x="191776" y="1099825"/>
                  </a:lnTo>
                  <a:lnTo>
                    <a:pt x="193603" y="1101391"/>
                  </a:lnTo>
                  <a:lnTo>
                    <a:pt x="193995" y="1102435"/>
                  </a:lnTo>
                  <a:lnTo>
                    <a:pt x="195104" y="1103479"/>
                  </a:lnTo>
                  <a:lnTo>
                    <a:pt x="195104" y="1104001"/>
                  </a:lnTo>
                  <a:lnTo>
                    <a:pt x="194190" y="1105241"/>
                  </a:lnTo>
                  <a:lnTo>
                    <a:pt x="192690" y="1105437"/>
                  </a:lnTo>
                  <a:lnTo>
                    <a:pt x="192102" y="1106481"/>
                  </a:lnTo>
                  <a:lnTo>
                    <a:pt x="191385" y="1106481"/>
                  </a:lnTo>
                  <a:lnTo>
                    <a:pt x="191385" y="1107525"/>
                  </a:lnTo>
                  <a:lnTo>
                    <a:pt x="190993" y="1107525"/>
                  </a:lnTo>
                  <a:lnTo>
                    <a:pt x="190993" y="1108047"/>
                  </a:lnTo>
                  <a:lnTo>
                    <a:pt x="191385" y="1108243"/>
                  </a:lnTo>
                  <a:lnTo>
                    <a:pt x="191189" y="1108960"/>
                  </a:lnTo>
                  <a:lnTo>
                    <a:pt x="192494" y="1110200"/>
                  </a:lnTo>
                  <a:lnTo>
                    <a:pt x="193407" y="1110396"/>
                  </a:lnTo>
                  <a:lnTo>
                    <a:pt x="193603" y="1110070"/>
                  </a:lnTo>
                  <a:lnTo>
                    <a:pt x="196017" y="1111114"/>
                  </a:lnTo>
                  <a:lnTo>
                    <a:pt x="196017" y="1112158"/>
                  </a:lnTo>
                  <a:lnTo>
                    <a:pt x="196540" y="1112484"/>
                  </a:lnTo>
                  <a:lnTo>
                    <a:pt x="196540" y="1113332"/>
                  </a:lnTo>
                  <a:lnTo>
                    <a:pt x="198236" y="1113006"/>
                  </a:lnTo>
                  <a:lnTo>
                    <a:pt x="198040" y="1111766"/>
                  </a:lnTo>
                  <a:lnTo>
                    <a:pt x="198758" y="1111570"/>
                  </a:lnTo>
                  <a:lnTo>
                    <a:pt x="199345" y="1112092"/>
                  </a:lnTo>
                  <a:lnTo>
                    <a:pt x="199150" y="1112419"/>
                  </a:lnTo>
                  <a:lnTo>
                    <a:pt x="199541" y="1112941"/>
                  </a:lnTo>
                  <a:lnTo>
                    <a:pt x="199933" y="1112941"/>
                  </a:lnTo>
                  <a:lnTo>
                    <a:pt x="199737" y="1113463"/>
                  </a:lnTo>
                  <a:lnTo>
                    <a:pt x="200324" y="1113985"/>
                  </a:lnTo>
                  <a:lnTo>
                    <a:pt x="200911" y="1113789"/>
                  </a:lnTo>
                  <a:lnTo>
                    <a:pt x="200911" y="1114311"/>
                  </a:lnTo>
                  <a:lnTo>
                    <a:pt x="201629" y="1114311"/>
                  </a:lnTo>
                  <a:lnTo>
                    <a:pt x="202216" y="1115551"/>
                  </a:lnTo>
                  <a:lnTo>
                    <a:pt x="202738" y="1115747"/>
                  </a:lnTo>
                  <a:lnTo>
                    <a:pt x="202738" y="1117117"/>
                  </a:lnTo>
                  <a:lnTo>
                    <a:pt x="203130" y="1117312"/>
                  </a:lnTo>
                  <a:lnTo>
                    <a:pt x="203130" y="1117639"/>
                  </a:lnTo>
                  <a:lnTo>
                    <a:pt x="202216" y="1117835"/>
                  </a:lnTo>
                  <a:lnTo>
                    <a:pt x="202216" y="1118552"/>
                  </a:lnTo>
                  <a:lnTo>
                    <a:pt x="201499" y="1118748"/>
                  </a:lnTo>
                  <a:lnTo>
                    <a:pt x="200585" y="1119596"/>
                  </a:lnTo>
                  <a:lnTo>
                    <a:pt x="200977" y="1120836"/>
                  </a:lnTo>
                  <a:lnTo>
                    <a:pt x="199867" y="1121880"/>
                  </a:lnTo>
                  <a:lnTo>
                    <a:pt x="199672" y="1122598"/>
                  </a:lnTo>
                  <a:lnTo>
                    <a:pt x="198954" y="1122924"/>
                  </a:lnTo>
                  <a:lnTo>
                    <a:pt x="198562" y="1124490"/>
                  </a:lnTo>
                  <a:lnTo>
                    <a:pt x="196540" y="1125861"/>
                  </a:lnTo>
                  <a:lnTo>
                    <a:pt x="196540" y="1126187"/>
                  </a:lnTo>
                  <a:lnTo>
                    <a:pt x="197127" y="1126383"/>
                  </a:lnTo>
                  <a:lnTo>
                    <a:pt x="196540" y="1127623"/>
                  </a:lnTo>
                  <a:lnTo>
                    <a:pt x="195234" y="1127949"/>
                  </a:lnTo>
                  <a:lnTo>
                    <a:pt x="194647" y="1128993"/>
                  </a:lnTo>
                  <a:lnTo>
                    <a:pt x="194256" y="1128993"/>
                  </a:lnTo>
                  <a:lnTo>
                    <a:pt x="193734" y="1133299"/>
                  </a:lnTo>
                  <a:lnTo>
                    <a:pt x="193016" y="1134670"/>
                  </a:lnTo>
                  <a:lnTo>
                    <a:pt x="192102" y="1135388"/>
                  </a:lnTo>
                  <a:lnTo>
                    <a:pt x="191711" y="1136431"/>
                  </a:lnTo>
                  <a:lnTo>
                    <a:pt x="190797" y="1136954"/>
                  </a:lnTo>
                  <a:lnTo>
                    <a:pt x="190602" y="1137802"/>
                  </a:lnTo>
                  <a:lnTo>
                    <a:pt x="189492" y="1137475"/>
                  </a:lnTo>
                  <a:lnTo>
                    <a:pt x="189492" y="1136954"/>
                  </a:lnTo>
                  <a:lnTo>
                    <a:pt x="188970" y="1136758"/>
                  </a:lnTo>
                  <a:lnTo>
                    <a:pt x="188383" y="1135518"/>
                  </a:lnTo>
                  <a:lnTo>
                    <a:pt x="187469" y="1135518"/>
                  </a:lnTo>
                  <a:lnTo>
                    <a:pt x="185969" y="1133952"/>
                  </a:lnTo>
                  <a:lnTo>
                    <a:pt x="185773" y="1132712"/>
                  </a:lnTo>
                  <a:lnTo>
                    <a:pt x="184468" y="1131864"/>
                  </a:lnTo>
                  <a:lnTo>
                    <a:pt x="183750" y="1131864"/>
                  </a:lnTo>
                  <a:lnTo>
                    <a:pt x="183359" y="1130820"/>
                  </a:lnTo>
                  <a:lnTo>
                    <a:pt x="182837" y="1130820"/>
                  </a:lnTo>
                  <a:lnTo>
                    <a:pt x="182641" y="1129971"/>
                  </a:lnTo>
                  <a:lnTo>
                    <a:pt x="181923" y="1129776"/>
                  </a:lnTo>
                  <a:lnTo>
                    <a:pt x="182314" y="1129450"/>
                  </a:lnTo>
                  <a:lnTo>
                    <a:pt x="181792" y="1129123"/>
                  </a:lnTo>
                  <a:lnTo>
                    <a:pt x="182314" y="1128601"/>
                  </a:lnTo>
                  <a:lnTo>
                    <a:pt x="182119" y="1127883"/>
                  </a:lnTo>
                  <a:lnTo>
                    <a:pt x="181205" y="1128210"/>
                  </a:lnTo>
                  <a:lnTo>
                    <a:pt x="180814" y="1127492"/>
                  </a:lnTo>
                  <a:lnTo>
                    <a:pt x="179509" y="1126970"/>
                  </a:lnTo>
                  <a:lnTo>
                    <a:pt x="179313" y="1125926"/>
                  </a:lnTo>
                  <a:lnTo>
                    <a:pt x="183032" y="1124686"/>
                  </a:lnTo>
                  <a:lnTo>
                    <a:pt x="183750" y="1124882"/>
                  </a:lnTo>
                  <a:lnTo>
                    <a:pt x="183750" y="1124360"/>
                  </a:lnTo>
                  <a:lnTo>
                    <a:pt x="184142" y="1124360"/>
                  </a:lnTo>
                  <a:lnTo>
                    <a:pt x="184533" y="1123642"/>
                  </a:lnTo>
                  <a:lnTo>
                    <a:pt x="185642" y="1123446"/>
                  </a:lnTo>
                  <a:lnTo>
                    <a:pt x="186034" y="1122206"/>
                  </a:lnTo>
                  <a:lnTo>
                    <a:pt x="185316" y="1122206"/>
                  </a:lnTo>
                  <a:lnTo>
                    <a:pt x="185316" y="1121880"/>
                  </a:lnTo>
                  <a:lnTo>
                    <a:pt x="184598" y="1122076"/>
                  </a:lnTo>
                  <a:lnTo>
                    <a:pt x="184598" y="1122402"/>
                  </a:lnTo>
                  <a:lnTo>
                    <a:pt x="183685" y="1122206"/>
                  </a:lnTo>
                  <a:lnTo>
                    <a:pt x="182967" y="1122533"/>
                  </a:lnTo>
                  <a:lnTo>
                    <a:pt x="182249" y="1123055"/>
                  </a:lnTo>
                  <a:lnTo>
                    <a:pt x="182054" y="1123773"/>
                  </a:lnTo>
                  <a:lnTo>
                    <a:pt x="180748" y="1124295"/>
                  </a:lnTo>
                  <a:lnTo>
                    <a:pt x="180748" y="1124621"/>
                  </a:lnTo>
                  <a:lnTo>
                    <a:pt x="178334" y="1124425"/>
                  </a:lnTo>
                  <a:lnTo>
                    <a:pt x="176833" y="1125273"/>
                  </a:lnTo>
                  <a:lnTo>
                    <a:pt x="175724" y="1124947"/>
                  </a:lnTo>
                  <a:lnTo>
                    <a:pt x="175528" y="1125991"/>
                  </a:lnTo>
                  <a:lnTo>
                    <a:pt x="176246" y="1126187"/>
                  </a:lnTo>
                  <a:lnTo>
                    <a:pt x="176246" y="1126905"/>
                  </a:lnTo>
                  <a:lnTo>
                    <a:pt x="175854" y="1127231"/>
                  </a:lnTo>
                  <a:lnTo>
                    <a:pt x="175463" y="1127035"/>
                  </a:lnTo>
                  <a:lnTo>
                    <a:pt x="174876" y="1127753"/>
                  </a:lnTo>
                  <a:lnTo>
                    <a:pt x="174680" y="1127231"/>
                  </a:lnTo>
                  <a:lnTo>
                    <a:pt x="174093" y="1127427"/>
                  </a:lnTo>
                  <a:lnTo>
                    <a:pt x="174289" y="1126578"/>
                  </a:lnTo>
                  <a:lnTo>
                    <a:pt x="173701" y="1126383"/>
                  </a:lnTo>
                  <a:lnTo>
                    <a:pt x="172396" y="1123642"/>
                  </a:lnTo>
                  <a:lnTo>
                    <a:pt x="171678" y="1123316"/>
                  </a:lnTo>
                  <a:lnTo>
                    <a:pt x="170961" y="1122272"/>
                  </a:lnTo>
                  <a:lnTo>
                    <a:pt x="169134" y="1122076"/>
                  </a:lnTo>
                  <a:lnTo>
                    <a:pt x="168938" y="1123446"/>
                  </a:lnTo>
                  <a:lnTo>
                    <a:pt x="170243" y="1123642"/>
                  </a:lnTo>
                  <a:lnTo>
                    <a:pt x="172853" y="1125208"/>
                  </a:lnTo>
                  <a:lnTo>
                    <a:pt x="172657" y="1126252"/>
                  </a:lnTo>
                  <a:lnTo>
                    <a:pt x="173244" y="1126970"/>
                  </a:lnTo>
                  <a:lnTo>
                    <a:pt x="170830" y="1127492"/>
                  </a:lnTo>
                  <a:lnTo>
                    <a:pt x="171548" y="1127818"/>
                  </a:lnTo>
                  <a:lnTo>
                    <a:pt x="171939" y="1129580"/>
                  </a:lnTo>
                  <a:lnTo>
                    <a:pt x="171777" y="1129621"/>
                  </a:lnTo>
                  <a:lnTo>
                    <a:pt x="171613" y="1129645"/>
                  </a:lnTo>
                  <a:lnTo>
                    <a:pt x="171579" y="1129670"/>
                  </a:lnTo>
                  <a:lnTo>
                    <a:pt x="170634" y="1129906"/>
                  </a:lnTo>
                  <a:lnTo>
                    <a:pt x="170634" y="1129384"/>
                  </a:lnTo>
                  <a:lnTo>
                    <a:pt x="170047" y="1129580"/>
                  </a:lnTo>
                  <a:lnTo>
                    <a:pt x="170047" y="1128732"/>
                  </a:lnTo>
                  <a:lnTo>
                    <a:pt x="168938" y="1129058"/>
                  </a:lnTo>
                  <a:lnTo>
                    <a:pt x="168742" y="1128014"/>
                  </a:lnTo>
                  <a:lnTo>
                    <a:pt x="168024" y="1127818"/>
                  </a:lnTo>
                  <a:lnTo>
                    <a:pt x="167633" y="1127100"/>
                  </a:lnTo>
                  <a:lnTo>
                    <a:pt x="166719" y="1126905"/>
                  </a:lnTo>
                  <a:lnTo>
                    <a:pt x="166719" y="1126383"/>
                  </a:lnTo>
                  <a:lnTo>
                    <a:pt x="166001" y="1125861"/>
                  </a:lnTo>
                  <a:lnTo>
                    <a:pt x="166001" y="1126905"/>
                  </a:lnTo>
                  <a:lnTo>
                    <a:pt x="165414" y="1127100"/>
                  </a:lnTo>
                  <a:lnTo>
                    <a:pt x="165023" y="1127949"/>
                  </a:lnTo>
                  <a:lnTo>
                    <a:pt x="166328" y="1128144"/>
                  </a:lnTo>
                  <a:lnTo>
                    <a:pt x="166915" y="1128993"/>
                  </a:lnTo>
                  <a:lnTo>
                    <a:pt x="166719" y="1129710"/>
                  </a:lnTo>
                  <a:lnTo>
                    <a:pt x="166132" y="1130037"/>
                  </a:lnTo>
                  <a:lnTo>
                    <a:pt x="165414" y="1129841"/>
                  </a:lnTo>
                  <a:lnTo>
                    <a:pt x="165023" y="1130363"/>
                  </a:lnTo>
                  <a:lnTo>
                    <a:pt x="164305" y="1130363"/>
                  </a:lnTo>
                  <a:lnTo>
                    <a:pt x="164109" y="1129841"/>
                  </a:lnTo>
                  <a:lnTo>
                    <a:pt x="163000" y="1130167"/>
                  </a:lnTo>
                  <a:lnTo>
                    <a:pt x="163000" y="1131537"/>
                  </a:lnTo>
                  <a:lnTo>
                    <a:pt x="164109" y="1131537"/>
                  </a:lnTo>
                  <a:lnTo>
                    <a:pt x="164501" y="1131211"/>
                  </a:lnTo>
                  <a:lnTo>
                    <a:pt x="164305" y="1130885"/>
                  </a:lnTo>
                  <a:lnTo>
                    <a:pt x="164892" y="1130885"/>
                  </a:lnTo>
                  <a:lnTo>
                    <a:pt x="165088" y="1131211"/>
                  </a:lnTo>
                  <a:lnTo>
                    <a:pt x="166197" y="1131016"/>
                  </a:lnTo>
                  <a:lnTo>
                    <a:pt x="166915" y="1131733"/>
                  </a:lnTo>
                  <a:lnTo>
                    <a:pt x="167633" y="1131733"/>
                  </a:lnTo>
                  <a:lnTo>
                    <a:pt x="167829" y="1131407"/>
                  </a:lnTo>
                  <a:lnTo>
                    <a:pt x="167241" y="1130689"/>
                  </a:lnTo>
                  <a:lnTo>
                    <a:pt x="167829" y="1130363"/>
                  </a:lnTo>
                  <a:lnTo>
                    <a:pt x="168742" y="1131603"/>
                  </a:lnTo>
                  <a:lnTo>
                    <a:pt x="169460" y="1131603"/>
                  </a:lnTo>
                  <a:lnTo>
                    <a:pt x="169851" y="1131081"/>
                  </a:lnTo>
                  <a:lnTo>
                    <a:pt x="170243" y="1131603"/>
                  </a:lnTo>
                  <a:lnTo>
                    <a:pt x="171156" y="1131407"/>
                  </a:lnTo>
                  <a:lnTo>
                    <a:pt x="170961" y="1132451"/>
                  </a:lnTo>
                  <a:lnTo>
                    <a:pt x="170569" y="1132647"/>
                  </a:lnTo>
                  <a:lnTo>
                    <a:pt x="170765" y="1133169"/>
                  </a:lnTo>
                  <a:lnTo>
                    <a:pt x="171483" y="1133365"/>
                  </a:lnTo>
                  <a:lnTo>
                    <a:pt x="171678" y="1132843"/>
                  </a:lnTo>
                  <a:lnTo>
                    <a:pt x="172396" y="1132516"/>
                  </a:lnTo>
                  <a:lnTo>
                    <a:pt x="172396" y="1131994"/>
                  </a:lnTo>
                  <a:lnTo>
                    <a:pt x="172788" y="1132516"/>
                  </a:lnTo>
                  <a:lnTo>
                    <a:pt x="173375" y="1132516"/>
                  </a:lnTo>
                  <a:lnTo>
                    <a:pt x="173375" y="1134604"/>
                  </a:lnTo>
                  <a:lnTo>
                    <a:pt x="172657" y="1135126"/>
                  </a:lnTo>
                  <a:lnTo>
                    <a:pt x="173244" y="1135975"/>
                  </a:lnTo>
                  <a:lnTo>
                    <a:pt x="172527" y="1136497"/>
                  </a:lnTo>
                  <a:lnTo>
                    <a:pt x="173114" y="1137541"/>
                  </a:lnTo>
                  <a:lnTo>
                    <a:pt x="172396" y="1138063"/>
                  </a:lnTo>
                  <a:lnTo>
                    <a:pt x="172788" y="1139433"/>
                  </a:lnTo>
                  <a:lnTo>
                    <a:pt x="171874" y="1139433"/>
                  </a:lnTo>
                  <a:lnTo>
                    <a:pt x="172266" y="1140673"/>
                  </a:lnTo>
                  <a:lnTo>
                    <a:pt x="171352" y="1141391"/>
                  </a:lnTo>
                  <a:lnTo>
                    <a:pt x="171744" y="1141717"/>
                  </a:lnTo>
                  <a:lnTo>
                    <a:pt x="171548" y="1142565"/>
                  </a:lnTo>
                  <a:lnTo>
                    <a:pt x="172266" y="1142891"/>
                  </a:lnTo>
                  <a:lnTo>
                    <a:pt x="171678" y="1143609"/>
                  </a:lnTo>
                  <a:lnTo>
                    <a:pt x="172788" y="1143936"/>
                  </a:lnTo>
                  <a:lnTo>
                    <a:pt x="172983" y="1144457"/>
                  </a:lnTo>
                  <a:lnTo>
                    <a:pt x="172266" y="1144457"/>
                  </a:lnTo>
                  <a:lnTo>
                    <a:pt x="172266" y="1144980"/>
                  </a:lnTo>
                  <a:lnTo>
                    <a:pt x="169264" y="1144457"/>
                  </a:lnTo>
                  <a:lnTo>
                    <a:pt x="169982" y="1145502"/>
                  </a:lnTo>
                  <a:lnTo>
                    <a:pt x="171809" y="1145306"/>
                  </a:lnTo>
                  <a:lnTo>
                    <a:pt x="172396" y="1145632"/>
                  </a:lnTo>
                  <a:lnTo>
                    <a:pt x="172396" y="1146154"/>
                  </a:lnTo>
                  <a:lnTo>
                    <a:pt x="172788" y="1146154"/>
                  </a:lnTo>
                  <a:lnTo>
                    <a:pt x="172200" y="1147198"/>
                  </a:lnTo>
                  <a:lnTo>
                    <a:pt x="172788" y="1147524"/>
                  </a:lnTo>
                  <a:lnTo>
                    <a:pt x="172592" y="1148242"/>
                  </a:lnTo>
                  <a:lnTo>
                    <a:pt x="172983" y="1148568"/>
                  </a:lnTo>
                  <a:lnTo>
                    <a:pt x="172266" y="1148764"/>
                  </a:lnTo>
                  <a:lnTo>
                    <a:pt x="172461" y="1149286"/>
                  </a:lnTo>
                  <a:lnTo>
                    <a:pt x="173179" y="1149090"/>
                  </a:lnTo>
                  <a:lnTo>
                    <a:pt x="173571" y="1149417"/>
                  </a:lnTo>
                  <a:lnTo>
                    <a:pt x="174158" y="1149090"/>
                  </a:lnTo>
                  <a:lnTo>
                    <a:pt x="173962" y="1148568"/>
                  </a:lnTo>
                  <a:lnTo>
                    <a:pt x="174354" y="1148242"/>
                  </a:lnTo>
                  <a:lnTo>
                    <a:pt x="175854" y="1147916"/>
                  </a:lnTo>
                  <a:lnTo>
                    <a:pt x="176246" y="1147198"/>
                  </a:lnTo>
                  <a:lnTo>
                    <a:pt x="177943" y="1146872"/>
                  </a:lnTo>
                  <a:lnTo>
                    <a:pt x="179248" y="1146872"/>
                  </a:lnTo>
                  <a:lnTo>
                    <a:pt x="180357" y="1148242"/>
                  </a:lnTo>
                  <a:lnTo>
                    <a:pt x="182771" y="1148046"/>
                  </a:lnTo>
                  <a:lnTo>
                    <a:pt x="182771" y="1146480"/>
                  </a:lnTo>
                  <a:lnTo>
                    <a:pt x="183359" y="1146285"/>
                  </a:lnTo>
                  <a:lnTo>
                    <a:pt x="183750" y="1145567"/>
                  </a:lnTo>
                  <a:lnTo>
                    <a:pt x="185055" y="1145371"/>
                  </a:lnTo>
                  <a:lnTo>
                    <a:pt x="186556" y="1144327"/>
                  </a:lnTo>
                  <a:lnTo>
                    <a:pt x="188579" y="1144653"/>
                  </a:lnTo>
                  <a:lnTo>
                    <a:pt x="188187" y="1144849"/>
                  </a:lnTo>
                  <a:lnTo>
                    <a:pt x="188383" y="1146089"/>
                  </a:lnTo>
                  <a:lnTo>
                    <a:pt x="189492" y="1145567"/>
                  </a:lnTo>
                  <a:lnTo>
                    <a:pt x="190797" y="1145893"/>
                  </a:lnTo>
                  <a:lnTo>
                    <a:pt x="190406" y="1148634"/>
                  </a:lnTo>
                  <a:lnTo>
                    <a:pt x="189688" y="1148634"/>
                  </a:lnTo>
                  <a:lnTo>
                    <a:pt x="189884" y="1150395"/>
                  </a:lnTo>
                  <a:lnTo>
                    <a:pt x="188774" y="1151635"/>
                  </a:lnTo>
                  <a:lnTo>
                    <a:pt x="187469" y="1152157"/>
                  </a:lnTo>
                  <a:lnTo>
                    <a:pt x="187665" y="1152679"/>
                  </a:lnTo>
                  <a:lnTo>
                    <a:pt x="188057" y="1152679"/>
                  </a:lnTo>
                  <a:lnTo>
                    <a:pt x="188252" y="1154767"/>
                  </a:lnTo>
                  <a:lnTo>
                    <a:pt x="187665" y="1155485"/>
                  </a:lnTo>
                  <a:lnTo>
                    <a:pt x="187078" y="1155289"/>
                  </a:lnTo>
                  <a:lnTo>
                    <a:pt x="186686" y="1155811"/>
                  </a:lnTo>
                  <a:lnTo>
                    <a:pt x="187274" y="1156529"/>
                  </a:lnTo>
                  <a:lnTo>
                    <a:pt x="187274" y="1158226"/>
                  </a:lnTo>
                  <a:lnTo>
                    <a:pt x="186556" y="1159922"/>
                  </a:lnTo>
                  <a:lnTo>
                    <a:pt x="185838" y="1160640"/>
                  </a:lnTo>
                  <a:lnTo>
                    <a:pt x="185838" y="1161488"/>
                  </a:lnTo>
                  <a:lnTo>
                    <a:pt x="185251" y="1162336"/>
                  </a:lnTo>
                  <a:lnTo>
                    <a:pt x="185251" y="1163707"/>
                  </a:lnTo>
                  <a:lnTo>
                    <a:pt x="184664" y="1164425"/>
                  </a:lnTo>
                  <a:lnTo>
                    <a:pt x="183163" y="1164229"/>
                  </a:lnTo>
                  <a:lnTo>
                    <a:pt x="182054" y="1165599"/>
                  </a:lnTo>
                  <a:lnTo>
                    <a:pt x="181140" y="1165925"/>
                  </a:lnTo>
                  <a:lnTo>
                    <a:pt x="180226" y="1165730"/>
                  </a:lnTo>
                  <a:lnTo>
                    <a:pt x="180618" y="1166578"/>
                  </a:lnTo>
                  <a:lnTo>
                    <a:pt x="180226" y="1167100"/>
                  </a:lnTo>
                  <a:lnTo>
                    <a:pt x="179835" y="1166904"/>
                  </a:lnTo>
                  <a:lnTo>
                    <a:pt x="179639" y="1167557"/>
                  </a:lnTo>
                  <a:lnTo>
                    <a:pt x="178530" y="1168274"/>
                  </a:lnTo>
                  <a:lnTo>
                    <a:pt x="176507" y="1167948"/>
                  </a:lnTo>
                  <a:lnTo>
                    <a:pt x="176116" y="1168797"/>
                  </a:lnTo>
                  <a:lnTo>
                    <a:pt x="173310" y="1168601"/>
                  </a:lnTo>
                  <a:lnTo>
                    <a:pt x="172396" y="1168927"/>
                  </a:lnTo>
                  <a:lnTo>
                    <a:pt x="171809" y="1168405"/>
                  </a:lnTo>
                  <a:lnTo>
                    <a:pt x="170700" y="1168405"/>
                  </a:lnTo>
                  <a:lnTo>
                    <a:pt x="170112" y="1168927"/>
                  </a:lnTo>
                  <a:lnTo>
                    <a:pt x="169199" y="1168927"/>
                  </a:lnTo>
                  <a:lnTo>
                    <a:pt x="169199" y="1168209"/>
                  </a:lnTo>
                  <a:lnTo>
                    <a:pt x="168090" y="1167883"/>
                  </a:lnTo>
                  <a:lnTo>
                    <a:pt x="168090" y="1165664"/>
                  </a:lnTo>
                  <a:lnTo>
                    <a:pt x="167502" y="1165469"/>
                  </a:lnTo>
                  <a:lnTo>
                    <a:pt x="167306" y="1164620"/>
                  </a:lnTo>
                  <a:lnTo>
                    <a:pt x="166589" y="1164620"/>
                  </a:lnTo>
                  <a:lnTo>
                    <a:pt x="165806" y="1166317"/>
                  </a:lnTo>
                  <a:lnTo>
                    <a:pt x="164892" y="1166513"/>
                  </a:lnTo>
                  <a:lnTo>
                    <a:pt x="164370" y="1167753"/>
                  </a:lnTo>
                  <a:lnTo>
                    <a:pt x="163652" y="1168274"/>
                  </a:lnTo>
                  <a:lnTo>
                    <a:pt x="161825" y="1168274"/>
                  </a:lnTo>
                  <a:lnTo>
                    <a:pt x="161238" y="1167230"/>
                  </a:lnTo>
                  <a:lnTo>
                    <a:pt x="158628" y="1167753"/>
                  </a:lnTo>
                  <a:lnTo>
                    <a:pt x="155626" y="1165664"/>
                  </a:lnTo>
                  <a:lnTo>
                    <a:pt x="155039" y="1166708"/>
                  </a:lnTo>
                  <a:lnTo>
                    <a:pt x="154321" y="1166708"/>
                  </a:lnTo>
                  <a:lnTo>
                    <a:pt x="154321" y="1167557"/>
                  </a:lnTo>
                  <a:lnTo>
                    <a:pt x="155039" y="1168274"/>
                  </a:lnTo>
                  <a:lnTo>
                    <a:pt x="151320" y="1168274"/>
                  </a:lnTo>
                  <a:lnTo>
                    <a:pt x="150928" y="1168601"/>
                  </a:lnTo>
                  <a:lnTo>
                    <a:pt x="150732" y="1169971"/>
                  </a:lnTo>
                  <a:lnTo>
                    <a:pt x="150537" y="1169253"/>
                  </a:lnTo>
                  <a:lnTo>
                    <a:pt x="149949" y="1169057"/>
                  </a:lnTo>
                  <a:lnTo>
                    <a:pt x="148840" y="1169906"/>
                  </a:lnTo>
                  <a:lnTo>
                    <a:pt x="147535" y="1169384"/>
                  </a:lnTo>
                  <a:lnTo>
                    <a:pt x="147535" y="1170428"/>
                  </a:lnTo>
                  <a:lnTo>
                    <a:pt x="147144" y="1170624"/>
                  </a:lnTo>
                  <a:lnTo>
                    <a:pt x="139705" y="1170624"/>
                  </a:lnTo>
                  <a:lnTo>
                    <a:pt x="139183" y="1170102"/>
                  </a:lnTo>
                  <a:lnTo>
                    <a:pt x="138465" y="1170102"/>
                  </a:lnTo>
                  <a:lnTo>
                    <a:pt x="138074" y="1170819"/>
                  </a:lnTo>
                  <a:lnTo>
                    <a:pt x="137682" y="1170819"/>
                  </a:lnTo>
                  <a:lnTo>
                    <a:pt x="138987" y="1172190"/>
                  </a:lnTo>
                  <a:lnTo>
                    <a:pt x="139901" y="1172190"/>
                  </a:lnTo>
                  <a:lnTo>
                    <a:pt x="139901" y="1171341"/>
                  </a:lnTo>
                  <a:lnTo>
                    <a:pt x="140488" y="1171146"/>
                  </a:lnTo>
                  <a:lnTo>
                    <a:pt x="141401" y="1172190"/>
                  </a:lnTo>
                  <a:lnTo>
                    <a:pt x="142706" y="1172190"/>
                  </a:lnTo>
                  <a:lnTo>
                    <a:pt x="143098" y="1172516"/>
                  </a:lnTo>
                  <a:lnTo>
                    <a:pt x="145121" y="1172516"/>
                  </a:lnTo>
                  <a:lnTo>
                    <a:pt x="145512" y="1171994"/>
                  </a:lnTo>
                  <a:lnTo>
                    <a:pt x="147209" y="1171276"/>
                  </a:lnTo>
                  <a:lnTo>
                    <a:pt x="148318" y="1171798"/>
                  </a:lnTo>
                  <a:lnTo>
                    <a:pt x="151450" y="1171798"/>
                  </a:lnTo>
                  <a:lnTo>
                    <a:pt x="152364" y="1171472"/>
                  </a:lnTo>
                  <a:lnTo>
                    <a:pt x="152560" y="1170950"/>
                  </a:lnTo>
                  <a:lnTo>
                    <a:pt x="154256" y="1171276"/>
                  </a:lnTo>
                  <a:lnTo>
                    <a:pt x="154974" y="1170558"/>
                  </a:lnTo>
                  <a:lnTo>
                    <a:pt x="156670" y="1171798"/>
                  </a:lnTo>
                  <a:lnTo>
                    <a:pt x="156670" y="1172124"/>
                  </a:lnTo>
                  <a:lnTo>
                    <a:pt x="157388" y="1172124"/>
                  </a:lnTo>
                  <a:lnTo>
                    <a:pt x="157584" y="1171798"/>
                  </a:lnTo>
                  <a:lnTo>
                    <a:pt x="159280" y="1171994"/>
                  </a:lnTo>
                  <a:lnTo>
                    <a:pt x="159476" y="1171472"/>
                  </a:lnTo>
                  <a:lnTo>
                    <a:pt x="160194" y="1171276"/>
                  </a:lnTo>
                  <a:lnTo>
                    <a:pt x="161891" y="1171798"/>
                  </a:lnTo>
                  <a:lnTo>
                    <a:pt x="163000" y="1171472"/>
                  </a:lnTo>
                  <a:lnTo>
                    <a:pt x="163913" y="1172190"/>
                  </a:lnTo>
                  <a:lnTo>
                    <a:pt x="163913" y="1172712"/>
                  </a:lnTo>
                  <a:lnTo>
                    <a:pt x="164631" y="1172516"/>
                  </a:lnTo>
                  <a:lnTo>
                    <a:pt x="165218" y="1173038"/>
                  </a:lnTo>
                  <a:lnTo>
                    <a:pt x="165218" y="1173560"/>
                  </a:lnTo>
                  <a:lnTo>
                    <a:pt x="167437" y="1173756"/>
                  </a:lnTo>
                  <a:lnTo>
                    <a:pt x="167829" y="1174474"/>
                  </a:lnTo>
                  <a:lnTo>
                    <a:pt x="168416" y="1174474"/>
                  </a:lnTo>
                  <a:lnTo>
                    <a:pt x="169003" y="1173951"/>
                  </a:lnTo>
                  <a:lnTo>
                    <a:pt x="169003" y="1173429"/>
                  </a:lnTo>
                  <a:lnTo>
                    <a:pt x="168807" y="1172581"/>
                  </a:lnTo>
                  <a:lnTo>
                    <a:pt x="167894" y="1171863"/>
                  </a:lnTo>
                  <a:lnTo>
                    <a:pt x="167894" y="1170493"/>
                  </a:lnTo>
                  <a:lnTo>
                    <a:pt x="168612" y="1169645"/>
                  </a:lnTo>
                  <a:lnTo>
                    <a:pt x="169917" y="1170167"/>
                  </a:lnTo>
                  <a:lnTo>
                    <a:pt x="169721" y="1169645"/>
                  </a:lnTo>
                  <a:lnTo>
                    <a:pt x="170830" y="1169123"/>
                  </a:lnTo>
                  <a:lnTo>
                    <a:pt x="171744" y="1169645"/>
                  </a:lnTo>
                  <a:lnTo>
                    <a:pt x="175659" y="1169449"/>
                  </a:lnTo>
                  <a:lnTo>
                    <a:pt x="175659" y="1169971"/>
                  </a:lnTo>
                  <a:lnTo>
                    <a:pt x="176050" y="1170167"/>
                  </a:lnTo>
                  <a:lnTo>
                    <a:pt x="177551" y="1169971"/>
                  </a:lnTo>
                  <a:lnTo>
                    <a:pt x="179052" y="1170493"/>
                  </a:lnTo>
                  <a:lnTo>
                    <a:pt x="179248" y="1172059"/>
                  </a:lnTo>
                  <a:lnTo>
                    <a:pt x="178660" y="1172581"/>
                  </a:lnTo>
                  <a:lnTo>
                    <a:pt x="179770" y="1175191"/>
                  </a:lnTo>
                  <a:lnTo>
                    <a:pt x="178660" y="1175518"/>
                  </a:lnTo>
                  <a:lnTo>
                    <a:pt x="178465" y="1177214"/>
                  </a:lnTo>
                  <a:lnTo>
                    <a:pt x="177747" y="1177736"/>
                  </a:lnTo>
                  <a:lnTo>
                    <a:pt x="177747" y="1179302"/>
                  </a:lnTo>
                  <a:lnTo>
                    <a:pt x="179443" y="1179498"/>
                  </a:lnTo>
                  <a:lnTo>
                    <a:pt x="179052" y="1180346"/>
                  </a:lnTo>
                  <a:lnTo>
                    <a:pt x="180161" y="1180542"/>
                  </a:lnTo>
                  <a:lnTo>
                    <a:pt x="180161" y="1181260"/>
                  </a:lnTo>
                  <a:lnTo>
                    <a:pt x="179443" y="1182304"/>
                  </a:lnTo>
                  <a:lnTo>
                    <a:pt x="179639" y="1183543"/>
                  </a:lnTo>
                  <a:lnTo>
                    <a:pt x="178921" y="1183739"/>
                  </a:lnTo>
                  <a:lnTo>
                    <a:pt x="178921" y="1184783"/>
                  </a:lnTo>
                  <a:lnTo>
                    <a:pt x="178334" y="1184588"/>
                  </a:lnTo>
                  <a:lnTo>
                    <a:pt x="178334" y="1184914"/>
                  </a:lnTo>
                  <a:lnTo>
                    <a:pt x="177812" y="1185110"/>
                  </a:lnTo>
                  <a:lnTo>
                    <a:pt x="177812" y="1186349"/>
                  </a:lnTo>
                  <a:lnTo>
                    <a:pt x="178204" y="1186545"/>
                  </a:lnTo>
                  <a:lnTo>
                    <a:pt x="177812" y="1187263"/>
                  </a:lnTo>
                  <a:lnTo>
                    <a:pt x="178204" y="1188307"/>
                  </a:lnTo>
                  <a:lnTo>
                    <a:pt x="177616" y="1188503"/>
                  </a:lnTo>
                  <a:lnTo>
                    <a:pt x="177616" y="1188829"/>
                  </a:lnTo>
                  <a:lnTo>
                    <a:pt x="175594" y="1188829"/>
                  </a:lnTo>
                  <a:lnTo>
                    <a:pt x="175202" y="1189155"/>
                  </a:lnTo>
                  <a:lnTo>
                    <a:pt x="175789" y="1190395"/>
                  </a:lnTo>
                  <a:lnTo>
                    <a:pt x="175789" y="1191765"/>
                  </a:lnTo>
                  <a:lnTo>
                    <a:pt x="174680" y="1191765"/>
                  </a:lnTo>
                  <a:lnTo>
                    <a:pt x="174289" y="1192809"/>
                  </a:lnTo>
                  <a:lnTo>
                    <a:pt x="175006" y="1194049"/>
                  </a:lnTo>
                  <a:lnTo>
                    <a:pt x="174419" y="1195615"/>
                  </a:lnTo>
                  <a:lnTo>
                    <a:pt x="175137" y="1195942"/>
                  </a:lnTo>
                  <a:lnTo>
                    <a:pt x="175333" y="1196659"/>
                  </a:lnTo>
                  <a:lnTo>
                    <a:pt x="174419" y="1197507"/>
                  </a:lnTo>
                  <a:lnTo>
                    <a:pt x="174419" y="1198552"/>
                  </a:lnTo>
                  <a:lnTo>
                    <a:pt x="173832" y="1198552"/>
                  </a:lnTo>
                  <a:lnTo>
                    <a:pt x="173440" y="1197834"/>
                  </a:lnTo>
                  <a:lnTo>
                    <a:pt x="172135" y="1197638"/>
                  </a:lnTo>
                  <a:lnTo>
                    <a:pt x="171417" y="1197964"/>
                  </a:lnTo>
                  <a:lnTo>
                    <a:pt x="171026" y="1198813"/>
                  </a:lnTo>
                  <a:lnTo>
                    <a:pt x="170504" y="1198095"/>
                  </a:lnTo>
                  <a:lnTo>
                    <a:pt x="169786" y="1198095"/>
                  </a:lnTo>
                  <a:lnTo>
                    <a:pt x="169395" y="1198943"/>
                  </a:lnTo>
                  <a:lnTo>
                    <a:pt x="168807" y="1199139"/>
                  </a:lnTo>
                  <a:lnTo>
                    <a:pt x="166197" y="1198421"/>
                  </a:lnTo>
                  <a:lnTo>
                    <a:pt x="164501" y="1199269"/>
                  </a:lnTo>
                  <a:lnTo>
                    <a:pt x="164109" y="1198747"/>
                  </a:lnTo>
                  <a:lnTo>
                    <a:pt x="163522" y="1198747"/>
                  </a:lnTo>
                  <a:lnTo>
                    <a:pt x="163522" y="1198029"/>
                  </a:lnTo>
                  <a:lnTo>
                    <a:pt x="163130" y="1197834"/>
                  </a:lnTo>
                  <a:lnTo>
                    <a:pt x="160716" y="1197638"/>
                  </a:lnTo>
                  <a:lnTo>
                    <a:pt x="160716" y="1197964"/>
                  </a:lnTo>
                  <a:lnTo>
                    <a:pt x="159998" y="1197964"/>
                  </a:lnTo>
                  <a:lnTo>
                    <a:pt x="159607" y="1197442"/>
                  </a:lnTo>
                  <a:lnTo>
                    <a:pt x="158106" y="1196920"/>
                  </a:lnTo>
                  <a:lnTo>
                    <a:pt x="157714" y="1197964"/>
                  </a:lnTo>
                  <a:lnTo>
                    <a:pt x="157127" y="1198290"/>
                  </a:lnTo>
                  <a:lnTo>
                    <a:pt x="157845" y="1199139"/>
                  </a:lnTo>
                  <a:lnTo>
                    <a:pt x="156344" y="1199465"/>
                  </a:lnTo>
                  <a:lnTo>
                    <a:pt x="156344" y="1199791"/>
                  </a:lnTo>
                  <a:lnTo>
                    <a:pt x="157453" y="1199791"/>
                  </a:lnTo>
                  <a:lnTo>
                    <a:pt x="157845" y="1200118"/>
                  </a:lnTo>
                  <a:lnTo>
                    <a:pt x="157649" y="1200640"/>
                  </a:lnTo>
                  <a:lnTo>
                    <a:pt x="156148" y="1200313"/>
                  </a:lnTo>
                  <a:lnTo>
                    <a:pt x="154843" y="1198943"/>
                  </a:lnTo>
                  <a:lnTo>
                    <a:pt x="153147" y="1199139"/>
                  </a:lnTo>
                  <a:lnTo>
                    <a:pt x="152755" y="1199465"/>
                  </a:lnTo>
                  <a:lnTo>
                    <a:pt x="150732" y="1198747"/>
                  </a:lnTo>
                  <a:lnTo>
                    <a:pt x="150341" y="1199269"/>
                  </a:lnTo>
                  <a:lnTo>
                    <a:pt x="149754" y="1199269"/>
                  </a:lnTo>
                  <a:lnTo>
                    <a:pt x="148644" y="1198421"/>
                  </a:lnTo>
                  <a:lnTo>
                    <a:pt x="147339" y="1198943"/>
                  </a:lnTo>
                  <a:lnTo>
                    <a:pt x="146752" y="1199661"/>
                  </a:lnTo>
                  <a:lnTo>
                    <a:pt x="142315" y="1199661"/>
                  </a:lnTo>
                  <a:lnTo>
                    <a:pt x="141923" y="1199987"/>
                  </a:lnTo>
                  <a:lnTo>
                    <a:pt x="140031" y="1199791"/>
                  </a:lnTo>
                  <a:lnTo>
                    <a:pt x="138922" y="1199073"/>
                  </a:lnTo>
                  <a:lnTo>
                    <a:pt x="136312" y="1198552"/>
                  </a:lnTo>
                  <a:lnTo>
                    <a:pt x="136116" y="1197703"/>
                  </a:lnTo>
                  <a:lnTo>
                    <a:pt x="135007" y="1197377"/>
                  </a:lnTo>
                  <a:lnTo>
                    <a:pt x="134419" y="1196137"/>
                  </a:lnTo>
                  <a:lnTo>
                    <a:pt x="133310" y="1196985"/>
                  </a:lnTo>
                  <a:lnTo>
                    <a:pt x="129982" y="1196463"/>
                  </a:lnTo>
                  <a:lnTo>
                    <a:pt x="129591" y="1195419"/>
                  </a:lnTo>
                  <a:lnTo>
                    <a:pt x="130700" y="1195224"/>
                  </a:lnTo>
                  <a:lnTo>
                    <a:pt x="130896" y="1194702"/>
                  </a:lnTo>
                  <a:lnTo>
                    <a:pt x="129395" y="1194506"/>
                  </a:lnTo>
                  <a:lnTo>
                    <a:pt x="128677" y="1195746"/>
                  </a:lnTo>
                  <a:lnTo>
                    <a:pt x="127764" y="1195746"/>
                  </a:lnTo>
                  <a:lnTo>
                    <a:pt x="126850" y="1196594"/>
                  </a:lnTo>
                  <a:lnTo>
                    <a:pt x="124240" y="1195876"/>
                  </a:lnTo>
                  <a:lnTo>
                    <a:pt x="124044" y="1196594"/>
                  </a:lnTo>
                  <a:lnTo>
                    <a:pt x="124632" y="1197638"/>
                  </a:lnTo>
                  <a:lnTo>
                    <a:pt x="123914" y="1197638"/>
                  </a:lnTo>
                  <a:lnTo>
                    <a:pt x="123718" y="1197116"/>
                  </a:lnTo>
                  <a:lnTo>
                    <a:pt x="123131" y="1197116"/>
                  </a:lnTo>
                  <a:lnTo>
                    <a:pt x="122739" y="1197442"/>
                  </a:lnTo>
                  <a:lnTo>
                    <a:pt x="123131" y="1198290"/>
                  </a:lnTo>
                  <a:lnTo>
                    <a:pt x="122217" y="1198617"/>
                  </a:lnTo>
                  <a:lnTo>
                    <a:pt x="121826" y="1199465"/>
                  </a:lnTo>
                  <a:lnTo>
                    <a:pt x="120716" y="1199269"/>
                  </a:lnTo>
                  <a:lnTo>
                    <a:pt x="120129" y="1198552"/>
                  </a:lnTo>
                  <a:lnTo>
                    <a:pt x="119411" y="1198878"/>
                  </a:lnTo>
                  <a:lnTo>
                    <a:pt x="119607" y="1199204"/>
                  </a:lnTo>
                  <a:lnTo>
                    <a:pt x="119020" y="1199204"/>
                  </a:lnTo>
                  <a:lnTo>
                    <a:pt x="118824" y="1198682"/>
                  </a:lnTo>
                  <a:lnTo>
                    <a:pt x="117323" y="1198682"/>
                  </a:lnTo>
                  <a:lnTo>
                    <a:pt x="116606" y="1197964"/>
                  </a:lnTo>
                  <a:lnTo>
                    <a:pt x="115692" y="1198160"/>
                  </a:lnTo>
                  <a:lnTo>
                    <a:pt x="114583" y="1196463"/>
                  </a:lnTo>
                  <a:lnTo>
                    <a:pt x="113669" y="1196268"/>
                  </a:lnTo>
                  <a:lnTo>
                    <a:pt x="113473" y="1195224"/>
                  </a:lnTo>
                  <a:lnTo>
                    <a:pt x="112756" y="1195224"/>
                  </a:lnTo>
                  <a:lnTo>
                    <a:pt x="112168" y="1193658"/>
                  </a:lnTo>
                  <a:lnTo>
                    <a:pt x="112168" y="1190721"/>
                  </a:lnTo>
                  <a:lnTo>
                    <a:pt x="113082" y="1190525"/>
                  </a:lnTo>
                  <a:lnTo>
                    <a:pt x="113473" y="1191374"/>
                  </a:lnTo>
                  <a:lnTo>
                    <a:pt x="114583" y="1191374"/>
                  </a:lnTo>
                  <a:lnTo>
                    <a:pt x="114583" y="1190525"/>
                  </a:lnTo>
                  <a:lnTo>
                    <a:pt x="113995" y="1190525"/>
                  </a:lnTo>
                  <a:lnTo>
                    <a:pt x="113995" y="1190004"/>
                  </a:lnTo>
                  <a:lnTo>
                    <a:pt x="113408" y="1189677"/>
                  </a:lnTo>
                  <a:lnTo>
                    <a:pt x="113408" y="1188633"/>
                  </a:lnTo>
                  <a:lnTo>
                    <a:pt x="114322" y="1188633"/>
                  </a:lnTo>
                  <a:lnTo>
                    <a:pt x="114322" y="1188111"/>
                  </a:lnTo>
                  <a:lnTo>
                    <a:pt x="114713" y="1187915"/>
                  </a:lnTo>
                  <a:lnTo>
                    <a:pt x="114518" y="1187067"/>
                  </a:lnTo>
                  <a:lnTo>
                    <a:pt x="115235" y="1186741"/>
                  </a:lnTo>
                  <a:lnTo>
                    <a:pt x="114648" y="1185370"/>
                  </a:lnTo>
                  <a:lnTo>
                    <a:pt x="113343" y="1185044"/>
                  </a:lnTo>
                  <a:lnTo>
                    <a:pt x="112951" y="1184000"/>
                  </a:lnTo>
                  <a:lnTo>
                    <a:pt x="114452" y="1183805"/>
                  </a:lnTo>
                  <a:lnTo>
                    <a:pt x="114648" y="1183478"/>
                  </a:lnTo>
                  <a:lnTo>
                    <a:pt x="113735" y="1182239"/>
                  </a:lnTo>
                  <a:lnTo>
                    <a:pt x="112625" y="1182239"/>
                  </a:lnTo>
                  <a:lnTo>
                    <a:pt x="112430" y="1182760"/>
                  </a:lnTo>
                  <a:lnTo>
                    <a:pt x="111320" y="1182434"/>
                  </a:lnTo>
                  <a:lnTo>
                    <a:pt x="110211" y="1181194"/>
                  </a:lnTo>
                  <a:lnTo>
                    <a:pt x="110211" y="1180477"/>
                  </a:lnTo>
                  <a:lnTo>
                    <a:pt x="109624" y="1180281"/>
                  </a:lnTo>
                  <a:lnTo>
                    <a:pt x="109624" y="1179759"/>
                  </a:lnTo>
                  <a:lnTo>
                    <a:pt x="108906" y="1179563"/>
                  </a:lnTo>
                  <a:lnTo>
                    <a:pt x="108906" y="1178845"/>
                  </a:lnTo>
                  <a:lnTo>
                    <a:pt x="108319" y="1178323"/>
                  </a:lnTo>
                  <a:lnTo>
                    <a:pt x="108319" y="1177606"/>
                  </a:lnTo>
                  <a:lnTo>
                    <a:pt x="107601" y="1176366"/>
                  </a:lnTo>
                  <a:lnTo>
                    <a:pt x="107014" y="1175844"/>
                  </a:lnTo>
                  <a:lnTo>
                    <a:pt x="106296" y="1175844"/>
                  </a:lnTo>
                  <a:lnTo>
                    <a:pt x="105382" y="1174474"/>
                  </a:lnTo>
                  <a:lnTo>
                    <a:pt x="104469" y="1173951"/>
                  </a:lnTo>
                  <a:lnTo>
                    <a:pt x="104273" y="1172059"/>
                  </a:lnTo>
                  <a:lnTo>
                    <a:pt x="105187" y="1171341"/>
                  </a:lnTo>
                  <a:lnTo>
                    <a:pt x="104599" y="1170493"/>
                  </a:lnTo>
                  <a:lnTo>
                    <a:pt x="106296" y="1170689"/>
                  </a:lnTo>
                  <a:lnTo>
                    <a:pt x="106296" y="1171407"/>
                  </a:lnTo>
                  <a:lnTo>
                    <a:pt x="106687" y="1171602"/>
                  </a:lnTo>
                  <a:lnTo>
                    <a:pt x="106883" y="1170885"/>
                  </a:lnTo>
                  <a:lnTo>
                    <a:pt x="107601" y="1170558"/>
                  </a:lnTo>
                  <a:lnTo>
                    <a:pt x="107405" y="1170232"/>
                  </a:lnTo>
                  <a:lnTo>
                    <a:pt x="106687" y="1170558"/>
                  </a:lnTo>
                  <a:lnTo>
                    <a:pt x="105970" y="1170036"/>
                  </a:lnTo>
                  <a:lnTo>
                    <a:pt x="103751" y="1170232"/>
                  </a:lnTo>
                  <a:lnTo>
                    <a:pt x="102446" y="1169906"/>
                  </a:lnTo>
                  <a:lnTo>
                    <a:pt x="100945" y="1168666"/>
                  </a:lnTo>
                  <a:lnTo>
                    <a:pt x="100945" y="1168144"/>
                  </a:lnTo>
                  <a:lnTo>
                    <a:pt x="100554" y="1168144"/>
                  </a:lnTo>
                  <a:lnTo>
                    <a:pt x="100162" y="1167426"/>
                  </a:lnTo>
                  <a:lnTo>
                    <a:pt x="98335" y="1167426"/>
                  </a:lnTo>
                  <a:lnTo>
                    <a:pt x="97030" y="1166382"/>
                  </a:lnTo>
                  <a:lnTo>
                    <a:pt x="97030" y="1165860"/>
                  </a:lnTo>
                  <a:lnTo>
                    <a:pt x="95921" y="1165664"/>
                  </a:lnTo>
                  <a:lnTo>
                    <a:pt x="94811" y="1164294"/>
                  </a:lnTo>
                  <a:lnTo>
                    <a:pt x="92006" y="1164294"/>
                  </a:lnTo>
                  <a:lnTo>
                    <a:pt x="91092" y="1162924"/>
                  </a:lnTo>
                  <a:lnTo>
                    <a:pt x="89787" y="1162728"/>
                  </a:lnTo>
                  <a:lnTo>
                    <a:pt x="85350" y="1158030"/>
                  </a:lnTo>
                  <a:lnTo>
                    <a:pt x="83327" y="1154898"/>
                  </a:lnTo>
                  <a:lnTo>
                    <a:pt x="83523" y="1153854"/>
                  </a:lnTo>
                  <a:lnTo>
                    <a:pt x="82609" y="1153332"/>
                  </a:lnTo>
                  <a:lnTo>
                    <a:pt x="82609" y="1153005"/>
                  </a:lnTo>
                  <a:lnTo>
                    <a:pt x="80782" y="1152810"/>
                  </a:lnTo>
                  <a:lnTo>
                    <a:pt x="80391" y="1152484"/>
                  </a:lnTo>
                  <a:lnTo>
                    <a:pt x="80391" y="1151440"/>
                  </a:lnTo>
                  <a:lnTo>
                    <a:pt x="78890" y="1151113"/>
                  </a:lnTo>
                  <a:lnTo>
                    <a:pt x="77781" y="1150395"/>
                  </a:lnTo>
                  <a:lnTo>
                    <a:pt x="77781" y="1150069"/>
                  </a:lnTo>
                  <a:lnTo>
                    <a:pt x="77193" y="1150069"/>
                  </a:lnTo>
                  <a:lnTo>
                    <a:pt x="76998" y="1150787"/>
                  </a:lnTo>
                  <a:lnTo>
                    <a:pt x="77715" y="1151113"/>
                  </a:lnTo>
                  <a:lnTo>
                    <a:pt x="77520" y="1151831"/>
                  </a:lnTo>
                  <a:lnTo>
                    <a:pt x="78433" y="1152157"/>
                  </a:lnTo>
                  <a:lnTo>
                    <a:pt x="78825" y="1153201"/>
                  </a:lnTo>
                  <a:lnTo>
                    <a:pt x="79934" y="1154050"/>
                  </a:lnTo>
                  <a:lnTo>
                    <a:pt x="80130" y="1154898"/>
                  </a:lnTo>
                  <a:lnTo>
                    <a:pt x="79412" y="1156268"/>
                  </a:lnTo>
                  <a:lnTo>
                    <a:pt x="78694" y="1156268"/>
                  </a:lnTo>
                  <a:lnTo>
                    <a:pt x="77389" y="1157834"/>
                  </a:lnTo>
                  <a:lnTo>
                    <a:pt x="76802" y="1157834"/>
                  </a:lnTo>
                  <a:lnTo>
                    <a:pt x="76084" y="1158878"/>
                  </a:lnTo>
                  <a:lnTo>
                    <a:pt x="76084" y="1159596"/>
                  </a:lnTo>
                  <a:lnTo>
                    <a:pt x="74975" y="1160836"/>
                  </a:lnTo>
                  <a:lnTo>
                    <a:pt x="74061" y="1160314"/>
                  </a:lnTo>
                  <a:lnTo>
                    <a:pt x="73148" y="1160314"/>
                  </a:lnTo>
                  <a:lnTo>
                    <a:pt x="70146" y="1161032"/>
                  </a:lnTo>
                  <a:lnTo>
                    <a:pt x="69755" y="1162271"/>
                  </a:lnTo>
                  <a:lnTo>
                    <a:pt x="69363" y="1162467"/>
                  </a:lnTo>
                  <a:lnTo>
                    <a:pt x="69363" y="1163707"/>
                  </a:lnTo>
                  <a:lnTo>
                    <a:pt x="68645" y="1164229"/>
                  </a:lnTo>
                  <a:lnTo>
                    <a:pt x="66231" y="1162467"/>
                  </a:lnTo>
                  <a:lnTo>
                    <a:pt x="63099" y="1161945"/>
                  </a:lnTo>
                  <a:lnTo>
                    <a:pt x="63099" y="1161619"/>
                  </a:lnTo>
                  <a:lnTo>
                    <a:pt x="61272" y="1162859"/>
                  </a:lnTo>
                  <a:lnTo>
                    <a:pt x="59967" y="1162859"/>
                  </a:lnTo>
                  <a:lnTo>
                    <a:pt x="59771" y="1162336"/>
                  </a:lnTo>
                  <a:lnTo>
                    <a:pt x="60685" y="1162141"/>
                  </a:lnTo>
                  <a:lnTo>
                    <a:pt x="61402" y="1160901"/>
                  </a:lnTo>
                  <a:lnTo>
                    <a:pt x="61794" y="1160901"/>
                  </a:lnTo>
                  <a:lnTo>
                    <a:pt x="61990" y="1159335"/>
                  </a:lnTo>
                  <a:lnTo>
                    <a:pt x="61402" y="1157638"/>
                  </a:lnTo>
                  <a:lnTo>
                    <a:pt x="60815" y="1157443"/>
                  </a:lnTo>
                  <a:lnTo>
                    <a:pt x="60815" y="1156921"/>
                  </a:lnTo>
                  <a:lnTo>
                    <a:pt x="59314" y="1155550"/>
                  </a:lnTo>
                  <a:lnTo>
                    <a:pt x="59510" y="1154311"/>
                  </a:lnTo>
                  <a:lnTo>
                    <a:pt x="58923" y="1153984"/>
                  </a:lnTo>
                  <a:lnTo>
                    <a:pt x="58923" y="1152940"/>
                  </a:lnTo>
                  <a:lnTo>
                    <a:pt x="58335" y="1152744"/>
                  </a:lnTo>
                  <a:lnTo>
                    <a:pt x="57422" y="1153267"/>
                  </a:lnTo>
                  <a:lnTo>
                    <a:pt x="57813" y="1151505"/>
                  </a:lnTo>
                  <a:lnTo>
                    <a:pt x="56704" y="1152353"/>
                  </a:lnTo>
                  <a:lnTo>
                    <a:pt x="54094" y="1152679"/>
                  </a:lnTo>
                  <a:lnTo>
                    <a:pt x="53898" y="1151831"/>
                  </a:lnTo>
                  <a:lnTo>
                    <a:pt x="54616" y="1151309"/>
                  </a:lnTo>
                  <a:lnTo>
                    <a:pt x="54225" y="1149743"/>
                  </a:lnTo>
                  <a:lnTo>
                    <a:pt x="50701" y="1147133"/>
                  </a:lnTo>
                  <a:lnTo>
                    <a:pt x="48678" y="1147329"/>
                  </a:lnTo>
                  <a:lnTo>
                    <a:pt x="48678" y="1149351"/>
                  </a:lnTo>
                  <a:lnTo>
                    <a:pt x="48091" y="1149874"/>
                  </a:lnTo>
                  <a:lnTo>
                    <a:pt x="47373" y="1149874"/>
                  </a:lnTo>
                  <a:lnTo>
                    <a:pt x="47177" y="1149156"/>
                  </a:lnTo>
                  <a:lnTo>
                    <a:pt x="47895" y="1148960"/>
                  </a:lnTo>
                  <a:lnTo>
                    <a:pt x="47699" y="1147916"/>
                  </a:lnTo>
                  <a:lnTo>
                    <a:pt x="46982" y="1147590"/>
                  </a:lnTo>
                  <a:lnTo>
                    <a:pt x="46068" y="1146350"/>
                  </a:lnTo>
                  <a:lnTo>
                    <a:pt x="46068" y="1145306"/>
                  </a:lnTo>
                  <a:lnTo>
                    <a:pt x="45676" y="1144980"/>
                  </a:lnTo>
                  <a:lnTo>
                    <a:pt x="45872" y="1143740"/>
                  </a:lnTo>
                  <a:lnTo>
                    <a:pt x="45350" y="1142500"/>
                  </a:lnTo>
                  <a:lnTo>
                    <a:pt x="44045" y="1141456"/>
                  </a:lnTo>
                  <a:lnTo>
                    <a:pt x="43132" y="1141260"/>
                  </a:lnTo>
                  <a:lnTo>
                    <a:pt x="42414" y="1141456"/>
                  </a:lnTo>
                  <a:lnTo>
                    <a:pt x="41305" y="1142826"/>
                  </a:lnTo>
                  <a:lnTo>
                    <a:pt x="40587" y="1142630"/>
                  </a:lnTo>
                  <a:lnTo>
                    <a:pt x="40783" y="1141913"/>
                  </a:lnTo>
                  <a:lnTo>
                    <a:pt x="40391" y="1141913"/>
                  </a:lnTo>
                  <a:lnTo>
                    <a:pt x="39804" y="1141064"/>
                  </a:lnTo>
                  <a:lnTo>
                    <a:pt x="40000" y="1138454"/>
                  </a:lnTo>
                  <a:lnTo>
                    <a:pt x="40913" y="1137737"/>
                  </a:lnTo>
                  <a:lnTo>
                    <a:pt x="41827" y="1137932"/>
                  </a:lnTo>
                  <a:lnTo>
                    <a:pt x="41827" y="1136040"/>
                  </a:lnTo>
                  <a:lnTo>
                    <a:pt x="43132" y="1135844"/>
                  </a:lnTo>
                  <a:lnTo>
                    <a:pt x="43327" y="1135322"/>
                  </a:lnTo>
                  <a:lnTo>
                    <a:pt x="41631" y="1135322"/>
                  </a:lnTo>
                  <a:lnTo>
                    <a:pt x="41631" y="1134474"/>
                  </a:lnTo>
                  <a:lnTo>
                    <a:pt x="43654" y="1133234"/>
                  </a:lnTo>
                  <a:lnTo>
                    <a:pt x="44045" y="1133234"/>
                  </a:lnTo>
                  <a:lnTo>
                    <a:pt x="43654" y="1134604"/>
                  </a:lnTo>
                  <a:lnTo>
                    <a:pt x="44371" y="1134604"/>
                  </a:lnTo>
                  <a:lnTo>
                    <a:pt x="44567" y="1135126"/>
                  </a:lnTo>
                  <a:lnTo>
                    <a:pt x="45285" y="1135322"/>
                  </a:lnTo>
                  <a:lnTo>
                    <a:pt x="45481" y="1138454"/>
                  </a:lnTo>
                  <a:lnTo>
                    <a:pt x="46068" y="1140216"/>
                  </a:lnTo>
                  <a:lnTo>
                    <a:pt x="46982" y="1140216"/>
                  </a:lnTo>
                  <a:lnTo>
                    <a:pt x="48091" y="1139694"/>
                  </a:lnTo>
                  <a:lnTo>
                    <a:pt x="48091" y="1139368"/>
                  </a:lnTo>
                  <a:lnTo>
                    <a:pt x="49396" y="1140216"/>
                  </a:lnTo>
                  <a:lnTo>
                    <a:pt x="49787" y="1139368"/>
                  </a:lnTo>
                  <a:lnTo>
                    <a:pt x="50505" y="1139368"/>
                  </a:lnTo>
                  <a:lnTo>
                    <a:pt x="50309" y="1138520"/>
                  </a:lnTo>
                  <a:lnTo>
                    <a:pt x="49918" y="1138520"/>
                  </a:lnTo>
                  <a:lnTo>
                    <a:pt x="49918" y="1136954"/>
                  </a:lnTo>
                  <a:lnTo>
                    <a:pt x="49004" y="1135714"/>
                  </a:lnTo>
                  <a:lnTo>
                    <a:pt x="48417" y="1135518"/>
                  </a:lnTo>
                  <a:lnTo>
                    <a:pt x="48417" y="1134996"/>
                  </a:lnTo>
                  <a:lnTo>
                    <a:pt x="48809" y="1134800"/>
                  </a:lnTo>
                  <a:lnTo>
                    <a:pt x="49396" y="1135126"/>
                  </a:lnTo>
                  <a:lnTo>
                    <a:pt x="49592" y="1134604"/>
                  </a:lnTo>
                  <a:lnTo>
                    <a:pt x="50505" y="1134931"/>
                  </a:lnTo>
                  <a:lnTo>
                    <a:pt x="50897" y="1132516"/>
                  </a:lnTo>
                  <a:lnTo>
                    <a:pt x="50701" y="1130624"/>
                  </a:lnTo>
                  <a:lnTo>
                    <a:pt x="51419" y="1129776"/>
                  </a:lnTo>
                  <a:lnTo>
                    <a:pt x="50701" y="1129058"/>
                  </a:lnTo>
                  <a:lnTo>
                    <a:pt x="48874" y="1128732"/>
                  </a:lnTo>
                  <a:lnTo>
                    <a:pt x="48678" y="1128406"/>
                  </a:lnTo>
                  <a:lnTo>
                    <a:pt x="47569" y="1128732"/>
                  </a:lnTo>
                  <a:lnTo>
                    <a:pt x="47373" y="1129254"/>
                  </a:lnTo>
                  <a:lnTo>
                    <a:pt x="47177" y="1127361"/>
                  </a:lnTo>
                  <a:lnTo>
                    <a:pt x="47569" y="1127361"/>
                  </a:lnTo>
                  <a:lnTo>
                    <a:pt x="47373" y="1126839"/>
                  </a:lnTo>
                  <a:lnTo>
                    <a:pt x="48287" y="1126317"/>
                  </a:lnTo>
                  <a:lnTo>
                    <a:pt x="50179" y="1126513"/>
                  </a:lnTo>
                  <a:lnTo>
                    <a:pt x="50570" y="1125795"/>
                  </a:lnTo>
                  <a:lnTo>
                    <a:pt x="51288" y="1125795"/>
                  </a:lnTo>
                  <a:lnTo>
                    <a:pt x="51288" y="1125273"/>
                  </a:lnTo>
                  <a:lnTo>
                    <a:pt x="51875" y="1124947"/>
                  </a:lnTo>
                  <a:lnTo>
                    <a:pt x="51484" y="1124229"/>
                  </a:lnTo>
                  <a:lnTo>
                    <a:pt x="51875" y="1124229"/>
                  </a:lnTo>
                  <a:lnTo>
                    <a:pt x="52267" y="1123512"/>
                  </a:lnTo>
                  <a:lnTo>
                    <a:pt x="54681" y="1124751"/>
                  </a:lnTo>
                  <a:lnTo>
                    <a:pt x="54877" y="1124229"/>
                  </a:lnTo>
                  <a:lnTo>
                    <a:pt x="55464" y="1124034"/>
                  </a:lnTo>
                  <a:lnTo>
                    <a:pt x="55660" y="1123185"/>
                  </a:lnTo>
                  <a:lnTo>
                    <a:pt x="56769" y="1122337"/>
                  </a:lnTo>
                  <a:lnTo>
                    <a:pt x="56769" y="1121293"/>
                  </a:lnTo>
                  <a:lnTo>
                    <a:pt x="56182" y="1120445"/>
                  </a:lnTo>
                  <a:lnTo>
                    <a:pt x="56378" y="1119074"/>
                  </a:lnTo>
                  <a:lnTo>
                    <a:pt x="55073" y="1118552"/>
                  </a:lnTo>
                  <a:lnTo>
                    <a:pt x="54877" y="1117704"/>
                  </a:lnTo>
                  <a:lnTo>
                    <a:pt x="56704" y="1117182"/>
                  </a:lnTo>
                  <a:lnTo>
                    <a:pt x="56704" y="1116856"/>
                  </a:lnTo>
                  <a:lnTo>
                    <a:pt x="57291" y="1116660"/>
                  </a:lnTo>
                  <a:lnTo>
                    <a:pt x="57291" y="1115094"/>
                  </a:lnTo>
                  <a:lnTo>
                    <a:pt x="58009" y="1113332"/>
                  </a:lnTo>
                  <a:lnTo>
                    <a:pt x="59314" y="1112484"/>
                  </a:lnTo>
                  <a:lnTo>
                    <a:pt x="58401" y="1111440"/>
                  </a:lnTo>
                  <a:lnTo>
                    <a:pt x="58792" y="1109352"/>
                  </a:lnTo>
                  <a:lnTo>
                    <a:pt x="59706" y="1109352"/>
                  </a:lnTo>
                  <a:lnTo>
                    <a:pt x="60293" y="1110396"/>
                  </a:lnTo>
                  <a:lnTo>
                    <a:pt x="60880" y="1110200"/>
                  </a:lnTo>
                  <a:lnTo>
                    <a:pt x="60489" y="1108308"/>
                  </a:lnTo>
                  <a:lnTo>
                    <a:pt x="60097" y="1107786"/>
                  </a:lnTo>
                  <a:lnTo>
                    <a:pt x="59510" y="1107981"/>
                  </a:lnTo>
                  <a:lnTo>
                    <a:pt x="59118" y="1107655"/>
                  </a:lnTo>
                  <a:lnTo>
                    <a:pt x="58923" y="1105763"/>
                  </a:lnTo>
                  <a:lnTo>
                    <a:pt x="57813" y="1105045"/>
                  </a:lnTo>
                  <a:lnTo>
                    <a:pt x="57813" y="1104327"/>
                  </a:lnTo>
                  <a:lnTo>
                    <a:pt x="58727" y="1104132"/>
                  </a:lnTo>
                  <a:lnTo>
                    <a:pt x="60032" y="1104654"/>
                  </a:lnTo>
                  <a:lnTo>
                    <a:pt x="60750" y="1104327"/>
                  </a:lnTo>
                  <a:lnTo>
                    <a:pt x="60358" y="1103805"/>
                  </a:lnTo>
                  <a:lnTo>
                    <a:pt x="60750" y="1102957"/>
                  </a:lnTo>
                  <a:lnTo>
                    <a:pt x="61663" y="1102435"/>
                  </a:lnTo>
                  <a:lnTo>
                    <a:pt x="62773" y="1102435"/>
                  </a:lnTo>
                  <a:lnTo>
                    <a:pt x="64795" y="1102761"/>
                  </a:lnTo>
                  <a:lnTo>
                    <a:pt x="65513" y="1103283"/>
                  </a:lnTo>
                  <a:lnTo>
                    <a:pt x="65709" y="1104001"/>
                  </a:lnTo>
                  <a:lnTo>
                    <a:pt x="66622" y="1104523"/>
                  </a:lnTo>
                  <a:lnTo>
                    <a:pt x="67210" y="1104523"/>
                  </a:lnTo>
                  <a:lnTo>
                    <a:pt x="67601" y="1103675"/>
                  </a:lnTo>
                  <a:lnTo>
                    <a:pt x="68319" y="1103675"/>
                  </a:lnTo>
                  <a:lnTo>
                    <a:pt x="68123" y="1104393"/>
                  </a:lnTo>
                  <a:lnTo>
                    <a:pt x="68515" y="1104915"/>
                  </a:lnTo>
                  <a:lnTo>
                    <a:pt x="69820" y="1104915"/>
                  </a:lnTo>
                  <a:lnTo>
                    <a:pt x="70733" y="1104197"/>
                  </a:lnTo>
                  <a:lnTo>
                    <a:pt x="70146" y="1103153"/>
                  </a:lnTo>
                  <a:lnTo>
                    <a:pt x="70342" y="1102827"/>
                  </a:lnTo>
                  <a:lnTo>
                    <a:pt x="72756" y="1102827"/>
                  </a:lnTo>
                  <a:lnTo>
                    <a:pt x="72756" y="1102500"/>
                  </a:lnTo>
                  <a:lnTo>
                    <a:pt x="73343" y="1102305"/>
                  </a:lnTo>
                  <a:lnTo>
                    <a:pt x="73931" y="1102827"/>
                  </a:lnTo>
                  <a:lnTo>
                    <a:pt x="73931" y="1105110"/>
                  </a:lnTo>
                  <a:lnTo>
                    <a:pt x="77259" y="1108243"/>
                  </a:lnTo>
                  <a:lnTo>
                    <a:pt x="79086" y="1108960"/>
                  </a:lnTo>
                  <a:lnTo>
                    <a:pt x="80586" y="1110200"/>
                  </a:lnTo>
                  <a:lnTo>
                    <a:pt x="80978" y="1110004"/>
                  </a:lnTo>
                  <a:lnTo>
                    <a:pt x="80586" y="1109287"/>
                  </a:lnTo>
                  <a:lnTo>
                    <a:pt x="79999" y="1109091"/>
                  </a:lnTo>
                  <a:lnTo>
                    <a:pt x="79999" y="1108373"/>
                  </a:lnTo>
                  <a:lnTo>
                    <a:pt x="83001" y="1108373"/>
                  </a:lnTo>
                  <a:lnTo>
                    <a:pt x="83719" y="1108895"/>
                  </a:lnTo>
                  <a:lnTo>
                    <a:pt x="83719" y="1109743"/>
                  </a:lnTo>
                  <a:lnTo>
                    <a:pt x="82805" y="1111309"/>
                  </a:lnTo>
                  <a:lnTo>
                    <a:pt x="82805" y="1112158"/>
                  </a:lnTo>
                  <a:lnTo>
                    <a:pt x="83196" y="1112484"/>
                  </a:lnTo>
                  <a:lnTo>
                    <a:pt x="85219" y="1113332"/>
                  </a:lnTo>
                  <a:lnTo>
                    <a:pt x="84632" y="1112288"/>
                  </a:lnTo>
                  <a:lnTo>
                    <a:pt x="85741" y="1112810"/>
                  </a:lnTo>
                  <a:lnTo>
                    <a:pt x="87568" y="1113006"/>
                  </a:lnTo>
                  <a:lnTo>
                    <a:pt x="89591" y="1111766"/>
                  </a:lnTo>
                  <a:lnTo>
                    <a:pt x="90505" y="1112092"/>
                  </a:lnTo>
                  <a:lnTo>
                    <a:pt x="90505" y="1113136"/>
                  </a:lnTo>
                  <a:lnTo>
                    <a:pt x="90113" y="1113463"/>
                  </a:lnTo>
                  <a:lnTo>
                    <a:pt x="88417" y="1113463"/>
                  </a:lnTo>
                  <a:lnTo>
                    <a:pt x="87699" y="1114507"/>
                  </a:lnTo>
                  <a:lnTo>
                    <a:pt x="87307" y="1114507"/>
                  </a:lnTo>
                  <a:lnTo>
                    <a:pt x="86916" y="1113789"/>
                  </a:lnTo>
                  <a:lnTo>
                    <a:pt x="86198" y="1113985"/>
                  </a:lnTo>
                  <a:lnTo>
                    <a:pt x="86785" y="1115224"/>
                  </a:lnTo>
                  <a:lnTo>
                    <a:pt x="85676" y="1115747"/>
                  </a:lnTo>
                  <a:lnTo>
                    <a:pt x="85872" y="1117508"/>
                  </a:lnTo>
                  <a:lnTo>
                    <a:pt x="87177" y="1116986"/>
                  </a:lnTo>
                  <a:lnTo>
                    <a:pt x="87373" y="1117312"/>
                  </a:lnTo>
                  <a:lnTo>
                    <a:pt x="91092" y="1117639"/>
                  </a:lnTo>
                  <a:lnTo>
                    <a:pt x="92201" y="1117965"/>
                  </a:lnTo>
                  <a:lnTo>
                    <a:pt x="92397" y="1119009"/>
                  </a:lnTo>
                  <a:lnTo>
                    <a:pt x="93115" y="1120053"/>
                  </a:lnTo>
                  <a:lnTo>
                    <a:pt x="94811" y="1119727"/>
                  </a:lnTo>
                  <a:lnTo>
                    <a:pt x="96116" y="1118879"/>
                  </a:lnTo>
                  <a:lnTo>
                    <a:pt x="97813" y="1116986"/>
                  </a:lnTo>
                  <a:lnTo>
                    <a:pt x="97421" y="1114376"/>
                  </a:lnTo>
                  <a:lnTo>
                    <a:pt x="96704" y="1113332"/>
                  </a:lnTo>
                  <a:lnTo>
                    <a:pt x="97813" y="1112810"/>
                  </a:lnTo>
                  <a:lnTo>
                    <a:pt x="98009" y="1111440"/>
                  </a:lnTo>
                  <a:lnTo>
                    <a:pt x="98922" y="1110918"/>
                  </a:lnTo>
                  <a:lnTo>
                    <a:pt x="99836" y="1108503"/>
                  </a:lnTo>
                  <a:lnTo>
                    <a:pt x="98922" y="1105567"/>
                  </a:lnTo>
                  <a:lnTo>
                    <a:pt x="97226" y="1105241"/>
                  </a:lnTo>
                  <a:lnTo>
                    <a:pt x="97030" y="1104719"/>
                  </a:lnTo>
                  <a:lnTo>
                    <a:pt x="100945" y="1104197"/>
                  </a:lnTo>
                  <a:lnTo>
                    <a:pt x="105056" y="1102827"/>
                  </a:lnTo>
                  <a:lnTo>
                    <a:pt x="110276" y="1098520"/>
                  </a:lnTo>
                  <a:lnTo>
                    <a:pt x="111190" y="1096432"/>
                  </a:lnTo>
                  <a:lnTo>
                    <a:pt x="111190" y="1094670"/>
                  </a:lnTo>
                  <a:lnTo>
                    <a:pt x="109885" y="1092778"/>
                  </a:lnTo>
                  <a:lnTo>
                    <a:pt x="108775" y="1092974"/>
                  </a:lnTo>
                  <a:lnTo>
                    <a:pt x="108580" y="1094017"/>
                  </a:lnTo>
                  <a:lnTo>
                    <a:pt x="107862" y="1093822"/>
                  </a:lnTo>
                  <a:lnTo>
                    <a:pt x="107275" y="1093104"/>
                  </a:lnTo>
                  <a:lnTo>
                    <a:pt x="107275" y="1092386"/>
                  </a:lnTo>
                  <a:lnTo>
                    <a:pt x="107666" y="1092190"/>
                  </a:lnTo>
                  <a:lnTo>
                    <a:pt x="107470" y="1091342"/>
                  </a:lnTo>
                  <a:lnTo>
                    <a:pt x="107862" y="1091016"/>
                  </a:lnTo>
                  <a:lnTo>
                    <a:pt x="108971" y="1091016"/>
                  </a:lnTo>
                  <a:lnTo>
                    <a:pt x="110798" y="1092060"/>
                  </a:lnTo>
                  <a:lnTo>
                    <a:pt x="111190" y="1089972"/>
                  </a:lnTo>
                  <a:lnTo>
                    <a:pt x="112299" y="1089646"/>
                  </a:lnTo>
                  <a:lnTo>
                    <a:pt x="111907" y="1087884"/>
                  </a:lnTo>
                  <a:lnTo>
                    <a:pt x="112299" y="1087558"/>
                  </a:lnTo>
                  <a:lnTo>
                    <a:pt x="113408" y="1087558"/>
                  </a:lnTo>
                  <a:lnTo>
                    <a:pt x="113408" y="1088928"/>
                  </a:lnTo>
                  <a:lnTo>
                    <a:pt x="114126" y="1089124"/>
                  </a:lnTo>
                  <a:lnTo>
                    <a:pt x="115627" y="1087558"/>
                  </a:lnTo>
                  <a:lnTo>
                    <a:pt x="114909" y="1085992"/>
                  </a:lnTo>
                  <a:lnTo>
                    <a:pt x="115431" y="1085992"/>
                  </a:lnTo>
                  <a:lnTo>
                    <a:pt x="115431" y="1085469"/>
                  </a:lnTo>
                  <a:lnTo>
                    <a:pt x="116932" y="1083577"/>
                  </a:lnTo>
                  <a:lnTo>
                    <a:pt x="117845" y="1083251"/>
                  </a:lnTo>
                  <a:lnTo>
                    <a:pt x="118955" y="1084817"/>
                  </a:lnTo>
                  <a:lnTo>
                    <a:pt x="120064" y="1085339"/>
                  </a:lnTo>
                  <a:lnTo>
                    <a:pt x="120455" y="1087427"/>
                  </a:lnTo>
                  <a:lnTo>
                    <a:pt x="120260" y="1087753"/>
                  </a:lnTo>
                  <a:lnTo>
                    <a:pt x="117650" y="1088471"/>
                  </a:lnTo>
                  <a:lnTo>
                    <a:pt x="116736" y="1089711"/>
                  </a:lnTo>
                  <a:lnTo>
                    <a:pt x="115040" y="1090951"/>
                  </a:lnTo>
                  <a:lnTo>
                    <a:pt x="114648" y="1093561"/>
                  </a:lnTo>
                  <a:lnTo>
                    <a:pt x="115757" y="1095323"/>
                  </a:lnTo>
                  <a:lnTo>
                    <a:pt x="115757" y="1096040"/>
                  </a:lnTo>
                  <a:lnTo>
                    <a:pt x="111842" y="1100021"/>
                  </a:lnTo>
                  <a:lnTo>
                    <a:pt x="111451" y="1101261"/>
                  </a:lnTo>
                  <a:lnTo>
                    <a:pt x="110733" y="1101782"/>
                  </a:lnTo>
                  <a:lnTo>
                    <a:pt x="110341" y="1103349"/>
                  </a:lnTo>
                  <a:lnTo>
                    <a:pt x="110537" y="1104393"/>
                  </a:lnTo>
                  <a:lnTo>
                    <a:pt x="111646" y="1105632"/>
                  </a:lnTo>
                  <a:lnTo>
                    <a:pt x="113865" y="1105632"/>
                  </a:lnTo>
                  <a:lnTo>
                    <a:pt x="113865" y="1106481"/>
                  </a:lnTo>
                  <a:lnTo>
                    <a:pt x="114452" y="1106676"/>
                  </a:lnTo>
                  <a:lnTo>
                    <a:pt x="114844" y="1106676"/>
                  </a:lnTo>
                  <a:lnTo>
                    <a:pt x="114648" y="1105437"/>
                  </a:lnTo>
                  <a:lnTo>
                    <a:pt x="116149" y="1105632"/>
                  </a:lnTo>
                  <a:lnTo>
                    <a:pt x="116540" y="1105306"/>
                  </a:lnTo>
                  <a:lnTo>
                    <a:pt x="117454" y="1105306"/>
                  </a:lnTo>
                  <a:lnTo>
                    <a:pt x="118759" y="1106154"/>
                  </a:lnTo>
                  <a:lnTo>
                    <a:pt x="118563" y="1106872"/>
                  </a:lnTo>
                  <a:lnTo>
                    <a:pt x="119477" y="1107068"/>
                  </a:lnTo>
                  <a:lnTo>
                    <a:pt x="119477" y="1107916"/>
                  </a:lnTo>
                  <a:lnTo>
                    <a:pt x="120978" y="1107916"/>
                  </a:lnTo>
                  <a:lnTo>
                    <a:pt x="120978" y="1107590"/>
                  </a:lnTo>
                  <a:lnTo>
                    <a:pt x="121695" y="1107786"/>
                  </a:lnTo>
                  <a:lnTo>
                    <a:pt x="121891" y="1107460"/>
                  </a:lnTo>
                  <a:lnTo>
                    <a:pt x="121891" y="1107981"/>
                  </a:lnTo>
                  <a:lnTo>
                    <a:pt x="124305" y="1108177"/>
                  </a:lnTo>
                  <a:lnTo>
                    <a:pt x="125415" y="1108895"/>
                  </a:lnTo>
                  <a:lnTo>
                    <a:pt x="126002" y="1108699"/>
                  </a:lnTo>
                  <a:lnTo>
                    <a:pt x="126393" y="1109026"/>
                  </a:lnTo>
                  <a:lnTo>
                    <a:pt x="126393" y="1110200"/>
                  </a:lnTo>
                  <a:lnTo>
                    <a:pt x="126981" y="1110918"/>
                  </a:lnTo>
                  <a:lnTo>
                    <a:pt x="126067" y="1111114"/>
                  </a:lnTo>
                  <a:lnTo>
                    <a:pt x="126067" y="1112158"/>
                  </a:lnTo>
                  <a:lnTo>
                    <a:pt x="126654" y="1112680"/>
                  </a:lnTo>
                  <a:lnTo>
                    <a:pt x="126459" y="1113397"/>
                  </a:lnTo>
                  <a:lnTo>
                    <a:pt x="125937" y="1113724"/>
                  </a:lnTo>
                  <a:lnTo>
                    <a:pt x="125741" y="1114964"/>
                  </a:lnTo>
                  <a:lnTo>
                    <a:pt x="126459" y="1115159"/>
                  </a:lnTo>
                  <a:lnTo>
                    <a:pt x="126654" y="1114637"/>
                  </a:lnTo>
                  <a:lnTo>
                    <a:pt x="127372" y="1114637"/>
                  </a:lnTo>
                  <a:lnTo>
                    <a:pt x="128286" y="1115159"/>
                  </a:lnTo>
                  <a:lnTo>
                    <a:pt x="128286" y="1114311"/>
                  </a:lnTo>
                  <a:lnTo>
                    <a:pt x="127568" y="1114115"/>
                  </a:lnTo>
                  <a:lnTo>
                    <a:pt x="127372" y="1112549"/>
                  </a:lnTo>
                  <a:lnTo>
                    <a:pt x="127959" y="1111701"/>
                  </a:lnTo>
                  <a:lnTo>
                    <a:pt x="129264" y="1112027"/>
                  </a:lnTo>
                  <a:lnTo>
                    <a:pt x="129460" y="1111309"/>
                  </a:lnTo>
                  <a:lnTo>
                    <a:pt x="129069" y="1110461"/>
                  </a:lnTo>
                  <a:lnTo>
                    <a:pt x="128155" y="1110657"/>
                  </a:lnTo>
                  <a:lnTo>
                    <a:pt x="126850" y="1110135"/>
                  </a:lnTo>
                  <a:lnTo>
                    <a:pt x="127764" y="1108895"/>
                  </a:lnTo>
                  <a:lnTo>
                    <a:pt x="128155" y="1108895"/>
                  </a:lnTo>
                  <a:lnTo>
                    <a:pt x="128351" y="1109417"/>
                  </a:lnTo>
                  <a:lnTo>
                    <a:pt x="129264" y="1109221"/>
                  </a:lnTo>
                  <a:lnTo>
                    <a:pt x="129069" y="1107655"/>
                  </a:lnTo>
                  <a:lnTo>
                    <a:pt x="128481" y="1107851"/>
                  </a:lnTo>
                  <a:lnTo>
                    <a:pt x="127764" y="1107525"/>
                  </a:lnTo>
                  <a:lnTo>
                    <a:pt x="127764" y="1105437"/>
                  </a:lnTo>
                  <a:lnTo>
                    <a:pt x="126459" y="1105241"/>
                  </a:lnTo>
                  <a:lnTo>
                    <a:pt x="126459" y="1104915"/>
                  </a:lnTo>
                  <a:lnTo>
                    <a:pt x="125154" y="1104915"/>
                  </a:lnTo>
                  <a:lnTo>
                    <a:pt x="124762" y="1105632"/>
                  </a:lnTo>
                  <a:lnTo>
                    <a:pt x="123653" y="1105632"/>
                  </a:lnTo>
                  <a:lnTo>
                    <a:pt x="123066" y="1105306"/>
                  </a:lnTo>
                  <a:lnTo>
                    <a:pt x="123783" y="1104262"/>
                  </a:lnTo>
                  <a:lnTo>
                    <a:pt x="123588" y="1103544"/>
                  </a:lnTo>
                  <a:lnTo>
                    <a:pt x="122870" y="1103544"/>
                  </a:lnTo>
                  <a:lnTo>
                    <a:pt x="120260" y="1104784"/>
                  </a:lnTo>
                  <a:lnTo>
                    <a:pt x="118955" y="1103936"/>
                  </a:lnTo>
                  <a:lnTo>
                    <a:pt x="118955" y="1103610"/>
                  </a:lnTo>
                  <a:lnTo>
                    <a:pt x="119346" y="1103283"/>
                  </a:lnTo>
                  <a:lnTo>
                    <a:pt x="120064" y="1103479"/>
                  </a:lnTo>
                  <a:lnTo>
                    <a:pt x="120260" y="1102435"/>
                  </a:lnTo>
                  <a:lnTo>
                    <a:pt x="121369" y="1102435"/>
                  </a:lnTo>
                  <a:lnTo>
                    <a:pt x="121565" y="1102109"/>
                  </a:lnTo>
                  <a:lnTo>
                    <a:pt x="124175" y="1102305"/>
                  </a:lnTo>
                  <a:lnTo>
                    <a:pt x="124175" y="1101587"/>
                  </a:lnTo>
                  <a:lnTo>
                    <a:pt x="125676" y="1100543"/>
                  </a:lnTo>
                  <a:lnTo>
                    <a:pt x="125871" y="1099695"/>
                  </a:lnTo>
                  <a:lnTo>
                    <a:pt x="127372" y="1099695"/>
                  </a:lnTo>
                  <a:lnTo>
                    <a:pt x="127568" y="1100412"/>
                  </a:lnTo>
                  <a:lnTo>
                    <a:pt x="128873" y="1100412"/>
                  </a:lnTo>
                  <a:lnTo>
                    <a:pt x="129069" y="1100738"/>
                  </a:lnTo>
                  <a:lnTo>
                    <a:pt x="128351" y="1100543"/>
                  </a:lnTo>
                  <a:lnTo>
                    <a:pt x="129069" y="1101065"/>
                  </a:lnTo>
                  <a:lnTo>
                    <a:pt x="129069" y="1101391"/>
                  </a:lnTo>
                  <a:lnTo>
                    <a:pt x="128481" y="1101195"/>
                  </a:lnTo>
                  <a:lnTo>
                    <a:pt x="128481" y="1101717"/>
                  </a:lnTo>
                  <a:lnTo>
                    <a:pt x="128873" y="1102044"/>
                  </a:lnTo>
                  <a:lnTo>
                    <a:pt x="129069" y="1103610"/>
                  </a:lnTo>
                  <a:lnTo>
                    <a:pt x="130178" y="1104458"/>
                  </a:lnTo>
                  <a:lnTo>
                    <a:pt x="130178" y="1104784"/>
                  </a:lnTo>
                  <a:lnTo>
                    <a:pt x="129591" y="1104980"/>
                  </a:lnTo>
                  <a:lnTo>
                    <a:pt x="129982" y="1106546"/>
                  </a:lnTo>
                  <a:lnTo>
                    <a:pt x="130374" y="1107068"/>
                  </a:lnTo>
                  <a:lnTo>
                    <a:pt x="131287" y="1107068"/>
                  </a:lnTo>
                  <a:lnTo>
                    <a:pt x="133180" y="1108634"/>
                  </a:lnTo>
                  <a:lnTo>
                    <a:pt x="132984" y="1109352"/>
                  </a:lnTo>
                  <a:lnTo>
                    <a:pt x="132266" y="1109352"/>
                  </a:lnTo>
                  <a:lnTo>
                    <a:pt x="131353" y="1108634"/>
                  </a:lnTo>
                  <a:lnTo>
                    <a:pt x="131353" y="1109156"/>
                  </a:lnTo>
                  <a:lnTo>
                    <a:pt x="132462" y="1109874"/>
                  </a:lnTo>
                  <a:lnTo>
                    <a:pt x="131875" y="1111440"/>
                  </a:lnTo>
                  <a:lnTo>
                    <a:pt x="133180" y="1112288"/>
                  </a:lnTo>
                  <a:lnTo>
                    <a:pt x="134680" y="1111766"/>
                  </a:lnTo>
                  <a:lnTo>
                    <a:pt x="135398" y="1110722"/>
                  </a:lnTo>
                  <a:lnTo>
                    <a:pt x="135986" y="1110722"/>
                  </a:lnTo>
                  <a:lnTo>
                    <a:pt x="135986" y="1109156"/>
                  </a:lnTo>
                  <a:lnTo>
                    <a:pt x="134876" y="1108308"/>
                  </a:lnTo>
                  <a:lnTo>
                    <a:pt x="135072" y="1106742"/>
                  </a:lnTo>
                  <a:lnTo>
                    <a:pt x="138074" y="1106546"/>
                  </a:lnTo>
                  <a:lnTo>
                    <a:pt x="140879" y="1107068"/>
                  </a:lnTo>
                  <a:lnTo>
                    <a:pt x="140684" y="1106024"/>
                  </a:lnTo>
                  <a:lnTo>
                    <a:pt x="140096" y="1105828"/>
                  </a:lnTo>
                  <a:lnTo>
                    <a:pt x="138791" y="1106350"/>
                  </a:lnTo>
                  <a:lnTo>
                    <a:pt x="137486" y="1105632"/>
                  </a:lnTo>
                  <a:lnTo>
                    <a:pt x="136181" y="1105632"/>
                  </a:lnTo>
                  <a:lnTo>
                    <a:pt x="135072" y="1106154"/>
                  </a:lnTo>
                  <a:lnTo>
                    <a:pt x="135072" y="1105828"/>
                  </a:lnTo>
                  <a:lnTo>
                    <a:pt x="133963" y="1105632"/>
                  </a:lnTo>
                  <a:lnTo>
                    <a:pt x="132266" y="1103740"/>
                  </a:lnTo>
                  <a:lnTo>
                    <a:pt x="130765" y="1103022"/>
                  </a:lnTo>
                  <a:lnTo>
                    <a:pt x="130570" y="1101978"/>
                  </a:lnTo>
                  <a:lnTo>
                    <a:pt x="132397" y="1100608"/>
                  </a:lnTo>
                  <a:lnTo>
                    <a:pt x="133310" y="1100934"/>
                  </a:lnTo>
                  <a:lnTo>
                    <a:pt x="136312" y="1100608"/>
                  </a:lnTo>
                  <a:lnTo>
                    <a:pt x="139444" y="1098716"/>
                  </a:lnTo>
                  <a:lnTo>
                    <a:pt x="140357" y="1097867"/>
                  </a:lnTo>
                  <a:lnTo>
                    <a:pt x="140553" y="1096823"/>
                  </a:lnTo>
                  <a:lnTo>
                    <a:pt x="142054" y="1097150"/>
                  </a:lnTo>
                  <a:lnTo>
                    <a:pt x="142641" y="1096301"/>
                  </a:lnTo>
                  <a:lnTo>
                    <a:pt x="142641" y="1095257"/>
                  </a:lnTo>
                  <a:lnTo>
                    <a:pt x="143228" y="1094931"/>
                  </a:lnTo>
                  <a:lnTo>
                    <a:pt x="144142" y="1095257"/>
                  </a:lnTo>
                  <a:lnTo>
                    <a:pt x="143228" y="1094213"/>
                  </a:lnTo>
                  <a:lnTo>
                    <a:pt x="143228" y="1092321"/>
                  </a:lnTo>
                  <a:lnTo>
                    <a:pt x="145839" y="1090429"/>
                  </a:lnTo>
                  <a:lnTo>
                    <a:pt x="146034" y="1089711"/>
                  </a:lnTo>
                  <a:lnTo>
                    <a:pt x="148644" y="1088341"/>
                  </a:lnTo>
                  <a:lnTo>
                    <a:pt x="148644" y="1086057"/>
                  </a:lnTo>
                  <a:lnTo>
                    <a:pt x="151059" y="1085339"/>
                  </a:lnTo>
                  <a:lnTo>
                    <a:pt x="152168" y="1086905"/>
                  </a:lnTo>
                  <a:lnTo>
                    <a:pt x="153082" y="1087101"/>
                  </a:lnTo>
                  <a:lnTo>
                    <a:pt x="152690" y="1088667"/>
                  </a:lnTo>
                  <a:lnTo>
                    <a:pt x="153408" y="1088863"/>
                  </a:lnTo>
                  <a:lnTo>
                    <a:pt x="153799" y="1087623"/>
                  </a:lnTo>
                  <a:lnTo>
                    <a:pt x="154387" y="1087296"/>
                  </a:lnTo>
                  <a:lnTo>
                    <a:pt x="154191" y="1085404"/>
                  </a:lnTo>
                  <a:lnTo>
                    <a:pt x="154582" y="1085078"/>
                  </a:lnTo>
                  <a:lnTo>
                    <a:pt x="154582" y="1084230"/>
                  </a:lnTo>
                  <a:lnTo>
                    <a:pt x="155300" y="1083382"/>
                  </a:lnTo>
                  <a:lnTo>
                    <a:pt x="156018" y="1083382"/>
                  </a:lnTo>
                  <a:lnTo>
                    <a:pt x="156018" y="1082011"/>
                  </a:lnTo>
                  <a:lnTo>
                    <a:pt x="156931" y="1081293"/>
                  </a:lnTo>
                  <a:lnTo>
                    <a:pt x="158041" y="1081489"/>
                  </a:lnTo>
                  <a:close/>
                  <a:moveTo>
                    <a:pt x="439734" y="1074181"/>
                  </a:moveTo>
                  <a:lnTo>
                    <a:pt x="440909" y="1074181"/>
                  </a:lnTo>
                  <a:lnTo>
                    <a:pt x="440909" y="1074311"/>
                  </a:lnTo>
                  <a:lnTo>
                    <a:pt x="442736" y="1076204"/>
                  </a:lnTo>
                  <a:lnTo>
                    <a:pt x="444041" y="1076921"/>
                  </a:lnTo>
                  <a:lnTo>
                    <a:pt x="444041" y="1078488"/>
                  </a:lnTo>
                  <a:lnTo>
                    <a:pt x="444628" y="1079010"/>
                  </a:lnTo>
                  <a:lnTo>
                    <a:pt x="446129" y="1079010"/>
                  </a:lnTo>
                  <a:lnTo>
                    <a:pt x="447630" y="1079531"/>
                  </a:lnTo>
                  <a:lnTo>
                    <a:pt x="448021" y="1079205"/>
                  </a:lnTo>
                  <a:lnTo>
                    <a:pt x="450044" y="1079010"/>
                  </a:lnTo>
                  <a:lnTo>
                    <a:pt x="450435" y="1077639"/>
                  </a:lnTo>
                  <a:lnTo>
                    <a:pt x="451349" y="1077313"/>
                  </a:lnTo>
                  <a:lnTo>
                    <a:pt x="451936" y="1076073"/>
                  </a:lnTo>
                  <a:lnTo>
                    <a:pt x="453046" y="1075747"/>
                  </a:lnTo>
                  <a:lnTo>
                    <a:pt x="453437" y="1075225"/>
                  </a:lnTo>
                  <a:lnTo>
                    <a:pt x="455851" y="1074899"/>
                  </a:lnTo>
                  <a:lnTo>
                    <a:pt x="457156" y="1076138"/>
                  </a:lnTo>
                  <a:lnTo>
                    <a:pt x="457874" y="1074572"/>
                  </a:lnTo>
                  <a:lnTo>
                    <a:pt x="459375" y="1074899"/>
                  </a:lnTo>
                  <a:lnTo>
                    <a:pt x="459375" y="1076661"/>
                  </a:lnTo>
                  <a:lnTo>
                    <a:pt x="461202" y="1079271"/>
                  </a:lnTo>
                  <a:lnTo>
                    <a:pt x="461202" y="1080119"/>
                  </a:lnTo>
                  <a:lnTo>
                    <a:pt x="459701" y="1080837"/>
                  </a:lnTo>
                  <a:lnTo>
                    <a:pt x="459701" y="1082403"/>
                  </a:lnTo>
                  <a:lnTo>
                    <a:pt x="459114" y="1082729"/>
                  </a:lnTo>
                  <a:lnTo>
                    <a:pt x="459114" y="1083577"/>
                  </a:lnTo>
                  <a:lnTo>
                    <a:pt x="457287" y="1083903"/>
                  </a:lnTo>
                  <a:lnTo>
                    <a:pt x="457091" y="1084752"/>
                  </a:lnTo>
                  <a:lnTo>
                    <a:pt x="458918" y="1084947"/>
                  </a:lnTo>
                  <a:lnTo>
                    <a:pt x="459636" y="1084230"/>
                  </a:lnTo>
                  <a:lnTo>
                    <a:pt x="462050" y="1084752"/>
                  </a:lnTo>
                  <a:lnTo>
                    <a:pt x="462964" y="1086513"/>
                  </a:lnTo>
                  <a:lnTo>
                    <a:pt x="464661" y="1087231"/>
                  </a:lnTo>
                  <a:lnTo>
                    <a:pt x="464856" y="1088602"/>
                  </a:lnTo>
                  <a:lnTo>
                    <a:pt x="465770" y="1090168"/>
                  </a:lnTo>
                  <a:lnTo>
                    <a:pt x="466357" y="1090494"/>
                  </a:lnTo>
                  <a:lnTo>
                    <a:pt x="469163" y="1090690"/>
                  </a:lnTo>
                  <a:lnTo>
                    <a:pt x="469750" y="1091407"/>
                  </a:lnTo>
                  <a:lnTo>
                    <a:pt x="471251" y="1091407"/>
                  </a:lnTo>
                  <a:lnTo>
                    <a:pt x="471838" y="1092974"/>
                  </a:lnTo>
                  <a:lnTo>
                    <a:pt x="472426" y="1093496"/>
                  </a:lnTo>
                  <a:lnTo>
                    <a:pt x="472817" y="1095061"/>
                  </a:lnTo>
                  <a:lnTo>
                    <a:pt x="473731" y="1095257"/>
                  </a:lnTo>
                  <a:lnTo>
                    <a:pt x="474840" y="1096301"/>
                  </a:lnTo>
                  <a:lnTo>
                    <a:pt x="475231" y="1100086"/>
                  </a:lnTo>
                  <a:lnTo>
                    <a:pt x="475819" y="1100934"/>
                  </a:lnTo>
                  <a:lnTo>
                    <a:pt x="476210" y="1104066"/>
                  </a:lnTo>
                  <a:lnTo>
                    <a:pt x="477711" y="1105306"/>
                  </a:lnTo>
                  <a:lnTo>
                    <a:pt x="479407" y="1109287"/>
                  </a:lnTo>
                  <a:lnTo>
                    <a:pt x="479799" y="1112092"/>
                  </a:lnTo>
                  <a:lnTo>
                    <a:pt x="479603" y="1113854"/>
                  </a:lnTo>
                  <a:lnTo>
                    <a:pt x="479799" y="1114702"/>
                  </a:lnTo>
                  <a:lnTo>
                    <a:pt x="480321" y="1115029"/>
                  </a:lnTo>
                  <a:lnTo>
                    <a:pt x="479603" y="1116399"/>
                  </a:lnTo>
                  <a:lnTo>
                    <a:pt x="479603" y="1117639"/>
                  </a:lnTo>
                  <a:lnTo>
                    <a:pt x="480191" y="1118683"/>
                  </a:lnTo>
                  <a:lnTo>
                    <a:pt x="481300" y="1119401"/>
                  </a:lnTo>
                  <a:lnTo>
                    <a:pt x="483323" y="1119923"/>
                  </a:lnTo>
                  <a:lnTo>
                    <a:pt x="483714" y="1120445"/>
                  </a:lnTo>
                  <a:lnTo>
                    <a:pt x="484432" y="1120445"/>
                  </a:lnTo>
                  <a:lnTo>
                    <a:pt x="485541" y="1120118"/>
                  </a:lnTo>
                  <a:lnTo>
                    <a:pt x="487238" y="1120314"/>
                  </a:lnTo>
                  <a:lnTo>
                    <a:pt x="487955" y="1119466"/>
                  </a:lnTo>
                  <a:lnTo>
                    <a:pt x="488543" y="1119466"/>
                  </a:lnTo>
                  <a:lnTo>
                    <a:pt x="488739" y="1118944"/>
                  </a:lnTo>
                  <a:lnTo>
                    <a:pt x="490044" y="1118618"/>
                  </a:lnTo>
                  <a:lnTo>
                    <a:pt x="490239" y="1119140"/>
                  </a:lnTo>
                  <a:lnTo>
                    <a:pt x="490957" y="1119466"/>
                  </a:lnTo>
                  <a:lnTo>
                    <a:pt x="490761" y="1119988"/>
                  </a:lnTo>
                  <a:lnTo>
                    <a:pt x="491153" y="1120510"/>
                  </a:lnTo>
                  <a:lnTo>
                    <a:pt x="492849" y="1122272"/>
                  </a:lnTo>
                  <a:lnTo>
                    <a:pt x="493763" y="1122076"/>
                  </a:lnTo>
                  <a:lnTo>
                    <a:pt x="493567" y="1121228"/>
                  </a:lnTo>
                  <a:lnTo>
                    <a:pt x="493959" y="1120902"/>
                  </a:lnTo>
                  <a:lnTo>
                    <a:pt x="494676" y="1121423"/>
                  </a:lnTo>
                  <a:lnTo>
                    <a:pt x="495394" y="1122794"/>
                  </a:lnTo>
                  <a:lnTo>
                    <a:pt x="496112" y="1123120"/>
                  </a:lnTo>
                  <a:lnTo>
                    <a:pt x="496112" y="1123642"/>
                  </a:lnTo>
                  <a:lnTo>
                    <a:pt x="497221" y="1124686"/>
                  </a:lnTo>
                  <a:lnTo>
                    <a:pt x="497613" y="1126774"/>
                  </a:lnTo>
                  <a:lnTo>
                    <a:pt x="498526" y="1127492"/>
                  </a:lnTo>
                  <a:lnTo>
                    <a:pt x="499114" y="1128862"/>
                  </a:lnTo>
                  <a:lnTo>
                    <a:pt x="500027" y="1129906"/>
                  </a:lnTo>
                  <a:lnTo>
                    <a:pt x="500419" y="1131277"/>
                  </a:lnTo>
                  <a:lnTo>
                    <a:pt x="500223" y="1132843"/>
                  </a:lnTo>
                  <a:lnTo>
                    <a:pt x="500614" y="1133038"/>
                  </a:lnTo>
                  <a:lnTo>
                    <a:pt x="500419" y="1133756"/>
                  </a:lnTo>
                  <a:lnTo>
                    <a:pt x="501528" y="1135518"/>
                  </a:lnTo>
                  <a:lnTo>
                    <a:pt x="501919" y="1138128"/>
                  </a:lnTo>
                  <a:lnTo>
                    <a:pt x="503420" y="1140869"/>
                  </a:lnTo>
                  <a:lnTo>
                    <a:pt x="504008" y="1140869"/>
                  </a:lnTo>
                  <a:lnTo>
                    <a:pt x="504399" y="1141913"/>
                  </a:lnTo>
                  <a:lnTo>
                    <a:pt x="504791" y="1141913"/>
                  </a:lnTo>
                  <a:lnTo>
                    <a:pt x="506487" y="1143805"/>
                  </a:lnTo>
                  <a:lnTo>
                    <a:pt x="506683" y="1145697"/>
                  </a:lnTo>
                  <a:lnTo>
                    <a:pt x="507074" y="1145893"/>
                  </a:lnTo>
                  <a:lnTo>
                    <a:pt x="506879" y="1147655"/>
                  </a:lnTo>
                  <a:lnTo>
                    <a:pt x="507792" y="1148373"/>
                  </a:lnTo>
                  <a:lnTo>
                    <a:pt x="507988" y="1149939"/>
                  </a:lnTo>
                  <a:lnTo>
                    <a:pt x="508575" y="1150657"/>
                  </a:lnTo>
                  <a:lnTo>
                    <a:pt x="511707" y="1150657"/>
                  </a:lnTo>
                  <a:lnTo>
                    <a:pt x="512295" y="1149808"/>
                  </a:lnTo>
                  <a:lnTo>
                    <a:pt x="513208" y="1150004"/>
                  </a:lnTo>
                  <a:lnTo>
                    <a:pt x="511903" y="1151701"/>
                  </a:lnTo>
                  <a:lnTo>
                    <a:pt x="512099" y="1153593"/>
                  </a:lnTo>
                  <a:lnTo>
                    <a:pt x="511511" y="1153919"/>
                  </a:lnTo>
                  <a:lnTo>
                    <a:pt x="511707" y="1154637"/>
                  </a:lnTo>
                  <a:lnTo>
                    <a:pt x="511120" y="1155159"/>
                  </a:lnTo>
                  <a:lnTo>
                    <a:pt x="511316" y="1155485"/>
                  </a:lnTo>
                  <a:lnTo>
                    <a:pt x="510402" y="1156333"/>
                  </a:lnTo>
                  <a:lnTo>
                    <a:pt x="510598" y="1157182"/>
                  </a:lnTo>
                  <a:lnTo>
                    <a:pt x="510011" y="1157899"/>
                  </a:lnTo>
                  <a:lnTo>
                    <a:pt x="510402" y="1161162"/>
                  </a:lnTo>
                  <a:lnTo>
                    <a:pt x="509489" y="1162728"/>
                  </a:lnTo>
                  <a:lnTo>
                    <a:pt x="509489" y="1163576"/>
                  </a:lnTo>
                  <a:lnTo>
                    <a:pt x="511185" y="1165664"/>
                  </a:lnTo>
                  <a:lnTo>
                    <a:pt x="511185" y="1168797"/>
                  </a:lnTo>
                  <a:lnTo>
                    <a:pt x="510663" y="1169319"/>
                  </a:lnTo>
                  <a:lnTo>
                    <a:pt x="510663" y="1170689"/>
                  </a:lnTo>
                  <a:lnTo>
                    <a:pt x="511055" y="1170885"/>
                  </a:lnTo>
                  <a:lnTo>
                    <a:pt x="511055" y="1172255"/>
                  </a:lnTo>
                  <a:lnTo>
                    <a:pt x="512556" y="1175387"/>
                  </a:lnTo>
                  <a:lnTo>
                    <a:pt x="512556" y="1177801"/>
                  </a:lnTo>
                  <a:lnTo>
                    <a:pt x="512164" y="1178650"/>
                  </a:lnTo>
                  <a:lnTo>
                    <a:pt x="511577" y="1178845"/>
                  </a:lnTo>
                  <a:lnTo>
                    <a:pt x="511185" y="1180542"/>
                  </a:lnTo>
                  <a:lnTo>
                    <a:pt x="511381" y="1185175"/>
                  </a:lnTo>
                  <a:lnTo>
                    <a:pt x="511773" y="1185501"/>
                  </a:lnTo>
                  <a:lnTo>
                    <a:pt x="511773" y="1186871"/>
                  </a:lnTo>
                  <a:lnTo>
                    <a:pt x="512164" y="1187067"/>
                  </a:lnTo>
                  <a:lnTo>
                    <a:pt x="511773" y="1188959"/>
                  </a:lnTo>
                  <a:lnTo>
                    <a:pt x="511968" y="1191374"/>
                  </a:lnTo>
                  <a:lnTo>
                    <a:pt x="511381" y="1192222"/>
                  </a:lnTo>
                  <a:lnTo>
                    <a:pt x="511577" y="1196398"/>
                  </a:lnTo>
                  <a:lnTo>
                    <a:pt x="510859" y="1198617"/>
                  </a:lnTo>
                  <a:lnTo>
                    <a:pt x="510663" y="1201357"/>
                  </a:lnTo>
                  <a:lnTo>
                    <a:pt x="510272" y="1201553"/>
                  </a:lnTo>
                  <a:lnTo>
                    <a:pt x="510663" y="1202271"/>
                  </a:lnTo>
                  <a:lnTo>
                    <a:pt x="509750" y="1204359"/>
                  </a:lnTo>
                  <a:lnTo>
                    <a:pt x="509750" y="1205925"/>
                  </a:lnTo>
                  <a:lnTo>
                    <a:pt x="510663" y="1206447"/>
                  </a:lnTo>
                  <a:lnTo>
                    <a:pt x="511577" y="1208666"/>
                  </a:lnTo>
                  <a:lnTo>
                    <a:pt x="511381" y="1209905"/>
                  </a:lnTo>
                  <a:lnTo>
                    <a:pt x="511968" y="1211080"/>
                  </a:lnTo>
                  <a:lnTo>
                    <a:pt x="512164" y="1215713"/>
                  </a:lnTo>
                  <a:lnTo>
                    <a:pt x="512556" y="1215909"/>
                  </a:lnTo>
                  <a:lnTo>
                    <a:pt x="512360" y="1217801"/>
                  </a:lnTo>
                  <a:lnTo>
                    <a:pt x="513469" y="1221455"/>
                  </a:lnTo>
                  <a:lnTo>
                    <a:pt x="513273" y="1223152"/>
                  </a:lnTo>
                  <a:lnTo>
                    <a:pt x="512882" y="1223478"/>
                  </a:lnTo>
                  <a:lnTo>
                    <a:pt x="513078" y="1226218"/>
                  </a:lnTo>
                  <a:lnTo>
                    <a:pt x="512882" y="1228959"/>
                  </a:lnTo>
                  <a:lnTo>
                    <a:pt x="512490" y="1229155"/>
                  </a:lnTo>
                  <a:lnTo>
                    <a:pt x="512295" y="1230721"/>
                  </a:lnTo>
                  <a:lnTo>
                    <a:pt x="512295" y="1233983"/>
                  </a:lnTo>
                  <a:lnTo>
                    <a:pt x="512099" y="1235027"/>
                  </a:lnTo>
                  <a:lnTo>
                    <a:pt x="511707" y="1235027"/>
                  </a:lnTo>
                  <a:lnTo>
                    <a:pt x="511511" y="1237964"/>
                  </a:lnTo>
                  <a:lnTo>
                    <a:pt x="510206" y="1243445"/>
                  </a:lnTo>
                  <a:lnTo>
                    <a:pt x="510011" y="1249448"/>
                  </a:lnTo>
                  <a:lnTo>
                    <a:pt x="509489" y="1249644"/>
                  </a:lnTo>
                  <a:lnTo>
                    <a:pt x="508575" y="1251732"/>
                  </a:lnTo>
                  <a:lnTo>
                    <a:pt x="507857" y="1252058"/>
                  </a:lnTo>
                  <a:lnTo>
                    <a:pt x="507662" y="1252776"/>
                  </a:lnTo>
                  <a:lnTo>
                    <a:pt x="504334" y="1253624"/>
                  </a:lnTo>
                  <a:lnTo>
                    <a:pt x="504138" y="1254146"/>
                  </a:lnTo>
                  <a:lnTo>
                    <a:pt x="502441" y="1255321"/>
                  </a:lnTo>
                  <a:lnTo>
                    <a:pt x="501854" y="1257213"/>
                  </a:lnTo>
                  <a:lnTo>
                    <a:pt x="501463" y="1257213"/>
                  </a:lnTo>
                  <a:lnTo>
                    <a:pt x="500745" y="1258910"/>
                  </a:lnTo>
                  <a:lnTo>
                    <a:pt x="499440" y="1258910"/>
                  </a:lnTo>
                  <a:lnTo>
                    <a:pt x="497417" y="1257540"/>
                  </a:lnTo>
                  <a:lnTo>
                    <a:pt x="497417" y="1257213"/>
                  </a:lnTo>
                  <a:lnTo>
                    <a:pt x="496308" y="1257213"/>
                  </a:lnTo>
                  <a:lnTo>
                    <a:pt x="495590" y="1257540"/>
                  </a:lnTo>
                  <a:lnTo>
                    <a:pt x="495786" y="1258714"/>
                  </a:lnTo>
                  <a:lnTo>
                    <a:pt x="495198" y="1259236"/>
                  </a:lnTo>
                  <a:lnTo>
                    <a:pt x="495394" y="1260802"/>
                  </a:lnTo>
                  <a:lnTo>
                    <a:pt x="495003" y="1261128"/>
                  </a:lnTo>
                  <a:lnTo>
                    <a:pt x="494285" y="1260933"/>
                  </a:lnTo>
                  <a:lnTo>
                    <a:pt x="493371" y="1259693"/>
                  </a:lnTo>
                  <a:lnTo>
                    <a:pt x="492654" y="1259889"/>
                  </a:lnTo>
                  <a:lnTo>
                    <a:pt x="492262" y="1260737"/>
                  </a:lnTo>
                  <a:lnTo>
                    <a:pt x="491675" y="1260737"/>
                  </a:lnTo>
                  <a:lnTo>
                    <a:pt x="492066" y="1262629"/>
                  </a:lnTo>
                  <a:lnTo>
                    <a:pt x="493176" y="1263673"/>
                  </a:lnTo>
                  <a:lnTo>
                    <a:pt x="493176" y="1265044"/>
                  </a:lnTo>
                  <a:lnTo>
                    <a:pt x="492588" y="1265565"/>
                  </a:lnTo>
                  <a:lnTo>
                    <a:pt x="492588" y="1266740"/>
                  </a:lnTo>
                  <a:lnTo>
                    <a:pt x="491414" y="1266805"/>
                  </a:lnTo>
                  <a:lnTo>
                    <a:pt x="491414" y="1268175"/>
                  </a:lnTo>
                  <a:lnTo>
                    <a:pt x="491022" y="1268371"/>
                  </a:lnTo>
                  <a:lnTo>
                    <a:pt x="491022" y="1268893"/>
                  </a:lnTo>
                  <a:lnTo>
                    <a:pt x="491218" y="1269220"/>
                  </a:lnTo>
                  <a:lnTo>
                    <a:pt x="492719" y="1269024"/>
                  </a:lnTo>
                  <a:lnTo>
                    <a:pt x="494220" y="1267980"/>
                  </a:lnTo>
                  <a:lnTo>
                    <a:pt x="494415" y="1267458"/>
                  </a:lnTo>
                  <a:lnTo>
                    <a:pt x="495720" y="1266936"/>
                  </a:lnTo>
                  <a:lnTo>
                    <a:pt x="495916" y="1266218"/>
                  </a:lnTo>
                  <a:lnTo>
                    <a:pt x="495003" y="1266218"/>
                  </a:lnTo>
                  <a:lnTo>
                    <a:pt x="494807" y="1265370"/>
                  </a:lnTo>
                  <a:lnTo>
                    <a:pt x="496699" y="1264848"/>
                  </a:lnTo>
                  <a:lnTo>
                    <a:pt x="496895" y="1263151"/>
                  </a:lnTo>
                  <a:lnTo>
                    <a:pt x="496504" y="1262825"/>
                  </a:lnTo>
                  <a:lnTo>
                    <a:pt x="496895" y="1262629"/>
                  </a:lnTo>
                  <a:lnTo>
                    <a:pt x="497091" y="1261063"/>
                  </a:lnTo>
                  <a:lnTo>
                    <a:pt x="498396" y="1261585"/>
                  </a:lnTo>
                  <a:lnTo>
                    <a:pt x="498396" y="1262433"/>
                  </a:lnTo>
                  <a:lnTo>
                    <a:pt x="499701" y="1263999"/>
                  </a:lnTo>
                  <a:lnTo>
                    <a:pt x="500419" y="1264326"/>
                  </a:lnTo>
                  <a:lnTo>
                    <a:pt x="501528" y="1264326"/>
                  </a:lnTo>
                  <a:lnTo>
                    <a:pt x="502833" y="1262238"/>
                  </a:lnTo>
                  <a:lnTo>
                    <a:pt x="504334" y="1262238"/>
                  </a:lnTo>
                  <a:lnTo>
                    <a:pt x="504530" y="1261911"/>
                  </a:lnTo>
                  <a:lnTo>
                    <a:pt x="507531" y="1261911"/>
                  </a:lnTo>
                  <a:lnTo>
                    <a:pt x="507727" y="1262238"/>
                  </a:lnTo>
                  <a:lnTo>
                    <a:pt x="510859" y="1262042"/>
                  </a:lnTo>
                  <a:lnTo>
                    <a:pt x="512556" y="1262694"/>
                  </a:lnTo>
                  <a:lnTo>
                    <a:pt x="512556" y="1263216"/>
                  </a:lnTo>
                  <a:lnTo>
                    <a:pt x="513273" y="1263934"/>
                  </a:lnTo>
                  <a:lnTo>
                    <a:pt x="513665" y="1265631"/>
                  </a:lnTo>
                  <a:lnTo>
                    <a:pt x="514383" y="1266675"/>
                  </a:lnTo>
                  <a:lnTo>
                    <a:pt x="515883" y="1267719"/>
                  </a:lnTo>
                  <a:lnTo>
                    <a:pt x="516797" y="1269285"/>
                  </a:lnTo>
                  <a:lnTo>
                    <a:pt x="516797" y="1270525"/>
                  </a:lnTo>
                  <a:lnTo>
                    <a:pt x="517188" y="1270720"/>
                  </a:lnTo>
                  <a:lnTo>
                    <a:pt x="517188" y="1274179"/>
                  </a:lnTo>
                  <a:lnTo>
                    <a:pt x="516797" y="1274375"/>
                  </a:lnTo>
                  <a:lnTo>
                    <a:pt x="516210" y="1276267"/>
                  </a:lnTo>
                  <a:lnTo>
                    <a:pt x="515100" y="1277311"/>
                  </a:lnTo>
                  <a:lnTo>
                    <a:pt x="515100" y="1278877"/>
                  </a:lnTo>
                  <a:lnTo>
                    <a:pt x="513795" y="1282466"/>
                  </a:lnTo>
                  <a:lnTo>
                    <a:pt x="512882" y="1283640"/>
                  </a:lnTo>
                  <a:lnTo>
                    <a:pt x="510272" y="1283118"/>
                  </a:lnTo>
                  <a:lnTo>
                    <a:pt x="509880" y="1284293"/>
                  </a:lnTo>
                  <a:lnTo>
                    <a:pt x="512295" y="1286903"/>
                  </a:lnTo>
                  <a:lnTo>
                    <a:pt x="512295" y="1287751"/>
                  </a:lnTo>
                  <a:lnTo>
                    <a:pt x="512882" y="1288273"/>
                  </a:lnTo>
                  <a:lnTo>
                    <a:pt x="512490" y="1288795"/>
                  </a:lnTo>
                  <a:lnTo>
                    <a:pt x="512686" y="1290166"/>
                  </a:lnTo>
                  <a:lnTo>
                    <a:pt x="514513" y="1291014"/>
                  </a:lnTo>
                  <a:lnTo>
                    <a:pt x="515427" y="1292384"/>
                  </a:lnTo>
                  <a:lnTo>
                    <a:pt x="515427" y="1293232"/>
                  </a:lnTo>
                  <a:lnTo>
                    <a:pt x="516536" y="1294276"/>
                  </a:lnTo>
                  <a:lnTo>
                    <a:pt x="516927" y="1294929"/>
                  </a:lnTo>
                  <a:lnTo>
                    <a:pt x="516927" y="1297343"/>
                  </a:lnTo>
                  <a:lnTo>
                    <a:pt x="518428" y="1298909"/>
                  </a:lnTo>
                  <a:lnTo>
                    <a:pt x="519146" y="1300606"/>
                  </a:lnTo>
                  <a:lnTo>
                    <a:pt x="519146" y="1301650"/>
                  </a:lnTo>
                  <a:lnTo>
                    <a:pt x="519733" y="1302368"/>
                  </a:lnTo>
                  <a:lnTo>
                    <a:pt x="521430" y="1303542"/>
                  </a:lnTo>
                  <a:lnTo>
                    <a:pt x="521626" y="1304195"/>
                  </a:lnTo>
                  <a:lnTo>
                    <a:pt x="523126" y="1304195"/>
                  </a:lnTo>
                  <a:lnTo>
                    <a:pt x="523844" y="1303346"/>
                  </a:lnTo>
                  <a:lnTo>
                    <a:pt x="523844" y="1301650"/>
                  </a:lnTo>
                  <a:lnTo>
                    <a:pt x="523257" y="1301128"/>
                  </a:lnTo>
                  <a:lnTo>
                    <a:pt x="523257" y="1299757"/>
                  </a:lnTo>
                  <a:lnTo>
                    <a:pt x="523648" y="1299562"/>
                  </a:lnTo>
                  <a:lnTo>
                    <a:pt x="525149" y="1302172"/>
                  </a:lnTo>
                  <a:lnTo>
                    <a:pt x="525867" y="1302172"/>
                  </a:lnTo>
                  <a:lnTo>
                    <a:pt x="526585" y="1302694"/>
                  </a:lnTo>
                  <a:lnTo>
                    <a:pt x="526585" y="1303868"/>
                  </a:lnTo>
                  <a:lnTo>
                    <a:pt x="525867" y="1304195"/>
                  </a:lnTo>
                  <a:lnTo>
                    <a:pt x="524040" y="1304195"/>
                  </a:lnTo>
                  <a:lnTo>
                    <a:pt x="524040" y="1304717"/>
                  </a:lnTo>
                  <a:lnTo>
                    <a:pt x="523322" y="1304912"/>
                  </a:lnTo>
                  <a:lnTo>
                    <a:pt x="522604" y="1305957"/>
                  </a:lnTo>
                  <a:lnTo>
                    <a:pt x="523322" y="1307523"/>
                  </a:lnTo>
                  <a:lnTo>
                    <a:pt x="522604" y="1307849"/>
                  </a:lnTo>
                  <a:lnTo>
                    <a:pt x="522800" y="1308501"/>
                  </a:lnTo>
                  <a:lnTo>
                    <a:pt x="522409" y="1309023"/>
                  </a:lnTo>
                  <a:lnTo>
                    <a:pt x="522409" y="1310067"/>
                  </a:lnTo>
                  <a:lnTo>
                    <a:pt x="522800" y="1310263"/>
                  </a:lnTo>
                  <a:lnTo>
                    <a:pt x="522800" y="1310785"/>
                  </a:lnTo>
                  <a:lnTo>
                    <a:pt x="524105" y="1311307"/>
                  </a:lnTo>
                  <a:lnTo>
                    <a:pt x="525214" y="1312677"/>
                  </a:lnTo>
                  <a:lnTo>
                    <a:pt x="525019" y="1314766"/>
                  </a:lnTo>
                  <a:lnTo>
                    <a:pt x="523714" y="1316462"/>
                  </a:lnTo>
                  <a:lnTo>
                    <a:pt x="522996" y="1316658"/>
                  </a:lnTo>
                  <a:lnTo>
                    <a:pt x="522409" y="1315810"/>
                  </a:lnTo>
                  <a:lnTo>
                    <a:pt x="520908" y="1315810"/>
                  </a:lnTo>
                  <a:lnTo>
                    <a:pt x="520908" y="1316136"/>
                  </a:lnTo>
                  <a:lnTo>
                    <a:pt x="519799" y="1316788"/>
                  </a:lnTo>
                  <a:lnTo>
                    <a:pt x="517580" y="1316984"/>
                  </a:lnTo>
                  <a:lnTo>
                    <a:pt x="517384" y="1317506"/>
                  </a:lnTo>
                  <a:lnTo>
                    <a:pt x="516275" y="1317832"/>
                  </a:lnTo>
                  <a:lnTo>
                    <a:pt x="514970" y="1317637"/>
                  </a:lnTo>
                  <a:lnTo>
                    <a:pt x="513273" y="1319333"/>
                  </a:lnTo>
                  <a:lnTo>
                    <a:pt x="511773" y="1320181"/>
                  </a:lnTo>
                  <a:lnTo>
                    <a:pt x="511577" y="1321030"/>
                  </a:lnTo>
                  <a:lnTo>
                    <a:pt x="510468" y="1321748"/>
                  </a:lnTo>
                  <a:lnTo>
                    <a:pt x="509358" y="1323444"/>
                  </a:lnTo>
                  <a:lnTo>
                    <a:pt x="508771" y="1323640"/>
                  </a:lnTo>
                  <a:lnTo>
                    <a:pt x="508575" y="1324292"/>
                  </a:lnTo>
                  <a:lnTo>
                    <a:pt x="505769" y="1326707"/>
                  </a:lnTo>
                  <a:lnTo>
                    <a:pt x="505378" y="1327229"/>
                  </a:lnTo>
                  <a:lnTo>
                    <a:pt x="505574" y="1328599"/>
                  </a:lnTo>
                  <a:lnTo>
                    <a:pt x="506291" y="1328925"/>
                  </a:lnTo>
                  <a:lnTo>
                    <a:pt x="507792" y="1327881"/>
                  </a:lnTo>
                  <a:lnTo>
                    <a:pt x="508510" y="1328077"/>
                  </a:lnTo>
                  <a:lnTo>
                    <a:pt x="509815" y="1326380"/>
                  </a:lnTo>
                  <a:lnTo>
                    <a:pt x="509619" y="1325728"/>
                  </a:lnTo>
                  <a:lnTo>
                    <a:pt x="511120" y="1324162"/>
                  </a:lnTo>
                  <a:lnTo>
                    <a:pt x="512034" y="1323509"/>
                  </a:lnTo>
                  <a:lnTo>
                    <a:pt x="513339" y="1323509"/>
                  </a:lnTo>
                  <a:lnTo>
                    <a:pt x="515166" y="1321421"/>
                  </a:lnTo>
                  <a:lnTo>
                    <a:pt x="518885" y="1319203"/>
                  </a:lnTo>
                  <a:lnTo>
                    <a:pt x="520386" y="1319398"/>
                  </a:lnTo>
                  <a:lnTo>
                    <a:pt x="523909" y="1318746"/>
                  </a:lnTo>
                  <a:lnTo>
                    <a:pt x="525214" y="1319594"/>
                  </a:lnTo>
                  <a:lnTo>
                    <a:pt x="527825" y="1319921"/>
                  </a:lnTo>
                  <a:lnTo>
                    <a:pt x="528412" y="1320573"/>
                  </a:lnTo>
                  <a:lnTo>
                    <a:pt x="529913" y="1321095"/>
                  </a:lnTo>
                  <a:lnTo>
                    <a:pt x="532327" y="1320573"/>
                  </a:lnTo>
                  <a:lnTo>
                    <a:pt x="533828" y="1319203"/>
                  </a:lnTo>
                  <a:lnTo>
                    <a:pt x="534937" y="1318877"/>
                  </a:lnTo>
                  <a:lnTo>
                    <a:pt x="541071" y="1319921"/>
                  </a:lnTo>
                  <a:lnTo>
                    <a:pt x="541462" y="1320964"/>
                  </a:lnTo>
                  <a:lnTo>
                    <a:pt x="542572" y="1321617"/>
                  </a:lnTo>
                  <a:lnTo>
                    <a:pt x="542376" y="1322987"/>
                  </a:lnTo>
                  <a:lnTo>
                    <a:pt x="541788" y="1323836"/>
                  </a:lnTo>
                  <a:lnTo>
                    <a:pt x="542180" y="1327425"/>
                  </a:lnTo>
                  <a:lnTo>
                    <a:pt x="541593" y="1327946"/>
                  </a:lnTo>
                  <a:lnTo>
                    <a:pt x="541593" y="1329121"/>
                  </a:lnTo>
                  <a:lnTo>
                    <a:pt x="542506" y="1329643"/>
                  </a:lnTo>
                  <a:lnTo>
                    <a:pt x="543420" y="1329643"/>
                  </a:lnTo>
                  <a:lnTo>
                    <a:pt x="543616" y="1330165"/>
                  </a:lnTo>
                  <a:lnTo>
                    <a:pt x="544333" y="1330491"/>
                  </a:lnTo>
                  <a:lnTo>
                    <a:pt x="544529" y="1332710"/>
                  </a:lnTo>
                  <a:lnTo>
                    <a:pt x="542115" y="1334602"/>
                  </a:lnTo>
                  <a:lnTo>
                    <a:pt x="539896" y="1337147"/>
                  </a:lnTo>
                  <a:lnTo>
                    <a:pt x="537678" y="1337995"/>
                  </a:lnTo>
                  <a:lnTo>
                    <a:pt x="537286" y="1338648"/>
                  </a:lnTo>
                  <a:lnTo>
                    <a:pt x="535263" y="1339822"/>
                  </a:lnTo>
                  <a:lnTo>
                    <a:pt x="535459" y="1340149"/>
                  </a:lnTo>
                  <a:lnTo>
                    <a:pt x="534872" y="1340344"/>
                  </a:lnTo>
                  <a:lnTo>
                    <a:pt x="534480" y="1340997"/>
                  </a:lnTo>
                  <a:lnTo>
                    <a:pt x="533893" y="1340997"/>
                  </a:lnTo>
                  <a:lnTo>
                    <a:pt x="533371" y="1341715"/>
                  </a:lnTo>
                  <a:lnTo>
                    <a:pt x="532066" y="1342237"/>
                  </a:lnTo>
                  <a:lnTo>
                    <a:pt x="532066" y="1343281"/>
                  </a:lnTo>
                  <a:lnTo>
                    <a:pt x="531348" y="1343803"/>
                  </a:lnTo>
                  <a:lnTo>
                    <a:pt x="531348" y="1345369"/>
                  </a:lnTo>
                  <a:lnTo>
                    <a:pt x="532849" y="1346217"/>
                  </a:lnTo>
                  <a:lnTo>
                    <a:pt x="533240" y="1348436"/>
                  </a:lnTo>
                  <a:lnTo>
                    <a:pt x="534937" y="1347914"/>
                  </a:lnTo>
                  <a:lnTo>
                    <a:pt x="536046" y="1345826"/>
                  </a:lnTo>
                  <a:lnTo>
                    <a:pt x="537547" y="1344651"/>
                  </a:lnTo>
                  <a:lnTo>
                    <a:pt x="537547" y="1344129"/>
                  </a:lnTo>
                  <a:lnTo>
                    <a:pt x="539961" y="1342759"/>
                  </a:lnTo>
                  <a:lnTo>
                    <a:pt x="541462" y="1341193"/>
                  </a:lnTo>
                  <a:lnTo>
                    <a:pt x="542376" y="1341193"/>
                  </a:lnTo>
                  <a:lnTo>
                    <a:pt x="542767" y="1341715"/>
                  </a:lnTo>
                  <a:lnTo>
                    <a:pt x="543681" y="1341911"/>
                  </a:lnTo>
                  <a:lnTo>
                    <a:pt x="544790" y="1340018"/>
                  </a:lnTo>
                  <a:lnTo>
                    <a:pt x="545508" y="1339496"/>
                  </a:lnTo>
                  <a:lnTo>
                    <a:pt x="545704" y="1338452"/>
                  </a:lnTo>
                  <a:lnTo>
                    <a:pt x="546291" y="1338256"/>
                  </a:lnTo>
                  <a:lnTo>
                    <a:pt x="547204" y="1337082"/>
                  </a:lnTo>
                  <a:lnTo>
                    <a:pt x="548509" y="1336560"/>
                  </a:lnTo>
                  <a:lnTo>
                    <a:pt x="550206" y="1334994"/>
                  </a:lnTo>
                  <a:lnTo>
                    <a:pt x="551120" y="1334994"/>
                  </a:lnTo>
                  <a:lnTo>
                    <a:pt x="553338" y="1336560"/>
                  </a:lnTo>
                  <a:lnTo>
                    <a:pt x="553534" y="1337212"/>
                  </a:lnTo>
                  <a:lnTo>
                    <a:pt x="554121" y="1337539"/>
                  </a:lnTo>
                  <a:lnTo>
                    <a:pt x="553925" y="1337865"/>
                  </a:lnTo>
                  <a:lnTo>
                    <a:pt x="554317" y="1338061"/>
                  </a:lnTo>
                  <a:lnTo>
                    <a:pt x="554513" y="1339105"/>
                  </a:lnTo>
                  <a:lnTo>
                    <a:pt x="556536" y="1340149"/>
                  </a:lnTo>
                  <a:lnTo>
                    <a:pt x="557645" y="1342563"/>
                  </a:lnTo>
                  <a:lnTo>
                    <a:pt x="558558" y="1342889"/>
                  </a:lnTo>
                  <a:lnTo>
                    <a:pt x="558558" y="1344455"/>
                  </a:lnTo>
                  <a:lnTo>
                    <a:pt x="560255" y="1345304"/>
                  </a:lnTo>
                  <a:lnTo>
                    <a:pt x="560451" y="1345826"/>
                  </a:lnTo>
                  <a:lnTo>
                    <a:pt x="563583" y="1345499"/>
                  </a:lnTo>
                  <a:lnTo>
                    <a:pt x="564888" y="1346217"/>
                  </a:lnTo>
                  <a:lnTo>
                    <a:pt x="565279" y="1347783"/>
                  </a:lnTo>
                  <a:lnTo>
                    <a:pt x="566780" y="1346739"/>
                  </a:lnTo>
                  <a:lnTo>
                    <a:pt x="568281" y="1346739"/>
                  </a:lnTo>
                  <a:lnTo>
                    <a:pt x="571413" y="1348436"/>
                  </a:lnTo>
                  <a:lnTo>
                    <a:pt x="571935" y="1349284"/>
                  </a:lnTo>
                  <a:lnTo>
                    <a:pt x="573436" y="1349284"/>
                  </a:lnTo>
                  <a:lnTo>
                    <a:pt x="574023" y="1350132"/>
                  </a:lnTo>
                  <a:lnTo>
                    <a:pt x="577938" y="1351829"/>
                  </a:lnTo>
                  <a:lnTo>
                    <a:pt x="578330" y="1352481"/>
                  </a:lnTo>
                  <a:lnTo>
                    <a:pt x="579830" y="1351829"/>
                  </a:lnTo>
                  <a:lnTo>
                    <a:pt x="579439" y="1350980"/>
                  </a:lnTo>
                  <a:lnTo>
                    <a:pt x="579635" y="1349806"/>
                  </a:lnTo>
                  <a:lnTo>
                    <a:pt x="580548" y="1350002"/>
                  </a:lnTo>
                  <a:lnTo>
                    <a:pt x="580940" y="1350654"/>
                  </a:lnTo>
                  <a:lnTo>
                    <a:pt x="581331" y="1350654"/>
                  </a:lnTo>
                  <a:lnTo>
                    <a:pt x="581723" y="1350002"/>
                  </a:lnTo>
                  <a:lnTo>
                    <a:pt x="582636" y="1349806"/>
                  </a:lnTo>
                  <a:lnTo>
                    <a:pt x="583746" y="1350850"/>
                  </a:lnTo>
                  <a:lnTo>
                    <a:pt x="585246" y="1351372"/>
                  </a:lnTo>
                  <a:lnTo>
                    <a:pt x="588052" y="1354635"/>
                  </a:lnTo>
                  <a:lnTo>
                    <a:pt x="590467" y="1356527"/>
                  </a:lnTo>
                  <a:lnTo>
                    <a:pt x="590271" y="1357571"/>
                  </a:lnTo>
                  <a:lnTo>
                    <a:pt x="589292" y="1358158"/>
                  </a:lnTo>
                  <a:lnTo>
                    <a:pt x="589292" y="1359724"/>
                  </a:lnTo>
                  <a:lnTo>
                    <a:pt x="590010" y="1360573"/>
                  </a:lnTo>
                  <a:lnTo>
                    <a:pt x="589292" y="1360768"/>
                  </a:lnTo>
                  <a:lnTo>
                    <a:pt x="588574" y="1361617"/>
                  </a:lnTo>
                  <a:lnTo>
                    <a:pt x="588574" y="1362791"/>
                  </a:lnTo>
                  <a:lnTo>
                    <a:pt x="588183" y="1363313"/>
                  </a:lnTo>
                  <a:lnTo>
                    <a:pt x="588574" y="1363639"/>
                  </a:lnTo>
                  <a:lnTo>
                    <a:pt x="591706" y="1363966"/>
                  </a:lnTo>
                  <a:lnTo>
                    <a:pt x="593011" y="1365010"/>
                  </a:lnTo>
                  <a:lnTo>
                    <a:pt x="596013" y="1364683"/>
                  </a:lnTo>
                  <a:lnTo>
                    <a:pt x="596535" y="1362791"/>
                  </a:lnTo>
                  <a:lnTo>
                    <a:pt x="597840" y="1363444"/>
                  </a:lnTo>
                  <a:lnTo>
                    <a:pt x="598427" y="1364488"/>
                  </a:lnTo>
                  <a:lnTo>
                    <a:pt x="598949" y="1364488"/>
                  </a:lnTo>
                  <a:lnTo>
                    <a:pt x="599537" y="1363835"/>
                  </a:lnTo>
                  <a:lnTo>
                    <a:pt x="598819" y="1363117"/>
                  </a:lnTo>
                  <a:lnTo>
                    <a:pt x="598819" y="1362595"/>
                  </a:lnTo>
                  <a:lnTo>
                    <a:pt x="599928" y="1361943"/>
                  </a:lnTo>
                  <a:lnTo>
                    <a:pt x="600646" y="1360573"/>
                  </a:lnTo>
                  <a:lnTo>
                    <a:pt x="602864" y="1359528"/>
                  </a:lnTo>
                  <a:lnTo>
                    <a:pt x="603060" y="1359007"/>
                  </a:lnTo>
                  <a:lnTo>
                    <a:pt x="604561" y="1358811"/>
                  </a:lnTo>
                  <a:lnTo>
                    <a:pt x="606453" y="1357245"/>
                  </a:lnTo>
                  <a:lnTo>
                    <a:pt x="607171" y="1355548"/>
                  </a:lnTo>
                  <a:lnTo>
                    <a:pt x="608280" y="1355352"/>
                  </a:lnTo>
                  <a:lnTo>
                    <a:pt x="610499" y="1353786"/>
                  </a:lnTo>
                  <a:lnTo>
                    <a:pt x="611413" y="1353982"/>
                  </a:lnTo>
                  <a:lnTo>
                    <a:pt x="611413" y="1354635"/>
                  </a:lnTo>
                  <a:lnTo>
                    <a:pt x="610303" y="1355809"/>
                  </a:lnTo>
                  <a:lnTo>
                    <a:pt x="610825" y="1356135"/>
                  </a:lnTo>
                  <a:lnTo>
                    <a:pt x="612326" y="1356135"/>
                  </a:lnTo>
                  <a:lnTo>
                    <a:pt x="612326" y="1356657"/>
                  </a:lnTo>
                  <a:lnTo>
                    <a:pt x="610499" y="1358354"/>
                  </a:lnTo>
                  <a:lnTo>
                    <a:pt x="609390" y="1358876"/>
                  </a:lnTo>
                  <a:lnTo>
                    <a:pt x="609390" y="1359398"/>
                  </a:lnTo>
                  <a:lnTo>
                    <a:pt x="612391" y="1358224"/>
                  </a:lnTo>
                  <a:lnTo>
                    <a:pt x="613109" y="1357049"/>
                  </a:lnTo>
                  <a:lnTo>
                    <a:pt x="615523" y="1355679"/>
                  </a:lnTo>
                  <a:lnTo>
                    <a:pt x="617742" y="1353786"/>
                  </a:lnTo>
                  <a:lnTo>
                    <a:pt x="620352" y="1353460"/>
                  </a:lnTo>
                  <a:lnTo>
                    <a:pt x="620156" y="1354504"/>
                  </a:lnTo>
                  <a:lnTo>
                    <a:pt x="621461" y="1354700"/>
                  </a:lnTo>
                  <a:lnTo>
                    <a:pt x="621853" y="1353330"/>
                  </a:lnTo>
                  <a:lnTo>
                    <a:pt x="622962" y="1353525"/>
                  </a:lnTo>
                  <a:lnTo>
                    <a:pt x="624463" y="1351633"/>
                  </a:lnTo>
                  <a:lnTo>
                    <a:pt x="625964" y="1350980"/>
                  </a:lnTo>
                  <a:lnTo>
                    <a:pt x="626355" y="1350132"/>
                  </a:lnTo>
                  <a:lnTo>
                    <a:pt x="627465" y="1350459"/>
                  </a:lnTo>
                  <a:lnTo>
                    <a:pt x="628182" y="1348893"/>
                  </a:lnTo>
                  <a:lnTo>
                    <a:pt x="629879" y="1347718"/>
                  </a:lnTo>
                  <a:lnTo>
                    <a:pt x="630792" y="1347718"/>
                  </a:lnTo>
                  <a:lnTo>
                    <a:pt x="632293" y="1345826"/>
                  </a:lnTo>
                  <a:lnTo>
                    <a:pt x="633403" y="1345826"/>
                  </a:lnTo>
                  <a:lnTo>
                    <a:pt x="633794" y="1345304"/>
                  </a:lnTo>
                  <a:lnTo>
                    <a:pt x="636013" y="1344782"/>
                  </a:lnTo>
                  <a:lnTo>
                    <a:pt x="636926" y="1344782"/>
                  </a:lnTo>
                  <a:lnTo>
                    <a:pt x="637644" y="1345304"/>
                  </a:lnTo>
                  <a:lnTo>
                    <a:pt x="640058" y="1344782"/>
                  </a:lnTo>
                  <a:lnTo>
                    <a:pt x="640058" y="1343607"/>
                  </a:lnTo>
                  <a:lnTo>
                    <a:pt x="640450" y="1343281"/>
                  </a:lnTo>
                  <a:lnTo>
                    <a:pt x="641168" y="1343477"/>
                  </a:lnTo>
                  <a:lnTo>
                    <a:pt x="641690" y="1344129"/>
                  </a:lnTo>
                  <a:lnTo>
                    <a:pt x="644300" y="1343477"/>
                  </a:lnTo>
                  <a:lnTo>
                    <a:pt x="645800" y="1343477"/>
                  </a:lnTo>
                  <a:lnTo>
                    <a:pt x="646518" y="1344325"/>
                  </a:lnTo>
                  <a:lnTo>
                    <a:pt x="647236" y="1344455"/>
                  </a:lnTo>
                  <a:lnTo>
                    <a:pt x="648932" y="1344455"/>
                  </a:lnTo>
                  <a:lnTo>
                    <a:pt x="650825" y="1343933"/>
                  </a:lnTo>
                  <a:lnTo>
                    <a:pt x="651347" y="1344651"/>
                  </a:lnTo>
                  <a:lnTo>
                    <a:pt x="652848" y="1344847"/>
                  </a:lnTo>
                  <a:lnTo>
                    <a:pt x="653435" y="1346217"/>
                  </a:lnTo>
                  <a:lnTo>
                    <a:pt x="653826" y="1346217"/>
                  </a:lnTo>
                  <a:lnTo>
                    <a:pt x="654544" y="1345173"/>
                  </a:lnTo>
                  <a:lnTo>
                    <a:pt x="655066" y="1345499"/>
                  </a:lnTo>
                  <a:lnTo>
                    <a:pt x="654870" y="1346543"/>
                  </a:lnTo>
                  <a:lnTo>
                    <a:pt x="653565" y="1347587"/>
                  </a:lnTo>
                  <a:lnTo>
                    <a:pt x="653174" y="1348436"/>
                  </a:lnTo>
                  <a:lnTo>
                    <a:pt x="651673" y="1348762"/>
                  </a:lnTo>
                  <a:lnTo>
                    <a:pt x="650955" y="1349610"/>
                  </a:lnTo>
                  <a:lnTo>
                    <a:pt x="649455" y="1349806"/>
                  </a:lnTo>
                  <a:lnTo>
                    <a:pt x="648541" y="1350328"/>
                  </a:lnTo>
                  <a:lnTo>
                    <a:pt x="647954" y="1351372"/>
                  </a:lnTo>
                  <a:lnTo>
                    <a:pt x="648149" y="1352416"/>
                  </a:lnTo>
                  <a:lnTo>
                    <a:pt x="653174" y="1351763"/>
                  </a:lnTo>
                  <a:lnTo>
                    <a:pt x="654087" y="1351111"/>
                  </a:lnTo>
                  <a:lnTo>
                    <a:pt x="657089" y="1351111"/>
                  </a:lnTo>
                  <a:lnTo>
                    <a:pt x="658198" y="1350459"/>
                  </a:lnTo>
                  <a:lnTo>
                    <a:pt x="659699" y="1350654"/>
                  </a:lnTo>
                  <a:lnTo>
                    <a:pt x="660808" y="1350132"/>
                  </a:lnTo>
                  <a:lnTo>
                    <a:pt x="662831" y="1350980"/>
                  </a:lnTo>
                  <a:lnTo>
                    <a:pt x="663027" y="1350459"/>
                  </a:lnTo>
                  <a:lnTo>
                    <a:pt x="663549" y="1350263"/>
                  </a:lnTo>
                  <a:lnTo>
                    <a:pt x="666681" y="1350067"/>
                  </a:lnTo>
                  <a:lnTo>
                    <a:pt x="668182" y="1349545"/>
                  </a:lnTo>
                  <a:lnTo>
                    <a:pt x="670792" y="1349871"/>
                  </a:lnTo>
                  <a:lnTo>
                    <a:pt x="671379" y="1349545"/>
                  </a:lnTo>
                  <a:lnTo>
                    <a:pt x="671771" y="1349741"/>
                  </a:lnTo>
                  <a:lnTo>
                    <a:pt x="671575" y="1350589"/>
                  </a:lnTo>
                  <a:lnTo>
                    <a:pt x="672880" y="1352155"/>
                  </a:lnTo>
                  <a:lnTo>
                    <a:pt x="673272" y="1353330"/>
                  </a:lnTo>
                  <a:lnTo>
                    <a:pt x="674772" y="1354178"/>
                  </a:lnTo>
                  <a:lnTo>
                    <a:pt x="676077" y="1354178"/>
                  </a:lnTo>
                  <a:lnTo>
                    <a:pt x="675882" y="1355352"/>
                  </a:lnTo>
                  <a:lnTo>
                    <a:pt x="676273" y="1356005"/>
                  </a:lnTo>
                  <a:lnTo>
                    <a:pt x="675360" y="1358028"/>
                  </a:lnTo>
                  <a:lnTo>
                    <a:pt x="675360" y="1358876"/>
                  </a:lnTo>
                  <a:lnTo>
                    <a:pt x="674772" y="1359202"/>
                  </a:lnTo>
                  <a:lnTo>
                    <a:pt x="674577" y="1360246"/>
                  </a:lnTo>
                  <a:lnTo>
                    <a:pt x="673663" y="1361095"/>
                  </a:lnTo>
                  <a:lnTo>
                    <a:pt x="673467" y="1361747"/>
                  </a:lnTo>
                  <a:lnTo>
                    <a:pt x="672162" y="1362791"/>
                  </a:lnTo>
                  <a:lnTo>
                    <a:pt x="671445" y="1364488"/>
                  </a:lnTo>
                  <a:lnTo>
                    <a:pt x="670335" y="1365662"/>
                  </a:lnTo>
                  <a:lnTo>
                    <a:pt x="670335" y="1366837"/>
                  </a:lnTo>
                  <a:lnTo>
                    <a:pt x="669748" y="1367163"/>
                  </a:lnTo>
                  <a:lnTo>
                    <a:pt x="669748" y="1369904"/>
                  </a:lnTo>
                  <a:lnTo>
                    <a:pt x="670139" y="1370099"/>
                  </a:lnTo>
                  <a:lnTo>
                    <a:pt x="669944" y="1370752"/>
                  </a:lnTo>
                  <a:lnTo>
                    <a:pt x="670335" y="1372318"/>
                  </a:lnTo>
                  <a:lnTo>
                    <a:pt x="671249" y="1373362"/>
                  </a:lnTo>
                  <a:lnTo>
                    <a:pt x="671249" y="1373884"/>
                  </a:lnTo>
                  <a:lnTo>
                    <a:pt x="670531" y="1376951"/>
                  </a:lnTo>
                  <a:lnTo>
                    <a:pt x="670009" y="1377147"/>
                  </a:lnTo>
                  <a:lnTo>
                    <a:pt x="670009" y="1377799"/>
                  </a:lnTo>
                  <a:lnTo>
                    <a:pt x="669095" y="1378843"/>
                  </a:lnTo>
                  <a:lnTo>
                    <a:pt x="669095" y="1381258"/>
                  </a:lnTo>
                  <a:lnTo>
                    <a:pt x="669487" y="1381779"/>
                  </a:lnTo>
                  <a:lnTo>
                    <a:pt x="668900" y="1384324"/>
                  </a:lnTo>
                  <a:lnTo>
                    <a:pt x="667986" y="1384846"/>
                  </a:lnTo>
                  <a:lnTo>
                    <a:pt x="667986" y="1385695"/>
                  </a:lnTo>
                  <a:lnTo>
                    <a:pt x="665572" y="1387065"/>
                  </a:lnTo>
                  <a:lnTo>
                    <a:pt x="664854" y="1387913"/>
                  </a:lnTo>
                  <a:lnTo>
                    <a:pt x="664463" y="1389088"/>
                  </a:lnTo>
                  <a:lnTo>
                    <a:pt x="663549" y="1389414"/>
                  </a:lnTo>
                  <a:lnTo>
                    <a:pt x="663157" y="1390262"/>
                  </a:lnTo>
                  <a:lnTo>
                    <a:pt x="661461" y="1390458"/>
                  </a:lnTo>
                  <a:lnTo>
                    <a:pt x="660547" y="1391110"/>
                  </a:lnTo>
                  <a:lnTo>
                    <a:pt x="660547" y="1392677"/>
                  </a:lnTo>
                  <a:lnTo>
                    <a:pt x="659960" y="1392872"/>
                  </a:lnTo>
                  <a:lnTo>
                    <a:pt x="659569" y="1393916"/>
                  </a:lnTo>
                  <a:lnTo>
                    <a:pt x="658459" y="1394438"/>
                  </a:lnTo>
                  <a:lnTo>
                    <a:pt x="658068" y="1395091"/>
                  </a:lnTo>
                  <a:lnTo>
                    <a:pt x="655849" y="1396135"/>
                  </a:lnTo>
                  <a:lnTo>
                    <a:pt x="655849" y="1397310"/>
                  </a:lnTo>
                  <a:lnTo>
                    <a:pt x="655132" y="1397636"/>
                  </a:lnTo>
                  <a:lnTo>
                    <a:pt x="654936" y="1398288"/>
                  </a:lnTo>
                  <a:lnTo>
                    <a:pt x="653239" y="1398941"/>
                  </a:lnTo>
                  <a:lnTo>
                    <a:pt x="652652" y="1399985"/>
                  </a:lnTo>
                  <a:lnTo>
                    <a:pt x="651347" y="1400311"/>
                  </a:lnTo>
                  <a:lnTo>
                    <a:pt x="650629" y="1400964"/>
                  </a:lnTo>
                  <a:lnTo>
                    <a:pt x="648215" y="1401812"/>
                  </a:lnTo>
                  <a:lnTo>
                    <a:pt x="646322" y="1402986"/>
                  </a:lnTo>
                  <a:lnTo>
                    <a:pt x="644104" y="1402791"/>
                  </a:lnTo>
                  <a:lnTo>
                    <a:pt x="642407" y="1403509"/>
                  </a:lnTo>
                  <a:lnTo>
                    <a:pt x="641690" y="1405205"/>
                  </a:lnTo>
                  <a:lnTo>
                    <a:pt x="639993" y="1406053"/>
                  </a:lnTo>
                  <a:lnTo>
                    <a:pt x="638688" y="1407619"/>
                  </a:lnTo>
                  <a:lnTo>
                    <a:pt x="637187" y="1408468"/>
                  </a:lnTo>
                  <a:lnTo>
                    <a:pt x="634186" y="1408141"/>
                  </a:lnTo>
                  <a:lnTo>
                    <a:pt x="633468" y="1409185"/>
                  </a:lnTo>
                  <a:lnTo>
                    <a:pt x="631967" y="1409512"/>
                  </a:lnTo>
                  <a:lnTo>
                    <a:pt x="631575" y="1410230"/>
                  </a:lnTo>
                  <a:lnTo>
                    <a:pt x="631053" y="1410425"/>
                  </a:lnTo>
                  <a:lnTo>
                    <a:pt x="630858" y="1409903"/>
                  </a:lnTo>
                  <a:lnTo>
                    <a:pt x="629357" y="1409577"/>
                  </a:lnTo>
                  <a:lnTo>
                    <a:pt x="628835" y="1409055"/>
                  </a:lnTo>
                  <a:lnTo>
                    <a:pt x="628835" y="1408533"/>
                  </a:lnTo>
                  <a:lnTo>
                    <a:pt x="627726" y="1407685"/>
                  </a:lnTo>
                  <a:lnTo>
                    <a:pt x="627921" y="1407163"/>
                  </a:lnTo>
                  <a:lnTo>
                    <a:pt x="626616" y="1405792"/>
                  </a:lnTo>
                  <a:lnTo>
                    <a:pt x="625507" y="1405466"/>
                  </a:lnTo>
                  <a:lnTo>
                    <a:pt x="624789" y="1404292"/>
                  </a:lnTo>
                  <a:lnTo>
                    <a:pt x="624071" y="1404292"/>
                  </a:lnTo>
                  <a:lnTo>
                    <a:pt x="623158" y="1404944"/>
                  </a:lnTo>
                  <a:lnTo>
                    <a:pt x="623354" y="1406314"/>
                  </a:lnTo>
                  <a:lnTo>
                    <a:pt x="624267" y="1408011"/>
                  </a:lnTo>
                  <a:lnTo>
                    <a:pt x="624267" y="1409185"/>
                  </a:lnTo>
                  <a:lnTo>
                    <a:pt x="625181" y="1409838"/>
                  </a:lnTo>
                  <a:lnTo>
                    <a:pt x="625377" y="1411730"/>
                  </a:lnTo>
                  <a:lnTo>
                    <a:pt x="625898" y="1412905"/>
                  </a:lnTo>
                  <a:lnTo>
                    <a:pt x="626616" y="1413231"/>
                  </a:lnTo>
                  <a:lnTo>
                    <a:pt x="626616" y="1414079"/>
                  </a:lnTo>
                  <a:lnTo>
                    <a:pt x="625311" y="1414928"/>
                  </a:lnTo>
                  <a:lnTo>
                    <a:pt x="625311" y="1416298"/>
                  </a:lnTo>
                  <a:lnTo>
                    <a:pt x="626616" y="1416494"/>
                  </a:lnTo>
                  <a:lnTo>
                    <a:pt x="625507" y="1417016"/>
                  </a:lnTo>
                  <a:lnTo>
                    <a:pt x="626094" y="1418908"/>
                  </a:lnTo>
                  <a:lnTo>
                    <a:pt x="624202" y="1421649"/>
                  </a:lnTo>
                  <a:lnTo>
                    <a:pt x="624398" y="1422171"/>
                  </a:lnTo>
                  <a:lnTo>
                    <a:pt x="625703" y="1422497"/>
                  </a:lnTo>
                  <a:lnTo>
                    <a:pt x="625703" y="1423345"/>
                  </a:lnTo>
                  <a:lnTo>
                    <a:pt x="624985" y="1424911"/>
                  </a:lnTo>
                  <a:lnTo>
                    <a:pt x="625377" y="1425107"/>
                  </a:lnTo>
                  <a:lnTo>
                    <a:pt x="627269" y="1424454"/>
                  </a:lnTo>
                  <a:lnTo>
                    <a:pt x="627269" y="1422432"/>
                  </a:lnTo>
                  <a:lnTo>
                    <a:pt x="627791" y="1420409"/>
                  </a:lnTo>
                  <a:lnTo>
                    <a:pt x="629096" y="1419756"/>
                  </a:lnTo>
                  <a:lnTo>
                    <a:pt x="629487" y="1420082"/>
                  </a:lnTo>
                  <a:lnTo>
                    <a:pt x="631380" y="1419756"/>
                  </a:lnTo>
                  <a:lnTo>
                    <a:pt x="631575" y="1420409"/>
                  </a:lnTo>
                  <a:lnTo>
                    <a:pt x="631053" y="1420409"/>
                  </a:lnTo>
                  <a:lnTo>
                    <a:pt x="631249" y="1422954"/>
                  </a:lnTo>
                  <a:lnTo>
                    <a:pt x="630858" y="1423802"/>
                  </a:lnTo>
                  <a:lnTo>
                    <a:pt x="632163" y="1424128"/>
                  </a:lnTo>
                  <a:lnTo>
                    <a:pt x="631967" y="1424781"/>
                  </a:lnTo>
                  <a:lnTo>
                    <a:pt x="631053" y="1424976"/>
                  </a:lnTo>
                  <a:lnTo>
                    <a:pt x="630662" y="1425498"/>
                  </a:lnTo>
                  <a:lnTo>
                    <a:pt x="630140" y="1425303"/>
                  </a:lnTo>
                  <a:lnTo>
                    <a:pt x="630140" y="1424259"/>
                  </a:lnTo>
                  <a:lnTo>
                    <a:pt x="628443" y="1424259"/>
                  </a:lnTo>
                  <a:lnTo>
                    <a:pt x="629031" y="1424585"/>
                  </a:lnTo>
                  <a:lnTo>
                    <a:pt x="628443" y="1425433"/>
                  </a:lnTo>
                  <a:lnTo>
                    <a:pt x="629161" y="1425760"/>
                  </a:lnTo>
                  <a:lnTo>
                    <a:pt x="628965" y="1426608"/>
                  </a:lnTo>
                  <a:lnTo>
                    <a:pt x="629487" y="1426803"/>
                  </a:lnTo>
                  <a:lnTo>
                    <a:pt x="629096" y="1427978"/>
                  </a:lnTo>
                  <a:lnTo>
                    <a:pt x="627269" y="1428500"/>
                  </a:lnTo>
                  <a:lnTo>
                    <a:pt x="625050" y="1428500"/>
                  </a:lnTo>
                  <a:lnTo>
                    <a:pt x="624332" y="1427978"/>
                  </a:lnTo>
                  <a:lnTo>
                    <a:pt x="623223" y="1428304"/>
                  </a:lnTo>
                  <a:lnTo>
                    <a:pt x="623223" y="1429348"/>
                  </a:lnTo>
                  <a:lnTo>
                    <a:pt x="623810" y="1430001"/>
                  </a:lnTo>
                  <a:lnTo>
                    <a:pt x="623093" y="1430523"/>
                  </a:lnTo>
                  <a:lnTo>
                    <a:pt x="623093" y="1431175"/>
                  </a:lnTo>
                  <a:lnTo>
                    <a:pt x="626094" y="1431175"/>
                  </a:lnTo>
                  <a:lnTo>
                    <a:pt x="625572" y="1432024"/>
                  </a:lnTo>
                  <a:lnTo>
                    <a:pt x="625768" y="1432872"/>
                  </a:lnTo>
                  <a:lnTo>
                    <a:pt x="625377" y="1434047"/>
                  </a:lnTo>
                  <a:lnTo>
                    <a:pt x="624267" y="1434895"/>
                  </a:lnTo>
                  <a:lnTo>
                    <a:pt x="623876" y="1438484"/>
                  </a:lnTo>
                  <a:lnTo>
                    <a:pt x="623158" y="1438484"/>
                  </a:lnTo>
                  <a:lnTo>
                    <a:pt x="622766" y="1439006"/>
                  </a:lnTo>
                  <a:lnTo>
                    <a:pt x="620874" y="1439006"/>
                  </a:lnTo>
                  <a:lnTo>
                    <a:pt x="620352" y="1442595"/>
                  </a:lnTo>
                  <a:lnTo>
                    <a:pt x="619047" y="1443965"/>
                  </a:lnTo>
                  <a:lnTo>
                    <a:pt x="618329" y="1443965"/>
                  </a:lnTo>
                  <a:lnTo>
                    <a:pt x="617807" y="1445009"/>
                  </a:lnTo>
                  <a:lnTo>
                    <a:pt x="615915" y="1446379"/>
                  </a:lnTo>
                  <a:lnTo>
                    <a:pt x="614610" y="1446379"/>
                  </a:lnTo>
                  <a:lnTo>
                    <a:pt x="614414" y="1445857"/>
                  </a:lnTo>
                  <a:lnTo>
                    <a:pt x="612718" y="1446183"/>
                  </a:lnTo>
                  <a:lnTo>
                    <a:pt x="612000" y="1445009"/>
                  </a:lnTo>
                  <a:lnTo>
                    <a:pt x="609194" y="1444813"/>
                  </a:lnTo>
                  <a:lnTo>
                    <a:pt x="608998" y="1444161"/>
                  </a:lnTo>
                  <a:lnTo>
                    <a:pt x="608085" y="1444161"/>
                  </a:lnTo>
                  <a:lnTo>
                    <a:pt x="606780" y="1445335"/>
                  </a:lnTo>
                  <a:lnTo>
                    <a:pt x="606780" y="1445857"/>
                  </a:lnTo>
                  <a:lnTo>
                    <a:pt x="607497" y="1446183"/>
                  </a:lnTo>
                  <a:lnTo>
                    <a:pt x="606975" y="1446836"/>
                  </a:lnTo>
                  <a:lnTo>
                    <a:pt x="606975" y="1449054"/>
                  </a:lnTo>
                  <a:lnTo>
                    <a:pt x="606388" y="1449381"/>
                  </a:lnTo>
                  <a:lnTo>
                    <a:pt x="605670" y="1449185"/>
                  </a:lnTo>
                  <a:lnTo>
                    <a:pt x="605083" y="1449837"/>
                  </a:lnTo>
                  <a:lnTo>
                    <a:pt x="604887" y="1451012"/>
                  </a:lnTo>
                  <a:lnTo>
                    <a:pt x="605279" y="1452056"/>
                  </a:lnTo>
                  <a:lnTo>
                    <a:pt x="604365" y="1452904"/>
                  </a:lnTo>
                  <a:lnTo>
                    <a:pt x="604170" y="1454797"/>
                  </a:lnTo>
                  <a:lnTo>
                    <a:pt x="603256" y="1455319"/>
                  </a:lnTo>
                  <a:lnTo>
                    <a:pt x="603256" y="1456363"/>
                  </a:lnTo>
                  <a:lnTo>
                    <a:pt x="602342" y="1456689"/>
                  </a:lnTo>
                  <a:lnTo>
                    <a:pt x="601429" y="1459756"/>
                  </a:lnTo>
                  <a:lnTo>
                    <a:pt x="600515" y="1460082"/>
                  </a:lnTo>
                  <a:lnTo>
                    <a:pt x="599928" y="1460930"/>
                  </a:lnTo>
                  <a:lnTo>
                    <a:pt x="598036" y="1460930"/>
                  </a:lnTo>
                  <a:lnTo>
                    <a:pt x="596927" y="1461583"/>
                  </a:lnTo>
                  <a:lnTo>
                    <a:pt x="596339" y="1462953"/>
                  </a:lnTo>
                  <a:lnTo>
                    <a:pt x="596535" y="1464976"/>
                  </a:lnTo>
                  <a:lnTo>
                    <a:pt x="596013" y="1466477"/>
                  </a:lnTo>
                  <a:lnTo>
                    <a:pt x="595426" y="1466673"/>
                  </a:lnTo>
                  <a:lnTo>
                    <a:pt x="595034" y="1467847"/>
                  </a:lnTo>
                  <a:lnTo>
                    <a:pt x="594316" y="1468173"/>
                  </a:lnTo>
                  <a:lnTo>
                    <a:pt x="594121" y="1469022"/>
                  </a:lnTo>
                  <a:lnTo>
                    <a:pt x="593011" y="1469870"/>
                  </a:lnTo>
                  <a:lnTo>
                    <a:pt x="593207" y="1471893"/>
                  </a:lnTo>
                  <a:lnTo>
                    <a:pt x="594316" y="1471893"/>
                  </a:lnTo>
                  <a:lnTo>
                    <a:pt x="593925" y="1473067"/>
                  </a:lnTo>
                  <a:lnTo>
                    <a:pt x="594316" y="1473263"/>
                  </a:lnTo>
                  <a:lnTo>
                    <a:pt x="594512" y="1474438"/>
                  </a:lnTo>
                  <a:lnTo>
                    <a:pt x="593011" y="1474438"/>
                  </a:lnTo>
                  <a:lnTo>
                    <a:pt x="591902" y="1472872"/>
                  </a:lnTo>
                  <a:lnTo>
                    <a:pt x="591380" y="1473067"/>
                  </a:lnTo>
                  <a:lnTo>
                    <a:pt x="591576" y="1473589"/>
                  </a:lnTo>
                  <a:lnTo>
                    <a:pt x="590858" y="1474242"/>
                  </a:lnTo>
                  <a:lnTo>
                    <a:pt x="590858" y="1474894"/>
                  </a:lnTo>
                  <a:lnTo>
                    <a:pt x="592163" y="1475090"/>
                  </a:lnTo>
                  <a:lnTo>
                    <a:pt x="592359" y="1476460"/>
                  </a:lnTo>
                  <a:lnTo>
                    <a:pt x="591967" y="1476656"/>
                  </a:lnTo>
                  <a:lnTo>
                    <a:pt x="591967" y="1477309"/>
                  </a:lnTo>
                  <a:lnTo>
                    <a:pt x="591054" y="1477504"/>
                  </a:lnTo>
                  <a:lnTo>
                    <a:pt x="591054" y="1476852"/>
                  </a:lnTo>
                  <a:lnTo>
                    <a:pt x="590336" y="1476526"/>
                  </a:lnTo>
                  <a:lnTo>
                    <a:pt x="589814" y="1477896"/>
                  </a:lnTo>
                  <a:lnTo>
                    <a:pt x="588705" y="1478222"/>
                  </a:lnTo>
                  <a:lnTo>
                    <a:pt x="588509" y="1479266"/>
                  </a:lnTo>
                  <a:lnTo>
                    <a:pt x="586813" y="1479788"/>
                  </a:lnTo>
                  <a:lnTo>
                    <a:pt x="586290" y="1480441"/>
                  </a:lnTo>
                  <a:lnTo>
                    <a:pt x="586095" y="1481811"/>
                  </a:lnTo>
                  <a:lnTo>
                    <a:pt x="585507" y="1482137"/>
                  </a:lnTo>
                  <a:lnTo>
                    <a:pt x="585507" y="1483508"/>
                  </a:lnTo>
                  <a:lnTo>
                    <a:pt x="584398" y="1484878"/>
                  </a:lnTo>
                  <a:lnTo>
                    <a:pt x="584398" y="1485922"/>
                  </a:lnTo>
                  <a:lnTo>
                    <a:pt x="583680" y="1485922"/>
                  </a:lnTo>
                  <a:lnTo>
                    <a:pt x="583093" y="1486444"/>
                  </a:lnTo>
                  <a:lnTo>
                    <a:pt x="581788" y="1486118"/>
                  </a:lnTo>
                  <a:lnTo>
                    <a:pt x="581592" y="1487292"/>
                  </a:lnTo>
                  <a:lnTo>
                    <a:pt x="580679" y="1486640"/>
                  </a:lnTo>
                  <a:lnTo>
                    <a:pt x="580483" y="1487488"/>
                  </a:lnTo>
                  <a:lnTo>
                    <a:pt x="578982" y="1488532"/>
                  </a:lnTo>
                  <a:lnTo>
                    <a:pt x="576764" y="1489054"/>
                  </a:lnTo>
                  <a:lnTo>
                    <a:pt x="576046" y="1490424"/>
                  </a:lnTo>
                  <a:lnTo>
                    <a:pt x="575328" y="1490751"/>
                  </a:lnTo>
                  <a:lnTo>
                    <a:pt x="574023" y="1490424"/>
                  </a:lnTo>
                  <a:lnTo>
                    <a:pt x="573305" y="1491077"/>
                  </a:lnTo>
                  <a:lnTo>
                    <a:pt x="573110" y="1492773"/>
                  </a:lnTo>
                  <a:lnTo>
                    <a:pt x="572000" y="1493295"/>
                  </a:lnTo>
                  <a:lnTo>
                    <a:pt x="572392" y="1494666"/>
                  </a:lnTo>
                  <a:lnTo>
                    <a:pt x="572000" y="1495514"/>
                  </a:lnTo>
                  <a:lnTo>
                    <a:pt x="570369" y="1495514"/>
                  </a:lnTo>
                  <a:lnTo>
                    <a:pt x="569260" y="1494862"/>
                  </a:lnTo>
                  <a:lnTo>
                    <a:pt x="569260" y="1493491"/>
                  </a:lnTo>
                  <a:lnTo>
                    <a:pt x="568672" y="1493165"/>
                  </a:lnTo>
                  <a:lnTo>
                    <a:pt x="566845" y="1493361"/>
                  </a:lnTo>
                  <a:lnTo>
                    <a:pt x="566258" y="1494013"/>
                  </a:lnTo>
                  <a:lnTo>
                    <a:pt x="566258" y="1494666"/>
                  </a:lnTo>
                  <a:lnTo>
                    <a:pt x="564953" y="1494666"/>
                  </a:lnTo>
                  <a:lnTo>
                    <a:pt x="564039" y="1495710"/>
                  </a:lnTo>
                  <a:lnTo>
                    <a:pt x="563648" y="1495057"/>
                  </a:lnTo>
                  <a:lnTo>
                    <a:pt x="563256" y="1495057"/>
                  </a:lnTo>
                  <a:lnTo>
                    <a:pt x="562865" y="1495906"/>
                  </a:lnTo>
                  <a:lnTo>
                    <a:pt x="561756" y="1496558"/>
                  </a:lnTo>
                  <a:lnTo>
                    <a:pt x="561364" y="1497733"/>
                  </a:lnTo>
                  <a:lnTo>
                    <a:pt x="559341" y="1497928"/>
                  </a:lnTo>
                  <a:lnTo>
                    <a:pt x="558428" y="1500147"/>
                  </a:lnTo>
                  <a:lnTo>
                    <a:pt x="557123" y="1499951"/>
                  </a:lnTo>
                  <a:lnTo>
                    <a:pt x="556209" y="1497537"/>
                  </a:lnTo>
                  <a:lnTo>
                    <a:pt x="555100" y="1497015"/>
                  </a:lnTo>
                  <a:lnTo>
                    <a:pt x="554513" y="1497667"/>
                  </a:lnTo>
                  <a:lnTo>
                    <a:pt x="554708" y="1498516"/>
                  </a:lnTo>
                  <a:lnTo>
                    <a:pt x="553599" y="1498842"/>
                  </a:lnTo>
                  <a:lnTo>
                    <a:pt x="553208" y="1499886"/>
                  </a:lnTo>
                  <a:lnTo>
                    <a:pt x="552816" y="1499886"/>
                  </a:lnTo>
                  <a:lnTo>
                    <a:pt x="553012" y="1500930"/>
                  </a:lnTo>
                  <a:lnTo>
                    <a:pt x="552620" y="1501452"/>
                  </a:lnTo>
                  <a:lnTo>
                    <a:pt x="551903" y="1501126"/>
                  </a:lnTo>
                  <a:lnTo>
                    <a:pt x="551511" y="1499951"/>
                  </a:lnTo>
                  <a:lnTo>
                    <a:pt x="551315" y="1500473"/>
                  </a:lnTo>
                  <a:lnTo>
                    <a:pt x="550598" y="1500669"/>
                  </a:lnTo>
                  <a:lnTo>
                    <a:pt x="550598" y="1500016"/>
                  </a:lnTo>
                  <a:lnTo>
                    <a:pt x="551315" y="1498842"/>
                  </a:lnTo>
                  <a:lnTo>
                    <a:pt x="551120" y="1497994"/>
                  </a:lnTo>
                  <a:lnTo>
                    <a:pt x="550010" y="1497341"/>
                  </a:lnTo>
                  <a:lnTo>
                    <a:pt x="550402" y="1496493"/>
                  </a:lnTo>
                  <a:lnTo>
                    <a:pt x="551120" y="1496493"/>
                  </a:lnTo>
                  <a:lnTo>
                    <a:pt x="550206" y="1494992"/>
                  </a:lnTo>
                  <a:lnTo>
                    <a:pt x="550793" y="1494666"/>
                  </a:lnTo>
                  <a:lnTo>
                    <a:pt x="550598" y="1493817"/>
                  </a:lnTo>
                  <a:lnTo>
                    <a:pt x="551315" y="1493295"/>
                  </a:lnTo>
                  <a:lnTo>
                    <a:pt x="550010" y="1492447"/>
                  </a:lnTo>
                  <a:lnTo>
                    <a:pt x="549619" y="1490033"/>
                  </a:lnTo>
                  <a:lnTo>
                    <a:pt x="547792" y="1490555"/>
                  </a:lnTo>
                  <a:lnTo>
                    <a:pt x="547204" y="1489902"/>
                  </a:lnTo>
                  <a:lnTo>
                    <a:pt x="547009" y="1488401"/>
                  </a:lnTo>
                  <a:lnTo>
                    <a:pt x="547596" y="1487880"/>
                  </a:lnTo>
                  <a:lnTo>
                    <a:pt x="547400" y="1487357"/>
                  </a:lnTo>
                  <a:lnTo>
                    <a:pt x="547792" y="1487162"/>
                  </a:lnTo>
                  <a:lnTo>
                    <a:pt x="547792" y="1486509"/>
                  </a:lnTo>
                  <a:lnTo>
                    <a:pt x="546878" y="1485857"/>
                  </a:lnTo>
                  <a:lnTo>
                    <a:pt x="546878" y="1483964"/>
                  </a:lnTo>
                  <a:lnTo>
                    <a:pt x="545573" y="1483638"/>
                  </a:lnTo>
                  <a:lnTo>
                    <a:pt x="545377" y="1482268"/>
                  </a:lnTo>
                  <a:lnTo>
                    <a:pt x="546291" y="1481746"/>
                  </a:lnTo>
                  <a:lnTo>
                    <a:pt x="546291" y="1480376"/>
                  </a:lnTo>
                  <a:lnTo>
                    <a:pt x="545573" y="1480180"/>
                  </a:lnTo>
                  <a:lnTo>
                    <a:pt x="545182" y="1477113"/>
                  </a:lnTo>
                  <a:lnTo>
                    <a:pt x="546487" y="1477309"/>
                  </a:lnTo>
                  <a:lnTo>
                    <a:pt x="547074" y="1476982"/>
                  </a:lnTo>
                  <a:lnTo>
                    <a:pt x="546878" y="1474438"/>
                  </a:lnTo>
                  <a:lnTo>
                    <a:pt x="547270" y="1474242"/>
                  </a:lnTo>
                  <a:lnTo>
                    <a:pt x="548575" y="1470979"/>
                  </a:lnTo>
                  <a:lnTo>
                    <a:pt x="549488" y="1470457"/>
                  </a:lnTo>
                  <a:lnTo>
                    <a:pt x="549488" y="1469609"/>
                  </a:lnTo>
                  <a:lnTo>
                    <a:pt x="550402" y="1468434"/>
                  </a:lnTo>
                  <a:lnTo>
                    <a:pt x="551315" y="1468434"/>
                  </a:lnTo>
                  <a:lnTo>
                    <a:pt x="552425" y="1469283"/>
                  </a:lnTo>
                  <a:lnTo>
                    <a:pt x="553338" y="1469283"/>
                  </a:lnTo>
                  <a:lnTo>
                    <a:pt x="553534" y="1468239"/>
                  </a:lnTo>
                  <a:lnTo>
                    <a:pt x="552947" y="1467912"/>
                  </a:lnTo>
                  <a:lnTo>
                    <a:pt x="553142" y="1467260"/>
                  </a:lnTo>
                  <a:lnTo>
                    <a:pt x="553730" y="1467456"/>
                  </a:lnTo>
                  <a:lnTo>
                    <a:pt x="553730" y="1467978"/>
                  </a:lnTo>
                  <a:lnTo>
                    <a:pt x="554317" y="1468173"/>
                  </a:lnTo>
                  <a:lnTo>
                    <a:pt x="554317" y="1468500"/>
                  </a:lnTo>
                  <a:lnTo>
                    <a:pt x="554904" y="1468500"/>
                  </a:lnTo>
                  <a:lnTo>
                    <a:pt x="555491" y="1467847"/>
                  </a:lnTo>
                  <a:lnTo>
                    <a:pt x="556209" y="1467847"/>
                  </a:lnTo>
                  <a:lnTo>
                    <a:pt x="555491" y="1466477"/>
                  </a:lnTo>
                  <a:lnTo>
                    <a:pt x="554578" y="1466477"/>
                  </a:lnTo>
                  <a:lnTo>
                    <a:pt x="555883" y="1465107"/>
                  </a:lnTo>
                  <a:lnTo>
                    <a:pt x="555687" y="1464063"/>
                  </a:lnTo>
                  <a:lnTo>
                    <a:pt x="554186" y="1464389"/>
                  </a:lnTo>
                  <a:lnTo>
                    <a:pt x="554708" y="1463018"/>
                  </a:lnTo>
                  <a:lnTo>
                    <a:pt x="555296" y="1462823"/>
                  </a:lnTo>
                  <a:lnTo>
                    <a:pt x="555100" y="1458908"/>
                  </a:lnTo>
                  <a:lnTo>
                    <a:pt x="554708" y="1458908"/>
                  </a:lnTo>
                  <a:lnTo>
                    <a:pt x="554708" y="1458059"/>
                  </a:lnTo>
                  <a:lnTo>
                    <a:pt x="555100" y="1457864"/>
                  </a:lnTo>
                  <a:lnTo>
                    <a:pt x="554904" y="1457211"/>
                  </a:lnTo>
                  <a:lnTo>
                    <a:pt x="555818" y="1456559"/>
                  </a:lnTo>
                  <a:lnTo>
                    <a:pt x="556014" y="1455384"/>
                  </a:lnTo>
                  <a:lnTo>
                    <a:pt x="557123" y="1453492"/>
                  </a:lnTo>
                  <a:lnTo>
                    <a:pt x="557123" y="1452121"/>
                  </a:lnTo>
                  <a:lnTo>
                    <a:pt x="558428" y="1450425"/>
                  </a:lnTo>
                  <a:lnTo>
                    <a:pt x="558428" y="1449511"/>
                  </a:lnTo>
                  <a:lnTo>
                    <a:pt x="557841" y="1448859"/>
                  </a:lnTo>
                  <a:lnTo>
                    <a:pt x="558754" y="1448859"/>
                  </a:lnTo>
                  <a:lnTo>
                    <a:pt x="559341" y="1448206"/>
                  </a:lnTo>
                  <a:lnTo>
                    <a:pt x="562343" y="1448206"/>
                  </a:lnTo>
                  <a:lnTo>
                    <a:pt x="562734" y="1447358"/>
                  </a:lnTo>
                  <a:lnTo>
                    <a:pt x="562343" y="1446510"/>
                  </a:lnTo>
                  <a:lnTo>
                    <a:pt x="562539" y="1445857"/>
                  </a:lnTo>
                  <a:lnTo>
                    <a:pt x="560712" y="1444683"/>
                  </a:lnTo>
                  <a:lnTo>
                    <a:pt x="561429" y="1443508"/>
                  </a:lnTo>
                  <a:lnTo>
                    <a:pt x="560842" y="1443312"/>
                  </a:lnTo>
                  <a:lnTo>
                    <a:pt x="560320" y="1442464"/>
                  </a:lnTo>
                  <a:lnTo>
                    <a:pt x="557710" y="1443116"/>
                  </a:lnTo>
                  <a:lnTo>
                    <a:pt x="557710" y="1443639"/>
                  </a:lnTo>
                  <a:lnTo>
                    <a:pt x="557319" y="1443834"/>
                  </a:lnTo>
                  <a:lnTo>
                    <a:pt x="556731" y="1443834"/>
                  </a:lnTo>
                  <a:lnTo>
                    <a:pt x="556144" y="1442660"/>
                  </a:lnTo>
                  <a:lnTo>
                    <a:pt x="557645" y="1438549"/>
                  </a:lnTo>
                  <a:lnTo>
                    <a:pt x="558363" y="1438027"/>
                  </a:lnTo>
                  <a:lnTo>
                    <a:pt x="558363" y="1437179"/>
                  </a:lnTo>
                  <a:lnTo>
                    <a:pt x="559276" y="1434960"/>
                  </a:lnTo>
                  <a:lnTo>
                    <a:pt x="560581" y="1434438"/>
                  </a:lnTo>
                  <a:lnTo>
                    <a:pt x="561168" y="1433785"/>
                  </a:lnTo>
                  <a:lnTo>
                    <a:pt x="562082" y="1433785"/>
                  </a:lnTo>
                  <a:lnTo>
                    <a:pt x="562278" y="1433133"/>
                  </a:lnTo>
                  <a:lnTo>
                    <a:pt x="562865" y="1433133"/>
                  </a:lnTo>
                  <a:lnTo>
                    <a:pt x="563452" y="1432285"/>
                  </a:lnTo>
                  <a:lnTo>
                    <a:pt x="563844" y="1432481"/>
                  </a:lnTo>
                  <a:lnTo>
                    <a:pt x="564431" y="1431436"/>
                  </a:lnTo>
                  <a:lnTo>
                    <a:pt x="565345" y="1431958"/>
                  </a:lnTo>
                  <a:lnTo>
                    <a:pt x="565540" y="1432611"/>
                  </a:lnTo>
                  <a:lnTo>
                    <a:pt x="566650" y="1432089"/>
                  </a:lnTo>
                  <a:lnTo>
                    <a:pt x="567955" y="1430066"/>
                  </a:lnTo>
                  <a:lnTo>
                    <a:pt x="567041" y="1430066"/>
                  </a:lnTo>
                  <a:lnTo>
                    <a:pt x="565932" y="1428696"/>
                  </a:lnTo>
                  <a:lnTo>
                    <a:pt x="568542" y="1425955"/>
                  </a:lnTo>
                  <a:lnTo>
                    <a:pt x="569651" y="1425629"/>
                  </a:lnTo>
                  <a:lnTo>
                    <a:pt x="570043" y="1425107"/>
                  </a:lnTo>
                  <a:lnTo>
                    <a:pt x="571152" y="1425303"/>
                  </a:lnTo>
                  <a:lnTo>
                    <a:pt x="572065" y="1423933"/>
                  </a:lnTo>
                  <a:lnTo>
                    <a:pt x="573371" y="1423737"/>
                  </a:lnTo>
                  <a:lnTo>
                    <a:pt x="573175" y="1423410"/>
                  </a:lnTo>
                  <a:lnTo>
                    <a:pt x="574284" y="1423606"/>
                  </a:lnTo>
                  <a:lnTo>
                    <a:pt x="574676" y="1423084"/>
                  </a:lnTo>
                  <a:lnTo>
                    <a:pt x="576176" y="1423084"/>
                  </a:lnTo>
                  <a:lnTo>
                    <a:pt x="576568" y="1422432"/>
                  </a:lnTo>
                  <a:lnTo>
                    <a:pt x="576959" y="1422758"/>
                  </a:lnTo>
                  <a:lnTo>
                    <a:pt x="577351" y="1422562"/>
                  </a:lnTo>
                  <a:lnTo>
                    <a:pt x="577351" y="1420670"/>
                  </a:lnTo>
                  <a:lnTo>
                    <a:pt x="577873" y="1418973"/>
                  </a:lnTo>
                  <a:lnTo>
                    <a:pt x="578591" y="1419169"/>
                  </a:lnTo>
                  <a:lnTo>
                    <a:pt x="579308" y="1417995"/>
                  </a:lnTo>
                  <a:lnTo>
                    <a:pt x="580222" y="1417995"/>
                  </a:lnTo>
                  <a:lnTo>
                    <a:pt x="580614" y="1415254"/>
                  </a:lnTo>
                  <a:lnTo>
                    <a:pt x="581527" y="1414928"/>
                  </a:lnTo>
                  <a:lnTo>
                    <a:pt x="581527" y="1415972"/>
                  </a:lnTo>
                  <a:lnTo>
                    <a:pt x="582441" y="1416624"/>
                  </a:lnTo>
                  <a:lnTo>
                    <a:pt x="582832" y="1414928"/>
                  </a:lnTo>
                  <a:lnTo>
                    <a:pt x="584724" y="1414275"/>
                  </a:lnTo>
                  <a:lnTo>
                    <a:pt x="585834" y="1411208"/>
                  </a:lnTo>
                  <a:lnTo>
                    <a:pt x="587530" y="1410882"/>
                  </a:lnTo>
                  <a:lnTo>
                    <a:pt x="587922" y="1410360"/>
                  </a:lnTo>
                  <a:lnTo>
                    <a:pt x="589423" y="1411013"/>
                  </a:lnTo>
                  <a:lnTo>
                    <a:pt x="591445" y="1411013"/>
                  </a:lnTo>
                  <a:lnTo>
                    <a:pt x="592163" y="1410817"/>
                  </a:lnTo>
                  <a:lnTo>
                    <a:pt x="593077" y="1409773"/>
                  </a:lnTo>
                  <a:lnTo>
                    <a:pt x="596405" y="1409968"/>
                  </a:lnTo>
                  <a:lnTo>
                    <a:pt x="596992" y="1409120"/>
                  </a:lnTo>
                  <a:lnTo>
                    <a:pt x="599602" y="1408794"/>
                  </a:lnTo>
                  <a:lnTo>
                    <a:pt x="600907" y="1407424"/>
                  </a:lnTo>
                  <a:lnTo>
                    <a:pt x="602016" y="1407619"/>
                  </a:lnTo>
                  <a:lnTo>
                    <a:pt x="602734" y="1407293"/>
                  </a:lnTo>
                  <a:lnTo>
                    <a:pt x="603843" y="1405727"/>
                  </a:lnTo>
                  <a:lnTo>
                    <a:pt x="606258" y="1404357"/>
                  </a:lnTo>
                  <a:lnTo>
                    <a:pt x="606649" y="1402334"/>
                  </a:lnTo>
                  <a:lnTo>
                    <a:pt x="610760" y="1399593"/>
                  </a:lnTo>
                  <a:lnTo>
                    <a:pt x="611478" y="1397375"/>
                  </a:lnTo>
                  <a:lnTo>
                    <a:pt x="610891" y="1397048"/>
                  </a:lnTo>
                  <a:lnTo>
                    <a:pt x="609390" y="1398745"/>
                  </a:lnTo>
                  <a:lnTo>
                    <a:pt x="608672" y="1398941"/>
                  </a:lnTo>
                  <a:lnTo>
                    <a:pt x="608672" y="1399593"/>
                  </a:lnTo>
                  <a:lnTo>
                    <a:pt x="607758" y="1399593"/>
                  </a:lnTo>
                  <a:lnTo>
                    <a:pt x="607954" y="1400246"/>
                  </a:lnTo>
                  <a:lnTo>
                    <a:pt x="607041" y="1400572"/>
                  </a:lnTo>
                  <a:lnTo>
                    <a:pt x="606845" y="1401747"/>
                  </a:lnTo>
                  <a:lnTo>
                    <a:pt x="606258" y="1401551"/>
                  </a:lnTo>
                  <a:lnTo>
                    <a:pt x="605866" y="1402203"/>
                  </a:lnTo>
                  <a:lnTo>
                    <a:pt x="604757" y="1402203"/>
                  </a:lnTo>
                  <a:lnTo>
                    <a:pt x="604757" y="1401029"/>
                  </a:lnTo>
                  <a:lnTo>
                    <a:pt x="604039" y="1400833"/>
                  </a:lnTo>
                  <a:lnTo>
                    <a:pt x="603648" y="1401682"/>
                  </a:lnTo>
                  <a:lnTo>
                    <a:pt x="602147" y="1402726"/>
                  </a:lnTo>
                  <a:lnTo>
                    <a:pt x="602342" y="1403247"/>
                  </a:lnTo>
                  <a:lnTo>
                    <a:pt x="601037" y="1403574"/>
                  </a:lnTo>
                  <a:lnTo>
                    <a:pt x="600646" y="1404422"/>
                  </a:lnTo>
                  <a:lnTo>
                    <a:pt x="599928" y="1404748"/>
                  </a:lnTo>
                  <a:lnTo>
                    <a:pt x="596405" y="1404422"/>
                  </a:lnTo>
                  <a:lnTo>
                    <a:pt x="595687" y="1403378"/>
                  </a:lnTo>
                  <a:lnTo>
                    <a:pt x="594578" y="1403378"/>
                  </a:lnTo>
                  <a:lnTo>
                    <a:pt x="594186" y="1402726"/>
                  </a:lnTo>
                  <a:lnTo>
                    <a:pt x="593077" y="1402921"/>
                  </a:lnTo>
                  <a:lnTo>
                    <a:pt x="593077" y="1403965"/>
                  </a:lnTo>
                  <a:lnTo>
                    <a:pt x="594382" y="1404813"/>
                  </a:lnTo>
                  <a:lnTo>
                    <a:pt x="595295" y="1406380"/>
                  </a:lnTo>
                  <a:lnTo>
                    <a:pt x="595295" y="1407228"/>
                  </a:lnTo>
                  <a:lnTo>
                    <a:pt x="594773" y="1407880"/>
                  </a:lnTo>
                  <a:lnTo>
                    <a:pt x="593860" y="1407880"/>
                  </a:lnTo>
                  <a:lnTo>
                    <a:pt x="594056" y="1407554"/>
                  </a:lnTo>
                  <a:lnTo>
                    <a:pt x="593664" y="1407358"/>
                  </a:lnTo>
                  <a:lnTo>
                    <a:pt x="592359" y="1407685"/>
                  </a:lnTo>
                  <a:lnTo>
                    <a:pt x="592359" y="1406119"/>
                  </a:lnTo>
                  <a:lnTo>
                    <a:pt x="591772" y="1406119"/>
                  </a:lnTo>
                  <a:lnTo>
                    <a:pt x="591576" y="1407489"/>
                  </a:lnTo>
                  <a:lnTo>
                    <a:pt x="590858" y="1408011"/>
                  </a:lnTo>
                  <a:lnTo>
                    <a:pt x="589553" y="1407685"/>
                  </a:lnTo>
                  <a:lnTo>
                    <a:pt x="589357" y="1408011"/>
                  </a:lnTo>
                  <a:lnTo>
                    <a:pt x="587661" y="1407815"/>
                  </a:lnTo>
                  <a:lnTo>
                    <a:pt x="587465" y="1408141"/>
                  </a:lnTo>
                  <a:lnTo>
                    <a:pt x="585964" y="1408141"/>
                  </a:lnTo>
                  <a:lnTo>
                    <a:pt x="585573" y="1407815"/>
                  </a:lnTo>
                  <a:lnTo>
                    <a:pt x="583876" y="1407619"/>
                  </a:lnTo>
                  <a:lnTo>
                    <a:pt x="583158" y="1406249"/>
                  </a:lnTo>
                  <a:lnTo>
                    <a:pt x="582245" y="1405596"/>
                  </a:lnTo>
                  <a:lnTo>
                    <a:pt x="580940" y="1405792"/>
                  </a:lnTo>
                  <a:lnTo>
                    <a:pt x="580353" y="1405075"/>
                  </a:lnTo>
                  <a:lnTo>
                    <a:pt x="579635" y="1404879"/>
                  </a:lnTo>
                  <a:lnTo>
                    <a:pt x="577938" y="1405531"/>
                  </a:lnTo>
                  <a:lnTo>
                    <a:pt x="577742" y="1406053"/>
                  </a:lnTo>
                  <a:lnTo>
                    <a:pt x="576242" y="1405858"/>
                  </a:lnTo>
                  <a:lnTo>
                    <a:pt x="575524" y="1406510"/>
                  </a:lnTo>
                  <a:lnTo>
                    <a:pt x="574610" y="1406184"/>
                  </a:lnTo>
                  <a:lnTo>
                    <a:pt x="574219" y="1406706"/>
                  </a:lnTo>
                  <a:lnTo>
                    <a:pt x="572914" y="1406902"/>
                  </a:lnTo>
                  <a:lnTo>
                    <a:pt x="572327" y="1407554"/>
                  </a:lnTo>
                  <a:lnTo>
                    <a:pt x="571022" y="1407750"/>
                  </a:lnTo>
                  <a:lnTo>
                    <a:pt x="570434" y="1408598"/>
                  </a:lnTo>
                  <a:lnTo>
                    <a:pt x="568607" y="1408402"/>
                  </a:lnTo>
                  <a:lnTo>
                    <a:pt x="567498" y="1409968"/>
                  </a:lnTo>
                  <a:lnTo>
                    <a:pt x="566193" y="1409642"/>
                  </a:lnTo>
                  <a:lnTo>
                    <a:pt x="565475" y="1410164"/>
                  </a:lnTo>
                  <a:lnTo>
                    <a:pt x="563844" y="1410164"/>
                  </a:lnTo>
                  <a:lnTo>
                    <a:pt x="563648" y="1409838"/>
                  </a:lnTo>
                  <a:lnTo>
                    <a:pt x="560516" y="1409316"/>
                  </a:lnTo>
                  <a:lnTo>
                    <a:pt x="559602" y="1408141"/>
                  </a:lnTo>
                  <a:lnTo>
                    <a:pt x="559602" y="1406771"/>
                  </a:lnTo>
                  <a:lnTo>
                    <a:pt x="559211" y="1406249"/>
                  </a:lnTo>
                  <a:lnTo>
                    <a:pt x="559929" y="1404226"/>
                  </a:lnTo>
                  <a:lnTo>
                    <a:pt x="560320" y="1398941"/>
                  </a:lnTo>
                  <a:lnTo>
                    <a:pt x="559211" y="1397375"/>
                  </a:lnTo>
                  <a:lnTo>
                    <a:pt x="559211" y="1395482"/>
                  </a:lnTo>
                  <a:lnTo>
                    <a:pt x="558102" y="1394634"/>
                  </a:lnTo>
                  <a:lnTo>
                    <a:pt x="557906" y="1393264"/>
                  </a:lnTo>
                  <a:lnTo>
                    <a:pt x="556601" y="1392220"/>
                  </a:lnTo>
                  <a:lnTo>
                    <a:pt x="557319" y="1390523"/>
                  </a:lnTo>
                  <a:lnTo>
                    <a:pt x="556014" y="1389675"/>
                  </a:lnTo>
                  <a:lnTo>
                    <a:pt x="555818" y="1387979"/>
                  </a:lnTo>
                  <a:lnTo>
                    <a:pt x="555426" y="1387979"/>
                  </a:lnTo>
                  <a:lnTo>
                    <a:pt x="555622" y="1387456"/>
                  </a:lnTo>
                  <a:lnTo>
                    <a:pt x="554904" y="1387130"/>
                  </a:lnTo>
                  <a:lnTo>
                    <a:pt x="554513" y="1386413"/>
                  </a:lnTo>
                  <a:lnTo>
                    <a:pt x="553208" y="1386413"/>
                  </a:lnTo>
                  <a:lnTo>
                    <a:pt x="552816" y="1387587"/>
                  </a:lnTo>
                  <a:lnTo>
                    <a:pt x="552425" y="1387391"/>
                  </a:lnTo>
                  <a:lnTo>
                    <a:pt x="552229" y="1386347"/>
                  </a:lnTo>
                  <a:lnTo>
                    <a:pt x="551511" y="1386543"/>
                  </a:lnTo>
                  <a:lnTo>
                    <a:pt x="551120" y="1385890"/>
                  </a:lnTo>
                  <a:lnTo>
                    <a:pt x="551120" y="1383998"/>
                  </a:lnTo>
                  <a:lnTo>
                    <a:pt x="550532" y="1382824"/>
                  </a:lnTo>
                  <a:lnTo>
                    <a:pt x="550728" y="1382171"/>
                  </a:lnTo>
                  <a:lnTo>
                    <a:pt x="550141" y="1381519"/>
                  </a:lnTo>
                  <a:lnTo>
                    <a:pt x="550141" y="1379626"/>
                  </a:lnTo>
                  <a:lnTo>
                    <a:pt x="549227" y="1378908"/>
                  </a:lnTo>
                  <a:lnTo>
                    <a:pt x="548836" y="1377538"/>
                  </a:lnTo>
                  <a:lnTo>
                    <a:pt x="548118" y="1377538"/>
                  </a:lnTo>
                  <a:lnTo>
                    <a:pt x="548118" y="1377016"/>
                  </a:lnTo>
                  <a:lnTo>
                    <a:pt x="547726" y="1377016"/>
                  </a:lnTo>
                  <a:lnTo>
                    <a:pt x="547335" y="1375842"/>
                  </a:lnTo>
                  <a:lnTo>
                    <a:pt x="547922" y="1375842"/>
                  </a:lnTo>
                  <a:lnTo>
                    <a:pt x="547922" y="1374993"/>
                  </a:lnTo>
                  <a:lnTo>
                    <a:pt x="546617" y="1374341"/>
                  </a:lnTo>
                  <a:lnTo>
                    <a:pt x="546617" y="1374667"/>
                  </a:lnTo>
                  <a:lnTo>
                    <a:pt x="545508" y="1374667"/>
                  </a:lnTo>
                  <a:lnTo>
                    <a:pt x="545116" y="1375515"/>
                  </a:lnTo>
                  <a:lnTo>
                    <a:pt x="546421" y="1376886"/>
                  </a:lnTo>
                  <a:lnTo>
                    <a:pt x="546421" y="1377603"/>
                  </a:lnTo>
                  <a:lnTo>
                    <a:pt x="545834" y="1378256"/>
                  </a:lnTo>
                  <a:lnTo>
                    <a:pt x="545834" y="1381323"/>
                  </a:lnTo>
                  <a:lnTo>
                    <a:pt x="547661" y="1384390"/>
                  </a:lnTo>
                  <a:lnTo>
                    <a:pt x="548053" y="1384716"/>
                  </a:lnTo>
                  <a:lnTo>
                    <a:pt x="548966" y="1384390"/>
                  </a:lnTo>
                  <a:lnTo>
                    <a:pt x="549358" y="1385760"/>
                  </a:lnTo>
                  <a:lnTo>
                    <a:pt x="549162" y="1387456"/>
                  </a:lnTo>
                  <a:lnTo>
                    <a:pt x="549749" y="1388109"/>
                  </a:lnTo>
                  <a:lnTo>
                    <a:pt x="549554" y="1391176"/>
                  </a:lnTo>
                  <a:lnTo>
                    <a:pt x="549945" y="1392350"/>
                  </a:lnTo>
                  <a:lnTo>
                    <a:pt x="549749" y="1393525"/>
                  </a:lnTo>
                  <a:lnTo>
                    <a:pt x="549162" y="1394177"/>
                  </a:lnTo>
                  <a:lnTo>
                    <a:pt x="549162" y="1396918"/>
                  </a:lnTo>
                  <a:lnTo>
                    <a:pt x="548575" y="1397766"/>
                  </a:lnTo>
                  <a:lnTo>
                    <a:pt x="548575" y="1400181"/>
                  </a:lnTo>
                  <a:lnTo>
                    <a:pt x="547988" y="1401225"/>
                  </a:lnTo>
                  <a:lnTo>
                    <a:pt x="547596" y="1401029"/>
                  </a:lnTo>
                  <a:lnTo>
                    <a:pt x="547596" y="1402073"/>
                  </a:lnTo>
                  <a:lnTo>
                    <a:pt x="546487" y="1402399"/>
                  </a:lnTo>
                  <a:lnTo>
                    <a:pt x="545899" y="1403247"/>
                  </a:lnTo>
                  <a:lnTo>
                    <a:pt x="542767" y="1402921"/>
                  </a:lnTo>
                  <a:lnTo>
                    <a:pt x="542376" y="1403574"/>
                  </a:lnTo>
                  <a:lnTo>
                    <a:pt x="541462" y="1403900"/>
                  </a:lnTo>
                  <a:lnTo>
                    <a:pt x="541854" y="1405466"/>
                  </a:lnTo>
                  <a:lnTo>
                    <a:pt x="542441" y="1406119"/>
                  </a:lnTo>
                  <a:lnTo>
                    <a:pt x="541854" y="1408011"/>
                  </a:lnTo>
                  <a:lnTo>
                    <a:pt x="542050" y="1409381"/>
                  </a:lnTo>
                  <a:lnTo>
                    <a:pt x="541136" y="1411274"/>
                  </a:lnTo>
                  <a:lnTo>
                    <a:pt x="540418" y="1411926"/>
                  </a:lnTo>
                  <a:lnTo>
                    <a:pt x="540418" y="1412970"/>
                  </a:lnTo>
                  <a:lnTo>
                    <a:pt x="540027" y="1412970"/>
                  </a:lnTo>
                  <a:lnTo>
                    <a:pt x="539635" y="1413818"/>
                  </a:lnTo>
                  <a:lnTo>
                    <a:pt x="539635" y="1416363"/>
                  </a:lnTo>
                  <a:lnTo>
                    <a:pt x="539048" y="1416689"/>
                  </a:lnTo>
                  <a:lnTo>
                    <a:pt x="538852" y="1417538"/>
                  </a:lnTo>
                  <a:lnTo>
                    <a:pt x="538265" y="1417538"/>
                  </a:lnTo>
                  <a:lnTo>
                    <a:pt x="537873" y="1418908"/>
                  </a:lnTo>
                  <a:lnTo>
                    <a:pt x="537351" y="1419430"/>
                  </a:lnTo>
                  <a:lnTo>
                    <a:pt x="536634" y="1419430"/>
                  </a:lnTo>
                  <a:lnTo>
                    <a:pt x="536438" y="1420996"/>
                  </a:lnTo>
                  <a:lnTo>
                    <a:pt x="536829" y="1421518"/>
                  </a:lnTo>
                  <a:lnTo>
                    <a:pt x="536307" y="1422888"/>
                  </a:lnTo>
                  <a:lnTo>
                    <a:pt x="536503" y="1424454"/>
                  </a:lnTo>
                  <a:lnTo>
                    <a:pt x="535916" y="1424781"/>
                  </a:lnTo>
                  <a:lnTo>
                    <a:pt x="535198" y="1426999"/>
                  </a:lnTo>
                  <a:lnTo>
                    <a:pt x="533893" y="1427652"/>
                  </a:lnTo>
                  <a:lnTo>
                    <a:pt x="534089" y="1428304"/>
                  </a:lnTo>
                  <a:lnTo>
                    <a:pt x="533697" y="1428304"/>
                  </a:lnTo>
                  <a:lnTo>
                    <a:pt x="533175" y="1429348"/>
                  </a:lnTo>
                  <a:lnTo>
                    <a:pt x="532980" y="1431045"/>
                  </a:lnTo>
                  <a:lnTo>
                    <a:pt x="532588" y="1431697"/>
                  </a:lnTo>
                  <a:lnTo>
                    <a:pt x="531087" y="1432546"/>
                  </a:lnTo>
                  <a:lnTo>
                    <a:pt x="531283" y="1433916"/>
                  </a:lnTo>
                  <a:lnTo>
                    <a:pt x="530696" y="1433916"/>
                  </a:lnTo>
                  <a:lnTo>
                    <a:pt x="530696" y="1434438"/>
                  </a:lnTo>
                  <a:lnTo>
                    <a:pt x="530174" y="1434960"/>
                  </a:lnTo>
                  <a:lnTo>
                    <a:pt x="528869" y="1434960"/>
                  </a:lnTo>
                  <a:lnTo>
                    <a:pt x="528673" y="1433916"/>
                  </a:lnTo>
                  <a:lnTo>
                    <a:pt x="527759" y="1433720"/>
                  </a:lnTo>
                  <a:lnTo>
                    <a:pt x="526650" y="1432350"/>
                  </a:lnTo>
                  <a:lnTo>
                    <a:pt x="526063" y="1432350"/>
                  </a:lnTo>
                  <a:lnTo>
                    <a:pt x="525345" y="1431697"/>
                  </a:lnTo>
                  <a:lnTo>
                    <a:pt x="525541" y="1430849"/>
                  </a:lnTo>
                  <a:lnTo>
                    <a:pt x="524953" y="1429479"/>
                  </a:lnTo>
                  <a:lnTo>
                    <a:pt x="524236" y="1429479"/>
                  </a:lnTo>
                  <a:lnTo>
                    <a:pt x="523844" y="1430327"/>
                  </a:lnTo>
                  <a:lnTo>
                    <a:pt x="523126" y="1430001"/>
                  </a:lnTo>
                  <a:lnTo>
                    <a:pt x="521821" y="1430327"/>
                  </a:lnTo>
                  <a:lnTo>
                    <a:pt x="521821" y="1430001"/>
                  </a:lnTo>
                  <a:lnTo>
                    <a:pt x="519994" y="1428630"/>
                  </a:lnTo>
                  <a:lnTo>
                    <a:pt x="519994" y="1426086"/>
                  </a:lnTo>
                  <a:lnTo>
                    <a:pt x="520386" y="1425237"/>
                  </a:lnTo>
                  <a:lnTo>
                    <a:pt x="521104" y="1424716"/>
                  </a:lnTo>
                  <a:lnTo>
                    <a:pt x="521104" y="1423541"/>
                  </a:lnTo>
                  <a:lnTo>
                    <a:pt x="521691" y="1423215"/>
                  </a:lnTo>
                  <a:lnTo>
                    <a:pt x="521887" y="1422562"/>
                  </a:lnTo>
                  <a:lnTo>
                    <a:pt x="521691" y="1421388"/>
                  </a:lnTo>
                  <a:lnTo>
                    <a:pt x="522082" y="1421192"/>
                  </a:lnTo>
                  <a:lnTo>
                    <a:pt x="522082" y="1420017"/>
                  </a:lnTo>
                  <a:lnTo>
                    <a:pt x="521365" y="1419169"/>
                  </a:lnTo>
                  <a:lnTo>
                    <a:pt x="521365" y="1417472"/>
                  </a:lnTo>
                  <a:lnTo>
                    <a:pt x="522670" y="1414210"/>
                  </a:lnTo>
                  <a:lnTo>
                    <a:pt x="522865" y="1411143"/>
                  </a:lnTo>
                  <a:lnTo>
                    <a:pt x="523453" y="1410099"/>
                  </a:lnTo>
                  <a:lnTo>
                    <a:pt x="523257" y="1407358"/>
                  </a:lnTo>
                  <a:lnTo>
                    <a:pt x="520451" y="1403052"/>
                  </a:lnTo>
                  <a:lnTo>
                    <a:pt x="521169" y="1401029"/>
                  </a:lnTo>
                  <a:lnTo>
                    <a:pt x="521169" y="1398093"/>
                  </a:lnTo>
                  <a:lnTo>
                    <a:pt x="520255" y="1396200"/>
                  </a:lnTo>
                  <a:lnTo>
                    <a:pt x="518950" y="1395352"/>
                  </a:lnTo>
                  <a:lnTo>
                    <a:pt x="516927" y="1395352"/>
                  </a:lnTo>
                  <a:lnTo>
                    <a:pt x="517123" y="1397048"/>
                  </a:lnTo>
                  <a:lnTo>
                    <a:pt x="514905" y="1399463"/>
                  </a:lnTo>
                  <a:lnTo>
                    <a:pt x="513991" y="1399463"/>
                  </a:lnTo>
                  <a:lnTo>
                    <a:pt x="513600" y="1398615"/>
                  </a:lnTo>
                  <a:lnTo>
                    <a:pt x="512099" y="1398093"/>
                  </a:lnTo>
                  <a:lnTo>
                    <a:pt x="511185" y="1396918"/>
                  </a:lnTo>
                  <a:lnTo>
                    <a:pt x="510598" y="1396918"/>
                  </a:lnTo>
                  <a:lnTo>
                    <a:pt x="510076" y="1397962"/>
                  </a:lnTo>
                  <a:lnTo>
                    <a:pt x="509358" y="1397636"/>
                  </a:lnTo>
                  <a:lnTo>
                    <a:pt x="508771" y="1395744"/>
                  </a:lnTo>
                  <a:lnTo>
                    <a:pt x="508771" y="1394177"/>
                  </a:lnTo>
                  <a:lnTo>
                    <a:pt x="508379" y="1394177"/>
                  </a:lnTo>
                  <a:lnTo>
                    <a:pt x="507988" y="1392611"/>
                  </a:lnTo>
                  <a:lnTo>
                    <a:pt x="506683" y="1392611"/>
                  </a:lnTo>
                  <a:lnTo>
                    <a:pt x="506291" y="1392938"/>
                  </a:lnTo>
                  <a:lnTo>
                    <a:pt x="506683" y="1393982"/>
                  </a:lnTo>
                  <a:lnTo>
                    <a:pt x="506291" y="1393982"/>
                  </a:lnTo>
                  <a:lnTo>
                    <a:pt x="504595" y="1392938"/>
                  </a:lnTo>
                  <a:lnTo>
                    <a:pt x="504595" y="1391894"/>
                  </a:lnTo>
                  <a:lnTo>
                    <a:pt x="504203" y="1391894"/>
                  </a:lnTo>
                  <a:lnTo>
                    <a:pt x="504008" y="1392611"/>
                  </a:lnTo>
                  <a:lnTo>
                    <a:pt x="502703" y="1392285"/>
                  </a:lnTo>
                  <a:lnTo>
                    <a:pt x="503290" y="1391633"/>
                  </a:lnTo>
                  <a:lnTo>
                    <a:pt x="503094" y="1390589"/>
                  </a:lnTo>
                  <a:lnTo>
                    <a:pt x="501789" y="1391241"/>
                  </a:lnTo>
                  <a:lnTo>
                    <a:pt x="501593" y="1392416"/>
                  </a:lnTo>
                  <a:lnTo>
                    <a:pt x="502311" y="1393786"/>
                  </a:lnTo>
                  <a:lnTo>
                    <a:pt x="503029" y="1394112"/>
                  </a:lnTo>
                  <a:lnTo>
                    <a:pt x="502833" y="1395678"/>
                  </a:lnTo>
                  <a:lnTo>
                    <a:pt x="503942" y="1395678"/>
                  </a:lnTo>
                  <a:lnTo>
                    <a:pt x="504334" y="1396527"/>
                  </a:lnTo>
                  <a:lnTo>
                    <a:pt x="502833" y="1396853"/>
                  </a:lnTo>
                  <a:lnTo>
                    <a:pt x="502637" y="1397179"/>
                  </a:lnTo>
                  <a:lnTo>
                    <a:pt x="503029" y="1402660"/>
                  </a:lnTo>
                  <a:lnTo>
                    <a:pt x="502441" y="1404357"/>
                  </a:lnTo>
                  <a:lnTo>
                    <a:pt x="501136" y="1404879"/>
                  </a:lnTo>
                  <a:lnTo>
                    <a:pt x="501136" y="1405401"/>
                  </a:lnTo>
                  <a:lnTo>
                    <a:pt x="500223" y="1405401"/>
                  </a:lnTo>
                  <a:lnTo>
                    <a:pt x="498722" y="1406053"/>
                  </a:lnTo>
                  <a:lnTo>
                    <a:pt x="496308" y="1406053"/>
                  </a:lnTo>
                  <a:lnTo>
                    <a:pt x="495916" y="1406380"/>
                  </a:lnTo>
                  <a:lnTo>
                    <a:pt x="493306" y="1405336"/>
                  </a:lnTo>
                  <a:lnTo>
                    <a:pt x="490174" y="1404683"/>
                  </a:lnTo>
                  <a:lnTo>
                    <a:pt x="489783" y="1404161"/>
                  </a:lnTo>
                  <a:lnTo>
                    <a:pt x="489065" y="1404161"/>
                  </a:lnTo>
                  <a:lnTo>
                    <a:pt x="488477" y="1403639"/>
                  </a:lnTo>
                  <a:lnTo>
                    <a:pt x="487564" y="1403639"/>
                  </a:lnTo>
                  <a:lnTo>
                    <a:pt x="482931" y="1406053"/>
                  </a:lnTo>
                  <a:lnTo>
                    <a:pt x="481235" y="1406249"/>
                  </a:lnTo>
                  <a:lnTo>
                    <a:pt x="480321" y="1407293"/>
                  </a:lnTo>
                  <a:lnTo>
                    <a:pt x="477907" y="1407489"/>
                  </a:lnTo>
                  <a:lnTo>
                    <a:pt x="476210" y="1408533"/>
                  </a:lnTo>
                  <a:lnTo>
                    <a:pt x="472099" y="1408207"/>
                  </a:lnTo>
                  <a:lnTo>
                    <a:pt x="471708" y="1408729"/>
                  </a:lnTo>
                  <a:lnTo>
                    <a:pt x="470598" y="1408533"/>
                  </a:lnTo>
                  <a:lnTo>
                    <a:pt x="469685" y="1409185"/>
                  </a:lnTo>
                  <a:lnTo>
                    <a:pt x="468576" y="1408990"/>
                  </a:lnTo>
                  <a:lnTo>
                    <a:pt x="467858" y="1409838"/>
                  </a:lnTo>
                  <a:lnTo>
                    <a:pt x="467140" y="1410164"/>
                  </a:lnTo>
                  <a:lnTo>
                    <a:pt x="466553" y="1409968"/>
                  </a:lnTo>
                  <a:lnTo>
                    <a:pt x="466553" y="1410360"/>
                  </a:lnTo>
                  <a:lnTo>
                    <a:pt x="465966" y="1410164"/>
                  </a:lnTo>
                  <a:lnTo>
                    <a:pt x="465378" y="1410817"/>
                  </a:lnTo>
                  <a:lnTo>
                    <a:pt x="464465" y="1411143"/>
                  </a:lnTo>
                  <a:lnTo>
                    <a:pt x="463878" y="1410947"/>
                  </a:lnTo>
                  <a:lnTo>
                    <a:pt x="462964" y="1411600"/>
                  </a:lnTo>
                  <a:lnTo>
                    <a:pt x="458723" y="1412448"/>
                  </a:lnTo>
                  <a:lnTo>
                    <a:pt x="457418" y="1413492"/>
                  </a:lnTo>
                  <a:lnTo>
                    <a:pt x="455721" y="1413492"/>
                  </a:lnTo>
                  <a:lnTo>
                    <a:pt x="455721" y="1413818"/>
                  </a:lnTo>
                  <a:lnTo>
                    <a:pt x="454807" y="1414145"/>
                  </a:lnTo>
                  <a:lnTo>
                    <a:pt x="454416" y="1414993"/>
                  </a:lnTo>
                  <a:lnTo>
                    <a:pt x="453698" y="1415515"/>
                  </a:lnTo>
                  <a:lnTo>
                    <a:pt x="453111" y="1415189"/>
                  </a:lnTo>
                  <a:lnTo>
                    <a:pt x="453111" y="1414340"/>
                  </a:lnTo>
                  <a:lnTo>
                    <a:pt x="452524" y="1414014"/>
                  </a:lnTo>
                  <a:lnTo>
                    <a:pt x="451610" y="1414340"/>
                  </a:lnTo>
                  <a:lnTo>
                    <a:pt x="449913" y="1414145"/>
                  </a:lnTo>
                  <a:lnTo>
                    <a:pt x="449522" y="1413818"/>
                  </a:lnTo>
                  <a:lnTo>
                    <a:pt x="449522" y="1412774"/>
                  </a:lnTo>
                  <a:lnTo>
                    <a:pt x="450240" y="1411600"/>
                  </a:lnTo>
                  <a:lnTo>
                    <a:pt x="452263" y="1411274"/>
                  </a:lnTo>
                  <a:lnTo>
                    <a:pt x="452458" y="1407489"/>
                  </a:lnTo>
                  <a:lnTo>
                    <a:pt x="453568" y="1406445"/>
                  </a:lnTo>
                  <a:lnTo>
                    <a:pt x="456895" y="1405075"/>
                  </a:lnTo>
                  <a:lnTo>
                    <a:pt x="457613" y="1403182"/>
                  </a:lnTo>
                  <a:lnTo>
                    <a:pt x="458527" y="1402856"/>
                  </a:lnTo>
                  <a:lnTo>
                    <a:pt x="458527" y="1402334"/>
                  </a:lnTo>
                  <a:lnTo>
                    <a:pt x="459440" y="1401486"/>
                  </a:lnTo>
                  <a:lnTo>
                    <a:pt x="459832" y="1399463"/>
                  </a:lnTo>
                  <a:lnTo>
                    <a:pt x="462638" y="1395874"/>
                  </a:lnTo>
                  <a:lnTo>
                    <a:pt x="463029" y="1391763"/>
                  </a:lnTo>
                  <a:lnTo>
                    <a:pt x="462442" y="1389218"/>
                  </a:lnTo>
                  <a:lnTo>
                    <a:pt x="460223" y="1388044"/>
                  </a:lnTo>
                  <a:lnTo>
                    <a:pt x="459506" y="1388044"/>
                  </a:lnTo>
                  <a:lnTo>
                    <a:pt x="458592" y="1389414"/>
                  </a:lnTo>
                  <a:lnTo>
                    <a:pt x="456373" y="1391306"/>
                  </a:lnTo>
                  <a:lnTo>
                    <a:pt x="455786" y="1391306"/>
                  </a:lnTo>
                  <a:lnTo>
                    <a:pt x="452980" y="1394243"/>
                  </a:lnTo>
                  <a:lnTo>
                    <a:pt x="449457" y="1396265"/>
                  </a:lnTo>
                  <a:lnTo>
                    <a:pt x="449065" y="1396918"/>
                  </a:lnTo>
                  <a:lnTo>
                    <a:pt x="448347" y="1397114"/>
                  </a:lnTo>
                  <a:lnTo>
                    <a:pt x="447238" y="1398288"/>
                  </a:lnTo>
                  <a:lnTo>
                    <a:pt x="442997" y="1398941"/>
                  </a:lnTo>
                  <a:lnTo>
                    <a:pt x="439669" y="1397375"/>
                  </a:lnTo>
                  <a:lnTo>
                    <a:pt x="438560" y="1395482"/>
                  </a:lnTo>
                  <a:lnTo>
                    <a:pt x="437842" y="1395156"/>
                  </a:lnTo>
                  <a:lnTo>
                    <a:pt x="438038" y="1394634"/>
                  </a:lnTo>
                  <a:lnTo>
                    <a:pt x="436733" y="1394308"/>
                  </a:lnTo>
                  <a:lnTo>
                    <a:pt x="435623" y="1391567"/>
                  </a:lnTo>
                  <a:lnTo>
                    <a:pt x="435819" y="1391241"/>
                  </a:lnTo>
                  <a:lnTo>
                    <a:pt x="434514" y="1390915"/>
                  </a:lnTo>
                  <a:lnTo>
                    <a:pt x="433405" y="1388696"/>
                  </a:lnTo>
                  <a:lnTo>
                    <a:pt x="432687" y="1388174"/>
                  </a:lnTo>
                  <a:lnTo>
                    <a:pt x="432491" y="1387130"/>
                  </a:lnTo>
                  <a:lnTo>
                    <a:pt x="431773" y="1386804"/>
                  </a:lnTo>
                  <a:lnTo>
                    <a:pt x="431578" y="1385956"/>
                  </a:lnTo>
                  <a:lnTo>
                    <a:pt x="430664" y="1385107"/>
                  </a:lnTo>
                  <a:lnTo>
                    <a:pt x="430860" y="1384259"/>
                  </a:lnTo>
                  <a:lnTo>
                    <a:pt x="429751" y="1383215"/>
                  </a:lnTo>
                  <a:lnTo>
                    <a:pt x="429555" y="1382171"/>
                  </a:lnTo>
                  <a:lnTo>
                    <a:pt x="428968" y="1381845"/>
                  </a:lnTo>
                  <a:lnTo>
                    <a:pt x="428576" y="1379300"/>
                  </a:lnTo>
                  <a:lnTo>
                    <a:pt x="427858" y="1378452"/>
                  </a:lnTo>
                  <a:lnTo>
                    <a:pt x="428968" y="1377603"/>
                  </a:lnTo>
                  <a:lnTo>
                    <a:pt x="428968" y="1374014"/>
                  </a:lnTo>
                  <a:lnTo>
                    <a:pt x="430990" y="1372318"/>
                  </a:lnTo>
                  <a:lnTo>
                    <a:pt x="432491" y="1372318"/>
                  </a:lnTo>
                  <a:lnTo>
                    <a:pt x="433078" y="1372644"/>
                  </a:lnTo>
                  <a:lnTo>
                    <a:pt x="434188" y="1372448"/>
                  </a:lnTo>
                  <a:lnTo>
                    <a:pt x="434384" y="1372122"/>
                  </a:lnTo>
                  <a:lnTo>
                    <a:pt x="439212" y="1372448"/>
                  </a:lnTo>
                  <a:lnTo>
                    <a:pt x="441235" y="1370752"/>
                  </a:lnTo>
                  <a:lnTo>
                    <a:pt x="441822" y="1369055"/>
                  </a:lnTo>
                  <a:lnTo>
                    <a:pt x="441822" y="1362922"/>
                  </a:lnTo>
                  <a:lnTo>
                    <a:pt x="442018" y="1361878"/>
                  </a:lnTo>
                  <a:lnTo>
                    <a:pt x="442605" y="1361225"/>
                  </a:lnTo>
                  <a:lnTo>
                    <a:pt x="442801" y="1358289"/>
                  </a:lnTo>
                  <a:lnTo>
                    <a:pt x="441496" y="1357962"/>
                  </a:lnTo>
                  <a:lnTo>
                    <a:pt x="440582" y="1359007"/>
                  </a:lnTo>
                  <a:lnTo>
                    <a:pt x="440582" y="1359659"/>
                  </a:lnTo>
                  <a:lnTo>
                    <a:pt x="440191" y="1359855"/>
                  </a:lnTo>
                  <a:lnTo>
                    <a:pt x="440191" y="1362791"/>
                  </a:lnTo>
                  <a:lnTo>
                    <a:pt x="439473" y="1365206"/>
                  </a:lnTo>
                  <a:lnTo>
                    <a:pt x="439669" y="1366380"/>
                  </a:lnTo>
                  <a:lnTo>
                    <a:pt x="438951" y="1366902"/>
                  </a:lnTo>
                  <a:lnTo>
                    <a:pt x="438755" y="1367555"/>
                  </a:lnTo>
                  <a:lnTo>
                    <a:pt x="438038" y="1367555"/>
                  </a:lnTo>
                  <a:lnTo>
                    <a:pt x="437646" y="1368207"/>
                  </a:lnTo>
                  <a:lnTo>
                    <a:pt x="436928" y="1368207"/>
                  </a:lnTo>
                  <a:lnTo>
                    <a:pt x="436733" y="1368533"/>
                  </a:lnTo>
                  <a:lnTo>
                    <a:pt x="429098" y="1368207"/>
                  </a:lnTo>
                  <a:lnTo>
                    <a:pt x="425966" y="1370099"/>
                  </a:lnTo>
                  <a:lnTo>
                    <a:pt x="422834" y="1370099"/>
                  </a:lnTo>
                  <a:lnTo>
                    <a:pt x="421333" y="1368925"/>
                  </a:lnTo>
                  <a:lnTo>
                    <a:pt x="420615" y="1367555"/>
                  </a:lnTo>
                  <a:lnTo>
                    <a:pt x="418919" y="1367555"/>
                  </a:lnTo>
                  <a:lnTo>
                    <a:pt x="418201" y="1367033"/>
                  </a:lnTo>
                  <a:lnTo>
                    <a:pt x="417483" y="1365140"/>
                  </a:lnTo>
                  <a:lnTo>
                    <a:pt x="416374" y="1364814"/>
                  </a:lnTo>
                  <a:lnTo>
                    <a:pt x="415265" y="1363770"/>
                  </a:lnTo>
                  <a:lnTo>
                    <a:pt x="415265" y="1360181"/>
                  </a:lnTo>
                  <a:lnTo>
                    <a:pt x="414547" y="1358289"/>
                  </a:lnTo>
                  <a:lnTo>
                    <a:pt x="412328" y="1356723"/>
                  </a:lnTo>
                  <a:lnTo>
                    <a:pt x="412328" y="1355548"/>
                  </a:lnTo>
                  <a:lnTo>
                    <a:pt x="411415" y="1355352"/>
                  </a:lnTo>
                  <a:lnTo>
                    <a:pt x="409000" y="1352808"/>
                  </a:lnTo>
                  <a:lnTo>
                    <a:pt x="408283" y="1352481"/>
                  </a:lnTo>
                  <a:lnTo>
                    <a:pt x="407239" y="1350980"/>
                  </a:lnTo>
                  <a:lnTo>
                    <a:pt x="406651" y="1348893"/>
                  </a:lnTo>
                  <a:lnTo>
                    <a:pt x="407043" y="1347848"/>
                  </a:lnTo>
                  <a:lnTo>
                    <a:pt x="406325" y="1347522"/>
                  </a:lnTo>
                  <a:lnTo>
                    <a:pt x="405738" y="1346348"/>
                  </a:lnTo>
                  <a:lnTo>
                    <a:pt x="405738" y="1344455"/>
                  </a:lnTo>
                  <a:lnTo>
                    <a:pt x="405020" y="1343803"/>
                  </a:lnTo>
                  <a:lnTo>
                    <a:pt x="405216" y="1343281"/>
                  </a:lnTo>
                  <a:lnTo>
                    <a:pt x="404302" y="1341911"/>
                  </a:lnTo>
                  <a:lnTo>
                    <a:pt x="404302" y="1340540"/>
                  </a:lnTo>
                  <a:lnTo>
                    <a:pt x="403911" y="1340214"/>
                  </a:lnTo>
                  <a:lnTo>
                    <a:pt x="404107" y="1339366"/>
                  </a:lnTo>
                  <a:lnTo>
                    <a:pt x="404824" y="1339366"/>
                  </a:lnTo>
                  <a:lnTo>
                    <a:pt x="405412" y="1338844"/>
                  </a:lnTo>
                  <a:lnTo>
                    <a:pt x="405412" y="1337147"/>
                  </a:lnTo>
                  <a:lnTo>
                    <a:pt x="405020" y="1336821"/>
                  </a:lnTo>
                  <a:lnTo>
                    <a:pt x="403911" y="1336821"/>
                  </a:lnTo>
                  <a:lnTo>
                    <a:pt x="402997" y="1335646"/>
                  </a:lnTo>
                  <a:lnTo>
                    <a:pt x="400583" y="1335450"/>
                  </a:lnTo>
                  <a:lnTo>
                    <a:pt x="398756" y="1335777"/>
                  </a:lnTo>
                  <a:lnTo>
                    <a:pt x="397451" y="1334928"/>
                  </a:lnTo>
                  <a:lnTo>
                    <a:pt x="397451" y="1333884"/>
                  </a:lnTo>
                  <a:lnTo>
                    <a:pt x="397059" y="1333689"/>
                  </a:lnTo>
                  <a:lnTo>
                    <a:pt x="397059" y="1331601"/>
                  </a:lnTo>
                  <a:lnTo>
                    <a:pt x="397451" y="1331274"/>
                  </a:lnTo>
                  <a:lnTo>
                    <a:pt x="397059" y="1327359"/>
                  </a:lnTo>
                  <a:lnTo>
                    <a:pt x="397647" y="1326707"/>
                  </a:lnTo>
                  <a:lnTo>
                    <a:pt x="397255" y="1325010"/>
                  </a:lnTo>
                  <a:lnTo>
                    <a:pt x="396342" y="1324358"/>
                  </a:lnTo>
                  <a:lnTo>
                    <a:pt x="396929" y="1323509"/>
                  </a:lnTo>
                  <a:lnTo>
                    <a:pt x="396929" y="1322335"/>
                  </a:lnTo>
                  <a:lnTo>
                    <a:pt x="396537" y="1321813"/>
                  </a:lnTo>
                  <a:lnTo>
                    <a:pt x="397125" y="1320769"/>
                  </a:lnTo>
                  <a:lnTo>
                    <a:pt x="400648" y="1319203"/>
                  </a:lnTo>
                  <a:lnTo>
                    <a:pt x="401953" y="1318159"/>
                  </a:lnTo>
                  <a:lnTo>
                    <a:pt x="403258" y="1317832"/>
                  </a:lnTo>
                  <a:lnTo>
                    <a:pt x="403454" y="1317180"/>
                  </a:lnTo>
                  <a:lnTo>
                    <a:pt x="404759" y="1316854"/>
                  </a:lnTo>
                  <a:lnTo>
                    <a:pt x="406064" y="1314113"/>
                  </a:lnTo>
                  <a:lnTo>
                    <a:pt x="406978" y="1314113"/>
                  </a:lnTo>
                  <a:lnTo>
                    <a:pt x="408674" y="1315483"/>
                  </a:lnTo>
                  <a:lnTo>
                    <a:pt x="409261" y="1314439"/>
                  </a:lnTo>
                  <a:lnTo>
                    <a:pt x="409979" y="1314243"/>
                  </a:lnTo>
                  <a:lnTo>
                    <a:pt x="409979" y="1313395"/>
                  </a:lnTo>
                  <a:lnTo>
                    <a:pt x="410893" y="1313069"/>
                  </a:lnTo>
                  <a:lnTo>
                    <a:pt x="410893" y="1312221"/>
                  </a:lnTo>
                  <a:lnTo>
                    <a:pt x="411610" y="1311503"/>
                  </a:lnTo>
                  <a:lnTo>
                    <a:pt x="413111" y="1312351"/>
                  </a:lnTo>
                  <a:lnTo>
                    <a:pt x="414025" y="1314048"/>
                  </a:lnTo>
                  <a:lnTo>
                    <a:pt x="415330" y="1313722"/>
                  </a:lnTo>
                  <a:lnTo>
                    <a:pt x="414743" y="1310459"/>
                  </a:lnTo>
                  <a:lnTo>
                    <a:pt x="414351" y="1310263"/>
                  </a:lnTo>
                  <a:lnTo>
                    <a:pt x="414351" y="1306805"/>
                  </a:lnTo>
                  <a:lnTo>
                    <a:pt x="413960" y="1305630"/>
                  </a:lnTo>
                  <a:lnTo>
                    <a:pt x="413372" y="1305108"/>
                  </a:lnTo>
                  <a:lnTo>
                    <a:pt x="413372" y="1304391"/>
                  </a:lnTo>
                  <a:lnTo>
                    <a:pt x="414286" y="1303216"/>
                  </a:lnTo>
                  <a:lnTo>
                    <a:pt x="415591" y="1304064"/>
                  </a:lnTo>
                  <a:lnTo>
                    <a:pt x="416504" y="1306152"/>
                  </a:lnTo>
                  <a:lnTo>
                    <a:pt x="418201" y="1306479"/>
                  </a:lnTo>
                  <a:lnTo>
                    <a:pt x="418397" y="1305304"/>
                  </a:lnTo>
                  <a:lnTo>
                    <a:pt x="420093" y="1305500"/>
                  </a:lnTo>
                  <a:lnTo>
                    <a:pt x="421790" y="1307718"/>
                  </a:lnTo>
                  <a:lnTo>
                    <a:pt x="423291" y="1308893"/>
                  </a:lnTo>
                  <a:lnTo>
                    <a:pt x="426423" y="1309545"/>
                  </a:lnTo>
                  <a:lnTo>
                    <a:pt x="428119" y="1310589"/>
                  </a:lnTo>
                  <a:lnTo>
                    <a:pt x="431447" y="1314048"/>
                  </a:lnTo>
                  <a:lnTo>
                    <a:pt x="433274" y="1315222"/>
                  </a:lnTo>
                  <a:lnTo>
                    <a:pt x="433861" y="1315744"/>
                  </a:lnTo>
                  <a:lnTo>
                    <a:pt x="433861" y="1316462"/>
                  </a:lnTo>
                  <a:lnTo>
                    <a:pt x="434449" y="1316788"/>
                  </a:lnTo>
                  <a:lnTo>
                    <a:pt x="435167" y="1318681"/>
                  </a:lnTo>
                  <a:lnTo>
                    <a:pt x="435754" y="1319007"/>
                  </a:lnTo>
                  <a:lnTo>
                    <a:pt x="436145" y="1320377"/>
                  </a:lnTo>
                  <a:lnTo>
                    <a:pt x="436863" y="1320899"/>
                  </a:lnTo>
                  <a:lnTo>
                    <a:pt x="438886" y="1325532"/>
                  </a:lnTo>
                  <a:lnTo>
                    <a:pt x="439604" y="1326185"/>
                  </a:lnTo>
                  <a:lnTo>
                    <a:pt x="440191" y="1326185"/>
                  </a:lnTo>
                  <a:lnTo>
                    <a:pt x="441496" y="1327555"/>
                  </a:lnTo>
                  <a:lnTo>
                    <a:pt x="444302" y="1328925"/>
                  </a:lnTo>
                  <a:lnTo>
                    <a:pt x="446129" y="1329252"/>
                  </a:lnTo>
                  <a:lnTo>
                    <a:pt x="447238" y="1329056"/>
                  </a:lnTo>
                  <a:lnTo>
                    <a:pt x="451675" y="1329708"/>
                  </a:lnTo>
                  <a:lnTo>
                    <a:pt x="452589" y="1328860"/>
                  </a:lnTo>
                  <a:lnTo>
                    <a:pt x="452785" y="1327686"/>
                  </a:lnTo>
                  <a:lnTo>
                    <a:pt x="452393" y="1327359"/>
                  </a:lnTo>
                  <a:lnTo>
                    <a:pt x="448478" y="1327033"/>
                  </a:lnTo>
                  <a:lnTo>
                    <a:pt x="448086" y="1326511"/>
                  </a:lnTo>
                  <a:lnTo>
                    <a:pt x="446586" y="1326511"/>
                  </a:lnTo>
                  <a:lnTo>
                    <a:pt x="444563" y="1325663"/>
                  </a:lnTo>
                  <a:lnTo>
                    <a:pt x="441757" y="1322596"/>
                  </a:lnTo>
                  <a:lnTo>
                    <a:pt x="441039" y="1320377"/>
                  </a:lnTo>
                  <a:lnTo>
                    <a:pt x="439734" y="1319203"/>
                  </a:lnTo>
                  <a:lnTo>
                    <a:pt x="438038" y="1316266"/>
                  </a:lnTo>
                  <a:lnTo>
                    <a:pt x="437450" y="1315092"/>
                  </a:lnTo>
                  <a:lnTo>
                    <a:pt x="437842" y="1313526"/>
                  </a:lnTo>
                  <a:lnTo>
                    <a:pt x="436145" y="1313004"/>
                  </a:lnTo>
                  <a:lnTo>
                    <a:pt x="434318" y="1311111"/>
                  </a:lnTo>
                  <a:lnTo>
                    <a:pt x="432426" y="1309937"/>
                  </a:lnTo>
                  <a:lnTo>
                    <a:pt x="431121" y="1308567"/>
                  </a:lnTo>
                  <a:lnTo>
                    <a:pt x="431317" y="1308240"/>
                  </a:lnTo>
                  <a:lnTo>
                    <a:pt x="429294" y="1306674"/>
                  </a:lnTo>
                  <a:lnTo>
                    <a:pt x="428902" y="1305500"/>
                  </a:lnTo>
                  <a:lnTo>
                    <a:pt x="427793" y="1304325"/>
                  </a:lnTo>
                  <a:lnTo>
                    <a:pt x="426292" y="1304129"/>
                  </a:lnTo>
                  <a:lnTo>
                    <a:pt x="426096" y="1304456"/>
                  </a:lnTo>
                  <a:lnTo>
                    <a:pt x="424596" y="1304651"/>
                  </a:lnTo>
                  <a:lnTo>
                    <a:pt x="423291" y="1303803"/>
                  </a:lnTo>
                  <a:lnTo>
                    <a:pt x="423095" y="1302629"/>
                  </a:lnTo>
                  <a:lnTo>
                    <a:pt x="424204" y="1301780"/>
                  </a:lnTo>
                  <a:lnTo>
                    <a:pt x="425705" y="1301585"/>
                  </a:lnTo>
                  <a:lnTo>
                    <a:pt x="425901" y="1300932"/>
                  </a:lnTo>
                  <a:lnTo>
                    <a:pt x="422377" y="1300932"/>
                  </a:lnTo>
                  <a:lnTo>
                    <a:pt x="421790" y="1300410"/>
                  </a:lnTo>
                  <a:lnTo>
                    <a:pt x="421986" y="1295777"/>
                  </a:lnTo>
                  <a:lnTo>
                    <a:pt x="424008" y="1292710"/>
                  </a:lnTo>
                  <a:lnTo>
                    <a:pt x="425313" y="1291666"/>
                  </a:lnTo>
                  <a:lnTo>
                    <a:pt x="426814" y="1291471"/>
                  </a:lnTo>
                  <a:lnTo>
                    <a:pt x="427010" y="1290818"/>
                  </a:lnTo>
                  <a:lnTo>
                    <a:pt x="426292" y="1291144"/>
                  </a:lnTo>
                  <a:lnTo>
                    <a:pt x="423878" y="1291144"/>
                  </a:lnTo>
                  <a:lnTo>
                    <a:pt x="422573" y="1292188"/>
                  </a:lnTo>
                  <a:lnTo>
                    <a:pt x="422377" y="1294081"/>
                  </a:lnTo>
                  <a:lnTo>
                    <a:pt x="421464" y="1294798"/>
                  </a:lnTo>
                  <a:lnTo>
                    <a:pt x="421464" y="1295451"/>
                  </a:lnTo>
                  <a:lnTo>
                    <a:pt x="420942" y="1295777"/>
                  </a:lnTo>
                  <a:lnTo>
                    <a:pt x="419636" y="1297996"/>
                  </a:lnTo>
                  <a:lnTo>
                    <a:pt x="415004" y="1297670"/>
                  </a:lnTo>
                  <a:lnTo>
                    <a:pt x="414416" y="1298518"/>
                  </a:lnTo>
                  <a:lnTo>
                    <a:pt x="413111" y="1298518"/>
                  </a:lnTo>
                  <a:lnTo>
                    <a:pt x="412916" y="1299888"/>
                  </a:lnTo>
                  <a:lnTo>
                    <a:pt x="412328" y="1300410"/>
                  </a:lnTo>
                  <a:lnTo>
                    <a:pt x="411415" y="1300084"/>
                  </a:lnTo>
                  <a:lnTo>
                    <a:pt x="411610" y="1299562"/>
                  </a:lnTo>
                  <a:lnTo>
                    <a:pt x="411219" y="1299040"/>
                  </a:lnTo>
                  <a:lnTo>
                    <a:pt x="409000" y="1298844"/>
                  </a:lnTo>
                  <a:lnTo>
                    <a:pt x="407695" y="1300410"/>
                  </a:lnTo>
                  <a:lnTo>
                    <a:pt x="405999" y="1300736"/>
                  </a:lnTo>
                  <a:lnTo>
                    <a:pt x="406390" y="1303346"/>
                  </a:lnTo>
                  <a:lnTo>
                    <a:pt x="405477" y="1304195"/>
                  </a:lnTo>
                  <a:lnTo>
                    <a:pt x="404759" y="1303999"/>
                  </a:lnTo>
                  <a:lnTo>
                    <a:pt x="403650" y="1302629"/>
                  </a:lnTo>
                  <a:lnTo>
                    <a:pt x="404237" y="1301454"/>
                  </a:lnTo>
                  <a:lnTo>
                    <a:pt x="404433" y="1299040"/>
                  </a:lnTo>
                  <a:lnTo>
                    <a:pt x="403519" y="1299040"/>
                  </a:lnTo>
                  <a:lnTo>
                    <a:pt x="403323" y="1298714"/>
                  </a:lnTo>
                  <a:lnTo>
                    <a:pt x="405346" y="1296821"/>
                  </a:lnTo>
                  <a:lnTo>
                    <a:pt x="404955" y="1294733"/>
                  </a:lnTo>
                  <a:lnTo>
                    <a:pt x="405346" y="1293363"/>
                  </a:lnTo>
                  <a:lnTo>
                    <a:pt x="405934" y="1293037"/>
                  </a:lnTo>
                  <a:lnTo>
                    <a:pt x="405934" y="1291144"/>
                  </a:lnTo>
                  <a:lnTo>
                    <a:pt x="405020" y="1290426"/>
                  </a:lnTo>
                  <a:lnTo>
                    <a:pt x="404302" y="1290426"/>
                  </a:lnTo>
                  <a:lnTo>
                    <a:pt x="403911" y="1290949"/>
                  </a:lnTo>
                  <a:lnTo>
                    <a:pt x="402802" y="1289905"/>
                  </a:lnTo>
                  <a:lnTo>
                    <a:pt x="402084" y="1289709"/>
                  </a:lnTo>
                  <a:lnTo>
                    <a:pt x="401170" y="1290426"/>
                  </a:lnTo>
                  <a:lnTo>
                    <a:pt x="400061" y="1289709"/>
                  </a:lnTo>
                  <a:lnTo>
                    <a:pt x="399474" y="1288143"/>
                  </a:lnTo>
                  <a:lnTo>
                    <a:pt x="397777" y="1287816"/>
                  </a:lnTo>
                  <a:lnTo>
                    <a:pt x="397059" y="1286968"/>
                  </a:lnTo>
                  <a:lnTo>
                    <a:pt x="397647" y="1284032"/>
                  </a:lnTo>
                  <a:lnTo>
                    <a:pt x="399343" y="1282466"/>
                  </a:lnTo>
                  <a:lnTo>
                    <a:pt x="400257" y="1282140"/>
                  </a:lnTo>
                  <a:lnTo>
                    <a:pt x="400974" y="1281095"/>
                  </a:lnTo>
                  <a:lnTo>
                    <a:pt x="399474" y="1279399"/>
                  </a:lnTo>
                  <a:lnTo>
                    <a:pt x="398756" y="1279073"/>
                  </a:lnTo>
                  <a:lnTo>
                    <a:pt x="396929" y="1279268"/>
                  </a:lnTo>
                  <a:lnTo>
                    <a:pt x="395624" y="1277702"/>
                  </a:lnTo>
                  <a:lnTo>
                    <a:pt x="395819" y="1276006"/>
                  </a:lnTo>
                  <a:lnTo>
                    <a:pt x="394906" y="1275288"/>
                  </a:lnTo>
                  <a:lnTo>
                    <a:pt x="394906" y="1273330"/>
                  </a:lnTo>
                  <a:lnTo>
                    <a:pt x="396015" y="1270068"/>
                  </a:lnTo>
                  <a:lnTo>
                    <a:pt x="396733" y="1269220"/>
                  </a:lnTo>
                  <a:lnTo>
                    <a:pt x="396733" y="1268371"/>
                  </a:lnTo>
                  <a:lnTo>
                    <a:pt x="395819" y="1268371"/>
                  </a:lnTo>
                  <a:lnTo>
                    <a:pt x="395102" y="1267849"/>
                  </a:lnTo>
                  <a:lnTo>
                    <a:pt x="394906" y="1264587"/>
                  </a:lnTo>
                  <a:lnTo>
                    <a:pt x="394514" y="1263934"/>
                  </a:lnTo>
                  <a:lnTo>
                    <a:pt x="393797" y="1263934"/>
                  </a:lnTo>
                  <a:lnTo>
                    <a:pt x="393209" y="1264782"/>
                  </a:lnTo>
                  <a:lnTo>
                    <a:pt x="393405" y="1266153"/>
                  </a:lnTo>
                  <a:lnTo>
                    <a:pt x="392818" y="1268371"/>
                  </a:lnTo>
                  <a:lnTo>
                    <a:pt x="392818" y="1271634"/>
                  </a:lnTo>
                  <a:lnTo>
                    <a:pt x="392231" y="1272156"/>
                  </a:lnTo>
                  <a:lnTo>
                    <a:pt x="392426" y="1272678"/>
                  </a:lnTo>
                  <a:lnTo>
                    <a:pt x="391709" y="1273526"/>
                  </a:lnTo>
                  <a:lnTo>
                    <a:pt x="391317" y="1275223"/>
                  </a:lnTo>
                  <a:lnTo>
                    <a:pt x="388707" y="1276593"/>
                  </a:lnTo>
                  <a:lnTo>
                    <a:pt x="387598" y="1279007"/>
                  </a:lnTo>
                  <a:lnTo>
                    <a:pt x="387598" y="1280182"/>
                  </a:lnTo>
                  <a:lnTo>
                    <a:pt x="386488" y="1281226"/>
                  </a:lnTo>
                  <a:lnTo>
                    <a:pt x="384661" y="1282074"/>
                  </a:lnTo>
                  <a:lnTo>
                    <a:pt x="384661" y="1283118"/>
                  </a:lnTo>
                  <a:lnTo>
                    <a:pt x="383748" y="1283967"/>
                  </a:lnTo>
                  <a:lnTo>
                    <a:pt x="383226" y="1285337"/>
                  </a:lnTo>
                  <a:lnTo>
                    <a:pt x="382116" y="1284489"/>
                  </a:lnTo>
                  <a:lnTo>
                    <a:pt x="382508" y="1281748"/>
                  </a:lnTo>
                  <a:lnTo>
                    <a:pt x="383226" y="1280051"/>
                  </a:lnTo>
                  <a:lnTo>
                    <a:pt x="385249" y="1277311"/>
                  </a:lnTo>
                  <a:lnTo>
                    <a:pt x="384661" y="1277115"/>
                  </a:lnTo>
                  <a:lnTo>
                    <a:pt x="383944" y="1277963"/>
                  </a:lnTo>
                  <a:lnTo>
                    <a:pt x="382834" y="1277963"/>
                  </a:lnTo>
                  <a:lnTo>
                    <a:pt x="382443" y="1277637"/>
                  </a:lnTo>
                  <a:lnTo>
                    <a:pt x="382443" y="1275419"/>
                  </a:lnTo>
                  <a:lnTo>
                    <a:pt x="383161" y="1274896"/>
                  </a:lnTo>
                  <a:lnTo>
                    <a:pt x="383878" y="1273330"/>
                  </a:lnTo>
                  <a:lnTo>
                    <a:pt x="383878" y="1272156"/>
                  </a:lnTo>
                  <a:lnTo>
                    <a:pt x="384988" y="1271438"/>
                  </a:lnTo>
                  <a:lnTo>
                    <a:pt x="385183" y="1270264"/>
                  </a:lnTo>
                  <a:lnTo>
                    <a:pt x="384596" y="1268567"/>
                  </a:lnTo>
                  <a:lnTo>
                    <a:pt x="383878" y="1268241"/>
                  </a:lnTo>
                  <a:lnTo>
                    <a:pt x="383683" y="1267719"/>
                  </a:lnTo>
                  <a:lnTo>
                    <a:pt x="383161" y="1267915"/>
                  </a:lnTo>
                  <a:lnTo>
                    <a:pt x="382051" y="1266740"/>
                  </a:lnTo>
                  <a:lnTo>
                    <a:pt x="382965" y="1265370"/>
                  </a:lnTo>
                  <a:lnTo>
                    <a:pt x="381660" y="1263999"/>
                  </a:lnTo>
                  <a:lnTo>
                    <a:pt x="380746" y="1263999"/>
                  </a:lnTo>
                  <a:lnTo>
                    <a:pt x="380551" y="1266088"/>
                  </a:lnTo>
                  <a:lnTo>
                    <a:pt x="379637" y="1266805"/>
                  </a:lnTo>
                  <a:lnTo>
                    <a:pt x="380224" y="1267001"/>
                  </a:lnTo>
                  <a:lnTo>
                    <a:pt x="380811" y="1269415"/>
                  </a:lnTo>
                  <a:lnTo>
                    <a:pt x="379702" y="1270786"/>
                  </a:lnTo>
                  <a:lnTo>
                    <a:pt x="378397" y="1271112"/>
                  </a:lnTo>
                  <a:lnTo>
                    <a:pt x="378201" y="1271960"/>
                  </a:lnTo>
                  <a:lnTo>
                    <a:pt x="377092" y="1271960"/>
                  </a:lnTo>
                  <a:lnTo>
                    <a:pt x="376896" y="1271438"/>
                  </a:lnTo>
                  <a:lnTo>
                    <a:pt x="378397" y="1269872"/>
                  </a:lnTo>
                  <a:lnTo>
                    <a:pt x="378919" y="1268632"/>
                  </a:lnTo>
                  <a:lnTo>
                    <a:pt x="378528" y="1267784"/>
                  </a:lnTo>
                  <a:lnTo>
                    <a:pt x="377418" y="1267980"/>
                  </a:lnTo>
                  <a:lnTo>
                    <a:pt x="376831" y="1268502"/>
                  </a:lnTo>
                  <a:lnTo>
                    <a:pt x="375330" y="1272091"/>
                  </a:lnTo>
                  <a:lnTo>
                    <a:pt x="374743" y="1272613"/>
                  </a:lnTo>
                  <a:lnTo>
                    <a:pt x="374352" y="1274179"/>
                  </a:lnTo>
                  <a:lnTo>
                    <a:pt x="374743" y="1275027"/>
                  </a:lnTo>
                  <a:lnTo>
                    <a:pt x="374156" y="1275549"/>
                  </a:lnTo>
                  <a:lnTo>
                    <a:pt x="372459" y="1275549"/>
                  </a:lnTo>
                  <a:lnTo>
                    <a:pt x="372068" y="1275223"/>
                  </a:lnTo>
                  <a:lnTo>
                    <a:pt x="371676" y="1273004"/>
                  </a:lnTo>
                  <a:lnTo>
                    <a:pt x="370763" y="1272286"/>
                  </a:lnTo>
                  <a:lnTo>
                    <a:pt x="368153" y="1272482"/>
                  </a:lnTo>
                  <a:lnTo>
                    <a:pt x="366325" y="1273657"/>
                  </a:lnTo>
                  <a:lnTo>
                    <a:pt x="366913" y="1274701"/>
                  </a:lnTo>
                  <a:lnTo>
                    <a:pt x="367500" y="1274505"/>
                  </a:lnTo>
                  <a:lnTo>
                    <a:pt x="368609" y="1275223"/>
                  </a:lnTo>
                  <a:lnTo>
                    <a:pt x="368218" y="1278290"/>
                  </a:lnTo>
                  <a:lnTo>
                    <a:pt x="367826" y="1278485"/>
                  </a:lnTo>
                  <a:lnTo>
                    <a:pt x="367826" y="1280378"/>
                  </a:lnTo>
                  <a:lnTo>
                    <a:pt x="368740" y="1281030"/>
                  </a:lnTo>
                  <a:lnTo>
                    <a:pt x="369327" y="1286381"/>
                  </a:lnTo>
                  <a:lnTo>
                    <a:pt x="370045" y="1287099"/>
                  </a:lnTo>
                  <a:lnTo>
                    <a:pt x="370045" y="1288991"/>
                  </a:lnTo>
                  <a:lnTo>
                    <a:pt x="370436" y="1289187"/>
                  </a:lnTo>
                  <a:lnTo>
                    <a:pt x="370241" y="1290361"/>
                  </a:lnTo>
                  <a:lnTo>
                    <a:pt x="369131" y="1290883"/>
                  </a:lnTo>
                  <a:lnTo>
                    <a:pt x="368414" y="1291732"/>
                  </a:lnTo>
                  <a:lnTo>
                    <a:pt x="368414" y="1292254"/>
                  </a:lnTo>
                  <a:lnTo>
                    <a:pt x="368936" y="1292449"/>
                  </a:lnTo>
                  <a:lnTo>
                    <a:pt x="370045" y="1294537"/>
                  </a:lnTo>
                  <a:lnTo>
                    <a:pt x="369523" y="1294864"/>
                  </a:lnTo>
                  <a:lnTo>
                    <a:pt x="369914" y="1295386"/>
                  </a:lnTo>
                  <a:lnTo>
                    <a:pt x="369327" y="1296430"/>
                  </a:lnTo>
                  <a:lnTo>
                    <a:pt x="369523" y="1299497"/>
                  </a:lnTo>
                  <a:lnTo>
                    <a:pt x="368936" y="1300149"/>
                  </a:lnTo>
                  <a:lnTo>
                    <a:pt x="369131" y="1301193"/>
                  </a:lnTo>
                  <a:lnTo>
                    <a:pt x="369849" y="1302041"/>
                  </a:lnTo>
                  <a:lnTo>
                    <a:pt x="369458" y="1302890"/>
                  </a:lnTo>
                  <a:lnTo>
                    <a:pt x="369849" y="1305435"/>
                  </a:lnTo>
                  <a:lnTo>
                    <a:pt x="368936" y="1306609"/>
                  </a:lnTo>
                  <a:lnTo>
                    <a:pt x="367631" y="1306805"/>
                  </a:lnTo>
                  <a:lnTo>
                    <a:pt x="367826" y="1307979"/>
                  </a:lnTo>
                  <a:lnTo>
                    <a:pt x="367435" y="1308306"/>
                  </a:lnTo>
                  <a:lnTo>
                    <a:pt x="363911" y="1308306"/>
                  </a:lnTo>
                  <a:lnTo>
                    <a:pt x="363193" y="1307588"/>
                  </a:lnTo>
                  <a:lnTo>
                    <a:pt x="362998" y="1305500"/>
                  </a:lnTo>
                  <a:lnTo>
                    <a:pt x="359474" y="1305174"/>
                  </a:lnTo>
                  <a:lnTo>
                    <a:pt x="356864" y="1303281"/>
                  </a:lnTo>
                  <a:lnTo>
                    <a:pt x="356277" y="1302433"/>
                  </a:lnTo>
                  <a:lnTo>
                    <a:pt x="354776" y="1302237"/>
                  </a:lnTo>
                  <a:lnTo>
                    <a:pt x="354189" y="1301063"/>
                  </a:lnTo>
                  <a:lnTo>
                    <a:pt x="353471" y="1301063"/>
                  </a:lnTo>
                  <a:lnTo>
                    <a:pt x="351970" y="1299366"/>
                  </a:lnTo>
                  <a:lnTo>
                    <a:pt x="351252" y="1299366"/>
                  </a:lnTo>
                  <a:lnTo>
                    <a:pt x="350665" y="1298844"/>
                  </a:lnTo>
                  <a:lnTo>
                    <a:pt x="350861" y="1298126"/>
                  </a:lnTo>
                  <a:lnTo>
                    <a:pt x="349947" y="1297930"/>
                  </a:lnTo>
                  <a:lnTo>
                    <a:pt x="349556" y="1297278"/>
                  </a:lnTo>
                  <a:lnTo>
                    <a:pt x="348055" y="1297278"/>
                  </a:lnTo>
                  <a:lnTo>
                    <a:pt x="347533" y="1296756"/>
                  </a:lnTo>
                  <a:lnTo>
                    <a:pt x="346619" y="1296756"/>
                  </a:lnTo>
                  <a:lnTo>
                    <a:pt x="346032" y="1295712"/>
                  </a:lnTo>
                  <a:lnTo>
                    <a:pt x="344923" y="1295386"/>
                  </a:lnTo>
                  <a:lnTo>
                    <a:pt x="340812" y="1294864"/>
                  </a:lnTo>
                  <a:lnTo>
                    <a:pt x="339703" y="1292449"/>
                  </a:lnTo>
                  <a:lnTo>
                    <a:pt x="338006" y="1292254"/>
                  </a:lnTo>
                  <a:lnTo>
                    <a:pt x="336897" y="1292971"/>
                  </a:lnTo>
                  <a:lnTo>
                    <a:pt x="332786" y="1293167"/>
                  </a:lnTo>
                  <a:lnTo>
                    <a:pt x="331481" y="1291797"/>
                  </a:lnTo>
                  <a:lnTo>
                    <a:pt x="330763" y="1291601"/>
                  </a:lnTo>
                  <a:lnTo>
                    <a:pt x="329850" y="1290753"/>
                  </a:lnTo>
                  <a:lnTo>
                    <a:pt x="329850" y="1290231"/>
                  </a:lnTo>
                  <a:lnTo>
                    <a:pt x="328349" y="1289187"/>
                  </a:lnTo>
                  <a:lnTo>
                    <a:pt x="327957" y="1288338"/>
                  </a:lnTo>
                  <a:lnTo>
                    <a:pt x="326848" y="1288012"/>
                  </a:lnTo>
                  <a:lnTo>
                    <a:pt x="325543" y="1286642"/>
                  </a:lnTo>
                  <a:lnTo>
                    <a:pt x="324238" y="1286120"/>
                  </a:lnTo>
                  <a:lnTo>
                    <a:pt x="323520" y="1284423"/>
                  </a:lnTo>
                  <a:lnTo>
                    <a:pt x="322933" y="1284423"/>
                  </a:lnTo>
                  <a:lnTo>
                    <a:pt x="322019" y="1285272"/>
                  </a:lnTo>
                  <a:lnTo>
                    <a:pt x="320910" y="1285272"/>
                  </a:lnTo>
                  <a:lnTo>
                    <a:pt x="318692" y="1284228"/>
                  </a:lnTo>
                  <a:lnTo>
                    <a:pt x="318300" y="1284423"/>
                  </a:lnTo>
                  <a:lnTo>
                    <a:pt x="316603" y="1282727"/>
                  </a:lnTo>
                  <a:lnTo>
                    <a:pt x="314776" y="1278616"/>
                  </a:lnTo>
                  <a:lnTo>
                    <a:pt x="313276" y="1277898"/>
                  </a:lnTo>
                  <a:lnTo>
                    <a:pt x="312884" y="1274962"/>
                  </a:lnTo>
                  <a:lnTo>
                    <a:pt x="312492" y="1274766"/>
                  </a:lnTo>
                  <a:lnTo>
                    <a:pt x="312101" y="1273526"/>
                  </a:lnTo>
                  <a:lnTo>
                    <a:pt x="310796" y="1273004"/>
                  </a:lnTo>
                  <a:lnTo>
                    <a:pt x="311318" y="1271830"/>
                  </a:lnTo>
                  <a:lnTo>
                    <a:pt x="312623" y="1271308"/>
                  </a:lnTo>
                  <a:lnTo>
                    <a:pt x="313928" y="1270133"/>
                  </a:lnTo>
                  <a:lnTo>
                    <a:pt x="313928" y="1268437"/>
                  </a:lnTo>
                  <a:lnTo>
                    <a:pt x="313341" y="1267784"/>
                  </a:lnTo>
                  <a:lnTo>
                    <a:pt x="312623" y="1267784"/>
                  </a:lnTo>
                  <a:lnTo>
                    <a:pt x="312819" y="1266740"/>
                  </a:lnTo>
                  <a:lnTo>
                    <a:pt x="311318" y="1262629"/>
                  </a:lnTo>
                  <a:lnTo>
                    <a:pt x="310926" y="1259367"/>
                  </a:lnTo>
                  <a:lnTo>
                    <a:pt x="309817" y="1257996"/>
                  </a:lnTo>
                  <a:lnTo>
                    <a:pt x="308904" y="1255582"/>
                  </a:lnTo>
                  <a:lnTo>
                    <a:pt x="306685" y="1253168"/>
                  </a:lnTo>
                  <a:lnTo>
                    <a:pt x="305967" y="1253168"/>
                  </a:lnTo>
                  <a:lnTo>
                    <a:pt x="305772" y="1252646"/>
                  </a:lnTo>
                  <a:lnTo>
                    <a:pt x="304075" y="1252646"/>
                  </a:lnTo>
                  <a:lnTo>
                    <a:pt x="303488" y="1252972"/>
                  </a:lnTo>
                  <a:lnTo>
                    <a:pt x="303096" y="1252450"/>
                  </a:lnTo>
                  <a:lnTo>
                    <a:pt x="303096" y="1250884"/>
                  </a:lnTo>
                  <a:lnTo>
                    <a:pt x="302378" y="1250362"/>
                  </a:lnTo>
                  <a:lnTo>
                    <a:pt x="302574" y="1249840"/>
                  </a:lnTo>
                  <a:lnTo>
                    <a:pt x="301987" y="1249318"/>
                  </a:lnTo>
                  <a:lnTo>
                    <a:pt x="302183" y="1248991"/>
                  </a:lnTo>
                  <a:lnTo>
                    <a:pt x="301465" y="1248991"/>
                  </a:lnTo>
                  <a:lnTo>
                    <a:pt x="300943" y="1249513"/>
                  </a:lnTo>
                  <a:lnTo>
                    <a:pt x="298333" y="1249513"/>
                  </a:lnTo>
                  <a:lnTo>
                    <a:pt x="297941" y="1250035"/>
                  </a:lnTo>
                  <a:lnTo>
                    <a:pt x="297224" y="1250231"/>
                  </a:lnTo>
                  <a:lnTo>
                    <a:pt x="297224" y="1251079"/>
                  </a:lnTo>
                  <a:lnTo>
                    <a:pt x="296310" y="1251928"/>
                  </a:lnTo>
                  <a:lnTo>
                    <a:pt x="296114" y="1254016"/>
                  </a:lnTo>
                  <a:lnTo>
                    <a:pt x="294809" y="1254016"/>
                  </a:lnTo>
                  <a:lnTo>
                    <a:pt x="293700" y="1252776"/>
                  </a:lnTo>
                  <a:lnTo>
                    <a:pt x="294287" y="1250884"/>
                  </a:lnTo>
                  <a:lnTo>
                    <a:pt x="295788" y="1249187"/>
                  </a:lnTo>
                  <a:lnTo>
                    <a:pt x="295592" y="1247947"/>
                  </a:lnTo>
                  <a:lnTo>
                    <a:pt x="294483" y="1246708"/>
                  </a:lnTo>
                  <a:lnTo>
                    <a:pt x="295070" y="1241031"/>
                  </a:lnTo>
                  <a:lnTo>
                    <a:pt x="296179" y="1240182"/>
                  </a:lnTo>
                  <a:lnTo>
                    <a:pt x="297876" y="1239856"/>
                  </a:lnTo>
                  <a:lnTo>
                    <a:pt x="297876" y="1237116"/>
                  </a:lnTo>
                  <a:lnTo>
                    <a:pt x="297354" y="1236593"/>
                  </a:lnTo>
                  <a:lnTo>
                    <a:pt x="297354" y="1235354"/>
                  </a:lnTo>
                  <a:lnTo>
                    <a:pt x="295657" y="1233983"/>
                  </a:lnTo>
                  <a:lnTo>
                    <a:pt x="295853" y="1231569"/>
                  </a:lnTo>
                  <a:lnTo>
                    <a:pt x="297158" y="1229873"/>
                  </a:lnTo>
                  <a:lnTo>
                    <a:pt x="300290" y="1229155"/>
                  </a:lnTo>
                  <a:lnTo>
                    <a:pt x="302509" y="1229351"/>
                  </a:lnTo>
                  <a:lnTo>
                    <a:pt x="308055" y="1231439"/>
                  </a:lnTo>
                  <a:lnTo>
                    <a:pt x="309165" y="1233853"/>
                  </a:lnTo>
                  <a:lnTo>
                    <a:pt x="309752" y="1234179"/>
                  </a:lnTo>
                  <a:lnTo>
                    <a:pt x="310339" y="1234179"/>
                  </a:lnTo>
                  <a:lnTo>
                    <a:pt x="310731" y="1233657"/>
                  </a:lnTo>
                  <a:lnTo>
                    <a:pt x="312558" y="1233657"/>
                  </a:lnTo>
                  <a:lnTo>
                    <a:pt x="314972" y="1234897"/>
                  </a:lnTo>
                  <a:lnTo>
                    <a:pt x="316669" y="1235093"/>
                  </a:lnTo>
                  <a:lnTo>
                    <a:pt x="317060" y="1234766"/>
                  </a:lnTo>
                  <a:lnTo>
                    <a:pt x="317060" y="1234049"/>
                  </a:lnTo>
                  <a:lnTo>
                    <a:pt x="315364" y="1232678"/>
                  </a:lnTo>
                  <a:lnTo>
                    <a:pt x="314776" y="1231112"/>
                  </a:lnTo>
                  <a:lnTo>
                    <a:pt x="312362" y="1228698"/>
                  </a:lnTo>
                  <a:lnTo>
                    <a:pt x="311775" y="1228698"/>
                  </a:lnTo>
                  <a:lnTo>
                    <a:pt x="309752" y="1227001"/>
                  </a:lnTo>
                  <a:lnTo>
                    <a:pt x="308447" y="1224065"/>
                  </a:lnTo>
                  <a:lnTo>
                    <a:pt x="308447" y="1220803"/>
                  </a:lnTo>
                  <a:lnTo>
                    <a:pt x="307338" y="1217148"/>
                  </a:lnTo>
                  <a:lnTo>
                    <a:pt x="307142" y="1215060"/>
                  </a:lnTo>
                  <a:lnTo>
                    <a:pt x="307664" y="1210036"/>
                  </a:lnTo>
                  <a:lnTo>
                    <a:pt x="307664" y="1206904"/>
                  </a:lnTo>
                  <a:lnTo>
                    <a:pt x="307272" y="1206186"/>
                  </a:lnTo>
                  <a:lnTo>
                    <a:pt x="307468" y="1204490"/>
                  </a:lnTo>
                  <a:lnTo>
                    <a:pt x="309165" y="1203119"/>
                  </a:lnTo>
                  <a:lnTo>
                    <a:pt x="309165" y="1202597"/>
                  </a:lnTo>
                  <a:lnTo>
                    <a:pt x="310078" y="1201553"/>
                  </a:lnTo>
                  <a:lnTo>
                    <a:pt x="311187" y="1200835"/>
                  </a:lnTo>
                  <a:lnTo>
                    <a:pt x="311187" y="1200313"/>
                  </a:lnTo>
                  <a:lnTo>
                    <a:pt x="311775" y="1199987"/>
                  </a:lnTo>
                  <a:lnTo>
                    <a:pt x="311579" y="1199661"/>
                  </a:lnTo>
                  <a:lnTo>
                    <a:pt x="312688" y="1198421"/>
                  </a:lnTo>
                  <a:lnTo>
                    <a:pt x="314907" y="1196725"/>
                  </a:lnTo>
                  <a:lnTo>
                    <a:pt x="318235" y="1195485"/>
                  </a:lnTo>
                  <a:lnTo>
                    <a:pt x="319344" y="1195680"/>
                  </a:lnTo>
                  <a:lnTo>
                    <a:pt x="320258" y="1196529"/>
                  </a:lnTo>
                  <a:lnTo>
                    <a:pt x="320975" y="1198421"/>
                  </a:lnTo>
                  <a:lnTo>
                    <a:pt x="321693" y="1199269"/>
                  </a:lnTo>
                  <a:lnTo>
                    <a:pt x="322998" y="1203380"/>
                  </a:lnTo>
                  <a:lnTo>
                    <a:pt x="322607" y="1205990"/>
                  </a:lnTo>
                  <a:lnTo>
                    <a:pt x="324629" y="1206839"/>
                  </a:lnTo>
                  <a:lnTo>
                    <a:pt x="325217" y="1208535"/>
                  </a:lnTo>
                  <a:lnTo>
                    <a:pt x="326130" y="1209579"/>
                  </a:lnTo>
                  <a:lnTo>
                    <a:pt x="326130" y="1210297"/>
                  </a:lnTo>
                  <a:lnTo>
                    <a:pt x="326717" y="1210493"/>
                  </a:lnTo>
                  <a:lnTo>
                    <a:pt x="327109" y="1209775"/>
                  </a:lnTo>
                  <a:lnTo>
                    <a:pt x="328218" y="1210101"/>
                  </a:lnTo>
                  <a:lnTo>
                    <a:pt x="328218" y="1212842"/>
                  </a:lnTo>
                  <a:lnTo>
                    <a:pt x="328610" y="1213168"/>
                  </a:lnTo>
                  <a:lnTo>
                    <a:pt x="328610" y="1214212"/>
                  </a:lnTo>
                  <a:lnTo>
                    <a:pt x="330828" y="1215452"/>
                  </a:lnTo>
                  <a:lnTo>
                    <a:pt x="331938" y="1217344"/>
                  </a:lnTo>
                  <a:lnTo>
                    <a:pt x="331742" y="1218192"/>
                  </a:lnTo>
                  <a:lnTo>
                    <a:pt x="331350" y="1218388"/>
                  </a:lnTo>
                  <a:lnTo>
                    <a:pt x="331546" y="1219759"/>
                  </a:lnTo>
                  <a:lnTo>
                    <a:pt x="333765" y="1220607"/>
                  </a:lnTo>
                  <a:lnTo>
                    <a:pt x="334874" y="1221651"/>
                  </a:lnTo>
                  <a:lnTo>
                    <a:pt x="335266" y="1223347"/>
                  </a:lnTo>
                  <a:lnTo>
                    <a:pt x="334874" y="1223347"/>
                  </a:lnTo>
                  <a:lnTo>
                    <a:pt x="334483" y="1224391"/>
                  </a:lnTo>
                  <a:lnTo>
                    <a:pt x="334874" y="1224587"/>
                  </a:lnTo>
                  <a:lnTo>
                    <a:pt x="334678" y="1225109"/>
                  </a:lnTo>
                  <a:lnTo>
                    <a:pt x="335266" y="1225109"/>
                  </a:lnTo>
                  <a:lnTo>
                    <a:pt x="334678" y="1227197"/>
                  </a:lnTo>
                  <a:lnTo>
                    <a:pt x="334678" y="1228568"/>
                  </a:lnTo>
                  <a:lnTo>
                    <a:pt x="335070" y="1229090"/>
                  </a:lnTo>
                  <a:lnTo>
                    <a:pt x="335461" y="1229285"/>
                  </a:lnTo>
                  <a:lnTo>
                    <a:pt x="336049" y="1228045"/>
                  </a:lnTo>
                  <a:lnTo>
                    <a:pt x="336766" y="1228045"/>
                  </a:lnTo>
                  <a:lnTo>
                    <a:pt x="339768" y="1229416"/>
                  </a:lnTo>
                  <a:lnTo>
                    <a:pt x="339768" y="1231504"/>
                  </a:lnTo>
                  <a:lnTo>
                    <a:pt x="340355" y="1232026"/>
                  </a:lnTo>
                  <a:lnTo>
                    <a:pt x="340355" y="1233592"/>
                  </a:lnTo>
                  <a:lnTo>
                    <a:pt x="341073" y="1234440"/>
                  </a:lnTo>
                  <a:lnTo>
                    <a:pt x="341269" y="1235484"/>
                  </a:lnTo>
                  <a:lnTo>
                    <a:pt x="342965" y="1237181"/>
                  </a:lnTo>
                  <a:lnTo>
                    <a:pt x="343683" y="1239073"/>
                  </a:lnTo>
                  <a:lnTo>
                    <a:pt x="344792" y="1239921"/>
                  </a:lnTo>
                  <a:lnTo>
                    <a:pt x="345510" y="1239595"/>
                  </a:lnTo>
                  <a:lnTo>
                    <a:pt x="345902" y="1240443"/>
                  </a:lnTo>
                  <a:lnTo>
                    <a:pt x="347402" y="1241161"/>
                  </a:lnTo>
                  <a:lnTo>
                    <a:pt x="347794" y="1241487"/>
                  </a:lnTo>
                  <a:lnTo>
                    <a:pt x="347598" y="1242336"/>
                  </a:lnTo>
                  <a:lnTo>
                    <a:pt x="347990" y="1242140"/>
                  </a:lnTo>
                  <a:lnTo>
                    <a:pt x="348381" y="1243380"/>
                  </a:lnTo>
                  <a:lnTo>
                    <a:pt x="349490" y="1244228"/>
                  </a:lnTo>
                  <a:lnTo>
                    <a:pt x="350404" y="1244424"/>
                  </a:lnTo>
                  <a:lnTo>
                    <a:pt x="350991" y="1243575"/>
                  </a:lnTo>
                  <a:lnTo>
                    <a:pt x="351383" y="1243575"/>
                  </a:lnTo>
                  <a:lnTo>
                    <a:pt x="351383" y="1242205"/>
                  </a:lnTo>
                  <a:lnTo>
                    <a:pt x="352101" y="1241487"/>
                  </a:lnTo>
                  <a:lnTo>
                    <a:pt x="353210" y="1241683"/>
                  </a:lnTo>
                  <a:lnTo>
                    <a:pt x="352623" y="1239465"/>
                  </a:lnTo>
                  <a:lnTo>
                    <a:pt x="353210" y="1238747"/>
                  </a:lnTo>
                  <a:lnTo>
                    <a:pt x="353797" y="1238747"/>
                  </a:lnTo>
                  <a:lnTo>
                    <a:pt x="353601" y="1237376"/>
                  </a:lnTo>
                  <a:lnTo>
                    <a:pt x="353993" y="1236855"/>
                  </a:lnTo>
                  <a:lnTo>
                    <a:pt x="354580" y="1236855"/>
                  </a:lnTo>
                  <a:lnTo>
                    <a:pt x="355298" y="1237572"/>
                  </a:lnTo>
                  <a:lnTo>
                    <a:pt x="357517" y="1237899"/>
                  </a:lnTo>
                  <a:lnTo>
                    <a:pt x="359017" y="1239987"/>
                  </a:lnTo>
                  <a:lnTo>
                    <a:pt x="359213" y="1241161"/>
                  </a:lnTo>
                  <a:lnTo>
                    <a:pt x="360714" y="1242727"/>
                  </a:lnTo>
                  <a:lnTo>
                    <a:pt x="360714" y="1244097"/>
                  </a:lnTo>
                  <a:lnTo>
                    <a:pt x="361432" y="1245664"/>
                  </a:lnTo>
                  <a:lnTo>
                    <a:pt x="361040" y="1248404"/>
                  </a:lnTo>
                  <a:lnTo>
                    <a:pt x="360453" y="1248600"/>
                  </a:lnTo>
                  <a:lnTo>
                    <a:pt x="360844" y="1249318"/>
                  </a:lnTo>
                  <a:lnTo>
                    <a:pt x="360649" y="1250362"/>
                  </a:lnTo>
                  <a:lnTo>
                    <a:pt x="361236" y="1250558"/>
                  </a:lnTo>
                  <a:lnTo>
                    <a:pt x="362149" y="1249840"/>
                  </a:lnTo>
                  <a:lnTo>
                    <a:pt x="362345" y="1250558"/>
                  </a:lnTo>
                  <a:lnTo>
                    <a:pt x="362932" y="1250558"/>
                  </a:lnTo>
                  <a:lnTo>
                    <a:pt x="362932" y="1249513"/>
                  </a:lnTo>
                  <a:lnTo>
                    <a:pt x="363520" y="1248991"/>
                  </a:lnTo>
                  <a:lnTo>
                    <a:pt x="363128" y="1246773"/>
                  </a:lnTo>
                  <a:lnTo>
                    <a:pt x="363520" y="1246251"/>
                  </a:lnTo>
                  <a:lnTo>
                    <a:pt x="365020" y="1245729"/>
                  </a:lnTo>
                  <a:lnTo>
                    <a:pt x="365020" y="1245403"/>
                  </a:lnTo>
                  <a:lnTo>
                    <a:pt x="363520" y="1244358"/>
                  </a:lnTo>
                  <a:lnTo>
                    <a:pt x="362410" y="1242466"/>
                  </a:lnTo>
                  <a:lnTo>
                    <a:pt x="360583" y="1240900"/>
                  </a:lnTo>
                  <a:lnTo>
                    <a:pt x="360388" y="1237116"/>
                  </a:lnTo>
                  <a:lnTo>
                    <a:pt x="359996" y="1236789"/>
                  </a:lnTo>
                  <a:lnTo>
                    <a:pt x="360388" y="1235419"/>
                  </a:lnTo>
                  <a:lnTo>
                    <a:pt x="359474" y="1234701"/>
                  </a:lnTo>
                  <a:lnTo>
                    <a:pt x="359474" y="1232613"/>
                  </a:lnTo>
                  <a:lnTo>
                    <a:pt x="358887" y="1232287"/>
                  </a:lnTo>
                  <a:lnTo>
                    <a:pt x="358300" y="1232483"/>
                  </a:lnTo>
                  <a:lnTo>
                    <a:pt x="357386" y="1231634"/>
                  </a:lnTo>
                  <a:lnTo>
                    <a:pt x="356668" y="1230068"/>
                  </a:lnTo>
                  <a:lnTo>
                    <a:pt x="356146" y="1230264"/>
                  </a:lnTo>
                  <a:lnTo>
                    <a:pt x="355233" y="1229742"/>
                  </a:lnTo>
                  <a:lnTo>
                    <a:pt x="354319" y="1229938"/>
                  </a:lnTo>
                  <a:lnTo>
                    <a:pt x="354711" y="1230655"/>
                  </a:lnTo>
                  <a:lnTo>
                    <a:pt x="355624" y="1230982"/>
                  </a:lnTo>
                  <a:lnTo>
                    <a:pt x="355233" y="1232156"/>
                  </a:lnTo>
                  <a:lnTo>
                    <a:pt x="354515" y="1232156"/>
                  </a:lnTo>
                  <a:lnTo>
                    <a:pt x="353797" y="1231308"/>
                  </a:lnTo>
                  <a:lnTo>
                    <a:pt x="353406" y="1232352"/>
                  </a:lnTo>
                  <a:lnTo>
                    <a:pt x="352688" y="1232352"/>
                  </a:lnTo>
                  <a:lnTo>
                    <a:pt x="352101" y="1231504"/>
                  </a:lnTo>
                  <a:lnTo>
                    <a:pt x="351187" y="1231504"/>
                  </a:lnTo>
                  <a:lnTo>
                    <a:pt x="350078" y="1230460"/>
                  </a:lnTo>
                  <a:lnTo>
                    <a:pt x="348773" y="1228241"/>
                  </a:lnTo>
                  <a:lnTo>
                    <a:pt x="349164" y="1227524"/>
                  </a:lnTo>
                  <a:lnTo>
                    <a:pt x="350078" y="1227328"/>
                  </a:lnTo>
                  <a:lnTo>
                    <a:pt x="351579" y="1228372"/>
                  </a:lnTo>
                  <a:lnTo>
                    <a:pt x="352296" y="1228372"/>
                  </a:lnTo>
                  <a:lnTo>
                    <a:pt x="352688" y="1226479"/>
                  </a:lnTo>
                  <a:lnTo>
                    <a:pt x="352492" y="1225240"/>
                  </a:lnTo>
                  <a:lnTo>
                    <a:pt x="353014" y="1224913"/>
                  </a:lnTo>
                  <a:lnTo>
                    <a:pt x="353014" y="1224391"/>
                  </a:lnTo>
                  <a:lnTo>
                    <a:pt x="351187" y="1221651"/>
                  </a:lnTo>
                  <a:lnTo>
                    <a:pt x="350600" y="1221324"/>
                  </a:lnTo>
                  <a:lnTo>
                    <a:pt x="350078" y="1221520"/>
                  </a:lnTo>
                  <a:lnTo>
                    <a:pt x="349490" y="1220672"/>
                  </a:lnTo>
                  <a:lnTo>
                    <a:pt x="349490" y="1217214"/>
                  </a:lnTo>
                  <a:lnTo>
                    <a:pt x="348381" y="1215843"/>
                  </a:lnTo>
                  <a:lnTo>
                    <a:pt x="348381" y="1214473"/>
                  </a:lnTo>
                  <a:lnTo>
                    <a:pt x="348968" y="1213951"/>
                  </a:lnTo>
                  <a:lnTo>
                    <a:pt x="348251" y="1213103"/>
                  </a:lnTo>
                  <a:lnTo>
                    <a:pt x="348251" y="1212385"/>
                  </a:lnTo>
                  <a:lnTo>
                    <a:pt x="347859" y="1212385"/>
                  </a:lnTo>
                  <a:lnTo>
                    <a:pt x="347859" y="1210493"/>
                  </a:lnTo>
                  <a:lnTo>
                    <a:pt x="346554" y="1209122"/>
                  </a:lnTo>
                  <a:lnTo>
                    <a:pt x="346554" y="1207883"/>
                  </a:lnTo>
                  <a:lnTo>
                    <a:pt x="345641" y="1207361"/>
                  </a:lnTo>
                  <a:lnTo>
                    <a:pt x="345445" y="1204098"/>
                  </a:lnTo>
                  <a:lnTo>
                    <a:pt x="344858" y="1203772"/>
                  </a:lnTo>
                  <a:lnTo>
                    <a:pt x="344662" y="1202532"/>
                  </a:lnTo>
                  <a:lnTo>
                    <a:pt x="345380" y="1201488"/>
                  </a:lnTo>
                  <a:lnTo>
                    <a:pt x="347076" y="1202336"/>
                  </a:lnTo>
                  <a:lnTo>
                    <a:pt x="347663" y="1202140"/>
                  </a:lnTo>
                  <a:lnTo>
                    <a:pt x="347663" y="1202467"/>
                  </a:lnTo>
                  <a:lnTo>
                    <a:pt x="351187" y="1202793"/>
                  </a:lnTo>
                  <a:lnTo>
                    <a:pt x="352296" y="1201945"/>
                  </a:lnTo>
                  <a:lnTo>
                    <a:pt x="352492" y="1200901"/>
                  </a:lnTo>
                  <a:lnTo>
                    <a:pt x="353601" y="1200183"/>
                  </a:lnTo>
                  <a:lnTo>
                    <a:pt x="353797" y="1199661"/>
                  </a:lnTo>
                  <a:lnTo>
                    <a:pt x="355298" y="1199139"/>
                  </a:lnTo>
                  <a:lnTo>
                    <a:pt x="356603" y="1198095"/>
                  </a:lnTo>
                  <a:lnTo>
                    <a:pt x="358300" y="1197899"/>
                  </a:lnTo>
                  <a:lnTo>
                    <a:pt x="360910" y="1200118"/>
                  </a:lnTo>
                  <a:lnTo>
                    <a:pt x="361497" y="1201292"/>
                  </a:lnTo>
                  <a:lnTo>
                    <a:pt x="363715" y="1203511"/>
                  </a:lnTo>
                  <a:lnTo>
                    <a:pt x="366130" y="1207165"/>
                  </a:lnTo>
                  <a:lnTo>
                    <a:pt x="366848" y="1207883"/>
                  </a:lnTo>
                  <a:lnTo>
                    <a:pt x="367957" y="1207883"/>
                  </a:lnTo>
                  <a:lnTo>
                    <a:pt x="367957" y="1207361"/>
                  </a:lnTo>
                  <a:lnTo>
                    <a:pt x="368544" y="1206839"/>
                  </a:lnTo>
                  <a:lnTo>
                    <a:pt x="369653" y="1206643"/>
                  </a:lnTo>
                  <a:lnTo>
                    <a:pt x="369653" y="1204946"/>
                  </a:lnTo>
                  <a:lnTo>
                    <a:pt x="368740" y="1203707"/>
                  </a:lnTo>
                  <a:lnTo>
                    <a:pt x="368740" y="1202140"/>
                  </a:lnTo>
                  <a:lnTo>
                    <a:pt x="369653" y="1201292"/>
                  </a:lnTo>
                  <a:lnTo>
                    <a:pt x="370371" y="1201096"/>
                  </a:lnTo>
                  <a:lnTo>
                    <a:pt x="370763" y="1198878"/>
                  </a:lnTo>
                  <a:lnTo>
                    <a:pt x="367631" y="1196790"/>
                  </a:lnTo>
                  <a:lnTo>
                    <a:pt x="366717" y="1194571"/>
                  </a:lnTo>
                  <a:lnTo>
                    <a:pt x="363715" y="1194245"/>
                  </a:lnTo>
                  <a:lnTo>
                    <a:pt x="362606" y="1193527"/>
                  </a:lnTo>
                  <a:lnTo>
                    <a:pt x="361888" y="1191961"/>
                  </a:lnTo>
                  <a:lnTo>
                    <a:pt x="362476" y="1189742"/>
                  </a:lnTo>
                  <a:lnTo>
                    <a:pt x="360453" y="1187981"/>
                  </a:lnTo>
                  <a:lnTo>
                    <a:pt x="359866" y="1186415"/>
                  </a:lnTo>
                  <a:lnTo>
                    <a:pt x="359278" y="1186088"/>
                  </a:lnTo>
                  <a:lnTo>
                    <a:pt x="359474" y="1185566"/>
                  </a:lnTo>
                  <a:lnTo>
                    <a:pt x="356668" y="1183348"/>
                  </a:lnTo>
                  <a:lnTo>
                    <a:pt x="356668" y="1182500"/>
                  </a:lnTo>
                  <a:lnTo>
                    <a:pt x="356081" y="1181977"/>
                  </a:lnTo>
                  <a:lnTo>
                    <a:pt x="356277" y="1181651"/>
                  </a:lnTo>
                  <a:lnTo>
                    <a:pt x="354972" y="1180933"/>
                  </a:lnTo>
                  <a:lnTo>
                    <a:pt x="353275" y="1180933"/>
                  </a:lnTo>
                  <a:lnTo>
                    <a:pt x="352688" y="1179889"/>
                  </a:lnTo>
                  <a:lnTo>
                    <a:pt x="349686" y="1177475"/>
                  </a:lnTo>
                  <a:lnTo>
                    <a:pt x="349882" y="1177149"/>
                  </a:lnTo>
                  <a:lnTo>
                    <a:pt x="349164" y="1176431"/>
                  </a:lnTo>
                  <a:lnTo>
                    <a:pt x="345641" y="1174212"/>
                  </a:lnTo>
                  <a:lnTo>
                    <a:pt x="345445" y="1173495"/>
                  </a:lnTo>
                  <a:lnTo>
                    <a:pt x="343618" y="1171602"/>
                  </a:lnTo>
                  <a:lnTo>
                    <a:pt x="341921" y="1171407"/>
                  </a:lnTo>
                  <a:lnTo>
                    <a:pt x="340420" y="1172973"/>
                  </a:lnTo>
                  <a:lnTo>
                    <a:pt x="340420" y="1173691"/>
                  </a:lnTo>
                  <a:lnTo>
                    <a:pt x="341008" y="1173886"/>
                  </a:lnTo>
                  <a:lnTo>
                    <a:pt x="341921" y="1175126"/>
                  </a:lnTo>
                  <a:lnTo>
                    <a:pt x="341203" y="1177540"/>
                  </a:lnTo>
                  <a:lnTo>
                    <a:pt x="340290" y="1177736"/>
                  </a:lnTo>
                  <a:lnTo>
                    <a:pt x="339181" y="1176496"/>
                  </a:lnTo>
                  <a:lnTo>
                    <a:pt x="339572" y="1173756"/>
                  </a:lnTo>
                  <a:lnTo>
                    <a:pt x="339181" y="1170493"/>
                  </a:lnTo>
                  <a:lnTo>
                    <a:pt x="339898" y="1169775"/>
                  </a:lnTo>
                  <a:lnTo>
                    <a:pt x="341726" y="1170102"/>
                  </a:lnTo>
                  <a:lnTo>
                    <a:pt x="342443" y="1168405"/>
                  </a:lnTo>
                  <a:lnTo>
                    <a:pt x="343357" y="1167883"/>
                  </a:lnTo>
                  <a:lnTo>
                    <a:pt x="343748" y="1166643"/>
                  </a:lnTo>
                  <a:lnTo>
                    <a:pt x="343944" y="1163903"/>
                  </a:lnTo>
                  <a:lnTo>
                    <a:pt x="343357" y="1161815"/>
                  </a:lnTo>
                  <a:lnTo>
                    <a:pt x="344075" y="1159596"/>
                  </a:lnTo>
                  <a:lnTo>
                    <a:pt x="344270" y="1156660"/>
                  </a:lnTo>
                  <a:lnTo>
                    <a:pt x="345771" y="1153919"/>
                  </a:lnTo>
                  <a:lnTo>
                    <a:pt x="345575" y="1149417"/>
                  </a:lnTo>
                  <a:lnTo>
                    <a:pt x="346163" y="1148699"/>
                  </a:lnTo>
                  <a:lnTo>
                    <a:pt x="346554" y="1146611"/>
                  </a:lnTo>
                  <a:lnTo>
                    <a:pt x="346554" y="1145240"/>
                  </a:lnTo>
                  <a:lnTo>
                    <a:pt x="345836" y="1144196"/>
                  </a:lnTo>
                  <a:lnTo>
                    <a:pt x="345445" y="1142435"/>
                  </a:lnTo>
                  <a:lnTo>
                    <a:pt x="345053" y="1142239"/>
                  </a:lnTo>
                  <a:lnTo>
                    <a:pt x="344858" y="1140869"/>
                  </a:lnTo>
                  <a:lnTo>
                    <a:pt x="345575" y="1140020"/>
                  </a:lnTo>
                  <a:lnTo>
                    <a:pt x="345967" y="1136758"/>
                  </a:lnTo>
                  <a:lnTo>
                    <a:pt x="347468" y="1136758"/>
                  </a:lnTo>
                  <a:lnTo>
                    <a:pt x="347859" y="1137475"/>
                  </a:lnTo>
                  <a:lnTo>
                    <a:pt x="347663" y="1137998"/>
                  </a:lnTo>
                  <a:lnTo>
                    <a:pt x="348055" y="1138193"/>
                  </a:lnTo>
                  <a:lnTo>
                    <a:pt x="352492" y="1137998"/>
                  </a:lnTo>
                  <a:lnTo>
                    <a:pt x="353210" y="1138846"/>
                  </a:lnTo>
                  <a:lnTo>
                    <a:pt x="353210" y="1139694"/>
                  </a:lnTo>
                  <a:lnTo>
                    <a:pt x="356211" y="1141782"/>
                  </a:lnTo>
                  <a:lnTo>
                    <a:pt x="356211" y="1142500"/>
                  </a:lnTo>
                  <a:lnTo>
                    <a:pt x="357517" y="1144392"/>
                  </a:lnTo>
                  <a:lnTo>
                    <a:pt x="359017" y="1144914"/>
                  </a:lnTo>
                  <a:lnTo>
                    <a:pt x="360518" y="1144914"/>
                  </a:lnTo>
                  <a:lnTo>
                    <a:pt x="361236" y="1145436"/>
                  </a:lnTo>
                  <a:lnTo>
                    <a:pt x="362541" y="1148177"/>
                  </a:lnTo>
                  <a:lnTo>
                    <a:pt x="363128" y="1148373"/>
                  </a:lnTo>
                  <a:lnTo>
                    <a:pt x="363128" y="1148895"/>
                  </a:lnTo>
                  <a:lnTo>
                    <a:pt x="363846" y="1149417"/>
                  </a:lnTo>
                  <a:lnTo>
                    <a:pt x="363650" y="1149939"/>
                  </a:lnTo>
                  <a:lnTo>
                    <a:pt x="364368" y="1152027"/>
                  </a:lnTo>
                  <a:lnTo>
                    <a:pt x="364172" y="1152353"/>
                  </a:lnTo>
                  <a:lnTo>
                    <a:pt x="366195" y="1154245"/>
                  </a:lnTo>
                  <a:lnTo>
                    <a:pt x="366782" y="1156855"/>
                  </a:lnTo>
                  <a:lnTo>
                    <a:pt x="367174" y="1157051"/>
                  </a:lnTo>
                  <a:lnTo>
                    <a:pt x="367892" y="1159465"/>
                  </a:lnTo>
                  <a:lnTo>
                    <a:pt x="368283" y="1159661"/>
                  </a:lnTo>
                  <a:lnTo>
                    <a:pt x="367696" y="1162793"/>
                  </a:lnTo>
                  <a:lnTo>
                    <a:pt x="368087" y="1164490"/>
                  </a:lnTo>
                  <a:lnTo>
                    <a:pt x="368479" y="1164294"/>
                  </a:lnTo>
                  <a:lnTo>
                    <a:pt x="368479" y="1172059"/>
                  </a:lnTo>
                  <a:lnTo>
                    <a:pt x="369392" y="1173625"/>
                  </a:lnTo>
                  <a:lnTo>
                    <a:pt x="369392" y="1174343"/>
                  </a:lnTo>
                  <a:lnTo>
                    <a:pt x="370697" y="1174147"/>
                  </a:lnTo>
                  <a:lnTo>
                    <a:pt x="371415" y="1174474"/>
                  </a:lnTo>
                  <a:lnTo>
                    <a:pt x="372329" y="1175844"/>
                  </a:lnTo>
                  <a:lnTo>
                    <a:pt x="372720" y="1175844"/>
                  </a:lnTo>
                  <a:lnTo>
                    <a:pt x="372525" y="1176170"/>
                  </a:lnTo>
                  <a:lnTo>
                    <a:pt x="373112" y="1176888"/>
                  </a:lnTo>
                  <a:lnTo>
                    <a:pt x="375135" y="1176562"/>
                  </a:lnTo>
                  <a:lnTo>
                    <a:pt x="375526" y="1175844"/>
                  </a:lnTo>
                  <a:lnTo>
                    <a:pt x="377549" y="1174474"/>
                  </a:lnTo>
                  <a:lnTo>
                    <a:pt x="379050" y="1175844"/>
                  </a:lnTo>
                  <a:lnTo>
                    <a:pt x="380551" y="1176170"/>
                  </a:lnTo>
                  <a:lnTo>
                    <a:pt x="380746" y="1177018"/>
                  </a:lnTo>
                  <a:lnTo>
                    <a:pt x="381464" y="1177540"/>
                  </a:lnTo>
                  <a:lnTo>
                    <a:pt x="381268" y="1177867"/>
                  </a:lnTo>
                  <a:lnTo>
                    <a:pt x="381660" y="1178062"/>
                  </a:lnTo>
                  <a:lnTo>
                    <a:pt x="381856" y="1178911"/>
                  </a:lnTo>
                  <a:lnTo>
                    <a:pt x="382443" y="1178911"/>
                  </a:lnTo>
                  <a:lnTo>
                    <a:pt x="383030" y="1179628"/>
                  </a:lnTo>
                  <a:lnTo>
                    <a:pt x="385444" y="1180672"/>
                  </a:lnTo>
                  <a:lnTo>
                    <a:pt x="386749" y="1180868"/>
                  </a:lnTo>
                  <a:lnTo>
                    <a:pt x="387337" y="1181912"/>
                  </a:lnTo>
                  <a:lnTo>
                    <a:pt x="390143" y="1182956"/>
                  </a:lnTo>
                  <a:lnTo>
                    <a:pt x="391252" y="1184196"/>
                  </a:lnTo>
                  <a:lnTo>
                    <a:pt x="392361" y="1188307"/>
                  </a:lnTo>
                  <a:lnTo>
                    <a:pt x="393079" y="1188829"/>
                  </a:lnTo>
                  <a:lnTo>
                    <a:pt x="395689" y="1189351"/>
                  </a:lnTo>
                  <a:lnTo>
                    <a:pt x="396211" y="1189873"/>
                  </a:lnTo>
                  <a:lnTo>
                    <a:pt x="396929" y="1191570"/>
                  </a:lnTo>
                  <a:lnTo>
                    <a:pt x="398625" y="1193462"/>
                  </a:lnTo>
                  <a:lnTo>
                    <a:pt x="398625" y="1193984"/>
                  </a:lnTo>
                  <a:lnTo>
                    <a:pt x="400322" y="1195354"/>
                  </a:lnTo>
                  <a:lnTo>
                    <a:pt x="400844" y="1197051"/>
                  </a:lnTo>
                  <a:lnTo>
                    <a:pt x="401953" y="1198421"/>
                  </a:lnTo>
                  <a:lnTo>
                    <a:pt x="401757" y="1198943"/>
                  </a:lnTo>
                  <a:lnTo>
                    <a:pt x="403062" y="1200835"/>
                  </a:lnTo>
                  <a:lnTo>
                    <a:pt x="404172" y="1201553"/>
                  </a:lnTo>
                  <a:lnTo>
                    <a:pt x="404172" y="1202401"/>
                  </a:lnTo>
                  <a:lnTo>
                    <a:pt x="403258" y="1203641"/>
                  </a:lnTo>
                  <a:lnTo>
                    <a:pt x="403258" y="1204359"/>
                  </a:lnTo>
                  <a:lnTo>
                    <a:pt x="404955" y="1204359"/>
                  </a:lnTo>
                  <a:lnTo>
                    <a:pt x="406064" y="1203641"/>
                  </a:lnTo>
                  <a:lnTo>
                    <a:pt x="406064" y="1202597"/>
                  </a:lnTo>
                  <a:lnTo>
                    <a:pt x="406651" y="1201879"/>
                  </a:lnTo>
                  <a:lnTo>
                    <a:pt x="406651" y="1200313"/>
                  </a:lnTo>
                  <a:lnTo>
                    <a:pt x="409261" y="1198225"/>
                  </a:lnTo>
                  <a:lnTo>
                    <a:pt x="409849" y="1196855"/>
                  </a:lnTo>
                  <a:lnTo>
                    <a:pt x="411154" y="1195811"/>
                  </a:lnTo>
                  <a:lnTo>
                    <a:pt x="412459" y="1193397"/>
                  </a:lnTo>
                  <a:lnTo>
                    <a:pt x="414155" y="1192026"/>
                  </a:lnTo>
                  <a:lnTo>
                    <a:pt x="415265" y="1192222"/>
                  </a:lnTo>
                  <a:lnTo>
                    <a:pt x="415982" y="1193462"/>
                  </a:lnTo>
                  <a:lnTo>
                    <a:pt x="415787" y="1194310"/>
                  </a:lnTo>
                  <a:lnTo>
                    <a:pt x="416374" y="1194636"/>
                  </a:lnTo>
                  <a:lnTo>
                    <a:pt x="416374" y="1195485"/>
                  </a:lnTo>
                  <a:lnTo>
                    <a:pt x="415787" y="1196007"/>
                  </a:lnTo>
                  <a:lnTo>
                    <a:pt x="415982" y="1196333"/>
                  </a:lnTo>
                  <a:lnTo>
                    <a:pt x="415395" y="1196529"/>
                  </a:lnTo>
                  <a:lnTo>
                    <a:pt x="415199" y="1198617"/>
                  </a:lnTo>
                  <a:lnTo>
                    <a:pt x="414612" y="1199139"/>
                  </a:lnTo>
                  <a:lnTo>
                    <a:pt x="414221" y="1201227"/>
                  </a:lnTo>
                  <a:lnTo>
                    <a:pt x="413829" y="1201227"/>
                  </a:lnTo>
                  <a:lnTo>
                    <a:pt x="414025" y="1201945"/>
                  </a:lnTo>
                  <a:lnTo>
                    <a:pt x="413307" y="1202989"/>
                  </a:lnTo>
                  <a:lnTo>
                    <a:pt x="413503" y="1203315"/>
                  </a:lnTo>
                  <a:lnTo>
                    <a:pt x="412198" y="1203837"/>
                  </a:lnTo>
                  <a:lnTo>
                    <a:pt x="412589" y="1205729"/>
                  </a:lnTo>
                  <a:lnTo>
                    <a:pt x="412198" y="1205729"/>
                  </a:lnTo>
                  <a:lnTo>
                    <a:pt x="412393" y="1206056"/>
                  </a:lnTo>
                  <a:lnTo>
                    <a:pt x="411676" y="1206904"/>
                  </a:lnTo>
                  <a:lnTo>
                    <a:pt x="411284" y="1208274"/>
                  </a:lnTo>
                  <a:lnTo>
                    <a:pt x="410893" y="1208274"/>
                  </a:lnTo>
                  <a:lnTo>
                    <a:pt x="410893" y="1208992"/>
                  </a:lnTo>
                  <a:lnTo>
                    <a:pt x="410175" y="1209188"/>
                  </a:lnTo>
                  <a:lnTo>
                    <a:pt x="409979" y="1210558"/>
                  </a:lnTo>
                  <a:lnTo>
                    <a:pt x="409588" y="1211276"/>
                  </a:lnTo>
                  <a:lnTo>
                    <a:pt x="409196" y="1211080"/>
                  </a:lnTo>
                  <a:lnTo>
                    <a:pt x="407891" y="1213494"/>
                  </a:lnTo>
                  <a:lnTo>
                    <a:pt x="408087" y="1215582"/>
                  </a:lnTo>
                  <a:lnTo>
                    <a:pt x="409196" y="1215909"/>
                  </a:lnTo>
                  <a:lnTo>
                    <a:pt x="409196" y="1215582"/>
                  </a:lnTo>
                  <a:lnTo>
                    <a:pt x="409588" y="1215778"/>
                  </a:lnTo>
                  <a:lnTo>
                    <a:pt x="409979" y="1215256"/>
                  </a:lnTo>
                  <a:lnTo>
                    <a:pt x="410371" y="1215778"/>
                  </a:lnTo>
                  <a:lnTo>
                    <a:pt x="411088" y="1215778"/>
                  </a:lnTo>
                  <a:lnTo>
                    <a:pt x="411088" y="1216822"/>
                  </a:lnTo>
                  <a:lnTo>
                    <a:pt x="411480" y="1216822"/>
                  </a:lnTo>
                  <a:lnTo>
                    <a:pt x="411480" y="1217670"/>
                  </a:lnTo>
                  <a:lnTo>
                    <a:pt x="412198" y="1218714"/>
                  </a:lnTo>
                  <a:lnTo>
                    <a:pt x="411610" y="1219759"/>
                  </a:lnTo>
                  <a:lnTo>
                    <a:pt x="412720" y="1221324"/>
                  </a:lnTo>
                  <a:lnTo>
                    <a:pt x="413829" y="1221129"/>
                  </a:lnTo>
                  <a:lnTo>
                    <a:pt x="413829" y="1220085"/>
                  </a:lnTo>
                  <a:lnTo>
                    <a:pt x="413111" y="1216626"/>
                  </a:lnTo>
                  <a:lnTo>
                    <a:pt x="413111" y="1214930"/>
                  </a:lnTo>
                  <a:lnTo>
                    <a:pt x="412198" y="1213690"/>
                  </a:lnTo>
                  <a:lnTo>
                    <a:pt x="412198" y="1210036"/>
                  </a:lnTo>
                  <a:lnTo>
                    <a:pt x="413111" y="1208470"/>
                  </a:lnTo>
                  <a:lnTo>
                    <a:pt x="414612" y="1207948"/>
                  </a:lnTo>
                  <a:lnTo>
                    <a:pt x="415199" y="1206382"/>
                  </a:lnTo>
                  <a:lnTo>
                    <a:pt x="417222" y="1205142"/>
                  </a:lnTo>
                  <a:lnTo>
                    <a:pt x="417614" y="1204294"/>
                  </a:lnTo>
                  <a:lnTo>
                    <a:pt x="417418" y="1201357"/>
                  </a:lnTo>
                  <a:lnTo>
                    <a:pt x="418331" y="1200313"/>
                  </a:lnTo>
                  <a:lnTo>
                    <a:pt x="419441" y="1199791"/>
                  </a:lnTo>
                  <a:lnTo>
                    <a:pt x="422573" y="1199465"/>
                  </a:lnTo>
                  <a:lnTo>
                    <a:pt x="422964" y="1198747"/>
                  </a:lnTo>
                  <a:lnTo>
                    <a:pt x="424465" y="1198552"/>
                  </a:lnTo>
                  <a:lnTo>
                    <a:pt x="424074" y="1196137"/>
                  </a:lnTo>
                  <a:lnTo>
                    <a:pt x="424465" y="1194049"/>
                  </a:lnTo>
                  <a:lnTo>
                    <a:pt x="423552" y="1192809"/>
                  </a:lnTo>
                  <a:lnTo>
                    <a:pt x="422638" y="1192287"/>
                  </a:lnTo>
                  <a:lnTo>
                    <a:pt x="422247" y="1189351"/>
                  </a:lnTo>
                  <a:lnTo>
                    <a:pt x="422964" y="1188829"/>
                  </a:lnTo>
                  <a:lnTo>
                    <a:pt x="422964" y="1187981"/>
                  </a:lnTo>
                  <a:lnTo>
                    <a:pt x="423682" y="1186415"/>
                  </a:lnTo>
                  <a:lnTo>
                    <a:pt x="424987" y="1186088"/>
                  </a:lnTo>
                  <a:lnTo>
                    <a:pt x="427989" y="1188503"/>
                  </a:lnTo>
                  <a:lnTo>
                    <a:pt x="427989" y="1189025"/>
                  </a:lnTo>
                  <a:lnTo>
                    <a:pt x="428902" y="1189742"/>
                  </a:lnTo>
                  <a:lnTo>
                    <a:pt x="428707" y="1190069"/>
                  </a:lnTo>
                  <a:lnTo>
                    <a:pt x="429294" y="1190069"/>
                  </a:lnTo>
                  <a:lnTo>
                    <a:pt x="429490" y="1190591"/>
                  </a:lnTo>
                  <a:lnTo>
                    <a:pt x="430207" y="1190917"/>
                  </a:lnTo>
                  <a:lnTo>
                    <a:pt x="430207" y="1192157"/>
                  </a:lnTo>
                  <a:lnTo>
                    <a:pt x="430795" y="1192483"/>
                  </a:lnTo>
                  <a:lnTo>
                    <a:pt x="430599" y="1194049"/>
                  </a:lnTo>
                  <a:lnTo>
                    <a:pt x="431186" y="1195615"/>
                  </a:lnTo>
                  <a:lnTo>
                    <a:pt x="431578" y="1195615"/>
                  </a:lnTo>
                  <a:lnTo>
                    <a:pt x="431382" y="1196463"/>
                  </a:lnTo>
                  <a:lnTo>
                    <a:pt x="432100" y="1197312"/>
                  </a:lnTo>
                  <a:lnTo>
                    <a:pt x="432100" y="1198356"/>
                  </a:lnTo>
                  <a:lnTo>
                    <a:pt x="432491" y="1198682"/>
                  </a:lnTo>
                  <a:lnTo>
                    <a:pt x="433078" y="1201096"/>
                  </a:lnTo>
                  <a:lnTo>
                    <a:pt x="432883" y="1201618"/>
                  </a:lnTo>
                  <a:lnTo>
                    <a:pt x="433274" y="1201814"/>
                  </a:lnTo>
                  <a:lnTo>
                    <a:pt x="433078" y="1202662"/>
                  </a:lnTo>
                  <a:lnTo>
                    <a:pt x="433666" y="1202858"/>
                  </a:lnTo>
                  <a:lnTo>
                    <a:pt x="434253" y="1202336"/>
                  </a:lnTo>
                  <a:lnTo>
                    <a:pt x="434253" y="1201292"/>
                  </a:lnTo>
                  <a:lnTo>
                    <a:pt x="435167" y="1200966"/>
                  </a:lnTo>
                  <a:lnTo>
                    <a:pt x="435167" y="1201292"/>
                  </a:lnTo>
                  <a:lnTo>
                    <a:pt x="436472" y="1201618"/>
                  </a:lnTo>
                  <a:lnTo>
                    <a:pt x="437385" y="1202858"/>
                  </a:lnTo>
                  <a:lnTo>
                    <a:pt x="437385" y="1203380"/>
                  </a:lnTo>
                  <a:lnTo>
                    <a:pt x="438494" y="1203576"/>
                  </a:lnTo>
                  <a:lnTo>
                    <a:pt x="440321" y="1205664"/>
                  </a:lnTo>
                  <a:lnTo>
                    <a:pt x="441822" y="1206186"/>
                  </a:lnTo>
                  <a:lnTo>
                    <a:pt x="441822" y="1207883"/>
                  </a:lnTo>
                  <a:lnTo>
                    <a:pt x="442344" y="1208600"/>
                  </a:lnTo>
                  <a:lnTo>
                    <a:pt x="442344" y="1213755"/>
                  </a:lnTo>
                  <a:lnTo>
                    <a:pt x="442736" y="1213951"/>
                  </a:lnTo>
                  <a:lnTo>
                    <a:pt x="442736" y="1214473"/>
                  </a:lnTo>
                  <a:lnTo>
                    <a:pt x="443127" y="1214473"/>
                  </a:lnTo>
                  <a:lnTo>
                    <a:pt x="443127" y="1215191"/>
                  </a:lnTo>
                  <a:lnTo>
                    <a:pt x="444432" y="1215191"/>
                  </a:lnTo>
                  <a:lnTo>
                    <a:pt x="444237" y="1213494"/>
                  </a:lnTo>
                  <a:lnTo>
                    <a:pt x="444628" y="1212450"/>
                  </a:lnTo>
                  <a:lnTo>
                    <a:pt x="444628" y="1210362"/>
                  </a:lnTo>
                  <a:lnTo>
                    <a:pt x="444041" y="1209840"/>
                  </a:lnTo>
                  <a:lnTo>
                    <a:pt x="444041" y="1209122"/>
                  </a:lnTo>
                  <a:lnTo>
                    <a:pt x="444759" y="1208796"/>
                  </a:lnTo>
                  <a:lnTo>
                    <a:pt x="446455" y="1210362"/>
                  </a:lnTo>
                  <a:lnTo>
                    <a:pt x="447173" y="1213298"/>
                  </a:lnTo>
                  <a:lnTo>
                    <a:pt x="446977" y="1216431"/>
                  </a:lnTo>
                  <a:lnTo>
                    <a:pt x="449196" y="1220085"/>
                  </a:lnTo>
                  <a:lnTo>
                    <a:pt x="449000" y="1221129"/>
                  </a:lnTo>
                  <a:lnTo>
                    <a:pt x="449392" y="1221977"/>
                  </a:lnTo>
                  <a:lnTo>
                    <a:pt x="448804" y="1225957"/>
                  </a:lnTo>
                  <a:lnTo>
                    <a:pt x="449196" y="1226479"/>
                  </a:lnTo>
                  <a:lnTo>
                    <a:pt x="448804" y="1226479"/>
                  </a:lnTo>
                  <a:lnTo>
                    <a:pt x="448804" y="1227328"/>
                  </a:lnTo>
                  <a:lnTo>
                    <a:pt x="449392" y="1227850"/>
                  </a:lnTo>
                  <a:lnTo>
                    <a:pt x="449587" y="1229742"/>
                  </a:lnTo>
                  <a:lnTo>
                    <a:pt x="449979" y="1229938"/>
                  </a:lnTo>
                  <a:lnTo>
                    <a:pt x="450175" y="1230786"/>
                  </a:lnTo>
                  <a:lnTo>
                    <a:pt x="450762" y="1230786"/>
                  </a:lnTo>
                  <a:lnTo>
                    <a:pt x="451349" y="1231634"/>
                  </a:lnTo>
                  <a:lnTo>
                    <a:pt x="452067" y="1231961"/>
                  </a:lnTo>
                  <a:lnTo>
                    <a:pt x="452785" y="1231634"/>
                  </a:lnTo>
                  <a:lnTo>
                    <a:pt x="453502" y="1231830"/>
                  </a:lnTo>
                  <a:lnTo>
                    <a:pt x="453307" y="1230134"/>
                  </a:lnTo>
                  <a:lnTo>
                    <a:pt x="451284" y="1228045"/>
                  </a:lnTo>
                  <a:lnTo>
                    <a:pt x="450892" y="1227197"/>
                  </a:lnTo>
                  <a:lnTo>
                    <a:pt x="450892" y="1225957"/>
                  </a:lnTo>
                  <a:lnTo>
                    <a:pt x="451610" y="1223869"/>
                  </a:lnTo>
                  <a:lnTo>
                    <a:pt x="451806" y="1220411"/>
                  </a:lnTo>
                  <a:lnTo>
                    <a:pt x="450892" y="1219693"/>
                  </a:lnTo>
                  <a:lnTo>
                    <a:pt x="450175" y="1218453"/>
                  </a:lnTo>
                  <a:lnTo>
                    <a:pt x="450175" y="1217605"/>
                  </a:lnTo>
                  <a:lnTo>
                    <a:pt x="449783" y="1217605"/>
                  </a:lnTo>
                  <a:lnTo>
                    <a:pt x="449979" y="1217279"/>
                  </a:lnTo>
                  <a:lnTo>
                    <a:pt x="449392" y="1216953"/>
                  </a:lnTo>
                  <a:lnTo>
                    <a:pt x="449196" y="1213364"/>
                  </a:lnTo>
                  <a:lnTo>
                    <a:pt x="449587" y="1212515"/>
                  </a:lnTo>
                  <a:lnTo>
                    <a:pt x="451414" y="1212189"/>
                  </a:lnTo>
                  <a:lnTo>
                    <a:pt x="452132" y="1212711"/>
                  </a:lnTo>
                  <a:lnTo>
                    <a:pt x="452132" y="1213559"/>
                  </a:lnTo>
                  <a:lnTo>
                    <a:pt x="452850" y="1213886"/>
                  </a:lnTo>
                  <a:lnTo>
                    <a:pt x="453046" y="1214408"/>
                  </a:lnTo>
                  <a:lnTo>
                    <a:pt x="454873" y="1214212"/>
                  </a:lnTo>
                  <a:lnTo>
                    <a:pt x="454873" y="1213494"/>
                  </a:lnTo>
                  <a:lnTo>
                    <a:pt x="452458" y="1211080"/>
                  </a:lnTo>
                  <a:lnTo>
                    <a:pt x="449848" y="1210036"/>
                  </a:lnTo>
                  <a:lnTo>
                    <a:pt x="449652" y="1209188"/>
                  </a:lnTo>
                  <a:lnTo>
                    <a:pt x="448152" y="1207622"/>
                  </a:lnTo>
                  <a:lnTo>
                    <a:pt x="447760" y="1206056"/>
                  </a:lnTo>
                  <a:lnTo>
                    <a:pt x="446064" y="1204359"/>
                  </a:lnTo>
                  <a:lnTo>
                    <a:pt x="445672" y="1204359"/>
                  </a:lnTo>
                  <a:lnTo>
                    <a:pt x="445868" y="1204033"/>
                  </a:lnTo>
                  <a:lnTo>
                    <a:pt x="442149" y="1200248"/>
                  </a:lnTo>
                  <a:lnTo>
                    <a:pt x="440452" y="1199726"/>
                  </a:lnTo>
                  <a:lnTo>
                    <a:pt x="439147" y="1197834"/>
                  </a:lnTo>
                  <a:lnTo>
                    <a:pt x="436537" y="1195746"/>
                  </a:lnTo>
                  <a:lnTo>
                    <a:pt x="436145" y="1194702"/>
                  </a:lnTo>
                  <a:lnTo>
                    <a:pt x="435623" y="1194375"/>
                  </a:lnTo>
                  <a:lnTo>
                    <a:pt x="434122" y="1191113"/>
                  </a:lnTo>
                  <a:lnTo>
                    <a:pt x="434122" y="1188894"/>
                  </a:lnTo>
                  <a:lnTo>
                    <a:pt x="434514" y="1188046"/>
                  </a:lnTo>
                  <a:lnTo>
                    <a:pt x="433405" y="1187850"/>
                  </a:lnTo>
                  <a:lnTo>
                    <a:pt x="432491" y="1186806"/>
                  </a:lnTo>
                  <a:lnTo>
                    <a:pt x="432491" y="1185110"/>
                  </a:lnTo>
                  <a:lnTo>
                    <a:pt x="433209" y="1184392"/>
                  </a:lnTo>
                  <a:lnTo>
                    <a:pt x="433209" y="1182304"/>
                  </a:lnTo>
                  <a:lnTo>
                    <a:pt x="431512" y="1180933"/>
                  </a:lnTo>
                  <a:lnTo>
                    <a:pt x="430207" y="1178845"/>
                  </a:lnTo>
                  <a:lnTo>
                    <a:pt x="427989" y="1177801"/>
                  </a:lnTo>
                  <a:lnTo>
                    <a:pt x="427597" y="1176953"/>
                  </a:lnTo>
                  <a:lnTo>
                    <a:pt x="427989" y="1175713"/>
                  </a:lnTo>
                  <a:lnTo>
                    <a:pt x="428707" y="1175518"/>
                  </a:lnTo>
                  <a:lnTo>
                    <a:pt x="429098" y="1176562"/>
                  </a:lnTo>
                  <a:lnTo>
                    <a:pt x="429816" y="1176757"/>
                  </a:lnTo>
                  <a:lnTo>
                    <a:pt x="429816" y="1174147"/>
                  </a:lnTo>
                  <a:lnTo>
                    <a:pt x="428119" y="1174343"/>
                  </a:lnTo>
                  <a:lnTo>
                    <a:pt x="427728" y="1173625"/>
                  </a:lnTo>
                  <a:lnTo>
                    <a:pt x="427141" y="1173429"/>
                  </a:lnTo>
                  <a:lnTo>
                    <a:pt x="426423" y="1171537"/>
                  </a:lnTo>
                  <a:lnTo>
                    <a:pt x="425509" y="1170819"/>
                  </a:lnTo>
                  <a:lnTo>
                    <a:pt x="425313" y="1170102"/>
                  </a:lnTo>
                  <a:lnTo>
                    <a:pt x="425901" y="1169775"/>
                  </a:lnTo>
                  <a:lnTo>
                    <a:pt x="425901" y="1169253"/>
                  </a:lnTo>
                  <a:lnTo>
                    <a:pt x="425183" y="1168405"/>
                  </a:lnTo>
                  <a:lnTo>
                    <a:pt x="425183" y="1167361"/>
                  </a:lnTo>
                  <a:lnTo>
                    <a:pt x="424596" y="1167035"/>
                  </a:lnTo>
                  <a:lnTo>
                    <a:pt x="424596" y="1164098"/>
                  </a:lnTo>
                  <a:lnTo>
                    <a:pt x="426292" y="1160444"/>
                  </a:lnTo>
                  <a:lnTo>
                    <a:pt x="427597" y="1161162"/>
                  </a:lnTo>
                  <a:lnTo>
                    <a:pt x="428185" y="1162728"/>
                  </a:lnTo>
                  <a:lnTo>
                    <a:pt x="429685" y="1164294"/>
                  </a:lnTo>
                  <a:lnTo>
                    <a:pt x="430403" y="1164294"/>
                  </a:lnTo>
                  <a:lnTo>
                    <a:pt x="430795" y="1160118"/>
                  </a:lnTo>
                  <a:lnTo>
                    <a:pt x="433405" y="1159400"/>
                  </a:lnTo>
                  <a:lnTo>
                    <a:pt x="433405" y="1158552"/>
                  </a:lnTo>
                  <a:lnTo>
                    <a:pt x="434710" y="1156464"/>
                  </a:lnTo>
                  <a:lnTo>
                    <a:pt x="435101" y="1154767"/>
                  </a:lnTo>
                  <a:lnTo>
                    <a:pt x="436798" y="1152549"/>
                  </a:lnTo>
                  <a:lnTo>
                    <a:pt x="437320" y="1150134"/>
                  </a:lnTo>
                  <a:lnTo>
                    <a:pt x="437711" y="1149939"/>
                  </a:lnTo>
                  <a:lnTo>
                    <a:pt x="437711" y="1148895"/>
                  </a:lnTo>
                  <a:lnTo>
                    <a:pt x="436406" y="1148568"/>
                  </a:lnTo>
                  <a:lnTo>
                    <a:pt x="436406" y="1148242"/>
                  </a:lnTo>
                  <a:lnTo>
                    <a:pt x="434710" y="1148046"/>
                  </a:lnTo>
                  <a:lnTo>
                    <a:pt x="434318" y="1148568"/>
                  </a:lnTo>
                  <a:lnTo>
                    <a:pt x="433731" y="1148568"/>
                  </a:lnTo>
                  <a:lnTo>
                    <a:pt x="433731" y="1148895"/>
                  </a:lnTo>
                  <a:lnTo>
                    <a:pt x="433144" y="1148895"/>
                  </a:lnTo>
                  <a:lnTo>
                    <a:pt x="433144" y="1150265"/>
                  </a:lnTo>
                  <a:lnTo>
                    <a:pt x="431839" y="1151309"/>
                  </a:lnTo>
                  <a:lnTo>
                    <a:pt x="428315" y="1151309"/>
                  </a:lnTo>
                  <a:lnTo>
                    <a:pt x="428119" y="1151635"/>
                  </a:lnTo>
                  <a:lnTo>
                    <a:pt x="425705" y="1151440"/>
                  </a:lnTo>
                  <a:lnTo>
                    <a:pt x="425705" y="1150395"/>
                  </a:lnTo>
                  <a:lnTo>
                    <a:pt x="426814" y="1148829"/>
                  </a:lnTo>
                  <a:lnTo>
                    <a:pt x="427010" y="1146741"/>
                  </a:lnTo>
                  <a:lnTo>
                    <a:pt x="424596" y="1144523"/>
                  </a:lnTo>
                  <a:lnTo>
                    <a:pt x="424791" y="1143479"/>
                  </a:lnTo>
                  <a:lnTo>
                    <a:pt x="425901" y="1142630"/>
                  </a:lnTo>
                  <a:lnTo>
                    <a:pt x="425901" y="1140738"/>
                  </a:lnTo>
                  <a:lnTo>
                    <a:pt x="425313" y="1140216"/>
                  </a:lnTo>
                  <a:lnTo>
                    <a:pt x="425313" y="1137998"/>
                  </a:lnTo>
                  <a:lnTo>
                    <a:pt x="424400" y="1136758"/>
                  </a:lnTo>
                  <a:lnTo>
                    <a:pt x="425509" y="1136562"/>
                  </a:lnTo>
                  <a:lnTo>
                    <a:pt x="426096" y="1135844"/>
                  </a:lnTo>
                  <a:lnTo>
                    <a:pt x="426096" y="1133430"/>
                  </a:lnTo>
                  <a:lnTo>
                    <a:pt x="425379" y="1133104"/>
                  </a:lnTo>
                  <a:lnTo>
                    <a:pt x="424465" y="1131733"/>
                  </a:lnTo>
                  <a:lnTo>
                    <a:pt x="422442" y="1127231"/>
                  </a:lnTo>
                  <a:lnTo>
                    <a:pt x="420746" y="1124817"/>
                  </a:lnTo>
                  <a:lnTo>
                    <a:pt x="420746" y="1124099"/>
                  </a:lnTo>
                  <a:lnTo>
                    <a:pt x="419832" y="1123251"/>
                  </a:lnTo>
                  <a:lnTo>
                    <a:pt x="419636" y="1122533"/>
                  </a:lnTo>
                  <a:lnTo>
                    <a:pt x="417222" y="1120445"/>
                  </a:lnTo>
                  <a:lnTo>
                    <a:pt x="415395" y="1116464"/>
                  </a:lnTo>
                  <a:lnTo>
                    <a:pt x="415395" y="1114050"/>
                  </a:lnTo>
                  <a:lnTo>
                    <a:pt x="415982" y="1113724"/>
                  </a:lnTo>
                  <a:lnTo>
                    <a:pt x="416178" y="1112680"/>
                  </a:lnTo>
                  <a:lnTo>
                    <a:pt x="417287" y="1111636"/>
                  </a:lnTo>
                  <a:lnTo>
                    <a:pt x="421529" y="1111440"/>
                  </a:lnTo>
                  <a:lnTo>
                    <a:pt x="422834" y="1110070"/>
                  </a:lnTo>
                  <a:lnTo>
                    <a:pt x="422834" y="1109547"/>
                  </a:lnTo>
                  <a:lnTo>
                    <a:pt x="421920" y="1109026"/>
                  </a:lnTo>
                  <a:lnTo>
                    <a:pt x="422312" y="1107655"/>
                  </a:lnTo>
                  <a:lnTo>
                    <a:pt x="420811" y="1105241"/>
                  </a:lnTo>
                  <a:lnTo>
                    <a:pt x="420811" y="1104523"/>
                  </a:lnTo>
                  <a:lnTo>
                    <a:pt x="421529" y="1103805"/>
                  </a:lnTo>
                  <a:lnTo>
                    <a:pt x="423552" y="1103805"/>
                  </a:lnTo>
                  <a:lnTo>
                    <a:pt x="423943" y="1104327"/>
                  </a:lnTo>
                  <a:lnTo>
                    <a:pt x="424530" y="1104132"/>
                  </a:lnTo>
                  <a:lnTo>
                    <a:pt x="425248" y="1104458"/>
                  </a:lnTo>
                  <a:lnTo>
                    <a:pt x="426945" y="1104262"/>
                  </a:lnTo>
                  <a:lnTo>
                    <a:pt x="428250" y="1103218"/>
                  </a:lnTo>
                  <a:lnTo>
                    <a:pt x="428772" y="1104066"/>
                  </a:lnTo>
                  <a:lnTo>
                    <a:pt x="429881" y="1104393"/>
                  </a:lnTo>
                  <a:lnTo>
                    <a:pt x="431708" y="1103675"/>
                  </a:lnTo>
                  <a:lnTo>
                    <a:pt x="433209" y="1102827"/>
                  </a:lnTo>
                  <a:lnTo>
                    <a:pt x="434710" y="1100934"/>
                  </a:lnTo>
                  <a:lnTo>
                    <a:pt x="435428" y="1100738"/>
                  </a:lnTo>
                  <a:lnTo>
                    <a:pt x="436928" y="1099172"/>
                  </a:lnTo>
                  <a:lnTo>
                    <a:pt x="438429" y="1098455"/>
                  </a:lnTo>
                  <a:lnTo>
                    <a:pt x="439734" y="1097215"/>
                  </a:lnTo>
                  <a:lnTo>
                    <a:pt x="439734" y="1095649"/>
                  </a:lnTo>
                  <a:lnTo>
                    <a:pt x="441953" y="1093757"/>
                  </a:lnTo>
                  <a:lnTo>
                    <a:pt x="441757" y="1093039"/>
                  </a:lnTo>
                  <a:lnTo>
                    <a:pt x="442475" y="1092517"/>
                  </a:lnTo>
                  <a:lnTo>
                    <a:pt x="442475" y="1091277"/>
                  </a:lnTo>
                  <a:lnTo>
                    <a:pt x="441170" y="1089907"/>
                  </a:lnTo>
                  <a:lnTo>
                    <a:pt x="440974" y="1088863"/>
                  </a:lnTo>
                  <a:lnTo>
                    <a:pt x="443388" y="1089058"/>
                  </a:lnTo>
                  <a:lnTo>
                    <a:pt x="443388" y="1087166"/>
                  </a:lnTo>
                  <a:lnTo>
                    <a:pt x="442866" y="1086644"/>
                  </a:lnTo>
                  <a:lnTo>
                    <a:pt x="442149" y="1083382"/>
                  </a:lnTo>
                  <a:lnTo>
                    <a:pt x="441235" y="1082533"/>
                  </a:lnTo>
                  <a:lnTo>
                    <a:pt x="439930" y="1082337"/>
                  </a:lnTo>
                  <a:lnTo>
                    <a:pt x="439538" y="1081098"/>
                  </a:lnTo>
                  <a:lnTo>
                    <a:pt x="438821" y="1080576"/>
                  </a:lnTo>
                  <a:lnTo>
                    <a:pt x="439016" y="1080249"/>
                  </a:lnTo>
                  <a:lnTo>
                    <a:pt x="440126" y="1080445"/>
                  </a:lnTo>
                  <a:lnTo>
                    <a:pt x="441039" y="1078683"/>
                  </a:lnTo>
                  <a:lnTo>
                    <a:pt x="441757" y="1078357"/>
                  </a:lnTo>
                  <a:lnTo>
                    <a:pt x="441757" y="1077509"/>
                  </a:lnTo>
                  <a:lnTo>
                    <a:pt x="441365" y="1077182"/>
                  </a:lnTo>
                  <a:lnTo>
                    <a:pt x="439538" y="1076856"/>
                  </a:lnTo>
                  <a:lnTo>
                    <a:pt x="438821" y="1076138"/>
                  </a:lnTo>
                  <a:lnTo>
                    <a:pt x="438821" y="1075421"/>
                  </a:lnTo>
                  <a:close/>
                  <a:moveTo>
                    <a:pt x="324042" y="967037"/>
                  </a:moveTo>
                  <a:lnTo>
                    <a:pt x="325739" y="967363"/>
                  </a:lnTo>
                  <a:lnTo>
                    <a:pt x="327762" y="968733"/>
                  </a:lnTo>
                  <a:lnTo>
                    <a:pt x="332003" y="968733"/>
                  </a:lnTo>
                  <a:lnTo>
                    <a:pt x="332003" y="969451"/>
                  </a:lnTo>
                  <a:lnTo>
                    <a:pt x="332590" y="969647"/>
                  </a:lnTo>
                  <a:lnTo>
                    <a:pt x="332590" y="970495"/>
                  </a:lnTo>
                  <a:lnTo>
                    <a:pt x="333308" y="970822"/>
                  </a:lnTo>
                  <a:lnTo>
                    <a:pt x="334026" y="970299"/>
                  </a:lnTo>
                  <a:lnTo>
                    <a:pt x="334613" y="970299"/>
                  </a:lnTo>
                  <a:lnTo>
                    <a:pt x="335200" y="971148"/>
                  </a:lnTo>
                  <a:lnTo>
                    <a:pt x="336114" y="970626"/>
                  </a:lnTo>
                  <a:lnTo>
                    <a:pt x="338528" y="970822"/>
                  </a:lnTo>
                  <a:lnTo>
                    <a:pt x="339442" y="972061"/>
                  </a:lnTo>
                  <a:lnTo>
                    <a:pt x="341138" y="972909"/>
                  </a:lnTo>
                  <a:lnTo>
                    <a:pt x="341334" y="973954"/>
                  </a:lnTo>
                  <a:lnTo>
                    <a:pt x="340029" y="974998"/>
                  </a:lnTo>
                  <a:lnTo>
                    <a:pt x="341726" y="975193"/>
                  </a:lnTo>
                  <a:lnTo>
                    <a:pt x="342639" y="976237"/>
                  </a:lnTo>
                  <a:lnTo>
                    <a:pt x="342639" y="977477"/>
                  </a:lnTo>
                  <a:lnTo>
                    <a:pt x="343944" y="978717"/>
                  </a:lnTo>
                  <a:lnTo>
                    <a:pt x="343553" y="979761"/>
                  </a:lnTo>
                  <a:lnTo>
                    <a:pt x="344140" y="980283"/>
                  </a:lnTo>
                  <a:lnTo>
                    <a:pt x="344336" y="981653"/>
                  </a:lnTo>
                  <a:lnTo>
                    <a:pt x="340812" y="983415"/>
                  </a:lnTo>
                  <a:lnTo>
                    <a:pt x="339507" y="983611"/>
                  </a:lnTo>
                  <a:lnTo>
                    <a:pt x="337288" y="985373"/>
                  </a:lnTo>
                  <a:lnTo>
                    <a:pt x="335788" y="985177"/>
                  </a:lnTo>
                  <a:lnTo>
                    <a:pt x="334287" y="986025"/>
                  </a:lnTo>
                  <a:lnTo>
                    <a:pt x="333373" y="985503"/>
                  </a:lnTo>
                  <a:lnTo>
                    <a:pt x="333765" y="982697"/>
                  </a:lnTo>
                  <a:lnTo>
                    <a:pt x="334156" y="982371"/>
                  </a:lnTo>
                  <a:lnTo>
                    <a:pt x="333438" y="982567"/>
                  </a:lnTo>
                  <a:lnTo>
                    <a:pt x="333047" y="983285"/>
                  </a:lnTo>
                  <a:lnTo>
                    <a:pt x="331938" y="984002"/>
                  </a:lnTo>
                  <a:lnTo>
                    <a:pt x="331024" y="983807"/>
                  </a:lnTo>
                  <a:lnTo>
                    <a:pt x="330633" y="983089"/>
                  </a:lnTo>
                  <a:lnTo>
                    <a:pt x="330045" y="982893"/>
                  </a:lnTo>
                  <a:lnTo>
                    <a:pt x="328936" y="984133"/>
                  </a:lnTo>
                  <a:lnTo>
                    <a:pt x="328936" y="984851"/>
                  </a:lnTo>
                  <a:lnTo>
                    <a:pt x="327240" y="985177"/>
                  </a:lnTo>
                  <a:lnTo>
                    <a:pt x="326652" y="984459"/>
                  </a:lnTo>
                  <a:lnTo>
                    <a:pt x="326848" y="982697"/>
                  </a:lnTo>
                  <a:lnTo>
                    <a:pt x="325543" y="982502"/>
                  </a:lnTo>
                  <a:lnTo>
                    <a:pt x="324825" y="981653"/>
                  </a:lnTo>
                  <a:lnTo>
                    <a:pt x="325739" y="981327"/>
                  </a:lnTo>
                  <a:lnTo>
                    <a:pt x="326326" y="980609"/>
                  </a:lnTo>
                  <a:lnTo>
                    <a:pt x="327631" y="980609"/>
                  </a:lnTo>
                  <a:lnTo>
                    <a:pt x="327631" y="979370"/>
                  </a:lnTo>
                  <a:lnTo>
                    <a:pt x="329458" y="977999"/>
                  </a:lnTo>
                  <a:lnTo>
                    <a:pt x="327957" y="977281"/>
                  </a:lnTo>
                  <a:lnTo>
                    <a:pt x="327370" y="976237"/>
                  </a:lnTo>
                  <a:lnTo>
                    <a:pt x="326261" y="975389"/>
                  </a:lnTo>
                  <a:lnTo>
                    <a:pt x="326456" y="975063"/>
                  </a:lnTo>
                  <a:lnTo>
                    <a:pt x="324956" y="974019"/>
                  </a:lnTo>
                  <a:lnTo>
                    <a:pt x="325543" y="975389"/>
                  </a:lnTo>
                  <a:lnTo>
                    <a:pt x="324956" y="975585"/>
                  </a:lnTo>
                  <a:lnTo>
                    <a:pt x="324434" y="978913"/>
                  </a:lnTo>
                  <a:lnTo>
                    <a:pt x="323846" y="979435"/>
                  </a:lnTo>
                  <a:lnTo>
                    <a:pt x="323129" y="978587"/>
                  </a:lnTo>
                  <a:lnTo>
                    <a:pt x="322541" y="978587"/>
                  </a:lnTo>
                  <a:lnTo>
                    <a:pt x="321628" y="977543"/>
                  </a:lnTo>
                  <a:lnTo>
                    <a:pt x="321432" y="975976"/>
                  </a:lnTo>
                  <a:lnTo>
                    <a:pt x="322933" y="975128"/>
                  </a:lnTo>
                  <a:lnTo>
                    <a:pt x="322933" y="974410"/>
                  </a:lnTo>
                  <a:lnTo>
                    <a:pt x="321628" y="973693"/>
                  </a:lnTo>
                  <a:lnTo>
                    <a:pt x="321432" y="971800"/>
                  </a:lnTo>
                  <a:lnTo>
                    <a:pt x="320714" y="971800"/>
                  </a:lnTo>
                  <a:lnTo>
                    <a:pt x="320127" y="971278"/>
                  </a:lnTo>
                  <a:lnTo>
                    <a:pt x="320127" y="970756"/>
                  </a:lnTo>
                  <a:lnTo>
                    <a:pt x="319213" y="970038"/>
                  </a:lnTo>
                  <a:lnTo>
                    <a:pt x="320127" y="969190"/>
                  </a:lnTo>
                  <a:lnTo>
                    <a:pt x="321824" y="969516"/>
                  </a:lnTo>
                  <a:lnTo>
                    <a:pt x="324238" y="971409"/>
                  </a:lnTo>
                  <a:lnTo>
                    <a:pt x="324434" y="969647"/>
                  </a:lnTo>
                  <a:lnTo>
                    <a:pt x="323846" y="969125"/>
                  </a:lnTo>
                  <a:lnTo>
                    <a:pt x="324042" y="968799"/>
                  </a:lnTo>
                  <a:lnTo>
                    <a:pt x="323324" y="969125"/>
                  </a:lnTo>
                  <a:lnTo>
                    <a:pt x="321628" y="968929"/>
                  </a:lnTo>
                  <a:lnTo>
                    <a:pt x="321628" y="967885"/>
                  </a:lnTo>
                  <a:lnTo>
                    <a:pt x="322019" y="967363"/>
                  </a:lnTo>
                  <a:close/>
                  <a:moveTo>
                    <a:pt x="416374" y="887625"/>
                  </a:moveTo>
                  <a:lnTo>
                    <a:pt x="417679" y="887625"/>
                  </a:lnTo>
                  <a:lnTo>
                    <a:pt x="417679" y="887886"/>
                  </a:lnTo>
                  <a:lnTo>
                    <a:pt x="418266" y="888734"/>
                  </a:lnTo>
                  <a:lnTo>
                    <a:pt x="418266" y="889583"/>
                  </a:lnTo>
                  <a:lnTo>
                    <a:pt x="419767" y="890627"/>
                  </a:lnTo>
                  <a:lnTo>
                    <a:pt x="420159" y="891997"/>
                  </a:lnTo>
                  <a:lnTo>
                    <a:pt x="420746" y="892323"/>
                  </a:lnTo>
                  <a:lnTo>
                    <a:pt x="420550" y="893041"/>
                  </a:lnTo>
                  <a:lnTo>
                    <a:pt x="417940" y="893367"/>
                  </a:lnTo>
                  <a:lnTo>
                    <a:pt x="417026" y="892519"/>
                  </a:lnTo>
                  <a:lnTo>
                    <a:pt x="414808" y="892193"/>
                  </a:lnTo>
                  <a:lnTo>
                    <a:pt x="414612" y="893041"/>
                  </a:lnTo>
                  <a:lnTo>
                    <a:pt x="412393" y="892715"/>
                  </a:lnTo>
                  <a:lnTo>
                    <a:pt x="412198" y="893237"/>
                  </a:lnTo>
                  <a:lnTo>
                    <a:pt x="411480" y="893237"/>
                  </a:lnTo>
                  <a:lnTo>
                    <a:pt x="411088" y="892715"/>
                  </a:lnTo>
                  <a:lnTo>
                    <a:pt x="409588" y="892715"/>
                  </a:lnTo>
                  <a:lnTo>
                    <a:pt x="408674" y="891475"/>
                  </a:lnTo>
                  <a:lnTo>
                    <a:pt x="407239" y="891475"/>
                  </a:lnTo>
                  <a:lnTo>
                    <a:pt x="407826" y="890235"/>
                  </a:lnTo>
                  <a:lnTo>
                    <a:pt x="408739" y="890039"/>
                  </a:lnTo>
                  <a:lnTo>
                    <a:pt x="408544" y="888800"/>
                  </a:lnTo>
                  <a:lnTo>
                    <a:pt x="409261" y="888604"/>
                  </a:lnTo>
                  <a:lnTo>
                    <a:pt x="409849" y="887886"/>
                  </a:lnTo>
                  <a:lnTo>
                    <a:pt x="410566" y="888212"/>
                  </a:lnTo>
                  <a:lnTo>
                    <a:pt x="412067" y="888017"/>
                  </a:lnTo>
                  <a:lnTo>
                    <a:pt x="412067" y="888343"/>
                  </a:lnTo>
                  <a:lnTo>
                    <a:pt x="414090" y="888017"/>
                  </a:lnTo>
                  <a:lnTo>
                    <a:pt x="415787" y="888343"/>
                  </a:lnTo>
                  <a:close/>
                  <a:moveTo>
                    <a:pt x="316408" y="886516"/>
                  </a:moveTo>
                  <a:lnTo>
                    <a:pt x="318104" y="889126"/>
                  </a:lnTo>
                  <a:lnTo>
                    <a:pt x="318822" y="892454"/>
                  </a:lnTo>
                  <a:lnTo>
                    <a:pt x="319735" y="893693"/>
                  </a:lnTo>
                  <a:lnTo>
                    <a:pt x="319931" y="896499"/>
                  </a:lnTo>
                  <a:lnTo>
                    <a:pt x="319540" y="896499"/>
                  </a:lnTo>
                  <a:lnTo>
                    <a:pt x="319148" y="897217"/>
                  </a:lnTo>
                  <a:lnTo>
                    <a:pt x="318561" y="899697"/>
                  </a:lnTo>
                  <a:lnTo>
                    <a:pt x="316864" y="900219"/>
                  </a:lnTo>
                  <a:lnTo>
                    <a:pt x="316473" y="900741"/>
                  </a:lnTo>
                  <a:lnTo>
                    <a:pt x="315886" y="900741"/>
                  </a:lnTo>
                  <a:lnTo>
                    <a:pt x="314972" y="899697"/>
                  </a:lnTo>
                  <a:lnTo>
                    <a:pt x="313471" y="895521"/>
                  </a:lnTo>
                  <a:lnTo>
                    <a:pt x="311253" y="893432"/>
                  </a:lnTo>
                  <a:lnTo>
                    <a:pt x="310535" y="892193"/>
                  </a:lnTo>
                  <a:lnTo>
                    <a:pt x="310535" y="890431"/>
                  </a:lnTo>
                  <a:lnTo>
                    <a:pt x="310731" y="889191"/>
                  </a:lnTo>
                  <a:lnTo>
                    <a:pt x="312036" y="887429"/>
                  </a:lnTo>
                  <a:lnTo>
                    <a:pt x="314450" y="886581"/>
                  </a:lnTo>
                  <a:lnTo>
                    <a:pt x="316408" y="886581"/>
                  </a:lnTo>
                  <a:close/>
                  <a:moveTo>
                    <a:pt x="179900" y="867266"/>
                  </a:moveTo>
                  <a:lnTo>
                    <a:pt x="181727" y="867984"/>
                  </a:lnTo>
                  <a:lnTo>
                    <a:pt x="181531" y="869942"/>
                  </a:lnTo>
                  <a:lnTo>
                    <a:pt x="181923" y="870659"/>
                  </a:lnTo>
                  <a:lnTo>
                    <a:pt x="182314" y="870659"/>
                  </a:lnTo>
                  <a:lnTo>
                    <a:pt x="182510" y="870137"/>
                  </a:lnTo>
                  <a:lnTo>
                    <a:pt x="183228" y="870464"/>
                  </a:lnTo>
                  <a:lnTo>
                    <a:pt x="183815" y="870137"/>
                  </a:lnTo>
                  <a:lnTo>
                    <a:pt x="183815" y="870464"/>
                  </a:lnTo>
                  <a:lnTo>
                    <a:pt x="185316" y="871508"/>
                  </a:lnTo>
                  <a:lnTo>
                    <a:pt x="186034" y="871181"/>
                  </a:lnTo>
                  <a:lnTo>
                    <a:pt x="186425" y="871704"/>
                  </a:lnTo>
                  <a:lnTo>
                    <a:pt x="187339" y="871704"/>
                  </a:lnTo>
                  <a:lnTo>
                    <a:pt x="188057" y="872943"/>
                  </a:lnTo>
                  <a:lnTo>
                    <a:pt x="187861" y="873661"/>
                  </a:lnTo>
                  <a:lnTo>
                    <a:pt x="188579" y="874183"/>
                  </a:lnTo>
                  <a:lnTo>
                    <a:pt x="188383" y="875553"/>
                  </a:lnTo>
                  <a:lnTo>
                    <a:pt x="188774" y="875553"/>
                  </a:lnTo>
                  <a:lnTo>
                    <a:pt x="189166" y="879077"/>
                  </a:lnTo>
                  <a:lnTo>
                    <a:pt x="189884" y="879273"/>
                  </a:lnTo>
                  <a:lnTo>
                    <a:pt x="190080" y="880121"/>
                  </a:lnTo>
                  <a:lnTo>
                    <a:pt x="190080" y="880447"/>
                  </a:lnTo>
                  <a:lnTo>
                    <a:pt x="189492" y="880252"/>
                  </a:lnTo>
                  <a:lnTo>
                    <a:pt x="189297" y="880578"/>
                  </a:lnTo>
                  <a:lnTo>
                    <a:pt x="189297" y="882340"/>
                  </a:lnTo>
                  <a:lnTo>
                    <a:pt x="189688" y="883057"/>
                  </a:lnTo>
                  <a:lnTo>
                    <a:pt x="190797" y="883775"/>
                  </a:lnTo>
                  <a:lnTo>
                    <a:pt x="190797" y="884297"/>
                  </a:lnTo>
                  <a:lnTo>
                    <a:pt x="191189" y="884297"/>
                  </a:lnTo>
                  <a:lnTo>
                    <a:pt x="191189" y="884819"/>
                  </a:lnTo>
                  <a:lnTo>
                    <a:pt x="190602" y="884819"/>
                  </a:lnTo>
                  <a:lnTo>
                    <a:pt x="190797" y="886907"/>
                  </a:lnTo>
                  <a:lnTo>
                    <a:pt x="190406" y="887103"/>
                  </a:lnTo>
                  <a:lnTo>
                    <a:pt x="190406" y="888343"/>
                  </a:lnTo>
                  <a:lnTo>
                    <a:pt x="189819" y="888865"/>
                  </a:lnTo>
                  <a:lnTo>
                    <a:pt x="187796" y="888865"/>
                  </a:lnTo>
                  <a:lnTo>
                    <a:pt x="187404" y="889713"/>
                  </a:lnTo>
                  <a:lnTo>
                    <a:pt x="185381" y="890235"/>
                  </a:lnTo>
                  <a:lnTo>
                    <a:pt x="184272" y="889713"/>
                  </a:lnTo>
                  <a:lnTo>
                    <a:pt x="184076" y="888995"/>
                  </a:lnTo>
                  <a:lnTo>
                    <a:pt x="182967" y="888669"/>
                  </a:lnTo>
                  <a:lnTo>
                    <a:pt x="182967" y="887429"/>
                  </a:lnTo>
                  <a:lnTo>
                    <a:pt x="182054" y="885863"/>
                  </a:lnTo>
                  <a:lnTo>
                    <a:pt x="180553" y="886190"/>
                  </a:lnTo>
                  <a:lnTo>
                    <a:pt x="179052" y="885472"/>
                  </a:lnTo>
                  <a:lnTo>
                    <a:pt x="178856" y="884950"/>
                  </a:lnTo>
                  <a:lnTo>
                    <a:pt x="178138" y="884950"/>
                  </a:lnTo>
                  <a:lnTo>
                    <a:pt x="177943" y="885276"/>
                  </a:lnTo>
                  <a:lnTo>
                    <a:pt x="177029" y="885276"/>
                  </a:lnTo>
                  <a:lnTo>
                    <a:pt x="176638" y="884754"/>
                  </a:lnTo>
                  <a:lnTo>
                    <a:pt x="174615" y="885080"/>
                  </a:lnTo>
                  <a:lnTo>
                    <a:pt x="174093" y="886646"/>
                  </a:lnTo>
                  <a:lnTo>
                    <a:pt x="172396" y="886320"/>
                  </a:lnTo>
                  <a:lnTo>
                    <a:pt x="172396" y="884754"/>
                  </a:lnTo>
                  <a:lnTo>
                    <a:pt x="171809" y="884558"/>
                  </a:lnTo>
                  <a:lnTo>
                    <a:pt x="171613" y="884036"/>
                  </a:lnTo>
                  <a:lnTo>
                    <a:pt x="170895" y="884036"/>
                  </a:lnTo>
                  <a:lnTo>
                    <a:pt x="170178" y="882992"/>
                  </a:lnTo>
                  <a:lnTo>
                    <a:pt x="170765" y="880904"/>
                  </a:lnTo>
                  <a:lnTo>
                    <a:pt x="169460" y="880382"/>
                  </a:lnTo>
                  <a:lnTo>
                    <a:pt x="169264" y="879664"/>
                  </a:lnTo>
                  <a:lnTo>
                    <a:pt x="168546" y="879469"/>
                  </a:lnTo>
                  <a:lnTo>
                    <a:pt x="168546" y="878946"/>
                  </a:lnTo>
                  <a:lnTo>
                    <a:pt x="168024" y="878425"/>
                  </a:lnTo>
                  <a:lnTo>
                    <a:pt x="168220" y="877707"/>
                  </a:lnTo>
                  <a:lnTo>
                    <a:pt x="167633" y="877511"/>
                  </a:lnTo>
                  <a:lnTo>
                    <a:pt x="167241" y="876467"/>
                  </a:lnTo>
                  <a:lnTo>
                    <a:pt x="167437" y="875097"/>
                  </a:lnTo>
                  <a:lnTo>
                    <a:pt x="166523" y="875097"/>
                  </a:lnTo>
                  <a:lnTo>
                    <a:pt x="166523" y="872617"/>
                  </a:lnTo>
                  <a:lnTo>
                    <a:pt x="167437" y="872095"/>
                  </a:lnTo>
                  <a:lnTo>
                    <a:pt x="167437" y="871573"/>
                  </a:lnTo>
                  <a:lnTo>
                    <a:pt x="168351" y="871573"/>
                  </a:lnTo>
                  <a:lnTo>
                    <a:pt x="168351" y="872095"/>
                  </a:lnTo>
                  <a:lnTo>
                    <a:pt x="169460" y="870333"/>
                  </a:lnTo>
                  <a:lnTo>
                    <a:pt x="172266" y="870007"/>
                  </a:lnTo>
                  <a:lnTo>
                    <a:pt x="172266" y="868963"/>
                  </a:lnTo>
                  <a:lnTo>
                    <a:pt x="174289" y="868637"/>
                  </a:lnTo>
                  <a:lnTo>
                    <a:pt x="175202" y="868832"/>
                  </a:lnTo>
                  <a:lnTo>
                    <a:pt x="175202" y="869159"/>
                  </a:lnTo>
                  <a:lnTo>
                    <a:pt x="176116" y="869159"/>
                  </a:lnTo>
                  <a:lnTo>
                    <a:pt x="176507" y="868441"/>
                  </a:lnTo>
                  <a:lnTo>
                    <a:pt x="177225" y="868441"/>
                  </a:lnTo>
                  <a:lnTo>
                    <a:pt x="178334" y="867397"/>
                  </a:lnTo>
                  <a:close/>
                  <a:moveTo>
                    <a:pt x="430142" y="829746"/>
                  </a:moveTo>
                  <a:lnTo>
                    <a:pt x="431056" y="829746"/>
                  </a:lnTo>
                  <a:lnTo>
                    <a:pt x="432556" y="830595"/>
                  </a:lnTo>
                  <a:lnTo>
                    <a:pt x="433470" y="830268"/>
                  </a:lnTo>
                  <a:lnTo>
                    <a:pt x="434057" y="834836"/>
                  </a:lnTo>
                  <a:lnTo>
                    <a:pt x="432752" y="834510"/>
                  </a:lnTo>
                  <a:lnTo>
                    <a:pt x="432948" y="832944"/>
                  </a:lnTo>
                  <a:lnTo>
                    <a:pt x="431643" y="832748"/>
                  </a:lnTo>
                  <a:lnTo>
                    <a:pt x="431643" y="831312"/>
                  </a:lnTo>
                  <a:lnTo>
                    <a:pt x="431056" y="830595"/>
                  </a:lnTo>
                  <a:lnTo>
                    <a:pt x="430142" y="830595"/>
                  </a:lnTo>
                  <a:close/>
                  <a:moveTo>
                    <a:pt x="429946" y="828311"/>
                  </a:moveTo>
                  <a:lnTo>
                    <a:pt x="430534" y="828833"/>
                  </a:lnTo>
                  <a:lnTo>
                    <a:pt x="432034" y="828833"/>
                  </a:lnTo>
                  <a:lnTo>
                    <a:pt x="432034" y="829355"/>
                  </a:lnTo>
                  <a:lnTo>
                    <a:pt x="430338" y="829159"/>
                  </a:lnTo>
                  <a:close/>
                  <a:moveTo>
                    <a:pt x="431839" y="826940"/>
                  </a:moveTo>
                  <a:lnTo>
                    <a:pt x="432034" y="828180"/>
                  </a:lnTo>
                  <a:lnTo>
                    <a:pt x="429946" y="828311"/>
                  </a:lnTo>
                  <a:lnTo>
                    <a:pt x="429229" y="827463"/>
                  </a:lnTo>
                  <a:lnTo>
                    <a:pt x="428119" y="827463"/>
                  </a:lnTo>
                  <a:lnTo>
                    <a:pt x="428119" y="827136"/>
                  </a:lnTo>
                  <a:close/>
                  <a:moveTo>
                    <a:pt x="398691" y="826940"/>
                  </a:moveTo>
                  <a:lnTo>
                    <a:pt x="399082" y="827267"/>
                  </a:lnTo>
                  <a:lnTo>
                    <a:pt x="401301" y="827463"/>
                  </a:lnTo>
                  <a:lnTo>
                    <a:pt x="401496" y="828507"/>
                  </a:lnTo>
                  <a:lnTo>
                    <a:pt x="400191" y="828507"/>
                  </a:lnTo>
                  <a:lnTo>
                    <a:pt x="399996" y="828180"/>
                  </a:lnTo>
                  <a:lnTo>
                    <a:pt x="399604" y="828507"/>
                  </a:lnTo>
                  <a:lnTo>
                    <a:pt x="398299" y="828507"/>
                  </a:lnTo>
                  <a:lnTo>
                    <a:pt x="398103" y="827463"/>
                  </a:lnTo>
                  <a:close/>
                  <a:moveTo>
                    <a:pt x="415069" y="821655"/>
                  </a:moveTo>
                  <a:lnTo>
                    <a:pt x="415787" y="822503"/>
                  </a:lnTo>
                  <a:lnTo>
                    <a:pt x="415787" y="823091"/>
                  </a:lnTo>
                  <a:lnTo>
                    <a:pt x="414286" y="824330"/>
                  </a:lnTo>
                  <a:lnTo>
                    <a:pt x="414482" y="825766"/>
                  </a:lnTo>
                  <a:lnTo>
                    <a:pt x="414090" y="826288"/>
                  </a:lnTo>
                  <a:lnTo>
                    <a:pt x="409849" y="829290"/>
                  </a:lnTo>
                  <a:lnTo>
                    <a:pt x="409457" y="829290"/>
                  </a:lnTo>
                  <a:lnTo>
                    <a:pt x="409457" y="828572"/>
                  </a:lnTo>
                  <a:lnTo>
                    <a:pt x="407761" y="828898"/>
                  </a:lnTo>
                  <a:lnTo>
                    <a:pt x="406847" y="826940"/>
                  </a:lnTo>
                  <a:lnTo>
                    <a:pt x="407565" y="826092"/>
                  </a:lnTo>
                  <a:lnTo>
                    <a:pt x="408152" y="826288"/>
                  </a:lnTo>
                  <a:lnTo>
                    <a:pt x="408348" y="825048"/>
                  </a:lnTo>
                  <a:lnTo>
                    <a:pt x="410175" y="823482"/>
                  </a:lnTo>
                  <a:lnTo>
                    <a:pt x="410762" y="823482"/>
                  </a:lnTo>
                  <a:lnTo>
                    <a:pt x="410958" y="822960"/>
                  </a:lnTo>
                  <a:lnTo>
                    <a:pt x="413372" y="822634"/>
                  </a:lnTo>
                  <a:lnTo>
                    <a:pt x="413960" y="823482"/>
                  </a:lnTo>
                  <a:lnTo>
                    <a:pt x="414547" y="823482"/>
                  </a:lnTo>
                  <a:lnTo>
                    <a:pt x="414938" y="822960"/>
                  </a:lnTo>
                  <a:lnTo>
                    <a:pt x="414547" y="821720"/>
                  </a:lnTo>
                  <a:lnTo>
                    <a:pt x="415069" y="821720"/>
                  </a:lnTo>
                  <a:close/>
                  <a:moveTo>
                    <a:pt x="430729" y="815195"/>
                  </a:moveTo>
                  <a:lnTo>
                    <a:pt x="431251" y="815195"/>
                  </a:lnTo>
                  <a:lnTo>
                    <a:pt x="432948" y="815391"/>
                  </a:lnTo>
                  <a:lnTo>
                    <a:pt x="432556" y="817153"/>
                  </a:lnTo>
                  <a:lnTo>
                    <a:pt x="431643" y="817871"/>
                  </a:lnTo>
                  <a:lnTo>
                    <a:pt x="430338" y="817675"/>
                  </a:lnTo>
                  <a:close/>
                  <a:moveTo>
                    <a:pt x="430142" y="815195"/>
                  </a:moveTo>
                  <a:lnTo>
                    <a:pt x="430338" y="815521"/>
                  </a:lnTo>
                  <a:lnTo>
                    <a:pt x="429751" y="816565"/>
                  </a:lnTo>
                  <a:lnTo>
                    <a:pt x="429163" y="816370"/>
                  </a:lnTo>
                  <a:lnTo>
                    <a:pt x="428250" y="816892"/>
                  </a:lnTo>
                  <a:lnTo>
                    <a:pt x="428250" y="815456"/>
                  </a:lnTo>
                  <a:close/>
                  <a:moveTo>
                    <a:pt x="416570" y="812520"/>
                  </a:moveTo>
                  <a:lnTo>
                    <a:pt x="417287" y="813890"/>
                  </a:lnTo>
                  <a:lnTo>
                    <a:pt x="415982" y="814086"/>
                  </a:lnTo>
                  <a:lnTo>
                    <a:pt x="415395" y="812846"/>
                  </a:lnTo>
                  <a:close/>
                  <a:moveTo>
                    <a:pt x="421203" y="811671"/>
                  </a:moveTo>
                  <a:lnTo>
                    <a:pt x="421790" y="813237"/>
                  </a:lnTo>
                  <a:lnTo>
                    <a:pt x="420876" y="813564"/>
                  </a:lnTo>
                  <a:lnTo>
                    <a:pt x="419963" y="815130"/>
                  </a:lnTo>
                  <a:lnTo>
                    <a:pt x="418853" y="814934"/>
                  </a:lnTo>
                  <a:lnTo>
                    <a:pt x="418266" y="814412"/>
                  </a:lnTo>
                  <a:lnTo>
                    <a:pt x="418266" y="813564"/>
                  </a:lnTo>
                  <a:lnTo>
                    <a:pt x="418658" y="813564"/>
                  </a:lnTo>
                  <a:lnTo>
                    <a:pt x="418658" y="811802"/>
                  </a:lnTo>
                  <a:lnTo>
                    <a:pt x="420354" y="812128"/>
                  </a:lnTo>
                  <a:close/>
                  <a:moveTo>
                    <a:pt x="423617" y="810954"/>
                  </a:moveTo>
                  <a:lnTo>
                    <a:pt x="424204" y="811671"/>
                  </a:lnTo>
                  <a:lnTo>
                    <a:pt x="424204" y="812389"/>
                  </a:lnTo>
                  <a:lnTo>
                    <a:pt x="424008" y="813107"/>
                  </a:lnTo>
                  <a:lnTo>
                    <a:pt x="423095" y="813107"/>
                  </a:lnTo>
                  <a:lnTo>
                    <a:pt x="422899" y="811345"/>
                  </a:lnTo>
                  <a:close/>
                  <a:moveTo>
                    <a:pt x="491414" y="771085"/>
                  </a:moveTo>
                  <a:lnTo>
                    <a:pt x="491414" y="771933"/>
                  </a:lnTo>
                  <a:lnTo>
                    <a:pt x="490109" y="772259"/>
                  </a:lnTo>
                  <a:lnTo>
                    <a:pt x="490500" y="771411"/>
                  </a:lnTo>
                  <a:close/>
                  <a:moveTo>
                    <a:pt x="260878" y="719470"/>
                  </a:moveTo>
                  <a:lnTo>
                    <a:pt x="261465" y="719470"/>
                  </a:lnTo>
                  <a:lnTo>
                    <a:pt x="261857" y="720188"/>
                  </a:lnTo>
                  <a:lnTo>
                    <a:pt x="263553" y="720188"/>
                  </a:lnTo>
                  <a:lnTo>
                    <a:pt x="264467" y="721232"/>
                  </a:lnTo>
                  <a:lnTo>
                    <a:pt x="266164" y="720318"/>
                  </a:lnTo>
                  <a:lnTo>
                    <a:pt x="266555" y="720841"/>
                  </a:lnTo>
                  <a:lnTo>
                    <a:pt x="266164" y="721167"/>
                  </a:lnTo>
                  <a:lnTo>
                    <a:pt x="267273" y="722211"/>
                  </a:lnTo>
                  <a:lnTo>
                    <a:pt x="267273" y="722929"/>
                  </a:lnTo>
                  <a:lnTo>
                    <a:pt x="269296" y="722929"/>
                  </a:lnTo>
                  <a:lnTo>
                    <a:pt x="269491" y="722602"/>
                  </a:lnTo>
                  <a:lnTo>
                    <a:pt x="269100" y="722407"/>
                  </a:lnTo>
                  <a:lnTo>
                    <a:pt x="269100" y="721884"/>
                  </a:lnTo>
                  <a:lnTo>
                    <a:pt x="269818" y="721558"/>
                  </a:lnTo>
                  <a:lnTo>
                    <a:pt x="270405" y="721558"/>
                  </a:lnTo>
                  <a:lnTo>
                    <a:pt x="270405" y="722472"/>
                  </a:lnTo>
                  <a:lnTo>
                    <a:pt x="272428" y="722798"/>
                  </a:lnTo>
                  <a:lnTo>
                    <a:pt x="272232" y="725082"/>
                  </a:lnTo>
                  <a:lnTo>
                    <a:pt x="270927" y="726126"/>
                  </a:lnTo>
                  <a:lnTo>
                    <a:pt x="269100" y="726648"/>
                  </a:lnTo>
                  <a:lnTo>
                    <a:pt x="269100" y="727170"/>
                  </a:lnTo>
                  <a:lnTo>
                    <a:pt x="266881" y="726452"/>
                  </a:lnTo>
                  <a:lnTo>
                    <a:pt x="265576" y="727496"/>
                  </a:lnTo>
                  <a:lnTo>
                    <a:pt x="268904" y="727692"/>
                  </a:lnTo>
                  <a:lnTo>
                    <a:pt x="269818" y="728410"/>
                  </a:lnTo>
                  <a:lnTo>
                    <a:pt x="271840" y="728214"/>
                  </a:lnTo>
                  <a:lnTo>
                    <a:pt x="272232" y="727692"/>
                  </a:lnTo>
                  <a:lnTo>
                    <a:pt x="272950" y="727496"/>
                  </a:lnTo>
                  <a:lnTo>
                    <a:pt x="273863" y="728410"/>
                  </a:lnTo>
                  <a:lnTo>
                    <a:pt x="274450" y="728410"/>
                  </a:lnTo>
                  <a:lnTo>
                    <a:pt x="274450" y="728932"/>
                  </a:lnTo>
                  <a:lnTo>
                    <a:pt x="275038" y="728932"/>
                  </a:lnTo>
                  <a:lnTo>
                    <a:pt x="274842" y="729454"/>
                  </a:lnTo>
                  <a:lnTo>
                    <a:pt x="275234" y="729454"/>
                  </a:lnTo>
                  <a:lnTo>
                    <a:pt x="275821" y="730498"/>
                  </a:lnTo>
                  <a:lnTo>
                    <a:pt x="276539" y="729650"/>
                  </a:lnTo>
                  <a:lnTo>
                    <a:pt x="277126" y="730694"/>
                  </a:lnTo>
                  <a:lnTo>
                    <a:pt x="276930" y="731738"/>
                  </a:lnTo>
                  <a:lnTo>
                    <a:pt x="276343" y="731738"/>
                  </a:lnTo>
                  <a:lnTo>
                    <a:pt x="276930" y="732782"/>
                  </a:lnTo>
                  <a:lnTo>
                    <a:pt x="276539" y="734739"/>
                  </a:lnTo>
                  <a:lnTo>
                    <a:pt x="277126" y="735261"/>
                  </a:lnTo>
                  <a:lnTo>
                    <a:pt x="277126" y="736305"/>
                  </a:lnTo>
                  <a:lnTo>
                    <a:pt x="276734" y="737219"/>
                  </a:lnTo>
                  <a:lnTo>
                    <a:pt x="276017" y="737545"/>
                  </a:lnTo>
                  <a:lnTo>
                    <a:pt x="276017" y="738263"/>
                  </a:lnTo>
                  <a:lnTo>
                    <a:pt x="276408" y="738263"/>
                  </a:lnTo>
                  <a:lnTo>
                    <a:pt x="276800" y="738981"/>
                  </a:lnTo>
                  <a:lnTo>
                    <a:pt x="276604" y="739698"/>
                  </a:lnTo>
                  <a:lnTo>
                    <a:pt x="277322" y="740547"/>
                  </a:lnTo>
                  <a:lnTo>
                    <a:pt x="277322" y="741069"/>
                  </a:lnTo>
                  <a:lnTo>
                    <a:pt x="278039" y="740742"/>
                  </a:lnTo>
                  <a:lnTo>
                    <a:pt x="277844" y="742700"/>
                  </a:lnTo>
                  <a:lnTo>
                    <a:pt x="278431" y="743548"/>
                  </a:lnTo>
                  <a:lnTo>
                    <a:pt x="278822" y="743548"/>
                  </a:lnTo>
                  <a:lnTo>
                    <a:pt x="278431" y="742504"/>
                  </a:lnTo>
                  <a:lnTo>
                    <a:pt x="278822" y="740547"/>
                  </a:lnTo>
                  <a:lnTo>
                    <a:pt x="279540" y="740025"/>
                  </a:lnTo>
                  <a:lnTo>
                    <a:pt x="280127" y="741591"/>
                  </a:lnTo>
                  <a:lnTo>
                    <a:pt x="280519" y="741787"/>
                  </a:lnTo>
                  <a:lnTo>
                    <a:pt x="280519" y="743222"/>
                  </a:lnTo>
                  <a:lnTo>
                    <a:pt x="281433" y="745180"/>
                  </a:lnTo>
                  <a:lnTo>
                    <a:pt x="282020" y="745375"/>
                  </a:lnTo>
                  <a:lnTo>
                    <a:pt x="282020" y="744853"/>
                  </a:lnTo>
                  <a:lnTo>
                    <a:pt x="282738" y="744853"/>
                  </a:lnTo>
                  <a:lnTo>
                    <a:pt x="283455" y="746093"/>
                  </a:lnTo>
                  <a:lnTo>
                    <a:pt x="284369" y="746615"/>
                  </a:lnTo>
                  <a:lnTo>
                    <a:pt x="284760" y="745897"/>
                  </a:lnTo>
                  <a:lnTo>
                    <a:pt x="284043" y="745049"/>
                  </a:lnTo>
                  <a:lnTo>
                    <a:pt x="283847" y="744005"/>
                  </a:lnTo>
                  <a:lnTo>
                    <a:pt x="282346" y="743483"/>
                  </a:lnTo>
                  <a:lnTo>
                    <a:pt x="281955" y="742243"/>
                  </a:lnTo>
                  <a:lnTo>
                    <a:pt x="282150" y="741721"/>
                  </a:lnTo>
                  <a:lnTo>
                    <a:pt x="283260" y="742243"/>
                  </a:lnTo>
                  <a:lnTo>
                    <a:pt x="283455" y="741721"/>
                  </a:lnTo>
                  <a:lnTo>
                    <a:pt x="283064" y="741199"/>
                  </a:lnTo>
                  <a:lnTo>
                    <a:pt x="283651" y="741004"/>
                  </a:lnTo>
                  <a:lnTo>
                    <a:pt x="283455" y="740155"/>
                  </a:lnTo>
                  <a:lnTo>
                    <a:pt x="284956" y="739242"/>
                  </a:lnTo>
                  <a:lnTo>
                    <a:pt x="285348" y="740286"/>
                  </a:lnTo>
                  <a:lnTo>
                    <a:pt x="284630" y="740612"/>
                  </a:lnTo>
                  <a:lnTo>
                    <a:pt x="284630" y="741134"/>
                  </a:lnTo>
                  <a:lnTo>
                    <a:pt x="285348" y="741134"/>
                  </a:lnTo>
                  <a:lnTo>
                    <a:pt x="285348" y="741656"/>
                  </a:lnTo>
                  <a:lnTo>
                    <a:pt x="286261" y="742178"/>
                  </a:lnTo>
                  <a:lnTo>
                    <a:pt x="286457" y="743091"/>
                  </a:lnTo>
                  <a:lnTo>
                    <a:pt x="288153" y="743287"/>
                  </a:lnTo>
                  <a:lnTo>
                    <a:pt x="287762" y="744005"/>
                  </a:lnTo>
                  <a:lnTo>
                    <a:pt x="287175" y="743809"/>
                  </a:lnTo>
                  <a:lnTo>
                    <a:pt x="286979" y="745245"/>
                  </a:lnTo>
                  <a:lnTo>
                    <a:pt x="288284" y="744918"/>
                  </a:lnTo>
                  <a:lnTo>
                    <a:pt x="289589" y="746876"/>
                  </a:lnTo>
                  <a:lnTo>
                    <a:pt x="290176" y="747398"/>
                  </a:lnTo>
                  <a:lnTo>
                    <a:pt x="290698" y="747202"/>
                  </a:lnTo>
                  <a:lnTo>
                    <a:pt x="290503" y="747920"/>
                  </a:lnTo>
                  <a:lnTo>
                    <a:pt x="291808" y="749486"/>
                  </a:lnTo>
                  <a:lnTo>
                    <a:pt x="291808" y="751574"/>
                  </a:lnTo>
                  <a:lnTo>
                    <a:pt x="292917" y="752423"/>
                  </a:lnTo>
                  <a:lnTo>
                    <a:pt x="293504" y="752423"/>
                  </a:lnTo>
                  <a:lnTo>
                    <a:pt x="293504" y="750987"/>
                  </a:lnTo>
                  <a:lnTo>
                    <a:pt x="292917" y="750661"/>
                  </a:lnTo>
                  <a:lnTo>
                    <a:pt x="292525" y="749617"/>
                  </a:lnTo>
                  <a:lnTo>
                    <a:pt x="292525" y="747007"/>
                  </a:lnTo>
                  <a:lnTo>
                    <a:pt x="293439" y="747202"/>
                  </a:lnTo>
                  <a:lnTo>
                    <a:pt x="293439" y="747920"/>
                  </a:lnTo>
                  <a:lnTo>
                    <a:pt x="294548" y="748638"/>
                  </a:lnTo>
                  <a:lnTo>
                    <a:pt x="294157" y="748964"/>
                  </a:lnTo>
                  <a:lnTo>
                    <a:pt x="294874" y="749682"/>
                  </a:lnTo>
                  <a:lnTo>
                    <a:pt x="295266" y="749486"/>
                  </a:lnTo>
                  <a:lnTo>
                    <a:pt x="295462" y="750335"/>
                  </a:lnTo>
                  <a:lnTo>
                    <a:pt x="294874" y="751052"/>
                  </a:lnTo>
                  <a:lnTo>
                    <a:pt x="295462" y="751248"/>
                  </a:lnTo>
                  <a:lnTo>
                    <a:pt x="296049" y="752162"/>
                  </a:lnTo>
                  <a:lnTo>
                    <a:pt x="296049" y="753597"/>
                  </a:lnTo>
                  <a:lnTo>
                    <a:pt x="296636" y="754119"/>
                  </a:lnTo>
                  <a:lnTo>
                    <a:pt x="296636" y="755881"/>
                  </a:lnTo>
                  <a:lnTo>
                    <a:pt x="297028" y="756207"/>
                  </a:lnTo>
                  <a:lnTo>
                    <a:pt x="296636" y="758491"/>
                  </a:lnTo>
                  <a:lnTo>
                    <a:pt x="295527" y="759731"/>
                  </a:lnTo>
                  <a:lnTo>
                    <a:pt x="295527" y="760253"/>
                  </a:lnTo>
                  <a:lnTo>
                    <a:pt x="295918" y="760253"/>
                  </a:lnTo>
                  <a:lnTo>
                    <a:pt x="296506" y="761101"/>
                  </a:lnTo>
                  <a:lnTo>
                    <a:pt x="296506" y="764821"/>
                  </a:lnTo>
                  <a:lnTo>
                    <a:pt x="293700" y="764625"/>
                  </a:lnTo>
                  <a:lnTo>
                    <a:pt x="291090" y="762863"/>
                  </a:lnTo>
                  <a:lnTo>
                    <a:pt x="290894" y="761427"/>
                  </a:lnTo>
                  <a:lnTo>
                    <a:pt x="290503" y="761101"/>
                  </a:lnTo>
                  <a:lnTo>
                    <a:pt x="288675" y="760579"/>
                  </a:lnTo>
                  <a:lnTo>
                    <a:pt x="286848" y="760579"/>
                  </a:lnTo>
                  <a:lnTo>
                    <a:pt x="285543" y="761297"/>
                  </a:lnTo>
                  <a:lnTo>
                    <a:pt x="282542" y="761101"/>
                  </a:lnTo>
                  <a:lnTo>
                    <a:pt x="281628" y="761819"/>
                  </a:lnTo>
                  <a:lnTo>
                    <a:pt x="279605" y="762015"/>
                  </a:lnTo>
                  <a:lnTo>
                    <a:pt x="279214" y="762341"/>
                  </a:lnTo>
                  <a:lnTo>
                    <a:pt x="272884" y="761427"/>
                  </a:lnTo>
                  <a:lnTo>
                    <a:pt x="272689" y="760905"/>
                  </a:lnTo>
                  <a:lnTo>
                    <a:pt x="272297" y="760905"/>
                  </a:lnTo>
                  <a:lnTo>
                    <a:pt x="272493" y="761232"/>
                  </a:lnTo>
                  <a:lnTo>
                    <a:pt x="270796" y="761232"/>
                  </a:lnTo>
                  <a:lnTo>
                    <a:pt x="270209" y="760710"/>
                  </a:lnTo>
                  <a:lnTo>
                    <a:pt x="270013" y="761232"/>
                  </a:lnTo>
                  <a:lnTo>
                    <a:pt x="269491" y="761232"/>
                  </a:lnTo>
                  <a:lnTo>
                    <a:pt x="269296" y="760514"/>
                  </a:lnTo>
                  <a:lnTo>
                    <a:pt x="268186" y="760514"/>
                  </a:lnTo>
                  <a:lnTo>
                    <a:pt x="267599" y="758034"/>
                  </a:lnTo>
                  <a:lnTo>
                    <a:pt x="266490" y="757317"/>
                  </a:lnTo>
                  <a:lnTo>
                    <a:pt x="266490" y="756272"/>
                  </a:lnTo>
                  <a:lnTo>
                    <a:pt x="265772" y="755033"/>
                  </a:lnTo>
                  <a:lnTo>
                    <a:pt x="265772" y="754315"/>
                  </a:lnTo>
                  <a:lnTo>
                    <a:pt x="265250" y="754641"/>
                  </a:lnTo>
                  <a:lnTo>
                    <a:pt x="264859" y="754445"/>
                  </a:lnTo>
                  <a:lnTo>
                    <a:pt x="265054" y="753923"/>
                  </a:lnTo>
                  <a:lnTo>
                    <a:pt x="265772" y="753728"/>
                  </a:lnTo>
                  <a:lnTo>
                    <a:pt x="265380" y="752162"/>
                  </a:lnTo>
                  <a:lnTo>
                    <a:pt x="265968" y="751835"/>
                  </a:lnTo>
                  <a:lnTo>
                    <a:pt x="266686" y="752684"/>
                  </a:lnTo>
                  <a:lnTo>
                    <a:pt x="268904" y="753010"/>
                  </a:lnTo>
                  <a:lnTo>
                    <a:pt x="269296" y="752814"/>
                  </a:lnTo>
                  <a:lnTo>
                    <a:pt x="269491" y="751966"/>
                  </a:lnTo>
                  <a:lnTo>
                    <a:pt x="270601" y="751966"/>
                  </a:lnTo>
                  <a:lnTo>
                    <a:pt x="270992" y="752292"/>
                  </a:lnTo>
                  <a:lnTo>
                    <a:pt x="271188" y="750856"/>
                  </a:lnTo>
                  <a:lnTo>
                    <a:pt x="270992" y="750335"/>
                  </a:lnTo>
                  <a:lnTo>
                    <a:pt x="269165" y="750335"/>
                  </a:lnTo>
                  <a:lnTo>
                    <a:pt x="268774" y="750008"/>
                  </a:lnTo>
                  <a:lnTo>
                    <a:pt x="268578" y="747920"/>
                  </a:lnTo>
                  <a:lnTo>
                    <a:pt x="267991" y="747920"/>
                  </a:lnTo>
                  <a:lnTo>
                    <a:pt x="267991" y="747594"/>
                  </a:lnTo>
                  <a:lnTo>
                    <a:pt x="266881" y="747790"/>
                  </a:lnTo>
                  <a:lnTo>
                    <a:pt x="265054" y="746354"/>
                  </a:lnTo>
                  <a:lnTo>
                    <a:pt x="264663" y="742635"/>
                  </a:lnTo>
                  <a:lnTo>
                    <a:pt x="265576" y="742635"/>
                  </a:lnTo>
                  <a:lnTo>
                    <a:pt x="265576" y="741069"/>
                  </a:lnTo>
                  <a:lnTo>
                    <a:pt x="264467" y="740025"/>
                  </a:lnTo>
                  <a:lnTo>
                    <a:pt x="264271" y="739307"/>
                  </a:lnTo>
                  <a:lnTo>
                    <a:pt x="264075" y="739829"/>
                  </a:lnTo>
                  <a:lnTo>
                    <a:pt x="263358" y="740025"/>
                  </a:lnTo>
                  <a:lnTo>
                    <a:pt x="262966" y="740547"/>
                  </a:lnTo>
                  <a:lnTo>
                    <a:pt x="262248" y="740351"/>
                  </a:lnTo>
                  <a:lnTo>
                    <a:pt x="261139" y="739111"/>
                  </a:lnTo>
                  <a:lnTo>
                    <a:pt x="260552" y="737545"/>
                  </a:lnTo>
                  <a:lnTo>
                    <a:pt x="260943" y="736827"/>
                  </a:lnTo>
                  <a:lnTo>
                    <a:pt x="260748" y="735783"/>
                  </a:lnTo>
                  <a:lnTo>
                    <a:pt x="261465" y="735783"/>
                  </a:lnTo>
                  <a:lnTo>
                    <a:pt x="261661" y="734739"/>
                  </a:lnTo>
                  <a:lnTo>
                    <a:pt x="260943" y="734413"/>
                  </a:lnTo>
                  <a:lnTo>
                    <a:pt x="260748" y="732977"/>
                  </a:lnTo>
                  <a:lnTo>
                    <a:pt x="260160" y="732782"/>
                  </a:lnTo>
                  <a:lnTo>
                    <a:pt x="259638" y="731868"/>
                  </a:lnTo>
                  <a:lnTo>
                    <a:pt x="259834" y="730106"/>
                  </a:lnTo>
                  <a:lnTo>
                    <a:pt x="259443" y="729780"/>
                  </a:lnTo>
                  <a:lnTo>
                    <a:pt x="259443" y="728345"/>
                  </a:lnTo>
                  <a:lnTo>
                    <a:pt x="260356" y="728018"/>
                  </a:lnTo>
                  <a:lnTo>
                    <a:pt x="259769" y="726061"/>
                  </a:lnTo>
                  <a:lnTo>
                    <a:pt x="261792" y="726583"/>
                  </a:lnTo>
                  <a:lnTo>
                    <a:pt x="261792" y="728018"/>
                  </a:lnTo>
                  <a:lnTo>
                    <a:pt x="262379" y="728214"/>
                  </a:lnTo>
                  <a:lnTo>
                    <a:pt x="262770" y="728932"/>
                  </a:lnTo>
                  <a:lnTo>
                    <a:pt x="263162" y="728932"/>
                  </a:lnTo>
                  <a:lnTo>
                    <a:pt x="263162" y="728410"/>
                  </a:lnTo>
                  <a:lnTo>
                    <a:pt x="264075" y="727366"/>
                  </a:lnTo>
                  <a:lnTo>
                    <a:pt x="263358" y="725800"/>
                  </a:lnTo>
                  <a:lnTo>
                    <a:pt x="262966" y="725800"/>
                  </a:lnTo>
                  <a:lnTo>
                    <a:pt x="262770" y="723842"/>
                  </a:lnTo>
                  <a:lnTo>
                    <a:pt x="262053" y="723516"/>
                  </a:lnTo>
                  <a:lnTo>
                    <a:pt x="261661" y="722798"/>
                  </a:lnTo>
                  <a:lnTo>
                    <a:pt x="261270" y="721754"/>
                  </a:lnTo>
                  <a:lnTo>
                    <a:pt x="261465" y="721036"/>
                  </a:lnTo>
                  <a:lnTo>
                    <a:pt x="261074" y="720841"/>
                  </a:lnTo>
                  <a:lnTo>
                    <a:pt x="261074" y="720318"/>
                  </a:lnTo>
                  <a:lnTo>
                    <a:pt x="260682" y="720318"/>
                  </a:lnTo>
                  <a:close/>
                  <a:moveTo>
                    <a:pt x="473209" y="711314"/>
                  </a:moveTo>
                  <a:lnTo>
                    <a:pt x="471903" y="712032"/>
                  </a:lnTo>
                  <a:lnTo>
                    <a:pt x="470990" y="712553"/>
                  </a:lnTo>
                  <a:lnTo>
                    <a:pt x="470076" y="712553"/>
                  </a:lnTo>
                  <a:lnTo>
                    <a:pt x="469489" y="712032"/>
                  </a:lnTo>
                  <a:lnTo>
                    <a:pt x="469489" y="711509"/>
                  </a:lnTo>
                  <a:close/>
                  <a:moveTo>
                    <a:pt x="470598" y="708899"/>
                  </a:moveTo>
                  <a:lnTo>
                    <a:pt x="472426" y="709813"/>
                  </a:lnTo>
                  <a:lnTo>
                    <a:pt x="472817" y="711053"/>
                  </a:lnTo>
                  <a:lnTo>
                    <a:pt x="470990" y="711249"/>
                  </a:lnTo>
                  <a:lnTo>
                    <a:pt x="470990" y="710922"/>
                  </a:lnTo>
                  <a:lnTo>
                    <a:pt x="469489" y="710922"/>
                  </a:lnTo>
                  <a:lnTo>
                    <a:pt x="467793" y="710400"/>
                  </a:lnTo>
                  <a:lnTo>
                    <a:pt x="468184" y="709487"/>
                  </a:lnTo>
                  <a:close/>
                  <a:moveTo>
                    <a:pt x="470925" y="561691"/>
                  </a:moveTo>
                  <a:lnTo>
                    <a:pt x="471186" y="561691"/>
                  </a:lnTo>
                  <a:lnTo>
                    <a:pt x="471186" y="563126"/>
                  </a:lnTo>
                  <a:lnTo>
                    <a:pt x="472099" y="564170"/>
                  </a:lnTo>
                  <a:lnTo>
                    <a:pt x="475231" y="565736"/>
                  </a:lnTo>
                  <a:lnTo>
                    <a:pt x="475623" y="566650"/>
                  </a:lnTo>
                  <a:lnTo>
                    <a:pt x="474709" y="568085"/>
                  </a:lnTo>
                  <a:lnTo>
                    <a:pt x="475427" y="568085"/>
                  </a:lnTo>
                  <a:lnTo>
                    <a:pt x="475623" y="568412"/>
                  </a:lnTo>
                  <a:lnTo>
                    <a:pt x="476341" y="568216"/>
                  </a:lnTo>
                  <a:lnTo>
                    <a:pt x="477841" y="569978"/>
                  </a:lnTo>
                  <a:lnTo>
                    <a:pt x="479342" y="571022"/>
                  </a:lnTo>
                  <a:lnTo>
                    <a:pt x="481365" y="571022"/>
                  </a:lnTo>
                  <a:lnTo>
                    <a:pt x="481169" y="572261"/>
                  </a:lnTo>
                  <a:lnTo>
                    <a:pt x="481561" y="572783"/>
                  </a:lnTo>
                  <a:lnTo>
                    <a:pt x="483062" y="572979"/>
                  </a:lnTo>
                  <a:lnTo>
                    <a:pt x="484171" y="573697"/>
                  </a:lnTo>
                  <a:lnTo>
                    <a:pt x="484171" y="574610"/>
                  </a:lnTo>
                  <a:lnTo>
                    <a:pt x="483779" y="574610"/>
                  </a:lnTo>
                  <a:lnTo>
                    <a:pt x="483388" y="575850"/>
                  </a:lnTo>
                  <a:lnTo>
                    <a:pt x="484106" y="576764"/>
                  </a:lnTo>
                  <a:lnTo>
                    <a:pt x="485019" y="576568"/>
                  </a:lnTo>
                  <a:lnTo>
                    <a:pt x="485411" y="577612"/>
                  </a:lnTo>
                  <a:lnTo>
                    <a:pt x="484497" y="578134"/>
                  </a:lnTo>
                  <a:lnTo>
                    <a:pt x="483910" y="579570"/>
                  </a:lnTo>
                  <a:lnTo>
                    <a:pt x="482213" y="579570"/>
                  </a:lnTo>
                  <a:lnTo>
                    <a:pt x="482213" y="580614"/>
                  </a:lnTo>
                  <a:lnTo>
                    <a:pt x="482801" y="580940"/>
                  </a:lnTo>
                  <a:lnTo>
                    <a:pt x="484497" y="580940"/>
                  </a:lnTo>
                  <a:lnTo>
                    <a:pt x="484889" y="581658"/>
                  </a:lnTo>
                  <a:lnTo>
                    <a:pt x="485280" y="581658"/>
                  </a:lnTo>
                  <a:lnTo>
                    <a:pt x="485280" y="582571"/>
                  </a:lnTo>
                  <a:lnTo>
                    <a:pt x="486194" y="582571"/>
                  </a:lnTo>
                  <a:lnTo>
                    <a:pt x="486194" y="584333"/>
                  </a:lnTo>
                  <a:lnTo>
                    <a:pt x="487694" y="584137"/>
                  </a:lnTo>
                  <a:lnTo>
                    <a:pt x="488282" y="584659"/>
                  </a:lnTo>
                  <a:lnTo>
                    <a:pt x="489978" y="584986"/>
                  </a:lnTo>
                  <a:lnTo>
                    <a:pt x="489978" y="585508"/>
                  </a:lnTo>
                  <a:lnTo>
                    <a:pt x="489261" y="586421"/>
                  </a:lnTo>
                  <a:lnTo>
                    <a:pt x="490370" y="587857"/>
                  </a:lnTo>
                  <a:lnTo>
                    <a:pt x="492980" y="589096"/>
                  </a:lnTo>
                  <a:lnTo>
                    <a:pt x="495394" y="592620"/>
                  </a:lnTo>
                  <a:lnTo>
                    <a:pt x="497809" y="593860"/>
                  </a:lnTo>
                  <a:lnTo>
                    <a:pt x="497417" y="594578"/>
                  </a:lnTo>
                  <a:lnTo>
                    <a:pt x="498135" y="595491"/>
                  </a:lnTo>
                  <a:lnTo>
                    <a:pt x="497743" y="597253"/>
                  </a:lnTo>
                  <a:lnTo>
                    <a:pt x="495720" y="598819"/>
                  </a:lnTo>
                  <a:lnTo>
                    <a:pt x="493698" y="601299"/>
                  </a:lnTo>
                  <a:lnTo>
                    <a:pt x="493698" y="602212"/>
                  </a:lnTo>
                  <a:lnTo>
                    <a:pt x="494415" y="602538"/>
                  </a:lnTo>
                  <a:lnTo>
                    <a:pt x="494415" y="603060"/>
                  </a:lnTo>
                  <a:lnTo>
                    <a:pt x="493698" y="603387"/>
                  </a:lnTo>
                  <a:lnTo>
                    <a:pt x="493698" y="603713"/>
                  </a:lnTo>
                  <a:lnTo>
                    <a:pt x="495198" y="606519"/>
                  </a:lnTo>
                  <a:lnTo>
                    <a:pt x="495198" y="606845"/>
                  </a:lnTo>
                  <a:lnTo>
                    <a:pt x="493893" y="607563"/>
                  </a:lnTo>
                  <a:lnTo>
                    <a:pt x="493893" y="608085"/>
                  </a:lnTo>
                  <a:lnTo>
                    <a:pt x="494481" y="608803"/>
                  </a:lnTo>
                  <a:lnTo>
                    <a:pt x="494676" y="610564"/>
                  </a:lnTo>
                  <a:lnTo>
                    <a:pt x="496373" y="610369"/>
                  </a:lnTo>
                  <a:lnTo>
                    <a:pt x="496177" y="610891"/>
                  </a:lnTo>
                  <a:lnTo>
                    <a:pt x="496765" y="610564"/>
                  </a:lnTo>
                  <a:lnTo>
                    <a:pt x="496765" y="610891"/>
                  </a:lnTo>
                  <a:lnTo>
                    <a:pt x="497482" y="611217"/>
                  </a:lnTo>
                  <a:lnTo>
                    <a:pt x="497678" y="612457"/>
                  </a:lnTo>
                  <a:lnTo>
                    <a:pt x="498787" y="612979"/>
                  </a:lnTo>
                  <a:lnTo>
                    <a:pt x="499179" y="614023"/>
                  </a:lnTo>
                  <a:lnTo>
                    <a:pt x="498265" y="614936"/>
                  </a:lnTo>
                  <a:lnTo>
                    <a:pt x="498461" y="615458"/>
                  </a:lnTo>
                  <a:lnTo>
                    <a:pt x="499570" y="615654"/>
                  </a:lnTo>
                  <a:lnTo>
                    <a:pt x="500158" y="615328"/>
                  </a:lnTo>
                  <a:lnTo>
                    <a:pt x="499766" y="615850"/>
                  </a:lnTo>
                  <a:lnTo>
                    <a:pt x="500875" y="615654"/>
                  </a:lnTo>
                  <a:lnTo>
                    <a:pt x="500484" y="616568"/>
                  </a:lnTo>
                  <a:lnTo>
                    <a:pt x="501006" y="616568"/>
                  </a:lnTo>
                  <a:lnTo>
                    <a:pt x="501006" y="617090"/>
                  </a:lnTo>
                  <a:lnTo>
                    <a:pt x="501919" y="618134"/>
                  </a:lnTo>
                  <a:lnTo>
                    <a:pt x="502507" y="618134"/>
                  </a:lnTo>
                  <a:lnTo>
                    <a:pt x="502507" y="618460"/>
                  </a:lnTo>
                  <a:lnTo>
                    <a:pt x="503225" y="618264"/>
                  </a:lnTo>
                  <a:lnTo>
                    <a:pt x="503420" y="618590"/>
                  </a:lnTo>
                  <a:lnTo>
                    <a:pt x="502115" y="620548"/>
                  </a:lnTo>
                  <a:lnTo>
                    <a:pt x="502507" y="626551"/>
                  </a:lnTo>
                  <a:lnTo>
                    <a:pt x="498396" y="628835"/>
                  </a:lnTo>
                  <a:lnTo>
                    <a:pt x="497678" y="630597"/>
                  </a:lnTo>
                  <a:lnTo>
                    <a:pt x="495655" y="631837"/>
                  </a:lnTo>
                  <a:lnTo>
                    <a:pt x="494350" y="638558"/>
                  </a:lnTo>
                  <a:lnTo>
                    <a:pt x="493763" y="639797"/>
                  </a:lnTo>
                  <a:lnTo>
                    <a:pt x="491936" y="640841"/>
                  </a:lnTo>
                  <a:lnTo>
                    <a:pt x="491936" y="642603"/>
                  </a:lnTo>
                  <a:lnTo>
                    <a:pt x="491218" y="642603"/>
                  </a:lnTo>
                  <a:lnTo>
                    <a:pt x="490827" y="643125"/>
                  </a:lnTo>
                  <a:lnTo>
                    <a:pt x="491544" y="644887"/>
                  </a:lnTo>
                  <a:lnTo>
                    <a:pt x="490827" y="646323"/>
                  </a:lnTo>
                  <a:lnTo>
                    <a:pt x="489522" y="647367"/>
                  </a:lnTo>
                  <a:lnTo>
                    <a:pt x="489522" y="648411"/>
                  </a:lnTo>
                  <a:lnTo>
                    <a:pt x="490044" y="648606"/>
                  </a:lnTo>
                  <a:lnTo>
                    <a:pt x="489326" y="649520"/>
                  </a:lnTo>
                  <a:lnTo>
                    <a:pt x="488934" y="650760"/>
                  </a:lnTo>
                  <a:lnTo>
                    <a:pt x="488543" y="650760"/>
                  </a:lnTo>
                  <a:lnTo>
                    <a:pt x="488934" y="651804"/>
                  </a:lnTo>
                  <a:lnTo>
                    <a:pt x="488934" y="653435"/>
                  </a:lnTo>
                  <a:lnTo>
                    <a:pt x="488347" y="653435"/>
                  </a:lnTo>
                  <a:lnTo>
                    <a:pt x="488347" y="654153"/>
                  </a:lnTo>
                  <a:lnTo>
                    <a:pt x="488739" y="654153"/>
                  </a:lnTo>
                  <a:lnTo>
                    <a:pt x="488543" y="655393"/>
                  </a:lnTo>
                  <a:lnTo>
                    <a:pt x="487433" y="656828"/>
                  </a:lnTo>
                  <a:lnTo>
                    <a:pt x="486520" y="657154"/>
                  </a:lnTo>
                  <a:lnTo>
                    <a:pt x="485802" y="658916"/>
                  </a:lnTo>
                  <a:lnTo>
                    <a:pt x="487825" y="659830"/>
                  </a:lnTo>
                  <a:lnTo>
                    <a:pt x="488217" y="661265"/>
                  </a:lnTo>
                  <a:lnTo>
                    <a:pt x="487629" y="662179"/>
                  </a:lnTo>
                  <a:lnTo>
                    <a:pt x="490435" y="665180"/>
                  </a:lnTo>
                  <a:lnTo>
                    <a:pt x="491936" y="667856"/>
                  </a:lnTo>
                  <a:lnTo>
                    <a:pt x="493632" y="668769"/>
                  </a:lnTo>
                  <a:lnTo>
                    <a:pt x="494350" y="670205"/>
                  </a:lnTo>
                  <a:lnTo>
                    <a:pt x="496177" y="670531"/>
                  </a:lnTo>
                  <a:lnTo>
                    <a:pt x="496895" y="671249"/>
                  </a:lnTo>
                  <a:lnTo>
                    <a:pt x="498200" y="671445"/>
                  </a:lnTo>
                  <a:lnTo>
                    <a:pt x="499701" y="672358"/>
                  </a:lnTo>
                  <a:lnTo>
                    <a:pt x="501202" y="671640"/>
                  </a:lnTo>
                  <a:lnTo>
                    <a:pt x="503029" y="671967"/>
                  </a:lnTo>
                  <a:lnTo>
                    <a:pt x="503029" y="672293"/>
                  </a:lnTo>
                  <a:lnTo>
                    <a:pt x="503942" y="672619"/>
                  </a:lnTo>
                  <a:lnTo>
                    <a:pt x="503942" y="674773"/>
                  </a:lnTo>
                  <a:lnTo>
                    <a:pt x="503746" y="675295"/>
                  </a:lnTo>
                  <a:lnTo>
                    <a:pt x="502050" y="675295"/>
                  </a:lnTo>
                  <a:lnTo>
                    <a:pt x="501658" y="675817"/>
                  </a:lnTo>
                  <a:lnTo>
                    <a:pt x="499244" y="675817"/>
                  </a:lnTo>
                  <a:lnTo>
                    <a:pt x="498526" y="676339"/>
                  </a:lnTo>
                  <a:lnTo>
                    <a:pt x="497613" y="676012"/>
                  </a:lnTo>
                  <a:lnTo>
                    <a:pt x="496699" y="676730"/>
                  </a:lnTo>
                  <a:lnTo>
                    <a:pt x="493176" y="676534"/>
                  </a:lnTo>
                  <a:lnTo>
                    <a:pt x="492784" y="677252"/>
                  </a:lnTo>
                  <a:lnTo>
                    <a:pt x="492066" y="677578"/>
                  </a:lnTo>
                  <a:lnTo>
                    <a:pt x="491479" y="678492"/>
                  </a:lnTo>
                  <a:lnTo>
                    <a:pt x="491479" y="679536"/>
                  </a:lnTo>
                  <a:lnTo>
                    <a:pt x="491088" y="679732"/>
                  </a:lnTo>
                  <a:lnTo>
                    <a:pt x="491088" y="681167"/>
                  </a:lnTo>
                  <a:lnTo>
                    <a:pt x="490370" y="682407"/>
                  </a:lnTo>
                  <a:lnTo>
                    <a:pt x="489456" y="682929"/>
                  </a:lnTo>
                  <a:lnTo>
                    <a:pt x="488869" y="685213"/>
                  </a:lnTo>
                  <a:lnTo>
                    <a:pt x="485345" y="688214"/>
                  </a:lnTo>
                  <a:lnTo>
                    <a:pt x="484236" y="690498"/>
                  </a:lnTo>
                  <a:lnTo>
                    <a:pt x="483323" y="690498"/>
                  </a:lnTo>
                  <a:lnTo>
                    <a:pt x="482018" y="691216"/>
                  </a:lnTo>
                  <a:lnTo>
                    <a:pt x="480712" y="691020"/>
                  </a:lnTo>
                  <a:lnTo>
                    <a:pt x="480321" y="692782"/>
                  </a:lnTo>
                  <a:lnTo>
                    <a:pt x="478820" y="693826"/>
                  </a:lnTo>
                  <a:lnTo>
                    <a:pt x="478624" y="695588"/>
                  </a:lnTo>
                  <a:lnTo>
                    <a:pt x="477907" y="697350"/>
                  </a:lnTo>
                  <a:lnTo>
                    <a:pt x="476406" y="697546"/>
                  </a:lnTo>
                  <a:lnTo>
                    <a:pt x="476406" y="698263"/>
                  </a:lnTo>
                  <a:lnTo>
                    <a:pt x="478102" y="698263"/>
                  </a:lnTo>
                  <a:lnTo>
                    <a:pt x="479407" y="699177"/>
                  </a:lnTo>
                  <a:lnTo>
                    <a:pt x="479212" y="699895"/>
                  </a:lnTo>
                  <a:lnTo>
                    <a:pt x="478494" y="699895"/>
                  </a:lnTo>
                  <a:lnTo>
                    <a:pt x="479016" y="701852"/>
                  </a:lnTo>
                  <a:lnTo>
                    <a:pt x="477189" y="705180"/>
                  </a:lnTo>
                  <a:lnTo>
                    <a:pt x="476275" y="705702"/>
                  </a:lnTo>
                  <a:lnTo>
                    <a:pt x="473143" y="705506"/>
                  </a:lnTo>
                  <a:lnTo>
                    <a:pt x="472752" y="705702"/>
                  </a:lnTo>
                  <a:lnTo>
                    <a:pt x="472752" y="706224"/>
                  </a:lnTo>
                  <a:lnTo>
                    <a:pt x="471447" y="706224"/>
                  </a:lnTo>
                  <a:lnTo>
                    <a:pt x="468641" y="707268"/>
                  </a:lnTo>
                  <a:lnTo>
                    <a:pt x="467532" y="706942"/>
                  </a:lnTo>
                  <a:lnTo>
                    <a:pt x="466814" y="706224"/>
                  </a:lnTo>
                  <a:lnTo>
                    <a:pt x="465900" y="706224"/>
                  </a:lnTo>
                  <a:lnTo>
                    <a:pt x="464987" y="707660"/>
                  </a:lnTo>
                  <a:lnTo>
                    <a:pt x="464595" y="709095"/>
                  </a:lnTo>
                  <a:lnTo>
                    <a:pt x="463682" y="710139"/>
                  </a:lnTo>
                  <a:lnTo>
                    <a:pt x="464269" y="711705"/>
                  </a:lnTo>
                  <a:lnTo>
                    <a:pt x="464856" y="712032"/>
                  </a:lnTo>
                  <a:lnTo>
                    <a:pt x="464661" y="714511"/>
                  </a:lnTo>
                  <a:lnTo>
                    <a:pt x="463943" y="715229"/>
                  </a:lnTo>
                  <a:lnTo>
                    <a:pt x="463747" y="716142"/>
                  </a:lnTo>
                  <a:lnTo>
                    <a:pt x="464465" y="717382"/>
                  </a:lnTo>
                  <a:lnTo>
                    <a:pt x="465378" y="717382"/>
                  </a:lnTo>
                  <a:lnTo>
                    <a:pt x="465574" y="716860"/>
                  </a:lnTo>
                  <a:lnTo>
                    <a:pt x="466488" y="717056"/>
                  </a:lnTo>
                  <a:lnTo>
                    <a:pt x="466488" y="717774"/>
                  </a:lnTo>
                  <a:lnTo>
                    <a:pt x="465378" y="718296"/>
                  </a:lnTo>
                  <a:lnTo>
                    <a:pt x="465378" y="718818"/>
                  </a:lnTo>
                  <a:lnTo>
                    <a:pt x="464987" y="718622"/>
                  </a:lnTo>
                  <a:lnTo>
                    <a:pt x="464269" y="719536"/>
                  </a:lnTo>
                  <a:lnTo>
                    <a:pt x="464465" y="720384"/>
                  </a:lnTo>
                  <a:lnTo>
                    <a:pt x="464856" y="720580"/>
                  </a:lnTo>
                  <a:lnTo>
                    <a:pt x="464661" y="721624"/>
                  </a:lnTo>
                  <a:lnTo>
                    <a:pt x="462964" y="722472"/>
                  </a:lnTo>
                  <a:lnTo>
                    <a:pt x="461463" y="722472"/>
                  </a:lnTo>
                  <a:lnTo>
                    <a:pt x="459049" y="723385"/>
                  </a:lnTo>
                  <a:lnTo>
                    <a:pt x="455721" y="723385"/>
                  </a:lnTo>
                  <a:lnTo>
                    <a:pt x="453502" y="722341"/>
                  </a:lnTo>
                  <a:lnTo>
                    <a:pt x="450892" y="721819"/>
                  </a:lnTo>
                  <a:lnTo>
                    <a:pt x="449587" y="724103"/>
                  </a:lnTo>
                  <a:lnTo>
                    <a:pt x="448869" y="727822"/>
                  </a:lnTo>
                  <a:lnTo>
                    <a:pt x="449783" y="729780"/>
                  </a:lnTo>
                  <a:lnTo>
                    <a:pt x="449783" y="732782"/>
                  </a:lnTo>
                  <a:lnTo>
                    <a:pt x="452197" y="733499"/>
                  </a:lnTo>
                  <a:lnTo>
                    <a:pt x="452785" y="737219"/>
                  </a:lnTo>
                  <a:lnTo>
                    <a:pt x="452067" y="738132"/>
                  </a:lnTo>
                  <a:lnTo>
                    <a:pt x="452263" y="738654"/>
                  </a:lnTo>
                  <a:lnTo>
                    <a:pt x="450435" y="738132"/>
                  </a:lnTo>
                  <a:lnTo>
                    <a:pt x="450240" y="738654"/>
                  </a:lnTo>
                  <a:lnTo>
                    <a:pt x="451349" y="740090"/>
                  </a:lnTo>
                  <a:lnTo>
                    <a:pt x="450631" y="741525"/>
                  </a:lnTo>
                  <a:lnTo>
                    <a:pt x="449718" y="742243"/>
                  </a:lnTo>
                  <a:lnTo>
                    <a:pt x="449000" y="741330"/>
                  </a:lnTo>
                  <a:lnTo>
                    <a:pt x="447891" y="741330"/>
                  </a:lnTo>
                  <a:lnTo>
                    <a:pt x="446781" y="741852"/>
                  </a:lnTo>
                  <a:lnTo>
                    <a:pt x="444563" y="741852"/>
                  </a:lnTo>
                  <a:lnTo>
                    <a:pt x="443845" y="741330"/>
                  </a:lnTo>
                  <a:lnTo>
                    <a:pt x="443454" y="742896"/>
                  </a:lnTo>
                  <a:lnTo>
                    <a:pt x="444041" y="743614"/>
                  </a:lnTo>
                  <a:lnTo>
                    <a:pt x="444041" y="744331"/>
                  </a:lnTo>
                  <a:lnTo>
                    <a:pt x="442932" y="745767"/>
                  </a:lnTo>
                  <a:lnTo>
                    <a:pt x="442540" y="747724"/>
                  </a:lnTo>
                  <a:lnTo>
                    <a:pt x="443127" y="747529"/>
                  </a:lnTo>
                  <a:lnTo>
                    <a:pt x="443519" y="748377"/>
                  </a:lnTo>
                  <a:lnTo>
                    <a:pt x="445542" y="748051"/>
                  </a:lnTo>
                  <a:lnTo>
                    <a:pt x="446129" y="748769"/>
                  </a:lnTo>
                  <a:lnTo>
                    <a:pt x="447238" y="748573"/>
                  </a:lnTo>
                  <a:lnTo>
                    <a:pt x="448152" y="749095"/>
                  </a:lnTo>
                  <a:lnTo>
                    <a:pt x="448347" y="750661"/>
                  </a:lnTo>
                  <a:lnTo>
                    <a:pt x="451675" y="754511"/>
                  </a:lnTo>
                  <a:lnTo>
                    <a:pt x="453698" y="755359"/>
                  </a:lnTo>
                  <a:lnTo>
                    <a:pt x="453894" y="753923"/>
                  </a:lnTo>
                  <a:lnTo>
                    <a:pt x="454612" y="753923"/>
                  </a:lnTo>
                  <a:lnTo>
                    <a:pt x="457026" y="756207"/>
                  </a:lnTo>
                  <a:lnTo>
                    <a:pt x="457026" y="758687"/>
                  </a:lnTo>
                  <a:lnTo>
                    <a:pt x="457613" y="759209"/>
                  </a:lnTo>
                  <a:lnTo>
                    <a:pt x="459636" y="759731"/>
                  </a:lnTo>
                  <a:lnTo>
                    <a:pt x="460354" y="760449"/>
                  </a:lnTo>
                  <a:lnTo>
                    <a:pt x="460941" y="760449"/>
                  </a:lnTo>
                  <a:lnTo>
                    <a:pt x="461137" y="760971"/>
                  </a:lnTo>
                  <a:lnTo>
                    <a:pt x="463551" y="760971"/>
                  </a:lnTo>
                  <a:lnTo>
                    <a:pt x="463747" y="759209"/>
                  </a:lnTo>
                  <a:lnTo>
                    <a:pt x="464856" y="758361"/>
                  </a:lnTo>
                  <a:lnTo>
                    <a:pt x="466357" y="756077"/>
                  </a:lnTo>
                  <a:lnTo>
                    <a:pt x="467271" y="755555"/>
                  </a:lnTo>
                  <a:lnTo>
                    <a:pt x="469881" y="755750"/>
                  </a:lnTo>
                  <a:lnTo>
                    <a:pt x="472295" y="751705"/>
                  </a:lnTo>
                  <a:lnTo>
                    <a:pt x="475101" y="749943"/>
                  </a:lnTo>
                  <a:lnTo>
                    <a:pt x="479342" y="750465"/>
                  </a:lnTo>
                  <a:lnTo>
                    <a:pt x="481365" y="749029"/>
                  </a:lnTo>
                  <a:lnTo>
                    <a:pt x="481952" y="747985"/>
                  </a:lnTo>
                  <a:lnTo>
                    <a:pt x="483062" y="747790"/>
                  </a:lnTo>
                  <a:lnTo>
                    <a:pt x="483649" y="746550"/>
                  </a:lnTo>
                  <a:lnTo>
                    <a:pt x="484758" y="746224"/>
                  </a:lnTo>
                  <a:lnTo>
                    <a:pt x="485345" y="745506"/>
                  </a:lnTo>
                  <a:lnTo>
                    <a:pt x="485737" y="741264"/>
                  </a:lnTo>
                  <a:lnTo>
                    <a:pt x="487433" y="741460"/>
                  </a:lnTo>
                  <a:lnTo>
                    <a:pt x="487629" y="741134"/>
                  </a:lnTo>
                  <a:lnTo>
                    <a:pt x="488934" y="740938"/>
                  </a:lnTo>
                  <a:lnTo>
                    <a:pt x="489848" y="738459"/>
                  </a:lnTo>
                  <a:lnTo>
                    <a:pt x="489652" y="737415"/>
                  </a:lnTo>
                  <a:lnTo>
                    <a:pt x="490370" y="735979"/>
                  </a:lnTo>
                  <a:lnTo>
                    <a:pt x="490174" y="735653"/>
                  </a:lnTo>
                  <a:lnTo>
                    <a:pt x="491675" y="734413"/>
                  </a:lnTo>
                  <a:lnTo>
                    <a:pt x="494481" y="734217"/>
                  </a:lnTo>
                  <a:lnTo>
                    <a:pt x="497482" y="731933"/>
                  </a:lnTo>
                  <a:lnTo>
                    <a:pt x="499701" y="731607"/>
                  </a:lnTo>
                  <a:lnTo>
                    <a:pt x="500223" y="732325"/>
                  </a:lnTo>
                  <a:lnTo>
                    <a:pt x="500810" y="732129"/>
                  </a:lnTo>
                  <a:lnTo>
                    <a:pt x="501528" y="730889"/>
                  </a:lnTo>
                  <a:lnTo>
                    <a:pt x="502637" y="730694"/>
                  </a:lnTo>
                  <a:lnTo>
                    <a:pt x="502833" y="729780"/>
                  </a:lnTo>
                  <a:lnTo>
                    <a:pt x="503746" y="729258"/>
                  </a:lnTo>
                  <a:lnTo>
                    <a:pt x="503551" y="728018"/>
                  </a:lnTo>
                  <a:lnTo>
                    <a:pt x="503159" y="727822"/>
                  </a:lnTo>
                  <a:lnTo>
                    <a:pt x="503355" y="726974"/>
                  </a:lnTo>
                  <a:lnTo>
                    <a:pt x="502963" y="726778"/>
                  </a:lnTo>
                  <a:lnTo>
                    <a:pt x="503159" y="725539"/>
                  </a:lnTo>
                  <a:lnTo>
                    <a:pt x="504268" y="725539"/>
                  </a:lnTo>
                  <a:lnTo>
                    <a:pt x="504660" y="725017"/>
                  </a:lnTo>
                  <a:lnTo>
                    <a:pt x="506357" y="724821"/>
                  </a:lnTo>
                  <a:lnTo>
                    <a:pt x="506748" y="725539"/>
                  </a:lnTo>
                  <a:lnTo>
                    <a:pt x="508445" y="726387"/>
                  </a:lnTo>
                  <a:lnTo>
                    <a:pt x="509946" y="726387"/>
                  </a:lnTo>
                  <a:lnTo>
                    <a:pt x="509946" y="726909"/>
                  </a:lnTo>
                  <a:lnTo>
                    <a:pt x="510533" y="726909"/>
                  </a:lnTo>
                  <a:lnTo>
                    <a:pt x="510728" y="725865"/>
                  </a:lnTo>
                  <a:lnTo>
                    <a:pt x="511642" y="725539"/>
                  </a:lnTo>
                  <a:lnTo>
                    <a:pt x="511838" y="726256"/>
                  </a:lnTo>
                  <a:lnTo>
                    <a:pt x="512556" y="726061"/>
                  </a:lnTo>
                  <a:lnTo>
                    <a:pt x="513143" y="726387"/>
                  </a:lnTo>
                  <a:lnTo>
                    <a:pt x="512947" y="727627"/>
                  </a:lnTo>
                  <a:lnTo>
                    <a:pt x="513665" y="727953"/>
                  </a:lnTo>
                  <a:lnTo>
                    <a:pt x="513143" y="728671"/>
                  </a:lnTo>
                  <a:lnTo>
                    <a:pt x="513534" y="728997"/>
                  </a:lnTo>
                  <a:lnTo>
                    <a:pt x="513143" y="730041"/>
                  </a:lnTo>
                  <a:lnTo>
                    <a:pt x="513665" y="731085"/>
                  </a:lnTo>
                  <a:lnTo>
                    <a:pt x="512360" y="731607"/>
                  </a:lnTo>
                  <a:lnTo>
                    <a:pt x="511968" y="733565"/>
                  </a:lnTo>
                  <a:lnTo>
                    <a:pt x="508967" y="733565"/>
                  </a:lnTo>
                  <a:lnTo>
                    <a:pt x="507466" y="736240"/>
                  </a:lnTo>
                  <a:lnTo>
                    <a:pt x="507466" y="737480"/>
                  </a:lnTo>
                  <a:lnTo>
                    <a:pt x="508575" y="738328"/>
                  </a:lnTo>
                  <a:lnTo>
                    <a:pt x="509489" y="738328"/>
                  </a:lnTo>
                  <a:lnTo>
                    <a:pt x="509880" y="738654"/>
                  </a:lnTo>
                  <a:lnTo>
                    <a:pt x="509489" y="740220"/>
                  </a:lnTo>
                  <a:lnTo>
                    <a:pt x="508379" y="740220"/>
                  </a:lnTo>
                  <a:lnTo>
                    <a:pt x="508184" y="741069"/>
                  </a:lnTo>
                  <a:lnTo>
                    <a:pt x="507466" y="741787"/>
                  </a:lnTo>
                  <a:lnTo>
                    <a:pt x="506944" y="742113"/>
                  </a:lnTo>
                  <a:lnTo>
                    <a:pt x="506357" y="741917"/>
                  </a:lnTo>
                  <a:lnTo>
                    <a:pt x="505965" y="743157"/>
                  </a:lnTo>
                  <a:lnTo>
                    <a:pt x="506683" y="744005"/>
                  </a:lnTo>
                  <a:lnTo>
                    <a:pt x="507270" y="744005"/>
                  </a:lnTo>
                  <a:lnTo>
                    <a:pt x="507270" y="744331"/>
                  </a:lnTo>
                  <a:lnTo>
                    <a:pt x="504856" y="745375"/>
                  </a:lnTo>
                  <a:lnTo>
                    <a:pt x="503746" y="746811"/>
                  </a:lnTo>
                  <a:lnTo>
                    <a:pt x="503746" y="748246"/>
                  </a:lnTo>
                  <a:lnTo>
                    <a:pt x="505247" y="748769"/>
                  </a:lnTo>
                  <a:lnTo>
                    <a:pt x="505639" y="749812"/>
                  </a:lnTo>
                  <a:lnTo>
                    <a:pt x="507662" y="751574"/>
                  </a:lnTo>
                  <a:lnTo>
                    <a:pt x="507662" y="751901"/>
                  </a:lnTo>
                  <a:lnTo>
                    <a:pt x="505965" y="752423"/>
                  </a:lnTo>
                  <a:lnTo>
                    <a:pt x="506161" y="752945"/>
                  </a:lnTo>
                  <a:lnTo>
                    <a:pt x="506552" y="752945"/>
                  </a:lnTo>
                  <a:lnTo>
                    <a:pt x="505965" y="753662"/>
                  </a:lnTo>
                  <a:lnTo>
                    <a:pt x="505052" y="752814"/>
                  </a:lnTo>
                  <a:lnTo>
                    <a:pt x="504856" y="753336"/>
                  </a:lnTo>
                  <a:lnTo>
                    <a:pt x="503942" y="753532"/>
                  </a:lnTo>
                  <a:lnTo>
                    <a:pt x="504138" y="754772"/>
                  </a:lnTo>
                  <a:lnTo>
                    <a:pt x="505052" y="754967"/>
                  </a:lnTo>
                  <a:lnTo>
                    <a:pt x="505443" y="756403"/>
                  </a:lnTo>
                  <a:lnTo>
                    <a:pt x="505052" y="756925"/>
                  </a:lnTo>
                  <a:lnTo>
                    <a:pt x="504530" y="756925"/>
                  </a:lnTo>
                  <a:lnTo>
                    <a:pt x="504334" y="756403"/>
                  </a:lnTo>
                  <a:lnTo>
                    <a:pt x="503942" y="756599"/>
                  </a:lnTo>
                  <a:lnTo>
                    <a:pt x="503355" y="758883"/>
                  </a:lnTo>
                  <a:lnTo>
                    <a:pt x="501528" y="759404"/>
                  </a:lnTo>
                  <a:lnTo>
                    <a:pt x="501724" y="759731"/>
                  </a:lnTo>
                  <a:lnTo>
                    <a:pt x="501006" y="761166"/>
                  </a:lnTo>
                  <a:lnTo>
                    <a:pt x="500288" y="761362"/>
                  </a:lnTo>
                  <a:lnTo>
                    <a:pt x="500288" y="762210"/>
                  </a:lnTo>
                  <a:lnTo>
                    <a:pt x="499375" y="762210"/>
                  </a:lnTo>
                  <a:lnTo>
                    <a:pt x="499766" y="762732"/>
                  </a:lnTo>
                  <a:lnTo>
                    <a:pt x="499048" y="763059"/>
                  </a:lnTo>
                  <a:lnTo>
                    <a:pt x="496830" y="762863"/>
                  </a:lnTo>
                  <a:lnTo>
                    <a:pt x="496438" y="763581"/>
                  </a:lnTo>
                  <a:lnTo>
                    <a:pt x="493828" y="764429"/>
                  </a:lnTo>
                  <a:lnTo>
                    <a:pt x="493632" y="765277"/>
                  </a:lnTo>
                  <a:lnTo>
                    <a:pt x="494024" y="765799"/>
                  </a:lnTo>
                  <a:lnTo>
                    <a:pt x="492915" y="765604"/>
                  </a:lnTo>
                  <a:lnTo>
                    <a:pt x="492915" y="765277"/>
                  </a:lnTo>
                  <a:lnTo>
                    <a:pt x="492393" y="765082"/>
                  </a:lnTo>
                  <a:lnTo>
                    <a:pt x="491479" y="765082"/>
                  </a:lnTo>
                  <a:lnTo>
                    <a:pt x="491088" y="765408"/>
                  </a:lnTo>
                  <a:lnTo>
                    <a:pt x="490174" y="765408"/>
                  </a:lnTo>
                  <a:lnTo>
                    <a:pt x="489456" y="766452"/>
                  </a:lnTo>
                  <a:lnTo>
                    <a:pt x="489065" y="766452"/>
                  </a:lnTo>
                  <a:lnTo>
                    <a:pt x="489065" y="767496"/>
                  </a:lnTo>
                  <a:lnTo>
                    <a:pt x="488347" y="768018"/>
                  </a:lnTo>
                  <a:lnTo>
                    <a:pt x="488347" y="768540"/>
                  </a:lnTo>
                  <a:lnTo>
                    <a:pt x="488739" y="768736"/>
                  </a:lnTo>
                  <a:lnTo>
                    <a:pt x="489261" y="770693"/>
                  </a:lnTo>
                  <a:lnTo>
                    <a:pt x="490370" y="771019"/>
                  </a:lnTo>
                  <a:lnTo>
                    <a:pt x="489978" y="772063"/>
                  </a:lnTo>
                  <a:lnTo>
                    <a:pt x="488086" y="772063"/>
                  </a:lnTo>
                  <a:lnTo>
                    <a:pt x="487890" y="772586"/>
                  </a:lnTo>
                  <a:lnTo>
                    <a:pt x="487499" y="772390"/>
                  </a:lnTo>
                  <a:lnTo>
                    <a:pt x="487499" y="773107"/>
                  </a:lnTo>
                  <a:lnTo>
                    <a:pt x="486389" y="774543"/>
                  </a:lnTo>
                  <a:lnTo>
                    <a:pt x="484171" y="774869"/>
                  </a:lnTo>
                  <a:lnTo>
                    <a:pt x="482344" y="776827"/>
                  </a:lnTo>
                  <a:lnTo>
                    <a:pt x="480321" y="776827"/>
                  </a:lnTo>
                  <a:lnTo>
                    <a:pt x="480125" y="777153"/>
                  </a:lnTo>
                  <a:lnTo>
                    <a:pt x="478429" y="777675"/>
                  </a:lnTo>
                  <a:lnTo>
                    <a:pt x="476210" y="777479"/>
                  </a:lnTo>
                  <a:lnTo>
                    <a:pt x="475492" y="778001"/>
                  </a:lnTo>
                  <a:lnTo>
                    <a:pt x="473274" y="777806"/>
                  </a:lnTo>
                  <a:lnTo>
                    <a:pt x="472882" y="775848"/>
                  </a:lnTo>
                  <a:lnTo>
                    <a:pt x="472164" y="775522"/>
                  </a:lnTo>
                  <a:lnTo>
                    <a:pt x="472556" y="773956"/>
                  </a:lnTo>
                  <a:lnTo>
                    <a:pt x="471642" y="773956"/>
                  </a:lnTo>
                  <a:lnTo>
                    <a:pt x="471642" y="773434"/>
                  </a:lnTo>
                  <a:lnTo>
                    <a:pt x="470729" y="772912"/>
                  </a:lnTo>
                  <a:lnTo>
                    <a:pt x="467597" y="772716"/>
                  </a:lnTo>
                  <a:lnTo>
                    <a:pt x="466096" y="769388"/>
                  </a:lnTo>
                  <a:lnTo>
                    <a:pt x="465900" y="767626"/>
                  </a:lnTo>
                  <a:lnTo>
                    <a:pt x="466292" y="767104"/>
                  </a:lnTo>
                  <a:lnTo>
                    <a:pt x="466292" y="766060"/>
                  </a:lnTo>
                  <a:lnTo>
                    <a:pt x="463682" y="766060"/>
                  </a:lnTo>
                  <a:lnTo>
                    <a:pt x="463682" y="763581"/>
                  </a:lnTo>
                  <a:lnTo>
                    <a:pt x="463290" y="763385"/>
                  </a:lnTo>
                  <a:lnTo>
                    <a:pt x="463486" y="762537"/>
                  </a:lnTo>
                  <a:lnTo>
                    <a:pt x="462899" y="761623"/>
                  </a:lnTo>
                  <a:lnTo>
                    <a:pt x="456047" y="761623"/>
                  </a:lnTo>
                  <a:lnTo>
                    <a:pt x="455134" y="762341"/>
                  </a:lnTo>
                  <a:lnTo>
                    <a:pt x="454742" y="763385"/>
                  </a:lnTo>
                  <a:lnTo>
                    <a:pt x="453046" y="763189"/>
                  </a:lnTo>
                  <a:lnTo>
                    <a:pt x="452654" y="763515"/>
                  </a:lnTo>
                  <a:lnTo>
                    <a:pt x="452654" y="763842"/>
                  </a:lnTo>
                  <a:lnTo>
                    <a:pt x="453241" y="764038"/>
                  </a:lnTo>
                  <a:lnTo>
                    <a:pt x="452850" y="764233"/>
                  </a:lnTo>
                  <a:lnTo>
                    <a:pt x="453046" y="764951"/>
                  </a:lnTo>
                  <a:lnTo>
                    <a:pt x="451936" y="764103"/>
                  </a:lnTo>
                  <a:lnTo>
                    <a:pt x="451936" y="764625"/>
                  </a:lnTo>
                  <a:lnTo>
                    <a:pt x="451349" y="764625"/>
                  </a:lnTo>
                  <a:lnTo>
                    <a:pt x="451153" y="765342"/>
                  </a:lnTo>
                  <a:lnTo>
                    <a:pt x="450044" y="766191"/>
                  </a:lnTo>
                  <a:lnTo>
                    <a:pt x="450044" y="766713"/>
                  </a:lnTo>
                  <a:lnTo>
                    <a:pt x="451349" y="767431"/>
                  </a:lnTo>
                  <a:lnTo>
                    <a:pt x="452263" y="767431"/>
                  </a:lnTo>
                  <a:lnTo>
                    <a:pt x="452067" y="767757"/>
                  </a:lnTo>
                  <a:lnTo>
                    <a:pt x="452654" y="767952"/>
                  </a:lnTo>
                  <a:lnTo>
                    <a:pt x="452067" y="769388"/>
                  </a:lnTo>
                  <a:lnTo>
                    <a:pt x="451480" y="769714"/>
                  </a:lnTo>
                  <a:lnTo>
                    <a:pt x="451675" y="771476"/>
                  </a:lnTo>
                  <a:lnTo>
                    <a:pt x="451088" y="771998"/>
                  </a:lnTo>
                  <a:lnTo>
                    <a:pt x="449587" y="771672"/>
                  </a:lnTo>
                  <a:lnTo>
                    <a:pt x="449783" y="770824"/>
                  </a:lnTo>
                  <a:lnTo>
                    <a:pt x="450892" y="770497"/>
                  </a:lnTo>
                  <a:lnTo>
                    <a:pt x="450697" y="770171"/>
                  </a:lnTo>
                  <a:lnTo>
                    <a:pt x="450109" y="770497"/>
                  </a:lnTo>
                  <a:lnTo>
                    <a:pt x="449587" y="770171"/>
                  </a:lnTo>
                  <a:lnTo>
                    <a:pt x="448282" y="770889"/>
                  </a:lnTo>
                  <a:lnTo>
                    <a:pt x="448086" y="771607"/>
                  </a:lnTo>
                  <a:lnTo>
                    <a:pt x="447499" y="771607"/>
                  </a:lnTo>
                  <a:lnTo>
                    <a:pt x="447695" y="772324"/>
                  </a:lnTo>
                  <a:lnTo>
                    <a:pt x="446977" y="772129"/>
                  </a:lnTo>
                  <a:lnTo>
                    <a:pt x="446977" y="771280"/>
                  </a:lnTo>
                  <a:lnTo>
                    <a:pt x="446259" y="771280"/>
                  </a:lnTo>
                  <a:lnTo>
                    <a:pt x="445868" y="771998"/>
                  </a:lnTo>
                  <a:lnTo>
                    <a:pt x="446064" y="773564"/>
                  </a:lnTo>
                  <a:lnTo>
                    <a:pt x="443454" y="774282"/>
                  </a:lnTo>
                  <a:lnTo>
                    <a:pt x="442866" y="772846"/>
                  </a:lnTo>
                  <a:lnTo>
                    <a:pt x="443062" y="772324"/>
                  </a:lnTo>
                  <a:lnTo>
                    <a:pt x="442475" y="772651"/>
                  </a:lnTo>
                  <a:lnTo>
                    <a:pt x="440778" y="772324"/>
                  </a:lnTo>
                  <a:lnTo>
                    <a:pt x="440582" y="772651"/>
                  </a:lnTo>
                  <a:lnTo>
                    <a:pt x="439669" y="772129"/>
                  </a:lnTo>
                  <a:lnTo>
                    <a:pt x="439082" y="770693"/>
                  </a:lnTo>
                  <a:lnTo>
                    <a:pt x="439473" y="769975"/>
                  </a:lnTo>
                  <a:lnTo>
                    <a:pt x="439277" y="769453"/>
                  </a:lnTo>
                  <a:lnTo>
                    <a:pt x="439669" y="769258"/>
                  </a:lnTo>
                  <a:lnTo>
                    <a:pt x="439669" y="768736"/>
                  </a:lnTo>
                  <a:lnTo>
                    <a:pt x="439277" y="768540"/>
                  </a:lnTo>
                  <a:lnTo>
                    <a:pt x="439669" y="766778"/>
                  </a:lnTo>
                  <a:lnTo>
                    <a:pt x="438364" y="766582"/>
                  </a:lnTo>
                  <a:lnTo>
                    <a:pt x="437255" y="765734"/>
                  </a:lnTo>
                  <a:lnTo>
                    <a:pt x="437777" y="763646"/>
                  </a:lnTo>
                  <a:lnTo>
                    <a:pt x="437581" y="762928"/>
                  </a:lnTo>
                  <a:lnTo>
                    <a:pt x="436080" y="762928"/>
                  </a:lnTo>
                  <a:lnTo>
                    <a:pt x="435493" y="763972"/>
                  </a:lnTo>
                  <a:lnTo>
                    <a:pt x="435689" y="764494"/>
                  </a:lnTo>
                  <a:lnTo>
                    <a:pt x="436080" y="764494"/>
                  </a:lnTo>
                  <a:lnTo>
                    <a:pt x="435884" y="765342"/>
                  </a:lnTo>
                  <a:lnTo>
                    <a:pt x="434188" y="765538"/>
                  </a:lnTo>
                  <a:lnTo>
                    <a:pt x="433600" y="764298"/>
                  </a:lnTo>
                  <a:lnTo>
                    <a:pt x="432687" y="763450"/>
                  </a:lnTo>
                  <a:lnTo>
                    <a:pt x="432100" y="763646"/>
                  </a:lnTo>
                  <a:lnTo>
                    <a:pt x="431904" y="764364"/>
                  </a:lnTo>
                  <a:lnTo>
                    <a:pt x="431186" y="764364"/>
                  </a:lnTo>
                  <a:lnTo>
                    <a:pt x="430077" y="763515"/>
                  </a:lnTo>
                  <a:lnTo>
                    <a:pt x="430077" y="762667"/>
                  </a:lnTo>
                  <a:lnTo>
                    <a:pt x="432100" y="762863"/>
                  </a:lnTo>
                  <a:lnTo>
                    <a:pt x="432295" y="762015"/>
                  </a:lnTo>
                  <a:lnTo>
                    <a:pt x="428576" y="762210"/>
                  </a:lnTo>
                  <a:lnTo>
                    <a:pt x="427271" y="760122"/>
                  </a:lnTo>
                  <a:lnTo>
                    <a:pt x="426684" y="760122"/>
                  </a:lnTo>
                  <a:lnTo>
                    <a:pt x="425966" y="761688"/>
                  </a:lnTo>
                  <a:lnTo>
                    <a:pt x="427271" y="762732"/>
                  </a:lnTo>
                  <a:lnTo>
                    <a:pt x="427467" y="763776"/>
                  </a:lnTo>
                  <a:lnTo>
                    <a:pt x="428576" y="765342"/>
                  </a:lnTo>
                  <a:lnTo>
                    <a:pt x="427858" y="766582"/>
                  </a:lnTo>
                  <a:lnTo>
                    <a:pt x="428576" y="766582"/>
                  </a:lnTo>
                  <a:lnTo>
                    <a:pt x="428968" y="767431"/>
                  </a:lnTo>
                  <a:lnTo>
                    <a:pt x="428772" y="768148"/>
                  </a:lnTo>
                  <a:lnTo>
                    <a:pt x="429881" y="769714"/>
                  </a:lnTo>
                  <a:lnTo>
                    <a:pt x="429881" y="771803"/>
                  </a:lnTo>
                  <a:lnTo>
                    <a:pt x="430403" y="771607"/>
                  </a:lnTo>
                  <a:lnTo>
                    <a:pt x="430599" y="772129"/>
                  </a:lnTo>
                  <a:lnTo>
                    <a:pt x="430990" y="772129"/>
                  </a:lnTo>
                  <a:lnTo>
                    <a:pt x="431186" y="771607"/>
                  </a:lnTo>
                  <a:lnTo>
                    <a:pt x="431578" y="771933"/>
                  </a:lnTo>
                  <a:lnTo>
                    <a:pt x="431773" y="771411"/>
                  </a:lnTo>
                  <a:lnTo>
                    <a:pt x="432361" y="771411"/>
                  </a:lnTo>
                  <a:lnTo>
                    <a:pt x="432361" y="770693"/>
                  </a:lnTo>
                  <a:lnTo>
                    <a:pt x="431773" y="770497"/>
                  </a:lnTo>
                  <a:lnTo>
                    <a:pt x="432883" y="768931"/>
                  </a:lnTo>
                  <a:lnTo>
                    <a:pt x="434906" y="769780"/>
                  </a:lnTo>
                  <a:lnTo>
                    <a:pt x="434710" y="770302"/>
                  </a:lnTo>
                  <a:lnTo>
                    <a:pt x="435101" y="770497"/>
                  </a:lnTo>
                  <a:lnTo>
                    <a:pt x="435101" y="772063"/>
                  </a:lnTo>
                  <a:lnTo>
                    <a:pt x="434514" y="773630"/>
                  </a:lnTo>
                  <a:lnTo>
                    <a:pt x="432817" y="773630"/>
                  </a:lnTo>
                  <a:lnTo>
                    <a:pt x="431317" y="774674"/>
                  </a:lnTo>
                  <a:lnTo>
                    <a:pt x="431512" y="776044"/>
                  </a:lnTo>
                  <a:lnTo>
                    <a:pt x="430990" y="776566"/>
                  </a:lnTo>
                  <a:lnTo>
                    <a:pt x="431186" y="777414"/>
                  </a:lnTo>
                  <a:lnTo>
                    <a:pt x="430795" y="777218"/>
                  </a:lnTo>
                  <a:lnTo>
                    <a:pt x="430403" y="777545"/>
                  </a:lnTo>
                  <a:lnTo>
                    <a:pt x="431904" y="778262"/>
                  </a:lnTo>
                  <a:lnTo>
                    <a:pt x="432817" y="780546"/>
                  </a:lnTo>
                  <a:lnTo>
                    <a:pt x="432817" y="780872"/>
                  </a:lnTo>
                  <a:lnTo>
                    <a:pt x="431708" y="780872"/>
                  </a:lnTo>
                  <a:lnTo>
                    <a:pt x="431317" y="781199"/>
                  </a:lnTo>
                  <a:lnTo>
                    <a:pt x="432426" y="782047"/>
                  </a:lnTo>
                  <a:lnTo>
                    <a:pt x="432817" y="783613"/>
                  </a:lnTo>
                  <a:lnTo>
                    <a:pt x="433731" y="784657"/>
                  </a:lnTo>
                  <a:lnTo>
                    <a:pt x="433731" y="787463"/>
                  </a:lnTo>
                  <a:lnTo>
                    <a:pt x="435232" y="788899"/>
                  </a:lnTo>
                  <a:lnTo>
                    <a:pt x="435232" y="789616"/>
                  </a:lnTo>
                  <a:lnTo>
                    <a:pt x="435623" y="789812"/>
                  </a:lnTo>
                  <a:lnTo>
                    <a:pt x="435623" y="792422"/>
                  </a:lnTo>
                  <a:lnTo>
                    <a:pt x="436015" y="793140"/>
                  </a:lnTo>
                  <a:lnTo>
                    <a:pt x="435819" y="794706"/>
                  </a:lnTo>
                  <a:lnTo>
                    <a:pt x="434906" y="796794"/>
                  </a:lnTo>
                  <a:lnTo>
                    <a:pt x="433992" y="796990"/>
                  </a:lnTo>
                  <a:lnTo>
                    <a:pt x="433470" y="798230"/>
                  </a:lnTo>
                  <a:lnTo>
                    <a:pt x="431773" y="798425"/>
                  </a:lnTo>
                  <a:lnTo>
                    <a:pt x="430468" y="799143"/>
                  </a:lnTo>
                  <a:lnTo>
                    <a:pt x="427336" y="798817"/>
                  </a:lnTo>
                  <a:lnTo>
                    <a:pt x="426423" y="800252"/>
                  </a:lnTo>
                  <a:lnTo>
                    <a:pt x="424726" y="800970"/>
                  </a:lnTo>
                  <a:lnTo>
                    <a:pt x="423813" y="800970"/>
                  </a:lnTo>
                  <a:lnTo>
                    <a:pt x="422899" y="801818"/>
                  </a:lnTo>
                  <a:lnTo>
                    <a:pt x="421203" y="801818"/>
                  </a:lnTo>
                  <a:lnTo>
                    <a:pt x="419376" y="801296"/>
                  </a:lnTo>
                  <a:lnTo>
                    <a:pt x="418658" y="802145"/>
                  </a:lnTo>
                  <a:lnTo>
                    <a:pt x="418658" y="802667"/>
                  </a:lnTo>
                  <a:lnTo>
                    <a:pt x="419571" y="802667"/>
                  </a:lnTo>
                  <a:lnTo>
                    <a:pt x="419963" y="803385"/>
                  </a:lnTo>
                  <a:lnTo>
                    <a:pt x="418658" y="804102"/>
                  </a:lnTo>
                  <a:lnTo>
                    <a:pt x="419049" y="804429"/>
                  </a:lnTo>
                  <a:lnTo>
                    <a:pt x="420354" y="804429"/>
                  </a:lnTo>
                  <a:lnTo>
                    <a:pt x="421464" y="802471"/>
                  </a:lnTo>
                  <a:lnTo>
                    <a:pt x="424074" y="802145"/>
                  </a:lnTo>
                  <a:lnTo>
                    <a:pt x="425183" y="801101"/>
                  </a:lnTo>
                  <a:lnTo>
                    <a:pt x="427010" y="800252"/>
                  </a:lnTo>
                  <a:lnTo>
                    <a:pt x="430338" y="800774"/>
                  </a:lnTo>
                  <a:lnTo>
                    <a:pt x="430534" y="800057"/>
                  </a:lnTo>
                  <a:lnTo>
                    <a:pt x="431839" y="800057"/>
                  </a:lnTo>
                  <a:lnTo>
                    <a:pt x="432556" y="800774"/>
                  </a:lnTo>
                  <a:lnTo>
                    <a:pt x="435558" y="800970"/>
                  </a:lnTo>
                  <a:lnTo>
                    <a:pt x="435950" y="803058"/>
                  </a:lnTo>
                  <a:lnTo>
                    <a:pt x="435362" y="804624"/>
                  </a:lnTo>
                  <a:lnTo>
                    <a:pt x="435754" y="805472"/>
                  </a:lnTo>
                  <a:lnTo>
                    <a:pt x="434840" y="806321"/>
                  </a:lnTo>
                  <a:lnTo>
                    <a:pt x="434644" y="807561"/>
                  </a:lnTo>
                  <a:lnTo>
                    <a:pt x="435362" y="808083"/>
                  </a:lnTo>
                  <a:lnTo>
                    <a:pt x="434644" y="808800"/>
                  </a:lnTo>
                  <a:lnTo>
                    <a:pt x="433731" y="808605"/>
                  </a:lnTo>
                  <a:lnTo>
                    <a:pt x="433535" y="808931"/>
                  </a:lnTo>
                  <a:lnTo>
                    <a:pt x="432034" y="808931"/>
                  </a:lnTo>
                  <a:lnTo>
                    <a:pt x="431839" y="809975"/>
                  </a:lnTo>
                  <a:lnTo>
                    <a:pt x="429620" y="810171"/>
                  </a:lnTo>
                  <a:lnTo>
                    <a:pt x="428119" y="809649"/>
                  </a:lnTo>
                  <a:lnTo>
                    <a:pt x="426096" y="806843"/>
                  </a:lnTo>
                  <a:lnTo>
                    <a:pt x="424074" y="806321"/>
                  </a:lnTo>
                  <a:lnTo>
                    <a:pt x="423486" y="806517"/>
                  </a:lnTo>
                  <a:lnTo>
                    <a:pt x="423878" y="807234"/>
                  </a:lnTo>
                  <a:lnTo>
                    <a:pt x="422964" y="808605"/>
                  </a:lnTo>
                  <a:lnTo>
                    <a:pt x="423682" y="809323"/>
                  </a:lnTo>
                  <a:lnTo>
                    <a:pt x="423682" y="810040"/>
                  </a:lnTo>
                  <a:lnTo>
                    <a:pt x="423291" y="809518"/>
                  </a:lnTo>
                  <a:lnTo>
                    <a:pt x="422703" y="809714"/>
                  </a:lnTo>
                  <a:lnTo>
                    <a:pt x="421203" y="808866"/>
                  </a:lnTo>
                  <a:lnTo>
                    <a:pt x="419702" y="808670"/>
                  </a:lnTo>
                  <a:lnTo>
                    <a:pt x="418984" y="810106"/>
                  </a:lnTo>
                  <a:lnTo>
                    <a:pt x="417287" y="810301"/>
                  </a:lnTo>
                  <a:lnTo>
                    <a:pt x="416178" y="809583"/>
                  </a:lnTo>
                  <a:lnTo>
                    <a:pt x="414482" y="809583"/>
                  </a:lnTo>
                  <a:lnTo>
                    <a:pt x="414482" y="808866"/>
                  </a:lnTo>
                  <a:lnTo>
                    <a:pt x="413764" y="808017"/>
                  </a:lnTo>
                  <a:lnTo>
                    <a:pt x="409327" y="808344"/>
                  </a:lnTo>
                  <a:lnTo>
                    <a:pt x="408217" y="807104"/>
                  </a:lnTo>
                  <a:lnTo>
                    <a:pt x="406521" y="807104"/>
                  </a:lnTo>
                  <a:lnTo>
                    <a:pt x="405607" y="806582"/>
                  </a:lnTo>
                  <a:lnTo>
                    <a:pt x="404694" y="806582"/>
                  </a:lnTo>
                  <a:lnTo>
                    <a:pt x="403976" y="804624"/>
                  </a:lnTo>
                  <a:lnTo>
                    <a:pt x="402867" y="803906"/>
                  </a:lnTo>
                  <a:lnTo>
                    <a:pt x="399539" y="803580"/>
                  </a:lnTo>
                  <a:lnTo>
                    <a:pt x="398952" y="803058"/>
                  </a:lnTo>
                  <a:lnTo>
                    <a:pt x="397451" y="803058"/>
                  </a:lnTo>
                  <a:lnTo>
                    <a:pt x="395950" y="802340"/>
                  </a:lnTo>
                  <a:lnTo>
                    <a:pt x="395559" y="802667"/>
                  </a:lnTo>
                  <a:lnTo>
                    <a:pt x="395950" y="802993"/>
                  </a:lnTo>
                  <a:lnTo>
                    <a:pt x="395559" y="803515"/>
                  </a:lnTo>
                  <a:lnTo>
                    <a:pt x="395754" y="804037"/>
                  </a:lnTo>
                  <a:lnTo>
                    <a:pt x="396472" y="804037"/>
                  </a:lnTo>
                  <a:lnTo>
                    <a:pt x="396472" y="804363"/>
                  </a:lnTo>
                  <a:lnTo>
                    <a:pt x="397973" y="804689"/>
                  </a:lnTo>
                  <a:lnTo>
                    <a:pt x="398169" y="805016"/>
                  </a:lnTo>
                  <a:lnTo>
                    <a:pt x="398756" y="804820"/>
                  </a:lnTo>
                  <a:lnTo>
                    <a:pt x="398952" y="805538"/>
                  </a:lnTo>
                  <a:lnTo>
                    <a:pt x="399539" y="805538"/>
                  </a:lnTo>
                  <a:lnTo>
                    <a:pt x="399539" y="805212"/>
                  </a:lnTo>
                  <a:lnTo>
                    <a:pt x="401366" y="805407"/>
                  </a:lnTo>
                  <a:lnTo>
                    <a:pt x="402671" y="806451"/>
                  </a:lnTo>
                  <a:lnTo>
                    <a:pt x="402671" y="807169"/>
                  </a:lnTo>
                  <a:lnTo>
                    <a:pt x="403389" y="807365"/>
                  </a:lnTo>
                  <a:lnTo>
                    <a:pt x="402279" y="809323"/>
                  </a:lnTo>
                  <a:lnTo>
                    <a:pt x="403389" y="809518"/>
                  </a:lnTo>
                  <a:lnTo>
                    <a:pt x="403780" y="808278"/>
                  </a:lnTo>
                  <a:lnTo>
                    <a:pt x="405803" y="808605"/>
                  </a:lnTo>
                  <a:lnTo>
                    <a:pt x="406521" y="810171"/>
                  </a:lnTo>
                  <a:lnTo>
                    <a:pt x="407826" y="810889"/>
                  </a:lnTo>
                  <a:lnTo>
                    <a:pt x="408217" y="812454"/>
                  </a:lnTo>
                  <a:lnTo>
                    <a:pt x="409327" y="812650"/>
                  </a:lnTo>
                  <a:lnTo>
                    <a:pt x="409131" y="811802"/>
                  </a:lnTo>
                  <a:lnTo>
                    <a:pt x="407434" y="810040"/>
                  </a:lnTo>
                  <a:lnTo>
                    <a:pt x="408022" y="808605"/>
                  </a:lnTo>
                  <a:lnTo>
                    <a:pt x="409522" y="808931"/>
                  </a:lnTo>
                  <a:lnTo>
                    <a:pt x="409914" y="809779"/>
                  </a:lnTo>
                  <a:lnTo>
                    <a:pt x="409522" y="810627"/>
                  </a:lnTo>
                  <a:lnTo>
                    <a:pt x="410240" y="810627"/>
                  </a:lnTo>
                  <a:lnTo>
                    <a:pt x="411545" y="809583"/>
                  </a:lnTo>
                  <a:lnTo>
                    <a:pt x="413046" y="809583"/>
                  </a:lnTo>
                  <a:lnTo>
                    <a:pt x="413633" y="810627"/>
                  </a:lnTo>
                  <a:lnTo>
                    <a:pt x="413242" y="811345"/>
                  </a:lnTo>
                  <a:lnTo>
                    <a:pt x="415460" y="811541"/>
                  </a:lnTo>
                  <a:lnTo>
                    <a:pt x="415265" y="814151"/>
                  </a:lnTo>
                  <a:lnTo>
                    <a:pt x="415656" y="815195"/>
                  </a:lnTo>
                  <a:lnTo>
                    <a:pt x="414743" y="815195"/>
                  </a:lnTo>
                  <a:lnTo>
                    <a:pt x="414743" y="815521"/>
                  </a:lnTo>
                  <a:lnTo>
                    <a:pt x="413829" y="815848"/>
                  </a:lnTo>
                  <a:lnTo>
                    <a:pt x="413242" y="815848"/>
                  </a:lnTo>
                  <a:lnTo>
                    <a:pt x="413242" y="815521"/>
                  </a:lnTo>
                  <a:lnTo>
                    <a:pt x="411937" y="815848"/>
                  </a:lnTo>
                  <a:lnTo>
                    <a:pt x="409718" y="817414"/>
                  </a:lnTo>
                  <a:lnTo>
                    <a:pt x="408609" y="819502"/>
                  </a:lnTo>
                  <a:lnTo>
                    <a:pt x="407500" y="819502"/>
                  </a:lnTo>
                  <a:lnTo>
                    <a:pt x="406782" y="821068"/>
                  </a:lnTo>
                  <a:lnTo>
                    <a:pt x="406586" y="823352"/>
                  </a:lnTo>
                  <a:lnTo>
                    <a:pt x="405673" y="824918"/>
                  </a:lnTo>
                  <a:lnTo>
                    <a:pt x="404172" y="825113"/>
                  </a:lnTo>
                  <a:lnTo>
                    <a:pt x="404172" y="825636"/>
                  </a:lnTo>
                  <a:lnTo>
                    <a:pt x="401953" y="826353"/>
                  </a:lnTo>
                  <a:lnTo>
                    <a:pt x="401040" y="825636"/>
                  </a:lnTo>
                  <a:lnTo>
                    <a:pt x="398038" y="826679"/>
                  </a:lnTo>
                  <a:lnTo>
                    <a:pt x="395624" y="826353"/>
                  </a:lnTo>
                  <a:lnTo>
                    <a:pt x="396015" y="827723"/>
                  </a:lnTo>
                  <a:lnTo>
                    <a:pt x="394188" y="828963"/>
                  </a:lnTo>
                  <a:lnTo>
                    <a:pt x="393079" y="828441"/>
                  </a:lnTo>
                  <a:lnTo>
                    <a:pt x="392361" y="827006"/>
                  </a:lnTo>
                  <a:lnTo>
                    <a:pt x="391643" y="827202"/>
                  </a:lnTo>
                  <a:lnTo>
                    <a:pt x="392035" y="827723"/>
                  </a:lnTo>
                  <a:lnTo>
                    <a:pt x="391643" y="828246"/>
                  </a:lnTo>
                  <a:lnTo>
                    <a:pt x="390926" y="828441"/>
                  </a:lnTo>
                  <a:lnTo>
                    <a:pt x="390534" y="828246"/>
                  </a:lnTo>
                  <a:lnTo>
                    <a:pt x="390338" y="827006"/>
                  </a:lnTo>
                  <a:lnTo>
                    <a:pt x="388642" y="826288"/>
                  </a:lnTo>
                  <a:lnTo>
                    <a:pt x="388250" y="827006"/>
                  </a:lnTo>
                  <a:lnTo>
                    <a:pt x="388642" y="828441"/>
                  </a:lnTo>
                  <a:lnTo>
                    <a:pt x="388054" y="829485"/>
                  </a:lnTo>
                  <a:lnTo>
                    <a:pt x="386749" y="830007"/>
                  </a:lnTo>
                  <a:lnTo>
                    <a:pt x="385444" y="829681"/>
                  </a:lnTo>
                  <a:lnTo>
                    <a:pt x="385640" y="830921"/>
                  </a:lnTo>
                  <a:lnTo>
                    <a:pt x="384139" y="831639"/>
                  </a:lnTo>
                  <a:lnTo>
                    <a:pt x="383617" y="831639"/>
                  </a:lnTo>
                  <a:lnTo>
                    <a:pt x="382508" y="830268"/>
                  </a:lnTo>
                  <a:lnTo>
                    <a:pt x="384335" y="829029"/>
                  </a:lnTo>
                  <a:lnTo>
                    <a:pt x="381921" y="829029"/>
                  </a:lnTo>
                  <a:lnTo>
                    <a:pt x="381725" y="828507"/>
                  </a:lnTo>
                  <a:lnTo>
                    <a:pt x="381203" y="828507"/>
                  </a:lnTo>
                  <a:lnTo>
                    <a:pt x="380811" y="828833"/>
                  </a:lnTo>
                  <a:lnTo>
                    <a:pt x="381725" y="830399"/>
                  </a:lnTo>
                  <a:lnTo>
                    <a:pt x="380420" y="831834"/>
                  </a:lnTo>
                  <a:lnTo>
                    <a:pt x="379311" y="831834"/>
                  </a:lnTo>
                  <a:lnTo>
                    <a:pt x="377810" y="833074"/>
                  </a:lnTo>
                  <a:lnTo>
                    <a:pt x="372590" y="832748"/>
                  </a:lnTo>
                  <a:lnTo>
                    <a:pt x="370371" y="833270"/>
                  </a:lnTo>
                  <a:lnTo>
                    <a:pt x="370175" y="833596"/>
                  </a:lnTo>
                  <a:lnTo>
                    <a:pt x="367043" y="833792"/>
                  </a:lnTo>
                  <a:lnTo>
                    <a:pt x="366521" y="834314"/>
                  </a:lnTo>
                  <a:lnTo>
                    <a:pt x="365020" y="834314"/>
                  </a:lnTo>
                  <a:lnTo>
                    <a:pt x="364433" y="834836"/>
                  </a:lnTo>
                  <a:lnTo>
                    <a:pt x="361562" y="834836"/>
                  </a:lnTo>
                  <a:lnTo>
                    <a:pt x="361040" y="835554"/>
                  </a:lnTo>
                  <a:lnTo>
                    <a:pt x="358626" y="835358"/>
                  </a:lnTo>
                  <a:lnTo>
                    <a:pt x="357321" y="836076"/>
                  </a:lnTo>
                  <a:lnTo>
                    <a:pt x="352884" y="836402"/>
                  </a:lnTo>
                  <a:lnTo>
                    <a:pt x="352166" y="837120"/>
                  </a:lnTo>
                  <a:lnTo>
                    <a:pt x="350469" y="837642"/>
                  </a:lnTo>
                  <a:lnTo>
                    <a:pt x="347468" y="837446"/>
                  </a:lnTo>
                  <a:lnTo>
                    <a:pt x="346750" y="839534"/>
                  </a:lnTo>
                  <a:lnTo>
                    <a:pt x="348055" y="839860"/>
                  </a:lnTo>
                  <a:lnTo>
                    <a:pt x="348968" y="841296"/>
                  </a:lnTo>
                  <a:lnTo>
                    <a:pt x="349556" y="841296"/>
                  </a:lnTo>
                  <a:lnTo>
                    <a:pt x="350143" y="840056"/>
                  </a:lnTo>
                  <a:lnTo>
                    <a:pt x="349425" y="839534"/>
                  </a:lnTo>
                  <a:lnTo>
                    <a:pt x="349425" y="838686"/>
                  </a:lnTo>
                  <a:lnTo>
                    <a:pt x="354841" y="837316"/>
                  </a:lnTo>
                  <a:lnTo>
                    <a:pt x="354450" y="838360"/>
                  </a:lnTo>
                  <a:lnTo>
                    <a:pt x="354645" y="839208"/>
                  </a:lnTo>
                  <a:lnTo>
                    <a:pt x="354841" y="839534"/>
                  </a:lnTo>
                  <a:lnTo>
                    <a:pt x="355755" y="839534"/>
                  </a:lnTo>
                  <a:lnTo>
                    <a:pt x="356342" y="836924"/>
                  </a:lnTo>
                  <a:lnTo>
                    <a:pt x="356864" y="836598"/>
                  </a:lnTo>
                  <a:lnTo>
                    <a:pt x="359082" y="836402"/>
                  </a:lnTo>
                  <a:lnTo>
                    <a:pt x="359278" y="836924"/>
                  </a:lnTo>
                  <a:lnTo>
                    <a:pt x="359866" y="836924"/>
                  </a:lnTo>
                  <a:lnTo>
                    <a:pt x="360257" y="836402"/>
                  </a:lnTo>
                  <a:lnTo>
                    <a:pt x="362867" y="836206"/>
                  </a:lnTo>
                  <a:lnTo>
                    <a:pt x="365282" y="835488"/>
                  </a:lnTo>
                  <a:lnTo>
                    <a:pt x="366195" y="836533"/>
                  </a:lnTo>
                  <a:lnTo>
                    <a:pt x="367892" y="837381"/>
                  </a:lnTo>
                  <a:lnTo>
                    <a:pt x="367892" y="837903"/>
                  </a:lnTo>
                  <a:lnTo>
                    <a:pt x="369001" y="838947"/>
                  </a:lnTo>
                  <a:lnTo>
                    <a:pt x="369001" y="838229"/>
                  </a:lnTo>
                  <a:lnTo>
                    <a:pt x="369588" y="837903"/>
                  </a:lnTo>
                  <a:lnTo>
                    <a:pt x="369588" y="836467"/>
                  </a:lnTo>
                  <a:lnTo>
                    <a:pt x="370175" y="835619"/>
                  </a:lnTo>
                  <a:lnTo>
                    <a:pt x="370763" y="835423"/>
                  </a:lnTo>
                  <a:lnTo>
                    <a:pt x="372459" y="835423"/>
                  </a:lnTo>
                  <a:lnTo>
                    <a:pt x="372655" y="835750"/>
                  </a:lnTo>
                  <a:lnTo>
                    <a:pt x="373568" y="835423"/>
                  </a:lnTo>
                  <a:lnTo>
                    <a:pt x="374286" y="835945"/>
                  </a:lnTo>
                  <a:lnTo>
                    <a:pt x="374678" y="835619"/>
                  </a:lnTo>
                  <a:lnTo>
                    <a:pt x="375983" y="835619"/>
                  </a:lnTo>
                  <a:lnTo>
                    <a:pt x="377092" y="836141"/>
                  </a:lnTo>
                  <a:lnTo>
                    <a:pt x="377679" y="835945"/>
                  </a:lnTo>
                  <a:lnTo>
                    <a:pt x="378593" y="836989"/>
                  </a:lnTo>
                  <a:lnTo>
                    <a:pt x="378593" y="836271"/>
                  </a:lnTo>
                  <a:lnTo>
                    <a:pt x="379506" y="836467"/>
                  </a:lnTo>
                  <a:lnTo>
                    <a:pt x="380094" y="835619"/>
                  </a:lnTo>
                  <a:lnTo>
                    <a:pt x="380681" y="835423"/>
                  </a:lnTo>
                  <a:lnTo>
                    <a:pt x="381986" y="835423"/>
                  </a:lnTo>
                  <a:lnTo>
                    <a:pt x="382378" y="835945"/>
                  </a:lnTo>
                  <a:lnTo>
                    <a:pt x="382965" y="835619"/>
                  </a:lnTo>
                  <a:lnTo>
                    <a:pt x="384988" y="835619"/>
                  </a:lnTo>
                  <a:lnTo>
                    <a:pt x="387598" y="832291"/>
                  </a:lnTo>
                  <a:lnTo>
                    <a:pt x="391513" y="832617"/>
                  </a:lnTo>
                  <a:lnTo>
                    <a:pt x="397255" y="831769"/>
                  </a:lnTo>
                  <a:lnTo>
                    <a:pt x="398169" y="833009"/>
                  </a:lnTo>
                  <a:lnTo>
                    <a:pt x="398886" y="833009"/>
                  </a:lnTo>
                  <a:lnTo>
                    <a:pt x="399800" y="832683"/>
                  </a:lnTo>
                  <a:lnTo>
                    <a:pt x="399996" y="831117"/>
                  </a:lnTo>
                  <a:lnTo>
                    <a:pt x="400713" y="830595"/>
                  </a:lnTo>
                  <a:lnTo>
                    <a:pt x="403519" y="830399"/>
                  </a:lnTo>
                  <a:lnTo>
                    <a:pt x="405020" y="831247"/>
                  </a:lnTo>
                  <a:lnTo>
                    <a:pt x="406521" y="831247"/>
                  </a:lnTo>
                  <a:lnTo>
                    <a:pt x="406912" y="831573"/>
                  </a:lnTo>
                  <a:lnTo>
                    <a:pt x="407826" y="830856"/>
                  </a:lnTo>
                  <a:lnTo>
                    <a:pt x="409327" y="831182"/>
                  </a:lnTo>
                  <a:lnTo>
                    <a:pt x="410436" y="830986"/>
                  </a:lnTo>
                  <a:lnTo>
                    <a:pt x="410632" y="832030"/>
                  </a:lnTo>
                  <a:lnTo>
                    <a:pt x="412459" y="832552"/>
                  </a:lnTo>
                  <a:lnTo>
                    <a:pt x="413960" y="832357"/>
                  </a:lnTo>
                  <a:lnTo>
                    <a:pt x="414155" y="833401"/>
                  </a:lnTo>
                  <a:lnTo>
                    <a:pt x="414743" y="833401"/>
                  </a:lnTo>
                  <a:lnTo>
                    <a:pt x="414743" y="832683"/>
                  </a:lnTo>
                  <a:lnTo>
                    <a:pt x="415330" y="832161"/>
                  </a:lnTo>
                  <a:lnTo>
                    <a:pt x="415330" y="830203"/>
                  </a:lnTo>
                  <a:lnTo>
                    <a:pt x="417157" y="830203"/>
                  </a:lnTo>
                  <a:lnTo>
                    <a:pt x="417353" y="829877"/>
                  </a:lnTo>
                  <a:lnTo>
                    <a:pt x="416635" y="829551"/>
                  </a:lnTo>
                  <a:lnTo>
                    <a:pt x="414938" y="829746"/>
                  </a:lnTo>
                  <a:lnTo>
                    <a:pt x="414547" y="829029"/>
                  </a:lnTo>
                  <a:lnTo>
                    <a:pt x="413829" y="829029"/>
                  </a:lnTo>
                  <a:lnTo>
                    <a:pt x="412002" y="830073"/>
                  </a:lnTo>
                  <a:lnTo>
                    <a:pt x="412198" y="828833"/>
                  </a:lnTo>
                  <a:lnTo>
                    <a:pt x="413894" y="827267"/>
                  </a:lnTo>
                  <a:lnTo>
                    <a:pt x="415199" y="827463"/>
                  </a:lnTo>
                  <a:lnTo>
                    <a:pt x="414808" y="826419"/>
                  </a:lnTo>
                  <a:lnTo>
                    <a:pt x="415395" y="825374"/>
                  </a:lnTo>
                  <a:lnTo>
                    <a:pt x="418527" y="824330"/>
                  </a:lnTo>
                  <a:lnTo>
                    <a:pt x="418723" y="825048"/>
                  </a:lnTo>
                  <a:lnTo>
                    <a:pt x="418005" y="825374"/>
                  </a:lnTo>
                  <a:lnTo>
                    <a:pt x="418201" y="825896"/>
                  </a:lnTo>
                  <a:lnTo>
                    <a:pt x="418788" y="826092"/>
                  </a:lnTo>
                  <a:lnTo>
                    <a:pt x="419506" y="825570"/>
                  </a:lnTo>
                  <a:lnTo>
                    <a:pt x="420093" y="825048"/>
                  </a:lnTo>
                  <a:lnTo>
                    <a:pt x="418984" y="823091"/>
                  </a:lnTo>
                  <a:lnTo>
                    <a:pt x="419702" y="823091"/>
                  </a:lnTo>
                  <a:lnTo>
                    <a:pt x="420811" y="822373"/>
                  </a:lnTo>
                  <a:lnTo>
                    <a:pt x="423617" y="822895"/>
                  </a:lnTo>
                  <a:lnTo>
                    <a:pt x="424335" y="822047"/>
                  </a:lnTo>
                  <a:lnTo>
                    <a:pt x="424530" y="821003"/>
                  </a:lnTo>
                  <a:lnTo>
                    <a:pt x="424922" y="821003"/>
                  </a:lnTo>
                  <a:lnTo>
                    <a:pt x="424726" y="823091"/>
                  </a:lnTo>
                  <a:lnTo>
                    <a:pt x="425444" y="825896"/>
                  </a:lnTo>
                  <a:lnTo>
                    <a:pt x="426162" y="825570"/>
                  </a:lnTo>
                  <a:lnTo>
                    <a:pt x="425770" y="825048"/>
                  </a:lnTo>
                  <a:lnTo>
                    <a:pt x="425770" y="823808"/>
                  </a:lnTo>
                  <a:lnTo>
                    <a:pt x="426488" y="822569"/>
                  </a:lnTo>
                  <a:lnTo>
                    <a:pt x="427793" y="823286"/>
                  </a:lnTo>
                  <a:lnTo>
                    <a:pt x="427597" y="824330"/>
                  </a:lnTo>
                  <a:lnTo>
                    <a:pt x="427075" y="824526"/>
                  </a:lnTo>
                  <a:lnTo>
                    <a:pt x="428185" y="825048"/>
                  </a:lnTo>
                  <a:lnTo>
                    <a:pt x="429294" y="825048"/>
                  </a:lnTo>
                  <a:lnTo>
                    <a:pt x="429098" y="826484"/>
                  </a:lnTo>
                  <a:lnTo>
                    <a:pt x="427793" y="826484"/>
                  </a:lnTo>
                  <a:lnTo>
                    <a:pt x="426684" y="827332"/>
                  </a:lnTo>
                  <a:lnTo>
                    <a:pt x="425574" y="826810"/>
                  </a:lnTo>
                  <a:lnTo>
                    <a:pt x="426684" y="828768"/>
                  </a:lnTo>
                  <a:lnTo>
                    <a:pt x="425183" y="828768"/>
                  </a:lnTo>
                  <a:lnTo>
                    <a:pt x="424791" y="829616"/>
                  </a:lnTo>
                  <a:lnTo>
                    <a:pt x="424204" y="829812"/>
                  </a:lnTo>
                  <a:lnTo>
                    <a:pt x="424008" y="830660"/>
                  </a:lnTo>
                  <a:lnTo>
                    <a:pt x="425313" y="830660"/>
                  </a:lnTo>
                  <a:lnTo>
                    <a:pt x="428315" y="829616"/>
                  </a:lnTo>
                  <a:lnTo>
                    <a:pt x="428511" y="831182"/>
                  </a:lnTo>
                  <a:lnTo>
                    <a:pt x="429816" y="832748"/>
                  </a:lnTo>
                  <a:lnTo>
                    <a:pt x="429098" y="833596"/>
                  </a:lnTo>
                  <a:lnTo>
                    <a:pt x="427271" y="833270"/>
                  </a:lnTo>
                  <a:lnTo>
                    <a:pt x="426879" y="833988"/>
                  </a:lnTo>
                  <a:lnTo>
                    <a:pt x="426162" y="833988"/>
                  </a:lnTo>
                  <a:lnTo>
                    <a:pt x="425966" y="833140"/>
                  </a:lnTo>
                  <a:lnTo>
                    <a:pt x="425248" y="833140"/>
                  </a:lnTo>
                  <a:lnTo>
                    <a:pt x="424857" y="833661"/>
                  </a:lnTo>
                  <a:lnTo>
                    <a:pt x="425248" y="835750"/>
                  </a:lnTo>
                  <a:lnTo>
                    <a:pt x="424661" y="836271"/>
                  </a:lnTo>
                  <a:lnTo>
                    <a:pt x="425379" y="836598"/>
                  </a:lnTo>
                  <a:lnTo>
                    <a:pt x="425379" y="837642"/>
                  </a:lnTo>
                  <a:lnTo>
                    <a:pt x="426879" y="837446"/>
                  </a:lnTo>
                  <a:lnTo>
                    <a:pt x="427989" y="836924"/>
                  </a:lnTo>
                  <a:lnTo>
                    <a:pt x="428707" y="835162"/>
                  </a:lnTo>
                  <a:lnTo>
                    <a:pt x="429620" y="834836"/>
                  </a:lnTo>
                  <a:lnTo>
                    <a:pt x="430338" y="833270"/>
                  </a:lnTo>
                  <a:lnTo>
                    <a:pt x="431251" y="832944"/>
                  </a:lnTo>
                  <a:lnTo>
                    <a:pt x="431251" y="833466"/>
                  </a:lnTo>
                  <a:lnTo>
                    <a:pt x="431839" y="833988"/>
                  </a:lnTo>
                  <a:lnTo>
                    <a:pt x="431839" y="836076"/>
                  </a:lnTo>
                  <a:lnTo>
                    <a:pt x="431251" y="836076"/>
                  </a:lnTo>
                  <a:lnTo>
                    <a:pt x="431447" y="836794"/>
                  </a:lnTo>
                  <a:lnTo>
                    <a:pt x="430860" y="838360"/>
                  </a:lnTo>
                  <a:lnTo>
                    <a:pt x="431056" y="839599"/>
                  </a:lnTo>
                  <a:lnTo>
                    <a:pt x="431773" y="839926"/>
                  </a:lnTo>
                  <a:lnTo>
                    <a:pt x="430860" y="841492"/>
                  </a:lnTo>
                  <a:lnTo>
                    <a:pt x="431447" y="841818"/>
                  </a:lnTo>
                  <a:lnTo>
                    <a:pt x="432034" y="841818"/>
                  </a:lnTo>
                  <a:lnTo>
                    <a:pt x="432034" y="841492"/>
                  </a:lnTo>
                  <a:lnTo>
                    <a:pt x="433861" y="841688"/>
                  </a:lnTo>
                  <a:lnTo>
                    <a:pt x="434775" y="842927"/>
                  </a:lnTo>
                  <a:lnTo>
                    <a:pt x="434579" y="844167"/>
                  </a:lnTo>
                  <a:lnTo>
                    <a:pt x="431056" y="848539"/>
                  </a:lnTo>
                  <a:lnTo>
                    <a:pt x="431251" y="849061"/>
                  </a:lnTo>
                  <a:lnTo>
                    <a:pt x="435362" y="850301"/>
                  </a:lnTo>
                  <a:lnTo>
                    <a:pt x="434971" y="852911"/>
                  </a:lnTo>
                  <a:lnTo>
                    <a:pt x="435362" y="853107"/>
                  </a:lnTo>
                  <a:lnTo>
                    <a:pt x="435558" y="856108"/>
                  </a:lnTo>
                  <a:lnTo>
                    <a:pt x="434840" y="856304"/>
                  </a:lnTo>
                  <a:lnTo>
                    <a:pt x="434122" y="857348"/>
                  </a:lnTo>
                  <a:lnTo>
                    <a:pt x="433535" y="857152"/>
                  </a:lnTo>
                  <a:lnTo>
                    <a:pt x="433731" y="858718"/>
                  </a:lnTo>
                  <a:lnTo>
                    <a:pt x="434318" y="859567"/>
                  </a:lnTo>
                  <a:lnTo>
                    <a:pt x="434318" y="859893"/>
                  </a:lnTo>
                  <a:lnTo>
                    <a:pt x="433927" y="859893"/>
                  </a:lnTo>
                  <a:lnTo>
                    <a:pt x="433927" y="860741"/>
                  </a:lnTo>
                  <a:lnTo>
                    <a:pt x="432100" y="861785"/>
                  </a:lnTo>
                  <a:lnTo>
                    <a:pt x="427663" y="861589"/>
                  </a:lnTo>
                  <a:lnTo>
                    <a:pt x="427858" y="861916"/>
                  </a:lnTo>
                  <a:lnTo>
                    <a:pt x="426945" y="861720"/>
                  </a:lnTo>
                  <a:lnTo>
                    <a:pt x="426227" y="862046"/>
                  </a:lnTo>
                  <a:lnTo>
                    <a:pt x="418266" y="861524"/>
                  </a:lnTo>
                  <a:lnTo>
                    <a:pt x="417548" y="861002"/>
                  </a:lnTo>
                  <a:lnTo>
                    <a:pt x="414416" y="860676"/>
                  </a:lnTo>
                  <a:lnTo>
                    <a:pt x="412198" y="860872"/>
                  </a:lnTo>
                  <a:lnTo>
                    <a:pt x="412393" y="861198"/>
                  </a:lnTo>
                  <a:lnTo>
                    <a:pt x="416504" y="861394"/>
                  </a:lnTo>
                  <a:lnTo>
                    <a:pt x="417092" y="861720"/>
                  </a:lnTo>
                  <a:lnTo>
                    <a:pt x="416896" y="862568"/>
                  </a:lnTo>
                  <a:lnTo>
                    <a:pt x="417614" y="862764"/>
                  </a:lnTo>
                  <a:lnTo>
                    <a:pt x="418201" y="862764"/>
                  </a:lnTo>
                  <a:lnTo>
                    <a:pt x="418397" y="862242"/>
                  </a:lnTo>
                  <a:lnTo>
                    <a:pt x="420615" y="862046"/>
                  </a:lnTo>
                  <a:lnTo>
                    <a:pt x="420615" y="862372"/>
                  </a:lnTo>
                  <a:lnTo>
                    <a:pt x="421333" y="862568"/>
                  </a:lnTo>
                  <a:lnTo>
                    <a:pt x="421529" y="863612"/>
                  </a:lnTo>
                  <a:lnTo>
                    <a:pt x="422247" y="863416"/>
                  </a:lnTo>
                  <a:lnTo>
                    <a:pt x="422442" y="864134"/>
                  </a:lnTo>
                  <a:lnTo>
                    <a:pt x="423552" y="864330"/>
                  </a:lnTo>
                  <a:lnTo>
                    <a:pt x="423747" y="865048"/>
                  </a:lnTo>
                  <a:lnTo>
                    <a:pt x="424465" y="865243"/>
                  </a:lnTo>
                  <a:lnTo>
                    <a:pt x="425379" y="865243"/>
                  </a:lnTo>
                  <a:lnTo>
                    <a:pt x="425966" y="864722"/>
                  </a:lnTo>
                  <a:lnTo>
                    <a:pt x="429490" y="865243"/>
                  </a:lnTo>
                  <a:lnTo>
                    <a:pt x="430795" y="864526"/>
                  </a:lnTo>
                  <a:lnTo>
                    <a:pt x="432491" y="864526"/>
                  </a:lnTo>
                  <a:lnTo>
                    <a:pt x="434188" y="865766"/>
                  </a:lnTo>
                  <a:lnTo>
                    <a:pt x="436994" y="865570"/>
                  </a:lnTo>
                  <a:lnTo>
                    <a:pt x="439016" y="866288"/>
                  </a:lnTo>
                  <a:lnTo>
                    <a:pt x="438429" y="872943"/>
                  </a:lnTo>
                  <a:lnTo>
                    <a:pt x="438233" y="873270"/>
                  </a:lnTo>
                  <a:lnTo>
                    <a:pt x="436928" y="873465"/>
                  </a:lnTo>
                  <a:lnTo>
                    <a:pt x="436341" y="874836"/>
                  </a:lnTo>
                  <a:lnTo>
                    <a:pt x="436145" y="880643"/>
                  </a:lnTo>
                  <a:lnTo>
                    <a:pt x="434449" y="880839"/>
                  </a:lnTo>
                  <a:lnTo>
                    <a:pt x="431447" y="882079"/>
                  </a:lnTo>
                  <a:lnTo>
                    <a:pt x="431251" y="884036"/>
                  </a:lnTo>
                  <a:lnTo>
                    <a:pt x="430860" y="884362"/>
                  </a:lnTo>
                  <a:lnTo>
                    <a:pt x="431056" y="885733"/>
                  </a:lnTo>
                  <a:lnTo>
                    <a:pt x="430338" y="886255"/>
                  </a:lnTo>
                  <a:lnTo>
                    <a:pt x="428511" y="886450"/>
                  </a:lnTo>
                  <a:lnTo>
                    <a:pt x="428315" y="887690"/>
                  </a:lnTo>
                  <a:lnTo>
                    <a:pt x="429229" y="891018"/>
                  </a:lnTo>
                  <a:lnTo>
                    <a:pt x="428511" y="891736"/>
                  </a:lnTo>
                  <a:lnTo>
                    <a:pt x="426292" y="891736"/>
                  </a:lnTo>
                  <a:lnTo>
                    <a:pt x="425705" y="891018"/>
                  </a:lnTo>
                  <a:lnTo>
                    <a:pt x="424596" y="891018"/>
                  </a:lnTo>
                  <a:lnTo>
                    <a:pt x="423486" y="889256"/>
                  </a:lnTo>
                  <a:lnTo>
                    <a:pt x="422899" y="889061"/>
                  </a:lnTo>
                  <a:lnTo>
                    <a:pt x="422899" y="888343"/>
                  </a:lnTo>
                  <a:lnTo>
                    <a:pt x="421203" y="885211"/>
                  </a:lnTo>
                  <a:lnTo>
                    <a:pt x="419506" y="885211"/>
                  </a:lnTo>
                  <a:lnTo>
                    <a:pt x="418593" y="883840"/>
                  </a:lnTo>
                  <a:lnTo>
                    <a:pt x="417875" y="883840"/>
                  </a:lnTo>
                  <a:lnTo>
                    <a:pt x="416961" y="885406"/>
                  </a:lnTo>
                  <a:lnTo>
                    <a:pt x="416048" y="885602"/>
                  </a:lnTo>
                  <a:lnTo>
                    <a:pt x="413829" y="884232"/>
                  </a:lnTo>
                  <a:lnTo>
                    <a:pt x="414025" y="883384"/>
                  </a:lnTo>
                  <a:lnTo>
                    <a:pt x="413111" y="882340"/>
                  </a:lnTo>
                  <a:lnTo>
                    <a:pt x="412198" y="882340"/>
                  </a:lnTo>
                  <a:lnTo>
                    <a:pt x="412002" y="883188"/>
                  </a:lnTo>
                  <a:lnTo>
                    <a:pt x="411610" y="883188"/>
                  </a:lnTo>
                  <a:lnTo>
                    <a:pt x="411610" y="884036"/>
                  </a:lnTo>
                  <a:lnTo>
                    <a:pt x="412328" y="884558"/>
                  </a:lnTo>
                  <a:lnTo>
                    <a:pt x="411937" y="885276"/>
                  </a:lnTo>
                  <a:lnTo>
                    <a:pt x="411219" y="884428"/>
                  </a:lnTo>
                  <a:lnTo>
                    <a:pt x="410110" y="884623"/>
                  </a:lnTo>
                  <a:lnTo>
                    <a:pt x="409718" y="886711"/>
                  </a:lnTo>
                  <a:lnTo>
                    <a:pt x="407695" y="888082"/>
                  </a:lnTo>
                  <a:lnTo>
                    <a:pt x="406390" y="883906"/>
                  </a:lnTo>
                  <a:lnTo>
                    <a:pt x="404890" y="884101"/>
                  </a:lnTo>
                  <a:lnTo>
                    <a:pt x="404302" y="883775"/>
                  </a:lnTo>
                  <a:lnTo>
                    <a:pt x="402475" y="880121"/>
                  </a:lnTo>
                  <a:lnTo>
                    <a:pt x="401888" y="880121"/>
                  </a:lnTo>
                  <a:lnTo>
                    <a:pt x="401692" y="881165"/>
                  </a:lnTo>
                  <a:lnTo>
                    <a:pt x="402279" y="881361"/>
                  </a:lnTo>
                  <a:lnTo>
                    <a:pt x="402867" y="883123"/>
                  </a:lnTo>
                  <a:lnTo>
                    <a:pt x="402279" y="884493"/>
                  </a:lnTo>
                  <a:lnTo>
                    <a:pt x="401366" y="885537"/>
                  </a:lnTo>
                  <a:lnTo>
                    <a:pt x="399147" y="885537"/>
                  </a:lnTo>
                  <a:lnTo>
                    <a:pt x="398560" y="885015"/>
                  </a:lnTo>
                  <a:lnTo>
                    <a:pt x="396537" y="885341"/>
                  </a:lnTo>
                  <a:lnTo>
                    <a:pt x="395428" y="884297"/>
                  </a:lnTo>
                  <a:lnTo>
                    <a:pt x="394710" y="884297"/>
                  </a:lnTo>
                  <a:lnTo>
                    <a:pt x="393992" y="883579"/>
                  </a:lnTo>
                  <a:lnTo>
                    <a:pt x="393405" y="883579"/>
                  </a:lnTo>
                  <a:lnTo>
                    <a:pt x="393405" y="883906"/>
                  </a:lnTo>
                  <a:lnTo>
                    <a:pt x="394123" y="884101"/>
                  </a:lnTo>
                  <a:lnTo>
                    <a:pt x="394645" y="884819"/>
                  </a:lnTo>
                  <a:lnTo>
                    <a:pt x="394841" y="885667"/>
                  </a:lnTo>
                  <a:lnTo>
                    <a:pt x="394123" y="885863"/>
                  </a:lnTo>
                  <a:lnTo>
                    <a:pt x="393536" y="886581"/>
                  </a:lnTo>
                  <a:lnTo>
                    <a:pt x="392231" y="886777"/>
                  </a:lnTo>
                  <a:lnTo>
                    <a:pt x="391709" y="887625"/>
                  </a:lnTo>
                  <a:lnTo>
                    <a:pt x="390599" y="887625"/>
                  </a:lnTo>
                  <a:lnTo>
                    <a:pt x="389490" y="886907"/>
                  </a:lnTo>
                  <a:lnTo>
                    <a:pt x="386162" y="886385"/>
                  </a:lnTo>
                  <a:lnTo>
                    <a:pt x="383944" y="884623"/>
                  </a:lnTo>
                  <a:lnTo>
                    <a:pt x="383226" y="883057"/>
                  </a:lnTo>
                  <a:lnTo>
                    <a:pt x="382508" y="882535"/>
                  </a:lnTo>
                  <a:lnTo>
                    <a:pt x="382312" y="883384"/>
                  </a:lnTo>
                  <a:lnTo>
                    <a:pt x="382704" y="885276"/>
                  </a:lnTo>
                  <a:lnTo>
                    <a:pt x="381790" y="885994"/>
                  </a:lnTo>
                  <a:lnTo>
                    <a:pt x="382704" y="887038"/>
                  </a:lnTo>
                  <a:lnTo>
                    <a:pt x="382312" y="888277"/>
                  </a:lnTo>
                  <a:lnTo>
                    <a:pt x="379180" y="887951"/>
                  </a:lnTo>
                  <a:lnTo>
                    <a:pt x="378071" y="888473"/>
                  </a:lnTo>
                  <a:lnTo>
                    <a:pt x="375657" y="887103"/>
                  </a:lnTo>
                  <a:lnTo>
                    <a:pt x="374352" y="887103"/>
                  </a:lnTo>
                  <a:lnTo>
                    <a:pt x="372525" y="887429"/>
                  </a:lnTo>
                  <a:lnTo>
                    <a:pt x="371219" y="888277"/>
                  </a:lnTo>
                  <a:lnTo>
                    <a:pt x="367109" y="888604"/>
                  </a:lnTo>
                  <a:lnTo>
                    <a:pt x="366521" y="888930"/>
                  </a:lnTo>
                  <a:lnTo>
                    <a:pt x="368218" y="889974"/>
                  </a:lnTo>
                  <a:lnTo>
                    <a:pt x="370045" y="889974"/>
                  </a:lnTo>
                  <a:lnTo>
                    <a:pt x="371350" y="889256"/>
                  </a:lnTo>
                  <a:lnTo>
                    <a:pt x="374352" y="888930"/>
                  </a:lnTo>
                  <a:lnTo>
                    <a:pt x="376179" y="889778"/>
                  </a:lnTo>
                  <a:lnTo>
                    <a:pt x="376570" y="890627"/>
                  </a:lnTo>
                  <a:lnTo>
                    <a:pt x="379572" y="890953"/>
                  </a:lnTo>
                  <a:lnTo>
                    <a:pt x="379572" y="891475"/>
                  </a:lnTo>
                  <a:lnTo>
                    <a:pt x="384009" y="891475"/>
                  </a:lnTo>
                  <a:lnTo>
                    <a:pt x="384205" y="891801"/>
                  </a:lnTo>
                  <a:lnTo>
                    <a:pt x="389621" y="891475"/>
                  </a:lnTo>
                  <a:lnTo>
                    <a:pt x="390534" y="890235"/>
                  </a:lnTo>
                  <a:lnTo>
                    <a:pt x="395167" y="890431"/>
                  </a:lnTo>
                  <a:lnTo>
                    <a:pt x="395754" y="889713"/>
                  </a:lnTo>
                  <a:lnTo>
                    <a:pt x="396342" y="889713"/>
                  </a:lnTo>
                  <a:lnTo>
                    <a:pt x="396537" y="890235"/>
                  </a:lnTo>
                  <a:lnTo>
                    <a:pt x="400452" y="890431"/>
                  </a:lnTo>
                  <a:lnTo>
                    <a:pt x="401562" y="891671"/>
                  </a:lnTo>
                  <a:lnTo>
                    <a:pt x="402671" y="891997"/>
                  </a:lnTo>
                  <a:lnTo>
                    <a:pt x="403585" y="893367"/>
                  </a:lnTo>
                  <a:lnTo>
                    <a:pt x="404302" y="893563"/>
                  </a:lnTo>
                  <a:lnTo>
                    <a:pt x="404694" y="894411"/>
                  </a:lnTo>
                  <a:lnTo>
                    <a:pt x="405999" y="894738"/>
                  </a:lnTo>
                  <a:lnTo>
                    <a:pt x="406586" y="895782"/>
                  </a:lnTo>
                  <a:lnTo>
                    <a:pt x="406586" y="897348"/>
                  </a:lnTo>
                  <a:lnTo>
                    <a:pt x="408087" y="897674"/>
                  </a:lnTo>
                  <a:lnTo>
                    <a:pt x="407891" y="898196"/>
                  </a:lnTo>
                  <a:lnTo>
                    <a:pt x="406978" y="898196"/>
                  </a:lnTo>
                  <a:lnTo>
                    <a:pt x="406978" y="899436"/>
                  </a:lnTo>
                  <a:lnTo>
                    <a:pt x="406064" y="900153"/>
                  </a:lnTo>
                  <a:lnTo>
                    <a:pt x="406064" y="900871"/>
                  </a:lnTo>
                  <a:lnTo>
                    <a:pt x="406782" y="901197"/>
                  </a:lnTo>
                  <a:lnTo>
                    <a:pt x="407173" y="902568"/>
                  </a:lnTo>
                  <a:lnTo>
                    <a:pt x="408478" y="903807"/>
                  </a:lnTo>
                  <a:lnTo>
                    <a:pt x="408478" y="904525"/>
                  </a:lnTo>
                  <a:lnTo>
                    <a:pt x="408870" y="904721"/>
                  </a:lnTo>
                  <a:lnTo>
                    <a:pt x="408674" y="905569"/>
                  </a:lnTo>
                  <a:lnTo>
                    <a:pt x="408283" y="905765"/>
                  </a:lnTo>
                  <a:lnTo>
                    <a:pt x="408283" y="907135"/>
                  </a:lnTo>
                  <a:lnTo>
                    <a:pt x="407891" y="907135"/>
                  </a:lnTo>
                  <a:lnTo>
                    <a:pt x="408283" y="908506"/>
                  </a:lnTo>
                  <a:lnTo>
                    <a:pt x="407761" y="908506"/>
                  </a:lnTo>
                  <a:lnTo>
                    <a:pt x="407761" y="909028"/>
                  </a:lnTo>
                  <a:lnTo>
                    <a:pt x="407173" y="909354"/>
                  </a:lnTo>
                  <a:lnTo>
                    <a:pt x="407173" y="910594"/>
                  </a:lnTo>
                  <a:lnTo>
                    <a:pt x="408087" y="910594"/>
                  </a:lnTo>
                  <a:lnTo>
                    <a:pt x="407891" y="911116"/>
                  </a:lnTo>
                  <a:lnTo>
                    <a:pt x="408478" y="911442"/>
                  </a:lnTo>
                  <a:lnTo>
                    <a:pt x="408674" y="912682"/>
                  </a:lnTo>
                  <a:lnTo>
                    <a:pt x="407956" y="913204"/>
                  </a:lnTo>
                  <a:lnTo>
                    <a:pt x="407761" y="913922"/>
                  </a:lnTo>
                  <a:lnTo>
                    <a:pt x="405542" y="915292"/>
                  </a:lnTo>
                  <a:lnTo>
                    <a:pt x="404824" y="916532"/>
                  </a:lnTo>
                  <a:lnTo>
                    <a:pt x="404107" y="916532"/>
                  </a:lnTo>
                  <a:lnTo>
                    <a:pt x="402410" y="915683"/>
                  </a:lnTo>
                  <a:lnTo>
                    <a:pt x="402997" y="917054"/>
                  </a:lnTo>
                  <a:lnTo>
                    <a:pt x="402606" y="919533"/>
                  </a:lnTo>
                  <a:lnTo>
                    <a:pt x="403193" y="920055"/>
                  </a:lnTo>
                  <a:lnTo>
                    <a:pt x="402279" y="923710"/>
                  </a:lnTo>
                  <a:lnTo>
                    <a:pt x="402867" y="926515"/>
                  </a:lnTo>
                  <a:lnTo>
                    <a:pt x="402475" y="927037"/>
                  </a:lnTo>
                  <a:lnTo>
                    <a:pt x="402671" y="928277"/>
                  </a:lnTo>
                  <a:lnTo>
                    <a:pt x="402084" y="928799"/>
                  </a:lnTo>
                  <a:lnTo>
                    <a:pt x="402084" y="929517"/>
                  </a:lnTo>
                  <a:lnTo>
                    <a:pt x="401366" y="929843"/>
                  </a:lnTo>
                  <a:lnTo>
                    <a:pt x="401366" y="930561"/>
                  </a:lnTo>
                  <a:lnTo>
                    <a:pt x="399343" y="930757"/>
                  </a:lnTo>
                  <a:lnTo>
                    <a:pt x="397647" y="929386"/>
                  </a:lnTo>
                  <a:lnTo>
                    <a:pt x="397842" y="930235"/>
                  </a:lnTo>
                  <a:lnTo>
                    <a:pt x="397451" y="930757"/>
                  </a:lnTo>
                  <a:lnTo>
                    <a:pt x="394645" y="930757"/>
                  </a:lnTo>
                  <a:lnTo>
                    <a:pt x="392231" y="928995"/>
                  </a:lnTo>
                  <a:lnTo>
                    <a:pt x="390926" y="928799"/>
                  </a:lnTo>
                  <a:lnTo>
                    <a:pt x="391121" y="929517"/>
                  </a:lnTo>
                  <a:lnTo>
                    <a:pt x="390730" y="929517"/>
                  </a:lnTo>
                  <a:lnTo>
                    <a:pt x="390730" y="931083"/>
                  </a:lnTo>
                  <a:lnTo>
                    <a:pt x="390012" y="931605"/>
                  </a:lnTo>
                  <a:lnTo>
                    <a:pt x="390208" y="931931"/>
                  </a:lnTo>
                  <a:lnTo>
                    <a:pt x="389294" y="932453"/>
                  </a:lnTo>
                  <a:lnTo>
                    <a:pt x="389490" y="932779"/>
                  </a:lnTo>
                  <a:lnTo>
                    <a:pt x="389099" y="932779"/>
                  </a:lnTo>
                  <a:lnTo>
                    <a:pt x="388707" y="934672"/>
                  </a:lnTo>
                  <a:lnTo>
                    <a:pt x="387598" y="935389"/>
                  </a:lnTo>
                  <a:lnTo>
                    <a:pt x="387598" y="935912"/>
                  </a:lnTo>
                  <a:lnTo>
                    <a:pt x="386293" y="936238"/>
                  </a:lnTo>
                  <a:lnTo>
                    <a:pt x="386293" y="936760"/>
                  </a:lnTo>
                  <a:lnTo>
                    <a:pt x="384792" y="937086"/>
                  </a:lnTo>
                  <a:lnTo>
                    <a:pt x="383095" y="934672"/>
                  </a:lnTo>
                  <a:lnTo>
                    <a:pt x="383291" y="932779"/>
                  </a:lnTo>
                  <a:lnTo>
                    <a:pt x="382900" y="932453"/>
                  </a:lnTo>
                  <a:lnTo>
                    <a:pt x="382508" y="932975"/>
                  </a:lnTo>
                  <a:lnTo>
                    <a:pt x="381790" y="932649"/>
                  </a:lnTo>
                  <a:lnTo>
                    <a:pt x="381595" y="931083"/>
                  </a:lnTo>
                  <a:lnTo>
                    <a:pt x="381986" y="930757"/>
                  </a:lnTo>
                  <a:lnTo>
                    <a:pt x="382573" y="930952"/>
                  </a:lnTo>
                  <a:lnTo>
                    <a:pt x="382573" y="930104"/>
                  </a:lnTo>
                  <a:lnTo>
                    <a:pt x="381464" y="929908"/>
                  </a:lnTo>
                  <a:lnTo>
                    <a:pt x="379767" y="928342"/>
                  </a:lnTo>
                  <a:lnTo>
                    <a:pt x="379767" y="927820"/>
                  </a:lnTo>
                  <a:lnTo>
                    <a:pt x="379180" y="929060"/>
                  </a:lnTo>
                  <a:lnTo>
                    <a:pt x="377679" y="927820"/>
                  </a:lnTo>
                  <a:lnTo>
                    <a:pt x="377484" y="926058"/>
                  </a:lnTo>
                  <a:lnTo>
                    <a:pt x="377875" y="925341"/>
                  </a:lnTo>
                  <a:lnTo>
                    <a:pt x="376766" y="924623"/>
                  </a:lnTo>
                  <a:lnTo>
                    <a:pt x="376570" y="924101"/>
                  </a:lnTo>
                  <a:lnTo>
                    <a:pt x="376570" y="922861"/>
                  </a:lnTo>
                  <a:lnTo>
                    <a:pt x="375852" y="921491"/>
                  </a:lnTo>
                  <a:lnTo>
                    <a:pt x="375852" y="919011"/>
                  </a:lnTo>
                  <a:lnTo>
                    <a:pt x="375461" y="918489"/>
                  </a:lnTo>
                  <a:lnTo>
                    <a:pt x="374743" y="919860"/>
                  </a:lnTo>
                  <a:lnTo>
                    <a:pt x="375135" y="920186"/>
                  </a:lnTo>
                  <a:lnTo>
                    <a:pt x="375135" y="921752"/>
                  </a:lnTo>
                  <a:lnTo>
                    <a:pt x="375722" y="922600"/>
                  </a:lnTo>
                  <a:lnTo>
                    <a:pt x="375722" y="923840"/>
                  </a:lnTo>
                  <a:lnTo>
                    <a:pt x="376440" y="924884"/>
                  </a:lnTo>
                  <a:lnTo>
                    <a:pt x="376635" y="926124"/>
                  </a:lnTo>
                  <a:lnTo>
                    <a:pt x="376113" y="926450"/>
                  </a:lnTo>
                  <a:lnTo>
                    <a:pt x="376113" y="927298"/>
                  </a:lnTo>
                  <a:lnTo>
                    <a:pt x="375526" y="927624"/>
                  </a:lnTo>
                  <a:lnTo>
                    <a:pt x="375526" y="928342"/>
                  </a:lnTo>
                  <a:lnTo>
                    <a:pt x="375135" y="928342"/>
                  </a:lnTo>
                  <a:lnTo>
                    <a:pt x="374939" y="929060"/>
                  </a:lnTo>
                  <a:lnTo>
                    <a:pt x="375852" y="930430"/>
                  </a:lnTo>
                  <a:lnTo>
                    <a:pt x="376440" y="930626"/>
                  </a:lnTo>
                  <a:lnTo>
                    <a:pt x="376244" y="930952"/>
                  </a:lnTo>
                  <a:lnTo>
                    <a:pt x="376635" y="931148"/>
                  </a:lnTo>
                  <a:lnTo>
                    <a:pt x="376635" y="932192"/>
                  </a:lnTo>
                  <a:lnTo>
                    <a:pt x="377549" y="933432"/>
                  </a:lnTo>
                  <a:lnTo>
                    <a:pt x="377353" y="933758"/>
                  </a:lnTo>
                  <a:lnTo>
                    <a:pt x="378267" y="934085"/>
                  </a:lnTo>
                  <a:lnTo>
                    <a:pt x="378267" y="936368"/>
                  </a:lnTo>
                  <a:lnTo>
                    <a:pt x="378658" y="936564"/>
                  </a:lnTo>
                  <a:lnTo>
                    <a:pt x="379050" y="939370"/>
                  </a:lnTo>
                  <a:lnTo>
                    <a:pt x="379441" y="939566"/>
                  </a:lnTo>
                  <a:lnTo>
                    <a:pt x="379050" y="940414"/>
                  </a:lnTo>
                  <a:lnTo>
                    <a:pt x="379441" y="942698"/>
                  </a:lnTo>
                  <a:lnTo>
                    <a:pt x="378723" y="943546"/>
                  </a:lnTo>
                  <a:lnTo>
                    <a:pt x="377027" y="944068"/>
                  </a:lnTo>
                  <a:lnTo>
                    <a:pt x="374417" y="943742"/>
                  </a:lnTo>
                  <a:lnTo>
                    <a:pt x="374221" y="944264"/>
                  </a:lnTo>
                  <a:lnTo>
                    <a:pt x="373308" y="944264"/>
                  </a:lnTo>
                  <a:lnTo>
                    <a:pt x="372720" y="943938"/>
                  </a:lnTo>
                  <a:lnTo>
                    <a:pt x="372525" y="944655"/>
                  </a:lnTo>
                  <a:lnTo>
                    <a:pt x="371937" y="944655"/>
                  </a:lnTo>
                  <a:lnTo>
                    <a:pt x="370828" y="943807"/>
                  </a:lnTo>
                  <a:lnTo>
                    <a:pt x="370828" y="945047"/>
                  </a:lnTo>
                  <a:lnTo>
                    <a:pt x="369523" y="945047"/>
                  </a:lnTo>
                  <a:lnTo>
                    <a:pt x="369131" y="944721"/>
                  </a:lnTo>
                  <a:lnTo>
                    <a:pt x="369131" y="943677"/>
                  </a:lnTo>
                  <a:lnTo>
                    <a:pt x="368022" y="942633"/>
                  </a:lnTo>
                  <a:lnTo>
                    <a:pt x="368022" y="941067"/>
                  </a:lnTo>
                  <a:lnTo>
                    <a:pt x="368609" y="940871"/>
                  </a:lnTo>
                  <a:lnTo>
                    <a:pt x="369001" y="941197"/>
                  </a:lnTo>
                  <a:lnTo>
                    <a:pt x="369001" y="939827"/>
                  </a:lnTo>
                  <a:lnTo>
                    <a:pt x="368283" y="939827"/>
                  </a:lnTo>
                  <a:lnTo>
                    <a:pt x="367174" y="939109"/>
                  </a:lnTo>
                  <a:lnTo>
                    <a:pt x="367174" y="941001"/>
                  </a:lnTo>
                  <a:lnTo>
                    <a:pt x="366782" y="941523"/>
                  </a:lnTo>
                  <a:lnTo>
                    <a:pt x="367370" y="942372"/>
                  </a:lnTo>
                  <a:lnTo>
                    <a:pt x="367370" y="943220"/>
                  </a:lnTo>
                  <a:lnTo>
                    <a:pt x="367761" y="943220"/>
                  </a:lnTo>
                  <a:lnTo>
                    <a:pt x="367761" y="943742"/>
                  </a:lnTo>
                  <a:lnTo>
                    <a:pt x="368479" y="944264"/>
                  </a:lnTo>
                  <a:lnTo>
                    <a:pt x="368675" y="945634"/>
                  </a:lnTo>
                  <a:lnTo>
                    <a:pt x="368087" y="946156"/>
                  </a:lnTo>
                  <a:lnTo>
                    <a:pt x="367892" y="947918"/>
                  </a:lnTo>
                  <a:lnTo>
                    <a:pt x="367174" y="948114"/>
                  </a:lnTo>
                  <a:lnTo>
                    <a:pt x="366456" y="947070"/>
                  </a:lnTo>
                  <a:lnTo>
                    <a:pt x="365869" y="947592"/>
                  </a:lnTo>
                  <a:lnTo>
                    <a:pt x="365282" y="947396"/>
                  </a:lnTo>
                  <a:lnTo>
                    <a:pt x="365086" y="944786"/>
                  </a:lnTo>
                  <a:lnTo>
                    <a:pt x="365803" y="943938"/>
                  </a:lnTo>
                  <a:lnTo>
                    <a:pt x="365086" y="943938"/>
                  </a:lnTo>
                  <a:lnTo>
                    <a:pt x="363976" y="945177"/>
                  </a:lnTo>
                  <a:lnTo>
                    <a:pt x="362867" y="944851"/>
                  </a:lnTo>
                  <a:lnTo>
                    <a:pt x="361171" y="942763"/>
                  </a:lnTo>
                  <a:lnTo>
                    <a:pt x="361171" y="941197"/>
                  </a:lnTo>
                  <a:lnTo>
                    <a:pt x="359344" y="940153"/>
                  </a:lnTo>
                  <a:lnTo>
                    <a:pt x="358756" y="939631"/>
                  </a:lnTo>
                  <a:lnTo>
                    <a:pt x="359148" y="938783"/>
                  </a:lnTo>
                  <a:lnTo>
                    <a:pt x="358234" y="938587"/>
                  </a:lnTo>
                  <a:lnTo>
                    <a:pt x="357321" y="937739"/>
                  </a:lnTo>
                  <a:lnTo>
                    <a:pt x="357517" y="937217"/>
                  </a:lnTo>
                  <a:lnTo>
                    <a:pt x="358234" y="937217"/>
                  </a:lnTo>
                  <a:lnTo>
                    <a:pt x="359148" y="938261"/>
                  </a:lnTo>
                  <a:lnTo>
                    <a:pt x="359735" y="938261"/>
                  </a:lnTo>
                  <a:lnTo>
                    <a:pt x="356929" y="935129"/>
                  </a:lnTo>
                  <a:lnTo>
                    <a:pt x="356733" y="932323"/>
                  </a:lnTo>
                  <a:lnTo>
                    <a:pt x="354123" y="929191"/>
                  </a:lnTo>
                  <a:lnTo>
                    <a:pt x="354319" y="927820"/>
                  </a:lnTo>
                  <a:lnTo>
                    <a:pt x="353210" y="926254"/>
                  </a:lnTo>
                  <a:lnTo>
                    <a:pt x="353210" y="925537"/>
                  </a:lnTo>
                  <a:lnTo>
                    <a:pt x="353797" y="925210"/>
                  </a:lnTo>
                  <a:lnTo>
                    <a:pt x="354515" y="923644"/>
                  </a:lnTo>
                  <a:lnTo>
                    <a:pt x="354123" y="922404"/>
                  </a:lnTo>
                  <a:lnTo>
                    <a:pt x="353732" y="922600"/>
                  </a:lnTo>
                  <a:lnTo>
                    <a:pt x="353928" y="923318"/>
                  </a:lnTo>
                  <a:lnTo>
                    <a:pt x="353536" y="923318"/>
                  </a:lnTo>
                  <a:lnTo>
                    <a:pt x="353536" y="923644"/>
                  </a:lnTo>
                  <a:lnTo>
                    <a:pt x="352623" y="924166"/>
                  </a:lnTo>
                  <a:lnTo>
                    <a:pt x="351513" y="924166"/>
                  </a:lnTo>
                  <a:lnTo>
                    <a:pt x="349295" y="921360"/>
                  </a:lnTo>
                  <a:lnTo>
                    <a:pt x="348381" y="921165"/>
                  </a:lnTo>
                  <a:lnTo>
                    <a:pt x="347663" y="920447"/>
                  </a:lnTo>
                  <a:lnTo>
                    <a:pt x="347272" y="919207"/>
                  </a:lnTo>
                  <a:lnTo>
                    <a:pt x="346750" y="918881"/>
                  </a:lnTo>
                  <a:lnTo>
                    <a:pt x="346554" y="918163"/>
                  </a:lnTo>
                  <a:lnTo>
                    <a:pt x="345641" y="917641"/>
                  </a:lnTo>
                  <a:lnTo>
                    <a:pt x="345445" y="916793"/>
                  </a:lnTo>
                  <a:lnTo>
                    <a:pt x="343226" y="915031"/>
                  </a:lnTo>
                  <a:lnTo>
                    <a:pt x="343031" y="916271"/>
                  </a:lnTo>
                  <a:lnTo>
                    <a:pt x="343618" y="917837"/>
                  </a:lnTo>
                  <a:lnTo>
                    <a:pt x="344205" y="918163"/>
                  </a:lnTo>
                  <a:lnTo>
                    <a:pt x="344009" y="919207"/>
                  </a:lnTo>
                  <a:lnTo>
                    <a:pt x="346619" y="922861"/>
                  </a:lnTo>
                  <a:lnTo>
                    <a:pt x="347729" y="923579"/>
                  </a:lnTo>
                  <a:lnTo>
                    <a:pt x="348120" y="925341"/>
                  </a:lnTo>
                  <a:lnTo>
                    <a:pt x="348512" y="925341"/>
                  </a:lnTo>
                  <a:lnTo>
                    <a:pt x="349425" y="928473"/>
                  </a:lnTo>
                  <a:lnTo>
                    <a:pt x="350012" y="928995"/>
                  </a:lnTo>
                  <a:lnTo>
                    <a:pt x="350012" y="930039"/>
                  </a:lnTo>
                  <a:lnTo>
                    <a:pt x="350600" y="930757"/>
                  </a:lnTo>
                  <a:lnTo>
                    <a:pt x="350404" y="931279"/>
                  </a:lnTo>
                  <a:lnTo>
                    <a:pt x="350796" y="931475"/>
                  </a:lnTo>
                  <a:lnTo>
                    <a:pt x="350796" y="932192"/>
                  </a:lnTo>
                  <a:lnTo>
                    <a:pt x="349490" y="932518"/>
                  </a:lnTo>
                  <a:lnTo>
                    <a:pt x="349490" y="933236"/>
                  </a:lnTo>
                  <a:lnTo>
                    <a:pt x="350078" y="933432"/>
                  </a:lnTo>
                  <a:lnTo>
                    <a:pt x="350665" y="934280"/>
                  </a:lnTo>
                  <a:lnTo>
                    <a:pt x="351383" y="934280"/>
                  </a:lnTo>
                  <a:lnTo>
                    <a:pt x="353601" y="937086"/>
                  </a:lnTo>
                  <a:lnTo>
                    <a:pt x="354189" y="937282"/>
                  </a:lnTo>
                  <a:lnTo>
                    <a:pt x="353993" y="941132"/>
                  </a:lnTo>
                  <a:lnTo>
                    <a:pt x="354580" y="941850"/>
                  </a:lnTo>
                  <a:lnTo>
                    <a:pt x="356277" y="942698"/>
                  </a:lnTo>
                  <a:lnTo>
                    <a:pt x="356472" y="943416"/>
                  </a:lnTo>
                  <a:lnTo>
                    <a:pt x="354776" y="944786"/>
                  </a:lnTo>
                  <a:lnTo>
                    <a:pt x="353667" y="944786"/>
                  </a:lnTo>
                  <a:lnTo>
                    <a:pt x="353471" y="944460"/>
                  </a:lnTo>
                  <a:lnTo>
                    <a:pt x="352362" y="944655"/>
                  </a:lnTo>
                  <a:lnTo>
                    <a:pt x="351448" y="943938"/>
                  </a:lnTo>
                  <a:lnTo>
                    <a:pt x="350143" y="943742"/>
                  </a:lnTo>
                  <a:lnTo>
                    <a:pt x="349751" y="943416"/>
                  </a:lnTo>
                  <a:lnTo>
                    <a:pt x="349751" y="942372"/>
                  </a:lnTo>
                  <a:lnTo>
                    <a:pt x="348838" y="941850"/>
                  </a:lnTo>
                  <a:lnTo>
                    <a:pt x="348838" y="939239"/>
                  </a:lnTo>
                  <a:lnTo>
                    <a:pt x="348316" y="938913"/>
                  </a:lnTo>
                  <a:lnTo>
                    <a:pt x="347729" y="938913"/>
                  </a:lnTo>
                  <a:lnTo>
                    <a:pt x="347533" y="939761"/>
                  </a:lnTo>
                  <a:lnTo>
                    <a:pt x="347924" y="939761"/>
                  </a:lnTo>
                  <a:lnTo>
                    <a:pt x="347924" y="940479"/>
                  </a:lnTo>
                  <a:lnTo>
                    <a:pt x="347207" y="941001"/>
                  </a:lnTo>
                  <a:lnTo>
                    <a:pt x="344988" y="940806"/>
                  </a:lnTo>
                  <a:lnTo>
                    <a:pt x="343487" y="939239"/>
                  </a:lnTo>
                  <a:lnTo>
                    <a:pt x="342900" y="939239"/>
                  </a:lnTo>
                  <a:lnTo>
                    <a:pt x="342900" y="940806"/>
                  </a:lnTo>
                  <a:lnTo>
                    <a:pt x="343814" y="941523"/>
                  </a:lnTo>
                  <a:lnTo>
                    <a:pt x="342900" y="943416"/>
                  </a:lnTo>
                  <a:lnTo>
                    <a:pt x="340681" y="942894"/>
                  </a:lnTo>
                  <a:lnTo>
                    <a:pt x="340290" y="942176"/>
                  </a:lnTo>
                  <a:lnTo>
                    <a:pt x="338985" y="941327"/>
                  </a:lnTo>
                  <a:lnTo>
                    <a:pt x="338789" y="940610"/>
                  </a:lnTo>
                  <a:lnTo>
                    <a:pt x="337288" y="939239"/>
                  </a:lnTo>
                  <a:lnTo>
                    <a:pt x="336179" y="936303"/>
                  </a:lnTo>
                  <a:lnTo>
                    <a:pt x="335461" y="935781"/>
                  </a:lnTo>
                  <a:lnTo>
                    <a:pt x="333047" y="931931"/>
                  </a:lnTo>
                  <a:lnTo>
                    <a:pt x="331938" y="927364"/>
                  </a:lnTo>
                  <a:lnTo>
                    <a:pt x="329915" y="924884"/>
                  </a:lnTo>
                  <a:lnTo>
                    <a:pt x="328610" y="922274"/>
                  </a:lnTo>
                  <a:lnTo>
                    <a:pt x="328610" y="921556"/>
                  </a:lnTo>
                  <a:lnTo>
                    <a:pt x="328023" y="921230"/>
                  </a:lnTo>
                  <a:lnTo>
                    <a:pt x="327827" y="918620"/>
                  </a:lnTo>
                  <a:lnTo>
                    <a:pt x="327109" y="917902"/>
                  </a:lnTo>
                  <a:lnTo>
                    <a:pt x="327109" y="916858"/>
                  </a:lnTo>
                  <a:lnTo>
                    <a:pt x="326391" y="916336"/>
                  </a:lnTo>
                  <a:lnTo>
                    <a:pt x="325673" y="916336"/>
                  </a:lnTo>
                  <a:lnTo>
                    <a:pt x="325478" y="917576"/>
                  </a:lnTo>
                  <a:lnTo>
                    <a:pt x="324564" y="917249"/>
                  </a:lnTo>
                  <a:lnTo>
                    <a:pt x="323977" y="916727"/>
                  </a:lnTo>
                  <a:lnTo>
                    <a:pt x="323259" y="914444"/>
                  </a:lnTo>
                  <a:lnTo>
                    <a:pt x="323977" y="914117"/>
                  </a:lnTo>
                  <a:lnTo>
                    <a:pt x="323781" y="912878"/>
                  </a:lnTo>
                  <a:lnTo>
                    <a:pt x="323063" y="912356"/>
                  </a:lnTo>
                  <a:lnTo>
                    <a:pt x="321758" y="912160"/>
                  </a:lnTo>
                  <a:lnTo>
                    <a:pt x="321758" y="906418"/>
                  </a:lnTo>
                  <a:lnTo>
                    <a:pt x="321040" y="905047"/>
                  </a:lnTo>
                  <a:lnTo>
                    <a:pt x="321236" y="902959"/>
                  </a:lnTo>
                  <a:lnTo>
                    <a:pt x="320649" y="902437"/>
                  </a:lnTo>
                  <a:lnTo>
                    <a:pt x="320649" y="899827"/>
                  </a:lnTo>
                  <a:lnTo>
                    <a:pt x="321758" y="898587"/>
                  </a:lnTo>
                  <a:lnTo>
                    <a:pt x="321563" y="897870"/>
                  </a:lnTo>
                  <a:lnTo>
                    <a:pt x="322085" y="897543"/>
                  </a:lnTo>
                  <a:lnTo>
                    <a:pt x="322085" y="896825"/>
                  </a:lnTo>
                  <a:lnTo>
                    <a:pt x="323194" y="896108"/>
                  </a:lnTo>
                  <a:lnTo>
                    <a:pt x="323194" y="894738"/>
                  </a:lnTo>
                  <a:lnTo>
                    <a:pt x="322085" y="890888"/>
                  </a:lnTo>
                  <a:lnTo>
                    <a:pt x="320780" y="889517"/>
                  </a:lnTo>
                  <a:lnTo>
                    <a:pt x="320062" y="887756"/>
                  </a:lnTo>
                  <a:lnTo>
                    <a:pt x="320258" y="886190"/>
                  </a:lnTo>
                  <a:lnTo>
                    <a:pt x="320649" y="885863"/>
                  </a:lnTo>
                  <a:lnTo>
                    <a:pt x="320453" y="882862"/>
                  </a:lnTo>
                  <a:lnTo>
                    <a:pt x="321367" y="881100"/>
                  </a:lnTo>
                  <a:lnTo>
                    <a:pt x="323390" y="879860"/>
                  </a:lnTo>
                  <a:lnTo>
                    <a:pt x="323585" y="878620"/>
                  </a:lnTo>
                  <a:lnTo>
                    <a:pt x="324695" y="876532"/>
                  </a:lnTo>
                  <a:lnTo>
                    <a:pt x="326913" y="874248"/>
                  </a:lnTo>
                  <a:lnTo>
                    <a:pt x="328740" y="869354"/>
                  </a:lnTo>
                  <a:lnTo>
                    <a:pt x="330763" y="867593"/>
                  </a:lnTo>
                  <a:lnTo>
                    <a:pt x="333895" y="868115"/>
                  </a:lnTo>
                  <a:lnTo>
                    <a:pt x="335005" y="866353"/>
                  </a:lnTo>
                  <a:lnTo>
                    <a:pt x="336114" y="864460"/>
                  </a:lnTo>
                  <a:lnTo>
                    <a:pt x="335526" y="859893"/>
                  </a:lnTo>
                  <a:lnTo>
                    <a:pt x="336114" y="859045"/>
                  </a:lnTo>
                  <a:lnTo>
                    <a:pt x="336310" y="857478"/>
                  </a:lnTo>
                  <a:lnTo>
                    <a:pt x="338006" y="856435"/>
                  </a:lnTo>
                  <a:lnTo>
                    <a:pt x="343031" y="856108"/>
                  </a:lnTo>
                  <a:lnTo>
                    <a:pt x="344336" y="856630"/>
                  </a:lnTo>
                  <a:lnTo>
                    <a:pt x="347141" y="856630"/>
                  </a:lnTo>
                  <a:lnTo>
                    <a:pt x="347337" y="857152"/>
                  </a:lnTo>
                  <a:lnTo>
                    <a:pt x="348838" y="857674"/>
                  </a:lnTo>
                  <a:lnTo>
                    <a:pt x="349425" y="858392"/>
                  </a:lnTo>
                  <a:lnTo>
                    <a:pt x="350339" y="859958"/>
                  </a:lnTo>
                  <a:lnTo>
                    <a:pt x="349947" y="860480"/>
                  </a:lnTo>
                  <a:lnTo>
                    <a:pt x="350665" y="861198"/>
                  </a:lnTo>
                  <a:lnTo>
                    <a:pt x="351579" y="861198"/>
                  </a:lnTo>
                  <a:lnTo>
                    <a:pt x="353797" y="859110"/>
                  </a:lnTo>
                  <a:lnTo>
                    <a:pt x="356407" y="859110"/>
                  </a:lnTo>
                  <a:lnTo>
                    <a:pt x="358104" y="858784"/>
                  </a:lnTo>
                  <a:lnTo>
                    <a:pt x="358495" y="858262"/>
                  </a:lnTo>
                  <a:lnTo>
                    <a:pt x="356472" y="858457"/>
                  </a:lnTo>
                  <a:lnTo>
                    <a:pt x="354645" y="857218"/>
                  </a:lnTo>
                  <a:lnTo>
                    <a:pt x="350926" y="857413"/>
                  </a:lnTo>
                  <a:lnTo>
                    <a:pt x="350730" y="856891"/>
                  </a:lnTo>
                  <a:lnTo>
                    <a:pt x="349034" y="856695"/>
                  </a:lnTo>
                  <a:lnTo>
                    <a:pt x="345706" y="855325"/>
                  </a:lnTo>
                  <a:lnTo>
                    <a:pt x="342704" y="855651"/>
                  </a:lnTo>
                  <a:lnTo>
                    <a:pt x="340681" y="855651"/>
                  </a:lnTo>
                  <a:lnTo>
                    <a:pt x="339964" y="855325"/>
                  </a:lnTo>
                  <a:lnTo>
                    <a:pt x="332721" y="855521"/>
                  </a:lnTo>
                  <a:lnTo>
                    <a:pt x="332003" y="855847"/>
                  </a:lnTo>
                  <a:lnTo>
                    <a:pt x="328871" y="855651"/>
                  </a:lnTo>
                  <a:lnTo>
                    <a:pt x="328675" y="856369"/>
                  </a:lnTo>
                  <a:lnTo>
                    <a:pt x="329589" y="856369"/>
                  </a:lnTo>
                  <a:lnTo>
                    <a:pt x="329589" y="856695"/>
                  </a:lnTo>
                  <a:lnTo>
                    <a:pt x="331285" y="856369"/>
                  </a:lnTo>
                  <a:lnTo>
                    <a:pt x="334417" y="856891"/>
                  </a:lnTo>
                  <a:lnTo>
                    <a:pt x="335331" y="858457"/>
                  </a:lnTo>
                  <a:lnTo>
                    <a:pt x="335135" y="861785"/>
                  </a:lnTo>
                  <a:lnTo>
                    <a:pt x="334548" y="862829"/>
                  </a:lnTo>
                  <a:lnTo>
                    <a:pt x="334548" y="863677"/>
                  </a:lnTo>
                  <a:lnTo>
                    <a:pt x="331220" y="866483"/>
                  </a:lnTo>
                  <a:lnTo>
                    <a:pt x="328414" y="867919"/>
                  </a:lnTo>
                  <a:lnTo>
                    <a:pt x="326587" y="869811"/>
                  </a:lnTo>
                  <a:lnTo>
                    <a:pt x="324564" y="872291"/>
                  </a:lnTo>
                  <a:lnTo>
                    <a:pt x="323651" y="875292"/>
                  </a:lnTo>
                  <a:lnTo>
                    <a:pt x="321824" y="876858"/>
                  </a:lnTo>
                  <a:lnTo>
                    <a:pt x="321628" y="877576"/>
                  </a:lnTo>
                  <a:lnTo>
                    <a:pt x="319605" y="880056"/>
                  </a:lnTo>
                  <a:lnTo>
                    <a:pt x="319409" y="880904"/>
                  </a:lnTo>
                  <a:lnTo>
                    <a:pt x="317713" y="881948"/>
                  </a:lnTo>
                  <a:lnTo>
                    <a:pt x="316799" y="883514"/>
                  </a:lnTo>
                  <a:lnTo>
                    <a:pt x="307860" y="887690"/>
                  </a:lnTo>
                  <a:lnTo>
                    <a:pt x="306750" y="889061"/>
                  </a:lnTo>
                  <a:lnTo>
                    <a:pt x="305837" y="889256"/>
                  </a:lnTo>
                  <a:lnTo>
                    <a:pt x="307533" y="891149"/>
                  </a:lnTo>
                  <a:lnTo>
                    <a:pt x="307533" y="891671"/>
                  </a:lnTo>
                  <a:lnTo>
                    <a:pt x="308121" y="891866"/>
                  </a:lnTo>
                  <a:lnTo>
                    <a:pt x="308121" y="892715"/>
                  </a:lnTo>
                  <a:lnTo>
                    <a:pt x="307533" y="893563"/>
                  </a:lnTo>
                  <a:lnTo>
                    <a:pt x="306033" y="894281"/>
                  </a:lnTo>
                  <a:lnTo>
                    <a:pt x="306033" y="895651"/>
                  </a:lnTo>
                  <a:lnTo>
                    <a:pt x="306946" y="895847"/>
                  </a:lnTo>
                  <a:lnTo>
                    <a:pt x="308643" y="895129"/>
                  </a:lnTo>
                  <a:lnTo>
                    <a:pt x="309360" y="895129"/>
                  </a:lnTo>
                  <a:lnTo>
                    <a:pt x="311383" y="897021"/>
                  </a:lnTo>
                  <a:lnTo>
                    <a:pt x="312101" y="898587"/>
                  </a:lnTo>
                  <a:lnTo>
                    <a:pt x="312101" y="899436"/>
                  </a:lnTo>
                  <a:lnTo>
                    <a:pt x="312623" y="900153"/>
                  </a:lnTo>
                  <a:lnTo>
                    <a:pt x="312623" y="901393"/>
                  </a:lnTo>
                  <a:lnTo>
                    <a:pt x="313928" y="902959"/>
                  </a:lnTo>
                  <a:lnTo>
                    <a:pt x="313928" y="904199"/>
                  </a:lnTo>
                  <a:lnTo>
                    <a:pt x="314515" y="904721"/>
                  </a:lnTo>
                  <a:lnTo>
                    <a:pt x="314711" y="906091"/>
                  </a:lnTo>
                  <a:lnTo>
                    <a:pt x="315103" y="906091"/>
                  </a:lnTo>
                  <a:lnTo>
                    <a:pt x="314907" y="906613"/>
                  </a:lnTo>
                  <a:lnTo>
                    <a:pt x="315494" y="906940"/>
                  </a:lnTo>
                  <a:lnTo>
                    <a:pt x="315494" y="908310"/>
                  </a:lnTo>
                  <a:lnTo>
                    <a:pt x="316081" y="909354"/>
                  </a:lnTo>
                  <a:lnTo>
                    <a:pt x="315690" y="910920"/>
                  </a:lnTo>
                  <a:lnTo>
                    <a:pt x="316081" y="911116"/>
                  </a:lnTo>
                  <a:lnTo>
                    <a:pt x="316669" y="913400"/>
                  </a:lnTo>
                  <a:lnTo>
                    <a:pt x="317256" y="914117"/>
                  </a:lnTo>
                  <a:lnTo>
                    <a:pt x="317256" y="916597"/>
                  </a:lnTo>
                  <a:lnTo>
                    <a:pt x="315364" y="917837"/>
                  </a:lnTo>
                  <a:lnTo>
                    <a:pt x="315559" y="919729"/>
                  </a:lnTo>
                  <a:lnTo>
                    <a:pt x="316277" y="920969"/>
                  </a:lnTo>
                  <a:lnTo>
                    <a:pt x="315886" y="921295"/>
                  </a:lnTo>
                  <a:lnTo>
                    <a:pt x="314776" y="921099"/>
                  </a:lnTo>
                  <a:lnTo>
                    <a:pt x="313863" y="921426"/>
                  </a:lnTo>
                  <a:lnTo>
                    <a:pt x="313276" y="920186"/>
                  </a:lnTo>
                  <a:lnTo>
                    <a:pt x="310470" y="920186"/>
                  </a:lnTo>
                  <a:lnTo>
                    <a:pt x="310078" y="921426"/>
                  </a:lnTo>
                  <a:lnTo>
                    <a:pt x="313080" y="921621"/>
                  </a:lnTo>
                  <a:lnTo>
                    <a:pt x="314581" y="922339"/>
                  </a:lnTo>
                  <a:lnTo>
                    <a:pt x="317386" y="922143"/>
                  </a:lnTo>
                  <a:lnTo>
                    <a:pt x="318104" y="921948"/>
                  </a:lnTo>
                  <a:lnTo>
                    <a:pt x="319801" y="920055"/>
                  </a:lnTo>
                  <a:lnTo>
                    <a:pt x="321628" y="920055"/>
                  </a:lnTo>
                  <a:lnTo>
                    <a:pt x="322933" y="921817"/>
                  </a:lnTo>
                  <a:lnTo>
                    <a:pt x="322933" y="924231"/>
                  </a:lnTo>
                  <a:lnTo>
                    <a:pt x="323324" y="925080"/>
                  </a:lnTo>
                  <a:lnTo>
                    <a:pt x="325347" y="927364"/>
                  </a:lnTo>
                  <a:lnTo>
                    <a:pt x="325347" y="928212"/>
                  </a:lnTo>
                  <a:lnTo>
                    <a:pt x="326652" y="928538"/>
                  </a:lnTo>
                  <a:lnTo>
                    <a:pt x="327044" y="929060"/>
                  </a:lnTo>
                  <a:lnTo>
                    <a:pt x="327240" y="930300"/>
                  </a:lnTo>
                  <a:lnTo>
                    <a:pt x="327957" y="930626"/>
                  </a:lnTo>
                  <a:lnTo>
                    <a:pt x="327762" y="931866"/>
                  </a:lnTo>
                  <a:lnTo>
                    <a:pt x="330372" y="934280"/>
                  </a:lnTo>
                  <a:lnTo>
                    <a:pt x="331089" y="938326"/>
                  </a:lnTo>
                  <a:lnTo>
                    <a:pt x="332003" y="938652"/>
                  </a:lnTo>
                  <a:lnTo>
                    <a:pt x="333112" y="939892"/>
                  </a:lnTo>
                  <a:lnTo>
                    <a:pt x="333112" y="941132"/>
                  </a:lnTo>
                  <a:lnTo>
                    <a:pt x="332394" y="941132"/>
                  </a:lnTo>
                  <a:lnTo>
                    <a:pt x="332394" y="942176"/>
                  </a:lnTo>
                  <a:lnTo>
                    <a:pt x="333504" y="943416"/>
                  </a:lnTo>
                  <a:lnTo>
                    <a:pt x="333308" y="943742"/>
                  </a:lnTo>
                  <a:lnTo>
                    <a:pt x="332003" y="943546"/>
                  </a:lnTo>
                  <a:lnTo>
                    <a:pt x="332003" y="943872"/>
                  </a:lnTo>
                  <a:lnTo>
                    <a:pt x="331416" y="944068"/>
                  </a:lnTo>
                  <a:lnTo>
                    <a:pt x="330306" y="943220"/>
                  </a:lnTo>
                  <a:lnTo>
                    <a:pt x="330306" y="944068"/>
                  </a:lnTo>
                  <a:lnTo>
                    <a:pt x="329393" y="944264"/>
                  </a:lnTo>
                  <a:lnTo>
                    <a:pt x="327566" y="943938"/>
                  </a:lnTo>
                  <a:lnTo>
                    <a:pt x="325739" y="943089"/>
                  </a:lnTo>
                  <a:lnTo>
                    <a:pt x="324629" y="943089"/>
                  </a:lnTo>
                  <a:lnTo>
                    <a:pt x="324825" y="944460"/>
                  </a:lnTo>
                  <a:lnTo>
                    <a:pt x="323912" y="945177"/>
                  </a:lnTo>
                  <a:lnTo>
                    <a:pt x="321497" y="944982"/>
                  </a:lnTo>
                  <a:lnTo>
                    <a:pt x="320975" y="944655"/>
                  </a:lnTo>
                  <a:lnTo>
                    <a:pt x="320258" y="944851"/>
                  </a:lnTo>
                  <a:lnTo>
                    <a:pt x="322476" y="946417"/>
                  </a:lnTo>
                  <a:lnTo>
                    <a:pt x="324499" y="946613"/>
                  </a:lnTo>
                  <a:lnTo>
                    <a:pt x="325804" y="947135"/>
                  </a:lnTo>
                  <a:lnTo>
                    <a:pt x="328806" y="950071"/>
                  </a:lnTo>
                  <a:lnTo>
                    <a:pt x="330111" y="950398"/>
                  </a:lnTo>
                  <a:lnTo>
                    <a:pt x="331024" y="951115"/>
                  </a:lnTo>
                  <a:lnTo>
                    <a:pt x="331024" y="951637"/>
                  </a:lnTo>
                  <a:lnTo>
                    <a:pt x="331938" y="951833"/>
                  </a:lnTo>
                  <a:lnTo>
                    <a:pt x="334156" y="953595"/>
                  </a:lnTo>
                  <a:lnTo>
                    <a:pt x="334743" y="956727"/>
                  </a:lnTo>
                  <a:lnTo>
                    <a:pt x="334352" y="957445"/>
                  </a:lnTo>
                  <a:lnTo>
                    <a:pt x="333765" y="957641"/>
                  </a:lnTo>
                  <a:lnTo>
                    <a:pt x="333765" y="958358"/>
                  </a:lnTo>
                  <a:lnTo>
                    <a:pt x="334678" y="959076"/>
                  </a:lnTo>
                  <a:lnTo>
                    <a:pt x="334287" y="960316"/>
                  </a:lnTo>
                  <a:lnTo>
                    <a:pt x="336310" y="962404"/>
                  </a:lnTo>
                  <a:lnTo>
                    <a:pt x="335918" y="966058"/>
                  </a:lnTo>
                  <a:lnTo>
                    <a:pt x="334613" y="967298"/>
                  </a:lnTo>
                  <a:lnTo>
                    <a:pt x="330894" y="966972"/>
                  </a:lnTo>
                  <a:lnTo>
                    <a:pt x="330698" y="966645"/>
                  </a:lnTo>
                  <a:lnTo>
                    <a:pt x="329589" y="966450"/>
                  </a:lnTo>
                  <a:lnTo>
                    <a:pt x="327174" y="966450"/>
                  </a:lnTo>
                  <a:lnTo>
                    <a:pt x="326978" y="966776"/>
                  </a:lnTo>
                  <a:lnTo>
                    <a:pt x="325869" y="966450"/>
                  </a:lnTo>
                  <a:lnTo>
                    <a:pt x="324760" y="966645"/>
                  </a:lnTo>
                  <a:lnTo>
                    <a:pt x="324173" y="965601"/>
                  </a:lnTo>
                  <a:lnTo>
                    <a:pt x="322346" y="964361"/>
                  </a:lnTo>
                  <a:lnTo>
                    <a:pt x="320519" y="965079"/>
                  </a:lnTo>
                  <a:lnTo>
                    <a:pt x="319409" y="965079"/>
                  </a:lnTo>
                  <a:lnTo>
                    <a:pt x="318104" y="963317"/>
                  </a:lnTo>
                  <a:lnTo>
                    <a:pt x="317191" y="963317"/>
                  </a:lnTo>
                  <a:lnTo>
                    <a:pt x="316473" y="964557"/>
                  </a:lnTo>
                  <a:lnTo>
                    <a:pt x="314254" y="964557"/>
                  </a:lnTo>
                  <a:lnTo>
                    <a:pt x="313145" y="964035"/>
                  </a:lnTo>
                  <a:lnTo>
                    <a:pt x="312754" y="962274"/>
                  </a:lnTo>
                  <a:lnTo>
                    <a:pt x="311449" y="962991"/>
                  </a:lnTo>
                  <a:lnTo>
                    <a:pt x="310535" y="962991"/>
                  </a:lnTo>
                  <a:lnTo>
                    <a:pt x="310535" y="963513"/>
                  </a:lnTo>
                  <a:lnTo>
                    <a:pt x="309621" y="963513"/>
                  </a:lnTo>
                  <a:lnTo>
                    <a:pt x="308512" y="962795"/>
                  </a:lnTo>
                  <a:lnTo>
                    <a:pt x="308316" y="961556"/>
                  </a:lnTo>
                  <a:lnTo>
                    <a:pt x="306816" y="961751"/>
                  </a:lnTo>
                  <a:lnTo>
                    <a:pt x="305706" y="961229"/>
                  </a:lnTo>
                  <a:lnTo>
                    <a:pt x="304597" y="959141"/>
                  </a:lnTo>
                  <a:lnTo>
                    <a:pt x="304793" y="957249"/>
                  </a:lnTo>
                  <a:lnTo>
                    <a:pt x="304206" y="957445"/>
                  </a:lnTo>
                  <a:lnTo>
                    <a:pt x="303292" y="958815"/>
                  </a:lnTo>
                  <a:lnTo>
                    <a:pt x="302705" y="958815"/>
                  </a:lnTo>
                  <a:lnTo>
                    <a:pt x="301204" y="958097"/>
                  </a:lnTo>
                  <a:lnTo>
                    <a:pt x="299899" y="956858"/>
                  </a:lnTo>
                  <a:lnTo>
                    <a:pt x="299507" y="955292"/>
                  </a:lnTo>
                  <a:lnTo>
                    <a:pt x="297811" y="955487"/>
                  </a:lnTo>
                  <a:lnTo>
                    <a:pt x="298006" y="955813"/>
                  </a:lnTo>
                  <a:lnTo>
                    <a:pt x="297485" y="956336"/>
                  </a:lnTo>
                  <a:lnTo>
                    <a:pt x="295984" y="956009"/>
                  </a:lnTo>
                  <a:lnTo>
                    <a:pt x="295592" y="956858"/>
                  </a:lnTo>
                  <a:lnTo>
                    <a:pt x="294874" y="957380"/>
                  </a:lnTo>
                  <a:lnTo>
                    <a:pt x="293178" y="956662"/>
                  </a:lnTo>
                  <a:lnTo>
                    <a:pt x="291155" y="956662"/>
                  </a:lnTo>
                  <a:lnTo>
                    <a:pt x="289654" y="955944"/>
                  </a:lnTo>
                  <a:lnTo>
                    <a:pt x="289654" y="956466"/>
                  </a:lnTo>
                  <a:lnTo>
                    <a:pt x="290959" y="956792"/>
                  </a:lnTo>
                  <a:lnTo>
                    <a:pt x="293178" y="958880"/>
                  </a:lnTo>
                  <a:lnTo>
                    <a:pt x="292982" y="960642"/>
                  </a:lnTo>
                  <a:lnTo>
                    <a:pt x="294287" y="961686"/>
                  </a:lnTo>
                  <a:lnTo>
                    <a:pt x="293178" y="962926"/>
                  </a:lnTo>
                  <a:lnTo>
                    <a:pt x="293569" y="963448"/>
                  </a:lnTo>
                  <a:lnTo>
                    <a:pt x="294679" y="963644"/>
                  </a:lnTo>
                  <a:lnTo>
                    <a:pt x="294679" y="964688"/>
                  </a:lnTo>
                  <a:lnTo>
                    <a:pt x="295266" y="965210"/>
                  </a:lnTo>
                  <a:lnTo>
                    <a:pt x="295266" y="966972"/>
                  </a:lnTo>
                  <a:lnTo>
                    <a:pt x="293243" y="967298"/>
                  </a:lnTo>
                  <a:lnTo>
                    <a:pt x="291742" y="966580"/>
                  </a:lnTo>
                  <a:lnTo>
                    <a:pt x="290242" y="965210"/>
                  </a:lnTo>
                  <a:lnTo>
                    <a:pt x="290242" y="963840"/>
                  </a:lnTo>
                  <a:lnTo>
                    <a:pt x="289132" y="964361"/>
                  </a:lnTo>
                  <a:lnTo>
                    <a:pt x="289328" y="965928"/>
                  </a:lnTo>
                  <a:lnTo>
                    <a:pt x="288741" y="965928"/>
                  </a:lnTo>
                  <a:lnTo>
                    <a:pt x="288545" y="965406"/>
                  </a:lnTo>
                  <a:lnTo>
                    <a:pt x="287827" y="965406"/>
                  </a:lnTo>
                  <a:lnTo>
                    <a:pt x="287827" y="965928"/>
                  </a:lnTo>
                  <a:lnTo>
                    <a:pt x="286522" y="966123"/>
                  </a:lnTo>
                  <a:lnTo>
                    <a:pt x="286522" y="966645"/>
                  </a:lnTo>
                  <a:lnTo>
                    <a:pt x="287436" y="967363"/>
                  </a:lnTo>
                  <a:lnTo>
                    <a:pt x="288023" y="968603"/>
                  </a:lnTo>
                  <a:lnTo>
                    <a:pt x="288023" y="970495"/>
                  </a:lnTo>
                  <a:lnTo>
                    <a:pt x="289328" y="973432"/>
                  </a:lnTo>
                  <a:lnTo>
                    <a:pt x="289328" y="974671"/>
                  </a:lnTo>
                  <a:lnTo>
                    <a:pt x="290242" y="974998"/>
                  </a:lnTo>
                  <a:lnTo>
                    <a:pt x="290633" y="974280"/>
                  </a:lnTo>
                  <a:lnTo>
                    <a:pt x="291742" y="974084"/>
                  </a:lnTo>
                  <a:lnTo>
                    <a:pt x="292460" y="974932"/>
                  </a:lnTo>
                  <a:lnTo>
                    <a:pt x="292460" y="973888"/>
                  </a:lnTo>
                  <a:lnTo>
                    <a:pt x="293569" y="973693"/>
                  </a:lnTo>
                  <a:lnTo>
                    <a:pt x="294157" y="972975"/>
                  </a:lnTo>
                  <a:lnTo>
                    <a:pt x="295657" y="972779"/>
                  </a:lnTo>
                  <a:lnTo>
                    <a:pt x="297876" y="973301"/>
                  </a:lnTo>
                  <a:lnTo>
                    <a:pt x="298268" y="974019"/>
                  </a:lnTo>
                  <a:lnTo>
                    <a:pt x="299768" y="974867"/>
                  </a:lnTo>
                  <a:lnTo>
                    <a:pt x="299768" y="976107"/>
                  </a:lnTo>
                  <a:lnTo>
                    <a:pt x="301073" y="976433"/>
                  </a:lnTo>
                  <a:lnTo>
                    <a:pt x="301465" y="977999"/>
                  </a:lnTo>
                  <a:lnTo>
                    <a:pt x="301269" y="978717"/>
                  </a:lnTo>
                  <a:lnTo>
                    <a:pt x="301791" y="978717"/>
                  </a:lnTo>
                  <a:lnTo>
                    <a:pt x="302183" y="978195"/>
                  </a:lnTo>
                  <a:lnTo>
                    <a:pt x="302900" y="978391"/>
                  </a:lnTo>
                  <a:lnTo>
                    <a:pt x="302313" y="980153"/>
                  </a:lnTo>
                  <a:lnTo>
                    <a:pt x="303227" y="981001"/>
                  </a:lnTo>
                  <a:lnTo>
                    <a:pt x="303031" y="982241"/>
                  </a:lnTo>
                  <a:lnTo>
                    <a:pt x="302313" y="982045"/>
                  </a:lnTo>
                  <a:lnTo>
                    <a:pt x="302117" y="982893"/>
                  </a:lnTo>
                  <a:lnTo>
                    <a:pt x="301726" y="983089"/>
                  </a:lnTo>
                  <a:lnTo>
                    <a:pt x="301726" y="983937"/>
                  </a:lnTo>
                  <a:lnTo>
                    <a:pt x="302117" y="983937"/>
                  </a:lnTo>
                  <a:lnTo>
                    <a:pt x="302313" y="984459"/>
                  </a:lnTo>
                  <a:lnTo>
                    <a:pt x="303618" y="984459"/>
                  </a:lnTo>
                  <a:lnTo>
                    <a:pt x="303618" y="985177"/>
                  </a:lnTo>
                  <a:lnTo>
                    <a:pt x="304727" y="986939"/>
                  </a:lnTo>
                  <a:lnTo>
                    <a:pt x="304923" y="987983"/>
                  </a:lnTo>
                  <a:lnTo>
                    <a:pt x="305445" y="987983"/>
                  </a:lnTo>
                  <a:lnTo>
                    <a:pt x="305641" y="989027"/>
                  </a:lnTo>
                  <a:lnTo>
                    <a:pt x="306033" y="989223"/>
                  </a:lnTo>
                  <a:lnTo>
                    <a:pt x="305837" y="990593"/>
                  </a:lnTo>
                  <a:lnTo>
                    <a:pt x="306750" y="991115"/>
                  </a:lnTo>
                  <a:lnTo>
                    <a:pt x="308577" y="989027"/>
                  </a:lnTo>
                  <a:lnTo>
                    <a:pt x="309099" y="989027"/>
                  </a:lnTo>
                  <a:lnTo>
                    <a:pt x="310600" y="990789"/>
                  </a:lnTo>
                  <a:lnTo>
                    <a:pt x="310600" y="992159"/>
                  </a:lnTo>
                  <a:lnTo>
                    <a:pt x="309882" y="992355"/>
                  </a:lnTo>
                  <a:lnTo>
                    <a:pt x="309491" y="992029"/>
                  </a:lnTo>
                  <a:lnTo>
                    <a:pt x="309491" y="992877"/>
                  </a:lnTo>
                  <a:lnTo>
                    <a:pt x="310796" y="994116"/>
                  </a:lnTo>
                  <a:lnTo>
                    <a:pt x="310796" y="994965"/>
                  </a:lnTo>
                  <a:lnTo>
                    <a:pt x="311514" y="995813"/>
                  </a:lnTo>
                  <a:lnTo>
                    <a:pt x="311514" y="997183"/>
                  </a:lnTo>
                  <a:lnTo>
                    <a:pt x="310992" y="997379"/>
                  </a:lnTo>
                  <a:lnTo>
                    <a:pt x="310992" y="997705"/>
                  </a:lnTo>
                  <a:lnTo>
                    <a:pt x="311514" y="998032"/>
                  </a:lnTo>
                  <a:lnTo>
                    <a:pt x="311514" y="998880"/>
                  </a:lnTo>
                  <a:lnTo>
                    <a:pt x="312427" y="1000120"/>
                  </a:lnTo>
                  <a:lnTo>
                    <a:pt x="311122" y="1000837"/>
                  </a:lnTo>
                  <a:lnTo>
                    <a:pt x="310926" y="1001555"/>
                  </a:lnTo>
                  <a:lnTo>
                    <a:pt x="310339" y="1001751"/>
                  </a:lnTo>
                  <a:lnTo>
                    <a:pt x="309426" y="1002991"/>
                  </a:lnTo>
                  <a:lnTo>
                    <a:pt x="308512" y="1002991"/>
                  </a:lnTo>
                  <a:lnTo>
                    <a:pt x="308121" y="1003513"/>
                  </a:lnTo>
                  <a:lnTo>
                    <a:pt x="307207" y="1003708"/>
                  </a:lnTo>
                  <a:lnTo>
                    <a:pt x="306294" y="1002860"/>
                  </a:lnTo>
                  <a:lnTo>
                    <a:pt x="306294" y="999532"/>
                  </a:lnTo>
                  <a:lnTo>
                    <a:pt x="305576" y="999206"/>
                  </a:lnTo>
                  <a:lnTo>
                    <a:pt x="304989" y="999728"/>
                  </a:lnTo>
                  <a:lnTo>
                    <a:pt x="304989" y="1002860"/>
                  </a:lnTo>
                  <a:lnTo>
                    <a:pt x="304401" y="1003578"/>
                  </a:lnTo>
                  <a:lnTo>
                    <a:pt x="303488" y="1003774"/>
                  </a:lnTo>
                  <a:lnTo>
                    <a:pt x="302378" y="1003448"/>
                  </a:lnTo>
                  <a:lnTo>
                    <a:pt x="301465" y="1002599"/>
                  </a:lnTo>
                  <a:lnTo>
                    <a:pt x="301661" y="1002273"/>
                  </a:lnTo>
                  <a:lnTo>
                    <a:pt x="300943" y="1001947"/>
                  </a:lnTo>
                  <a:lnTo>
                    <a:pt x="301856" y="999141"/>
                  </a:lnTo>
                  <a:lnTo>
                    <a:pt x="301139" y="999141"/>
                  </a:lnTo>
                  <a:lnTo>
                    <a:pt x="300551" y="1001425"/>
                  </a:lnTo>
                  <a:lnTo>
                    <a:pt x="299964" y="1001751"/>
                  </a:lnTo>
                  <a:lnTo>
                    <a:pt x="298137" y="1000511"/>
                  </a:lnTo>
                  <a:lnTo>
                    <a:pt x="297028" y="1000315"/>
                  </a:lnTo>
                  <a:lnTo>
                    <a:pt x="296310" y="999598"/>
                  </a:lnTo>
                  <a:lnTo>
                    <a:pt x="294809" y="999076"/>
                  </a:lnTo>
                  <a:lnTo>
                    <a:pt x="294418" y="998227"/>
                  </a:lnTo>
                  <a:lnTo>
                    <a:pt x="293113" y="997183"/>
                  </a:lnTo>
                  <a:lnTo>
                    <a:pt x="293113" y="996335"/>
                  </a:lnTo>
                  <a:lnTo>
                    <a:pt x="292591" y="996009"/>
                  </a:lnTo>
                  <a:lnTo>
                    <a:pt x="291286" y="997379"/>
                  </a:lnTo>
                  <a:lnTo>
                    <a:pt x="291286" y="998097"/>
                  </a:lnTo>
                  <a:lnTo>
                    <a:pt x="293113" y="999989"/>
                  </a:lnTo>
                  <a:lnTo>
                    <a:pt x="293504" y="999989"/>
                  </a:lnTo>
                  <a:lnTo>
                    <a:pt x="293700" y="1001229"/>
                  </a:lnTo>
                  <a:lnTo>
                    <a:pt x="294222" y="1001555"/>
                  </a:lnTo>
                  <a:lnTo>
                    <a:pt x="294418" y="1005536"/>
                  </a:lnTo>
                  <a:lnTo>
                    <a:pt x="292917" y="1005014"/>
                  </a:lnTo>
                  <a:lnTo>
                    <a:pt x="292525" y="1004491"/>
                  </a:lnTo>
                  <a:lnTo>
                    <a:pt x="292134" y="1004818"/>
                  </a:lnTo>
                  <a:lnTo>
                    <a:pt x="292525" y="1005340"/>
                  </a:lnTo>
                  <a:lnTo>
                    <a:pt x="294222" y="1005862"/>
                  </a:lnTo>
                  <a:lnTo>
                    <a:pt x="294418" y="1007102"/>
                  </a:lnTo>
                  <a:lnTo>
                    <a:pt x="295331" y="1007950"/>
                  </a:lnTo>
                  <a:lnTo>
                    <a:pt x="295331" y="1008472"/>
                  </a:lnTo>
                  <a:lnTo>
                    <a:pt x="296636" y="1009320"/>
                  </a:lnTo>
                  <a:lnTo>
                    <a:pt x="296245" y="1010169"/>
                  </a:lnTo>
                  <a:lnTo>
                    <a:pt x="294548" y="1010886"/>
                  </a:lnTo>
                  <a:lnTo>
                    <a:pt x="294548" y="1012257"/>
                  </a:lnTo>
                  <a:lnTo>
                    <a:pt x="294940" y="1012257"/>
                  </a:lnTo>
                  <a:lnTo>
                    <a:pt x="295135" y="1013301"/>
                  </a:lnTo>
                  <a:lnTo>
                    <a:pt x="294940" y="1014018"/>
                  </a:lnTo>
                  <a:lnTo>
                    <a:pt x="293243" y="1014345"/>
                  </a:lnTo>
                  <a:lnTo>
                    <a:pt x="291742" y="1013496"/>
                  </a:lnTo>
                  <a:lnTo>
                    <a:pt x="291351" y="1011930"/>
                  </a:lnTo>
                  <a:lnTo>
                    <a:pt x="289850" y="1011213"/>
                  </a:lnTo>
                  <a:lnTo>
                    <a:pt x="290372" y="1010691"/>
                  </a:lnTo>
                  <a:lnTo>
                    <a:pt x="289067" y="1009646"/>
                  </a:lnTo>
                  <a:lnTo>
                    <a:pt x="289458" y="1008798"/>
                  </a:lnTo>
                  <a:lnTo>
                    <a:pt x="289263" y="1008276"/>
                  </a:lnTo>
                  <a:lnTo>
                    <a:pt x="288741" y="1008276"/>
                  </a:lnTo>
                  <a:lnTo>
                    <a:pt x="288545" y="1007754"/>
                  </a:lnTo>
                  <a:lnTo>
                    <a:pt x="287958" y="1007558"/>
                  </a:lnTo>
                  <a:lnTo>
                    <a:pt x="287762" y="1008080"/>
                  </a:lnTo>
                  <a:lnTo>
                    <a:pt x="288153" y="1008407"/>
                  </a:lnTo>
                  <a:lnTo>
                    <a:pt x="287240" y="1008602"/>
                  </a:lnTo>
                  <a:lnTo>
                    <a:pt x="287240" y="1009320"/>
                  </a:lnTo>
                  <a:lnTo>
                    <a:pt x="287827" y="1009516"/>
                  </a:lnTo>
                  <a:lnTo>
                    <a:pt x="288219" y="1010560"/>
                  </a:lnTo>
                  <a:lnTo>
                    <a:pt x="286718" y="1011278"/>
                  </a:lnTo>
                  <a:lnTo>
                    <a:pt x="284891" y="1010429"/>
                  </a:lnTo>
                  <a:lnTo>
                    <a:pt x="283782" y="1009385"/>
                  </a:lnTo>
                  <a:lnTo>
                    <a:pt x="283064" y="1009581"/>
                  </a:lnTo>
                  <a:lnTo>
                    <a:pt x="287175" y="1012713"/>
                  </a:lnTo>
                  <a:lnTo>
                    <a:pt x="288284" y="1013953"/>
                  </a:lnTo>
                  <a:lnTo>
                    <a:pt x="288284" y="1014475"/>
                  </a:lnTo>
                  <a:lnTo>
                    <a:pt x="287370" y="1014801"/>
                  </a:lnTo>
                  <a:lnTo>
                    <a:pt x="286065" y="1013757"/>
                  </a:lnTo>
                  <a:lnTo>
                    <a:pt x="286065" y="1014801"/>
                  </a:lnTo>
                  <a:lnTo>
                    <a:pt x="283651" y="1014279"/>
                  </a:lnTo>
                  <a:lnTo>
                    <a:pt x="283260" y="1014606"/>
                  </a:lnTo>
                  <a:lnTo>
                    <a:pt x="283455" y="1015128"/>
                  </a:lnTo>
                  <a:lnTo>
                    <a:pt x="282868" y="1015650"/>
                  </a:lnTo>
                  <a:lnTo>
                    <a:pt x="282150" y="1015650"/>
                  </a:lnTo>
                  <a:lnTo>
                    <a:pt x="281955" y="1014932"/>
                  </a:lnTo>
                  <a:lnTo>
                    <a:pt x="282542" y="1014606"/>
                  </a:lnTo>
                  <a:lnTo>
                    <a:pt x="282346" y="1014084"/>
                  </a:lnTo>
                  <a:lnTo>
                    <a:pt x="281041" y="1013757"/>
                  </a:lnTo>
                  <a:lnTo>
                    <a:pt x="281237" y="1012909"/>
                  </a:lnTo>
                  <a:lnTo>
                    <a:pt x="281955" y="1013235"/>
                  </a:lnTo>
                  <a:lnTo>
                    <a:pt x="281955" y="1012387"/>
                  </a:lnTo>
                  <a:lnTo>
                    <a:pt x="281433" y="1011147"/>
                  </a:lnTo>
                  <a:lnTo>
                    <a:pt x="280715" y="1010625"/>
                  </a:lnTo>
                  <a:lnTo>
                    <a:pt x="280910" y="1009255"/>
                  </a:lnTo>
                  <a:lnTo>
                    <a:pt x="282215" y="1009059"/>
                  </a:lnTo>
                  <a:lnTo>
                    <a:pt x="282020" y="1007689"/>
                  </a:lnTo>
                  <a:lnTo>
                    <a:pt x="279214" y="1005275"/>
                  </a:lnTo>
                  <a:lnTo>
                    <a:pt x="277517" y="1000250"/>
                  </a:lnTo>
                  <a:lnTo>
                    <a:pt x="276408" y="998880"/>
                  </a:lnTo>
                  <a:lnTo>
                    <a:pt x="276212" y="997510"/>
                  </a:lnTo>
                  <a:lnTo>
                    <a:pt x="275299" y="998032"/>
                  </a:lnTo>
                  <a:lnTo>
                    <a:pt x="274907" y="999076"/>
                  </a:lnTo>
                  <a:lnTo>
                    <a:pt x="274320" y="999402"/>
                  </a:lnTo>
                  <a:lnTo>
                    <a:pt x="272493" y="998162"/>
                  </a:lnTo>
                  <a:lnTo>
                    <a:pt x="274190" y="1000250"/>
                  </a:lnTo>
                  <a:lnTo>
                    <a:pt x="275299" y="1003056"/>
                  </a:lnTo>
                  <a:lnTo>
                    <a:pt x="276017" y="1003382"/>
                  </a:lnTo>
                  <a:lnTo>
                    <a:pt x="276212" y="1004231"/>
                  </a:lnTo>
                  <a:lnTo>
                    <a:pt x="276930" y="1004557"/>
                  </a:lnTo>
                  <a:lnTo>
                    <a:pt x="277322" y="1005405"/>
                  </a:lnTo>
                  <a:lnTo>
                    <a:pt x="278822" y="1006253"/>
                  </a:lnTo>
                  <a:lnTo>
                    <a:pt x="279410" y="1007819"/>
                  </a:lnTo>
                  <a:lnTo>
                    <a:pt x="278105" y="1007819"/>
                  </a:lnTo>
                  <a:lnTo>
                    <a:pt x="277517" y="1008537"/>
                  </a:lnTo>
                  <a:lnTo>
                    <a:pt x="277322" y="1011474"/>
                  </a:lnTo>
                  <a:lnTo>
                    <a:pt x="276604" y="1012191"/>
                  </a:lnTo>
                  <a:lnTo>
                    <a:pt x="276800" y="1012909"/>
                  </a:lnTo>
                  <a:lnTo>
                    <a:pt x="276082" y="1013235"/>
                  </a:lnTo>
                  <a:lnTo>
                    <a:pt x="276082" y="1014997"/>
                  </a:lnTo>
                  <a:lnTo>
                    <a:pt x="275364" y="1015519"/>
                  </a:lnTo>
                  <a:lnTo>
                    <a:pt x="274646" y="1015519"/>
                  </a:lnTo>
                  <a:lnTo>
                    <a:pt x="273537" y="1013757"/>
                  </a:lnTo>
                  <a:lnTo>
                    <a:pt x="273929" y="1013235"/>
                  </a:lnTo>
                  <a:lnTo>
                    <a:pt x="273929" y="1011669"/>
                  </a:lnTo>
                  <a:lnTo>
                    <a:pt x="273537" y="1011474"/>
                  </a:lnTo>
                  <a:lnTo>
                    <a:pt x="273537" y="1010625"/>
                  </a:lnTo>
                  <a:lnTo>
                    <a:pt x="272623" y="1009059"/>
                  </a:lnTo>
                  <a:lnTo>
                    <a:pt x="271318" y="1009385"/>
                  </a:lnTo>
                  <a:lnTo>
                    <a:pt x="272036" y="1010234"/>
                  </a:lnTo>
                  <a:lnTo>
                    <a:pt x="271840" y="1012518"/>
                  </a:lnTo>
                  <a:lnTo>
                    <a:pt x="271123" y="1012322"/>
                  </a:lnTo>
                  <a:lnTo>
                    <a:pt x="270731" y="1009908"/>
                  </a:lnTo>
                  <a:lnTo>
                    <a:pt x="269818" y="1010103"/>
                  </a:lnTo>
                  <a:lnTo>
                    <a:pt x="269426" y="1010625"/>
                  </a:lnTo>
                  <a:lnTo>
                    <a:pt x="269622" y="1011669"/>
                  </a:lnTo>
                  <a:lnTo>
                    <a:pt x="271318" y="1013431"/>
                  </a:lnTo>
                  <a:lnTo>
                    <a:pt x="271318" y="1013757"/>
                  </a:lnTo>
                  <a:lnTo>
                    <a:pt x="270209" y="1014084"/>
                  </a:lnTo>
                  <a:lnTo>
                    <a:pt x="270013" y="1014606"/>
                  </a:lnTo>
                  <a:lnTo>
                    <a:pt x="270405" y="1014606"/>
                  </a:lnTo>
                  <a:lnTo>
                    <a:pt x="270405" y="1015454"/>
                  </a:lnTo>
                  <a:lnTo>
                    <a:pt x="271123" y="1015650"/>
                  </a:lnTo>
                  <a:lnTo>
                    <a:pt x="271318" y="1016498"/>
                  </a:lnTo>
                  <a:lnTo>
                    <a:pt x="271840" y="1016694"/>
                  </a:lnTo>
                  <a:lnTo>
                    <a:pt x="272232" y="1017411"/>
                  </a:lnTo>
                  <a:lnTo>
                    <a:pt x="272232" y="1018260"/>
                  </a:lnTo>
                  <a:lnTo>
                    <a:pt x="271840" y="1018586"/>
                  </a:lnTo>
                  <a:lnTo>
                    <a:pt x="270340" y="1018912"/>
                  </a:lnTo>
                  <a:lnTo>
                    <a:pt x="270535" y="1019434"/>
                  </a:lnTo>
                  <a:lnTo>
                    <a:pt x="271645" y="1019761"/>
                  </a:lnTo>
                  <a:lnTo>
                    <a:pt x="271840" y="1021327"/>
                  </a:lnTo>
                  <a:lnTo>
                    <a:pt x="271318" y="1022566"/>
                  </a:lnTo>
                  <a:lnTo>
                    <a:pt x="272428" y="1023088"/>
                  </a:lnTo>
                  <a:lnTo>
                    <a:pt x="271840" y="1023937"/>
                  </a:lnTo>
                  <a:lnTo>
                    <a:pt x="269230" y="1023937"/>
                  </a:lnTo>
                  <a:lnTo>
                    <a:pt x="267403" y="1021849"/>
                  </a:lnTo>
                  <a:lnTo>
                    <a:pt x="266816" y="1020283"/>
                  </a:lnTo>
                  <a:lnTo>
                    <a:pt x="265315" y="1019956"/>
                  </a:lnTo>
                  <a:lnTo>
                    <a:pt x="264728" y="1019239"/>
                  </a:lnTo>
                  <a:lnTo>
                    <a:pt x="263814" y="1019434"/>
                  </a:lnTo>
                  <a:lnTo>
                    <a:pt x="263814" y="1020478"/>
                  </a:lnTo>
                  <a:lnTo>
                    <a:pt x="264728" y="1021522"/>
                  </a:lnTo>
                  <a:lnTo>
                    <a:pt x="264532" y="1022240"/>
                  </a:lnTo>
                  <a:lnTo>
                    <a:pt x="263423" y="1022436"/>
                  </a:lnTo>
                  <a:lnTo>
                    <a:pt x="262705" y="1021392"/>
                  </a:lnTo>
                  <a:lnTo>
                    <a:pt x="262314" y="1021588"/>
                  </a:lnTo>
                  <a:lnTo>
                    <a:pt x="262509" y="1023349"/>
                  </a:lnTo>
                  <a:lnTo>
                    <a:pt x="263619" y="1024198"/>
                  </a:lnTo>
                  <a:lnTo>
                    <a:pt x="263619" y="1027004"/>
                  </a:lnTo>
                  <a:lnTo>
                    <a:pt x="264532" y="1027852"/>
                  </a:lnTo>
                  <a:lnTo>
                    <a:pt x="264532" y="1029092"/>
                  </a:lnTo>
                  <a:lnTo>
                    <a:pt x="265641" y="1029940"/>
                  </a:lnTo>
                  <a:lnTo>
                    <a:pt x="265641" y="1030984"/>
                  </a:lnTo>
                  <a:lnTo>
                    <a:pt x="266751" y="1032028"/>
                  </a:lnTo>
                  <a:lnTo>
                    <a:pt x="266751" y="1033594"/>
                  </a:lnTo>
                  <a:lnTo>
                    <a:pt x="266033" y="1033790"/>
                  </a:lnTo>
                  <a:lnTo>
                    <a:pt x="265641" y="1034312"/>
                  </a:lnTo>
                  <a:lnTo>
                    <a:pt x="263814" y="1034508"/>
                  </a:lnTo>
                  <a:lnTo>
                    <a:pt x="263423" y="1035225"/>
                  </a:lnTo>
                  <a:lnTo>
                    <a:pt x="262836" y="1035030"/>
                  </a:lnTo>
                  <a:lnTo>
                    <a:pt x="262836" y="1034508"/>
                  </a:lnTo>
                  <a:lnTo>
                    <a:pt x="261922" y="1034508"/>
                  </a:lnTo>
                  <a:lnTo>
                    <a:pt x="260226" y="1033268"/>
                  </a:lnTo>
                  <a:lnTo>
                    <a:pt x="259508" y="1034312"/>
                  </a:lnTo>
                  <a:lnTo>
                    <a:pt x="258594" y="1034116"/>
                  </a:lnTo>
                  <a:lnTo>
                    <a:pt x="257876" y="1033398"/>
                  </a:lnTo>
                  <a:lnTo>
                    <a:pt x="257876" y="1032680"/>
                  </a:lnTo>
                  <a:lnTo>
                    <a:pt x="257159" y="1031832"/>
                  </a:lnTo>
                  <a:lnTo>
                    <a:pt x="257159" y="1030984"/>
                  </a:lnTo>
                  <a:lnTo>
                    <a:pt x="255266" y="1029418"/>
                  </a:lnTo>
                  <a:lnTo>
                    <a:pt x="253048" y="1028700"/>
                  </a:lnTo>
                  <a:lnTo>
                    <a:pt x="252656" y="1029548"/>
                  </a:lnTo>
                  <a:lnTo>
                    <a:pt x="254483" y="1030592"/>
                  </a:lnTo>
                  <a:lnTo>
                    <a:pt x="255071" y="1032876"/>
                  </a:lnTo>
                  <a:lnTo>
                    <a:pt x="254353" y="1033203"/>
                  </a:lnTo>
                  <a:lnTo>
                    <a:pt x="254157" y="1032876"/>
                  </a:lnTo>
                  <a:lnTo>
                    <a:pt x="251351" y="1032550"/>
                  </a:lnTo>
                  <a:lnTo>
                    <a:pt x="250764" y="1031506"/>
                  </a:lnTo>
                  <a:lnTo>
                    <a:pt x="250373" y="1031506"/>
                  </a:lnTo>
                  <a:lnTo>
                    <a:pt x="250373" y="1032876"/>
                  </a:lnTo>
                  <a:lnTo>
                    <a:pt x="250960" y="1033594"/>
                  </a:lnTo>
                  <a:lnTo>
                    <a:pt x="252069" y="1033594"/>
                  </a:lnTo>
                  <a:lnTo>
                    <a:pt x="254483" y="1034442"/>
                  </a:lnTo>
                  <a:lnTo>
                    <a:pt x="254875" y="1034964"/>
                  </a:lnTo>
                  <a:lnTo>
                    <a:pt x="255984" y="1035160"/>
                  </a:lnTo>
                  <a:lnTo>
                    <a:pt x="255984" y="1035486"/>
                  </a:lnTo>
                  <a:lnTo>
                    <a:pt x="254875" y="1035813"/>
                  </a:lnTo>
                  <a:lnTo>
                    <a:pt x="254679" y="1036335"/>
                  </a:lnTo>
                  <a:lnTo>
                    <a:pt x="255201" y="1036530"/>
                  </a:lnTo>
                  <a:lnTo>
                    <a:pt x="255593" y="1037770"/>
                  </a:lnTo>
                  <a:lnTo>
                    <a:pt x="256898" y="1037444"/>
                  </a:lnTo>
                  <a:lnTo>
                    <a:pt x="257485" y="1037966"/>
                  </a:lnTo>
                  <a:lnTo>
                    <a:pt x="257681" y="1040054"/>
                  </a:lnTo>
                  <a:lnTo>
                    <a:pt x="256180" y="1040054"/>
                  </a:lnTo>
                  <a:lnTo>
                    <a:pt x="256180" y="1040380"/>
                  </a:lnTo>
                  <a:lnTo>
                    <a:pt x="254679" y="1041620"/>
                  </a:lnTo>
                  <a:lnTo>
                    <a:pt x="253374" y="1042338"/>
                  </a:lnTo>
                  <a:lnTo>
                    <a:pt x="252461" y="1042142"/>
                  </a:lnTo>
                  <a:lnTo>
                    <a:pt x="251351" y="1042664"/>
                  </a:lnTo>
                  <a:lnTo>
                    <a:pt x="250242" y="1042664"/>
                  </a:lnTo>
                  <a:lnTo>
                    <a:pt x="248741" y="1043904"/>
                  </a:lnTo>
                  <a:lnTo>
                    <a:pt x="246718" y="1043708"/>
                  </a:lnTo>
                  <a:lnTo>
                    <a:pt x="246196" y="1044034"/>
                  </a:lnTo>
                  <a:lnTo>
                    <a:pt x="246001" y="1045078"/>
                  </a:lnTo>
                  <a:lnTo>
                    <a:pt x="244173" y="1045078"/>
                  </a:lnTo>
                  <a:lnTo>
                    <a:pt x="244173" y="1045405"/>
                  </a:lnTo>
                  <a:lnTo>
                    <a:pt x="243782" y="1045405"/>
                  </a:lnTo>
                  <a:lnTo>
                    <a:pt x="244304" y="1048537"/>
                  </a:lnTo>
                  <a:lnTo>
                    <a:pt x="244696" y="1048733"/>
                  </a:lnTo>
                  <a:lnTo>
                    <a:pt x="244696" y="1049776"/>
                  </a:lnTo>
                  <a:lnTo>
                    <a:pt x="243978" y="1049972"/>
                  </a:lnTo>
                  <a:lnTo>
                    <a:pt x="244173" y="1051865"/>
                  </a:lnTo>
                  <a:lnTo>
                    <a:pt x="243586" y="1053235"/>
                  </a:lnTo>
                  <a:lnTo>
                    <a:pt x="242999" y="1053561"/>
                  </a:lnTo>
                  <a:lnTo>
                    <a:pt x="242999" y="1054083"/>
                  </a:lnTo>
                  <a:lnTo>
                    <a:pt x="243717" y="1054410"/>
                  </a:lnTo>
                  <a:lnTo>
                    <a:pt x="243717" y="1054736"/>
                  </a:lnTo>
                  <a:lnTo>
                    <a:pt x="242607" y="1055454"/>
                  </a:lnTo>
                  <a:lnTo>
                    <a:pt x="242412" y="1055976"/>
                  </a:lnTo>
                  <a:lnTo>
                    <a:pt x="241694" y="1055258"/>
                  </a:lnTo>
                  <a:lnTo>
                    <a:pt x="239997" y="1055258"/>
                  </a:lnTo>
                  <a:lnTo>
                    <a:pt x="239606" y="1055584"/>
                  </a:lnTo>
                  <a:lnTo>
                    <a:pt x="239606" y="1058194"/>
                  </a:lnTo>
                  <a:lnTo>
                    <a:pt x="238692" y="1058912"/>
                  </a:lnTo>
                  <a:lnTo>
                    <a:pt x="237387" y="1058586"/>
                  </a:lnTo>
                  <a:lnTo>
                    <a:pt x="237192" y="1057346"/>
                  </a:lnTo>
                  <a:lnTo>
                    <a:pt x="238105" y="1056824"/>
                  </a:lnTo>
                  <a:lnTo>
                    <a:pt x="238105" y="1056497"/>
                  </a:lnTo>
                  <a:lnTo>
                    <a:pt x="236278" y="1056302"/>
                  </a:lnTo>
                  <a:lnTo>
                    <a:pt x="237192" y="1056824"/>
                  </a:lnTo>
                  <a:lnTo>
                    <a:pt x="236800" y="1057672"/>
                  </a:lnTo>
                  <a:lnTo>
                    <a:pt x="236278" y="1057868"/>
                  </a:lnTo>
                  <a:lnTo>
                    <a:pt x="235887" y="1056628"/>
                  </a:lnTo>
                  <a:lnTo>
                    <a:pt x="234973" y="1055388"/>
                  </a:lnTo>
                  <a:lnTo>
                    <a:pt x="234973" y="1054018"/>
                  </a:lnTo>
                  <a:lnTo>
                    <a:pt x="231645" y="1053170"/>
                  </a:lnTo>
                  <a:lnTo>
                    <a:pt x="232950" y="1055258"/>
                  </a:lnTo>
                  <a:lnTo>
                    <a:pt x="233342" y="1057346"/>
                  </a:lnTo>
                  <a:lnTo>
                    <a:pt x="234647" y="1058194"/>
                  </a:lnTo>
                  <a:lnTo>
                    <a:pt x="234842" y="1059564"/>
                  </a:lnTo>
                  <a:lnTo>
                    <a:pt x="235756" y="1060935"/>
                  </a:lnTo>
                  <a:lnTo>
                    <a:pt x="235234" y="1062696"/>
                  </a:lnTo>
                  <a:lnTo>
                    <a:pt x="232102" y="1061652"/>
                  </a:lnTo>
                  <a:lnTo>
                    <a:pt x="231580" y="1060608"/>
                  </a:lnTo>
                  <a:lnTo>
                    <a:pt x="231580" y="1059238"/>
                  </a:lnTo>
                  <a:lnTo>
                    <a:pt x="230993" y="1058520"/>
                  </a:lnTo>
                  <a:lnTo>
                    <a:pt x="231188" y="1057803"/>
                  </a:lnTo>
                  <a:lnTo>
                    <a:pt x="229687" y="1057085"/>
                  </a:lnTo>
                  <a:lnTo>
                    <a:pt x="229492" y="1055519"/>
                  </a:lnTo>
                  <a:lnTo>
                    <a:pt x="227991" y="1053757"/>
                  </a:lnTo>
                  <a:lnTo>
                    <a:pt x="228187" y="1053235"/>
                  </a:lnTo>
                  <a:lnTo>
                    <a:pt x="225577" y="1051343"/>
                  </a:lnTo>
                  <a:lnTo>
                    <a:pt x="224076" y="1048928"/>
                  </a:lnTo>
                  <a:lnTo>
                    <a:pt x="224076" y="1048211"/>
                  </a:lnTo>
                  <a:lnTo>
                    <a:pt x="223162" y="1048211"/>
                  </a:lnTo>
                  <a:lnTo>
                    <a:pt x="223162" y="1046840"/>
                  </a:lnTo>
                  <a:lnTo>
                    <a:pt x="222053" y="1046122"/>
                  </a:lnTo>
                  <a:lnTo>
                    <a:pt x="222053" y="1047493"/>
                  </a:lnTo>
                  <a:lnTo>
                    <a:pt x="220030" y="1046645"/>
                  </a:lnTo>
                  <a:lnTo>
                    <a:pt x="219117" y="1045405"/>
                  </a:lnTo>
                  <a:lnTo>
                    <a:pt x="217420" y="1045209"/>
                  </a:lnTo>
                  <a:lnTo>
                    <a:pt x="217224" y="1044361"/>
                  </a:lnTo>
                  <a:lnTo>
                    <a:pt x="217942" y="1043317"/>
                  </a:lnTo>
                  <a:lnTo>
                    <a:pt x="217029" y="1042599"/>
                  </a:lnTo>
                  <a:lnTo>
                    <a:pt x="216833" y="1041881"/>
                  </a:lnTo>
                  <a:lnTo>
                    <a:pt x="215919" y="1041359"/>
                  </a:lnTo>
                  <a:lnTo>
                    <a:pt x="215724" y="1039597"/>
                  </a:lnTo>
                  <a:lnTo>
                    <a:pt x="216311" y="1039401"/>
                  </a:lnTo>
                  <a:lnTo>
                    <a:pt x="216115" y="1039075"/>
                  </a:lnTo>
                  <a:lnTo>
                    <a:pt x="216507" y="1039075"/>
                  </a:lnTo>
                  <a:lnTo>
                    <a:pt x="216507" y="1038749"/>
                  </a:lnTo>
                  <a:lnTo>
                    <a:pt x="215789" y="1037705"/>
                  </a:lnTo>
                  <a:lnTo>
                    <a:pt x="215202" y="1037705"/>
                  </a:lnTo>
                  <a:lnTo>
                    <a:pt x="215397" y="1036857"/>
                  </a:lnTo>
                  <a:lnTo>
                    <a:pt x="213374" y="1037052"/>
                  </a:lnTo>
                  <a:lnTo>
                    <a:pt x="212657" y="1035813"/>
                  </a:lnTo>
                  <a:lnTo>
                    <a:pt x="212265" y="1035813"/>
                  </a:lnTo>
                  <a:lnTo>
                    <a:pt x="212265" y="1035291"/>
                  </a:lnTo>
                  <a:lnTo>
                    <a:pt x="208742" y="1032876"/>
                  </a:lnTo>
                  <a:lnTo>
                    <a:pt x="208742" y="1032354"/>
                  </a:lnTo>
                  <a:lnTo>
                    <a:pt x="207828" y="1031832"/>
                  </a:lnTo>
                  <a:lnTo>
                    <a:pt x="207241" y="1030592"/>
                  </a:lnTo>
                  <a:lnTo>
                    <a:pt x="205544" y="1030788"/>
                  </a:lnTo>
                  <a:lnTo>
                    <a:pt x="205348" y="1029940"/>
                  </a:lnTo>
                  <a:lnTo>
                    <a:pt x="204957" y="1029222"/>
                  </a:lnTo>
                  <a:lnTo>
                    <a:pt x="204239" y="1028896"/>
                  </a:lnTo>
                  <a:lnTo>
                    <a:pt x="203848" y="1027656"/>
                  </a:lnTo>
                  <a:lnTo>
                    <a:pt x="202151" y="1026612"/>
                  </a:lnTo>
                  <a:lnTo>
                    <a:pt x="201433" y="1024524"/>
                  </a:lnTo>
                  <a:lnTo>
                    <a:pt x="200520" y="1024002"/>
                  </a:lnTo>
                  <a:lnTo>
                    <a:pt x="198301" y="1020544"/>
                  </a:lnTo>
                  <a:lnTo>
                    <a:pt x="198105" y="1018260"/>
                  </a:lnTo>
                  <a:lnTo>
                    <a:pt x="198823" y="1017411"/>
                  </a:lnTo>
                  <a:lnTo>
                    <a:pt x="198823" y="1016563"/>
                  </a:lnTo>
                  <a:lnTo>
                    <a:pt x="198236" y="1016041"/>
                  </a:lnTo>
                  <a:lnTo>
                    <a:pt x="196540" y="1016367"/>
                  </a:lnTo>
                  <a:lnTo>
                    <a:pt x="196017" y="1015846"/>
                  </a:lnTo>
                  <a:lnTo>
                    <a:pt x="195430" y="1012387"/>
                  </a:lnTo>
                  <a:lnTo>
                    <a:pt x="194712" y="1012061"/>
                  </a:lnTo>
                  <a:lnTo>
                    <a:pt x="192690" y="1012061"/>
                  </a:lnTo>
                  <a:lnTo>
                    <a:pt x="192494" y="1012387"/>
                  </a:lnTo>
                  <a:lnTo>
                    <a:pt x="190993" y="1011343"/>
                  </a:lnTo>
                  <a:lnTo>
                    <a:pt x="189884" y="1011539"/>
                  </a:lnTo>
                  <a:lnTo>
                    <a:pt x="190080" y="1012387"/>
                  </a:lnTo>
                  <a:lnTo>
                    <a:pt x="189166" y="1012191"/>
                  </a:lnTo>
                  <a:lnTo>
                    <a:pt x="187861" y="1010103"/>
                  </a:lnTo>
                  <a:lnTo>
                    <a:pt x="185251" y="1008733"/>
                  </a:lnTo>
                  <a:lnTo>
                    <a:pt x="183554" y="1006971"/>
                  </a:lnTo>
                  <a:lnTo>
                    <a:pt x="183359" y="1006123"/>
                  </a:lnTo>
                  <a:lnTo>
                    <a:pt x="181858" y="1004361"/>
                  </a:lnTo>
                  <a:lnTo>
                    <a:pt x="181466" y="1002077"/>
                  </a:lnTo>
                  <a:lnTo>
                    <a:pt x="180748" y="1001751"/>
                  </a:lnTo>
                  <a:lnTo>
                    <a:pt x="180748" y="1000707"/>
                  </a:lnTo>
                  <a:lnTo>
                    <a:pt x="181466" y="999467"/>
                  </a:lnTo>
                  <a:lnTo>
                    <a:pt x="181662" y="997183"/>
                  </a:lnTo>
                  <a:lnTo>
                    <a:pt x="180944" y="996335"/>
                  </a:lnTo>
                  <a:lnTo>
                    <a:pt x="180226" y="996139"/>
                  </a:lnTo>
                  <a:lnTo>
                    <a:pt x="180226" y="995617"/>
                  </a:lnTo>
                  <a:lnTo>
                    <a:pt x="178921" y="994573"/>
                  </a:lnTo>
                  <a:lnTo>
                    <a:pt x="178921" y="993529"/>
                  </a:lnTo>
                  <a:lnTo>
                    <a:pt x="179117" y="993203"/>
                  </a:lnTo>
                  <a:lnTo>
                    <a:pt x="180422" y="993203"/>
                  </a:lnTo>
                  <a:lnTo>
                    <a:pt x="182119" y="992485"/>
                  </a:lnTo>
                  <a:lnTo>
                    <a:pt x="185642" y="993203"/>
                  </a:lnTo>
                  <a:lnTo>
                    <a:pt x="185642" y="992355"/>
                  </a:lnTo>
                  <a:lnTo>
                    <a:pt x="186360" y="991506"/>
                  </a:lnTo>
                  <a:lnTo>
                    <a:pt x="188579" y="990984"/>
                  </a:lnTo>
                  <a:lnTo>
                    <a:pt x="189492" y="991180"/>
                  </a:lnTo>
                  <a:lnTo>
                    <a:pt x="192102" y="993986"/>
                  </a:lnTo>
                  <a:lnTo>
                    <a:pt x="192690" y="993986"/>
                  </a:lnTo>
                  <a:lnTo>
                    <a:pt x="194517" y="995552"/>
                  </a:lnTo>
                  <a:lnTo>
                    <a:pt x="196735" y="996596"/>
                  </a:lnTo>
                  <a:lnTo>
                    <a:pt x="196540" y="997640"/>
                  </a:lnTo>
                  <a:lnTo>
                    <a:pt x="197127" y="999206"/>
                  </a:lnTo>
                  <a:lnTo>
                    <a:pt x="197714" y="999728"/>
                  </a:lnTo>
                  <a:lnTo>
                    <a:pt x="197518" y="1000968"/>
                  </a:lnTo>
                  <a:lnTo>
                    <a:pt x="198105" y="1003056"/>
                  </a:lnTo>
                  <a:lnTo>
                    <a:pt x="197192" y="1005470"/>
                  </a:lnTo>
                  <a:lnTo>
                    <a:pt x="196996" y="1007754"/>
                  </a:lnTo>
                  <a:lnTo>
                    <a:pt x="197192" y="1008276"/>
                  </a:lnTo>
                  <a:lnTo>
                    <a:pt x="198497" y="1009125"/>
                  </a:lnTo>
                  <a:lnTo>
                    <a:pt x="199802" y="1007754"/>
                  </a:lnTo>
                  <a:lnTo>
                    <a:pt x="199802" y="1006906"/>
                  </a:lnTo>
                  <a:lnTo>
                    <a:pt x="198889" y="1006384"/>
                  </a:lnTo>
                  <a:lnTo>
                    <a:pt x="198301" y="1005340"/>
                  </a:lnTo>
                  <a:lnTo>
                    <a:pt x="199215" y="1001686"/>
                  </a:lnTo>
                  <a:lnTo>
                    <a:pt x="203130" y="1002012"/>
                  </a:lnTo>
                  <a:lnTo>
                    <a:pt x="204826" y="1001490"/>
                  </a:lnTo>
                  <a:lnTo>
                    <a:pt x="208546" y="999402"/>
                  </a:lnTo>
                  <a:lnTo>
                    <a:pt x="209459" y="998032"/>
                  </a:lnTo>
                  <a:lnTo>
                    <a:pt x="209459" y="997314"/>
                  </a:lnTo>
                  <a:lnTo>
                    <a:pt x="210373" y="996792"/>
                  </a:lnTo>
                  <a:lnTo>
                    <a:pt x="210569" y="996074"/>
                  </a:lnTo>
                  <a:lnTo>
                    <a:pt x="213374" y="995226"/>
                  </a:lnTo>
                  <a:lnTo>
                    <a:pt x="215593" y="995226"/>
                  </a:lnTo>
                  <a:lnTo>
                    <a:pt x="215985" y="994508"/>
                  </a:lnTo>
                  <a:lnTo>
                    <a:pt x="216898" y="994312"/>
                  </a:lnTo>
                  <a:lnTo>
                    <a:pt x="218203" y="993268"/>
                  </a:lnTo>
                  <a:lnTo>
                    <a:pt x="218007" y="992029"/>
                  </a:lnTo>
                  <a:lnTo>
                    <a:pt x="218921" y="991506"/>
                  </a:lnTo>
                  <a:lnTo>
                    <a:pt x="219312" y="990789"/>
                  </a:lnTo>
                  <a:lnTo>
                    <a:pt x="218921" y="989549"/>
                  </a:lnTo>
                  <a:lnTo>
                    <a:pt x="220748" y="988831"/>
                  </a:lnTo>
                  <a:lnTo>
                    <a:pt x="222249" y="987591"/>
                  </a:lnTo>
                  <a:lnTo>
                    <a:pt x="222249" y="986221"/>
                  </a:lnTo>
                  <a:lnTo>
                    <a:pt x="222640" y="986221"/>
                  </a:lnTo>
                  <a:lnTo>
                    <a:pt x="222445" y="984133"/>
                  </a:lnTo>
                  <a:lnTo>
                    <a:pt x="223032" y="983807"/>
                  </a:lnTo>
                  <a:lnTo>
                    <a:pt x="222836" y="982763"/>
                  </a:lnTo>
                  <a:lnTo>
                    <a:pt x="223423" y="981719"/>
                  </a:lnTo>
                  <a:lnTo>
                    <a:pt x="223619" y="979826"/>
                  </a:lnTo>
                  <a:lnTo>
                    <a:pt x="225120" y="979826"/>
                  </a:lnTo>
                  <a:lnTo>
                    <a:pt x="226947" y="978587"/>
                  </a:lnTo>
                  <a:lnTo>
                    <a:pt x="226947" y="977738"/>
                  </a:lnTo>
                  <a:lnTo>
                    <a:pt x="224728" y="976368"/>
                  </a:lnTo>
                  <a:lnTo>
                    <a:pt x="224924" y="974998"/>
                  </a:lnTo>
                  <a:lnTo>
                    <a:pt x="226229" y="974476"/>
                  </a:lnTo>
                  <a:lnTo>
                    <a:pt x="226621" y="973627"/>
                  </a:lnTo>
                  <a:lnTo>
                    <a:pt x="227339" y="973301"/>
                  </a:lnTo>
                  <a:lnTo>
                    <a:pt x="229166" y="973497"/>
                  </a:lnTo>
                  <a:lnTo>
                    <a:pt x="229687" y="975911"/>
                  </a:lnTo>
                  <a:lnTo>
                    <a:pt x="229492" y="977477"/>
                  </a:lnTo>
                  <a:lnTo>
                    <a:pt x="230601" y="977151"/>
                  </a:lnTo>
                  <a:lnTo>
                    <a:pt x="230993" y="976303"/>
                  </a:lnTo>
                  <a:lnTo>
                    <a:pt x="232298" y="976303"/>
                  </a:lnTo>
                  <a:lnTo>
                    <a:pt x="234320" y="974541"/>
                  </a:lnTo>
                  <a:lnTo>
                    <a:pt x="236147" y="974737"/>
                  </a:lnTo>
                  <a:lnTo>
                    <a:pt x="236343" y="973366"/>
                  </a:lnTo>
                  <a:lnTo>
                    <a:pt x="238040" y="974410"/>
                  </a:lnTo>
                  <a:lnTo>
                    <a:pt x="238236" y="973562"/>
                  </a:lnTo>
                  <a:lnTo>
                    <a:pt x="239149" y="973040"/>
                  </a:lnTo>
                  <a:lnTo>
                    <a:pt x="239149" y="971148"/>
                  </a:lnTo>
                  <a:lnTo>
                    <a:pt x="239541" y="970626"/>
                  </a:lnTo>
                  <a:lnTo>
                    <a:pt x="239932" y="970626"/>
                  </a:lnTo>
                  <a:lnTo>
                    <a:pt x="240519" y="973562"/>
                  </a:lnTo>
                  <a:lnTo>
                    <a:pt x="241433" y="973562"/>
                  </a:lnTo>
                  <a:lnTo>
                    <a:pt x="241955" y="974084"/>
                  </a:lnTo>
                  <a:lnTo>
                    <a:pt x="241433" y="975324"/>
                  </a:lnTo>
                  <a:lnTo>
                    <a:pt x="241955" y="975324"/>
                  </a:lnTo>
                  <a:lnTo>
                    <a:pt x="241759" y="974998"/>
                  </a:lnTo>
                  <a:lnTo>
                    <a:pt x="242477" y="974671"/>
                  </a:lnTo>
                  <a:lnTo>
                    <a:pt x="242868" y="974998"/>
                  </a:lnTo>
                  <a:lnTo>
                    <a:pt x="243586" y="974802"/>
                  </a:lnTo>
                  <a:lnTo>
                    <a:pt x="243586" y="974280"/>
                  </a:lnTo>
                  <a:lnTo>
                    <a:pt x="244500" y="973432"/>
                  </a:lnTo>
                  <a:lnTo>
                    <a:pt x="243913" y="972714"/>
                  </a:lnTo>
                  <a:lnTo>
                    <a:pt x="244304" y="971996"/>
                  </a:lnTo>
                  <a:lnTo>
                    <a:pt x="245805" y="972714"/>
                  </a:lnTo>
                  <a:lnTo>
                    <a:pt x="246392" y="973758"/>
                  </a:lnTo>
                  <a:lnTo>
                    <a:pt x="247501" y="974280"/>
                  </a:lnTo>
                  <a:lnTo>
                    <a:pt x="247893" y="974998"/>
                  </a:lnTo>
                  <a:lnTo>
                    <a:pt x="249198" y="974671"/>
                  </a:lnTo>
                  <a:lnTo>
                    <a:pt x="250699" y="975911"/>
                  </a:lnTo>
                  <a:lnTo>
                    <a:pt x="251808" y="975389"/>
                  </a:lnTo>
                  <a:lnTo>
                    <a:pt x="252917" y="973627"/>
                  </a:lnTo>
                  <a:lnTo>
                    <a:pt x="254027" y="974149"/>
                  </a:lnTo>
                  <a:lnTo>
                    <a:pt x="254940" y="973823"/>
                  </a:lnTo>
                  <a:lnTo>
                    <a:pt x="254744" y="972779"/>
                  </a:lnTo>
                  <a:lnTo>
                    <a:pt x="253244" y="972779"/>
                  </a:lnTo>
                  <a:lnTo>
                    <a:pt x="252330" y="971931"/>
                  </a:lnTo>
                  <a:lnTo>
                    <a:pt x="251612" y="972126"/>
                  </a:lnTo>
                  <a:lnTo>
                    <a:pt x="250307" y="970887"/>
                  </a:lnTo>
                  <a:lnTo>
                    <a:pt x="250307" y="970365"/>
                  </a:lnTo>
                  <a:lnTo>
                    <a:pt x="248611" y="970365"/>
                  </a:lnTo>
                  <a:lnTo>
                    <a:pt x="246914" y="968603"/>
                  </a:lnTo>
                  <a:lnTo>
                    <a:pt x="246001" y="968407"/>
                  </a:lnTo>
                  <a:lnTo>
                    <a:pt x="245283" y="967363"/>
                  </a:lnTo>
                  <a:lnTo>
                    <a:pt x="244891" y="967559"/>
                  </a:lnTo>
                  <a:lnTo>
                    <a:pt x="244173" y="966515"/>
                  </a:lnTo>
                  <a:lnTo>
                    <a:pt x="243456" y="966711"/>
                  </a:lnTo>
                  <a:lnTo>
                    <a:pt x="242738" y="966384"/>
                  </a:lnTo>
                  <a:lnTo>
                    <a:pt x="242346" y="965667"/>
                  </a:lnTo>
                  <a:lnTo>
                    <a:pt x="241433" y="965471"/>
                  </a:lnTo>
                  <a:lnTo>
                    <a:pt x="241237" y="964753"/>
                  </a:lnTo>
                  <a:lnTo>
                    <a:pt x="240128" y="964753"/>
                  </a:lnTo>
                  <a:lnTo>
                    <a:pt x="238236" y="963187"/>
                  </a:lnTo>
                  <a:lnTo>
                    <a:pt x="236930" y="962665"/>
                  </a:lnTo>
                  <a:lnTo>
                    <a:pt x="236539" y="960903"/>
                  </a:lnTo>
                  <a:lnTo>
                    <a:pt x="237126" y="959859"/>
                  </a:lnTo>
                  <a:lnTo>
                    <a:pt x="240258" y="958097"/>
                  </a:lnTo>
                  <a:lnTo>
                    <a:pt x="240454" y="954965"/>
                  </a:lnTo>
                  <a:lnTo>
                    <a:pt x="240063" y="954965"/>
                  </a:lnTo>
                  <a:lnTo>
                    <a:pt x="239867" y="953203"/>
                  </a:lnTo>
                  <a:lnTo>
                    <a:pt x="240454" y="953008"/>
                  </a:lnTo>
                  <a:lnTo>
                    <a:pt x="240258" y="952159"/>
                  </a:lnTo>
                  <a:lnTo>
                    <a:pt x="240846" y="951964"/>
                  </a:lnTo>
                  <a:lnTo>
                    <a:pt x="240846" y="951442"/>
                  </a:lnTo>
                  <a:lnTo>
                    <a:pt x="243978" y="952812"/>
                  </a:lnTo>
                  <a:lnTo>
                    <a:pt x="246196" y="951050"/>
                  </a:lnTo>
                  <a:lnTo>
                    <a:pt x="246914" y="950854"/>
                  </a:lnTo>
                  <a:lnTo>
                    <a:pt x="249133" y="948244"/>
                  </a:lnTo>
                  <a:lnTo>
                    <a:pt x="250046" y="947722"/>
                  </a:lnTo>
                  <a:lnTo>
                    <a:pt x="251743" y="947527"/>
                  </a:lnTo>
                  <a:lnTo>
                    <a:pt x="252134" y="947853"/>
                  </a:lnTo>
                  <a:lnTo>
                    <a:pt x="253244" y="947657"/>
                  </a:lnTo>
                  <a:lnTo>
                    <a:pt x="254157" y="948375"/>
                  </a:lnTo>
                  <a:lnTo>
                    <a:pt x="256571" y="948701"/>
                  </a:lnTo>
                  <a:lnTo>
                    <a:pt x="257485" y="949745"/>
                  </a:lnTo>
                  <a:lnTo>
                    <a:pt x="258986" y="949549"/>
                  </a:lnTo>
                  <a:lnTo>
                    <a:pt x="259377" y="950071"/>
                  </a:lnTo>
                  <a:lnTo>
                    <a:pt x="260095" y="950071"/>
                  </a:lnTo>
                  <a:lnTo>
                    <a:pt x="260095" y="949745"/>
                  </a:lnTo>
                  <a:lnTo>
                    <a:pt x="262509" y="949745"/>
                  </a:lnTo>
                  <a:lnTo>
                    <a:pt x="262705" y="950267"/>
                  </a:lnTo>
                  <a:lnTo>
                    <a:pt x="263292" y="950071"/>
                  </a:lnTo>
                  <a:lnTo>
                    <a:pt x="264402" y="951442"/>
                  </a:lnTo>
                  <a:lnTo>
                    <a:pt x="264793" y="951442"/>
                  </a:lnTo>
                  <a:lnTo>
                    <a:pt x="265185" y="953530"/>
                  </a:lnTo>
                  <a:lnTo>
                    <a:pt x="265576" y="953856"/>
                  </a:lnTo>
                  <a:lnTo>
                    <a:pt x="267403" y="953856"/>
                  </a:lnTo>
                  <a:lnTo>
                    <a:pt x="268121" y="952486"/>
                  </a:lnTo>
                  <a:lnTo>
                    <a:pt x="269035" y="952486"/>
                  </a:lnTo>
                  <a:lnTo>
                    <a:pt x="273472" y="954574"/>
                  </a:lnTo>
                  <a:lnTo>
                    <a:pt x="273863" y="954247"/>
                  </a:lnTo>
                  <a:lnTo>
                    <a:pt x="273863" y="952877"/>
                  </a:lnTo>
                  <a:lnTo>
                    <a:pt x="273276" y="952681"/>
                  </a:lnTo>
                  <a:lnTo>
                    <a:pt x="273276" y="951964"/>
                  </a:lnTo>
                  <a:lnTo>
                    <a:pt x="275495" y="950724"/>
                  </a:lnTo>
                  <a:lnTo>
                    <a:pt x="278496" y="952094"/>
                  </a:lnTo>
                  <a:lnTo>
                    <a:pt x="283325" y="953660"/>
                  </a:lnTo>
                  <a:lnTo>
                    <a:pt x="283912" y="954182"/>
                  </a:lnTo>
                  <a:lnTo>
                    <a:pt x="285021" y="954182"/>
                  </a:lnTo>
                  <a:lnTo>
                    <a:pt x="285739" y="953660"/>
                  </a:lnTo>
                  <a:lnTo>
                    <a:pt x="284630" y="952812"/>
                  </a:lnTo>
                  <a:lnTo>
                    <a:pt x="283521" y="952616"/>
                  </a:lnTo>
                  <a:lnTo>
                    <a:pt x="283521" y="952094"/>
                  </a:lnTo>
                  <a:lnTo>
                    <a:pt x="282933" y="951768"/>
                  </a:lnTo>
                  <a:lnTo>
                    <a:pt x="279214" y="950202"/>
                  </a:lnTo>
                  <a:lnTo>
                    <a:pt x="278300" y="948831"/>
                  </a:lnTo>
                  <a:lnTo>
                    <a:pt x="276082" y="948309"/>
                  </a:lnTo>
                  <a:lnTo>
                    <a:pt x="275364" y="947592"/>
                  </a:lnTo>
                  <a:lnTo>
                    <a:pt x="274646" y="945830"/>
                  </a:lnTo>
                  <a:lnTo>
                    <a:pt x="272819" y="945504"/>
                  </a:lnTo>
                  <a:lnTo>
                    <a:pt x="272101" y="944460"/>
                  </a:lnTo>
                  <a:lnTo>
                    <a:pt x="271514" y="944460"/>
                  </a:lnTo>
                  <a:lnTo>
                    <a:pt x="270796" y="943742"/>
                  </a:lnTo>
                  <a:lnTo>
                    <a:pt x="270992" y="942176"/>
                  </a:lnTo>
                  <a:lnTo>
                    <a:pt x="270405" y="941327"/>
                  </a:lnTo>
                  <a:lnTo>
                    <a:pt x="269687" y="941001"/>
                  </a:lnTo>
                  <a:lnTo>
                    <a:pt x="269296" y="939631"/>
                  </a:lnTo>
                  <a:lnTo>
                    <a:pt x="268578" y="939435"/>
                  </a:lnTo>
                  <a:lnTo>
                    <a:pt x="268382" y="938391"/>
                  </a:lnTo>
                  <a:lnTo>
                    <a:pt x="269296" y="938391"/>
                  </a:lnTo>
                  <a:lnTo>
                    <a:pt x="269687" y="938717"/>
                  </a:lnTo>
                  <a:lnTo>
                    <a:pt x="269883" y="938195"/>
                  </a:lnTo>
                  <a:lnTo>
                    <a:pt x="270601" y="937869"/>
                  </a:lnTo>
                  <a:lnTo>
                    <a:pt x="272297" y="937869"/>
                  </a:lnTo>
                  <a:lnTo>
                    <a:pt x="273015" y="938717"/>
                  </a:lnTo>
                  <a:lnTo>
                    <a:pt x="274124" y="938717"/>
                  </a:lnTo>
                  <a:lnTo>
                    <a:pt x="274516" y="937673"/>
                  </a:lnTo>
                  <a:lnTo>
                    <a:pt x="277322" y="936825"/>
                  </a:lnTo>
                  <a:lnTo>
                    <a:pt x="277517" y="936303"/>
                  </a:lnTo>
                  <a:lnTo>
                    <a:pt x="275690" y="936107"/>
                  </a:lnTo>
                  <a:lnTo>
                    <a:pt x="274581" y="935389"/>
                  </a:lnTo>
                  <a:lnTo>
                    <a:pt x="274385" y="933628"/>
                  </a:lnTo>
                  <a:lnTo>
                    <a:pt x="273994" y="933628"/>
                  </a:lnTo>
                  <a:lnTo>
                    <a:pt x="271971" y="936238"/>
                  </a:lnTo>
                  <a:lnTo>
                    <a:pt x="270274" y="936238"/>
                  </a:lnTo>
                  <a:lnTo>
                    <a:pt x="269883" y="935520"/>
                  </a:lnTo>
                  <a:lnTo>
                    <a:pt x="269296" y="935324"/>
                  </a:lnTo>
                  <a:lnTo>
                    <a:pt x="269296" y="934802"/>
                  </a:lnTo>
                  <a:lnTo>
                    <a:pt x="267795" y="933562"/>
                  </a:lnTo>
                  <a:lnTo>
                    <a:pt x="266881" y="933889"/>
                  </a:lnTo>
                  <a:lnTo>
                    <a:pt x="266294" y="935259"/>
                  </a:lnTo>
                  <a:lnTo>
                    <a:pt x="265707" y="935585"/>
                  </a:lnTo>
                  <a:lnTo>
                    <a:pt x="264206" y="935585"/>
                  </a:lnTo>
                  <a:lnTo>
                    <a:pt x="264010" y="935259"/>
                  </a:lnTo>
                  <a:lnTo>
                    <a:pt x="263097" y="935259"/>
                  </a:lnTo>
                  <a:lnTo>
                    <a:pt x="262379" y="934411"/>
                  </a:lnTo>
                  <a:lnTo>
                    <a:pt x="263097" y="932649"/>
                  </a:lnTo>
                  <a:lnTo>
                    <a:pt x="261270" y="933171"/>
                  </a:lnTo>
                  <a:lnTo>
                    <a:pt x="259573" y="933171"/>
                  </a:lnTo>
                  <a:lnTo>
                    <a:pt x="258855" y="932649"/>
                  </a:lnTo>
                  <a:lnTo>
                    <a:pt x="256245" y="932127"/>
                  </a:lnTo>
                  <a:lnTo>
                    <a:pt x="253439" y="932127"/>
                  </a:lnTo>
                  <a:lnTo>
                    <a:pt x="252134" y="931279"/>
                  </a:lnTo>
                  <a:lnTo>
                    <a:pt x="252330" y="928799"/>
                  </a:lnTo>
                  <a:lnTo>
                    <a:pt x="254744" y="926189"/>
                  </a:lnTo>
                  <a:lnTo>
                    <a:pt x="256441" y="925341"/>
                  </a:lnTo>
                  <a:lnTo>
                    <a:pt x="256832" y="924101"/>
                  </a:lnTo>
                  <a:lnTo>
                    <a:pt x="256245" y="923253"/>
                  </a:lnTo>
                  <a:lnTo>
                    <a:pt x="255854" y="923253"/>
                  </a:lnTo>
                  <a:lnTo>
                    <a:pt x="254940" y="925014"/>
                  </a:lnTo>
                  <a:lnTo>
                    <a:pt x="253244" y="926907"/>
                  </a:lnTo>
                  <a:lnTo>
                    <a:pt x="250829" y="928995"/>
                  </a:lnTo>
                  <a:lnTo>
                    <a:pt x="250829" y="929321"/>
                  </a:lnTo>
                  <a:lnTo>
                    <a:pt x="250438" y="929321"/>
                  </a:lnTo>
                  <a:lnTo>
                    <a:pt x="248741" y="928799"/>
                  </a:lnTo>
                  <a:lnTo>
                    <a:pt x="248154" y="927429"/>
                  </a:lnTo>
                  <a:lnTo>
                    <a:pt x="248350" y="926581"/>
                  </a:lnTo>
                  <a:lnTo>
                    <a:pt x="247958" y="926254"/>
                  </a:lnTo>
                  <a:lnTo>
                    <a:pt x="245348" y="926254"/>
                  </a:lnTo>
                  <a:lnTo>
                    <a:pt x="244957" y="925406"/>
                  </a:lnTo>
                  <a:lnTo>
                    <a:pt x="243130" y="924558"/>
                  </a:lnTo>
                  <a:lnTo>
                    <a:pt x="242542" y="923187"/>
                  </a:lnTo>
                  <a:lnTo>
                    <a:pt x="241824" y="923187"/>
                  </a:lnTo>
                  <a:lnTo>
                    <a:pt x="239802" y="924231"/>
                  </a:lnTo>
                  <a:lnTo>
                    <a:pt x="238888" y="924231"/>
                  </a:lnTo>
                  <a:lnTo>
                    <a:pt x="237779" y="923710"/>
                  </a:lnTo>
                  <a:lnTo>
                    <a:pt x="238366" y="922861"/>
                  </a:lnTo>
                  <a:lnTo>
                    <a:pt x="237779" y="922665"/>
                  </a:lnTo>
                  <a:lnTo>
                    <a:pt x="237583" y="921948"/>
                  </a:lnTo>
                  <a:lnTo>
                    <a:pt x="236996" y="921948"/>
                  </a:lnTo>
                  <a:lnTo>
                    <a:pt x="236278" y="922992"/>
                  </a:lnTo>
                  <a:lnTo>
                    <a:pt x="233864" y="923318"/>
                  </a:lnTo>
                  <a:lnTo>
                    <a:pt x="233276" y="922600"/>
                  </a:lnTo>
                  <a:lnTo>
                    <a:pt x="233472" y="921230"/>
                  </a:lnTo>
                  <a:lnTo>
                    <a:pt x="232754" y="921034"/>
                  </a:lnTo>
                  <a:lnTo>
                    <a:pt x="232363" y="920512"/>
                  </a:lnTo>
                  <a:lnTo>
                    <a:pt x="231058" y="920512"/>
                  </a:lnTo>
                  <a:lnTo>
                    <a:pt x="228448" y="919272"/>
                  </a:lnTo>
                  <a:lnTo>
                    <a:pt x="227339" y="918228"/>
                  </a:lnTo>
                  <a:lnTo>
                    <a:pt x="227339" y="917706"/>
                  </a:lnTo>
                  <a:lnTo>
                    <a:pt x="225511" y="916140"/>
                  </a:lnTo>
                  <a:lnTo>
                    <a:pt x="224924" y="914574"/>
                  </a:lnTo>
                  <a:lnTo>
                    <a:pt x="224728" y="914900"/>
                  </a:lnTo>
                  <a:lnTo>
                    <a:pt x="224141" y="914705"/>
                  </a:lnTo>
                  <a:lnTo>
                    <a:pt x="223750" y="913334"/>
                  </a:lnTo>
                  <a:lnTo>
                    <a:pt x="223032" y="913856"/>
                  </a:lnTo>
                  <a:lnTo>
                    <a:pt x="223032" y="914705"/>
                  </a:lnTo>
                  <a:lnTo>
                    <a:pt x="223228" y="915227"/>
                  </a:lnTo>
                  <a:lnTo>
                    <a:pt x="223945" y="915422"/>
                  </a:lnTo>
                  <a:lnTo>
                    <a:pt x="224467" y="916466"/>
                  </a:lnTo>
                  <a:lnTo>
                    <a:pt x="225185" y="916793"/>
                  </a:lnTo>
                  <a:lnTo>
                    <a:pt x="225381" y="918032"/>
                  </a:lnTo>
                  <a:lnTo>
                    <a:pt x="224989" y="918032"/>
                  </a:lnTo>
                  <a:lnTo>
                    <a:pt x="224989" y="918359"/>
                  </a:lnTo>
                  <a:lnTo>
                    <a:pt x="225381" y="918555"/>
                  </a:lnTo>
                  <a:lnTo>
                    <a:pt x="225577" y="919925"/>
                  </a:lnTo>
                  <a:lnTo>
                    <a:pt x="223358" y="921165"/>
                  </a:lnTo>
                  <a:lnTo>
                    <a:pt x="222967" y="921882"/>
                  </a:lnTo>
                  <a:lnTo>
                    <a:pt x="222379" y="921882"/>
                  </a:lnTo>
                  <a:lnTo>
                    <a:pt x="222575" y="920316"/>
                  </a:lnTo>
                  <a:lnTo>
                    <a:pt x="220879" y="921034"/>
                  </a:lnTo>
                  <a:lnTo>
                    <a:pt x="220683" y="920512"/>
                  </a:lnTo>
                  <a:lnTo>
                    <a:pt x="220161" y="920316"/>
                  </a:lnTo>
                  <a:lnTo>
                    <a:pt x="220161" y="919794"/>
                  </a:lnTo>
                  <a:lnTo>
                    <a:pt x="219443" y="919468"/>
                  </a:lnTo>
                  <a:lnTo>
                    <a:pt x="217942" y="921556"/>
                  </a:lnTo>
                  <a:lnTo>
                    <a:pt x="216441" y="921882"/>
                  </a:lnTo>
                  <a:lnTo>
                    <a:pt x="215528" y="920643"/>
                  </a:lnTo>
                  <a:lnTo>
                    <a:pt x="213114" y="920447"/>
                  </a:lnTo>
                  <a:lnTo>
                    <a:pt x="212722" y="919925"/>
                  </a:lnTo>
                  <a:lnTo>
                    <a:pt x="210308" y="919403"/>
                  </a:lnTo>
                  <a:lnTo>
                    <a:pt x="209198" y="918032"/>
                  </a:lnTo>
                  <a:lnTo>
                    <a:pt x="209003" y="916989"/>
                  </a:lnTo>
                  <a:lnTo>
                    <a:pt x="208807" y="917706"/>
                  </a:lnTo>
                  <a:lnTo>
                    <a:pt x="208220" y="917902"/>
                  </a:lnTo>
                  <a:lnTo>
                    <a:pt x="207110" y="917184"/>
                  </a:lnTo>
                  <a:lnTo>
                    <a:pt x="206719" y="916466"/>
                  </a:lnTo>
                  <a:lnTo>
                    <a:pt x="205022" y="916140"/>
                  </a:lnTo>
                  <a:lnTo>
                    <a:pt x="204631" y="915814"/>
                  </a:lnTo>
                  <a:lnTo>
                    <a:pt x="204631" y="914444"/>
                  </a:lnTo>
                  <a:lnTo>
                    <a:pt x="204239" y="914248"/>
                  </a:lnTo>
                  <a:lnTo>
                    <a:pt x="204043" y="913400"/>
                  </a:lnTo>
                  <a:lnTo>
                    <a:pt x="204435" y="912356"/>
                  </a:lnTo>
                  <a:lnTo>
                    <a:pt x="204435" y="911311"/>
                  </a:lnTo>
                  <a:lnTo>
                    <a:pt x="204043" y="910985"/>
                  </a:lnTo>
                  <a:lnTo>
                    <a:pt x="202021" y="911507"/>
                  </a:lnTo>
                  <a:lnTo>
                    <a:pt x="201825" y="912029"/>
                  </a:lnTo>
                  <a:lnTo>
                    <a:pt x="202543" y="912356"/>
                  </a:lnTo>
                  <a:lnTo>
                    <a:pt x="202347" y="913073"/>
                  </a:lnTo>
                  <a:lnTo>
                    <a:pt x="200324" y="913791"/>
                  </a:lnTo>
                  <a:lnTo>
                    <a:pt x="199606" y="913791"/>
                  </a:lnTo>
                  <a:lnTo>
                    <a:pt x="196605" y="912421"/>
                  </a:lnTo>
                  <a:lnTo>
                    <a:pt x="196605" y="911573"/>
                  </a:lnTo>
                  <a:lnTo>
                    <a:pt x="196213" y="911246"/>
                  </a:lnTo>
                  <a:lnTo>
                    <a:pt x="196409" y="910528"/>
                  </a:lnTo>
                  <a:lnTo>
                    <a:pt x="196213" y="909811"/>
                  </a:lnTo>
                  <a:lnTo>
                    <a:pt x="195691" y="909615"/>
                  </a:lnTo>
                  <a:lnTo>
                    <a:pt x="195300" y="907527"/>
                  </a:lnTo>
                  <a:lnTo>
                    <a:pt x="195887" y="905243"/>
                  </a:lnTo>
                  <a:lnTo>
                    <a:pt x="196605" y="904525"/>
                  </a:lnTo>
                  <a:lnTo>
                    <a:pt x="196605" y="904003"/>
                  </a:lnTo>
                  <a:lnTo>
                    <a:pt x="194778" y="901002"/>
                  </a:lnTo>
                  <a:lnTo>
                    <a:pt x="194386" y="901002"/>
                  </a:lnTo>
                  <a:lnTo>
                    <a:pt x="194778" y="899958"/>
                  </a:lnTo>
                  <a:lnTo>
                    <a:pt x="195887" y="899958"/>
                  </a:lnTo>
                  <a:lnTo>
                    <a:pt x="195887" y="899631"/>
                  </a:lnTo>
                  <a:lnTo>
                    <a:pt x="194778" y="898065"/>
                  </a:lnTo>
                  <a:lnTo>
                    <a:pt x="194582" y="896825"/>
                  </a:lnTo>
                  <a:lnTo>
                    <a:pt x="193668" y="896304"/>
                  </a:lnTo>
                  <a:lnTo>
                    <a:pt x="193277" y="895259"/>
                  </a:lnTo>
                  <a:lnTo>
                    <a:pt x="192559" y="894542"/>
                  </a:lnTo>
                  <a:lnTo>
                    <a:pt x="191841" y="894542"/>
                  </a:lnTo>
                  <a:lnTo>
                    <a:pt x="191254" y="895782"/>
                  </a:lnTo>
                  <a:lnTo>
                    <a:pt x="190667" y="896108"/>
                  </a:lnTo>
                  <a:lnTo>
                    <a:pt x="190275" y="896956"/>
                  </a:lnTo>
                  <a:lnTo>
                    <a:pt x="190275" y="898000"/>
                  </a:lnTo>
                  <a:lnTo>
                    <a:pt x="190667" y="898326"/>
                  </a:lnTo>
                  <a:lnTo>
                    <a:pt x="190471" y="898848"/>
                  </a:lnTo>
                  <a:lnTo>
                    <a:pt x="189753" y="899175"/>
                  </a:lnTo>
                  <a:lnTo>
                    <a:pt x="189753" y="899892"/>
                  </a:lnTo>
                  <a:lnTo>
                    <a:pt x="189166" y="900414"/>
                  </a:lnTo>
                  <a:lnTo>
                    <a:pt x="188057" y="900414"/>
                  </a:lnTo>
                  <a:lnTo>
                    <a:pt x="187665" y="900741"/>
                  </a:lnTo>
                  <a:lnTo>
                    <a:pt x="186360" y="900414"/>
                  </a:lnTo>
                  <a:lnTo>
                    <a:pt x="185969" y="899370"/>
                  </a:lnTo>
                  <a:lnTo>
                    <a:pt x="184859" y="898522"/>
                  </a:lnTo>
                  <a:lnTo>
                    <a:pt x="185055" y="896760"/>
                  </a:lnTo>
                  <a:lnTo>
                    <a:pt x="186556" y="895912"/>
                  </a:lnTo>
                  <a:lnTo>
                    <a:pt x="186556" y="895390"/>
                  </a:lnTo>
                  <a:lnTo>
                    <a:pt x="186164" y="895194"/>
                  </a:lnTo>
                  <a:lnTo>
                    <a:pt x="186556" y="893955"/>
                  </a:lnTo>
                  <a:lnTo>
                    <a:pt x="188057" y="892584"/>
                  </a:lnTo>
                  <a:lnTo>
                    <a:pt x="189884" y="892062"/>
                  </a:lnTo>
                  <a:lnTo>
                    <a:pt x="191385" y="892258"/>
                  </a:lnTo>
                  <a:lnTo>
                    <a:pt x="192102" y="891736"/>
                  </a:lnTo>
                  <a:lnTo>
                    <a:pt x="192820" y="890366"/>
                  </a:lnTo>
                  <a:lnTo>
                    <a:pt x="193407" y="888277"/>
                  </a:lnTo>
                  <a:lnTo>
                    <a:pt x="193016" y="886711"/>
                  </a:lnTo>
                  <a:lnTo>
                    <a:pt x="192429" y="885994"/>
                  </a:lnTo>
                  <a:lnTo>
                    <a:pt x="192429" y="884754"/>
                  </a:lnTo>
                  <a:lnTo>
                    <a:pt x="194256" y="883188"/>
                  </a:lnTo>
                  <a:lnTo>
                    <a:pt x="194647" y="879338"/>
                  </a:lnTo>
                  <a:lnTo>
                    <a:pt x="195039" y="879012"/>
                  </a:lnTo>
                  <a:lnTo>
                    <a:pt x="195430" y="879208"/>
                  </a:lnTo>
                  <a:lnTo>
                    <a:pt x="195430" y="878685"/>
                  </a:lnTo>
                  <a:lnTo>
                    <a:pt x="196148" y="878685"/>
                  </a:lnTo>
                  <a:lnTo>
                    <a:pt x="196344" y="879208"/>
                  </a:lnTo>
                  <a:lnTo>
                    <a:pt x="198562" y="879208"/>
                  </a:lnTo>
                  <a:lnTo>
                    <a:pt x="199150" y="880056"/>
                  </a:lnTo>
                  <a:lnTo>
                    <a:pt x="199867" y="880056"/>
                  </a:lnTo>
                  <a:lnTo>
                    <a:pt x="200585" y="881622"/>
                  </a:lnTo>
                  <a:lnTo>
                    <a:pt x="201890" y="882144"/>
                  </a:lnTo>
                  <a:lnTo>
                    <a:pt x="201694" y="882862"/>
                  </a:lnTo>
                  <a:lnTo>
                    <a:pt x="202216" y="884623"/>
                  </a:lnTo>
                  <a:lnTo>
                    <a:pt x="202934" y="884950"/>
                  </a:lnTo>
                  <a:lnTo>
                    <a:pt x="203326" y="885798"/>
                  </a:lnTo>
                  <a:lnTo>
                    <a:pt x="204957" y="885798"/>
                  </a:lnTo>
                  <a:lnTo>
                    <a:pt x="205544" y="884950"/>
                  </a:lnTo>
                  <a:lnTo>
                    <a:pt x="206458" y="885145"/>
                  </a:lnTo>
                  <a:lnTo>
                    <a:pt x="205740" y="882535"/>
                  </a:lnTo>
                  <a:lnTo>
                    <a:pt x="206327" y="881687"/>
                  </a:lnTo>
                  <a:lnTo>
                    <a:pt x="207045" y="878359"/>
                  </a:lnTo>
                  <a:lnTo>
                    <a:pt x="207567" y="877837"/>
                  </a:lnTo>
                  <a:lnTo>
                    <a:pt x="207567" y="877315"/>
                  </a:lnTo>
                  <a:lnTo>
                    <a:pt x="208481" y="876793"/>
                  </a:lnTo>
                  <a:lnTo>
                    <a:pt x="208481" y="876075"/>
                  </a:lnTo>
                  <a:lnTo>
                    <a:pt x="209068" y="875358"/>
                  </a:lnTo>
                  <a:lnTo>
                    <a:pt x="211874" y="874509"/>
                  </a:lnTo>
                  <a:lnTo>
                    <a:pt x="212461" y="873139"/>
                  </a:lnTo>
                  <a:lnTo>
                    <a:pt x="215071" y="871573"/>
                  </a:lnTo>
                  <a:lnTo>
                    <a:pt x="218203" y="871051"/>
                  </a:lnTo>
                  <a:lnTo>
                    <a:pt x="218399" y="870333"/>
                  </a:lnTo>
                  <a:lnTo>
                    <a:pt x="219312" y="869811"/>
                  </a:lnTo>
                  <a:lnTo>
                    <a:pt x="221531" y="869289"/>
                  </a:lnTo>
                  <a:lnTo>
                    <a:pt x="223228" y="867723"/>
                  </a:lnTo>
                  <a:lnTo>
                    <a:pt x="224141" y="867723"/>
                  </a:lnTo>
                  <a:lnTo>
                    <a:pt x="224141" y="867201"/>
                  </a:lnTo>
                  <a:lnTo>
                    <a:pt x="225250" y="866679"/>
                  </a:lnTo>
                  <a:lnTo>
                    <a:pt x="225968" y="865635"/>
                  </a:lnTo>
                  <a:lnTo>
                    <a:pt x="228187" y="864787"/>
                  </a:lnTo>
                  <a:lnTo>
                    <a:pt x="229883" y="864787"/>
                  </a:lnTo>
                  <a:lnTo>
                    <a:pt x="232102" y="865505"/>
                  </a:lnTo>
                  <a:lnTo>
                    <a:pt x="234320" y="865505"/>
                  </a:lnTo>
                  <a:lnTo>
                    <a:pt x="235234" y="865831"/>
                  </a:lnTo>
                  <a:lnTo>
                    <a:pt x="235430" y="864591"/>
                  </a:lnTo>
                  <a:lnTo>
                    <a:pt x="236930" y="863351"/>
                  </a:lnTo>
                  <a:lnTo>
                    <a:pt x="239345" y="863025"/>
                  </a:lnTo>
                  <a:lnTo>
                    <a:pt x="240258" y="861981"/>
                  </a:lnTo>
                  <a:lnTo>
                    <a:pt x="242281" y="861655"/>
                  </a:lnTo>
                  <a:lnTo>
                    <a:pt x="243978" y="860611"/>
                  </a:lnTo>
                  <a:lnTo>
                    <a:pt x="248611" y="859893"/>
                  </a:lnTo>
                  <a:lnTo>
                    <a:pt x="249133" y="859371"/>
                  </a:lnTo>
                  <a:lnTo>
                    <a:pt x="252265" y="859045"/>
                  </a:lnTo>
                  <a:lnTo>
                    <a:pt x="253961" y="860806"/>
                  </a:lnTo>
                  <a:lnTo>
                    <a:pt x="255071" y="860806"/>
                  </a:lnTo>
                  <a:lnTo>
                    <a:pt x="252852" y="858522"/>
                  </a:lnTo>
                  <a:lnTo>
                    <a:pt x="251351" y="858522"/>
                  </a:lnTo>
                  <a:lnTo>
                    <a:pt x="249524" y="859240"/>
                  </a:lnTo>
                  <a:lnTo>
                    <a:pt x="248219" y="859045"/>
                  </a:lnTo>
                  <a:lnTo>
                    <a:pt x="247501" y="859567"/>
                  </a:lnTo>
                  <a:lnTo>
                    <a:pt x="246784" y="859371"/>
                  </a:lnTo>
                  <a:lnTo>
                    <a:pt x="245870" y="859893"/>
                  </a:lnTo>
                  <a:lnTo>
                    <a:pt x="244761" y="859893"/>
                  </a:lnTo>
                  <a:lnTo>
                    <a:pt x="242934" y="860937"/>
                  </a:lnTo>
                  <a:lnTo>
                    <a:pt x="236996" y="860937"/>
                  </a:lnTo>
                  <a:lnTo>
                    <a:pt x="234973" y="861655"/>
                  </a:lnTo>
                  <a:lnTo>
                    <a:pt x="230144" y="861981"/>
                  </a:lnTo>
                  <a:lnTo>
                    <a:pt x="229231" y="862307"/>
                  </a:lnTo>
                  <a:lnTo>
                    <a:pt x="229035" y="863156"/>
                  </a:lnTo>
                  <a:lnTo>
                    <a:pt x="228448" y="862960"/>
                  </a:lnTo>
                  <a:lnTo>
                    <a:pt x="224924" y="864004"/>
                  </a:lnTo>
                  <a:lnTo>
                    <a:pt x="224206" y="864722"/>
                  </a:lnTo>
                  <a:lnTo>
                    <a:pt x="223293" y="864722"/>
                  </a:lnTo>
                  <a:lnTo>
                    <a:pt x="223097" y="865243"/>
                  </a:lnTo>
                  <a:lnTo>
                    <a:pt x="221988" y="865961"/>
                  </a:lnTo>
                  <a:lnTo>
                    <a:pt x="221074" y="866288"/>
                  </a:lnTo>
                  <a:lnTo>
                    <a:pt x="218660" y="866288"/>
                  </a:lnTo>
                  <a:lnTo>
                    <a:pt x="218268" y="867005"/>
                  </a:lnTo>
                  <a:lnTo>
                    <a:pt x="215854" y="868898"/>
                  </a:lnTo>
                  <a:lnTo>
                    <a:pt x="214549" y="869420"/>
                  </a:lnTo>
                  <a:lnTo>
                    <a:pt x="213048" y="869420"/>
                  </a:lnTo>
                  <a:lnTo>
                    <a:pt x="211547" y="870659"/>
                  </a:lnTo>
                  <a:lnTo>
                    <a:pt x="211156" y="870464"/>
                  </a:lnTo>
                  <a:lnTo>
                    <a:pt x="210764" y="870790"/>
                  </a:lnTo>
                  <a:lnTo>
                    <a:pt x="209851" y="869224"/>
                  </a:lnTo>
                  <a:lnTo>
                    <a:pt x="209851" y="867984"/>
                  </a:lnTo>
                  <a:lnTo>
                    <a:pt x="209133" y="868180"/>
                  </a:lnTo>
                  <a:lnTo>
                    <a:pt x="208546" y="869420"/>
                  </a:lnTo>
                  <a:lnTo>
                    <a:pt x="207437" y="869746"/>
                  </a:lnTo>
                  <a:lnTo>
                    <a:pt x="206719" y="868898"/>
                  </a:lnTo>
                  <a:lnTo>
                    <a:pt x="205805" y="865896"/>
                  </a:lnTo>
                  <a:lnTo>
                    <a:pt x="204696" y="866222"/>
                  </a:lnTo>
                  <a:lnTo>
                    <a:pt x="203195" y="866027"/>
                  </a:lnTo>
                  <a:lnTo>
                    <a:pt x="203195" y="865309"/>
                  </a:lnTo>
                  <a:lnTo>
                    <a:pt x="202282" y="863939"/>
                  </a:lnTo>
                  <a:lnTo>
                    <a:pt x="202804" y="862177"/>
                  </a:lnTo>
                  <a:lnTo>
                    <a:pt x="203913" y="861655"/>
                  </a:lnTo>
                  <a:lnTo>
                    <a:pt x="206915" y="861655"/>
                  </a:lnTo>
                  <a:lnTo>
                    <a:pt x="207632" y="860415"/>
                  </a:lnTo>
                  <a:lnTo>
                    <a:pt x="207437" y="859893"/>
                  </a:lnTo>
                  <a:lnTo>
                    <a:pt x="208154" y="859045"/>
                  </a:lnTo>
                  <a:lnTo>
                    <a:pt x="209068" y="859045"/>
                  </a:lnTo>
                  <a:lnTo>
                    <a:pt x="211091" y="859893"/>
                  </a:lnTo>
                  <a:lnTo>
                    <a:pt x="213505" y="859893"/>
                  </a:lnTo>
                  <a:lnTo>
                    <a:pt x="214092" y="858522"/>
                  </a:lnTo>
                  <a:lnTo>
                    <a:pt x="215593" y="858522"/>
                  </a:lnTo>
                  <a:lnTo>
                    <a:pt x="216507" y="857674"/>
                  </a:lnTo>
                  <a:lnTo>
                    <a:pt x="214680" y="856304"/>
                  </a:lnTo>
                  <a:lnTo>
                    <a:pt x="212265" y="856304"/>
                  </a:lnTo>
                  <a:lnTo>
                    <a:pt x="210960" y="857544"/>
                  </a:lnTo>
                  <a:lnTo>
                    <a:pt x="208350" y="857544"/>
                  </a:lnTo>
                  <a:lnTo>
                    <a:pt x="206523" y="858262"/>
                  </a:lnTo>
                  <a:lnTo>
                    <a:pt x="204826" y="858262"/>
                  </a:lnTo>
                  <a:lnTo>
                    <a:pt x="203521" y="857218"/>
                  </a:lnTo>
                  <a:lnTo>
                    <a:pt x="204631" y="855978"/>
                  </a:lnTo>
                  <a:lnTo>
                    <a:pt x="204239" y="854738"/>
                  </a:lnTo>
                  <a:lnTo>
                    <a:pt x="204631" y="853368"/>
                  </a:lnTo>
                  <a:lnTo>
                    <a:pt x="205544" y="851997"/>
                  </a:lnTo>
                  <a:lnTo>
                    <a:pt x="207241" y="850953"/>
                  </a:lnTo>
                  <a:lnTo>
                    <a:pt x="208154" y="851149"/>
                  </a:lnTo>
                  <a:lnTo>
                    <a:pt x="210569" y="850627"/>
                  </a:lnTo>
                  <a:lnTo>
                    <a:pt x="210960" y="850301"/>
                  </a:lnTo>
                  <a:lnTo>
                    <a:pt x="210373" y="850105"/>
                  </a:lnTo>
                  <a:lnTo>
                    <a:pt x="210373" y="849257"/>
                  </a:lnTo>
                  <a:lnTo>
                    <a:pt x="211482" y="849061"/>
                  </a:lnTo>
                  <a:lnTo>
                    <a:pt x="211678" y="849583"/>
                  </a:lnTo>
                  <a:lnTo>
                    <a:pt x="212265" y="849583"/>
                  </a:lnTo>
                  <a:lnTo>
                    <a:pt x="212853" y="848539"/>
                  </a:lnTo>
                  <a:lnTo>
                    <a:pt x="214549" y="847495"/>
                  </a:lnTo>
                  <a:lnTo>
                    <a:pt x="215854" y="847299"/>
                  </a:lnTo>
                  <a:lnTo>
                    <a:pt x="215854" y="846059"/>
                  </a:lnTo>
                  <a:lnTo>
                    <a:pt x="214353" y="845733"/>
                  </a:lnTo>
                  <a:lnTo>
                    <a:pt x="214353" y="841361"/>
                  </a:lnTo>
                  <a:lnTo>
                    <a:pt x="213962" y="840839"/>
                  </a:lnTo>
                  <a:lnTo>
                    <a:pt x="212657" y="841035"/>
                  </a:lnTo>
                  <a:lnTo>
                    <a:pt x="212657" y="843319"/>
                  </a:lnTo>
                  <a:lnTo>
                    <a:pt x="210960" y="845603"/>
                  </a:lnTo>
                  <a:lnTo>
                    <a:pt x="209264" y="846647"/>
                  </a:lnTo>
                  <a:lnTo>
                    <a:pt x="207763" y="846647"/>
                  </a:lnTo>
                  <a:lnTo>
                    <a:pt x="206654" y="848213"/>
                  </a:lnTo>
                  <a:lnTo>
                    <a:pt x="205544" y="848408"/>
                  </a:lnTo>
                  <a:lnTo>
                    <a:pt x="204631" y="849126"/>
                  </a:lnTo>
                  <a:lnTo>
                    <a:pt x="203326" y="849126"/>
                  </a:lnTo>
                  <a:lnTo>
                    <a:pt x="202608" y="849648"/>
                  </a:lnTo>
                  <a:lnTo>
                    <a:pt x="202804" y="849974"/>
                  </a:lnTo>
                  <a:lnTo>
                    <a:pt x="202282" y="850823"/>
                  </a:lnTo>
                  <a:lnTo>
                    <a:pt x="202999" y="850823"/>
                  </a:lnTo>
                  <a:lnTo>
                    <a:pt x="203391" y="851345"/>
                  </a:lnTo>
                  <a:lnTo>
                    <a:pt x="203391" y="853433"/>
                  </a:lnTo>
                  <a:lnTo>
                    <a:pt x="202282" y="853629"/>
                  </a:lnTo>
                  <a:lnTo>
                    <a:pt x="202282" y="853955"/>
                  </a:lnTo>
                  <a:lnTo>
                    <a:pt x="199867" y="853759"/>
                  </a:lnTo>
                  <a:lnTo>
                    <a:pt x="199280" y="852193"/>
                  </a:lnTo>
                  <a:lnTo>
                    <a:pt x="198171" y="852193"/>
                  </a:lnTo>
                  <a:lnTo>
                    <a:pt x="197975" y="851475"/>
                  </a:lnTo>
                  <a:lnTo>
                    <a:pt x="197257" y="851802"/>
                  </a:lnTo>
                  <a:lnTo>
                    <a:pt x="197061" y="852519"/>
                  </a:lnTo>
                  <a:lnTo>
                    <a:pt x="196474" y="852519"/>
                  </a:lnTo>
                  <a:lnTo>
                    <a:pt x="195887" y="852324"/>
                  </a:lnTo>
                  <a:lnTo>
                    <a:pt x="195887" y="851084"/>
                  </a:lnTo>
                  <a:lnTo>
                    <a:pt x="194973" y="851410"/>
                  </a:lnTo>
                  <a:lnTo>
                    <a:pt x="194973" y="851084"/>
                  </a:lnTo>
                  <a:lnTo>
                    <a:pt x="194256" y="851084"/>
                  </a:lnTo>
                  <a:lnTo>
                    <a:pt x="194060" y="850236"/>
                  </a:lnTo>
                  <a:lnTo>
                    <a:pt x="194451" y="849714"/>
                  </a:lnTo>
                  <a:lnTo>
                    <a:pt x="197583" y="848996"/>
                  </a:lnTo>
                  <a:lnTo>
                    <a:pt x="196474" y="848670"/>
                  </a:lnTo>
                  <a:lnTo>
                    <a:pt x="193146" y="848670"/>
                  </a:lnTo>
                  <a:lnTo>
                    <a:pt x="192429" y="848343"/>
                  </a:lnTo>
                  <a:lnTo>
                    <a:pt x="190928" y="848539"/>
                  </a:lnTo>
                  <a:lnTo>
                    <a:pt x="190210" y="848213"/>
                  </a:lnTo>
                  <a:lnTo>
                    <a:pt x="190210" y="846125"/>
                  </a:lnTo>
                  <a:lnTo>
                    <a:pt x="189492" y="845929"/>
                  </a:lnTo>
                  <a:lnTo>
                    <a:pt x="189297" y="845081"/>
                  </a:lnTo>
                  <a:lnTo>
                    <a:pt x="189688" y="844232"/>
                  </a:lnTo>
                  <a:lnTo>
                    <a:pt x="190275" y="844232"/>
                  </a:lnTo>
                  <a:lnTo>
                    <a:pt x="190667" y="843515"/>
                  </a:lnTo>
                  <a:lnTo>
                    <a:pt x="189753" y="842797"/>
                  </a:lnTo>
                  <a:lnTo>
                    <a:pt x="190145" y="841949"/>
                  </a:lnTo>
                  <a:lnTo>
                    <a:pt x="189035" y="840187"/>
                  </a:lnTo>
                  <a:lnTo>
                    <a:pt x="189035" y="838229"/>
                  </a:lnTo>
                  <a:lnTo>
                    <a:pt x="189753" y="835750"/>
                  </a:lnTo>
                  <a:lnTo>
                    <a:pt x="189362" y="835423"/>
                  </a:lnTo>
                  <a:lnTo>
                    <a:pt x="189557" y="834379"/>
                  </a:lnTo>
                  <a:lnTo>
                    <a:pt x="189035" y="833531"/>
                  </a:lnTo>
                  <a:lnTo>
                    <a:pt x="189427" y="831965"/>
                  </a:lnTo>
                  <a:lnTo>
                    <a:pt x="188840" y="831639"/>
                  </a:lnTo>
                  <a:lnTo>
                    <a:pt x="187730" y="831965"/>
                  </a:lnTo>
                  <a:lnTo>
                    <a:pt x="187339" y="831117"/>
                  </a:lnTo>
                  <a:lnTo>
                    <a:pt x="187730" y="830595"/>
                  </a:lnTo>
                  <a:lnTo>
                    <a:pt x="188448" y="830399"/>
                  </a:lnTo>
                  <a:lnTo>
                    <a:pt x="188057" y="829551"/>
                  </a:lnTo>
                  <a:lnTo>
                    <a:pt x="187143" y="829551"/>
                  </a:lnTo>
                  <a:lnTo>
                    <a:pt x="185316" y="828311"/>
                  </a:lnTo>
                  <a:lnTo>
                    <a:pt x="185316" y="827985"/>
                  </a:lnTo>
                  <a:lnTo>
                    <a:pt x="186425" y="827985"/>
                  </a:lnTo>
                  <a:lnTo>
                    <a:pt x="186621" y="827658"/>
                  </a:lnTo>
                  <a:lnTo>
                    <a:pt x="186034" y="825570"/>
                  </a:lnTo>
                  <a:lnTo>
                    <a:pt x="186425" y="825570"/>
                  </a:lnTo>
                  <a:lnTo>
                    <a:pt x="186425" y="824852"/>
                  </a:lnTo>
                  <a:lnTo>
                    <a:pt x="187013" y="824852"/>
                  </a:lnTo>
                  <a:lnTo>
                    <a:pt x="187013" y="822569"/>
                  </a:lnTo>
                  <a:lnTo>
                    <a:pt x="185903" y="821720"/>
                  </a:lnTo>
                  <a:lnTo>
                    <a:pt x="185903" y="821198"/>
                  </a:lnTo>
                  <a:lnTo>
                    <a:pt x="185512" y="821003"/>
                  </a:lnTo>
                  <a:lnTo>
                    <a:pt x="185708" y="820285"/>
                  </a:lnTo>
                  <a:lnTo>
                    <a:pt x="184598" y="820285"/>
                  </a:lnTo>
                  <a:lnTo>
                    <a:pt x="184011" y="819045"/>
                  </a:lnTo>
                  <a:lnTo>
                    <a:pt x="183097" y="819045"/>
                  </a:lnTo>
                  <a:lnTo>
                    <a:pt x="183489" y="820285"/>
                  </a:lnTo>
                  <a:lnTo>
                    <a:pt x="182771" y="820481"/>
                  </a:lnTo>
                  <a:lnTo>
                    <a:pt x="182380" y="819045"/>
                  </a:lnTo>
                  <a:lnTo>
                    <a:pt x="181792" y="818849"/>
                  </a:lnTo>
                  <a:lnTo>
                    <a:pt x="181597" y="817479"/>
                  </a:lnTo>
                  <a:lnTo>
                    <a:pt x="181009" y="817479"/>
                  </a:lnTo>
                  <a:lnTo>
                    <a:pt x="181009" y="818001"/>
                  </a:lnTo>
                  <a:lnTo>
                    <a:pt x="180096" y="817675"/>
                  </a:lnTo>
                  <a:lnTo>
                    <a:pt x="180096" y="815913"/>
                  </a:lnTo>
                  <a:lnTo>
                    <a:pt x="179182" y="815587"/>
                  </a:lnTo>
                  <a:lnTo>
                    <a:pt x="178465" y="814543"/>
                  </a:lnTo>
                  <a:lnTo>
                    <a:pt x="178856" y="813694"/>
                  </a:lnTo>
                  <a:lnTo>
                    <a:pt x="179965" y="813368"/>
                  </a:lnTo>
                  <a:lnTo>
                    <a:pt x="179770" y="812846"/>
                  </a:lnTo>
                  <a:lnTo>
                    <a:pt x="179052" y="812846"/>
                  </a:lnTo>
                  <a:lnTo>
                    <a:pt x="178660" y="812324"/>
                  </a:lnTo>
                  <a:lnTo>
                    <a:pt x="178660" y="811476"/>
                  </a:lnTo>
                  <a:lnTo>
                    <a:pt x="179052" y="810236"/>
                  </a:lnTo>
                  <a:lnTo>
                    <a:pt x="179639" y="810040"/>
                  </a:lnTo>
                  <a:lnTo>
                    <a:pt x="179639" y="809192"/>
                  </a:lnTo>
                  <a:lnTo>
                    <a:pt x="180226" y="808148"/>
                  </a:lnTo>
                  <a:lnTo>
                    <a:pt x="180226" y="804429"/>
                  </a:lnTo>
                  <a:lnTo>
                    <a:pt x="180944" y="803711"/>
                  </a:lnTo>
                  <a:lnTo>
                    <a:pt x="181531" y="804037"/>
                  </a:lnTo>
                  <a:lnTo>
                    <a:pt x="183750" y="804037"/>
                  </a:lnTo>
                  <a:lnTo>
                    <a:pt x="183946" y="805277"/>
                  </a:lnTo>
                  <a:lnTo>
                    <a:pt x="184859" y="805472"/>
                  </a:lnTo>
                  <a:lnTo>
                    <a:pt x="184859" y="803385"/>
                  </a:lnTo>
                  <a:lnTo>
                    <a:pt x="186360" y="802536"/>
                  </a:lnTo>
                  <a:lnTo>
                    <a:pt x="186752" y="801296"/>
                  </a:lnTo>
                  <a:lnTo>
                    <a:pt x="187143" y="801101"/>
                  </a:lnTo>
                  <a:lnTo>
                    <a:pt x="186556" y="800383"/>
                  </a:lnTo>
                  <a:lnTo>
                    <a:pt x="186556" y="799665"/>
                  </a:lnTo>
                  <a:lnTo>
                    <a:pt x="185969" y="799665"/>
                  </a:lnTo>
                  <a:lnTo>
                    <a:pt x="185577" y="798947"/>
                  </a:lnTo>
                  <a:lnTo>
                    <a:pt x="185773" y="798230"/>
                  </a:lnTo>
                  <a:lnTo>
                    <a:pt x="185055" y="797903"/>
                  </a:lnTo>
                  <a:lnTo>
                    <a:pt x="185055" y="797055"/>
                  </a:lnTo>
                  <a:lnTo>
                    <a:pt x="185773" y="796533"/>
                  </a:lnTo>
                  <a:lnTo>
                    <a:pt x="186491" y="796533"/>
                  </a:lnTo>
                  <a:lnTo>
                    <a:pt x="187208" y="797773"/>
                  </a:lnTo>
                  <a:lnTo>
                    <a:pt x="188122" y="797773"/>
                  </a:lnTo>
                  <a:lnTo>
                    <a:pt x="190340" y="795293"/>
                  </a:lnTo>
                  <a:lnTo>
                    <a:pt x="190928" y="795293"/>
                  </a:lnTo>
                  <a:lnTo>
                    <a:pt x="190732" y="794575"/>
                  </a:lnTo>
                  <a:lnTo>
                    <a:pt x="190145" y="794575"/>
                  </a:lnTo>
                  <a:lnTo>
                    <a:pt x="189753" y="793858"/>
                  </a:lnTo>
                  <a:lnTo>
                    <a:pt x="191580" y="791378"/>
                  </a:lnTo>
                  <a:lnTo>
                    <a:pt x="192168" y="791378"/>
                  </a:lnTo>
                  <a:lnTo>
                    <a:pt x="192168" y="790856"/>
                  </a:lnTo>
                  <a:lnTo>
                    <a:pt x="191450" y="790334"/>
                  </a:lnTo>
                  <a:lnTo>
                    <a:pt x="191646" y="789812"/>
                  </a:lnTo>
                  <a:lnTo>
                    <a:pt x="192951" y="788964"/>
                  </a:lnTo>
                  <a:lnTo>
                    <a:pt x="193668" y="788964"/>
                  </a:lnTo>
                  <a:lnTo>
                    <a:pt x="193668" y="788246"/>
                  </a:lnTo>
                  <a:lnTo>
                    <a:pt x="193081" y="788246"/>
                  </a:lnTo>
                  <a:lnTo>
                    <a:pt x="192690" y="787528"/>
                  </a:lnTo>
                  <a:lnTo>
                    <a:pt x="191776" y="787855"/>
                  </a:lnTo>
                  <a:lnTo>
                    <a:pt x="191972" y="786810"/>
                  </a:lnTo>
                  <a:lnTo>
                    <a:pt x="190471" y="785766"/>
                  </a:lnTo>
                  <a:lnTo>
                    <a:pt x="190667" y="785049"/>
                  </a:lnTo>
                  <a:lnTo>
                    <a:pt x="190080" y="784853"/>
                  </a:lnTo>
                  <a:lnTo>
                    <a:pt x="189688" y="783809"/>
                  </a:lnTo>
                  <a:lnTo>
                    <a:pt x="190080" y="781851"/>
                  </a:lnTo>
                  <a:lnTo>
                    <a:pt x="188970" y="781134"/>
                  </a:lnTo>
                  <a:lnTo>
                    <a:pt x="188774" y="780220"/>
                  </a:lnTo>
                  <a:lnTo>
                    <a:pt x="187665" y="780220"/>
                  </a:lnTo>
                  <a:lnTo>
                    <a:pt x="187665" y="778980"/>
                  </a:lnTo>
                  <a:lnTo>
                    <a:pt x="188579" y="777545"/>
                  </a:lnTo>
                  <a:lnTo>
                    <a:pt x="188774" y="775979"/>
                  </a:lnTo>
                  <a:lnTo>
                    <a:pt x="189688" y="775457"/>
                  </a:lnTo>
                  <a:lnTo>
                    <a:pt x="189688" y="774608"/>
                  </a:lnTo>
                  <a:lnTo>
                    <a:pt x="190275" y="774413"/>
                  </a:lnTo>
                  <a:lnTo>
                    <a:pt x="190471" y="773890"/>
                  </a:lnTo>
                  <a:lnTo>
                    <a:pt x="191385" y="773695"/>
                  </a:lnTo>
                  <a:lnTo>
                    <a:pt x="191776" y="772977"/>
                  </a:lnTo>
                  <a:lnTo>
                    <a:pt x="193473" y="773695"/>
                  </a:lnTo>
                  <a:lnTo>
                    <a:pt x="193864" y="772977"/>
                  </a:lnTo>
                  <a:lnTo>
                    <a:pt x="195561" y="772455"/>
                  </a:lnTo>
                  <a:lnTo>
                    <a:pt x="195952" y="771607"/>
                  </a:lnTo>
                  <a:lnTo>
                    <a:pt x="196670" y="771280"/>
                  </a:lnTo>
                  <a:lnTo>
                    <a:pt x="197061" y="771607"/>
                  </a:lnTo>
                  <a:lnTo>
                    <a:pt x="196670" y="774935"/>
                  </a:lnTo>
                  <a:lnTo>
                    <a:pt x="197257" y="775130"/>
                  </a:lnTo>
                  <a:lnTo>
                    <a:pt x="197257" y="775652"/>
                  </a:lnTo>
                  <a:lnTo>
                    <a:pt x="197845" y="775652"/>
                  </a:lnTo>
                  <a:lnTo>
                    <a:pt x="198236" y="774804"/>
                  </a:lnTo>
                  <a:lnTo>
                    <a:pt x="198628" y="774804"/>
                  </a:lnTo>
                  <a:lnTo>
                    <a:pt x="199345" y="776044"/>
                  </a:lnTo>
                  <a:lnTo>
                    <a:pt x="201955" y="775718"/>
                  </a:lnTo>
                  <a:lnTo>
                    <a:pt x="202543" y="776240"/>
                  </a:lnTo>
                  <a:lnTo>
                    <a:pt x="204043" y="776240"/>
                  </a:lnTo>
                  <a:lnTo>
                    <a:pt x="204239" y="776762"/>
                  </a:lnTo>
                  <a:lnTo>
                    <a:pt x="203848" y="777284"/>
                  </a:lnTo>
                  <a:lnTo>
                    <a:pt x="204435" y="777284"/>
                  </a:lnTo>
                  <a:lnTo>
                    <a:pt x="204631" y="777806"/>
                  </a:lnTo>
                  <a:lnTo>
                    <a:pt x="205544" y="777806"/>
                  </a:lnTo>
                  <a:lnTo>
                    <a:pt x="206132" y="776957"/>
                  </a:lnTo>
                  <a:lnTo>
                    <a:pt x="205544" y="776957"/>
                  </a:lnTo>
                  <a:lnTo>
                    <a:pt x="205153" y="776240"/>
                  </a:lnTo>
                  <a:lnTo>
                    <a:pt x="205871" y="775196"/>
                  </a:lnTo>
                  <a:lnTo>
                    <a:pt x="204761" y="774869"/>
                  </a:lnTo>
                  <a:lnTo>
                    <a:pt x="204761" y="774543"/>
                  </a:lnTo>
                  <a:lnTo>
                    <a:pt x="205479" y="774217"/>
                  </a:lnTo>
                  <a:lnTo>
                    <a:pt x="206980" y="774935"/>
                  </a:lnTo>
                  <a:lnTo>
                    <a:pt x="207176" y="775457"/>
                  </a:lnTo>
                  <a:lnTo>
                    <a:pt x="208285" y="776174"/>
                  </a:lnTo>
                  <a:lnTo>
                    <a:pt x="208285" y="776696"/>
                  </a:lnTo>
                  <a:lnTo>
                    <a:pt x="207698" y="778980"/>
                  </a:lnTo>
                  <a:lnTo>
                    <a:pt x="206980" y="779176"/>
                  </a:lnTo>
                  <a:lnTo>
                    <a:pt x="206784" y="779894"/>
                  </a:lnTo>
                  <a:lnTo>
                    <a:pt x="208611" y="780089"/>
                  </a:lnTo>
                  <a:lnTo>
                    <a:pt x="208807" y="780938"/>
                  </a:lnTo>
                  <a:lnTo>
                    <a:pt x="210830" y="779698"/>
                  </a:lnTo>
                  <a:lnTo>
                    <a:pt x="210830" y="777088"/>
                  </a:lnTo>
                  <a:lnTo>
                    <a:pt x="211221" y="777088"/>
                  </a:lnTo>
                  <a:lnTo>
                    <a:pt x="211808" y="775848"/>
                  </a:lnTo>
                  <a:lnTo>
                    <a:pt x="212918" y="775652"/>
                  </a:lnTo>
                  <a:lnTo>
                    <a:pt x="212722" y="775326"/>
                  </a:lnTo>
                  <a:lnTo>
                    <a:pt x="215136" y="774086"/>
                  </a:lnTo>
                  <a:lnTo>
                    <a:pt x="217746" y="774413"/>
                  </a:lnTo>
                  <a:lnTo>
                    <a:pt x="217942" y="774935"/>
                  </a:lnTo>
                  <a:lnTo>
                    <a:pt x="217355" y="776370"/>
                  </a:lnTo>
                  <a:lnTo>
                    <a:pt x="218856" y="776370"/>
                  </a:lnTo>
                  <a:lnTo>
                    <a:pt x="218138" y="775848"/>
                  </a:lnTo>
                  <a:lnTo>
                    <a:pt x="219051" y="774608"/>
                  </a:lnTo>
                  <a:lnTo>
                    <a:pt x="218138" y="771476"/>
                  </a:lnTo>
                  <a:lnTo>
                    <a:pt x="217551" y="771672"/>
                  </a:lnTo>
                  <a:lnTo>
                    <a:pt x="217551" y="773107"/>
                  </a:lnTo>
                  <a:lnTo>
                    <a:pt x="216833" y="773107"/>
                  </a:lnTo>
                  <a:lnTo>
                    <a:pt x="216246" y="772586"/>
                  </a:lnTo>
                  <a:lnTo>
                    <a:pt x="216246" y="769388"/>
                  </a:lnTo>
                  <a:lnTo>
                    <a:pt x="215332" y="769714"/>
                  </a:lnTo>
                  <a:lnTo>
                    <a:pt x="214745" y="769519"/>
                  </a:lnTo>
                  <a:lnTo>
                    <a:pt x="214353" y="770954"/>
                  </a:lnTo>
                  <a:lnTo>
                    <a:pt x="213962" y="770954"/>
                  </a:lnTo>
                  <a:lnTo>
                    <a:pt x="213440" y="770106"/>
                  </a:lnTo>
                  <a:lnTo>
                    <a:pt x="213440" y="769780"/>
                  </a:lnTo>
                  <a:lnTo>
                    <a:pt x="213962" y="769780"/>
                  </a:lnTo>
                  <a:lnTo>
                    <a:pt x="213570" y="766452"/>
                  </a:lnTo>
                  <a:lnTo>
                    <a:pt x="212983" y="766648"/>
                  </a:lnTo>
                  <a:lnTo>
                    <a:pt x="212069" y="768409"/>
                  </a:lnTo>
                  <a:lnTo>
                    <a:pt x="212265" y="769649"/>
                  </a:lnTo>
                  <a:lnTo>
                    <a:pt x="213179" y="771085"/>
                  </a:lnTo>
                  <a:lnTo>
                    <a:pt x="212591" y="771933"/>
                  </a:lnTo>
                  <a:lnTo>
                    <a:pt x="210895" y="772259"/>
                  </a:lnTo>
                  <a:lnTo>
                    <a:pt x="210308" y="773499"/>
                  </a:lnTo>
                  <a:lnTo>
                    <a:pt x="209590" y="773499"/>
                  </a:lnTo>
                  <a:lnTo>
                    <a:pt x="209003" y="772977"/>
                  </a:lnTo>
                  <a:lnTo>
                    <a:pt x="208089" y="773173"/>
                  </a:lnTo>
                  <a:lnTo>
                    <a:pt x="207176" y="772455"/>
                  </a:lnTo>
                  <a:lnTo>
                    <a:pt x="207371" y="771737"/>
                  </a:lnTo>
                  <a:lnTo>
                    <a:pt x="208481" y="771933"/>
                  </a:lnTo>
                  <a:lnTo>
                    <a:pt x="208676" y="771607"/>
                  </a:lnTo>
                  <a:lnTo>
                    <a:pt x="208676" y="770758"/>
                  </a:lnTo>
                  <a:lnTo>
                    <a:pt x="207763" y="770563"/>
                  </a:lnTo>
                  <a:lnTo>
                    <a:pt x="207567" y="770041"/>
                  </a:lnTo>
                  <a:lnTo>
                    <a:pt x="206654" y="770041"/>
                  </a:lnTo>
                  <a:lnTo>
                    <a:pt x="205936" y="769519"/>
                  </a:lnTo>
                  <a:lnTo>
                    <a:pt x="204435" y="769845"/>
                  </a:lnTo>
                  <a:lnTo>
                    <a:pt x="204043" y="769127"/>
                  </a:lnTo>
                  <a:lnTo>
                    <a:pt x="202216" y="769127"/>
                  </a:lnTo>
                  <a:lnTo>
                    <a:pt x="202216" y="769453"/>
                  </a:lnTo>
                  <a:lnTo>
                    <a:pt x="201825" y="769453"/>
                  </a:lnTo>
                  <a:lnTo>
                    <a:pt x="201433" y="768736"/>
                  </a:lnTo>
                  <a:lnTo>
                    <a:pt x="201433" y="768214"/>
                  </a:lnTo>
                  <a:lnTo>
                    <a:pt x="202021" y="768214"/>
                  </a:lnTo>
                  <a:lnTo>
                    <a:pt x="202216" y="767365"/>
                  </a:lnTo>
                  <a:lnTo>
                    <a:pt x="202804" y="767169"/>
                  </a:lnTo>
                  <a:lnTo>
                    <a:pt x="202804" y="766843"/>
                  </a:lnTo>
                  <a:lnTo>
                    <a:pt x="202412" y="766843"/>
                  </a:lnTo>
                  <a:lnTo>
                    <a:pt x="202608" y="765082"/>
                  </a:lnTo>
                  <a:lnTo>
                    <a:pt x="203521" y="763842"/>
                  </a:lnTo>
                  <a:lnTo>
                    <a:pt x="203326" y="762798"/>
                  </a:lnTo>
                  <a:lnTo>
                    <a:pt x="203717" y="762602"/>
                  </a:lnTo>
                  <a:lnTo>
                    <a:pt x="203717" y="762080"/>
                  </a:lnTo>
                  <a:lnTo>
                    <a:pt x="204435" y="761558"/>
                  </a:lnTo>
                  <a:lnTo>
                    <a:pt x="204435" y="761036"/>
                  </a:lnTo>
                  <a:lnTo>
                    <a:pt x="206458" y="760318"/>
                  </a:lnTo>
                  <a:lnTo>
                    <a:pt x="206458" y="759992"/>
                  </a:lnTo>
                  <a:lnTo>
                    <a:pt x="204957" y="759992"/>
                  </a:lnTo>
                  <a:lnTo>
                    <a:pt x="203848" y="758752"/>
                  </a:lnTo>
                  <a:lnTo>
                    <a:pt x="204043" y="758034"/>
                  </a:lnTo>
                  <a:lnTo>
                    <a:pt x="204761" y="757708"/>
                  </a:lnTo>
                  <a:lnTo>
                    <a:pt x="205479" y="755424"/>
                  </a:lnTo>
                  <a:lnTo>
                    <a:pt x="206197" y="754902"/>
                  </a:lnTo>
                  <a:lnTo>
                    <a:pt x="206197" y="753858"/>
                  </a:lnTo>
                  <a:lnTo>
                    <a:pt x="205088" y="752618"/>
                  </a:lnTo>
                  <a:lnTo>
                    <a:pt x="205675" y="751574"/>
                  </a:lnTo>
                  <a:lnTo>
                    <a:pt x="205871" y="750008"/>
                  </a:lnTo>
                  <a:lnTo>
                    <a:pt x="207371" y="749160"/>
                  </a:lnTo>
                  <a:lnTo>
                    <a:pt x="207567" y="748116"/>
                  </a:lnTo>
                  <a:lnTo>
                    <a:pt x="207045" y="746158"/>
                  </a:lnTo>
                  <a:lnTo>
                    <a:pt x="207959" y="744918"/>
                  </a:lnTo>
                  <a:lnTo>
                    <a:pt x="210569" y="744918"/>
                  </a:lnTo>
                  <a:lnTo>
                    <a:pt x="210764" y="744070"/>
                  </a:lnTo>
                  <a:lnTo>
                    <a:pt x="211156" y="744070"/>
                  </a:lnTo>
                  <a:lnTo>
                    <a:pt x="210569" y="743157"/>
                  </a:lnTo>
                  <a:lnTo>
                    <a:pt x="210764" y="741395"/>
                  </a:lnTo>
                  <a:lnTo>
                    <a:pt x="211156" y="741395"/>
                  </a:lnTo>
                  <a:lnTo>
                    <a:pt x="212069" y="739633"/>
                  </a:lnTo>
                  <a:lnTo>
                    <a:pt x="212983" y="739437"/>
                  </a:lnTo>
                  <a:lnTo>
                    <a:pt x="213701" y="738393"/>
                  </a:lnTo>
                  <a:lnTo>
                    <a:pt x="214288" y="738393"/>
                  </a:lnTo>
                  <a:lnTo>
                    <a:pt x="214680" y="737871"/>
                  </a:lnTo>
                  <a:lnTo>
                    <a:pt x="215593" y="737871"/>
                  </a:lnTo>
                  <a:lnTo>
                    <a:pt x="216115" y="738785"/>
                  </a:lnTo>
                  <a:lnTo>
                    <a:pt x="216115" y="739633"/>
                  </a:lnTo>
                  <a:lnTo>
                    <a:pt x="215724" y="739633"/>
                  </a:lnTo>
                  <a:lnTo>
                    <a:pt x="215919" y="740547"/>
                  </a:lnTo>
                  <a:lnTo>
                    <a:pt x="215528" y="743352"/>
                  </a:lnTo>
                  <a:lnTo>
                    <a:pt x="214941" y="744201"/>
                  </a:lnTo>
                  <a:lnTo>
                    <a:pt x="215136" y="745114"/>
                  </a:lnTo>
                  <a:lnTo>
                    <a:pt x="215528" y="744788"/>
                  </a:lnTo>
                  <a:lnTo>
                    <a:pt x="217355" y="744592"/>
                  </a:lnTo>
                  <a:lnTo>
                    <a:pt x="217942" y="743744"/>
                  </a:lnTo>
                  <a:lnTo>
                    <a:pt x="219443" y="744266"/>
                  </a:lnTo>
                  <a:lnTo>
                    <a:pt x="224076" y="744266"/>
                  </a:lnTo>
                  <a:lnTo>
                    <a:pt x="224598" y="744984"/>
                  </a:lnTo>
                  <a:lnTo>
                    <a:pt x="225903" y="745310"/>
                  </a:lnTo>
                  <a:lnTo>
                    <a:pt x="225903" y="746158"/>
                  </a:lnTo>
                  <a:lnTo>
                    <a:pt x="225511" y="745963"/>
                  </a:lnTo>
                  <a:lnTo>
                    <a:pt x="225316" y="746680"/>
                  </a:lnTo>
                  <a:lnTo>
                    <a:pt x="226229" y="747398"/>
                  </a:lnTo>
                  <a:lnTo>
                    <a:pt x="226229" y="748116"/>
                  </a:lnTo>
                  <a:lnTo>
                    <a:pt x="226816" y="748312"/>
                  </a:lnTo>
                  <a:lnTo>
                    <a:pt x="226816" y="748834"/>
                  </a:lnTo>
                  <a:lnTo>
                    <a:pt x="227926" y="749029"/>
                  </a:lnTo>
                  <a:lnTo>
                    <a:pt x="228644" y="750073"/>
                  </a:lnTo>
                  <a:lnTo>
                    <a:pt x="229231" y="750073"/>
                  </a:lnTo>
                  <a:lnTo>
                    <a:pt x="229818" y="751313"/>
                  </a:lnTo>
                  <a:lnTo>
                    <a:pt x="230536" y="751639"/>
                  </a:lnTo>
                  <a:lnTo>
                    <a:pt x="231841" y="753597"/>
                  </a:lnTo>
                  <a:lnTo>
                    <a:pt x="234973" y="753923"/>
                  </a:lnTo>
                  <a:lnTo>
                    <a:pt x="235560" y="752879"/>
                  </a:lnTo>
                  <a:lnTo>
                    <a:pt x="235560" y="751118"/>
                  </a:lnTo>
                  <a:lnTo>
                    <a:pt x="235169" y="750791"/>
                  </a:lnTo>
                  <a:lnTo>
                    <a:pt x="234973" y="749029"/>
                  </a:lnTo>
                  <a:lnTo>
                    <a:pt x="235691" y="748181"/>
                  </a:lnTo>
                  <a:lnTo>
                    <a:pt x="233994" y="747333"/>
                  </a:lnTo>
                  <a:lnTo>
                    <a:pt x="233994" y="746093"/>
                  </a:lnTo>
                  <a:lnTo>
                    <a:pt x="234712" y="745767"/>
                  </a:lnTo>
                  <a:lnTo>
                    <a:pt x="234712" y="745441"/>
                  </a:lnTo>
                  <a:lnTo>
                    <a:pt x="236539" y="745636"/>
                  </a:lnTo>
                  <a:lnTo>
                    <a:pt x="236343" y="744201"/>
                  </a:lnTo>
                  <a:lnTo>
                    <a:pt x="236735" y="743679"/>
                  </a:lnTo>
                  <a:lnTo>
                    <a:pt x="237453" y="743679"/>
                  </a:lnTo>
                  <a:lnTo>
                    <a:pt x="237844" y="744723"/>
                  </a:lnTo>
                  <a:lnTo>
                    <a:pt x="239149" y="744723"/>
                  </a:lnTo>
                  <a:lnTo>
                    <a:pt x="239345" y="746158"/>
                  </a:lnTo>
                  <a:lnTo>
                    <a:pt x="239736" y="746158"/>
                  </a:lnTo>
                  <a:lnTo>
                    <a:pt x="239541" y="747007"/>
                  </a:lnTo>
                  <a:lnTo>
                    <a:pt x="240128" y="747202"/>
                  </a:lnTo>
                  <a:lnTo>
                    <a:pt x="239932" y="747724"/>
                  </a:lnTo>
                  <a:lnTo>
                    <a:pt x="240128" y="748246"/>
                  </a:lnTo>
                  <a:lnTo>
                    <a:pt x="240519" y="748246"/>
                  </a:lnTo>
                  <a:lnTo>
                    <a:pt x="240324" y="749290"/>
                  </a:lnTo>
                  <a:lnTo>
                    <a:pt x="241433" y="751574"/>
                  </a:lnTo>
                  <a:lnTo>
                    <a:pt x="242151" y="751901"/>
                  </a:lnTo>
                  <a:lnTo>
                    <a:pt x="243260" y="751574"/>
                  </a:lnTo>
                  <a:lnTo>
                    <a:pt x="243847" y="752096"/>
                  </a:lnTo>
                  <a:lnTo>
                    <a:pt x="243847" y="753140"/>
                  </a:lnTo>
                  <a:lnTo>
                    <a:pt x="244239" y="753662"/>
                  </a:lnTo>
                  <a:lnTo>
                    <a:pt x="243130" y="753858"/>
                  </a:lnTo>
                  <a:lnTo>
                    <a:pt x="243847" y="755424"/>
                  </a:lnTo>
                  <a:lnTo>
                    <a:pt x="247175" y="756664"/>
                  </a:lnTo>
                  <a:lnTo>
                    <a:pt x="251416" y="756664"/>
                  </a:lnTo>
                  <a:lnTo>
                    <a:pt x="251221" y="755098"/>
                  </a:lnTo>
                  <a:lnTo>
                    <a:pt x="252330" y="755098"/>
                  </a:lnTo>
                  <a:lnTo>
                    <a:pt x="252526" y="755816"/>
                  </a:lnTo>
                  <a:lnTo>
                    <a:pt x="253244" y="756142"/>
                  </a:lnTo>
                  <a:lnTo>
                    <a:pt x="253831" y="757186"/>
                  </a:lnTo>
                  <a:lnTo>
                    <a:pt x="254549" y="757382"/>
                  </a:lnTo>
                  <a:lnTo>
                    <a:pt x="254353" y="758100"/>
                  </a:lnTo>
                  <a:lnTo>
                    <a:pt x="254744" y="758621"/>
                  </a:lnTo>
                  <a:lnTo>
                    <a:pt x="253635" y="758817"/>
                  </a:lnTo>
                  <a:lnTo>
                    <a:pt x="253048" y="759535"/>
                  </a:lnTo>
                  <a:lnTo>
                    <a:pt x="254353" y="763255"/>
                  </a:lnTo>
                  <a:lnTo>
                    <a:pt x="253766" y="764103"/>
                  </a:lnTo>
                  <a:lnTo>
                    <a:pt x="248350" y="764103"/>
                  </a:lnTo>
                  <a:lnTo>
                    <a:pt x="247436" y="764821"/>
                  </a:lnTo>
                  <a:lnTo>
                    <a:pt x="246523" y="764821"/>
                  </a:lnTo>
                  <a:lnTo>
                    <a:pt x="246131" y="764494"/>
                  </a:lnTo>
                  <a:lnTo>
                    <a:pt x="245022" y="764690"/>
                  </a:lnTo>
                  <a:lnTo>
                    <a:pt x="243195" y="764364"/>
                  </a:lnTo>
                  <a:lnTo>
                    <a:pt x="242281" y="763842"/>
                  </a:lnTo>
                  <a:lnTo>
                    <a:pt x="242085" y="767561"/>
                  </a:lnTo>
                  <a:lnTo>
                    <a:pt x="240780" y="765082"/>
                  </a:lnTo>
                  <a:lnTo>
                    <a:pt x="239084" y="764038"/>
                  </a:lnTo>
                  <a:lnTo>
                    <a:pt x="237257" y="763842"/>
                  </a:lnTo>
                  <a:lnTo>
                    <a:pt x="237453" y="762928"/>
                  </a:lnTo>
                  <a:lnTo>
                    <a:pt x="236735" y="762928"/>
                  </a:lnTo>
                  <a:lnTo>
                    <a:pt x="236539" y="764364"/>
                  </a:lnTo>
                  <a:lnTo>
                    <a:pt x="240650" y="766321"/>
                  </a:lnTo>
                  <a:lnTo>
                    <a:pt x="240846" y="767039"/>
                  </a:lnTo>
                  <a:lnTo>
                    <a:pt x="241563" y="767561"/>
                  </a:lnTo>
                  <a:lnTo>
                    <a:pt x="241563" y="768409"/>
                  </a:lnTo>
                  <a:lnTo>
                    <a:pt x="241955" y="768736"/>
                  </a:lnTo>
                  <a:lnTo>
                    <a:pt x="241759" y="769453"/>
                  </a:lnTo>
                  <a:lnTo>
                    <a:pt x="242151" y="769780"/>
                  </a:lnTo>
                  <a:lnTo>
                    <a:pt x="243847" y="769975"/>
                  </a:lnTo>
                  <a:lnTo>
                    <a:pt x="244043" y="770497"/>
                  </a:lnTo>
                  <a:lnTo>
                    <a:pt x="244239" y="770171"/>
                  </a:lnTo>
                  <a:lnTo>
                    <a:pt x="244826" y="770367"/>
                  </a:lnTo>
                  <a:lnTo>
                    <a:pt x="246131" y="772977"/>
                  </a:lnTo>
                  <a:lnTo>
                    <a:pt x="250046" y="773173"/>
                  </a:lnTo>
                  <a:lnTo>
                    <a:pt x="250633" y="773499"/>
                  </a:lnTo>
                  <a:lnTo>
                    <a:pt x="250633" y="774021"/>
                  </a:lnTo>
                  <a:lnTo>
                    <a:pt x="251221" y="774217"/>
                  </a:lnTo>
                  <a:lnTo>
                    <a:pt x="251025" y="774739"/>
                  </a:lnTo>
                  <a:lnTo>
                    <a:pt x="251939" y="775457"/>
                  </a:lnTo>
                  <a:lnTo>
                    <a:pt x="252134" y="774413"/>
                  </a:lnTo>
                  <a:lnTo>
                    <a:pt x="253048" y="774086"/>
                  </a:lnTo>
                  <a:lnTo>
                    <a:pt x="253961" y="774086"/>
                  </a:lnTo>
                  <a:lnTo>
                    <a:pt x="254157" y="775326"/>
                  </a:lnTo>
                  <a:lnTo>
                    <a:pt x="255266" y="775522"/>
                  </a:lnTo>
                  <a:lnTo>
                    <a:pt x="255266" y="775196"/>
                  </a:lnTo>
                  <a:lnTo>
                    <a:pt x="258268" y="773760"/>
                  </a:lnTo>
                  <a:lnTo>
                    <a:pt x="259965" y="775326"/>
                  </a:lnTo>
                  <a:lnTo>
                    <a:pt x="259769" y="777414"/>
                  </a:lnTo>
                  <a:lnTo>
                    <a:pt x="261465" y="780024"/>
                  </a:lnTo>
                  <a:lnTo>
                    <a:pt x="261465" y="784070"/>
                  </a:lnTo>
                  <a:lnTo>
                    <a:pt x="262053" y="784788"/>
                  </a:lnTo>
                  <a:lnTo>
                    <a:pt x="260748" y="791443"/>
                  </a:lnTo>
                  <a:lnTo>
                    <a:pt x="261335" y="798295"/>
                  </a:lnTo>
                  <a:lnTo>
                    <a:pt x="264141" y="804624"/>
                  </a:lnTo>
                  <a:lnTo>
                    <a:pt x="265250" y="810758"/>
                  </a:lnTo>
                  <a:lnTo>
                    <a:pt x="265054" y="812324"/>
                  </a:lnTo>
                  <a:lnTo>
                    <a:pt x="266555" y="814608"/>
                  </a:lnTo>
                  <a:lnTo>
                    <a:pt x="267860" y="814934"/>
                  </a:lnTo>
                  <a:lnTo>
                    <a:pt x="269687" y="819502"/>
                  </a:lnTo>
                  <a:lnTo>
                    <a:pt x="270274" y="819502"/>
                  </a:lnTo>
                  <a:lnTo>
                    <a:pt x="270470" y="818654"/>
                  </a:lnTo>
                  <a:lnTo>
                    <a:pt x="267664" y="812128"/>
                  </a:lnTo>
                  <a:lnTo>
                    <a:pt x="267860" y="810040"/>
                  </a:lnTo>
                  <a:lnTo>
                    <a:pt x="268969" y="809323"/>
                  </a:lnTo>
                  <a:lnTo>
                    <a:pt x="267860" y="808800"/>
                  </a:lnTo>
                  <a:lnTo>
                    <a:pt x="267860" y="807887"/>
                  </a:lnTo>
                  <a:lnTo>
                    <a:pt x="266751" y="806125"/>
                  </a:lnTo>
                  <a:lnTo>
                    <a:pt x="266359" y="804168"/>
                  </a:lnTo>
                  <a:lnTo>
                    <a:pt x="265446" y="803450"/>
                  </a:lnTo>
                  <a:lnTo>
                    <a:pt x="264859" y="801166"/>
                  </a:lnTo>
                  <a:lnTo>
                    <a:pt x="263945" y="800644"/>
                  </a:lnTo>
                  <a:lnTo>
                    <a:pt x="262640" y="794641"/>
                  </a:lnTo>
                  <a:lnTo>
                    <a:pt x="262640" y="791117"/>
                  </a:lnTo>
                  <a:lnTo>
                    <a:pt x="263358" y="790399"/>
                  </a:lnTo>
                  <a:lnTo>
                    <a:pt x="263553" y="789551"/>
                  </a:lnTo>
                  <a:lnTo>
                    <a:pt x="262966" y="789225"/>
                  </a:lnTo>
                  <a:lnTo>
                    <a:pt x="262770" y="790073"/>
                  </a:lnTo>
                  <a:lnTo>
                    <a:pt x="261857" y="790073"/>
                  </a:lnTo>
                  <a:lnTo>
                    <a:pt x="261857" y="789355"/>
                  </a:lnTo>
                  <a:lnTo>
                    <a:pt x="262966" y="783548"/>
                  </a:lnTo>
                  <a:lnTo>
                    <a:pt x="264075" y="783548"/>
                  </a:lnTo>
                  <a:lnTo>
                    <a:pt x="264793" y="782308"/>
                  </a:lnTo>
                  <a:lnTo>
                    <a:pt x="265380" y="782504"/>
                  </a:lnTo>
                  <a:lnTo>
                    <a:pt x="264989" y="783548"/>
                  </a:lnTo>
                  <a:lnTo>
                    <a:pt x="265380" y="783874"/>
                  </a:lnTo>
                  <a:lnTo>
                    <a:pt x="267077" y="784070"/>
                  </a:lnTo>
                  <a:lnTo>
                    <a:pt x="267469" y="783548"/>
                  </a:lnTo>
                  <a:lnTo>
                    <a:pt x="267469" y="782504"/>
                  </a:lnTo>
                  <a:lnTo>
                    <a:pt x="265446" y="780220"/>
                  </a:lnTo>
                  <a:lnTo>
                    <a:pt x="264141" y="778132"/>
                  </a:lnTo>
                  <a:lnTo>
                    <a:pt x="264859" y="776566"/>
                  </a:lnTo>
                  <a:lnTo>
                    <a:pt x="264271" y="774608"/>
                  </a:lnTo>
                  <a:lnTo>
                    <a:pt x="264663" y="773042"/>
                  </a:lnTo>
                  <a:lnTo>
                    <a:pt x="265054" y="772520"/>
                  </a:lnTo>
                  <a:lnTo>
                    <a:pt x="265641" y="772520"/>
                  </a:lnTo>
                  <a:lnTo>
                    <a:pt x="266555" y="773760"/>
                  </a:lnTo>
                  <a:lnTo>
                    <a:pt x="266555" y="775522"/>
                  </a:lnTo>
                  <a:lnTo>
                    <a:pt x="265837" y="776240"/>
                  </a:lnTo>
                  <a:lnTo>
                    <a:pt x="267142" y="776240"/>
                  </a:lnTo>
                  <a:lnTo>
                    <a:pt x="269948" y="777675"/>
                  </a:lnTo>
                  <a:lnTo>
                    <a:pt x="270666" y="777675"/>
                  </a:lnTo>
                  <a:lnTo>
                    <a:pt x="270862" y="776631"/>
                  </a:lnTo>
                  <a:lnTo>
                    <a:pt x="270274" y="776435"/>
                  </a:lnTo>
                  <a:lnTo>
                    <a:pt x="270079" y="775391"/>
                  </a:lnTo>
                  <a:lnTo>
                    <a:pt x="268969" y="774869"/>
                  </a:lnTo>
                  <a:lnTo>
                    <a:pt x="268056" y="772063"/>
                  </a:lnTo>
                  <a:lnTo>
                    <a:pt x="268774" y="771346"/>
                  </a:lnTo>
                  <a:lnTo>
                    <a:pt x="269687" y="772912"/>
                  </a:lnTo>
                  <a:lnTo>
                    <a:pt x="269687" y="774152"/>
                  </a:lnTo>
                  <a:lnTo>
                    <a:pt x="270601" y="774347"/>
                  </a:lnTo>
                  <a:lnTo>
                    <a:pt x="270601" y="773303"/>
                  </a:lnTo>
                  <a:lnTo>
                    <a:pt x="269687" y="772259"/>
                  </a:lnTo>
                  <a:lnTo>
                    <a:pt x="269687" y="770497"/>
                  </a:lnTo>
                  <a:lnTo>
                    <a:pt x="270274" y="770302"/>
                  </a:lnTo>
                  <a:lnTo>
                    <a:pt x="270470" y="771215"/>
                  </a:lnTo>
                  <a:lnTo>
                    <a:pt x="270862" y="771411"/>
                  </a:lnTo>
                  <a:lnTo>
                    <a:pt x="271057" y="770171"/>
                  </a:lnTo>
                  <a:lnTo>
                    <a:pt x="272167" y="770367"/>
                  </a:lnTo>
                  <a:lnTo>
                    <a:pt x="272167" y="769453"/>
                  </a:lnTo>
                  <a:lnTo>
                    <a:pt x="273472" y="769453"/>
                  </a:lnTo>
                  <a:lnTo>
                    <a:pt x="273863" y="768214"/>
                  </a:lnTo>
                  <a:lnTo>
                    <a:pt x="272950" y="766452"/>
                  </a:lnTo>
                  <a:lnTo>
                    <a:pt x="274255" y="766125"/>
                  </a:lnTo>
                  <a:lnTo>
                    <a:pt x="275756" y="766321"/>
                  </a:lnTo>
                  <a:lnTo>
                    <a:pt x="276473" y="767039"/>
                  </a:lnTo>
                  <a:lnTo>
                    <a:pt x="275756" y="767561"/>
                  </a:lnTo>
                  <a:lnTo>
                    <a:pt x="276865" y="767887"/>
                  </a:lnTo>
                  <a:lnTo>
                    <a:pt x="277778" y="766452"/>
                  </a:lnTo>
                  <a:lnTo>
                    <a:pt x="277191" y="765734"/>
                  </a:lnTo>
                  <a:lnTo>
                    <a:pt x="277583" y="765538"/>
                  </a:lnTo>
                  <a:lnTo>
                    <a:pt x="277583" y="764494"/>
                  </a:lnTo>
                  <a:lnTo>
                    <a:pt x="278888" y="764690"/>
                  </a:lnTo>
                  <a:lnTo>
                    <a:pt x="279279" y="763842"/>
                  </a:lnTo>
                  <a:lnTo>
                    <a:pt x="280976" y="764038"/>
                  </a:lnTo>
                  <a:lnTo>
                    <a:pt x="281367" y="763515"/>
                  </a:lnTo>
                  <a:lnTo>
                    <a:pt x="282085" y="763320"/>
                  </a:lnTo>
                  <a:lnTo>
                    <a:pt x="282281" y="764364"/>
                  </a:lnTo>
                  <a:lnTo>
                    <a:pt x="283782" y="765212"/>
                  </a:lnTo>
                  <a:lnTo>
                    <a:pt x="283782" y="764364"/>
                  </a:lnTo>
                  <a:lnTo>
                    <a:pt x="285282" y="764038"/>
                  </a:lnTo>
                  <a:lnTo>
                    <a:pt x="285282" y="764364"/>
                  </a:lnTo>
                  <a:lnTo>
                    <a:pt x="286196" y="764559"/>
                  </a:lnTo>
                  <a:lnTo>
                    <a:pt x="286914" y="764233"/>
                  </a:lnTo>
                  <a:lnTo>
                    <a:pt x="287827" y="765082"/>
                  </a:lnTo>
                  <a:lnTo>
                    <a:pt x="288349" y="765082"/>
                  </a:lnTo>
                  <a:lnTo>
                    <a:pt x="288153" y="765604"/>
                  </a:lnTo>
                  <a:lnTo>
                    <a:pt x="288741" y="765604"/>
                  </a:lnTo>
                  <a:lnTo>
                    <a:pt x="288936" y="765082"/>
                  </a:lnTo>
                  <a:lnTo>
                    <a:pt x="289524" y="764886"/>
                  </a:lnTo>
                  <a:lnTo>
                    <a:pt x="291220" y="765734"/>
                  </a:lnTo>
                  <a:lnTo>
                    <a:pt x="291938" y="765538"/>
                  </a:lnTo>
                  <a:lnTo>
                    <a:pt x="291938" y="766060"/>
                  </a:lnTo>
                  <a:lnTo>
                    <a:pt x="292656" y="766060"/>
                  </a:lnTo>
                  <a:lnTo>
                    <a:pt x="292852" y="765342"/>
                  </a:lnTo>
                  <a:lnTo>
                    <a:pt x="293374" y="765538"/>
                  </a:lnTo>
                  <a:lnTo>
                    <a:pt x="294483" y="767104"/>
                  </a:lnTo>
                  <a:lnTo>
                    <a:pt x="294679" y="768670"/>
                  </a:lnTo>
                  <a:lnTo>
                    <a:pt x="295396" y="768670"/>
                  </a:lnTo>
                  <a:lnTo>
                    <a:pt x="295984" y="769192"/>
                  </a:lnTo>
                  <a:lnTo>
                    <a:pt x="296571" y="768148"/>
                  </a:lnTo>
                  <a:lnTo>
                    <a:pt x="297158" y="768475"/>
                  </a:lnTo>
                  <a:lnTo>
                    <a:pt x="297158" y="770432"/>
                  </a:lnTo>
                  <a:lnTo>
                    <a:pt x="296767" y="770954"/>
                  </a:lnTo>
                  <a:lnTo>
                    <a:pt x="297485" y="770954"/>
                  </a:lnTo>
                  <a:lnTo>
                    <a:pt x="297680" y="769519"/>
                  </a:lnTo>
                  <a:lnTo>
                    <a:pt x="297876" y="769192"/>
                  </a:lnTo>
                  <a:lnTo>
                    <a:pt x="298268" y="769388"/>
                  </a:lnTo>
                  <a:lnTo>
                    <a:pt x="298463" y="768866"/>
                  </a:lnTo>
                  <a:lnTo>
                    <a:pt x="298659" y="769714"/>
                  </a:lnTo>
                  <a:lnTo>
                    <a:pt x="299768" y="769519"/>
                  </a:lnTo>
                  <a:lnTo>
                    <a:pt x="300160" y="769845"/>
                  </a:lnTo>
                  <a:lnTo>
                    <a:pt x="300160" y="770367"/>
                  </a:lnTo>
                  <a:lnTo>
                    <a:pt x="300551" y="770563"/>
                  </a:lnTo>
                  <a:lnTo>
                    <a:pt x="300356" y="771085"/>
                  </a:lnTo>
                  <a:lnTo>
                    <a:pt x="302183" y="771085"/>
                  </a:lnTo>
                  <a:lnTo>
                    <a:pt x="303879" y="772129"/>
                  </a:lnTo>
                  <a:lnTo>
                    <a:pt x="304271" y="772977"/>
                  </a:lnTo>
                  <a:lnTo>
                    <a:pt x="304989" y="772977"/>
                  </a:lnTo>
                  <a:lnTo>
                    <a:pt x="305380" y="770497"/>
                  </a:lnTo>
                  <a:lnTo>
                    <a:pt x="306098" y="770171"/>
                  </a:lnTo>
                  <a:lnTo>
                    <a:pt x="306489" y="770889"/>
                  </a:lnTo>
                  <a:lnTo>
                    <a:pt x="307077" y="770889"/>
                  </a:lnTo>
                  <a:lnTo>
                    <a:pt x="307077" y="769845"/>
                  </a:lnTo>
                  <a:lnTo>
                    <a:pt x="307664" y="769649"/>
                  </a:lnTo>
                  <a:lnTo>
                    <a:pt x="308577" y="770497"/>
                  </a:lnTo>
                  <a:lnTo>
                    <a:pt x="308382" y="772063"/>
                  </a:lnTo>
                  <a:lnTo>
                    <a:pt x="309099" y="772390"/>
                  </a:lnTo>
                  <a:lnTo>
                    <a:pt x="308904" y="772912"/>
                  </a:lnTo>
                  <a:lnTo>
                    <a:pt x="309426" y="773434"/>
                  </a:lnTo>
                  <a:lnTo>
                    <a:pt x="309034" y="774152"/>
                  </a:lnTo>
                  <a:lnTo>
                    <a:pt x="309426" y="775196"/>
                  </a:lnTo>
                  <a:lnTo>
                    <a:pt x="310535" y="775718"/>
                  </a:lnTo>
                  <a:lnTo>
                    <a:pt x="311253" y="778328"/>
                  </a:lnTo>
                  <a:lnTo>
                    <a:pt x="312362" y="779568"/>
                  </a:lnTo>
                  <a:lnTo>
                    <a:pt x="312754" y="780611"/>
                  </a:lnTo>
                  <a:lnTo>
                    <a:pt x="312754" y="782047"/>
                  </a:lnTo>
                  <a:lnTo>
                    <a:pt x="313341" y="782569"/>
                  </a:lnTo>
                  <a:lnTo>
                    <a:pt x="313537" y="783613"/>
                  </a:lnTo>
                  <a:lnTo>
                    <a:pt x="313341" y="784461"/>
                  </a:lnTo>
                  <a:lnTo>
                    <a:pt x="312623" y="784983"/>
                  </a:lnTo>
                  <a:lnTo>
                    <a:pt x="313341" y="785310"/>
                  </a:lnTo>
                  <a:lnTo>
                    <a:pt x="314842" y="784266"/>
                  </a:lnTo>
                  <a:lnTo>
                    <a:pt x="313928" y="783744"/>
                  </a:lnTo>
                  <a:lnTo>
                    <a:pt x="313341" y="780024"/>
                  </a:lnTo>
                  <a:lnTo>
                    <a:pt x="314254" y="780220"/>
                  </a:lnTo>
                  <a:lnTo>
                    <a:pt x="314842" y="781264"/>
                  </a:lnTo>
                  <a:lnTo>
                    <a:pt x="315429" y="781068"/>
                  </a:lnTo>
                  <a:lnTo>
                    <a:pt x="315625" y="781917"/>
                  </a:lnTo>
                  <a:lnTo>
                    <a:pt x="316212" y="782112"/>
                  </a:lnTo>
                  <a:lnTo>
                    <a:pt x="316212" y="782830"/>
                  </a:lnTo>
                  <a:lnTo>
                    <a:pt x="316930" y="782634"/>
                  </a:lnTo>
                  <a:lnTo>
                    <a:pt x="317125" y="782961"/>
                  </a:lnTo>
                  <a:lnTo>
                    <a:pt x="318039" y="782961"/>
                  </a:lnTo>
                  <a:lnTo>
                    <a:pt x="318235" y="783678"/>
                  </a:lnTo>
                  <a:lnTo>
                    <a:pt x="318626" y="783678"/>
                  </a:lnTo>
                  <a:lnTo>
                    <a:pt x="319540" y="781917"/>
                  </a:lnTo>
                  <a:lnTo>
                    <a:pt x="319148" y="781917"/>
                  </a:lnTo>
                  <a:lnTo>
                    <a:pt x="318757" y="782634"/>
                  </a:lnTo>
                  <a:lnTo>
                    <a:pt x="318365" y="782438"/>
                  </a:lnTo>
                  <a:lnTo>
                    <a:pt x="317647" y="781199"/>
                  </a:lnTo>
                  <a:lnTo>
                    <a:pt x="317452" y="779437"/>
                  </a:lnTo>
                  <a:lnTo>
                    <a:pt x="316538" y="779241"/>
                  </a:lnTo>
                  <a:lnTo>
                    <a:pt x="316342" y="778393"/>
                  </a:lnTo>
                  <a:lnTo>
                    <a:pt x="315951" y="778393"/>
                  </a:lnTo>
                  <a:lnTo>
                    <a:pt x="315951" y="775261"/>
                  </a:lnTo>
                  <a:lnTo>
                    <a:pt x="316538" y="774739"/>
                  </a:lnTo>
                  <a:lnTo>
                    <a:pt x="317125" y="774935"/>
                  </a:lnTo>
                  <a:lnTo>
                    <a:pt x="317125" y="774608"/>
                  </a:lnTo>
                  <a:lnTo>
                    <a:pt x="320845" y="774935"/>
                  </a:lnTo>
                  <a:lnTo>
                    <a:pt x="321236" y="773890"/>
                  </a:lnTo>
                  <a:lnTo>
                    <a:pt x="319018" y="774217"/>
                  </a:lnTo>
                  <a:lnTo>
                    <a:pt x="319605" y="772977"/>
                  </a:lnTo>
                  <a:lnTo>
                    <a:pt x="317386" y="773173"/>
                  </a:lnTo>
                  <a:lnTo>
                    <a:pt x="316669" y="771215"/>
                  </a:lnTo>
                  <a:lnTo>
                    <a:pt x="314450" y="769258"/>
                  </a:lnTo>
                  <a:lnTo>
                    <a:pt x="314254" y="767822"/>
                  </a:lnTo>
                  <a:lnTo>
                    <a:pt x="313537" y="767300"/>
                  </a:lnTo>
                  <a:lnTo>
                    <a:pt x="313145" y="766060"/>
                  </a:lnTo>
                  <a:lnTo>
                    <a:pt x="312427" y="766060"/>
                  </a:lnTo>
                  <a:lnTo>
                    <a:pt x="312819" y="767104"/>
                  </a:lnTo>
                  <a:lnTo>
                    <a:pt x="313537" y="767822"/>
                  </a:lnTo>
                  <a:lnTo>
                    <a:pt x="313145" y="770302"/>
                  </a:lnTo>
                  <a:lnTo>
                    <a:pt x="314059" y="770628"/>
                  </a:lnTo>
                  <a:lnTo>
                    <a:pt x="314254" y="771672"/>
                  </a:lnTo>
                  <a:lnTo>
                    <a:pt x="313667" y="771868"/>
                  </a:lnTo>
                  <a:lnTo>
                    <a:pt x="313667" y="772586"/>
                  </a:lnTo>
                  <a:lnTo>
                    <a:pt x="312754" y="773107"/>
                  </a:lnTo>
                  <a:lnTo>
                    <a:pt x="312558" y="773956"/>
                  </a:lnTo>
                  <a:lnTo>
                    <a:pt x="311970" y="773956"/>
                  </a:lnTo>
                  <a:lnTo>
                    <a:pt x="311775" y="773434"/>
                  </a:lnTo>
                  <a:lnTo>
                    <a:pt x="310861" y="773760"/>
                  </a:lnTo>
                  <a:lnTo>
                    <a:pt x="311057" y="771476"/>
                  </a:lnTo>
                  <a:lnTo>
                    <a:pt x="311644" y="770758"/>
                  </a:lnTo>
                  <a:lnTo>
                    <a:pt x="312558" y="770563"/>
                  </a:lnTo>
                  <a:lnTo>
                    <a:pt x="312558" y="770236"/>
                  </a:lnTo>
                  <a:lnTo>
                    <a:pt x="311840" y="770236"/>
                  </a:lnTo>
                  <a:lnTo>
                    <a:pt x="311644" y="769910"/>
                  </a:lnTo>
                  <a:lnTo>
                    <a:pt x="312036" y="767952"/>
                  </a:lnTo>
                  <a:lnTo>
                    <a:pt x="311318" y="766517"/>
                  </a:lnTo>
                  <a:lnTo>
                    <a:pt x="310731" y="766517"/>
                  </a:lnTo>
                  <a:lnTo>
                    <a:pt x="310535" y="767561"/>
                  </a:lnTo>
                  <a:lnTo>
                    <a:pt x="309034" y="769323"/>
                  </a:lnTo>
                  <a:lnTo>
                    <a:pt x="307925" y="767561"/>
                  </a:lnTo>
                  <a:lnTo>
                    <a:pt x="307925" y="766843"/>
                  </a:lnTo>
                  <a:lnTo>
                    <a:pt x="307207" y="766843"/>
                  </a:lnTo>
                  <a:lnTo>
                    <a:pt x="306816" y="766321"/>
                  </a:lnTo>
                  <a:lnTo>
                    <a:pt x="306228" y="766321"/>
                  </a:lnTo>
                  <a:lnTo>
                    <a:pt x="306946" y="767757"/>
                  </a:lnTo>
                  <a:lnTo>
                    <a:pt x="306750" y="768475"/>
                  </a:lnTo>
                  <a:lnTo>
                    <a:pt x="306359" y="768148"/>
                  </a:lnTo>
                  <a:lnTo>
                    <a:pt x="305445" y="768148"/>
                  </a:lnTo>
                  <a:lnTo>
                    <a:pt x="305445" y="765865"/>
                  </a:lnTo>
                  <a:lnTo>
                    <a:pt x="304140" y="765538"/>
                  </a:lnTo>
                  <a:lnTo>
                    <a:pt x="304140" y="765016"/>
                  </a:lnTo>
                  <a:lnTo>
                    <a:pt x="303422" y="764168"/>
                  </a:lnTo>
                  <a:lnTo>
                    <a:pt x="303618" y="762928"/>
                  </a:lnTo>
                  <a:lnTo>
                    <a:pt x="304923" y="762602"/>
                  </a:lnTo>
                  <a:lnTo>
                    <a:pt x="304532" y="761884"/>
                  </a:lnTo>
                  <a:lnTo>
                    <a:pt x="304923" y="758687"/>
                  </a:lnTo>
                  <a:lnTo>
                    <a:pt x="305119" y="758361"/>
                  </a:lnTo>
                  <a:lnTo>
                    <a:pt x="307142" y="758165"/>
                  </a:lnTo>
                  <a:lnTo>
                    <a:pt x="310143" y="758687"/>
                  </a:lnTo>
                  <a:lnTo>
                    <a:pt x="310143" y="757969"/>
                  </a:lnTo>
                  <a:lnTo>
                    <a:pt x="309230" y="756207"/>
                  </a:lnTo>
                  <a:lnTo>
                    <a:pt x="308512" y="755881"/>
                  </a:lnTo>
                  <a:lnTo>
                    <a:pt x="307794" y="754315"/>
                  </a:lnTo>
                  <a:lnTo>
                    <a:pt x="306489" y="754119"/>
                  </a:lnTo>
                  <a:lnTo>
                    <a:pt x="304989" y="754641"/>
                  </a:lnTo>
                  <a:lnTo>
                    <a:pt x="304793" y="753597"/>
                  </a:lnTo>
                  <a:lnTo>
                    <a:pt x="302966" y="751313"/>
                  </a:lnTo>
                  <a:lnTo>
                    <a:pt x="302770" y="749029"/>
                  </a:lnTo>
                  <a:lnTo>
                    <a:pt x="303161" y="749029"/>
                  </a:lnTo>
                  <a:lnTo>
                    <a:pt x="303161" y="748507"/>
                  </a:lnTo>
                  <a:lnTo>
                    <a:pt x="302248" y="747594"/>
                  </a:lnTo>
                  <a:lnTo>
                    <a:pt x="302248" y="746746"/>
                  </a:lnTo>
                  <a:lnTo>
                    <a:pt x="301726" y="746419"/>
                  </a:lnTo>
                  <a:lnTo>
                    <a:pt x="301922" y="745897"/>
                  </a:lnTo>
                  <a:lnTo>
                    <a:pt x="301334" y="745571"/>
                  </a:lnTo>
                  <a:lnTo>
                    <a:pt x="301334" y="744723"/>
                  </a:lnTo>
                  <a:lnTo>
                    <a:pt x="300225" y="743287"/>
                  </a:lnTo>
                  <a:lnTo>
                    <a:pt x="299834" y="742048"/>
                  </a:lnTo>
                  <a:lnTo>
                    <a:pt x="299312" y="741852"/>
                  </a:lnTo>
                  <a:lnTo>
                    <a:pt x="299116" y="742896"/>
                  </a:lnTo>
                  <a:lnTo>
                    <a:pt x="298724" y="742896"/>
                  </a:lnTo>
                  <a:lnTo>
                    <a:pt x="298920" y="743809"/>
                  </a:lnTo>
                  <a:lnTo>
                    <a:pt x="298529" y="744005"/>
                  </a:lnTo>
                  <a:lnTo>
                    <a:pt x="297224" y="743809"/>
                  </a:lnTo>
                  <a:lnTo>
                    <a:pt x="297028" y="742243"/>
                  </a:lnTo>
                  <a:lnTo>
                    <a:pt x="296441" y="741721"/>
                  </a:lnTo>
                  <a:lnTo>
                    <a:pt x="295331" y="741525"/>
                  </a:lnTo>
                  <a:lnTo>
                    <a:pt x="295331" y="742374"/>
                  </a:lnTo>
                  <a:lnTo>
                    <a:pt x="294744" y="742374"/>
                  </a:lnTo>
                  <a:lnTo>
                    <a:pt x="294352" y="741525"/>
                  </a:lnTo>
                  <a:lnTo>
                    <a:pt x="294352" y="740612"/>
                  </a:lnTo>
                  <a:lnTo>
                    <a:pt x="294744" y="740612"/>
                  </a:lnTo>
                  <a:lnTo>
                    <a:pt x="294744" y="740286"/>
                  </a:lnTo>
                  <a:lnTo>
                    <a:pt x="293047" y="739242"/>
                  </a:lnTo>
                  <a:lnTo>
                    <a:pt x="293243" y="738524"/>
                  </a:lnTo>
                  <a:lnTo>
                    <a:pt x="293047" y="738002"/>
                  </a:lnTo>
                  <a:lnTo>
                    <a:pt x="292656" y="738002"/>
                  </a:lnTo>
                  <a:lnTo>
                    <a:pt x="293047" y="737480"/>
                  </a:lnTo>
                  <a:lnTo>
                    <a:pt x="291220" y="736044"/>
                  </a:lnTo>
                  <a:lnTo>
                    <a:pt x="290633" y="736240"/>
                  </a:lnTo>
                  <a:lnTo>
                    <a:pt x="291025" y="734283"/>
                  </a:lnTo>
                  <a:lnTo>
                    <a:pt x="290633" y="734283"/>
                  </a:lnTo>
                  <a:lnTo>
                    <a:pt x="290242" y="733369"/>
                  </a:lnTo>
                  <a:lnTo>
                    <a:pt x="289524" y="733173"/>
                  </a:lnTo>
                  <a:lnTo>
                    <a:pt x="289328" y="732260"/>
                  </a:lnTo>
                  <a:lnTo>
                    <a:pt x="288414" y="731933"/>
                  </a:lnTo>
                  <a:lnTo>
                    <a:pt x="287697" y="730889"/>
                  </a:lnTo>
                  <a:lnTo>
                    <a:pt x="287697" y="727888"/>
                  </a:lnTo>
                  <a:lnTo>
                    <a:pt x="288610" y="727039"/>
                  </a:lnTo>
                  <a:lnTo>
                    <a:pt x="287501" y="726126"/>
                  </a:lnTo>
                  <a:lnTo>
                    <a:pt x="288088" y="725408"/>
                  </a:lnTo>
                  <a:lnTo>
                    <a:pt x="286587" y="724690"/>
                  </a:lnTo>
                  <a:lnTo>
                    <a:pt x="286979" y="723777"/>
                  </a:lnTo>
                  <a:lnTo>
                    <a:pt x="286392" y="723777"/>
                  </a:lnTo>
                  <a:lnTo>
                    <a:pt x="286000" y="722929"/>
                  </a:lnTo>
                  <a:lnTo>
                    <a:pt x="286392" y="722929"/>
                  </a:lnTo>
                  <a:lnTo>
                    <a:pt x="286783" y="722211"/>
                  </a:lnTo>
                  <a:lnTo>
                    <a:pt x="285870" y="721884"/>
                  </a:lnTo>
                  <a:lnTo>
                    <a:pt x="285152" y="721036"/>
                  </a:lnTo>
                  <a:lnTo>
                    <a:pt x="284760" y="720123"/>
                  </a:lnTo>
                  <a:lnTo>
                    <a:pt x="284956" y="719209"/>
                  </a:lnTo>
                  <a:lnTo>
                    <a:pt x="284369" y="718687"/>
                  </a:lnTo>
                  <a:lnTo>
                    <a:pt x="284565" y="717774"/>
                  </a:lnTo>
                  <a:lnTo>
                    <a:pt x="287566" y="718296"/>
                  </a:lnTo>
                  <a:lnTo>
                    <a:pt x="287958" y="717774"/>
                  </a:lnTo>
                  <a:lnTo>
                    <a:pt x="288675" y="717970"/>
                  </a:lnTo>
                  <a:lnTo>
                    <a:pt x="289589" y="717643"/>
                  </a:lnTo>
                  <a:lnTo>
                    <a:pt x="289785" y="717121"/>
                  </a:lnTo>
                  <a:lnTo>
                    <a:pt x="291090" y="716273"/>
                  </a:lnTo>
                  <a:lnTo>
                    <a:pt x="292199" y="716273"/>
                  </a:lnTo>
                  <a:lnTo>
                    <a:pt x="292199" y="716795"/>
                  </a:lnTo>
                  <a:lnTo>
                    <a:pt x="292917" y="716469"/>
                  </a:lnTo>
                  <a:lnTo>
                    <a:pt x="294744" y="716795"/>
                  </a:lnTo>
                  <a:lnTo>
                    <a:pt x="294940" y="715751"/>
                  </a:lnTo>
                  <a:lnTo>
                    <a:pt x="294548" y="715947"/>
                  </a:lnTo>
                  <a:lnTo>
                    <a:pt x="294157" y="715229"/>
                  </a:lnTo>
                  <a:lnTo>
                    <a:pt x="293047" y="715555"/>
                  </a:lnTo>
                  <a:lnTo>
                    <a:pt x="293047" y="715229"/>
                  </a:lnTo>
                  <a:lnTo>
                    <a:pt x="292134" y="714903"/>
                  </a:lnTo>
                  <a:lnTo>
                    <a:pt x="290633" y="714903"/>
                  </a:lnTo>
                  <a:lnTo>
                    <a:pt x="290242" y="714381"/>
                  </a:lnTo>
                  <a:lnTo>
                    <a:pt x="289654" y="714381"/>
                  </a:lnTo>
                  <a:lnTo>
                    <a:pt x="288153" y="715425"/>
                  </a:lnTo>
                  <a:lnTo>
                    <a:pt x="284238" y="715098"/>
                  </a:lnTo>
                  <a:lnTo>
                    <a:pt x="282542" y="714250"/>
                  </a:lnTo>
                  <a:lnTo>
                    <a:pt x="281824" y="713206"/>
                  </a:lnTo>
                  <a:lnTo>
                    <a:pt x="281824" y="712488"/>
                  </a:lnTo>
                  <a:lnTo>
                    <a:pt x="281237" y="712488"/>
                  </a:lnTo>
                  <a:lnTo>
                    <a:pt x="281041" y="711966"/>
                  </a:lnTo>
                  <a:lnTo>
                    <a:pt x="281955" y="710726"/>
                  </a:lnTo>
                  <a:lnTo>
                    <a:pt x="283064" y="710726"/>
                  </a:lnTo>
                  <a:lnTo>
                    <a:pt x="283455" y="710009"/>
                  </a:lnTo>
                  <a:lnTo>
                    <a:pt x="284043" y="710009"/>
                  </a:lnTo>
                  <a:lnTo>
                    <a:pt x="284043" y="708965"/>
                  </a:lnTo>
                  <a:lnTo>
                    <a:pt x="284760" y="708965"/>
                  </a:lnTo>
                  <a:lnTo>
                    <a:pt x="284369" y="708443"/>
                  </a:lnTo>
                  <a:lnTo>
                    <a:pt x="284891" y="708443"/>
                  </a:lnTo>
                  <a:lnTo>
                    <a:pt x="285804" y="707007"/>
                  </a:lnTo>
                  <a:lnTo>
                    <a:pt x="286718" y="707333"/>
                  </a:lnTo>
                  <a:lnTo>
                    <a:pt x="287240" y="706616"/>
                  </a:lnTo>
                  <a:lnTo>
                    <a:pt x="288349" y="706811"/>
                  </a:lnTo>
                  <a:lnTo>
                    <a:pt x="288349" y="706485"/>
                  </a:lnTo>
                  <a:lnTo>
                    <a:pt x="289263" y="706159"/>
                  </a:lnTo>
                  <a:lnTo>
                    <a:pt x="288871" y="705833"/>
                  </a:lnTo>
                  <a:lnTo>
                    <a:pt x="289263" y="704919"/>
                  </a:lnTo>
                  <a:lnTo>
                    <a:pt x="289263" y="704593"/>
                  </a:lnTo>
                  <a:lnTo>
                    <a:pt x="288871" y="704593"/>
                  </a:lnTo>
                  <a:lnTo>
                    <a:pt x="288871" y="703027"/>
                  </a:lnTo>
                  <a:lnTo>
                    <a:pt x="289067" y="702700"/>
                  </a:lnTo>
                  <a:lnTo>
                    <a:pt x="291090" y="702700"/>
                  </a:lnTo>
                  <a:lnTo>
                    <a:pt x="290698" y="702505"/>
                  </a:lnTo>
                  <a:lnTo>
                    <a:pt x="290894" y="702178"/>
                  </a:lnTo>
                  <a:lnTo>
                    <a:pt x="290503" y="701983"/>
                  </a:lnTo>
                  <a:lnTo>
                    <a:pt x="290503" y="701461"/>
                  </a:lnTo>
                  <a:lnTo>
                    <a:pt x="289002" y="700417"/>
                  </a:lnTo>
                  <a:lnTo>
                    <a:pt x="288806" y="699177"/>
                  </a:lnTo>
                  <a:lnTo>
                    <a:pt x="289393" y="698655"/>
                  </a:lnTo>
                  <a:lnTo>
                    <a:pt x="290307" y="698850"/>
                  </a:lnTo>
                  <a:lnTo>
                    <a:pt x="291808" y="696893"/>
                  </a:lnTo>
                  <a:lnTo>
                    <a:pt x="292721" y="697089"/>
                  </a:lnTo>
                  <a:lnTo>
                    <a:pt x="293113" y="697611"/>
                  </a:lnTo>
                  <a:lnTo>
                    <a:pt x="294940" y="697611"/>
                  </a:lnTo>
                  <a:lnTo>
                    <a:pt x="294940" y="696893"/>
                  </a:lnTo>
                  <a:lnTo>
                    <a:pt x="295527" y="696175"/>
                  </a:lnTo>
                  <a:lnTo>
                    <a:pt x="296245" y="695849"/>
                  </a:lnTo>
                  <a:lnTo>
                    <a:pt x="297354" y="695849"/>
                  </a:lnTo>
                  <a:lnTo>
                    <a:pt x="297746" y="696175"/>
                  </a:lnTo>
                  <a:lnTo>
                    <a:pt x="299573" y="695131"/>
                  </a:lnTo>
                  <a:lnTo>
                    <a:pt x="300486" y="695327"/>
                  </a:lnTo>
                  <a:lnTo>
                    <a:pt x="301073" y="696893"/>
                  </a:lnTo>
                  <a:lnTo>
                    <a:pt x="301661" y="696893"/>
                  </a:lnTo>
                  <a:lnTo>
                    <a:pt x="302052" y="695849"/>
                  </a:lnTo>
                  <a:lnTo>
                    <a:pt x="302770" y="696045"/>
                  </a:lnTo>
                  <a:lnTo>
                    <a:pt x="303161" y="695719"/>
                  </a:lnTo>
                  <a:lnTo>
                    <a:pt x="303749" y="696436"/>
                  </a:lnTo>
                  <a:lnTo>
                    <a:pt x="303553" y="697480"/>
                  </a:lnTo>
                  <a:lnTo>
                    <a:pt x="304466" y="697806"/>
                  </a:lnTo>
                  <a:lnTo>
                    <a:pt x="305772" y="697611"/>
                  </a:lnTo>
                  <a:lnTo>
                    <a:pt x="306163" y="696697"/>
                  </a:lnTo>
                  <a:lnTo>
                    <a:pt x="305576" y="695131"/>
                  </a:lnTo>
                  <a:lnTo>
                    <a:pt x="306294" y="694218"/>
                  </a:lnTo>
                  <a:lnTo>
                    <a:pt x="306098" y="693696"/>
                  </a:lnTo>
                  <a:lnTo>
                    <a:pt x="306489" y="693500"/>
                  </a:lnTo>
                  <a:lnTo>
                    <a:pt x="306685" y="692456"/>
                  </a:lnTo>
                  <a:lnTo>
                    <a:pt x="309491" y="692260"/>
                  </a:lnTo>
                  <a:lnTo>
                    <a:pt x="310209" y="693174"/>
                  </a:lnTo>
                  <a:lnTo>
                    <a:pt x="310209" y="692652"/>
                  </a:lnTo>
                  <a:lnTo>
                    <a:pt x="310796" y="692456"/>
                  </a:lnTo>
                  <a:lnTo>
                    <a:pt x="310600" y="691934"/>
                  </a:lnTo>
                  <a:lnTo>
                    <a:pt x="310992" y="692130"/>
                  </a:lnTo>
                  <a:lnTo>
                    <a:pt x="311383" y="691608"/>
                  </a:lnTo>
                  <a:lnTo>
                    <a:pt x="310470" y="691281"/>
                  </a:lnTo>
                  <a:lnTo>
                    <a:pt x="309948" y="689715"/>
                  </a:lnTo>
                  <a:lnTo>
                    <a:pt x="310339" y="689389"/>
                  </a:lnTo>
                  <a:lnTo>
                    <a:pt x="311253" y="689389"/>
                  </a:lnTo>
                  <a:lnTo>
                    <a:pt x="311775" y="688475"/>
                  </a:lnTo>
                  <a:lnTo>
                    <a:pt x="312688" y="688802"/>
                  </a:lnTo>
                  <a:lnTo>
                    <a:pt x="313798" y="688280"/>
                  </a:lnTo>
                  <a:lnTo>
                    <a:pt x="313798" y="686518"/>
                  </a:lnTo>
                  <a:lnTo>
                    <a:pt x="316016" y="684560"/>
                  </a:lnTo>
                  <a:lnTo>
                    <a:pt x="316016" y="683321"/>
                  </a:lnTo>
                  <a:lnTo>
                    <a:pt x="319540" y="683321"/>
                  </a:lnTo>
                  <a:lnTo>
                    <a:pt x="319735" y="681363"/>
                  </a:lnTo>
                  <a:lnTo>
                    <a:pt x="320453" y="680645"/>
                  </a:lnTo>
                  <a:lnTo>
                    <a:pt x="320453" y="680123"/>
                  </a:lnTo>
                  <a:lnTo>
                    <a:pt x="321040" y="680123"/>
                  </a:lnTo>
                  <a:lnTo>
                    <a:pt x="321040" y="679210"/>
                  </a:lnTo>
                  <a:lnTo>
                    <a:pt x="321758" y="678688"/>
                  </a:lnTo>
                  <a:lnTo>
                    <a:pt x="322868" y="678688"/>
                  </a:lnTo>
                  <a:lnTo>
                    <a:pt x="322672" y="678166"/>
                  </a:lnTo>
                  <a:lnTo>
                    <a:pt x="323063" y="678166"/>
                  </a:lnTo>
                  <a:lnTo>
                    <a:pt x="323259" y="677644"/>
                  </a:lnTo>
                  <a:lnTo>
                    <a:pt x="324368" y="677644"/>
                  </a:lnTo>
                  <a:lnTo>
                    <a:pt x="324564" y="677970"/>
                  </a:lnTo>
                  <a:lnTo>
                    <a:pt x="325282" y="677644"/>
                  </a:lnTo>
                  <a:lnTo>
                    <a:pt x="326000" y="680971"/>
                  </a:lnTo>
                  <a:lnTo>
                    <a:pt x="326391" y="681298"/>
                  </a:lnTo>
                  <a:lnTo>
                    <a:pt x="328088" y="681102"/>
                  </a:lnTo>
                  <a:lnTo>
                    <a:pt x="328088" y="680580"/>
                  </a:lnTo>
                  <a:lnTo>
                    <a:pt x="328675" y="680580"/>
                  </a:lnTo>
                  <a:lnTo>
                    <a:pt x="328675" y="679862"/>
                  </a:lnTo>
                  <a:lnTo>
                    <a:pt x="327957" y="679144"/>
                  </a:lnTo>
                  <a:lnTo>
                    <a:pt x="328349" y="677187"/>
                  </a:lnTo>
                  <a:lnTo>
                    <a:pt x="331481" y="676143"/>
                  </a:lnTo>
                  <a:lnTo>
                    <a:pt x="332068" y="674707"/>
                  </a:lnTo>
                  <a:lnTo>
                    <a:pt x="333373" y="674185"/>
                  </a:lnTo>
                  <a:lnTo>
                    <a:pt x="332982" y="672423"/>
                  </a:lnTo>
                  <a:lnTo>
                    <a:pt x="333373" y="672228"/>
                  </a:lnTo>
                  <a:lnTo>
                    <a:pt x="333373" y="671314"/>
                  </a:lnTo>
                  <a:lnTo>
                    <a:pt x="334483" y="670596"/>
                  </a:lnTo>
                  <a:lnTo>
                    <a:pt x="334678" y="669161"/>
                  </a:lnTo>
                  <a:lnTo>
                    <a:pt x="335592" y="668639"/>
                  </a:lnTo>
                  <a:lnTo>
                    <a:pt x="336897" y="669161"/>
                  </a:lnTo>
                  <a:lnTo>
                    <a:pt x="338006" y="668835"/>
                  </a:lnTo>
                  <a:lnTo>
                    <a:pt x="338006" y="668508"/>
                  </a:lnTo>
                  <a:lnTo>
                    <a:pt x="338724" y="668704"/>
                  </a:lnTo>
                  <a:lnTo>
                    <a:pt x="339833" y="668378"/>
                  </a:lnTo>
                  <a:lnTo>
                    <a:pt x="339833" y="667334"/>
                  </a:lnTo>
                  <a:lnTo>
                    <a:pt x="340747" y="666290"/>
                  </a:lnTo>
                  <a:lnTo>
                    <a:pt x="341856" y="666616"/>
                  </a:lnTo>
                  <a:lnTo>
                    <a:pt x="342769" y="668574"/>
                  </a:lnTo>
                  <a:lnTo>
                    <a:pt x="343879" y="669813"/>
                  </a:lnTo>
                  <a:lnTo>
                    <a:pt x="344075" y="670857"/>
                  </a:lnTo>
                  <a:lnTo>
                    <a:pt x="343683" y="672815"/>
                  </a:lnTo>
                  <a:lnTo>
                    <a:pt x="344597" y="673141"/>
                  </a:lnTo>
                  <a:lnTo>
                    <a:pt x="345510" y="670662"/>
                  </a:lnTo>
                  <a:lnTo>
                    <a:pt x="347533" y="670335"/>
                  </a:lnTo>
                  <a:lnTo>
                    <a:pt x="347141" y="669291"/>
                  </a:lnTo>
                  <a:lnTo>
                    <a:pt x="348251" y="669291"/>
                  </a:lnTo>
                  <a:lnTo>
                    <a:pt x="348968" y="670205"/>
                  </a:lnTo>
                  <a:lnTo>
                    <a:pt x="349882" y="670009"/>
                  </a:lnTo>
                  <a:lnTo>
                    <a:pt x="350469" y="670923"/>
                  </a:lnTo>
                  <a:lnTo>
                    <a:pt x="351970" y="670727"/>
                  </a:lnTo>
                  <a:lnTo>
                    <a:pt x="352362" y="669813"/>
                  </a:lnTo>
                  <a:lnTo>
                    <a:pt x="351057" y="669291"/>
                  </a:lnTo>
                  <a:lnTo>
                    <a:pt x="350469" y="668247"/>
                  </a:lnTo>
                  <a:lnTo>
                    <a:pt x="350665" y="667725"/>
                  </a:lnTo>
                  <a:lnTo>
                    <a:pt x="353471" y="667921"/>
                  </a:lnTo>
                  <a:lnTo>
                    <a:pt x="354972" y="668639"/>
                  </a:lnTo>
                  <a:lnTo>
                    <a:pt x="354972" y="667399"/>
                  </a:lnTo>
                  <a:lnTo>
                    <a:pt x="356994" y="667203"/>
                  </a:lnTo>
                  <a:lnTo>
                    <a:pt x="357582" y="665050"/>
                  </a:lnTo>
                  <a:lnTo>
                    <a:pt x="358169" y="664332"/>
                  </a:lnTo>
                  <a:lnTo>
                    <a:pt x="360779" y="663614"/>
                  </a:lnTo>
                  <a:lnTo>
                    <a:pt x="360779" y="662179"/>
                  </a:lnTo>
                  <a:lnTo>
                    <a:pt x="361693" y="662897"/>
                  </a:lnTo>
                  <a:lnTo>
                    <a:pt x="362410" y="662701"/>
                  </a:lnTo>
                  <a:lnTo>
                    <a:pt x="362606" y="661135"/>
                  </a:lnTo>
                  <a:lnTo>
                    <a:pt x="363324" y="661135"/>
                  </a:lnTo>
                  <a:lnTo>
                    <a:pt x="363715" y="660417"/>
                  </a:lnTo>
                  <a:lnTo>
                    <a:pt x="364629" y="659895"/>
                  </a:lnTo>
                  <a:lnTo>
                    <a:pt x="369849" y="659895"/>
                  </a:lnTo>
                  <a:lnTo>
                    <a:pt x="370763" y="659569"/>
                  </a:lnTo>
                  <a:lnTo>
                    <a:pt x="371676" y="658525"/>
                  </a:lnTo>
                  <a:lnTo>
                    <a:pt x="372590" y="658525"/>
                  </a:lnTo>
                  <a:lnTo>
                    <a:pt x="374091" y="659438"/>
                  </a:lnTo>
                  <a:lnTo>
                    <a:pt x="375200" y="659438"/>
                  </a:lnTo>
                  <a:lnTo>
                    <a:pt x="375200" y="658394"/>
                  </a:lnTo>
                  <a:lnTo>
                    <a:pt x="374482" y="656632"/>
                  </a:lnTo>
                  <a:lnTo>
                    <a:pt x="375069" y="654675"/>
                  </a:lnTo>
                  <a:lnTo>
                    <a:pt x="375461" y="653957"/>
                  </a:lnTo>
                  <a:lnTo>
                    <a:pt x="376374" y="653957"/>
                  </a:lnTo>
                  <a:lnTo>
                    <a:pt x="377679" y="653044"/>
                  </a:lnTo>
                  <a:lnTo>
                    <a:pt x="378267" y="650368"/>
                  </a:lnTo>
                  <a:lnTo>
                    <a:pt x="378658" y="649650"/>
                  </a:lnTo>
                  <a:lnTo>
                    <a:pt x="379050" y="649650"/>
                  </a:lnTo>
                  <a:lnTo>
                    <a:pt x="380159" y="646975"/>
                  </a:lnTo>
                  <a:lnTo>
                    <a:pt x="380551" y="647171"/>
                  </a:lnTo>
                  <a:lnTo>
                    <a:pt x="380551" y="646257"/>
                  </a:lnTo>
                  <a:lnTo>
                    <a:pt x="381464" y="644496"/>
                  </a:lnTo>
                  <a:lnTo>
                    <a:pt x="382378" y="643974"/>
                  </a:lnTo>
                  <a:lnTo>
                    <a:pt x="382573" y="642929"/>
                  </a:lnTo>
                  <a:lnTo>
                    <a:pt x="383487" y="642603"/>
                  </a:lnTo>
                  <a:lnTo>
                    <a:pt x="383291" y="640841"/>
                  </a:lnTo>
                  <a:lnTo>
                    <a:pt x="384400" y="640515"/>
                  </a:lnTo>
                  <a:lnTo>
                    <a:pt x="384792" y="639471"/>
                  </a:lnTo>
                  <a:lnTo>
                    <a:pt x="387402" y="639145"/>
                  </a:lnTo>
                  <a:lnTo>
                    <a:pt x="387402" y="638427"/>
                  </a:lnTo>
                  <a:lnTo>
                    <a:pt x="391643" y="638101"/>
                  </a:lnTo>
                  <a:lnTo>
                    <a:pt x="392557" y="636339"/>
                  </a:lnTo>
                  <a:lnTo>
                    <a:pt x="392361" y="635817"/>
                  </a:lnTo>
                  <a:lnTo>
                    <a:pt x="393666" y="635621"/>
                  </a:lnTo>
                  <a:lnTo>
                    <a:pt x="394253" y="632815"/>
                  </a:lnTo>
                  <a:lnTo>
                    <a:pt x="394971" y="632098"/>
                  </a:lnTo>
                  <a:lnTo>
                    <a:pt x="396276" y="631054"/>
                  </a:lnTo>
                  <a:lnTo>
                    <a:pt x="398886" y="630010"/>
                  </a:lnTo>
                  <a:lnTo>
                    <a:pt x="399604" y="628443"/>
                  </a:lnTo>
                  <a:lnTo>
                    <a:pt x="401823" y="627921"/>
                  </a:lnTo>
                  <a:lnTo>
                    <a:pt x="402018" y="627400"/>
                  </a:lnTo>
                  <a:lnTo>
                    <a:pt x="404433" y="625964"/>
                  </a:lnTo>
                  <a:lnTo>
                    <a:pt x="404824" y="625246"/>
                  </a:lnTo>
                  <a:lnTo>
                    <a:pt x="405934" y="625246"/>
                  </a:lnTo>
                  <a:lnTo>
                    <a:pt x="405738" y="624333"/>
                  </a:lnTo>
                  <a:lnTo>
                    <a:pt x="406325" y="623289"/>
                  </a:lnTo>
                  <a:lnTo>
                    <a:pt x="407043" y="622962"/>
                  </a:lnTo>
                  <a:lnTo>
                    <a:pt x="406847" y="622636"/>
                  </a:lnTo>
                  <a:lnTo>
                    <a:pt x="408674" y="621070"/>
                  </a:lnTo>
                  <a:lnTo>
                    <a:pt x="408870" y="620352"/>
                  </a:lnTo>
                  <a:lnTo>
                    <a:pt x="409588" y="620352"/>
                  </a:lnTo>
                  <a:lnTo>
                    <a:pt x="409196" y="619634"/>
                  </a:lnTo>
                  <a:lnTo>
                    <a:pt x="409588" y="619634"/>
                  </a:lnTo>
                  <a:lnTo>
                    <a:pt x="409392" y="619112"/>
                  </a:lnTo>
                  <a:lnTo>
                    <a:pt x="409979" y="618068"/>
                  </a:lnTo>
                  <a:lnTo>
                    <a:pt x="410893" y="617873"/>
                  </a:lnTo>
                  <a:lnTo>
                    <a:pt x="411088" y="617155"/>
                  </a:lnTo>
                  <a:lnTo>
                    <a:pt x="412002" y="616633"/>
                  </a:lnTo>
                  <a:lnTo>
                    <a:pt x="412002" y="616111"/>
                  </a:lnTo>
                  <a:lnTo>
                    <a:pt x="412589" y="615915"/>
                  </a:lnTo>
                  <a:lnTo>
                    <a:pt x="413699" y="614153"/>
                  </a:lnTo>
                  <a:lnTo>
                    <a:pt x="415004" y="613957"/>
                  </a:lnTo>
                  <a:lnTo>
                    <a:pt x="419245" y="610564"/>
                  </a:lnTo>
                  <a:lnTo>
                    <a:pt x="420746" y="609847"/>
                  </a:lnTo>
                  <a:lnTo>
                    <a:pt x="424857" y="606127"/>
                  </a:lnTo>
                  <a:lnTo>
                    <a:pt x="427663" y="606323"/>
                  </a:lnTo>
                  <a:lnTo>
                    <a:pt x="429163" y="605409"/>
                  </a:lnTo>
                  <a:lnTo>
                    <a:pt x="430468" y="605736"/>
                  </a:lnTo>
                  <a:lnTo>
                    <a:pt x="430860" y="605214"/>
                  </a:lnTo>
                  <a:lnTo>
                    <a:pt x="431578" y="605018"/>
                  </a:lnTo>
                  <a:lnTo>
                    <a:pt x="431969" y="603778"/>
                  </a:lnTo>
                  <a:lnTo>
                    <a:pt x="432687" y="603452"/>
                  </a:lnTo>
                  <a:lnTo>
                    <a:pt x="434384" y="601168"/>
                  </a:lnTo>
                  <a:lnTo>
                    <a:pt x="436211" y="600972"/>
                  </a:lnTo>
                  <a:lnTo>
                    <a:pt x="436211" y="600646"/>
                  </a:lnTo>
                  <a:lnTo>
                    <a:pt x="437320" y="600124"/>
                  </a:lnTo>
                  <a:lnTo>
                    <a:pt x="438821" y="599928"/>
                  </a:lnTo>
                  <a:lnTo>
                    <a:pt x="439734" y="599406"/>
                  </a:lnTo>
                  <a:lnTo>
                    <a:pt x="441235" y="596013"/>
                  </a:lnTo>
                  <a:lnTo>
                    <a:pt x="443258" y="594251"/>
                  </a:lnTo>
                  <a:lnTo>
                    <a:pt x="443258" y="593338"/>
                  </a:lnTo>
                  <a:lnTo>
                    <a:pt x="444171" y="593338"/>
                  </a:lnTo>
                  <a:lnTo>
                    <a:pt x="445476" y="589227"/>
                  </a:lnTo>
                  <a:lnTo>
                    <a:pt x="446390" y="588509"/>
                  </a:lnTo>
                  <a:lnTo>
                    <a:pt x="446390" y="587987"/>
                  </a:lnTo>
                  <a:lnTo>
                    <a:pt x="447108" y="587661"/>
                  </a:lnTo>
                  <a:lnTo>
                    <a:pt x="447108" y="587335"/>
                  </a:lnTo>
                  <a:lnTo>
                    <a:pt x="453437" y="587661"/>
                  </a:lnTo>
                  <a:lnTo>
                    <a:pt x="454351" y="588183"/>
                  </a:lnTo>
                  <a:lnTo>
                    <a:pt x="454546" y="587139"/>
                  </a:lnTo>
                  <a:lnTo>
                    <a:pt x="454155" y="586225"/>
                  </a:lnTo>
                  <a:lnTo>
                    <a:pt x="454873" y="585899"/>
                  </a:lnTo>
                  <a:lnTo>
                    <a:pt x="457678" y="585899"/>
                  </a:lnTo>
                  <a:lnTo>
                    <a:pt x="457156" y="584137"/>
                  </a:lnTo>
                  <a:lnTo>
                    <a:pt x="459375" y="582702"/>
                  </a:lnTo>
                  <a:lnTo>
                    <a:pt x="460093" y="582702"/>
                  </a:lnTo>
                  <a:lnTo>
                    <a:pt x="461006" y="579700"/>
                  </a:lnTo>
                  <a:lnTo>
                    <a:pt x="463421" y="579896"/>
                  </a:lnTo>
                  <a:lnTo>
                    <a:pt x="463225" y="578656"/>
                  </a:lnTo>
                  <a:lnTo>
                    <a:pt x="463943" y="578460"/>
                  </a:lnTo>
                  <a:lnTo>
                    <a:pt x="465443" y="577221"/>
                  </a:lnTo>
                  <a:lnTo>
                    <a:pt x="465835" y="575981"/>
                  </a:lnTo>
                  <a:lnTo>
                    <a:pt x="467532" y="576307"/>
                  </a:lnTo>
                  <a:lnTo>
                    <a:pt x="467923" y="574741"/>
                  </a:lnTo>
                  <a:lnTo>
                    <a:pt x="466618" y="574219"/>
                  </a:lnTo>
                  <a:lnTo>
                    <a:pt x="465900" y="572261"/>
                  </a:lnTo>
                  <a:lnTo>
                    <a:pt x="464399" y="571739"/>
                  </a:lnTo>
                  <a:lnTo>
                    <a:pt x="464399" y="571217"/>
                  </a:lnTo>
                  <a:lnTo>
                    <a:pt x="465313" y="571217"/>
                  </a:lnTo>
                  <a:lnTo>
                    <a:pt x="467010" y="570173"/>
                  </a:lnTo>
                  <a:lnTo>
                    <a:pt x="466618" y="569260"/>
                  </a:lnTo>
                  <a:lnTo>
                    <a:pt x="463094" y="569456"/>
                  </a:lnTo>
                  <a:lnTo>
                    <a:pt x="463094" y="568412"/>
                  </a:lnTo>
                  <a:lnTo>
                    <a:pt x="463486" y="566976"/>
                  </a:lnTo>
                  <a:lnTo>
                    <a:pt x="464399" y="566650"/>
                  </a:lnTo>
                  <a:lnTo>
                    <a:pt x="464399" y="566324"/>
                  </a:lnTo>
                  <a:lnTo>
                    <a:pt x="465509" y="566650"/>
                  </a:lnTo>
                  <a:lnTo>
                    <a:pt x="465900" y="566128"/>
                  </a:lnTo>
                  <a:lnTo>
                    <a:pt x="466488" y="566128"/>
                  </a:lnTo>
                  <a:lnTo>
                    <a:pt x="466488" y="565801"/>
                  </a:lnTo>
                  <a:lnTo>
                    <a:pt x="467205" y="565606"/>
                  </a:lnTo>
                  <a:lnTo>
                    <a:pt x="467010" y="564888"/>
                  </a:lnTo>
                  <a:lnTo>
                    <a:pt x="470142" y="564170"/>
                  </a:lnTo>
                  <a:lnTo>
                    <a:pt x="470729" y="563648"/>
                  </a:lnTo>
                  <a:lnTo>
                    <a:pt x="470337" y="562735"/>
                  </a:lnTo>
                  <a:lnTo>
                    <a:pt x="470925" y="562408"/>
                  </a:lnTo>
                  <a:close/>
                  <a:moveTo>
                    <a:pt x="1436134" y="462638"/>
                  </a:moveTo>
                  <a:lnTo>
                    <a:pt x="1439462" y="463682"/>
                  </a:lnTo>
                  <a:lnTo>
                    <a:pt x="1442268" y="466879"/>
                  </a:lnTo>
                  <a:lnTo>
                    <a:pt x="1443573" y="470599"/>
                  </a:lnTo>
                  <a:lnTo>
                    <a:pt x="1443769" y="472360"/>
                  </a:lnTo>
                  <a:lnTo>
                    <a:pt x="1445270" y="474644"/>
                  </a:lnTo>
                  <a:lnTo>
                    <a:pt x="1445661" y="477646"/>
                  </a:lnTo>
                  <a:lnTo>
                    <a:pt x="1446575" y="476928"/>
                  </a:lnTo>
                  <a:lnTo>
                    <a:pt x="1446770" y="477450"/>
                  </a:lnTo>
                  <a:lnTo>
                    <a:pt x="1446379" y="477646"/>
                  </a:lnTo>
                  <a:lnTo>
                    <a:pt x="1446379" y="478168"/>
                  </a:lnTo>
                  <a:lnTo>
                    <a:pt x="1447684" y="478364"/>
                  </a:lnTo>
                  <a:lnTo>
                    <a:pt x="1449511" y="478037"/>
                  </a:lnTo>
                  <a:lnTo>
                    <a:pt x="1452121" y="478364"/>
                  </a:lnTo>
                  <a:lnTo>
                    <a:pt x="1453622" y="477450"/>
                  </a:lnTo>
                  <a:lnTo>
                    <a:pt x="1453818" y="477972"/>
                  </a:lnTo>
                  <a:lnTo>
                    <a:pt x="1456232" y="477972"/>
                  </a:lnTo>
                  <a:lnTo>
                    <a:pt x="1456624" y="478690"/>
                  </a:lnTo>
                  <a:lnTo>
                    <a:pt x="1457733" y="478494"/>
                  </a:lnTo>
                  <a:lnTo>
                    <a:pt x="1458124" y="479212"/>
                  </a:lnTo>
                  <a:lnTo>
                    <a:pt x="1457798" y="481822"/>
                  </a:lnTo>
                  <a:lnTo>
                    <a:pt x="1462627" y="480908"/>
                  </a:lnTo>
                  <a:lnTo>
                    <a:pt x="1463736" y="479864"/>
                  </a:lnTo>
                  <a:lnTo>
                    <a:pt x="1465759" y="478820"/>
                  </a:lnTo>
                  <a:lnTo>
                    <a:pt x="1467260" y="477189"/>
                  </a:lnTo>
                  <a:lnTo>
                    <a:pt x="1468565" y="476667"/>
                  </a:lnTo>
                  <a:lnTo>
                    <a:pt x="1467651" y="476145"/>
                  </a:lnTo>
                  <a:lnTo>
                    <a:pt x="1468565" y="475427"/>
                  </a:lnTo>
                  <a:lnTo>
                    <a:pt x="1470065" y="475754"/>
                  </a:lnTo>
                  <a:lnTo>
                    <a:pt x="1470065" y="475231"/>
                  </a:lnTo>
                  <a:lnTo>
                    <a:pt x="1471175" y="475231"/>
                  </a:lnTo>
                  <a:lnTo>
                    <a:pt x="1473981" y="476471"/>
                  </a:lnTo>
                  <a:lnTo>
                    <a:pt x="1477113" y="475231"/>
                  </a:lnTo>
                  <a:lnTo>
                    <a:pt x="1479331" y="475036"/>
                  </a:lnTo>
                  <a:lnTo>
                    <a:pt x="1481550" y="476080"/>
                  </a:lnTo>
                  <a:lnTo>
                    <a:pt x="1481550" y="476993"/>
                  </a:lnTo>
                  <a:lnTo>
                    <a:pt x="1482268" y="477907"/>
                  </a:lnTo>
                  <a:lnTo>
                    <a:pt x="1482463" y="477385"/>
                  </a:lnTo>
                  <a:lnTo>
                    <a:pt x="1484486" y="477059"/>
                  </a:lnTo>
                  <a:lnTo>
                    <a:pt x="1486183" y="477972"/>
                  </a:lnTo>
                  <a:lnTo>
                    <a:pt x="1486183" y="476536"/>
                  </a:lnTo>
                  <a:lnTo>
                    <a:pt x="1486770" y="476341"/>
                  </a:lnTo>
                  <a:lnTo>
                    <a:pt x="1486966" y="474905"/>
                  </a:lnTo>
                  <a:lnTo>
                    <a:pt x="1487683" y="474579"/>
                  </a:lnTo>
                  <a:lnTo>
                    <a:pt x="1494926" y="474253"/>
                  </a:lnTo>
                  <a:lnTo>
                    <a:pt x="1496036" y="473861"/>
                  </a:lnTo>
                  <a:lnTo>
                    <a:pt x="1496949" y="472099"/>
                  </a:lnTo>
                  <a:lnTo>
                    <a:pt x="1498254" y="471577"/>
                  </a:lnTo>
                  <a:lnTo>
                    <a:pt x="1500669" y="474579"/>
                  </a:lnTo>
                  <a:lnTo>
                    <a:pt x="1501256" y="477450"/>
                  </a:lnTo>
                  <a:lnTo>
                    <a:pt x="1502169" y="477450"/>
                  </a:lnTo>
                  <a:lnTo>
                    <a:pt x="1502365" y="476210"/>
                  </a:lnTo>
                  <a:lnTo>
                    <a:pt x="1504062" y="477124"/>
                  </a:lnTo>
                  <a:lnTo>
                    <a:pt x="1503866" y="477646"/>
                  </a:lnTo>
                  <a:lnTo>
                    <a:pt x="1505171" y="482605"/>
                  </a:lnTo>
                  <a:lnTo>
                    <a:pt x="1505563" y="482801"/>
                  </a:lnTo>
                  <a:lnTo>
                    <a:pt x="1505954" y="484236"/>
                  </a:lnTo>
                  <a:lnTo>
                    <a:pt x="1507455" y="485476"/>
                  </a:lnTo>
                  <a:lnTo>
                    <a:pt x="1507977" y="485280"/>
                  </a:lnTo>
                  <a:lnTo>
                    <a:pt x="1508890" y="485607"/>
                  </a:lnTo>
                  <a:lnTo>
                    <a:pt x="1510913" y="485280"/>
                  </a:lnTo>
                  <a:lnTo>
                    <a:pt x="1512218" y="485607"/>
                  </a:lnTo>
                  <a:lnTo>
                    <a:pt x="1515220" y="484889"/>
                  </a:lnTo>
                  <a:lnTo>
                    <a:pt x="1518743" y="482605"/>
                  </a:lnTo>
                  <a:lnTo>
                    <a:pt x="1522985" y="482996"/>
                  </a:lnTo>
                  <a:lnTo>
                    <a:pt x="1525399" y="481952"/>
                  </a:lnTo>
                  <a:lnTo>
                    <a:pt x="1525595" y="480908"/>
                  </a:lnTo>
                  <a:lnTo>
                    <a:pt x="1526900" y="480713"/>
                  </a:lnTo>
                  <a:lnTo>
                    <a:pt x="1531729" y="480517"/>
                  </a:lnTo>
                  <a:lnTo>
                    <a:pt x="1538972" y="481561"/>
                  </a:lnTo>
                  <a:lnTo>
                    <a:pt x="1542887" y="480647"/>
                  </a:lnTo>
                  <a:lnTo>
                    <a:pt x="1543083" y="479734"/>
                  </a:lnTo>
                  <a:lnTo>
                    <a:pt x="1544779" y="479538"/>
                  </a:lnTo>
                  <a:lnTo>
                    <a:pt x="1549086" y="481496"/>
                  </a:lnTo>
                  <a:lnTo>
                    <a:pt x="1549281" y="480974"/>
                  </a:lnTo>
                  <a:lnTo>
                    <a:pt x="1550391" y="480256"/>
                  </a:lnTo>
                  <a:lnTo>
                    <a:pt x="1553392" y="481887"/>
                  </a:lnTo>
                  <a:lnTo>
                    <a:pt x="1553784" y="482605"/>
                  </a:lnTo>
                  <a:lnTo>
                    <a:pt x="1553588" y="485607"/>
                  </a:lnTo>
                  <a:lnTo>
                    <a:pt x="1551565" y="485802"/>
                  </a:lnTo>
                  <a:lnTo>
                    <a:pt x="1550652" y="486324"/>
                  </a:lnTo>
                  <a:lnTo>
                    <a:pt x="1550065" y="489000"/>
                  </a:lnTo>
                  <a:lnTo>
                    <a:pt x="1548955" y="490631"/>
                  </a:lnTo>
                  <a:lnTo>
                    <a:pt x="1548759" y="495786"/>
                  </a:lnTo>
                  <a:lnTo>
                    <a:pt x="1549151" y="498265"/>
                  </a:lnTo>
                  <a:lnTo>
                    <a:pt x="1548433" y="501137"/>
                  </a:lnTo>
                  <a:lnTo>
                    <a:pt x="1549738" y="504138"/>
                  </a:lnTo>
                  <a:lnTo>
                    <a:pt x="1549216" y="505769"/>
                  </a:lnTo>
                  <a:lnTo>
                    <a:pt x="1547911" y="507727"/>
                  </a:lnTo>
                  <a:lnTo>
                    <a:pt x="1547389" y="511642"/>
                  </a:lnTo>
                  <a:lnTo>
                    <a:pt x="1546476" y="512360"/>
                  </a:lnTo>
                  <a:lnTo>
                    <a:pt x="1541647" y="513273"/>
                  </a:lnTo>
                  <a:lnTo>
                    <a:pt x="1539624" y="514513"/>
                  </a:lnTo>
                  <a:lnTo>
                    <a:pt x="1537601" y="515035"/>
                  </a:lnTo>
                  <a:lnTo>
                    <a:pt x="1537797" y="517906"/>
                  </a:lnTo>
                  <a:lnTo>
                    <a:pt x="1538906" y="518428"/>
                  </a:lnTo>
                  <a:lnTo>
                    <a:pt x="1539102" y="520060"/>
                  </a:lnTo>
                  <a:lnTo>
                    <a:pt x="1541712" y="522213"/>
                  </a:lnTo>
                  <a:lnTo>
                    <a:pt x="1539494" y="529130"/>
                  </a:lnTo>
                  <a:lnTo>
                    <a:pt x="1539298" y="533567"/>
                  </a:lnTo>
                  <a:lnTo>
                    <a:pt x="1538189" y="534285"/>
                  </a:lnTo>
                  <a:lnTo>
                    <a:pt x="1536884" y="536242"/>
                  </a:lnTo>
                  <a:lnTo>
                    <a:pt x="1534665" y="538526"/>
                  </a:lnTo>
                  <a:lnTo>
                    <a:pt x="1534078" y="542245"/>
                  </a:lnTo>
                  <a:lnTo>
                    <a:pt x="1532773" y="543485"/>
                  </a:lnTo>
                  <a:lnTo>
                    <a:pt x="1532251" y="544725"/>
                  </a:lnTo>
                  <a:lnTo>
                    <a:pt x="1529119" y="547205"/>
                  </a:lnTo>
                  <a:lnTo>
                    <a:pt x="1527618" y="549358"/>
                  </a:lnTo>
                  <a:lnTo>
                    <a:pt x="1525595" y="550598"/>
                  </a:lnTo>
                  <a:lnTo>
                    <a:pt x="1525595" y="552751"/>
                  </a:lnTo>
                  <a:lnTo>
                    <a:pt x="1525073" y="553469"/>
                  </a:lnTo>
                  <a:lnTo>
                    <a:pt x="1521158" y="554709"/>
                  </a:lnTo>
                  <a:lnTo>
                    <a:pt x="1519135" y="559146"/>
                  </a:lnTo>
                  <a:lnTo>
                    <a:pt x="1518026" y="563257"/>
                  </a:lnTo>
                  <a:lnTo>
                    <a:pt x="1517308" y="570173"/>
                  </a:lnTo>
                  <a:lnTo>
                    <a:pt x="1517699" y="574284"/>
                  </a:lnTo>
                  <a:lnTo>
                    <a:pt x="1519396" y="583354"/>
                  </a:lnTo>
                  <a:lnTo>
                    <a:pt x="1521419" y="587465"/>
                  </a:lnTo>
                  <a:lnTo>
                    <a:pt x="1524943" y="589618"/>
                  </a:lnTo>
                  <a:lnTo>
                    <a:pt x="1526052" y="590663"/>
                  </a:lnTo>
                  <a:lnTo>
                    <a:pt x="1527944" y="591185"/>
                  </a:lnTo>
                  <a:lnTo>
                    <a:pt x="1528140" y="590663"/>
                  </a:lnTo>
                  <a:lnTo>
                    <a:pt x="1534665" y="590336"/>
                  </a:lnTo>
                  <a:lnTo>
                    <a:pt x="1536557" y="589814"/>
                  </a:lnTo>
                  <a:lnTo>
                    <a:pt x="1540473" y="587857"/>
                  </a:lnTo>
                  <a:lnTo>
                    <a:pt x="1542169" y="587530"/>
                  </a:lnTo>
                  <a:lnTo>
                    <a:pt x="1545171" y="587335"/>
                  </a:lnTo>
                  <a:lnTo>
                    <a:pt x="1545693" y="589292"/>
                  </a:lnTo>
                  <a:lnTo>
                    <a:pt x="1545301" y="594643"/>
                  </a:lnTo>
                  <a:lnTo>
                    <a:pt x="1543605" y="600842"/>
                  </a:lnTo>
                  <a:lnTo>
                    <a:pt x="1545301" y="605475"/>
                  </a:lnTo>
                  <a:lnTo>
                    <a:pt x="1544779" y="608868"/>
                  </a:lnTo>
                  <a:lnTo>
                    <a:pt x="1543866" y="609194"/>
                  </a:lnTo>
                  <a:lnTo>
                    <a:pt x="1542756" y="608868"/>
                  </a:lnTo>
                  <a:lnTo>
                    <a:pt x="1542039" y="609194"/>
                  </a:lnTo>
                  <a:lnTo>
                    <a:pt x="1541321" y="608998"/>
                  </a:lnTo>
                  <a:lnTo>
                    <a:pt x="1543343" y="611674"/>
                  </a:lnTo>
                  <a:lnTo>
                    <a:pt x="1543148" y="612196"/>
                  </a:lnTo>
                  <a:lnTo>
                    <a:pt x="1533295" y="611478"/>
                  </a:lnTo>
                  <a:lnTo>
                    <a:pt x="1534795" y="612392"/>
                  </a:lnTo>
                  <a:lnTo>
                    <a:pt x="1534991" y="613109"/>
                  </a:lnTo>
                  <a:lnTo>
                    <a:pt x="1534274" y="613827"/>
                  </a:lnTo>
                  <a:lnTo>
                    <a:pt x="1538515" y="616829"/>
                  </a:lnTo>
                  <a:lnTo>
                    <a:pt x="1539233" y="619830"/>
                  </a:lnTo>
                  <a:lnTo>
                    <a:pt x="1539037" y="620874"/>
                  </a:lnTo>
                  <a:lnTo>
                    <a:pt x="1537014" y="622440"/>
                  </a:lnTo>
                  <a:lnTo>
                    <a:pt x="1536101" y="624202"/>
                  </a:lnTo>
                  <a:lnTo>
                    <a:pt x="1533882" y="626486"/>
                  </a:lnTo>
                  <a:lnTo>
                    <a:pt x="1533686" y="627204"/>
                  </a:lnTo>
                  <a:lnTo>
                    <a:pt x="1534078" y="628770"/>
                  </a:lnTo>
                  <a:lnTo>
                    <a:pt x="1532968" y="634642"/>
                  </a:lnTo>
                  <a:lnTo>
                    <a:pt x="1531663" y="637318"/>
                  </a:lnTo>
                  <a:lnTo>
                    <a:pt x="1529445" y="639993"/>
                  </a:lnTo>
                  <a:lnTo>
                    <a:pt x="1528727" y="641951"/>
                  </a:lnTo>
                  <a:lnTo>
                    <a:pt x="1529119" y="642146"/>
                  </a:lnTo>
                  <a:lnTo>
                    <a:pt x="1529119" y="646388"/>
                  </a:lnTo>
                  <a:lnTo>
                    <a:pt x="1526508" y="651869"/>
                  </a:lnTo>
                  <a:lnTo>
                    <a:pt x="1526508" y="656828"/>
                  </a:lnTo>
                  <a:lnTo>
                    <a:pt x="1525791" y="657024"/>
                  </a:lnTo>
                  <a:lnTo>
                    <a:pt x="1522789" y="660026"/>
                  </a:lnTo>
                  <a:lnTo>
                    <a:pt x="1521093" y="661070"/>
                  </a:lnTo>
                  <a:lnTo>
                    <a:pt x="1519983" y="663745"/>
                  </a:lnTo>
                  <a:lnTo>
                    <a:pt x="1518874" y="664463"/>
                  </a:lnTo>
                  <a:lnTo>
                    <a:pt x="1518352" y="665376"/>
                  </a:lnTo>
                  <a:lnTo>
                    <a:pt x="1514437" y="666616"/>
                  </a:lnTo>
                  <a:lnTo>
                    <a:pt x="1512740" y="669096"/>
                  </a:lnTo>
                  <a:lnTo>
                    <a:pt x="1512023" y="669422"/>
                  </a:lnTo>
                  <a:lnTo>
                    <a:pt x="1512023" y="670140"/>
                  </a:lnTo>
                  <a:lnTo>
                    <a:pt x="1511435" y="670335"/>
                  </a:lnTo>
                  <a:lnTo>
                    <a:pt x="1509608" y="672489"/>
                  </a:lnTo>
                  <a:lnTo>
                    <a:pt x="1509608" y="673011"/>
                  </a:lnTo>
                  <a:lnTo>
                    <a:pt x="1508303" y="674055"/>
                  </a:lnTo>
                  <a:lnTo>
                    <a:pt x="1507716" y="675817"/>
                  </a:lnTo>
                  <a:lnTo>
                    <a:pt x="1504584" y="678622"/>
                  </a:lnTo>
                  <a:lnTo>
                    <a:pt x="1504388" y="679536"/>
                  </a:lnTo>
                  <a:lnTo>
                    <a:pt x="1501386" y="681493"/>
                  </a:lnTo>
                  <a:lnTo>
                    <a:pt x="1500473" y="682538"/>
                  </a:lnTo>
                  <a:lnTo>
                    <a:pt x="1500081" y="683777"/>
                  </a:lnTo>
                  <a:lnTo>
                    <a:pt x="1499364" y="684691"/>
                  </a:lnTo>
                  <a:lnTo>
                    <a:pt x="1499364" y="685409"/>
                  </a:lnTo>
                  <a:lnTo>
                    <a:pt x="1497863" y="687366"/>
                  </a:lnTo>
                  <a:lnTo>
                    <a:pt x="1497667" y="688606"/>
                  </a:lnTo>
                  <a:lnTo>
                    <a:pt x="1494143" y="693174"/>
                  </a:lnTo>
                  <a:lnTo>
                    <a:pt x="1492643" y="694936"/>
                  </a:lnTo>
                  <a:lnTo>
                    <a:pt x="1488727" y="698263"/>
                  </a:lnTo>
                  <a:lnTo>
                    <a:pt x="1487423" y="698981"/>
                  </a:lnTo>
                  <a:lnTo>
                    <a:pt x="1485008" y="699503"/>
                  </a:lnTo>
                  <a:lnTo>
                    <a:pt x="1484812" y="700547"/>
                  </a:lnTo>
                  <a:lnTo>
                    <a:pt x="1482594" y="700743"/>
                  </a:lnTo>
                  <a:lnTo>
                    <a:pt x="1482202" y="701461"/>
                  </a:lnTo>
                  <a:lnTo>
                    <a:pt x="1480179" y="701983"/>
                  </a:lnTo>
                  <a:lnTo>
                    <a:pt x="1479984" y="702700"/>
                  </a:lnTo>
                  <a:lnTo>
                    <a:pt x="1476460" y="703744"/>
                  </a:lnTo>
                  <a:lnTo>
                    <a:pt x="1475547" y="702309"/>
                  </a:lnTo>
                  <a:lnTo>
                    <a:pt x="1470914" y="703353"/>
                  </a:lnTo>
                  <a:lnTo>
                    <a:pt x="1469413" y="704071"/>
                  </a:lnTo>
                  <a:lnTo>
                    <a:pt x="1469217" y="704593"/>
                  </a:lnTo>
                  <a:lnTo>
                    <a:pt x="1466803" y="705441"/>
                  </a:lnTo>
                  <a:lnTo>
                    <a:pt x="1466085" y="705637"/>
                  </a:lnTo>
                  <a:lnTo>
                    <a:pt x="1464976" y="705311"/>
                  </a:lnTo>
                  <a:lnTo>
                    <a:pt x="1464062" y="708116"/>
                  </a:lnTo>
                  <a:lnTo>
                    <a:pt x="1462757" y="708834"/>
                  </a:lnTo>
                  <a:lnTo>
                    <a:pt x="1454927" y="710922"/>
                  </a:lnTo>
                  <a:lnTo>
                    <a:pt x="1451403" y="711249"/>
                  </a:lnTo>
                  <a:lnTo>
                    <a:pt x="1451990" y="711770"/>
                  </a:lnTo>
                  <a:lnTo>
                    <a:pt x="1452382" y="713010"/>
                  </a:lnTo>
                  <a:lnTo>
                    <a:pt x="1451990" y="713728"/>
                  </a:lnTo>
                  <a:lnTo>
                    <a:pt x="1450686" y="714446"/>
                  </a:lnTo>
                  <a:lnTo>
                    <a:pt x="1448076" y="714772"/>
                  </a:lnTo>
                  <a:lnTo>
                    <a:pt x="1443965" y="716012"/>
                  </a:lnTo>
                  <a:lnTo>
                    <a:pt x="1438940" y="717970"/>
                  </a:lnTo>
                  <a:lnTo>
                    <a:pt x="1433916" y="722015"/>
                  </a:lnTo>
                  <a:lnTo>
                    <a:pt x="1431501" y="725017"/>
                  </a:lnTo>
                  <a:lnTo>
                    <a:pt x="1430196" y="725865"/>
                  </a:lnTo>
                  <a:lnTo>
                    <a:pt x="1429805" y="727301"/>
                  </a:lnTo>
                  <a:lnTo>
                    <a:pt x="1428891" y="728149"/>
                  </a:lnTo>
                  <a:lnTo>
                    <a:pt x="1428304" y="730433"/>
                  </a:lnTo>
                  <a:lnTo>
                    <a:pt x="1425694" y="732716"/>
                  </a:lnTo>
                  <a:lnTo>
                    <a:pt x="1423671" y="736240"/>
                  </a:lnTo>
                  <a:lnTo>
                    <a:pt x="1422236" y="737284"/>
                  </a:lnTo>
                  <a:lnTo>
                    <a:pt x="1418842" y="737088"/>
                  </a:lnTo>
                  <a:lnTo>
                    <a:pt x="1417929" y="741656"/>
                  </a:lnTo>
                  <a:lnTo>
                    <a:pt x="1415710" y="746941"/>
                  </a:lnTo>
                  <a:lnTo>
                    <a:pt x="1414797" y="747790"/>
                  </a:lnTo>
                  <a:lnTo>
                    <a:pt x="1414797" y="748312"/>
                  </a:lnTo>
                  <a:lnTo>
                    <a:pt x="1413296" y="749552"/>
                  </a:lnTo>
                  <a:lnTo>
                    <a:pt x="1412578" y="751509"/>
                  </a:lnTo>
                  <a:lnTo>
                    <a:pt x="1409577" y="753467"/>
                  </a:lnTo>
                  <a:lnTo>
                    <a:pt x="1408663" y="755750"/>
                  </a:lnTo>
                  <a:lnTo>
                    <a:pt x="1408141" y="756272"/>
                  </a:lnTo>
                  <a:lnTo>
                    <a:pt x="1407554" y="758883"/>
                  </a:lnTo>
                  <a:lnTo>
                    <a:pt x="1406836" y="758883"/>
                  </a:lnTo>
                  <a:lnTo>
                    <a:pt x="1406445" y="759927"/>
                  </a:lnTo>
                  <a:lnTo>
                    <a:pt x="1405139" y="760644"/>
                  </a:lnTo>
                  <a:lnTo>
                    <a:pt x="1404748" y="762928"/>
                  </a:lnTo>
                  <a:lnTo>
                    <a:pt x="1403443" y="765930"/>
                  </a:lnTo>
                  <a:lnTo>
                    <a:pt x="1403835" y="767169"/>
                  </a:lnTo>
                  <a:lnTo>
                    <a:pt x="1403312" y="768409"/>
                  </a:lnTo>
                  <a:lnTo>
                    <a:pt x="1400898" y="769649"/>
                  </a:lnTo>
                  <a:lnTo>
                    <a:pt x="1399789" y="770693"/>
                  </a:lnTo>
                  <a:lnTo>
                    <a:pt x="1397374" y="774739"/>
                  </a:lnTo>
                  <a:lnTo>
                    <a:pt x="1396265" y="778589"/>
                  </a:lnTo>
                  <a:lnTo>
                    <a:pt x="1394438" y="779633"/>
                  </a:lnTo>
                  <a:lnTo>
                    <a:pt x="1392937" y="781721"/>
                  </a:lnTo>
                  <a:lnTo>
                    <a:pt x="1392742" y="782961"/>
                  </a:lnTo>
                  <a:lnTo>
                    <a:pt x="1390523" y="784396"/>
                  </a:lnTo>
                  <a:lnTo>
                    <a:pt x="1390132" y="785440"/>
                  </a:lnTo>
                  <a:lnTo>
                    <a:pt x="1389414" y="785962"/>
                  </a:lnTo>
                  <a:lnTo>
                    <a:pt x="1385172" y="787528"/>
                  </a:lnTo>
                  <a:lnTo>
                    <a:pt x="1380344" y="791248"/>
                  </a:lnTo>
                  <a:lnTo>
                    <a:pt x="1379430" y="791574"/>
                  </a:lnTo>
                  <a:lnTo>
                    <a:pt x="1375319" y="796468"/>
                  </a:lnTo>
                  <a:lnTo>
                    <a:pt x="1371208" y="799796"/>
                  </a:lnTo>
                  <a:lnTo>
                    <a:pt x="1371208" y="801035"/>
                  </a:lnTo>
                  <a:lnTo>
                    <a:pt x="1365075" y="804363"/>
                  </a:lnTo>
                  <a:lnTo>
                    <a:pt x="1362465" y="806321"/>
                  </a:lnTo>
                  <a:lnTo>
                    <a:pt x="1361747" y="807365"/>
                  </a:lnTo>
                  <a:lnTo>
                    <a:pt x="1359724" y="807365"/>
                  </a:lnTo>
                  <a:lnTo>
                    <a:pt x="1356918" y="808800"/>
                  </a:lnTo>
                  <a:lnTo>
                    <a:pt x="1356723" y="810040"/>
                  </a:lnTo>
                  <a:lnTo>
                    <a:pt x="1355417" y="810758"/>
                  </a:lnTo>
                  <a:lnTo>
                    <a:pt x="1355026" y="812324"/>
                  </a:lnTo>
                  <a:lnTo>
                    <a:pt x="1353917" y="813564"/>
                  </a:lnTo>
                  <a:lnTo>
                    <a:pt x="1351698" y="814608"/>
                  </a:lnTo>
                  <a:lnTo>
                    <a:pt x="1350785" y="816565"/>
                  </a:lnTo>
                  <a:lnTo>
                    <a:pt x="1349284" y="816761"/>
                  </a:lnTo>
                  <a:lnTo>
                    <a:pt x="1346674" y="818849"/>
                  </a:lnTo>
                  <a:lnTo>
                    <a:pt x="1342237" y="819371"/>
                  </a:lnTo>
                  <a:lnTo>
                    <a:pt x="1340931" y="820089"/>
                  </a:lnTo>
                  <a:lnTo>
                    <a:pt x="1336820" y="826614"/>
                  </a:lnTo>
                  <a:lnTo>
                    <a:pt x="1334602" y="828180"/>
                  </a:lnTo>
                  <a:lnTo>
                    <a:pt x="1330883" y="832226"/>
                  </a:lnTo>
                  <a:lnTo>
                    <a:pt x="1327881" y="834184"/>
                  </a:lnTo>
                  <a:lnTo>
                    <a:pt x="1325989" y="835945"/>
                  </a:lnTo>
                  <a:lnTo>
                    <a:pt x="1325271" y="837185"/>
                  </a:lnTo>
                  <a:lnTo>
                    <a:pt x="1323052" y="838425"/>
                  </a:lnTo>
                  <a:lnTo>
                    <a:pt x="1322335" y="839665"/>
                  </a:lnTo>
                  <a:lnTo>
                    <a:pt x="1318615" y="840187"/>
                  </a:lnTo>
                  <a:lnTo>
                    <a:pt x="1316397" y="841557"/>
                  </a:lnTo>
                  <a:lnTo>
                    <a:pt x="1314700" y="843515"/>
                  </a:lnTo>
                  <a:lnTo>
                    <a:pt x="1313199" y="847756"/>
                  </a:lnTo>
                  <a:lnTo>
                    <a:pt x="1311894" y="848800"/>
                  </a:lnTo>
                  <a:lnTo>
                    <a:pt x="1307783" y="849126"/>
                  </a:lnTo>
                  <a:lnTo>
                    <a:pt x="1307066" y="849453"/>
                  </a:lnTo>
                  <a:lnTo>
                    <a:pt x="1306152" y="852063"/>
                  </a:lnTo>
                  <a:lnTo>
                    <a:pt x="1303020" y="850823"/>
                  </a:lnTo>
                  <a:lnTo>
                    <a:pt x="1300606" y="850627"/>
                  </a:lnTo>
                  <a:lnTo>
                    <a:pt x="1299105" y="850953"/>
                  </a:lnTo>
                  <a:lnTo>
                    <a:pt x="1296690" y="852193"/>
                  </a:lnTo>
                  <a:lnTo>
                    <a:pt x="1294472" y="854477"/>
                  </a:lnTo>
                  <a:lnTo>
                    <a:pt x="1292253" y="855325"/>
                  </a:lnTo>
                  <a:lnTo>
                    <a:pt x="1289448" y="861133"/>
                  </a:lnTo>
                  <a:lnTo>
                    <a:pt x="1288730" y="863743"/>
                  </a:lnTo>
                  <a:lnTo>
                    <a:pt x="1284423" y="864591"/>
                  </a:lnTo>
                  <a:lnTo>
                    <a:pt x="1282922" y="866353"/>
                  </a:lnTo>
                  <a:lnTo>
                    <a:pt x="1279921" y="879990"/>
                  </a:lnTo>
                  <a:lnTo>
                    <a:pt x="1280834" y="882992"/>
                  </a:lnTo>
                  <a:lnTo>
                    <a:pt x="1280312" y="883710"/>
                  </a:lnTo>
                  <a:lnTo>
                    <a:pt x="1279203" y="883906"/>
                  </a:lnTo>
                  <a:lnTo>
                    <a:pt x="1279007" y="885798"/>
                  </a:lnTo>
                  <a:lnTo>
                    <a:pt x="1278420" y="887168"/>
                  </a:lnTo>
                  <a:lnTo>
                    <a:pt x="1273591" y="888539"/>
                  </a:lnTo>
                  <a:lnTo>
                    <a:pt x="1272090" y="889583"/>
                  </a:lnTo>
                  <a:lnTo>
                    <a:pt x="1270068" y="889909"/>
                  </a:lnTo>
                  <a:lnTo>
                    <a:pt x="1269154" y="891801"/>
                  </a:lnTo>
                  <a:lnTo>
                    <a:pt x="1268241" y="892127"/>
                  </a:lnTo>
                  <a:lnTo>
                    <a:pt x="1267653" y="892976"/>
                  </a:lnTo>
                  <a:lnTo>
                    <a:pt x="1266348" y="893693"/>
                  </a:lnTo>
                  <a:lnTo>
                    <a:pt x="1265435" y="894738"/>
                  </a:lnTo>
                  <a:lnTo>
                    <a:pt x="1264847" y="897217"/>
                  </a:lnTo>
                  <a:lnTo>
                    <a:pt x="1264130" y="897739"/>
                  </a:lnTo>
                  <a:lnTo>
                    <a:pt x="1263934" y="898587"/>
                  </a:lnTo>
                  <a:lnTo>
                    <a:pt x="1261911" y="899305"/>
                  </a:lnTo>
                  <a:lnTo>
                    <a:pt x="1258779" y="899501"/>
                  </a:lnTo>
                  <a:lnTo>
                    <a:pt x="1254864" y="901263"/>
                  </a:lnTo>
                  <a:lnTo>
                    <a:pt x="1248208" y="902111"/>
                  </a:lnTo>
                  <a:lnTo>
                    <a:pt x="1247295" y="902437"/>
                  </a:lnTo>
                  <a:lnTo>
                    <a:pt x="1247295" y="902959"/>
                  </a:lnTo>
                  <a:lnTo>
                    <a:pt x="1245076" y="904330"/>
                  </a:lnTo>
                  <a:lnTo>
                    <a:pt x="1243967" y="905569"/>
                  </a:lnTo>
                  <a:lnTo>
                    <a:pt x="1240965" y="906418"/>
                  </a:lnTo>
                  <a:lnTo>
                    <a:pt x="1240965" y="906940"/>
                  </a:lnTo>
                  <a:lnTo>
                    <a:pt x="1239660" y="907135"/>
                  </a:lnTo>
                  <a:lnTo>
                    <a:pt x="1239660" y="907657"/>
                  </a:lnTo>
                  <a:lnTo>
                    <a:pt x="1238551" y="907853"/>
                  </a:lnTo>
                  <a:lnTo>
                    <a:pt x="1237050" y="907135"/>
                  </a:lnTo>
                  <a:lnTo>
                    <a:pt x="1236528" y="907331"/>
                  </a:lnTo>
                  <a:lnTo>
                    <a:pt x="1234309" y="909093"/>
                  </a:lnTo>
                  <a:lnTo>
                    <a:pt x="1233918" y="910137"/>
                  </a:lnTo>
                  <a:lnTo>
                    <a:pt x="1233004" y="910137"/>
                  </a:lnTo>
                  <a:lnTo>
                    <a:pt x="1231699" y="911507"/>
                  </a:lnTo>
                  <a:lnTo>
                    <a:pt x="1231699" y="912551"/>
                  </a:lnTo>
                  <a:lnTo>
                    <a:pt x="1231308" y="912747"/>
                  </a:lnTo>
                  <a:lnTo>
                    <a:pt x="1230199" y="917315"/>
                  </a:lnTo>
                  <a:lnTo>
                    <a:pt x="1229807" y="917510"/>
                  </a:lnTo>
                  <a:lnTo>
                    <a:pt x="1229220" y="922404"/>
                  </a:lnTo>
                  <a:lnTo>
                    <a:pt x="1228828" y="922600"/>
                  </a:lnTo>
                  <a:lnTo>
                    <a:pt x="1228110" y="925210"/>
                  </a:lnTo>
                  <a:lnTo>
                    <a:pt x="1227001" y="926254"/>
                  </a:lnTo>
                  <a:lnTo>
                    <a:pt x="1226479" y="930104"/>
                  </a:lnTo>
                  <a:lnTo>
                    <a:pt x="1225892" y="930626"/>
                  </a:lnTo>
                  <a:lnTo>
                    <a:pt x="1225892" y="931670"/>
                  </a:lnTo>
                  <a:lnTo>
                    <a:pt x="1225174" y="932714"/>
                  </a:lnTo>
                  <a:lnTo>
                    <a:pt x="1224065" y="933041"/>
                  </a:lnTo>
                  <a:lnTo>
                    <a:pt x="1223869" y="932323"/>
                  </a:lnTo>
                  <a:lnTo>
                    <a:pt x="1222760" y="932323"/>
                  </a:lnTo>
                  <a:lnTo>
                    <a:pt x="1220345" y="933041"/>
                  </a:lnTo>
                  <a:lnTo>
                    <a:pt x="1218649" y="932714"/>
                  </a:lnTo>
                  <a:lnTo>
                    <a:pt x="1216952" y="933236"/>
                  </a:lnTo>
                  <a:lnTo>
                    <a:pt x="1216561" y="932910"/>
                  </a:lnTo>
                  <a:lnTo>
                    <a:pt x="1216561" y="931540"/>
                  </a:lnTo>
                  <a:lnTo>
                    <a:pt x="1218584" y="931540"/>
                  </a:lnTo>
                  <a:lnTo>
                    <a:pt x="1219693" y="929974"/>
                  </a:lnTo>
                  <a:lnTo>
                    <a:pt x="1220280" y="927364"/>
                  </a:lnTo>
                  <a:lnTo>
                    <a:pt x="1221585" y="925797"/>
                  </a:lnTo>
                  <a:lnTo>
                    <a:pt x="1222303" y="925602"/>
                  </a:lnTo>
                  <a:lnTo>
                    <a:pt x="1222303" y="924036"/>
                  </a:lnTo>
                  <a:lnTo>
                    <a:pt x="1222695" y="923840"/>
                  </a:lnTo>
                  <a:lnTo>
                    <a:pt x="1222107" y="923318"/>
                  </a:lnTo>
                  <a:lnTo>
                    <a:pt x="1219693" y="922796"/>
                  </a:lnTo>
                  <a:lnTo>
                    <a:pt x="1217866" y="924166"/>
                  </a:lnTo>
                  <a:lnTo>
                    <a:pt x="1214538" y="924884"/>
                  </a:lnTo>
                  <a:lnTo>
                    <a:pt x="1213624" y="925406"/>
                  </a:lnTo>
                  <a:lnTo>
                    <a:pt x="1212711" y="925210"/>
                  </a:lnTo>
                  <a:lnTo>
                    <a:pt x="1210819" y="926254"/>
                  </a:lnTo>
                  <a:lnTo>
                    <a:pt x="1210623" y="925014"/>
                  </a:lnTo>
                  <a:lnTo>
                    <a:pt x="1209905" y="924493"/>
                  </a:lnTo>
                  <a:lnTo>
                    <a:pt x="1209709" y="923122"/>
                  </a:lnTo>
                  <a:lnTo>
                    <a:pt x="1208600" y="922274"/>
                  </a:lnTo>
                  <a:lnTo>
                    <a:pt x="1208600" y="920186"/>
                  </a:lnTo>
                  <a:lnTo>
                    <a:pt x="1206577" y="920969"/>
                  </a:lnTo>
                  <a:lnTo>
                    <a:pt x="1205664" y="920773"/>
                  </a:lnTo>
                  <a:lnTo>
                    <a:pt x="1204554" y="920447"/>
                  </a:lnTo>
                  <a:lnTo>
                    <a:pt x="1202532" y="918555"/>
                  </a:lnTo>
                  <a:lnTo>
                    <a:pt x="1201422" y="917967"/>
                  </a:lnTo>
                  <a:lnTo>
                    <a:pt x="1200117" y="917445"/>
                  </a:lnTo>
                  <a:lnTo>
                    <a:pt x="1199726" y="917772"/>
                  </a:lnTo>
                  <a:lnTo>
                    <a:pt x="1199530" y="918293"/>
                  </a:lnTo>
                  <a:lnTo>
                    <a:pt x="1201227" y="918620"/>
                  </a:lnTo>
                  <a:lnTo>
                    <a:pt x="1201227" y="919990"/>
                  </a:lnTo>
                  <a:lnTo>
                    <a:pt x="1199726" y="922274"/>
                  </a:lnTo>
                  <a:lnTo>
                    <a:pt x="1200117" y="925602"/>
                  </a:lnTo>
                  <a:lnTo>
                    <a:pt x="1201618" y="926124"/>
                  </a:lnTo>
                  <a:lnTo>
                    <a:pt x="1202727" y="929256"/>
                  </a:lnTo>
                  <a:lnTo>
                    <a:pt x="1204424" y="930822"/>
                  </a:lnTo>
                  <a:lnTo>
                    <a:pt x="1208665" y="931670"/>
                  </a:lnTo>
                  <a:lnTo>
                    <a:pt x="1212385" y="933236"/>
                  </a:lnTo>
                  <a:lnTo>
                    <a:pt x="1212776" y="934085"/>
                  </a:lnTo>
                  <a:lnTo>
                    <a:pt x="1213885" y="934607"/>
                  </a:lnTo>
                  <a:lnTo>
                    <a:pt x="1215778" y="934933"/>
                  </a:lnTo>
                  <a:lnTo>
                    <a:pt x="1215974" y="935781"/>
                  </a:lnTo>
                  <a:lnTo>
                    <a:pt x="1215582" y="936629"/>
                  </a:lnTo>
                  <a:lnTo>
                    <a:pt x="1216104" y="936825"/>
                  </a:lnTo>
                  <a:lnTo>
                    <a:pt x="1218910" y="935259"/>
                  </a:lnTo>
                  <a:lnTo>
                    <a:pt x="1220933" y="934737"/>
                  </a:lnTo>
                  <a:lnTo>
                    <a:pt x="1221129" y="933889"/>
                  </a:lnTo>
                  <a:lnTo>
                    <a:pt x="1222629" y="933693"/>
                  </a:lnTo>
                  <a:lnTo>
                    <a:pt x="1222825" y="934411"/>
                  </a:lnTo>
                  <a:lnTo>
                    <a:pt x="1223217" y="933889"/>
                  </a:lnTo>
                  <a:lnTo>
                    <a:pt x="1224522" y="933889"/>
                  </a:lnTo>
                  <a:lnTo>
                    <a:pt x="1225239" y="934737"/>
                  </a:lnTo>
                  <a:lnTo>
                    <a:pt x="1226349" y="937543"/>
                  </a:lnTo>
                  <a:lnTo>
                    <a:pt x="1227458" y="945895"/>
                  </a:lnTo>
                  <a:lnTo>
                    <a:pt x="1228045" y="946613"/>
                  </a:lnTo>
                  <a:lnTo>
                    <a:pt x="1230068" y="952355"/>
                  </a:lnTo>
                  <a:lnTo>
                    <a:pt x="1228045" y="952355"/>
                  </a:lnTo>
                  <a:lnTo>
                    <a:pt x="1228045" y="952877"/>
                  </a:lnTo>
                  <a:lnTo>
                    <a:pt x="1226936" y="953073"/>
                  </a:lnTo>
                  <a:lnTo>
                    <a:pt x="1225631" y="958163"/>
                  </a:lnTo>
                  <a:lnTo>
                    <a:pt x="1223608" y="959011"/>
                  </a:lnTo>
                  <a:lnTo>
                    <a:pt x="1222695" y="960577"/>
                  </a:lnTo>
                  <a:lnTo>
                    <a:pt x="1222695" y="962339"/>
                  </a:lnTo>
                  <a:lnTo>
                    <a:pt x="1223086" y="963905"/>
                  </a:lnTo>
                  <a:lnTo>
                    <a:pt x="1223478" y="964101"/>
                  </a:lnTo>
                  <a:lnTo>
                    <a:pt x="1223673" y="965667"/>
                  </a:lnTo>
                  <a:lnTo>
                    <a:pt x="1222368" y="967233"/>
                  </a:lnTo>
                  <a:lnTo>
                    <a:pt x="1221977" y="969321"/>
                  </a:lnTo>
                  <a:lnTo>
                    <a:pt x="1222368" y="971213"/>
                  </a:lnTo>
                  <a:lnTo>
                    <a:pt x="1222760" y="971409"/>
                  </a:lnTo>
                  <a:lnTo>
                    <a:pt x="1223478" y="976107"/>
                  </a:lnTo>
                  <a:lnTo>
                    <a:pt x="1223478" y="978717"/>
                  </a:lnTo>
                  <a:lnTo>
                    <a:pt x="1223282" y="979565"/>
                  </a:lnTo>
                  <a:lnTo>
                    <a:pt x="1222368" y="980414"/>
                  </a:lnTo>
                  <a:lnTo>
                    <a:pt x="1220345" y="980936"/>
                  </a:lnTo>
                  <a:lnTo>
                    <a:pt x="1220150" y="980414"/>
                  </a:lnTo>
                  <a:lnTo>
                    <a:pt x="1221455" y="979565"/>
                  </a:lnTo>
                  <a:lnTo>
                    <a:pt x="1222760" y="979370"/>
                  </a:lnTo>
                  <a:lnTo>
                    <a:pt x="1222760" y="978847"/>
                  </a:lnTo>
                  <a:lnTo>
                    <a:pt x="1220868" y="978521"/>
                  </a:lnTo>
                  <a:lnTo>
                    <a:pt x="1220672" y="977869"/>
                  </a:lnTo>
                  <a:lnTo>
                    <a:pt x="1221063" y="976759"/>
                  </a:lnTo>
                  <a:lnTo>
                    <a:pt x="1220150" y="975911"/>
                  </a:lnTo>
                  <a:lnTo>
                    <a:pt x="1218649" y="976759"/>
                  </a:lnTo>
                  <a:lnTo>
                    <a:pt x="1215321" y="974867"/>
                  </a:lnTo>
                  <a:lnTo>
                    <a:pt x="1210492" y="974345"/>
                  </a:lnTo>
                  <a:lnTo>
                    <a:pt x="1207882" y="974345"/>
                  </a:lnTo>
                  <a:lnTo>
                    <a:pt x="1207360" y="974671"/>
                  </a:lnTo>
                  <a:lnTo>
                    <a:pt x="1204946" y="974476"/>
                  </a:lnTo>
                  <a:lnTo>
                    <a:pt x="1201814" y="974998"/>
                  </a:lnTo>
                  <a:lnTo>
                    <a:pt x="1197181" y="976890"/>
                  </a:lnTo>
                  <a:lnTo>
                    <a:pt x="1193266" y="980218"/>
                  </a:lnTo>
                  <a:lnTo>
                    <a:pt x="1193070" y="980936"/>
                  </a:lnTo>
                  <a:lnTo>
                    <a:pt x="1191047" y="983350"/>
                  </a:lnTo>
                  <a:lnTo>
                    <a:pt x="1190330" y="986808"/>
                  </a:lnTo>
                  <a:lnTo>
                    <a:pt x="1189807" y="986612"/>
                  </a:lnTo>
                  <a:lnTo>
                    <a:pt x="1189090" y="984002"/>
                  </a:lnTo>
                  <a:lnTo>
                    <a:pt x="1187980" y="982436"/>
                  </a:lnTo>
                  <a:lnTo>
                    <a:pt x="1185762" y="981914"/>
                  </a:lnTo>
                  <a:lnTo>
                    <a:pt x="1184848" y="982436"/>
                  </a:lnTo>
                  <a:lnTo>
                    <a:pt x="1181716" y="981588"/>
                  </a:lnTo>
                  <a:lnTo>
                    <a:pt x="1178715" y="982958"/>
                  </a:lnTo>
                  <a:lnTo>
                    <a:pt x="1177801" y="981914"/>
                  </a:lnTo>
                  <a:lnTo>
                    <a:pt x="1177410" y="979826"/>
                  </a:lnTo>
                  <a:lnTo>
                    <a:pt x="1171863" y="979630"/>
                  </a:lnTo>
                  <a:lnTo>
                    <a:pt x="1170362" y="978913"/>
                  </a:lnTo>
                  <a:lnTo>
                    <a:pt x="1170167" y="979435"/>
                  </a:lnTo>
                  <a:lnTo>
                    <a:pt x="1169253" y="979239"/>
                  </a:lnTo>
                  <a:lnTo>
                    <a:pt x="1168862" y="977477"/>
                  </a:lnTo>
                  <a:lnTo>
                    <a:pt x="1169253" y="974671"/>
                  </a:lnTo>
                  <a:lnTo>
                    <a:pt x="1168666" y="974149"/>
                  </a:lnTo>
                  <a:lnTo>
                    <a:pt x="1167752" y="973823"/>
                  </a:lnTo>
                  <a:lnTo>
                    <a:pt x="1167035" y="974541"/>
                  </a:lnTo>
                  <a:lnTo>
                    <a:pt x="1164816" y="974867"/>
                  </a:lnTo>
                  <a:lnTo>
                    <a:pt x="1161814" y="974019"/>
                  </a:lnTo>
                  <a:lnTo>
                    <a:pt x="1161423" y="973301"/>
                  </a:lnTo>
                  <a:lnTo>
                    <a:pt x="1159596" y="972257"/>
                  </a:lnTo>
                  <a:lnTo>
                    <a:pt x="1156268" y="971017"/>
                  </a:lnTo>
                  <a:lnTo>
                    <a:pt x="1154963" y="971213"/>
                  </a:lnTo>
                  <a:lnTo>
                    <a:pt x="1149416" y="970169"/>
                  </a:lnTo>
                  <a:lnTo>
                    <a:pt x="1148699" y="972061"/>
                  </a:lnTo>
                  <a:lnTo>
                    <a:pt x="1136431" y="973105"/>
                  </a:lnTo>
                  <a:lnTo>
                    <a:pt x="1135844" y="975193"/>
                  </a:lnTo>
                  <a:lnTo>
                    <a:pt x="1136562" y="975520"/>
                  </a:lnTo>
                  <a:lnTo>
                    <a:pt x="1137475" y="977934"/>
                  </a:lnTo>
                  <a:lnTo>
                    <a:pt x="1133756" y="978456"/>
                  </a:lnTo>
                  <a:lnTo>
                    <a:pt x="1129841" y="977934"/>
                  </a:lnTo>
                  <a:lnTo>
                    <a:pt x="1125599" y="972322"/>
                  </a:lnTo>
                  <a:lnTo>
                    <a:pt x="1125404" y="971278"/>
                  </a:lnTo>
                  <a:lnTo>
                    <a:pt x="1124816" y="970756"/>
                  </a:lnTo>
                  <a:lnTo>
                    <a:pt x="1122011" y="969190"/>
                  </a:lnTo>
                  <a:lnTo>
                    <a:pt x="1118683" y="968342"/>
                  </a:lnTo>
                  <a:lnTo>
                    <a:pt x="1117182" y="967494"/>
                  </a:lnTo>
                  <a:lnTo>
                    <a:pt x="1116790" y="966776"/>
                  </a:lnTo>
                  <a:lnTo>
                    <a:pt x="1115290" y="966058"/>
                  </a:lnTo>
                  <a:lnTo>
                    <a:pt x="1113789" y="963448"/>
                  </a:lnTo>
                  <a:lnTo>
                    <a:pt x="1113267" y="963252"/>
                  </a:lnTo>
                  <a:lnTo>
                    <a:pt x="1113267" y="962730"/>
                  </a:lnTo>
                  <a:lnTo>
                    <a:pt x="1111766" y="961490"/>
                  </a:lnTo>
                  <a:lnTo>
                    <a:pt x="1110657" y="956596"/>
                  </a:lnTo>
                  <a:lnTo>
                    <a:pt x="1109547" y="954704"/>
                  </a:lnTo>
                  <a:lnTo>
                    <a:pt x="1106742" y="951376"/>
                  </a:lnTo>
                  <a:lnTo>
                    <a:pt x="1106154" y="949810"/>
                  </a:lnTo>
                  <a:lnTo>
                    <a:pt x="1102043" y="947527"/>
                  </a:lnTo>
                  <a:lnTo>
                    <a:pt x="1102043" y="947004"/>
                  </a:lnTo>
                  <a:lnTo>
                    <a:pt x="1100543" y="946809"/>
                  </a:lnTo>
                  <a:lnTo>
                    <a:pt x="1100543" y="947657"/>
                  </a:lnTo>
                  <a:lnTo>
                    <a:pt x="1099237" y="948179"/>
                  </a:lnTo>
                  <a:lnTo>
                    <a:pt x="1098520" y="946809"/>
                  </a:lnTo>
                  <a:lnTo>
                    <a:pt x="1094605" y="944721"/>
                  </a:lnTo>
                  <a:lnTo>
                    <a:pt x="1093691" y="941915"/>
                  </a:lnTo>
                  <a:lnTo>
                    <a:pt x="1093300" y="942763"/>
                  </a:lnTo>
                  <a:lnTo>
                    <a:pt x="1094017" y="945177"/>
                  </a:lnTo>
                  <a:lnTo>
                    <a:pt x="1095127" y="945699"/>
                  </a:lnTo>
                  <a:lnTo>
                    <a:pt x="1095322" y="946417"/>
                  </a:lnTo>
                  <a:lnTo>
                    <a:pt x="1094931" y="946613"/>
                  </a:lnTo>
                  <a:lnTo>
                    <a:pt x="1094931" y="947853"/>
                  </a:lnTo>
                  <a:lnTo>
                    <a:pt x="1096432" y="948897"/>
                  </a:lnTo>
                  <a:lnTo>
                    <a:pt x="1097019" y="950137"/>
                  </a:lnTo>
                  <a:lnTo>
                    <a:pt x="1100151" y="953464"/>
                  </a:lnTo>
                  <a:lnTo>
                    <a:pt x="1100869" y="953660"/>
                  </a:lnTo>
                  <a:lnTo>
                    <a:pt x="1100869" y="953595"/>
                  </a:lnTo>
                  <a:lnTo>
                    <a:pt x="1102892" y="952355"/>
                  </a:lnTo>
                  <a:lnTo>
                    <a:pt x="1103283" y="953073"/>
                  </a:lnTo>
                  <a:lnTo>
                    <a:pt x="1106089" y="952877"/>
                  </a:lnTo>
                  <a:lnTo>
                    <a:pt x="1108308" y="954443"/>
                  </a:lnTo>
                  <a:lnTo>
                    <a:pt x="1110004" y="957053"/>
                  </a:lnTo>
                  <a:lnTo>
                    <a:pt x="1110722" y="961099"/>
                  </a:lnTo>
                  <a:lnTo>
                    <a:pt x="1110526" y="961817"/>
                  </a:lnTo>
                  <a:lnTo>
                    <a:pt x="1109613" y="962339"/>
                  </a:lnTo>
                  <a:lnTo>
                    <a:pt x="1108699" y="962339"/>
                  </a:lnTo>
                  <a:lnTo>
                    <a:pt x="1107394" y="963187"/>
                  </a:lnTo>
                  <a:lnTo>
                    <a:pt x="1106872" y="965471"/>
                  </a:lnTo>
                  <a:lnTo>
                    <a:pt x="1107590" y="967559"/>
                  </a:lnTo>
                  <a:lnTo>
                    <a:pt x="1109286" y="968799"/>
                  </a:lnTo>
                  <a:lnTo>
                    <a:pt x="1110004" y="968603"/>
                  </a:lnTo>
                  <a:lnTo>
                    <a:pt x="1110591" y="971213"/>
                  </a:lnTo>
                  <a:lnTo>
                    <a:pt x="1114507" y="973301"/>
                  </a:lnTo>
                  <a:lnTo>
                    <a:pt x="1115420" y="973105"/>
                  </a:lnTo>
                  <a:lnTo>
                    <a:pt x="1115616" y="974149"/>
                  </a:lnTo>
                  <a:lnTo>
                    <a:pt x="1117834" y="975715"/>
                  </a:lnTo>
                  <a:lnTo>
                    <a:pt x="1118030" y="976237"/>
                  </a:lnTo>
                  <a:lnTo>
                    <a:pt x="1122141" y="977999"/>
                  </a:lnTo>
                  <a:lnTo>
                    <a:pt x="1123250" y="977477"/>
                  </a:lnTo>
                  <a:lnTo>
                    <a:pt x="1125665" y="977281"/>
                  </a:lnTo>
                  <a:lnTo>
                    <a:pt x="1126578" y="981262"/>
                  </a:lnTo>
                  <a:lnTo>
                    <a:pt x="1127100" y="981457"/>
                  </a:lnTo>
                  <a:lnTo>
                    <a:pt x="1126578" y="983219"/>
                  </a:lnTo>
                  <a:lnTo>
                    <a:pt x="1129188" y="984459"/>
                  </a:lnTo>
                  <a:lnTo>
                    <a:pt x="1129580" y="982697"/>
                  </a:lnTo>
                  <a:lnTo>
                    <a:pt x="1130167" y="982502"/>
                  </a:lnTo>
                  <a:lnTo>
                    <a:pt x="1130363" y="981980"/>
                  </a:lnTo>
                  <a:lnTo>
                    <a:pt x="1132581" y="981784"/>
                  </a:lnTo>
                  <a:lnTo>
                    <a:pt x="1132777" y="981262"/>
                  </a:lnTo>
                  <a:lnTo>
                    <a:pt x="1133495" y="981262"/>
                  </a:lnTo>
                  <a:lnTo>
                    <a:pt x="1135387" y="983024"/>
                  </a:lnTo>
                  <a:lnTo>
                    <a:pt x="1135974" y="984263"/>
                  </a:lnTo>
                  <a:lnTo>
                    <a:pt x="1136692" y="984785"/>
                  </a:lnTo>
                  <a:lnTo>
                    <a:pt x="1138063" y="984785"/>
                  </a:lnTo>
                  <a:lnTo>
                    <a:pt x="1142695" y="981131"/>
                  </a:lnTo>
                  <a:lnTo>
                    <a:pt x="1147328" y="979892"/>
                  </a:lnTo>
                  <a:lnTo>
                    <a:pt x="1152549" y="979892"/>
                  </a:lnTo>
                  <a:lnTo>
                    <a:pt x="1153136" y="979174"/>
                  </a:lnTo>
                  <a:lnTo>
                    <a:pt x="1156659" y="978978"/>
                  </a:lnTo>
                  <a:lnTo>
                    <a:pt x="1157377" y="977934"/>
                  </a:lnTo>
                  <a:lnTo>
                    <a:pt x="1158291" y="977412"/>
                  </a:lnTo>
                  <a:lnTo>
                    <a:pt x="1160705" y="977738"/>
                  </a:lnTo>
                  <a:lnTo>
                    <a:pt x="1162728" y="977412"/>
                  </a:lnTo>
                  <a:lnTo>
                    <a:pt x="1163837" y="985046"/>
                  </a:lnTo>
                  <a:lnTo>
                    <a:pt x="1164359" y="985242"/>
                  </a:lnTo>
                  <a:lnTo>
                    <a:pt x="1164881" y="982828"/>
                  </a:lnTo>
                  <a:lnTo>
                    <a:pt x="1164685" y="982110"/>
                  </a:lnTo>
                  <a:lnTo>
                    <a:pt x="1166186" y="981588"/>
                  </a:lnTo>
                  <a:lnTo>
                    <a:pt x="1167491" y="983154"/>
                  </a:lnTo>
                  <a:lnTo>
                    <a:pt x="1168013" y="985438"/>
                  </a:lnTo>
                  <a:lnTo>
                    <a:pt x="1170036" y="987330"/>
                  </a:lnTo>
                  <a:lnTo>
                    <a:pt x="1171733" y="995356"/>
                  </a:lnTo>
                  <a:lnTo>
                    <a:pt x="1176039" y="996205"/>
                  </a:lnTo>
                  <a:lnTo>
                    <a:pt x="1177344" y="997966"/>
                  </a:lnTo>
                  <a:lnTo>
                    <a:pt x="1179759" y="998815"/>
                  </a:lnTo>
                  <a:lnTo>
                    <a:pt x="1181586" y="999010"/>
                  </a:lnTo>
                  <a:lnTo>
                    <a:pt x="1182891" y="998684"/>
                  </a:lnTo>
                  <a:lnTo>
                    <a:pt x="1184196" y="999010"/>
                  </a:lnTo>
                  <a:lnTo>
                    <a:pt x="1187002" y="998293"/>
                  </a:lnTo>
                  <a:lnTo>
                    <a:pt x="1187393" y="997966"/>
                  </a:lnTo>
                  <a:lnTo>
                    <a:pt x="1187197" y="996205"/>
                  </a:lnTo>
                  <a:lnTo>
                    <a:pt x="1185175" y="995160"/>
                  </a:lnTo>
                  <a:lnTo>
                    <a:pt x="1184457" y="993594"/>
                  </a:lnTo>
                  <a:lnTo>
                    <a:pt x="1182956" y="993594"/>
                  </a:lnTo>
                  <a:lnTo>
                    <a:pt x="1182760" y="992224"/>
                  </a:lnTo>
                  <a:lnTo>
                    <a:pt x="1182042" y="991180"/>
                  </a:lnTo>
                  <a:lnTo>
                    <a:pt x="1180215" y="989940"/>
                  </a:lnTo>
                  <a:lnTo>
                    <a:pt x="1180411" y="988896"/>
                  </a:lnTo>
                  <a:lnTo>
                    <a:pt x="1181325" y="988570"/>
                  </a:lnTo>
                  <a:lnTo>
                    <a:pt x="1181520" y="989614"/>
                  </a:lnTo>
                  <a:lnTo>
                    <a:pt x="1183021" y="990332"/>
                  </a:lnTo>
                  <a:lnTo>
                    <a:pt x="1183217" y="990854"/>
                  </a:lnTo>
                  <a:lnTo>
                    <a:pt x="1189155" y="995030"/>
                  </a:lnTo>
                  <a:lnTo>
                    <a:pt x="1190069" y="995226"/>
                  </a:lnTo>
                  <a:lnTo>
                    <a:pt x="1192091" y="993856"/>
                  </a:lnTo>
                  <a:lnTo>
                    <a:pt x="1194310" y="993529"/>
                  </a:lnTo>
                  <a:lnTo>
                    <a:pt x="1194506" y="994573"/>
                  </a:lnTo>
                  <a:lnTo>
                    <a:pt x="1193005" y="995422"/>
                  </a:lnTo>
                  <a:lnTo>
                    <a:pt x="1193005" y="995943"/>
                  </a:lnTo>
                  <a:lnTo>
                    <a:pt x="1200966" y="998554"/>
                  </a:lnTo>
                  <a:lnTo>
                    <a:pt x="1202793" y="1000446"/>
                  </a:lnTo>
                  <a:lnTo>
                    <a:pt x="1204293" y="1001294"/>
                  </a:lnTo>
                  <a:lnTo>
                    <a:pt x="1204685" y="1002338"/>
                  </a:lnTo>
                  <a:lnTo>
                    <a:pt x="1205794" y="1003187"/>
                  </a:lnTo>
                  <a:lnTo>
                    <a:pt x="1206512" y="1004426"/>
                  </a:lnTo>
                  <a:lnTo>
                    <a:pt x="1208731" y="1005275"/>
                  </a:lnTo>
                  <a:lnTo>
                    <a:pt x="1209840" y="1006514"/>
                  </a:lnTo>
                  <a:lnTo>
                    <a:pt x="1209840" y="1007232"/>
                  </a:lnTo>
                  <a:lnTo>
                    <a:pt x="1210754" y="1007558"/>
                  </a:lnTo>
                  <a:lnTo>
                    <a:pt x="1213755" y="1005992"/>
                  </a:lnTo>
                  <a:lnTo>
                    <a:pt x="1213951" y="1005470"/>
                  </a:lnTo>
                  <a:lnTo>
                    <a:pt x="1218388" y="1003578"/>
                  </a:lnTo>
                  <a:lnTo>
                    <a:pt x="1219693" y="1001816"/>
                  </a:lnTo>
                  <a:lnTo>
                    <a:pt x="1220411" y="1001621"/>
                  </a:lnTo>
                  <a:lnTo>
                    <a:pt x="1220606" y="1001098"/>
                  </a:lnTo>
                  <a:lnTo>
                    <a:pt x="1220998" y="1001294"/>
                  </a:lnTo>
                  <a:lnTo>
                    <a:pt x="1223217" y="999010"/>
                  </a:lnTo>
                  <a:lnTo>
                    <a:pt x="1226936" y="996922"/>
                  </a:lnTo>
                  <a:lnTo>
                    <a:pt x="1231438" y="993464"/>
                  </a:lnTo>
                  <a:lnTo>
                    <a:pt x="1232287" y="993268"/>
                  </a:lnTo>
                  <a:lnTo>
                    <a:pt x="1238225" y="988374"/>
                  </a:lnTo>
                  <a:lnTo>
                    <a:pt x="1239921" y="987526"/>
                  </a:lnTo>
                  <a:lnTo>
                    <a:pt x="1241748" y="987330"/>
                  </a:lnTo>
                  <a:lnTo>
                    <a:pt x="1244358" y="988896"/>
                  </a:lnTo>
                  <a:lnTo>
                    <a:pt x="1244880" y="988896"/>
                  </a:lnTo>
                  <a:lnTo>
                    <a:pt x="1247295" y="990789"/>
                  </a:lnTo>
                  <a:lnTo>
                    <a:pt x="1247490" y="991637"/>
                  </a:lnTo>
                  <a:lnTo>
                    <a:pt x="1249513" y="993203"/>
                  </a:lnTo>
                  <a:lnTo>
                    <a:pt x="1249709" y="995095"/>
                  </a:lnTo>
                  <a:lnTo>
                    <a:pt x="1251405" y="994769"/>
                  </a:lnTo>
                  <a:lnTo>
                    <a:pt x="1251405" y="994247"/>
                  </a:lnTo>
                  <a:lnTo>
                    <a:pt x="1253102" y="993921"/>
                  </a:lnTo>
                  <a:lnTo>
                    <a:pt x="1253102" y="993399"/>
                  </a:lnTo>
                  <a:lnTo>
                    <a:pt x="1253820" y="993072"/>
                  </a:lnTo>
                  <a:lnTo>
                    <a:pt x="1258649" y="996727"/>
                  </a:lnTo>
                  <a:lnTo>
                    <a:pt x="1259366" y="997966"/>
                  </a:lnTo>
                  <a:lnTo>
                    <a:pt x="1261063" y="998684"/>
                  </a:lnTo>
                  <a:lnTo>
                    <a:pt x="1261650" y="1000250"/>
                  </a:lnTo>
                  <a:lnTo>
                    <a:pt x="1260541" y="1000446"/>
                  </a:lnTo>
                  <a:lnTo>
                    <a:pt x="1258649" y="999402"/>
                  </a:lnTo>
                  <a:lnTo>
                    <a:pt x="1256430" y="998880"/>
                  </a:lnTo>
                  <a:lnTo>
                    <a:pt x="1256234" y="999598"/>
                  </a:lnTo>
                  <a:lnTo>
                    <a:pt x="1255125" y="999598"/>
                  </a:lnTo>
                  <a:lnTo>
                    <a:pt x="1254929" y="1000120"/>
                  </a:lnTo>
                  <a:lnTo>
                    <a:pt x="1252515" y="1001490"/>
                  </a:lnTo>
                  <a:lnTo>
                    <a:pt x="1252319" y="1002730"/>
                  </a:lnTo>
                  <a:lnTo>
                    <a:pt x="1251601" y="1003970"/>
                  </a:lnTo>
                  <a:lnTo>
                    <a:pt x="1247686" y="1004165"/>
                  </a:lnTo>
                  <a:lnTo>
                    <a:pt x="1245663" y="1005209"/>
                  </a:lnTo>
                  <a:lnTo>
                    <a:pt x="1245663" y="1005927"/>
                  </a:lnTo>
                  <a:lnTo>
                    <a:pt x="1245076" y="1006645"/>
                  </a:lnTo>
                  <a:lnTo>
                    <a:pt x="1245663" y="1007689"/>
                  </a:lnTo>
                  <a:lnTo>
                    <a:pt x="1244554" y="1008407"/>
                  </a:lnTo>
                  <a:lnTo>
                    <a:pt x="1243967" y="1008080"/>
                  </a:lnTo>
                  <a:lnTo>
                    <a:pt x="1244163" y="1007363"/>
                  </a:lnTo>
                  <a:lnTo>
                    <a:pt x="1243249" y="1006841"/>
                  </a:lnTo>
                  <a:lnTo>
                    <a:pt x="1241944" y="1007558"/>
                  </a:lnTo>
                  <a:lnTo>
                    <a:pt x="1242336" y="1008929"/>
                  </a:lnTo>
                  <a:lnTo>
                    <a:pt x="1243445" y="1009451"/>
                  </a:lnTo>
                  <a:lnTo>
                    <a:pt x="1245272" y="1008929"/>
                  </a:lnTo>
                  <a:lnTo>
                    <a:pt x="1246773" y="1009646"/>
                  </a:lnTo>
                  <a:lnTo>
                    <a:pt x="1247490" y="1009320"/>
                  </a:lnTo>
                  <a:lnTo>
                    <a:pt x="1247686" y="1008798"/>
                  </a:lnTo>
                  <a:lnTo>
                    <a:pt x="1246968" y="1007428"/>
                  </a:lnTo>
                  <a:lnTo>
                    <a:pt x="1247360" y="1006710"/>
                  </a:lnTo>
                  <a:lnTo>
                    <a:pt x="1248665" y="1006514"/>
                  </a:lnTo>
                  <a:lnTo>
                    <a:pt x="1250688" y="1007036"/>
                  </a:lnTo>
                  <a:lnTo>
                    <a:pt x="1253689" y="1006188"/>
                  </a:lnTo>
                  <a:lnTo>
                    <a:pt x="1253885" y="1004296"/>
                  </a:lnTo>
                  <a:lnTo>
                    <a:pt x="1256887" y="1002730"/>
                  </a:lnTo>
                  <a:lnTo>
                    <a:pt x="1257800" y="1002534"/>
                  </a:lnTo>
                  <a:lnTo>
                    <a:pt x="1257800" y="1003056"/>
                  </a:lnTo>
                  <a:lnTo>
                    <a:pt x="1261520" y="1004100"/>
                  </a:lnTo>
                  <a:lnTo>
                    <a:pt x="1263412" y="1003774"/>
                  </a:lnTo>
                  <a:lnTo>
                    <a:pt x="1265239" y="1002926"/>
                  </a:lnTo>
                  <a:lnTo>
                    <a:pt x="1268045" y="1003121"/>
                  </a:lnTo>
                  <a:lnTo>
                    <a:pt x="1269741" y="1002795"/>
                  </a:lnTo>
                  <a:lnTo>
                    <a:pt x="1270459" y="1003121"/>
                  </a:lnTo>
                  <a:lnTo>
                    <a:pt x="1270655" y="1002599"/>
                  </a:lnTo>
                  <a:lnTo>
                    <a:pt x="1274766" y="1001555"/>
                  </a:lnTo>
                  <a:lnTo>
                    <a:pt x="1274766" y="1000707"/>
                  </a:lnTo>
                  <a:lnTo>
                    <a:pt x="1276658" y="999663"/>
                  </a:lnTo>
                  <a:lnTo>
                    <a:pt x="1277180" y="998293"/>
                  </a:lnTo>
                  <a:lnTo>
                    <a:pt x="1279072" y="997444"/>
                  </a:lnTo>
                  <a:lnTo>
                    <a:pt x="1279594" y="996596"/>
                  </a:lnTo>
                  <a:lnTo>
                    <a:pt x="1282596" y="996074"/>
                  </a:lnTo>
                  <a:lnTo>
                    <a:pt x="1283901" y="995356"/>
                  </a:lnTo>
                  <a:lnTo>
                    <a:pt x="1284293" y="993986"/>
                  </a:lnTo>
                  <a:lnTo>
                    <a:pt x="1283901" y="993790"/>
                  </a:lnTo>
                  <a:lnTo>
                    <a:pt x="1284097" y="991898"/>
                  </a:lnTo>
                  <a:lnTo>
                    <a:pt x="1286315" y="988766"/>
                  </a:lnTo>
                  <a:lnTo>
                    <a:pt x="1286511" y="986874"/>
                  </a:lnTo>
                  <a:lnTo>
                    <a:pt x="1287229" y="986156"/>
                  </a:lnTo>
                  <a:lnTo>
                    <a:pt x="1287947" y="984198"/>
                  </a:lnTo>
                  <a:lnTo>
                    <a:pt x="1288664" y="983350"/>
                  </a:lnTo>
                  <a:lnTo>
                    <a:pt x="1289056" y="981588"/>
                  </a:lnTo>
                  <a:lnTo>
                    <a:pt x="1288664" y="981392"/>
                  </a:lnTo>
                  <a:lnTo>
                    <a:pt x="1288469" y="980348"/>
                  </a:lnTo>
                  <a:lnTo>
                    <a:pt x="1289187" y="979500"/>
                  </a:lnTo>
                  <a:lnTo>
                    <a:pt x="1294407" y="976172"/>
                  </a:lnTo>
                  <a:lnTo>
                    <a:pt x="1297735" y="975846"/>
                  </a:lnTo>
                  <a:lnTo>
                    <a:pt x="1299627" y="974998"/>
                  </a:lnTo>
                  <a:lnTo>
                    <a:pt x="1302955" y="974802"/>
                  </a:lnTo>
                  <a:lnTo>
                    <a:pt x="1303346" y="975128"/>
                  </a:lnTo>
                  <a:lnTo>
                    <a:pt x="1303346" y="975976"/>
                  </a:lnTo>
                  <a:lnTo>
                    <a:pt x="1302433" y="976825"/>
                  </a:lnTo>
                  <a:lnTo>
                    <a:pt x="1301519" y="979435"/>
                  </a:lnTo>
                  <a:lnTo>
                    <a:pt x="1301128" y="979630"/>
                  </a:lnTo>
                  <a:lnTo>
                    <a:pt x="1300932" y="981197"/>
                  </a:lnTo>
                  <a:lnTo>
                    <a:pt x="1301454" y="982045"/>
                  </a:lnTo>
                  <a:lnTo>
                    <a:pt x="1301454" y="983807"/>
                  </a:lnTo>
                  <a:lnTo>
                    <a:pt x="1297213" y="993725"/>
                  </a:lnTo>
                  <a:lnTo>
                    <a:pt x="1294994" y="996139"/>
                  </a:lnTo>
                  <a:lnTo>
                    <a:pt x="1293689" y="998423"/>
                  </a:lnTo>
                  <a:lnTo>
                    <a:pt x="1292580" y="999141"/>
                  </a:lnTo>
                  <a:lnTo>
                    <a:pt x="1290557" y="1002077"/>
                  </a:lnTo>
                  <a:lnTo>
                    <a:pt x="1289448" y="1005014"/>
                  </a:lnTo>
                  <a:lnTo>
                    <a:pt x="1288338" y="1005731"/>
                  </a:lnTo>
                  <a:lnTo>
                    <a:pt x="1285924" y="1009059"/>
                  </a:lnTo>
                  <a:lnTo>
                    <a:pt x="1285728" y="1010103"/>
                  </a:lnTo>
                  <a:lnTo>
                    <a:pt x="1284227" y="1011996"/>
                  </a:lnTo>
                  <a:lnTo>
                    <a:pt x="1283510" y="1013757"/>
                  </a:lnTo>
                  <a:lnTo>
                    <a:pt x="1282596" y="1014606"/>
                  </a:lnTo>
                  <a:lnTo>
                    <a:pt x="1282400" y="1015650"/>
                  </a:lnTo>
                  <a:lnTo>
                    <a:pt x="1280508" y="1016694"/>
                  </a:lnTo>
                  <a:lnTo>
                    <a:pt x="1279203" y="1018260"/>
                  </a:lnTo>
                  <a:lnTo>
                    <a:pt x="1276789" y="1024198"/>
                  </a:lnTo>
                  <a:lnTo>
                    <a:pt x="1276267" y="1024198"/>
                  </a:lnTo>
                  <a:lnTo>
                    <a:pt x="1274962" y="1025438"/>
                  </a:lnTo>
                  <a:lnTo>
                    <a:pt x="1274374" y="1027199"/>
                  </a:lnTo>
                  <a:lnTo>
                    <a:pt x="1271568" y="1030136"/>
                  </a:lnTo>
                  <a:lnTo>
                    <a:pt x="1269872" y="1032942"/>
                  </a:lnTo>
                  <a:lnTo>
                    <a:pt x="1267849" y="1035030"/>
                  </a:lnTo>
                  <a:lnTo>
                    <a:pt x="1265239" y="1035552"/>
                  </a:lnTo>
                  <a:lnTo>
                    <a:pt x="1264847" y="1037118"/>
                  </a:lnTo>
                  <a:lnTo>
                    <a:pt x="1262629" y="1038879"/>
                  </a:lnTo>
                  <a:lnTo>
                    <a:pt x="1261715" y="1041685"/>
                  </a:lnTo>
                  <a:lnTo>
                    <a:pt x="1259497" y="1043773"/>
                  </a:lnTo>
                  <a:lnTo>
                    <a:pt x="1258583" y="1045144"/>
                  </a:lnTo>
                  <a:lnTo>
                    <a:pt x="1256887" y="1046383"/>
                  </a:lnTo>
                  <a:lnTo>
                    <a:pt x="1254864" y="1047232"/>
                  </a:lnTo>
                  <a:lnTo>
                    <a:pt x="1254472" y="1048994"/>
                  </a:lnTo>
                  <a:lnTo>
                    <a:pt x="1255190" y="1051930"/>
                  </a:lnTo>
                  <a:lnTo>
                    <a:pt x="1254081" y="1053496"/>
                  </a:lnTo>
                  <a:lnTo>
                    <a:pt x="1252058" y="1058194"/>
                  </a:lnTo>
                  <a:lnTo>
                    <a:pt x="1251144" y="1058716"/>
                  </a:lnTo>
                  <a:lnTo>
                    <a:pt x="1250753" y="1059434"/>
                  </a:lnTo>
                  <a:lnTo>
                    <a:pt x="1250035" y="1063088"/>
                  </a:lnTo>
                  <a:lnTo>
                    <a:pt x="1249122" y="1063806"/>
                  </a:lnTo>
                  <a:lnTo>
                    <a:pt x="1246903" y="1067460"/>
                  </a:lnTo>
                  <a:lnTo>
                    <a:pt x="1245598" y="1068700"/>
                  </a:lnTo>
                  <a:lnTo>
                    <a:pt x="1245076" y="1070266"/>
                  </a:lnTo>
                  <a:lnTo>
                    <a:pt x="1243575" y="1071832"/>
                  </a:lnTo>
                  <a:lnTo>
                    <a:pt x="1243380" y="1072876"/>
                  </a:lnTo>
                  <a:lnTo>
                    <a:pt x="1241357" y="1074768"/>
                  </a:lnTo>
                  <a:lnTo>
                    <a:pt x="1240443" y="1076530"/>
                  </a:lnTo>
                  <a:lnTo>
                    <a:pt x="1238225" y="1078944"/>
                  </a:lnTo>
                  <a:lnTo>
                    <a:pt x="1236919" y="1081750"/>
                  </a:lnTo>
                  <a:lnTo>
                    <a:pt x="1235615" y="1082990"/>
                  </a:lnTo>
                  <a:lnTo>
                    <a:pt x="1235615" y="1083512"/>
                  </a:lnTo>
                  <a:lnTo>
                    <a:pt x="1233788" y="1084752"/>
                  </a:lnTo>
                  <a:lnTo>
                    <a:pt x="1230786" y="1085600"/>
                  </a:lnTo>
                  <a:lnTo>
                    <a:pt x="1227067" y="1084882"/>
                  </a:lnTo>
                  <a:lnTo>
                    <a:pt x="1224261" y="1083512"/>
                  </a:lnTo>
                  <a:lnTo>
                    <a:pt x="1219823" y="1085274"/>
                  </a:lnTo>
                  <a:lnTo>
                    <a:pt x="1219628" y="1084752"/>
                  </a:lnTo>
                  <a:lnTo>
                    <a:pt x="1218127" y="1083708"/>
                  </a:lnTo>
                  <a:lnTo>
                    <a:pt x="1215125" y="1083708"/>
                  </a:lnTo>
                  <a:lnTo>
                    <a:pt x="1214734" y="1080576"/>
                  </a:lnTo>
                  <a:lnTo>
                    <a:pt x="1215321" y="1080054"/>
                  </a:lnTo>
                  <a:lnTo>
                    <a:pt x="1215321" y="1077770"/>
                  </a:lnTo>
                  <a:lnTo>
                    <a:pt x="1216626" y="1073594"/>
                  </a:lnTo>
                  <a:lnTo>
                    <a:pt x="1218127" y="1071701"/>
                  </a:lnTo>
                  <a:lnTo>
                    <a:pt x="1218323" y="1070657"/>
                  </a:lnTo>
                  <a:lnTo>
                    <a:pt x="1218127" y="1069417"/>
                  </a:lnTo>
                  <a:lnTo>
                    <a:pt x="1217735" y="1069222"/>
                  </a:lnTo>
                  <a:lnTo>
                    <a:pt x="1218127" y="1067656"/>
                  </a:lnTo>
                  <a:lnTo>
                    <a:pt x="1219954" y="1065372"/>
                  </a:lnTo>
                  <a:lnTo>
                    <a:pt x="1222760" y="1063284"/>
                  </a:lnTo>
                  <a:lnTo>
                    <a:pt x="1223151" y="1061196"/>
                  </a:lnTo>
                  <a:lnTo>
                    <a:pt x="1223543" y="1061000"/>
                  </a:lnTo>
                  <a:lnTo>
                    <a:pt x="1223347" y="1058912"/>
                  </a:lnTo>
                  <a:lnTo>
                    <a:pt x="1222825" y="1058390"/>
                  </a:lnTo>
                  <a:lnTo>
                    <a:pt x="1223347" y="1056302"/>
                  </a:lnTo>
                  <a:lnTo>
                    <a:pt x="1222238" y="1057542"/>
                  </a:lnTo>
                  <a:lnTo>
                    <a:pt x="1221129" y="1057542"/>
                  </a:lnTo>
                  <a:lnTo>
                    <a:pt x="1220737" y="1057346"/>
                  </a:lnTo>
                  <a:lnTo>
                    <a:pt x="1221259" y="1055780"/>
                  </a:lnTo>
                  <a:lnTo>
                    <a:pt x="1220345" y="1055780"/>
                  </a:lnTo>
                  <a:lnTo>
                    <a:pt x="1219040" y="1056302"/>
                  </a:lnTo>
                  <a:lnTo>
                    <a:pt x="1214016" y="1057020"/>
                  </a:lnTo>
                  <a:lnTo>
                    <a:pt x="1213103" y="1058064"/>
                  </a:lnTo>
                  <a:lnTo>
                    <a:pt x="1211210" y="1059108"/>
                  </a:lnTo>
                  <a:lnTo>
                    <a:pt x="1210819" y="1060869"/>
                  </a:lnTo>
                  <a:lnTo>
                    <a:pt x="1207295" y="1061391"/>
                  </a:lnTo>
                  <a:lnTo>
                    <a:pt x="1202466" y="1060021"/>
                  </a:lnTo>
                  <a:lnTo>
                    <a:pt x="1200639" y="1061391"/>
                  </a:lnTo>
                  <a:lnTo>
                    <a:pt x="1198747" y="1062109"/>
                  </a:lnTo>
                  <a:lnTo>
                    <a:pt x="1198029" y="1063479"/>
                  </a:lnTo>
                  <a:lnTo>
                    <a:pt x="1196528" y="1064197"/>
                  </a:lnTo>
                  <a:lnTo>
                    <a:pt x="1196333" y="1064719"/>
                  </a:lnTo>
                  <a:lnTo>
                    <a:pt x="1194832" y="1065241"/>
                  </a:lnTo>
                  <a:lnTo>
                    <a:pt x="1194636" y="1065763"/>
                  </a:lnTo>
                  <a:lnTo>
                    <a:pt x="1192744" y="1067003"/>
                  </a:lnTo>
                  <a:lnTo>
                    <a:pt x="1192352" y="1067851"/>
                  </a:lnTo>
                  <a:lnTo>
                    <a:pt x="1191047" y="1068178"/>
                  </a:lnTo>
                  <a:lnTo>
                    <a:pt x="1190852" y="1069026"/>
                  </a:lnTo>
                  <a:lnTo>
                    <a:pt x="1188959" y="1071114"/>
                  </a:lnTo>
                  <a:lnTo>
                    <a:pt x="1188763" y="1072680"/>
                  </a:lnTo>
                  <a:lnTo>
                    <a:pt x="1185631" y="1074572"/>
                  </a:lnTo>
                  <a:lnTo>
                    <a:pt x="1184326" y="1075943"/>
                  </a:lnTo>
                  <a:lnTo>
                    <a:pt x="1184326" y="1076465"/>
                  </a:lnTo>
                  <a:lnTo>
                    <a:pt x="1182825" y="1077182"/>
                  </a:lnTo>
                  <a:lnTo>
                    <a:pt x="1182630" y="1077704"/>
                  </a:lnTo>
                  <a:lnTo>
                    <a:pt x="1180933" y="1078944"/>
                  </a:lnTo>
                  <a:lnTo>
                    <a:pt x="1180738" y="1079662"/>
                  </a:lnTo>
                  <a:lnTo>
                    <a:pt x="1178127" y="1082076"/>
                  </a:lnTo>
                  <a:lnTo>
                    <a:pt x="1177932" y="1082925"/>
                  </a:lnTo>
                  <a:lnTo>
                    <a:pt x="1177018" y="1082925"/>
                  </a:lnTo>
                  <a:lnTo>
                    <a:pt x="1174408" y="1086187"/>
                  </a:lnTo>
                  <a:lnTo>
                    <a:pt x="1170884" y="1088080"/>
                  </a:lnTo>
                  <a:lnTo>
                    <a:pt x="1170689" y="1088797"/>
                  </a:lnTo>
                  <a:lnTo>
                    <a:pt x="1169971" y="1089319"/>
                  </a:lnTo>
                  <a:lnTo>
                    <a:pt x="1168079" y="1089319"/>
                  </a:lnTo>
                  <a:lnTo>
                    <a:pt x="1167687" y="1088275"/>
                  </a:lnTo>
                  <a:lnTo>
                    <a:pt x="1166578" y="1088080"/>
                  </a:lnTo>
                  <a:lnTo>
                    <a:pt x="1166382" y="1086709"/>
                  </a:lnTo>
                  <a:lnTo>
                    <a:pt x="1157638" y="1084621"/>
                  </a:lnTo>
                  <a:lnTo>
                    <a:pt x="1155224" y="1085665"/>
                  </a:lnTo>
                  <a:lnTo>
                    <a:pt x="1149677" y="1085992"/>
                  </a:lnTo>
                  <a:lnTo>
                    <a:pt x="1148960" y="1086840"/>
                  </a:lnTo>
                  <a:lnTo>
                    <a:pt x="1146350" y="1087688"/>
                  </a:lnTo>
                  <a:lnTo>
                    <a:pt x="1146154" y="1088732"/>
                  </a:lnTo>
                  <a:lnTo>
                    <a:pt x="1146545" y="1088928"/>
                  </a:lnTo>
                  <a:lnTo>
                    <a:pt x="1146154" y="1089972"/>
                  </a:lnTo>
                  <a:lnTo>
                    <a:pt x="1141717" y="1093626"/>
                  </a:lnTo>
                  <a:lnTo>
                    <a:pt x="1138193" y="1093430"/>
                  </a:lnTo>
                  <a:lnTo>
                    <a:pt x="1135974" y="1092190"/>
                  </a:lnTo>
                  <a:lnTo>
                    <a:pt x="1135779" y="1091668"/>
                  </a:lnTo>
                  <a:lnTo>
                    <a:pt x="1134670" y="1091342"/>
                  </a:lnTo>
                  <a:lnTo>
                    <a:pt x="1132451" y="1091016"/>
                  </a:lnTo>
                  <a:lnTo>
                    <a:pt x="1130428" y="1091734"/>
                  </a:lnTo>
                  <a:lnTo>
                    <a:pt x="1128927" y="1092582"/>
                  </a:lnTo>
                  <a:lnTo>
                    <a:pt x="1128732" y="1093300"/>
                  </a:lnTo>
                  <a:lnTo>
                    <a:pt x="1127035" y="1094017"/>
                  </a:lnTo>
                  <a:lnTo>
                    <a:pt x="1126317" y="1095061"/>
                  </a:lnTo>
                  <a:lnTo>
                    <a:pt x="1125795" y="1098846"/>
                  </a:lnTo>
                  <a:lnTo>
                    <a:pt x="1126513" y="1100412"/>
                  </a:lnTo>
                  <a:lnTo>
                    <a:pt x="1126709" y="1102174"/>
                  </a:lnTo>
                  <a:lnTo>
                    <a:pt x="1126317" y="1102370"/>
                  </a:lnTo>
                  <a:lnTo>
                    <a:pt x="1126317" y="1103218"/>
                  </a:lnTo>
                  <a:lnTo>
                    <a:pt x="1126709" y="1105632"/>
                  </a:lnTo>
                  <a:lnTo>
                    <a:pt x="1125795" y="1105959"/>
                  </a:lnTo>
                  <a:lnTo>
                    <a:pt x="1124294" y="1107525"/>
                  </a:lnTo>
                  <a:lnTo>
                    <a:pt x="1122794" y="1107525"/>
                  </a:lnTo>
                  <a:lnTo>
                    <a:pt x="1121097" y="1108895"/>
                  </a:lnTo>
                  <a:lnTo>
                    <a:pt x="1119596" y="1109091"/>
                  </a:lnTo>
                  <a:lnTo>
                    <a:pt x="1119205" y="1108243"/>
                  </a:lnTo>
                  <a:lnTo>
                    <a:pt x="1118291" y="1107916"/>
                  </a:lnTo>
                  <a:lnTo>
                    <a:pt x="1118095" y="1108764"/>
                  </a:lnTo>
                  <a:lnTo>
                    <a:pt x="1116399" y="1109091"/>
                  </a:lnTo>
                  <a:lnTo>
                    <a:pt x="1114702" y="1110461"/>
                  </a:lnTo>
                  <a:lnTo>
                    <a:pt x="1113202" y="1112353"/>
                  </a:lnTo>
                  <a:lnTo>
                    <a:pt x="1111505" y="1116008"/>
                  </a:lnTo>
                  <a:lnTo>
                    <a:pt x="1110983" y="1116008"/>
                  </a:lnTo>
                  <a:lnTo>
                    <a:pt x="1110983" y="1117378"/>
                  </a:lnTo>
                  <a:lnTo>
                    <a:pt x="1109091" y="1118095"/>
                  </a:lnTo>
                  <a:lnTo>
                    <a:pt x="1108895" y="1118618"/>
                  </a:lnTo>
                  <a:lnTo>
                    <a:pt x="1107981" y="1118944"/>
                  </a:lnTo>
                  <a:lnTo>
                    <a:pt x="1105567" y="1121554"/>
                  </a:lnTo>
                  <a:lnTo>
                    <a:pt x="1104458" y="1123446"/>
                  </a:lnTo>
                  <a:lnTo>
                    <a:pt x="1104262" y="1125534"/>
                  </a:lnTo>
                  <a:lnTo>
                    <a:pt x="1101848" y="1125861"/>
                  </a:lnTo>
                  <a:lnTo>
                    <a:pt x="1100543" y="1126709"/>
                  </a:lnTo>
                  <a:lnTo>
                    <a:pt x="1098520" y="1128797"/>
                  </a:lnTo>
                  <a:lnTo>
                    <a:pt x="1098128" y="1129841"/>
                  </a:lnTo>
                  <a:lnTo>
                    <a:pt x="1097215" y="1129841"/>
                  </a:lnTo>
                  <a:lnTo>
                    <a:pt x="1096693" y="1130885"/>
                  </a:lnTo>
                  <a:lnTo>
                    <a:pt x="1094800" y="1131733"/>
                  </a:lnTo>
                  <a:lnTo>
                    <a:pt x="1094605" y="1132451"/>
                  </a:lnTo>
                  <a:lnTo>
                    <a:pt x="1093300" y="1133299"/>
                  </a:lnTo>
                  <a:lnTo>
                    <a:pt x="1093104" y="1134017"/>
                  </a:lnTo>
                  <a:lnTo>
                    <a:pt x="1091081" y="1135257"/>
                  </a:lnTo>
                  <a:lnTo>
                    <a:pt x="1089385" y="1137019"/>
                  </a:lnTo>
                  <a:lnTo>
                    <a:pt x="1088862" y="1138258"/>
                  </a:lnTo>
                  <a:lnTo>
                    <a:pt x="1088275" y="1138258"/>
                  </a:lnTo>
                  <a:lnTo>
                    <a:pt x="1087688" y="1138976"/>
                  </a:lnTo>
                  <a:lnTo>
                    <a:pt x="1087166" y="1140542"/>
                  </a:lnTo>
                  <a:lnTo>
                    <a:pt x="1086774" y="1140738"/>
                  </a:lnTo>
                  <a:lnTo>
                    <a:pt x="1087166" y="1142957"/>
                  </a:lnTo>
                  <a:lnTo>
                    <a:pt x="1088862" y="1144196"/>
                  </a:lnTo>
                  <a:lnTo>
                    <a:pt x="1088862" y="1145045"/>
                  </a:lnTo>
                  <a:lnTo>
                    <a:pt x="1089385" y="1145893"/>
                  </a:lnTo>
                  <a:lnTo>
                    <a:pt x="1090298" y="1146219"/>
                  </a:lnTo>
                  <a:lnTo>
                    <a:pt x="1090689" y="1146937"/>
                  </a:lnTo>
                  <a:lnTo>
                    <a:pt x="1089385" y="1147459"/>
                  </a:lnTo>
                  <a:lnTo>
                    <a:pt x="1088667" y="1149156"/>
                  </a:lnTo>
                  <a:lnTo>
                    <a:pt x="1087362" y="1149874"/>
                  </a:lnTo>
                  <a:lnTo>
                    <a:pt x="1087362" y="1150591"/>
                  </a:lnTo>
                  <a:lnTo>
                    <a:pt x="1086644" y="1151635"/>
                  </a:lnTo>
                  <a:lnTo>
                    <a:pt x="1085535" y="1151961"/>
                  </a:lnTo>
                  <a:lnTo>
                    <a:pt x="1085339" y="1152484"/>
                  </a:lnTo>
                  <a:lnTo>
                    <a:pt x="1085861" y="1153005"/>
                  </a:lnTo>
                  <a:lnTo>
                    <a:pt x="1085469" y="1154245"/>
                  </a:lnTo>
                  <a:lnTo>
                    <a:pt x="1086383" y="1154441"/>
                  </a:lnTo>
                  <a:lnTo>
                    <a:pt x="1086774" y="1153201"/>
                  </a:lnTo>
                  <a:lnTo>
                    <a:pt x="1086187" y="1152353"/>
                  </a:lnTo>
                  <a:lnTo>
                    <a:pt x="1086579" y="1152157"/>
                  </a:lnTo>
                  <a:lnTo>
                    <a:pt x="1087492" y="1152679"/>
                  </a:lnTo>
                  <a:lnTo>
                    <a:pt x="1087492" y="1153919"/>
                  </a:lnTo>
                  <a:lnTo>
                    <a:pt x="1088210" y="1154115"/>
                  </a:lnTo>
                  <a:lnTo>
                    <a:pt x="1089319" y="1153593"/>
                  </a:lnTo>
                  <a:lnTo>
                    <a:pt x="1089319" y="1154441"/>
                  </a:lnTo>
                  <a:lnTo>
                    <a:pt x="1091929" y="1150983"/>
                  </a:lnTo>
                  <a:lnTo>
                    <a:pt x="1091929" y="1150461"/>
                  </a:lnTo>
                  <a:lnTo>
                    <a:pt x="1094735" y="1149090"/>
                  </a:lnTo>
                  <a:lnTo>
                    <a:pt x="1095127" y="1148373"/>
                  </a:lnTo>
                  <a:lnTo>
                    <a:pt x="1096954" y="1147851"/>
                  </a:lnTo>
                  <a:lnTo>
                    <a:pt x="1097541" y="1146807"/>
                  </a:lnTo>
                  <a:lnTo>
                    <a:pt x="1099042" y="1146089"/>
                  </a:lnTo>
                  <a:lnTo>
                    <a:pt x="1102043" y="1142630"/>
                  </a:lnTo>
                  <a:lnTo>
                    <a:pt x="1103936" y="1141391"/>
                  </a:lnTo>
                  <a:lnTo>
                    <a:pt x="1104327" y="1140347"/>
                  </a:lnTo>
                  <a:lnTo>
                    <a:pt x="1105828" y="1138585"/>
                  </a:lnTo>
                  <a:lnTo>
                    <a:pt x="1106219" y="1137345"/>
                  </a:lnTo>
                  <a:lnTo>
                    <a:pt x="1107916" y="1135975"/>
                  </a:lnTo>
                  <a:lnTo>
                    <a:pt x="1107916" y="1135257"/>
                  </a:lnTo>
                  <a:lnTo>
                    <a:pt x="1108830" y="1134735"/>
                  </a:lnTo>
                  <a:lnTo>
                    <a:pt x="1108830" y="1134213"/>
                  </a:lnTo>
                  <a:lnTo>
                    <a:pt x="1109352" y="1134213"/>
                  </a:lnTo>
                  <a:lnTo>
                    <a:pt x="1111570" y="1131929"/>
                  </a:lnTo>
                  <a:lnTo>
                    <a:pt x="1117508" y="1123120"/>
                  </a:lnTo>
                  <a:lnTo>
                    <a:pt x="1118813" y="1122402"/>
                  </a:lnTo>
                  <a:lnTo>
                    <a:pt x="1121619" y="1119662"/>
                  </a:lnTo>
                  <a:lnTo>
                    <a:pt x="1124033" y="1117900"/>
                  </a:lnTo>
                  <a:lnTo>
                    <a:pt x="1126448" y="1116856"/>
                  </a:lnTo>
                  <a:lnTo>
                    <a:pt x="1128666" y="1114572"/>
                  </a:lnTo>
                  <a:lnTo>
                    <a:pt x="1130363" y="1113724"/>
                  </a:lnTo>
                  <a:lnTo>
                    <a:pt x="1130559" y="1113006"/>
                  </a:lnTo>
                  <a:lnTo>
                    <a:pt x="1131276" y="1112680"/>
                  </a:lnTo>
                  <a:lnTo>
                    <a:pt x="1131472" y="1112158"/>
                  </a:lnTo>
                  <a:lnTo>
                    <a:pt x="1133169" y="1111114"/>
                  </a:lnTo>
                  <a:lnTo>
                    <a:pt x="1133560" y="1110396"/>
                  </a:lnTo>
                  <a:lnTo>
                    <a:pt x="1135257" y="1109547"/>
                  </a:lnTo>
                  <a:lnTo>
                    <a:pt x="1136170" y="1108308"/>
                  </a:lnTo>
                  <a:lnTo>
                    <a:pt x="1137671" y="1107264"/>
                  </a:lnTo>
                  <a:lnTo>
                    <a:pt x="1137671" y="1106742"/>
                  </a:lnTo>
                  <a:lnTo>
                    <a:pt x="1138258" y="1106546"/>
                  </a:lnTo>
                  <a:lnTo>
                    <a:pt x="1138454" y="1105828"/>
                  </a:lnTo>
                  <a:lnTo>
                    <a:pt x="1141782" y="1103740"/>
                  </a:lnTo>
                  <a:lnTo>
                    <a:pt x="1144588" y="1100608"/>
                  </a:lnTo>
                  <a:lnTo>
                    <a:pt x="1151439" y="1097672"/>
                  </a:lnTo>
                  <a:lnTo>
                    <a:pt x="1151635" y="1097150"/>
                  </a:lnTo>
                  <a:lnTo>
                    <a:pt x="1152353" y="1097150"/>
                  </a:lnTo>
                  <a:lnTo>
                    <a:pt x="1155159" y="1095910"/>
                  </a:lnTo>
                  <a:lnTo>
                    <a:pt x="1157573" y="1096954"/>
                  </a:lnTo>
                  <a:lnTo>
                    <a:pt x="1161292" y="1096106"/>
                  </a:lnTo>
                  <a:lnTo>
                    <a:pt x="1162206" y="1096301"/>
                  </a:lnTo>
                  <a:lnTo>
                    <a:pt x="1163511" y="1095584"/>
                  </a:lnTo>
                  <a:lnTo>
                    <a:pt x="1165534" y="1095257"/>
                  </a:lnTo>
                  <a:lnTo>
                    <a:pt x="1168340" y="1095453"/>
                  </a:lnTo>
                  <a:lnTo>
                    <a:pt x="1170950" y="1094735"/>
                  </a:lnTo>
                  <a:lnTo>
                    <a:pt x="1172255" y="1095453"/>
                  </a:lnTo>
                  <a:lnTo>
                    <a:pt x="1172255" y="1099107"/>
                  </a:lnTo>
                  <a:lnTo>
                    <a:pt x="1171863" y="1100347"/>
                  </a:lnTo>
                  <a:lnTo>
                    <a:pt x="1171341" y="1100869"/>
                  </a:lnTo>
                  <a:lnTo>
                    <a:pt x="1171145" y="1102957"/>
                  </a:lnTo>
                  <a:lnTo>
                    <a:pt x="1171863" y="1105502"/>
                  </a:lnTo>
                  <a:lnTo>
                    <a:pt x="1172450" y="1106285"/>
                  </a:lnTo>
                  <a:lnTo>
                    <a:pt x="1173364" y="1106481"/>
                  </a:lnTo>
                  <a:lnTo>
                    <a:pt x="1178780" y="1105110"/>
                  </a:lnTo>
                  <a:lnTo>
                    <a:pt x="1181586" y="1105306"/>
                  </a:lnTo>
                  <a:lnTo>
                    <a:pt x="1182695" y="1104980"/>
                  </a:lnTo>
                  <a:lnTo>
                    <a:pt x="1184196" y="1105306"/>
                  </a:lnTo>
                  <a:lnTo>
                    <a:pt x="1186414" y="1104980"/>
                  </a:lnTo>
                  <a:lnTo>
                    <a:pt x="1188111" y="1103936"/>
                  </a:lnTo>
                  <a:lnTo>
                    <a:pt x="1189807" y="1103610"/>
                  </a:lnTo>
                  <a:lnTo>
                    <a:pt x="1191504" y="1102761"/>
                  </a:lnTo>
                  <a:lnTo>
                    <a:pt x="1198225" y="1101913"/>
                  </a:lnTo>
                  <a:lnTo>
                    <a:pt x="1201944" y="1098977"/>
                  </a:lnTo>
                  <a:lnTo>
                    <a:pt x="1203641" y="1098259"/>
                  </a:lnTo>
                  <a:lnTo>
                    <a:pt x="1204750" y="1096889"/>
                  </a:lnTo>
                  <a:lnTo>
                    <a:pt x="1207165" y="1095518"/>
                  </a:lnTo>
                  <a:lnTo>
                    <a:pt x="1208665" y="1094801"/>
                  </a:lnTo>
                  <a:lnTo>
                    <a:pt x="1209775" y="1094996"/>
                  </a:lnTo>
                  <a:lnTo>
                    <a:pt x="1212189" y="1094279"/>
                  </a:lnTo>
                  <a:lnTo>
                    <a:pt x="1213885" y="1091995"/>
                  </a:lnTo>
                  <a:lnTo>
                    <a:pt x="1214081" y="1090951"/>
                  </a:lnTo>
                  <a:lnTo>
                    <a:pt x="1213494" y="1090755"/>
                  </a:lnTo>
                  <a:lnTo>
                    <a:pt x="1213494" y="1090037"/>
                  </a:lnTo>
                  <a:lnTo>
                    <a:pt x="1214081" y="1089841"/>
                  </a:lnTo>
                  <a:lnTo>
                    <a:pt x="1215386" y="1089646"/>
                  </a:lnTo>
                  <a:lnTo>
                    <a:pt x="1216691" y="1091016"/>
                  </a:lnTo>
                  <a:lnTo>
                    <a:pt x="1216887" y="1091734"/>
                  </a:lnTo>
                  <a:lnTo>
                    <a:pt x="1219106" y="1092582"/>
                  </a:lnTo>
                  <a:lnTo>
                    <a:pt x="1222825" y="1092778"/>
                  </a:lnTo>
                  <a:lnTo>
                    <a:pt x="1224130" y="1092256"/>
                  </a:lnTo>
                  <a:lnTo>
                    <a:pt x="1226936" y="1092060"/>
                  </a:lnTo>
                  <a:lnTo>
                    <a:pt x="1229350" y="1093626"/>
                  </a:lnTo>
                  <a:lnTo>
                    <a:pt x="1229546" y="1094866"/>
                  </a:lnTo>
                  <a:lnTo>
                    <a:pt x="1228828" y="1095584"/>
                  </a:lnTo>
                  <a:lnTo>
                    <a:pt x="1228633" y="1096628"/>
                  </a:lnTo>
                  <a:lnTo>
                    <a:pt x="1227132" y="1097867"/>
                  </a:lnTo>
                  <a:lnTo>
                    <a:pt x="1226610" y="1099955"/>
                  </a:lnTo>
                  <a:lnTo>
                    <a:pt x="1224913" y="1101522"/>
                  </a:lnTo>
                  <a:lnTo>
                    <a:pt x="1224391" y="1102892"/>
                  </a:lnTo>
                  <a:lnTo>
                    <a:pt x="1222368" y="1104458"/>
                  </a:lnTo>
                  <a:lnTo>
                    <a:pt x="1218649" y="1106024"/>
                  </a:lnTo>
                  <a:lnTo>
                    <a:pt x="1218453" y="1107068"/>
                  </a:lnTo>
                  <a:lnTo>
                    <a:pt x="1217344" y="1108308"/>
                  </a:lnTo>
                  <a:lnTo>
                    <a:pt x="1217344" y="1108830"/>
                  </a:lnTo>
                  <a:lnTo>
                    <a:pt x="1213103" y="1111962"/>
                  </a:lnTo>
                  <a:lnTo>
                    <a:pt x="1212711" y="1113006"/>
                  </a:lnTo>
                  <a:lnTo>
                    <a:pt x="1211406" y="1114050"/>
                  </a:lnTo>
                  <a:lnTo>
                    <a:pt x="1210297" y="1117182"/>
                  </a:lnTo>
                  <a:lnTo>
                    <a:pt x="1209383" y="1117378"/>
                  </a:lnTo>
                  <a:lnTo>
                    <a:pt x="1206382" y="1121162"/>
                  </a:lnTo>
                  <a:lnTo>
                    <a:pt x="1205272" y="1124295"/>
                  </a:lnTo>
                  <a:lnTo>
                    <a:pt x="1204359" y="1125665"/>
                  </a:lnTo>
                  <a:lnTo>
                    <a:pt x="1200444" y="1128927"/>
                  </a:lnTo>
                  <a:lnTo>
                    <a:pt x="1199726" y="1130689"/>
                  </a:lnTo>
                  <a:lnTo>
                    <a:pt x="1198225" y="1131929"/>
                  </a:lnTo>
                  <a:lnTo>
                    <a:pt x="1196920" y="1134017"/>
                  </a:lnTo>
                  <a:lnTo>
                    <a:pt x="1193396" y="1137802"/>
                  </a:lnTo>
                  <a:lnTo>
                    <a:pt x="1191896" y="1144001"/>
                  </a:lnTo>
                  <a:lnTo>
                    <a:pt x="1190982" y="1145045"/>
                  </a:lnTo>
                  <a:lnTo>
                    <a:pt x="1189677" y="1145763"/>
                  </a:lnTo>
                  <a:lnTo>
                    <a:pt x="1189677" y="1149351"/>
                  </a:lnTo>
                  <a:lnTo>
                    <a:pt x="1191374" y="1153005"/>
                  </a:lnTo>
                  <a:lnTo>
                    <a:pt x="1192091" y="1153528"/>
                  </a:lnTo>
                  <a:lnTo>
                    <a:pt x="1192287" y="1154376"/>
                  </a:lnTo>
                  <a:lnTo>
                    <a:pt x="1194114" y="1156464"/>
                  </a:lnTo>
                  <a:lnTo>
                    <a:pt x="1195223" y="1157312"/>
                  </a:lnTo>
                  <a:lnTo>
                    <a:pt x="1196528" y="1157638"/>
                  </a:lnTo>
                  <a:lnTo>
                    <a:pt x="1196724" y="1158356"/>
                  </a:lnTo>
                  <a:lnTo>
                    <a:pt x="1195223" y="1158682"/>
                  </a:lnTo>
                  <a:lnTo>
                    <a:pt x="1192809" y="1157312"/>
                  </a:lnTo>
                  <a:lnTo>
                    <a:pt x="1187980" y="1155616"/>
                  </a:lnTo>
                  <a:lnTo>
                    <a:pt x="1184653" y="1155616"/>
                  </a:lnTo>
                  <a:lnTo>
                    <a:pt x="1182630" y="1154898"/>
                  </a:lnTo>
                  <a:lnTo>
                    <a:pt x="1180215" y="1155942"/>
                  </a:lnTo>
                  <a:lnTo>
                    <a:pt x="1179824" y="1156660"/>
                  </a:lnTo>
                  <a:lnTo>
                    <a:pt x="1179106" y="1156855"/>
                  </a:lnTo>
                  <a:lnTo>
                    <a:pt x="1177605" y="1158226"/>
                  </a:lnTo>
                  <a:lnTo>
                    <a:pt x="1174604" y="1159922"/>
                  </a:lnTo>
                  <a:lnTo>
                    <a:pt x="1174408" y="1160444"/>
                  </a:lnTo>
                  <a:lnTo>
                    <a:pt x="1172189" y="1161684"/>
                  </a:lnTo>
                  <a:lnTo>
                    <a:pt x="1171994" y="1162728"/>
                  </a:lnTo>
                  <a:lnTo>
                    <a:pt x="1171276" y="1163054"/>
                  </a:lnTo>
                  <a:lnTo>
                    <a:pt x="1170362" y="1162859"/>
                  </a:lnTo>
                  <a:lnTo>
                    <a:pt x="1170167" y="1163903"/>
                  </a:lnTo>
                  <a:lnTo>
                    <a:pt x="1169253" y="1164229"/>
                  </a:lnTo>
                  <a:lnTo>
                    <a:pt x="1168340" y="1165795"/>
                  </a:lnTo>
                  <a:lnTo>
                    <a:pt x="1168144" y="1167361"/>
                  </a:lnTo>
                  <a:lnTo>
                    <a:pt x="1169057" y="1171341"/>
                  </a:lnTo>
                  <a:lnTo>
                    <a:pt x="1168340" y="1171537"/>
                  </a:lnTo>
                  <a:lnTo>
                    <a:pt x="1167622" y="1172385"/>
                  </a:lnTo>
                  <a:lnTo>
                    <a:pt x="1166512" y="1174800"/>
                  </a:lnTo>
                  <a:lnTo>
                    <a:pt x="1164490" y="1175844"/>
                  </a:lnTo>
                  <a:lnTo>
                    <a:pt x="1162271" y="1175844"/>
                  </a:lnTo>
                  <a:lnTo>
                    <a:pt x="1161358" y="1175322"/>
                  </a:lnTo>
                  <a:lnTo>
                    <a:pt x="1161358" y="1174474"/>
                  </a:lnTo>
                  <a:lnTo>
                    <a:pt x="1159139" y="1174474"/>
                  </a:lnTo>
                  <a:lnTo>
                    <a:pt x="1157834" y="1173951"/>
                  </a:lnTo>
                  <a:lnTo>
                    <a:pt x="1156529" y="1174147"/>
                  </a:lnTo>
                  <a:lnTo>
                    <a:pt x="1150983" y="1172581"/>
                  </a:lnTo>
                  <a:lnTo>
                    <a:pt x="1149482" y="1172777"/>
                  </a:lnTo>
                  <a:lnTo>
                    <a:pt x="1148372" y="1172255"/>
                  </a:lnTo>
                  <a:lnTo>
                    <a:pt x="1146480" y="1172059"/>
                  </a:lnTo>
                  <a:lnTo>
                    <a:pt x="1146284" y="1172581"/>
                  </a:lnTo>
                  <a:lnTo>
                    <a:pt x="1145371" y="1172777"/>
                  </a:lnTo>
                  <a:lnTo>
                    <a:pt x="1143870" y="1174017"/>
                  </a:lnTo>
                  <a:lnTo>
                    <a:pt x="1143870" y="1174539"/>
                  </a:lnTo>
                  <a:lnTo>
                    <a:pt x="1144979" y="1174539"/>
                  </a:lnTo>
                  <a:lnTo>
                    <a:pt x="1145175" y="1175256"/>
                  </a:lnTo>
                  <a:lnTo>
                    <a:pt x="1144653" y="1175778"/>
                  </a:lnTo>
                  <a:lnTo>
                    <a:pt x="1149873" y="1174930"/>
                  </a:lnTo>
                  <a:lnTo>
                    <a:pt x="1150983" y="1176301"/>
                  </a:lnTo>
                  <a:lnTo>
                    <a:pt x="1151700" y="1176301"/>
                  </a:lnTo>
                  <a:lnTo>
                    <a:pt x="1154115" y="1177867"/>
                  </a:lnTo>
                  <a:lnTo>
                    <a:pt x="1156529" y="1177867"/>
                  </a:lnTo>
                  <a:lnTo>
                    <a:pt x="1157247" y="1178193"/>
                  </a:lnTo>
                  <a:lnTo>
                    <a:pt x="1160052" y="1176822"/>
                  </a:lnTo>
                  <a:lnTo>
                    <a:pt x="1160770" y="1177671"/>
                  </a:lnTo>
                  <a:lnTo>
                    <a:pt x="1160966" y="1178911"/>
                  </a:lnTo>
                  <a:lnTo>
                    <a:pt x="1161880" y="1179106"/>
                  </a:lnTo>
                  <a:lnTo>
                    <a:pt x="1162597" y="1181716"/>
                  </a:lnTo>
                  <a:lnTo>
                    <a:pt x="1161684" y="1183935"/>
                  </a:lnTo>
                  <a:lnTo>
                    <a:pt x="1160183" y="1186154"/>
                  </a:lnTo>
                  <a:lnTo>
                    <a:pt x="1159661" y="1188242"/>
                  </a:lnTo>
                  <a:lnTo>
                    <a:pt x="1157051" y="1191374"/>
                  </a:lnTo>
                  <a:lnTo>
                    <a:pt x="1156855" y="1192940"/>
                  </a:lnTo>
                  <a:lnTo>
                    <a:pt x="1155159" y="1193462"/>
                  </a:lnTo>
                  <a:lnTo>
                    <a:pt x="1153854" y="1194506"/>
                  </a:lnTo>
                  <a:lnTo>
                    <a:pt x="1152744" y="1196072"/>
                  </a:lnTo>
                  <a:lnTo>
                    <a:pt x="1151831" y="1198290"/>
                  </a:lnTo>
                  <a:lnTo>
                    <a:pt x="1150004" y="1199661"/>
                  </a:lnTo>
                  <a:lnTo>
                    <a:pt x="1149808" y="1201553"/>
                  </a:lnTo>
                  <a:lnTo>
                    <a:pt x="1149416" y="1201749"/>
                  </a:lnTo>
                  <a:lnTo>
                    <a:pt x="1148829" y="1203837"/>
                  </a:lnTo>
                  <a:lnTo>
                    <a:pt x="1144196" y="1204033"/>
                  </a:lnTo>
                  <a:lnTo>
                    <a:pt x="1139759" y="1202989"/>
                  </a:lnTo>
                  <a:lnTo>
                    <a:pt x="1136040" y="1201292"/>
                  </a:lnTo>
                  <a:lnTo>
                    <a:pt x="1135126" y="1202010"/>
                  </a:lnTo>
                  <a:lnTo>
                    <a:pt x="1131603" y="1201684"/>
                  </a:lnTo>
                  <a:lnTo>
                    <a:pt x="1123772" y="1203250"/>
                  </a:lnTo>
                  <a:lnTo>
                    <a:pt x="1122076" y="1202923"/>
                  </a:lnTo>
                  <a:lnTo>
                    <a:pt x="1119466" y="1201553"/>
                  </a:lnTo>
                  <a:lnTo>
                    <a:pt x="1117443" y="1201357"/>
                  </a:lnTo>
                  <a:lnTo>
                    <a:pt x="1115029" y="1201879"/>
                  </a:lnTo>
                  <a:lnTo>
                    <a:pt x="1114311" y="1201553"/>
                  </a:lnTo>
                  <a:lnTo>
                    <a:pt x="1112288" y="1201553"/>
                  </a:lnTo>
                  <a:lnTo>
                    <a:pt x="1111570" y="1201227"/>
                  </a:lnTo>
                  <a:lnTo>
                    <a:pt x="1110265" y="1199335"/>
                  </a:lnTo>
                  <a:lnTo>
                    <a:pt x="1108569" y="1198486"/>
                  </a:lnTo>
                  <a:lnTo>
                    <a:pt x="1108373" y="1197964"/>
                  </a:lnTo>
                  <a:lnTo>
                    <a:pt x="1105241" y="1197116"/>
                  </a:lnTo>
                  <a:lnTo>
                    <a:pt x="1104327" y="1197638"/>
                  </a:lnTo>
                  <a:lnTo>
                    <a:pt x="1104131" y="1197116"/>
                  </a:lnTo>
                  <a:lnTo>
                    <a:pt x="1103218" y="1196920"/>
                  </a:lnTo>
                  <a:lnTo>
                    <a:pt x="1102304" y="1197638"/>
                  </a:lnTo>
                  <a:lnTo>
                    <a:pt x="1101195" y="1197116"/>
                  </a:lnTo>
                  <a:lnTo>
                    <a:pt x="1096171" y="1198356"/>
                  </a:lnTo>
                  <a:lnTo>
                    <a:pt x="1093169" y="1200444"/>
                  </a:lnTo>
                  <a:lnTo>
                    <a:pt x="1090168" y="1201684"/>
                  </a:lnTo>
                  <a:lnTo>
                    <a:pt x="1088145" y="1201879"/>
                  </a:lnTo>
                  <a:lnTo>
                    <a:pt x="1087623" y="1204098"/>
                  </a:lnTo>
                  <a:lnTo>
                    <a:pt x="1085926" y="1207361"/>
                  </a:lnTo>
                  <a:lnTo>
                    <a:pt x="1082402" y="1209775"/>
                  </a:lnTo>
                  <a:lnTo>
                    <a:pt x="1081815" y="1211015"/>
                  </a:lnTo>
                  <a:lnTo>
                    <a:pt x="1081293" y="1214147"/>
                  </a:lnTo>
                  <a:lnTo>
                    <a:pt x="1079401" y="1214865"/>
                  </a:lnTo>
                  <a:lnTo>
                    <a:pt x="1078487" y="1214342"/>
                  </a:lnTo>
                  <a:lnTo>
                    <a:pt x="1078292" y="1214865"/>
                  </a:lnTo>
                  <a:lnTo>
                    <a:pt x="1080510" y="1215387"/>
                  </a:lnTo>
                  <a:lnTo>
                    <a:pt x="1081228" y="1215060"/>
                  </a:lnTo>
                  <a:lnTo>
                    <a:pt x="1081619" y="1214734"/>
                  </a:lnTo>
                  <a:lnTo>
                    <a:pt x="1082011" y="1212124"/>
                  </a:lnTo>
                  <a:lnTo>
                    <a:pt x="1082598" y="1211406"/>
                  </a:lnTo>
                  <a:lnTo>
                    <a:pt x="1082402" y="1210688"/>
                  </a:lnTo>
                  <a:lnTo>
                    <a:pt x="1084817" y="1209318"/>
                  </a:lnTo>
                  <a:lnTo>
                    <a:pt x="1085339" y="1209514"/>
                  </a:lnTo>
                  <a:lnTo>
                    <a:pt x="1086057" y="1209188"/>
                  </a:lnTo>
                  <a:lnTo>
                    <a:pt x="1087557" y="1206773"/>
                  </a:lnTo>
                  <a:lnTo>
                    <a:pt x="1088667" y="1205925"/>
                  </a:lnTo>
                  <a:lnTo>
                    <a:pt x="1090363" y="1205599"/>
                  </a:lnTo>
                  <a:lnTo>
                    <a:pt x="1093365" y="1207491"/>
                  </a:lnTo>
                  <a:lnTo>
                    <a:pt x="1093365" y="1208535"/>
                  </a:lnTo>
                  <a:lnTo>
                    <a:pt x="1095388" y="1210101"/>
                  </a:lnTo>
                  <a:lnTo>
                    <a:pt x="1095975" y="1211276"/>
                  </a:lnTo>
                  <a:lnTo>
                    <a:pt x="1097671" y="1212972"/>
                  </a:lnTo>
                  <a:lnTo>
                    <a:pt x="1097671" y="1213821"/>
                  </a:lnTo>
                  <a:lnTo>
                    <a:pt x="1098585" y="1214669"/>
                  </a:lnTo>
                  <a:lnTo>
                    <a:pt x="1098585" y="1214604"/>
                  </a:lnTo>
                  <a:lnTo>
                    <a:pt x="1099499" y="1214799"/>
                  </a:lnTo>
                  <a:lnTo>
                    <a:pt x="1102109" y="1216496"/>
                  </a:lnTo>
                  <a:lnTo>
                    <a:pt x="1104131" y="1215778"/>
                  </a:lnTo>
                  <a:lnTo>
                    <a:pt x="1105045" y="1216104"/>
                  </a:lnTo>
                  <a:lnTo>
                    <a:pt x="1105436" y="1215909"/>
                  </a:lnTo>
                  <a:lnTo>
                    <a:pt x="1105632" y="1214865"/>
                  </a:lnTo>
                  <a:lnTo>
                    <a:pt x="1109156" y="1215191"/>
                  </a:lnTo>
                  <a:lnTo>
                    <a:pt x="1118095" y="1213298"/>
                  </a:lnTo>
                  <a:lnTo>
                    <a:pt x="1118095" y="1214016"/>
                  </a:lnTo>
                  <a:lnTo>
                    <a:pt x="1120705" y="1214734"/>
                  </a:lnTo>
                  <a:lnTo>
                    <a:pt x="1120705" y="1215452"/>
                  </a:lnTo>
                  <a:lnTo>
                    <a:pt x="1122011" y="1216300"/>
                  </a:lnTo>
                  <a:lnTo>
                    <a:pt x="1122206" y="1215452"/>
                  </a:lnTo>
                  <a:lnTo>
                    <a:pt x="1122794" y="1215452"/>
                  </a:lnTo>
                  <a:lnTo>
                    <a:pt x="1124490" y="1214212"/>
                  </a:lnTo>
                  <a:lnTo>
                    <a:pt x="1124882" y="1214538"/>
                  </a:lnTo>
                  <a:lnTo>
                    <a:pt x="1125469" y="1214016"/>
                  </a:lnTo>
                  <a:lnTo>
                    <a:pt x="1129188" y="1215256"/>
                  </a:lnTo>
                  <a:lnTo>
                    <a:pt x="1132320" y="1215256"/>
                  </a:lnTo>
                  <a:lnTo>
                    <a:pt x="1133038" y="1214016"/>
                  </a:lnTo>
                  <a:lnTo>
                    <a:pt x="1134735" y="1212972"/>
                  </a:lnTo>
                  <a:lnTo>
                    <a:pt x="1139368" y="1211080"/>
                  </a:lnTo>
                  <a:lnTo>
                    <a:pt x="1139759" y="1210754"/>
                  </a:lnTo>
                  <a:lnTo>
                    <a:pt x="1138650" y="1209905"/>
                  </a:lnTo>
                  <a:lnTo>
                    <a:pt x="1139172" y="1209383"/>
                  </a:lnTo>
                  <a:lnTo>
                    <a:pt x="1140477" y="1210101"/>
                  </a:lnTo>
                  <a:lnTo>
                    <a:pt x="1142891" y="1210297"/>
                  </a:lnTo>
                  <a:lnTo>
                    <a:pt x="1144392" y="1208404"/>
                  </a:lnTo>
                  <a:lnTo>
                    <a:pt x="1144784" y="1207165"/>
                  </a:lnTo>
                  <a:lnTo>
                    <a:pt x="1144588" y="1206643"/>
                  </a:lnTo>
                  <a:lnTo>
                    <a:pt x="1146611" y="1206969"/>
                  </a:lnTo>
                  <a:lnTo>
                    <a:pt x="1147981" y="1208144"/>
                  </a:lnTo>
                  <a:lnTo>
                    <a:pt x="1152744" y="1206577"/>
                  </a:lnTo>
                  <a:lnTo>
                    <a:pt x="1152940" y="1206056"/>
                  </a:lnTo>
                  <a:lnTo>
                    <a:pt x="1154245" y="1205860"/>
                  </a:lnTo>
                  <a:lnTo>
                    <a:pt x="1156659" y="1207100"/>
                  </a:lnTo>
                  <a:lnTo>
                    <a:pt x="1156659" y="1207817"/>
                  </a:lnTo>
                  <a:lnTo>
                    <a:pt x="1157377" y="1208013"/>
                  </a:lnTo>
                  <a:lnTo>
                    <a:pt x="1157573" y="1207295"/>
                  </a:lnTo>
                  <a:lnTo>
                    <a:pt x="1158878" y="1208013"/>
                  </a:lnTo>
                  <a:lnTo>
                    <a:pt x="1159074" y="1208861"/>
                  </a:lnTo>
                  <a:lnTo>
                    <a:pt x="1159791" y="1209188"/>
                  </a:lnTo>
                  <a:lnTo>
                    <a:pt x="1160509" y="1210558"/>
                  </a:lnTo>
                  <a:lnTo>
                    <a:pt x="1161814" y="1211080"/>
                  </a:lnTo>
                  <a:lnTo>
                    <a:pt x="1163837" y="1211276"/>
                  </a:lnTo>
                  <a:lnTo>
                    <a:pt x="1164555" y="1211798"/>
                  </a:lnTo>
                  <a:lnTo>
                    <a:pt x="1164751" y="1213494"/>
                  </a:lnTo>
                  <a:lnTo>
                    <a:pt x="1165273" y="1213690"/>
                  </a:lnTo>
                  <a:lnTo>
                    <a:pt x="1166773" y="1213168"/>
                  </a:lnTo>
                  <a:lnTo>
                    <a:pt x="1169775" y="1211471"/>
                  </a:lnTo>
                  <a:lnTo>
                    <a:pt x="1169971" y="1210427"/>
                  </a:lnTo>
                  <a:lnTo>
                    <a:pt x="1171667" y="1210232"/>
                  </a:lnTo>
                  <a:lnTo>
                    <a:pt x="1172189" y="1209905"/>
                  </a:lnTo>
                  <a:lnTo>
                    <a:pt x="1172385" y="1209188"/>
                  </a:lnTo>
                  <a:lnTo>
                    <a:pt x="1174082" y="1208144"/>
                  </a:lnTo>
                  <a:lnTo>
                    <a:pt x="1173690" y="1207622"/>
                  </a:lnTo>
                  <a:lnTo>
                    <a:pt x="1174277" y="1206251"/>
                  </a:lnTo>
                  <a:lnTo>
                    <a:pt x="1175191" y="1205729"/>
                  </a:lnTo>
                  <a:lnTo>
                    <a:pt x="1176104" y="1204163"/>
                  </a:lnTo>
                  <a:lnTo>
                    <a:pt x="1177410" y="1203315"/>
                  </a:lnTo>
                  <a:lnTo>
                    <a:pt x="1177801" y="1200379"/>
                  </a:lnTo>
                  <a:lnTo>
                    <a:pt x="1176888" y="1195876"/>
                  </a:lnTo>
                  <a:lnTo>
                    <a:pt x="1177410" y="1192940"/>
                  </a:lnTo>
                  <a:lnTo>
                    <a:pt x="1178910" y="1192614"/>
                  </a:lnTo>
                  <a:lnTo>
                    <a:pt x="1181716" y="1193984"/>
                  </a:lnTo>
                  <a:lnTo>
                    <a:pt x="1185827" y="1194702"/>
                  </a:lnTo>
                  <a:lnTo>
                    <a:pt x="1189351" y="1193984"/>
                  </a:lnTo>
                  <a:lnTo>
                    <a:pt x="1189742" y="1192287"/>
                  </a:lnTo>
                  <a:lnTo>
                    <a:pt x="1188633" y="1192614"/>
                  </a:lnTo>
                  <a:lnTo>
                    <a:pt x="1187719" y="1192287"/>
                  </a:lnTo>
                  <a:lnTo>
                    <a:pt x="1187719" y="1191048"/>
                  </a:lnTo>
                  <a:lnTo>
                    <a:pt x="1189220" y="1189481"/>
                  </a:lnTo>
                  <a:lnTo>
                    <a:pt x="1192548" y="1182043"/>
                  </a:lnTo>
                  <a:lnTo>
                    <a:pt x="1194767" y="1179824"/>
                  </a:lnTo>
                  <a:lnTo>
                    <a:pt x="1197377" y="1178584"/>
                  </a:lnTo>
                  <a:lnTo>
                    <a:pt x="1197572" y="1178062"/>
                  </a:lnTo>
                  <a:lnTo>
                    <a:pt x="1198682" y="1177867"/>
                  </a:lnTo>
                  <a:lnTo>
                    <a:pt x="1201488" y="1176170"/>
                  </a:lnTo>
                  <a:lnTo>
                    <a:pt x="1201683" y="1175648"/>
                  </a:lnTo>
                  <a:lnTo>
                    <a:pt x="1205794" y="1173756"/>
                  </a:lnTo>
                  <a:lnTo>
                    <a:pt x="1210101" y="1171015"/>
                  </a:lnTo>
                  <a:lnTo>
                    <a:pt x="1212320" y="1168405"/>
                  </a:lnTo>
                  <a:lnTo>
                    <a:pt x="1212841" y="1166839"/>
                  </a:lnTo>
                  <a:lnTo>
                    <a:pt x="1213559" y="1166317"/>
                  </a:lnTo>
                  <a:lnTo>
                    <a:pt x="1213559" y="1164751"/>
                  </a:lnTo>
                  <a:lnTo>
                    <a:pt x="1214473" y="1161097"/>
                  </a:lnTo>
                  <a:lnTo>
                    <a:pt x="1211471" y="1156268"/>
                  </a:lnTo>
                  <a:lnTo>
                    <a:pt x="1208143" y="1153332"/>
                  </a:lnTo>
                  <a:lnTo>
                    <a:pt x="1207230" y="1153005"/>
                  </a:lnTo>
                  <a:lnTo>
                    <a:pt x="1205207" y="1152810"/>
                  </a:lnTo>
                  <a:lnTo>
                    <a:pt x="1204098" y="1153528"/>
                  </a:lnTo>
                  <a:lnTo>
                    <a:pt x="1201683" y="1153005"/>
                  </a:lnTo>
                  <a:lnTo>
                    <a:pt x="1201488" y="1152157"/>
                  </a:lnTo>
                  <a:lnTo>
                    <a:pt x="1202793" y="1151113"/>
                  </a:lnTo>
                  <a:lnTo>
                    <a:pt x="1205794" y="1149743"/>
                  </a:lnTo>
                  <a:lnTo>
                    <a:pt x="1207295" y="1148177"/>
                  </a:lnTo>
                  <a:lnTo>
                    <a:pt x="1207295" y="1147133"/>
                  </a:lnTo>
                  <a:lnTo>
                    <a:pt x="1208013" y="1146611"/>
                  </a:lnTo>
                  <a:lnTo>
                    <a:pt x="1208404" y="1146415"/>
                  </a:lnTo>
                  <a:lnTo>
                    <a:pt x="1209905" y="1147263"/>
                  </a:lnTo>
                  <a:lnTo>
                    <a:pt x="1213820" y="1146741"/>
                  </a:lnTo>
                  <a:lnTo>
                    <a:pt x="1217148" y="1147068"/>
                  </a:lnTo>
                  <a:lnTo>
                    <a:pt x="1221063" y="1146546"/>
                  </a:lnTo>
                  <a:lnTo>
                    <a:pt x="1223869" y="1145697"/>
                  </a:lnTo>
                  <a:lnTo>
                    <a:pt x="1224065" y="1145175"/>
                  </a:lnTo>
                  <a:lnTo>
                    <a:pt x="1222368" y="1145502"/>
                  </a:lnTo>
                  <a:lnTo>
                    <a:pt x="1222173" y="1144980"/>
                  </a:lnTo>
                  <a:lnTo>
                    <a:pt x="1221259" y="1144784"/>
                  </a:lnTo>
                  <a:lnTo>
                    <a:pt x="1220868" y="1142891"/>
                  </a:lnTo>
                  <a:lnTo>
                    <a:pt x="1223869" y="1141325"/>
                  </a:lnTo>
                  <a:lnTo>
                    <a:pt x="1225892" y="1141130"/>
                  </a:lnTo>
                  <a:lnTo>
                    <a:pt x="1226088" y="1141847"/>
                  </a:lnTo>
                  <a:lnTo>
                    <a:pt x="1228698" y="1142696"/>
                  </a:lnTo>
                  <a:lnTo>
                    <a:pt x="1234244" y="1145958"/>
                  </a:lnTo>
                  <a:lnTo>
                    <a:pt x="1233657" y="1144719"/>
                  </a:lnTo>
                  <a:lnTo>
                    <a:pt x="1233135" y="1144719"/>
                  </a:lnTo>
                  <a:lnTo>
                    <a:pt x="1230329" y="1142435"/>
                  </a:lnTo>
                  <a:lnTo>
                    <a:pt x="1227523" y="1140869"/>
                  </a:lnTo>
                  <a:lnTo>
                    <a:pt x="1226610" y="1140869"/>
                  </a:lnTo>
                  <a:lnTo>
                    <a:pt x="1224587" y="1140020"/>
                  </a:lnTo>
                  <a:lnTo>
                    <a:pt x="1224391" y="1139498"/>
                  </a:lnTo>
                  <a:lnTo>
                    <a:pt x="1226088" y="1139498"/>
                  </a:lnTo>
                  <a:lnTo>
                    <a:pt x="1237442" y="1145893"/>
                  </a:lnTo>
                  <a:lnTo>
                    <a:pt x="1241748" y="1147655"/>
                  </a:lnTo>
                  <a:lnTo>
                    <a:pt x="1241944" y="1148177"/>
                  </a:lnTo>
                  <a:lnTo>
                    <a:pt x="1249905" y="1150265"/>
                  </a:lnTo>
                  <a:lnTo>
                    <a:pt x="1251405" y="1150461"/>
                  </a:lnTo>
                  <a:lnTo>
                    <a:pt x="1252906" y="1149743"/>
                  </a:lnTo>
                  <a:lnTo>
                    <a:pt x="1255125" y="1150461"/>
                  </a:lnTo>
                  <a:lnTo>
                    <a:pt x="1256430" y="1150461"/>
                  </a:lnTo>
                  <a:lnTo>
                    <a:pt x="1257735" y="1149743"/>
                  </a:lnTo>
                  <a:lnTo>
                    <a:pt x="1259236" y="1150461"/>
                  </a:lnTo>
                  <a:lnTo>
                    <a:pt x="1259236" y="1149939"/>
                  </a:lnTo>
                  <a:lnTo>
                    <a:pt x="1262042" y="1148568"/>
                  </a:lnTo>
                  <a:lnTo>
                    <a:pt x="1264064" y="1148568"/>
                  </a:lnTo>
                  <a:lnTo>
                    <a:pt x="1267392" y="1147720"/>
                  </a:lnTo>
                  <a:lnTo>
                    <a:pt x="1271307" y="1148242"/>
                  </a:lnTo>
                  <a:lnTo>
                    <a:pt x="1281683" y="1143413"/>
                  </a:lnTo>
                  <a:lnTo>
                    <a:pt x="1285206" y="1142369"/>
                  </a:lnTo>
                  <a:lnTo>
                    <a:pt x="1288730" y="1139759"/>
                  </a:lnTo>
                  <a:lnTo>
                    <a:pt x="1289643" y="1139564"/>
                  </a:lnTo>
                  <a:lnTo>
                    <a:pt x="1290361" y="1137671"/>
                  </a:lnTo>
                  <a:lnTo>
                    <a:pt x="1291275" y="1137345"/>
                  </a:lnTo>
                  <a:lnTo>
                    <a:pt x="1291862" y="1135975"/>
                  </a:lnTo>
                  <a:lnTo>
                    <a:pt x="1292775" y="1136301"/>
                  </a:lnTo>
                  <a:lnTo>
                    <a:pt x="1294668" y="1135779"/>
                  </a:lnTo>
                  <a:lnTo>
                    <a:pt x="1295385" y="1133560"/>
                  </a:lnTo>
                  <a:lnTo>
                    <a:pt x="1296299" y="1133365"/>
                  </a:lnTo>
                  <a:lnTo>
                    <a:pt x="1296690" y="1132843"/>
                  </a:lnTo>
                  <a:lnTo>
                    <a:pt x="1297082" y="1131472"/>
                  </a:lnTo>
                  <a:lnTo>
                    <a:pt x="1296886" y="1130754"/>
                  </a:lnTo>
                  <a:lnTo>
                    <a:pt x="1298909" y="1130233"/>
                  </a:lnTo>
                  <a:lnTo>
                    <a:pt x="1298518" y="1129906"/>
                  </a:lnTo>
                  <a:lnTo>
                    <a:pt x="1299823" y="1129188"/>
                  </a:lnTo>
                  <a:lnTo>
                    <a:pt x="1300018" y="1127623"/>
                  </a:lnTo>
                  <a:lnTo>
                    <a:pt x="1299627" y="1127427"/>
                  </a:lnTo>
                  <a:lnTo>
                    <a:pt x="1299627" y="1126905"/>
                  </a:lnTo>
                  <a:lnTo>
                    <a:pt x="1296625" y="1127623"/>
                  </a:lnTo>
                  <a:lnTo>
                    <a:pt x="1293493" y="1129841"/>
                  </a:lnTo>
                  <a:lnTo>
                    <a:pt x="1293297" y="1130559"/>
                  </a:lnTo>
                  <a:lnTo>
                    <a:pt x="1291992" y="1130754"/>
                  </a:lnTo>
                  <a:lnTo>
                    <a:pt x="1291797" y="1131472"/>
                  </a:lnTo>
                  <a:lnTo>
                    <a:pt x="1287881" y="1133887"/>
                  </a:lnTo>
                  <a:lnTo>
                    <a:pt x="1286772" y="1135126"/>
                  </a:lnTo>
                  <a:lnTo>
                    <a:pt x="1286576" y="1135975"/>
                  </a:lnTo>
                  <a:lnTo>
                    <a:pt x="1284880" y="1136823"/>
                  </a:lnTo>
                  <a:lnTo>
                    <a:pt x="1285598" y="1134604"/>
                  </a:lnTo>
                  <a:lnTo>
                    <a:pt x="1287425" y="1132712"/>
                  </a:lnTo>
                  <a:lnTo>
                    <a:pt x="1288142" y="1131342"/>
                  </a:lnTo>
                  <a:lnTo>
                    <a:pt x="1289056" y="1131016"/>
                  </a:lnTo>
                  <a:lnTo>
                    <a:pt x="1289448" y="1130298"/>
                  </a:lnTo>
                  <a:lnTo>
                    <a:pt x="1294276" y="1127166"/>
                  </a:lnTo>
                  <a:lnTo>
                    <a:pt x="1299301" y="1126317"/>
                  </a:lnTo>
                  <a:lnTo>
                    <a:pt x="1303738" y="1124229"/>
                  </a:lnTo>
                  <a:lnTo>
                    <a:pt x="1304847" y="1124034"/>
                  </a:lnTo>
                  <a:lnTo>
                    <a:pt x="1310393" y="1119727"/>
                  </a:lnTo>
                  <a:lnTo>
                    <a:pt x="1310589" y="1118879"/>
                  </a:lnTo>
                  <a:lnTo>
                    <a:pt x="1312612" y="1117508"/>
                  </a:lnTo>
                  <a:lnTo>
                    <a:pt x="1312612" y="1116791"/>
                  </a:lnTo>
                  <a:lnTo>
                    <a:pt x="1315418" y="1114572"/>
                  </a:lnTo>
                  <a:lnTo>
                    <a:pt x="1315418" y="1113724"/>
                  </a:lnTo>
                  <a:lnTo>
                    <a:pt x="1316527" y="1113919"/>
                  </a:lnTo>
                  <a:lnTo>
                    <a:pt x="1317441" y="1113593"/>
                  </a:lnTo>
                  <a:lnTo>
                    <a:pt x="1317441" y="1114311"/>
                  </a:lnTo>
                  <a:lnTo>
                    <a:pt x="1315548" y="1115029"/>
                  </a:lnTo>
                  <a:lnTo>
                    <a:pt x="1315353" y="1115551"/>
                  </a:lnTo>
                  <a:lnTo>
                    <a:pt x="1312351" y="1117965"/>
                  </a:lnTo>
                  <a:lnTo>
                    <a:pt x="1312742" y="1119727"/>
                  </a:lnTo>
                  <a:lnTo>
                    <a:pt x="1311829" y="1119923"/>
                  </a:lnTo>
                  <a:lnTo>
                    <a:pt x="1311307" y="1121685"/>
                  </a:lnTo>
                  <a:lnTo>
                    <a:pt x="1312221" y="1122206"/>
                  </a:lnTo>
                  <a:lnTo>
                    <a:pt x="1313721" y="1121489"/>
                  </a:lnTo>
                  <a:lnTo>
                    <a:pt x="1317636" y="1118357"/>
                  </a:lnTo>
                  <a:lnTo>
                    <a:pt x="1325467" y="1114050"/>
                  </a:lnTo>
                  <a:lnTo>
                    <a:pt x="1325467" y="1113528"/>
                  </a:lnTo>
                  <a:lnTo>
                    <a:pt x="1326772" y="1112680"/>
                  </a:lnTo>
                  <a:lnTo>
                    <a:pt x="1327489" y="1110918"/>
                  </a:lnTo>
                  <a:lnTo>
                    <a:pt x="1327685" y="1110200"/>
                  </a:lnTo>
                  <a:lnTo>
                    <a:pt x="1327489" y="1109352"/>
                  </a:lnTo>
                  <a:lnTo>
                    <a:pt x="1327098" y="1109156"/>
                  </a:lnTo>
                  <a:lnTo>
                    <a:pt x="1327489" y="1107590"/>
                  </a:lnTo>
                  <a:lnTo>
                    <a:pt x="1328077" y="1106872"/>
                  </a:lnTo>
                  <a:lnTo>
                    <a:pt x="1329904" y="1106350"/>
                  </a:lnTo>
                  <a:lnTo>
                    <a:pt x="1329186" y="1106024"/>
                  </a:lnTo>
                  <a:lnTo>
                    <a:pt x="1327489" y="1106220"/>
                  </a:lnTo>
                  <a:lnTo>
                    <a:pt x="1325793" y="1106742"/>
                  </a:lnTo>
                  <a:lnTo>
                    <a:pt x="1322465" y="1108830"/>
                  </a:lnTo>
                  <a:lnTo>
                    <a:pt x="1321943" y="1108634"/>
                  </a:lnTo>
                  <a:lnTo>
                    <a:pt x="1320247" y="1109678"/>
                  </a:lnTo>
                  <a:lnTo>
                    <a:pt x="1319855" y="1109156"/>
                  </a:lnTo>
                  <a:lnTo>
                    <a:pt x="1323379" y="1106937"/>
                  </a:lnTo>
                  <a:lnTo>
                    <a:pt x="1327294" y="1105698"/>
                  </a:lnTo>
                  <a:lnTo>
                    <a:pt x="1332122" y="1104849"/>
                  </a:lnTo>
                  <a:lnTo>
                    <a:pt x="1332644" y="1105045"/>
                  </a:lnTo>
                  <a:lnTo>
                    <a:pt x="1336364" y="1103805"/>
                  </a:lnTo>
                  <a:lnTo>
                    <a:pt x="1346413" y="1102239"/>
                  </a:lnTo>
                  <a:lnTo>
                    <a:pt x="1350132" y="1102957"/>
                  </a:lnTo>
                  <a:lnTo>
                    <a:pt x="1350523" y="1104001"/>
                  </a:lnTo>
                  <a:lnTo>
                    <a:pt x="1352938" y="1105241"/>
                  </a:lnTo>
                  <a:lnTo>
                    <a:pt x="1353329" y="1107003"/>
                  </a:lnTo>
                  <a:lnTo>
                    <a:pt x="1354439" y="1107525"/>
                  </a:lnTo>
                  <a:lnTo>
                    <a:pt x="1353917" y="1108569"/>
                  </a:lnTo>
                  <a:lnTo>
                    <a:pt x="1353395" y="1110200"/>
                  </a:lnTo>
                  <a:lnTo>
                    <a:pt x="1352285" y="1111440"/>
                  </a:lnTo>
                  <a:lnTo>
                    <a:pt x="1351894" y="1113006"/>
                  </a:lnTo>
                  <a:lnTo>
                    <a:pt x="1352481" y="1113528"/>
                  </a:lnTo>
                  <a:lnTo>
                    <a:pt x="1352481" y="1114246"/>
                  </a:lnTo>
                  <a:lnTo>
                    <a:pt x="1349871" y="1114572"/>
                  </a:lnTo>
                  <a:lnTo>
                    <a:pt x="1347848" y="1114246"/>
                  </a:lnTo>
                  <a:lnTo>
                    <a:pt x="1346739" y="1114572"/>
                  </a:lnTo>
                  <a:lnTo>
                    <a:pt x="1346217" y="1115094"/>
                  </a:lnTo>
                  <a:lnTo>
                    <a:pt x="1345825" y="1116856"/>
                  </a:lnTo>
                  <a:lnTo>
                    <a:pt x="1345108" y="1117051"/>
                  </a:lnTo>
                  <a:lnTo>
                    <a:pt x="1349740" y="1118095"/>
                  </a:lnTo>
                  <a:lnTo>
                    <a:pt x="1349936" y="1117574"/>
                  </a:lnTo>
                  <a:lnTo>
                    <a:pt x="1349545" y="1116530"/>
                  </a:lnTo>
                  <a:lnTo>
                    <a:pt x="1349936" y="1116334"/>
                  </a:lnTo>
                  <a:lnTo>
                    <a:pt x="1350328" y="1118226"/>
                  </a:lnTo>
                  <a:lnTo>
                    <a:pt x="1351046" y="1118422"/>
                  </a:lnTo>
                  <a:lnTo>
                    <a:pt x="1351241" y="1119140"/>
                  </a:lnTo>
                  <a:lnTo>
                    <a:pt x="1353460" y="1119662"/>
                  </a:lnTo>
                  <a:lnTo>
                    <a:pt x="1353656" y="1118944"/>
                  </a:lnTo>
                  <a:lnTo>
                    <a:pt x="1354047" y="1119662"/>
                  </a:lnTo>
                  <a:lnTo>
                    <a:pt x="1356070" y="1120184"/>
                  </a:lnTo>
                  <a:lnTo>
                    <a:pt x="1358484" y="1119662"/>
                  </a:lnTo>
                  <a:lnTo>
                    <a:pt x="1359006" y="1119988"/>
                  </a:lnTo>
                  <a:lnTo>
                    <a:pt x="1359920" y="1121880"/>
                  </a:lnTo>
                  <a:lnTo>
                    <a:pt x="1364357" y="1122206"/>
                  </a:lnTo>
                  <a:lnTo>
                    <a:pt x="1364553" y="1121358"/>
                  </a:lnTo>
                  <a:lnTo>
                    <a:pt x="1365271" y="1120836"/>
                  </a:lnTo>
                  <a:lnTo>
                    <a:pt x="1365271" y="1120118"/>
                  </a:lnTo>
                  <a:lnTo>
                    <a:pt x="1366575" y="1120118"/>
                  </a:lnTo>
                  <a:lnTo>
                    <a:pt x="1366771" y="1119401"/>
                  </a:lnTo>
                  <a:lnTo>
                    <a:pt x="1366967" y="1117117"/>
                  </a:lnTo>
                  <a:lnTo>
                    <a:pt x="1366575" y="1116921"/>
                  </a:lnTo>
                  <a:lnTo>
                    <a:pt x="1366054" y="1115355"/>
                  </a:lnTo>
                  <a:lnTo>
                    <a:pt x="1366445" y="1113985"/>
                  </a:lnTo>
                  <a:lnTo>
                    <a:pt x="1365923" y="1113789"/>
                  </a:lnTo>
                  <a:lnTo>
                    <a:pt x="1365923" y="1113071"/>
                  </a:lnTo>
                  <a:lnTo>
                    <a:pt x="1364618" y="1112027"/>
                  </a:lnTo>
                  <a:lnTo>
                    <a:pt x="1364422" y="1111309"/>
                  </a:lnTo>
                  <a:lnTo>
                    <a:pt x="1362726" y="1110070"/>
                  </a:lnTo>
                  <a:lnTo>
                    <a:pt x="1361225" y="1109547"/>
                  </a:lnTo>
                  <a:lnTo>
                    <a:pt x="1360442" y="1110070"/>
                  </a:lnTo>
                  <a:lnTo>
                    <a:pt x="1359920" y="1108699"/>
                  </a:lnTo>
                  <a:lnTo>
                    <a:pt x="1357506" y="1106285"/>
                  </a:lnTo>
                  <a:lnTo>
                    <a:pt x="1357310" y="1105567"/>
                  </a:lnTo>
                  <a:lnTo>
                    <a:pt x="1354308" y="1103283"/>
                  </a:lnTo>
                  <a:lnTo>
                    <a:pt x="1353199" y="1102761"/>
                  </a:lnTo>
                  <a:lnTo>
                    <a:pt x="1352807" y="1102957"/>
                  </a:lnTo>
                  <a:lnTo>
                    <a:pt x="1352612" y="1102435"/>
                  </a:lnTo>
                  <a:lnTo>
                    <a:pt x="1354439" y="1101587"/>
                  </a:lnTo>
                  <a:lnTo>
                    <a:pt x="1355940" y="1101587"/>
                  </a:lnTo>
                  <a:lnTo>
                    <a:pt x="1362987" y="1102827"/>
                  </a:lnTo>
                  <a:lnTo>
                    <a:pt x="1363704" y="1102631"/>
                  </a:lnTo>
                  <a:lnTo>
                    <a:pt x="1365009" y="1103153"/>
                  </a:lnTo>
                  <a:lnTo>
                    <a:pt x="1365923" y="1102827"/>
                  </a:lnTo>
                  <a:lnTo>
                    <a:pt x="1368533" y="1103349"/>
                  </a:lnTo>
                  <a:lnTo>
                    <a:pt x="1371665" y="1103153"/>
                  </a:lnTo>
                  <a:lnTo>
                    <a:pt x="1373688" y="1103479"/>
                  </a:lnTo>
                  <a:lnTo>
                    <a:pt x="1378517" y="1103153"/>
                  </a:lnTo>
                  <a:lnTo>
                    <a:pt x="1383737" y="1102109"/>
                  </a:lnTo>
                  <a:lnTo>
                    <a:pt x="1388566" y="1099695"/>
                  </a:lnTo>
                  <a:lnTo>
                    <a:pt x="1391371" y="1097606"/>
                  </a:lnTo>
                  <a:lnTo>
                    <a:pt x="1395091" y="1092908"/>
                  </a:lnTo>
                  <a:lnTo>
                    <a:pt x="1397897" y="1082859"/>
                  </a:lnTo>
                  <a:lnTo>
                    <a:pt x="1397505" y="1079727"/>
                  </a:lnTo>
                  <a:lnTo>
                    <a:pt x="1394177" y="1078488"/>
                  </a:lnTo>
                  <a:lnTo>
                    <a:pt x="1393981" y="1077770"/>
                  </a:lnTo>
                  <a:lnTo>
                    <a:pt x="1394373" y="1076921"/>
                  </a:lnTo>
                  <a:lnTo>
                    <a:pt x="1396787" y="1076399"/>
                  </a:lnTo>
                  <a:lnTo>
                    <a:pt x="1399593" y="1077444"/>
                  </a:lnTo>
                  <a:lnTo>
                    <a:pt x="1405727" y="1076204"/>
                  </a:lnTo>
                  <a:lnTo>
                    <a:pt x="1407619" y="1076726"/>
                  </a:lnTo>
                  <a:lnTo>
                    <a:pt x="1408141" y="1075877"/>
                  </a:lnTo>
                  <a:lnTo>
                    <a:pt x="1409250" y="1075682"/>
                  </a:lnTo>
                  <a:lnTo>
                    <a:pt x="1411469" y="1074442"/>
                  </a:lnTo>
                  <a:lnTo>
                    <a:pt x="1412774" y="1073202"/>
                  </a:lnTo>
                  <a:lnTo>
                    <a:pt x="1413688" y="1073006"/>
                  </a:lnTo>
                  <a:lnTo>
                    <a:pt x="1414601" y="1073528"/>
                  </a:lnTo>
                  <a:lnTo>
                    <a:pt x="1414601" y="1071767"/>
                  </a:lnTo>
                  <a:lnTo>
                    <a:pt x="1416102" y="1071962"/>
                  </a:lnTo>
                  <a:lnTo>
                    <a:pt x="1416102" y="1072484"/>
                  </a:lnTo>
                  <a:lnTo>
                    <a:pt x="1417407" y="1071962"/>
                  </a:lnTo>
                  <a:lnTo>
                    <a:pt x="1418908" y="1072158"/>
                  </a:lnTo>
                  <a:lnTo>
                    <a:pt x="1418712" y="1070918"/>
                  </a:lnTo>
                  <a:lnTo>
                    <a:pt x="1419625" y="1070788"/>
                  </a:lnTo>
                  <a:lnTo>
                    <a:pt x="1420735" y="1069417"/>
                  </a:lnTo>
                  <a:lnTo>
                    <a:pt x="1421648" y="1069222"/>
                  </a:lnTo>
                  <a:lnTo>
                    <a:pt x="1422040" y="1070462"/>
                  </a:lnTo>
                  <a:lnTo>
                    <a:pt x="1423736" y="1070788"/>
                  </a:lnTo>
                  <a:lnTo>
                    <a:pt x="1427652" y="1068373"/>
                  </a:lnTo>
                  <a:lnTo>
                    <a:pt x="1428761" y="1068896"/>
                  </a:lnTo>
                  <a:lnTo>
                    <a:pt x="1430066" y="1068700"/>
                  </a:lnTo>
                  <a:lnTo>
                    <a:pt x="1432089" y="1066612"/>
                  </a:lnTo>
                  <a:lnTo>
                    <a:pt x="1435612" y="1066612"/>
                  </a:lnTo>
                  <a:lnTo>
                    <a:pt x="1435612" y="1066090"/>
                  </a:lnTo>
                  <a:lnTo>
                    <a:pt x="1440637" y="1065241"/>
                  </a:lnTo>
                  <a:lnTo>
                    <a:pt x="1445270" y="1063871"/>
                  </a:lnTo>
                  <a:lnTo>
                    <a:pt x="1447880" y="1063871"/>
                  </a:lnTo>
                  <a:lnTo>
                    <a:pt x="1448989" y="1063545"/>
                  </a:lnTo>
                  <a:lnTo>
                    <a:pt x="1450816" y="1063741"/>
                  </a:lnTo>
                  <a:lnTo>
                    <a:pt x="1456232" y="1065633"/>
                  </a:lnTo>
                  <a:lnTo>
                    <a:pt x="1459364" y="1066155"/>
                  </a:lnTo>
                  <a:lnTo>
                    <a:pt x="1459951" y="1065307"/>
                  </a:lnTo>
                  <a:lnTo>
                    <a:pt x="1460669" y="1065307"/>
                  </a:lnTo>
                  <a:lnTo>
                    <a:pt x="1463083" y="1063545"/>
                  </a:lnTo>
                  <a:lnTo>
                    <a:pt x="1465106" y="1063218"/>
                  </a:lnTo>
                  <a:lnTo>
                    <a:pt x="1468238" y="1063414"/>
                  </a:lnTo>
                  <a:lnTo>
                    <a:pt x="1468760" y="1064654"/>
                  </a:lnTo>
                  <a:lnTo>
                    <a:pt x="1468238" y="1066742"/>
                  </a:lnTo>
                  <a:lnTo>
                    <a:pt x="1467325" y="1067982"/>
                  </a:lnTo>
                  <a:lnTo>
                    <a:pt x="1468238" y="1070396"/>
                  </a:lnTo>
                  <a:lnTo>
                    <a:pt x="1469739" y="1071245"/>
                  </a:lnTo>
                  <a:lnTo>
                    <a:pt x="1469935" y="1070005"/>
                  </a:lnTo>
                  <a:lnTo>
                    <a:pt x="1468630" y="1069156"/>
                  </a:lnTo>
                  <a:lnTo>
                    <a:pt x="1468043" y="1068243"/>
                  </a:lnTo>
                  <a:lnTo>
                    <a:pt x="1468434" y="1067982"/>
                  </a:lnTo>
                  <a:lnTo>
                    <a:pt x="1469543" y="1068700"/>
                  </a:lnTo>
                  <a:lnTo>
                    <a:pt x="1471044" y="1070983"/>
                  </a:lnTo>
                  <a:lnTo>
                    <a:pt x="1476264" y="1073398"/>
                  </a:lnTo>
                  <a:lnTo>
                    <a:pt x="1477569" y="1074768"/>
                  </a:lnTo>
                  <a:lnTo>
                    <a:pt x="1479788" y="1075290"/>
                  </a:lnTo>
                  <a:lnTo>
                    <a:pt x="1487944" y="1079793"/>
                  </a:lnTo>
                  <a:lnTo>
                    <a:pt x="1495188" y="1082925"/>
                  </a:lnTo>
                  <a:lnTo>
                    <a:pt x="1495579" y="1083447"/>
                  </a:lnTo>
                  <a:lnTo>
                    <a:pt x="1496884" y="1083642"/>
                  </a:lnTo>
                  <a:lnTo>
                    <a:pt x="1504127" y="1087101"/>
                  </a:lnTo>
                  <a:lnTo>
                    <a:pt x="1518613" y="1092647"/>
                  </a:lnTo>
                  <a:lnTo>
                    <a:pt x="1524029" y="1094017"/>
                  </a:lnTo>
                  <a:lnTo>
                    <a:pt x="1527944" y="1093496"/>
                  </a:lnTo>
                  <a:lnTo>
                    <a:pt x="1529249" y="1093822"/>
                  </a:lnTo>
                  <a:lnTo>
                    <a:pt x="1530750" y="1095061"/>
                  </a:lnTo>
                  <a:lnTo>
                    <a:pt x="1539494" y="1098324"/>
                  </a:lnTo>
                  <a:lnTo>
                    <a:pt x="1540407" y="1098324"/>
                  </a:lnTo>
                  <a:lnTo>
                    <a:pt x="1541321" y="1098846"/>
                  </a:lnTo>
                  <a:lnTo>
                    <a:pt x="1542234" y="1098324"/>
                  </a:lnTo>
                  <a:lnTo>
                    <a:pt x="1542430" y="1099368"/>
                  </a:lnTo>
                  <a:lnTo>
                    <a:pt x="1550391" y="1101456"/>
                  </a:lnTo>
                  <a:lnTo>
                    <a:pt x="1554632" y="1101782"/>
                  </a:lnTo>
                  <a:lnTo>
                    <a:pt x="1556655" y="1100543"/>
                  </a:lnTo>
                  <a:lnTo>
                    <a:pt x="1559461" y="1100021"/>
                  </a:lnTo>
                  <a:lnTo>
                    <a:pt x="1561679" y="1098259"/>
                  </a:lnTo>
                  <a:lnTo>
                    <a:pt x="1561875" y="1096497"/>
                  </a:lnTo>
                  <a:lnTo>
                    <a:pt x="1566182" y="1094931"/>
                  </a:lnTo>
                  <a:lnTo>
                    <a:pt x="1566378" y="1094409"/>
                  </a:lnTo>
                  <a:lnTo>
                    <a:pt x="1568400" y="1093169"/>
                  </a:lnTo>
                  <a:lnTo>
                    <a:pt x="1569510" y="1093169"/>
                  </a:lnTo>
                  <a:lnTo>
                    <a:pt x="1570228" y="1092321"/>
                  </a:lnTo>
                  <a:lnTo>
                    <a:pt x="1571141" y="1091995"/>
                  </a:lnTo>
                  <a:lnTo>
                    <a:pt x="1573359" y="1092713"/>
                  </a:lnTo>
                  <a:lnTo>
                    <a:pt x="1574077" y="1091473"/>
                  </a:lnTo>
                  <a:lnTo>
                    <a:pt x="1575578" y="1091277"/>
                  </a:lnTo>
                  <a:lnTo>
                    <a:pt x="1576883" y="1090559"/>
                  </a:lnTo>
                  <a:lnTo>
                    <a:pt x="1577079" y="1089189"/>
                  </a:lnTo>
                  <a:lnTo>
                    <a:pt x="1578188" y="1088863"/>
                  </a:lnTo>
                  <a:lnTo>
                    <a:pt x="1578906" y="1089058"/>
                  </a:lnTo>
                  <a:lnTo>
                    <a:pt x="1583539" y="1087296"/>
                  </a:lnTo>
                  <a:lnTo>
                    <a:pt x="1585431" y="1085404"/>
                  </a:lnTo>
                  <a:lnTo>
                    <a:pt x="1585040" y="1084164"/>
                  </a:lnTo>
                  <a:lnTo>
                    <a:pt x="1585235" y="1082403"/>
                  </a:lnTo>
                  <a:lnTo>
                    <a:pt x="1587389" y="1080510"/>
                  </a:lnTo>
                  <a:lnTo>
                    <a:pt x="1588955" y="1080706"/>
                  </a:lnTo>
                  <a:lnTo>
                    <a:pt x="1590064" y="1079858"/>
                  </a:lnTo>
                  <a:lnTo>
                    <a:pt x="1592870" y="1079662"/>
                  </a:lnTo>
                  <a:lnTo>
                    <a:pt x="1593392" y="1079140"/>
                  </a:lnTo>
                  <a:lnTo>
                    <a:pt x="1593392" y="1078422"/>
                  </a:lnTo>
                  <a:lnTo>
                    <a:pt x="1594697" y="1078096"/>
                  </a:lnTo>
                  <a:lnTo>
                    <a:pt x="1595806" y="1077900"/>
                  </a:lnTo>
                  <a:lnTo>
                    <a:pt x="1596524" y="1078422"/>
                  </a:lnTo>
                  <a:lnTo>
                    <a:pt x="1597829" y="1078422"/>
                  </a:lnTo>
                  <a:lnTo>
                    <a:pt x="1600439" y="1077378"/>
                  </a:lnTo>
                  <a:lnTo>
                    <a:pt x="1600961" y="1076334"/>
                  </a:lnTo>
                  <a:lnTo>
                    <a:pt x="1602070" y="1076008"/>
                  </a:lnTo>
                  <a:lnTo>
                    <a:pt x="1603180" y="1075812"/>
                  </a:lnTo>
                  <a:lnTo>
                    <a:pt x="1604093" y="1076530"/>
                  </a:lnTo>
                  <a:lnTo>
                    <a:pt x="1606312" y="1076726"/>
                  </a:lnTo>
                  <a:lnTo>
                    <a:pt x="1606834" y="1075682"/>
                  </a:lnTo>
                  <a:lnTo>
                    <a:pt x="1609444" y="1075355"/>
                  </a:lnTo>
                  <a:lnTo>
                    <a:pt x="1610358" y="1074833"/>
                  </a:lnTo>
                  <a:lnTo>
                    <a:pt x="1611271" y="1075160"/>
                  </a:lnTo>
                  <a:lnTo>
                    <a:pt x="1612380" y="1076399"/>
                  </a:lnTo>
                  <a:lnTo>
                    <a:pt x="1612772" y="1080184"/>
                  </a:lnTo>
                  <a:lnTo>
                    <a:pt x="1615186" y="1082076"/>
                  </a:lnTo>
                  <a:lnTo>
                    <a:pt x="1616491" y="1082598"/>
                  </a:lnTo>
                  <a:lnTo>
                    <a:pt x="1617992" y="1082403"/>
                  </a:lnTo>
                  <a:lnTo>
                    <a:pt x="1619689" y="1083251"/>
                  </a:lnTo>
                  <a:lnTo>
                    <a:pt x="1619884" y="1082729"/>
                  </a:lnTo>
                  <a:lnTo>
                    <a:pt x="1620667" y="1082403"/>
                  </a:lnTo>
                  <a:lnTo>
                    <a:pt x="1621516" y="1082403"/>
                  </a:lnTo>
                  <a:lnTo>
                    <a:pt x="1626344" y="1080641"/>
                  </a:lnTo>
                  <a:lnTo>
                    <a:pt x="1626540" y="1081163"/>
                  </a:lnTo>
                  <a:lnTo>
                    <a:pt x="1627649" y="1081489"/>
                  </a:lnTo>
                  <a:lnTo>
                    <a:pt x="1628954" y="1080249"/>
                  </a:lnTo>
                  <a:lnTo>
                    <a:pt x="1629542" y="1079010"/>
                  </a:lnTo>
                  <a:lnTo>
                    <a:pt x="1630847" y="1078488"/>
                  </a:lnTo>
                  <a:lnTo>
                    <a:pt x="1632152" y="1078683"/>
                  </a:lnTo>
                  <a:lnTo>
                    <a:pt x="1632152" y="1080445"/>
                  </a:lnTo>
                  <a:lnTo>
                    <a:pt x="1633065" y="1080641"/>
                  </a:lnTo>
                  <a:lnTo>
                    <a:pt x="1633457" y="1081685"/>
                  </a:lnTo>
                  <a:lnTo>
                    <a:pt x="1634175" y="1082011"/>
                  </a:lnTo>
                  <a:lnTo>
                    <a:pt x="1634696" y="1081815"/>
                  </a:lnTo>
                  <a:lnTo>
                    <a:pt x="1638024" y="1083382"/>
                  </a:lnTo>
                  <a:lnTo>
                    <a:pt x="1639525" y="1082859"/>
                  </a:lnTo>
                  <a:lnTo>
                    <a:pt x="1641940" y="1082859"/>
                  </a:lnTo>
                  <a:lnTo>
                    <a:pt x="1642461" y="1084230"/>
                  </a:lnTo>
                  <a:lnTo>
                    <a:pt x="1645267" y="1084752"/>
                  </a:lnTo>
                  <a:lnTo>
                    <a:pt x="1646181" y="1088406"/>
                  </a:lnTo>
                  <a:lnTo>
                    <a:pt x="1645659" y="1090168"/>
                  </a:lnTo>
                  <a:lnTo>
                    <a:pt x="1645267" y="1090363"/>
                  </a:lnTo>
                  <a:lnTo>
                    <a:pt x="1645267" y="1091212"/>
                  </a:lnTo>
                  <a:lnTo>
                    <a:pt x="1646377" y="1091407"/>
                  </a:lnTo>
                  <a:lnTo>
                    <a:pt x="1648399" y="1090363"/>
                  </a:lnTo>
                  <a:lnTo>
                    <a:pt x="1649117" y="1088993"/>
                  </a:lnTo>
                  <a:lnTo>
                    <a:pt x="1653032" y="1086187"/>
                  </a:lnTo>
                  <a:lnTo>
                    <a:pt x="1654337" y="1085992"/>
                  </a:lnTo>
                  <a:lnTo>
                    <a:pt x="1655055" y="1084099"/>
                  </a:lnTo>
                  <a:lnTo>
                    <a:pt x="1656752" y="1083773"/>
                  </a:lnTo>
                  <a:lnTo>
                    <a:pt x="1657470" y="1084099"/>
                  </a:lnTo>
                  <a:lnTo>
                    <a:pt x="1659297" y="1087036"/>
                  </a:lnTo>
                  <a:lnTo>
                    <a:pt x="1661907" y="1087362"/>
                  </a:lnTo>
                  <a:lnTo>
                    <a:pt x="1663799" y="1088080"/>
                  </a:lnTo>
                  <a:lnTo>
                    <a:pt x="1664321" y="1087558"/>
                  </a:lnTo>
                  <a:lnTo>
                    <a:pt x="1666213" y="1087231"/>
                  </a:lnTo>
                  <a:lnTo>
                    <a:pt x="1666605" y="1088993"/>
                  </a:lnTo>
                  <a:lnTo>
                    <a:pt x="1667323" y="1089189"/>
                  </a:lnTo>
                  <a:lnTo>
                    <a:pt x="1667323" y="1088667"/>
                  </a:lnTo>
                  <a:lnTo>
                    <a:pt x="1667845" y="1088145"/>
                  </a:lnTo>
                  <a:lnTo>
                    <a:pt x="1670259" y="1086775"/>
                  </a:lnTo>
                  <a:lnTo>
                    <a:pt x="1670846" y="1085535"/>
                  </a:lnTo>
                  <a:lnTo>
                    <a:pt x="1672673" y="1085013"/>
                  </a:lnTo>
                  <a:lnTo>
                    <a:pt x="1674370" y="1085730"/>
                  </a:lnTo>
                  <a:lnTo>
                    <a:pt x="1674566" y="1087296"/>
                  </a:lnTo>
                  <a:lnTo>
                    <a:pt x="1675088" y="1087492"/>
                  </a:lnTo>
                  <a:lnTo>
                    <a:pt x="1679003" y="1086775"/>
                  </a:lnTo>
                  <a:lnTo>
                    <a:pt x="1679003" y="1088536"/>
                  </a:lnTo>
                  <a:lnTo>
                    <a:pt x="1679590" y="1088732"/>
                  </a:lnTo>
                  <a:lnTo>
                    <a:pt x="1679981" y="1089450"/>
                  </a:lnTo>
                  <a:lnTo>
                    <a:pt x="1683505" y="1090820"/>
                  </a:lnTo>
                  <a:lnTo>
                    <a:pt x="1684810" y="1091016"/>
                  </a:lnTo>
                  <a:lnTo>
                    <a:pt x="1685332" y="1090820"/>
                  </a:lnTo>
                  <a:lnTo>
                    <a:pt x="1685528" y="1090102"/>
                  </a:lnTo>
                  <a:lnTo>
                    <a:pt x="1686637" y="1089907"/>
                  </a:lnTo>
                  <a:lnTo>
                    <a:pt x="1689247" y="1090233"/>
                  </a:lnTo>
                  <a:lnTo>
                    <a:pt x="1689965" y="1091473"/>
                  </a:lnTo>
                  <a:lnTo>
                    <a:pt x="1690683" y="1091668"/>
                  </a:lnTo>
                  <a:lnTo>
                    <a:pt x="1690879" y="1091147"/>
                  </a:lnTo>
                  <a:lnTo>
                    <a:pt x="1691792" y="1090820"/>
                  </a:lnTo>
                  <a:lnTo>
                    <a:pt x="1695120" y="1090102"/>
                  </a:lnTo>
                  <a:lnTo>
                    <a:pt x="1696229" y="1090624"/>
                  </a:lnTo>
                  <a:lnTo>
                    <a:pt x="1697339" y="1091995"/>
                  </a:lnTo>
                  <a:lnTo>
                    <a:pt x="1700340" y="1092517"/>
                  </a:lnTo>
                  <a:lnTo>
                    <a:pt x="1700862" y="1091668"/>
                  </a:lnTo>
                  <a:lnTo>
                    <a:pt x="1703864" y="1090298"/>
                  </a:lnTo>
                  <a:lnTo>
                    <a:pt x="1705169" y="1091147"/>
                  </a:lnTo>
                  <a:lnTo>
                    <a:pt x="1705691" y="1091995"/>
                  </a:lnTo>
                  <a:lnTo>
                    <a:pt x="1705887" y="1094083"/>
                  </a:lnTo>
                  <a:lnTo>
                    <a:pt x="1709019" y="1096823"/>
                  </a:lnTo>
                  <a:lnTo>
                    <a:pt x="1710324" y="1097345"/>
                  </a:lnTo>
                  <a:lnTo>
                    <a:pt x="1715152" y="1097541"/>
                  </a:lnTo>
                  <a:lnTo>
                    <a:pt x="1717567" y="1097345"/>
                  </a:lnTo>
                  <a:lnTo>
                    <a:pt x="1720699" y="1096497"/>
                  </a:lnTo>
                  <a:lnTo>
                    <a:pt x="1721286" y="1097215"/>
                  </a:lnTo>
                  <a:lnTo>
                    <a:pt x="1721286" y="1099107"/>
                  </a:lnTo>
                  <a:lnTo>
                    <a:pt x="1721678" y="1099955"/>
                  </a:lnTo>
                  <a:lnTo>
                    <a:pt x="1724288" y="1100999"/>
                  </a:lnTo>
                  <a:lnTo>
                    <a:pt x="1725789" y="1099955"/>
                  </a:lnTo>
                  <a:lnTo>
                    <a:pt x="1725984" y="1098911"/>
                  </a:lnTo>
                  <a:lnTo>
                    <a:pt x="1727811" y="1097672"/>
                  </a:lnTo>
                  <a:lnTo>
                    <a:pt x="1728007" y="1096954"/>
                  </a:lnTo>
                  <a:lnTo>
                    <a:pt x="1729312" y="1095910"/>
                  </a:lnTo>
                  <a:lnTo>
                    <a:pt x="1730421" y="1095714"/>
                  </a:lnTo>
                  <a:lnTo>
                    <a:pt x="1731922" y="1096236"/>
                  </a:lnTo>
                  <a:lnTo>
                    <a:pt x="1733031" y="1095714"/>
                  </a:lnTo>
                  <a:lnTo>
                    <a:pt x="1736555" y="1095518"/>
                  </a:lnTo>
                  <a:lnTo>
                    <a:pt x="1736947" y="1095714"/>
                  </a:lnTo>
                  <a:lnTo>
                    <a:pt x="1736947" y="1097084"/>
                  </a:lnTo>
                  <a:lnTo>
                    <a:pt x="1737469" y="1097280"/>
                  </a:lnTo>
                  <a:lnTo>
                    <a:pt x="1737665" y="1096758"/>
                  </a:lnTo>
                  <a:lnTo>
                    <a:pt x="1739361" y="1096040"/>
                  </a:lnTo>
                  <a:lnTo>
                    <a:pt x="1740079" y="1096758"/>
                  </a:lnTo>
                  <a:lnTo>
                    <a:pt x="1741775" y="1096432"/>
                  </a:lnTo>
                  <a:lnTo>
                    <a:pt x="1743472" y="1096628"/>
                  </a:lnTo>
                  <a:lnTo>
                    <a:pt x="1746278" y="1097867"/>
                  </a:lnTo>
                  <a:lnTo>
                    <a:pt x="1746996" y="1097150"/>
                  </a:lnTo>
                  <a:lnTo>
                    <a:pt x="1750127" y="1096823"/>
                  </a:lnTo>
                  <a:lnTo>
                    <a:pt x="1752542" y="1095453"/>
                  </a:lnTo>
                  <a:lnTo>
                    <a:pt x="1752542" y="1096301"/>
                  </a:lnTo>
                  <a:lnTo>
                    <a:pt x="1754565" y="1097150"/>
                  </a:lnTo>
                  <a:lnTo>
                    <a:pt x="1758480" y="1096823"/>
                  </a:lnTo>
                  <a:lnTo>
                    <a:pt x="1758871" y="1097541"/>
                  </a:lnTo>
                  <a:lnTo>
                    <a:pt x="1760372" y="1098389"/>
                  </a:lnTo>
                  <a:lnTo>
                    <a:pt x="1763374" y="1098585"/>
                  </a:lnTo>
                  <a:lnTo>
                    <a:pt x="1767289" y="1098063"/>
                  </a:lnTo>
                  <a:lnTo>
                    <a:pt x="1772574" y="1094605"/>
                  </a:lnTo>
                  <a:lnTo>
                    <a:pt x="1775054" y="1094279"/>
                  </a:lnTo>
                  <a:lnTo>
                    <a:pt x="1776881" y="1095323"/>
                  </a:lnTo>
                  <a:lnTo>
                    <a:pt x="1778186" y="1097411"/>
                  </a:lnTo>
                  <a:lnTo>
                    <a:pt x="1779491" y="1097606"/>
                  </a:lnTo>
                  <a:lnTo>
                    <a:pt x="1781188" y="1097084"/>
                  </a:lnTo>
                  <a:lnTo>
                    <a:pt x="1781905" y="1095844"/>
                  </a:lnTo>
                  <a:lnTo>
                    <a:pt x="1783602" y="1094996"/>
                  </a:lnTo>
                  <a:lnTo>
                    <a:pt x="1783993" y="1093952"/>
                  </a:lnTo>
                  <a:lnTo>
                    <a:pt x="1785494" y="1093952"/>
                  </a:lnTo>
                  <a:lnTo>
                    <a:pt x="1786604" y="1092908"/>
                  </a:lnTo>
                  <a:lnTo>
                    <a:pt x="1786408" y="1091016"/>
                  </a:lnTo>
                  <a:lnTo>
                    <a:pt x="1786016" y="1090820"/>
                  </a:lnTo>
                  <a:lnTo>
                    <a:pt x="1786212" y="1086840"/>
                  </a:lnTo>
                  <a:lnTo>
                    <a:pt x="1788431" y="1085600"/>
                  </a:lnTo>
                  <a:lnTo>
                    <a:pt x="1788822" y="1084882"/>
                  </a:lnTo>
                  <a:lnTo>
                    <a:pt x="1789931" y="1084686"/>
                  </a:lnTo>
                  <a:lnTo>
                    <a:pt x="1791041" y="1083969"/>
                  </a:lnTo>
                  <a:lnTo>
                    <a:pt x="1792346" y="1083969"/>
                  </a:lnTo>
                  <a:lnTo>
                    <a:pt x="1794956" y="1081881"/>
                  </a:lnTo>
                  <a:lnTo>
                    <a:pt x="1797762" y="1081881"/>
                  </a:lnTo>
                  <a:lnTo>
                    <a:pt x="1798479" y="1082598"/>
                  </a:lnTo>
                  <a:lnTo>
                    <a:pt x="1798675" y="1083642"/>
                  </a:lnTo>
                  <a:lnTo>
                    <a:pt x="1797957" y="1085404"/>
                  </a:lnTo>
                  <a:lnTo>
                    <a:pt x="1800372" y="1086122"/>
                  </a:lnTo>
                  <a:lnTo>
                    <a:pt x="1801285" y="1085926"/>
                  </a:lnTo>
                  <a:lnTo>
                    <a:pt x="1805005" y="1087819"/>
                  </a:lnTo>
                  <a:lnTo>
                    <a:pt x="1805005" y="1090233"/>
                  </a:lnTo>
                  <a:lnTo>
                    <a:pt x="1806114" y="1090429"/>
                  </a:lnTo>
                  <a:lnTo>
                    <a:pt x="1806701" y="1090102"/>
                  </a:lnTo>
                  <a:lnTo>
                    <a:pt x="1807093" y="1091342"/>
                  </a:lnTo>
                  <a:lnTo>
                    <a:pt x="1808006" y="1091864"/>
                  </a:lnTo>
                  <a:lnTo>
                    <a:pt x="1808920" y="1091864"/>
                  </a:lnTo>
                  <a:lnTo>
                    <a:pt x="1809507" y="1091016"/>
                  </a:lnTo>
                  <a:lnTo>
                    <a:pt x="1810812" y="1090494"/>
                  </a:lnTo>
                  <a:lnTo>
                    <a:pt x="1813618" y="1090168"/>
                  </a:lnTo>
                  <a:lnTo>
                    <a:pt x="1816619" y="1091407"/>
                  </a:lnTo>
                  <a:lnTo>
                    <a:pt x="1818773" y="1091212"/>
                  </a:lnTo>
                  <a:lnTo>
                    <a:pt x="1823667" y="1092451"/>
                  </a:lnTo>
                  <a:lnTo>
                    <a:pt x="1824189" y="1092125"/>
                  </a:lnTo>
                  <a:lnTo>
                    <a:pt x="1830127" y="1095910"/>
                  </a:lnTo>
                  <a:lnTo>
                    <a:pt x="1832737" y="1096432"/>
                  </a:lnTo>
                  <a:lnTo>
                    <a:pt x="1836065" y="1095388"/>
                  </a:lnTo>
                  <a:lnTo>
                    <a:pt x="1838087" y="1093822"/>
                  </a:lnTo>
                  <a:lnTo>
                    <a:pt x="1839001" y="1092451"/>
                  </a:lnTo>
                  <a:lnTo>
                    <a:pt x="1839588" y="1092256"/>
                  </a:lnTo>
                  <a:lnTo>
                    <a:pt x="1840502" y="1089646"/>
                  </a:lnTo>
                  <a:lnTo>
                    <a:pt x="1842198" y="1088928"/>
                  </a:lnTo>
                  <a:lnTo>
                    <a:pt x="1842720" y="1089972"/>
                  </a:lnTo>
                  <a:lnTo>
                    <a:pt x="1843308" y="1090168"/>
                  </a:lnTo>
                  <a:lnTo>
                    <a:pt x="1843503" y="1089646"/>
                  </a:lnTo>
                  <a:lnTo>
                    <a:pt x="1845331" y="1088406"/>
                  </a:lnTo>
                  <a:lnTo>
                    <a:pt x="1845331" y="1087884"/>
                  </a:lnTo>
                  <a:lnTo>
                    <a:pt x="1846440" y="1087558"/>
                  </a:lnTo>
                  <a:lnTo>
                    <a:pt x="1848136" y="1086187"/>
                  </a:lnTo>
                  <a:lnTo>
                    <a:pt x="1848136" y="1085665"/>
                  </a:lnTo>
                  <a:lnTo>
                    <a:pt x="1850159" y="1082729"/>
                  </a:lnTo>
                  <a:lnTo>
                    <a:pt x="1852182" y="1081881"/>
                  </a:lnTo>
                  <a:lnTo>
                    <a:pt x="1853291" y="1080315"/>
                  </a:lnTo>
                  <a:lnTo>
                    <a:pt x="1855118" y="1079075"/>
                  </a:lnTo>
                  <a:lnTo>
                    <a:pt x="1857141" y="1078748"/>
                  </a:lnTo>
                  <a:lnTo>
                    <a:pt x="1857533" y="1080315"/>
                  </a:lnTo>
                  <a:lnTo>
                    <a:pt x="1859555" y="1081032"/>
                  </a:lnTo>
                  <a:lnTo>
                    <a:pt x="1869408" y="1078748"/>
                  </a:lnTo>
                  <a:lnTo>
                    <a:pt x="1876260" y="1080510"/>
                  </a:lnTo>
                  <a:lnTo>
                    <a:pt x="1877565" y="1081881"/>
                  </a:lnTo>
                  <a:lnTo>
                    <a:pt x="1880567" y="1082729"/>
                  </a:lnTo>
                  <a:lnTo>
                    <a:pt x="1881284" y="1083577"/>
                  </a:lnTo>
                  <a:lnTo>
                    <a:pt x="1882589" y="1083773"/>
                  </a:lnTo>
                  <a:lnTo>
                    <a:pt x="1888005" y="1080641"/>
                  </a:lnTo>
                  <a:lnTo>
                    <a:pt x="1890028" y="1080119"/>
                  </a:lnTo>
                  <a:lnTo>
                    <a:pt x="1890942" y="1080445"/>
                  </a:lnTo>
                  <a:lnTo>
                    <a:pt x="1890746" y="1081489"/>
                  </a:lnTo>
                  <a:lnTo>
                    <a:pt x="1891464" y="1081685"/>
                  </a:lnTo>
                  <a:lnTo>
                    <a:pt x="1892051" y="1080641"/>
                  </a:lnTo>
                  <a:lnTo>
                    <a:pt x="1894465" y="1080119"/>
                  </a:lnTo>
                  <a:lnTo>
                    <a:pt x="1895770" y="1081163"/>
                  </a:lnTo>
                  <a:lnTo>
                    <a:pt x="1895770" y="1083251"/>
                  </a:lnTo>
                  <a:lnTo>
                    <a:pt x="1897271" y="1083969"/>
                  </a:lnTo>
                  <a:lnTo>
                    <a:pt x="1897075" y="1084686"/>
                  </a:lnTo>
                  <a:lnTo>
                    <a:pt x="1896162" y="1084491"/>
                  </a:lnTo>
                  <a:lnTo>
                    <a:pt x="1895966" y="1087427"/>
                  </a:lnTo>
                  <a:lnTo>
                    <a:pt x="1895248" y="1087949"/>
                  </a:lnTo>
                  <a:lnTo>
                    <a:pt x="1895053" y="1089515"/>
                  </a:lnTo>
                  <a:lnTo>
                    <a:pt x="1896162" y="1089841"/>
                  </a:lnTo>
                  <a:lnTo>
                    <a:pt x="1897663" y="1091407"/>
                  </a:lnTo>
                  <a:lnTo>
                    <a:pt x="1903992" y="1094213"/>
                  </a:lnTo>
                  <a:lnTo>
                    <a:pt x="1909343" y="1094735"/>
                  </a:lnTo>
                  <a:lnTo>
                    <a:pt x="1910648" y="1095453"/>
                  </a:lnTo>
                  <a:lnTo>
                    <a:pt x="1911757" y="1093365"/>
                  </a:lnTo>
                  <a:lnTo>
                    <a:pt x="1911170" y="1093169"/>
                  </a:lnTo>
                  <a:lnTo>
                    <a:pt x="1911366" y="1092647"/>
                  </a:lnTo>
                  <a:lnTo>
                    <a:pt x="1913258" y="1092125"/>
                  </a:lnTo>
                  <a:lnTo>
                    <a:pt x="1913258" y="1090885"/>
                  </a:lnTo>
                  <a:lnTo>
                    <a:pt x="1914759" y="1090168"/>
                  </a:lnTo>
                  <a:lnTo>
                    <a:pt x="1914954" y="1090690"/>
                  </a:lnTo>
                  <a:lnTo>
                    <a:pt x="1919392" y="1092974"/>
                  </a:lnTo>
                  <a:lnTo>
                    <a:pt x="1922915" y="1095388"/>
                  </a:lnTo>
                  <a:lnTo>
                    <a:pt x="1923633" y="1096628"/>
                  </a:lnTo>
                  <a:lnTo>
                    <a:pt x="1923111" y="1096823"/>
                  </a:lnTo>
                  <a:lnTo>
                    <a:pt x="1922719" y="1099433"/>
                  </a:lnTo>
                  <a:lnTo>
                    <a:pt x="1923633" y="1100999"/>
                  </a:lnTo>
                  <a:lnTo>
                    <a:pt x="1925656" y="1102761"/>
                  </a:lnTo>
                  <a:lnTo>
                    <a:pt x="1925852" y="1103610"/>
                  </a:lnTo>
                  <a:lnTo>
                    <a:pt x="1928266" y="1105893"/>
                  </a:lnTo>
                  <a:lnTo>
                    <a:pt x="1928853" y="1107460"/>
                  </a:lnTo>
                  <a:lnTo>
                    <a:pt x="1929245" y="1107655"/>
                  </a:lnTo>
                  <a:lnTo>
                    <a:pt x="1929245" y="1109026"/>
                  </a:lnTo>
                  <a:lnTo>
                    <a:pt x="1929767" y="1110592"/>
                  </a:lnTo>
                  <a:lnTo>
                    <a:pt x="1930484" y="1111309"/>
                  </a:lnTo>
                  <a:lnTo>
                    <a:pt x="1931006" y="1113724"/>
                  </a:lnTo>
                  <a:lnTo>
                    <a:pt x="1933225" y="1118226"/>
                  </a:lnTo>
                  <a:lnTo>
                    <a:pt x="1939750" y="1125339"/>
                  </a:lnTo>
                  <a:lnTo>
                    <a:pt x="1944970" y="1128471"/>
                  </a:lnTo>
                  <a:lnTo>
                    <a:pt x="1948886" y="1130233"/>
                  </a:lnTo>
                  <a:lnTo>
                    <a:pt x="1954106" y="1133495"/>
                  </a:lnTo>
                  <a:lnTo>
                    <a:pt x="1955019" y="1136627"/>
                  </a:lnTo>
                  <a:lnTo>
                    <a:pt x="1953910" y="1140803"/>
                  </a:lnTo>
                  <a:lnTo>
                    <a:pt x="1953518" y="1140999"/>
                  </a:lnTo>
                  <a:lnTo>
                    <a:pt x="1952801" y="1147198"/>
                  </a:lnTo>
                  <a:lnTo>
                    <a:pt x="1953518" y="1155681"/>
                  </a:lnTo>
                  <a:lnTo>
                    <a:pt x="1955215" y="1161227"/>
                  </a:lnTo>
                  <a:lnTo>
                    <a:pt x="1955802" y="1161749"/>
                  </a:lnTo>
                  <a:lnTo>
                    <a:pt x="1956912" y="1164881"/>
                  </a:lnTo>
                  <a:lnTo>
                    <a:pt x="1959130" y="1168014"/>
                  </a:lnTo>
                  <a:lnTo>
                    <a:pt x="1962132" y="1168340"/>
                  </a:lnTo>
                  <a:lnTo>
                    <a:pt x="1962523" y="1169580"/>
                  </a:lnTo>
                  <a:lnTo>
                    <a:pt x="1961022" y="1169906"/>
                  </a:lnTo>
                  <a:lnTo>
                    <a:pt x="1961022" y="1170428"/>
                  </a:lnTo>
                  <a:lnTo>
                    <a:pt x="1960631" y="1170624"/>
                  </a:lnTo>
                  <a:lnTo>
                    <a:pt x="1960435" y="1172973"/>
                  </a:lnTo>
                  <a:lnTo>
                    <a:pt x="1961545" y="1177149"/>
                  </a:lnTo>
                  <a:lnTo>
                    <a:pt x="1960631" y="1179563"/>
                  </a:lnTo>
                  <a:lnTo>
                    <a:pt x="1960044" y="1185436"/>
                  </a:lnTo>
                  <a:lnTo>
                    <a:pt x="1961153" y="1187850"/>
                  </a:lnTo>
                  <a:lnTo>
                    <a:pt x="1962654" y="1189221"/>
                  </a:lnTo>
                  <a:lnTo>
                    <a:pt x="1962654" y="1192353"/>
                  </a:lnTo>
                  <a:lnTo>
                    <a:pt x="1963045" y="1193592"/>
                  </a:lnTo>
                  <a:lnTo>
                    <a:pt x="1963763" y="1194114"/>
                  </a:lnTo>
                  <a:lnTo>
                    <a:pt x="1967091" y="1194636"/>
                  </a:lnTo>
                  <a:lnTo>
                    <a:pt x="1967809" y="1195811"/>
                  </a:lnTo>
                  <a:lnTo>
                    <a:pt x="1968918" y="1196529"/>
                  </a:lnTo>
                  <a:lnTo>
                    <a:pt x="1970941" y="1197051"/>
                  </a:lnTo>
                  <a:lnTo>
                    <a:pt x="1971332" y="1198290"/>
                  </a:lnTo>
                  <a:lnTo>
                    <a:pt x="1973355" y="1199856"/>
                  </a:lnTo>
                  <a:lnTo>
                    <a:pt x="1972637" y="1201749"/>
                  </a:lnTo>
                  <a:lnTo>
                    <a:pt x="1973551" y="1202075"/>
                  </a:lnTo>
                  <a:lnTo>
                    <a:pt x="1973159" y="1203315"/>
                  </a:lnTo>
                  <a:lnTo>
                    <a:pt x="1972246" y="1203837"/>
                  </a:lnTo>
                  <a:lnTo>
                    <a:pt x="1969636" y="1204555"/>
                  </a:lnTo>
                  <a:lnTo>
                    <a:pt x="1969440" y="1202989"/>
                  </a:lnTo>
                  <a:lnTo>
                    <a:pt x="1968331" y="1202467"/>
                  </a:lnTo>
                  <a:lnTo>
                    <a:pt x="1966830" y="1202271"/>
                  </a:lnTo>
                  <a:lnTo>
                    <a:pt x="1966438" y="1202597"/>
                  </a:lnTo>
                  <a:lnTo>
                    <a:pt x="1966047" y="1204490"/>
                  </a:lnTo>
                  <a:lnTo>
                    <a:pt x="1965655" y="1204685"/>
                  </a:lnTo>
                  <a:lnTo>
                    <a:pt x="1965460" y="1206577"/>
                  </a:lnTo>
                  <a:lnTo>
                    <a:pt x="1966569" y="1206382"/>
                  </a:lnTo>
                  <a:lnTo>
                    <a:pt x="1966569" y="1207622"/>
                  </a:lnTo>
                  <a:lnTo>
                    <a:pt x="1967678" y="1208470"/>
                  </a:lnTo>
                  <a:lnTo>
                    <a:pt x="1967678" y="1207948"/>
                  </a:lnTo>
                  <a:lnTo>
                    <a:pt x="1968787" y="1207230"/>
                  </a:lnTo>
                  <a:lnTo>
                    <a:pt x="1968983" y="1208078"/>
                  </a:lnTo>
                  <a:lnTo>
                    <a:pt x="1968592" y="1208274"/>
                  </a:lnTo>
                  <a:lnTo>
                    <a:pt x="1968396" y="1209644"/>
                  </a:lnTo>
                  <a:lnTo>
                    <a:pt x="1968004" y="1209840"/>
                  </a:lnTo>
                  <a:lnTo>
                    <a:pt x="1968004" y="1211015"/>
                  </a:lnTo>
                  <a:lnTo>
                    <a:pt x="1964872" y="1212711"/>
                  </a:lnTo>
                  <a:lnTo>
                    <a:pt x="1964677" y="1213233"/>
                  </a:lnTo>
                  <a:lnTo>
                    <a:pt x="1964155" y="1213233"/>
                  </a:lnTo>
                  <a:lnTo>
                    <a:pt x="1963763" y="1214408"/>
                  </a:lnTo>
                  <a:lnTo>
                    <a:pt x="1965460" y="1215648"/>
                  </a:lnTo>
                  <a:lnTo>
                    <a:pt x="1966960" y="1215974"/>
                  </a:lnTo>
                  <a:lnTo>
                    <a:pt x="1967352" y="1217214"/>
                  </a:lnTo>
                  <a:lnTo>
                    <a:pt x="1968853" y="1218062"/>
                  </a:lnTo>
                  <a:lnTo>
                    <a:pt x="1971071" y="1220150"/>
                  </a:lnTo>
                  <a:lnTo>
                    <a:pt x="1971267" y="1220672"/>
                  </a:lnTo>
                  <a:lnTo>
                    <a:pt x="1970745" y="1221520"/>
                  </a:lnTo>
                  <a:lnTo>
                    <a:pt x="1971463" y="1221716"/>
                  </a:lnTo>
                  <a:lnTo>
                    <a:pt x="1971659" y="1223413"/>
                  </a:lnTo>
                  <a:lnTo>
                    <a:pt x="1969766" y="1223086"/>
                  </a:lnTo>
                  <a:lnTo>
                    <a:pt x="1968657" y="1227589"/>
                  </a:lnTo>
                  <a:lnTo>
                    <a:pt x="1969049" y="1227784"/>
                  </a:lnTo>
                  <a:lnTo>
                    <a:pt x="1969049" y="1228633"/>
                  </a:lnTo>
                  <a:lnTo>
                    <a:pt x="1967352" y="1228959"/>
                  </a:lnTo>
                  <a:lnTo>
                    <a:pt x="1965851" y="1231569"/>
                  </a:lnTo>
                  <a:lnTo>
                    <a:pt x="1964155" y="1232417"/>
                  </a:lnTo>
                  <a:lnTo>
                    <a:pt x="1963567" y="1233135"/>
                  </a:lnTo>
                  <a:lnTo>
                    <a:pt x="1963176" y="1234310"/>
                  </a:lnTo>
                  <a:lnTo>
                    <a:pt x="1963176" y="1237050"/>
                  </a:lnTo>
                  <a:lnTo>
                    <a:pt x="1960957" y="1238616"/>
                  </a:lnTo>
                  <a:lnTo>
                    <a:pt x="1960044" y="1241553"/>
                  </a:lnTo>
                  <a:lnTo>
                    <a:pt x="1959130" y="1242923"/>
                  </a:lnTo>
                  <a:lnTo>
                    <a:pt x="1956912" y="1243967"/>
                  </a:lnTo>
                  <a:lnTo>
                    <a:pt x="1956912" y="1245337"/>
                  </a:lnTo>
                  <a:lnTo>
                    <a:pt x="1956520" y="1245533"/>
                  </a:lnTo>
                  <a:lnTo>
                    <a:pt x="1956520" y="1246055"/>
                  </a:lnTo>
                  <a:lnTo>
                    <a:pt x="1957107" y="1246577"/>
                  </a:lnTo>
                  <a:lnTo>
                    <a:pt x="1957107" y="1248274"/>
                  </a:lnTo>
                  <a:lnTo>
                    <a:pt x="1956912" y="1249122"/>
                  </a:lnTo>
                  <a:lnTo>
                    <a:pt x="1956324" y="1249644"/>
                  </a:lnTo>
                  <a:lnTo>
                    <a:pt x="1956324" y="1251341"/>
                  </a:lnTo>
                  <a:lnTo>
                    <a:pt x="1954824" y="1251341"/>
                  </a:lnTo>
                  <a:lnTo>
                    <a:pt x="1952801" y="1253559"/>
                  </a:lnTo>
                  <a:lnTo>
                    <a:pt x="1952279" y="1255451"/>
                  </a:lnTo>
                  <a:lnTo>
                    <a:pt x="1952801" y="1255647"/>
                  </a:lnTo>
                  <a:lnTo>
                    <a:pt x="1951887" y="1257213"/>
                  </a:lnTo>
                  <a:lnTo>
                    <a:pt x="1950582" y="1258388"/>
                  </a:lnTo>
                  <a:lnTo>
                    <a:pt x="1950386" y="1259562"/>
                  </a:lnTo>
                  <a:lnTo>
                    <a:pt x="1949277" y="1260410"/>
                  </a:lnTo>
                  <a:lnTo>
                    <a:pt x="1947972" y="1260606"/>
                  </a:lnTo>
                  <a:lnTo>
                    <a:pt x="1947254" y="1260280"/>
                  </a:lnTo>
                  <a:lnTo>
                    <a:pt x="1946341" y="1258388"/>
                  </a:lnTo>
                  <a:lnTo>
                    <a:pt x="1945623" y="1258192"/>
                  </a:lnTo>
                  <a:lnTo>
                    <a:pt x="1942817" y="1260606"/>
                  </a:lnTo>
                  <a:lnTo>
                    <a:pt x="1941512" y="1262499"/>
                  </a:lnTo>
                  <a:lnTo>
                    <a:pt x="1940990" y="1263869"/>
                  </a:lnTo>
                  <a:lnTo>
                    <a:pt x="1940598" y="1267458"/>
                  </a:lnTo>
                  <a:lnTo>
                    <a:pt x="1940990" y="1268632"/>
                  </a:lnTo>
                  <a:lnTo>
                    <a:pt x="1942295" y="1269676"/>
                  </a:lnTo>
                  <a:lnTo>
                    <a:pt x="1942295" y="1272613"/>
                  </a:lnTo>
                  <a:lnTo>
                    <a:pt x="1939685" y="1275027"/>
                  </a:lnTo>
                  <a:lnTo>
                    <a:pt x="1938771" y="1276919"/>
                  </a:lnTo>
                  <a:lnTo>
                    <a:pt x="1934334" y="1280704"/>
                  </a:lnTo>
                  <a:lnTo>
                    <a:pt x="1934139" y="1281748"/>
                  </a:lnTo>
                  <a:lnTo>
                    <a:pt x="1933617" y="1282270"/>
                  </a:lnTo>
                  <a:lnTo>
                    <a:pt x="1932507" y="1282988"/>
                  </a:lnTo>
                  <a:lnTo>
                    <a:pt x="1931398" y="1283184"/>
                  </a:lnTo>
                  <a:lnTo>
                    <a:pt x="1931202" y="1283706"/>
                  </a:lnTo>
                  <a:lnTo>
                    <a:pt x="1928592" y="1285794"/>
                  </a:lnTo>
                  <a:lnTo>
                    <a:pt x="1928396" y="1286511"/>
                  </a:lnTo>
                  <a:lnTo>
                    <a:pt x="1926374" y="1287555"/>
                  </a:lnTo>
                  <a:lnTo>
                    <a:pt x="1926178" y="1288273"/>
                  </a:lnTo>
                  <a:lnTo>
                    <a:pt x="1925460" y="1288078"/>
                  </a:lnTo>
                  <a:lnTo>
                    <a:pt x="1925068" y="1289122"/>
                  </a:lnTo>
                  <a:lnTo>
                    <a:pt x="1924351" y="1289643"/>
                  </a:lnTo>
                  <a:lnTo>
                    <a:pt x="1925460" y="1290361"/>
                  </a:lnTo>
                  <a:lnTo>
                    <a:pt x="1925656" y="1291536"/>
                  </a:lnTo>
                  <a:lnTo>
                    <a:pt x="1923633" y="1291732"/>
                  </a:lnTo>
                  <a:lnTo>
                    <a:pt x="1922328" y="1293820"/>
                  </a:lnTo>
                  <a:lnTo>
                    <a:pt x="1921936" y="1295516"/>
                  </a:lnTo>
                  <a:lnTo>
                    <a:pt x="1919914" y="1297735"/>
                  </a:lnTo>
                  <a:lnTo>
                    <a:pt x="1919718" y="1298387"/>
                  </a:lnTo>
                  <a:lnTo>
                    <a:pt x="1918021" y="1299236"/>
                  </a:lnTo>
                  <a:lnTo>
                    <a:pt x="1917108" y="1301650"/>
                  </a:lnTo>
                  <a:lnTo>
                    <a:pt x="1915803" y="1301650"/>
                  </a:lnTo>
                  <a:lnTo>
                    <a:pt x="1915411" y="1301976"/>
                  </a:lnTo>
                  <a:lnTo>
                    <a:pt x="1915216" y="1303542"/>
                  </a:lnTo>
                  <a:lnTo>
                    <a:pt x="1911496" y="1306283"/>
                  </a:lnTo>
                  <a:lnTo>
                    <a:pt x="1910778" y="1307849"/>
                  </a:lnTo>
                  <a:lnTo>
                    <a:pt x="1911300" y="1309023"/>
                  </a:lnTo>
                  <a:lnTo>
                    <a:pt x="1909278" y="1310067"/>
                  </a:lnTo>
                  <a:lnTo>
                    <a:pt x="1908168" y="1311242"/>
                  </a:lnTo>
                  <a:lnTo>
                    <a:pt x="1906276" y="1311242"/>
                  </a:lnTo>
                  <a:lnTo>
                    <a:pt x="1904253" y="1313134"/>
                  </a:lnTo>
                  <a:lnTo>
                    <a:pt x="1903535" y="1316071"/>
                  </a:lnTo>
                  <a:lnTo>
                    <a:pt x="1902426" y="1316919"/>
                  </a:lnTo>
                  <a:lnTo>
                    <a:pt x="1901513" y="1319660"/>
                  </a:lnTo>
                  <a:lnTo>
                    <a:pt x="1900599" y="1321226"/>
                  </a:lnTo>
                  <a:lnTo>
                    <a:pt x="1899490" y="1321552"/>
                  </a:lnTo>
                  <a:lnTo>
                    <a:pt x="1898576" y="1325858"/>
                  </a:lnTo>
                  <a:lnTo>
                    <a:pt x="1897858" y="1326380"/>
                  </a:lnTo>
                  <a:lnTo>
                    <a:pt x="1893943" y="1333232"/>
                  </a:lnTo>
                  <a:lnTo>
                    <a:pt x="1892116" y="1338387"/>
                  </a:lnTo>
                  <a:lnTo>
                    <a:pt x="1890811" y="1340605"/>
                  </a:lnTo>
                  <a:lnTo>
                    <a:pt x="1885591" y="1352808"/>
                  </a:lnTo>
                  <a:lnTo>
                    <a:pt x="1885069" y="1353330"/>
                  </a:lnTo>
                  <a:lnTo>
                    <a:pt x="1884482" y="1355548"/>
                  </a:lnTo>
                  <a:lnTo>
                    <a:pt x="1883568" y="1357767"/>
                  </a:lnTo>
                  <a:lnTo>
                    <a:pt x="1883177" y="1357962"/>
                  </a:lnTo>
                  <a:lnTo>
                    <a:pt x="1882459" y="1360377"/>
                  </a:lnTo>
                  <a:lnTo>
                    <a:pt x="1882067" y="1360573"/>
                  </a:lnTo>
                  <a:lnTo>
                    <a:pt x="1880240" y="1366576"/>
                  </a:lnTo>
                  <a:lnTo>
                    <a:pt x="1879327" y="1368794"/>
                  </a:lnTo>
                  <a:lnTo>
                    <a:pt x="1878935" y="1368990"/>
                  </a:lnTo>
                  <a:lnTo>
                    <a:pt x="1878217" y="1371404"/>
                  </a:lnTo>
                  <a:lnTo>
                    <a:pt x="1876521" y="1377081"/>
                  </a:lnTo>
                  <a:lnTo>
                    <a:pt x="1875020" y="1384259"/>
                  </a:lnTo>
                  <a:lnTo>
                    <a:pt x="1872802" y="1390915"/>
                  </a:lnTo>
                  <a:lnTo>
                    <a:pt x="1871105" y="1397440"/>
                  </a:lnTo>
                  <a:lnTo>
                    <a:pt x="1869996" y="1403443"/>
                  </a:lnTo>
                  <a:lnTo>
                    <a:pt x="1869082" y="1414536"/>
                  </a:lnTo>
                  <a:lnTo>
                    <a:pt x="1869604" y="1418125"/>
                  </a:lnTo>
                  <a:lnTo>
                    <a:pt x="1871496" y="1423933"/>
                  </a:lnTo>
                  <a:lnTo>
                    <a:pt x="1872214" y="1424781"/>
                  </a:lnTo>
                  <a:lnTo>
                    <a:pt x="1874237" y="1425433"/>
                  </a:lnTo>
                  <a:lnTo>
                    <a:pt x="1875738" y="1424911"/>
                  </a:lnTo>
                  <a:lnTo>
                    <a:pt x="1877761" y="1425433"/>
                  </a:lnTo>
                  <a:lnTo>
                    <a:pt x="1877957" y="1426477"/>
                  </a:lnTo>
                  <a:lnTo>
                    <a:pt x="1879784" y="1426477"/>
                  </a:lnTo>
                  <a:lnTo>
                    <a:pt x="1880175" y="1426999"/>
                  </a:lnTo>
                  <a:lnTo>
                    <a:pt x="1880175" y="1427652"/>
                  </a:lnTo>
                  <a:lnTo>
                    <a:pt x="1879588" y="1428174"/>
                  </a:lnTo>
                  <a:lnTo>
                    <a:pt x="1877565" y="1429218"/>
                  </a:lnTo>
                  <a:lnTo>
                    <a:pt x="1876064" y="1429414"/>
                  </a:lnTo>
                  <a:lnTo>
                    <a:pt x="1875673" y="1431436"/>
                  </a:lnTo>
                  <a:lnTo>
                    <a:pt x="1876064" y="1431632"/>
                  </a:lnTo>
                  <a:lnTo>
                    <a:pt x="1876064" y="1432285"/>
                  </a:lnTo>
                  <a:lnTo>
                    <a:pt x="1877761" y="1432611"/>
                  </a:lnTo>
                  <a:lnTo>
                    <a:pt x="1879457" y="1433459"/>
                  </a:lnTo>
                  <a:lnTo>
                    <a:pt x="1879457" y="1434112"/>
                  </a:lnTo>
                  <a:lnTo>
                    <a:pt x="1878935" y="1434634"/>
                  </a:lnTo>
                  <a:lnTo>
                    <a:pt x="1878348" y="1436657"/>
                  </a:lnTo>
                  <a:lnTo>
                    <a:pt x="1877957" y="1436852"/>
                  </a:lnTo>
                  <a:lnTo>
                    <a:pt x="1877565" y="1438875"/>
                  </a:lnTo>
                  <a:lnTo>
                    <a:pt x="1876260" y="1441094"/>
                  </a:lnTo>
                  <a:lnTo>
                    <a:pt x="1874368" y="1446249"/>
                  </a:lnTo>
                  <a:lnTo>
                    <a:pt x="1873454" y="1447945"/>
                  </a:lnTo>
                  <a:lnTo>
                    <a:pt x="1871627" y="1449120"/>
                  </a:lnTo>
                  <a:lnTo>
                    <a:pt x="1871040" y="1452187"/>
                  </a:lnTo>
                  <a:lnTo>
                    <a:pt x="1871627" y="1452382"/>
                  </a:lnTo>
                  <a:lnTo>
                    <a:pt x="1871823" y="1452904"/>
                  </a:lnTo>
                  <a:lnTo>
                    <a:pt x="1870518" y="1453948"/>
                  </a:lnTo>
                  <a:lnTo>
                    <a:pt x="1869931" y="1455123"/>
                  </a:lnTo>
                  <a:lnTo>
                    <a:pt x="1868430" y="1455971"/>
                  </a:lnTo>
                  <a:lnTo>
                    <a:pt x="1868038" y="1459364"/>
                  </a:lnTo>
                  <a:lnTo>
                    <a:pt x="1866537" y="1460017"/>
                  </a:lnTo>
                  <a:lnTo>
                    <a:pt x="1865950" y="1462888"/>
                  </a:lnTo>
                  <a:lnTo>
                    <a:pt x="1865428" y="1463540"/>
                  </a:lnTo>
                  <a:lnTo>
                    <a:pt x="1865820" y="1463736"/>
                  </a:lnTo>
                  <a:lnTo>
                    <a:pt x="1864319" y="1465759"/>
                  </a:lnTo>
                  <a:lnTo>
                    <a:pt x="1863927" y="1467129"/>
                  </a:lnTo>
                  <a:lnTo>
                    <a:pt x="1864645" y="1471044"/>
                  </a:lnTo>
                  <a:lnTo>
                    <a:pt x="1861513" y="1473067"/>
                  </a:lnTo>
                  <a:lnTo>
                    <a:pt x="1860404" y="1474960"/>
                  </a:lnTo>
                  <a:lnTo>
                    <a:pt x="1860795" y="1475155"/>
                  </a:lnTo>
                  <a:lnTo>
                    <a:pt x="1860795" y="1475677"/>
                  </a:lnTo>
                  <a:lnTo>
                    <a:pt x="1860404" y="1475873"/>
                  </a:lnTo>
                  <a:lnTo>
                    <a:pt x="1860208" y="1477243"/>
                  </a:lnTo>
                  <a:lnTo>
                    <a:pt x="1859816" y="1477831"/>
                  </a:lnTo>
                  <a:lnTo>
                    <a:pt x="1858903" y="1478222"/>
                  </a:lnTo>
                  <a:lnTo>
                    <a:pt x="1858185" y="1479397"/>
                  </a:lnTo>
                  <a:lnTo>
                    <a:pt x="1858185" y="1480049"/>
                  </a:lnTo>
                  <a:lnTo>
                    <a:pt x="1856880" y="1480571"/>
                  </a:lnTo>
                  <a:lnTo>
                    <a:pt x="1856684" y="1481942"/>
                  </a:lnTo>
                  <a:lnTo>
                    <a:pt x="1854988" y="1482986"/>
                  </a:lnTo>
                  <a:lnTo>
                    <a:pt x="1854792" y="1483508"/>
                  </a:lnTo>
                  <a:lnTo>
                    <a:pt x="1855379" y="1484682"/>
                  </a:lnTo>
                  <a:lnTo>
                    <a:pt x="1855183" y="1485857"/>
                  </a:lnTo>
                  <a:lnTo>
                    <a:pt x="1852769" y="1487749"/>
                  </a:lnTo>
                  <a:lnTo>
                    <a:pt x="1852769" y="1488597"/>
                  </a:lnTo>
                  <a:lnTo>
                    <a:pt x="1852051" y="1488924"/>
                  </a:lnTo>
                  <a:lnTo>
                    <a:pt x="1851856" y="1490620"/>
                  </a:lnTo>
                  <a:lnTo>
                    <a:pt x="1850942" y="1490816"/>
                  </a:lnTo>
                  <a:lnTo>
                    <a:pt x="1850746" y="1492186"/>
                  </a:lnTo>
                  <a:lnTo>
                    <a:pt x="1847745" y="1493230"/>
                  </a:lnTo>
                  <a:lnTo>
                    <a:pt x="1847941" y="1494796"/>
                  </a:lnTo>
                  <a:lnTo>
                    <a:pt x="1847027" y="1495122"/>
                  </a:lnTo>
                  <a:lnTo>
                    <a:pt x="1846309" y="1498711"/>
                  </a:lnTo>
                  <a:lnTo>
                    <a:pt x="1842394" y="1501452"/>
                  </a:lnTo>
                  <a:lnTo>
                    <a:pt x="1841872" y="1502496"/>
                  </a:lnTo>
                  <a:lnTo>
                    <a:pt x="1842068" y="1503344"/>
                  </a:lnTo>
                  <a:lnTo>
                    <a:pt x="1841350" y="1504519"/>
                  </a:lnTo>
                  <a:lnTo>
                    <a:pt x="1841742" y="1506933"/>
                  </a:lnTo>
                  <a:lnTo>
                    <a:pt x="1839523" y="1507977"/>
                  </a:lnTo>
                  <a:lnTo>
                    <a:pt x="1839914" y="1511697"/>
                  </a:lnTo>
                  <a:lnTo>
                    <a:pt x="1839523" y="1511892"/>
                  </a:lnTo>
                  <a:lnTo>
                    <a:pt x="1838805" y="1513915"/>
                  </a:lnTo>
                  <a:lnTo>
                    <a:pt x="1837304" y="1514437"/>
                  </a:lnTo>
                  <a:lnTo>
                    <a:pt x="1836913" y="1514959"/>
                  </a:lnTo>
                  <a:lnTo>
                    <a:pt x="1836521" y="1517700"/>
                  </a:lnTo>
                  <a:lnTo>
                    <a:pt x="1835999" y="1517896"/>
                  </a:lnTo>
                  <a:lnTo>
                    <a:pt x="1835086" y="1521158"/>
                  </a:lnTo>
                  <a:lnTo>
                    <a:pt x="1834890" y="1522528"/>
                  </a:lnTo>
                  <a:lnTo>
                    <a:pt x="1835412" y="1522855"/>
                  </a:lnTo>
                  <a:lnTo>
                    <a:pt x="1834890" y="1524877"/>
                  </a:lnTo>
                  <a:lnTo>
                    <a:pt x="1835608" y="1524877"/>
                  </a:lnTo>
                  <a:lnTo>
                    <a:pt x="1835804" y="1525530"/>
                  </a:lnTo>
                  <a:lnTo>
                    <a:pt x="1832280" y="1526183"/>
                  </a:lnTo>
                  <a:lnTo>
                    <a:pt x="1832672" y="1526378"/>
                  </a:lnTo>
                  <a:lnTo>
                    <a:pt x="1832867" y="1527553"/>
                  </a:lnTo>
                  <a:lnTo>
                    <a:pt x="1831758" y="1527748"/>
                  </a:lnTo>
                  <a:lnTo>
                    <a:pt x="1831562" y="1528271"/>
                  </a:lnTo>
                  <a:lnTo>
                    <a:pt x="1830061" y="1528923"/>
                  </a:lnTo>
                  <a:lnTo>
                    <a:pt x="1829670" y="1530815"/>
                  </a:lnTo>
                  <a:lnTo>
                    <a:pt x="1827778" y="1531142"/>
                  </a:lnTo>
                  <a:lnTo>
                    <a:pt x="1826668" y="1532186"/>
                  </a:lnTo>
                  <a:lnTo>
                    <a:pt x="1826277" y="1535905"/>
                  </a:lnTo>
                  <a:lnTo>
                    <a:pt x="1828300" y="1536558"/>
                  </a:lnTo>
                  <a:lnTo>
                    <a:pt x="1827582" y="1536884"/>
                  </a:lnTo>
                  <a:lnTo>
                    <a:pt x="1827582" y="1538580"/>
                  </a:lnTo>
                  <a:lnTo>
                    <a:pt x="1830388" y="1537928"/>
                  </a:lnTo>
                  <a:lnTo>
                    <a:pt x="1829996" y="1539429"/>
                  </a:lnTo>
                  <a:lnTo>
                    <a:pt x="1829278" y="1539624"/>
                  </a:lnTo>
                  <a:lnTo>
                    <a:pt x="1828756" y="1540668"/>
                  </a:lnTo>
                  <a:lnTo>
                    <a:pt x="1829670" y="1541321"/>
                  </a:lnTo>
                  <a:lnTo>
                    <a:pt x="1831171" y="1541647"/>
                  </a:lnTo>
                  <a:lnTo>
                    <a:pt x="1831366" y="1543344"/>
                  </a:lnTo>
                  <a:lnTo>
                    <a:pt x="1828952" y="1543540"/>
                  </a:lnTo>
                  <a:lnTo>
                    <a:pt x="1828561" y="1543866"/>
                  </a:lnTo>
                  <a:lnTo>
                    <a:pt x="1828561" y="1544910"/>
                  </a:lnTo>
                  <a:lnTo>
                    <a:pt x="1829474" y="1545562"/>
                  </a:lnTo>
                  <a:lnTo>
                    <a:pt x="1830388" y="1545236"/>
                  </a:lnTo>
                  <a:lnTo>
                    <a:pt x="1830583" y="1545758"/>
                  </a:lnTo>
                  <a:lnTo>
                    <a:pt x="1830192" y="1545954"/>
                  </a:lnTo>
                  <a:lnTo>
                    <a:pt x="1830192" y="1546476"/>
                  </a:lnTo>
                  <a:lnTo>
                    <a:pt x="1828887" y="1546998"/>
                  </a:lnTo>
                  <a:lnTo>
                    <a:pt x="1830192" y="1548042"/>
                  </a:lnTo>
                  <a:lnTo>
                    <a:pt x="1830388" y="1548695"/>
                  </a:lnTo>
                  <a:lnTo>
                    <a:pt x="1829996" y="1550065"/>
                  </a:lnTo>
                  <a:lnTo>
                    <a:pt x="1829278" y="1550587"/>
                  </a:lnTo>
                  <a:lnTo>
                    <a:pt x="1828887" y="1550391"/>
                  </a:lnTo>
                  <a:lnTo>
                    <a:pt x="1828887" y="1552283"/>
                  </a:lnTo>
                  <a:lnTo>
                    <a:pt x="1829409" y="1552805"/>
                  </a:lnTo>
                  <a:lnTo>
                    <a:pt x="1828495" y="1553849"/>
                  </a:lnTo>
                  <a:lnTo>
                    <a:pt x="1828495" y="1554502"/>
                  </a:lnTo>
                  <a:lnTo>
                    <a:pt x="1829605" y="1554828"/>
                  </a:lnTo>
                  <a:lnTo>
                    <a:pt x="1829213" y="1556720"/>
                  </a:lnTo>
                  <a:lnTo>
                    <a:pt x="1829605" y="1557895"/>
                  </a:lnTo>
                  <a:lnTo>
                    <a:pt x="1829409" y="1558548"/>
                  </a:lnTo>
                  <a:lnTo>
                    <a:pt x="1828691" y="1559070"/>
                  </a:lnTo>
                  <a:lnTo>
                    <a:pt x="1828495" y="1561419"/>
                  </a:lnTo>
                  <a:lnTo>
                    <a:pt x="1829605" y="1566313"/>
                  </a:lnTo>
                  <a:lnTo>
                    <a:pt x="1829409" y="1567357"/>
                  </a:lnTo>
                  <a:lnTo>
                    <a:pt x="1829996" y="1568531"/>
                  </a:lnTo>
                  <a:lnTo>
                    <a:pt x="1829605" y="1569184"/>
                  </a:lnTo>
                  <a:lnTo>
                    <a:pt x="1828104" y="1569836"/>
                  </a:lnTo>
                  <a:lnTo>
                    <a:pt x="1827582" y="1569640"/>
                  </a:lnTo>
                  <a:lnTo>
                    <a:pt x="1827386" y="1573360"/>
                  </a:lnTo>
                  <a:lnTo>
                    <a:pt x="1826668" y="1574208"/>
                  </a:lnTo>
                  <a:lnTo>
                    <a:pt x="1826277" y="1573882"/>
                  </a:lnTo>
                  <a:lnTo>
                    <a:pt x="1826081" y="1575774"/>
                  </a:lnTo>
                  <a:lnTo>
                    <a:pt x="1823080" y="1577144"/>
                  </a:lnTo>
                  <a:lnTo>
                    <a:pt x="1823080" y="1577993"/>
                  </a:lnTo>
                  <a:lnTo>
                    <a:pt x="1824580" y="1578319"/>
                  </a:lnTo>
                  <a:lnTo>
                    <a:pt x="1824776" y="1578971"/>
                  </a:lnTo>
                  <a:lnTo>
                    <a:pt x="1824189" y="1578971"/>
                  </a:lnTo>
                  <a:lnTo>
                    <a:pt x="1823275" y="1581321"/>
                  </a:lnTo>
                  <a:lnTo>
                    <a:pt x="1822362" y="1581516"/>
                  </a:lnTo>
                  <a:lnTo>
                    <a:pt x="1822166" y="1582169"/>
                  </a:lnTo>
                  <a:lnTo>
                    <a:pt x="1823275" y="1583017"/>
                  </a:lnTo>
                  <a:lnTo>
                    <a:pt x="1823667" y="1582821"/>
                  </a:lnTo>
                  <a:lnTo>
                    <a:pt x="1824058" y="1583996"/>
                  </a:lnTo>
                  <a:lnTo>
                    <a:pt x="1823340" y="1585040"/>
                  </a:lnTo>
                  <a:lnTo>
                    <a:pt x="1822623" y="1587259"/>
                  </a:lnTo>
                  <a:lnTo>
                    <a:pt x="1820926" y="1589608"/>
                  </a:lnTo>
                  <a:lnTo>
                    <a:pt x="1819817" y="1592805"/>
                  </a:lnTo>
                  <a:lnTo>
                    <a:pt x="1819295" y="1593066"/>
                  </a:lnTo>
                  <a:lnTo>
                    <a:pt x="1818186" y="1595807"/>
                  </a:lnTo>
                  <a:lnTo>
                    <a:pt x="1818381" y="1596329"/>
                  </a:lnTo>
                  <a:lnTo>
                    <a:pt x="1816880" y="1596851"/>
                  </a:lnTo>
                  <a:lnTo>
                    <a:pt x="1816880" y="1597373"/>
                  </a:lnTo>
                  <a:lnTo>
                    <a:pt x="1815380" y="1598547"/>
                  </a:lnTo>
                  <a:lnTo>
                    <a:pt x="1814988" y="1598351"/>
                  </a:lnTo>
                  <a:lnTo>
                    <a:pt x="1814466" y="1600048"/>
                  </a:lnTo>
                  <a:lnTo>
                    <a:pt x="1812965" y="1600896"/>
                  </a:lnTo>
                  <a:lnTo>
                    <a:pt x="1811073" y="1603963"/>
                  </a:lnTo>
                  <a:lnTo>
                    <a:pt x="1810877" y="1605138"/>
                  </a:lnTo>
                  <a:lnTo>
                    <a:pt x="1810290" y="1605660"/>
                  </a:lnTo>
                  <a:lnTo>
                    <a:pt x="1809768" y="1607160"/>
                  </a:lnTo>
                  <a:lnTo>
                    <a:pt x="1804222" y="1608857"/>
                  </a:lnTo>
                  <a:lnTo>
                    <a:pt x="1803700" y="1610358"/>
                  </a:lnTo>
                  <a:lnTo>
                    <a:pt x="1804091" y="1610553"/>
                  </a:lnTo>
                  <a:lnTo>
                    <a:pt x="1804483" y="1614077"/>
                  </a:lnTo>
                  <a:lnTo>
                    <a:pt x="1804287" y="1614925"/>
                  </a:lnTo>
                  <a:lnTo>
                    <a:pt x="1803373" y="1615774"/>
                  </a:lnTo>
                  <a:lnTo>
                    <a:pt x="1803765" y="1617274"/>
                  </a:lnTo>
                  <a:lnTo>
                    <a:pt x="1801155" y="1618645"/>
                  </a:lnTo>
                  <a:lnTo>
                    <a:pt x="1799458" y="1618449"/>
                  </a:lnTo>
                  <a:lnTo>
                    <a:pt x="1798936" y="1619950"/>
                  </a:lnTo>
                  <a:lnTo>
                    <a:pt x="1798414" y="1620472"/>
                  </a:lnTo>
                  <a:lnTo>
                    <a:pt x="1797827" y="1623212"/>
                  </a:lnTo>
                  <a:lnTo>
                    <a:pt x="1796326" y="1624713"/>
                  </a:lnTo>
                  <a:lnTo>
                    <a:pt x="1794825" y="1628106"/>
                  </a:lnTo>
                  <a:lnTo>
                    <a:pt x="1793716" y="1629477"/>
                  </a:lnTo>
                  <a:lnTo>
                    <a:pt x="1794108" y="1630129"/>
                  </a:lnTo>
                  <a:lnTo>
                    <a:pt x="1792281" y="1632152"/>
                  </a:lnTo>
                  <a:lnTo>
                    <a:pt x="1791367" y="1632348"/>
                  </a:lnTo>
                  <a:lnTo>
                    <a:pt x="1791367" y="1633653"/>
                  </a:lnTo>
                  <a:lnTo>
                    <a:pt x="1790975" y="1634371"/>
                  </a:lnTo>
                  <a:lnTo>
                    <a:pt x="1790453" y="1634566"/>
                  </a:lnTo>
                  <a:lnTo>
                    <a:pt x="1789148" y="1636459"/>
                  </a:lnTo>
                  <a:lnTo>
                    <a:pt x="1787452" y="1637959"/>
                  </a:lnTo>
                  <a:lnTo>
                    <a:pt x="1784450" y="1638481"/>
                  </a:lnTo>
                  <a:lnTo>
                    <a:pt x="1783341" y="1639330"/>
                  </a:lnTo>
                  <a:lnTo>
                    <a:pt x="1783145" y="1639982"/>
                  </a:lnTo>
                  <a:lnTo>
                    <a:pt x="1781644" y="1640178"/>
                  </a:lnTo>
                  <a:lnTo>
                    <a:pt x="1781449" y="1640700"/>
                  </a:lnTo>
                  <a:lnTo>
                    <a:pt x="1779948" y="1641026"/>
                  </a:lnTo>
                  <a:lnTo>
                    <a:pt x="1779752" y="1641679"/>
                  </a:lnTo>
                  <a:lnTo>
                    <a:pt x="1776620" y="1642723"/>
                  </a:lnTo>
                  <a:lnTo>
                    <a:pt x="1774923" y="1645594"/>
                  </a:lnTo>
                  <a:lnTo>
                    <a:pt x="1773488" y="1645072"/>
                  </a:lnTo>
                  <a:lnTo>
                    <a:pt x="1773096" y="1646769"/>
                  </a:lnTo>
                  <a:lnTo>
                    <a:pt x="1772509" y="1646769"/>
                  </a:lnTo>
                  <a:lnTo>
                    <a:pt x="1772509" y="1648139"/>
                  </a:lnTo>
                  <a:lnTo>
                    <a:pt x="1770486" y="1648335"/>
                  </a:lnTo>
                  <a:lnTo>
                    <a:pt x="1770486" y="1650684"/>
                  </a:lnTo>
                  <a:lnTo>
                    <a:pt x="1768072" y="1650879"/>
                  </a:lnTo>
                  <a:lnTo>
                    <a:pt x="1766049" y="1649705"/>
                  </a:lnTo>
                  <a:lnTo>
                    <a:pt x="1761612" y="1650879"/>
                  </a:lnTo>
                  <a:lnTo>
                    <a:pt x="1759589" y="1652902"/>
                  </a:lnTo>
                  <a:lnTo>
                    <a:pt x="1758675" y="1654599"/>
                  </a:lnTo>
                  <a:lnTo>
                    <a:pt x="1757566" y="1655643"/>
                  </a:lnTo>
                  <a:lnTo>
                    <a:pt x="1757044" y="1657535"/>
                  </a:lnTo>
                  <a:lnTo>
                    <a:pt x="1755544" y="1660210"/>
                  </a:lnTo>
                  <a:lnTo>
                    <a:pt x="1754238" y="1660863"/>
                  </a:lnTo>
                  <a:lnTo>
                    <a:pt x="1753325" y="1662755"/>
                  </a:lnTo>
                  <a:lnTo>
                    <a:pt x="1753716" y="1663603"/>
                  </a:lnTo>
                  <a:lnTo>
                    <a:pt x="1753325" y="1663799"/>
                  </a:lnTo>
                  <a:lnTo>
                    <a:pt x="1751433" y="1669346"/>
                  </a:lnTo>
                  <a:lnTo>
                    <a:pt x="1750519" y="1670520"/>
                  </a:lnTo>
                  <a:lnTo>
                    <a:pt x="1749801" y="1674044"/>
                  </a:lnTo>
                  <a:lnTo>
                    <a:pt x="1747909" y="1679134"/>
                  </a:lnTo>
                  <a:lnTo>
                    <a:pt x="1747713" y="1681156"/>
                  </a:lnTo>
                  <a:lnTo>
                    <a:pt x="1747322" y="1681352"/>
                  </a:lnTo>
                  <a:lnTo>
                    <a:pt x="1746930" y="1683832"/>
                  </a:lnTo>
                  <a:lnTo>
                    <a:pt x="1746539" y="1684027"/>
                  </a:lnTo>
                  <a:lnTo>
                    <a:pt x="1746539" y="1687551"/>
                  </a:lnTo>
                  <a:lnTo>
                    <a:pt x="1745429" y="1691597"/>
                  </a:lnTo>
                  <a:lnTo>
                    <a:pt x="1744712" y="1691923"/>
                  </a:lnTo>
                  <a:lnTo>
                    <a:pt x="1744124" y="1693098"/>
                  </a:lnTo>
                  <a:lnTo>
                    <a:pt x="1740601" y="1693750"/>
                  </a:lnTo>
                  <a:lnTo>
                    <a:pt x="1738186" y="1691923"/>
                  </a:lnTo>
                  <a:lnTo>
                    <a:pt x="1736164" y="1691401"/>
                  </a:lnTo>
                  <a:lnTo>
                    <a:pt x="1736359" y="1690748"/>
                  </a:lnTo>
                  <a:lnTo>
                    <a:pt x="1737077" y="1690226"/>
                  </a:lnTo>
                  <a:lnTo>
                    <a:pt x="1737665" y="1687355"/>
                  </a:lnTo>
                  <a:lnTo>
                    <a:pt x="1737077" y="1685985"/>
                  </a:lnTo>
                  <a:lnTo>
                    <a:pt x="1737273" y="1684810"/>
                  </a:lnTo>
                  <a:lnTo>
                    <a:pt x="1736881" y="1684615"/>
                  </a:lnTo>
                  <a:lnTo>
                    <a:pt x="1736686" y="1683244"/>
                  </a:lnTo>
                  <a:lnTo>
                    <a:pt x="1735576" y="1682722"/>
                  </a:lnTo>
                  <a:lnTo>
                    <a:pt x="1733880" y="1683049"/>
                  </a:lnTo>
                  <a:lnTo>
                    <a:pt x="1731074" y="1682200"/>
                  </a:lnTo>
                  <a:lnTo>
                    <a:pt x="1729965" y="1682527"/>
                  </a:lnTo>
                  <a:lnTo>
                    <a:pt x="1726441" y="1681483"/>
                  </a:lnTo>
                  <a:lnTo>
                    <a:pt x="1723635" y="1681483"/>
                  </a:lnTo>
                  <a:lnTo>
                    <a:pt x="1722330" y="1682853"/>
                  </a:lnTo>
                  <a:lnTo>
                    <a:pt x="1722330" y="1684027"/>
                  </a:lnTo>
                  <a:lnTo>
                    <a:pt x="1721221" y="1685398"/>
                  </a:lnTo>
                  <a:lnTo>
                    <a:pt x="1721221" y="1686050"/>
                  </a:lnTo>
                  <a:lnTo>
                    <a:pt x="1720503" y="1686703"/>
                  </a:lnTo>
                  <a:lnTo>
                    <a:pt x="1719198" y="1689770"/>
                  </a:lnTo>
                  <a:lnTo>
                    <a:pt x="1717501" y="1688726"/>
                  </a:lnTo>
                  <a:lnTo>
                    <a:pt x="1717306" y="1689900"/>
                  </a:lnTo>
                  <a:lnTo>
                    <a:pt x="1717893" y="1690422"/>
                  </a:lnTo>
                  <a:lnTo>
                    <a:pt x="1718285" y="1691792"/>
                  </a:lnTo>
                  <a:lnTo>
                    <a:pt x="1720307" y="1692641"/>
                  </a:lnTo>
                  <a:lnTo>
                    <a:pt x="1720699" y="1694141"/>
                  </a:lnTo>
                  <a:lnTo>
                    <a:pt x="1722200" y="1695512"/>
                  </a:lnTo>
                  <a:lnTo>
                    <a:pt x="1723505" y="1696034"/>
                  </a:lnTo>
                  <a:lnTo>
                    <a:pt x="1727224" y="1696230"/>
                  </a:lnTo>
                  <a:lnTo>
                    <a:pt x="1729247" y="1695903"/>
                  </a:lnTo>
                  <a:lnTo>
                    <a:pt x="1730943" y="1696230"/>
                  </a:lnTo>
                  <a:lnTo>
                    <a:pt x="1732836" y="1695186"/>
                  </a:lnTo>
                  <a:lnTo>
                    <a:pt x="1732836" y="1694533"/>
                  </a:lnTo>
                  <a:lnTo>
                    <a:pt x="1733554" y="1694859"/>
                  </a:lnTo>
                  <a:lnTo>
                    <a:pt x="1733749" y="1695381"/>
                  </a:lnTo>
                  <a:lnTo>
                    <a:pt x="1734663" y="1695577"/>
                  </a:lnTo>
                  <a:lnTo>
                    <a:pt x="1734663" y="1692902"/>
                  </a:lnTo>
                  <a:lnTo>
                    <a:pt x="1736164" y="1692054"/>
                  </a:lnTo>
                  <a:lnTo>
                    <a:pt x="1737860" y="1692706"/>
                  </a:lnTo>
                  <a:lnTo>
                    <a:pt x="1738969" y="1693750"/>
                  </a:lnTo>
                  <a:lnTo>
                    <a:pt x="1741775" y="1694598"/>
                  </a:lnTo>
                  <a:lnTo>
                    <a:pt x="1746082" y="1694076"/>
                  </a:lnTo>
                  <a:lnTo>
                    <a:pt x="1750519" y="1694076"/>
                  </a:lnTo>
                  <a:lnTo>
                    <a:pt x="1750911" y="1694272"/>
                  </a:lnTo>
                  <a:lnTo>
                    <a:pt x="1751106" y="1695316"/>
                  </a:lnTo>
                  <a:lnTo>
                    <a:pt x="1749410" y="1696164"/>
                  </a:lnTo>
                  <a:lnTo>
                    <a:pt x="1748692" y="1697535"/>
                  </a:lnTo>
                  <a:lnTo>
                    <a:pt x="1748300" y="1700079"/>
                  </a:lnTo>
                  <a:lnTo>
                    <a:pt x="1749214" y="1700602"/>
                  </a:lnTo>
                  <a:lnTo>
                    <a:pt x="1749606" y="1702298"/>
                  </a:lnTo>
                  <a:lnTo>
                    <a:pt x="1749018" y="1703668"/>
                  </a:lnTo>
                  <a:lnTo>
                    <a:pt x="1747909" y="1704517"/>
                  </a:lnTo>
                  <a:lnTo>
                    <a:pt x="1747387" y="1705561"/>
                  </a:lnTo>
                  <a:lnTo>
                    <a:pt x="1746473" y="1705887"/>
                  </a:lnTo>
                  <a:lnTo>
                    <a:pt x="1746278" y="1706409"/>
                  </a:lnTo>
                  <a:lnTo>
                    <a:pt x="1746800" y="1707453"/>
                  </a:lnTo>
                  <a:lnTo>
                    <a:pt x="1745103" y="1708823"/>
                  </a:lnTo>
                  <a:lnTo>
                    <a:pt x="1743211" y="1709345"/>
                  </a:lnTo>
                  <a:lnTo>
                    <a:pt x="1742102" y="1710324"/>
                  </a:lnTo>
                  <a:lnTo>
                    <a:pt x="1740405" y="1710977"/>
                  </a:lnTo>
                  <a:lnTo>
                    <a:pt x="1739296" y="1712151"/>
                  </a:lnTo>
                  <a:lnTo>
                    <a:pt x="1739492" y="1713652"/>
                  </a:lnTo>
                  <a:lnTo>
                    <a:pt x="1738969" y="1713652"/>
                  </a:lnTo>
                  <a:lnTo>
                    <a:pt x="1738578" y="1712999"/>
                  </a:lnTo>
                  <a:lnTo>
                    <a:pt x="1737077" y="1712673"/>
                  </a:lnTo>
                  <a:lnTo>
                    <a:pt x="1734663" y="1713195"/>
                  </a:lnTo>
                  <a:lnTo>
                    <a:pt x="1733945" y="1715022"/>
                  </a:lnTo>
                  <a:lnTo>
                    <a:pt x="1728529" y="1718742"/>
                  </a:lnTo>
                  <a:lnTo>
                    <a:pt x="1727811" y="1721286"/>
                  </a:lnTo>
                  <a:lnTo>
                    <a:pt x="1727224" y="1721808"/>
                  </a:lnTo>
                  <a:lnTo>
                    <a:pt x="1727420" y="1722787"/>
                  </a:lnTo>
                  <a:lnTo>
                    <a:pt x="1727028" y="1723831"/>
                  </a:lnTo>
                  <a:lnTo>
                    <a:pt x="1726637" y="1724027"/>
                  </a:lnTo>
                  <a:lnTo>
                    <a:pt x="1726441" y="1725006"/>
                  </a:lnTo>
                  <a:lnTo>
                    <a:pt x="1725723" y="1725528"/>
                  </a:lnTo>
                  <a:lnTo>
                    <a:pt x="1726833" y="1736816"/>
                  </a:lnTo>
                  <a:lnTo>
                    <a:pt x="1728855" y="1738317"/>
                  </a:lnTo>
                  <a:lnTo>
                    <a:pt x="1732966" y="1737991"/>
                  </a:lnTo>
                  <a:lnTo>
                    <a:pt x="1733684" y="1738839"/>
                  </a:lnTo>
                  <a:lnTo>
                    <a:pt x="1734598" y="1739166"/>
                  </a:lnTo>
                  <a:lnTo>
                    <a:pt x="1735511" y="1740536"/>
                  </a:lnTo>
                  <a:lnTo>
                    <a:pt x="1735707" y="1741710"/>
                  </a:lnTo>
                  <a:lnTo>
                    <a:pt x="1735185" y="1743733"/>
                  </a:lnTo>
                  <a:lnTo>
                    <a:pt x="1733488" y="1744777"/>
                  </a:lnTo>
                  <a:lnTo>
                    <a:pt x="1733488" y="1745299"/>
                  </a:lnTo>
                  <a:lnTo>
                    <a:pt x="1733097" y="1745495"/>
                  </a:lnTo>
                  <a:lnTo>
                    <a:pt x="1733097" y="1747714"/>
                  </a:lnTo>
                  <a:lnTo>
                    <a:pt x="1731270" y="1749867"/>
                  </a:lnTo>
                  <a:lnTo>
                    <a:pt x="1730878" y="1751890"/>
                  </a:lnTo>
                  <a:lnTo>
                    <a:pt x="1730160" y="1752412"/>
                  </a:lnTo>
                  <a:lnTo>
                    <a:pt x="1729965" y="1753064"/>
                  </a:lnTo>
                  <a:lnTo>
                    <a:pt x="1729051" y="1753391"/>
                  </a:lnTo>
                  <a:lnTo>
                    <a:pt x="1727746" y="1755413"/>
                  </a:lnTo>
                  <a:lnTo>
                    <a:pt x="1727550" y="1757436"/>
                  </a:lnTo>
                  <a:lnTo>
                    <a:pt x="1724549" y="1759133"/>
                  </a:lnTo>
                  <a:lnTo>
                    <a:pt x="1724549" y="1759655"/>
                  </a:lnTo>
                  <a:lnTo>
                    <a:pt x="1723439" y="1760307"/>
                  </a:lnTo>
                  <a:lnTo>
                    <a:pt x="1722722" y="1761482"/>
                  </a:lnTo>
                  <a:lnTo>
                    <a:pt x="1722526" y="1762656"/>
                  </a:lnTo>
                  <a:lnTo>
                    <a:pt x="1722917" y="1763505"/>
                  </a:lnTo>
                  <a:lnTo>
                    <a:pt x="1722917" y="1765201"/>
                  </a:lnTo>
                  <a:lnTo>
                    <a:pt x="1721221" y="1766571"/>
                  </a:lnTo>
                  <a:lnTo>
                    <a:pt x="1721221" y="1767093"/>
                  </a:lnTo>
                  <a:lnTo>
                    <a:pt x="1721939" y="1767942"/>
                  </a:lnTo>
                  <a:lnTo>
                    <a:pt x="1721025" y="1769116"/>
                  </a:lnTo>
                  <a:lnTo>
                    <a:pt x="1717893" y="1769769"/>
                  </a:lnTo>
                  <a:lnTo>
                    <a:pt x="1717306" y="1770291"/>
                  </a:lnTo>
                  <a:lnTo>
                    <a:pt x="1717306" y="1771270"/>
                  </a:lnTo>
                  <a:lnTo>
                    <a:pt x="1716392" y="1771596"/>
                  </a:lnTo>
                  <a:lnTo>
                    <a:pt x="1716392" y="1772444"/>
                  </a:lnTo>
                  <a:lnTo>
                    <a:pt x="1715674" y="1773292"/>
                  </a:lnTo>
                  <a:lnTo>
                    <a:pt x="1716588" y="1773945"/>
                  </a:lnTo>
                  <a:lnTo>
                    <a:pt x="1716588" y="1774597"/>
                  </a:lnTo>
                  <a:lnTo>
                    <a:pt x="1715870" y="1774924"/>
                  </a:lnTo>
                  <a:lnTo>
                    <a:pt x="1716262" y="1776620"/>
                  </a:lnTo>
                  <a:lnTo>
                    <a:pt x="1713130" y="1779622"/>
                  </a:lnTo>
                  <a:lnTo>
                    <a:pt x="1709214" y="1781318"/>
                  </a:lnTo>
                  <a:lnTo>
                    <a:pt x="1706996" y="1780796"/>
                  </a:lnTo>
                  <a:lnTo>
                    <a:pt x="1705691" y="1781123"/>
                  </a:lnTo>
                  <a:lnTo>
                    <a:pt x="1704386" y="1782297"/>
                  </a:lnTo>
                  <a:lnTo>
                    <a:pt x="1703994" y="1783276"/>
                  </a:lnTo>
                  <a:lnTo>
                    <a:pt x="1702885" y="1783276"/>
                  </a:lnTo>
                  <a:lnTo>
                    <a:pt x="1700471" y="1784451"/>
                  </a:lnTo>
                  <a:lnTo>
                    <a:pt x="1699883" y="1784255"/>
                  </a:lnTo>
                  <a:lnTo>
                    <a:pt x="1700079" y="1785038"/>
                  </a:lnTo>
                  <a:lnTo>
                    <a:pt x="1699688" y="1785560"/>
                  </a:lnTo>
                  <a:lnTo>
                    <a:pt x="1697795" y="1786212"/>
                  </a:lnTo>
                  <a:lnTo>
                    <a:pt x="1695968" y="1786408"/>
                  </a:lnTo>
                  <a:lnTo>
                    <a:pt x="1694663" y="1786082"/>
                  </a:lnTo>
                  <a:lnTo>
                    <a:pt x="1692445" y="1786930"/>
                  </a:lnTo>
                  <a:lnTo>
                    <a:pt x="1690422" y="1789083"/>
                  </a:lnTo>
                  <a:lnTo>
                    <a:pt x="1690226" y="1790258"/>
                  </a:lnTo>
                  <a:lnTo>
                    <a:pt x="1689704" y="1790258"/>
                  </a:lnTo>
                  <a:lnTo>
                    <a:pt x="1687290" y="1793651"/>
                  </a:lnTo>
                  <a:lnTo>
                    <a:pt x="1686376" y="1794304"/>
                  </a:lnTo>
                  <a:lnTo>
                    <a:pt x="1684353" y="1798153"/>
                  </a:lnTo>
                  <a:lnTo>
                    <a:pt x="1683636" y="1798676"/>
                  </a:lnTo>
                  <a:lnTo>
                    <a:pt x="1683440" y="1799654"/>
                  </a:lnTo>
                  <a:lnTo>
                    <a:pt x="1684027" y="1800633"/>
                  </a:lnTo>
                  <a:lnTo>
                    <a:pt x="1680895" y="1802656"/>
                  </a:lnTo>
                  <a:lnTo>
                    <a:pt x="1680504" y="1803308"/>
                  </a:lnTo>
                  <a:lnTo>
                    <a:pt x="1677698" y="1804157"/>
                  </a:lnTo>
                  <a:lnTo>
                    <a:pt x="1676980" y="1805331"/>
                  </a:lnTo>
                  <a:lnTo>
                    <a:pt x="1675675" y="1805853"/>
                  </a:lnTo>
                  <a:lnTo>
                    <a:pt x="1675479" y="1806506"/>
                  </a:lnTo>
                  <a:lnTo>
                    <a:pt x="1674174" y="1807028"/>
                  </a:lnTo>
                  <a:lnTo>
                    <a:pt x="1673456" y="1806832"/>
                  </a:lnTo>
                  <a:lnTo>
                    <a:pt x="1673065" y="1807485"/>
                  </a:lnTo>
                  <a:lnTo>
                    <a:pt x="1673456" y="1808985"/>
                  </a:lnTo>
                  <a:lnTo>
                    <a:pt x="1671629" y="1811008"/>
                  </a:lnTo>
                  <a:lnTo>
                    <a:pt x="1671629" y="1811530"/>
                  </a:lnTo>
                  <a:lnTo>
                    <a:pt x="1668628" y="1812705"/>
                  </a:lnTo>
                  <a:lnTo>
                    <a:pt x="1668432" y="1813357"/>
                  </a:lnTo>
                  <a:lnTo>
                    <a:pt x="1667323" y="1813879"/>
                  </a:lnTo>
                  <a:lnTo>
                    <a:pt x="1664191" y="1814858"/>
                  </a:lnTo>
                  <a:lnTo>
                    <a:pt x="1664191" y="1816163"/>
                  </a:lnTo>
                  <a:lnTo>
                    <a:pt x="1663081" y="1817011"/>
                  </a:lnTo>
                  <a:lnTo>
                    <a:pt x="1662102" y="1817338"/>
                  </a:lnTo>
                  <a:lnTo>
                    <a:pt x="1659362" y="1817338"/>
                  </a:lnTo>
                  <a:lnTo>
                    <a:pt x="1658253" y="1818316"/>
                  </a:lnTo>
                  <a:lnTo>
                    <a:pt x="1657339" y="1820665"/>
                  </a:lnTo>
                  <a:lnTo>
                    <a:pt x="1655120" y="1830258"/>
                  </a:lnTo>
                  <a:lnTo>
                    <a:pt x="1654729" y="1830453"/>
                  </a:lnTo>
                  <a:lnTo>
                    <a:pt x="1654011" y="1832998"/>
                  </a:lnTo>
                  <a:lnTo>
                    <a:pt x="1651597" y="1836848"/>
                  </a:lnTo>
                  <a:lnTo>
                    <a:pt x="1651597" y="1837370"/>
                  </a:lnTo>
                  <a:lnTo>
                    <a:pt x="1651075" y="1837566"/>
                  </a:lnTo>
                  <a:lnTo>
                    <a:pt x="1651075" y="1838088"/>
                  </a:lnTo>
                  <a:lnTo>
                    <a:pt x="1649182" y="1838610"/>
                  </a:lnTo>
                  <a:lnTo>
                    <a:pt x="1645659" y="1837761"/>
                  </a:lnTo>
                  <a:lnTo>
                    <a:pt x="1643245" y="1836391"/>
                  </a:lnTo>
                  <a:lnTo>
                    <a:pt x="1642657" y="1835869"/>
                  </a:lnTo>
                  <a:lnTo>
                    <a:pt x="1642657" y="1835347"/>
                  </a:lnTo>
                  <a:lnTo>
                    <a:pt x="1639134" y="1833977"/>
                  </a:lnTo>
                  <a:lnTo>
                    <a:pt x="1633000" y="1829931"/>
                  </a:lnTo>
                  <a:lnTo>
                    <a:pt x="1627454" y="1828952"/>
                  </a:lnTo>
                  <a:lnTo>
                    <a:pt x="1619493" y="1830975"/>
                  </a:lnTo>
                  <a:lnTo>
                    <a:pt x="1619297" y="1831628"/>
                  </a:lnTo>
                  <a:lnTo>
                    <a:pt x="1618188" y="1831302"/>
                  </a:lnTo>
                  <a:lnTo>
                    <a:pt x="1618188" y="1832150"/>
                  </a:lnTo>
                  <a:lnTo>
                    <a:pt x="1617078" y="1832150"/>
                  </a:lnTo>
                  <a:lnTo>
                    <a:pt x="1616883" y="1832802"/>
                  </a:lnTo>
                  <a:lnTo>
                    <a:pt x="1613881" y="1833781"/>
                  </a:lnTo>
                  <a:lnTo>
                    <a:pt x="1612772" y="1835478"/>
                  </a:lnTo>
                  <a:lnTo>
                    <a:pt x="1608530" y="1836848"/>
                  </a:lnTo>
                  <a:lnTo>
                    <a:pt x="1608139" y="1837500"/>
                  </a:lnTo>
                  <a:lnTo>
                    <a:pt x="1607030" y="1838153"/>
                  </a:lnTo>
                  <a:lnTo>
                    <a:pt x="1604224" y="1839132"/>
                  </a:lnTo>
                  <a:lnTo>
                    <a:pt x="1604224" y="1838479"/>
                  </a:lnTo>
                  <a:lnTo>
                    <a:pt x="1601810" y="1838153"/>
                  </a:lnTo>
                  <a:lnTo>
                    <a:pt x="1600309" y="1836652"/>
                  </a:lnTo>
                  <a:lnTo>
                    <a:pt x="1598286" y="1835804"/>
                  </a:lnTo>
                  <a:lnTo>
                    <a:pt x="1595872" y="1836326"/>
                  </a:lnTo>
                  <a:lnTo>
                    <a:pt x="1591761" y="1836326"/>
                  </a:lnTo>
                  <a:lnTo>
                    <a:pt x="1590847" y="1836848"/>
                  </a:lnTo>
                  <a:lnTo>
                    <a:pt x="1589738" y="1836652"/>
                  </a:lnTo>
                  <a:lnTo>
                    <a:pt x="1589346" y="1836978"/>
                  </a:lnTo>
                  <a:lnTo>
                    <a:pt x="1589346" y="1837827"/>
                  </a:lnTo>
                  <a:lnTo>
                    <a:pt x="1586736" y="1838153"/>
                  </a:lnTo>
                  <a:lnTo>
                    <a:pt x="1583604" y="1837500"/>
                  </a:lnTo>
                  <a:lnTo>
                    <a:pt x="1577666" y="1839654"/>
                  </a:lnTo>
                  <a:lnTo>
                    <a:pt x="1577666" y="1840176"/>
                  </a:lnTo>
                  <a:lnTo>
                    <a:pt x="1575774" y="1840698"/>
                  </a:lnTo>
                  <a:lnTo>
                    <a:pt x="1570358" y="1844548"/>
                  </a:lnTo>
                  <a:lnTo>
                    <a:pt x="1566769" y="1846244"/>
                  </a:lnTo>
                  <a:lnTo>
                    <a:pt x="1564028" y="1846571"/>
                  </a:lnTo>
                  <a:lnTo>
                    <a:pt x="1547520" y="1846375"/>
                  </a:lnTo>
                  <a:lnTo>
                    <a:pt x="1546410" y="1845722"/>
                  </a:lnTo>
                  <a:lnTo>
                    <a:pt x="1544910" y="1842721"/>
                  </a:lnTo>
                  <a:lnTo>
                    <a:pt x="1543605" y="1842068"/>
                  </a:lnTo>
                  <a:lnTo>
                    <a:pt x="1542887" y="1842916"/>
                  </a:lnTo>
                  <a:lnTo>
                    <a:pt x="1542365" y="1844939"/>
                  </a:lnTo>
                  <a:lnTo>
                    <a:pt x="1540473" y="1845788"/>
                  </a:lnTo>
                  <a:lnTo>
                    <a:pt x="1539363" y="1845461"/>
                  </a:lnTo>
                  <a:lnTo>
                    <a:pt x="1538645" y="1846832"/>
                  </a:lnTo>
                  <a:lnTo>
                    <a:pt x="1534535" y="1846505"/>
                  </a:lnTo>
                  <a:lnTo>
                    <a:pt x="1530424" y="1850877"/>
                  </a:lnTo>
                  <a:lnTo>
                    <a:pt x="1529706" y="1852704"/>
                  </a:lnTo>
                  <a:lnTo>
                    <a:pt x="1528597" y="1854075"/>
                  </a:lnTo>
                  <a:lnTo>
                    <a:pt x="1525073" y="1856228"/>
                  </a:lnTo>
                  <a:lnTo>
                    <a:pt x="1523572" y="1856750"/>
                  </a:lnTo>
                  <a:lnTo>
                    <a:pt x="1520244" y="1859425"/>
                  </a:lnTo>
                  <a:lnTo>
                    <a:pt x="1517634" y="1861970"/>
                  </a:lnTo>
                  <a:lnTo>
                    <a:pt x="1516329" y="1865167"/>
                  </a:lnTo>
                  <a:lnTo>
                    <a:pt x="1513719" y="1867321"/>
                  </a:lnTo>
                  <a:lnTo>
                    <a:pt x="1512023" y="1869996"/>
                  </a:lnTo>
                  <a:lnTo>
                    <a:pt x="1509804" y="1872149"/>
                  </a:lnTo>
                  <a:lnTo>
                    <a:pt x="1509608" y="1873650"/>
                  </a:lnTo>
                  <a:lnTo>
                    <a:pt x="1504975" y="1878022"/>
                  </a:lnTo>
                  <a:lnTo>
                    <a:pt x="1503475" y="1880175"/>
                  </a:lnTo>
                  <a:lnTo>
                    <a:pt x="1502953" y="1882002"/>
                  </a:lnTo>
                  <a:lnTo>
                    <a:pt x="1499429" y="1884025"/>
                  </a:lnTo>
                  <a:lnTo>
                    <a:pt x="1497537" y="1886505"/>
                  </a:lnTo>
                  <a:lnTo>
                    <a:pt x="1493817" y="1889506"/>
                  </a:lnTo>
                  <a:lnTo>
                    <a:pt x="1487292" y="1893356"/>
                  </a:lnTo>
                  <a:lnTo>
                    <a:pt x="1485595" y="1895053"/>
                  </a:lnTo>
                  <a:lnTo>
                    <a:pt x="1483573" y="1896423"/>
                  </a:lnTo>
                  <a:lnTo>
                    <a:pt x="1477243" y="1897402"/>
                  </a:lnTo>
                  <a:lnTo>
                    <a:pt x="1475025" y="1897206"/>
                  </a:lnTo>
                  <a:lnTo>
                    <a:pt x="1472610" y="1899555"/>
                  </a:lnTo>
                  <a:lnTo>
                    <a:pt x="1468499" y="1901578"/>
                  </a:lnTo>
                  <a:lnTo>
                    <a:pt x="1466607" y="1902948"/>
                  </a:lnTo>
                  <a:lnTo>
                    <a:pt x="1466216" y="1906276"/>
                  </a:lnTo>
                  <a:lnTo>
                    <a:pt x="1474176" y="1906798"/>
                  </a:lnTo>
                  <a:lnTo>
                    <a:pt x="1482137" y="1904971"/>
                  </a:lnTo>
                  <a:lnTo>
                    <a:pt x="1484747" y="1903470"/>
                  </a:lnTo>
                  <a:lnTo>
                    <a:pt x="1490685" y="1901317"/>
                  </a:lnTo>
                  <a:lnTo>
                    <a:pt x="1492904" y="1899816"/>
                  </a:lnTo>
                  <a:lnTo>
                    <a:pt x="1496427" y="1898120"/>
                  </a:lnTo>
                  <a:lnTo>
                    <a:pt x="1498254" y="1896097"/>
                  </a:lnTo>
                  <a:lnTo>
                    <a:pt x="1501974" y="1893422"/>
                  </a:lnTo>
                  <a:lnTo>
                    <a:pt x="1506998" y="1891268"/>
                  </a:lnTo>
                  <a:lnTo>
                    <a:pt x="1511435" y="1888723"/>
                  </a:lnTo>
                  <a:lnTo>
                    <a:pt x="1512153" y="1887745"/>
                  </a:lnTo>
                  <a:lnTo>
                    <a:pt x="1517569" y="1885722"/>
                  </a:lnTo>
                  <a:lnTo>
                    <a:pt x="1521093" y="1883568"/>
                  </a:lnTo>
                  <a:lnTo>
                    <a:pt x="1521810" y="1882720"/>
                  </a:lnTo>
                  <a:lnTo>
                    <a:pt x="1529249" y="1881024"/>
                  </a:lnTo>
                  <a:lnTo>
                    <a:pt x="1534274" y="1877370"/>
                  </a:lnTo>
                  <a:lnTo>
                    <a:pt x="1540929" y="1874825"/>
                  </a:lnTo>
                  <a:lnTo>
                    <a:pt x="1545562" y="1871823"/>
                  </a:lnTo>
                  <a:lnTo>
                    <a:pt x="1546476" y="1868952"/>
                  </a:lnTo>
                  <a:lnTo>
                    <a:pt x="1547389" y="1868104"/>
                  </a:lnTo>
                  <a:lnTo>
                    <a:pt x="1548890" y="1867451"/>
                  </a:lnTo>
                  <a:lnTo>
                    <a:pt x="1554828" y="1866603"/>
                  </a:lnTo>
                  <a:lnTo>
                    <a:pt x="1555742" y="1866799"/>
                  </a:lnTo>
                  <a:lnTo>
                    <a:pt x="1559461" y="1865102"/>
                  </a:lnTo>
                  <a:lnTo>
                    <a:pt x="1563898" y="1865102"/>
                  </a:lnTo>
                  <a:lnTo>
                    <a:pt x="1564616" y="1864776"/>
                  </a:lnTo>
                  <a:lnTo>
                    <a:pt x="1565203" y="1863601"/>
                  </a:lnTo>
                  <a:lnTo>
                    <a:pt x="1567226" y="1861774"/>
                  </a:lnTo>
                  <a:lnTo>
                    <a:pt x="1567748" y="1861970"/>
                  </a:lnTo>
                  <a:lnTo>
                    <a:pt x="1569771" y="1860795"/>
                  </a:lnTo>
                  <a:lnTo>
                    <a:pt x="1569966" y="1859947"/>
                  </a:lnTo>
                  <a:lnTo>
                    <a:pt x="1571467" y="1858773"/>
                  </a:lnTo>
                  <a:lnTo>
                    <a:pt x="1574991" y="1857924"/>
                  </a:lnTo>
                  <a:lnTo>
                    <a:pt x="1577014" y="1856228"/>
                  </a:lnTo>
                  <a:lnTo>
                    <a:pt x="1579036" y="1855380"/>
                  </a:lnTo>
                  <a:lnTo>
                    <a:pt x="1579232" y="1854531"/>
                  </a:lnTo>
                  <a:lnTo>
                    <a:pt x="1579950" y="1853879"/>
                  </a:lnTo>
                  <a:lnTo>
                    <a:pt x="1579950" y="1853226"/>
                  </a:lnTo>
                  <a:lnTo>
                    <a:pt x="1580537" y="1852704"/>
                  </a:lnTo>
                  <a:lnTo>
                    <a:pt x="1580537" y="1851530"/>
                  </a:lnTo>
                  <a:lnTo>
                    <a:pt x="1582038" y="1849181"/>
                  </a:lnTo>
                  <a:lnTo>
                    <a:pt x="1586671" y="1847027"/>
                  </a:lnTo>
                  <a:lnTo>
                    <a:pt x="1586867" y="1846505"/>
                  </a:lnTo>
                  <a:lnTo>
                    <a:pt x="1590978" y="1845657"/>
                  </a:lnTo>
                  <a:lnTo>
                    <a:pt x="1592674" y="1845983"/>
                  </a:lnTo>
                  <a:lnTo>
                    <a:pt x="1596393" y="1845135"/>
                  </a:lnTo>
                  <a:lnTo>
                    <a:pt x="1600113" y="1845331"/>
                  </a:lnTo>
                  <a:lnTo>
                    <a:pt x="1602005" y="1846179"/>
                  </a:lnTo>
                  <a:lnTo>
                    <a:pt x="1602919" y="1848202"/>
                  </a:lnTo>
                  <a:lnTo>
                    <a:pt x="1604615" y="1848724"/>
                  </a:lnTo>
                  <a:lnTo>
                    <a:pt x="1606312" y="1849898"/>
                  </a:lnTo>
                  <a:lnTo>
                    <a:pt x="1606508" y="1849246"/>
                  </a:lnTo>
                  <a:lnTo>
                    <a:pt x="1606899" y="1849442"/>
                  </a:lnTo>
                  <a:lnTo>
                    <a:pt x="1607095" y="1850420"/>
                  </a:lnTo>
                  <a:lnTo>
                    <a:pt x="1606573" y="1850616"/>
                  </a:lnTo>
                  <a:lnTo>
                    <a:pt x="1606181" y="1851986"/>
                  </a:lnTo>
                  <a:lnTo>
                    <a:pt x="1606377" y="1851334"/>
                  </a:lnTo>
                  <a:lnTo>
                    <a:pt x="1607682" y="1851008"/>
                  </a:lnTo>
                  <a:lnTo>
                    <a:pt x="1607486" y="1851660"/>
                  </a:lnTo>
                  <a:lnTo>
                    <a:pt x="1606769" y="1851856"/>
                  </a:lnTo>
                  <a:lnTo>
                    <a:pt x="1606769" y="1852378"/>
                  </a:lnTo>
                  <a:lnTo>
                    <a:pt x="1607878" y="1852378"/>
                  </a:lnTo>
                  <a:lnTo>
                    <a:pt x="1607878" y="1852900"/>
                  </a:lnTo>
                  <a:lnTo>
                    <a:pt x="1611271" y="1853422"/>
                  </a:lnTo>
                  <a:lnTo>
                    <a:pt x="1614403" y="1852769"/>
                  </a:lnTo>
                  <a:lnTo>
                    <a:pt x="1618123" y="1851073"/>
                  </a:lnTo>
                  <a:lnTo>
                    <a:pt x="1622560" y="1850877"/>
                  </a:lnTo>
                  <a:lnTo>
                    <a:pt x="1623277" y="1849898"/>
                  </a:lnTo>
                  <a:lnTo>
                    <a:pt x="1623995" y="1849898"/>
                  </a:lnTo>
                  <a:lnTo>
                    <a:pt x="1625105" y="1850420"/>
                  </a:lnTo>
                  <a:lnTo>
                    <a:pt x="1624517" y="1850747"/>
                  </a:lnTo>
                  <a:lnTo>
                    <a:pt x="1624321" y="1852247"/>
                  </a:lnTo>
                  <a:lnTo>
                    <a:pt x="1625627" y="1852574"/>
                  </a:lnTo>
                  <a:lnTo>
                    <a:pt x="1625105" y="1852052"/>
                  </a:lnTo>
                  <a:lnTo>
                    <a:pt x="1624909" y="1851203"/>
                  </a:lnTo>
                  <a:lnTo>
                    <a:pt x="1625822" y="1850877"/>
                  </a:lnTo>
                  <a:lnTo>
                    <a:pt x="1626018" y="1851399"/>
                  </a:lnTo>
                  <a:lnTo>
                    <a:pt x="1627127" y="1851921"/>
                  </a:lnTo>
                  <a:lnTo>
                    <a:pt x="1627127" y="1856293"/>
                  </a:lnTo>
                  <a:lnTo>
                    <a:pt x="1626018" y="1863340"/>
                  </a:lnTo>
                  <a:lnTo>
                    <a:pt x="1626409" y="1864515"/>
                  </a:lnTo>
                  <a:lnTo>
                    <a:pt x="1625888" y="1866342"/>
                  </a:lnTo>
                  <a:lnTo>
                    <a:pt x="1626279" y="1870388"/>
                  </a:lnTo>
                  <a:lnTo>
                    <a:pt x="1624061" y="1884286"/>
                  </a:lnTo>
                  <a:lnTo>
                    <a:pt x="1622038" y="1885461"/>
                  </a:lnTo>
                  <a:lnTo>
                    <a:pt x="1620928" y="1887614"/>
                  </a:lnTo>
                  <a:lnTo>
                    <a:pt x="1620015" y="1891138"/>
                  </a:lnTo>
                  <a:lnTo>
                    <a:pt x="1617405" y="1892312"/>
                  </a:lnTo>
                  <a:lnTo>
                    <a:pt x="1616687" y="1893160"/>
                  </a:lnTo>
                  <a:lnTo>
                    <a:pt x="1616687" y="1893683"/>
                  </a:lnTo>
                  <a:lnTo>
                    <a:pt x="1613359" y="1894661"/>
                  </a:lnTo>
                  <a:lnTo>
                    <a:pt x="1610031" y="1896488"/>
                  </a:lnTo>
                  <a:lnTo>
                    <a:pt x="1609509" y="1896293"/>
                  </a:lnTo>
                  <a:lnTo>
                    <a:pt x="1608987" y="1895118"/>
                  </a:lnTo>
                  <a:lnTo>
                    <a:pt x="1606964" y="1895771"/>
                  </a:lnTo>
                  <a:lnTo>
                    <a:pt x="1606377" y="1896619"/>
                  </a:lnTo>
                  <a:lnTo>
                    <a:pt x="1605268" y="1897141"/>
                  </a:lnTo>
                  <a:lnTo>
                    <a:pt x="1604876" y="1896815"/>
                  </a:lnTo>
                  <a:lnTo>
                    <a:pt x="1602854" y="1896619"/>
                  </a:lnTo>
                  <a:lnTo>
                    <a:pt x="1601027" y="1896815"/>
                  </a:lnTo>
                  <a:lnTo>
                    <a:pt x="1600439" y="1897467"/>
                  </a:lnTo>
                  <a:lnTo>
                    <a:pt x="1599134" y="1897989"/>
                  </a:lnTo>
                  <a:lnTo>
                    <a:pt x="1598612" y="1900665"/>
                  </a:lnTo>
                  <a:lnTo>
                    <a:pt x="1599917" y="1900143"/>
                  </a:lnTo>
                  <a:lnTo>
                    <a:pt x="1601353" y="1900143"/>
                  </a:lnTo>
                  <a:lnTo>
                    <a:pt x="1601940" y="1900665"/>
                  </a:lnTo>
                  <a:lnTo>
                    <a:pt x="1605072" y="1901643"/>
                  </a:lnTo>
                  <a:lnTo>
                    <a:pt x="1607095" y="1899816"/>
                  </a:lnTo>
                  <a:lnTo>
                    <a:pt x="1608204" y="1901643"/>
                  </a:lnTo>
                  <a:lnTo>
                    <a:pt x="1611336" y="1902818"/>
                  </a:lnTo>
                  <a:lnTo>
                    <a:pt x="1612054" y="1903797"/>
                  </a:lnTo>
                  <a:lnTo>
                    <a:pt x="1614273" y="1905167"/>
                  </a:lnTo>
                  <a:lnTo>
                    <a:pt x="1614273" y="1905819"/>
                  </a:lnTo>
                  <a:lnTo>
                    <a:pt x="1615969" y="1905624"/>
                  </a:lnTo>
                  <a:lnTo>
                    <a:pt x="1618971" y="1903797"/>
                  </a:lnTo>
                  <a:lnTo>
                    <a:pt x="1619493" y="1899947"/>
                  </a:lnTo>
                  <a:lnTo>
                    <a:pt x="1620406" y="1897794"/>
                  </a:lnTo>
                  <a:lnTo>
                    <a:pt x="1621907" y="1897271"/>
                  </a:lnTo>
                  <a:lnTo>
                    <a:pt x="1623408" y="1898968"/>
                  </a:lnTo>
                  <a:lnTo>
                    <a:pt x="1624321" y="1901578"/>
                  </a:lnTo>
                  <a:lnTo>
                    <a:pt x="1626932" y="1911692"/>
                  </a:lnTo>
                  <a:lnTo>
                    <a:pt x="1628954" y="1911366"/>
                  </a:lnTo>
                  <a:lnTo>
                    <a:pt x="1630064" y="1911692"/>
                  </a:lnTo>
                  <a:lnTo>
                    <a:pt x="1631564" y="1911170"/>
                  </a:lnTo>
                  <a:lnTo>
                    <a:pt x="1633587" y="1913324"/>
                  </a:lnTo>
                  <a:lnTo>
                    <a:pt x="1633783" y="1915346"/>
                  </a:lnTo>
                  <a:lnTo>
                    <a:pt x="1635284" y="1917500"/>
                  </a:lnTo>
                  <a:lnTo>
                    <a:pt x="1636002" y="1917826"/>
                  </a:lnTo>
                  <a:lnTo>
                    <a:pt x="1638220" y="1917304"/>
                  </a:lnTo>
                  <a:lnTo>
                    <a:pt x="1641222" y="1918283"/>
                  </a:lnTo>
                  <a:lnTo>
                    <a:pt x="1641613" y="1917956"/>
                  </a:lnTo>
                  <a:lnTo>
                    <a:pt x="1644419" y="1918283"/>
                  </a:lnTo>
                  <a:lnTo>
                    <a:pt x="1645528" y="1917956"/>
                  </a:lnTo>
                  <a:lnTo>
                    <a:pt x="1646638" y="1919327"/>
                  </a:lnTo>
                  <a:lnTo>
                    <a:pt x="1648660" y="1920305"/>
                  </a:lnTo>
                  <a:lnTo>
                    <a:pt x="1653098" y="1921284"/>
                  </a:lnTo>
                  <a:lnTo>
                    <a:pt x="1654011" y="1921088"/>
                  </a:lnTo>
                  <a:lnTo>
                    <a:pt x="1655120" y="1921415"/>
                  </a:lnTo>
                  <a:lnTo>
                    <a:pt x="1657143" y="1920240"/>
                  </a:lnTo>
                  <a:lnTo>
                    <a:pt x="1658448" y="1920762"/>
                  </a:lnTo>
                  <a:lnTo>
                    <a:pt x="1659036" y="1921741"/>
                  </a:lnTo>
                  <a:lnTo>
                    <a:pt x="1660145" y="1922394"/>
                  </a:lnTo>
                  <a:lnTo>
                    <a:pt x="1663146" y="1922067"/>
                  </a:lnTo>
                  <a:lnTo>
                    <a:pt x="1664647" y="1921219"/>
                  </a:lnTo>
                  <a:lnTo>
                    <a:pt x="1667257" y="1922067"/>
                  </a:lnTo>
                  <a:lnTo>
                    <a:pt x="1668367" y="1924090"/>
                  </a:lnTo>
                  <a:lnTo>
                    <a:pt x="1669084" y="1924286"/>
                  </a:lnTo>
                  <a:lnTo>
                    <a:pt x="1669280" y="1925265"/>
                  </a:lnTo>
                  <a:lnTo>
                    <a:pt x="1669802" y="1925460"/>
                  </a:lnTo>
                  <a:lnTo>
                    <a:pt x="1671303" y="1924612"/>
                  </a:lnTo>
                  <a:lnTo>
                    <a:pt x="1671499" y="1925134"/>
                  </a:lnTo>
                  <a:lnTo>
                    <a:pt x="1675022" y="1925787"/>
                  </a:lnTo>
                  <a:lnTo>
                    <a:pt x="1676327" y="1927809"/>
                  </a:lnTo>
                  <a:lnTo>
                    <a:pt x="1676523" y="1929310"/>
                  </a:lnTo>
                  <a:lnTo>
                    <a:pt x="1676132" y="1929963"/>
                  </a:lnTo>
                  <a:lnTo>
                    <a:pt x="1677632" y="1931464"/>
                  </a:lnTo>
                  <a:lnTo>
                    <a:pt x="1678938" y="1933813"/>
                  </a:lnTo>
                  <a:lnTo>
                    <a:pt x="1680634" y="1934139"/>
                  </a:lnTo>
                  <a:lnTo>
                    <a:pt x="1681026" y="1934791"/>
                  </a:lnTo>
                  <a:lnTo>
                    <a:pt x="1681548" y="1934987"/>
                  </a:lnTo>
                  <a:lnTo>
                    <a:pt x="1681743" y="1937662"/>
                  </a:lnTo>
                  <a:lnTo>
                    <a:pt x="1682331" y="1938185"/>
                  </a:lnTo>
                  <a:lnTo>
                    <a:pt x="1684549" y="1938511"/>
                  </a:lnTo>
                  <a:lnTo>
                    <a:pt x="1684353" y="1940012"/>
                  </a:lnTo>
                  <a:lnTo>
                    <a:pt x="1685071" y="1940860"/>
                  </a:lnTo>
                  <a:lnTo>
                    <a:pt x="1687290" y="1941708"/>
                  </a:lnTo>
                  <a:lnTo>
                    <a:pt x="1687486" y="1942361"/>
                  </a:lnTo>
                  <a:lnTo>
                    <a:pt x="1688791" y="1942556"/>
                  </a:lnTo>
                  <a:lnTo>
                    <a:pt x="1689378" y="1943405"/>
                  </a:lnTo>
                  <a:lnTo>
                    <a:pt x="1690487" y="1943731"/>
                  </a:lnTo>
                  <a:lnTo>
                    <a:pt x="1690683" y="1944383"/>
                  </a:lnTo>
                  <a:lnTo>
                    <a:pt x="1692510" y="1944579"/>
                  </a:lnTo>
                  <a:lnTo>
                    <a:pt x="1693228" y="1944253"/>
                  </a:lnTo>
                  <a:lnTo>
                    <a:pt x="1696034" y="1944906"/>
                  </a:lnTo>
                  <a:lnTo>
                    <a:pt x="1696229" y="1947711"/>
                  </a:lnTo>
                  <a:lnTo>
                    <a:pt x="1697534" y="1948233"/>
                  </a:lnTo>
                  <a:lnTo>
                    <a:pt x="1698122" y="1947907"/>
                  </a:lnTo>
                  <a:lnTo>
                    <a:pt x="1699035" y="1948233"/>
                  </a:lnTo>
                  <a:lnTo>
                    <a:pt x="1700145" y="1949538"/>
                  </a:lnTo>
                  <a:lnTo>
                    <a:pt x="1700536" y="1950191"/>
                  </a:lnTo>
                  <a:lnTo>
                    <a:pt x="1700340" y="1950713"/>
                  </a:lnTo>
                  <a:lnTo>
                    <a:pt x="1698839" y="1953519"/>
                  </a:lnTo>
                  <a:lnTo>
                    <a:pt x="1697339" y="1955346"/>
                  </a:lnTo>
                  <a:lnTo>
                    <a:pt x="1697339" y="1955868"/>
                  </a:lnTo>
                  <a:lnTo>
                    <a:pt x="1695642" y="1957369"/>
                  </a:lnTo>
                  <a:lnTo>
                    <a:pt x="1694924" y="1959392"/>
                  </a:lnTo>
                  <a:lnTo>
                    <a:pt x="1691009" y="1961414"/>
                  </a:lnTo>
                  <a:lnTo>
                    <a:pt x="1689704" y="1961088"/>
                  </a:lnTo>
                  <a:lnTo>
                    <a:pt x="1688595" y="1961414"/>
                  </a:lnTo>
                  <a:lnTo>
                    <a:pt x="1687681" y="1962589"/>
                  </a:lnTo>
                  <a:lnTo>
                    <a:pt x="1685985" y="1963437"/>
                  </a:lnTo>
                  <a:lnTo>
                    <a:pt x="1685397" y="1964742"/>
                  </a:lnTo>
                  <a:lnTo>
                    <a:pt x="1685789" y="1965917"/>
                  </a:lnTo>
                  <a:lnTo>
                    <a:pt x="1682461" y="1968396"/>
                  </a:lnTo>
                  <a:lnTo>
                    <a:pt x="1682070" y="1969571"/>
                  </a:lnTo>
                  <a:lnTo>
                    <a:pt x="1679851" y="1972246"/>
                  </a:lnTo>
                  <a:lnTo>
                    <a:pt x="1678938" y="1972572"/>
                  </a:lnTo>
                  <a:lnTo>
                    <a:pt x="1677045" y="1974595"/>
                  </a:lnTo>
                  <a:lnTo>
                    <a:pt x="1670911" y="1977923"/>
                  </a:lnTo>
                  <a:lnTo>
                    <a:pt x="1670389" y="1979098"/>
                  </a:lnTo>
                  <a:lnTo>
                    <a:pt x="1668693" y="1980468"/>
                  </a:lnTo>
                  <a:lnTo>
                    <a:pt x="1668301" y="1982164"/>
                  </a:lnTo>
                  <a:lnTo>
                    <a:pt x="1665691" y="1984513"/>
                  </a:lnTo>
                  <a:lnTo>
                    <a:pt x="1661254" y="1985166"/>
                  </a:lnTo>
                  <a:lnTo>
                    <a:pt x="1661450" y="1984644"/>
                  </a:lnTo>
                  <a:lnTo>
                    <a:pt x="1660732" y="1984644"/>
                  </a:lnTo>
                  <a:lnTo>
                    <a:pt x="1660210" y="1986341"/>
                  </a:lnTo>
                  <a:lnTo>
                    <a:pt x="1660406" y="1987189"/>
                  </a:lnTo>
                  <a:lnTo>
                    <a:pt x="1658905" y="1987189"/>
                  </a:lnTo>
                  <a:lnTo>
                    <a:pt x="1657404" y="1987841"/>
                  </a:lnTo>
                  <a:lnTo>
                    <a:pt x="1657209" y="1989342"/>
                  </a:lnTo>
                  <a:lnTo>
                    <a:pt x="1654990" y="1989016"/>
                  </a:lnTo>
                  <a:lnTo>
                    <a:pt x="1652967" y="1990191"/>
                  </a:lnTo>
                  <a:lnTo>
                    <a:pt x="1652576" y="1991169"/>
                  </a:lnTo>
                  <a:lnTo>
                    <a:pt x="1647747" y="1991691"/>
                  </a:lnTo>
                  <a:lnTo>
                    <a:pt x="1646050" y="1992344"/>
                  </a:lnTo>
                  <a:lnTo>
                    <a:pt x="1644223" y="1994040"/>
                  </a:lnTo>
                  <a:lnTo>
                    <a:pt x="1641222" y="1995541"/>
                  </a:lnTo>
                  <a:lnTo>
                    <a:pt x="1639199" y="1995867"/>
                  </a:lnTo>
                  <a:lnTo>
                    <a:pt x="1637372" y="1997368"/>
                  </a:lnTo>
                  <a:lnTo>
                    <a:pt x="1634762" y="1997695"/>
                  </a:lnTo>
                  <a:lnTo>
                    <a:pt x="1632152" y="2000174"/>
                  </a:lnTo>
                  <a:lnTo>
                    <a:pt x="1631238" y="1999978"/>
                  </a:lnTo>
                  <a:lnTo>
                    <a:pt x="1630716" y="2000957"/>
                  </a:lnTo>
                  <a:lnTo>
                    <a:pt x="1629803" y="2001153"/>
                  </a:lnTo>
                  <a:lnTo>
                    <a:pt x="1628693" y="2002784"/>
                  </a:lnTo>
                  <a:lnTo>
                    <a:pt x="1627584" y="2003110"/>
                  </a:lnTo>
                  <a:lnTo>
                    <a:pt x="1626671" y="2004611"/>
                  </a:lnTo>
                  <a:lnTo>
                    <a:pt x="1626148" y="2006960"/>
                  </a:lnTo>
                  <a:lnTo>
                    <a:pt x="1625561" y="2007482"/>
                  </a:lnTo>
                  <a:lnTo>
                    <a:pt x="1623538" y="2007482"/>
                  </a:lnTo>
                  <a:lnTo>
                    <a:pt x="1623147" y="2006830"/>
                  </a:lnTo>
                  <a:lnTo>
                    <a:pt x="1624452" y="2005981"/>
                  </a:lnTo>
                  <a:lnTo>
                    <a:pt x="1623147" y="2005460"/>
                  </a:lnTo>
                  <a:lnTo>
                    <a:pt x="1622951" y="2006308"/>
                  </a:lnTo>
                  <a:lnTo>
                    <a:pt x="1621646" y="2006634"/>
                  </a:lnTo>
                  <a:lnTo>
                    <a:pt x="1621255" y="2005786"/>
                  </a:lnTo>
                  <a:lnTo>
                    <a:pt x="1622364" y="2005590"/>
                  </a:lnTo>
                  <a:lnTo>
                    <a:pt x="1622560" y="2004611"/>
                  </a:lnTo>
                  <a:lnTo>
                    <a:pt x="1621255" y="2004807"/>
                  </a:lnTo>
                  <a:lnTo>
                    <a:pt x="1619036" y="2003959"/>
                  </a:lnTo>
                  <a:lnTo>
                    <a:pt x="1616817" y="2005133"/>
                  </a:lnTo>
                  <a:lnTo>
                    <a:pt x="1615904" y="2007613"/>
                  </a:lnTo>
                  <a:lnTo>
                    <a:pt x="1614077" y="2007939"/>
                  </a:lnTo>
                  <a:lnTo>
                    <a:pt x="1613359" y="2007417"/>
                  </a:lnTo>
                  <a:lnTo>
                    <a:pt x="1612968" y="2005916"/>
                  </a:lnTo>
                  <a:lnTo>
                    <a:pt x="1609966" y="2004742"/>
                  </a:lnTo>
                  <a:lnTo>
                    <a:pt x="1608465" y="2005264"/>
                  </a:lnTo>
                  <a:lnTo>
                    <a:pt x="1607160" y="2006243"/>
                  </a:lnTo>
                  <a:lnTo>
                    <a:pt x="1605333" y="2005720"/>
                  </a:lnTo>
                  <a:lnTo>
                    <a:pt x="1604746" y="2004742"/>
                  </a:lnTo>
                  <a:lnTo>
                    <a:pt x="1605333" y="2004220"/>
                  </a:lnTo>
                  <a:lnTo>
                    <a:pt x="1605855" y="2001871"/>
                  </a:lnTo>
                  <a:lnTo>
                    <a:pt x="1604028" y="2001022"/>
                  </a:lnTo>
                  <a:lnTo>
                    <a:pt x="1601810" y="2002001"/>
                  </a:lnTo>
                  <a:lnTo>
                    <a:pt x="1602005" y="2003306"/>
                  </a:lnTo>
                  <a:lnTo>
                    <a:pt x="1601287" y="2003502"/>
                  </a:lnTo>
                  <a:lnTo>
                    <a:pt x="1600896" y="2002327"/>
                  </a:lnTo>
                  <a:lnTo>
                    <a:pt x="1600374" y="2001805"/>
                  </a:lnTo>
                  <a:lnTo>
                    <a:pt x="1601092" y="2000957"/>
                  </a:lnTo>
                  <a:lnTo>
                    <a:pt x="1602397" y="2000957"/>
                  </a:lnTo>
                  <a:lnTo>
                    <a:pt x="1602397" y="2000435"/>
                  </a:lnTo>
                  <a:lnTo>
                    <a:pt x="1603114" y="2000239"/>
                  </a:lnTo>
                  <a:lnTo>
                    <a:pt x="1602919" y="1999587"/>
                  </a:lnTo>
                  <a:lnTo>
                    <a:pt x="1601418" y="1997107"/>
                  </a:lnTo>
                  <a:lnTo>
                    <a:pt x="1600700" y="1996585"/>
                  </a:lnTo>
                  <a:lnTo>
                    <a:pt x="1600700" y="1996063"/>
                  </a:lnTo>
                  <a:lnTo>
                    <a:pt x="1598090" y="1994236"/>
                  </a:lnTo>
                  <a:lnTo>
                    <a:pt x="1597699" y="1993584"/>
                  </a:lnTo>
                  <a:lnTo>
                    <a:pt x="1593979" y="1993388"/>
                  </a:lnTo>
                  <a:lnTo>
                    <a:pt x="1592283" y="1992866"/>
                  </a:lnTo>
                  <a:lnTo>
                    <a:pt x="1592087" y="1992344"/>
                  </a:lnTo>
                  <a:lnTo>
                    <a:pt x="1590782" y="1991822"/>
                  </a:lnTo>
                  <a:lnTo>
                    <a:pt x="1582625" y="1990321"/>
                  </a:lnTo>
                  <a:lnTo>
                    <a:pt x="1577079" y="1991691"/>
                  </a:lnTo>
                  <a:lnTo>
                    <a:pt x="1576361" y="1991365"/>
                  </a:lnTo>
                  <a:lnTo>
                    <a:pt x="1575448" y="1991691"/>
                  </a:lnTo>
                  <a:lnTo>
                    <a:pt x="1570228" y="1994889"/>
                  </a:lnTo>
                  <a:lnTo>
                    <a:pt x="1566312" y="1998216"/>
                  </a:lnTo>
                  <a:lnTo>
                    <a:pt x="1564616" y="2001022"/>
                  </a:lnTo>
                  <a:lnTo>
                    <a:pt x="1563702" y="2001544"/>
                  </a:lnTo>
                  <a:lnTo>
                    <a:pt x="1563115" y="2003893"/>
                  </a:lnTo>
                  <a:lnTo>
                    <a:pt x="1560896" y="2006243"/>
                  </a:lnTo>
                  <a:lnTo>
                    <a:pt x="1559069" y="2009048"/>
                  </a:lnTo>
                  <a:lnTo>
                    <a:pt x="1557764" y="2008853"/>
                  </a:lnTo>
                  <a:lnTo>
                    <a:pt x="1557177" y="2009179"/>
                  </a:lnTo>
                  <a:lnTo>
                    <a:pt x="1555480" y="2012833"/>
                  </a:lnTo>
                  <a:lnTo>
                    <a:pt x="1552479" y="2014464"/>
                  </a:lnTo>
                  <a:lnTo>
                    <a:pt x="1549477" y="2017466"/>
                  </a:lnTo>
                  <a:lnTo>
                    <a:pt x="1548368" y="2017988"/>
                  </a:lnTo>
                  <a:lnTo>
                    <a:pt x="1547846" y="2017009"/>
                  </a:lnTo>
                  <a:lnTo>
                    <a:pt x="1546149" y="2016813"/>
                  </a:lnTo>
                  <a:lnTo>
                    <a:pt x="1545040" y="2018314"/>
                  </a:lnTo>
                  <a:lnTo>
                    <a:pt x="1542626" y="2020141"/>
                  </a:lnTo>
                  <a:lnTo>
                    <a:pt x="1541712" y="2021446"/>
                  </a:lnTo>
                  <a:lnTo>
                    <a:pt x="1540799" y="2021773"/>
                  </a:lnTo>
                  <a:lnTo>
                    <a:pt x="1539494" y="2023273"/>
                  </a:lnTo>
                  <a:lnTo>
                    <a:pt x="1539494" y="2024252"/>
                  </a:lnTo>
                  <a:lnTo>
                    <a:pt x="1538776" y="2025753"/>
                  </a:lnTo>
                  <a:lnTo>
                    <a:pt x="1536557" y="2028102"/>
                  </a:lnTo>
                  <a:lnTo>
                    <a:pt x="1536557" y="2028624"/>
                  </a:lnTo>
                  <a:lnTo>
                    <a:pt x="1533425" y="2033453"/>
                  </a:lnTo>
                  <a:lnTo>
                    <a:pt x="1531402" y="2033975"/>
                  </a:lnTo>
                  <a:lnTo>
                    <a:pt x="1529706" y="2033648"/>
                  </a:lnTo>
                  <a:lnTo>
                    <a:pt x="1528401" y="2034497"/>
                  </a:lnTo>
                  <a:lnTo>
                    <a:pt x="1526704" y="2037303"/>
                  </a:lnTo>
                  <a:lnTo>
                    <a:pt x="1525203" y="2037955"/>
                  </a:lnTo>
                  <a:lnTo>
                    <a:pt x="1525008" y="2038477"/>
                  </a:lnTo>
                  <a:lnTo>
                    <a:pt x="1523115" y="2039782"/>
                  </a:lnTo>
                  <a:lnTo>
                    <a:pt x="1521419" y="2043306"/>
                  </a:lnTo>
                  <a:lnTo>
                    <a:pt x="1520701" y="2043958"/>
                  </a:lnTo>
                  <a:lnTo>
                    <a:pt x="1516982" y="2045785"/>
                  </a:lnTo>
                  <a:lnTo>
                    <a:pt x="1515481" y="2046112"/>
                  </a:lnTo>
                  <a:lnTo>
                    <a:pt x="1514959" y="2045785"/>
                  </a:lnTo>
                  <a:lnTo>
                    <a:pt x="1513262" y="2045981"/>
                  </a:lnTo>
                  <a:lnTo>
                    <a:pt x="1512153" y="2047612"/>
                  </a:lnTo>
                  <a:lnTo>
                    <a:pt x="1511435" y="2047417"/>
                  </a:lnTo>
                  <a:lnTo>
                    <a:pt x="1510848" y="2049244"/>
                  </a:lnTo>
                  <a:lnTo>
                    <a:pt x="1509543" y="2051071"/>
                  </a:lnTo>
                  <a:lnTo>
                    <a:pt x="1508238" y="2055704"/>
                  </a:lnTo>
                  <a:lnTo>
                    <a:pt x="1507716" y="2062686"/>
                  </a:lnTo>
                  <a:lnTo>
                    <a:pt x="1508238" y="2063991"/>
                  </a:lnTo>
                  <a:lnTo>
                    <a:pt x="1508434" y="2067123"/>
                  </a:lnTo>
                  <a:lnTo>
                    <a:pt x="1506737" y="2072082"/>
                  </a:lnTo>
                  <a:lnTo>
                    <a:pt x="1505040" y="2074431"/>
                  </a:lnTo>
                  <a:lnTo>
                    <a:pt x="1504649" y="2075736"/>
                  </a:lnTo>
                  <a:lnTo>
                    <a:pt x="1503344" y="2075932"/>
                  </a:lnTo>
                  <a:lnTo>
                    <a:pt x="1503148" y="2076911"/>
                  </a:lnTo>
                  <a:lnTo>
                    <a:pt x="1503736" y="2079390"/>
                  </a:lnTo>
                  <a:lnTo>
                    <a:pt x="1500408" y="2080238"/>
                  </a:lnTo>
                  <a:lnTo>
                    <a:pt x="1500408" y="2079390"/>
                  </a:lnTo>
                  <a:lnTo>
                    <a:pt x="1499298" y="2079064"/>
                  </a:lnTo>
                  <a:lnTo>
                    <a:pt x="1489054" y="2078868"/>
                  </a:lnTo>
                  <a:lnTo>
                    <a:pt x="1486640" y="2080043"/>
                  </a:lnTo>
                  <a:lnTo>
                    <a:pt x="1486052" y="2081021"/>
                  </a:lnTo>
                  <a:lnTo>
                    <a:pt x="1486966" y="2083371"/>
                  </a:lnTo>
                  <a:lnTo>
                    <a:pt x="1485465" y="2083044"/>
                  </a:lnTo>
                  <a:lnTo>
                    <a:pt x="1483573" y="2084349"/>
                  </a:lnTo>
                  <a:lnTo>
                    <a:pt x="1481876" y="2085002"/>
                  </a:lnTo>
                  <a:lnTo>
                    <a:pt x="1482398" y="2084023"/>
                  </a:lnTo>
                  <a:lnTo>
                    <a:pt x="1481093" y="2084219"/>
                  </a:lnTo>
                  <a:lnTo>
                    <a:pt x="1478679" y="2083044"/>
                  </a:lnTo>
                  <a:lnTo>
                    <a:pt x="1477765" y="2082066"/>
                  </a:lnTo>
                  <a:lnTo>
                    <a:pt x="1478483" y="2081217"/>
                  </a:lnTo>
                  <a:lnTo>
                    <a:pt x="1477178" y="2080565"/>
                  </a:lnTo>
                  <a:lnTo>
                    <a:pt x="1473850" y="2081739"/>
                  </a:lnTo>
                  <a:lnTo>
                    <a:pt x="1472154" y="2081544"/>
                  </a:lnTo>
                  <a:lnTo>
                    <a:pt x="1466607" y="2083371"/>
                  </a:lnTo>
                  <a:lnTo>
                    <a:pt x="1465302" y="2085002"/>
                  </a:lnTo>
                  <a:lnTo>
                    <a:pt x="1465302" y="2085850"/>
                  </a:lnTo>
                  <a:lnTo>
                    <a:pt x="1466411" y="2086698"/>
                  </a:lnTo>
                  <a:lnTo>
                    <a:pt x="1466411" y="2087220"/>
                  </a:lnTo>
                  <a:lnTo>
                    <a:pt x="1464584" y="2087416"/>
                  </a:lnTo>
                  <a:lnTo>
                    <a:pt x="1464193" y="2086764"/>
                  </a:lnTo>
                  <a:lnTo>
                    <a:pt x="1462366" y="2086242"/>
                  </a:lnTo>
                  <a:lnTo>
                    <a:pt x="1461778" y="2086894"/>
                  </a:lnTo>
                  <a:lnTo>
                    <a:pt x="1461256" y="2088721"/>
                  </a:lnTo>
                  <a:lnTo>
                    <a:pt x="1460539" y="2088852"/>
                  </a:lnTo>
                  <a:lnTo>
                    <a:pt x="1459821" y="2088525"/>
                  </a:lnTo>
                  <a:lnTo>
                    <a:pt x="1459103" y="2090483"/>
                  </a:lnTo>
                  <a:lnTo>
                    <a:pt x="1458190" y="2090287"/>
                  </a:lnTo>
                  <a:lnTo>
                    <a:pt x="1457668" y="2090809"/>
                  </a:lnTo>
                  <a:lnTo>
                    <a:pt x="1457080" y="2092441"/>
                  </a:lnTo>
                  <a:lnTo>
                    <a:pt x="1458581" y="2092441"/>
                  </a:lnTo>
                  <a:lnTo>
                    <a:pt x="1458581" y="2093289"/>
                  </a:lnTo>
                  <a:lnTo>
                    <a:pt x="1457472" y="2093615"/>
                  </a:lnTo>
                  <a:lnTo>
                    <a:pt x="1456754" y="2094463"/>
                  </a:lnTo>
                  <a:lnTo>
                    <a:pt x="1458059" y="2094659"/>
                  </a:lnTo>
                  <a:lnTo>
                    <a:pt x="1457341" y="2096160"/>
                  </a:lnTo>
                  <a:lnTo>
                    <a:pt x="1456428" y="2096356"/>
                  </a:lnTo>
                  <a:lnTo>
                    <a:pt x="1456232" y="2095834"/>
                  </a:lnTo>
                  <a:lnTo>
                    <a:pt x="1454927" y="2095507"/>
                  </a:lnTo>
                  <a:lnTo>
                    <a:pt x="1454535" y="2096486"/>
                  </a:lnTo>
                  <a:lnTo>
                    <a:pt x="1453426" y="2096486"/>
                  </a:lnTo>
                  <a:lnTo>
                    <a:pt x="1453230" y="2094855"/>
                  </a:lnTo>
                  <a:lnTo>
                    <a:pt x="1451534" y="2093876"/>
                  </a:lnTo>
                  <a:lnTo>
                    <a:pt x="1447423" y="2093680"/>
                  </a:lnTo>
                  <a:lnTo>
                    <a:pt x="1445400" y="2094659"/>
                  </a:lnTo>
                  <a:lnTo>
                    <a:pt x="1445400" y="2095507"/>
                  </a:lnTo>
                  <a:lnTo>
                    <a:pt x="1447423" y="2096356"/>
                  </a:lnTo>
                  <a:lnTo>
                    <a:pt x="1447423" y="2097008"/>
                  </a:lnTo>
                  <a:lnTo>
                    <a:pt x="1445726" y="2097661"/>
                  </a:lnTo>
                  <a:lnTo>
                    <a:pt x="1443899" y="2099162"/>
                  </a:lnTo>
                  <a:lnTo>
                    <a:pt x="1443704" y="2100336"/>
                  </a:lnTo>
                  <a:lnTo>
                    <a:pt x="1444226" y="2100532"/>
                  </a:lnTo>
                  <a:lnTo>
                    <a:pt x="1441811" y="2101511"/>
                  </a:lnTo>
                  <a:lnTo>
                    <a:pt x="1439397" y="2101511"/>
                  </a:lnTo>
                  <a:lnTo>
                    <a:pt x="1436265" y="2100010"/>
                  </a:lnTo>
                  <a:lnTo>
                    <a:pt x="1435156" y="2099814"/>
                  </a:lnTo>
                  <a:lnTo>
                    <a:pt x="1433133" y="2101967"/>
                  </a:lnTo>
                  <a:lnTo>
                    <a:pt x="1431436" y="2102163"/>
                  </a:lnTo>
                  <a:lnTo>
                    <a:pt x="1427913" y="2101641"/>
                  </a:lnTo>
                  <a:lnTo>
                    <a:pt x="1427521" y="2102294"/>
                  </a:lnTo>
                  <a:lnTo>
                    <a:pt x="1431240" y="2103142"/>
                  </a:lnTo>
                  <a:lnTo>
                    <a:pt x="1431828" y="2105491"/>
                  </a:lnTo>
                  <a:lnTo>
                    <a:pt x="1430718" y="2107644"/>
                  </a:lnTo>
                  <a:lnTo>
                    <a:pt x="1431436" y="2108297"/>
                  </a:lnTo>
                  <a:lnTo>
                    <a:pt x="1431632" y="2110646"/>
                  </a:lnTo>
                  <a:lnTo>
                    <a:pt x="1431240" y="2112603"/>
                  </a:lnTo>
                  <a:lnTo>
                    <a:pt x="1430131" y="2112930"/>
                  </a:lnTo>
                  <a:lnTo>
                    <a:pt x="1428304" y="2111429"/>
                  </a:lnTo>
                  <a:lnTo>
                    <a:pt x="1426803" y="2111951"/>
                  </a:lnTo>
                  <a:lnTo>
                    <a:pt x="1426216" y="2111755"/>
                  </a:lnTo>
                  <a:lnTo>
                    <a:pt x="1425694" y="2111233"/>
                  </a:lnTo>
                  <a:lnTo>
                    <a:pt x="1425694" y="2110385"/>
                  </a:lnTo>
                  <a:lnTo>
                    <a:pt x="1423997" y="2107710"/>
                  </a:lnTo>
                  <a:lnTo>
                    <a:pt x="1421779" y="2106535"/>
                  </a:lnTo>
                  <a:lnTo>
                    <a:pt x="1416232" y="2104708"/>
                  </a:lnTo>
                  <a:lnTo>
                    <a:pt x="1412513" y="2103077"/>
                  </a:lnTo>
                  <a:lnTo>
                    <a:pt x="1412317" y="2105882"/>
                  </a:lnTo>
                  <a:lnTo>
                    <a:pt x="1411730" y="2106078"/>
                  </a:lnTo>
                  <a:lnTo>
                    <a:pt x="1409316" y="2105426"/>
                  </a:lnTo>
                  <a:lnTo>
                    <a:pt x="1408598" y="2104904"/>
                  </a:lnTo>
                  <a:lnTo>
                    <a:pt x="1408011" y="2103403"/>
                  </a:lnTo>
                  <a:lnTo>
                    <a:pt x="1406706" y="2102881"/>
                  </a:lnTo>
                  <a:lnTo>
                    <a:pt x="1406510" y="2102228"/>
                  </a:lnTo>
                  <a:lnTo>
                    <a:pt x="1407228" y="2100597"/>
                  </a:lnTo>
                  <a:lnTo>
                    <a:pt x="1405205" y="2099749"/>
                  </a:lnTo>
                  <a:lnTo>
                    <a:pt x="1403704" y="2099553"/>
                  </a:lnTo>
                  <a:lnTo>
                    <a:pt x="1398875" y="2096878"/>
                  </a:lnTo>
                  <a:lnTo>
                    <a:pt x="1393198" y="2096030"/>
                  </a:lnTo>
                  <a:lnTo>
                    <a:pt x="1391828" y="2096356"/>
                  </a:lnTo>
                  <a:lnTo>
                    <a:pt x="1390132" y="2094529"/>
                  </a:lnTo>
                  <a:lnTo>
                    <a:pt x="1390132" y="2094007"/>
                  </a:lnTo>
                  <a:lnTo>
                    <a:pt x="1388631" y="2092702"/>
                  </a:lnTo>
                  <a:lnTo>
                    <a:pt x="1384911" y="2092049"/>
                  </a:lnTo>
                  <a:lnTo>
                    <a:pt x="1384520" y="2093224"/>
                  </a:lnTo>
                  <a:lnTo>
                    <a:pt x="1383606" y="2093550"/>
                  </a:lnTo>
                  <a:lnTo>
                    <a:pt x="1378386" y="2093028"/>
                  </a:lnTo>
                  <a:lnTo>
                    <a:pt x="1378190" y="2092506"/>
                  </a:lnTo>
                  <a:lnTo>
                    <a:pt x="1376690" y="2091853"/>
                  </a:lnTo>
                  <a:lnTo>
                    <a:pt x="1375385" y="2090222"/>
                  </a:lnTo>
                  <a:lnTo>
                    <a:pt x="1374993" y="2088917"/>
                  </a:lnTo>
                  <a:lnTo>
                    <a:pt x="1373492" y="2086437"/>
                  </a:lnTo>
                  <a:lnTo>
                    <a:pt x="1371078" y="2084806"/>
                  </a:lnTo>
                  <a:lnTo>
                    <a:pt x="1370360" y="2083305"/>
                  </a:lnTo>
                  <a:lnTo>
                    <a:pt x="1368468" y="2082131"/>
                  </a:lnTo>
                  <a:lnTo>
                    <a:pt x="1365140" y="2082131"/>
                  </a:lnTo>
                  <a:lnTo>
                    <a:pt x="1363835" y="2081609"/>
                  </a:lnTo>
                  <a:lnTo>
                    <a:pt x="1363639" y="2082261"/>
                  </a:lnTo>
                  <a:lnTo>
                    <a:pt x="1364553" y="2082914"/>
                  </a:lnTo>
                  <a:lnTo>
                    <a:pt x="1365075" y="2084349"/>
                  </a:lnTo>
                  <a:lnTo>
                    <a:pt x="1365075" y="2085459"/>
                  </a:lnTo>
                  <a:lnTo>
                    <a:pt x="1364161" y="2085654"/>
                  </a:lnTo>
                  <a:lnTo>
                    <a:pt x="1364161" y="2087155"/>
                  </a:lnTo>
                  <a:lnTo>
                    <a:pt x="1363443" y="2088330"/>
                  </a:lnTo>
                  <a:lnTo>
                    <a:pt x="1363835" y="2089178"/>
                  </a:lnTo>
                  <a:lnTo>
                    <a:pt x="1362921" y="2089700"/>
                  </a:lnTo>
                  <a:lnTo>
                    <a:pt x="1358484" y="2090026"/>
                  </a:lnTo>
                  <a:lnTo>
                    <a:pt x="1357179" y="2089374"/>
                  </a:lnTo>
                  <a:lnTo>
                    <a:pt x="1356070" y="2085067"/>
                  </a:lnTo>
                  <a:lnTo>
                    <a:pt x="1355678" y="2084414"/>
                  </a:lnTo>
                  <a:lnTo>
                    <a:pt x="1354569" y="2083893"/>
                  </a:lnTo>
                  <a:lnTo>
                    <a:pt x="1353068" y="2084088"/>
                  </a:lnTo>
                  <a:lnTo>
                    <a:pt x="1350850" y="2085067"/>
                  </a:lnTo>
                  <a:lnTo>
                    <a:pt x="1347718" y="2084545"/>
                  </a:lnTo>
                  <a:lnTo>
                    <a:pt x="1346608" y="2085393"/>
                  </a:lnTo>
                  <a:lnTo>
                    <a:pt x="1342497" y="2086372"/>
                  </a:lnTo>
                  <a:lnTo>
                    <a:pt x="1338778" y="2089048"/>
                  </a:lnTo>
                  <a:lnTo>
                    <a:pt x="1334863" y="2089374"/>
                  </a:lnTo>
                  <a:lnTo>
                    <a:pt x="1331535" y="2088721"/>
                  </a:lnTo>
                  <a:lnTo>
                    <a:pt x="1325989" y="2085198"/>
                  </a:lnTo>
                  <a:lnTo>
                    <a:pt x="1319137" y="2077563"/>
                  </a:lnTo>
                  <a:lnTo>
                    <a:pt x="1317636" y="2078411"/>
                  </a:lnTo>
                  <a:lnTo>
                    <a:pt x="1316723" y="2079912"/>
                  </a:lnTo>
                  <a:lnTo>
                    <a:pt x="1316136" y="2083697"/>
                  </a:lnTo>
                  <a:lnTo>
                    <a:pt x="1316723" y="2084349"/>
                  </a:lnTo>
                  <a:lnTo>
                    <a:pt x="1317441" y="2087808"/>
                  </a:lnTo>
                  <a:lnTo>
                    <a:pt x="1318158" y="2094985"/>
                  </a:lnTo>
                  <a:lnTo>
                    <a:pt x="1317767" y="2097269"/>
                  </a:lnTo>
                  <a:lnTo>
                    <a:pt x="1319463" y="2099749"/>
                  </a:lnTo>
                  <a:lnTo>
                    <a:pt x="1320769" y="2100728"/>
                  </a:lnTo>
                  <a:lnTo>
                    <a:pt x="1323118" y="2101380"/>
                  </a:lnTo>
                  <a:lnTo>
                    <a:pt x="1324684" y="2101380"/>
                  </a:lnTo>
                  <a:lnTo>
                    <a:pt x="1326380" y="2100728"/>
                  </a:lnTo>
                  <a:lnTo>
                    <a:pt x="1327294" y="2099879"/>
                  </a:lnTo>
                  <a:lnTo>
                    <a:pt x="1328207" y="2096095"/>
                  </a:lnTo>
                  <a:lnTo>
                    <a:pt x="1330100" y="2094790"/>
                  </a:lnTo>
                  <a:lnTo>
                    <a:pt x="1331600" y="2094594"/>
                  </a:lnTo>
                  <a:lnTo>
                    <a:pt x="1332905" y="2094920"/>
                  </a:lnTo>
                  <a:lnTo>
                    <a:pt x="1333297" y="2095246"/>
                  </a:lnTo>
                  <a:lnTo>
                    <a:pt x="1334602" y="2101380"/>
                  </a:lnTo>
                  <a:lnTo>
                    <a:pt x="1333493" y="2102033"/>
                  </a:lnTo>
                  <a:lnTo>
                    <a:pt x="1333101" y="2103990"/>
                  </a:lnTo>
                  <a:lnTo>
                    <a:pt x="1336820" y="2107122"/>
                  </a:lnTo>
                  <a:lnTo>
                    <a:pt x="1336820" y="2108558"/>
                  </a:lnTo>
                  <a:lnTo>
                    <a:pt x="1335711" y="2109732"/>
                  </a:lnTo>
                  <a:lnTo>
                    <a:pt x="1336103" y="2110254"/>
                  </a:lnTo>
                  <a:lnTo>
                    <a:pt x="1340344" y="2108297"/>
                  </a:lnTo>
                  <a:lnTo>
                    <a:pt x="1340736" y="2109928"/>
                  </a:lnTo>
                  <a:lnTo>
                    <a:pt x="1341845" y="2110254"/>
                  </a:lnTo>
                  <a:lnTo>
                    <a:pt x="1342758" y="2108949"/>
                  </a:lnTo>
                  <a:lnTo>
                    <a:pt x="1341454" y="2108623"/>
                  </a:lnTo>
                  <a:lnTo>
                    <a:pt x="1348892" y="2108297"/>
                  </a:lnTo>
                  <a:lnTo>
                    <a:pt x="1350002" y="2108949"/>
                  </a:lnTo>
                  <a:lnTo>
                    <a:pt x="1350197" y="2108427"/>
                  </a:lnTo>
                  <a:lnTo>
                    <a:pt x="1349088" y="2106796"/>
                  </a:lnTo>
                  <a:lnTo>
                    <a:pt x="1349675" y="2106274"/>
                  </a:lnTo>
                  <a:lnTo>
                    <a:pt x="1352677" y="2105621"/>
                  </a:lnTo>
                  <a:lnTo>
                    <a:pt x="1353982" y="2106470"/>
                  </a:lnTo>
                  <a:lnTo>
                    <a:pt x="1353982" y="2107122"/>
                  </a:lnTo>
                  <a:lnTo>
                    <a:pt x="1355874" y="2107449"/>
                  </a:lnTo>
                  <a:lnTo>
                    <a:pt x="1358093" y="2104969"/>
                  </a:lnTo>
                  <a:lnTo>
                    <a:pt x="1359594" y="2105165"/>
                  </a:lnTo>
                  <a:lnTo>
                    <a:pt x="1362204" y="2104512"/>
                  </a:lnTo>
                  <a:lnTo>
                    <a:pt x="1362726" y="2105687"/>
                  </a:lnTo>
                  <a:lnTo>
                    <a:pt x="1366054" y="2106339"/>
                  </a:lnTo>
                  <a:lnTo>
                    <a:pt x="1367750" y="2106013"/>
                  </a:lnTo>
                  <a:lnTo>
                    <a:pt x="1368859" y="2106339"/>
                  </a:lnTo>
                  <a:lnTo>
                    <a:pt x="1370882" y="2107514"/>
                  </a:lnTo>
                  <a:lnTo>
                    <a:pt x="1371274" y="2108819"/>
                  </a:lnTo>
                  <a:lnTo>
                    <a:pt x="1372187" y="2109798"/>
                  </a:lnTo>
                  <a:lnTo>
                    <a:pt x="1374797" y="2110124"/>
                  </a:lnTo>
                  <a:lnTo>
                    <a:pt x="1378517" y="2111755"/>
                  </a:lnTo>
                  <a:lnTo>
                    <a:pt x="1383933" y="2113256"/>
                  </a:lnTo>
                  <a:lnTo>
                    <a:pt x="1385433" y="2114104"/>
                  </a:lnTo>
                  <a:lnTo>
                    <a:pt x="1387652" y="2114431"/>
                  </a:lnTo>
                  <a:lnTo>
                    <a:pt x="1389349" y="2113126"/>
                  </a:lnTo>
                  <a:lnTo>
                    <a:pt x="1389544" y="2113974"/>
                  </a:lnTo>
                  <a:lnTo>
                    <a:pt x="1388631" y="2115148"/>
                  </a:lnTo>
                  <a:lnTo>
                    <a:pt x="1389936" y="2117302"/>
                  </a:lnTo>
                  <a:lnTo>
                    <a:pt x="1391045" y="2117824"/>
                  </a:lnTo>
                  <a:lnTo>
                    <a:pt x="1399789" y="2118476"/>
                  </a:lnTo>
                  <a:lnTo>
                    <a:pt x="1401290" y="2117497"/>
                  </a:lnTo>
                  <a:lnTo>
                    <a:pt x="1404291" y="2116975"/>
                  </a:lnTo>
                  <a:lnTo>
                    <a:pt x="1405596" y="2117954"/>
                  </a:lnTo>
                  <a:lnTo>
                    <a:pt x="1409903" y="2118802"/>
                  </a:lnTo>
                  <a:lnTo>
                    <a:pt x="1414340" y="2120434"/>
                  </a:lnTo>
                  <a:lnTo>
                    <a:pt x="1418059" y="2121086"/>
                  </a:lnTo>
                  <a:lnTo>
                    <a:pt x="1421061" y="2120760"/>
                  </a:lnTo>
                  <a:lnTo>
                    <a:pt x="1424063" y="2121608"/>
                  </a:lnTo>
                  <a:lnTo>
                    <a:pt x="1424258" y="2120956"/>
                  </a:lnTo>
                  <a:lnTo>
                    <a:pt x="1423736" y="2120434"/>
                  </a:lnTo>
                  <a:lnTo>
                    <a:pt x="1424128" y="2119585"/>
                  </a:lnTo>
                  <a:lnTo>
                    <a:pt x="1424519" y="2120238"/>
                  </a:lnTo>
                  <a:lnTo>
                    <a:pt x="1426216" y="2121413"/>
                  </a:lnTo>
                  <a:lnTo>
                    <a:pt x="1429544" y="2122718"/>
                  </a:lnTo>
                  <a:lnTo>
                    <a:pt x="1431567" y="2123044"/>
                  </a:lnTo>
                  <a:lnTo>
                    <a:pt x="1436004" y="2121739"/>
                  </a:lnTo>
                  <a:lnTo>
                    <a:pt x="1436200" y="2121217"/>
                  </a:lnTo>
                  <a:lnTo>
                    <a:pt x="1438222" y="2119912"/>
                  </a:lnTo>
                  <a:lnTo>
                    <a:pt x="1438744" y="2117758"/>
                  </a:lnTo>
                  <a:lnTo>
                    <a:pt x="1443965" y="2116258"/>
                  </a:lnTo>
                  <a:lnTo>
                    <a:pt x="1448402" y="2119912"/>
                  </a:lnTo>
                  <a:lnTo>
                    <a:pt x="1449511" y="2121543"/>
                  </a:lnTo>
                  <a:lnTo>
                    <a:pt x="1450098" y="2121543"/>
                  </a:lnTo>
                  <a:lnTo>
                    <a:pt x="1450490" y="2123827"/>
                  </a:lnTo>
                  <a:lnTo>
                    <a:pt x="1452708" y="2125001"/>
                  </a:lnTo>
                  <a:lnTo>
                    <a:pt x="1453818" y="2126176"/>
                  </a:lnTo>
                  <a:lnTo>
                    <a:pt x="1455514" y="2127024"/>
                  </a:lnTo>
                  <a:lnTo>
                    <a:pt x="1456428" y="2126698"/>
                  </a:lnTo>
                  <a:lnTo>
                    <a:pt x="1458646" y="2127220"/>
                  </a:lnTo>
                  <a:lnTo>
                    <a:pt x="1460473" y="2128395"/>
                  </a:lnTo>
                  <a:lnTo>
                    <a:pt x="1465498" y="2129373"/>
                  </a:lnTo>
                  <a:lnTo>
                    <a:pt x="1467912" y="2128199"/>
                  </a:lnTo>
                  <a:lnTo>
                    <a:pt x="1473328" y="2129504"/>
                  </a:lnTo>
                  <a:lnTo>
                    <a:pt x="1476852" y="2127546"/>
                  </a:lnTo>
                  <a:lnTo>
                    <a:pt x="1477047" y="2127024"/>
                  </a:lnTo>
                  <a:lnTo>
                    <a:pt x="1478157" y="2126698"/>
                  </a:lnTo>
                  <a:lnTo>
                    <a:pt x="1480767" y="2126698"/>
                  </a:lnTo>
                  <a:lnTo>
                    <a:pt x="1481485" y="2127220"/>
                  </a:lnTo>
                  <a:lnTo>
                    <a:pt x="1482398" y="2126372"/>
                  </a:lnTo>
                  <a:lnTo>
                    <a:pt x="1483312" y="2126698"/>
                  </a:lnTo>
                  <a:lnTo>
                    <a:pt x="1484029" y="2125197"/>
                  </a:lnTo>
                  <a:lnTo>
                    <a:pt x="1484943" y="2124675"/>
                  </a:lnTo>
                  <a:lnTo>
                    <a:pt x="1484943" y="2125197"/>
                  </a:lnTo>
                  <a:lnTo>
                    <a:pt x="1485661" y="2125328"/>
                  </a:lnTo>
                  <a:lnTo>
                    <a:pt x="1485856" y="2126633"/>
                  </a:lnTo>
                  <a:lnTo>
                    <a:pt x="1486248" y="2126828"/>
                  </a:lnTo>
                  <a:lnTo>
                    <a:pt x="1486640" y="2125523"/>
                  </a:lnTo>
                  <a:lnTo>
                    <a:pt x="1487161" y="2125523"/>
                  </a:lnTo>
                  <a:lnTo>
                    <a:pt x="1487357" y="2126502"/>
                  </a:lnTo>
                  <a:lnTo>
                    <a:pt x="1486835" y="2127807"/>
                  </a:lnTo>
                  <a:lnTo>
                    <a:pt x="1487749" y="2128329"/>
                  </a:lnTo>
                  <a:lnTo>
                    <a:pt x="1489054" y="2128851"/>
                  </a:lnTo>
                  <a:lnTo>
                    <a:pt x="1490946" y="2128329"/>
                  </a:lnTo>
                  <a:lnTo>
                    <a:pt x="1494665" y="2128851"/>
                  </a:lnTo>
                  <a:lnTo>
                    <a:pt x="1495579" y="2128525"/>
                  </a:lnTo>
                  <a:lnTo>
                    <a:pt x="1495971" y="2126176"/>
                  </a:lnTo>
                  <a:lnTo>
                    <a:pt x="1498189" y="2124675"/>
                  </a:lnTo>
                  <a:lnTo>
                    <a:pt x="1500016" y="2124153"/>
                  </a:lnTo>
                  <a:lnTo>
                    <a:pt x="1500016" y="2124675"/>
                  </a:lnTo>
                  <a:lnTo>
                    <a:pt x="1498711" y="2125523"/>
                  </a:lnTo>
                  <a:lnTo>
                    <a:pt x="1497602" y="2126828"/>
                  </a:lnTo>
                  <a:lnTo>
                    <a:pt x="1498320" y="2127677"/>
                  </a:lnTo>
                  <a:lnTo>
                    <a:pt x="1499820" y="2127677"/>
                  </a:lnTo>
                  <a:lnTo>
                    <a:pt x="1501321" y="2128656"/>
                  </a:lnTo>
                  <a:lnTo>
                    <a:pt x="1503148" y="2126306"/>
                  </a:lnTo>
                  <a:lnTo>
                    <a:pt x="1502430" y="2125328"/>
                  </a:lnTo>
                  <a:lnTo>
                    <a:pt x="1501517" y="2125328"/>
                  </a:lnTo>
                  <a:lnTo>
                    <a:pt x="1500799" y="2124479"/>
                  </a:lnTo>
                  <a:lnTo>
                    <a:pt x="1500799" y="2123174"/>
                  </a:lnTo>
                  <a:lnTo>
                    <a:pt x="1501517" y="2123174"/>
                  </a:lnTo>
                  <a:lnTo>
                    <a:pt x="1508042" y="2127155"/>
                  </a:lnTo>
                  <a:lnTo>
                    <a:pt x="1509347" y="2128329"/>
                  </a:lnTo>
                  <a:lnTo>
                    <a:pt x="1509151" y="2128851"/>
                  </a:lnTo>
                  <a:lnTo>
                    <a:pt x="1509869" y="2130352"/>
                  </a:lnTo>
                  <a:lnTo>
                    <a:pt x="1512871" y="2132310"/>
                  </a:lnTo>
                  <a:lnTo>
                    <a:pt x="1514763" y="2134267"/>
                  </a:lnTo>
                  <a:lnTo>
                    <a:pt x="1515481" y="2134593"/>
                  </a:lnTo>
                  <a:lnTo>
                    <a:pt x="1516394" y="2136420"/>
                  </a:lnTo>
                  <a:lnTo>
                    <a:pt x="1517699" y="2137073"/>
                  </a:lnTo>
                  <a:lnTo>
                    <a:pt x="1520832" y="2141380"/>
                  </a:lnTo>
                  <a:lnTo>
                    <a:pt x="1524551" y="2143664"/>
                  </a:lnTo>
                  <a:lnTo>
                    <a:pt x="1524747" y="2144185"/>
                  </a:lnTo>
                  <a:lnTo>
                    <a:pt x="1528074" y="2146469"/>
                  </a:lnTo>
                  <a:lnTo>
                    <a:pt x="1530489" y="2147448"/>
                  </a:lnTo>
                  <a:lnTo>
                    <a:pt x="1532381" y="2147252"/>
                  </a:lnTo>
                  <a:lnTo>
                    <a:pt x="1536296" y="2148427"/>
                  </a:lnTo>
                  <a:lnTo>
                    <a:pt x="1537993" y="2149406"/>
                  </a:lnTo>
                  <a:lnTo>
                    <a:pt x="1539689" y="2149732"/>
                  </a:lnTo>
                  <a:lnTo>
                    <a:pt x="1541843" y="2147383"/>
                  </a:lnTo>
                  <a:lnTo>
                    <a:pt x="1542560" y="2145425"/>
                  </a:lnTo>
                  <a:lnTo>
                    <a:pt x="1550195" y="2144251"/>
                  </a:lnTo>
                  <a:lnTo>
                    <a:pt x="1553914" y="2145752"/>
                  </a:lnTo>
                  <a:lnTo>
                    <a:pt x="1555415" y="2145947"/>
                  </a:lnTo>
                  <a:lnTo>
                    <a:pt x="1558939" y="2144447"/>
                  </a:lnTo>
                  <a:lnTo>
                    <a:pt x="1558743" y="2143794"/>
                  </a:lnTo>
                  <a:lnTo>
                    <a:pt x="1561549" y="2143272"/>
                  </a:lnTo>
                  <a:lnTo>
                    <a:pt x="1564877" y="2142098"/>
                  </a:lnTo>
                  <a:lnTo>
                    <a:pt x="1568205" y="2139422"/>
                  </a:lnTo>
                  <a:lnTo>
                    <a:pt x="1568792" y="2136747"/>
                  </a:lnTo>
                  <a:lnTo>
                    <a:pt x="1570619" y="2134789"/>
                  </a:lnTo>
                  <a:lnTo>
                    <a:pt x="1571532" y="2134789"/>
                  </a:lnTo>
                  <a:lnTo>
                    <a:pt x="1572642" y="2135442"/>
                  </a:lnTo>
                  <a:lnTo>
                    <a:pt x="1572838" y="2134593"/>
                  </a:lnTo>
                  <a:lnTo>
                    <a:pt x="1573555" y="2134071"/>
                  </a:lnTo>
                  <a:lnTo>
                    <a:pt x="1577470" y="2132571"/>
                  </a:lnTo>
                  <a:lnTo>
                    <a:pt x="1579689" y="2133419"/>
                  </a:lnTo>
                  <a:lnTo>
                    <a:pt x="1583147" y="2133550"/>
                  </a:lnTo>
                  <a:lnTo>
                    <a:pt x="1587128" y="2133093"/>
                  </a:lnTo>
                  <a:lnTo>
                    <a:pt x="1589346" y="2131918"/>
                  </a:lnTo>
                  <a:lnTo>
                    <a:pt x="1592479" y="2129439"/>
                  </a:lnTo>
                  <a:lnTo>
                    <a:pt x="1592870" y="2128786"/>
                  </a:lnTo>
                  <a:lnTo>
                    <a:pt x="1594175" y="2128264"/>
                  </a:lnTo>
                  <a:lnTo>
                    <a:pt x="1595676" y="2126633"/>
                  </a:lnTo>
                  <a:lnTo>
                    <a:pt x="1595872" y="2125001"/>
                  </a:lnTo>
                  <a:lnTo>
                    <a:pt x="1593979" y="2125328"/>
                  </a:lnTo>
                  <a:lnTo>
                    <a:pt x="1593783" y="2124479"/>
                  </a:lnTo>
                  <a:lnTo>
                    <a:pt x="1596589" y="2122326"/>
                  </a:lnTo>
                  <a:lnTo>
                    <a:pt x="1597307" y="2122848"/>
                  </a:lnTo>
                  <a:lnTo>
                    <a:pt x="1597699" y="2122522"/>
                  </a:lnTo>
                  <a:lnTo>
                    <a:pt x="1597503" y="2121869"/>
                  </a:lnTo>
                  <a:lnTo>
                    <a:pt x="1599526" y="2118737"/>
                  </a:lnTo>
                  <a:lnTo>
                    <a:pt x="1599721" y="2116388"/>
                  </a:lnTo>
                  <a:lnTo>
                    <a:pt x="1598808" y="2115540"/>
                  </a:lnTo>
                  <a:lnTo>
                    <a:pt x="1596785" y="2111886"/>
                  </a:lnTo>
                  <a:lnTo>
                    <a:pt x="1597503" y="2110907"/>
                  </a:lnTo>
                  <a:lnTo>
                    <a:pt x="1600113" y="2109276"/>
                  </a:lnTo>
                  <a:lnTo>
                    <a:pt x="1602136" y="2109471"/>
                  </a:lnTo>
                  <a:lnTo>
                    <a:pt x="1603441" y="2108819"/>
                  </a:lnTo>
                  <a:lnTo>
                    <a:pt x="1606051" y="2110972"/>
                  </a:lnTo>
                  <a:lnTo>
                    <a:pt x="1607160" y="2110320"/>
                  </a:lnTo>
                  <a:lnTo>
                    <a:pt x="1610162" y="2109667"/>
                  </a:lnTo>
                  <a:lnTo>
                    <a:pt x="1611271" y="2108036"/>
                  </a:lnTo>
                  <a:lnTo>
                    <a:pt x="1608857" y="2107383"/>
                  </a:lnTo>
                  <a:lnTo>
                    <a:pt x="1605333" y="2103729"/>
                  </a:lnTo>
                  <a:lnTo>
                    <a:pt x="1604941" y="2102881"/>
                  </a:lnTo>
                  <a:lnTo>
                    <a:pt x="1604224" y="2099879"/>
                  </a:lnTo>
                  <a:lnTo>
                    <a:pt x="1605333" y="2099031"/>
                  </a:lnTo>
                  <a:lnTo>
                    <a:pt x="1606051" y="2096356"/>
                  </a:lnTo>
                  <a:lnTo>
                    <a:pt x="1605659" y="2095377"/>
                  </a:lnTo>
                  <a:lnTo>
                    <a:pt x="1606051" y="2094724"/>
                  </a:lnTo>
                  <a:lnTo>
                    <a:pt x="1606769" y="2094202"/>
                  </a:lnTo>
                  <a:lnTo>
                    <a:pt x="1607486" y="2094398"/>
                  </a:lnTo>
                  <a:lnTo>
                    <a:pt x="1607682" y="2093746"/>
                  </a:lnTo>
                  <a:lnTo>
                    <a:pt x="1608204" y="2093419"/>
                  </a:lnTo>
                  <a:lnTo>
                    <a:pt x="1610619" y="2093941"/>
                  </a:lnTo>
                  <a:lnTo>
                    <a:pt x="1611467" y="2093615"/>
                  </a:lnTo>
                  <a:lnTo>
                    <a:pt x="1613163" y="2093941"/>
                  </a:lnTo>
                  <a:lnTo>
                    <a:pt x="1614860" y="2093093"/>
                  </a:lnTo>
                  <a:lnTo>
                    <a:pt x="1616165" y="2091070"/>
                  </a:lnTo>
                  <a:lnTo>
                    <a:pt x="1616361" y="2087938"/>
                  </a:lnTo>
                  <a:lnTo>
                    <a:pt x="1617078" y="2086633"/>
                  </a:lnTo>
                  <a:lnTo>
                    <a:pt x="1619884" y="2085785"/>
                  </a:lnTo>
                  <a:lnTo>
                    <a:pt x="1620276" y="2083305"/>
                  </a:lnTo>
                  <a:lnTo>
                    <a:pt x="1621581" y="2082131"/>
                  </a:lnTo>
                  <a:lnTo>
                    <a:pt x="1621777" y="2080826"/>
                  </a:lnTo>
                  <a:lnTo>
                    <a:pt x="1622494" y="2080173"/>
                  </a:lnTo>
                  <a:lnTo>
                    <a:pt x="1622494" y="2079521"/>
                  </a:lnTo>
                  <a:lnTo>
                    <a:pt x="1623408" y="2078999"/>
                  </a:lnTo>
                  <a:lnTo>
                    <a:pt x="1626214" y="2079521"/>
                  </a:lnTo>
                  <a:lnTo>
                    <a:pt x="1629020" y="2077889"/>
                  </a:lnTo>
                  <a:lnTo>
                    <a:pt x="1631042" y="2078411"/>
                  </a:lnTo>
                  <a:lnTo>
                    <a:pt x="1632152" y="2077237"/>
                  </a:lnTo>
                  <a:lnTo>
                    <a:pt x="1633065" y="2077041"/>
                  </a:lnTo>
                  <a:lnTo>
                    <a:pt x="1633979" y="2077237"/>
                  </a:lnTo>
                  <a:lnTo>
                    <a:pt x="1635284" y="2078738"/>
                  </a:lnTo>
                  <a:lnTo>
                    <a:pt x="1636589" y="2077106"/>
                  </a:lnTo>
                  <a:lnTo>
                    <a:pt x="1637894" y="2076911"/>
                  </a:lnTo>
                  <a:lnTo>
                    <a:pt x="1638481" y="2077106"/>
                  </a:lnTo>
                  <a:lnTo>
                    <a:pt x="1638481" y="2077759"/>
                  </a:lnTo>
                  <a:lnTo>
                    <a:pt x="1637894" y="2077955"/>
                  </a:lnTo>
                  <a:lnTo>
                    <a:pt x="1638090" y="2078607"/>
                  </a:lnTo>
                  <a:lnTo>
                    <a:pt x="1644223" y="2081413"/>
                  </a:lnTo>
                  <a:lnTo>
                    <a:pt x="1646638" y="2079455"/>
                  </a:lnTo>
                  <a:lnTo>
                    <a:pt x="1648465" y="2079129"/>
                  </a:lnTo>
                  <a:lnTo>
                    <a:pt x="1648660" y="2079782"/>
                  </a:lnTo>
                  <a:lnTo>
                    <a:pt x="1652771" y="2080108"/>
                  </a:lnTo>
                  <a:lnTo>
                    <a:pt x="1653163" y="2080956"/>
                  </a:lnTo>
                  <a:lnTo>
                    <a:pt x="1654860" y="2081609"/>
                  </a:lnTo>
                  <a:lnTo>
                    <a:pt x="1655055" y="2080434"/>
                  </a:lnTo>
                  <a:lnTo>
                    <a:pt x="1656164" y="2079782"/>
                  </a:lnTo>
                  <a:lnTo>
                    <a:pt x="1657470" y="2081413"/>
                  </a:lnTo>
                  <a:lnTo>
                    <a:pt x="1658970" y="2082066"/>
                  </a:lnTo>
                  <a:lnTo>
                    <a:pt x="1658970" y="2081217"/>
                  </a:lnTo>
                  <a:lnTo>
                    <a:pt x="1659492" y="2081217"/>
                  </a:lnTo>
                  <a:lnTo>
                    <a:pt x="1659492" y="2081935"/>
                  </a:lnTo>
                  <a:lnTo>
                    <a:pt x="1661711" y="2082457"/>
                  </a:lnTo>
                  <a:lnTo>
                    <a:pt x="1662429" y="2082000"/>
                  </a:lnTo>
                  <a:lnTo>
                    <a:pt x="1662429" y="2081478"/>
                  </a:lnTo>
                  <a:lnTo>
                    <a:pt x="1664843" y="2080500"/>
                  </a:lnTo>
                  <a:lnTo>
                    <a:pt x="1665039" y="2079977"/>
                  </a:lnTo>
                  <a:lnTo>
                    <a:pt x="1664647" y="2078999"/>
                  </a:lnTo>
                  <a:lnTo>
                    <a:pt x="1665235" y="2078868"/>
                  </a:lnTo>
                  <a:lnTo>
                    <a:pt x="1665757" y="2079194"/>
                  </a:lnTo>
                  <a:lnTo>
                    <a:pt x="1666148" y="2080173"/>
                  </a:lnTo>
                  <a:lnTo>
                    <a:pt x="1666866" y="2080173"/>
                  </a:lnTo>
                  <a:lnTo>
                    <a:pt x="1667584" y="2079325"/>
                  </a:lnTo>
                  <a:lnTo>
                    <a:pt x="1668693" y="2079129"/>
                  </a:lnTo>
                  <a:lnTo>
                    <a:pt x="1669084" y="2079782"/>
                  </a:lnTo>
                  <a:lnTo>
                    <a:pt x="1669802" y="2079977"/>
                  </a:lnTo>
                  <a:lnTo>
                    <a:pt x="1669802" y="2080500"/>
                  </a:lnTo>
                  <a:lnTo>
                    <a:pt x="1670520" y="2081152"/>
                  </a:lnTo>
                  <a:lnTo>
                    <a:pt x="1671825" y="2081804"/>
                  </a:lnTo>
                  <a:lnTo>
                    <a:pt x="1673848" y="2081804"/>
                  </a:lnTo>
                  <a:lnTo>
                    <a:pt x="1674566" y="2081152"/>
                  </a:lnTo>
                  <a:lnTo>
                    <a:pt x="1675479" y="2080956"/>
                  </a:lnTo>
                  <a:lnTo>
                    <a:pt x="1676588" y="2081152"/>
                  </a:lnTo>
                  <a:lnTo>
                    <a:pt x="1678807" y="2083305"/>
                  </a:lnTo>
                  <a:lnTo>
                    <a:pt x="1679198" y="2084284"/>
                  </a:lnTo>
                  <a:lnTo>
                    <a:pt x="1681091" y="2083762"/>
                  </a:lnTo>
                  <a:lnTo>
                    <a:pt x="1682004" y="2084088"/>
                  </a:lnTo>
                  <a:lnTo>
                    <a:pt x="1682722" y="2085720"/>
                  </a:lnTo>
                  <a:lnTo>
                    <a:pt x="1684223" y="2085915"/>
                  </a:lnTo>
                  <a:lnTo>
                    <a:pt x="1684810" y="2085720"/>
                  </a:lnTo>
                  <a:lnTo>
                    <a:pt x="1684810" y="2085198"/>
                  </a:lnTo>
                  <a:lnTo>
                    <a:pt x="1685724" y="2085198"/>
                  </a:lnTo>
                  <a:lnTo>
                    <a:pt x="1685919" y="2085720"/>
                  </a:lnTo>
                  <a:lnTo>
                    <a:pt x="1687420" y="2085915"/>
                  </a:lnTo>
                  <a:lnTo>
                    <a:pt x="1687812" y="2087090"/>
                  </a:lnTo>
                  <a:lnTo>
                    <a:pt x="1688921" y="2088591"/>
                  </a:lnTo>
                  <a:lnTo>
                    <a:pt x="1689313" y="2090418"/>
                  </a:lnTo>
                  <a:lnTo>
                    <a:pt x="1689835" y="2090614"/>
                  </a:lnTo>
                  <a:lnTo>
                    <a:pt x="1690226" y="2090287"/>
                  </a:lnTo>
                  <a:lnTo>
                    <a:pt x="1691140" y="2091592"/>
                  </a:lnTo>
                  <a:lnTo>
                    <a:pt x="1692053" y="2091788"/>
                  </a:lnTo>
                  <a:lnTo>
                    <a:pt x="1692445" y="2094137"/>
                  </a:lnTo>
                  <a:lnTo>
                    <a:pt x="1691923" y="2094659"/>
                  </a:lnTo>
                  <a:lnTo>
                    <a:pt x="1691727" y="2096813"/>
                  </a:lnTo>
                  <a:lnTo>
                    <a:pt x="1693945" y="2099945"/>
                  </a:lnTo>
                  <a:lnTo>
                    <a:pt x="1694533" y="2100140"/>
                  </a:lnTo>
                  <a:lnTo>
                    <a:pt x="1696556" y="2102294"/>
                  </a:lnTo>
                  <a:lnTo>
                    <a:pt x="1701384" y="2102946"/>
                  </a:lnTo>
                  <a:lnTo>
                    <a:pt x="1701384" y="2103468"/>
                  </a:lnTo>
                  <a:lnTo>
                    <a:pt x="1700471" y="2104317"/>
                  </a:lnTo>
                  <a:lnTo>
                    <a:pt x="1698774" y="2107318"/>
                  </a:lnTo>
                  <a:lnTo>
                    <a:pt x="1703994" y="2109471"/>
                  </a:lnTo>
                  <a:lnTo>
                    <a:pt x="1707126" y="2112473"/>
                  </a:lnTo>
                  <a:lnTo>
                    <a:pt x="1709019" y="2114822"/>
                  </a:lnTo>
                  <a:lnTo>
                    <a:pt x="1711825" y="2115670"/>
                  </a:lnTo>
                  <a:lnTo>
                    <a:pt x="1712216" y="2115018"/>
                  </a:lnTo>
                  <a:lnTo>
                    <a:pt x="1713130" y="2115018"/>
                  </a:lnTo>
                  <a:lnTo>
                    <a:pt x="1713325" y="2114170"/>
                  </a:lnTo>
                  <a:lnTo>
                    <a:pt x="1717241" y="2112865"/>
                  </a:lnTo>
                  <a:lnTo>
                    <a:pt x="1720046" y="2112669"/>
                  </a:lnTo>
                  <a:lnTo>
                    <a:pt x="1722265" y="2113843"/>
                  </a:lnTo>
                  <a:lnTo>
                    <a:pt x="1722461" y="2112995"/>
                  </a:lnTo>
                  <a:lnTo>
                    <a:pt x="1723374" y="2112799"/>
                  </a:lnTo>
                  <a:lnTo>
                    <a:pt x="1723570" y="2113452"/>
                  </a:lnTo>
                  <a:lnTo>
                    <a:pt x="1724483" y="2113256"/>
                  </a:lnTo>
                  <a:lnTo>
                    <a:pt x="1725201" y="2113909"/>
                  </a:lnTo>
                  <a:lnTo>
                    <a:pt x="1724614" y="2115866"/>
                  </a:lnTo>
                  <a:lnTo>
                    <a:pt x="1726637" y="2117367"/>
                  </a:lnTo>
                  <a:lnTo>
                    <a:pt x="1730552" y="2117889"/>
                  </a:lnTo>
                  <a:lnTo>
                    <a:pt x="1732248" y="2118737"/>
                  </a:lnTo>
                  <a:lnTo>
                    <a:pt x="1735576" y="2118541"/>
                  </a:lnTo>
                  <a:lnTo>
                    <a:pt x="1737273" y="2119194"/>
                  </a:lnTo>
                  <a:lnTo>
                    <a:pt x="1737665" y="2120042"/>
                  </a:lnTo>
                  <a:lnTo>
                    <a:pt x="1738186" y="2120238"/>
                  </a:lnTo>
                  <a:lnTo>
                    <a:pt x="1738774" y="2123044"/>
                  </a:lnTo>
                  <a:lnTo>
                    <a:pt x="1740275" y="2124218"/>
                  </a:lnTo>
                  <a:lnTo>
                    <a:pt x="1741579" y="2124545"/>
                  </a:lnTo>
                  <a:lnTo>
                    <a:pt x="1744190" y="2123696"/>
                  </a:lnTo>
                  <a:lnTo>
                    <a:pt x="1746996" y="2123501"/>
                  </a:lnTo>
                  <a:lnTo>
                    <a:pt x="1747517" y="2123827"/>
                  </a:lnTo>
                  <a:lnTo>
                    <a:pt x="1747909" y="2127285"/>
                  </a:lnTo>
                  <a:lnTo>
                    <a:pt x="1749214" y="2128916"/>
                  </a:lnTo>
                  <a:lnTo>
                    <a:pt x="1750519" y="2129112"/>
                  </a:lnTo>
                  <a:lnTo>
                    <a:pt x="1755935" y="2131918"/>
                  </a:lnTo>
                  <a:lnTo>
                    <a:pt x="1756131" y="2132440"/>
                  </a:lnTo>
                  <a:lnTo>
                    <a:pt x="1755021" y="2132962"/>
                  </a:lnTo>
                  <a:lnTo>
                    <a:pt x="1754826" y="2133810"/>
                  </a:lnTo>
                  <a:lnTo>
                    <a:pt x="1757436" y="2134463"/>
                  </a:lnTo>
                  <a:lnTo>
                    <a:pt x="1759132" y="2133941"/>
                  </a:lnTo>
                  <a:lnTo>
                    <a:pt x="1759328" y="2133419"/>
                  </a:lnTo>
                  <a:lnTo>
                    <a:pt x="1760046" y="2133093"/>
                  </a:lnTo>
                  <a:lnTo>
                    <a:pt x="1762460" y="2135050"/>
                  </a:lnTo>
                  <a:lnTo>
                    <a:pt x="1762852" y="2136943"/>
                  </a:lnTo>
                  <a:lnTo>
                    <a:pt x="1763569" y="2137726"/>
                  </a:lnTo>
                  <a:lnTo>
                    <a:pt x="1762460" y="2138248"/>
                  </a:lnTo>
                  <a:lnTo>
                    <a:pt x="1762264" y="2139096"/>
                  </a:lnTo>
                  <a:lnTo>
                    <a:pt x="1762786" y="2140923"/>
                  </a:lnTo>
                  <a:lnTo>
                    <a:pt x="1764679" y="2143729"/>
                  </a:lnTo>
                  <a:lnTo>
                    <a:pt x="1766897" y="2144577"/>
                  </a:lnTo>
                  <a:lnTo>
                    <a:pt x="1771334" y="2148688"/>
                  </a:lnTo>
                  <a:lnTo>
                    <a:pt x="1773749" y="2148492"/>
                  </a:lnTo>
                  <a:lnTo>
                    <a:pt x="1773945" y="2149014"/>
                  </a:lnTo>
                  <a:lnTo>
                    <a:pt x="1773357" y="2149667"/>
                  </a:lnTo>
                  <a:lnTo>
                    <a:pt x="1777664" y="2151167"/>
                  </a:lnTo>
                  <a:lnTo>
                    <a:pt x="1777860" y="2152799"/>
                  </a:lnTo>
                  <a:lnTo>
                    <a:pt x="1782688" y="2154104"/>
                  </a:lnTo>
                  <a:lnTo>
                    <a:pt x="1783210" y="2154626"/>
                  </a:lnTo>
                  <a:lnTo>
                    <a:pt x="1783015" y="2156975"/>
                  </a:lnTo>
                  <a:lnTo>
                    <a:pt x="1783602" y="2157627"/>
                  </a:lnTo>
                  <a:lnTo>
                    <a:pt x="1786212" y="2158476"/>
                  </a:lnTo>
                  <a:lnTo>
                    <a:pt x="1787778" y="2157627"/>
                  </a:lnTo>
                  <a:lnTo>
                    <a:pt x="1793259" y="2158280"/>
                  </a:lnTo>
                  <a:lnTo>
                    <a:pt x="1795152" y="2158084"/>
                  </a:lnTo>
                  <a:lnTo>
                    <a:pt x="1801481" y="2159716"/>
                  </a:lnTo>
                  <a:lnTo>
                    <a:pt x="1802068" y="2160694"/>
                  </a:lnTo>
                  <a:lnTo>
                    <a:pt x="1802590" y="2160890"/>
                  </a:lnTo>
                  <a:lnTo>
                    <a:pt x="1810225" y="2161869"/>
                  </a:lnTo>
                  <a:lnTo>
                    <a:pt x="1812117" y="2161021"/>
                  </a:lnTo>
                  <a:lnTo>
                    <a:pt x="1813226" y="2160172"/>
                  </a:lnTo>
                  <a:lnTo>
                    <a:pt x="1813748" y="2159194"/>
                  </a:lnTo>
                  <a:lnTo>
                    <a:pt x="1816163" y="2157888"/>
                  </a:lnTo>
                  <a:lnTo>
                    <a:pt x="1821187" y="2157040"/>
                  </a:lnTo>
                  <a:lnTo>
                    <a:pt x="1822492" y="2157693"/>
                  </a:lnTo>
                  <a:lnTo>
                    <a:pt x="1824711" y="2157888"/>
                  </a:lnTo>
                  <a:lnTo>
                    <a:pt x="1827125" y="2159063"/>
                  </a:lnTo>
                  <a:lnTo>
                    <a:pt x="1827647" y="2160694"/>
                  </a:lnTo>
                  <a:lnTo>
                    <a:pt x="1829670" y="2162195"/>
                  </a:lnTo>
                  <a:lnTo>
                    <a:pt x="1833781" y="2163826"/>
                  </a:lnTo>
                  <a:lnTo>
                    <a:pt x="1834499" y="2164675"/>
                  </a:lnTo>
                  <a:lnTo>
                    <a:pt x="1836521" y="2165523"/>
                  </a:lnTo>
                  <a:lnTo>
                    <a:pt x="1837435" y="2166371"/>
                  </a:lnTo>
                  <a:lnTo>
                    <a:pt x="1841350" y="2167350"/>
                  </a:lnTo>
                  <a:lnTo>
                    <a:pt x="1845069" y="2167676"/>
                  </a:lnTo>
                  <a:lnTo>
                    <a:pt x="1845787" y="2165849"/>
                  </a:lnTo>
                  <a:lnTo>
                    <a:pt x="1847288" y="2165327"/>
                  </a:lnTo>
                  <a:lnTo>
                    <a:pt x="1850094" y="2166632"/>
                  </a:lnTo>
                  <a:lnTo>
                    <a:pt x="1853226" y="2172244"/>
                  </a:lnTo>
                  <a:lnTo>
                    <a:pt x="1851203" y="2174201"/>
                  </a:lnTo>
                  <a:lnTo>
                    <a:pt x="1851203" y="2174854"/>
                  </a:lnTo>
                  <a:lnTo>
                    <a:pt x="1851399" y="2175376"/>
                  </a:lnTo>
                  <a:lnTo>
                    <a:pt x="1852900" y="2176224"/>
                  </a:lnTo>
                  <a:lnTo>
                    <a:pt x="1853487" y="2178900"/>
                  </a:lnTo>
                  <a:lnTo>
                    <a:pt x="1851073" y="2181379"/>
                  </a:lnTo>
                  <a:lnTo>
                    <a:pt x="1851986" y="2181575"/>
                  </a:lnTo>
                  <a:lnTo>
                    <a:pt x="1853487" y="2183206"/>
                  </a:lnTo>
                  <a:lnTo>
                    <a:pt x="1853879" y="2185360"/>
                  </a:lnTo>
                  <a:lnTo>
                    <a:pt x="1858316" y="2187839"/>
                  </a:lnTo>
                  <a:lnTo>
                    <a:pt x="1859229" y="2188035"/>
                  </a:lnTo>
                  <a:lnTo>
                    <a:pt x="1860338" y="2189210"/>
                  </a:lnTo>
                  <a:lnTo>
                    <a:pt x="1862231" y="2189862"/>
                  </a:lnTo>
                  <a:lnTo>
                    <a:pt x="1863927" y="2189014"/>
                  </a:lnTo>
                  <a:lnTo>
                    <a:pt x="1865624" y="2189536"/>
                  </a:lnTo>
                  <a:lnTo>
                    <a:pt x="1865820" y="2190188"/>
                  </a:lnTo>
                  <a:lnTo>
                    <a:pt x="1865232" y="2192146"/>
                  </a:lnTo>
                  <a:lnTo>
                    <a:pt x="1865950" y="2192342"/>
                  </a:lnTo>
                  <a:lnTo>
                    <a:pt x="1866146" y="2191493"/>
                  </a:lnTo>
                  <a:lnTo>
                    <a:pt x="1868560" y="2190971"/>
                  </a:lnTo>
                  <a:lnTo>
                    <a:pt x="1870257" y="2192603"/>
                  </a:lnTo>
                  <a:lnTo>
                    <a:pt x="1871366" y="2195082"/>
                  </a:lnTo>
                  <a:lnTo>
                    <a:pt x="1871758" y="2199063"/>
                  </a:lnTo>
                  <a:lnTo>
                    <a:pt x="1871366" y="2202195"/>
                  </a:lnTo>
                  <a:lnTo>
                    <a:pt x="1871953" y="2202195"/>
                  </a:lnTo>
                  <a:lnTo>
                    <a:pt x="1872671" y="2206958"/>
                  </a:lnTo>
                  <a:lnTo>
                    <a:pt x="1873063" y="2207937"/>
                  </a:lnTo>
                  <a:lnTo>
                    <a:pt x="1873585" y="2207741"/>
                  </a:lnTo>
                  <a:lnTo>
                    <a:pt x="1873780" y="2208720"/>
                  </a:lnTo>
                  <a:lnTo>
                    <a:pt x="1873780" y="2209699"/>
                  </a:lnTo>
                  <a:lnTo>
                    <a:pt x="1872867" y="2210025"/>
                  </a:lnTo>
                  <a:lnTo>
                    <a:pt x="1874824" y="2210677"/>
                  </a:lnTo>
                  <a:lnTo>
                    <a:pt x="1875151" y="2211134"/>
                  </a:lnTo>
                  <a:lnTo>
                    <a:pt x="1874759" y="2211656"/>
                  </a:lnTo>
                  <a:lnTo>
                    <a:pt x="1875151" y="2212178"/>
                  </a:lnTo>
                  <a:lnTo>
                    <a:pt x="1877369" y="2213353"/>
                  </a:lnTo>
                  <a:lnTo>
                    <a:pt x="1877957" y="2215571"/>
                  </a:lnTo>
                  <a:lnTo>
                    <a:pt x="1877957" y="2218116"/>
                  </a:lnTo>
                  <a:lnTo>
                    <a:pt x="1878674" y="2219943"/>
                  </a:lnTo>
                  <a:lnTo>
                    <a:pt x="1879588" y="2220465"/>
                  </a:lnTo>
                  <a:lnTo>
                    <a:pt x="1879784" y="2222619"/>
                  </a:lnTo>
                  <a:lnTo>
                    <a:pt x="1880697" y="2224576"/>
                  </a:lnTo>
                  <a:lnTo>
                    <a:pt x="1883111" y="2228035"/>
                  </a:lnTo>
                  <a:lnTo>
                    <a:pt x="1885526" y="2229862"/>
                  </a:lnTo>
                  <a:lnTo>
                    <a:pt x="1886439" y="2231036"/>
                  </a:lnTo>
                  <a:lnTo>
                    <a:pt x="1886439" y="2232015"/>
                  </a:lnTo>
                  <a:lnTo>
                    <a:pt x="1885721" y="2233451"/>
                  </a:lnTo>
                  <a:lnTo>
                    <a:pt x="1869017" y="2239388"/>
                  </a:lnTo>
                  <a:lnTo>
                    <a:pt x="1866276" y="2260726"/>
                  </a:lnTo>
                  <a:lnTo>
                    <a:pt x="1856880" y="2270514"/>
                  </a:lnTo>
                  <a:lnTo>
                    <a:pt x="1849637" y="2273646"/>
                  </a:lnTo>
                  <a:lnTo>
                    <a:pt x="1838218" y="2284021"/>
                  </a:lnTo>
                  <a:lnTo>
                    <a:pt x="1836652" y="2293874"/>
                  </a:lnTo>
                  <a:lnTo>
                    <a:pt x="1830975" y="2299159"/>
                  </a:lnTo>
                  <a:lnTo>
                    <a:pt x="1822362" y="2316060"/>
                  </a:lnTo>
                  <a:lnTo>
                    <a:pt x="1816163" y="2323759"/>
                  </a:lnTo>
                  <a:lnTo>
                    <a:pt x="1785298" y="2330480"/>
                  </a:lnTo>
                  <a:lnTo>
                    <a:pt x="1786995" y="2341312"/>
                  </a:lnTo>
                  <a:lnTo>
                    <a:pt x="1795804" y="2346206"/>
                  </a:lnTo>
                  <a:lnTo>
                    <a:pt x="1795152" y="2351622"/>
                  </a:lnTo>
                  <a:lnTo>
                    <a:pt x="1802851" y="2360496"/>
                  </a:lnTo>
                  <a:lnTo>
                    <a:pt x="1809703" y="2384248"/>
                  </a:lnTo>
                  <a:lnTo>
                    <a:pt x="1823340" y="2407804"/>
                  </a:lnTo>
                  <a:lnTo>
                    <a:pt x="1824384" y="2419093"/>
                  </a:lnTo>
                  <a:lnTo>
                    <a:pt x="1833520" y="2431360"/>
                  </a:lnTo>
                  <a:lnTo>
                    <a:pt x="1834890" y="2437559"/>
                  </a:lnTo>
                  <a:lnTo>
                    <a:pt x="1823667" y="2457330"/>
                  </a:lnTo>
                  <a:lnTo>
                    <a:pt x="1804548" y="2460593"/>
                  </a:lnTo>
                  <a:lnTo>
                    <a:pt x="1797566" y="2470381"/>
                  </a:lnTo>
                  <a:lnTo>
                    <a:pt x="1785298" y="2473122"/>
                  </a:lnTo>
                  <a:lnTo>
                    <a:pt x="1781644" y="2480756"/>
                  </a:lnTo>
                  <a:lnTo>
                    <a:pt x="1778969" y="2492828"/>
                  </a:lnTo>
                  <a:lnTo>
                    <a:pt x="1767158" y="2504899"/>
                  </a:lnTo>
                  <a:lnTo>
                    <a:pt x="1761416" y="2494785"/>
                  </a:lnTo>
                  <a:lnTo>
                    <a:pt x="1752868" y="2491522"/>
                  </a:lnTo>
                  <a:lnTo>
                    <a:pt x="1741058" y="2494916"/>
                  </a:lnTo>
                  <a:lnTo>
                    <a:pt x="1729834" y="2504377"/>
                  </a:lnTo>
                  <a:lnTo>
                    <a:pt x="1721090" y="2515796"/>
                  </a:lnTo>
                  <a:lnTo>
                    <a:pt x="1711237" y="2521669"/>
                  </a:lnTo>
                  <a:lnTo>
                    <a:pt x="1705299" y="2535307"/>
                  </a:lnTo>
                  <a:lnTo>
                    <a:pt x="1685789" y="2550902"/>
                  </a:lnTo>
                  <a:lnTo>
                    <a:pt x="1685071" y="2557101"/>
                  </a:lnTo>
                  <a:lnTo>
                    <a:pt x="1689182" y="2563430"/>
                  </a:lnTo>
                  <a:lnTo>
                    <a:pt x="1686572" y="2575633"/>
                  </a:lnTo>
                  <a:lnTo>
                    <a:pt x="1675349" y="2579678"/>
                  </a:lnTo>
                  <a:lnTo>
                    <a:pt x="1666670" y="2594295"/>
                  </a:lnTo>
                  <a:lnTo>
                    <a:pt x="1662037" y="2602516"/>
                  </a:lnTo>
                  <a:lnTo>
                    <a:pt x="1646442" y="2615958"/>
                  </a:lnTo>
                  <a:lnTo>
                    <a:pt x="1638090" y="2620657"/>
                  </a:lnTo>
                  <a:lnTo>
                    <a:pt x="1621711" y="2624376"/>
                  </a:lnTo>
                  <a:lnTo>
                    <a:pt x="1616491" y="2635861"/>
                  </a:lnTo>
                  <a:lnTo>
                    <a:pt x="1605072" y="2646105"/>
                  </a:lnTo>
                  <a:lnTo>
                    <a:pt x="1600243" y="2658438"/>
                  </a:lnTo>
                  <a:lnTo>
                    <a:pt x="1585496" y="2664245"/>
                  </a:lnTo>
                  <a:lnTo>
                    <a:pt x="1578058" y="2682189"/>
                  </a:lnTo>
                  <a:lnTo>
                    <a:pt x="1568922" y="2682516"/>
                  </a:lnTo>
                  <a:lnTo>
                    <a:pt x="1556459" y="2675403"/>
                  </a:lnTo>
                  <a:lnTo>
                    <a:pt x="1550325" y="2675273"/>
                  </a:lnTo>
                  <a:lnTo>
                    <a:pt x="1551174" y="2696154"/>
                  </a:lnTo>
                  <a:lnTo>
                    <a:pt x="1546280" y="2704897"/>
                  </a:lnTo>
                  <a:lnTo>
                    <a:pt x="1544910" y="2714489"/>
                  </a:lnTo>
                  <a:lnTo>
                    <a:pt x="1541908" y="2713510"/>
                  </a:lnTo>
                  <a:lnTo>
                    <a:pt x="1540016" y="2713837"/>
                  </a:lnTo>
                  <a:lnTo>
                    <a:pt x="1536296" y="2717230"/>
                  </a:lnTo>
                  <a:lnTo>
                    <a:pt x="1532968" y="2717556"/>
                  </a:lnTo>
                  <a:lnTo>
                    <a:pt x="1531663" y="2718535"/>
                  </a:lnTo>
                  <a:lnTo>
                    <a:pt x="1531141" y="2719970"/>
                  </a:lnTo>
                  <a:lnTo>
                    <a:pt x="1530424" y="2720101"/>
                  </a:lnTo>
                  <a:lnTo>
                    <a:pt x="1528205" y="2718796"/>
                  </a:lnTo>
                  <a:lnTo>
                    <a:pt x="1525791" y="2718470"/>
                  </a:lnTo>
                  <a:lnTo>
                    <a:pt x="1522267" y="2719449"/>
                  </a:lnTo>
                  <a:lnTo>
                    <a:pt x="1519135" y="2722972"/>
                  </a:lnTo>
                  <a:lnTo>
                    <a:pt x="1514698" y="2725060"/>
                  </a:lnTo>
                  <a:lnTo>
                    <a:pt x="1512871" y="2726822"/>
                  </a:lnTo>
                  <a:lnTo>
                    <a:pt x="1511566" y="2727279"/>
                  </a:lnTo>
                  <a:lnTo>
                    <a:pt x="1508564" y="2725843"/>
                  </a:lnTo>
                  <a:lnTo>
                    <a:pt x="1506737" y="2724081"/>
                  </a:lnTo>
                  <a:lnTo>
                    <a:pt x="1504714" y="2723298"/>
                  </a:lnTo>
                  <a:lnTo>
                    <a:pt x="1498581" y="2721210"/>
                  </a:lnTo>
                  <a:lnTo>
                    <a:pt x="1491533" y="2719775"/>
                  </a:lnTo>
                  <a:lnTo>
                    <a:pt x="1483181" y="2722385"/>
                  </a:lnTo>
                  <a:lnTo>
                    <a:pt x="1481876" y="2723168"/>
                  </a:lnTo>
                  <a:lnTo>
                    <a:pt x="1481354" y="2723951"/>
                  </a:lnTo>
                  <a:lnTo>
                    <a:pt x="1480441" y="2724081"/>
                  </a:lnTo>
                  <a:lnTo>
                    <a:pt x="1480245" y="2723429"/>
                  </a:lnTo>
                  <a:lnTo>
                    <a:pt x="1479527" y="2722972"/>
                  </a:lnTo>
                  <a:lnTo>
                    <a:pt x="1476395" y="2721993"/>
                  </a:lnTo>
                  <a:lnTo>
                    <a:pt x="1474698" y="2722646"/>
                  </a:lnTo>
                  <a:lnTo>
                    <a:pt x="1473197" y="2723755"/>
                  </a:lnTo>
                  <a:lnTo>
                    <a:pt x="1472806" y="2724407"/>
                  </a:lnTo>
                  <a:lnTo>
                    <a:pt x="1473524" y="2725386"/>
                  </a:lnTo>
                  <a:lnTo>
                    <a:pt x="1470914" y="2726039"/>
                  </a:lnTo>
                  <a:lnTo>
                    <a:pt x="1468695" y="2725713"/>
                  </a:lnTo>
                  <a:lnTo>
                    <a:pt x="1462561" y="2723755"/>
                  </a:lnTo>
                  <a:lnTo>
                    <a:pt x="1457537" y="2720232"/>
                  </a:lnTo>
                  <a:lnTo>
                    <a:pt x="1454731" y="2719253"/>
                  </a:lnTo>
                  <a:lnTo>
                    <a:pt x="1451207" y="2718600"/>
                  </a:lnTo>
                  <a:lnTo>
                    <a:pt x="1451012" y="2719709"/>
                  </a:lnTo>
                  <a:lnTo>
                    <a:pt x="1448402" y="2721015"/>
                  </a:lnTo>
                  <a:lnTo>
                    <a:pt x="1446575" y="2721341"/>
                  </a:lnTo>
                  <a:lnTo>
                    <a:pt x="1443051" y="2720688"/>
                  </a:lnTo>
                  <a:lnTo>
                    <a:pt x="1438614" y="2722972"/>
                  </a:lnTo>
                  <a:lnTo>
                    <a:pt x="1436917" y="2723103"/>
                  </a:lnTo>
                  <a:lnTo>
                    <a:pt x="1434503" y="2722320"/>
                  </a:lnTo>
                  <a:lnTo>
                    <a:pt x="1431697" y="2721993"/>
                  </a:lnTo>
                  <a:lnTo>
                    <a:pt x="1425759" y="2719709"/>
                  </a:lnTo>
                  <a:lnTo>
                    <a:pt x="1418321" y="2713576"/>
                  </a:lnTo>
                  <a:lnTo>
                    <a:pt x="1417407" y="2710965"/>
                  </a:lnTo>
                  <a:lnTo>
                    <a:pt x="1415384" y="2710182"/>
                  </a:lnTo>
                  <a:lnTo>
                    <a:pt x="1412578" y="2710965"/>
                  </a:lnTo>
                  <a:lnTo>
                    <a:pt x="1410882" y="2710509"/>
                  </a:lnTo>
                  <a:lnTo>
                    <a:pt x="1410882" y="2710965"/>
                  </a:lnTo>
                  <a:lnTo>
                    <a:pt x="1412774" y="2711422"/>
                  </a:lnTo>
                  <a:lnTo>
                    <a:pt x="1414993" y="2711422"/>
                  </a:lnTo>
                  <a:lnTo>
                    <a:pt x="1415515" y="2712532"/>
                  </a:lnTo>
                  <a:lnTo>
                    <a:pt x="1415319" y="2714359"/>
                  </a:lnTo>
                  <a:lnTo>
                    <a:pt x="1414210" y="2714685"/>
                  </a:lnTo>
                  <a:lnTo>
                    <a:pt x="1410686" y="2720166"/>
                  </a:lnTo>
                  <a:lnTo>
                    <a:pt x="1408076" y="2721275"/>
                  </a:lnTo>
                  <a:lnTo>
                    <a:pt x="1406771" y="2722385"/>
                  </a:lnTo>
                  <a:lnTo>
                    <a:pt x="1406575" y="2723037"/>
                  </a:lnTo>
                  <a:lnTo>
                    <a:pt x="1401029" y="2724669"/>
                  </a:lnTo>
                  <a:lnTo>
                    <a:pt x="1395482" y="2724473"/>
                  </a:lnTo>
                  <a:lnTo>
                    <a:pt x="1392481" y="2723820"/>
                  </a:lnTo>
                  <a:lnTo>
                    <a:pt x="1385042" y="2724603"/>
                  </a:lnTo>
                  <a:lnTo>
                    <a:pt x="1381910" y="2723168"/>
                  </a:lnTo>
                  <a:lnTo>
                    <a:pt x="1375776" y="2718339"/>
                  </a:lnTo>
                  <a:lnTo>
                    <a:pt x="1374275" y="2714163"/>
                  </a:lnTo>
                  <a:lnTo>
                    <a:pt x="1370556" y="2709334"/>
                  </a:lnTo>
                  <a:lnTo>
                    <a:pt x="1369447" y="2705615"/>
                  </a:lnTo>
                  <a:lnTo>
                    <a:pt x="1369447" y="2703200"/>
                  </a:lnTo>
                  <a:lnTo>
                    <a:pt x="1368859" y="2703200"/>
                  </a:lnTo>
                  <a:lnTo>
                    <a:pt x="1368337" y="2705615"/>
                  </a:lnTo>
                  <a:lnTo>
                    <a:pt x="1368337" y="2708551"/>
                  </a:lnTo>
                  <a:lnTo>
                    <a:pt x="1369251" y="2717426"/>
                  </a:lnTo>
                  <a:lnTo>
                    <a:pt x="1369055" y="2718209"/>
                  </a:lnTo>
                  <a:lnTo>
                    <a:pt x="1368337" y="2718209"/>
                  </a:lnTo>
                  <a:lnTo>
                    <a:pt x="1366445" y="2719644"/>
                  </a:lnTo>
                  <a:lnTo>
                    <a:pt x="1366054" y="2720427"/>
                  </a:lnTo>
                  <a:lnTo>
                    <a:pt x="1366445" y="2723494"/>
                  </a:lnTo>
                  <a:lnTo>
                    <a:pt x="1367163" y="2725452"/>
                  </a:lnTo>
                  <a:lnTo>
                    <a:pt x="1368468" y="2727214"/>
                  </a:lnTo>
                  <a:lnTo>
                    <a:pt x="1368468" y="2732695"/>
                  </a:lnTo>
                  <a:lnTo>
                    <a:pt x="1367750" y="2733347"/>
                  </a:lnTo>
                  <a:lnTo>
                    <a:pt x="1367750" y="2734326"/>
                  </a:lnTo>
                  <a:lnTo>
                    <a:pt x="1366445" y="2736936"/>
                  </a:lnTo>
                  <a:lnTo>
                    <a:pt x="1366967" y="2738045"/>
                  </a:lnTo>
                  <a:lnTo>
                    <a:pt x="1365662" y="2739677"/>
                  </a:lnTo>
                  <a:lnTo>
                    <a:pt x="1365466" y="2740460"/>
                  </a:lnTo>
                  <a:lnTo>
                    <a:pt x="1365858" y="2741112"/>
                  </a:lnTo>
                  <a:lnTo>
                    <a:pt x="1365466" y="2743396"/>
                  </a:lnTo>
                  <a:lnTo>
                    <a:pt x="1365858" y="2745027"/>
                  </a:lnTo>
                  <a:lnTo>
                    <a:pt x="1365466" y="2745680"/>
                  </a:lnTo>
                  <a:lnTo>
                    <a:pt x="1365858" y="2748094"/>
                  </a:lnTo>
                  <a:lnTo>
                    <a:pt x="1367554" y="2749073"/>
                  </a:lnTo>
                  <a:lnTo>
                    <a:pt x="1370164" y="2749856"/>
                  </a:lnTo>
                  <a:lnTo>
                    <a:pt x="1370752" y="2751683"/>
                  </a:lnTo>
                  <a:lnTo>
                    <a:pt x="1370752" y="2754489"/>
                  </a:lnTo>
                  <a:lnTo>
                    <a:pt x="1372253" y="2756250"/>
                  </a:lnTo>
                  <a:lnTo>
                    <a:pt x="1372057" y="2756707"/>
                  </a:lnTo>
                  <a:lnTo>
                    <a:pt x="1372579" y="2757164"/>
                  </a:lnTo>
                  <a:lnTo>
                    <a:pt x="1372579" y="2758273"/>
                  </a:lnTo>
                  <a:lnTo>
                    <a:pt x="1373492" y="2759383"/>
                  </a:lnTo>
                  <a:lnTo>
                    <a:pt x="1373492" y="2761144"/>
                  </a:lnTo>
                  <a:lnTo>
                    <a:pt x="1371274" y="2762580"/>
                  </a:lnTo>
                  <a:lnTo>
                    <a:pt x="1371274" y="2764342"/>
                  </a:lnTo>
                  <a:lnTo>
                    <a:pt x="1370556" y="2765125"/>
                  </a:lnTo>
                  <a:lnTo>
                    <a:pt x="1370164" y="2766756"/>
                  </a:lnTo>
                  <a:lnTo>
                    <a:pt x="1369251" y="2768388"/>
                  </a:lnTo>
                  <a:lnTo>
                    <a:pt x="1367228" y="2769040"/>
                  </a:lnTo>
                  <a:lnTo>
                    <a:pt x="1362921" y="2772237"/>
                  </a:lnTo>
                  <a:lnTo>
                    <a:pt x="1362399" y="2773542"/>
                  </a:lnTo>
                  <a:lnTo>
                    <a:pt x="1362204" y="2775631"/>
                  </a:lnTo>
                  <a:lnTo>
                    <a:pt x="1363509" y="2778697"/>
                  </a:lnTo>
                  <a:lnTo>
                    <a:pt x="1362921" y="2779024"/>
                  </a:lnTo>
                  <a:lnTo>
                    <a:pt x="1362921" y="2780133"/>
                  </a:lnTo>
                  <a:lnTo>
                    <a:pt x="1358289" y="2780590"/>
                  </a:lnTo>
                  <a:lnTo>
                    <a:pt x="1358093" y="2779219"/>
                  </a:lnTo>
                  <a:lnTo>
                    <a:pt x="1357571" y="2778502"/>
                  </a:lnTo>
                  <a:lnTo>
                    <a:pt x="1347913" y="2776218"/>
                  </a:lnTo>
                  <a:lnTo>
                    <a:pt x="1338321" y="2775435"/>
                  </a:lnTo>
                  <a:lnTo>
                    <a:pt x="1328795" y="2775435"/>
                  </a:lnTo>
                  <a:lnTo>
                    <a:pt x="1326576" y="2774325"/>
                  </a:lnTo>
                  <a:lnTo>
                    <a:pt x="1326184" y="2773869"/>
                  </a:lnTo>
                  <a:lnTo>
                    <a:pt x="1326184" y="2773412"/>
                  </a:lnTo>
                  <a:lnTo>
                    <a:pt x="1326706" y="2773412"/>
                  </a:lnTo>
                  <a:lnTo>
                    <a:pt x="1326511" y="2772955"/>
                  </a:lnTo>
                  <a:lnTo>
                    <a:pt x="1323509" y="2774260"/>
                  </a:lnTo>
                  <a:lnTo>
                    <a:pt x="1323118" y="2774913"/>
                  </a:lnTo>
                  <a:lnTo>
                    <a:pt x="1321813" y="2775565"/>
                  </a:lnTo>
                  <a:lnTo>
                    <a:pt x="1319007" y="2774913"/>
                  </a:lnTo>
                  <a:lnTo>
                    <a:pt x="1318289" y="2775239"/>
                  </a:lnTo>
                  <a:lnTo>
                    <a:pt x="1317702" y="2776674"/>
                  </a:lnTo>
                  <a:lnTo>
                    <a:pt x="1318811" y="2777653"/>
                  </a:lnTo>
                  <a:lnTo>
                    <a:pt x="1318811" y="2778110"/>
                  </a:lnTo>
                  <a:lnTo>
                    <a:pt x="1314178" y="2781960"/>
                  </a:lnTo>
                  <a:lnTo>
                    <a:pt x="1313786" y="2784505"/>
                  </a:lnTo>
                  <a:lnTo>
                    <a:pt x="1309871" y="2785810"/>
                  </a:lnTo>
                  <a:lnTo>
                    <a:pt x="1309676" y="2786462"/>
                  </a:lnTo>
                  <a:lnTo>
                    <a:pt x="1307066" y="2788550"/>
                  </a:lnTo>
                  <a:lnTo>
                    <a:pt x="1304651" y="2789007"/>
                  </a:lnTo>
                  <a:lnTo>
                    <a:pt x="1302433" y="2790116"/>
                  </a:lnTo>
                  <a:lnTo>
                    <a:pt x="1297800" y="2790899"/>
                  </a:lnTo>
                  <a:lnTo>
                    <a:pt x="1297408" y="2790443"/>
                  </a:lnTo>
                  <a:lnTo>
                    <a:pt x="1297213" y="2786724"/>
                  </a:lnTo>
                  <a:lnTo>
                    <a:pt x="1295712" y="2784766"/>
                  </a:lnTo>
                  <a:lnTo>
                    <a:pt x="1294015" y="2784309"/>
                  </a:lnTo>
                  <a:lnTo>
                    <a:pt x="1293493" y="2783330"/>
                  </a:lnTo>
                  <a:lnTo>
                    <a:pt x="1290883" y="2782025"/>
                  </a:lnTo>
                  <a:lnTo>
                    <a:pt x="1289774" y="2780068"/>
                  </a:lnTo>
                  <a:lnTo>
                    <a:pt x="1289187" y="2776544"/>
                  </a:lnTo>
                  <a:lnTo>
                    <a:pt x="1287164" y="2774586"/>
                  </a:lnTo>
                  <a:lnTo>
                    <a:pt x="1287164" y="2773608"/>
                  </a:lnTo>
                  <a:lnTo>
                    <a:pt x="1287751" y="2773151"/>
                  </a:lnTo>
                  <a:lnTo>
                    <a:pt x="1288273" y="2770737"/>
                  </a:lnTo>
                  <a:lnTo>
                    <a:pt x="1288273" y="2769301"/>
                  </a:lnTo>
                  <a:lnTo>
                    <a:pt x="1287359" y="2768975"/>
                  </a:lnTo>
                  <a:lnTo>
                    <a:pt x="1286837" y="2769432"/>
                  </a:lnTo>
                  <a:lnTo>
                    <a:pt x="1286642" y="2770215"/>
                  </a:lnTo>
                  <a:lnTo>
                    <a:pt x="1287359" y="2770671"/>
                  </a:lnTo>
                  <a:lnTo>
                    <a:pt x="1287555" y="2772303"/>
                  </a:lnTo>
                  <a:lnTo>
                    <a:pt x="1286446" y="2773282"/>
                  </a:lnTo>
                  <a:lnTo>
                    <a:pt x="1286446" y="2775369"/>
                  </a:lnTo>
                  <a:lnTo>
                    <a:pt x="1286642" y="2776022"/>
                  </a:lnTo>
                  <a:lnTo>
                    <a:pt x="1287555" y="2776348"/>
                  </a:lnTo>
                  <a:lnTo>
                    <a:pt x="1288077" y="2779546"/>
                  </a:lnTo>
                  <a:lnTo>
                    <a:pt x="1286185" y="2778893"/>
                  </a:lnTo>
                  <a:lnTo>
                    <a:pt x="1285989" y="2777914"/>
                  </a:lnTo>
                  <a:lnTo>
                    <a:pt x="1284880" y="2777784"/>
                  </a:lnTo>
                  <a:lnTo>
                    <a:pt x="1284488" y="2779089"/>
                  </a:lnTo>
                  <a:lnTo>
                    <a:pt x="1285793" y="2781177"/>
                  </a:lnTo>
                  <a:lnTo>
                    <a:pt x="1286185" y="2782939"/>
                  </a:lnTo>
                  <a:lnTo>
                    <a:pt x="1285663" y="2786136"/>
                  </a:lnTo>
                  <a:lnTo>
                    <a:pt x="1287555" y="2787115"/>
                  </a:lnTo>
                  <a:lnTo>
                    <a:pt x="1288860" y="2789203"/>
                  </a:lnTo>
                  <a:lnTo>
                    <a:pt x="1289056" y="2790638"/>
                  </a:lnTo>
                  <a:lnTo>
                    <a:pt x="1289970" y="2790965"/>
                  </a:lnTo>
                  <a:lnTo>
                    <a:pt x="1290165" y="2790312"/>
                  </a:lnTo>
                  <a:lnTo>
                    <a:pt x="1291275" y="2790769"/>
                  </a:lnTo>
                  <a:lnTo>
                    <a:pt x="1291992" y="2793314"/>
                  </a:lnTo>
                  <a:lnTo>
                    <a:pt x="1291470" y="2793314"/>
                  </a:lnTo>
                  <a:lnTo>
                    <a:pt x="1291275" y="2793770"/>
                  </a:lnTo>
                  <a:lnTo>
                    <a:pt x="1291797" y="2794880"/>
                  </a:lnTo>
                  <a:lnTo>
                    <a:pt x="1291601" y="2795337"/>
                  </a:lnTo>
                  <a:lnTo>
                    <a:pt x="1291014" y="2795793"/>
                  </a:lnTo>
                  <a:lnTo>
                    <a:pt x="1288991" y="2796120"/>
                  </a:lnTo>
                  <a:lnTo>
                    <a:pt x="1285989" y="2794358"/>
                  </a:lnTo>
                  <a:lnTo>
                    <a:pt x="1285598" y="2793249"/>
                  </a:lnTo>
                  <a:lnTo>
                    <a:pt x="1284880" y="2792596"/>
                  </a:lnTo>
                  <a:lnTo>
                    <a:pt x="1284880" y="2791291"/>
                  </a:lnTo>
                  <a:lnTo>
                    <a:pt x="1283770" y="2789986"/>
                  </a:lnTo>
                  <a:lnTo>
                    <a:pt x="1283053" y="2789660"/>
                  </a:lnTo>
                  <a:lnTo>
                    <a:pt x="1282531" y="2787898"/>
                  </a:lnTo>
                  <a:lnTo>
                    <a:pt x="1281813" y="2787245"/>
                  </a:lnTo>
                  <a:lnTo>
                    <a:pt x="1281617" y="2786136"/>
                  </a:lnTo>
                  <a:lnTo>
                    <a:pt x="1280116" y="2785484"/>
                  </a:lnTo>
                  <a:lnTo>
                    <a:pt x="1279203" y="2785810"/>
                  </a:lnTo>
                  <a:lnTo>
                    <a:pt x="1278485" y="2787441"/>
                  </a:lnTo>
                  <a:lnTo>
                    <a:pt x="1280508" y="2790508"/>
                  </a:lnTo>
                  <a:lnTo>
                    <a:pt x="1279921" y="2790638"/>
                  </a:lnTo>
                  <a:lnTo>
                    <a:pt x="1278420" y="2789986"/>
                  </a:lnTo>
                  <a:lnTo>
                    <a:pt x="1279007" y="2791291"/>
                  </a:lnTo>
                  <a:lnTo>
                    <a:pt x="1280834" y="2791944"/>
                  </a:lnTo>
                  <a:lnTo>
                    <a:pt x="1281943" y="2793706"/>
                  </a:lnTo>
                  <a:lnTo>
                    <a:pt x="1281943" y="2794815"/>
                  </a:lnTo>
                  <a:lnTo>
                    <a:pt x="1280639" y="2794945"/>
                  </a:lnTo>
                  <a:lnTo>
                    <a:pt x="1279725" y="2794293"/>
                  </a:lnTo>
                  <a:lnTo>
                    <a:pt x="1278224" y="2794162"/>
                  </a:lnTo>
                  <a:lnTo>
                    <a:pt x="1277702" y="2793183"/>
                  </a:lnTo>
                  <a:lnTo>
                    <a:pt x="1276006" y="2792727"/>
                  </a:lnTo>
                  <a:lnTo>
                    <a:pt x="1274309" y="2793836"/>
                  </a:lnTo>
                  <a:lnTo>
                    <a:pt x="1273722" y="2795467"/>
                  </a:lnTo>
                  <a:lnTo>
                    <a:pt x="1275418" y="2797881"/>
                  </a:lnTo>
                  <a:lnTo>
                    <a:pt x="1277115" y="2798991"/>
                  </a:lnTo>
                  <a:lnTo>
                    <a:pt x="1277311" y="2799447"/>
                  </a:lnTo>
                  <a:lnTo>
                    <a:pt x="1278811" y="2800100"/>
                  </a:lnTo>
                  <a:lnTo>
                    <a:pt x="1280116" y="2801535"/>
                  </a:lnTo>
                  <a:lnTo>
                    <a:pt x="1282139" y="2805581"/>
                  </a:lnTo>
                  <a:lnTo>
                    <a:pt x="1284749" y="2805386"/>
                  </a:lnTo>
                  <a:lnTo>
                    <a:pt x="1285663" y="2807474"/>
                  </a:lnTo>
                  <a:lnTo>
                    <a:pt x="1285141" y="2808452"/>
                  </a:lnTo>
                  <a:lnTo>
                    <a:pt x="1283444" y="2809757"/>
                  </a:lnTo>
                  <a:lnTo>
                    <a:pt x="1282727" y="2811389"/>
                  </a:lnTo>
                  <a:lnTo>
                    <a:pt x="1280834" y="2812498"/>
                  </a:lnTo>
                  <a:lnTo>
                    <a:pt x="1276201" y="2813281"/>
                  </a:lnTo>
                  <a:lnTo>
                    <a:pt x="1275092" y="2812824"/>
                  </a:lnTo>
                  <a:lnTo>
                    <a:pt x="1273983" y="2813281"/>
                  </a:lnTo>
                  <a:lnTo>
                    <a:pt x="1272156" y="2815043"/>
                  </a:lnTo>
                  <a:lnTo>
                    <a:pt x="1271046" y="2818240"/>
                  </a:lnTo>
                  <a:lnTo>
                    <a:pt x="1268828" y="2820002"/>
                  </a:lnTo>
                  <a:lnTo>
                    <a:pt x="1265826" y="2820459"/>
                  </a:lnTo>
                  <a:lnTo>
                    <a:pt x="1265435" y="2821111"/>
                  </a:lnTo>
                  <a:lnTo>
                    <a:pt x="1263216" y="2822090"/>
                  </a:lnTo>
                  <a:lnTo>
                    <a:pt x="1259301" y="2823199"/>
                  </a:lnTo>
                  <a:lnTo>
                    <a:pt x="1258388" y="2824831"/>
                  </a:lnTo>
                  <a:lnTo>
                    <a:pt x="1256169" y="2825940"/>
                  </a:lnTo>
                  <a:lnTo>
                    <a:pt x="1251732" y="2827702"/>
                  </a:lnTo>
                  <a:lnTo>
                    <a:pt x="1247490" y="2828681"/>
                  </a:lnTo>
                  <a:lnTo>
                    <a:pt x="1247295" y="2829333"/>
                  </a:lnTo>
                  <a:lnTo>
                    <a:pt x="1245990" y="2830442"/>
                  </a:lnTo>
                  <a:lnTo>
                    <a:pt x="1241552" y="2833640"/>
                  </a:lnTo>
                  <a:lnTo>
                    <a:pt x="1240835" y="2836511"/>
                  </a:lnTo>
                  <a:lnTo>
                    <a:pt x="1239530" y="2837620"/>
                  </a:lnTo>
                  <a:lnTo>
                    <a:pt x="1233983" y="2839382"/>
                  </a:lnTo>
                  <a:lnTo>
                    <a:pt x="1231960" y="2839512"/>
                  </a:lnTo>
                  <a:lnTo>
                    <a:pt x="1229350" y="2839186"/>
                  </a:lnTo>
                  <a:lnTo>
                    <a:pt x="1227654" y="2837881"/>
                  </a:lnTo>
                  <a:lnTo>
                    <a:pt x="1225435" y="2837229"/>
                  </a:lnTo>
                  <a:lnTo>
                    <a:pt x="1224848" y="2837359"/>
                  </a:lnTo>
                  <a:lnTo>
                    <a:pt x="1224652" y="2838012"/>
                  </a:lnTo>
                  <a:lnTo>
                    <a:pt x="1221651" y="2838468"/>
                  </a:lnTo>
                  <a:lnTo>
                    <a:pt x="1218845" y="2838012"/>
                  </a:lnTo>
                  <a:lnTo>
                    <a:pt x="1218649" y="2837359"/>
                  </a:lnTo>
                  <a:lnTo>
                    <a:pt x="1217344" y="2837033"/>
                  </a:lnTo>
                  <a:lnTo>
                    <a:pt x="1213820" y="2838925"/>
                  </a:lnTo>
                  <a:lnTo>
                    <a:pt x="1211602" y="2838599"/>
                  </a:lnTo>
                  <a:lnTo>
                    <a:pt x="1210688" y="2836967"/>
                  </a:lnTo>
                  <a:lnTo>
                    <a:pt x="1208796" y="2836315"/>
                  </a:lnTo>
                  <a:lnTo>
                    <a:pt x="1207295" y="2833901"/>
                  </a:lnTo>
                  <a:lnTo>
                    <a:pt x="1205076" y="2832139"/>
                  </a:lnTo>
                  <a:lnTo>
                    <a:pt x="1205272" y="2830181"/>
                  </a:lnTo>
                  <a:lnTo>
                    <a:pt x="1204881" y="2828419"/>
                  </a:lnTo>
                  <a:lnTo>
                    <a:pt x="1205599" y="2824374"/>
                  </a:lnTo>
                  <a:lnTo>
                    <a:pt x="1206512" y="2823069"/>
                  </a:lnTo>
                  <a:lnTo>
                    <a:pt x="1206708" y="2821764"/>
                  </a:lnTo>
                  <a:lnTo>
                    <a:pt x="1207295" y="2821764"/>
                  </a:lnTo>
                  <a:lnTo>
                    <a:pt x="1207817" y="2820785"/>
                  </a:lnTo>
                  <a:lnTo>
                    <a:pt x="1208209" y="2818697"/>
                  </a:lnTo>
                  <a:lnTo>
                    <a:pt x="1209514" y="2816609"/>
                  </a:lnTo>
                  <a:lnTo>
                    <a:pt x="1210623" y="2813738"/>
                  </a:lnTo>
                  <a:lnTo>
                    <a:pt x="1211537" y="2813281"/>
                  </a:lnTo>
                  <a:lnTo>
                    <a:pt x="1210949" y="2812955"/>
                  </a:lnTo>
                  <a:lnTo>
                    <a:pt x="1209840" y="2810410"/>
                  </a:lnTo>
                  <a:lnTo>
                    <a:pt x="1210558" y="2808779"/>
                  </a:lnTo>
                  <a:lnTo>
                    <a:pt x="1209970" y="2808322"/>
                  </a:lnTo>
                  <a:lnTo>
                    <a:pt x="1209970" y="2807865"/>
                  </a:lnTo>
                  <a:lnTo>
                    <a:pt x="1208143" y="2806886"/>
                  </a:lnTo>
                  <a:lnTo>
                    <a:pt x="1207230" y="2808322"/>
                  </a:lnTo>
                  <a:lnTo>
                    <a:pt x="1207426" y="2810083"/>
                  </a:lnTo>
                  <a:lnTo>
                    <a:pt x="1206708" y="2812824"/>
                  </a:lnTo>
                  <a:lnTo>
                    <a:pt x="1204881" y="2813607"/>
                  </a:lnTo>
                  <a:lnTo>
                    <a:pt x="1204489" y="2813281"/>
                  </a:lnTo>
                  <a:lnTo>
                    <a:pt x="1204293" y="2814390"/>
                  </a:lnTo>
                  <a:lnTo>
                    <a:pt x="1203576" y="2814717"/>
                  </a:lnTo>
                  <a:lnTo>
                    <a:pt x="1202989" y="2814260"/>
                  </a:lnTo>
                  <a:lnTo>
                    <a:pt x="1202466" y="2812172"/>
                  </a:lnTo>
                  <a:lnTo>
                    <a:pt x="1202989" y="2810410"/>
                  </a:lnTo>
                  <a:lnTo>
                    <a:pt x="1202793" y="2809757"/>
                  </a:lnTo>
                  <a:lnTo>
                    <a:pt x="1203902" y="2808452"/>
                  </a:lnTo>
                  <a:lnTo>
                    <a:pt x="1204098" y="2807669"/>
                  </a:lnTo>
                  <a:lnTo>
                    <a:pt x="1206316" y="2805908"/>
                  </a:lnTo>
                  <a:lnTo>
                    <a:pt x="1206512" y="2804146"/>
                  </a:lnTo>
                  <a:lnTo>
                    <a:pt x="1205794" y="2803167"/>
                  </a:lnTo>
                  <a:lnTo>
                    <a:pt x="1205599" y="2802188"/>
                  </a:lnTo>
                  <a:lnTo>
                    <a:pt x="1205990" y="2799643"/>
                  </a:lnTo>
                  <a:lnTo>
                    <a:pt x="1206382" y="2798991"/>
                  </a:lnTo>
                  <a:lnTo>
                    <a:pt x="1210688" y="2798795"/>
                  </a:lnTo>
                  <a:lnTo>
                    <a:pt x="1212907" y="2793640"/>
                  </a:lnTo>
                  <a:lnTo>
                    <a:pt x="1212711" y="2792987"/>
                  </a:lnTo>
                  <a:lnTo>
                    <a:pt x="1211993" y="2792531"/>
                  </a:lnTo>
                  <a:lnTo>
                    <a:pt x="1210688" y="2792204"/>
                  </a:lnTo>
                  <a:lnTo>
                    <a:pt x="1211993" y="2794945"/>
                  </a:lnTo>
                  <a:lnTo>
                    <a:pt x="1211406" y="2795402"/>
                  </a:lnTo>
                  <a:lnTo>
                    <a:pt x="1210297" y="2798143"/>
                  </a:lnTo>
                  <a:lnTo>
                    <a:pt x="1208470" y="2798469"/>
                  </a:lnTo>
                  <a:lnTo>
                    <a:pt x="1208274" y="2797816"/>
                  </a:lnTo>
                  <a:lnTo>
                    <a:pt x="1207687" y="2797816"/>
                  </a:lnTo>
                  <a:lnTo>
                    <a:pt x="1205990" y="2798273"/>
                  </a:lnTo>
                  <a:lnTo>
                    <a:pt x="1204881" y="2800818"/>
                  </a:lnTo>
                  <a:lnTo>
                    <a:pt x="1204293" y="2801275"/>
                  </a:lnTo>
                  <a:lnTo>
                    <a:pt x="1204293" y="2802906"/>
                  </a:lnTo>
                  <a:lnTo>
                    <a:pt x="1203184" y="2803558"/>
                  </a:lnTo>
                  <a:lnTo>
                    <a:pt x="1202466" y="2804537"/>
                  </a:lnTo>
                  <a:lnTo>
                    <a:pt x="1202662" y="2804994"/>
                  </a:lnTo>
                  <a:lnTo>
                    <a:pt x="1201553" y="2806299"/>
                  </a:lnTo>
                  <a:lnTo>
                    <a:pt x="1201161" y="2807735"/>
                  </a:lnTo>
                  <a:lnTo>
                    <a:pt x="1199269" y="2810932"/>
                  </a:lnTo>
                  <a:lnTo>
                    <a:pt x="1197051" y="2813020"/>
                  </a:lnTo>
                  <a:lnTo>
                    <a:pt x="1197768" y="2817979"/>
                  </a:lnTo>
                  <a:lnTo>
                    <a:pt x="1197246" y="2820393"/>
                  </a:lnTo>
                  <a:lnTo>
                    <a:pt x="1197442" y="2823591"/>
                  </a:lnTo>
                  <a:lnTo>
                    <a:pt x="1196724" y="2825222"/>
                  </a:lnTo>
                  <a:lnTo>
                    <a:pt x="1196724" y="2828093"/>
                  </a:lnTo>
                  <a:lnTo>
                    <a:pt x="1196202" y="2828550"/>
                  </a:lnTo>
                  <a:lnTo>
                    <a:pt x="1196724" y="2829007"/>
                  </a:lnTo>
                  <a:lnTo>
                    <a:pt x="1197311" y="2831421"/>
                  </a:lnTo>
                  <a:lnTo>
                    <a:pt x="1195615" y="2831878"/>
                  </a:lnTo>
                  <a:lnTo>
                    <a:pt x="1195093" y="2831682"/>
                  </a:lnTo>
                  <a:lnTo>
                    <a:pt x="1193592" y="2832335"/>
                  </a:lnTo>
                  <a:lnTo>
                    <a:pt x="1192679" y="2832204"/>
                  </a:lnTo>
                  <a:lnTo>
                    <a:pt x="1192091" y="2833313"/>
                  </a:lnTo>
                  <a:lnTo>
                    <a:pt x="1192679" y="2833509"/>
                  </a:lnTo>
                  <a:lnTo>
                    <a:pt x="1192679" y="2834162"/>
                  </a:lnTo>
                  <a:lnTo>
                    <a:pt x="1194179" y="2834488"/>
                  </a:lnTo>
                  <a:lnTo>
                    <a:pt x="1196072" y="2834031"/>
                  </a:lnTo>
                  <a:lnTo>
                    <a:pt x="1196463" y="2834357"/>
                  </a:lnTo>
                  <a:lnTo>
                    <a:pt x="1197181" y="2835336"/>
                  </a:lnTo>
                  <a:lnTo>
                    <a:pt x="1197181" y="2839382"/>
                  </a:lnTo>
                  <a:lnTo>
                    <a:pt x="1196268" y="2840687"/>
                  </a:lnTo>
                  <a:lnTo>
                    <a:pt x="1196463" y="2841992"/>
                  </a:lnTo>
                  <a:lnTo>
                    <a:pt x="1195158" y="2842318"/>
                  </a:lnTo>
                  <a:lnTo>
                    <a:pt x="1191830" y="2841340"/>
                  </a:lnTo>
                  <a:lnTo>
                    <a:pt x="1190917" y="2840883"/>
                  </a:lnTo>
                  <a:lnTo>
                    <a:pt x="1190395" y="2839774"/>
                  </a:lnTo>
                  <a:lnTo>
                    <a:pt x="1190395" y="2836902"/>
                  </a:lnTo>
                  <a:lnTo>
                    <a:pt x="1189807" y="2835793"/>
                  </a:lnTo>
                  <a:lnTo>
                    <a:pt x="1189286" y="2835663"/>
                  </a:lnTo>
                  <a:lnTo>
                    <a:pt x="1188176" y="2836446"/>
                  </a:lnTo>
                  <a:lnTo>
                    <a:pt x="1186153" y="2835663"/>
                  </a:lnTo>
                  <a:lnTo>
                    <a:pt x="1185436" y="2833901"/>
                  </a:lnTo>
                  <a:lnTo>
                    <a:pt x="1185436" y="2832922"/>
                  </a:lnTo>
                  <a:lnTo>
                    <a:pt x="1186153" y="2831813"/>
                  </a:lnTo>
                  <a:lnTo>
                    <a:pt x="1186153" y="2830181"/>
                  </a:lnTo>
                  <a:lnTo>
                    <a:pt x="1185631" y="2830051"/>
                  </a:lnTo>
                  <a:lnTo>
                    <a:pt x="1183804" y="2834227"/>
                  </a:lnTo>
                  <a:lnTo>
                    <a:pt x="1183217" y="2834684"/>
                  </a:lnTo>
                  <a:lnTo>
                    <a:pt x="1183021" y="2835467"/>
                  </a:lnTo>
                  <a:lnTo>
                    <a:pt x="1182303" y="2835923"/>
                  </a:lnTo>
                  <a:lnTo>
                    <a:pt x="1179693" y="2836380"/>
                  </a:lnTo>
                  <a:lnTo>
                    <a:pt x="1178584" y="2835728"/>
                  </a:lnTo>
                  <a:lnTo>
                    <a:pt x="1176366" y="2835271"/>
                  </a:lnTo>
                  <a:lnTo>
                    <a:pt x="1175648" y="2834292"/>
                  </a:lnTo>
                  <a:lnTo>
                    <a:pt x="1173951" y="2834423"/>
                  </a:lnTo>
                  <a:lnTo>
                    <a:pt x="1173755" y="2832987"/>
                  </a:lnTo>
                  <a:lnTo>
                    <a:pt x="1173234" y="2832204"/>
                  </a:lnTo>
                  <a:lnTo>
                    <a:pt x="1173625" y="2831552"/>
                  </a:lnTo>
                  <a:lnTo>
                    <a:pt x="1173103" y="2831095"/>
                  </a:lnTo>
                  <a:lnTo>
                    <a:pt x="1172711" y="2829659"/>
                  </a:lnTo>
                  <a:lnTo>
                    <a:pt x="1170689" y="2830116"/>
                  </a:lnTo>
                  <a:lnTo>
                    <a:pt x="1169383" y="2829007"/>
                  </a:lnTo>
                  <a:lnTo>
                    <a:pt x="1169383" y="2828354"/>
                  </a:lnTo>
                  <a:lnTo>
                    <a:pt x="1167687" y="2827049"/>
                  </a:lnTo>
                  <a:lnTo>
                    <a:pt x="1166773" y="2824504"/>
                  </a:lnTo>
                  <a:lnTo>
                    <a:pt x="1165860" y="2823525"/>
                  </a:lnTo>
                  <a:lnTo>
                    <a:pt x="1164946" y="2820328"/>
                  </a:lnTo>
                  <a:lnTo>
                    <a:pt x="1166643" y="2818697"/>
                  </a:lnTo>
                  <a:lnTo>
                    <a:pt x="1166643" y="2818240"/>
                  </a:lnTo>
                  <a:lnTo>
                    <a:pt x="1166121" y="2818110"/>
                  </a:lnTo>
                  <a:lnTo>
                    <a:pt x="1165403" y="2819219"/>
                  </a:lnTo>
                  <a:lnTo>
                    <a:pt x="1164294" y="2819676"/>
                  </a:lnTo>
                  <a:lnTo>
                    <a:pt x="1165403" y="2818044"/>
                  </a:lnTo>
                  <a:lnTo>
                    <a:pt x="1164294" y="2818175"/>
                  </a:lnTo>
                  <a:lnTo>
                    <a:pt x="1164098" y="2818958"/>
                  </a:lnTo>
                  <a:lnTo>
                    <a:pt x="1163576" y="2818501"/>
                  </a:lnTo>
                  <a:lnTo>
                    <a:pt x="1164098" y="2817849"/>
                  </a:lnTo>
                  <a:lnTo>
                    <a:pt x="1163707" y="2817196"/>
                  </a:lnTo>
                  <a:lnTo>
                    <a:pt x="1163185" y="2817849"/>
                  </a:lnTo>
                  <a:lnTo>
                    <a:pt x="1162075" y="2818175"/>
                  </a:lnTo>
                  <a:lnTo>
                    <a:pt x="1162075" y="2817522"/>
                  </a:lnTo>
                  <a:lnTo>
                    <a:pt x="1161358" y="2817066"/>
                  </a:lnTo>
                  <a:lnTo>
                    <a:pt x="1160444" y="2817066"/>
                  </a:lnTo>
                  <a:lnTo>
                    <a:pt x="1159922" y="2816087"/>
                  </a:lnTo>
                  <a:lnTo>
                    <a:pt x="1160118" y="2815108"/>
                  </a:lnTo>
                  <a:lnTo>
                    <a:pt x="1158225" y="2815304"/>
                  </a:lnTo>
                  <a:lnTo>
                    <a:pt x="1158225" y="2814847"/>
                  </a:lnTo>
                  <a:lnTo>
                    <a:pt x="1157508" y="2814717"/>
                  </a:lnTo>
                  <a:lnTo>
                    <a:pt x="1157704" y="2810997"/>
                  </a:lnTo>
                  <a:lnTo>
                    <a:pt x="1157442" y="2810214"/>
                  </a:lnTo>
                  <a:lnTo>
                    <a:pt x="1155876" y="2810083"/>
                  </a:lnTo>
                  <a:lnTo>
                    <a:pt x="1155681" y="2809627"/>
                  </a:lnTo>
                  <a:lnTo>
                    <a:pt x="1155159" y="2809496"/>
                  </a:lnTo>
                  <a:lnTo>
                    <a:pt x="1155159" y="2808844"/>
                  </a:lnTo>
                  <a:lnTo>
                    <a:pt x="1154441" y="2808191"/>
                  </a:lnTo>
                  <a:lnTo>
                    <a:pt x="1154049" y="2806886"/>
                  </a:lnTo>
                  <a:lnTo>
                    <a:pt x="1154767" y="2806103"/>
                  </a:lnTo>
                  <a:lnTo>
                    <a:pt x="1154963" y="2805320"/>
                  </a:lnTo>
                  <a:lnTo>
                    <a:pt x="1154049" y="2805646"/>
                  </a:lnTo>
                  <a:lnTo>
                    <a:pt x="1153854" y="2805190"/>
                  </a:lnTo>
                  <a:lnTo>
                    <a:pt x="1155159" y="2803101"/>
                  </a:lnTo>
                  <a:lnTo>
                    <a:pt x="1155354" y="2802123"/>
                  </a:lnTo>
                  <a:lnTo>
                    <a:pt x="1154049" y="2802449"/>
                  </a:lnTo>
                  <a:lnTo>
                    <a:pt x="1154245" y="2801992"/>
                  </a:lnTo>
                  <a:lnTo>
                    <a:pt x="1153527" y="2800557"/>
                  </a:lnTo>
                  <a:lnTo>
                    <a:pt x="1152418" y="2800231"/>
                  </a:lnTo>
                  <a:lnTo>
                    <a:pt x="1152418" y="2799578"/>
                  </a:lnTo>
                  <a:lnTo>
                    <a:pt x="1152810" y="2798599"/>
                  </a:lnTo>
                  <a:lnTo>
                    <a:pt x="1153332" y="2798469"/>
                  </a:lnTo>
                  <a:lnTo>
                    <a:pt x="1154832" y="2796838"/>
                  </a:lnTo>
                  <a:lnTo>
                    <a:pt x="1154245" y="2795728"/>
                  </a:lnTo>
                  <a:lnTo>
                    <a:pt x="1153332" y="2795272"/>
                  </a:lnTo>
                  <a:lnTo>
                    <a:pt x="1153136" y="2793966"/>
                  </a:lnTo>
                  <a:lnTo>
                    <a:pt x="1153658" y="2793314"/>
                  </a:lnTo>
                  <a:lnTo>
                    <a:pt x="1153658" y="2792661"/>
                  </a:lnTo>
                  <a:lnTo>
                    <a:pt x="1156790" y="2789595"/>
                  </a:lnTo>
                  <a:lnTo>
                    <a:pt x="1156790" y="2788812"/>
                  </a:lnTo>
                  <a:lnTo>
                    <a:pt x="1157704" y="2787833"/>
                  </a:lnTo>
                  <a:lnTo>
                    <a:pt x="1158095" y="2785549"/>
                  </a:lnTo>
                  <a:lnTo>
                    <a:pt x="1155681" y="2784896"/>
                  </a:lnTo>
                  <a:lnTo>
                    <a:pt x="1154180" y="2785353"/>
                  </a:lnTo>
                  <a:lnTo>
                    <a:pt x="1152483" y="2785027"/>
                  </a:lnTo>
                  <a:lnTo>
                    <a:pt x="1152092" y="2785353"/>
                  </a:lnTo>
                  <a:lnTo>
                    <a:pt x="1151374" y="2786332"/>
                  </a:lnTo>
                  <a:lnTo>
                    <a:pt x="1150656" y="2790704"/>
                  </a:lnTo>
                  <a:lnTo>
                    <a:pt x="1149743" y="2792009"/>
                  </a:lnTo>
                  <a:lnTo>
                    <a:pt x="1147720" y="2792009"/>
                  </a:lnTo>
                  <a:lnTo>
                    <a:pt x="1147524" y="2792987"/>
                  </a:lnTo>
                  <a:lnTo>
                    <a:pt x="1146023" y="2794945"/>
                  </a:lnTo>
                  <a:lnTo>
                    <a:pt x="1145501" y="2795076"/>
                  </a:lnTo>
                  <a:lnTo>
                    <a:pt x="1144392" y="2796381"/>
                  </a:lnTo>
                  <a:lnTo>
                    <a:pt x="1142565" y="2797033"/>
                  </a:lnTo>
                  <a:lnTo>
                    <a:pt x="1142956" y="2797490"/>
                  </a:lnTo>
                  <a:lnTo>
                    <a:pt x="1142761" y="2798273"/>
                  </a:lnTo>
                  <a:lnTo>
                    <a:pt x="1142173" y="2798469"/>
                  </a:lnTo>
                  <a:lnTo>
                    <a:pt x="1142173" y="2801340"/>
                  </a:lnTo>
                  <a:lnTo>
                    <a:pt x="1140477" y="2802645"/>
                  </a:lnTo>
                  <a:lnTo>
                    <a:pt x="1141390" y="2801535"/>
                  </a:lnTo>
                  <a:lnTo>
                    <a:pt x="1140085" y="2801079"/>
                  </a:lnTo>
                  <a:lnTo>
                    <a:pt x="1139368" y="2802058"/>
                  </a:lnTo>
                  <a:lnTo>
                    <a:pt x="1138650" y="2802188"/>
                  </a:lnTo>
                  <a:lnTo>
                    <a:pt x="1136823" y="2801209"/>
                  </a:lnTo>
                  <a:lnTo>
                    <a:pt x="1135714" y="2799578"/>
                  </a:lnTo>
                  <a:lnTo>
                    <a:pt x="1134800" y="2799578"/>
                  </a:lnTo>
                  <a:lnTo>
                    <a:pt x="1133886" y="2798926"/>
                  </a:lnTo>
                  <a:lnTo>
                    <a:pt x="1131276" y="2798273"/>
                  </a:lnTo>
                  <a:lnTo>
                    <a:pt x="1129253" y="2797294"/>
                  </a:lnTo>
                  <a:lnTo>
                    <a:pt x="1126448" y="2797621"/>
                  </a:lnTo>
                  <a:lnTo>
                    <a:pt x="1125730" y="2797164"/>
                  </a:lnTo>
                  <a:lnTo>
                    <a:pt x="1125338" y="2796185"/>
                  </a:lnTo>
                  <a:lnTo>
                    <a:pt x="1123120" y="2795076"/>
                  </a:lnTo>
                  <a:lnTo>
                    <a:pt x="1120314" y="2794293"/>
                  </a:lnTo>
                  <a:lnTo>
                    <a:pt x="1118617" y="2793183"/>
                  </a:lnTo>
                  <a:lnTo>
                    <a:pt x="1116203" y="2792204"/>
                  </a:lnTo>
                  <a:lnTo>
                    <a:pt x="1111179" y="2789138"/>
                  </a:lnTo>
                  <a:lnTo>
                    <a:pt x="1109874" y="2787833"/>
                  </a:lnTo>
                  <a:lnTo>
                    <a:pt x="1106350" y="2786071"/>
                  </a:lnTo>
                  <a:lnTo>
                    <a:pt x="1106350" y="2785092"/>
                  </a:lnTo>
                  <a:lnTo>
                    <a:pt x="1105436" y="2784309"/>
                  </a:lnTo>
                  <a:lnTo>
                    <a:pt x="1105045" y="2782547"/>
                  </a:lnTo>
                  <a:lnTo>
                    <a:pt x="1104131" y="2781568"/>
                  </a:lnTo>
                  <a:lnTo>
                    <a:pt x="1103740" y="2779807"/>
                  </a:lnTo>
                  <a:lnTo>
                    <a:pt x="1102826" y="2779024"/>
                  </a:lnTo>
                  <a:lnTo>
                    <a:pt x="1102631" y="2777914"/>
                  </a:lnTo>
                  <a:lnTo>
                    <a:pt x="1100738" y="2777588"/>
                  </a:lnTo>
                  <a:lnTo>
                    <a:pt x="1099629" y="2777914"/>
                  </a:lnTo>
                  <a:lnTo>
                    <a:pt x="1099237" y="2777588"/>
                  </a:lnTo>
                  <a:lnTo>
                    <a:pt x="1099955" y="2776479"/>
                  </a:lnTo>
                  <a:lnTo>
                    <a:pt x="1099955" y="2771454"/>
                  </a:lnTo>
                  <a:lnTo>
                    <a:pt x="1099237" y="2770998"/>
                  </a:lnTo>
                  <a:lnTo>
                    <a:pt x="1098846" y="2768453"/>
                  </a:lnTo>
                  <a:lnTo>
                    <a:pt x="1098259" y="2768257"/>
                  </a:lnTo>
                  <a:lnTo>
                    <a:pt x="1097867" y="2767278"/>
                  </a:lnTo>
                  <a:lnTo>
                    <a:pt x="1094866" y="2764668"/>
                  </a:lnTo>
                  <a:lnTo>
                    <a:pt x="1093952" y="2763232"/>
                  </a:lnTo>
                  <a:lnTo>
                    <a:pt x="1093756" y="2760818"/>
                  </a:lnTo>
                  <a:lnTo>
                    <a:pt x="1095257" y="2756773"/>
                  </a:lnTo>
                  <a:lnTo>
                    <a:pt x="1094866" y="2755011"/>
                  </a:lnTo>
                  <a:lnTo>
                    <a:pt x="1094148" y="2754880"/>
                  </a:lnTo>
                  <a:lnTo>
                    <a:pt x="1093952" y="2754358"/>
                  </a:lnTo>
                  <a:lnTo>
                    <a:pt x="1089123" y="2753379"/>
                  </a:lnTo>
                  <a:lnTo>
                    <a:pt x="1087231" y="2751944"/>
                  </a:lnTo>
                  <a:lnTo>
                    <a:pt x="1086709" y="2748225"/>
                  </a:lnTo>
                  <a:lnTo>
                    <a:pt x="1088014" y="2746919"/>
                  </a:lnTo>
                  <a:lnTo>
                    <a:pt x="1087818" y="2746136"/>
                  </a:lnTo>
                  <a:lnTo>
                    <a:pt x="1086122" y="2745353"/>
                  </a:lnTo>
                  <a:lnTo>
                    <a:pt x="1081293" y="2744831"/>
                  </a:lnTo>
                  <a:lnTo>
                    <a:pt x="1079270" y="2745614"/>
                  </a:lnTo>
                  <a:lnTo>
                    <a:pt x="1077378" y="2744179"/>
                  </a:lnTo>
                  <a:lnTo>
                    <a:pt x="1076987" y="2742874"/>
                  </a:lnTo>
                  <a:lnTo>
                    <a:pt x="1077704" y="2742874"/>
                  </a:lnTo>
                  <a:lnTo>
                    <a:pt x="1077900" y="2743331"/>
                  </a:lnTo>
                  <a:lnTo>
                    <a:pt x="1078814" y="2743461"/>
                  </a:lnTo>
                  <a:lnTo>
                    <a:pt x="1079336" y="2743135"/>
                  </a:lnTo>
                  <a:lnTo>
                    <a:pt x="1079531" y="2742482"/>
                  </a:lnTo>
                  <a:lnTo>
                    <a:pt x="1075812" y="2742156"/>
                  </a:lnTo>
                  <a:lnTo>
                    <a:pt x="1075094" y="2743592"/>
                  </a:lnTo>
                  <a:lnTo>
                    <a:pt x="1076987" y="2744244"/>
                  </a:lnTo>
                  <a:lnTo>
                    <a:pt x="1077704" y="2745876"/>
                  </a:lnTo>
                  <a:lnTo>
                    <a:pt x="1078814" y="2746332"/>
                  </a:lnTo>
                  <a:lnTo>
                    <a:pt x="1080119" y="2746528"/>
                  </a:lnTo>
                  <a:lnTo>
                    <a:pt x="1080510" y="2745745"/>
                  </a:lnTo>
                  <a:lnTo>
                    <a:pt x="1081815" y="2745288"/>
                  </a:lnTo>
                  <a:lnTo>
                    <a:pt x="1083120" y="2745614"/>
                  </a:lnTo>
                  <a:lnTo>
                    <a:pt x="1085143" y="2745484"/>
                  </a:lnTo>
                  <a:lnTo>
                    <a:pt x="1085665" y="2745810"/>
                  </a:lnTo>
                  <a:lnTo>
                    <a:pt x="1085861" y="2747898"/>
                  </a:lnTo>
                  <a:lnTo>
                    <a:pt x="1085469" y="2749530"/>
                  </a:lnTo>
                  <a:lnTo>
                    <a:pt x="1086187" y="2752075"/>
                  </a:lnTo>
                  <a:lnTo>
                    <a:pt x="1087884" y="2753706"/>
                  </a:lnTo>
                  <a:lnTo>
                    <a:pt x="1093430" y="2755141"/>
                  </a:lnTo>
                  <a:lnTo>
                    <a:pt x="1094017" y="2756250"/>
                  </a:lnTo>
                  <a:lnTo>
                    <a:pt x="1094213" y="2758535"/>
                  </a:lnTo>
                  <a:lnTo>
                    <a:pt x="1092712" y="2760492"/>
                  </a:lnTo>
                  <a:lnTo>
                    <a:pt x="1091799" y="2764668"/>
                  </a:lnTo>
                  <a:lnTo>
                    <a:pt x="1094605" y="2767278"/>
                  </a:lnTo>
                  <a:lnTo>
                    <a:pt x="1094996" y="2768583"/>
                  </a:lnTo>
                  <a:lnTo>
                    <a:pt x="1093495" y="2770215"/>
                  </a:lnTo>
                  <a:lnTo>
                    <a:pt x="1090363" y="2771520"/>
                  </a:lnTo>
                  <a:lnTo>
                    <a:pt x="1089972" y="2772172"/>
                  </a:lnTo>
                  <a:lnTo>
                    <a:pt x="1088471" y="2772499"/>
                  </a:lnTo>
                  <a:lnTo>
                    <a:pt x="1088275" y="2772955"/>
                  </a:lnTo>
                  <a:lnTo>
                    <a:pt x="1088993" y="2773282"/>
                  </a:lnTo>
                  <a:lnTo>
                    <a:pt x="1088275" y="2773608"/>
                  </a:lnTo>
                  <a:lnTo>
                    <a:pt x="1087166" y="2773412"/>
                  </a:lnTo>
                  <a:lnTo>
                    <a:pt x="1087362" y="2774391"/>
                  </a:lnTo>
                  <a:lnTo>
                    <a:pt x="1086252" y="2775174"/>
                  </a:lnTo>
                  <a:lnTo>
                    <a:pt x="1085861" y="2777131"/>
                  </a:lnTo>
                  <a:lnTo>
                    <a:pt x="1086252" y="2780851"/>
                  </a:lnTo>
                  <a:lnTo>
                    <a:pt x="1086970" y="2782156"/>
                  </a:lnTo>
                  <a:lnTo>
                    <a:pt x="1085861" y="2783134"/>
                  </a:lnTo>
                  <a:lnTo>
                    <a:pt x="1085861" y="2784113"/>
                  </a:lnTo>
                  <a:lnTo>
                    <a:pt x="1083642" y="2785222"/>
                  </a:lnTo>
                  <a:lnTo>
                    <a:pt x="1085143" y="2785222"/>
                  </a:lnTo>
                  <a:lnTo>
                    <a:pt x="1085861" y="2784439"/>
                  </a:lnTo>
                  <a:lnTo>
                    <a:pt x="1086774" y="2784113"/>
                  </a:lnTo>
                  <a:lnTo>
                    <a:pt x="1087166" y="2785549"/>
                  </a:lnTo>
                  <a:lnTo>
                    <a:pt x="1086774" y="2787180"/>
                  </a:lnTo>
                  <a:lnTo>
                    <a:pt x="1087166" y="2789921"/>
                  </a:lnTo>
                  <a:lnTo>
                    <a:pt x="1086970" y="2792466"/>
                  </a:lnTo>
                  <a:lnTo>
                    <a:pt x="1087557" y="2793770"/>
                  </a:lnTo>
                  <a:lnTo>
                    <a:pt x="1087557" y="2794880"/>
                  </a:lnTo>
                  <a:lnTo>
                    <a:pt x="1089580" y="2802971"/>
                  </a:lnTo>
                  <a:lnTo>
                    <a:pt x="1089580" y="2804341"/>
                  </a:lnTo>
                  <a:lnTo>
                    <a:pt x="1090168" y="2804994"/>
                  </a:lnTo>
                  <a:lnTo>
                    <a:pt x="1090363" y="2806429"/>
                  </a:lnTo>
                  <a:lnTo>
                    <a:pt x="1091277" y="2806756"/>
                  </a:lnTo>
                  <a:lnTo>
                    <a:pt x="1091995" y="2807865"/>
                  </a:lnTo>
                  <a:lnTo>
                    <a:pt x="1094605" y="2808844"/>
                  </a:lnTo>
                  <a:lnTo>
                    <a:pt x="1095322" y="2809627"/>
                  </a:lnTo>
                  <a:lnTo>
                    <a:pt x="1097215" y="2810410"/>
                  </a:lnTo>
                  <a:lnTo>
                    <a:pt x="1098520" y="2810279"/>
                  </a:lnTo>
                  <a:lnTo>
                    <a:pt x="1101848" y="2811062"/>
                  </a:lnTo>
                  <a:lnTo>
                    <a:pt x="1104262" y="2813281"/>
                  </a:lnTo>
                  <a:lnTo>
                    <a:pt x="1106872" y="2813477"/>
                  </a:lnTo>
                  <a:lnTo>
                    <a:pt x="1107981" y="2814260"/>
                  </a:lnTo>
                  <a:lnTo>
                    <a:pt x="1107981" y="2814717"/>
                  </a:lnTo>
                  <a:lnTo>
                    <a:pt x="1109678" y="2815369"/>
                  </a:lnTo>
                  <a:lnTo>
                    <a:pt x="1110069" y="2816152"/>
                  </a:lnTo>
                  <a:lnTo>
                    <a:pt x="1110591" y="2816152"/>
                  </a:lnTo>
                  <a:lnTo>
                    <a:pt x="1111505" y="2817914"/>
                  </a:lnTo>
                  <a:lnTo>
                    <a:pt x="1113397" y="2821959"/>
                  </a:lnTo>
                  <a:lnTo>
                    <a:pt x="1113789" y="2823721"/>
                  </a:lnTo>
                  <a:lnTo>
                    <a:pt x="1113071" y="2827441"/>
                  </a:lnTo>
                  <a:lnTo>
                    <a:pt x="1112549" y="2828550"/>
                  </a:lnTo>
                  <a:lnTo>
                    <a:pt x="1111636" y="2828224"/>
                  </a:lnTo>
                  <a:lnTo>
                    <a:pt x="1110330" y="2828681"/>
                  </a:lnTo>
                  <a:lnTo>
                    <a:pt x="1109613" y="2828354"/>
                  </a:lnTo>
                  <a:lnTo>
                    <a:pt x="1107916" y="2825940"/>
                  </a:lnTo>
                  <a:lnTo>
                    <a:pt x="1105110" y="2825483"/>
                  </a:lnTo>
                  <a:lnTo>
                    <a:pt x="1104588" y="2826592"/>
                  </a:lnTo>
                  <a:lnTo>
                    <a:pt x="1105110" y="2826592"/>
                  </a:lnTo>
                  <a:lnTo>
                    <a:pt x="1105110" y="2827245"/>
                  </a:lnTo>
                  <a:lnTo>
                    <a:pt x="1104392" y="2828354"/>
                  </a:lnTo>
                  <a:lnTo>
                    <a:pt x="1104588" y="2829464"/>
                  </a:lnTo>
                  <a:lnTo>
                    <a:pt x="1105306" y="2829790"/>
                  </a:lnTo>
                  <a:lnTo>
                    <a:pt x="1105893" y="2829464"/>
                  </a:lnTo>
                  <a:lnTo>
                    <a:pt x="1106285" y="2829920"/>
                  </a:lnTo>
                  <a:lnTo>
                    <a:pt x="1107785" y="2835401"/>
                  </a:lnTo>
                  <a:lnTo>
                    <a:pt x="1107590" y="2835858"/>
                  </a:lnTo>
                  <a:lnTo>
                    <a:pt x="1106481" y="2835858"/>
                  </a:lnTo>
                  <a:lnTo>
                    <a:pt x="1103675" y="2837489"/>
                  </a:lnTo>
                  <a:lnTo>
                    <a:pt x="1103675" y="2838795"/>
                  </a:lnTo>
                  <a:lnTo>
                    <a:pt x="1104784" y="2839774"/>
                  </a:lnTo>
                  <a:lnTo>
                    <a:pt x="1107916" y="2840426"/>
                  </a:lnTo>
                  <a:lnTo>
                    <a:pt x="1109025" y="2841535"/>
                  </a:lnTo>
                  <a:lnTo>
                    <a:pt x="1108112" y="2845711"/>
                  </a:lnTo>
                  <a:lnTo>
                    <a:pt x="1108830" y="2847343"/>
                  </a:lnTo>
                  <a:lnTo>
                    <a:pt x="1107525" y="2849561"/>
                  </a:lnTo>
                  <a:lnTo>
                    <a:pt x="1108047" y="2849888"/>
                  </a:lnTo>
                  <a:lnTo>
                    <a:pt x="1108047" y="2850344"/>
                  </a:lnTo>
                  <a:lnTo>
                    <a:pt x="1107525" y="2850801"/>
                  </a:lnTo>
                  <a:lnTo>
                    <a:pt x="1105502" y="2856739"/>
                  </a:lnTo>
                  <a:lnTo>
                    <a:pt x="1106089" y="2857522"/>
                  </a:lnTo>
                  <a:lnTo>
                    <a:pt x="1106285" y="2859414"/>
                  </a:lnTo>
                  <a:lnTo>
                    <a:pt x="1105893" y="2860393"/>
                  </a:lnTo>
                  <a:lnTo>
                    <a:pt x="1106089" y="2861176"/>
                  </a:lnTo>
                  <a:lnTo>
                    <a:pt x="1105502" y="2861633"/>
                  </a:lnTo>
                  <a:lnTo>
                    <a:pt x="1105110" y="2863852"/>
                  </a:lnTo>
                  <a:lnTo>
                    <a:pt x="1105828" y="2864830"/>
                  </a:lnTo>
                  <a:lnTo>
                    <a:pt x="1106024" y="2866266"/>
                  </a:lnTo>
                  <a:lnTo>
                    <a:pt x="1105306" y="2866592"/>
                  </a:lnTo>
                  <a:lnTo>
                    <a:pt x="1106611" y="2868354"/>
                  </a:lnTo>
                  <a:lnTo>
                    <a:pt x="1106415" y="2869789"/>
                  </a:lnTo>
                  <a:lnTo>
                    <a:pt x="1108830" y="2870246"/>
                  </a:lnTo>
                  <a:lnTo>
                    <a:pt x="1109025" y="2869593"/>
                  </a:lnTo>
                  <a:lnTo>
                    <a:pt x="1109939" y="2869920"/>
                  </a:lnTo>
                  <a:lnTo>
                    <a:pt x="1110852" y="2873313"/>
                  </a:lnTo>
                  <a:lnTo>
                    <a:pt x="1110265" y="2877163"/>
                  </a:lnTo>
                  <a:lnTo>
                    <a:pt x="1107264" y="2880230"/>
                  </a:lnTo>
                  <a:lnTo>
                    <a:pt x="1106872" y="2881535"/>
                  </a:lnTo>
                  <a:lnTo>
                    <a:pt x="1107459" y="2881535"/>
                  </a:lnTo>
                  <a:lnTo>
                    <a:pt x="1107655" y="2882644"/>
                  </a:lnTo>
                  <a:lnTo>
                    <a:pt x="1107133" y="2882774"/>
                  </a:lnTo>
                  <a:lnTo>
                    <a:pt x="1106937" y="2882122"/>
                  </a:lnTo>
                  <a:lnTo>
                    <a:pt x="1106219" y="2881665"/>
                  </a:lnTo>
                  <a:lnTo>
                    <a:pt x="1105828" y="2880882"/>
                  </a:lnTo>
                  <a:lnTo>
                    <a:pt x="1106024" y="2880425"/>
                  </a:lnTo>
                  <a:lnTo>
                    <a:pt x="1105110" y="2880425"/>
                  </a:lnTo>
                  <a:lnTo>
                    <a:pt x="1105828" y="2885385"/>
                  </a:lnTo>
                  <a:lnTo>
                    <a:pt x="1101717" y="2888778"/>
                  </a:lnTo>
                  <a:lnTo>
                    <a:pt x="1101521" y="2889561"/>
                  </a:lnTo>
                  <a:lnTo>
                    <a:pt x="1100608" y="2890670"/>
                  </a:lnTo>
                  <a:lnTo>
                    <a:pt x="1098585" y="2891779"/>
                  </a:lnTo>
                  <a:lnTo>
                    <a:pt x="1098389" y="2892236"/>
                  </a:lnTo>
                  <a:lnTo>
                    <a:pt x="1095583" y="2893345"/>
                  </a:lnTo>
                  <a:lnTo>
                    <a:pt x="1092582" y="2892888"/>
                  </a:lnTo>
                  <a:lnTo>
                    <a:pt x="1091277" y="2893019"/>
                  </a:lnTo>
                  <a:lnTo>
                    <a:pt x="1086252" y="2890148"/>
                  </a:lnTo>
                  <a:lnTo>
                    <a:pt x="1081946" y="2886755"/>
                  </a:lnTo>
                  <a:lnTo>
                    <a:pt x="1080445" y="2886102"/>
                  </a:lnTo>
                  <a:lnTo>
                    <a:pt x="1078944" y="2884471"/>
                  </a:lnTo>
                  <a:lnTo>
                    <a:pt x="1076530" y="2883819"/>
                  </a:lnTo>
                  <a:lnTo>
                    <a:pt x="1075094" y="2882709"/>
                  </a:lnTo>
                  <a:lnTo>
                    <a:pt x="1072810" y="2882709"/>
                  </a:lnTo>
                  <a:lnTo>
                    <a:pt x="1066481" y="2880948"/>
                  </a:lnTo>
                  <a:lnTo>
                    <a:pt x="1063349" y="2879186"/>
                  </a:lnTo>
                  <a:lnTo>
                    <a:pt x="1062957" y="2878533"/>
                  </a:lnTo>
                  <a:lnTo>
                    <a:pt x="1061457" y="2878207"/>
                  </a:lnTo>
                  <a:lnTo>
                    <a:pt x="1058129" y="2875662"/>
                  </a:lnTo>
                  <a:lnTo>
                    <a:pt x="1057933" y="2875009"/>
                  </a:lnTo>
                  <a:lnTo>
                    <a:pt x="1054801" y="2873704"/>
                  </a:lnTo>
                  <a:lnTo>
                    <a:pt x="1054409" y="2872921"/>
                  </a:lnTo>
                  <a:lnTo>
                    <a:pt x="1053300" y="2872465"/>
                  </a:lnTo>
                  <a:lnTo>
                    <a:pt x="1052582" y="2870246"/>
                  </a:lnTo>
                  <a:lnTo>
                    <a:pt x="1050364" y="2867832"/>
                  </a:lnTo>
                  <a:lnTo>
                    <a:pt x="1047754" y="2866527"/>
                  </a:lnTo>
                  <a:lnTo>
                    <a:pt x="1046057" y="2867506"/>
                  </a:lnTo>
                  <a:lnTo>
                    <a:pt x="1045470" y="2865287"/>
                  </a:lnTo>
                  <a:lnTo>
                    <a:pt x="1046579" y="2865156"/>
                  </a:lnTo>
                  <a:lnTo>
                    <a:pt x="1046579" y="2863852"/>
                  </a:lnTo>
                  <a:lnTo>
                    <a:pt x="1045274" y="2861437"/>
                  </a:lnTo>
                  <a:lnTo>
                    <a:pt x="1042077" y="2859349"/>
                  </a:lnTo>
                  <a:lnTo>
                    <a:pt x="1039467" y="2858696"/>
                  </a:lnTo>
                  <a:lnTo>
                    <a:pt x="1037248" y="2859023"/>
                  </a:lnTo>
                  <a:lnTo>
                    <a:pt x="1036334" y="2858566"/>
                  </a:lnTo>
                  <a:lnTo>
                    <a:pt x="1035421" y="2855695"/>
                  </a:lnTo>
                  <a:lnTo>
                    <a:pt x="1034116" y="2853933"/>
                  </a:lnTo>
                  <a:lnTo>
                    <a:pt x="1034116" y="2850866"/>
                  </a:lnTo>
                  <a:lnTo>
                    <a:pt x="1033007" y="2848778"/>
                  </a:lnTo>
                  <a:lnTo>
                    <a:pt x="1033202" y="2848322"/>
                  </a:lnTo>
                  <a:lnTo>
                    <a:pt x="1032485" y="2847995"/>
                  </a:lnTo>
                  <a:lnTo>
                    <a:pt x="1031767" y="2845907"/>
                  </a:lnTo>
                  <a:lnTo>
                    <a:pt x="1031571" y="2842188"/>
                  </a:lnTo>
                  <a:lnTo>
                    <a:pt x="1030853" y="2841731"/>
                  </a:lnTo>
                  <a:lnTo>
                    <a:pt x="1029352" y="2839317"/>
                  </a:lnTo>
                  <a:lnTo>
                    <a:pt x="1028243" y="2838860"/>
                  </a:lnTo>
                  <a:lnTo>
                    <a:pt x="1027852" y="2837751"/>
                  </a:lnTo>
                  <a:lnTo>
                    <a:pt x="1026155" y="2835989"/>
                  </a:lnTo>
                  <a:lnTo>
                    <a:pt x="1025242" y="2835532"/>
                  </a:lnTo>
                  <a:lnTo>
                    <a:pt x="1025046" y="2836184"/>
                  </a:lnTo>
                  <a:lnTo>
                    <a:pt x="1024132" y="2836315"/>
                  </a:lnTo>
                  <a:lnTo>
                    <a:pt x="1024132" y="2835206"/>
                  </a:lnTo>
                  <a:lnTo>
                    <a:pt x="1023219" y="2834749"/>
                  </a:lnTo>
                  <a:lnTo>
                    <a:pt x="1023414" y="2834292"/>
                  </a:lnTo>
                  <a:lnTo>
                    <a:pt x="1022893" y="2833966"/>
                  </a:lnTo>
                  <a:lnTo>
                    <a:pt x="1021783" y="2834096"/>
                  </a:lnTo>
                  <a:lnTo>
                    <a:pt x="1021587" y="2833640"/>
                  </a:lnTo>
                  <a:lnTo>
                    <a:pt x="1019565" y="2832857"/>
                  </a:lnTo>
                  <a:lnTo>
                    <a:pt x="1019369" y="2833313"/>
                  </a:lnTo>
                  <a:lnTo>
                    <a:pt x="1018651" y="2833313"/>
                  </a:lnTo>
                  <a:lnTo>
                    <a:pt x="1010690" y="2827180"/>
                  </a:lnTo>
                  <a:lnTo>
                    <a:pt x="1003643" y="2823330"/>
                  </a:lnTo>
                  <a:lnTo>
                    <a:pt x="999336" y="2819284"/>
                  </a:lnTo>
                  <a:lnTo>
                    <a:pt x="995226" y="2813803"/>
                  </a:lnTo>
                  <a:lnTo>
                    <a:pt x="993725" y="2813151"/>
                  </a:lnTo>
                  <a:lnTo>
                    <a:pt x="990593" y="2808648"/>
                  </a:lnTo>
                  <a:lnTo>
                    <a:pt x="987983" y="2807539"/>
                  </a:lnTo>
                  <a:lnTo>
                    <a:pt x="978325" y="2806560"/>
                  </a:lnTo>
                  <a:lnTo>
                    <a:pt x="978129" y="2805777"/>
                  </a:lnTo>
                  <a:lnTo>
                    <a:pt x="975519" y="2805451"/>
                  </a:lnTo>
                  <a:lnTo>
                    <a:pt x="975715" y="2806103"/>
                  </a:lnTo>
                  <a:lnTo>
                    <a:pt x="974998" y="2806560"/>
                  </a:lnTo>
                  <a:lnTo>
                    <a:pt x="972387" y="2806886"/>
                  </a:lnTo>
                  <a:lnTo>
                    <a:pt x="966449" y="2804015"/>
                  </a:lnTo>
                  <a:lnTo>
                    <a:pt x="965862" y="2803037"/>
                  </a:lnTo>
                  <a:lnTo>
                    <a:pt x="964035" y="2801731"/>
                  </a:lnTo>
                  <a:lnTo>
                    <a:pt x="963448" y="2799186"/>
                  </a:lnTo>
                  <a:lnTo>
                    <a:pt x="962143" y="2795989"/>
                  </a:lnTo>
                  <a:lnTo>
                    <a:pt x="960120" y="2795010"/>
                  </a:lnTo>
                  <a:lnTo>
                    <a:pt x="959011" y="2793575"/>
                  </a:lnTo>
                  <a:lnTo>
                    <a:pt x="958293" y="2789855"/>
                  </a:lnTo>
                  <a:lnTo>
                    <a:pt x="956988" y="2787441"/>
                  </a:lnTo>
                  <a:lnTo>
                    <a:pt x="955487" y="2786788"/>
                  </a:lnTo>
                  <a:lnTo>
                    <a:pt x="954965" y="2786136"/>
                  </a:lnTo>
                  <a:lnTo>
                    <a:pt x="953138" y="2786593"/>
                  </a:lnTo>
                  <a:lnTo>
                    <a:pt x="952942" y="2786136"/>
                  </a:lnTo>
                  <a:lnTo>
                    <a:pt x="947918" y="2785679"/>
                  </a:lnTo>
                  <a:lnTo>
                    <a:pt x="945895" y="2784570"/>
                  </a:lnTo>
                  <a:lnTo>
                    <a:pt x="944590" y="2782939"/>
                  </a:lnTo>
                  <a:lnTo>
                    <a:pt x="944003" y="2782939"/>
                  </a:lnTo>
                  <a:lnTo>
                    <a:pt x="944198" y="2783722"/>
                  </a:lnTo>
                  <a:lnTo>
                    <a:pt x="943285" y="2783918"/>
                  </a:lnTo>
                  <a:lnTo>
                    <a:pt x="943285" y="2789072"/>
                  </a:lnTo>
                  <a:lnTo>
                    <a:pt x="939957" y="2790508"/>
                  </a:lnTo>
                  <a:lnTo>
                    <a:pt x="936238" y="2791487"/>
                  </a:lnTo>
                  <a:lnTo>
                    <a:pt x="931801" y="2793770"/>
                  </a:lnTo>
                  <a:lnTo>
                    <a:pt x="922861" y="2799578"/>
                  </a:lnTo>
                  <a:lnTo>
                    <a:pt x="922143" y="2800687"/>
                  </a:lnTo>
                  <a:lnTo>
                    <a:pt x="919533" y="2802318"/>
                  </a:lnTo>
                  <a:lnTo>
                    <a:pt x="917315" y="2802775"/>
                  </a:lnTo>
                  <a:lnTo>
                    <a:pt x="914704" y="2804080"/>
                  </a:lnTo>
                  <a:lnTo>
                    <a:pt x="912094" y="2809562"/>
                  </a:lnTo>
                  <a:lnTo>
                    <a:pt x="909093" y="2813411"/>
                  </a:lnTo>
                  <a:lnTo>
                    <a:pt x="906874" y="2818371"/>
                  </a:lnTo>
                  <a:lnTo>
                    <a:pt x="906287" y="2820785"/>
                  </a:lnTo>
                  <a:lnTo>
                    <a:pt x="908179" y="2822547"/>
                  </a:lnTo>
                  <a:lnTo>
                    <a:pt x="909289" y="2823004"/>
                  </a:lnTo>
                  <a:lnTo>
                    <a:pt x="909680" y="2824113"/>
                  </a:lnTo>
                  <a:lnTo>
                    <a:pt x="910398" y="2824570"/>
                  </a:lnTo>
                  <a:lnTo>
                    <a:pt x="911116" y="2826984"/>
                  </a:lnTo>
                  <a:lnTo>
                    <a:pt x="911507" y="2830834"/>
                  </a:lnTo>
                  <a:lnTo>
                    <a:pt x="912616" y="2831813"/>
                  </a:lnTo>
                  <a:lnTo>
                    <a:pt x="913204" y="2834227"/>
                  </a:lnTo>
                  <a:lnTo>
                    <a:pt x="912812" y="2835010"/>
                  </a:lnTo>
                  <a:lnTo>
                    <a:pt x="913530" y="2835206"/>
                  </a:lnTo>
                  <a:lnTo>
                    <a:pt x="914248" y="2837098"/>
                  </a:lnTo>
                  <a:lnTo>
                    <a:pt x="913530" y="2838534"/>
                  </a:lnTo>
                  <a:lnTo>
                    <a:pt x="914117" y="2840752"/>
                  </a:lnTo>
                  <a:lnTo>
                    <a:pt x="913399" y="2841535"/>
                  </a:lnTo>
                  <a:lnTo>
                    <a:pt x="913595" y="2843297"/>
                  </a:lnTo>
                  <a:lnTo>
                    <a:pt x="915618" y="2843623"/>
                  </a:lnTo>
                  <a:lnTo>
                    <a:pt x="916727" y="2846494"/>
                  </a:lnTo>
                  <a:lnTo>
                    <a:pt x="917249" y="2846951"/>
                  </a:lnTo>
                  <a:lnTo>
                    <a:pt x="917054" y="2848582"/>
                  </a:lnTo>
                  <a:lnTo>
                    <a:pt x="917771" y="2850671"/>
                  </a:lnTo>
                  <a:lnTo>
                    <a:pt x="917576" y="2851454"/>
                  </a:lnTo>
                  <a:lnTo>
                    <a:pt x="920381" y="2854194"/>
                  </a:lnTo>
                  <a:lnTo>
                    <a:pt x="921099" y="2855630"/>
                  </a:lnTo>
                  <a:lnTo>
                    <a:pt x="921295" y="2856282"/>
                  </a:lnTo>
                  <a:lnTo>
                    <a:pt x="920186" y="2856413"/>
                  </a:lnTo>
                  <a:lnTo>
                    <a:pt x="919990" y="2858827"/>
                  </a:lnTo>
                  <a:lnTo>
                    <a:pt x="920708" y="2858827"/>
                  </a:lnTo>
                  <a:lnTo>
                    <a:pt x="921817" y="2859610"/>
                  </a:lnTo>
                  <a:lnTo>
                    <a:pt x="921295" y="2863460"/>
                  </a:lnTo>
                  <a:lnTo>
                    <a:pt x="922600" y="2864243"/>
                  </a:lnTo>
                  <a:lnTo>
                    <a:pt x="922992" y="2867310"/>
                  </a:lnTo>
                  <a:lnTo>
                    <a:pt x="924101" y="2871486"/>
                  </a:lnTo>
                  <a:lnTo>
                    <a:pt x="924623" y="2871943"/>
                  </a:lnTo>
                  <a:lnTo>
                    <a:pt x="925341" y="2873835"/>
                  </a:lnTo>
                  <a:lnTo>
                    <a:pt x="924753" y="2874292"/>
                  </a:lnTo>
                  <a:lnTo>
                    <a:pt x="924231" y="2876184"/>
                  </a:lnTo>
                  <a:lnTo>
                    <a:pt x="924427" y="2879055"/>
                  </a:lnTo>
                  <a:lnTo>
                    <a:pt x="925014" y="2879708"/>
                  </a:lnTo>
                  <a:lnTo>
                    <a:pt x="926711" y="2880360"/>
                  </a:lnTo>
                  <a:lnTo>
                    <a:pt x="927233" y="2881796"/>
                  </a:lnTo>
                  <a:lnTo>
                    <a:pt x="927037" y="2882905"/>
                  </a:lnTo>
                  <a:lnTo>
                    <a:pt x="927624" y="2883362"/>
                  </a:lnTo>
                  <a:lnTo>
                    <a:pt x="927820" y="2884340"/>
                  </a:lnTo>
                  <a:lnTo>
                    <a:pt x="928734" y="2884471"/>
                  </a:lnTo>
                  <a:lnTo>
                    <a:pt x="930039" y="2884014"/>
                  </a:lnTo>
                  <a:lnTo>
                    <a:pt x="931148" y="2884471"/>
                  </a:lnTo>
                  <a:lnTo>
                    <a:pt x="931344" y="2886363"/>
                  </a:lnTo>
                  <a:lnTo>
                    <a:pt x="931866" y="2886233"/>
                  </a:lnTo>
                  <a:lnTo>
                    <a:pt x="932257" y="2887668"/>
                  </a:lnTo>
                  <a:lnTo>
                    <a:pt x="934867" y="2888125"/>
                  </a:lnTo>
                  <a:lnTo>
                    <a:pt x="936368" y="2889887"/>
                  </a:lnTo>
                  <a:lnTo>
                    <a:pt x="938065" y="2890344"/>
                  </a:lnTo>
                  <a:lnTo>
                    <a:pt x="934933" y="2893737"/>
                  </a:lnTo>
                  <a:lnTo>
                    <a:pt x="933040" y="2896804"/>
                  </a:lnTo>
                  <a:lnTo>
                    <a:pt x="932844" y="2898109"/>
                  </a:lnTo>
                  <a:lnTo>
                    <a:pt x="933954" y="2900653"/>
                  </a:lnTo>
                  <a:lnTo>
                    <a:pt x="933758" y="2902546"/>
                  </a:lnTo>
                  <a:lnTo>
                    <a:pt x="933171" y="2903525"/>
                  </a:lnTo>
                  <a:lnTo>
                    <a:pt x="932649" y="2903721"/>
                  </a:lnTo>
                  <a:lnTo>
                    <a:pt x="932061" y="2906918"/>
                  </a:lnTo>
                  <a:lnTo>
                    <a:pt x="933562" y="2908810"/>
                  </a:lnTo>
                  <a:lnTo>
                    <a:pt x="934476" y="2914748"/>
                  </a:lnTo>
                  <a:lnTo>
                    <a:pt x="937478" y="2915401"/>
                  </a:lnTo>
                  <a:lnTo>
                    <a:pt x="941197" y="2915074"/>
                  </a:lnTo>
                  <a:lnTo>
                    <a:pt x="942502" y="2916510"/>
                  </a:lnTo>
                  <a:lnTo>
                    <a:pt x="941915" y="2917815"/>
                  </a:lnTo>
                  <a:lnTo>
                    <a:pt x="941001" y="2918272"/>
                  </a:lnTo>
                  <a:lnTo>
                    <a:pt x="937804" y="2918076"/>
                  </a:lnTo>
                  <a:lnTo>
                    <a:pt x="936499" y="2918533"/>
                  </a:lnTo>
                  <a:lnTo>
                    <a:pt x="934802" y="2918533"/>
                  </a:lnTo>
                  <a:lnTo>
                    <a:pt x="933693" y="2918206"/>
                  </a:lnTo>
                  <a:lnTo>
                    <a:pt x="932975" y="2917228"/>
                  </a:lnTo>
                  <a:lnTo>
                    <a:pt x="932061" y="2916771"/>
                  </a:lnTo>
                  <a:lnTo>
                    <a:pt x="931540" y="2915988"/>
                  </a:lnTo>
                  <a:lnTo>
                    <a:pt x="932844" y="2915661"/>
                  </a:lnTo>
                  <a:lnTo>
                    <a:pt x="931931" y="2915009"/>
                  </a:lnTo>
                  <a:lnTo>
                    <a:pt x="929517" y="2915335"/>
                  </a:lnTo>
                  <a:lnTo>
                    <a:pt x="926515" y="2914878"/>
                  </a:lnTo>
                  <a:lnTo>
                    <a:pt x="923709" y="2913117"/>
                  </a:lnTo>
                  <a:lnTo>
                    <a:pt x="919272" y="2912986"/>
                  </a:lnTo>
                  <a:lnTo>
                    <a:pt x="914835" y="2909332"/>
                  </a:lnTo>
                  <a:lnTo>
                    <a:pt x="914639" y="2908549"/>
                  </a:lnTo>
                  <a:lnTo>
                    <a:pt x="913334" y="2907897"/>
                  </a:lnTo>
                  <a:lnTo>
                    <a:pt x="911638" y="2906265"/>
                  </a:lnTo>
                  <a:lnTo>
                    <a:pt x="910920" y="2904830"/>
                  </a:lnTo>
                  <a:lnTo>
                    <a:pt x="909615" y="2904177"/>
                  </a:lnTo>
                  <a:lnTo>
                    <a:pt x="907788" y="2901959"/>
                  </a:lnTo>
                  <a:lnTo>
                    <a:pt x="905569" y="2901176"/>
                  </a:lnTo>
                  <a:lnTo>
                    <a:pt x="904656" y="2899740"/>
                  </a:lnTo>
                  <a:lnTo>
                    <a:pt x="905047" y="2898305"/>
                  </a:lnTo>
                  <a:lnTo>
                    <a:pt x="903938" y="2894911"/>
                  </a:lnTo>
                  <a:lnTo>
                    <a:pt x="905047" y="2893607"/>
                  </a:lnTo>
                  <a:lnTo>
                    <a:pt x="903742" y="2892954"/>
                  </a:lnTo>
                  <a:lnTo>
                    <a:pt x="903220" y="2891322"/>
                  </a:lnTo>
                  <a:lnTo>
                    <a:pt x="902307" y="2890213"/>
                  </a:lnTo>
                  <a:lnTo>
                    <a:pt x="901785" y="2888321"/>
                  </a:lnTo>
                  <a:lnTo>
                    <a:pt x="902502" y="2885906"/>
                  </a:lnTo>
                  <a:lnTo>
                    <a:pt x="902307" y="2885450"/>
                  </a:lnTo>
                  <a:lnTo>
                    <a:pt x="903416" y="2885450"/>
                  </a:lnTo>
                  <a:lnTo>
                    <a:pt x="903612" y="2884667"/>
                  </a:lnTo>
                  <a:lnTo>
                    <a:pt x="904329" y="2884536"/>
                  </a:lnTo>
                  <a:lnTo>
                    <a:pt x="908766" y="2880817"/>
                  </a:lnTo>
                  <a:lnTo>
                    <a:pt x="910463" y="2880165"/>
                  </a:lnTo>
                  <a:lnTo>
                    <a:pt x="910659" y="2879381"/>
                  </a:lnTo>
                  <a:lnTo>
                    <a:pt x="908636" y="2878272"/>
                  </a:lnTo>
                  <a:lnTo>
                    <a:pt x="907723" y="2877294"/>
                  </a:lnTo>
                  <a:lnTo>
                    <a:pt x="907331" y="2876184"/>
                  </a:lnTo>
                  <a:lnTo>
                    <a:pt x="906613" y="2875401"/>
                  </a:lnTo>
                  <a:lnTo>
                    <a:pt x="906222" y="2872987"/>
                  </a:lnTo>
                  <a:lnTo>
                    <a:pt x="904395" y="2869789"/>
                  </a:lnTo>
                  <a:lnTo>
                    <a:pt x="904786" y="2868158"/>
                  </a:lnTo>
                  <a:lnTo>
                    <a:pt x="905308" y="2867506"/>
                  </a:lnTo>
                  <a:lnTo>
                    <a:pt x="907918" y="2866201"/>
                  </a:lnTo>
                  <a:lnTo>
                    <a:pt x="908310" y="2865222"/>
                  </a:lnTo>
                  <a:lnTo>
                    <a:pt x="908114" y="2863917"/>
                  </a:lnTo>
                  <a:lnTo>
                    <a:pt x="907005" y="2862807"/>
                  </a:lnTo>
                  <a:lnTo>
                    <a:pt x="904786" y="2862612"/>
                  </a:lnTo>
                  <a:lnTo>
                    <a:pt x="900675" y="2860980"/>
                  </a:lnTo>
                  <a:lnTo>
                    <a:pt x="899566" y="2860850"/>
                  </a:lnTo>
                  <a:lnTo>
                    <a:pt x="897543" y="2861502"/>
                  </a:lnTo>
                  <a:lnTo>
                    <a:pt x="895847" y="2859871"/>
                  </a:lnTo>
                  <a:lnTo>
                    <a:pt x="895455" y="2858436"/>
                  </a:lnTo>
                  <a:lnTo>
                    <a:pt x="896369" y="2857326"/>
                  </a:lnTo>
                  <a:lnTo>
                    <a:pt x="895977" y="2855695"/>
                  </a:lnTo>
                  <a:lnTo>
                    <a:pt x="896891" y="2854912"/>
                  </a:lnTo>
                  <a:lnTo>
                    <a:pt x="896499" y="2853150"/>
                  </a:lnTo>
                  <a:lnTo>
                    <a:pt x="897086" y="2852497"/>
                  </a:lnTo>
                  <a:lnTo>
                    <a:pt x="897478" y="2850866"/>
                  </a:lnTo>
                  <a:lnTo>
                    <a:pt x="895586" y="2850540"/>
                  </a:lnTo>
                  <a:lnTo>
                    <a:pt x="895390" y="2849757"/>
                  </a:lnTo>
                  <a:lnTo>
                    <a:pt x="892780" y="2849431"/>
                  </a:lnTo>
                  <a:lnTo>
                    <a:pt x="892584" y="2848974"/>
                  </a:lnTo>
                  <a:lnTo>
                    <a:pt x="892062" y="2848974"/>
                  </a:lnTo>
                  <a:lnTo>
                    <a:pt x="891475" y="2846103"/>
                  </a:lnTo>
                  <a:lnTo>
                    <a:pt x="890757" y="2845777"/>
                  </a:lnTo>
                  <a:lnTo>
                    <a:pt x="891148" y="2844471"/>
                  </a:lnTo>
                  <a:lnTo>
                    <a:pt x="890953" y="2843819"/>
                  </a:lnTo>
                  <a:lnTo>
                    <a:pt x="892062" y="2843362"/>
                  </a:lnTo>
                  <a:lnTo>
                    <a:pt x="892584" y="2843819"/>
                  </a:lnTo>
                  <a:lnTo>
                    <a:pt x="893302" y="2843493"/>
                  </a:lnTo>
                  <a:lnTo>
                    <a:pt x="893497" y="2839774"/>
                  </a:lnTo>
                  <a:lnTo>
                    <a:pt x="892780" y="2839643"/>
                  </a:lnTo>
                  <a:lnTo>
                    <a:pt x="892780" y="2837881"/>
                  </a:lnTo>
                  <a:lnTo>
                    <a:pt x="890561" y="2836250"/>
                  </a:lnTo>
                  <a:lnTo>
                    <a:pt x="889648" y="2834357"/>
                  </a:lnTo>
                  <a:lnTo>
                    <a:pt x="888734" y="2833901"/>
                  </a:lnTo>
                  <a:lnTo>
                    <a:pt x="888734" y="2832792"/>
                  </a:lnTo>
                  <a:lnTo>
                    <a:pt x="889648" y="2832335"/>
                  </a:lnTo>
                  <a:lnTo>
                    <a:pt x="889060" y="2831878"/>
                  </a:lnTo>
                  <a:lnTo>
                    <a:pt x="886842" y="2832857"/>
                  </a:lnTo>
                  <a:lnTo>
                    <a:pt x="886320" y="2832530"/>
                  </a:lnTo>
                  <a:lnTo>
                    <a:pt x="886124" y="2831552"/>
                  </a:lnTo>
                  <a:lnTo>
                    <a:pt x="884101" y="2830442"/>
                  </a:lnTo>
                  <a:lnTo>
                    <a:pt x="882600" y="2828028"/>
                  </a:lnTo>
                  <a:lnTo>
                    <a:pt x="880578" y="2827375"/>
                  </a:lnTo>
                  <a:lnTo>
                    <a:pt x="879860" y="2827702"/>
                  </a:lnTo>
                  <a:lnTo>
                    <a:pt x="879468" y="2827049"/>
                  </a:lnTo>
                  <a:lnTo>
                    <a:pt x="878751" y="2826853"/>
                  </a:lnTo>
                  <a:lnTo>
                    <a:pt x="879142" y="2823330"/>
                  </a:lnTo>
                  <a:lnTo>
                    <a:pt x="879729" y="2822351"/>
                  </a:lnTo>
                  <a:lnTo>
                    <a:pt x="878620" y="2820393"/>
                  </a:lnTo>
                  <a:lnTo>
                    <a:pt x="877707" y="2820393"/>
                  </a:lnTo>
                  <a:lnTo>
                    <a:pt x="876793" y="2819937"/>
                  </a:lnTo>
                  <a:lnTo>
                    <a:pt x="876793" y="2819284"/>
                  </a:lnTo>
                  <a:lnTo>
                    <a:pt x="876075" y="2819154"/>
                  </a:lnTo>
                  <a:lnTo>
                    <a:pt x="875684" y="2817196"/>
                  </a:lnTo>
                  <a:lnTo>
                    <a:pt x="871769" y="2815760"/>
                  </a:lnTo>
                  <a:lnTo>
                    <a:pt x="868767" y="2813868"/>
                  </a:lnTo>
                  <a:lnTo>
                    <a:pt x="867658" y="2813542"/>
                  </a:lnTo>
                  <a:lnTo>
                    <a:pt x="866157" y="2811585"/>
                  </a:lnTo>
                  <a:lnTo>
                    <a:pt x="863742" y="2806103"/>
                  </a:lnTo>
                  <a:lnTo>
                    <a:pt x="861915" y="2805777"/>
                  </a:lnTo>
                  <a:lnTo>
                    <a:pt x="860415" y="2806103"/>
                  </a:lnTo>
                  <a:lnTo>
                    <a:pt x="860219" y="2805646"/>
                  </a:lnTo>
                  <a:lnTo>
                    <a:pt x="859110" y="2805842"/>
                  </a:lnTo>
                  <a:lnTo>
                    <a:pt x="858000" y="2805059"/>
                  </a:lnTo>
                  <a:lnTo>
                    <a:pt x="856891" y="2802514"/>
                  </a:lnTo>
                  <a:lnTo>
                    <a:pt x="854477" y="2800426"/>
                  </a:lnTo>
                  <a:lnTo>
                    <a:pt x="853890" y="2798338"/>
                  </a:lnTo>
                  <a:lnTo>
                    <a:pt x="851475" y="2797555"/>
                  </a:lnTo>
                  <a:lnTo>
                    <a:pt x="850170" y="2795924"/>
                  </a:lnTo>
                  <a:lnTo>
                    <a:pt x="850170" y="2794162"/>
                  </a:lnTo>
                  <a:lnTo>
                    <a:pt x="849648" y="2793183"/>
                  </a:lnTo>
                  <a:lnTo>
                    <a:pt x="846646" y="2793053"/>
                  </a:lnTo>
                  <a:lnTo>
                    <a:pt x="846125" y="2789855"/>
                  </a:lnTo>
                  <a:lnTo>
                    <a:pt x="845015" y="2789986"/>
                  </a:lnTo>
                  <a:lnTo>
                    <a:pt x="844297" y="2787702"/>
                  </a:lnTo>
                  <a:lnTo>
                    <a:pt x="843775" y="2787702"/>
                  </a:lnTo>
                  <a:lnTo>
                    <a:pt x="843384" y="2784831"/>
                  </a:lnTo>
                  <a:lnTo>
                    <a:pt x="844689" y="2783069"/>
                  </a:lnTo>
                  <a:lnTo>
                    <a:pt x="844689" y="2781438"/>
                  </a:lnTo>
                  <a:lnTo>
                    <a:pt x="843971" y="2780133"/>
                  </a:lnTo>
                  <a:lnTo>
                    <a:pt x="842275" y="2778828"/>
                  </a:lnTo>
                  <a:lnTo>
                    <a:pt x="841883" y="2776283"/>
                  </a:lnTo>
                  <a:lnTo>
                    <a:pt x="840970" y="2774652"/>
                  </a:lnTo>
                  <a:lnTo>
                    <a:pt x="840056" y="2771585"/>
                  </a:lnTo>
                  <a:lnTo>
                    <a:pt x="838751" y="2769823"/>
                  </a:lnTo>
                  <a:lnTo>
                    <a:pt x="838555" y="2767866"/>
                  </a:lnTo>
                  <a:lnTo>
                    <a:pt x="837837" y="2767409"/>
                  </a:lnTo>
                  <a:lnTo>
                    <a:pt x="837315" y="2765777"/>
                  </a:lnTo>
                  <a:lnTo>
                    <a:pt x="837511" y="2765125"/>
                  </a:lnTo>
                  <a:lnTo>
                    <a:pt x="836598" y="2764798"/>
                  </a:lnTo>
                  <a:lnTo>
                    <a:pt x="835097" y="2763167"/>
                  </a:lnTo>
                  <a:lnTo>
                    <a:pt x="834510" y="2760557"/>
                  </a:lnTo>
                  <a:lnTo>
                    <a:pt x="833400" y="2760557"/>
                  </a:lnTo>
                  <a:lnTo>
                    <a:pt x="833009" y="2760101"/>
                  </a:lnTo>
                  <a:lnTo>
                    <a:pt x="831508" y="2756577"/>
                  </a:lnTo>
                  <a:lnTo>
                    <a:pt x="830790" y="2749334"/>
                  </a:lnTo>
                  <a:lnTo>
                    <a:pt x="830594" y="2743983"/>
                  </a:lnTo>
                  <a:lnTo>
                    <a:pt x="830986" y="2741047"/>
                  </a:lnTo>
                  <a:lnTo>
                    <a:pt x="830594" y="2734783"/>
                  </a:lnTo>
                  <a:lnTo>
                    <a:pt x="833596" y="2725778"/>
                  </a:lnTo>
                  <a:lnTo>
                    <a:pt x="832878" y="2723037"/>
                  </a:lnTo>
                  <a:lnTo>
                    <a:pt x="833400" y="2723037"/>
                  </a:lnTo>
                  <a:lnTo>
                    <a:pt x="833205" y="2722385"/>
                  </a:lnTo>
                  <a:lnTo>
                    <a:pt x="830072" y="2721928"/>
                  </a:lnTo>
                  <a:lnTo>
                    <a:pt x="829877" y="2719840"/>
                  </a:lnTo>
                  <a:lnTo>
                    <a:pt x="831769" y="2717426"/>
                  </a:lnTo>
                  <a:lnTo>
                    <a:pt x="832878" y="2711748"/>
                  </a:lnTo>
                  <a:lnTo>
                    <a:pt x="833988" y="2711879"/>
                  </a:lnTo>
                  <a:lnTo>
                    <a:pt x="834379" y="2711553"/>
                  </a:lnTo>
                  <a:lnTo>
                    <a:pt x="834575" y="2708356"/>
                  </a:lnTo>
                  <a:lnTo>
                    <a:pt x="836271" y="2705289"/>
                  </a:lnTo>
                  <a:lnTo>
                    <a:pt x="836989" y="2705158"/>
                  </a:lnTo>
                  <a:lnTo>
                    <a:pt x="838294" y="2703723"/>
                  </a:lnTo>
                  <a:lnTo>
                    <a:pt x="838098" y="2703070"/>
                  </a:lnTo>
                  <a:lnTo>
                    <a:pt x="838490" y="2702091"/>
                  </a:lnTo>
                  <a:lnTo>
                    <a:pt x="839991" y="2701308"/>
                  </a:lnTo>
                  <a:lnTo>
                    <a:pt x="842014" y="2700851"/>
                  </a:lnTo>
                  <a:lnTo>
                    <a:pt x="842927" y="2701308"/>
                  </a:lnTo>
                  <a:lnTo>
                    <a:pt x="843841" y="2701178"/>
                  </a:lnTo>
                  <a:lnTo>
                    <a:pt x="844036" y="2701830"/>
                  </a:lnTo>
                  <a:lnTo>
                    <a:pt x="845146" y="2702157"/>
                  </a:lnTo>
                  <a:lnTo>
                    <a:pt x="846255" y="2701830"/>
                  </a:lnTo>
                  <a:lnTo>
                    <a:pt x="847952" y="2700395"/>
                  </a:lnTo>
                  <a:lnTo>
                    <a:pt x="851279" y="2699285"/>
                  </a:lnTo>
                  <a:lnTo>
                    <a:pt x="851475" y="2697980"/>
                  </a:lnTo>
                  <a:lnTo>
                    <a:pt x="854803" y="2696219"/>
                  </a:lnTo>
                  <a:lnTo>
                    <a:pt x="857413" y="2695566"/>
                  </a:lnTo>
                  <a:lnTo>
                    <a:pt x="860415" y="2695697"/>
                  </a:lnTo>
                  <a:lnTo>
                    <a:pt x="862111" y="2698111"/>
                  </a:lnTo>
                  <a:lnTo>
                    <a:pt x="863416" y="2702809"/>
                  </a:lnTo>
                  <a:lnTo>
                    <a:pt x="864525" y="2704767"/>
                  </a:lnTo>
                  <a:lnTo>
                    <a:pt x="863938" y="2705745"/>
                  </a:lnTo>
                  <a:lnTo>
                    <a:pt x="864330" y="2706398"/>
                  </a:lnTo>
                  <a:lnTo>
                    <a:pt x="864917" y="2706398"/>
                  </a:lnTo>
                  <a:lnTo>
                    <a:pt x="867527" y="2708486"/>
                  </a:lnTo>
                  <a:lnTo>
                    <a:pt x="867919" y="2711684"/>
                  </a:lnTo>
                  <a:lnTo>
                    <a:pt x="869028" y="2712793"/>
                  </a:lnTo>
                  <a:lnTo>
                    <a:pt x="869419" y="2714881"/>
                  </a:lnTo>
                  <a:lnTo>
                    <a:pt x="868832" y="2717034"/>
                  </a:lnTo>
                  <a:lnTo>
                    <a:pt x="869028" y="2718078"/>
                  </a:lnTo>
                  <a:lnTo>
                    <a:pt x="870920" y="2722254"/>
                  </a:lnTo>
                  <a:lnTo>
                    <a:pt x="870920" y="2723364"/>
                  </a:lnTo>
                  <a:lnTo>
                    <a:pt x="873922" y="2726104"/>
                  </a:lnTo>
                  <a:lnTo>
                    <a:pt x="874509" y="2727540"/>
                  </a:lnTo>
                  <a:lnTo>
                    <a:pt x="873791" y="2727214"/>
                  </a:lnTo>
                  <a:lnTo>
                    <a:pt x="873400" y="2726235"/>
                  </a:lnTo>
                  <a:lnTo>
                    <a:pt x="871638" y="2724799"/>
                  </a:lnTo>
                  <a:lnTo>
                    <a:pt x="869876" y="2725125"/>
                  </a:lnTo>
                  <a:lnTo>
                    <a:pt x="868571" y="2726887"/>
                  </a:lnTo>
                  <a:lnTo>
                    <a:pt x="868180" y="2730150"/>
                  </a:lnTo>
                  <a:lnTo>
                    <a:pt x="869485" y="2731455"/>
                  </a:lnTo>
                  <a:lnTo>
                    <a:pt x="870007" y="2733739"/>
                  </a:lnTo>
                  <a:lnTo>
                    <a:pt x="869093" y="2733739"/>
                  </a:lnTo>
                  <a:lnTo>
                    <a:pt x="868897" y="2735370"/>
                  </a:lnTo>
                  <a:lnTo>
                    <a:pt x="870007" y="2738894"/>
                  </a:lnTo>
                  <a:lnTo>
                    <a:pt x="869615" y="2741504"/>
                  </a:lnTo>
                  <a:lnTo>
                    <a:pt x="870333" y="2743918"/>
                  </a:lnTo>
                  <a:lnTo>
                    <a:pt x="869942" y="2745027"/>
                  </a:lnTo>
                  <a:lnTo>
                    <a:pt x="870659" y="2745680"/>
                  </a:lnTo>
                  <a:lnTo>
                    <a:pt x="871181" y="2748290"/>
                  </a:lnTo>
                  <a:lnTo>
                    <a:pt x="872291" y="2750247"/>
                  </a:lnTo>
                  <a:lnTo>
                    <a:pt x="873791" y="2752009"/>
                  </a:lnTo>
                  <a:lnTo>
                    <a:pt x="877315" y="2754293"/>
                  </a:lnTo>
                  <a:lnTo>
                    <a:pt x="879729" y="2758012"/>
                  </a:lnTo>
                  <a:lnTo>
                    <a:pt x="881752" y="2759644"/>
                  </a:lnTo>
                  <a:lnTo>
                    <a:pt x="882470" y="2759774"/>
                  </a:lnTo>
                  <a:lnTo>
                    <a:pt x="882862" y="2759448"/>
                  </a:lnTo>
                  <a:lnTo>
                    <a:pt x="883383" y="2760753"/>
                  </a:lnTo>
                  <a:lnTo>
                    <a:pt x="884689" y="2760753"/>
                  </a:lnTo>
                  <a:lnTo>
                    <a:pt x="884884" y="2760296"/>
                  </a:lnTo>
                  <a:lnTo>
                    <a:pt x="883971" y="2760166"/>
                  </a:lnTo>
                  <a:lnTo>
                    <a:pt x="883383" y="2759122"/>
                  </a:lnTo>
                  <a:lnTo>
                    <a:pt x="883579" y="2758535"/>
                  </a:lnTo>
                  <a:lnTo>
                    <a:pt x="884493" y="2758665"/>
                  </a:lnTo>
                  <a:lnTo>
                    <a:pt x="885993" y="2759970"/>
                  </a:lnTo>
                  <a:lnTo>
                    <a:pt x="885993" y="2760427"/>
                  </a:lnTo>
                  <a:lnTo>
                    <a:pt x="888408" y="2760427"/>
                  </a:lnTo>
                  <a:lnTo>
                    <a:pt x="891410" y="2758143"/>
                  </a:lnTo>
                  <a:lnTo>
                    <a:pt x="894020" y="2756903"/>
                  </a:lnTo>
                  <a:lnTo>
                    <a:pt x="895520" y="2754032"/>
                  </a:lnTo>
                  <a:lnTo>
                    <a:pt x="896434" y="2754032"/>
                  </a:lnTo>
                  <a:lnTo>
                    <a:pt x="895847" y="2753706"/>
                  </a:lnTo>
                  <a:lnTo>
                    <a:pt x="895455" y="2752727"/>
                  </a:lnTo>
                  <a:lnTo>
                    <a:pt x="895259" y="2750639"/>
                  </a:lnTo>
                  <a:lnTo>
                    <a:pt x="894542" y="2748877"/>
                  </a:lnTo>
                  <a:lnTo>
                    <a:pt x="894933" y="2747768"/>
                  </a:lnTo>
                  <a:lnTo>
                    <a:pt x="893628" y="2742417"/>
                  </a:lnTo>
                  <a:lnTo>
                    <a:pt x="891931" y="2741634"/>
                  </a:lnTo>
                  <a:lnTo>
                    <a:pt x="891540" y="2739546"/>
                  </a:lnTo>
                  <a:lnTo>
                    <a:pt x="890953" y="2739416"/>
                  </a:lnTo>
                  <a:lnTo>
                    <a:pt x="890235" y="2737458"/>
                  </a:lnTo>
                  <a:lnTo>
                    <a:pt x="890431" y="2735827"/>
                  </a:lnTo>
                  <a:lnTo>
                    <a:pt x="889843" y="2735631"/>
                  </a:lnTo>
                  <a:lnTo>
                    <a:pt x="889648" y="2734979"/>
                  </a:lnTo>
                  <a:lnTo>
                    <a:pt x="890235" y="2733021"/>
                  </a:lnTo>
                  <a:lnTo>
                    <a:pt x="888538" y="2730280"/>
                  </a:lnTo>
                  <a:lnTo>
                    <a:pt x="888016" y="2728518"/>
                  </a:lnTo>
                  <a:lnTo>
                    <a:pt x="887299" y="2728388"/>
                  </a:lnTo>
                  <a:lnTo>
                    <a:pt x="886776" y="2727735"/>
                  </a:lnTo>
                  <a:lnTo>
                    <a:pt x="887299" y="2727605"/>
                  </a:lnTo>
                  <a:lnTo>
                    <a:pt x="887494" y="2727148"/>
                  </a:lnTo>
                  <a:lnTo>
                    <a:pt x="886972" y="2726691"/>
                  </a:lnTo>
                  <a:lnTo>
                    <a:pt x="886255" y="2723951"/>
                  </a:lnTo>
                  <a:lnTo>
                    <a:pt x="883449" y="2721863"/>
                  </a:lnTo>
                  <a:lnTo>
                    <a:pt x="882927" y="2722189"/>
                  </a:lnTo>
                  <a:lnTo>
                    <a:pt x="884623" y="2724473"/>
                  </a:lnTo>
                  <a:lnTo>
                    <a:pt x="882274" y="2721928"/>
                  </a:lnTo>
                  <a:lnTo>
                    <a:pt x="881883" y="2720297"/>
                  </a:lnTo>
                  <a:lnTo>
                    <a:pt x="882274" y="2717687"/>
                  </a:lnTo>
                  <a:lnTo>
                    <a:pt x="880251" y="2715729"/>
                  </a:lnTo>
                  <a:lnTo>
                    <a:pt x="880447" y="2712336"/>
                  </a:lnTo>
                  <a:lnTo>
                    <a:pt x="879860" y="2711879"/>
                  </a:lnTo>
                  <a:lnTo>
                    <a:pt x="879468" y="2708486"/>
                  </a:lnTo>
                  <a:lnTo>
                    <a:pt x="875945" y="2702157"/>
                  </a:lnTo>
                  <a:lnTo>
                    <a:pt x="875749" y="2699742"/>
                  </a:lnTo>
                  <a:lnTo>
                    <a:pt x="874444" y="2700068"/>
                  </a:lnTo>
                  <a:lnTo>
                    <a:pt x="873857" y="2698763"/>
                  </a:lnTo>
                  <a:lnTo>
                    <a:pt x="873661" y="2695697"/>
                  </a:lnTo>
                  <a:lnTo>
                    <a:pt x="871964" y="2689889"/>
                  </a:lnTo>
                  <a:lnTo>
                    <a:pt x="872160" y="2688258"/>
                  </a:lnTo>
                  <a:lnTo>
                    <a:pt x="874574" y="2681472"/>
                  </a:lnTo>
                  <a:lnTo>
                    <a:pt x="874574" y="2676969"/>
                  </a:lnTo>
                  <a:lnTo>
                    <a:pt x="875879" y="2673381"/>
                  </a:lnTo>
                  <a:lnTo>
                    <a:pt x="877184" y="2671945"/>
                  </a:lnTo>
                  <a:lnTo>
                    <a:pt x="877184" y="2670640"/>
                  </a:lnTo>
                  <a:lnTo>
                    <a:pt x="880512" y="2665159"/>
                  </a:lnTo>
                  <a:lnTo>
                    <a:pt x="882013" y="2660656"/>
                  </a:lnTo>
                  <a:lnTo>
                    <a:pt x="883122" y="2658699"/>
                  </a:lnTo>
                  <a:lnTo>
                    <a:pt x="883840" y="2658503"/>
                  </a:lnTo>
                  <a:lnTo>
                    <a:pt x="885145" y="2656741"/>
                  </a:lnTo>
                  <a:lnTo>
                    <a:pt x="887559" y="2654979"/>
                  </a:lnTo>
                  <a:lnTo>
                    <a:pt x="888082" y="2653348"/>
                  </a:lnTo>
                  <a:lnTo>
                    <a:pt x="889191" y="2645909"/>
                  </a:lnTo>
                  <a:lnTo>
                    <a:pt x="888473" y="2645452"/>
                  </a:lnTo>
                  <a:lnTo>
                    <a:pt x="890365" y="2644343"/>
                  </a:lnTo>
                  <a:lnTo>
                    <a:pt x="890757" y="2644800"/>
                  </a:lnTo>
                  <a:lnTo>
                    <a:pt x="891148" y="2644147"/>
                  </a:lnTo>
                  <a:lnTo>
                    <a:pt x="890953" y="2643495"/>
                  </a:lnTo>
                  <a:lnTo>
                    <a:pt x="891540" y="2643495"/>
                  </a:lnTo>
                  <a:lnTo>
                    <a:pt x="891736" y="2642973"/>
                  </a:lnTo>
                  <a:lnTo>
                    <a:pt x="894150" y="2630967"/>
                  </a:lnTo>
                  <a:lnTo>
                    <a:pt x="893563" y="2625616"/>
                  </a:lnTo>
                  <a:lnTo>
                    <a:pt x="893759" y="2624506"/>
                  </a:lnTo>
                  <a:lnTo>
                    <a:pt x="894476" y="2623985"/>
                  </a:lnTo>
                  <a:lnTo>
                    <a:pt x="894672" y="2622614"/>
                  </a:lnTo>
                  <a:lnTo>
                    <a:pt x="895064" y="2622223"/>
                  </a:lnTo>
                  <a:lnTo>
                    <a:pt x="896369" y="2621570"/>
                  </a:lnTo>
                  <a:lnTo>
                    <a:pt x="898979" y="2619286"/>
                  </a:lnTo>
                  <a:lnTo>
                    <a:pt x="900284" y="2618829"/>
                  </a:lnTo>
                  <a:lnTo>
                    <a:pt x="900675" y="2618046"/>
                  </a:lnTo>
                  <a:lnTo>
                    <a:pt x="904786" y="2614980"/>
                  </a:lnTo>
                  <a:lnTo>
                    <a:pt x="905504" y="2613675"/>
                  </a:lnTo>
                  <a:lnTo>
                    <a:pt x="907005" y="2613544"/>
                  </a:lnTo>
                  <a:lnTo>
                    <a:pt x="907396" y="2612761"/>
                  </a:lnTo>
                  <a:lnTo>
                    <a:pt x="909223" y="2611326"/>
                  </a:lnTo>
                  <a:lnTo>
                    <a:pt x="909223" y="2610869"/>
                  </a:lnTo>
                  <a:lnTo>
                    <a:pt x="911638" y="2610543"/>
                  </a:lnTo>
                  <a:lnTo>
                    <a:pt x="913530" y="2607280"/>
                  </a:lnTo>
                  <a:lnTo>
                    <a:pt x="915031" y="2605649"/>
                  </a:lnTo>
                  <a:lnTo>
                    <a:pt x="915553" y="2602582"/>
                  </a:lnTo>
                  <a:lnTo>
                    <a:pt x="917054" y="2598667"/>
                  </a:lnTo>
                  <a:lnTo>
                    <a:pt x="920186" y="2594099"/>
                  </a:lnTo>
                  <a:lnTo>
                    <a:pt x="920577" y="2592794"/>
                  </a:lnTo>
                  <a:lnTo>
                    <a:pt x="922274" y="2590380"/>
                  </a:lnTo>
                  <a:lnTo>
                    <a:pt x="923775" y="2589401"/>
                  </a:lnTo>
                  <a:lnTo>
                    <a:pt x="924492" y="2588292"/>
                  </a:lnTo>
                  <a:lnTo>
                    <a:pt x="927885" y="2585225"/>
                  </a:lnTo>
                  <a:lnTo>
                    <a:pt x="928407" y="2584572"/>
                  </a:lnTo>
                  <a:lnTo>
                    <a:pt x="928212" y="2583594"/>
                  </a:lnTo>
                  <a:lnTo>
                    <a:pt x="930626" y="2581832"/>
                  </a:lnTo>
                  <a:lnTo>
                    <a:pt x="932323" y="2581179"/>
                  </a:lnTo>
                  <a:lnTo>
                    <a:pt x="932323" y="2579221"/>
                  </a:lnTo>
                  <a:lnTo>
                    <a:pt x="933628" y="2578700"/>
                  </a:lnTo>
                  <a:lnTo>
                    <a:pt x="935324" y="2579221"/>
                  </a:lnTo>
                  <a:lnTo>
                    <a:pt x="936238" y="2577590"/>
                  </a:lnTo>
                  <a:lnTo>
                    <a:pt x="937543" y="2576481"/>
                  </a:lnTo>
                  <a:lnTo>
                    <a:pt x="937934" y="2574850"/>
                  </a:lnTo>
                  <a:lnTo>
                    <a:pt x="939044" y="2574197"/>
                  </a:lnTo>
                  <a:lnTo>
                    <a:pt x="939435" y="2569825"/>
                  </a:lnTo>
                  <a:lnTo>
                    <a:pt x="938717" y="2567085"/>
                  </a:lnTo>
                  <a:lnTo>
                    <a:pt x="939109" y="2566693"/>
                  </a:lnTo>
                  <a:lnTo>
                    <a:pt x="938913" y="2562452"/>
                  </a:lnTo>
                  <a:lnTo>
                    <a:pt x="939305" y="2558863"/>
                  </a:lnTo>
                  <a:lnTo>
                    <a:pt x="940022" y="2558406"/>
                  </a:lnTo>
                  <a:lnTo>
                    <a:pt x="940022" y="2557884"/>
                  </a:lnTo>
                  <a:lnTo>
                    <a:pt x="941327" y="2557427"/>
                  </a:lnTo>
                  <a:lnTo>
                    <a:pt x="943937" y="2546987"/>
                  </a:lnTo>
                  <a:lnTo>
                    <a:pt x="944459" y="2546139"/>
                  </a:lnTo>
                  <a:lnTo>
                    <a:pt x="945764" y="2545682"/>
                  </a:lnTo>
                  <a:lnTo>
                    <a:pt x="946156" y="2545029"/>
                  </a:lnTo>
                  <a:lnTo>
                    <a:pt x="946874" y="2544703"/>
                  </a:lnTo>
                  <a:lnTo>
                    <a:pt x="946678" y="2536090"/>
                  </a:lnTo>
                  <a:lnTo>
                    <a:pt x="947070" y="2534002"/>
                  </a:lnTo>
                  <a:lnTo>
                    <a:pt x="946156" y="2529108"/>
                  </a:lnTo>
                  <a:lnTo>
                    <a:pt x="946743" y="2528586"/>
                  </a:lnTo>
                  <a:lnTo>
                    <a:pt x="946939" y="2527738"/>
                  </a:lnTo>
                  <a:lnTo>
                    <a:pt x="947135" y="2524475"/>
                  </a:lnTo>
                  <a:lnTo>
                    <a:pt x="946417" y="2520560"/>
                  </a:lnTo>
                  <a:lnTo>
                    <a:pt x="944916" y="2518407"/>
                  </a:lnTo>
                  <a:lnTo>
                    <a:pt x="944198" y="2516645"/>
                  </a:lnTo>
                  <a:lnTo>
                    <a:pt x="945895" y="2513578"/>
                  </a:lnTo>
                  <a:lnTo>
                    <a:pt x="949614" y="2511620"/>
                  </a:lnTo>
                  <a:lnTo>
                    <a:pt x="949810" y="2511098"/>
                  </a:lnTo>
                  <a:lnTo>
                    <a:pt x="952812" y="2509793"/>
                  </a:lnTo>
                  <a:lnTo>
                    <a:pt x="954312" y="2510446"/>
                  </a:lnTo>
                  <a:lnTo>
                    <a:pt x="956727" y="2507053"/>
                  </a:lnTo>
                  <a:lnTo>
                    <a:pt x="956531" y="2502811"/>
                  </a:lnTo>
                  <a:lnTo>
                    <a:pt x="957836" y="2501180"/>
                  </a:lnTo>
                  <a:lnTo>
                    <a:pt x="960642" y="2500201"/>
                  </a:lnTo>
                  <a:lnTo>
                    <a:pt x="962665" y="2498700"/>
                  </a:lnTo>
                  <a:lnTo>
                    <a:pt x="964166" y="2498244"/>
                  </a:lnTo>
                  <a:lnTo>
                    <a:pt x="964883" y="2498374"/>
                  </a:lnTo>
                  <a:lnTo>
                    <a:pt x="964883" y="2497265"/>
                  </a:lnTo>
                  <a:lnTo>
                    <a:pt x="966188" y="2497461"/>
                  </a:lnTo>
                  <a:lnTo>
                    <a:pt x="966384" y="2496808"/>
                  </a:lnTo>
                  <a:lnTo>
                    <a:pt x="967885" y="2496286"/>
                  </a:lnTo>
                  <a:lnTo>
                    <a:pt x="968798" y="2494850"/>
                  </a:lnTo>
                  <a:lnTo>
                    <a:pt x="970104" y="2488325"/>
                  </a:lnTo>
                  <a:lnTo>
                    <a:pt x="969190" y="2484410"/>
                  </a:lnTo>
                  <a:lnTo>
                    <a:pt x="969386" y="2481670"/>
                  </a:lnTo>
                  <a:lnTo>
                    <a:pt x="968668" y="2479190"/>
                  </a:lnTo>
                  <a:lnTo>
                    <a:pt x="969060" y="2474949"/>
                  </a:lnTo>
                  <a:lnTo>
                    <a:pt x="969581" y="2473122"/>
                  </a:lnTo>
                  <a:lnTo>
                    <a:pt x="969386" y="2472012"/>
                  </a:lnTo>
                  <a:lnTo>
                    <a:pt x="970495" y="2470903"/>
                  </a:lnTo>
                  <a:lnTo>
                    <a:pt x="970495" y="2470251"/>
                  </a:lnTo>
                  <a:lnTo>
                    <a:pt x="971604" y="2469924"/>
                  </a:lnTo>
                  <a:lnTo>
                    <a:pt x="972126" y="2468946"/>
                  </a:lnTo>
                  <a:lnTo>
                    <a:pt x="972714" y="2468946"/>
                  </a:lnTo>
                  <a:lnTo>
                    <a:pt x="973236" y="2467510"/>
                  </a:lnTo>
                  <a:lnTo>
                    <a:pt x="973823" y="2466988"/>
                  </a:lnTo>
                  <a:lnTo>
                    <a:pt x="974215" y="2464508"/>
                  </a:lnTo>
                  <a:lnTo>
                    <a:pt x="977542" y="2460071"/>
                  </a:lnTo>
                  <a:lnTo>
                    <a:pt x="982763" y="2456809"/>
                  </a:lnTo>
                  <a:lnTo>
                    <a:pt x="985764" y="2456287"/>
                  </a:lnTo>
                  <a:lnTo>
                    <a:pt x="987069" y="2455438"/>
                  </a:lnTo>
                  <a:lnTo>
                    <a:pt x="987787" y="2454590"/>
                  </a:lnTo>
                  <a:lnTo>
                    <a:pt x="988374" y="2452632"/>
                  </a:lnTo>
                  <a:lnTo>
                    <a:pt x="989092" y="2452110"/>
                  </a:lnTo>
                  <a:lnTo>
                    <a:pt x="990593" y="2452437"/>
                  </a:lnTo>
                  <a:lnTo>
                    <a:pt x="992615" y="2451588"/>
                  </a:lnTo>
                  <a:lnTo>
                    <a:pt x="995748" y="2452893"/>
                  </a:lnTo>
                  <a:lnTo>
                    <a:pt x="997770" y="2452241"/>
                  </a:lnTo>
                  <a:lnTo>
                    <a:pt x="1000380" y="2449957"/>
                  </a:lnTo>
                  <a:lnTo>
                    <a:pt x="1002403" y="2449957"/>
                  </a:lnTo>
                  <a:lnTo>
                    <a:pt x="1007624" y="2448978"/>
                  </a:lnTo>
                  <a:lnTo>
                    <a:pt x="1009842" y="2447021"/>
                  </a:lnTo>
                  <a:lnTo>
                    <a:pt x="1011539" y="2443106"/>
                  </a:lnTo>
                  <a:lnTo>
                    <a:pt x="1012648" y="2438864"/>
                  </a:lnTo>
                  <a:lnTo>
                    <a:pt x="1013039" y="2432339"/>
                  </a:lnTo>
                  <a:lnTo>
                    <a:pt x="1012126" y="2430512"/>
                  </a:lnTo>
                  <a:lnTo>
                    <a:pt x="1015454" y="2429011"/>
                  </a:lnTo>
                  <a:lnTo>
                    <a:pt x="1017281" y="2426205"/>
                  </a:lnTo>
                  <a:lnTo>
                    <a:pt x="1017281" y="2418832"/>
                  </a:lnTo>
                  <a:lnTo>
                    <a:pt x="1020282" y="2418179"/>
                  </a:lnTo>
                  <a:lnTo>
                    <a:pt x="1020087" y="2412959"/>
                  </a:lnTo>
                  <a:lnTo>
                    <a:pt x="1018782" y="2407739"/>
                  </a:lnTo>
                  <a:lnTo>
                    <a:pt x="1015780" y="2402193"/>
                  </a:lnTo>
                  <a:lnTo>
                    <a:pt x="1013170" y="2399582"/>
                  </a:lnTo>
                  <a:lnTo>
                    <a:pt x="1010038" y="2397103"/>
                  </a:lnTo>
                  <a:lnTo>
                    <a:pt x="1008537" y="2394166"/>
                  </a:lnTo>
                  <a:lnTo>
                    <a:pt x="1007232" y="2389729"/>
                  </a:lnTo>
                  <a:lnTo>
                    <a:pt x="1004818" y="2388750"/>
                  </a:lnTo>
                  <a:lnTo>
                    <a:pt x="1002599" y="2390055"/>
                  </a:lnTo>
                  <a:lnTo>
                    <a:pt x="999793" y="2388424"/>
                  </a:lnTo>
                  <a:lnTo>
                    <a:pt x="998880" y="2387119"/>
                  </a:lnTo>
                  <a:lnTo>
                    <a:pt x="997770" y="2386793"/>
                  </a:lnTo>
                  <a:lnTo>
                    <a:pt x="998162" y="2384313"/>
                  </a:lnTo>
                  <a:lnTo>
                    <a:pt x="998684" y="2383792"/>
                  </a:lnTo>
                  <a:lnTo>
                    <a:pt x="999402" y="2384966"/>
                  </a:lnTo>
                  <a:lnTo>
                    <a:pt x="1000119" y="2385292"/>
                  </a:lnTo>
                  <a:lnTo>
                    <a:pt x="999924" y="2384444"/>
                  </a:lnTo>
                  <a:lnTo>
                    <a:pt x="1001033" y="2385096"/>
                  </a:lnTo>
                  <a:lnTo>
                    <a:pt x="1001425" y="2385945"/>
                  </a:lnTo>
                  <a:lnTo>
                    <a:pt x="1003317" y="2386467"/>
                  </a:lnTo>
                  <a:lnTo>
                    <a:pt x="1005535" y="2385162"/>
                  </a:lnTo>
                  <a:lnTo>
                    <a:pt x="1006449" y="2385488"/>
                  </a:lnTo>
                  <a:lnTo>
                    <a:pt x="1006841" y="2385162"/>
                  </a:lnTo>
                  <a:lnTo>
                    <a:pt x="1007754" y="2381573"/>
                  </a:lnTo>
                  <a:lnTo>
                    <a:pt x="1007036" y="2372699"/>
                  </a:lnTo>
                  <a:lnTo>
                    <a:pt x="1007950" y="2372046"/>
                  </a:lnTo>
                  <a:lnTo>
                    <a:pt x="1008341" y="2370741"/>
                  </a:lnTo>
                  <a:lnTo>
                    <a:pt x="1007036" y="2370545"/>
                  </a:lnTo>
                  <a:lnTo>
                    <a:pt x="1006841" y="2369697"/>
                  </a:lnTo>
                  <a:lnTo>
                    <a:pt x="1007363" y="2368066"/>
                  </a:lnTo>
                  <a:lnTo>
                    <a:pt x="1006645" y="2367087"/>
                  </a:lnTo>
                  <a:lnTo>
                    <a:pt x="1006057" y="2366891"/>
                  </a:lnTo>
                  <a:lnTo>
                    <a:pt x="1005340" y="2365260"/>
                  </a:lnTo>
                  <a:lnTo>
                    <a:pt x="1005144" y="2362780"/>
                  </a:lnTo>
                  <a:lnTo>
                    <a:pt x="1004426" y="2362585"/>
                  </a:lnTo>
                  <a:lnTo>
                    <a:pt x="1003839" y="2361932"/>
                  </a:lnTo>
                  <a:lnTo>
                    <a:pt x="1003121" y="2359648"/>
                  </a:lnTo>
                  <a:lnTo>
                    <a:pt x="1002208" y="2359844"/>
                  </a:lnTo>
                  <a:lnTo>
                    <a:pt x="997183" y="2353449"/>
                  </a:lnTo>
                  <a:lnTo>
                    <a:pt x="994965" y="2351622"/>
                  </a:lnTo>
                  <a:lnTo>
                    <a:pt x="994965" y="2350774"/>
                  </a:lnTo>
                  <a:lnTo>
                    <a:pt x="996465" y="2349925"/>
                  </a:lnTo>
                  <a:lnTo>
                    <a:pt x="997770" y="2348621"/>
                  </a:lnTo>
                  <a:lnTo>
                    <a:pt x="997249" y="2345358"/>
                  </a:lnTo>
                  <a:lnTo>
                    <a:pt x="994443" y="2343204"/>
                  </a:lnTo>
                  <a:lnTo>
                    <a:pt x="993333" y="2343074"/>
                  </a:lnTo>
                  <a:lnTo>
                    <a:pt x="990201" y="2335701"/>
                  </a:lnTo>
                  <a:lnTo>
                    <a:pt x="988700" y="2334526"/>
                  </a:lnTo>
                  <a:lnTo>
                    <a:pt x="990919" y="2342095"/>
                  </a:lnTo>
                  <a:lnTo>
                    <a:pt x="995552" y="2347315"/>
                  </a:lnTo>
                  <a:lnTo>
                    <a:pt x="995943" y="2349599"/>
                  </a:lnTo>
                  <a:lnTo>
                    <a:pt x="994638" y="2350578"/>
                  </a:lnTo>
                  <a:lnTo>
                    <a:pt x="994638" y="2351100"/>
                  </a:lnTo>
                  <a:lnTo>
                    <a:pt x="993921" y="2350578"/>
                  </a:lnTo>
                  <a:lnTo>
                    <a:pt x="993725" y="2349925"/>
                  </a:lnTo>
                  <a:lnTo>
                    <a:pt x="992028" y="2349273"/>
                  </a:lnTo>
                  <a:lnTo>
                    <a:pt x="988113" y="2345815"/>
                  </a:lnTo>
                  <a:lnTo>
                    <a:pt x="983089" y="2342226"/>
                  </a:lnTo>
                  <a:lnTo>
                    <a:pt x="980087" y="2340594"/>
                  </a:lnTo>
                  <a:lnTo>
                    <a:pt x="977869" y="2339616"/>
                  </a:lnTo>
                  <a:lnTo>
                    <a:pt x="976172" y="2340921"/>
                  </a:lnTo>
                  <a:lnTo>
                    <a:pt x="976172" y="2337332"/>
                  </a:lnTo>
                  <a:lnTo>
                    <a:pt x="975585" y="2337136"/>
                  </a:lnTo>
                  <a:lnTo>
                    <a:pt x="975585" y="2335962"/>
                  </a:lnTo>
                  <a:lnTo>
                    <a:pt x="972583" y="2336484"/>
                  </a:lnTo>
                  <a:lnTo>
                    <a:pt x="970887" y="2335505"/>
                  </a:lnTo>
                  <a:lnTo>
                    <a:pt x="966971" y="2334526"/>
                  </a:lnTo>
                  <a:lnTo>
                    <a:pt x="965862" y="2334722"/>
                  </a:lnTo>
                  <a:lnTo>
                    <a:pt x="965340" y="2336223"/>
                  </a:lnTo>
                  <a:lnTo>
                    <a:pt x="962861" y="2336875"/>
                  </a:lnTo>
                  <a:lnTo>
                    <a:pt x="960838" y="2336418"/>
                  </a:lnTo>
                  <a:lnTo>
                    <a:pt x="960316" y="2334787"/>
                  </a:lnTo>
                  <a:lnTo>
                    <a:pt x="960838" y="2334591"/>
                  </a:lnTo>
                  <a:lnTo>
                    <a:pt x="961033" y="2333743"/>
                  </a:lnTo>
                  <a:lnTo>
                    <a:pt x="960642" y="2332112"/>
                  </a:lnTo>
                  <a:lnTo>
                    <a:pt x="957836" y="2330611"/>
                  </a:lnTo>
                  <a:lnTo>
                    <a:pt x="956335" y="2331133"/>
                  </a:lnTo>
                  <a:lnTo>
                    <a:pt x="956531" y="2332112"/>
                  </a:lnTo>
                  <a:lnTo>
                    <a:pt x="954835" y="2332112"/>
                  </a:lnTo>
                  <a:lnTo>
                    <a:pt x="954117" y="2334069"/>
                  </a:lnTo>
                  <a:lnTo>
                    <a:pt x="953529" y="2333417"/>
                  </a:lnTo>
                  <a:lnTo>
                    <a:pt x="951833" y="2332895"/>
                  </a:lnTo>
                  <a:lnTo>
                    <a:pt x="951311" y="2331068"/>
                  </a:lnTo>
                  <a:lnTo>
                    <a:pt x="951702" y="2329893"/>
                  </a:lnTo>
                  <a:lnTo>
                    <a:pt x="952812" y="2329371"/>
                  </a:lnTo>
                  <a:lnTo>
                    <a:pt x="953529" y="2328523"/>
                  </a:lnTo>
                  <a:lnTo>
                    <a:pt x="954639" y="2328719"/>
                  </a:lnTo>
                  <a:lnTo>
                    <a:pt x="955030" y="2327087"/>
                  </a:lnTo>
                  <a:lnTo>
                    <a:pt x="954117" y="2326239"/>
                  </a:lnTo>
                  <a:lnTo>
                    <a:pt x="954117" y="2323955"/>
                  </a:lnTo>
                  <a:lnTo>
                    <a:pt x="951311" y="2323107"/>
                  </a:lnTo>
                  <a:lnTo>
                    <a:pt x="950202" y="2321476"/>
                  </a:lnTo>
                  <a:lnTo>
                    <a:pt x="949288" y="2318539"/>
                  </a:lnTo>
                  <a:lnTo>
                    <a:pt x="948570" y="2317560"/>
                  </a:lnTo>
                  <a:lnTo>
                    <a:pt x="947853" y="2317365"/>
                  </a:lnTo>
                  <a:lnTo>
                    <a:pt x="946743" y="2316386"/>
                  </a:lnTo>
                  <a:lnTo>
                    <a:pt x="946547" y="2315733"/>
                  </a:lnTo>
                  <a:lnTo>
                    <a:pt x="942828" y="2312145"/>
                  </a:lnTo>
                  <a:lnTo>
                    <a:pt x="938913" y="2309991"/>
                  </a:lnTo>
                  <a:lnTo>
                    <a:pt x="938913" y="2309469"/>
                  </a:lnTo>
                  <a:lnTo>
                    <a:pt x="939631" y="2308947"/>
                  </a:lnTo>
                  <a:lnTo>
                    <a:pt x="939631" y="2307316"/>
                  </a:lnTo>
                  <a:lnTo>
                    <a:pt x="938130" y="2305489"/>
                  </a:lnTo>
                  <a:lnTo>
                    <a:pt x="938130" y="2304184"/>
                  </a:lnTo>
                  <a:lnTo>
                    <a:pt x="937543" y="2303988"/>
                  </a:lnTo>
                  <a:lnTo>
                    <a:pt x="937347" y="2303336"/>
                  </a:lnTo>
                  <a:lnTo>
                    <a:pt x="935520" y="2302487"/>
                  </a:lnTo>
                  <a:lnTo>
                    <a:pt x="932714" y="2299355"/>
                  </a:lnTo>
                  <a:lnTo>
                    <a:pt x="930495" y="2298181"/>
                  </a:lnTo>
                  <a:lnTo>
                    <a:pt x="928081" y="2297985"/>
                  </a:lnTo>
                  <a:lnTo>
                    <a:pt x="927168" y="2297332"/>
                  </a:lnTo>
                  <a:lnTo>
                    <a:pt x="926776" y="2297854"/>
                  </a:lnTo>
                  <a:lnTo>
                    <a:pt x="925471" y="2297854"/>
                  </a:lnTo>
                  <a:lnTo>
                    <a:pt x="924362" y="2295375"/>
                  </a:lnTo>
                  <a:lnTo>
                    <a:pt x="924558" y="2286435"/>
                  </a:lnTo>
                  <a:lnTo>
                    <a:pt x="925275" y="2284543"/>
                  </a:lnTo>
                  <a:lnTo>
                    <a:pt x="924558" y="2281933"/>
                  </a:lnTo>
                  <a:lnTo>
                    <a:pt x="926058" y="2280628"/>
                  </a:lnTo>
                  <a:lnTo>
                    <a:pt x="925667" y="2278670"/>
                  </a:lnTo>
                  <a:lnTo>
                    <a:pt x="924753" y="2276713"/>
                  </a:lnTo>
                  <a:lnTo>
                    <a:pt x="926450" y="2276517"/>
                  </a:lnTo>
                  <a:lnTo>
                    <a:pt x="926254" y="2277822"/>
                  </a:lnTo>
                  <a:lnTo>
                    <a:pt x="927168" y="2278474"/>
                  </a:lnTo>
                  <a:lnTo>
                    <a:pt x="927363" y="2277822"/>
                  </a:lnTo>
                  <a:lnTo>
                    <a:pt x="930691" y="2278670"/>
                  </a:lnTo>
                  <a:lnTo>
                    <a:pt x="930952" y="2277757"/>
                  </a:lnTo>
                  <a:lnTo>
                    <a:pt x="932061" y="2278279"/>
                  </a:lnTo>
                  <a:lnTo>
                    <a:pt x="934476" y="2277626"/>
                  </a:lnTo>
                  <a:lnTo>
                    <a:pt x="934672" y="2276321"/>
                  </a:lnTo>
                  <a:lnTo>
                    <a:pt x="934150" y="2275016"/>
                  </a:lnTo>
                  <a:lnTo>
                    <a:pt x="935977" y="2271558"/>
                  </a:lnTo>
                  <a:lnTo>
                    <a:pt x="936499" y="2269404"/>
                  </a:lnTo>
                  <a:lnTo>
                    <a:pt x="932388" y="2265620"/>
                  </a:lnTo>
                  <a:lnTo>
                    <a:pt x="931866" y="2264445"/>
                  </a:lnTo>
                  <a:lnTo>
                    <a:pt x="933367" y="2263271"/>
                  </a:lnTo>
                  <a:lnTo>
                    <a:pt x="933562" y="2262618"/>
                  </a:lnTo>
                  <a:lnTo>
                    <a:pt x="934150" y="2263271"/>
                  </a:lnTo>
                  <a:lnTo>
                    <a:pt x="933432" y="2263923"/>
                  </a:lnTo>
                  <a:lnTo>
                    <a:pt x="933432" y="2264576"/>
                  </a:lnTo>
                  <a:lnTo>
                    <a:pt x="933823" y="2265424"/>
                  </a:lnTo>
                  <a:lnTo>
                    <a:pt x="935128" y="2266077"/>
                  </a:lnTo>
                  <a:lnTo>
                    <a:pt x="935520" y="2267382"/>
                  </a:lnTo>
                  <a:lnTo>
                    <a:pt x="937347" y="2266403"/>
                  </a:lnTo>
                  <a:lnTo>
                    <a:pt x="936433" y="2268034"/>
                  </a:lnTo>
                  <a:lnTo>
                    <a:pt x="936825" y="2269013"/>
                  </a:lnTo>
                  <a:lnTo>
                    <a:pt x="937347" y="2269143"/>
                  </a:lnTo>
                  <a:lnTo>
                    <a:pt x="937738" y="2268621"/>
                  </a:lnTo>
                  <a:lnTo>
                    <a:pt x="939761" y="2268099"/>
                  </a:lnTo>
                  <a:lnTo>
                    <a:pt x="938065" y="2266142"/>
                  </a:lnTo>
                  <a:lnTo>
                    <a:pt x="938782" y="2266142"/>
                  </a:lnTo>
                  <a:lnTo>
                    <a:pt x="939500" y="2266990"/>
                  </a:lnTo>
                  <a:lnTo>
                    <a:pt x="940414" y="2266468"/>
                  </a:lnTo>
                  <a:lnTo>
                    <a:pt x="940218" y="2265816"/>
                  </a:lnTo>
                  <a:lnTo>
                    <a:pt x="938913" y="2264967"/>
                  </a:lnTo>
                  <a:lnTo>
                    <a:pt x="939109" y="2264315"/>
                  </a:lnTo>
                  <a:lnTo>
                    <a:pt x="939827" y="2263989"/>
                  </a:lnTo>
                  <a:lnTo>
                    <a:pt x="940544" y="2260726"/>
                  </a:lnTo>
                  <a:lnTo>
                    <a:pt x="940349" y="2258899"/>
                  </a:lnTo>
                  <a:lnTo>
                    <a:pt x="939239" y="2258246"/>
                  </a:lnTo>
                  <a:lnTo>
                    <a:pt x="939239" y="2257398"/>
                  </a:lnTo>
                  <a:lnTo>
                    <a:pt x="940544" y="2255897"/>
                  </a:lnTo>
                  <a:lnTo>
                    <a:pt x="940740" y="2254918"/>
                  </a:lnTo>
                  <a:lnTo>
                    <a:pt x="940022" y="2253744"/>
                  </a:lnTo>
                  <a:lnTo>
                    <a:pt x="940218" y="2253091"/>
                  </a:lnTo>
                  <a:lnTo>
                    <a:pt x="939500" y="2253091"/>
                  </a:lnTo>
                  <a:lnTo>
                    <a:pt x="938782" y="2252439"/>
                  </a:lnTo>
                  <a:lnTo>
                    <a:pt x="939370" y="2249959"/>
                  </a:lnTo>
                  <a:lnTo>
                    <a:pt x="939892" y="2249437"/>
                  </a:lnTo>
                  <a:lnTo>
                    <a:pt x="939174" y="2246958"/>
                  </a:lnTo>
                  <a:lnTo>
                    <a:pt x="938456" y="2246762"/>
                  </a:lnTo>
                  <a:lnTo>
                    <a:pt x="937934" y="2243956"/>
                  </a:lnTo>
                  <a:lnTo>
                    <a:pt x="936825" y="2243434"/>
                  </a:lnTo>
                  <a:lnTo>
                    <a:pt x="936629" y="2242586"/>
                  </a:lnTo>
                  <a:lnTo>
                    <a:pt x="935911" y="2242259"/>
                  </a:lnTo>
                  <a:lnTo>
                    <a:pt x="935194" y="2240955"/>
                  </a:lnTo>
                  <a:lnTo>
                    <a:pt x="935194" y="2238344"/>
                  </a:lnTo>
                  <a:lnTo>
                    <a:pt x="935911" y="2238149"/>
                  </a:lnTo>
                  <a:lnTo>
                    <a:pt x="936107" y="2236974"/>
                  </a:lnTo>
                  <a:lnTo>
                    <a:pt x="935585" y="2236452"/>
                  </a:lnTo>
                  <a:lnTo>
                    <a:pt x="935585" y="2235147"/>
                  </a:lnTo>
                  <a:lnTo>
                    <a:pt x="933889" y="2235147"/>
                  </a:lnTo>
                  <a:lnTo>
                    <a:pt x="933497" y="2234625"/>
                  </a:lnTo>
                  <a:lnTo>
                    <a:pt x="932910" y="2231689"/>
                  </a:lnTo>
                  <a:lnTo>
                    <a:pt x="931605" y="2230188"/>
                  </a:lnTo>
                  <a:lnTo>
                    <a:pt x="930887" y="2227382"/>
                  </a:lnTo>
                  <a:lnTo>
                    <a:pt x="929973" y="2226730"/>
                  </a:lnTo>
                  <a:lnTo>
                    <a:pt x="930169" y="2225555"/>
                  </a:lnTo>
                  <a:lnTo>
                    <a:pt x="929451" y="2222227"/>
                  </a:lnTo>
                  <a:lnTo>
                    <a:pt x="929256" y="2216942"/>
                  </a:lnTo>
                  <a:lnTo>
                    <a:pt x="928538" y="2212309"/>
                  </a:lnTo>
                  <a:lnTo>
                    <a:pt x="929256" y="2210677"/>
                  </a:lnTo>
                  <a:lnTo>
                    <a:pt x="929647" y="2207872"/>
                  </a:lnTo>
                  <a:lnTo>
                    <a:pt x="929647" y="2203239"/>
                  </a:lnTo>
                  <a:lnTo>
                    <a:pt x="928930" y="2194952"/>
                  </a:lnTo>
                  <a:lnTo>
                    <a:pt x="928930" y="2192798"/>
                  </a:lnTo>
                  <a:lnTo>
                    <a:pt x="929647" y="2188492"/>
                  </a:lnTo>
                  <a:lnTo>
                    <a:pt x="929256" y="2186665"/>
                  </a:lnTo>
                  <a:lnTo>
                    <a:pt x="927755" y="2185490"/>
                  </a:lnTo>
                  <a:lnTo>
                    <a:pt x="926450" y="2182684"/>
                  </a:lnTo>
                  <a:lnTo>
                    <a:pt x="926254" y="2181705"/>
                  </a:lnTo>
                  <a:lnTo>
                    <a:pt x="927168" y="2178704"/>
                  </a:lnTo>
                  <a:lnTo>
                    <a:pt x="926450" y="2178182"/>
                  </a:lnTo>
                  <a:lnTo>
                    <a:pt x="926841" y="2177856"/>
                  </a:lnTo>
                  <a:lnTo>
                    <a:pt x="927429" y="2178182"/>
                  </a:lnTo>
                  <a:lnTo>
                    <a:pt x="928146" y="2177986"/>
                  </a:lnTo>
                  <a:lnTo>
                    <a:pt x="930365" y="2175702"/>
                  </a:lnTo>
                  <a:lnTo>
                    <a:pt x="931670" y="2175180"/>
                  </a:lnTo>
                  <a:lnTo>
                    <a:pt x="932584" y="2173353"/>
                  </a:lnTo>
                  <a:lnTo>
                    <a:pt x="932388" y="2172701"/>
                  </a:lnTo>
                  <a:lnTo>
                    <a:pt x="933497" y="2171070"/>
                  </a:lnTo>
                  <a:lnTo>
                    <a:pt x="933301" y="2170221"/>
                  </a:lnTo>
                  <a:lnTo>
                    <a:pt x="931996" y="2169047"/>
                  </a:lnTo>
                  <a:lnTo>
                    <a:pt x="931605" y="2166893"/>
                  </a:lnTo>
                  <a:lnTo>
                    <a:pt x="932323" y="2164609"/>
                  </a:lnTo>
                  <a:lnTo>
                    <a:pt x="934215" y="2164087"/>
                  </a:lnTo>
                  <a:lnTo>
                    <a:pt x="933628" y="2159781"/>
                  </a:lnTo>
                  <a:lnTo>
                    <a:pt x="933823" y="2158150"/>
                  </a:lnTo>
                  <a:lnTo>
                    <a:pt x="932649" y="2157823"/>
                  </a:lnTo>
                  <a:lnTo>
                    <a:pt x="932388" y="2157171"/>
                  </a:lnTo>
                  <a:lnTo>
                    <a:pt x="932192" y="2153843"/>
                  </a:lnTo>
                  <a:lnTo>
                    <a:pt x="932910" y="2150841"/>
                  </a:lnTo>
                  <a:lnTo>
                    <a:pt x="937347" y="2148688"/>
                  </a:lnTo>
                  <a:lnTo>
                    <a:pt x="937543" y="2148166"/>
                  </a:lnTo>
                  <a:lnTo>
                    <a:pt x="941262" y="2146013"/>
                  </a:lnTo>
                  <a:lnTo>
                    <a:pt x="941066" y="2145360"/>
                  </a:lnTo>
                  <a:lnTo>
                    <a:pt x="942371" y="2145686"/>
                  </a:lnTo>
                  <a:lnTo>
                    <a:pt x="948701" y="2143207"/>
                  </a:lnTo>
                  <a:lnTo>
                    <a:pt x="950593" y="2141902"/>
                  </a:lnTo>
                  <a:lnTo>
                    <a:pt x="951507" y="2140271"/>
                  </a:lnTo>
                  <a:lnTo>
                    <a:pt x="954117" y="2138639"/>
                  </a:lnTo>
                  <a:lnTo>
                    <a:pt x="954835" y="2139292"/>
                  </a:lnTo>
                  <a:lnTo>
                    <a:pt x="955357" y="2141771"/>
                  </a:lnTo>
                  <a:lnTo>
                    <a:pt x="958489" y="2142098"/>
                  </a:lnTo>
                  <a:lnTo>
                    <a:pt x="959206" y="2138770"/>
                  </a:lnTo>
                  <a:lnTo>
                    <a:pt x="961099" y="2138770"/>
                  </a:lnTo>
                  <a:lnTo>
                    <a:pt x="962599" y="2138248"/>
                  </a:lnTo>
                  <a:lnTo>
                    <a:pt x="967232" y="2139748"/>
                  </a:lnTo>
                  <a:lnTo>
                    <a:pt x="970364" y="2141706"/>
                  </a:lnTo>
                  <a:lnTo>
                    <a:pt x="972257" y="2142228"/>
                  </a:lnTo>
                  <a:lnTo>
                    <a:pt x="974867" y="2145882"/>
                  </a:lnTo>
                  <a:lnTo>
                    <a:pt x="977085" y="2147840"/>
                  </a:lnTo>
                  <a:lnTo>
                    <a:pt x="979108" y="2149014"/>
                  </a:lnTo>
                  <a:lnTo>
                    <a:pt x="979826" y="2149210"/>
                  </a:lnTo>
                  <a:lnTo>
                    <a:pt x="981327" y="2148557"/>
                  </a:lnTo>
                  <a:lnTo>
                    <a:pt x="981327" y="2149079"/>
                  </a:lnTo>
                  <a:lnTo>
                    <a:pt x="981718" y="2148231"/>
                  </a:lnTo>
                  <a:lnTo>
                    <a:pt x="984720" y="2148231"/>
                  </a:lnTo>
                  <a:lnTo>
                    <a:pt x="987722" y="2149732"/>
                  </a:lnTo>
                  <a:lnTo>
                    <a:pt x="987330" y="2150580"/>
                  </a:lnTo>
                  <a:lnTo>
                    <a:pt x="986808" y="2150580"/>
                  </a:lnTo>
                  <a:lnTo>
                    <a:pt x="986808" y="2150058"/>
                  </a:lnTo>
                  <a:lnTo>
                    <a:pt x="985503" y="2149863"/>
                  </a:lnTo>
                  <a:lnTo>
                    <a:pt x="985112" y="2150189"/>
                  </a:lnTo>
                  <a:lnTo>
                    <a:pt x="985829" y="2150189"/>
                  </a:lnTo>
                  <a:lnTo>
                    <a:pt x="986351" y="2150841"/>
                  </a:lnTo>
                  <a:lnTo>
                    <a:pt x="988374" y="2150841"/>
                  </a:lnTo>
                  <a:lnTo>
                    <a:pt x="995617" y="2153843"/>
                  </a:lnTo>
                  <a:lnTo>
                    <a:pt x="997314" y="2154169"/>
                  </a:lnTo>
                  <a:lnTo>
                    <a:pt x="997509" y="2154691"/>
                  </a:lnTo>
                  <a:lnTo>
                    <a:pt x="999532" y="2154691"/>
                  </a:lnTo>
                  <a:lnTo>
                    <a:pt x="1003252" y="2156518"/>
                  </a:lnTo>
                  <a:lnTo>
                    <a:pt x="1007689" y="2156649"/>
                  </a:lnTo>
                  <a:lnTo>
                    <a:pt x="1009907" y="2156127"/>
                  </a:lnTo>
                  <a:lnTo>
                    <a:pt x="1010821" y="2156975"/>
                  </a:lnTo>
                  <a:lnTo>
                    <a:pt x="1012322" y="2157301"/>
                  </a:lnTo>
                  <a:lnTo>
                    <a:pt x="1014345" y="2156975"/>
                  </a:lnTo>
                  <a:lnTo>
                    <a:pt x="1017150" y="2157171"/>
                  </a:lnTo>
                  <a:lnTo>
                    <a:pt x="1017150" y="2156192"/>
                  </a:lnTo>
                  <a:lnTo>
                    <a:pt x="1019043" y="2156388"/>
                  </a:lnTo>
                  <a:lnTo>
                    <a:pt x="1019238" y="2157236"/>
                  </a:lnTo>
                  <a:lnTo>
                    <a:pt x="1022762" y="2158215"/>
                  </a:lnTo>
                  <a:lnTo>
                    <a:pt x="1024654" y="2159389"/>
                  </a:lnTo>
                  <a:lnTo>
                    <a:pt x="1029287" y="2160042"/>
                  </a:lnTo>
                  <a:lnTo>
                    <a:pt x="1033398" y="2161999"/>
                  </a:lnTo>
                  <a:lnTo>
                    <a:pt x="1036204" y="2162326"/>
                  </a:lnTo>
                  <a:lnTo>
                    <a:pt x="1043447" y="2161804"/>
                  </a:lnTo>
                  <a:lnTo>
                    <a:pt x="1049776" y="2162782"/>
                  </a:lnTo>
                  <a:lnTo>
                    <a:pt x="1052386" y="2162130"/>
                  </a:lnTo>
                  <a:lnTo>
                    <a:pt x="1054605" y="2160825"/>
                  </a:lnTo>
                  <a:lnTo>
                    <a:pt x="1054409" y="2157823"/>
                  </a:lnTo>
                  <a:lnTo>
                    <a:pt x="1053300" y="2157301"/>
                  </a:lnTo>
                  <a:lnTo>
                    <a:pt x="1049189" y="2156649"/>
                  </a:lnTo>
                  <a:lnTo>
                    <a:pt x="1046057" y="2156975"/>
                  </a:lnTo>
                  <a:lnTo>
                    <a:pt x="1044230" y="2155474"/>
                  </a:lnTo>
                  <a:lnTo>
                    <a:pt x="1041228" y="2154626"/>
                  </a:lnTo>
                  <a:lnTo>
                    <a:pt x="1039401" y="2155278"/>
                  </a:lnTo>
                  <a:lnTo>
                    <a:pt x="1038292" y="2155278"/>
                  </a:lnTo>
                  <a:lnTo>
                    <a:pt x="1037900" y="2154300"/>
                  </a:lnTo>
                  <a:lnTo>
                    <a:pt x="1038488" y="2153778"/>
                  </a:lnTo>
                  <a:lnTo>
                    <a:pt x="1038879" y="2152277"/>
                  </a:lnTo>
                  <a:lnTo>
                    <a:pt x="1038162" y="2151755"/>
                  </a:lnTo>
                  <a:lnTo>
                    <a:pt x="1038357" y="2153256"/>
                  </a:lnTo>
                  <a:lnTo>
                    <a:pt x="1034442" y="2153778"/>
                  </a:lnTo>
                  <a:lnTo>
                    <a:pt x="1032028" y="2153451"/>
                  </a:lnTo>
                  <a:lnTo>
                    <a:pt x="1030331" y="2152799"/>
                  </a:lnTo>
                  <a:lnTo>
                    <a:pt x="1029418" y="2151494"/>
                  </a:lnTo>
                  <a:lnTo>
                    <a:pt x="1024393" y="2149210"/>
                  </a:lnTo>
                  <a:lnTo>
                    <a:pt x="1022566" y="2148688"/>
                  </a:lnTo>
                  <a:lnTo>
                    <a:pt x="1019434" y="2146861"/>
                  </a:lnTo>
                  <a:lnTo>
                    <a:pt x="1019238" y="2146339"/>
                  </a:lnTo>
                  <a:lnTo>
                    <a:pt x="1014801" y="2145686"/>
                  </a:lnTo>
                  <a:lnTo>
                    <a:pt x="1014279" y="2144708"/>
                  </a:lnTo>
                  <a:lnTo>
                    <a:pt x="1011278" y="2143533"/>
                  </a:lnTo>
                  <a:lnTo>
                    <a:pt x="1010756" y="2142228"/>
                  </a:lnTo>
                  <a:lnTo>
                    <a:pt x="1008928" y="2140923"/>
                  </a:lnTo>
                  <a:lnTo>
                    <a:pt x="1006906" y="2140727"/>
                  </a:lnTo>
                  <a:lnTo>
                    <a:pt x="1006710" y="2141249"/>
                  </a:lnTo>
                  <a:lnTo>
                    <a:pt x="1005405" y="2141575"/>
                  </a:lnTo>
                  <a:lnTo>
                    <a:pt x="1005209" y="2142098"/>
                  </a:lnTo>
                  <a:lnTo>
                    <a:pt x="1003382" y="2141902"/>
                  </a:lnTo>
                  <a:lnTo>
                    <a:pt x="1003186" y="2141249"/>
                  </a:lnTo>
                  <a:lnTo>
                    <a:pt x="1001686" y="2139944"/>
                  </a:lnTo>
                  <a:lnTo>
                    <a:pt x="1000380" y="2136616"/>
                  </a:lnTo>
                  <a:lnTo>
                    <a:pt x="998684" y="2134789"/>
                  </a:lnTo>
                  <a:lnTo>
                    <a:pt x="997575" y="2134267"/>
                  </a:lnTo>
                  <a:lnTo>
                    <a:pt x="997379" y="2135572"/>
                  </a:lnTo>
                  <a:lnTo>
                    <a:pt x="996857" y="2135572"/>
                  </a:lnTo>
                  <a:lnTo>
                    <a:pt x="996661" y="2136094"/>
                  </a:lnTo>
                  <a:lnTo>
                    <a:pt x="992550" y="2136616"/>
                  </a:lnTo>
                  <a:lnTo>
                    <a:pt x="991441" y="2134985"/>
                  </a:lnTo>
                  <a:lnTo>
                    <a:pt x="991049" y="2133354"/>
                  </a:lnTo>
                  <a:lnTo>
                    <a:pt x="991963" y="2131853"/>
                  </a:lnTo>
                  <a:lnTo>
                    <a:pt x="993464" y="2131005"/>
                  </a:lnTo>
                  <a:lnTo>
                    <a:pt x="993660" y="2131657"/>
                  </a:lnTo>
                  <a:lnTo>
                    <a:pt x="996270" y="2132505"/>
                  </a:lnTo>
                  <a:lnTo>
                    <a:pt x="997379" y="2131853"/>
                  </a:lnTo>
                  <a:lnTo>
                    <a:pt x="997770" y="2130678"/>
                  </a:lnTo>
                  <a:lnTo>
                    <a:pt x="995552" y="2130026"/>
                  </a:lnTo>
                  <a:lnTo>
                    <a:pt x="994638" y="2129178"/>
                  </a:lnTo>
                  <a:lnTo>
                    <a:pt x="994247" y="2127546"/>
                  </a:lnTo>
                  <a:lnTo>
                    <a:pt x="993725" y="2127351"/>
                  </a:lnTo>
                  <a:lnTo>
                    <a:pt x="994834" y="2125523"/>
                  </a:lnTo>
                  <a:lnTo>
                    <a:pt x="994247" y="2125001"/>
                  </a:lnTo>
                  <a:lnTo>
                    <a:pt x="994051" y="2123696"/>
                  </a:lnTo>
                  <a:lnTo>
                    <a:pt x="992550" y="2121543"/>
                  </a:lnTo>
                  <a:lnTo>
                    <a:pt x="989744" y="2121217"/>
                  </a:lnTo>
                  <a:lnTo>
                    <a:pt x="989157" y="2120238"/>
                  </a:lnTo>
                  <a:lnTo>
                    <a:pt x="988048" y="2119912"/>
                  </a:lnTo>
                  <a:lnTo>
                    <a:pt x="987134" y="2118280"/>
                  </a:lnTo>
                  <a:lnTo>
                    <a:pt x="985242" y="2116649"/>
                  </a:lnTo>
                  <a:lnTo>
                    <a:pt x="980609" y="2116127"/>
                  </a:lnTo>
                  <a:lnTo>
                    <a:pt x="980413" y="2115148"/>
                  </a:lnTo>
                  <a:lnTo>
                    <a:pt x="975193" y="2114170"/>
                  </a:lnTo>
                  <a:lnTo>
                    <a:pt x="972387" y="2112865"/>
                  </a:lnTo>
                  <a:lnTo>
                    <a:pt x="972192" y="2111037"/>
                  </a:lnTo>
                  <a:lnTo>
                    <a:pt x="970887" y="2109863"/>
                  </a:lnTo>
                  <a:lnTo>
                    <a:pt x="969190" y="2109341"/>
                  </a:lnTo>
                  <a:lnTo>
                    <a:pt x="969190" y="2109993"/>
                  </a:lnTo>
                  <a:lnTo>
                    <a:pt x="968277" y="2109798"/>
                  </a:lnTo>
                  <a:lnTo>
                    <a:pt x="967167" y="2108297"/>
                  </a:lnTo>
                  <a:lnTo>
                    <a:pt x="966449" y="2108558"/>
                  </a:lnTo>
                  <a:lnTo>
                    <a:pt x="964427" y="2108232"/>
                  </a:lnTo>
                  <a:lnTo>
                    <a:pt x="963905" y="2108884"/>
                  </a:lnTo>
                  <a:lnTo>
                    <a:pt x="962991" y="2108688"/>
                  </a:lnTo>
                  <a:lnTo>
                    <a:pt x="964100" y="2106144"/>
                  </a:lnTo>
                  <a:lnTo>
                    <a:pt x="963578" y="2102228"/>
                  </a:lnTo>
                  <a:lnTo>
                    <a:pt x="963383" y="2101706"/>
                  </a:lnTo>
                  <a:lnTo>
                    <a:pt x="961882" y="2100858"/>
                  </a:lnTo>
                  <a:lnTo>
                    <a:pt x="961164" y="2100010"/>
                  </a:lnTo>
                  <a:lnTo>
                    <a:pt x="960968" y="2099031"/>
                  </a:lnTo>
                  <a:lnTo>
                    <a:pt x="959859" y="2098183"/>
                  </a:lnTo>
                  <a:lnTo>
                    <a:pt x="959859" y="2097334"/>
                  </a:lnTo>
                  <a:lnTo>
                    <a:pt x="957249" y="2091005"/>
                  </a:lnTo>
                  <a:lnTo>
                    <a:pt x="955422" y="2089178"/>
                  </a:lnTo>
                  <a:lnTo>
                    <a:pt x="955226" y="2088330"/>
                  </a:lnTo>
                  <a:lnTo>
                    <a:pt x="953921" y="2086503"/>
                  </a:lnTo>
                  <a:lnTo>
                    <a:pt x="952616" y="2086176"/>
                  </a:lnTo>
                  <a:lnTo>
                    <a:pt x="952224" y="2083501"/>
                  </a:lnTo>
                  <a:lnTo>
                    <a:pt x="952420" y="2079847"/>
                  </a:lnTo>
                  <a:lnTo>
                    <a:pt x="954117" y="2079847"/>
                  </a:lnTo>
                  <a:lnTo>
                    <a:pt x="954312" y="2079194"/>
                  </a:lnTo>
                  <a:lnTo>
                    <a:pt x="951507" y="2078346"/>
                  </a:lnTo>
                  <a:lnTo>
                    <a:pt x="950202" y="2075345"/>
                  </a:lnTo>
                  <a:lnTo>
                    <a:pt x="949810" y="2071886"/>
                  </a:lnTo>
                  <a:lnTo>
                    <a:pt x="950006" y="2070255"/>
                  </a:lnTo>
                  <a:lnTo>
                    <a:pt x="949484" y="2070059"/>
                  </a:lnTo>
                  <a:lnTo>
                    <a:pt x="947396" y="2070059"/>
                  </a:lnTo>
                  <a:lnTo>
                    <a:pt x="945699" y="2082000"/>
                  </a:lnTo>
                  <a:lnTo>
                    <a:pt x="947200" y="2086959"/>
                  </a:lnTo>
                  <a:lnTo>
                    <a:pt x="948309" y="2088786"/>
                  </a:lnTo>
                  <a:lnTo>
                    <a:pt x="951311" y="2097400"/>
                  </a:lnTo>
                  <a:lnTo>
                    <a:pt x="952224" y="2098379"/>
                  </a:lnTo>
                  <a:lnTo>
                    <a:pt x="952812" y="2100532"/>
                  </a:lnTo>
                  <a:lnTo>
                    <a:pt x="953921" y="2101837"/>
                  </a:lnTo>
                  <a:lnTo>
                    <a:pt x="954117" y="2102685"/>
                  </a:lnTo>
                  <a:lnTo>
                    <a:pt x="955226" y="2103534"/>
                  </a:lnTo>
                  <a:lnTo>
                    <a:pt x="955226" y="2104708"/>
                  </a:lnTo>
                  <a:lnTo>
                    <a:pt x="956727" y="2108036"/>
                  </a:lnTo>
                  <a:lnTo>
                    <a:pt x="957640" y="2108884"/>
                  </a:lnTo>
                  <a:lnTo>
                    <a:pt x="959337" y="2109210"/>
                  </a:lnTo>
                  <a:lnTo>
                    <a:pt x="959337" y="2108688"/>
                  </a:lnTo>
                  <a:lnTo>
                    <a:pt x="961033" y="2108884"/>
                  </a:lnTo>
                  <a:lnTo>
                    <a:pt x="961425" y="2110385"/>
                  </a:lnTo>
                  <a:lnTo>
                    <a:pt x="961229" y="2111886"/>
                  </a:lnTo>
                  <a:lnTo>
                    <a:pt x="961425" y="2112408"/>
                  </a:lnTo>
                  <a:lnTo>
                    <a:pt x="962339" y="2112930"/>
                  </a:lnTo>
                  <a:lnTo>
                    <a:pt x="962730" y="2115409"/>
                  </a:lnTo>
                  <a:lnTo>
                    <a:pt x="965340" y="2116388"/>
                  </a:lnTo>
                  <a:lnTo>
                    <a:pt x="967754" y="2115214"/>
                  </a:lnTo>
                  <a:lnTo>
                    <a:pt x="968472" y="2115214"/>
                  </a:lnTo>
                  <a:lnTo>
                    <a:pt x="969581" y="2116192"/>
                  </a:lnTo>
                  <a:lnTo>
                    <a:pt x="970887" y="2118346"/>
                  </a:lnTo>
                  <a:lnTo>
                    <a:pt x="970887" y="2119324"/>
                  </a:lnTo>
                  <a:lnTo>
                    <a:pt x="969777" y="2119977"/>
                  </a:lnTo>
                  <a:lnTo>
                    <a:pt x="969777" y="2120499"/>
                  </a:lnTo>
                  <a:lnTo>
                    <a:pt x="971278" y="2123305"/>
                  </a:lnTo>
                  <a:lnTo>
                    <a:pt x="970560" y="2124479"/>
                  </a:lnTo>
                  <a:lnTo>
                    <a:pt x="968342" y="2124806"/>
                  </a:lnTo>
                  <a:lnTo>
                    <a:pt x="967624" y="2124284"/>
                  </a:lnTo>
                  <a:lnTo>
                    <a:pt x="966123" y="2124284"/>
                  </a:lnTo>
                  <a:lnTo>
                    <a:pt x="963122" y="2125915"/>
                  </a:lnTo>
                  <a:lnTo>
                    <a:pt x="960120" y="2125915"/>
                  </a:lnTo>
                  <a:lnTo>
                    <a:pt x="959206" y="2127416"/>
                  </a:lnTo>
                  <a:lnTo>
                    <a:pt x="957706" y="2127612"/>
                  </a:lnTo>
                  <a:lnTo>
                    <a:pt x="954704" y="2126959"/>
                  </a:lnTo>
                  <a:lnTo>
                    <a:pt x="953399" y="2126306"/>
                  </a:lnTo>
                  <a:lnTo>
                    <a:pt x="951180" y="2126959"/>
                  </a:lnTo>
                  <a:lnTo>
                    <a:pt x="947265" y="2127155"/>
                  </a:lnTo>
                  <a:lnTo>
                    <a:pt x="944264" y="2125654"/>
                  </a:lnTo>
                  <a:lnTo>
                    <a:pt x="941849" y="2123305"/>
                  </a:lnTo>
                  <a:lnTo>
                    <a:pt x="941132" y="2119977"/>
                  </a:lnTo>
                  <a:lnTo>
                    <a:pt x="941849" y="2116975"/>
                  </a:lnTo>
                  <a:lnTo>
                    <a:pt x="941458" y="2115344"/>
                  </a:lnTo>
                  <a:lnTo>
                    <a:pt x="937216" y="2110059"/>
                  </a:lnTo>
                  <a:lnTo>
                    <a:pt x="936629" y="2108101"/>
                  </a:lnTo>
                  <a:lnTo>
                    <a:pt x="936433" y="2104447"/>
                  </a:lnTo>
                  <a:lnTo>
                    <a:pt x="937021" y="2098444"/>
                  </a:lnTo>
                  <a:lnTo>
                    <a:pt x="936433" y="2096290"/>
                  </a:lnTo>
                  <a:lnTo>
                    <a:pt x="936433" y="2093615"/>
                  </a:lnTo>
                  <a:lnTo>
                    <a:pt x="935716" y="2091984"/>
                  </a:lnTo>
                  <a:lnTo>
                    <a:pt x="934019" y="2091136"/>
                  </a:lnTo>
                  <a:lnTo>
                    <a:pt x="932518" y="2088003"/>
                  </a:lnTo>
                  <a:lnTo>
                    <a:pt x="931996" y="2086176"/>
                  </a:lnTo>
                  <a:lnTo>
                    <a:pt x="932192" y="2082848"/>
                  </a:lnTo>
                  <a:lnTo>
                    <a:pt x="933301" y="2080369"/>
                  </a:lnTo>
                  <a:lnTo>
                    <a:pt x="934019" y="2079521"/>
                  </a:lnTo>
                  <a:lnTo>
                    <a:pt x="934215" y="2077172"/>
                  </a:lnTo>
                  <a:lnTo>
                    <a:pt x="935520" y="2076323"/>
                  </a:lnTo>
                  <a:lnTo>
                    <a:pt x="936042" y="2075149"/>
                  </a:lnTo>
                  <a:lnTo>
                    <a:pt x="939174" y="2066340"/>
                  </a:lnTo>
                  <a:lnTo>
                    <a:pt x="941197" y="2062033"/>
                  </a:lnTo>
                  <a:lnTo>
                    <a:pt x="942110" y="2058183"/>
                  </a:lnTo>
                  <a:lnTo>
                    <a:pt x="942698" y="2057987"/>
                  </a:lnTo>
                  <a:lnTo>
                    <a:pt x="943807" y="2056487"/>
                  </a:lnTo>
                  <a:lnTo>
                    <a:pt x="945503" y="2051658"/>
                  </a:lnTo>
                  <a:lnTo>
                    <a:pt x="945699" y="2050483"/>
                  </a:lnTo>
                  <a:lnTo>
                    <a:pt x="945308" y="2049831"/>
                  </a:lnTo>
                  <a:lnTo>
                    <a:pt x="946221" y="2049178"/>
                  </a:lnTo>
                  <a:lnTo>
                    <a:pt x="946613" y="2047156"/>
                  </a:lnTo>
                  <a:lnTo>
                    <a:pt x="948831" y="2046634"/>
                  </a:lnTo>
                  <a:lnTo>
                    <a:pt x="951964" y="2043958"/>
                  </a:lnTo>
                  <a:lnTo>
                    <a:pt x="953268" y="2039456"/>
                  </a:lnTo>
                  <a:lnTo>
                    <a:pt x="953073" y="2038608"/>
                  </a:lnTo>
                  <a:lnTo>
                    <a:pt x="955095" y="2032474"/>
                  </a:lnTo>
                  <a:lnTo>
                    <a:pt x="956205" y="2030843"/>
                  </a:lnTo>
                  <a:lnTo>
                    <a:pt x="957314" y="2027711"/>
                  </a:lnTo>
                  <a:lnTo>
                    <a:pt x="959141" y="2025361"/>
                  </a:lnTo>
                  <a:lnTo>
                    <a:pt x="960250" y="2022360"/>
                  </a:lnTo>
                  <a:lnTo>
                    <a:pt x="964361" y="2016226"/>
                  </a:lnTo>
                  <a:lnTo>
                    <a:pt x="965079" y="2014203"/>
                  </a:lnTo>
                  <a:lnTo>
                    <a:pt x="965275" y="2012181"/>
                  </a:lnTo>
                  <a:lnTo>
                    <a:pt x="967493" y="2009048"/>
                  </a:lnTo>
                  <a:lnTo>
                    <a:pt x="969516" y="2005068"/>
                  </a:lnTo>
                  <a:lnTo>
                    <a:pt x="972844" y="2003371"/>
                  </a:lnTo>
                  <a:lnTo>
                    <a:pt x="975258" y="2000566"/>
                  </a:lnTo>
                  <a:lnTo>
                    <a:pt x="976368" y="1999913"/>
                  </a:lnTo>
                  <a:lnTo>
                    <a:pt x="976563" y="1997433"/>
                  </a:lnTo>
                  <a:lnTo>
                    <a:pt x="977281" y="1996455"/>
                  </a:lnTo>
                  <a:lnTo>
                    <a:pt x="977477" y="1995280"/>
                  </a:lnTo>
                  <a:lnTo>
                    <a:pt x="975063" y="1994758"/>
                  </a:lnTo>
                  <a:lnTo>
                    <a:pt x="974541" y="1996585"/>
                  </a:lnTo>
                  <a:lnTo>
                    <a:pt x="972648" y="1999391"/>
                  </a:lnTo>
                  <a:lnTo>
                    <a:pt x="970038" y="1999587"/>
                  </a:lnTo>
                  <a:lnTo>
                    <a:pt x="967820" y="2001283"/>
                  </a:lnTo>
                  <a:lnTo>
                    <a:pt x="967102" y="2002132"/>
                  </a:lnTo>
                  <a:lnTo>
                    <a:pt x="966515" y="2003828"/>
                  </a:lnTo>
                  <a:lnTo>
                    <a:pt x="966906" y="2005655"/>
                  </a:lnTo>
                  <a:lnTo>
                    <a:pt x="964492" y="2005981"/>
                  </a:lnTo>
                  <a:lnTo>
                    <a:pt x="962991" y="2008331"/>
                  </a:lnTo>
                  <a:lnTo>
                    <a:pt x="962273" y="2011658"/>
                  </a:lnTo>
                  <a:lnTo>
                    <a:pt x="960772" y="2013159"/>
                  </a:lnTo>
                  <a:lnTo>
                    <a:pt x="959859" y="2016487"/>
                  </a:lnTo>
                  <a:lnTo>
                    <a:pt x="958358" y="2018314"/>
                  </a:lnTo>
                  <a:lnTo>
                    <a:pt x="957967" y="2019815"/>
                  </a:lnTo>
                  <a:lnTo>
                    <a:pt x="956662" y="2021120"/>
                  </a:lnTo>
                  <a:lnTo>
                    <a:pt x="956270" y="2022621"/>
                  </a:lnTo>
                  <a:lnTo>
                    <a:pt x="954051" y="2025100"/>
                  </a:lnTo>
                  <a:lnTo>
                    <a:pt x="953464" y="2027449"/>
                  </a:lnTo>
                  <a:lnTo>
                    <a:pt x="952942" y="2027971"/>
                  </a:lnTo>
                  <a:lnTo>
                    <a:pt x="952420" y="2030647"/>
                  </a:lnTo>
                  <a:lnTo>
                    <a:pt x="951311" y="2031495"/>
                  </a:lnTo>
                  <a:lnTo>
                    <a:pt x="950202" y="2036650"/>
                  </a:lnTo>
                  <a:lnTo>
                    <a:pt x="950006" y="2041283"/>
                  </a:lnTo>
                  <a:lnTo>
                    <a:pt x="949419" y="2041283"/>
                  </a:lnTo>
                  <a:lnTo>
                    <a:pt x="949027" y="2043110"/>
                  </a:lnTo>
                  <a:lnTo>
                    <a:pt x="948440" y="2043632"/>
                  </a:lnTo>
                  <a:lnTo>
                    <a:pt x="947722" y="2043828"/>
                  </a:lnTo>
                  <a:lnTo>
                    <a:pt x="946613" y="2043306"/>
                  </a:lnTo>
                  <a:lnTo>
                    <a:pt x="945895" y="2043958"/>
                  </a:lnTo>
                  <a:lnTo>
                    <a:pt x="945699" y="2044611"/>
                  </a:lnTo>
                  <a:lnTo>
                    <a:pt x="943676" y="2046764"/>
                  </a:lnTo>
                  <a:lnTo>
                    <a:pt x="943089" y="2048265"/>
                  </a:lnTo>
                  <a:lnTo>
                    <a:pt x="941980" y="2049113"/>
                  </a:lnTo>
                  <a:lnTo>
                    <a:pt x="940479" y="2053420"/>
                  </a:lnTo>
                  <a:lnTo>
                    <a:pt x="940675" y="2054399"/>
                  </a:lnTo>
                  <a:lnTo>
                    <a:pt x="938978" y="2057400"/>
                  </a:lnTo>
                  <a:lnTo>
                    <a:pt x="937673" y="2057204"/>
                  </a:lnTo>
                  <a:lnTo>
                    <a:pt x="935650" y="2055182"/>
                  </a:lnTo>
                  <a:lnTo>
                    <a:pt x="933628" y="2054660"/>
                  </a:lnTo>
                  <a:lnTo>
                    <a:pt x="931931" y="2054986"/>
                  </a:lnTo>
                  <a:lnTo>
                    <a:pt x="931344" y="2054660"/>
                  </a:lnTo>
                  <a:lnTo>
                    <a:pt x="929125" y="2047156"/>
                  </a:lnTo>
                  <a:lnTo>
                    <a:pt x="928407" y="2041805"/>
                  </a:lnTo>
                  <a:lnTo>
                    <a:pt x="929908" y="2039652"/>
                  </a:lnTo>
                  <a:lnTo>
                    <a:pt x="931213" y="2035475"/>
                  </a:lnTo>
                  <a:lnTo>
                    <a:pt x="931409" y="2031299"/>
                  </a:lnTo>
                  <a:lnTo>
                    <a:pt x="930887" y="2029277"/>
                  </a:lnTo>
                  <a:lnTo>
                    <a:pt x="930169" y="2026797"/>
                  </a:lnTo>
                  <a:lnTo>
                    <a:pt x="929451" y="2026275"/>
                  </a:lnTo>
                  <a:lnTo>
                    <a:pt x="929256" y="2025688"/>
                  </a:lnTo>
                  <a:lnTo>
                    <a:pt x="928668" y="2025492"/>
                  </a:lnTo>
                  <a:lnTo>
                    <a:pt x="927755" y="2023469"/>
                  </a:lnTo>
                  <a:lnTo>
                    <a:pt x="927037" y="2022817"/>
                  </a:lnTo>
                  <a:lnTo>
                    <a:pt x="926450" y="2020011"/>
                  </a:lnTo>
                  <a:lnTo>
                    <a:pt x="925732" y="2018379"/>
                  </a:lnTo>
                  <a:lnTo>
                    <a:pt x="925732" y="2015900"/>
                  </a:lnTo>
                  <a:lnTo>
                    <a:pt x="924427" y="2015247"/>
                  </a:lnTo>
                  <a:lnTo>
                    <a:pt x="923122" y="2015247"/>
                  </a:lnTo>
                  <a:lnTo>
                    <a:pt x="920708" y="2017596"/>
                  </a:lnTo>
                  <a:lnTo>
                    <a:pt x="920512" y="2019228"/>
                  </a:lnTo>
                  <a:lnTo>
                    <a:pt x="921817" y="2020729"/>
                  </a:lnTo>
                  <a:lnTo>
                    <a:pt x="922013" y="2023208"/>
                  </a:lnTo>
                  <a:lnTo>
                    <a:pt x="925928" y="2028885"/>
                  </a:lnTo>
                  <a:lnTo>
                    <a:pt x="926124" y="2030190"/>
                  </a:lnTo>
                  <a:lnTo>
                    <a:pt x="925602" y="2037694"/>
                  </a:lnTo>
                  <a:lnTo>
                    <a:pt x="924101" y="2038869"/>
                  </a:lnTo>
                  <a:lnTo>
                    <a:pt x="923383" y="2041870"/>
                  </a:lnTo>
                  <a:lnTo>
                    <a:pt x="923579" y="2043045"/>
                  </a:lnTo>
                  <a:lnTo>
                    <a:pt x="922992" y="2044024"/>
                  </a:lnTo>
                  <a:lnTo>
                    <a:pt x="922469" y="2046829"/>
                  </a:lnTo>
                  <a:lnTo>
                    <a:pt x="922992" y="2047351"/>
                  </a:lnTo>
                  <a:lnTo>
                    <a:pt x="923383" y="2048656"/>
                  </a:lnTo>
                  <a:lnTo>
                    <a:pt x="923187" y="2050614"/>
                  </a:lnTo>
                  <a:lnTo>
                    <a:pt x="925406" y="2053094"/>
                  </a:lnTo>
                  <a:lnTo>
                    <a:pt x="925797" y="2054399"/>
                  </a:lnTo>
                  <a:lnTo>
                    <a:pt x="926319" y="2054921"/>
                  </a:lnTo>
                  <a:lnTo>
                    <a:pt x="928342" y="2055443"/>
                  </a:lnTo>
                  <a:lnTo>
                    <a:pt x="928538" y="2056943"/>
                  </a:lnTo>
                  <a:lnTo>
                    <a:pt x="929973" y="2057466"/>
                  </a:lnTo>
                  <a:lnTo>
                    <a:pt x="931344" y="2058966"/>
                  </a:lnTo>
                  <a:lnTo>
                    <a:pt x="931540" y="2059814"/>
                  </a:lnTo>
                  <a:lnTo>
                    <a:pt x="933758" y="2060467"/>
                  </a:lnTo>
                  <a:lnTo>
                    <a:pt x="934867" y="2065296"/>
                  </a:lnTo>
                  <a:lnTo>
                    <a:pt x="933954" y="2067645"/>
                  </a:lnTo>
                  <a:lnTo>
                    <a:pt x="933432" y="2067449"/>
                  </a:lnTo>
                  <a:lnTo>
                    <a:pt x="932844" y="2068754"/>
                  </a:lnTo>
                  <a:lnTo>
                    <a:pt x="932323" y="2072212"/>
                  </a:lnTo>
                  <a:lnTo>
                    <a:pt x="931409" y="2072734"/>
                  </a:lnTo>
                  <a:lnTo>
                    <a:pt x="931017" y="2073387"/>
                  </a:lnTo>
                  <a:lnTo>
                    <a:pt x="928995" y="2077563"/>
                  </a:lnTo>
                  <a:lnTo>
                    <a:pt x="927690" y="2081217"/>
                  </a:lnTo>
                  <a:lnTo>
                    <a:pt x="925993" y="2082848"/>
                  </a:lnTo>
                  <a:lnTo>
                    <a:pt x="924688" y="2083371"/>
                  </a:lnTo>
                  <a:lnTo>
                    <a:pt x="924101" y="2084023"/>
                  </a:lnTo>
                  <a:lnTo>
                    <a:pt x="923905" y="2086046"/>
                  </a:lnTo>
                  <a:lnTo>
                    <a:pt x="922404" y="2086894"/>
                  </a:lnTo>
                  <a:lnTo>
                    <a:pt x="922209" y="2088199"/>
                  </a:lnTo>
                  <a:lnTo>
                    <a:pt x="923122" y="2089178"/>
                  </a:lnTo>
                  <a:lnTo>
                    <a:pt x="923644" y="2091136"/>
                  </a:lnTo>
                  <a:lnTo>
                    <a:pt x="923644" y="2095116"/>
                  </a:lnTo>
                  <a:lnTo>
                    <a:pt x="924166" y="2097073"/>
                  </a:lnTo>
                  <a:lnTo>
                    <a:pt x="923775" y="2097726"/>
                  </a:lnTo>
                  <a:lnTo>
                    <a:pt x="924492" y="2098900"/>
                  </a:lnTo>
                  <a:lnTo>
                    <a:pt x="925014" y="2102555"/>
                  </a:lnTo>
                  <a:lnTo>
                    <a:pt x="925732" y="2103860"/>
                  </a:lnTo>
                  <a:lnTo>
                    <a:pt x="926450" y="2104382"/>
                  </a:lnTo>
                  <a:lnTo>
                    <a:pt x="926450" y="2105361"/>
                  </a:lnTo>
                  <a:lnTo>
                    <a:pt x="925341" y="2106339"/>
                  </a:lnTo>
                  <a:lnTo>
                    <a:pt x="925145" y="2110842"/>
                  </a:lnTo>
                  <a:lnTo>
                    <a:pt x="926646" y="2114300"/>
                  </a:lnTo>
                  <a:lnTo>
                    <a:pt x="927363" y="2117628"/>
                  </a:lnTo>
                  <a:lnTo>
                    <a:pt x="927951" y="2122587"/>
                  </a:lnTo>
                  <a:lnTo>
                    <a:pt x="927755" y="2124936"/>
                  </a:lnTo>
                  <a:lnTo>
                    <a:pt x="926841" y="2127220"/>
                  </a:lnTo>
                  <a:lnTo>
                    <a:pt x="924623" y="2127220"/>
                  </a:lnTo>
                  <a:lnTo>
                    <a:pt x="918881" y="2124088"/>
                  </a:lnTo>
                  <a:lnTo>
                    <a:pt x="916858" y="2123762"/>
                  </a:lnTo>
                  <a:lnTo>
                    <a:pt x="916662" y="2123109"/>
                  </a:lnTo>
                  <a:lnTo>
                    <a:pt x="915748" y="2122783"/>
                  </a:lnTo>
                  <a:lnTo>
                    <a:pt x="915553" y="2122261"/>
                  </a:lnTo>
                  <a:lnTo>
                    <a:pt x="912747" y="2120434"/>
                  </a:lnTo>
                  <a:lnTo>
                    <a:pt x="912747" y="2119912"/>
                  </a:lnTo>
                  <a:lnTo>
                    <a:pt x="910333" y="2121217"/>
                  </a:lnTo>
                  <a:lnTo>
                    <a:pt x="910333" y="2119716"/>
                  </a:lnTo>
                  <a:lnTo>
                    <a:pt x="908832" y="2118411"/>
                  </a:lnTo>
                  <a:lnTo>
                    <a:pt x="908832" y="2117758"/>
                  </a:lnTo>
                  <a:lnTo>
                    <a:pt x="907331" y="2117432"/>
                  </a:lnTo>
                  <a:lnTo>
                    <a:pt x="907135" y="2118085"/>
                  </a:lnTo>
                  <a:lnTo>
                    <a:pt x="908440" y="2120891"/>
                  </a:lnTo>
                  <a:lnTo>
                    <a:pt x="908244" y="2121543"/>
                  </a:lnTo>
                  <a:lnTo>
                    <a:pt x="906548" y="2121869"/>
                  </a:lnTo>
                  <a:lnTo>
                    <a:pt x="906548" y="2122718"/>
                  </a:lnTo>
                  <a:lnTo>
                    <a:pt x="905634" y="2122718"/>
                  </a:lnTo>
                  <a:lnTo>
                    <a:pt x="905439" y="2123240"/>
                  </a:lnTo>
                  <a:lnTo>
                    <a:pt x="905830" y="2123892"/>
                  </a:lnTo>
                  <a:lnTo>
                    <a:pt x="907527" y="2124740"/>
                  </a:lnTo>
                  <a:lnTo>
                    <a:pt x="908244" y="2126568"/>
                  </a:lnTo>
                  <a:lnTo>
                    <a:pt x="910463" y="2127089"/>
                  </a:lnTo>
                  <a:lnTo>
                    <a:pt x="911377" y="2128068"/>
                  </a:lnTo>
                  <a:lnTo>
                    <a:pt x="912682" y="2128395"/>
                  </a:lnTo>
                  <a:lnTo>
                    <a:pt x="914313" y="2128590"/>
                  </a:lnTo>
                  <a:lnTo>
                    <a:pt x="915422" y="2128068"/>
                  </a:lnTo>
                  <a:lnTo>
                    <a:pt x="915944" y="2128264"/>
                  </a:lnTo>
                  <a:lnTo>
                    <a:pt x="917445" y="2129765"/>
                  </a:lnTo>
                  <a:lnTo>
                    <a:pt x="921164" y="2131396"/>
                  </a:lnTo>
                  <a:lnTo>
                    <a:pt x="923187" y="2135181"/>
                  </a:lnTo>
                  <a:lnTo>
                    <a:pt x="923383" y="2137334"/>
                  </a:lnTo>
                  <a:lnTo>
                    <a:pt x="922665" y="2140466"/>
                  </a:lnTo>
                  <a:lnTo>
                    <a:pt x="922861" y="2141119"/>
                  </a:lnTo>
                  <a:lnTo>
                    <a:pt x="921164" y="2143076"/>
                  </a:lnTo>
                  <a:lnTo>
                    <a:pt x="920642" y="2144381"/>
                  </a:lnTo>
                  <a:lnTo>
                    <a:pt x="920186" y="2144381"/>
                  </a:lnTo>
                  <a:lnTo>
                    <a:pt x="919011" y="2145556"/>
                  </a:lnTo>
                  <a:lnTo>
                    <a:pt x="918815" y="2146208"/>
                  </a:lnTo>
                  <a:lnTo>
                    <a:pt x="918293" y="2146404"/>
                  </a:lnTo>
                  <a:lnTo>
                    <a:pt x="918098" y="2147709"/>
                  </a:lnTo>
                  <a:lnTo>
                    <a:pt x="918815" y="2148231"/>
                  </a:lnTo>
                  <a:lnTo>
                    <a:pt x="919011" y="2149079"/>
                  </a:lnTo>
                  <a:lnTo>
                    <a:pt x="918489" y="2149928"/>
                  </a:lnTo>
                  <a:lnTo>
                    <a:pt x="915488" y="2150450"/>
                  </a:lnTo>
                  <a:lnTo>
                    <a:pt x="913595" y="2158541"/>
                  </a:lnTo>
                  <a:lnTo>
                    <a:pt x="913791" y="2159389"/>
                  </a:lnTo>
                  <a:lnTo>
                    <a:pt x="913269" y="2161216"/>
                  </a:lnTo>
                  <a:lnTo>
                    <a:pt x="912160" y="2162717"/>
                  </a:lnTo>
                  <a:lnTo>
                    <a:pt x="910463" y="2168198"/>
                  </a:lnTo>
                  <a:lnTo>
                    <a:pt x="910659" y="2169177"/>
                  </a:lnTo>
                  <a:lnTo>
                    <a:pt x="910072" y="2169699"/>
                  </a:lnTo>
                  <a:lnTo>
                    <a:pt x="909680" y="2173027"/>
                  </a:lnTo>
                  <a:lnTo>
                    <a:pt x="910072" y="2174332"/>
                  </a:lnTo>
                  <a:lnTo>
                    <a:pt x="909354" y="2175507"/>
                  </a:lnTo>
                  <a:lnTo>
                    <a:pt x="909354" y="2177986"/>
                  </a:lnTo>
                  <a:lnTo>
                    <a:pt x="907527" y="2181445"/>
                  </a:lnTo>
                  <a:lnTo>
                    <a:pt x="906809" y="2181967"/>
                  </a:lnTo>
                  <a:lnTo>
                    <a:pt x="905896" y="2183794"/>
                  </a:lnTo>
                  <a:lnTo>
                    <a:pt x="904786" y="2184642"/>
                  </a:lnTo>
                  <a:lnTo>
                    <a:pt x="904068" y="2186469"/>
                  </a:lnTo>
                  <a:lnTo>
                    <a:pt x="902763" y="2186665"/>
                  </a:lnTo>
                  <a:lnTo>
                    <a:pt x="902372" y="2188296"/>
                  </a:lnTo>
                  <a:lnTo>
                    <a:pt x="901654" y="2189144"/>
                  </a:lnTo>
                  <a:lnTo>
                    <a:pt x="900936" y="2191624"/>
                  </a:lnTo>
                  <a:lnTo>
                    <a:pt x="900741" y="2194756"/>
                  </a:lnTo>
                  <a:lnTo>
                    <a:pt x="900218" y="2195278"/>
                  </a:lnTo>
                  <a:lnTo>
                    <a:pt x="899827" y="2198410"/>
                  </a:lnTo>
                  <a:lnTo>
                    <a:pt x="900218" y="2199389"/>
                  </a:lnTo>
                  <a:lnTo>
                    <a:pt x="899501" y="2200368"/>
                  </a:lnTo>
                  <a:lnTo>
                    <a:pt x="898391" y="2200172"/>
                  </a:lnTo>
                  <a:lnTo>
                    <a:pt x="897674" y="2200498"/>
                  </a:lnTo>
                  <a:lnTo>
                    <a:pt x="897086" y="2199976"/>
                  </a:lnTo>
                  <a:lnTo>
                    <a:pt x="897086" y="2198997"/>
                  </a:lnTo>
                  <a:lnTo>
                    <a:pt x="892062" y="2198018"/>
                  </a:lnTo>
                  <a:lnTo>
                    <a:pt x="891344" y="2198345"/>
                  </a:lnTo>
                  <a:lnTo>
                    <a:pt x="887233" y="2197366"/>
                  </a:lnTo>
                  <a:lnTo>
                    <a:pt x="885732" y="2197692"/>
                  </a:lnTo>
                  <a:lnTo>
                    <a:pt x="885211" y="2197170"/>
                  </a:lnTo>
                  <a:lnTo>
                    <a:pt x="885211" y="2196518"/>
                  </a:lnTo>
                  <a:lnTo>
                    <a:pt x="883514" y="2195539"/>
                  </a:lnTo>
                  <a:lnTo>
                    <a:pt x="879795" y="2196387"/>
                  </a:lnTo>
                  <a:lnTo>
                    <a:pt x="879403" y="2195735"/>
                  </a:lnTo>
                  <a:lnTo>
                    <a:pt x="879599" y="2195213"/>
                  </a:lnTo>
                  <a:lnTo>
                    <a:pt x="879011" y="2195017"/>
                  </a:lnTo>
                  <a:lnTo>
                    <a:pt x="878490" y="2195343"/>
                  </a:lnTo>
                  <a:lnTo>
                    <a:pt x="879011" y="2193842"/>
                  </a:lnTo>
                  <a:lnTo>
                    <a:pt x="877707" y="2194364"/>
                  </a:lnTo>
                  <a:lnTo>
                    <a:pt x="877184" y="2193516"/>
                  </a:lnTo>
                  <a:lnTo>
                    <a:pt x="878098" y="2190515"/>
                  </a:lnTo>
                  <a:lnTo>
                    <a:pt x="878294" y="2187383"/>
                  </a:lnTo>
                  <a:lnTo>
                    <a:pt x="876989" y="2183076"/>
                  </a:lnTo>
                  <a:lnTo>
                    <a:pt x="876401" y="2179748"/>
                  </a:lnTo>
                  <a:lnTo>
                    <a:pt x="875879" y="2179748"/>
                  </a:lnTo>
                  <a:lnTo>
                    <a:pt x="876401" y="2178247"/>
                  </a:lnTo>
                  <a:lnTo>
                    <a:pt x="876010" y="2173614"/>
                  </a:lnTo>
                  <a:lnTo>
                    <a:pt x="873400" y="2164348"/>
                  </a:lnTo>
                  <a:lnTo>
                    <a:pt x="873791" y="2160238"/>
                  </a:lnTo>
                  <a:lnTo>
                    <a:pt x="872878" y="2158411"/>
                  </a:lnTo>
                  <a:lnTo>
                    <a:pt x="872356" y="2158215"/>
                  </a:lnTo>
                  <a:lnTo>
                    <a:pt x="872160" y="2157562"/>
                  </a:lnTo>
                  <a:lnTo>
                    <a:pt x="872682" y="2156388"/>
                  </a:lnTo>
                  <a:lnTo>
                    <a:pt x="870072" y="2150123"/>
                  </a:lnTo>
                  <a:lnTo>
                    <a:pt x="869550" y="2145817"/>
                  </a:lnTo>
                  <a:lnTo>
                    <a:pt x="867853" y="2144512"/>
                  </a:lnTo>
                  <a:lnTo>
                    <a:pt x="865048" y="2140531"/>
                  </a:lnTo>
                  <a:lnTo>
                    <a:pt x="862829" y="2139226"/>
                  </a:lnTo>
                  <a:lnTo>
                    <a:pt x="860415" y="2138704"/>
                  </a:lnTo>
                  <a:lnTo>
                    <a:pt x="857805" y="2135377"/>
                  </a:lnTo>
                  <a:lnTo>
                    <a:pt x="857087" y="2133550"/>
                  </a:lnTo>
                  <a:lnTo>
                    <a:pt x="855064" y="2124284"/>
                  </a:lnTo>
                  <a:lnTo>
                    <a:pt x="854868" y="2123762"/>
                  </a:lnTo>
                  <a:lnTo>
                    <a:pt x="854281" y="2123566"/>
                  </a:lnTo>
                  <a:lnTo>
                    <a:pt x="853563" y="2120107"/>
                  </a:lnTo>
                  <a:lnTo>
                    <a:pt x="852454" y="2119455"/>
                  </a:lnTo>
                  <a:lnTo>
                    <a:pt x="851867" y="2118280"/>
                  </a:lnTo>
                  <a:lnTo>
                    <a:pt x="851671" y="2117302"/>
                  </a:lnTo>
                  <a:lnTo>
                    <a:pt x="851867" y="2116649"/>
                  </a:lnTo>
                  <a:lnTo>
                    <a:pt x="852454" y="2116845"/>
                  </a:lnTo>
                  <a:lnTo>
                    <a:pt x="852454" y="2115997"/>
                  </a:lnTo>
                  <a:lnTo>
                    <a:pt x="851736" y="2112995"/>
                  </a:lnTo>
                  <a:lnTo>
                    <a:pt x="850235" y="2113191"/>
                  </a:lnTo>
                  <a:lnTo>
                    <a:pt x="850040" y="2113713"/>
                  </a:lnTo>
                  <a:lnTo>
                    <a:pt x="850235" y="2115866"/>
                  </a:lnTo>
                  <a:lnTo>
                    <a:pt x="849518" y="2119324"/>
                  </a:lnTo>
                  <a:lnTo>
                    <a:pt x="849713" y="2120303"/>
                  </a:lnTo>
                  <a:lnTo>
                    <a:pt x="852715" y="2128068"/>
                  </a:lnTo>
                  <a:lnTo>
                    <a:pt x="853237" y="2133876"/>
                  </a:lnTo>
                  <a:lnTo>
                    <a:pt x="854150" y="2134202"/>
                  </a:lnTo>
                  <a:lnTo>
                    <a:pt x="854868" y="2137008"/>
                  </a:lnTo>
                  <a:lnTo>
                    <a:pt x="855586" y="2138313"/>
                  </a:lnTo>
                  <a:lnTo>
                    <a:pt x="857087" y="2138639"/>
                  </a:lnTo>
                  <a:lnTo>
                    <a:pt x="858000" y="2141641"/>
                  </a:lnTo>
                  <a:lnTo>
                    <a:pt x="859305" y="2142946"/>
                  </a:lnTo>
                  <a:lnTo>
                    <a:pt x="860806" y="2143794"/>
                  </a:lnTo>
                  <a:lnTo>
                    <a:pt x="861720" y="2146926"/>
                  </a:lnTo>
                  <a:lnTo>
                    <a:pt x="864852" y="2153908"/>
                  </a:lnTo>
                  <a:lnTo>
                    <a:pt x="865570" y="2160042"/>
                  </a:lnTo>
                  <a:lnTo>
                    <a:pt x="866679" y="2164153"/>
                  </a:lnTo>
                  <a:lnTo>
                    <a:pt x="867984" y="2175246"/>
                  </a:lnTo>
                  <a:lnTo>
                    <a:pt x="867788" y="2176551"/>
                  </a:lnTo>
                  <a:lnTo>
                    <a:pt x="866092" y="2178378"/>
                  </a:lnTo>
                  <a:lnTo>
                    <a:pt x="863090" y="2178378"/>
                  </a:lnTo>
                  <a:lnTo>
                    <a:pt x="861981" y="2177725"/>
                  </a:lnTo>
                  <a:lnTo>
                    <a:pt x="859371" y="2177073"/>
                  </a:lnTo>
                  <a:lnTo>
                    <a:pt x="859175" y="2177595"/>
                  </a:lnTo>
                  <a:lnTo>
                    <a:pt x="858653" y="2177790"/>
                  </a:lnTo>
                  <a:lnTo>
                    <a:pt x="856630" y="2176812"/>
                  </a:lnTo>
                  <a:lnTo>
                    <a:pt x="854216" y="2174984"/>
                  </a:lnTo>
                  <a:lnTo>
                    <a:pt x="853302" y="2173680"/>
                  </a:lnTo>
                  <a:lnTo>
                    <a:pt x="850301" y="2171004"/>
                  </a:lnTo>
                  <a:lnTo>
                    <a:pt x="848278" y="2168198"/>
                  </a:lnTo>
                  <a:lnTo>
                    <a:pt x="846059" y="2167219"/>
                  </a:lnTo>
                  <a:lnTo>
                    <a:pt x="845863" y="2166371"/>
                  </a:lnTo>
                  <a:lnTo>
                    <a:pt x="844363" y="2164544"/>
                  </a:lnTo>
                  <a:lnTo>
                    <a:pt x="841948" y="2163892"/>
                  </a:lnTo>
                  <a:lnTo>
                    <a:pt x="841035" y="2162913"/>
                  </a:lnTo>
                  <a:lnTo>
                    <a:pt x="840448" y="2161282"/>
                  </a:lnTo>
                  <a:lnTo>
                    <a:pt x="839143" y="2160107"/>
                  </a:lnTo>
                  <a:lnTo>
                    <a:pt x="837642" y="2159585"/>
                  </a:lnTo>
                  <a:lnTo>
                    <a:pt x="837250" y="2158411"/>
                  </a:lnTo>
                  <a:lnTo>
                    <a:pt x="835358" y="2157562"/>
                  </a:lnTo>
                  <a:lnTo>
                    <a:pt x="834444" y="2157888"/>
                  </a:lnTo>
                  <a:lnTo>
                    <a:pt x="833335" y="2157562"/>
                  </a:lnTo>
                  <a:lnTo>
                    <a:pt x="832813" y="2156910"/>
                  </a:lnTo>
                  <a:lnTo>
                    <a:pt x="833009" y="2154952"/>
                  </a:lnTo>
                  <a:lnTo>
                    <a:pt x="831704" y="2153321"/>
                  </a:lnTo>
                  <a:lnTo>
                    <a:pt x="831182" y="2153125"/>
                  </a:lnTo>
                  <a:lnTo>
                    <a:pt x="831182" y="2153973"/>
                  </a:lnTo>
                  <a:lnTo>
                    <a:pt x="830594" y="2154169"/>
                  </a:lnTo>
                  <a:lnTo>
                    <a:pt x="830072" y="2150711"/>
                  </a:lnTo>
                  <a:lnTo>
                    <a:pt x="829159" y="2149406"/>
                  </a:lnTo>
                  <a:lnTo>
                    <a:pt x="828963" y="2147774"/>
                  </a:lnTo>
                  <a:lnTo>
                    <a:pt x="829485" y="2144969"/>
                  </a:lnTo>
                  <a:lnTo>
                    <a:pt x="830072" y="2143990"/>
                  </a:lnTo>
                  <a:lnTo>
                    <a:pt x="830268" y="2140205"/>
                  </a:lnTo>
                  <a:lnTo>
                    <a:pt x="830072" y="2138574"/>
                  </a:lnTo>
                  <a:lnTo>
                    <a:pt x="828963" y="2135899"/>
                  </a:lnTo>
                  <a:lnTo>
                    <a:pt x="829877" y="2135572"/>
                  </a:lnTo>
                  <a:lnTo>
                    <a:pt x="830790" y="2133615"/>
                  </a:lnTo>
                  <a:lnTo>
                    <a:pt x="830268" y="2132440"/>
                  </a:lnTo>
                  <a:lnTo>
                    <a:pt x="829550" y="2131918"/>
                  </a:lnTo>
                  <a:lnTo>
                    <a:pt x="829029" y="2130417"/>
                  </a:lnTo>
                  <a:lnTo>
                    <a:pt x="829224" y="2129895"/>
                  </a:lnTo>
                  <a:lnTo>
                    <a:pt x="828115" y="2129373"/>
                  </a:lnTo>
                  <a:lnTo>
                    <a:pt x="827006" y="2132375"/>
                  </a:lnTo>
                  <a:lnTo>
                    <a:pt x="827006" y="2134202"/>
                  </a:lnTo>
                  <a:lnTo>
                    <a:pt x="826288" y="2136682"/>
                  </a:lnTo>
                  <a:lnTo>
                    <a:pt x="826679" y="2137530"/>
                  </a:lnTo>
                  <a:lnTo>
                    <a:pt x="826679" y="2142815"/>
                  </a:lnTo>
                  <a:lnTo>
                    <a:pt x="825962" y="2143337"/>
                  </a:lnTo>
                  <a:lnTo>
                    <a:pt x="825766" y="2143990"/>
                  </a:lnTo>
                  <a:lnTo>
                    <a:pt x="826288" y="2146143"/>
                  </a:lnTo>
                  <a:lnTo>
                    <a:pt x="825570" y="2148296"/>
                  </a:lnTo>
                  <a:lnTo>
                    <a:pt x="824983" y="2151950"/>
                  </a:lnTo>
                  <a:lnTo>
                    <a:pt x="827593" y="2154756"/>
                  </a:lnTo>
                  <a:lnTo>
                    <a:pt x="827593" y="2156061"/>
                  </a:lnTo>
                  <a:lnTo>
                    <a:pt x="826484" y="2156388"/>
                  </a:lnTo>
                  <a:lnTo>
                    <a:pt x="826679" y="2157367"/>
                  </a:lnTo>
                  <a:lnTo>
                    <a:pt x="827201" y="2157562"/>
                  </a:lnTo>
                  <a:lnTo>
                    <a:pt x="825896" y="2157888"/>
                  </a:lnTo>
                  <a:lnTo>
                    <a:pt x="825505" y="2159846"/>
                  </a:lnTo>
                  <a:lnTo>
                    <a:pt x="823612" y="2164544"/>
                  </a:lnTo>
                  <a:lnTo>
                    <a:pt x="823221" y="2167285"/>
                  </a:lnTo>
                  <a:lnTo>
                    <a:pt x="820089" y="2167285"/>
                  </a:lnTo>
                  <a:lnTo>
                    <a:pt x="816761" y="2172244"/>
                  </a:lnTo>
                  <a:lnTo>
                    <a:pt x="815260" y="2172570"/>
                  </a:lnTo>
                  <a:lnTo>
                    <a:pt x="815064" y="2173223"/>
                  </a:lnTo>
                  <a:lnTo>
                    <a:pt x="813368" y="2174071"/>
                  </a:lnTo>
                  <a:lnTo>
                    <a:pt x="812454" y="2175246"/>
                  </a:lnTo>
                  <a:lnTo>
                    <a:pt x="811932" y="2181053"/>
                  </a:lnTo>
                  <a:lnTo>
                    <a:pt x="812454" y="2182880"/>
                  </a:lnTo>
                  <a:lnTo>
                    <a:pt x="815064" y="2186991"/>
                  </a:lnTo>
                  <a:lnTo>
                    <a:pt x="816370" y="2189797"/>
                  </a:lnTo>
                  <a:lnTo>
                    <a:pt x="818784" y="2196061"/>
                  </a:lnTo>
                  <a:lnTo>
                    <a:pt x="820089" y="2196583"/>
                  </a:lnTo>
                  <a:lnTo>
                    <a:pt x="820285" y="2197235"/>
                  </a:lnTo>
                  <a:lnTo>
                    <a:pt x="819893" y="2198084"/>
                  </a:lnTo>
                  <a:lnTo>
                    <a:pt x="821198" y="2200759"/>
                  </a:lnTo>
                  <a:lnTo>
                    <a:pt x="821198" y="2202064"/>
                  </a:lnTo>
                  <a:lnTo>
                    <a:pt x="823221" y="2202260"/>
                  </a:lnTo>
                  <a:lnTo>
                    <a:pt x="823417" y="2202782"/>
                  </a:lnTo>
                  <a:lnTo>
                    <a:pt x="823612" y="2203630"/>
                  </a:lnTo>
                  <a:lnTo>
                    <a:pt x="823091" y="2205588"/>
                  </a:lnTo>
                  <a:lnTo>
                    <a:pt x="822895" y="2209372"/>
                  </a:lnTo>
                  <a:lnTo>
                    <a:pt x="823091" y="2210677"/>
                  </a:lnTo>
                  <a:lnTo>
                    <a:pt x="823808" y="2211656"/>
                  </a:lnTo>
                  <a:lnTo>
                    <a:pt x="824722" y="2211983"/>
                  </a:lnTo>
                  <a:lnTo>
                    <a:pt x="825635" y="2217398"/>
                  </a:lnTo>
                  <a:lnTo>
                    <a:pt x="825440" y="2218247"/>
                  </a:lnTo>
                  <a:lnTo>
                    <a:pt x="824135" y="2219225"/>
                  </a:lnTo>
                  <a:lnTo>
                    <a:pt x="824330" y="2220531"/>
                  </a:lnTo>
                  <a:lnTo>
                    <a:pt x="822829" y="2221183"/>
                  </a:lnTo>
                  <a:lnTo>
                    <a:pt x="822242" y="2220009"/>
                  </a:lnTo>
                  <a:lnTo>
                    <a:pt x="821329" y="2220009"/>
                  </a:lnTo>
                  <a:lnTo>
                    <a:pt x="821133" y="2220661"/>
                  </a:lnTo>
                  <a:lnTo>
                    <a:pt x="820219" y="2220792"/>
                  </a:lnTo>
                  <a:lnTo>
                    <a:pt x="818523" y="2217138"/>
                  </a:lnTo>
                  <a:lnTo>
                    <a:pt x="817413" y="2215963"/>
                  </a:lnTo>
                  <a:lnTo>
                    <a:pt x="816892" y="2213810"/>
                  </a:lnTo>
                  <a:lnTo>
                    <a:pt x="814477" y="2213157"/>
                  </a:lnTo>
                  <a:lnTo>
                    <a:pt x="813172" y="2213679"/>
                  </a:lnTo>
                  <a:lnTo>
                    <a:pt x="809257" y="2212374"/>
                  </a:lnTo>
                  <a:lnTo>
                    <a:pt x="808539" y="2210873"/>
                  </a:lnTo>
                  <a:lnTo>
                    <a:pt x="807952" y="2207415"/>
                  </a:lnTo>
                  <a:lnTo>
                    <a:pt x="807430" y="2207219"/>
                  </a:lnTo>
                  <a:lnTo>
                    <a:pt x="806712" y="2205718"/>
                  </a:lnTo>
                  <a:lnTo>
                    <a:pt x="805407" y="2205066"/>
                  </a:lnTo>
                  <a:lnTo>
                    <a:pt x="803189" y="2204870"/>
                  </a:lnTo>
                  <a:lnTo>
                    <a:pt x="803384" y="2206175"/>
                  </a:lnTo>
                  <a:lnTo>
                    <a:pt x="802993" y="2207806"/>
                  </a:lnTo>
                  <a:lnTo>
                    <a:pt x="802275" y="2207806"/>
                  </a:lnTo>
                  <a:lnTo>
                    <a:pt x="801361" y="2208459"/>
                  </a:lnTo>
                  <a:lnTo>
                    <a:pt x="800970" y="2207806"/>
                  </a:lnTo>
                  <a:lnTo>
                    <a:pt x="799861" y="2207480"/>
                  </a:lnTo>
                  <a:lnTo>
                    <a:pt x="799665" y="2208133"/>
                  </a:lnTo>
                  <a:lnTo>
                    <a:pt x="798947" y="2207937"/>
                  </a:lnTo>
                  <a:lnTo>
                    <a:pt x="798751" y="2207415"/>
                  </a:lnTo>
                  <a:lnTo>
                    <a:pt x="797251" y="2207089"/>
                  </a:lnTo>
                  <a:lnTo>
                    <a:pt x="797251" y="2207611"/>
                  </a:lnTo>
                  <a:lnTo>
                    <a:pt x="795554" y="2206762"/>
                  </a:lnTo>
                  <a:lnTo>
                    <a:pt x="796141" y="2202978"/>
                  </a:lnTo>
                  <a:lnTo>
                    <a:pt x="795228" y="2202456"/>
                  </a:lnTo>
                  <a:lnTo>
                    <a:pt x="794119" y="2202260"/>
                  </a:lnTo>
                  <a:lnTo>
                    <a:pt x="793401" y="2203435"/>
                  </a:lnTo>
                  <a:lnTo>
                    <a:pt x="791900" y="2203630"/>
                  </a:lnTo>
                  <a:lnTo>
                    <a:pt x="792813" y="2204152"/>
                  </a:lnTo>
                  <a:lnTo>
                    <a:pt x="792813" y="2204674"/>
                  </a:lnTo>
                  <a:lnTo>
                    <a:pt x="791117" y="2205523"/>
                  </a:lnTo>
                  <a:lnTo>
                    <a:pt x="790530" y="2205718"/>
                  </a:lnTo>
                  <a:lnTo>
                    <a:pt x="787724" y="2205066"/>
                  </a:lnTo>
                  <a:lnTo>
                    <a:pt x="787724" y="2204087"/>
                  </a:lnTo>
                  <a:lnTo>
                    <a:pt x="790530" y="2203435"/>
                  </a:lnTo>
                  <a:lnTo>
                    <a:pt x="786288" y="2202456"/>
                  </a:lnTo>
                  <a:lnTo>
                    <a:pt x="787006" y="2198671"/>
                  </a:lnTo>
                  <a:lnTo>
                    <a:pt x="788703" y="2194560"/>
                  </a:lnTo>
                  <a:lnTo>
                    <a:pt x="787985" y="2194234"/>
                  </a:lnTo>
                  <a:lnTo>
                    <a:pt x="786680" y="2194560"/>
                  </a:lnTo>
                  <a:lnTo>
                    <a:pt x="785962" y="2192407"/>
                  </a:lnTo>
                  <a:lnTo>
                    <a:pt x="785048" y="2191428"/>
                  </a:lnTo>
                  <a:lnTo>
                    <a:pt x="786745" y="2190580"/>
                  </a:lnTo>
                  <a:lnTo>
                    <a:pt x="786354" y="2189927"/>
                  </a:lnTo>
                  <a:lnTo>
                    <a:pt x="784461" y="2189275"/>
                  </a:lnTo>
                  <a:lnTo>
                    <a:pt x="784657" y="2190253"/>
                  </a:lnTo>
                  <a:lnTo>
                    <a:pt x="782960" y="2190253"/>
                  </a:lnTo>
                  <a:lnTo>
                    <a:pt x="782765" y="2189405"/>
                  </a:lnTo>
                  <a:lnTo>
                    <a:pt x="783874" y="2188753"/>
                  </a:lnTo>
                  <a:lnTo>
                    <a:pt x="784265" y="2187904"/>
                  </a:lnTo>
                  <a:lnTo>
                    <a:pt x="784070" y="2187383"/>
                  </a:lnTo>
                  <a:lnTo>
                    <a:pt x="783352" y="2187383"/>
                  </a:lnTo>
                  <a:lnTo>
                    <a:pt x="783156" y="2186077"/>
                  </a:lnTo>
                  <a:lnTo>
                    <a:pt x="782243" y="2185882"/>
                  </a:lnTo>
                  <a:lnTo>
                    <a:pt x="782243" y="2185229"/>
                  </a:lnTo>
                  <a:lnTo>
                    <a:pt x="781721" y="2185229"/>
                  </a:lnTo>
                  <a:lnTo>
                    <a:pt x="781721" y="2185751"/>
                  </a:lnTo>
                  <a:lnTo>
                    <a:pt x="780611" y="2185947"/>
                  </a:lnTo>
                  <a:lnTo>
                    <a:pt x="780611" y="2186469"/>
                  </a:lnTo>
                  <a:lnTo>
                    <a:pt x="779698" y="2185947"/>
                  </a:lnTo>
                  <a:lnTo>
                    <a:pt x="780089" y="2185294"/>
                  </a:lnTo>
                  <a:lnTo>
                    <a:pt x="778980" y="2183337"/>
                  </a:lnTo>
                  <a:lnTo>
                    <a:pt x="777479" y="2184968"/>
                  </a:lnTo>
                  <a:lnTo>
                    <a:pt x="776370" y="2184642"/>
                  </a:lnTo>
                  <a:lnTo>
                    <a:pt x="775978" y="2183337"/>
                  </a:lnTo>
                  <a:lnTo>
                    <a:pt x="776892" y="2180988"/>
                  </a:lnTo>
                  <a:lnTo>
                    <a:pt x="776500" y="2179161"/>
                  </a:lnTo>
                  <a:lnTo>
                    <a:pt x="775195" y="2178639"/>
                  </a:lnTo>
                  <a:lnTo>
                    <a:pt x="774804" y="2180922"/>
                  </a:lnTo>
                  <a:lnTo>
                    <a:pt x="774282" y="2179618"/>
                  </a:lnTo>
                  <a:lnTo>
                    <a:pt x="774804" y="2178443"/>
                  </a:lnTo>
                  <a:lnTo>
                    <a:pt x="774608" y="2177595"/>
                  </a:lnTo>
                  <a:lnTo>
                    <a:pt x="775000" y="2175963"/>
                  </a:lnTo>
                  <a:lnTo>
                    <a:pt x="775913" y="2176159"/>
                  </a:lnTo>
                  <a:lnTo>
                    <a:pt x="775913" y="2175637"/>
                  </a:lnTo>
                  <a:lnTo>
                    <a:pt x="777218" y="2175311"/>
                  </a:lnTo>
                  <a:lnTo>
                    <a:pt x="777023" y="2174789"/>
                  </a:lnTo>
                  <a:lnTo>
                    <a:pt x="776109" y="2174593"/>
                  </a:lnTo>
                  <a:lnTo>
                    <a:pt x="776109" y="2173419"/>
                  </a:lnTo>
                  <a:lnTo>
                    <a:pt x="774804" y="2171591"/>
                  </a:lnTo>
                  <a:lnTo>
                    <a:pt x="776109" y="2167807"/>
                  </a:lnTo>
                  <a:lnTo>
                    <a:pt x="775913" y="2167154"/>
                  </a:lnTo>
                  <a:lnTo>
                    <a:pt x="777414" y="2166632"/>
                  </a:lnTo>
                  <a:lnTo>
                    <a:pt x="777610" y="2165653"/>
                  </a:lnTo>
                  <a:lnTo>
                    <a:pt x="776500" y="2163826"/>
                  </a:lnTo>
                  <a:lnTo>
                    <a:pt x="775783" y="2160694"/>
                  </a:lnTo>
                  <a:lnTo>
                    <a:pt x="776370" y="2158737"/>
                  </a:lnTo>
                  <a:lnTo>
                    <a:pt x="777871" y="2157888"/>
                  </a:lnTo>
                  <a:lnTo>
                    <a:pt x="777675" y="2152929"/>
                  </a:lnTo>
                  <a:lnTo>
                    <a:pt x="780285" y="2148101"/>
                  </a:lnTo>
                  <a:lnTo>
                    <a:pt x="782112" y="2141967"/>
                  </a:lnTo>
                  <a:lnTo>
                    <a:pt x="781590" y="2140466"/>
                  </a:lnTo>
                  <a:lnTo>
                    <a:pt x="780481" y="2139487"/>
                  </a:lnTo>
                  <a:lnTo>
                    <a:pt x="779763" y="2139292"/>
                  </a:lnTo>
                  <a:lnTo>
                    <a:pt x="779763" y="2139814"/>
                  </a:lnTo>
                  <a:lnTo>
                    <a:pt x="779176" y="2139814"/>
                  </a:lnTo>
                  <a:lnTo>
                    <a:pt x="778262" y="2139292"/>
                  </a:lnTo>
                  <a:lnTo>
                    <a:pt x="777871" y="2137660"/>
                  </a:lnTo>
                  <a:lnTo>
                    <a:pt x="777153" y="2137465"/>
                  </a:lnTo>
                  <a:lnTo>
                    <a:pt x="776631" y="2136616"/>
                  </a:lnTo>
                  <a:lnTo>
                    <a:pt x="776827" y="2135768"/>
                  </a:lnTo>
                  <a:lnTo>
                    <a:pt x="776239" y="2133093"/>
                  </a:lnTo>
                  <a:lnTo>
                    <a:pt x="776827" y="2131135"/>
                  </a:lnTo>
                  <a:lnTo>
                    <a:pt x="777936" y="2129178"/>
                  </a:lnTo>
                  <a:lnTo>
                    <a:pt x="778654" y="2128982"/>
                  </a:lnTo>
                  <a:lnTo>
                    <a:pt x="779241" y="2125980"/>
                  </a:lnTo>
                  <a:lnTo>
                    <a:pt x="778654" y="2125458"/>
                  </a:lnTo>
                  <a:lnTo>
                    <a:pt x="777936" y="2121674"/>
                  </a:lnTo>
                  <a:lnTo>
                    <a:pt x="778327" y="2119324"/>
                  </a:lnTo>
                  <a:lnTo>
                    <a:pt x="778523" y="2118802"/>
                  </a:lnTo>
                  <a:lnTo>
                    <a:pt x="779633" y="2118607"/>
                  </a:lnTo>
                  <a:lnTo>
                    <a:pt x="780220" y="2117432"/>
                  </a:lnTo>
                  <a:lnTo>
                    <a:pt x="781133" y="2117432"/>
                  </a:lnTo>
                  <a:lnTo>
                    <a:pt x="781133" y="2114626"/>
                  </a:lnTo>
                  <a:lnTo>
                    <a:pt x="782634" y="2113648"/>
                  </a:lnTo>
                  <a:lnTo>
                    <a:pt x="783156" y="2112669"/>
                  </a:lnTo>
                  <a:lnTo>
                    <a:pt x="782960" y="2112016"/>
                  </a:lnTo>
                  <a:lnTo>
                    <a:pt x="784265" y="2112016"/>
                  </a:lnTo>
                  <a:lnTo>
                    <a:pt x="785571" y="2111494"/>
                  </a:lnTo>
                  <a:lnTo>
                    <a:pt x="785766" y="2110646"/>
                  </a:lnTo>
                  <a:lnTo>
                    <a:pt x="787463" y="2109798"/>
                  </a:lnTo>
                  <a:lnTo>
                    <a:pt x="789486" y="2105295"/>
                  </a:lnTo>
                  <a:lnTo>
                    <a:pt x="790595" y="2104317"/>
                  </a:lnTo>
                  <a:lnTo>
                    <a:pt x="790791" y="2103664"/>
                  </a:lnTo>
                  <a:lnTo>
                    <a:pt x="791378" y="2103468"/>
                  </a:lnTo>
                  <a:lnTo>
                    <a:pt x="791900" y="2101967"/>
                  </a:lnTo>
                  <a:lnTo>
                    <a:pt x="791509" y="2100336"/>
                  </a:lnTo>
                  <a:lnTo>
                    <a:pt x="792618" y="2097530"/>
                  </a:lnTo>
                  <a:lnTo>
                    <a:pt x="793336" y="2097008"/>
                  </a:lnTo>
                  <a:lnTo>
                    <a:pt x="794641" y="2093680"/>
                  </a:lnTo>
                  <a:lnTo>
                    <a:pt x="794641" y="2092049"/>
                  </a:lnTo>
                  <a:lnTo>
                    <a:pt x="794249" y="2091397"/>
                  </a:lnTo>
                  <a:lnTo>
                    <a:pt x="795163" y="2088591"/>
                  </a:lnTo>
                  <a:lnTo>
                    <a:pt x="797968" y="2083631"/>
                  </a:lnTo>
                  <a:lnTo>
                    <a:pt x="799991" y="2082000"/>
                  </a:lnTo>
                  <a:lnTo>
                    <a:pt x="801100" y="2080500"/>
                  </a:lnTo>
                  <a:lnTo>
                    <a:pt x="802014" y="2079977"/>
                  </a:lnTo>
                  <a:lnTo>
                    <a:pt x="802601" y="2078672"/>
                  </a:lnTo>
                  <a:lnTo>
                    <a:pt x="802601" y="2077498"/>
                  </a:lnTo>
                  <a:lnTo>
                    <a:pt x="803515" y="2077172"/>
                  </a:lnTo>
                  <a:lnTo>
                    <a:pt x="803906" y="2075997"/>
                  </a:lnTo>
                  <a:lnTo>
                    <a:pt x="803711" y="2074692"/>
                  </a:lnTo>
                  <a:lnTo>
                    <a:pt x="807430" y="2071038"/>
                  </a:lnTo>
                  <a:lnTo>
                    <a:pt x="809453" y="2069733"/>
                  </a:lnTo>
                  <a:lnTo>
                    <a:pt x="809649" y="2069080"/>
                  </a:lnTo>
                  <a:lnTo>
                    <a:pt x="810758" y="2068558"/>
                  </a:lnTo>
                  <a:lnTo>
                    <a:pt x="812063" y="2065883"/>
                  </a:lnTo>
                  <a:lnTo>
                    <a:pt x="814281" y="2063534"/>
                  </a:lnTo>
                  <a:lnTo>
                    <a:pt x="814477" y="2062881"/>
                  </a:lnTo>
                  <a:lnTo>
                    <a:pt x="817805" y="2060206"/>
                  </a:lnTo>
                  <a:lnTo>
                    <a:pt x="819306" y="2059553"/>
                  </a:lnTo>
                  <a:lnTo>
                    <a:pt x="820219" y="2056030"/>
                  </a:lnTo>
                  <a:lnTo>
                    <a:pt x="823939" y="2052898"/>
                  </a:lnTo>
                  <a:lnTo>
                    <a:pt x="822438" y="2050745"/>
                  </a:lnTo>
                  <a:lnTo>
                    <a:pt x="822438" y="2049766"/>
                  </a:lnTo>
                  <a:lnTo>
                    <a:pt x="823025" y="2048591"/>
                  </a:lnTo>
                  <a:lnTo>
                    <a:pt x="822307" y="2048069"/>
                  </a:lnTo>
                  <a:lnTo>
                    <a:pt x="822112" y="2047221"/>
                  </a:lnTo>
                  <a:lnTo>
                    <a:pt x="822829" y="2046373"/>
                  </a:lnTo>
                  <a:lnTo>
                    <a:pt x="822829" y="2044219"/>
                  </a:lnTo>
                  <a:lnTo>
                    <a:pt x="823547" y="2043697"/>
                  </a:lnTo>
                  <a:lnTo>
                    <a:pt x="824135" y="2040891"/>
                  </a:lnTo>
                  <a:lnTo>
                    <a:pt x="824657" y="2039913"/>
                  </a:lnTo>
                  <a:lnTo>
                    <a:pt x="831182" y="2035932"/>
                  </a:lnTo>
                  <a:lnTo>
                    <a:pt x="833400" y="2035410"/>
                  </a:lnTo>
                  <a:lnTo>
                    <a:pt x="834118" y="2035606"/>
                  </a:lnTo>
                  <a:lnTo>
                    <a:pt x="836728" y="2034301"/>
                  </a:lnTo>
                  <a:lnTo>
                    <a:pt x="836924" y="2033779"/>
                  </a:lnTo>
                  <a:lnTo>
                    <a:pt x="837837" y="2033257"/>
                  </a:lnTo>
                  <a:lnTo>
                    <a:pt x="837837" y="2034105"/>
                  </a:lnTo>
                  <a:lnTo>
                    <a:pt x="842079" y="2034301"/>
                  </a:lnTo>
                  <a:lnTo>
                    <a:pt x="844297" y="2032800"/>
                  </a:lnTo>
                  <a:lnTo>
                    <a:pt x="848017" y="2031169"/>
                  </a:lnTo>
                  <a:lnTo>
                    <a:pt x="850431" y="2028689"/>
                  </a:lnTo>
                  <a:lnTo>
                    <a:pt x="853563" y="2027058"/>
                  </a:lnTo>
                  <a:lnTo>
                    <a:pt x="854673" y="2025884"/>
                  </a:lnTo>
                  <a:lnTo>
                    <a:pt x="859305" y="2023208"/>
                  </a:lnTo>
                  <a:lnTo>
                    <a:pt x="860023" y="2022360"/>
                  </a:lnTo>
                  <a:lnTo>
                    <a:pt x="860415" y="2021185"/>
                  </a:lnTo>
                  <a:lnTo>
                    <a:pt x="861328" y="2020990"/>
                  </a:lnTo>
                  <a:lnTo>
                    <a:pt x="861720" y="2020141"/>
                  </a:lnTo>
                  <a:lnTo>
                    <a:pt x="862438" y="2019946"/>
                  </a:lnTo>
                  <a:lnTo>
                    <a:pt x="863938" y="2017923"/>
                  </a:lnTo>
                  <a:lnTo>
                    <a:pt x="865439" y="2016748"/>
                  </a:lnTo>
                  <a:lnTo>
                    <a:pt x="865635" y="2016226"/>
                  </a:lnTo>
                  <a:lnTo>
                    <a:pt x="864134" y="2011593"/>
                  </a:lnTo>
                  <a:lnTo>
                    <a:pt x="866157" y="2005460"/>
                  </a:lnTo>
                  <a:lnTo>
                    <a:pt x="867462" y="2002980"/>
                  </a:lnTo>
                  <a:lnTo>
                    <a:pt x="867853" y="2001153"/>
                  </a:lnTo>
                  <a:lnTo>
                    <a:pt x="868571" y="2000631"/>
                  </a:lnTo>
                  <a:lnTo>
                    <a:pt x="868571" y="1999130"/>
                  </a:lnTo>
                  <a:lnTo>
                    <a:pt x="870790" y="1995802"/>
                  </a:lnTo>
                  <a:lnTo>
                    <a:pt x="871508" y="1995280"/>
                  </a:lnTo>
                  <a:lnTo>
                    <a:pt x="871899" y="1992605"/>
                  </a:lnTo>
                  <a:lnTo>
                    <a:pt x="873008" y="1991952"/>
                  </a:lnTo>
                  <a:lnTo>
                    <a:pt x="874835" y="1989799"/>
                  </a:lnTo>
                  <a:lnTo>
                    <a:pt x="877641" y="1987776"/>
                  </a:lnTo>
                  <a:lnTo>
                    <a:pt x="878033" y="1986797"/>
                  </a:lnTo>
                  <a:lnTo>
                    <a:pt x="879729" y="1985623"/>
                  </a:lnTo>
                  <a:lnTo>
                    <a:pt x="880447" y="1984318"/>
                  </a:lnTo>
                  <a:lnTo>
                    <a:pt x="881361" y="1983796"/>
                  </a:lnTo>
                  <a:lnTo>
                    <a:pt x="881361" y="1983274"/>
                  </a:lnTo>
                  <a:lnTo>
                    <a:pt x="889909" y="1979098"/>
                  </a:lnTo>
                  <a:lnTo>
                    <a:pt x="890104" y="1978576"/>
                  </a:lnTo>
                  <a:lnTo>
                    <a:pt x="893824" y="1977727"/>
                  </a:lnTo>
                  <a:lnTo>
                    <a:pt x="895520" y="1976748"/>
                  </a:lnTo>
                  <a:lnTo>
                    <a:pt x="895716" y="1976227"/>
                  </a:lnTo>
                  <a:lnTo>
                    <a:pt x="897739" y="1975900"/>
                  </a:lnTo>
                  <a:lnTo>
                    <a:pt x="899958" y="1974204"/>
                  </a:lnTo>
                  <a:lnTo>
                    <a:pt x="902568" y="1970550"/>
                  </a:lnTo>
                  <a:lnTo>
                    <a:pt x="904395" y="1969244"/>
                  </a:lnTo>
                  <a:lnTo>
                    <a:pt x="906287" y="1968723"/>
                  </a:lnTo>
                  <a:lnTo>
                    <a:pt x="907592" y="1967744"/>
                  </a:lnTo>
                  <a:lnTo>
                    <a:pt x="909615" y="1965590"/>
                  </a:lnTo>
                  <a:lnTo>
                    <a:pt x="910528" y="1963568"/>
                  </a:lnTo>
                  <a:lnTo>
                    <a:pt x="913660" y="1962263"/>
                  </a:lnTo>
                  <a:lnTo>
                    <a:pt x="914378" y="1960958"/>
                  </a:lnTo>
                  <a:lnTo>
                    <a:pt x="915292" y="1960305"/>
                  </a:lnTo>
                  <a:lnTo>
                    <a:pt x="917184" y="1957303"/>
                  </a:lnTo>
                  <a:lnTo>
                    <a:pt x="915292" y="1955803"/>
                  </a:lnTo>
                  <a:lnTo>
                    <a:pt x="910072" y="1961806"/>
                  </a:lnTo>
                  <a:lnTo>
                    <a:pt x="905634" y="1963502"/>
                  </a:lnTo>
                  <a:lnTo>
                    <a:pt x="901524" y="1965656"/>
                  </a:lnTo>
                  <a:lnTo>
                    <a:pt x="895977" y="1970354"/>
                  </a:lnTo>
                  <a:lnTo>
                    <a:pt x="892649" y="1971855"/>
                  </a:lnTo>
                  <a:lnTo>
                    <a:pt x="890039" y="1971855"/>
                  </a:lnTo>
                  <a:lnTo>
                    <a:pt x="885211" y="1973551"/>
                  </a:lnTo>
                  <a:lnTo>
                    <a:pt x="878881" y="1976879"/>
                  </a:lnTo>
                  <a:lnTo>
                    <a:pt x="876858" y="1977205"/>
                  </a:lnTo>
                  <a:lnTo>
                    <a:pt x="876467" y="1976879"/>
                  </a:lnTo>
                  <a:lnTo>
                    <a:pt x="876858" y="1969897"/>
                  </a:lnTo>
                  <a:lnTo>
                    <a:pt x="874835" y="1969244"/>
                  </a:lnTo>
                  <a:lnTo>
                    <a:pt x="874313" y="1969571"/>
                  </a:lnTo>
                  <a:lnTo>
                    <a:pt x="870594" y="1974921"/>
                  </a:lnTo>
                  <a:lnTo>
                    <a:pt x="868180" y="1976748"/>
                  </a:lnTo>
                  <a:lnTo>
                    <a:pt x="867984" y="1978119"/>
                  </a:lnTo>
                  <a:lnTo>
                    <a:pt x="868506" y="1978315"/>
                  </a:lnTo>
                  <a:lnTo>
                    <a:pt x="868506" y="1979815"/>
                  </a:lnTo>
                  <a:lnTo>
                    <a:pt x="867397" y="1980468"/>
                  </a:lnTo>
                  <a:lnTo>
                    <a:pt x="866287" y="1983992"/>
                  </a:lnTo>
                  <a:lnTo>
                    <a:pt x="864982" y="1984840"/>
                  </a:lnTo>
                  <a:lnTo>
                    <a:pt x="864591" y="1986014"/>
                  </a:lnTo>
                  <a:lnTo>
                    <a:pt x="863090" y="1985819"/>
                  </a:lnTo>
                  <a:lnTo>
                    <a:pt x="862503" y="1986471"/>
                  </a:lnTo>
                  <a:lnTo>
                    <a:pt x="860806" y="1991496"/>
                  </a:lnTo>
                  <a:lnTo>
                    <a:pt x="860219" y="1994693"/>
                  </a:lnTo>
                  <a:lnTo>
                    <a:pt x="859501" y="1994889"/>
                  </a:lnTo>
                  <a:lnTo>
                    <a:pt x="859501" y="1994367"/>
                  </a:lnTo>
                  <a:lnTo>
                    <a:pt x="857283" y="1996194"/>
                  </a:lnTo>
                  <a:lnTo>
                    <a:pt x="857283" y="1999391"/>
                  </a:lnTo>
                  <a:lnTo>
                    <a:pt x="856173" y="1999913"/>
                  </a:lnTo>
                  <a:lnTo>
                    <a:pt x="856173" y="2000892"/>
                  </a:lnTo>
                  <a:lnTo>
                    <a:pt x="856891" y="2001544"/>
                  </a:lnTo>
                  <a:lnTo>
                    <a:pt x="857087" y="2002849"/>
                  </a:lnTo>
                  <a:lnTo>
                    <a:pt x="856695" y="2007874"/>
                  </a:lnTo>
                  <a:lnTo>
                    <a:pt x="856108" y="2009701"/>
                  </a:lnTo>
                  <a:lnTo>
                    <a:pt x="854803" y="2010680"/>
                  </a:lnTo>
                  <a:lnTo>
                    <a:pt x="853890" y="2012181"/>
                  </a:lnTo>
                  <a:lnTo>
                    <a:pt x="853367" y="2014660"/>
                  </a:lnTo>
                  <a:lnTo>
                    <a:pt x="852650" y="2015312"/>
                  </a:lnTo>
                  <a:lnTo>
                    <a:pt x="852258" y="2016487"/>
                  </a:lnTo>
                  <a:lnTo>
                    <a:pt x="851345" y="2017009"/>
                  </a:lnTo>
                  <a:lnTo>
                    <a:pt x="848539" y="2020206"/>
                  </a:lnTo>
                  <a:lnTo>
                    <a:pt x="845407" y="2022556"/>
                  </a:lnTo>
                  <a:lnTo>
                    <a:pt x="843580" y="2023208"/>
                  </a:lnTo>
                  <a:lnTo>
                    <a:pt x="841687" y="2022686"/>
                  </a:lnTo>
                  <a:lnTo>
                    <a:pt x="837968" y="2023665"/>
                  </a:lnTo>
                  <a:lnTo>
                    <a:pt x="837577" y="2024317"/>
                  </a:lnTo>
                  <a:lnTo>
                    <a:pt x="836989" y="2024317"/>
                  </a:lnTo>
                  <a:lnTo>
                    <a:pt x="835684" y="2025296"/>
                  </a:lnTo>
                  <a:lnTo>
                    <a:pt x="834183" y="2026927"/>
                  </a:lnTo>
                  <a:lnTo>
                    <a:pt x="831051" y="2026732"/>
                  </a:lnTo>
                  <a:lnTo>
                    <a:pt x="827528" y="2027711"/>
                  </a:lnTo>
                  <a:lnTo>
                    <a:pt x="824918" y="2029733"/>
                  </a:lnTo>
                  <a:lnTo>
                    <a:pt x="824722" y="2030255"/>
                  </a:lnTo>
                  <a:lnTo>
                    <a:pt x="823221" y="2031104"/>
                  </a:lnTo>
                  <a:lnTo>
                    <a:pt x="822699" y="2032735"/>
                  </a:lnTo>
                  <a:lnTo>
                    <a:pt x="819893" y="2034366"/>
                  </a:lnTo>
                  <a:lnTo>
                    <a:pt x="818066" y="2037172"/>
                  </a:lnTo>
                  <a:lnTo>
                    <a:pt x="815847" y="2038346"/>
                  </a:lnTo>
                  <a:lnTo>
                    <a:pt x="815456" y="2038999"/>
                  </a:lnTo>
                  <a:lnTo>
                    <a:pt x="813433" y="2039847"/>
                  </a:lnTo>
                  <a:lnTo>
                    <a:pt x="813042" y="2042980"/>
                  </a:lnTo>
                  <a:lnTo>
                    <a:pt x="810627" y="2043306"/>
                  </a:lnTo>
                  <a:lnTo>
                    <a:pt x="809714" y="2045655"/>
                  </a:lnTo>
                  <a:lnTo>
                    <a:pt x="808996" y="2046177"/>
                  </a:lnTo>
                  <a:lnTo>
                    <a:pt x="808605" y="2047678"/>
                  </a:lnTo>
                  <a:lnTo>
                    <a:pt x="807299" y="2049178"/>
                  </a:lnTo>
                  <a:lnTo>
                    <a:pt x="806908" y="2053028"/>
                  </a:lnTo>
                  <a:lnTo>
                    <a:pt x="807626" y="2053877"/>
                  </a:lnTo>
                  <a:lnTo>
                    <a:pt x="807626" y="2055182"/>
                  </a:lnTo>
                  <a:lnTo>
                    <a:pt x="805929" y="2056160"/>
                  </a:lnTo>
                  <a:lnTo>
                    <a:pt x="805733" y="2056813"/>
                  </a:lnTo>
                  <a:lnTo>
                    <a:pt x="806451" y="2058966"/>
                  </a:lnTo>
                  <a:lnTo>
                    <a:pt x="805929" y="2059162"/>
                  </a:lnTo>
                  <a:lnTo>
                    <a:pt x="805407" y="2060010"/>
                  </a:lnTo>
                  <a:lnTo>
                    <a:pt x="802601" y="2060532"/>
                  </a:lnTo>
                  <a:lnTo>
                    <a:pt x="801492" y="2061707"/>
                  </a:lnTo>
                  <a:lnTo>
                    <a:pt x="797577" y="2063860"/>
                  </a:lnTo>
                  <a:lnTo>
                    <a:pt x="796272" y="2066666"/>
                  </a:lnTo>
                  <a:lnTo>
                    <a:pt x="795750" y="2066862"/>
                  </a:lnTo>
                  <a:lnTo>
                    <a:pt x="795750" y="2067841"/>
                  </a:lnTo>
                  <a:lnTo>
                    <a:pt x="795032" y="2068689"/>
                  </a:lnTo>
                  <a:lnTo>
                    <a:pt x="793923" y="2073322"/>
                  </a:lnTo>
                  <a:lnTo>
                    <a:pt x="793727" y="2075997"/>
                  </a:lnTo>
                  <a:lnTo>
                    <a:pt x="793140" y="2076519"/>
                  </a:lnTo>
                  <a:lnTo>
                    <a:pt x="792748" y="2078346"/>
                  </a:lnTo>
                  <a:lnTo>
                    <a:pt x="790921" y="2078672"/>
                  </a:lnTo>
                  <a:lnTo>
                    <a:pt x="790725" y="2079847"/>
                  </a:lnTo>
                  <a:lnTo>
                    <a:pt x="789616" y="2080500"/>
                  </a:lnTo>
                  <a:lnTo>
                    <a:pt x="789420" y="2081152"/>
                  </a:lnTo>
                  <a:lnTo>
                    <a:pt x="787724" y="2081804"/>
                  </a:lnTo>
                  <a:lnTo>
                    <a:pt x="787724" y="2082327"/>
                  </a:lnTo>
                  <a:lnTo>
                    <a:pt x="786615" y="2082522"/>
                  </a:lnTo>
                  <a:lnTo>
                    <a:pt x="785505" y="2081870"/>
                  </a:lnTo>
                  <a:lnTo>
                    <a:pt x="784983" y="2082066"/>
                  </a:lnTo>
                  <a:lnTo>
                    <a:pt x="784787" y="2081544"/>
                  </a:lnTo>
                  <a:lnTo>
                    <a:pt x="783874" y="2081021"/>
                  </a:lnTo>
                  <a:lnTo>
                    <a:pt x="783874" y="2079194"/>
                  </a:lnTo>
                  <a:lnTo>
                    <a:pt x="784592" y="2078542"/>
                  </a:lnTo>
                  <a:lnTo>
                    <a:pt x="783678" y="2077889"/>
                  </a:lnTo>
                  <a:lnTo>
                    <a:pt x="784070" y="2076715"/>
                  </a:lnTo>
                  <a:lnTo>
                    <a:pt x="782569" y="2075866"/>
                  </a:lnTo>
                  <a:lnTo>
                    <a:pt x="781068" y="2076193"/>
                  </a:lnTo>
                  <a:lnTo>
                    <a:pt x="780350" y="2077041"/>
                  </a:lnTo>
                  <a:lnTo>
                    <a:pt x="779959" y="2079194"/>
                  </a:lnTo>
                  <a:lnTo>
                    <a:pt x="780350" y="2080695"/>
                  </a:lnTo>
                  <a:lnTo>
                    <a:pt x="783156" y="2082196"/>
                  </a:lnTo>
                  <a:lnTo>
                    <a:pt x="783352" y="2082848"/>
                  </a:lnTo>
                  <a:lnTo>
                    <a:pt x="782830" y="2083697"/>
                  </a:lnTo>
                  <a:lnTo>
                    <a:pt x="780938" y="2084545"/>
                  </a:lnTo>
                  <a:lnTo>
                    <a:pt x="780742" y="2085198"/>
                  </a:lnTo>
                  <a:lnTo>
                    <a:pt x="779241" y="2085393"/>
                  </a:lnTo>
                  <a:lnTo>
                    <a:pt x="778523" y="2087220"/>
                  </a:lnTo>
                  <a:lnTo>
                    <a:pt x="778327" y="2088199"/>
                  </a:lnTo>
                  <a:lnTo>
                    <a:pt x="778915" y="2088721"/>
                  </a:lnTo>
                  <a:lnTo>
                    <a:pt x="779633" y="2092506"/>
                  </a:lnTo>
                  <a:lnTo>
                    <a:pt x="779241" y="2094007"/>
                  </a:lnTo>
                  <a:lnTo>
                    <a:pt x="779633" y="2094202"/>
                  </a:lnTo>
                  <a:lnTo>
                    <a:pt x="779437" y="2098705"/>
                  </a:lnTo>
                  <a:lnTo>
                    <a:pt x="777218" y="2101706"/>
                  </a:lnTo>
                  <a:lnTo>
                    <a:pt x="777218" y="2103860"/>
                  </a:lnTo>
                  <a:lnTo>
                    <a:pt x="775913" y="2104708"/>
                  </a:lnTo>
                  <a:lnTo>
                    <a:pt x="774086" y="2104382"/>
                  </a:lnTo>
                  <a:lnTo>
                    <a:pt x="773695" y="2102881"/>
                  </a:lnTo>
                  <a:lnTo>
                    <a:pt x="772977" y="2102685"/>
                  </a:lnTo>
                  <a:lnTo>
                    <a:pt x="772781" y="2103338"/>
                  </a:lnTo>
                  <a:lnTo>
                    <a:pt x="771476" y="2103142"/>
                  </a:lnTo>
                  <a:lnTo>
                    <a:pt x="770367" y="2103794"/>
                  </a:lnTo>
                  <a:lnTo>
                    <a:pt x="769779" y="2108101"/>
                  </a:lnTo>
                  <a:lnTo>
                    <a:pt x="768474" y="2109276"/>
                  </a:lnTo>
                  <a:lnTo>
                    <a:pt x="764755" y="2114561"/>
                  </a:lnTo>
                  <a:lnTo>
                    <a:pt x="763646" y="2114757"/>
                  </a:lnTo>
                  <a:lnTo>
                    <a:pt x="763646" y="2113909"/>
                  </a:lnTo>
                  <a:lnTo>
                    <a:pt x="763124" y="2113256"/>
                  </a:lnTo>
                  <a:lnTo>
                    <a:pt x="762928" y="2113778"/>
                  </a:lnTo>
                  <a:lnTo>
                    <a:pt x="762341" y="2113778"/>
                  </a:lnTo>
                  <a:lnTo>
                    <a:pt x="762145" y="2114431"/>
                  </a:lnTo>
                  <a:lnTo>
                    <a:pt x="761427" y="2114626"/>
                  </a:lnTo>
                  <a:lnTo>
                    <a:pt x="760710" y="2113126"/>
                  </a:lnTo>
                  <a:lnTo>
                    <a:pt x="759992" y="2113321"/>
                  </a:lnTo>
                  <a:lnTo>
                    <a:pt x="758165" y="2115801"/>
                  </a:lnTo>
                  <a:lnTo>
                    <a:pt x="756142" y="2116780"/>
                  </a:lnTo>
                  <a:lnTo>
                    <a:pt x="755946" y="2113648"/>
                  </a:lnTo>
                  <a:lnTo>
                    <a:pt x="754837" y="2113648"/>
                  </a:lnTo>
                  <a:lnTo>
                    <a:pt x="754315" y="2113321"/>
                  </a:lnTo>
                  <a:lnTo>
                    <a:pt x="754315" y="2112799"/>
                  </a:lnTo>
                  <a:lnTo>
                    <a:pt x="753597" y="2112473"/>
                  </a:lnTo>
                  <a:lnTo>
                    <a:pt x="752683" y="2112669"/>
                  </a:lnTo>
                  <a:lnTo>
                    <a:pt x="750987" y="2111820"/>
                  </a:lnTo>
                  <a:lnTo>
                    <a:pt x="750595" y="2110842"/>
                  </a:lnTo>
                  <a:lnTo>
                    <a:pt x="749682" y="2110515"/>
                  </a:lnTo>
                  <a:lnTo>
                    <a:pt x="749290" y="2109863"/>
                  </a:lnTo>
                  <a:lnTo>
                    <a:pt x="748768" y="2107710"/>
                  </a:lnTo>
                  <a:lnTo>
                    <a:pt x="749160" y="2103207"/>
                  </a:lnTo>
                  <a:lnTo>
                    <a:pt x="748246" y="2101902"/>
                  </a:lnTo>
                  <a:lnTo>
                    <a:pt x="747855" y="2100401"/>
                  </a:lnTo>
                  <a:lnTo>
                    <a:pt x="748246" y="2096421"/>
                  </a:lnTo>
                  <a:lnTo>
                    <a:pt x="746550" y="2095442"/>
                  </a:lnTo>
                  <a:lnTo>
                    <a:pt x="745440" y="2096095"/>
                  </a:lnTo>
                  <a:lnTo>
                    <a:pt x="744723" y="2097073"/>
                  </a:lnTo>
                  <a:lnTo>
                    <a:pt x="744918" y="2098248"/>
                  </a:lnTo>
                  <a:lnTo>
                    <a:pt x="744723" y="2099879"/>
                  </a:lnTo>
                  <a:lnTo>
                    <a:pt x="744135" y="2100075"/>
                  </a:lnTo>
                  <a:lnTo>
                    <a:pt x="743940" y="2104251"/>
                  </a:lnTo>
                  <a:lnTo>
                    <a:pt x="743026" y="2106665"/>
                  </a:lnTo>
                  <a:lnTo>
                    <a:pt x="743026" y="2108036"/>
                  </a:lnTo>
                  <a:lnTo>
                    <a:pt x="743744" y="2108688"/>
                  </a:lnTo>
                  <a:lnTo>
                    <a:pt x="744135" y="2110189"/>
                  </a:lnTo>
                  <a:lnTo>
                    <a:pt x="742439" y="2111168"/>
                  </a:lnTo>
                  <a:lnTo>
                    <a:pt x="741852" y="2113517"/>
                  </a:lnTo>
                  <a:lnTo>
                    <a:pt x="743157" y="2117171"/>
                  </a:lnTo>
                  <a:lnTo>
                    <a:pt x="742765" y="2117628"/>
                  </a:lnTo>
                  <a:lnTo>
                    <a:pt x="742961" y="2121086"/>
                  </a:lnTo>
                  <a:lnTo>
                    <a:pt x="743548" y="2122065"/>
                  </a:lnTo>
                  <a:lnTo>
                    <a:pt x="743744" y="2123696"/>
                  </a:lnTo>
                  <a:lnTo>
                    <a:pt x="743352" y="2126372"/>
                  </a:lnTo>
                  <a:lnTo>
                    <a:pt x="743874" y="2128525"/>
                  </a:lnTo>
                  <a:lnTo>
                    <a:pt x="742569" y="2131331"/>
                  </a:lnTo>
                  <a:lnTo>
                    <a:pt x="742765" y="2131853"/>
                  </a:lnTo>
                  <a:lnTo>
                    <a:pt x="744266" y="2132375"/>
                  </a:lnTo>
                  <a:lnTo>
                    <a:pt x="744266" y="2133223"/>
                  </a:lnTo>
                  <a:lnTo>
                    <a:pt x="742765" y="2133027"/>
                  </a:lnTo>
                  <a:lnTo>
                    <a:pt x="742047" y="2133354"/>
                  </a:lnTo>
                  <a:lnTo>
                    <a:pt x="742047" y="2134202"/>
                  </a:lnTo>
                  <a:lnTo>
                    <a:pt x="742961" y="2137987"/>
                  </a:lnTo>
                  <a:lnTo>
                    <a:pt x="743679" y="2138509"/>
                  </a:lnTo>
                  <a:lnTo>
                    <a:pt x="743874" y="2141314"/>
                  </a:lnTo>
                  <a:lnTo>
                    <a:pt x="744788" y="2142619"/>
                  </a:lnTo>
                  <a:lnTo>
                    <a:pt x="747398" y="2144251"/>
                  </a:lnTo>
                  <a:lnTo>
                    <a:pt x="749095" y="2148557"/>
                  </a:lnTo>
                  <a:lnTo>
                    <a:pt x="749486" y="2155539"/>
                  </a:lnTo>
                  <a:lnTo>
                    <a:pt x="750400" y="2157693"/>
                  </a:lnTo>
                  <a:lnTo>
                    <a:pt x="751313" y="2167611"/>
                  </a:lnTo>
                  <a:lnTo>
                    <a:pt x="752227" y="2169438"/>
                  </a:lnTo>
                  <a:lnTo>
                    <a:pt x="751835" y="2171787"/>
                  </a:lnTo>
                  <a:lnTo>
                    <a:pt x="752553" y="2171983"/>
                  </a:lnTo>
                  <a:lnTo>
                    <a:pt x="752944" y="2173157"/>
                  </a:lnTo>
                  <a:lnTo>
                    <a:pt x="752553" y="2174136"/>
                  </a:lnTo>
                  <a:lnTo>
                    <a:pt x="752357" y="2179095"/>
                  </a:lnTo>
                  <a:lnTo>
                    <a:pt x="752749" y="2180727"/>
                  </a:lnTo>
                  <a:lnTo>
                    <a:pt x="753140" y="2181379"/>
                  </a:lnTo>
                  <a:lnTo>
                    <a:pt x="754837" y="2181705"/>
                  </a:lnTo>
                  <a:lnTo>
                    <a:pt x="755032" y="2181184"/>
                  </a:lnTo>
                  <a:lnTo>
                    <a:pt x="755750" y="2180988"/>
                  </a:lnTo>
                  <a:lnTo>
                    <a:pt x="757577" y="2183467"/>
                  </a:lnTo>
                  <a:lnTo>
                    <a:pt x="757969" y="2184772"/>
                  </a:lnTo>
                  <a:lnTo>
                    <a:pt x="756664" y="2184772"/>
                  </a:lnTo>
                  <a:lnTo>
                    <a:pt x="754967" y="2183794"/>
                  </a:lnTo>
                  <a:lnTo>
                    <a:pt x="756664" y="2188426"/>
                  </a:lnTo>
                  <a:lnTo>
                    <a:pt x="758687" y="2191559"/>
                  </a:lnTo>
                  <a:lnTo>
                    <a:pt x="760383" y="2195213"/>
                  </a:lnTo>
                  <a:lnTo>
                    <a:pt x="759078" y="2194887"/>
                  </a:lnTo>
                  <a:lnTo>
                    <a:pt x="758882" y="2195539"/>
                  </a:lnTo>
                  <a:lnTo>
                    <a:pt x="757969" y="2196061"/>
                  </a:lnTo>
                  <a:lnTo>
                    <a:pt x="756664" y="2195865"/>
                  </a:lnTo>
                  <a:lnTo>
                    <a:pt x="756664" y="2194364"/>
                  </a:lnTo>
                  <a:lnTo>
                    <a:pt x="754445" y="2197497"/>
                  </a:lnTo>
                  <a:lnTo>
                    <a:pt x="758165" y="2196648"/>
                  </a:lnTo>
                  <a:lnTo>
                    <a:pt x="760383" y="2197170"/>
                  </a:lnTo>
                  <a:lnTo>
                    <a:pt x="761493" y="2198149"/>
                  </a:lnTo>
                  <a:lnTo>
                    <a:pt x="763711" y="2198802"/>
                  </a:lnTo>
                  <a:lnTo>
                    <a:pt x="764429" y="2201934"/>
                  </a:lnTo>
                  <a:lnTo>
                    <a:pt x="766256" y="2205066"/>
                  </a:lnTo>
                  <a:lnTo>
                    <a:pt x="768670" y="2205914"/>
                  </a:lnTo>
                  <a:lnTo>
                    <a:pt x="769388" y="2207872"/>
                  </a:lnTo>
                  <a:lnTo>
                    <a:pt x="771411" y="2210547"/>
                  </a:lnTo>
                  <a:lnTo>
                    <a:pt x="773238" y="2215506"/>
                  </a:lnTo>
                  <a:lnTo>
                    <a:pt x="777349" y="2218508"/>
                  </a:lnTo>
                  <a:lnTo>
                    <a:pt x="778458" y="2219813"/>
                  </a:lnTo>
                  <a:lnTo>
                    <a:pt x="779763" y="2223467"/>
                  </a:lnTo>
                  <a:lnTo>
                    <a:pt x="781264" y="2224641"/>
                  </a:lnTo>
                  <a:lnTo>
                    <a:pt x="780872" y="2227773"/>
                  </a:lnTo>
                  <a:lnTo>
                    <a:pt x="782895" y="2231232"/>
                  </a:lnTo>
                  <a:lnTo>
                    <a:pt x="783809" y="2231362"/>
                  </a:lnTo>
                  <a:lnTo>
                    <a:pt x="784527" y="2234168"/>
                  </a:lnTo>
                  <a:lnTo>
                    <a:pt x="784331" y="2235017"/>
                  </a:lnTo>
                  <a:lnTo>
                    <a:pt x="785440" y="2236844"/>
                  </a:lnTo>
                  <a:lnTo>
                    <a:pt x="785831" y="2239127"/>
                  </a:lnTo>
                  <a:lnTo>
                    <a:pt x="785440" y="2240955"/>
                  </a:lnTo>
                  <a:lnTo>
                    <a:pt x="785636" y="2242129"/>
                  </a:lnTo>
                  <a:lnTo>
                    <a:pt x="786549" y="2243630"/>
                  </a:lnTo>
                  <a:lnTo>
                    <a:pt x="787137" y="2245783"/>
                  </a:lnTo>
                  <a:lnTo>
                    <a:pt x="786419" y="2248915"/>
                  </a:lnTo>
                  <a:lnTo>
                    <a:pt x="786810" y="2250220"/>
                  </a:lnTo>
                  <a:lnTo>
                    <a:pt x="786419" y="2252374"/>
                  </a:lnTo>
                  <a:lnTo>
                    <a:pt x="785701" y="2253026"/>
                  </a:lnTo>
                  <a:lnTo>
                    <a:pt x="785505" y="2254657"/>
                  </a:lnTo>
                  <a:lnTo>
                    <a:pt x="783091" y="2257463"/>
                  </a:lnTo>
                  <a:lnTo>
                    <a:pt x="782895" y="2258116"/>
                  </a:lnTo>
                  <a:lnTo>
                    <a:pt x="780481" y="2257137"/>
                  </a:lnTo>
                  <a:lnTo>
                    <a:pt x="774934" y="2256941"/>
                  </a:lnTo>
                  <a:lnTo>
                    <a:pt x="774347" y="2258899"/>
                  </a:lnTo>
                  <a:lnTo>
                    <a:pt x="770432" y="2261705"/>
                  </a:lnTo>
                  <a:lnTo>
                    <a:pt x="768018" y="2263010"/>
                  </a:lnTo>
                  <a:lnTo>
                    <a:pt x="766125" y="2263336"/>
                  </a:lnTo>
                  <a:lnTo>
                    <a:pt x="765930" y="2263858"/>
                  </a:lnTo>
                  <a:lnTo>
                    <a:pt x="762797" y="2265489"/>
                  </a:lnTo>
                  <a:lnTo>
                    <a:pt x="760383" y="2265816"/>
                  </a:lnTo>
                  <a:lnTo>
                    <a:pt x="759796" y="2267120"/>
                  </a:lnTo>
                  <a:lnTo>
                    <a:pt x="757969" y="2268295"/>
                  </a:lnTo>
                  <a:lnTo>
                    <a:pt x="755946" y="2271101"/>
                  </a:lnTo>
                  <a:lnTo>
                    <a:pt x="755424" y="2274037"/>
                  </a:lnTo>
                  <a:lnTo>
                    <a:pt x="754510" y="2275342"/>
                  </a:lnTo>
                  <a:lnTo>
                    <a:pt x="753401" y="2275342"/>
                  </a:lnTo>
                  <a:lnTo>
                    <a:pt x="751378" y="2276517"/>
                  </a:lnTo>
                  <a:lnTo>
                    <a:pt x="750465" y="2277822"/>
                  </a:lnTo>
                  <a:lnTo>
                    <a:pt x="750073" y="2279975"/>
                  </a:lnTo>
                  <a:lnTo>
                    <a:pt x="748246" y="2282129"/>
                  </a:lnTo>
                  <a:lnTo>
                    <a:pt x="747333" y="2282651"/>
                  </a:lnTo>
                  <a:lnTo>
                    <a:pt x="746419" y="2284934"/>
                  </a:lnTo>
                  <a:lnTo>
                    <a:pt x="745506" y="2286109"/>
                  </a:lnTo>
                  <a:lnTo>
                    <a:pt x="744592" y="2288719"/>
                  </a:lnTo>
                  <a:lnTo>
                    <a:pt x="743874" y="2288719"/>
                  </a:lnTo>
                  <a:lnTo>
                    <a:pt x="742765" y="2289698"/>
                  </a:lnTo>
                  <a:lnTo>
                    <a:pt x="742961" y="2290350"/>
                  </a:lnTo>
                  <a:lnTo>
                    <a:pt x="742243" y="2292308"/>
                  </a:lnTo>
                  <a:lnTo>
                    <a:pt x="742765" y="2292830"/>
                  </a:lnTo>
                  <a:lnTo>
                    <a:pt x="743352" y="2294788"/>
                  </a:lnTo>
                  <a:lnTo>
                    <a:pt x="742765" y="2294788"/>
                  </a:lnTo>
                  <a:lnTo>
                    <a:pt x="742569" y="2295636"/>
                  </a:lnTo>
                  <a:lnTo>
                    <a:pt x="743287" y="2295636"/>
                  </a:lnTo>
                  <a:lnTo>
                    <a:pt x="743091" y="2300399"/>
                  </a:lnTo>
                  <a:lnTo>
                    <a:pt x="742178" y="2303662"/>
                  </a:lnTo>
                  <a:lnTo>
                    <a:pt x="739959" y="2304640"/>
                  </a:lnTo>
                  <a:lnTo>
                    <a:pt x="738654" y="2305946"/>
                  </a:lnTo>
                  <a:lnTo>
                    <a:pt x="738654" y="2306468"/>
                  </a:lnTo>
                  <a:lnTo>
                    <a:pt x="739372" y="2306598"/>
                  </a:lnTo>
                  <a:lnTo>
                    <a:pt x="739763" y="2308425"/>
                  </a:lnTo>
                  <a:lnTo>
                    <a:pt x="738654" y="2311231"/>
                  </a:lnTo>
                  <a:lnTo>
                    <a:pt x="738067" y="2315211"/>
                  </a:lnTo>
                  <a:lnTo>
                    <a:pt x="736044" y="2321802"/>
                  </a:lnTo>
                  <a:lnTo>
                    <a:pt x="735653" y="2323955"/>
                  </a:lnTo>
                  <a:lnTo>
                    <a:pt x="735848" y="2324804"/>
                  </a:lnTo>
                  <a:lnTo>
                    <a:pt x="732325" y="2327283"/>
                  </a:lnTo>
                  <a:lnTo>
                    <a:pt x="732129" y="2327936"/>
                  </a:lnTo>
                  <a:lnTo>
                    <a:pt x="730824" y="2329110"/>
                  </a:lnTo>
                  <a:lnTo>
                    <a:pt x="731738" y="2330285"/>
                  </a:lnTo>
                  <a:lnTo>
                    <a:pt x="732651" y="2332438"/>
                  </a:lnTo>
                  <a:lnTo>
                    <a:pt x="732455" y="2333090"/>
                  </a:lnTo>
                  <a:lnTo>
                    <a:pt x="733173" y="2335374"/>
                  </a:lnTo>
                  <a:lnTo>
                    <a:pt x="732782" y="2338180"/>
                  </a:lnTo>
                  <a:lnTo>
                    <a:pt x="733304" y="2341312"/>
                  </a:lnTo>
                  <a:lnTo>
                    <a:pt x="732390" y="2343466"/>
                  </a:lnTo>
                  <a:lnTo>
                    <a:pt x="733304" y="2347576"/>
                  </a:lnTo>
                  <a:lnTo>
                    <a:pt x="733304" y="2352144"/>
                  </a:lnTo>
                  <a:lnTo>
                    <a:pt x="735914" y="2358539"/>
                  </a:lnTo>
                  <a:lnTo>
                    <a:pt x="737741" y="2358865"/>
                  </a:lnTo>
                  <a:lnTo>
                    <a:pt x="738459" y="2359713"/>
                  </a:lnTo>
                  <a:lnTo>
                    <a:pt x="738850" y="2361867"/>
                  </a:lnTo>
                  <a:lnTo>
                    <a:pt x="738654" y="2363368"/>
                  </a:lnTo>
                  <a:lnTo>
                    <a:pt x="736762" y="2363368"/>
                  </a:lnTo>
                  <a:lnTo>
                    <a:pt x="738654" y="2365194"/>
                  </a:lnTo>
                  <a:lnTo>
                    <a:pt x="738459" y="2367152"/>
                  </a:lnTo>
                  <a:lnTo>
                    <a:pt x="738980" y="2368131"/>
                  </a:lnTo>
                  <a:lnTo>
                    <a:pt x="738785" y="2369305"/>
                  </a:lnTo>
                  <a:lnTo>
                    <a:pt x="738263" y="2369958"/>
                  </a:lnTo>
                  <a:lnTo>
                    <a:pt x="736240" y="2370154"/>
                  </a:lnTo>
                  <a:lnTo>
                    <a:pt x="736631" y="2372111"/>
                  </a:lnTo>
                  <a:lnTo>
                    <a:pt x="736109" y="2372111"/>
                  </a:lnTo>
                  <a:lnTo>
                    <a:pt x="735718" y="2371785"/>
                  </a:lnTo>
                  <a:lnTo>
                    <a:pt x="735522" y="2369305"/>
                  </a:lnTo>
                  <a:lnTo>
                    <a:pt x="734804" y="2366696"/>
                  </a:lnTo>
                  <a:lnTo>
                    <a:pt x="735000" y="2366043"/>
                  </a:lnTo>
                  <a:lnTo>
                    <a:pt x="734413" y="2365717"/>
                  </a:lnTo>
                  <a:lnTo>
                    <a:pt x="731281" y="2366565"/>
                  </a:lnTo>
                  <a:lnTo>
                    <a:pt x="729584" y="2367543"/>
                  </a:lnTo>
                  <a:lnTo>
                    <a:pt x="729388" y="2368196"/>
                  </a:lnTo>
                  <a:lnTo>
                    <a:pt x="729976" y="2369697"/>
                  </a:lnTo>
                  <a:lnTo>
                    <a:pt x="729584" y="2370871"/>
                  </a:lnTo>
                  <a:lnTo>
                    <a:pt x="729388" y="2371393"/>
                  </a:lnTo>
                  <a:lnTo>
                    <a:pt x="727888" y="2372046"/>
                  </a:lnTo>
                  <a:lnTo>
                    <a:pt x="727366" y="2375178"/>
                  </a:lnTo>
                  <a:lnTo>
                    <a:pt x="728475" y="2375504"/>
                  </a:lnTo>
                  <a:lnTo>
                    <a:pt x="728671" y="2375961"/>
                  </a:lnTo>
                  <a:lnTo>
                    <a:pt x="728671" y="2378767"/>
                  </a:lnTo>
                  <a:lnTo>
                    <a:pt x="727757" y="2383009"/>
                  </a:lnTo>
                  <a:lnTo>
                    <a:pt x="728279" y="2383009"/>
                  </a:lnTo>
                  <a:lnTo>
                    <a:pt x="728279" y="2383530"/>
                  </a:lnTo>
                  <a:lnTo>
                    <a:pt x="728997" y="2383726"/>
                  </a:lnTo>
                  <a:lnTo>
                    <a:pt x="728997" y="2385227"/>
                  </a:lnTo>
                  <a:lnTo>
                    <a:pt x="728279" y="2385880"/>
                  </a:lnTo>
                  <a:lnTo>
                    <a:pt x="727366" y="2388490"/>
                  </a:lnTo>
                  <a:lnTo>
                    <a:pt x="728279" y="2390969"/>
                  </a:lnTo>
                  <a:lnTo>
                    <a:pt x="728997" y="2391165"/>
                  </a:lnTo>
                  <a:lnTo>
                    <a:pt x="729584" y="2392470"/>
                  </a:lnTo>
                  <a:lnTo>
                    <a:pt x="728866" y="2392927"/>
                  </a:lnTo>
                  <a:lnTo>
                    <a:pt x="728475" y="2394884"/>
                  </a:lnTo>
                  <a:lnTo>
                    <a:pt x="728866" y="2395863"/>
                  </a:lnTo>
                  <a:lnTo>
                    <a:pt x="728671" y="2396711"/>
                  </a:lnTo>
                  <a:lnTo>
                    <a:pt x="728475" y="2397168"/>
                  </a:lnTo>
                  <a:lnTo>
                    <a:pt x="727888" y="2397364"/>
                  </a:lnTo>
                  <a:lnTo>
                    <a:pt x="726778" y="2397038"/>
                  </a:lnTo>
                  <a:lnTo>
                    <a:pt x="724560" y="2397886"/>
                  </a:lnTo>
                  <a:lnTo>
                    <a:pt x="724168" y="2404737"/>
                  </a:lnTo>
                  <a:lnTo>
                    <a:pt x="723777" y="2406042"/>
                  </a:lnTo>
                  <a:lnTo>
                    <a:pt x="723059" y="2406564"/>
                  </a:lnTo>
                  <a:lnTo>
                    <a:pt x="721558" y="2411132"/>
                  </a:lnTo>
                  <a:lnTo>
                    <a:pt x="721754" y="2412111"/>
                  </a:lnTo>
                  <a:lnTo>
                    <a:pt x="722472" y="2412437"/>
                  </a:lnTo>
                  <a:lnTo>
                    <a:pt x="722863" y="2414264"/>
                  </a:lnTo>
                  <a:lnTo>
                    <a:pt x="722667" y="2414786"/>
                  </a:lnTo>
                  <a:lnTo>
                    <a:pt x="721558" y="2415439"/>
                  </a:lnTo>
                  <a:lnTo>
                    <a:pt x="720840" y="2415243"/>
                  </a:lnTo>
                  <a:lnTo>
                    <a:pt x="720645" y="2415895"/>
                  </a:lnTo>
                  <a:lnTo>
                    <a:pt x="720449" y="2418701"/>
                  </a:lnTo>
                  <a:lnTo>
                    <a:pt x="720840" y="2420006"/>
                  </a:lnTo>
                  <a:lnTo>
                    <a:pt x="721362" y="2420529"/>
                  </a:lnTo>
                  <a:lnTo>
                    <a:pt x="722015" y="2420333"/>
                  </a:lnTo>
                  <a:lnTo>
                    <a:pt x="722015" y="2421507"/>
                  </a:lnTo>
                  <a:lnTo>
                    <a:pt x="721754" y="2421768"/>
                  </a:lnTo>
                  <a:lnTo>
                    <a:pt x="720449" y="2421768"/>
                  </a:lnTo>
                  <a:lnTo>
                    <a:pt x="718035" y="2423595"/>
                  </a:lnTo>
                  <a:lnTo>
                    <a:pt x="717839" y="2424117"/>
                  </a:lnTo>
                  <a:lnTo>
                    <a:pt x="718361" y="2425422"/>
                  </a:lnTo>
                  <a:lnTo>
                    <a:pt x="717839" y="2426727"/>
                  </a:lnTo>
                  <a:lnTo>
                    <a:pt x="715816" y="2426923"/>
                  </a:lnTo>
                  <a:lnTo>
                    <a:pt x="715098" y="2427575"/>
                  </a:lnTo>
                  <a:lnTo>
                    <a:pt x="714707" y="2429207"/>
                  </a:lnTo>
                  <a:lnTo>
                    <a:pt x="715294" y="2430381"/>
                  </a:lnTo>
                  <a:lnTo>
                    <a:pt x="713010" y="2430512"/>
                  </a:lnTo>
                  <a:lnTo>
                    <a:pt x="711183" y="2431686"/>
                  </a:lnTo>
                  <a:lnTo>
                    <a:pt x="710987" y="2432209"/>
                  </a:lnTo>
                  <a:lnTo>
                    <a:pt x="710596" y="2433383"/>
                  </a:lnTo>
                  <a:lnTo>
                    <a:pt x="712097" y="2436646"/>
                  </a:lnTo>
                  <a:lnTo>
                    <a:pt x="710987" y="2436776"/>
                  </a:lnTo>
                  <a:lnTo>
                    <a:pt x="711183" y="2438929"/>
                  </a:lnTo>
                  <a:lnTo>
                    <a:pt x="710465" y="2440561"/>
                  </a:lnTo>
                  <a:lnTo>
                    <a:pt x="710661" y="2442714"/>
                  </a:lnTo>
                  <a:lnTo>
                    <a:pt x="709748" y="2446629"/>
                  </a:lnTo>
                  <a:lnTo>
                    <a:pt x="709552" y="2447151"/>
                  </a:lnTo>
                  <a:lnTo>
                    <a:pt x="708638" y="2447151"/>
                  </a:lnTo>
                  <a:lnTo>
                    <a:pt x="708116" y="2447804"/>
                  </a:lnTo>
                  <a:lnTo>
                    <a:pt x="707398" y="2449957"/>
                  </a:lnTo>
                  <a:lnTo>
                    <a:pt x="707920" y="2450479"/>
                  </a:lnTo>
                  <a:lnTo>
                    <a:pt x="708638" y="2452763"/>
                  </a:lnTo>
                  <a:lnTo>
                    <a:pt x="707529" y="2452763"/>
                  </a:lnTo>
                  <a:lnTo>
                    <a:pt x="706615" y="2452110"/>
                  </a:lnTo>
                  <a:lnTo>
                    <a:pt x="704919" y="2453415"/>
                  </a:lnTo>
                  <a:lnTo>
                    <a:pt x="702505" y="2456678"/>
                  </a:lnTo>
                  <a:lnTo>
                    <a:pt x="701982" y="2457004"/>
                  </a:lnTo>
                  <a:lnTo>
                    <a:pt x="700286" y="2457004"/>
                  </a:lnTo>
                  <a:lnTo>
                    <a:pt x="699177" y="2457657"/>
                  </a:lnTo>
                  <a:lnTo>
                    <a:pt x="698981" y="2458309"/>
                  </a:lnTo>
                  <a:lnTo>
                    <a:pt x="698067" y="2458505"/>
                  </a:lnTo>
                  <a:lnTo>
                    <a:pt x="697545" y="2457200"/>
                  </a:lnTo>
                  <a:lnTo>
                    <a:pt x="696045" y="2456547"/>
                  </a:lnTo>
                  <a:lnTo>
                    <a:pt x="692129" y="2456026"/>
                  </a:lnTo>
                  <a:lnTo>
                    <a:pt x="691216" y="2456352"/>
                  </a:lnTo>
                  <a:lnTo>
                    <a:pt x="691020" y="2457004"/>
                  </a:lnTo>
                  <a:lnTo>
                    <a:pt x="691934" y="2457526"/>
                  </a:lnTo>
                  <a:lnTo>
                    <a:pt x="692521" y="2459027"/>
                  </a:lnTo>
                  <a:lnTo>
                    <a:pt x="692325" y="2459875"/>
                  </a:lnTo>
                  <a:lnTo>
                    <a:pt x="693239" y="2460854"/>
                  </a:lnTo>
                  <a:lnTo>
                    <a:pt x="696371" y="2462812"/>
                  </a:lnTo>
                  <a:lnTo>
                    <a:pt x="696567" y="2463790"/>
                  </a:lnTo>
                  <a:lnTo>
                    <a:pt x="697480" y="2464117"/>
                  </a:lnTo>
                  <a:lnTo>
                    <a:pt x="698981" y="2464443"/>
                  </a:lnTo>
                  <a:lnTo>
                    <a:pt x="701591" y="2464117"/>
                  </a:lnTo>
                  <a:lnTo>
                    <a:pt x="701982" y="2463595"/>
                  </a:lnTo>
                  <a:lnTo>
                    <a:pt x="702700" y="2463921"/>
                  </a:lnTo>
                  <a:lnTo>
                    <a:pt x="703418" y="2463399"/>
                  </a:lnTo>
                  <a:lnTo>
                    <a:pt x="704136" y="2460463"/>
                  </a:lnTo>
                  <a:lnTo>
                    <a:pt x="703744" y="2459158"/>
                  </a:lnTo>
                  <a:lnTo>
                    <a:pt x="704332" y="2459158"/>
                  </a:lnTo>
                  <a:lnTo>
                    <a:pt x="704723" y="2461768"/>
                  </a:lnTo>
                  <a:lnTo>
                    <a:pt x="709160" y="2462094"/>
                  </a:lnTo>
                  <a:lnTo>
                    <a:pt x="710465" y="2468489"/>
                  </a:lnTo>
                  <a:lnTo>
                    <a:pt x="711770" y="2469598"/>
                  </a:lnTo>
                  <a:lnTo>
                    <a:pt x="711966" y="2471099"/>
                  </a:lnTo>
                  <a:lnTo>
                    <a:pt x="715685" y="2474557"/>
                  </a:lnTo>
                  <a:lnTo>
                    <a:pt x="716208" y="2476841"/>
                  </a:lnTo>
                  <a:lnTo>
                    <a:pt x="716795" y="2477037"/>
                  </a:lnTo>
                  <a:lnTo>
                    <a:pt x="718296" y="2483758"/>
                  </a:lnTo>
                  <a:lnTo>
                    <a:pt x="720318" y="2490413"/>
                  </a:lnTo>
                  <a:lnTo>
                    <a:pt x="719013" y="2495960"/>
                  </a:lnTo>
                  <a:lnTo>
                    <a:pt x="717317" y="2497395"/>
                  </a:lnTo>
                  <a:lnTo>
                    <a:pt x="714511" y="2502746"/>
                  </a:lnTo>
                  <a:lnTo>
                    <a:pt x="712488" y="2504377"/>
                  </a:lnTo>
                  <a:lnTo>
                    <a:pt x="712292" y="2505226"/>
                  </a:lnTo>
                  <a:lnTo>
                    <a:pt x="711379" y="2506204"/>
                  </a:lnTo>
                  <a:lnTo>
                    <a:pt x="708573" y="2511098"/>
                  </a:lnTo>
                  <a:lnTo>
                    <a:pt x="705767" y="2513056"/>
                  </a:lnTo>
                  <a:lnTo>
                    <a:pt x="704854" y="2515013"/>
                  </a:lnTo>
                  <a:lnTo>
                    <a:pt x="704658" y="2517950"/>
                  </a:lnTo>
                  <a:lnTo>
                    <a:pt x="703353" y="2518472"/>
                  </a:lnTo>
                  <a:lnTo>
                    <a:pt x="702244" y="2519451"/>
                  </a:lnTo>
                  <a:lnTo>
                    <a:pt x="699111" y="2520103"/>
                  </a:lnTo>
                  <a:lnTo>
                    <a:pt x="697284" y="2521734"/>
                  </a:lnTo>
                  <a:lnTo>
                    <a:pt x="695066" y="2524475"/>
                  </a:lnTo>
                  <a:lnTo>
                    <a:pt x="691542" y="2526889"/>
                  </a:lnTo>
                  <a:lnTo>
                    <a:pt x="685017" y="2527738"/>
                  </a:lnTo>
                  <a:lnTo>
                    <a:pt x="681493" y="2526433"/>
                  </a:lnTo>
                  <a:lnTo>
                    <a:pt x="679275" y="2526237"/>
                  </a:lnTo>
                  <a:lnTo>
                    <a:pt x="677252" y="2527542"/>
                  </a:lnTo>
                  <a:lnTo>
                    <a:pt x="676338" y="2527020"/>
                  </a:lnTo>
                  <a:lnTo>
                    <a:pt x="677056" y="2526367"/>
                  </a:lnTo>
                  <a:lnTo>
                    <a:pt x="676338" y="2525715"/>
                  </a:lnTo>
                  <a:lnTo>
                    <a:pt x="674120" y="2525388"/>
                  </a:lnTo>
                  <a:lnTo>
                    <a:pt x="673011" y="2526041"/>
                  </a:lnTo>
                  <a:lnTo>
                    <a:pt x="670988" y="2526367"/>
                  </a:lnTo>
                  <a:lnTo>
                    <a:pt x="668573" y="2527346"/>
                  </a:lnTo>
                  <a:lnTo>
                    <a:pt x="667660" y="2527020"/>
                  </a:lnTo>
                  <a:lnTo>
                    <a:pt x="667464" y="2526367"/>
                  </a:lnTo>
                  <a:lnTo>
                    <a:pt x="664136" y="2526498"/>
                  </a:lnTo>
                  <a:lnTo>
                    <a:pt x="662831" y="2527150"/>
                  </a:lnTo>
                  <a:lnTo>
                    <a:pt x="662440" y="2528259"/>
                  </a:lnTo>
                  <a:lnTo>
                    <a:pt x="661330" y="2528716"/>
                  </a:lnTo>
                  <a:lnTo>
                    <a:pt x="661135" y="2529238"/>
                  </a:lnTo>
                  <a:lnTo>
                    <a:pt x="660221" y="2529695"/>
                  </a:lnTo>
                  <a:lnTo>
                    <a:pt x="658525" y="2529891"/>
                  </a:lnTo>
                  <a:lnTo>
                    <a:pt x="657611" y="2530413"/>
                  </a:lnTo>
                  <a:lnTo>
                    <a:pt x="656893" y="2531522"/>
                  </a:lnTo>
                  <a:lnTo>
                    <a:pt x="655197" y="2532044"/>
                  </a:lnTo>
                  <a:lnTo>
                    <a:pt x="653370" y="2534654"/>
                  </a:lnTo>
                  <a:lnTo>
                    <a:pt x="651151" y="2535960"/>
                  </a:lnTo>
                  <a:lnTo>
                    <a:pt x="642799" y="2537591"/>
                  </a:lnTo>
                  <a:lnTo>
                    <a:pt x="637774" y="2537786"/>
                  </a:lnTo>
                  <a:lnTo>
                    <a:pt x="625898" y="2532436"/>
                  </a:lnTo>
                  <a:lnTo>
                    <a:pt x="624398" y="2528521"/>
                  </a:lnTo>
                  <a:lnTo>
                    <a:pt x="623876" y="2523822"/>
                  </a:lnTo>
                  <a:lnTo>
                    <a:pt x="625703" y="2519124"/>
                  </a:lnTo>
                  <a:lnTo>
                    <a:pt x="624789" y="2514557"/>
                  </a:lnTo>
                  <a:lnTo>
                    <a:pt x="625703" y="2512469"/>
                  </a:lnTo>
                  <a:lnTo>
                    <a:pt x="626290" y="2509402"/>
                  </a:lnTo>
                  <a:lnTo>
                    <a:pt x="625703" y="2506792"/>
                  </a:lnTo>
                  <a:lnTo>
                    <a:pt x="623680" y="2502877"/>
                  </a:lnTo>
                  <a:lnTo>
                    <a:pt x="624985" y="2498961"/>
                  </a:lnTo>
                  <a:lnTo>
                    <a:pt x="624398" y="2497461"/>
                  </a:lnTo>
                  <a:lnTo>
                    <a:pt x="624985" y="2494981"/>
                  </a:lnTo>
                  <a:lnTo>
                    <a:pt x="623680" y="2494002"/>
                  </a:lnTo>
                  <a:lnTo>
                    <a:pt x="623680" y="2493350"/>
                  </a:lnTo>
                  <a:lnTo>
                    <a:pt x="623876" y="2492697"/>
                  </a:lnTo>
                  <a:lnTo>
                    <a:pt x="625377" y="2491588"/>
                  </a:lnTo>
                  <a:lnTo>
                    <a:pt x="625898" y="2488521"/>
                  </a:lnTo>
                  <a:lnTo>
                    <a:pt x="625703" y="2487216"/>
                  </a:lnTo>
                  <a:lnTo>
                    <a:pt x="626812" y="2483431"/>
                  </a:lnTo>
                  <a:lnTo>
                    <a:pt x="625898" y="2477559"/>
                  </a:lnTo>
                  <a:lnTo>
                    <a:pt x="627791" y="2476058"/>
                  </a:lnTo>
                  <a:lnTo>
                    <a:pt x="627595" y="2475536"/>
                  </a:lnTo>
                  <a:lnTo>
                    <a:pt x="628117" y="2474883"/>
                  </a:lnTo>
                  <a:lnTo>
                    <a:pt x="630140" y="2473774"/>
                  </a:lnTo>
                  <a:lnTo>
                    <a:pt x="631641" y="2472273"/>
                  </a:lnTo>
                  <a:lnTo>
                    <a:pt x="632554" y="2470642"/>
                  </a:lnTo>
                  <a:lnTo>
                    <a:pt x="633272" y="2470120"/>
                  </a:lnTo>
                  <a:lnTo>
                    <a:pt x="633990" y="2467967"/>
                  </a:lnTo>
                  <a:lnTo>
                    <a:pt x="636404" y="2466857"/>
                  </a:lnTo>
                  <a:lnTo>
                    <a:pt x="637318" y="2465357"/>
                  </a:lnTo>
                  <a:lnTo>
                    <a:pt x="640124" y="2464247"/>
                  </a:lnTo>
                  <a:lnTo>
                    <a:pt x="640841" y="2462420"/>
                  </a:lnTo>
                  <a:lnTo>
                    <a:pt x="640254" y="2460267"/>
                  </a:lnTo>
                  <a:lnTo>
                    <a:pt x="639536" y="2459614"/>
                  </a:lnTo>
                  <a:lnTo>
                    <a:pt x="640254" y="2458962"/>
                  </a:lnTo>
                  <a:lnTo>
                    <a:pt x="641363" y="2459288"/>
                  </a:lnTo>
                  <a:lnTo>
                    <a:pt x="641363" y="2458440"/>
                  </a:lnTo>
                  <a:lnTo>
                    <a:pt x="640841" y="2458244"/>
                  </a:lnTo>
                  <a:lnTo>
                    <a:pt x="640646" y="2457722"/>
                  </a:lnTo>
                  <a:lnTo>
                    <a:pt x="642342" y="2457918"/>
                  </a:lnTo>
                  <a:lnTo>
                    <a:pt x="643321" y="2458766"/>
                  </a:lnTo>
                  <a:lnTo>
                    <a:pt x="643973" y="2458766"/>
                  </a:lnTo>
                  <a:lnTo>
                    <a:pt x="645670" y="2457787"/>
                  </a:lnTo>
                  <a:lnTo>
                    <a:pt x="645866" y="2458766"/>
                  </a:lnTo>
                  <a:lnTo>
                    <a:pt x="646779" y="2458766"/>
                  </a:lnTo>
                  <a:lnTo>
                    <a:pt x="647497" y="2457787"/>
                  </a:lnTo>
                  <a:lnTo>
                    <a:pt x="648802" y="2458309"/>
                  </a:lnTo>
                  <a:lnTo>
                    <a:pt x="651608" y="2454525"/>
                  </a:lnTo>
                  <a:lnTo>
                    <a:pt x="652326" y="2452045"/>
                  </a:lnTo>
                  <a:lnTo>
                    <a:pt x="653631" y="2442910"/>
                  </a:lnTo>
                  <a:lnTo>
                    <a:pt x="654348" y="2429207"/>
                  </a:lnTo>
                  <a:lnTo>
                    <a:pt x="653957" y="2419876"/>
                  </a:lnTo>
                  <a:lnTo>
                    <a:pt x="654675" y="2415112"/>
                  </a:lnTo>
                  <a:lnTo>
                    <a:pt x="654479" y="2409892"/>
                  </a:lnTo>
                  <a:lnTo>
                    <a:pt x="653761" y="2406760"/>
                  </a:lnTo>
                  <a:lnTo>
                    <a:pt x="654348" y="2402193"/>
                  </a:lnTo>
                  <a:lnTo>
                    <a:pt x="654153" y="2399909"/>
                  </a:lnTo>
                  <a:lnTo>
                    <a:pt x="654544" y="2397951"/>
                  </a:lnTo>
                  <a:lnTo>
                    <a:pt x="656763" y="2396646"/>
                  </a:lnTo>
                  <a:lnTo>
                    <a:pt x="657481" y="2388294"/>
                  </a:lnTo>
                  <a:lnTo>
                    <a:pt x="656763" y="2383073"/>
                  </a:lnTo>
                  <a:lnTo>
                    <a:pt x="655066" y="2379485"/>
                  </a:lnTo>
                  <a:lnTo>
                    <a:pt x="654348" y="2374721"/>
                  </a:lnTo>
                  <a:lnTo>
                    <a:pt x="653043" y="2373742"/>
                  </a:lnTo>
                  <a:lnTo>
                    <a:pt x="652848" y="2368000"/>
                  </a:lnTo>
                  <a:lnTo>
                    <a:pt x="653761" y="2367022"/>
                  </a:lnTo>
                  <a:lnTo>
                    <a:pt x="659895" y="2362911"/>
                  </a:lnTo>
                  <a:lnTo>
                    <a:pt x="660286" y="2362258"/>
                  </a:lnTo>
                  <a:lnTo>
                    <a:pt x="661591" y="2357495"/>
                  </a:lnTo>
                  <a:lnTo>
                    <a:pt x="662897" y="2356516"/>
                  </a:lnTo>
                  <a:lnTo>
                    <a:pt x="663092" y="2355668"/>
                  </a:lnTo>
                  <a:lnTo>
                    <a:pt x="664202" y="2347446"/>
                  </a:lnTo>
                  <a:lnTo>
                    <a:pt x="663614" y="2346141"/>
                  </a:lnTo>
                  <a:lnTo>
                    <a:pt x="664724" y="2345815"/>
                  </a:lnTo>
                  <a:lnTo>
                    <a:pt x="665441" y="2344836"/>
                  </a:lnTo>
                  <a:lnTo>
                    <a:pt x="665833" y="2338898"/>
                  </a:lnTo>
                  <a:lnTo>
                    <a:pt x="666224" y="2337593"/>
                  </a:lnTo>
                  <a:lnTo>
                    <a:pt x="667138" y="2336288"/>
                  </a:lnTo>
                  <a:lnTo>
                    <a:pt x="667725" y="2333025"/>
                  </a:lnTo>
                  <a:lnTo>
                    <a:pt x="667138" y="2331851"/>
                  </a:lnTo>
                  <a:lnTo>
                    <a:pt x="667725" y="2327936"/>
                  </a:lnTo>
                  <a:lnTo>
                    <a:pt x="667138" y="2326761"/>
                  </a:lnTo>
                  <a:lnTo>
                    <a:pt x="667725" y="2324738"/>
                  </a:lnTo>
                  <a:lnTo>
                    <a:pt x="668639" y="2324281"/>
                  </a:lnTo>
                  <a:lnTo>
                    <a:pt x="668639" y="2321802"/>
                  </a:lnTo>
                  <a:lnTo>
                    <a:pt x="669552" y="2318996"/>
                  </a:lnTo>
                  <a:lnTo>
                    <a:pt x="669030" y="2317169"/>
                  </a:lnTo>
                  <a:lnTo>
                    <a:pt x="670335" y="2315994"/>
                  </a:lnTo>
                  <a:lnTo>
                    <a:pt x="670727" y="2314494"/>
                  </a:lnTo>
                  <a:lnTo>
                    <a:pt x="669813" y="2310905"/>
                  </a:lnTo>
                  <a:lnTo>
                    <a:pt x="667399" y="2308295"/>
                  </a:lnTo>
                  <a:lnTo>
                    <a:pt x="666290" y="2305358"/>
                  </a:lnTo>
                  <a:lnTo>
                    <a:pt x="668900" y="2305032"/>
                  </a:lnTo>
                  <a:lnTo>
                    <a:pt x="669617" y="2304510"/>
                  </a:lnTo>
                  <a:lnTo>
                    <a:pt x="678883" y="2297919"/>
                  </a:lnTo>
                  <a:lnTo>
                    <a:pt x="681102" y="2295440"/>
                  </a:lnTo>
                  <a:lnTo>
                    <a:pt x="683516" y="2290807"/>
                  </a:lnTo>
                  <a:lnTo>
                    <a:pt x="685213" y="2289176"/>
                  </a:lnTo>
                  <a:lnTo>
                    <a:pt x="686322" y="2286240"/>
                  </a:lnTo>
                  <a:lnTo>
                    <a:pt x="690041" y="2279845"/>
                  </a:lnTo>
                  <a:lnTo>
                    <a:pt x="690433" y="2277887"/>
                  </a:lnTo>
                  <a:lnTo>
                    <a:pt x="691934" y="2274364"/>
                  </a:lnTo>
                  <a:lnTo>
                    <a:pt x="693043" y="2274037"/>
                  </a:lnTo>
                  <a:lnTo>
                    <a:pt x="692325" y="2273189"/>
                  </a:lnTo>
                  <a:lnTo>
                    <a:pt x="691934" y="2271558"/>
                  </a:lnTo>
                  <a:lnTo>
                    <a:pt x="692651" y="2271036"/>
                  </a:lnTo>
                  <a:lnTo>
                    <a:pt x="693565" y="2271231"/>
                  </a:lnTo>
                  <a:lnTo>
                    <a:pt x="693761" y="2270383"/>
                  </a:lnTo>
                  <a:lnTo>
                    <a:pt x="694283" y="2270383"/>
                  </a:lnTo>
                  <a:lnTo>
                    <a:pt x="695196" y="2268426"/>
                  </a:lnTo>
                  <a:lnTo>
                    <a:pt x="695914" y="2268099"/>
                  </a:lnTo>
                  <a:lnTo>
                    <a:pt x="695914" y="2267251"/>
                  </a:lnTo>
                  <a:lnTo>
                    <a:pt x="697219" y="2267055"/>
                  </a:lnTo>
                  <a:lnTo>
                    <a:pt x="697611" y="2264445"/>
                  </a:lnTo>
                  <a:lnTo>
                    <a:pt x="697219" y="2263466"/>
                  </a:lnTo>
                  <a:lnTo>
                    <a:pt x="697415" y="2262488"/>
                  </a:lnTo>
                  <a:lnTo>
                    <a:pt x="698133" y="2262292"/>
                  </a:lnTo>
                  <a:lnTo>
                    <a:pt x="699960" y="2258181"/>
                  </a:lnTo>
                  <a:lnTo>
                    <a:pt x="701069" y="2257659"/>
                  </a:lnTo>
                  <a:lnTo>
                    <a:pt x="701460" y="2256028"/>
                  </a:lnTo>
                  <a:lnTo>
                    <a:pt x="703875" y="2255049"/>
                  </a:lnTo>
                  <a:lnTo>
                    <a:pt x="704788" y="2255701"/>
                  </a:lnTo>
                  <a:lnTo>
                    <a:pt x="706093" y="2255897"/>
                  </a:lnTo>
                  <a:lnTo>
                    <a:pt x="707398" y="2255571"/>
                  </a:lnTo>
                  <a:lnTo>
                    <a:pt x="709421" y="2253613"/>
                  </a:lnTo>
                  <a:lnTo>
                    <a:pt x="709943" y="2252439"/>
                  </a:lnTo>
                  <a:lnTo>
                    <a:pt x="713271" y="2250286"/>
                  </a:lnTo>
                  <a:lnTo>
                    <a:pt x="715685" y="2247675"/>
                  </a:lnTo>
                  <a:lnTo>
                    <a:pt x="717904" y="2246044"/>
                  </a:lnTo>
                  <a:lnTo>
                    <a:pt x="719405" y="2245522"/>
                  </a:lnTo>
                  <a:lnTo>
                    <a:pt x="720514" y="2243565"/>
                  </a:lnTo>
                  <a:lnTo>
                    <a:pt x="720514" y="2241933"/>
                  </a:lnTo>
                  <a:lnTo>
                    <a:pt x="721623" y="2241281"/>
                  </a:lnTo>
                  <a:lnTo>
                    <a:pt x="721819" y="2239649"/>
                  </a:lnTo>
                  <a:lnTo>
                    <a:pt x="724951" y="2238997"/>
                  </a:lnTo>
                  <a:lnTo>
                    <a:pt x="726061" y="2237822"/>
                  </a:lnTo>
                  <a:lnTo>
                    <a:pt x="728083" y="2236844"/>
                  </a:lnTo>
                  <a:lnTo>
                    <a:pt x="727888" y="2236322"/>
                  </a:lnTo>
                  <a:lnTo>
                    <a:pt x="729193" y="2234168"/>
                  </a:lnTo>
                  <a:lnTo>
                    <a:pt x="730237" y="2235343"/>
                  </a:lnTo>
                  <a:lnTo>
                    <a:pt x="730889" y="2235343"/>
                  </a:lnTo>
                  <a:lnTo>
                    <a:pt x="731281" y="2234364"/>
                  </a:lnTo>
                  <a:lnTo>
                    <a:pt x="732194" y="2233842"/>
                  </a:lnTo>
                  <a:lnTo>
                    <a:pt x="732586" y="2231689"/>
                  </a:lnTo>
                  <a:lnTo>
                    <a:pt x="732194" y="2230710"/>
                  </a:lnTo>
                  <a:lnTo>
                    <a:pt x="732912" y="2229535"/>
                  </a:lnTo>
                  <a:lnTo>
                    <a:pt x="734609" y="2228687"/>
                  </a:lnTo>
                  <a:lnTo>
                    <a:pt x="735326" y="2227382"/>
                  </a:lnTo>
                  <a:lnTo>
                    <a:pt x="735131" y="2226730"/>
                  </a:lnTo>
                  <a:lnTo>
                    <a:pt x="735653" y="2226534"/>
                  </a:lnTo>
                  <a:lnTo>
                    <a:pt x="736044" y="2225229"/>
                  </a:lnTo>
                  <a:lnTo>
                    <a:pt x="734543" y="2225229"/>
                  </a:lnTo>
                  <a:lnTo>
                    <a:pt x="734348" y="2224707"/>
                  </a:lnTo>
                  <a:lnTo>
                    <a:pt x="736370" y="2221379"/>
                  </a:lnTo>
                  <a:lnTo>
                    <a:pt x="736566" y="2219878"/>
                  </a:lnTo>
                  <a:lnTo>
                    <a:pt x="738459" y="2218573"/>
                  </a:lnTo>
                  <a:lnTo>
                    <a:pt x="738459" y="2217921"/>
                  </a:lnTo>
                  <a:lnTo>
                    <a:pt x="740155" y="2216420"/>
                  </a:lnTo>
                  <a:lnTo>
                    <a:pt x="739959" y="2215898"/>
                  </a:lnTo>
                  <a:lnTo>
                    <a:pt x="740351" y="2214919"/>
                  </a:lnTo>
                  <a:lnTo>
                    <a:pt x="741069" y="2213940"/>
                  </a:lnTo>
                  <a:lnTo>
                    <a:pt x="742373" y="2213940"/>
                  </a:lnTo>
                  <a:lnTo>
                    <a:pt x="742896" y="2211460"/>
                  </a:lnTo>
                  <a:lnTo>
                    <a:pt x="742504" y="2210938"/>
                  </a:lnTo>
                  <a:lnTo>
                    <a:pt x="742700" y="2210417"/>
                  </a:lnTo>
                  <a:lnTo>
                    <a:pt x="742178" y="2211069"/>
                  </a:lnTo>
                  <a:lnTo>
                    <a:pt x="741590" y="2210090"/>
                  </a:lnTo>
                  <a:lnTo>
                    <a:pt x="741590" y="2208133"/>
                  </a:lnTo>
                  <a:lnTo>
                    <a:pt x="744592" y="2203696"/>
                  </a:lnTo>
                  <a:lnTo>
                    <a:pt x="745701" y="2203043"/>
                  </a:lnTo>
                  <a:lnTo>
                    <a:pt x="746224" y="2200890"/>
                  </a:lnTo>
                  <a:lnTo>
                    <a:pt x="745114" y="2200694"/>
                  </a:lnTo>
                  <a:lnTo>
                    <a:pt x="744201" y="2201020"/>
                  </a:lnTo>
                  <a:lnTo>
                    <a:pt x="743483" y="2201868"/>
                  </a:lnTo>
                  <a:lnTo>
                    <a:pt x="742178" y="2203696"/>
                  </a:lnTo>
                  <a:lnTo>
                    <a:pt x="741590" y="2205849"/>
                  </a:lnTo>
                  <a:lnTo>
                    <a:pt x="739894" y="2208002"/>
                  </a:lnTo>
                  <a:lnTo>
                    <a:pt x="739503" y="2211787"/>
                  </a:lnTo>
                  <a:lnTo>
                    <a:pt x="738589" y="2212635"/>
                  </a:lnTo>
                  <a:lnTo>
                    <a:pt x="737676" y="2214593"/>
                  </a:lnTo>
                  <a:lnTo>
                    <a:pt x="736566" y="2215441"/>
                  </a:lnTo>
                  <a:lnTo>
                    <a:pt x="736044" y="2214266"/>
                  </a:lnTo>
                  <a:lnTo>
                    <a:pt x="735326" y="2214136"/>
                  </a:lnTo>
                  <a:lnTo>
                    <a:pt x="733434" y="2215441"/>
                  </a:lnTo>
                  <a:lnTo>
                    <a:pt x="733434" y="2217725"/>
                  </a:lnTo>
                  <a:lnTo>
                    <a:pt x="732716" y="2220400"/>
                  </a:lnTo>
                  <a:lnTo>
                    <a:pt x="731215" y="2223402"/>
                  </a:lnTo>
                  <a:lnTo>
                    <a:pt x="729911" y="2223728"/>
                  </a:lnTo>
                  <a:lnTo>
                    <a:pt x="729323" y="2225359"/>
                  </a:lnTo>
                  <a:lnTo>
                    <a:pt x="726322" y="2226012"/>
                  </a:lnTo>
                  <a:lnTo>
                    <a:pt x="723320" y="2229666"/>
                  </a:lnTo>
                  <a:lnTo>
                    <a:pt x="722211" y="2231950"/>
                  </a:lnTo>
                  <a:lnTo>
                    <a:pt x="720188" y="2234429"/>
                  </a:lnTo>
                  <a:lnTo>
                    <a:pt x="719470" y="2236909"/>
                  </a:lnTo>
                  <a:lnTo>
                    <a:pt x="717969" y="2238866"/>
                  </a:lnTo>
                  <a:lnTo>
                    <a:pt x="715555" y="2240172"/>
                  </a:lnTo>
                  <a:lnTo>
                    <a:pt x="712553" y="2243956"/>
                  </a:lnTo>
                  <a:lnTo>
                    <a:pt x="711640" y="2244609"/>
                  </a:lnTo>
                  <a:lnTo>
                    <a:pt x="709617" y="2245131"/>
                  </a:lnTo>
                  <a:lnTo>
                    <a:pt x="708116" y="2246109"/>
                  </a:lnTo>
                  <a:lnTo>
                    <a:pt x="706811" y="2248067"/>
                  </a:lnTo>
                  <a:lnTo>
                    <a:pt x="702374" y="2250547"/>
                  </a:lnTo>
                  <a:lnTo>
                    <a:pt x="700155" y="2251395"/>
                  </a:lnTo>
                  <a:lnTo>
                    <a:pt x="699960" y="2250873"/>
                  </a:lnTo>
                  <a:lnTo>
                    <a:pt x="701656" y="2249241"/>
                  </a:lnTo>
                  <a:lnTo>
                    <a:pt x="701460" y="2248393"/>
                  </a:lnTo>
                  <a:lnTo>
                    <a:pt x="699764" y="2248197"/>
                  </a:lnTo>
                  <a:lnTo>
                    <a:pt x="699046" y="2248524"/>
                  </a:lnTo>
                  <a:lnTo>
                    <a:pt x="698328" y="2251786"/>
                  </a:lnTo>
                  <a:lnTo>
                    <a:pt x="697219" y="2253287"/>
                  </a:lnTo>
                  <a:lnTo>
                    <a:pt x="694609" y="2256093"/>
                  </a:lnTo>
                  <a:lnTo>
                    <a:pt x="693304" y="2256419"/>
                  </a:lnTo>
                  <a:lnTo>
                    <a:pt x="692195" y="2257072"/>
                  </a:lnTo>
                  <a:lnTo>
                    <a:pt x="691999" y="2257594"/>
                  </a:lnTo>
                  <a:lnTo>
                    <a:pt x="690498" y="2258116"/>
                  </a:lnTo>
                  <a:lnTo>
                    <a:pt x="689585" y="2259095"/>
                  </a:lnTo>
                  <a:lnTo>
                    <a:pt x="686583" y="2259943"/>
                  </a:lnTo>
                  <a:lnTo>
                    <a:pt x="686191" y="2259617"/>
                  </a:lnTo>
                  <a:lnTo>
                    <a:pt x="685996" y="2259095"/>
                  </a:lnTo>
                  <a:lnTo>
                    <a:pt x="686714" y="2256615"/>
                  </a:lnTo>
                  <a:lnTo>
                    <a:pt x="685996" y="2255440"/>
                  </a:lnTo>
                  <a:lnTo>
                    <a:pt x="685800" y="2254266"/>
                  </a:lnTo>
                  <a:lnTo>
                    <a:pt x="685996" y="2253287"/>
                  </a:lnTo>
                  <a:lnTo>
                    <a:pt x="686909" y="2252113"/>
                  </a:lnTo>
                  <a:lnTo>
                    <a:pt x="688606" y="2251591"/>
                  </a:lnTo>
                  <a:lnTo>
                    <a:pt x="688410" y="2250938"/>
                  </a:lnTo>
                  <a:lnTo>
                    <a:pt x="691020" y="2250090"/>
                  </a:lnTo>
                  <a:lnTo>
                    <a:pt x="688606" y="2249764"/>
                  </a:lnTo>
                  <a:lnTo>
                    <a:pt x="687888" y="2250090"/>
                  </a:lnTo>
                  <a:lnTo>
                    <a:pt x="686061" y="2248915"/>
                  </a:lnTo>
                  <a:lnTo>
                    <a:pt x="685669" y="2248263"/>
                  </a:lnTo>
                  <a:lnTo>
                    <a:pt x="685865" y="2247610"/>
                  </a:lnTo>
                  <a:lnTo>
                    <a:pt x="684560" y="2247610"/>
                  </a:lnTo>
                  <a:lnTo>
                    <a:pt x="684756" y="2245653"/>
                  </a:lnTo>
                  <a:lnTo>
                    <a:pt x="688084" y="2242847"/>
                  </a:lnTo>
                  <a:lnTo>
                    <a:pt x="688997" y="2242520"/>
                  </a:lnTo>
                  <a:lnTo>
                    <a:pt x="688997" y="2239910"/>
                  </a:lnTo>
                  <a:lnTo>
                    <a:pt x="688084" y="2239715"/>
                  </a:lnTo>
                  <a:lnTo>
                    <a:pt x="686974" y="2240237"/>
                  </a:lnTo>
                  <a:lnTo>
                    <a:pt x="686779" y="2240759"/>
                  </a:lnTo>
                  <a:lnTo>
                    <a:pt x="684169" y="2242390"/>
                  </a:lnTo>
                  <a:lnTo>
                    <a:pt x="683059" y="2242586"/>
                  </a:lnTo>
                  <a:lnTo>
                    <a:pt x="682864" y="2243238"/>
                  </a:lnTo>
                  <a:lnTo>
                    <a:pt x="678426" y="2244086"/>
                  </a:lnTo>
                  <a:lnTo>
                    <a:pt x="675621" y="2241607"/>
                  </a:lnTo>
                  <a:lnTo>
                    <a:pt x="675229" y="2240628"/>
                  </a:lnTo>
                  <a:lnTo>
                    <a:pt x="673728" y="2240106"/>
                  </a:lnTo>
                  <a:lnTo>
                    <a:pt x="672815" y="2238475"/>
                  </a:lnTo>
                  <a:lnTo>
                    <a:pt x="671118" y="2237953"/>
                  </a:lnTo>
                  <a:lnTo>
                    <a:pt x="671118" y="2236974"/>
                  </a:lnTo>
                  <a:lnTo>
                    <a:pt x="670400" y="2236974"/>
                  </a:lnTo>
                  <a:lnTo>
                    <a:pt x="669487" y="2235995"/>
                  </a:lnTo>
                  <a:lnTo>
                    <a:pt x="670074" y="2233842"/>
                  </a:lnTo>
                  <a:lnTo>
                    <a:pt x="668573" y="2231689"/>
                  </a:lnTo>
                  <a:lnTo>
                    <a:pt x="669291" y="2231036"/>
                  </a:lnTo>
                  <a:lnTo>
                    <a:pt x="669291" y="2229405"/>
                  </a:lnTo>
                  <a:lnTo>
                    <a:pt x="669095" y="2228752"/>
                  </a:lnTo>
                  <a:lnTo>
                    <a:pt x="667790" y="2228557"/>
                  </a:lnTo>
                  <a:lnTo>
                    <a:pt x="667595" y="2227056"/>
                  </a:lnTo>
                  <a:lnTo>
                    <a:pt x="669813" y="2221118"/>
                  </a:lnTo>
                  <a:lnTo>
                    <a:pt x="670531" y="2217138"/>
                  </a:lnTo>
                  <a:lnTo>
                    <a:pt x="670727" y="2214005"/>
                  </a:lnTo>
                  <a:lnTo>
                    <a:pt x="669617" y="2211852"/>
                  </a:lnTo>
                  <a:lnTo>
                    <a:pt x="670531" y="2210025"/>
                  </a:lnTo>
                  <a:lnTo>
                    <a:pt x="670531" y="2207741"/>
                  </a:lnTo>
                  <a:lnTo>
                    <a:pt x="672228" y="2204935"/>
                  </a:lnTo>
                  <a:lnTo>
                    <a:pt x="672750" y="2204935"/>
                  </a:lnTo>
                  <a:lnTo>
                    <a:pt x="673141" y="2203630"/>
                  </a:lnTo>
                  <a:lnTo>
                    <a:pt x="672945" y="2202652"/>
                  </a:lnTo>
                  <a:lnTo>
                    <a:pt x="674055" y="2198345"/>
                  </a:lnTo>
                  <a:lnTo>
                    <a:pt x="674968" y="2196518"/>
                  </a:lnTo>
                  <a:lnTo>
                    <a:pt x="676991" y="2194887"/>
                  </a:lnTo>
                  <a:lnTo>
                    <a:pt x="682407" y="2187121"/>
                  </a:lnTo>
                  <a:lnTo>
                    <a:pt x="682929" y="2185621"/>
                  </a:lnTo>
                  <a:lnTo>
                    <a:pt x="682733" y="2184968"/>
                  </a:lnTo>
                  <a:lnTo>
                    <a:pt x="683320" y="2184446"/>
                  </a:lnTo>
                  <a:lnTo>
                    <a:pt x="683516" y="2183598"/>
                  </a:lnTo>
                  <a:lnTo>
                    <a:pt x="682798" y="2183598"/>
                  </a:lnTo>
                  <a:lnTo>
                    <a:pt x="682603" y="2184120"/>
                  </a:lnTo>
                  <a:lnTo>
                    <a:pt x="681885" y="2184446"/>
                  </a:lnTo>
                  <a:lnTo>
                    <a:pt x="681885" y="2183924"/>
                  </a:lnTo>
                  <a:lnTo>
                    <a:pt x="682603" y="2182750"/>
                  </a:lnTo>
                  <a:lnTo>
                    <a:pt x="683516" y="2182554"/>
                  </a:lnTo>
                  <a:lnTo>
                    <a:pt x="684821" y="2180922"/>
                  </a:lnTo>
                  <a:lnTo>
                    <a:pt x="685343" y="2180727"/>
                  </a:lnTo>
                  <a:lnTo>
                    <a:pt x="684625" y="2179748"/>
                  </a:lnTo>
                  <a:lnTo>
                    <a:pt x="684038" y="2178117"/>
                  </a:lnTo>
                  <a:lnTo>
                    <a:pt x="684234" y="2177595"/>
                  </a:lnTo>
                  <a:lnTo>
                    <a:pt x="686844" y="2174267"/>
                  </a:lnTo>
                  <a:lnTo>
                    <a:pt x="687562" y="2171918"/>
                  </a:lnTo>
                  <a:lnTo>
                    <a:pt x="689780" y="2168459"/>
                  </a:lnTo>
                  <a:lnTo>
                    <a:pt x="690172" y="2167154"/>
                  </a:lnTo>
                  <a:lnTo>
                    <a:pt x="692064" y="2166306"/>
                  </a:lnTo>
                  <a:lnTo>
                    <a:pt x="693891" y="2166110"/>
                  </a:lnTo>
                  <a:lnTo>
                    <a:pt x="695914" y="2165132"/>
                  </a:lnTo>
                  <a:lnTo>
                    <a:pt x="697219" y="2161999"/>
                  </a:lnTo>
                  <a:lnTo>
                    <a:pt x="696828" y="2160825"/>
                  </a:lnTo>
                  <a:lnTo>
                    <a:pt x="698133" y="2158998"/>
                  </a:lnTo>
                  <a:lnTo>
                    <a:pt x="699829" y="2157497"/>
                  </a:lnTo>
                  <a:lnTo>
                    <a:pt x="700743" y="2155213"/>
                  </a:lnTo>
                  <a:lnTo>
                    <a:pt x="699829" y="2154887"/>
                  </a:lnTo>
                  <a:lnTo>
                    <a:pt x="699829" y="2154039"/>
                  </a:lnTo>
                  <a:lnTo>
                    <a:pt x="698002" y="2153712"/>
                  </a:lnTo>
                  <a:lnTo>
                    <a:pt x="697089" y="2154234"/>
                  </a:lnTo>
                  <a:lnTo>
                    <a:pt x="693174" y="2158541"/>
                  </a:lnTo>
                  <a:lnTo>
                    <a:pt x="691673" y="2159389"/>
                  </a:lnTo>
                  <a:lnTo>
                    <a:pt x="690368" y="2158737"/>
                  </a:lnTo>
                  <a:lnTo>
                    <a:pt x="690172" y="2159259"/>
                  </a:lnTo>
                  <a:lnTo>
                    <a:pt x="688671" y="2159259"/>
                  </a:lnTo>
                  <a:lnTo>
                    <a:pt x="686452" y="2162391"/>
                  </a:lnTo>
                  <a:lnTo>
                    <a:pt x="685343" y="2162391"/>
                  </a:lnTo>
                  <a:lnTo>
                    <a:pt x="684038" y="2165719"/>
                  </a:lnTo>
                  <a:lnTo>
                    <a:pt x="681232" y="2167546"/>
                  </a:lnTo>
                  <a:lnTo>
                    <a:pt x="680841" y="2169503"/>
                  </a:lnTo>
                  <a:lnTo>
                    <a:pt x="680254" y="2170156"/>
                  </a:lnTo>
                  <a:lnTo>
                    <a:pt x="678753" y="2170352"/>
                  </a:lnTo>
                  <a:lnTo>
                    <a:pt x="677448" y="2172309"/>
                  </a:lnTo>
                  <a:lnTo>
                    <a:pt x="676338" y="2175441"/>
                  </a:lnTo>
                  <a:lnTo>
                    <a:pt x="675033" y="2176420"/>
                  </a:lnTo>
                  <a:lnTo>
                    <a:pt x="675033" y="2175898"/>
                  </a:lnTo>
                  <a:lnTo>
                    <a:pt x="675947" y="2174919"/>
                  </a:lnTo>
                  <a:lnTo>
                    <a:pt x="675360" y="2174593"/>
                  </a:lnTo>
                  <a:lnTo>
                    <a:pt x="673859" y="2174919"/>
                  </a:lnTo>
                  <a:lnTo>
                    <a:pt x="672358" y="2174724"/>
                  </a:lnTo>
                  <a:lnTo>
                    <a:pt x="671771" y="2176029"/>
                  </a:lnTo>
                  <a:lnTo>
                    <a:pt x="667660" y="2181184"/>
                  </a:lnTo>
                  <a:lnTo>
                    <a:pt x="666551" y="2183663"/>
                  </a:lnTo>
                  <a:lnTo>
                    <a:pt x="666029" y="2184185"/>
                  </a:lnTo>
                  <a:lnTo>
                    <a:pt x="663810" y="2184838"/>
                  </a:lnTo>
                  <a:lnTo>
                    <a:pt x="662897" y="2184642"/>
                  </a:lnTo>
                  <a:lnTo>
                    <a:pt x="663614" y="2183141"/>
                  </a:lnTo>
                  <a:lnTo>
                    <a:pt x="663418" y="2180661"/>
                  </a:lnTo>
                  <a:lnTo>
                    <a:pt x="662701" y="2180857"/>
                  </a:lnTo>
                  <a:lnTo>
                    <a:pt x="662505" y="2180205"/>
                  </a:lnTo>
                  <a:lnTo>
                    <a:pt x="662309" y="2177073"/>
                  </a:lnTo>
                  <a:lnTo>
                    <a:pt x="663810" y="2175441"/>
                  </a:lnTo>
                  <a:lnTo>
                    <a:pt x="664332" y="2172309"/>
                  </a:lnTo>
                  <a:lnTo>
                    <a:pt x="663940" y="2171135"/>
                  </a:lnTo>
                  <a:lnTo>
                    <a:pt x="662831" y="2170613"/>
                  </a:lnTo>
                  <a:lnTo>
                    <a:pt x="662635" y="2171265"/>
                  </a:lnTo>
                  <a:lnTo>
                    <a:pt x="662048" y="2171461"/>
                  </a:lnTo>
                  <a:lnTo>
                    <a:pt x="660939" y="2170939"/>
                  </a:lnTo>
                  <a:lnTo>
                    <a:pt x="660939" y="2169960"/>
                  </a:lnTo>
                  <a:lnTo>
                    <a:pt x="661657" y="2170286"/>
                  </a:lnTo>
                  <a:lnTo>
                    <a:pt x="662570" y="2165849"/>
                  </a:lnTo>
                  <a:lnTo>
                    <a:pt x="664463" y="2163043"/>
                  </a:lnTo>
                  <a:lnTo>
                    <a:pt x="664658" y="2161869"/>
                  </a:lnTo>
                  <a:lnTo>
                    <a:pt x="663940" y="2161216"/>
                  </a:lnTo>
                  <a:lnTo>
                    <a:pt x="666746" y="2155605"/>
                  </a:lnTo>
                  <a:lnTo>
                    <a:pt x="667660" y="2151820"/>
                  </a:lnTo>
                  <a:lnTo>
                    <a:pt x="669161" y="2149340"/>
                  </a:lnTo>
                  <a:lnTo>
                    <a:pt x="669161" y="2147709"/>
                  </a:lnTo>
                  <a:lnTo>
                    <a:pt x="669878" y="2146404"/>
                  </a:lnTo>
                  <a:lnTo>
                    <a:pt x="670792" y="2145556"/>
                  </a:lnTo>
                  <a:lnTo>
                    <a:pt x="671314" y="2144055"/>
                  </a:lnTo>
                  <a:lnTo>
                    <a:pt x="673206" y="2143207"/>
                  </a:lnTo>
                  <a:lnTo>
                    <a:pt x="678426" y="2136943"/>
                  </a:lnTo>
                  <a:lnTo>
                    <a:pt x="679731" y="2132962"/>
                  </a:lnTo>
                  <a:lnTo>
                    <a:pt x="681037" y="2131135"/>
                  </a:lnTo>
                  <a:lnTo>
                    <a:pt x="682929" y="2129634"/>
                  </a:lnTo>
                  <a:lnTo>
                    <a:pt x="684234" y="2127677"/>
                  </a:lnTo>
                  <a:lnTo>
                    <a:pt x="684625" y="2125197"/>
                  </a:lnTo>
                  <a:lnTo>
                    <a:pt x="686126" y="2121543"/>
                  </a:lnTo>
                  <a:lnTo>
                    <a:pt x="688019" y="2118411"/>
                  </a:lnTo>
                  <a:lnTo>
                    <a:pt x="689128" y="2117237"/>
                  </a:lnTo>
                  <a:lnTo>
                    <a:pt x="691542" y="2112734"/>
                  </a:lnTo>
                  <a:lnTo>
                    <a:pt x="693239" y="2111103"/>
                  </a:lnTo>
                  <a:lnTo>
                    <a:pt x="695066" y="2111299"/>
                  </a:lnTo>
                  <a:lnTo>
                    <a:pt x="696371" y="2110972"/>
                  </a:lnTo>
                  <a:lnTo>
                    <a:pt x="698785" y="2109667"/>
                  </a:lnTo>
                  <a:lnTo>
                    <a:pt x="699699" y="2107840"/>
                  </a:lnTo>
                  <a:lnTo>
                    <a:pt x="700808" y="2106992"/>
                  </a:lnTo>
                  <a:lnTo>
                    <a:pt x="701004" y="2105034"/>
                  </a:lnTo>
                  <a:lnTo>
                    <a:pt x="702113" y="2103207"/>
                  </a:lnTo>
                  <a:lnTo>
                    <a:pt x="702113" y="2102033"/>
                  </a:lnTo>
                  <a:lnTo>
                    <a:pt x="702700" y="2102033"/>
                  </a:lnTo>
                  <a:lnTo>
                    <a:pt x="703614" y="2100075"/>
                  </a:lnTo>
                  <a:lnTo>
                    <a:pt x="703810" y="2099423"/>
                  </a:lnTo>
                  <a:lnTo>
                    <a:pt x="703418" y="2098900"/>
                  </a:lnTo>
                  <a:lnTo>
                    <a:pt x="702505" y="2099096"/>
                  </a:lnTo>
                  <a:lnTo>
                    <a:pt x="701917" y="2101576"/>
                  </a:lnTo>
                  <a:lnTo>
                    <a:pt x="700808" y="2102098"/>
                  </a:lnTo>
                  <a:lnTo>
                    <a:pt x="699699" y="2104773"/>
                  </a:lnTo>
                  <a:lnTo>
                    <a:pt x="698981" y="2104773"/>
                  </a:lnTo>
                  <a:lnTo>
                    <a:pt x="698785" y="2104251"/>
                  </a:lnTo>
                  <a:lnTo>
                    <a:pt x="697089" y="2105556"/>
                  </a:lnTo>
                  <a:lnTo>
                    <a:pt x="696175" y="2107057"/>
                  </a:lnTo>
                  <a:lnTo>
                    <a:pt x="693761" y="2108688"/>
                  </a:lnTo>
                  <a:lnTo>
                    <a:pt x="693239" y="2107514"/>
                  </a:lnTo>
                  <a:lnTo>
                    <a:pt x="693761" y="2106992"/>
                  </a:lnTo>
                  <a:lnTo>
                    <a:pt x="693043" y="2107644"/>
                  </a:lnTo>
                  <a:lnTo>
                    <a:pt x="692456" y="2107644"/>
                  </a:lnTo>
                  <a:lnTo>
                    <a:pt x="692064" y="2106796"/>
                  </a:lnTo>
                  <a:lnTo>
                    <a:pt x="694283" y="2103338"/>
                  </a:lnTo>
                  <a:lnTo>
                    <a:pt x="697415" y="2099684"/>
                  </a:lnTo>
                  <a:lnTo>
                    <a:pt x="698916" y="2098509"/>
                  </a:lnTo>
                  <a:lnTo>
                    <a:pt x="700025" y="2097008"/>
                  </a:lnTo>
                  <a:lnTo>
                    <a:pt x="700547" y="2096878"/>
                  </a:lnTo>
                  <a:lnTo>
                    <a:pt x="702439" y="2092897"/>
                  </a:lnTo>
                  <a:lnTo>
                    <a:pt x="701852" y="2092897"/>
                  </a:lnTo>
                  <a:lnTo>
                    <a:pt x="700743" y="2094398"/>
                  </a:lnTo>
                  <a:lnTo>
                    <a:pt x="699242" y="2094920"/>
                  </a:lnTo>
                  <a:lnTo>
                    <a:pt x="697741" y="2096943"/>
                  </a:lnTo>
                  <a:lnTo>
                    <a:pt x="696240" y="2098117"/>
                  </a:lnTo>
                  <a:lnTo>
                    <a:pt x="694935" y="2098313"/>
                  </a:lnTo>
                  <a:lnTo>
                    <a:pt x="694935" y="2097661"/>
                  </a:lnTo>
                  <a:lnTo>
                    <a:pt x="696958" y="2094529"/>
                  </a:lnTo>
                  <a:lnTo>
                    <a:pt x="696958" y="2093876"/>
                  </a:lnTo>
                  <a:lnTo>
                    <a:pt x="696045" y="2094529"/>
                  </a:lnTo>
                  <a:lnTo>
                    <a:pt x="696045" y="2094007"/>
                  </a:lnTo>
                  <a:lnTo>
                    <a:pt x="695523" y="2094659"/>
                  </a:lnTo>
                  <a:lnTo>
                    <a:pt x="695131" y="2096813"/>
                  </a:lnTo>
                  <a:lnTo>
                    <a:pt x="694217" y="2098640"/>
                  </a:lnTo>
                  <a:lnTo>
                    <a:pt x="693500" y="2098640"/>
                  </a:lnTo>
                  <a:lnTo>
                    <a:pt x="693108" y="2101315"/>
                  </a:lnTo>
                  <a:lnTo>
                    <a:pt x="692195" y="2101837"/>
                  </a:lnTo>
                  <a:lnTo>
                    <a:pt x="690172" y="2102489"/>
                  </a:lnTo>
                  <a:lnTo>
                    <a:pt x="689780" y="2102163"/>
                  </a:lnTo>
                  <a:lnTo>
                    <a:pt x="688867" y="2102816"/>
                  </a:lnTo>
                  <a:lnTo>
                    <a:pt x="688475" y="2101967"/>
                  </a:lnTo>
                  <a:lnTo>
                    <a:pt x="689976" y="2100010"/>
                  </a:lnTo>
                  <a:lnTo>
                    <a:pt x="689585" y="2099488"/>
                  </a:lnTo>
                  <a:lnTo>
                    <a:pt x="687888" y="2101967"/>
                  </a:lnTo>
                  <a:lnTo>
                    <a:pt x="686779" y="2102816"/>
                  </a:lnTo>
                  <a:lnTo>
                    <a:pt x="685669" y="2103142"/>
                  </a:lnTo>
                  <a:lnTo>
                    <a:pt x="684364" y="2101511"/>
                  </a:lnTo>
                  <a:lnTo>
                    <a:pt x="682864" y="2102816"/>
                  </a:lnTo>
                  <a:lnTo>
                    <a:pt x="682472" y="2103794"/>
                  </a:lnTo>
                  <a:lnTo>
                    <a:pt x="683190" y="2104317"/>
                  </a:lnTo>
                  <a:lnTo>
                    <a:pt x="683190" y="2104969"/>
                  </a:lnTo>
                  <a:lnTo>
                    <a:pt x="684886" y="2104773"/>
                  </a:lnTo>
                  <a:lnTo>
                    <a:pt x="686909" y="2105295"/>
                  </a:lnTo>
                  <a:lnTo>
                    <a:pt x="687627" y="2106600"/>
                  </a:lnTo>
                  <a:lnTo>
                    <a:pt x="683516" y="2113582"/>
                  </a:lnTo>
                  <a:lnTo>
                    <a:pt x="682798" y="2114104"/>
                  </a:lnTo>
                  <a:lnTo>
                    <a:pt x="682407" y="2115083"/>
                  </a:lnTo>
                  <a:lnTo>
                    <a:pt x="681493" y="2115409"/>
                  </a:lnTo>
                  <a:lnTo>
                    <a:pt x="679079" y="2122718"/>
                  </a:lnTo>
                  <a:lnTo>
                    <a:pt x="676077" y="2126176"/>
                  </a:lnTo>
                  <a:lnTo>
                    <a:pt x="674185" y="2127351"/>
                  </a:lnTo>
                  <a:lnTo>
                    <a:pt x="671967" y="2127024"/>
                  </a:lnTo>
                  <a:lnTo>
                    <a:pt x="674381" y="2123044"/>
                  </a:lnTo>
                  <a:lnTo>
                    <a:pt x="674185" y="2121739"/>
                  </a:lnTo>
                  <a:lnTo>
                    <a:pt x="675099" y="2120564"/>
                  </a:lnTo>
                  <a:lnTo>
                    <a:pt x="676599" y="2116062"/>
                  </a:lnTo>
                  <a:lnTo>
                    <a:pt x="677317" y="2115214"/>
                  </a:lnTo>
                  <a:lnTo>
                    <a:pt x="677904" y="2112538"/>
                  </a:lnTo>
                  <a:lnTo>
                    <a:pt x="679210" y="2109210"/>
                  </a:lnTo>
                  <a:lnTo>
                    <a:pt x="678492" y="2109732"/>
                  </a:lnTo>
                  <a:lnTo>
                    <a:pt x="676795" y="2112734"/>
                  </a:lnTo>
                  <a:lnTo>
                    <a:pt x="676795" y="2113713"/>
                  </a:lnTo>
                  <a:lnTo>
                    <a:pt x="676077" y="2113713"/>
                  </a:lnTo>
                  <a:lnTo>
                    <a:pt x="676273" y="2115214"/>
                  </a:lnTo>
                  <a:lnTo>
                    <a:pt x="675882" y="2115866"/>
                  </a:lnTo>
                  <a:lnTo>
                    <a:pt x="675164" y="2116388"/>
                  </a:lnTo>
                  <a:lnTo>
                    <a:pt x="675164" y="2115866"/>
                  </a:lnTo>
                  <a:lnTo>
                    <a:pt x="674055" y="2116192"/>
                  </a:lnTo>
                  <a:lnTo>
                    <a:pt x="673337" y="2119324"/>
                  </a:lnTo>
                  <a:lnTo>
                    <a:pt x="673728" y="2119847"/>
                  </a:lnTo>
                  <a:lnTo>
                    <a:pt x="673533" y="2120499"/>
                  </a:lnTo>
                  <a:lnTo>
                    <a:pt x="672815" y="2121021"/>
                  </a:lnTo>
                  <a:lnTo>
                    <a:pt x="672619" y="2122848"/>
                  </a:lnTo>
                  <a:lnTo>
                    <a:pt x="672097" y="2123370"/>
                  </a:lnTo>
                  <a:lnTo>
                    <a:pt x="671706" y="2124675"/>
                  </a:lnTo>
                  <a:lnTo>
                    <a:pt x="670988" y="2125001"/>
                  </a:lnTo>
                  <a:lnTo>
                    <a:pt x="669878" y="2126959"/>
                  </a:lnTo>
                  <a:lnTo>
                    <a:pt x="669683" y="2127807"/>
                  </a:lnTo>
                  <a:lnTo>
                    <a:pt x="670400" y="2129439"/>
                  </a:lnTo>
                  <a:lnTo>
                    <a:pt x="669683" y="2130417"/>
                  </a:lnTo>
                  <a:lnTo>
                    <a:pt x="668965" y="2130613"/>
                  </a:lnTo>
                  <a:lnTo>
                    <a:pt x="668247" y="2129308"/>
                  </a:lnTo>
                  <a:lnTo>
                    <a:pt x="667856" y="2129112"/>
                  </a:lnTo>
                  <a:lnTo>
                    <a:pt x="667138" y="2129634"/>
                  </a:lnTo>
                  <a:lnTo>
                    <a:pt x="666942" y="2130156"/>
                  </a:lnTo>
                  <a:lnTo>
                    <a:pt x="667856" y="2131005"/>
                  </a:lnTo>
                  <a:lnTo>
                    <a:pt x="667464" y="2132636"/>
                  </a:lnTo>
                  <a:lnTo>
                    <a:pt x="668378" y="2133158"/>
                  </a:lnTo>
                  <a:lnTo>
                    <a:pt x="668900" y="2132832"/>
                  </a:lnTo>
                  <a:lnTo>
                    <a:pt x="669487" y="2131200"/>
                  </a:lnTo>
                  <a:lnTo>
                    <a:pt x="670792" y="2129569"/>
                  </a:lnTo>
                  <a:lnTo>
                    <a:pt x="672489" y="2128916"/>
                  </a:lnTo>
                  <a:lnTo>
                    <a:pt x="672684" y="2127938"/>
                  </a:lnTo>
                  <a:lnTo>
                    <a:pt x="673794" y="2127612"/>
                  </a:lnTo>
                  <a:lnTo>
                    <a:pt x="673989" y="2128460"/>
                  </a:lnTo>
                  <a:lnTo>
                    <a:pt x="674577" y="2128460"/>
                  </a:lnTo>
                  <a:lnTo>
                    <a:pt x="674577" y="2129439"/>
                  </a:lnTo>
                  <a:lnTo>
                    <a:pt x="673859" y="2130613"/>
                  </a:lnTo>
                  <a:lnTo>
                    <a:pt x="673337" y="2130613"/>
                  </a:lnTo>
                  <a:lnTo>
                    <a:pt x="673141" y="2131918"/>
                  </a:lnTo>
                  <a:lnTo>
                    <a:pt x="669617" y="2137204"/>
                  </a:lnTo>
                  <a:lnTo>
                    <a:pt x="668900" y="2137530"/>
                  </a:lnTo>
                  <a:lnTo>
                    <a:pt x="668900" y="2138509"/>
                  </a:lnTo>
                  <a:lnTo>
                    <a:pt x="667986" y="2139357"/>
                  </a:lnTo>
                  <a:lnTo>
                    <a:pt x="667790" y="2140009"/>
                  </a:lnTo>
                  <a:lnTo>
                    <a:pt x="667073" y="2140009"/>
                  </a:lnTo>
                  <a:lnTo>
                    <a:pt x="667073" y="2140531"/>
                  </a:lnTo>
                  <a:lnTo>
                    <a:pt x="665963" y="2142032"/>
                  </a:lnTo>
                  <a:lnTo>
                    <a:pt x="665246" y="2142358"/>
                  </a:lnTo>
                  <a:lnTo>
                    <a:pt x="664332" y="2143859"/>
                  </a:lnTo>
                  <a:lnTo>
                    <a:pt x="663418" y="2144381"/>
                  </a:lnTo>
                  <a:lnTo>
                    <a:pt x="665246" y="2145360"/>
                  </a:lnTo>
                  <a:lnTo>
                    <a:pt x="667856" y="2140401"/>
                  </a:lnTo>
                  <a:lnTo>
                    <a:pt x="669356" y="2139226"/>
                  </a:lnTo>
                  <a:lnTo>
                    <a:pt x="669552" y="2139879"/>
                  </a:lnTo>
                  <a:lnTo>
                    <a:pt x="666420" y="2144512"/>
                  </a:lnTo>
                  <a:lnTo>
                    <a:pt x="666616" y="2146796"/>
                  </a:lnTo>
                  <a:lnTo>
                    <a:pt x="665898" y="2149471"/>
                  </a:lnTo>
                  <a:lnTo>
                    <a:pt x="663680" y="2152603"/>
                  </a:lnTo>
                  <a:lnTo>
                    <a:pt x="662375" y="2155735"/>
                  </a:lnTo>
                  <a:lnTo>
                    <a:pt x="659960" y="2158411"/>
                  </a:lnTo>
                  <a:lnTo>
                    <a:pt x="659960" y="2157758"/>
                  </a:lnTo>
                  <a:lnTo>
                    <a:pt x="659242" y="2157105"/>
                  </a:lnTo>
                  <a:lnTo>
                    <a:pt x="659047" y="2157758"/>
                  </a:lnTo>
                  <a:lnTo>
                    <a:pt x="657154" y="2157954"/>
                  </a:lnTo>
                  <a:lnTo>
                    <a:pt x="656959" y="2157301"/>
                  </a:lnTo>
                  <a:lnTo>
                    <a:pt x="657676" y="2156975"/>
                  </a:lnTo>
                  <a:lnTo>
                    <a:pt x="657872" y="2155800"/>
                  </a:lnTo>
                  <a:lnTo>
                    <a:pt x="656763" y="2154952"/>
                  </a:lnTo>
                  <a:lnTo>
                    <a:pt x="656763" y="2153973"/>
                  </a:lnTo>
                  <a:lnTo>
                    <a:pt x="655066" y="2155605"/>
                  </a:lnTo>
                  <a:lnTo>
                    <a:pt x="654870" y="2155083"/>
                  </a:lnTo>
                  <a:lnTo>
                    <a:pt x="656371" y="2152929"/>
                  </a:lnTo>
                  <a:lnTo>
                    <a:pt x="656371" y="2151429"/>
                  </a:lnTo>
                  <a:lnTo>
                    <a:pt x="657089" y="2149928"/>
                  </a:lnTo>
                  <a:lnTo>
                    <a:pt x="657481" y="2146274"/>
                  </a:lnTo>
                  <a:lnTo>
                    <a:pt x="658198" y="2145621"/>
                  </a:lnTo>
                  <a:lnTo>
                    <a:pt x="658394" y="2144642"/>
                  </a:lnTo>
                  <a:lnTo>
                    <a:pt x="658786" y="2143990"/>
                  </a:lnTo>
                  <a:lnTo>
                    <a:pt x="659895" y="2143794"/>
                  </a:lnTo>
                  <a:lnTo>
                    <a:pt x="660808" y="2142489"/>
                  </a:lnTo>
                  <a:lnTo>
                    <a:pt x="662113" y="2143141"/>
                  </a:lnTo>
                  <a:lnTo>
                    <a:pt x="664136" y="2138509"/>
                  </a:lnTo>
                  <a:lnTo>
                    <a:pt x="663418" y="2138182"/>
                  </a:lnTo>
                  <a:lnTo>
                    <a:pt x="662113" y="2138509"/>
                  </a:lnTo>
                  <a:lnTo>
                    <a:pt x="661918" y="2140336"/>
                  </a:lnTo>
                  <a:lnTo>
                    <a:pt x="660221" y="2140009"/>
                  </a:lnTo>
                  <a:lnTo>
                    <a:pt x="659308" y="2140988"/>
                  </a:lnTo>
                  <a:lnTo>
                    <a:pt x="658590" y="2140792"/>
                  </a:lnTo>
                  <a:lnTo>
                    <a:pt x="657481" y="2141445"/>
                  </a:lnTo>
                  <a:lnTo>
                    <a:pt x="656567" y="2143272"/>
                  </a:lnTo>
                  <a:lnTo>
                    <a:pt x="655849" y="2143925"/>
                  </a:lnTo>
                  <a:lnTo>
                    <a:pt x="653826" y="2148035"/>
                  </a:lnTo>
                  <a:lnTo>
                    <a:pt x="653109" y="2147187"/>
                  </a:lnTo>
                  <a:lnTo>
                    <a:pt x="653304" y="2146208"/>
                  </a:lnTo>
                  <a:lnTo>
                    <a:pt x="655197" y="2143729"/>
                  </a:lnTo>
                  <a:lnTo>
                    <a:pt x="656306" y="2140271"/>
                  </a:lnTo>
                  <a:lnTo>
                    <a:pt x="655588" y="2137595"/>
                  </a:lnTo>
                  <a:lnTo>
                    <a:pt x="656306" y="2136943"/>
                  </a:lnTo>
                  <a:lnTo>
                    <a:pt x="657611" y="2133941"/>
                  </a:lnTo>
                  <a:lnTo>
                    <a:pt x="658525" y="2133288"/>
                  </a:lnTo>
                  <a:lnTo>
                    <a:pt x="659242" y="2131135"/>
                  </a:lnTo>
                  <a:lnTo>
                    <a:pt x="663549" y="2125980"/>
                  </a:lnTo>
                  <a:lnTo>
                    <a:pt x="664463" y="2123305"/>
                  </a:lnTo>
                  <a:lnTo>
                    <a:pt x="662244" y="2125785"/>
                  </a:lnTo>
                  <a:lnTo>
                    <a:pt x="662962" y="2122652"/>
                  </a:lnTo>
                  <a:lnTo>
                    <a:pt x="665963" y="2117824"/>
                  </a:lnTo>
                  <a:lnTo>
                    <a:pt x="669683" y="2110059"/>
                  </a:lnTo>
                  <a:lnTo>
                    <a:pt x="671510" y="2109015"/>
                  </a:lnTo>
                  <a:lnTo>
                    <a:pt x="671706" y="2108036"/>
                  </a:lnTo>
                  <a:lnTo>
                    <a:pt x="672293" y="2107840"/>
                  </a:lnTo>
                  <a:lnTo>
                    <a:pt x="673206" y="2104512"/>
                  </a:lnTo>
                  <a:lnTo>
                    <a:pt x="671706" y="2104186"/>
                  </a:lnTo>
                  <a:lnTo>
                    <a:pt x="670988" y="2105165"/>
                  </a:lnTo>
                  <a:lnTo>
                    <a:pt x="670400" y="2105165"/>
                  </a:lnTo>
                  <a:lnTo>
                    <a:pt x="670009" y="2103011"/>
                  </a:lnTo>
                  <a:lnTo>
                    <a:pt x="670400" y="2101837"/>
                  </a:lnTo>
                  <a:lnTo>
                    <a:pt x="672293" y="2100532"/>
                  </a:lnTo>
                  <a:lnTo>
                    <a:pt x="672097" y="2101837"/>
                  </a:lnTo>
                  <a:lnTo>
                    <a:pt x="672815" y="2102033"/>
                  </a:lnTo>
                  <a:lnTo>
                    <a:pt x="672815" y="2101511"/>
                  </a:lnTo>
                  <a:lnTo>
                    <a:pt x="674642" y="2099162"/>
                  </a:lnTo>
                  <a:lnTo>
                    <a:pt x="675033" y="2099684"/>
                  </a:lnTo>
                  <a:lnTo>
                    <a:pt x="674642" y="2100336"/>
                  </a:lnTo>
                  <a:lnTo>
                    <a:pt x="677056" y="2099488"/>
                  </a:lnTo>
                  <a:lnTo>
                    <a:pt x="679275" y="2100140"/>
                  </a:lnTo>
                  <a:lnTo>
                    <a:pt x="679471" y="2098509"/>
                  </a:lnTo>
                  <a:lnTo>
                    <a:pt x="679079" y="2097204"/>
                  </a:lnTo>
                  <a:lnTo>
                    <a:pt x="677578" y="2096551"/>
                  </a:lnTo>
                  <a:lnTo>
                    <a:pt x="678100" y="2095051"/>
                  </a:lnTo>
                  <a:lnTo>
                    <a:pt x="679014" y="2093876"/>
                  </a:lnTo>
                  <a:lnTo>
                    <a:pt x="679014" y="2092897"/>
                  </a:lnTo>
                  <a:lnTo>
                    <a:pt x="678100" y="2092245"/>
                  </a:lnTo>
                  <a:lnTo>
                    <a:pt x="677709" y="2093550"/>
                  </a:lnTo>
                  <a:lnTo>
                    <a:pt x="676599" y="2095051"/>
                  </a:lnTo>
                  <a:lnTo>
                    <a:pt x="676273" y="2093746"/>
                  </a:lnTo>
                  <a:lnTo>
                    <a:pt x="676795" y="2091723"/>
                  </a:lnTo>
                  <a:lnTo>
                    <a:pt x="677382" y="2091527"/>
                  </a:lnTo>
                  <a:lnTo>
                    <a:pt x="677774" y="2090679"/>
                  </a:lnTo>
                  <a:lnTo>
                    <a:pt x="678883" y="2090679"/>
                  </a:lnTo>
                  <a:lnTo>
                    <a:pt x="678883" y="2090026"/>
                  </a:lnTo>
                  <a:lnTo>
                    <a:pt x="680188" y="2088525"/>
                  </a:lnTo>
                  <a:lnTo>
                    <a:pt x="680580" y="2085720"/>
                  </a:lnTo>
                  <a:lnTo>
                    <a:pt x="683908" y="2082718"/>
                  </a:lnTo>
                  <a:lnTo>
                    <a:pt x="684103" y="2081217"/>
                  </a:lnTo>
                  <a:lnTo>
                    <a:pt x="685800" y="2079260"/>
                  </a:lnTo>
                  <a:lnTo>
                    <a:pt x="685800" y="2080891"/>
                  </a:lnTo>
                  <a:lnTo>
                    <a:pt x="686322" y="2081087"/>
                  </a:lnTo>
                  <a:lnTo>
                    <a:pt x="687823" y="2077302"/>
                  </a:lnTo>
                  <a:lnTo>
                    <a:pt x="689128" y="2075279"/>
                  </a:lnTo>
                  <a:lnTo>
                    <a:pt x="688736" y="2074627"/>
                  </a:lnTo>
                  <a:lnTo>
                    <a:pt x="690629" y="2071821"/>
                  </a:lnTo>
                  <a:lnTo>
                    <a:pt x="691346" y="2071299"/>
                  </a:lnTo>
                  <a:lnTo>
                    <a:pt x="691542" y="2069798"/>
                  </a:lnTo>
                  <a:lnTo>
                    <a:pt x="692129" y="2069276"/>
                  </a:lnTo>
                  <a:lnTo>
                    <a:pt x="692847" y="2067253"/>
                  </a:lnTo>
                  <a:lnTo>
                    <a:pt x="693761" y="2066274"/>
                  </a:lnTo>
                  <a:lnTo>
                    <a:pt x="695457" y="2065426"/>
                  </a:lnTo>
                  <a:lnTo>
                    <a:pt x="695979" y="2063077"/>
                  </a:lnTo>
                  <a:lnTo>
                    <a:pt x="696697" y="2062425"/>
                  </a:lnTo>
                  <a:lnTo>
                    <a:pt x="696697" y="2061903"/>
                  </a:lnTo>
                  <a:lnTo>
                    <a:pt x="698002" y="2061707"/>
                  </a:lnTo>
                  <a:lnTo>
                    <a:pt x="699503" y="2062033"/>
                  </a:lnTo>
                  <a:lnTo>
                    <a:pt x="701722" y="2064382"/>
                  </a:lnTo>
                  <a:lnTo>
                    <a:pt x="702831" y="2064578"/>
                  </a:lnTo>
                  <a:lnTo>
                    <a:pt x="705245" y="2061903"/>
                  </a:lnTo>
                  <a:lnTo>
                    <a:pt x="706746" y="2062229"/>
                  </a:lnTo>
                  <a:lnTo>
                    <a:pt x="708573" y="2063860"/>
                  </a:lnTo>
                  <a:lnTo>
                    <a:pt x="709291" y="2066014"/>
                  </a:lnTo>
                  <a:lnTo>
                    <a:pt x="708769" y="2066666"/>
                  </a:lnTo>
                  <a:lnTo>
                    <a:pt x="708181" y="2068689"/>
                  </a:lnTo>
                  <a:lnTo>
                    <a:pt x="711183" y="2070516"/>
                  </a:lnTo>
                  <a:lnTo>
                    <a:pt x="711379" y="2071821"/>
                  </a:lnTo>
                  <a:lnTo>
                    <a:pt x="712488" y="2071495"/>
                  </a:lnTo>
                  <a:lnTo>
                    <a:pt x="715620" y="2072473"/>
                  </a:lnTo>
                  <a:lnTo>
                    <a:pt x="714707" y="2071168"/>
                  </a:lnTo>
                  <a:lnTo>
                    <a:pt x="714315" y="2069146"/>
                  </a:lnTo>
                  <a:lnTo>
                    <a:pt x="713597" y="2068493"/>
                  </a:lnTo>
                  <a:lnTo>
                    <a:pt x="713597" y="2067971"/>
                  </a:lnTo>
                  <a:lnTo>
                    <a:pt x="714707" y="2067449"/>
                  </a:lnTo>
                  <a:lnTo>
                    <a:pt x="715294" y="2066470"/>
                  </a:lnTo>
                  <a:lnTo>
                    <a:pt x="712488" y="2065622"/>
                  </a:lnTo>
                  <a:lnTo>
                    <a:pt x="710270" y="2066601"/>
                  </a:lnTo>
                  <a:lnTo>
                    <a:pt x="709878" y="2066274"/>
                  </a:lnTo>
                  <a:lnTo>
                    <a:pt x="710596" y="2065622"/>
                  </a:lnTo>
                  <a:lnTo>
                    <a:pt x="710596" y="2064643"/>
                  </a:lnTo>
                  <a:lnTo>
                    <a:pt x="711314" y="2064317"/>
                  </a:lnTo>
                  <a:lnTo>
                    <a:pt x="713532" y="2061315"/>
                  </a:lnTo>
                  <a:lnTo>
                    <a:pt x="713532" y="2059814"/>
                  </a:lnTo>
                  <a:lnTo>
                    <a:pt x="714837" y="2059293"/>
                  </a:lnTo>
                  <a:lnTo>
                    <a:pt x="715229" y="2057466"/>
                  </a:lnTo>
                  <a:lnTo>
                    <a:pt x="713924" y="2055965"/>
                  </a:lnTo>
                  <a:lnTo>
                    <a:pt x="713206" y="2055769"/>
                  </a:lnTo>
                  <a:lnTo>
                    <a:pt x="712292" y="2056291"/>
                  </a:lnTo>
                  <a:lnTo>
                    <a:pt x="712097" y="2055769"/>
                  </a:lnTo>
                  <a:lnTo>
                    <a:pt x="712684" y="2054921"/>
                  </a:lnTo>
                  <a:lnTo>
                    <a:pt x="711575" y="2054594"/>
                  </a:lnTo>
                  <a:lnTo>
                    <a:pt x="710465" y="2054790"/>
                  </a:lnTo>
                  <a:lnTo>
                    <a:pt x="709160" y="2055965"/>
                  </a:lnTo>
                  <a:lnTo>
                    <a:pt x="708051" y="2056160"/>
                  </a:lnTo>
                  <a:lnTo>
                    <a:pt x="707464" y="2055834"/>
                  </a:lnTo>
                  <a:lnTo>
                    <a:pt x="706550" y="2056356"/>
                  </a:lnTo>
                  <a:lnTo>
                    <a:pt x="707268" y="2053550"/>
                  </a:lnTo>
                  <a:lnTo>
                    <a:pt x="707855" y="2053224"/>
                  </a:lnTo>
                  <a:lnTo>
                    <a:pt x="708769" y="2051593"/>
                  </a:lnTo>
                  <a:lnTo>
                    <a:pt x="707855" y="2051593"/>
                  </a:lnTo>
                  <a:lnTo>
                    <a:pt x="708051" y="2050745"/>
                  </a:lnTo>
                  <a:lnTo>
                    <a:pt x="707137" y="2050418"/>
                  </a:lnTo>
                  <a:lnTo>
                    <a:pt x="706942" y="2050940"/>
                  </a:lnTo>
                  <a:lnTo>
                    <a:pt x="705245" y="2052115"/>
                  </a:lnTo>
                  <a:lnTo>
                    <a:pt x="704658" y="2053746"/>
                  </a:lnTo>
                  <a:lnTo>
                    <a:pt x="703940" y="2053420"/>
                  </a:lnTo>
                  <a:lnTo>
                    <a:pt x="704658" y="2051593"/>
                  </a:lnTo>
                  <a:lnTo>
                    <a:pt x="702244" y="2051266"/>
                  </a:lnTo>
                  <a:lnTo>
                    <a:pt x="702048" y="2048591"/>
                  </a:lnTo>
                  <a:lnTo>
                    <a:pt x="703940" y="2045329"/>
                  </a:lnTo>
                  <a:lnTo>
                    <a:pt x="704332" y="2042784"/>
                  </a:lnTo>
                  <a:lnTo>
                    <a:pt x="705637" y="2041479"/>
                  </a:lnTo>
                  <a:lnTo>
                    <a:pt x="706159" y="2038151"/>
                  </a:lnTo>
                  <a:lnTo>
                    <a:pt x="707464" y="2036519"/>
                  </a:lnTo>
                  <a:lnTo>
                    <a:pt x="707855" y="2035019"/>
                  </a:lnTo>
                  <a:lnTo>
                    <a:pt x="708377" y="2034366"/>
                  </a:lnTo>
                  <a:lnTo>
                    <a:pt x="708769" y="2031234"/>
                  </a:lnTo>
                  <a:lnTo>
                    <a:pt x="710465" y="2030581"/>
                  </a:lnTo>
                  <a:lnTo>
                    <a:pt x="711379" y="2028232"/>
                  </a:lnTo>
                  <a:lnTo>
                    <a:pt x="712684" y="2026275"/>
                  </a:lnTo>
                  <a:lnTo>
                    <a:pt x="712684" y="2025622"/>
                  </a:lnTo>
                  <a:lnTo>
                    <a:pt x="713989" y="2024252"/>
                  </a:lnTo>
                  <a:lnTo>
                    <a:pt x="714511" y="2022621"/>
                  </a:lnTo>
                  <a:lnTo>
                    <a:pt x="716730" y="2020990"/>
                  </a:lnTo>
                  <a:lnTo>
                    <a:pt x="716925" y="2019815"/>
                  </a:lnTo>
                  <a:lnTo>
                    <a:pt x="717839" y="2018640"/>
                  </a:lnTo>
                  <a:lnTo>
                    <a:pt x="718948" y="2015639"/>
                  </a:lnTo>
                  <a:lnTo>
                    <a:pt x="718230" y="2012637"/>
                  </a:lnTo>
                  <a:lnTo>
                    <a:pt x="719927" y="2010484"/>
                  </a:lnTo>
                  <a:lnTo>
                    <a:pt x="720449" y="2008983"/>
                  </a:lnTo>
                  <a:lnTo>
                    <a:pt x="721754" y="2008787"/>
                  </a:lnTo>
                  <a:lnTo>
                    <a:pt x="723059" y="2007091"/>
                  </a:lnTo>
                  <a:lnTo>
                    <a:pt x="724364" y="2006569"/>
                  </a:lnTo>
                  <a:lnTo>
                    <a:pt x="724560" y="2005590"/>
                  </a:lnTo>
                  <a:lnTo>
                    <a:pt x="723842" y="2003959"/>
                  </a:lnTo>
                  <a:lnTo>
                    <a:pt x="720123" y="2002980"/>
                  </a:lnTo>
                  <a:lnTo>
                    <a:pt x="716599" y="2004611"/>
                  </a:lnTo>
                  <a:lnTo>
                    <a:pt x="715881" y="2006308"/>
                  </a:lnTo>
                  <a:lnTo>
                    <a:pt x="716273" y="2007613"/>
                  </a:lnTo>
                  <a:lnTo>
                    <a:pt x="715555" y="2007417"/>
                  </a:lnTo>
                  <a:lnTo>
                    <a:pt x="714837" y="2008265"/>
                  </a:lnTo>
                  <a:lnTo>
                    <a:pt x="713728" y="2008461"/>
                  </a:lnTo>
                  <a:lnTo>
                    <a:pt x="713336" y="2009440"/>
                  </a:lnTo>
                  <a:lnTo>
                    <a:pt x="710204" y="2011789"/>
                  </a:lnTo>
                  <a:lnTo>
                    <a:pt x="709291" y="2013616"/>
                  </a:lnTo>
                  <a:lnTo>
                    <a:pt x="709095" y="2014921"/>
                  </a:lnTo>
                  <a:lnTo>
                    <a:pt x="707986" y="2016291"/>
                  </a:lnTo>
                  <a:lnTo>
                    <a:pt x="706289" y="2017466"/>
                  </a:lnTo>
                  <a:lnTo>
                    <a:pt x="705767" y="2018640"/>
                  </a:lnTo>
                  <a:lnTo>
                    <a:pt x="704462" y="2018967"/>
                  </a:lnTo>
                  <a:lnTo>
                    <a:pt x="701852" y="2021773"/>
                  </a:lnTo>
                  <a:lnTo>
                    <a:pt x="698720" y="2023795"/>
                  </a:lnTo>
                  <a:lnTo>
                    <a:pt x="699307" y="2024578"/>
                  </a:lnTo>
                  <a:lnTo>
                    <a:pt x="699503" y="2025818"/>
                  </a:lnTo>
                  <a:lnTo>
                    <a:pt x="699307" y="2026993"/>
                  </a:lnTo>
                  <a:lnTo>
                    <a:pt x="698002" y="2029146"/>
                  </a:lnTo>
                  <a:lnTo>
                    <a:pt x="698198" y="2029798"/>
                  </a:lnTo>
                  <a:lnTo>
                    <a:pt x="695066" y="2031821"/>
                  </a:lnTo>
                  <a:lnTo>
                    <a:pt x="694348" y="2033975"/>
                  </a:lnTo>
                  <a:lnTo>
                    <a:pt x="694544" y="2034953"/>
                  </a:lnTo>
                  <a:lnTo>
                    <a:pt x="692651" y="2037433"/>
                  </a:lnTo>
                  <a:lnTo>
                    <a:pt x="689650" y="2039260"/>
                  </a:lnTo>
                  <a:lnTo>
                    <a:pt x="688736" y="2038608"/>
                  </a:lnTo>
                  <a:lnTo>
                    <a:pt x="686844" y="2038412"/>
                  </a:lnTo>
                  <a:lnTo>
                    <a:pt x="690368" y="2031430"/>
                  </a:lnTo>
                  <a:lnTo>
                    <a:pt x="692586" y="2029603"/>
                  </a:lnTo>
                  <a:lnTo>
                    <a:pt x="692782" y="2028950"/>
                  </a:lnTo>
                  <a:lnTo>
                    <a:pt x="694087" y="2028298"/>
                  </a:lnTo>
                  <a:lnTo>
                    <a:pt x="694674" y="2026797"/>
                  </a:lnTo>
                  <a:lnTo>
                    <a:pt x="695784" y="2025296"/>
                  </a:lnTo>
                  <a:lnTo>
                    <a:pt x="693891" y="2025296"/>
                  </a:lnTo>
                  <a:lnTo>
                    <a:pt x="691868" y="2028950"/>
                  </a:lnTo>
                  <a:lnTo>
                    <a:pt x="691281" y="2028950"/>
                  </a:lnTo>
                  <a:lnTo>
                    <a:pt x="691085" y="2028102"/>
                  </a:lnTo>
                  <a:lnTo>
                    <a:pt x="691803" y="2025100"/>
                  </a:lnTo>
                  <a:lnTo>
                    <a:pt x="691607" y="2023926"/>
                  </a:lnTo>
                  <a:lnTo>
                    <a:pt x="692521" y="2022751"/>
                  </a:lnTo>
                  <a:lnTo>
                    <a:pt x="692912" y="2021120"/>
                  </a:lnTo>
                  <a:lnTo>
                    <a:pt x="692195" y="2020924"/>
                  </a:lnTo>
                  <a:lnTo>
                    <a:pt x="691607" y="2021250"/>
                  </a:lnTo>
                  <a:lnTo>
                    <a:pt x="691216" y="2020598"/>
                  </a:lnTo>
                  <a:lnTo>
                    <a:pt x="691607" y="2020076"/>
                  </a:lnTo>
                  <a:lnTo>
                    <a:pt x="692325" y="2020272"/>
                  </a:lnTo>
                  <a:lnTo>
                    <a:pt x="692325" y="2019293"/>
                  </a:lnTo>
                  <a:lnTo>
                    <a:pt x="693630" y="2017140"/>
                  </a:lnTo>
                  <a:lnTo>
                    <a:pt x="694935" y="2016291"/>
                  </a:lnTo>
                  <a:lnTo>
                    <a:pt x="696240" y="2016487"/>
                  </a:lnTo>
                  <a:lnTo>
                    <a:pt x="696632" y="2016161"/>
                  </a:lnTo>
                  <a:lnTo>
                    <a:pt x="696632" y="2014660"/>
                  </a:lnTo>
                  <a:lnTo>
                    <a:pt x="695914" y="2014464"/>
                  </a:lnTo>
                  <a:lnTo>
                    <a:pt x="695327" y="2013485"/>
                  </a:lnTo>
                  <a:lnTo>
                    <a:pt x="695718" y="2012181"/>
                  </a:lnTo>
                  <a:lnTo>
                    <a:pt x="696110" y="2011202"/>
                  </a:lnTo>
                  <a:lnTo>
                    <a:pt x="697023" y="2010875"/>
                  </a:lnTo>
                  <a:lnTo>
                    <a:pt x="696632" y="2010223"/>
                  </a:lnTo>
                  <a:lnTo>
                    <a:pt x="697219" y="2009048"/>
                  </a:lnTo>
                  <a:lnTo>
                    <a:pt x="698916" y="2008722"/>
                  </a:lnTo>
                  <a:lnTo>
                    <a:pt x="699633" y="2007874"/>
                  </a:lnTo>
                  <a:lnTo>
                    <a:pt x="700025" y="2006569"/>
                  </a:lnTo>
                  <a:lnTo>
                    <a:pt x="699829" y="2005916"/>
                  </a:lnTo>
                  <a:lnTo>
                    <a:pt x="701330" y="2003893"/>
                  </a:lnTo>
                  <a:lnTo>
                    <a:pt x="701330" y="2000696"/>
                  </a:lnTo>
                  <a:lnTo>
                    <a:pt x="703940" y="1997890"/>
                  </a:lnTo>
                  <a:lnTo>
                    <a:pt x="704658" y="1995737"/>
                  </a:lnTo>
                  <a:lnTo>
                    <a:pt x="705963" y="1995411"/>
                  </a:lnTo>
                  <a:lnTo>
                    <a:pt x="705963" y="1994562"/>
                  </a:lnTo>
                  <a:lnTo>
                    <a:pt x="705245" y="1993192"/>
                  </a:lnTo>
                  <a:lnTo>
                    <a:pt x="705441" y="1992670"/>
                  </a:lnTo>
                  <a:lnTo>
                    <a:pt x="704854" y="1991822"/>
                  </a:lnTo>
                  <a:lnTo>
                    <a:pt x="705571" y="1991822"/>
                  </a:lnTo>
                  <a:lnTo>
                    <a:pt x="705963" y="1991300"/>
                  </a:lnTo>
                  <a:lnTo>
                    <a:pt x="705767" y="1990321"/>
                  </a:lnTo>
                  <a:lnTo>
                    <a:pt x="706289" y="1988690"/>
                  </a:lnTo>
                  <a:lnTo>
                    <a:pt x="706746" y="1988494"/>
                  </a:lnTo>
                  <a:lnTo>
                    <a:pt x="707268" y="1989342"/>
                  </a:lnTo>
                  <a:lnTo>
                    <a:pt x="707072" y="1990191"/>
                  </a:lnTo>
                  <a:lnTo>
                    <a:pt x="707986" y="1990191"/>
                  </a:lnTo>
                  <a:lnTo>
                    <a:pt x="708899" y="1989538"/>
                  </a:lnTo>
                  <a:lnTo>
                    <a:pt x="709421" y="1988364"/>
                  </a:lnTo>
                  <a:lnTo>
                    <a:pt x="710335" y="1987841"/>
                  </a:lnTo>
                  <a:lnTo>
                    <a:pt x="710531" y="1986863"/>
                  </a:lnTo>
                  <a:lnTo>
                    <a:pt x="709617" y="1985884"/>
                  </a:lnTo>
                  <a:lnTo>
                    <a:pt x="709617" y="1983404"/>
                  </a:lnTo>
                  <a:lnTo>
                    <a:pt x="708899" y="1979098"/>
                  </a:lnTo>
                  <a:lnTo>
                    <a:pt x="705767" y="1977401"/>
                  </a:lnTo>
                  <a:lnTo>
                    <a:pt x="704658" y="1978249"/>
                  </a:lnTo>
                  <a:lnTo>
                    <a:pt x="703940" y="1978249"/>
                  </a:lnTo>
                  <a:lnTo>
                    <a:pt x="703027" y="1976879"/>
                  </a:lnTo>
                  <a:lnTo>
                    <a:pt x="702635" y="1975378"/>
                  </a:lnTo>
                  <a:lnTo>
                    <a:pt x="703222" y="1974726"/>
                  </a:lnTo>
                  <a:lnTo>
                    <a:pt x="705637" y="1974399"/>
                  </a:lnTo>
                  <a:lnTo>
                    <a:pt x="705832" y="1973878"/>
                  </a:lnTo>
                  <a:lnTo>
                    <a:pt x="706550" y="1973682"/>
                  </a:lnTo>
                  <a:lnTo>
                    <a:pt x="708377" y="1974530"/>
                  </a:lnTo>
                  <a:lnTo>
                    <a:pt x="710270" y="1974008"/>
                  </a:lnTo>
                  <a:lnTo>
                    <a:pt x="712097" y="1972377"/>
                  </a:lnTo>
                  <a:lnTo>
                    <a:pt x="712292" y="1971528"/>
                  </a:lnTo>
                  <a:lnTo>
                    <a:pt x="713010" y="1970680"/>
                  </a:lnTo>
                  <a:lnTo>
                    <a:pt x="714315" y="1971006"/>
                  </a:lnTo>
                  <a:lnTo>
                    <a:pt x="715424" y="1970680"/>
                  </a:lnTo>
                  <a:lnTo>
                    <a:pt x="716338" y="1969701"/>
                  </a:lnTo>
                  <a:lnTo>
                    <a:pt x="716142" y="1968200"/>
                  </a:lnTo>
                  <a:lnTo>
                    <a:pt x="716534" y="1968005"/>
                  </a:lnTo>
                  <a:lnTo>
                    <a:pt x="717447" y="1967809"/>
                  </a:lnTo>
                  <a:lnTo>
                    <a:pt x="717839" y="1968135"/>
                  </a:lnTo>
                  <a:lnTo>
                    <a:pt x="717839" y="1969114"/>
                  </a:lnTo>
                  <a:lnTo>
                    <a:pt x="718752" y="1969636"/>
                  </a:lnTo>
                  <a:lnTo>
                    <a:pt x="719470" y="1969636"/>
                  </a:lnTo>
                  <a:lnTo>
                    <a:pt x="719666" y="1969114"/>
                  </a:lnTo>
                  <a:lnTo>
                    <a:pt x="721167" y="1969440"/>
                  </a:lnTo>
                  <a:lnTo>
                    <a:pt x="721558" y="1969114"/>
                  </a:lnTo>
                  <a:lnTo>
                    <a:pt x="721362" y="1966439"/>
                  </a:lnTo>
                  <a:lnTo>
                    <a:pt x="721754" y="1965786"/>
                  </a:lnTo>
                  <a:lnTo>
                    <a:pt x="724756" y="1964090"/>
                  </a:lnTo>
                  <a:lnTo>
                    <a:pt x="724951" y="1963437"/>
                  </a:lnTo>
                  <a:lnTo>
                    <a:pt x="725865" y="1962915"/>
                  </a:lnTo>
                  <a:lnTo>
                    <a:pt x="730171" y="1964416"/>
                  </a:lnTo>
                  <a:lnTo>
                    <a:pt x="730563" y="1963437"/>
                  </a:lnTo>
                  <a:lnTo>
                    <a:pt x="729454" y="1963111"/>
                  </a:lnTo>
                  <a:lnTo>
                    <a:pt x="728932" y="1962589"/>
                  </a:lnTo>
                  <a:lnTo>
                    <a:pt x="728932" y="1962067"/>
                  </a:lnTo>
                  <a:lnTo>
                    <a:pt x="726909" y="1960696"/>
                  </a:lnTo>
                  <a:lnTo>
                    <a:pt x="725995" y="1958348"/>
                  </a:lnTo>
                  <a:lnTo>
                    <a:pt x="726713" y="1956325"/>
                  </a:lnTo>
                  <a:lnTo>
                    <a:pt x="726322" y="1955803"/>
                  </a:lnTo>
                  <a:lnTo>
                    <a:pt x="723320" y="1955476"/>
                  </a:lnTo>
                  <a:lnTo>
                    <a:pt x="722602" y="1956129"/>
                  </a:lnTo>
                  <a:lnTo>
                    <a:pt x="722015" y="1957825"/>
                  </a:lnTo>
                  <a:lnTo>
                    <a:pt x="721493" y="1958348"/>
                  </a:lnTo>
                  <a:lnTo>
                    <a:pt x="721101" y="1960175"/>
                  </a:lnTo>
                  <a:lnTo>
                    <a:pt x="719274" y="1961675"/>
                  </a:lnTo>
                  <a:lnTo>
                    <a:pt x="719274" y="1959979"/>
                  </a:lnTo>
                  <a:lnTo>
                    <a:pt x="717251" y="1959783"/>
                  </a:lnTo>
                  <a:lnTo>
                    <a:pt x="714641" y="1961610"/>
                  </a:lnTo>
                  <a:lnTo>
                    <a:pt x="714446" y="1962132"/>
                  </a:lnTo>
                  <a:lnTo>
                    <a:pt x="713141" y="1962654"/>
                  </a:lnTo>
                  <a:lnTo>
                    <a:pt x="710531" y="1962002"/>
                  </a:lnTo>
                  <a:lnTo>
                    <a:pt x="708312" y="1962002"/>
                  </a:lnTo>
                  <a:lnTo>
                    <a:pt x="704788" y="1961023"/>
                  </a:lnTo>
                  <a:lnTo>
                    <a:pt x="699960" y="1965199"/>
                  </a:lnTo>
                  <a:lnTo>
                    <a:pt x="699438" y="1967222"/>
                  </a:lnTo>
                  <a:lnTo>
                    <a:pt x="698133" y="1968070"/>
                  </a:lnTo>
                  <a:lnTo>
                    <a:pt x="696828" y="1968200"/>
                  </a:lnTo>
                  <a:lnTo>
                    <a:pt x="695001" y="1967352"/>
                  </a:lnTo>
                  <a:lnTo>
                    <a:pt x="693108" y="1967874"/>
                  </a:lnTo>
                  <a:lnTo>
                    <a:pt x="692390" y="1966047"/>
                  </a:lnTo>
                  <a:lnTo>
                    <a:pt x="692195" y="1963698"/>
                  </a:lnTo>
                  <a:lnTo>
                    <a:pt x="693891" y="1960370"/>
                  </a:lnTo>
                  <a:lnTo>
                    <a:pt x="694479" y="1960175"/>
                  </a:lnTo>
                  <a:lnTo>
                    <a:pt x="693565" y="1958348"/>
                  </a:lnTo>
                  <a:lnTo>
                    <a:pt x="695784" y="1952344"/>
                  </a:lnTo>
                  <a:lnTo>
                    <a:pt x="696893" y="1950974"/>
                  </a:lnTo>
                  <a:lnTo>
                    <a:pt x="697284" y="1948951"/>
                  </a:lnTo>
                  <a:lnTo>
                    <a:pt x="698394" y="1947972"/>
                  </a:lnTo>
                  <a:lnTo>
                    <a:pt x="698589" y="1946276"/>
                  </a:lnTo>
                  <a:lnTo>
                    <a:pt x="696697" y="1945297"/>
                  </a:lnTo>
                  <a:lnTo>
                    <a:pt x="696175" y="1947450"/>
                  </a:lnTo>
                  <a:lnTo>
                    <a:pt x="695066" y="1948299"/>
                  </a:lnTo>
                  <a:lnTo>
                    <a:pt x="694674" y="1946928"/>
                  </a:lnTo>
                  <a:lnTo>
                    <a:pt x="695979" y="1937924"/>
                  </a:lnTo>
                  <a:lnTo>
                    <a:pt x="695979" y="1933943"/>
                  </a:lnTo>
                  <a:lnTo>
                    <a:pt x="696501" y="1933421"/>
                  </a:lnTo>
                  <a:lnTo>
                    <a:pt x="697219" y="1929441"/>
                  </a:lnTo>
                  <a:lnTo>
                    <a:pt x="697741" y="1929245"/>
                  </a:lnTo>
                  <a:lnTo>
                    <a:pt x="697937" y="1928593"/>
                  </a:lnTo>
                  <a:lnTo>
                    <a:pt x="698133" y="1927614"/>
                  </a:lnTo>
                  <a:lnTo>
                    <a:pt x="697545" y="1927092"/>
                  </a:lnTo>
                  <a:lnTo>
                    <a:pt x="697350" y="1928070"/>
                  </a:lnTo>
                  <a:lnTo>
                    <a:pt x="696436" y="1928723"/>
                  </a:lnTo>
                  <a:lnTo>
                    <a:pt x="696632" y="1929897"/>
                  </a:lnTo>
                  <a:lnTo>
                    <a:pt x="695131" y="1934269"/>
                  </a:lnTo>
                  <a:lnTo>
                    <a:pt x="694935" y="1935966"/>
                  </a:lnTo>
                  <a:lnTo>
                    <a:pt x="693239" y="1937793"/>
                  </a:lnTo>
                  <a:lnTo>
                    <a:pt x="691281" y="1937271"/>
                  </a:lnTo>
                  <a:lnTo>
                    <a:pt x="690041" y="1938641"/>
                  </a:lnTo>
                  <a:lnTo>
                    <a:pt x="688736" y="1941447"/>
                  </a:lnTo>
                  <a:lnTo>
                    <a:pt x="691151" y="1942295"/>
                  </a:lnTo>
                  <a:lnTo>
                    <a:pt x="691673" y="1944318"/>
                  </a:lnTo>
                  <a:lnTo>
                    <a:pt x="691281" y="1945623"/>
                  </a:lnTo>
                  <a:lnTo>
                    <a:pt x="692195" y="1949473"/>
                  </a:lnTo>
                  <a:lnTo>
                    <a:pt x="691085" y="1950126"/>
                  </a:lnTo>
                  <a:lnTo>
                    <a:pt x="691085" y="1950648"/>
                  </a:lnTo>
                  <a:lnTo>
                    <a:pt x="689780" y="1950126"/>
                  </a:lnTo>
                  <a:lnTo>
                    <a:pt x="689585" y="1950648"/>
                  </a:lnTo>
                  <a:lnTo>
                    <a:pt x="688671" y="1950648"/>
                  </a:lnTo>
                  <a:lnTo>
                    <a:pt x="687953" y="1951170"/>
                  </a:lnTo>
                  <a:lnTo>
                    <a:pt x="687758" y="1954367"/>
                  </a:lnTo>
                  <a:lnTo>
                    <a:pt x="686452" y="1955346"/>
                  </a:lnTo>
                  <a:lnTo>
                    <a:pt x="686257" y="1956325"/>
                  </a:lnTo>
                  <a:lnTo>
                    <a:pt x="685539" y="1956520"/>
                  </a:lnTo>
                  <a:lnTo>
                    <a:pt x="684625" y="1958217"/>
                  </a:lnTo>
                  <a:lnTo>
                    <a:pt x="683908" y="1958543"/>
                  </a:lnTo>
                  <a:lnTo>
                    <a:pt x="682603" y="1957891"/>
                  </a:lnTo>
                  <a:lnTo>
                    <a:pt x="681689" y="1956390"/>
                  </a:lnTo>
                  <a:lnTo>
                    <a:pt x="680776" y="1955737"/>
                  </a:lnTo>
                  <a:lnTo>
                    <a:pt x="680580" y="1954563"/>
                  </a:lnTo>
                  <a:lnTo>
                    <a:pt x="679862" y="1953584"/>
                  </a:lnTo>
                  <a:lnTo>
                    <a:pt x="679862" y="1952475"/>
                  </a:lnTo>
                  <a:lnTo>
                    <a:pt x="679471" y="1952214"/>
                  </a:lnTo>
                  <a:lnTo>
                    <a:pt x="679862" y="1950387"/>
                  </a:lnTo>
                  <a:lnTo>
                    <a:pt x="679471" y="1948690"/>
                  </a:lnTo>
                  <a:lnTo>
                    <a:pt x="679862" y="1947711"/>
                  </a:lnTo>
                  <a:lnTo>
                    <a:pt x="679666" y="1944840"/>
                  </a:lnTo>
                  <a:lnTo>
                    <a:pt x="680580" y="1944188"/>
                  </a:lnTo>
                  <a:lnTo>
                    <a:pt x="680580" y="1943339"/>
                  </a:lnTo>
                  <a:lnTo>
                    <a:pt x="677056" y="1941317"/>
                  </a:lnTo>
                  <a:lnTo>
                    <a:pt x="675360" y="1941839"/>
                  </a:lnTo>
                  <a:lnTo>
                    <a:pt x="674642" y="1941317"/>
                  </a:lnTo>
                  <a:lnTo>
                    <a:pt x="674642" y="1940664"/>
                  </a:lnTo>
                  <a:lnTo>
                    <a:pt x="673728" y="1939490"/>
                  </a:lnTo>
                  <a:lnTo>
                    <a:pt x="673533" y="1938511"/>
                  </a:lnTo>
                  <a:lnTo>
                    <a:pt x="674446" y="1938315"/>
                  </a:lnTo>
                  <a:lnTo>
                    <a:pt x="675555" y="1938641"/>
                  </a:lnTo>
                  <a:lnTo>
                    <a:pt x="675033" y="1938315"/>
                  </a:lnTo>
                  <a:lnTo>
                    <a:pt x="675033" y="1937467"/>
                  </a:lnTo>
                  <a:lnTo>
                    <a:pt x="675555" y="1935966"/>
                  </a:lnTo>
                  <a:lnTo>
                    <a:pt x="676665" y="1935314"/>
                  </a:lnTo>
                  <a:lnTo>
                    <a:pt x="676469" y="1933486"/>
                  </a:lnTo>
                  <a:lnTo>
                    <a:pt x="678166" y="1931137"/>
                  </a:lnTo>
                  <a:lnTo>
                    <a:pt x="678166" y="1930159"/>
                  </a:lnTo>
                  <a:lnTo>
                    <a:pt x="679862" y="1929180"/>
                  </a:lnTo>
                  <a:lnTo>
                    <a:pt x="681363" y="1927679"/>
                  </a:lnTo>
                  <a:lnTo>
                    <a:pt x="682472" y="1927353"/>
                  </a:lnTo>
                  <a:lnTo>
                    <a:pt x="682668" y="1926700"/>
                  </a:lnTo>
                  <a:lnTo>
                    <a:pt x="684495" y="1925852"/>
                  </a:lnTo>
                  <a:lnTo>
                    <a:pt x="684886" y="1924482"/>
                  </a:lnTo>
                  <a:lnTo>
                    <a:pt x="685996" y="1923829"/>
                  </a:lnTo>
                  <a:lnTo>
                    <a:pt x="685996" y="1925199"/>
                  </a:lnTo>
                  <a:lnTo>
                    <a:pt x="687692" y="1926048"/>
                  </a:lnTo>
                  <a:lnTo>
                    <a:pt x="689193" y="1925721"/>
                  </a:lnTo>
                  <a:lnTo>
                    <a:pt x="690107" y="1925069"/>
                  </a:lnTo>
                  <a:lnTo>
                    <a:pt x="690107" y="1925917"/>
                  </a:lnTo>
                  <a:lnTo>
                    <a:pt x="688606" y="1926896"/>
                  </a:lnTo>
                  <a:lnTo>
                    <a:pt x="688214" y="1926570"/>
                  </a:lnTo>
                  <a:lnTo>
                    <a:pt x="688019" y="1927092"/>
                  </a:lnTo>
                  <a:lnTo>
                    <a:pt x="689128" y="1927418"/>
                  </a:lnTo>
                  <a:lnTo>
                    <a:pt x="689324" y="1926896"/>
                  </a:lnTo>
                  <a:lnTo>
                    <a:pt x="690433" y="1926374"/>
                  </a:lnTo>
                  <a:lnTo>
                    <a:pt x="690824" y="1927222"/>
                  </a:lnTo>
                  <a:lnTo>
                    <a:pt x="688214" y="1931072"/>
                  </a:lnTo>
                  <a:lnTo>
                    <a:pt x="687497" y="1931268"/>
                  </a:lnTo>
                  <a:lnTo>
                    <a:pt x="686909" y="1934465"/>
                  </a:lnTo>
                  <a:lnTo>
                    <a:pt x="687627" y="1934987"/>
                  </a:lnTo>
                  <a:lnTo>
                    <a:pt x="687627" y="1931790"/>
                  </a:lnTo>
                  <a:lnTo>
                    <a:pt x="688345" y="1931594"/>
                  </a:lnTo>
                  <a:lnTo>
                    <a:pt x="689454" y="1929767"/>
                  </a:lnTo>
                  <a:lnTo>
                    <a:pt x="690563" y="1929245"/>
                  </a:lnTo>
                  <a:lnTo>
                    <a:pt x="691281" y="1928397"/>
                  </a:lnTo>
                  <a:lnTo>
                    <a:pt x="691281" y="1927418"/>
                  </a:lnTo>
                  <a:lnTo>
                    <a:pt x="692195" y="1926896"/>
                  </a:lnTo>
                  <a:lnTo>
                    <a:pt x="692586" y="1925526"/>
                  </a:lnTo>
                  <a:lnTo>
                    <a:pt x="693174" y="1925004"/>
                  </a:lnTo>
                  <a:lnTo>
                    <a:pt x="693174" y="1922850"/>
                  </a:lnTo>
                  <a:lnTo>
                    <a:pt x="693565" y="1922524"/>
                  </a:lnTo>
                  <a:lnTo>
                    <a:pt x="693957" y="1922850"/>
                  </a:lnTo>
                  <a:lnTo>
                    <a:pt x="694348" y="1922002"/>
                  </a:lnTo>
                  <a:lnTo>
                    <a:pt x="695066" y="1921676"/>
                  </a:lnTo>
                  <a:lnTo>
                    <a:pt x="695262" y="1921023"/>
                  </a:lnTo>
                  <a:lnTo>
                    <a:pt x="694870" y="1920175"/>
                  </a:lnTo>
                  <a:lnTo>
                    <a:pt x="696697" y="1919522"/>
                  </a:lnTo>
                  <a:lnTo>
                    <a:pt x="697415" y="1920045"/>
                  </a:lnTo>
                  <a:lnTo>
                    <a:pt x="696110" y="1921545"/>
                  </a:lnTo>
                  <a:lnTo>
                    <a:pt x="695588" y="1923372"/>
                  </a:lnTo>
                  <a:lnTo>
                    <a:pt x="695001" y="1923568"/>
                  </a:lnTo>
                  <a:lnTo>
                    <a:pt x="694609" y="1924938"/>
                  </a:lnTo>
                  <a:lnTo>
                    <a:pt x="695131" y="1925134"/>
                  </a:lnTo>
                  <a:lnTo>
                    <a:pt x="695849" y="1923307"/>
                  </a:lnTo>
                  <a:lnTo>
                    <a:pt x="697872" y="1921284"/>
                  </a:lnTo>
                  <a:lnTo>
                    <a:pt x="698589" y="1919261"/>
                  </a:lnTo>
                  <a:lnTo>
                    <a:pt x="698785" y="1917239"/>
                  </a:lnTo>
                  <a:lnTo>
                    <a:pt x="701004" y="1915934"/>
                  </a:lnTo>
                  <a:lnTo>
                    <a:pt x="701917" y="1914107"/>
                  </a:lnTo>
                  <a:lnTo>
                    <a:pt x="703222" y="1913454"/>
                  </a:lnTo>
                  <a:lnTo>
                    <a:pt x="703614" y="1911953"/>
                  </a:lnTo>
                  <a:lnTo>
                    <a:pt x="705506" y="1909800"/>
                  </a:lnTo>
                  <a:lnTo>
                    <a:pt x="707725" y="1908821"/>
                  </a:lnTo>
                  <a:lnTo>
                    <a:pt x="708247" y="1907973"/>
                  </a:lnTo>
                  <a:lnTo>
                    <a:pt x="708965" y="1908169"/>
                  </a:lnTo>
                  <a:lnTo>
                    <a:pt x="708965" y="1909017"/>
                  </a:lnTo>
                  <a:lnTo>
                    <a:pt x="710661" y="1910518"/>
                  </a:lnTo>
                  <a:lnTo>
                    <a:pt x="711053" y="1908495"/>
                  </a:lnTo>
                  <a:lnTo>
                    <a:pt x="711770" y="1907646"/>
                  </a:lnTo>
                  <a:lnTo>
                    <a:pt x="712488" y="1907451"/>
                  </a:lnTo>
                  <a:lnTo>
                    <a:pt x="713206" y="1908299"/>
                  </a:lnTo>
                  <a:lnTo>
                    <a:pt x="714119" y="1908103"/>
                  </a:lnTo>
                  <a:lnTo>
                    <a:pt x="714641" y="1908625"/>
                  </a:lnTo>
                  <a:lnTo>
                    <a:pt x="714837" y="1909930"/>
                  </a:lnTo>
                  <a:lnTo>
                    <a:pt x="716142" y="1910909"/>
                  </a:lnTo>
                  <a:lnTo>
                    <a:pt x="717904" y="1911366"/>
                  </a:lnTo>
                  <a:lnTo>
                    <a:pt x="719013" y="1911040"/>
                  </a:lnTo>
                  <a:lnTo>
                    <a:pt x="720384" y="1911562"/>
                  </a:lnTo>
                  <a:lnTo>
                    <a:pt x="722276" y="1910061"/>
                  </a:lnTo>
                  <a:lnTo>
                    <a:pt x="723385" y="1907386"/>
                  </a:lnTo>
                  <a:lnTo>
                    <a:pt x="724690" y="1906407"/>
                  </a:lnTo>
                  <a:lnTo>
                    <a:pt x="726191" y="1905754"/>
                  </a:lnTo>
                  <a:lnTo>
                    <a:pt x="729911" y="1905232"/>
                  </a:lnTo>
                  <a:lnTo>
                    <a:pt x="734021" y="1905559"/>
                  </a:lnTo>
                  <a:lnTo>
                    <a:pt x="734413" y="1904906"/>
                  </a:lnTo>
                  <a:lnTo>
                    <a:pt x="735914" y="1904580"/>
                  </a:lnTo>
                  <a:lnTo>
                    <a:pt x="738915" y="1902753"/>
                  </a:lnTo>
                  <a:lnTo>
                    <a:pt x="740220" y="1901056"/>
                  </a:lnTo>
                  <a:lnTo>
                    <a:pt x="743352" y="1900077"/>
                  </a:lnTo>
                  <a:lnTo>
                    <a:pt x="743744" y="1899229"/>
                  </a:lnTo>
                  <a:lnTo>
                    <a:pt x="743026" y="1899033"/>
                  </a:lnTo>
                  <a:lnTo>
                    <a:pt x="742308" y="1896684"/>
                  </a:lnTo>
                  <a:lnTo>
                    <a:pt x="741003" y="1896488"/>
                  </a:lnTo>
                  <a:lnTo>
                    <a:pt x="740807" y="1897011"/>
                  </a:lnTo>
                  <a:lnTo>
                    <a:pt x="735979" y="1899881"/>
                  </a:lnTo>
                  <a:lnTo>
                    <a:pt x="735783" y="1901904"/>
                  </a:lnTo>
                  <a:lnTo>
                    <a:pt x="733891" y="1902753"/>
                  </a:lnTo>
                  <a:lnTo>
                    <a:pt x="733304" y="1903731"/>
                  </a:lnTo>
                  <a:lnTo>
                    <a:pt x="731476" y="1904384"/>
                  </a:lnTo>
                  <a:lnTo>
                    <a:pt x="729780" y="1903862"/>
                  </a:lnTo>
                  <a:lnTo>
                    <a:pt x="729584" y="1903340"/>
                  </a:lnTo>
                  <a:lnTo>
                    <a:pt x="726974" y="1903014"/>
                  </a:lnTo>
                  <a:lnTo>
                    <a:pt x="726778" y="1902492"/>
                  </a:lnTo>
                  <a:lnTo>
                    <a:pt x="726061" y="1902492"/>
                  </a:lnTo>
                  <a:lnTo>
                    <a:pt x="724233" y="1903992"/>
                  </a:lnTo>
                  <a:lnTo>
                    <a:pt x="723124" y="1904188"/>
                  </a:lnTo>
                  <a:lnTo>
                    <a:pt x="721819" y="1905885"/>
                  </a:lnTo>
                  <a:lnTo>
                    <a:pt x="720318" y="1909213"/>
                  </a:lnTo>
                  <a:lnTo>
                    <a:pt x="717904" y="1910191"/>
                  </a:lnTo>
                  <a:lnTo>
                    <a:pt x="717317" y="1909865"/>
                  </a:lnTo>
                  <a:lnTo>
                    <a:pt x="717317" y="1908038"/>
                  </a:lnTo>
                  <a:lnTo>
                    <a:pt x="716925" y="1906863"/>
                  </a:lnTo>
                  <a:lnTo>
                    <a:pt x="716338" y="1906342"/>
                  </a:lnTo>
                  <a:lnTo>
                    <a:pt x="716338" y="1905689"/>
                  </a:lnTo>
                  <a:lnTo>
                    <a:pt x="715229" y="1905036"/>
                  </a:lnTo>
                  <a:lnTo>
                    <a:pt x="713532" y="1905036"/>
                  </a:lnTo>
                  <a:lnTo>
                    <a:pt x="712423" y="1900534"/>
                  </a:lnTo>
                  <a:lnTo>
                    <a:pt x="714119" y="1897011"/>
                  </a:lnTo>
                  <a:lnTo>
                    <a:pt x="715620" y="1895510"/>
                  </a:lnTo>
                  <a:lnTo>
                    <a:pt x="714315" y="1895183"/>
                  </a:lnTo>
                  <a:lnTo>
                    <a:pt x="713924" y="1894009"/>
                  </a:lnTo>
                  <a:lnTo>
                    <a:pt x="716338" y="1891986"/>
                  </a:lnTo>
                  <a:lnTo>
                    <a:pt x="716142" y="1891464"/>
                  </a:lnTo>
                  <a:lnTo>
                    <a:pt x="716860" y="1891138"/>
                  </a:lnTo>
                  <a:lnTo>
                    <a:pt x="717056" y="1890289"/>
                  </a:lnTo>
                  <a:lnTo>
                    <a:pt x="716534" y="1889637"/>
                  </a:lnTo>
                  <a:lnTo>
                    <a:pt x="715424" y="1889833"/>
                  </a:lnTo>
                  <a:lnTo>
                    <a:pt x="715229" y="1889180"/>
                  </a:lnTo>
                  <a:lnTo>
                    <a:pt x="717447" y="1887353"/>
                  </a:lnTo>
                  <a:lnTo>
                    <a:pt x="717251" y="1885526"/>
                  </a:lnTo>
                  <a:lnTo>
                    <a:pt x="718165" y="1884678"/>
                  </a:lnTo>
                  <a:lnTo>
                    <a:pt x="718361" y="1883829"/>
                  </a:lnTo>
                  <a:lnTo>
                    <a:pt x="718948" y="1883634"/>
                  </a:lnTo>
                  <a:lnTo>
                    <a:pt x="720449" y="1881937"/>
                  </a:lnTo>
                  <a:lnTo>
                    <a:pt x="719862" y="1880763"/>
                  </a:lnTo>
                  <a:lnTo>
                    <a:pt x="723189" y="1877891"/>
                  </a:lnTo>
                  <a:lnTo>
                    <a:pt x="723777" y="1877043"/>
                  </a:lnTo>
                  <a:lnTo>
                    <a:pt x="724168" y="1875216"/>
                  </a:lnTo>
                  <a:lnTo>
                    <a:pt x="727300" y="1873389"/>
                  </a:lnTo>
                  <a:lnTo>
                    <a:pt x="727888" y="1872019"/>
                  </a:lnTo>
                  <a:lnTo>
                    <a:pt x="728801" y="1872215"/>
                  </a:lnTo>
                  <a:lnTo>
                    <a:pt x="729323" y="1871040"/>
                  </a:lnTo>
                  <a:lnTo>
                    <a:pt x="731215" y="1869670"/>
                  </a:lnTo>
                  <a:lnTo>
                    <a:pt x="732129" y="1869474"/>
                  </a:lnTo>
                  <a:lnTo>
                    <a:pt x="732325" y="1869996"/>
                  </a:lnTo>
                  <a:lnTo>
                    <a:pt x="733434" y="1869343"/>
                  </a:lnTo>
                  <a:lnTo>
                    <a:pt x="733630" y="1866668"/>
                  </a:lnTo>
                  <a:lnTo>
                    <a:pt x="731933" y="1865820"/>
                  </a:lnTo>
                  <a:lnTo>
                    <a:pt x="730628" y="1863993"/>
                  </a:lnTo>
                  <a:lnTo>
                    <a:pt x="730628" y="1862492"/>
                  </a:lnTo>
                  <a:lnTo>
                    <a:pt x="729911" y="1860339"/>
                  </a:lnTo>
                  <a:lnTo>
                    <a:pt x="730824" y="1859164"/>
                  </a:lnTo>
                  <a:lnTo>
                    <a:pt x="731020" y="1857990"/>
                  </a:lnTo>
                  <a:lnTo>
                    <a:pt x="730628" y="1857141"/>
                  </a:lnTo>
                  <a:lnTo>
                    <a:pt x="730628" y="1854597"/>
                  </a:lnTo>
                  <a:lnTo>
                    <a:pt x="731738" y="1854792"/>
                  </a:lnTo>
                  <a:lnTo>
                    <a:pt x="732259" y="1856163"/>
                  </a:lnTo>
                  <a:lnTo>
                    <a:pt x="732651" y="1855640"/>
                  </a:lnTo>
                  <a:lnTo>
                    <a:pt x="735653" y="1854466"/>
                  </a:lnTo>
                  <a:lnTo>
                    <a:pt x="736044" y="1850942"/>
                  </a:lnTo>
                  <a:lnTo>
                    <a:pt x="737153" y="1849964"/>
                  </a:lnTo>
                  <a:lnTo>
                    <a:pt x="737741" y="1848593"/>
                  </a:lnTo>
                  <a:lnTo>
                    <a:pt x="740546" y="1847941"/>
                  </a:lnTo>
                  <a:lnTo>
                    <a:pt x="741134" y="1846766"/>
                  </a:lnTo>
                  <a:lnTo>
                    <a:pt x="742047" y="1846114"/>
                  </a:lnTo>
                  <a:lnTo>
                    <a:pt x="743352" y="1845592"/>
                  </a:lnTo>
                  <a:lnTo>
                    <a:pt x="744070" y="1846114"/>
                  </a:lnTo>
                  <a:lnTo>
                    <a:pt x="744266" y="1845265"/>
                  </a:lnTo>
                  <a:lnTo>
                    <a:pt x="743744" y="1844417"/>
                  </a:lnTo>
                  <a:lnTo>
                    <a:pt x="746354" y="1843438"/>
                  </a:lnTo>
                  <a:lnTo>
                    <a:pt x="747072" y="1844939"/>
                  </a:lnTo>
                  <a:lnTo>
                    <a:pt x="746158" y="1845135"/>
                  </a:lnTo>
                  <a:lnTo>
                    <a:pt x="745962" y="1846636"/>
                  </a:lnTo>
                  <a:lnTo>
                    <a:pt x="744853" y="1846832"/>
                  </a:lnTo>
                  <a:lnTo>
                    <a:pt x="744657" y="1848006"/>
                  </a:lnTo>
                  <a:lnTo>
                    <a:pt x="747267" y="1848659"/>
                  </a:lnTo>
                  <a:lnTo>
                    <a:pt x="747790" y="1847484"/>
                  </a:lnTo>
                  <a:lnTo>
                    <a:pt x="750008" y="1846832"/>
                  </a:lnTo>
                  <a:lnTo>
                    <a:pt x="753336" y="1844287"/>
                  </a:lnTo>
                  <a:lnTo>
                    <a:pt x="754054" y="1844091"/>
                  </a:lnTo>
                  <a:lnTo>
                    <a:pt x="753662" y="1846440"/>
                  </a:lnTo>
                  <a:lnTo>
                    <a:pt x="754967" y="1846962"/>
                  </a:lnTo>
                  <a:lnTo>
                    <a:pt x="755685" y="1846766"/>
                  </a:lnTo>
                  <a:lnTo>
                    <a:pt x="756076" y="1845788"/>
                  </a:lnTo>
                  <a:lnTo>
                    <a:pt x="756794" y="1845461"/>
                  </a:lnTo>
                  <a:lnTo>
                    <a:pt x="758491" y="1845135"/>
                  </a:lnTo>
                  <a:lnTo>
                    <a:pt x="759796" y="1845461"/>
                  </a:lnTo>
                  <a:lnTo>
                    <a:pt x="760710" y="1844091"/>
                  </a:lnTo>
                  <a:lnTo>
                    <a:pt x="762537" y="1843569"/>
                  </a:lnTo>
                  <a:lnTo>
                    <a:pt x="766974" y="1844548"/>
                  </a:lnTo>
                  <a:lnTo>
                    <a:pt x="768801" y="1843895"/>
                  </a:lnTo>
                  <a:lnTo>
                    <a:pt x="770497" y="1844221"/>
                  </a:lnTo>
                  <a:lnTo>
                    <a:pt x="770693" y="1843699"/>
                  </a:lnTo>
                  <a:lnTo>
                    <a:pt x="773825" y="1842329"/>
                  </a:lnTo>
                  <a:lnTo>
                    <a:pt x="774217" y="1841481"/>
                  </a:lnTo>
                  <a:lnTo>
                    <a:pt x="775913" y="1840959"/>
                  </a:lnTo>
                  <a:lnTo>
                    <a:pt x="778132" y="1842329"/>
                  </a:lnTo>
                  <a:lnTo>
                    <a:pt x="779241" y="1844352"/>
                  </a:lnTo>
                  <a:lnTo>
                    <a:pt x="778850" y="1845526"/>
                  </a:lnTo>
                  <a:lnTo>
                    <a:pt x="779959" y="1846048"/>
                  </a:lnTo>
                  <a:lnTo>
                    <a:pt x="780677" y="1845070"/>
                  </a:lnTo>
                  <a:lnTo>
                    <a:pt x="783091" y="1846766"/>
                  </a:lnTo>
                  <a:lnTo>
                    <a:pt x="783809" y="1845396"/>
                  </a:lnTo>
                  <a:lnTo>
                    <a:pt x="785310" y="1844026"/>
                  </a:lnTo>
                  <a:lnTo>
                    <a:pt x="785701" y="1842851"/>
                  </a:lnTo>
                  <a:lnTo>
                    <a:pt x="786419" y="1842329"/>
                  </a:lnTo>
                  <a:lnTo>
                    <a:pt x="787137" y="1842655"/>
                  </a:lnTo>
                  <a:lnTo>
                    <a:pt x="788050" y="1844352"/>
                  </a:lnTo>
                  <a:lnTo>
                    <a:pt x="788768" y="1844026"/>
                  </a:lnTo>
                  <a:lnTo>
                    <a:pt x="790269" y="1844221"/>
                  </a:lnTo>
                  <a:lnTo>
                    <a:pt x="792292" y="1843569"/>
                  </a:lnTo>
                  <a:lnTo>
                    <a:pt x="793401" y="1844743"/>
                  </a:lnTo>
                  <a:lnTo>
                    <a:pt x="794510" y="1844743"/>
                  </a:lnTo>
                  <a:lnTo>
                    <a:pt x="794510" y="1845265"/>
                  </a:lnTo>
                  <a:lnTo>
                    <a:pt x="796011" y="1845592"/>
                  </a:lnTo>
                  <a:lnTo>
                    <a:pt x="796729" y="1846440"/>
                  </a:lnTo>
                  <a:lnTo>
                    <a:pt x="797838" y="1846766"/>
                  </a:lnTo>
                  <a:lnTo>
                    <a:pt x="799143" y="1846244"/>
                  </a:lnTo>
                  <a:lnTo>
                    <a:pt x="799730" y="1845265"/>
                  </a:lnTo>
                  <a:lnTo>
                    <a:pt x="800840" y="1844743"/>
                  </a:lnTo>
                  <a:lnTo>
                    <a:pt x="801949" y="1845592"/>
                  </a:lnTo>
                  <a:lnTo>
                    <a:pt x="801753" y="1843438"/>
                  </a:lnTo>
                  <a:lnTo>
                    <a:pt x="802144" y="1842786"/>
                  </a:lnTo>
                  <a:lnTo>
                    <a:pt x="803254" y="1842264"/>
                  </a:lnTo>
                  <a:lnTo>
                    <a:pt x="805277" y="1845983"/>
                  </a:lnTo>
                  <a:lnTo>
                    <a:pt x="806190" y="1846832"/>
                  </a:lnTo>
                  <a:lnTo>
                    <a:pt x="807104" y="1849703"/>
                  </a:lnTo>
                  <a:lnTo>
                    <a:pt x="808017" y="1850551"/>
                  </a:lnTo>
                  <a:lnTo>
                    <a:pt x="808213" y="1853226"/>
                  </a:lnTo>
                  <a:lnTo>
                    <a:pt x="809518" y="1854597"/>
                  </a:lnTo>
                  <a:lnTo>
                    <a:pt x="811932" y="1854923"/>
                  </a:lnTo>
                  <a:lnTo>
                    <a:pt x="814738" y="1853096"/>
                  </a:lnTo>
                  <a:lnTo>
                    <a:pt x="815130" y="1851073"/>
                  </a:lnTo>
                  <a:lnTo>
                    <a:pt x="815717" y="1850420"/>
                  </a:lnTo>
                  <a:lnTo>
                    <a:pt x="816826" y="1850094"/>
                  </a:lnTo>
                  <a:lnTo>
                    <a:pt x="819241" y="1850747"/>
                  </a:lnTo>
                  <a:lnTo>
                    <a:pt x="820937" y="1850094"/>
                  </a:lnTo>
                  <a:lnTo>
                    <a:pt x="821524" y="1849246"/>
                  </a:lnTo>
                  <a:lnTo>
                    <a:pt x="825048" y="1848267"/>
                  </a:lnTo>
                  <a:lnTo>
                    <a:pt x="826353" y="1848920"/>
                  </a:lnTo>
                  <a:lnTo>
                    <a:pt x="828963" y="1847941"/>
                  </a:lnTo>
                  <a:lnTo>
                    <a:pt x="831182" y="1845788"/>
                  </a:lnTo>
                  <a:lnTo>
                    <a:pt x="833400" y="1844613"/>
                  </a:lnTo>
                  <a:lnTo>
                    <a:pt x="833596" y="1843765"/>
                  </a:lnTo>
                  <a:lnTo>
                    <a:pt x="835097" y="1842916"/>
                  </a:lnTo>
                  <a:lnTo>
                    <a:pt x="836206" y="1840372"/>
                  </a:lnTo>
                  <a:lnTo>
                    <a:pt x="837120" y="1840045"/>
                  </a:lnTo>
                  <a:lnTo>
                    <a:pt x="837707" y="1839067"/>
                  </a:lnTo>
                  <a:lnTo>
                    <a:pt x="837120" y="1838414"/>
                  </a:lnTo>
                  <a:lnTo>
                    <a:pt x="837120" y="1837761"/>
                  </a:lnTo>
                  <a:lnTo>
                    <a:pt x="838033" y="1837109"/>
                  </a:lnTo>
                  <a:lnTo>
                    <a:pt x="838425" y="1835739"/>
                  </a:lnTo>
                  <a:lnTo>
                    <a:pt x="839730" y="1835086"/>
                  </a:lnTo>
                  <a:lnTo>
                    <a:pt x="839534" y="1834564"/>
                  </a:lnTo>
                  <a:lnTo>
                    <a:pt x="843058" y="1832411"/>
                  </a:lnTo>
                  <a:lnTo>
                    <a:pt x="846777" y="1831236"/>
                  </a:lnTo>
                  <a:lnTo>
                    <a:pt x="846973" y="1830714"/>
                  </a:lnTo>
                  <a:lnTo>
                    <a:pt x="844950" y="1830062"/>
                  </a:lnTo>
                  <a:lnTo>
                    <a:pt x="844950" y="1828692"/>
                  </a:lnTo>
                  <a:lnTo>
                    <a:pt x="844232" y="1828365"/>
                  </a:lnTo>
                  <a:lnTo>
                    <a:pt x="844232" y="1827713"/>
                  </a:lnTo>
                  <a:lnTo>
                    <a:pt x="846646" y="1824841"/>
                  </a:lnTo>
                  <a:lnTo>
                    <a:pt x="846842" y="1823145"/>
                  </a:lnTo>
                  <a:lnTo>
                    <a:pt x="848539" y="1822949"/>
                  </a:lnTo>
                  <a:lnTo>
                    <a:pt x="848930" y="1822297"/>
                  </a:lnTo>
                  <a:lnTo>
                    <a:pt x="850692" y="1821448"/>
                  </a:lnTo>
                  <a:lnTo>
                    <a:pt x="851345" y="1820600"/>
                  </a:lnTo>
                  <a:lnTo>
                    <a:pt x="851345" y="1819621"/>
                  </a:lnTo>
                  <a:lnTo>
                    <a:pt x="852650" y="1818447"/>
                  </a:lnTo>
                  <a:lnTo>
                    <a:pt x="852650" y="1815772"/>
                  </a:lnTo>
                  <a:lnTo>
                    <a:pt x="853041" y="1814793"/>
                  </a:lnTo>
                  <a:lnTo>
                    <a:pt x="853759" y="1813944"/>
                  </a:lnTo>
                  <a:lnTo>
                    <a:pt x="855260" y="1813422"/>
                  </a:lnTo>
                  <a:lnTo>
                    <a:pt x="857674" y="1809377"/>
                  </a:lnTo>
                  <a:lnTo>
                    <a:pt x="857870" y="1807680"/>
                  </a:lnTo>
                  <a:lnTo>
                    <a:pt x="859175" y="1806179"/>
                  </a:lnTo>
                  <a:lnTo>
                    <a:pt x="859566" y="1804940"/>
                  </a:lnTo>
                  <a:lnTo>
                    <a:pt x="860480" y="1798088"/>
                  </a:lnTo>
                  <a:lnTo>
                    <a:pt x="861198" y="1797240"/>
                  </a:lnTo>
                  <a:lnTo>
                    <a:pt x="862307" y="1796914"/>
                  </a:lnTo>
                  <a:lnTo>
                    <a:pt x="864004" y="1795087"/>
                  </a:lnTo>
                  <a:lnTo>
                    <a:pt x="864004" y="1794434"/>
                  </a:lnTo>
                  <a:lnTo>
                    <a:pt x="864591" y="1793912"/>
                  </a:lnTo>
                  <a:lnTo>
                    <a:pt x="865113" y="1790388"/>
                  </a:lnTo>
                  <a:lnTo>
                    <a:pt x="866026" y="1788888"/>
                  </a:lnTo>
                  <a:lnTo>
                    <a:pt x="866940" y="1788235"/>
                  </a:lnTo>
                  <a:lnTo>
                    <a:pt x="867136" y="1785690"/>
                  </a:lnTo>
                  <a:lnTo>
                    <a:pt x="868245" y="1783733"/>
                  </a:lnTo>
                  <a:lnTo>
                    <a:pt x="869942" y="1782623"/>
                  </a:lnTo>
                  <a:lnTo>
                    <a:pt x="870137" y="1781775"/>
                  </a:lnTo>
                  <a:lnTo>
                    <a:pt x="868310" y="1781123"/>
                  </a:lnTo>
                  <a:lnTo>
                    <a:pt x="867592" y="1780274"/>
                  </a:lnTo>
                  <a:lnTo>
                    <a:pt x="867070" y="1780274"/>
                  </a:lnTo>
                  <a:lnTo>
                    <a:pt x="865374" y="1782819"/>
                  </a:lnTo>
                  <a:lnTo>
                    <a:pt x="864982" y="1785364"/>
                  </a:lnTo>
                  <a:lnTo>
                    <a:pt x="862960" y="1789736"/>
                  </a:lnTo>
                  <a:lnTo>
                    <a:pt x="862764" y="1791889"/>
                  </a:lnTo>
                  <a:lnTo>
                    <a:pt x="860741" y="1794042"/>
                  </a:lnTo>
                  <a:lnTo>
                    <a:pt x="860219" y="1795543"/>
                  </a:lnTo>
                  <a:lnTo>
                    <a:pt x="857805" y="1799393"/>
                  </a:lnTo>
                  <a:lnTo>
                    <a:pt x="856695" y="1803765"/>
                  </a:lnTo>
                  <a:lnTo>
                    <a:pt x="855586" y="1805462"/>
                  </a:lnTo>
                  <a:lnTo>
                    <a:pt x="853759" y="1807158"/>
                  </a:lnTo>
                  <a:lnTo>
                    <a:pt x="853172" y="1809181"/>
                  </a:lnTo>
                  <a:lnTo>
                    <a:pt x="852063" y="1809834"/>
                  </a:lnTo>
                  <a:lnTo>
                    <a:pt x="851540" y="1810812"/>
                  </a:lnTo>
                  <a:lnTo>
                    <a:pt x="849844" y="1811139"/>
                  </a:lnTo>
                  <a:lnTo>
                    <a:pt x="848343" y="1814466"/>
                  </a:lnTo>
                  <a:lnTo>
                    <a:pt x="847038" y="1814793"/>
                  </a:lnTo>
                  <a:lnTo>
                    <a:pt x="846646" y="1814140"/>
                  </a:lnTo>
                  <a:lnTo>
                    <a:pt x="846059" y="1814140"/>
                  </a:lnTo>
                  <a:lnTo>
                    <a:pt x="846059" y="1814662"/>
                  </a:lnTo>
                  <a:lnTo>
                    <a:pt x="844036" y="1815184"/>
                  </a:lnTo>
                  <a:lnTo>
                    <a:pt x="843449" y="1814858"/>
                  </a:lnTo>
                  <a:lnTo>
                    <a:pt x="842927" y="1815054"/>
                  </a:lnTo>
                  <a:lnTo>
                    <a:pt x="841035" y="1816424"/>
                  </a:lnTo>
                  <a:lnTo>
                    <a:pt x="839534" y="1821318"/>
                  </a:lnTo>
                  <a:lnTo>
                    <a:pt x="838816" y="1822297"/>
                  </a:lnTo>
                  <a:lnTo>
                    <a:pt x="837903" y="1826799"/>
                  </a:lnTo>
                  <a:lnTo>
                    <a:pt x="836206" y="1826147"/>
                  </a:lnTo>
                  <a:lnTo>
                    <a:pt x="835684" y="1827647"/>
                  </a:lnTo>
                  <a:lnTo>
                    <a:pt x="834966" y="1827974"/>
                  </a:lnTo>
                  <a:lnTo>
                    <a:pt x="834575" y="1828626"/>
                  </a:lnTo>
                  <a:lnTo>
                    <a:pt x="834966" y="1830779"/>
                  </a:lnTo>
                  <a:lnTo>
                    <a:pt x="834249" y="1834173"/>
                  </a:lnTo>
                  <a:lnTo>
                    <a:pt x="833139" y="1835021"/>
                  </a:lnTo>
                  <a:lnTo>
                    <a:pt x="832748" y="1836195"/>
                  </a:lnTo>
                  <a:lnTo>
                    <a:pt x="832030" y="1835869"/>
                  </a:lnTo>
                  <a:lnTo>
                    <a:pt x="831116" y="1838740"/>
                  </a:lnTo>
                  <a:lnTo>
                    <a:pt x="831508" y="1840241"/>
                  </a:lnTo>
                  <a:lnTo>
                    <a:pt x="830790" y="1841220"/>
                  </a:lnTo>
                  <a:lnTo>
                    <a:pt x="828180" y="1842394"/>
                  </a:lnTo>
                  <a:lnTo>
                    <a:pt x="827984" y="1842916"/>
                  </a:lnTo>
                  <a:lnTo>
                    <a:pt x="825570" y="1843765"/>
                  </a:lnTo>
                  <a:lnTo>
                    <a:pt x="825374" y="1844613"/>
                  </a:lnTo>
                  <a:lnTo>
                    <a:pt x="824787" y="1844091"/>
                  </a:lnTo>
                  <a:lnTo>
                    <a:pt x="824591" y="1844678"/>
                  </a:lnTo>
                  <a:lnTo>
                    <a:pt x="822568" y="1845461"/>
                  </a:lnTo>
                  <a:lnTo>
                    <a:pt x="822046" y="1846309"/>
                  </a:lnTo>
                  <a:lnTo>
                    <a:pt x="821329" y="1846505"/>
                  </a:lnTo>
                  <a:lnTo>
                    <a:pt x="820611" y="1846179"/>
                  </a:lnTo>
                  <a:lnTo>
                    <a:pt x="819697" y="1846505"/>
                  </a:lnTo>
                  <a:lnTo>
                    <a:pt x="818980" y="1847680"/>
                  </a:lnTo>
                  <a:lnTo>
                    <a:pt x="815978" y="1849181"/>
                  </a:lnTo>
                  <a:lnTo>
                    <a:pt x="815391" y="1849376"/>
                  </a:lnTo>
                  <a:lnTo>
                    <a:pt x="815195" y="1848724"/>
                  </a:lnTo>
                  <a:lnTo>
                    <a:pt x="815782" y="1846897"/>
                  </a:lnTo>
                  <a:lnTo>
                    <a:pt x="813564" y="1846571"/>
                  </a:lnTo>
                  <a:lnTo>
                    <a:pt x="812454" y="1845070"/>
                  </a:lnTo>
                  <a:lnTo>
                    <a:pt x="811149" y="1844874"/>
                  </a:lnTo>
                  <a:lnTo>
                    <a:pt x="809257" y="1842003"/>
                  </a:lnTo>
                  <a:lnTo>
                    <a:pt x="807756" y="1841155"/>
                  </a:lnTo>
                  <a:lnTo>
                    <a:pt x="807365" y="1839654"/>
                  </a:lnTo>
                  <a:lnTo>
                    <a:pt x="806451" y="1839132"/>
                  </a:lnTo>
                  <a:lnTo>
                    <a:pt x="805342" y="1839654"/>
                  </a:lnTo>
                  <a:lnTo>
                    <a:pt x="803123" y="1839654"/>
                  </a:lnTo>
                  <a:lnTo>
                    <a:pt x="800317" y="1838806"/>
                  </a:lnTo>
                  <a:lnTo>
                    <a:pt x="798817" y="1839784"/>
                  </a:lnTo>
                  <a:lnTo>
                    <a:pt x="798229" y="1840959"/>
                  </a:lnTo>
                  <a:lnTo>
                    <a:pt x="796206" y="1840959"/>
                  </a:lnTo>
                  <a:lnTo>
                    <a:pt x="795097" y="1840111"/>
                  </a:lnTo>
                  <a:lnTo>
                    <a:pt x="793401" y="1840111"/>
                  </a:lnTo>
                  <a:lnTo>
                    <a:pt x="793205" y="1839589"/>
                  </a:lnTo>
                  <a:lnTo>
                    <a:pt x="790073" y="1839589"/>
                  </a:lnTo>
                  <a:lnTo>
                    <a:pt x="789355" y="1839262"/>
                  </a:lnTo>
                  <a:lnTo>
                    <a:pt x="788833" y="1839589"/>
                  </a:lnTo>
                  <a:lnTo>
                    <a:pt x="785701" y="1839067"/>
                  </a:lnTo>
                  <a:lnTo>
                    <a:pt x="784787" y="1838414"/>
                  </a:lnTo>
                  <a:lnTo>
                    <a:pt x="784592" y="1837761"/>
                  </a:lnTo>
                  <a:lnTo>
                    <a:pt x="783678" y="1837435"/>
                  </a:lnTo>
                  <a:lnTo>
                    <a:pt x="782569" y="1837761"/>
                  </a:lnTo>
                  <a:lnTo>
                    <a:pt x="781655" y="1837566"/>
                  </a:lnTo>
                  <a:lnTo>
                    <a:pt x="780155" y="1836065"/>
                  </a:lnTo>
                  <a:lnTo>
                    <a:pt x="779176" y="1834499"/>
                  </a:lnTo>
                  <a:lnTo>
                    <a:pt x="776370" y="1834173"/>
                  </a:lnTo>
                  <a:lnTo>
                    <a:pt x="775783" y="1834695"/>
                  </a:lnTo>
                  <a:lnTo>
                    <a:pt x="774086" y="1834890"/>
                  </a:lnTo>
                  <a:lnTo>
                    <a:pt x="772977" y="1834564"/>
                  </a:lnTo>
                  <a:lnTo>
                    <a:pt x="771476" y="1834890"/>
                  </a:lnTo>
                  <a:lnTo>
                    <a:pt x="770889" y="1836913"/>
                  </a:lnTo>
                  <a:lnTo>
                    <a:pt x="771802" y="1840111"/>
                  </a:lnTo>
                  <a:lnTo>
                    <a:pt x="771085" y="1840437"/>
                  </a:lnTo>
                  <a:lnTo>
                    <a:pt x="770367" y="1841611"/>
                  </a:lnTo>
                  <a:lnTo>
                    <a:pt x="766843" y="1842460"/>
                  </a:lnTo>
                  <a:lnTo>
                    <a:pt x="763124" y="1841611"/>
                  </a:lnTo>
                  <a:lnTo>
                    <a:pt x="762014" y="1842264"/>
                  </a:lnTo>
                  <a:lnTo>
                    <a:pt x="758491" y="1842786"/>
                  </a:lnTo>
                  <a:lnTo>
                    <a:pt x="755489" y="1841938"/>
                  </a:lnTo>
                  <a:lnTo>
                    <a:pt x="756403" y="1841416"/>
                  </a:lnTo>
                  <a:lnTo>
                    <a:pt x="757904" y="1839262"/>
                  </a:lnTo>
                  <a:lnTo>
                    <a:pt x="758621" y="1834890"/>
                  </a:lnTo>
                  <a:lnTo>
                    <a:pt x="758621" y="1832346"/>
                  </a:lnTo>
                  <a:lnTo>
                    <a:pt x="758230" y="1832150"/>
                  </a:lnTo>
                  <a:lnTo>
                    <a:pt x="756533" y="1825755"/>
                  </a:lnTo>
                  <a:lnTo>
                    <a:pt x="755424" y="1824385"/>
                  </a:lnTo>
                  <a:lnTo>
                    <a:pt x="755228" y="1822884"/>
                  </a:lnTo>
                  <a:lnTo>
                    <a:pt x="754510" y="1821905"/>
                  </a:lnTo>
                  <a:lnTo>
                    <a:pt x="752488" y="1820404"/>
                  </a:lnTo>
                  <a:lnTo>
                    <a:pt x="750987" y="1819752"/>
                  </a:lnTo>
                  <a:lnTo>
                    <a:pt x="750073" y="1820078"/>
                  </a:lnTo>
                  <a:lnTo>
                    <a:pt x="749682" y="1819752"/>
                  </a:lnTo>
                  <a:lnTo>
                    <a:pt x="749682" y="1819099"/>
                  </a:lnTo>
                  <a:lnTo>
                    <a:pt x="751183" y="1816750"/>
                  </a:lnTo>
                  <a:lnTo>
                    <a:pt x="750465" y="1815902"/>
                  </a:lnTo>
                  <a:lnTo>
                    <a:pt x="750269" y="1816424"/>
                  </a:lnTo>
                  <a:lnTo>
                    <a:pt x="750661" y="1816620"/>
                  </a:lnTo>
                  <a:lnTo>
                    <a:pt x="750073" y="1817990"/>
                  </a:lnTo>
                  <a:lnTo>
                    <a:pt x="747463" y="1820339"/>
                  </a:lnTo>
                  <a:lnTo>
                    <a:pt x="747072" y="1821840"/>
                  </a:lnTo>
                  <a:lnTo>
                    <a:pt x="746158" y="1822819"/>
                  </a:lnTo>
                  <a:lnTo>
                    <a:pt x="745440" y="1824972"/>
                  </a:lnTo>
                  <a:lnTo>
                    <a:pt x="744527" y="1826147"/>
                  </a:lnTo>
                  <a:lnTo>
                    <a:pt x="743026" y="1829344"/>
                  </a:lnTo>
                  <a:lnTo>
                    <a:pt x="741917" y="1829866"/>
                  </a:lnTo>
                  <a:lnTo>
                    <a:pt x="740220" y="1832019"/>
                  </a:lnTo>
                  <a:lnTo>
                    <a:pt x="739111" y="1832215"/>
                  </a:lnTo>
                  <a:lnTo>
                    <a:pt x="739111" y="1831562"/>
                  </a:lnTo>
                  <a:lnTo>
                    <a:pt x="739503" y="1829409"/>
                  </a:lnTo>
                  <a:lnTo>
                    <a:pt x="741003" y="1827582"/>
                  </a:lnTo>
                  <a:lnTo>
                    <a:pt x="741525" y="1825429"/>
                  </a:lnTo>
                  <a:lnTo>
                    <a:pt x="741330" y="1824450"/>
                  </a:lnTo>
                  <a:lnTo>
                    <a:pt x="740416" y="1824254"/>
                  </a:lnTo>
                  <a:lnTo>
                    <a:pt x="737806" y="1826408"/>
                  </a:lnTo>
                  <a:lnTo>
                    <a:pt x="736109" y="1828430"/>
                  </a:lnTo>
                  <a:lnTo>
                    <a:pt x="734609" y="1828952"/>
                  </a:lnTo>
                  <a:lnTo>
                    <a:pt x="734087" y="1828757"/>
                  </a:lnTo>
                  <a:lnTo>
                    <a:pt x="733891" y="1827908"/>
                  </a:lnTo>
                  <a:lnTo>
                    <a:pt x="736501" y="1823732"/>
                  </a:lnTo>
                  <a:lnTo>
                    <a:pt x="736697" y="1822558"/>
                  </a:lnTo>
                  <a:lnTo>
                    <a:pt x="737806" y="1820861"/>
                  </a:lnTo>
                  <a:lnTo>
                    <a:pt x="739307" y="1820861"/>
                  </a:lnTo>
                  <a:lnTo>
                    <a:pt x="740025" y="1819687"/>
                  </a:lnTo>
                  <a:lnTo>
                    <a:pt x="740938" y="1819165"/>
                  </a:lnTo>
                  <a:lnTo>
                    <a:pt x="740742" y="1818316"/>
                  </a:lnTo>
                  <a:lnTo>
                    <a:pt x="739829" y="1818316"/>
                  </a:lnTo>
                  <a:lnTo>
                    <a:pt x="740025" y="1817664"/>
                  </a:lnTo>
                  <a:lnTo>
                    <a:pt x="742635" y="1816163"/>
                  </a:lnTo>
                  <a:lnTo>
                    <a:pt x="742830" y="1815510"/>
                  </a:lnTo>
                  <a:lnTo>
                    <a:pt x="742439" y="1815184"/>
                  </a:lnTo>
                  <a:lnTo>
                    <a:pt x="741134" y="1816033"/>
                  </a:lnTo>
                  <a:lnTo>
                    <a:pt x="741525" y="1813031"/>
                  </a:lnTo>
                  <a:lnTo>
                    <a:pt x="744135" y="1809834"/>
                  </a:lnTo>
                  <a:lnTo>
                    <a:pt x="744331" y="1808137"/>
                  </a:lnTo>
                  <a:lnTo>
                    <a:pt x="745636" y="1806636"/>
                  </a:lnTo>
                  <a:lnTo>
                    <a:pt x="745636" y="1805788"/>
                  </a:lnTo>
                  <a:lnTo>
                    <a:pt x="746354" y="1804809"/>
                  </a:lnTo>
                  <a:lnTo>
                    <a:pt x="747463" y="1804287"/>
                  </a:lnTo>
                  <a:lnTo>
                    <a:pt x="747659" y="1805788"/>
                  </a:lnTo>
                  <a:lnTo>
                    <a:pt x="749160" y="1806114"/>
                  </a:lnTo>
                  <a:lnTo>
                    <a:pt x="749878" y="1805592"/>
                  </a:lnTo>
                  <a:lnTo>
                    <a:pt x="750987" y="1804418"/>
                  </a:lnTo>
                  <a:lnTo>
                    <a:pt x="751378" y="1801416"/>
                  </a:lnTo>
                  <a:lnTo>
                    <a:pt x="752292" y="1801090"/>
                  </a:lnTo>
                  <a:lnTo>
                    <a:pt x="754510" y="1801286"/>
                  </a:lnTo>
                  <a:lnTo>
                    <a:pt x="754902" y="1802786"/>
                  </a:lnTo>
                  <a:lnTo>
                    <a:pt x="755816" y="1803635"/>
                  </a:lnTo>
                  <a:lnTo>
                    <a:pt x="757643" y="1801481"/>
                  </a:lnTo>
                  <a:lnTo>
                    <a:pt x="758556" y="1801481"/>
                  </a:lnTo>
                  <a:lnTo>
                    <a:pt x="758948" y="1802982"/>
                  </a:lnTo>
                  <a:lnTo>
                    <a:pt x="758034" y="1805331"/>
                  </a:lnTo>
                  <a:lnTo>
                    <a:pt x="758034" y="1807354"/>
                  </a:lnTo>
                  <a:lnTo>
                    <a:pt x="761558" y="1808202"/>
                  </a:lnTo>
                  <a:lnTo>
                    <a:pt x="762276" y="1810551"/>
                  </a:lnTo>
                  <a:lnTo>
                    <a:pt x="764886" y="1810878"/>
                  </a:lnTo>
                  <a:lnTo>
                    <a:pt x="767887" y="1809377"/>
                  </a:lnTo>
                  <a:lnTo>
                    <a:pt x="769388" y="1807876"/>
                  </a:lnTo>
                  <a:lnTo>
                    <a:pt x="769388" y="1807354"/>
                  </a:lnTo>
                  <a:lnTo>
                    <a:pt x="770693" y="1806832"/>
                  </a:lnTo>
                  <a:lnTo>
                    <a:pt x="771411" y="1808659"/>
                  </a:lnTo>
                  <a:lnTo>
                    <a:pt x="772324" y="1808659"/>
                  </a:lnTo>
                  <a:lnTo>
                    <a:pt x="772520" y="1808137"/>
                  </a:lnTo>
                  <a:lnTo>
                    <a:pt x="773629" y="1807485"/>
                  </a:lnTo>
                  <a:lnTo>
                    <a:pt x="772716" y="1806962"/>
                  </a:lnTo>
                  <a:lnTo>
                    <a:pt x="772716" y="1806441"/>
                  </a:lnTo>
                  <a:lnTo>
                    <a:pt x="773238" y="1806441"/>
                  </a:lnTo>
                  <a:lnTo>
                    <a:pt x="773629" y="1805592"/>
                  </a:lnTo>
                  <a:lnTo>
                    <a:pt x="774543" y="1805070"/>
                  </a:lnTo>
                  <a:lnTo>
                    <a:pt x="775652" y="1804744"/>
                  </a:lnTo>
                  <a:lnTo>
                    <a:pt x="778980" y="1805396"/>
                  </a:lnTo>
                  <a:lnTo>
                    <a:pt x="781003" y="1804418"/>
                  </a:lnTo>
                  <a:lnTo>
                    <a:pt x="782112" y="1802395"/>
                  </a:lnTo>
                  <a:lnTo>
                    <a:pt x="783417" y="1801547"/>
                  </a:lnTo>
                  <a:lnTo>
                    <a:pt x="783221" y="1800894"/>
                  </a:lnTo>
                  <a:lnTo>
                    <a:pt x="787528" y="1799393"/>
                  </a:lnTo>
                  <a:lnTo>
                    <a:pt x="788050" y="1798023"/>
                  </a:lnTo>
                  <a:lnTo>
                    <a:pt x="789355" y="1797044"/>
                  </a:lnTo>
                  <a:lnTo>
                    <a:pt x="789942" y="1794499"/>
                  </a:lnTo>
                  <a:lnTo>
                    <a:pt x="790660" y="1793521"/>
                  </a:lnTo>
                  <a:lnTo>
                    <a:pt x="790464" y="1792672"/>
                  </a:lnTo>
                  <a:lnTo>
                    <a:pt x="791574" y="1791498"/>
                  </a:lnTo>
                  <a:lnTo>
                    <a:pt x="791574" y="1790845"/>
                  </a:lnTo>
                  <a:lnTo>
                    <a:pt x="793270" y="1790845"/>
                  </a:lnTo>
                  <a:lnTo>
                    <a:pt x="793466" y="1789866"/>
                  </a:lnTo>
                  <a:lnTo>
                    <a:pt x="794184" y="1789018"/>
                  </a:lnTo>
                  <a:lnTo>
                    <a:pt x="795489" y="1788692"/>
                  </a:lnTo>
                  <a:lnTo>
                    <a:pt x="797185" y="1788888"/>
                  </a:lnTo>
                  <a:lnTo>
                    <a:pt x="800905" y="1790584"/>
                  </a:lnTo>
                  <a:lnTo>
                    <a:pt x="804428" y="1788888"/>
                  </a:lnTo>
                  <a:lnTo>
                    <a:pt x="808343" y="1788039"/>
                  </a:lnTo>
                  <a:lnTo>
                    <a:pt x="809061" y="1787387"/>
                  </a:lnTo>
                  <a:lnTo>
                    <a:pt x="809779" y="1785560"/>
                  </a:lnTo>
                  <a:lnTo>
                    <a:pt x="809257" y="1782558"/>
                  </a:lnTo>
                  <a:lnTo>
                    <a:pt x="808670" y="1782036"/>
                  </a:lnTo>
                  <a:lnTo>
                    <a:pt x="805668" y="1783537"/>
                  </a:lnTo>
                  <a:lnTo>
                    <a:pt x="805472" y="1784059"/>
                  </a:lnTo>
                  <a:lnTo>
                    <a:pt x="795619" y="1788431"/>
                  </a:lnTo>
                  <a:lnTo>
                    <a:pt x="792487" y="1787583"/>
                  </a:lnTo>
                  <a:lnTo>
                    <a:pt x="792292" y="1786930"/>
                  </a:lnTo>
                  <a:lnTo>
                    <a:pt x="790791" y="1786408"/>
                  </a:lnTo>
                  <a:lnTo>
                    <a:pt x="788181" y="1786734"/>
                  </a:lnTo>
                  <a:lnTo>
                    <a:pt x="784070" y="1788757"/>
                  </a:lnTo>
                  <a:lnTo>
                    <a:pt x="783352" y="1789410"/>
                  </a:lnTo>
                  <a:lnTo>
                    <a:pt x="782634" y="1791628"/>
                  </a:lnTo>
                  <a:lnTo>
                    <a:pt x="781721" y="1792150"/>
                  </a:lnTo>
                  <a:lnTo>
                    <a:pt x="780807" y="1793325"/>
                  </a:lnTo>
                  <a:lnTo>
                    <a:pt x="780611" y="1794304"/>
                  </a:lnTo>
                  <a:lnTo>
                    <a:pt x="778393" y="1795282"/>
                  </a:lnTo>
                  <a:lnTo>
                    <a:pt x="777088" y="1796653"/>
                  </a:lnTo>
                  <a:lnTo>
                    <a:pt x="776892" y="1797305"/>
                  </a:lnTo>
                  <a:lnTo>
                    <a:pt x="772259" y="1801155"/>
                  </a:lnTo>
                  <a:lnTo>
                    <a:pt x="771150" y="1801677"/>
                  </a:lnTo>
                  <a:lnTo>
                    <a:pt x="770432" y="1802525"/>
                  </a:lnTo>
                  <a:lnTo>
                    <a:pt x="769323" y="1802721"/>
                  </a:lnTo>
                  <a:lnTo>
                    <a:pt x="769323" y="1802069"/>
                  </a:lnTo>
                  <a:lnTo>
                    <a:pt x="768605" y="1801547"/>
                  </a:lnTo>
                  <a:lnTo>
                    <a:pt x="768083" y="1799980"/>
                  </a:lnTo>
                  <a:lnTo>
                    <a:pt x="767365" y="1799720"/>
                  </a:lnTo>
                  <a:lnTo>
                    <a:pt x="766256" y="1801742"/>
                  </a:lnTo>
                  <a:lnTo>
                    <a:pt x="764559" y="1802721"/>
                  </a:lnTo>
                  <a:lnTo>
                    <a:pt x="764755" y="1801220"/>
                  </a:lnTo>
                  <a:lnTo>
                    <a:pt x="763058" y="1800698"/>
                  </a:lnTo>
                  <a:lnTo>
                    <a:pt x="762471" y="1797697"/>
                  </a:lnTo>
                  <a:lnTo>
                    <a:pt x="762667" y="1796718"/>
                  </a:lnTo>
                  <a:lnTo>
                    <a:pt x="760970" y="1796718"/>
                  </a:lnTo>
                  <a:lnTo>
                    <a:pt x="760579" y="1796196"/>
                  </a:lnTo>
                  <a:lnTo>
                    <a:pt x="759992" y="1793325"/>
                  </a:lnTo>
                  <a:lnTo>
                    <a:pt x="760905" y="1791302"/>
                  </a:lnTo>
                  <a:lnTo>
                    <a:pt x="759078" y="1790649"/>
                  </a:lnTo>
                  <a:lnTo>
                    <a:pt x="756076" y="1792476"/>
                  </a:lnTo>
                  <a:lnTo>
                    <a:pt x="753271" y="1793455"/>
                  </a:lnTo>
                  <a:lnTo>
                    <a:pt x="753466" y="1791302"/>
                  </a:lnTo>
                  <a:lnTo>
                    <a:pt x="754184" y="1791106"/>
                  </a:lnTo>
                  <a:lnTo>
                    <a:pt x="754184" y="1790584"/>
                  </a:lnTo>
                  <a:lnTo>
                    <a:pt x="756599" y="1787583"/>
                  </a:lnTo>
                  <a:lnTo>
                    <a:pt x="756403" y="1786930"/>
                  </a:lnTo>
                  <a:lnTo>
                    <a:pt x="754902" y="1786408"/>
                  </a:lnTo>
                  <a:lnTo>
                    <a:pt x="753205" y="1788105"/>
                  </a:lnTo>
                  <a:lnTo>
                    <a:pt x="751900" y="1788757"/>
                  </a:lnTo>
                  <a:lnTo>
                    <a:pt x="751313" y="1788431"/>
                  </a:lnTo>
                  <a:lnTo>
                    <a:pt x="753205" y="1784907"/>
                  </a:lnTo>
                  <a:lnTo>
                    <a:pt x="753923" y="1784581"/>
                  </a:lnTo>
                  <a:lnTo>
                    <a:pt x="754510" y="1783733"/>
                  </a:lnTo>
                  <a:lnTo>
                    <a:pt x="756207" y="1783407"/>
                  </a:lnTo>
                  <a:lnTo>
                    <a:pt x="756599" y="1781710"/>
                  </a:lnTo>
                  <a:lnTo>
                    <a:pt x="756207" y="1780209"/>
                  </a:lnTo>
                  <a:lnTo>
                    <a:pt x="756925" y="1780209"/>
                  </a:lnTo>
                  <a:lnTo>
                    <a:pt x="757643" y="1778382"/>
                  </a:lnTo>
                  <a:lnTo>
                    <a:pt x="759861" y="1777207"/>
                  </a:lnTo>
                  <a:lnTo>
                    <a:pt x="761753" y="1775380"/>
                  </a:lnTo>
                  <a:lnTo>
                    <a:pt x="763580" y="1775902"/>
                  </a:lnTo>
                  <a:lnTo>
                    <a:pt x="763580" y="1776555"/>
                  </a:lnTo>
                  <a:lnTo>
                    <a:pt x="763058" y="1777077"/>
                  </a:lnTo>
                  <a:lnTo>
                    <a:pt x="763254" y="1778447"/>
                  </a:lnTo>
                  <a:lnTo>
                    <a:pt x="762732" y="1778643"/>
                  </a:lnTo>
                  <a:lnTo>
                    <a:pt x="762014" y="1780013"/>
                  </a:lnTo>
                  <a:lnTo>
                    <a:pt x="761623" y="1779818"/>
                  </a:lnTo>
                  <a:lnTo>
                    <a:pt x="761623" y="1780992"/>
                  </a:lnTo>
                  <a:lnTo>
                    <a:pt x="762341" y="1780796"/>
                  </a:lnTo>
                  <a:lnTo>
                    <a:pt x="762928" y="1780144"/>
                  </a:lnTo>
                  <a:lnTo>
                    <a:pt x="763124" y="1779165"/>
                  </a:lnTo>
                  <a:lnTo>
                    <a:pt x="763841" y="1778317"/>
                  </a:lnTo>
                  <a:lnTo>
                    <a:pt x="766452" y="1777664"/>
                  </a:lnTo>
                  <a:lnTo>
                    <a:pt x="766647" y="1776294"/>
                  </a:lnTo>
                  <a:lnTo>
                    <a:pt x="766060" y="1775446"/>
                  </a:lnTo>
                  <a:lnTo>
                    <a:pt x="765147" y="1775250"/>
                  </a:lnTo>
                  <a:lnTo>
                    <a:pt x="764559" y="1774402"/>
                  </a:lnTo>
                  <a:lnTo>
                    <a:pt x="764364" y="1771531"/>
                  </a:lnTo>
                  <a:lnTo>
                    <a:pt x="762863" y="1772053"/>
                  </a:lnTo>
                  <a:lnTo>
                    <a:pt x="762537" y="1770682"/>
                  </a:lnTo>
                  <a:lnTo>
                    <a:pt x="763450" y="1768333"/>
                  </a:lnTo>
                  <a:lnTo>
                    <a:pt x="763972" y="1768138"/>
                  </a:lnTo>
                  <a:lnTo>
                    <a:pt x="764364" y="1769116"/>
                  </a:lnTo>
                  <a:lnTo>
                    <a:pt x="765081" y="1768921"/>
                  </a:lnTo>
                  <a:lnTo>
                    <a:pt x="765603" y="1766898"/>
                  </a:lnTo>
                  <a:lnTo>
                    <a:pt x="766517" y="1765919"/>
                  </a:lnTo>
                  <a:lnTo>
                    <a:pt x="767039" y="1762526"/>
                  </a:lnTo>
                  <a:lnTo>
                    <a:pt x="768344" y="1760699"/>
                  </a:lnTo>
                  <a:lnTo>
                    <a:pt x="769845" y="1759524"/>
                  </a:lnTo>
                  <a:lnTo>
                    <a:pt x="770367" y="1757306"/>
                  </a:lnTo>
                  <a:lnTo>
                    <a:pt x="770758" y="1757110"/>
                  </a:lnTo>
                  <a:lnTo>
                    <a:pt x="770562" y="1755283"/>
                  </a:lnTo>
                  <a:lnTo>
                    <a:pt x="770954" y="1754630"/>
                  </a:lnTo>
                  <a:lnTo>
                    <a:pt x="772455" y="1752934"/>
                  </a:lnTo>
                  <a:lnTo>
                    <a:pt x="774282" y="1751955"/>
                  </a:lnTo>
                  <a:lnTo>
                    <a:pt x="774478" y="1751433"/>
                  </a:lnTo>
                  <a:lnTo>
                    <a:pt x="776500" y="1749932"/>
                  </a:lnTo>
                  <a:lnTo>
                    <a:pt x="779110" y="1746931"/>
                  </a:lnTo>
                  <a:lnTo>
                    <a:pt x="782112" y="1745560"/>
                  </a:lnTo>
                  <a:lnTo>
                    <a:pt x="782112" y="1745038"/>
                  </a:lnTo>
                  <a:lnTo>
                    <a:pt x="785244" y="1742689"/>
                  </a:lnTo>
                  <a:lnTo>
                    <a:pt x="785831" y="1742037"/>
                  </a:lnTo>
                  <a:lnTo>
                    <a:pt x="786223" y="1739492"/>
                  </a:lnTo>
                  <a:lnTo>
                    <a:pt x="787528" y="1738839"/>
                  </a:lnTo>
                  <a:lnTo>
                    <a:pt x="788442" y="1737143"/>
                  </a:lnTo>
                  <a:lnTo>
                    <a:pt x="791769" y="1734272"/>
                  </a:lnTo>
                  <a:lnTo>
                    <a:pt x="792161" y="1732379"/>
                  </a:lnTo>
                  <a:lnTo>
                    <a:pt x="793075" y="1730552"/>
                  </a:lnTo>
                  <a:lnTo>
                    <a:pt x="791965" y="1728856"/>
                  </a:lnTo>
                  <a:lnTo>
                    <a:pt x="790464" y="1728334"/>
                  </a:lnTo>
                  <a:lnTo>
                    <a:pt x="789159" y="1728529"/>
                  </a:lnTo>
                  <a:lnTo>
                    <a:pt x="787463" y="1727877"/>
                  </a:lnTo>
                  <a:lnTo>
                    <a:pt x="786549" y="1728399"/>
                  </a:lnTo>
                  <a:lnTo>
                    <a:pt x="787137" y="1726702"/>
                  </a:lnTo>
                  <a:lnTo>
                    <a:pt x="785831" y="1726376"/>
                  </a:lnTo>
                  <a:lnTo>
                    <a:pt x="783221" y="1727877"/>
                  </a:lnTo>
                  <a:lnTo>
                    <a:pt x="785114" y="1725006"/>
                  </a:lnTo>
                  <a:lnTo>
                    <a:pt x="788115" y="1722461"/>
                  </a:lnTo>
                  <a:lnTo>
                    <a:pt x="789225" y="1720960"/>
                  </a:lnTo>
                  <a:lnTo>
                    <a:pt x="791639" y="1719133"/>
                  </a:lnTo>
                  <a:lnTo>
                    <a:pt x="793662" y="1718807"/>
                  </a:lnTo>
                  <a:lnTo>
                    <a:pt x="794967" y="1717959"/>
                  </a:lnTo>
                  <a:lnTo>
                    <a:pt x="795163" y="1717437"/>
                  </a:lnTo>
                  <a:lnTo>
                    <a:pt x="795880" y="1717110"/>
                  </a:lnTo>
                  <a:lnTo>
                    <a:pt x="796794" y="1717437"/>
                  </a:lnTo>
                  <a:lnTo>
                    <a:pt x="797707" y="1716066"/>
                  </a:lnTo>
                  <a:lnTo>
                    <a:pt x="797512" y="1715544"/>
                  </a:lnTo>
                  <a:lnTo>
                    <a:pt x="799926" y="1713848"/>
                  </a:lnTo>
                  <a:lnTo>
                    <a:pt x="801427" y="1714696"/>
                  </a:lnTo>
                  <a:lnTo>
                    <a:pt x="802732" y="1714174"/>
                  </a:lnTo>
                  <a:lnTo>
                    <a:pt x="803123" y="1713130"/>
                  </a:lnTo>
                  <a:lnTo>
                    <a:pt x="804233" y="1712804"/>
                  </a:lnTo>
                  <a:lnTo>
                    <a:pt x="804428" y="1713456"/>
                  </a:lnTo>
                  <a:lnTo>
                    <a:pt x="806125" y="1714109"/>
                  </a:lnTo>
                  <a:lnTo>
                    <a:pt x="807430" y="1713913"/>
                  </a:lnTo>
                  <a:lnTo>
                    <a:pt x="807430" y="1715936"/>
                  </a:lnTo>
                  <a:lnTo>
                    <a:pt x="808017" y="1716132"/>
                  </a:lnTo>
                  <a:lnTo>
                    <a:pt x="808931" y="1712608"/>
                  </a:lnTo>
                  <a:lnTo>
                    <a:pt x="810627" y="1711107"/>
                  </a:lnTo>
                  <a:lnTo>
                    <a:pt x="811932" y="1709280"/>
                  </a:lnTo>
                  <a:lnTo>
                    <a:pt x="814738" y="1707453"/>
                  </a:lnTo>
                  <a:lnTo>
                    <a:pt x="816435" y="1705104"/>
                  </a:lnTo>
                  <a:lnTo>
                    <a:pt x="818849" y="1704125"/>
                  </a:lnTo>
                  <a:lnTo>
                    <a:pt x="821459" y="1703929"/>
                  </a:lnTo>
                  <a:lnTo>
                    <a:pt x="826484" y="1704451"/>
                  </a:lnTo>
                  <a:lnTo>
                    <a:pt x="827201" y="1704256"/>
                  </a:lnTo>
                  <a:lnTo>
                    <a:pt x="827789" y="1703603"/>
                  </a:lnTo>
                  <a:lnTo>
                    <a:pt x="830203" y="1702951"/>
                  </a:lnTo>
                  <a:lnTo>
                    <a:pt x="836141" y="1704778"/>
                  </a:lnTo>
                  <a:lnTo>
                    <a:pt x="836141" y="1706148"/>
                  </a:lnTo>
                  <a:lnTo>
                    <a:pt x="838947" y="1707323"/>
                  </a:lnTo>
                  <a:lnTo>
                    <a:pt x="839860" y="1708693"/>
                  </a:lnTo>
                  <a:lnTo>
                    <a:pt x="841883" y="1709737"/>
                  </a:lnTo>
                  <a:lnTo>
                    <a:pt x="843188" y="1709933"/>
                  </a:lnTo>
                  <a:lnTo>
                    <a:pt x="845994" y="1709280"/>
                  </a:lnTo>
                  <a:lnTo>
                    <a:pt x="846190" y="1708758"/>
                  </a:lnTo>
                  <a:lnTo>
                    <a:pt x="847299" y="1708106"/>
                  </a:lnTo>
                  <a:lnTo>
                    <a:pt x="847495" y="1707583"/>
                  </a:lnTo>
                  <a:lnTo>
                    <a:pt x="847103" y="1707061"/>
                  </a:lnTo>
                  <a:lnTo>
                    <a:pt x="848017" y="1706866"/>
                  </a:lnTo>
                  <a:lnTo>
                    <a:pt x="849126" y="1707518"/>
                  </a:lnTo>
                  <a:lnTo>
                    <a:pt x="853433" y="1708040"/>
                  </a:lnTo>
                  <a:lnTo>
                    <a:pt x="854542" y="1707518"/>
                  </a:lnTo>
                  <a:lnTo>
                    <a:pt x="855064" y="1705495"/>
                  </a:lnTo>
                  <a:lnTo>
                    <a:pt x="855651" y="1705300"/>
                  </a:lnTo>
                  <a:lnTo>
                    <a:pt x="855847" y="1704256"/>
                  </a:lnTo>
                  <a:lnTo>
                    <a:pt x="856565" y="1703603"/>
                  </a:lnTo>
                  <a:lnTo>
                    <a:pt x="856565" y="1701385"/>
                  </a:lnTo>
                  <a:lnTo>
                    <a:pt x="859371" y="1699884"/>
                  </a:lnTo>
                  <a:lnTo>
                    <a:pt x="862698" y="1699231"/>
                  </a:lnTo>
                  <a:lnTo>
                    <a:pt x="863090" y="1698579"/>
                  </a:lnTo>
                  <a:lnTo>
                    <a:pt x="866614" y="1697404"/>
                  </a:lnTo>
                  <a:lnTo>
                    <a:pt x="866614" y="1696882"/>
                  </a:lnTo>
                  <a:lnTo>
                    <a:pt x="871834" y="1696034"/>
                  </a:lnTo>
                  <a:lnTo>
                    <a:pt x="873857" y="1695186"/>
                  </a:lnTo>
                  <a:lnTo>
                    <a:pt x="875357" y="1694011"/>
                  </a:lnTo>
                  <a:lnTo>
                    <a:pt x="875357" y="1692967"/>
                  </a:lnTo>
                  <a:lnTo>
                    <a:pt x="874444" y="1692445"/>
                  </a:lnTo>
                  <a:lnTo>
                    <a:pt x="872943" y="1692641"/>
                  </a:lnTo>
                  <a:lnTo>
                    <a:pt x="871051" y="1694011"/>
                  </a:lnTo>
                  <a:lnTo>
                    <a:pt x="869942" y="1694337"/>
                  </a:lnTo>
                  <a:lnTo>
                    <a:pt x="869224" y="1694533"/>
                  </a:lnTo>
                  <a:lnTo>
                    <a:pt x="868310" y="1694011"/>
                  </a:lnTo>
                  <a:lnTo>
                    <a:pt x="866418" y="1694207"/>
                  </a:lnTo>
                  <a:lnTo>
                    <a:pt x="864591" y="1695577"/>
                  </a:lnTo>
                  <a:lnTo>
                    <a:pt x="861589" y="1696099"/>
                  </a:lnTo>
                  <a:lnTo>
                    <a:pt x="859893" y="1695903"/>
                  </a:lnTo>
                  <a:lnTo>
                    <a:pt x="856761" y="1697274"/>
                  </a:lnTo>
                  <a:lnTo>
                    <a:pt x="856043" y="1698774"/>
                  </a:lnTo>
                  <a:lnTo>
                    <a:pt x="853694" y="1699296"/>
                  </a:lnTo>
                  <a:lnTo>
                    <a:pt x="851018" y="1699101"/>
                  </a:lnTo>
                  <a:lnTo>
                    <a:pt x="849909" y="1699623"/>
                  </a:lnTo>
                  <a:lnTo>
                    <a:pt x="849518" y="1700471"/>
                  </a:lnTo>
                  <a:lnTo>
                    <a:pt x="847821" y="1700993"/>
                  </a:lnTo>
                  <a:lnTo>
                    <a:pt x="846908" y="1702363"/>
                  </a:lnTo>
                  <a:lnTo>
                    <a:pt x="845080" y="1702885"/>
                  </a:lnTo>
                  <a:lnTo>
                    <a:pt x="843775" y="1703864"/>
                  </a:lnTo>
                  <a:lnTo>
                    <a:pt x="843058" y="1704060"/>
                  </a:lnTo>
                  <a:lnTo>
                    <a:pt x="842144" y="1703212"/>
                  </a:lnTo>
                  <a:lnTo>
                    <a:pt x="839730" y="1703407"/>
                  </a:lnTo>
                  <a:lnTo>
                    <a:pt x="839143" y="1704060"/>
                  </a:lnTo>
                  <a:lnTo>
                    <a:pt x="839143" y="1704908"/>
                  </a:lnTo>
                  <a:lnTo>
                    <a:pt x="838033" y="1705104"/>
                  </a:lnTo>
                  <a:lnTo>
                    <a:pt x="837315" y="1702885"/>
                  </a:lnTo>
                  <a:lnTo>
                    <a:pt x="836924" y="1702689"/>
                  </a:lnTo>
                  <a:lnTo>
                    <a:pt x="836924" y="1701515"/>
                  </a:lnTo>
                  <a:lnTo>
                    <a:pt x="836206" y="1701189"/>
                  </a:lnTo>
                  <a:lnTo>
                    <a:pt x="836206" y="1701711"/>
                  </a:lnTo>
                  <a:lnTo>
                    <a:pt x="835815" y="1701058"/>
                  </a:lnTo>
                  <a:lnTo>
                    <a:pt x="834901" y="1700732"/>
                  </a:lnTo>
                  <a:lnTo>
                    <a:pt x="834510" y="1701385"/>
                  </a:lnTo>
                  <a:lnTo>
                    <a:pt x="833009" y="1702037"/>
                  </a:lnTo>
                  <a:lnTo>
                    <a:pt x="833009" y="1702689"/>
                  </a:lnTo>
                  <a:lnTo>
                    <a:pt x="831899" y="1702689"/>
                  </a:lnTo>
                  <a:lnTo>
                    <a:pt x="830399" y="1702037"/>
                  </a:lnTo>
                  <a:lnTo>
                    <a:pt x="830007" y="1699819"/>
                  </a:lnTo>
                  <a:lnTo>
                    <a:pt x="830725" y="1698644"/>
                  </a:lnTo>
                  <a:lnTo>
                    <a:pt x="830725" y="1697143"/>
                  </a:lnTo>
                  <a:lnTo>
                    <a:pt x="830529" y="1696621"/>
                  </a:lnTo>
                  <a:lnTo>
                    <a:pt x="829420" y="1696099"/>
                  </a:lnTo>
                  <a:lnTo>
                    <a:pt x="826092" y="1696099"/>
                  </a:lnTo>
                  <a:lnTo>
                    <a:pt x="822764" y="1694925"/>
                  </a:lnTo>
                  <a:lnTo>
                    <a:pt x="819958" y="1695120"/>
                  </a:lnTo>
                  <a:lnTo>
                    <a:pt x="818849" y="1694598"/>
                  </a:lnTo>
                  <a:lnTo>
                    <a:pt x="817740" y="1695447"/>
                  </a:lnTo>
                  <a:lnTo>
                    <a:pt x="816043" y="1695642"/>
                  </a:lnTo>
                  <a:lnTo>
                    <a:pt x="814020" y="1695120"/>
                  </a:lnTo>
                  <a:lnTo>
                    <a:pt x="813107" y="1694272"/>
                  </a:lnTo>
                  <a:lnTo>
                    <a:pt x="811215" y="1693946"/>
                  </a:lnTo>
                  <a:lnTo>
                    <a:pt x="809909" y="1694468"/>
                  </a:lnTo>
                  <a:lnTo>
                    <a:pt x="809518" y="1694141"/>
                  </a:lnTo>
                  <a:lnTo>
                    <a:pt x="809518" y="1692641"/>
                  </a:lnTo>
                  <a:lnTo>
                    <a:pt x="812324" y="1689443"/>
                  </a:lnTo>
                  <a:lnTo>
                    <a:pt x="812520" y="1687420"/>
                  </a:lnTo>
                  <a:lnTo>
                    <a:pt x="811802" y="1685920"/>
                  </a:lnTo>
                  <a:lnTo>
                    <a:pt x="813303" y="1683244"/>
                  </a:lnTo>
                  <a:lnTo>
                    <a:pt x="813107" y="1682853"/>
                  </a:lnTo>
                  <a:lnTo>
                    <a:pt x="813825" y="1682592"/>
                  </a:lnTo>
                  <a:lnTo>
                    <a:pt x="815326" y="1678807"/>
                  </a:lnTo>
                  <a:lnTo>
                    <a:pt x="817544" y="1677045"/>
                  </a:lnTo>
                  <a:lnTo>
                    <a:pt x="819241" y="1674174"/>
                  </a:lnTo>
                  <a:lnTo>
                    <a:pt x="822568" y="1671956"/>
                  </a:lnTo>
                  <a:lnTo>
                    <a:pt x="822960" y="1670586"/>
                  </a:lnTo>
                  <a:lnTo>
                    <a:pt x="823874" y="1669541"/>
                  </a:lnTo>
                  <a:lnTo>
                    <a:pt x="824395" y="1668041"/>
                  </a:lnTo>
                  <a:lnTo>
                    <a:pt x="825309" y="1667388"/>
                  </a:lnTo>
                  <a:lnTo>
                    <a:pt x="825701" y="1666214"/>
                  </a:lnTo>
                  <a:lnTo>
                    <a:pt x="827723" y="1664517"/>
                  </a:lnTo>
                  <a:lnTo>
                    <a:pt x="828441" y="1661646"/>
                  </a:lnTo>
                  <a:lnTo>
                    <a:pt x="831573" y="1658449"/>
                  </a:lnTo>
                  <a:lnTo>
                    <a:pt x="831573" y="1657927"/>
                  </a:lnTo>
                  <a:lnTo>
                    <a:pt x="832683" y="1656752"/>
                  </a:lnTo>
                  <a:lnTo>
                    <a:pt x="833074" y="1655251"/>
                  </a:lnTo>
                  <a:lnTo>
                    <a:pt x="834379" y="1654077"/>
                  </a:lnTo>
                  <a:lnTo>
                    <a:pt x="837511" y="1646312"/>
                  </a:lnTo>
                  <a:lnTo>
                    <a:pt x="839534" y="1644811"/>
                  </a:lnTo>
                  <a:lnTo>
                    <a:pt x="841948" y="1641092"/>
                  </a:lnTo>
                  <a:lnTo>
                    <a:pt x="844558" y="1638351"/>
                  </a:lnTo>
                  <a:lnTo>
                    <a:pt x="845863" y="1635284"/>
                  </a:lnTo>
                  <a:lnTo>
                    <a:pt x="850496" y="1628367"/>
                  </a:lnTo>
                  <a:lnTo>
                    <a:pt x="852193" y="1627193"/>
                  </a:lnTo>
                  <a:lnTo>
                    <a:pt x="852193" y="1626540"/>
                  </a:lnTo>
                  <a:lnTo>
                    <a:pt x="853106" y="1625496"/>
                  </a:lnTo>
                  <a:lnTo>
                    <a:pt x="855325" y="1623800"/>
                  </a:lnTo>
                  <a:lnTo>
                    <a:pt x="856043" y="1622299"/>
                  </a:lnTo>
                  <a:lnTo>
                    <a:pt x="855325" y="1622103"/>
                  </a:lnTo>
                  <a:lnTo>
                    <a:pt x="854411" y="1622429"/>
                  </a:lnTo>
                  <a:lnTo>
                    <a:pt x="854411" y="1623278"/>
                  </a:lnTo>
                  <a:lnTo>
                    <a:pt x="853824" y="1623604"/>
                  </a:lnTo>
                  <a:lnTo>
                    <a:pt x="853433" y="1622560"/>
                  </a:lnTo>
                  <a:lnTo>
                    <a:pt x="853955" y="1621907"/>
                  </a:lnTo>
                  <a:lnTo>
                    <a:pt x="855847" y="1621059"/>
                  </a:lnTo>
                  <a:lnTo>
                    <a:pt x="858066" y="1620537"/>
                  </a:lnTo>
                  <a:lnTo>
                    <a:pt x="859762" y="1618841"/>
                  </a:lnTo>
                  <a:lnTo>
                    <a:pt x="859240" y="1618514"/>
                  </a:lnTo>
                  <a:lnTo>
                    <a:pt x="858849" y="1619167"/>
                  </a:lnTo>
                  <a:lnTo>
                    <a:pt x="857544" y="1619689"/>
                  </a:lnTo>
                  <a:lnTo>
                    <a:pt x="857739" y="1619167"/>
                  </a:lnTo>
                  <a:lnTo>
                    <a:pt x="856826" y="1618514"/>
                  </a:lnTo>
                  <a:lnTo>
                    <a:pt x="856630" y="1617014"/>
                  </a:lnTo>
                  <a:lnTo>
                    <a:pt x="856043" y="1616165"/>
                  </a:lnTo>
                  <a:lnTo>
                    <a:pt x="856630" y="1615970"/>
                  </a:lnTo>
                  <a:lnTo>
                    <a:pt x="857348" y="1616491"/>
                  </a:lnTo>
                  <a:lnTo>
                    <a:pt x="858066" y="1614142"/>
                  </a:lnTo>
                  <a:lnTo>
                    <a:pt x="854346" y="1611598"/>
                  </a:lnTo>
                  <a:lnTo>
                    <a:pt x="851736" y="1610227"/>
                  </a:lnTo>
                  <a:lnTo>
                    <a:pt x="850431" y="1610227"/>
                  </a:lnTo>
                  <a:lnTo>
                    <a:pt x="850235" y="1609705"/>
                  </a:lnTo>
                  <a:lnTo>
                    <a:pt x="847821" y="1609509"/>
                  </a:lnTo>
                  <a:lnTo>
                    <a:pt x="847299" y="1610358"/>
                  </a:lnTo>
                  <a:lnTo>
                    <a:pt x="845994" y="1610553"/>
                  </a:lnTo>
                  <a:lnTo>
                    <a:pt x="845602" y="1611206"/>
                  </a:lnTo>
                  <a:lnTo>
                    <a:pt x="842797" y="1612054"/>
                  </a:lnTo>
                  <a:lnTo>
                    <a:pt x="842275" y="1611859"/>
                  </a:lnTo>
                  <a:lnTo>
                    <a:pt x="837054" y="1608466"/>
                  </a:lnTo>
                  <a:lnTo>
                    <a:pt x="837250" y="1606769"/>
                  </a:lnTo>
                  <a:lnTo>
                    <a:pt x="836663" y="1605725"/>
                  </a:lnTo>
                  <a:lnTo>
                    <a:pt x="835358" y="1605072"/>
                  </a:lnTo>
                  <a:lnTo>
                    <a:pt x="834444" y="1604028"/>
                  </a:lnTo>
                  <a:lnTo>
                    <a:pt x="833139" y="1603376"/>
                  </a:lnTo>
                  <a:lnTo>
                    <a:pt x="828898" y="1602723"/>
                  </a:lnTo>
                  <a:lnTo>
                    <a:pt x="829094" y="1602201"/>
                  </a:lnTo>
                  <a:lnTo>
                    <a:pt x="822568" y="1601679"/>
                  </a:lnTo>
                  <a:lnTo>
                    <a:pt x="820546" y="1602005"/>
                  </a:lnTo>
                  <a:lnTo>
                    <a:pt x="811998" y="1602201"/>
                  </a:lnTo>
                  <a:lnTo>
                    <a:pt x="811280" y="1602723"/>
                  </a:lnTo>
                  <a:lnTo>
                    <a:pt x="809779" y="1602919"/>
                  </a:lnTo>
                  <a:lnTo>
                    <a:pt x="808082" y="1602071"/>
                  </a:lnTo>
                  <a:lnTo>
                    <a:pt x="808278" y="1602593"/>
                  </a:lnTo>
                  <a:lnTo>
                    <a:pt x="806973" y="1602267"/>
                  </a:lnTo>
                  <a:lnTo>
                    <a:pt x="806582" y="1602462"/>
                  </a:lnTo>
                  <a:lnTo>
                    <a:pt x="806582" y="1602984"/>
                  </a:lnTo>
                  <a:lnTo>
                    <a:pt x="805994" y="1602984"/>
                  </a:lnTo>
                  <a:lnTo>
                    <a:pt x="803580" y="1602788"/>
                  </a:lnTo>
                  <a:lnTo>
                    <a:pt x="802862" y="1602267"/>
                  </a:lnTo>
                  <a:lnTo>
                    <a:pt x="800970" y="1602267"/>
                  </a:lnTo>
                  <a:lnTo>
                    <a:pt x="800448" y="1601940"/>
                  </a:lnTo>
                  <a:lnTo>
                    <a:pt x="798556" y="1602593"/>
                  </a:lnTo>
                  <a:lnTo>
                    <a:pt x="798360" y="1601745"/>
                  </a:lnTo>
                  <a:lnTo>
                    <a:pt x="795946" y="1601940"/>
                  </a:lnTo>
                  <a:lnTo>
                    <a:pt x="793727" y="1601288"/>
                  </a:lnTo>
                  <a:lnTo>
                    <a:pt x="792030" y="1601614"/>
                  </a:lnTo>
                  <a:lnTo>
                    <a:pt x="791117" y="1601092"/>
                  </a:lnTo>
                  <a:lnTo>
                    <a:pt x="789225" y="1601288"/>
                  </a:lnTo>
                  <a:lnTo>
                    <a:pt x="785310" y="1599591"/>
                  </a:lnTo>
                  <a:lnTo>
                    <a:pt x="781590" y="1599395"/>
                  </a:lnTo>
                  <a:lnTo>
                    <a:pt x="781068" y="1600244"/>
                  </a:lnTo>
                  <a:lnTo>
                    <a:pt x="780872" y="1601940"/>
                  </a:lnTo>
                  <a:lnTo>
                    <a:pt x="781786" y="1602593"/>
                  </a:lnTo>
                  <a:lnTo>
                    <a:pt x="782373" y="1603767"/>
                  </a:lnTo>
                  <a:lnTo>
                    <a:pt x="785179" y="1605268"/>
                  </a:lnTo>
                  <a:lnTo>
                    <a:pt x="786484" y="1605268"/>
                  </a:lnTo>
                  <a:lnTo>
                    <a:pt x="790203" y="1606639"/>
                  </a:lnTo>
                  <a:lnTo>
                    <a:pt x="791509" y="1606312"/>
                  </a:lnTo>
                  <a:lnTo>
                    <a:pt x="791900" y="1606639"/>
                  </a:lnTo>
                  <a:lnTo>
                    <a:pt x="793205" y="1606639"/>
                  </a:lnTo>
                  <a:lnTo>
                    <a:pt x="793596" y="1606312"/>
                  </a:lnTo>
                  <a:lnTo>
                    <a:pt x="794706" y="1606834"/>
                  </a:lnTo>
                  <a:lnTo>
                    <a:pt x="796402" y="1606639"/>
                  </a:lnTo>
                  <a:lnTo>
                    <a:pt x="798817" y="1607487"/>
                  </a:lnTo>
                  <a:lnTo>
                    <a:pt x="800122" y="1607291"/>
                  </a:lnTo>
                  <a:lnTo>
                    <a:pt x="801231" y="1607813"/>
                  </a:lnTo>
                  <a:lnTo>
                    <a:pt x="805668" y="1608009"/>
                  </a:lnTo>
                  <a:lnTo>
                    <a:pt x="806386" y="1608531"/>
                  </a:lnTo>
                  <a:lnTo>
                    <a:pt x="806386" y="1609053"/>
                  </a:lnTo>
                  <a:lnTo>
                    <a:pt x="809714" y="1609705"/>
                  </a:lnTo>
                  <a:lnTo>
                    <a:pt x="814347" y="1609509"/>
                  </a:lnTo>
                  <a:lnTo>
                    <a:pt x="823808" y="1607617"/>
                  </a:lnTo>
                  <a:lnTo>
                    <a:pt x="825635" y="1608466"/>
                  </a:lnTo>
                  <a:lnTo>
                    <a:pt x="830464" y="1606965"/>
                  </a:lnTo>
                  <a:lnTo>
                    <a:pt x="831965" y="1606965"/>
                  </a:lnTo>
                  <a:lnTo>
                    <a:pt x="832160" y="1607487"/>
                  </a:lnTo>
                  <a:lnTo>
                    <a:pt x="833988" y="1608335"/>
                  </a:lnTo>
                  <a:lnTo>
                    <a:pt x="834379" y="1607813"/>
                  </a:lnTo>
                  <a:lnTo>
                    <a:pt x="835488" y="1608335"/>
                  </a:lnTo>
                  <a:lnTo>
                    <a:pt x="839926" y="1611924"/>
                  </a:lnTo>
                  <a:lnTo>
                    <a:pt x="841948" y="1612968"/>
                  </a:lnTo>
                  <a:lnTo>
                    <a:pt x="844754" y="1612968"/>
                  </a:lnTo>
                  <a:lnTo>
                    <a:pt x="851279" y="1614860"/>
                  </a:lnTo>
                  <a:lnTo>
                    <a:pt x="851997" y="1614534"/>
                  </a:lnTo>
                  <a:lnTo>
                    <a:pt x="852193" y="1615056"/>
                  </a:lnTo>
                  <a:lnTo>
                    <a:pt x="851279" y="1615252"/>
                  </a:lnTo>
                  <a:lnTo>
                    <a:pt x="850562" y="1618123"/>
                  </a:lnTo>
                  <a:lnTo>
                    <a:pt x="851084" y="1619819"/>
                  </a:lnTo>
                  <a:lnTo>
                    <a:pt x="850170" y="1620863"/>
                  </a:lnTo>
                  <a:lnTo>
                    <a:pt x="849779" y="1622364"/>
                  </a:lnTo>
                  <a:lnTo>
                    <a:pt x="847364" y="1623735"/>
                  </a:lnTo>
                  <a:lnTo>
                    <a:pt x="847364" y="1624256"/>
                  </a:lnTo>
                  <a:lnTo>
                    <a:pt x="846646" y="1624779"/>
                  </a:lnTo>
                  <a:lnTo>
                    <a:pt x="845733" y="1627519"/>
                  </a:lnTo>
                  <a:lnTo>
                    <a:pt x="841622" y="1631565"/>
                  </a:lnTo>
                  <a:lnTo>
                    <a:pt x="841426" y="1633587"/>
                  </a:lnTo>
                  <a:lnTo>
                    <a:pt x="840904" y="1634958"/>
                  </a:lnTo>
                  <a:lnTo>
                    <a:pt x="836989" y="1636850"/>
                  </a:lnTo>
                  <a:lnTo>
                    <a:pt x="836598" y="1638221"/>
                  </a:lnTo>
                  <a:lnTo>
                    <a:pt x="835293" y="1639395"/>
                  </a:lnTo>
                  <a:lnTo>
                    <a:pt x="834379" y="1641092"/>
                  </a:lnTo>
                  <a:lnTo>
                    <a:pt x="828637" y="1645855"/>
                  </a:lnTo>
                  <a:lnTo>
                    <a:pt x="825635" y="1650096"/>
                  </a:lnTo>
                  <a:lnTo>
                    <a:pt x="822829" y="1652315"/>
                  </a:lnTo>
                  <a:lnTo>
                    <a:pt x="821524" y="1653816"/>
                  </a:lnTo>
                  <a:lnTo>
                    <a:pt x="821524" y="1654664"/>
                  </a:lnTo>
                  <a:lnTo>
                    <a:pt x="819828" y="1655708"/>
                  </a:lnTo>
                  <a:lnTo>
                    <a:pt x="818914" y="1657078"/>
                  </a:lnTo>
                  <a:lnTo>
                    <a:pt x="818197" y="1657405"/>
                  </a:lnTo>
                  <a:lnTo>
                    <a:pt x="818197" y="1655512"/>
                  </a:lnTo>
                  <a:lnTo>
                    <a:pt x="816370" y="1655317"/>
                  </a:lnTo>
                  <a:lnTo>
                    <a:pt x="815782" y="1655838"/>
                  </a:lnTo>
                  <a:lnTo>
                    <a:pt x="815586" y="1657861"/>
                  </a:lnTo>
                  <a:lnTo>
                    <a:pt x="814673" y="1657666"/>
                  </a:lnTo>
                  <a:lnTo>
                    <a:pt x="814477" y="1658710"/>
                  </a:lnTo>
                  <a:lnTo>
                    <a:pt x="814086" y="1658905"/>
                  </a:lnTo>
                  <a:lnTo>
                    <a:pt x="814086" y="1660276"/>
                  </a:lnTo>
                  <a:lnTo>
                    <a:pt x="814608" y="1660798"/>
                  </a:lnTo>
                  <a:lnTo>
                    <a:pt x="814608" y="1663147"/>
                  </a:lnTo>
                  <a:lnTo>
                    <a:pt x="815195" y="1663669"/>
                  </a:lnTo>
                  <a:lnTo>
                    <a:pt x="815195" y="1665496"/>
                  </a:lnTo>
                  <a:lnTo>
                    <a:pt x="810562" y="1670063"/>
                  </a:lnTo>
                  <a:lnTo>
                    <a:pt x="809061" y="1672608"/>
                  </a:lnTo>
                  <a:lnTo>
                    <a:pt x="807169" y="1673783"/>
                  </a:lnTo>
                  <a:lnTo>
                    <a:pt x="807365" y="1675806"/>
                  </a:lnTo>
                  <a:lnTo>
                    <a:pt x="806843" y="1676328"/>
                  </a:lnTo>
                  <a:lnTo>
                    <a:pt x="806451" y="1678351"/>
                  </a:lnTo>
                  <a:lnTo>
                    <a:pt x="807169" y="1678872"/>
                  </a:lnTo>
                  <a:lnTo>
                    <a:pt x="807561" y="1680047"/>
                  </a:lnTo>
                  <a:lnTo>
                    <a:pt x="810692" y="1682266"/>
                  </a:lnTo>
                  <a:lnTo>
                    <a:pt x="810692" y="1684615"/>
                  </a:lnTo>
                  <a:lnTo>
                    <a:pt x="804037" y="1686637"/>
                  </a:lnTo>
                  <a:lnTo>
                    <a:pt x="800513" y="1689182"/>
                  </a:lnTo>
                  <a:lnTo>
                    <a:pt x="799926" y="1689835"/>
                  </a:lnTo>
                  <a:lnTo>
                    <a:pt x="799534" y="1691662"/>
                  </a:lnTo>
                  <a:lnTo>
                    <a:pt x="798425" y="1692706"/>
                  </a:lnTo>
                  <a:lnTo>
                    <a:pt x="798425" y="1693881"/>
                  </a:lnTo>
                  <a:lnTo>
                    <a:pt x="797707" y="1694533"/>
                  </a:lnTo>
                  <a:lnTo>
                    <a:pt x="797512" y="1695708"/>
                  </a:lnTo>
                  <a:lnTo>
                    <a:pt x="796206" y="1696556"/>
                  </a:lnTo>
                  <a:lnTo>
                    <a:pt x="795815" y="1696360"/>
                  </a:lnTo>
                  <a:lnTo>
                    <a:pt x="796011" y="1694337"/>
                  </a:lnTo>
                  <a:lnTo>
                    <a:pt x="795489" y="1694141"/>
                  </a:lnTo>
                  <a:lnTo>
                    <a:pt x="794902" y="1692119"/>
                  </a:lnTo>
                  <a:lnTo>
                    <a:pt x="795815" y="1691923"/>
                  </a:lnTo>
                  <a:lnTo>
                    <a:pt x="796011" y="1691075"/>
                  </a:lnTo>
                  <a:lnTo>
                    <a:pt x="794902" y="1689900"/>
                  </a:lnTo>
                  <a:lnTo>
                    <a:pt x="792879" y="1689248"/>
                  </a:lnTo>
                  <a:lnTo>
                    <a:pt x="790464" y="1689248"/>
                  </a:lnTo>
                  <a:lnTo>
                    <a:pt x="789159" y="1691792"/>
                  </a:lnTo>
                  <a:lnTo>
                    <a:pt x="787463" y="1693163"/>
                  </a:lnTo>
                  <a:lnTo>
                    <a:pt x="787071" y="1694337"/>
                  </a:lnTo>
                  <a:lnTo>
                    <a:pt x="786158" y="1694859"/>
                  </a:lnTo>
                  <a:lnTo>
                    <a:pt x="785244" y="1697730"/>
                  </a:lnTo>
                  <a:lnTo>
                    <a:pt x="779110" y="1701646"/>
                  </a:lnTo>
                  <a:lnTo>
                    <a:pt x="779110" y="1703016"/>
                  </a:lnTo>
                  <a:lnTo>
                    <a:pt x="778393" y="1704060"/>
                  </a:lnTo>
                  <a:lnTo>
                    <a:pt x="776892" y="1704386"/>
                  </a:lnTo>
                  <a:lnTo>
                    <a:pt x="773760" y="1706409"/>
                  </a:lnTo>
                  <a:lnTo>
                    <a:pt x="773042" y="1709280"/>
                  </a:lnTo>
                  <a:lnTo>
                    <a:pt x="773629" y="1710977"/>
                  </a:lnTo>
                  <a:lnTo>
                    <a:pt x="773042" y="1712151"/>
                  </a:lnTo>
                  <a:lnTo>
                    <a:pt x="771019" y="1713652"/>
                  </a:lnTo>
                  <a:lnTo>
                    <a:pt x="769910" y="1715153"/>
                  </a:lnTo>
                  <a:lnTo>
                    <a:pt x="769192" y="1717502"/>
                  </a:lnTo>
                  <a:lnTo>
                    <a:pt x="767691" y="1718350"/>
                  </a:lnTo>
                  <a:lnTo>
                    <a:pt x="765081" y="1721547"/>
                  </a:lnTo>
                  <a:lnTo>
                    <a:pt x="764364" y="1721743"/>
                  </a:lnTo>
                  <a:lnTo>
                    <a:pt x="763254" y="1722591"/>
                  </a:lnTo>
                  <a:lnTo>
                    <a:pt x="763058" y="1723244"/>
                  </a:lnTo>
                  <a:lnTo>
                    <a:pt x="762145" y="1723766"/>
                  </a:lnTo>
                  <a:lnTo>
                    <a:pt x="759143" y="1728660"/>
                  </a:lnTo>
                  <a:lnTo>
                    <a:pt x="756925" y="1730878"/>
                  </a:lnTo>
                  <a:lnTo>
                    <a:pt x="755620" y="1731531"/>
                  </a:lnTo>
                  <a:lnTo>
                    <a:pt x="754510" y="1731727"/>
                  </a:lnTo>
                  <a:lnTo>
                    <a:pt x="753793" y="1729182"/>
                  </a:lnTo>
                  <a:lnTo>
                    <a:pt x="752096" y="1728856"/>
                  </a:lnTo>
                  <a:lnTo>
                    <a:pt x="748964" y="1731074"/>
                  </a:lnTo>
                  <a:lnTo>
                    <a:pt x="747267" y="1731596"/>
                  </a:lnTo>
                  <a:lnTo>
                    <a:pt x="745962" y="1733815"/>
                  </a:lnTo>
                  <a:lnTo>
                    <a:pt x="744657" y="1734663"/>
                  </a:lnTo>
                  <a:lnTo>
                    <a:pt x="743744" y="1737534"/>
                  </a:lnTo>
                  <a:lnTo>
                    <a:pt x="741330" y="1740209"/>
                  </a:lnTo>
                  <a:lnTo>
                    <a:pt x="741330" y="1741188"/>
                  </a:lnTo>
                  <a:lnTo>
                    <a:pt x="739111" y="1742885"/>
                  </a:lnTo>
                  <a:lnTo>
                    <a:pt x="737806" y="1744908"/>
                  </a:lnTo>
                  <a:lnTo>
                    <a:pt x="736697" y="1745560"/>
                  </a:lnTo>
                  <a:lnTo>
                    <a:pt x="735979" y="1746539"/>
                  </a:lnTo>
                  <a:lnTo>
                    <a:pt x="735587" y="1747714"/>
                  </a:lnTo>
                  <a:lnTo>
                    <a:pt x="734870" y="1748236"/>
                  </a:lnTo>
                  <a:lnTo>
                    <a:pt x="732847" y="1748431"/>
                  </a:lnTo>
                  <a:lnTo>
                    <a:pt x="731346" y="1747779"/>
                  </a:lnTo>
                  <a:lnTo>
                    <a:pt x="729323" y="1748301"/>
                  </a:lnTo>
                  <a:lnTo>
                    <a:pt x="729519" y="1749475"/>
                  </a:lnTo>
                  <a:lnTo>
                    <a:pt x="729127" y="1751172"/>
                  </a:lnTo>
                  <a:lnTo>
                    <a:pt x="728410" y="1751172"/>
                  </a:lnTo>
                  <a:lnTo>
                    <a:pt x="726387" y="1749149"/>
                  </a:lnTo>
                  <a:lnTo>
                    <a:pt x="725995" y="1748105"/>
                  </a:lnTo>
                  <a:lnTo>
                    <a:pt x="722472" y="1747126"/>
                  </a:lnTo>
                  <a:lnTo>
                    <a:pt x="717251" y="1746931"/>
                  </a:lnTo>
                  <a:lnTo>
                    <a:pt x="717056" y="1748105"/>
                  </a:lnTo>
                  <a:lnTo>
                    <a:pt x="717643" y="1749149"/>
                  </a:lnTo>
                  <a:lnTo>
                    <a:pt x="718557" y="1749802"/>
                  </a:lnTo>
                  <a:lnTo>
                    <a:pt x="721689" y="1750650"/>
                  </a:lnTo>
                  <a:lnTo>
                    <a:pt x="725408" y="1752673"/>
                  </a:lnTo>
                  <a:lnTo>
                    <a:pt x="726713" y="1752868"/>
                  </a:lnTo>
                  <a:lnTo>
                    <a:pt x="727300" y="1753847"/>
                  </a:lnTo>
                  <a:lnTo>
                    <a:pt x="726583" y="1756522"/>
                  </a:lnTo>
                  <a:lnTo>
                    <a:pt x="725278" y="1758023"/>
                  </a:lnTo>
                  <a:lnTo>
                    <a:pt x="724886" y="1759524"/>
                  </a:lnTo>
                  <a:lnTo>
                    <a:pt x="722667" y="1762069"/>
                  </a:lnTo>
                  <a:lnTo>
                    <a:pt x="721362" y="1764744"/>
                  </a:lnTo>
                  <a:lnTo>
                    <a:pt x="719862" y="1765788"/>
                  </a:lnTo>
                  <a:lnTo>
                    <a:pt x="719470" y="1766441"/>
                  </a:lnTo>
                  <a:lnTo>
                    <a:pt x="719079" y="1768659"/>
                  </a:lnTo>
                  <a:lnTo>
                    <a:pt x="717382" y="1773031"/>
                  </a:lnTo>
                  <a:lnTo>
                    <a:pt x="715359" y="1775250"/>
                  </a:lnTo>
                  <a:lnTo>
                    <a:pt x="715163" y="1776425"/>
                  </a:lnTo>
                  <a:lnTo>
                    <a:pt x="712749" y="1777925"/>
                  </a:lnTo>
                  <a:lnTo>
                    <a:pt x="712553" y="1778969"/>
                  </a:lnTo>
                  <a:lnTo>
                    <a:pt x="710857" y="1780340"/>
                  </a:lnTo>
                  <a:lnTo>
                    <a:pt x="709552" y="1782558"/>
                  </a:lnTo>
                  <a:lnTo>
                    <a:pt x="709748" y="1784059"/>
                  </a:lnTo>
                  <a:lnTo>
                    <a:pt x="709030" y="1785756"/>
                  </a:lnTo>
                  <a:lnTo>
                    <a:pt x="708442" y="1785951"/>
                  </a:lnTo>
                  <a:lnTo>
                    <a:pt x="707137" y="1787452"/>
                  </a:lnTo>
                  <a:lnTo>
                    <a:pt x="705310" y="1787974"/>
                  </a:lnTo>
                  <a:lnTo>
                    <a:pt x="704919" y="1788953"/>
                  </a:lnTo>
                  <a:lnTo>
                    <a:pt x="705115" y="1790976"/>
                  </a:lnTo>
                  <a:lnTo>
                    <a:pt x="703092" y="1792346"/>
                  </a:lnTo>
                  <a:lnTo>
                    <a:pt x="702896" y="1792999"/>
                  </a:lnTo>
                  <a:lnTo>
                    <a:pt x="700482" y="1794499"/>
                  </a:lnTo>
                  <a:lnTo>
                    <a:pt x="699568" y="1795870"/>
                  </a:lnTo>
                  <a:lnTo>
                    <a:pt x="696045" y="1797044"/>
                  </a:lnTo>
                  <a:lnTo>
                    <a:pt x="695131" y="1799915"/>
                  </a:lnTo>
                  <a:lnTo>
                    <a:pt x="692912" y="1802264"/>
                  </a:lnTo>
                  <a:lnTo>
                    <a:pt x="691803" y="1802917"/>
                  </a:lnTo>
                  <a:lnTo>
                    <a:pt x="690498" y="1802917"/>
                  </a:lnTo>
                  <a:lnTo>
                    <a:pt x="687366" y="1805788"/>
                  </a:lnTo>
                  <a:lnTo>
                    <a:pt x="684038" y="1806310"/>
                  </a:lnTo>
                  <a:lnTo>
                    <a:pt x="682733" y="1808333"/>
                  </a:lnTo>
                  <a:lnTo>
                    <a:pt x="681820" y="1808985"/>
                  </a:lnTo>
                  <a:lnTo>
                    <a:pt x="679405" y="1809638"/>
                  </a:lnTo>
                  <a:lnTo>
                    <a:pt x="676991" y="1812509"/>
                  </a:lnTo>
                  <a:lnTo>
                    <a:pt x="674381" y="1813161"/>
                  </a:lnTo>
                  <a:lnTo>
                    <a:pt x="666942" y="1816881"/>
                  </a:lnTo>
                  <a:lnTo>
                    <a:pt x="665246" y="1817860"/>
                  </a:lnTo>
                  <a:lnTo>
                    <a:pt x="664136" y="1819230"/>
                  </a:lnTo>
                  <a:lnTo>
                    <a:pt x="662635" y="1819752"/>
                  </a:lnTo>
                  <a:lnTo>
                    <a:pt x="661135" y="1818382"/>
                  </a:lnTo>
                  <a:lnTo>
                    <a:pt x="660743" y="1816685"/>
                  </a:lnTo>
                  <a:lnTo>
                    <a:pt x="660939" y="1815184"/>
                  </a:lnTo>
                  <a:lnTo>
                    <a:pt x="660025" y="1811334"/>
                  </a:lnTo>
                  <a:lnTo>
                    <a:pt x="654805" y="1808985"/>
                  </a:lnTo>
                  <a:lnTo>
                    <a:pt x="647366" y="1807811"/>
                  </a:lnTo>
                  <a:lnTo>
                    <a:pt x="647171" y="1807158"/>
                  </a:lnTo>
                  <a:lnTo>
                    <a:pt x="646061" y="1806179"/>
                  </a:lnTo>
                  <a:lnTo>
                    <a:pt x="646061" y="1805527"/>
                  </a:lnTo>
                  <a:lnTo>
                    <a:pt x="644756" y="1804679"/>
                  </a:lnTo>
                  <a:lnTo>
                    <a:pt x="644365" y="1804026"/>
                  </a:lnTo>
                  <a:lnTo>
                    <a:pt x="642668" y="1803178"/>
                  </a:lnTo>
                  <a:lnTo>
                    <a:pt x="641559" y="1803374"/>
                  </a:lnTo>
                  <a:lnTo>
                    <a:pt x="640972" y="1804352"/>
                  </a:lnTo>
                  <a:lnTo>
                    <a:pt x="640580" y="1807028"/>
                  </a:lnTo>
                  <a:lnTo>
                    <a:pt x="639667" y="1807224"/>
                  </a:lnTo>
                  <a:lnTo>
                    <a:pt x="639145" y="1806701"/>
                  </a:lnTo>
                  <a:lnTo>
                    <a:pt x="639145" y="1805723"/>
                  </a:lnTo>
                  <a:lnTo>
                    <a:pt x="637840" y="1804026"/>
                  </a:lnTo>
                  <a:lnTo>
                    <a:pt x="636535" y="1801155"/>
                  </a:lnTo>
                  <a:lnTo>
                    <a:pt x="633925" y="1798480"/>
                  </a:lnTo>
                  <a:lnTo>
                    <a:pt x="633533" y="1795935"/>
                  </a:lnTo>
                  <a:lnTo>
                    <a:pt x="633011" y="1796131"/>
                  </a:lnTo>
                  <a:lnTo>
                    <a:pt x="632815" y="1797631"/>
                  </a:lnTo>
                  <a:lnTo>
                    <a:pt x="629292" y="1798806"/>
                  </a:lnTo>
                  <a:lnTo>
                    <a:pt x="627791" y="1798284"/>
                  </a:lnTo>
                  <a:lnTo>
                    <a:pt x="623158" y="1797958"/>
                  </a:lnTo>
                  <a:lnTo>
                    <a:pt x="618329" y="1795087"/>
                  </a:lnTo>
                  <a:lnTo>
                    <a:pt x="613696" y="1794760"/>
                  </a:lnTo>
                  <a:lnTo>
                    <a:pt x="609781" y="1792085"/>
                  </a:lnTo>
                  <a:lnTo>
                    <a:pt x="608868" y="1792607"/>
                  </a:lnTo>
                  <a:lnTo>
                    <a:pt x="608476" y="1791955"/>
                  </a:lnTo>
                  <a:lnTo>
                    <a:pt x="602734" y="1791432"/>
                  </a:lnTo>
                  <a:lnTo>
                    <a:pt x="602342" y="1790258"/>
                  </a:lnTo>
                  <a:lnTo>
                    <a:pt x="602342" y="1788822"/>
                  </a:lnTo>
                  <a:lnTo>
                    <a:pt x="600320" y="1789344"/>
                  </a:lnTo>
                  <a:lnTo>
                    <a:pt x="599602" y="1788822"/>
                  </a:lnTo>
                  <a:lnTo>
                    <a:pt x="599798" y="1788170"/>
                  </a:lnTo>
                  <a:lnTo>
                    <a:pt x="600907" y="1788170"/>
                  </a:lnTo>
                  <a:lnTo>
                    <a:pt x="601103" y="1787648"/>
                  </a:lnTo>
                  <a:lnTo>
                    <a:pt x="598688" y="1787321"/>
                  </a:lnTo>
                  <a:lnTo>
                    <a:pt x="598166" y="1786343"/>
                  </a:lnTo>
                  <a:lnTo>
                    <a:pt x="597057" y="1785821"/>
                  </a:lnTo>
                  <a:lnTo>
                    <a:pt x="594447" y="1786800"/>
                  </a:lnTo>
                  <a:lnTo>
                    <a:pt x="590140" y="1786147"/>
                  </a:lnTo>
                  <a:lnTo>
                    <a:pt x="589618" y="1783798"/>
                  </a:lnTo>
                  <a:lnTo>
                    <a:pt x="585312" y="1780601"/>
                  </a:lnTo>
                  <a:lnTo>
                    <a:pt x="583093" y="1779622"/>
                  </a:lnTo>
                  <a:lnTo>
                    <a:pt x="581266" y="1776229"/>
                  </a:lnTo>
                  <a:lnTo>
                    <a:pt x="579961" y="1776229"/>
                  </a:lnTo>
                  <a:lnTo>
                    <a:pt x="578656" y="1774728"/>
                  </a:lnTo>
                  <a:lnTo>
                    <a:pt x="576633" y="1771726"/>
                  </a:lnTo>
                  <a:lnTo>
                    <a:pt x="576437" y="1769704"/>
                  </a:lnTo>
                  <a:lnTo>
                    <a:pt x="574741" y="1769051"/>
                  </a:lnTo>
                  <a:lnTo>
                    <a:pt x="571739" y="1766898"/>
                  </a:lnTo>
                  <a:lnTo>
                    <a:pt x="571544" y="1764549"/>
                  </a:lnTo>
                  <a:lnTo>
                    <a:pt x="570630" y="1762330"/>
                  </a:lnTo>
                  <a:lnTo>
                    <a:pt x="569325" y="1761351"/>
                  </a:lnTo>
                  <a:lnTo>
                    <a:pt x="568738" y="1759981"/>
                  </a:lnTo>
                  <a:lnTo>
                    <a:pt x="567237" y="1759133"/>
                  </a:lnTo>
                  <a:lnTo>
                    <a:pt x="565214" y="1750063"/>
                  </a:lnTo>
                  <a:lnTo>
                    <a:pt x="564627" y="1749867"/>
                  </a:lnTo>
                  <a:lnTo>
                    <a:pt x="564431" y="1749214"/>
                  </a:lnTo>
                  <a:lnTo>
                    <a:pt x="562017" y="1748366"/>
                  </a:lnTo>
                  <a:lnTo>
                    <a:pt x="558493" y="1744842"/>
                  </a:lnTo>
                  <a:lnTo>
                    <a:pt x="557775" y="1744647"/>
                  </a:lnTo>
                  <a:lnTo>
                    <a:pt x="557775" y="1742428"/>
                  </a:lnTo>
                  <a:lnTo>
                    <a:pt x="556470" y="1741580"/>
                  </a:lnTo>
                  <a:lnTo>
                    <a:pt x="556862" y="1739361"/>
                  </a:lnTo>
                  <a:lnTo>
                    <a:pt x="556274" y="1738839"/>
                  </a:lnTo>
                  <a:lnTo>
                    <a:pt x="556862" y="1737991"/>
                  </a:lnTo>
                  <a:lnTo>
                    <a:pt x="557449" y="1735446"/>
                  </a:lnTo>
                  <a:lnTo>
                    <a:pt x="556536" y="1734076"/>
                  </a:lnTo>
                  <a:lnTo>
                    <a:pt x="555818" y="1728334"/>
                  </a:lnTo>
                  <a:lnTo>
                    <a:pt x="556927" y="1728138"/>
                  </a:lnTo>
                  <a:lnTo>
                    <a:pt x="556731" y="1726115"/>
                  </a:lnTo>
                  <a:lnTo>
                    <a:pt x="559863" y="1725789"/>
                  </a:lnTo>
                  <a:lnTo>
                    <a:pt x="562473" y="1726441"/>
                  </a:lnTo>
                  <a:lnTo>
                    <a:pt x="567498" y="1726246"/>
                  </a:lnTo>
                  <a:lnTo>
                    <a:pt x="568085" y="1726050"/>
                  </a:lnTo>
                  <a:lnTo>
                    <a:pt x="568281" y="1725528"/>
                  </a:lnTo>
                  <a:lnTo>
                    <a:pt x="569977" y="1725528"/>
                  </a:lnTo>
                  <a:lnTo>
                    <a:pt x="573110" y="1724353"/>
                  </a:lnTo>
                  <a:lnTo>
                    <a:pt x="573827" y="1723831"/>
                  </a:lnTo>
                  <a:lnTo>
                    <a:pt x="574023" y="1722983"/>
                  </a:lnTo>
                  <a:lnTo>
                    <a:pt x="575132" y="1722330"/>
                  </a:lnTo>
                  <a:lnTo>
                    <a:pt x="577155" y="1722526"/>
                  </a:lnTo>
                  <a:lnTo>
                    <a:pt x="577742" y="1723896"/>
                  </a:lnTo>
                  <a:lnTo>
                    <a:pt x="579243" y="1724745"/>
                  </a:lnTo>
                  <a:lnTo>
                    <a:pt x="582049" y="1724940"/>
                  </a:lnTo>
                  <a:lnTo>
                    <a:pt x="584268" y="1724614"/>
                  </a:lnTo>
                  <a:lnTo>
                    <a:pt x="584463" y="1723244"/>
                  </a:lnTo>
                  <a:lnTo>
                    <a:pt x="585181" y="1723440"/>
                  </a:lnTo>
                  <a:lnTo>
                    <a:pt x="586486" y="1722265"/>
                  </a:lnTo>
                  <a:lnTo>
                    <a:pt x="586486" y="1721743"/>
                  </a:lnTo>
                  <a:lnTo>
                    <a:pt x="584463" y="1720895"/>
                  </a:lnTo>
                  <a:lnTo>
                    <a:pt x="583550" y="1721547"/>
                  </a:lnTo>
                  <a:lnTo>
                    <a:pt x="582832" y="1721547"/>
                  </a:lnTo>
                  <a:lnTo>
                    <a:pt x="581919" y="1720503"/>
                  </a:lnTo>
                  <a:lnTo>
                    <a:pt x="580614" y="1721352"/>
                  </a:lnTo>
                  <a:lnTo>
                    <a:pt x="580092" y="1721156"/>
                  </a:lnTo>
                  <a:lnTo>
                    <a:pt x="577090" y="1721808"/>
                  </a:lnTo>
                  <a:lnTo>
                    <a:pt x="575785" y="1721613"/>
                  </a:lnTo>
                  <a:lnTo>
                    <a:pt x="574871" y="1720764"/>
                  </a:lnTo>
                  <a:lnTo>
                    <a:pt x="574676" y="1719916"/>
                  </a:lnTo>
                  <a:lnTo>
                    <a:pt x="575263" y="1718742"/>
                  </a:lnTo>
                  <a:lnTo>
                    <a:pt x="576372" y="1718089"/>
                  </a:lnTo>
                  <a:lnTo>
                    <a:pt x="577286" y="1716915"/>
                  </a:lnTo>
                  <a:lnTo>
                    <a:pt x="577677" y="1714370"/>
                  </a:lnTo>
                  <a:lnTo>
                    <a:pt x="578395" y="1714174"/>
                  </a:lnTo>
                  <a:lnTo>
                    <a:pt x="579113" y="1715022"/>
                  </a:lnTo>
                  <a:lnTo>
                    <a:pt x="579504" y="1717567"/>
                  </a:lnTo>
                  <a:lnTo>
                    <a:pt x="580092" y="1715740"/>
                  </a:lnTo>
                  <a:lnTo>
                    <a:pt x="579504" y="1714370"/>
                  </a:lnTo>
                  <a:lnTo>
                    <a:pt x="581201" y="1714892"/>
                  </a:lnTo>
                  <a:lnTo>
                    <a:pt x="581201" y="1715414"/>
                  </a:lnTo>
                  <a:lnTo>
                    <a:pt x="582114" y="1714761"/>
                  </a:lnTo>
                  <a:lnTo>
                    <a:pt x="582114" y="1714239"/>
                  </a:lnTo>
                  <a:lnTo>
                    <a:pt x="582832" y="1714043"/>
                  </a:lnTo>
                  <a:lnTo>
                    <a:pt x="583354" y="1714370"/>
                  </a:lnTo>
                  <a:lnTo>
                    <a:pt x="584268" y="1717567"/>
                  </a:lnTo>
                  <a:lnTo>
                    <a:pt x="585377" y="1717893"/>
                  </a:lnTo>
                  <a:lnTo>
                    <a:pt x="586486" y="1717698"/>
                  </a:lnTo>
                  <a:lnTo>
                    <a:pt x="589488" y="1719394"/>
                  </a:lnTo>
                  <a:lnTo>
                    <a:pt x="590075" y="1719916"/>
                  </a:lnTo>
                  <a:lnTo>
                    <a:pt x="590075" y="1720960"/>
                  </a:lnTo>
                  <a:lnTo>
                    <a:pt x="591902" y="1721808"/>
                  </a:lnTo>
                  <a:lnTo>
                    <a:pt x="592620" y="1723179"/>
                  </a:lnTo>
                  <a:lnTo>
                    <a:pt x="592228" y="1723831"/>
                  </a:lnTo>
                  <a:lnTo>
                    <a:pt x="593338" y="1724353"/>
                  </a:lnTo>
                  <a:lnTo>
                    <a:pt x="592946" y="1722657"/>
                  </a:lnTo>
                  <a:lnTo>
                    <a:pt x="593533" y="1721482"/>
                  </a:lnTo>
                  <a:lnTo>
                    <a:pt x="593142" y="1721286"/>
                  </a:lnTo>
                  <a:lnTo>
                    <a:pt x="593338" y="1719786"/>
                  </a:lnTo>
                  <a:lnTo>
                    <a:pt x="592946" y="1718742"/>
                  </a:lnTo>
                  <a:lnTo>
                    <a:pt x="596470" y="1714696"/>
                  </a:lnTo>
                  <a:lnTo>
                    <a:pt x="596861" y="1713521"/>
                  </a:lnTo>
                  <a:lnTo>
                    <a:pt x="597971" y="1713195"/>
                  </a:lnTo>
                  <a:lnTo>
                    <a:pt x="599080" y="1714043"/>
                  </a:lnTo>
                  <a:lnTo>
                    <a:pt x="599667" y="1715414"/>
                  </a:lnTo>
                  <a:lnTo>
                    <a:pt x="600581" y="1715740"/>
                  </a:lnTo>
                  <a:lnTo>
                    <a:pt x="601103" y="1716588"/>
                  </a:lnTo>
                  <a:lnTo>
                    <a:pt x="601103" y="1717959"/>
                  </a:lnTo>
                  <a:lnTo>
                    <a:pt x="601690" y="1718611"/>
                  </a:lnTo>
                  <a:lnTo>
                    <a:pt x="599080" y="1720830"/>
                  </a:lnTo>
                  <a:lnTo>
                    <a:pt x="598884" y="1722200"/>
                  </a:lnTo>
                  <a:lnTo>
                    <a:pt x="597971" y="1724223"/>
                  </a:lnTo>
                  <a:lnTo>
                    <a:pt x="596666" y="1724223"/>
                  </a:lnTo>
                  <a:lnTo>
                    <a:pt x="594839" y="1725267"/>
                  </a:lnTo>
                  <a:lnTo>
                    <a:pt x="593729" y="1724940"/>
                  </a:lnTo>
                  <a:lnTo>
                    <a:pt x="594447" y="1727159"/>
                  </a:lnTo>
                  <a:lnTo>
                    <a:pt x="594643" y="1730030"/>
                  </a:lnTo>
                  <a:lnTo>
                    <a:pt x="594251" y="1731401"/>
                  </a:lnTo>
                  <a:lnTo>
                    <a:pt x="595556" y="1731596"/>
                  </a:lnTo>
                  <a:lnTo>
                    <a:pt x="598558" y="1730748"/>
                  </a:lnTo>
                  <a:lnTo>
                    <a:pt x="599667" y="1731401"/>
                  </a:lnTo>
                  <a:lnTo>
                    <a:pt x="600189" y="1732249"/>
                  </a:lnTo>
                  <a:lnTo>
                    <a:pt x="601103" y="1732575"/>
                  </a:lnTo>
                  <a:lnTo>
                    <a:pt x="601690" y="1732249"/>
                  </a:lnTo>
                  <a:lnTo>
                    <a:pt x="603713" y="1733619"/>
                  </a:lnTo>
                  <a:lnTo>
                    <a:pt x="603909" y="1734141"/>
                  </a:lnTo>
                  <a:lnTo>
                    <a:pt x="605931" y="1735185"/>
                  </a:lnTo>
                  <a:lnTo>
                    <a:pt x="606649" y="1736033"/>
                  </a:lnTo>
                  <a:lnTo>
                    <a:pt x="606649" y="1736555"/>
                  </a:lnTo>
                  <a:lnTo>
                    <a:pt x="608346" y="1737534"/>
                  </a:lnTo>
                  <a:lnTo>
                    <a:pt x="611152" y="1737860"/>
                  </a:lnTo>
                  <a:lnTo>
                    <a:pt x="611543" y="1739557"/>
                  </a:lnTo>
                  <a:lnTo>
                    <a:pt x="612457" y="1740732"/>
                  </a:lnTo>
                  <a:lnTo>
                    <a:pt x="615067" y="1742428"/>
                  </a:lnTo>
                  <a:lnTo>
                    <a:pt x="615458" y="1742102"/>
                  </a:lnTo>
                  <a:lnTo>
                    <a:pt x="615654" y="1739557"/>
                  </a:lnTo>
                  <a:lnTo>
                    <a:pt x="613044" y="1738187"/>
                  </a:lnTo>
                  <a:lnTo>
                    <a:pt x="612848" y="1737339"/>
                  </a:lnTo>
                  <a:lnTo>
                    <a:pt x="609847" y="1734337"/>
                  </a:lnTo>
                  <a:lnTo>
                    <a:pt x="607628" y="1733488"/>
                  </a:lnTo>
                  <a:lnTo>
                    <a:pt x="605409" y="1734141"/>
                  </a:lnTo>
                  <a:lnTo>
                    <a:pt x="603517" y="1733293"/>
                  </a:lnTo>
                  <a:lnTo>
                    <a:pt x="603126" y="1731922"/>
                  </a:lnTo>
                  <a:lnTo>
                    <a:pt x="599993" y="1729704"/>
                  </a:lnTo>
                  <a:lnTo>
                    <a:pt x="599080" y="1727681"/>
                  </a:lnTo>
                  <a:lnTo>
                    <a:pt x="598558" y="1724810"/>
                  </a:lnTo>
                  <a:lnTo>
                    <a:pt x="598754" y="1723831"/>
                  </a:lnTo>
                  <a:lnTo>
                    <a:pt x="600254" y="1722787"/>
                  </a:lnTo>
                  <a:lnTo>
                    <a:pt x="600450" y="1721939"/>
                  </a:lnTo>
                  <a:lnTo>
                    <a:pt x="603060" y="1720960"/>
                  </a:lnTo>
                  <a:lnTo>
                    <a:pt x="603778" y="1720112"/>
                  </a:lnTo>
                  <a:lnTo>
                    <a:pt x="605475" y="1719590"/>
                  </a:lnTo>
                  <a:lnTo>
                    <a:pt x="605670" y="1719068"/>
                  </a:lnTo>
                  <a:lnTo>
                    <a:pt x="608476" y="1718872"/>
                  </a:lnTo>
                  <a:lnTo>
                    <a:pt x="610891" y="1719916"/>
                  </a:lnTo>
                  <a:lnTo>
                    <a:pt x="612391" y="1719394"/>
                  </a:lnTo>
                  <a:lnTo>
                    <a:pt x="612587" y="1718742"/>
                  </a:lnTo>
                  <a:lnTo>
                    <a:pt x="614806" y="1717045"/>
                  </a:lnTo>
                  <a:lnTo>
                    <a:pt x="617807" y="1715348"/>
                  </a:lnTo>
                  <a:lnTo>
                    <a:pt x="618329" y="1714826"/>
                  </a:lnTo>
                  <a:lnTo>
                    <a:pt x="618329" y="1713978"/>
                  </a:lnTo>
                  <a:lnTo>
                    <a:pt x="618917" y="1713326"/>
                  </a:lnTo>
                  <a:lnTo>
                    <a:pt x="620613" y="1712804"/>
                  </a:lnTo>
                  <a:lnTo>
                    <a:pt x="622636" y="1711107"/>
                  </a:lnTo>
                  <a:lnTo>
                    <a:pt x="622832" y="1710454"/>
                  </a:lnTo>
                  <a:lnTo>
                    <a:pt x="625964" y="1709802"/>
                  </a:lnTo>
                  <a:lnTo>
                    <a:pt x="626160" y="1709280"/>
                  </a:lnTo>
                  <a:lnTo>
                    <a:pt x="627269" y="1709084"/>
                  </a:lnTo>
                  <a:lnTo>
                    <a:pt x="628965" y="1707388"/>
                  </a:lnTo>
                  <a:lnTo>
                    <a:pt x="631184" y="1703146"/>
                  </a:lnTo>
                  <a:lnTo>
                    <a:pt x="632881" y="1701450"/>
                  </a:lnTo>
                  <a:lnTo>
                    <a:pt x="635295" y="1700406"/>
                  </a:lnTo>
                  <a:lnTo>
                    <a:pt x="636600" y="1698905"/>
                  </a:lnTo>
                  <a:lnTo>
                    <a:pt x="639928" y="1698252"/>
                  </a:lnTo>
                  <a:lnTo>
                    <a:pt x="640841" y="1697078"/>
                  </a:lnTo>
                  <a:lnTo>
                    <a:pt x="642342" y="1696425"/>
                  </a:lnTo>
                  <a:lnTo>
                    <a:pt x="642734" y="1695381"/>
                  </a:lnTo>
                  <a:lnTo>
                    <a:pt x="643647" y="1694729"/>
                  </a:lnTo>
                  <a:lnTo>
                    <a:pt x="645148" y="1695381"/>
                  </a:lnTo>
                  <a:lnTo>
                    <a:pt x="646975" y="1695381"/>
                  </a:lnTo>
                  <a:lnTo>
                    <a:pt x="647889" y="1696230"/>
                  </a:lnTo>
                  <a:lnTo>
                    <a:pt x="650694" y="1697208"/>
                  </a:lnTo>
                  <a:lnTo>
                    <a:pt x="651804" y="1697208"/>
                  </a:lnTo>
                  <a:lnTo>
                    <a:pt x="652913" y="1699884"/>
                  </a:lnTo>
                  <a:lnTo>
                    <a:pt x="656241" y="1703407"/>
                  </a:lnTo>
                  <a:lnTo>
                    <a:pt x="656241" y="1704778"/>
                  </a:lnTo>
                  <a:lnTo>
                    <a:pt x="657154" y="1706148"/>
                  </a:lnTo>
                  <a:lnTo>
                    <a:pt x="658068" y="1706344"/>
                  </a:lnTo>
                  <a:lnTo>
                    <a:pt x="659764" y="1705300"/>
                  </a:lnTo>
                  <a:lnTo>
                    <a:pt x="664202" y="1705626"/>
                  </a:lnTo>
                  <a:lnTo>
                    <a:pt x="665311" y="1706278"/>
                  </a:lnTo>
                  <a:lnTo>
                    <a:pt x="666029" y="1707975"/>
                  </a:lnTo>
                  <a:lnTo>
                    <a:pt x="668051" y="1709019"/>
                  </a:lnTo>
                  <a:lnTo>
                    <a:pt x="670661" y="1709019"/>
                  </a:lnTo>
                  <a:lnTo>
                    <a:pt x="672358" y="1709867"/>
                  </a:lnTo>
                  <a:lnTo>
                    <a:pt x="677578" y="1709215"/>
                  </a:lnTo>
                  <a:lnTo>
                    <a:pt x="678492" y="1709411"/>
                  </a:lnTo>
                  <a:lnTo>
                    <a:pt x="680188" y="1708758"/>
                  </a:lnTo>
                  <a:lnTo>
                    <a:pt x="682994" y="1710128"/>
                  </a:lnTo>
                  <a:lnTo>
                    <a:pt x="685996" y="1709476"/>
                  </a:lnTo>
                  <a:lnTo>
                    <a:pt x="689324" y="1709476"/>
                  </a:lnTo>
                  <a:lnTo>
                    <a:pt x="690433" y="1707649"/>
                  </a:lnTo>
                  <a:lnTo>
                    <a:pt x="691738" y="1706605"/>
                  </a:lnTo>
                  <a:lnTo>
                    <a:pt x="693239" y="1706278"/>
                  </a:lnTo>
                  <a:lnTo>
                    <a:pt x="696567" y="1706605"/>
                  </a:lnTo>
                  <a:lnTo>
                    <a:pt x="704005" y="1706083"/>
                  </a:lnTo>
                  <a:lnTo>
                    <a:pt x="708638" y="1705430"/>
                  </a:lnTo>
                  <a:lnTo>
                    <a:pt x="710857" y="1705626"/>
                  </a:lnTo>
                  <a:lnTo>
                    <a:pt x="712684" y="1704778"/>
                  </a:lnTo>
                  <a:lnTo>
                    <a:pt x="712684" y="1704125"/>
                  </a:lnTo>
                  <a:lnTo>
                    <a:pt x="712162" y="1703929"/>
                  </a:lnTo>
                  <a:lnTo>
                    <a:pt x="711966" y="1703277"/>
                  </a:lnTo>
                  <a:lnTo>
                    <a:pt x="708638" y="1702755"/>
                  </a:lnTo>
                  <a:lnTo>
                    <a:pt x="705310" y="1703277"/>
                  </a:lnTo>
                  <a:lnTo>
                    <a:pt x="702178" y="1700732"/>
                  </a:lnTo>
                  <a:lnTo>
                    <a:pt x="701460" y="1700536"/>
                  </a:lnTo>
                  <a:lnTo>
                    <a:pt x="701265" y="1701385"/>
                  </a:lnTo>
                  <a:lnTo>
                    <a:pt x="699046" y="1701385"/>
                  </a:lnTo>
                  <a:lnTo>
                    <a:pt x="698328" y="1702233"/>
                  </a:lnTo>
                  <a:lnTo>
                    <a:pt x="695914" y="1702559"/>
                  </a:lnTo>
                  <a:lnTo>
                    <a:pt x="694217" y="1703212"/>
                  </a:lnTo>
                  <a:lnTo>
                    <a:pt x="694217" y="1701711"/>
                  </a:lnTo>
                  <a:lnTo>
                    <a:pt x="692912" y="1701385"/>
                  </a:lnTo>
                  <a:lnTo>
                    <a:pt x="689389" y="1702755"/>
                  </a:lnTo>
                  <a:lnTo>
                    <a:pt x="686779" y="1702233"/>
                  </a:lnTo>
                  <a:lnTo>
                    <a:pt x="680841" y="1705300"/>
                  </a:lnTo>
                  <a:lnTo>
                    <a:pt x="678231" y="1705300"/>
                  </a:lnTo>
                  <a:lnTo>
                    <a:pt x="677709" y="1706148"/>
                  </a:lnTo>
                  <a:lnTo>
                    <a:pt x="676012" y="1705822"/>
                  </a:lnTo>
                  <a:lnTo>
                    <a:pt x="671575" y="1707844"/>
                  </a:lnTo>
                  <a:lnTo>
                    <a:pt x="670466" y="1707518"/>
                  </a:lnTo>
                  <a:lnTo>
                    <a:pt x="670466" y="1706148"/>
                  </a:lnTo>
                  <a:lnTo>
                    <a:pt x="671379" y="1705104"/>
                  </a:lnTo>
                  <a:lnTo>
                    <a:pt x="671379" y="1704451"/>
                  </a:lnTo>
                  <a:lnTo>
                    <a:pt x="670270" y="1703277"/>
                  </a:lnTo>
                  <a:lnTo>
                    <a:pt x="668247" y="1702429"/>
                  </a:lnTo>
                  <a:lnTo>
                    <a:pt x="666551" y="1702233"/>
                  </a:lnTo>
                  <a:lnTo>
                    <a:pt x="665441" y="1702559"/>
                  </a:lnTo>
                  <a:lnTo>
                    <a:pt x="663745" y="1701906"/>
                  </a:lnTo>
                  <a:lnTo>
                    <a:pt x="663549" y="1700862"/>
                  </a:lnTo>
                  <a:lnTo>
                    <a:pt x="664463" y="1700667"/>
                  </a:lnTo>
                  <a:lnTo>
                    <a:pt x="664267" y="1700014"/>
                  </a:lnTo>
                  <a:lnTo>
                    <a:pt x="663157" y="1698970"/>
                  </a:lnTo>
                  <a:lnTo>
                    <a:pt x="662440" y="1698774"/>
                  </a:lnTo>
                  <a:lnTo>
                    <a:pt x="662244" y="1699623"/>
                  </a:lnTo>
                  <a:lnTo>
                    <a:pt x="661526" y="1699819"/>
                  </a:lnTo>
                  <a:lnTo>
                    <a:pt x="661330" y="1698122"/>
                  </a:lnTo>
                  <a:lnTo>
                    <a:pt x="661918" y="1698122"/>
                  </a:lnTo>
                  <a:lnTo>
                    <a:pt x="662113" y="1697665"/>
                  </a:lnTo>
                  <a:lnTo>
                    <a:pt x="661526" y="1696621"/>
                  </a:lnTo>
                  <a:lnTo>
                    <a:pt x="658003" y="1695577"/>
                  </a:lnTo>
                  <a:lnTo>
                    <a:pt x="656893" y="1693554"/>
                  </a:lnTo>
                  <a:lnTo>
                    <a:pt x="654479" y="1692380"/>
                  </a:lnTo>
                  <a:lnTo>
                    <a:pt x="654283" y="1691205"/>
                  </a:lnTo>
                  <a:lnTo>
                    <a:pt x="652978" y="1690031"/>
                  </a:lnTo>
                  <a:lnTo>
                    <a:pt x="652065" y="1689509"/>
                  </a:lnTo>
                  <a:lnTo>
                    <a:pt x="650955" y="1689704"/>
                  </a:lnTo>
                  <a:lnTo>
                    <a:pt x="647432" y="1688660"/>
                  </a:lnTo>
                  <a:lnTo>
                    <a:pt x="642995" y="1689704"/>
                  </a:lnTo>
                  <a:lnTo>
                    <a:pt x="641168" y="1690357"/>
                  </a:lnTo>
                  <a:lnTo>
                    <a:pt x="640972" y="1690879"/>
                  </a:lnTo>
                  <a:lnTo>
                    <a:pt x="639667" y="1691075"/>
                  </a:lnTo>
                  <a:lnTo>
                    <a:pt x="638557" y="1690226"/>
                  </a:lnTo>
                  <a:lnTo>
                    <a:pt x="638557" y="1689704"/>
                  </a:lnTo>
                  <a:lnTo>
                    <a:pt x="637644" y="1689509"/>
                  </a:lnTo>
                  <a:lnTo>
                    <a:pt x="635230" y="1690553"/>
                  </a:lnTo>
                  <a:lnTo>
                    <a:pt x="634512" y="1689900"/>
                  </a:lnTo>
                  <a:lnTo>
                    <a:pt x="633598" y="1685854"/>
                  </a:lnTo>
                  <a:lnTo>
                    <a:pt x="633076" y="1685659"/>
                  </a:lnTo>
                  <a:lnTo>
                    <a:pt x="632881" y="1686507"/>
                  </a:lnTo>
                  <a:lnTo>
                    <a:pt x="633272" y="1686703"/>
                  </a:lnTo>
                  <a:lnTo>
                    <a:pt x="633272" y="1687225"/>
                  </a:lnTo>
                  <a:lnTo>
                    <a:pt x="632750" y="1692119"/>
                  </a:lnTo>
                  <a:lnTo>
                    <a:pt x="630858" y="1692445"/>
                  </a:lnTo>
                  <a:lnTo>
                    <a:pt x="630858" y="1692967"/>
                  </a:lnTo>
                  <a:lnTo>
                    <a:pt x="629553" y="1694337"/>
                  </a:lnTo>
                  <a:lnTo>
                    <a:pt x="628052" y="1697535"/>
                  </a:lnTo>
                  <a:lnTo>
                    <a:pt x="626160" y="1698905"/>
                  </a:lnTo>
                  <a:lnTo>
                    <a:pt x="625768" y="1699557"/>
                  </a:lnTo>
                  <a:lnTo>
                    <a:pt x="624855" y="1699884"/>
                  </a:lnTo>
                  <a:lnTo>
                    <a:pt x="622571" y="1702037"/>
                  </a:lnTo>
                  <a:lnTo>
                    <a:pt x="621657" y="1704060"/>
                  </a:lnTo>
                  <a:lnTo>
                    <a:pt x="620939" y="1704582"/>
                  </a:lnTo>
                  <a:lnTo>
                    <a:pt x="619830" y="1704582"/>
                  </a:lnTo>
                  <a:lnTo>
                    <a:pt x="618917" y="1705430"/>
                  </a:lnTo>
                  <a:lnTo>
                    <a:pt x="617807" y="1705756"/>
                  </a:lnTo>
                  <a:lnTo>
                    <a:pt x="614088" y="1709150"/>
                  </a:lnTo>
                  <a:lnTo>
                    <a:pt x="613892" y="1710324"/>
                  </a:lnTo>
                  <a:lnTo>
                    <a:pt x="612000" y="1711368"/>
                  </a:lnTo>
                  <a:lnTo>
                    <a:pt x="612000" y="1712216"/>
                  </a:lnTo>
                  <a:lnTo>
                    <a:pt x="611608" y="1712412"/>
                  </a:lnTo>
                  <a:lnTo>
                    <a:pt x="610891" y="1712412"/>
                  </a:lnTo>
                  <a:lnTo>
                    <a:pt x="610369" y="1711564"/>
                  </a:lnTo>
                  <a:lnTo>
                    <a:pt x="609651" y="1711368"/>
                  </a:lnTo>
                  <a:lnTo>
                    <a:pt x="608737" y="1711694"/>
                  </a:lnTo>
                  <a:lnTo>
                    <a:pt x="606519" y="1709150"/>
                  </a:lnTo>
                  <a:lnTo>
                    <a:pt x="605931" y="1708954"/>
                  </a:lnTo>
                  <a:lnTo>
                    <a:pt x="605540" y="1707779"/>
                  </a:lnTo>
                  <a:lnTo>
                    <a:pt x="604626" y="1707257"/>
                  </a:lnTo>
                  <a:lnTo>
                    <a:pt x="604235" y="1707910"/>
                  </a:lnTo>
                  <a:lnTo>
                    <a:pt x="602930" y="1707714"/>
                  </a:lnTo>
                  <a:lnTo>
                    <a:pt x="602342" y="1708040"/>
                  </a:lnTo>
                  <a:lnTo>
                    <a:pt x="601037" y="1709411"/>
                  </a:lnTo>
                  <a:lnTo>
                    <a:pt x="599341" y="1709606"/>
                  </a:lnTo>
                  <a:lnTo>
                    <a:pt x="596339" y="1711107"/>
                  </a:lnTo>
                  <a:lnTo>
                    <a:pt x="595034" y="1711107"/>
                  </a:lnTo>
                  <a:lnTo>
                    <a:pt x="594643" y="1710781"/>
                  </a:lnTo>
                  <a:lnTo>
                    <a:pt x="595034" y="1710128"/>
                  </a:lnTo>
                  <a:lnTo>
                    <a:pt x="594643" y="1709933"/>
                  </a:lnTo>
                  <a:lnTo>
                    <a:pt x="593925" y="1711433"/>
                  </a:lnTo>
                  <a:lnTo>
                    <a:pt x="593011" y="1711760"/>
                  </a:lnTo>
                  <a:lnTo>
                    <a:pt x="591902" y="1711107"/>
                  </a:lnTo>
                  <a:lnTo>
                    <a:pt x="590793" y="1711760"/>
                  </a:lnTo>
                  <a:lnTo>
                    <a:pt x="589879" y="1710063"/>
                  </a:lnTo>
                  <a:lnTo>
                    <a:pt x="590401" y="1708888"/>
                  </a:lnTo>
                  <a:lnTo>
                    <a:pt x="589879" y="1708367"/>
                  </a:lnTo>
                  <a:lnTo>
                    <a:pt x="589162" y="1710389"/>
                  </a:lnTo>
                  <a:lnTo>
                    <a:pt x="587857" y="1710716"/>
                  </a:lnTo>
                  <a:lnTo>
                    <a:pt x="587857" y="1710194"/>
                  </a:lnTo>
                  <a:lnTo>
                    <a:pt x="585051" y="1709671"/>
                  </a:lnTo>
                  <a:lnTo>
                    <a:pt x="584529" y="1710324"/>
                  </a:lnTo>
                  <a:lnTo>
                    <a:pt x="582636" y="1710324"/>
                  </a:lnTo>
                  <a:lnTo>
                    <a:pt x="582114" y="1708301"/>
                  </a:lnTo>
                  <a:lnTo>
                    <a:pt x="582310" y="1706083"/>
                  </a:lnTo>
                  <a:lnTo>
                    <a:pt x="581723" y="1705887"/>
                  </a:lnTo>
                  <a:lnTo>
                    <a:pt x="580809" y="1704386"/>
                  </a:lnTo>
                  <a:lnTo>
                    <a:pt x="579700" y="1703864"/>
                  </a:lnTo>
                  <a:lnTo>
                    <a:pt x="579700" y="1703342"/>
                  </a:lnTo>
                  <a:lnTo>
                    <a:pt x="578591" y="1703146"/>
                  </a:lnTo>
                  <a:lnTo>
                    <a:pt x="578199" y="1705365"/>
                  </a:lnTo>
                  <a:lnTo>
                    <a:pt x="579113" y="1707388"/>
                  </a:lnTo>
                  <a:lnTo>
                    <a:pt x="576503" y="1708758"/>
                  </a:lnTo>
                  <a:lnTo>
                    <a:pt x="575915" y="1707583"/>
                  </a:lnTo>
                  <a:lnTo>
                    <a:pt x="577025" y="1706083"/>
                  </a:lnTo>
                  <a:lnTo>
                    <a:pt x="576503" y="1705561"/>
                  </a:lnTo>
                  <a:lnTo>
                    <a:pt x="576307" y="1704060"/>
                  </a:lnTo>
                  <a:lnTo>
                    <a:pt x="575198" y="1703734"/>
                  </a:lnTo>
                  <a:lnTo>
                    <a:pt x="574480" y="1704778"/>
                  </a:lnTo>
                  <a:lnTo>
                    <a:pt x="574871" y="1705691"/>
                  </a:lnTo>
                  <a:lnTo>
                    <a:pt x="573762" y="1706083"/>
                  </a:lnTo>
                  <a:lnTo>
                    <a:pt x="572457" y="1705430"/>
                  </a:lnTo>
                  <a:lnTo>
                    <a:pt x="572261" y="1704451"/>
                  </a:lnTo>
                  <a:lnTo>
                    <a:pt x="571870" y="1704256"/>
                  </a:lnTo>
                  <a:lnTo>
                    <a:pt x="571152" y="1707127"/>
                  </a:lnTo>
                  <a:lnTo>
                    <a:pt x="569651" y="1707453"/>
                  </a:lnTo>
                  <a:lnTo>
                    <a:pt x="567824" y="1707127"/>
                  </a:lnTo>
                  <a:lnTo>
                    <a:pt x="568216" y="1708497"/>
                  </a:lnTo>
                  <a:lnTo>
                    <a:pt x="568216" y="1711694"/>
                  </a:lnTo>
                  <a:lnTo>
                    <a:pt x="566389" y="1712347"/>
                  </a:lnTo>
                  <a:lnTo>
                    <a:pt x="564692" y="1711694"/>
                  </a:lnTo>
                  <a:lnTo>
                    <a:pt x="562995" y="1709150"/>
                  </a:lnTo>
                  <a:lnTo>
                    <a:pt x="562408" y="1706605"/>
                  </a:lnTo>
                  <a:lnTo>
                    <a:pt x="563322" y="1705430"/>
                  </a:lnTo>
                  <a:lnTo>
                    <a:pt x="562212" y="1705234"/>
                  </a:lnTo>
                  <a:lnTo>
                    <a:pt x="561495" y="1705561"/>
                  </a:lnTo>
                  <a:lnTo>
                    <a:pt x="560581" y="1706735"/>
                  </a:lnTo>
                  <a:lnTo>
                    <a:pt x="558363" y="1706409"/>
                  </a:lnTo>
                  <a:lnTo>
                    <a:pt x="557775" y="1705887"/>
                  </a:lnTo>
                  <a:lnTo>
                    <a:pt x="554774" y="1706409"/>
                  </a:lnTo>
                  <a:lnTo>
                    <a:pt x="553860" y="1706083"/>
                  </a:lnTo>
                  <a:lnTo>
                    <a:pt x="547922" y="1707583"/>
                  </a:lnTo>
                  <a:lnTo>
                    <a:pt x="547726" y="1706931"/>
                  </a:lnTo>
                  <a:lnTo>
                    <a:pt x="544007" y="1703538"/>
                  </a:lnTo>
                  <a:lnTo>
                    <a:pt x="543616" y="1703016"/>
                  </a:lnTo>
                  <a:lnTo>
                    <a:pt x="543811" y="1702037"/>
                  </a:lnTo>
                  <a:lnTo>
                    <a:pt x="541788" y="1700862"/>
                  </a:lnTo>
                  <a:lnTo>
                    <a:pt x="541201" y="1699819"/>
                  </a:lnTo>
                  <a:lnTo>
                    <a:pt x="540614" y="1699623"/>
                  </a:lnTo>
                  <a:lnTo>
                    <a:pt x="536503" y="1699296"/>
                  </a:lnTo>
                  <a:lnTo>
                    <a:pt x="534676" y="1699623"/>
                  </a:lnTo>
                  <a:lnTo>
                    <a:pt x="534089" y="1699949"/>
                  </a:lnTo>
                  <a:lnTo>
                    <a:pt x="533697" y="1701058"/>
                  </a:lnTo>
                  <a:lnTo>
                    <a:pt x="532980" y="1701450"/>
                  </a:lnTo>
                  <a:lnTo>
                    <a:pt x="532980" y="1700993"/>
                  </a:lnTo>
                  <a:lnTo>
                    <a:pt x="532066" y="1700145"/>
                  </a:lnTo>
                  <a:lnTo>
                    <a:pt x="530565" y="1700145"/>
                  </a:lnTo>
                  <a:lnTo>
                    <a:pt x="530369" y="1699623"/>
                  </a:lnTo>
                  <a:lnTo>
                    <a:pt x="529782" y="1700275"/>
                  </a:lnTo>
                  <a:lnTo>
                    <a:pt x="526781" y="1701319"/>
                  </a:lnTo>
                  <a:lnTo>
                    <a:pt x="526585" y="1702168"/>
                  </a:lnTo>
                  <a:lnTo>
                    <a:pt x="526976" y="1702363"/>
                  </a:lnTo>
                  <a:lnTo>
                    <a:pt x="526976" y="1703016"/>
                  </a:lnTo>
                  <a:lnTo>
                    <a:pt x="526259" y="1703212"/>
                  </a:lnTo>
                  <a:lnTo>
                    <a:pt x="525345" y="1702233"/>
                  </a:lnTo>
                  <a:lnTo>
                    <a:pt x="524236" y="1701711"/>
                  </a:lnTo>
                  <a:lnTo>
                    <a:pt x="524040" y="1701189"/>
                  </a:lnTo>
                  <a:lnTo>
                    <a:pt x="522017" y="1700340"/>
                  </a:lnTo>
                  <a:lnTo>
                    <a:pt x="521299" y="1702885"/>
                  </a:lnTo>
                  <a:lnTo>
                    <a:pt x="519994" y="1702233"/>
                  </a:lnTo>
                  <a:lnTo>
                    <a:pt x="520516" y="1701058"/>
                  </a:lnTo>
                  <a:lnTo>
                    <a:pt x="519799" y="1700862"/>
                  </a:lnTo>
                  <a:lnTo>
                    <a:pt x="519799" y="1700014"/>
                  </a:lnTo>
                  <a:lnTo>
                    <a:pt x="520516" y="1700014"/>
                  </a:lnTo>
                  <a:lnTo>
                    <a:pt x="520712" y="1699362"/>
                  </a:lnTo>
                  <a:lnTo>
                    <a:pt x="521626" y="1699362"/>
                  </a:lnTo>
                  <a:lnTo>
                    <a:pt x="521626" y="1698709"/>
                  </a:lnTo>
                  <a:lnTo>
                    <a:pt x="520516" y="1698383"/>
                  </a:lnTo>
                  <a:lnTo>
                    <a:pt x="519799" y="1698709"/>
                  </a:lnTo>
                  <a:lnTo>
                    <a:pt x="519799" y="1698057"/>
                  </a:lnTo>
                  <a:lnTo>
                    <a:pt x="519081" y="1697730"/>
                  </a:lnTo>
                  <a:lnTo>
                    <a:pt x="516862" y="1699427"/>
                  </a:lnTo>
                  <a:lnTo>
                    <a:pt x="515557" y="1701254"/>
                  </a:lnTo>
                  <a:lnTo>
                    <a:pt x="514644" y="1701906"/>
                  </a:lnTo>
                  <a:lnTo>
                    <a:pt x="513730" y="1704256"/>
                  </a:lnTo>
                  <a:lnTo>
                    <a:pt x="510598" y="1706083"/>
                  </a:lnTo>
                  <a:lnTo>
                    <a:pt x="507792" y="1705430"/>
                  </a:lnTo>
                  <a:lnTo>
                    <a:pt x="504268" y="1703603"/>
                  </a:lnTo>
                  <a:lnTo>
                    <a:pt x="503551" y="1703929"/>
                  </a:lnTo>
                  <a:lnTo>
                    <a:pt x="503355" y="1704451"/>
                  </a:lnTo>
                  <a:lnTo>
                    <a:pt x="495720" y="1703277"/>
                  </a:lnTo>
                  <a:lnTo>
                    <a:pt x="495003" y="1702755"/>
                  </a:lnTo>
                  <a:lnTo>
                    <a:pt x="494611" y="1701058"/>
                  </a:lnTo>
                  <a:lnTo>
                    <a:pt x="493502" y="1700536"/>
                  </a:lnTo>
                  <a:lnTo>
                    <a:pt x="493306" y="1700014"/>
                  </a:lnTo>
                  <a:lnTo>
                    <a:pt x="490696" y="1699492"/>
                  </a:lnTo>
                  <a:lnTo>
                    <a:pt x="488282" y="1697665"/>
                  </a:lnTo>
                  <a:lnTo>
                    <a:pt x="488477" y="1696817"/>
                  </a:lnTo>
                  <a:lnTo>
                    <a:pt x="487368" y="1696491"/>
                  </a:lnTo>
                  <a:lnTo>
                    <a:pt x="486781" y="1694990"/>
                  </a:lnTo>
                  <a:lnTo>
                    <a:pt x="486063" y="1694794"/>
                  </a:lnTo>
                  <a:lnTo>
                    <a:pt x="485672" y="1693946"/>
                  </a:lnTo>
                  <a:lnTo>
                    <a:pt x="485084" y="1693750"/>
                  </a:lnTo>
                  <a:lnTo>
                    <a:pt x="484693" y="1691727"/>
                  </a:lnTo>
                  <a:lnTo>
                    <a:pt x="483388" y="1689704"/>
                  </a:lnTo>
                  <a:lnTo>
                    <a:pt x="482670" y="1689182"/>
                  </a:lnTo>
                  <a:lnTo>
                    <a:pt x="481952" y="1685333"/>
                  </a:lnTo>
                  <a:lnTo>
                    <a:pt x="483062" y="1685333"/>
                  </a:lnTo>
                  <a:lnTo>
                    <a:pt x="483257" y="1684484"/>
                  </a:lnTo>
                  <a:lnTo>
                    <a:pt x="482670" y="1682788"/>
                  </a:lnTo>
                  <a:lnTo>
                    <a:pt x="483975" y="1682135"/>
                  </a:lnTo>
                  <a:lnTo>
                    <a:pt x="483975" y="1681091"/>
                  </a:lnTo>
                  <a:lnTo>
                    <a:pt x="482279" y="1680047"/>
                  </a:lnTo>
                  <a:lnTo>
                    <a:pt x="482279" y="1678351"/>
                  </a:lnTo>
                  <a:lnTo>
                    <a:pt x="487107" y="1678351"/>
                  </a:lnTo>
                  <a:lnTo>
                    <a:pt x="488608" y="1676654"/>
                  </a:lnTo>
                  <a:lnTo>
                    <a:pt x="487694" y="1675806"/>
                  </a:lnTo>
                  <a:lnTo>
                    <a:pt x="487303" y="1676001"/>
                  </a:lnTo>
                  <a:lnTo>
                    <a:pt x="487499" y="1674305"/>
                  </a:lnTo>
                  <a:lnTo>
                    <a:pt x="488217" y="1673261"/>
                  </a:lnTo>
                  <a:lnTo>
                    <a:pt x="490435" y="1672413"/>
                  </a:lnTo>
                  <a:lnTo>
                    <a:pt x="491544" y="1671564"/>
                  </a:lnTo>
                  <a:lnTo>
                    <a:pt x="491740" y="1672086"/>
                  </a:lnTo>
                  <a:lnTo>
                    <a:pt x="495655" y="1673457"/>
                  </a:lnTo>
                  <a:lnTo>
                    <a:pt x="497156" y="1671630"/>
                  </a:lnTo>
                  <a:lnTo>
                    <a:pt x="496960" y="1670977"/>
                  </a:lnTo>
                  <a:lnTo>
                    <a:pt x="495655" y="1670129"/>
                  </a:lnTo>
                  <a:lnTo>
                    <a:pt x="495655" y="1669476"/>
                  </a:lnTo>
                  <a:lnTo>
                    <a:pt x="497352" y="1669476"/>
                  </a:lnTo>
                  <a:lnTo>
                    <a:pt x="497352" y="1668302"/>
                  </a:lnTo>
                  <a:lnTo>
                    <a:pt x="494937" y="1667975"/>
                  </a:lnTo>
                  <a:lnTo>
                    <a:pt x="494742" y="1667453"/>
                  </a:lnTo>
                  <a:lnTo>
                    <a:pt x="496047" y="1667258"/>
                  </a:lnTo>
                  <a:lnTo>
                    <a:pt x="496243" y="1666409"/>
                  </a:lnTo>
                  <a:lnTo>
                    <a:pt x="496634" y="1666214"/>
                  </a:lnTo>
                  <a:lnTo>
                    <a:pt x="494742" y="1665365"/>
                  </a:lnTo>
                  <a:lnTo>
                    <a:pt x="494154" y="1662820"/>
                  </a:lnTo>
                  <a:lnTo>
                    <a:pt x="495655" y="1661972"/>
                  </a:lnTo>
                  <a:lnTo>
                    <a:pt x="498265" y="1661972"/>
                  </a:lnTo>
                  <a:lnTo>
                    <a:pt x="499570" y="1661450"/>
                  </a:lnTo>
                  <a:lnTo>
                    <a:pt x="500484" y="1661776"/>
                  </a:lnTo>
                  <a:lnTo>
                    <a:pt x="500484" y="1662429"/>
                  </a:lnTo>
                  <a:lnTo>
                    <a:pt x="501985" y="1663277"/>
                  </a:lnTo>
                  <a:lnTo>
                    <a:pt x="504203" y="1662951"/>
                  </a:lnTo>
                  <a:lnTo>
                    <a:pt x="504791" y="1662103"/>
                  </a:lnTo>
                  <a:lnTo>
                    <a:pt x="505378" y="1662103"/>
                  </a:lnTo>
                  <a:lnTo>
                    <a:pt x="506096" y="1660602"/>
                  </a:lnTo>
                  <a:lnTo>
                    <a:pt x="505704" y="1659949"/>
                  </a:lnTo>
                  <a:lnTo>
                    <a:pt x="506096" y="1659427"/>
                  </a:lnTo>
                  <a:lnTo>
                    <a:pt x="507923" y="1658905"/>
                  </a:lnTo>
                  <a:lnTo>
                    <a:pt x="509228" y="1658253"/>
                  </a:lnTo>
                  <a:lnTo>
                    <a:pt x="509423" y="1657731"/>
                  </a:lnTo>
                  <a:lnTo>
                    <a:pt x="513143" y="1657535"/>
                  </a:lnTo>
                  <a:lnTo>
                    <a:pt x="513861" y="1656883"/>
                  </a:lnTo>
                  <a:lnTo>
                    <a:pt x="514252" y="1657078"/>
                  </a:lnTo>
                  <a:lnTo>
                    <a:pt x="514448" y="1656556"/>
                  </a:lnTo>
                  <a:lnTo>
                    <a:pt x="516862" y="1656361"/>
                  </a:lnTo>
                  <a:lnTo>
                    <a:pt x="519472" y="1655512"/>
                  </a:lnTo>
                  <a:lnTo>
                    <a:pt x="520190" y="1655838"/>
                  </a:lnTo>
                  <a:lnTo>
                    <a:pt x="525214" y="1655838"/>
                  </a:lnTo>
                  <a:lnTo>
                    <a:pt x="525606" y="1657013"/>
                  </a:lnTo>
                  <a:lnTo>
                    <a:pt x="526911" y="1657666"/>
                  </a:lnTo>
                  <a:lnTo>
                    <a:pt x="527107" y="1657144"/>
                  </a:lnTo>
                  <a:lnTo>
                    <a:pt x="528412" y="1656817"/>
                  </a:lnTo>
                  <a:lnTo>
                    <a:pt x="531218" y="1656817"/>
                  </a:lnTo>
                  <a:lnTo>
                    <a:pt x="533240" y="1657470"/>
                  </a:lnTo>
                  <a:lnTo>
                    <a:pt x="534154" y="1657274"/>
                  </a:lnTo>
                  <a:lnTo>
                    <a:pt x="534545" y="1657927"/>
                  </a:lnTo>
                  <a:lnTo>
                    <a:pt x="534154" y="1658122"/>
                  </a:lnTo>
                  <a:lnTo>
                    <a:pt x="534741" y="1658644"/>
                  </a:lnTo>
                  <a:lnTo>
                    <a:pt x="535133" y="1657600"/>
                  </a:lnTo>
                  <a:lnTo>
                    <a:pt x="538656" y="1658253"/>
                  </a:lnTo>
                  <a:lnTo>
                    <a:pt x="538852" y="1657600"/>
                  </a:lnTo>
                  <a:lnTo>
                    <a:pt x="537743" y="1657274"/>
                  </a:lnTo>
                  <a:lnTo>
                    <a:pt x="537547" y="1655773"/>
                  </a:lnTo>
                  <a:lnTo>
                    <a:pt x="539048" y="1655969"/>
                  </a:lnTo>
                  <a:lnTo>
                    <a:pt x="539766" y="1656817"/>
                  </a:lnTo>
                  <a:lnTo>
                    <a:pt x="539766" y="1657339"/>
                  </a:lnTo>
                  <a:lnTo>
                    <a:pt x="540679" y="1657666"/>
                  </a:lnTo>
                  <a:lnTo>
                    <a:pt x="540875" y="1657144"/>
                  </a:lnTo>
                  <a:lnTo>
                    <a:pt x="540157" y="1655773"/>
                  </a:lnTo>
                  <a:lnTo>
                    <a:pt x="541266" y="1655251"/>
                  </a:lnTo>
                  <a:lnTo>
                    <a:pt x="541462" y="1654729"/>
                  </a:lnTo>
                  <a:lnTo>
                    <a:pt x="542050" y="1654729"/>
                  </a:lnTo>
                  <a:lnTo>
                    <a:pt x="543159" y="1655773"/>
                  </a:lnTo>
                  <a:lnTo>
                    <a:pt x="547270" y="1656621"/>
                  </a:lnTo>
                  <a:lnTo>
                    <a:pt x="547988" y="1654925"/>
                  </a:lnTo>
                  <a:lnTo>
                    <a:pt x="548901" y="1654729"/>
                  </a:lnTo>
                  <a:lnTo>
                    <a:pt x="550924" y="1656100"/>
                  </a:lnTo>
                  <a:lnTo>
                    <a:pt x="551837" y="1654925"/>
                  </a:lnTo>
                  <a:lnTo>
                    <a:pt x="553142" y="1655121"/>
                  </a:lnTo>
                  <a:lnTo>
                    <a:pt x="553142" y="1653424"/>
                  </a:lnTo>
                  <a:lnTo>
                    <a:pt x="552751" y="1653228"/>
                  </a:lnTo>
                  <a:lnTo>
                    <a:pt x="553338" y="1651010"/>
                  </a:lnTo>
                  <a:lnTo>
                    <a:pt x="554056" y="1651206"/>
                  </a:lnTo>
                  <a:lnTo>
                    <a:pt x="554447" y="1652250"/>
                  </a:lnTo>
                  <a:lnTo>
                    <a:pt x="555752" y="1652576"/>
                  </a:lnTo>
                  <a:lnTo>
                    <a:pt x="557971" y="1652772"/>
                  </a:lnTo>
                  <a:lnTo>
                    <a:pt x="557971" y="1652119"/>
                  </a:lnTo>
                  <a:lnTo>
                    <a:pt x="558885" y="1652119"/>
                  </a:lnTo>
                  <a:lnTo>
                    <a:pt x="561886" y="1653294"/>
                  </a:lnTo>
                  <a:lnTo>
                    <a:pt x="564496" y="1652967"/>
                  </a:lnTo>
                  <a:lnTo>
                    <a:pt x="564692" y="1652445"/>
                  </a:lnTo>
                  <a:lnTo>
                    <a:pt x="565410" y="1652119"/>
                  </a:lnTo>
                  <a:lnTo>
                    <a:pt x="565410" y="1650618"/>
                  </a:lnTo>
                  <a:lnTo>
                    <a:pt x="566911" y="1650096"/>
                  </a:lnTo>
                  <a:lnTo>
                    <a:pt x="567628" y="1651140"/>
                  </a:lnTo>
                  <a:lnTo>
                    <a:pt x="568150" y="1650292"/>
                  </a:lnTo>
                  <a:lnTo>
                    <a:pt x="568150" y="1647617"/>
                  </a:lnTo>
                  <a:lnTo>
                    <a:pt x="569260" y="1645202"/>
                  </a:lnTo>
                  <a:lnTo>
                    <a:pt x="568868" y="1645007"/>
                  </a:lnTo>
                  <a:lnTo>
                    <a:pt x="568868" y="1644354"/>
                  </a:lnTo>
                  <a:lnTo>
                    <a:pt x="569977" y="1643832"/>
                  </a:lnTo>
                  <a:lnTo>
                    <a:pt x="571674" y="1644028"/>
                  </a:lnTo>
                  <a:lnTo>
                    <a:pt x="572392" y="1644876"/>
                  </a:lnTo>
                  <a:lnTo>
                    <a:pt x="574415" y="1645724"/>
                  </a:lnTo>
                  <a:lnTo>
                    <a:pt x="574219" y="1646769"/>
                  </a:lnTo>
                  <a:lnTo>
                    <a:pt x="576111" y="1647290"/>
                  </a:lnTo>
                  <a:lnTo>
                    <a:pt x="577025" y="1648465"/>
                  </a:lnTo>
                  <a:lnTo>
                    <a:pt x="577612" y="1650684"/>
                  </a:lnTo>
                  <a:lnTo>
                    <a:pt x="578525" y="1651532"/>
                  </a:lnTo>
                  <a:lnTo>
                    <a:pt x="578721" y="1652184"/>
                  </a:lnTo>
                  <a:lnTo>
                    <a:pt x="579439" y="1652511"/>
                  </a:lnTo>
                  <a:lnTo>
                    <a:pt x="580157" y="1654403"/>
                  </a:lnTo>
                  <a:lnTo>
                    <a:pt x="581462" y="1655055"/>
                  </a:lnTo>
                  <a:lnTo>
                    <a:pt x="581853" y="1656100"/>
                  </a:lnTo>
                  <a:lnTo>
                    <a:pt x="583746" y="1656752"/>
                  </a:lnTo>
                  <a:lnTo>
                    <a:pt x="585573" y="1658122"/>
                  </a:lnTo>
                  <a:lnTo>
                    <a:pt x="586682" y="1663016"/>
                  </a:lnTo>
                  <a:lnTo>
                    <a:pt x="588183" y="1663342"/>
                  </a:lnTo>
                  <a:lnTo>
                    <a:pt x="588705" y="1663669"/>
                  </a:lnTo>
                  <a:lnTo>
                    <a:pt x="588509" y="1664191"/>
                  </a:lnTo>
                  <a:lnTo>
                    <a:pt x="589227" y="1664517"/>
                  </a:lnTo>
                  <a:lnTo>
                    <a:pt x="590140" y="1664321"/>
                  </a:lnTo>
                  <a:lnTo>
                    <a:pt x="590728" y="1663669"/>
                  </a:lnTo>
                  <a:lnTo>
                    <a:pt x="590923" y="1662299"/>
                  </a:lnTo>
                  <a:lnTo>
                    <a:pt x="592946" y="1661450"/>
                  </a:lnTo>
                  <a:lnTo>
                    <a:pt x="592555" y="1660080"/>
                  </a:lnTo>
                  <a:lnTo>
                    <a:pt x="594773" y="1660080"/>
                  </a:lnTo>
                  <a:lnTo>
                    <a:pt x="595295" y="1657405"/>
                  </a:lnTo>
                  <a:lnTo>
                    <a:pt x="596405" y="1656883"/>
                  </a:lnTo>
                  <a:lnTo>
                    <a:pt x="598101" y="1657927"/>
                  </a:lnTo>
                  <a:lnTo>
                    <a:pt x="601429" y="1660993"/>
                  </a:lnTo>
                  <a:lnTo>
                    <a:pt x="601625" y="1662168"/>
                  </a:lnTo>
                  <a:lnTo>
                    <a:pt x="601233" y="1663669"/>
                  </a:lnTo>
                  <a:lnTo>
                    <a:pt x="601821" y="1664517"/>
                  </a:lnTo>
                  <a:lnTo>
                    <a:pt x="600907" y="1665365"/>
                  </a:lnTo>
                  <a:lnTo>
                    <a:pt x="600711" y="1666540"/>
                  </a:lnTo>
                  <a:lnTo>
                    <a:pt x="599602" y="1667584"/>
                  </a:lnTo>
                  <a:lnTo>
                    <a:pt x="600320" y="1668106"/>
                  </a:lnTo>
                  <a:lnTo>
                    <a:pt x="600515" y="1668954"/>
                  </a:lnTo>
                  <a:lnTo>
                    <a:pt x="601233" y="1669476"/>
                  </a:lnTo>
                  <a:lnTo>
                    <a:pt x="602147" y="1669476"/>
                  </a:lnTo>
                  <a:lnTo>
                    <a:pt x="603256" y="1669150"/>
                  </a:lnTo>
                  <a:lnTo>
                    <a:pt x="603778" y="1667975"/>
                  </a:lnTo>
                  <a:lnTo>
                    <a:pt x="604365" y="1668302"/>
                  </a:lnTo>
                  <a:lnTo>
                    <a:pt x="604561" y="1669150"/>
                  </a:lnTo>
                  <a:lnTo>
                    <a:pt x="605670" y="1669346"/>
                  </a:lnTo>
                  <a:lnTo>
                    <a:pt x="605866" y="1668824"/>
                  </a:lnTo>
                  <a:lnTo>
                    <a:pt x="605148" y="1668302"/>
                  </a:lnTo>
                  <a:lnTo>
                    <a:pt x="605148" y="1667453"/>
                  </a:lnTo>
                  <a:lnTo>
                    <a:pt x="606845" y="1667127"/>
                  </a:lnTo>
                  <a:lnTo>
                    <a:pt x="606649" y="1668497"/>
                  </a:lnTo>
                  <a:lnTo>
                    <a:pt x="607628" y="1669346"/>
                  </a:lnTo>
                  <a:lnTo>
                    <a:pt x="609259" y="1669020"/>
                  </a:lnTo>
                  <a:lnTo>
                    <a:pt x="609781" y="1669541"/>
                  </a:lnTo>
                  <a:lnTo>
                    <a:pt x="609781" y="1668171"/>
                  </a:lnTo>
                  <a:lnTo>
                    <a:pt x="607563" y="1667975"/>
                  </a:lnTo>
                  <a:lnTo>
                    <a:pt x="607367" y="1666801"/>
                  </a:lnTo>
                  <a:lnTo>
                    <a:pt x="608868" y="1666475"/>
                  </a:lnTo>
                  <a:lnTo>
                    <a:pt x="608868" y="1665300"/>
                  </a:lnTo>
                  <a:lnTo>
                    <a:pt x="609781" y="1664778"/>
                  </a:lnTo>
                  <a:lnTo>
                    <a:pt x="609977" y="1663930"/>
                  </a:lnTo>
                  <a:lnTo>
                    <a:pt x="609064" y="1663408"/>
                  </a:lnTo>
                  <a:lnTo>
                    <a:pt x="608868" y="1664060"/>
                  </a:lnTo>
                  <a:lnTo>
                    <a:pt x="607954" y="1663865"/>
                  </a:lnTo>
                  <a:lnTo>
                    <a:pt x="606453" y="1662820"/>
                  </a:lnTo>
                  <a:lnTo>
                    <a:pt x="606453" y="1661972"/>
                  </a:lnTo>
                  <a:lnTo>
                    <a:pt x="607171" y="1661646"/>
                  </a:lnTo>
                  <a:lnTo>
                    <a:pt x="607563" y="1659949"/>
                  </a:lnTo>
                  <a:lnTo>
                    <a:pt x="607954" y="1659754"/>
                  </a:lnTo>
                  <a:lnTo>
                    <a:pt x="607758" y="1659101"/>
                  </a:lnTo>
                  <a:lnTo>
                    <a:pt x="606649" y="1658253"/>
                  </a:lnTo>
                  <a:lnTo>
                    <a:pt x="606062" y="1658253"/>
                  </a:lnTo>
                  <a:lnTo>
                    <a:pt x="606062" y="1659297"/>
                  </a:lnTo>
                  <a:lnTo>
                    <a:pt x="604235" y="1659949"/>
                  </a:lnTo>
                  <a:lnTo>
                    <a:pt x="602538" y="1659101"/>
                  </a:lnTo>
                  <a:lnTo>
                    <a:pt x="601233" y="1659101"/>
                  </a:lnTo>
                  <a:lnTo>
                    <a:pt x="601625" y="1657927"/>
                  </a:lnTo>
                  <a:lnTo>
                    <a:pt x="599732" y="1657600"/>
                  </a:lnTo>
                  <a:lnTo>
                    <a:pt x="599732" y="1656948"/>
                  </a:lnTo>
                  <a:lnTo>
                    <a:pt x="598819" y="1656752"/>
                  </a:lnTo>
                  <a:lnTo>
                    <a:pt x="598297" y="1657078"/>
                  </a:lnTo>
                  <a:lnTo>
                    <a:pt x="595295" y="1655578"/>
                  </a:lnTo>
                  <a:lnTo>
                    <a:pt x="595099" y="1655055"/>
                  </a:lnTo>
                  <a:lnTo>
                    <a:pt x="596600" y="1654860"/>
                  </a:lnTo>
                  <a:lnTo>
                    <a:pt x="596600" y="1653816"/>
                  </a:lnTo>
                  <a:lnTo>
                    <a:pt x="595491" y="1653163"/>
                  </a:lnTo>
                  <a:lnTo>
                    <a:pt x="596013" y="1652967"/>
                  </a:lnTo>
                  <a:lnTo>
                    <a:pt x="595491" y="1652445"/>
                  </a:lnTo>
                  <a:lnTo>
                    <a:pt x="593599" y="1651075"/>
                  </a:lnTo>
                  <a:lnTo>
                    <a:pt x="593403" y="1650031"/>
                  </a:lnTo>
                  <a:lnTo>
                    <a:pt x="593925" y="1649509"/>
                  </a:lnTo>
                  <a:lnTo>
                    <a:pt x="593533" y="1648856"/>
                  </a:lnTo>
                  <a:lnTo>
                    <a:pt x="593533" y="1647160"/>
                  </a:lnTo>
                  <a:lnTo>
                    <a:pt x="594447" y="1646638"/>
                  </a:lnTo>
                  <a:lnTo>
                    <a:pt x="595361" y="1643571"/>
                  </a:lnTo>
                  <a:lnTo>
                    <a:pt x="596666" y="1643375"/>
                  </a:lnTo>
                  <a:lnTo>
                    <a:pt x="598166" y="1644224"/>
                  </a:lnTo>
                  <a:lnTo>
                    <a:pt x="598884" y="1643897"/>
                  </a:lnTo>
                  <a:lnTo>
                    <a:pt x="599080" y="1644419"/>
                  </a:lnTo>
                  <a:lnTo>
                    <a:pt x="600189" y="1644224"/>
                  </a:lnTo>
                  <a:lnTo>
                    <a:pt x="600711" y="1645724"/>
                  </a:lnTo>
                  <a:lnTo>
                    <a:pt x="603126" y="1646051"/>
                  </a:lnTo>
                  <a:lnTo>
                    <a:pt x="603648" y="1646899"/>
                  </a:lnTo>
                  <a:lnTo>
                    <a:pt x="605344" y="1647747"/>
                  </a:lnTo>
                  <a:lnTo>
                    <a:pt x="605736" y="1648400"/>
                  </a:lnTo>
                  <a:lnTo>
                    <a:pt x="605540" y="1649770"/>
                  </a:lnTo>
                  <a:lnTo>
                    <a:pt x="606258" y="1649966"/>
                  </a:lnTo>
                  <a:lnTo>
                    <a:pt x="606453" y="1647747"/>
                  </a:lnTo>
                  <a:lnTo>
                    <a:pt x="606975" y="1647225"/>
                  </a:lnTo>
                  <a:lnTo>
                    <a:pt x="608476" y="1646899"/>
                  </a:lnTo>
                  <a:lnTo>
                    <a:pt x="609064" y="1647421"/>
                  </a:lnTo>
                  <a:lnTo>
                    <a:pt x="612196" y="1647617"/>
                  </a:lnTo>
                  <a:lnTo>
                    <a:pt x="613696" y="1651662"/>
                  </a:lnTo>
                  <a:lnTo>
                    <a:pt x="614414" y="1651989"/>
                  </a:lnTo>
                  <a:lnTo>
                    <a:pt x="615001" y="1649770"/>
                  </a:lnTo>
                  <a:lnTo>
                    <a:pt x="615523" y="1649248"/>
                  </a:lnTo>
                  <a:lnTo>
                    <a:pt x="615132" y="1646377"/>
                  </a:lnTo>
                  <a:lnTo>
                    <a:pt x="616045" y="1645333"/>
                  </a:lnTo>
                  <a:lnTo>
                    <a:pt x="616241" y="1644289"/>
                  </a:lnTo>
                  <a:lnTo>
                    <a:pt x="614936" y="1644289"/>
                  </a:lnTo>
                  <a:lnTo>
                    <a:pt x="614545" y="1643963"/>
                  </a:lnTo>
                  <a:lnTo>
                    <a:pt x="614740" y="1643441"/>
                  </a:lnTo>
                  <a:lnTo>
                    <a:pt x="615654" y="1643245"/>
                  </a:lnTo>
                  <a:lnTo>
                    <a:pt x="616372" y="1643767"/>
                  </a:lnTo>
                  <a:lnTo>
                    <a:pt x="616803" y="1643068"/>
                  </a:lnTo>
                  <a:lnTo>
                    <a:pt x="616828" y="1643049"/>
                  </a:lnTo>
                  <a:lnTo>
                    <a:pt x="616834" y="1643016"/>
                  </a:lnTo>
                  <a:lnTo>
                    <a:pt x="616894" y="1642919"/>
                  </a:lnTo>
                  <a:lnTo>
                    <a:pt x="618786" y="1642723"/>
                  </a:lnTo>
                  <a:lnTo>
                    <a:pt x="623223" y="1643767"/>
                  </a:lnTo>
                  <a:lnTo>
                    <a:pt x="623745" y="1643571"/>
                  </a:lnTo>
                  <a:lnTo>
                    <a:pt x="624463" y="1642397"/>
                  </a:lnTo>
                  <a:lnTo>
                    <a:pt x="624267" y="1641548"/>
                  </a:lnTo>
                  <a:lnTo>
                    <a:pt x="624659" y="1640178"/>
                  </a:lnTo>
                  <a:lnTo>
                    <a:pt x="625181" y="1640178"/>
                  </a:lnTo>
                  <a:lnTo>
                    <a:pt x="626094" y="1639134"/>
                  </a:lnTo>
                  <a:lnTo>
                    <a:pt x="627399" y="1639460"/>
                  </a:lnTo>
                  <a:lnTo>
                    <a:pt x="628313" y="1640635"/>
                  </a:lnTo>
                  <a:lnTo>
                    <a:pt x="628509" y="1642005"/>
                  </a:lnTo>
                  <a:lnTo>
                    <a:pt x="630205" y="1642658"/>
                  </a:lnTo>
                  <a:lnTo>
                    <a:pt x="630205" y="1643180"/>
                  </a:lnTo>
                  <a:lnTo>
                    <a:pt x="631119" y="1643702"/>
                  </a:lnTo>
                  <a:lnTo>
                    <a:pt x="631314" y="1643180"/>
                  </a:lnTo>
                  <a:lnTo>
                    <a:pt x="630923" y="1642984"/>
                  </a:lnTo>
                  <a:lnTo>
                    <a:pt x="631836" y="1642788"/>
                  </a:lnTo>
                  <a:lnTo>
                    <a:pt x="633141" y="1643963"/>
                  </a:lnTo>
                  <a:lnTo>
                    <a:pt x="634055" y="1644158"/>
                  </a:lnTo>
                  <a:lnTo>
                    <a:pt x="634577" y="1643832"/>
                  </a:lnTo>
                  <a:lnTo>
                    <a:pt x="635882" y="1644354"/>
                  </a:lnTo>
                  <a:lnTo>
                    <a:pt x="636796" y="1644028"/>
                  </a:lnTo>
                  <a:lnTo>
                    <a:pt x="637318" y="1644224"/>
                  </a:lnTo>
                  <a:lnTo>
                    <a:pt x="637513" y="1644746"/>
                  </a:lnTo>
                  <a:lnTo>
                    <a:pt x="638818" y="1644550"/>
                  </a:lnTo>
                  <a:lnTo>
                    <a:pt x="639732" y="1645072"/>
                  </a:lnTo>
                  <a:lnTo>
                    <a:pt x="639928" y="1643702"/>
                  </a:lnTo>
                  <a:lnTo>
                    <a:pt x="636404" y="1642331"/>
                  </a:lnTo>
                  <a:lnTo>
                    <a:pt x="636404" y="1641679"/>
                  </a:lnTo>
                  <a:lnTo>
                    <a:pt x="635686" y="1641157"/>
                  </a:lnTo>
                  <a:lnTo>
                    <a:pt x="632358" y="1640308"/>
                  </a:lnTo>
                  <a:lnTo>
                    <a:pt x="626812" y="1637568"/>
                  </a:lnTo>
                  <a:lnTo>
                    <a:pt x="623680" y="1637242"/>
                  </a:lnTo>
                  <a:lnTo>
                    <a:pt x="622571" y="1636393"/>
                  </a:lnTo>
                  <a:lnTo>
                    <a:pt x="620744" y="1636198"/>
                  </a:lnTo>
                  <a:lnTo>
                    <a:pt x="617742" y="1634501"/>
                  </a:lnTo>
                  <a:lnTo>
                    <a:pt x="617024" y="1633653"/>
                  </a:lnTo>
                  <a:lnTo>
                    <a:pt x="616306" y="1633653"/>
                  </a:lnTo>
                  <a:lnTo>
                    <a:pt x="614806" y="1632609"/>
                  </a:lnTo>
                  <a:lnTo>
                    <a:pt x="613892" y="1632413"/>
                  </a:lnTo>
                  <a:lnTo>
                    <a:pt x="613370" y="1631565"/>
                  </a:lnTo>
                  <a:lnTo>
                    <a:pt x="611347" y="1631565"/>
                  </a:lnTo>
                  <a:lnTo>
                    <a:pt x="609455" y="1630390"/>
                  </a:lnTo>
                  <a:lnTo>
                    <a:pt x="604822" y="1628694"/>
                  </a:lnTo>
                  <a:lnTo>
                    <a:pt x="603713" y="1629542"/>
                  </a:lnTo>
                  <a:lnTo>
                    <a:pt x="603517" y="1628498"/>
                  </a:lnTo>
                  <a:lnTo>
                    <a:pt x="602212" y="1627323"/>
                  </a:lnTo>
                  <a:lnTo>
                    <a:pt x="602212" y="1626279"/>
                  </a:lnTo>
                  <a:lnTo>
                    <a:pt x="602604" y="1626084"/>
                  </a:lnTo>
                  <a:lnTo>
                    <a:pt x="603321" y="1623212"/>
                  </a:lnTo>
                  <a:lnTo>
                    <a:pt x="603126" y="1621320"/>
                  </a:lnTo>
                  <a:lnTo>
                    <a:pt x="603517" y="1621124"/>
                  </a:lnTo>
                  <a:lnTo>
                    <a:pt x="603713" y="1619101"/>
                  </a:lnTo>
                  <a:lnTo>
                    <a:pt x="604104" y="1618906"/>
                  </a:lnTo>
                  <a:lnTo>
                    <a:pt x="604104" y="1617862"/>
                  </a:lnTo>
                  <a:lnTo>
                    <a:pt x="604496" y="1617666"/>
                  </a:lnTo>
                  <a:lnTo>
                    <a:pt x="604496" y="1615774"/>
                  </a:lnTo>
                  <a:lnTo>
                    <a:pt x="605214" y="1615578"/>
                  </a:lnTo>
                  <a:lnTo>
                    <a:pt x="605214" y="1614730"/>
                  </a:lnTo>
                  <a:lnTo>
                    <a:pt x="606127" y="1613359"/>
                  </a:lnTo>
                  <a:lnTo>
                    <a:pt x="607628" y="1613555"/>
                  </a:lnTo>
                  <a:lnTo>
                    <a:pt x="608019" y="1613033"/>
                  </a:lnTo>
                  <a:lnTo>
                    <a:pt x="608933" y="1612837"/>
                  </a:lnTo>
                  <a:lnTo>
                    <a:pt x="610238" y="1613359"/>
                  </a:lnTo>
                  <a:lnTo>
                    <a:pt x="611152" y="1613164"/>
                  </a:lnTo>
                  <a:lnTo>
                    <a:pt x="614153" y="1613816"/>
                  </a:lnTo>
                  <a:lnTo>
                    <a:pt x="614349" y="1612772"/>
                  </a:lnTo>
                  <a:lnTo>
                    <a:pt x="615262" y="1612446"/>
                  </a:lnTo>
                  <a:lnTo>
                    <a:pt x="615654" y="1612642"/>
                  </a:lnTo>
                  <a:lnTo>
                    <a:pt x="615654" y="1613164"/>
                  </a:lnTo>
                  <a:lnTo>
                    <a:pt x="617090" y="1613359"/>
                  </a:lnTo>
                  <a:lnTo>
                    <a:pt x="618264" y="1614012"/>
                  </a:lnTo>
                  <a:lnTo>
                    <a:pt x="618460" y="1614860"/>
                  </a:lnTo>
                  <a:lnTo>
                    <a:pt x="619178" y="1615187"/>
                  </a:lnTo>
                  <a:lnTo>
                    <a:pt x="619765" y="1612837"/>
                  </a:lnTo>
                  <a:lnTo>
                    <a:pt x="622179" y="1610619"/>
                  </a:lnTo>
                  <a:lnTo>
                    <a:pt x="622701" y="1610423"/>
                  </a:lnTo>
                  <a:lnTo>
                    <a:pt x="624398" y="1611076"/>
                  </a:lnTo>
                  <a:lnTo>
                    <a:pt x="625311" y="1610880"/>
                  </a:lnTo>
                  <a:lnTo>
                    <a:pt x="626616" y="1611532"/>
                  </a:lnTo>
                  <a:lnTo>
                    <a:pt x="628509" y="1610880"/>
                  </a:lnTo>
                  <a:lnTo>
                    <a:pt x="629422" y="1611076"/>
                  </a:lnTo>
                  <a:lnTo>
                    <a:pt x="631119" y="1609901"/>
                  </a:lnTo>
                  <a:lnTo>
                    <a:pt x="633337" y="1609249"/>
                  </a:lnTo>
                  <a:lnTo>
                    <a:pt x="633141" y="1607356"/>
                  </a:lnTo>
                  <a:lnTo>
                    <a:pt x="636469" y="1606834"/>
                  </a:lnTo>
                  <a:lnTo>
                    <a:pt x="636665" y="1604811"/>
                  </a:lnTo>
                  <a:lnTo>
                    <a:pt x="637774" y="1604485"/>
                  </a:lnTo>
                  <a:lnTo>
                    <a:pt x="638884" y="1604681"/>
                  </a:lnTo>
                  <a:lnTo>
                    <a:pt x="640906" y="1604028"/>
                  </a:lnTo>
                  <a:lnTo>
                    <a:pt x="641624" y="1604550"/>
                  </a:lnTo>
                  <a:lnTo>
                    <a:pt x="641820" y="1605399"/>
                  </a:lnTo>
                  <a:lnTo>
                    <a:pt x="643647" y="1606573"/>
                  </a:lnTo>
                  <a:lnTo>
                    <a:pt x="644756" y="1606573"/>
                  </a:lnTo>
                  <a:lnTo>
                    <a:pt x="644756" y="1605072"/>
                  </a:lnTo>
                  <a:lnTo>
                    <a:pt x="646061" y="1605072"/>
                  </a:lnTo>
                  <a:lnTo>
                    <a:pt x="646453" y="1606965"/>
                  </a:lnTo>
                  <a:lnTo>
                    <a:pt x="648672" y="1607617"/>
                  </a:lnTo>
                  <a:lnTo>
                    <a:pt x="651673" y="1607095"/>
                  </a:lnTo>
                  <a:lnTo>
                    <a:pt x="654675" y="1604746"/>
                  </a:lnTo>
                  <a:lnTo>
                    <a:pt x="654675" y="1601875"/>
                  </a:lnTo>
                  <a:lnTo>
                    <a:pt x="655066" y="1600505"/>
                  </a:lnTo>
                  <a:lnTo>
                    <a:pt x="655980" y="1599852"/>
                  </a:lnTo>
                  <a:lnTo>
                    <a:pt x="656175" y="1599004"/>
                  </a:lnTo>
                  <a:lnTo>
                    <a:pt x="656371" y="1597503"/>
                  </a:lnTo>
                  <a:lnTo>
                    <a:pt x="655784" y="1597307"/>
                  </a:lnTo>
                  <a:lnTo>
                    <a:pt x="655784" y="1596785"/>
                  </a:lnTo>
                  <a:lnTo>
                    <a:pt x="658916" y="1594763"/>
                  </a:lnTo>
                  <a:lnTo>
                    <a:pt x="660025" y="1592022"/>
                  </a:lnTo>
                  <a:lnTo>
                    <a:pt x="661722" y="1591500"/>
                  </a:lnTo>
                  <a:lnTo>
                    <a:pt x="662440" y="1591826"/>
                  </a:lnTo>
                  <a:lnTo>
                    <a:pt x="662635" y="1591304"/>
                  </a:lnTo>
                  <a:lnTo>
                    <a:pt x="663157" y="1591108"/>
                  </a:lnTo>
                  <a:lnTo>
                    <a:pt x="663157" y="1591761"/>
                  </a:lnTo>
                  <a:lnTo>
                    <a:pt x="663745" y="1591957"/>
                  </a:lnTo>
                  <a:lnTo>
                    <a:pt x="667073" y="1590456"/>
                  </a:lnTo>
                  <a:lnTo>
                    <a:pt x="667464" y="1589281"/>
                  </a:lnTo>
                  <a:lnTo>
                    <a:pt x="667268" y="1587781"/>
                  </a:lnTo>
                  <a:lnTo>
                    <a:pt x="665768" y="1587259"/>
                  </a:lnTo>
                  <a:lnTo>
                    <a:pt x="665376" y="1585366"/>
                  </a:lnTo>
                  <a:lnTo>
                    <a:pt x="664658" y="1585170"/>
                  </a:lnTo>
                  <a:lnTo>
                    <a:pt x="663157" y="1586019"/>
                  </a:lnTo>
                  <a:lnTo>
                    <a:pt x="661657" y="1585366"/>
                  </a:lnTo>
                  <a:lnTo>
                    <a:pt x="661135" y="1586410"/>
                  </a:lnTo>
                  <a:lnTo>
                    <a:pt x="659112" y="1587911"/>
                  </a:lnTo>
                  <a:lnTo>
                    <a:pt x="658916" y="1588759"/>
                  </a:lnTo>
                  <a:lnTo>
                    <a:pt x="658525" y="1588564"/>
                  </a:lnTo>
                  <a:lnTo>
                    <a:pt x="658133" y="1589086"/>
                  </a:lnTo>
                  <a:lnTo>
                    <a:pt x="657415" y="1591435"/>
                  </a:lnTo>
                  <a:lnTo>
                    <a:pt x="655001" y="1592609"/>
                  </a:lnTo>
                  <a:lnTo>
                    <a:pt x="653892" y="1594958"/>
                  </a:lnTo>
                  <a:lnTo>
                    <a:pt x="653304" y="1595154"/>
                  </a:lnTo>
                  <a:lnTo>
                    <a:pt x="652587" y="1600178"/>
                  </a:lnTo>
                  <a:lnTo>
                    <a:pt x="652782" y="1600961"/>
                  </a:lnTo>
                  <a:lnTo>
                    <a:pt x="652195" y="1601484"/>
                  </a:lnTo>
                  <a:lnTo>
                    <a:pt x="651804" y="1602658"/>
                  </a:lnTo>
                  <a:lnTo>
                    <a:pt x="649781" y="1602658"/>
                  </a:lnTo>
                  <a:lnTo>
                    <a:pt x="649389" y="1602984"/>
                  </a:lnTo>
                  <a:lnTo>
                    <a:pt x="648280" y="1601614"/>
                  </a:lnTo>
                  <a:lnTo>
                    <a:pt x="646975" y="1601418"/>
                  </a:lnTo>
                  <a:lnTo>
                    <a:pt x="645866" y="1600048"/>
                  </a:lnTo>
                  <a:lnTo>
                    <a:pt x="645148" y="1600244"/>
                  </a:lnTo>
                  <a:lnTo>
                    <a:pt x="645866" y="1601418"/>
                  </a:lnTo>
                  <a:lnTo>
                    <a:pt x="646453" y="1601614"/>
                  </a:lnTo>
                  <a:lnTo>
                    <a:pt x="646453" y="1602267"/>
                  </a:lnTo>
                  <a:lnTo>
                    <a:pt x="645344" y="1602462"/>
                  </a:lnTo>
                  <a:lnTo>
                    <a:pt x="645148" y="1602984"/>
                  </a:lnTo>
                  <a:lnTo>
                    <a:pt x="645866" y="1603833"/>
                  </a:lnTo>
                  <a:lnTo>
                    <a:pt x="644756" y="1603833"/>
                  </a:lnTo>
                  <a:lnTo>
                    <a:pt x="644039" y="1601810"/>
                  </a:lnTo>
                  <a:lnTo>
                    <a:pt x="641820" y="1600309"/>
                  </a:lnTo>
                  <a:lnTo>
                    <a:pt x="639601" y="1600635"/>
                  </a:lnTo>
                  <a:lnTo>
                    <a:pt x="639210" y="1598743"/>
                  </a:lnTo>
                  <a:lnTo>
                    <a:pt x="638101" y="1598221"/>
                  </a:lnTo>
                  <a:lnTo>
                    <a:pt x="636991" y="1597895"/>
                  </a:lnTo>
                  <a:lnTo>
                    <a:pt x="634773" y="1598743"/>
                  </a:lnTo>
                  <a:lnTo>
                    <a:pt x="633664" y="1598417"/>
                  </a:lnTo>
                  <a:lnTo>
                    <a:pt x="633272" y="1597568"/>
                  </a:lnTo>
                  <a:lnTo>
                    <a:pt x="631967" y="1596916"/>
                  </a:lnTo>
                  <a:lnTo>
                    <a:pt x="630662" y="1597438"/>
                  </a:lnTo>
                  <a:lnTo>
                    <a:pt x="630075" y="1597112"/>
                  </a:lnTo>
                  <a:lnTo>
                    <a:pt x="629683" y="1597764"/>
                  </a:lnTo>
                  <a:lnTo>
                    <a:pt x="628574" y="1598286"/>
                  </a:lnTo>
                  <a:lnTo>
                    <a:pt x="628378" y="1596916"/>
                  </a:lnTo>
                  <a:lnTo>
                    <a:pt x="628770" y="1596720"/>
                  </a:lnTo>
                  <a:lnTo>
                    <a:pt x="628965" y="1595023"/>
                  </a:lnTo>
                  <a:lnTo>
                    <a:pt x="629553" y="1594501"/>
                  </a:lnTo>
                  <a:lnTo>
                    <a:pt x="629161" y="1593327"/>
                  </a:lnTo>
                  <a:lnTo>
                    <a:pt x="630075" y="1593001"/>
                  </a:lnTo>
                  <a:lnTo>
                    <a:pt x="635295" y="1588564"/>
                  </a:lnTo>
                  <a:lnTo>
                    <a:pt x="636208" y="1588237"/>
                  </a:lnTo>
                  <a:lnTo>
                    <a:pt x="636600" y="1587063"/>
                  </a:lnTo>
                  <a:lnTo>
                    <a:pt x="639014" y="1585366"/>
                  </a:lnTo>
                  <a:lnTo>
                    <a:pt x="639406" y="1585562"/>
                  </a:lnTo>
                  <a:lnTo>
                    <a:pt x="639406" y="1585040"/>
                  </a:lnTo>
                  <a:lnTo>
                    <a:pt x="640515" y="1584518"/>
                  </a:lnTo>
                  <a:lnTo>
                    <a:pt x="640711" y="1583670"/>
                  </a:lnTo>
                  <a:lnTo>
                    <a:pt x="643060" y="1582299"/>
                  </a:lnTo>
                  <a:lnTo>
                    <a:pt x="645344" y="1582495"/>
                  </a:lnTo>
                  <a:lnTo>
                    <a:pt x="648149" y="1582169"/>
                  </a:lnTo>
                  <a:lnTo>
                    <a:pt x="648672" y="1581843"/>
                  </a:lnTo>
                  <a:lnTo>
                    <a:pt x="649259" y="1582038"/>
                  </a:lnTo>
                  <a:lnTo>
                    <a:pt x="649977" y="1581386"/>
                  </a:lnTo>
                  <a:lnTo>
                    <a:pt x="649585" y="1580864"/>
                  </a:lnTo>
                  <a:lnTo>
                    <a:pt x="646453" y="1580016"/>
                  </a:lnTo>
                  <a:lnTo>
                    <a:pt x="643843" y="1580211"/>
                  </a:lnTo>
                  <a:lnTo>
                    <a:pt x="643647" y="1579689"/>
                  </a:lnTo>
                  <a:lnTo>
                    <a:pt x="646061" y="1579037"/>
                  </a:lnTo>
                  <a:lnTo>
                    <a:pt x="646453" y="1578384"/>
                  </a:lnTo>
                  <a:lnTo>
                    <a:pt x="647366" y="1578384"/>
                  </a:lnTo>
                  <a:lnTo>
                    <a:pt x="646975" y="1577210"/>
                  </a:lnTo>
                  <a:lnTo>
                    <a:pt x="645866" y="1576883"/>
                  </a:lnTo>
                  <a:lnTo>
                    <a:pt x="645670" y="1575513"/>
                  </a:lnTo>
                  <a:lnTo>
                    <a:pt x="645148" y="1575317"/>
                  </a:lnTo>
                  <a:lnTo>
                    <a:pt x="643125" y="1576361"/>
                  </a:lnTo>
                  <a:lnTo>
                    <a:pt x="642016" y="1576035"/>
                  </a:lnTo>
                  <a:lnTo>
                    <a:pt x="639014" y="1577405"/>
                  </a:lnTo>
                  <a:lnTo>
                    <a:pt x="636991" y="1576883"/>
                  </a:lnTo>
                  <a:lnTo>
                    <a:pt x="635099" y="1577536"/>
                  </a:lnTo>
                  <a:lnTo>
                    <a:pt x="634903" y="1576688"/>
                  </a:lnTo>
                  <a:lnTo>
                    <a:pt x="634512" y="1576492"/>
                  </a:lnTo>
                  <a:lnTo>
                    <a:pt x="632489" y="1577144"/>
                  </a:lnTo>
                  <a:lnTo>
                    <a:pt x="631771" y="1576949"/>
                  </a:lnTo>
                  <a:lnTo>
                    <a:pt x="630662" y="1577275"/>
                  </a:lnTo>
                  <a:lnTo>
                    <a:pt x="628052" y="1579298"/>
                  </a:lnTo>
                  <a:lnTo>
                    <a:pt x="627660" y="1578971"/>
                  </a:lnTo>
                  <a:lnTo>
                    <a:pt x="627660" y="1578123"/>
                  </a:lnTo>
                  <a:lnTo>
                    <a:pt x="624855" y="1578319"/>
                  </a:lnTo>
                  <a:lnTo>
                    <a:pt x="624137" y="1578841"/>
                  </a:lnTo>
                  <a:lnTo>
                    <a:pt x="624332" y="1579494"/>
                  </a:lnTo>
                  <a:lnTo>
                    <a:pt x="623027" y="1580146"/>
                  </a:lnTo>
                  <a:lnTo>
                    <a:pt x="623419" y="1578776"/>
                  </a:lnTo>
                  <a:lnTo>
                    <a:pt x="624137" y="1578254"/>
                  </a:lnTo>
                  <a:lnTo>
                    <a:pt x="624137" y="1577732"/>
                  </a:lnTo>
                  <a:lnTo>
                    <a:pt x="623615" y="1577732"/>
                  </a:lnTo>
                  <a:lnTo>
                    <a:pt x="622701" y="1578580"/>
                  </a:lnTo>
                  <a:lnTo>
                    <a:pt x="622897" y="1579102"/>
                  </a:lnTo>
                  <a:lnTo>
                    <a:pt x="622179" y="1579950"/>
                  </a:lnTo>
                  <a:lnTo>
                    <a:pt x="619569" y="1581321"/>
                  </a:lnTo>
                  <a:lnTo>
                    <a:pt x="618460" y="1581516"/>
                  </a:lnTo>
                  <a:lnTo>
                    <a:pt x="618655" y="1582691"/>
                  </a:lnTo>
                  <a:lnTo>
                    <a:pt x="617938" y="1583213"/>
                  </a:lnTo>
                  <a:lnTo>
                    <a:pt x="617220" y="1584714"/>
                  </a:lnTo>
                  <a:lnTo>
                    <a:pt x="616502" y="1584909"/>
                  </a:lnTo>
                  <a:lnTo>
                    <a:pt x="616502" y="1582887"/>
                  </a:lnTo>
                  <a:lnTo>
                    <a:pt x="617416" y="1582365"/>
                  </a:lnTo>
                  <a:lnTo>
                    <a:pt x="617612" y="1581712"/>
                  </a:lnTo>
                  <a:lnTo>
                    <a:pt x="616111" y="1581386"/>
                  </a:lnTo>
                  <a:lnTo>
                    <a:pt x="616111" y="1580342"/>
                  </a:lnTo>
                  <a:lnTo>
                    <a:pt x="615197" y="1580016"/>
                  </a:lnTo>
                  <a:lnTo>
                    <a:pt x="615001" y="1580538"/>
                  </a:lnTo>
                  <a:lnTo>
                    <a:pt x="613305" y="1581060"/>
                  </a:lnTo>
                  <a:lnTo>
                    <a:pt x="612783" y="1582234"/>
                  </a:lnTo>
                  <a:lnTo>
                    <a:pt x="610760" y="1583735"/>
                  </a:lnTo>
                  <a:lnTo>
                    <a:pt x="608933" y="1584061"/>
                  </a:lnTo>
                  <a:lnTo>
                    <a:pt x="608019" y="1584714"/>
                  </a:lnTo>
                  <a:lnTo>
                    <a:pt x="608019" y="1584192"/>
                  </a:lnTo>
                  <a:lnTo>
                    <a:pt x="606910" y="1583865"/>
                  </a:lnTo>
                  <a:lnTo>
                    <a:pt x="606519" y="1584387"/>
                  </a:lnTo>
                  <a:lnTo>
                    <a:pt x="606323" y="1583539"/>
                  </a:lnTo>
                  <a:lnTo>
                    <a:pt x="605409" y="1584583"/>
                  </a:lnTo>
                  <a:lnTo>
                    <a:pt x="604104" y="1582691"/>
                  </a:lnTo>
                  <a:lnTo>
                    <a:pt x="602995" y="1582887"/>
                  </a:lnTo>
                  <a:lnTo>
                    <a:pt x="601494" y="1584779"/>
                  </a:lnTo>
                  <a:lnTo>
                    <a:pt x="600581" y="1584975"/>
                  </a:lnTo>
                  <a:lnTo>
                    <a:pt x="598688" y="1586475"/>
                  </a:lnTo>
                  <a:lnTo>
                    <a:pt x="598688" y="1586998"/>
                  </a:lnTo>
                  <a:lnTo>
                    <a:pt x="597971" y="1587519"/>
                  </a:lnTo>
                  <a:lnTo>
                    <a:pt x="597971" y="1588172"/>
                  </a:lnTo>
                  <a:lnTo>
                    <a:pt x="597579" y="1587650"/>
                  </a:lnTo>
                  <a:lnTo>
                    <a:pt x="596666" y="1587454"/>
                  </a:lnTo>
                  <a:lnTo>
                    <a:pt x="596470" y="1588107"/>
                  </a:lnTo>
                  <a:lnTo>
                    <a:pt x="595165" y="1588629"/>
                  </a:lnTo>
                  <a:lnTo>
                    <a:pt x="594643" y="1587976"/>
                  </a:lnTo>
                  <a:lnTo>
                    <a:pt x="593729" y="1587650"/>
                  </a:lnTo>
                  <a:lnTo>
                    <a:pt x="593729" y="1586998"/>
                  </a:lnTo>
                  <a:lnTo>
                    <a:pt x="593207" y="1586802"/>
                  </a:lnTo>
                  <a:lnTo>
                    <a:pt x="592294" y="1587454"/>
                  </a:lnTo>
                  <a:lnTo>
                    <a:pt x="591380" y="1587454"/>
                  </a:lnTo>
                  <a:lnTo>
                    <a:pt x="590858" y="1586084"/>
                  </a:lnTo>
                  <a:lnTo>
                    <a:pt x="589162" y="1585888"/>
                  </a:lnTo>
                  <a:lnTo>
                    <a:pt x="589162" y="1582821"/>
                  </a:lnTo>
                  <a:lnTo>
                    <a:pt x="588444" y="1582821"/>
                  </a:lnTo>
                  <a:lnTo>
                    <a:pt x="586943" y="1584714"/>
                  </a:lnTo>
                  <a:lnTo>
                    <a:pt x="586029" y="1584714"/>
                  </a:lnTo>
                  <a:lnTo>
                    <a:pt x="585116" y="1584192"/>
                  </a:lnTo>
                  <a:lnTo>
                    <a:pt x="584398" y="1584518"/>
                  </a:lnTo>
                  <a:lnTo>
                    <a:pt x="584398" y="1582169"/>
                  </a:lnTo>
                  <a:lnTo>
                    <a:pt x="585312" y="1581973"/>
                  </a:lnTo>
                  <a:lnTo>
                    <a:pt x="585312" y="1581321"/>
                  </a:lnTo>
                  <a:lnTo>
                    <a:pt x="583811" y="1580277"/>
                  </a:lnTo>
                  <a:lnTo>
                    <a:pt x="583615" y="1579233"/>
                  </a:lnTo>
                  <a:lnTo>
                    <a:pt x="584007" y="1579037"/>
                  </a:lnTo>
                  <a:lnTo>
                    <a:pt x="583485" y="1577667"/>
                  </a:lnTo>
                  <a:lnTo>
                    <a:pt x="585507" y="1576622"/>
                  </a:lnTo>
                  <a:lnTo>
                    <a:pt x="587726" y="1576818"/>
                  </a:lnTo>
                  <a:lnTo>
                    <a:pt x="589227" y="1576166"/>
                  </a:lnTo>
                  <a:lnTo>
                    <a:pt x="590140" y="1576166"/>
                  </a:lnTo>
                  <a:lnTo>
                    <a:pt x="590336" y="1575644"/>
                  </a:lnTo>
                  <a:lnTo>
                    <a:pt x="592359" y="1574926"/>
                  </a:lnTo>
                  <a:lnTo>
                    <a:pt x="592359" y="1573751"/>
                  </a:lnTo>
                  <a:lnTo>
                    <a:pt x="592750" y="1573556"/>
                  </a:lnTo>
                  <a:lnTo>
                    <a:pt x="591641" y="1572512"/>
                  </a:lnTo>
                  <a:lnTo>
                    <a:pt x="591445" y="1571468"/>
                  </a:lnTo>
                  <a:lnTo>
                    <a:pt x="592750" y="1571141"/>
                  </a:lnTo>
                  <a:lnTo>
                    <a:pt x="593468" y="1570097"/>
                  </a:lnTo>
                  <a:lnTo>
                    <a:pt x="594773" y="1569445"/>
                  </a:lnTo>
                  <a:lnTo>
                    <a:pt x="596470" y="1569249"/>
                  </a:lnTo>
                  <a:lnTo>
                    <a:pt x="598166" y="1571989"/>
                  </a:lnTo>
                  <a:lnTo>
                    <a:pt x="598166" y="1572838"/>
                  </a:lnTo>
                  <a:lnTo>
                    <a:pt x="598884" y="1573360"/>
                  </a:lnTo>
                  <a:lnTo>
                    <a:pt x="601690" y="1572838"/>
                  </a:lnTo>
                  <a:lnTo>
                    <a:pt x="602995" y="1573164"/>
                  </a:lnTo>
                  <a:lnTo>
                    <a:pt x="602995" y="1574012"/>
                  </a:lnTo>
                  <a:lnTo>
                    <a:pt x="603713" y="1573816"/>
                  </a:lnTo>
                  <a:lnTo>
                    <a:pt x="603909" y="1573295"/>
                  </a:lnTo>
                  <a:lnTo>
                    <a:pt x="604626" y="1573295"/>
                  </a:lnTo>
                  <a:lnTo>
                    <a:pt x="604431" y="1574469"/>
                  </a:lnTo>
                  <a:lnTo>
                    <a:pt x="605018" y="1574665"/>
                  </a:lnTo>
                  <a:lnTo>
                    <a:pt x="605540" y="1572773"/>
                  </a:lnTo>
                  <a:lnTo>
                    <a:pt x="606649" y="1573816"/>
                  </a:lnTo>
                  <a:lnTo>
                    <a:pt x="606845" y="1573295"/>
                  </a:lnTo>
                  <a:lnTo>
                    <a:pt x="607693" y="1573295"/>
                  </a:lnTo>
                  <a:lnTo>
                    <a:pt x="608150" y="1572120"/>
                  </a:lnTo>
                  <a:lnTo>
                    <a:pt x="606845" y="1571794"/>
                  </a:lnTo>
                  <a:lnTo>
                    <a:pt x="606649" y="1570750"/>
                  </a:lnTo>
                  <a:lnTo>
                    <a:pt x="609259" y="1569379"/>
                  </a:lnTo>
                  <a:lnTo>
                    <a:pt x="610173" y="1567683"/>
                  </a:lnTo>
                  <a:lnTo>
                    <a:pt x="609585" y="1567683"/>
                  </a:lnTo>
                  <a:lnTo>
                    <a:pt x="609585" y="1567161"/>
                  </a:lnTo>
                  <a:lnTo>
                    <a:pt x="607889" y="1566313"/>
                  </a:lnTo>
                  <a:lnTo>
                    <a:pt x="607889" y="1565268"/>
                  </a:lnTo>
                  <a:lnTo>
                    <a:pt x="606780" y="1565595"/>
                  </a:lnTo>
                  <a:lnTo>
                    <a:pt x="606258" y="1566247"/>
                  </a:lnTo>
                  <a:lnTo>
                    <a:pt x="605148" y="1566052"/>
                  </a:lnTo>
                  <a:lnTo>
                    <a:pt x="604039" y="1566900"/>
                  </a:lnTo>
                  <a:lnTo>
                    <a:pt x="603126" y="1566704"/>
                  </a:lnTo>
                  <a:lnTo>
                    <a:pt x="603321" y="1567161"/>
                  </a:lnTo>
                  <a:lnTo>
                    <a:pt x="601103" y="1566508"/>
                  </a:lnTo>
                  <a:lnTo>
                    <a:pt x="599798" y="1565138"/>
                  </a:lnTo>
                  <a:lnTo>
                    <a:pt x="598884" y="1563246"/>
                  </a:lnTo>
                  <a:lnTo>
                    <a:pt x="597383" y="1562919"/>
                  </a:lnTo>
                  <a:lnTo>
                    <a:pt x="596992" y="1558482"/>
                  </a:lnTo>
                  <a:lnTo>
                    <a:pt x="599015" y="1558287"/>
                  </a:lnTo>
                  <a:lnTo>
                    <a:pt x="599015" y="1557438"/>
                  </a:lnTo>
                  <a:lnTo>
                    <a:pt x="599602" y="1556916"/>
                  </a:lnTo>
                  <a:lnTo>
                    <a:pt x="600320" y="1557112"/>
                  </a:lnTo>
                  <a:lnTo>
                    <a:pt x="599928" y="1555742"/>
                  </a:lnTo>
                  <a:lnTo>
                    <a:pt x="601037" y="1554893"/>
                  </a:lnTo>
                  <a:lnTo>
                    <a:pt x="601429" y="1556264"/>
                  </a:lnTo>
                  <a:lnTo>
                    <a:pt x="601821" y="1556460"/>
                  </a:lnTo>
                  <a:lnTo>
                    <a:pt x="602016" y="1555937"/>
                  </a:lnTo>
                  <a:lnTo>
                    <a:pt x="602930" y="1555742"/>
                  </a:lnTo>
                  <a:lnTo>
                    <a:pt x="603452" y="1556394"/>
                  </a:lnTo>
                  <a:lnTo>
                    <a:pt x="603843" y="1555220"/>
                  </a:lnTo>
                  <a:lnTo>
                    <a:pt x="603321" y="1554698"/>
                  </a:lnTo>
                  <a:lnTo>
                    <a:pt x="602930" y="1554893"/>
                  </a:lnTo>
                  <a:lnTo>
                    <a:pt x="602734" y="1554045"/>
                  </a:lnTo>
                  <a:lnTo>
                    <a:pt x="603256" y="1554045"/>
                  </a:lnTo>
                  <a:lnTo>
                    <a:pt x="602538" y="1553197"/>
                  </a:lnTo>
                  <a:lnTo>
                    <a:pt x="602538" y="1550456"/>
                  </a:lnTo>
                  <a:lnTo>
                    <a:pt x="604235" y="1550261"/>
                  </a:lnTo>
                  <a:lnTo>
                    <a:pt x="604757" y="1549608"/>
                  </a:lnTo>
                  <a:lnTo>
                    <a:pt x="604235" y="1549608"/>
                  </a:lnTo>
                  <a:lnTo>
                    <a:pt x="604235" y="1548955"/>
                  </a:lnTo>
                  <a:lnTo>
                    <a:pt x="603648" y="1548760"/>
                  </a:lnTo>
                  <a:lnTo>
                    <a:pt x="603843" y="1547585"/>
                  </a:lnTo>
                  <a:lnTo>
                    <a:pt x="604757" y="1547389"/>
                  </a:lnTo>
                  <a:lnTo>
                    <a:pt x="604757" y="1547912"/>
                  </a:lnTo>
                  <a:lnTo>
                    <a:pt x="605148" y="1548107"/>
                  </a:lnTo>
                  <a:lnTo>
                    <a:pt x="607367" y="1547259"/>
                  </a:lnTo>
                  <a:lnTo>
                    <a:pt x="606649" y="1546084"/>
                  </a:lnTo>
                  <a:lnTo>
                    <a:pt x="606649" y="1545562"/>
                  </a:lnTo>
                  <a:lnTo>
                    <a:pt x="607171" y="1545562"/>
                  </a:lnTo>
                  <a:lnTo>
                    <a:pt x="606062" y="1545040"/>
                  </a:lnTo>
                  <a:lnTo>
                    <a:pt x="606258" y="1544388"/>
                  </a:lnTo>
                  <a:lnTo>
                    <a:pt x="604365" y="1544062"/>
                  </a:lnTo>
                  <a:lnTo>
                    <a:pt x="606388" y="1543409"/>
                  </a:lnTo>
                  <a:lnTo>
                    <a:pt x="606910" y="1542234"/>
                  </a:lnTo>
                  <a:lnTo>
                    <a:pt x="606910" y="1540538"/>
                  </a:lnTo>
                  <a:lnTo>
                    <a:pt x="607497" y="1540864"/>
                  </a:lnTo>
                  <a:lnTo>
                    <a:pt x="607693" y="1540212"/>
                  </a:lnTo>
                  <a:lnTo>
                    <a:pt x="607106" y="1538320"/>
                  </a:lnTo>
                  <a:lnTo>
                    <a:pt x="606192" y="1538320"/>
                  </a:lnTo>
                  <a:lnTo>
                    <a:pt x="605997" y="1537667"/>
                  </a:lnTo>
                  <a:lnTo>
                    <a:pt x="604887" y="1537667"/>
                  </a:lnTo>
                  <a:lnTo>
                    <a:pt x="606192" y="1537145"/>
                  </a:lnTo>
                  <a:lnTo>
                    <a:pt x="607497" y="1537993"/>
                  </a:lnTo>
                  <a:lnTo>
                    <a:pt x="609194" y="1536949"/>
                  </a:lnTo>
                  <a:lnTo>
                    <a:pt x="609390" y="1536297"/>
                  </a:lnTo>
                  <a:lnTo>
                    <a:pt x="608868" y="1535970"/>
                  </a:lnTo>
                  <a:lnTo>
                    <a:pt x="608672" y="1534926"/>
                  </a:lnTo>
                  <a:lnTo>
                    <a:pt x="608280" y="1534731"/>
                  </a:lnTo>
                  <a:lnTo>
                    <a:pt x="608672" y="1534404"/>
                  </a:lnTo>
                  <a:lnTo>
                    <a:pt x="609390" y="1534600"/>
                  </a:lnTo>
                  <a:lnTo>
                    <a:pt x="609781" y="1531533"/>
                  </a:lnTo>
                  <a:lnTo>
                    <a:pt x="612783" y="1530685"/>
                  </a:lnTo>
                  <a:lnTo>
                    <a:pt x="613892" y="1531533"/>
                  </a:lnTo>
                  <a:lnTo>
                    <a:pt x="614610" y="1533230"/>
                  </a:lnTo>
                  <a:lnTo>
                    <a:pt x="615915" y="1533426"/>
                  </a:lnTo>
                  <a:lnTo>
                    <a:pt x="616306" y="1534469"/>
                  </a:lnTo>
                  <a:lnTo>
                    <a:pt x="618329" y="1535318"/>
                  </a:lnTo>
                  <a:lnTo>
                    <a:pt x="618329" y="1534665"/>
                  </a:lnTo>
                  <a:lnTo>
                    <a:pt x="617416" y="1534013"/>
                  </a:lnTo>
                  <a:lnTo>
                    <a:pt x="617416" y="1533491"/>
                  </a:lnTo>
                  <a:lnTo>
                    <a:pt x="616828" y="1532969"/>
                  </a:lnTo>
                  <a:lnTo>
                    <a:pt x="617024" y="1532120"/>
                  </a:lnTo>
                  <a:lnTo>
                    <a:pt x="616502" y="1530424"/>
                  </a:lnTo>
                  <a:lnTo>
                    <a:pt x="615589" y="1529576"/>
                  </a:lnTo>
                  <a:lnTo>
                    <a:pt x="616111" y="1528205"/>
                  </a:lnTo>
                  <a:lnTo>
                    <a:pt x="615719" y="1527553"/>
                  </a:lnTo>
                  <a:lnTo>
                    <a:pt x="615197" y="1527357"/>
                  </a:lnTo>
                  <a:lnTo>
                    <a:pt x="615001" y="1528010"/>
                  </a:lnTo>
                  <a:lnTo>
                    <a:pt x="613109" y="1528336"/>
                  </a:lnTo>
                  <a:lnTo>
                    <a:pt x="612913" y="1529184"/>
                  </a:lnTo>
                  <a:lnTo>
                    <a:pt x="612391" y="1529380"/>
                  </a:lnTo>
                  <a:lnTo>
                    <a:pt x="612391" y="1528858"/>
                  </a:lnTo>
                  <a:lnTo>
                    <a:pt x="611804" y="1528662"/>
                  </a:lnTo>
                  <a:lnTo>
                    <a:pt x="609585" y="1528662"/>
                  </a:lnTo>
                  <a:lnTo>
                    <a:pt x="609064" y="1527488"/>
                  </a:lnTo>
                  <a:lnTo>
                    <a:pt x="609781" y="1523899"/>
                  </a:lnTo>
                  <a:lnTo>
                    <a:pt x="610499" y="1522202"/>
                  </a:lnTo>
                  <a:lnTo>
                    <a:pt x="610107" y="1522006"/>
                  </a:lnTo>
                  <a:lnTo>
                    <a:pt x="610107" y="1520114"/>
                  </a:lnTo>
                  <a:lnTo>
                    <a:pt x="609520" y="1519918"/>
                  </a:lnTo>
                  <a:lnTo>
                    <a:pt x="610238" y="1517047"/>
                  </a:lnTo>
                  <a:lnTo>
                    <a:pt x="612652" y="1516199"/>
                  </a:lnTo>
                  <a:lnTo>
                    <a:pt x="613044" y="1516395"/>
                  </a:lnTo>
                  <a:lnTo>
                    <a:pt x="614153" y="1514176"/>
                  </a:lnTo>
                  <a:lnTo>
                    <a:pt x="613631" y="1513524"/>
                  </a:lnTo>
                  <a:lnTo>
                    <a:pt x="613044" y="1511240"/>
                  </a:lnTo>
                  <a:lnTo>
                    <a:pt x="613044" y="1510652"/>
                  </a:lnTo>
                  <a:lnTo>
                    <a:pt x="613435" y="1510457"/>
                  </a:lnTo>
                  <a:lnTo>
                    <a:pt x="613240" y="1509086"/>
                  </a:lnTo>
                  <a:lnTo>
                    <a:pt x="613631" y="1508891"/>
                  </a:lnTo>
                  <a:lnTo>
                    <a:pt x="614023" y="1506998"/>
                  </a:lnTo>
                  <a:lnTo>
                    <a:pt x="614740" y="1505824"/>
                  </a:lnTo>
                  <a:lnTo>
                    <a:pt x="616437" y="1505498"/>
                  </a:lnTo>
                  <a:lnTo>
                    <a:pt x="616437" y="1506020"/>
                  </a:lnTo>
                  <a:lnTo>
                    <a:pt x="616959" y="1506215"/>
                  </a:lnTo>
                  <a:lnTo>
                    <a:pt x="617546" y="1504193"/>
                  </a:lnTo>
                  <a:lnTo>
                    <a:pt x="622571" y="1502496"/>
                  </a:lnTo>
                  <a:lnTo>
                    <a:pt x="623484" y="1503018"/>
                  </a:lnTo>
                  <a:lnTo>
                    <a:pt x="624593" y="1502366"/>
                  </a:lnTo>
                  <a:lnTo>
                    <a:pt x="625898" y="1502561"/>
                  </a:lnTo>
                  <a:lnTo>
                    <a:pt x="626812" y="1502235"/>
                  </a:lnTo>
                  <a:lnTo>
                    <a:pt x="627726" y="1502757"/>
                  </a:lnTo>
                  <a:lnTo>
                    <a:pt x="628313" y="1501713"/>
                  </a:lnTo>
                  <a:lnTo>
                    <a:pt x="628835" y="1502235"/>
                  </a:lnTo>
                  <a:lnTo>
                    <a:pt x="630531" y="1502431"/>
                  </a:lnTo>
                  <a:lnTo>
                    <a:pt x="631119" y="1501583"/>
                  </a:lnTo>
                  <a:lnTo>
                    <a:pt x="631836" y="1501387"/>
                  </a:lnTo>
                  <a:lnTo>
                    <a:pt x="633729" y="1501191"/>
                  </a:lnTo>
                  <a:lnTo>
                    <a:pt x="635947" y="1501713"/>
                  </a:lnTo>
                  <a:lnTo>
                    <a:pt x="638557" y="1501713"/>
                  </a:lnTo>
                  <a:lnTo>
                    <a:pt x="639275" y="1501191"/>
                  </a:lnTo>
                  <a:lnTo>
                    <a:pt x="642603" y="1500669"/>
                  </a:lnTo>
                  <a:lnTo>
                    <a:pt x="644104" y="1501191"/>
                  </a:lnTo>
                  <a:lnTo>
                    <a:pt x="644300" y="1500147"/>
                  </a:lnTo>
                  <a:lnTo>
                    <a:pt x="645213" y="1499951"/>
                  </a:lnTo>
                  <a:lnTo>
                    <a:pt x="646714" y="1500277"/>
                  </a:lnTo>
                  <a:lnTo>
                    <a:pt x="649128" y="1500082"/>
                  </a:lnTo>
                  <a:lnTo>
                    <a:pt x="650238" y="1501256"/>
                  </a:lnTo>
                  <a:lnTo>
                    <a:pt x="651151" y="1506215"/>
                  </a:lnTo>
                  <a:lnTo>
                    <a:pt x="652456" y="1507716"/>
                  </a:lnTo>
                  <a:lnTo>
                    <a:pt x="653761" y="1510914"/>
                  </a:lnTo>
                  <a:lnTo>
                    <a:pt x="653565" y="1511827"/>
                  </a:lnTo>
                  <a:lnTo>
                    <a:pt x="654870" y="1516068"/>
                  </a:lnTo>
                  <a:lnTo>
                    <a:pt x="657676" y="1517961"/>
                  </a:lnTo>
                  <a:lnTo>
                    <a:pt x="658590" y="1519527"/>
                  </a:lnTo>
                  <a:lnTo>
                    <a:pt x="660091" y="1519853"/>
                  </a:lnTo>
                  <a:lnTo>
                    <a:pt x="660286" y="1519331"/>
                  </a:lnTo>
                  <a:lnTo>
                    <a:pt x="661396" y="1518809"/>
                  </a:lnTo>
                  <a:lnTo>
                    <a:pt x="661918" y="1519135"/>
                  </a:lnTo>
                  <a:lnTo>
                    <a:pt x="661918" y="1520310"/>
                  </a:lnTo>
                  <a:lnTo>
                    <a:pt x="665246" y="1522724"/>
                  </a:lnTo>
                  <a:lnTo>
                    <a:pt x="665441" y="1523572"/>
                  </a:lnTo>
                  <a:lnTo>
                    <a:pt x="667856" y="1524943"/>
                  </a:lnTo>
                  <a:lnTo>
                    <a:pt x="672097" y="1525987"/>
                  </a:lnTo>
                  <a:lnTo>
                    <a:pt x="673011" y="1525334"/>
                  </a:lnTo>
                  <a:lnTo>
                    <a:pt x="673011" y="1524812"/>
                  </a:lnTo>
                  <a:lnTo>
                    <a:pt x="676534" y="1526705"/>
                  </a:lnTo>
                  <a:lnTo>
                    <a:pt x="677252" y="1526509"/>
                  </a:lnTo>
                  <a:lnTo>
                    <a:pt x="677252" y="1527031"/>
                  </a:lnTo>
                  <a:lnTo>
                    <a:pt x="678166" y="1527357"/>
                  </a:lnTo>
                  <a:lnTo>
                    <a:pt x="678166" y="1527879"/>
                  </a:lnTo>
                  <a:lnTo>
                    <a:pt x="679079" y="1528923"/>
                  </a:lnTo>
                  <a:lnTo>
                    <a:pt x="680384" y="1529576"/>
                  </a:lnTo>
                  <a:lnTo>
                    <a:pt x="680580" y="1529054"/>
                  </a:lnTo>
                  <a:lnTo>
                    <a:pt x="679862" y="1526509"/>
                  </a:lnTo>
                  <a:lnTo>
                    <a:pt x="681689" y="1526313"/>
                  </a:lnTo>
                  <a:lnTo>
                    <a:pt x="683386" y="1526639"/>
                  </a:lnTo>
                  <a:lnTo>
                    <a:pt x="686191" y="1525465"/>
                  </a:lnTo>
                  <a:lnTo>
                    <a:pt x="686583" y="1523768"/>
                  </a:lnTo>
                  <a:lnTo>
                    <a:pt x="688606" y="1521876"/>
                  </a:lnTo>
                  <a:lnTo>
                    <a:pt x="690433" y="1521550"/>
                  </a:lnTo>
                  <a:lnTo>
                    <a:pt x="695457" y="1523246"/>
                  </a:lnTo>
                  <a:lnTo>
                    <a:pt x="697284" y="1522724"/>
                  </a:lnTo>
                  <a:lnTo>
                    <a:pt x="703810" y="1519462"/>
                  </a:lnTo>
                  <a:lnTo>
                    <a:pt x="706224" y="1518940"/>
                  </a:lnTo>
                  <a:lnTo>
                    <a:pt x="709356" y="1517047"/>
                  </a:lnTo>
                  <a:lnTo>
                    <a:pt x="712488" y="1516525"/>
                  </a:lnTo>
                  <a:lnTo>
                    <a:pt x="713597" y="1515873"/>
                  </a:lnTo>
                  <a:lnTo>
                    <a:pt x="716208" y="1515220"/>
                  </a:lnTo>
                  <a:lnTo>
                    <a:pt x="720645" y="1514894"/>
                  </a:lnTo>
                  <a:lnTo>
                    <a:pt x="721232" y="1513197"/>
                  </a:lnTo>
                  <a:lnTo>
                    <a:pt x="717708" y="1512349"/>
                  </a:lnTo>
                  <a:lnTo>
                    <a:pt x="717513" y="1511827"/>
                  </a:lnTo>
                  <a:lnTo>
                    <a:pt x="716403" y="1511501"/>
                  </a:lnTo>
                  <a:lnTo>
                    <a:pt x="716403" y="1510979"/>
                  </a:lnTo>
                  <a:lnTo>
                    <a:pt x="718100" y="1510326"/>
                  </a:lnTo>
                  <a:lnTo>
                    <a:pt x="718296" y="1509478"/>
                  </a:lnTo>
                  <a:lnTo>
                    <a:pt x="716991" y="1509282"/>
                  </a:lnTo>
                  <a:lnTo>
                    <a:pt x="715685" y="1510652"/>
                  </a:lnTo>
                  <a:lnTo>
                    <a:pt x="713271" y="1510326"/>
                  </a:lnTo>
                  <a:lnTo>
                    <a:pt x="710139" y="1512675"/>
                  </a:lnTo>
                  <a:lnTo>
                    <a:pt x="707725" y="1512153"/>
                  </a:lnTo>
                  <a:lnTo>
                    <a:pt x="706028" y="1513197"/>
                  </a:lnTo>
                  <a:lnTo>
                    <a:pt x="705637" y="1513850"/>
                  </a:lnTo>
                  <a:lnTo>
                    <a:pt x="702309" y="1514372"/>
                  </a:lnTo>
                  <a:lnTo>
                    <a:pt x="701917" y="1515024"/>
                  </a:lnTo>
                  <a:lnTo>
                    <a:pt x="701004" y="1515351"/>
                  </a:lnTo>
                  <a:lnTo>
                    <a:pt x="698589" y="1515873"/>
                  </a:lnTo>
                  <a:lnTo>
                    <a:pt x="696893" y="1515677"/>
                  </a:lnTo>
                  <a:lnTo>
                    <a:pt x="696175" y="1516329"/>
                  </a:lnTo>
                  <a:lnTo>
                    <a:pt x="694348" y="1516525"/>
                  </a:lnTo>
                  <a:lnTo>
                    <a:pt x="693043" y="1517373"/>
                  </a:lnTo>
                  <a:lnTo>
                    <a:pt x="692325" y="1519070"/>
                  </a:lnTo>
                  <a:lnTo>
                    <a:pt x="689911" y="1519396"/>
                  </a:lnTo>
                  <a:lnTo>
                    <a:pt x="686583" y="1521093"/>
                  </a:lnTo>
                  <a:lnTo>
                    <a:pt x="686387" y="1521615"/>
                  </a:lnTo>
                  <a:lnTo>
                    <a:pt x="685082" y="1521811"/>
                  </a:lnTo>
                  <a:lnTo>
                    <a:pt x="684691" y="1520310"/>
                  </a:lnTo>
                  <a:lnTo>
                    <a:pt x="683581" y="1519266"/>
                  </a:lnTo>
                  <a:lnTo>
                    <a:pt x="680971" y="1519070"/>
                  </a:lnTo>
                  <a:lnTo>
                    <a:pt x="679275" y="1519918"/>
                  </a:lnTo>
                  <a:lnTo>
                    <a:pt x="678557" y="1519396"/>
                  </a:lnTo>
                  <a:lnTo>
                    <a:pt x="679079" y="1519200"/>
                  </a:lnTo>
                  <a:lnTo>
                    <a:pt x="679275" y="1516982"/>
                  </a:lnTo>
                  <a:lnTo>
                    <a:pt x="678557" y="1515938"/>
                  </a:lnTo>
                  <a:lnTo>
                    <a:pt x="672619" y="1515612"/>
                  </a:lnTo>
                  <a:lnTo>
                    <a:pt x="670923" y="1514763"/>
                  </a:lnTo>
                  <a:lnTo>
                    <a:pt x="669422" y="1511501"/>
                  </a:lnTo>
                  <a:lnTo>
                    <a:pt x="668704" y="1511305"/>
                  </a:lnTo>
                  <a:lnTo>
                    <a:pt x="668117" y="1509608"/>
                  </a:lnTo>
                  <a:lnTo>
                    <a:pt x="666616" y="1507586"/>
                  </a:lnTo>
                  <a:lnTo>
                    <a:pt x="666094" y="1506085"/>
                  </a:lnTo>
                  <a:lnTo>
                    <a:pt x="665180" y="1505432"/>
                  </a:lnTo>
                  <a:lnTo>
                    <a:pt x="663680" y="1500147"/>
                  </a:lnTo>
                  <a:lnTo>
                    <a:pt x="663288" y="1499951"/>
                  </a:lnTo>
                  <a:lnTo>
                    <a:pt x="662897" y="1497733"/>
                  </a:lnTo>
                  <a:lnTo>
                    <a:pt x="663484" y="1497080"/>
                  </a:lnTo>
                  <a:lnTo>
                    <a:pt x="663484" y="1495514"/>
                  </a:lnTo>
                  <a:lnTo>
                    <a:pt x="663875" y="1494862"/>
                  </a:lnTo>
                  <a:lnTo>
                    <a:pt x="665898" y="1495188"/>
                  </a:lnTo>
                  <a:lnTo>
                    <a:pt x="667399" y="1494535"/>
                  </a:lnTo>
                  <a:lnTo>
                    <a:pt x="668117" y="1494731"/>
                  </a:lnTo>
                  <a:lnTo>
                    <a:pt x="668508" y="1493361"/>
                  </a:lnTo>
                  <a:lnTo>
                    <a:pt x="667399" y="1490816"/>
                  </a:lnTo>
                  <a:lnTo>
                    <a:pt x="665180" y="1490163"/>
                  </a:lnTo>
                  <a:lnTo>
                    <a:pt x="663875" y="1489119"/>
                  </a:lnTo>
                  <a:lnTo>
                    <a:pt x="663680" y="1488467"/>
                  </a:lnTo>
                  <a:lnTo>
                    <a:pt x="661787" y="1487423"/>
                  </a:lnTo>
                  <a:lnTo>
                    <a:pt x="657546" y="1486574"/>
                  </a:lnTo>
                  <a:lnTo>
                    <a:pt x="654544" y="1486379"/>
                  </a:lnTo>
                  <a:lnTo>
                    <a:pt x="651738" y="1487553"/>
                  </a:lnTo>
                  <a:lnTo>
                    <a:pt x="644887" y="1489576"/>
                  </a:lnTo>
                  <a:lnTo>
                    <a:pt x="644365" y="1490229"/>
                  </a:lnTo>
                  <a:lnTo>
                    <a:pt x="646779" y="1490033"/>
                  </a:lnTo>
                  <a:lnTo>
                    <a:pt x="646975" y="1491207"/>
                  </a:lnTo>
                  <a:lnTo>
                    <a:pt x="647366" y="1491403"/>
                  </a:lnTo>
                  <a:lnTo>
                    <a:pt x="647562" y="1492056"/>
                  </a:lnTo>
                  <a:lnTo>
                    <a:pt x="646649" y="1492578"/>
                  </a:lnTo>
                  <a:lnTo>
                    <a:pt x="646453" y="1493230"/>
                  </a:lnTo>
                  <a:lnTo>
                    <a:pt x="641624" y="1493230"/>
                  </a:lnTo>
                  <a:lnTo>
                    <a:pt x="641429" y="1491860"/>
                  </a:lnTo>
                  <a:lnTo>
                    <a:pt x="639928" y="1491534"/>
                  </a:lnTo>
                  <a:lnTo>
                    <a:pt x="639732" y="1490490"/>
                  </a:lnTo>
                  <a:lnTo>
                    <a:pt x="639210" y="1490163"/>
                  </a:lnTo>
                  <a:lnTo>
                    <a:pt x="640124" y="1488793"/>
                  </a:lnTo>
                  <a:lnTo>
                    <a:pt x="638818" y="1487423"/>
                  </a:lnTo>
                  <a:lnTo>
                    <a:pt x="638427" y="1485726"/>
                  </a:lnTo>
                  <a:lnTo>
                    <a:pt x="638035" y="1485530"/>
                  </a:lnTo>
                  <a:lnTo>
                    <a:pt x="637840" y="1484682"/>
                  </a:lnTo>
                  <a:lnTo>
                    <a:pt x="638753" y="1483116"/>
                  </a:lnTo>
                  <a:lnTo>
                    <a:pt x="637252" y="1482594"/>
                  </a:lnTo>
                  <a:lnTo>
                    <a:pt x="637448" y="1480049"/>
                  </a:lnTo>
                  <a:lnTo>
                    <a:pt x="636926" y="1479853"/>
                  </a:lnTo>
                  <a:lnTo>
                    <a:pt x="636339" y="1480376"/>
                  </a:lnTo>
                  <a:lnTo>
                    <a:pt x="634512" y="1482790"/>
                  </a:lnTo>
                  <a:lnTo>
                    <a:pt x="632619" y="1483442"/>
                  </a:lnTo>
                  <a:lnTo>
                    <a:pt x="631706" y="1483116"/>
                  </a:lnTo>
                  <a:lnTo>
                    <a:pt x="631510" y="1483964"/>
                  </a:lnTo>
                  <a:lnTo>
                    <a:pt x="630597" y="1483638"/>
                  </a:lnTo>
                  <a:lnTo>
                    <a:pt x="631119" y="1481224"/>
                  </a:lnTo>
                  <a:lnTo>
                    <a:pt x="630205" y="1481028"/>
                  </a:lnTo>
                  <a:lnTo>
                    <a:pt x="629096" y="1481550"/>
                  </a:lnTo>
                  <a:lnTo>
                    <a:pt x="628900" y="1479005"/>
                  </a:lnTo>
                  <a:lnTo>
                    <a:pt x="627595" y="1478679"/>
                  </a:lnTo>
                  <a:lnTo>
                    <a:pt x="626290" y="1474568"/>
                  </a:lnTo>
                  <a:lnTo>
                    <a:pt x="625572" y="1473915"/>
                  </a:lnTo>
                  <a:lnTo>
                    <a:pt x="625377" y="1472741"/>
                  </a:lnTo>
                  <a:lnTo>
                    <a:pt x="625768" y="1472088"/>
                  </a:lnTo>
                  <a:lnTo>
                    <a:pt x="625377" y="1470588"/>
                  </a:lnTo>
                  <a:lnTo>
                    <a:pt x="626682" y="1470066"/>
                  </a:lnTo>
                  <a:lnTo>
                    <a:pt x="628574" y="1470588"/>
                  </a:lnTo>
                  <a:lnTo>
                    <a:pt x="628574" y="1466673"/>
                  </a:lnTo>
                  <a:lnTo>
                    <a:pt x="630270" y="1466020"/>
                  </a:lnTo>
                  <a:lnTo>
                    <a:pt x="630662" y="1464650"/>
                  </a:lnTo>
                  <a:lnTo>
                    <a:pt x="632685" y="1462757"/>
                  </a:lnTo>
                  <a:lnTo>
                    <a:pt x="634186" y="1460539"/>
                  </a:lnTo>
                  <a:lnTo>
                    <a:pt x="635099" y="1460017"/>
                  </a:lnTo>
                  <a:lnTo>
                    <a:pt x="635817" y="1460539"/>
                  </a:lnTo>
                  <a:lnTo>
                    <a:pt x="636339" y="1457994"/>
                  </a:lnTo>
                  <a:lnTo>
                    <a:pt x="638035" y="1456950"/>
                  </a:lnTo>
                  <a:lnTo>
                    <a:pt x="637840" y="1456298"/>
                  </a:lnTo>
                  <a:lnTo>
                    <a:pt x="638557" y="1455775"/>
                  </a:lnTo>
                  <a:lnTo>
                    <a:pt x="640058" y="1455580"/>
                  </a:lnTo>
                  <a:lnTo>
                    <a:pt x="640254" y="1455058"/>
                  </a:lnTo>
                  <a:lnTo>
                    <a:pt x="642864" y="1455058"/>
                  </a:lnTo>
                  <a:lnTo>
                    <a:pt x="645278" y="1452839"/>
                  </a:lnTo>
                  <a:lnTo>
                    <a:pt x="645996" y="1451795"/>
                  </a:lnTo>
                  <a:lnTo>
                    <a:pt x="645800" y="1450947"/>
                  </a:lnTo>
                  <a:lnTo>
                    <a:pt x="647627" y="1450621"/>
                  </a:lnTo>
                  <a:lnTo>
                    <a:pt x="648215" y="1448924"/>
                  </a:lnTo>
                  <a:lnTo>
                    <a:pt x="647823" y="1448076"/>
                  </a:lnTo>
                  <a:lnTo>
                    <a:pt x="648737" y="1446705"/>
                  </a:lnTo>
                  <a:lnTo>
                    <a:pt x="649324" y="1443639"/>
                  </a:lnTo>
                  <a:lnTo>
                    <a:pt x="650042" y="1442464"/>
                  </a:lnTo>
                  <a:lnTo>
                    <a:pt x="649846" y="1440441"/>
                  </a:lnTo>
                  <a:lnTo>
                    <a:pt x="650564" y="1440246"/>
                  </a:lnTo>
                  <a:lnTo>
                    <a:pt x="650760" y="1439723"/>
                  </a:lnTo>
                  <a:lnTo>
                    <a:pt x="650368" y="1439528"/>
                  </a:lnTo>
                  <a:lnTo>
                    <a:pt x="650368" y="1438484"/>
                  </a:lnTo>
                  <a:lnTo>
                    <a:pt x="651086" y="1438157"/>
                  </a:lnTo>
                  <a:lnTo>
                    <a:pt x="652195" y="1438353"/>
                  </a:lnTo>
                  <a:lnTo>
                    <a:pt x="659830" y="1437309"/>
                  </a:lnTo>
                  <a:lnTo>
                    <a:pt x="663549" y="1437962"/>
                  </a:lnTo>
                  <a:lnTo>
                    <a:pt x="665050" y="1437766"/>
                  </a:lnTo>
                  <a:lnTo>
                    <a:pt x="666159" y="1437440"/>
                  </a:lnTo>
                  <a:lnTo>
                    <a:pt x="666877" y="1436265"/>
                  </a:lnTo>
                  <a:lnTo>
                    <a:pt x="667986" y="1435612"/>
                  </a:lnTo>
                  <a:lnTo>
                    <a:pt x="670400" y="1435417"/>
                  </a:lnTo>
                  <a:lnTo>
                    <a:pt x="670596" y="1434568"/>
                  </a:lnTo>
                  <a:lnTo>
                    <a:pt x="671706" y="1433720"/>
                  </a:lnTo>
                  <a:lnTo>
                    <a:pt x="672619" y="1433720"/>
                  </a:lnTo>
                  <a:lnTo>
                    <a:pt x="673533" y="1432676"/>
                  </a:lnTo>
                  <a:lnTo>
                    <a:pt x="674642" y="1433002"/>
                  </a:lnTo>
                  <a:lnTo>
                    <a:pt x="676338" y="1432481"/>
                  </a:lnTo>
                  <a:lnTo>
                    <a:pt x="678035" y="1433329"/>
                  </a:lnTo>
                  <a:lnTo>
                    <a:pt x="678231" y="1434373"/>
                  </a:lnTo>
                  <a:lnTo>
                    <a:pt x="679927" y="1435417"/>
                  </a:lnTo>
                  <a:lnTo>
                    <a:pt x="683647" y="1435612"/>
                  </a:lnTo>
                  <a:lnTo>
                    <a:pt x="688671" y="1437505"/>
                  </a:lnTo>
                  <a:lnTo>
                    <a:pt x="691281" y="1437701"/>
                  </a:lnTo>
                  <a:lnTo>
                    <a:pt x="692195" y="1438353"/>
                  </a:lnTo>
                  <a:lnTo>
                    <a:pt x="694087" y="1437701"/>
                  </a:lnTo>
                  <a:lnTo>
                    <a:pt x="695196" y="1439267"/>
                  </a:lnTo>
                  <a:lnTo>
                    <a:pt x="696501" y="1442856"/>
                  </a:lnTo>
                  <a:lnTo>
                    <a:pt x="698720" y="1444226"/>
                  </a:lnTo>
                  <a:lnTo>
                    <a:pt x="699111" y="1446640"/>
                  </a:lnTo>
                  <a:lnTo>
                    <a:pt x="701330" y="1448010"/>
                  </a:lnTo>
                  <a:lnTo>
                    <a:pt x="701330" y="1450033"/>
                  </a:lnTo>
                  <a:lnTo>
                    <a:pt x="702635" y="1452252"/>
                  </a:lnTo>
                  <a:lnTo>
                    <a:pt x="703549" y="1452578"/>
                  </a:lnTo>
                  <a:lnTo>
                    <a:pt x="703744" y="1451926"/>
                  </a:lnTo>
                  <a:lnTo>
                    <a:pt x="704462" y="1451599"/>
                  </a:lnTo>
                  <a:lnTo>
                    <a:pt x="704658" y="1450425"/>
                  </a:lnTo>
                  <a:lnTo>
                    <a:pt x="704136" y="1450229"/>
                  </a:lnTo>
                  <a:lnTo>
                    <a:pt x="703940" y="1449185"/>
                  </a:lnTo>
                  <a:lnTo>
                    <a:pt x="704854" y="1448989"/>
                  </a:lnTo>
                  <a:lnTo>
                    <a:pt x="705245" y="1449315"/>
                  </a:lnTo>
                  <a:lnTo>
                    <a:pt x="705049" y="1450360"/>
                  </a:lnTo>
                  <a:lnTo>
                    <a:pt x="705963" y="1451208"/>
                  </a:lnTo>
                  <a:lnTo>
                    <a:pt x="706681" y="1453100"/>
                  </a:lnTo>
                  <a:lnTo>
                    <a:pt x="707594" y="1454275"/>
                  </a:lnTo>
                  <a:lnTo>
                    <a:pt x="708703" y="1454797"/>
                  </a:lnTo>
                  <a:lnTo>
                    <a:pt x="709617" y="1454470"/>
                  </a:lnTo>
                  <a:lnTo>
                    <a:pt x="710204" y="1455841"/>
                  </a:lnTo>
                  <a:lnTo>
                    <a:pt x="712031" y="1456167"/>
                  </a:lnTo>
                  <a:lnTo>
                    <a:pt x="712227" y="1456624"/>
                  </a:lnTo>
                  <a:lnTo>
                    <a:pt x="713141" y="1457015"/>
                  </a:lnTo>
                  <a:lnTo>
                    <a:pt x="713141" y="1457537"/>
                  </a:lnTo>
                  <a:lnTo>
                    <a:pt x="716664" y="1458386"/>
                  </a:lnTo>
                  <a:lnTo>
                    <a:pt x="717056" y="1459234"/>
                  </a:lnTo>
                  <a:lnTo>
                    <a:pt x="718752" y="1459560"/>
                  </a:lnTo>
                  <a:lnTo>
                    <a:pt x="719144" y="1458386"/>
                  </a:lnTo>
                  <a:lnTo>
                    <a:pt x="719535" y="1458190"/>
                  </a:lnTo>
                  <a:lnTo>
                    <a:pt x="719927" y="1453557"/>
                  </a:lnTo>
                  <a:lnTo>
                    <a:pt x="721232" y="1451012"/>
                  </a:lnTo>
                  <a:lnTo>
                    <a:pt x="723646" y="1451665"/>
                  </a:lnTo>
                  <a:lnTo>
                    <a:pt x="726256" y="1451469"/>
                  </a:lnTo>
                  <a:lnTo>
                    <a:pt x="729976" y="1449903"/>
                  </a:lnTo>
                  <a:lnTo>
                    <a:pt x="730367" y="1449250"/>
                  </a:lnTo>
                  <a:lnTo>
                    <a:pt x="734478" y="1449054"/>
                  </a:lnTo>
                  <a:lnTo>
                    <a:pt x="734674" y="1448402"/>
                  </a:lnTo>
                  <a:lnTo>
                    <a:pt x="738785" y="1447880"/>
                  </a:lnTo>
                  <a:lnTo>
                    <a:pt x="741786" y="1446183"/>
                  </a:lnTo>
                  <a:lnTo>
                    <a:pt x="747333" y="1445988"/>
                  </a:lnTo>
                  <a:lnTo>
                    <a:pt x="748051" y="1446314"/>
                  </a:lnTo>
                  <a:lnTo>
                    <a:pt x="748573" y="1445661"/>
                  </a:lnTo>
                  <a:lnTo>
                    <a:pt x="749486" y="1445661"/>
                  </a:lnTo>
                  <a:lnTo>
                    <a:pt x="750008" y="1444291"/>
                  </a:lnTo>
                  <a:lnTo>
                    <a:pt x="751509" y="1443443"/>
                  </a:lnTo>
                  <a:lnTo>
                    <a:pt x="754315" y="1443769"/>
                  </a:lnTo>
                  <a:lnTo>
                    <a:pt x="754315" y="1443247"/>
                  </a:lnTo>
                  <a:lnTo>
                    <a:pt x="754837" y="1443247"/>
                  </a:lnTo>
                  <a:lnTo>
                    <a:pt x="757708" y="1444422"/>
                  </a:lnTo>
                  <a:lnTo>
                    <a:pt x="759274" y="1444617"/>
                  </a:lnTo>
                  <a:lnTo>
                    <a:pt x="759796" y="1445139"/>
                  </a:lnTo>
                  <a:lnTo>
                    <a:pt x="761819" y="1445335"/>
                  </a:lnTo>
                  <a:lnTo>
                    <a:pt x="762210" y="1445009"/>
                  </a:lnTo>
                  <a:lnTo>
                    <a:pt x="762210" y="1444487"/>
                  </a:lnTo>
                  <a:lnTo>
                    <a:pt x="760905" y="1444291"/>
                  </a:lnTo>
                  <a:lnTo>
                    <a:pt x="760710" y="1443639"/>
                  </a:lnTo>
                  <a:lnTo>
                    <a:pt x="759404" y="1443116"/>
                  </a:lnTo>
                  <a:lnTo>
                    <a:pt x="758295" y="1442921"/>
                  </a:lnTo>
                  <a:lnTo>
                    <a:pt x="756468" y="1443443"/>
                  </a:lnTo>
                  <a:lnTo>
                    <a:pt x="756272" y="1442921"/>
                  </a:lnTo>
                  <a:lnTo>
                    <a:pt x="753466" y="1442268"/>
                  </a:lnTo>
                  <a:lnTo>
                    <a:pt x="753271" y="1441420"/>
                  </a:lnTo>
                  <a:lnTo>
                    <a:pt x="752879" y="1441224"/>
                  </a:lnTo>
                  <a:lnTo>
                    <a:pt x="749551" y="1440376"/>
                  </a:lnTo>
                  <a:lnTo>
                    <a:pt x="746028" y="1442073"/>
                  </a:lnTo>
                  <a:lnTo>
                    <a:pt x="745506" y="1442921"/>
                  </a:lnTo>
                  <a:lnTo>
                    <a:pt x="744005" y="1442268"/>
                  </a:lnTo>
                  <a:lnTo>
                    <a:pt x="740481" y="1443443"/>
                  </a:lnTo>
                  <a:lnTo>
                    <a:pt x="739894" y="1444813"/>
                  </a:lnTo>
                  <a:lnTo>
                    <a:pt x="738980" y="1445009"/>
                  </a:lnTo>
                  <a:lnTo>
                    <a:pt x="738263" y="1444683"/>
                  </a:lnTo>
                  <a:lnTo>
                    <a:pt x="737153" y="1445531"/>
                  </a:lnTo>
                  <a:lnTo>
                    <a:pt x="731020" y="1446705"/>
                  </a:lnTo>
                  <a:lnTo>
                    <a:pt x="730106" y="1447554"/>
                  </a:lnTo>
                  <a:lnTo>
                    <a:pt x="730106" y="1448598"/>
                  </a:lnTo>
                  <a:lnTo>
                    <a:pt x="728997" y="1449446"/>
                  </a:lnTo>
                  <a:lnTo>
                    <a:pt x="728279" y="1449250"/>
                  </a:lnTo>
                  <a:lnTo>
                    <a:pt x="727888" y="1447227"/>
                  </a:lnTo>
                  <a:lnTo>
                    <a:pt x="728279" y="1447032"/>
                  </a:lnTo>
                  <a:lnTo>
                    <a:pt x="727170" y="1446510"/>
                  </a:lnTo>
                  <a:lnTo>
                    <a:pt x="724038" y="1446705"/>
                  </a:lnTo>
                  <a:lnTo>
                    <a:pt x="719731" y="1448924"/>
                  </a:lnTo>
                  <a:lnTo>
                    <a:pt x="719340" y="1448728"/>
                  </a:lnTo>
                  <a:lnTo>
                    <a:pt x="719340" y="1449250"/>
                  </a:lnTo>
                  <a:lnTo>
                    <a:pt x="718426" y="1449772"/>
                  </a:lnTo>
                  <a:lnTo>
                    <a:pt x="717317" y="1448598"/>
                  </a:lnTo>
                  <a:lnTo>
                    <a:pt x="716208" y="1448402"/>
                  </a:lnTo>
                  <a:lnTo>
                    <a:pt x="713989" y="1447227"/>
                  </a:lnTo>
                  <a:lnTo>
                    <a:pt x="713597" y="1447423"/>
                  </a:lnTo>
                  <a:lnTo>
                    <a:pt x="713206" y="1446249"/>
                  </a:lnTo>
                  <a:lnTo>
                    <a:pt x="709487" y="1444683"/>
                  </a:lnTo>
                  <a:lnTo>
                    <a:pt x="709291" y="1443639"/>
                  </a:lnTo>
                  <a:lnTo>
                    <a:pt x="707398" y="1442464"/>
                  </a:lnTo>
                  <a:lnTo>
                    <a:pt x="707203" y="1441420"/>
                  </a:lnTo>
                  <a:lnTo>
                    <a:pt x="707920" y="1440246"/>
                  </a:lnTo>
                  <a:lnTo>
                    <a:pt x="707920" y="1439201"/>
                  </a:lnTo>
                  <a:lnTo>
                    <a:pt x="706224" y="1435939"/>
                  </a:lnTo>
                  <a:lnTo>
                    <a:pt x="706028" y="1435091"/>
                  </a:lnTo>
                  <a:lnTo>
                    <a:pt x="706615" y="1434568"/>
                  </a:lnTo>
                  <a:lnTo>
                    <a:pt x="704723" y="1433916"/>
                  </a:lnTo>
                  <a:lnTo>
                    <a:pt x="704723" y="1429805"/>
                  </a:lnTo>
                  <a:lnTo>
                    <a:pt x="703810" y="1429153"/>
                  </a:lnTo>
                  <a:lnTo>
                    <a:pt x="703222" y="1428826"/>
                  </a:lnTo>
                  <a:lnTo>
                    <a:pt x="701200" y="1429022"/>
                  </a:lnTo>
                  <a:lnTo>
                    <a:pt x="700482" y="1429544"/>
                  </a:lnTo>
                  <a:lnTo>
                    <a:pt x="700286" y="1430197"/>
                  </a:lnTo>
                  <a:lnTo>
                    <a:pt x="699177" y="1430719"/>
                  </a:lnTo>
                  <a:lnTo>
                    <a:pt x="697676" y="1426477"/>
                  </a:lnTo>
                  <a:lnTo>
                    <a:pt x="696762" y="1425629"/>
                  </a:lnTo>
                  <a:lnTo>
                    <a:pt x="693761" y="1425433"/>
                  </a:lnTo>
                  <a:lnTo>
                    <a:pt x="693239" y="1424585"/>
                  </a:lnTo>
                  <a:lnTo>
                    <a:pt x="692651" y="1424389"/>
                  </a:lnTo>
                  <a:lnTo>
                    <a:pt x="692651" y="1423867"/>
                  </a:lnTo>
                  <a:lnTo>
                    <a:pt x="688736" y="1423345"/>
                  </a:lnTo>
                  <a:lnTo>
                    <a:pt x="688736" y="1422823"/>
                  </a:lnTo>
                  <a:lnTo>
                    <a:pt x="688019" y="1422171"/>
                  </a:lnTo>
                  <a:lnTo>
                    <a:pt x="685213" y="1421518"/>
                  </a:lnTo>
                  <a:lnTo>
                    <a:pt x="684495" y="1422040"/>
                  </a:lnTo>
                  <a:lnTo>
                    <a:pt x="677774" y="1422693"/>
                  </a:lnTo>
                  <a:lnTo>
                    <a:pt x="675555" y="1423215"/>
                  </a:lnTo>
                  <a:lnTo>
                    <a:pt x="675360" y="1423737"/>
                  </a:lnTo>
                  <a:lnTo>
                    <a:pt x="674316" y="1423933"/>
                  </a:lnTo>
                  <a:lnTo>
                    <a:pt x="672750" y="1424128"/>
                  </a:lnTo>
                  <a:lnTo>
                    <a:pt x="671053" y="1423802"/>
                  </a:lnTo>
                  <a:lnTo>
                    <a:pt x="670857" y="1423019"/>
                  </a:lnTo>
                  <a:lnTo>
                    <a:pt x="669944" y="1422562"/>
                  </a:lnTo>
                  <a:lnTo>
                    <a:pt x="669030" y="1422758"/>
                  </a:lnTo>
                  <a:lnTo>
                    <a:pt x="668117" y="1421388"/>
                  </a:lnTo>
                  <a:lnTo>
                    <a:pt x="664985" y="1420539"/>
                  </a:lnTo>
                  <a:lnTo>
                    <a:pt x="664789" y="1419365"/>
                  </a:lnTo>
                  <a:lnTo>
                    <a:pt x="664136" y="1419169"/>
                  </a:lnTo>
                  <a:lnTo>
                    <a:pt x="663875" y="1416624"/>
                  </a:lnTo>
                  <a:lnTo>
                    <a:pt x="661657" y="1415254"/>
                  </a:lnTo>
                  <a:lnTo>
                    <a:pt x="661135" y="1412513"/>
                  </a:lnTo>
                  <a:lnTo>
                    <a:pt x="660221" y="1411991"/>
                  </a:lnTo>
                  <a:lnTo>
                    <a:pt x="661330" y="1410621"/>
                  </a:lnTo>
                  <a:lnTo>
                    <a:pt x="662048" y="1408402"/>
                  </a:lnTo>
                  <a:lnTo>
                    <a:pt x="661135" y="1407750"/>
                  </a:lnTo>
                  <a:lnTo>
                    <a:pt x="661135" y="1408272"/>
                  </a:lnTo>
                  <a:lnTo>
                    <a:pt x="660221" y="1408272"/>
                  </a:lnTo>
                  <a:lnTo>
                    <a:pt x="658329" y="1409447"/>
                  </a:lnTo>
                  <a:lnTo>
                    <a:pt x="658133" y="1408598"/>
                  </a:lnTo>
                  <a:lnTo>
                    <a:pt x="659047" y="1408272"/>
                  </a:lnTo>
                  <a:lnTo>
                    <a:pt x="659047" y="1407424"/>
                  </a:lnTo>
                  <a:lnTo>
                    <a:pt x="660352" y="1407750"/>
                  </a:lnTo>
                  <a:lnTo>
                    <a:pt x="660352" y="1405727"/>
                  </a:lnTo>
                  <a:lnTo>
                    <a:pt x="661461" y="1404879"/>
                  </a:lnTo>
                  <a:lnTo>
                    <a:pt x="661657" y="1404226"/>
                  </a:lnTo>
                  <a:lnTo>
                    <a:pt x="662375" y="1404422"/>
                  </a:lnTo>
                  <a:lnTo>
                    <a:pt x="662570" y="1403704"/>
                  </a:lnTo>
                  <a:lnTo>
                    <a:pt x="663680" y="1403052"/>
                  </a:lnTo>
                  <a:lnTo>
                    <a:pt x="664593" y="1399267"/>
                  </a:lnTo>
                  <a:lnTo>
                    <a:pt x="666290" y="1397701"/>
                  </a:lnTo>
                  <a:lnTo>
                    <a:pt x="669095" y="1396527"/>
                  </a:lnTo>
                  <a:lnTo>
                    <a:pt x="669095" y="1396004"/>
                  </a:lnTo>
                  <a:lnTo>
                    <a:pt x="669813" y="1395678"/>
                  </a:lnTo>
                  <a:lnTo>
                    <a:pt x="670335" y="1394830"/>
                  </a:lnTo>
                  <a:lnTo>
                    <a:pt x="671249" y="1394830"/>
                  </a:lnTo>
                  <a:lnTo>
                    <a:pt x="672750" y="1392807"/>
                  </a:lnTo>
                  <a:lnTo>
                    <a:pt x="673859" y="1392155"/>
                  </a:lnTo>
                  <a:lnTo>
                    <a:pt x="674250" y="1391110"/>
                  </a:lnTo>
                  <a:lnTo>
                    <a:pt x="677056" y="1390262"/>
                  </a:lnTo>
                  <a:lnTo>
                    <a:pt x="678361" y="1388240"/>
                  </a:lnTo>
                  <a:lnTo>
                    <a:pt x="677970" y="1388044"/>
                  </a:lnTo>
                  <a:lnTo>
                    <a:pt x="677774" y="1387196"/>
                  </a:lnTo>
                  <a:lnTo>
                    <a:pt x="679471" y="1385825"/>
                  </a:lnTo>
                  <a:lnTo>
                    <a:pt x="679275" y="1384129"/>
                  </a:lnTo>
                  <a:lnTo>
                    <a:pt x="681167" y="1382758"/>
                  </a:lnTo>
                  <a:lnTo>
                    <a:pt x="681559" y="1381388"/>
                  </a:lnTo>
                  <a:lnTo>
                    <a:pt x="682668" y="1380735"/>
                  </a:lnTo>
                  <a:lnTo>
                    <a:pt x="682864" y="1380213"/>
                  </a:lnTo>
                  <a:lnTo>
                    <a:pt x="683059" y="1378843"/>
                  </a:lnTo>
                  <a:lnTo>
                    <a:pt x="681754" y="1378191"/>
                  </a:lnTo>
                  <a:lnTo>
                    <a:pt x="681363" y="1377147"/>
                  </a:lnTo>
                  <a:lnTo>
                    <a:pt x="680449" y="1376298"/>
                  </a:lnTo>
                  <a:lnTo>
                    <a:pt x="680841" y="1374732"/>
                  </a:lnTo>
                  <a:lnTo>
                    <a:pt x="678426" y="1373166"/>
                  </a:lnTo>
                  <a:lnTo>
                    <a:pt x="675621" y="1372644"/>
                  </a:lnTo>
                  <a:lnTo>
                    <a:pt x="675425" y="1373297"/>
                  </a:lnTo>
                  <a:lnTo>
                    <a:pt x="672619" y="1371927"/>
                  </a:lnTo>
                  <a:lnTo>
                    <a:pt x="672423" y="1368664"/>
                  </a:lnTo>
                  <a:lnTo>
                    <a:pt x="673533" y="1364879"/>
                  </a:lnTo>
                  <a:lnTo>
                    <a:pt x="675751" y="1361617"/>
                  </a:lnTo>
                  <a:lnTo>
                    <a:pt x="678166" y="1359594"/>
                  </a:lnTo>
                  <a:lnTo>
                    <a:pt x="678166" y="1358028"/>
                  </a:lnTo>
                  <a:lnTo>
                    <a:pt x="679666" y="1357179"/>
                  </a:lnTo>
                  <a:lnTo>
                    <a:pt x="680580" y="1357506"/>
                  </a:lnTo>
                  <a:lnTo>
                    <a:pt x="682798" y="1357179"/>
                  </a:lnTo>
                  <a:lnTo>
                    <a:pt x="685800" y="1356005"/>
                  </a:lnTo>
                  <a:lnTo>
                    <a:pt x="688214" y="1355483"/>
                  </a:lnTo>
                  <a:lnTo>
                    <a:pt x="689324" y="1354830"/>
                  </a:lnTo>
                  <a:lnTo>
                    <a:pt x="690237" y="1353982"/>
                  </a:lnTo>
                  <a:lnTo>
                    <a:pt x="690629" y="1352938"/>
                  </a:lnTo>
                  <a:lnTo>
                    <a:pt x="691934" y="1352090"/>
                  </a:lnTo>
                  <a:lnTo>
                    <a:pt x="693434" y="1351763"/>
                  </a:lnTo>
                  <a:lnTo>
                    <a:pt x="694544" y="1351959"/>
                  </a:lnTo>
                  <a:lnTo>
                    <a:pt x="694740" y="1352612"/>
                  </a:lnTo>
                  <a:lnTo>
                    <a:pt x="694348" y="1352808"/>
                  </a:lnTo>
                  <a:lnTo>
                    <a:pt x="694348" y="1353330"/>
                  </a:lnTo>
                  <a:lnTo>
                    <a:pt x="695262" y="1353525"/>
                  </a:lnTo>
                  <a:lnTo>
                    <a:pt x="698981" y="1352873"/>
                  </a:lnTo>
                  <a:lnTo>
                    <a:pt x="699503" y="1352025"/>
                  </a:lnTo>
                  <a:lnTo>
                    <a:pt x="700612" y="1351307"/>
                  </a:lnTo>
                  <a:lnTo>
                    <a:pt x="705441" y="1349741"/>
                  </a:lnTo>
                  <a:lnTo>
                    <a:pt x="705832" y="1349088"/>
                  </a:lnTo>
                  <a:lnTo>
                    <a:pt x="707137" y="1349088"/>
                  </a:lnTo>
                  <a:lnTo>
                    <a:pt x="708442" y="1348436"/>
                  </a:lnTo>
                  <a:lnTo>
                    <a:pt x="708834" y="1347392"/>
                  </a:lnTo>
                  <a:lnTo>
                    <a:pt x="710531" y="1346021"/>
                  </a:lnTo>
                  <a:lnTo>
                    <a:pt x="712553" y="1346021"/>
                  </a:lnTo>
                  <a:lnTo>
                    <a:pt x="714772" y="1344455"/>
                  </a:lnTo>
                  <a:lnTo>
                    <a:pt x="715294" y="1345304"/>
                  </a:lnTo>
                  <a:lnTo>
                    <a:pt x="714902" y="1345499"/>
                  </a:lnTo>
                  <a:lnTo>
                    <a:pt x="717513" y="1346021"/>
                  </a:lnTo>
                  <a:lnTo>
                    <a:pt x="718230" y="1347718"/>
                  </a:lnTo>
                  <a:lnTo>
                    <a:pt x="718948" y="1348436"/>
                  </a:lnTo>
                  <a:lnTo>
                    <a:pt x="719862" y="1350850"/>
                  </a:lnTo>
                  <a:lnTo>
                    <a:pt x="720775" y="1351698"/>
                  </a:lnTo>
                  <a:lnTo>
                    <a:pt x="720971" y="1352873"/>
                  </a:lnTo>
                  <a:lnTo>
                    <a:pt x="721689" y="1353721"/>
                  </a:lnTo>
                  <a:lnTo>
                    <a:pt x="722276" y="1355614"/>
                  </a:lnTo>
                  <a:lnTo>
                    <a:pt x="724886" y="1357506"/>
                  </a:lnTo>
                  <a:lnTo>
                    <a:pt x="724886" y="1358158"/>
                  </a:lnTo>
                  <a:lnTo>
                    <a:pt x="727496" y="1360377"/>
                  </a:lnTo>
                  <a:lnTo>
                    <a:pt x="729388" y="1362595"/>
                  </a:lnTo>
                  <a:lnTo>
                    <a:pt x="729780" y="1364488"/>
                  </a:lnTo>
                  <a:lnTo>
                    <a:pt x="730889" y="1365532"/>
                  </a:lnTo>
                  <a:lnTo>
                    <a:pt x="731085" y="1366380"/>
                  </a:lnTo>
                  <a:lnTo>
                    <a:pt x="732390" y="1367033"/>
                  </a:lnTo>
                  <a:lnTo>
                    <a:pt x="732390" y="1367555"/>
                  </a:lnTo>
                  <a:lnTo>
                    <a:pt x="734087" y="1368925"/>
                  </a:lnTo>
                  <a:lnTo>
                    <a:pt x="736305" y="1369773"/>
                  </a:lnTo>
                  <a:lnTo>
                    <a:pt x="736305" y="1370295"/>
                  </a:lnTo>
                  <a:lnTo>
                    <a:pt x="738524" y="1371339"/>
                  </a:lnTo>
                  <a:lnTo>
                    <a:pt x="739242" y="1372187"/>
                  </a:lnTo>
                  <a:lnTo>
                    <a:pt x="742243" y="1374080"/>
                  </a:lnTo>
                  <a:lnTo>
                    <a:pt x="742961" y="1374732"/>
                  </a:lnTo>
                  <a:lnTo>
                    <a:pt x="743874" y="1377669"/>
                  </a:lnTo>
                  <a:lnTo>
                    <a:pt x="746484" y="1379561"/>
                  </a:lnTo>
                  <a:lnTo>
                    <a:pt x="747007" y="1379757"/>
                  </a:lnTo>
                  <a:lnTo>
                    <a:pt x="747398" y="1378713"/>
                  </a:lnTo>
                  <a:lnTo>
                    <a:pt x="748311" y="1378517"/>
                  </a:lnTo>
                  <a:lnTo>
                    <a:pt x="749421" y="1377342"/>
                  </a:lnTo>
                  <a:lnTo>
                    <a:pt x="751444" y="1377342"/>
                  </a:lnTo>
                  <a:lnTo>
                    <a:pt x="751966" y="1376820"/>
                  </a:lnTo>
                  <a:lnTo>
                    <a:pt x="751966" y="1376298"/>
                  </a:lnTo>
                  <a:lnTo>
                    <a:pt x="751574" y="1376103"/>
                  </a:lnTo>
                  <a:lnTo>
                    <a:pt x="751966" y="1373166"/>
                  </a:lnTo>
                  <a:lnTo>
                    <a:pt x="753075" y="1372970"/>
                  </a:lnTo>
                  <a:lnTo>
                    <a:pt x="753466" y="1372318"/>
                  </a:lnTo>
                  <a:lnTo>
                    <a:pt x="755163" y="1372840"/>
                  </a:lnTo>
                  <a:lnTo>
                    <a:pt x="755685" y="1372644"/>
                  </a:lnTo>
                  <a:lnTo>
                    <a:pt x="755881" y="1371796"/>
                  </a:lnTo>
                  <a:lnTo>
                    <a:pt x="756468" y="1371274"/>
                  </a:lnTo>
                  <a:lnTo>
                    <a:pt x="758491" y="1370230"/>
                  </a:lnTo>
                  <a:lnTo>
                    <a:pt x="758491" y="1368338"/>
                  </a:lnTo>
                  <a:lnTo>
                    <a:pt x="757382" y="1368142"/>
                  </a:lnTo>
                  <a:lnTo>
                    <a:pt x="755685" y="1368338"/>
                  </a:lnTo>
                  <a:lnTo>
                    <a:pt x="753858" y="1369512"/>
                  </a:lnTo>
                  <a:lnTo>
                    <a:pt x="753140" y="1370556"/>
                  </a:lnTo>
                  <a:lnTo>
                    <a:pt x="752749" y="1370360"/>
                  </a:lnTo>
                  <a:lnTo>
                    <a:pt x="752553" y="1368794"/>
                  </a:lnTo>
                  <a:lnTo>
                    <a:pt x="751052" y="1368076"/>
                  </a:lnTo>
                  <a:lnTo>
                    <a:pt x="750139" y="1368272"/>
                  </a:lnTo>
                  <a:lnTo>
                    <a:pt x="748834" y="1367620"/>
                  </a:lnTo>
                  <a:lnTo>
                    <a:pt x="747333" y="1367424"/>
                  </a:lnTo>
                  <a:lnTo>
                    <a:pt x="747137" y="1366902"/>
                  </a:lnTo>
                  <a:lnTo>
                    <a:pt x="745114" y="1366249"/>
                  </a:lnTo>
                  <a:lnTo>
                    <a:pt x="743613" y="1366054"/>
                  </a:lnTo>
                  <a:lnTo>
                    <a:pt x="743222" y="1366380"/>
                  </a:lnTo>
                  <a:lnTo>
                    <a:pt x="742504" y="1365728"/>
                  </a:lnTo>
                  <a:lnTo>
                    <a:pt x="741199" y="1365532"/>
                  </a:lnTo>
                  <a:lnTo>
                    <a:pt x="741003" y="1365010"/>
                  </a:lnTo>
                  <a:lnTo>
                    <a:pt x="740090" y="1364814"/>
                  </a:lnTo>
                  <a:lnTo>
                    <a:pt x="737676" y="1363248"/>
                  </a:lnTo>
                  <a:lnTo>
                    <a:pt x="736370" y="1361551"/>
                  </a:lnTo>
                  <a:lnTo>
                    <a:pt x="735457" y="1359333"/>
                  </a:lnTo>
                  <a:lnTo>
                    <a:pt x="734870" y="1359333"/>
                  </a:lnTo>
                  <a:lnTo>
                    <a:pt x="733760" y="1357962"/>
                  </a:lnTo>
                  <a:lnTo>
                    <a:pt x="732064" y="1354700"/>
                  </a:lnTo>
                  <a:lnTo>
                    <a:pt x="730954" y="1353656"/>
                  </a:lnTo>
                  <a:lnTo>
                    <a:pt x="727953" y="1352481"/>
                  </a:lnTo>
                  <a:lnTo>
                    <a:pt x="727039" y="1351111"/>
                  </a:lnTo>
                  <a:lnTo>
                    <a:pt x="725734" y="1350589"/>
                  </a:lnTo>
                  <a:lnTo>
                    <a:pt x="723842" y="1349023"/>
                  </a:lnTo>
                  <a:lnTo>
                    <a:pt x="723124" y="1347131"/>
                  </a:lnTo>
                  <a:lnTo>
                    <a:pt x="722406" y="1346609"/>
                  </a:lnTo>
                  <a:lnTo>
                    <a:pt x="722406" y="1345956"/>
                  </a:lnTo>
                  <a:lnTo>
                    <a:pt x="721689" y="1345630"/>
                  </a:lnTo>
                  <a:lnTo>
                    <a:pt x="721493" y="1344586"/>
                  </a:lnTo>
                  <a:lnTo>
                    <a:pt x="719079" y="1342889"/>
                  </a:lnTo>
                  <a:lnTo>
                    <a:pt x="718883" y="1342237"/>
                  </a:lnTo>
                  <a:lnTo>
                    <a:pt x="719405" y="1340344"/>
                  </a:lnTo>
                  <a:lnTo>
                    <a:pt x="719209" y="1338452"/>
                  </a:lnTo>
                  <a:lnTo>
                    <a:pt x="719601" y="1337604"/>
                  </a:lnTo>
                  <a:lnTo>
                    <a:pt x="721101" y="1336756"/>
                  </a:lnTo>
                  <a:lnTo>
                    <a:pt x="720710" y="1336560"/>
                  </a:lnTo>
                  <a:lnTo>
                    <a:pt x="720710" y="1336038"/>
                  </a:lnTo>
                  <a:lnTo>
                    <a:pt x="722211" y="1336038"/>
                  </a:lnTo>
                  <a:lnTo>
                    <a:pt x="723124" y="1334994"/>
                  </a:lnTo>
                  <a:lnTo>
                    <a:pt x="723124" y="1334472"/>
                  </a:lnTo>
                  <a:lnTo>
                    <a:pt x="725147" y="1333623"/>
                  </a:lnTo>
                  <a:lnTo>
                    <a:pt x="726256" y="1330883"/>
                  </a:lnTo>
                  <a:lnTo>
                    <a:pt x="727757" y="1330165"/>
                  </a:lnTo>
                  <a:lnTo>
                    <a:pt x="728866" y="1328991"/>
                  </a:lnTo>
                  <a:lnTo>
                    <a:pt x="729258" y="1326250"/>
                  </a:lnTo>
                  <a:lnTo>
                    <a:pt x="728540" y="1323640"/>
                  </a:lnTo>
                  <a:lnTo>
                    <a:pt x="729454" y="1322792"/>
                  </a:lnTo>
                  <a:lnTo>
                    <a:pt x="730759" y="1322465"/>
                  </a:lnTo>
                  <a:lnTo>
                    <a:pt x="730954" y="1321943"/>
                  </a:lnTo>
                  <a:lnTo>
                    <a:pt x="732782" y="1321617"/>
                  </a:lnTo>
                  <a:lnTo>
                    <a:pt x="733369" y="1321291"/>
                  </a:lnTo>
                  <a:lnTo>
                    <a:pt x="733369" y="1320769"/>
                  </a:lnTo>
                  <a:lnTo>
                    <a:pt x="734282" y="1320247"/>
                  </a:lnTo>
                  <a:lnTo>
                    <a:pt x="736305" y="1321095"/>
                  </a:lnTo>
                  <a:lnTo>
                    <a:pt x="738197" y="1320899"/>
                  </a:lnTo>
                  <a:lnTo>
                    <a:pt x="744527" y="1319007"/>
                  </a:lnTo>
                  <a:lnTo>
                    <a:pt x="743418" y="1318485"/>
                  </a:lnTo>
                  <a:lnTo>
                    <a:pt x="743222" y="1317115"/>
                  </a:lnTo>
                  <a:lnTo>
                    <a:pt x="743613" y="1316919"/>
                  </a:lnTo>
                  <a:lnTo>
                    <a:pt x="742700" y="1316397"/>
                  </a:lnTo>
                  <a:lnTo>
                    <a:pt x="740286" y="1317767"/>
                  </a:lnTo>
                  <a:lnTo>
                    <a:pt x="738589" y="1317245"/>
                  </a:lnTo>
                  <a:lnTo>
                    <a:pt x="735979" y="1317049"/>
                  </a:lnTo>
                  <a:lnTo>
                    <a:pt x="735457" y="1319137"/>
                  </a:lnTo>
                  <a:lnTo>
                    <a:pt x="735065" y="1319333"/>
                  </a:lnTo>
                  <a:lnTo>
                    <a:pt x="733565" y="1318485"/>
                  </a:lnTo>
                  <a:lnTo>
                    <a:pt x="730954" y="1319529"/>
                  </a:lnTo>
                  <a:lnTo>
                    <a:pt x="730041" y="1320377"/>
                  </a:lnTo>
                  <a:lnTo>
                    <a:pt x="729649" y="1321748"/>
                  </a:lnTo>
                  <a:lnTo>
                    <a:pt x="728344" y="1322792"/>
                  </a:lnTo>
                  <a:lnTo>
                    <a:pt x="727953" y="1324358"/>
                  </a:lnTo>
                  <a:lnTo>
                    <a:pt x="728671" y="1326772"/>
                  </a:lnTo>
                  <a:lnTo>
                    <a:pt x="725865" y="1330361"/>
                  </a:lnTo>
                  <a:lnTo>
                    <a:pt x="725278" y="1331731"/>
                  </a:lnTo>
                  <a:lnTo>
                    <a:pt x="722472" y="1331927"/>
                  </a:lnTo>
                  <a:lnTo>
                    <a:pt x="719862" y="1333101"/>
                  </a:lnTo>
                  <a:lnTo>
                    <a:pt x="720384" y="1334276"/>
                  </a:lnTo>
                  <a:lnTo>
                    <a:pt x="718361" y="1337017"/>
                  </a:lnTo>
                  <a:lnTo>
                    <a:pt x="717969" y="1341323"/>
                  </a:lnTo>
                  <a:lnTo>
                    <a:pt x="716860" y="1340475"/>
                  </a:lnTo>
                  <a:lnTo>
                    <a:pt x="716860" y="1339105"/>
                  </a:lnTo>
                  <a:lnTo>
                    <a:pt x="716468" y="1338909"/>
                  </a:lnTo>
                  <a:lnTo>
                    <a:pt x="713858" y="1338909"/>
                  </a:lnTo>
                  <a:lnTo>
                    <a:pt x="713663" y="1339431"/>
                  </a:lnTo>
                  <a:lnTo>
                    <a:pt x="711444" y="1338909"/>
                  </a:lnTo>
                  <a:lnTo>
                    <a:pt x="709748" y="1339561"/>
                  </a:lnTo>
                  <a:lnTo>
                    <a:pt x="707529" y="1341258"/>
                  </a:lnTo>
                  <a:lnTo>
                    <a:pt x="705832" y="1341258"/>
                  </a:lnTo>
                  <a:lnTo>
                    <a:pt x="704723" y="1340736"/>
                  </a:lnTo>
                  <a:lnTo>
                    <a:pt x="704723" y="1339561"/>
                  </a:lnTo>
                  <a:lnTo>
                    <a:pt x="704005" y="1339235"/>
                  </a:lnTo>
                  <a:lnTo>
                    <a:pt x="701787" y="1341911"/>
                  </a:lnTo>
                  <a:lnTo>
                    <a:pt x="700286" y="1343020"/>
                  </a:lnTo>
                  <a:lnTo>
                    <a:pt x="698263" y="1343542"/>
                  </a:lnTo>
                  <a:lnTo>
                    <a:pt x="698655" y="1342498"/>
                  </a:lnTo>
                  <a:lnTo>
                    <a:pt x="698067" y="1342302"/>
                  </a:lnTo>
                  <a:lnTo>
                    <a:pt x="695653" y="1343150"/>
                  </a:lnTo>
                  <a:lnTo>
                    <a:pt x="693957" y="1344194"/>
                  </a:lnTo>
                  <a:lnTo>
                    <a:pt x="693761" y="1344912"/>
                  </a:lnTo>
                  <a:lnTo>
                    <a:pt x="693043" y="1344912"/>
                  </a:lnTo>
                  <a:lnTo>
                    <a:pt x="692651" y="1344716"/>
                  </a:lnTo>
                  <a:lnTo>
                    <a:pt x="692456" y="1342824"/>
                  </a:lnTo>
                  <a:lnTo>
                    <a:pt x="692651" y="1340736"/>
                  </a:lnTo>
                  <a:lnTo>
                    <a:pt x="691346" y="1340214"/>
                  </a:lnTo>
                  <a:lnTo>
                    <a:pt x="688932" y="1340018"/>
                  </a:lnTo>
                  <a:lnTo>
                    <a:pt x="685017" y="1342563"/>
                  </a:lnTo>
                  <a:lnTo>
                    <a:pt x="683712" y="1341519"/>
                  </a:lnTo>
                  <a:lnTo>
                    <a:pt x="683320" y="1340344"/>
                  </a:lnTo>
                  <a:lnTo>
                    <a:pt x="681298" y="1337930"/>
                  </a:lnTo>
                  <a:lnTo>
                    <a:pt x="678296" y="1337277"/>
                  </a:lnTo>
                  <a:lnTo>
                    <a:pt x="677382" y="1335907"/>
                  </a:lnTo>
                  <a:lnTo>
                    <a:pt x="674707" y="1335385"/>
                  </a:lnTo>
                  <a:lnTo>
                    <a:pt x="673337" y="1335711"/>
                  </a:lnTo>
                  <a:lnTo>
                    <a:pt x="670923" y="1337734"/>
                  </a:lnTo>
                  <a:lnTo>
                    <a:pt x="669617" y="1338256"/>
                  </a:lnTo>
                  <a:lnTo>
                    <a:pt x="668508" y="1337930"/>
                  </a:lnTo>
                  <a:lnTo>
                    <a:pt x="667790" y="1338452"/>
                  </a:lnTo>
                  <a:lnTo>
                    <a:pt x="667268" y="1338256"/>
                  </a:lnTo>
                  <a:lnTo>
                    <a:pt x="665246" y="1338778"/>
                  </a:lnTo>
                  <a:lnTo>
                    <a:pt x="662440" y="1338452"/>
                  </a:lnTo>
                  <a:lnTo>
                    <a:pt x="660025" y="1337604"/>
                  </a:lnTo>
                  <a:lnTo>
                    <a:pt x="659503" y="1338452"/>
                  </a:lnTo>
                  <a:lnTo>
                    <a:pt x="657481" y="1338974"/>
                  </a:lnTo>
                  <a:lnTo>
                    <a:pt x="655458" y="1338974"/>
                  </a:lnTo>
                  <a:lnTo>
                    <a:pt x="655458" y="1339496"/>
                  </a:lnTo>
                  <a:lnTo>
                    <a:pt x="654740" y="1339822"/>
                  </a:lnTo>
                  <a:lnTo>
                    <a:pt x="654544" y="1339300"/>
                  </a:lnTo>
                  <a:lnTo>
                    <a:pt x="653043" y="1339627"/>
                  </a:lnTo>
                  <a:lnTo>
                    <a:pt x="651216" y="1339105"/>
                  </a:lnTo>
                  <a:lnTo>
                    <a:pt x="648802" y="1339300"/>
                  </a:lnTo>
                  <a:lnTo>
                    <a:pt x="648802" y="1338778"/>
                  </a:lnTo>
                  <a:lnTo>
                    <a:pt x="647693" y="1338256"/>
                  </a:lnTo>
                  <a:lnTo>
                    <a:pt x="646388" y="1338583"/>
                  </a:lnTo>
                  <a:lnTo>
                    <a:pt x="645996" y="1339757"/>
                  </a:lnTo>
                  <a:lnTo>
                    <a:pt x="643190" y="1340475"/>
                  </a:lnTo>
                  <a:lnTo>
                    <a:pt x="643386" y="1339300"/>
                  </a:lnTo>
                  <a:lnTo>
                    <a:pt x="646518" y="1337930"/>
                  </a:lnTo>
                  <a:lnTo>
                    <a:pt x="646518" y="1336364"/>
                  </a:lnTo>
                  <a:lnTo>
                    <a:pt x="647236" y="1336038"/>
                  </a:lnTo>
                  <a:lnTo>
                    <a:pt x="647627" y="1335385"/>
                  </a:lnTo>
                  <a:lnTo>
                    <a:pt x="649324" y="1334863"/>
                  </a:lnTo>
                  <a:lnTo>
                    <a:pt x="649520" y="1335581"/>
                  </a:lnTo>
                  <a:lnTo>
                    <a:pt x="650107" y="1335777"/>
                  </a:lnTo>
                  <a:lnTo>
                    <a:pt x="650629" y="1333232"/>
                  </a:lnTo>
                  <a:lnTo>
                    <a:pt x="649520" y="1332710"/>
                  </a:lnTo>
                  <a:lnTo>
                    <a:pt x="648802" y="1331340"/>
                  </a:lnTo>
                  <a:lnTo>
                    <a:pt x="649194" y="1331144"/>
                  </a:lnTo>
                  <a:lnTo>
                    <a:pt x="648084" y="1329969"/>
                  </a:lnTo>
                  <a:lnTo>
                    <a:pt x="647889" y="1328925"/>
                  </a:lnTo>
                  <a:lnTo>
                    <a:pt x="648411" y="1327555"/>
                  </a:lnTo>
                  <a:lnTo>
                    <a:pt x="649716" y="1326511"/>
                  </a:lnTo>
                  <a:lnTo>
                    <a:pt x="649911" y="1325336"/>
                  </a:lnTo>
                  <a:lnTo>
                    <a:pt x="651412" y="1325141"/>
                  </a:lnTo>
                  <a:lnTo>
                    <a:pt x="651412" y="1324619"/>
                  </a:lnTo>
                  <a:lnTo>
                    <a:pt x="648606" y="1323966"/>
                  </a:lnTo>
                  <a:lnTo>
                    <a:pt x="648606" y="1323444"/>
                  </a:lnTo>
                  <a:lnTo>
                    <a:pt x="649324" y="1322596"/>
                  </a:lnTo>
                  <a:lnTo>
                    <a:pt x="649520" y="1321030"/>
                  </a:lnTo>
                  <a:lnTo>
                    <a:pt x="650238" y="1320834"/>
                  </a:lnTo>
                  <a:lnTo>
                    <a:pt x="650238" y="1319137"/>
                  </a:lnTo>
                  <a:lnTo>
                    <a:pt x="650955" y="1319333"/>
                  </a:lnTo>
                  <a:lnTo>
                    <a:pt x="651347" y="1319007"/>
                  </a:lnTo>
                  <a:lnTo>
                    <a:pt x="651347" y="1318159"/>
                  </a:lnTo>
                  <a:lnTo>
                    <a:pt x="651869" y="1317963"/>
                  </a:lnTo>
                  <a:lnTo>
                    <a:pt x="651477" y="1317441"/>
                  </a:lnTo>
                  <a:lnTo>
                    <a:pt x="651086" y="1317767"/>
                  </a:lnTo>
                  <a:lnTo>
                    <a:pt x="651086" y="1317245"/>
                  </a:lnTo>
                  <a:lnTo>
                    <a:pt x="650694" y="1317049"/>
                  </a:lnTo>
                  <a:lnTo>
                    <a:pt x="651999" y="1316397"/>
                  </a:lnTo>
                  <a:lnTo>
                    <a:pt x="652587" y="1316919"/>
                  </a:lnTo>
                  <a:lnTo>
                    <a:pt x="652782" y="1316201"/>
                  </a:lnTo>
                  <a:lnTo>
                    <a:pt x="652260" y="1316005"/>
                  </a:lnTo>
                  <a:lnTo>
                    <a:pt x="652456" y="1315483"/>
                  </a:lnTo>
                  <a:lnTo>
                    <a:pt x="653565" y="1315157"/>
                  </a:lnTo>
                  <a:lnTo>
                    <a:pt x="653565" y="1315679"/>
                  </a:lnTo>
                  <a:lnTo>
                    <a:pt x="654087" y="1316201"/>
                  </a:lnTo>
                  <a:lnTo>
                    <a:pt x="654087" y="1315157"/>
                  </a:lnTo>
                  <a:lnTo>
                    <a:pt x="656698" y="1315679"/>
                  </a:lnTo>
                  <a:lnTo>
                    <a:pt x="656698" y="1312416"/>
                  </a:lnTo>
                  <a:lnTo>
                    <a:pt x="657611" y="1310720"/>
                  </a:lnTo>
                  <a:lnTo>
                    <a:pt x="658329" y="1310720"/>
                  </a:lnTo>
                  <a:lnTo>
                    <a:pt x="658525" y="1310198"/>
                  </a:lnTo>
                  <a:lnTo>
                    <a:pt x="659047" y="1310002"/>
                  </a:lnTo>
                  <a:lnTo>
                    <a:pt x="659047" y="1310524"/>
                  </a:lnTo>
                  <a:lnTo>
                    <a:pt x="660352" y="1310850"/>
                  </a:lnTo>
                  <a:lnTo>
                    <a:pt x="661069" y="1310655"/>
                  </a:lnTo>
                  <a:lnTo>
                    <a:pt x="661461" y="1311307"/>
                  </a:lnTo>
                  <a:lnTo>
                    <a:pt x="662375" y="1311503"/>
                  </a:lnTo>
                  <a:lnTo>
                    <a:pt x="664789" y="1311177"/>
                  </a:lnTo>
                  <a:lnTo>
                    <a:pt x="664985" y="1310459"/>
                  </a:lnTo>
                  <a:lnTo>
                    <a:pt x="663288" y="1309284"/>
                  </a:lnTo>
                  <a:lnTo>
                    <a:pt x="662897" y="1308436"/>
                  </a:lnTo>
                  <a:lnTo>
                    <a:pt x="663092" y="1305826"/>
                  </a:lnTo>
                  <a:lnTo>
                    <a:pt x="664593" y="1305304"/>
                  </a:lnTo>
                  <a:lnTo>
                    <a:pt x="664789" y="1304651"/>
                  </a:lnTo>
                  <a:lnTo>
                    <a:pt x="664397" y="1303477"/>
                  </a:lnTo>
                  <a:lnTo>
                    <a:pt x="663810" y="1303281"/>
                  </a:lnTo>
                  <a:lnTo>
                    <a:pt x="663418" y="1304456"/>
                  </a:lnTo>
                  <a:lnTo>
                    <a:pt x="662701" y="1304260"/>
                  </a:lnTo>
                  <a:lnTo>
                    <a:pt x="662505" y="1302172"/>
                  </a:lnTo>
                  <a:lnTo>
                    <a:pt x="662113" y="1301976"/>
                  </a:lnTo>
                  <a:lnTo>
                    <a:pt x="662309" y="1300606"/>
                  </a:lnTo>
                  <a:lnTo>
                    <a:pt x="666420" y="1301650"/>
                  </a:lnTo>
                  <a:lnTo>
                    <a:pt x="668312" y="1300932"/>
                  </a:lnTo>
                  <a:lnTo>
                    <a:pt x="669813" y="1301650"/>
                  </a:lnTo>
                  <a:lnTo>
                    <a:pt x="671314" y="1301128"/>
                  </a:lnTo>
                  <a:lnTo>
                    <a:pt x="671510" y="1300606"/>
                  </a:lnTo>
                  <a:lnTo>
                    <a:pt x="671118" y="1300410"/>
                  </a:lnTo>
                  <a:lnTo>
                    <a:pt x="670923" y="1298714"/>
                  </a:lnTo>
                  <a:lnTo>
                    <a:pt x="671118" y="1298192"/>
                  </a:lnTo>
                  <a:lnTo>
                    <a:pt x="672032" y="1298192"/>
                  </a:lnTo>
                  <a:lnTo>
                    <a:pt x="672228" y="1297147"/>
                  </a:lnTo>
                  <a:lnTo>
                    <a:pt x="674055" y="1296952"/>
                  </a:lnTo>
                  <a:lnTo>
                    <a:pt x="674968" y="1297278"/>
                  </a:lnTo>
                  <a:lnTo>
                    <a:pt x="675882" y="1296952"/>
                  </a:lnTo>
                  <a:lnTo>
                    <a:pt x="676599" y="1297996"/>
                  </a:lnTo>
                  <a:lnTo>
                    <a:pt x="675882" y="1301976"/>
                  </a:lnTo>
                  <a:lnTo>
                    <a:pt x="674577" y="1302172"/>
                  </a:lnTo>
                  <a:lnTo>
                    <a:pt x="674381" y="1302694"/>
                  </a:lnTo>
                  <a:lnTo>
                    <a:pt x="675099" y="1302890"/>
                  </a:lnTo>
                  <a:lnTo>
                    <a:pt x="674903" y="1303412"/>
                  </a:lnTo>
                  <a:lnTo>
                    <a:pt x="673989" y="1303608"/>
                  </a:lnTo>
                  <a:lnTo>
                    <a:pt x="673272" y="1304978"/>
                  </a:lnTo>
                  <a:lnTo>
                    <a:pt x="674381" y="1305174"/>
                  </a:lnTo>
                  <a:lnTo>
                    <a:pt x="675099" y="1304651"/>
                  </a:lnTo>
                  <a:lnTo>
                    <a:pt x="677709" y="1304325"/>
                  </a:lnTo>
                  <a:lnTo>
                    <a:pt x="678426" y="1302433"/>
                  </a:lnTo>
                  <a:lnTo>
                    <a:pt x="680319" y="1302237"/>
                  </a:lnTo>
                  <a:lnTo>
                    <a:pt x="683647" y="1302563"/>
                  </a:lnTo>
                  <a:lnTo>
                    <a:pt x="684560" y="1303085"/>
                  </a:lnTo>
                  <a:lnTo>
                    <a:pt x="685474" y="1302890"/>
                  </a:lnTo>
                  <a:lnTo>
                    <a:pt x="687366" y="1301519"/>
                  </a:lnTo>
                  <a:lnTo>
                    <a:pt x="690498" y="1299953"/>
                  </a:lnTo>
                  <a:lnTo>
                    <a:pt x="691607" y="1299627"/>
                  </a:lnTo>
                  <a:lnTo>
                    <a:pt x="692912" y="1299953"/>
                  </a:lnTo>
                  <a:lnTo>
                    <a:pt x="693500" y="1298909"/>
                  </a:lnTo>
                  <a:lnTo>
                    <a:pt x="694609" y="1299236"/>
                  </a:lnTo>
                  <a:lnTo>
                    <a:pt x="695327" y="1298192"/>
                  </a:lnTo>
                  <a:lnTo>
                    <a:pt x="695131" y="1297343"/>
                  </a:lnTo>
                  <a:lnTo>
                    <a:pt x="695849" y="1294733"/>
                  </a:lnTo>
                  <a:lnTo>
                    <a:pt x="698459" y="1292841"/>
                  </a:lnTo>
                  <a:lnTo>
                    <a:pt x="701069" y="1293363"/>
                  </a:lnTo>
                  <a:lnTo>
                    <a:pt x="703483" y="1293037"/>
                  </a:lnTo>
                  <a:lnTo>
                    <a:pt x="705506" y="1293689"/>
                  </a:lnTo>
                  <a:lnTo>
                    <a:pt x="707007" y="1293493"/>
                  </a:lnTo>
                  <a:lnTo>
                    <a:pt x="711836" y="1294015"/>
                  </a:lnTo>
                  <a:lnTo>
                    <a:pt x="713141" y="1293493"/>
                  </a:lnTo>
                  <a:lnTo>
                    <a:pt x="714837" y="1291405"/>
                  </a:lnTo>
                  <a:lnTo>
                    <a:pt x="715359" y="1291601"/>
                  </a:lnTo>
                  <a:lnTo>
                    <a:pt x="715555" y="1291079"/>
                  </a:lnTo>
                  <a:lnTo>
                    <a:pt x="717382" y="1290035"/>
                  </a:lnTo>
                  <a:lnTo>
                    <a:pt x="717774" y="1288860"/>
                  </a:lnTo>
                  <a:lnTo>
                    <a:pt x="719666" y="1288338"/>
                  </a:lnTo>
                  <a:lnTo>
                    <a:pt x="720775" y="1286772"/>
                  </a:lnTo>
                  <a:lnTo>
                    <a:pt x="722276" y="1286250"/>
                  </a:lnTo>
                  <a:lnTo>
                    <a:pt x="723972" y="1282140"/>
                  </a:lnTo>
                  <a:lnTo>
                    <a:pt x="725669" y="1280965"/>
                  </a:lnTo>
                  <a:lnTo>
                    <a:pt x="725865" y="1280443"/>
                  </a:lnTo>
                  <a:lnTo>
                    <a:pt x="727692" y="1279399"/>
                  </a:lnTo>
                  <a:lnTo>
                    <a:pt x="728801" y="1279203"/>
                  </a:lnTo>
                  <a:lnTo>
                    <a:pt x="731020" y="1276985"/>
                  </a:lnTo>
                  <a:lnTo>
                    <a:pt x="733238" y="1275614"/>
                  </a:lnTo>
                  <a:lnTo>
                    <a:pt x="734152" y="1273722"/>
                  </a:lnTo>
                  <a:lnTo>
                    <a:pt x="735261" y="1272874"/>
                  </a:lnTo>
                  <a:lnTo>
                    <a:pt x="735457" y="1271830"/>
                  </a:lnTo>
                  <a:lnTo>
                    <a:pt x="737480" y="1271177"/>
                  </a:lnTo>
                  <a:lnTo>
                    <a:pt x="737676" y="1268763"/>
                  </a:lnTo>
                  <a:lnTo>
                    <a:pt x="738393" y="1266153"/>
                  </a:lnTo>
                  <a:lnTo>
                    <a:pt x="738785" y="1265957"/>
                  </a:lnTo>
                  <a:lnTo>
                    <a:pt x="739503" y="1262172"/>
                  </a:lnTo>
                  <a:lnTo>
                    <a:pt x="741721" y="1259432"/>
                  </a:lnTo>
                  <a:lnTo>
                    <a:pt x="742439" y="1259236"/>
                  </a:lnTo>
                  <a:lnTo>
                    <a:pt x="742635" y="1258192"/>
                  </a:lnTo>
                  <a:lnTo>
                    <a:pt x="743548" y="1256626"/>
                  </a:lnTo>
                  <a:lnTo>
                    <a:pt x="744266" y="1256104"/>
                  </a:lnTo>
                  <a:lnTo>
                    <a:pt x="744266" y="1255582"/>
                  </a:lnTo>
                  <a:lnTo>
                    <a:pt x="736631" y="1252646"/>
                  </a:lnTo>
                  <a:lnTo>
                    <a:pt x="735522" y="1253363"/>
                  </a:lnTo>
                  <a:lnTo>
                    <a:pt x="735326" y="1254081"/>
                  </a:lnTo>
                  <a:lnTo>
                    <a:pt x="734217" y="1254603"/>
                  </a:lnTo>
                  <a:lnTo>
                    <a:pt x="733825" y="1256365"/>
                  </a:lnTo>
                  <a:lnTo>
                    <a:pt x="732716" y="1256822"/>
                  </a:lnTo>
                  <a:lnTo>
                    <a:pt x="732521" y="1259040"/>
                  </a:lnTo>
                  <a:lnTo>
                    <a:pt x="731020" y="1262499"/>
                  </a:lnTo>
                  <a:lnTo>
                    <a:pt x="725604" y="1265435"/>
                  </a:lnTo>
                  <a:lnTo>
                    <a:pt x="725016" y="1267001"/>
                  </a:lnTo>
                  <a:lnTo>
                    <a:pt x="723516" y="1267523"/>
                  </a:lnTo>
                  <a:lnTo>
                    <a:pt x="722015" y="1269415"/>
                  </a:lnTo>
                  <a:lnTo>
                    <a:pt x="721493" y="1271308"/>
                  </a:lnTo>
                  <a:lnTo>
                    <a:pt x="724494" y="1271112"/>
                  </a:lnTo>
                  <a:lnTo>
                    <a:pt x="724494" y="1272286"/>
                  </a:lnTo>
                  <a:lnTo>
                    <a:pt x="721884" y="1272286"/>
                  </a:lnTo>
                  <a:lnTo>
                    <a:pt x="720971" y="1272809"/>
                  </a:lnTo>
                  <a:lnTo>
                    <a:pt x="720775" y="1273853"/>
                  </a:lnTo>
                  <a:lnTo>
                    <a:pt x="719666" y="1273853"/>
                  </a:lnTo>
                  <a:lnTo>
                    <a:pt x="719470" y="1274570"/>
                  </a:lnTo>
                  <a:lnTo>
                    <a:pt x="718361" y="1274896"/>
                  </a:lnTo>
                  <a:lnTo>
                    <a:pt x="717643" y="1276267"/>
                  </a:lnTo>
                  <a:lnTo>
                    <a:pt x="718035" y="1276463"/>
                  </a:lnTo>
                  <a:lnTo>
                    <a:pt x="717839" y="1277833"/>
                  </a:lnTo>
                  <a:lnTo>
                    <a:pt x="715816" y="1278681"/>
                  </a:lnTo>
                  <a:lnTo>
                    <a:pt x="715620" y="1279856"/>
                  </a:lnTo>
                  <a:lnTo>
                    <a:pt x="713924" y="1281226"/>
                  </a:lnTo>
                  <a:lnTo>
                    <a:pt x="712619" y="1283640"/>
                  </a:lnTo>
                  <a:lnTo>
                    <a:pt x="710792" y="1285206"/>
                  </a:lnTo>
                  <a:lnTo>
                    <a:pt x="710596" y="1285924"/>
                  </a:lnTo>
                  <a:lnTo>
                    <a:pt x="707464" y="1288143"/>
                  </a:lnTo>
                  <a:lnTo>
                    <a:pt x="707072" y="1290557"/>
                  </a:lnTo>
                  <a:lnTo>
                    <a:pt x="705180" y="1290883"/>
                  </a:lnTo>
                  <a:lnTo>
                    <a:pt x="704788" y="1290557"/>
                  </a:lnTo>
                  <a:lnTo>
                    <a:pt x="705310" y="1289839"/>
                  </a:lnTo>
                  <a:lnTo>
                    <a:pt x="704397" y="1289643"/>
                  </a:lnTo>
                  <a:lnTo>
                    <a:pt x="701982" y="1290818"/>
                  </a:lnTo>
                  <a:lnTo>
                    <a:pt x="699177" y="1290622"/>
                  </a:lnTo>
                  <a:lnTo>
                    <a:pt x="698263" y="1289970"/>
                  </a:lnTo>
                  <a:lnTo>
                    <a:pt x="696567" y="1289643"/>
                  </a:lnTo>
                  <a:lnTo>
                    <a:pt x="695457" y="1289970"/>
                  </a:lnTo>
                  <a:lnTo>
                    <a:pt x="695262" y="1290622"/>
                  </a:lnTo>
                  <a:lnTo>
                    <a:pt x="693239" y="1291471"/>
                  </a:lnTo>
                  <a:lnTo>
                    <a:pt x="691934" y="1291275"/>
                  </a:lnTo>
                  <a:lnTo>
                    <a:pt x="689715" y="1292319"/>
                  </a:lnTo>
                  <a:lnTo>
                    <a:pt x="688410" y="1291797"/>
                  </a:lnTo>
                  <a:lnTo>
                    <a:pt x="686518" y="1289905"/>
                  </a:lnTo>
                  <a:lnTo>
                    <a:pt x="686518" y="1289382"/>
                  </a:lnTo>
                  <a:lnTo>
                    <a:pt x="687823" y="1287490"/>
                  </a:lnTo>
                  <a:lnTo>
                    <a:pt x="689846" y="1287816"/>
                  </a:lnTo>
                  <a:lnTo>
                    <a:pt x="690759" y="1285924"/>
                  </a:lnTo>
                  <a:lnTo>
                    <a:pt x="689454" y="1285728"/>
                  </a:lnTo>
                  <a:lnTo>
                    <a:pt x="689258" y="1286250"/>
                  </a:lnTo>
                  <a:lnTo>
                    <a:pt x="686257" y="1286446"/>
                  </a:lnTo>
                  <a:lnTo>
                    <a:pt x="682733" y="1285924"/>
                  </a:lnTo>
                  <a:lnTo>
                    <a:pt x="681428" y="1285206"/>
                  </a:lnTo>
                  <a:lnTo>
                    <a:pt x="680123" y="1286055"/>
                  </a:lnTo>
                  <a:lnTo>
                    <a:pt x="679210" y="1285728"/>
                  </a:lnTo>
                  <a:lnTo>
                    <a:pt x="679210" y="1285206"/>
                  </a:lnTo>
                  <a:lnTo>
                    <a:pt x="678688" y="1285011"/>
                  </a:lnTo>
                  <a:lnTo>
                    <a:pt x="678492" y="1282074"/>
                  </a:lnTo>
                  <a:lnTo>
                    <a:pt x="677578" y="1281357"/>
                  </a:lnTo>
                  <a:lnTo>
                    <a:pt x="677578" y="1279138"/>
                  </a:lnTo>
                  <a:lnTo>
                    <a:pt x="679275" y="1276723"/>
                  </a:lnTo>
                  <a:lnTo>
                    <a:pt x="679666" y="1276397"/>
                  </a:lnTo>
                  <a:lnTo>
                    <a:pt x="682994" y="1276071"/>
                  </a:lnTo>
                  <a:lnTo>
                    <a:pt x="684103" y="1274505"/>
                  </a:lnTo>
                  <a:lnTo>
                    <a:pt x="687236" y="1274309"/>
                  </a:lnTo>
                  <a:lnTo>
                    <a:pt x="687236" y="1272743"/>
                  </a:lnTo>
                  <a:lnTo>
                    <a:pt x="688149" y="1273069"/>
                  </a:lnTo>
                  <a:lnTo>
                    <a:pt x="689846" y="1272025"/>
                  </a:lnTo>
                  <a:lnTo>
                    <a:pt x="691346" y="1272025"/>
                  </a:lnTo>
                  <a:lnTo>
                    <a:pt x="692260" y="1270459"/>
                  </a:lnTo>
                  <a:lnTo>
                    <a:pt x="691868" y="1269937"/>
                  </a:lnTo>
                  <a:lnTo>
                    <a:pt x="691673" y="1268045"/>
                  </a:lnTo>
                  <a:lnTo>
                    <a:pt x="690368" y="1267197"/>
                  </a:lnTo>
                  <a:lnTo>
                    <a:pt x="689650" y="1267719"/>
                  </a:lnTo>
                  <a:lnTo>
                    <a:pt x="689258" y="1266871"/>
                  </a:lnTo>
                  <a:lnTo>
                    <a:pt x="688149" y="1266348"/>
                  </a:lnTo>
                  <a:lnTo>
                    <a:pt x="688149" y="1265500"/>
                  </a:lnTo>
                  <a:lnTo>
                    <a:pt x="686452" y="1264456"/>
                  </a:lnTo>
                  <a:lnTo>
                    <a:pt x="685343" y="1265304"/>
                  </a:lnTo>
                  <a:lnTo>
                    <a:pt x="685343" y="1263738"/>
                  </a:lnTo>
                  <a:lnTo>
                    <a:pt x="685931" y="1263543"/>
                  </a:lnTo>
                  <a:lnTo>
                    <a:pt x="686126" y="1262499"/>
                  </a:lnTo>
                  <a:lnTo>
                    <a:pt x="685931" y="1260933"/>
                  </a:lnTo>
                  <a:lnTo>
                    <a:pt x="687431" y="1259562"/>
                  </a:lnTo>
                  <a:lnTo>
                    <a:pt x="687823" y="1257866"/>
                  </a:lnTo>
                  <a:lnTo>
                    <a:pt x="688410" y="1257344"/>
                  </a:lnTo>
                  <a:lnTo>
                    <a:pt x="688410" y="1256822"/>
                  </a:lnTo>
                  <a:lnTo>
                    <a:pt x="687497" y="1256300"/>
                  </a:lnTo>
                  <a:lnTo>
                    <a:pt x="687301" y="1255582"/>
                  </a:lnTo>
                  <a:lnTo>
                    <a:pt x="686191" y="1255386"/>
                  </a:lnTo>
                  <a:lnTo>
                    <a:pt x="685474" y="1258518"/>
                  </a:lnTo>
                  <a:lnTo>
                    <a:pt x="684560" y="1259889"/>
                  </a:lnTo>
                  <a:lnTo>
                    <a:pt x="683059" y="1260737"/>
                  </a:lnTo>
                  <a:lnTo>
                    <a:pt x="682342" y="1264521"/>
                  </a:lnTo>
                  <a:lnTo>
                    <a:pt x="682537" y="1265565"/>
                  </a:lnTo>
                  <a:lnTo>
                    <a:pt x="680515" y="1265565"/>
                  </a:lnTo>
                  <a:lnTo>
                    <a:pt x="679014" y="1266414"/>
                  </a:lnTo>
                  <a:lnTo>
                    <a:pt x="678622" y="1267458"/>
                  </a:lnTo>
                  <a:lnTo>
                    <a:pt x="678818" y="1268306"/>
                  </a:lnTo>
                  <a:lnTo>
                    <a:pt x="678100" y="1268306"/>
                  </a:lnTo>
                  <a:lnTo>
                    <a:pt x="677709" y="1269676"/>
                  </a:lnTo>
                  <a:lnTo>
                    <a:pt x="675686" y="1270003"/>
                  </a:lnTo>
                  <a:lnTo>
                    <a:pt x="675490" y="1270525"/>
                  </a:lnTo>
                  <a:lnTo>
                    <a:pt x="674381" y="1270720"/>
                  </a:lnTo>
                  <a:lnTo>
                    <a:pt x="673467" y="1270394"/>
                  </a:lnTo>
                  <a:lnTo>
                    <a:pt x="672750" y="1271242"/>
                  </a:lnTo>
                  <a:lnTo>
                    <a:pt x="670531" y="1271764"/>
                  </a:lnTo>
                  <a:lnTo>
                    <a:pt x="668508" y="1274179"/>
                  </a:lnTo>
                  <a:lnTo>
                    <a:pt x="668117" y="1275223"/>
                  </a:lnTo>
                  <a:lnTo>
                    <a:pt x="667007" y="1275419"/>
                  </a:lnTo>
                  <a:lnTo>
                    <a:pt x="665311" y="1276463"/>
                  </a:lnTo>
                  <a:lnTo>
                    <a:pt x="664202" y="1276463"/>
                  </a:lnTo>
                  <a:lnTo>
                    <a:pt x="664006" y="1277180"/>
                  </a:lnTo>
                  <a:lnTo>
                    <a:pt x="662897" y="1277833"/>
                  </a:lnTo>
                  <a:lnTo>
                    <a:pt x="661004" y="1277833"/>
                  </a:lnTo>
                  <a:lnTo>
                    <a:pt x="660286" y="1278551"/>
                  </a:lnTo>
                  <a:lnTo>
                    <a:pt x="659569" y="1280443"/>
                  </a:lnTo>
                  <a:lnTo>
                    <a:pt x="658264" y="1281291"/>
                  </a:lnTo>
                  <a:lnTo>
                    <a:pt x="657872" y="1282466"/>
                  </a:lnTo>
                  <a:lnTo>
                    <a:pt x="651738" y="1286772"/>
                  </a:lnTo>
                  <a:lnTo>
                    <a:pt x="651543" y="1287425"/>
                  </a:lnTo>
                  <a:lnTo>
                    <a:pt x="650433" y="1288469"/>
                  </a:lnTo>
                  <a:lnTo>
                    <a:pt x="649911" y="1290361"/>
                  </a:lnTo>
                  <a:lnTo>
                    <a:pt x="647693" y="1291732"/>
                  </a:lnTo>
                  <a:lnTo>
                    <a:pt x="647497" y="1292254"/>
                  </a:lnTo>
                  <a:lnTo>
                    <a:pt x="645605" y="1292580"/>
                  </a:lnTo>
                  <a:lnTo>
                    <a:pt x="641168" y="1294798"/>
                  </a:lnTo>
                  <a:lnTo>
                    <a:pt x="637252" y="1295516"/>
                  </a:lnTo>
                  <a:lnTo>
                    <a:pt x="636535" y="1295320"/>
                  </a:lnTo>
                  <a:lnTo>
                    <a:pt x="634708" y="1296364"/>
                  </a:lnTo>
                  <a:lnTo>
                    <a:pt x="633403" y="1296038"/>
                  </a:lnTo>
                  <a:lnTo>
                    <a:pt x="632293" y="1296887"/>
                  </a:lnTo>
                  <a:lnTo>
                    <a:pt x="631380" y="1297082"/>
                  </a:lnTo>
                  <a:lnTo>
                    <a:pt x="629161" y="1297409"/>
                  </a:lnTo>
                  <a:lnTo>
                    <a:pt x="627856" y="1297082"/>
                  </a:lnTo>
                  <a:lnTo>
                    <a:pt x="627465" y="1296756"/>
                  </a:lnTo>
                  <a:lnTo>
                    <a:pt x="627465" y="1295386"/>
                  </a:lnTo>
                  <a:lnTo>
                    <a:pt x="625572" y="1294864"/>
                  </a:lnTo>
                  <a:lnTo>
                    <a:pt x="625050" y="1292971"/>
                  </a:lnTo>
                  <a:lnTo>
                    <a:pt x="624332" y="1292645"/>
                  </a:lnTo>
                  <a:lnTo>
                    <a:pt x="624137" y="1290753"/>
                  </a:lnTo>
                  <a:lnTo>
                    <a:pt x="623027" y="1290557"/>
                  </a:lnTo>
                  <a:lnTo>
                    <a:pt x="621331" y="1280769"/>
                  </a:lnTo>
                  <a:lnTo>
                    <a:pt x="621722" y="1279399"/>
                  </a:lnTo>
                  <a:lnTo>
                    <a:pt x="620809" y="1279595"/>
                  </a:lnTo>
                  <a:lnTo>
                    <a:pt x="620809" y="1281291"/>
                  </a:lnTo>
                  <a:lnTo>
                    <a:pt x="619895" y="1281813"/>
                  </a:lnTo>
                  <a:lnTo>
                    <a:pt x="619895" y="1282661"/>
                  </a:lnTo>
                  <a:lnTo>
                    <a:pt x="618982" y="1282661"/>
                  </a:lnTo>
                  <a:lnTo>
                    <a:pt x="619700" y="1285924"/>
                  </a:lnTo>
                  <a:lnTo>
                    <a:pt x="619700" y="1287621"/>
                  </a:lnTo>
                  <a:lnTo>
                    <a:pt x="619178" y="1288338"/>
                  </a:lnTo>
                  <a:lnTo>
                    <a:pt x="618460" y="1288534"/>
                  </a:lnTo>
                  <a:lnTo>
                    <a:pt x="617742" y="1288534"/>
                  </a:lnTo>
                  <a:lnTo>
                    <a:pt x="617024" y="1287816"/>
                  </a:lnTo>
                  <a:lnTo>
                    <a:pt x="615719" y="1280965"/>
                  </a:lnTo>
                  <a:lnTo>
                    <a:pt x="616111" y="1280117"/>
                  </a:lnTo>
                  <a:lnTo>
                    <a:pt x="615719" y="1278746"/>
                  </a:lnTo>
                  <a:lnTo>
                    <a:pt x="615001" y="1278224"/>
                  </a:lnTo>
                  <a:lnTo>
                    <a:pt x="614610" y="1276006"/>
                  </a:lnTo>
                  <a:lnTo>
                    <a:pt x="615328" y="1275484"/>
                  </a:lnTo>
                  <a:lnTo>
                    <a:pt x="614806" y="1271503"/>
                  </a:lnTo>
                  <a:lnTo>
                    <a:pt x="613892" y="1270981"/>
                  </a:lnTo>
                  <a:lnTo>
                    <a:pt x="613696" y="1269611"/>
                  </a:lnTo>
                  <a:lnTo>
                    <a:pt x="614806" y="1269415"/>
                  </a:lnTo>
                  <a:lnTo>
                    <a:pt x="615328" y="1269742"/>
                  </a:lnTo>
                  <a:lnTo>
                    <a:pt x="615915" y="1271308"/>
                  </a:lnTo>
                  <a:lnTo>
                    <a:pt x="616828" y="1272025"/>
                  </a:lnTo>
                  <a:lnTo>
                    <a:pt x="617350" y="1270459"/>
                  </a:lnTo>
                  <a:lnTo>
                    <a:pt x="616437" y="1267066"/>
                  </a:lnTo>
                  <a:lnTo>
                    <a:pt x="617155" y="1263934"/>
                  </a:lnTo>
                  <a:lnTo>
                    <a:pt x="616959" y="1263412"/>
                  </a:lnTo>
                  <a:lnTo>
                    <a:pt x="617481" y="1263216"/>
                  </a:lnTo>
                  <a:lnTo>
                    <a:pt x="617677" y="1263738"/>
                  </a:lnTo>
                  <a:lnTo>
                    <a:pt x="618982" y="1264456"/>
                  </a:lnTo>
                  <a:lnTo>
                    <a:pt x="619895" y="1266871"/>
                  </a:lnTo>
                  <a:lnTo>
                    <a:pt x="620483" y="1267066"/>
                  </a:lnTo>
                  <a:lnTo>
                    <a:pt x="620091" y="1264978"/>
                  </a:lnTo>
                  <a:lnTo>
                    <a:pt x="620809" y="1264652"/>
                  </a:lnTo>
                  <a:lnTo>
                    <a:pt x="621331" y="1264848"/>
                  </a:lnTo>
                  <a:lnTo>
                    <a:pt x="620417" y="1260541"/>
                  </a:lnTo>
                  <a:lnTo>
                    <a:pt x="618721" y="1260541"/>
                  </a:lnTo>
                  <a:lnTo>
                    <a:pt x="618199" y="1257800"/>
                  </a:lnTo>
                  <a:lnTo>
                    <a:pt x="616894" y="1256952"/>
                  </a:lnTo>
                  <a:lnTo>
                    <a:pt x="616894" y="1257670"/>
                  </a:lnTo>
                  <a:lnTo>
                    <a:pt x="615980" y="1257344"/>
                  </a:lnTo>
                  <a:lnTo>
                    <a:pt x="615589" y="1252515"/>
                  </a:lnTo>
                  <a:lnTo>
                    <a:pt x="616698" y="1247360"/>
                  </a:lnTo>
                  <a:lnTo>
                    <a:pt x="617416" y="1246642"/>
                  </a:lnTo>
                  <a:lnTo>
                    <a:pt x="618329" y="1243706"/>
                  </a:lnTo>
                  <a:lnTo>
                    <a:pt x="621461" y="1241618"/>
                  </a:lnTo>
                  <a:lnTo>
                    <a:pt x="621853" y="1239921"/>
                  </a:lnTo>
                  <a:lnTo>
                    <a:pt x="621266" y="1239204"/>
                  </a:lnTo>
                  <a:lnTo>
                    <a:pt x="619961" y="1238877"/>
                  </a:lnTo>
                  <a:lnTo>
                    <a:pt x="618460" y="1237507"/>
                  </a:lnTo>
                  <a:lnTo>
                    <a:pt x="617742" y="1237311"/>
                  </a:lnTo>
                  <a:lnTo>
                    <a:pt x="615328" y="1238551"/>
                  </a:lnTo>
                  <a:lnTo>
                    <a:pt x="609585" y="1239073"/>
                  </a:lnTo>
                  <a:lnTo>
                    <a:pt x="607367" y="1238747"/>
                  </a:lnTo>
                  <a:lnTo>
                    <a:pt x="605670" y="1237899"/>
                  </a:lnTo>
                  <a:lnTo>
                    <a:pt x="604561" y="1235680"/>
                  </a:lnTo>
                  <a:lnTo>
                    <a:pt x="603452" y="1231895"/>
                  </a:lnTo>
                  <a:lnTo>
                    <a:pt x="602864" y="1227393"/>
                  </a:lnTo>
                  <a:lnTo>
                    <a:pt x="603060" y="1225827"/>
                  </a:lnTo>
                  <a:lnTo>
                    <a:pt x="602147" y="1224652"/>
                  </a:lnTo>
                  <a:lnTo>
                    <a:pt x="601755" y="1221455"/>
                  </a:lnTo>
                  <a:lnTo>
                    <a:pt x="601037" y="1221716"/>
                  </a:lnTo>
                  <a:lnTo>
                    <a:pt x="600320" y="1221390"/>
                  </a:lnTo>
                  <a:lnTo>
                    <a:pt x="599602" y="1216887"/>
                  </a:lnTo>
                  <a:lnTo>
                    <a:pt x="600124" y="1215648"/>
                  </a:lnTo>
                  <a:lnTo>
                    <a:pt x="600711" y="1215452"/>
                  </a:lnTo>
                  <a:lnTo>
                    <a:pt x="600907" y="1212842"/>
                  </a:lnTo>
                  <a:lnTo>
                    <a:pt x="600189" y="1208339"/>
                  </a:lnTo>
                  <a:lnTo>
                    <a:pt x="600776" y="1207491"/>
                  </a:lnTo>
                  <a:lnTo>
                    <a:pt x="601299" y="1202662"/>
                  </a:lnTo>
                  <a:lnTo>
                    <a:pt x="600581" y="1201423"/>
                  </a:lnTo>
                  <a:lnTo>
                    <a:pt x="600385" y="1199856"/>
                  </a:lnTo>
                  <a:lnTo>
                    <a:pt x="600776" y="1199661"/>
                  </a:lnTo>
                  <a:lnTo>
                    <a:pt x="601494" y="1197246"/>
                  </a:lnTo>
                  <a:lnTo>
                    <a:pt x="602408" y="1196725"/>
                  </a:lnTo>
                  <a:lnTo>
                    <a:pt x="603321" y="1191700"/>
                  </a:lnTo>
                  <a:lnTo>
                    <a:pt x="605736" y="1185501"/>
                  </a:lnTo>
                  <a:lnTo>
                    <a:pt x="605540" y="1178780"/>
                  </a:lnTo>
                  <a:lnTo>
                    <a:pt x="606062" y="1175126"/>
                  </a:lnTo>
                  <a:lnTo>
                    <a:pt x="605670" y="1170819"/>
                  </a:lnTo>
                  <a:lnTo>
                    <a:pt x="607693" y="1169775"/>
                  </a:lnTo>
                  <a:lnTo>
                    <a:pt x="608085" y="1168927"/>
                  </a:lnTo>
                  <a:lnTo>
                    <a:pt x="607889" y="1168405"/>
                  </a:lnTo>
                  <a:lnTo>
                    <a:pt x="608411" y="1168209"/>
                  </a:lnTo>
                  <a:lnTo>
                    <a:pt x="608802" y="1167491"/>
                  </a:lnTo>
                  <a:lnTo>
                    <a:pt x="607889" y="1167296"/>
                  </a:lnTo>
                  <a:lnTo>
                    <a:pt x="607171" y="1166056"/>
                  </a:lnTo>
                  <a:lnTo>
                    <a:pt x="607171" y="1165012"/>
                  </a:lnTo>
                  <a:lnTo>
                    <a:pt x="606780" y="1164816"/>
                  </a:lnTo>
                  <a:lnTo>
                    <a:pt x="607171" y="1164490"/>
                  </a:lnTo>
                  <a:lnTo>
                    <a:pt x="607171" y="1162924"/>
                  </a:lnTo>
                  <a:lnTo>
                    <a:pt x="607889" y="1162598"/>
                  </a:lnTo>
                  <a:lnTo>
                    <a:pt x="608411" y="1162793"/>
                  </a:lnTo>
                  <a:lnTo>
                    <a:pt x="609716" y="1164033"/>
                  </a:lnTo>
                  <a:lnTo>
                    <a:pt x="610107" y="1165403"/>
                  </a:lnTo>
                  <a:lnTo>
                    <a:pt x="610630" y="1165599"/>
                  </a:lnTo>
                  <a:lnTo>
                    <a:pt x="611543" y="1165403"/>
                  </a:lnTo>
                  <a:lnTo>
                    <a:pt x="611935" y="1164033"/>
                  </a:lnTo>
                  <a:lnTo>
                    <a:pt x="611217" y="1163837"/>
                  </a:lnTo>
                  <a:lnTo>
                    <a:pt x="611608" y="1159270"/>
                  </a:lnTo>
                  <a:lnTo>
                    <a:pt x="611413" y="1158878"/>
                  </a:lnTo>
                  <a:lnTo>
                    <a:pt x="610303" y="1158878"/>
                  </a:lnTo>
                  <a:lnTo>
                    <a:pt x="610303" y="1155942"/>
                  </a:lnTo>
                  <a:lnTo>
                    <a:pt x="609716" y="1155224"/>
                  </a:lnTo>
                  <a:lnTo>
                    <a:pt x="611217" y="1154376"/>
                  </a:lnTo>
                  <a:lnTo>
                    <a:pt x="611413" y="1152810"/>
                  </a:lnTo>
                  <a:lnTo>
                    <a:pt x="612130" y="1153136"/>
                  </a:lnTo>
                  <a:lnTo>
                    <a:pt x="612326" y="1152614"/>
                  </a:lnTo>
                  <a:lnTo>
                    <a:pt x="613827" y="1152092"/>
                  </a:lnTo>
                  <a:lnTo>
                    <a:pt x="613827" y="1152614"/>
                  </a:lnTo>
                  <a:lnTo>
                    <a:pt x="613435" y="1152810"/>
                  </a:lnTo>
                  <a:lnTo>
                    <a:pt x="614545" y="1153136"/>
                  </a:lnTo>
                  <a:lnTo>
                    <a:pt x="615067" y="1152614"/>
                  </a:lnTo>
                  <a:lnTo>
                    <a:pt x="615262" y="1153658"/>
                  </a:lnTo>
                  <a:lnTo>
                    <a:pt x="614871" y="1154376"/>
                  </a:lnTo>
                  <a:lnTo>
                    <a:pt x="615589" y="1154571"/>
                  </a:lnTo>
                  <a:lnTo>
                    <a:pt x="615784" y="1154050"/>
                  </a:lnTo>
                  <a:lnTo>
                    <a:pt x="617481" y="1153201"/>
                  </a:lnTo>
                  <a:lnTo>
                    <a:pt x="617677" y="1152679"/>
                  </a:lnTo>
                  <a:lnTo>
                    <a:pt x="616372" y="1152679"/>
                  </a:lnTo>
                  <a:lnTo>
                    <a:pt x="616176" y="1151309"/>
                  </a:lnTo>
                  <a:lnTo>
                    <a:pt x="616698" y="1150787"/>
                  </a:lnTo>
                  <a:lnTo>
                    <a:pt x="616698" y="1150265"/>
                  </a:lnTo>
                  <a:lnTo>
                    <a:pt x="618395" y="1148895"/>
                  </a:lnTo>
                  <a:lnTo>
                    <a:pt x="620287" y="1148699"/>
                  </a:lnTo>
                  <a:lnTo>
                    <a:pt x="621592" y="1151831"/>
                  </a:lnTo>
                  <a:lnTo>
                    <a:pt x="622701" y="1152157"/>
                  </a:lnTo>
                  <a:lnTo>
                    <a:pt x="622897" y="1152679"/>
                  </a:lnTo>
                  <a:lnTo>
                    <a:pt x="624202" y="1152679"/>
                  </a:lnTo>
                  <a:lnTo>
                    <a:pt x="624724" y="1153919"/>
                  </a:lnTo>
                  <a:lnTo>
                    <a:pt x="624006" y="1154115"/>
                  </a:lnTo>
                  <a:lnTo>
                    <a:pt x="624202" y="1155485"/>
                  </a:lnTo>
                  <a:lnTo>
                    <a:pt x="624724" y="1155681"/>
                  </a:lnTo>
                  <a:lnTo>
                    <a:pt x="624920" y="1154833"/>
                  </a:lnTo>
                  <a:lnTo>
                    <a:pt x="625442" y="1154833"/>
                  </a:lnTo>
                  <a:lnTo>
                    <a:pt x="625833" y="1155159"/>
                  </a:lnTo>
                  <a:lnTo>
                    <a:pt x="625833" y="1156399"/>
                  </a:lnTo>
                  <a:lnTo>
                    <a:pt x="626225" y="1156594"/>
                  </a:lnTo>
                  <a:lnTo>
                    <a:pt x="628639" y="1155746"/>
                  </a:lnTo>
                  <a:lnTo>
                    <a:pt x="628639" y="1156986"/>
                  </a:lnTo>
                  <a:lnTo>
                    <a:pt x="629161" y="1156986"/>
                  </a:lnTo>
                  <a:lnTo>
                    <a:pt x="629161" y="1155942"/>
                  </a:lnTo>
                  <a:lnTo>
                    <a:pt x="630270" y="1156464"/>
                  </a:lnTo>
                  <a:lnTo>
                    <a:pt x="629879" y="1157312"/>
                  </a:lnTo>
                  <a:lnTo>
                    <a:pt x="630270" y="1157508"/>
                  </a:lnTo>
                  <a:lnTo>
                    <a:pt x="630270" y="1158226"/>
                  </a:lnTo>
                  <a:lnTo>
                    <a:pt x="629748" y="1158748"/>
                  </a:lnTo>
                  <a:lnTo>
                    <a:pt x="630140" y="1160836"/>
                  </a:lnTo>
                  <a:lnTo>
                    <a:pt x="630858" y="1161162"/>
                  </a:lnTo>
                  <a:lnTo>
                    <a:pt x="631053" y="1160640"/>
                  </a:lnTo>
                  <a:lnTo>
                    <a:pt x="632163" y="1159922"/>
                  </a:lnTo>
                  <a:lnTo>
                    <a:pt x="632163" y="1160966"/>
                  </a:lnTo>
                  <a:lnTo>
                    <a:pt x="634055" y="1161815"/>
                  </a:lnTo>
                  <a:lnTo>
                    <a:pt x="634381" y="1162206"/>
                  </a:lnTo>
                  <a:lnTo>
                    <a:pt x="634577" y="1165273"/>
                  </a:lnTo>
                  <a:lnTo>
                    <a:pt x="634969" y="1165469"/>
                  </a:lnTo>
                  <a:lnTo>
                    <a:pt x="636078" y="1164229"/>
                  </a:lnTo>
                  <a:lnTo>
                    <a:pt x="637383" y="1164033"/>
                  </a:lnTo>
                  <a:lnTo>
                    <a:pt x="638296" y="1164555"/>
                  </a:lnTo>
                  <a:lnTo>
                    <a:pt x="638492" y="1165077"/>
                  </a:lnTo>
                  <a:lnTo>
                    <a:pt x="638688" y="1166121"/>
                  </a:lnTo>
                  <a:lnTo>
                    <a:pt x="638296" y="1166317"/>
                  </a:lnTo>
                  <a:lnTo>
                    <a:pt x="638296" y="1166839"/>
                  </a:lnTo>
                  <a:lnTo>
                    <a:pt x="641624" y="1168209"/>
                  </a:lnTo>
                  <a:lnTo>
                    <a:pt x="641820" y="1168731"/>
                  </a:lnTo>
                  <a:lnTo>
                    <a:pt x="643125" y="1169253"/>
                  </a:lnTo>
                  <a:lnTo>
                    <a:pt x="643321" y="1169775"/>
                  </a:lnTo>
                  <a:lnTo>
                    <a:pt x="642929" y="1170493"/>
                  </a:lnTo>
                  <a:lnTo>
                    <a:pt x="641233" y="1170493"/>
                  </a:lnTo>
                  <a:lnTo>
                    <a:pt x="641037" y="1171863"/>
                  </a:lnTo>
                  <a:lnTo>
                    <a:pt x="642734" y="1174604"/>
                  </a:lnTo>
                  <a:lnTo>
                    <a:pt x="645148" y="1174800"/>
                  </a:lnTo>
                  <a:lnTo>
                    <a:pt x="645148" y="1175452"/>
                  </a:lnTo>
                  <a:lnTo>
                    <a:pt x="648149" y="1174604"/>
                  </a:lnTo>
                  <a:lnTo>
                    <a:pt x="649650" y="1175126"/>
                  </a:lnTo>
                  <a:lnTo>
                    <a:pt x="650368" y="1174800"/>
                  </a:lnTo>
                  <a:lnTo>
                    <a:pt x="650760" y="1174995"/>
                  </a:lnTo>
                  <a:lnTo>
                    <a:pt x="650955" y="1175844"/>
                  </a:lnTo>
                  <a:lnTo>
                    <a:pt x="650564" y="1176039"/>
                  </a:lnTo>
                  <a:lnTo>
                    <a:pt x="652391" y="1176888"/>
                  </a:lnTo>
                  <a:lnTo>
                    <a:pt x="652913" y="1176692"/>
                  </a:lnTo>
                  <a:lnTo>
                    <a:pt x="653109" y="1176170"/>
                  </a:lnTo>
                  <a:lnTo>
                    <a:pt x="652717" y="1175974"/>
                  </a:lnTo>
                  <a:lnTo>
                    <a:pt x="652717" y="1175126"/>
                  </a:lnTo>
                  <a:lnTo>
                    <a:pt x="653304" y="1174930"/>
                  </a:lnTo>
                  <a:lnTo>
                    <a:pt x="653826" y="1175256"/>
                  </a:lnTo>
                  <a:lnTo>
                    <a:pt x="654022" y="1174539"/>
                  </a:lnTo>
                  <a:lnTo>
                    <a:pt x="653500" y="1173691"/>
                  </a:lnTo>
                  <a:lnTo>
                    <a:pt x="651608" y="1172646"/>
                  </a:lnTo>
                  <a:lnTo>
                    <a:pt x="651608" y="1170428"/>
                  </a:lnTo>
                  <a:lnTo>
                    <a:pt x="652326" y="1170102"/>
                  </a:lnTo>
                  <a:lnTo>
                    <a:pt x="652326" y="1169057"/>
                  </a:lnTo>
                  <a:lnTo>
                    <a:pt x="654218" y="1168862"/>
                  </a:lnTo>
                  <a:lnTo>
                    <a:pt x="655327" y="1169710"/>
                  </a:lnTo>
                  <a:lnTo>
                    <a:pt x="655523" y="1170428"/>
                  </a:lnTo>
                  <a:lnTo>
                    <a:pt x="657220" y="1171668"/>
                  </a:lnTo>
                  <a:lnTo>
                    <a:pt x="658133" y="1175452"/>
                  </a:lnTo>
                  <a:lnTo>
                    <a:pt x="657742" y="1175648"/>
                  </a:lnTo>
                  <a:lnTo>
                    <a:pt x="658133" y="1177736"/>
                  </a:lnTo>
                  <a:lnTo>
                    <a:pt x="657546" y="1177540"/>
                  </a:lnTo>
                  <a:lnTo>
                    <a:pt x="657154" y="1177867"/>
                  </a:lnTo>
                  <a:lnTo>
                    <a:pt x="657546" y="1181325"/>
                  </a:lnTo>
                  <a:lnTo>
                    <a:pt x="657154" y="1183543"/>
                  </a:lnTo>
                  <a:lnTo>
                    <a:pt x="657742" y="1183739"/>
                  </a:lnTo>
                  <a:lnTo>
                    <a:pt x="657742" y="1184457"/>
                  </a:lnTo>
                  <a:lnTo>
                    <a:pt x="659764" y="1184979"/>
                  </a:lnTo>
                  <a:lnTo>
                    <a:pt x="660482" y="1185827"/>
                  </a:lnTo>
                  <a:lnTo>
                    <a:pt x="663092" y="1186871"/>
                  </a:lnTo>
                  <a:lnTo>
                    <a:pt x="663614" y="1187589"/>
                  </a:lnTo>
                  <a:lnTo>
                    <a:pt x="664202" y="1187785"/>
                  </a:lnTo>
                  <a:lnTo>
                    <a:pt x="664397" y="1187263"/>
                  </a:lnTo>
                  <a:lnTo>
                    <a:pt x="666094" y="1187589"/>
                  </a:lnTo>
                  <a:lnTo>
                    <a:pt x="666681" y="1189481"/>
                  </a:lnTo>
                  <a:lnTo>
                    <a:pt x="667986" y="1190199"/>
                  </a:lnTo>
                  <a:lnTo>
                    <a:pt x="668182" y="1191048"/>
                  </a:lnTo>
                  <a:lnTo>
                    <a:pt x="668900" y="1191243"/>
                  </a:lnTo>
                  <a:lnTo>
                    <a:pt x="669617" y="1194375"/>
                  </a:lnTo>
                  <a:lnTo>
                    <a:pt x="670205" y="1194571"/>
                  </a:lnTo>
                  <a:lnTo>
                    <a:pt x="671314" y="1194049"/>
                  </a:lnTo>
                  <a:lnTo>
                    <a:pt x="672032" y="1194375"/>
                  </a:lnTo>
                  <a:lnTo>
                    <a:pt x="673533" y="1196072"/>
                  </a:lnTo>
                  <a:lnTo>
                    <a:pt x="673924" y="1197769"/>
                  </a:lnTo>
                  <a:lnTo>
                    <a:pt x="675425" y="1196920"/>
                  </a:lnTo>
                  <a:lnTo>
                    <a:pt x="675621" y="1195354"/>
                  </a:lnTo>
                  <a:lnTo>
                    <a:pt x="674511" y="1194310"/>
                  </a:lnTo>
                  <a:lnTo>
                    <a:pt x="674120" y="1192091"/>
                  </a:lnTo>
                  <a:lnTo>
                    <a:pt x="673206" y="1191570"/>
                  </a:lnTo>
                  <a:lnTo>
                    <a:pt x="674120" y="1187785"/>
                  </a:lnTo>
                  <a:lnTo>
                    <a:pt x="672815" y="1187067"/>
                  </a:lnTo>
                  <a:lnTo>
                    <a:pt x="673011" y="1182891"/>
                  </a:lnTo>
                  <a:lnTo>
                    <a:pt x="672423" y="1182695"/>
                  </a:lnTo>
                  <a:lnTo>
                    <a:pt x="672228" y="1181456"/>
                  </a:lnTo>
                  <a:lnTo>
                    <a:pt x="671706" y="1181260"/>
                  </a:lnTo>
                  <a:lnTo>
                    <a:pt x="671706" y="1179563"/>
                  </a:lnTo>
                  <a:lnTo>
                    <a:pt x="670988" y="1179367"/>
                  </a:lnTo>
                  <a:lnTo>
                    <a:pt x="670792" y="1178650"/>
                  </a:lnTo>
                  <a:lnTo>
                    <a:pt x="671706" y="1177606"/>
                  </a:lnTo>
                  <a:lnTo>
                    <a:pt x="671118" y="1177410"/>
                  </a:lnTo>
                  <a:lnTo>
                    <a:pt x="671706" y="1175713"/>
                  </a:lnTo>
                  <a:lnTo>
                    <a:pt x="672815" y="1175909"/>
                  </a:lnTo>
                  <a:lnTo>
                    <a:pt x="672228" y="1177606"/>
                  </a:lnTo>
                  <a:lnTo>
                    <a:pt x="675555" y="1177606"/>
                  </a:lnTo>
                  <a:lnTo>
                    <a:pt x="675555" y="1180020"/>
                  </a:lnTo>
                  <a:lnTo>
                    <a:pt x="676143" y="1180216"/>
                  </a:lnTo>
                  <a:lnTo>
                    <a:pt x="675425" y="1181586"/>
                  </a:lnTo>
                  <a:lnTo>
                    <a:pt x="675947" y="1181782"/>
                  </a:lnTo>
                  <a:lnTo>
                    <a:pt x="677970" y="1180933"/>
                  </a:lnTo>
                  <a:lnTo>
                    <a:pt x="680580" y="1183152"/>
                  </a:lnTo>
                  <a:lnTo>
                    <a:pt x="680776" y="1184392"/>
                  </a:lnTo>
                  <a:lnTo>
                    <a:pt x="680254" y="1185240"/>
                  </a:lnTo>
                  <a:lnTo>
                    <a:pt x="680971" y="1185566"/>
                  </a:lnTo>
                  <a:lnTo>
                    <a:pt x="679666" y="1187785"/>
                  </a:lnTo>
                  <a:lnTo>
                    <a:pt x="680254" y="1189938"/>
                  </a:lnTo>
                  <a:lnTo>
                    <a:pt x="683973" y="1190787"/>
                  </a:lnTo>
                  <a:lnTo>
                    <a:pt x="684495" y="1188372"/>
                  </a:lnTo>
                  <a:lnTo>
                    <a:pt x="683777" y="1188046"/>
                  </a:lnTo>
                  <a:lnTo>
                    <a:pt x="683386" y="1186154"/>
                  </a:lnTo>
                  <a:lnTo>
                    <a:pt x="682276" y="1184588"/>
                  </a:lnTo>
                  <a:lnTo>
                    <a:pt x="683190" y="1184261"/>
                  </a:lnTo>
                  <a:lnTo>
                    <a:pt x="683581" y="1185632"/>
                  </a:lnTo>
                  <a:lnTo>
                    <a:pt x="685278" y="1186349"/>
                  </a:lnTo>
                  <a:lnTo>
                    <a:pt x="687888" y="1182043"/>
                  </a:lnTo>
                  <a:lnTo>
                    <a:pt x="688997" y="1181847"/>
                  </a:lnTo>
                  <a:lnTo>
                    <a:pt x="690107" y="1182173"/>
                  </a:lnTo>
                  <a:lnTo>
                    <a:pt x="690498" y="1182500"/>
                  </a:lnTo>
                  <a:lnTo>
                    <a:pt x="690694" y="1183870"/>
                  </a:lnTo>
                  <a:lnTo>
                    <a:pt x="692195" y="1184914"/>
                  </a:lnTo>
                  <a:lnTo>
                    <a:pt x="694217" y="1184588"/>
                  </a:lnTo>
                  <a:lnTo>
                    <a:pt x="694609" y="1184261"/>
                  </a:lnTo>
                  <a:lnTo>
                    <a:pt x="694805" y="1182891"/>
                  </a:lnTo>
                  <a:lnTo>
                    <a:pt x="695914" y="1182891"/>
                  </a:lnTo>
                  <a:lnTo>
                    <a:pt x="696828" y="1183609"/>
                  </a:lnTo>
                  <a:lnTo>
                    <a:pt x="697545" y="1183283"/>
                  </a:lnTo>
                  <a:lnTo>
                    <a:pt x="698850" y="1185501"/>
                  </a:lnTo>
                  <a:lnTo>
                    <a:pt x="699764" y="1186023"/>
                  </a:lnTo>
                  <a:lnTo>
                    <a:pt x="699960" y="1185501"/>
                  </a:lnTo>
                  <a:lnTo>
                    <a:pt x="699568" y="1185305"/>
                  </a:lnTo>
                  <a:lnTo>
                    <a:pt x="699372" y="1184261"/>
                  </a:lnTo>
                  <a:lnTo>
                    <a:pt x="698263" y="1183413"/>
                  </a:lnTo>
                  <a:lnTo>
                    <a:pt x="698067" y="1181847"/>
                  </a:lnTo>
                  <a:lnTo>
                    <a:pt x="698981" y="1181325"/>
                  </a:lnTo>
                  <a:lnTo>
                    <a:pt x="700482" y="1181129"/>
                  </a:lnTo>
                  <a:lnTo>
                    <a:pt x="701069" y="1182500"/>
                  </a:lnTo>
                  <a:lnTo>
                    <a:pt x="701787" y="1182695"/>
                  </a:lnTo>
                  <a:lnTo>
                    <a:pt x="702178" y="1183543"/>
                  </a:lnTo>
                  <a:lnTo>
                    <a:pt x="704005" y="1184066"/>
                  </a:lnTo>
                  <a:lnTo>
                    <a:pt x="704397" y="1183739"/>
                  </a:lnTo>
                  <a:lnTo>
                    <a:pt x="703679" y="1181847"/>
                  </a:lnTo>
                  <a:lnTo>
                    <a:pt x="702570" y="1181521"/>
                  </a:lnTo>
                  <a:lnTo>
                    <a:pt x="702570" y="1180803"/>
                  </a:lnTo>
                  <a:lnTo>
                    <a:pt x="703875" y="1180477"/>
                  </a:lnTo>
                  <a:lnTo>
                    <a:pt x="703875" y="1180999"/>
                  </a:lnTo>
                  <a:lnTo>
                    <a:pt x="704462" y="1181194"/>
                  </a:lnTo>
                  <a:lnTo>
                    <a:pt x="704658" y="1180672"/>
                  </a:lnTo>
                  <a:lnTo>
                    <a:pt x="705376" y="1180868"/>
                  </a:lnTo>
                  <a:lnTo>
                    <a:pt x="705571" y="1182108"/>
                  </a:lnTo>
                  <a:lnTo>
                    <a:pt x="706876" y="1182630"/>
                  </a:lnTo>
                  <a:lnTo>
                    <a:pt x="707398" y="1181782"/>
                  </a:lnTo>
                  <a:lnTo>
                    <a:pt x="708508" y="1182304"/>
                  </a:lnTo>
                  <a:lnTo>
                    <a:pt x="710204" y="1184718"/>
                  </a:lnTo>
                  <a:lnTo>
                    <a:pt x="711118" y="1185044"/>
                  </a:lnTo>
                  <a:lnTo>
                    <a:pt x="712031" y="1184522"/>
                  </a:lnTo>
                  <a:lnTo>
                    <a:pt x="712423" y="1185762"/>
                  </a:lnTo>
                  <a:lnTo>
                    <a:pt x="713010" y="1185958"/>
                  </a:lnTo>
                  <a:lnTo>
                    <a:pt x="713402" y="1184914"/>
                  </a:lnTo>
                  <a:lnTo>
                    <a:pt x="715229" y="1184588"/>
                  </a:lnTo>
                  <a:lnTo>
                    <a:pt x="716730" y="1185632"/>
                  </a:lnTo>
                  <a:lnTo>
                    <a:pt x="717251" y="1185436"/>
                  </a:lnTo>
                  <a:lnTo>
                    <a:pt x="717839" y="1183543"/>
                  </a:lnTo>
                  <a:lnTo>
                    <a:pt x="717839" y="1179367"/>
                  </a:lnTo>
                  <a:lnTo>
                    <a:pt x="719340" y="1178845"/>
                  </a:lnTo>
                  <a:lnTo>
                    <a:pt x="719535" y="1177736"/>
                  </a:lnTo>
                  <a:lnTo>
                    <a:pt x="719535" y="1176562"/>
                  </a:lnTo>
                  <a:lnTo>
                    <a:pt x="718818" y="1175322"/>
                  </a:lnTo>
                  <a:lnTo>
                    <a:pt x="717904" y="1175126"/>
                  </a:lnTo>
                  <a:lnTo>
                    <a:pt x="716795" y="1175648"/>
                  </a:lnTo>
                  <a:lnTo>
                    <a:pt x="716991" y="1174930"/>
                  </a:lnTo>
                  <a:lnTo>
                    <a:pt x="718296" y="1174212"/>
                  </a:lnTo>
                  <a:lnTo>
                    <a:pt x="718491" y="1173364"/>
                  </a:lnTo>
                  <a:lnTo>
                    <a:pt x="715490" y="1172842"/>
                  </a:lnTo>
                  <a:lnTo>
                    <a:pt x="714772" y="1173038"/>
                  </a:lnTo>
                  <a:lnTo>
                    <a:pt x="712684" y="1171668"/>
                  </a:lnTo>
                  <a:lnTo>
                    <a:pt x="708638" y="1170950"/>
                  </a:lnTo>
                  <a:lnTo>
                    <a:pt x="707529" y="1170428"/>
                  </a:lnTo>
                  <a:lnTo>
                    <a:pt x="705702" y="1171146"/>
                  </a:lnTo>
                  <a:lnTo>
                    <a:pt x="702570" y="1171341"/>
                  </a:lnTo>
                  <a:lnTo>
                    <a:pt x="700873" y="1170819"/>
                  </a:lnTo>
                  <a:lnTo>
                    <a:pt x="700155" y="1171146"/>
                  </a:lnTo>
                  <a:lnTo>
                    <a:pt x="699438" y="1170819"/>
                  </a:lnTo>
                  <a:lnTo>
                    <a:pt x="696632" y="1170819"/>
                  </a:lnTo>
                  <a:lnTo>
                    <a:pt x="694935" y="1169057"/>
                  </a:lnTo>
                  <a:lnTo>
                    <a:pt x="694022" y="1168862"/>
                  </a:lnTo>
                  <a:lnTo>
                    <a:pt x="689585" y="1169384"/>
                  </a:lnTo>
                  <a:lnTo>
                    <a:pt x="689193" y="1170624"/>
                  </a:lnTo>
                  <a:lnTo>
                    <a:pt x="686191" y="1171472"/>
                  </a:lnTo>
                  <a:lnTo>
                    <a:pt x="683581" y="1170428"/>
                  </a:lnTo>
                  <a:lnTo>
                    <a:pt x="682864" y="1170754"/>
                  </a:lnTo>
                  <a:lnTo>
                    <a:pt x="679862" y="1169906"/>
                  </a:lnTo>
                  <a:lnTo>
                    <a:pt x="679144" y="1169384"/>
                  </a:lnTo>
                  <a:lnTo>
                    <a:pt x="678753" y="1170754"/>
                  </a:lnTo>
                  <a:lnTo>
                    <a:pt x="679144" y="1171537"/>
                  </a:lnTo>
                  <a:lnTo>
                    <a:pt x="678949" y="1171994"/>
                  </a:lnTo>
                  <a:lnTo>
                    <a:pt x="679340" y="1172190"/>
                  </a:lnTo>
                  <a:lnTo>
                    <a:pt x="679144" y="1173234"/>
                  </a:lnTo>
                  <a:lnTo>
                    <a:pt x="676012" y="1172712"/>
                  </a:lnTo>
                  <a:lnTo>
                    <a:pt x="675621" y="1171863"/>
                  </a:lnTo>
                  <a:lnTo>
                    <a:pt x="675033" y="1171668"/>
                  </a:lnTo>
                  <a:lnTo>
                    <a:pt x="673533" y="1171668"/>
                  </a:lnTo>
                  <a:lnTo>
                    <a:pt x="672032" y="1173756"/>
                  </a:lnTo>
                  <a:lnTo>
                    <a:pt x="669813" y="1174995"/>
                  </a:lnTo>
                  <a:lnTo>
                    <a:pt x="669617" y="1175518"/>
                  </a:lnTo>
                  <a:lnTo>
                    <a:pt x="668704" y="1175518"/>
                  </a:lnTo>
                  <a:lnTo>
                    <a:pt x="668508" y="1176039"/>
                  </a:lnTo>
                  <a:lnTo>
                    <a:pt x="667790" y="1176039"/>
                  </a:lnTo>
                  <a:lnTo>
                    <a:pt x="668378" y="1172908"/>
                  </a:lnTo>
                  <a:lnTo>
                    <a:pt x="667790" y="1172712"/>
                  </a:lnTo>
                  <a:lnTo>
                    <a:pt x="666877" y="1171146"/>
                  </a:lnTo>
                  <a:lnTo>
                    <a:pt x="665768" y="1170428"/>
                  </a:lnTo>
                  <a:lnTo>
                    <a:pt x="663549" y="1169906"/>
                  </a:lnTo>
                  <a:lnTo>
                    <a:pt x="662440" y="1170232"/>
                  </a:lnTo>
                  <a:lnTo>
                    <a:pt x="662048" y="1167491"/>
                  </a:lnTo>
                  <a:lnTo>
                    <a:pt x="660547" y="1166970"/>
                  </a:lnTo>
                  <a:lnTo>
                    <a:pt x="659960" y="1165208"/>
                  </a:lnTo>
                  <a:lnTo>
                    <a:pt x="658459" y="1164881"/>
                  </a:lnTo>
                  <a:lnTo>
                    <a:pt x="657350" y="1165599"/>
                  </a:lnTo>
                  <a:lnTo>
                    <a:pt x="656241" y="1165273"/>
                  </a:lnTo>
                  <a:lnTo>
                    <a:pt x="655719" y="1161097"/>
                  </a:lnTo>
                  <a:lnTo>
                    <a:pt x="656632" y="1159531"/>
                  </a:lnTo>
                  <a:lnTo>
                    <a:pt x="659047" y="1160901"/>
                  </a:lnTo>
                  <a:lnTo>
                    <a:pt x="660352" y="1160379"/>
                  </a:lnTo>
                  <a:lnTo>
                    <a:pt x="661852" y="1161227"/>
                  </a:lnTo>
                  <a:lnTo>
                    <a:pt x="662048" y="1161945"/>
                  </a:lnTo>
                  <a:lnTo>
                    <a:pt x="662766" y="1162271"/>
                  </a:lnTo>
                  <a:lnTo>
                    <a:pt x="663680" y="1161423"/>
                  </a:lnTo>
                  <a:lnTo>
                    <a:pt x="662962" y="1158160"/>
                  </a:lnTo>
                  <a:lnTo>
                    <a:pt x="661852" y="1157965"/>
                  </a:lnTo>
                  <a:lnTo>
                    <a:pt x="662244" y="1157443"/>
                  </a:lnTo>
                  <a:lnTo>
                    <a:pt x="662244" y="1156072"/>
                  </a:lnTo>
                  <a:lnTo>
                    <a:pt x="660939" y="1155746"/>
                  </a:lnTo>
                  <a:lnTo>
                    <a:pt x="655523" y="1155550"/>
                  </a:lnTo>
                  <a:lnTo>
                    <a:pt x="652521" y="1153658"/>
                  </a:lnTo>
                  <a:lnTo>
                    <a:pt x="652326" y="1153136"/>
                  </a:lnTo>
                  <a:lnTo>
                    <a:pt x="648867" y="1151766"/>
                  </a:lnTo>
                  <a:lnTo>
                    <a:pt x="647693" y="1150722"/>
                  </a:lnTo>
                  <a:lnTo>
                    <a:pt x="647301" y="1149156"/>
                  </a:lnTo>
                  <a:lnTo>
                    <a:pt x="646910" y="1148960"/>
                  </a:lnTo>
                  <a:lnTo>
                    <a:pt x="646518" y="1146023"/>
                  </a:lnTo>
                  <a:lnTo>
                    <a:pt x="646061" y="1145828"/>
                  </a:lnTo>
                  <a:lnTo>
                    <a:pt x="645605" y="1144457"/>
                  </a:lnTo>
                  <a:lnTo>
                    <a:pt x="645083" y="1144262"/>
                  </a:lnTo>
                  <a:lnTo>
                    <a:pt x="645474" y="1140477"/>
                  </a:lnTo>
                  <a:lnTo>
                    <a:pt x="646192" y="1138258"/>
                  </a:lnTo>
                  <a:lnTo>
                    <a:pt x="645996" y="1137737"/>
                  </a:lnTo>
                  <a:lnTo>
                    <a:pt x="645278" y="1137541"/>
                  </a:lnTo>
                  <a:lnTo>
                    <a:pt x="643973" y="1134409"/>
                  </a:lnTo>
                  <a:lnTo>
                    <a:pt x="643060" y="1133887"/>
                  </a:lnTo>
                  <a:lnTo>
                    <a:pt x="642668" y="1134082"/>
                  </a:lnTo>
                  <a:lnTo>
                    <a:pt x="642668" y="1132712"/>
                  </a:lnTo>
                  <a:lnTo>
                    <a:pt x="641363" y="1131668"/>
                  </a:lnTo>
                  <a:lnTo>
                    <a:pt x="641168" y="1130950"/>
                  </a:lnTo>
                  <a:lnTo>
                    <a:pt x="640450" y="1130754"/>
                  </a:lnTo>
                  <a:lnTo>
                    <a:pt x="638949" y="1127296"/>
                  </a:lnTo>
                  <a:lnTo>
                    <a:pt x="638035" y="1126970"/>
                  </a:lnTo>
                  <a:lnTo>
                    <a:pt x="637318" y="1125926"/>
                  </a:lnTo>
                  <a:lnTo>
                    <a:pt x="635817" y="1124882"/>
                  </a:lnTo>
                  <a:lnTo>
                    <a:pt x="635621" y="1124034"/>
                  </a:lnTo>
                  <a:lnTo>
                    <a:pt x="632619" y="1121619"/>
                  </a:lnTo>
                  <a:lnTo>
                    <a:pt x="629487" y="1120249"/>
                  </a:lnTo>
                  <a:lnTo>
                    <a:pt x="629292" y="1119531"/>
                  </a:lnTo>
                  <a:lnTo>
                    <a:pt x="628574" y="1119531"/>
                  </a:lnTo>
                  <a:lnTo>
                    <a:pt x="627465" y="1118291"/>
                  </a:lnTo>
                  <a:lnTo>
                    <a:pt x="625964" y="1118291"/>
                  </a:lnTo>
                  <a:lnTo>
                    <a:pt x="624659" y="1116921"/>
                  </a:lnTo>
                  <a:lnTo>
                    <a:pt x="622962" y="1116399"/>
                  </a:lnTo>
                  <a:lnTo>
                    <a:pt x="622375" y="1116595"/>
                  </a:lnTo>
                  <a:lnTo>
                    <a:pt x="622179" y="1117312"/>
                  </a:lnTo>
                  <a:lnTo>
                    <a:pt x="621070" y="1117639"/>
                  </a:lnTo>
                  <a:lnTo>
                    <a:pt x="619961" y="1118879"/>
                  </a:lnTo>
                  <a:lnTo>
                    <a:pt x="618851" y="1118683"/>
                  </a:lnTo>
                  <a:lnTo>
                    <a:pt x="618655" y="1117965"/>
                  </a:lnTo>
                  <a:lnTo>
                    <a:pt x="617938" y="1117769"/>
                  </a:lnTo>
                  <a:lnTo>
                    <a:pt x="617546" y="1116921"/>
                  </a:lnTo>
                  <a:lnTo>
                    <a:pt x="617350" y="1111701"/>
                  </a:lnTo>
                  <a:lnTo>
                    <a:pt x="617938" y="1111179"/>
                  </a:lnTo>
                  <a:lnTo>
                    <a:pt x="618134" y="1109939"/>
                  </a:lnTo>
                  <a:lnTo>
                    <a:pt x="618851" y="1109743"/>
                  </a:lnTo>
                  <a:lnTo>
                    <a:pt x="620156" y="1110265"/>
                  </a:lnTo>
                  <a:lnTo>
                    <a:pt x="620678" y="1109743"/>
                  </a:lnTo>
                  <a:lnTo>
                    <a:pt x="620874" y="1108699"/>
                  </a:lnTo>
                  <a:lnTo>
                    <a:pt x="620156" y="1108177"/>
                  </a:lnTo>
                  <a:lnTo>
                    <a:pt x="619961" y="1107460"/>
                  </a:lnTo>
                  <a:lnTo>
                    <a:pt x="620352" y="1107264"/>
                  </a:lnTo>
                  <a:lnTo>
                    <a:pt x="620548" y="1105893"/>
                  </a:lnTo>
                  <a:lnTo>
                    <a:pt x="619830" y="1105371"/>
                  </a:lnTo>
                  <a:lnTo>
                    <a:pt x="620417" y="1102239"/>
                  </a:lnTo>
                  <a:lnTo>
                    <a:pt x="620939" y="1102239"/>
                  </a:lnTo>
                  <a:lnTo>
                    <a:pt x="621527" y="1101522"/>
                  </a:lnTo>
                  <a:lnTo>
                    <a:pt x="621527" y="1100673"/>
                  </a:lnTo>
                  <a:lnTo>
                    <a:pt x="624137" y="1096497"/>
                  </a:lnTo>
                  <a:lnTo>
                    <a:pt x="623941" y="1095975"/>
                  </a:lnTo>
                  <a:lnTo>
                    <a:pt x="624463" y="1094605"/>
                  </a:lnTo>
                  <a:lnTo>
                    <a:pt x="625181" y="1094279"/>
                  </a:lnTo>
                  <a:lnTo>
                    <a:pt x="628313" y="1089254"/>
                  </a:lnTo>
                  <a:lnTo>
                    <a:pt x="628313" y="1088210"/>
                  </a:lnTo>
                  <a:lnTo>
                    <a:pt x="627204" y="1087492"/>
                  </a:lnTo>
                  <a:lnTo>
                    <a:pt x="627399" y="1086970"/>
                  </a:lnTo>
                  <a:lnTo>
                    <a:pt x="627008" y="1086775"/>
                  </a:lnTo>
                  <a:lnTo>
                    <a:pt x="626616" y="1085013"/>
                  </a:lnTo>
                  <a:lnTo>
                    <a:pt x="627008" y="1081228"/>
                  </a:lnTo>
                  <a:lnTo>
                    <a:pt x="627726" y="1080706"/>
                  </a:lnTo>
                  <a:lnTo>
                    <a:pt x="628248" y="1081228"/>
                  </a:lnTo>
                  <a:lnTo>
                    <a:pt x="630858" y="1080380"/>
                  </a:lnTo>
                  <a:lnTo>
                    <a:pt x="632881" y="1081098"/>
                  </a:lnTo>
                  <a:lnTo>
                    <a:pt x="633990" y="1080380"/>
                  </a:lnTo>
                  <a:lnTo>
                    <a:pt x="634186" y="1079531"/>
                  </a:lnTo>
                  <a:lnTo>
                    <a:pt x="633664" y="1078292"/>
                  </a:lnTo>
                  <a:lnTo>
                    <a:pt x="635686" y="1076921"/>
                  </a:lnTo>
                  <a:lnTo>
                    <a:pt x="637187" y="1075160"/>
                  </a:lnTo>
                  <a:lnTo>
                    <a:pt x="637905" y="1075160"/>
                  </a:lnTo>
                  <a:lnTo>
                    <a:pt x="638101" y="1074638"/>
                  </a:lnTo>
                  <a:lnTo>
                    <a:pt x="640124" y="1075160"/>
                  </a:lnTo>
                  <a:lnTo>
                    <a:pt x="641429" y="1074964"/>
                  </a:lnTo>
                  <a:lnTo>
                    <a:pt x="643647" y="1074442"/>
                  </a:lnTo>
                  <a:lnTo>
                    <a:pt x="644365" y="1073920"/>
                  </a:lnTo>
                  <a:lnTo>
                    <a:pt x="648476" y="1075290"/>
                  </a:lnTo>
                  <a:lnTo>
                    <a:pt x="649389" y="1079075"/>
                  </a:lnTo>
                  <a:lnTo>
                    <a:pt x="648998" y="1079271"/>
                  </a:lnTo>
                  <a:lnTo>
                    <a:pt x="648280" y="1078748"/>
                  </a:lnTo>
                  <a:lnTo>
                    <a:pt x="647366" y="1079793"/>
                  </a:lnTo>
                  <a:lnTo>
                    <a:pt x="648998" y="1080119"/>
                  </a:lnTo>
                  <a:lnTo>
                    <a:pt x="650107" y="1079923"/>
                  </a:lnTo>
                  <a:lnTo>
                    <a:pt x="651216" y="1078161"/>
                  </a:lnTo>
                  <a:lnTo>
                    <a:pt x="649716" y="1075551"/>
                  </a:lnTo>
                  <a:lnTo>
                    <a:pt x="649911" y="1074507"/>
                  </a:lnTo>
                  <a:lnTo>
                    <a:pt x="651412" y="1074181"/>
                  </a:lnTo>
                  <a:lnTo>
                    <a:pt x="652717" y="1074703"/>
                  </a:lnTo>
                  <a:lnTo>
                    <a:pt x="653304" y="1074377"/>
                  </a:lnTo>
                  <a:lnTo>
                    <a:pt x="653696" y="1074572"/>
                  </a:lnTo>
                  <a:lnTo>
                    <a:pt x="653696" y="1076138"/>
                  </a:lnTo>
                  <a:lnTo>
                    <a:pt x="652587" y="1078031"/>
                  </a:lnTo>
                  <a:lnTo>
                    <a:pt x="652391" y="1079401"/>
                  </a:lnTo>
                  <a:lnTo>
                    <a:pt x="655001" y="1079401"/>
                  </a:lnTo>
                  <a:lnTo>
                    <a:pt x="655915" y="1082011"/>
                  </a:lnTo>
                  <a:lnTo>
                    <a:pt x="656437" y="1082207"/>
                  </a:lnTo>
                  <a:lnTo>
                    <a:pt x="658329" y="1081359"/>
                  </a:lnTo>
                  <a:lnTo>
                    <a:pt x="659242" y="1081359"/>
                  </a:lnTo>
                  <a:lnTo>
                    <a:pt x="659242" y="1082598"/>
                  </a:lnTo>
                  <a:lnTo>
                    <a:pt x="659438" y="1083120"/>
                  </a:lnTo>
                  <a:lnTo>
                    <a:pt x="659960" y="1083316"/>
                  </a:lnTo>
                  <a:lnTo>
                    <a:pt x="660156" y="1084686"/>
                  </a:lnTo>
                  <a:lnTo>
                    <a:pt x="663288" y="1085926"/>
                  </a:lnTo>
                  <a:lnTo>
                    <a:pt x="664006" y="1085404"/>
                  </a:lnTo>
                  <a:lnTo>
                    <a:pt x="663810" y="1084034"/>
                  </a:lnTo>
                  <a:lnTo>
                    <a:pt x="661591" y="1082142"/>
                  </a:lnTo>
                  <a:lnTo>
                    <a:pt x="661200" y="1079531"/>
                  </a:lnTo>
                  <a:lnTo>
                    <a:pt x="662505" y="1079531"/>
                  </a:lnTo>
                  <a:lnTo>
                    <a:pt x="662701" y="1078814"/>
                  </a:lnTo>
                  <a:lnTo>
                    <a:pt x="663223" y="1078814"/>
                  </a:lnTo>
                  <a:lnTo>
                    <a:pt x="664724" y="1079662"/>
                  </a:lnTo>
                  <a:lnTo>
                    <a:pt x="666224" y="1078944"/>
                  </a:lnTo>
                  <a:lnTo>
                    <a:pt x="665702" y="1078422"/>
                  </a:lnTo>
                  <a:lnTo>
                    <a:pt x="665702" y="1077378"/>
                  </a:lnTo>
                  <a:lnTo>
                    <a:pt x="665180" y="1077182"/>
                  </a:lnTo>
                  <a:lnTo>
                    <a:pt x="664985" y="1076334"/>
                  </a:lnTo>
                  <a:lnTo>
                    <a:pt x="664071" y="1075616"/>
                  </a:lnTo>
                  <a:lnTo>
                    <a:pt x="663680" y="1073528"/>
                  </a:lnTo>
                  <a:lnTo>
                    <a:pt x="663875" y="1072680"/>
                  </a:lnTo>
                  <a:lnTo>
                    <a:pt x="664789" y="1072484"/>
                  </a:lnTo>
                  <a:lnTo>
                    <a:pt x="664593" y="1071440"/>
                  </a:lnTo>
                  <a:lnTo>
                    <a:pt x="664071" y="1071440"/>
                  </a:lnTo>
                  <a:lnTo>
                    <a:pt x="663157" y="1072289"/>
                  </a:lnTo>
                  <a:lnTo>
                    <a:pt x="662962" y="1073333"/>
                  </a:lnTo>
                  <a:lnTo>
                    <a:pt x="662375" y="1072615"/>
                  </a:lnTo>
                  <a:lnTo>
                    <a:pt x="661461" y="1072419"/>
                  </a:lnTo>
                  <a:lnTo>
                    <a:pt x="660939" y="1073267"/>
                  </a:lnTo>
                  <a:lnTo>
                    <a:pt x="660221" y="1073072"/>
                  </a:lnTo>
                  <a:lnTo>
                    <a:pt x="660025" y="1072354"/>
                  </a:lnTo>
                  <a:lnTo>
                    <a:pt x="659308" y="1072158"/>
                  </a:lnTo>
                  <a:lnTo>
                    <a:pt x="659308" y="1071310"/>
                  </a:lnTo>
                  <a:lnTo>
                    <a:pt x="660025" y="1071310"/>
                  </a:lnTo>
                  <a:lnTo>
                    <a:pt x="660025" y="1069744"/>
                  </a:lnTo>
                  <a:lnTo>
                    <a:pt x="660743" y="1069222"/>
                  </a:lnTo>
                  <a:lnTo>
                    <a:pt x="660743" y="1069744"/>
                  </a:lnTo>
                  <a:lnTo>
                    <a:pt x="661461" y="1069940"/>
                  </a:lnTo>
                  <a:lnTo>
                    <a:pt x="662048" y="1068047"/>
                  </a:lnTo>
                  <a:lnTo>
                    <a:pt x="661330" y="1067525"/>
                  </a:lnTo>
                  <a:lnTo>
                    <a:pt x="661135" y="1066285"/>
                  </a:lnTo>
                  <a:lnTo>
                    <a:pt x="661526" y="1066090"/>
                  </a:lnTo>
                  <a:lnTo>
                    <a:pt x="661526" y="1065568"/>
                  </a:lnTo>
                  <a:lnTo>
                    <a:pt x="661135" y="1065372"/>
                  </a:lnTo>
                  <a:lnTo>
                    <a:pt x="660743" y="1064002"/>
                  </a:lnTo>
                  <a:lnTo>
                    <a:pt x="660156" y="1063806"/>
                  </a:lnTo>
                  <a:lnTo>
                    <a:pt x="660156" y="1062762"/>
                  </a:lnTo>
                  <a:lnTo>
                    <a:pt x="659634" y="1062566"/>
                  </a:lnTo>
                  <a:lnTo>
                    <a:pt x="658525" y="1060674"/>
                  </a:lnTo>
                  <a:lnTo>
                    <a:pt x="656698" y="1059956"/>
                  </a:lnTo>
                  <a:lnTo>
                    <a:pt x="654805" y="1060282"/>
                  </a:lnTo>
                  <a:lnTo>
                    <a:pt x="652782" y="1059434"/>
                  </a:lnTo>
                  <a:lnTo>
                    <a:pt x="651869" y="1059956"/>
                  </a:lnTo>
                  <a:lnTo>
                    <a:pt x="647954" y="1060282"/>
                  </a:lnTo>
                  <a:lnTo>
                    <a:pt x="636600" y="1059238"/>
                  </a:lnTo>
                  <a:lnTo>
                    <a:pt x="635491" y="1057998"/>
                  </a:lnTo>
                  <a:lnTo>
                    <a:pt x="635295" y="1056954"/>
                  </a:lnTo>
                  <a:lnTo>
                    <a:pt x="633990" y="1055193"/>
                  </a:lnTo>
                  <a:lnTo>
                    <a:pt x="630075" y="1052060"/>
                  </a:lnTo>
                  <a:lnTo>
                    <a:pt x="627465" y="1051212"/>
                  </a:lnTo>
                  <a:lnTo>
                    <a:pt x="624137" y="1051212"/>
                  </a:lnTo>
                  <a:lnTo>
                    <a:pt x="621722" y="1050364"/>
                  </a:lnTo>
                  <a:lnTo>
                    <a:pt x="621005" y="1050038"/>
                  </a:lnTo>
                  <a:lnTo>
                    <a:pt x="620809" y="1049320"/>
                  </a:lnTo>
                  <a:lnTo>
                    <a:pt x="619308" y="1048080"/>
                  </a:lnTo>
                  <a:lnTo>
                    <a:pt x="619112" y="1046188"/>
                  </a:lnTo>
                  <a:lnTo>
                    <a:pt x="619634" y="1045470"/>
                  </a:lnTo>
                  <a:lnTo>
                    <a:pt x="619634" y="1044426"/>
                  </a:lnTo>
                  <a:lnTo>
                    <a:pt x="621135" y="1042142"/>
                  </a:lnTo>
                  <a:lnTo>
                    <a:pt x="621722" y="1040054"/>
                  </a:lnTo>
                  <a:lnTo>
                    <a:pt x="622244" y="1040250"/>
                  </a:lnTo>
                  <a:lnTo>
                    <a:pt x="622440" y="1039532"/>
                  </a:lnTo>
                  <a:lnTo>
                    <a:pt x="621527" y="1039206"/>
                  </a:lnTo>
                  <a:lnTo>
                    <a:pt x="621527" y="1038423"/>
                  </a:lnTo>
                  <a:lnTo>
                    <a:pt x="620026" y="1037901"/>
                  </a:lnTo>
                  <a:lnTo>
                    <a:pt x="620026" y="1036857"/>
                  </a:lnTo>
                  <a:lnTo>
                    <a:pt x="620417" y="1036661"/>
                  </a:lnTo>
                  <a:lnTo>
                    <a:pt x="620222" y="1035291"/>
                  </a:lnTo>
                  <a:lnTo>
                    <a:pt x="620744" y="1034769"/>
                  </a:lnTo>
                  <a:lnTo>
                    <a:pt x="621657" y="1030788"/>
                  </a:lnTo>
                  <a:lnTo>
                    <a:pt x="622179" y="1029026"/>
                  </a:lnTo>
                  <a:lnTo>
                    <a:pt x="622571" y="1028831"/>
                  </a:lnTo>
                  <a:lnTo>
                    <a:pt x="622962" y="1026025"/>
                  </a:lnTo>
                  <a:lnTo>
                    <a:pt x="622571" y="1025829"/>
                  </a:lnTo>
                  <a:lnTo>
                    <a:pt x="623093" y="1024981"/>
                  </a:lnTo>
                  <a:lnTo>
                    <a:pt x="622897" y="1022175"/>
                  </a:lnTo>
                  <a:lnTo>
                    <a:pt x="623288" y="1020805"/>
                  </a:lnTo>
                  <a:lnTo>
                    <a:pt x="622571" y="1018717"/>
                  </a:lnTo>
                  <a:lnTo>
                    <a:pt x="622375" y="1016433"/>
                  </a:lnTo>
                  <a:lnTo>
                    <a:pt x="621461" y="1014736"/>
                  </a:lnTo>
                  <a:lnTo>
                    <a:pt x="620744" y="1008602"/>
                  </a:lnTo>
                  <a:lnTo>
                    <a:pt x="620352" y="1007363"/>
                  </a:lnTo>
                  <a:lnTo>
                    <a:pt x="619243" y="1006319"/>
                  </a:lnTo>
                  <a:lnTo>
                    <a:pt x="619439" y="1004557"/>
                  </a:lnTo>
                  <a:lnTo>
                    <a:pt x="619243" y="1003708"/>
                  </a:lnTo>
                  <a:lnTo>
                    <a:pt x="618721" y="1003513"/>
                  </a:lnTo>
                  <a:lnTo>
                    <a:pt x="618917" y="1002273"/>
                  </a:lnTo>
                  <a:lnTo>
                    <a:pt x="619308" y="1002077"/>
                  </a:lnTo>
                  <a:lnTo>
                    <a:pt x="619112" y="997705"/>
                  </a:lnTo>
                  <a:lnTo>
                    <a:pt x="618395" y="997379"/>
                  </a:lnTo>
                  <a:lnTo>
                    <a:pt x="618199" y="996531"/>
                  </a:lnTo>
                  <a:lnTo>
                    <a:pt x="619895" y="993725"/>
                  </a:lnTo>
                  <a:lnTo>
                    <a:pt x="619895" y="992159"/>
                  </a:lnTo>
                  <a:lnTo>
                    <a:pt x="620809" y="991963"/>
                  </a:lnTo>
                  <a:lnTo>
                    <a:pt x="621005" y="991441"/>
                  </a:lnTo>
                  <a:lnTo>
                    <a:pt x="620809" y="990201"/>
                  </a:lnTo>
                  <a:lnTo>
                    <a:pt x="620287" y="990006"/>
                  </a:lnTo>
                  <a:lnTo>
                    <a:pt x="619700" y="986547"/>
                  </a:lnTo>
                  <a:lnTo>
                    <a:pt x="619895" y="985308"/>
                  </a:lnTo>
                  <a:lnTo>
                    <a:pt x="619373" y="983741"/>
                  </a:lnTo>
                  <a:lnTo>
                    <a:pt x="618851" y="983546"/>
                  </a:lnTo>
                  <a:lnTo>
                    <a:pt x="619373" y="979696"/>
                  </a:lnTo>
                  <a:lnTo>
                    <a:pt x="621070" y="978326"/>
                  </a:lnTo>
                  <a:lnTo>
                    <a:pt x="621266" y="977608"/>
                  </a:lnTo>
                  <a:lnTo>
                    <a:pt x="622571" y="977412"/>
                  </a:lnTo>
                  <a:lnTo>
                    <a:pt x="625181" y="978456"/>
                  </a:lnTo>
                  <a:lnTo>
                    <a:pt x="625572" y="979304"/>
                  </a:lnTo>
                  <a:lnTo>
                    <a:pt x="626160" y="979500"/>
                  </a:lnTo>
                  <a:lnTo>
                    <a:pt x="626877" y="979696"/>
                  </a:lnTo>
                  <a:lnTo>
                    <a:pt x="627073" y="978978"/>
                  </a:lnTo>
                  <a:lnTo>
                    <a:pt x="628770" y="978782"/>
                  </a:lnTo>
                  <a:lnTo>
                    <a:pt x="629161" y="979304"/>
                  </a:lnTo>
                  <a:lnTo>
                    <a:pt x="630988" y="979500"/>
                  </a:lnTo>
                  <a:lnTo>
                    <a:pt x="630988" y="978260"/>
                  </a:lnTo>
                  <a:lnTo>
                    <a:pt x="631575" y="978260"/>
                  </a:lnTo>
                  <a:lnTo>
                    <a:pt x="632098" y="976694"/>
                  </a:lnTo>
                  <a:lnTo>
                    <a:pt x="633794" y="975454"/>
                  </a:lnTo>
                  <a:lnTo>
                    <a:pt x="635491" y="975128"/>
                  </a:lnTo>
                  <a:lnTo>
                    <a:pt x="636208" y="973888"/>
                  </a:lnTo>
                  <a:lnTo>
                    <a:pt x="636013" y="973366"/>
                  </a:lnTo>
                  <a:lnTo>
                    <a:pt x="637840" y="972518"/>
                  </a:lnTo>
                  <a:lnTo>
                    <a:pt x="638753" y="973040"/>
                  </a:lnTo>
                  <a:lnTo>
                    <a:pt x="639145" y="972714"/>
                  </a:lnTo>
                  <a:lnTo>
                    <a:pt x="639732" y="972909"/>
                  </a:lnTo>
                  <a:lnTo>
                    <a:pt x="640254" y="973432"/>
                  </a:lnTo>
                  <a:lnTo>
                    <a:pt x="640972" y="973236"/>
                  </a:lnTo>
                  <a:lnTo>
                    <a:pt x="641690" y="974280"/>
                  </a:lnTo>
                  <a:lnTo>
                    <a:pt x="644822" y="975520"/>
                  </a:lnTo>
                  <a:lnTo>
                    <a:pt x="645344" y="974671"/>
                  </a:lnTo>
                  <a:lnTo>
                    <a:pt x="647040" y="975389"/>
                  </a:lnTo>
                  <a:lnTo>
                    <a:pt x="647432" y="973823"/>
                  </a:lnTo>
                  <a:lnTo>
                    <a:pt x="648541" y="973301"/>
                  </a:lnTo>
                  <a:lnTo>
                    <a:pt x="649063" y="971735"/>
                  </a:lnTo>
                  <a:lnTo>
                    <a:pt x="649781" y="971735"/>
                  </a:lnTo>
                  <a:lnTo>
                    <a:pt x="649977" y="972257"/>
                  </a:lnTo>
                  <a:lnTo>
                    <a:pt x="651086" y="972975"/>
                  </a:lnTo>
                  <a:lnTo>
                    <a:pt x="651086" y="973627"/>
                  </a:lnTo>
                  <a:lnTo>
                    <a:pt x="652391" y="973888"/>
                  </a:lnTo>
                  <a:lnTo>
                    <a:pt x="652587" y="973366"/>
                  </a:lnTo>
                  <a:lnTo>
                    <a:pt x="655719" y="973040"/>
                  </a:lnTo>
                  <a:lnTo>
                    <a:pt x="657024" y="971800"/>
                  </a:lnTo>
                  <a:lnTo>
                    <a:pt x="657024" y="971278"/>
                  </a:lnTo>
                  <a:lnTo>
                    <a:pt x="657546" y="971082"/>
                  </a:lnTo>
                  <a:lnTo>
                    <a:pt x="658264" y="971278"/>
                  </a:lnTo>
                  <a:lnTo>
                    <a:pt x="658459" y="971996"/>
                  </a:lnTo>
                  <a:lnTo>
                    <a:pt x="657742" y="971996"/>
                  </a:lnTo>
                  <a:lnTo>
                    <a:pt x="657350" y="973040"/>
                  </a:lnTo>
                  <a:lnTo>
                    <a:pt x="657937" y="973236"/>
                  </a:lnTo>
                  <a:lnTo>
                    <a:pt x="657937" y="973954"/>
                  </a:lnTo>
                  <a:lnTo>
                    <a:pt x="659242" y="973954"/>
                  </a:lnTo>
                  <a:lnTo>
                    <a:pt x="660743" y="974802"/>
                  </a:lnTo>
                  <a:lnTo>
                    <a:pt x="660939" y="974084"/>
                  </a:lnTo>
                  <a:lnTo>
                    <a:pt x="660547" y="973888"/>
                  </a:lnTo>
                  <a:lnTo>
                    <a:pt x="660547" y="973366"/>
                  </a:lnTo>
                  <a:lnTo>
                    <a:pt x="661069" y="973171"/>
                  </a:lnTo>
                  <a:lnTo>
                    <a:pt x="661265" y="973693"/>
                  </a:lnTo>
                  <a:lnTo>
                    <a:pt x="661983" y="974019"/>
                  </a:lnTo>
                  <a:lnTo>
                    <a:pt x="661591" y="975781"/>
                  </a:lnTo>
                  <a:lnTo>
                    <a:pt x="662701" y="975976"/>
                  </a:lnTo>
                  <a:lnTo>
                    <a:pt x="663092" y="977020"/>
                  </a:lnTo>
                  <a:lnTo>
                    <a:pt x="662570" y="977543"/>
                  </a:lnTo>
                  <a:lnTo>
                    <a:pt x="662570" y="978587"/>
                  </a:lnTo>
                  <a:lnTo>
                    <a:pt x="661069" y="980479"/>
                  </a:lnTo>
                  <a:lnTo>
                    <a:pt x="661265" y="981523"/>
                  </a:lnTo>
                  <a:lnTo>
                    <a:pt x="660547" y="981523"/>
                  </a:lnTo>
                  <a:lnTo>
                    <a:pt x="660352" y="982045"/>
                  </a:lnTo>
                  <a:lnTo>
                    <a:pt x="661461" y="984459"/>
                  </a:lnTo>
                  <a:lnTo>
                    <a:pt x="661265" y="984981"/>
                  </a:lnTo>
                  <a:lnTo>
                    <a:pt x="660743" y="985177"/>
                  </a:lnTo>
                  <a:lnTo>
                    <a:pt x="660025" y="984851"/>
                  </a:lnTo>
                  <a:lnTo>
                    <a:pt x="659830" y="985373"/>
                  </a:lnTo>
                  <a:lnTo>
                    <a:pt x="660547" y="988309"/>
                  </a:lnTo>
                  <a:lnTo>
                    <a:pt x="659960" y="989027"/>
                  </a:lnTo>
                  <a:lnTo>
                    <a:pt x="659960" y="989745"/>
                  </a:lnTo>
                  <a:lnTo>
                    <a:pt x="661265" y="990267"/>
                  </a:lnTo>
                  <a:lnTo>
                    <a:pt x="661461" y="989745"/>
                  </a:lnTo>
                  <a:lnTo>
                    <a:pt x="662766" y="989418"/>
                  </a:lnTo>
                  <a:lnTo>
                    <a:pt x="664463" y="990136"/>
                  </a:lnTo>
                  <a:lnTo>
                    <a:pt x="664071" y="990658"/>
                  </a:lnTo>
                  <a:lnTo>
                    <a:pt x="663875" y="993464"/>
                  </a:lnTo>
                  <a:lnTo>
                    <a:pt x="662766" y="994834"/>
                  </a:lnTo>
                  <a:lnTo>
                    <a:pt x="662962" y="995552"/>
                  </a:lnTo>
                  <a:lnTo>
                    <a:pt x="664658" y="996074"/>
                  </a:lnTo>
                  <a:lnTo>
                    <a:pt x="665376" y="997314"/>
                  </a:lnTo>
                  <a:lnTo>
                    <a:pt x="666681" y="997510"/>
                  </a:lnTo>
                  <a:lnTo>
                    <a:pt x="667073" y="996270"/>
                  </a:lnTo>
                  <a:lnTo>
                    <a:pt x="668573" y="996270"/>
                  </a:lnTo>
                  <a:lnTo>
                    <a:pt x="668573" y="998684"/>
                  </a:lnTo>
                  <a:lnTo>
                    <a:pt x="667660" y="998880"/>
                  </a:lnTo>
                  <a:lnTo>
                    <a:pt x="667464" y="999728"/>
                  </a:lnTo>
                  <a:lnTo>
                    <a:pt x="670074" y="1000250"/>
                  </a:lnTo>
                  <a:lnTo>
                    <a:pt x="669878" y="1001490"/>
                  </a:lnTo>
                  <a:lnTo>
                    <a:pt x="669487" y="1001686"/>
                  </a:lnTo>
                  <a:lnTo>
                    <a:pt x="670400" y="1002404"/>
                  </a:lnTo>
                  <a:lnTo>
                    <a:pt x="670596" y="1004818"/>
                  </a:lnTo>
                  <a:lnTo>
                    <a:pt x="670205" y="1005014"/>
                  </a:lnTo>
                  <a:lnTo>
                    <a:pt x="670009" y="1006058"/>
                  </a:lnTo>
                  <a:lnTo>
                    <a:pt x="668312" y="1007428"/>
                  </a:lnTo>
                  <a:lnTo>
                    <a:pt x="668508" y="1009320"/>
                  </a:lnTo>
                  <a:lnTo>
                    <a:pt x="669422" y="1010038"/>
                  </a:lnTo>
                  <a:lnTo>
                    <a:pt x="669030" y="1011408"/>
                  </a:lnTo>
                  <a:lnTo>
                    <a:pt x="668639" y="1011604"/>
                  </a:lnTo>
                  <a:lnTo>
                    <a:pt x="669161" y="1013496"/>
                  </a:lnTo>
                  <a:lnTo>
                    <a:pt x="668769" y="1015389"/>
                  </a:lnTo>
                  <a:lnTo>
                    <a:pt x="668378" y="1015584"/>
                  </a:lnTo>
                  <a:lnTo>
                    <a:pt x="668182" y="1017673"/>
                  </a:lnTo>
                  <a:lnTo>
                    <a:pt x="670988" y="1021000"/>
                  </a:lnTo>
                  <a:lnTo>
                    <a:pt x="670988" y="1021849"/>
                  </a:lnTo>
                  <a:lnTo>
                    <a:pt x="671901" y="1022566"/>
                  </a:lnTo>
                  <a:lnTo>
                    <a:pt x="672489" y="1024132"/>
                  </a:lnTo>
                  <a:lnTo>
                    <a:pt x="673598" y="1024459"/>
                  </a:lnTo>
                  <a:lnTo>
                    <a:pt x="674707" y="1025503"/>
                  </a:lnTo>
                  <a:lnTo>
                    <a:pt x="676012" y="1027787"/>
                  </a:lnTo>
                  <a:lnTo>
                    <a:pt x="678426" y="1029875"/>
                  </a:lnTo>
                  <a:lnTo>
                    <a:pt x="678622" y="1030723"/>
                  </a:lnTo>
                  <a:lnTo>
                    <a:pt x="679731" y="1031767"/>
                  </a:lnTo>
                  <a:lnTo>
                    <a:pt x="679731" y="1033137"/>
                  </a:lnTo>
                  <a:lnTo>
                    <a:pt x="680645" y="1033463"/>
                  </a:lnTo>
                  <a:lnTo>
                    <a:pt x="682537" y="1036400"/>
                  </a:lnTo>
                  <a:lnTo>
                    <a:pt x="684038" y="1037640"/>
                  </a:lnTo>
                  <a:lnTo>
                    <a:pt x="684756" y="1037835"/>
                  </a:lnTo>
                  <a:lnTo>
                    <a:pt x="686452" y="1037118"/>
                  </a:lnTo>
                  <a:lnTo>
                    <a:pt x="688475" y="1036922"/>
                  </a:lnTo>
                  <a:lnTo>
                    <a:pt x="689193" y="1036922"/>
                  </a:lnTo>
                  <a:lnTo>
                    <a:pt x="689650" y="1037444"/>
                  </a:lnTo>
                  <a:lnTo>
                    <a:pt x="691607" y="1035552"/>
                  </a:lnTo>
                  <a:lnTo>
                    <a:pt x="691803" y="1034312"/>
                  </a:lnTo>
                  <a:lnTo>
                    <a:pt x="691281" y="1032746"/>
                  </a:lnTo>
                  <a:lnTo>
                    <a:pt x="689976" y="1032420"/>
                  </a:lnTo>
                  <a:lnTo>
                    <a:pt x="688280" y="1033137"/>
                  </a:lnTo>
                  <a:lnTo>
                    <a:pt x="687888" y="1032420"/>
                  </a:lnTo>
                  <a:lnTo>
                    <a:pt x="687366" y="1032224"/>
                  </a:lnTo>
                  <a:lnTo>
                    <a:pt x="687366" y="1031506"/>
                  </a:lnTo>
                  <a:lnTo>
                    <a:pt x="688280" y="1031310"/>
                  </a:lnTo>
                  <a:lnTo>
                    <a:pt x="688475" y="1030788"/>
                  </a:lnTo>
                  <a:lnTo>
                    <a:pt x="687562" y="1029940"/>
                  </a:lnTo>
                  <a:lnTo>
                    <a:pt x="687562" y="1029222"/>
                  </a:lnTo>
                  <a:lnTo>
                    <a:pt x="686257" y="1028178"/>
                  </a:lnTo>
                  <a:lnTo>
                    <a:pt x="686061" y="1027134"/>
                  </a:lnTo>
                  <a:lnTo>
                    <a:pt x="685669" y="1026938"/>
                  </a:lnTo>
                  <a:lnTo>
                    <a:pt x="685474" y="1025177"/>
                  </a:lnTo>
                  <a:lnTo>
                    <a:pt x="683451" y="1025177"/>
                  </a:lnTo>
                  <a:lnTo>
                    <a:pt x="682864" y="1023937"/>
                  </a:lnTo>
                  <a:lnTo>
                    <a:pt x="683059" y="1022893"/>
                  </a:lnTo>
                  <a:lnTo>
                    <a:pt x="683973" y="1022566"/>
                  </a:lnTo>
                  <a:lnTo>
                    <a:pt x="684560" y="1021196"/>
                  </a:lnTo>
                  <a:lnTo>
                    <a:pt x="685669" y="1020674"/>
                  </a:lnTo>
                  <a:lnTo>
                    <a:pt x="686583" y="1019630"/>
                  </a:lnTo>
                  <a:lnTo>
                    <a:pt x="687888" y="1019108"/>
                  </a:lnTo>
                  <a:lnTo>
                    <a:pt x="689193" y="1018912"/>
                  </a:lnTo>
                  <a:lnTo>
                    <a:pt x="690890" y="1020283"/>
                  </a:lnTo>
                  <a:lnTo>
                    <a:pt x="691085" y="1021653"/>
                  </a:lnTo>
                  <a:lnTo>
                    <a:pt x="690498" y="1023023"/>
                  </a:lnTo>
                  <a:lnTo>
                    <a:pt x="688997" y="1023741"/>
                  </a:lnTo>
                  <a:lnTo>
                    <a:pt x="688802" y="1024263"/>
                  </a:lnTo>
                  <a:lnTo>
                    <a:pt x="689715" y="1024459"/>
                  </a:lnTo>
                  <a:lnTo>
                    <a:pt x="691738" y="1023741"/>
                  </a:lnTo>
                  <a:lnTo>
                    <a:pt x="692325" y="1024067"/>
                  </a:lnTo>
                  <a:lnTo>
                    <a:pt x="692521" y="1023545"/>
                  </a:lnTo>
                  <a:lnTo>
                    <a:pt x="695327" y="1023545"/>
                  </a:lnTo>
                  <a:lnTo>
                    <a:pt x="695718" y="1023023"/>
                  </a:lnTo>
                  <a:lnTo>
                    <a:pt x="696240" y="1023219"/>
                  </a:lnTo>
                  <a:lnTo>
                    <a:pt x="697350" y="1022697"/>
                  </a:lnTo>
                  <a:lnTo>
                    <a:pt x="697545" y="1021849"/>
                  </a:lnTo>
                  <a:lnTo>
                    <a:pt x="697937" y="1021653"/>
                  </a:lnTo>
                  <a:lnTo>
                    <a:pt x="697741" y="1020805"/>
                  </a:lnTo>
                  <a:lnTo>
                    <a:pt x="697219" y="1020609"/>
                  </a:lnTo>
                  <a:lnTo>
                    <a:pt x="696828" y="1017803"/>
                  </a:lnTo>
                  <a:lnTo>
                    <a:pt x="692521" y="1017607"/>
                  </a:lnTo>
                  <a:lnTo>
                    <a:pt x="691216" y="1016237"/>
                  </a:lnTo>
                  <a:lnTo>
                    <a:pt x="691412" y="1014475"/>
                  </a:lnTo>
                  <a:lnTo>
                    <a:pt x="694022" y="1011147"/>
                  </a:lnTo>
                  <a:lnTo>
                    <a:pt x="694217" y="1009581"/>
                  </a:lnTo>
                  <a:lnTo>
                    <a:pt x="694609" y="1009385"/>
                  </a:lnTo>
                  <a:lnTo>
                    <a:pt x="695718" y="1006449"/>
                  </a:lnTo>
                  <a:lnTo>
                    <a:pt x="695327" y="1005209"/>
                  </a:lnTo>
                  <a:lnTo>
                    <a:pt x="695914" y="1003643"/>
                  </a:lnTo>
                  <a:lnTo>
                    <a:pt x="696110" y="1000511"/>
                  </a:lnTo>
                  <a:lnTo>
                    <a:pt x="695523" y="1000185"/>
                  </a:lnTo>
                  <a:lnTo>
                    <a:pt x="695327" y="999467"/>
                  </a:lnTo>
                  <a:lnTo>
                    <a:pt x="696632" y="998749"/>
                  </a:lnTo>
                  <a:lnTo>
                    <a:pt x="696828" y="997510"/>
                  </a:lnTo>
                  <a:lnTo>
                    <a:pt x="696110" y="995226"/>
                  </a:lnTo>
                  <a:lnTo>
                    <a:pt x="696501" y="993333"/>
                  </a:lnTo>
                  <a:lnTo>
                    <a:pt x="695784" y="992485"/>
                  </a:lnTo>
                  <a:lnTo>
                    <a:pt x="695784" y="991767"/>
                  </a:lnTo>
                  <a:lnTo>
                    <a:pt x="693891" y="990919"/>
                  </a:lnTo>
                  <a:lnTo>
                    <a:pt x="692390" y="990723"/>
                  </a:lnTo>
                  <a:lnTo>
                    <a:pt x="692195" y="991441"/>
                  </a:lnTo>
                  <a:lnTo>
                    <a:pt x="692586" y="991637"/>
                  </a:lnTo>
                  <a:lnTo>
                    <a:pt x="692978" y="992877"/>
                  </a:lnTo>
                  <a:lnTo>
                    <a:pt x="691673" y="992681"/>
                  </a:lnTo>
                  <a:lnTo>
                    <a:pt x="691477" y="991441"/>
                  </a:lnTo>
                  <a:lnTo>
                    <a:pt x="690563" y="990919"/>
                  </a:lnTo>
                  <a:lnTo>
                    <a:pt x="690368" y="989679"/>
                  </a:lnTo>
                  <a:lnTo>
                    <a:pt x="690955" y="988113"/>
                  </a:lnTo>
                  <a:lnTo>
                    <a:pt x="690759" y="986743"/>
                  </a:lnTo>
                  <a:lnTo>
                    <a:pt x="690172" y="986547"/>
                  </a:lnTo>
                  <a:lnTo>
                    <a:pt x="690172" y="986221"/>
                  </a:lnTo>
                  <a:lnTo>
                    <a:pt x="689258" y="985699"/>
                  </a:lnTo>
                  <a:lnTo>
                    <a:pt x="687236" y="984851"/>
                  </a:lnTo>
                  <a:lnTo>
                    <a:pt x="686126" y="985046"/>
                  </a:lnTo>
                  <a:lnTo>
                    <a:pt x="684430" y="984329"/>
                  </a:lnTo>
                  <a:lnTo>
                    <a:pt x="683908" y="983285"/>
                  </a:lnTo>
                  <a:lnTo>
                    <a:pt x="682015" y="982241"/>
                  </a:lnTo>
                  <a:lnTo>
                    <a:pt x="681102" y="982436"/>
                  </a:lnTo>
                  <a:lnTo>
                    <a:pt x="680906" y="983154"/>
                  </a:lnTo>
                  <a:lnTo>
                    <a:pt x="679797" y="982828"/>
                  </a:lnTo>
                  <a:lnTo>
                    <a:pt x="679405" y="982632"/>
                  </a:lnTo>
                  <a:lnTo>
                    <a:pt x="679797" y="981914"/>
                  </a:lnTo>
                  <a:lnTo>
                    <a:pt x="679144" y="981457"/>
                  </a:lnTo>
                  <a:lnTo>
                    <a:pt x="677774" y="982502"/>
                  </a:lnTo>
                  <a:lnTo>
                    <a:pt x="676469" y="982828"/>
                  </a:lnTo>
                  <a:lnTo>
                    <a:pt x="676077" y="982502"/>
                  </a:lnTo>
                  <a:lnTo>
                    <a:pt x="676077" y="981653"/>
                  </a:lnTo>
                  <a:lnTo>
                    <a:pt x="676599" y="980936"/>
                  </a:lnTo>
                  <a:lnTo>
                    <a:pt x="676208" y="980740"/>
                  </a:lnTo>
                  <a:lnTo>
                    <a:pt x="676404" y="979174"/>
                  </a:lnTo>
                  <a:lnTo>
                    <a:pt x="677709" y="977803"/>
                  </a:lnTo>
                  <a:lnTo>
                    <a:pt x="674577" y="975389"/>
                  </a:lnTo>
                  <a:lnTo>
                    <a:pt x="675686" y="972975"/>
                  </a:lnTo>
                  <a:lnTo>
                    <a:pt x="675164" y="972583"/>
                  </a:lnTo>
                  <a:lnTo>
                    <a:pt x="674055" y="972779"/>
                  </a:lnTo>
                  <a:lnTo>
                    <a:pt x="673467" y="969973"/>
                  </a:lnTo>
                  <a:lnTo>
                    <a:pt x="672358" y="969451"/>
                  </a:lnTo>
                  <a:lnTo>
                    <a:pt x="671836" y="967037"/>
                  </a:lnTo>
                  <a:lnTo>
                    <a:pt x="672032" y="966319"/>
                  </a:lnTo>
                  <a:lnTo>
                    <a:pt x="672750" y="965797"/>
                  </a:lnTo>
                  <a:lnTo>
                    <a:pt x="675882" y="964949"/>
                  </a:lnTo>
                  <a:lnTo>
                    <a:pt x="676077" y="964427"/>
                  </a:lnTo>
                  <a:lnTo>
                    <a:pt x="675490" y="964231"/>
                  </a:lnTo>
                  <a:lnTo>
                    <a:pt x="673794" y="962339"/>
                  </a:lnTo>
                  <a:lnTo>
                    <a:pt x="671901" y="962143"/>
                  </a:lnTo>
                  <a:lnTo>
                    <a:pt x="671706" y="961425"/>
                  </a:lnTo>
                  <a:lnTo>
                    <a:pt x="671706" y="960707"/>
                  </a:lnTo>
                  <a:lnTo>
                    <a:pt x="673011" y="959859"/>
                  </a:lnTo>
                  <a:lnTo>
                    <a:pt x="673011" y="959337"/>
                  </a:lnTo>
                  <a:lnTo>
                    <a:pt x="673728" y="958815"/>
                  </a:lnTo>
                  <a:lnTo>
                    <a:pt x="674642" y="957053"/>
                  </a:lnTo>
                  <a:lnTo>
                    <a:pt x="675555" y="956336"/>
                  </a:lnTo>
                  <a:lnTo>
                    <a:pt x="674642" y="953399"/>
                  </a:lnTo>
                  <a:lnTo>
                    <a:pt x="675229" y="952355"/>
                  </a:lnTo>
                  <a:lnTo>
                    <a:pt x="676143" y="951833"/>
                  </a:lnTo>
                  <a:lnTo>
                    <a:pt x="676860" y="948897"/>
                  </a:lnTo>
                  <a:lnTo>
                    <a:pt x="677578" y="948179"/>
                  </a:lnTo>
                  <a:lnTo>
                    <a:pt x="678100" y="945765"/>
                  </a:lnTo>
                  <a:lnTo>
                    <a:pt x="680710" y="944721"/>
                  </a:lnTo>
                  <a:lnTo>
                    <a:pt x="681428" y="944003"/>
                  </a:lnTo>
                  <a:lnTo>
                    <a:pt x="681820" y="942959"/>
                  </a:lnTo>
                  <a:lnTo>
                    <a:pt x="682929" y="942110"/>
                  </a:lnTo>
                  <a:lnTo>
                    <a:pt x="683125" y="939500"/>
                  </a:lnTo>
                  <a:lnTo>
                    <a:pt x="684430" y="938978"/>
                  </a:lnTo>
                  <a:lnTo>
                    <a:pt x="687236" y="938456"/>
                  </a:lnTo>
                  <a:lnTo>
                    <a:pt x="688345" y="938978"/>
                  </a:lnTo>
                  <a:lnTo>
                    <a:pt x="689454" y="938652"/>
                  </a:lnTo>
                  <a:lnTo>
                    <a:pt x="690368" y="939696"/>
                  </a:lnTo>
                  <a:lnTo>
                    <a:pt x="691477" y="939370"/>
                  </a:lnTo>
                  <a:lnTo>
                    <a:pt x="691281" y="940088"/>
                  </a:lnTo>
                  <a:lnTo>
                    <a:pt x="693174" y="940936"/>
                  </a:lnTo>
                  <a:lnTo>
                    <a:pt x="693891" y="941784"/>
                  </a:lnTo>
                  <a:lnTo>
                    <a:pt x="693695" y="942502"/>
                  </a:lnTo>
                  <a:lnTo>
                    <a:pt x="694283" y="942698"/>
                  </a:lnTo>
                  <a:lnTo>
                    <a:pt x="695588" y="942176"/>
                  </a:lnTo>
                  <a:lnTo>
                    <a:pt x="696110" y="942698"/>
                  </a:lnTo>
                  <a:lnTo>
                    <a:pt x="696697" y="942372"/>
                  </a:lnTo>
                  <a:lnTo>
                    <a:pt x="697611" y="943089"/>
                  </a:lnTo>
                  <a:lnTo>
                    <a:pt x="697089" y="943416"/>
                  </a:lnTo>
                  <a:lnTo>
                    <a:pt x="696893" y="944133"/>
                  </a:lnTo>
                  <a:lnTo>
                    <a:pt x="698394" y="945373"/>
                  </a:lnTo>
                  <a:lnTo>
                    <a:pt x="698916" y="944329"/>
                  </a:lnTo>
                  <a:lnTo>
                    <a:pt x="700025" y="943481"/>
                  </a:lnTo>
                  <a:lnTo>
                    <a:pt x="699829" y="944329"/>
                  </a:lnTo>
                  <a:lnTo>
                    <a:pt x="700417" y="944525"/>
                  </a:lnTo>
                  <a:lnTo>
                    <a:pt x="700612" y="944003"/>
                  </a:lnTo>
                  <a:lnTo>
                    <a:pt x="703027" y="942633"/>
                  </a:lnTo>
                  <a:lnTo>
                    <a:pt x="703549" y="944003"/>
                  </a:lnTo>
                  <a:lnTo>
                    <a:pt x="704266" y="944199"/>
                  </a:lnTo>
                  <a:lnTo>
                    <a:pt x="704266" y="945961"/>
                  </a:lnTo>
                  <a:lnTo>
                    <a:pt x="705963" y="946678"/>
                  </a:lnTo>
                  <a:lnTo>
                    <a:pt x="706681" y="946352"/>
                  </a:lnTo>
                  <a:lnTo>
                    <a:pt x="706681" y="948766"/>
                  </a:lnTo>
                  <a:lnTo>
                    <a:pt x="705376" y="949810"/>
                  </a:lnTo>
                  <a:lnTo>
                    <a:pt x="705376" y="951703"/>
                  </a:lnTo>
                  <a:lnTo>
                    <a:pt x="704984" y="952420"/>
                  </a:lnTo>
                  <a:lnTo>
                    <a:pt x="704071" y="952747"/>
                  </a:lnTo>
                  <a:lnTo>
                    <a:pt x="703875" y="953595"/>
                  </a:lnTo>
                  <a:lnTo>
                    <a:pt x="705376" y="954443"/>
                  </a:lnTo>
                  <a:lnTo>
                    <a:pt x="706485" y="953595"/>
                  </a:lnTo>
                  <a:lnTo>
                    <a:pt x="706681" y="954639"/>
                  </a:lnTo>
                  <a:lnTo>
                    <a:pt x="707594" y="954835"/>
                  </a:lnTo>
                  <a:lnTo>
                    <a:pt x="707594" y="957119"/>
                  </a:lnTo>
                  <a:lnTo>
                    <a:pt x="706485" y="958880"/>
                  </a:lnTo>
                  <a:lnTo>
                    <a:pt x="706289" y="960251"/>
                  </a:lnTo>
                  <a:lnTo>
                    <a:pt x="707398" y="962861"/>
                  </a:lnTo>
                  <a:lnTo>
                    <a:pt x="706876" y="965144"/>
                  </a:lnTo>
                  <a:lnTo>
                    <a:pt x="708899" y="967950"/>
                  </a:lnTo>
                  <a:lnTo>
                    <a:pt x="709095" y="968799"/>
                  </a:lnTo>
                  <a:lnTo>
                    <a:pt x="709813" y="969516"/>
                  </a:lnTo>
                  <a:lnTo>
                    <a:pt x="711118" y="969843"/>
                  </a:lnTo>
                  <a:lnTo>
                    <a:pt x="710726" y="971409"/>
                  </a:lnTo>
                  <a:lnTo>
                    <a:pt x="710335" y="971605"/>
                  </a:lnTo>
                  <a:lnTo>
                    <a:pt x="710531" y="974019"/>
                  </a:lnTo>
                  <a:lnTo>
                    <a:pt x="711053" y="974737"/>
                  </a:lnTo>
                  <a:lnTo>
                    <a:pt x="712553" y="974737"/>
                  </a:lnTo>
                  <a:lnTo>
                    <a:pt x="713663" y="975454"/>
                  </a:lnTo>
                  <a:lnTo>
                    <a:pt x="714968" y="975454"/>
                  </a:lnTo>
                  <a:lnTo>
                    <a:pt x="716468" y="975976"/>
                  </a:lnTo>
                  <a:lnTo>
                    <a:pt x="716664" y="976498"/>
                  </a:lnTo>
                  <a:lnTo>
                    <a:pt x="717186" y="976694"/>
                  </a:lnTo>
                  <a:lnTo>
                    <a:pt x="718687" y="975976"/>
                  </a:lnTo>
                  <a:lnTo>
                    <a:pt x="718687" y="976694"/>
                  </a:lnTo>
                  <a:lnTo>
                    <a:pt x="720384" y="977216"/>
                  </a:lnTo>
                  <a:lnTo>
                    <a:pt x="721101" y="978456"/>
                  </a:lnTo>
                  <a:lnTo>
                    <a:pt x="722015" y="978652"/>
                  </a:lnTo>
                  <a:lnTo>
                    <a:pt x="722602" y="978326"/>
                  </a:lnTo>
                  <a:lnTo>
                    <a:pt x="724103" y="979174"/>
                  </a:lnTo>
                  <a:lnTo>
                    <a:pt x="724299" y="978652"/>
                  </a:lnTo>
                  <a:lnTo>
                    <a:pt x="727822" y="978978"/>
                  </a:lnTo>
                  <a:lnTo>
                    <a:pt x="727822" y="980022"/>
                  </a:lnTo>
                  <a:lnTo>
                    <a:pt x="728410" y="980870"/>
                  </a:lnTo>
                  <a:lnTo>
                    <a:pt x="730628" y="981392"/>
                  </a:lnTo>
                  <a:lnTo>
                    <a:pt x="732325" y="980870"/>
                  </a:lnTo>
                  <a:lnTo>
                    <a:pt x="732521" y="981588"/>
                  </a:lnTo>
                  <a:lnTo>
                    <a:pt x="733434" y="981914"/>
                  </a:lnTo>
                  <a:lnTo>
                    <a:pt x="733434" y="983285"/>
                  </a:lnTo>
                  <a:lnTo>
                    <a:pt x="734348" y="983807"/>
                  </a:lnTo>
                  <a:lnTo>
                    <a:pt x="738980" y="985046"/>
                  </a:lnTo>
                  <a:lnTo>
                    <a:pt x="739372" y="984851"/>
                  </a:lnTo>
                  <a:lnTo>
                    <a:pt x="740090" y="981719"/>
                  </a:lnTo>
                  <a:lnTo>
                    <a:pt x="739894" y="981197"/>
                  </a:lnTo>
                  <a:lnTo>
                    <a:pt x="740286" y="981001"/>
                  </a:lnTo>
                  <a:lnTo>
                    <a:pt x="739372" y="980479"/>
                  </a:lnTo>
                  <a:lnTo>
                    <a:pt x="740090" y="979630"/>
                  </a:lnTo>
                  <a:lnTo>
                    <a:pt x="740090" y="978587"/>
                  </a:lnTo>
                  <a:lnTo>
                    <a:pt x="738785" y="978260"/>
                  </a:lnTo>
                  <a:lnTo>
                    <a:pt x="737676" y="979109"/>
                  </a:lnTo>
                  <a:lnTo>
                    <a:pt x="737153" y="978913"/>
                  </a:lnTo>
                  <a:lnTo>
                    <a:pt x="736762" y="977673"/>
                  </a:lnTo>
                  <a:lnTo>
                    <a:pt x="738459" y="977673"/>
                  </a:lnTo>
                  <a:lnTo>
                    <a:pt x="738067" y="976629"/>
                  </a:lnTo>
                  <a:lnTo>
                    <a:pt x="738980" y="976107"/>
                  </a:lnTo>
                  <a:lnTo>
                    <a:pt x="739176" y="973823"/>
                  </a:lnTo>
                  <a:lnTo>
                    <a:pt x="741982" y="973497"/>
                  </a:lnTo>
                  <a:lnTo>
                    <a:pt x="742896" y="972257"/>
                  </a:lnTo>
                  <a:lnTo>
                    <a:pt x="743483" y="972061"/>
                  </a:lnTo>
                  <a:lnTo>
                    <a:pt x="743679" y="970169"/>
                  </a:lnTo>
                  <a:lnTo>
                    <a:pt x="743157" y="967885"/>
                  </a:lnTo>
                  <a:lnTo>
                    <a:pt x="744070" y="966319"/>
                  </a:lnTo>
                  <a:lnTo>
                    <a:pt x="746484" y="966319"/>
                  </a:lnTo>
                  <a:lnTo>
                    <a:pt x="746876" y="965275"/>
                  </a:lnTo>
                  <a:lnTo>
                    <a:pt x="744396" y="963905"/>
                  </a:lnTo>
                  <a:lnTo>
                    <a:pt x="744070" y="962665"/>
                  </a:lnTo>
                  <a:lnTo>
                    <a:pt x="744462" y="962469"/>
                  </a:lnTo>
                  <a:lnTo>
                    <a:pt x="744853" y="960707"/>
                  </a:lnTo>
                  <a:lnTo>
                    <a:pt x="744462" y="959141"/>
                  </a:lnTo>
                  <a:lnTo>
                    <a:pt x="744853" y="958097"/>
                  </a:lnTo>
                  <a:lnTo>
                    <a:pt x="746158" y="957575"/>
                  </a:lnTo>
                  <a:lnTo>
                    <a:pt x="746354" y="953399"/>
                  </a:lnTo>
                  <a:lnTo>
                    <a:pt x="748246" y="951833"/>
                  </a:lnTo>
                  <a:lnTo>
                    <a:pt x="748768" y="949745"/>
                  </a:lnTo>
                  <a:lnTo>
                    <a:pt x="750073" y="948897"/>
                  </a:lnTo>
                  <a:lnTo>
                    <a:pt x="750269" y="949419"/>
                  </a:lnTo>
                  <a:lnTo>
                    <a:pt x="752488" y="950267"/>
                  </a:lnTo>
                  <a:lnTo>
                    <a:pt x="752683" y="950985"/>
                  </a:lnTo>
                  <a:lnTo>
                    <a:pt x="758230" y="951507"/>
                  </a:lnTo>
                  <a:lnTo>
                    <a:pt x="758752" y="952029"/>
                  </a:lnTo>
                  <a:lnTo>
                    <a:pt x="758948" y="952877"/>
                  </a:lnTo>
                  <a:lnTo>
                    <a:pt x="760840" y="954769"/>
                  </a:lnTo>
                  <a:lnTo>
                    <a:pt x="763058" y="955618"/>
                  </a:lnTo>
                  <a:lnTo>
                    <a:pt x="767300" y="958946"/>
                  </a:lnTo>
                  <a:lnTo>
                    <a:pt x="770824" y="960707"/>
                  </a:lnTo>
                  <a:lnTo>
                    <a:pt x="775261" y="963840"/>
                  </a:lnTo>
                  <a:lnTo>
                    <a:pt x="776566" y="965732"/>
                  </a:lnTo>
                  <a:lnTo>
                    <a:pt x="778589" y="967624"/>
                  </a:lnTo>
                  <a:lnTo>
                    <a:pt x="779698" y="972322"/>
                  </a:lnTo>
                  <a:lnTo>
                    <a:pt x="781199" y="974932"/>
                  </a:lnTo>
                  <a:lnTo>
                    <a:pt x="784200" y="976825"/>
                  </a:lnTo>
                  <a:lnTo>
                    <a:pt x="784396" y="977347"/>
                  </a:lnTo>
                  <a:lnTo>
                    <a:pt x="786810" y="977673"/>
                  </a:lnTo>
                  <a:lnTo>
                    <a:pt x="787398" y="978717"/>
                  </a:lnTo>
                  <a:lnTo>
                    <a:pt x="790530" y="979565"/>
                  </a:lnTo>
                  <a:lnTo>
                    <a:pt x="792030" y="980805"/>
                  </a:lnTo>
                  <a:lnTo>
                    <a:pt x="795554" y="982567"/>
                  </a:lnTo>
                  <a:lnTo>
                    <a:pt x="795946" y="981327"/>
                  </a:lnTo>
                  <a:lnTo>
                    <a:pt x="797642" y="981653"/>
                  </a:lnTo>
                  <a:lnTo>
                    <a:pt x="801557" y="983415"/>
                  </a:lnTo>
                  <a:lnTo>
                    <a:pt x="803776" y="983611"/>
                  </a:lnTo>
                  <a:lnTo>
                    <a:pt x="804363" y="985895"/>
                  </a:lnTo>
                  <a:lnTo>
                    <a:pt x="809583" y="987657"/>
                  </a:lnTo>
                  <a:lnTo>
                    <a:pt x="812715" y="989418"/>
                  </a:lnTo>
                  <a:lnTo>
                    <a:pt x="813433" y="989092"/>
                  </a:lnTo>
                  <a:lnTo>
                    <a:pt x="815847" y="990332"/>
                  </a:lnTo>
                  <a:lnTo>
                    <a:pt x="816761" y="990136"/>
                  </a:lnTo>
                  <a:lnTo>
                    <a:pt x="817283" y="989418"/>
                  </a:lnTo>
                  <a:lnTo>
                    <a:pt x="816761" y="986612"/>
                  </a:lnTo>
                  <a:lnTo>
                    <a:pt x="816043" y="985895"/>
                  </a:lnTo>
                  <a:lnTo>
                    <a:pt x="814020" y="985046"/>
                  </a:lnTo>
                  <a:lnTo>
                    <a:pt x="813107" y="984002"/>
                  </a:lnTo>
                  <a:lnTo>
                    <a:pt x="810692" y="982763"/>
                  </a:lnTo>
                  <a:lnTo>
                    <a:pt x="810888" y="981914"/>
                  </a:lnTo>
                  <a:lnTo>
                    <a:pt x="810171" y="981392"/>
                  </a:lnTo>
                  <a:lnTo>
                    <a:pt x="809975" y="980022"/>
                  </a:lnTo>
                  <a:lnTo>
                    <a:pt x="810562" y="978456"/>
                  </a:lnTo>
                  <a:lnTo>
                    <a:pt x="810562" y="977216"/>
                  </a:lnTo>
                  <a:lnTo>
                    <a:pt x="809649" y="975976"/>
                  </a:lnTo>
                  <a:lnTo>
                    <a:pt x="805994" y="974019"/>
                  </a:lnTo>
                  <a:lnTo>
                    <a:pt x="798686" y="971931"/>
                  </a:lnTo>
                  <a:lnTo>
                    <a:pt x="797577" y="972126"/>
                  </a:lnTo>
                  <a:lnTo>
                    <a:pt x="792357" y="970887"/>
                  </a:lnTo>
                  <a:lnTo>
                    <a:pt x="791052" y="970365"/>
                  </a:lnTo>
                  <a:lnTo>
                    <a:pt x="790856" y="969843"/>
                  </a:lnTo>
                  <a:lnTo>
                    <a:pt x="787528" y="968603"/>
                  </a:lnTo>
                  <a:lnTo>
                    <a:pt x="787528" y="968081"/>
                  </a:lnTo>
                  <a:lnTo>
                    <a:pt x="786810" y="967559"/>
                  </a:lnTo>
                  <a:lnTo>
                    <a:pt x="787006" y="966319"/>
                  </a:lnTo>
                  <a:lnTo>
                    <a:pt x="786484" y="966123"/>
                  </a:lnTo>
                  <a:lnTo>
                    <a:pt x="786092" y="965406"/>
                  </a:lnTo>
                  <a:lnTo>
                    <a:pt x="785897" y="963644"/>
                  </a:lnTo>
                  <a:lnTo>
                    <a:pt x="786484" y="962274"/>
                  </a:lnTo>
                  <a:lnTo>
                    <a:pt x="785897" y="962078"/>
                  </a:lnTo>
                  <a:lnTo>
                    <a:pt x="785701" y="960838"/>
                  </a:lnTo>
                  <a:lnTo>
                    <a:pt x="784200" y="958032"/>
                  </a:lnTo>
                  <a:lnTo>
                    <a:pt x="780677" y="953856"/>
                  </a:lnTo>
                  <a:lnTo>
                    <a:pt x="779763" y="953530"/>
                  </a:lnTo>
                  <a:lnTo>
                    <a:pt x="779241" y="952159"/>
                  </a:lnTo>
                  <a:lnTo>
                    <a:pt x="778327" y="951311"/>
                  </a:lnTo>
                  <a:lnTo>
                    <a:pt x="778327" y="950593"/>
                  </a:lnTo>
                  <a:lnTo>
                    <a:pt x="775913" y="949875"/>
                  </a:lnTo>
                  <a:lnTo>
                    <a:pt x="770497" y="949680"/>
                  </a:lnTo>
                  <a:lnTo>
                    <a:pt x="764364" y="948114"/>
                  </a:lnTo>
                  <a:lnTo>
                    <a:pt x="762667" y="948636"/>
                  </a:lnTo>
                  <a:lnTo>
                    <a:pt x="762471" y="947657"/>
                  </a:lnTo>
                  <a:lnTo>
                    <a:pt x="761949" y="947070"/>
                  </a:lnTo>
                  <a:lnTo>
                    <a:pt x="759143" y="945830"/>
                  </a:lnTo>
                  <a:lnTo>
                    <a:pt x="758948" y="942698"/>
                  </a:lnTo>
                  <a:lnTo>
                    <a:pt x="759339" y="941327"/>
                  </a:lnTo>
                  <a:lnTo>
                    <a:pt x="757316" y="939566"/>
                  </a:lnTo>
                  <a:lnTo>
                    <a:pt x="757121" y="938848"/>
                  </a:lnTo>
                  <a:lnTo>
                    <a:pt x="755816" y="937608"/>
                  </a:lnTo>
                  <a:lnTo>
                    <a:pt x="755424" y="936368"/>
                  </a:lnTo>
                  <a:lnTo>
                    <a:pt x="755816" y="935651"/>
                  </a:lnTo>
                  <a:lnTo>
                    <a:pt x="755424" y="935455"/>
                  </a:lnTo>
                  <a:lnTo>
                    <a:pt x="756011" y="934411"/>
                  </a:lnTo>
                  <a:lnTo>
                    <a:pt x="758817" y="933171"/>
                  </a:lnTo>
                  <a:lnTo>
                    <a:pt x="761036" y="934541"/>
                  </a:lnTo>
                  <a:lnTo>
                    <a:pt x="762732" y="934737"/>
                  </a:lnTo>
                  <a:lnTo>
                    <a:pt x="765147" y="934019"/>
                  </a:lnTo>
                  <a:lnTo>
                    <a:pt x="765538" y="935259"/>
                  </a:lnTo>
                  <a:lnTo>
                    <a:pt x="767039" y="935585"/>
                  </a:lnTo>
                  <a:lnTo>
                    <a:pt x="767561" y="935063"/>
                  </a:lnTo>
                  <a:lnTo>
                    <a:pt x="767952" y="933497"/>
                  </a:lnTo>
                  <a:lnTo>
                    <a:pt x="767235" y="932779"/>
                  </a:lnTo>
                  <a:lnTo>
                    <a:pt x="767430" y="931735"/>
                  </a:lnTo>
                  <a:lnTo>
                    <a:pt x="766908" y="930887"/>
                  </a:lnTo>
                  <a:lnTo>
                    <a:pt x="767626" y="930887"/>
                  </a:lnTo>
                  <a:lnTo>
                    <a:pt x="767822" y="930365"/>
                  </a:lnTo>
                  <a:lnTo>
                    <a:pt x="771933" y="929843"/>
                  </a:lnTo>
                  <a:lnTo>
                    <a:pt x="772324" y="931083"/>
                  </a:lnTo>
                  <a:lnTo>
                    <a:pt x="773434" y="931605"/>
                  </a:lnTo>
                  <a:lnTo>
                    <a:pt x="773629" y="932975"/>
                  </a:lnTo>
                  <a:lnTo>
                    <a:pt x="774347" y="933824"/>
                  </a:lnTo>
                  <a:lnTo>
                    <a:pt x="773629" y="935912"/>
                  </a:lnTo>
                  <a:lnTo>
                    <a:pt x="773107" y="935912"/>
                  </a:lnTo>
                  <a:lnTo>
                    <a:pt x="772716" y="936629"/>
                  </a:lnTo>
                  <a:lnTo>
                    <a:pt x="774739" y="938195"/>
                  </a:lnTo>
                  <a:lnTo>
                    <a:pt x="776044" y="940283"/>
                  </a:lnTo>
                  <a:lnTo>
                    <a:pt x="776761" y="940610"/>
                  </a:lnTo>
                  <a:lnTo>
                    <a:pt x="776761" y="941132"/>
                  </a:lnTo>
                  <a:lnTo>
                    <a:pt x="778458" y="942372"/>
                  </a:lnTo>
                  <a:lnTo>
                    <a:pt x="779763" y="942372"/>
                  </a:lnTo>
                  <a:lnTo>
                    <a:pt x="780350" y="944264"/>
                  </a:lnTo>
                  <a:lnTo>
                    <a:pt x="781851" y="945308"/>
                  </a:lnTo>
                  <a:lnTo>
                    <a:pt x="785375" y="946678"/>
                  </a:lnTo>
                  <a:lnTo>
                    <a:pt x="792422" y="947527"/>
                  </a:lnTo>
                  <a:lnTo>
                    <a:pt x="794836" y="947331"/>
                  </a:lnTo>
                  <a:lnTo>
                    <a:pt x="798360" y="946091"/>
                  </a:lnTo>
                  <a:lnTo>
                    <a:pt x="801166" y="944525"/>
                  </a:lnTo>
                  <a:lnTo>
                    <a:pt x="803580" y="944003"/>
                  </a:lnTo>
                  <a:lnTo>
                    <a:pt x="804689" y="943155"/>
                  </a:lnTo>
                  <a:lnTo>
                    <a:pt x="805407" y="942959"/>
                  </a:lnTo>
                  <a:lnTo>
                    <a:pt x="808017" y="943481"/>
                  </a:lnTo>
                  <a:lnTo>
                    <a:pt x="809126" y="942763"/>
                  </a:lnTo>
                  <a:lnTo>
                    <a:pt x="811345" y="942763"/>
                  </a:lnTo>
                  <a:lnTo>
                    <a:pt x="811737" y="942959"/>
                  </a:lnTo>
                  <a:lnTo>
                    <a:pt x="811541" y="944003"/>
                  </a:lnTo>
                  <a:lnTo>
                    <a:pt x="812128" y="944199"/>
                  </a:lnTo>
                  <a:lnTo>
                    <a:pt x="811932" y="944721"/>
                  </a:lnTo>
                  <a:lnTo>
                    <a:pt x="810823" y="945243"/>
                  </a:lnTo>
                  <a:lnTo>
                    <a:pt x="810627" y="945961"/>
                  </a:lnTo>
                  <a:lnTo>
                    <a:pt x="811215" y="946156"/>
                  </a:lnTo>
                  <a:lnTo>
                    <a:pt x="813042" y="945634"/>
                  </a:lnTo>
                  <a:lnTo>
                    <a:pt x="815064" y="945961"/>
                  </a:lnTo>
                  <a:lnTo>
                    <a:pt x="815456" y="947004"/>
                  </a:lnTo>
                  <a:lnTo>
                    <a:pt x="816761" y="946678"/>
                  </a:lnTo>
                  <a:lnTo>
                    <a:pt x="819567" y="948571"/>
                  </a:lnTo>
                  <a:lnTo>
                    <a:pt x="819763" y="949810"/>
                  </a:lnTo>
                  <a:lnTo>
                    <a:pt x="821981" y="952942"/>
                  </a:lnTo>
                  <a:lnTo>
                    <a:pt x="822177" y="953791"/>
                  </a:lnTo>
                  <a:lnTo>
                    <a:pt x="824200" y="954117"/>
                  </a:lnTo>
                  <a:lnTo>
                    <a:pt x="823612" y="954835"/>
                  </a:lnTo>
                  <a:lnTo>
                    <a:pt x="825505" y="955161"/>
                  </a:lnTo>
                  <a:lnTo>
                    <a:pt x="825505" y="955879"/>
                  </a:lnTo>
                  <a:lnTo>
                    <a:pt x="826223" y="956075"/>
                  </a:lnTo>
                  <a:lnTo>
                    <a:pt x="826810" y="957967"/>
                  </a:lnTo>
                  <a:lnTo>
                    <a:pt x="828115" y="958685"/>
                  </a:lnTo>
                  <a:lnTo>
                    <a:pt x="828311" y="959533"/>
                  </a:lnTo>
                  <a:lnTo>
                    <a:pt x="830529" y="960577"/>
                  </a:lnTo>
                  <a:lnTo>
                    <a:pt x="831051" y="962143"/>
                  </a:lnTo>
                  <a:lnTo>
                    <a:pt x="832160" y="962665"/>
                  </a:lnTo>
                  <a:lnTo>
                    <a:pt x="833661" y="962143"/>
                  </a:lnTo>
                  <a:lnTo>
                    <a:pt x="835684" y="963187"/>
                  </a:lnTo>
                  <a:lnTo>
                    <a:pt x="835880" y="964753"/>
                  </a:lnTo>
                  <a:lnTo>
                    <a:pt x="837577" y="965471"/>
                  </a:lnTo>
                  <a:lnTo>
                    <a:pt x="837381" y="966189"/>
                  </a:lnTo>
                  <a:lnTo>
                    <a:pt x="838881" y="966515"/>
                  </a:lnTo>
                  <a:lnTo>
                    <a:pt x="841883" y="969843"/>
                  </a:lnTo>
                  <a:lnTo>
                    <a:pt x="844297" y="970169"/>
                  </a:lnTo>
                  <a:lnTo>
                    <a:pt x="844493" y="969647"/>
                  </a:lnTo>
                  <a:lnTo>
                    <a:pt x="845798" y="969321"/>
                  </a:lnTo>
                  <a:lnTo>
                    <a:pt x="849126" y="970038"/>
                  </a:lnTo>
                  <a:lnTo>
                    <a:pt x="848930" y="971409"/>
                  </a:lnTo>
                  <a:lnTo>
                    <a:pt x="851345" y="972453"/>
                  </a:lnTo>
                  <a:lnTo>
                    <a:pt x="851540" y="974019"/>
                  </a:lnTo>
                  <a:lnTo>
                    <a:pt x="852063" y="974541"/>
                  </a:lnTo>
                  <a:lnTo>
                    <a:pt x="853172" y="978195"/>
                  </a:lnTo>
                  <a:lnTo>
                    <a:pt x="854477" y="979565"/>
                  </a:lnTo>
                  <a:lnTo>
                    <a:pt x="855390" y="982371"/>
                  </a:lnTo>
                  <a:lnTo>
                    <a:pt x="855782" y="982567"/>
                  </a:lnTo>
                  <a:lnTo>
                    <a:pt x="855977" y="983937"/>
                  </a:lnTo>
                  <a:lnTo>
                    <a:pt x="856891" y="985308"/>
                  </a:lnTo>
                  <a:lnTo>
                    <a:pt x="857087" y="986808"/>
                  </a:lnTo>
                  <a:lnTo>
                    <a:pt x="857674" y="987265"/>
                  </a:lnTo>
                  <a:lnTo>
                    <a:pt x="858392" y="990071"/>
                  </a:lnTo>
                  <a:lnTo>
                    <a:pt x="859893" y="992159"/>
                  </a:lnTo>
                  <a:lnTo>
                    <a:pt x="859893" y="993203"/>
                  </a:lnTo>
                  <a:lnTo>
                    <a:pt x="861002" y="993921"/>
                  </a:lnTo>
                  <a:lnTo>
                    <a:pt x="861198" y="995291"/>
                  </a:lnTo>
                  <a:lnTo>
                    <a:pt x="861720" y="995813"/>
                  </a:lnTo>
                  <a:lnTo>
                    <a:pt x="863025" y="999141"/>
                  </a:lnTo>
                  <a:lnTo>
                    <a:pt x="864134" y="999663"/>
                  </a:lnTo>
                  <a:lnTo>
                    <a:pt x="864134" y="1000511"/>
                  </a:lnTo>
                  <a:lnTo>
                    <a:pt x="865831" y="1002795"/>
                  </a:lnTo>
                  <a:lnTo>
                    <a:pt x="866418" y="1004557"/>
                  </a:lnTo>
                  <a:lnTo>
                    <a:pt x="867723" y="1004557"/>
                  </a:lnTo>
                  <a:lnTo>
                    <a:pt x="867201" y="1004035"/>
                  </a:lnTo>
                  <a:lnTo>
                    <a:pt x="867397" y="1003317"/>
                  </a:lnTo>
                  <a:lnTo>
                    <a:pt x="868310" y="1001033"/>
                  </a:lnTo>
                  <a:lnTo>
                    <a:pt x="869811" y="1000185"/>
                  </a:lnTo>
                  <a:lnTo>
                    <a:pt x="869615" y="999467"/>
                  </a:lnTo>
                  <a:lnTo>
                    <a:pt x="868506" y="997901"/>
                  </a:lnTo>
                  <a:lnTo>
                    <a:pt x="867397" y="994965"/>
                  </a:lnTo>
                  <a:lnTo>
                    <a:pt x="866483" y="994639"/>
                  </a:lnTo>
                  <a:lnTo>
                    <a:pt x="866875" y="993072"/>
                  </a:lnTo>
                  <a:lnTo>
                    <a:pt x="865374" y="990658"/>
                  </a:lnTo>
                  <a:lnTo>
                    <a:pt x="865178" y="988896"/>
                  </a:lnTo>
                  <a:lnTo>
                    <a:pt x="863677" y="987852"/>
                  </a:lnTo>
                  <a:lnTo>
                    <a:pt x="863482" y="987004"/>
                  </a:lnTo>
                  <a:lnTo>
                    <a:pt x="864199" y="985438"/>
                  </a:lnTo>
                  <a:lnTo>
                    <a:pt x="864199" y="984068"/>
                  </a:lnTo>
                  <a:lnTo>
                    <a:pt x="861589" y="981653"/>
                  </a:lnTo>
                  <a:lnTo>
                    <a:pt x="861198" y="979370"/>
                  </a:lnTo>
                  <a:lnTo>
                    <a:pt x="859697" y="978652"/>
                  </a:lnTo>
                  <a:lnTo>
                    <a:pt x="860088" y="977151"/>
                  </a:lnTo>
                  <a:lnTo>
                    <a:pt x="859697" y="976564"/>
                  </a:lnTo>
                  <a:lnTo>
                    <a:pt x="858979" y="976368"/>
                  </a:lnTo>
                  <a:lnTo>
                    <a:pt x="858261" y="973236"/>
                  </a:lnTo>
                  <a:lnTo>
                    <a:pt x="857739" y="973040"/>
                  </a:lnTo>
                  <a:lnTo>
                    <a:pt x="855325" y="970234"/>
                  </a:lnTo>
                  <a:lnTo>
                    <a:pt x="851801" y="967820"/>
                  </a:lnTo>
                  <a:lnTo>
                    <a:pt x="849191" y="967624"/>
                  </a:lnTo>
                  <a:lnTo>
                    <a:pt x="847169" y="967102"/>
                  </a:lnTo>
                  <a:lnTo>
                    <a:pt x="846646" y="966580"/>
                  </a:lnTo>
                  <a:lnTo>
                    <a:pt x="846255" y="964296"/>
                  </a:lnTo>
                  <a:lnTo>
                    <a:pt x="845733" y="963774"/>
                  </a:lnTo>
                  <a:lnTo>
                    <a:pt x="845929" y="962404"/>
                  </a:lnTo>
                  <a:lnTo>
                    <a:pt x="845537" y="961360"/>
                  </a:lnTo>
                  <a:lnTo>
                    <a:pt x="844819" y="961164"/>
                  </a:lnTo>
                  <a:lnTo>
                    <a:pt x="843123" y="958228"/>
                  </a:lnTo>
                  <a:lnTo>
                    <a:pt x="841426" y="957510"/>
                  </a:lnTo>
                  <a:lnTo>
                    <a:pt x="840317" y="956466"/>
                  </a:lnTo>
                  <a:lnTo>
                    <a:pt x="839599" y="956662"/>
                  </a:lnTo>
                  <a:lnTo>
                    <a:pt x="839208" y="957510"/>
                  </a:lnTo>
                  <a:lnTo>
                    <a:pt x="838490" y="957836"/>
                  </a:lnTo>
                  <a:lnTo>
                    <a:pt x="838098" y="957641"/>
                  </a:lnTo>
                  <a:lnTo>
                    <a:pt x="835880" y="958489"/>
                  </a:lnTo>
                  <a:lnTo>
                    <a:pt x="836076" y="957771"/>
                  </a:lnTo>
                  <a:lnTo>
                    <a:pt x="835554" y="957053"/>
                  </a:lnTo>
                  <a:lnTo>
                    <a:pt x="835554" y="954769"/>
                  </a:lnTo>
                  <a:lnTo>
                    <a:pt x="834444" y="954052"/>
                  </a:lnTo>
                  <a:lnTo>
                    <a:pt x="834053" y="953008"/>
                  </a:lnTo>
                  <a:lnTo>
                    <a:pt x="833139" y="952290"/>
                  </a:lnTo>
                  <a:lnTo>
                    <a:pt x="831834" y="949484"/>
                  </a:lnTo>
                  <a:lnTo>
                    <a:pt x="829224" y="949158"/>
                  </a:lnTo>
                  <a:lnTo>
                    <a:pt x="826614" y="947592"/>
                  </a:lnTo>
                  <a:lnTo>
                    <a:pt x="825701" y="944982"/>
                  </a:lnTo>
                  <a:lnTo>
                    <a:pt x="822895" y="943220"/>
                  </a:lnTo>
                  <a:lnTo>
                    <a:pt x="822503" y="941980"/>
                  </a:lnTo>
                  <a:lnTo>
                    <a:pt x="821394" y="941132"/>
                  </a:lnTo>
                  <a:lnTo>
                    <a:pt x="819502" y="941132"/>
                  </a:lnTo>
                  <a:lnTo>
                    <a:pt x="818588" y="938848"/>
                  </a:lnTo>
                  <a:lnTo>
                    <a:pt x="816892" y="938522"/>
                  </a:lnTo>
                  <a:lnTo>
                    <a:pt x="816696" y="938000"/>
                  </a:lnTo>
                  <a:lnTo>
                    <a:pt x="817087" y="937804"/>
                  </a:lnTo>
                  <a:lnTo>
                    <a:pt x="817283" y="936760"/>
                  </a:lnTo>
                  <a:lnTo>
                    <a:pt x="819502" y="935716"/>
                  </a:lnTo>
                  <a:lnTo>
                    <a:pt x="820611" y="935520"/>
                  </a:lnTo>
                  <a:lnTo>
                    <a:pt x="821720" y="936042"/>
                  </a:lnTo>
                  <a:lnTo>
                    <a:pt x="823743" y="934998"/>
                  </a:lnTo>
                  <a:lnTo>
                    <a:pt x="824852" y="935520"/>
                  </a:lnTo>
                  <a:lnTo>
                    <a:pt x="825244" y="935324"/>
                  </a:lnTo>
                  <a:lnTo>
                    <a:pt x="825635" y="933562"/>
                  </a:lnTo>
                  <a:lnTo>
                    <a:pt x="825244" y="930952"/>
                  </a:lnTo>
                  <a:lnTo>
                    <a:pt x="827658" y="931670"/>
                  </a:lnTo>
                  <a:lnTo>
                    <a:pt x="829159" y="930952"/>
                  </a:lnTo>
                  <a:lnTo>
                    <a:pt x="829550" y="929191"/>
                  </a:lnTo>
                  <a:lnTo>
                    <a:pt x="831573" y="928473"/>
                  </a:lnTo>
                  <a:lnTo>
                    <a:pt x="832291" y="925667"/>
                  </a:lnTo>
                  <a:lnTo>
                    <a:pt x="831769" y="925145"/>
                  </a:lnTo>
                  <a:lnTo>
                    <a:pt x="831377" y="923905"/>
                  </a:lnTo>
                  <a:lnTo>
                    <a:pt x="832683" y="922339"/>
                  </a:lnTo>
                  <a:lnTo>
                    <a:pt x="832683" y="920969"/>
                  </a:lnTo>
                  <a:lnTo>
                    <a:pt x="832291" y="920251"/>
                  </a:lnTo>
                  <a:lnTo>
                    <a:pt x="831899" y="920055"/>
                  </a:lnTo>
                  <a:lnTo>
                    <a:pt x="831899" y="921295"/>
                  </a:lnTo>
                  <a:lnTo>
                    <a:pt x="831182" y="921295"/>
                  </a:lnTo>
                  <a:lnTo>
                    <a:pt x="830268" y="922013"/>
                  </a:lnTo>
                  <a:lnTo>
                    <a:pt x="830464" y="924101"/>
                  </a:lnTo>
                  <a:lnTo>
                    <a:pt x="830072" y="924297"/>
                  </a:lnTo>
                  <a:lnTo>
                    <a:pt x="830072" y="925014"/>
                  </a:lnTo>
                  <a:lnTo>
                    <a:pt x="828572" y="926058"/>
                  </a:lnTo>
                  <a:lnTo>
                    <a:pt x="826549" y="926058"/>
                  </a:lnTo>
                  <a:lnTo>
                    <a:pt x="826157" y="925210"/>
                  </a:lnTo>
                  <a:lnTo>
                    <a:pt x="827071" y="925014"/>
                  </a:lnTo>
                  <a:lnTo>
                    <a:pt x="827462" y="923644"/>
                  </a:lnTo>
                  <a:lnTo>
                    <a:pt x="826353" y="923318"/>
                  </a:lnTo>
                  <a:lnTo>
                    <a:pt x="826353" y="922600"/>
                  </a:lnTo>
                  <a:lnTo>
                    <a:pt x="827071" y="922078"/>
                  </a:lnTo>
                  <a:lnTo>
                    <a:pt x="827462" y="922274"/>
                  </a:lnTo>
                  <a:lnTo>
                    <a:pt x="827658" y="919990"/>
                  </a:lnTo>
                  <a:lnTo>
                    <a:pt x="827136" y="919794"/>
                  </a:lnTo>
                  <a:lnTo>
                    <a:pt x="827332" y="919272"/>
                  </a:lnTo>
                  <a:lnTo>
                    <a:pt x="826418" y="918750"/>
                  </a:lnTo>
                  <a:lnTo>
                    <a:pt x="826223" y="918228"/>
                  </a:lnTo>
                  <a:lnTo>
                    <a:pt x="825309" y="917902"/>
                  </a:lnTo>
                  <a:lnTo>
                    <a:pt x="821981" y="918228"/>
                  </a:lnTo>
                  <a:lnTo>
                    <a:pt x="821590" y="917902"/>
                  </a:lnTo>
                  <a:lnTo>
                    <a:pt x="816043" y="917706"/>
                  </a:lnTo>
                  <a:lnTo>
                    <a:pt x="815652" y="917380"/>
                  </a:lnTo>
                  <a:lnTo>
                    <a:pt x="815456" y="916532"/>
                  </a:lnTo>
                  <a:lnTo>
                    <a:pt x="815847" y="916336"/>
                  </a:lnTo>
                  <a:lnTo>
                    <a:pt x="815456" y="915814"/>
                  </a:lnTo>
                  <a:lnTo>
                    <a:pt x="813629" y="916010"/>
                  </a:lnTo>
                  <a:lnTo>
                    <a:pt x="811019" y="915161"/>
                  </a:lnTo>
                  <a:lnTo>
                    <a:pt x="811019" y="914117"/>
                  </a:lnTo>
                  <a:lnTo>
                    <a:pt x="810105" y="913595"/>
                  </a:lnTo>
                  <a:lnTo>
                    <a:pt x="809714" y="912878"/>
                  </a:lnTo>
                  <a:lnTo>
                    <a:pt x="810236" y="911638"/>
                  </a:lnTo>
                  <a:lnTo>
                    <a:pt x="810040" y="910920"/>
                  </a:lnTo>
                  <a:lnTo>
                    <a:pt x="808735" y="909680"/>
                  </a:lnTo>
                  <a:lnTo>
                    <a:pt x="807430" y="909680"/>
                  </a:lnTo>
                  <a:lnTo>
                    <a:pt x="807430" y="909158"/>
                  </a:lnTo>
                  <a:lnTo>
                    <a:pt x="807038" y="908962"/>
                  </a:lnTo>
                  <a:lnTo>
                    <a:pt x="800383" y="906679"/>
                  </a:lnTo>
                  <a:lnTo>
                    <a:pt x="798490" y="907005"/>
                  </a:lnTo>
                  <a:lnTo>
                    <a:pt x="796663" y="906679"/>
                  </a:lnTo>
                  <a:lnTo>
                    <a:pt x="795358" y="905635"/>
                  </a:lnTo>
                  <a:lnTo>
                    <a:pt x="794053" y="905308"/>
                  </a:lnTo>
                  <a:lnTo>
                    <a:pt x="792944" y="905113"/>
                  </a:lnTo>
                  <a:lnTo>
                    <a:pt x="792748" y="905635"/>
                  </a:lnTo>
                  <a:lnTo>
                    <a:pt x="792161" y="905635"/>
                  </a:lnTo>
                  <a:lnTo>
                    <a:pt x="792161" y="905113"/>
                  </a:lnTo>
                  <a:lnTo>
                    <a:pt x="791574" y="904917"/>
                  </a:lnTo>
                  <a:lnTo>
                    <a:pt x="789616" y="904721"/>
                  </a:lnTo>
                  <a:lnTo>
                    <a:pt x="789420" y="905243"/>
                  </a:lnTo>
                  <a:lnTo>
                    <a:pt x="788115" y="905047"/>
                  </a:lnTo>
                  <a:lnTo>
                    <a:pt x="788311" y="904525"/>
                  </a:lnTo>
                  <a:lnTo>
                    <a:pt x="787202" y="904003"/>
                  </a:lnTo>
                  <a:lnTo>
                    <a:pt x="786484" y="902763"/>
                  </a:lnTo>
                  <a:lnTo>
                    <a:pt x="787071" y="902763"/>
                  </a:lnTo>
                  <a:lnTo>
                    <a:pt x="787267" y="902241"/>
                  </a:lnTo>
                  <a:lnTo>
                    <a:pt x="786745" y="901524"/>
                  </a:lnTo>
                  <a:lnTo>
                    <a:pt x="787463" y="901328"/>
                  </a:lnTo>
                  <a:lnTo>
                    <a:pt x="787658" y="900806"/>
                  </a:lnTo>
                  <a:lnTo>
                    <a:pt x="788768" y="900088"/>
                  </a:lnTo>
                  <a:lnTo>
                    <a:pt x="788768" y="898326"/>
                  </a:lnTo>
                  <a:lnTo>
                    <a:pt x="788246" y="898131"/>
                  </a:lnTo>
                  <a:lnTo>
                    <a:pt x="788246" y="897282"/>
                  </a:lnTo>
                  <a:lnTo>
                    <a:pt x="786941" y="896956"/>
                  </a:lnTo>
                  <a:lnTo>
                    <a:pt x="786745" y="895716"/>
                  </a:lnTo>
                  <a:lnTo>
                    <a:pt x="785048" y="894998"/>
                  </a:lnTo>
                  <a:lnTo>
                    <a:pt x="784135" y="893955"/>
                  </a:lnTo>
                  <a:lnTo>
                    <a:pt x="783939" y="891475"/>
                  </a:lnTo>
                  <a:lnTo>
                    <a:pt x="782438" y="890757"/>
                  </a:lnTo>
                  <a:lnTo>
                    <a:pt x="781133" y="887103"/>
                  </a:lnTo>
                  <a:lnTo>
                    <a:pt x="779828" y="886385"/>
                  </a:lnTo>
                  <a:lnTo>
                    <a:pt x="777218" y="887625"/>
                  </a:lnTo>
                  <a:lnTo>
                    <a:pt x="775326" y="887429"/>
                  </a:lnTo>
                  <a:lnTo>
                    <a:pt x="774412" y="887756"/>
                  </a:lnTo>
                  <a:lnTo>
                    <a:pt x="773303" y="887429"/>
                  </a:lnTo>
                  <a:lnTo>
                    <a:pt x="772585" y="886711"/>
                  </a:lnTo>
                  <a:lnTo>
                    <a:pt x="773173" y="885994"/>
                  </a:lnTo>
                  <a:lnTo>
                    <a:pt x="773368" y="884428"/>
                  </a:lnTo>
                  <a:lnTo>
                    <a:pt x="775065" y="882666"/>
                  </a:lnTo>
                  <a:lnTo>
                    <a:pt x="775261" y="881296"/>
                  </a:lnTo>
                  <a:lnTo>
                    <a:pt x="774739" y="881296"/>
                  </a:lnTo>
                  <a:lnTo>
                    <a:pt x="774347" y="878163"/>
                  </a:lnTo>
                  <a:lnTo>
                    <a:pt x="773629" y="877837"/>
                  </a:lnTo>
                  <a:lnTo>
                    <a:pt x="771019" y="873661"/>
                  </a:lnTo>
                  <a:lnTo>
                    <a:pt x="767691" y="871573"/>
                  </a:lnTo>
                  <a:lnTo>
                    <a:pt x="763254" y="873139"/>
                  </a:lnTo>
                  <a:lnTo>
                    <a:pt x="761427" y="872617"/>
                  </a:lnTo>
                  <a:lnTo>
                    <a:pt x="758099" y="870659"/>
                  </a:lnTo>
                  <a:lnTo>
                    <a:pt x="755489" y="870659"/>
                  </a:lnTo>
                  <a:lnTo>
                    <a:pt x="755098" y="870137"/>
                  </a:lnTo>
                  <a:lnTo>
                    <a:pt x="753597" y="869615"/>
                  </a:lnTo>
                  <a:lnTo>
                    <a:pt x="752879" y="869942"/>
                  </a:lnTo>
                  <a:lnTo>
                    <a:pt x="752879" y="870464"/>
                  </a:lnTo>
                  <a:lnTo>
                    <a:pt x="751574" y="870790"/>
                  </a:lnTo>
                  <a:lnTo>
                    <a:pt x="751183" y="869420"/>
                  </a:lnTo>
                  <a:lnTo>
                    <a:pt x="751900" y="869420"/>
                  </a:lnTo>
                  <a:lnTo>
                    <a:pt x="751900" y="868702"/>
                  </a:lnTo>
                  <a:lnTo>
                    <a:pt x="750400" y="868180"/>
                  </a:lnTo>
                  <a:lnTo>
                    <a:pt x="749682" y="865570"/>
                  </a:lnTo>
                  <a:lnTo>
                    <a:pt x="750269" y="864852"/>
                  </a:lnTo>
                  <a:lnTo>
                    <a:pt x="750269" y="863808"/>
                  </a:lnTo>
                  <a:lnTo>
                    <a:pt x="752879" y="863090"/>
                  </a:lnTo>
                  <a:lnTo>
                    <a:pt x="753271" y="861850"/>
                  </a:lnTo>
                  <a:lnTo>
                    <a:pt x="751574" y="861850"/>
                  </a:lnTo>
                  <a:lnTo>
                    <a:pt x="751574" y="859240"/>
                  </a:lnTo>
                  <a:lnTo>
                    <a:pt x="753989" y="858718"/>
                  </a:lnTo>
                  <a:lnTo>
                    <a:pt x="753989" y="857870"/>
                  </a:lnTo>
                  <a:lnTo>
                    <a:pt x="752879" y="857674"/>
                  </a:lnTo>
                  <a:lnTo>
                    <a:pt x="752879" y="856956"/>
                  </a:lnTo>
                  <a:lnTo>
                    <a:pt x="751966" y="856239"/>
                  </a:lnTo>
                  <a:lnTo>
                    <a:pt x="750269" y="856043"/>
                  </a:lnTo>
                  <a:lnTo>
                    <a:pt x="749878" y="855717"/>
                  </a:lnTo>
                  <a:lnTo>
                    <a:pt x="749878" y="854281"/>
                  </a:lnTo>
                  <a:lnTo>
                    <a:pt x="744462" y="853041"/>
                  </a:lnTo>
                  <a:lnTo>
                    <a:pt x="743157" y="851671"/>
                  </a:lnTo>
                  <a:lnTo>
                    <a:pt x="742439" y="849061"/>
                  </a:lnTo>
                  <a:lnTo>
                    <a:pt x="741134" y="847495"/>
                  </a:lnTo>
                  <a:lnTo>
                    <a:pt x="740938" y="846125"/>
                  </a:lnTo>
                  <a:lnTo>
                    <a:pt x="740416" y="846125"/>
                  </a:lnTo>
                  <a:lnTo>
                    <a:pt x="740025" y="847495"/>
                  </a:lnTo>
                  <a:lnTo>
                    <a:pt x="739307" y="847821"/>
                  </a:lnTo>
                  <a:lnTo>
                    <a:pt x="738589" y="847625"/>
                  </a:lnTo>
                  <a:lnTo>
                    <a:pt x="738393" y="846908"/>
                  </a:lnTo>
                  <a:lnTo>
                    <a:pt x="738785" y="842014"/>
                  </a:lnTo>
                  <a:lnTo>
                    <a:pt x="740090" y="841296"/>
                  </a:lnTo>
                  <a:lnTo>
                    <a:pt x="741395" y="841296"/>
                  </a:lnTo>
                  <a:lnTo>
                    <a:pt x="742308" y="840448"/>
                  </a:lnTo>
                  <a:lnTo>
                    <a:pt x="741786" y="838686"/>
                  </a:lnTo>
                  <a:lnTo>
                    <a:pt x="739894" y="838490"/>
                  </a:lnTo>
                  <a:lnTo>
                    <a:pt x="739894" y="836402"/>
                  </a:lnTo>
                  <a:lnTo>
                    <a:pt x="740481" y="836402"/>
                  </a:lnTo>
                  <a:lnTo>
                    <a:pt x="740286" y="834640"/>
                  </a:lnTo>
                  <a:lnTo>
                    <a:pt x="742113" y="833074"/>
                  </a:lnTo>
                  <a:lnTo>
                    <a:pt x="742308" y="829420"/>
                  </a:lnTo>
                  <a:lnTo>
                    <a:pt x="742896" y="828702"/>
                  </a:lnTo>
                  <a:lnTo>
                    <a:pt x="743418" y="828702"/>
                  </a:lnTo>
                  <a:lnTo>
                    <a:pt x="745636" y="829551"/>
                  </a:lnTo>
                  <a:lnTo>
                    <a:pt x="744918" y="826745"/>
                  </a:lnTo>
                  <a:lnTo>
                    <a:pt x="745506" y="826549"/>
                  </a:lnTo>
                  <a:lnTo>
                    <a:pt x="745897" y="824461"/>
                  </a:lnTo>
                  <a:lnTo>
                    <a:pt x="747398" y="823743"/>
                  </a:lnTo>
                  <a:lnTo>
                    <a:pt x="750530" y="823939"/>
                  </a:lnTo>
                  <a:lnTo>
                    <a:pt x="751052" y="824135"/>
                  </a:lnTo>
                  <a:lnTo>
                    <a:pt x="751052" y="825374"/>
                  </a:lnTo>
                  <a:lnTo>
                    <a:pt x="752357" y="825374"/>
                  </a:lnTo>
                  <a:lnTo>
                    <a:pt x="754380" y="826092"/>
                  </a:lnTo>
                  <a:lnTo>
                    <a:pt x="755098" y="826940"/>
                  </a:lnTo>
                  <a:lnTo>
                    <a:pt x="755098" y="828311"/>
                  </a:lnTo>
                  <a:lnTo>
                    <a:pt x="755816" y="828311"/>
                  </a:lnTo>
                  <a:lnTo>
                    <a:pt x="757838" y="829355"/>
                  </a:lnTo>
                  <a:lnTo>
                    <a:pt x="758556" y="832161"/>
                  </a:lnTo>
                  <a:lnTo>
                    <a:pt x="759078" y="832161"/>
                  </a:lnTo>
                  <a:lnTo>
                    <a:pt x="759274" y="832683"/>
                  </a:lnTo>
                  <a:lnTo>
                    <a:pt x="760383" y="832683"/>
                  </a:lnTo>
                  <a:lnTo>
                    <a:pt x="760775" y="834444"/>
                  </a:lnTo>
                  <a:lnTo>
                    <a:pt x="763189" y="836011"/>
                  </a:lnTo>
                  <a:lnTo>
                    <a:pt x="763189" y="835488"/>
                  </a:lnTo>
                  <a:lnTo>
                    <a:pt x="762667" y="835488"/>
                  </a:lnTo>
                  <a:lnTo>
                    <a:pt x="762667" y="834967"/>
                  </a:lnTo>
                  <a:lnTo>
                    <a:pt x="763580" y="834771"/>
                  </a:lnTo>
                  <a:lnTo>
                    <a:pt x="763580" y="835815"/>
                  </a:lnTo>
                  <a:lnTo>
                    <a:pt x="764690" y="835815"/>
                  </a:lnTo>
                  <a:lnTo>
                    <a:pt x="765212" y="838947"/>
                  </a:lnTo>
                  <a:lnTo>
                    <a:pt x="765016" y="839795"/>
                  </a:lnTo>
                  <a:lnTo>
                    <a:pt x="765930" y="839991"/>
                  </a:lnTo>
                  <a:lnTo>
                    <a:pt x="766452" y="841622"/>
                  </a:lnTo>
                  <a:lnTo>
                    <a:pt x="768866" y="841557"/>
                  </a:lnTo>
                  <a:lnTo>
                    <a:pt x="769779" y="846125"/>
                  </a:lnTo>
                  <a:lnTo>
                    <a:pt x="770889" y="848408"/>
                  </a:lnTo>
                  <a:lnTo>
                    <a:pt x="770693" y="848930"/>
                  </a:lnTo>
                  <a:lnTo>
                    <a:pt x="771215" y="851019"/>
                  </a:lnTo>
                  <a:lnTo>
                    <a:pt x="770824" y="851867"/>
                  </a:lnTo>
                  <a:lnTo>
                    <a:pt x="771737" y="853433"/>
                  </a:lnTo>
                  <a:lnTo>
                    <a:pt x="772846" y="854281"/>
                  </a:lnTo>
                  <a:lnTo>
                    <a:pt x="773238" y="854085"/>
                  </a:lnTo>
                  <a:lnTo>
                    <a:pt x="773434" y="851997"/>
                  </a:lnTo>
                  <a:lnTo>
                    <a:pt x="773042" y="850040"/>
                  </a:lnTo>
                  <a:lnTo>
                    <a:pt x="772455" y="850040"/>
                  </a:lnTo>
                  <a:lnTo>
                    <a:pt x="772259" y="849061"/>
                  </a:lnTo>
                  <a:lnTo>
                    <a:pt x="772063" y="845864"/>
                  </a:lnTo>
                  <a:lnTo>
                    <a:pt x="772455" y="844298"/>
                  </a:lnTo>
                  <a:lnTo>
                    <a:pt x="773956" y="844298"/>
                  </a:lnTo>
                  <a:lnTo>
                    <a:pt x="773564" y="842340"/>
                  </a:lnTo>
                  <a:lnTo>
                    <a:pt x="773956" y="840970"/>
                  </a:lnTo>
                  <a:lnTo>
                    <a:pt x="774673" y="840970"/>
                  </a:lnTo>
                  <a:lnTo>
                    <a:pt x="774673" y="841492"/>
                  </a:lnTo>
                  <a:lnTo>
                    <a:pt x="778001" y="842014"/>
                  </a:lnTo>
                  <a:lnTo>
                    <a:pt x="778393" y="841688"/>
                  </a:lnTo>
                  <a:lnTo>
                    <a:pt x="777675" y="840122"/>
                  </a:lnTo>
                  <a:lnTo>
                    <a:pt x="778784" y="839795"/>
                  </a:lnTo>
                  <a:lnTo>
                    <a:pt x="778784" y="840317"/>
                  </a:lnTo>
                  <a:lnTo>
                    <a:pt x="781394" y="842275"/>
                  </a:lnTo>
                  <a:lnTo>
                    <a:pt x="782895" y="847169"/>
                  </a:lnTo>
                  <a:lnTo>
                    <a:pt x="783613" y="847364"/>
                  </a:lnTo>
                  <a:lnTo>
                    <a:pt x="786223" y="846125"/>
                  </a:lnTo>
                  <a:lnTo>
                    <a:pt x="787528" y="846973"/>
                  </a:lnTo>
                  <a:lnTo>
                    <a:pt x="788637" y="846647"/>
                  </a:lnTo>
                  <a:lnTo>
                    <a:pt x="789225" y="846973"/>
                  </a:lnTo>
                  <a:lnTo>
                    <a:pt x="789225" y="847691"/>
                  </a:lnTo>
                  <a:lnTo>
                    <a:pt x="788115" y="848408"/>
                  </a:lnTo>
                  <a:lnTo>
                    <a:pt x="788311" y="849126"/>
                  </a:lnTo>
                  <a:lnTo>
                    <a:pt x="790334" y="849126"/>
                  </a:lnTo>
                  <a:lnTo>
                    <a:pt x="790530" y="849844"/>
                  </a:lnTo>
                  <a:lnTo>
                    <a:pt x="791052" y="849844"/>
                  </a:lnTo>
                  <a:lnTo>
                    <a:pt x="791443" y="846190"/>
                  </a:lnTo>
                  <a:lnTo>
                    <a:pt x="792748" y="846190"/>
                  </a:lnTo>
                  <a:lnTo>
                    <a:pt x="793270" y="846516"/>
                  </a:lnTo>
                  <a:lnTo>
                    <a:pt x="793075" y="844559"/>
                  </a:lnTo>
                  <a:lnTo>
                    <a:pt x="794184" y="844037"/>
                  </a:lnTo>
                  <a:lnTo>
                    <a:pt x="794706" y="843841"/>
                  </a:lnTo>
                  <a:lnTo>
                    <a:pt x="796729" y="844363"/>
                  </a:lnTo>
                  <a:lnTo>
                    <a:pt x="797120" y="842797"/>
                  </a:lnTo>
                  <a:lnTo>
                    <a:pt x="794902" y="841426"/>
                  </a:lnTo>
                  <a:lnTo>
                    <a:pt x="794902" y="840709"/>
                  </a:lnTo>
                  <a:lnTo>
                    <a:pt x="795619" y="838751"/>
                  </a:lnTo>
                  <a:lnTo>
                    <a:pt x="795424" y="838229"/>
                  </a:lnTo>
                  <a:lnTo>
                    <a:pt x="795946" y="836989"/>
                  </a:lnTo>
                  <a:lnTo>
                    <a:pt x="796663" y="836467"/>
                  </a:lnTo>
                  <a:lnTo>
                    <a:pt x="796076" y="835032"/>
                  </a:lnTo>
                  <a:lnTo>
                    <a:pt x="796794" y="835032"/>
                  </a:lnTo>
                  <a:lnTo>
                    <a:pt x="796990" y="835554"/>
                  </a:lnTo>
                  <a:lnTo>
                    <a:pt x="797903" y="836076"/>
                  </a:lnTo>
                  <a:lnTo>
                    <a:pt x="798099" y="834836"/>
                  </a:lnTo>
                  <a:lnTo>
                    <a:pt x="797381" y="834314"/>
                  </a:lnTo>
                  <a:lnTo>
                    <a:pt x="797185" y="832748"/>
                  </a:lnTo>
                  <a:lnTo>
                    <a:pt x="798099" y="832226"/>
                  </a:lnTo>
                  <a:lnTo>
                    <a:pt x="797381" y="831378"/>
                  </a:lnTo>
                  <a:lnTo>
                    <a:pt x="797185" y="830529"/>
                  </a:lnTo>
                  <a:lnTo>
                    <a:pt x="797707" y="830007"/>
                  </a:lnTo>
                  <a:lnTo>
                    <a:pt x="797903" y="830529"/>
                  </a:lnTo>
                  <a:lnTo>
                    <a:pt x="798556" y="830529"/>
                  </a:lnTo>
                  <a:lnTo>
                    <a:pt x="798686" y="829812"/>
                  </a:lnTo>
                  <a:lnTo>
                    <a:pt x="799795" y="829290"/>
                  </a:lnTo>
                  <a:lnTo>
                    <a:pt x="799991" y="828050"/>
                  </a:lnTo>
                  <a:lnTo>
                    <a:pt x="800513" y="828050"/>
                  </a:lnTo>
                  <a:lnTo>
                    <a:pt x="800513" y="827202"/>
                  </a:lnTo>
                  <a:lnTo>
                    <a:pt x="798686" y="827919"/>
                  </a:lnTo>
                  <a:lnTo>
                    <a:pt x="797903" y="827723"/>
                  </a:lnTo>
                  <a:lnTo>
                    <a:pt x="798099" y="825962"/>
                  </a:lnTo>
                  <a:lnTo>
                    <a:pt x="799012" y="825244"/>
                  </a:lnTo>
                  <a:lnTo>
                    <a:pt x="800840" y="825570"/>
                  </a:lnTo>
                  <a:lnTo>
                    <a:pt x="801035" y="824135"/>
                  </a:lnTo>
                  <a:lnTo>
                    <a:pt x="800317" y="824135"/>
                  </a:lnTo>
                  <a:lnTo>
                    <a:pt x="800317" y="823417"/>
                  </a:lnTo>
                  <a:lnTo>
                    <a:pt x="799208" y="823417"/>
                  </a:lnTo>
                  <a:lnTo>
                    <a:pt x="798817" y="824135"/>
                  </a:lnTo>
                  <a:lnTo>
                    <a:pt x="798229" y="824330"/>
                  </a:lnTo>
                  <a:lnTo>
                    <a:pt x="797343" y="823507"/>
                  </a:lnTo>
                  <a:lnTo>
                    <a:pt x="798099" y="823091"/>
                  </a:lnTo>
                  <a:lnTo>
                    <a:pt x="798034" y="822569"/>
                  </a:lnTo>
                  <a:lnTo>
                    <a:pt x="797316" y="822764"/>
                  </a:lnTo>
                  <a:lnTo>
                    <a:pt x="797316" y="823482"/>
                  </a:lnTo>
                  <a:lnTo>
                    <a:pt x="797343" y="823507"/>
                  </a:lnTo>
                  <a:lnTo>
                    <a:pt x="796794" y="823808"/>
                  </a:lnTo>
                  <a:lnTo>
                    <a:pt x="797381" y="821003"/>
                  </a:lnTo>
                  <a:lnTo>
                    <a:pt x="797903" y="820676"/>
                  </a:lnTo>
                  <a:lnTo>
                    <a:pt x="798099" y="819958"/>
                  </a:lnTo>
                  <a:lnTo>
                    <a:pt x="799012" y="819632"/>
                  </a:lnTo>
                  <a:lnTo>
                    <a:pt x="797903" y="819437"/>
                  </a:lnTo>
                  <a:lnTo>
                    <a:pt x="795489" y="820481"/>
                  </a:lnTo>
                  <a:lnTo>
                    <a:pt x="795685" y="819763"/>
                  </a:lnTo>
                  <a:lnTo>
                    <a:pt x="793662" y="819958"/>
                  </a:lnTo>
                  <a:lnTo>
                    <a:pt x="793270" y="819241"/>
                  </a:lnTo>
                  <a:lnTo>
                    <a:pt x="792357" y="818915"/>
                  </a:lnTo>
                  <a:lnTo>
                    <a:pt x="792161" y="817153"/>
                  </a:lnTo>
                  <a:lnTo>
                    <a:pt x="791443" y="817153"/>
                  </a:lnTo>
                  <a:lnTo>
                    <a:pt x="791443" y="815717"/>
                  </a:lnTo>
                  <a:lnTo>
                    <a:pt x="793270" y="814999"/>
                  </a:lnTo>
                  <a:lnTo>
                    <a:pt x="795163" y="814804"/>
                  </a:lnTo>
                  <a:lnTo>
                    <a:pt x="796272" y="814086"/>
                  </a:lnTo>
                  <a:lnTo>
                    <a:pt x="796663" y="814608"/>
                  </a:lnTo>
                  <a:lnTo>
                    <a:pt x="797381" y="814804"/>
                  </a:lnTo>
                  <a:lnTo>
                    <a:pt x="797577" y="814282"/>
                  </a:lnTo>
                  <a:lnTo>
                    <a:pt x="798490" y="814086"/>
                  </a:lnTo>
                  <a:lnTo>
                    <a:pt x="800709" y="813890"/>
                  </a:lnTo>
                  <a:lnTo>
                    <a:pt x="802601" y="814412"/>
                  </a:lnTo>
                  <a:lnTo>
                    <a:pt x="804298" y="814086"/>
                  </a:lnTo>
                  <a:lnTo>
                    <a:pt x="804298" y="812520"/>
                  </a:lnTo>
                  <a:lnTo>
                    <a:pt x="802601" y="812194"/>
                  </a:lnTo>
                  <a:lnTo>
                    <a:pt x="800905" y="812911"/>
                  </a:lnTo>
                  <a:lnTo>
                    <a:pt x="797773" y="812389"/>
                  </a:lnTo>
                  <a:lnTo>
                    <a:pt x="796663" y="811345"/>
                  </a:lnTo>
                  <a:lnTo>
                    <a:pt x="796272" y="809910"/>
                  </a:lnTo>
                  <a:lnTo>
                    <a:pt x="796468" y="809192"/>
                  </a:lnTo>
                  <a:lnTo>
                    <a:pt x="795750" y="809192"/>
                  </a:lnTo>
                  <a:lnTo>
                    <a:pt x="794249" y="806060"/>
                  </a:lnTo>
                  <a:lnTo>
                    <a:pt x="792748" y="805538"/>
                  </a:lnTo>
                  <a:lnTo>
                    <a:pt x="792357" y="804298"/>
                  </a:lnTo>
                  <a:lnTo>
                    <a:pt x="796272" y="802862"/>
                  </a:lnTo>
                  <a:lnTo>
                    <a:pt x="797577" y="803580"/>
                  </a:lnTo>
                  <a:lnTo>
                    <a:pt x="797381" y="804298"/>
                  </a:lnTo>
                  <a:lnTo>
                    <a:pt x="798882" y="804102"/>
                  </a:lnTo>
                  <a:lnTo>
                    <a:pt x="799404" y="803580"/>
                  </a:lnTo>
                  <a:lnTo>
                    <a:pt x="801427" y="803058"/>
                  </a:lnTo>
                  <a:lnTo>
                    <a:pt x="805146" y="804102"/>
                  </a:lnTo>
                  <a:lnTo>
                    <a:pt x="805342" y="803254"/>
                  </a:lnTo>
                  <a:lnTo>
                    <a:pt x="804428" y="802862"/>
                  </a:lnTo>
                  <a:lnTo>
                    <a:pt x="804428" y="801818"/>
                  </a:lnTo>
                  <a:lnTo>
                    <a:pt x="805733" y="801101"/>
                  </a:lnTo>
                  <a:lnTo>
                    <a:pt x="807234" y="801296"/>
                  </a:lnTo>
                  <a:lnTo>
                    <a:pt x="807234" y="800774"/>
                  </a:lnTo>
                  <a:lnTo>
                    <a:pt x="808539" y="800774"/>
                  </a:lnTo>
                  <a:lnTo>
                    <a:pt x="808148" y="800448"/>
                  </a:lnTo>
                  <a:lnTo>
                    <a:pt x="808343" y="799404"/>
                  </a:lnTo>
                  <a:lnTo>
                    <a:pt x="807756" y="799208"/>
                  </a:lnTo>
                  <a:lnTo>
                    <a:pt x="807561" y="798686"/>
                  </a:lnTo>
                  <a:lnTo>
                    <a:pt x="807756" y="798164"/>
                  </a:lnTo>
                  <a:lnTo>
                    <a:pt x="809257" y="798360"/>
                  </a:lnTo>
                  <a:lnTo>
                    <a:pt x="809453" y="797838"/>
                  </a:lnTo>
                  <a:lnTo>
                    <a:pt x="811476" y="797512"/>
                  </a:lnTo>
                  <a:lnTo>
                    <a:pt x="811280" y="796729"/>
                  </a:lnTo>
                  <a:lnTo>
                    <a:pt x="811867" y="795750"/>
                  </a:lnTo>
                  <a:lnTo>
                    <a:pt x="810954" y="795750"/>
                  </a:lnTo>
                  <a:lnTo>
                    <a:pt x="811149" y="795032"/>
                  </a:lnTo>
                  <a:lnTo>
                    <a:pt x="811671" y="795032"/>
                  </a:lnTo>
                  <a:lnTo>
                    <a:pt x="810954" y="794706"/>
                  </a:lnTo>
                  <a:lnTo>
                    <a:pt x="808735" y="795750"/>
                  </a:lnTo>
                  <a:lnTo>
                    <a:pt x="808343" y="795424"/>
                  </a:lnTo>
                  <a:lnTo>
                    <a:pt x="807626" y="795750"/>
                  </a:lnTo>
                  <a:lnTo>
                    <a:pt x="805603" y="798034"/>
                  </a:lnTo>
                  <a:lnTo>
                    <a:pt x="803189" y="798556"/>
                  </a:lnTo>
                  <a:lnTo>
                    <a:pt x="802275" y="798360"/>
                  </a:lnTo>
                  <a:lnTo>
                    <a:pt x="802079" y="797642"/>
                  </a:lnTo>
                  <a:lnTo>
                    <a:pt x="800383" y="797642"/>
                  </a:lnTo>
                  <a:lnTo>
                    <a:pt x="799469" y="798164"/>
                  </a:lnTo>
                  <a:lnTo>
                    <a:pt x="798751" y="796794"/>
                  </a:lnTo>
                  <a:lnTo>
                    <a:pt x="798034" y="796794"/>
                  </a:lnTo>
                  <a:lnTo>
                    <a:pt x="797838" y="795750"/>
                  </a:lnTo>
                  <a:lnTo>
                    <a:pt x="798425" y="795032"/>
                  </a:lnTo>
                  <a:lnTo>
                    <a:pt x="797120" y="794837"/>
                  </a:lnTo>
                  <a:lnTo>
                    <a:pt x="796924" y="795554"/>
                  </a:lnTo>
                  <a:lnTo>
                    <a:pt x="793596" y="796990"/>
                  </a:lnTo>
                  <a:lnTo>
                    <a:pt x="792879" y="796272"/>
                  </a:lnTo>
                  <a:lnTo>
                    <a:pt x="792487" y="794902"/>
                  </a:lnTo>
                  <a:lnTo>
                    <a:pt x="790073" y="794902"/>
                  </a:lnTo>
                  <a:lnTo>
                    <a:pt x="788964" y="794053"/>
                  </a:lnTo>
                  <a:lnTo>
                    <a:pt x="788964" y="792487"/>
                  </a:lnTo>
                  <a:lnTo>
                    <a:pt x="789681" y="792487"/>
                  </a:lnTo>
                  <a:lnTo>
                    <a:pt x="791182" y="788768"/>
                  </a:lnTo>
                  <a:lnTo>
                    <a:pt x="790660" y="788572"/>
                  </a:lnTo>
                  <a:lnTo>
                    <a:pt x="788246" y="789616"/>
                  </a:lnTo>
                  <a:lnTo>
                    <a:pt x="788964" y="788768"/>
                  </a:lnTo>
                  <a:lnTo>
                    <a:pt x="788246" y="788246"/>
                  </a:lnTo>
                  <a:lnTo>
                    <a:pt x="788442" y="785766"/>
                  </a:lnTo>
                  <a:lnTo>
                    <a:pt x="787528" y="785766"/>
                  </a:lnTo>
                  <a:lnTo>
                    <a:pt x="786419" y="784918"/>
                  </a:lnTo>
                  <a:lnTo>
                    <a:pt x="786223" y="783156"/>
                  </a:lnTo>
                  <a:lnTo>
                    <a:pt x="787724" y="783678"/>
                  </a:lnTo>
                  <a:lnTo>
                    <a:pt x="787920" y="783156"/>
                  </a:lnTo>
                  <a:lnTo>
                    <a:pt x="788833" y="783156"/>
                  </a:lnTo>
                  <a:lnTo>
                    <a:pt x="789029" y="783678"/>
                  </a:lnTo>
                  <a:lnTo>
                    <a:pt x="789942" y="784005"/>
                  </a:lnTo>
                  <a:lnTo>
                    <a:pt x="789942" y="784527"/>
                  </a:lnTo>
                  <a:lnTo>
                    <a:pt x="790530" y="784527"/>
                  </a:lnTo>
                  <a:lnTo>
                    <a:pt x="790530" y="783809"/>
                  </a:lnTo>
                  <a:lnTo>
                    <a:pt x="789942" y="783287"/>
                  </a:lnTo>
                  <a:lnTo>
                    <a:pt x="790138" y="782569"/>
                  </a:lnTo>
                  <a:lnTo>
                    <a:pt x="791443" y="782243"/>
                  </a:lnTo>
                  <a:lnTo>
                    <a:pt x="790530" y="781917"/>
                  </a:lnTo>
                  <a:lnTo>
                    <a:pt x="789942" y="779828"/>
                  </a:lnTo>
                  <a:lnTo>
                    <a:pt x="788115" y="780155"/>
                  </a:lnTo>
                  <a:lnTo>
                    <a:pt x="787398" y="778067"/>
                  </a:lnTo>
                  <a:lnTo>
                    <a:pt x="784983" y="777023"/>
                  </a:lnTo>
                  <a:lnTo>
                    <a:pt x="781851" y="777871"/>
                  </a:lnTo>
                  <a:lnTo>
                    <a:pt x="781655" y="775391"/>
                  </a:lnTo>
                  <a:lnTo>
                    <a:pt x="780938" y="775065"/>
                  </a:lnTo>
                  <a:lnTo>
                    <a:pt x="780546" y="775391"/>
                  </a:lnTo>
                  <a:lnTo>
                    <a:pt x="779633" y="774869"/>
                  </a:lnTo>
                  <a:lnTo>
                    <a:pt x="779828" y="772390"/>
                  </a:lnTo>
                  <a:lnTo>
                    <a:pt x="778001" y="772194"/>
                  </a:lnTo>
                  <a:lnTo>
                    <a:pt x="778001" y="770628"/>
                  </a:lnTo>
                  <a:lnTo>
                    <a:pt x="777283" y="768540"/>
                  </a:lnTo>
                  <a:lnTo>
                    <a:pt x="778001" y="768344"/>
                  </a:lnTo>
                  <a:lnTo>
                    <a:pt x="778001" y="767300"/>
                  </a:lnTo>
                  <a:lnTo>
                    <a:pt x="779110" y="766060"/>
                  </a:lnTo>
                  <a:lnTo>
                    <a:pt x="779110" y="765538"/>
                  </a:lnTo>
                  <a:lnTo>
                    <a:pt x="777610" y="765342"/>
                  </a:lnTo>
                  <a:lnTo>
                    <a:pt x="775587" y="764298"/>
                  </a:lnTo>
                  <a:lnTo>
                    <a:pt x="773890" y="764821"/>
                  </a:lnTo>
                  <a:lnTo>
                    <a:pt x="772585" y="763385"/>
                  </a:lnTo>
                  <a:lnTo>
                    <a:pt x="772063" y="760383"/>
                  </a:lnTo>
                  <a:lnTo>
                    <a:pt x="772259" y="758948"/>
                  </a:lnTo>
                  <a:lnTo>
                    <a:pt x="771672" y="758100"/>
                  </a:lnTo>
                  <a:lnTo>
                    <a:pt x="771672" y="754772"/>
                  </a:lnTo>
                  <a:lnTo>
                    <a:pt x="770954" y="754380"/>
                  </a:lnTo>
                  <a:lnTo>
                    <a:pt x="770758" y="753662"/>
                  </a:lnTo>
                  <a:lnTo>
                    <a:pt x="770041" y="753662"/>
                  </a:lnTo>
                  <a:lnTo>
                    <a:pt x="768735" y="752945"/>
                  </a:lnTo>
                  <a:lnTo>
                    <a:pt x="768213" y="750139"/>
                  </a:lnTo>
                  <a:lnTo>
                    <a:pt x="765995" y="748573"/>
                  </a:lnTo>
                  <a:lnTo>
                    <a:pt x="765799" y="747137"/>
                  </a:lnTo>
                  <a:lnTo>
                    <a:pt x="765212" y="746419"/>
                  </a:lnTo>
                  <a:lnTo>
                    <a:pt x="763907" y="745897"/>
                  </a:lnTo>
                  <a:lnTo>
                    <a:pt x="761688" y="745897"/>
                  </a:lnTo>
                  <a:lnTo>
                    <a:pt x="761166" y="744853"/>
                  </a:lnTo>
                  <a:lnTo>
                    <a:pt x="760057" y="744135"/>
                  </a:lnTo>
                  <a:lnTo>
                    <a:pt x="758752" y="743418"/>
                  </a:lnTo>
                  <a:lnTo>
                    <a:pt x="757447" y="743222"/>
                  </a:lnTo>
                  <a:lnTo>
                    <a:pt x="757251" y="739176"/>
                  </a:lnTo>
                  <a:lnTo>
                    <a:pt x="757643" y="738459"/>
                  </a:lnTo>
                  <a:lnTo>
                    <a:pt x="758360" y="738263"/>
                  </a:lnTo>
                  <a:lnTo>
                    <a:pt x="758556" y="738785"/>
                  </a:lnTo>
                  <a:lnTo>
                    <a:pt x="759078" y="738785"/>
                  </a:lnTo>
                  <a:lnTo>
                    <a:pt x="759665" y="737545"/>
                  </a:lnTo>
                  <a:lnTo>
                    <a:pt x="760187" y="734543"/>
                  </a:lnTo>
                  <a:lnTo>
                    <a:pt x="759274" y="734543"/>
                  </a:lnTo>
                  <a:lnTo>
                    <a:pt x="759274" y="734021"/>
                  </a:lnTo>
                  <a:lnTo>
                    <a:pt x="759665" y="733499"/>
                  </a:lnTo>
                  <a:lnTo>
                    <a:pt x="759470" y="732782"/>
                  </a:lnTo>
                  <a:lnTo>
                    <a:pt x="759861" y="732064"/>
                  </a:lnTo>
                  <a:lnTo>
                    <a:pt x="760383" y="731868"/>
                  </a:lnTo>
                  <a:lnTo>
                    <a:pt x="760579" y="729911"/>
                  </a:lnTo>
                  <a:lnTo>
                    <a:pt x="763189" y="728671"/>
                  </a:lnTo>
                  <a:lnTo>
                    <a:pt x="764298" y="726191"/>
                  </a:lnTo>
                  <a:lnTo>
                    <a:pt x="766321" y="725147"/>
                  </a:lnTo>
                  <a:lnTo>
                    <a:pt x="766843" y="723907"/>
                  </a:lnTo>
                  <a:lnTo>
                    <a:pt x="768148" y="723385"/>
                  </a:lnTo>
                  <a:lnTo>
                    <a:pt x="768540" y="723712"/>
                  </a:lnTo>
                  <a:lnTo>
                    <a:pt x="768344" y="727431"/>
                  </a:lnTo>
                  <a:lnTo>
                    <a:pt x="769453" y="727431"/>
                  </a:lnTo>
                  <a:lnTo>
                    <a:pt x="769258" y="730237"/>
                  </a:lnTo>
                  <a:lnTo>
                    <a:pt x="770171" y="731085"/>
                  </a:lnTo>
                  <a:lnTo>
                    <a:pt x="770562" y="731281"/>
                  </a:lnTo>
                  <a:lnTo>
                    <a:pt x="770758" y="730759"/>
                  </a:lnTo>
                  <a:lnTo>
                    <a:pt x="771280" y="730563"/>
                  </a:lnTo>
                  <a:lnTo>
                    <a:pt x="772194" y="730889"/>
                  </a:lnTo>
                  <a:lnTo>
                    <a:pt x="772585" y="730563"/>
                  </a:lnTo>
                  <a:lnTo>
                    <a:pt x="774608" y="730759"/>
                  </a:lnTo>
                  <a:lnTo>
                    <a:pt x="774804" y="731803"/>
                  </a:lnTo>
                  <a:lnTo>
                    <a:pt x="776109" y="731999"/>
                  </a:lnTo>
                  <a:lnTo>
                    <a:pt x="776696" y="731672"/>
                  </a:lnTo>
                  <a:lnTo>
                    <a:pt x="777218" y="732390"/>
                  </a:lnTo>
                  <a:lnTo>
                    <a:pt x="778719" y="732194"/>
                  </a:lnTo>
                  <a:lnTo>
                    <a:pt x="779633" y="730955"/>
                  </a:lnTo>
                  <a:lnTo>
                    <a:pt x="780742" y="731281"/>
                  </a:lnTo>
                  <a:lnTo>
                    <a:pt x="780155" y="733238"/>
                  </a:lnTo>
                  <a:lnTo>
                    <a:pt x="779633" y="733760"/>
                  </a:lnTo>
                  <a:lnTo>
                    <a:pt x="779633" y="735718"/>
                  </a:lnTo>
                  <a:lnTo>
                    <a:pt x="779437" y="736762"/>
                  </a:lnTo>
                  <a:lnTo>
                    <a:pt x="779045" y="736958"/>
                  </a:lnTo>
                  <a:lnTo>
                    <a:pt x="780546" y="737284"/>
                  </a:lnTo>
                  <a:lnTo>
                    <a:pt x="780742" y="738002"/>
                  </a:lnTo>
                  <a:lnTo>
                    <a:pt x="784265" y="738198"/>
                  </a:lnTo>
                  <a:lnTo>
                    <a:pt x="785375" y="738720"/>
                  </a:lnTo>
                  <a:lnTo>
                    <a:pt x="786484" y="740155"/>
                  </a:lnTo>
                  <a:lnTo>
                    <a:pt x="786484" y="742243"/>
                  </a:lnTo>
                  <a:lnTo>
                    <a:pt x="787398" y="742048"/>
                  </a:lnTo>
                  <a:lnTo>
                    <a:pt x="787202" y="742570"/>
                  </a:lnTo>
                  <a:lnTo>
                    <a:pt x="788507" y="743287"/>
                  </a:lnTo>
                  <a:lnTo>
                    <a:pt x="788115" y="745571"/>
                  </a:lnTo>
                  <a:lnTo>
                    <a:pt x="789225" y="745897"/>
                  </a:lnTo>
                  <a:lnTo>
                    <a:pt x="789420" y="748377"/>
                  </a:lnTo>
                  <a:lnTo>
                    <a:pt x="790530" y="748703"/>
                  </a:lnTo>
                  <a:lnTo>
                    <a:pt x="790921" y="748377"/>
                  </a:lnTo>
                  <a:lnTo>
                    <a:pt x="790530" y="746811"/>
                  </a:lnTo>
                  <a:lnTo>
                    <a:pt x="791443" y="746615"/>
                  </a:lnTo>
                  <a:lnTo>
                    <a:pt x="791639" y="745571"/>
                  </a:lnTo>
                  <a:lnTo>
                    <a:pt x="792161" y="745571"/>
                  </a:lnTo>
                  <a:lnTo>
                    <a:pt x="792161" y="746419"/>
                  </a:lnTo>
                  <a:lnTo>
                    <a:pt x="792748" y="746419"/>
                  </a:lnTo>
                  <a:lnTo>
                    <a:pt x="792748" y="745897"/>
                  </a:lnTo>
                  <a:lnTo>
                    <a:pt x="793662" y="745571"/>
                  </a:lnTo>
                  <a:lnTo>
                    <a:pt x="793662" y="743483"/>
                  </a:lnTo>
                  <a:lnTo>
                    <a:pt x="794119" y="742961"/>
                  </a:lnTo>
                  <a:lnTo>
                    <a:pt x="794967" y="742765"/>
                  </a:lnTo>
                  <a:lnTo>
                    <a:pt x="795163" y="741852"/>
                  </a:lnTo>
                  <a:lnTo>
                    <a:pt x="798295" y="740808"/>
                  </a:lnTo>
                  <a:lnTo>
                    <a:pt x="798490" y="740090"/>
                  </a:lnTo>
                  <a:lnTo>
                    <a:pt x="800317" y="739568"/>
                  </a:lnTo>
                  <a:lnTo>
                    <a:pt x="801231" y="737480"/>
                  </a:lnTo>
                  <a:lnTo>
                    <a:pt x="802144" y="736762"/>
                  </a:lnTo>
                  <a:lnTo>
                    <a:pt x="804363" y="736044"/>
                  </a:lnTo>
                  <a:lnTo>
                    <a:pt x="805277" y="736240"/>
                  </a:lnTo>
                  <a:lnTo>
                    <a:pt x="805081" y="735718"/>
                  </a:lnTo>
                  <a:lnTo>
                    <a:pt x="806190" y="734804"/>
                  </a:lnTo>
                  <a:lnTo>
                    <a:pt x="807691" y="734609"/>
                  </a:lnTo>
                  <a:lnTo>
                    <a:pt x="808082" y="733369"/>
                  </a:lnTo>
                  <a:lnTo>
                    <a:pt x="808996" y="732456"/>
                  </a:lnTo>
                  <a:lnTo>
                    <a:pt x="805994" y="732977"/>
                  </a:lnTo>
                  <a:lnTo>
                    <a:pt x="803189" y="731738"/>
                  </a:lnTo>
                  <a:lnTo>
                    <a:pt x="802993" y="732456"/>
                  </a:lnTo>
                  <a:lnTo>
                    <a:pt x="800774" y="732456"/>
                  </a:lnTo>
                  <a:lnTo>
                    <a:pt x="800578" y="731607"/>
                  </a:lnTo>
                  <a:lnTo>
                    <a:pt x="802079" y="730563"/>
                  </a:lnTo>
                  <a:lnTo>
                    <a:pt x="801884" y="729845"/>
                  </a:lnTo>
                  <a:lnTo>
                    <a:pt x="801492" y="728932"/>
                  </a:lnTo>
                  <a:lnTo>
                    <a:pt x="799273" y="728932"/>
                  </a:lnTo>
                  <a:lnTo>
                    <a:pt x="798751" y="727496"/>
                  </a:lnTo>
                  <a:lnTo>
                    <a:pt x="799469" y="725930"/>
                  </a:lnTo>
                  <a:lnTo>
                    <a:pt x="800383" y="725735"/>
                  </a:lnTo>
                  <a:lnTo>
                    <a:pt x="802601" y="723255"/>
                  </a:lnTo>
                  <a:lnTo>
                    <a:pt x="802601" y="721819"/>
                  </a:lnTo>
                  <a:lnTo>
                    <a:pt x="803123" y="721101"/>
                  </a:lnTo>
                  <a:lnTo>
                    <a:pt x="804624" y="720775"/>
                  </a:lnTo>
                  <a:lnTo>
                    <a:pt x="806321" y="722733"/>
                  </a:lnTo>
                  <a:lnTo>
                    <a:pt x="806516" y="725212"/>
                  </a:lnTo>
                  <a:lnTo>
                    <a:pt x="807104" y="725212"/>
                  </a:lnTo>
                  <a:lnTo>
                    <a:pt x="807299" y="725735"/>
                  </a:lnTo>
                  <a:lnTo>
                    <a:pt x="808800" y="725930"/>
                  </a:lnTo>
                  <a:lnTo>
                    <a:pt x="810105" y="726844"/>
                  </a:lnTo>
                  <a:lnTo>
                    <a:pt x="810301" y="726322"/>
                  </a:lnTo>
                  <a:lnTo>
                    <a:pt x="811019" y="726126"/>
                  </a:lnTo>
                  <a:lnTo>
                    <a:pt x="810823" y="724690"/>
                  </a:lnTo>
                  <a:lnTo>
                    <a:pt x="811737" y="724364"/>
                  </a:lnTo>
                  <a:lnTo>
                    <a:pt x="812128" y="724690"/>
                  </a:lnTo>
                  <a:lnTo>
                    <a:pt x="812650" y="729128"/>
                  </a:lnTo>
                  <a:lnTo>
                    <a:pt x="815064" y="729650"/>
                  </a:lnTo>
                  <a:lnTo>
                    <a:pt x="815456" y="729454"/>
                  </a:lnTo>
                  <a:lnTo>
                    <a:pt x="814934" y="728018"/>
                  </a:lnTo>
                  <a:lnTo>
                    <a:pt x="816826" y="727496"/>
                  </a:lnTo>
                  <a:lnTo>
                    <a:pt x="816435" y="728540"/>
                  </a:lnTo>
                  <a:lnTo>
                    <a:pt x="817740" y="729062"/>
                  </a:lnTo>
                  <a:lnTo>
                    <a:pt x="817740" y="728345"/>
                  </a:lnTo>
                  <a:lnTo>
                    <a:pt x="821459" y="728867"/>
                  </a:lnTo>
                  <a:lnTo>
                    <a:pt x="821459" y="729519"/>
                  </a:lnTo>
                  <a:lnTo>
                    <a:pt x="821068" y="729715"/>
                  </a:lnTo>
                  <a:lnTo>
                    <a:pt x="822177" y="731672"/>
                  </a:lnTo>
                  <a:lnTo>
                    <a:pt x="821655" y="733108"/>
                  </a:lnTo>
                  <a:lnTo>
                    <a:pt x="822764" y="733630"/>
                  </a:lnTo>
                  <a:lnTo>
                    <a:pt x="823156" y="733304"/>
                  </a:lnTo>
                  <a:lnTo>
                    <a:pt x="825178" y="734739"/>
                  </a:lnTo>
                  <a:lnTo>
                    <a:pt x="825374" y="734217"/>
                  </a:lnTo>
                  <a:lnTo>
                    <a:pt x="824265" y="733369"/>
                  </a:lnTo>
                  <a:lnTo>
                    <a:pt x="823874" y="732129"/>
                  </a:lnTo>
                  <a:lnTo>
                    <a:pt x="822960" y="731411"/>
                  </a:lnTo>
                  <a:lnTo>
                    <a:pt x="824787" y="730498"/>
                  </a:lnTo>
                  <a:lnTo>
                    <a:pt x="826810" y="731411"/>
                  </a:lnTo>
                  <a:lnTo>
                    <a:pt x="826810" y="733499"/>
                  </a:lnTo>
                  <a:lnTo>
                    <a:pt x="828115" y="733499"/>
                  </a:lnTo>
                  <a:lnTo>
                    <a:pt x="829224" y="732977"/>
                  </a:lnTo>
                  <a:lnTo>
                    <a:pt x="829420" y="732456"/>
                  </a:lnTo>
                  <a:lnTo>
                    <a:pt x="830725" y="731607"/>
                  </a:lnTo>
                  <a:lnTo>
                    <a:pt x="833335" y="731607"/>
                  </a:lnTo>
                  <a:lnTo>
                    <a:pt x="833922" y="733173"/>
                  </a:lnTo>
                  <a:lnTo>
                    <a:pt x="833009" y="734217"/>
                  </a:lnTo>
                  <a:lnTo>
                    <a:pt x="834118" y="734935"/>
                  </a:lnTo>
                  <a:lnTo>
                    <a:pt x="834510" y="739894"/>
                  </a:lnTo>
                  <a:lnTo>
                    <a:pt x="835815" y="740742"/>
                  </a:lnTo>
                  <a:lnTo>
                    <a:pt x="835815" y="741264"/>
                  </a:lnTo>
                  <a:lnTo>
                    <a:pt x="837315" y="741787"/>
                  </a:lnTo>
                  <a:lnTo>
                    <a:pt x="836793" y="740220"/>
                  </a:lnTo>
                  <a:lnTo>
                    <a:pt x="836206" y="740220"/>
                  </a:lnTo>
                  <a:lnTo>
                    <a:pt x="836010" y="739698"/>
                  </a:lnTo>
                  <a:lnTo>
                    <a:pt x="834901" y="739176"/>
                  </a:lnTo>
                  <a:lnTo>
                    <a:pt x="834901" y="737937"/>
                  </a:lnTo>
                  <a:lnTo>
                    <a:pt x="836206" y="735849"/>
                  </a:lnTo>
                  <a:lnTo>
                    <a:pt x="835488" y="735849"/>
                  </a:lnTo>
                  <a:lnTo>
                    <a:pt x="834901" y="733891"/>
                  </a:lnTo>
                  <a:lnTo>
                    <a:pt x="835488" y="733891"/>
                  </a:lnTo>
                  <a:lnTo>
                    <a:pt x="835488" y="732129"/>
                  </a:lnTo>
                  <a:lnTo>
                    <a:pt x="835097" y="731933"/>
                  </a:lnTo>
                  <a:lnTo>
                    <a:pt x="836402" y="731085"/>
                  </a:lnTo>
                  <a:lnTo>
                    <a:pt x="836598" y="730237"/>
                  </a:lnTo>
                  <a:lnTo>
                    <a:pt x="837120" y="729911"/>
                  </a:lnTo>
                  <a:lnTo>
                    <a:pt x="837315" y="727301"/>
                  </a:lnTo>
                  <a:lnTo>
                    <a:pt x="838229" y="727105"/>
                  </a:lnTo>
                  <a:lnTo>
                    <a:pt x="839143" y="727431"/>
                  </a:lnTo>
                  <a:lnTo>
                    <a:pt x="840448" y="728671"/>
                  </a:lnTo>
                  <a:lnTo>
                    <a:pt x="840839" y="730106"/>
                  </a:lnTo>
                  <a:lnTo>
                    <a:pt x="842340" y="730433"/>
                  </a:lnTo>
                  <a:lnTo>
                    <a:pt x="843253" y="729715"/>
                  </a:lnTo>
                  <a:lnTo>
                    <a:pt x="843645" y="728279"/>
                  </a:lnTo>
                  <a:lnTo>
                    <a:pt x="843123" y="728279"/>
                  </a:lnTo>
                  <a:lnTo>
                    <a:pt x="843123" y="727757"/>
                  </a:lnTo>
                  <a:lnTo>
                    <a:pt x="845342" y="726518"/>
                  </a:lnTo>
                  <a:lnTo>
                    <a:pt x="847038" y="726191"/>
                  </a:lnTo>
                  <a:lnTo>
                    <a:pt x="847038" y="725669"/>
                  </a:lnTo>
                  <a:lnTo>
                    <a:pt x="847625" y="725473"/>
                  </a:lnTo>
                  <a:lnTo>
                    <a:pt x="847821" y="725995"/>
                  </a:lnTo>
                  <a:lnTo>
                    <a:pt x="848539" y="725147"/>
                  </a:lnTo>
                  <a:lnTo>
                    <a:pt x="848539" y="723581"/>
                  </a:lnTo>
                  <a:lnTo>
                    <a:pt x="848017" y="722341"/>
                  </a:lnTo>
                  <a:lnTo>
                    <a:pt x="849713" y="721624"/>
                  </a:lnTo>
                  <a:lnTo>
                    <a:pt x="852845" y="722341"/>
                  </a:lnTo>
                  <a:lnTo>
                    <a:pt x="853041" y="723059"/>
                  </a:lnTo>
                  <a:lnTo>
                    <a:pt x="853563" y="723059"/>
                  </a:lnTo>
                  <a:lnTo>
                    <a:pt x="853759" y="722276"/>
                  </a:lnTo>
                  <a:lnTo>
                    <a:pt x="852454" y="721101"/>
                  </a:lnTo>
                  <a:lnTo>
                    <a:pt x="852454" y="720580"/>
                  </a:lnTo>
                  <a:lnTo>
                    <a:pt x="855456" y="720253"/>
                  </a:lnTo>
                  <a:lnTo>
                    <a:pt x="857478" y="720580"/>
                  </a:lnTo>
                  <a:lnTo>
                    <a:pt x="857870" y="721819"/>
                  </a:lnTo>
                  <a:lnTo>
                    <a:pt x="859371" y="723059"/>
                  </a:lnTo>
                  <a:lnTo>
                    <a:pt x="858261" y="723712"/>
                  </a:lnTo>
                  <a:lnTo>
                    <a:pt x="858653" y="724234"/>
                  </a:lnTo>
                  <a:lnTo>
                    <a:pt x="860154" y="724429"/>
                  </a:lnTo>
                  <a:lnTo>
                    <a:pt x="860154" y="725278"/>
                  </a:lnTo>
                  <a:lnTo>
                    <a:pt x="861263" y="726322"/>
                  </a:lnTo>
                  <a:lnTo>
                    <a:pt x="862764" y="726844"/>
                  </a:lnTo>
                  <a:lnTo>
                    <a:pt x="862960" y="727562"/>
                  </a:lnTo>
                  <a:lnTo>
                    <a:pt x="863873" y="727757"/>
                  </a:lnTo>
                  <a:lnTo>
                    <a:pt x="867201" y="731281"/>
                  </a:lnTo>
                  <a:lnTo>
                    <a:pt x="872747" y="733956"/>
                  </a:lnTo>
                  <a:lnTo>
                    <a:pt x="873661" y="734804"/>
                  </a:lnTo>
                  <a:lnTo>
                    <a:pt x="874574" y="735000"/>
                  </a:lnTo>
                  <a:lnTo>
                    <a:pt x="874574" y="732521"/>
                  </a:lnTo>
                  <a:lnTo>
                    <a:pt x="876271" y="731999"/>
                  </a:lnTo>
                  <a:lnTo>
                    <a:pt x="877772" y="732325"/>
                  </a:lnTo>
                  <a:lnTo>
                    <a:pt x="877968" y="733043"/>
                  </a:lnTo>
                  <a:lnTo>
                    <a:pt x="879990" y="734609"/>
                  </a:lnTo>
                  <a:lnTo>
                    <a:pt x="879990" y="733891"/>
                  </a:lnTo>
                  <a:lnTo>
                    <a:pt x="880904" y="733173"/>
                  </a:lnTo>
                  <a:lnTo>
                    <a:pt x="882013" y="733499"/>
                  </a:lnTo>
                  <a:lnTo>
                    <a:pt x="882405" y="732782"/>
                  </a:lnTo>
                  <a:lnTo>
                    <a:pt x="883579" y="732782"/>
                  </a:lnTo>
                  <a:lnTo>
                    <a:pt x="882862" y="730824"/>
                  </a:lnTo>
                  <a:lnTo>
                    <a:pt x="883383" y="730628"/>
                  </a:lnTo>
                  <a:lnTo>
                    <a:pt x="882992" y="730106"/>
                  </a:lnTo>
                  <a:lnTo>
                    <a:pt x="881883" y="729911"/>
                  </a:lnTo>
                  <a:lnTo>
                    <a:pt x="881491" y="729389"/>
                  </a:lnTo>
                  <a:lnTo>
                    <a:pt x="879795" y="728671"/>
                  </a:lnTo>
                  <a:lnTo>
                    <a:pt x="879599" y="727953"/>
                  </a:lnTo>
                  <a:lnTo>
                    <a:pt x="878881" y="727431"/>
                  </a:lnTo>
                  <a:lnTo>
                    <a:pt x="877380" y="727105"/>
                  </a:lnTo>
                  <a:lnTo>
                    <a:pt x="874052" y="728671"/>
                  </a:lnTo>
                  <a:lnTo>
                    <a:pt x="873335" y="728475"/>
                  </a:lnTo>
                  <a:lnTo>
                    <a:pt x="873139" y="726909"/>
                  </a:lnTo>
                  <a:lnTo>
                    <a:pt x="872421" y="726713"/>
                  </a:lnTo>
                  <a:lnTo>
                    <a:pt x="870920" y="727235"/>
                  </a:lnTo>
                  <a:lnTo>
                    <a:pt x="870333" y="726387"/>
                  </a:lnTo>
                  <a:lnTo>
                    <a:pt x="865113" y="724625"/>
                  </a:lnTo>
                  <a:lnTo>
                    <a:pt x="864199" y="723059"/>
                  </a:lnTo>
                  <a:lnTo>
                    <a:pt x="863482" y="723059"/>
                  </a:lnTo>
                  <a:lnTo>
                    <a:pt x="862894" y="721624"/>
                  </a:lnTo>
                  <a:lnTo>
                    <a:pt x="861198" y="721101"/>
                  </a:lnTo>
                  <a:lnTo>
                    <a:pt x="860806" y="719144"/>
                  </a:lnTo>
                  <a:lnTo>
                    <a:pt x="859305" y="718230"/>
                  </a:lnTo>
                  <a:lnTo>
                    <a:pt x="859110" y="717513"/>
                  </a:lnTo>
                  <a:lnTo>
                    <a:pt x="855977" y="717513"/>
                  </a:lnTo>
                  <a:lnTo>
                    <a:pt x="854868" y="714707"/>
                  </a:lnTo>
                  <a:lnTo>
                    <a:pt x="853367" y="714707"/>
                  </a:lnTo>
                  <a:lnTo>
                    <a:pt x="852650" y="714185"/>
                  </a:lnTo>
                  <a:lnTo>
                    <a:pt x="850953" y="713989"/>
                  </a:lnTo>
                  <a:lnTo>
                    <a:pt x="848539" y="715555"/>
                  </a:lnTo>
                  <a:lnTo>
                    <a:pt x="847429" y="715359"/>
                  </a:lnTo>
                  <a:lnTo>
                    <a:pt x="847234" y="714642"/>
                  </a:lnTo>
                  <a:lnTo>
                    <a:pt x="846646" y="714642"/>
                  </a:lnTo>
                  <a:lnTo>
                    <a:pt x="845929" y="713076"/>
                  </a:lnTo>
                  <a:lnTo>
                    <a:pt x="845733" y="711509"/>
                  </a:lnTo>
                  <a:lnTo>
                    <a:pt x="846320" y="711509"/>
                  </a:lnTo>
                  <a:lnTo>
                    <a:pt x="846712" y="710465"/>
                  </a:lnTo>
                  <a:lnTo>
                    <a:pt x="846516" y="709422"/>
                  </a:lnTo>
                  <a:lnTo>
                    <a:pt x="847625" y="708508"/>
                  </a:lnTo>
                  <a:lnTo>
                    <a:pt x="848735" y="708312"/>
                  </a:lnTo>
                  <a:lnTo>
                    <a:pt x="848930" y="708834"/>
                  </a:lnTo>
                  <a:lnTo>
                    <a:pt x="850235" y="709552"/>
                  </a:lnTo>
                  <a:lnTo>
                    <a:pt x="849844" y="709878"/>
                  </a:lnTo>
                  <a:lnTo>
                    <a:pt x="850235" y="710922"/>
                  </a:lnTo>
                  <a:lnTo>
                    <a:pt x="851932" y="711836"/>
                  </a:lnTo>
                  <a:lnTo>
                    <a:pt x="852128" y="711118"/>
                  </a:lnTo>
                  <a:lnTo>
                    <a:pt x="851540" y="711118"/>
                  </a:lnTo>
                  <a:lnTo>
                    <a:pt x="851345" y="710270"/>
                  </a:lnTo>
                  <a:lnTo>
                    <a:pt x="851736" y="709226"/>
                  </a:lnTo>
                  <a:lnTo>
                    <a:pt x="850627" y="708508"/>
                  </a:lnTo>
                  <a:lnTo>
                    <a:pt x="849713" y="706420"/>
                  </a:lnTo>
                  <a:lnTo>
                    <a:pt x="848996" y="705898"/>
                  </a:lnTo>
                  <a:lnTo>
                    <a:pt x="848408" y="705702"/>
                  </a:lnTo>
                  <a:lnTo>
                    <a:pt x="846712" y="706746"/>
                  </a:lnTo>
                  <a:lnTo>
                    <a:pt x="846516" y="707268"/>
                  </a:lnTo>
                  <a:lnTo>
                    <a:pt x="845602" y="707268"/>
                  </a:lnTo>
                  <a:lnTo>
                    <a:pt x="845407" y="704462"/>
                  </a:lnTo>
                  <a:lnTo>
                    <a:pt x="847103" y="703027"/>
                  </a:lnTo>
                  <a:lnTo>
                    <a:pt x="845602" y="702700"/>
                  </a:lnTo>
                  <a:lnTo>
                    <a:pt x="845407" y="702178"/>
                  </a:lnTo>
                  <a:lnTo>
                    <a:pt x="844689" y="701852"/>
                  </a:lnTo>
                  <a:lnTo>
                    <a:pt x="843775" y="702374"/>
                  </a:lnTo>
                  <a:lnTo>
                    <a:pt x="842862" y="701134"/>
                  </a:lnTo>
                  <a:lnTo>
                    <a:pt x="842862" y="700417"/>
                  </a:lnTo>
                  <a:lnTo>
                    <a:pt x="843058" y="699177"/>
                  </a:lnTo>
                  <a:lnTo>
                    <a:pt x="843971" y="699177"/>
                  </a:lnTo>
                  <a:lnTo>
                    <a:pt x="844493" y="697415"/>
                  </a:lnTo>
                  <a:lnTo>
                    <a:pt x="846320" y="695979"/>
                  </a:lnTo>
                  <a:lnTo>
                    <a:pt x="846516" y="694740"/>
                  </a:lnTo>
                  <a:lnTo>
                    <a:pt x="845211" y="694544"/>
                  </a:lnTo>
                  <a:lnTo>
                    <a:pt x="842797" y="694870"/>
                  </a:lnTo>
                  <a:lnTo>
                    <a:pt x="841100" y="695784"/>
                  </a:lnTo>
                  <a:lnTo>
                    <a:pt x="840513" y="695457"/>
                  </a:lnTo>
                  <a:lnTo>
                    <a:pt x="840904" y="695262"/>
                  </a:lnTo>
                  <a:lnTo>
                    <a:pt x="841491" y="693304"/>
                  </a:lnTo>
                  <a:lnTo>
                    <a:pt x="840904" y="692782"/>
                  </a:lnTo>
                  <a:lnTo>
                    <a:pt x="840513" y="691542"/>
                  </a:lnTo>
                  <a:lnTo>
                    <a:pt x="841100" y="691020"/>
                  </a:lnTo>
                  <a:lnTo>
                    <a:pt x="842014" y="691347"/>
                  </a:lnTo>
                  <a:lnTo>
                    <a:pt x="842731" y="691020"/>
                  </a:lnTo>
                  <a:lnTo>
                    <a:pt x="842927" y="690107"/>
                  </a:lnTo>
                  <a:lnTo>
                    <a:pt x="844950" y="689911"/>
                  </a:lnTo>
                  <a:lnTo>
                    <a:pt x="845342" y="689585"/>
                  </a:lnTo>
                  <a:lnTo>
                    <a:pt x="844950" y="688867"/>
                  </a:lnTo>
                  <a:lnTo>
                    <a:pt x="847364" y="688671"/>
                  </a:lnTo>
                  <a:lnTo>
                    <a:pt x="847756" y="687431"/>
                  </a:lnTo>
                  <a:lnTo>
                    <a:pt x="847364" y="686714"/>
                  </a:lnTo>
                  <a:lnTo>
                    <a:pt x="845863" y="686518"/>
                  </a:lnTo>
                  <a:lnTo>
                    <a:pt x="845668" y="685082"/>
                  </a:lnTo>
                  <a:lnTo>
                    <a:pt x="846581" y="684887"/>
                  </a:lnTo>
                  <a:lnTo>
                    <a:pt x="843580" y="684169"/>
                  </a:lnTo>
                  <a:lnTo>
                    <a:pt x="843775" y="685409"/>
                  </a:lnTo>
                  <a:lnTo>
                    <a:pt x="840970" y="686322"/>
                  </a:lnTo>
                  <a:lnTo>
                    <a:pt x="843580" y="686844"/>
                  </a:lnTo>
                  <a:lnTo>
                    <a:pt x="844297" y="685409"/>
                  </a:lnTo>
                  <a:lnTo>
                    <a:pt x="845015" y="685213"/>
                  </a:lnTo>
                  <a:lnTo>
                    <a:pt x="845015" y="686648"/>
                  </a:lnTo>
                  <a:lnTo>
                    <a:pt x="844428" y="686648"/>
                  </a:lnTo>
                  <a:lnTo>
                    <a:pt x="844428" y="687692"/>
                  </a:lnTo>
                  <a:lnTo>
                    <a:pt x="837772" y="689781"/>
                  </a:lnTo>
                  <a:lnTo>
                    <a:pt x="837968" y="691020"/>
                  </a:lnTo>
                  <a:lnTo>
                    <a:pt x="837054" y="691542"/>
                  </a:lnTo>
                  <a:lnTo>
                    <a:pt x="835749" y="690629"/>
                  </a:lnTo>
                  <a:lnTo>
                    <a:pt x="836859" y="691869"/>
                  </a:lnTo>
                  <a:lnTo>
                    <a:pt x="837250" y="693435"/>
                  </a:lnTo>
                  <a:lnTo>
                    <a:pt x="836141" y="694152"/>
                  </a:lnTo>
                  <a:lnTo>
                    <a:pt x="835554" y="693957"/>
                  </a:lnTo>
                  <a:lnTo>
                    <a:pt x="835162" y="692391"/>
                  </a:lnTo>
                  <a:lnTo>
                    <a:pt x="833857" y="691869"/>
                  </a:lnTo>
                  <a:lnTo>
                    <a:pt x="833661" y="691347"/>
                  </a:lnTo>
                  <a:lnTo>
                    <a:pt x="834053" y="690303"/>
                  </a:lnTo>
                  <a:lnTo>
                    <a:pt x="836859" y="689389"/>
                  </a:lnTo>
                  <a:lnTo>
                    <a:pt x="837446" y="689063"/>
                  </a:lnTo>
                  <a:lnTo>
                    <a:pt x="837642" y="688345"/>
                  </a:lnTo>
                  <a:lnTo>
                    <a:pt x="835749" y="687627"/>
                  </a:lnTo>
                  <a:lnTo>
                    <a:pt x="835554" y="687105"/>
                  </a:lnTo>
                  <a:lnTo>
                    <a:pt x="835162" y="685865"/>
                  </a:lnTo>
                  <a:lnTo>
                    <a:pt x="835684" y="682864"/>
                  </a:lnTo>
                  <a:lnTo>
                    <a:pt x="835488" y="682146"/>
                  </a:lnTo>
                  <a:lnTo>
                    <a:pt x="836793" y="680711"/>
                  </a:lnTo>
                  <a:lnTo>
                    <a:pt x="836989" y="679797"/>
                  </a:lnTo>
                  <a:lnTo>
                    <a:pt x="838490" y="679601"/>
                  </a:lnTo>
                  <a:lnTo>
                    <a:pt x="839208" y="678688"/>
                  </a:lnTo>
                  <a:lnTo>
                    <a:pt x="838490" y="678492"/>
                  </a:lnTo>
                  <a:lnTo>
                    <a:pt x="838294" y="677774"/>
                  </a:lnTo>
                  <a:lnTo>
                    <a:pt x="837185" y="677578"/>
                  </a:lnTo>
                  <a:lnTo>
                    <a:pt x="835749" y="678100"/>
                  </a:lnTo>
                  <a:lnTo>
                    <a:pt x="835293" y="676665"/>
                  </a:lnTo>
                  <a:lnTo>
                    <a:pt x="834771" y="676665"/>
                  </a:lnTo>
                  <a:lnTo>
                    <a:pt x="834379" y="675947"/>
                  </a:lnTo>
                  <a:lnTo>
                    <a:pt x="833661" y="675621"/>
                  </a:lnTo>
                  <a:lnTo>
                    <a:pt x="832943" y="674055"/>
                  </a:lnTo>
                  <a:lnTo>
                    <a:pt x="836076" y="674055"/>
                  </a:lnTo>
                  <a:lnTo>
                    <a:pt x="834966" y="673533"/>
                  </a:lnTo>
                  <a:lnTo>
                    <a:pt x="834575" y="672097"/>
                  </a:lnTo>
                  <a:lnTo>
                    <a:pt x="833857" y="671771"/>
                  </a:lnTo>
                  <a:lnTo>
                    <a:pt x="832160" y="671575"/>
                  </a:lnTo>
                  <a:lnTo>
                    <a:pt x="831247" y="672097"/>
                  </a:lnTo>
                  <a:lnTo>
                    <a:pt x="830856" y="670857"/>
                  </a:lnTo>
                  <a:lnTo>
                    <a:pt x="831769" y="670857"/>
                  </a:lnTo>
                  <a:lnTo>
                    <a:pt x="832160" y="669618"/>
                  </a:lnTo>
                  <a:lnTo>
                    <a:pt x="830333" y="668052"/>
                  </a:lnTo>
                  <a:lnTo>
                    <a:pt x="830138" y="668574"/>
                  </a:lnTo>
                  <a:lnTo>
                    <a:pt x="829420" y="668900"/>
                  </a:lnTo>
                  <a:lnTo>
                    <a:pt x="829029" y="668704"/>
                  </a:lnTo>
                  <a:lnTo>
                    <a:pt x="829029" y="668182"/>
                  </a:lnTo>
                  <a:lnTo>
                    <a:pt x="829550" y="668182"/>
                  </a:lnTo>
                  <a:lnTo>
                    <a:pt x="829942" y="666225"/>
                  </a:lnTo>
                  <a:lnTo>
                    <a:pt x="830660" y="665898"/>
                  </a:lnTo>
                  <a:lnTo>
                    <a:pt x="832160" y="666420"/>
                  </a:lnTo>
                  <a:lnTo>
                    <a:pt x="834053" y="665702"/>
                  </a:lnTo>
                  <a:lnTo>
                    <a:pt x="835554" y="666420"/>
                  </a:lnTo>
                  <a:lnTo>
                    <a:pt x="838686" y="666420"/>
                  </a:lnTo>
                  <a:lnTo>
                    <a:pt x="838294" y="666225"/>
                  </a:lnTo>
                  <a:lnTo>
                    <a:pt x="838294" y="664985"/>
                  </a:lnTo>
                  <a:lnTo>
                    <a:pt x="836467" y="664789"/>
                  </a:lnTo>
                  <a:lnTo>
                    <a:pt x="836076" y="662114"/>
                  </a:lnTo>
                  <a:lnTo>
                    <a:pt x="833857" y="662440"/>
                  </a:lnTo>
                  <a:lnTo>
                    <a:pt x="833466" y="661004"/>
                  </a:lnTo>
                  <a:lnTo>
                    <a:pt x="834575" y="660678"/>
                  </a:lnTo>
                  <a:lnTo>
                    <a:pt x="836598" y="653631"/>
                  </a:lnTo>
                  <a:lnTo>
                    <a:pt x="837707" y="653305"/>
                  </a:lnTo>
                  <a:lnTo>
                    <a:pt x="838816" y="652065"/>
                  </a:lnTo>
                  <a:lnTo>
                    <a:pt x="839338" y="650629"/>
                  </a:lnTo>
                  <a:lnTo>
                    <a:pt x="840252" y="650303"/>
                  </a:lnTo>
                  <a:lnTo>
                    <a:pt x="840970" y="647497"/>
                  </a:lnTo>
                  <a:lnTo>
                    <a:pt x="841687" y="646975"/>
                  </a:lnTo>
                  <a:lnTo>
                    <a:pt x="841883" y="646257"/>
                  </a:lnTo>
                  <a:lnTo>
                    <a:pt x="842992" y="645735"/>
                  </a:lnTo>
                  <a:lnTo>
                    <a:pt x="841296" y="643974"/>
                  </a:lnTo>
                  <a:lnTo>
                    <a:pt x="841100" y="643256"/>
                  </a:lnTo>
                  <a:lnTo>
                    <a:pt x="838686" y="643582"/>
                  </a:lnTo>
                  <a:lnTo>
                    <a:pt x="840382" y="643778"/>
                  </a:lnTo>
                  <a:lnTo>
                    <a:pt x="840970" y="644496"/>
                  </a:lnTo>
                  <a:lnTo>
                    <a:pt x="836859" y="645018"/>
                  </a:lnTo>
                  <a:lnTo>
                    <a:pt x="836859" y="643974"/>
                  </a:lnTo>
                  <a:lnTo>
                    <a:pt x="837903" y="643974"/>
                  </a:lnTo>
                  <a:lnTo>
                    <a:pt x="838425" y="642538"/>
                  </a:lnTo>
                  <a:lnTo>
                    <a:pt x="838033" y="641820"/>
                  </a:lnTo>
                  <a:lnTo>
                    <a:pt x="839926" y="641820"/>
                  </a:lnTo>
                  <a:lnTo>
                    <a:pt x="839926" y="641298"/>
                  </a:lnTo>
                  <a:lnTo>
                    <a:pt x="840839" y="641102"/>
                  </a:lnTo>
                  <a:lnTo>
                    <a:pt x="842731" y="641429"/>
                  </a:lnTo>
                  <a:lnTo>
                    <a:pt x="842340" y="639275"/>
                  </a:lnTo>
                  <a:lnTo>
                    <a:pt x="841231" y="639275"/>
                  </a:lnTo>
                  <a:lnTo>
                    <a:pt x="841231" y="636274"/>
                  </a:lnTo>
                  <a:lnTo>
                    <a:pt x="841753" y="633598"/>
                  </a:lnTo>
                  <a:lnTo>
                    <a:pt x="842666" y="633076"/>
                  </a:lnTo>
                  <a:lnTo>
                    <a:pt x="842666" y="632032"/>
                  </a:lnTo>
                  <a:lnTo>
                    <a:pt x="843580" y="632032"/>
                  </a:lnTo>
                  <a:lnTo>
                    <a:pt x="843775" y="631510"/>
                  </a:lnTo>
                  <a:lnTo>
                    <a:pt x="843188" y="630271"/>
                  </a:lnTo>
                  <a:lnTo>
                    <a:pt x="843906" y="629748"/>
                  </a:lnTo>
                  <a:lnTo>
                    <a:pt x="845211" y="630271"/>
                  </a:lnTo>
                  <a:lnTo>
                    <a:pt x="844624" y="629553"/>
                  </a:lnTo>
                  <a:lnTo>
                    <a:pt x="845015" y="628835"/>
                  </a:lnTo>
                  <a:lnTo>
                    <a:pt x="845407" y="628639"/>
                  </a:lnTo>
                  <a:lnTo>
                    <a:pt x="846320" y="629161"/>
                  </a:lnTo>
                  <a:lnTo>
                    <a:pt x="846516" y="627921"/>
                  </a:lnTo>
                  <a:lnTo>
                    <a:pt x="847038" y="627921"/>
                  </a:lnTo>
                  <a:lnTo>
                    <a:pt x="847038" y="629161"/>
                  </a:lnTo>
                  <a:lnTo>
                    <a:pt x="848539" y="628966"/>
                  </a:lnTo>
                  <a:lnTo>
                    <a:pt x="849452" y="629879"/>
                  </a:lnTo>
                  <a:lnTo>
                    <a:pt x="849648" y="629357"/>
                  </a:lnTo>
                  <a:lnTo>
                    <a:pt x="850366" y="629161"/>
                  </a:lnTo>
                  <a:lnTo>
                    <a:pt x="851279" y="630205"/>
                  </a:lnTo>
                  <a:lnTo>
                    <a:pt x="850366" y="630727"/>
                  </a:lnTo>
                  <a:lnTo>
                    <a:pt x="849844" y="631967"/>
                  </a:lnTo>
                  <a:lnTo>
                    <a:pt x="850366" y="632163"/>
                  </a:lnTo>
                  <a:lnTo>
                    <a:pt x="850366" y="633729"/>
                  </a:lnTo>
                  <a:lnTo>
                    <a:pt x="851867" y="634773"/>
                  </a:lnTo>
                  <a:lnTo>
                    <a:pt x="852976" y="634969"/>
                  </a:lnTo>
                  <a:lnTo>
                    <a:pt x="853172" y="635882"/>
                  </a:lnTo>
                  <a:lnTo>
                    <a:pt x="854281" y="636404"/>
                  </a:lnTo>
                  <a:lnTo>
                    <a:pt x="854477" y="636926"/>
                  </a:lnTo>
                  <a:lnTo>
                    <a:pt x="853759" y="637644"/>
                  </a:lnTo>
                  <a:lnTo>
                    <a:pt x="853759" y="638362"/>
                  </a:lnTo>
                  <a:lnTo>
                    <a:pt x="854281" y="638558"/>
                  </a:lnTo>
                  <a:lnTo>
                    <a:pt x="854477" y="637840"/>
                  </a:lnTo>
                  <a:lnTo>
                    <a:pt x="857609" y="638036"/>
                  </a:lnTo>
                  <a:lnTo>
                    <a:pt x="859110" y="638753"/>
                  </a:lnTo>
                  <a:lnTo>
                    <a:pt x="859110" y="636991"/>
                  </a:lnTo>
                  <a:lnTo>
                    <a:pt x="861132" y="636470"/>
                  </a:lnTo>
                  <a:lnTo>
                    <a:pt x="863025" y="637187"/>
                  </a:lnTo>
                  <a:lnTo>
                    <a:pt x="864525" y="637905"/>
                  </a:lnTo>
                  <a:lnTo>
                    <a:pt x="864917" y="639341"/>
                  </a:lnTo>
                  <a:lnTo>
                    <a:pt x="862894" y="640254"/>
                  </a:lnTo>
                  <a:lnTo>
                    <a:pt x="862503" y="642734"/>
                  </a:lnTo>
                  <a:lnTo>
                    <a:pt x="863612" y="642734"/>
                  </a:lnTo>
                  <a:lnTo>
                    <a:pt x="864004" y="642016"/>
                  </a:lnTo>
                  <a:lnTo>
                    <a:pt x="864917" y="641690"/>
                  </a:lnTo>
                  <a:lnTo>
                    <a:pt x="864395" y="641168"/>
                  </a:lnTo>
                  <a:lnTo>
                    <a:pt x="864591" y="640646"/>
                  </a:lnTo>
                  <a:lnTo>
                    <a:pt x="866092" y="640450"/>
                  </a:lnTo>
                  <a:lnTo>
                    <a:pt x="866287" y="639928"/>
                  </a:lnTo>
                  <a:lnTo>
                    <a:pt x="867005" y="640124"/>
                  </a:lnTo>
                  <a:lnTo>
                    <a:pt x="869419" y="641559"/>
                  </a:lnTo>
                  <a:lnTo>
                    <a:pt x="870137" y="642995"/>
                  </a:lnTo>
                  <a:lnTo>
                    <a:pt x="871246" y="642995"/>
                  </a:lnTo>
                  <a:lnTo>
                    <a:pt x="871442" y="644757"/>
                  </a:lnTo>
                  <a:lnTo>
                    <a:pt x="870920" y="645996"/>
                  </a:lnTo>
                  <a:lnTo>
                    <a:pt x="872030" y="646910"/>
                  </a:lnTo>
                  <a:lnTo>
                    <a:pt x="872747" y="647106"/>
                  </a:lnTo>
                  <a:lnTo>
                    <a:pt x="872552" y="646192"/>
                  </a:lnTo>
                  <a:lnTo>
                    <a:pt x="873661" y="645474"/>
                  </a:lnTo>
                  <a:lnTo>
                    <a:pt x="875162" y="646388"/>
                  </a:lnTo>
                  <a:lnTo>
                    <a:pt x="874770" y="647954"/>
                  </a:lnTo>
                  <a:lnTo>
                    <a:pt x="875357" y="648280"/>
                  </a:lnTo>
                  <a:lnTo>
                    <a:pt x="876858" y="647367"/>
                  </a:lnTo>
                  <a:lnTo>
                    <a:pt x="878163" y="647171"/>
                  </a:lnTo>
                  <a:lnTo>
                    <a:pt x="879990" y="649324"/>
                  </a:lnTo>
                  <a:lnTo>
                    <a:pt x="881100" y="649128"/>
                  </a:lnTo>
                  <a:lnTo>
                    <a:pt x="879990" y="648606"/>
                  </a:lnTo>
                  <a:lnTo>
                    <a:pt x="878685" y="646649"/>
                  </a:lnTo>
                  <a:lnTo>
                    <a:pt x="877576" y="646323"/>
                  </a:lnTo>
                  <a:lnTo>
                    <a:pt x="877576" y="645409"/>
                  </a:lnTo>
                  <a:lnTo>
                    <a:pt x="878490" y="645083"/>
                  </a:lnTo>
                  <a:lnTo>
                    <a:pt x="880512" y="642407"/>
                  </a:lnTo>
                  <a:lnTo>
                    <a:pt x="879925" y="642081"/>
                  </a:lnTo>
                  <a:lnTo>
                    <a:pt x="877707" y="641885"/>
                  </a:lnTo>
                  <a:lnTo>
                    <a:pt x="877707" y="640841"/>
                  </a:lnTo>
                  <a:lnTo>
                    <a:pt x="873791" y="640515"/>
                  </a:lnTo>
                  <a:lnTo>
                    <a:pt x="873400" y="639797"/>
                  </a:lnTo>
                  <a:lnTo>
                    <a:pt x="871377" y="640124"/>
                  </a:lnTo>
                  <a:lnTo>
                    <a:pt x="871181" y="638884"/>
                  </a:lnTo>
                  <a:lnTo>
                    <a:pt x="872095" y="636600"/>
                  </a:lnTo>
                  <a:lnTo>
                    <a:pt x="873400" y="635686"/>
                  </a:lnTo>
                  <a:lnTo>
                    <a:pt x="873008" y="635360"/>
                  </a:lnTo>
                  <a:lnTo>
                    <a:pt x="872421" y="635164"/>
                  </a:lnTo>
                  <a:lnTo>
                    <a:pt x="868897" y="636600"/>
                  </a:lnTo>
                  <a:lnTo>
                    <a:pt x="868506" y="636274"/>
                  </a:lnTo>
                  <a:lnTo>
                    <a:pt x="868702" y="635230"/>
                  </a:lnTo>
                  <a:lnTo>
                    <a:pt x="869811" y="633990"/>
                  </a:lnTo>
                  <a:lnTo>
                    <a:pt x="870007" y="632946"/>
                  </a:lnTo>
                  <a:lnTo>
                    <a:pt x="871508" y="632620"/>
                  </a:lnTo>
                  <a:lnTo>
                    <a:pt x="872617" y="631380"/>
                  </a:lnTo>
                  <a:lnTo>
                    <a:pt x="871312" y="631054"/>
                  </a:lnTo>
                  <a:lnTo>
                    <a:pt x="871312" y="630010"/>
                  </a:lnTo>
                  <a:lnTo>
                    <a:pt x="873335" y="629488"/>
                  </a:lnTo>
                  <a:lnTo>
                    <a:pt x="873335" y="630532"/>
                  </a:lnTo>
                  <a:lnTo>
                    <a:pt x="873857" y="630727"/>
                  </a:lnTo>
                  <a:lnTo>
                    <a:pt x="875031" y="630205"/>
                  </a:lnTo>
                  <a:lnTo>
                    <a:pt x="877054" y="630205"/>
                  </a:lnTo>
                  <a:lnTo>
                    <a:pt x="876858" y="629161"/>
                  </a:lnTo>
                  <a:lnTo>
                    <a:pt x="875814" y="628639"/>
                  </a:lnTo>
                  <a:lnTo>
                    <a:pt x="871116" y="628443"/>
                  </a:lnTo>
                  <a:lnTo>
                    <a:pt x="870398" y="630271"/>
                  </a:lnTo>
                  <a:lnTo>
                    <a:pt x="870986" y="631249"/>
                  </a:lnTo>
                  <a:lnTo>
                    <a:pt x="869485" y="632489"/>
                  </a:lnTo>
                  <a:lnTo>
                    <a:pt x="867592" y="633207"/>
                  </a:lnTo>
                  <a:lnTo>
                    <a:pt x="868180" y="633925"/>
                  </a:lnTo>
                  <a:lnTo>
                    <a:pt x="868376" y="635360"/>
                  </a:lnTo>
                  <a:lnTo>
                    <a:pt x="867266" y="635882"/>
                  </a:lnTo>
                  <a:lnTo>
                    <a:pt x="866679" y="635556"/>
                  </a:lnTo>
                  <a:lnTo>
                    <a:pt x="865374" y="636078"/>
                  </a:lnTo>
                  <a:lnTo>
                    <a:pt x="862960" y="635164"/>
                  </a:lnTo>
                  <a:lnTo>
                    <a:pt x="863155" y="634642"/>
                  </a:lnTo>
                  <a:lnTo>
                    <a:pt x="864265" y="634120"/>
                  </a:lnTo>
                  <a:lnTo>
                    <a:pt x="864460" y="633207"/>
                  </a:lnTo>
                  <a:lnTo>
                    <a:pt x="863155" y="632881"/>
                  </a:lnTo>
                  <a:lnTo>
                    <a:pt x="860545" y="633207"/>
                  </a:lnTo>
                  <a:lnTo>
                    <a:pt x="859827" y="631641"/>
                  </a:lnTo>
                  <a:lnTo>
                    <a:pt x="858914" y="631315"/>
                  </a:lnTo>
                  <a:lnTo>
                    <a:pt x="858196" y="631641"/>
                  </a:lnTo>
                  <a:lnTo>
                    <a:pt x="855586" y="630923"/>
                  </a:lnTo>
                  <a:lnTo>
                    <a:pt x="855194" y="629357"/>
                  </a:lnTo>
                  <a:lnTo>
                    <a:pt x="854607" y="629161"/>
                  </a:lnTo>
                  <a:lnTo>
                    <a:pt x="854411" y="627400"/>
                  </a:lnTo>
                  <a:lnTo>
                    <a:pt x="856108" y="626877"/>
                  </a:lnTo>
                  <a:lnTo>
                    <a:pt x="857022" y="627400"/>
                  </a:lnTo>
                  <a:lnTo>
                    <a:pt x="855717" y="625442"/>
                  </a:lnTo>
                  <a:lnTo>
                    <a:pt x="857217" y="625116"/>
                  </a:lnTo>
                  <a:lnTo>
                    <a:pt x="858718" y="625311"/>
                  </a:lnTo>
                  <a:lnTo>
                    <a:pt x="858914" y="625833"/>
                  </a:lnTo>
                  <a:lnTo>
                    <a:pt x="860415" y="626355"/>
                  </a:lnTo>
                  <a:lnTo>
                    <a:pt x="865765" y="626682"/>
                  </a:lnTo>
                  <a:lnTo>
                    <a:pt x="865374" y="625638"/>
                  </a:lnTo>
                  <a:lnTo>
                    <a:pt x="864852" y="625311"/>
                  </a:lnTo>
                  <a:lnTo>
                    <a:pt x="861328" y="624985"/>
                  </a:lnTo>
                  <a:lnTo>
                    <a:pt x="861328" y="623745"/>
                  </a:lnTo>
                  <a:lnTo>
                    <a:pt x="860023" y="623223"/>
                  </a:lnTo>
                  <a:lnTo>
                    <a:pt x="857413" y="623745"/>
                  </a:lnTo>
                  <a:lnTo>
                    <a:pt x="857413" y="621788"/>
                  </a:lnTo>
                  <a:lnTo>
                    <a:pt x="854803" y="623550"/>
                  </a:lnTo>
                  <a:lnTo>
                    <a:pt x="854216" y="620874"/>
                  </a:lnTo>
                  <a:lnTo>
                    <a:pt x="852911" y="620678"/>
                  </a:lnTo>
                  <a:lnTo>
                    <a:pt x="853302" y="620352"/>
                  </a:lnTo>
                  <a:lnTo>
                    <a:pt x="852584" y="619830"/>
                  </a:lnTo>
                  <a:lnTo>
                    <a:pt x="852193" y="620026"/>
                  </a:lnTo>
                  <a:lnTo>
                    <a:pt x="851606" y="618786"/>
                  </a:lnTo>
                  <a:lnTo>
                    <a:pt x="850496" y="618068"/>
                  </a:lnTo>
                  <a:lnTo>
                    <a:pt x="853106" y="616633"/>
                  </a:lnTo>
                  <a:lnTo>
                    <a:pt x="853302" y="617677"/>
                  </a:lnTo>
                  <a:lnTo>
                    <a:pt x="854411" y="618003"/>
                  </a:lnTo>
                  <a:lnTo>
                    <a:pt x="856108" y="617677"/>
                  </a:lnTo>
                  <a:lnTo>
                    <a:pt x="855912" y="614480"/>
                  </a:lnTo>
                  <a:lnTo>
                    <a:pt x="856434" y="613762"/>
                  </a:lnTo>
                  <a:lnTo>
                    <a:pt x="857544" y="613435"/>
                  </a:lnTo>
                  <a:lnTo>
                    <a:pt x="857739" y="612914"/>
                  </a:lnTo>
                  <a:lnTo>
                    <a:pt x="858849" y="612392"/>
                  </a:lnTo>
                  <a:lnTo>
                    <a:pt x="858653" y="611674"/>
                  </a:lnTo>
                  <a:lnTo>
                    <a:pt x="861263" y="609390"/>
                  </a:lnTo>
                  <a:lnTo>
                    <a:pt x="862177" y="609194"/>
                  </a:lnTo>
                  <a:lnTo>
                    <a:pt x="862568" y="607628"/>
                  </a:lnTo>
                  <a:lnTo>
                    <a:pt x="867201" y="606910"/>
                  </a:lnTo>
                  <a:lnTo>
                    <a:pt x="866483" y="606714"/>
                  </a:lnTo>
                  <a:lnTo>
                    <a:pt x="866287" y="606193"/>
                  </a:lnTo>
                  <a:lnTo>
                    <a:pt x="864591" y="605997"/>
                  </a:lnTo>
                  <a:lnTo>
                    <a:pt x="864591" y="605475"/>
                  </a:lnTo>
                  <a:lnTo>
                    <a:pt x="867397" y="604431"/>
                  </a:lnTo>
                  <a:lnTo>
                    <a:pt x="868506" y="604235"/>
                  </a:lnTo>
                  <a:lnTo>
                    <a:pt x="868702" y="604757"/>
                  </a:lnTo>
                  <a:lnTo>
                    <a:pt x="870007" y="604757"/>
                  </a:lnTo>
                  <a:lnTo>
                    <a:pt x="872030" y="604039"/>
                  </a:lnTo>
                  <a:lnTo>
                    <a:pt x="872225" y="604757"/>
                  </a:lnTo>
                  <a:lnTo>
                    <a:pt x="873530" y="604561"/>
                  </a:lnTo>
                  <a:lnTo>
                    <a:pt x="873335" y="605801"/>
                  </a:lnTo>
                  <a:lnTo>
                    <a:pt x="874640" y="605605"/>
                  </a:lnTo>
                  <a:lnTo>
                    <a:pt x="874835" y="605083"/>
                  </a:lnTo>
                  <a:lnTo>
                    <a:pt x="876532" y="604365"/>
                  </a:lnTo>
                  <a:lnTo>
                    <a:pt x="878228" y="605409"/>
                  </a:lnTo>
                  <a:lnTo>
                    <a:pt x="881230" y="605736"/>
                  </a:lnTo>
                  <a:lnTo>
                    <a:pt x="882796" y="606780"/>
                  </a:lnTo>
                  <a:lnTo>
                    <a:pt x="883253" y="607693"/>
                  </a:lnTo>
                  <a:lnTo>
                    <a:pt x="884558" y="608215"/>
                  </a:lnTo>
                  <a:lnTo>
                    <a:pt x="886450" y="610891"/>
                  </a:lnTo>
                  <a:lnTo>
                    <a:pt x="888277" y="612326"/>
                  </a:lnTo>
                  <a:lnTo>
                    <a:pt x="888995" y="613892"/>
                  </a:lnTo>
                  <a:lnTo>
                    <a:pt x="889909" y="614414"/>
                  </a:lnTo>
                  <a:lnTo>
                    <a:pt x="890300" y="616372"/>
                  </a:lnTo>
                  <a:lnTo>
                    <a:pt x="891214" y="617090"/>
                  </a:lnTo>
                  <a:lnTo>
                    <a:pt x="891410" y="617807"/>
                  </a:lnTo>
                  <a:lnTo>
                    <a:pt x="892323" y="618134"/>
                  </a:lnTo>
                  <a:lnTo>
                    <a:pt x="892323" y="619178"/>
                  </a:lnTo>
                  <a:lnTo>
                    <a:pt x="892910" y="619178"/>
                  </a:lnTo>
                  <a:lnTo>
                    <a:pt x="893628" y="620744"/>
                  </a:lnTo>
                  <a:lnTo>
                    <a:pt x="895129" y="620222"/>
                  </a:lnTo>
                  <a:lnTo>
                    <a:pt x="895325" y="618786"/>
                  </a:lnTo>
                  <a:lnTo>
                    <a:pt x="894215" y="617873"/>
                  </a:lnTo>
                  <a:lnTo>
                    <a:pt x="894215" y="617351"/>
                  </a:lnTo>
                  <a:lnTo>
                    <a:pt x="893302" y="616829"/>
                  </a:lnTo>
                  <a:lnTo>
                    <a:pt x="892910" y="615589"/>
                  </a:lnTo>
                  <a:lnTo>
                    <a:pt x="891605" y="615067"/>
                  </a:lnTo>
                  <a:lnTo>
                    <a:pt x="891801" y="614023"/>
                  </a:lnTo>
                  <a:lnTo>
                    <a:pt x="894020" y="613305"/>
                  </a:lnTo>
                  <a:lnTo>
                    <a:pt x="894737" y="611869"/>
                  </a:lnTo>
                  <a:lnTo>
                    <a:pt x="890626" y="610630"/>
                  </a:lnTo>
                  <a:lnTo>
                    <a:pt x="890104" y="609912"/>
                  </a:lnTo>
                  <a:lnTo>
                    <a:pt x="887299" y="608868"/>
                  </a:lnTo>
                  <a:lnTo>
                    <a:pt x="886385" y="606910"/>
                  </a:lnTo>
                  <a:lnTo>
                    <a:pt x="886581" y="606193"/>
                  </a:lnTo>
                  <a:lnTo>
                    <a:pt x="885863" y="604431"/>
                  </a:lnTo>
                  <a:lnTo>
                    <a:pt x="885015" y="603909"/>
                  </a:lnTo>
                  <a:lnTo>
                    <a:pt x="881948" y="603909"/>
                  </a:lnTo>
                  <a:lnTo>
                    <a:pt x="876924" y="602995"/>
                  </a:lnTo>
                  <a:lnTo>
                    <a:pt x="876336" y="603517"/>
                  </a:lnTo>
                  <a:lnTo>
                    <a:pt x="874835" y="603321"/>
                  </a:lnTo>
                  <a:lnTo>
                    <a:pt x="872943" y="602799"/>
                  </a:lnTo>
                  <a:lnTo>
                    <a:pt x="872225" y="602082"/>
                  </a:lnTo>
                  <a:lnTo>
                    <a:pt x="866092" y="601364"/>
                  </a:lnTo>
                  <a:lnTo>
                    <a:pt x="866092" y="600842"/>
                  </a:lnTo>
                  <a:lnTo>
                    <a:pt x="866809" y="600124"/>
                  </a:lnTo>
                  <a:lnTo>
                    <a:pt x="868114" y="599406"/>
                  </a:lnTo>
                  <a:lnTo>
                    <a:pt x="869224" y="599928"/>
                  </a:lnTo>
                  <a:lnTo>
                    <a:pt x="870333" y="598493"/>
                  </a:lnTo>
                  <a:lnTo>
                    <a:pt x="871638" y="598297"/>
                  </a:lnTo>
                  <a:lnTo>
                    <a:pt x="872225" y="598819"/>
                  </a:lnTo>
                  <a:lnTo>
                    <a:pt x="873335" y="598819"/>
                  </a:lnTo>
                  <a:lnTo>
                    <a:pt x="873530" y="597057"/>
                  </a:lnTo>
                  <a:lnTo>
                    <a:pt x="870007" y="597253"/>
                  </a:lnTo>
                  <a:lnTo>
                    <a:pt x="869485" y="596339"/>
                  </a:lnTo>
                  <a:lnTo>
                    <a:pt x="866353" y="594578"/>
                  </a:lnTo>
                  <a:lnTo>
                    <a:pt x="865048" y="594251"/>
                  </a:lnTo>
                  <a:lnTo>
                    <a:pt x="864852" y="593729"/>
                  </a:lnTo>
                  <a:lnTo>
                    <a:pt x="863547" y="593534"/>
                  </a:lnTo>
                  <a:lnTo>
                    <a:pt x="863351" y="592816"/>
                  </a:lnTo>
                  <a:lnTo>
                    <a:pt x="862242" y="592490"/>
                  </a:lnTo>
                  <a:lnTo>
                    <a:pt x="862633" y="589358"/>
                  </a:lnTo>
                  <a:lnTo>
                    <a:pt x="862829" y="588705"/>
                  </a:lnTo>
                  <a:lnTo>
                    <a:pt x="863547" y="588379"/>
                  </a:lnTo>
                  <a:lnTo>
                    <a:pt x="863547" y="587139"/>
                  </a:lnTo>
                  <a:lnTo>
                    <a:pt x="861132" y="586617"/>
                  </a:lnTo>
                  <a:lnTo>
                    <a:pt x="859632" y="589096"/>
                  </a:lnTo>
                  <a:lnTo>
                    <a:pt x="857739" y="589423"/>
                  </a:lnTo>
                  <a:lnTo>
                    <a:pt x="859240" y="587465"/>
                  </a:lnTo>
                  <a:lnTo>
                    <a:pt x="857022" y="587335"/>
                  </a:lnTo>
                  <a:lnTo>
                    <a:pt x="857217" y="586421"/>
                  </a:lnTo>
                  <a:lnTo>
                    <a:pt x="857739" y="586421"/>
                  </a:lnTo>
                  <a:lnTo>
                    <a:pt x="858131" y="584986"/>
                  </a:lnTo>
                  <a:lnTo>
                    <a:pt x="856826" y="584790"/>
                  </a:lnTo>
                  <a:lnTo>
                    <a:pt x="856630" y="585508"/>
                  </a:lnTo>
                  <a:lnTo>
                    <a:pt x="855325" y="586943"/>
                  </a:lnTo>
                  <a:lnTo>
                    <a:pt x="854216" y="587269"/>
                  </a:lnTo>
                  <a:lnTo>
                    <a:pt x="854020" y="587987"/>
                  </a:lnTo>
                  <a:lnTo>
                    <a:pt x="853302" y="588183"/>
                  </a:lnTo>
                  <a:lnTo>
                    <a:pt x="853106" y="588705"/>
                  </a:lnTo>
                  <a:lnTo>
                    <a:pt x="851606" y="589031"/>
                  </a:lnTo>
                  <a:lnTo>
                    <a:pt x="850496" y="590075"/>
                  </a:lnTo>
                  <a:lnTo>
                    <a:pt x="849191" y="590271"/>
                  </a:lnTo>
                  <a:lnTo>
                    <a:pt x="847169" y="591315"/>
                  </a:lnTo>
                  <a:lnTo>
                    <a:pt x="846255" y="590597"/>
                  </a:lnTo>
                  <a:lnTo>
                    <a:pt x="845342" y="590401"/>
                  </a:lnTo>
                  <a:lnTo>
                    <a:pt x="845146" y="588444"/>
                  </a:lnTo>
                  <a:lnTo>
                    <a:pt x="846973" y="588118"/>
                  </a:lnTo>
                  <a:lnTo>
                    <a:pt x="847169" y="587596"/>
                  </a:lnTo>
                  <a:lnTo>
                    <a:pt x="848865" y="587791"/>
                  </a:lnTo>
                  <a:lnTo>
                    <a:pt x="849061" y="587074"/>
                  </a:lnTo>
                  <a:lnTo>
                    <a:pt x="851475" y="586030"/>
                  </a:lnTo>
                  <a:lnTo>
                    <a:pt x="852780" y="585834"/>
                  </a:lnTo>
                  <a:lnTo>
                    <a:pt x="852976" y="585312"/>
                  </a:lnTo>
                  <a:lnTo>
                    <a:pt x="854085" y="584790"/>
                  </a:lnTo>
                  <a:lnTo>
                    <a:pt x="854085" y="584072"/>
                  </a:lnTo>
                  <a:lnTo>
                    <a:pt x="852389" y="583746"/>
                  </a:lnTo>
                  <a:lnTo>
                    <a:pt x="851997" y="583224"/>
                  </a:lnTo>
                  <a:lnTo>
                    <a:pt x="851997" y="580548"/>
                  </a:lnTo>
                  <a:lnTo>
                    <a:pt x="851606" y="580222"/>
                  </a:lnTo>
                  <a:lnTo>
                    <a:pt x="851410" y="580744"/>
                  </a:lnTo>
                  <a:lnTo>
                    <a:pt x="850105" y="580744"/>
                  </a:lnTo>
                  <a:lnTo>
                    <a:pt x="850105" y="577351"/>
                  </a:lnTo>
                  <a:lnTo>
                    <a:pt x="850301" y="576829"/>
                  </a:lnTo>
                  <a:lnTo>
                    <a:pt x="851801" y="576633"/>
                  </a:lnTo>
                  <a:lnTo>
                    <a:pt x="851997" y="575067"/>
                  </a:lnTo>
                  <a:lnTo>
                    <a:pt x="851475" y="575067"/>
                  </a:lnTo>
                  <a:lnTo>
                    <a:pt x="851279" y="574349"/>
                  </a:lnTo>
                  <a:lnTo>
                    <a:pt x="851801" y="573436"/>
                  </a:lnTo>
                  <a:lnTo>
                    <a:pt x="852193" y="570956"/>
                  </a:lnTo>
                  <a:lnTo>
                    <a:pt x="853302" y="569717"/>
                  </a:lnTo>
                  <a:lnTo>
                    <a:pt x="852780" y="567433"/>
                  </a:lnTo>
                  <a:lnTo>
                    <a:pt x="852258" y="567237"/>
                  </a:lnTo>
                  <a:lnTo>
                    <a:pt x="852258" y="566715"/>
                  </a:lnTo>
                  <a:lnTo>
                    <a:pt x="853172" y="565671"/>
                  </a:lnTo>
                  <a:lnTo>
                    <a:pt x="852780" y="565149"/>
                  </a:lnTo>
                  <a:lnTo>
                    <a:pt x="853172" y="563713"/>
                  </a:lnTo>
                  <a:lnTo>
                    <a:pt x="852976" y="562800"/>
                  </a:lnTo>
                  <a:lnTo>
                    <a:pt x="853694" y="562604"/>
                  </a:lnTo>
                  <a:lnTo>
                    <a:pt x="853694" y="562082"/>
                  </a:lnTo>
                  <a:lnTo>
                    <a:pt x="854216" y="561560"/>
                  </a:lnTo>
                  <a:lnTo>
                    <a:pt x="854216" y="559081"/>
                  </a:lnTo>
                  <a:lnTo>
                    <a:pt x="856239" y="558558"/>
                  </a:lnTo>
                  <a:lnTo>
                    <a:pt x="856761" y="556797"/>
                  </a:lnTo>
                  <a:lnTo>
                    <a:pt x="856043" y="555557"/>
                  </a:lnTo>
                  <a:lnTo>
                    <a:pt x="856956" y="555557"/>
                  </a:lnTo>
                  <a:lnTo>
                    <a:pt x="857152" y="554317"/>
                  </a:lnTo>
                  <a:lnTo>
                    <a:pt x="858261" y="553991"/>
                  </a:lnTo>
                  <a:lnTo>
                    <a:pt x="858457" y="554513"/>
                  </a:lnTo>
                  <a:lnTo>
                    <a:pt x="859371" y="554839"/>
                  </a:lnTo>
                  <a:lnTo>
                    <a:pt x="859371" y="553599"/>
                  </a:lnTo>
                  <a:lnTo>
                    <a:pt x="860676" y="553077"/>
                  </a:lnTo>
                  <a:lnTo>
                    <a:pt x="861067" y="551642"/>
                  </a:lnTo>
                  <a:lnTo>
                    <a:pt x="861589" y="551120"/>
                  </a:lnTo>
                  <a:lnTo>
                    <a:pt x="860871" y="550793"/>
                  </a:lnTo>
                  <a:lnTo>
                    <a:pt x="860871" y="549880"/>
                  </a:lnTo>
                  <a:lnTo>
                    <a:pt x="861263" y="549162"/>
                  </a:lnTo>
                  <a:lnTo>
                    <a:pt x="862372" y="548640"/>
                  </a:lnTo>
                  <a:lnTo>
                    <a:pt x="865700" y="548966"/>
                  </a:lnTo>
                  <a:lnTo>
                    <a:pt x="871116" y="550206"/>
                  </a:lnTo>
                  <a:lnTo>
                    <a:pt x="871312" y="549488"/>
                  </a:lnTo>
                  <a:lnTo>
                    <a:pt x="872225" y="549488"/>
                  </a:lnTo>
                  <a:lnTo>
                    <a:pt x="872421" y="548771"/>
                  </a:lnTo>
                  <a:lnTo>
                    <a:pt x="875031" y="547335"/>
                  </a:lnTo>
                  <a:lnTo>
                    <a:pt x="875749" y="544660"/>
                  </a:lnTo>
                  <a:lnTo>
                    <a:pt x="877250" y="543420"/>
                  </a:lnTo>
                  <a:lnTo>
                    <a:pt x="877250" y="541789"/>
                  </a:lnTo>
                  <a:lnTo>
                    <a:pt x="878555" y="541462"/>
                  </a:lnTo>
                  <a:lnTo>
                    <a:pt x="878946" y="540418"/>
                  </a:lnTo>
                  <a:lnTo>
                    <a:pt x="878228" y="538461"/>
                  </a:lnTo>
                  <a:lnTo>
                    <a:pt x="879338" y="535590"/>
                  </a:lnTo>
                  <a:lnTo>
                    <a:pt x="880251" y="534676"/>
                  </a:lnTo>
                  <a:lnTo>
                    <a:pt x="880251" y="533958"/>
                  </a:lnTo>
                  <a:lnTo>
                    <a:pt x="881948" y="533436"/>
                  </a:lnTo>
                  <a:lnTo>
                    <a:pt x="881948" y="530761"/>
                  </a:lnTo>
                  <a:lnTo>
                    <a:pt x="881230" y="530435"/>
                  </a:lnTo>
                  <a:lnTo>
                    <a:pt x="881034" y="529391"/>
                  </a:lnTo>
                  <a:lnTo>
                    <a:pt x="882927" y="528869"/>
                  </a:lnTo>
                  <a:lnTo>
                    <a:pt x="883318" y="527629"/>
                  </a:lnTo>
                  <a:lnTo>
                    <a:pt x="882927" y="526911"/>
                  </a:lnTo>
                  <a:lnTo>
                    <a:pt x="884949" y="525998"/>
                  </a:lnTo>
                  <a:lnTo>
                    <a:pt x="884949" y="525084"/>
                  </a:lnTo>
                  <a:lnTo>
                    <a:pt x="886255" y="524758"/>
                  </a:lnTo>
                  <a:lnTo>
                    <a:pt x="887168" y="523714"/>
                  </a:lnTo>
                  <a:lnTo>
                    <a:pt x="885145" y="523518"/>
                  </a:lnTo>
                  <a:lnTo>
                    <a:pt x="885145" y="522604"/>
                  </a:lnTo>
                  <a:lnTo>
                    <a:pt x="885667" y="522082"/>
                  </a:lnTo>
                  <a:lnTo>
                    <a:pt x="885145" y="520647"/>
                  </a:lnTo>
                  <a:lnTo>
                    <a:pt x="886255" y="520125"/>
                  </a:lnTo>
                  <a:lnTo>
                    <a:pt x="886450" y="519407"/>
                  </a:lnTo>
                  <a:lnTo>
                    <a:pt x="885341" y="518363"/>
                  </a:lnTo>
                  <a:lnTo>
                    <a:pt x="885863" y="517123"/>
                  </a:lnTo>
                  <a:lnTo>
                    <a:pt x="885667" y="516406"/>
                  </a:lnTo>
                  <a:lnTo>
                    <a:pt x="888082" y="515492"/>
                  </a:lnTo>
                  <a:lnTo>
                    <a:pt x="888604" y="513534"/>
                  </a:lnTo>
                  <a:lnTo>
                    <a:pt x="887690" y="511381"/>
                  </a:lnTo>
                  <a:lnTo>
                    <a:pt x="887886" y="509946"/>
                  </a:lnTo>
                  <a:lnTo>
                    <a:pt x="886972" y="509946"/>
                  </a:lnTo>
                  <a:lnTo>
                    <a:pt x="886581" y="507075"/>
                  </a:lnTo>
                  <a:lnTo>
                    <a:pt x="887690" y="506879"/>
                  </a:lnTo>
                  <a:lnTo>
                    <a:pt x="887690" y="504921"/>
                  </a:lnTo>
                  <a:lnTo>
                    <a:pt x="888408" y="503290"/>
                  </a:lnTo>
                  <a:lnTo>
                    <a:pt x="888016" y="503094"/>
                  </a:lnTo>
                  <a:lnTo>
                    <a:pt x="887625" y="500093"/>
                  </a:lnTo>
                  <a:lnTo>
                    <a:pt x="886907" y="499897"/>
                  </a:lnTo>
                  <a:lnTo>
                    <a:pt x="887103" y="497613"/>
                  </a:lnTo>
                  <a:lnTo>
                    <a:pt x="887821" y="497613"/>
                  </a:lnTo>
                  <a:lnTo>
                    <a:pt x="888212" y="495982"/>
                  </a:lnTo>
                  <a:lnTo>
                    <a:pt x="888604" y="495786"/>
                  </a:lnTo>
                  <a:lnTo>
                    <a:pt x="888604" y="494350"/>
                  </a:lnTo>
                  <a:lnTo>
                    <a:pt x="890300" y="492393"/>
                  </a:lnTo>
                  <a:lnTo>
                    <a:pt x="890496" y="491675"/>
                  </a:lnTo>
                  <a:lnTo>
                    <a:pt x="891410" y="491479"/>
                  </a:lnTo>
                  <a:lnTo>
                    <a:pt x="893237" y="492197"/>
                  </a:lnTo>
                  <a:lnTo>
                    <a:pt x="893954" y="491871"/>
                  </a:lnTo>
                  <a:lnTo>
                    <a:pt x="894150" y="492784"/>
                  </a:lnTo>
                  <a:lnTo>
                    <a:pt x="895259" y="493502"/>
                  </a:lnTo>
                  <a:lnTo>
                    <a:pt x="895781" y="494416"/>
                  </a:lnTo>
                  <a:lnTo>
                    <a:pt x="900218" y="496895"/>
                  </a:lnTo>
                  <a:lnTo>
                    <a:pt x="900936" y="498527"/>
                  </a:lnTo>
                  <a:lnTo>
                    <a:pt x="906156" y="499962"/>
                  </a:lnTo>
                  <a:lnTo>
                    <a:pt x="907070" y="501006"/>
                  </a:lnTo>
                  <a:lnTo>
                    <a:pt x="907070" y="502246"/>
                  </a:lnTo>
                  <a:lnTo>
                    <a:pt x="907592" y="502246"/>
                  </a:lnTo>
                  <a:lnTo>
                    <a:pt x="907788" y="501332"/>
                  </a:lnTo>
                  <a:lnTo>
                    <a:pt x="909810" y="502050"/>
                  </a:lnTo>
                  <a:lnTo>
                    <a:pt x="910333" y="501724"/>
                  </a:lnTo>
                  <a:lnTo>
                    <a:pt x="910333" y="501006"/>
                  </a:lnTo>
                  <a:lnTo>
                    <a:pt x="909941" y="500810"/>
                  </a:lnTo>
                  <a:lnTo>
                    <a:pt x="911964" y="500615"/>
                  </a:lnTo>
                  <a:lnTo>
                    <a:pt x="913073" y="500027"/>
                  </a:lnTo>
                  <a:lnTo>
                    <a:pt x="913073" y="498135"/>
                  </a:lnTo>
                  <a:lnTo>
                    <a:pt x="913465" y="498461"/>
                  </a:lnTo>
                  <a:lnTo>
                    <a:pt x="915292" y="497939"/>
                  </a:lnTo>
                  <a:lnTo>
                    <a:pt x="917315" y="499375"/>
                  </a:lnTo>
                  <a:lnTo>
                    <a:pt x="919207" y="499375"/>
                  </a:lnTo>
                  <a:lnTo>
                    <a:pt x="920512" y="500093"/>
                  </a:lnTo>
                  <a:lnTo>
                    <a:pt x="923122" y="500093"/>
                  </a:lnTo>
                  <a:lnTo>
                    <a:pt x="929778" y="501332"/>
                  </a:lnTo>
                  <a:lnTo>
                    <a:pt x="929973" y="500810"/>
                  </a:lnTo>
                  <a:lnTo>
                    <a:pt x="932388" y="499375"/>
                  </a:lnTo>
                  <a:lnTo>
                    <a:pt x="934280" y="499179"/>
                  </a:lnTo>
                  <a:lnTo>
                    <a:pt x="934476" y="501137"/>
                  </a:lnTo>
                  <a:lnTo>
                    <a:pt x="934998" y="501137"/>
                  </a:lnTo>
                  <a:lnTo>
                    <a:pt x="935389" y="501659"/>
                  </a:lnTo>
                  <a:lnTo>
                    <a:pt x="935194" y="502181"/>
                  </a:lnTo>
                  <a:lnTo>
                    <a:pt x="937216" y="503812"/>
                  </a:lnTo>
                  <a:lnTo>
                    <a:pt x="938717" y="504138"/>
                  </a:lnTo>
                  <a:lnTo>
                    <a:pt x="941719" y="507858"/>
                  </a:lnTo>
                  <a:lnTo>
                    <a:pt x="943742" y="508902"/>
                  </a:lnTo>
                  <a:lnTo>
                    <a:pt x="944655" y="508902"/>
                  </a:lnTo>
                  <a:lnTo>
                    <a:pt x="944851" y="508184"/>
                  </a:lnTo>
                  <a:lnTo>
                    <a:pt x="945960" y="507988"/>
                  </a:lnTo>
                  <a:lnTo>
                    <a:pt x="947265" y="508380"/>
                  </a:lnTo>
                  <a:lnTo>
                    <a:pt x="947461" y="509424"/>
                  </a:lnTo>
                  <a:lnTo>
                    <a:pt x="950593" y="510663"/>
                  </a:lnTo>
                  <a:lnTo>
                    <a:pt x="951507" y="511707"/>
                  </a:lnTo>
                  <a:lnTo>
                    <a:pt x="950006" y="512099"/>
                  </a:lnTo>
                  <a:lnTo>
                    <a:pt x="950006" y="512817"/>
                  </a:lnTo>
                  <a:lnTo>
                    <a:pt x="952029" y="514056"/>
                  </a:lnTo>
                  <a:lnTo>
                    <a:pt x="951833" y="514774"/>
                  </a:lnTo>
                  <a:lnTo>
                    <a:pt x="953725" y="515492"/>
                  </a:lnTo>
                  <a:lnTo>
                    <a:pt x="953921" y="517645"/>
                  </a:lnTo>
                  <a:lnTo>
                    <a:pt x="953529" y="518885"/>
                  </a:lnTo>
                  <a:lnTo>
                    <a:pt x="952942" y="519407"/>
                  </a:lnTo>
                  <a:lnTo>
                    <a:pt x="952942" y="520843"/>
                  </a:lnTo>
                  <a:lnTo>
                    <a:pt x="952420" y="521561"/>
                  </a:lnTo>
                  <a:lnTo>
                    <a:pt x="952616" y="522082"/>
                  </a:lnTo>
                  <a:lnTo>
                    <a:pt x="953529" y="522604"/>
                  </a:lnTo>
                  <a:lnTo>
                    <a:pt x="953529" y="523127"/>
                  </a:lnTo>
                  <a:lnTo>
                    <a:pt x="952812" y="523453"/>
                  </a:lnTo>
                  <a:lnTo>
                    <a:pt x="952290" y="527172"/>
                  </a:lnTo>
                  <a:lnTo>
                    <a:pt x="951702" y="527172"/>
                  </a:lnTo>
                  <a:lnTo>
                    <a:pt x="952746" y="527498"/>
                  </a:lnTo>
                  <a:lnTo>
                    <a:pt x="954117" y="526976"/>
                  </a:lnTo>
                  <a:lnTo>
                    <a:pt x="954312" y="527498"/>
                  </a:lnTo>
                  <a:lnTo>
                    <a:pt x="953595" y="528020"/>
                  </a:lnTo>
                  <a:lnTo>
                    <a:pt x="952877" y="533175"/>
                  </a:lnTo>
                  <a:lnTo>
                    <a:pt x="953595" y="533697"/>
                  </a:lnTo>
                  <a:lnTo>
                    <a:pt x="954900" y="537417"/>
                  </a:lnTo>
                  <a:lnTo>
                    <a:pt x="955618" y="538135"/>
                  </a:lnTo>
                  <a:lnTo>
                    <a:pt x="957314" y="538657"/>
                  </a:lnTo>
                  <a:lnTo>
                    <a:pt x="957510" y="539179"/>
                  </a:lnTo>
                  <a:lnTo>
                    <a:pt x="959729" y="540092"/>
                  </a:lnTo>
                  <a:lnTo>
                    <a:pt x="959924" y="541006"/>
                  </a:lnTo>
                  <a:lnTo>
                    <a:pt x="961033" y="541528"/>
                  </a:lnTo>
                  <a:lnTo>
                    <a:pt x="961229" y="542767"/>
                  </a:lnTo>
                  <a:lnTo>
                    <a:pt x="961751" y="543485"/>
                  </a:lnTo>
                  <a:lnTo>
                    <a:pt x="961360" y="543681"/>
                  </a:lnTo>
                  <a:lnTo>
                    <a:pt x="961164" y="545312"/>
                  </a:lnTo>
                  <a:lnTo>
                    <a:pt x="961556" y="546030"/>
                  </a:lnTo>
                  <a:lnTo>
                    <a:pt x="961164" y="546226"/>
                  </a:lnTo>
                  <a:lnTo>
                    <a:pt x="960968" y="547270"/>
                  </a:lnTo>
                  <a:lnTo>
                    <a:pt x="959663" y="547988"/>
                  </a:lnTo>
                  <a:lnTo>
                    <a:pt x="959076" y="548901"/>
                  </a:lnTo>
                  <a:lnTo>
                    <a:pt x="957379" y="548901"/>
                  </a:lnTo>
                  <a:lnTo>
                    <a:pt x="953268" y="553338"/>
                  </a:lnTo>
                  <a:lnTo>
                    <a:pt x="953073" y="554774"/>
                  </a:lnTo>
                  <a:lnTo>
                    <a:pt x="952159" y="554970"/>
                  </a:lnTo>
                  <a:lnTo>
                    <a:pt x="952159" y="556014"/>
                  </a:lnTo>
                  <a:lnTo>
                    <a:pt x="951572" y="556014"/>
                  </a:lnTo>
                  <a:lnTo>
                    <a:pt x="951572" y="556536"/>
                  </a:lnTo>
                  <a:lnTo>
                    <a:pt x="952290" y="556862"/>
                  </a:lnTo>
                  <a:lnTo>
                    <a:pt x="955422" y="555948"/>
                  </a:lnTo>
                  <a:lnTo>
                    <a:pt x="954900" y="558167"/>
                  </a:lnTo>
                  <a:lnTo>
                    <a:pt x="955422" y="559864"/>
                  </a:lnTo>
                  <a:lnTo>
                    <a:pt x="955618" y="558950"/>
                  </a:lnTo>
                  <a:lnTo>
                    <a:pt x="956531" y="558950"/>
                  </a:lnTo>
                  <a:lnTo>
                    <a:pt x="957249" y="558428"/>
                  </a:lnTo>
                  <a:lnTo>
                    <a:pt x="957445" y="556992"/>
                  </a:lnTo>
                  <a:lnTo>
                    <a:pt x="958162" y="556666"/>
                  </a:lnTo>
                  <a:lnTo>
                    <a:pt x="958880" y="556862"/>
                  </a:lnTo>
                  <a:lnTo>
                    <a:pt x="959076" y="555622"/>
                  </a:lnTo>
                  <a:lnTo>
                    <a:pt x="959794" y="555100"/>
                  </a:lnTo>
                  <a:lnTo>
                    <a:pt x="959794" y="554382"/>
                  </a:lnTo>
                  <a:lnTo>
                    <a:pt x="960512" y="554056"/>
                  </a:lnTo>
                  <a:lnTo>
                    <a:pt x="960512" y="553012"/>
                  </a:lnTo>
                  <a:lnTo>
                    <a:pt x="961425" y="552816"/>
                  </a:lnTo>
                  <a:lnTo>
                    <a:pt x="962339" y="549097"/>
                  </a:lnTo>
                  <a:lnTo>
                    <a:pt x="964557" y="548183"/>
                  </a:lnTo>
                  <a:lnTo>
                    <a:pt x="964753" y="545312"/>
                  </a:lnTo>
                  <a:lnTo>
                    <a:pt x="965340" y="545117"/>
                  </a:lnTo>
                  <a:lnTo>
                    <a:pt x="965862" y="542441"/>
                  </a:lnTo>
                  <a:lnTo>
                    <a:pt x="966058" y="539962"/>
                  </a:lnTo>
                  <a:lnTo>
                    <a:pt x="962143" y="539440"/>
                  </a:lnTo>
                  <a:lnTo>
                    <a:pt x="959924" y="537678"/>
                  </a:lnTo>
                  <a:lnTo>
                    <a:pt x="959402" y="536960"/>
                  </a:lnTo>
                  <a:lnTo>
                    <a:pt x="959598" y="536242"/>
                  </a:lnTo>
                  <a:lnTo>
                    <a:pt x="957575" y="534611"/>
                  </a:lnTo>
                  <a:lnTo>
                    <a:pt x="957379" y="533697"/>
                  </a:lnTo>
                  <a:lnTo>
                    <a:pt x="956988" y="533502"/>
                  </a:lnTo>
                  <a:lnTo>
                    <a:pt x="956792" y="532588"/>
                  </a:lnTo>
                  <a:lnTo>
                    <a:pt x="957901" y="531153"/>
                  </a:lnTo>
                  <a:lnTo>
                    <a:pt x="958489" y="529587"/>
                  </a:lnTo>
                  <a:lnTo>
                    <a:pt x="957771" y="529782"/>
                  </a:lnTo>
                  <a:lnTo>
                    <a:pt x="958489" y="529064"/>
                  </a:lnTo>
                  <a:lnTo>
                    <a:pt x="959402" y="525541"/>
                  </a:lnTo>
                  <a:lnTo>
                    <a:pt x="959598" y="523061"/>
                  </a:lnTo>
                  <a:lnTo>
                    <a:pt x="959206" y="522017"/>
                  </a:lnTo>
                  <a:lnTo>
                    <a:pt x="959598" y="521821"/>
                  </a:lnTo>
                  <a:lnTo>
                    <a:pt x="960316" y="522344"/>
                  </a:lnTo>
                  <a:lnTo>
                    <a:pt x="960512" y="523388"/>
                  </a:lnTo>
                  <a:lnTo>
                    <a:pt x="962926" y="523583"/>
                  </a:lnTo>
                  <a:lnTo>
                    <a:pt x="966841" y="523061"/>
                  </a:lnTo>
                  <a:lnTo>
                    <a:pt x="969843" y="524105"/>
                  </a:lnTo>
                  <a:lnTo>
                    <a:pt x="970234" y="521952"/>
                  </a:lnTo>
                  <a:lnTo>
                    <a:pt x="970038" y="521234"/>
                  </a:lnTo>
                  <a:lnTo>
                    <a:pt x="970430" y="519603"/>
                  </a:lnTo>
                  <a:lnTo>
                    <a:pt x="968929" y="518363"/>
                  </a:lnTo>
                  <a:lnTo>
                    <a:pt x="968929" y="517123"/>
                  </a:lnTo>
                  <a:lnTo>
                    <a:pt x="967232" y="515362"/>
                  </a:lnTo>
                  <a:lnTo>
                    <a:pt x="966710" y="513600"/>
                  </a:lnTo>
                  <a:lnTo>
                    <a:pt x="964296" y="512882"/>
                  </a:lnTo>
                  <a:lnTo>
                    <a:pt x="963905" y="513208"/>
                  </a:lnTo>
                  <a:lnTo>
                    <a:pt x="962208" y="510011"/>
                  </a:lnTo>
                  <a:lnTo>
                    <a:pt x="961295" y="509815"/>
                  </a:lnTo>
                  <a:lnTo>
                    <a:pt x="960903" y="508575"/>
                  </a:lnTo>
                  <a:lnTo>
                    <a:pt x="962926" y="507662"/>
                  </a:lnTo>
                  <a:lnTo>
                    <a:pt x="962926" y="508380"/>
                  </a:lnTo>
                  <a:lnTo>
                    <a:pt x="963643" y="508380"/>
                  </a:lnTo>
                  <a:lnTo>
                    <a:pt x="964753" y="507858"/>
                  </a:lnTo>
                  <a:lnTo>
                    <a:pt x="964949" y="507140"/>
                  </a:lnTo>
                  <a:lnTo>
                    <a:pt x="965862" y="507662"/>
                  </a:lnTo>
                  <a:lnTo>
                    <a:pt x="966384" y="506618"/>
                  </a:lnTo>
                  <a:lnTo>
                    <a:pt x="967298" y="506096"/>
                  </a:lnTo>
                  <a:lnTo>
                    <a:pt x="968603" y="506096"/>
                  </a:lnTo>
                  <a:lnTo>
                    <a:pt x="968798" y="505378"/>
                  </a:lnTo>
                  <a:lnTo>
                    <a:pt x="969516" y="505574"/>
                  </a:lnTo>
                  <a:lnTo>
                    <a:pt x="969908" y="506096"/>
                  </a:lnTo>
                  <a:lnTo>
                    <a:pt x="968994" y="507140"/>
                  </a:lnTo>
                  <a:lnTo>
                    <a:pt x="968994" y="508575"/>
                  </a:lnTo>
                  <a:lnTo>
                    <a:pt x="971409" y="510011"/>
                  </a:lnTo>
                  <a:lnTo>
                    <a:pt x="971604" y="508967"/>
                  </a:lnTo>
                  <a:lnTo>
                    <a:pt x="972518" y="508771"/>
                  </a:lnTo>
                  <a:lnTo>
                    <a:pt x="972518" y="509489"/>
                  </a:lnTo>
                  <a:lnTo>
                    <a:pt x="973431" y="509293"/>
                  </a:lnTo>
                  <a:lnTo>
                    <a:pt x="973627" y="510011"/>
                  </a:lnTo>
                  <a:lnTo>
                    <a:pt x="972126" y="510337"/>
                  </a:lnTo>
                  <a:lnTo>
                    <a:pt x="971735" y="511055"/>
                  </a:lnTo>
                  <a:lnTo>
                    <a:pt x="971148" y="511251"/>
                  </a:lnTo>
                  <a:lnTo>
                    <a:pt x="970756" y="513208"/>
                  </a:lnTo>
                  <a:lnTo>
                    <a:pt x="970952" y="516210"/>
                  </a:lnTo>
                  <a:lnTo>
                    <a:pt x="971670" y="516406"/>
                  </a:lnTo>
                  <a:lnTo>
                    <a:pt x="973366" y="515492"/>
                  </a:lnTo>
                  <a:lnTo>
                    <a:pt x="973562" y="516014"/>
                  </a:lnTo>
                  <a:lnTo>
                    <a:pt x="974475" y="516210"/>
                  </a:lnTo>
                  <a:lnTo>
                    <a:pt x="974671" y="518885"/>
                  </a:lnTo>
                  <a:lnTo>
                    <a:pt x="975585" y="519081"/>
                  </a:lnTo>
                  <a:lnTo>
                    <a:pt x="976172" y="518559"/>
                  </a:lnTo>
                  <a:lnTo>
                    <a:pt x="976890" y="518559"/>
                  </a:lnTo>
                  <a:lnTo>
                    <a:pt x="977999" y="518755"/>
                  </a:lnTo>
                  <a:lnTo>
                    <a:pt x="979108" y="519668"/>
                  </a:lnTo>
                  <a:lnTo>
                    <a:pt x="979500" y="522539"/>
                  </a:lnTo>
                  <a:lnTo>
                    <a:pt x="979108" y="522735"/>
                  </a:lnTo>
                  <a:lnTo>
                    <a:pt x="978391" y="524888"/>
                  </a:lnTo>
                  <a:lnTo>
                    <a:pt x="978195" y="527564"/>
                  </a:lnTo>
                  <a:lnTo>
                    <a:pt x="979108" y="527368"/>
                  </a:lnTo>
                  <a:lnTo>
                    <a:pt x="978717" y="528999"/>
                  </a:lnTo>
                  <a:lnTo>
                    <a:pt x="979630" y="529325"/>
                  </a:lnTo>
                  <a:lnTo>
                    <a:pt x="980218" y="528804"/>
                  </a:lnTo>
                  <a:lnTo>
                    <a:pt x="980609" y="529325"/>
                  </a:lnTo>
                  <a:lnTo>
                    <a:pt x="980218" y="530239"/>
                  </a:lnTo>
                  <a:lnTo>
                    <a:pt x="980740" y="530435"/>
                  </a:lnTo>
                  <a:lnTo>
                    <a:pt x="981327" y="529195"/>
                  </a:lnTo>
                  <a:lnTo>
                    <a:pt x="982045" y="529195"/>
                  </a:lnTo>
                  <a:lnTo>
                    <a:pt x="982763" y="528281"/>
                  </a:lnTo>
                  <a:lnTo>
                    <a:pt x="984459" y="527890"/>
                  </a:lnTo>
                  <a:lnTo>
                    <a:pt x="987983" y="528804"/>
                  </a:lnTo>
                  <a:lnTo>
                    <a:pt x="989157" y="530043"/>
                  </a:lnTo>
                  <a:lnTo>
                    <a:pt x="990397" y="530370"/>
                  </a:lnTo>
                  <a:lnTo>
                    <a:pt x="990788" y="531609"/>
                  </a:lnTo>
                  <a:lnTo>
                    <a:pt x="990593" y="532131"/>
                  </a:lnTo>
                  <a:lnTo>
                    <a:pt x="989483" y="532849"/>
                  </a:lnTo>
                  <a:lnTo>
                    <a:pt x="989288" y="534285"/>
                  </a:lnTo>
                  <a:lnTo>
                    <a:pt x="990397" y="535002"/>
                  </a:lnTo>
                  <a:lnTo>
                    <a:pt x="991311" y="537482"/>
                  </a:lnTo>
                  <a:lnTo>
                    <a:pt x="992028" y="537482"/>
                  </a:lnTo>
                  <a:lnTo>
                    <a:pt x="992746" y="536764"/>
                  </a:lnTo>
                  <a:lnTo>
                    <a:pt x="994051" y="537286"/>
                  </a:lnTo>
                  <a:lnTo>
                    <a:pt x="995552" y="536960"/>
                  </a:lnTo>
                  <a:lnTo>
                    <a:pt x="999271" y="538395"/>
                  </a:lnTo>
                  <a:lnTo>
                    <a:pt x="999663" y="538722"/>
                  </a:lnTo>
                  <a:lnTo>
                    <a:pt x="998945" y="541006"/>
                  </a:lnTo>
                  <a:lnTo>
                    <a:pt x="1000054" y="541332"/>
                  </a:lnTo>
                  <a:lnTo>
                    <a:pt x="1000642" y="540418"/>
                  </a:lnTo>
                  <a:lnTo>
                    <a:pt x="1003056" y="539505"/>
                  </a:lnTo>
                  <a:lnTo>
                    <a:pt x="1003056" y="540027"/>
                  </a:lnTo>
                  <a:lnTo>
                    <a:pt x="1004752" y="539309"/>
                  </a:lnTo>
                  <a:lnTo>
                    <a:pt x="1005470" y="539635"/>
                  </a:lnTo>
                  <a:lnTo>
                    <a:pt x="1007167" y="539113"/>
                  </a:lnTo>
                  <a:lnTo>
                    <a:pt x="1007884" y="539440"/>
                  </a:lnTo>
                  <a:lnTo>
                    <a:pt x="1008080" y="540875"/>
                  </a:lnTo>
                  <a:lnTo>
                    <a:pt x="1007167" y="540875"/>
                  </a:lnTo>
                  <a:lnTo>
                    <a:pt x="1006971" y="542115"/>
                  </a:lnTo>
                  <a:lnTo>
                    <a:pt x="1006253" y="542115"/>
                  </a:lnTo>
                  <a:lnTo>
                    <a:pt x="1005731" y="543028"/>
                  </a:lnTo>
                  <a:lnTo>
                    <a:pt x="1006449" y="542833"/>
                  </a:lnTo>
                  <a:lnTo>
                    <a:pt x="1006841" y="543877"/>
                  </a:lnTo>
                  <a:lnTo>
                    <a:pt x="1007754" y="543877"/>
                  </a:lnTo>
                  <a:lnTo>
                    <a:pt x="1007950" y="545508"/>
                  </a:lnTo>
                  <a:lnTo>
                    <a:pt x="1007558" y="546030"/>
                  </a:lnTo>
                  <a:lnTo>
                    <a:pt x="1008145" y="546552"/>
                  </a:lnTo>
                  <a:lnTo>
                    <a:pt x="1008537" y="548183"/>
                  </a:lnTo>
                  <a:lnTo>
                    <a:pt x="1008733" y="551707"/>
                  </a:lnTo>
                  <a:lnTo>
                    <a:pt x="1007428" y="552947"/>
                  </a:lnTo>
                  <a:lnTo>
                    <a:pt x="1005209" y="556666"/>
                  </a:lnTo>
                  <a:lnTo>
                    <a:pt x="1003513" y="557580"/>
                  </a:lnTo>
                  <a:lnTo>
                    <a:pt x="1003513" y="557058"/>
                  </a:lnTo>
                  <a:lnTo>
                    <a:pt x="1002599" y="556666"/>
                  </a:lnTo>
                  <a:lnTo>
                    <a:pt x="1002403" y="557580"/>
                  </a:lnTo>
                  <a:lnTo>
                    <a:pt x="1001490" y="558102"/>
                  </a:lnTo>
                  <a:lnTo>
                    <a:pt x="1000968" y="559668"/>
                  </a:lnTo>
                  <a:lnTo>
                    <a:pt x="1000380" y="559864"/>
                  </a:lnTo>
                  <a:lnTo>
                    <a:pt x="1000185" y="560581"/>
                  </a:lnTo>
                  <a:lnTo>
                    <a:pt x="1001294" y="560581"/>
                  </a:lnTo>
                  <a:lnTo>
                    <a:pt x="1001294" y="561495"/>
                  </a:lnTo>
                  <a:lnTo>
                    <a:pt x="999989" y="562213"/>
                  </a:lnTo>
                  <a:lnTo>
                    <a:pt x="999989" y="561691"/>
                  </a:lnTo>
                  <a:lnTo>
                    <a:pt x="999271" y="561691"/>
                  </a:lnTo>
                  <a:lnTo>
                    <a:pt x="998162" y="564170"/>
                  </a:lnTo>
                  <a:lnTo>
                    <a:pt x="999076" y="563844"/>
                  </a:lnTo>
                  <a:lnTo>
                    <a:pt x="999271" y="564562"/>
                  </a:lnTo>
                  <a:lnTo>
                    <a:pt x="998880" y="564757"/>
                  </a:lnTo>
                  <a:lnTo>
                    <a:pt x="998684" y="565671"/>
                  </a:lnTo>
                  <a:lnTo>
                    <a:pt x="996792" y="567824"/>
                  </a:lnTo>
                  <a:lnTo>
                    <a:pt x="995095" y="568346"/>
                  </a:lnTo>
                  <a:lnTo>
                    <a:pt x="994704" y="569782"/>
                  </a:lnTo>
                  <a:lnTo>
                    <a:pt x="993790" y="571022"/>
                  </a:lnTo>
                  <a:lnTo>
                    <a:pt x="992485" y="571348"/>
                  </a:lnTo>
                  <a:lnTo>
                    <a:pt x="992289" y="572261"/>
                  </a:lnTo>
                  <a:lnTo>
                    <a:pt x="990593" y="573893"/>
                  </a:lnTo>
                  <a:lnTo>
                    <a:pt x="989679" y="573893"/>
                  </a:lnTo>
                  <a:lnTo>
                    <a:pt x="988178" y="576177"/>
                  </a:lnTo>
                  <a:lnTo>
                    <a:pt x="987069" y="580092"/>
                  </a:lnTo>
                  <a:lnTo>
                    <a:pt x="985960" y="581136"/>
                  </a:lnTo>
                  <a:lnTo>
                    <a:pt x="985764" y="582180"/>
                  </a:lnTo>
                  <a:lnTo>
                    <a:pt x="985373" y="582375"/>
                  </a:lnTo>
                  <a:lnTo>
                    <a:pt x="985568" y="583093"/>
                  </a:lnTo>
                  <a:lnTo>
                    <a:pt x="983872" y="585769"/>
                  </a:lnTo>
                  <a:lnTo>
                    <a:pt x="982958" y="588770"/>
                  </a:lnTo>
                  <a:lnTo>
                    <a:pt x="981653" y="589814"/>
                  </a:lnTo>
                  <a:lnTo>
                    <a:pt x="981262" y="591250"/>
                  </a:lnTo>
                  <a:lnTo>
                    <a:pt x="981457" y="591250"/>
                  </a:lnTo>
                  <a:lnTo>
                    <a:pt x="979761" y="593403"/>
                  </a:lnTo>
                  <a:lnTo>
                    <a:pt x="978064" y="597644"/>
                  </a:lnTo>
                  <a:lnTo>
                    <a:pt x="978064" y="600320"/>
                  </a:lnTo>
                  <a:lnTo>
                    <a:pt x="977346" y="600516"/>
                  </a:lnTo>
                  <a:lnTo>
                    <a:pt x="977151" y="599798"/>
                  </a:lnTo>
                  <a:lnTo>
                    <a:pt x="975846" y="599798"/>
                  </a:lnTo>
                  <a:lnTo>
                    <a:pt x="975650" y="601755"/>
                  </a:lnTo>
                  <a:lnTo>
                    <a:pt x="976042" y="604039"/>
                  </a:lnTo>
                  <a:lnTo>
                    <a:pt x="977738" y="604561"/>
                  </a:lnTo>
                  <a:lnTo>
                    <a:pt x="978325" y="605475"/>
                  </a:lnTo>
                  <a:lnTo>
                    <a:pt x="979630" y="605801"/>
                  </a:lnTo>
                  <a:lnTo>
                    <a:pt x="981131" y="605801"/>
                  </a:lnTo>
                  <a:lnTo>
                    <a:pt x="981327" y="604235"/>
                  </a:lnTo>
                  <a:lnTo>
                    <a:pt x="982632" y="602799"/>
                  </a:lnTo>
                  <a:lnTo>
                    <a:pt x="983219" y="601560"/>
                  </a:lnTo>
                  <a:lnTo>
                    <a:pt x="983611" y="600320"/>
                  </a:lnTo>
                  <a:lnTo>
                    <a:pt x="983415" y="599602"/>
                  </a:lnTo>
                  <a:lnTo>
                    <a:pt x="984720" y="595883"/>
                  </a:lnTo>
                  <a:lnTo>
                    <a:pt x="985242" y="595687"/>
                  </a:lnTo>
                  <a:lnTo>
                    <a:pt x="987265" y="596209"/>
                  </a:lnTo>
                  <a:lnTo>
                    <a:pt x="989679" y="595165"/>
                  </a:lnTo>
                  <a:lnTo>
                    <a:pt x="990071" y="593925"/>
                  </a:lnTo>
                  <a:lnTo>
                    <a:pt x="992485" y="593012"/>
                  </a:lnTo>
                  <a:lnTo>
                    <a:pt x="993203" y="592098"/>
                  </a:lnTo>
                  <a:lnTo>
                    <a:pt x="994508" y="586943"/>
                  </a:lnTo>
                  <a:lnTo>
                    <a:pt x="996204" y="586943"/>
                  </a:lnTo>
                  <a:lnTo>
                    <a:pt x="997509" y="586421"/>
                  </a:lnTo>
                  <a:lnTo>
                    <a:pt x="998227" y="586943"/>
                  </a:lnTo>
                  <a:lnTo>
                    <a:pt x="999924" y="583942"/>
                  </a:lnTo>
                  <a:lnTo>
                    <a:pt x="1002142" y="583028"/>
                  </a:lnTo>
                  <a:lnTo>
                    <a:pt x="1003839" y="583746"/>
                  </a:lnTo>
                  <a:lnTo>
                    <a:pt x="1004752" y="583746"/>
                  </a:lnTo>
                  <a:lnTo>
                    <a:pt x="1005144" y="579831"/>
                  </a:lnTo>
                  <a:lnTo>
                    <a:pt x="1004948" y="578265"/>
                  </a:lnTo>
                  <a:lnTo>
                    <a:pt x="1005535" y="577351"/>
                  </a:lnTo>
                  <a:lnTo>
                    <a:pt x="1005535" y="575589"/>
                  </a:lnTo>
                  <a:lnTo>
                    <a:pt x="1004818" y="575263"/>
                  </a:lnTo>
                  <a:lnTo>
                    <a:pt x="1003317" y="575785"/>
                  </a:lnTo>
                  <a:lnTo>
                    <a:pt x="1003121" y="574349"/>
                  </a:lnTo>
                  <a:lnTo>
                    <a:pt x="1004230" y="572914"/>
                  </a:lnTo>
                  <a:lnTo>
                    <a:pt x="1005144" y="573632"/>
                  </a:lnTo>
                  <a:lnTo>
                    <a:pt x="1005666" y="571152"/>
                  </a:lnTo>
                  <a:lnTo>
                    <a:pt x="1006057" y="570956"/>
                  </a:lnTo>
                  <a:lnTo>
                    <a:pt x="1006057" y="568673"/>
                  </a:lnTo>
                  <a:lnTo>
                    <a:pt x="1008080" y="566911"/>
                  </a:lnTo>
                  <a:lnTo>
                    <a:pt x="1008798" y="564431"/>
                  </a:lnTo>
                  <a:lnTo>
                    <a:pt x="1009190" y="564235"/>
                  </a:lnTo>
                  <a:lnTo>
                    <a:pt x="1009385" y="562800"/>
                  </a:lnTo>
                  <a:lnTo>
                    <a:pt x="1011082" y="560842"/>
                  </a:lnTo>
                  <a:lnTo>
                    <a:pt x="1012778" y="559602"/>
                  </a:lnTo>
                  <a:lnTo>
                    <a:pt x="1012974" y="559081"/>
                  </a:lnTo>
                  <a:lnTo>
                    <a:pt x="1015193" y="559602"/>
                  </a:lnTo>
                  <a:lnTo>
                    <a:pt x="1015715" y="559407"/>
                  </a:lnTo>
                  <a:lnTo>
                    <a:pt x="1016628" y="558689"/>
                  </a:lnTo>
                  <a:lnTo>
                    <a:pt x="1016824" y="557645"/>
                  </a:lnTo>
                  <a:lnTo>
                    <a:pt x="1020543" y="557645"/>
                  </a:lnTo>
                  <a:lnTo>
                    <a:pt x="1020543" y="558363"/>
                  </a:lnTo>
                  <a:lnTo>
                    <a:pt x="1021131" y="558885"/>
                  </a:lnTo>
                  <a:lnTo>
                    <a:pt x="1021848" y="558689"/>
                  </a:lnTo>
                  <a:lnTo>
                    <a:pt x="1022958" y="557775"/>
                  </a:lnTo>
                  <a:lnTo>
                    <a:pt x="1023871" y="556340"/>
                  </a:lnTo>
                  <a:lnTo>
                    <a:pt x="1024981" y="555818"/>
                  </a:lnTo>
                  <a:lnTo>
                    <a:pt x="1025503" y="552098"/>
                  </a:lnTo>
                  <a:lnTo>
                    <a:pt x="1027917" y="551054"/>
                  </a:lnTo>
                  <a:lnTo>
                    <a:pt x="1027721" y="549488"/>
                  </a:lnTo>
                  <a:lnTo>
                    <a:pt x="1028113" y="548444"/>
                  </a:lnTo>
                  <a:lnTo>
                    <a:pt x="1027591" y="543094"/>
                  </a:lnTo>
                  <a:lnTo>
                    <a:pt x="1025568" y="541136"/>
                  </a:lnTo>
                  <a:lnTo>
                    <a:pt x="1025372" y="540092"/>
                  </a:lnTo>
                  <a:lnTo>
                    <a:pt x="1024981" y="539896"/>
                  </a:lnTo>
                  <a:lnTo>
                    <a:pt x="1024785" y="537613"/>
                  </a:lnTo>
                  <a:lnTo>
                    <a:pt x="1026481" y="534937"/>
                  </a:lnTo>
                  <a:lnTo>
                    <a:pt x="1026677" y="533893"/>
                  </a:lnTo>
                  <a:lnTo>
                    <a:pt x="1026481" y="532458"/>
                  </a:lnTo>
                  <a:lnTo>
                    <a:pt x="1026873" y="532262"/>
                  </a:lnTo>
                  <a:lnTo>
                    <a:pt x="1027069" y="531348"/>
                  </a:lnTo>
                  <a:lnTo>
                    <a:pt x="1026873" y="530109"/>
                  </a:lnTo>
                  <a:lnTo>
                    <a:pt x="1026481" y="529913"/>
                  </a:lnTo>
                  <a:lnTo>
                    <a:pt x="1026481" y="527433"/>
                  </a:lnTo>
                  <a:lnTo>
                    <a:pt x="1028896" y="525671"/>
                  </a:lnTo>
                  <a:lnTo>
                    <a:pt x="1029091" y="524040"/>
                  </a:lnTo>
                  <a:lnTo>
                    <a:pt x="1029679" y="523844"/>
                  </a:lnTo>
                  <a:lnTo>
                    <a:pt x="1029875" y="522082"/>
                  </a:lnTo>
                  <a:lnTo>
                    <a:pt x="1031702" y="521887"/>
                  </a:lnTo>
                  <a:lnTo>
                    <a:pt x="1032093" y="522213"/>
                  </a:lnTo>
                  <a:lnTo>
                    <a:pt x="1032093" y="521169"/>
                  </a:lnTo>
                  <a:lnTo>
                    <a:pt x="1033007" y="520973"/>
                  </a:lnTo>
                  <a:lnTo>
                    <a:pt x="1033398" y="521691"/>
                  </a:lnTo>
                  <a:lnTo>
                    <a:pt x="1034507" y="521365"/>
                  </a:lnTo>
                  <a:lnTo>
                    <a:pt x="1034703" y="522604"/>
                  </a:lnTo>
                  <a:lnTo>
                    <a:pt x="1035421" y="523518"/>
                  </a:lnTo>
                  <a:lnTo>
                    <a:pt x="1036726" y="524040"/>
                  </a:lnTo>
                  <a:lnTo>
                    <a:pt x="1037444" y="522996"/>
                  </a:lnTo>
                  <a:lnTo>
                    <a:pt x="1039140" y="522474"/>
                  </a:lnTo>
                  <a:lnTo>
                    <a:pt x="1039858" y="522800"/>
                  </a:lnTo>
                  <a:lnTo>
                    <a:pt x="1039858" y="522082"/>
                  </a:lnTo>
                  <a:lnTo>
                    <a:pt x="1040445" y="521887"/>
                  </a:lnTo>
                  <a:lnTo>
                    <a:pt x="1040967" y="522213"/>
                  </a:lnTo>
                  <a:lnTo>
                    <a:pt x="1040576" y="522409"/>
                  </a:lnTo>
                  <a:lnTo>
                    <a:pt x="1042077" y="523127"/>
                  </a:lnTo>
                  <a:lnTo>
                    <a:pt x="1044099" y="522082"/>
                  </a:lnTo>
                  <a:lnTo>
                    <a:pt x="1045013" y="520843"/>
                  </a:lnTo>
                  <a:lnTo>
                    <a:pt x="1045731" y="520516"/>
                  </a:lnTo>
                  <a:lnTo>
                    <a:pt x="1046840" y="521430"/>
                  </a:lnTo>
                  <a:lnTo>
                    <a:pt x="1048341" y="520516"/>
                  </a:lnTo>
                  <a:lnTo>
                    <a:pt x="1048145" y="521039"/>
                  </a:lnTo>
                  <a:lnTo>
                    <a:pt x="1048667" y="521952"/>
                  </a:lnTo>
                  <a:lnTo>
                    <a:pt x="1049581" y="521952"/>
                  </a:lnTo>
                  <a:lnTo>
                    <a:pt x="1050298" y="521430"/>
                  </a:lnTo>
                  <a:lnTo>
                    <a:pt x="1051016" y="522148"/>
                  </a:lnTo>
                  <a:lnTo>
                    <a:pt x="1051212" y="523061"/>
                  </a:lnTo>
                  <a:lnTo>
                    <a:pt x="1051930" y="523388"/>
                  </a:lnTo>
                  <a:lnTo>
                    <a:pt x="1053039" y="522670"/>
                  </a:lnTo>
                  <a:lnTo>
                    <a:pt x="1055062" y="522344"/>
                  </a:lnTo>
                  <a:lnTo>
                    <a:pt x="1058063" y="524105"/>
                  </a:lnTo>
                  <a:lnTo>
                    <a:pt x="1058977" y="523910"/>
                  </a:lnTo>
                  <a:lnTo>
                    <a:pt x="1060674" y="524236"/>
                  </a:lnTo>
                  <a:lnTo>
                    <a:pt x="1061587" y="526389"/>
                  </a:lnTo>
                  <a:lnTo>
                    <a:pt x="1062305" y="526585"/>
                  </a:lnTo>
                  <a:lnTo>
                    <a:pt x="1062696" y="529587"/>
                  </a:lnTo>
                  <a:lnTo>
                    <a:pt x="1064001" y="529587"/>
                  </a:lnTo>
                  <a:lnTo>
                    <a:pt x="1064719" y="530500"/>
                  </a:lnTo>
                  <a:lnTo>
                    <a:pt x="1067329" y="531022"/>
                  </a:lnTo>
                  <a:lnTo>
                    <a:pt x="1068243" y="531936"/>
                  </a:lnTo>
                  <a:lnTo>
                    <a:pt x="1069548" y="532131"/>
                  </a:lnTo>
                  <a:lnTo>
                    <a:pt x="1070265" y="531805"/>
                  </a:lnTo>
                  <a:lnTo>
                    <a:pt x="1070788" y="532523"/>
                  </a:lnTo>
                  <a:lnTo>
                    <a:pt x="1074507" y="533763"/>
                  </a:lnTo>
                  <a:lnTo>
                    <a:pt x="1074703" y="536438"/>
                  </a:lnTo>
                  <a:lnTo>
                    <a:pt x="1076203" y="537482"/>
                  </a:lnTo>
                  <a:lnTo>
                    <a:pt x="1075290" y="540353"/>
                  </a:lnTo>
                  <a:lnTo>
                    <a:pt x="1075486" y="541919"/>
                  </a:lnTo>
                  <a:lnTo>
                    <a:pt x="1075877" y="542115"/>
                  </a:lnTo>
                  <a:lnTo>
                    <a:pt x="1076399" y="541593"/>
                  </a:lnTo>
                  <a:lnTo>
                    <a:pt x="1076791" y="538591"/>
                  </a:lnTo>
                  <a:lnTo>
                    <a:pt x="1078096" y="538395"/>
                  </a:lnTo>
                  <a:lnTo>
                    <a:pt x="1078292" y="539831"/>
                  </a:lnTo>
                  <a:lnTo>
                    <a:pt x="1078814" y="539831"/>
                  </a:lnTo>
                  <a:lnTo>
                    <a:pt x="1078814" y="538591"/>
                  </a:lnTo>
                  <a:lnTo>
                    <a:pt x="1078422" y="538069"/>
                  </a:lnTo>
                  <a:lnTo>
                    <a:pt x="1078944" y="537352"/>
                  </a:lnTo>
                  <a:lnTo>
                    <a:pt x="1080249" y="537352"/>
                  </a:lnTo>
                  <a:lnTo>
                    <a:pt x="1080249" y="536830"/>
                  </a:lnTo>
                  <a:lnTo>
                    <a:pt x="1082468" y="538787"/>
                  </a:lnTo>
                  <a:lnTo>
                    <a:pt x="1082468" y="540223"/>
                  </a:lnTo>
                  <a:lnTo>
                    <a:pt x="1084360" y="540418"/>
                  </a:lnTo>
                  <a:lnTo>
                    <a:pt x="1085861" y="539374"/>
                  </a:lnTo>
                  <a:lnTo>
                    <a:pt x="1086383" y="540810"/>
                  </a:lnTo>
                  <a:lnTo>
                    <a:pt x="1085991" y="542050"/>
                  </a:lnTo>
                  <a:lnTo>
                    <a:pt x="1084491" y="542376"/>
                  </a:lnTo>
                  <a:lnTo>
                    <a:pt x="1083773" y="543420"/>
                  </a:lnTo>
                  <a:lnTo>
                    <a:pt x="1084360" y="546617"/>
                  </a:lnTo>
                  <a:lnTo>
                    <a:pt x="1084164" y="548053"/>
                  </a:lnTo>
                  <a:lnTo>
                    <a:pt x="1084686" y="548249"/>
                  </a:lnTo>
                  <a:lnTo>
                    <a:pt x="1085208" y="550532"/>
                  </a:lnTo>
                  <a:lnTo>
                    <a:pt x="1084686" y="551054"/>
                  </a:lnTo>
                  <a:lnTo>
                    <a:pt x="1084686" y="552490"/>
                  </a:lnTo>
                  <a:lnTo>
                    <a:pt x="1083381" y="552294"/>
                  </a:lnTo>
                  <a:lnTo>
                    <a:pt x="1082664" y="554056"/>
                  </a:lnTo>
                  <a:lnTo>
                    <a:pt x="1085665" y="555818"/>
                  </a:lnTo>
                  <a:lnTo>
                    <a:pt x="1086383" y="555622"/>
                  </a:lnTo>
                  <a:lnTo>
                    <a:pt x="1086383" y="556340"/>
                  </a:lnTo>
                  <a:lnTo>
                    <a:pt x="1085665" y="556536"/>
                  </a:lnTo>
                  <a:lnTo>
                    <a:pt x="1085469" y="557058"/>
                  </a:lnTo>
                  <a:lnTo>
                    <a:pt x="1085861" y="557253"/>
                  </a:lnTo>
                  <a:lnTo>
                    <a:pt x="1088993" y="556862"/>
                  </a:lnTo>
                  <a:lnTo>
                    <a:pt x="1088993" y="557384"/>
                  </a:lnTo>
                  <a:lnTo>
                    <a:pt x="1089906" y="557580"/>
                  </a:lnTo>
                  <a:lnTo>
                    <a:pt x="1090298" y="559341"/>
                  </a:lnTo>
                  <a:lnTo>
                    <a:pt x="1088602" y="560255"/>
                  </a:lnTo>
                  <a:lnTo>
                    <a:pt x="1088406" y="560973"/>
                  </a:lnTo>
                  <a:lnTo>
                    <a:pt x="1087296" y="561691"/>
                  </a:lnTo>
                  <a:lnTo>
                    <a:pt x="1087296" y="562213"/>
                  </a:lnTo>
                  <a:lnTo>
                    <a:pt x="1084491" y="564692"/>
                  </a:lnTo>
                  <a:lnTo>
                    <a:pt x="1084295" y="565736"/>
                  </a:lnTo>
                  <a:lnTo>
                    <a:pt x="1084817" y="565540"/>
                  </a:lnTo>
                  <a:lnTo>
                    <a:pt x="1085013" y="564627"/>
                  </a:lnTo>
                  <a:lnTo>
                    <a:pt x="1085730" y="564431"/>
                  </a:lnTo>
                  <a:lnTo>
                    <a:pt x="1085926" y="564953"/>
                  </a:lnTo>
                  <a:lnTo>
                    <a:pt x="1085404" y="565475"/>
                  </a:lnTo>
                  <a:lnTo>
                    <a:pt x="1085404" y="566389"/>
                  </a:lnTo>
                  <a:lnTo>
                    <a:pt x="1084817" y="567106"/>
                  </a:lnTo>
                  <a:lnTo>
                    <a:pt x="1081685" y="568020"/>
                  </a:lnTo>
                  <a:lnTo>
                    <a:pt x="1079466" y="570500"/>
                  </a:lnTo>
                  <a:lnTo>
                    <a:pt x="1077248" y="571935"/>
                  </a:lnTo>
                  <a:lnTo>
                    <a:pt x="1077052" y="574219"/>
                  </a:lnTo>
                  <a:lnTo>
                    <a:pt x="1076465" y="575850"/>
                  </a:lnTo>
                  <a:lnTo>
                    <a:pt x="1075943" y="575850"/>
                  </a:lnTo>
                  <a:lnTo>
                    <a:pt x="1075943" y="576372"/>
                  </a:lnTo>
                  <a:lnTo>
                    <a:pt x="1074833" y="576699"/>
                  </a:lnTo>
                  <a:lnTo>
                    <a:pt x="1074442" y="577938"/>
                  </a:lnTo>
                  <a:lnTo>
                    <a:pt x="1075747" y="580614"/>
                  </a:lnTo>
                  <a:lnTo>
                    <a:pt x="1075551" y="583615"/>
                  </a:lnTo>
                  <a:lnTo>
                    <a:pt x="1075159" y="583811"/>
                  </a:lnTo>
                  <a:lnTo>
                    <a:pt x="1074964" y="584855"/>
                  </a:lnTo>
                  <a:lnTo>
                    <a:pt x="1073137" y="586421"/>
                  </a:lnTo>
                  <a:lnTo>
                    <a:pt x="1073137" y="587139"/>
                  </a:lnTo>
                  <a:lnTo>
                    <a:pt x="1072549" y="587661"/>
                  </a:lnTo>
                  <a:lnTo>
                    <a:pt x="1071832" y="592098"/>
                  </a:lnTo>
                  <a:lnTo>
                    <a:pt x="1071440" y="592294"/>
                  </a:lnTo>
                  <a:lnTo>
                    <a:pt x="1070918" y="593860"/>
                  </a:lnTo>
                  <a:lnTo>
                    <a:pt x="1071636" y="594773"/>
                  </a:lnTo>
                  <a:lnTo>
                    <a:pt x="1070918" y="595491"/>
                  </a:lnTo>
                  <a:lnTo>
                    <a:pt x="1070918" y="599015"/>
                  </a:lnTo>
                  <a:lnTo>
                    <a:pt x="1070527" y="599211"/>
                  </a:lnTo>
                  <a:lnTo>
                    <a:pt x="1070331" y="601168"/>
                  </a:lnTo>
                  <a:lnTo>
                    <a:pt x="1070135" y="601690"/>
                  </a:lnTo>
                  <a:lnTo>
                    <a:pt x="1067917" y="602212"/>
                  </a:lnTo>
                  <a:lnTo>
                    <a:pt x="1066611" y="603648"/>
                  </a:lnTo>
                  <a:lnTo>
                    <a:pt x="1066089" y="605083"/>
                  </a:lnTo>
                  <a:lnTo>
                    <a:pt x="1065894" y="606519"/>
                  </a:lnTo>
                  <a:lnTo>
                    <a:pt x="1067590" y="607563"/>
                  </a:lnTo>
                  <a:lnTo>
                    <a:pt x="1067590" y="608607"/>
                  </a:lnTo>
                  <a:lnTo>
                    <a:pt x="1068112" y="608803"/>
                  </a:lnTo>
                  <a:lnTo>
                    <a:pt x="1068112" y="608281"/>
                  </a:lnTo>
                  <a:lnTo>
                    <a:pt x="1070135" y="606323"/>
                  </a:lnTo>
                  <a:lnTo>
                    <a:pt x="1070135" y="605605"/>
                  </a:lnTo>
                  <a:lnTo>
                    <a:pt x="1070853" y="605083"/>
                  </a:lnTo>
                  <a:lnTo>
                    <a:pt x="1071244" y="603843"/>
                  </a:lnTo>
                  <a:lnTo>
                    <a:pt x="1073137" y="601364"/>
                  </a:lnTo>
                  <a:lnTo>
                    <a:pt x="1073332" y="600450"/>
                  </a:lnTo>
                  <a:lnTo>
                    <a:pt x="1073724" y="600255"/>
                  </a:lnTo>
                  <a:lnTo>
                    <a:pt x="1073920" y="598297"/>
                  </a:lnTo>
                  <a:lnTo>
                    <a:pt x="1074637" y="597775"/>
                  </a:lnTo>
                  <a:lnTo>
                    <a:pt x="1074637" y="597057"/>
                  </a:lnTo>
                  <a:lnTo>
                    <a:pt x="1077443" y="595100"/>
                  </a:lnTo>
                  <a:lnTo>
                    <a:pt x="1077443" y="593664"/>
                  </a:lnTo>
                  <a:lnTo>
                    <a:pt x="1078031" y="593142"/>
                  </a:lnTo>
                  <a:lnTo>
                    <a:pt x="1078748" y="589749"/>
                  </a:lnTo>
                  <a:lnTo>
                    <a:pt x="1081163" y="587596"/>
                  </a:lnTo>
                  <a:lnTo>
                    <a:pt x="1081358" y="586878"/>
                  </a:lnTo>
                  <a:lnTo>
                    <a:pt x="1081946" y="586878"/>
                  </a:lnTo>
                  <a:lnTo>
                    <a:pt x="1082141" y="586160"/>
                  </a:lnTo>
                  <a:lnTo>
                    <a:pt x="1084751" y="585247"/>
                  </a:lnTo>
                  <a:lnTo>
                    <a:pt x="1084947" y="580809"/>
                  </a:lnTo>
                  <a:lnTo>
                    <a:pt x="1083251" y="578656"/>
                  </a:lnTo>
                  <a:lnTo>
                    <a:pt x="1082141" y="578134"/>
                  </a:lnTo>
                  <a:lnTo>
                    <a:pt x="1079923" y="578134"/>
                  </a:lnTo>
                  <a:lnTo>
                    <a:pt x="1080641" y="577416"/>
                  </a:lnTo>
                  <a:lnTo>
                    <a:pt x="1086579" y="576372"/>
                  </a:lnTo>
                  <a:lnTo>
                    <a:pt x="1088602" y="573371"/>
                  </a:lnTo>
                  <a:lnTo>
                    <a:pt x="1090494" y="571805"/>
                  </a:lnTo>
                  <a:lnTo>
                    <a:pt x="1092516" y="569325"/>
                  </a:lnTo>
                  <a:lnTo>
                    <a:pt x="1093234" y="567563"/>
                  </a:lnTo>
                  <a:lnTo>
                    <a:pt x="1096758" y="567041"/>
                  </a:lnTo>
                  <a:lnTo>
                    <a:pt x="1098063" y="566519"/>
                  </a:lnTo>
                  <a:lnTo>
                    <a:pt x="1098585" y="562996"/>
                  </a:lnTo>
                  <a:lnTo>
                    <a:pt x="1099303" y="562669"/>
                  </a:lnTo>
                  <a:lnTo>
                    <a:pt x="1099825" y="560908"/>
                  </a:lnTo>
                  <a:lnTo>
                    <a:pt x="1101717" y="558754"/>
                  </a:lnTo>
                  <a:lnTo>
                    <a:pt x="1101913" y="557841"/>
                  </a:lnTo>
                  <a:lnTo>
                    <a:pt x="1103805" y="555557"/>
                  </a:lnTo>
                  <a:lnTo>
                    <a:pt x="1104197" y="554252"/>
                  </a:lnTo>
                  <a:lnTo>
                    <a:pt x="1104915" y="553665"/>
                  </a:lnTo>
                  <a:lnTo>
                    <a:pt x="1106219" y="551381"/>
                  </a:lnTo>
                  <a:lnTo>
                    <a:pt x="1107133" y="551054"/>
                  </a:lnTo>
                  <a:lnTo>
                    <a:pt x="1106937" y="549815"/>
                  </a:lnTo>
                  <a:lnTo>
                    <a:pt x="1111048" y="547661"/>
                  </a:lnTo>
                  <a:lnTo>
                    <a:pt x="1111766" y="546748"/>
                  </a:lnTo>
                  <a:lnTo>
                    <a:pt x="1114376" y="546552"/>
                  </a:lnTo>
                  <a:lnTo>
                    <a:pt x="1115290" y="547074"/>
                  </a:lnTo>
                  <a:lnTo>
                    <a:pt x="1115290" y="547596"/>
                  </a:lnTo>
                  <a:lnTo>
                    <a:pt x="1115681" y="546161"/>
                  </a:lnTo>
                  <a:lnTo>
                    <a:pt x="1116268" y="545965"/>
                  </a:lnTo>
                  <a:lnTo>
                    <a:pt x="1119074" y="547009"/>
                  </a:lnTo>
                  <a:lnTo>
                    <a:pt x="1119466" y="546291"/>
                  </a:lnTo>
                  <a:lnTo>
                    <a:pt x="1121358" y="546291"/>
                  </a:lnTo>
                  <a:lnTo>
                    <a:pt x="1124490" y="544855"/>
                  </a:lnTo>
                  <a:lnTo>
                    <a:pt x="1125795" y="544660"/>
                  </a:lnTo>
                  <a:lnTo>
                    <a:pt x="1128601" y="545900"/>
                  </a:lnTo>
                  <a:lnTo>
                    <a:pt x="1129906" y="546944"/>
                  </a:lnTo>
                  <a:lnTo>
                    <a:pt x="1132712" y="546617"/>
                  </a:lnTo>
                  <a:lnTo>
                    <a:pt x="1133299" y="546944"/>
                  </a:lnTo>
                  <a:lnTo>
                    <a:pt x="1133495" y="547988"/>
                  </a:lnTo>
                  <a:lnTo>
                    <a:pt x="1134017" y="548183"/>
                  </a:lnTo>
                  <a:lnTo>
                    <a:pt x="1134604" y="547857"/>
                  </a:lnTo>
                  <a:lnTo>
                    <a:pt x="1137736" y="549293"/>
                  </a:lnTo>
                  <a:lnTo>
                    <a:pt x="1137932" y="550728"/>
                  </a:lnTo>
                  <a:lnTo>
                    <a:pt x="1139237" y="551772"/>
                  </a:lnTo>
                  <a:lnTo>
                    <a:pt x="1139433" y="552686"/>
                  </a:lnTo>
                  <a:lnTo>
                    <a:pt x="1139955" y="553208"/>
                  </a:lnTo>
                  <a:lnTo>
                    <a:pt x="1139955" y="554121"/>
                  </a:lnTo>
                  <a:lnTo>
                    <a:pt x="1138258" y="555165"/>
                  </a:lnTo>
                  <a:lnTo>
                    <a:pt x="1138063" y="555687"/>
                  </a:lnTo>
                  <a:lnTo>
                    <a:pt x="1136040" y="556014"/>
                  </a:lnTo>
                  <a:lnTo>
                    <a:pt x="1136040" y="557449"/>
                  </a:lnTo>
                  <a:lnTo>
                    <a:pt x="1137541" y="557971"/>
                  </a:lnTo>
                  <a:lnTo>
                    <a:pt x="1138258" y="557253"/>
                  </a:lnTo>
                  <a:lnTo>
                    <a:pt x="1138454" y="558297"/>
                  </a:lnTo>
                  <a:lnTo>
                    <a:pt x="1139563" y="558819"/>
                  </a:lnTo>
                  <a:lnTo>
                    <a:pt x="1139955" y="557775"/>
                  </a:lnTo>
                  <a:lnTo>
                    <a:pt x="1140673" y="557253"/>
                  </a:lnTo>
                  <a:lnTo>
                    <a:pt x="1145110" y="556731"/>
                  </a:lnTo>
                  <a:lnTo>
                    <a:pt x="1145697" y="556927"/>
                  </a:lnTo>
                  <a:lnTo>
                    <a:pt x="1145893" y="557971"/>
                  </a:lnTo>
                  <a:lnTo>
                    <a:pt x="1146611" y="558885"/>
                  </a:lnTo>
                  <a:lnTo>
                    <a:pt x="1148503" y="558689"/>
                  </a:lnTo>
                  <a:lnTo>
                    <a:pt x="1150004" y="559407"/>
                  </a:lnTo>
                  <a:lnTo>
                    <a:pt x="1149286" y="558363"/>
                  </a:lnTo>
                  <a:lnTo>
                    <a:pt x="1149286" y="557449"/>
                  </a:lnTo>
                  <a:lnTo>
                    <a:pt x="1148568" y="557123"/>
                  </a:lnTo>
                  <a:lnTo>
                    <a:pt x="1148177" y="555883"/>
                  </a:lnTo>
                  <a:lnTo>
                    <a:pt x="1147067" y="554970"/>
                  </a:lnTo>
                  <a:lnTo>
                    <a:pt x="1146154" y="552947"/>
                  </a:lnTo>
                  <a:lnTo>
                    <a:pt x="1146350" y="552294"/>
                  </a:lnTo>
                  <a:lnTo>
                    <a:pt x="1145958" y="552098"/>
                  </a:lnTo>
                  <a:lnTo>
                    <a:pt x="1145371" y="550337"/>
                  </a:lnTo>
                  <a:lnTo>
                    <a:pt x="1145762" y="549097"/>
                  </a:lnTo>
                  <a:lnTo>
                    <a:pt x="1146872" y="548771"/>
                  </a:lnTo>
                  <a:lnTo>
                    <a:pt x="1148894" y="549684"/>
                  </a:lnTo>
                  <a:lnTo>
                    <a:pt x="1150591" y="550924"/>
                  </a:lnTo>
                  <a:lnTo>
                    <a:pt x="1151700" y="550598"/>
                  </a:lnTo>
                  <a:lnTo>
                    <a:pt x="1152222" y="551511"/>
                  </a:lnTo>
                  <a:lnTo>
                    <a:pt x="1154832" y="552033"/>
                  </a:lnTo>
                  <a:lnTo>
                    <a:pt x="1155420" y="553077"/>
                  </a:lnTo>
                  <a:lnTo>
                    <a:pt x="1156529" y="553273"/>
                  </a:lnTo>
                  <a:lnTo>
                    <a:pt x="1156921" y="551838"/>
                  </a:lnTo>
                  <a:lnTo>
                    <a:pt x="1154898" y="550793"/>
                  </a:lnTo>
                  <a:lnTo>
                    <a:pt x="1154376" y="549358"/>
                  </a:lnTo>
                  <a:lnTo>
                    <a:pt x="1153070" y="548444"/>
                  </a:lnTo>
                  <a:lnTo>
                    <a:pt x="1152353" y="547009"/>
                  </a:lnTo>
                  <a:lnTo>
                    <a:pt x="1155485" y="546683"/>
                  </a:lnTo>
                  <a:lnTo>
                    <a:pt x="1156007" y="544529"/>
                  </a:lnTo>
                  <a:lnTo>
                    <a:pt x="1155615" y="544333"/>
                  </a:lnTo>
                  <a:lnTo>
                    <a:pt x="1155420" y="539505"/>
                  </a:lnTo>
                  <a:lnTo>
                    <a:pt x="1156725" y="538983"/>
                  </a:lnTo>
                  <a:lnTo>
                    <a:pt x="1158225" y="539505"/>
                  </a:lnTo>
                  <a:lnTo>
                    <a:pt x="1160118" y="539309"/>
                  </a:lnTo>
                  <a:lnTo>
                    <a:pt x="1160314" y="540549"/>
                  </a:lnTo>
                  <a:lnTo>
                    <a:pt x="1160835" y="541071"/>
                  </a:lnTo>
                  <a:lnTo>
                    <a:pt x="1163250" y="542115"/>
                  </a:lnTo>
                  <a:lnTo>
                    <a:pt x="1163968" y="543028"/>
                  </a:lnTo>
                  <a:lnTo>
                    <a:pt x="1165273" y="542311"/>
                  </a:lnTo>
                  <a:lnTo>
                    <a:pt x="1166382" y="544595"/>
                  </a:lnTo>
                  <a:lnTo>
                    <a:pt x="1167491" y="545312"/>
                  </a:lnTo>
                  <a:lnTo>
                    <a:pt x="1167883" y="544986"/>
                  </a:lnTo>
                  <a:lnTo>
                    <a:pt x="1167883" y="543942"/>
                  </a:lnTo>
                  <a:lnTo>
                    <a:pt x="1171015" y="543616"/>
                  </a:lnTo>
                  <a:lnTo>
                    <a:pt x="1171406" y="540745"/>
                  </a:lnTo>
                  <a:lnTo>
                    <a:pt x="1172124" y="540418"/>
                  </a:lnTo>
                  <a:lnTo>
                    <a:pt x="1174147" y="541984"/>
                  </a:lnTo>
                  <a:lnTo>
                    <a:pt x="1174343" y="541267"/>
                  </a:lnTo>
                  <a:lnTo>
                    <a:pt x="1173821" y="540027"/>
                  </a:lnTo>
                  <a:lnTo>
                    <a:pt x="1174017" y="538983"/>
                  </a:lnTo>
                  <a:lnTo>
                    <a:pt x="1174538" y="538461"/>
                  </a:lnTo>
                  <a:lnTo>
                    <a:pt x="1174343" y="537025"/>
                  </a:lnTo>
                  <a:lnTo>
                    <a:pt x="1175256" y="534741"/>
                  </a:lnTo>
                  <a:lnTo>
                    <a:pt x="1175452" y="532588"/>
                  </a:lnTo>
                  <a:lnTo>
                    <a:pt x="1176366" y="532392"/>
                  </a:lnTo>
                  <a:lnTo>
                    <a:pt x="1176888" y="532719"/>
                  </a:lnTo>
                  <a:lnTo>
                    <a:pt x="1176692" y="530761"/>
                  </a:lnTo>
                  <a:lnTo>
                    <a:pt x="1179106" y="530761"/>
                  </a:lnTo>
                  <a:lnTo>
                    <a:pt x="1179498" y="531479"/>
                  </a:lnTo>
                  <a:lnTo>
                    <a:pt x="1180411" y="530957"/>
                  </a:lnTo>
                  <a:lnTo>
                    <a:pt x="1182630" y="532001"/>
                  </a:lnTo>
                  <a:lnTo>
                    <a:pt x="1183348" y="529521"/>
                  </a:lnTo>
                  <a:lnTo>
                    <a:pt x="1184065" y="529521"/>
                  </a:lnTo>
                  <a:lnTo>
                    <a:pt x="1184261" y="528608"/>
                  </a:lnTo>
                  <a:lnTo>
                    <a:pt x="1184979" y="528412"/>
                  </a:lnTo>
                  <a:lnTo>
                    <a:pt x="1187197" y="529130"/>
                  </a:lnTo>
                  <a:lnTo>
                    <a:pt x="1187197" y="528216"/>
                  </a:lnTo>
                  <a:lnTo>
                    <a:pt x="1188111" y="527890"/>
                  </a:lnTo>
                  <a:lnTo>
                    <a:pt x="1188503" y="529847"/>
                  </a:lnTo>
                  <a:lnTo>
                    <a:pt x="1189612" y="530761"/>
                  </a:lnTo>
                  <a:lnTo>
                    <a:pt x="1189416" y="532001"/>
                  </a:lnTo>
                  <a:lnTo>
                    <a:pt x="1189807" y="533632"/>
                  </a:lnTo>
                  <a:lnTo>
                    <a:pt x="1190917" y="533306"/>
                  </a:lnTo>
                  <a:lnTo>
                    <a:pt x="1190917" y="531544"/>
                  </a:lnTo>
                  <a:lnTo>
                    <a:pt x="1192026" y="530826"/>
                  </a:lnTo>
                  <a:lnTo>
                    <a:pt x="1192222" y="532262"/>
                  </a:lnTo>
                  <a:lnTo>
                    <a:pt x="1194245" y="532262"/>
                  </a:lnTo>
                  <a:lnTo>
                    <a:pt x="1195550" y="535655"/>
                  </a:lnTo>
                  <a:lnTo>
                    <a:pt x="1196072" y="535655"/>
                  </a:lnTo>
                  <a:lnTo>
                    <a:pt x="1196072" y="535133"/>
                  </a:lnTo>
                  <a:lnTo>
                    <a:pt x="1196659" y="534937"/>
                  </a:lnTo>
                  <a:lnTo>
                    <a:pt x="1197051" y="534219"/>
                  </a:lnTo>
                  <a:lnTo>
                    <a:pt x="1197051" y="533502"/>
                  </a:lnTo>
                  <a:lnTo>
                    <a:pt x="1197572" y="533306"/>
                  </a:lnTo>
                  <a:lnTo>
                    <a:pt x="1198486" y="533828"/>
                  </a:lnTo>
                  <a:lnTo>
                    <a:pt x="1198682" y="534350"/>
                  </a:lnTo>
                  <a:lnTo>
                    <a:pt x="1199595" y="539831"/>
                  </a:lnTo>
                  <a:lnTo>
                    <a:pt x="1202597" y="540157"/>
                  </a:lnTo>
                  <a:lnTo>
                    <a:pt x="1202989" y="539962"/>
                  </a:lnTo>
                  <a:lnTo>
                    <a:pt x="1203184" y="538918"/>
                  </a:lnTo>
                  <a:lnTo>
                    <a:pt x="1202597" y="537482"/>
                  </a:lnTo>
                  <a:lnTo>
                    <a:pt x="1203184" y="537156"/>
                  </a:lnTo>
                  <a:lnTo>
                    <a:pt x="1203184" y="536242"/>
                  </a:lnTo>
                  <a:lnTo>
                    <a:pt x="1202466" y="532131"/>
                  </a:lnTo>
                  <a:lnTo>
                    <a:pt x="1203380" y="531218"/>
                  </a:lnTo>
                  <a:lnTo>
                    <a:pt x="1205076" y="531022"/>
                  </a:lnTo>
                  <a:lnTo>
                    <a:pt x="1205990" y="530109"/>
                  </a:lnTo>
                  <a:lnTo>
                    <a:pt x="1206186" y="529195"/>
                  </a:lnTo>
                  <a:lnTo>
                    <a:pt x="1207687" y="528673"/>
                  </a:lnTo>
                  <a:lnTo>
                    <a:pt x="1209905" y="526715"/>
                  </a:lnTo>
                  <a:lnTo>
                    <a:pt x="1210101" y="525802"/>
                  </a:lnTo>
                  <a:lnTo>
                    <a:pt x="1209383" y="525280"/>
                  </a:lnTo>
                  <a:lnTo>
                    <a:pt x="1210101" y="524758"/>
                  </a:lnTo>
                  <a:lnTo>
                    <a:pt x="1210101" y="524236"/>
                  </a:lnTo>
                  <a:lnTo>
                    <a:pt x="1209383" y="523714"/>
                  </a:lnTo>
                  <a:lnTo>
                    <a:pt x="1209187" y="522800"/>
                  </a:lnTo>
                  <a:lnTo>
                    <a:pt x="1208600" y="522604"/>
                  </a:lnTo>
                  <a:lnTo>
                    <a:pt x="1208600" y="521691"/>
                  </a:lnTo>
                  <a:lnTo>
                    <a:pt x="1209187" y="521495"/>
                  </a:lnTo>
                  <a:lnTo>
                    <a:pt x="1210297" y="522017"/>
                  </a:lnTo>
                  <a:lnTo>
                    <a:pt x="1209709" y="520582"/>
                  </a:lnTo>
                  <a:lnTo>
                    <a:pt x="1209905" y="520060"/>
                  </a:lnTo>
                  <a:lnTo>
                    <a:pt x="1210492" y="520060"/>
                  </a:lnTo>
                  <a:lnTo>
                    <a:pt x="1210688" y="519146"/>
                  </a:lnTo>
                  <a:lnTo>
                    <a:pt x="1211602" y="518820"/>
                  </a:lnTo>
                  <a:lnTo>
                    <a:pt x="1212124" y="514187"/>
                  </a:lnTo>
                  <a:lnTo>
                    <a:pt x="1212841" y="513665"/>
                  </a:lnTo>
                  <a:lnTo>
                    <a:pt x="1214538" y="514709"/>
                  </a:lnTo>
                  <a:lnTo>
                    <a:pt x="1215647" y="513991"/>
                  </a:lnTo>
                  <a:lnTo>
                    <a:pt x="1215843" y="512751"/>
                  </a:lnTo>
                  <a:lnTo>
                    <a:pt x="1215125" y="512425"/>
                  </a:lnTo>
                  <a:lnTo>
                    <a:pt x="1215647" y="512229"/>
                  </a:lnTo>
                  <a:lnTo>
                    <a:pt x="1217931" y="513273"/>
                  </a:lnTo>
                  <a:lnTo>
                    <a:pt x="1218845" y="512947"/>
                  </a:lnTo>
                  <a:lnTo>
                    <a:pt x="1219562" y="510990"/>
                  </a:lnTo>
                  <a:lnTo>
                    <a:pt x="1219954" y="510794"/>
                  </a:lnTo>
                  <a:lnTo>
                    <a:pt x="1219954" y="509880"/>
                  </a:lnTo>
                  <a:lnTo>
                    <a:pt x="1219040" y="508445"/>
                  </a:lnTo>
                  <a:lnTo>
                    <a:pt x="1219562" y="507923"/>
                  </a:lnTo>
                  <a:lnTo>
                    <a:pt x="1220150" y="508641"/>
                  </a:lnTo>
                  <a:lnTo>
                    <a:pt x="1220150" y="508119"/>
                  </a:lnTo>
                  <a:lnTo>
                    <a:pt x="1221259" y="507923"/>
                  </a:lnTo>
                  <a:lnTo>
                    <a:pt x="1221977" y="510924"/>
                  </a:lnTo>
                  <a:lnTo>
                    <a:pt x="1221781" y="512360"/>
                  </a:lnTo>
                  <a:lnTo>
                    <a:pt x="1222368" y="514318"/>
                  </a:lnTo>
                  <a:lnTo>
                    <a:pt x="1223086" y="514513"/>
                  </a:lnTo>
                  <a:lnTo>
                    <a:pt x="1223086" y="516471"/>
                  </a:lnTo>
                  <a:lnTo>
                    <a:pt x="1223673" y="517384"/>
                  </a:lnTo>
                  <a:lnTo>
                    <a:pt x="1223086" y="520060"/>
                  </a:lnTo>
                  <a:lnTo>
                    <a:pt x="1223673" y="520777"/>
                  </a:lnTo>
                  <a:lnTo>
                    <a:pt x="1223673" y="522735"/>
                  </a:lnTo>
                  <a:lnTo>
                    <a:pt x="1224978" y="525606"/>
                  </a:lnTo>
                  <a:lnTo>
                    <a:pt x="1224783" y="528281"/>
                  </a:lnTo>
                  <a:lnTo>
                    <a:pt x="1225174" y="531218"/>
                  </a:lnTo>
                  <a:lnTo>
                    <a:pt x="1225696" y="530761"/>
                  </a:lnTo>
                  <a:lnTo>
                    <a:pt x="1228502" y="530761"/>
                  </a:lnTo>
                  <a:lnTo>
                    <a:pt x="1228502" y="529717"/>
                  </a:lnTo>
                  <a:lnTo>
                    <a:pt x="1229024" y="528999"/>
                  </a:lnTo>
                  <a:lnTo>
                    <a:pt x="1233265" y="527237"/>
                  </a:lnTo>
                  <a:lnTo>
                    <a:pt x="1235158" y="527042"/>
                  </a:lnTo>
                  <a:lnTo>
                    <a:pt x="1236658" y="527955"/>
                  </a:lnTo>
                  <a:lnTo>
                    <a:pt x="1238355" y="528151"/>
                  </a:lnTo>
                  <a:lnTo>
                    <a:pt x="1238747" y="526911"/>
                  </a:lnTo>
                  <a:lnTo>
                    <a:pt x="1242466" y="525149"/>
                  </a:lnTo>
                  <a:lnTo>
                    <a:pt x="1243184" y="525867"/>
                  </a:lnTo>
                  <a:lnTo>
                    <a:pt x="1243575" y="527629"/>
                  </a:lnTo>
                  <a:lnTo>
                    <a:pt x="1244293" y="528151"/>
                  </a:lnTo>
                  <a:lnTo>
                    <a:pt x="1244489" y="529064"/>
                  </a:lnTo>
                  <a:lnTo>
                    <a:pt x="1245402" y="529587"/>
                  </a:lnTo>
                  <a:lnTo>
                    <a:pt x="1245794" y="529391"/>
                  </a:lnTo>
                  <a:lnTo>
                    <a:pt x="1245794" y="527955"/>
                  </a:lnTo>
                  <a:lnTo>
                    <a:pt x="1246512" y="526324"/>
                  </a:lnTo>
                  <a:lnTo>
                    <a:pt x="1248012" y="526324"/>
                  </a:lnTo>
                  <a:lnTo>
                    <a:pt x="1248208" y="525802"/>
                  </a:lnTo>
                  <a:lnTo>
                    <a:pt x="1249122" y="525476"/>
                  </a:lnTo>
                  <a:lnTo>
                    <a:pt x="1250035" y="525998"/>
                  </a:lnTo>
                  <a:lnTo>
                    <a:pt x="1249839" y="526911"/>
                  </a:lnTo>
                  <a:lnTo>
                    <a:pt x="1249448" y="527107"/>
                  </a:lnTo>
                  <a:lnTo>
                    <a:pt x="1250361" y="527303"/>
                  </a:lnTo>
                  <a:lnTo>
                    <a:pt x="1252580" y="529587"/>
                  </a:lnTo>
                  <a:lnTo>
                    <a:pt x="1253167" y="534219"/>
                  </a:lnTo>
                  <a:lnTo>
                    <a:pt x="1256299" y="535263"/>
                  </a:lnTo>
                  <a:lnTo>
                    <a:pt x="1256887" y="534937"/>
                  </a:lnTo>
                  <a:lnTo>
                    <a:pt x="1257409" y="531740"/>
                  </a:lnTo>
                  <a:lnTo>
                    <a:pt x="1258714" y="531414"/>
                  </a:lnTo>
                  <a:lnTo>
                    <a:pt x="1258909" y="530696"/>
                  </a:lnTo>
                  <a:lnTo>
                    <a:pt x="1260932" y="529260"/>
                  </a:lnTo>
                  <a:lnTo>
                    <a:pt x="1262955" y="528934"/>
                  </a:lnTo>
                  <a:lnTo>
                    <a:pt x="1264456" y="529847"/>
                  </a:lnTo>
                  <a:lnTo>
                    <a:pt x="1269284" y="530761"/>
                  </a:lnTo>
                  <a:lnTo>
                    <a:pt x="1271699" y="531675"/>
                  </a:lnTo>
                  <a:lnTo>
                    <a:pt x="1273722" y="531870"/>
                  </a:lnTo>
                  <a:lnTo>
                    <a:pt x="1275418" y="530957"/>
                  </a:lnTo>
                  <a:lnTo>
                    <a:pt x="1277833" y="530761"/>
                  </a:lnTo>
                  <a:lnTo>
                    <a:pt x="1278550" y="529325"/>
                  </a:lnTo>
                  <a:lnTo>
                    <a:pt x="1279464" y="528804"/>
                  </a:lnTo>
                  <a:lnTo>
                    <a:pt x="1286707" y="528804"/>
                  </a:lnTo>
                  <a:lnTo>
                    <a:pt x="1293754" y="525802"/>
                  </a:lnTo>
                  <a:lnTo>
                    <a:pt x="1295973" y="526520"/>
                  </a:lnTo>
                  <a:lnTo>
                    <a:pt x="1296364" y="529391"/>
                  </a:lnTo>
                  <a:lnTo>
                    <a:pt x="1296756" y="529587"/>
                  </a:lnTo>
                  <a:lnTo>
                    <a:pt x="1296169" y="531153"/>
                  </a:lnTo>
                  <a:lnTo>
                    <a:pt x="1296560" y="531675"/>
                  </a:lnTo>
                  <a:lnTo>
                    <a:pt x="1297669" y="532392"/>
                  </a:lnTo>
                  <a:lnTo>
                    <a:pt x="1300475" y="532588"/>
                  </a:lnTo>
                  <a:lnTo>
                    <a:pt x="1301193" y="530435"/>
                  </a:lnTo>
                  <a:lnTo>
                    <a:pt x="1300475" y="528804"/>
                  </a:lnTo>
                  <a:lnTo>
                    <a:pt x="1300475" y="527564"/>
                  </a:lnTo>
                  <a:lnTo>
                    <a:pt x="1302172" y="525084"/>
                  </a:lnTo>
                  <a:lnTo>
                    <a:pt x="1303868" y="524040"/>
                  </a:lnTo>
                  <a:lnTo>
                    <a:pt x="1306087" y="523518"/>
                  </a:lnTo>
                  <a:lnTo>
                    <a:pt x="1306283" y="522800"/>
                  </a:lnTo>
                  <a:lnTo>
                    <a:pt x="1309806" y="521756"/>
                  </a:lnTo>
                  <a:lnTo>
                    <a:pt x="1310524" y="520321"/>
                  </a:lnTo>
                  <a:lnTo>
                    <a:pt x="1312742" y="519603"/>
                  </a:lnTo>
                  <a:lnTo>
                    <a:pt x="1318289" y="512295"/>
                  </a:lnTo>
                  <a:lnTo>
                    <a:pt x="1323509" y="508380"/>
                  </a:lnTo>
                  <a:lnTo>
                    <a:pt x="1328142" y="505508"/>
                  </a:lnTo>
                  <a:lnTo>
                    <a:pt x="1330948" y="504464"/>
                  </a:lnTo>
                  <a:lnTo>
                    <a:pt x="1332057" y="503420"/>
                  </a:lnTo>
                  <a:lnTo>
                    <a:pt x="1334276" y="502703"/>
                  </a:lnTo>
                  <a:lnTo>
                    <a:pt x="1335581" y="503616"/>
                  </a:lnTo>
                  <a:lnTo>
                    <a:pt x="1335972" y="499897"/>
                  </a:lnTo>
                  <a:lnTo>
                    <a:pt x="1337799" y="497939"/>
                  </a:lnTo>
                  <a:lnTo>
                    <a:pt x="1338387" y="496504"/>
                  </a:lnTo>
                  <a:lnTo>
                    <a:pt x="1339300" y="496504"/>
                  </a:lnTo>
                  <a:lnTo>
                    <a:pt x="1342824" y="493502"/>
                  </a:lnTo>
                  <a:lnTo>
                    <a:pt x="1343737" y="493698"/>
                  </a:lnTo>
                  <a:lnTo>
                    <a:pt x="1344651" y="497091"/>
                  </a:lnTo>
                  <a:lnTo>
                    <a:pt x="1346478" y="497287"/>
                  </a:lnTo>
                  <a:lnTo>
                    <a:pt x="1346674" y="498527"/>
                  </a:lnTo>
                  <a:lnTo>
                    <a:pt x="1352220" y="498853"/>
                  </a:lnTo>
                  <a:lnTo>
                    <a:pt x="1355940" y="497809"/>
                  </a:lnTo>
                  <a:lnTo>
                    <a:pt x="1360050" y="497809"/>
                  </a:lnTo>
                  <a:lnTo>
                    <a:pt x="1364161" y="496373"/>
                  </a:lnTo>
                  <a:lnTo>
                    <a:pt x="1365858" y="496895"/>
                  </a:lnTo>
                  <a:lnTo>
                    <a:pt x="1373101" y="494938"/>
                  </a:lnTo>
                  <a:lnTo>
                    <a:pt x="1374406" y="494024"/>
                  </a:lnTo>
                  <a:lnTo>
                    <a:pt x="1381257" y="493698"/>
                  </a:lnTo>
                  <a:lnTo>
                    <a:pt x="1381975" y="495329"/>
                  </a:lnTo>
                  <a:lnTo>
                    <a:pt x="1381257" y="499244"/>
                  </a:lnTo>
                  <a:lnTo>
                    <a:pt x="1380344" y="500158"/>
                  </a:lnTo>
                  <a:lnTo>
                    <a:pt x="1378843" y="500680"/>
                  </a:lnTo>
                  <a:lnTo>
                    <a:pt x="1379365" y="502442"/>
                  </a:lnTo>
                  <a:lnTo>
                    <a:pt x="1378451" y="501724"/>
                  </a:lnTo>
                  <a:lnTo>
                    <a:pt x="1378451" y="503159"/>
                  </a:lnTo>
                  <a:lnTo>
                    <a:pt x="1376429" y="503877"/>
                  </a:lnTo>
                  <a:lnTo>
                    <a:pt x="1377146" y="505313"/>
                  </a:lnTo>
                  <a:lnTo>
                    <a:pt x="1378451" y="506553"/>
                  </a:lnTo>
                  <a:lnTo>
                    <a:pt x="1379952" y="507466"/>
                  </a:lnTo>
                  <a:lnTo>
                    <a:pt x="1381779" y="507662"/>
                  </a:lnTo>
                  <a:lnTo>
                    <a:pt x="1383998" y="508902"/>
                  </a:lnTo>
                  <a:lnTo>
                    <a:pt x="1385694" y="511055"/>
                  </a:lnTo>
                  <a:lnTo>
                    <a:pt x="1388826" y="510337"/>
                  </a:lnTo>
                  <a:lnTo>
                    <a:pt x="1388109" y="509293"/>
                  </a:lnTo>
                  <a:lnTo>
                    <a:pt x="1388696" y="508967"/>
                  </a:lnTo>
                  <a:lnTo>
                    <a:pt x="1389414" y="510011"/>
                  </a:lnTo>
                  <a:lnTo>
                    <a:pt x="1390327" y="509293"/>
                  </a:lnTo>
                  <a:lnTo>
                    <a:pt x="1390523" y="507336"/>
                  </a:lnTo>
                  <a:lnTo>
                    <a:pt x="1391110" y="506618"/>
                  </a:lnTo>
                  <a:lnTo>
                    <a:pt x="1393133" y="506096"/>
                  </a:lnTo>
                  <a:lnTo>
                    <a:pt x="1397244" y="503616"/>
                  </a:lnTo>
                  <a:lnTo>
                    <a:pt x="1401877" y="502181"/>
                  </a:lnTo>
                  <a:lnTo>
                    <a:pt x="1408598" y="501137"/>
                  </a:lnTo>
                  <a:lnTo>
                    <a:pt x="1410099" y="501659"/>
                  </a:lnTo>
                  <a:lnTo>
                    <a:pt x="1410294" y="502703"/>
                  </a:lnTo>
                  <a:lnTo>
                    <a:pt x="1411208" y="503029"/>
                  </a:lnTo>
                  <a:lnTo>
                    <a:pt x="1412905" y="502311"/>
                  </a:lnTo>
                  <a:lnTo>
                    <a:pt x="1413818" y="502507"/>
                  </a:lnTo>
                  <a:lnTo>
                    <a:pt x="1415123" y="501463"/>
                  </a:lnTo>
                  <a:lnTo>
                    <a:pt x="1416037" y="501789"/>
                  </a:lnTo>
                  <a:lnTo>
                    <a:pt x="1416037" y="502507"/>
                  </a:lnTo>
                  <a:lnTo>
                    <a:pt x="1417537" y="501985"/>
                  </a:lnTo>
                  <a:lnTo>
                    <a:pt x="1417929" y="502181"/>
                  </a:lnTo>
                  <a:lnTo>
                    <a:pt x="1417929" y="504660"/>
                  </a:lnTo>
                  <a:lnTo>
                    <a:pt x="1415515" y="505182"/>
                  </a:lnTo>
                  <a:lnTo>
                    <a:pt x="1415515" y="506618"/>
                  </a:lnTo>
                  <a:lnTo>
                    <a:pt x="1417537" y="507140"/>
                  </a:lnTo>
                  <a:lnTo>
                    <a:pt x="1418451" y="506226"/>
                  </a:lnTo>
                  <a:lnTo>
                    <a:pt x="1418842" y="506553"/>
                  </a:lnTo>
                  <a:lnTo>
                    <a:pt x="1419430" y="506357"/>
                  </a:lnTo>
                  <a:lnTo>
                    <a:pt x="1419430" y="505835"/>
                  </a:lnTo>
                  <a:lnTo>
                    <a:pt x="1420148" y="505835"/>
                  </a:lnTo>
                  <a:lnTo>
                    <a:pt x="1420148" y="506553"/>
                  </a:lnTo>
                  <a:lnTo>
                    <a:pt x="1422040" y="506357"/>
                  </a:lnTo>
                  <a:lnTo>
                    <a:pt x="1424846" y="507401"/>
                  </a:lnTo>
                  <a:lnTo>
                    <a:pt x="1426346" y="506683"/>
                  </a:lnTo>
                  <a:lnTo>
                    <a:pt x="1429479" y="507205"/>
                  </a:lnTo>
                  <a:lnTo>
                    <a:pt x="1431501" y="508445"/>
                  </a:lnTo>
                  <a:lnTo>
                    <a:pt x="1434634" y="512034"/>
                  </a:lnTo>
                  <a:lnTo>
                    <a:pt x="1436330" y="512947"/>
                  </a:lnTo>
                  <a:lnTo>
                    <a:pt x="1438744" y="512229"/>
                  </a:lnTo>
                  <a:lnTo>
                    <a:pt x="1440049" y="511316"/>
                  </a:lnTo>
                  <a:lnTo>
                    <a:pt x="1440245" y="510272"/>
                  </a:lnTo>
                  <a:lnTo>
                    <a:pt x="1442464" y="508314"/>
                  </a:lnTo>
                  <a:lnTo>
                    <a:pt x="1442986" y="505639"/>
                  </a:lnTo>
                  <a:lnTo>
                    <a:pt x="1443573" y="505639"/>
                  </a:lnTo>
                  <a:lnTo>
                    <a:pt x="1445270" y="502050"/>
                  </a:lnTo>
                  <a:lnTo>
                    <a:pt x="1445270" y="499375"/>
                  </a:lnTo>
                  <a:lnTo>
                    <a:pt x="1444748" y="497939"/>
                  </a:lnTo>
                  <a:lnTo>
                    <a:pt x="1444356" y="497221"/>
                  </a:lnTo>
                  <a:lnTo>
                    <a:pt x="1443834" y="497026"/>
                  </a:lnTo>
                  <a:lnTo>
                    <a:pt x="1442921" y="497221"/>
                  </a:lnTo>
                  <a:lnTo>
                    <a:pt x="1441093" y="496699"/>
                  </a:lnTo>
                  <a:lnTo>
                    <a:pt x="1439593" y="496699"/>
                  </a:lnTo>
                  <a:lnTo>
                    <a:pt x="1439071" y="495460"/>
                  </a:lnTo>
                  <a:lnTo>
                    <a:pt x="1436461" y="494742"/>
                  </a:lnTo>
                  <a:lnTo>
                    <a:pt x="1436069" y="491349"/>
                  </a:lnTo>
                  <a:lnTo>
                    <a:pt x="1434046" y="491349"/>
                  </a:lnTo>
                  <a:lnTo>
                    <a:pt x="1432350" y="490631"/>
                  </a:lnTo>
                  <a:lnTo>
                    <a:pt x="1423606" y="484758"/>
                  </a:lnTo>
                  <a:lnTo>
                    <a:pt x="1422692" y="481561"/>
                  </a:lnTo>
                  <a:lnTo>
                    <a:pt x="1423084" y="480321"/>
                  </a:lnTo>
                  <a:lnTo>
                    <a:pt x="1422692" y="479408"/>
                  </a:lnTo>
                  <a:lnTo>
                    <a:pt x="1422888" y="478168"/>
                  </a:lnTo>
                  <a:lnTo>
                    <a:pt x="1423280" y="477972"/>
                  </a:lnTo>
                  <a:lnTo>
                    <a:pt x="1424585" y="471382"/>
                  </a:lnTo>
                  <a:lnTo>
                    <a:pt x="1425302" y="469620"/>
                  </a:lnTo>
                  <a:lnTo>
                    <a:pt x="1425890" y="469620"/>
                  </a:lnTo>
                  <a:lnTo>
                    <a:pt x="1426086" y="468902"/>
                  </a:lnTo>
                  <a:lnTo>
                    <a:pt x="1429022" y="466618"/>
                  </a:lnTo>
                  <a:lnTo>
                    <a:pt x="1430001" y="466422"/>
                  </a:lnTo>
                  <a:lnTo>
                    <a:pt x="1430001" y="465900"/>
                  </a:lnTo>
                  <a:lnTo>
                    <a:pt x="1431697" y="464465"/>
                  </a:lnTo>
                  <a:lnTo>
                    <a:pt x="1435025" y="462834"/>
                  </a:lnTo>
                  <a:close/>
                  <a:moveTo>
                    <a:pt x="1522202" y="352427"/>
                  </a:moveTo>
                  <a:lnTo>
                    <a:pt x="1523507" y="352427"/>
                  </a:lnTo>
                  <a:lnTo>
                    <a:pt x="1523703" y="352818"/>
                  </a:lnTo>
                  <a:lnTo>
                    <a:pt x="1523311" y="353145"/>
                  </a:lnTo>
                  <a:lnTo>
                    <a:pt x="1521093" y="353145"/>
                  </a:lnTo>
                  <a:close/>
                  <a:moveTo>
                    <a:pt x="1536296" y="349752"/>
                  </a:moveTo>
                  <a:lnTo>
                    <a:pt x="1537993" y="349752"/>
                  </a:lnTo>
                  <a:lnTo>
                    <a:pt x="1539102" y="349947"/>
                  </a:lnTo>
                  <a:lnTo>
                    <a:pt x="1539102" y="351579"/>
                  </a:lnTo>
                  <a:lnTo>
                    <a:pt x="1540211" y="351579"/>
                  </a:lnTo>
                  <a:lnTo>
                    <a:pt x="1539689" y="353536"/>
                  </a:lnTo>
                  <a:lnTo>
                    <a:pt x="1538189" y="354254"/>
                  </a:lnTo>
                  <a:lnTo>
                    <a:pt x="1536296" y="353732"/>
                  </a:lnTo>
                  <a:lnTo>
                    <a:pt x="1533882" y="353732"/>
                  </a:lnTo>
                  <a:lnTo>
                    <a:pt x="1533491" y="355363"/>
                  </a:lnTo>
                  <a:lnTo>
                    <a:pt x="1531076" y="355690"/>
                  </a:lnTo>
                  <a:lnTo>
                    <a:pt x="1529575" y="356799"/>
                  </a:lnTo>
                  <a:lnTo>
                    <a:pt x="1528466" y="358430"/>
                  </a:lnTo>
                  <a:lnTo>
                    <a:pt x="1528270" y="359474"/>
                  </a:lnTo>
                  <a:lnTo>
                    <a:pt x="1526965" y="359474"/>
                  </a:lnTo>
                  <a:lnTo>
                    <a:pt x="1526770" y="358952"/>
                  </a:lnTo>
                  <a:lnTo>
                    <a:pt x="1525660" y="358234"/>
                  </a:lnTo>
                  <a:lnTo>
                    <a:pt x="1523768" y="358430"/>
                  </a:lnTo>
                  <a:lnTo>
                    <a:pt x="1524486" y="358952"/>
                  </a:lnTo>
                  <a:lnTo>
                    <a:pt x="1524094" y="360583"/>
                  </a:lnTo>
                  <a:lnTo>
                    <a:pt x="1524812" y="362215"/>
                  </a:lnTo>
                  <a:lnTo>
                    <a:pt x="1527030" y="362932"/>
                  </a:lnTo>
                  <a:lnTo>
                    <a:pt x="1529641" y="362737"/>
                  </a:lnTo>
                  <a:lnTo>
                    <a:pt x="1530554" y="362345"/>
                  </a:lnTo>
                  <a:lnTo>
                    <a:pt x="1531076" y="361432"/>
                  </a:lnTo>
                  <a:lnTo>
                    <a:pt x="1531663" y="361432"/>
                  </a:lnTo>
                  <a:lnTo>
                    <a:pt x="1531859" y="360910"/>
                  </a:lnTo>
                  <a:lnTo>
                    <a:pt x="1532381" y="361432"/>
                  </a:lnTo>
                  <a:lnTo>
                    <a:pt x="1533295" y="360714"/>
                  </a:lnTo>
                  <a:lnTo>
                    <a:pt x="1535122" y="360388"/>
                  </a:lnTo>
                  <a:lnTo>
                    <a:pt x="1535709" y="361823"/>
                  </a:lnTo>
                  <a:lnTo>
                    <a:pt x="1535318" y="364172"/>
                  </a:lnTo>
                  <a:lnTo>
                    <a:pt x="1533295" y="365216"/>
                  </a:lnTo>
                  <a:lnTo>
                    <a:pt x="1533491" y="367696"/>
                  </a:lnTo>
                  <a:lnTo>
                    <a:pt x="1534404" y="369132"/>
                  </a:lnTo>
                  <a:lnTo>
                    <a:pt x="1535122" y="372198"/>
                  </a:lnTo>
                  <a:lnTo>
                    <a:pt x="1534208" y="372590"/>
                  </a:lnTo>
                  <a:lnTo>
                    <a:pt x="1530685" y="372394"/>
                  </a:lnTo>
                  <a:lnTo>
                    <a:pt x="1530489" y="370959"/>
                  </a:lnTo>
                  <a:lnTo>
                    <a:pt x="1529575" y="370241"/>
                  </a:lnTo>
                  <a:lnTo>
                    <a:pt x="1528466" y="370045"/>
                  </a:lnTo>
                  <a:lnTo>
                    <a:pt x="1527748" y="369327"/>
                  </a:lnTo>
                  <a:lnTo>
                    <a:pt x="1526835" y="369327"/>
                  </a:lnTo>
                  <a:lnTo>
                    <a:pt x="1526639" y="371481"/>
                  </a:lnTo>
                  <a:lnTo>
                    <a:pt x="1525921" y="372525"/>
                  </a:lnTo>
                  <a:lnTo>
                    <a:pt x="1523898" y="372329"/>
                  </a:lnTo>
                  <a:lnTo>
                    <a:pt x="1521484" y="371415"/>
                  </a:lnTo>
                  <a:lnTo>
                    <a:pt x="1520571" y="371611"/>
                  </a:lnTo>
                  <a:lnTo>
                    <a:pt x="1520049" y="372655"/>
                  </a:lnTo>
                  <a:lnTo>
                    <a:pt x="1519657" y="372459"/>
                  </a:lnTo>
                  <a:lnTo>
                    <a:pt x="1519461" y="372786"/>
                  </a:lnTo>
                  <a:lnTo>
                    <a:pt x="1517569" y="373112"/>
                  </a:lnTo>
                  <a:lnTo>
                    <a:pt x="1514959" y="371481"/>
                  </a:lnTo>
                  <a:lnTo>
                    <a:pt x="1511631" y="363781"/>
                  </a:lnTo>
                  <a:lnTo>
                    <a:pt x="1511827" y="362019"/>
                  </a:lnTo>
                  <a:lnTo>
                    <a:pt x="1512740" y="360257"/>
                  </a:lnTo>
                  <a:lnTo>
                    <a:pt x="1515350" y="359148"/>
                  </a:lnTo>
                  <a:lnTo>
                    <a:pt x="1515350" y="358430"/>
                  </a:lnTo>
                  <a:lnTo>
                    <a:pt x="1515938" y="357908"/>
                  </a:lnTo>
                  <a:lnTo>
                    <a:pt x="1516460" y="358300"/>
                  </a:lnTo>
                  <a:lnTo>
                    <a:pt x="1516068" y="359017"/>
                  </a:lnTo>
                  <a:lnTo>
                    <a:pt x="1517373" y="358495"/>
                  </a:lnTo>
                  <a:lnTo>
                    <a:pt x="1518287" y="355102"/>
                  </a:lnTo>
                  <a:lnTo>
                    <a:pt x="1520897" y="353667"/>
                  </a:lnTo>
                  <a:lnTo>
                    <a:pt x="1522920" y="353667"/>
                  </a:lnTo>
                  <a:lnTo>
                    <a:pt x="1526639" y="352427"/>
                  </a:lnTo>
                  <a:lnTo>
                    <a:pt x="1530554" y="352231"/>
                  </a:lnTo>
                  <a:lnTo>
                    <a:pt x="1533882" y="350469"/>
                  </a:lnTo>
                  <a:close/>
                  <a:moveTo>
                    <a:pt x="1446444" y="295397"/>
                  </a:moveTo>
                  <a:lnTo>
                    <a:pt x="1448141" y="297746"/>
                  </a:lnTo>
                  <a:lnTo>
                    <a:pt x="1450359" y="297746"/>
                  </a:lnTo>
                  <a:lnTo>
                    <a:pt x="1452382" y="298659"/>
                  </a:lnTo>
                  <a:lnTo>
                    <a:pt x="1452904" y="300095"/>
                  </a:lnTo>
                  <a:lnTo>
                    <a:pt x="1452186" y="303162"/>
                  </a:lnTo>
                  <a:lnTo>
                    <a:pt x="1452382" y="304923"/>
                  </a:lnTo>
                  <a:lnTo>
                    <a:pt x="1454209" y="306359"/>
                  </a:lnTo>
                  <a:lnTo>
                    <a:pt x="1454796" y="306359"/>
                  </a:lnTo>
                  <a:lnTo>
                    <a:pt x="1455906" y="305445"/>
                  </a:lnTo>
                  <a:lnTo>
                    <a:pt x="1457211" y="305967"/>
                  </a:lnTo>
                  <a:lnTo>
                    <a:pt x="1457602" y="307403"/>
                  </a:lnTo>
                  <a:lnTo>
                    <a:pt x="1456689" y="309034"/>
                  </a:lnTo>
                  <a:lnTo>
                    <a:pt x="1455579" y="309556"/>
                  </a:lnTo>
                  <a:lnTo>
                    <a:pt x="1455188" y="310796"/>
                  </a:lnTo>
                  <a:lnTo>
                    <a:pt x="1455710" y="312232"/>
                  </a:lnTo>
                  <a:lnTo>
                    <a:pt x="1458320" y="312036"/>
                  </a:lnTo>
                  <a:lnTo>
                    <a:pt x="1461648" y="312754"/>
                  </a:lnTo>
                  <a:lnTo>
                    <a:pt x="1462953" y="313471"/>
                  </a:lnTo>
                  <a:lnTo>
                    <a:pt x="1464258" y="313471"/>
                  </a:lnTo>
                  <a:lnTo>
                    <a:pt x="1464845" y="313080"/>
                  </a:lnTo>
                  <a:lnTo>
                    <a:pt x="1465955" y="313276"/>
                  </a:lnTo>
                  <a:lnTo>
                    <a:pt x="1469282" y="316147"/>
                  </a:lnTo>
                  <a:lnTo>
                    <a:pt x="1471697" y="316865"/>
                  </a:lnTo>
                  <a:lnTo>
                    <a:pt x="1472284" y="317387"/>
                  </a:lnTo>
                  <a:lnTo>
                    <a:pt x="1472284" y="317909"/>
                  </a:lnTo>
                  <a:lnTo>
                    <a:pt x="1474307" y="319670"/>
                  </a:lnTo>
                  <a:lnTo>
                    <a:pt x="1476134" y="319866"/>
                  </a:lnTo>
                  <a:lnTo>
                    <a:pt x="1478157" y="322215"/>
                  </a:lnTo>
                  <a:lnTo>
                    <a:pt x="1479853" y="323129"/>
                  </a:lnTo>
                  <a:lnTo>
                    <a:pt x="1480962" y="325282"/>
                  </a:lnTo>
                  <a:lnTo>
                    <a:pt x="1481876" y="325478"/>
                  </a:lnTo>
                  <a:lnTo>
                    <a:pt x="1482072" y="324434"/>
                  </a:lnTo>
                  <a:lnTo>
                    <a:pt x="1482789" y="324434"/>
                  </a:lnTo>
                  <a:lnTo>
                    <a:pt x="1484682" y="325674"/>
                  </a:lnTo>
                  <a:lnTo>
                    <a:pt x="1485595" y="327827"/>
                  </a:lnTo>
                  <a:lnTo>
                    <a:pt x="1487618" y="329067"/>
                  </a:lnTo>
                  <a:lnTo>
                    <a:pt x="1490424" y="331546"/>
                  </a:lnTo>
                  <a:lnTo>
                    <a:pt x="1491142" y="333308"/>
                  </a:lnTo>
                  <a:lnTo>
                    <a:pt x="1490750" y="334026"/>
                  </a:lnTo>
                  <a:lnTo>
                    <a:pt x="1487944" y="334026"/>
                  </a:lnTo>
                  <a:lnTo>
                    <a:pt x="1486640" y="334352"/>
                  </a:lnTo>
                  <a:lnTo>
                    <a:pt x="1484617" y="335983"/>
                  </a:lnTo>
                  <a:lnTo>
                    <a:pt x="1484617" y="336701"/>
                  </a:lnTo>
                  <a:lnTo>
                    <a:pt x="1487749" y="336701"/>
                  </a:lnTo>
                  <a:lnTo>
                    <a:pt x="1490163" y="337745"/>
                  </a:lnTo>
                  <a:lnTo>
                    <a:pt x="1490555" y="339703"/>
                  </a:lnTo>
                  <a:lnTo>
                    <a:pt x="1490359" y="340421"/>
                  </a:lnTo>
                  <a:lnTo>
                    <a:pt x="1489250" y="341334"/>
                  </a:lnTo>
                  <a:lnTo>
                    <a:pt x="1489250" y="342770"/>
                  </a:lnTo>
                  <a:lnTo>
                    <a:pt x="1489967" y="344205"/>
                  </a:lnTo>
                  <a:lnTo>
                    <a:pt x="1491990" y="345314"/>
                  </a:lnTo>
                  <a:lnTo>
                    <a:pt x="1494404" y="345836"/>
                  </a:lnTo>
                  <a:lnTo>
                    <a:pt x="1495514" y="347990"/>
                  </a:lnTo>
                  <a:lnTo>
                    <a:pt x="1495514" y="348708"/>
                  </a:lnTo>
                  <a:lnTo>
                    <a:pt x="1494796" y="348903"/>
                  </a:lnTo>
                  <a:lnTo>
                    <a:pt x="1495383" y="349947"/>
                  </a:lnTo>
                  <a:lnTo>
                    <a:pt x="1495188" y="351383"/>
                  </a:lnTo>
                  <a:lnTo>
                    <a:pt x="1494274" y="352427"/>
                  </a:lnTo>
                  <a:lnTo>
                    <a:pt x="1492251" y="353145"/>
                  </a:lnTo>
                  <a:lnTo>
                    <a:pt x="1490946" y="354384"/>
                  </a:lnTo>
                  <a:lnTo>
                    <a:pt x="1490033" y="355624"/>
                  </a:lnTo>
                  <a:lnTo>
                    <a:pt x="1490228" y="357582"/>
                  </a:lnTo>
                  <a:lnTo>
                    <a:pt x="1490946" y="357582"/>
                  </a:lnTo>
                  <a:lnTo>
                    <a:pt x="1493556" y="356342"/>
                  </a:lnTo>
                  <a:lnTo>
                    <a:pt x="1496166" y="356146"/>
                  </a:lnTo>
                  <a:lnTo>
                    <a:pt x="1496884" y="357908"/>
                  </a:lnTo>
                  <a:lnTo>
                    <a:pt x="1497993" y="359148"/>
                  </a:lnTo>
                  <a:lnTo>
                    <a:pt x="1497798" y="360388"/>
                  </a:lnTo>
                  <a:lnTo>
                    <a:pt x="1496688" y="360583"/>
                  </a:lnTo>
                  <a:lnTo>
                    <a:pt x="1494274" y="362215"/>
                  </a:lnTo>
                  <a:lnTo>
                    <a:pt x="1493360" y="363324"/>
                  </a:lnTo>
                  <a:lnTo>
                    <a:pt x="1493165" y="364238"/>
                  </a:lnTo>
                  <a:lnTo>
                    <a:pt x="1498385" y="363911"/>
                  </a:lnTo>
                  <a:lnTo>
                    <a:pt x="1499103" y="364433"/>
                  </a:lnTo>
                  <a:lnTo>
                    <a:pt x="1500930" y="364433"/>
                  </a:lnTo>
                  <a:lnTo>
                    <a:pt x="1502430" y="364955"/>
                  </a:lnTo>
                  <a:lnTo>
                    <a:pt x="1504127" y="366065"/>
                  </a:lnTo>
                  <a:lnTo>
                    <a:pt x="1504323" y="366587"/>
                  </a:lnTo>
                  <a:lnTo>
                    <a:pt x="1504714" y="369262"/>
                  </a:lnTo>
                  <a:lnTo>
                    <a:pt x="1503475" y="369262"/>
                  </a:lnTo>
                  <a:lnTo>
                    <a:pt x="1502953" y="369654"/>
                  </a:lnTo>
                  <a:lnTo>
                    <a:pt x="1499951" y="372720"/>
                  </a:lnTo>
                  <a:lnTo>
                    <a:pt x="1497145" y="373634"/>
                  </a:lnTo>
                  <a:lnTo>
                    <a:pt x="1495448" y="373634"/>
                  </a:lnTo>
                  <a:lnTo>
                    <a:pt x="1493034" y="375591"/>
                  </a:lnTo>
                  <a:lnTo>
                    <a:pt x="1493752" y="377027"/>
                  </a:lnTo>
                  <a:lnTo>
                    <a:pt x="1493752" y="377941"/>
                  </a:lnTo>
                  <a:lnTo>
                    <a:pt x="1493034" y="378985"/>
                  </a:lnTo>
                  <a:lnTo>
                    <a:pt x="1492316" y="378985"/>
                  </a:lnTo>
                  <a:lnTo>
                    <a:pt x="1491207" y="377745"/>
                  </a:lnTo>
                  <a:lnTo>
                    <a:pt x="1490098" y="377745"/>
                  </a:lnTo>
                  <a:lnTo>
                    <a:pt x="1488597" y="378267"/>
                  </a:lnTo>
                  <a:lnTo>
                    <a:pt x="1486183" y="380616"/>
                  </a:lnTo>
                  <a:lnTo>
                    <a:pt x="1483051" y="380290"/>
                  </a:lnTo>
                  <a:lnTo>
                    <a:pt x="1479135" y="381203"/>
                  </a:lnTo>
                  <a:lnTo>
                    <a:pt x="1477635" y="383552"/>
                  </a:lnTo>
                  <a:lnTo>
                    <a:pt x="1477243" y="386032"/>
                  </a:lnTo>
                  <a:lnTo>
                    <a:pt x="1477635" y="387989"/>
                  </a:lnTo>
                  <a:lnTo>
                    <a:pt x="1476525" y="387989"/>
                  </a:lnTo>
                  <a:lnTo>
                    <a:pt x="1475220" y="389033"/>
                  </a:lnTo>
                  <a:lnTo>
                    <a:pt x="1474698" y="389033"/>
                  </a:lnTo>
                  <a:lnTo>
                    <a:pt x="1475090" y="389947"/>
                  </a:lnTo>
                  <a:lnTo>
                    <a:pt x="1476591" y="390861"/>
                  </a:lnTo>
                  <a:lnTo>
                    <a:pt x="1478483" y="390143"/>
                  </a:lnTo>
                  <a:lnTo>
                    <a:pt x="1479788" y="390469"/>
                  </a:lnTo>
                  <a:lnTo>
                    <a:pt x="1480179" y="391187"/>
                  </a:lnTo>
                  <a:lnTo>
                    <a:pt x="1481680" y="391904"/>
                  </a:lnTo>
                  <a:lnTo>
                    <a:pt x="1482398" y="391904"/>
                  </a:lnTo>
                  <a:lnTo>
                    <a:pt x="1483703" y="390861"/>
                  </a:lnTo>
                  <a:lnTo>
                    <a:pt x="1484812" y="390469"/>
                  </a:lnTo>
                  <a:lnTo>
                    <a:pt x="1485726" y="390665"/>
                  </a:lnTo>
                  <a:lnTo>
                    <a:pt x="1486248" y="390143"/>
                  </a:lnTo>
                  <a:lnTo>
                    <a:pt x="1486444" y="389099"/>
                  </a:lnTo>
                  <a:lnTo>
                    <a:pt x="1489054" y="385314"/>
                  </a:lnTo>
                  <a:lnTo>
                    <a:pt x="1489967" y="382443"/>
                  </a:lnTo>
                  <a:lnTo>
                    <a:pt x="1490881" y="381203"/>
                  </a:lnTo>
                  <a:lnTo>
                    <a:pt x="1492904" y="380812"/>
                  </a:lnTo>
                  <a:lnTo>
                    <a:pt x="1493295" y="381007"/>
                  </a:lnTo>
                  <a:lnTo>
                    <a:pt x="1493295" y="381725"/>
                  </a:lnTo>
                  <a:lnTo>
                    <a:pt x="1496101" y="382247"/>
                  </a:lnTo>
                  <a:lnTo>
                    <a:pt x="1497406" y="380812"/>
                  </a:lnTo>
                  <a:lnTo>
                    <a:pt x="1499625" y="380616"/>
                  </a:lnTo>
                  <a:lnTo>
                    <a:pt x="1500930" y="379572"/>
                  </a:lnTo>
                  <a:lnTo>
                    <a:pt x="1504062" y="379572"/>
                  </a:lnTo>
                  <a:lnTo>
                    <a:pt x="1504975" y="380812"/>
                  </a:lnTo>
                  <a:lnTo>
                    <a:pt x="1507390" y="380812"/>
                  </a:lnTo>
                  <a:lnTo>
                    <a:pt x="1508890" y="377745"/>
                  </a:lnTo>
                  <a:lnTo>
                    <a:pt x="1510000" y="377027"/>
                  </a:lnTo>
                  <a:lnTo>
                    <a:pt x="1511501" y="377027"/>
                  </a:lnTo>
                  <a:lnTo>
                    <a:pt x="1512806" y="378267"/>
                  </a:lnTo>
                  <a:lnTo>
                    <a:pt x="1514111" y="378593"/>
                  </a:lnTo>
                  <a:lnTo>
                    <a:pt x="1515024" y="379311"/>
                  </a:lnTo>
                  <a:lnTo>
                    <a:pt x="1515416" y="380029"/>
                  </a:lnTo>
                  <a:lnTo>
                    <a:pt x="1515416" y="381986"/>
                  </a:lnTo>
                  <a:lnTo>
                    <a:pt x="1514111" y="384661"/>
                  </a:lnTo>
                  <a:lnTo>
                    <a:pt x="1512610" y="386293"/>
                  </a:lnTo>
                  <a:lnTo>
                    <a:pt x="1512218" y="388055"/>
                  </a:lnTo>
                  <a:lnTo>
                    <a:pt x="1509804" y="390012"/>
                  </a:lnTo>
                  <a:lnTo>
                    <a:pt x="1512936" y="390208"/>
                  </a:lnTo>
                  <a:lnTo>
                    <a:pt x="1513523" y="388968"/>
                  </a:lnTo>
                  <a:lnTo>
                    <a:pt x="1514437" y="388250"/>
                  </a:lnTo>
                  <a:lnTo>
                    <a:pt x="1517047" y="387924"/>
                  </a:lnTo>
                  <a:lnTo>
                    <a:pt x="1517960" y="388838"/>
                  </a:lnTo>
                  <a:lnTo>
                    <a:pt x="1517047" y="390795"/>
                  </a:lnTo>
                  <a:lnTo>
                    <a:pt x="1514437" y="392426"/>
                  </a:lnTo>
                  <a:lnTo>
                    <a:pt x="1504388" y="394776"/>
                  </a:lnTo>
                  <a:lnTo>
                    <a:pt x="1500277" y="396407"/>
                  </a:lnTo>
                  <a:lnTo>
                    <a:pt x="1493556" y="396407"/>
                  </a:lnTo>
                  <a:lnTo>
                    <a:pt x="1491860" y="394645"/>
                  </a:lnTo>
                  <a:lnTo>
                    <a:pt x="1490359" y="394645"/>
                  </a:lnTo>
                  <a:lnTo>
                    <a:pt x="1489772" y="393405"/>
                  </a:lnTo>
                  <a:lnTo>
                    <a:pt x="1488467" y="393927"/>
                  </a:lnTo>
                  <a:lnTo>
                    <a:pt x="1487944" y="393601"/>
                  </a:lnTo>
                  <a:lnTo>
                    <a:pt x="1487944" y="392688"/>
                  </a:lnTo>
                  <a:lnTo>
                    <a:pt x="1484943" y="391643"/>
                  </a:lnTo>
                  <a:lnTo>
                    <a:pt x="1483638" y="391643"/>
                  </a:lnTo>
                  <a:lnTo>
                    <a:pt x="1483116" y="392688"/>
                  </a:lnTo>
                  <a:lnTo>
                    <a:pt x="1483116" y="393732"/>
                  </a:lnTo>
                  <a:lnTo>
                    <a:pt x="1485922" y="394971"/>
                  </a:lnTo>
                  <a:lnTo>
                    <a:pt x="1487814" y="396603"/>
                  </a:lnTo>
                  <a:lnTo>
                    <a:pt x="1487227" y="398234"/>
                  </a:lnTo>
                  <a:lnTo>
                    <a:pt x="1485922" y="398952"/>
                  </a:lnTo>
                  <a:lnTo>
                    <a:pt x="1485400" y="399865"/>
                  </a:lnTo>
                  <a:lnTo>
                    <a:pt x="1484290" y="400192"/>
                  </a:lnTo>
                  <a:lnTo>
                    <a:pt x="1483377" y="400192"/>
                  </a:lnTo>
                  <a:lnTo>
                    <a:pt x="1480571" y="398756"/>
                  </a:lnTo>
                  <a:lnTo>
                    <a:pt x="1479853" y="396276"/>
                  </a:lnTo>
                  <a:lnTo>
                    <a:pt x="1478744" y="395559"/>
                  </a:lnTo>
                  <a:lnTo>
                    <a:pt x="1478026" y="394319"/>
                  </a:lnTo>
                  <a:lnTo>
                    <a:pt x="1475612" y="394123"/>
                  </a:lnTo>
                  <a:lnTo>
                    <a:pt x="1473720" y="395037"/>
                  </a:lnTo>
                  <a:lnTo>
                    <a:pt x="1470914" y="395363"/>
                  </a:lnTo>
                  <a:lnTo>
                    <a:pt x="1470196" y="396081"/>
                  </a:lnTo>
                  <a:lnTo>
                    <a:pt x="1469087" y="396081"/>
                  </a:lnTo>
                  <a:lnTo>
                    <a:pt x="1468369" y="395363"/>
                  </a:lnTo>
                  <a:lnTo>
                    <a:pt x="1467455" y="395363"/>
                  </a:lnTo>
                  <a:lnTo>
                    <a:pt x="1465955" y="396276"/>
                  </a:lnTo>
                  <a:lnTo>
                    <a:pt x="1465367" y="397190"/>
                  </a:lnTo>
                  <a:lnTo>
                    <a:pt x="1463671" y="397386"/>
                  </a:lnTo>
                  <a:lnTo>
                    <a:pt x="1461974" y="396342"/>
                  </a:lnTo>
                  <a:lnTo>
                    <a:pt x="1461256" y="395102"/>
                  </a:lnTo>
                  <a:lnTo>
                    <a:pt x="1461778" y="393666"/>
                  </a:lnTo>
                  <a:lnTo>
                    <a:pt x="1461387" y="392622"/>
                  </a:lnTo>
                  <a:lnTo>
                    <a:pt x="1459168" y="391904"/>
                  </a:lnTo>
                  <a:lnTo>
                    <a:pt x="1457668" y="388511"/>
                  </a:lnTo>
                  <a:lnTo>
                    <a:pt x="1456167" y="387272"/>
                  </a:lnTo>
                  <a:lnTo>
                    <a:pt x="1456167" y="386750"/>
                  </a:lnTo>
                  <a:lnTo>
                    <a:pt x="1455253" y="386228"/>
                  </a:lnTo>
                  <a:lnTo>
                    <a:pt x="1454535" y="385314"/>
                  </a:lnTo>
                  <a:lnTo>
                    <a:pt x="1454731" y="384923"/>
                  </a:lnTo>
                  <a:lnTo>
                    <a:pt x="1454013" y="384596"/>
                  </a:lnTo>
                  <a:lnTo>
                    <a:pt x="1453818" y="383878"/>
                  </a:lnTo>
                  <a:lnTo>
                    <a:pt x="1453230" y="383552"/>
                  </a:lnTo>
                  <a:lnTo>
                    <a:pt x="1452708" y="381921"/>
                  </a:lnTo>
                  <a:lnTo>
                    <a:pt x="1453100" y="379246"/>
                  </a:lnTo>
                  <a:lnTo>
                    <a:pt x="1451273" y="377288"/>
                  </a:lnTo>
                  <a:lnTo>
                    <a:pt x="1451273" y="376896"/>
                  </a:lnTo>
                  <a:lnTo>
                    <a:pt x="1451664" y="376896"/>
                  </a:lnTo>
                  <a:lnTo>
                    <a:pt x="1451664" y="375983"/>
                  </a:lnTo>
                  <a:lnTo>
                    <a:pt x="1450163" y="374939"/>
                  </a:lnTo>
                  <a:lnTo>
                    <a:pt x="1449250" y="373177"/>
                  </a:lnTo>
                  <a:lnTo>
                    <a:pt x="1449772" y="372133"/>
                  </a:lnTo>
                  <a:lnTo>
                    <a:pt x="1450686" y="371415"/>
                  </a:lnTo>
                  <a:lnTo>
                    <a:pt x="1450686" y="370502"/>
                  </a:lnTo>
                  <a:lnTo>
                    <a:pt x="1449380" y="369458"/>
                  </a:lnTo>
                  <a:lnTo>
                    <a:pt x="1448271" y="369458"/>
                  </a:lnTo>
                  <a:lnTo>
                    <a:pt x="1447358" y="368936"/>
                  </a:lnTo>
                  <a:lnTo>
                    <a:pt x="1446836" y="368414"/>
                  </a:lnTo>
                  <a:lnTo>
                    <a:pt x="1446836" y="367892"/>
                  </a:lnTo>
                  <a:lnTo>
                    <a:pt x="1446314" y="367696"/>
                  </a:lnTo>
                  <a:lnTo>
                    <a:pt x="1446314" y="366456"/>
                  </a:lnTo>
                  <a:lnTo>
                    <a:pt x="1445204" y="366065"/>
                  </a:lnTo>
                  <a:lnTo>
                    <a:pt x="1444813" y="365347"/>
                  </a:lnTo>
                  <a:lnTo>
                    <a:pt x="1443508" y="364629"/>
                  </a:lnTo>
                  <a:lnTo>
                    <a:pt x="1442986" y="362867"/>
                  </a:lnTo>
                  <a:lnTo>
                    <a:pt x="1442268" y="362150"/>
                  </a:lnTo>
                  <a:lnTo>
                    <a:pt x="1441355" y="361954"/>
                  </a:lnTo>
                  <a:lnTo>
                    <a:pt x="1441159" y="361040"/>
                  </a:lnTo>
                  <a:lnTo>
                    <a:pt x="1440049" y="360844"/>
                  </a:lnTo>
                  <a:lnTo>
                    <a:pt x="1439332" y="358887"/>
                  </a:lnTo>
                  <a:lnTo>
                    <a:pt x="1438027" y="358887"/>
                  </a:lnTo>
                  <a:lnTo>
                    <a:pt x="1437635" y="358495"/>
                  </a:lnTo>
                  <a:lnTo>
                    <a:pt x="1437831" y="355429"/>
                  </a:lnTo>
                  <a:lnTo>
                    <a:pt x="1436330" y="354907"/>
                  </a:lnTo>
                  <a:lnTo>
                    <a:pt x="1436526" y="353993"/>
                  </a:lnTo>
                  <a:lnTo>
                    <a:pt x="1435612" y="353667"/>
                  </a:lnTo>
                  <a:lnTo>
                    <a:pt x="1436330" y="349882"/>
                  </a:lnTo>
                  <a:lnTo>
                    <a:pt x="1435939" y="349686"/>
                  </a:lnTo>
                  <a:lnTo>
                    <a:pt x="1435939" y="347925"/>
                  </a:lnTo>
                  <a:lnTo>
                    <a:pt x="1435221" y="347207"/>
                  </a:lnTo>
                  <a:lnTo>
                    <a:pt x="1434699" y="345445"/>
                  </a:lnTo>
                  <a:lnTo>
                    <a:pt x="1434699" y="343292"/>
                  </a:lnTo>
                  <a:lnTo>
                    <a:pt x="1435417" y="341660"/>
                  </a:lnTo>
                  <a:lnTo>
                    <a:pt x="1435417" y="340551"/>
                  </a:lnTo>
                  <a:lnTo>
                    <a:pt x="1434503" y="338789"/>
                  </a:lnTo>
                  <a:lnTo>
                    <a:pt x="1431697" y="336636"/>
                  </a:lnTo>
                  <a:lnTo>
                    <a:pt x="1429087" y="336636"/>
                  </a:lnTo>
                  <a:lnTo>
                    <a:pt x="1426869" y="337549"/>
                  </a:lnTo>
                  <a:lnTo>
                    <a:pt x="1425759" y="337549"/>
                  </a:lnTo>
                  <a:lnTo>
                    <a:pt x="1421844" y="335592"/>
                  </a:lnTo>
                  <a:lnTo>
                    <a:pt x="1420931" y="335983"/>
                  </a:lnTo>
                  <a:lnTo>
                    <a:pt x="1418712" y="335788"/>
                  </a:lnTo>
                  <a:lnTo>
                    <a:pt x="1417994" y="336310"/>
                  </a:lnTo>
                  <a:lnTo>
                    <a:pt x="1416493" y="336310"/>
                  </a:lnTo>
                  <a:lnTo>
                    <a:pt x="1415776" y="335592"/>
                  </a:lnTo>
                  <a:lnTo>
                    <a:pt x="1415580" y="330763"/>
                  </a:lnTo>
                  <a:lnTo>
                    <a:pt x="1416689" y="329328"/>
                  </a:lnTo>
                  <a:lnTo>
                    <a:pt x="1417276" y="329132"/>
                  </a:lnTo>
                  <a:lnTo>
                    <a:pt x="1417994" y="327892"/>
                  </a:lnTo>
                  <a:lnTo>
                    <a:pt x="1417994" y="327174"/>
                  </a:lnTo>
                  <a:lnTo>
                    <a:pt x="1416885" y="326457"/>
                  </a:lnTo>
                  <a:lnTo>
                    <a:pt x="1416689" y="325217"/>
                  </a:lnTo>
                  <a:lnTo>
                    <a:pt x="1417603" y="325935"/>
                  </a:lnTo>
                  <a:lnTo>
                    <a:pt x="1418125" y="325935"/>
                  </a:lnTo>
                  <a:lnTo>
                    <a:pt x="1419234" y="324173"/>
                  </a:lnTo>
                  <a:lnTo>
                    <a:pt x="1419952" y="315168"/>
                  </a:lnTo>
                  <a:lnTo>
                    <a:pt x="1420148" y="314646"/>
                  </a:lnTo>
                  <a:lnTo>
                    <a:pt x="1420865" y="314254"/>
                  </a:lnTo>
                  <a:lnTo>
                    <a:pt x="1421387" y="311188"/>
                  </a:lnTo>
                  <a:lnTo>
                    <a:pt x="1421779" y="310992"/>
                  </a:lnTo>
                  <a:lnTo>
                    <a:pt x="1421779" y="310274"/>
                  </a:lnTo>
                  <a:lnTo>
                    <a:pt x="1423280" y="308121"/>
                  </a:lnTo>
                  <a:lnTo>
                    <a:pt x="1423280" y="307599"/>
                  </a:lnTo>
                  <a:lnTo>
                    <a:pt x="1423802" y="307403"/>
                  </a:lnTo>
                  <a:lnTo>
                    <a:pt x="1424519" y="306163"/>
                  </a:lnTo>
                  <a:lnTo>
                    <a:pt x="1425433" y="305967"/>
                  </a:lnTo>
                  <a:lnTo>
                    <a:pt x="1425433" y="304858"/>
                  </a:lnTo>
                  <a:lnTo>
                    <a:pt x="1426020" y="304140"/>
                  </a:lnTo>
                  <a:lnTo>
                    <a:pt x="1427129" y="303749"/>
                  </a:lnTo>
                  <a:lnTo>
                    <a:pt x="1428826" y="301596"/>
                  </a:lnTo>
                  <a:lnTo>
                    <a:pt x="1429740" y="301596"/>
                  </a:lnTo>
                  <a:lnTo>
                    <a:pt x="1429935" y="301922"/>
                  </a:lnTo>
                  <a:lnTo>
                    <a:pt x="1430653" y="301726"/>
                  </a:lnTo>
                  <a:lnTo>
                    <a:pt x="1431567" y="302444"/>
                  </a:lnTo>
                  <a:lnTo>
                    <a:pt x="1432480" y="302444"/>
                  </a:lnTo>
                  <a:lnTo>
                    <a:pt x="1433394" y="301726"/>
                  </a:lnTo>
                  <a:lnTo>
                    <a:pt x="1434503" y="301726"/>
                  </a:lnTo>
                  <a:lnTo>
                    <a:pt x="1435025" y="300095"/>
                  </a:lnTo>
                  <a:lnTo>
                    <a:pt x="1436526" y="299703"/>
                  </a:lnTo>
                  <a:lnTo>
                    <a:pt x="1438940" y="297224"/>
                  </a:lnTo>
                  <a:lnTo>
                    <a:pt x="1440767" y="297224"/>
                  </a:lnTo>
                  <a:lnTo>
                    <a:pt x="1442072" y="295592"/>
                  </a:lnTo>
                  <a:lnTo>
                    <a:pt x="1445792" y="297746"/>
                  </a:lnTo>
                  <a:lnTo>
                    <a:pt x="1447293" y="297746"/>
                  </a:lnTo>
                  <a:lnTo>
                    <a:pt x="1446770" y="297419"/>
                  </a:lnTo>
                  <a:lnTo>
                    <a:pt x="1446053" y="295788"/>
                  </a:lnTo>
                  <a:close/>
                  <a:moveTo>
                    <a:pt x="1627584" y="195626"/>
                  </a:moveTo>
                  <a:lnTo>
                    <a:pt x="1628302" y="196344"/>
                  </a:lnTo>
                  <a:lnTo>
                    <a:pt x="1628889" y="198171"/>
                  </a:lnTo>
                  <a:lnTo>
                    <a:pt x="1628889" y="199411"/>
                  </a:lnTo>
                  <a:lnTo>
                    <a:pt x="1628302" y="200520"/>
                  </a:lnTo>
                  <a:lnTo>
                    <a:pt x="1628498" y="207045"/>
                  </a:lnTo>
                  <a:lnTo>
                    <a:pt x="1626801" y="209916"/>
                  </a:lnTo>
                  <a:lnTo>
                    <a:pt x="1625496" y="210634"/>
                  </a:lnTo>
                  <a:lnTo>
                    <a:pt x="1625105" y="211548"/>
                  </a:lnTo>
                  <a:lnTo>
                    <a:pt x="1623995" y="212461"/>
                  </a:lnTo>
                  <a:lnTo>
                    <a:pt x="1623995" y="213179"/>
                  </a:lnTo>
                  <a:lnTo>
                    <a:pt x="1622690" y="214288"/>
                  </a:lnTo>
                  <a:lnTo>
                    <a:pt x="1622494" y="218073"/>
                  </a:lnTo>
                  <a:lnTo>
                    <a:pt x="1622103" y="219182"/>
                  </a:lnTo>
                  <a:lnTo>
                    <a:pt x="1621189" y="219704"/>
                  </a:lnTo>
                  <a:lnTo>
                    <a:pt x="1621189" y="220226"/>
                  </a:lnTo>
                  <a:lnTo>
                    <a:pt x="1620472" y="221140"/>
                  </a:lnTo>
                  <a:lnTo>
                    <a:pt x="1620863" y="222575"/>
                  </a:lnTo>
                  <a:lnTo>
                    <a:pt x="1622755" y="224206"/>
                  </a:lnTo>
                  <a:lnTo>
                    <a:pt x="1622951" y="225316"/>
                  </a:lnTo>
                  <a:lnTo>
                    <a:pt x="1624648" y="226229"/>
                  </a:lnTo>
                  <a:lnTo>
                    <a:pt x="1625235" y="227861"/>
                  </a:lnTo>
                  <a:lnTo>
                    <a:pt x="1626344" y="229296"/>
                  </a:lnTo>
                  <a:lnTo>
                    <a:pt x="1626736" y="233081"/>
                  </a:lnTo>
                  <a:lnTo>
                    <a:pt x="1626214" y="234516"/>
                  </a:lnTo>
                  <a:lnTo>
                    <a:pt x="1623995" y="235952"/>
                  </a:lnTo>
                  <a:lnTo>
                    <a:pt x="1622299" y="237909"/>
                  </a:lnTo>
                  <a:lnTo>
                    <a:pt x="1620798" y="238627"/>
                  </a:lnTo>
                  <a:lnTo>
                    <a:pt x="1618971" y="241172"/>
                  </a:lnTo>
                  <a:lnTo>
                    <a:pt x="1618253" y="241564"/>
                  </a:lnTo>
                  <a:lnTo>
                    <a:pt x="1616752" y="241564"/>
                  </a:lnTo>
                  <a:lnTo>
                    <a:pt x="1616361" y="241172"/>
                  </a:lnTo>
                  <a:lnTo>
                    <a:pt x="1616165" y="239214"/>
                  </a:lnTo>
                  <a:lnTo>
                    <a:pt x="1616556" y="238823"/>
                  </a:lnTo>
                  <a:lnTo>
                    <a:pt x="1616556" y="236670"/>
                  </a:lnTo>
                  <a:lnTo>
                    <a:pt x="1616165" y="236278"/>
                  </a:lnTo>
                  <a:lnTo>
                    <a:pt x="1614468" y="235887"/>
                  </a:lnTo>
                  <a:lnTo>
                    <a:pt x="1614077" y="236800"/>
                  </a:lnTo>
                  <a:lnTo>
                    <a:pt x="1611271" y="236409"/>
                  </a:lnTo>
                  <a:lnTo>
                    <a:pt x="1610358" y="235299"/>
                  </a:lnTo>
                  <a:lnTo>
                    <a:pt x="1609966" y="233668"/>
                  </a:lnTo>
                  <a:lnTo>
                    <a:pt x="1608857" y="232559"/>
                  </a:lnTo>
                  <a:lnTo>
                    <a:pt x="1605137" y="232559"/>
                  </a:lnTo>
                  <a:lnTo>
                    <a:pt x="1603114" y="231841"/>
                  </a:lnTo>
                  <a:lnTo>
                    <a:pt x="1602201" y="230927"/>
                  </a:lnTo>
                  <a:lnTo>
                    <a:pt x="1601092" y="231123"/>
                  </a:lnTo>
                  <a:lnTo>
                    <a:pt x="1599395" y="232754"/>
                  </a:lnTo>
                  <a:lnTo>
                    <a:pt x="1597503" y="232559"/>
                  </a:lnTo>
                  <a:lnTo>
                    <a:pt x="1596393" y="231841"/>
                  </a:lnTo>
                  <a:lnTo>
                    <a:pt x="1596198" y="231123"/>
                  </a:lnTo>
                  <a:lnTo>
                    <a:pt x="1594893" y="229688"/>
                  </a:lnTo>
                  <a:lnTo>
                    <a:pt x="1594371" y="229688"/>
                  </a:lnTo>
                  <a:lnTo>
                    <a:pt x="1594175" y="230405"/>
                  </a:lnTo>
                  <a:lnTo>
                    <a:pt x="1591173" y="233799"/>
                  </a:lnTo>
                  <a:lnTo>
                    <a:pt x="1587258" y="233799"/>
                  </a:lnTo>
                  <a:lnTo>
                    <a:pt x="1586345" y="233277"/>
                  </a:lnTo>
                  <a:lnTo>
                    <a:pt x="1584322" y="233277"/>
                  </a:lnTo>
                  <a:lnTo>
                    <a:pt x="1582625" y="232559"/>
                  </a:lnTo>
                  <a:lnTo>
                    <a:pt x="1583343" y="228970"/>
                  </a:lnTo>
                  <a:lnTo>
                    <a:pt x="1584648" y="226817"/>
                  </a:lnTo>
                  <a:lnTo>
                    <a:pt x="1584844" y="224272"/>
                  </a:lnTo>
                  <a:lnTo>
                    <a:pt x="1585235" y="223750"/>
                  </a:lnTo>
                  <a:lnTo>
                    <a:pt x="1586345" y="223358"/>
                  </a:lnTo>
                  <a:lnTo>
                    <a:pt x="1586541" y="219574"/>
                  </a:lnTo>
                  <a:lnTo>
                    <a:pt x="1587454" y="219378"/>
                  </a:lnTo>
                  <a:lnTo>
                    <a:pt x="1588172" y="218269"/>
                  </a:lnTo>
                  <a:lnTo>
                    <a:pt x="1589281" y="218269"/>
                  </a:lnTo>
                  <a:lnTo>
                    <a:pt x="1589803" y="217551"/>
                  </a:lnTo>
                  <a:lnTo>
                    <a:pt x="1589085" y="211613"/>
                  </a:lnTo>
                  <a:lnTo>
                    <a:pt x="1590978" y="210503"/>
                  </a:lnTo>
                  <a:lnTo>
                    <a:pt x="1592479" y="208546"/>
                  </a:lnTo>
                  <a:lnTo>
                    <a:pt x="1592479" y="207110"/>
                  </a:lnTo>
                  <a:lnTo>
                    <a:pt x="1593196" y="207110"/>
                  </a:lnTo>
                  <a:lnTo>
                    <a:pt x="1593588" y="206588"/>
                  </a:lnTo>
                  <a:lnTo>
                    <a:pt x="1593783" y="201695"/>
                  </a:lnTo>
                  <a:lnTo>
                    <a:pt x="1595480" y="203130"/>
                  </a:lnTo>
                  <a:lnTo>
                    <a:pt x="1595284" y="205871"/>
                  </a:lnTo>
                  <a:lnTo>
                    <a:pt x="1595676" y="206262"/>
                  </a:lnTo>
                  <a:lnTo>
                    <a:pt x="1596198" y="209133"/>
                  </a:lnTo>
                  <a:lnTo>
                    <a:pt x="1596589" y="209851"/>
                  </a:lnTo>
                  <a:lnTo>
                    <a:pt x="1597894" y="210765"/>
                  </a:lnTo>
                  <a:lnTo>
                    <a:pt x="1598090" y="211678"/>
                  </a:lnTo>
                  <a:lnTo>
                    <a:pt x="1598612" y="212200"/>
                  </a:lnTo>
                  <a:lnTo>
                    <a:pt x="1600309" y="213309"/>
                  </a:lnTo>
                  <a:lnTo>
                    <a:pt x="1602136" y="213831"/>
                  </a:lnTo>
                  <a:lnTo>
                    <a:pt x="1604354" y="213831"/>
                  </a:lnTo>
                  <a:lnTo>
                    <a:pt x="1605072" y="213114"/>
                  </a:lnTo>
                  <a:lnTo>
                    <a:pt x="1605072" y="214549"/>
                  </a:lnTo>
                  <a:lnTo>
                    <a:pt x="1605790" y="215463"/>
                  </a:lnTo>
                  <a:lnTo>
                    <a:pt x="1609705" y="215854"/>
                  </a:lnTo>
                  <a:lnTo>
                    <a:pt x="1610292" y="215463"/>
                  </a:lnTo>
                  <a:lnTo>
                    <a:pt x="1610292" y="214745"/>
                  </a:lnTo>
                  <a:lnTo>
                    <a:pt x="1612511" y="214353"/>
                  </a:lnTo>
                  <a:lnTo>
                    <a:pt x="1612511" y="212526"/>
                  </a:lnTo>
                  <a:lnTo>
                    <a:pt x="1613033" y="211287"/>
                  </a:lnTo>
                  <a:lnTo>
                    <a:pt x="1614338" y="211287"/>
                  </a:lnTo>
                  <a:lnTo>
                    <a:pt x="1615643" y="209329"/>
                  </a:lnTo>
                  <a:lnTo>
                    <a:pt x="1615447" y="207502"/>
                  </a:lnTo>
                  <a:lnTo>
                    <a:pt x="1613946" y="205871"/>
                  </a:lnTo>
                  <a:lnTo>
                    <a:pt x="1613946" y="204044"/>
                  </a:lnTo>
                  <a:lnTo>
                    <a:pt x="1614468" y="202934"/>
                  </a:lnTo>
                  <a:lnTo>
                    <a:pt x="1614468" y="200585"/>
                  </a:lnTo>
                  <a:lnTo>
                    <a:pt x="1615382" y="200781"/>
                  </a:lnTo>
                  <a:lnTo>
                    <a:pt x="1615578" y="201890"/>
                  </a:lnTo>
                  <a:lnTo>
                    <a:pt x="1616687" y="202608"/>
                  </a:lnTo>
                  <a:lnTo>
                    <a:pt x="1617405" y="202217"/>
                  </a:lnTo>
                  <a:lnTo>
                    <a:pt x="1617405" y="200977"/>
                  </a:lnTo>
                  <a:lnTo>
                    <a:pt x="1622429" y="200781"/>
                  </a:lnTo>
                  <a:lnTo>
                    <a:pt x="1623343" y="199867"/>
                  </a:lnTo>
                  <a:lnTo>
                    <a:pt x="1623538" y="196996"/>
                  </a:lnTo>
                  <a:lnTo>
                    <a:pt x="1624844" y="195887"/>
                  </a:lnTo>
                  <a:close/>
                  <a:moveTo>
                    <a:pt x="1494861" y="151450"/>
                  </a:moveTo>
                  <a:lnTo>
                    <a:pt x="1495448" y="151450"/>
                  </a:lnTo>
                  <a:lnTo>
                    <a:pt x="1495448" y="151907"/>
                  </a:lnTo>
                  <a:lnTo>
                    <a:pt x="1496362" y="153343"/>
                  </a:lnTo>
                  <a:lnTo>
                    <a:pt x="1496362" y="154060"/>
                  </a:lnTo>
                  <a:lnTo>
                    <a:pt x="1496884" y="154256"/>
                  </a:lnTo>
                  <a:lnTo>
                    <a:pt x="1497080" y="154778"/>
                  </a:lnTo>
                  <a:lnTo>
                    <a:pt x="1497667" y="154778"/>
                  </a:lnTo>
                  <a:lnTo>
                    <a:pt x="1497275" y="155887"/>
                  </a:lnTo>
                  <a:lnTo>
                    <a:pt x="1497863" y="156083"/>
                  </a:lnTo>
                  <a:lnTo>
                    <a:pt x="1498254" y="156801"/>
                  </a:lnTo>
                  <a:lnTo>
                    <a:pt x="1499364" y="156997"/>
                  </a:lnTo>
                  <a:lnTo>
                    <a:pt x="1501060" y="158824"/>
                  </a:lnTo>
                  <a:lnTo>
                    <a:pt x="1504584" y="160455"/>
                  </a:lnTo>
                  <a:lnTo>
                    <a:pt x="1506802" y="160455"/>
                  </a:lnTo>
                  <a:lnTo>
                    <a:pt x="1507194" y="161173"/>
                  </a:lnTo>
                  <a:lnTo>
                    <a:pt x="1508890" y="161695"/>
                  </a:lnTo>
                  <a:lnTo>
                    <a:pt x="1509282" y="162413"/>
                  </a:lnTo>
                  <a:lnTo>
                    <a:pt x="1509869" y="162413"/>
                  </a:lnTo>
                  <a:lnTo>
                    <a:pt x="1510065" y="162935"/>
                  </a:lnTo>
                  <a:lnTo>
                    <a:pt x="1510783" y="163326"/>
                  </a:lnTo>
                  <a:lnTo>
                    <a:pt x="1511370" y="165153"/>
                  </a:lnTo>
                  <a:lnTo>
                    <a:pt x="1512088" y="165675"/>
                  </a:lnTo>
                  <a:lnTo>
                    <a:pt x="1515220" y="165871"/>
                  </a:lnTo>
                  <a:lnTo>
                    <a:pt x="1515611" y="166589"/>
                  </a:lnTo>
                  <a:lnTo>
                    <a:pt x="1517112" y="166263"/>
                  </a:lnTo>
                  <a:lnTo>
                    <a:pt x="1517699" y="166980"/>
                  </a:lnTo>
                  <a:lnTo>
                    <a:pt x="1517504" y="167698"/>
                  </a:lnTo>
                  <a:lnTo>
                    <a:pt x="1518026" y="167698"/>
                  </a:lnTo>
                  <a:lnTo>
                    <a:pt x="1518417" y="168938"/>
                  </a:lnTo>
                  <a:lnTo>
                    <a:pt x="1520244" y="169656"/>
                  </a:lnTo>
                  <a:lnTo>
                    <a:pt x="1522137" y="169460"/>
                  </a:lnTo>
                  <a:lnTo>
                    <a:pt x="1522332" y="171287"/>
                  </a:lnTo>
                  <a:lnTo>
                    <a:pt x="1523246" y="172396"/>
                  </a:lnTo>
                  <a:lnTo>
                    <a:pt x="1523833" y="172788"/>
                  </a:lnTo>
                  <a:lnTo>
                    <a:pt x="1526052" y="172788"/>
                  </a:lnTo>
                  <a:lnTo>
                    <a:pt x="1526247" y="173310"/>
                  </a:lnTo>
                  <a:lnTo>
                    <a:pt x="1528270" y="174419"/>
                  </a:lnTo>
                  <a:lnTo>
                    <a:pt x="1529771" y="175855"/>
                  </a:lnTo>
                  <a:lnTo>
                    <a:pt x="1531272" y="175659"/>
                  </a:lnTo>
                  <a:lnTo>
                    <a:pt x="1531794" y="174941"/>
                  </a:lnTo>
                  <a:lnTo>
                    <a:pt x="1532381" y="175137"/>
                  </a:lnTo>
                  <a:lnTo>
                    <a:pt x="1532381" y="174615"/>
                  </a:lnTo>
                  <a:lnTo>
                    <a:pt x="1532773" y="174419"/>
                  </a:lnTo>
                  <a:lnTo>
                    <a:pt x="1532577" y="172788"/>
                  </a:lnTo>
                  <a:lnTo>
                    <a:pt x="1533686" y="171548"/>
                  </a:lnTo>
                  <a:lnTo>
                    <a:pt x="1534208" y="171548"/>
                  </a:lnTo>
                  <a:lnTo>
                    <a:pt x="1534012" y="171940"/>
                  </a:lnTo>
                  <a:lnTo>
                    <a:pt x="1535318" y="171744"/>
                  </a:lnTo>
                  <a:lnTo>
                    <a:pt x="1537014" y="172266"/>
                  </a:lnTo>
                  <a:lnTo>
                    <a:pt x="1537536" y="174093"/>
                  </a:lnTo>
                  <a:lnTo>
                    <a:pt x="1538450" y="174615"/>
                  </a:lnTo>
                  <a:lnTo>
                    <a:pt x="1538058" y="175137"/>
                  </a:lnTo>
                  <a:lnTo>
                    <a:pt x="1538254" y="176246"/>
                  </a:lnTo>
                  <a:lnTo>
                    <a:pt x="1537667" y="176964"/>
                  </a:lnTo>
                  <a:lnTo>
                    <a:pt x="1538058" y="178791"/>
                  </a:lnTo>
                  <a:lnTo>
                    <a:pt x="1539755" y="179900"/>
                  </a:lnTo>
                  <a:lnTo>
                    <a:pt x="1540146" y="179900"/>
                  </a:lnTo>
                  <a:lnTo>
                    <a:pt x="1539950" y="179509"/>
                  </a:lnTo>
                  <a:lnTo>
                    <a:pt x="1540342" y="179313"/>
                  </a:lnTo>
                  <a:lnTo>
                    <a:pt x="1541256" y="180031"/>
                  </a:lnTo>
                  <a:lnTo>
                    <a:pt x="1541843" y="180031"/>
                  </a:lnTo>
                  <a:lnTo>
                    <a:pt x="1541843" y="180422"/>
                  </a:lnTo>
                  <a:lnTo>
                    <a:pt x="1542756" y="180227"/>
                  </a:lnTo>
                  <a:lnTo>
                    <a:pt x="1543866" y="180618"/>
                  </a:lnTo>
                  <a:lnTo>
                    <a:pt x="1544061" y="180096"/>
                  </a:lnTo>
                  <a:lnTo>
                    <a:pt x="1544779" y="180096"/>
                  </a:lnTo>
                  <a:lnTo>
                    <a:pt x="1544975" y="181532"/>
                  </a:lnTo>
                  <a:lnTo>
                    <a:pt x="1544453" y="182249"/>
                  </a:lnTo>
                  <a:lnTo>
                    <a:pt x="1544844" y="182771"/>
                  </a:lnTo>
                  <a:lnTo>
                    <a:pt x="1546149" y="182771"/>
                  </a:lnTo>
                  <a:lnTo>
                    <a:pt x="1545954" y="183489"/>
                  </a:lnTo>
                  <a:lnTo>
                    <a:pt x="1546476" y="184729"/>
                  </a:lnTo>
                  <a:lnTo>
                    <a:pt x="1546280" y="186556"/>
                  </a:lnTo>
                  <a:lnTo>
                    <a:pt x="1544583" y="187469"/>
                  </a:lnTo>
                  <a:lnTo>
                    <a:pt x="1543474" y="187274"/>
                  </a:lnTo>
                  <a:lnTo>
                    <a:pt x="1542756" y="187600"/>
                  </a:lnTo>
                  <a:lnTo>
                    <a:pt x="1541843" y="187274"/>
                  </a:lnTo>
                  <a:lnTo>
                    <a:pt x="1541256" y="187796"/>
                  </a:lnTo>
                  <a:lnTo>
                    <a:pt x="1540864" y="187600"/>
                  </a:lnTo>
                  <a:lnTo>
                    <a:pt x="1540146" y="188840"/>
                  </a:lnTo>
                  <a:lnTo>
                    <a:pt x="1540538" y="189558"/>
                  </a:lnTo>
                  <a:lnTo>
                    <a:pt x="1540342" y="190080"/>
                  </a:lnTo>
                  <a:lnTo>
                    <a:pt x="1541451" y="190797"/>
                  </a:lnTo>
                  <a:lnTo>
                    <a:pt x="1542756" y="190602"/>
                  </a:lnTo>
                  <a:lnTo>
                    <a:pt x="1542952" y="190210"/>
                  </a:lnTo>
                  <a:lnTo>
                    <a:pt x="1544649" y="190210"/>
                  </a:lnTo>
                  <a:lnTo>
                    <a:pt x="1545040" y="191124"/>
                  </a:lnTo>
                  <a:lnTo>
                    <a:pt x="1545627" y="190732"/>
                  </a:lnTo>
                  <a:lnTo>
                    <a:pt x="1546019" y="191124"/>
                  </a:lnTo>
                  <a:lnTo>
                    <a:pt x="1546541" y="193864"/>
                  </a:lnTo>
                  <a:lnTo>
                    <a:pt x="1548433" y="195300"/>
                  </a:lnTo>
                  <a:lnTo>
                    <a:pt x="1548825" y="196409"/>
                  </a:lnTo>
                  <a:lnTo>
                    <a:pt x="1549542" y="196409"/>
                  </a:lnTo>
                  <a:lnTo>
                    <a:pt x="1549738" y="196083"/>
                  </a:lnTo>
                  <a:lnTo>
                    <a:pt x="1550325" y="196279"/>
                  </a:lnTo>
                  <a:lnTo>
                    <a:pt x="1550848" y="198432"/>
                  </a:lnTo>
                  <a:lnTo>
                    <a:pt x="1551565" y="198954"/>
                  </a:lnTo>
                  <a:lnTo>
                    <a:pt x="1552087" y="200063"/>
                  </a:lnTo>
                  <a:lnTo>
                    <a:pt x="1552609" y="200455"/>
                  </a:lnTo>
                  <a:lnTo>
                    <a:pt x="1554306" y="200259"/>
                  </a:lnTo>
                  <a:lnTo>
                    <a:pt x="1555611" y="199541"/>
                  </a:lnTo>
                  <a:lnTo>
                    <a:pt x="1556720" y="199933"/>
                  </a:lnTo>
                  <a:lnTo>
                    <a:pt x="1557438" y="201368"/>
                  </a:lnTo>
                  <a:lnTo>
                    <a:pt x="1558547" y="201564"/>
                  </a:lnTo>
                  <a:lnTo>
                    <a:pt x="1559135" y="202086"/>
                  </a:lnTo>
                  <a:lnTo>
                    <a:pt x="1558939" y="203195"/>
                  </a:lnTo>
                  <a:lnTo>
                    <a:pt x="1559656" y="204631"/>
                  </a:lnTo>
                  <a:lnTo>
                    <a:pt x="1559461" y="205153"/>
                  </a:lnTo>
                  <a:lnTo>
                    <a:pt x="1560048" y="205675"/>
                  </a:lnTo>
                  <a:lnTo>
                    <a:pt x="1559852" y="207110"/>
                  </a:lnTo>
                  <a:lnTo>
                    <a:pt x="1560244" y="207306"/>
                  </a:lnTo>
                  <a:lnTo>
                    <a:pt x="1559526" y="207306"/>
                  </a:lnTo>
                  <a:lnTo>
                    <a:pt x="1559330" y="207828"/>
                  </a:lnTo>
                  <a:lnTo>
                    <a:pt x="1560048" y="208350"/>
                  </a:lnTo>
                  <a:lnTo>
                    <a:pt x="1560766" y="210308"/>
                  </a:lnTo>
                  <a:lnTo>
                    <a:pt x="1561157" y="210503"/>
                  </a:lnTo>
                  <a:lnTo>
                    <a:pt x="1561157" y="211417"/>
                  </a:lnTo>
                  <a:lnTo>
                    <a:pt x="1560766" y="211417"/>
                  </a:lnTo>
                  <a:lnTo>
                    <a:pt x="1560048" y="213244"/>
                  </a:lnTo>
                  <a:lnTo>
                    <a:pt x="1559656" y="213244"/>
                  </a:lnTo>
                  <a:lnTo>
                    <a:pt x="1559135" y="214158"/>
                  </a:lnTo>
                  <a:lnTo>
                    <a:pt x="1559330" y="215267"/>
                  </a:lnTo>
                  <a:lnTo>
                    <a:pt x="1560831" y="216507"/>
                  </a:lnTo>
                  <a:lnTo>
                    <a:pt x="1560831" y="217746"/>
                  </a:lnTo>
                  <a:lnTo>
                    <a:pt x="1559918" y="218986"/>
                  </a:lnTo>
                  <a:lnTo>
                    <a:pt x="1559396" y="218595"/>
                  </a:lnTo>
                  <a:lnTo>
                    <a:pt x="1559004" y="219117"/>
                  </a:lnTo>
                  <a:lnTo>
                    <a:pt x="1557895" y="218921"/>
                  </a:lnTo>
                  <a:lnTo>
                    <a:pt x="1557308" y="219443"/>
                  </a:lnTo>
                  <a:lnTo>
                    <a:pt x="1557503" y="221596"/>
                  </a:lnTo>
                  <a:lnTo>
                    <a:pt x="1557112" y="222314"/>
                  </a:lnTo>
                  <a:lnTo>
                    <a:pt x="1556590" y="222510"/>
                  </a:lnTo>
                  <a:lnTo>
                    <a:pt x="1556590" y="223946"/>
                  </a:lnTo>
                  <a:lnTo>
                    <a:pt x="1557112" y="223750"/>
                  </a:lnTo>
                  <a:lnTo>
                    <a:pt x="1557112" y="224076"/>
                  </a:lnTo>
                  <a:lnTo>
                    <a:pt x="1556394" y="224272"/>
                  </a:lnTo>
                  <a:lnTo>
                    <a:pt x="1556394" y="224989"/>
                  </a:lnTo>
                  <a:lnTo>
                    <a:pt x="1557308" y="225903"/>
                  </a:lnTo>
                  <a:lnTo>
                    <a:pt x="1557308" y="227012"/>
                  </a:lnTo>
                  <a:lnTo>
                    <a:pt x="1558221" y="227208"/>
                  </a:lnTo>
                  <a:lnTo>
                    <a:pt x="1558221" y="228122"/>
                  </a:lnTo>
                  <a:lnTo>
                    <a:pt x="1557503" y="228317"/>
                  </a:lnTo>
                  <a:lnTo>
                    <a:pt x="1556981" y="227600"/>
                  </a:lnTo>
                  <a:lnTo>
                    <a:pt x="1555676" y="227600"/>
                  </a:lnTo>
                  <a:lnTo>
                    <a:pt x="1555285" y="227795"/>
                  </a:lnTo>
                  <a:lnTo>
                    <a:pt x="1555285" y="228513"/>
                  </a:lnTo>
                  <a:lnTo>
                    <a:pt x="1554371" y="228513"/>
                  </a:lnTo>
                  <a:lnTo>
                    <a:pt x="1553849" y="227078"/>
                  </a:lnTo>
                  <a:lnTo>
                    <a:pt x="1553131" y="226686"/>
                  </a:lnTo>
                  <a:lnTo>
                    <a:pt x="1552936" y="225577"/>
                  </a:lnTo>
                  <a:lnTo>
                    <a:pt x="1550913" y="223619"/>
                  </a:lnTo>
                  <a:lnTo>
                    <a:pt x="1550195" y="222379"/>
                  </a:lnTo>
                  <a:lnTo>
                    <a:pt x="1549086" y="221988"/>
                  </a:lnTo>
                  <a:lnTo>
                    <a:pt x="1548890" y="221466"/>
                  </a:lnTo>
                  <a:lnTo>
                    <a:pt x="1548303" y="221857"/>
                  </a:lnTo>
                  <a:lnTo>
                    <a:pt x="1545888" y="221662"/>
                  </a:lnTo>
                  <a:lnTo>
                    <a:pt x="1545171" y="221466"/>
                  </a:lnTo>
                  <a:lnTo>
                    <a:pt x="1544779" y="220944"/>
                  </a:lnTo>
                  <a:lnTo>
                    <a:pt x="1544061" y="220944"/>
                  </a:lnTo>
                  <a:lnTo>
                    <a:pt x="1543670" y="221857"/>
                  </a:lnTo>
                  <a:lnTo>
                    <a:pt x="1543148" y="221857"/>
                  </a:lnTo>
                  <a:lnTo>
                    <a:pt x="1542952" y="221335"/>
                  </a:lnTo>
                  <a:lnTo>
                    <a:pt x="1541843" y="221335"/>
                  </a:lnTo>
                  <a:lnTo>
                    <a:pt x="1541843" y="222575"/>
                  </a:lnTo>
                  <a:lnTo>
                    <a:pt x="1541256" y="222379"/>
                  </a:lnTo>
                  <a:lnTo>
                    <a:pt x="1540733" y="222901"/>
                  </a:lnTo>
                  <a:lnTo>
                    <a:pt x="1541125" y="223097"/>
                  </a:lnTo>
                  <a:lnTo>
                    <a:pt x="1541321" y="224337"/>
                  </a:lnTo>
                  <a:lnTo>
                    <a:pt x="1542430" y="225577"/>
                  </a:lnTo>
                  <a:lnTo>
                    <a:pt x="1543148" y="225773"/>
                  </a:lnTo>
                  <a:lnTo>
                    <a:pt x="1543148" y="227012"/>
                  </a:lnTo>
                  <a:lnTo>
                    <a:pt x="1544061" y="227534"/>
                  </a:lnTo>
                  <a:lnTo>
                    <a:pt x="1544257" y="228644"/>
                  </a:lnTo>
                  <a:lnTo>
                    <a:pt x="1543866" y="230079"/>
                  </a:lnTo>
                  <a:lnTo>
                    <a:pt x="1541843" y="232232"/>
                  </a:lnTo>
                  <a:lnTo>
                    <a:pt x="1540929" y="232624"/>
                  </a:lnTo>
                  <a:lnTo>
                    <a:pt x="1541321" y="233016"/>
                  </a:lnTo>
                  <a:lnTo>
                    <a:pt x="1540603" y="233016"/>
                  </a:lnTo>
                  <a:lnTo>
                    <a:pt x="1540603" y="234255"/>
                  </a:lnTo>
                  <a:lnTo>
                    <a:pt x="1541321" y="236082"/>
                  </a:lnTo>
                  <a:lnTo>
                    <a:pt x="1541125" y="237518"/>
                  </a:lnTo>
                  <a:lnTo>
                    <a:pt x="1540211" y="238431"/>
                  </a:lnTo>
                  <a:lnTo>
                    <a:pt x="1539494" y="238431"/>
                  </a:lnTo>
                  <a:lnTo>
                    <a:pt x="1538189" y="237518"/>
                  </a:lnTo>
                  <a:lnTo>
                    <a:pt x="1537601" y="237518"/>
                  </a:lnTo>
                  <a:lnTo>
                    <a:pt x="1537210" y="236996"/>
                  </a:lnTo>
                  <a:lnTo>
                    <a:pt x="1536101" y="236996"/>
                  </a:lnTo>
                  <a:lnTo>
                    <a:pt x="1534795" y="237387"/>
                  </a:lnTo>
                  <a:lnTo>
                    <a:pt x="1533882" y="238301"/>
                  </a:lnTo>
                  <a:lnTo>
                    <a:pt x="1533360" y="238105"/>
                  </a:lnTo>
                  <a:lnTo>
                    <a:pt x="1532446" y="239214"/>
                  </a:lnTo>
                  <a:lnTo>
                    <a:pt x="1532642" y="239737"/>
                  </a:lnTo>
                  <a:lnTo>
                    <a:pt x="1532120" y="239932"/>
                  </a:lnTo>
                  <a:lnTo>
                    <a:pt x="1531924" y="241042"/>
                  </a:lnTo>
                  <a:lnTo>
                    <a:pt x="1530815" y="241433"/>
                  </a:lnTo>
                  <a:lnTo>
                    <a:pt x="1530815" y="241955"/>
                  </a:lnTo>
                  <a:lnTo>
                    <a:pt x="1529902" y="241759"/>
                  </a:lnTo>
                  <a:lnTo>
                    <a:pt x="1529706" y="242151"/>
                  </a:lnTo>
                  <a:lnTo>
                    <a:pt x="1528792" y="242347"/>
                  </a:lnTo>
                  <a:lnTo>
                    <a:pt x="1528597" y="243456"/>
                  </a:lnTo>
                  <a:lnTo>
                    <a:pt x="1529119" y="244369"/>
                  </a:lnTo>
                  <a:lnTo>
                    <a:pt x="1528597" y="244565"/>
                  </a:lnTo>
                  <a:lnTo>
                    <a:pt x="1528597" y="245087"/>
                  </a:lnTo>
                  <a:lnTo>
                    <a:pt x="1528009" y="245609"/>
                  </a:lnTo>
                  <a:lnTo>
                    <a:pt x="1528401" y="246001"/>
                  </a:lnTo>
                  <a:lnTo>
                    <a:pt x="1528205" y="246523"/>
                  </a:lnTo>
                  <a:lnTo>
                    <a:pt x="1527291" y="247240"/>
                  </a:lnTo>
                  <a:lnTo>
                    <a:pt x="1526900" y="247240"/>
                  </a:lnTo>
                  <a:lnTo>
                    <a:pt x="1526704" y="246718"/>
                  </a:lnTo>
                  <a:lnTo>
                    <a:pt x="1525203" y="246523"/>
                  </a:lnTo>
                  <a:lnTo>
                    <a:pt x="1523898" y="246523"/>
                  </a:lnTo>
                  <a:lnTo>
                    <a:pt x="1522985" y="247240"/>
                  </a:lnTo>
                  <a:lnTo>
                    <a:pt x="1523181" y="247763"/>
                  </a:lnTo>
                  <a:lnTo>
                    <a:pt x="1523898" y="247958"/>
                  </a:lnTo>
                  <a:lnTo>
                    <a:pt x="1523703" y="248676"/>
                  </a:lnTo>
                  <a:lnTo>
                    <a:pt x="1524094" y="248872"/>
                  </a:lnTo>
                  <a:lnTo>
                    <a:pt x="1524290" y="249785"/>
                  </a:lnTo>
                  <a:lnTo>
                    <a:pt x="1525987" y="249981"/>
                  </a:lnTo>
                  <a:lnTo>
                    <a:pt x="1526378" y="250699"/>
                  </a:lnTo>
                  <a:lnTo>
                    <a:pt x="1527487" y="251417"/>
                  </a:lnTo>
                  <a:lnTo>
                    <a:pt x="1531402" y="251417"/>
                  </a:lnTo>
                  <a:lnTo>
                    <a:pt x="1532120" y="251939"/>
                  </a:lnTo>
                  <a:lnTo>
                    <a:pt x="1531533" y="252330"/>
                  </a:lnTo>
                  <a:lnTo>
                    <a:pt x="1531924" y="253439"/>
                  </a:lnTo>
                  <a:lnTo>
                    <a:pt x="1534730" y="254353"/>
                  </a:lnTo>
                  <a:lnTo>
                    <a:pt x="1536035" y="254353"/>
                  </a:lnTo>
                  <a:lnTo>
                    <a:pt x="1536427" y="254745"/>
                  </a:lnTo>
                  <a:lnTo>
                    <a:pt x="1537536" y="254745"/>
                  </a:lnTo>
                  <a:lnTo>
                    <a:pt x="1537732" y="255136"/>
                  </a:lnTo>
                  <a:lnTo>
                    <a:pt x="1539428" y="255136"/>
                  </a:lnTo>
                  <a:lnTo>
                    <a:pt x="1539950" y="254418"/>
                  </a:lnTo>
                  <a:lnTo>
                    <a:pt x="1540864" y="254418"/>
                  </a:lnTo>
                  <a:lnTo>
                    <a:pt x="1543083" y="256963"/>
                  </a:lnTo>
                  <a:lnTo>
                    <a:pt x="1543996" y="257159"/>
                  </a:lnTo>
                  <a:lnTo>
                    <a:pt x="1543083" y="255528"/>
                  </a:lnTo>
                  <a:lnTo>
                    <a:pt x="1543083" y="254810"/>
                  </a:lnTo>
                  <a:lnTo>
                    <a:pt x="1543800" y="253570"/>
                  </a:lnTo>
                  <a:lnTo>
                    <a:pt x="1544518" y="253374"/>
                  </a:lnTo>
                  <a:lnTo>
                    <a:pt x="1544714" y="252852"/>
                  </a:lnTo>
                  <a:lnTo>
                    <a:pt x="1545627" y="252852"/>
                  </a:lnTo>
                  <a:lnTo>
                    <a:pt x="1546345" y="252134"/>
                  </a:lnTo>
                  <a:lnTo>
                    <a:pt x="1546345" y="251417"/>
                  </a:lnTo>
                  <a:lnTo>
                    <a:pt x="1547259" y="250699"/>
                  </a:lnTo>
                  <a:lnTo>
                    <a:pt x="1547454" y="249981"/>
                  </a:lnTo>
                  <a:lnTo>
                    <a:pt x="1548042" y="249785"/>
                  </a:lnTo>
                  <a:lnTo>
                    <a:pt x="1548237" y="248872"/>
                  </a:lnTo>
                  <a:lnTo>
                    <a:pt x="1547846" y="248676"/>
                  </a:lnTo>
                  <a:lnTo>
                    <a:pt x="1547650" y="247763"/>
                  </a:lnTo>
                  <a:lnTo>
                    <a:pt x="1548955" y="246327"/>
                  </a:lnTo>
                  <a:lnTo>
                    <a:pt x="1550652" y="246131"/>
                  </a:lnTo>
                  <a:lnTo>
                    <a:pt x="1551761" y="246849"/>
                  </a:lnTo>
                  <a:lnTo>
                    <a:pt x="1553262" y="247045"/>
                  </a:lnTo>
                  <a:lnTo>
                    <a:pt x="1553458" y="247436"/>
                  </a:lnTo>
                  <a:lnTo>
                    <a:pt x="1555350" y="247436"/>
                  </a:lnTo>
                  <a:lnTo>
                    <a:pt x="1556263" y="246718"/>
                  </a:lnTo>
                  <a:lnTo>
                    <a:pt x="1558482" y="246196"/>
                  </a:lnTo>
                  <a:lnTo>
                    <a:pt x="1560374" y="246914"/>
                  </a:lnTo>
                  <a:lnTo>
                    <a:pt x="1561288" y="246523"/>
                  </a:lnTo>
                  <a:lnTo>
                    <a:pt x="1561288" y="247436"/>
                  </a:lnTo>
                  <a:lnTo>
                    <a:pt x="1561810" y="248154"/>
                  </a:lnTo>
                  <a:lnTo>
                    <a:pt x="1561810" y="249785"/>
                  </a:lnTo>
                  <a:lnTo>
                    <a:pt x="1562528" y="250307"/>
                  </a:lnTo>
                  <a:lnTo>
                    <a:pt x="1563245" y="250307"/>
                  </a:lnTo>
                  <a:lnTo>
                    <a:pt x="1564550" y="251743"/>
                  </a:lnTo>
                  <a:lnTo>
                    <a:pt x="1565660" y="252265"/>
                  </a:lnTo>
                  <a:lnTo>
                    <a:pt x="1568270" y="252461"/>
                  </a:lnTo>
                  <a:lnTo>
                    <a:pt x="1568466" y="253700"/>
                  </a:lnTo>
                  <a:lnTo>
                    <a:pt x="1569053" y="254418"/>
                  </a:lnTo>
                  <a:lnTo>
                    <a:pt x="1570880" y="254810"/>
                  </a:lnTo>
                  <a:lnTo>
                    <a:pt x="1571793" y="255528"/>
                  </a:lnTo>
                  <a:lnTo>
                    <a:pt x="1571989" y="257355"/>
                  </a:lnTo>
                  <a:lnTo>
                    <a:pt x="1571598" y="257877"/>
                  </a:lnTo>
                  <a:lnTo>
                    <a:pt x="1572315" y="258594"/>
                  </a:lnTo>
                  <a:lnTo>
                    <a:pt x="1571598" y="258986"/>
                  </a:lnTo>
                  <a:lnTo>
                    <a:pt x="1571793" y="261531"/>
                  </a:lnTo>
                  <a:lnTo>
                    <a:pt x="1571598" y="261922"/>
                  </a:lnTo>
                  <a:lnTo>
                    <a:pt x="1570880" y="261922"/>
                  </a:lnTo>
                  <a:lnTo>
                    <a:pt x="1570488" y="264076"/>
                  </a:lnTo>
                  <a:lnTo>
                    <a:pt x="1571989" y="264989"/>
                  </a:lnTo>
                  <a:lnTo>
                    <a:pt x="1572707" y="264989"/>
                  </a:lnTo>
                  <a:lnTo>
                    <a:pt x="1573621" y="263031"/>
                  </a:lnTo>
                  <a:lnTo>
                    <a:pt x="1574534" y="262314"/>
                  </a:lnTo>
                  <a:lnTo>
                    <a:pt x="1574142" y="260487"/>
                  </a:lnTo>
                  <a:lnTo>
                    <a:pt x="1574730" y="260682"/>
                  </a:lnTo>
                  <a:lnTo>
                    <a:pt x="1575252" y="261922"/>
                  </a:lnTo>
                  <a:lnTo>
                    <a:pt x="1576361" y="261922"/>
                  </a:lnTo>
                  <a:lnTo>
                    <a:pt x="1576361" y="260291"/>
                  </a:lnTo>
                  <a:lnTo>
                    <a:pt x="1579167" y="258855"/>
                  </a:lnTo>
                  <a:lnTo>
                    <a:pt x="1579559" y="257420"/>
                  </a:lnTo>
                  <a:lnTo>
                    <a:pt x="1578841" y="255462"/>
                  </a:lnTo>
                  <a:lnTo>
                    <a:pt x="1579363" y="254745"/>
                  </a:lnTo>
                  <a:lnTo>
                    <a:pt x="1579950" y="252395"/>
                  </a:lnTo>
                  <a:lnTo>
                    <a:pt x="1579754" y="248285"/>
                  </a:lnTo>
                  <a:lnTo>
                    <a:pt x="1581451" y="247763"/>
                  </a:lnTo>
                  <a:lnTo>
                    <a:pt x="1581451" y="247045"/>
                  </a:lnTo>
                  <a:lnTo>
                    <a:pt x="1582364" y="245935"/>
                  </a:lnTo>
                  <a:lnTo>
                    <a:pt x="1582886" y="244304"/>
                  </a:lnTo>
                  <a:lnTo>
                    <a:pt x="1584387" y="242869"/>
                  </a:lnTo>
                  <a:lnTo>
                    <a:pt x="1585496" y="242869"/>
                  </a:lnTo>
                  <a:lnTo>
                    <a:pt x="1586084" y="243978"/>
                  </a:lnTo>
                  <a:lnTo>
                    <a:pt x="1586084" y="245935"/>
                  </a:lnTo>
                  <a:lnTo>
                    <a:pt x="1584191" y="247893"/>
                  </a:lnTo>
                  <a:lnTo>
                    <a:pt x="1584779" y="248807"/>
                  </a:lnTo>
                  <a:lnTo>
                    <a:pt x="1586475" y="249198"/>
                  </a:lnTo>
                  <a:lnTo>
                    <a:pt x="1590195" y="245805"/>
                  </a:lnTo>
                  <a:lnTo>
                    <a:pt x="1591891" y="245805"/>
                  </a:lnTo>
                  <a:lnTo>
                    <a:pt x="1592283" y="246196"/>
                  </a:lnTo>
                  <a:lnTo>
                    <a:pt x="1594306" y="246523"/>
                  </a:lnTo>
                  <a:lnTo>
                    <a:pt x="1595415" y="247045"/>
                  </a:lnTo>
                  <a:lnTo>
                    <a:pt x="1596133" y="247958"/>
                  </a:lnTo>
                  <a:lnTo>
                    <a:pt x="1596133" y="249068"/>
                  </a:lnTo>
                  <a:lnTo>
                    <a:pt x="1595741" y="249263"/>
                  </a:lnTo>
                  <a:lnTo>
                    <a:pt x="1593849" y="249068"/>
                  </a:lnTo>
                  <a:lnTo>
                    <a:pt x="1593849" y="248546"/>
                  </a:lnTo>
                  <a:lnTo>
                    <a:pt x="1593327" y="248350"/>
                  </a:lnTo>
                  <a:lnTo>
                    <a:pt x="1591826" y="248872"/>
                  </a:lnTo>
                  <a:lnTo>
                    <a:pt x="1590912" y="249785"/>
                  </a:lnTo>
                  <a:lnTo>
                    <a:pt x="1591108" y="250895"/>
                  </a:lnTo>
                  <a:lnTo>
                    <a:pt x="1592217" y="251808"/>
                  </a:lnTo>
                  <a:lnTo>
                    <a:pt x="1592413" y="252722"/>
                  </a:lnTo>
                  <a:lnTo>
                    <a:pt x="1592805" y="252722"/>
                  </a:lnTo>
                  <a:lnTo>
                    <a:pt x="1592805" y="253831"/>
                  </a:lnTo>
                  <a:lnTo>
                    <a:pt x="1591500" y="255071"/>
                  </a:lnTo>
                  <a:lnTo>
                    <a:pt x="1590978" y="256702"/>
                  </a:lnTo>
                  <a:lnTo>
                    <a:pt x="1590390" y="256898"/>
                  </a:lnTo>
                  <a:lnTo>
                    <a:pt x="1589999" y="258529"/>
                  </a:lnTo>
                  <a:lnTo>
                    <a:pt x="1592022" y="259769"/>
                  </a:lnTo>
                  <a:lnTo>
                    <a:pt x="1596133" y="259573"/>
                  </a:lnTo>
                  <a:lnTo>
                    <a:pt x="1597046" y="258660"/>
                  </a:lnTo>
                  <a:lnTo>
                    <a:pt x="1597046" y="256833"/>
                  </a:lnTo>
                  <a:lnTo>
                    <a:pt x="1597438" y="256637"/>
                  </a:lnTo>
                  <a:lnTo>
                    <a:pt x="1597438" y="255919"/>
                  </a:lnTo>
                  <a:lnTo>
                    <a:pt x="1598025" y="255723"/>
                  </a:lnTo>
                  <a:lnTo>
                    <a:pt x="1599134" y="258268"/>
                  </a:lnTo>
                  <a:lnTo>
                    <a:pt x="1598743" y="260095"/>
                  </a:lnTo>
                  <a:lnTo>
                    <a:pt x="1596916" y="261009"/>
                  </a:lnTo>
                  <a:lnTo>
                    <a:pt x="1596002" y="262248"/>
                  </a:lnTo>
                  <a:lnTo>
                    <a:pt x="1594306" y="263358"/>
                  </a:lnTo>
                  <a:lnTo>
                    <a:pt x="1592805" y="263880"/>
                  </a:lnTo>
                  <a:lnTo>
                    <a:pt x="1590195" y="263880"/>
                  </a:lnTo>
                  <a:lnTo>
                    <a:pt x="1589999" y="263488"/>
                  </a:lnTo>
                  <a:lnTo>
                    <a:pt x="1589477" y="263488"/>
                  </a:lnTo>
                  <a:lnTo>
                    <a:pt x="1588759" y="264010"/>
                  </a:lnTo>
                  <a:lnTo>
                    <a:pt x="1588041" y="267077"/>
                  </a:lnTo>
                  <a:lnTo>
                    <a:pt x="1589151" y="268186"/>
                  </a:lnTo>
                  <a:lnTo>
                    <a:pt x="1589542" y="269296"/>
                  </a:lnTo>
                  <a:lnTo>
                    <a:pt x="1590651" y="270014"/>
                  </a:lnTo>
                  <a:lnTo>
                    <a:pt x="1590260" y="271841"/>
                  </a:lnTo>
                  <a:lnTo>
                    <a:pt x="1589738" y="272754"/>
                  </a:lnTo>
                  <a:lnTo>
                    <a:pt x="1589020" y="272950"/>
                  </a:lnTo>
                  <a:lnTo>
                    <a:pt x="1588824" y="273668"/>
                  </a:lnTo>
                  <a:lnTo>
                    <a:pt x="1589216" y="276734"/>
                  </a:lnTo>
                  <a:lnTo>
                    <a:pt x="1591108" y="277844"/>
                  </a:lnTo>
                  <a:lnTo>
                    <a:pt x="1592022" y="277844"/>
                  </a:lnTo>
                  <a:lnTo>
                    <a:pt x="1593131" y="276734"/>
                  </a:lnTo>
                  <a:lnTo>
                    <a:pt x="1593849" y="276930"/>
                  </a:lnTo>
                  <a:lnTo>
                    <a:pt x="1594436" y="277648"/>
                  </a:lnTo>
                  <a:lnTo>
                    <a:pt x="1595937" y="277452"/>
                  </a:lnTo>
                  <a:lnTo>
                    <a:pt x="1596133" y="276930"/>
                  </a:lnTo>
                  <a:lnTo>
                    <a:pt x="1597960" y="276734"/>
                  </a:lnTo>
                  <a:lnTo>
                    <a:pt x="1598547" y="278366"/>
                  </a:lnTo>
                  <a:lnTo>
                    <a:pt x="1599265" y="278888"/>
                  </a:lnTo>
                  <a:lnTo>
                    <a:pt x="1601157" y="278366"/>
                  </a:lnTo>
                  <a:lnTo>
                    <a:pt x="1601353" y="277844"/>
                  </a:lnTo>
                  <a:lnTo>
                    <a:pt x="1601353" y="275690"/>
                  </a:lnTo>
                  <a:lnTo>
                    <a:pt x="1600439" y="274973"/>
                  </a:lnTo>
                  <a:lnTo>
                    <a:pt x="1600831" y="273146"/>
                  </a:lnTo>
                  <a:lnTo>
                    <a:pt x="1602136" y="271514"/>
                  </a:lnTo>
                  <a:lnTo>
                    <a:pt x="1603441" y="272428"/>
                  </a:lnTo>
                  <a:lnTo>
                    <a:pt x="1604158" y="272428"/>
                  </a:lnTo>
                  <a:lnTo>
                    <a:pt x="1604354" y="273146"/>
                  </a:lnTo>
                  <a:lnTo>
                    <a:pt x="1604746" y="273146"/>
                  </a:lnTo>
                  <a:lnTo>
                    <a:pt x="1604941" y="271710"/>
                  </a:lnTo>
                  <a:lnTo>
                    <a:pt x="1606051" y="270992"/>
                  </a:lnTo>
                  <a:lnTo>
                    <a:pt x="1606573" y="270079"/>
                  </a:lnTo>
                  <a:lnTo>
                    <a:pt x="1606377" y="267208"/>
                  </a:lnTo>
                  <a:lnTo>
                    <a:pt x="1607486" y="267208"/>
                  </a:lnTo>
                  <a:lnTo>
                    <a:pt x="1607682" y="265054"/>
                  </a:lnTo>
                  <a:lnTo>
                    <a:pt x="1609183" y="263423"/>
                  </a:lnTo>
                  <a:lnTo>
                    <a:pt x="1609575" y="262183"/>
                  </a:lnTo>
                  <a:lnTo>
                    <a:pt x="1611989" y="262183"/>
                  </a:lnTo>
                  <a:lnTo>
                    <a:pt x="1612902" y="263619"/>
                  </a:lnTo>
                  <a:lnTo>
                    <a:pt x="1613098" y="264728"/>
                  </a:lnTo>
                  <a:lnTo>
                    <a:pt x="1613620" y="264924"/>
                  </a:lnTo>
                  <a:lnTo>
                    <a:pt x="1613816" y="265642"/>
                  </a:lnTo>
                  <a:lnTo>
                    <a:pt x="1614403" y="266033"/>
                  </a:lnTo>
                  <a:lnTo>
                    <a:pt x="1615317" y="266033"/>
                  </a:lnTo>
                  <a:lnTo>
                    <a:pt x="1615708" y="265511"/>
                  </a:lnTo>
                  <a:lnTo>
                    <a:pt x="1616817" y="265185"/>
                  </a:lnTo>
                  <a:lnTo>
                    <a:pt x="1621059" y="265707"/>
                  </a:lnTo>
                  <a:lnTo>
                    <a:pt x="1620667" y="264271"/>
                  </a:lnTo>
                  <a:lnTo>
                    <a:pt x="1622364" y="263945"/>
                  </a:lnTo>
                  <a:lnTo>
                    <a:pt x="1623082" y="263554"/>
                  </a:lnTo>
                  <a:lnTo>
                    <a:pt x="1623082" y="263227"/>
                  </a:lnTo>
                  <a:lnTo>
                    <a:pt x="1625105" y="263227"/>
                  </a:lnTo>
                  <a:lnTo>
                    <a:pt x="1624909" y="262314"/>
                  </a:lnTo>
                  <a:lnTo>
                    <a:pt x="1625496" y="262118"/>
                  </a:lnTo>
                  <a:lnTo>
                    <a:pt x="1626018" y="261009"/>
                  </a:lnTo>
                  <a:lnTo>
                    <a:pt x="1626409" y="259051"/>
                  </a:lnTo>
                  <a:lnTo>
                    <a:pt x="1627127" y="258855"/>
                  </a:lnTo>
                  <a:lnTo>
                    <a:pt x="1627519" y="258333"/>
                  </a:lnTo>
                  <a:lnTo>
                    <a:pt x="1629215" y="258138"/>
                  </a:lnTo>
                  <a:lnTo>
                    <a:pt x="1629411" y="258855"/>
                  </a:lnTo>
                  <a:lnTo>
                    <a:pt x="1628889" y="259573"/>
                  </a:lnTo>
                  <a:lnTo>
                    <a:pt x="1630390" y="263358"/>
                  </a:lnTo>
                  <a:lnTo>
                    <a:pt x="1629803" y="265185"/>
                  </a:lnTo>
                  <a:lnTo>
                    <a:pt x="1631499" y="266620"/>
                  </a:lnTo>
                  <a:lnTo>
                    <a:pt x="1630912" y="268774"/>
                  </a:lnTo>
                  <a:lnTo>
                    <a:pt x="1631108" y="272036"/>
                  </a:lnTo>
                  <a:lnTo>
                    <a:pt x="1631630" y="272950"/>
                  </a:lnTo>
                  <a:lnTo>
                    <a:pt x="1631630" y="273668"/>
                  </a:lnTo>
                  <a:lnTo>
                    <a:pt x="1631108" y="274385"/>
                  </a:lnTo>
                  <a:lnTo>
                    <a:pt x="1631108" y="277061"/>
                  </a:lnTo>
                  <a:lnTo>
                    <a:pt x="1630716" y="277061"/>
                  </a:lnTo>
                  <a:lnTo>
                    <a:pt x="1630716" y="276539"/>
                  </a:lnTo>
                  <a:lnTo>
                    <a:pt x="1630194" y="276017"/>
                  </a:lnTo>
                  <a:lnTo>
                    <a:pt x="1630194" y="275103"/>
                  </a:lnTo>
                  <a:lnTo>
                    <a:pt x="1628889" y="273863"/>
                  </a:lnTo>
                  <a:lnTo>
                    <a:pt x="1626475" y="273863"/>
                  </a:lnTo>
                  <a:lnTo>
                    <a:pt x="1625757" y="274190"/>
                  </a:lnTo>
                  <a:lnTo>
                    <a:pt x="1625757" y="274581"/>
                  </a:lnTo>
                  <a:lnTo>
                    <a:pt x="1625039" y="274581"/>
                  </a:lnTo>
                  <a:lnTo>
                    <a:pt x="1623343" y="275690"/>
                  </a:lnTo>
                  <a:lnTo>
                    <a:pt x="1621646" y="275168"/>
                  </a:lnTo>
                  <a:lnTo>
                    <a:pt x="1618840" y="278039"/>
                  </a:lnTo>
                  <a:lnTo>
                    <a:pt x="1616622" y="278039"/>
                  </a:lnTo>
                  <a:lnTo>
                    <a:pt x="1616034" y="279279"/>
                  </a:lnTo>
                  <a:lnTo>
                    <a:pt x="1615121" y="279475"/>
                  </a:lnTo>
                  <a:lnTo>
                    <a:pt x="1615513" y="280389"/>
                  </a:lnTo>
                  <a:lnTo>
                    <a:pt x="1615121" y="281498"/>
                  </a:lnTo>
                  <a:lnTo>
                    <a:pt x="1614729" y="281302"/>
                  </a:lnTo>
                  <a:lnTo>
                    <a:pt x="1614534" y="279867"/>
                  </a:lnTo>
                  <a:lnTo>
                    <a:pt x="1613229" y="279475"/>
                  </a:lnTo>
                  <a:lnTo>
                    <a:pt x="1612837" y="279997"/>
                  </a:lnTo>
                  <a:lnTo>
                    <a:pt x="1612641" y="282346"/>
                  </a:lnTo>
                  <a:lnTo>
                    <a:pt x="1613033" y="285609"/>
                  </a:lnTo>
                  <a:lnTo>
                    <a:pt x="1614729" y="285413"/>
                  </a:lnTo>
                  <a:lnTo>
                    <a:pt x="1615447" y="284499"/>
                  </a:lnTo>
                  <a:lnTo>
                    <a:pt x="1616752" y="284304"/>
                  </a:lnTo>
                  <a:lnTo>
                    <a:pt x="1616361" y="286131"/>
                  </a:lnTo>
                  <a:lnTo>
                    <a:pt x="1616752" y="286522"/>
                  </a:lnTo>
                  <a:lnTo>
                    <a:pt x="1618253" y="286522"/>
                  </a:lnTo>
                  <a:lnTo>
                    <a:pt x="1619754" y="288676"/>
                  </a:lnTo>
                  <a:lnTo>
                    <a:pt x="1619754" y="290829"/>
                  </a:lnTo>
                  <a:lnTo>
                    <a:pt x="1618057" y="293700"/>
                  </a:lnTo>
                  <a:lnTo>
                    <a:pt x="1618971" y="294940"/>
                  </a:lnTo>
                  <a:lnTo>
                    <a:pt x="1619884" y="294744"/>
                  </a:lnTo>
                  <a:lnTo>
                    <a:pt x="1620602" y="295984"/>
                  </a:lnTo>
                  <a:lnTo>
                    <a:pt x="1619493" y="297419"/>
                  </a:lnTo>
                  <a:lnTo>
                    <a:pt x="1619101" y="299377"/>
                  </a:lnTo>
                  <a:lnTo>
                    <a:pt x="1617796" y="301530"/>
                  </a:lnTo>
                  <a:lnTo>
                    <a:pt x="1618318" y="302248"/>
                  </a:lnTo>
                  <a:lnTo>
                    <a:pt x="1618318" y="303162"/>
                  </a:lnTo>
                  <a:lnTo>
                    <a:pt x="1619623" y="303357"/>
                  </a:lnTo>
                  <a:lnTo>
                    <a:pt x="1619232" y="302835"/>
                  </a:lnTo>
                  <a:lnTo>
                    <a:pt x="1619623" y="301008"/>
                  </a:lnTo>
                  <a:lnTo>
                    <a:pt x="1620015" y="300682"/>
                  </a:lnTo>
                  <a:lnTo>
                    <a:pt x="1621124" y="301008"/>
                  </a:lnTo>
                  <a:lnTo>
                    <a:pt x="1622038" y="299246"/>
                  </a:lnTo>
                  <a:lnTo>
                    <a:pt x="1626475" y="299442"/>
                  </a:lnTo>
                  <a:lnTo>
                    <a:pt x="1627388" y="298920"/>
                  </a:lnTo>
                  <a:lnTo>
                    <a:pt x="1628106" y="299834"/>
                  </a:lnTo>
                  <a:lnTo>
                    <a:pt x="1628106" y="300551"/>
                  </a:lnTo>
                  <a:lnTo>
                    <a:pt x="1627388" y="301073"/>
                  </a:lnTo>
                  <a:lnTo>
                    <a:pt x="1627192" y="302313"/>
                  </a:lnTo>
                  <a:lnTo>
                    <a:pt x="1626475" y="303031"/>
                  </a:lnTo>
                  <a:lnTo>
                    <a:pt x="1626671" y="303945"/>
                  </a:lnTo>
                  <a:lnTo>
                    <a:pt x="1628693" y="303749"/>
                  </a:lnTo>
                  <a:lnTo>
                    <a:pt x="1628498" y="306098"/>
                  </a:lnTo>
                  <a:lnTo>
                    <a:pt x="1628889" y="306620"/>
                  </a:lnTo>
                  <a:lnTo>
                    <a:pt x="1630390" y="306816"/>
                  </a:lnTo>
                  <a:lnTo>
                    <a:pt x="1630586" y="307207"/>
                  </a:lnTo>
                  <a:lnTo>
                    <a:pt x="1632086" y="307207"/>
                  </a:lnTo>
                  <a:lnTo>
                    <a:pt x="1633000" y="307729"/>
                  </a:lnTo>
                  <a:lnTo>
                    <a:pt x="1634305" y="307338"/>
                  </a:lnTo>
                  <a:lnTo>
                    <a:pt x="1634109" y="305184"/>
                  </a:lnTo>
                  <a:lnTo>
                    <a:pt x="1635610" y="303031"/>
                  </a:lnTo>
                  <a:lnTo>
                    <a:pt x="1635610" y="300356"/>
                  </a:lnTo>
                  <a:lnTo>
                    <a:pt x="1633913" y="299964"/>
                  </a:lnTo>
                  <a:lnTo>
                    <a:pt x="1633326" y="300682"/>
                  </a:lnTo>
                  <a:lnTo>
                    <a:pt x="1632217" y="300291"/>
                  </a:lnTo>
                  <a:lnTo>
                    <a:pt x="1631826" y="301400"/>
                  </a:lnTo>
                  <a:lnTo>
                    <a:pt x="1630520" y="301008"/>
                  </a:lnTo>
                  <a:lnTo>
                    <a:pt x="1630520" y="298137"/>
                  </a:lnTo>
                  <a:lnTo>
                    <a:pt x="1630716" y="297224"/>
                  </a:lnTo>
                  <a:lnTo>
                    <a:pt x="1631434" y="296310"/>
                  </a:lnTo>
                  <a:lnTo>
                    <a:pt x="1631434" y="295397"/>
                  </a:lnTo>
                  <a:lnTo>
                    <a:pt x="1632739" y="294287"/>
                  </a:lnTo>
                  <a:lnTo>
                    <a:pt x="1633261" y="291220"/>
                  </a:lnTo>
                  <a:lnTo>
                    <a:pt x="1630847" y="291025"/>
                  </a:lnTo>
                  <a:lnTo>
                    <a:pt x="1630455" y="291742"/>
                  </a:lnTo>
                  <a:lnTo>
                    <a:pt x="1630064" y="291742"/>
                  </a:lnTo>
                  <a:lnTo>
                    <a:pt x="1629476" y="290111"/>
                  </a:lnTo>
                  <a:lnTo>
                    <a:pt x="1628171" y="289589"/>
                  </a:lnTo>
                  <a:lnTo>
                    <a:pt x="1627454" y="288676"/>
                  </a:lnTo>
                  <a:lnTo>
                    <a:pt x="1626540" y="288871"/>
                  </a:lnTo>
                  <a:lnTo>
                    <a:pt x="1625039" y="290633"/>
                  </a:lnTo>
                  <a:lnTo>
                    <a:pt x="1624648" y="290633"/>
                  </a:lnTo>
                  <a:lnTo>
                    <a:pt x="1624256" y="289002"/>
                  </a:lnTo>
                  <a:lnTo>
                    <a:pt x="1625953" y="288806"/>
                  </a:lnTo>
                  <a:lnTo>
                    <a:pt x="1626344" y="288284"/>
                  </a:lnTo>
                  <a:lnTo>
                    <a:pt x="1626344" y="287044"/>
                  </a:lnTo>
                  <a:lnTo>
                    <a:pt x="1629150" y="285087"/>
                  </a:lnTo>
                  <a:lnTo>
                    <a:pt x="1631760" y="284565"/>
                  </a:lnTo>
                  <a:lnTo>
                    <a:pt x="1633065" y="285478"/>
                  </a:lnTo>
                  <a:lnTo>
                    <a:pt x="1634370" y="285478"/>
                  </a:lnTo>
                  <a:lnTo>
                    <a:pt x="1635871" y="284956"/>
                  </a:lnTo>
                  <a:lnTo>
                    <a:pt x="1635871" y="283325"/>
                  </a:lnTo>
                  <a:lnTo>
                    <a:pt x="1636589" y="282411"/>
                  </a:lnTo>
                  <a:lnTo>
                    <a:pt x="1639003" y="280976"/>
                  </a:lnTo>
                  <a:lnTo>
                    <a:pt x="1639721" y="280976"/>
                  </a:lnTo>
                  <a:lnTo>
                    <a:pt x="1640439" y="280258"/>
                  </a:lnTo>
                  <a:lnTo>
                    <a:pt x="1641157" y="280258"/>
                  </a:lnTo>
                  <a:lnTo>
                    <a:pt x="1641874" y="279540"/>
                  </a:lnTo>
                  <a:lnTo>
                    <a:pt x="1642396" y="279540"/>
                  </a:lnTo>
                  <a:lnTo>
                    <a:pt x="1642984" y="278627"/>
                  </a:lnTo>
                  <a:lnTo>
                    <a:pt x="1644289" y="278235"/>
                  </a:lnTo>
                  <a:lnTo>
                    <a:pt x="1645398" y="276604"/>
                  </a:lnTo>
                  <a:lnTo>
                    <a:pt x="1646507" y="276212"/>
                  </a:lnTo>
                  <a:lnTo>
                    <a:pt x="1648204" y="276604"/>
                  </a:lnTo>
                  <a:lnTo>
                    <a:pt x="1650031" y="276408"/>
                  </a:lnTo>
                  <a:lnTo>
                    <a:pt x="1652445" y="274777"/>
                  </a:lnTo>
                  <a:lnTo>
                    <a:pt x="1653750" y="272624"/>
                  </a:lnTo>
                  <a:lnTo>
                    <a:pt x="1655447" y="270992"/>
                  </a:lnTo>
                  <a:lnTo>
                    <a:pt x="1656164" y="270992"/>
                  </a:lnTo>
                  <a:lnTo>
                    <a:pt x="1656752" y="270470"/>
                  </a:lnTo>
                  <a:lnTo>
                    <a:pt x="1659558" y="270666"/>
                  </a:lnTo>
                  <a:lnTo>
                    <a:pt x="1659362" y="272624"/>
                  </a:lnTo>
                  <a:lnTo>
                    <a:pt x="1658057" y="275299"/>
                  </a:lnTo>
                  <a:lnTo>
                    <a:pt x="1659362" y="275299"/>
                  </a:lnTo>
                  <a:lnTo>
                    <a:pt x="1659166" y="276539"/>
                  </a:lnTo>
                  <a:lnTo>
                    <a:pt x="1659884" y="276539"/>
                  </a:lnTo>
                  <a:lnTo>
                    <a:pt x="1660797" y="275821"/>
                  </a:lnTo>
                  <a:lnTo>
                    <a:pt x="1660602" y="277648"/>
                  </a:lnTo>
                  <a:lnTo>
                    <a:pt x="1659688" y="279084"/>
                  </a:lnTo>
                  <a:lnTo>
                    <a:pt x="1659297" y="281628"/>
                  </a:lnTo>
                  <a:lnTo>
                    <a:pt x="1658579" y="283064"/>
                  </a:lnTo>
                  <a:lnTo>
                    <a:pt x="1658970" y="283977"/>
                  </a:lnTo>
                  <a:lnTo>
                    <a:pt x="1658774" y="285087"/>
                  </a:lnTo>
                  <a:lnTo>
                    <a:pt x="1659884" y="287436"/>
                  </a:lnTo>
                  <a:lnTo>
                    <a:pt x="1656360" y="287240"/>
                  </a:lnTo>
                  <a:lnTo>
                    <a:pt x="1656360" y="288154"/>
                  </a:lnTo>
                  <a:lnTo>
                    <a:pt x="1655643" y="288676"/>
                  </a:lnTo>
                  <a:lnTo>
                    <a:pt x="1656556" y="289393"/>
                  </a:lnTo>
                  <a:lnTo>
                    <a:pt x="1656360" y="289785"/>
                  </a:lnTo>
                  <a:lnTo>
                    <a:pt x="1657078" y="290503"/>
                  </a:lnTo>
                  <a:lnTo>
                    <a:pt x="1657078" y="291416"/>
                  </a:lnTo>
                  <a:lnTo>
                    <a:pt x="1656556" y="291416"/>
                  </a:lnTo>
                  <a:lnTo>
                    <a:pt x="1655643" y="292656"/>
                  </a:lnTo>
                  <a:lnTo>
                    <a:pt x="1655643" y="294287"/>
                  </a:lnTo>
                  <a:lnTo>
                    <a:pt x="1656947" y="295201"/>
                  </a:lnTo>
                  <a:lnTo>
                    <a:pt x="1657861" y="298463"/>
                  </a:lnTo>
                  <a:lnTo>
                    <a:pt x="1657861" y="298790"/>
                  </a:lnTo>
                  <a:lnTo>
                    <a:pt x="1656752" y="299508"/>
                  </a:lnTo>
                  <a:lnTo>
                    <a:pt x="1657861" y="301139"/>
                  </a:lnTo>
                  <a:lnTo>
                    <a:pt x="1658253" y="302379"/>
                  </a:lnTo>
                  <a:lnTo>
                    <a:pt x="1658057" y="304206"/>
                  </a:lnTo>
                  <a:lnTo>
                    <a:pt x="1657470" y="305445"/>
                  </a:lnTo>
                  <a:lnTo>
                    <a:pt x="1654142" y="305772"/>
                  </a:lnTo>
                  <a:lnTo>
                    <a:pt x="1652249" y="304858"/>
                  </a:lnTo>
                  <a:lnTo>
                    <a:pt x="1648726" y="304467"/>
                  </a:lnTo>
                  <a:lnTo>
                    <a:pt x="1648204" y="304075"/>
                  </a:lnTo>
                  <a:lnTo>
                    <a:pt x="1648204" y="302640"/>
                  </a:lnTo>
                  <a:lnTo>
                    <a:pt x="1647095" y="302444"/>
                  </a:lnTo>
                  <a:lnTo>
                    <a:pt x="1644289" y="303357"/>
                  </a:lnTo>
                  <a:lnTo>
                    <a:pt x="1643897" y="304075"/>
                  </a:lnTo>
                  <a:lnTo>
                    <a:pt x="1643897" y="305902"/>
                  </a:lnTo>
                  <a:lnTo>
                    <a:pt x="1642788" y="307664"/>
                  </a:lnTo>
                  <a:lnTo>
                    <a:pt x="1642592" y="308773"/>
                  </a:lnTo>
                  <a:lnTo>
                    <a:pt x="1641678" y="308773"/>
                  </a:lnTo>
                  <a:lnTo>
                    <a:pt x="1640374" y="309883"/>
                  </a:lnTo>
                  <a:lnTo>
                    <a:pt x="1639460" y="309883"/>
                  </a:lnTo>
                  <a:lnTo>
                    <a:pt x="1638546" y="309165"/>
                  </a:lnTo>
                  <a:lnTo>
                    <a:pt x="1637829" y="309165"/>
                  </a:lnTo>
                  <a:lnTo>
                    <a:pt x="1635414" y="307729"/>
                  </a:lnTo>
                  <a:lnTo>
                    <a:pt x="1634501" y="307533"/>
                  </a:lnTo>
                  <a:lnTo>
                    <a:pt x="1634109" y="308251"/>
                  </a:lnTo>
                  <a:lnTo>
                    <a:pt x="1632804" y="308969"/>
                  </a:lnTo>
                  <a:lnTo>
                    <a:pt x="1632804" y="310405"/>
                  </a:lnTo>
                  <a:lnTo>
                    <a:pt x="1631695" y="312558"/>
                  </a:lnTo>
                  <a:lnTo>
                    <a:pt x="1629998" y="313080"/>
                  </a:lnTo>
                  <a:lnTo>
                    <a:pt x="1628302" y="315625"/>
                  </a:lnTo>
                  <a:lnTo>
                    <a:pt x="1627584" y="318692"/>
                  </a:lnTo>
                  <a:lnTo>
                    <a:pt x="1627584" y="321563"/>
                  </a:lnTo>
                  <a:lnTo>
                    <a:pt x="1626866" y="322476"/>
                  </a:lnTo>
                  <a:lnTo>
                    <a:pt x="1625365" y="322998"/>
                  </a:lnTo>
                  <a:lnTo>
                    <a:pt x="1624256" y="324434"/>
                  </a:lnTo>
                  <a:lnTo>
                    <a:pt x="1623147" y="324825"/>
                  </a:lnTo>
                  <a:lnTo>
                    <a:pt x="1620928" y="327501"/>
                  </a:lnTo>
                  <a:lnTo>
                    <a:pt x="1621124" y="328740"/>
                  </a:lnTo>
                  <a:lnTo>
                    <a:pt x="1622821" y="329654"/>
                  </a:lnTo>
                  <a:lnTo>
                    <a:pt x="1620928" y="332329"/>
                  </a:lnTo>
                  <a:lnTo>
                    <a:pt x="1621320" y="333765"/>
                  </a:lnTo>
                  <a:lnTo>
                    <a:pt x="1620406" y="333765"/>
                  </a:lnTo>
                  <a:lnTo>
                    <a:pt x="1618906" y="335722"/>
                  </a:lnTo>
                  <a:lnTo>
                    <a:pt x="1617600" y="336636"/>
                  </a:lnTo>
                  <a:lnTo>
                    <a:pt x="1617013" y="336636"/>
                  </a:lnTo>
                  <a:lnTo>
                    <a:pt x="1616100" y="335918"/>
                  </a:lnTo>
                  <a:lnTo>
                    <a:pt x="1615186" y="334287"/>
                  </a:lnTo>
                  <a:lnTo>
                    <a:pt x="1615578" y="333569"/>
                  </a:lnTo>
                  <a:lnTo>
                    <a:pt x="1617274" y="332460"/>
                  </a:lnTo>
                  <a:lnTo>
                    <a:pt x="1616556" y="332264"/>
                  </a:lnTo>
                  <a:lnTo>
                    <a:pt x="1616361" y="331742"/>
                  </a:lnTo>
                  <a:lnTo>
                    <a:pt x="1616752" y="331220"/>
                  </a:lnTo>
                  <a:lnTo>
                    <a:pt x="1617470" y="331220"/>
                  </a:lnTo>
                  <a:lnTo>
                    <a:pt x="1617470" y="330894"/>
                  </a:lnTo>
                  <a:lnTo>
                    <a:pt x="1616752" y="330372"/>
                  </a:lnTo>
                  <a:lnTo>
                    <a:pt x="1615447" y="330372"/>
                  </a:lnTo>
                  <a:lnTo>
                    <a:pt x="1613946" y="328610"/>
                  </a:lnTo>
                  <a:lnTo>
                    <a:pt x="1612641" y="327696"/>
                  </a:lnTo>
                  <a:lnTo>
                    <a:pt x="1612641" y="325935"/>
                  </a:lnTo>
                  <a:lnTo>
                    <a:pt x="1613033" y="325413"/>
                  </a:lnTo>
                  <a:lnTo>
                    <a:pt x="1611010" y="325021"/>
                  </a:lnTo>
                  <a:lnTo>
                    <a:pt x="1610814" y="325739"/>
                  </a:lnTo>
                  <a:lnTo>
                    <a:pt x="1609901" y="323585"/>
                  </a:lnTo>
                  <a:lnTo>
                    <a:pt x="1608204" y="323585"/>
                  </a:lnTo>
                  <a:lnTo>
                    <a:pt x="1607682" y="323063"/>
                  </a:lnTo>
                  <a:lnTo>
                    <a:pt x="1606573" y="322868"/>
                  </a:lnTo>
                  <a:lnTo>
                    <a:pt x="1605855" y="321758"/>
                  </a:lnTo>
                  <a:lnTo>
                    <a:pt x="1602331" y="319605"/>
                  </a:lnTo>
                  <a:lnTo>
                    <a:pt x="1601940" y="318887"/>
                  </a:lnTo>
                  <a:lnTo>
                    <a:pt x="1601222" y="318887"/>
                  </a:lnTo>
                  <a:lnTo>
                    <a:pt x="1600700" y="318170"/>
                  </a:lnTo>
                  <a:lnTo>
                    <a:pt x="1598286" y="318692"/>
                  </a:lnTo>
                  <a:lnTo>
                    <a:pt x="1597894" y="319605"/>
                  </a:lnTo>
                  <a:lnTo>
                    <a:pt x="1596198" y="321236"/>
                  </a:lnTo>
                  <a:lnTo>
                    <a:pt x="1596589" y="324630"/>
                  </a:lnTo>
                  <a:lnTo>
                    <a:pt x="1600113" y="323716"/>
                  </a:lnTo>
                  <a:lnTo>
                    <a:pt x="1600831" y="324042"/>
                  </a:lnTo>
                  <a:lnTo>
                    <a:pt x="1601222" y="324956"/>
                  </a:lnTo>
                  <a:lnTo>
                    <a:pt x="1598612" y="327109"/>
                  </a:lnTo>
                  <a:lnTo>
                    <a:pt x="1598221" y="328218"/>
                  </a:lnTo>
                  <a:lnTo>
                    <a:pt x="1597111" y="328218"/>
                  </a:lnTo>
                  <a:lnTo>
                    <a:pt x="1597111" y="328936"/>
                  </a:lnTo>
                  <a:lnTo>
                    <a:pt x="1595219" y="328414"/>
                  </a:lnTo>
                  <a:lnTo>
                    <a:pt x="1593392" y="330567"/>
                  </a:lnTo>
                  <a:lnTo>
                    <a:pt x="1593392" y="330959"/>
                  </a:lnTo>
                  <a:lnTo>
                    <a:pt x="1594110" y="330959"/>
                  </a:lnTo>
                  <a:lnTo>
                    <a:pt x="1594306" y="331285"/>
                  </a:lnTo>
                  <a:lnTo>
                    <a:pt x="1592609" y="331807"/>
                  </a:lnTo>
                  <a:lnTo>
                    <a:pt x="1590912" y="335200"/>
                  </a:lnTo>
                  <a:lnTo>
                    <a:pt x="1590195" y="335592"/>
                  </a:lnTo>
                  <a:lnTo>
                    <a:pt x="1590586" y="337745"/>
                  </a:lnTo>
                  <a:lnTo>
                    <a:pt x="1590782" y="338071"/>
                  </a:lnTo>
                  <a:lnTo>
                    <a:pt x="1592283" y="338071"/>
                  </a:lnTo>
                  <a:lnTo>
                    <a:pt x="1592805" y="337354"/>
                  </a:lnTo>
                  <a:lnTo>
                    <a:pt x="1592805" y="336114"/>
                  </a:lnTo>
                  <a:lnTo>
                    <a:pt x="1593522" y="335918"/>
                  </a:lnTo>
                  <a:lnTo>
                    <a:pt x="1593718" y="335396"/>
                  </a:lnTo>
                  <a:lnTo>
                    <a:pt x="1594110" y="335592"/>
                  </a:lnTo>
                  <a:lnTo>
                    <a:pt x="1594110" y="336310"/>
                  </a:lnTo>
                  <a:lnTo>
                    <a:pt x="1594827" y="336310"/>
                  </a:lnTo>
                  <a:lnTo>
                    <a:pt x="1596133" y="335070"/>
                  </a:lnTo>
                  <a:lnTo>
                    <a:pt x="1599656" y="334874"/>
                  </a:lnTo>
                  <a:lnTo>
                    <a:pt x="1600178" y="335266"/>
                  </a:lnTo>
                  <a:lnTo>
                    <a:pt x="1599982" y="336897"/>
                  </a:lnTo>
                  <a:lnTo>
                    <a:pt x="1599591" y="337093"/>
                  </a:lnTo>
                  <a:lnTo>
                    <a:pt x="1599591" y="338006"/>
                  </a:lnTo>
                  <a:lnTo>
                    <a:pt x="1598677" y="338724"/>
                  </a:lnTo>
                  <a:lnTo>
                    <a:pt x="1597960" y="339964"/>
                  </a:lnTo>
                  <a:lnTo>
                    <a:pt x="1598155" y="340355"/>
                  </a:lnTo>
                  <a:lnTo>
                    <a:pt x="1599069" y="340551"/>
                  </a:lnTo>
                  <a:lnTo>
                    <a:pt x="1598351" y="342313"/>
                  </a:lnTo>
                  <a:lnTo>
                    <a:pt x="1597242" y="343031"/>
                  </a:lnTo>
                  <a:lnTo>
                    <a:pt x="1597633" y="346098"/>
                  </a:lnTo>
                  <a:lnTo>
                    <a:pt x="1598547" y="348055"/>
                  </a:lnTo>
                  <a:lnTo>
                    <a:pt x="1599460" y="348577"/>
                  </a:lnTo>
                  <a:lnTo>
                    <a:pt x="1600374" y="348186"/>
                  </a:lnTo>
                  <a:lnTo>
                    <a:pt x="1602788" y="348708"/>
                  </a:lnTo>
                  <a:lnTo>
                    <a:pt x="1603310" y="348186"/>
                  </a:lnTo>
                  <a:lnTo>
                    <a:pt x="1609052" y="347990"/>
                  </a:lnTo>
                  <a:lnTo>
                    <a:pt x="1609444" y="349034"/>
                  </a:lnTo>
                  <a:lnTo>
                    <a:pt x="1609052" y="349752"/>
                  </a:lnTo>
                  <a:lnTo>
                    <a:pt x="1608139" y="349752"/>
                  </a:lnTo>
                  <a:lnTo>
                    <a:pt x="1602397" y="354058"/>
                  </a:lnTo>
                  <a:lnTo>
                    <a:pt x="1599265" y="354450"/>
                  </a:lnTo>
                  <a:lnTo>
                    <a:pt x="1599069" y="354972"/>
                  </a:lnTo>
                  <a:lnTo>
                    <a:pt x="1597960" y="355363"/>
                  </a:lnTo>
                  <a:lnTo>
                    <a:pt x="1596850" y="356407"/>
                  </a:lnTo>
                  <a:lnTo>
                    <a:pt x="1595741" y="356212"/>
                  </a:lnTo>
                  <a:lnTo>
                    <a:pt x="1594240" y="354972"/>
                  </a:lnTo>
                  <a:lnTo>
                    <a:pt x="1592935" y="356603"/>
                  </a:lnTo>
                  <a:lnTo>
                    <a:pt x="1593849" y="359083"/>
                  </a:lnTo>
                  <a:lnTo>
                    <a:pt x="1594958" y="359800"/>
                  </a:lnTo>
                  <a:lnTo>
                    <a:pt x="1598873" y="360714"/>
                  </a:lnTo>
                  <a:lnTo>
                    <a:pt x="1599265" y="365738"/>
                  </a:lnTo>
                  <a:lnTo>
                    <a:pt x="1599069" y="366260"/>
                  </a:lnTo>
                  <a:lnTo>
                    <a:pt x="1598482" y="366456"/>
                  </a:lnTo>
                  <a:lnTo>
                    <a:pt x="1598286" y="367500"/>
                  </a:lnTo>
                  <a:lnTo>
                    <a:pt x="1599004" y="368022"/>
                  </a:lnTo>
                  <a:lnTo>
                    <a:pt x="1601353" y="368022"/>
                  </a:lnTo>
                  <a:lnTo>
                    <a:pt x="1603049" y="369262"/>
                  </a:lnTo>
                  <a:lnTo>
                    <a:pt x="1603049" y="369980"/>
                  </a:lnTo>
                  <a:lnTo>
                    <a:pt x="1601157" y="371937"/>
                  </a:lnTo>
                  <a:lnTo>
                    <a:pt x="1600048" y="371937"/>
                  </a:lnTo>
                  <a:lnTo>
                    <a:pt x="1598547" y="371220"/>
                  </a:lnTo>
                  <a:lnTo>
                    <a:pt x="1598547" y="369588"/>
                  </a:lnTo>
                  <a:lnTo>
                    <a:pt x="1597829" y="369588"/>
                  </a:lnTo>
                  <a:lnTo>
                    <a:pt x="1595610" y="370828"/>
                  </a:lnTo>
                  <a:lnTo>
                    <a:pt x="1593914" y="372981"/>
                  </a:lnTo>
                  <a:lnTo>
                    <a:pt x="1592413" y="374025"/>
                  </a:lnTo>
                  <a:lnTo>
                    <a:pt x="1590717" y="376701"/>
                  </a:lnTo>
                  <a:lnTo>
                    <a:pt x="1590912" y="377614"/>
                  </a:lnTo>
                  <a:lnTo>
                    <a:pt x="1592609" y="377614"/>
                  </a:lnTo>
                  <a:lnTo>
                    <a:pt x="1592805" y="378332"/>
                  </a:lnTo>
                  <a:lnTo>
                    <a:pt x="1592413" y="378854"/>
                  </a:lnTo>
                  <a:lnTo>
                    <a:pt x="1591108" y="379572"/>
                  </a:lnTo>
                  <a:lnTo>
                    <a:pt x="1590717" y="380812"/>
                  </a:lnTo>
                  <a:lnTo>
                    <a:pt x="1589412" y="382769"/>
                  </a:lnTo>
                  <a:lnTo>
                    <a:pt x="1588302" y="381660"/>
                  </a:lnTo>
                  <a:lnTo>
                    <a:pt x="1587389" y="381660"/>
                  </a:lnTo>
                  <a:lnTo>
                    <a:pt x="1586671" y="382182"/>
                  </a:lnTo>
                  <a:lnTo>
                    <a:pt x="1586149" y="383813"/>
                  </a:lnTo>
                  <a:lnTo>
                    <a:pt x="1585431" y="384335"/>
                  </a:lnTo>
                  <a:lnTo>
                    <a:pt x="1585627" y="384661"/>
                  </a:lnTo>
                  <a:lnTo>
                    <a:pt x="1585040" y="385183"/>
                  </a:lnTo>
                  <a:lnTo>
                    <a:pt x="1585235" y="385510"/>
                  </a:lnTo>
                  <a:lnTo>
                    <a:pt x="1584322" y="386619"/>
                  </a:lnTo>
                  <a:lnTo>
                    <a:pt x="1584322" y="387141"/>
                  </a:lnTo>
                  <a:lnTo>
                    <a:pt x="1584909" y="387663"/>
                  </a:lnTo>
                  <a:lnTo>
                    <a:pt x="1587715" y="388185"/>
                  </a:lnTo>
                  <a:lnTo>
                    <a:pt x="1587519" y="389947"/>
                  </a:lnTo>
                  <a:lnTo>
                    <a:pt x="1588433" y="391187"/>
                  </a:lnTo>
                  <a:lnTo>
                    <a:pt x="1588433" y="392100"/>
                  </a:lnTo>
                  <a:lnTo>
                    <a:pt x="1587845" y="392426"/>
                  </a:lnTo>
                  <a:lnTo>
                    <a:pt x="1587650" y="394384"/>
                  </a:lnTo>
                  <a:lnTo>
                    <a:pt x="1586736" y="395820"/>
                  </a:lnTo>
                  <a:lnTo>
                    <a:pt x="1586345" y="398886"/>
                  </a:lnTo>
                  <a:lnTo>
                    <a:pt x="1583539" y="401562"/>
                  </a:lnTo>
                  <a:lnTo>
                    <a:pt x="1582821" y="401562"/>
                  </a:lnTo>
                  <a:lnTo>
                    <a:pt x="1582430" y="401888"/>
                  </a:lnTo>
                  <a:lnTo>
                    <a:pt x="1582430" y="402802"/>
                  </a:lnTo>
                  <a:lnTo>
                    <a:pt x="1581516" y="403128"/>
                  </a:lnTo>
                  <a:lnTo>
                    <a:pt x="1581516" y="403519"/>
                  </a:lnTo>
                  <a:lnTo>
                    <a:pt x="1584322" y="405477"/>
                  </a:lnTo>
                  <a:lnTo>
                    <a:pt x="1584909" y="406912"/>
                  </a:lnTo>
                  <a:lnTo>
                    <a:pt x="1586214" y="408544"/>
                  </a:lnTo>
                  <a:lnTo>
                    <a:pt x="1590129" y="409066"/>
                  </a:lnTo>
                  <a:lnTo>
                    <a:pt x="1590129" y="410697"/>
                  </a:lnTo>
                  <a:lnTo>
                    <a:pt x="1591043" y="410697"/>
                  </a:lnTo>
                  <a:lnTo>
                    <a:pt x="1591956" y="411415"/>
                  </a:lnTo>
                  <a:lnTo>
                    <a:pt x="1591956" y="412850"/>
                  </a:lnTo>
                  <a:lnTo>
                    <a:pt x="1591369" y="413895"/>
                  </a:lnTo>
                  <a:lnTo>
                    <a:pt x="1590260" y="414808"/>
                  </a:lnTo>
                  <a:lnTo>
                    <a:pt x="1589738" y="419310"/>
                  </a:lnTo>
                  <a:lnTo>
                    <a:pt x="1589151" y="420550"/>
                  </a:lnTo>
                  <a:lnTo>
                    <a:pt x="1587128" y="421790"/>
                  </a:lnTo>
                  <a:lnTo>
                    <a:pt x="1588824" y="421986"/>
                  </a:lnTo>
                  <a:lnTo>
                    <a:pt x="1588824" y="423421"/>
                  </a:lnTo>
                  <a:lnTo>
                    <a:pt x="1587715" y="424335"/>
                  </a:lnTo>
                  <a:lnTo>
                    <a:pt x="1587715" y="425053"/>
                  </a:lnTo>
                  <a:lnTo>
                    <a:pt x="1587193" y="425379"/>
                  </a:lnTo>
                  <a:lnTo>
                    <a:pt x="1581973" y="425379"/>
                  </a:lnTo>
                  <a:lnTo>
                    <a:pt x="1581581" y="426097"/>
                  </a:lnTo>
                  <a:lnTo>
                    <a:pt x="1578971" y="425575"/>
                  </a:lnTo>
                  <a:lnTo>
                    <a:pt x="1578449" y="426619"/>
                  </a:lnTo>
                  <a:lnTo>
                    <a:pt x="1578449" y="427532"/>
                  </a:lnTo>
                  <a:lnTo>
                    <a:pt x="1574534" y="428250"/>
                  </a:lnTo>
                  <a:lnTo>
                    <a:pt x="1572838" y="426488"/>
                  </a:lnTo>
                  <a:lnTo>
                    <a:pt x="1572642" y="422769"/>
                  </a:lnTo>
                  <a:lnTo>
                    <a:pt x="1573033" y="422443"/>
                  </a:lnTo>
                  <a:lnTo>
                    <a:pt x="1572315" y="421920"/>
                  </a:lnTo>
                  <a:lnTo>
                    <a:pt x="1572838" y="421398"/>
                  </a:lnTo>
                  <a:lnTo>
                    <a:pt x="1572838" y="420485"/>
                  </a:lnTo>
                  <a:lnTo>
                    <a:pt x="1571728" y="420159"/>
                  </a:lnTo>
                  <a:lnTo>
                    <a:pt x="1571206" y="420681"/>
                  </a:lnTo>
                  <a:lnTo>
                    <a:pt x="1571010" y="422116"/>
                  </a:lnTo>
                  <a:lnTo>
                    <a:pt x="1569314" y="422638"/>
                  </a:lnTo>
                  <a:lnTo>
                    <a:pt x="1568922" y="420485"/>
                  </a:lnTo>
                  <a:lnTo>
                    <a:pt x="1568009" y="419767"/>
                  </a:lnTo>
                  <a:lnTo>
                    <a:pt x="1568009" y="419441"/>
                  </a:lnTo>
                  <a:lnTo>
                    <a:pt x="1568727" y="419441"/>
                  </a:lnTo>
                  <a:lnTo>
                    <a:pt x="1569118" y="418919"/>
                  </a:lnTo>
                  <a:lnTo>
                    <a:pt x="1568922" y="417679"/>
                  </a:lnTo>
                  <a:lnTo>
                    <a:pt x="1568009" y="417679"/>
                  </a:lnTo>
                  <a:lnTo>
                    <a:pt x="1566900" y="416635"/>
                  </a:lnTo>
                  <a:lnTo>
                    <a:pt x="1565986" y="416439"/>
                  </a:lnTo>
                  <a:lnTo>
                    <a:pt x="1565594" y="415722"/>
                  </a:lnTo>
                  <a:lnTo>
                    <a:pt x="1565986" y="414808"/>
                  </a:lnTo>
                  <a:lnTo>
                    <a:pt x="1565790" y="414090"/>
                  </a:lnTo>
                  <a:lnTo>
                    <a:pt x="1565399" y="414090"/>
                  </a:lnTo>
                  <a:lnTo>
                    <a:pt x="1565399" y="413046"/>
                  </a:lnTo>
                  <a:lnTo>
                    <a:pt x="1563702" y="412133"/>
                  </a:lnTo>
                  <a:lnTo>
                    <a:pt x="1564094" y="411089"/>
                  </a:lnTo>
                  <a:lnTo>
                    <a:pt x="1563898" y="409131"/>
                  </a:lnTo>
                  <a:lnTo>
                    <a:pt x="1564811" y="407891"/>
                  </a:lnTo>
                  <a:lnTo>
                    <a:pt x="1565203" y="407500"/>
                  </a:lnTo>
                  <a:lnTo>
                    <a:pt x="1567617" y="407304"/>
                  </a:lnTo>
                  <a:lnTo>
                    <a:pt x="1567617" y="404237"/>
                  </a:lnTo>
                  <a:lnTo>
                    <a:pt x="1568335" y="401888"/>
                  </a:lnTo>
                  <a:lnTo>
                    <a:pt x="1567422" y="399931"/>
                  </a:lnTo>
                  <a:lnTo>
                    <a:pt x="1567813" y="396537"/>
                  </a:lnTo>
                  <a:lnTo>
                    <a:pt x="1567291" y="396537"/>
                  </a:lnTo>
                  <a:lnTo>
                    <a:pt x="1566900" y="394058"/>
                  </a:lnTo>
                  <a:lnTo>
                    <a:pt x="1567095" y="392426"/>
                  </a:lnTo>
                  <a:lnTo>
                    <a:pt x="1568009" y="391187"/>
                  </a:lnTo>
                  <a:lnTo>
                    <a:pt x="1565790" y="391382"/>
                  </a:lnTo>
                  <a:lnTo>
                    <a:pt x="1565268" y="392100"/>
                  </a:lnTo>
                  <a:lnTo>
                    <a:pt x="1563572" y="391578"/>
                  </a:lnTo>
                  <a:lnTo>
                    <a:pt x="1562658" y="390338"/>
                  </a:lnTo>
                  <a:lnTo>
                    <a:pt x="1562462" y="388707"/>
                  </a:lnTo>
                  <a:lnTo>
                    <a:pt x="1561745" y="387467"/>
                  </a:lnTo>
                  <a:lnTo>
                    <a:pt x="1561223" y="387467"/>
                  </a:lnTo>
                  <a:lnTo>
                    <a:pt x="1561223" y="386554"/>
                  </a:lnTo>
                  <a:lnTo>
                    <a:pt x="1559918" y="385118"/>
                  </a:lnTo>
                  <a:lnTo>
                    <a:pt x="1559918" y="384401"/>
                  </a:lnTo>
                  <a:lnTo>
                    <a:pt x="1557699" y="384401"/>
                  </a:lnTo>
                  <a:lnTo>
                    <a:pt x="1557699" y="384923"/>
                  </a:lnTo>
                  <a:lnTo>
                    <a:pt x="1556394" y="384401"/>
                  </a:lnTo>
                  <a:lnTo>
                    <a:pt x="1555676" y="382965"/>
                  </a:lnTo>
                  <a:lnTo>
                    <a:pt x="1555480" y="381529"/>
                  </a:lnTo>
                  <a:lnTo>
                    <a:pt x="1554175" y="379376"/>
                  </a:lnTo>
                  <a:lnTo>
                    <a:pt x="1553980" y="377614"/>
                  </a:lnTo>
                  <a:lnTo>
                    <a:pt x="1556786" y="374025"/>
                  </a:lnTo>
                  <a:lnTo>
                    <a:pt x="1557308" y="373699"/>
                  </a:lnTo>
                  <a:lnTo>
                    <a:pt x="1558613" y="373895"/>
                  </a:lnTo>
                  <a:lnTo>
                    <a:pt x="1561027" y="377092"/>
                  </a:lnTo>
                  <a:lnTo>
                    <a:pt x="1561940" y="377288"/>
                  </a:lnTo>
                  <a:lnTo>
                    <a:pt x="1562136" y="377614"/>
                  </a:lnTo>
                  <a:lnTo>
                    <a:pt x="1562136" y="378854"/>
                  </a:lnTo>
                  <a:lnTo>
                    <a:pt x="1561027" y="379768"/>
                  </a:lnTo>
                  <a:lnTo>
                    <a:pt x="1560831" y="381921"/>
                  </a:lnTo>
                  <a:lnTo>
                    <a:pt x="1562332" y="382117"/>
                  </a:lnTo>
                  <a:lnTo>
                    <a:pt x="1563441" y="380159"/>
                  </a:lnTo>
                  <a:lnTo>
                    <a:pt x="1564028" y="380485"/>
                  </a:lnTo>
                  <a:lnTo>
                    <a:pt x="1564420" y="379768"/>
                  </a:lnTo>
                  <a:lnTo>
                    <a:pt x="1565725" y="379768"/>
                  </a:lnTo>
                  <a:lnTo>
                    <a:pt x="1567422" y="378724"/>
                  </a:lnTo>
                  <a:lnTo>
                    <a:pt x="1567617" y="377484"/>
                  </a:lnTo>
                  <a:lnTo>
                    <a:pt x="1568335" y="376570"/>
                  </a:lnTo>
                  <a:lnTo>
                    <a:pt x="1568531" y="373895"/>
                  </a:lnTo>
                  <a:lnTo>
                    <a:pt x="1569249" y="372264"/>
                  </a:lnTo>
                  <a:lnTo>
                    <a:pt x="1569966" y="371742"/>
                  </a:lnTo>
                  <a:lnTo>
                    <a:pt x="1569966" y="371024"/>
                  </a:lnTo>
                  <a:lnTo>
                    <a:pt x="1569379" y="370828"/>
                  </a:lnTo>
                  <a:lnTo>
                    <a:pt x="1567878" y="372068"/>
                  </a:lnTo>
                  <a:lnTo>
                    <a:pt x="1566965" y="375461"/>
                  </a:lnTo>
                  <a:lnTo>
                    <a:pt x="1566573" y="375461"/>
                  </a:lnTo>
                  <a:lnTo>
                    <a:pt x="1566378" y="374025"/>
                  </a:lnTo>
                  <a:lnTo>
                    <a:pt x="1564681" y="373830"/>
                  </a:lnTo>
                  <a:lnTo>
                    <a:pt x="1564681" y="372786"/>
                  </a:lnTo>
                  <a:lnTo>
                    <a:pt x="1563572" y="372786"/>
                  </a:lnTo>
                  <a:lnTo>
                    <a:pt x="1562658" y="371350"/>
                  </a:lnTo>
                  <a:lnTo>
                    <a:pt x="1561940" y="370959"/>
                  </a:lnTo>
                  <a:lnTo>
                    <a:pt x="1561940" y="367043"/>
                  </a:lnTo>
                  <a:lnTo>
                    <a:pt x="1561745" y="366521"/>
                  </a:lnTo>
                  <a:lnTo>
                    <a:pt x="1561223" y="366521"/>
                  </a:lnTo>
                  <a:lnTo>
                    <a:pt x="1561027" y="365608"/>
                  </a:lnTo>
                  <a:lnTo>
                    <a:pt x="1558808" y="366130"/>
                  </a:lnTo>
                  <a:lnTo>
                    <a:pt x="1558091" y="367370"/>
                  </a:lnTo>
                  <a:lnTo>
                    <a:pt x="1556198" y="369132"/>
                  </a:lnTo>
                  <a:lnTo>
                    <a:pt x="1554893" y="369458"/>
                  </a:lnTo>
                  <a:lnTo>
                    <a:pt x="1553197" y="371611"/>
                  </a:lnTo>
                  <a:lnTo>
                    <a:pt x="1550391" y="372525"/>
                  </a:lnTo>
                  <a:lnTo>
                    <a:pt x="1549673" y="371807"/>
                  </a:lnTo>
                  <a:lnTo>
                    <a:pt x="1549151" y="370371"/>
                  </a:lnTo>
                  <a:lnTo>
                    <a:pt x="1549869" y="367500"/>
                  </a:lnTo>
                  <a:lnTo>
                    <a:pt x="1553001" y="365543"/>
                  </a:lnTo>
                  <a:lnTo>
                    <a:pt x="1556002" y="361236"/>
                  </a:lnTo>
                  <a:lnTo>
                    <a:pt x="1558221" y="360844"/>
                  </a:lnTo>
                  <a:lnTo>
                    <a:pt x="1559918" y="361758"/>
                  </a:lnTo>
                  <a:lnTo>
                    <a:pt x="1560635" y="362802"/>
                  </a:lnTo>
                  <a:lnTo>
                    <a:pt x="1562528" y="362280"/>
                  </a:lnTo>
                  <a:lnTo>
                    <a:pt x="1563245" y="362606"/>
                  </a:lnTo>
                  <a:lnTo>
                    <a:pt x="1563963" y="363846"/>
                  </a:lnTo>
                  <a:lnTo>
                    <a:pt x="1565268" y="363846"/>
                  </a:lnTo>
                  <a:lnTo>
                    <a:pt x="1564877" y="361693"/>
                  </a:lnTo>
                  <a:lnTo>
                    <a:pt x="1565464" y="361367"/>
                  </a:lnTo>
                  <a:lnTo>
                    <a:pt x="1570488" y="360322"/>
                  </a:lnTo>
                  <a:lnTo>
                    <a:pt x="1571793" y="359213"/>
                  </a:lnTo>
                  <a:lnTo>
                    <a:pt x="1574012" y="358691"/>
                  </a:lnTo>
                  <a:lnTo>
                    <a:pt x="1574730" y="359605"/>
                  </a:lnTo>
                  <a:lnTo>
                    <a:pt x="1574730" y="360127"/>
                  </a:lnTo>
                  <a:lnTo>
                    <a:pt x="1574142" y="360322"/>
                  </a:lnTo>
                  <a:lnTo>
                    <a:pt x="1574142" y="361236"/>
                  </a:lnTo>
                  <a:lnTo>
                    <a:pt x="1574860" y="361758"/>
                  </a:lnTo>
                  <a:lnTo>
                    <a:pt x="1574273" y="362150"/>
                  </a:lnTo>
                  <a:lnTo>
                    <a:pt x="1574665" y="365021"/>
                  </a:lnTo>
                  <a:lnTo>
                    <a:pt x="1576165" y="365021"/>
                  </a:lnTo>
                  <a:lnTo>
                    <a:pt x="1577470" y="363259"/>
                  </a:lnTo>
                  <a:lnTo>
                    <a:pt x="1577993" y="360388"/>
                  </a:lnTo>
                  <a:lnTo>
                    <a:pt x="1578580" y="359996"/>
                  </a:lnTo>
                  <a:lnTo>
                    <a:pt x="1579493" y="359800"/>
                  </a:lnTo>
                  <a:lnTo>
                    <a:pt x="1579885" y="360322"/>
                  </a:lnTo>
                  <a:lnTo>
                    <a:pt x="1580407" y="359931"/>
                  </a:lnTo>
                  <a:lnTo>
                    <a:pt x="1583017" y="360322"/>
                  </a:lnTo>
                  <a:lnTo>
                    <a:pt x="1583930" y="359213"/>
                  </a:lnTo>
                  <a:lnTo>
                    <a:pt x="1584648" y="359213"/>
                  </a:lnTo>
                  <a:lnTo>
                    <a:pt x="1584061" y="359605"/>
                  </a:lnTo>
                  <a:lnTo>
                    <a:pt x="1584779" y="359605"/>
                  </a:lnTo>
                  <a:lnTo>
                    <a:pt x="1587911" y="358495"/>
                  </a:lnTo>
                  <a:lnTo>
                    <a:pt x="1591043" y="357973"/>
                  </a:lnTo>
                  <a:lnTo>
                    <a:pt x="1590847" y="357647"/>
                  </a:lnTo>
                  <a:lnTo>
                    <a:pt x="1592348" y="356929"/>
                  </a:lnTo>
                  <a:lnTo>
                    <a:pt x="1593262" y="354972"/>
                  </a:lnTo>
                  <a:lnTo>
                    <a:pt x="1593783" y="354776"/>
                  </a:lnTo>
                  <a:lnTo>
                    <a:pt x="1593262" y="354450"/>
                  </a:lnTo>
                  <a:lnTo>
                    <a:pt x="1592870" y="353341"/>
                  </a:lnTo>
                  <a:lnTo>
                    <a:pt x="1591565" y="353341"/>
                  </a:lnTo>
                  <a:lnTo>
                    <a:pt x="1590456" y="354254"/>
                  </a:lnTo>
                  <a:lnTo>
                    <a:pt x="1590456" y="354776"/>
                  </a:lnTo>
                  <a:lnTo>
                    <a:pt x="1588433" y="354450"/>
                  </a:lnTo>
                  <a:lnTo>
                    <a:pt x="1585301" y="355690"/>
                  </a:lnTo>
                  <a:lnTo>
                    <a:pt x="1583996" y="355690"/>
                  </a:lnTo>
                  <a:lnTo>
                    <a:pt x="1580863" y="354254"/>
                  </a:lnTo>
                  <a:lnTo>
                    <a:pt x="1579950" y="354254"/>
                  </a:lnTo>
                  <a:lnTo>
                    <a:pt x="1578645" y="353341"/>
                  </a:lnTo>
                  <a:lnTo>
                    <a:pt x="1577731" y="353732"/>
                  </a:lnTo>
                  <a:lnTo>
                    <a:pt x="1573621" y="351579"/>
                  </a:lnTo>
                  <a:lnTo>
                    <a:pt x="1572707" y="351579"/>
                  </a:lnTo>
                  <a:lnTo>
                    <a:pt x="1573294" y="348512"/>
                  </a:lnTo>
                  <a:lnTo>
                    <a:pt x="1574795" y="348512"/>
                  </a:lnTo>
                  <a:lnTo>
                    <a:pt x="1574795" y="347990"/>
                  </a:lnTo>
                  <a:lnTo>
                    <a:pt x="1576296" y="346358"/>
                  </a:lnTo>
                  <a:lnTo>
                    <a:pt x="1577993" y="345836"/>
                  </a:lnTo>
                  <a:lnTo>
                    <a:pt x="1581516" y="342770"/>
                  </a:lnTo>
                  <a:lnTo>
                    <a:pt x="1582234" y="342770"/>
                  </a:lnTo>
                  <a:lnTo>
                    <a:pt x="1585040" y="344009"/>
                  </a:lnTo>
                  <a:lnTo>
                    <a:pt x="1590064" y="348120"/>
                  </a:lnTo>
                  <a:lnTo>
                    <a:pt x="1591761" y="348642"/>
                  </a:lnTo>
                  <a:lnTo>
                    <a:pt x="1591173" y="346685"/>
                  </a:lnTo>
                  <a:lnTo>
                    <a:pt x="1590260" y="345967"/>
                  </a:lnTo>
                  <a:lnTo>
                    <a:pt x="1590456" y="344205"/>
                  </a:lnTo>
                  <a:lnTo>
                    <a:pt x="1589738" y="343096"/>
                  </a:lnTo>
                  <a:lnTo>
                    <a:pt x="1589346" y="340421"/>
                  </a:lnTo>
                  <a:lnTo>
                    <a:pt x="1588759" y="339703"/>
                  </a:lnTo>
                  <a:lnTo>
                    <a:pt x="1589346" y="338267"/>
                  </a:lnTo>
                  <a:lnTo>
                    <a:pt x="1590064" y="337876"/>
                  </a:lnTo>
                  <a:lnTo>
                    <a:pt x="1590064" y="337549"/>
                  </a:lnTo>
                  <a:lnTo>
                    <a:pt x="1589542" y="335918"/>
                  </a:lnTo>
                  <a:lnTo>
                    <a:pt x="1588955" y="336440"/>
                  </a:lnTo>
                  <a:lnTo>
                    <a:pt x="1587650" y="336440"/>
                  </a:lnTo>
                  <a:lnTo>
                    <a:pt x="1587258" y="335200"/>
                  </a:lnTo>
                  <a:lnTo>
                    <a:pt x="1586541" y="335200"/>
                  </a:lnTo>
                  <a:lnTo>
                    <a:pt x="1586345" y="332003"/>
                  </a:lnTo>
                  <a:lnTo>
                    <a:pt x="1587454" y="331285"/>
                  </a:lnTo>
                  <a:lnTo>
                    <a:pt x="1591369" y="331090"/>
                  </a:lnTo>
                  <a:lnTo>
                    <a:pt x="1591369" y="330763"/>
                  </a:lnTo>
                  <a:lnTo>
                    <a:pt x="1592674" y="330567"/>
                  </a:lnTo>
                  <a:lnTo>
                    <a:pt x="1593588" y="329654"/>
                  </a:lnTo>
                  <a:lnTo>
                    <a:pt x="1594697" y="328218"/>
                  </a:lnTo>
                  <a:lnTo>
                    <a:pt x="1594306" y="326587"/>
                  </a:lnTo>
                  <a:lnTo>
                    <a:pt x="1595806" y="324956"/>
                  </a:lnTo>
                  <a:lnTo>
                    <a:pt x="1595806" y="322607"/>
                  </a:lnTo>
                  <a:lnTo>
                    <a:pt x="1595415" y="321171"/>
                  </a:lnTo>
                  <a:lnTo>
                    <a:pt x="1592609" y="321367"/>
                  </a:lnTo>
                  <a:lnTo>
                    <a:pt x="1592217" y="321041"/>
                  </a:lnTo>
                  <a:lnTo>
                    <a:pt x="1591108" y="321041"/>
                  </a:lnTo>
                  <a:lnTo>
                    <a:pt x="1590717" y="321367"/>
                  </a:lnTo>
                  <a:lnTo>
                    <a:pt x="1588694" y="321367"/>
                  </a:lnTo>
                  <a:lnTo>
                    <a:pt x="1588302" y="322085"/>
                  </a:lnTo>
                  <a:lnTo>
                    <a:pt x="1589216" y="322607"/>
                  </a:lnTo>
                  <a:lnTo>
                    <a:pt x="1589020" y="323324"/>
                  </a:lnTo>
                  <a:lnTo>
                    <a:pt x="1589607" y="324564"/>
                  </a:lnTo>
                  <a:lnTo>
                    <a:pt x="1589020" y="324956"/>
                  </a:lnTo>
                  <a:lnTo>
                    <a:pt x="1587324" y="324956"/>
                  </a:lnTo>
                  <a:lnTo>
                    <a:pt x="1586932" y="323716"/>
                  </a:lnTo>
                  <a:lnTo>
                    <a:pt x="1586214" y="323716"/>
                  </a:lnTo>
                  <a:lnTo>
                    <a:pt x="1585301" y="324630"/>
                  </a:lnTo>
                  <a:lnTo>
                    <a:pt x="1583996" y="324238"/>
                  </a:lnTo>
                  <a:lnTo>
                    <a:pt x="1583800" y="322607"/>
                  </a:lnTo>
                  <a:lnTo>
                    <a:pt x="1582886" y="322215"/>
                  </a:lnTo>
                  <a:lnTo>
                    <a:pt x="1582495" y="320780"/>
                  </a:lnTo>
                  <a:lnTo>
                    <a:pt x="1583082" y="319866"/>
                  </a:lnTo>
                  <a:lnTo>
                    <a:pt x="1582886" y="319148"/>
                  </a:lnTo>
                  <a:lnTo>
                    <a:pt x="1583474" y="317517"/>
                  </a:lnTo>
                  <a:lnTo>
                    <a:pt x="1583474" y="316082"/>
                  </a:lnTo>
                  <a:lnTo>
                    <a:pt x="1581255" y="314972"/>
                  </a:lnTo>
                  <a:lnTo>
                    <a:pt x="1581255" y="312427"/>
                  </a:lnTo>
                  <a:lnTo>
                    <a:pt x="1580537" y="311710"/>
                  </a:lnTo>
                  <a:lnTo>
                    <a:pt x="1579036" y="308447"/>
                  </a:lnTo>
                  <a:lnTo>
                    <a:pt x="1577731" y="308121"/>
                  </a:lnTo>
                  <a:lnTo>
                    <a:pt x="1576622" y="303423"/>
                  </a:lnTo>
                  <a:lnTo>
                    <a:pt x="1575121" y="300551"/>
                  </a:lnTo>
                  <a:lnTo>
                    <a:pt x="1574208" y="300356"/>
                  </a:lnTo>
                  <a:lnTo>
                    <a:pt x="1572381" y="296571"/>
                  </a:lnTo>
                  <a:lnTo>
                    <a:pt x="1571467" y="293700"/>
                  </a:lnTo>
                  <a:lnTo>
                    <a:pt x="1570162" y="291938"/>
                  </a:lnTo>
                  <a:lnTo>
                    <a:pt x="1569771" y="288676"/>
                  </a:lnTo>
                  <a:lnTo>
                    <a:pt x="1570880" y="286131"/>
                  </a:lnTo>
                  <a:lnTo>
                    <a:pt x="1570880" y="285739"/>
                  </a:lnTo>
                  <a:lnTo>
                    <a:pt x="1570162" y="285413"/>
                  </a:lnTo>
                  <a:lnTo>
                    <a:pt x="1570162" y="284891"/>
                  </a:lnTo>
                  <a:lnTo>
                    <a:pt x="1570880" y="283455"/>
                  </a:lnTo>
                  <a:lnTo>
                    <a:pt x="1571272" y="280062"/>
                  </a:lnTo>
                  <a:lnTo>
                    <a:pt x="1571663" y="279867"/>
                  </a:lnTo>
                  <a:lnTo>
                    <a:pt x="1571663" y="278953"/>
                  </a:lnTo>
                  <a:lnTo>
                    <a:pt x="1571141" y="278039"/>
                  </a:lnTo>
                  <a:lnTo>
                    <a:pt x="1568922" y="277322"/>
                  </a:lnTo>
                  <a:lnTo>
                    <a:pt x="1567617" y="277322"/>
                  </a:lnTo>
                  <a:lnTo>
                    <a:pt x="1566117" y="278235"/>
                  </a:lnTo>
                  <a:lnTo>
                    <a:pt x="1565594" y="278953"/>
                  </a:lnTo>
                  <a:lnTo>
                    <a:pt x="1565986" y="279345"/>
                  </a:lnTo>
                  <a:lnTo>
                    <a:pt x="1565594" y="280780"/>
                  </a:lnTo>
                  <a:lnTo>
                    <a:pt x="1564485" y="280976"/>
                  </a:lnTo>
                  <a:lnTo>
                    <a:pt x="1564877" y="282216"/>
                  </a:lnTo>
                  <a:lnTo>
                    <a:pt x="1562854" y="284369"/>
                  </a:lnTo>
                  <a:lnTo>
                    <a:pt x="1562658" y="285087"/>
                  </a:lnTo>
                  <a:lnTo>
                    <a:pt x="1561157" y="285282"/>
                  </a:lnTo>
                  <a:lnTo>
                    <a:pt x="1560962" y="285805"/>
                  </a:lnTo>
                  <a:lnTo>
                    <a:pt x="1560440" y="285805"/>
                  </a:lnTo>
                  <a:lnTo>
                    <a:pt x="1560440" y="287240"/>
                  </a:lnTo>
                  <a:lnTo>
                    <a:pt x="1559722" y="287632"/>
                  </a:lnTo>
                  <a:lnTo>
                    <a:pt x="1558808" y="288871"/>
                  </a:lnTo>
                  <a:lnTo>
                    <a:pt x="1556590" y="289785"/>
                  </a:lnTo>
                  <a:lnTo>
                    <a:pt x="1553980" y="291547"/>
                  </a:lnTo>
                  <a:lnTo>
                    <a:pt x="1552283" y="291742"/>
                  </a:lnTo>
                  <a:lnTo>
                    <a:pt x="1550782" y="292656"/>
                  </a:lnTo>
                  <a:lnTo>
                    <a:pt x="1548955" y="292656"/>
                  </a:lnTo>
                  <a:lnTo>
                    <a:pt x="1547650" y="293765"/>
                  </a:lnTo>
                  <a:lnTo>
                    <a:pt x="1544322" y="293243"/>
                  </a:lnTo>
                  <a:lnTo>
                    <a:pt x="1543017" y="293570"/>
                  </a:lnTo>
                  <a:lnTo>
                    <a:pt x="1541908" y="294483"/>
                  </a:lnTo>
                  <a:lnTo>
                    <a:pt x="1538906" y="294875"/>
                  </a:lnTo>
                  <a:lnTo>
                    <a:pt x="1538384" y="294679"/>
                  </a:lnTo>
                  <a:lnTo>
                    <a:pt x="1538384" y="293048"/>
                  </a:lnTo>
                  <a:lnTo>
                    <a:pt x="1537797" y="293048"/>
                  </a:lnTo>
                  <a:lnTo>
                    <a:pt x="1536101" y="291416"/>
                  </a:lnTo>
                  <a:lnTo>
                    <a:pt x="1534404" y="290894"/>
                  </a:lnTo>
                  <a:lnTo>
                    <a:pt x="1534600" y="293243"/>
                  </a:lnTo>
                  <a:lnTo>
                    <a:pt x="1535318" y="293570"/>
                  </a:lnTo>
                  <a:lnTo>
                    <a:pt x="1535513" y="296245"/>
                  </a:lnTo>
                  <a:lnTo>
                    <a:pt x="1536101" y="296767"/>
                  </a:lnTo>
                  <a:lnTo>
                    <a:pt x="1535383" y="298724"/>
                  </a:lnTo>
                  <a:lnTo>
                    <a:pt x="1534469" y="299442"/>
                  </a:lnTo>
                  <a:lnTo>
                    <a:pt x="1532773" y="299834"/>
                  </a:lnTo>
                  <a:lnTo>
                    <a:pt x="1531076" y="299116"/>
                  </a:lnTo>
                  <a:lnTo>
                    <a:pt x="1528662" y="297158"/>
                  </a:lnTo>
                  <a:lnTo>
                    <a:pt x="1523442" y="297680"/>
                  </a:lnTo>
                  <a:lnTo>
                    <a:pt x="1522528" y="299312"/>
                  </a:lnTo>
                  <a:lnTo>
                    <a:pt x="1520832" y="299312"/>
                  </a:lnTo>
                  <a:lnTo>
                    <a:pt x="1518613" y="300943"/>
                  </a:lnTo>
                  <a:lnTo>
                    <a:pt x="1518417" y="301661"/>
                  </a:lnTo>
                  <a:lnTo>
                    <a:pt x="1518809" y="302183"/>
                  </a:lnTo>
                  <a:lnTo>
                    <a:pt x="1521810" y="303423"/>
                  </a:lnTo>
                  <a:lnTo>
                    <a:pt x="1522202" y="305054"/>
                  </a:lnTo>
                  <a:lnTo>
                    <a:pt x="1519788" y="305967"/>
                  </a:lnTo>
                  <a:lnTo>
                    <a:pt x="1518091" y="307077"/>
                  </a:lnTo>
                  <a:lnTo>
                    <a:pt x="1516394" y="307403"/>
                  </a:lnTo>
                  <a:lnTo>
                    <a:pt x="1514176" y="307207"/>
                  </a:lnTo>
                  <a:lnTo>
                    <a:pt x="1510848" y="306098"/>
                  </a:lnTo>
                  <a:lnTo>
                    <a:pt x="1509934" y="305184"/>
                  </a:lnTo>
                  <a:lnTo>
                    <a:pt x="1507912" y="305380"/>
                  </a:lnTo>
                  <a:lnTo>
                    <a:pt x="1508107" y="306489"/>
                  </a:lnTo>
                  <a:lnTo>
                    <a:pt x="1506998" y="307403"/>
                  </a:lnTo>
                  <a:lnTo>
                    <a:pt x="1506085" y="307403"/>
                  </a:lnTo>
                  <a:lnTo>
                    <a:pt x="1505171" y="306685"/>
                  </a:lnTo>
                  <a:lnTo>
                    <a:pt x="1503475" y="306685"/>
                  </a:lnTo>
                  <a:lnTo>
                    <a:pt x="1503670" y="308121"/>
                  </a:lnTo>
                  <a:lnTo>
                    <a:pt x="1503083" y="309556"/>
                  </a:lnTo>
                  <a:lnTo>
                    <a:pt x="1501974" y="309752"/>
                  </a:lnTo>
                  <a:lnTo>
                    <a:pt x="1501452" y="310274"/>
                  </a:lnTo>
                  <a:lnTo>
                    <a:pt x="1500147" y="309361"/>
                  </a:lnTo>
                  <a:lnTo>
                    <a:pt x="1500669" y="308447"/>
                  </a:lnTo>
                  <a:lnTo>
                    <a:pt x="1500669" y="307207"/>
                  </a:lnTo>
                  <a:lnTo>
                    <a:pt x="1500277" y="306816"/>
                  </a:lnTo>
                  <a:lnTo>
                    <a:pt x="1499559" y="307011"/>
                  </a:lnTo>
                  <a:lnTo>
                    <a:pt x="1499168" y="306294"/>
                  </a:lnTo>
                  <a:lnTo>
                    <a:pt x="1497667" y="306294"/>
                  </a:lnTo>
                  <a:lnTo>
                    <a:pt x="1497080" y="308839"/>
                  </a:lnTo>
                  <a:lnTo>
                    <a:pt x="1496558" y="308839"/>
                  </a:lnTo>
                  <a:lnTo>
                    <a:pt x="1494861" y="310274"/>
                  </a:lnTo>
                  <a:lnTo>
                    <a:pt x="1493752" y="310274"/>
                  </a:lnTo>
                  <a:lnTo>
                    <a:pt x="1492251" y="308839"/>
                  </a:lnTo>
                  <a:lnTo>
                    <a:pt x="1490228" y="304336"/>
                  </a:lnTo>
                  <a:lnTo>
                    <a:pt x="1489119" y="304010"/>
                  </a:lnTo>
                  <a:lnTo>
                    <a:pt x="1486900" y="301856"/>
                  </a:lnTo>
                  <a:lnTo>
                    <a:pt x="1484878" y="297876"/>
                  </a:lnTo>
                  <a:lnTo>
                    <a:pt x="1483768" y="293374"/>
                  </a:lnTo>
                  <a:lnTo>
                    <a:pt x="1482072" y="290829"/>
                  </a:lnTo>
                  <a:lnTo>
                    <a:pt x="1482072" y="289393"/>
                  </a:lnTo>
                  <a:lnTo>
                    <a:pt x="1482594" y="288284"/>
                  </a:lnTo>
                  <a:lnTo>
                    <a:pt x="1482398" y="283977"/>
                  </a:lnTo>
                  <a:lnTo>
                    <a:pt x="1483703" y="283782"/>
                  </a:lnTo>
                  <a:lnTo>
                    <a:pt x="1482985" y="282150"/>
                  </a:lnTo>
                  <a:lnTo>
                    <a:pt x="1482268" y="277648"/>
                  </a:lnTo>
                  <a:lnTo>
                    <a:pt x="1483377" y="276930"/>
                  </a:lnTo>
                  <a:lnTo>
                    <a:pt x="1484290" y="275690"/>
                  </a:lnTo>
                  <a:lnTo>
                    <a:pt x="1483899" y="275364"/>
                  </a:lnTo>
                  <a:lnTo>
                    <a:pt x="1483899" y="274451"/>
                  </a:lnTo>
                  <a:lnTo>
                    <a:pt x="1481485" y="272624"/>
                  </a:lnTo>
                  <a:lnTo>
                    <a:pt x="1480571" y="271188"/>
                  </a:lnTo>
                  <a:lnTo>
                    <a:pt x="1479984" y="271188"/>
                  </a:lnTo>
                  <a:lnTo>
                    <a:pt x="1479788" y="272102"/>
                  </a:lnTo>
                  <a:lnTo>
                    <a:pt x="1479266" y="272102"/>
                  </a:lnTo>
                  <a:lnTo>
                    <a:pt x="1477569" y="270992"/>
                  </a:lnTo>
                  <a:lnTo>
                    <a:pt x="1477374" y="269883"/>
                  </a:lnTo>
                  <a:lnTo>
                    <a:pt x="1476982" y="269687"/>
                  </a:lnTo>
                  <a:lnTo>
                    <a:pt x="1477504" y="268774"/>
                  </a:lnTo>
                  <a:lnTo>
                    <a:pt x="1478222" y="268447"/>
                  </a:lnTo>
                  <a:lnTo>
                    <a:pt x="1477308" y="266294"/>
                  </a:lnTo>
                  <a:lnTo>
                    <a:pt x="1478613" y="265772"/>
                  </a:lnTo>
                  <a:lnTo>
                    <a:pt x="1478613" y="264859"/>
                  </a:lnTo>
                  <a:lnTo>
                    <a:pt x="1477700" y="264859"/>
                  </a:lnTo>
                  <a:lnTo>
                    <a:pt x="1477504" y="264141"/>
                  </a:lnTo>
                  <a:lnTo>
                    <a:pt x="1476786" y="263749"/>
                  </a:lnTo>
                  <a:lnTo>
                    <a:pt x="1476786" y="263423"/>
                  </a:lnTo>
                  <a:lnTo>
                    <a:pt x="1478287" y="263423"/>
                  </a:lnTo>
                  <a:lnTo>
                    <a:pt x="1477700" y="260748"/>
                  </a:lnTo>
                  <a:lnTo>
                    <a:pt x="1479005" y="261465"/>
                  </a:lnTo>
                  <a:lnTo>
                    <a:pt x="1480310" y="261661"/>
                  </a:lnTo>
                  <a:lnTo>
                    <a:pt x="1481028" y="262379"/>
                  </a:lnTo>
                  <a:lnTo>
                    <a:pt x="1481941" y="262379"/>
                  </a:lnTo>
                  <a:lnTo>
                    <a:pt x="1484160" y="261139"/>
                  </a:lnTo>
                  <a:lnTo>
                    <a:pt x="1486770" y="260226"/>
                  </a:lnTo>
                  <a:lnTo>
                    <a:pt x="1488075" y="260226"/>
                  </a:lnTo>
                  <a:lnTo>
                    <a:pt x="1488467" y="261139"/>
                  </a:lnTo>
                  <a:lnTo>
                    <a:pt x="1490359" y="261139"/>
                  </a:lnTo>
                  <a:lnTo>
                    <a:pt x="1490750" y="260421"/>
                  </a:lnTo>
                  <a:lnTo>
                    <a:pt x="1491664" y="260421"/>
                  </a:lnTo>
                  <a:lnTo>
                    <a:pt x="1491860" y="259899"/>
                  </a:lnTo>
                  <a:lnTo>
                    <a:pt x="1491860" y="257550"/>
                  </a:lnTo>
                  <a:lnTo>
                    <a:pt x="1491142" y="256441"/>
                  </a:lnTo>
                  <a:lnTo>
                    <a:pt x="1491533" y="255332"/>
                  </a:lnTo>
                  <a:lnTo>
                    <a:pt x="1493948" y="255723"/>
                  </a:lnTo>
                  <a:lnTo>
                    <a:pt x="1494665" y="256833"/>
                  </a:lnTo>
                  <a:lnTo>
                    <a:pt x="1495383" y="256833"/>
                  </a:lnTo>
                  <a:lnTo>
                    <a:pt x="1495383" y="255005"/>
                  </a:lnTo>
                  <a:lnTo>
                    <a:pt x="1494470" y="254092"/>
                  </a:lnTo>
                  <a:lnTo>
                    <a:pt x="1493948" y="252852"/>
                  </a:lnTo>
                  <a:lnTo>
                    <a:pt x="1492055" y="252461"/>
                  </a:lnTo>
                  <a:lnTo>
                    <a:pt x="1492251" y="251547"/>
                  </a:lnTo>
                  <a:lnTo>
                    <a:pt x="1492643" y="251351"/>
                  </a:lnTo>
                  <a:lnTo>
                    <a:pt x="1492838" y="249720"/>
                  </a:lnTo>
                  <a:lnTo>
                    <a:pt x="1492447" y="248807"/>
                  </a:lnTo>
                  <a:lnTo>
                    <a:pt x="1494665" y="247893"/>
                  </a:lnTo>
                  <a:lnTo>
                    <a:pt x="1493948" y="246653"/>
                  </a:lnTo>
                  <a:lnTo>
                    <a:pt x="1493948" y="245740"/>
                  </a:lnTo>
                  <a:lnTo>
                    <a:pt x="1493034" y="246131"/>
                  </a:lnTo>
                  <a:lnTo>
                    <a:pt x="1493034" y="245609"/>
                  </a:lnTo>
                  <a:lnTo>
                    <a:pt x="1492316" y="245087"/>
                  </a:lnTo>
                  <a:lnTo>
                    <a:pt x="1491011" y="245087"/>
                  </a:lnTo>
                  <a:lnTo>
                    <a:pt x="1490489" y="245479"/>
                  </a:lnTo>
                  <a:lnTo>
                    <a:pt x="1490685" y="244957"/>
                  </a:lnTo>
                  <a:lnTo>
                    <a:pt x="1489576" y="244957"/>
                  </a:lnTo>
                  <a:lnTo>
                    <a:pt x="1488858" y="244043"/>
                  </a:lnTo>
                  <a:lnTo>
                    <a:pt x="1488858" y="243325"/>
                  </a:lnTo>
                  <a:lnTo>
                    <a:pt x="1487944" y="242999"/>
                  </a:lnTo>
                  <a:lnTo>
                    <a:pt x="1487749" y="241759"/>
                  </a:lnTo>
                  <a:lnTo>
                    <a:pt x="1488662" y="240846"/>
                  </a:lnTo>
                  <a:lnTo>
                    <a:pt x="1489772" y="240846"/>
                  </a:lnTo>
                  <a:lnTo>
                    <a:pt x="1489967" y="240454"/>
                  </a:lnTo>
                  <a:lnTo>
                    <a:pt x="1489250" y="240063"/>
                  </a:lnTo>
                  <a:lnTo>
                    <a:pt x="1488662" y="239149"/>
                  </a:lnTo>
                  <a:lnTo>
                    <a:pt x="1488858" y="237714"/>
                  </a:lnTo>
                  <a:lnTo>
                    <a:pt x="1487944" y="237518"/>
                  </a:lnTo>
                  <a:lnTo>
                    <a:pt x="1487944" y="236996"/>
                  </a:lnTo>
                  <a:lnTo>
                    <a:pt x="1487357" y="236800"/>
                  </a:lnTo>
                  <a:lnTo>
                    <a:pt x="1487357" y="235821"/>
                  </a:lnTo>
                  <a:lnTo>
                    <a:pt x="1486640" y="235299"/>
                  </a:lnTo>
                  <a:lnTo>
                    <a:pt x="1486640" y="234190"/>
                  </a:lnTo>
                  <a:lnTo>
                    <a:pt x="1486052" y="233994"/>
                  </a:lnTo>
                  <a:lnTo>
                    <a:pt x="1486052" y="232885"/>
                  </a:lnTo>
                  <a:lnTo>
                    <a:pt x="1485661" y="232689"/>
                  </a:lnTo>
                  <a:lnTo>
                    <a:pt x="1485661" y="232298"/>
                  </a:lnTo>
                  <a:lnTo>
                    <a:pt x="1486574" y="232494"/>
                  </a:lnTo>
                  <a:lnTo>
                    <a:pt x="1487292" y="231580"/>
                  </a:lnTo>
                  <a:lnTo>
                    <a:pt x="1487096" y="229949"/>
                  </a:lnTo>
                  <a:lnTo>
                    <a:pt x="1486183" y="229557"/>
                  </a:lnTo>
                  <a:lnTo>
                    <a:pt x="1485987" y="228644"/>
                  </a:lnTo>
                  <a:lnTo>
                    <a:pt x="1485465" y="229035"/>
                  </a:lnTo>
                  <a:lnTo>
                    <a:pt x="1484747" y="228839"/>
                  </a:lnTo>
                  <a:lnTo>
                    <a:pt x="1484747" y="227012"/>
                  </a:lnTo>
                  <a:lnTo>
                    <a:pt x="1484356" y="226295"/>
                  </a:lnTo>
                  <a:lnTo>
                    <a:pt x="1483768" y="226099"/>
                  </a:lnTo>
                  <a:lnTo>
                    <a:pt x="1483768" y="224859"/>
                  </a:lnTo>
                  <a:lnTo>
                    <a:pt x="1484878" y="224859"/>
                  </a:lnTo>
                  <a:lnTo>
                    <a:pt x="1485465" y="225577"/>
                  </a:lnTo>
                  <a:lnTo>
                    <a:pt x="1485987" y="225185"/>
                  </a:lnTo>
                  <a:lnTo>
                    <a:pt x="1485987" y="224468"/>
                  </a:lnTo>
                  <a:lnTo>
                    <a:pt x="1485465" y="223750"/>
                  </a:lnTo>
                  <a:lnTo>
                    <a:pt x="1485661" y="223228"/>
                  </a:lnTo>
                  <a:lnTo>
                    <a:pt x="1485073" y="223032"/>
                  </a:lnTo>
                  <a:lnTo>
                    <a:pt x="1485465" y="222510"/>
                  </a:lnTo>
                  <a:lnTo>
                    <a:pt x="1485073" y="220161"/>
                  </a:lnTo>
                  <a:lnTo>
                    <a:pt x="1485661" y="219965"/>
                  </a:lnTo>
                  <a:lnTo>
                    <a:pt x="1485856" y="218530"/>
                  </a:lnTo>
                  <a:lnTo>
                    <a:pt x="1484356" y="218138"/>
                  </a:lnTo>
                  <a:lnTo>
                    <a:pt x="1484356" y="217616"/>
                  </a:lnTo>
                  <a:lnTo>
                    <a:pt x="1483964" y="217420"/>
                  </a:lnTo>
                  <a:lnTo>
                    <a:pt x="1484356" y="217029"/>
                  </a:lnTo>
                  <a:lnTo>
                    <a:pt x="1484160" y="216507"/>
                  </a:lnTo>
                  <a:lnTo>
                    <a:pt x="1481941" y="216507"/>
                  </a:lnTo>
                  <a:lnTo>
                    <a:pt x="1481354" y="215267"/>
                  </a:lnTo>
                  <a:lnTo>
                    <a:pt x="1480441" y="215267"/>
                  </a:lnTo>
                  <a:lnTo>
                    <a:pt x="1480441" y="214875"/>
                  </a:lnTo>
                  <a:lnTo>
                    <a:pt x="1479723" y="214484"/>
                  </a:lnTo>
                  <a:lnTo>
                    <a:pt x="1479331" y="214680"/>
                  </a:lnTo>
                  <a:lnTo>
                    <a:pt x="1479331" y="215202"/>
                  </a:lnTo>
                  <a:lnTo>
                    <a:pt x="1479527" y="215593"/>
                  </a:lnTo>
                  <a:lnTo>
                    <a:pt x="1480441" y="215789"/>
                  </a:lnTo>
                  <a:lnTo>
                    <a:pt x="1480832" y="217616"/>
                  </a:lnTo>
                  <a:lnTo>
                    <a:pt x="1481746" y="219052"/>
                  </a:lnTo>
                  <a:lnTo>
                    <a:pt x="1481550" y="219574"/>
                  </a:lnTo>
                  <a:lnTo>
                    <a:pt x="1481158" y="219052"/>
                  </a:lnTo>
                  <a:lnTo>
                    <a:pt x="1480441" y="219443"/>
                  </a:lnTo>
                  <a:lnTo>
                    <a:pt x="1481158" y="220161"/>
                  </a:lnTo>
                  <a:lnTo>
                    <a:pt x="1480245" y="220552"/>
                  </a:lnTo>
                  <a:lnTo>
                    <a:pt x="1480441" y="222184"/>
                  </a:lnTo>
                  <a:lnTo>
                    <a:pt x="1476721" y="222575"/>
                  </a:lnTo>
                  <a:lnTo>
                    <a:pt x="1475025" y="221466"/>
                  </a:lnTo>
                  <a:lnTo>
                    <a:pt x="1473915" y="221466"/>
                  </a:lnTo>
                  <a:lnTo>
                    <a:pt x="1473720" y="220748"/>
                  </a:lnTo>
                  <a:lnTo>
                    <a:pt x="1472610" y="220226"/>
                  </a:lnTo>
                  <a:lnTo>
                    <a:pt x="1471697" y="220944"/>
                  </a:lnTo>
                  <a:lnTo>
                    <a:pt x="1471697" y="221662"/>
                  </a:lnTo>
                  <a:lnTo>
                    <a:pt x="1470392" y="221662"/>
                  </a:lnTo>
                  <a:lnTo>
                    <a:pt x="1470000" y="222184"/>
                  </a:lnTo>
                  <a:lnTo>
                    <a:pt x="1468891" y="222575"/>
                  </a:lnTo>
                  <a:lnTo>
                    <a:pt x="1468499" y="223097"/>
                  </a:lnTo>
                  <a:lnTo>
                    <a:pt x="1468695" y="224729"/>
                  </a:lnTo>
                  <a:lnTo>
                    <a:pt x="1469609" y="225120"/>
                  </a:lnTo>
                  <a:lnTo>
                    <a:pt x="1471109" y="224729"/>
                  </a:lnTo>
                  <a:lnTo>
                    <a:pt x="1472414" y="225838"/>
                  </a:lnTo>
                  <a:lnTo>
                    <a:pt x="1473132" y="225838"/>
                  </a:lnTo>
                  <a:lnTo>
                    <a:pt x="1473524" y="226229"/>
                  </a:lnTo>
                  <a:lnTo>
                    <a:pt x="1473524" y="228187"/>
                  </a:lnTo>
                  <a:lnTo>
                    <a:pt x="1474046" y="228578"/>
                  </a:lnTo>
                  <a:lnTo>
                    <a:pt x="1473654" y="229492"/>
                  </a:lnTo>
                  <a:lnTo>
                    <a:pt x="1474568" y="230210"/>
                  </a:lnTo>
                  <a:lnTo>
                    <a:pt x="1475481" y="230014"/>
                  </a:lnTo>
                  <a:lnTo>
                    <a:pt x="1476982" y="231254"/>
                  </a:lnTo>
                  <a:lnTo>
                    <a:pt x="1477896" y="231254"/>
                  </a:lnTo>
                  <a:lnTo>
                    <a:pt x="1478287" y="229818"/>
                  </a:lnTo>
                  <a:lnTo>
                    <a:pt x="1478809" y="229818"/>
                  </a:lnTo>
                  <a:lnTo>
                    <a:pt x="1479527" y="228905"/>
                  </a:lnTo>
                  <a:lnTo>
                    <a:pt x="1481028" y="231058"/>
                  </a:lnTo>
                  <a:lnTo>
                    <a:pt x="1481941" y="231776"/>
                  </a:lnTo>
                  <a:lnTo>
                    <a:pt x="1481941" y="233016"/>
                  </a:lnTo>
                  <a:lnTo>
                    <a:pt x="1482463" y="233211"/>
                  </a:lnTo>
                  <a:lnTo>
                    <a:pt x="1482463" y="233733"/>
                  </a:lnTo>
                  <a:lnTo>
                    <a:pt x="1481746" y="235691"/>
                  </a:lnTo>
                  <a:lnTo>
                    <a:pt x="1480636" y="236800"/>
                  </a:lnTo>
                  <a:lnTo>
                    <a:pt x="1480636" y="237909"/>
                  </a:lnTo>
                  <a:lnTo>
                    <a:pt x="1481028" y="238301"/>
                  </a:lnTo>
                  <a:lnTo>
                    <a:pt x="1479331" y="238301"/>
                  </a:lnTo>
                  <a:lnTo>
                    <a:pt x="1479331" y="237779"/>
                  </a:lnTo>
                  <a:lnTo>
                    <a:pt x="1478940" y="237583"/>
                  </a:lnTo>
                  <a:lnTo>
                    <a:pt x="1478418" y="239410"/>
                  </a:lnTo>
                  <a:lnTo>
                    <a:pt x="1478809" y="239737"/>
                  </a:lnTo>
                  <a:lnTo>
                    <a:pt x="1480506" y="239541"/>
                  </a:lnTo>
                  <a:lnTo>
                    <a:pt x="1481223" y="240454"/>
                  </a:lnTo>
                  <a:lnTo>
                    <a:pt x="1482137" y="240846"/>
                  </a:lnTo>
                  <a:lnTo>
                    <a:pt x="1482529" y="241955"/>
                  </a:lnTo>
                  <a:lnTo>
                    <a:pt x="1482006" y="243064"/>
                  </a:lnTo>
                  <a:lnTo>
                    <a:pt x="1482724" y="243456"/>
                  </a:lnTo>
                  <a:lnTo>
                    <a:pt x="1482006" y="243978"/>
                  </a:lnTo>
                  <a:lnTo>
                    <a:pt x="1482006" y="245805"/>
                  </a:lnTo>
                  <a:lnTo>
                    <a:pt x="1482398" y="246718"/>
                  </a:lnTo>
                  <a:lnTo>
                    <a:pt x="1482985" y="246914"/>
                  </a:lnTo>
                  <a:lnTo>
                    <a:pt x="1482985" y="248023"/>
                  </a:lnTo>
                  <a:lnTo>
                    <a:pt x="1483899" y="248219"/>
                  </a:lnTo>
                  <a:lnTo>
                    <a:pt x="1484290" y="249459"/>
                  </a:lnTo>
                  <a:lnTo>
                    <a:pt x="1485204" y="249851"/>
                  </a:lnTo>
                  <a:lnTo>
                    <a:pt x="1485204" y="251090"/>
                  </a:lnTo>
                  <a:lnTo>
                    <a:pt x="1485791" y="251612"/>
                  </a:lnTo>
                  <a:lnTo>
                    <a:pt x="1486900" y="251808"/>
                  </a:lnTo>
                  <a:lnTo>
                    <a:pt x="1487618" y="252917"/>
                  </a:lnTo>
                  <a:lnTo>
                    <a:pt x="1490228" y="254875"/>
                  </a:lnTo>
                  <a:lnTo>
                    <a:pt x="1490228" y="255397"/>
                  </a:lnTo>
                  <a:lnTo>
                    <a:pt x="1489510" y="255397"/>
                  </a:lnTo>
                  <a:lnTo>
                    <a:pt x="1487618" y="253439"/>
                  </a:lnTo>
                  <a:lnTo>
                    <a:pt x="1486705" y="253439"/>
                  </a:lnTo>
                  <a:lnTo>
                    <a:pt x="1486117" y="254157"/>
                  </a:lnTo>
                  <a:lnTo>
                    <a:pt x="1482594" y="253766"/>
                  </a:lnTo>
                  <a:lnTo>
                    <a:pt x="1481680" y="252330"/>
                  </a:lnTo>
                  <a:lnTo>
                    <a:pt x="1481876" y="251221"/>
                  </a:lnTo>
                  <a:lnTo>
                    <a:pt x="1481158" y="249785"/>
                  </a:lnTo>
                  <a:lnTo>
                    <a:pt x="1479658" y="248872"/>
                  </a:lnTo>
                  <a:lnTo>
                    <a:pt x="1477961" y="248676"/>
                  </a:lnTo>
                  <a:lnTo>
                    <a:pt x="1477569" y="247763"/>
                  </a:lnTo>
                  <a:lnTo>
                    <a:pt x="1476852" y="247763"/>
                  </a:lnTo>
                  <a:lnTo>
                    <a:pt x="1476460" y="246653"/>
                  </a:lnTo>
                  <a:lnTo>
                    <a:pt x="1475742" y="246653"/>
                  </a:lnTo>
                  <a:lnTo>
                    <a:pt x="1474437" y="245022"/>
                  </a:lnTo>
                  <a:lnTo>
                    <a:pt x="1473720" y="244826"/>
                  </a:lnTo>
                  <a:lnTo>
                    <a:pt x="1473524" y="243913"/>
                  </a:lnTo>
                  <a:lnTo>
                    <a:pt x="1472219" y="243717"/>
                  </a:lnTo>
                  <a:lnTo>
                    <a:pt x="1471501" y="242803"/>
                  </a:lnTo>
                  <a:lnTo>
                    <a:pt x="1470392" y="243195"/>
                  </a:lnTo>
                  <a:lnTo>
                    <a:pt x="1466150" y="242999"/>
                  </a:lnTo>
                  <a:lnTo>
                    <a:pt x="1465433" y="241890"/>
                  </a:lnTo>
                  <a:lnTo>
                    <a:pt x="1464519" y="241890"/>
                  </a:lnTo>
                  <a:lnTo>
                    <a:pt x="1464323" y="241368"/>
                  </a:lnTo>
                  <a:lnTo>
                    <a:pt x="1463932" y="241564"/>
                  </a:lnTo>
                  <a:lnTo>
                    <a:pt x="1464454" y="242281"/>
                  </a:lnTo>
                  <a:lnTo>
                    <a:pt x="1464258" y="242803"/>
                  </a:lnTo>
                  <a:lnTo>
                    <a:pt x="1463149" y="242803"/>
                  </a:lnTo>
                  <a:lnTo>
                    <a:pt x="1462235" y="242086"/>
                  </a:lnTo>
                  <a:lnTo>
                    <a:pt x="1461648" y="242086"/>
                  </a:lnTo>
                  <a:lnTo>
                    <a:pt x="1461452" y="242608"/>
                  </a:lnTo>
                  <a:lnTo>
                    <a:pt x="1462561" y="243325"/>
                  </a:lnTo>
                  <a:lnTo>
                    <a:pt x="1462757" y="244043"/>
                  </a:lnTo>
                  <a:lnTo>
                    <a:pt x="1463149" y="243847"/>
                  </a:lnTo>
                  <a:lnTo>
                    <a:pt x="1463540" y="244369"/>
                  </a:lnTo>
                  <a:lnTo>
                    <a:pt x="1464258" y="244565"/>
                  </a:lnTo>
                  <a:lnTo>
                    <a:pt x="1464258" y="245674"/>
                  </a:lnTo>
                  <a:lnTo>
                    <a:pt x="1465172" y="246784"/>
                  </a:lnTo>
                  <a:lnTo>
                    <a:pt x="1466085" y="247175"/>
                  </a:lnTo>
                  <a:lnTo>
                    <a:pt x="1466476" y="247893"/>
                  </a:lnTo>
                  <a:lnTo>
                    <a:pt x="1467390" y="247893"/>
                  </a:lnTo>
                  <a:lnTo>
                    <a:pt x="1468499" y="248611"/>
                  </a:lnTo>
                  <a:lnTo>
                    <a:pt x="1471631" y="248807"/>
                  </a:lnTo>
                  <a:lnTo>
                    <a:pt x="1471827" y="250046"/>
                  </a:lnTo>
                  <a:lnTo>
                    <a:pt x="1472741" y="250438"/>
                  </a:lnTo>
                  <a:lnTo>
                    <a:pt x="1472741" y="251547"/>
                  </a:lnTo>
                  <a:lnTo>
                    <a:pt x="1473328" y="252069"/>
                  </a:lnTo>
                  <a:lnTo>
                    <a:pt x="1473524" y="256572"/>
                  </a:lnTo>
                  <a:lnTo>
                    <a:pt x="1471305" y="256376"/>
                  </a:lnTo>
                  <a:lnTo>
                    <a:pt x="1469087" y="255266"/>
                  </a:lnTo>
                  <a:lnTo>
                    <a:pt x="1466868" y="255266"/>
                  </a:lnTo>
                  <a:lnTo>
                    <a:pt x="1466868" y="255984"/>
                  </a:lnTo>
                  <a:lnTo>
                    <a:pt x="1468891" y="258138"/>
                  </a:lnTo>
                  <a:lnTo>
                    <a:pt x="1470914" y="258529"/>
                  </a:lnTo>
                  <a:lnTo>
                    <a:pt x="1472219" y="259965"/>
                  </a:lnTo>
                  <a:lnTo>
                    <a:pt x="1472937" y="261922"/>
                  </a:lnTo>
                  <a:lnTo>
                    <a:pt x="1474241" y="263162"/>
                  </a:lnTo>
                  <a:lnTo>
                    <a:pt x="1476460" y="263684"/>
                  </a:lnTo>
                  <a:lnTo>
                    <a:pt x="1476656" y="264793"/>
                  </a:lnTo>
                  <a:lnTo>
                    <a:pt x="1477243" y="265185"/>
                  </a:lnTo>
                  <a:lnTo>
                    <a:pt x="1477243" y="265903"/>
                  </a:lnTo>
                  <a:lnTo>
                    <a:pt x="1476330" y="267012"/>
                  </a:lnTo>
                  <a:lnTo>
                    <a:pt x="1476134" y="268252"/>
                  </a:lnTo>
                  <a:lnTo>
                    <a:pt x="1474437" y="268774"/>
                  </a:lnTo>
                  <a:lnTo>
                    <a:pt x="1474046" y="269491"/>
                  </a:lnTo>
                  <a:lnTo>
                    <a:pt x="1474241" y="270405"/>
                  </a:lnTo>
                  <a:lnTo>
                    <a:pt x="1473328" y="270927"/>
                  </a:lnTo>
                  <a:lnTo>
                    <a:pt x="1473132" y="272036"/>
                  </a:lnTo>
                  <a:lnTo>
                    <a:pt x="1472414" y="273146"/>
                  </a:lnTo>
                  <a:lnTo>
                    <a:pt x="1473132" y="274385"/>
                  </a:lnTo>
                  <a:lnTo>
                    <a:pt x="1473654" y="277061"/>
                  </a:lnTo>
                  <a:lnTo>
                    <a:pt x="1473132" y="277257"/>
                  </a:lnTo>
                  <a:lnTo>
                    <a:pt x="1471631" y="276539"/>
                  </a:lnTo>
                  <a:lnTo>
                    <a:pt x="1468826" y="276147"/>
                  </a:lnTo>
                  <a:lnTo>
                    <a:pt x="1468304" y="278301"/>
                  </a:lnTo>
                  <a:lnTo>
                    <a:pt x="1465498" y="278496"/>
                  </a:lnTo>
                  <a:lnTo>
                    <a:pt x="1464976" y="277779"/>
                  </a:lnTo>
                  <a:lnTo>
                    <a:pt x="1463866" y="277583"/>
                  </a:lnTo>
                  <a:lnTo>
                    <a:pt x="1464258" y="274320"/>
                  </a:lnTo>
                  <a:lnTo>
                    <a:pt x="1464062" y="273602"/>
                  </a:lnTo>
                  <a:lnTo>
                    <a:pt x="1463149" y="273602"/>
                  </a:lnTo>
                  <a:lnTo>
                    <a:pt x="1462627" y="274712"/>
                  </a:lnTo>
                  <a:lnTo>
                    <a:pt x="1463018" y="275625"/>
                  </a:lnTo>
                  <a:lnTo>
                    <a:pt x="1462822" y="276734"/>
                  </a:lnTo>
                  <a:lnTo>
                    <a:pt x="1462627" y="277126"/>
                  </a:lnTo>
                  <a:lnTo>
                    <a:pt x="1461322" y="277517"/>
                  </a:lnTo>
                  <a:lnTo>
                    <a:pt x="1461126" y="278757"/>
                  </a:lnTo>
                  <a:lnTo>
                    <a:pt x="1461517" y="278757"/>
                  </a:lnTo>
                  <a:lnTo>
                    <a:pt x="1461713" y="279475"/>
                  </a:lnTo>
                  <a:lnTo>
                    <a:pt x="1460995" y="279475"/>
                  </a:lnTo>
                  <a:lnTo>
                    <a:pt x="1461191" y="281824"/>
                  </a:lnTo>
                  <a:lnTo>
                    <a:pt x="1461583" y="282542"/>
                  </a:lnTo>
                  <a:lnTo>
                    <a:pt x="1463083" y="283260"/>
                  </a:lnTo>
                  <a:lnTo>
                    <a:pt x="1463279" y="283977"/>
                  </a:lnTo>
                  <a:lnTo>
                    <a:pt x="1461583" y="285413"/>
                  </a:lnTo>
                  <a:lnTo>
                    <a:pt x="1458581" y="285609"/>
                  </a:lnTo>
                  <a:lnTo>
                    <a:pt x="1456884" y="284891"/>
                  </a:lnTo>
                  <a:lnTo>
                    <a:pt x="1455057" y="283260"/>
                  </a:lnTo>
                  <a:lnTo>
                    <a:pt x="1452447" y="283455"/>
                  </a:lnTo>
                  <a:lnTo>
                    <a:pt x="1450751" y="282346"/>
                  </a:lnTo>
                  <a:lnTo>
                    <a:pt x="1450359" y="282020"/>
                  </a:lnTo>
                  <a:lnTo>
                    <a:pt x="1450555" y="280584"/>
                  </a:lnTo>
                  <a:lnTo>
                    <a:pt x="1450033" y="278627"/>
                  </a:lnTo>
                  <a:lnTo>
                    <a:pt x="1449315" y="278627"/>
                  </a:lnTo>
                  <a:lnTo>
                    <a:pt x="1445987" y="276278"/>
                  </a:lnTo>
                  <a:lnTo>
                    <a:pt x="1444878" y="276669"/>
                  </a:lnTo>
                  <a:lnTo>
                    <a:pt x="1444682" y="277191"/>
                  </a:lnTo>
                  <a:lnTo>
                    <a:pt x="1443769" y="277387"/>
                  </a:lnTo>
                  <a:lnTo>
                    <a:pt x="1442659" y="275951"/>
                  </a:lnTo>
                  <a:lnTo>
                    <a:pt x="1441550" y="275234"/>
                  </a:lnTo>
                  <a:lnTo>
                    <a:pt x="1443051" y="273276"/>
                  </a:lnTo>
                  <a:lnTo>
                    <a:pt x="1442855" y="271645"/>
                  </a:lnTo>
                  <a:lnTo>
                    <a:pt x="1443377" y="270405"/>
                  </a:lnTo>
                  <a:lnTo>
                    <a:pt x="1442986" y="269491"/>
                  </a:lnTo>
                  <a:lnTo>
                    <a:pt x="1442072" y="269100"/>
                  </a:lnTo>
                  <a:lnTo>
                    <a:pt x="1441159" y="267991"/>
                  </a:lnTo>
                  <a:lnTo>
                    <a:pt x="1440637" y="266555"/>
                  </a:lnTo>
                  <a:lnTo>
                    <a:pt x="1440245" y="264010"/>
                  </a:lnTo>
                  <a:lnTo>
                    <a:pt x="1440963" y="262771"/>
                  </a:lnTo>
                  <a:lnTo>
                    <a:pt x="1440963" y="261922"/>
                  </a:lnTo>
                  <a:lnTo>
                    <a:pt x="1439854" y="259573"/>
                  </a:lnTo>
                  <a:lnTo>
                    <a:pt x="1440049" y="256506"/>
                  </a:lnTo>
                  <a:lnTo>
                    <a:pt x="1439527" y="255593"/>
                  </a:lnTo>
                  <a:lnTo>
                    <a:pt x="1439005" y="255397"/>
                  </a:lnTo>
                  <a:lnTo>
                    <a:pt x="1438288" y="253570"/>
                  </a:lnTo>
                  <a:lnTo>
                    <a:pt x="1439005" y="252656"/>
                  </a:lnTo>
                  <a:lnTo>
                    <a:pt x="1439005" y="251743"/>
                  </a:lnTo>
                  <a:lnTo>
                    <a:pt x="1439397" y="251743"/>
                  </a:lnTo>
                  <a:lnTo>
                    <a:pt x="1439397" y="249785"/>
                  </a:lnTo>
                  <a:lnTo>
                    <a:pt x="1440310" y="248350"/>
                  </a:lnTo>
                  <a:lnTo>
                    <a:pt x="1440310" y="246718"/>
                  </a:lnTo>
                  <a:lnTo>
                    <a:pt x="1441028" y="246392"/>
                  </a:lnTo>
                  <a:lnTo>
                    <a:pt x="1439332" y="244239"/>
                  </a:lnTo>
                  <a:lnTo>
                    <a:pt x="1439332" y="243325"/>
                  </a:lnTo>
                  <a:lnTo>
                    <a:pt x="1438940" y="243130"/>
                  </a:lnTo>
                  <a:lnTo>
                    <a:pt x="1439136" y="242216"/>
                  </a:lnTo>
                  <a:lnTo>
                    <a:pt x="1440963" y="241498"/>
                  </a:lnTo>
                  <a:lnTo>
                    <a:pt x="1440441" y="240585"/>
                  </a:lnTo>
                  <a:lnTo>
                    <a:pt x="1439854" y="240585"/>
                  </a:lnTo>
                  <a:lnTo>
                    <a:pt x="1439854" y="238040"/>
                  </a:lnTo>
                  <a:lnTo>
                    <a:pt x="1440767" y="237648"/>
                  </a:lnTo>
                  <a:lnTo>
                    <a:pt x="1440376" y="232624"/>
                  </a:lnTo>
                  <a:lnTo>
                    <a:pt x="1441681" y="231906"/>
                  </a:lnTo>
                  <a:lnTo>
                    <a:pt x="1442203" y="232102"/>
                  </a:lnTo>
                  <a:lnTo>
                    <a:pt x="1442399" y="231580"/>
                  </a:lnTo>
                  <a:lnTo>
                    <a:pt x="1443116" y="231580"/>
                  </a:lnTo>
                  <a:lnTo>
                    <a:pt x="1444030" y="229622"/>
                  </a:lnTo>
                  <a:lnTo>
                    <a:pt x="1444030" y="227795"/>
                  </a:lnTo>
                  <a:lnTo>
                    <a:pt x="1443312" y="227078"/>
                  </a:lnTo>
                  <a:lnTo>
                    <a:pt x="1442790" y="225251"/>
                  </a:lnTo>
                  <a:lnTo>
                    <a:pt x="1441681" y="224337"/>
                  </a:lnTo>
                  <a:lnTo>
                    <a:pt x="1441289" y="222379"/>
                  </a:lnTo>
                  <a:lnTo>
                    <a:pt x="1442203" y="220552"/>
                  </a:lnTo>
                  <a:lnTo>
                    <a:pt x="1443312" y="219313"/>
                  </a:lnTo>
                  <a:lnTo>
                    <a:pt x="1444030" y="219117"/>
                  </a:lnTo>
                  <a:lnTo>
                    <a:pt x="1444030" y="218725"/>
                  </a:lnTo>
                  <a:lnTo>
                    <a:pt x="1444552" y="218921"/>
                  </a:lnTo>
                  <a:lnTo>
                    <a:pt x="1445465" y="218530"/>
                  </a:lnTo>
                  <a:lnTo>
                    <a:pt x="1446379" y="219247"/>
                  </a:lnTo>
                  <a:lnTo>
                    <a:pt x="1445661" y="220161"/>
                  </a:lnTo>
                  <a:lnTo>
                    <a:pt x="1447162" y="220357"/>
                  </a:lnTo>
                  <a:lnTo>
                    <a:pt x="1447162" y="219965"/>
                  </a:lnTo>
                  <a:lnTo>
                    <a:pt x="1448076" y="219769"/>
                  </a:lnTo>
                  <a:lnTo>
                    <a:pt x="1449380" y="217616"/>
                  </a:lnTo>
                  <a:lnTo>
                    <a:pt x="1449380" y="216376"/>
                  </a:lnTo>
                  <a:lnTo>
                    <a:pt x="1448858" y="215463"/>
                  </a:lnTo>
                  <a:lnTo>
                    <a:pt x="1448271" y="215071"/>
                  </a:lnTo>
                  <a:lnTo>
                    <a:pt x="1446575" y="215267"/>
                  </a:lnTo>
                  <a:lnTo>
                    <a:pt x="1445987" y="214875"/>
                  </a:lnTo>
                  <a:lnTo>
                    <a:pt x="1444291" y="212331"/>
                  </a:lnTo>
                  <a:lnTo>
                    <a:pt x="1444682" y="211809"/>
                  </a:lnTo>
                  <a:lnTo>
                    <a:pt x="1444291" y="208938"/>
                  </a:lnTo>
                  <a:lnTo>
                    <a:pt x="1444682" y="208742"/>
                  </a:lnTo>
                  <a:lnTo>
                    <a:pt x="1445074" y="206197"/>
                  </a:lnTo>
                  <a:lnTo>
                    <a:pt x="1445074" y="202412"/>
                  </a:lnTo>
                  <a:lnTo>
                    <a:pt x="1444487" y="202021"/>
                  </a:lnTo>
                  <a:lnTo>
                    <a:pt x="1443769" y="199476"/>
                  </a:lnTo>
                  <a:lnTo>
                    <a:pt x="1442855" y="198562"/>
                  </a:lnTo>
                  <a:lnTo>
                    <a:pt x="1442464" y="197453"/>
                  </a:lnTo>
                  <a:lnTo>
                    <a:pt x="1442986" y="196735"/>
                  </a:lnTo>
                  <a:lnTo>
                    <a:pt x="1443704" y="196540"/>
                  </a:lnTo>
                  <a:lnTo>
                    <a:pt x="1443899" y="194190"/>
                  </a:lnTo>
                  <a:lnTo>
                    <a:pt x="1444421" y="193799"/>
                  </a:lnTo>
                  <a:lnTo>
                    <a:pt x="1444421" y="193081"/>
                  </a:lnTo>
                  <a:lnTo>
                    <a:pt x="1443899" y="192885"/>
                  </a:lnTo>
                  <a:lnTo>
                    <a:pt x="1443704" y="192363"/>
                  </a:lnTo>
                  <a:lnTo>
                    <a:pt x="1443704" y="190406"/>
                  </a:lnTo>
                  <a:lnTo>
                    <a:pt x="1444226" y="190210"/>
                  </a:lnTo>
                  <a:lnTo>
                    <a:pt x="1444421" y="189297"/>
                  </a:lnTo>
                  <a:lnTo>
                    <a:pt x="1445139" y="189101"/>
                  </a:lnTo>
                  <a:lnTo>
                    <a:pt x="1445139" y="188579"/>
                  </a:lnTo>
                  <a:lnTo>
                    <a:pt x="1444748" y="187469"/>
                  </a:lnTo>
                  <a:lnTo>
                    <a:pt x="1442725" y="187469"/>
                  </a:lnTo>
                  <a:lnTo>
                    <a:pt x="1442138" y="187078"/>
                  </a:lnTo>
                  <a:lnTo>
                    <a:pt x="1441420" y="185838"/>
                  </a:lnTo>
                  <a:lnTo>
                    <a:pt x="1441420" y="184598"/>
                  </a:lnTo>
                  <a:lnTo>
                    <a:pt x="1441942" y="183359"/>
                  </a:lnTo>
                  <a:lnTo>
                    <a:pt x="1442333" y="183359"/>
                  </a:lnTo>
                  <a:lnTo>
                    <a:pt x="1443638" y="181923"/>
                  </a:lnTo>
                  <a:lnTo>
                    <a:pt x="1444030" y="181205"/>
                  </a:lnTo>
                  <a:lnTo>
                    <a:pt x="1444030" y="179770"/>
                  </a:lnTo>
                  <a:lnTo>
                    <a:pt x="1445531" y="178856"/>
                  </a:lnTo>
                  <a:lnTo>
                    <a:pt x="1446248" y="177225"/>
                  </a:lnTo>
                  <a:lnTo>
                    <a:pt x="1450359" y="175594"/>
                  </a:lnTo>
                  <a:lnTo>
                    <a:pt x="1451273" y="174354"/>
                  </a:lnTo>
                  <a:lnTo>
                    <a:pt x="1451273" y="173832"/>
                  </a:lnTo>
                  <a:lnTo>
                    <a:pt x="1452186" y="173114"/>
                  </a:lnTo>
                  <a:lnTo>
                    <a:pt x="1452186" y="169329"/>
                  </a:lnTo>
                  <a:lnTo>
                    <a:pt x="1454013" y="168612"/>
                  </a:lnTo>
                  <a:lnTo>
                    <a:pt x="1453622" y="166785"/>
                  </a:lnTo>
                  <a:lnTo>
                    <a:pt x="1453230" y="166785"/>
                  </a:lnTo>
                  <a:lnTo>
                    <a:pt x="1451730" y="164631"/>
                  </a:lnTo>
                  <a:lnTo>
                    <a:pt x="1450033" y="164631"/>
                  </a:lnTo>
                  <a:lnTo>
                    <a:pt x="1449446" y="165153"/>
                  </a:lnTo>
                  <a:lnTo>
                    <a:pt x="1447749" y="165349"/>
                  </a:lnTo>
                  <a:lnTo>
                    <a:pt x="1446836" y="164631"/>
                  </a:lnTo>
                  <a:lnTo>
                    <a:pt x="1446836" y="163000"/>
                  </a:lnTo>
                  <a:lnTo>
                    <a:pt x="1448336" y="162282"/>
                  </a:lnTo>
                  <a:lnTo>
                    <a:pt x="1451142" y="162282"/>
                  </a:lnTo>
                  <a:lnTo>
                    <a:pt x="1451338" y="162674"/>
                  </a:lnTo>
                  <a:lnTo>
                    <a:pt x="1452447" y="162674"/>
                  </a:lnTo>
                  <a:lnTo>
                    <a:pt x="1452447" y="163392"/>
                  </a:lnTo>
                  <a:lnTo>
                    <a:pt x="1452969" y="163913"/>
                  </a:lnTo>
                  <a:lnTo>
                    <a:pt x="1454274" y="163913"/>
                  </a:lnTo>
                  <a:lnTo>
                    <a:pt x="1455188" y="164631"/>
                  </a:lnTo>
                  <a:lnTo>
                    <a:pt x="1456297" y="164240"/>
                  </a:lnTo>
                  <a:lnTo>
                    <a:pt x="1456101" y="162413"/>
                  </a:lnTo>
                  <a:lnTo>
                    <a:pt x="1457015" y="161695"/>
                  </a:lnTo>
                  <a:lnTo>
                    <a:pt x="1458712" y="161695"/>
                  </a:lnTo>
                  <a:lnTo>
                    <a:pt x="1459234" y="160977"/>
                  </a:lnTo>
                  <a:lnTo>
                    <a:pt x="1460734" y="161369"/>
                  </a:lnTo>
                  <a:lnTo>
                    <a:pt x="1462953" y="160847"/>
                  </a:lnTo>
                  <a:lnTo>
                    <a:pt x="1463540" y="161173"/>
                  </a:lnTo>
                  <a:lnTo>
                    <a:pt x="1465237" y="160977"/>
                  </a:lnTo>
                  <a:lnTo>
                    <a:pt x="1466150" y="160455"/>
                  </a:lnTo>
                  <a:lnTo>
                    <a:pt x="1467651" y="160455"/>
                  </a:lnTo>
                  <a:lnTo>
                    <a:pt x="1470783" y="157584"/>
                  </a:lnTo>
                  <a:lnTo>
                    <a:pt x="1471892" y="157062"/>
                  </a:lnTo>
                  <a:lnTo>
                    <a:pt x="1472284" y="157388"/>
                  </a:lnTo>
                  <a:lnTo>
                    <a:pt x="1474176" y="156279"/>
                  </a:lnTo>
                  <a:lnTo>
                    <a:pt x="1475286" y="156279"/>
                  </a:lnTo>
                  <a:lnTo>
                    <a:pt x="1475481" y="155887"/>
                  </a:lnTo>
                  <a:lnTo>
                    <a:pt x="1476786" y="155887"/>
                  </a:lnTo>
                  <a:lnTo>
                    <a:pt x="1477178" y="155365"/>
                  </a:lnTo>
                  <a:lnTo>
                    <a:pt x="1479070" y="154843"/>
                  </a:lnTo>
                  <a:lnTo>
                    <a:pt x="1479788" y="153408"/>
                  </a:lnTo>
                  <a:lnTo>
                    <a:pt x="1480702" y="152886"/>
                  </a:lnTo>
                  <a:lnTo>
                    <a:pt x="1482202" y="152494"/>
                  </a:lnTo>
                  <a:lnTo>
                    <a:pt x="1482789" y="153016"/>
                  </a:lnTo>
                  <a:lnTo>
                    <a:pt x="1483703" y="152821"/>
                  </a:lnTo>
                  <a:lnTo>
                    <a:pt x="1484617" y="153343"/>
                  </a:lnTo>
                  <a:lnTo>
                    <a:pt x="1486640" y="151711"/>
                  </a:lnTo>
                  <a:lnTo>
                    <a:pt x="1491664" y="152233"/>
                  </a:lnTo>
                  <a:lnTo>
                    <a:pt x="1492055" y="151842"/>
                  </a:lnTo>
                  <a:lnTo>
                    <a:pt x="1492643" y="152038"/>
                  </a:lnTo>
                  <a:lnTo>
                    <a:pt x="1492838" y="151646"/>
                  </a:lnTo>
                  <a:lnTo>
                    <a:pt x="1494861" y="151842"/>
                  </a:lnTo>
                  <a:close/>
                  <a:moveTo>
                    <a:pt x="1684745" y="147731"/>
                  </a:moveTo>
                  <a:lnTo>
                    <a:pt x="1686572" y="149689"/>
                  </a:lnTo>
                  <a:lnTo>
                    <a:pt x="1687877" y="150080"/>
                  </a:lnTo>
                  <a:lnTo>
                    <a:pt x="1689574" y="151516"/>
                  </a:lnTo>
                  <a:lnTo>
                    <a:pt x="1690291" y="151711"/>
                  </a:lnTo>
                  <a:lnTo>
                    <a:pt x="1690096" y="152821"/>
                  </a:lnTo>
                  <a:lnTo>
                    <a:pt x="1687094" y="153016"/>
                  </a:lnTo>
                  <a:lnTo>
                    <a:pt x="1685202" y="151059"/>
                  </a:lnTo>
                  <a:lnTo>
                    <a:pt x="1684484" y="150667"/>
                  </a:lnTo>
                  <a:lnTo>
                    <a:pt x="1683766" y="150863"/>
                  </a:lnTo>
                  <a:lnTo>
                    <a:pt x="1683766" y="152494"/>
                  </a:lnTo>
                  <a:lnTo>
                    <a:pt x="1685071" y="153930"/>
                  </a:lnTo>
                  <a:lnTo>
                    <a:pt x="1685985" y="153930"/>
                  </a:lnTo>
                  <a:lnTo>
                    <a:pt x="1686702" y="155039"/>
                  </a:lnTo>
                  <a:lnTo>
                    <a:pt x="1687290" y="155039"/>
                  </a:lnTo>
                  <a:lnTo>
                    <a:pt x="1687094" y="155953"/>
                  </a:lnTo>
                  <a:lnTo>
                    <a:pt x="1685985" y="157062"/>
                  </a:lnTo>
                  <a:lnTo>
                    <a:pt x="1685985" y="158498"/>
                  </a:lnTo>
                  <a:lnTo>
                    <a:pt x="1686702" y="159607"/>
                  </a:lnTo>
                  <a:lnTo>
                    <a:pt x="1688008" y="159998"/>
                  </a:lnTo>
                  <a:lnTo>
                    <a:pt x="1688008" y="159085"/>
                  </a:lnTo>
                  <a:lnTo>
                    <a:pt x="1688725" y="159085"/>
                  </a:lnTo>
                  <a:lnTo>
                    <a:pt x="1688921" y="158171"/>
                  </a:lnTo>
                  <a:lnTo>
                    <a:pt x="1689835" y="157976"/>
                  </a:lnTo>
                  <a:lnTo>
                    <a:pt x="1690748" y="158367"/>
                  </a:lnTo>
                  <a:lnTo>
                    <a:pt x="1691140" y="159085"/>
                  </a:lnTo>
                  <a:lnTo>
                    <a:pt x="1693032" y="159607"/>
                  </a:lnTo>
                  <a:lnTo>
                    <a:pt x="1693750" y="160847"/>
                  </a:lnTo>
                  <a:lnTo>
                    <a:pt x="1695055" y="160847"/>
                  </a:lnTo>
                  <a:lnTo>
                    <a:pt x="1695446" y="160129"/>
                  </a:lnTo>
                  <a:lnTo>
                    <a:pt x="1696360" y="159737"/>
                  </a:lnTo>
                  <a:lnTo>
                    <a:pt x="1696751" y="160977"/>
                  </a:lnTo>
                  <a:lnTo>
                    <a:pt x="1697469" y="161173"/>
                  </a:lnTo>
                  <a:lnTo>
                    <a:pt x="1698578" y="160781"/>
                  </a:lnTo>
                  <a:lnTo>
                    <a:pt x="1699296" y="160064"/>
                  </a:lnTo>
                  <a:lnTo>
                    <a:pt x="1700210" y="160064"/>
                  </a:lnTo>
                  <a:lnTo>
                    <a:pt x="1702428" y="159150"/>
                  </a:lnTo>
                  <a:lnTo>
                    <a:pt x="1703015" y="159150"/>
                  </a:lnTo>
                  <a:lnTo>
                    <a:pt x="1704321" y="160781"/>
                  </a:lnTo>
                  <a:lnTo>
                    <a:pt x="1704321" y="162413"/>
                  </a:lnTo>
                  <a:lnTo>
                    <a:pt x="1703603" y="162935"/>
                  </a:lnTo>
                  <a:lnTo>
                    <a:pt x="1701580" y="163130"/>
                  </a:lnTo>
                  <a:lnTo>
                    <a:pt x="1700993" y="163522"/>
                  </a:lnTo>
                  <a:lnTo>
                    <a:pt x="1698187" y="163000"/>
                  </a:lnTo>
                  <a:lnTo>
                    <a:pt x="1697273" y="163718"/>
                  </a:lnTo>
                  <a:lnTo>
                    <a:pt x="1695251" y="163392"/>
                  </a:lnTo>
                  <a:lnTo>
                    <a:pt x="1694859" y="164109"/>
                  </a:lnTo>
                  <a:lnTo>
                    <a:pt x="1694337" y="164305"/>
                  </a:lnTo>
                  <a:lnTo>
                    <a:pt x="1694141" y="166850"/>
                  </a:lnTo>
                  <a:lnTo>
                    <a:pt x="1693228" y="167241"/>
                  </a:lnTo>
                  <a:lnTo>
                    <a:pt x="1693619" y="168677"/>
                  </a:lnTo>
                  <a:lnTo>
                    <a:pt x="1692118" y="169395"/>
                  </a:lnTo>
                  <a:lnTo>
                    <a:pt x="1692118" y="170308"/>
                  </a:lnTo>
                  <a:lnTo>
                    <a:pt x="1692836" y="171418"/>
                  </a:lnTo>
                  <a:lnTo>
                    <a:pt x="1693750" y="174289"/>
                  </a:lnTo>
                  <a:lnTo>
                    <a:pt x="1696751" y="177877"/>
                  </a:lnTo>
                  <a:lnTo>
                    <a:pt x="1699753" y="178791"/>
                  </a:lnTo>
                  <a:lnTo>
                    <a:pt x="1700862" y="178269"/>
                  </a:lnTo>
                  <a:lnTo>
                    <a:pt x="1700471" y="176833"/>
                  </a:lnTo>
                  <a:lnTo>
                    <a:pt x="1700993" y="175920"/>
                  </a:lnTo>
                  <a:lnTo>
                    <a:pt x="1702885" y="175920"/>
                  </a:lnTo>
                  <a:lnTo>
                    <a:pt x="1706409" y="174680"/>
                  </a:lnTo>
                  <a:lnTo>
                    <a:pt x="1708236" y="174680"/>
                  </a:lnTo>
                  <a:lnTo>
                    <a:pt x="1708431" y="175072"/>
                  </a:lnTo>
                  <a:lnTo>
                    <a:pt x="1709932" y="175267"/>
                  </a:lnTo>
                  <a:lnTo>
                    <a:pt x="1711629" y="173440"/>
                  </a:lnTo>
                  <a:lnTo>
                    <a:pt x="1714435" y="173832"/>
                  </a:lnTo>
                  <a:lnTo>
                    <a:pt x="1714630" y="174941"/>
                  </a:lnTo>
                  <a:lnTo>
                    <a:pt x="1715348" y="175855"/>
                  </a:lnTo>
                  <a:lnTo>
                    <a:pt x="1715348" y="176964"/>
                  </a:lnTo>
                  <a:lnTo>
                    <a:pt x="1714630" y="177486"/>
                  </a:lnTo>
                  <a:lnTo>
                    <a:pt x="1714108" y="178595"/>
                  </a:lnTo>
                  <a:lnTo>
                    <a:pt x="1712999" y="178987"/>
                  </a:lnTo>
                  <a:lnTo>
                    <a:pt x="1711498" y="180227"/>
                  </a:lnTo>
                  <a:lnTo>
                    <a:pt x="1711694" y="181662"/>
                  </a:lnTo>
                  <a:lnTo>
                    <a:pt x="1712216" y="182054"/>
                  </a:lnTo>
                  <a:lnTo>
                    <a:pt x="1712412" y="182771"/>
                  </a:lnTo>
                  <a:lnTo>
                    <a:pt x="1712412" y="184403"/>
                  </a:lnTo>
                  <a:lnTo>
                    <a:pt x="1713325" y="185316"/>
                  </a:lnTo>
                  <a:lnTo>
                    <a:pt x="1713325" y="186556"/>
                  </a:lnTo>
                  <a:lnTo>
                    <a:pt x="1712216" y="186948"/>
                  </a:lnTo>
                  <a:lnTo>
                    <a:pt x="1711825" y="187665"/>
                  </a:lnTo>
                  <a:lnTo>
                    <a:pt x="1712934" y="188057"/>
                  </a:lnTo>
                  <a:lnTo>
                    <a:pt x="1712934" y="188775"/>
                  </a:lnTo>
                  <a:lnTo>
                    <a:pt x="1713847" y="189884"/>
                  </a:lnTo>
                  <a:lnTo>
                    <a:pt x="1714369" y="190406"/>
                  </a:lnTo>
                  <a:lnTo>
                    <a:pt x="1715674" y="190797"/>
                  </a:lnTo>
                  <a:lnTo>
                    <a:pt x="1715674" y="191189"/>
                  </a:lnTo>
                  <a:lnTo>
                    <a:pt x="1716262" y="191189"/>
                  </a:lnTo>
                  <a:lnTo>
                    <a:pt x="1716784" y="191711"/>
                  </a:lnTo>
                  <a:lnTo>
                    <a:pt x="1719590" y="191711"/>
                  </a:lnTo>
                  <a:lnTo>
                    <a:pt x="1719785" y="192233"/>
                  </a:lnTo>
                  <a:lnTo>
                    <a:pt x="1720895" y="192233"/>
                  </a:lnTo>
                  <a:lnTo>
                    <a:pt x="1720177" y="193473"/>
                  </a:lnTo>
                  <a:lnTo>
                    <a:pt x="1719459" y="193473"/>
                  </a:lnTo>
                  <a:lnTo>
                    <a:pt x="1718741" y="194190"/>
                  </a:lnTo>
                  <a:lnTo>
                    <a:pt x="1718154" y="196148"/>
                  </a:lnTo>
                  <a:lnTo>
                    <a:pt x="1716131" y="197584"/>
                  </a:lnTo>
                  <a:lnTo>
                    <a:pt x="1714826" y="199411"/>
                  </a:lnTo>
                  <a:lnTo>
                    <a:pt x="1715218" y="201760"/>
                  </a:lnTo>
                  <a:lnTo>
                    <a:pt x="1715609" y="202151"/>
                  </a:lnTo>
                  <a:lnTo>
                    <a:pt x="1717306" y="202151"/>
                  </a:lnTo>
                  <a:lnTo>
                    <a:pt x="1717306" y="203065"/>
                  </a:lnTo>
                  <a:lnTo>
                    <a:pt x="1716196" y="203978"/>
                  </a:lnTo>
                  <a:lnTo>
                    <a:pt x="1714696" y="203978"/>
                  </a:lnTo>
                  <a:lnTo>
                    <a:pt x="1713391" y="202869"/>
                  </a:lnTo>
                  <a:lnTo>
                    <a:pt x="1712673" y="199280"/>
                  </a:lnTo>
                  <a:lnTo>
                    <a:pt x="1707126" y="199476"/>
                  </a:lnTo>
                  <a:lnTo>
                    <a:pt x="1707126" y="199084"/>
                  </a:lnTo>
                  <a:lnTo>
                    <a:pt x="1706604" y="198889"/>
                  </a:lnTo>
                  <a:lnTo>
                    <a:pt x="1706604" y="199802"/>
                  </a:lnTo>
                  <a:lnTo>
                    <a:pt x="1705299" y="201760"/>
                  </a:lnTo>
                  <a:lnTo>
                    <a:pt x="1703277" y="203391"/>
                  </a:lnTo>
                  <a:lnTo>
                    <a:pt x="1702167" y="203783"/>
                  </a:lnTo>
                  <a:lnTo>
                    <a:pt x="1701972" y="204305"/>
                  </a:lnTo>
                  <a:lnTo>
                    <a:pt x="1701580" y="202869"/>
                  </a:lnTo>
                  <a:lnTo>
                    <a:pt x="1700079" y="202347"/>
                  </a:lnTo>
                  <a:lnTo>
                    <a:pt x="1700079" y="201825"/>
                  </a:lnTo>
                  <a:lnTo>
                    <a:pt x="1699166" y="201107"/>
                  </a:lnTo>
                  <a:lnTo>
                    <a:pt x="1697665" y="200912"/>
                  </a:lnTo>
                  <a:lnTo>
                    <a:pt x="1696947" y="199998"/>
                  </a:lnTo>
                  <a:lnTo>
                    <a:pt x="1696229" y="199802"/>
                  </a:lnTo>
                  <a:lnTo>
                    <a:pt x="1695838" y="206849"/>
                  </a:lnTo>
                  <a:lnTo>
                    <a:pt x="1695120" y="207763"/>
                  </a:lnTo>
                  <a:lnTo>
                    <a:pt x="1693619" y="207763"/>
                  </a:lnTo>
                  <a:lnTo>
                    <a:pt x="1692510" y="206327"/>
                  </a:lnTo>
                  <a:lnTo>
                    <a:pt x="1691923" y="204696"/>
                  </a:lnTo>
                  <a:lnTo>
                    <a:pt x="1691401" y="204500"/>
                  </a:lnTo>
                  <a:lnTo>
                    <a:pt x="1691401" y="203195"/>
                  </a:lnTo>
                  <a:lnTo>
                    <a:pt x="1691923" y="202804"/>
                  </a:lnTo>
                  <a:lnTo>
                    <a:pt x="1692314" y="201564"/>
                  </a:lnTo>
                  <a:lnTo>
                    <a:pt x="1692706" y="201564"/>
                  </a:lnTo>
                  <a:lnTo>
                    <a:pt x="1692901" y="200846"/>
                  </a:lnTo>
                  <a:lnTo>
                    <a:pt x="1693815" y="200128"/>
                  </a:lnTo>
                  <a:lnTo>
                    <a:pt x="1693097" y="199411"/>
                  </a:lnTo>
                  <a:lnTo>
                    <a:pt x="1693097" y="196344"/>
                  </a:lnTo>
                  <a:lnTo>
                    <a:pt x="1694402" y="195430"/>
                  </a:lnTo>
                  <a:lnTo>
                    <a:pt x="1694011" y="193081"/>
                  </a:lnTo>
                  <a:lnTo>
                    <a:pt x="1692901" y="192168"/>
                  </a:lnTo>
                  <a:lnTo>
                    <a:pt x="1692901" y="189297"/>
                  </a:lnTo>
                  <a:lnTo>
                    <a:pt x="1691401" y="188057"/>
                  </a:lnTo>
                  <a:lnTo>
                    <a:pt x="1688986" y="188057"/>
                  </a:lnTo>
                  <a:lnTo>
                    <a:pt x="1688269" y="186948"/>
                  </a:lnTo>
                  <a:lnTo>
                    <a:pt x="1687681" y="186752"/>
                  </a:lnTo>
                  <a:lnTo>
                    <a:pt x="1687486" y="185512"/>
                  </a:lnTo>
                  <a:lnTo>
                    <a:pt x="1685985" y="184272"/>
                  </a:lnTo>
                  <a:lnTo>
                    <a:pt x="1684680" y="183881"/>
                  </a:lnTo>
                  <a:lnTo>
                    <a:pt x="1683962" y="182967"/>
                  </a:lnTo>
                  <a:lnTo>
                    <a:pt x="1682657" y="183163"/>
                  </a:lnTo>
                  <a:lnTo>
                    <a:pt x="1681352" y="184076"/>
                  </a:lnTo>
                  <a:lnTo>
                    <a:pt x="1679329" y="184794"/>
                  </a:lnTo>
                  <a:lnTo>
                    <a:pt x="1677828" y="186034"/>
                  </a:lnTo>
                  <a:lnTo>
                    <a:pt x="1675610" y="186556"/>
                  </a:lnTo>
                  <a:lnTo>
                    <a:pt x="1677632" y="189101"/>
                  </a:lnTo>
                  <a:lnTo>
                    <a:pt x="1678938" y="189623"/>
                  </a:lnTo>
                  <a:lnTo>
                    <a:pt x="1679329" y="192168"/>
                  </a:lnTo>
                  <a:lnTo>
                    <a:pt x="1680634" y="193081"/>
                  </a:lnTo>
                  <a:lnTo>
                    <a:pt x="1681026" y="193995"/>
                  </a:lnTo>
                  <a:lnTo>
                    <a:pt x="1681026" y="198301"/>
                  </a:lnTo>
                  <a:lnTo>
                    <a:pt x="1679003" y="199737"/>
                  </a:lnTo>
                  <a:lnTo>
                    <a:pt x="1679198" y="201368"/>
                  </a:lnTo>
                  <a:lnTo>
                    <a:pt x="1680308" y="202608"/>
                  </a:lnTo>
                  <a:lnTo>
                    <a:pt x="1680112" y="203848"/>
                  </a:lnTo>
                  <a:lnTo>
                    <a:pt x="1676001" y="204044"/>
                  </a:lnTo>
                  <a:lnTo>
                    <a:pt x="1675283" y="203522"/>
                  </a:lnTo>
                  <a:lnTo>
                    <a:pt x="1674566" y="203522"/>
                  </a:lnTo>
                  <a:lnTo>
                    <a:pt x="1673848" y="202804"/>
                  </a:lnTo>
                  <a:lnTo>
                    <a:pt x="1671956" y="202804"/>
                  </a:lnTo>
                  <a:lnTo>
                    <a:pt x="1671433" y="203326"/>
                  </a:lnTo>
                  <a:lnTo>
                    <a:pt x="1669737" y="203522"/>
                  </a:lnTo>
                  <a:lnTo>
                    <a:pt x="1669019" y="204239"/>
                  </a:lnTo>
                  <a:lnTo>
                    <a:pt x="1667518" y="204239"/>
                  </a:lnTo>
                  <a:lnTo>
                    <a:pt x="1665691" y="203000"/>
                  </a:lnTo>
                  <a:lnTo>
                    <a:pt x="1665691" y="196344"/>
                  </a:lnTo>
                  <a:lnTo>
                    <a:pt x="1667910" y="193995"/>
                  </a:lnTo>
                  <a:lnTo>
                    <a:pt x="1667910" y="192168"/>
                  </a:lnTo>
                  <a:lnTo>
                    <a:pt x="1668823" y="189819"/>
                  </a:lnTo>
                  <a:lnTo>
                    <a:pt x="1669541" y="189297"/>
                  </a:lnTo>
                  <a:lnTo>
                    <a:pt x="1670846" y="189101"/>
                  </a:lnTo>
                  <a:lnTo>
                    <a:pt x="1671433" y="188383"/>
                  </a:lnTo>
                  <a:lnTo>
                    <a:pt x="1671629" y="185120"/>
                  </a:lnTo>
                  <a:lnTo>
                    <a:pt x="1671042" y="184403"/>
                  </a:lnTo>
                  <a:lnTo>
                    <a:pt x="1671042" y="183489"/>
                  </a:lnTo>
                  <a:lnTo>
                    <a:pt x="1671238" y="182380"/>
                  </a:lnTo>
                  <a:lnTo>
                    <a:pt x="1672347" y="181466"/>
                  </a:lnTo>
                  <a:lnTo>
                    <a:pt x="1672543" y="180749"/>
                  </a:lnTo>
                  <a:lnTo>
                    <a:pt x="1674761" y="179835"/>
                  </a:lnTo>
                  <a:lnTo>
                    <a:pt x="1676262" y="180227"/>
                  </a:lnTo>
                  <a:lnTo>
                    <a:pt x="1677959" y="179313"/>
                  </a:lnTo>
                  <a:lnTo>
                    <a:pt x="1681482" y="179705"/>
                  </a:lnTo>
                  <a:lnTo>
                    <a:pt x="1683505" y="180227"/>
                  </a:lnTo>
                  <a:lnTo>
                    <a:pt x="1683701" y="180618"/>
                  </a:lnTo>
                  <a:lnTo>
                    <a:pt x="1685919" y="180618"/>
                  </a:lnTo>
                  <a:lnTo>
                    <a:pt x="1686833" y="179378"/>
                  </a:lnTo>
                  <a:lnTo>
                    <a:pt x="1687225" y="175920"/>
                  </a:lnTo>
                  <a:lnTo>
                    <a:pt x="1687942" y="175920"/>
                  </a:lnTo>
                  <a:lnTo>
                    <a:pt x="1688660" y="175202"/>
                  </a:lnTo>
                  <a:lnTo>
                    <a:pt x="1688660" y="173767"/>
                  </a:lnTo>
                  <a:lnTo>
                    <a:pt x="1687942" y="172657"/>
                  </a:lnTo>
                  <a:lnTo>
                    <a:pt x="1687942" y="171548"/>
                  </a:lnTo>
                  <a:lnTo>
                    <a:pt x="1686833" y="171156"/>
                  </a:lnTo>
                  <a:lnTo>
                    <a:pt x="1684223" y="168416"/>
                  </a:lnTo>
                  <a:lnTo>
                    <a:pt x="1683505" y="168416"/>
                  </a:lnTo>
                  <a:lnTo>
                    <a:pt x="1682200" y="167307"/>
                  </a:lnTo>
                  <a:lnTo>
                    <a:pt x="1681808" y="166393"/>
                  </a:lnTo>
                  <a:lnTo>
                    <a:pt x="1679003" y="163130"/>
                  </a:lnTo>
                  <a:lnTo>
                    <a:pt x="1678807" y="161499"/>
                  </a:lnTo>
                  <a:lnTo>
                    <a:pt x="1678220" y="161303"/>
                  </a:lnTo>
                  <a:lnTo>
                    <a:pt x="1677828" y="160064"/>
                  </a:lnTo>
                  <a:lnTo>
                    <a:pt x="1674109" y="156801"/>
                  </a:lnTo>
                  <a:lnTo>
                    <a:pt x="1673717" y="155561"/>
                  </a:lnTo>
                  <a:lnTo>
                    <a:pt x="1673130" y="155039"/>
                  </a:lnTo>
                  <a:lnTo>
                    <a:pt x="1669802" y="155235"/>
                  </a:lnTo>
                  <a:lnTo>
                    <a:pt x="1669802" y="153082"/>
                  </a:lnTo>
                  <a:lnTo>
                    <a:pt x="1670520" y="151972"/>
                  </a:lnTo>
                  <a:lnTo>
                    <a:pt x="1672021" y="151777"/>
                  </a:lnTo>
                  <a:lnTo>
                    <a:pt x="1672739" y="152168"/>
                  </a:lnTo>
                  <a:lnTo>
                    <a:pt x="1673652" y="153995"/>
                  </a:lnTo>
                  <a:lnTo>
                    <a:pt x="1677371" y="153799"/>
                  </a:lnTo>
                  <a:lnTo>
                    <a:pt x="1679198" y="152690"/>
                  </a:lnTo>
                  <a:lnTo>
                    <a:pt x="1679786" y="151255"/>
                  </a:lnTo>
                  <a:lnTo>
                    <a:pt x="1681808" y="150015"/>
                  </a:lnTo>
                  <a:lnTo>
                    <a:pt x="1682396" y="148775"/>
                  </a:lnTo>
                  <a:close/>
                  <a:moveTo>
                    <a:pt x="1584648" y="141206"/>
                  </a:moveTo>
                  <a:lnTo>
                    <a:pt x="1588890" y="142119"/>
                  </a:lnTo>
                  <a:lnTo>
                    <a:pt x="1591695" y="144990"/>
                  </a:lnTo>
                  <a:lnTo>
                    <a:pt x="1592087" y="146622"/>
                  </a:lnTo>
                  <a:lnTo>
                    <a:pt x="1591500" y="150080"/>
                  </a:lnTo>
                  <a:lnTo>
                    <a:pt x="1590782" y="150994"/>
                  </a:lnTo>
                  <a:lnTo>
                    <a:pt x="1590978" y="156083"/>
                  </a:lnTo>
                  <a:lnTo>
                    <a:pt x="1590586" y="156801"/>
                  </a:lnTo>
                  <a:lnTo>
                    <a:pt x="1589868" y="162608"/>
                  </a:lnTo>
                  <a:lnTo>
                    <a:pt x="1589868" y="166067"/>
                  </a:lnTo>
                  <a:lnTo>
                    <a:pt x="1589346" y="167176"/>
                  </a:lnTo>
                  <a:lnTo>
                    <a:pt x="1589542" y="171483"/>
                  </a:lnTo>
                  <a:lnTo>
                    <a:pt x="1588237" y="172201"/>
                  </a:lnTo>
                  <a:lnTo>
                    <a:pt x="1587519" y="172005"/>
                  </a:lnTo>
                  <a:lnTo>
                    <a:pt x="1586997" y="169656"/>
                  </a:lnTo>
                  <a:lnTo>
                    <a:pt x="1586279" y="169460"/>
                  </a:lnTo>
                  <a:lnTo>
                    <a:pt x="1584583" y="166197"/>
                  </a:lnTo>
                  <a:lnTo>
                    <a:pt x="1583669" y="165675"/>
                  </a:lnTo>
                  <a:lnTo>
                    <a:pt x="1583278" y="164566"/>
                  </a:lnTo>
                  <a:lnTo>
                    <a:pt x="1582560" y="163848"/>
                  </a:lnTo>
                  <a:lnTo>
                    <a:pt x="1582169" y="160259"/>
                  </a:lnTo>
                  <a:lnTo>
                    <a:pt x="1581255" y="158302"/>
                  </a:lnTo>
                  <a:lnTo>
                    <a:pt x="1581255" y="156475"/>
                  </a:lnTo>
                  <a:lnTo>
                    <a:pt x="1580668" y="155365"/>
                  </a:lnTo>
                  <a:lnTo>
                    <a:pt x="1580472" y="148644"/>
                  </a:lnTo>
                  <a:lnTo>
                    <a:pt x="1580863" y="145056"/>
                  </a:lnTo>
                  <a:lnTo>
                    <a:pt x="1581059" y="144534"/>
                  </a:lnTo>
                  <a:lnTo>
                    <a:pt x="1582364" y="144338"/>
                  </a:lnTo>
                  <a:lnTo>
                    <a:pt x="1582756" y="142380"/>
                  </a:lnTo>
                  <a:close/>
                  <a:moveTo>
                    <a:pt x="1534404" y="122152"/>
                  </a:moveTo>
                  <a:lnTo>
                    <a:pt x="1535579" y="122217"/>
                  </a:lnTo>
                  <a:lnTo>
                    <a:pt x="1536492" y="122413"/>
                  </a:lnTo>
                  <a:lnTo>
                    <a:pt x="1537601" y="123849"/>
                  </a:lnTo>
                  <a:lnTo>
                    <a:pt x="1537993" y="123849"/>
                  </a:lnTo>
                  <a:lnTo>
                    <a:pt x="1538711" y="125284"/>
                  </a:lnTo>
                  <a:lnTo>
                    <a:pt x="1540929" y="125284"/>
                  </a:lnTo>
                  <a:lnTo>
                    <a:pt x="1541843" y="125806"/>
                  </a:lnTo>
                  <a:lnTo>
                    <a:pt x="1542039" y="125088"/>
                  </a:lnTo>
                  <a:lnTo>
                    <a:pt x="1543343" y="123979"/>
                  </a:lnTo>
                  <a:lnTo>
                    <a:pt x="1544453" y="123979"/>
                  </a:lnTo>
                  <a:lnTo>
                    <a:pt x="1544975" y="125088"/>
                  </a:lnTo>
                  <a:lnTo>
                    <a:pt x="1545693" y="125088"/>
                  </a:lnTo>
                  <a:lnTo>
                    <a:pt x="1545497" y="125806"/>
                  </a:lnTo>
                  <a:lnTo>
                    <a:pt x="1545105" y="125806"/>
                  </a:lnTo>
                  <a:lnTo>
                    <a:pt x="1545301" y="127960"/>
                  </a:lnTo>
                  <a:lnTo>
                    <a:pt x="1544910" y="127960"/>
                  </a:lnTo>
                  <a:lnTo>
                    <a:pt x="1544910" y="129199"/>
                  </a:lnTo>
                  <a:lnTo>
                    <a:pt x="1545627" y="130309"/>
                  </a:lnTo>
                  <a:lnTo>
                    <a:pt x="1545236" y="130831"/>
                  </a:lnTo>
                  <a:lnTo>
                    <a:pt x="1545236" y="132462"/>
                  </a:lnTo>
                  <a:lnTo>
                    <a:pt x="1545954" y="133376"/>
                  </a:lnTo>
                  <a:lnTo>
                    <a:pt x="1546867" y="133767"/>
                  </a:lnTo>
                  <a:lnTo>
                    <a:pt x="1546476" y="134485"/>
                  </a:lnTo>
                  <a:lnTo>
                    <a:pt x="1547585" y="134876"/>
                  </a:lnTo>
                  <a:lnTo>
                    <a:pt x="1547977" y="135986"/>
                  </a:lnTo>
                  <a:lnTo>
                    <a:pt x="1550587" y="136899"/>
                  </a:lnTo>
                  <a:lnTo>
                    <a:pt x="1556525" y="137095"/>
                  </a:lnTo>
                  <a:lnTo>
                    <a:pt x="1557829" y="136573"/>
                  </a:lnTo>
                  <a:lnTo>
                    <a:pt x="1562462" y="136377"/>
                  </a:lnTo>
                  <a:lnTo>
                    <a:pt x="1565073" y="133506"/>
                  </a:lnTo>
                  <a:lnTo>
                    <a:pt x="1568400" y="130765"/>
                  </a:lnTo>
                  <a:lnTo>
                    <a:pt x="1571924" y="130243"/>
                  </a:lnTo>
                  <a:lnTo>
                    <a:pt x="1572838" y="131353"/>
                  </a:lnTo>
                  <a:lnTo>
                    <a:pt x="1573229" y="131353"/>
                  </a:lnTo>
                  <a:lnTo>
                    <a:pt x="1573621" y="134420"/>
                  </a:lnTo>
                  <a:lnTo>
                    <a:pt x="1574926" y="134224"/>
                  </a:lnTo>
                  <a:lnTo>
                    <a:pt x="1576622" y="135464"/>
                  </a:lnTo>
                  <a:lnTo>
                    <a:pt x="1576818" y="137813"/>
                  </a:lnTo>
                  <a:lnTo>
                    <a:pt x="1575513" y="140162"/>
                  </a:lnTo>
                  <a:lnTo>
                    <a:pt x="1574599" y="141075"/>
                  </a:lnTo>
                  <a:lnTo>
                    <a:pt x="1573490" y="141271"/>
                  </a:lnTo>
                  <a:lnTo>
                    <a:pt x="1573294" y="140749"/>
                  </a:lnTo>
                  <a:lnTo>
                    <a:pt x="1571793" y="140749"/>
                  </a:lnTo>
                  <a:lnTo>
                    <a:pt x="1570880" y="141467"/>
                  </a:lnTo>
                  <a:lnTo>
                    <a:pt x="1570880" y="142185"/>
                  </a:lnTo>
                  <a:lnTo>
                    <a:pt x="1570162" y="143098"/>
                  </a:lnTo>
                  <a:lnTo>
                    <a:pt x="1569966" y="145643"/>
                  </a:lnTo>
                  <a:lnTo>
                    <a:pt x="1568857" y="147274"/>
                  </a:lnTo>
                  <a:lnTo>
                    <a:pt x="1569053" y="148906"/>
                  </a:lnTo>
                  <a:lnTo>
                    <a:pt x="1571076" y="153277"/>
                  </a:lnTo>
                  <a:lnTo>
                    <a:pt x="1571467" y="157062"/>
                  </a:lnTo>
                  <a:lnTo>
                    <a:pt x="1572381" y="158302"/>
                  </a:lnTo>
                  <a:lnTo>
                    <a:pt x="1573294" y="161042"/>
                  </a:lnTo>
                  <a:lnTo>
                    <a:pt x="1573490" y="164631"/>
                  </a:lnTo>
                  <a:lnTo>
                    <a:pt x="1572903" y="165153"/>
                  </a:lnTo>
                  <a:lnTo>
                    <a:pt x="1569575" y="166263"/>
                  </a:lnTo>
                  <a:lnTo>
                    <a:pt x="1568270" y="167176"/>
                  </a:lnTo>
                  <a:lnTo>
                    <a:pt x="1566769" y="167372"/>
                  </a:lnTo>
                  <a:lnTo>
                    <a:pt x="1566051" y="168090"/>
                  </a:lnTo>
                  <a:lnTo>
                    <a:pt x="1564550" y="168481"/>
                  </a:lnTo>
                  <a:lnTo>
                    <a:pt x="1563637" y="169721"/>
                  </a:lnTo>
                  <a:lnTo>
                    <a:pt x="1562723" y="169721"/>
                  </a:lnTo>
                  <a:lnTo>
                    <a:pt x="1562201" y="170243"/>
                  </a:lnTo>
                  <a:lnTo>
                    <a:pt x="1560505" y="169721"/>
                  </a:lnTo>
                  <a:lnTo>
                    <a:pt x="1559200" y="170243"/>
                  </a:lnTo>
                  <a:lnTo>
                    <a:pt x="1555872" y="170243"/>
                  </a:lnTo>
                  <a:lnTo>
                    <a:pt x="1555676" y="170635"/>
                  </a:lnTo>
                  <a:lnTo>
                    <a:pt x="1554567" y="170635"/>
                  </a:lnTo>
                  <a:lnTo>
                    <a:pt x="1554045" y="170112"/>
                  </a:lnTo>
                  <a:lnTo>
                    <a:pt x="1547520" y="170635"/>
                  </a:lnTo>
                  <a:lnTo>
                    <a:pt x="1546215" y="169721"/>
                  </a:lnTo>
                  <a:lnTo>
                    <a:pt x="1546215" y="169003"/>
                  </a:lnTo>
                  <a:lnTo>
                    <a:pt x="1545105" y="168807"/>
                  </a:lnTo>
                  <a:lnTo>
                    <a:pt x="1542691" y="167372"/>
                  </a:lnTo>
                  <a:lnTo>
                    <a:pt x="1541190" y="165349"/>
                  </a:lnTo>
                  <a:lnTo>
                    <a:pt x="1538189" y="164827"/>
                  </a:lnTo>
                  <a:lnTo>
                    <a:pt x="1537275" y="164109"/>
                  </a:lnTo>
                  <a:lnTo>
                    <a:pt x="1536753" y="164109"/>
                  </a:lnTo>
                  <a:lnTo>
                    <a:pt x="1536753" y="163718"/>
                  </a:lnTo>
                  <a:lnTo>
                    <a:pt x="1535448" y="163392"/>
                  </a:lnTo>
                  <a:lnTo>
                    <a:pt x="1535448" y="162870"/>
                  </a:lnTo>
                  <a:lnTo>
                    <a:pt x="1534861" y="162870"/>
                  </a:lnTo>
                  <a:lnTo>
                    <a:pt x="1534469" y="161956"/>
                  </a:lnTo>
                  <a:lnTo>
                    <a:pt x="1533882" y="161760"/>
                  </a:lnTo>
                  <a:lnTo>
                    <a:pt x="1534078" y="161042"/>
                  </a:lnTo>
                  <a:lnTo>
                    <a:pt x="1533686" y="160847"/>
                  </a:lnTo>
                  <a:lnTo>
                    <a:pt x="1533491" y="159933"/>
                  </a:lnTo>
                  <a:lnTo>
                    <a:pt x="1531076" y="157976"/>
                  </a:lnTo>
                  <a:lnTo>
                    <a:pt x="1529967" y="157976"/>
                  </a:lnTo>
                  <a:lnTo>
                    <a:pt x="1529967" y="156149"/>
                  </a:lnTo>
                  <a:lnTo>
                    <a:pt x="1529053" y="155953"/>
                  </a:lnTo>
                  <a:lnTo>
                    <a:pt x="1527748" y="153995"/>
                  </a:lnTo>
                  <a:lnTo>
                    <a:pt x="1528336" y="153277"/>
                  </a:lnTo>
                  <a:lnTo>
                    <a:pt x="1528336" y="152168"/>
                  </a:lnTo>
                  <a:lnTo>
                    <a:pt x="1527748" y="151972"/>
                  </a:lnTo>
                  <a:lnTo>
                    <a:pt x="1527357" y="150537"/>
                  </a:lnTo>
                  <a:lnTo>
                    <a:pt x="1525660" y="149623"/>
                  </a:lnTo>
                  <a:lnTo>
                    <a:pt x="1524355" y="149623"/>
                  </a:lnTo>
                  <a:lnTo>
                    <a:pt x="1523768" y="148710"/>
                  </a:lnTo>
                  <a:lnTo>
                    <a:pt x="1523050" y="148710"/>
                  </a:lnTo>
                  <a:lnTo>
                    <a:pt x="1523050" y="147992"/>
                  </a:lnTo>
                  <a:lnTo>
                    <a:pt x="1522332" y="147274"/>
                  </a:lnTo>
                  <a:lnTo>
                    <a:pt x="1522528" y="146556"/>
                  </a:lnTo>
                  <a:lnTo>
                    <a:pt x="1522137" y="145447"/>
                  </a:lnTo>
                  <a:lnTo>
                    <a:pt x="1523050" y="145056"/>
                  </a:lnTo>
                  <a:lnTo>
                    <a:pt x="1523246" y="144338"/>
                  </a:lnTo>
                  <a:lnTo>
                    <a:pt x="1522854" y="144142"/>
                  </a:lnTo>
                  <a:lnTo>
                    <a:pt x="1522659" y="142511"/>
                  </a:lnTo>
                  <a:lnTo>
                    <a:pt x="1521354" y="141401"/>
                  </a:lnTo>
                  <a:lnTo>
                    <a:pt x="1521158" y="139052"/>
                  </a:lnTo>
                  <a:lnTo>
                    <a:pt x="1521745" y="138857"/>
                  </a:lnTo>
                  <a:lnTo>
                    <a:pt x="1521745" y="138465"/>
                  </a:lnTo>
                  <a:lnTo>
                    <a:pt x="1523572" y="137943"/>
                  </a:lnTo>
                  <a:lnTo>
                    <a:pt x="1525595" y="136116"/>
                  </a:lnTo>
                  <a:lnTo>
                    <a:pt x="1525595" y="135007"/>
                  </a:lnTo>
                  <a:lnTo>
                    <a:pt x="1525008" y="134811"/>
                  </a:lnTo>
                  <a:lnTo>
                    <a:pt x="1525008" y="134420"/>
                  </a:lnTo>
                  <a:lnTo>
                    <a:pt x="1525726" y="134028"/>
                  </a:lnTo>
                  <a:lnTo>
                    <a:pt x="1526117" y="131287"/>
                  </a:lnTo>
                  <a:lnTo>
                    <a:pt x="1526835" y="130374"/>
                  </a:lnTo>
                  <a:lnTo>
                    <a:pt x="1527357" y="130374"/>
                  </a:lnTo>
                  <a:lnTo>
                    <a:pt x="1527357" y="129852"/>
                  </a:lnTo>
                  <a:lnTo>
                    <a:pt x="1527748" y="129852"/>
                  </a:lnTo>
                  <a:lnTo>
                    <a:pt x="1527944" y="129330"/>
                  </a:lnTo>
                  <a:lnTo>
                    <a:pt x="1529053" y="128938"/>
                  </a:lnTo>
                  <a:lnTo>
                    <a:pt x="1529771" y="127699"/>
                  </a:lnTo>
                  <a:lnTo>
                    <a:pt x="1529575" y="127307"/>
                  </a:lnTo>
                  <a:lnTo>
                    <a:pt x="1532577" y="124958"/>
                  </a:lnTo>
                  <a:lnTo>
                    <a:pt x="1532577" y="123849"/>
                  </a:lnTo>
                  <a:lnTo>
                    <a:pt x="1533295" y="123457"/>
                  </a:lnTo>
                  <a:lnTo>
                    <a:pt x="1533295" y="123066"/>
                  </a:lnTo>
                  <a:lnTo>
                    <a:pt x="1534208" y="123066"/>
                  </a:lnTo>
                  <a:close/>
                  <a:moveTo>
                    <a:pt x="1641874" y="88874"/>
                  </a:moveTo>
                  <a:lnTo>
                    <a:pt x="1643375" y="89983"/>
                  </a:lnTo>
                  <a:lnTo>
                    <a:pt x="1643571" y="93767"/>
                  </a:lnTo>
                  <a:lnTo>
                    <a:pt x="1643179" y="94485"/>
                  </a:lnTo>
                  <a:lnTo>
                    <a:pt x="1642266" y="94877"/>
                  </a:lnTo>
                  <a:lnTo>
                    <a:pt x="1642266" y="95595"/>
                  </a:lnTo>
                  <a:lnTo>
                    <a:pt x="1641678" y="95986"/>
                  </a:lnTo>
                  <a:lnTo>
                    <a:pt x="1641678" y="96704"/>
                  </a:lnTo>
                  <a:lnTo>
                    <a:pt x="1640765" y="97944"/>
                  </a:lnTo>
                  <a:lnTo>
                    <a:pt x="1640374" y="99379"/>
                  </a:lnTo>
                  <a:lnTo>
                    <a:pt x="1640765" y="99901"/>
                  </a:lnTo>
                  <a:lnTo>
                    <a:pt x="1640765" y="101924"/>
                  </a:lnTo>
                  <a:lnTo>
                    <a:pt x="1641678" y="102120"/>
                  </a:lnTo>
                  <a:lnTo>
                    <a:pt x="1642266" y="102837"/>
                  </a:lnTo>
                  <a:lnTo>
                    <a:pt x="1642788" y="102837"/>
                  </a:lnTo>
                  <a:lnTo>
                    <a:pt x="1643897" y="101924"/>
                  </a:lnTo>
                  <a:lnTo>
                    <a:pt x="1644615" y="101924"/>
                  </a:lnTo>
                  <a:lnTo>
                    <a:pt x="1645724" y="103164"/>
                  </a:lnTo>
                  <a:lnTo>
                    <a:pt x="1646638" y="103555"/>
                  </a:lnTo>
                  <a:lnTo>
                    <a:pt x="1647160" y="104469"/>
                  </a:lnTo>
                  <a:lnTo>
                    <a:pt x="1649182" y="105578"/>
                  </a:lnTo>
                  <a:lnTo>
                    <a:pt x="1650488" y="107014"/>
                  </a:lnTo>
                  <a:lnTo>
                    <a:pt x="1650488" y="110080"/>
                  </a:lnTo>
                  <a:lnTo>
                    <a:pt x="1650096" y="110472"/>
                  </a:lnTo>
                  <a:lnTo>
                    <a:pt x="1649705" y="113017"/>
                  </a:lnTo>
                  <a:lnTo>
                    <a:pt x="1647878" y="115757"/>
                  </a:lnTo>
                  <a:lnTo>
                    <a:pt x="1647878" y="116475"/>
                  </a:lnTo>
                  <a:lnTo>
                    <a:pt x="1647290" y="116475"/>
                  </a:lnTo>
                  <a:lnTo>
                    <a:pt x="1646768" y="117389"/>
                  </a:lnTo>
                  <a:lnTo>
                    <a:pt x="1645659" y="117780"/>
                  </a:lnTo>
                  <a:lnTo>
                    <a:pt x="1645659" y="120325"/>
                  </a:lnTo>
                  <a:lnTo>
                    <a:pt x="1645267" y="121565"/>
                  </a:lnTo>
                  <a:lnTo>
                    <a:pt x="1645855" y="122283"/>
                  </a:lnTo>
                  <a:lnTo>
                    <a:pt x="1644550" y="123718"/>
                  </a:lnTo>
                  <a:lnTo>
                    <a:pt x="1643832" y="126981"/>
                  </a:lnTo>
                  <a:lnTo>
                    <a:pt x="1642918" y="127699"/>
                  </a:lnTo>
                  <a:lnTo>
                    <a:pt x="1641809" y="130439"/>
                  </a:lnTo>
                  <a:lnTo>
                    <a:pt x="1642331" y="133310"/>
                  </a:lnTo>
                  <a:lnTo>
                    <a:pt x="1643245" y="134746"/>
                  </a:lnTo>
                  <a:lnTo>
                    <a:pt x="1643245" y="138335"/>
                  </a:lnTo>
                  <a:lnTo>
                    <a:pt x="1642853" y="138857"/>
                  </a:lnTo>
                  <a:lnTo>
                    <a:pt x="1643245" y="143229"/>
                  </a:lnTo>
                  <a:lnTo>
                    <a:pt x="1642657" y="143424"/>
                  </a:lnTo>
                  <a:lnTo>
                    <a:pt x="1642461" y="143946"/>
                  </a:lnTo>
                  <a:lnTo>
                    <a:pt x="1642266" y="146100"/>
                  </a:lnTo>
                  <a:lnTo>
                    <a:pt x="1643375" y="149167"/>
                  </a:lnTo>
                  <a:lnTo>
                    <a:pt x="1643375" y="150080"/>
                  </a:lnTo>
                  <a:lnTo>
                    <a:pt x="1643767" y="150798"/>
                  </a:lnTo>
                  <a:lnTo>
                    <a:pt x="1644158" y="150798"/>
                  </a:lnTo>
                  <a:lnTo>
                    <a:pt x="1644680" y="149884"/>
                  </a:lnTo>
                  <a:lnTo>
                    <a:pt x="1646181" y="149884"/>
                  </a:lnTo>
                  <a:lnTo>
                    <a:pt x="1647682" y="151124"/>
                  </a:lnTo>
                  <a:lnTo>
                    <a:pt x="1648269" y="151124"/>
                  </a:lnTo>
                  <a:lnTo>
                    <a:pt x="1648465" y="152560"/>
                  </a:lnTo>
                  <a:lnTo>
                    <a:pt x="1649052" y="153082"/>
                  </a:lnTo>
                  <a:lnTo>
                    <a:pt x="1648856" y="153604"/>
                  </a:lnTo>
                  <a:lnTo>
                    <a:pt x="1649443" y="153995"/>
                  </a:lnTo>
                  <a:lnTo>
                    <a:pt x="1649443" y="157258"/>
                  </a:lnTo>
                  <a:lnTo>
                    <a:pt x="1648856" y="159411"/>
                  </a:lnTo>
                  <a:lnTo>
                    <a:pt x="1644223" y="159411"/>
                  </a:lnTo>
                  <a:lnTo>
                    <a:pt x="1641809" y="158693"/>
                  </a:lnTo>
                  <a:lnTo>
                    <a:pt x="1637502" y="158693"/>
                  </a:lnTo>
                  <a:lnTo>
                    <a:pt x="1636393" y="159607"/>
                  </a:lnTo>
                  <a:lnTo>
                    <a:pt x="1635480" y="161630"/>
                  </a:lnTo>
                  <a:lnTo>
                    <a:pt x="1631042" y="163457"/>
                  </a:lnTo>
                  <a:lnTo>
                    <a:pt x="1630847" y="160716"/>
                  </a:lnTo>
                  <a:lnTo>
                    <a:pt x="1630129" y="159476"/>
                  </a:lnTo>
                  <a:lnTo>
                    <a:pt x="1630129" y="158563"/>
                  </a:lnTo>
                  <a:lnTo>
                    <a:pt x="1631434" y="157454"/>
                  </a:lnTo>
                  <a:lnTo>
                    <a:pt x="1631238" y="156932"/>
                  </a:lnTo>
                  <a:lnTo>
                    <a:pt x="1629737" y="156018"/>
                  </a:lnTo>
                  <a:lnTo>
                    <a:pt x="1629542" y="155104"/>
                  </a:lnTo>
                  <a:lnTo>
                    <a:pt x="1629542" y="148579"/>
                  </a:lnTo>
                  <a:lnTo>
                    <a:pt x="1628628" y="147861"/>
                  </a:lnTo>
                  <a:lnTo>
                    <a:pt x="1628237" y="146622"/>
                  </a:lnTo>
                  <a:lnTo>
                    <a:pt x="1626932" y="144990"/>
                  </a:lnTo>
                  <a:lnTo>
                    <a:pt x="1624909" y="144795"/>
                  </a:lnTo>
                  <a:lnTo>
                    <a:pt x="1624191" y="144273"/>
                  </a:lnTo>
                  <a:lnTo>
                    <a:pt x="1624191" y="142641"/>
                  </a:lnTo>
                  <a:lnTo>
                    <a:pt x="1622690" y="140096"/>
                  </a:lnTo>
                  <a:lnTo>
                    <a:pt x="1621385" y="140292"/>
                  </a:lnTo>
                  <a:lnTo>
                    <a:pt x="1621581" y="142119"/>
                  </a:lnTo>
                  <a:lnTo>
                    <a:pt x="1620080" y="142119"/>
                  </a:lnTo>
                  <a:lnTo>
                    <a:pt x="1618579" y="139379"/>
                  </a:lnTo>
                  <a:lnTo>
                    <a:pt x="1619167" y="135594"/>
                  </a:lnTo>
                  <a:lnTo>
                    <a:pt x="1618579" y="131614"/>
                  </a:lnTo>
                  <a:lnTo>
                    <a:pt x="1618579" y="127633"/>
                  </a:lnTo>
                  <a:lnTo>
                    <a:pt x="1619297" y="125480"/>
                  </a:lnTo>
                  <a:lnTo>
                    <a:pt x="1619884" y="125088"/>
                  </a:lnTo>
                  <a:lnTo>
                    <a:pt x="1621385" y="125480"/>
                  </a:lnTo>
                  <a:lnTo>
                    <a:pt x="1621581" y="130178"/>
                  </a:lnTo>
                  <a:lnTo>
                    <a:pt x="1622103" y="130570"/>
                  </a:lnTo>
                  <a:lnTo>
                    <a:pt x="1624126" y="130570"/>
                  </a:lnTo>
                  <a:lnTo>
                    <a:pt x="1625235" y="131287"/>
                  </a:lnTo>
                  <a:lnTo>
                    <a:pt x="1626344" y="131483"/>
                  </a:lnTo>
                  <a:lnTo>
                    <a:pt x="1627454" y="132919"/>
                  </a:lnTo>
                  <a:lnTo>
                    <a:pt x="1629868" y="132919"/>
                  </a:lnTo>
                  <a:lnTo>
                    <a:pt x="1630259" y="132201"/>
                  </a:lnTo>
                  <a:lnTo>
                    <a:pt x="1631369" y="132005"/>
                  </a:lnTo>
                  <a:lnTo>
                    <a:pt x="1631564" y="130896"/>
                  </a:lnTo>
                  <a:lnTo>
                    <a:pt x="1633065" y="130700"/>
                  </a:lnTo>
                  <a:lnTo>
                    <a:pt x="1634762" y="129069"/>
                  </a:lnTo>
                  <a:lnTo>
                    <a:pt x="1634958" y="126916"/>
                  </a:lnTo>
                  <a:lnTo>
                    <a:pt x="1635349" y="126524"/>
                  </a:lnTo>
                  <a:lnTo>
                    <a:pt x="1635545" y="124697"/>
                  </a:lnTo>
                  <a:lnTo>
                    <a:pt x="1635936" y="124501"/>
                  </a:lnTo>
                  <a:lnTo>
                    <a:pt x="1635741" y="117976"/>
                  </a:lnTo>
                  <a:lnTo>
                    <a:pt x="1635349" y="116867"/>
                  </a:lnTo>
                  <a:lnTo>
                    <a:pt x="1634240" y="116867"/>
                  </a:lnTo>
                  <a:lnTo>
                    <a:pt x="1633522" y="115757"/>
                  </a:lnTo>
                  <a:lnTo>
                    <a:pt x="1632021" y="115040"/>
                  </a:lnTo>
                  <a:lnTo>
                    <a:pt x="1630912" y="113604"/>
                  </a:lnTo>
                  <a:lnTo>
                    <a:pt x="1631826" y="110342"/>
                  </a:lnTo>
                  <a:lnTo>
                    <a:pt x="1632021" y="107992"/>
                  </a:lnTo>
                  <a:lnTo>
                    <a:pt x="1632543" y="107275"/>
                  </a:lnTo>
                  <a:lnTo>
                    <a:pt x="1632739" y="106035"/>
                  </a:lnTo>
                  <a:lnTo>
                    <a:pt x="1633326" y="105513"/>
                  </a:lnTo>
                  <a:lnTo>
                    <a:pt x="1633326" y="103882"/>
                  </a:lnTo>
                  <a:lnTo>
                    <a:pt x="1632413" y="102772"/>
                  </a:lnTo>
                  <a:lnTo>
                    <a:pt x="1631499" y="102576"/>
                  </a:lnTo>
                  <a:lnTo>
                    <a:pt x="1630781" y="101337"/>
                  </a:lnTo>
                  <a:lnTo>
                    <a:pt x="1630781" y="98792"/>
                  </a:lnTo>
                  <a:lnTo>
                    <a:pt x="1632086" y="97552"/>
                  </a:lnTo>
                  <a:lnTo>
                    <a:pt x="1632478" y="95921"/>
                  </a:lnTo>
                  <a:lnTo>
                    <a:pt x="1638220" y="93050"/>
                  </a:lnTo>
                  <a:lnTo>
                    <a:pt x="1640047" y="90896"/>
                  </a:lnTo>
                  <a:lnTo>
                    <a:pt x="1640961" y="90374"/>
                  </a:lnTo>
                  <a:lnTo>
                    <a:pt x="1640961" y="89657"/>
                  </a:lnTo>
                  <a:close/>
                  <a:moveTo>
                    <a:pt x="1752477" y="48548"/>
                  </a:moveTo>
                  <a:lnTo>
                    <a:pt x="1755544" y="48548"/>
                  </a:lnTo>
                  <a:lnTo>
                    <a:pt x="1756065" y="49265"/>
                  </a:lnTo>
                  <a:lnTo>
                    <a:pt x="1756783" y="49461"/>
                  </a:lnTo>
                  <a:lnTo>
                    <a:pt x="1756783" y="49983"/>
                  </a:lnTo>
                  <a:lnTo>
                    <a:pt x="1756392" y="50179"/>
                  </a:lnTo>
                  <a:lnTo>
                    <a:pt x="1756196" y="51810"/>
                  </a:lnTo>
                  <a:lnTo>
                    <a:pt x="1755674" y="52332"/>
                  </a:lnTo>
                  <a:lnTo>
                    <a:pt x="1755282" y="54877"/>
                  </a:lnTo>
                  <a:lnTo>
                    <a:pt x="1754761" y="55791"/>
                  </a:lnTo>
                  <a:lnTo>
                    <a:pt x="1755674" y="56900"/>
                  </a:lnTo>
                  <a:lnTo>
                    <a:pt x="1755870" y="58727"/>
                  </a:lnTo>
                  <a:lnTo>
                    <a:pt x="1756392" y="59836"/>
                  </a:lnTo>
                  <a:lnTo>
                    <a:pt x="1756392" y="61663"/>
                  </a:lnTo>
                  <a:lnTo>
                    <a:pt x="1755674" y="62185"/>
                  </a:lnTo>
                  <a:lnTo>
                    <a:pt x="1755478" y="62903"/>
                  </a:lnTo>
                  <a:lnTo>
                    <a:pt x="1754565" y="63295"/>
                  </a:lnTo>
                  <a:lnTo>
                    <a:pt x="1754565" y="63686"/>
                  </a:lnTo>
                  <a:lnTo>
                    <a:pt x="1756065" y="65122"/>
                  </a:lnTo>
                  <a:lnTo>
                    <a:pt x="1756457" y="66427"/>
                  </a:lnTo>
                  <a:lnTo>
                    <a:pt x="1759067" y="67145"/>
                  </a:lnTo>
                  <a:lnTo>
                    <a:pt x="1760176" y="68254"/>
                  </a:lnTo>
                  <a:lnTo>
                    <a:pt x="1760894" y="68450"/>
                  </a:lnTo>
                  <a:lnTo>
                    <a:pt x="1761090" y="68972"/>
                  </a:lnTo>
                  <a:lnTo>
                    <a:pt x="1763113" y="69494"/>
                  </a:lnTo>
                  <a:lnTo>
                    <a:pt x="1764940" y="70733"/>
                  </a:lnTo>
                  <a:lnTo>
                    <a:pt x="1768463" y="69298"/>
                  </a:lnTo>
                  <a:lnTo>
                    <a:pt x="1770486" y="69298"/>
                  </a:lnTo>
                  <a:lnTo>
                    <a:pt x="1771008" y="70211"/>
                  </a:lnTo>
                  <a:lnTo>
                    <a:pt x="1770486" y="70733"/>
                  </a:lnTo>
                  <a:lnTo>
                    <a:pt x="1770486" y="71973"/>
                  </a:lnTo>
                  <a:lnTo>
                    <a:pt x="1769964" y="72691"/>
                  </a:lnTo>
                  <a:lnTo>
                    <a:pt x="1767158" y="72887"/>
                  </a:lnTo>
                  <a:lnTo>
                    <a:pt x="1765658" y="71647"/>
                  </a:lnTo>
                  <a:lnTo>
                    <a:pt x="1763635" y="71843"/>
                  </a:lnTo>
                  <a:lnTo>
                    <a:pt x="1763113" y="72952"/>
                  </a:lnTo>
                  <a:lnTo>
                    <a:pt x="1761220" y="72756"/>
                  </a:lnTo>
                  <a:lnTo>
                    <a:pt x="1760829" y="72039"/>
                  </a:lnTo>
                  <a:lnTo>
                    <a:pt x="1759328" y="70929"/>
                  </a:lnTo>
                  <a:lnTo>
                    <a:pt x="1758415" y="72365"/>
                  </a:lnTo>
                  <a:lnTo>
                    <a:pt x="1757110" y="72365"/>
                  </a:lnTo>
                  <a:lnTo>
                    <a:pt x="1756392" y="72887"/>
                  </a:lnTo>
                  <a:lnTo>
                    <a:pt x="1756588" y="73278"/>
                  </a:lnTo>
                  <a:lnTo>
                    <a:pt x="1753782" y="73278"/>
                  </a:lnTo>
                  <a:lnTo>
                    <a:pt x="1753260" y="72756"/>
                  </a:lnTo>
                  <a:lnTo>
                    <a:pt x="1752672" y="69298"/>
                  </a:lnTo>
                  <a:lnTo>
                    <a:pt x="1752150" y="68776"/>
                  </a:lnTo>
                  <a:lnTo>
                    <a:pt x="1749540" y="68776"/>
                  </a:lnTo>
                  <a:lnTo>
                    <a:pt x="1748431" y="67667"/>
                  </a:lnTo>
                  <a:lnTo>
                    <a:pt x="1745625" y="67862"/>
                  </a:lnTo>
                  <a:lnTo>
                    <a:pt x="1742624" y="69494"/>
                  </a:lnTo>
                  <a:lnTo>
                    <a:pt x="1737991" y="71125"/>
                  </a:lnTo>
                  <a:lnTo>
                    <a:pt x="1734859" y="73148"/>
                  </a:lnTo>
                  <a:lnTo>
                    <a:pt x="1734663" y="74061"/>
                  </a:lnTo>
                  <a:lnTo>
                    <a:pt x="1733358" y="74975"/>
                  </a:lnTo>
                  <a:lnTo>
                    <a:pt x="1733162" y="79151"/>
                  </a:lnTo>
                  <a:lnTo>
                    <a:pt x="1730748" y="81304"/>
                  </a:lnTo>
                  <a:lnTo>
                    <a:pt x="1730748" y="82740"/>
                  </a:lnTo>
                  <a:lnTo>
                    <a:pt x="1731139" y="83131"/>
                  </a:lnTo>
                  <a:lnTo>
                    <a:pt x="1729638" y="84045"/>
                  </a:lnTo>
                  <a:lnTo>
                    <a:pt x="1729247" y="84958"/>
                  </a:lnTo>
                  <a:lnTo>
                    <a:pt x="1728138" y="86068"/>
                  </a:lnTo>
                  <a:lnTo>
                    <a:pt x="1725723" y="89852"/>
                  </a:lnTo>
                  <a:lnTo>
                    <a:pt x="1725723" y="90766"/>
                  </a:lnTo>
                  <a:lnTo>
                    <a:pt x="1724810" y="92006"/>
                  </a:lnTo>
                  <a:lnTo>
                    <a:pt x="1724810" y="92528"/>
                  </a:lnTo>
                  <a:lnTo>
                    <a:pt x="1723700" y="93963"/>
                  </a:lnTo>
                  <a:lnTo>
                    <a:pt x="1722983" y="93572"/>
                  </a:lnTo>
                  <a:lnTo>
                    <a:pt x="1722983" y="92332"/>
                  </a:lnTo>
                  <a:lnTo>
                    <a:pt x="1723896" y="91810"/>
                  </a:lnTo>
                  <a:lnTo>
                    <a:pt x="1724288" y="90570"/>
                  </a:lnTo>
                  <a:lnTo>
                    <a:pt x="1725006" y="89657"/>
                  </a:lnTo>
                  <a:lnTo>
                    <a:pt x="1725201" y="88939"/>
                  </a:lnTo>
                  <a:lnTo>
                    <a:pt x="1724810" y="87503"/>
                  </a:lnTo>
                  <a:lnTo>
                    <a:pt x="1721678" y="84958"/>
                  </a:lnTo>
                  <a:lnTo>
                    <a:pt x="1720568" y="84763"/>
                  </a:lnTo>
                  <a:lnTo>
                    <a:pt x="1718741" y="85480"/>
                  </a:lnTo>
                  <a:lnTo>
                    <a:pt x="1718024" y="86198"/>
                  </a:lnTo>
                  <a:lnTo>
                    <a:pt x="1717632" y="88221"/>
                  </a:lnTo>
                  <a:lnTo>
                    <a:pt x="1716914" y="88417"/>
                  </a:lnTo>
                  <a:lnTo>
                    <a:pt x="1715805" y="89852"/>
                  </a:lnTo>
                  <a:lnTo>
                    <a:pt x="1716523" y="90374"/>
                  </a:lnTo>
                  <a:lnTo>
                    <a:pt x="1719328" y="90896"/>
                  </a:lnTo>
                  <a:lnTo>
                    <a:pt x="1719720" y="89265"/>
                  </a:lnTo>
                  <a:lnTo>
                    <a:pt x="1720634" y="87830"/>
                  </a:lnTo>
                  <a:lnTo>
                    <a:pt x="1720634" y="86916"/>
                  </a:lnTo>
                  <a:lnTo>
                    <a:pt x="1721025" y="86524"/>
                  </a:lnTo>
                  <a:lnTo>
                    <a:pt x="1722134" y="86720"/>
                  </a:lnTo>
                  <a:lnTo>
                    <a:pt x="1722330" y="87960"/>
                  </a:lnTo>
                  <a:lnTo>
                    <a:pt x="1721808" y="89069"/>
                  </a:lnTo>
                  <a:lnTo>
                    <a:pt x="1721808" y="91418"/>
                  </a:lnTo>
                  <a:lnTo>
                    <a:pt x="1721221" y="91940"/>
                  </a:lnTo>
                  <a:lnTo>
                    <a:pt x="1721417" y="94094"/>
                  </a:lnTo>
                  <a:lnTo>
                    <a:pt x="1722330" y="95334"/>
                  </a:lnTo>
                  <a:lnTo>
                    <a:pt x="1722526" y="96443"/>
                  </a:lnTo>
                  <a:lnTo>
                    <a:pt x="1722134" y="98792"/>
                  </a:lnTo>
                  <a:lnTo>
                    <a:pt x="1724353" y="102250"/>
                  </a:lnTo>
                  <a:lnTo>
                    <a:pt x="1726767" y="101728"/>
                  </a:lnTo>
                  <a:lnTo>
                    <a:pt x="1726963" y="105709"/>
                  </a:lnTo>
                  <a:lnTo>
                    <a:pt x="1727550" y="106426"/>
                  </a:lnTo>
                  <a:lnTo>
                    <a:pt x="1727550" y="107536"/>
                  </a:lnTo>
                  <a:lnTo>
                    <a:pt x="1727159" y="107731"/>
                  </a:lnTo>
                  <a:lnTo>
                    <a:pt x="1725332" y="107731"/>
                  </a:lnTo>
                  <a:lnTo>
                    <a:pt x="1724745" y="107340"/>
                  </a:lnTo>
                  <a:lnTo>
                    <a:pt x="1724549" y="104991"/>
                  </a:lnTo>
                  <a:lnTo>
                    <a:pt x="1723048" y="104795"/>
                  </a:lnTo>
                  <a:lnTo>
                    <a:pt x="1722852" y="103359"/>
                  </a:lnTo>
                  <a:lnTo>
                    <a:pt x="1722461" y="102968"/>
                  </a:lnTo>
                  <a:lnTo>
                    <a:pt x="1721547" y="102968"/>
                  </a:lnTo>
                  <a:lnTo>
                    <a:pt x="1719851" y="100227"/>
                  </a:lnTo>
                  <a:lnTo>
                    <a:pt x="1718741" y="99118"/>
                  </a:lnTo>
                  <a:lnTo>
                    <a:pt x="1717436" y="98596"/>
                  </a:lnTo>
                  <a:lnTo>
                    <a:pt x="1716914" y="99314"/>
                  </a:lnTo>
                  <a:lnTo>
                    <a:pt x="1716718" y="100554"/>
                  </a:lnTo>
                  <a:lnTo>
                    <a:pt x="1716001" y="100554"/>
                  </a:lnTo>
                  <a:lnTo>
                    <a:pt x="1714304" y="99444"/>
                  </a:lnTo>
                  <a:lnTo>
                    <a:pt x="1714304" y="99053"/>
                  </a:lnTo>
                  <a:lnTo>
                    <a:pt x="1712412" y="97422"/>
                  </a:lnTo>
                  <a:lnTo>
                    <a:pt x="1708888" y="97422"/>
                  </a:lnTo>
                  <a:lnTo>
                    <a:pt x="1708497" y="97813"/>
                  </a:lnTo>
                  <a:lnTo>
                    <a:pt x="1705887" y="98009"/>
                  </a:lnTo>
                  <a:lnTo>
                    <a:pt x="1705495" y="98400"/>
                  </a:lnTo>
                  <a:lnTo>
                    <a:pt x="1705299" y="99640"/>
                  </a:lnTo>
                  <a:lnTo>
                    <a:pt x="1705887" y="100162"/>
                  </a:lnTo>
                  <a:lnTo>
                    <a:pt x="1705887" y="103229"/>
                  </a:lnTo>
                  <a:lnTo>
                    <a:pt x="1706278" y="104143"/>
                  </a:lnTo>
                  <a:lnTo>
                    <a:pt x="1706278" y="109036"/>
                  </a:lnTo>
                  <a:lnTo>
                    <a:pt x="1706082" y="109559"/>
                  </a:lnTo>
                  <a:lnTo>
                    <a:pt x="1704386" y="109363"/>
                  </a:lnTo>
                  <a:lnTo>
                    <a:pt x="1704190" y="108645"/>
                  </a:lnTo>
                  <a:lnTo>
                    <a:pt x="1702298" y="107209"/>
                  </a:lnTo>
                  <a:lnTo>
                    <a:pt x="1700993" y="105578"/>
                  </a:lnTo>
                  <a:lnTo>
                    <a:pt x="1701188" y="104338"/>
                  </a:lnTo>
                  <a:lnTo>
                    <a:pt x="1701580" y="104143"/>
                  </a:lnTo>
                  <a:lnTo>
                    <a:pt x="1702102" y="102511"/>
                  </a:lnTo>
                  <a:lnTo>
                    <a:pt x="1701711" y="101271"/>
                  </a:lnTo>
                  <a:lnTo>
                    <a:pt x="1700993" y="100749"/>
                  </a:lnTo>
                  <a:lnTo>
                    <a:pt x="1700993" y="99314"/>
                  </a:lnTo>
                  <a:lnTo>
                    <a:pt x="1700471" y="98596"/>
                  </a:lnTo>
                  <a:lnTo>
                    <a:pt x="1699883" y="98596"/>
                  </a:lnTo>
                  <a:lnTo>
                    <a:pt x="1699361" y="98074"/>
                  </a:lnTo>
                  <a:lnTo>
                    <a:pt x="1697861" y="98074"/>
                  </a:lnTo>
                  <a:lnTo>
                    <a:pt x="1696556" y="99510"/>
                  </a:lnTo>
                  <a:lnTo>
                    <a:pt x="1696360" y="102968"/>
                  </a:lnTo>
                  <a:lnTo>
                    <a:pt x="1695838" y="103686"/>
                  </a:lnTo>
                  <a:lnTo>
                    <a:pt x="1694924" y="103686"/>
                  </a:lnTo>
                  <a:lnTo>
                    <a:pt x="1693423" y="104795"/>
                  </a:lnTo>
                  <a:lnTo>
                    <a:pt x="1693423" y="104077"/>
                  </a:lnTo>
                  <a:lnTo>
                    <a:pt x="1692314" y="103359"/>
                  </a:lnTo>
                  <a:lnTo>
                    <a:pt x="1692118" y="102446"/>
                  </a:lnTo>
                  <a:lnTo>
                    <a:pt x="1692314" y="101728"/>
                  </a:lnTo>
                  <a:lnTo>
                    <a:pt x="1693423" y="101010"/>
                  </a:lnTo>
                  <a:lnTo>
                    <a:pt x="1693619" y="99183"/>
                  </a:lnTo>
                  <a:lnTo>
                    <a:pt x="1693097" y="98661"/>
                  </a:lnTo>
                  <a:lnTo>
                    <a:pt x="1691401" y="98270"/>
                  </a:lnTo>
                  <a:lnTo>
                    <a:pt x="1690683" y="97356"/>
                  </a:lnTo>
                  <a:lnTo>
                    <a:pt x="1686246" y="97356"/>
                  </a:lnTo>
                  <a:lnTo>
                    <a:pt x="1685136" y="97748"/>
                  </a:lnTo>
                  <a:lnTo>
                    <a:pt x="1684614" y="98661"/>
                  </a:lnTo>
                  <a:lnTo>
                    <a:pt x="1682918" y="99771"/>
                  </a:lnTo>
                  <a:lnTo>
                    <a:pt x="1682722" y="101010"/>
                  </a:lnTo>
                  <a:lnTo>
                    <a:pt x="1682135" y="101402"/>
                  </a:lnTo>
                  <a:lnTo>
                    <a:pt x="1682135" y="103425"/>
                  </a:lnTo>
                  <a:lnTo>
                    <a:pt x="1681417" y="104338"/>
                  </a:lnTo>
                  <a:lnTo>
                    <a:pt x="1681026" y="109428"/>
                  </a:lnTo>
                  <a:lnTo>
                    <a:pt x="1679003" y="111255"/>
                  </a:lnTo>
                  <a:lnTo>
                    <a:pt x="1679003" y="111647"/>
                  </a:lnTo>
                  <a:lnTo>
                    <a:pt x="1677698" y="111842"/>
                  </a:lnTo>
                  <a:lnTo>
                    <a:pt x="1676980" y="112560"/>
                  </a:lnTo>
                  <a:lnTo>
                    <a:pt x="1675871" y="114387"/>
                  </a:lnTo>
                  <a:lnTo>
                    <a:pt x="1676066" y="115301"/>
                  </a:lnTo>
                  <a:lnTo>
                    <a:pt x="1674761" y="115496"/>
                  </a:lnTo>
                  <a:lnTo>
                    <a:pt x="1673848" y="116606"/>
                  </a:lnTo>
                  <a:lnTo>
                    <a:pt x="1673130" y="116802"/>
                  </a:lnTo>
                  <a:lnTo>
                    <a:pt x="1672216" y="118041"/>
                  </a:lnTo>
                  <a:lnTo>
                    <a:pt x="1671303" y="120586"/>
                  </a:lnTo>
                  <a:lnTo>
                    <a:pt x="1671499" y="125088"/>
                  </a:lnTo>
                  <a:lnTo>
                    <a:pt x="1670911" y="125088"/>
                  </a:lnTo>
                  <a:lnTo>
                    <a:pt x="1670716" y="125806"/>
                  </a:lnTo>
                  <a:lnTo>
                    <a:pt x="1670716" y="128677"/>
                  </a:lnTo>
                  <a:lnTo>
                    <a:pt x="1670194" y="128677"/>
                  </a:lnTo>
                  <a:lnTo>
                    <a:pt x="1669280" y="127568"/>
                  </a:lnTo>
                  <a:lnTo>
                    <a:pt x="1669280" y="124893"/>
                  </a:lnTo>
                  <a:lnTo>
                    <a:pt x="1668562" y="124697"/>
                  </a:lnTo>
                  <a:lnTo>
                    <a:pt x="1668367" y="121239"/>
                  </a:lnTo>
                  <a:lnTo>
                    <a:pt x="1667257" y="119803"/>
                  </a:lnTo>
                  <a:lnTo>
                    <a:pt x="1666540" y="119803"/>
                  </a:lnTo>
                  <a:lnTo>
                    <a:pt x="1665952" y="120325"/>
                  </a:lnTo>
                  <a:lnTo>
                    <a:pt x="1665757" y="123783"/>
                  </a:lnTo>
                  <a:lnTo>
                    <a:pt x="1665235" y="124305"/>
                  </a:lnTo>
                  <a:lnTo>
                    <a:pt x="1665430" y="125937"/>
                  </a:lnTo>
                  <a:lnTo>
                    <a:pt x="1666344" y="127568"/>
                  </a:lnTo>
                  <a:lnTo>
                    <a:pt x="1666344" y="132070"/>
                  </a:lnTo>
                  <a:lnTo>
                    <a:pt x="1665952" y="132462"/>
                  </a:lnTo>
                  <a:lnTo>
                    <a:pt x="1663929" y="132462"/>
                  </a:lnTo>
                  <a:lnTo>
                    <a:pt x="1663212" y="132070"/>
                  </a:lnTo>
                  <a:lnTo>
                    <a:pt x="1662820" y="129526"/>
                  </a:lnTo>
                  <a:lnTo>
                    <a:pt x="1663342" y="128808"/>
                  </a:lnTo>
                  <a:lnTo>
                    <a:pt x="1663342" y="127568"/>
                  </a:lnTo>
                  <a:lnTo>
                    <a:pt x="1662037" y="127372"/>
                  </a:lnTo>
                  <a:lnTo>
                    <a:pt x="1661124" y="126263"/>
                  </a:lnTo>
                  <a:lnTo>
                    <a:pt x="1660928" y="118824"/>
                  </a:lnTo>
                  <a:lnTo>
                    <a:pt x="1661319" y="114648"/>
                  </a:lnTo>
                  <a:lnTo>
                    <a:pt x="1661711" y="114257"/>
                  </a:lnTo>
                  <a:lnTo>
                    <a:pt x="1661907" y="112103"/>
                  </a:lnTo>
                  <a:lnTo>
                    <a:pt x="1662429" y="111386"/>
                  </a:lnTo>
                  <a:lnTo>
                    <a:pt x="1663146" y="108123"/>
                  </a:lnTo>
                  <a:lnTo>
                    <a:pt x="1664452" y="107601"/>
                  </a:lnTo>
                  <a:lnTo>
                    <a:pt x="1667453" y="108841"/>
                  </a:lnTo>
                  <a:lnTo>
                    <a:pt x="1667062" y="105970"/>
                  </a:lnTo>
                  <a:lnTo>
                    <a:pt x="1667975" y="104730"/>
                  </a:lnTo>
                  <a:lnTo>
                    <a:pt x="1671890" y="104534"/>
                  </a:lnTo>
                  <a:lnTo>
                    <a:pt x="1673783" y="102903"/>
                  </a:lnTo>
                  <a:lnTo>
                    <a:pt x="1673978" y="99640"/>
                  </a:lnTo>
                  <a:lnTo>
                    <a:pt x="1674696" y="99118"/>
                  </a:lnTo>
                  <a:lnTo>
                    <a:pt x="1674696" y="98400"/>
                  </a:lnTo>
                  <a:lnTo>
                    <a:pt x="1675088" y="98205"/>
                  </a:lnTo>
                  <a:lnTo>
                    <a:pt x="1674500" y="97487"/>
                  </a:lnTo>
                  <a:lnTo>
                    <a:pt x="1674500" y="96378"/>
                  </a:lnTo>
                  <a:lnTo>
                    <a:pt x="1675610" y="95138"/>
                  </a:lnTo>
                  <a:lnTo>
                    <a:pt x="1676132" y="94746"/>
                  </a:lnTo>
                  <a:lnTo>
                    <a:pt x="1677632" y="94746"/>
                  </a:lnTo>
                  <a:lnTo>
                    <a:pt x="1679329" y="93506"/>
                  </a:lnTo>
                  <a:lnTo>
                    <a:pt x="1680243" y="91875"/>
                  </a:lnTo>
                  <a:lnTo>
                    <a:pt x="1681156" y="91875"/>
                  </a:lnTo>
                  <a:lnTo>
                    <a:pt x="1682070" y="90244"/>
                  </a:lnTo>
                  <a:lnTo>
                    <a:pt x="1683570" y="89330"/>
                  </a:lnTo>
                  <a:lnTo>
                    <a:pt x="1684288" y="88091"/>
                  </a:lnTo>
                  <a:lnTo>
                    <a:pt x="1685397" y="87699"/>
                  </a:lnTo>
                  <a:lnTo>
                    <a:pt x="1685202" y="86785"/>
                  </a:lnTo>
                  <a:lnTo>
                    <a:pt x="1687029" y="86394"/>
                  </a:lnTo>
                  <a:lnTo>
                    <a:pt x="1688725" y="84958"/>
                  </a:lnTo>
                  <a:lnTo>
                    <a:pt x="1690422" y="85154"/>
                  </a:lnTo>
                  <a:lnTo>
                    <a:pt x="1691140" y="85676"/>
                  </a:lnTo>
                  <a:lnTo>
                    <a:pt x="1691140" y="85154"/>
                  </a:lnTo>
                  <a:lnTo>
                    <a:pt x="1691662" y="84632"/>
                  </a:lnTo>
                  <a:lnTo>
                    <a:pt x="1693358" y="83392"/>
                  </a:lnTo>
                  <a:lnTo>
                    <a:pt x="1694076" y="83392"/>
                  </a:lnTo>
                  <a:lnTo>
                    <a:pt x="1694794" y="82870"/>
                  </a:lnTo>
                  <a:lnTo>
                    <a:pt x="1694990" y="81631"/>
                  </a:lnTo>
                  <a:lnTo>
                    <a:pt x="1694467" y="80913"/>
                  </a:lnTo>
                  <a:lnTo>
                    <a:pt x="1693358" y="80913"/>
                  </a:lnTo>
                  <a:lnTo>
                    <a:pt x="1693163" y="81435"/>
                  </a:lnTo>
                  <a:lnTo>
                    <a:pt x="1691662" y="81239"/>
                  </a:lnTo>
                  <a:lnTo>
                    <a:pt x="1691270" y="80130"/>
                  </a:lnTo>
                  <a:lnTo>
                    <a:pt x="1691270" y="77976"/>
                  </a:lnTo>
                  <a:lnTo>
                    <a:pt x="1691662" y="77585"/>
                  </a:lnTo>
                  <a:lnTo>
                    <a:pt x="1693358" y="77193"/>
                  </a:lnTo>
                  <a:lnTo>
                    <a:pt x="1693554" y="78629"/>
                  </a:lnTo>
                  <a:lnTo>
                    <a:pt x="1694076" y="79020"/>
                  </a:lnTo>
                  <a:lnTo>
                    <a:pt x="1696099" y="78825"/>
                  </a:lnTo>
                  <a:lnTo>
                    <a:pt x="1697208" y="77585"/>
                  </a:lnTo>
                  <a:lnTo>
                    <a:pt x="1696490" y="75432"/>
                  </a:lnTo>
                  <a:lnTo>
                    <a:pt x="1695577" y="74714"/>
                  </a:lnTo>
                  <a:lnTo>
                    <a:pt x="1695381" y="73278"/>
                  </a:lnTo>
                  <a:lnTo>
                    <a:pt x="1694859" y="72756"/>
                  </a:lnTo>
                  <a:lnTo>
                    <a:pt x="1694337" y="72756"/>
                  </a:lnTo>
                  <a:lnTo>
                    <a:pt x="1691009" y="69298"/>
                  </a:lnTo>
                  <a:lnTo>
                    <a:pt x="1690096" y="68906"/>
                  </a:lnTo>
                  <a:lnTo>
                    <a:pt x="1689704" y="63099"/>
                  </a:lnTo>
                  <a:lnTo>
                    <a:pt x="1689900" y="60032"/>
                  </a:lnTo>
                  <a:lnTo>
                    <a:pt x="1688203" y="57487"/>
                  </a:lnTo>
                  <a:lnTo>
                    <a:pt x="1688399" y="56378"/>
                  </a:lnTo>
                  <a:lnTo>
                    <a:pt x="1687290" y="54551"/>
                  </a:lnTo>
                  <a:lnTo>
                    <a:pt x="1687812" y="52724"/>
                  </a:lnTo>
                  <a:lnTo>
                    <a:pt x="1688529" y="52528"/>
                  </a:lnTo>
                  <a:lnTo>
                    <a:pt x="1688138" y="52006"/>
                  </a:lnTo>
                  <a:lnTo>
                    <a:pt x="1688529" y="50897"/>
                  </a:lnTo>
                  <a:lnTo>
                    <a:pt x="1689052" y="51093"/>
                  </a:lnTo>
                  <a:lnTo>
                    <a:pt x="1689052" y="52398"/>
                  </a:lnTo>
                  <a:lnTo>
                    <a:pt x="1689965" y="53115"/>
                  </a:lnTo>
                  <a:lnTo>
                    <a:pt x="1689965" y="54029"/>
                  </a:lnTo>
                  <a:lnTo>
                    <a:pt x="1689247" y="55269"/>
                  </a:lnTo>
                  <a:lnTo>
                    <a:pt x="1689247" y="56508"/>
                  </a:lnTo>
                  <a:lnTo>
                    <a:pt x="1690357" y="57422"/>
                  </a:lnTo>
                  <a:lnTo>
                    <a:pt x="1690357" y="59641"/>
                  </a:lnTo>
                  <a:lnTo>
                    <a:pt x="1690748" y="59836"/>
                  </a:lnTo>
                  <a:lnTo>
                    <a:pt x="1690748" y="60750"/>
                  </a:lnTo>
                  <a:lnTo>
                    <a:pt x="1691857" y="62577"/>
                  </a:lnTo>
                  <a:lnTo>
                    <a:pt x="1691857" y="63686"/>
                  </a:lnTo>
                  <a:lnTo>
                    <a:pt x="1692575" y="64078"/>
                  </a:lnTo>
                  <a:lnTo>
                    <a:pt x="1694076" y="63556"/>
                  </a:lnTo>
                  <a:lnTo>
                    <a:pt x="1694794" y="61402"/>
                  </a:lnTo>
                  <a:lnTo>
                    <a:pt x="1695707" y="61402"/>
                  </a:lnTo>
                  <a:lnTo>
                    <a:pt x="1697534" y="60489"/>
                  </a:lnTo>
                  <a:lnTo>
                    <a:pt x="1699949" y="60880"/>
                  </a:lnTo>
                  <a:lnTo>
                    <a:pt x="1701058" y="62120"/>
                  </a:lnTo>
                  <a:lnTo>
                    <a:pt x="1702167" y="60685"/>
                  </a:lnTo>
                  <a:lnTo>
                    <a:pt x="1704582" y="59771"/>
                  </a:lnTo>
                  <a:lnTo>
                    <a:pt x="1704582" y="58336"/>
                  </a:lnTo>
                  <a:lnTo>
                    <a:pt x="1706604" y="58140"/>
                  </a:lnTo>
                  <a:lnTo>
                    <a:pt x="1707126" y="57422"/>
                  </a:lnTo>
                  <a:lnTo>
                    <a:pt x="1707322" y="56182"/>
                  </a:lnTo>
                  <a:lnTo>
                    <a:pt x="1707714" y="55986"/>
                  </a:lnTo>
                  <a:lnTo>
                    <a:pt x="1708105" y="54159"/>
                  </a:lnTo>
                  <a:lnTo>
                    <a:pt x="1709019" y="53442"/>
                  </a:lnTo>
                  <a:lnTo>
                    <a:pt x="1711237" y="53246"/>
                  </a:lnTo>
                  <a:lnTo>
                    <a:pt x="1712542" y="53964"/>
                  </a:lnTo>
                  <a:lnTo>
                    <a:pt x="1713260" y="54877"/>
                  </a:lnTo>
                  <a:lnTo>
                    <a:pt x="1714369" y="55269"/>
                  </a:lnTo>
                  <a:lnTo>
                    <a:pt x="1717371" y="55269"/>
                  </a:lnTo>
                  <a:lnTo>
                    <a:pt x="1718089" y="54877"/>
                  </a:lnTo>
                  <a:lnTo>
                    <a:pt x="1718089" y="54355"/>
                  </a:lnTo>
                  <a:lnTo>
                    <a:pt x="1719394" y="54355"/>
                  </a:lnTo>
                  <a:lnTo>
                    <a:pt x="1719981" y="54747"/>
                  </a:lnTo>
                  <a:lnTo>
                    <a:pt x="1719981" y="55464"/>
                  </a:lnTo>
                  <a:lnTo>
                    <a:pt x="1719590" y="55464"/>
                  </a:lnTo>
                  <a:lnTo>
                    <a:pt x="1719394" y="55986"/>
                  </a:lnTo>
                  <a:lnTo>
                    <a:pt x="1719785" y="56182"/>
                  </a:lnTo>
                  <a:lnTo>
                    <a:pt x="1720177" y="57422"/>
                  </a:lnTo>
                  <a:lnTo>
                    <a:pt x="1716066" y="60685"/>
                  </a:lnTo>
                  <a:lnTo>
                    <a:pt x="1716458" y="61990"/>
                  </a:lnTo>
                  <a:lnTo>
                    <a:pt x="1713130" y="61990"/>
                  </a:lnTo>
                  <a:lnTo>
                    <a:pt x="1710324" y="63621"/>
                  </a:lnTo>
                  <a:lnTo>
                    <a:pt x="1709019" y="66688"/>
                  </a:lnTo>
                  <a:lnTo>
                    <a:pt x="1708823" y="69559"/>
                  </a:lnTo>
                  <a:lnTo>
                    <a:pt x="1708105" y="70081"/>
                  </a:lnTo>
                  <a:lnTo>
                    <a:pt x="1707387" y="71517"/>
                  </a:lnTo>
                  <a:lnTo>
                    <a:pt x="1706082" y="71517"/>
                  </a:lnTo>
                  <a:lnTo>
                    <a:pt x="1705365" y="72039"/>
                  </a:lnTo>
                  <a:lnTo>
                    <a:pt x="1704973" y="73866"/>
                  </a:lnTo>
                  <a:lnTo>
                    <a:pt x="1703864" y="74061"/>
                  </a:lnTo>
                  <a:lnTo>
                    <a:pt x="1704059" y="74583"/>
                  </a:lnTo>
                  <a:lnTo>
                    <a:pt x="1704647" y="74779"/>
                  </a:lnTo>
                  <a:lnTo>
                    <a:pt x="1704451" y="77324"/>
                  </a:lnTo>
                  <a:lnTo>
                    <a:pt x="1704973" y="77715"/>
                  </a:lnTo>
                  <a:lnTo>
                    <a:pt x="1704973" y="78825"/>
                  </a:lnTo>
                  <a:lnTo>
                    <a:pt x="1704059" y="79347"/>
                  </a:lnTo>
                  <a:lnTo>
                    <a:pt x="1702363" y="79347"/>
                  </a:lnTo>
                  <a:lnTo>
                    <a:pt x="1701449" y="79869"/>
                  </a:lnTo>
                  <a:lnTo>
                    <a:pt x="1703342" y="82414"/>
                  </a:lnTo>
                  <a:lnTo>
                    <a:pt x="1708366" y="82218"/>
                  </a:lnTo>
                  <a:lnTo>
                    <a:pt x="1708758" y="82740"/>
                  </a:lnTo>
                  <a:lnTo>
                    <a:pt x="1709345" y="82740"/>
                  </a:lnTo>
                  <a:lnTo>
                    <a:pt x="1710063" y="82022"/>
                  </a:lnTo>
                  <a:lnTo>
                    <a:pt x="1710063" y="81304"/>
                  </a:lnTo>
                  <a:lnTo>
                    <a:pt x="1708758" y="81109"/>
                  </a:lnTo>
                  <a:lnTo>
                    <a:pt x="1708562" y="80391"/>
                  </a:lnTo>
                  <a:lnTo>
                    <a:pt x="1710259" y="76019"/>
                  </a:lnTo>
                  <a:lnTo>
                    <a:pt x="1710976" y="76019"/>
                  </a:lnTo>
                  <a:lnTo>
                    <a:pt x="1711694" y="76932"/>
                  </a:lnTo>
                  <a:lnTo>
                    <a:pt x="1711694" y="79282"/>
                  </a:lnTo>
                  <a:lnTo>
                    <a:pt x="1710780" y="79803"/>
                  </a:lnTo>
                  <a:lnTo>
                    <a:pt x="1711498" y="80325"/>
                  </a:lnTo>
                  <a:lnTo>
                    <a:pt x="1711498" y="81239"/>
                  </a:lnTo>
                  <a:lnTo>
                    <a:pt x="1713195" y="81761"/>
                  </a:lnTo>
                  <a:lnTo>
                    <a:pt x="1714696" y="81370"/>
                  </a:lnTo>
                  <a:lnTo>
                    <a:pt x="1714891" y="80848"/>
                  </a:lnTo>
                  <a:lnTo>
                    <a:pt x="1713978" y="80130"/>
                  </a:lnTo>
                  <a:lnTo>
                    <a:pt x="1714369" y="79020"/>
                  </a:lnTo>
                  <a:lnTo>
                    <a:pt x="1718089" y="79020"/>
                  </a:lnTo>
                  <a:lnTo>
                    <a:pt x="1718480" y="78629"/>
                  </a:lnTo>
                  <a:lnTo>
                    <a:pt x="1718285" y="77193"/>
                  </a:lnTo>
                  <a:lnTo>
                    <a:pt x="1719394" y="76476"/>
                  </a:lnTo>
                  <a:lnTo>
                    <a:pt x="1720307" y="76476"/>
                  </a:lnTo>
                  <a:lnTo>
                    <a:pt x="1720503" y="75954"/>
                  </a:lnTo>
                  <a:lnTo>
                    <a:pt x="1720112" y="75432"/>
                  </a:lnTo>
                  <a:lnTo>
                    <a:pt x="1720503" y="75432"/>
                  </a:lnTo>
                  <a:lnTo>
                    <a:pt x="1720699" y="74910"/>
                  </a:lnTo>
                  <a:lnTo>
                    <a:pt x="1721612" y="74518"/>
                  </a:lnTo>
                  <a:lnTo>
                    <a:pt x="1722330" y="74714"/>
                  </a:lnTo>
                  <a:lnTo>
                    <a:pt x="1722722" y="74322"/>
                  </a:lnTo>
                  <a:lnTo>
                    <a:pt x="1722722" y="72691"/>
                  </a:lnTo>
                  <a:lnTo>
                    <a:pt x="1723831" y="71582"/>
                  </a:lnTo>
                  <a:lnTo>
                    <a:pt x="1725854" y="71190"/>
                  </a:lnTo>
                  <a:lnTo>
                    <a:pt x="1726963" y="69950"/>
                  </a:lnTo>
                  <a:lnTo>
                    <a:pt x="1728855" y="69037"/>
                  </a:lnTo>
                  <a:lnTo>
                    <a:pt x="1729965" y="67210"/>
                  </a:lnTo>
                  <a:lnTo>
                    <a:pt x="1731074" y="66296"/>
                  </a:lnTo>
                  <a:lnTo>
                    <a:pt x="1731270" y="65383"/>
                  </a:lnTo>
                  <a:lnTo>
                    <a:pt x="1732183" y="64991"/>
                  </a:lnTo>
                  <a:lnTo>
                    <a:pt x="1732575" y="63751"/>
                  </a:lnTo>
                  <a:lnTo>
                    <a:pt x="1733293" y="63229"/>
                  </a:lnTo>
                  <a:lnTo>
                    <a:pt x="1734793" y="63425"/>
                  </a:lnTo>
                  <a:lnTo>
                    <a:pt x="1736490" y="62903"/>
                  </a:lnTo>
                  <a:lnTo>
                    <a:pt x="1737208" y="62185"/>
                  </a:lnTo>
                  <a:lnTo>
                    <a:pt x="1738513" y="62185"/>
                  </a:lnTo>
                  <a:lnTo>
                    <a:pt x="1738121" y="63295"/>
                  </a:lnTo>
                  <a:lnTo>
                    <a:pt x="1740013" y="65122"/>
                  </a:lnTo>
                  <a:lnTo>
                    <a:pt x="1743146" y="64730"/>
                  </a:lnTo>
                  <a:lnTo>
                    <a:pt x="1743733" y="64012"/>
                  </a:lnTo>
                  <a:lnTo>
                    <a:pt x="1745038" y="63817"/>
                  </a:lnTo>
                  <a:lnTo>
                    <a:pt x="1745756" y="62707"/>
                  </a:lnTo>
                  <a:lnTo>
                    <a:pt x="1746147" y="59967"/>
                  </a:lnTo>
                  <a:lnTo>
                    <a:pt x="1746147" y="56900"/>
                  </a:lnTo>
                  <a:lnTo>
                    <a:pt x="1745756" y="56704"/>
                  </a:lnTo>
                  <a:lnTo>
                    <a:pt x="1745951" y="54159"/>
                  </a:lnTo>
                  <a:lnTo>
                    <a:pt x="1747061" y="54159"/>
                  </a:lnTo>
                  <a:lnTo>
                    <a:pt x="1748170" y="53246"/>
                  </a:lnTo>
                  <a:lnTo>
                    <a:pt x="1749671" y="51419"/>
                  </a:lnTo>
                  <a:lnTo>
                    <a:pt x="1749671" y="50897"/>
                  </a:lnTo>
                  <a:lnTo>
                    <a:pt x="1750584" y="49983"/>
                  </a:lnTo>
                  <a:lnTo>
                    <a:pt x="1751172" y="49983"/>
                  </a:lnTo>
                  <a:close/>
                  <a:moveTo>
                    <a:pt x="1574991" y="17488"/>
                  </a:moveTo>
                  <a:lnTo>
                    <a:pt x="1576818" y="18010"/>
                  </a:lnTo>
                  <a:lnTo>
                    <a:pt x="1577927" y="17814"/>
                  </a:lnTo>
                  <a:lnTo>
                    <a:pt x="1577927" y="18532"/>
                  </a:lnTo>
                  <a:lnTo>
                    <a:pt x="1578645" y="19771"/>
                  </a:lnTo>
                  <a:lnTo>
                    <a:pt x="1577144" y="19771"/>
                  </a:lnTo>
                  <a:lnTo>
                    <a:pt x="1577666" y="21794"/>
                  </a:lnTo>
                  <a:lnTo>
                    <a:pt x="1578971" y="22186"/>
                  </a:lnTo>
                  <a:lnTo>
                    <a:pt x="1579167" y="22708"/>
                  </a:lnTo>
                  <a:lnTo>
                    <a:pt x="1580080" y="23230"/>
                  </a:lnTo>
                  <a:lnTo>
                    <a:pt x="1579885" y="25970"/>
                  </a:lnTo>
                  <a:lnTo>
                    <a:pt x="1578384" y="26362"/>
                  </a:lnTo>
                  <a:lnTo>
                    <a:pt x="1575774" y="26166"/>
                  </a:lnTo>
                  <a:lnTo>
                    <a:pt x="1575187" y="26558"/>
                  </a:lnTo>
                  <a:lnTo>
                    <a:pt x="1575187" y="29625"/>
                  </a:lnTo>
                  <a:lnTo>
                    <a:pt x="1574273" y="29625"/>
                  </a:lnTo>
                  <a:lnTo>
                    <a:pt x="1574077" y="30864"/>
                  </a:lnTo>
                  <a:lnTo>
                    <a:pt x="1573359" y="30669"/>
                  </a:lnTo>
                  <a:lnTo>
                    <a:pt x="1573882" y="29951"/>
                  </a:lnTo>
                  <a:lnTo>
                    <a:pt x="1573490" y="29037"/>
                  </a:lnTo>
                  <a:lnTo>
                    <a:pt x="1572576" y="29037"/>
                  </a:lnTo>
                  <a:lnTo>
                    <a:pt x="1571663" y="29755"/>
                  </a:lnTo>
                  <a:lnTo>
                    <a:pt x="1571859" y="30864"/>
                  </a:lnTo>
                  <a:lnTo>
                    <a:pt x="1573359" y="31386"/>
                  </a:lnTo>
                  <a:lnTo>
                    <a:pt x="1573751" y="32104"/>
                  </a:lnTo>
                  <a:lnTo>
                    <a:pt x="1574273" y="32104"/>
                  </a:lnTo>
                  <a:lnTo>
                    <a:pt x="1574469" y="32496"/>
                  </a:lnTo>
                  <a:lnTo>
                    <a:pt x="1574860" y="32496"/>
                  </a:lnTo>
                  <a:lnTo>
                    <a:pt x="1575970" y="31191"/>
                  </a:lnTo>
                  <a:lnTo>
                    <a:pt x="1577275" y="30995"/>
                  </a:lnTo>
                  <a:lnTo>
                    <a:pt x="1577666" y="31386"/>
                  </a:lnTo>
                  <a:lnTo>
                    <a:pt x="1577666" y="33540"/>
                  </a:lnTo>
                  <a:lnTo>
                    <a:pt x="1576361" y="35562"/>
                  </a:lnTo>
                  <a:lnTo>
                    <a:pt x="1576361" y="38303"/>
                  </a:lnTo>
                  <a:lnTo>
                    <a:pt x="1576948" y="38303"/>
                  </a:lnTo>
                  <a:lnTo>
                    <a:pt x="1577144" y="39021"/>
                  </a:lnTo>
                  <a:lnTo>
                    <a:pt x="1575121" y="40130"/>
                  </a:lnTo>
                  <a:lnTo>
                    <a:pt x="1572707" y="40130"/>
                  </a:lnTo>
                  <a:lnTo>
                    <a:pt x="1571598" y="40652"/>
                  </a:lnTo>
                  <a:lnTo>
                    <a:pt x="1571076" y="41566"/>
                  </a:lnTo>
                  <a:lnTo>
                    <a:pt x="1568466" y="41174"/>
                  </a:lnTo>
                  <a:lnTo>
                    <a:pt x="1568074" y="40065"/>
                  </a:lnTo>
                  <a:lnTo>
                    <a:pt x="1566769" y="39869"/>
                  </a:lnTo>
                  <a:lnTo>
                    <a:pt x="1566378" y="40261"/>
                  </a:lnTo>
                  <a:lnTo>
                    <a:pt x="1566378" y="41892"/>
                  </a:lnTo>
                  <a:lnTo>
                    <a:pt x="1566769" y="42610"/>
                  </a:lnTo>
                  <a:lnTo>
                    <a:pt x="1566051" y="43001"/>
                  </a:lnTo>
                  <a:lnTo>
                    <a:pt x="1565138" y="44437"/>
                  </a:lnTo>
                  <a:lnTo>
                    <a:pt x="1565334" y="46590"/>
                  </a:lnTo>
                  <a:lnTo>
                    <a:pt x="1566834" y="47112"/>
                  </a:lnTo>
                  <a:lnTo>
                    <a:pt x="1568857" y="45872"/>
                  </a:lnTo>
                  <a:lnTo>
                    <a:pt x="1569249" y="44567"/>
                  </a:lnTo>
                  <a:lnTo>
                    <a:pt x="1570945" y="44567"/>
                  </a:lnTo>
                  <a:lnTo>
                    <a:pt x="1572055" y="46003"/>
                  </a:lnTo>
                  <a:lnTo>
                    <a:pt x="1574469" y="46394"/>
                  </a:lnTo>
                  <a:lnTo>
                    <a:pt x="1575187" y="47699"/>
                  </a:lnTo>
                  <a:lnTo>
                    <a:pt x="1574665" y="49722"/>
                  </a:lnTo>
                  <a:lnTo>
                    <a:pt x="1575056" y="50636"/>
                  </a:lnTo>
                  <a:lnTo>
                    <a:pt x="1576165" y="51353"/>
                  </a:lnTo>
                  <a:lnTo>
                    <a:pt x="1577275" y="51353"/>
                  </a:lnTo>
                  <a:lnTo>
                    <a:pt x="1578971" y="49200"/>
                  </a:lnTo>
                  <a:lnTo>
                    <a:pt x="1579689" y="48809"/>
                  </a:lnTo>
                  <a:lnTo>
                    <a:pt x="1580211" y="48809"/>
                  </a:lnTo>
                  <a:lnTo>
                    <a:pt x="1580407" y="49200"/>
                  </a:lnTo>
                  <a:lnTo>
                    <a:pt x="1580798" y="49004"/>
                  </a:lnTo>
                  <a:lnTo>
                    <a:pt x="1580994" y="49526"/>
                  </a:lnTo>
                  <a:lnTo>
                    <a:pt x="1581712" y="49722"/>
                  </a:lnTo>
                  <a:lnTo>
                    <a:pt x="1582103" y="50244"/>
                  </a:lnTo>
                  <a:lnTo>
                    <a:pt x="1582299" y="54029"/>
                  </a:lnTo>
                  <a:lnTo>
                    <a:pt x="1583604" y="54551"/>
                  </a:lnTo>
                  <a:lnTo>
                    <a:pt x="1585431" y="54355"/>
                  </a:lnTo>
                  <a:lnTo>
                    <a:pt x="1585823" y="54747"/>
                  </a:lnTo>
                  <a:lnTo>
                    <a:pt x="1586932" y="53311"/>
                  </a:lnTo>
                  <a:lnTo>
                    <a:pt x="1586932" y="52789"/>
                  </a:lnTo>
                  <a:lnTo>
                    <a:pt x="1587845" y="52789"/>
                  </a:lnTo>
                  <a:lnTo>
                    <a:pt x="1588237" y="53181"/>
                  </a:lnTo>
                  <a:lnTo>
                    <a:pt x="1587845" y="55530"/>
                  </a:lnTo>
                  <a:lnTo>
                    <a:pt x="1589542" y="57879"/>
                  </a:lnTo>
                  <a:lnTo>
                    <a:pt x="1590456" y="57683"/>
                  </a:lnTo>
                  <a:lnTo>
                    <a:pt x="1591761" y="56769"/>
                  </a:lnTo>
                  <a:lnTo>
                    <a:pt x="1591761" y="56378"/>
                  </a:lnTo>
                  <a:lnTo>
                    <a:pt x="1592674" y="56182"/>
                  </a:lnTo>
                  <a:lnTo>
                    <a:pt x="1592479" y="53637"/>
                  </a:lnTo>
                  <a:lnTo>
                    <a:pt x="1592870" y="54029"/>
                  </a:lnTo>
                  <a:lnTo>
                    <a:pt x="1593783" y="53833"/>
                  </a:lnTo>
                  <a:lnTo>
                    <a:pt x="1593783" y="54355"/>
                  </a:lnTo>
                  <a:lnTo>
                    <a:pt x="1594697" y="54877"/>
                  </a:lnTo>
                  <a:lnTo>
                    <a:pt x="1594697" y="58531"/>
                  </a:lnTo>
                  <a:lnTo>
                    <a:pt x="1595415" y="58727"/>
                  </a:lnTo>
                  <a:lnTo>
                    <a:pt x="1596524" y="58205"/>
                  </a:lnTo>
                  <a:lnTo>
                    <a:pt x="1596720" y="60228"/>
                  </a:lnTo>
                  <a:lnTo>
                    <a:pt x="1595610" y="61663"/>
                  </a:lnTo>
                  <a:lnTo>
                    <a:pt x="1595610" y="62577"/>
                  </a:lnTo>
                  <a:lnTo>
                    <a:pt x="1596720" y="63686"/>
                  </a:lnTo>
                  <a:lnTo>
                    <a:pt x="1597438" y="63490"/>
                  </a:lnTo>
                  <a:lnTo>
                    <a:pt x="1597438" y="62773"/>
                  </a:lnTo>
                  <a:lnTo>
                    <a:pt x="1598743" y="62773"/>
                  </a:lnTo>
                  <a:lnTo>
                    <a:pt x="1598743" y="63295"/>
                  </a:lnTo>
                  <a:lnTo>
                    <a:pt x="1599852" y="64208"/>
                  </a:lnTo>
                  <a:lnTo>
                    <a:pt x="1599852" y="64730"/>
                  </a:lnTo>
                  <a:lnTo>
                    <a:pt x="1600765" y="65839"/>
                  </a:lnTo>
                  <a:lnTo>
                    <a:pt x="1600765" y="71255"/>
                  </a:lnTo>
                  <a:lnTo>
                    <a:pt x="1600374" y="71777"/>
                  </a:lnTo>
                  <a:lnTo>
                    <a:pt x="1600374" y="72887"/>
                  </a:lnTo>
                  <a:lnTo>
                    <a:pt x="1600765" y="73605"/>
                  </a:lnTo>
                  <a:lnTo>
                    <a:pt x="1600765" y="75236"/>
                  </a:lnTo>
                  <a:lnTo>
                    <a:pt x="1601157" y="75432"/>
                  </a:lnTo>
                  <a:lnTo>
                    <a:pt x="1601157" y="76867"/>
                  </a:lnTo>
                  <a:lnTo>
                    <a:pt x="1601548" y="77063"/>
                  </a:lnTo>
                  <a:lnTo>
                    <a:pt x="1601353" y="78890"/>
                  </a:lnTo>
                  <a:lnTo>
                    <a:pt x="1602854" y="78890"/>
                  </a:lnTo>
                  <a:lnTo>
                    <a:pt x="1603245" y="76541"/>
                  </a:lnTo>
                  <a:lnTo>
                    <a:pt x="1604354" y="76019"/>
                  </a:lnTo>
                  <a:lnTo>
                    <a:pt x="1606964" y="76541"/>
                  </a:lnTo>
                  <a:lnTo>
                    <a:pt x="1607160" y="76932"/>
                  </a:lnTo>
                  <a:lnTo>
                    <a:pt x="1608465" y="76737"/>
                  </a:lnTo>
                  <a:lnTo>
                    <a:pt x="1610162" y="77650"/>
                  </a:lnTo>
                  <a:lnTo>
                    <a:pt x="1611662" y="81435"/>
                  </a:lnTo>
                  <a:lnTo>
                    <a:pt x="1612968" y="83588"/>
                  </a:lnTo>
                  <a:lnTo>
                    <a:pt x="1613163" y="85415"/>
                  </a:lnTo>
                  <a:lnTo>
                    <a:pt x="1613751" y="85807"/>
                  </a:lnTo>
                  <a:lnTo>
                    <a:pt x="1613946" y="87242"/>
                  </a:lnTo>
                  <a:lnTo>
                    <a:pt x="1615447" y="88874"/>
                  </a:lnTo>
                  <a:lnTo>
                    <a:pt x="1615447" y="89787"/>
                  </a:lnTo>
                  <a:lnTo>
                    <a:pt x="1616165" y="91223"/>
                  </a:lnTo>
                  <a:lnTo>
                    <a:pt x="1615969" y="91940"/>
                  </a:lnTo>
                  <a:lnTo>
                    <a:pt x="1614468" y="91940"/>
                  </a:lnTo>
                  <a:lnTo>
                    <a:pt x="1613555" y="90505"/>
                  </a:lnTo>
                  <a:lnTo>
                    <a:pt x="1610749" y="89983"/>
                  </a:lnTo>
                  <a:lnTo>
                    <a:pt x="1609835" y="88874"/>
                  </a:lnTo>
                  <a:lnTo>
                    <a:pt x="1608530" y="88874"/>
                  </a:lnTo>
                  <a:lnTo>
                    <a:pt x="1608139" y="89983"/>
                  </a:lnTo>
                  <a:lnTo>
                    <a:pt x="1607030" y="91092"/>
                  </a:lnTo>
                  <a:lnTo>
                    <a:pt x="1606834" y="92528"/>
                  </a:lnTo>
                  <a:lnTo>
                    <a:pt x="1605725" y="94159"/>
                  </a:lnTo>
                  <a:lnTo>
                    <a:pt x="1605137" y="96508"/>
                  </a:lnTo>
                  <a:lnTo>
                    <a:pt x="1603637" y="97422"/>
                  </a:lnTo>
                  <a:lnTo>
                    <a:pt x="1603441" y="99053"/>
                  </a:lnTo>
                  <a:lnTo>
                    <a:pt x="1602723" y="99771"/>
                  </a:lnTo>
                  <a:lnTo>
                    <a:pt x="1602527" y="102316"/>
                  </a:lnTo>
                  <a:lnTo>
                    <a:pt x="1600504" y="104143"/>
                  </a:lnTo>
                  <a:lnTo>
                    <a:pt x="1599395" y="104143"/>
                  </a:lnTo>
                  <a:lnTo>
                    <a:pt x="1599004" y="103229"/>
                  </a:lnTo>
                  <a:lnTo>
                    <a:pt x="1598808" y="97617"/>
                  </a:lnTo>
                  <a:lnTo>
                    <a:pt x="1600309" y="97226"/>
                  </a:lnTo>
                  <a:lnTo>
                    <a:pt x="1600700" y="96116"/>
                  </a:lnTo>
                  <a:lnTo>
                    <a:pt x="1601614" y="96116"/>
                  </a:lnTo>
                  <a:lnTo>
                    <a:pt x="1602527" y="95399"/>
                  </a:lnTo>
                  <a:lnTo>
                    <a:pt x="1602331" y="94289"/>
                  </a:lnTo>
                  <a:lnTo>
                    <a:pt x="1601027" y="93050"/>
                  </a:lnTo>
                  <a:lnTo>
                    <a:pt x="1601027" y="92528"/>
                  </a:lnTo>
                  <a:lnTo>
                    <a:pt x="1601614" y="91810"/>
                  </a:lnTo>
                  <a:lnTo>
                    <a:pt x="1601810" y="90374"/>
                  </a:lnTo>
                  <a:lnTo>
                    <a:pt x="1602527" y="90570"/>
                  </a:lnTo>
                  <a:lnTo>
                    <a:pt x="1602919" y="90179"/>
                  </a:lnTo>
                  <a:lnTo>
                    <a:pt x="1602331" y="88939"/>
                  </a:lnTo>
                  <a:lnTo>
                    <a:pt x="1602919" y="85872"/>
                  </a:lnTo>
                  <a:lnTo>
                    <a:pt x="1601614" y="84958"/>
                  </a:lnTo>
                  <a:lnTo>
                    <a:pt x="1601418" y="84436"/>
                  </a:lnTo>
                  <a:lnTo>
                    <a:pt x="1600309" y="84241"/>
                  </a:lnTo>
                  <a:lnTo>
                    <a:pt x="1599004" y="84958"/>
                  </a:lnTo>
                  <a:lnTo>
                    <a:pt x="1598808" y="87308"/>
                  </a:lnTo>
                  <a:lnTo>
                    <a:pt x="1597503" y="87503"/>
                  </a:lnTo>
                  <a:lnTo>
                    <a:pt x="1597307" y="86590"/>
                  </a:lnTo>
                  <a:lnTo>
                    <a:pt x="1596916" y="86394"/>
                  </a:lnTo>
                  <a:lnTo>
                    <a:pt x="1597111" y="82609"/>
                  </a:lnTo>
                  <a:lnTo>
                    <a:pt x="1596720" y="81370"/>
                  </a:lnTo>
                  <a:lnTo>
                    <a:pt x="1595806" y="80848"/>
                  </a:lnTo>
                  <a:lnTo>
                    <a:pt x="1595610" y="80130"/>
                  </a:lnTo>
                  <a:lnTo>
                    <a:pt x="1594697" y="79934"/>
                  </a:lnTo>
                  <a:lnTo>
                    <a:pt x="1594501" y="79020"/>
                  </a:lnTo>
                  <a:lnTo>
                    <a:pt x="1593914" y="79020"/>
                  </a:lnTo>
                  <a:lnTo>
                    <a:pt x="1592805" y="77911"/>
                  </a:lnTo>
                  <a:lnTo>
                    <a:pt x="1592283" y="75888"/>
                  </a:lnTo>
                  <a:lnTo>
                    <a:pt x="1591369" y="74975"/>
                  </a:lnTo>
                  <a:lnTo>
                    <a:pt x="1591173" y="73539"/>
                  </a:lnTo>
                  <a:lnTo>
                    <a:pt x="1590064" y="72822"/>
                  </a:lnTo>
                  <a:lnTo>
                    <a:pt x="1589868" y="71582"/>
                  </a:lnTo>
                  <a:lnTo>
                    <a:pt x="1589151" y="71582"/>
                  </a:lnTo>
                  <a:lnTo>
                    <a:pt x="1589346" y="72104"/>
                  </a:lnTo>
                  <a:lnTo>
                    <a:pt x="1587845" y="72104"/>
                  </a:lnTo>
                  <a:lnTo>
                    <a:pt x="1587324" y="71190"/>
                  </a:lnTo>
                  <a:lnTo>
                    <a:pt x="1586932" y="71190"/>
                  </a:lnTo>
                  <a:lnTo>
                    <a:pt x="1586345" y="69950"/>
                  </a:lnTo>
                  <a:lnTo>
                    <a:pt x="1585627" y="69559"/>
                  </a:lnTo>
                  <a:lnTo>
                    <a:pt x="1585235" y="66492"/>
                  </a:lnTo>
                  <a:lnTo>
                    <a:pt x="1583539" y="66101"/>
                  </a:lnTo>
                  <a:lnTo>
                    <a:pt x="1582430" y="67210"/>
                  </a:lnTo>
                  <a:lnTo>
                    <a:pt x="1579102" y="66688"/>
                  </a:lnTo>
                  <a:lnTo>
                    <a:pt x="1577275" y="65579"/>
                  </a:lnTo>
                  <a:lnTo>
                    <a:pt x="1576557" y="64861"/>
                  </a:lnTo>
                  <a:lnTo>
                    <a:pt x="1576557" y="64339"/>
                  </a:lnTo>
                  <a:lnTo>
                    <a:pt x="1575643" y="63817"/>
                  </a:lnTo>
                  <a:lnTo>
                    <a:pt x="1573425" y="64208"/>
                  </a:lnTo>
                  <a:lnTo>
                    <a:pt x="1572838" y="64730"/>
                  </a:lnTo>
                  <a:lnTo>
                    <a:pt x="1572838" y="66557"/>
                  </a:lnTo>
                  <a:lnTo>
                    <a:pt x="1574730" y="67797"/>
                  </a:lnTo>
                  <a:lnTo>
                    <a:pt x="1574730" y="69233"/>
                  </a:lnTo>
                  <a:lnTo>
                    <a:pt x="1575448" y="71060"/>
                  </a:lnTo>
                  <a:lnTo>
                    <a:pt x="1578253" y="72365"/>
                  </a:lnTo>
                  <a:lnTo>
                    <a:pt x="1579754" y="73996"/>
                  </a:lnTo>
                  <a:lnTo>
                    <a:pt x="1579950" y="75105"/>
                  </a:lnTo>
                  <a:lnTo>
                    <a:pt x="1579036" y="75627"/>
                  </a:lnTo>
                  <a:lnTo>
                    <a:pt x="1577014" y="75627"/>
                  </a:lnTo>
                  <a:lnTo>
                    <a:pt x="1576818" y="76345"/>
                  </a:lnTo>
                  <a:lnTo>
                    <a:pt x="1576100" y="76737"/>
                  </a:lnTo>
                  <a:lnTo>
                    <a:pt x="1575904" y="77259"/>
                  </a:lnTo>
                  <a:lnTo>
                    <a:pt x="1575187" y="77259"/>
                  </a:lnTo>
                  <a:lnTo>
                    <a:pt x="1574795" y="76737"/>
                  </a:lnTo>
                  <a:lnTo>
                    <a:pt x="1573294" y="76215"/>
                  </a:lnTo>
                  <a:lnTo>
                    <a:pt x="1572903" y="76932"/>
                  </a:lnTo>
                  <a:lnTo>
                    <a:pt x="1571598" y="77128"/>
                  </a:lnTo>
                  <a:lnTo>
                    <a:pt x="1571206" y="77846"/>
                  </a:lnTo>
                  <a:lnTo>
                    <a:pt x="1570619" y="77846"/>
                  </a:lnTo>
                  <a:lnTo>
                    <a:pt x="1570423" y="77454"/>
                  </a:lnTo>
                  <a:lnTo>
                    <a:pt x="1569510" y="77976"/>
                  </a:lnTo>
                  <a:lnTo>
                    <a:pt x="1568988" y="77781"/>
                  </a:lnTo>
                  <a:lnTo>
                    <a:pt x="1567683" y="79216"/>
                  </a:lnTo>
                  <a:lnTo>
                    <a:pt x="1567683" y="83001"/>
                  </a:lnTo>
                  <a:lnTo>
                    <a:pt x="1568074" y="83914"/>
                  </a:lnTo>
                  <a:lnTo>
                    <a:pt x="1566965" y="83914"/>
                  </a:lnTo>
                  <a:lnTo>
                    <a:pt x="1564746" y="81174"/>
                  </a:lnTo>
                  <a:lnTo>
                    <a:pt x="1563245" y="80652"/>
                  </a:lnTo>
                  <a:lnTo>
                    <a:pt x="1562528" y="78303"/>
                  </a:lnTo>
                  <a:lnTo>
                    <a:pt x="1560831" y="77911"/>
                  </a:lnTo>
                  <a:lnTo>
                    <a:pt x="1561027" y="77193"/>
                  </a:lnTo>
                  <a:lnTo>
                    <a:pt x="1559918" y="76476"/>
                  </a:lnTo>
                  <a:lnTo>
                    <a:pt x="1559722" y="75236"/>
                  </a:lnTo>
                  <a:lnTo>
                    <a:pt x="1558613" y="74127"/>
                  </a:lnTo>
                  <a:lnTo>
                    <a:pt x="1557699" y="74127"/>
                  </a:lnTo>
                  <a:lnTo>
                    <a:pt x="1557112" y="73605"/>
                  </a:lnTo>
                  <a:lnTo>
                    <a:pt x="1556002" y="73800"/>
                  </a:lnTo>
                  <a:lnTo>
                    <a:pt x="1552479" y="71777"/>
                  </a:lnTo>
                  <a:lnTo>
                    <a:pt x="1552283" y="70146"/>
                  </a:lnTo>
                  <a:lnTo>
                    <a:pt x="1553980" y="69037"/>
                  </a:lnTo>
                  <a:lnTo>
                    <a:pt x="1553588" y="68319"/>
                  </a:lnTo>
                  <a:lnTo>
                    <a:pt x="1553980" y="68123"/>
                  </a:lnTo>
                  <a:lnTo>
                    <a:pt x="1554175" y="67014"/>
                  </a:lnTo>
                  <a:lnTo>
                    <a:pt x="1554697" y="66818"/>
                  </a:lnTo>
                  <a:lnTo>
                    <a:pt x="1554893" y="65709"/>
                  </a:lnTo>
                  <a:lnTo>
                    <a:pt x="1554502" y="65513"/>
                  </a:lnTo>
                  <a:lnTo>
                    <a:pt x="1554893" y="65122"/>
                  </a:lnTo>
                  <a:lnTo>
                    <a:pt x="1554502" y="64730"/>
                  </a:lnTo>
                  <a:lnTo>
                    <a:pt x="1554306" y="62381"/>
                  </a:lnTo>
                  <a:lnTo>
                    <a:pt x="1553001" y="61272"/>
                  </a:lnTo>
                  <a:lnTo>
                    <a:pt x="1553392" y="59119"/>
                  </a:lnTo>
                  <a:lnTo>
                    <a:pt x="1553784" y="58923"/>
                  </a:lnTo>
                  <a:lnTo>
                    <a:pt x="1553588" y="58531"/>
                  </a:lnTo>
                  <a:lnTo>
                    <a:pt x="1554306" y="57291"/>
                  </a:lnTo>
                  <a:lnTo>
                    <a:pt x="1553914" y="55464"/>
                  </a:lnTo>
                  <a:lnTo>
                    <a:pt x="1553327" y="55269"/>
                  </a:lnTo>
                  <a:lnTo>
                    <a:pt x="1553523" y="54029"/>
                  </a:lnTo>
                  <a:lnTo>
                    <a:pt x="1553131" y="53311"/>
                  </a:lnTo>
                  <a:lnTo>
                    <a:pt x="1551435" y="52202"/>
                  </a:lnTo>
                  <a:lnTo>
                    <a:pt x="1550325" y="49853"/>
                  </a:lnTo>
                  <a:lnTo>
                    <a:pt x="1549412" y="49461"/>
                  </a:lnTo>
                  <a:lnTo>
                    <a:pt x="1549216" y="48939"/>
                  </a:lnTo>
                  <a:lnTo>
                    <a:pt x="1548107" y="48548"/>
                  </a:lnTo>
                  <a:lnTo>
                    <a:pt x="1547520" y="49461"/>
                  </a:lnTo>
                  <a:lnTo>
                    <a:pt x="1545105" y="47634"/>
                  </a:lnTo>
                  <a:lnTo>
                    <a:pt x="1544714" y="46329"/>
                  </a:lnTo>
                  <a:lnTo>
                    <a:pt x="1542887" y="46329"/>
                  </a:lnTo>
                  <a:lnTo>
                    <a:pt x="1540994" y="44698"/>
                  </a:lnTo>
                  <a:lnTo>
                    <a:pt x="1540473" y="43980"/>
                  </a:lnTo>
                  <a:lnTo>
                    <a:pt x="1540864" y="43589"/>
                  </a:lnTo>
                  <a:lnTo>
                    <a:pt x="1540277" y="43589"/>
                  </a:lnTo>
                  <a:lnTo>
                    <a:pt x="1539885" y="42675"/>
                  </a:lnTo>
                  <a:lnTo>
                    <a:pt x="1539167" y="42283"/>
                  </a:lnTo>
                  <a:lnTo>
                    <a:pt x="1539167" y="41762"/>
                  </a:lnTo>
                  <a:lnTo>
                    <a:pt x="1538776" y="41762"/>
                  </a:lnTo>
                  <a:lnTo>
                    <a:pt x="1538776" y="40848"/>
                  </a:lnTo>
                  <a:lnTo>
                    <a:pt x="1538384" y="41044"/>
                  </a:lnTo>
                  <a:lnTo>
                    <a:pt x="1538384" y="39804"/>
                  </a:lnTo>
                  <a:lnTo>
                    <a:pt x="1537667" y="39282"/>
                  </a:lnTo>
                  <a:lnTo>
                    <a:pt x="1537862" y="38564"/>
                  </a:lnTo>
                  <a:lnTo>
                    <a:pt x="1537340" y="38042"/>
                  </a:lnTo>
                  <a:lnTo>
                    <a:pt x="1537536" y="37129"/>
                  </a:lnTo>
                  <a:lnTo>
                    <a:pt x="1537145" y="36607"/>
                  </a:lnTo>
                  <a:lnTo>
                    <a:pt x="1537145" y="35497"/>
                  </a:lnTo>
                  <a:lnTo>
                    <a:pt x="1536427" y="34975"/>
                  </a:lnTo>
                  <a:lnTo>
                    <a:pt x="1536622" y="34584"/>
                  </a:lnTo>
                  <a:lnTo>
                    <a:pt x="1538123" y="34975"/>
                  </a:lnTo>
                  <a:lnTo>
                    <a:pt x="1538645" y="35497"/>
                  </a:lnTo>
                  <a:lnTo>
                    <a:pt x="1540864" y="36215"/>
                  </a:lnTo>
                  <a:lnTo>
                    <a:pt x="1541386" y="36933"/>
                  </a:lnTo>
                  <a:lnTo>
                    <a:pt x="1541777" y="36737"/>
                  </a:lnTo>
                  <a:lnTo>
                    <a:pt x="1541973" y="37129"/>
                  </a:lnTo>
                  <a:lnTo>
                    <a:pt x="1543278" y="37520"/>
                  </a:lnTo>
                  <a:lnTo>
                    <a:pt x="1543474" y="38238"/>
                  </a:lnTo>
                  <a:lnTo>
                    <a:pt x="1544583" y="38042"/>
                  </a:lnTo>
                  <a:lnTo>
                    <a:pt x="1544779" y="38564"/>
                  </a:lnTo>
                  <a:lnTo>
                    <a:pt x="1545693" y="38368"/>
                  </a:lnTo>
                  <a:lnTo>
                    <a:pt x="1546084" y="38890"/>
                  </a:lnTo>
                  <a:lnTo>
                    <a:pt x="1546998" y="39086"/>
                  </a:lnTo>
                  <a:lnTo>
                    <a:pt x="1547911" y="39804"/>
                  </a:lnTo>
                  <a:lnTo>
                    <a:pt x="1549021" y="40000"/>
                  </a:lnTo>
                  <a:lnTo>
                    <a:pt x="1549216" y="40391"/>
                  </a:lnTo>
                  <a:lnTo>
                    <a:pt x="1549738" y="40195"/>
                  </a:lnTo>
                  <a:lnTo>
                    <a:pt x="1550456" y="41109"/>
                  </a:lnTo>
                  <a:lnTo>
                    <a:pt x="1551370" y="40783"/>
                  </a:lnTo>
                  <a:lnTo>
                    <a:pt x="1551565" y="40065"/>
                  </a:lnTo>
                  <a:lnTo>
                    <a:pt x="1552283" y="39673"/>
                  </a:lnTo>
                  <a:lnTo>
                    <a:pt x="1552479" y="38238"/>
                  </a:lnTo>
                  <a:lnTo>
                    <a:pt x="1553197" y="37520"/>
                  </a:lnTo>
                  <a:lnTo>
                    <a:pt x="1555807" y="37520"/>
                  </a:lnTo>
                  <a:lnTo>
                    <a:pt x="1556002" y="37912"/>
                  </a:lnTo>
                  <a:lnTo>
                    <a:pt x="1556916" y="38107"/>
                  </a:lnTo>
                  <a:lnTo>
                    <a:pt x="1557308" y="38825"/>
                  </a:lnTo>
                  <a:lnTo>
                    <a:pt x="1558808" y="39217"/>
                  </a:lnTo>
                  <a:lnTo>
                    <a:pt x="1559004" y="38303"/>
                  </a:lnTo>
                  <a:lnTo>
                    <a:pt x="1559526" y="38303"/>
                  </a:lnTo>
                  <a:lnTo>
                    <a:pt x="1559722" y="37585"/>
                  </a:lnTo>
                  <a:lnTo>
                    <a:pt x="1560635" y="36672"/>
                  </a:lnTo>
                  <a:lnTo>
                    <a:pt x="1561353" y="36868"/>
                  </a:lnTo>
                  <a:lnTo>
                    <a:pt x="1563180" y="34714"/>
                  </a:lnTo>
                  <a:lnTo>
                    <a:pt x="1564094" y="34714"/>
                  </a:lnTo>
                  <a:lnTo>
                    <a:pt x="1564485" y="35106"/>
                  </a:lnTo>
                  <a:lnTo>
                    <a:pt x="1565399" y="34910"/>
                  </a:lnTo>
                  <a:lnTo>
                    <a:pt x="1565594" y="34519"/>
                  </a:lnTo>
                  <a:lnTo>
                    <a:pt x="1566312" y="34519"/>
                  </a:lnTo>
                  <a:lnTo>
                    <a:pt x="1566508" y="34910"/>
                  </a:lnTo>
                  <a:lnTo>
                    <a:pt x="1567095" y="34714"/>
                  </a:lnTo>
                  <a:lnTo>
                    <a:pt x="1567095" y="33996"/>
                  </a:lnTo>
                  <a:lnTo>
                    <a:pt x="1567487" y="33996"/>
                  </a:lnTo>
                  <a:lnTo>
                    <a:pt x="1567878" y="33279"/>
                  </a:lnTo>
                  <a:lnTo>
                    <a:pt x="1567356" y="33083"/>
                  </a:lnTo>
                  <a:lnTo>
                    <a:pt x="1566965" y="26362"/>
                  </a:lnTo>
                  <a:lnTo>
                    <a:pt x="1567683" y="26362"/>
                  </a:lnTo>
                  <a:lnTo>
                    <a:pt x="1568596" y="24731"/>
                  </a:lnTo>
                  <a:lnTo>
                    <a:pt x="1568596" y="22186"/>
                  </a:lnTo>
                  <a:lnTo>
                    <a:pt x="1569314" y="21664"/>
                  </a:lnTo>
                  <a:lnTo>
                    <a:pt x="1571532" y="21272"/>
                  </a:lnTo>
                  <a:lnTo>
                    <a:pt x="1571924" y="20163"/>
                  </a:lnTo>
                  <a:lnTo>
                    <a:pt x="1572642" y="19967"/>
                  </a:lnTo>
                  <a:close/>
                  <a:moveTo>
                    <a:pt x="1601875" y="0"/>
                  </a:moveTo>
                  <a:lnTo>
                    <a:pt x="1602658" y="0"/>
                  </a:lnTo>
                  <a:lnTo>
                    <a:pt x="1602854" y="392"/>
                  </a:lnTo>
                  <a:lnTo>
                    <a:pt x="1603767" y="392"/>
                  </a:lnTo>
                  <a:lnTo>
                    <a:pt x="1602854" y="1827"/>
                  </a:lnTo>
                  <a:lnTo>
                    <a:pt x="1604550" y="2023"/>
                  </a:lnTo>
                  <a:lnTo>
                    <a:pt x="1603832" y="4568"/>
                  </a:lnTo>
                  <a:lnTo>
                    <a:pt x="1605137" y="5285"/>
                  </a:lnTo>
                  <a:lnTo>
                    <a:pt x="1605137" y="6721"/>
                  </a:lnTo>
                  <a:lnTo>
                    <a:pt x="1605725" y="7113"/>
                  </a:lnTo>
                  <a:lnTo>
                    <a:pt x="1605725" y="11484"/>
                  </a:lnTo>
                  <a:lnTo>
                    <a:pt x="1605007" y="12006"/>
                  </a:lnTo>
                  <a:lnTo>
                    <a:pt x="1605007" y="13246"/>
                  </a:lnTo>
                  <a:lnTo>
                    <a:pt x="1604485" y="13442"/>
                  </a:lnTo>
                  <a:lnTo>
                    <a:pt x="1604289" y="14747"/>
                  </a:lnTo>
                  <a:lnTo>
                    <a:pt x="1602984" y="14943"/>
                  </a:lnTo>
                  <a:lnTo>
                    <a:pt x="1602397" y="13834"/>
                  </a:lnTo>
                  <a:lnTo>
                    <a:pt x="1601287" y="14225"/>
                  </a:lnTo>
                  <a:lnTo>
                    <a:pt x="1600374" y="16248"/>
                  </a:lnTo>
                  <a:lnTo>
                    <a:pt x="1600570" y="17553"/>
                  </a:lnTo>
                  <a:lnTo>
                    <a:pt x="1601092" y="17749"/>
                  </a:lnTo>
                  <a:lnTo>
                    <a:pt x="1601092" y="18988"/>
                  </a:lnTo>
                  <a:lnTo>
                    <a:pt x="1600570" y="19511"/>
                  </a:lnTo>
                  <a:lnTo>
                    <a:pt x="1599460" y="19511"/>
                  </a:lnTo>
                  <a:lnTo>
                    <a:pt x="1599069" y="19902"/>
                  </a:lnTo>
                  <a:lnTo>
                    <a:pt x="1599069" y="21925"/>
                  </a:lnTo>
                  <a:lnTo>
                    <a:pt x="1599265" y="23230"/>
                  </a:lnTo>
                  <a:lnTo>
                    <a:pt x="1600374" y="24143"/>
                  </a:lnTo>
                  <a:lnTo>
                    <a:pt x="1600765" y="26688"/>
                  </a:lnTo>
                  <a:lnTo>
                    <a:pt x="1602266" y="27928"/>
                  </a:lnTo>
                  <a:lnTo>
                    <a:pt x="1602266" y="29168"/>
                  </a:lnTo>
                  <a:lnTo>
                    <a:pt x="1603180" y="29364"/>
                  </a:lnTo>
                  <a:lnTo>
                    <a:pt x="1602984" y="30995"/>
                  </a:lnTo>
                  <a:lnTo>
                    <a:pt x="1602266" y="31191"/>
                  </a:lnTo>
                  <a:lnTo>
                    <a:pt x="1601353" y="32104"/>
                  </a:lnTo>
                  <a:lnTo>
                    <a:pt x="1601548" y="32822"/>
                  </a:lnTo>
                  <a:lnTo>
                    <a:pt x="1602136" y="32822"/>
                  </a:lnTo>
                  <a:lnTo>
                    <a:pt x="1601940" y="33735"/>
                  </a:lnTo>
                  <a:lnTo>
                    <a:pt x="1602462" y="34257"/>
                  </a:lnTo>
                  <a:lnTo>
                    <a:pt x="1603180" y="34257"/>
                  </a:lnTo>
                  <a:lnTo>
                    <a:pt x="1603180" y="34779"/>
                  </a:lnTo>
                  <a:lnTo>
                    <a:pt x="1602984" y="35497"/>
                  </a:lnTo>
                  <a:lnTo>
                    <a:pt x="1602070" y="35889"/>
                  </a:lnTo>
                  <a:lnTo>
                    <a:pt x="1601679" y="38956"/>
                  </a:lnTo>
                  <a:lnTo>
                    <a:pt x="1601092" y="39347"/>
                  </a:lnTo>
                  <a:lnTo>
                    <a:pt x="1600896" y="40587"/>
                  </a:lnTo>
                  <a:lnTo>
                    <a:pt x="1600178" y="40783"/>
                  </a:lnTo>
                  <a:lnTo>
                    <a:pt x="1599787" y="41305"/>
                  </a:lnTo>
                  <a:lnTo>
                    <a:pt x="1599069" y="41305"/>
                  </a:lnTo>
                  <a:lnTo>
                    <a:pt x="1598351" y="40587"/>
                  </a:lnTo>
                  <a:lnTo>
                    <a:pt x="1598351" y="40065"/>
                  </a:lnTo>
                  <a:lnTo>
                    <a:pt x="1597764" y="39869"/>
                  </a:lnTo>
                  <a:lnTo>
                    <a:pt x="1597764" y="38760"/>
                  </a:lnTo>
                  <a:lnTo>
                    <a:pt x="1596067" y="37455"/>
                  </a:lnTo>
                  <a:lnTo>
                    <a:pt x="1595154" y="37846"/>
                  </a:lnTo>
                  <a:lnTo>
                    <a:pt x="1595154" y="38956"/>
                  </a:lnTo>
                  <a:lnTo>
                    <a:pt x="1593653" y="40978"/>
                  </a:lnTo>
                  <a:lnTo>
                    <a:pt x="1593653" y="42088"/>
                  </a:lnTo>
                  <a:lnTo>
                    <a:pt x="1592739" y="42283"/>
                  </a:lnTo>
                  <a:lnTo>
                    <a:pt x="1592022" y="41174"/>
                  </a:lnTo>
                  <a:lnTo>
                    <a:pt x="1592022" y="40065"/>
                  </a:lnTo>
                  <a:lnTo>
                    <a:pt x="1591108" y="38042"/>
                  </a:lnTo>
                  <a:lnTo>
                    <a:pt x="1591500" y="36411"/>
                  </a:lnTo>
                  <a:lnTo>
                    <a:pt x="1591304" y="34779"/>
                  </a:lnTo>
                  <a:lnTo>
                    <a:pt x="1591891" y="34062"/>
                  </a:lnTo>
                  <a:lnTo>
                    <a:pt x="1591891" y="30603"/>
                  </a:lnTo>
                  <a:lnTo>
                    <a:pt x="1591500" y="30408"/>
                  </a:lnTo>
                  <a:lnTo>
                    <a:pt x="1591500" y="29298"/>
                  </a:lnTo>
                  <a:lnTo>
                    <a:pt x="1590978" y="29103"/>
                  </a:lnTo>
                  <a:lnTo>
                    <a:pt x="1590782" y="28189"/>
                  </a:lnTo>
                  <a:lnTo>
                    <a:pt x="1590782" y="23817"/>
                  </a:lnTo>
                  <a:lnTo>
                    <a:pt x="1591304" y="23621"/>
                  </a:lnTo>
                  <a:lnTo>
                    <a:pt x="1591891" y="21468"/>
                  </a:lnTo>
                  <a:lnTo>
                    <a:pt x="1592609" y="20750"/>
                  </a:lnTo>
                  <a:lnTo>
                    <a:pt x="1592805" y="19119"/>
                  </a:lnTo>
                  <a:lnTo>
                    <a:pt x="1593392" y="19119"/>
                  </a:lnTo>
                  <a:lnTo>
                    <a:pt x="1594110" y="18010"/>
                  </a:lnTo>
                  <a:lnTo>
                    <a:pt x="1594110" y="17292"/>
                  </a:lnTo>
                  <a:lnTo>
                    <a:pt x="1594827" y="17292"/>
                  </a:lnTo>
                  <a:lnTo>
                    <a:pt x="1595415" y="16378"/>
                  </a:lnTo>
                  <a:lnTo>
                    <a:pt x="1595415" y="15661"/>
                  </a:lnTo>
                  <a:lnTo>
                    <a:pt x="1594827" y="15269"/>
                  </a:lnTo>
                  <a:lnTo>
                    <a:pt x="1594827" y="13246"/>
                  </a:lnTo>
                  <a:lnTo>
                    <a:pt x="1595219" y="13051"/>
                  </a:lnTo>
                  <a:lnTo>
                    <a:pt x="1595415" y="12137"/>
                  </a:lnTo>
                  <a:lnTo>
                    <a:pt x="1595415" y="10506"/>
                  </a:lnTo>
                  <a:lnTo>
                    <a:pt x="1597111" y="8352"/>
                  </a:lnTo>
                  <a:lnTo>
                    <a:pt x="1597503" y="3980"/>
                  </a:lnTo>
                  <a:lnTo>
                    <a:pt x="1598090" y="2153"/>
                  </a:lnTo>
                  <a:lnTo>
                    <a:pt x="1599787" y="1044"/>
                  </a:lnTo>
                  <a:lnTo>
                    <a:pt x="1601679" y="522"/>
                  </a:lnTo>
                  <a:close/>
                </a:path>
              </a:pathLst>
            </a:custGeom>
            <a:solidFill>
              <a:srgbClr val="3E4B54"/>
            </a:solidFill>
            <a:ln w="6522" cap="flat">
              <a:solidFill>
                <a:schemeClr val="bg1">
                  <a:lumMod val="50000"/>
                </a:schemeClr>
              </a:solid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B513F7FF-D36C-7389-C3F1-6542F6B15EEC}"/>
                </a:ext>
              </a:extLst>
            </p:cNvPr>
            <p:cNvSpPr/>
            <p:nvPr/>
          </p:nvSpPr>
          <p:spPr>
            <a:xfrm>
              <a:off x="4821049" y="3503025"/>
              <a:ext cx="915683" cy="744135"/>
            </a:xfrm>
            <a:custGeom>
              <a:avLst/>
              <a:gdLst>
                <a:gd name="connsiteX0" fmla="*/ 564757 w 915683"/>
                <a:gd name="connsiteY0" fmla="*/ 35171 h 744135"/>
                <a:gd name="connsiteX1" fmla="*/ 564953 w 915683"/>
                <a:gd name="connsiteY1" fmla="*/ 35823 h 744135"/>
                <a:gd name="connsiteX2" fmla="*/ 565671 w 915683"/>
                <a:gd name="connsiteY2" fmla="*/ 35823 h 744135"/>
                <a:gd name="connsiteX3" fmla="*/ 565867 w 915683"/>
                <a:gd name="connsiteY3" fmla="*/ 35301 h 744135"/>
                <a:gd name="connsiteX4" fmla="*/ 566258 w 915683"/>
                <a:gd name="connsiteY4" fmla="*/ 35301 h 744135"/>
                <a:gd name="connsiteX5" fmla="*/ 566454 w 915683"/>
                <a:gd name="connsiteY5" fmla="*/ 35627 h 744135"/>
                <a:gd name="connsiteX6" fmla="*/ 569977 w 915683"/>
                <a:gd name="connsiteY6" fmla="*/ 35954 h 744135"/>
                <a:gd name="connsiteX7" fmla="*/ 569977 w 915683"/>
                <a:gd name="connsiteY7" fmla="*/ 37063 h 744135"/>
                <a:gd name="connsiteX8" fmla="*/ 570565 w 915683"/>
                <a:gd name="connsiteY8" fmla="*/ 37194 h 744135"/>
                <a:gd name="connsiteX9" fmla="*/ 570760 w 915683"/>
                <a:gd name="connsiteY9" fmla="*/ 37716 h 744135"/>
                <a:gd name="connsiteX10" fmla="*/ 571478 w 915683"/>
                <a:gd name="connsiteY10" fmla="*/ 37585 h 744135"/>
                <a:gd name="connsiteX11" fmla="*/ 571870 w 915683"/>
                <a:gd name="connsiteY11" fmla="*/ 37911 h 744135"/>
                <a:gd name="connsiteX12" fmla="*/ 571870 w 915683"/>
                <a:gd name="connsiteY12" fmla="*/ 39021 h 744135"/>
                <a:gd name="connsiteX13" fmla="*/ 572261 w 915683"/>
                <a:gd name="connsiteY13" fmla="*/ 39151 h 744135"/>
                <a:gd name="connsiteX14" fmla="*/ 572065 w 915683"/>
                <a:gd name="connsiteY14" fmla="*/ 40783 h 744135"/>
                <a:gd name="connsiteX15" fmla="*/ 573370 w 915683"/>
                <a:gd name="connsiteY15" fmla="*/ 40783 h 744135"/>
                <a:gd name="connsiteX16" fmla="*/ 573370 w 915683"/>
                <a:gd name="connsiteY16" fmla="*/ 41435 h 744135"/>
                <a:gd name="connsiteX17" fmla="*/ 574284 w 915683"/>
                <a:gd name="connsiteY17" fmla="*/ 42088 h 744135"/>
                <a:gd name="connsiteX18" fmla="*/ 575589 w 915683"/>
                <a:gd name="connsiteY18" fmla="*/ 42218 h 744135"/>
                <a:gd name="connsiteX19" fmla="*/ 575981 w 915683"/>
                <a:gd name="connsiteY19" fmla="*/ 42871 h 744135"/>
                <a:gd name="connsiteX20" fmla="*/ 577286 w 915683"/>
                <a:gd name="connsiteY20" fmla="*/ 42088 h 744135"/>
                <a:gd name="connsiteX21" fmla="*/ 577286 w 915683"/>
                <a:gd name="connsiteY21" fmla="*/ 43066 h 744135"/>
                <a:gd name="connsiteX22" fmla="*/ 578982 w 915683"/>
                <a:gd name="connsiteY22" fmla="*/ 42544 h 744135"/>
                <a:gd name="connsiteX23" fmla="*/ 579374 w 915683"/>
                <a:gd name="connsiteY23" fmla="*/ 43392 h 744135"/>
                <a:gd name="connsiteX24" fmla="*/ 580287 w 915683"/>
                <a:gd name="connsiteY24" fmla="*/ 42871 h 744135"/>
                <a:gd name="connsiteX25" fmla="*/ 581592 w 915683"/>
                <a:gd name="connsiteY25" fmla="*/ 43066 h 744135"/>
                <a:gd name="connsiteX26" fmla="*/ 582702 w 915683"/>
                <a:gd name="connsiteY26" fmla="*/ 42740 h 744135"/>
                <a:gd name="connsiteX27" fmla="*/ 584529 w 915683"/>
                <a:gd name="connsiteY27" fmla="*/ 43849 h 744135"/>
                <a:gd name="connsiteX28" fmla="*/ 585116 w 915683"/>
                <a:gd name="connsiteY28" fmla="*/ 43392 h 744135"/>
                <a:gd name="connsiteX29" fmla="*/ 586812 w 915683"/>
                <a:gd name="connsiteY29" fmla="*/ 43392 h 744135"/>
                <a:gd name="connsiteX30" fmla="*/ 587922 w 915683"/>
                <a:gd name="connsiteY30" fmla="*/ 44502 h 744135"/>
                <a:gd name="connsiteX31" fmla="*/ 587922 w 915683"/>
                <a:gd name="connsiteY31" fmla="*/ 45024 h 744135"/>
                <a:gd name="connsiteX32" fmla="*/ 587334 w 915683"/>
                <a:gd name="connsiteY32" fmla="*/ 45350 h 744135"/>
                <a:gd name="connsiteX33" fmla="*/ 587922 w 915683"/>
                <a:gd name="connsiteY33" fmla="*/ 46329 h 744135"/>
                <a:gd name="connsiteX34" fmla="*/ 588509 w 915683"/>
                <a:gd name="connsiteY34" fmla="*/ 46329 h 744135"/>
                <a:gd name="connsiteX35" fmla="*/ 589096 w 915683"/>
                <a:gd name="connsiteY35" fmla="*/ 47112 h 744135"/>
                <a:gd name="connsiteX36" fmla="*/ 589618 w 915683"/>
                <a:gd name="connsiteY36" fmla="*/ 46982 h 744135"/>
                <a:gd name="connsiteX37" fmla="*/ 590336 w 915683"/>
                <a:gd name="connsiteY37" fmla="*/ 47438 h 744135"/>
                <a:gd name="connsiteX38" fmla="*/ 592946 w 915683"/>
                <a:gd name="connsiteY38" fmla="*/ 47112 h 744135"/>
                <a:gd name="connsiteX39" fmla="*/ 593533 w 915683"/>
                <a:gd name="connsiteY39" fmla="*/ 46329 h 744135"/>
                <a:gd name="connsiteX40" fmla="*/ 594643 w 915683"/>
                <a:gd name="connsiteY40" fmla="*/ 46003 h 744135"/>
                <a:gd name="connsiteX41" fmla="*/ 597775 w 915683"/>
                <a:gd name="connsiteY41" fmla="*/ 43066 h 744135"/>
                <a:gd name="connsiteX42" fmla="*/ 597057 w 915683"/>
                <a:gd name="connsiteY42" fmla="*/ 40978 h 744135"/>
                <a:gd name="connsiteX43" fmla="*/ 597775 w 915683"/>
                <a:gd name="connsiteY43" fmla="*/ 41109 h 744135"/>
                <a:gd name="connsiteX44" fmla="*/ 598362 w 915683"/>
                <a:gd name="connsiteY44" fmla="*/ 40783 h 744135"/>
                <a:gd name="connsiteX45" fmla="*/ 598754 w 915683"/>
                <a:gd name="connsiteY45" fmla="*/ 39934 h 744135"/>
                <a:gd name="connsiteX46" fmla="*/ 599667 w 915683"/>
                <a:gd name="connsiteY46" fmla="*/ 40587 h 744135"/>
                <a:gd name="connsiteX47" fmla="*/ 601364 w 915683"/>
                <a:gd name="connsiteY47" fmla="*/ 40587 h 744135"/>
                <a:gd name="connsiteX48" fmla="*/ 601559 w 915683"/>
                <a:gd name="connsiteY48" fmla="*/ 40260 h 744135"/>
                <a:gd name="connsiteX49" fmla="*/ 600842 w 915683"/>
                <a:gd name="connsiteY49" fmla="*/ 40130 h 744135"/>
                <a:gd name="connsiteX50" fmla="*/ 600842 w 915683"/>
                <a:gd name="connsiteY50" fmla="*/ 39804 h 744135"/>
                <a:gd name="connsiteX51" fmla="*/ 601559 w 915683"/>
                <a:gd name="connsiteY51" fmla="*/ 39673 h 744135"/>
                <a:gd name="connsiteX52" fmla="*/ 601559 w 915683"/>
                <a:gd name="connsiteY52" fmla="*/ 39151 h 744135"/>
                <a:gd name="connsiteX53" fmla="*/ 602277 w 915683"/>
                <a:gd name="connsiteY53" fmla="*/ 39347 h 744135"/>
                <a:gd name="connsiteX54" fmla="*/ 602277 w 915683"/>
                <a:gd name="connsiteY54" fmla="*/ 38694 h 744135"/>
                <a:gd name="connsiteX55" fmla="*/ 602669 w 915683"/>
                <a:gd name="connsiteY55" fmla="*/ 38499 h 744135"/>
                <a:gd name="connsiteX56" fmla="*/ 603778 w 915683"/>
                <a:gd name="connsiteY56" fmla="*/ 38499 h 744135"/>
                <a:gd name="connsiteX57" fmla="*/ 603387 w 915683"/>
                <a:gd name="connsiteY57" fmla="*/ 39151 h 744135"/>
                <a:gd name="connsiteX58" fmla="*/ 604496 w 915683"/>
                <a:gd name="connsiteY58" fmla="*/ 40260 h 744135"/>
                <a:gd name="connsiteX59" fmla="*/ 605409 w 915683"/>
                <a:gd name="connsiteY59" fmla="*/ 40587 h 744135"/>
                <a:gd name="connsiteX60" fmla="*/ 605409 w 915683"/>
                <a:gd name="connsiteY60" fmla="*/ 41043 h 744135"/>
                <a:gd name="connsiteX61" fmla="*/ 605801 w 915683"/>
                <a:gd name="connsiteY61" fmla="*/ 41043 h 744135"/>
                <a:gd name="connsiteX62" fmla="*/ 605997 w 915683"/>
                <a:gd name="connsiteY62" fmla="*/ 41566 h 744135"/>
                <a:gd name="connsiteX63" fmla="*/ 607693 w 915683"/>
                <a:gd name="connsiteY63" fmla="*/ 41566 h 744135"/>
                <a:gd name="connsiteX64" fmla="*/ 608607 w 915683"/>
                <a:gd name="connsiteY64" fmla="*/ 40587 h 744135"/>
                <a:gd name="connsiteX65" fmla="*/ 609716 w 915683"/>
                <a:gd name="connsiteY65" fmla="*/ 40260 h 744135"/>
                <a:gd name="connsiteX66" fmla="*/ 609520 w 915683"/>
                <a:gd name="connsiteY66" fmla="*/ 41892 h 744135"/>
                <a:gd name="connsiteX67" fmla="*/ 610825 w 915683"/>
                <a:gd name="connsiteY67" fmla="*/ 42871 h 744135"/>
                <a:gd name="connsiteX68" fmla="*/ 614740 w 915683"/>
                <a:gd name="connsiteY68" fmla="*/ 43197 h 744135"/>
                <a:gd name="connsiteX69" fmla="*/ 615132 w 915683"/>
                <a:gd name="connsiteY69" fmla="*/ 42544 h 744135"/>
                <a:gd name="connsiteX70" fmla="*/ 614740 w 915683"/>
                <a:gd name="connsiteY70" fmla="*/ 41239 h 744135"/>
                <a:gd name="connsiteX71" fmla="*/ 615132 w 915683"/>
                <a:gd name="connsiteY71" fmla="*/ 41043 h 744135"/>
                <a:gd name="connsiteX72" fmla="*/ 615850 w 915683"/>
                <a:gd name="connsiteY72" fmla="*/ 42022 h 744135"/>
                <a:gd name="connsiteX73" fmla="*/ 615262 w 915683"/>
                <a:gd name="connsiteY73" fmla="*/ 43458 h 744135"/>
                <a:gd name="connsiteX74" fmla="*/ 616567 w 915683"/>
                <a:gd name="connsiteY74" fmla="*/ 44437 h 744135"/>
                <a:gd name="connsiteX75" fmla="*/ 616763 w 915683"/>
                <a:gd name="connsiteY75" fmla="*/ 45285 h 744135"/>
                <a:gd name="connsiteX76" fmla="*/ 617677 w 915683"/>
                <a:gd name="connsiteY76" fmla="*/ 45285 h 744135"/>
                <a:gd name="connsiteX77" fmla="*/ 618590 w 915683"/>
                <a:gd name="connsiteY77" fmla="*/ 46068 h 744135"/>
                <a:gd name="connsiteX78" fmla="*/ 619504 w 915683"/>
                <a:gd name="connsiteY78" fmla="*/ 46264 h 744135"/>
                <a:gd name="connsiteX79" fmla="*/ 621918 w 915683"/>
                <a:gd name="connsiteY79" fmla="*/ 48221 h 744135"/>
                <a:gd name="connsiteX80" fmla="*/ 626355 w 915683"/>
                <a:gd name="connsiteY80" fmla="*/ 48091 h 744135"/>
                <a:gd name="connsiteX81" fmla="*/ 627073 w 915683"/>
                <a:gd name="connsiteY81" fmla="*/ 47438 h 744135"/>
                <a:gd name="connsiteX82" fmla="*/ 628182 w 915683"/>
                <a:gd name="connsiteY82" fmla="*/ 48091 h 744135"/>
                <a:gd name="connsiteX83" fmla="*/ 629683 w 915683"/>
                <a:gd name="connsiteY83" fmla="*/ 48091 h 744135"/>
                <a:gd name="connsiteX84" fmla="*/ 629096 w 915683"/>
                <a:gd name="connsiteY84" fmla="*/ 49526 h 744135"/>
                <a:gd name="connsiteX85" fmla="*/ 630401 w 915683"/>
                <a:gd name="connsiteY85" fmla="*/ 51614 h 744135"/>
                <a:gd name="connsiteX86" fmla="*/ 631314 w 915683"/>
                <a:gd name="connsiteY86" fmla="*/ 51745 h 744135"/>
                <a:gd name="connsiteX87" fmla="*/ 632228 w 915683"/>
                <a:gd name="connsiteY87" fmla="*/ 52723 h 744135"/>
                <a:gd name="connsiteX88" fmla="*/ 633729 w 915683"/>
                <a:gd name="connsiteY88" fmla="*/ 52723 h 744135"/>
                <a:gd name="connsiteX89" fmla="*/ 635034 w 915683"/>
                <a:gd name="connsiteY89" fmla="*/ 53507 h 744135"/>
                <a:gd name="connsiteX90" fmla="*/ 636535 w 915683"/>
                <a:gd name="connsiteY90" fmla="*/ 54942 h 744135"/>
                <a:gd name="connsiteX91" fmla="*/ 636926 w 915683"/>
                <a:gd name="connsiteY91" fmla="*/ 55921 h 744135"/>
                <a:gd name="connsiteX92" fmla="*/ 637513 w 915683"/>
                <a:gd name="connsiteY92" fmla="*/ 55921 h 744135"/>
                <a:gd name="connsiteX93" fmla="*/ 637905 w 915683"/>
                <a:gd name="connsiteY93" fmla="*/ 56704 h 744135"/>
                <a:gd name="connsiteX94" fmla="*/ 638818 w 915683"/>
                <a:gd name="connsiteY94" fmla="*/ 57030 h 744135"/>
                <a:gd name="connsiteX95" fmla="*/ 639732 w 915683"/>
                <a:gd name="connsiteY95" fmla="*/ 58139 h 744135"/>
                <a:gd name="connsiteX96" fmla="*/ 643843 w 915683"/>
                <a:gd name="connsiteY96" fmla="*/ 58596 h 744135"/>
                <a:gd name="connsiteX97" fmla="*/ 645148 w 915683"/>
                <a:gd name="connsiteY97" fmla="*/ 59705 h 744135"/>
                <a:gd name="connsiteX98" fmla="*/ 645148 w 915683"/>
                <a:gd name="connsiteY98" fmla="*/ 60228 h 744135"/>
                <a:gd name="connsiteX99" fmla="*/ 647366 w 915683"/>
                <a:gd name="connsiteY99" fmla="*/ 60750 h 744135"/>
                <a:gd name="connsiteX100" fmla="*/ 647366 w 915683"/>
                <a:gd name="connsiteY100" fmla="*/ 61207 h 744135"/>
                <a:gd name="connsiteX101" fmla="*/ 646649 w 915683"/>
                <a:gd name="connsiteY101" fmla="*/ 61663 h 744135"/>
                <a:gd name="connsiteX102" fmla="*/ 646649 w 915683"/>
                <a:gd name="connsiteY102" fmla="*/ 62511 h 744135"/>
                <a:gd name="connsiteX103" fmla="*/ 647040 w 915683"/>
                <a:gd name="connsiteY103" fmla="*/ 63164 h 744135"/>
                <a:gd name="connsiteX104" fmla="*/ 647758 w 915683"/>
                <a:gd name="connsiteY104" fmla="*/ 62968 h 744135"/>
                <a:gd name="connsiteX105" fmla="*/ 647758 w 915683"/>
                <a:gd name="connsiteY105" fmla="*/ 63295 h 744135"/>
                <a:gd name="connsiteX106" fmla="*/ 651673 w 915683"/>
                <a:gd name="connsiteY106" fmla="*/ 62316 h 744135"/>
                <a:gd name="connsiteX107" fmla="*/ 652391 w 915683"/>
                <a:gd name="connsiteY107" fmla="*/ 61663 h 744135"/>
                <a:gd name="connsiteX108" fmla="*/ 652391 w 915683"/>
                <a:gd name="connsiteY108" fmla="*/ 60554 h 744135"/>
                <a:gd name="connsiteX109" fmla="*/ 655392 w 915683"/>
                <a:gd name="connsiteY109" fmla="*/ 61076 h 744135"/>
                <a:gd name="connsiteX110" fmla="*/ 655392 w 915683"/>
                <a:gd name="connsiteY110" fmla="*/ 60228 h 744135"/>
                <a:gd name="connsiteX111" fmla="*/ 656698 w 915683"/>
                <a:gd name="connsiteY111" fmla="*/ 60424 h 744135"/>
                <a:gd name="connsiteX112" fmla="*/ 656698 w 915683"/>
                <a:gd name="connsiteY112" fmla="*/ 59445 h 744135"/>
                <a:gd name="connsiteX113" fmla="*/ 657611 w 915683"/>
                <a:gd name="connsiteY113" fmla="*/ 59249 h 744135"/>
                <a:gd name="connsiteX114" fmla="*/ 658003 w 915683"/>
                <a:gd name="connsiteY114" fmla="*/ 58596 h 744135"/>
                <a:gd name="connsiteX115" fmla="*/ 659699 w 915683"/>
                <a:gd name="connsiteY115" fmla="*/ 58466 h 744135"/>
                <a:gd name="connsiteX116" fmla="*/ 660808 w 915683"/>
                <a:gd name="connsiteY116" fmla="*/ 59118 h 744135"/>
                <a:gd name="connsiteX117" fmla="*/ 661004 w 915683"/>
                <a:gd name="connsiteY117" fmla="*/ 58792 h 744135"/>
                <a:gd name="connsiteX118" fmla="*/ 663223 w 915683"/>
                <a:gd name="connsiteY118" fmla="*/ 58596 h 744135"/>
                <a:gd name="connsiteX119" fmla="*/ 663418 w 915683"/>
                <a:gd name="connsiteY119" fmla="*/ 58139 h 744135"/>
                <a:gd name="connsiteX120" fmla="*/ 664136 w 915683"/>
                <a:gd name="connsiteY120" fmla="*/ 58270 h 744135"/>
                <a:gd name="connsiteX121" fmla="*/ 664723 w 915683"/>
                <a:gd name="connsiteY121" fmla="*/ 57813 h 744135"/>
                <a:gd name="connsiteX122" fmla="*/ 666420 w 915683"/>
                <a:gd name="connsiteY122" fmla="*/ 57617 h 744135"/>
                <a:gd name="connsiteX123" fmla="*/ 667529 w 915683"/>
                <a:gd name="connsiteY123" fmla="*/ 56639 h 744135"/>
                <a:gd name="connsiteX124" fmla="*/ 667529 w 915683"/>
                <a:gd name="connsiteY124" fmla="*/ 56182 h 744135"/>
                <a:gd name="connsiteX125" fmla="*/ 668247 w 915683"/>
                <a:gd name="connsiteY125" fmla="*/ 56051 h 744135"/>
                <a:gd name="connsiteX126" fmla="*/ 668247 w 915683"/>
                <a:gd name="connsiteY126" fmla="*/ 55530 h 744135"/>
                <a:gd name="connsiteX127" fmla="*/ 670270 w 915683"/>
                <a:gd name="connsiteY127" fmla="*/ 53768 h 744135"/>
                <a:gd name="connsiteX128" fmla="*/ 670661 w 915683"/>
                <a:gd name="connsiteY128" fmla="*/ 52463 h 744135"/>
                <a:gd name="connsiteX129" fmla="*/ 671379 w 915683"/>
                <a:gd name="connsiteY129" fmla="*/ 51614 h 744135"/>
                <a:gd name="connsiteX130" fmla="*/ 671966 w 915683"/>
                <a:gd name="connsiteY130" fmla="*/ 51614 h 744135"/>
                <a:gd name="connsiteX131" fmla="*/ 672684 w 915683"/>
                <a:gd name="connsiteY131" fmla="*/ 50179 h 744135"/>
                <a:gd name="connsiteX132" fmla="*/ 673402 w 915683"/>
                <a:gd name="connsiteY132" fmla="*/ 50179 h 744135"/>
                <a:gd name="connsiteX133" fmla="*/ 675099 w 915683"/>
                <a:gd name="connsiteY133" fmla="*/ 49200 h 744135"/>
                <a:gd name="connsiteX134" fmla="*/ 678231 w 915683"/>
                <a:gd name="connsiteY134" fmla="*/ 49200 h 744135"/>
                <a:gd name="connsiteX135" fmla="*/ 678426 w 915683"/>
                <a:gd name="connsiteY135" fmla="*/ 49526 h 744135"/>
                <a:gd name="connsiteX136" fmla="*/ 679340 w 915683"/>
                <a:gd name="connsiteY136" fmla="*/ 49526 h 744135"/>
                <a:gd name="connsiteX137" fmla="*/ 680254 w 915683"/>
                <a:gd name="connsiteY137" fmla="*/ 50636 h 744135"/>
                <a:gd name="connsiteX138" fmla="*/ 681559 w 915683"/>
                <a:gd name="connsiteY138" fmla="*/ 51288 h 744135"/>
                <a:gd name="connsiteX139" fmla="*/ 682472 w 915683"/>
                <a:gd name="connsiteY139" fmla="*/ 53572 h 744135"/>
                <a:gd name="connsiteX140" fmla="*/ 683190 w 915683"/>
                <a:gd name="connsiteY140" fmla="*/ 54094 h 744135"/>
                <a:gd name="connsiteX141" fmla="*/ 683386 w 915683"/>
                <a:gd name="connsiteY141" fmla="*/ 55203 h 744135"/>
                <a:gd name="connsiteX142" fmla="*/ 684495 w 915683"/>
                <a:gd name="connsiteY142" fmla="*/ 55530 h 744135"/>
                <a:gd name="connsiteX143" fmla="*/ 685800 w 915683"/>
                <a:gd name="connsiteY143" fmla="*/ 56834 h 744135"/>
                <a:gd name="connsiteX144" fmla="*/ 685800 w 915683"/>
                <a:gd name="connsiteY144" fmla="*/ 58466 h 744135"/>
                <a:gd name="connsiteX145" fmla="*/ 686909 w 915683"/>
                <a:gd name="connsiteY145" fmla="*/ 58922 h 744135"/>
                <a:gd name="connsiteX146" fmla="*/ 688019 w 915683"/>
                <a:gd name="connsiteY146" fmla="*/ 60228 h 744135"/>
                <a:gd name="connsiteX147" fmla="*/ 689128 w 915683"/>
                <a:gd name="connsiteY147" fmla="*/ 59705 h 744135"/>
                <a:gd name="connsiteX148" fmla="*/ 690824 w 915683"/>
                <a:gd name="connsiteY148" fmla="*/ 59705 h 744135"/>
                <a:gd name="connsiteX149" fmla="*/ 691738 w 915683"/>
                <a:gd name="connsiteY149" fmla="*/ 60358 h 744135"/>
                <a:gd name="connsiteX150" fmla="*/ 692586 w 915683"/>
                <a:gd name="connsiteY150" fmla="*/ 60358 h 744135"/>
                <a:gd name="connsiteX151" fmla="*/ 694087 w 915683"/>
                <a:gd name="connsiteY151" fmla="*/ 62120 h 744135"/>
                <a:gd name="connsiteX152" fmla="*/ 697415 w 915683"/>
                <a:gd name="connsiteY152" fmla="*/ 63425 h 744135"/>
                <a:gd name="connsiteX153" fmla="*/ 701526 w 915683"/>
                <a:gd name="connsiteY153" fmla="*/ 66818 h 744135"/>
                <a:gd name="connsiteX154" fmla="*/ 703027 w 915683"/>
                <a:gd name="connsiteY154" fmla="*/ 66818 h 744135"/>
                <a:gd name="connsiteX155" fmla="*/ 703614 w 915683"/>
                <a:gd name="connsiteY155" fmla="*/ 67340 h 744135"/>
                <a:gd name="connsiteX156" fmla="*/ 704332 w 915683"/>
                <a:gd name="connsiteY156" fmla="*/ 67340 h 744135"/>
                <a:gd name="connsiteX157" fmla="*/ 704919 w 915683"/>
                <a:gd name="connsiteY157" fmla="*/ 66231 h 744135"/>
                <a:gd name="connsiteX158" fmla="*/ 705310 w 915683"/>
                <a:gd name="connsiteY158" fmla="*/ 65905 h 744135"/>
                <a:gd name="connsiteX159" fmla="*/ 705898 w 915683"/>
                <a:gd name="connsiteY159" fmla="*/ 66100 h 744135"/>
                <a:gd name="connsiteX160" fmla="*/ 705898 w 915683"/>
                <a:gd name="connsiteY160" fmla="*/ 67079 h 744135"/>
                <a:gd name="connsiteX161" fmla="*/ 705506 w 915683"/>
                <a:gd name="connsiteY161" fmla="*/ 67079 h 744135"/>
                <a:gd name="connsiteX162" fmla="*/ 705898 w 915683"/>
                <a:gd name="connsiteY162" fmla="*/ 68058 h 744135"/>
                <a:gd name="connsiteX163" fmla="*/ 705702 w 915683"/>
                <a:gd name="connsiteY163" fmla="*/ 69036 h 744135"/>
                <a:gd name="connsiteX164" fmla="*/ 704984 w 915683"/>
                <a:gd name="connsiteY164" fmla="*/ 69363 h 744135"/>
                <a:gd name="connsiteX165" fmla="*/ 704593 w 915683"/>
                <a:gd name="connsiteY165" fmla="*/ 70211 h 744135"/>
                <a:gd name="connsiteX166" fmla="*/ 705115 w 915683"/>
                <a:gd name="connsiteY166" fmla="*/ 71647 h 744135"/>
                <a:gd name="connsiteX167" fmla="*/ 707007 w 915683"/>
                <a:gd name="connsiteY167" fmla="*/ 72299 h 744135"/>
                <a:gd name="connsiteX168" fmla="*/ 706811 w 915683"/>
                <a:gd name="connsiteY168" fmla="*/ 73409 h 744135"/>
                <a:gd name="connsiteX169" fmla="*/ 707398 w 915683"/>
                <a:gd name="connsiteY169" fmla="*/ 73930 h 744135"/>
                <a:gd name="connsiteX170" fmla="*/ 707203 w 915683"/>
                <a:gd name="connsiteY170" fmla="*/ 74387 h 744135"/>
                <a:gd name="connsiteX171" fmla="*/ 709030 w 915683"/>
                <a:gd name="connsiteY171" fmla="*/ 76345 h 744135"/>
                <a:gd name="connsiteX172" fmla="*/ 709030 w 915683"/>
                <a:gd name="connsiteY172" fmla="*/ 79412 h 744135"/>
                <a:gd name="connsiteX173" fmla="*/ 709748 w 915683"/>
                <a:gd name="connsiteY173" fmla="*/ 80064 h 744135"/>
                <a:gd name="connsiteX174" fmla="*/ 710465 w 915683"/>
                <a:gd name="connsiteY174" fmla="*/ 81695 h 744135"/>
                <a:gd name="connsiteX175" fmla="*/ 711379 w 915683"/>
                <a:gd name="connsiteY175" fmla="*/ 82348 h 744135"/>
                <a:gd name="connsiteX176" fmla="*/ 713206 w 915683"/>
                <a:gd name="connsiteY176" fmla="*/ 82544 h 744135"/>
                <a:gd name="connsiteX177" fmla="*/ 714707 w 915683"/>
                <a:gd name="connsiteY177" fmla="*/ 83196 h 744135"/>
                <a:gd name="connsiteX178" fmla="*/ 715816 w 915683"/>
                <a:gd name="connsiteY178" fmla="*/ 84306 h 744135"/>
                <a:gd name="connsiteX179" fmla="*/ 716403 w 915683"/>
                <a:gd name="connsiteY179" fmla="*/ 86068 h 744135"/>
                <a:gd name="connsiteX180" fmla="*/ 716991 w 915683"/>
                <a:gd name="connsiteY180" fmla="*/ 86198 h 744135"/>
                <a:gd name="connsiteX181" fmla="*/ 716795 w 915683"/>
                <a:gd name="connsiteY181" fmla="*/ 87307 h 744135"/>
                <a:gd name="connsiteX182" fmla="*/ 717382 w 915683"/>
                <a:gd name="connsiteY182" fmla="*/ 88743 h 744135"/>
                <a:gd name="connsiteX183" fmla="*/ 717774 w 915683"/>
                <a:gd name="connsiteY183" fmla="*/ 88873 h 744135"/>
                <a:gd name="connsiteX184" fmla="*/ 717774 w 915683"/>
                <a:gd name="connsiteY184" fmla="*/ 90962 h 744135"/>
                <a:gd name="connsiteX185" fmla="*/ 718165 w 915683"/>
                <a:gd name="connsiteY185" fmla="*/ 91614 h 744135"/>
                <a:gd name="connsiteX186" fmla="*/ 717774 w 915683"/>
                <a:gd name="connsiteY186" fmla="*/ 92071 h 744135"/>
                <a:gd name="connsiteX187" fmla="*/ 718165 w 915683"/>
                <a:gd name="connsiteY187" fmla="*/ 92593 h 744135"/>
                <a:gd name="connsiteX188" fmla="*/ 717774 w 915683"/>
                <a:gd name="connsiteY188" fmla="*/ 95007 h 744135"/>
                <a:gd name="connsiteX189" fmla="*/ 718165 w 915683"/>
                <a:gd name="connsiteY189" fmla="*/ 95333 h 744135"/>
                <a:gd name="connsiteX190" fmla="*/ 717969 w 915683"/>
                <a:gd name="connsiteY190" fmla="*/ 98400 h 744135"/>
                <a:gd name="connsiteX191" fmla="*/ 718361 w 915683"/>
                <a:gd name="connsiteY191" fmla="*/ 98857 h 744135"/>
                <a:gd name="connsiteX192" fmla="*/ 717969 w 915683"/>
                <a:gd name="connsiteY192" fmla="*/ 99379 h 744135"/>
                <a:gd name="connsiteX193" fmla="*/ 718165 w 915683"/>
                <a:gd name="connsiteY193" fmla="*/ 101010 h 744135"/>
                <a:gd name="connsiteX194" fmla="*/ 715033 w 915683"/>
                <a:gd name="connsiteY194" fmla="*/ 103620 h 744135"/>
                <a:gd name="connsiteX195" fmla="*/ 714837 w 915683"/>
                <a:gd name="connsiteY195" fmla="*/ 104403 h 744135"/>
                <a:gd name="connsiteX196" fmla="*/ 714250 w 915683"/>
                <a:gd name="connsiteY196" fmla="*/ 104925 h 744135"/>
                <a:gd name="connsiteX197" fmla="*/ 712553 w 915683"/>
                <a:gd name="connsiteY197" fmla="*/ 105709 h 744135"/>
                <a:gd name="connsiteX198" fmla="*/ 712749 w 915683"/>
                <a:gd name="connsiteY198" fmla="*/ 108318 h 744135"/>
                <a:gd name="connsiteX199" fmla="*/ 712945 w 915683"/>
                <a:gd name="connsiteY199" fmla="*/ 108775 h 744135"/>
                <a:gd name="connsiteX200" fmla="*/ 714054 w 915683"/>
                <a:gd name="connsiteY200" fmla="*/ 109297 h 744135"/>
                <a:gd name="connsiteX201" fmla="*/ 714054 w 915683"/>
                <a:gd name="connsiteY201" fmla="*/ 109754 h 744135"/>
                <a:gd name="connsiteX202" fmla="*/ 714772 w 915683"/>
                <a:gd name="connsiteY202" fmla="*/ 110537 h 744135"/>
                <a:gd name="connsiteX203" fmla="*/ 714772 w 915683"/>
                <a:gd name="connsiteY203" fmla="*/ 112951 h 744135"/>
                <a:gd name="connsiteX204" fmla="*/ 715163 w 915683"/>
                <a:gd name="connsiteY204" fmla="*/ 113278 h 744135"/>
                <a:gd name="connsiteX205" fmla="*/ 714772 w 915683"/>
                <a:gd name="connsiteY205" fmla="*/ 114061 h 744135"/>
                <a:gd name="connsiteX206" fmla="*/ 715163 w 915683"/>
                <a:gd name="connsiteY206" fmla="*/ 118302 h 744135"/>
                <a:gd name="connsiteX207" fmla="*/ 714772 w 915683"/>
                <a:gd name="connsiteY207" fmla="*/ 118955 h 744135"/>
                <a:gd name="connsiteX208" fmla="*/ 714576 w 915683"/>
                <a:gd name="connsiteY208" fmla="*/ 122217 h 744135"/>
                <a:gd name="connsiteX209" fmla="*/ 713989 w 915683"/>
                <a:gd name="connsiteY209" fmla="*/ 122674 h 744135"/>
                <a:gd name="connsiteX210" fmla="*/ 713793 w 915683"/>
                <a:gd name="connsiteY210" fmla="*/ 123979 h 744135"/>
                <a:gd name="connsiteX211" fmla="*/ 712880 w 915683"/>
                <a:gd name="connsiteY211" fmla="*/ 125088 h 744135"/>
                <a:gd name="connsiteX212" fmla="*/ 712488 w 915683"/>
                <a:gd name="connsiteY212" fmla="*/ 126524 h 744135"/>
                <a:gd name="connsiteX213" fmla="*/ 710661 w 915683"/>
                <a:gd name="connsiteY213" fmla="*/ 128612 h 744135"/>
                <a:gd name="connsiteX214" fmla="*/ 710270 w 915683"/>
                <a:gd name="connsiteY214" fmla="*/ 130700 h 744135"/>
                <a:gd name="connsiteX215" fmla="*/ 707855 w 915683"/>
                <a:gd name="connsiteY215" fmla="*/ 133114 h 744135"/>
                <a:gd name="connsiteX216" fmla="*/ 708051 w 915683"/>
                <a:gd name="connsiteY216" fmla="*/ 134093 h 744135"/>
                <a:gd name="connsiteX217" fmla="*/ 709160 w 915683"/>
                <a:gd name="connsiteY217" fmla="*/ 134224 h 744135"/>
                <a:gd name="connsiteX218" fmla="*/ 708964 w 915683"/>
                <a:gd name="connsiteY218" fmla="*/ 137160 h 744135"/>
                <a:gd name="connsiteX219" fmla="*/ 708573 w 915683"/>
                <a:gd name="connsiteY219" fmla="*/ 137812 h 744135"/>
                <a:gd name="connsiteX220" fmla="*/ 708964 w 915683"/>
                <a:gd name="connsiteY220" fmla="*/ 138922 h 744135"/>
                <a:gd name="connsiteX221" fmla="*/ 707855 w 915683"/>
                <a:gd name="connsiteY221" fmla="*/ 141336 h 744135"/>
                <a:gd name="connsiteX222" fmla="*/ 708247 w 915683"/>
                <a:gd name="connsiteY222" fmla="*/ 143620 h 744135"/>
                <a:gd name="connsiteX223" fmla="*/ 707659 w 915683"/>
                <a:gd name="connsiteY223" fmla="*/ 143620 h 744135"/>
                <a:gd name="connsiteX224" fmla="*/ 706550 w 915683"/>
                <a:gd name="connsiteY224" fmla="*/ 144729 h 744135"/>
                <a:gd name="connsiteX225" fmla="*/ 706550 w 915683"/>
                <a:gd name="connsiteY225" fmla="*/ 145838 h 744135"/>
                <a:gd name="connsiteX226" fmla="*/ 707464 w 915683"/>
                <a:gd name="connsiteY226" fmla="*/ 146491 h 744135"/>
                <a:gd name="connsiteX227" fmla="*/ 707464 w 915683"/>
                <a:gd name="connsiteY227" fmla="*/ 147796 h 744135"/>
                <a:gd name="connsiteX228" fmla="*/ 708181 w 915683"/>
                <a:gd name="connsiteY228" fmla="*/ 147926 h 744135"/>
                <a:gd name="connsiteX229" fmla="*/ 708377 w 915683"/>
                <a:gd name="connsiteY229" fmla="*/ 148579 h 744135"/>
                <a:gd name="connsiteX230" fmla="*/ 710791 w 915683"/>
                <a:gd name="connsiteY230" fmla="*/ 149884 h 744135"/>
                <a:gd name="connsiteX231" fmla="*/ 711183 w 915683"/>
                <a:gd name="connsiteY231" fmla="*/ 150667 h 744135"/>
                <a:gd name="connsiteX232" fmla="*/ 713793 w 915683"/>
                <a:gd name="connsiteY232" fmla="*/ 150210 h 744135"/>
                <a:gd name="connsiteX233" fmla="*/ 714902 w 915683"/>
                <a:gd name="connsiteY233" fmla="*/ 149362 h 744135"/>
                <a:gd name="connsiteX234" fmla="*/ 717513 w 915683"/>
                <a:gd name="connsiteY234" fmla="*/ 149036 h 744135"/>
                <a:gd name="connsiteX235" fmla="*/ 717904 w 915683"/>
                <a:gd name="connsiteY235" fmla="*/ 148514 h 744135"/>
                <a:gd name="connsiteX236" fmla="*/ 722341 w 915683"/>
                <a:gd name="connsiteY236" fmla="*/ 148709 h 744135"/>
                <a:gd name="connsiteX237" fmla="*/ 723059 w 915683"/>
                <a:gd name="connsiteY237" fmla="*/ 147731 h 744135"/>
                <a:gd name="connsiteX238" fmla="*/ 729910 w 915683"/>
                <a:gd name="connsiteY238" fmla="*/ 147209 h 744135"/>
                <a:gd name="connsiteX239" fmla="*/ 732325 w 915683"/>
                <a:gd name="connsiteY239" fmla="*/ 147861 h 744135"/>
                <a:gd name="connsiteX240" fmla="*/ 736436 w 915683"/>
                <a:gd name="connsiteY240" fmla="*/ 150145 h 744135"/>
                <a:gd name="connsiteX241" fmla="*/ 737936 w 915683"/>
                <a:gd name="connsiteY241" fmla="*/ 151777 h 744135"/>
                <a:gd name="connsiteX242" fmla="*/ 738458 w 915683"/>
                <a:gd name="connsiteY242" fmla="*/ 153212 h 744135"/>
                <a:gd name="connsiteX243" fmla="*/ 738067 w 915683"/>
                <a:gd name="connsiteY243" fmla="*/ 155300 h 744135"/>
                <a:gd name="connsiteX244" fmla="*/ 738589 w 915683"/>
                <a:gd name="connsiteY244" fmla="*/ 156279 h 744135"/>
                <a:gd name="connsiteX245" fmla="*/ 738067 w 915683"/>
                <a:gd name="connsiteY245" fmla="*/ 157062 h 744135"/>
                <a:gd name="connsiteX246" fmla="*/ 737871 w 915683"/>
                <a:gd name="connsiteY246" fmla="*/ 158693 h 744135"/>
                <a:gd name="connsiteX247" fmla="*/ 737284 w 915683"/>
                <a:gd name="connsiteY247" fmla="*/ 159346 h 744135"/>
                <a:gd name="connsiteX248" fmla="*/ 736762 w 915683"/>
                <a:gd name="connsiteY248" fmla="*/ 161629 h 744135"/>
                <a:gd name="connsiteX249" fmla="*/ 735261 w 915683"/>
                <a:gd name="connsiteY249" fmla="*/ 164370 h 744135"/>
                <a:gd name="connsiteX250" fmla="*/ 735848 w 915683"/>
                <a:gd name="connsiteY250" fmla="*/ 169199 h 744135"/>
                <a:gd name="connsiteX251" fmla="*/ 734543 w 915683"/>
                <a:gd name="connsiteY251" fmla="*/ 169982 h 744135"/>
                <a:gd name="connsiteX252" fmla="*/ 734739 w 915683"/>
                <a:gd name="connsiteY252" fmla="*/ 170961 h 744135"/>
                <a:gd name="connsiteX253" fmla="*/ 734152 w 915683"/>
                <a:gd name="connsiteY253" fmla="*/ 171613 h 744135"/>
                <a:gd name="connsiteX254" fmla="*/ 734348 w 915683"/>
                <a:gd name="connsiteY254" fmla="*/ 173048 h 744135"/>
                <a:gd name="connsiteX255" fmla="*/ 733434 w 915683"/>
                <a:gd name="connsiteY255" fmla="*/ 173832 h 744135"/>
                <a:gd name="connsiteX256" fmla="*/ 733238 w 915683"/>
                <a:gd name="connsiteY256" fmla="*/ 174484 h 744135"/>
                <a:gd name="connsiteX257" fmla="*/ 733238 w 915683"/>
                <a:gd name="connsiteY257" fmla="*/ 175137 h 744135"/>
                <a:gd name="connsiteX258" fmla="*/ 733630 w 915683"/>
                <a:gd name="connsiteY258" fmla="*/ 175137 h 744135"/>
                <a:gd name="connsiteX259" fmla="*/ 733826 w 915683"/>
                <a:gd name="connsiteY259" fmla="*/ 175789 h 744135"/>
                <a:gd name="connsiteX260" fmla="*/ 734021 w 915683"/>
                <a:gd name="connsiteY260" fmla="*/ 177877 h 744135"/>
                <a:gd name="connsiteX261" fmla="*/ 732912 w 915683"/>
                <a:gd name="connsiteY261" fmla="*/ 178856 h 744135"/>
                <a:gd name="connsiteX262" fmla="*/ 732325 w 915683"/>
                <a:gd name="connsiteY262" fmla="*/ 179965 h 744135"/>
                <a:gd name="connsiteX263" fmla="*/ 731215 w 915683"/>
                <a:gd name="connsiteY263" fmla="*/ 180292 h 744135"/>
                <a:gd name="connsiteX264" fmla="*/ 731215 w 915683"/>
                <a:gd name="connsiteY264" fmla="*/ 180944 h 744135"/>
                <a:gd name="connsiteX265" fmla="*/ 730498 w 915683"/>
                <a:gd name="connsiteY265" fmla="*/ 181596 h 744135"/>
                <a:gd name="connsiteX266" fmla="*/ 730498 w 915683"/>
                <a:gd name="connsiteY266" fmla="*/ 185969 h 744135"/>
                <a:gd name="connsiteX267" fmla="*/ 729910 w 915683"/>
                <a:gd name="connsiteY267" fmla="*/ 186947 h 744135"/>
                <a:gd name="connsiteX268" fmla="*/ 728801 w 915683"/>
                <a:gd name="connsiteY268" fmla="*/ 187404 h 744135"/>
                <a:gd name="connsiteX269" fmla="*/ 728410 w 915683"/>
                <a:gd name="connsiteY269" fmla="*/ 188057 h 744135"/>
                <a:gd name="connsiteX270" fmla="*/ 728997 w 915683"/>
                <a:gd name="connsiteY270" fmla="*/ 190667 h 744135"/>
                <a:gd name="connsiteX271" fmla="*/ 730498 w 915683"/>
                <a:gd name="connsiteY271" fmla="*/ 191319 h 744135"/>
                <a:gd name="connsiteX272" fmla="*/ 731215 w 915683"/>
                <a:gd name="connsiteY272" fmla="*/ 193407 h 744135"/>
                <a:gd name="connsiteX273" fmla="*/ 731933 w 915683"/>
                <a:gd name="connsiteY273" fmla="*/ 193734 h 744135"/>
                <a:gd name="connsiteX274" fmla="*/ 732129 w 915683"/>
                <a:gd name="connsiteY274" fmla="*/ 194255 h 744135"/>
                <a:gd name="connsiteX275" fmla="*/ 732520 w 915683"/>
                <a:gd name="connsiteY275" fmla="*/ 194255 h 744135"/>
                <a:gd name="connsiteX276" fmla="*/ 733108 w 915683"/>
                <a:gd name="connsiteY276" fmla="*/ 193472 h 744135"/>
                <a:gd name="connsiteX277" fmla="*/ 734217 w 915683"/>
                <a:gd name="connsiteY277" fmla="*/ 193472 h 744135"/>
                <a:gd name="connsiteX278" fmla="*/ 736044 w 915683"/>
                <a:gd name="connsiteY278" fmla="*/ 192689 h 744135"/>
                <a:gd name="connsiteX279" fmla="*/ 738067 w 915683"/>
                <a:gd name="connsiteY279" fmla="*/ 193668 h 744135"/>
                <a:gd name="connsiteX280" fmla="*/ 740285 w 915683"/>
                <a:gd name="connsiteY280" fmla="*/ 196931 h 744135"/>
                <a:gd name="connsiteX281" fmla="*/ 739698 w 915683"/>
                <a:gd name="connsiteY281" fmla="*/ 197062 h 744135"/>
                <a:gd name="connsiteX282" fmla="*/ 739894 w 915683"/>
                <a:gd name="connsiteY282" fmla="*/ 197583 h 744135"/>
                <a:gd name="connsiteX283" fmla="*/ 739502 w 915683"/>
                <a:gd name="connsiteY283" fmla="*/ 197583 h 744135"/>
                <a:gd name="connsiteX284" fmla="*/ 739502 w 915683"/>
                <a:gd name="connsiteY284" fmla="*/ 197909 h 744135"/>
                <a:gd name="connsiteX285" fmla="*/ 740220 w 915683"/>
                <a:gd name="connsiteY285" fmla="*/ 199215 h 744135"/>
                <a:gd name="connsiteX286" fmla="*/ 741134 w 915683"/>
                <a:gd name="connsiteY286" fmla="*/ 199867 h 744135"/>
                <a:gd name="connsiteX287" fmla="*/ 742243 w 915683"/>
                <a:gd name="connsiteY287" fmla="*/ 199737 h 744135"/>
                <a:gd name="connsiteX288" fmla="*/ 743548 w 915683"/>
                <a:gd name="connsiteY288" fmla="*/ 198758 h 744135"/>
                <a:gd name="connsiteX289" fmla="*/ 746158 w 915683"/>
                <a:gd name="connsiteY289" fmla="*/ 198888 h 744135"/>
                <a:gd name="connsiteX290" fmla="*/ 749486 w 915683"/>
                <a:gd name="connsiteY290" fmla="*/ 200324 h 744135"/>
                <a:gd name="connsiteX291" fmla="*/ 751183 w 915683"/>
                <a:gd name="connsiteY291" fmla="*/ 201629 h 744135"/>
                <a:gd name="connsiteX292" fmla="*/ 751705 w 915683"/>
                <a:gd name="connsiteY292" fmla="*/ 203065 h 744135"/>
                <a:gd name="connsiteX293" fmla="*/ 753205 w 915683"/>
                <a:gd name="connsiteY293" fmla="*/ 203848 h 744135"/>
                <a:gd name="connsiteX294" fmla="*/ 756729 w 915683"/>
                <a:gd name="connsiteY294" fmla="*/ 210634 h 744135"/>
                <a:gd name="connsiteX295" fmla="*/ 758230 w 915683"/>
                <a:gd name="connsiteY295" fmla="*/ 212265 h 744135"/>
                <a:gd name="connsiteX296" fmla="*/ 758034 w 915683"/>
                <a:gd name="connsiteY296" fmla="*/ 213375 h 744135"/>
                <a:gd name="connsiteX297" fmla="*/ 759339 w 915683"/>
                <a:gd name="connsiteY297" fmla="*/ 214353 h 744135"/>
                <a:gd name="connsiteX298" fmla="*/ 761036 w 915683"/>
                <a:gd name="connsiteY298" fmla="*/ 217746 h 744135"/>
                <a:gd name="connsiteX299" fmla="*/ 763058 w 915683"/>
                <a:gd name="connsiteY299" fmla="*/ 223554 h 744135"/>
                <a:gd name="connsiteX300" fmla="*/ 763058 w 915683"/>
                <a:gd name="connsiteY300" fmla="*/ 225511 h 744135"/>
                <a:gd name="connsiteX301" fmla="*/ 763972 w 915683"/>
                <a:gd name="connsiteY301" fmla="*/ 227273 h 744135"/>
                <a:gd name="connsiteX302" fmla="*/ 764168 w 915683"/>
                <a:gd name="connsiteY302" fmla="*/ 229035 h 744135"/>
                <a:gd name="connsiteX303" fmla="*/ 765473 w 915683"/>
                <a:gd name="connsiteY303" fmla="*/ 230666 h 744135"/>
                <a:gd name="connsiteX304" fmla="*/ 765277 w 915683"/>
                <a:gd name="connsiteY304" fmla="*/ 232297 h 744135"/>
                <a:gd name="connsiteX305" fmla="*/ 766778 w 915683"/>
                <a:gd name="connsiteY305" fmla="*/ 235495 h 744135"/>
                <a:gd name="connsiteX306" fmla="*/ 767887 w 915683"/>
                <a:gd name="connsiteY306" fmla="*/ 236931 h 744135"/>
                <a:gd name="connsiteX307" fmla="*/ 771215 w 915683"/>
                <a:gd name="connsiteY307" fmla="*/ 238366 h 744135"/>
                <a:gd name="connsiteX308" fmla="*/ 773107 w 915683"/>
                <a:gd name="connsiteY308" fmla="*/ 240454 h 744135"/>
                <a:gd name="connsiteX309" fmla="*/ 774217 w 915683"/>
                <a:gd name="connsiteY309" fmla="*/ 240454 h 744135"/>
                <a:gd name="connsiteX310" fmla="*/ 775522 w 915683"/>
                <a:gd name="connsiteY310" fmla="*/ 239475 h 744135"/>
                <a:gd name="connsiteX311" fmla="*/ 776631 w 915683"/>
                <a:gd name="connsiteY311" fmla="*/ 239606 h 744135"/>
                <a:gd name="connsiteX312" fmla="*/ 777218 w 915683"/>
                <a:gd name="connsiteY312" fmla="*/ 238953 h 744135"/>
                <a:gd name="connsiteX313" fmla="*/ 778327 w 915683"/>
                <a:gd name="connsiteY313" fmla="*/ 239410 h 744135"/>
                <a:gd name="connsiteX314" fmla="*/ 779437 w 915683"/>
                <a:gd name="connsiteY314" fmla="*/ 241498 h 744135"/>
                <a:gd name="connsiteX315" fmla="*/ 779632 w 915683"/>
                <a:gd name="connsiteY315" fmla="*/ 244565 h 744135"/>
                <a:gd name="connsiteX316" fmla="*/ 779241 w 915683"/>
                <a:gd name="connsiteY316" fmla="*/ 244891 h 744135"/>
                <a:gd name="connsiteX317" fmla="*/ 779241 w 915683"/>
                <a:gd name="connsiteY317" fmla="*/ 246522 h 744135"/>
                <a:gd name="connsiteX318" fmla="*/ 780546 w 915683"/>
                <a:gd name="connsiteY318" fmla="*/ 251351 h 744135"/>
                <a:gd name="connsiteX319" fmla="*/ 781460 w 915683"/>
                <a:gd name="connsiteY319" fmla="*/ 252461 h 744135"/>
                <a:gd name="connsiteX320" fmla="*/ 783678 w 915683"/>
                <a:gd name="connsiteY320" fmla="*/ 252787 h 744135"/>
                <a:gd name="connsiteX321" fmla="*/ 785897 w 915683"/>
                <a:gd name="connsiteY321" fmla="*/ 254222 h 744135"/>
                <a:gd name="connsiteX322" fmla="*/ 790138 w 915683"/>
                <a:gd name="connsiteY322" fmla="*/ 260030 h 744135"/>
                <a:gd name="connsiteX323" fmla="*/ 791052 w 915683"/>
                <a:gd name="connsiteY323" fmla="*/ 264206 h 744135"/>
                <a:gd name="connsiteX324" fmla="*/ 794053 w 915683"/>
                <a:gd name="connsiteY324" fmla="*/ 267599 h 744135"/>
                <a:gd name="connsiteX325" fmla="*/ 794445 w 915683"/>
                <a:gd name="connsiteY325" fmla="*/ 269687 h 744135"/>
                <a:gd name="connsiteX326" fmla="*/ 793727 w 915683"/>
                <a:gd name="connsiteY326" fmla="*/ 272558 h 744135"/>
                <a:gd name="connsiteX327" fmla="*/ 793205 w 915683"/>
                <a:gd name="connsiteY327" fmla="*/ 273015 h 744135"/>
                <a:gd name="connsiteX328" fmla="*/ 793009 w 915683"/>
                <a:gd name="connsiteY328" fmla="*/ 274973 h 744135"/>
                <a:gd name="connsiteX329" fmla="*/ 791900 w 915683"/>
                <a:gd name="connsiteY329" fmla="*/ 274646 h 744135"/>
                <a:gd name="connsiteX330" fmla="*/ 792291 w 915683"/>
                <a:gd name="connsiteY330" fmla="*/ 273015 h 744135"/>
                <a:gd name="connsiteX331" fmla="*/ 791574 w 915683"/>
                <a:gd name="connsiteY331" fmla="*/ 271906 h 744135"/>
                <a:gd name="connsiteX332" fmla="*/ 788964 w 915683"/>
                <a:gd name="connsiteY332" fmla="*/ 272036 h 744135"/>
                <a:gd name="connsiteX333" fmla="*/ 788050 w 915683"/>
                <a:gd name="connsiteY333" fmla="*/ 270927 h 744135"/>
                <a:gd name="connsiteX334" fmla="*/ 787137 w 915683"/>
                <a:gd name="connsiteY334" fmla="*/ 270796 h 744135"/>
                <a:gd name="connsiteX335" fmla="*/ 788964 w 915683"/>
                <a:gd name="connsiteY335" fmla="*/ 273994 h 744135"/>
                <a:gd name="connsiteX336" fmla="*/ 789551 w 915683"/>
                <a:gd name="connsiteY336" fmla="*/ 276539 h 744135"/>
                <a:gd name="connsiteX337" fmla="*/ 788833 w 915683"/>
                <a:gd name="connsiteY337" fmla="*/ 280062 h 744135"/>
                <a:gd name="connsiteX338" fmla="*/ 790334 w 915683"/>
                <a:gd name="connsiteY338" fmla="*/ 280388 h 744135"/>
                <a:gd name="connsiteX339" fmla="*/ 791052 w 915683"/>
                <a:gd name="connsiteY339" fmla="*/ 281498 h 744135"/>
                <a:gd name="connsiteX340" fmla="*/ 791247 w 915683"/>
                <a:gd name="connsiteY340" fmla="*/ 282803 h 744135"/>
                <a:gd name="connsiteX341" fmla="*/ 792748 w 915683"/>
                <a:gd name="connsiteY341" fmla="*/ 284760 h 744135"/>
                <a:gd name="connsiteX342" fmla="*/ 796663 w 915683"/>
                <a:gd name="connsiteY342" fmla="*/ 286065 h 744135"/>
                <a:gd name="connsiteX343" fmla="*/ 798164 w 915683"/>
                <a:gd name="connsiteY343" fmla="*/ 287175 h 744135"/>
                <a:gd name="connsiteX344" fmla="*/ 799469 w 915683"/>
                <a:gd name="connsiteY344" fmla="*/ 287501 h 744135"/>
                <a:gd name="connsiteX345" fmla="*/ 799665 w 915683"/>
                <a:gd name="connsiteY345" fmla="*/ 287958 h 744135"/>
                <a:gd name="connsiteX346" fmla="*/ 800383 w 915683"/>
                <a:gd name="connsiteY346" fmla="*/ 287958 h 744135"/>
                <a:gd name="connsiteX347" fmla="*/ 800578 w 915683"/>
                <a:gd name="connsiteY347" fmla="*/ 286979 h 744135"/>
                <a:gd name="connsiteX348" fmla="*/ 801101 w 915683"/>
                <a:gd name="connsiteY348" fmla="*/ 286848 h 744135"/>
                <a:gd name="connsiteX349" fmla="*/ 801818 w 915683"/>
                <a:gd name="connsiteY349" fmla="*/ 287305 h 744135"/>
                <a:gd name="connsiteX350" fmla="*/ 802014 w 915683"/>
                <a:gd name="connsiteY350" fmla="*/ 288284 h 744135"/>
                <a:gd name="connsiteX351" fmla="*/ 803123 w 915683"/>
                <a:gd name="connsiteY351" fmla="*/ 288741 h 744135"/>
                <a:gd name="connsiteX352" fmla="*/ 803319 w 915683"/>
                <a:gd name="connsiteY352" fmla="*/ 287958 h 744135"/>
                <a:gd name="connsiteX353" fmla="*/ 804624 w 915683"/>
                <a:gd name="connsiteY353" fmla="*/ 287175 h 744135"/>
                <a:gd name="connsiteX354" fmla="*/ 806647 w 915683"/>
                <a:gd name="connsiteY354" fmla="*/ 287044 h 744135"/>
                <a:gd name="connsiteX355" fmla="*/ 809453 w 915683"/>
                <a:gd name="connsiteY355" fmla="*/ 288349 h 744135"/>
                <a:gd name="connsiteX356" fmla="*/ 811345 w 915683"/>
                <a:gd name="connsiteY356" fmla="*/ 290437 h 744135"/>
                <a:gd name="connsiteX357" fmla="*/ 813042 w 915683"/>
                <a:gd name="connsiteY357" fmla="*/ 291220 h 744135"/>
                <a:gd name="connsiteX358" fmla="*/ 812846 w 915683"/>
                <a:gd name="connsiteY358" fmla="*/ 292656 h 744135"/>
                <a:gd name="connsiteX359" fmla="*/ 811932 w 915683"/>
                <a:gd name="connsiteY359" fmla="*/ 293635 h 744135"/>
                <a:gd name="connsiteX360" fmla="*/ 811215 w 915683"/>
                <a:gd name="connsiteY360" fmla="*/ 293635 h 744135"/>
                <a:gd name="connsiteX361" fmla="*/ 811215 w 915683"/>
                <a:gd name="connsiteY361" fmla="*/ 293308 h 744135"/>
                <a:gd name="connsiteX362" fmla="*/ 810497 w 915683"/>
                <a:gd name="connsiteY362" fmla="*/ 292982 h 744135"/>
                <a:gd name="connsiteX363" fmla="*/ 809583 w 915683"/>
                <a:gd name="connsiteY363" fmla="*/ 291547 h 744135"/>
                <a:gd name="connsiteX364" fmla="*/ 809061 w 915683"/>
                <a:gd name="connsiteY364" fmla="*/ 291547 h 744135"/>
                <a:gd name="connsiteX365" fmla="*/ 808866 w 915683"/>
                <a:gd name="connsiteY365" fmla="*/ 292003 h 744135"/>
                <a:gd name="connsiteX366" fmla="*/ 810171 w 915683"/>
                <a:gd name="connsiteY366" fmla="*/ 293308 h 744135"/>
                <a:gd name="connsiteX367" fmla="*/ 810693 w 915683"/>
                <a:gd name="connsiteY367" fmla="*/ 295592 h 744135"/>
                <a:gd name="connsiteX368" fmla="*/ 811802 w 915683"/>
                <a:gd name="connsiteY368" fmla="*/ 297223 h 744135"/>
                <a:gd name="connsiteX369" fmla="*/ 812324 w 915683"/>
                <a:gd name="connsiteY369" fmla="*/ 297354 h 744135"/>
                <a:gd name="connsiteX370" fmla="*/ 812520 w 915683"/>
                <a:gd name="connsiteY370" fmla="*/ 298659 h 744135"/>
                <a:gd name="connsiteX371" fmla="*/ 814020 w 915683"/>
                <a:gd name="connsiteY371" fmla="*/ 299638 h 744135"/>
                <a:gd name="connsiteX372" fmla="*/ 814412 w 915683"/>
                <a:gd name="connsiteY372" fmla="*/ 300290 h 744135"/>
                <a:gd name="connsiteX373" fmla="*/ 814216 w 915683"/>
                <a:gd name="connsiteY373" fmla="*/ 301400 h 744135"/>
                <a:gd name="connsiteX374" fmla="*/ 813303 w 915683"/>
                <a:gd name="connsiteY374" fmla="*/ 301400 h 744135"/>
                <a:gd name="connsiteX375" fmla="*/ 813107 w 915683"/>
                <a:gd name="connsiteY375" fmla="*/ 302052 h 744135"/>
                <a:gd name="connsiteX376" fmla="*/ 815521 w 915683"/>
                <a:gd name="connsiteY376" fmla="*/ 302835 h 744135"/>
                <a:gd name="connsiteX377" fmla="*/ 817218 w 915683"/>
                <a:gd name="connsiteY377" fmla="*/ 308447 h 744135"/>
                <a:gd name="connsiteX378" fmla="*/ 818719 w 915683"/>
                <a:gd name="connsiteY378" fmla="*/ 310861 h 744135"/>
                <a:gd name="connsiteX379" fmla="*/ 818719 w 915683"/>
                <a:gd name="connsiteY379" fmla="*/ 312493 h 744135"/>
                <a:gd name="connsiteX380" fmla="*/ 819436 w 915683"/>
                <a:gd name="connsiteY380" fmla="*/ 314254 h 744135"/>
                <a:gd name="connsiteX381" fmla="*/ 819828 w 915683"/>
                <a:gd name="connsiteY381" fmla="*/ 314254 h 744135"/>
                <a:gd name="connsiteX382" fmla="*/ 819436 w 915683"/>
                <a:gd name="connsiteY382" fmla="*/ 307990 h 744135"/>
                <a:gd name="connsiteX383" fmla="*/ 820350 w 915683"/>
                <a:gd name="connsiteY383" fmla="*/ 306685 h 744135"/>
                <a:gd name="connsiteX384" fmla="*/ 818327 w 915683"/>
                <a:gd name="connsiteY384" fmla="*/ 307142 h 744135"/>
                <a:gd name="connsiteX385" fmla="*/ 818131 w 915683"/>
                <a:gd name="connsiteY385" fmla="*/ 306032 h 744135"/>
                <a:gd name="connsiteX386" fmla="*/ 820024 w 915683"/>
                <a:gd name="connsiteY386" fmla="*/ 304728 h 744135"/>
                <a:gd name="connsiteX387" fmla="*/ 820024 w 915683"/>
                <a:gd name="connsiteY387" fmla="*/ 304271 h 744135"/>
                <a:gd name="connsiteX388" fmla="*/ 819436 w 915683"/>
                <a:gd name="connsiteY388" fmla="*/ 303618 h 744135"/>
                <a:gd name="connsiteX389" fmla="*/ 819436 w 915683"/>
                <a:gd name="connsiteY389" fmla="*/ 302183 h 744135"/>
                <a:gd name="connsiteX390" fmla="*/ 818523 w 915683"/>
                <a:gd name="connsiteY390" fmla="*/ 302052 h 744135"/>
                <a:gd name="connsiteX391" fmla="*/ 817805 w 915683"/>
                <a:gd name="connsiteY391" fmla="*/ 302378 h 744135"/>
                <a:gd name="connsiteX392" fmla="*/ 817218 w 915683"/>
                <a:gd name="connsiteY392" fmla="*/ 302705 h 744135"/>
                <a:gd name="connsiteX393" fmla="*/ 818327 w 915683"/>
                <a:gd name="connsiteY393" fmla="*/ 300747 h 744135"/>
                <a:gd name="connsiteX394" fmla="*/ 818523 w 915683"/>
                <a:gd name="connsiteY394" fmla="*/ 299442 h 744135"/>
                <a:gd name="connsiteX395" fmla="*/ 818327 w 915683"/>
                <a:gd name="connsiteY395" fmla="*/ 298789 h 744135"/>
                <a:gd name="connsiteX396" fmla="*/ 817609 w 915683"/>
                <a:gd name="connsiteY396" fmla="*/ 298463 h 744135"/>
                <a:gd name="connsiteX397" fmla="*/ 816696 w 915683"/>
                <a:gd name="connsiteY397" fmla="*/ 296244 h 744135"/>
                <a:gd name="connsiteX398" fmla="*/ 815978 w 915683"/>
                <a:gd name="connsiteY398" fmla="*/ 296244 h 744135"/>
                <a:gd name="connsiteX399" fmla="*/ 815586 w 915683"/>
                <a:gd name="connsiteY399" fmla="*/ 295788 h 744135"/>
                <a:gd name="connsiteX400" fmla="*/ 815978 w 915683"/>
                <a:gd name="connsiteY400" fmla="*/ 294156 h 744135"/>
                <a:gd name="connsiteX401" fmla="*/ 815782 w 915683"/>
                <a:gd name="connsiteY401" fmla="*/ 292721 h 744135"/>
                <a:gd name="connsiteX402" fmla="*/ 814281 w 915683"/>
                <a:gd name="connsiteY402" fmla="*/ 292264 h 744135"/>
                <a:gd name="connsiteX403" fmla="*/ 813890 w 915683"/>
                <a:gd name="connsiteY403" fmla="*/ 291612 h 744135"/>
                <a:gd name="connsiteX404" fmla="*/ 813890 w 915683"/>
                <a:gd name="connsiteY404" fmla="*/ 291286 h 744135"/>
                <a:gd name="connsiteX405" fmla="*/ 814999 w 915683"/>
                <a:gd name="connsiteY405" fmla="*/ 291155 h 744135"/>
                <a:gd name="connsiteX406" fmla="*/ 814608 w 915683"/>
                <a:gd name="connsiteY406" fmla="*/ 290502 h 744135"/>
                <a:gd name="connsiteX407" fmla="*/ 813107 w 915683"/>
                <a:gd name="connsiteY407" fmla="*/ 290372 h 744135"/>
                <a:gd name="connsiteX408" fmla="*/ 812715 w 915683"/>
                <a:gd name="connsiteY408" fmla="*/ 289719 h 744135"/>
                <a:gd name="connsiteX409" fmla="*/ 812128 w 915683"/>
                <a:gd name="connsiteY409" fmla="*/ 289850 h 744135"/>
                <a:gd name="connsiteX410" fmla="*/ 812128 w 915683"/>
                <a:gd name="connsiteY410" fmla="*/ 290307 h 744135"/>
                <a:gd name="connsiteX411" fmla="*/ 811606 w 915683"/>
                <a:gd name="connsiteY411" fmla="*/ 289981 h 744135"/>
                <a:gd name="connsiteX412" fmla="*/ 811606 w 915683"/>
                <a:gd name="connsiteY412" fmla="*/ 288219 h 744135"/>
                <a:gd name="connsiteX413" fmla="*/ 808996 w 915683"/>
                <a:gd name="connsiteY413" fmla="*/ 286783 h 744135"/>
                <a:gd name="connsiteX414" fmla="*/ 808409 w 915683"/>
                <a:gd name="connsiteY414" fmla="*/ 285478 h 744135"/>
                <a:gd name="connsiteX415" fmla="*/ 808409 w 915683"/>
                <a:gd name="connsiteY415" fmla="*/ 284825 h 744135"/>
                <a:gd name="connsiteX416" fmla="*/ 809322 w 915683"/>
                <a:gd name="connsiteY416" fmla="*/ 284369 h 744135"/>
                <a:gd name="connsiteX417" fmla="*/ 809322 w 915683"/>
                <a:gd name="connsiteY417" fmla="*/ 284042 h 744135"/>
                <a:gd name="connsiteX418" fmla="*/ 806516 w 915683"/>
                <a:gd name="connsiteY418" fmla="*/ 282607 h 744135"/>
                <a:gd name="connsiteX419" fmla="*/ 806321 w 915683"/>
                <a:gd name="connsiteY419" fmla="*/ 281824 h 744135"/>
                <a:gd name="connsiteX420" fmla="*/ 802406 w 915683"/>
                <a:gd name="connsiteY420" fmla="*/ 280193 h 744135"/>
                <a:gd name="connsiteX421" fmla="*/ 802210 w 915683"/>
                <a:gd name="connsiteY421" fmla="*/ 278888 h 744135"/>
                <a:gd name="connsiteX422" fmla="*/ 800905 w 915683"/>
                <a:gd name="connsiteY422" fmla="*/ 276669 h 744135"/>
                <a:gd name="connsiteX423" fmla="*/ 796468 w 915683"/>
                <a:gd name="connsiteY423" fmla="*/ 273276 h 744135"/>
                <a:gd name="connsiteX424" fmla="*/ 795750 w 915683"/>
                <a:gd name="connsiteY424" fmla="*/ 270535 h 744135"/>
                <a:gd name="connsiteX425" fmla="*/ 796141 w 915683"/>
                <a:gd name="connsiteY425" fmla="*/ 267991 h 744135"/>
                <a:gd name="connsiteX426" fmla="*/ 797055 w 915683"/>
                <a:gd name="connsiteY426" fmla="*/ 268317 h 744135"/>
                <a:gd name="connsiteX427" fmla="*/ 797642 w 915683"/>
                <a:gd name="connsiteY427" fmla="*/ 269295 h 744135"/>
                <a:gd name="connsiteX428" fmla="*/ 798164 w 915683"/>
                <a:gd name="connsiteY428" fmla="*/ 269295 h 744135"/>
                <a:gd name="connsiteX429" fmla="*/ 798164 w 915683"/>
                <a:gd name="connsiteY429" fmla="*/ 268512 h 744135"/>
                <a:gd name="connsiteX430" fmla="*/ 798882 w 915683"/>
                <a:gd name="connsiteY430" fmla="*/ 267860 h 744135"/>
                <a:gd name="connsiteX431" fmla="*/ 798164 w 915683"/>
                <a:gd name="connsiteY431" fmla="*/ 266424 h 744135"/>
                <a:gd name="connsiteX432" fmla="*/ 798751 w 915683"/>
                <a:gd name="connsiteY432" fmla="*/ 264989 h 744135"/>
                <a:gd name="connsiteX433" fmla="*/ 799665 w 915683"/>
                <a:gd name="connsiteY433" fmla="*/ 264532 h 744135"/>
                <a:gd name="connsiteX434" fmla="*/ 803384 w 915683"/>
                <a:gd name="connsiteY434" fmla="*/ 268382 h 744135"/>
                <a:gd name="connsiteX435" fmla="*/ 804494 w 915683"/>
                <a:gd name="connsiteY435" fmla="*/ 268512 h 744135"/>
                <a:gd name="connsiteX436" fmla="*/ 805081 w 915683"/>
                <a:gd name="connsiteY436" fmla="*/ 267729 h 744135"/>
                <a:gd name="connsiteX437" fmla="*/ 805603 w 915683"/>
                <a:gd name="connsiteY437" fmla="*/ 267599 h 744135"/>
                <a:gd name="connsiteX438" fmla="*/ 804885 w 915683"/>
                <a:gd name="connsiteY438" fmla="*/ 265641 h 744135"/>
                <a:gd name="connsiteX439" fmla="*/ 805081 w 915683"/>
                <a:gd name="connsiteY439" fmla="*/ 264337 h 744135"/>
                <a:gd name="connsiteX440" fmla="*/ 806908 w 915683"/>
                <a:gd name="connsiteY440" fmla="*/ 264467 h 744135"/>
                <a:gd name="connsiteX441" fmla="*/ 811215 w 915683"/>
                <a:gd name="connsiteY441" fmla="*/ 266229 h 744135"/>
                <a:gd name="connsiteX442" fmla="*/ 816435 w 915683"/>
                <a:gd name="connsiteY442" fmla="*/ 270600 h 744135"/>
                <a:gd name="connsiteX443" fmla="*/ 817544 w 915683"/>
                <a:gd name="connsiteY443" fmla="*/ 270470 h 744135"/>
                <a:gd name="connsiteX444" fmla="*/ 818262 w 915683"/>
                <a:gd name="connsiteY444" fmla="*/ 271123 h 744135"/>
                <a:gd name="connsiteX445" fmla="*/ 824200 w 915683"/>
                <a:gd name="connsiteY445" fmla="*/ 281237 h 744135"/>
                <a:gd name="connsiteX446" fmla="*/ 827919 w 915683"/>
                <a:gd name="connsiteY446" fmla="*/ 290568 h 744135"/>
                <a:gd name="connsiteX447" fmla="*/ 829420 w 915683"/>
                <a:gd name="connsiteY447" fmla="*/ 293113 h 744135"/>
                <a:gd name="connsiteX448" fmla="*/ 829942 w 915683"/>
                <a:gd name="connsiteY448" fmla="*/ 295853 h 744135"/>
                <a:gd name="connsiteX449" fmla="*/ 830138 w 915683"/>
                <a:gd name="connsiteY449" fmla="*/ 298920 h 744135"/>
                <a:gd name="connsiteX450" fmla="*/ 829746 w 915683"/>
                <a:gd name="connsiteY450" fmla="*/ 299572 h 744135"/>
                <a:gd name="connsiteX451" fmla="*/ 829746 w 915683"/>
                <a:gd name="connsiteY451" fmla="*/ 302639 h 744135"/>
                <a:gd name="connsiteX452" fmla="*/ 829028 w 915683"/>
                <a:gd name="connsiteY452" fmla="*/ 303618 h 744135"/>
                <a:gd name="connsiteX453" fmla="*/ 829224 w 915683"/>
                <a:gd name="connsiteY453" fmla="*/ 308773 h 744135"/>
                <a:gd name="connsiteX454" fmla="*/ 828833 w 915683"/>
                <a:gd name="connsiteY454" fmla="*/ 309099 h 744135"/>
                <a:gd name="connsiteX455" fmla="*/ 828441 w 915683"/>
                <a:gd name="connsiteY455" fmla="*/ 313928 h 744135"/>
                <a:gd name="connsiteX456" fmla="*/ 830464 w 915683"/>
                <a:gd name="connsiteY456" fmla="*/ 318234 h 744135"/>
                <a:gd name="connsiteX457" fmla="*/ 829355 w 915683"/>
                <a:gd name="connsiteY457" fmla="*/ 318561 h 744135"/>
                <a:gd name="connsiteX458" fmla="*/ 828441 w 915683"/>
                <a:gd name="connsiteY458" fmla="*/ 319540 h 744135"/>
                <a:gd name="connsiteX459" fmla="*/ 826745 w 915683"/>
                <a:gd name="connsiteY459" fmla="*/ 322607 h 744135"/>
                <a:gd name="connsiteX460" fmla="*/ 826027 w 915683"/>
                <a:gd name="connsiteY460" fmla="*/ 322607 h 744135"/>
                <a:gd name="connsiteX461" fmla="*/ 825440 w 915683"/>
                <a:gd name="connsiteY461" fmla="*/ 323585 h 744135"/>
                <a:gd name="connsiteX462" fmla="*/ 825635 w 915683"/>
                <a:gd name="connsiteY462" fmla="*/ 324695 h 744135"/>
                <a:gd name="connsiteX463" fmla="*/ 824917 w 915683"/>
                <a:gd name="connsiteY463" fmla="*/ 324825 h 744135"/>
                <a:gd name="connsiteX464" fmla="*/ 824526 w 915683"/>
                <a:gd name="connsiteY464" fmla="*/ 325804 h 744135"/>
                <a:gd name="connsiteX465" fmla="*/ 824135 w 915683"/>
                <a:gd name="connsiteY465" fmla="*/ 325804 h 744135"/>
                <a:gd name="connsiteX466" fmla="*/ 823743 w 915683"/>
                <a:gd name="connsiteY466" fmla="*/ 326456 h 744135"/>
                <a:gd name="connsiteX467" fmla="*/ 823221 w 915683"/>
                <a:gd name="connsiteY467" fmla="*/ 327566 h 744135"/>
                <a:gd name="connsiteX468" fmla="*/ 823221 w 915683"/>
                <a:gd name="connsiteY468" fmla="*/ 329327 h 744135"/>
                <a:gd name="connsiteX469" fmla="*/ 823743 w 915683"/>
                <a:gd name="connsiteY469" fmla="*/ 330110 h 744135"/>
                <a:gd name="connsiteX470" fmla="*/ 822242 w 915683"/>
                <a:gd name="connsiteY470" fmla="*/ 330437 h 744135"/>
                <a:gd name="connsiteX471" fmla="*/ 817609 w 915683"/>
                <a:gd name="connsiteY471" fmla="*/ 334156 h 744135"/>
                <a:gd name="connsiteX472" fmla="*/ 817087 w 915683"/>
                <a:gd name="connsiteY472" fmla="*/ 334939 h 744135"/>
                <a:gd name="connsiteX473" fmla="*/ 814869 w 915683"/>
                <a:gd name="connsiteY473" fmla="*/ 335070 h 744135"/>
                <a:gd name="connsiteX474" fmla="*/ 814477 w 915683"/>
                <a:gd name="connsiteY474" fmla="*/ 336049 h 744135"/>
                <a:gd name="connsiteX475" fmla="*/ 813759 w 915683"/>
                <a:gd name="connsiteY475" fmla="*/ 336375 h 744135"/>
                <a:gd name="connsiteX476" fmla="*/ 812846 w 915683"/>
                <a:gd name="connsiteY476" fmla="*/ 337484 h 744135"/>
                <a:gd name="connsiteX477" fmla="*/ 811932 w 915683"/>
                <a:gd name="connsiteY477" fmla="*/ 339898 h 744135"/>
                <a:gd name="connsiteX478" fmla="*/ 810823 w 915683"/>
                <a:gd name="connsiteY478" fmla="*/ 340681 h 744135"/>
                <a:gd name="connsiteX479" fmla="*/ 810105 w 915683"/>
                <a:gd name="connsiteY479" fmla="*/ 341791 h 744135"/>
                <a:gd name="connsiteX480" fmla="*/ 807495 w 915683"/>
                <a:gd name="connsiteY480" fmla="*/ 342574 h 744135"/>
                <a:gd name="connsiteX481" fmla="*/ 807495 w 915683"/>
                <a:gd name="connsiteY481" fmla="*/ 343552 h 744135"/>
                <a:gd name="connsiteX482" fmla="*/ 804885 w 915683"/>
                <a:gd name="connsiteY482" fmla="*/ 345184 h 744135"/>
                <a:gd name="connsiteX483" fmla="*/ 804167 w 915683"/>
                <a:gd name="connsiteY483" fmla="*/ 345184 h 744135"/>
                <a:gd name="connsiteX484" fmla="*/ 803450 w 915683"/>
                <a:gd name="connsiteY484" fmla="*/ 344205 h 744135"/>
                <a:gd name="connsiteX485" fmla="*/ 803254 w 915683"/>
                <a:gd name="connsiteY485" fmla="*/ 343226 h 744135"/>
                <a:gd name="connsiteX486" fmla="*/ 800252 w 915683"/>
                <a:gd name="connsiteY486" fmla="*/ 343095 h 744135"/>
                <a:gd name="connsiteX487" fmla="*/ 795228 w 915683"/>
                <a:gd name="connsiteY487" fmla="*/ 345184 h 744135"/>
                <a:gd name="connsiteX488" fmla="*/ 794118 w 915683"/>
                <a:gd name="connsiteY488" fmla="*/ 346293 h 744135"/>
                <a:gd name="connsiteX489" fmla="*/ 791313 w 915683"/>
                <a:gd name="connsiteY489" fmla="*/ 347729 h 744135"/>
                <a:gd name="connsiteX490" fmla="*/ 790921 w 915683"/>
                <a:gd name="connsiteY490" fmla="*/ 348838 h 744135"/>
                <a:gd name="connsiteX491" fmla="*/ 791117 w 915683"/>
                <a:gd name="connsiteY491" fmla="*/ 350730 h 744135"/>
                <a:gd name="connsiteX492" fmla="*/ 787985 w 915683"/>
                <a:gd name="connsiteY492" fmla="*/ 351187 h 744135"/>
                <a:gd name="connsiteX493" fmla="*/ 786875 w 915683"/>
                <a:gd name="connsiteY493" fmla="*/ 350861 h 744135"/>
                <a:gd name="connsiteX494" fmla="*/ 786680 w 915683"/>
                <a:gd name="connsiteY494" fmla="*/ 351187 h 744135"/>
                <a:gd name="connsiteX495" fmla="*/ 782373 w 915683"/>
                <a:gd name="connsiteY495" fmla="*/ 351644 h 744135"/>
                <a:gd name="connsiteX496" fmla="*/ 781264 w 915683"/>
                <a:gd name="connsiteY496" fmla="*/ 352296 h 744135"/>
                <a:gd name="connsiteX497" fmla="*/ 779763 w 915683"/>
                <a:gd name="connsiteY497" fmla="*/ 353405 h 744135"/>
                <a:gd name="connsiteX498" fmla="*/ 778458 w 915683"/>
                <a:gd name="connsiteY498" fmla="*/ 356146 h 744135"/>
                <a:gd name="connsiteX499" fmla="*/ 777740 w 915683"/>
                <a:gd name="connsiteY499" fmla="*/ 356277 h 744135"/>
                <a:gd name="connsiteX500" fmla="*/ 777544 w 915683"/>
                <a:gd name="connsiteY500" fmla="*/ 357386 h 744135"/>
                <a:gd name="connsiteX501" fmla="*/ 777153 w 915683"/>
                <a:gd name="connsiteY501" fmla="*/ 357060 h 744135"/>
                <a:gd name="connsiteX502" fmla="*/ 776239 w 915683"/>
                <a:gd name="connsiteY502" fmla="*/ 357190 h 744135"/>
                <a:gd name="connsiteX503" fmla="*/ 776239 w 915683"/>
                <a:gd name="connsiteY503" fmla="*/ 358626 h 744135"/>
                <a:gd name="connsiteX504" fmla="*/ 774543 w 915683"/>
                <a:gd name="connsiteY504" fmla="*/ 358756 h 744135"/>
                <a:gd name="connsiteX505" fmla="*/ 769127 w 915683"/>
                <a:gd name="connsiteY505" fmla="*/ 364368 h 744135"/>
                <a:gd name="connsiteX506" fmla="*/ 766713 w 915683"/>
                <a:gd name="connsiteY506" fmla="*/ 365804 h 744135"/>
                <a:gd name="connsiteX507" fmla="*/ 765016 w 915683"/>
                <a:gd name="connsiteY507" fmla="*/ 367892 h 744135"/>
                <a:gd name="connsiteX508" fmla="*/ 763319 w 915683"/>
                <a:gd name="connsiteY508" fmla="*/ 368870 h 744135"/>
                <a:gd name="connsiteX509" fmla="*/ 760905 w 915683"/>
                <a:gd name="connsiteY509" fmla="*/ 371284 h 744135"/>
                <a:gd name="connsiteX510" fmla="*/ 760187 w 915683"/>
                <a:gd name="connsiteY510" fmla="*/ 372590 h 744135"/>
                <a:gd name="connsiteX511" fmla="*/ 759796 w 915683"/>
                <a:gd name="connsiteY511" fmla="*/ 376766 h 744135"/>
                <a:gd name="connsiteX512" fmla="*/ 759404 w 915683"/>
                <a:gd name="connsiteY512" fmla="*/ 377418 h 744135"/>
                <a:gd name="connsiteX513" fmla="*/ 758882 w 915683"/>
                <a:gd name="connsiteY513" fmla="*/ 377549 h 744135"/>
                <a:gd name="connsiteX514" fmla="*/ 759404 w 915683"/>
                <a:gd name="connsiteY514" fmla="*/ 379637 h 744135"/>
                <a:gd name="connsiteX515" fmla="*/ 758491 w 915683"/>
                <a:gd name="connsiteY515" fmla="*/ 380289 h 744135"/>
                <a:gd name="connsiteX516" fmla="*/ 757186 w 915683"/>
                <a:gd name="connsiteY516" fmla="*/ 383356 h 744135"/>
                <a:gd name="connsiteX517" fmla="*/ 755489 w 915683"/>
                <a:gd name="connsiteY517" fmla="*/ 384988 h 744135"/>
                <a:gd name="connsiteX518" fmla="*/ 755293 w 915683"/>
                <a:gd name="connsiteY518" fmla="*/ 385640 h 744135"/>
                <a:gd name="connsiteX519" fmla="*/ 755685 w 915683"/>
                <a:gd name="connsiteY519" fmla="*/ 386293 h 744135"/>
                <a:gd name="connsiteX520" fmla="*/ 754771 w 915683"/>
                <a:gd name="connsiteY520" fmla="*/ 387076 h 744135"/>
                <a:gd name="connsiteX521" fmla="*/ 754576 w 915683"/>
                <a:gd name="connsiteY521" fmla="*/ 388054 h 744135"/>
                <a:gd name="connsiteX522" fmla="*/ 755163 w 915683"/>
                <a:gd name="connsiteY522" fmla="*/ 389359 h 744135"/>
                <a:gd name="connsiteX523" fmla="*/ 756990 w 915683"/>
                <a:gd name="connsiteY523" fmla="*/ 389359 h 744135"/>
                <a:gd name="connsiteX524" fmla="*/ 758687 w 915683"/>
                <a:gd name="connsiteY524" fmla="*/ 389816 h 744135"/>
                <a:gd name="connsiteX525" fmla="*/ 759992 w 915683"/>
                <a:gd name="connsiteY525" fmla="*/ 391121 h 744135"/>
                <a:gd name="connsiteX526" fmla="*/ 759274 w 915683"/>
                <a:gd name="connsiteY526" fmla="*/ 393862 h 744135"/>
                <a:gd name="connsiteX527" fmla="*/ 758752 w 915683"/>
                <a:gd name="connsiteY527" fmla="*/ 394188 h 744135"/>
                <a:gd name="connsiteX528" fmla="*/ 757251 w 915683"/>
                <a:gd name="connsiteY528" fmla="*/ 394058 h 744135"/>
                <a:gd name="connsiteX529" fmla="*/ 757447 w 915683"/>
                <a:gd name="connsiteY529" fmla="*/ 396798 h 744135"/>
                <a:gd name="connsiteX530" fmla="*/ 759470 w 915683"/>
                <a:gd name="connsiteY530" fmla="*/ 396798 h 744135"/>
                <a:gd name="connsiteX531" fmla="*/ 760775 w 915683"/>
                <a:gd name="connsiteY531" fmla="*/ 395493 h 744135"/>
                <a:gd name="connsiteX532" fmla="*/ 761166 w 915683"/>
                <a:gd name="connsiteY532" fmla="*/ 394514 h 744135"/>
                <a:gd name="connsiteX533" fmla="*/ 764494 w 915683"/>
                <a:gd name="connsiteY533" fmla="*/ 392100 h 744135"/>
                <a:gd name="connsiteX534" fmla="*/ 765212 w 915683"/>
                <a:gd name="connsiteY534" fmla="*/ 392100 h 744135"/>
                <a:gd name="connsiteX535" fmla="*/ 766321 w 915683"/>
                <a:gd name="connsiteY535" fmla="*/ 393405 h 744135"/>
                <a:gd name="connsiteX536" fmla="*/ 765408 w 915683"/>
                <a:gd name="connsiteY536" fmla="*/ 394384 h 744135"/>
                <a:gd name="connsiteX537" fmla="*/ 765016 w 915683"/>
                <a:gd name="connsiteY537" fmla="*/ 395819 h 744135"/>
                <a:gd name="connsiteX538" fmla="*/ 763711 w 915683"/>
                <a:gd name="connsiteY538" fmla="*/ 397255 h 744135"/>
                <a:gd name="connsiteX539" fmla="*/ 760383 w 915683"/>
                <a:gd name="connsiteY539" fmla="*/ 399800 h 744135"/>
                <a:gd name="connsiteX540" fmla="*/ 759992 w 915683"/>
                <a:gd name="connsiteY540" fmla="*/ 400583 h 744135"/>
                <a:gd name="connsiteX541" fmla="*/ 757969 w 915683"/>
                <a:gd name="connsiteY541" fmla="*/ 401562 h 744135"/>
                <a:gd name="connsiteX542" fmla="*/ 757969 w 915683"/>
                <a:gd name="connsiteY542" fmla="*/ 401888 h 744135"/>
                <a:gd name="connsiteX543" fmla="*/ 755750 w 915683"/>
                <a:gd name="connsiteY543" fmla="*/ 403519 h 744135"/>
                <a:gd name="connsiteX544" fmla="*/ 755946 w 915683"/>
                <a:gd name="connsiteY544" fmla="*/ 403976 h 744135"/>
                <a:gd name="connsiteX545" fmla="*/ 756338 w 915683"/>
                <a:gd name="connsiteY545" fmla="*/ 403976 h 744135"/>
                <a:gd name="connsiteX546" fmla="*/ 758948 w 915683"/>
                <a:gd name="connsiteY546" fmla="*/ 401562 h 744135"/>
                <a:gd name="connsiteX547" fmla="*/ 760448 w 915683"/>
                <a:gd name="connsiteY547" fmla="*/ 400779 h 744135"/>
                <a:gd name="connsiteX548" fmla="*/ 761166 w 915683"/>
                <a:gd name="connsiteY548" fmla="*/ 400779 h 744135"/>
                <a:gd name="connsiteX549" fmla="*/ 759861 w 915683"/>
                <a:gd name="connsiteY549" fmla="*/ 402671 h 744135"/>
                <a:gd name="connsiteX550" fmla="*/ 757055 w 915683"/>
                <a:gd name="connsiteY550" fmla="*/ 405216 h 744135"/>
                <a:gd name="connsiteX551" fmla="*/ 756338 w 915683"/>
                <a:gd name="connsiteY551" fmla="*/ 406325 h 744135"/>
                <a:gd name="connsiteX552" fmla="*/ 756338 w 915683"/>
                <a:gd name="connsiteY552" fmla="*/ 407108 h 744135"/>
                <a:gd name="connsiteX553" fmla="*/ 757251 w 915683"/>
                <a:gd name="connsiteY553" fmla="*/ 407238 h 744135"/>
                <a:gd name="connsiteX554" fmla="*/ 758948 w 915683"/>
                <a:gd name="connsiteY554" fmla="*/ 404824 h 744135"/>
                <a:gd name="connsiteX555" fmla="*/ 760253 w 915683"/>
                <a:gd name="connsiteY555" fmla="*/ 404694 h 744135"/>
                <a:gd name="connsiteX556" fmla="*/ 760253 w 915683"/>
                <a:gd name="connsiteY556" fmla="*/ 404237 h 744135"/>
                <a:gd name="connsiteX557" fmla="*/ 760775 w 915683"/>
                <a:gd name="connsiteY557" fmla="*/ 404041 h 744135"/>
                <a:gd name="connsiteX558" fmla="*/ 761492 w 915683"/>
                <a:gd name="connsiteY558" fmla="*/ 401496 h 744135"/>
                <a:gd name="connsiteX559" fmla="*/ 762406 w 915683"/>
                <a:gd name="connsiteY559" fmla="*/ 400844 h 744135"/>
                <a:gd name="connsiteX560" fmla="*/ 762797 w 915683"/>
                <a:gd name="connsiteY560" fmla="*/ 401627 h 744135"/>
                <a:gd name="connsiteX561" fmla="*/ 763189 w 915683"/>
                <a:gd name="connsiteY561" fmla="*/ 401627 h 744135"/>
                <a:gd name="connsiteX562" fmla="*/ 762797 w 915683"/>
                <a:gd name="connsiteY562" fmla="*/ 404955 h 744135"/>
                <a:gd name="connsiteX563" fmla="*/ 761688 w 915683"/>
                <a:gd name="connsiteY563" fmla="*/ 405738 h 744135"/>
                <a:gd name="connsiteX564" fmla="*/ 761492 w 915683"/>
                <a:gd name="connsiteY564" fmla="*/ 406847 h 744135"/>
                <a:gd name="connsiteX565" fmla="*/ 763189 w 915683"/>
                <a:gd name="connsiteY565" fmla="*/ 406716 h 744135"/>
                <a:gd name="connsiteX566" fmla="*/ 764103 w 915683"/>
                <a:gd name="connsiteY566" fmla="*/ 407695 h 744135"/>
                <a:gd name="connsiteX567" fmla="*/ 764298 w 915683"/>
                <a:gd name="connsiteY567" fmla="*/ 407238 h 744135"/>
                <a:gd name="connsiteX568" fmla="*/ 763385 w 915683"/>
                <a:gd name="connsiteY568" fmla="*/ 406586 h 744135"/>
                <a:gd name="connsiteX569" fmla="*/ 763189 w 915683"/>
                <a:gd name="connsiteY569" fmla="*/ 405150 h 744135"/>
                <a:gd name="connsiteX570" fmla="*/ 763581 w 915683"/>
                <a:gd name="connsiteY570" fmla="*/ 402084 h 744135"/>
                <a:gd name="connsiteX571" fmla="*/ 764298 w 915683"/>
                <a:gd name="connsiteY571" fmla="*/ 401301 h 744135"/>
                <a:gd name="connsiteX572" fmla="*/ 764103 w 915683"/>
                <a:gd name="connsiteY572" fmla="*/ 399082 h 744135"/>
                <a:gd name="connsiteX573" fmla="*/ 765016 w 915683"/>
                <a:gd name="connsiteY573" fmla="*/ 398103 h 744135"/>
                <a:gd name="connsiteX574" fmla="*/ 765408 w 915683"/>
                <a:gd name="connsiteY574" fmla="*/ 396472 h 744135"/>
                <a:gd name="connsiteX575" fmla="*/ 767104 w 915683"/>
                <a:gd name="connsiteY575" fmla="*/ 395493 h 744135"/>
                <a:gd name="connsiteX576" fmla="*/ 768409 w 915683"/>
                <a:gd name="connsiteY576" fmla="*/ 393079 h 744135"/>
                <a:gd name="connsiteX577" fmla="*/ 770106 w 915683"/>
                <a:gd name="connsiteY577" fmla="*/ 393536 h 744135"/>
                <a:gd name="connsiteX578" fmla="*/ 772520 w 915683"/>
                <a:gd name="connsiteY578" fmla="*/ 393536 h 744135"/>
                <a:gd name="connsiteX579" fmla="*/ 773434 w 915683"/>
                <a:gd name="connsiteY579" fmla="*/ 394188 h 744135"/>
                <a:gd name="connsiteX580" fmla="*/ 774739 w 915683"/>
                <a:gd name="connsiteY580" fmla="*/ 394188 h 744135"/>
                <a:gd name="connsiteX581" fmla="*/ 776566 w 915683"/>
                <a:gd name="connsiteY581" fmla="*/ 390795 h 744135"/>
                <a:gd name="connsiteX582" fmla="*/ 783091 w 915683"/>
                <a:gd name="connsiteY582" fmla="*/ 388054 h 744135"/>
                <a:gd name="connsiteX583" fmla="*/ 784004 w 915683"/>
                <a:gd name="connsiteY583" fmla="*/ 385966 h 744135"/>
                <a:gd name="connsiteX584" fmla="*/ 785310 w 915683"/>
                <a:gd name="connsiteY584" fmla="*/ 384661 h 744135"/>
                <a:gd name="connsiteX585" fmla="*/ 785701 w 915683"/>
                <a:gd name="connsiteY585" fmla="*/ 383683 h 744135"/>
                <a:gd name="connsiteX586" fmla="*/ 788115 w 915683"/>
                <a:gd name="connsiteY586" fmla="*/ 382377 h 744135"/>
                <a:gd name="connsiteX587" fmla="*/ 788833 w 915683"/>
                <a:gd name="connsiteY587" fmla="*/ 380942 h 744135"/>
                <a:gd name="connsiteX588" fmla="*/ 790530 w 915683"/>
                <a:gd name="connsiteY588" fmla="*/ 379637 h 744135"/>
                <a:gd name="connsiteX589" fmla="*/ 792357 w 915683"/>
                <a:gd name="connsiteY589" fmla="*/ 378984 h 744135"/>
                <a:gd name="connsiteX590" fmla="*/ 793074 w 915683"/>
                <a:gd name="connsiteY590" fmla="*/ 378201 h 744135"/>
                <a:gd name="connsiteX591" fmla="*/ 795293 w 915683"/>
                <a:gd name="connsiteY591" fmla="*/ 378071 h 744135"/>
                <a:gd name="connsiteX592" fmla="*/ 795685 w 915683"/>
                <a:gd name="connsiteY592" fmla="*/ 377614 h 744135"/>
                <a:gd name="connsiteX593" fmla="*/ 797577 w 915683"/>
                <a:gd name="connsiteY593" fmla="*/ 377157 h 744135"/>
                <a:gd name="connsiteX594" fmla="*/ 799404 w 915683"/>
                <a:gd name="connsiteY594" fmla="*/ 375852 h 744135"/>
                <a:gd name="connsiteX595" fmla="*/ 801818 w 915683"/>
                <a:gd name="connsiteY595" fmla="*/ 375200 h 744135"/>
                <a:gd name="connsiteX596" fmla="*/ 803515 w 915683"/>
                <a:gd name="connsiteY596" fmla="*/ 373764 h 744135"/>
                <a:gd name="connsiteX597" fmla="*/ 805016 w 915683"/>
                <a:gd name="connsiteY597" fmla="*/ 373634 h 744135"/>
                <a:gd name="connsiteX598" fmla="*/ 805407 w 915683"/>
                <a:gd name="connsiteY598" fmla="*/ 372851 h 744135"/>
                <a:gd name="connsiteX599" fmla="*/ 810040 w 915683"/>
                <a:gd name="connsiteY599" fmla="*/ 370958 h 744135"/>
                <a:gd name="connsiteX600" fmla="*/ 812650 w 915683"/>
                <a:gd name="connsiteY600" fmla="*/ 368870 h 744135"/>
                <a:gd name="connsiteX601" fmla="*/ 813172 w 915683"/>
                <a:gd name="connsiteY601" fmla="*/ 369001 h 744135"/>
                <a:gd name="connsiteX602" fmla="*/ 813564 w 915683"/>
                <a:gd name="connsiteY602" fmla="*/ 369784 h 744135"/>
                <a:gd name="connsiteX603" fmla="*/ 813564 w 915683"/>
                <a:gd name="connsiteY603" fmla="*/ 371546 h 744135"/>
                <a:gd name="connsiteX604" fmla="*/ 814673 w 915683"/>
                <a:gd name="connsiteY604" fmla="*/ 372329 h 744135"/>
                <a:gd name="connsiteX605" fmla="*/ 815391 w 915683"/>
                <a:gd name="connsiteY605" fmla="*/ 371872 h 744135"/>
                <a:gd name="connsiteX606" fmla="*/ 816696 w 915683"/>
                <a:gd name="connsiteY606" fmla="*/ 372003 h 744135"/>
                <a:gd name="connsiteX607" fmla="*/ 816500 w 915683"/>
                <a:gd name="connsiteY607" fmla="*/ 372981 h 744135"/>
                <a:gd name="connsiteX608" fmla="*/ 818392 w 915683"/>
                <a:gd name="connsiteY608" fmla="*/ 374874 h 744135"/>
                <a:gd name="connsiteX609" fmla="*/ 821720 w 915683"/>
                <a:gd name="connsiteY609" fmla="*/ 374743 h 744135"/>
                <a:gd name="connsiteX610" fmla="*/ 822438 w 915683"/>
                <a:gd name="connsiteY610" fmla="*/ 374286 h 744135"/>
                <a:gd name="connsiteX611" fmla="*/ 824461 w 915683"/>
                <a:gd name="connsiteY611" fmla="*/ 374612 h 744135"/>
                <a:gd name="connsiteX612" fmla="*/ 827462 w 915683"/>
                <a:gd name="connsiteY612" fmla="*/ 374286 h 744135"/>
                <a:gd name="connsiteX613" fmla="*/ 828767 w 915683"/>
                <a:gd name="connsiteY613" fmla="*/ 375722 h 744135"/>
                <a:gd name="connsiteX614" fmla="*/ 829681 w 915683"/>
                <a:gd name="connsiteY614" fmla="*/ 375852 h 744135"/>
                <a:gd name="connsiteX615" fmla="*/ 830203 w 915683"/>
                <a:gd name="connsiteY615" fmla="*/ 374417 h 744135"/>
                <a:gd name="connsiteX616" fmla="*/ 832617 w 915683"/>
                <a:gd name="connsiteY616" fmla="*/ 374090 h 744135"/>
                <a:gd name="connsiteX617" fmla="*/ 833922 w 915683"/>
                <a:gd name="connsiteY617" fmla="*/ 374417 h 744135"/>
                <a:gd name="connsiteX618" fmla="*/ 834314 w 915683"/>
                <a:gd name="connsiteY618" fmla="*/ 374743 h 744135"/>
                <a:gd name="connsiteX619" fmla="*/ 834118 w 915683"/>
                <a:gd name="connsiteY619" fmla="*/ 375200 h 744135"/>
                <a:gd name="connsiteX620" fmla="*/ 835423 w 915683"/>
                <a:gd name="connsiteY620" fmla="*/ 375657 h 744135"/>
                <a:gd name="connsiteX621" fmla="*/ 835423 w 915683"/>
                <a:gd name="connsiteY621" fmla="*/ 374874 h 744135"/>
                <a:gd name="connsiteX622" fmla="*/ 838425 w 915683"/>
                <a:gd name="connsiteY622" fmla="*/ 375200 h 744135"/>
                <a:gd name="connsiteX623" fmla="*/ 839730 w 915683"/>
                <a:gd name="connsiteY623" fmla="*/ 373307 h 744135"/>
                <a:gd name="connsiteX624" fmla="*/ 841426 w 915683"/>
                <a:gd name="connsiteY624" fmla="*/ 372851 h 744135"/>
                <a:gd name="connsiteX625" fmla="*/ 842144 w 915683"/>
                <a:gd name="connsiteY625" fmla="*/ 373960 h 744135"/>
                <a:gd name="connsiteX626" fmla="*/ 842144 w 915683"/>
                <a:gd name="connsiteY626" fmla="*/ 375395 h 744135"/>
                <a:gd name="connsiteX627" fmla="*/ 842536 w 915683"/>
                <a:gd name="connsiteY627" fmla="*/ 376048 h 744135"/>
                <a:gd name="connsiteX628" fmla="*/ 845146 w 915683"/>
                <a:gd name="connsiteY628" fmla="*/ 375918 h 744135"/>
                <a:gd name="connsiteX629" fmla="*/ 847756 w 915683"/>
                <a:gd name="connsiteY629" fmla="*/ 374286 h 744135"/>
                <a:gd name="connsiteX630" fmla="*/ 848147 w 915683"/>
                <a:gd name="connsiteY630" fmla="*/ 372655 h 744135"/>
                <a:gd name="connsiteX631" fmla="*/ 847560 w 915683"/>
                <a:gd name="connsiteY631" fmla="*/ 372786 h 744135"/>
                <a:gd name="connsiteX632" fmla="*/ 847560 w 915683"/>
                <a:gd name="connsiteY632" fmla="*/ 372459 h 744135"/>
                <a:gd name="connsiteX633" fmla="*/ 846646 w 915683"/>
                <a:gd name="connsiteY633" fmla="*/ 372003 h 744135"/>
                <a:gd name="connsiteX634" fmla="*/ 846451 w 915683"/>
                <a:gd name="connsiteY634" fmla="*/ 369914 h 744135"/>
                <a:gd name="connsiteX635" fmla="*/ 848147 w 915683"/>
                <a:gd name="connsiteY635" fmla="*/ 367043 h 744135"/>
                <a:gd name="connsiteX636" fmla="*/ 852062 w 915683"/>
                <a:gd name="connsiteY636" fmla="*/ 367043 h 744135"/>
                <a:gd name="connsiteX637" fmla="*/ 852650 w 915683"/>
                <a:gd name="connsiteY637" fmla="*/ 368022 h 744135"/>
                <a:gd name="connsiteX638" fmla="*/ 854346 w 915683"/>
                <a:gd name="connsiteY638" fmla="*/ 368022 h 744135"/>
                <a:gd name="connsiteX639" fmla="*/ 854738 w 915683"/>
                <a:gd name="connsiteY639" fmla="*/ 370436 h 744135"/>
                <a:gd name="connsiteX640" fmla="*/ 855456 w 915683"/>
                <a:gd name="connsiteY640" fmla="*/ 370567 h 744135"/>
                <a:gd name="connsiteX641" fmla="*/ 856761 w 915683"/>
                <a:gd name="connsiteY641" fmla="*/ 370567 h 744135"/>
                <a:gd name="connsiteX642" fmla="*/ 857674 w 915683"/>
                <a:gd name="connsiteY642" fmla="*/ 370110 h 744135"/>
                <a:gd name="connsiteX643" fmla="*/ 857674 w 915683"/>
                <a:gd name="connsiteY643" fmla="*/ 369458 h 744135"/>
                <a:gd name="connsiteX644" fmla="*/ 858588 w 915683"/>
                <a:gd name="connsiteY644" fmla="*/ 368675 h 744135"/>
                <a:gd name="connsiteX645" fmla="*/ 859893 w 915683"/>
                <a:gd name="connsiteY645" fmla="*/ 368675 h 744135"/>
                <a:gd name="connsiteX646" fmla="*/ 860610 w 915683"/>
                <a:gd name="connsiteY646" fmla="*/ 367369 h 744135"/>
                <a:gd name="connsiteX647" fmla="*/ 861328 w 915683"/>
                <a:gd name="connsiteY647" fmla="*/ 367369 h 744135"/>
                <a:gd name="connsiteX648" fmla="*/ 861132 w 915683"/>
                <a:gd name="connsiteY648" fmla="*/ 369001 h 744135"/>
                <a:gd name="connsiteX649" fmla="*/ 861524 w 915683"/>
                <a:gd name="connsiteY649" fmla="*/ 369458 h 744135"/>
                <a:gd name="connsiteX650" fmla="*/ 863938 w 915683"/>
                <a:gd name="connsiteY650" fmla="*/ 369784 h 744135"/>
                <a:gd name="connsiteX651" fmla="*/ 864852 w 915683"/>
                <a:gd name="connsiteY651" fmla="*/ 368675 h 744135"/>
                <a:gd name="connsiteX652" fmla="*/ 866157 w 915683"/>
                <a:gd name="connsiteY652" fmla="*/ 369131 h 744135"/>
                <a:gd name="connsiteX653" fmla="*/ 866548 w 915683"/>
                <a:gd name="connsiteY653" fmla="*/ 370567 h 744135"/>
                <a:gd name="connsiteX654" fmla="*/ 867462 w 915683"/>
                <a:gd name="connsiteY654" fmla="*/ 369914 h 744135"/>
                <a:gd name="connsiteX655" fmla="*/ 868180 w 915683"/>
                <a:gd name="connsiteY655" fmla="*/ 370697 h 744135"/>
                <a:gd name="connsiteX656" fmla="*/ 868375 w 915683"/>
                <a:gd name="connsiteY656" fmla="*/ 373242 h 744135"/>
                <a:gd name="connsiteX657" fmla="*/ 869289 w 915683"/>
                <a:gd name="connsiteY657" fmla="*/ 374547 h 744135"/>
                <a:gd name="connsiteX658" fmla="*/ 870202 w 915683"/>
                <a:gd name="connsiteY658" fmla="*/ 374743 h 744135"/>
                <a:gd name="connsiteX659" fmla="*/ 869811 w 915683"/>
                <a:gd name="connsiteY659" fmla="*/ 375852 h 744135"/>
                <a:gd name="connsiteX660" fmla="*/ 870725 w 915683"/>
                <a:gd name="connsiteY660" fmla="*/ 375852 h 744135"/>
                <a:gd name="connsiteX661" fmla="*/ 870725 w 915683"/>
                <a:gd name="connsiteY661" fmla="*/ 377157 h 744135"/>
                <a:gd name="connsiteX662" fmla="*/ 871442 w 915683"/>
                <a:gd name="connsiteY662" fmla="*/ 377288 h 744135"/>
                <a:gd name="connsiteX663" fmla="*/ 871442 w 915683"/>
                <a:gd name="connsiteY663" fmla="*/ 378266 h 744135"/>
                <a:gd name="connsiteX664" fmla="*/ 874770 w 915683"/>
                <a:gd name="connsiteY664" fmla="*/ 381007 h 744135"/>
                <a:gd name="connsiteX665" fmla="*/ 874966 w 915683"/>
                <a:gd name="connsiteY665" fmla="*/ 381660 h 744135"/>
                <a:gd name="connsiteX666" fmla="*/ 875684 w 915683"/>
                <a:gd name="connsiteY666" fmla="*/ 381660 h 744135"/>
                <a:gd name="connsiteX667" fmla="*/ 875879 w 915683"/>
                <a:gd name="connsiteY667" fmla="*/ 381334 h 744135"/>
                <a:gd name="connsiteX668" fmla="*/ 877184 w 915683"/>
                <a:gd name="connsiteY668" fmla="*/ 381660 h 744135"/>
                <a:gd name="connsiteX669" fmla="*/ 877184 w 915683"/>
                <a:gd name="connsiteY669" fmla="*/ 381334 h 744135"/>
                <a:gd name="connsiteX670" fmla="*/ 877706 w 915683"/>
                <a:gd name="connsiteY670" fmla="*/ 381203 h 744135"/>
                <a:gd name="connsiteX671" fmla="*/ 877902 w 915683"/>
                <a:gd name="connsiteY671" fmla="*/ 382312 h 744135"/>
                <a:gd name="connsiteX672" fmla="*/ 878490 w 915683"/>
                <a:gd name="connsiteY672" fmla="*/ 382769 h 744135"/>
                <a:gd name="connsiteX673" fmla="*/ 878881 w 915683"/>
                <a:gd name="connsiteY673" fmla="*/ 382769 h 744135"/>
                <a:gd name="connsiteX674" fmla="*/ 879273 w 915683"/>
                <a:gd name="connsiteY674" fmla="*/ 381790 h 744135"/>
                <a:gd name="connsiteX675" fmla="*/ 879990 w 915683"/>
                <a:gd name="connsiteY675" fmla="*/ 381921 h 744135"/>
                <a:gd name="connsiteX676" fmla="*/ 879468 w 915683"/>
                <a:gd name="connsiteY676" fmla="*/ 384335 h 744135"/>
                <a:gd name="connsiteX677" fmla="*/ 879468 w 915683"/>
                <a:gd name="connsiteY677" fmla="*/ 386423 h 744135"/>
                <a:gd name="connsiteX678" fmla="*/ 880578 w 915683"/>
                <a:gd name="connsiteY678" fmla="*/ 388968 h 744135"/>
                <a:gd name="connsiteX679" fmla="*/ 882600 w 915683"/>
                <a:gd name="connsiteY679" fmla="*/ 388316 h 744135"/>
                <a:gd name="connsiteX680" fmla="*/ 881687 w 915683"/>
                <a:gd name="connsiteY680" fmla="*/ 387337 h 744135"/>
                <a:gd name="connsiteX681" fmla="*/ 882274 w 915683"/>
                <a:gd name="connsiteY681" fmla="*/ 387010 h 744135"/>
                <a:gd name="connsiteX682" fmla="*/ 883188 w 915683"/>
                <a:gd name="connsiteY682" fmla="*/ 387989 h 744135"/>
                <a:gd name="connsiteX683" fmla="*/ 882600 w 915683"/>
                <a:gd name="connsiteY683" fmla="*/ 389099 h 744135"/>
                <a:gd name="connsiteX684" fmla="*/ 882796 w 915683"/>
                <a:gd name="connsiteY684" fmla="*/ 389751 h 744135"/>
                <a:gd name="connsiteX685" fmla="*/ 883383 w 915683"/>
                <a:gd name="connsiteY685" fmla="*/ 390403 h 744135"/>
                <a:gd name="connsiteX686" fmla="*/ 884688 w 915683"/>
                <a:gd name="connsiteY686" fmla="*/ 390599 h 744135"/>
                <a:gd name="connsiteX687" fmla="*/ 884101 w 915683"/>
                <a:gd name="connsiteY687" fmla="*/ 391708 h 744135"/>
                <a:gd name="connsiteX688" fmla="*/ 884493 w 915683"/>
                <a:gd name="connsiteY688" fmla="*/ 392165 h 744135"/>
                <a:gd name="connsiteX689" fmla="*/ 884297 w 915683"/>
                <a:gd name="connsiteY689" fmla="*/ 393144 h 744135"/>
                <a:gd name="connsiteX690" fmla="*/ 883710 w 915683"/>
                <a:gd name="connsiteY690" fmla="*/ 394123 h 744135"/>
                <a:gd name="connsiteX691" fmla="*/ 882600 w 915683"/>
                <a:gd name="connsiteY691" fmla="*/ 394123 h 744135"/>
                <a:gd name="connsiteX692" fmla="*/ 882405 w 915683"/>
                <a:gd name="connsiteY692" fmla="*/ 394449 h 744135"/>
                <a:gd name="connsiteX693" fmla="*/ 882796 w 915683"/>
                <a:gd name="connsiteY693" fmla="*/ 396211 h 744135"/>
                <a:gd name="connsiteX694" fmla="*/ 882274 w 915683"/>
                <a:gd name="connsiteY694" fmla="*/ 398430 h 744135"/>
                <a:gd name="connsiteX695" fmla="*/ 881556 w 915683"/>
                <a:gd name="connsiteY695" fmla="*/ 399539 h 744135"/>
                <a:gd name="connsiteX696" fmla="*/ 882144 w 915683"/>
                <a:gd name="connsiteY696" fmla="*/ 401431 h 744135"/>
                <a:gd name="connsiteX697" fmla="*/ 883057 w 915683"/>
                <a:gd name="connsiteY697" fmla="*/ 401562 h 744135"/>
                <a:gd name="connsiteX698" fmla="*/ 883579 w 915683"/>
                <a:gd name="connsiteY698" fmla="*/ 402345 h 744135"/>
                <a:gd name="connsiteX699" fmla="*/ 882666 w 915683"/>
                <a:gd name="connsiteY699" fmla="*/ 403323 h 744135"/>
                <a:gd name="connsiteX700" fmla="*/ 882470 w 915683"/>
                <a:gd name="connsiteY700" fmla="*/ 404302 h 744135"/>
                <a:gd name="connsiteX701" fmla="*/ 883188 w 915683"/>
                <a:gd name="connsiteY701" fmla="*/ 404759 h 744135"/>
                <a:gd name="connsiteX702" fmla="*/ 883905 w 915683"/>
                <a:gd name="connsiteY702" fmla="*/ 406390 h 744135"/>
                <a:gd name="connsiteX703" fmla="*/ 883710 w 915683"/>
                <a:gd name="connsiteY703" fmla="*/ 407695 h 744135"/>
                <a:gd name="connsiteX704" fmla="*/ 884101 w 915683"/>
                <a:gd name="connsiteY704" fmla="*/ 409000 h 744135"/>
                <a:gd name="connsiteX705" fmla="*/ 885015 w 915683"/>
                <a:gd name="connsiteY705" fmla="*/ 409131 h 744135"/>
                <a:gd name="connsiteX706" fmla="*/ 884493 w 915683"/>
                <a:gd name="connsiteY706" fmla="*/ 410240 h 744135"/>
                <a:gd name="connsiteX707" fmla="*/ 884493 w 915683"/>
                <a:gd name="connsiteY707" fmla="*/ 412002 h 744135"/>
                <a:gd name="connsiteX708" fmla="*/ 885602 w 915683"/>
                <a:gd name="connsiteY708" fmla="*/ 413633 h 744135"/>
                <a:gd name="connsiteX709" fmla="*/ 886320 w 915683"/>
                <a:gd name="connsiteY709" fmla="*/ 416178 h 744135"/>
                <a:gd name="connsiteX710" fmla="*/ 888212 w 915683"/>
                <a:gd name="connsiteY710" fmla="*/ 417940 h 744135"/>
                <a:gd name="connsiteX711" fmla="*/ 890626 w 915683"/>
                <a:gd name="connsiteY711" fmla="*/ 418071 h 744135"/>
                <a:gd name="connsiteX712" fmla="*/ 891148 w 915683"/>
                <a:gd name="connsiteY712" fmla="*/ 418527 h 744135"/>
                <a:gd name="connsiteX713" fmla="*/ 892062 w 915683"/>
                <a:gd name="connsiteY713" fmla="*/ 420746 h 744135"/>
                <a:gd name="connsiteX714" fmla="*/ 891670 w 915683"/>
                <a:gd name="connsiteY714" fmla="*/ 420876 h 744135"/>
                <a:gd name="connsiteX715" fmla="*/ 891670 w 915683"/>
                <a:gd name="connsiteY715" fmla="*/ 422964 h 744135"/>
                <a:gd name="connsiteX716" fmla="*/ 892584 w 915683"/>
                <a:gd name="connsiteY716" fmla="*/ 425509 h 744135"/>
                <a:gd name="connsiteX717" fmla="*/ 893693 w 915683"/>
                <a:gd name="connsiteY717" fmla="*/ 427140 h 744135"/>
                <a:gd name="connsiteX718" fmla="*/ 895912 w 915683"/>
                <a:gd name="connsiteY718" fmla="*/ 427271 h 744135"/>
                <a:gd name="connsiteX719" fmla="*/ 896303 w 915683"/>
                <a:gd name="connsiteY719" fmla="*/ 426814 h 744135"/>
                <a:gd name="connsiteX720" fmla="*/ 896891 w 915683"/>
                <a:gd name="connsiteY720" fmla="*/ 427271 h 744135"/>
                <a:gd name="connsiteX721" fmla="*/ 898391 w 915683"/>
                <a:gd name="connsiteY721" fmla="*/ 430925 h 744135"/>
                <a:gd name="connsiteX722" fmla="*/ 900088 w 915683"/>
                <a:gd name="connsiteY722" fmla="*/ 432556 h 744135"/>
                <a:gd name="connsiteX723" fmla="*/ 900806 w 915683"/>
                <a:gd name="connsiteY723" fmla="*/ 435297 h 744135"/>
                <a:gd name="connsiteX724" fmla="*/ 900414 w 915683"/>
                <a:gd name="connsiteY724" fmla="*/ 436276 h 744135"/>
                <a:gd name="connsiteX725" fmla="*/ 900806 w 915683"/>
                <a:gd name="connsiteY725" fmla="*/ 438038 h 744135"/>
                <a:gd name="connsiteX726" fmla="*/ 899892 w 915683"/>
                <a:gd name="connsiteY726" fmla="*/ 438690 h 744135"/>
                <a:gd name="connsiteX727" fmla="*/ 899892 w 915683"/>
                <a:gd name="connsiteY727" fmla="*/ 439669 h 744135"/>
                <a:gd name="connsiteX728" fmla="*/ 898196 w 915683"/>
                <a:gd name="connsiteY728" fmla="*/ 442083 h 744135"/>
                <a:gd name="connsiteX729" fmla="*/ 897804 w 915683"/>
                <a:gd name="connsiteY729" fmla="*/ 443192 h 744135"/>
                <a:gd name="connsiteX730" fmla="*/ 898000 w 915683"/>
                <a:gd name="connsiteY730" fmla="*/ 445281 h 744135"/>
                <a:gd name="connsiteX731" fmla="*/ 899109 w 915683"/>
                <a:gd name="connsiteY731" fmla="*/ 447042 h 744135"/>
                <a:gd name="connsiteX732" fmla="*/ 898391 w 915683"/>
                <a:gd name="connsiteY732" fmla="*/ 448804 h 744135"/>
                <a:gd name="connsiteX733" fmla="*/ 898391 w 915683"/>
                <a:gd name="connsiteY733" fmla="*/ 449783 h 744135"/>
                <a:gd name="connsiteX734" fmla="*/ 900284 w 915683"/>
                <a:gd name="connsiteY734" fmla="*/ 453763 h 744135"/>
                <a:gd name="connsiteX735" fmla="*/ 901002 w 915683"/>
                <a:gd name="connsiteY735" fmla="*/ 454546 h 744135"/>
                <a:gd name="connsiteX736" fmla="*/ 901589 w 915683"/>
                <a:gd name="connsiteY736" fmla="*/ 454546 h 744135"/>
                <a:gd name="connsiteX737" fmla="*/ 901980 w 915683"/>
                <a:gd name="connsiteY737" fmla="*/ 454089 h 744135"/>
                <a:gd name="connsiteX738" fmla="*/ 902894 w 915683"/>
                <a:gd name="connsiteY738" fmla="*/ 456178 h 744135"/>
                <a:gd name="connsiteX739" fmla="*/ 902698 w 915683"/>
                <a:gd name="connsiteY739" fmla="*/ 462246 h 744135"/>
                <a:gd name="connsiteX740" fmla="*/ 904199 w 915683"/>
                <a:gd name="connsiteY740" fmla="*/ 463551 h 744135"/>
                <a:gd name="connsiteX741" fmla="*/ 904395 w 915683"/>
                <a:gd name="connsiteY741" fmla="*/ 468314 h 744135"/>
                <a:gd name="connsiteX742" fmla="*/ 905504 w 915683"/>
                <a:gd name="connsiteY742" fmla="*/ 472491 h 744135"/>
                <a:gd name="connsiteX743" fmla="*/ 906026 w 915683"/>
                <a:gd name="connsiteY743" fmla="*/ 473796 h 744135"/>
                <a:gd name="connsiteX744" fmla="*/ 908636 w 915683"/>
                <a:gd name="connsiteY744" fmla="*/ 475884 h 744135"/>
                <a:gd name="connsiteX745" fmla="*/ 909745 w 915683"/>
                <a:gd name="connsiteY745" fmla="*/ 476210 h 744135"/>
                <a:gd name="connsiteX746" fmla="*/ 911638 w 915683"/>
                <a:gd name="connsiteY746" fmla="*/ 477646 h 744135"/>
                <a:gd name="connsiteX747" fmla="*/ 912943 w 915683"/>
                <a:gd name="connsiteY747" fmla="*/ 477646 h 744135"/>
                <a:gd name="connsiteX748" fmla="*/ 914052 w 915683"/>
                <a:gd name="connsiteY748" fmla="*/ 476862 h 744135"/>
                <a:gd name="connsiteX749" fmla="*/ 915161 w 915683"/>
                <a:gd name="connsiteY749" fmla="*/ 477646 h 744135"/>
                <a:gd name="connsiteX750" fmla="*/ 915683 w 915683"/>
                <a:gd name="connsiteY750" fmla="*/ 478755 h 744135"/>
                <a:gd name="connsiteX751" fmla="*/ 915487 w 915683"/>
                <a:gd name="connsiteY751" fmla="*/ 480517 h 744135"/>
                <a:gd name="connsiteX752" fmla="*/ 914182 w 915683"/>
                <a:gd name="connsiteY752" fmla="*/ 481822 h 744135"/>
                <a:gd name="connsiteX753" fmla="*/ 913791 w 915683"/>
                <a:gd name="connsiteY753" fmla="*/ 484040 h 744135"/>
                <a:gd name="connsiteX754" fmla="*/ 912486 w 915683"/>
                <a:gd name="connsiteY754" fmla="*/ 484693 h 744135"/>
                <a:gd name="connsiteX755" fmla="*/ 912486 w 915683"/>
                <a:gd name="connsiteY755" fmla="*/ 486781 h 744135"/>
                <a:gd name="connsiteX756" fmla="*/ 913008 w 915683"/>
                <a:gd name="connsiteY756" fmla="*/ 487434 h 744135"/>
                <a:gd name="connsiteX757" fmla="*/ 914117 w 915683"/>
                <a:gd name="connsiteY757" fmla="*/ 487434 h 744135"/>
                <a:gd name="connsiteX758" fmla="*/ 914835 w 915683"/>
                <a:gd name="connsiteY758" fmla="*/ 488543 h 744135"/>
                <a:gd name="connsiteX759" fmla="*/ 914248 w 915683"/>
                <a:gd name="connsiteY759" fmla="*/ 489978 h 744135"/>
                <a:gd name="connsiteX760" fmla="*/ 914443 w 915683"/>
                <a:gd name="connsiteY760" fmla="*/ 491740 h 744135"/>
                <a:gd name="connsiteX761" fmla="*/ 913138 w 915683"/>
                <a:gd name="connsiteY761" fmla="*/ 493959 h 744135"/>
                <a:gd name="connsiteX762" fmla="*/ 913138 w 915683"/>
                <a:gd name="connsiteY762" fmla="*/ 494937 h 744135"/>
                <a:gd name="connsiteX763" fmla="*/ 913856 w 915683"/>
                <a:gd name="connsiteY763" fmla="*/ 494937 h 744135"/>
                <a:gd name="connsiteX764" fmla="*/ 914378 w 915683"/>
                <a:gd name="connsiteY764" fmla="*/ 495394 h 744135"/>
                <a:gd name="connsiteX765" fmla="*/ 914378 w 915683"/>
                <a:gd name="connsiteY765" fmla="*/ 496699 h 744135"/>
                <a:gd name="connsiteX766" fmla="*/ 912682 w 915683"/>
                <a:gd name="connsiteY766" fmla="*/ 497808 h 744135"/>
                <a:gd name="connsiteX767" fmla="*/ 911181 w 915683"/>
                <a:gd name="connsiteY767" fmla="*/ 497939 h 744135"/>
                <a:gd name="connsiteX768" fmla="*/ 910789 w 915683"/>
                <a:gd name="connsiteY768" fmla="*/ 498591 h 744135"/>
                <a:gd name="connsiteX769" fmla="*/ 909876 w 915683"/>
                <a:gd name="connsiteY769" fmla="*/ 499048 h 744135"/>
                <a:gd name="connsiteX770" fmla="*/ 908962 w 915683"/>
                <a:gd name="connsiteY770" fmla="*/ 501463 h 744135"/>
                <a:gd name="connsiteX771" fmla="*/ 909158 w 915683"/>
                <a:gd name="connsiteY771" fmla="*/ 502768 h 744135"/>
                <a:gd name="connsiteX772" fmla="*/ 908636 w 915683"/>
                <a:gd name="connsiteY772" fmla="*/ 503747 h 744135"/>
                <a:gd name="connsiteX773" fmla="*/ 909158 w 915683"/>
                <a:gd name="connsiteY773" fmla="*/ 503877 h 744135"/>
                <a:gd name="connsiteX774" fmla="*/ 909158 w 915683"/>
                <a:gd name="connsiteY774" fmla="*/ 504203 h 744135"/>
                <a:gd name="connsiteX775" fmla="*/ 908440 w 915683"/>
                <a:gd name="connsiteY775" fmla="*/ 504856 h 744135"/>
                <a:gd name="connsiteX776" fmla="*/ 908440 w 915683"/>
                <a:gd name="connsiteY776" fmla="*/ 505834 h 744135"/>
                <a:gd name="connsiteX777" fmla="*/ 908049 w 915683"/>
                <a:gd name="connsiteY777" fmla="*/ 506161 h 744135"/>
                <a:gd name="connsiteX778" fmla="*/ 908244 w 915683"/>
                <a:gd name="connsiteY778" fmla="*/ 506944 h 744135"/>
                <a:gd name="connsiteX779" fmla="*/ 907527 w 915683"/>
                <a:gd name="connsiteY779" fmla="*/ 506944 h 744135"/>
                <a:gd name="connsiteX780" fmla="*/ 907527 w 915683"/>
                <a:gd name="connsiteY780" fmla="*/ 507401 h 744135"/>
                <a:gd name="connsiteX781" fmla="*/ 906939 w 915683"/>
                <a:gd name="connsiteY781" fmla="*/ 507531 h 744135"/>
                <a:gd name="connsiteX782" fmla="*/ 906548 w 915683"/>
                <a:gd name="connsiteY782" fmla="*/ 506422 h 744135"/>
                <a:gd name="connsiteX783" fmla="*/ 905830 w 915683"/>
                <a:gd name="connsiteY783" fmla="*/ 506422 h 744135"/>
                <a:gd name="connsiteX784" fmla="*/ 904003 w 915683"/>
                <a:gd name="connsiteY784" fmla="*/ 507857 h 744135"/>
                <a:gd name="connsiteX785" fmla="*/ 902307 w 915683"/>
                <a:gd name="connsiteY785" fmla="*/ 508510 h 744135"/>
                <a:gd name="connsiteX786" fmla="*/ 899696 w 915683"/>
                <a:gd name="connsiteY786" fmla="*/ 511381 h 744135"/>
                <a:gd name="connsiteX787" fmla="*/ 899696 w 915683"/>
                <a:gd name="connsiteY787" fmla="*/ 514382 h 744135"/>
                <a:gd name="connsiteX788" fmla="*/ 900284 w 915683"/>
                <a:gd name="connsiteY788" fmla="*/ 515361 h 744135"/>
                <a:gd name="connsiteX789" fmla="*/ 901589 w 915683"/>
                <a:gd name="connsiteY789" fmla="*/ 515361 h 744135"/>
                <a:gd name="connsiteX790" fmla="*/ 901980 w 915683"/>
                <a:gd name="connsiteY790" fmla="*/ 514904 h 744135"/>
                <a:gd name="connsiteX791" fmla="*/ 903090 w 915683"/>
                <a:gd name="connsiteY791" fmla="*/ 515035 h 744135"/>
                <a:gd name="connsiteX792" fmla="*/ 903285 w 915683"/>
                <a:gd name="connsiteY792" fmla="*/ 515687 h 744135"/>
                <a:gd name="connsiteX793" fmla="*/ 902372 w 915683"/>
                <a:gd name="connsiteY793" fmla="*/ 516144 h 744135"/>
                <a:gd name="connsiteX794" fmla="*/ 902763 w 915683"/>
                <a:gd name="connsiteY794" fmla="*/ 516927 h 744135"/>
                <a:gd name="connsiteX795" fmla="*/ 902567 w 915683"/>
                <a:gd name="connsiteY795" fmla="*/ 518037 h 744135"/>
                <a:gd name="connsiteX796" fmla="*/ 904068 w 915683"/>
                <a:gd name="connsiteY796" fmla="*/ 517906 h 744135"/>
                <a:gd name="connsiteX797" fmla="*/ 904068 w 915683"/>
                <a:gd name="connsiteY797" fmla="*/ 518689 h 744135"/>
                <a:gd name="connsiteX798" fmla="*/ 904460 w 915683"/>
                <a:gd name="connsiteY798" fmla="*/ 518820 h 744135"/>
                <a:gd name="connsiteX799" fmla="*/ 905765 w 915683"/>
                <a:gd name="connsiteY799" fmla="*/ 521821 h 744135"/>
                <a:gd name="connsiteX800" fmla="*/ 905569 w 915683"/>
                <a:gd name="connsiteY800" fmla="*/ 528803 h 744135"/>
                <a:gd name="connsiteX801" fmla="*/ 905961 w 915683"/>
                <a:gd name="connsiteY801" fmla="*/ 529260 h 744135"/>
                <a:gd name="connsiteX802" fmla="*/ 905243 w 915683"/>
                <a:gd name="connsiteY802" fmla="*/ 530239 h 744135"/>
                <a:gd name="connsiteX803" fmla="*/ 906352 w 915683"/>
                <a:gd name="connsiteY803" fmla="*/ 530239 h 744135"/>
                <a:gd name="connsiteX804" fmla="*/ 906744 w 915683"/>
                <a:gd name="connsiteY804" fmla="*/ 531218 h 744135"/>
                <a:gd name="connsiteX805" fmla="*/ 906548 w 915683"/>
                <a:gd name="connsiteY805" fmla="*/ 532196 h 744135"/>
                <a:gd name="connsiteX806" fmla="*/ 907266 w 915683"/>
                <a:gd name="connsiteY806" fmla="*/ 532523 h 744135"/>
                <a:gd name="connsiteX807" fmla="*/ 906678 w 915683"/>
                <a:gd name="connsiteY807" fmla="*/ 536503 h 744135"/>
                <a:gd name="connsiteX808" fmla="*/ 905569 w 915683"/>
                <a:gd name="connsiteY808" fmla="*/ 539048 h 744135"/>
                <a:gd name="connsiteX809" fmla="*/ 904264 w 915683"/>
                <a:gd name="connsiteY809" fmla="*/ 538917 h 744135"/>
                <a:gd name="connsiteX810" fmla="*/ 903546 w 915683"/>
                <a:gd name="connsiteY810" fmla="*/ 539244 h 744135"/>
                <a:gd name="connsiteX811" fmla="*/ 903024 w 915683"/>
                <a:gd name="connsiteY811" fmla="*/ 540027 h 744135"/>
                <a:gd name="connsiteX812" fmla="*/ 902633 w 915683"/>
                <a:gd name="connsiteY812" fmla="*/ 540027 h 744135"/>
                <a:gd name="connsiteX813" fmla="*/ 902829 w 915683"/>
                <a:gd name="connsiteY813" fmla="*/ 538917 h 744135"/>
                <a:gd name="connsiteX814" fmla="*/ 902111 w 915683"/>
                <a:gd name="connsiteY814" fmla="*/ 537613 h 744135"/>
                <a:gd name="connsiteX815" fmla="*/ 901002 w 915683"/>
                <a:gd name="connsiteY815" fmla="*/ 537613 h 744135"/>
                <a:gd name="connsiteX816" fmla="*/ 898587 w 915683"/>
                <a:gd name="connsiteY816" fmla="*/ 538722 h 744135"/>
                <a:gd name="connsiteX817" fmla="*/ 898391 w 915683"/>
                <a:gd name="connsiteY817" fmla="*/ 540614 h 744135"/>
                <a:gd name="connsiteX818" fmla="*/ 897086 w 915683"/>
                <a:gd name="connsiteY818" fmla="*/ 542180 h 744135"/>
                <a:gd name="connsiteX819" fmla="*/ 897086 w 915683"/>
                <a:gd name="connsiteY819" fmla="*/ 542637 h 744135"/>
                <a:gd name="connsiteX820" fmla="*/ 898391 w 915683"/>
                <a:gd name="connsiteY820" fmla="*/ 542767 h 744135"/>
                <a:gd name="connsiteX821" fmla="*/ 898391 w 915683"/>
                <a:gd name="connsiteY821" fmla="*/ 544333 h 744135"/>
                <a:gd name="connsiteX822" fmla="*/ 897674 w 915683"/>
                <a:gd name="connsiteY822" fmla="*/ 545312 h 744135"/>
                <a:gd name="connsiteX823" fmla="*/ 895977 w 915683"/>
                <a:gd name="connsiteY823" fmla="*/ 546291 h 744135"/>
                <a:gd name="connsiteX824" fmla="*/ 895455 w 915683"/>
                <a:gd name="connsiteY824" fmla="*/ 548836 h 744135"/>
                <a:gd name="connsiteX825" fmla="*/ 896956 w 915683"/>
                <a:gd name="connsiteY825" fmla="*/ 549815 h 744135"/>
                <a:gd name="connsiteX826" fmla="*/ 896956 w 915683"/>
                <a:gd name="connsiteY826" fmla="*/ 549032 h 744135"/>
                <a:gd name="connsiteX827" fmla="*/ 897347 w 915683"/>
                <a:gd name="connsiteY827" fmla="*/ 548705 h 744135"/>
                <a:gd name="connsiteX828" fmla="*/ 898065 w 915683"/>
                <a:gd name="connsiteY828" fmla="*/ 548379 h 744135"/>
                <a:gd name="connsiteX829" fmla="*/ 898979 w 915683"/>
                <a:gd name="connsiteY829" fmla="*/ 548510 h 744135"/>
                <a:gd name="connsiteX830" fmla="*/ 898979 w 915683"/>
                <a:gd name="connsiteY830" fmla="*/ 548966 h 744135"/>
                <a:gd name="connsiteX831" fmla="*/ 899892 w 915683"/>
                <a:gd name="connsiteY831" fmla="*/ 549749 h 744135"/>
                <a:gd name="connsiteX832" fmla="*/ 899696 w 915683"/>
                <a:gd name="connsiteY832" fmla="*/ 551837 h 744135"/>
                <a:gd name="connsiteX833" fmla="*/ 900088 w 915683"/>
                <a:gd name="connsiteY833" fmla="*/ 552164 h 744135"/>
                <a:gd name="connsiteX834" fmla="*/ 900088 w 915683"/>
                <a:gd name="connsiteY834" fmla="*/ 553142 h 744135"/>
                <a:gd name="connsiteX835" fmla="*/ 898783 w 915683"/>
                <a:gd name="connsiteY835" fmla="*/ 555230 h 744135"/>
                <a:gd name="connsiteX836" fmla="*/ 898065 w 915683"/>
                <a:gd name="connsiteY836" fmla="*/ 555100 h 744135"/>
                <a:gd name="connsiteX837" fmla="*/ 897152 w 915683"/>
                <a:gd name="connsiteY837" fmla="*/ 553207 h 744135"/>
                <a:gd name="connsiteX838" fmla="*/ 896630 w 915683"/>
                <a:gd name="connsiteY838" fmla="*/ 553338 h 744135"/>
                <a:gd name="connsiteX839" fmla="*/ 896630 w 915683"/>
                <a:gd name="connsiteY839" fmla="*/ 554121 h 744135"/>
                <a:gd name="connsiteX840" fmla="*/ 896042 w 915683"/>
                <a:gd name="connsiteY840" fmla="*/ 554578 h 744135"/>
                <a:gd name="connsiteX841" fmla="*/ 895651 w 915683"/>
                <a:gd name="connsiteY841" fmla="*/ 555687 h 744135"/>
                <a:gd name="connsiteX842" fmla="*/ 895651 w 915683"/>
                <a:gd name="connsiteY842" fmla="*/ 556340 h 744135"/>
                <a:gd name="connsiteX843" fmla="*/ 896369 w 915683"/>
                <a:gd name="connsiteY843" fmla="*/ 556992 h 744135"/>
                <a:gd name="connsiteX844" fmla="*/ 896564 w 915683"/>
                <a:gd name="connsiteY844" fmla="*/ 557971 h 744135"/>
                <a:gd name="connsiteX845" fmla="*/ 895847 w 915683"/>
                <a:gd name="connsiteY845" fmla="*/ 558297 h 744135"/>
                <a:gd name="connsiteX846" fmla="*/ 895847 w 915683"/>
                <a:gd name="connsiteY846" fmla="*/ 557514 h 744135"/>
                <a:gd name="connsiteX847" fmla="*/ 894737 w 915683"/>
                <a:gd name="connsiteY847" fmla="*/ 557841 h 744135"/>
                <a:gd name="connsiteX848" fmla="*/ 895651 w 915683"/>
                <a:gd name="connsiteY848" fmla="*/ 559929 h 744135"/>
                <a:gd name="connsiteX849" fmla="*/ 894150 w 915683"/>
                <a:gd name="connsiteY849" fmla="*/ 560712 h 744135"/>
                <a:gd name="connsiteX850" fmla="*/ 894346 w 915683"/>
                <a:gd name="connsiteY850" fmla="*/ 561495 h 744135"/>
                <a:gd name="connsiteX851" fmla="*/ 895259 w 915683"/>
                <a:gd name="connsiteY851" fmla="*/ 561495 h 744135"/>
                <a:gd name="connsiteX852" fmla="*/ 895259 w 915683"/>
                <a:gd name="connsiteY852" fmla="*/ 562734 h 744135"/>
                <a:gd name="connsiteX853" fmla="*/ 894737 w 915683"/>
                <a:gd name="connsiteY853" fmla="*/ 563191 h 744135"/>
                <a:gd name="connsiteX854" fmla="*/ 895259 w 915683"/>
                <a:gd name="connsiteY854" fmla="*/ 564300 h 744135"/>
                <a:gd name="connsiteX855" fmla="*/ 895259 w 915683"/>
                <a:gd name="connsiteY855" fmla="*/ 565736 h 744135"/>
                <a:gd name="connsiteX856" fmla="*/ 894868 w 915683"/>
                <a:gd name="connsiteY856" fmla="*/ 565866 h 744135"/>
                <a:gd name="connsiteX857" fmla="*/ 894346 w 915683"/>
                <a:gd name="connsiteY857" fmla="*/ 567628 h 744135"/>
                <a:gd name="connsiteX858" fmla="*/ 891214 w 915683"/>
                <a:gd name="connsiteY858" fmla="*/ 568085 h 744135"/>
                <a:gd name="connsiteX859" fmla="*/ 889191 w 915683"/>
                <a:gd name="connsiteY859" fmla="*/ 564561 h 744135"/>
                <a:gd name="connsiteX860" fmla="*/ 889387 w 915683"/>
                <a:gd name="connsiteY860" fmla="*/ 562147 h 744135"/>
                <a:gd name="connsiteX861" fmla="*/ 888799 w 915683"/>
                <a:gd name="connsiteY861" fmla="*/ 561690 h 744135"/>
                <a:gd name="connsiteX862" fmla="*/ 888082 w 915683"/>
                <a:gd name="connsiteY862" fmla="*/ 562147 h 744135"/>
                <a:gd name="connsiteX863" fmla="*/ 887364 w 915683"/>
                <a:gd name="connsiteY863" fmla="*/ 561821 h 744135"/>
                <a:gd name="connsiteX864" fmla="*/ 886646 w 915683"/>
                <a:gd name="connsiteY864" fmla="*/ 562474 h 744135"/>
                <a:gd name="connsiteX865" fmla="*/ 886646 w 915683"/>
                <a:gd name="connsiteY865" fmla="*/ 563257 h 744135"/>
                <a:gd name="connsiteX866" fmla="*/ 886124 w 915683"/>
                <a:gd name="connsiteY866" fmla="*/ 563387 h 744135"/>
                <a:gd name="connsiteX867" fmla="*/ 884623 w 915683"/>
                <a:gd name="connsiteY867" fmla="*/ 562147 h 744135"/>
                <a:gd name="connsiteX868" fmla="*/ 883905 w 915683"/>
                <a:gd name="connsiteY868" fmla="*/ 560842 h 744135"/>
                <a:gd name="connsiteX869" fmla="*/ 883188 w 915683"/>
                <a:gd name="connsiteY869" fmla="*/ 558428 h 744135"/>
                <a:gd name="connsiteX870" fmla="*/ 883383 w 915683"/>
                <a:gd name="connsiteY870" fmla="*/ 555426 h 744135"/>
                <a:gd name="connsiteX871" fmla="*/ 882992 w 915683"/>
                <a:gd name="connsiteY871" fmla="*/ 555296 h 744135"/>
                <a:gd name="connsiteX872" fmla="*/ 883383 w 915683"/>
                <a:gd name="connsiteY872" fmla="*/ 553534 h 744135"/>
                <a:gd name="connsiteX873" fmla="*/ 883905 w 915683"/>
                <a:gd name="connsiteY873" fmla="*/ 553207 h 744135"/>
                <a:gd name="connsiteX874" fmla="*/ 883905 w 915683"/>
                <a:gd name="connsiteY874" fmla="*/ 552098 h 744135"/>
                <a:gd name="connsiteX875" fmla="*/ 882209 w 915683"/>
                <a:gd name="connsiteY875" fmla="*/ 550010 h 744135"/>
                <a:gd name="connsiteX876" fmla="*/ 881491 w 915683"/>
                <a:gd name="connsiteY876" fmla="*/ 549880 h 744135"/>
                <a:gd name="connsiteX877" fmla="*/ 881491 w 915683"/>
                <a:gd name="connsiteY877" fmla="*/ 549553 h 744135"/>
                <a:gd name="connsiteX878" fmla="*/ 879795 w 915683"/>
                <a:gd name="connsiteY878" fmla="*/ 549553 h 744135"/>
                <a:gd name="connsiteX879" fmla="*/ 879403 w 915683"/>
                <a:gd name="connsiteY879" fmla="*/ 548901 h 744135"/>
                <a:gd name="connsiteX880" fmla="*/ 879795 w 915683"/>
                <a:gd name="connsiteY880" fmla="*/ 546356 h 744135"/>
                <a:gd name="connsiteX881" fmla="*/ 877772 w 915683"/>
                <a:gd name="connsiteY881" fmla="*/ 543159 h 744135"/>
                <a:gd name="connsiteX882" fmla="*/ 878163 w 915683"/>
                <a:gd name="connsiteY882" fmla="*/ 542376 h 744135"/>
                <a:gd name="connsiteX883" fmla="*/ 877250 w 915683"/>
                <a:gd name="connsiteY883" fmla="*/ 541593 h 744135"/>
                <a:gd name="connsiteX884" fmla="*/ 877250 w 915683"/>
                <a:gd name="connsiteY884" fmla="*/ 540288 h 744135"/>
                <a:gd name="connsiteX885" fmla="*/ 876140 w 915683"/>
                <a:gd name="connsiteY885" fmla="*/ 540418 h 744135"/>
                <a:gd name="connsiteX886" fmla="*/ 875945 w 915683"/>
                <a:gd name="connsiteY886" fmla="*/ 539439 h 744135"/>
                <a:gd name="connsiteX887" fmla="*/ 874640 w 915683"/>
                <a:gd name="connsiteY887" fmla="*/ 538656 h 744135"/>
                <a:gd name="connsiteX888" fmla="*/ 872943 w 915683"/>
                <a:gd name="connsiteY888" fmla="*/ 535655 h 744135"/>
                <a:gd name="connsiteX889" fmla="*/ 872943 w 915683"/>
                <a:gd name="connsiteY889" fmla="*/ 534676 h 744135"/>
                <a:gd name="connsiteX890" fmla="*/ 872421 w 915683"/>
                <a:gd name="connsiteY890" fmla="*/ 534219 h 744135"/>
                <a:gd name="connsiteX891" fmla="*/ 869615 w 915683"/>
                <a:gd name="connsiteY891" fmla="*/ 534219 h 744135"/>
                <a:gd name="connsiteX892" fmla="*/ 868506 w 915683"/>
                <a:gd name="connsiteY892" fmla="*/ 532784 h 744135"/>
                <a:gd name="connsiteX893" fmla="*/ 867919 w 915683"/>
                <a:gd name="connsiteY893" fmla="*/ 533110 h 744135"/>
                <a:gd name="connsiteX894" fmla="*/ 867919 w 915683"/>
                <a:gd name="connsiteY894" fmla="*/ 533567 h 744135"/>
                <a:gd name="connsiteX895" fmla="*/ 867005 w 915683"/>
                <a:gd name="connsiteY895" fmla="*/ 533567 h 744135"/>
                <a:gd name="connsiteX896" fmla="*/ 866614 w 915683"/>
                <a:gd name="connsiteY896" fmla="*/ 532914 h 744135"/>
                <a:gd name="connsiteX897" fmla="*/ 866614 w 915683"/>
                <a:gd name="connsiteY897" fmla="*/ 532262 h 744135"/>
                <a:gd name="connsiteX898" fmla="*/ 867723 w 915683"/>
                <a:gd name="connsiteY898" fmla="*/ 532392 h 744135"/>
                <a:gd name="connsiteX899" fmla="*/ 868441 w 915683"/>
                <a:gd name="connsiteY899" fmla="*/ 531087 h 744135"/>
                <a:gd name="connsiteX900" fmla="*/ 868441 w 915683"/>
                <a:gd name="connsiteY900" fmla="*/ 530304 h 744135"/>
                <a:gd name="connsiteX901" fmla="*/ 867723 w 915683"/>
                <a:gd name="connsiteY901" fmla="*/ 529652 h 744135"/>
                <a:gd name="connsiteX902" fmla="*/ 866809 w 915683"/>
                <a:gd name="connsiteY902" fmla="*/ 529521 h 744135"/>
                <a:gd name="connsiteX903" fmla="*/ 866614 w 915683"/>
                <a:gd name="connsiteY903" fmla="*/ 528542 h 744135"/>
                <a:gd name="connsiteX904" fmla="*/ 866809 w 915683"/>
                <a:gd name="connsiteY904" fmla="*/ 526650 h 744135"/>
                <a:gd name="connsiteX905" fmla="*/ 867527 w 915683"/>
                <a:gd name="connsiteY905" fmla="*/ 525214 h 744135"/>
                <a:gd name="connsiteX906" fmla="*/ 866614 w 915683"/>
                <a:gd name="connsiteY906" fmla="*/ 523452 h 744135"/>
                <a:gd name="connsiteX907" fmla="*/ 867201 w 915683"/>
                <a:gd name="connsiteY907" fmla="*/ 522670 h 744135"/>
                <a:gd name="connsiteX908" fmla="*/ 867592 w 915683"/>
                <a:gd name="connsiteY908" fmla="*/ 520255 h 744135"/>
                <a:gd name="connsiteX909" fmla="*/ 868310 w 915683"/>
                <a:gd name="connsiteY909" fmla="*/ 519472 h 744135"/>
                <a:gd name="connsiteX910" fmla="*/ 868310 w 915683"/>
                <a:gd name="connsiteY910" fmla="*/ 518493 h 744135"/>
                <a:gd name="connsiteX911" fmla="*/ 868897 w 915683"/>
                <a:gd name="connsiteY911" fmla="*/ 518167 h 744135"/>
                <a:gd name="connsiteX912" fmla="*/ 868702 w 915683"/>
                <a:gd name="connsiteY912" fmla="*/ 516862 h 744135"/>
                <a:gd name="connsiteX913" fmla="*/ 867984 w 915683"/>
                <a:gd name="connsiteY913" fmla="*/ 516732 h 744135"/>
                <a:gd name="connsiteX914" fmla="*/ 867462 w 915683"/>
                <a:gd name="connsiteY914" fmla="*/ 515427 h 744135"/>
                <a:gd name="connsiteX915" fmla="*/ 867853 w 915683"/>
                <a:gd name="connsiteY915" fmla="*/ 515100 h 744135"/>
                <a:gd name="connsiteX916" fmla="*/ 868375 w 915683"/>
                <a:gd name="connsiteY916" fmla="*/ 515883 h 744135"/>
                <a:gd name="connsiteX917" fmla="*/ 869289 w 915683"/>
                <a:gd name="connsiteY917" fmla="*/ 515883 h 744135"/>
                <a:gd name="connsiteX918" fmla="*/ 870594 w 915683"/>
                <a:gd name="connsiteY918" fmla="*/ 513795 h 744135"/>
                <a:gd name="connsiteX919" fmla="*/ 871181 w 915683"/>
                <a:gd name="connsiteY919" fmla="*/ 513665 h 744135"/>
                <a:gd name="connsiteX920" fmla="*/ 871181 w 915683"/>
                <a:gd name="connsiteY920" fmla="*/ 512556 h 744135"/>
                <a:gd name="connsiteX921" fmla="*/ 871703 w 915683"/>
                <a:gd name="connsiteY921" fmla="*/ 512229 h 744135"/>
                <a:gd name="connsiteX922" fmla="*/ 871703 w 915683"/>
                <a:gd name="connsiteY922" fmla="*/ 511250 h 744135"/>
                <a:gd name="connsiteX923" fmla="*/ 874835 w 915683"/>
                <a:gd name="connsiteY923" fmla="*/ 511381 h 744135"/>
                <a:gd name="connsiteX924" fmla="*/ 875031 w 915683"/>
                <a:gd name="connsiteY924" fmla="*/ 509619 h 744135"/>
                <a:gd name="connsiteX925" fmla="*/ 875945 w 915683"/>
                <a:gd name="connsiteY925" fmla="*/ 509293 h 744135"/>
                <a:gd name="connsiteX926" fmla="*/ 876858 w 915683"/>
                <a:gd name="connsiteY926" fmla="*/ 508184 h 744135"/>
                <a:gd name="connsiteX927" fmla="*/ 878359 w 915683"/>
                <a:gd name="connsiteY927" fmla="*/ 508967 h 744135"/>
                <a:gd name="connsiteX928" fmla="*/ 878359 w 915683"/>
                <a:gd name="connsiteY928" fmla="*/ 509945 h 744135"/>
                <a:gd name="connsiteX929" fmla="*/ 877445 w 915683"/>
                <a:gd name="connsiteY929" fmla="*/ 510272 h 744135"/>
                <a:gd name="connsiteX930" fmla="*/ 877445 w 915683"/>
                <a:gd name="connsiteY930" fmla="*/ 510728 h 744135"/>
                <a:gd name="connsiteX931" fmla="*/ 878751 w 915683"/>
                <a:gd name="connsiteY931" fmla="*/ 510402 h 744135"/>
                <a:gd name="connsiteX932" fmla="*/ 879664 w 915683"/>
                <a:gd name="connsiteY932" fmla="*/ 511055 h 744135"/>
                <a:gd name="connsiteX933" fmla="*/ 879664 w 915683"/>
                <a:gd name="connsiteY933" fmla="*/ 511838 h 744135"/>
                <a:gd name="connsiteX934" fmla="*/ 878946 w 915683"/>
                <a:gd name="connsiteY934" fmla="*/ 511838 h 744135"/>
                <a:gd name="connsiteX935" fmla="*/ 878946 w 915683"/>
                <a:gd name="connsiteY935" fmla="*/ 512295 h 744135"/>
                <a:gd name="connsiteX936" fmla="*/ 878228 w 915683"/>
                <a:gd name="connsiteY936" fmla="*/ 513078 h 744135"/>
                <a:gd name="connsiteX937" fmla="*/ 879729 w 915683"/>
                <a:gd name="connsiteY937" fmla="*/ 513404 h 744135"/>
                <a:gd name="connsiteX938" fmla="*/ 879533 w 915683"/>
                <a:gd name="connsiteY938" fmla="*/ 512751 h 744135"/>
                <a:gd name="connsiteX939" fmla="*/ 880447 w 915683"/>
                <a:gd name="connsiteY939" fmla="*/ 512621 h 744135"/>
                <a:gd name="connsiteX940" fmla="*/ 880447 w 915683"/>
                <a:gd name="connsiteY940" fmla="*/ 511055 h 744135"/>
                <a:gd name="connsiteX941" fmla="*/ 878946 w 915683"/>
                <a:gd name="connsiteY941" fmla="*/ 510272 h 744135"/>
                <a:gd name="connsiteX942" fmla="*/ 878946 w 915683"/>
                <a:gd name="connsiteY942" fmla="*/ 509488 h 744135"/>
                <a:gd name="connsiteX943" fmla="*/ 879664 w 915683"/>
                <a:gd name="connsiteY943" fmla="*/ 509358 h 744135"/>
                <a:gd name="connsiteX944" fmla="*/ 879860 w 915683"/>
                <a:gd name="connsiteY944" fmla="*/ 510467 h 744135"/>
                <a:gd name="connsiteX945" fmla="*/ 880382 w 915683"/>
                <a:gd name="connsiteY945" fmla="*/ 510598 h 744135"/>
                <a:gd name="connsiteX946" fmla="*/ 881100 w 915683"/>
                <a:gd name="connsiteY946" fmla="*/ 510272 h 744135"/>
                <a:gd name="connsiteX947" fmla="*/ 880708 w 915683"/>
                <a:gd name="connsiteY947" fmla="*/ 509815 h 744135"/>
                <a:gd name="connsiteX948" fmla="*/ 880904 w 915683"/>
                <a:gd name="connsiteY948" fmla="*/ 509032 h 744135"/>
                <a:gd name="connsiteX949" fmla="*/ 879795 w 915683"/>
                <a:gd name="connsiteY949" fmla="*/ 508053 h 744135"/>
                <a:gd name="connsiteX950" fmla="*/ 878294 w 915683"/>
                <a:gd name="connsiteY950" fmla="*/ 508705 h 744135"/>
                <a:gd name="connsiteX951" fmla="*/ 878294 w 915683"/>
                <a:gd name="connsiteY951" fmla="*/ 508379 h 744135"/>
                <a:gd name="connsiteX952" fmla="*/ 877380 w 915683"/>
                <a:gd name="connsiteY952" fmla="*/ 507922 h 744135"/>
                <a:gd name="connsiteX953" fmla="*/ 877184 w 915683"/>
                <a:gd name="connsiteY953" fmla="*/ 506944 h 744135"/>
                <a:gd name="connsiteX954" fmla="*/ 876075 w 915683"/>
                <a:gd name="connsiteY954" fmla="*/ 505965 h 744135"/>
                <a:gd name="connsiteX955" fmla="*/ 877576 w 915683"/>
                <a:gd name="connsiteY955" fmla="*/ 506096 h 744135"/>
                <a:gd name="connsiteX956" fmla="*/ 877968 w 915683"/>
                <a:gd name="connsiteY956" fmla="*/ 505117 h 744135"/>
                <a:gd name="connsiteX957" fmla="*/ 878359 w 915683"/>
                <a:gd name="connsiteY957" fmla="*/ 505117 h 744135"/>
                <a:gd name="connsiteX958" fmla="*/ 879860 w 915683"/>
                <a:gd name="connsiteY958" fmla="*/ 507205 h 744135"/>
                <a:gd name="connsiteX959" fmla="*/ 880251 w 915683"/>
                <a:gd name="connsiteY959" fmla="*/ 507205 h 744135"/>
                <a:gd name="connsiteX960" fmla="*/ 880969 w 915683"/>
                <a:gd name="connsiteY960" fmla="*/ 506226 h 744135"/>
                <a:gd name="connsiteX961" fmla="*/ 881361 w 915683"/>
                <a:gd name="connsiteY961" fmla="*/ 506879 h 744135"/>
                <a:gd name="connsiteX962" fmla="*/ 881752 w 915683"/>
                <a:gd name="connsiteY962" fmla="*/ 506879 h 744135"/>
                <a:gd name="connsiteX963" fmla="*/ 881948 w 915683"/>
                <a:gd name="connsiteY963" fmla="*/ 506226 h 744135"/>
                <a:gd name="connsiteX964" fmla="*/ 881556 w 915683"/>
                <a:gd name="connsiteY964" fmla="*/ 505117 h 744135"/>
                <a:gd name="connsiteX965" fmla="*/ 880839 w 915683"/>
                <a:gd name="connsiteY965" fmla="*/ 504790 h 744135"/>
                <a:gd name="connsiteX966" fmla="*/ 880839 w 915683"/>
                <a:gd name="connsiteY966" fmla="*/ 503812 h 744135"/>
                <a:gd name="connsiteX967" fmla="*/ 882144 w 915683"/>
                <a:gd name="connsiteY967" fmla="*/ 503355 h 744135"/>
                <a:gd name="connsiteX968" fmla="*/ 881034 w 915683"/>
                <a:gd name="connsiteY968" fmla="*/ 502050 h 744135"/>
                <a:gd name="connsiteX969" fmla="*/ 881034 w 915683"/>
                <a:gd name="connsiteY969" fmla="*/ 501267 h 744135"/>
                <a:gd name="connsiteX970" fmla="*/ 882144 w 915683"/>
                <a:gd name="connsiteY970" fmla="*/ 501071 h 744135"/>
                <a:gd name="connsiteX971" fmla="*/ 881752 w 915683"/>
                <a:gd name="connsiteY971" fmla="*/ 499831 h 744135"/>
                <a:gd name="connsiteX972" fmla="*/ 881948 w 915683"/>
                <a:gd name="connsiteY972" fmla="*/ 499179 h 744135"/>
                <a:gd name="connsiteX973" fmla="*/ 882339 w 915683"/>
                <a:gd name="connsiteY973" fmla="*/ 499179 h 744135"/>
                <a:gd name="connsiteX974" fmla="*/ 882144 w 915683"/>
                <a:gd name="connsiteY974" fmla="*/ 498200 h 744135"/>
                <a:gd name="connsiteX975" fmla="*/ 881556 w 915683"/>
                <a:gd name="connsiteY975" fmla="*/ 498200 h 744135"/>
                <a:gd name="connsiteX976" fmla="*/ 881034 w 915683"/>
                <a:gd name="connsiteY976" fmla="*/ 497221 h 744135"/>
                <a:gd name="connsiteX977" fmla="*/ 880839 w 915683"/>
                <a:gd name="connsiteY977" fmla="*/ 495655 h 744135"/>
                <a:gd name="connsiteX978" fmla="*/ 881752 w 915683"/>
                <a:gd name="connsiteY978" fmla="*/ 495525 h 744135"/>
                <a:gd name="connsiteX979" fmla="*/ 881752 w 915683"/>
                <a:gd name="connsiteY979" fmla="*/ 495199 h 744135"/>
                <a:gd name="connsiteX980" fmla="*/ 881230 w 915683"/>
                <a:gd name="connsiteY980" fmla="*/ 495068 h 744135"/>
                <a:gd name="connsiteX981" fmla="*/ 881426 w 915683"/>
                <a:gd name="connsiteY981" fmla="*/ 494611 h 744135"/>
                <a:gd name="connsiteX982" fmla="*/ 880121 w 915683"/>
                <a:gd name="connsiteY982" fmla="*/ 493959 h 744135"/>
                <a:gd name="connsiteX983" fmla="*/ 879925 w 915683"/>
                <a:gd name="connsiteY983" fmla="*/ 494415 h 744135"/>
                <a:gd name="connsiteX984" fmla="*/ 880643 w 915683"/>
                <a:gd name="connsiteY984" fmla="*/ 495199 h 744135"/>
                <a:gd name="connsiteX985" fmla="*/ 879925 w 915683"/>
                <a:gd name="connsiteY985" fmla="*/ 495329 h 744135"/>
                <a:gd name="connsiteX986" fmla="*/ 879533 w 915683"/>
                <a:gd name="connsiteY986" fmla="*/ 494872 h 744135"/>
                <a:gd name="connsiteX987" fmla="*/ 879925 w 915683"/>
                <a:gd name="connsiteY987" fmla="*/ 493567 h 744135"/>
                <a:gd name="connsiteX988" fmla="*/ 879207 w 915683"/>
                <a:gd name="connsiteY988" fmla="*/ 493437 h 744135"/>
                <a:gd name="connsiteX989" fmla="*/ 877902 w 915683"/>
                <a:gd name="connsiteY989" fmla="*/ 495329 h 744135"/>
                <a:gd name="connsiteX990" fmla="*/ 874901 w 915683"/>
                <a:gd name="connsiteY990" fmla="*/ 495003 h 744135"/>
                <a:gd name="connsiteX991" fmla="*/ 874509 w 915683"/>
                <a:gd name="connsiteY991" fmla="*/ 495655 h 744135"/>
                <a:gd name="connsiteX992" fmla="*/ 873596 w 915683"/>
                <a:gd name="connsiteY992" fmla="*/ 495655 h 744135"/>
                <a:gd name="connsiteX993" fmla="*/ 873987 w 915683"/>
                <a:gd name="connsiteY993" fmla="*/ 494676 h 744135"/>
                <a:gd name="connsiteX994" fmla="*/ 875096 w 915683"/>
                <a:gd name="connsiteY994" fmla="*/ 494546 h 744135"/>
                <a:gd name="connsiteX995" fmla="*/ 875488 w 915683"/>
                <a:gd name="connsiteY995" fmla="*/ 493893 h 744135"/>
                <a:gd name="connsiteX996" fmla="*/ 876401 w 915683"/>
                <a:gd name="connsiteY996" fmla="*/ 493567 h 744135"/>
                <a:gd name="connsiteX997" fmla="*/ 876793 w 915683"/>
                <a:gd name="connsiteY997" fmla="*/ 492784 h 744135"/>
                <a:gd name="connsiteX998" fmla="*/ 877184 w 915683"/>
                <a:gd name="connsiteY998" fmla="*/ 492784 h 744135"/>
                <a:gd name="connsiteX999" fmla="*/ 876989 w 915683"/>
                <a:gd name="connsiteY999" fmla="*/ 493763 h 744135"/>
                <a:gd name="connsiteX1000" fmla="*/ 877706 w 915683"/>
                <a:gd name="connsiteY1000" fmla="*/ 493893 h 744135"/>
                <a:gd name="connsiteX1001" fmla="*/ 878620 w 915683"/>
                <a:gd name="connsiteY1001" fmla="*/ 493110 h 744135"/>
                <a:gd name="connsiteX1002" fmla="*/ 879012 w 915683"/>
                <a:gd name="connsiteY1002" fmla="*/ 491805 h 744135"/>
                <a:gd name="connsiteX1003" fmla="*/ 879533 w 915683"/>
                <a:gd name="connsiteY1003" fmla="*/ 491675 h 744135"/>
                <a:gd name="connsiteX1004" fmla="*/ 879338 w 915683"/>
                <a:gd name="connsiteY1004" fmla="*/ 490370 h 744135"/>
                <a:gd name="connsiteX1005" fmla="*/ 882470 w 915683"/>
                <a:gd name="connsiteY1005" fmla="*/ 488608 h 744135"/>
                <a:gd name="connsiteX1006" fmla="*/ 882078 w 915683"/>
                <a:gd name="connsiteY1006" fmla="*/ 487955 h 744135"/>
                <a:gd name="connsiteX1007" fmla="*/ 881687 w 915683"/>
                <a:gd name="connsiteY1007" fmla="*/ 488608 h 744135"/>
                <a:gd name="connsiteX1008" fmla="*/ 880186 w 915683"/>
                <a:gd name="connsiteY1008" fmla="*/ 489391 h 744135"/>
                <a:gd name="connsiteX1009" fmla="*/ 880186 w 915683"/>
                <a:gd name="connsiteY1009" fmla="*/ 488934 h 744135"/>
                <a:gd name="connsiteX1010" fmla="*/ 880904 w 915683"/>
                <a:gd name="connsiteY1010" fmla="*/ 488608 h 744135"/>
                <a:gd name="connsiteX1011" fmla="*/ 880317 w 915683"/>
                <a:gd name="connsiteY1011" fmla="*/ 488281 h 744135"/>
                <a:gd name="connsiteX1012" fmla="*/ 880904 w 915683"/>
                <a:gd name="connsiteY1012" fmla="*/ 487499 h 744135"/>
                <a:gd name="connsiteX1013" fmla="*/ 879990 w 915683"/>
                <a:gd name="connsiteY1013" fmla="*/ 487629 h 744135"/>
                <a:gd name="connsiteX1014" fmla="*/ 879795 w 915683"/>
                <a:gd name="connsiteY1014" fmla="*/ 487172 h 744135"/>
                <a:gd name="connsiteX1015" fmla="*/ 879403 w 915683"/>
                <a:gd name="connsiteY1015" fmla="*/ 487172 h 744135"/>
                <a:gd name="connsiteX1016" fmla="*/ 879207 w 915683"/>
                <a:gd name="connsiteY1016" fmla="*/ 486194 h 744135"/>
                <a:gd name="connsiteX1017" fmla="*/ 879599 w 915683"/>
                <a:gd name="connsiteY1017" fmla="*/ 485737 h 744135"/>
                <a:gd name="connsiteX1018" fmla="*/ 879207 w 915683"/>
                <a:gd name="connsiteY1018" fmla="*/ 485280 h 744135"/>
                <a:gd name="connsiteX1019" fmla="*/ 880904 w 915683"/>
                <a:gd name="connsiteY1019" fmla="*/ 484171 h 744135"/>
                <a:gd name="connsiteX1020" fmla="*/ 879403 w 915683"/>
                <a:gd name="connsiteY1020" fmla="*/ 484040 h 744135"/>
                <a:gd name="connsiteX1021" fmla="*/ 879207 w 915683"/>
                <a:gd name="connsiteY1021" fmla="*/ 483061 h 744135"/>
                <a:gd name="connsiteX1022" fmla="*/ 881817 w 915683"/>
                <a:gd name="connsiteY1022" fmla="*/ 481300 h 744135"/>
                <a:gd name="connsiteX1023" fmla="*/ 883122 w 915683"/>
                <a:gd name="connsiteY1023" fmla="*/ 480973 h 744135"/>
                <a:gd name="connsiteX1024" fmla="*/ 882535 w 915683"/>
                <a:gd name="connsiteY1024" fmla="*/ 480190 h 744135"/>
                <a:gd name="connsiteX1025" fmla="*/ 882144 w 915683"/>
                <a:gd name="connsiteY1025" fmla="*/ 480321 h 744135"/>
                <a:gd name="connsiteX1026" fmla="*/ 881426 w 915683"/>
                <a:gd name="connsiteY1026" fmla="*/ 479864 h 744135"/>
                <a:gd name="connsiteX1027" fmla="*/ 880904 w 915683"/>
                <a:gd name="connsiteY1027" fmla="*/ 480843 h 744135"/>
                <a:gd name="connsiteX1028" fmla="*/ 879795 w 915683"/>
                <a:gd name="connsiteY1028" fmla="*/ 481300 h 744135"/>
                <a:gd name="connsiteX1029" fmla="*/ 879077 w 915683"/>
                <a:gd name="connsiteY1029" fmla="*/ 480647 h 744135"/>
                <a:gd name="connsiteX1030" fmla="*/ 879077 w 915683"/>
                <a:gd name="connsiteY1030" fmla="*/ 479669 h 744135"/>
                <a:gd name="connsiteX1031" fmla="*/ 878685 w 915683"/>
                <a:gd name="connsiteY1031" fmla="*/ 479538 h 744135"/>
                <a:gd name="connsiteX1032" fmla="*/ 879077 w 915683"/>
                <a:gd name="connsiteY1032" fmla="*/ 478233 h 744135"/>
                <a:gd name="connsiteX1033" fmla="*/ 880186 w 915683"/>
                <a:gd name="connsiteY1033" fmla="*/ 478102 h 744135"/>
                <a:gd name="connsiteX1034" fmla="*/ 880904 w 915683"/>
                <a:gd name="connsiteY1034" fmla="*/ 477124 h 744135"/>
                <a:gd name="connsiteX1035" fmla="*/ 879990 w 915683"/>
                <a:gd name="connsiteY1035" fmla="*/ 475362 h 744135"/>
                <a:gd name="connsiteX1036" fmla="*/ 880512 w 915683"/>
                <a:gd name="connsiteY1036" fmla="*/ 474057 h 744135"/>
                <a:gd name="connsiteX1037" fmla="*/ 879990 w 915683"/>
                <a:gd name="connsiteY1037" fmla="*/ 473730 h 744135"/>
                <a:gd name="connsiteX1038" fmla="*/ 877772 w 915683"/>
                <a:gd name="connsiteY1038" fmla="*/ 473861 h 744135"/>
                <a:gd name="connsiteX1039" fmla="*/ 877380 w 915683"/>
                <a:gd name="connsiteY1039" fmla="*/ 473404 h 744135"/>
                <a:gd name="connsiteX1040" fmla="*/ 876989 w 915683"/>
                <a:gd name="connsiteY1040" fmla="*/ 470859 h 744135"/>
                <a:gd name="connsiteX1041" fmla="*/ 877706 w 915683"/>
                <a:gd name="connsiteY1041" fmla="*/ 469881 h 744135"/>
                <a:gd name="connsiteX1042" fmla="*/ 877706 w 915683"/>
                <a:gd name="connsiteY1042" fmla="*/ 469228 h 744135"/>
                <a:gd name="connsiteX1043" fmla="*/ 877511 w 915683"/>
                <a:gd name="connsiteY1043" fmla="*/ 468576 h 744135"/>
                <a:gd name="connsiteX1044" fmla="*/ 875814 w 915683"/>
                <a:gd name="connsiteY1044" fmla="*/ 467597 h 744135"/>
                <a:gd name="connsiteX1045" fmla="*/ 876206 w 915683"/>
                <a:gd name="connsiteY1045" fmla="*/ 466944 h 744135"/>
                <a:gd name="connsiteX1046" fmla="*/ 876206 w 915683"/>
                <a:gd name="connsiteY1046" fmla="*/ 466618 h 744135"/>
                <a:gd name="connsiteX1047" fmla="*/ 875814 w 915683"/>
                <a:gd name="connsiteY1047" fmla="*/ 466618 h 744135"/>
                <a:gd name="connsiteX1048" fmla="*/ 876010 w 915683"/>
                <a:gd name="connsiteY1048" fmla="*/ 464856 h 744135"/>
                <a:gd name="connsiteX1049" fmla="*/ 875292 w 915683"/>
                <a:gd name="connsiteY1049" fmla="*/ 464530 h 744135"/>
                <a:gd name="connsiteX1050" fmla="*/ 874901 w 915683"/>
                <a:gd name="connsiteY1050" fmla="*/ 463225 h 744135"/>
                <a:gd name="connsiteX1051" fmla="*/ 875096 w 915683"/>
                <a:gd name="connsiteY1051" fmla="*/ 462573 h 744135"/>
                <a:gd name="connsiteX1052" fmla="*/ 876010 w 915683"/>
                <a:gd name="connsiteY1052" fmla="*/ 462573 h 744135"/>
                <a:gd name="connsiteX1053" fmla="*/ 875618 w 915683"/>
                <a:gd name="connsiteY1053" fmla="*/ 462246 h 744135"/>
                <a:gd name="connsiteX1054" fmla="*/ 875618 w 915683"/>
                <a:gd name="connsiteY1054" fmla="*/ 461463 h 744135"/>
                <a:gd name="connsiteX1055" fmla="*/ 876206 w 915683"/>
                <a:gd name="connsiteY1055" fmla="*/ 460158 h 744135"/>
                <a:gd name="connsiteX1056" fmla="*/ 875618 w 915683"/>
                <a:gd name="connsiteY1056" fmla="*/ 459701 h 744135"/>
                <a:gd name="connsiteX1057" fmla="*/ 874313 w 915683"/>
                <a:gd name="connsiteY1057" fmla="*/ 459832 h 744135"/>
                <a:gd name="connsiteX1058" fmla="*/ 874509 w 915683"/>
                <a:gd name="connsiteY1058" fmla="*/ 455982 h 744135"/>
                <a:gd name="connsiteX1059" fmla="*/ 873791 w 915683"/>
                <a:gd name="connsiteY1059" fmla="*/ 455003 h 744135"/>
                <a:gd name="connsiteX1060" fmla="*/ 874313 w 915683"/>
                <a:gd name="connsiteY1060" fmla="*/ 454024 h 744135"/>
                <a:gd name="connsiteX1061" fmla="*/ 874118 w 915683"/>
                <a:gd name="connsiteY1061" fmla="*/ 452589 h 744135"/>
                <a:gd name="connsiteX1062" fmla="*/ 873204 w 915683"/>
                <a:gd name="connsiteY1062" fmla="*/ 452589 h 744135"/>
                <a:gd name="connsiteX1063" fmla="*/ 872486 w 915683"/>
                <a:gd name="connsiteY1063" fmla="*/ 451610 h 744135"/>
                <a:gd name="connsiteX1064" fmla="*/ 871769 w 915683"/>
                <a:gd name="connsiteY1064" fmla="*/ 451936 h 744135"/>
                <a:gd name="connsiteX1065" fmla="*/ 870463 w 915683"/>
                <a:gd name="connsiteY1065" fmla="*/ 451480 h 744135"/>
                <a:gd name="connsiteX1066" fmla="*/ 870072 w 915683"/>
                <a:gd name="connsiteY1066" fmla="*/ 450697 h 744135"/>
                <a:gd name="connsiteX1067" fmla="*/ 869485 w 915683"/>
                <a:gd name="connsiteY1067" fmla="*/ 450827 h 744135"/>
                <a:gd name="connsiteX1068" fmla="*/ 869485 w 915683"/>
                <a:gd name="connsiteY1068" fmla="*/ 451610 h 744135"/>
                <a:gd name="connsiteX1069" fmla="*/ 868767 w 915683"/>
                <a:gd name="connsiteY1069" fmla="*/ 451480 h 744135"/>
                <a:gd name="connsiteX1070" fmla="*/ 868767 w 915683"/>
                <a:gd name="connsiteY1070" fmla="*/ 452132 h 744135"/>
                <a:gd name="connsiteX1071" fmla="*/ 868180 w 915683"/>
                <a:gd name="connsiteY1071" fmla="*/ 452785 h 744135"/>
                <a:gd name="connsiteX1072" fmla="*/ 867070 w 915683"/>
                <a:gd name="connsiteY1072" fmla="*/ 452458 h 744135"/>
                <a:gd name="connsiteX1073" fmla="*/ 865765 w 915683"/>
                <a:gd name="connsiteY1073" fmla="*/ 452589 h 744135"/>
                <a:gd name="connsiteX1074" fmla="*/ 865243 w 915683"/>
                <a:gd name="connsiteY1074" fmla="*/ 450827 h 744135"/>
                <a:gd name="connsiteX1075" fmla="*/ 864526 w 915683"/>
                <a:gd name="connsiteY1075" fmla="*/ 450697 h 744135"/>
                <a:gd name="connsiteX1076" fmla="*/ 864526 w 915683"/>
                <a:gd name="connsiteY1076" fmla="*/ 450240 h 744135"/>
                <a:gd name="connsiteX1077" fmla="*/ 864004 w 915683"/>
                <a:gd name="connsiteY1077" fmla="*/ 450240 h 744135"/>
                <a:gd name="connsiteX1078" fmla="*/ 863416 w 915683"/>
                <a:gd name="connsiteY1078" fmla="*/ 449457 h 744135"/>
                <a:gd name="connsiteX1079" fmla="*/ 863416 w 915683"/>
                <a:gd name="connsiteY1079" fmla="*/ 448021 h 744135"/>
                <a:gd name="connsiteX1080" fmla="*/ 862894 w 915683"/>
                <a:gd name="connsiteY1080" fmla="*/ 448152 h 744135"/>
                <a:gd name="connsiteX1081" fmla="*/ 861393 w 915683"/>
                <a:gd name="connsiteY1081" fmla="*/ 445411 h 744135"/>
                <a:gd name="connsiteX1082" fmla="*/ 860806 w 915683"/>
                <a:gd name="connsiteY1082" fmla="*/ 445411 h 744135"/>
                <a:gd name="connsiteX1083" fmla="*/ 861393 w 915683"/>
                <a:gd name="connsiteY1083" fmla="*/ 444302 h 744135"/>
                <a:gd name="connsiteX1084" fmla="*/ 861198 w 915683"/>
                <a:gd name="connsiteY1084" fmla="*/ 443192 h 744135"/>
                <a:gd name="connsiteX1085" fmla="*/ 860284 w 915683"/>
                <a:gd name="connsiteY1085" fmla="*/ 443062 h 744135"/>
                <a:gd name="connsiteX1086" fmla="*/ 859566 w 915683"/>
                <a:gd name="connsiteY1086" fmla="*/ 442409 h 744135"/>
                <a:gd name="connsiteX1087" fmla="*/ 859044 w 915683"/>
                <a:gd name="connsiteY1087" fmla="*/ 442409 h 744135"/>
                <a:gd name="connsiteX1088" fmla="*/ 858849 w 915683"/>
                <a:gd name="connsiteY1088" fmla="*/ 443062 h 744135"/>
                <a:gd name="connsiteX1089" fmla="*/ 858131 w 915683"/>
                <a:gd name="connsiteY1089" fmla="*/ 442736 h 744135"/>
                <a:gd name="connsiteX1090" fmla="*/ 856826 w 915683"/>
                <a:gd name="connsiteY1090" fmla="*/ 441300 h 744135"/>
                <a:gd name="connsiteX1091" fmla="*/ 857217 w 915683"/>
                <a:gd name="connsiteY1091" fmla="*/ 440191 h 744135"/>
                <a:gd name="connsiteX1092" fmla="*/ 855194 w 915683"/>
                <a:gd name="connsiteY1092" fmla="*/ 437124 h 744135"/>
                <a:gd name="connsiteX1093" fmla="*/ 850366 w 915683"/>
                <a:gd name="connsiteY1093" fmla="*/ 436798 h 744135"/>
                <a:gd name="connsiteX1094" fmla="*/ 849061 w 915683"/>
                <a:gd name="connsiteY1094" fmla="*/ 435493 h 744135"/>
                <a:gd name="connsiteX1095" fmla="*/ 846646 w 915683"/>
                <a:gd name="connsiteY1095" fmla="*/ 435623 h 744135"/>
                <a:gd name="connsiteX1096" fmla="*/ 846451 w 915683"/>
                <a:gd name="connsiteY1096" fmla="*/ 434840 h 744135"/>
                <a:gd name="connsiteX1097" fmla="*/ 846842 w 915683"/>
                <a:gd name="connsiteY1097" fmla="*/ 433861 h 744135"/>
                <a:gd name="connsiteX1098" fmla="*/ 846451 w 915683"/>
                <a:gd name="connsiteY1098" fmla="*/ 433209 h 744135"/>
                <a:gd name="connsiteX1099" fmla="*/ 843841 w 915683"/>
                <a:gd name="connsiteY1099" fmla="*/ 433209 h 744135"/>
                <a:gd name="connsiteX1100" fmla="*/ 843123 w 915683"/>
                <a:gd name="connsiteY1100" fmla="*/ 431773 h 744135"/>
                <a:gd name="connsiteX1101" fmla="*/ 841818 w 915683"/>
                <a:gd name="connsiteY1101" fmla="*/ 431643 h 744135"/>
                <a:gd name="connsiteX1102" fmla="*/ 840513 w 915683"/>
                <a:gd name="connsiteY1102" fmla="*/ 430860 h 744135"/>
                <a:gd name="connsiteX1103" fmla="*/ 840317 w 915683"/>
                <a:gd name="connsiteY1103" fmla="*/ 429424 h 744135"/>
                <a:gd name="connsiteX1104" fmla="*/ 838816 w 915683"/>
                <a:gd name="connsiteY1104" fmla="*/ 429228 h 744135"/>
                <a:gd name="connsiteX1105" fmla="*/ 838098 w 915683"/>
                <a:gd name="connsiteY1105" fmla="*/ 427923 h 744135"/>
                <a:gd name="connsiteX1106" fmla="*/ 837381 w 915683"/>
                <a:gd name="connsiteY1106" fmla="*/ 427923 h 744135"/>
                <a:gd name="connsiteX1107" fmla="*/ 836467 w 915683"/>
                <a:gd name="connsiteY1107" fmla="*/ 426031 h 744135"/>
                <a:gd name="connsiteX1108" fmla="*/ 834640 w 915683"/>
                <a:gd name="connsiteY1108" fmla="*/ 424596 h 744135"/>
                <a:gd name="connsiteX1109" fmla="*/ 834640 w 915683"/>
                <a:gd name="connsiteY1109" fmla="*/ 423943 h 744135"/>
                <a:gd name="connsiteX1110" fmla="*/ 833727 w 915683"/>
                <a:gd name="connsiteY1110" fmla="*/ 422964 h 744135"/>
                <a:gd name="connsiteX1111" fmla="*/ 831704 w 915683"/>
                <a:gd name="connsiteY1111" fmla="*/ 423291 h 744135"/>
                <a:gd name="connsiteX1112" fmla="*/ 830399 w 915683"/>
                <a:gd name="connsiteY1112" fmla="*/ 425183 h 744135"/>
                <a:gd name="connsiteX1113" fmla="*/ 829289 w 915683"/>
                <a:gd name="connsiteY1113" fmla="*/ 428380 h 744135"/>
                <a:gd name="connsiteX1114" fmla="*/ 827789 w 915683"/>
                <a:gd name="connsiteY1114" fmla="*/ 429359 h 744135"/>
                <a:gd name="connsiteX1115" fmla="*/ 827789 w 915683"/>
                <a:gd name="connsiteY1115" fmla="*/ 431251 h 744135"/>
                <a:gd name="connsiteX1116" fmla="*/ 827071 w 915683"/>
                <a:gd name="connsiteY1116" fmla="*/ 431382 h 744135"/>
                <a:gd name="connsiteX1117" fmla="*/ 827593 w 915683"/>
                <a:gd name="connsiteY1117" fmla="*/ 432491 h 744135"/>
                <a:gd name="connsiteX1118" fmla="*/ 827071 w 915683"/>
                <a:gd name="connsiteY1118" fmla="*/ 433927 h 744135"/>
                <a:gd name="connsiteX1119" fmla="*/ 827462 w 915683"/>
                <a:gd name="connsiteY1119" fmla="*/ 436015 h 744135"/>
                <a:gd name="connsiteX1120" fmla="*/ 826745 w 915683"/>
                <a:gd name="connsiteY1120" fmla="*/ 436341 h 744135"/>
                <a:gd name="connsiteX1121" fmla="*/ 827658 w 915683"/>
                <a:gd name="connsiteY1121" fmla="*/ 438755 h 744135"/>
                <a:gd name="connsiteX1122" fmla="*/ 827136 w 915683"/>
                <a:gd name="connsiteY1122" fmla="*/ 440191 h 744135"/>
                <a:gd name="connsiteX1123" fmla="*/ 827136 w 915683"/>
                <a:gd name="connsiteY1123" fmla="*/ 441953 h 744135"/>
                <a:gd name="connsiteX1124" fmla="*/ 828050 w 915683"/>
                <a:gd name="connsiteY1124" fmla="*/ 443062 h 744135"/>
                <a:gd name="connsiteX1125" fmla="*/ 828050 w 915683"/>
                <a:gd name="connsiteY1125" fmla="*/ 444171 h 744135"/>
                <a:gd name="connsiteX1126" fmla="*/ 824526 w 915683"/>
                <a:gd name="connsiteY1126" fmla="*/ 444954 h 744135"/>
                <a:gd name="connsiteX1127" fmla="*/ 822503 w 915683"/>
                <a:gd name="connsiteY1127" fmla="*/ 446586 h 744135"/>
                <a:gd name="connsiteX1128" fmla="*/ 821785 w 915683"/>
                <a:gd name="connsiteY1128" fmla="*/ 448217 h 744135"/>
                <a:gd name="connsiteX1129" fmla="*/ 820285 w 915683"/>
                <a:gd name="connsiteY1129" fmla="*/ 448347 h 744135"/>
                <a:gd name="connsiteX1130" fmla="*/ 818784 w 915683"/>
                <a:gd name="connsiteY1130" fmla="*/ 447891 h 744135"/>
                <a:gd name="connsiteX1131" fmla="*/ 818784 w 915683"/>
                <a:gd name="connsiteY1131" fmla="*/ 448347 h 744135"/>
                <a:gd name="connsiteX1132" fmla="*/ 821198 w 915683"/>
                <a:gd name="connsiteY1132" fmla="*/ 449000 h 744135"/>
                <a:gd name="connsiteX1133" fmla="*/ 821720 w 915683"/>
                <a:gd name="connsiteY1133" fmla="*/ 449457 h 744135"/>
                <a:gd name="connsiteX1134" fmla="*/ 824330 w 915683"/>
                <a:gd name="connsiteY1134" fmla="*/ 449130 h 744135"/>
                <a:gd name="connsiteX1135" fmla="*/ 825635 w 915683"/>
                <a:gd name="connsiteY1135" fmla="*/ 450109 h 744135"/>
                <a:gd name="connsiteX1136" fmla="*/ 826223 w 915683"/>
                <a:gd name="connsiteY1136" fmla="*/ 451088 h 744135"/>
                <a:gd name="connsiteX1137" fmla="*/ 827136 w 915683"/>
                <a:gd name="connsiteY1137" fmla="*/ 451218 h 744135"/>
                <a:gd name="connsiteX1138" fmla="*/ 827854 w 915683"/>
                <a:gd name="connsiteY1138" fmla="*/ 451871 h 744135"/>
                <a:gd name="connsiteX1139" fmla="*/ 830464 w 915683"/>
                <a:gd name="connsiteY1139" fmla="*/ 452197 h 744135"/>
                <a:gd name="connsiteX1140" fmla="*/ 831377 w 915683"/>
                <a:gd name="connsiteY1140" fmla="*/ 453502 h 744135"/>
                <a:gd name="connsiteX1141" fmla="*/ 831377 w 915683"/>
                <a:gd name="connsiteY1141" fmla="*/ 454481 h 744135"/>
                <a:gd name="connsiteX1142" fmla="*/ 831965 w 915683"/>
                <a:gd name="connsiteY1142" fmla="*/ 454808 h 744135"/>
                <a:gd name="connsiteX1143" fmla="*/ 831965 w 915683"/>
                <a:gd name="connsiteY1143" fmla="*/ 455460 h 744135"/>
                <a:gd name="connsiteX1144" fmla="*/ 833074 w 915683"/>
                <a:gd name="connsiteY1144" fmla="*/ 455655 h 744135"/>
                <a:gd name="connsiteX1145" fmla="*/ 832683 w 915683"/>
                <a:gd name="connsiteY1145" fmla="*/ 456634 h 744135"/>
                <a:gd name="connsiteX1146" fmla="*/ 833792 w 915683"/>
                <a:gd name="connsiteY1146" fmla="*/ 457091 h 744135"/>
                <a:gd name="connsiteX1147" fmla="*/ 833400 w 915683"/>
                <a:gd name="connsiteY1147" fmla="*/ 458200 h 744135"/>
                <a:gd name="connsiteX1148" fmla="*/ 833922 w 915683"/>
                <a:gd name="connsiteY1148" fmla="*/ 458200 h 744135"/>
                <a:gd name="connsiteX1149" fmla="*/ 834118 w 915683"/>
                <a:gd name="connsiteY1149" fmla="*/ 456895 h 744135"/>
                <a:gd name="connsiteX1150" fmla="*/ 834510 w 915683"/>
                <a:gd name="connsiteY1150" fmla="*/ 456895 h 744135"/>
                <a:gd name="connsiteX1151" fmla="*/ 835032 w 915683"/>
                <a:gd name="connsiteY1151" fmla="*/ 457874 h 744135"/>
                <a:gd name="connsiteX1152" fmla="*/ 837446 w 915683"/>
                <a:gd name="connsiteY1152" fmla="*/ 458200 h 744135"/>
                <a:gd name="connsiteX1153" fmla="*/ 838164 w 915683"/>
                <a:gd name="connsiteY1153" fmla="*/ 459962 h 744135"/>
                <a:gd name="connsiteX1154" fmla="*/ 838686 w 915683"/>
                <a:gd name="connsiteY1154" fmla="*/ 459962 h 744135"/>
                <a:gd name="connsiteX1155" fmla="*/ 838686 w 915683"/>
                <a:gd name="connsiteY1155" fmla="*/ 459179 h 744135"/>
                <a:gd name="connsiteX1156" fmla="*/ 839273 w 915683"/>
                <a:gd name="connsiteY1156" fmla="*/ 459179 h 744135"/>
                <a:gd name="connsiteX1157" fmla="*/ 839469 w 915683"/>
                <a:gd name="connsiteY1157" fmla="*/ 459832 h 744135"/>
                <a:gd name="connsiteX1158" fmla="*/ 839991 w 915683"/>
                <a:gd name="connsiteY1158" fmla="*/ 459962 h 744135"/>
                <a:gd name="connsiteX1159" fmla="*/ 840382 w 915683"/>
                <a:gd name="connsiteY1159" fmla="*/ 459505 h 744135"/>
                <a:gd name="connsiteX1160" fmla="*/ 842275 w 915683"/>
                <a:gd name="connsiteY1160" fmla="*/ 458853 h 744135"/>
                <a:gd name="connsiteX1161" fmla="*/ 841883 w 915683"/>
                <a:gd name="connsiteY1161" fmla="*/ 460288 h 744135"/>
                <a:gd name="connsiteX1162" fmla="*/ 842601 w 915683"/>
                <a:gd name="connsiteY1162" fmla="*/ 460745 h 744135"/>
                <a:gd name="connsiteX1163" fmla="*/ 842405 w 915683"/>
                <a:gd name="connsiteY1163" fmla="*/ 461202 h 744135"/>
                <a:gd name="connsiteX1164" fmla="*/ 843123 w 915683"/>
                <a:gd name="connsiteY1164" fmla="*/ 462637 h 744135"/>
                <a:gd name="connsiteX1165" fmla="*/ 846646 w 915683"/>
                <a:gd name="connsiteY1165" fmla="*/ 461985 h 744135"/>
                <a:gd name="connsiteX1166" fmla="*/ 846059 w 915683"/>
                <a:gd name="connsiteY1166" fmla="*/ 460549 h 744135"/>
                <a:gd name="connsiteX1167" fmla="*/ 848082 w 915683"/>
                <a:gd name="connsiteY1167" fmla="*/ 460549 h 744135"/>
                <a:gd name="connsiteX1168" fmla="*/ 849779 w 915683"/>
                <a:gd name="connsiteY1168" fmla="*/ 461333 h 744135"/>
                <a:gd name="connsiteX1169" fmla="*/ 849387 w 915683"/>
                <a:gd name="connsiteY1169" fmla="*/ 462116 h 744135"/>
                <a:gd name="connsiteX1170" fmla="*/ 847364 w 915683"/>
                <a:gd name="connsiteY1170" fmla="*/ 462246 h 744135"/>
                <a:gd name="connsiteX1171" fmla="*/ 847364 w 915683"/>
                <a:gd name="connsiteY1171" fmla="*/ 463356 h 744135"/>
                <a:gd name="connsiteX1172" fmla="*/ 847756 w 915683"/>
                <a:gd name="connsiteY1172" fmla="*/ 463356 h 744135"/>
                <a:gd name="connsiteX1173" fmla="*/ 847756 w 915683"/>
                <a:gd name="connsiteY1173" fmla="*/ 463682 h 744135"/>
                <a:gd name="connsiteX1174" fmla="*/ 845929 w 915683"/>
                <a:gd name="connsiteY1174" fmla="*/ 464465 h 744135"/>
                <a:gd name="connsiteX1175" fmla="*/ 846124 w 915683"/>
                <a:gd name="connsiteY1175" fmla="*/ 465770 h 744135"/>
                <a:gd name="connsiteX1176" fmla="*/ 845015 w 915683"/>
                <a:gd name="connsiteY1176" fmla="*/ 467075 h 744135"/>
                <a:gd name="connsiteX1177" fmla="*/ 845211 w 915683"/>
                <a:gd name="connsiteY1177" fmla="*/ 469619 h 744135"/>
                <a:gd name="connsiteX1178" fmla="*/ 844297 w 915683"/>
                <a:gd name="connsiteY1178" fmla="*/ 470272 h 744135"/>
                <a:gd name="connsiteX1179" fmla="*/ 844689 w 915683"/>
                <a:gd name="connsiteY1179" fmla="*/ 470925 h 744135"/>
                <a:gd name="connsiteX1180" fmla="*/ 847299 w 915683"/>
                <a:gd name="connsiteY1180" fmla="*/ 470468 h 744135"/>
                <a:gd name="connsiteX1181" fmla="*/ 847821 w 915683"/>
                <a:gd name="connsiteY1181" fmla="*/ 469815 h 744135"/>
                <a:gd name="connsiteX1182" fmla="*/ 848539 w 915683"/>
                <a:gd name="connsiteY1182" fmla="*/ 469685 h 744135"/>
                <a:gd name="connsiteX1183" fmla="*/ 849061 w 915683"/>
                <a:gd name="connsiteY1183" fmla="*/ 468902 h 744135"/>
                <a:gd name="connsiteX1184" fmla="*/ 850170 w 915683"/>
                <a:gd name="connsiteY1184" fmla="*/ 468771 h 744135"/>
                <a:gd name="connsiteX1185" fmla="*/ 850562 w 915683"/>
                <a:gd name="connsiteY1185" fmla="*/ 467140 h 744135"/>
                <a:gd name="connsiteX1186" fmla="*/ 851475 w 915683"/>
                <a:gd name="connsiteY1186" fmla="*/ 467140 h 744135"/>
                <a:gd name="connsiteX1187" fmla="*/ 851867 w 915683"/>
                <a:gd name="connsiteY1187" fmla="*/ 466683 h 744135"/>
                <a:gd name="connsiteX1188" fmla="*/ 853172 w 915683"/>
                <a:gd name="connsiteY1188" fmla="*/ 466357 h 744135"/>
                <a:gd name="connsiteX1189" fmla="*/ 853889 w 915683"/>
                <a:gd name="connsiteY1189" fmla="*/ 467010 h 744135"/>
                <a:gd name="connsiteX1190" fmla="*/ 853889 w 915683"/>
                <a:gd name="connsiteY1190" fmla="*/ 467336 h 744135"/>
                <a:gd name="connsiteX1191" fmla="*/ 852976 w 915683"/>
                <a:gd name="connsiteY1191" fmla="*/ 467466 h 744135"/>
                <a:gd name="connsiteX1192" fmla="*/ 852389 w 915683"/>
                <a:gd name="connsiteY1192" fmla="*/ 468249 h 744135"/>
                <a:gd name="connsiteX1193" fmla="*/ 853889 w 915683"/>
                <a:gd name="connsiteY1193" fmla="*/ 469032 h 744135"/>
                <a:gd name="connsiteX1194" fmla="*/ 853694 w 915683"/>
                <a:gd name="connsiteY1194" fmla="*/ 469815 h 744135"/>
                <a:gd name="connsiteX1195" fmla="*/ 853172 w 915683"/>
                <a:gd name="connsiteY1195" fmla="*/ 469815 h 744135"/>
                <a:gd name="connsiteX1196" fmla="*/ 852780 w 915683"/>
                <a:gd name="connsiteY1196" fmla="*/ 469032 h 744135"/>
                <a:gd name="connsiteX1197" fmla="*/ 852193 w 915683"/>
                <a:gd name="connsiteY1197" fmla="*/ 468902 h 744135"/>
                <a:gd name="connsiteX1198" fmla="*/ 851279 w 915683"/>
                <a:gd name="connsiteY1198" fmla="*/ 469881 h 744135"/>
                <a:gd name="connsiteX1199" fmla="*/ 850888 w 915683"/>
                <a:gd name="connsiteY1199" fmla="*/ 471185 h 744135"/>
                <a:gd name="connsiteX1200" fmla="*/ 849779 w 915683"/>
                <a:gd name="connsiteY1200" fmla="*/ 471642 h 744135"/>
                <a:gd name="connsiteX1201" fmla="*/ 849387 w 915683"/>
                <a:gd name="connsiteY1201" fmla="*/ 472295 h 744135"/>
                <a:gd name="connsiteX1202" fmla="*/ 848669 w 915683"/>
                <a:gd name="connsiteY1202" fmla="*/ 472295 h 744135"/>
                <a:gd name="connsiteX1203" fmla="*/ 846646 w 915683"/>
                <a:gd name="connsiteY1203" fmla="*/ 473404 h 744135"/>
                <a:gd name="connsiteX1204" fmla="*/ 845537 w 915683"/>
                <a:gd name="connsiteY1204" fmla="*/ 472752 h 744135"/>
                <a:gd name="connsiteX1205" fmla="*/ 844036 w 915683"/>
                <a:gd name="connsiteY1205" fmla="*/ 473078 h 744135"/>
                <a:gd name="connsiteX1206" fmla="*/ 842927 w 915683"/>
                <a:gd name="connsiteY1206" fmla="*/ 472099 h 744135"/>
                <a:gd name="connsiteX1207" fmla="*/ 842536 w 915683"/>
                <a:gd name="connsiteY1207" fmla="*/ 470990 h 744135"/>
                <a:gd name="connsiteX1208" fmla="*/ 843449 w 915683"/>
                <a:gd name="connsiteY1208" fmla="*/ 469685 h 744135"/>
                <a:gd name="connsiteX1209" fmla="*/ 842862 w 915683"/>
                <a:gd name="connsiteY1209" fmla="*/ 468119 h 744135"/>
                <a:gd name="connsiteX1210" fmla="*/ 843775 w 915683"/>
                <a:gd name="connsiteY1210" fmla="*/ 467662 h 744135"/>
                <a:gd name="connsiteX1211" fmla="*/ 843775 w 915683"/>
                <a:gd name="connsiteY1211" fmla="*/ 466357 h 744135"/>
                <a:gd name="connsiteX1212" fmla="*/ 843384 w 915683"/>
                <a:gd name="connsiteY1212" fmla="*/ 465900 h 744135"/>
                <a:gd name="connsiteX1213" fmla="*/ 844297 w 915683"/>
                <a:gd name="connsiteY1213" fmla="*/ 465770 h 744135"/>
                <a:gd name="connsiteX1214" fmla="*/ 843906 w 915683"/>
                <a:gd name="connsiteY1214" fmla="*/ 464791 h 744135"/>
                <a:gd name="connsiteX1215" fmla="*/ 844297 w 915683"/>
                <a:gd name="connsiteY1215" fmla="*/ 463356 h 744135"/>
                <a:gd name="connsiteX1216" fmla="*/ 843710 w 915683"/>
                <a:gd name="connsiteY1216" fmla="*/ 463225 h 744135"/>
                <a:gd name="connsiteX1217" fmla="*/ 842797 w 915683"/>
                <a:gd name="connsiteY1217" fmla="*/ 463877 h 744135"/>
                <a:gd name="connsiteX1218" fmla="*/ 842797 w 915683"/>
                <a:gd name="connsiteY1218" fmla="*/ 464987 h 744135"/>
                <a:gd name="connsiteX1219" fmla="*/ 841883 w 915683"/>
                <a:gd name="connsiteY1219" fmla="*/ 465770 h 744135"/>
                <a:gd name="connsiteX1220" fmla="*/ 841687 w 915683"/>
                <a:gd name="connsiteY1220" fmla="*/ 466748 h 744135"/>
                <a:gd name="connsiteX1221" fmla="*/ 841296 w 915683"/>
                <a:gd name="connsiteY1221" fmla="*/ 466748 h 744135"/>
                <a:gd name="connsiteX1222" fmla="*/ 840774 w 915683"/>
                <a:gd name="connsiteY1222" fmla="*/ 465182 h 744135"/>
                <a:gd name="connsiteX1223" fmla="*/ 841883 w 915683"/>
                <a:gd name="connsiteY1223" fmla="*/ 463420 h 744135"/>
                <a:gd name="connsiteX1224" fmla="*/ 841165 w 915683"/>
                <a:gd name="connsiteY1224" fmla="*/ 462311 h 744135"/>
                <a:gd name="connsiteX1225" fmla="*/ 840448 w 915683"/>
                <a:gd name="connsiteY1225" fmla="*/ 462311 h 744135"/>
                <a:gd name="connsiteX1226" fmla="*/ 838425 w 915683"/>
                <a:gd name="connsiteY1226" fmla="*/ 464856 h 744135"/>
                <a:gd name="connsiteX1227" fmla="*/ 838425 w 915683"/>
                <a:gd name="connsiteY1227" fmla="*/ 467597 h 744135"/>
                <a:gd name="connsiteX1228" fmla="*/ 837315 w 915683"/>
                <a:gd name="connsiteY1228" fmla="*/ 467466 h 744135"/>
                <a:gd name="connsiteX1229" fmla="*/ 836924 w 915683"/>
                <a:gd name="connsiteY1229" fmla="*/ 465574 h 744135"/>
                <a:gd name="connsiteX1230" fmla="*/ 836141 w 915683"/>
                <a:gd name="connsiteY1230" fmla="*/ 465574 h 744135"/>
                <a:gd name="connsiteX1231" fmla="*/ 835227 w 915683"/>
                <a:gd name="connsiteY1231" fmla="*/ 466031 h 744135"/>
                <a:gd name="connsiteX1232" fmla="*/ 834705 w 915683"/>
                <a:gd name="connsiteY1232" fmla="*/ 468771 h 744135"/>
                <a:gd name="connsiteX1233" fmla="*/ 834118 w 915683"/>
                <a:gd name="connsiteY1233" fmla="*/ 469098 h 744135"/>
                <a:gd name="connsiteX1234" fmla="*/ 834836 w 915683"/>
                <a:gd name="connsiteY1234" fmla="*/ 470664 h 744135"/>
                <a:gd name="connsiteX1235" fmla="*/ 833727 w 915683"/>
                <a:gd name="connsiteY1235" fmla="*/ 471447 h 744135"/>
                <a:gd name="connsiteX1236" fmla="*/ 834118 w 915683"/>
                <a:gd name="connsiteY1236" fmla="*/ 471904 h 744135"/>
                <a:gd name="connsiteX1237" fmla="*/ 833922 w 915683"/>
                <a:gd name="connsiteY1237" fmla="*/ 472230 h 744135"/>
                <a:gd name="connsiteX1238" fmla="*/ 835815 w 915683"/>
                <a:gd name="connsiteY1238" fmla="*/ 472882 h 744135"/>
                <a:gd name="connsiteX1239" fmla="*/ 835619 w 915683"/>
                <a:gd name="connsiteY1239" fmla="*/ 473208 h 744135"/>
                <a:gd name="connsiteX1240" fmla="*/ 836532 w 915683"/>
                <a:gd name="connsiteY1240" fmla="*/ 473861 h 744135"/>
                <a:gd name="connsiteX1241" fmla="*/ 836337 w 915683"/>
                <a:gd name="connsiteY1241" fmla="*/ 474840 h 744135"/>
                <a:gd name="connsiteX1242" fmla="*/ 836924 w 915683"/>
                <a:gd name="connsiteY1242" fmla="*/ 475623 h 744135"/>
                <a:gd name="connsiteX1243" fmla="*/ 838033 w 915683"/>
                <a:gd name="connsiteY1243" fmla="*/ 475296 h 744135"/>
                <a:gd name="connsiteX1244" fmla="*/ 837837 w 915683"/>
                <a:gd name="connsiteY1244" fmla="*/ 474187 h 744135"/>
                <a:gd name="connsiteX1245" fmla="*/ 838359 w 915683"/>
                <a:gd name="connsiteY1245" fmla="*/ 474187 h 744135"/>
                <a:gd name="connsiteX1246" fmla="*/ 839664 w 915683"/>
                <a:gd name="connsiteY1246" fmla="*/ 473208 h 744135"/>
                <a:gd name="connsiteX1247" fmla="*/ 839273 w 915683"/>
                <a:gd name="connsiteY1247" fmla="*/ 471904 h 744135"/>
                <a:gd name="connsiteX1248" fmla="*/ 840186 w 915683"/>
                <a:gd name="connsiteY1248" fmla="*/ 471904 h 744135"/>
                <a:gd name="connsiteX1249" fmla="*/ 842209 w 915683"/>
                <a:gd name="connsiteY1249" fmla="*/ 473208 h 744135"/>
                <a:gd name="connsiteX1250" fmla="*/ 842014 w 915683"/>
                <a:gd name="connsiteY1250" fmla="*/ 473992 h 744135"/>
                <a:gd name="connsiteX1251" fmla="*/ 843710 w 915683"/>
                <a:gd name="connsiteY1251" fmla="*/ 476536 h 744135"/>
                <a:gd name="connsiteX1252" fmla="*/ 843188 w 915683"/>
                <a:gd name="connsiteY1252" fmla="*/ 478102 h 744135"/>
                <a:gd name="connsiteX1253" fmla="*/ 842470 w 915683"/>
                <a:gd name="connsiteY1253" fmla="*/ 478429 h 744135"/>
                <a:gd name="connsiteX1254" fmla="*/ 842470 w 915683"/>
                <a:gd name="connsiteY1254" fmla="*/ 478886 h 744135"/>
                <a:gd name="connsiteX1255" fmla="*/ 841753 w 915683"/>
                <a:gd name="connsiteY1255" fmla="*/ 479538 h 744135"/>
                <a:gd name="connsiteX1256" fmla="*/ 843058 w 915683"/>
                <a:gd name="connsiteY1256" fmla="*/ 480843 h 744135"/>
                <a:gd name="connsiteX1257" fmla="*/ 844167 w 915683"/>
                <a:gd name="connsiteY1257" fmla="*/ 480712 h 744135"/>
                <a:gd name="connsiteX1258" fmla="*/ 844167 w 915683"/>
                <a:gd name="connsiteY1258" fmla="*/ 481039 h 744135"/>
                <a:gd name="connsiteX1259" fmla="*/ 845080 w 915683"/>
                <a:gd name="connsiteY1259" fmla="*/ 481495 h 744135"/>
                <a:gd name="connsiteX1260" fmla="*/ 845080 w 915683"/>
                <a:gd name="connsiteY1260" fmla="*/ 482148 h 744135"/>
                <a:gd name="connsiteX1261" fmla="*/ 844689 w 915683"/>
                <a:gd name="connsiteY1261" fmla="*/ 482148 h 744135"/>
                <a:gd name="connsiteX1262" fmla="*/ 844493 w 915683"/>
                <a:gd name="connsiteY1262" fmla="*/ 483127 h 744135"/>
                <a:gd name="connsiteX1263" fmla="*/ 842992 w 915683"/>
                <a:gd name="connsiteY1263" fmla="*/ 484236 h 744135"/>
                <a:gd name="connsiteX1264" fmla="*/ 843514 w 915683"/>
                <a:gd name="connsiteY1264" fmla="*/ 485019 h 744135"/>
                <a:gd name="connsiteX1265" fmla="*/ 843319 w 915683"/>
                <a:gd name="connsiteY1265" fmla="*/ 485476 h 744135"/>
                <a:gd name="connsiteX1266" fmla="*/ 842209 w 915683"/>
                <a:gd name="connsiteY1266" fmla="*/ 485476 h 744135"/>
                <a:gd name="connsiteX1267" fmla="*/ 842014 w 915683"/>
                <a:gd name="connsiteY1267" fmla="*/ 486128 h 744135"/>
                <a:gd name="connsiteX1268" fmla="*/ 842536 w 915683"/>
                <a:gd name="connsiteY1268" fmla="*/ 486585 h 744135"/>
                <a:gd name="connsiteX1269" fmla="*/ 843253 w 915683"/>
                <a:gd name="connsiteY1269" fmla="*/ 485933 h 744135"/>
                <a:gd name="connsiteX1270" fmla="*/ 844167 w 915683"/>
                <a:gd name="connsiteY1270" fmla="*/ 485933 h 744135"/>
                <a:gd name="connsiteX1271" fmla="*/ 844363 w 915683"/>
                <a:gd name="connsiteY1271" fmla="*/ 487042 h 744135"/>
                <a:gd name="connsiteX1272" fmla="*/ 843058 w 915683"/>
                <a:gd name="connsiteY1272" fmla="*/ 488021 h 744135"/>
                <a:gd name="connsiteX1273" fmla="*/ 842666 w 915683"/>
                <a:gd name="connsiteY1273" fmla="*/ 489456 h 744135"/>
                <a:gd name="connsiteX1274" fmla="*/ 841948 w 915683"/>
                <a:gd name="connsiteY1274" fmla="*/ 488673 h 744135"/>
                <a:gd name="connsiteX1275" fmla="*/ 841557 w 915683"/>
                <a:gd name="connsiteY1275" fmla="*/ 488673 h 744135"/>
                <a:gd name="connsiteX1276" fmla="*/ 841557 w 915683"/>
                <a:gd name="connsiteY1276" fmla="*/ 489130 h 744135"/>
                <a:gd name="connsiteX1277" fmla="*/ 840970 w 915683"/>
                <a:gd name="connsiteY1277" fmla="*/ 489130 h 744135"/>
                <a:gd name="connsiteX1278" fmla="*/ 840970 w 915683"/>
                <a:gd name="connsiteY1278" fmla="*/ 490239 h 744135"/>
                <a:gd name="connsiteX1279" fmla="*/ 841361 w 915683"/>
                <a:gd name="connsiteY1279" fmla="*/ 490370 h 744135"/>
                <a:gd name="connsiteX1280" fmla="*/ 841361 w 915683"/>
                <a:gd name="connsiteY1280" fmla="*/ 491022 h 744135"/>
                <a:gd name="connsiteX1281" fmla="*/ 842275 w 915683"/>
                <a:gd name="connsiteY1281" fmla="*/ 491479 h 744135"/>
                <a:gd name="connsiteX1282" fmla="*/ 841883 w 915683"/>
                <a:gd name="connsiteY1282" fmla="*/ 490174 h 744135"/>
                <a:gd name="connsiteX1283" fmla="*/ 842275 w 915683"/>
                <a:gd name="connsiteY1283" fmla="*/ 490174 h 744135"/>
                <a:gd name="connsiteX1284" fmla="*/ 842275 w 915683"/>
                <a:gd name="connsiteY1284" fmla="*/ 490631 h 744135"/>
                <a:gd name="connsiteX1285" fmla="*/ 843384 w 915683"/>
                <a:gd name="connsiteY1285" fmla="*/ 490435 h 744135"/>
                <a:gd name="connsiteX1286" fmla="*/ 843775 w 915683"/>
                <a:gd name="connsiteY1286" fmla="*/ 489130 h 744135"/>
                <a:gd name="connsiteX1287" fmla="*/ 844689 w 915683"/>
                <a:gd name="connsiteY1287" fmla="*/ 488804 h 744135"/>
                <a:gd name="connsiteX1288" fmla="*/ 845602 w 915683"/>
                <a:gd name="connsiteY1288" fmla="*/ 489913 h 744135"/>
                <a:gd name="connsiteX1289" fmla="*/ 846320 w 915683"/>
                <a:gd name="connsiteY1289" fmla="*/ 490239 h 744135"/>
                <a:gd name="connsiteX1290" fmla="*/ 846712 w 915683"/>
                <a:gd name="connsiteY1290" fmla="*/ 492001 h 744135"/>
                <a:gd name="connsiteX1291" fmla="*/ 845602 w 915683"/>
                <a:gd name="connsiteY1291" fmla="*/ 492132 h 744135"/>
                <a:gd name="connsiteX1292" fmla="*/ 845407 w 915683"/>
                <a:gd name="connsiteY1292" fmla="*/ 493437 h 744135"/>
                <a:gd name="connsiteX1293" fmla="*/ 846516 w 915683"/>
                <a:gd name="connsiteY1293" fmla="*/ 493306 h 744135"/>
                <a:gd name="connsiteX1294" fmla="*/ 846712 w 915683"/>
                <a:gd name="connsiteY1294" fmla="*/ 494611 h 744135"/>
                <a:gd name="connsiteX1295" fmla="*/ 845994 w 915683"/>
                <a:gd name="connsiteY1295" fmla="*/ 494937 h 744135"/>
                <a:gd name="connsiteX1296" fmla="*/ 844297 w 915683"/>
                <a:gd name="connsiteY1296" fmla="*/ 494481 h 744135"/>
                <a:gd name="connsiteX1297" fmla="*/ 844493 w 915683"/>
                <a:gd name="connsiteY1297" fmla="*/ 494937 h 744135"/>
                <a:gd name="connsiteX1298" fmla="*/ 845080 w 915683"/>
                <a:gd name="connsiteY1298" fmla="*/ 495068 h 744135"/>
                <a:gd name="connsiteX1299" fmla="*/ 845080 w 915683"/>
                <a:gd name="connsiteY1299" fmla="*/ 496047 h 744135"/>
                <a:gd name="connsiteX1300" fmla="*/ 845472 w 915683"/>
                <a:gd name="connsiteY1300" fmla="*/ 496047 h 744135"/>
                <a:gd name="connsiteX1301" fmla="*/ 845472 w 915683"/>
                <a:gd name="connsiteY1301" fmla="*/ 495068 h 744135"/>
                <a:gd name="connsiteX1302" fmla="*/ 846386 w 915683"/>
                <a:gd name="connsiteY1302" fmla="*/ 495394 h 744135"/>
                <a:gd name="connsiteX1303" fmla="*/ 846581 w 915683"/>
                <a:gd name="connsiteY1303" fmla="*/ 496047 h 744135"/>
                <a:gd name="connsiteX1304" fmla="*/ 845994 w 915683"/>
                <a:gd name="connsiteY1304" fmla="*/ 496503 h 744135"/>
                <a:gd name="connsiteX1305" fmla="*/ 846190 w 915683"/>
                <a:gd name="connsiteY1305" fmla="*/ 497156 h 744135"/>
                <a:gd name="connsiteX1306" fmla="*/ 844493 w 915683"/>
                <a:gd name="connsiteY1306" fmla="*/ 497286 h 744135"/>
                <a:gd name="connsiteX1307" fmla="*/ 843971 w 915683"/>
                <a:gd name="connsiteY1307" fmla="*/ 496634 h 744135"/>
                <a:gd name="connsiteX1308" fmla="*/ 843253 w 915683"/>
                <a:gd name="connsiteY1308" fmla="*/ 496503 h 744135"/>
                <a:gd name="connsiteX1309" fmla="*/ 843058 w 915683"/>
                <a:gd name="connsiteY1309" fmla="*/ 497482 h 744135"/>
                <a:gd name="connsiteX1310" fmla="*/ 844363 w 915683"/>
                <a:gd name="connsiteY1310" fmla="*/ 497352 h 744135"/>
                <a:gd name="connsiteX1311" fmla="*/ 844558 w 915683"/>
                <a:gd name="connsiteY1311" fmla="*/ 497808 h 744135"/>
                <a:gd name="connsiteX1312" fmla="*/ 845668 w 915683"/>
                <a:gd name="connsiteY1312" fmla="*/ 497939 h 744135"/>
                <a:gd name="connsiteX1313" fmla="*/ 845863 w 915683"/>
                <a:gd name="connsiteY1313" fmla="*/ 498591 h 744135"/>
                <a:gd name="connsiteX1314" fmla="*/ 847560 w 915683"/>
                <a:gd name="connsiteY1314" fmla="*/ 498265 h 744135"/>
                <a:gd name="connsiteX1315" fmla="*/ 847038 w 915683"/>
                <a:gd name="connsiteY1315" fmla="*/ 497156 h 744135"/>
                <a:gd name="connsiteX1316" fmla="*/ 847234 w 915683"/>
                <a:gd name="connsiteY1316" fmla="*/ 495720 h 744135"/>
                <a:gd name="connsiteX1317" fmla="*/ 848147 w 915683"/>
                <a:gd name="connsiteY1317" fmla="*/ 495590 h 744135"/>
                <a:gd name="connsiteX1318" fmla="*/ 848343 w 915683"/>
                <a:gd name="connsiteY1318" fmla="*/ 496242 h 744135"/>
                <a:gd name="connsiteX1319" fmla="*/ 849257 w 915683"/>
                <a:gd name="connsiteY1319" fmla="*/ 496112 h 744135"/>
                <a:gd name="connsiteX1320" fmla="*/ 849257 w 915683"/>
                <a:gd name="connsiteY1320" fmla="*/ 495003 h 744135"/>
                <a:gd name="connsiteX1321" fmla="*/ 848343 w 915683"/>
                <a:gd name="connsiteY1321" fmla="*/ 493698 h 744135"/>
                <a:gd name="connsiteX1322" fmla="*/ 848539 w 915683"/>
                <a:gd name="connsiteY1322" fmla="*/ 493371 h 744135"/>
                <a:gd name="connsiteX1323" fmla="*/ 849844 w 915683"/>
                <a:gd name="connsiteY1323" fmla="*/ 493502 h 744135"/>
                <a:gd name="connsiteX1324" fmla="*/ 849322 w 915683"/>
                <a:gd name="connsiteY1324" fmla="*/ 492523 h 744135"/>
                <a:gd name="connsiteX1325" fmla="*/ 849844 w 915683"/>
                <a:gd name="connsiteY1325" fmla="*/ 491088 h 744135"/>
                <a:gd name="connsiteX1326" fmla="*/ 850757 w 915683"/>
                <a:gd name="connsiteY1326" fmla="*/ 491414 h 744135"/>
                <a:gd name="connsiteX1327" fmla="*/ 850953 w 915683"/>
                <a:gd name="connsiteY1327" fmla="*/ 492719 h 744135"/>
                <a:gd name="connsiteX1328" fmla="*/ 850757 w 915683"/>
                <a:gd name="connsiteY1328" fmla="*/ 493175 h 744135"/>
                <a:gd name="connsiteX1329" fmla="*/ 850235 w 915683"/>
                <a:gd name="connsiteY1329" fmla="*/ 493306 h 744135"/>
                <a:gd name="connsiteX1330" fmla="*/ 850235 w 915683"/>
                <a:gd name="connsiteY1330" fmla="*/ 493959 h 744135"/>
                <a:gd name="connsiteX1331" fmla="*/ 850953 w 915683"/>
                <a:gd name="connsiteY1331" fmla="*/ 494415 h 744135"/>
                <a:gd name="connsiteX1332" fmla="*/ 850562 w 915683"/>
                <a:gd name="connsiteY1332" fmla="*/ 496830 h 744135"/>
                <a:gd name="connsiteX1333" fmla="*/ 849648 w 915683"/>
                <a:gd name="connsiteY1333" fmla="*/ 498265 h 744135"/>
                <a:gd name="connsiteX1334" fmla="*/ 848930 w 915683"/>
                <a:gd name="connsiteY1334" fmla="*/ 498591 h 744135"/>
                <a:gd name="connsiteX1335" fmla="*/ 849126 w 915683"/>
                <a:gd name="connsiteY1335" fmla="*/ 499048 h 744135"/>
                <a:gd name="connsiteX1336" fmla="*/ 848408 w 915683"/>
                <a:gd name="connsiteY1336" fmla="*/ 499701 h 744135"/>
                <a:gd name="connsiteX1337" fmla="*/ 848930 w 915683"/>
                <a:gd name="connsiteY1337" fmla="*/ 501463 h 744135"/>
                <a:gd name="connsiteX1338" fmla="*/ 848408 w 915683"/>
                <a:gd name="connsiteY1338" fmla="*/ 501332 h 744135"/>
                <a:gd name="connsiteX1339" fmla="*/ 848213 w 915683"/>
                <a:gd name="connsiteY1339" fmla="*/ 501985 h 744135"/>
                <a:gd name="connsiteX1340" fmla="*/ 847299 w 915683"/>
                <a:gd name="connsiteY1340" fmla="*/ 501985 h 744135"/>
                <a:gd name="connsiteX1341" fmla="*/ 846777 w 915683"/>
                <a:gd name="connsiteY1341" fmla="*/ 502441 h 744135"/>
                <a:gd name="connsiteX1342" fmla="*/ 846777 w 915683"/>
                <a:gd name="connsiteY1342" fmla="*/ 502898 h 744135"/>
                <a:gd name="connsiteX1343" fmla="*/ 847495 w 915683"/>
                <a:gd name="connsiteY1343" fmla="*/ 503224 h 744135"/>
                <a:gd name="connsiteX1344" fmla="*/ 847691 w 915683"/>
                <a:gd name="connsiteY1344" fmla="*/ 503681 h 744135"/>
                <a:gd name="connsiteX1345" fmla="*/ 846190 w 915683"/>
                <a:gd name="connsiteY1345" fmla="*/ 504334 h 744135"/>
                <a:gd name="connsiteX1346" fmla="*/ 846190 w 915683"/>
                <a:gd name="connsiteY1346" fmla="*/ 505443 h 744135"/>
                <a:gd name="connsiteX1347" fmla="*/ 845798 w 915683"/>
                <a:gd name="connsiteY1347" fmla="*/ 505900 h 744135"/>
                <a:gd name="connsiteX1348" fmla="*/ 846190 w 915683"/>
                <a:gd name="connsiteY1348" fmla="*/ 506552 h 744135"/>
                <a:gd name="connsiteX1349" fmla="*/ 846907 w 915683"/>
                <a:gd name="connsiteY1349" fmla="*/ 506422 h 744135"/>
                <a:gd name="connsiteX1350" fmla="*/ 847299 w 915683"/>
                <a:gd name="connsiteY1350" fmla="*/ 506096 h 744135"/>
                <a:gd name="connsiteX1351" fmla="*/ 846907 w 915683"/>
                <a:gd name="connsiteY1351" fmla="*/ 505769 h 744135"/>
                <a:gd name="connsiteX1352" fmla="*/ 846907 w 915683"/>
                <a:gd name="connsiteY1352" fmla="*/ 504790 h 744135"/>
                <a:gd name="connsiteX1353" fmla="*/ 847821 w 915683"/>
                <a:gd name="connsiteY1353" fmla="*/ 504660 h 744135"/>
                <a:gd name="connsiteX1354" fmla="*/ 848735 w 915683"/>
                <a:gd name="connsiteY1354" fmla="*/ 506096 h 744135"/>
                <a:gd name="connsiteX1355" fmla="*/ 850040 w 915683"/>
                <a:gd name="connsiteY1355" fmla="*/ 506422 h 744135"/>
                <a:gd name="connsiteX1356" fmla="*/ 850431 w 915683"/>
                <a:gd name="connsiteY1356" fmla="*/ 507205 h 744135"/>
                <a:gd name="connsiteX1357" fmla="*/ 849322 w 915683"/>
                <a:gd name="connsiteY1357" fmla="*/ 507857 h 744135"/>
                <a:gd name="connsiteX1358" fmla="*/ 850627 w 915683"/>
                <a:gd name="connsiteY1358" fmla="*/ 508184 h 744135"/>
                <a:gd name="connsiteX1359" fmla="*/ 850823 w 915683"/>
                <a:gd name="connsiteY1359" fmla="*/ 508836 h 744135"/>
                <a:gd name="connsiteX1360" fmla="*/ 850431 w 915683"/>
                <a:gd name="connsiteY1360" fmla="*/ 508705 h 744135"/>
                <a:gd name="connsiteX1361" fmla="*/ 849713 w 915683"/>
                <a:gd name="connsiteY1361" fmla="*/ 509358 h 744135"/>
                <a:gd name="connsiteX1362" fmla="*/ 850431 w 915683"/>
                <a:gd name="connsiteY1362" fmla="*/ 510141 h 744135"/>
                <a:gd name="connsiteX1363" fmla="*/ 850431 w 915683"/>
                <a:gd name="connsiteY1363" fmla="*/ 510794 h 744135"/>
                <a:gd name="connsiteX1364" fmla="*/ 849518 w 915683"/>
                <a:gd name="connsiteY1364" fmla="*/ 511577 h 744135"/>
                <a:gd name="connsiteX1365" fmla="*/ 849518 w 915683"/>
                <a:gd name="connsiteY1365" fmla="*/ 512556 h 744135"/>
                <a:gd name="connsiteX1366" fmla="*/ 848213 w 915683"/>
                <a:gd name="connsiteY1366" fmla="*/ 511577 h 744135"/>
                <a:gd name="connsiteX1367" fmla="*/ 848213 w 915683"/>
                <a:gd name="connsiteY1367" fmla="*/ 510467 h 744135"/>
                <a:gd name="connsiteX1368" fmla="*/ 848930 w 915683"/>
                <a:gd name="connsiteY1368" fmla="*/ 510011 h 744135"/>
                <a:gd name="connsiteX1369" fmla="*/ 849126 w 915683"/>
                <a:gd name="connsiteY1369" fmla="*/ 509228 h 744135"/>
                <a:gd name="connsiteX1370" fmla="*/ 848735 w 915683"/>
                <a:gd name="connsiteY1370" fmla="*/ 508575 h 744135"/>
                <a:gd name="connsiteX1371" fmla="*/ 847234 w 915683"/>
                <a:gd name="connsiteY1371" fmla="*/ 509684 h 744135"/>
                <a:gd name="connsiteX1372" fmla="*/ 847234 w 915683"/>
                <a:gd name="connsiteY1372" fmla="*/ 511120 h 744135"/>
                <a:gd name="connsiteX1373" fmla="*/ 847625 w 915683"/>
                <a:gd name="connsiteY1373" fmla="*/ 511577 h 744135"/>
                <a:gd name="connsiteX1374" fmla="*/ 846320 w 915683"/>
                <a:gd name="connsiteY1374" fmla="*/ 511120 h 744135"/>
                <a:gd name="connsiteX1375" fmla="*/ 845798 w 915683"/>
                <a:gd name="connsiteY1375" fmla="*/ 511250 h 744135"/>
                <a:gd name="connsiteX1376" fmla="*/ 845407 w 915683"/>
                <a:gd name="connsiteY1376" fmla="*/ 511903 h 744135"/>
                <a:gd name="connsiteX1377" fmla="*/ 845407 w 915683"/>
                <a:gd name="connsiteY1377" fmla="*/ 512229 h 744135"/>
                <a:gd name="connsiteX1378" fmla="*/ 845929 w 915683"/>
                <a:gd name="connsiteY1378" fmla="*/ 512360 h 744135"/>
                <a:gd name="connsiteX1379" fmla="*/ 846320 w 915683"/>
                <a:gd name="connsiteY1379" fmla="*/ 511707 h 744135"/>
                <a:gd name="connsiteX1380" fmla="*/ 846712 w 915683"/>
                <a:gd name="connsiteY1380" fmla="*/ 511707 h 744135"/>
                <a:gd name="connsiteX1381" fmla="*/ 847429 w 915683"/>
                <a:gd name="connsiteY1381" fmla="*/ 512490 h 744135"/>
                <a:gd name="connsiteX1382" fmla="*/ 847429 w 915683"/>
                <a:gd name="connsiteY1382" fmla="*/ 513469 h 744135"/>
                <a:gd name="connsiteX1383" fmla="*/ 845929 w 915683"/>
                <a:gd name="connsiteY1383" fmla="*/ 513469 h 744135"/>
                <a:gd name="connsiteX1384" fmla="*/ 845929 w 915683"/>
                <a:gd name="connsiteY1384" fmla="*/ 515231 h 744135"/>
                <a:gd name="connsiteX1385" fmla="*/ 845211 w 915683"/>
                <a:gd name="connsiteY1385" fmla="*/ 515687 h 744135"/>
                <a:gd name="connsiteX1386" fmla="*/ 845733 w 915683"/>
                <a:gd name="connsiteY1386" fmla="*/ 516666 h 744135"/>
                <a:gd name="connsiteX1387" fmla="*/ 844819 w 915683"/>
                <a:gd name="connsiteY1387" fmla="*/ 516666 h 744135"/>
                <a:gd name="connsiteX1388" fmla="*/ 844428 w 915683"/>
                <a:gd name="connsiteY1388" fmla="*/ 517123 h 744135"/>
                <a:gd name="connsiteX1389" fmla="*/ 844428 w 915683"/>
                <a:gd name="connsiteY1389" fmla="*/ 517906 h 744135"/>
                <a:gd name="connsiteX1390" fmla="*/ 845146 w 915683"/>
                <a:gd name="connsiteY1390" fmla="*/ 518689 h 744135"/>
                <a:gd name="connsiteX1391" fmla="*/ 845537 w 915683"/>
                <a:gd name="connsiteY1391" fmla="*/ 519798 h 744135"/>
                <a:gd name="connsiteX1392" fmla="*/ 844428 w 915683"/>
                <a:gd name="connsiteY1392" fmla="*/ 521234 h 744135"/>
                <a:gd name="connsiteX1393" fmla="*/ 843514 w 915683"/>
                <a:gd name="connsiteY1393" fmla="*/ 521364 h 744135"/>
                <a:gd name="connsiteX1394" fmla="*/ 843514 w 915683"/>
                <a:gd name="connsiteY1394" fmla="*/ 522017 h 744135"/>
                <a:gd name="connsiteX1395" fmla="*/ 844232 w 915683"/>
                <a:gd name="connsiteY1395" fmla="*/ 522147 h 744135"/>
                <a:gd name="connsiteX1396" fmla="*/ 844754 w 915683"/>
                <a:gd name="connsiteY1396" fmla="*/ 521495 h 744135"/>
                <a:gd name="connsiteX1397" fmla="*/ 846255 w 915683"/>
                <a:gd name="connsiteY1397" fmla="*/ 521626 h 744135"/>
                <a:gd name="connsiteX1398" fmla="*/ 846451 w 915683"/>
                <a:gd name="connsiteY1398" fmla="*/ 523387 h 744135"/>
                <a:gd name="connsiteX1399" fmla="*/ 845863 w 915683"/>
                <a:gd name="connsiteY1399" fmla="*/ 524497 h 744135"/>
                <a:gd name="connsiteX1400" fmla="*/ 846451 w 915683"/>
                <a:gd name="connsiteY1400" fmla="*/ 525932 h 744135"/>
                <a:gd name="connsiteX1401" fmla="*/ 846255 w 915683"/>
                <a:gd name="connsiteY1401" fmla="*/ 528020 h 744135"/>
                <a:gd name="connsiteX1402" fmla="*/ 845341 w 915683"/>
                <a:gd name="connsiteY1402" fmla="*/ 528477 h 744135"/>
                <a:gd name="connsiteX1403" fmla="*/ 845146 w 915683"/>
                <a:gd name="connsiteY1403" fmla="*/ 529912 h 744135"/>
                <a:gd name="connsiteX1404" fmla="*/ 844036 w 915683"/>
                <a:gd name="connsiteY1404" fmla="*/ 530043 h 744135"/>
                <a:gd name="connsiteX1405" fmla="*/ 843449 w 915683"/>
                <a:gd name="connsiteY1405" fmla="*/ 529391 h 744135"/>
                <a:gd name="connsiteX1406" fmla="*/ 842927 w 915683"/>
                <a:gd name="connsiteY1406" fmla="*/ 529521 h 744135"/>
                <a:gd name="connsiteX1407" fmla="*/ 844036 w 915683"/>
                <a:gd name="connsiteY1407" fmla="*/ 530630 h 744135"/>
                <a:gd name="connsiteX1408" fmla="*/ 844428 w 915683"/>
                <a:gd name="connsiteY1408" fmla="*/ 532196 h 744135"/>
                <a:gd name="connsiteX1409" fmla="*/ 843319 w 915683"/>
                <a:gd name="connsiteY1409" fmla="*/ 532653 h 744135"/>
                <a:gd name="connsiteX1410" fmla="*/ 842927 w 915683"/>
                <a:gd name="connsiteY1410" fmla="*/ 535068 h 744135"/>
                <a:gd name="connsiteX1411" fmla="*/ 842536 w 915683"/>
                <a:gd name="connsiteY1411" fmla="*/ 534937 h 744135"/>
                <a:gd name="connsiteX1412" fmla="*/ 841622 w 915683"/>
                <a:gd name="connsiteY1412" fmla="*/ 536046 h 744135"/>
                <a:gd name="connsiteX1413" fmla="*/ 840513 w 915683"/>
                <a:gd name="connsiteY1413" fmla="*/ 536177 h 744135"/>
                <a:gd name="connsiteX1414" fmla="*/ 840904 w 915683"/>
                <a:gd name="connsiteY1414" fmla="*/ 536829 h 744135"/>
                <a:gd name="connsiteX1415" fmla="*/ 841622 w 915683"/>
                <a:gd name="connsiteY1415" fmla="*/ 536829 h 744135"/>
                <a:gd name="connsiteX1416" fmla="*/ 842014 w 915683"/>
                <a:gd name="connsiteY1416" fmla="*/ 538396 h 744135"/>
                <a:gd name="connsiteX1417" fmla="*/ 840121 w 915683"/>
                <a:gd name="connsiteY1417" fmla="*/ 538722 h 744135"/>
                <a:gd name="connsiteX1418" fmla="*/ 839730 w 915683"/>
                <a:gd name="connsiteY1418" fmla="*/ 539179 h 744135"/>
                <a:gd name="connsiteX1419" fmla="*/ 838816 w 915683"/>
                <a:gd name="connsiteY1419" fmla="*/ 539179 h 744135"/>
                <a:gd name="connsiteX1420" fmla="*/ 838816 w 915683"/>
                <a:gd name="connsiteY1420" fmla="*/ 538526 h 744135"/>
                <a:gd name="connsiteX1421" fmla="*/ 838098 w 915683"/>
                <a:gd name="connsiteY1421" fmla="*/ 538396 h 744135"/>
                <a:gd name="connsiteX1422" fmla="*/ 837707 w 915683"/>
                <a:gd name="connsiteY1422" fmla="*/ 539831 h 744135"/>
                <a:gd name="connsiteX1423" fmla="*/ 836010 w 915683"/>
                <a:gd name="connsiteY1423" fmla="*/ 541397 h 744135"/>
                <a:gd name="connsiteX1424" fmla="*/ 835097 w 915683"/>
                <a:gd name="connsiteY1424" fmla="*/ 541527 h 744135"/>
                <a:gd name="connsiteX1425" fmla="*/ 834901 w 915683"/>
                <a:gd name="connsiteY1425" fmla="*/ 542506 h 744135"/>
                <a:gd name="connsiteX1426" fmla="*/ 834510 w 915683"/>
                <a:gd name="connsiteY1426" fmla="*/ 542506 h 744135"/>
                <a:gd name="connsiteX1427" fmla="*/ 834510 w 915683"/>
                <a:gd name="connsiteY1427" fmla="*/ 541527 h 744135"/>
                <a:gd name="connsiteX1428" fmla="*/ 834118 w 915683"/>
                <a:gd name="connsiteY1428" fmla="*/ 541397 h 744135"/>
                <a:gd name="connsiteX1429" fmla="*/ 833727 w 915683"/>
                <a:gd name="connsiteY1429" fmla="*/ 541723 h 744135"/>
                <a:gd name="connsiteX1430" fmla="*/ 833727 w 915683"/>
                <a:gd name="connsiteY1430" fmla="*/ 542506 h 744135"/>
                <a:gd name="connsiteX1431" fmla="*/ 832422 w 915683"/>
                <a:gd name="connsiteY1431" fmla="*/ 542963 h 744135"/>
                <a:gd name="connsiteX1432" fmla="*/ 831312 w 915683"/>
                <a:gd name="connsiteY1432" fmla="*/ 544072 h 744135"/>
                <a:gd name="connsiteX1433" fmla="*/ 832617 w 915683"/>
                <a:gd name="connsiteY1433" fmla="*/ 544203 h 744135"/>
                <a:gd name="connsiteX1434" fmla="*/ 832617 w 915683"/>
                <a:gd name="connsiteY1434" fmla="*/ 544659 h 744135"/>
                <a:gd name="connsiteX1435" fmla="*/ 833009 w 915683"/>
                <a:gd name="connsiteY1435" fmla="*/ 544790 h 744135"/>
                <a:gd name="connsiteX1436" fmla="*/ 833009 w 915683"/>
                <a:gd name="connsiteY1436" fmla="*/ 546225 h 744135"/>
                <a:gd name="connsiteX1437" fmla="*/ 833400 w 915683"/>
                <a:gd name="connsiteY1437" fmla="*/ 546225 h 744135"/>
                <a:gd name="connsiteX1438" fmla="*/ 833922 w 915683"/>
                <a:gd name="connsiteY1438" fmla="*/ 545442 h 744135"/>
                <a:gd name="connsiteX1439" fmla="*/ 834836 w 915683"/>
                <a:gd name="connsiteY1439" fmla="*/ 545442 h 744135"/>
                <a:gd name="connsiteX1440" fmla="*/ 835554 w 915683"/>
                <a:gd name="connsiteY1440" fmla="*/ 546552 h 744135"/>
                <a:gd name="connsiteX1441" fmla="*/ 836271 w 915683"/>
                <a:gd name="connsiteY1441" fmla="*/ 546552 h 744135"/>
                <a:gd name="connsiteX1442" fmla="*/ 836989 w 915683"/>
                <a:gd name="connsiteY1442" fmla="*/ 547335 h 744135"/>
                <a:gd name="connsiteX1443" fmla="*/ 837381 w 915683"/>
                <a:gd name="connsiteY1443" fmla="*/ 548901 h 744135"/>
                <a:gd name="connsiteX1444" fmla="*/ 838098 w 915683"/>
                <a:gd name="connsiteY1444" fmla="*/ 548444 h 744135"/>
                <a:gd name="connsiteX1445" fmla="*/ 837903 w 915683"/>
                <a:gd name="connsiteY1445" fmla="*/ 547465 h 744135"/>
                <a:gd name="connsiteX1446" fmla="*/ 838425 w 915683"/>
                <a:gd name="connsiteY1446" fmla="*/ 546813 h 744135"/>
                <a:gd name="connsiteX1447" fmla="*/ 840121 w 915683"/>
                <a:gd name="connsiteY1447" fmla="*/ 546944 h 744135"/>
                <a:gd name="connsiteX1448" fmla="*/ 840839 w 915683"/>
                <a:gd name="connsiteY1448" fmla="*/ 546161 h 744135"/>
                <a:gd name="connsiteX1449" fmla="*/ 841557 w 915683"/>
                <a:gd name="connsiteY1449" fmla="*/ 546487 h 744135"/>
                <a:gd name="connsiteX1450" fmla="*/ 841753 w 915683"/>
                <a:gd name="connsiteY1450" fmla="*/ 547792 h 744135"/>
                <a:gd name="connsiteX1451" fmla="*/ 842862 w 915683"/>
                <a:gd name="connsiteY1451" fmla="*/ 548118 h 744135"/>
                <a:gd name="connsiteX1452" fmla="*/ 843253 w 915683"/>
                <a:gd name="connsiteY1452" fmla="*/ 547465 h 744135"/>
                <a:gd name="connsiteX1453" fmla="*/ 843971 w 915683"/>
                <a:gd name="connsiteY1453" fmla="*/ 547596 h 744135"/>
                <a:gd name="connsiteX1454" fmla="*/ 844363 w 915683"/>
                <a:gd name="connsiteY1454" fmla="*/ 546944 h 744135"/>
                <a:gd name="connsiteX1455" fmla="*/ 843971 w 915683"/>
                <a:gd name="connsiteY1455" fmla="*/ 545182 h 744135"/>
                <a:gd name="connsiteX1456" fmla="*/ 845994 w 915683"/>
                <a:gd name="connsiteY1456" fmla="*/ 545182 h 744135"/>
                <a:gd name="connsiteX1457" fmla="*/ 845602 w 915683"/>
                <a:gd name="connsiteY1457" fmla="*/ 544072 h 744135"/>
                <a:gd name="connsiteX1458" fmla="*/ 845602 w 915683"/>
                <a:gd name="connsiteY1458" fmla="*/ 543289 h 744135"/>
                <a:gd name="connsiteX1459" fmla="*/ 845994 w 915683"/>
                <a:gd name="connsiteY1459" fmla="*/ 542963 h 744135"/>
                <a:gd name="connsiteX1460" fmla="*/ 846386 w 915683"/>
                <a:gd name="connsiteY1460" fmla="*/ 542963 h 744135"/>
                <a:gd name="connsiteX1461" fmla="*/ 846581 w 915683"/>
                <a:gd name="connsiteY1461" fmla="*/ 543942 h 744135"/>
                <a:gd name="connsiteX1462" fmla="*/ 847691 w 915683"/>
                <a:gd name="connsiteY1462" fmla="*/ 544725 h 744135"/>
                <a:gd name="connsiteX1463" fmla="*/ 848213 w 915683"/>
                <a:gd name="connsiteY1463" fmla="*/ 543746 h 744135"/>
                <a:gd name="connsiteX1464" fmla="*/ 849191 w 915683"/>
                <a:gd name="connsiteY1464" fmla="*/ 543746 h 744135"/>
                <a:gd name="connsiteX1465" fmla="*/ 849191 w 915683"/>
                <a:gd name="connsiteY1465" fmla="*/ 543093 h 744135"/>
                <a:gd name="connsiteX1466" fmla="*/ 850105 w 915683"/>
                <a:gd name="connsiteY1466" fmla="*/ 543093 h 744135"/>
                <a:gd name="connsiteX1467" fmla="*/ 849909 w 915683"/>
                <a:gd name="connsiteY1467" fmla="*/ 542441 h 744135"/>
                <a:gd name="connsiteX1468" fmla="*/ 850301 w 915683"/>
                <a:gd name="connsiteY1468" fmla="*/ 542115 h 744135"/>
                <a:gd name="connsiteX1469" fmla="*/ 851410 w 915683"/>
                <a:gd name="connsiteY1469" fmla="*/ 542245 h 744135"/>
                <a:gd name="connsiteX1470" fmla="*/ 853106 w 915683"/>
                <a:gd name="connsiteY1470" fmla="*/ 540679 h 744135"/>
                <a:gd name="connsiteX1471" fmla="*/ 854216 w 915683"/>
                <a:gd name="connsiteY1471" fmla="*/ 540549 h 744135"/>
                <a:gd name="connsiteX1472" fmla="*/ 854738 w 915683"/>
                <a:gd name="connsiteY1472" fmla="*/ 539439 h 744135"/>
                <a:gd name="connsiteX1473" fmla="*/ 856239 w 915683"/>
                <a:gd name="connsiteY1473" fmla="*/ 539439 h 744135"/>
                <a:gd name="connsiteX1474" fmla="*/ 856630 w 915683"/>
                <a:gd name="connsiteY1474" fmla="*/ 540092 h 744135"/>
                <a:gd name="connsiteX1475" fmla="*/ 857544 w 915683"/>
                <a:gd name="connsiteY1475" fmla="*/ 540222 h 744135"/>
                <a:gd name="connsiteX1476" fmla="*/ 858066 w 915683"/>
                <a:gd name="connsiteY1476" fmla="*/ 541005 h 744135"/>
                <a:gd name="connsiteX1477" fmla="*/ 858588 w 915683"/>
                <a:gd name="connsiteY1477" fmla="*/ 541005 h 744135"/>
                <a:gd name="connsiteX1478" fmla="*/ 859175 w 915683"/>
                <a:gd name="connsiteY1478" fmla="*/ 540549 h 744135"/>
                <a:gd name="connsiteX1479" fmla="*/ 859175 w 915683"/>
                <a:gd name="connsiteY1479" fmla="*/ 539570 h 744135"/>
                <a:gd name="connsiteX1480" fmla="*/ 859566 w 915683"/>
                <a:gd name="connsiteY1480" fmla="*/ 539570 h 744135"/>
                <a:gd name="connsiteX1481" fmla="*/ 859566 w 915683"/>
                <a:gd name="connsiteY1481" fmla="*/ 540222 h 744135"/>
                <a:gd name="connsiteX1482" fmla="*/ 860154 w 915683"/>
                <a:gd name="connsiteY1482" fmla="*/ 540092 h 744135"/>
                <a:gd name="connsiteX1483" fmla="*/ 860349 w 915683"/>
                <a:gd name="connsiteY1483" fmla="*/ 539439 h 744135"/>
                <a:gd name="connsiteX1484" fmla="*/ 859762 w 915683"/>
                <a:gd name="connsiteY1484" fmla="*/ 539309 h 744135"/>
                <a:gd name="connsiteX1485" fmla="*/ 859762 w 915683"/>
                <a:gd name="connsiteY1485" fmla="*/ 538852 h 744135"/>
                <a:gd name="connsiteX1486" fmla="*/ 860349 w 915683"/>
                <a:gd name="connsiteY1486" fmla="*/ 538200 h 744135"/>
                <a:gd name="connsiteX1487" fmla="*/ 861654 w 915683"/>
                <a:gd name="connsiteY1487" fmla="*/ 537873 h 744135"/>
                <a:gd name="connsiteX1488" fmla="*/ 862764 w 915683"/>
                <a:gd name="connsiteY1488" fmla="*/ 537090 h 744135"/>
                <a:gd name="connsiteX1489" fmla="*/ 863155 w 915683"/>
                <a:gd name="connsiteY1489" fmla="*/ 537221 h 744135"/>
                <a:gd name="connsiteX1490" fmla="*/ 863873 w 915683"/>
                <a:gd name="connsiteY1490" fmla="*/ 536438 h 744135"/>
                <a:gd name="connsiteX1491" fmla="*/ 864591 w 915683"/>
                <a:gd name="connsiteY1491" fmla="*/ 536764 h 744135"/>
                <a:gd name="connsiteX1492" fmla="*/ 865178 w 915683"/>
                <a:gd name="connsiteY1492" fmla="*/ 537873 h 744135"/>
                <a:gd name="connsiteX1493" fmla="*/ 865570 w 915683"/>
                <a:gd name="connsiteY1493" fmla="*/ 537417 h 744135"/>
                <a:gd name="connsiteX1494" fmla="*/ 869093 w 915683"/>
                <a:gd name="connsiteY1494" fmla="*/ 537286 h 744135"/>
                <a:gd name="connsiteX1495" fmla="*/ 870007 w 915683"/>
                <a:gd name="connsiteY1495" fmla="*/ 538591 h 744135"/>
                <a:gd name="connsiteX1496" fmla="*/ 869615 w 915683"/>
                <a:gd name="connsiteY1496" fmla="*/ 541267 h 744135"/>
                <a:gd name="connsiteX1497" fmla="*/ 869093 w 915683"/>
                <a:gd name="connsiteY1497" fmla="*/ 542376 h 744135"/>
                <a:gd name="connsiteX1498" fmla="*/ 868180 w 915683"/>
                <a:gd name="connsiteY1498" fmla="*/ 542833 h 744135"/>
                <a:gd name="connsiteX1499" fmla="*/ 867658 w 915683"/>
                <a:gd name="connsiteY1499" fmla="*/ 543811 h 744135"/>
                <a:gd name="connsiteX1500" fmla="*/ 868049 w 915683"/>
                <a:gd name="connsiteY1500" fmla="*/ 544268 h 744135"/>
                <a:gd name="connsiteX1501" fmla="*/ 868963 w 915683"/>
                <a:gd name="connsiteY1501" fmla="*/ 544268 h 744135"/>
                <a:gd name="connsiteX1502" fmla="*/ 870268 w 915683"/>
                <a:gd name="connsiteY1502" fmla="*/ 544921 h 744135"/>
                <a:gd name="connsiteX1503" fmla="*/ 870790 w 915683"/>
                <a:gd name="connsiteY1503" fmla="*/ 547922 h 744135"/>
                <a:gd name="connsiteX1504" fmla="*/ 871377 w 915683"/>
                <a:gd name="connsiteY1504" fmla="*/ 548053 h 744135"/>
                <a:gd name="connsiteX1505" fmla="*/ 871769 w 915683"/>
                <a:gd name="connsiteY1505" fmla="*/ 547270 h 744135"/>
                <a:gd name="connsiteX1506" fmla="*/ 872486 w 915683"/>
                <a:gd name="connsiteY1506" fmla="*/ 546813 h 744135"/>
                <a:gd name="connsiteX1507" fmla="*/ 872486 w 915683"/>
                <a:gd name="connsiteY1507" fmla="*/ 545247 h 744135"/>
                <a:gd name="connsiteX1508" fmla="*/ 871181 w 915683"/>
                <a:gd name="connsiteY1508" fmla="*/ 544921 h 744135"/>
                <a:gd name="connsiteX1509" fmla="*/ 870985 w 915683"/>
                <a:gd name="connsiteY1509" fmla="*/ 544464 h 744135"/>
                <a:gd name="connsiteX1510" fmla="*/ 871508 w 915683"/>
                <a:gd name="connsiteY1510" fmla="*/ 543681 h 744135"/>
                <a:gd name="connsiteX1511" fmla="*/ 871508 w 915683"/>
                <a:gd name="connsiteY1511" fmla="*/ 542245 h 744135"/>
                <a:gd name="connsiteX1512" fmla="*/ 872030 w 915683"/>
                <a:gd name="connsiteY1512" fmla="*/ 541267 h 744135"/>
                <a:gd name="connsiteX1513" fmla="*/ 874248 w 915683"/>
                <a:gd name="connsiteY1513" fmla="*/ 541267 h 744135"/>
                <a:gd name="connsiteX1514" fmla="*/ 874966 w 915683"/>
                <a:gd name="connsiteY1514" fmla="*/ 542245 h 744135"/>
                <a:gd name="connsiteX1515" fmla="*/ 874966 w 915683"/>
                <a:gd name="connsiteY1515" fmla="*/ 543224 h 744135"/>
                <a:gd name="connsiteX1516" fmla="*/ 875488 w 915683"/>
                <a:gd name="connsiteY1516" fmla="*/ 543550 h 744135"/>
                <a:gd name="connsiteX1517" fmla="*/ 875292 w 915683"/>
                <a:gd name="connsiteY1517" fmla="*/ 544203 h 744135"/>
                <a:gd name="connsiteX1518" fmla="*/ 876401 w 915683"/>
                <a:gd name="connsiteY1518" fmla="*/ 545182 h 744135"/>
                <a:gd name="connsiteX1519" fmla="*/ 876401 w 915683"/>
                <a:gd name="connsiteY1519" fmla="*/ 546617 h 744135"/>
                <a:gd name="connsiteX1520" fmla="*/ 877119 w 915683"/>
                <a:gd name="connsiteY1520" fmla="*/ 547596 h 744135"/>
                <a:gd name="connsiteX1521" fmla="*/ 877119 w 915683"/>
                <a:gd name="connsiteY1521" fmla="*/ 549162 h 744135"/>
                <a:gd name="connsiteX1522" fmla="*/ 877837 w 915683"/>
                <a:gd name="connsiteY1522" fmla="*/ 549945 h 744135"/>
                <a:gd name="connsiteX1523" fmla="*/ 877315 w 915683"/>
                <a:gd name="connsiteY1523" fmla="*/ 551837 h 744135"/>
                <a:gd name="connsiteX1524" fmla="*/ 876597 w 915683"/>
                <a:gd name="connsiteY1524" fmla="*/ 551707 h 744135"/>
                <a:gd name="connsiteX1525" fmla="*/ 876401 w 915683"/>
                <a:gd name="connsiteY1525" fmla="*/ 552164 h 744135"/>
                <a:gd name="connsiteX1526" fmla="*/ 876401 w 915683"/>
                <a:gd name="connsiteY1526" fmla="*/ 552947 h 744135"/>
                <a:gd name="connsiteX1527" fmla="*/ 877315 w 915683"/>
                <a:gd name="connsiteY1527" fmla="*/ 553077 h 744135"/>
                <a:gd name="connsiteX1528" fmla="*/ 877119 w 915683"/>
                <a:gd name="connsiteY1528" fmla="*/ 555296 h 744135"/>
                <a:gd name="connsiteX1529" fmla="*/ 877511 w 915683"/>
                <a:gd name="connsiteY1529" fmla="*/ 555948 h 744135"/>
                <a:gd name="connsiteX1530" fmla="*/ 877511 w 915683"/>
                <a:gd name="connsiteY1530" fmla="*/ 557710 h 744135"/>
                <a:gd name="connsiteX1531" fmla="*/ 876793 w 915683"/>
                <a:gd name="connsiteY1531" fmla="*/ 558363 h 744135"/>
                <a:gd name="connsiteX1532" fmla="*/ 876793 w 915683"/>
                <a:gd name="connsiteY1532" fmla="*/ 559015 h 744135"/>
                <a:gd name="connsiteX1533" fmla="*/ 877511 w 915683"/>
                <a:gd name="connsiteY1533" fmla="*/ 560124 h 744135"/>
                <a:gd name="connsiteX1534" fmla="*/ 878033 w 915683"/>
                <a:gd name="connsiteY1534" fmla="*/ 560124 h 744135"/>
                <a:gd name="connsiteX1535" fmla="*/ 878228 w 915683"/>
                <a:gd name="connsiteY1535" fmla="*/ 559667 h 744135"/>
                <a:gd name="connsiteX1536" fmla="*/ 877315 w 915683"/>
                <a:gd name="connsiteY1536" fmla="*/ 558689 h 744135"/>
                <a:gd name="connsiteX1537" fmla="*/ 877706 w 915683"/>
                <a:gd name="connsiteY1537" fmla="*/ 558363 h 744135"/>
                <a:gd name="connsiteX1538" fmla="*/ 878294 w 915683"/>
                <a:gd name="connsiteY1538" fmla="*/ 558493 h 744135"/>
                <a:gd name="connsiteX1539" fmla="*/ 879207 w 915683"/>
                <a:gd name="connsiteY1539" fmla="*/ 559929 h 744135"/>
                <a:gd name="connsiteX1540" fmla="*/ 878816 w 915683"/>
                <a:gd name="connsiteY1540" fmla="*/ 561364 h 744135"/>
                <a:gd name="connsiteX1541" fmla="*/ 880512 w 915683"/>
                <a:gd name="connsiteY1541" fmla="*/ 563452 h 744135"/>
                <a:gd name="connsiteX1542" fmla="*/ 878294 w 915683"/>
                <a:gd name="connsiteY1542" fmla="*/ 566649 h 744135"/>
                <a:gd name="connsiteX1543" fmla="*/ 879403 w 915683"/>
                <a:gd name="connsiteY1543" fmla="*/ 568085 h 744135"/>
                <a:gd name="connsiteX1544" fmla="*/ 880317 w 915683"/>
                <a:gd name="connsiteY1544" fmla="*/ 568085 h 744135"/>
                <a:gd name="connsiteX1545" fmla="*/ 880317 w 915683"/>
                <a:gd name="connsiteY1545" fmla="*/ 569194 h 744135"/>
                <a:gd name="connsiteX1546" fmla="*/ 879925 w 915683"/>
                <a:gd name="connsiteY1546" fmla="*/ 569325 h 744135"/>
                <a:gd name="connsiteX1547" fmla="*/ 880317 w 915683"/>
                <a:gd name="connsiteY1547" fmla="*/ 571086 h 744135"/>
                <a:gd name="connsiteX1548" fmla="*/ 879925 w 915683"/>
                <a:gd name="connsiteY1548" fmla="*/ 571543 h 744135"/>
                <a:gd name="connsiteX1549" fmla="*/ 879207 w 915683"/>
                <a:gd name="connsiteY1549" fmla="*/ 571543 h 744135"/>
                <a:gd name="connsiteX1550" fmla="*/ 879207 w 915683"/>
                <a:gd name="connsiteY1550" fmla="*/ 571870 h 744135"/>
                <a:gd name="connsiteX1551" fmla="*/ 880121 w 915683"/>
                <a:gd name="connsiteY1551" fmla="*/ 572196 h 744135"/>
                <a:gd name="connsiteX1552" fmla="*/ 879012 w 915683"/>
                <a:gd name="connsiteY1552" fmla="*/ 572979 h 744135"/>
                <a:gd name="connsiteX1553" fmla="*/ 879012 w 915683"/>
                <a:gd name="connsiteY1553" fmla="*/ 574088 h 744135"/>
                <a:gd name="connsiteX1554" fmla="*/ 880121 w 915683"/>
                <a:gd name="connsiteY1554" fmla="*/ 574871 h 744135"/>
                <a:gd name="connsiteX1555" fmla="*/ 881817 w 915683"/>
                <a:gd name="connsiteY1555" fmla="*/ 574545 h 744135"/>
                <a:gd name="connsiteX1556" fmla="*/ 882405 w 915683"/>
                <a:gd name="connsiteY1556" fmla="*/ 575850 h 744135"/>
                <a:gd name="connsiteX1557" fmla="*/ 885015 w 915683"/>
                <a:gd name="connsiteY1557" fmla="*/ 576176 h 744135"/>
                <a:gd name="connsiteX1558" fmla="*/ 885733 w 915683"/>
                <a:gd name="connsiteY1558" fmla="*/ 576633 h 744135"/>
                <a:gd name="connsiteX1559" fmla="*/ 885928 w 915683"/>
                <a:gd name="connsiteY1559" fmla="*/ 577416 h 744135"/>
                <a:gd name="connsiteX1560" fmla="*/ 885537 w 915683"/>
                <a:gd name="connsiteY1560" fmla="*/ 577416 h 744135"/>
                <a:gd name="connsiteX1561" fmla="*/ 885537 w 915683"/>
                <a:gd name="connsiteY1561" fmla="*/ 578395 h 744135"/>
                <a:gd name="connsiteX1562" fmla="*/ 884949 w 915683"/>
                <a:gd name="connsiteY1562" fmla="*/ 579504 h 744135"/>
                <a:gd name="connsiteX1563" fmla="*/ 884558 w 915683"/>
                <a:gd name="connsiteY1563" fmla="*/ 579830 h 744135"/>
                <a:gd name="connsiteX1564" fmla="*/ 883253 w 915683"/>
                <a:gd name="connsiteY1564" fmla="*/ 579830 h 744135"/>
                <a:gd name="connsiteX1565" fmla="*/ 883057 w 915683"/>
                <a:gd name="connsiteY1565" fmla="*/ 580809 h 744135"/>
                <a:gd name="connsiteX1566" fmla="*/ 881948 w 915683"/>
                <a:gd name="connsiteY1566" fmla="*/ 580940 h 744135"/>
                <a:gd name="connsiteX1567" fmla="*/ 881948 w 915683"/>
                <a:gd name="connsiteY1567" fmla="*/ 579830 h 744135"/>
                <a:gd name="connsiteX1568" fmla="*/ 882666 w 915683"/>
                <a:gd name="connsiteY1568" fmla="*/ 579374 h 744135"/>
                <a:gd name="connsiteX1569" fmla="*/ 882861 w 915683"/>
                <a:gd name="connsiteY1569" fmla="*/ 578721 h 744135"/>
                <a:gd name="connsiteX1570" fmla="*/ 882666 w 915683"/>
                <a:gd name="connsiteY1570" fmla="*/ 578395 h 744135"/>
                <a:gd name="connsiteX1571" fmla="*/ 881361 w 915683"/>
                <a:gd name="connsiteY1571" fmla="*/ 578395 h 744135"/>
                <a:gd name="connsiteX1572" fmla="*/ 880251 w 915683"/>
                <a:gd name="connsiteY1572" fmla="*/ 577938 h 744135"/>
                <a:gd name="connsiteX1573" fmla="*/ 879860 w 915683"/>
                <a:gd name="connsiteY1573" fmla="*/ 578264 h 744135"/>
                <a:gd name="connsiteX1574" fmla="*/ 880056 w 915683"/>
                <a:gd name="connsiteY1574" fmla="*/ 580026 h 744135"/>
                <a:gd name="connsiteX1575" fmla="*/ 879533 w 915683"/>
                <a:gd name="connsiteY1575" fmla="*/ 580483 h 744135"/>
                <a:gd name="connsiteX1576" fmla="*/ 879533 w 915683"/>
                <a:gd name="connsiteY1576" fmla="*/ 581136 h 744135"/>
                <a:gd name="connsiteX1577" fmla="*/ 878816 w 915683"/>
                <a:gd name="connsiteY1577" fmla="*/ 581592 h 744135"/>
                <a:gd name="connsiteX1578" fmla="*/ 878294 w 915683"/>
                <a:gd name="connsiteY1578" fmla="*/ 580809 h 744135"/>
                <a:gd name="connsiteX1579" fmla="*/ 876793 w 915683"/>
                <a:gd name="connsiteY1579" fmla="*/ 581266 h 744135"/>
                <a:gd name="connsiteX1580" fmla="*/ 876597 w 915683"/>
                <a:gd name="connsiteY1580" fmla="*/ 581919 h 744135"/>
                <a:gd name="connsiteX1581" fmla="*/ 876075 w 915683"/>
                <a:gd name="connsiteY1581" fmla="*/ 582245 h 744135"/>
                <a:gd name="connsiteX1582" fmla="*/ 875879 w 915683"/>
                <a:gd name="connsiteY1582" fmla="*/ 583354 h 744135"/>
                <a:gd name="connsiteX1583" fmla="*/ 875488 w 915683"/>
                <a:gd name="connsiteY1583" fmla="*/ 583485 h 744135"/>
                <a:gd name="connsiteX1584" fmla="*/ 875879 w 915683"/>
                <a:gd name="connsiteY1584" fmla="*/ 584920 h 744135"/>
                <a:gd name="connsiteX1585" fmla="*/ 875488 w 915683"/>
                <a:gd name="connsiteY1585" fmla="*/ 585703 h 744135"/>
                <a:gd name="connsiteX1586" fmla="*/ 875096 w 915683"/>
                <a:gd name="connsiteY1586" fmla="*/ 585703 h 744135"/>
                <a:gd name="connsiteX1587" fmla="*/ 875096 w 915683"/>
                <a:gd name="connsiteY1587" fmla="*/ 586682 h 744135"/>
                <a:gd name="connsiteX1588" fmla="*/ 874705 w 915683"/>
                <a:gd name="connsiteY1588" fmla="*/ 586812 h 744135"/>
                <a:gd name="connsiteX1589" fmla="*/ 874901 w 915683"/>
                <a:gd name="connsiteY1589" fmla="*/ 588052 h 744135"/>
                <a:gd name="connsiteX1590" fmla="*/ 874313 w 915683"/>
                <a:gd name="connsiteY1590" fmla="*/ 588509 h 744135"/>
                <a:gd name="connsiteX1591" fmla="*/ 874313 w 915683"/>
                <a:gd name="connsiteY1591" fmla="*/ 590597 h 744135"/>
                <a:gd name="connsiteX1592" fmla="*/ 873596 w 915683"/>
                <a:gd name="connsiteY1592" fmla="*/ 591250 h 744135"/>
                <a:gd name="connsiteX1593" fmla="*/ 873204 w 915683"/>
                <a:gd name="connsiteY1593" fmla="*/ 593338 h 744135"/>
                <a:gd name="connsiteX1594" fmla="*/ 872682 w 915683"/>
                <a:gd name="connsiteY1594" fmla="*/ 593468 h 744135"/>
                <a:gd name="connsiteX1595" fmla="*/ 872160 w 915683"/>
                <a:gd name="connsiteY1595" fmla="*/ 594708 h 744135"/>
                <a:gd name="connsiteX1596" fmla="*/ 871442 w 915683"/>
                <a:gd name="connsiteY1596" fmla="*/ 594708 h 744135"/>
                <a:gd name="connsiteX1597" fmla="*/ 871247 w 915683"/>
                <a:gd name="connsiteY1597" fmla="*/ 595817 h 744135"/>
                <a:gd name="connsiteX1598" fmla="*/ 869550 w 915683"/>
                <a:gd name="connsiteY1598" fmla="*/ 597057 h 744135"/>
                <a:gd name="connsiteX1599" fmla="*/ 869550 w 915683"/>
                <a:gd name="connsiteY1599" fmla="*/ 598036 h 744135"/>
                <a:gd name="connsiteX1600" fmla="*/ 869158 w 915683"/>
                <a:gd name="connsiteY1600" fmla="*/ 598362 h 744135"/>
                <a:gd name="connsiteX1601" fmla="*/ 869354 w 915683"/>
                <a:gd name="connsiteY1601" fmla="*/ 599015 h 744135"/>
                <a:gd name="connsiteX1602" fmla="*/ 868636 w 915683"/>
                <a:gd name="connsiteY1602" fmla="*/ 599471 h 744135"/>
                <a:gd name="connsiteX1603" fmla="*/ 868245 w 915683"/>
                <a:gd name="connsiteY1603" fmla="*/ 600581 h 744135"/>
                <a:gd name="connsiteX1604" fmla="*/ 867331 w 915683"/>
                <a:gd name="connsiteY1604" fmla="*/ 601233 h 744135"/>
                <a:gd name="connsiteX1605" fmla="*/ 865831 w 915683"/>
                <a:gd name="connsiteY1605" fmla="*/ 601233 h 744135"/>
                <a:gd name="connsiteX1606" fmla="*/ 865439 w 915683"/>
                <a:gd name="connsiteY1606" fmla="*/ 601886 h 744135"/>
                <a:gd name="connsiteX1607" fmla="*/ 864526 w 915683"/>
                <a:gd name="connsiteY1607" fmla="*/ 602212 h 744135"/>
                <a:gd name="connsiteX1608" fmla="*/ 864721 w 915683"/>
                <a:gd name="connsiteY1608" fmla="*/ 603191 h 744135"/>
                <a:gd name="connsiteX1609" fmla="*/ 864004 w 915683"/>
                <a:gd name="connsiteY1609" fmla="*/ 603843 h 744135"/>
                <a:gd name="connsiteX1610" fmla="*/ 864004 w 915683"/>
                <a:gd name="connsiteY1610" fmla="*/ 604952 h 744135"/>
                <a:gd name="connsiteX1611" fmla="*/ 863090 w 915683"/>
                <a:gd name="connsiteY1611" fmla="*/ 606388 h 744135"/>
                <a:gd name="connsiteX1612" fmla="*/ 862568 w 915683"/>
                <a:gd name="connsiteY1612" fmla="*/ 606388 h 744135"/>
                <a:gd name="connsiteX1613" fmla="*/ 861850 w 915683"/>
                <a:gd name="connsiteY1613" fmla="*/ 607040 h 744135"/>
                <a:gd name="connsiteX1614" fmla="*/ 861850 w 915683"/>
                <a:gd name="connsiteY1614" fmla="*/ 608019 h 744135"/>
                <a:gd name="connsiteX1615" fmla="*/ 860545 w 915683"/>
                <a:gd name="connsiteY1615" fmla="*/ 607823 h 744135"/>
                <a:gd name="connsiteX1616" fmla="*/ 860023 w 915683"/>
                <a:gd name="connsiteY1616" fmla="*/ 607040 h 744135"/>
                <a:gd name="connsiteX1617" fmla="*/ 859436 w 915683"/>
                <a:gd name="connsiteY1617" fmla="*/ 607040 h 744135"/>
                <a:gd name="connsiteX1618" fmla="*/ 859044 w 915683"/>
                <a:gd name="connsiteY1618" fmla="*/ 605931 h 744135"/>
                <a:gd name="connsiteX1619" fmla="*/ 858327 w 915683"/>
                <a:gd name="connsiteY1619" fmla="*/ 605605 h 744135"/>
                <a:gd name="connsiteX1620" fmla="*/ 858327 w 915683"/>
                <a:gd name="connsiteY1620" fmla="*/ 604822 h 744135"/>
                <a:gd name="connsiteX1621" fmla="*/ 857413 w 915683"/>
                <a:gd name="connsiteY1621" fmla="*/ 605148 h 744135"/>
                <a:gd name="connsiteX1622" fmla="*/ 857217 w 915683"/>
                <a:gd name="connsiteY1622" fmla="*/ 606257 h 744135"/>
                <a:gd name="connsiteX1623" fmla="*/ 858131 w 915683"/>
                <a:gd name="connsiteY1623" fmla="*/ 606257 h 744135"/>
                <a:gd name="connsiteX1624" fmla="*/ 858131 w 915683"/>
                <a:gd name="connsiteY1624" fmla="*/ 607367 h 744135"/>
                <a:gd name="connsiteX1625" fmla="*/ 859240 w 915683"/>
                <a:gd name="connsiteY1625" fmla="*/ 607367 h 744135"/>
                <a:gd name="connsiteX1626" fmla="*/ 859632 w 915683"/>
                <a:gd name="connsiteY1626" fmla="*/ 607823 h 744135"/>
                <a:gd name="connsiteX1627" fmla="*/ 859110 w 915683"/>
                <a:gd name="connsiteY1627" fmla="*/ 608933 h 744135"/>
                <a:gd name="connsiteX1628" fmla="*/ 859501 w 915683"/>
                <a:gd name="connsiteY1628" fmla="*/ 610695 h 744135"/>
                <a:gd name="connsiteX1629" fmla="*/ 856173 w 915683"/>
                <a:gd name="connsiteY1629" fmla="*/ 615915 h 744135"/>
                <a:gd name="connsiteX1630" fmla="*/ 853955 w 915683"/>
                <a:gd name="connsiteY1630" fmla="*/ 616371 h 744135"/>
                <a:gd name="connsiteX1631" fmla="*/ 853367 w 915683"/>
                <a:gd name="connsiteY1631" fmla="*/ 614610 h 744135"/>
                <a:gd name="connsiteX1632" fmla="*/ 853367 w 915683"/>
                <a:gd name="connsiteY1632" fmla="*/ 613500 h 744135"/>
                <a:gd name="connsiteX1633" fmla="*/ 853759 w 915683"/>
                <a:gd name="connsiteY1633" fmla="*/ 613500 h 744135"/>
                <a:gd name="connsiteX1634" fmla="*/ 853367 w 915683"/>
                <a:gd name="connsiteY1634" fmla="*/ 613044 h 744135"/>
                <a:gd name="connsiteX1635" fmla="*/ 853367 w 915683"/>
                <a:gd name="connsiteY1635" fmla="*/ 611934 h 744135"/>
                <a:gd name="connsiteX1636" fmla="*/ 852650 w 915683"/>
                <a:gd name="connsiteY1636" fmla="*/ 611151 h 744135"/>
                <a:gd name="connsiteX1637" fmla="*/ 850953 w 915683"/>
                <a:gd name="connsiteY1637" fmla="*/ 610695 h 744135"/>
                <a:gd name="connsiteX1638" fmla="*/ 850562 w 915683"/>
                <a:gd name="connsiteY1638" fmla="*/ 610695 h 744135"/>
                <a:gd name="connsiteX1639" fmla="*/ 850562 w 915683"/>
                <a:gd name="connsiteY1639" fmla="*/ 611151 h 744135"/>
                <a:gd name="connsiteX1640" fmla="*/ 850953 w 915683"/>
                <a:gd name="connsiteY1640" fmla="*/ 611151 h 744135"/>
                <a:gd name="connsiteX1641" fmla="*/ 850953 w 915683"/>
                <a:gd name="connsiteY1641" fmla="*/ 613370 h 744135"/>
                <a:gd name="connsiteX1642" fmla="*/ 850040 w 915683"/>
                <a:gd name="connsiteY1642" fmla="*/ 614349 h 744135"/>
                <a:gd name="connsiteX1643" fmla="*/ 849648 w 915683"/>
                <a:gd name="connsiteY1643" fmla="*/ 614218 h 744135"/>
                <a:gd name="connsiteX1644" fmla="*/ 849844 w 915683"/>
                <a:gd name="connsiteY1644" fmla="*/ 613566 h 744135"/>
                <a:gd name="connsiteX1645" fmla="*/ 848343 w 915683"/>
                <a:gd name="connsiteY1645" fmla="*/ 612457 h 744135"/>
                <a:gd name="connsiteX1646" fmla="*/ 850235 w 915683"/>
                <a:gd name="connsiteY1646" fmla="*/ 611347 h 744135"/>
                <a:gd name="connsiteX1647" fmla="*/ 849844 w 915683"/>
                <a:gd name="connsiteY1647" fmla="*/ 610695 h 744135"/>
                <a:gd name="connsiteX1648" fmla="*/ 850040 w 915683"/>
                <a:gd name="connsiteY1648" fmla="*/ 609129 h 744135"/>
                <a:gd name="connsiteX1649" fmla="*/ 848930 w 915683"/>
                <a:gd name="connsiteY1649" fmla="*/ 608346 h 744135"/>
                <a:gd name="connsiteX1650" fmla="*/ 848017 w 915683"/>
                <a:gd name="connsiteY1650" fmla="*/ 608476 h 744135"/>
                <a:gd name="connsiteX1651" fmla="*/ 847821 w 915683"/>
                <a:gd name="connsiteY1651" fmla="*/ 606910 h 744135"/>
                <a:gd name="connsiteX1652" fmla="*/ 847103 w 915683"/>
                <a:gd name="connsiteY1652" fmla="*/ 606453 h 744135"/>
                <a:gd name="connsiteX1653" fmla="*/ 846712 w 915683"/>
                <a:gd name="connsiteY1653" fmla="*/ 607889 h 744135"/>
                <a:gd name="connsiteX1654" fmla="*/ 845015 w 915683"/>
                <a:gd name="connsiteY1654" fmla="*/ 609651 h 744135"/>
                <a:gd name="connsiteX1655" fmla="*/ 845015 w 915683"/>
                <a:gd name="connsiteY1655" fmla="*/ 610760 h 744135"/>
                <a:gd name="connsiteX1656" fmla="*/ 845211 w 915683"/>
                <a:gd name="connsiteY1656" fmla="*/ 611086 h 744135"/>
                <a:gd name="connsiteX1657" fmla="*/ 846320 w 915683"/>
                <a:gd name="connsiteY1657" fmla="*/ 611086 h 744135"/>
                <a:gd name="connsiteX1658" fmla="*/ 846712 w 915683"/>
                <a:gd name="connsiteY1658" fmla="*/ 612522 h 744135"/>
                <a:gd name="connsiteX1659" fmla="*/ 847821 w 915683"/>
                <a:gd name="connsiteY1659" fmla="*/ 613500 h 744135"/>
                <a:gd name="connsiteX1660" fmla="*/ 847103 w 915683"/>
                <a:gd name="connsiteY1660" fmla="*/ 613631 h 744135"/>
                <a:gd name="connsiteX1661" fmla="*/ 846907 w 915683"/>
                <a:gd name="connsiteY1661" fmla="*/ 614088 h 744135"/>
                <a:gd name="connsiteX1662" fmla="*/ 847429 w 915683"/>
                <a:gd name="connsiteY1662" fmla="*/ 614871 h 744135"/>
                <a:gd name="connsiteX1663" fmla="*/ 847234 w 915683"/>
                <a:gd name="connsiteY1663" fmla="*/ 615523 h 744135"/>
                <a:gd name="connsiteX1664" fmla="*/ 847756 w 915683"/>
                <a:gd name="connsiteY1664" fmla="*/ 615980 h 744135"/>
                <a:gd name="connsiteX1665" fmla="*/ 847560 w 915683"/>
                <a:gd name="connsiteY1665" fmla="*/ 616633 h 744135"/>
                <a:gd name="connsiteX1666" fmla="*/ 848278 w 915683"/>
                <a:gd name="connsiteY1666" fmla="*/ 617416 h 744135"/>
                <a:gd name="connsiteX1667" fmla="*/ 847691 w 915683"/>
                <a:gd name="connsiteY1667" fmla="*/ 618525 h 744135"/>
                <a:gd name="connsiteX1668" fmla="*/ 848082 w 915683"/>
                <a:gd name="connsiteY1668" fmla="*/ 619504 h 744135"/>
                <a:gd name="connsiteX1669" fmla="*/ 847886 w 915683"/>
                <a:gd name="connsiteY1669" fmla="*/ 619961 h 744135"/>
                <a:gd name="connsiteX1670" fmla="*/ 846777 w 915683"/>
                <a:gd name="connsiteY1670" fmla="*/ 620091 h 744135"/>
                <a:gd name="connsiteX1671" fmla="*/ 846386 w 915683"/>
                <a:gd name="connsiteY1671" fmla="*/ 619765 h 744135"/>
                <a:gd name="connsiteX1672" fmla="*/ 846581 w 915683"/>
                <a:gd name="connsiteY1672" fmla="*/ 619308 h 744135"/>
                <a:gd name="connsiteX1673" fmla="*/ 845863 w 915683"/>
                <a:gd name="connsiteY1673" fmla="*/ 619308 h 744135"/>
                <a:gd name="connsiteX1674" fmla="*/ 845863 w 915683"/>
                <a:gd name="connsiteY1674" fmla="*/ 619961 h 744135"/>
                <a:gd name="connsiteX1675" fmla="*/ 845146 w 915683"/>
                <a:gd name="connsiteY1675" fmla="*/ 621070 h 744135"/>
                <a:gd name="connsiteX1676" fmla="*/ 845341 w 915683"/>
                <a:gd name="connsiteY1676" fmla="*/ 621722 h 744135"/>
                <a:gd name="connsiteX1677" fmla="*/ 844950 w 915683"/>
                <a:gd name="connsiteY1677" fmla="*/ 621722 h 744135"/>
                <a:gd name="connsiteX1678" fmla="*/ 844558 w 915683"/>
                <a:gd name="connsiteY1678" fmla="*/ 623484 h 744135"/>
                <a:gd name="connsiteX1679" fmla="*/ 843971 w 915683"/>
                <a:gd name="connsiteY1679" fmla="*/ 624137 h 744135"/>
                <a:gd name="connsiteX1680" fmla="*/ 843971 w 915683"/>
                <a:gd name="connsiteY1680" fmla="*/ 624920 h 744135"/>
                <a:gd name="connsiteX1681" fmla="*/ 843253 w 915683"/>
                <a:gd name="connsiteY1681" fmla="*/ 625246 h 744135"/>
                <a:gd name="connsiteX1682" fmla="*/ 843058 w 915683"/>
                <a:gd name="connsiteY1682" fmla="*/ 625703 h 744135"/>
                <a:gd name="connsiteX1683" fmla="*/ 841361 w 915683"/>
                <a:gd name="connsiteY1683" fmla="*/ 626159 h 744135"/>
                <a:gd name="connsiteX1684" fmla="*/ 840839 w 915683"/>
                <a:gd name="connsiteY1684" fmla="*/ 627595 h 744135"/>
                <a:gd name="connsiteX1685" fmla="*/ 839730 w 915683"/>
                <a:gd name="connsiteY1685" fmla="*/ 628052 h 744135"/>
                <a:gd name="connsiteX1686" fmla="*/ 838229 w 915683"/>
                <a:gd name="connsiteY1686" fmla="*/ 627399 h 744135"/>
                <a:gd name="connsiteX1687" fmla="*/ 838425 w 915683"/>
                <a:gd name="connsiteY1687" fmla="*/ 625507 h 744135"/>
                <a:gd name="connsiteX1688" fmla="*/ 837511 w 915683"/>
                <a:gd name="connsiteY1688" fmla="*/ 624398 h 744135"/>
                <a:gd name="connsiteX1689" fmla="*/ 837511 w 915683"/>
                <a:gd name="connsiteY1689" fmla="*/ 622505 h 744135"/>
                <a:gd name="connsiteX1690" fmla="*/ 836793 w 915683"/>
                <a:gd name="connsiteY1690" fmla="*/ 622505 h 744135"/>
                <a:gd name="connsiteX1691" fmla="*/ 836793 w 915683"/>
                <a:gd name="connsiteY1691" fmla="*/ 623615 h 744135"/>
                <a:gd name="connsiteX1692" fmla="*/ 835880 w 915683"/>
                <a:gd name="connsiteY1692" fmla="*/ 623615 h 744135"/>
                <a:gd name="connsiteX1693" fmla="*/ 835880 w 915683"/>
                <a:gd name="connsiteY1693" fmla="*/ 623158 h 744135"/>
                <a:gd name="connsiteX1694" fmla="*/ 835162 w 915683"/>
                <a:gd name="connsiteY1694" fmla="*/ 623027 h 744135"/>
                <a:gd name="connsiteX1695" fmla="*/ 834966 w 915683"/>
                <a:gd name="connsiteY1695" fmla="*/ 621461 h 744135"/>
                <a:gd name="connsiteX1696" fmla="*/ 835684 w 915683"/>
                <a:gd name="connsiteY1696" fmla="*/ 621331 h 744135"/>
                <a:gd name="connsiteX1697" fmla="*/ 836076 w 915683"/>
                <a:gd name="connsiteY1697" fmla="*/ 620548 h 744135"/>
                <a:gd name="connsiteX1698" fmla="*/ 834575 w 915683"/>
                <a:gd name="connsiteY1698" fmla="*/ 620874 h 744135"/>
                <a:gd name="connsiteX1699" fmla="*/ 834575 w 915683"/>
                <a:gd name="connsiteY1699" fmla="*/ 620091 h 744135"/>
                <a:gd name="connsiteX1700" fmla="*/ 835488 w 915683"/>
                <a:gd name="connsiteY1700" fmla="*/ 619634 h 744135"/>
                <a:gd name="connsiteX1701" fmla="*/ 835488 w 915683"/>
                <a:gd name="connsiteY1701" fmla="*/ 619178 h 744135"/>
                <a:gd name="connsiteX1702" fmla="*/ 834183 w 915683"/>
                <a:gd name="connsiteY1702" fmla="*/ 617611 h 744135"/>
                <a:gd name="connsiteX1703" fmla="*/ 834379 w 915683"/>
                <a:gd name="connsiteY1703" fmla="*/ 616371 h 744135"/>
                <a:gd name="connsiteX1704" fmla="*/ 833466 w 915683"/>
                <a:gd name="connsiteY1704" fmla="*/ 615719 h 744135"/>
                <a:gd name="connsiteX1705" fmla="*/ 833270 w 915683"/>
                <a:gd name="connsiteY1705" fmla="*/ 614936 h 744135"/>
                <a:gd name="connsiteX1706" fmla="*/ 832878 w 915683"/>
                <a:gd name="connsiteY1706" fmla="*/ 614936 h 744135"/>
                <a:gd name="connsiteX1707" fmla="*/ 832878 w 915683"/>
                <a:gd name="connsiteY1707" fmla="*/ 615393 h 744135"/>
                <a:gd name="connsiteX1708" fmla="*/ 831965 w 915683"/>
                <a:gd name="connsiteY1708" fmla="*/ 615393 h 744135"/>
                <a:gd name="connsiteX1709" fmla="*/ 831247 w 915683"/>
                <a:gd name="connsiteY1709" fmla="*/ 613827 h 744135"/>
                <a:gd name="connsiteX1710" fmla="*/ 829355 w 915683"/>
                <a:gd name="connsiteY1710" fmla="*/ 613370 h 744135"/>
                <a:gd name="connsiteX1711" fmla="*/ 826353 w 915683"/>
                <a:gd name="connsiteY1711" fmla="*/ 613500 h 744135"/>
                <a:gd name="connsiteX1712" fmla="*/ 825831 w 915683"/>
                <a:gd name="connsiteY1712" fmla="*/ 613957 h 744135"/>
                <a:gd name="connsiteX1713" fmla="*/ 824135 w 915683"/>
                <a:gd name="connsiteY1713" fmla="*/ 613827 h 744135"/>
                <a:gd name="connsiteX1714" fmla="*/ 823612 w 915683"/>
                <a:gd name="connsiteY1714" fmla="*/ 613370 h 744135"/>
                <a:gd name="connsiteX1715" fmla="*/ 823221 w 915683"/>
                <a:gd name="connsiteY1715" fmla="*/ 614023 h 744135"/>
                <a:gd name="connsiteX1716" fmla="*/ 821720 w 915683"/>
                <a:gd name="connsiteY1716" fmla="*/ 614479 h 744135"/>
                <a:gd name="connsiteX1717" fmla="*/ 821198 w 915683"/>
                <a:gd name="connsiteY1717" fmla="*/ 614023 h 744135"/>
                <a:gd name="connsiteX1718" fmla="*/ 820089 w 915683"/>
                <a:gd name="connsiteY1718" fmla="*/ 613892 h 744135"/>
                <a:gd name="connsiteX1719" fmla="*/ 819502 w 915683"/>
                <a:gd name="connsiteY1719" fmla="*/ 614349 h 744135"/>
                <a:gd name="connsiteX1720" fmla="*/ 819697 w 915683"/>
                <a:gd name="connsiteY1720" fmla="*/ 615458 h 744135"/>
                <a:gd name="connsiteX1721" fmla="*/ 819306 w 915683"/>
                <a:gd name="connsiteY1721" fmla="*/ 615458 h 744135"/>
                <a:gd name="connsiteX1722" fmla="*/ 818588 w 915683"/>
                <a:gd name="connsiteY1722" fmla="*/ 614675 h 744135"/>
                <a:gd name="connsiteX1723" fmla="*/ 818392 w 915683"/>
                <a:gd name="connsiteY1723" fmla="*/ 613240 h 744135"/>
                <a:gd name="connsiteX1724" fmla="*/ 817675 w 915683"/>
                <a:gd name="connsiteY1724" fmla="*/ 612130 h 744135"/>
                <a:gd name="connsiteX1725" fmla="*/ 814673 w 915683"/>
                <a:gd name="connsiteY1725" fmla="*/ 612783 h 744135"/>
                <a:gd name="connsiteX1726" fmla="*/ 810562 w 915683"/>
                <a:gd name="connsiteY1726" fmla="*/ 612783 h 744135"/>
                <a:gd name="connsiteX1727" fmla="*/ 810040 w 915683"/>
                <a:gd name="connsiteY1727" fmla="*/ 613566 h 744135"/>
                <a:gd name="connsiteX1728" fmla="*/ 809453 w 915683"/>
                <a:gd name="connsiteY1728" fmla="*/ 613566 h 744135"/>
                <a:gd name="connsiteX1729" fmla="*/ 808343 w 915683"/>
                <a:gd name="connsiteY1729" fmla="*/ 614349 h 744135"/>
                <a:gd name="connsiteX1730" fmla="*/ 808343 w 915683"/>
                <a:gd name="connsiteY1730" fmla="*/ 616241 h 744135"/>
                <a:gd name="connsiteX1731" fmla="*/ 807952 w 915683"/>
                <a:gd name="connsiteY1731" fmla="*/ 616371 h 744135"/>
                <a:gd name="connsiteX1732" fmla="*/ 807430 w 915683"/>
                <a:gd name="connsiteY1732" fmla="*/ 616371 h 744135"/>
                <a:gd name="connsiteX1733" fmla="*/ 807234 w 915683"/>
                <a:gd name="connsiteY1733" fmla="*/ 615719 h 744135"/>
                <a:gd name="connsiteX1734" fmla="*/ 806321 w 915683"/>
                <a:gd name="connsiteY1734" fmla="*/ 615067 h 744135"/>
                <a:gd name="connsiteX1735" fmla="*/ 805407 w 915683"/>
                <a:gd name="connsiteY1735" fmla="*/ 616176 h 744135"/>
                <a:gd name="connsiteX1736" fmla="*/ 804689 w 915683"/>
                <a:gd name="connsiteY1736" fmla="*/ 615523 h 744135"/>
                <a:gd name="connsiteX1737" fmla="*/ 803972 w 915683"/>
                <a:gd name="connsiteY1737" fmla="*/ 615523 h 744135"/>
                <a:gd name="connsiteX1738" fmla="*/ 802471 w 915683"/>
                <a:gd name="connsiteY1738" fmla="*/ 616176 h 744135"/>
                <a:gd name="connsiteX1739" fmla="*/ 802471 w 915683"/>
                <a:gd name="connsiteY1739" fmla="*/ 616502 h 744135"/>
                <a:gd name="connsiteX1740" fmla="*/ 801361 w 915683"/>
                <a:gd name="connsiteY1740" fmla="*/ 616633 h 744135"/>
                <a:gd name="connsiteX1741" fmla="*/ 800970 w 915683"/>
                <a:gd name="connsiteY1741" fmla="*/ 617090 h 744135"/>
                <a:gd name="connsiteX1742" fmla="*/ 800970 w 915683"/>
                <a:gd name="connsiteY1742" fmla="*/ 617742 h 744135"/>
                <a:gd name="connsiteX1743" fmla="*/ 801361 w 915683"/>
                <a:gd name="connsiteY1743" fmla="*/ 617873 h 744135"/>
                <a:gd name="connsiteX1744" fmla="*/ 801166 w 915683"/>
                <a:gd name="connsiteY1744" fmla="*/ 619112 h 744135"/>
                <a:gd name="connsiteX1745" fmla="*/ 800252 w 915683"/>
                <a:gd name="connsiteY1745" fmla="*/ 619112 h 744135"/>
                <a:gd name="connsiteX1746" fmla="*/ 800448 w 915683"/>
                <a:gd name="connsiteY1746" fmla="*/ 617677 h 744135"/>
                <a:gd name="connsiteX1747" fmla="*/ 799534 w 915683"/>
                <a:gd name="connsiteY1747" fmla="*/ 617350 h 744135"/>
                <a:gd name="connsiteX1748" fmla="*/ 799143 w 915683"/>
                <a:gd name="connsiteY1748" fmla="*/ 615915 h 744135"/>
                <a:gd name="connsiteX1749" fmla="*/ 796011 w 915683"/>
                <a:gd name="connsiteY1749" fmla="*/ 616241 h 744135"/>
                <a:gd name="connsiteX1750" fmla="*/ 795815 w 915683"/>
                <a:gd name="connsiteY1750" fmla="*/ 616567 h 744135"/>
                <a:gd name="connsiteX1751" fmla="*/ 794314 w 915683"/>
                <a:gd name="connsiteY1751" fmla="*/ 616698 h 744135"/>
                <a:gd name="connsiteX1752" fmla="*/ 789877 w 915683"/>
                <a:gd name="connsiteY1752" fmla="*/ 618264 h 744135"/>
                <a:gd name="connsiteX1753" fmla="*/ 787463 w 915683"/>
                <a:gd name="connsiteY1753" fmla="*/ 618264 h 744135"/>
                <a:gd name="connsiteX1754" fmla="*/ 786353 w 915683"/>
                <a:gd name="connsiteY1754" fmla="*/ 617807 h 744135"/>
                <a:gd name="connsiteX1755" fmla="*/ 785244 w 915683"/>
                <a:gd name="connsiteY1755" fmla="*/ 616828 h 744135"/>
                <a:gd name="connsiteX1756" fmla="*/ 785048 w 915683"/>
                <a:gd name="connsiteY1756" fmla="*/ 615589 h 744135"/>
                <a:gd name="connsiteX1757" fmla="*/ 783026 w 915683"/>
                <a:gd name="connsiteY1757" fmla="*/ 612587 h 744135"/>
                <a:gd name="connsiteX1758" fmla="*/ 782308 w 915683"/>
                <a:gd name="connsiteY1758" fmla="*/ 612130 h 744135"/>
                <a:gd name="connsiteX1759" fmla="*/ 781916 w 915683"/>
                <a:gd name="connsiteY1759" fmla="*/ 610891 h 744135"/>
                <a:gd name="connsiteX1760" fmla="*/ 781003 w 915683"/>
                <a:gd name="connsiteY1760" fmla="*/ 610760 h 744135"/>
                <a:gd name="connsiteX1761" fmla="*/ 781525 w 915683"/>
                <a:gd name="connsiteY1761" fmla="*/ 609325 h 744135"/>
                <a:gd name="connsiteX1762" fmla="*/ 782634 w 915683"/>
                <a:gd name="connsiteY1762" fmla="*/ 609325 h 744135"/>
                <a:gd name="connsiteX1763" fmla="*/ 784135 w 915683"/>
                <a:gd name="connsiteY1763" fmla="*/ 610303 h 744135"/>
                <a:gd name="connsiteX1764" fmla="*/ 785831 w 915683"/>
                <a:gd name="connsiteY1764" fmla="*/ 610303 h 744135"/>
                <a:gd name="connsiteX1765" fmla="*/ 787332 w 915683"/>
                <a:gd name="connsiteY1765" fmla="*/ 609977 h 744135"/>
                <a:gd name="connsiteX1766" fmla="*/ 787724 w 915683"/>
                <a:gd name="connsiteY1766" fmla="*/ 609194 h 744135"/>
                <a:gd name="connsiteX1767" fmla="*/ 787920 w 915683"/>
                <a:gd name="connsiteY1767" fmla="*/ 608085 h 744135"/>
                <a:gd name="connsiteX1768" fmla="*/ 787528 w 915683"/>
                <a:gd name="connsiteY1768" fmla="*/ 606649 h 744135"/>
                <a:gd name="connsiteX1769" fmla="*/ 786419 w 915683"/>
                <a:gd name="connsiteY1769" fmla="*/ 605866 h 744135"/>
                <a:gd name="connsiteX1770" fmla="*/ 786419 w 915683"/>
                <a:gd name="connsiteY1770" fmla="*/ 603191 h 744135"/>
                <a:gd name="connsiteX1771" fmla="*/ 786027 w 915683"/>
                <a:gd name="connsiteY1771" fmla="*/ 603060 h 744135"/>
                <a:gd name="connsiteX1772" fmla="*/ 786419 w 915683"/>
                <a:gd name="connsiteY1772" fmla="*/ 600515 h 744135"/>
                <a:gd name="connsiteX1773" fmla="*/ 787724 w 915683"/>
                <a:gd name="connsiteY1773" fmla="*/ 597840 h 744135"/>
                <a:gd name="connsiteX1774" fmla="*/ 787332 w 915683"/>
                <a:gd name="connsiteY1774" fmla="*/ 596274 h 744135"/>
                <a:gd name="connsiteX1775" fmla="*/ 787528 w 915683"/>
                <a:gd name="connsiteY1775" fmla="*/ 595295 h 744135"/>
                <a:gd name="connsiteX1776" fmla="*/ 787006 w 915683"/>
                <a:gd name="connsiteY1776" fmla="*/ 595295 h 744135"/>
                <a:gd name="connsiteX1777" fmla="*/ 785701 w 915683"/>
                <a:gd name="connsiteY1777" fmla="*/ 596404 h 744135"/>
                <a:gd name="connsiteX1778" fmla="*/ 785114 w 915683"/>
                <a:gd name="connsiteY1778" fmla="*/ 598166 h 744135"/>
                <a:gd name="connsiteX1779" fmla="*/ 784200 w 915683"/>
                <a:gd name="connsiteY1779" fmla="*/ 598036 h 744135"/>
                <a:gd name="connsiteX1780" fmla="*/ 784004 w 915683"/>
                <a:gd name="connsiteY1780" fmla="*/ 598362 h 744135"/>
                <a:gd name="connsiteX1781" fmla="*/ 784396 w 915683"/>
                <a:gd name="connsiteY1781" fmla="*/ 600124 h 744135"/>
                <a:gd name="connsiteX1782" fmla="*/ 783678 w 915683"/>
                <a:gd name="connsiteY1782" fmla="*/ 601560 h 744135"/>
                <a:gd name="connsiteX1783" fmla="*/ 783678 w 915683"/>
                <a:gd name="connsiteY1783" fmla="*/ 603321 h 744135"/>
                <a:gd name="connsiteX1784" fmla="*/ 782569 w 915683"/>
                <a:gd name="connsiteY1784" fmla="*/ 604431 h 744135"/>
                <a:gd name="connsiteX1785" fmla="*/ 781460 w 915683"/>
                <a:gd name="connsiteY1785" fmla="*/ 604887 h 744135"/>
                <a:gd name="connsiteX1786" fmla="*/ 780350 w 915683"/>
                <a:gd name="connsiteY1786" fmla="*/ 606453 h 744135"/>
                <a:gd name="connsiteX1787" fmla="*/ 779828 w 915683"/>
                <a:gd name="connsiteY1787" fmla="*/ 610760 h 744135"/>
                <a:gd name="connsiteX1788" fmla="*/ 779241 w 915683"/>
                <a:gd name="connsiteY1788" fmla="*/ 611086 h 744135"/>
                <a:gd name="connsiteX1789" fmla="*/ 779045 w 915683"/>
                <a:gd name="connsiteY1789" fmla="*/ 610434 h 744135"/>
                <a:gd name="connsiteX1790" fmla="*/ 778523 w 915683"/>
                <a:gd name="connsiteY1790" fmla="*/ 610434 h 744135"/>
                <a:gd name="connsiteX1791" fmla="*/ 777610 w 915683"/>
                <a:gd name="connsiteY1791" fmla="*/ 611086 h 744135"/>
                <a:gd name="connsiteX1792" fmla="*/ 776500 w 915683"/>
                <a:gd name="connsiteY1792" fmla="*/ 612522 h 744135"/>
                <a:gd name="connsiteX1793" fmla="*/ 776696 w 915683"/>
                <a:gd name="connsiteY1793" fmla="*/ 613631 h 744135"/>
                <a:gd name="connsiteX1794" fmla="*/ 776174 w 915683"/>
                <a:gd name="connsiteY1794" fmla="*/ 613500 h 744135"/>
                <a:gd name="connsiteX1795" fmla="*/ 776174 w 915683"/>
                <a:gd name="connsiteY1795" fmla="*/ 613044 h 744135"/>
                <a:gd name="connsiteX1796" fmla="*/ 775587 w 915683"/>
                <a:gd name="connsiteY1796" fmla="*/ 613044 h 744135"/>
                <a:gd name="connsiteX1797" fmla="*/ 775065 w 915683"/>
                <a:gd name="connsiteY1797" fmla="*/ 613827 h 744135"/>
                <a:gd name="connsiteX1798" fmla="*/ 773956 w 915683"/>
                <a:gd name="connsiteY1798" fmla="*/ 613696 h 744135"/>
                <a:gd name="connsiteX1799" fmla="*/ 773434 w 915683"/>
                <a:gd name="connsiteY1799" fmla="*/ 614023 h 744135"/>
                <a:gd name="connsiteX1800" fmla="*/ 773434 w 915683"/>
                <a:gd name="connsiteY1800" fmla="*/ 618003 h 744135"/>
                <a:gd name="connsiteX1801" fmla="*/ 774151 w 915683"/>
                <a:gd name="connsiteY1801" fmla="*/ 620091 h 744135"/>
                <a:gd name="connsiteX1802" fmla="*/ 774543 w 915683"/>
                <a:gd name="connsiteY1802" fmla="*/ 620091 h 744135"/>
                <a:gd name="connsiteX1803" fmla="*/ 776044 w 915683"/>
                <a:gd name="connsiteY1803" fmla="*/ 615197 h 744135"/>
                <a:gd name="connsiteX1804" fmla="*/ 777153 w 915683"/>
                <a:gd name="connsiteY1804" fmla="*/ 614871 h 744135"/>
                <a:gd name="connsiteX1805" fmla="*/ 777740 w 915683"/>
                <a:gd name="connsiteY1805" fmla="*/ 614088 h 744135"/>
                <a:gd name="connsiteX1806" fmla="*/ 779959 w 915683"/>
                <a:gd name="connsiteY1806" fmla="*/ 614414 h 744135"/>
                <a:gd name="connsiteX1807" fmla="*/ 780677 w 915683"/>
                <a:gd name="connsiteY1807" fmla="*/ 612326 h 744135"/>
                <a:gd name="connsiteX1808" fmla="*/ 782895 w 915683"/>
                <a:gd name="connsiteY1808" fmla="*/ 613892 h 744135"/>
                <a:gd name="connsiteX1809" fmla="*/ 784004 w 915683"/>
                <a:gd name="connsiteY1809" fmla="*/ 615784 h 744135"/>
                <a:gd name="connsiteX1810" fmla="*/ 783287 w 915683"/>
                <a:gd name="connsiteY1810" fmla="*/ 619439 h 744135"/>
                <a:gd name="connsiteX1811" fmla="*/ 781264 w 915683"/>
                <a:gd name="connsiteY1811" fmla="*/ 621527 h 744135"/>
                <a:gd name="connsiteX1812" fmla="*/ 775717 w 915683"/>
                <a:gd name="connsiteY1812" fmla="*/ 625311 h 744135"/>
                <a:gd name="connsiteX1813" fmla="*/ 775195 w 915683"/>
                <a:gd name="connsiteY1813" fmla="*/ 625311 h 744135"/>
                <a:gd name="connsiteX1814" fmla="*/ 773499 w 915683"/>
                <a:gd name="connsiteY1814" fmla="*/ 627073 h 744135"/>
                <a:gd name="connsiteX1815" fmla="*/ 770497 w 915683"/>
                <a:gd name="connsiteY1815" fmla="*/ 629292 h 744135"/>
                <a:gd name="connsiteX1816" fmla="*/ 768083 w 915683"/>
                <a:gd name="connsiteY1816" fmla="*/ 632163 h 744135"/>
                <a:gd name="connsiteX1817" fmla="*/ 765473 w 915683"/>
                <a:gd name="connsiteY1817" fmla="*/ 634381 h 744135"/>
                <a:gd name="connsiteX1818" fmla="*/ 762863 w 915683"/>
                <a:gd name="connsiteY1818" fmla="*/ 639014 h 744135"/>
                <a:gd name="connsiteX1819" fmla="*/ 763058 w 915683"/>
                <a:gd name="connsiteY1819" fmla="*/ 642342 h 744135"/>
                <a:gd name="connsiteX1820" fmla="*/ 765277 w 915683"/>
                <a:gd name="connsiteY1820" fmla="*/ 644560 h 744135"/>
                <a:gd name="connsiteX1821" fmla="*/ 767887 w 915683"/>
                <a:gd name="connsiteY1821" fmla="*/ 649128 h 744135"/>
                <a:gd name="connsiteX1822" fmla="*/ 769192 w 915683"/>
                <a:gd name="connsiteY1822" fmla="*/ 655131 h 744135"/>
                <a:gd name="connsiteX1823" fmla="*/ 769584 w 915683"/>
                <a:gd name="connsiteY1823" fmla="*/ 661461 h 744135"/>
                <a:gd name="connsiteX1824" fmla="*/ 768474 w 915683"/>
                <a:gd name="connsiteY1824" fmla="*/ 668900 h 744135"/>
                <a:gd name="connsiteX1825" fmla="*/ 766256 w 915683"/>
                <a:gd name="connsiteY1825" fmla="*/ 674903 h 744135"/>
                <a:gd name="connsiteX1826" fmla="*/ 764951 w 915683"/>
                <a:gd name="connsiteY1826" fmla="*/ 676665 h 744135"/>
                <a:gd name="connsiteX1827" fmla="*/ 764755 w 915683"/>
                <a:gd name="connsiteY1827" fmla="*/ 678100 h 744135"/>
                <a:gd name="connsiteX1828" fmla="*/ 764364 w 915683"/>
                <a:gd name="connsiteY1828" fmla="*/ 678100 h 744135"/>
                <a:gd name="connsiteX1829" fmla="*/ 763646 w 915683"/>
                <a:gd name="connsiteY1829" fmla="*/ 679992 h 744135"/>
                <a:gd name="connsiteX1830" fmla="*/ 763841 w 915683"/>
                <a:gd name="connsiteY1830" fmla="*/ 682211 h 744135"/>
                <a:gd name="connsiteX1831" fmla="*/ 763450 w 915683"/>
                <a:gd name="connsiteY1831" fmla="*/ 682668 h 744135"/>
                <a:gd name="connsiteX1832" fmla="*/ 765147 w 915683"/>
                <a:gd name="connsiteY1832" fmla="*/ 683777 h 744135"/>
                <a:gd name="connsiteX1833" fmla="*/ 764951 w 915683"/>
                <a:gd name="connsiteY1833" fmla="*/ 687105 h 744135"/>
                <a:gd name="connsiteX1834" fmla="*/ 764755 w 915683"/>
                <a:gd name="connsiteY1834" fmla="*/ 688345 h 744135"/>
                <a:gd name="connsiteX1835" fmla="*/ 763450 w 915683"/>
                <a:gd name="connsiteY1835" fmla="*/ 688671 h 744135"/>
                <a:gd name="connsiteX1836" fmla="*/ 762732 w 915683"/>
                <a:gd name="connsiteY1836" fmla="*/ 689650 h 744135"/>
                <a:gd name="connsiteX1837" fmla="*/ 762928 w 915683"/>
                <a:gd name="connsiteY1837" fmla="*/ 692521 h 744135"/>
                <a:gd name="connsiteX1838" fmla="*/ 762210 w 915683"/>
                <a:gd name="connsiteY1838" fmla="*/ 694087 h 744135"/>
                <a:gd name="connsiteX1839" fmla="*/ 761819 w 915683"/>
                <a:gd name="connsiteY1839" fmla="*/ 696305 h 744135"/>
                <a:gd name="connsiteX1840" fmla="*/ 759404 w 915683"/>
                <a:gd name="connsiteY1840" fmla="*/ 699307 h 744135"/>
                <a:gd name="connsiteX1841" fmla="*/ 759013 w 915683"/>
                <a:gd name="connsiteY1841" fmla="*/ 700286 h 744135"/>
                <a:gd name="connsiteX1842" fmla="*/ 756794 w 915683"/>
                <a:gd name="connsiteY1842" fmla="*/ 700938 h 744135"/>
                <a:gd name="connsiteX1843" fmla="*/ 755685 w 915683"/>
                <a:gd name="connsiteY1843" fmla="*/ 702700 h 744135"/>
                <a:gd name="connsiteX1844" fmla="*/ 753075 w 915683"/>
                <a:gd name="connsiteY1844" fmla="*/ 704266 h 744135"/>
                <a:gd name="connsiteX1845" fmla="*/ 744918 w 915683"/>
                <a:gd name="connsiteY1845" fmla="*/ 711379 h 744135"/>
                <a:gd name="connsiteX1846" fmla="*/ 743091 w 915683"/>
                <a:gd name="connsiteY1846" fmla="*/ 712358 h 744135"/>
                <a:gd name="connsiteX1847" fmla="*/ 741395 w 915683"/>
                <a:gd name="connsiteY1847" fmla="*/ 715359 h 744135"/>
                <a:gd name="connsiteX1848" fmla="*/ 740677 w 915683"/>
                <a:gd name="connsiteY1848" fmla="*/ 715490 h 744135"/>
                <a:gd name="connsiteX1849" fmla="*/ 741069 w 915683"/>
                <a:gd name="connsiteY1849" fmla="*/ 716142 h 744135"/>
                <a:gd name="connsiteX1850" fmla="*/ 741069 w 915683"/>
                <a:gd name="connsiteY1850" fmla="*/ 717904 h 744135"/>
                <a:gd name="connsiteX1851" fmla="*/ 739176 w 915683"/>
                <a:gd name="connsiteY1851" fmla="*/ 719144 h 744135"/>
                <a:gd name="connsiteX1852" fmla="*/ 739176 w 915683"/>
                <a:gd name="connsiteY1852" fmla="*/ 720906 h 744135"/>
                <a:gd name="connsiteX1853" fmla="*/ 738785 w 915683"/>
                <a:gd name="connsiteY1853" fmla="*/ 721558 h 744135"/>
                <a:gd name="connsiteX1854" fmla="*/ 737088 w 915683"/>
                <a:gd name="connsiteY1854" fmla="*/ 721428 h 744135"/>
                <a:gd name="connsiteX1855" fmla="*/ 735587 w 915683"/>
                <a:gd name="connsiteY1855" fmla="*/ 721884 h 744135"/>
                <a:gd name="connsiteX1856" fmla="*/ 733891 w 915683"/>
                <a:gd name="connsiteY1856" fmla="*/ 722537 h 744135"/>
                <a:gd name="connsiteX1857" fmla="*/ 733173 w 915683"/>
                <a:gd name="connsiteY1857" fmla="*/ 723516 h 744135"/>
                <a:gd name="connsiteX1858" fmla="*/ 730954 w 915683"/>
                <a:gd name="connsiteY1858" fmla="*/ 723385 h 744135"/>
                <a:gd name="connsiteX1859" fmla="*/ 727235 w 915683"/>
                <a:gd name="connsiteY1859" fmla="*/ 725277 h 744135"/>
                <a:gd name="connsiteX1860" fmla="*/ 727039 w 915683"/>
                <a:gd name="connsiteY1860" fmla="*/ 725930 h 744135"/>
                <a:gd name="connsiteX1861" fmla="*/ 725930 w 915683"/>
                <a:gd name="connsiteY1861" fmla="*/ 726387 h 744135"/>
                <a:gd name="connsiteX1862" fmla="*/ 725539 w 915683"/>
                <a:gd name="connsiteY1862" fmla="*/ 727300 h 744135"/>
                <a:gd name="connsiteX1863" fmla="*/ 724233 w 915683"/>
                <a:gd name="connsiteY1863" fmla="*/ 728410 h 744135"/>
                <a:gd name="connsiteX1864" fmla="*/ 723711 w 915683"/>
                <a:gd name="connsiteY1864" fmla="*/ 729845 h 744135"/>
                <a:gd name="connsiteX1865" fmla="*/ 722798 w 915683"/>
                <a:gd name="connsiteY1865" fmla="*/ 730498 h 744135"/>
                <a:gd name="connsiteX1866" fmla="*/ 722798 w 915683"/>
                <a:gd name="connsiteY1866" fmla="*/ 731476 h 744135"/>
                <a:gd name="connsiteX1867" fmla="*/ 722080 w 915683"/>
                <a:gd name="connsiteY1867" fmla="*/ 731933 h 744135"/>
                <a:gd name="connsiteX1868" fmla="*/ 722472 w 915683"/>
                <a:gd name="connsiteY1868" fmla="*/ 733369 h 744135"/>
                <a:gd name="connsiteX1869" fmla="*/ 720645 w 915683"/>
                <a:gd name="connsiteY1869" fmla="*/ 733695 h 744135"/>
                <a:gd name="connsiteX1870" fmla="*/ 719731 w 915683"/>
                <a:gd name="connsiteY1870" fmla="*/ 735130 h 744135"/>
                <a:gd name="connsiteX1871" fmla="*/ 718818 w 915683"/>
                <a:gd name="connsiteY1871" fmla="*/ 735130 h 744135"/>
                <a:gd name="connsiteX1872" fmla="*/ 717904 w 915683"/>
                <a:gd name="connsiteY1872" fmla="*/ 735783 h 744135"/>
                <a:gd name="connsiteX1873" fmla="*/ 716403 w 915683"/>
                <a:gd name="connsiteY1873" fmla="*/ 736109 h 744135"/>
                <a:gd name="connsiteX1874" fmla="*/ 714576 w 915683"/>
                <a:gd name="connsiteY1874" fmla="*/ 737545 h 744135"/>
                <a:gd name="connsiteX1875" fmla="*/ 713989 w 915683"/>
                <a:gd name="connsiteY1875" fmla="*/ 737545 h 744135"/>
                <a:gd name="connsiteX1876" fmla="*/ 713793 w 915683"/>
                <a:gd name="connsiteY1876" fmla="*/ 738198 h 744135"/>
                <a:gd name="connsiteX1877" fmla="*/ 713075 w 915683"/>
                <a:gd name="connsiteY1877" fmla="*/ 738328 h 744135"/>
                <a:gd name="connsiteX1878" fmla="*/ 710465 w 915683"/>
                <a:gd name="connsiteY1878" fmla="*/ 740677 h 744135"/>
                <a:gd name="connsiteX1879" fmla="*/ 709552 w 915683"/>
                <a:gd name="connsiteY1879" fmla="*/ 740807 h 744135"/>
                <a:gd name="connsiteX1880" fmla="*/ 708247 w 915683"/>
                <a:gd name="connsiteY1880" fmla="*/ 741786 h 744135"/>
                <a:gd name="connsiteX1881" fmla="*/ 708051 w 915683"/>
                <a:gd name="connsiteY1881" fmla="*/ 742895 h 744135"/>
                <a:gd name="connsiteX1882" fmla="*/ 707333 w 915683"/>
                <a:gd name="connsiteY1882" fmla="*/ 742569 h 744135"/>
                <a:gd name="connsiteX1883" fmla="*/ 706420 w 915683"/>
                <a:gd name="connsiteY1883" fmla="*/ 744135 h 744135"/>
                <a:gd name="connsiteX1884" fmla="*/ 705115 w 915683"/>
                <a:gd name="connsiteY1884" fmla="*/ 744005 h 744135"/>
                <a:gd name="connsiteX1885" fmla="*/ 705506 w 915683"/>
                <a:gd name="connsiteY1885" fmla="*/ 742113 h 744135"/>
                <a:gd name="connsiteX1886" fmla="*/ 703810 w 915683"/>
                <a:gd name="connsiteY1886" fmla="*/ 740351 h 744135"/>
                <a:gd name="connsiteX1887" fmla="*/ 702700 w 915683"/>
                <a:gd name="connsiteY1887" fmla="*/ 739894 h 744135"/>
                <a:gd name="connsiteX1888" fmla="*/ 699177 w 915683"/>
                <a:gd name="connsiteY1888" fmla="*/ 740220 h 744135"/>
                <a:gd name="connsiteX1889" fmla="*/ 698785 w 915683"/>
                <a:gd name="connsiteY1889" fmla="*/ 738328 h 744135"/>
                <a:gd name="connsiteX1890" fmla="*/ 698067 w 915683"/>
                <a:gd name="connsiteY1890" fmla="*/ 737871 h 744135"/>
                <a:gd name="connsiteX1891" fmla="*/ 698067 w 915683"/>
                <a:gd name="connsiteY1891" fmla="*/ 736958 h 744135"/>
                <a:gd name="connsiteX1892" fmla="*/ 697350 w 915683"/>
                <a:gd name="connsiteY1892" fmla="*/ 736958 h 744135"/>
                <a:gd name="connsiteX1893" fmla="*/ 696045 w 915683"/>
                <a:gd name="connsiteY1893" fmla="*/ 735718 h 744135"/>
                <a:gd name="connsiteX1894" fmla="*/ 693826 w 915683"/>
                <a:gd name="connsiteY1894" fmla="*/ 735587 h 744135"/>
                <a:gd name="connsiteX1895" fmla="*/ 693434 w 915683"/>
                <a:gd name="connsiteY1895" fmla="*/ 734935 h 744135"/>
                <a:gd name="connsiteX1896" fmla="*/ 690824 w 915683"/>
                <a:gd name="connsiteY1896" fmla="*/ 733825 h 744135"/>
                <a:gd name="connsiteX1897" fmla="*/ 691934 w 915683"/>
                <a:gd name="connsiteY1897" fmla="*/ 733369 h 744135"/>
                <a:gd name="connsiteX1898" fmla="*/ 692521 w 915683"/>
                <a:gd name="connsiteY1898" fmla="*/ 732586 h 744135"/>
                <a:gd name="connsiteX1899" fmla="*/ 693630 w 915683"/>
                <a:gd name="connsiteY1899" fmla="*/ 732259 h 744135"/>
                <a:gd name="connsiteX1900" fmla="*/ 693239 w 915683"/>
                <a:gd name="connsiteY1900" fmla="*/ 731281 h 744135"/>
                <a:gd name="connsiteX1901" fmla="*/ 694740 w 915683"/>
                <a:gd name="connsiteY1901" fmla="*/ 730302 h 744135"/>
                <a:gd name="connsiteX1902" fmla="*/ 694740 w 915683"/>
                <a:gd name="connsiteY1902" fmla="*/ 729845 h 744135"/>
                <a:gd name="connsiteX1903" fmla="*/ 695457 w 915683"/>
                <a:gd name="connsiteY1903" fmla="*/ 729714 h 744135"/>
                <a:gd name="connsiteX1904" fmla="*/ 695653 w 915683"/>
                <a:gd name="connsiteY1904" fmla="*/ 729193 h 744135"/>
                <a:gd name="connsiteX1905" fmla="*/ 697350 w 915683"/>
                <a:gd name="connsiteY1905" fmla="*/ 730171 h 744135"/>
                <a:gd name="connsiteX1906" fmla="*/ 697937 w 915683"/>
                <a:gd name="connsiteY1906" fmla="*/ 730171 h 744135"/>
                <a:gd name="connsiteX1907" fmla="*/ 698850 w 915683"/>
                <a:gd name="connsiteY1907" fmla="*/ 729388 h 744135"/>
                <a:gd name="connsiteX1908" fmla="*/ 699568 w 915683"/>
                <a:gd name="connsiteY1908" fmla="*/ 730954 h 744135"/>
                <a:gd name="connsiteX1909" fmla="*/ 701200 w 915683"/>
                <a:gd name="connsiteY1909" fmla="*/ 729845 h 744135"/>
                <a:gd name="connsiteX1910" fmla="*/ 701004 w 915683"/>
                <a:gd name="connsiteY1910" fmla="*/ 728605 h 744135"/>
                <a:gd name="connsiteX1911" fmla="*/ 700416 w 915683"/>
                <a:gd name="connsiteY1911" fmla="*/ 728279 h 744135"/>
                <a:gd name="connsiteX1912" fmla="*/ 700416 w 915683"/>
                <a:gd name="connsiteY1912" fmla="*/ 726844 h 744135"/>
                <a:gd name="connsiteX1913" fmla="*/ 698720 w 915683"/>
                <a:gd name="connsiteY1913" fmla="*/ 725930 h 744135"/>
                <a:gd name="connsiteX1914" fmla="*/ 698720 w 915683"/>
                <a:gd name="connsiteY1914" fmla="*/ 724821 h 744135"/>
                <a:gd name="connsiteX1915" fmla="*/ 698133 w 915683"/>
                <a:gd name="connsiteY1915" fmla="*/ 724364 h 744135"/>
                <a:gd name="connsiteX1916" fmla="*/ 696632 w 915683"/>
                <a:gd name="connsiteY1916" fmla="*/ 724233 h 744135"/>
                <a:gd name="connsiteX1917" fmla="*/ 696045 w 915683"/>
                <a:gd name="connsiteY1917" fmla="*/ 724886 h 744135"/>
                <a:gd name="connsiteX1918" fmla="*/ 695457 w 915683"/>
                <a:gd name="connsiteY1918" fmla="*/ 724886 h 744135"/>
                <a:gd name="connsiteX1919" fmla="*/ 695066 w 915683"/>
                <a:gd name="connsiteY1919" fmla="*/ 724560 h 744135"/>
                <a:gd name="connsiteX1920" fmla="*/ 695262 w 915683"/>
                <a:gd name="connsiteY1920" fmla="*/ 722341 h 744135"/>
                <a:gd name="connsiteX1921" fmla="*/ 694348 w 915683"/>
                <a:gd name="connsiteY1921" fmla="*/ 721428 h 744135"/>
                <a:gd name="connsiteX1922" fmla="*/ 693630 w 915683"/>
                <a:gd name="connsiteY1922" fmla="*/ 721623 h 744135"/>
                <a:gd name="connsiteX1923" fmla="*/ 693434 w 915683"/>
                <a:gd name="connsiteY1923" fmla="*/ 722733 h 744135"/>
                <a:gd name="connsiteX1924" fmla="*/ 690824 w 915683"/>
                <a:gd name="connsiteY1924" fmla="*/ 721950 h 744135"/>
                <a:gd name="connsiteX1925" fmla="*/ 689715 w 915683"/>
                <a:gd name="connsiteY1925" fmla="*/ 722276 h 744135"/>
                <a:gd name="connsiteX1926" fmla="*/ 688802 w 915683"/>
                <a:gd name="connsiteY1926" fmla="*/ 721623 h 744135"/>
                <a:gd name="connsiteX1927" fmla="*/ 686583 w 915683"/>
                <a:gd name="connsiteY1927" fmla="*/ 721297 h 744135"/>
                <a:gd name="connsiteX1928" fmla="*/ 686779 w 915683"/>
                <a:gd name="connsiteY1928" fmla="*/ 720188 h 744135"/>
                <a:gd name="connsiteX1929" fmla="*/ 686061 w 915683"/>
                <a:gd name="connsiteY1929" fmla="*/ 720514 h 744135"/>
                <a:gd name="connsiteX1930" fmla="*/ 685147 w 915683"/>
                <a:gd name="connsiteY1930" fmla="*/ 719535 h 744135"/>
                <a:gd name="connsiteX1931" fmla="*/ 684756 w 915683"/>
                <a:gd name="connsiteY1931" fmla="*/ 719535 h 744135"/>
                <a:gd name="connsiteX1932" fmla="*/ 684756 w 915683"/>
                <a:gd name="connsiteY1932" fmla="*/ 720057 h 744135"/>
                <a:gd name="connsiteX1933" fmla="*/ 683842 w 915683"/>
                <a:gd name="connsiteY1933" fmla="*/ 719927 h 744135"/>
                <a:gd name="connsiteX1934" fmla="*/ 683647 w 915683"/>
                <a:gd name="connsiteY1934" fmla="*/ 719274 h 744135"/>
                <a:gd name="connsiteX1935" fmla="*/ 682929 w 915683"/>
                <a:gd name="connsiteY1935" fmla="*/ 719274 h 744135"/>
                <a:gd name="connsiteX1936" fmla="*/ 682929 w 915683"/>
                <a:gd name="connsiteY1936" fmla="*/ 719600 h 744135"/>
                <a:gd name="connsiteX1937" fmla="*/ 683320 w 915683"/>
                <a:gd name="connsiteY1937" fmla="*/ 719600 h 744135"/>
                <a:gd name="connsiteX1938" fmla="*/ 683125 w 915683"/>
                <a:gd name="connsiteY1938" fmla="*/ 720253 h 744135"/>
                <a:gd name="connsiteX1939" fmla="*/ 681624 w 915683"/>
                <a:gd name="connsiteY1939" fmla="*/ 720253 h 744135"/>
                <a:gd name="connsiteX1940" fmla="*/ 681820 w 915683"/>
                <a:gd name="connsiteY1940" fmla="*/ 722602 h 744135"/>
                <a:gd name="connsiteX1941" fmla="*/ 681428 w 915683"/>
                <a:gd name="connsiteY1941" fmla="*/ 722928 h 744135"/>
                <a:gd name="connsiteX1942" fmla="*/ 679601 w 915683"/>
                <a:gd name="connsiteY1942" fmla="*/ 721493 h 744135"/>
                <a:gd name="connsiteX1943" fmla="*/ 678492 w 915683"/>
                <a:gd name="connsiteY1943" fmla="*/ 721362 h 744135"/>
                <a:gd name="connsiteX1944" fmla="*/ 677774 w 915683"/>
                <a:gd name="connsiteY1944" fmla="*/ 720710 h 744135"/>
                <a:gd name="connsiteX1945" fmla="*/ 677382 w 915683"/>
                <a:gd name="connsiteY1945" fmla="*/ 720840 h 744135"/>
                <a:gd name="connsiteX1946" fmla="*/ 676795 w 915683"/>
                <a:gd name="connsiteY1946" fmla="*/ 720057 h 744135"/>
                <a:gd name="connsiteX1947" fmla="*/ 675490 w 915683"/>
                <a:gd name="connsiteY1947" fmla="*/ 719927 h 744135"/>
                <a:gd name="connsiteX1948" fmla="*/ 674772 w 915683"/>
                <a:gd name="connsiteY1948" fmla="*/ 720579 h 744135"/>
                <a:gd name="connsiteX1949" fmla="*/ 674185 w 915683"/>
                <a:gd name="connsiteY1949" fmla="*/ 720579 h 744135"/>
                <a:gd name="connsiteX1950" fmla="*/ 672358 w 915683"/>
                <a:gd name="connsiteY1950" fmla="*/ 720123 h 744135"/>
                <a:gd name="connsiteX1951" fmla="*/ 671966 w 915683"/>
                <a:gd name="connsiteY1951" fmla="*/ 719470 h 744135"/>
                <a:gd name="connsiteX1952" fmla="*/ 670857 w 915683"/>
                <a:gd name="connsiteY1952" fmla="*/ 719340 h 744135"/>
                <a:gd name="connsiteX1953" fmla="*/ 670270 w 915683"/>
                <a:gd name="connsiteY1953" fmla="*/ 717774 h 744135"/>
                <a:gd name="connsiteX1954" fmla="*/ 668573 w 915683"/>
                <a:gd name="connsiteY1954" fmla="*/ 716991 h 744135"/>
                <a:gd name="connsiteX1955" fmla="*/ 667986 w 915683"/>
                <a:gd name="connsiteY1955" fmla="*/ 715881 h 744135"/>
                <a:gd name="connsiteX1956" fmla="*/ 666681 w 915683"/>
                <a:gd name="connsiteY1956" fmla="*/ 715098 h 744135"/>
                <a:gd name="connsiteX1957" fmla="*/ 665376 w 915683"/>
                <a:gd name="connsiteY1957" fmla="*/ 715098 h 744135"/>
                <a:gd name="connsiteX1958" fmla="*/ 664789 w 915683"/>
                <a:gd name="connsiteY1958" fmla="*/ 714119 h 744135"/>
                <a:gd name="connsiteX1959" fmla="*/ 664789 w 915683"/>
                <a:gd name="connsiteY1959" fmla="*/ 711901 h 744135"/>
                <a:gd name="connsiteX1960" fmla="*/ 663680 w 915683"/>
                <a:gd name="connsiteY1960" fmla="*/ 710792 h 744135"/>
                <a:gd name="connsiteX1961" fmla="*/ 662962 w 915683"/>
                <a:gd name="connsiteY1961" fmla="*/ 709030 h 744135"/>
                <a:gd name="connsiteX1962" fmla="*/ 662962 w 915683"/>
                <a:gd name="connsiteY1962" fmla="*/ 704788 h 744135"/>
                <a:gd name="connsiteX1963" fmla="*/ 662570 w 915683"/>
                <a:gd name="connsiteY1963" fmla="*/ 704462 h 744135"/>
                <a:gd name="connsiteX1964" fmla="*/ 662570 w 915683"/>
                <a:gd name="connsiteY1964" fmla="*/ 703483 h 744135"/>
                <a:gd name="connsiteX1965" fmla="*/ 659764 w 915683"/>
                <a:gd name="connsiteY1965" fmla="*/ 701591 h 744135"/>
                <a:gd name="connsiteX1966" fmla="*/ 657154 w 915683"/>
                <a:gd name="connsiteY1966" fmla="*/ 701265 h 744135"/>
                <a:gd name="connsiteX1967" fmla="*/ 656632 w 915683"/>
                <a:gd name="connsiteY1967" fmla="*/ 701787 h 744135"/>
                <a:gd name="connsiteX1968" fmla="*/ 655523 w 915683"/>
                <a:gd name="connsiteY1968" fmla="*/ 701787 h 744135"/>
                <a:gd name="connsiteX1969" fmla="*/ 654936 w 915683"/>
                <a:gd name="connsiteY1969" fmla="*/ 700547 h 744135"/>
                <a:gd name="connsiteX1970" fmla="*/ 654348 w 915683"/>
                <a:gd name="connsiteY1970" fmla="*/ 700221 h 744135"/>
                <a:gd name="connsiteX1971" fmla="*/ 651738 w 915683"/>
                <a:gd name="connsiteY1971" fmla="*/ 700547 h 744135"/>
                <a:gd name="connsiteX1972" fmla="*/ 651021 w 915683"/>
                <a:gd name="connsiteY1972" fmla="*/ 699895 h 744135"/>
                <a:gd name="connsiteX1973" fmla="*/ 650303 w 915683"/>
                <a:gd name="connsiteY1973" fmla="*/ 700025 h 744135"/>
                <a:gd name="connsiteX1974" fmla="*/ 649520 w 915683"/>
                <a:gd name="connsiteY1974" fmla="*/ 701004 h 744135"/>
                <a:gd name="connsiteX1975" fmla="*/ 648606 w 915683"/>
                <a:gd name="connsiteY1975" fmla="*/ 701004 h 744135"/>
                <a:gd name="connsiteX1976" fmla="*/ 648215 w 915683"/>
                <a:gd name="connsiteY1976" fmla="*/ 699895 h 744135"/>
                <a:gd name="connsiteX1977" fmla="*/ 645996 w 915683"/>
                <a:gd name="connsiteY1977" fmla="*/ 700221 h 744135"/>
                <a:gd name="connsiteX1978" fmla="*/ 645083 w 915683"/>
                <a:gd name="connsiteY1978" fmla="*/ 700873 h 744135"/>
                <a:gd name="connsiteX1979" fmla="*/ 643973 w 915683"/>
                <a:gd name="connsiteY1979" fmla="*/ 701004 h 744135"/>
                <a:gd name="connsiteX1980" fmla="*/ 643386 w 915683"/>
                <a:gd name="connsiteY1980" fmla="*/ 701787 h 744135"/>
                <a:gd name="connsiteX1981" fmla="*/ 642473 w 915683"/>
                <a:gd name="connsiteY1981" fmla="*/ 702244 h 744135"/>
                <a:gd name="connsiteX1982" fmla="*/ 641559 w 915683"/>
                <a:gd name="connsiteY1982" fmla="*/ 701917 h 744135"/>
                <a:gd name="connsiteX1983" fmla="*/ 640841 w 915683"/>
                <a:gd name="connsiteY1983" fmla="*/ 700482 h 744135"/>
                <a:gd name="connsiteX1984" fmla="*/ 640254 w 915683"/>
                <a:gd name="connsiteY1984" fmla="*/ 700938 h 744135"/>
                <a:gd name="connsiteX1985" fmla="*/ 638949 w 915683"/>
                <a:gd name="connsiteY1985" fmla="*/ 700938 h 744135"/>
                <a:gd name="connsiteX1986" fmla="*/ 636535 w 915683"/>
                <a:gd name="connsiteY1986" fmla="*/ 698067 h 744135"/>
                <a:gd name="connsiteX1987" fmla="*/ 635230 w 915683"/>
                <a:gd name="connsiteY1987" fmla="*/ 697154 h 744135"/>
                <a:gd name="connsiteX1988" fmla="*/ 634642 w 915683"/>
                <a:gd name="connsiteY1988" fmla="*/ 695262 h 744135"/>
                <a:gd name="connsiteX1989" fmla="*/ 633859 w 915683"/>
                <a:gd name="connsiteY1989" fmla="*/ 695262 h 744135"/>
                <a:gd name="connsiteX1990" fmla="*/ 633664 w 915683"/>
                <a:gd name="connsiteY1990" fmla="*/ 694609 h 744135"/>
                <a:gd name="connsiteX1991" fmla="*/ 631967 w 915683"/>
                <a:gd name="connsiteY1991" fmla="*/ 693500 h 744135"/>
                <a:gd name="connsiteX1992" fmla="*/ 629357 w 915683"/>
                <a:gd name="connsiteY1992" fmla="*/ 693173 h 744135"/>
                <a:gd name="connsiteX1993" fmla="*/ 628052 w 915683"/>
                <a:gd name="connsiteY1993" fmla="*/ 691934 h 744135"/>
                <a:gd name="connsiteX1994" fmla="*/ 627856 w 915683"/>
                <a:gd name="connsiteY1994" fmla="*/ 690694 h 744135"/>
                <a:gd name="connsiteX1995" fmla="*/ 626551 w 915683"/>
                <a:gd name="connsiteY1995" fmla="*/ 688671 h 744135"/>
                <a:gd name="connsiteX1996" fmla="*/ 626551 w 915683"/>
                <a:gd name="connsiteY1996" fmla="*/ 687692 h 744135"/>
                <a:gd name="connsiteX1997" fmla="*/ 625833 w 915683"/>
                <a:gd name="connsiteY1997" fmla="*/ 687040 h 744135"/>
                <a:gd name="connsiteX1998" fmla="*/ 624724 w 915683"/>
                <a:gd name="connsiteY1998" fmla="*/ 683059 h 744135"/>
                <a:gd name="connsiteX1999" fmla="*/ 624137 w 915683"/>
                <a:gd name="connsiteY1999" fmla="*/ 682603 h 744135"/>
                <a:gd name="connsiteX2000" fmla="*/ 623419 w 915683"/>
                <a:gd name="connsiteY2000" fmla="*/ 680841 h 744135"/>
                <a:gd name="connsiteX2001" fmla="*/ 622701 w 915683"/>
                <a:gd name="connsiteY2001" fmla="*/ 680514 h 744135"/>
                <a:gd name="connsiteX2002" fmla="*/ 623093 w 915683"/>
                <a:gd name="connsiteY2002" fmla="*/ 680058 h 744135"/>
                <a:gd name="connsiteX2003" fmla="*/ 622701 w 915683"/>
                <a:gd name="connsiteY2003" fmla="*/ 677970 h 744135"/>
                <a:gd name="connsiteX2004" fmla="*/ 621788 w 915683"/>
                <a:gd name="connsiteY2004" fmla="*/ 676730 h 744135"/>
                <a:gd name="connsiteX2005" fmla="*/ 621070 w 915683"/>
                <a:gd name="connsiteY2005" fmla="*/ 674707 h 744135"/>
                <a:gd name="connsiteX2006" fmla="*/ 620352 w 915683"/>
                <a:gd name="connsiteY2006" fmla="*/ 674055 h 744135"/>
                <a:gd name="connsiteX2007" fmla="*/ 619961 w 915683"/>
                <a:gd name="connsiteY2007" fmla="*/ 672619 h 744135"/>
                <a:gd name="connsiteX2008" fmla="*/ 619243 w 915683"/>
                <a:gd name="connsiteY2008" fmla="*/ 672489 h 744135"/>
                <a:gd name="connsiteX2009" fmla="*/ 618655 w 915683"/>
                <a:gd name="connsiteY2009" fmla="*/ 673141 h 744135"/>
                <a:gd name="connsiteX2010" fmla="*/ 619373 w 915683"/>
                <a:gd name="connsiteY2010" fmla="*/ 675490 h 744135"/>
                <a:gd name="connsiteX2011" fmla="*/ 619178 w 915683"/>
                <a:gd name="connsiteY2011" fmla="*/ 675817 h 744135"/>
                <a:gd name="connsiteX2012" fmla="*/ 619765 w 915683"/>
                <a:gd name="connsiteY2012" fmla="*/ 676599 h 744135"/>
                <a:gd name="connsiteX2013" fmla="*/ 619961 w 915683"/>
                <a:gd name="connsiteY2013" fmla="*/ 677839 h 744135"/>
                <a:gd name="connsiteX2014" fmla="*/ 620352 w 915683"/>
                <a:gd name="connsiteY2014" fmla="*/ 677970 h 744135"/>
                <a:gd name="connsiteX2015" fmla="*/ 620744 w 915683"/>
                <a:gd name="connsiteY2015" fmla="*/ 679862 h 744135"/>
                <a:gd name="connsiteX2016" fmla="*/ 621461 w 915683"/>
                <a:gd name="connsiteY2016" fmla="*/ 680841 h 744135"/>
                <a:gd name="connsiteX2017" fmla="*/ 621461 w 915683"/>
                <a:gd name="connsiteY2017" fmla="*/ 681624 h 744135"/>
                <a:gd name="connsiteX2018" fmla="*/ 622571 w 915683"/>
                <a:gd name="connsiteY2018" fmla="*/ 683190 h 744135"/>
                <a:gd name="connsiteX2019" fmla="*/ 623288 w 915683"/>
                <a:gd name="connsiteY2019" fmla="*/ 685865 h 744135"/>
                <a:gd name="connsiteX2020" fmla="*/ 624202 w 915683"/>
                <a:gd name="connsiteY2020" fmla="*/ 686322 h 744135"/>
                <a:gd name="connsiteX2021" fmla="*/ 624593 w 915683"/>
                <a:gd name="connsiteY2021" fmla="*/ 688410 h 744135"/>
                <a:gd name="connsiteX2022" fmla="*/ 625181 w 915683"/>
                <a:gd name="connsiteY2022" fmla="*/ 688867 h 744135"/>
                <a:gd name="connsiteX2023" fmla="*/ 625376 w 915683"/>
                <a:gd name="connsiteY2023" fmla="*/ 689650 h 744135"/>
                <a:gd name="connsiteX2024" fmla="*/ 626877 w 915683"/>
                <a:gd name="connsiteY2024" fmla="*/ 690628 h 744135"/>
                <a:gd name="connsiteX2025" fmla="*/ 626877 w 915683"/>
                <a:gd name="connsiteY2025" fmla="*/ 691868 h 744135"/>
                <a:gd name="connsiteX2026" fmla="*/ 628378 w 915683"/>
                <a:gd name="connsiteY2026" fmla="*/ 693239 h 744135"/>
                <a:gd name="connsiteX2027" fmla="*/ 628378 w 915683"/>
                <a:gd name="connsiteY2027" fmla="*/ 693239 h 744135"/>
                <a:gd name="connsiteX2028" fmla="*/ 628574 w 915683"/>
                <a:gd name="connsiteY2028" fmla="*/ 693304 h 744135"/>
                <a:gd name="connsiteX2029" fmla="*/ 628574 w 915683"/>
                <a:gd name="connsiteY2029" fmla="*/ 693304 h 744135"/>
                <a:gd name="connsiteX2030" fmla="*/ 628770 w 915683"/>
                <a:gd name="connsiteY2030" fmla="*/ 693500 h 744135"/>
                <a:gd name="connsiteX2031" fmla="*/ 628770 w 915683"/>
                <a:gd name="connsiteY2031" fmla="*/ 693500 h 744135"/>
                <a:gd name="connsiteX2032" fmla="*/ 629487 w 915683"/>
                <a:gd name="connsiteY2032" fmla="*/ 694413 h 744135"/>
                <a:gd name="connsiteX2033" fmla="*/ 630988 w 915683"/>
                <a:gd name="connsiteY2033" fmla="*/ 694413 h 744135"/>
                <a:gd name="connsiteX2034" fmla="*/ 631380 w 915683"/>
                <a:gd name="connsiteY2034" fmla="*/ 694087 h 744135"/>
                <a:gd name="connsiteX2035" fmla="*/ 631380 w 915683"/>
                <a:gd name="connsiteY2035" fmla="*/ 694087 h 744135"/>
                <a:gd name="connsiteX2036" fmla="*/ 632097 w 915683"/>
                <a:gd name="connsiteY2036" fmla="*/ 694218 h 744135"/>
                <a:gd name="connsiteX2037" fmla="*/ 632228 w 915683"/>
                <a:gd name="connsiteY2037" fmla="*/ 694544 h 744135"/>
                <a:gd name="connsiteX2038" fmla="*/ 632228 w 915683"/>
                <a:gd name="connsiteY2038" fmla="*/ 694544 h 744135"/>
                <a:gd name="connsiteX2039" fmla="*/ 629031 w 915683"/>
                <a:gd name="connsiteY2039" fmla="*/ 695066 h 744135"/>
                <a:gd name="connsiteX2040" fmla="*/ 620156 w 915683"/>
                <a:gd name="connsiteY2040" fmla="*/ 702961 h 744135"/>
                <a:gd name="connsiteX2041" fmla="*/ 614610 w 915683"/>
                <a:gd name="connsiteY2041" fmla="*/ 692390 h 744135"/>
                <a:gd name="connsiteX2042" fmla="*/ 609194 w 915683"/>
                <a:gd name="connsiteY2042" fmla="*/ 691477 h 744135"/>
                <a:gd name="connsiteX2043" fmla="*/ 607693 w 915683"/>
                <a:gd name="connsiteY2043" fmla="*/ 693108 h 744135"/>
                <a:gd name="connsiteX2044" fmla="*/ 606388 w 915683"/>
                <a:gd name="connsiteY2044" fmla="*/ 695653 h 744135"/>
                <a:gd name="connsiteX2045" fmla="*/ 608998 w 915683"/>
                <a:gd name="connsiteY2045" fmla="*/ 710074 h 744135"/>
                <a:gd name="connsiteX2046" fmla="*/ 606714 w 915683"/>
                <a:gd name="connsiteY2046" fmla="*/ 714968 h 744135"/>
                <a:gd name="connsiteX2047" fmla="*/ 602930 w 915683"/>
                <a:gd name="connsiteY2047" fmla="*/ 716795 h 744135"/>
                <a:gd name="connsiteX2048" fmla="*/ 600842 w 915683"/>
                <a:gd name="connsiteY2048" fmla="*/ 719470 h 744135"/>
                <a:gd name="connsiteX2049" fmla="*/ 577808 w 915683"/>
                <a:gd name="connsiteY2049" fmla="*/ 725799 h 744135"/>
                <a:gd name="connsiteX2050" fmla="*/ 576111 w 915683"/>
                <a:gd name="connsiteY2050" fmla="*/ 717121 h 744135"/>
                <a:gd name="connsiteX2051" fmla="*/ 568933 w 915683"/>
                <a:gd name="connsiteY2051" fmla="*/ 712423 h 744135"/>
                <a:gd name="connsiteX2052" fmla="*/ 568216 w 915683"/>
                <a:gd name="connsiteY2052" fmla="*/ 719209 h 744135"/>
                <a:gd name="connsiteX2053" fmla="*/ 557710 w 915683"/>
                <a:gd name="connsiteY2053" fmla="*/ 725016 h 744135"/>
                <a:gd name="connsiteX2054" fmla="*/ 549227 w 915683"/>
                <a:gd name="connsiteY2054" fmla="*/ 723059 h 744135"/>
                <a:gd name="connsiteX2055" fmla="*/ 536438 w 915683"/>
                <a:gd name="connsiteY2055" fmla="*/ 728279 h 744135"/>
                <a:gd name="connsiteX2056" fmla="*/ 531609 w 915683"/>
                <a:gd name="connsiteY2056" fmla="*/ 726452 h 744135"/>
                <a:gd name="connsiteX2057" fmla="*/ 528216 w 915683"/>
                <a:gd name="connsiteY2057" fmla="*/ 731738 h 744135"/>
                <a:gd name="connsiteX2058" fmla="*/ 524366 w 915683"/>
                <a:gd name="connsiteY2058" fmla="*/ 731150 h 744135"/>
                <a:gd name="connsiteX2059" fmla="*/ 518885 w 915683"/>
                <a:gd name="connsiteY2059" fmla="*/ 736109 h 744135"/>
                <a:gd name="connsiteX2060" fmla="*/ 517188 w 915683"/>
                <a:gd name="connsiteY2060" fmla="*/ 735000 h 744135"/>
                <a:gd name="connsiteX2061" fmla="*/ 508706 w 915683"/>
                <a:gd name="connsiteY2061" fmla="*/ 721754 h 744135"/>
                <a:gd name="connsiteX2062" fmla="*/ 502050 w 915683"/>
                <a:gd name="connsiteY2062" fmla="*/ 717186 h 744135"/>
                <a:gd name="connsiteX2063" fmla="*/ 505378 w 915683"/>
                <a:gd name="connsiteY2063" fmla="*/ 711640 h 744135"/>
                <a:gd name="connsiteX2064" fmla="*/ 504334 w 915683"/>
                <a:gd name="connsiteY2064" fmla="*/ 706289 h 744135"/>
                <a:gd name="connsiteX2065" fmla="*/ 508901 w 915683"/>
                <a:gd name="connsiteY2065" fmla="*/ 699829 h 744135"/>
                <a:gd name="connsiteX2066" fmla="*/ 504073 w 915683"/>
                <a:gd name="connsiteY2066" fmla="*/ 690824 h 744135"/>
                <a:gd name="connsiteX2067" fmla="*/ 512556 w 915683"/>
                <a:gd name="connsiteY2067" fmla="*/ 680254 h 744135"/>
                <a:gd name="connsiteX2068" fmla="*/ 516014 w 915683"/>
                <a:gd name="connsiteY2068" fmla="*/ 668051 h 744135"/>
                <a:gd name="connsiteX2069" fmla="*/ 513404 w 915683"/>
                <a:gd name="connsiteY2069" fmla="*/ 659047 h 744135"/>
                <a:gd name="connsiteX2070" fmla="*/ 508184 w 915683"/>
                <a:gd name="connsiteY2070" fmla="*/ 654153 h 744135"/>
                <a:gd name="connsiteX2071" fmla="*/ 492849 w 915683"/>
                <a:gd name="connsiteY2071" fmla="*/ 642603 h 744135"/>
                <a:gd name="connsiteX2072" fmla="*/ 489065 w 915683"/>
                <a:gd name="connsiteY2072" fmla="*/ 643386 h 744135"/>
                <a:gd name="connsiteX2073" fmla="*/ 480517 w 915683"/>
                <a:gd name="connsiteY2073" fmla="*/ 652913 h 744135"/>
                <a:gd name="connsiteX2074" fmla="*/ 460158 w 915683"/>
                <a:gd name="connsiteY2074" fmla="*/ 636926 h 744135"/>
                <a:gd name="connsiteX2075" fmla="*/ 455329 w 915683"/>
                <a:gd name="connsiteY2075" fmla="*/ 629161 h 744135"/>
                <a:gd name="connsiteX2076" fmla="*/ 449391 w 915683"/>
                <a:gd name="connsiteY2076" fmla="*/ 607889 h 744135"/>
                <a:gd name="connsiteX2077" fmla="*/ 439082 w 915683"/>
                <a:gd name="connsiteY2077" fmla="*/ 599928 h 744135"/>
                <a:gd name="connsiteX2078" fmla="*/ 440648 w 915683"/>
                <a:gd name="connsiteY2078" fmla="*/ 593795 h 744135"/>
                <a:gd name="connsiteX2079" fmla="*/ 441431 w 915683"/>
                <a:gd name="connsiteY2079" fmla="*/ 593664 h 744135"/>
                <a:gd name="connsiteX2080" fmla="*/ 436145 w 915683"/>
                <a:gd name="connsiteY2080" fmla="*/ 570499 h 744135"/>
                <a:gd name="connsiteX2081" fmla="*/ 433209 w 915683"/>
                <a:gd name="connsiteY2081" fmla="*/ 560581 h 744135"/>
                <a:gd name="connsiteX2082" fmla="*/ 423813 w 915683"/>
                <a:gd name="connsiteY2082" fmla="*/ 557580 h 744135"/>
                <a:gd name="connsiteX2083" fmla="*/ 421855 w 915683"/>
                <a:gd name="connsiteY2083" fmla="*/ 547857 h 744135"/>
                <a:gd name="connsiteX2084" fmla="*/ 416178 w 915683"/>
                <a:gd name="connsiteY2084" fmla="*/ 541201 h 744135"/>
                <a:gd name="connsiteX2085" fmla="*/ 400322 w 915683"/>
                <a:gd name="connsiteY2085" fmla="*/ 528281 h 744135"/>
                <a:gd name="connsiteX2086" fmla="*/ 383356 w 915683"/>
                <a:gd name="connsiteY2086" fmla="*/ 519994 h 744135"/>
                <a:gd name="connsiteX2087" fmla="*/ 377745 w 915683"/>
                <a:gd name="connsiteY2087" fmla="*/ 520125 h 744135"/>
                <a:gd name="connsiteX2088" fmla="*/ 371415 w 915683"/>
                <a:gd name="connsiteY2088" fmla="*/ 528151 h 744135"/>
                <a:gd name="connsiteX2089" fmla="*/ 371219 w 915683"/>
                <a:gd name="connsiteY2089" fmla="*/ 529391 h 744135"/>
                <a:gd name="connsiteX2090" fmla="*/ 357582 w 915683"/>
                <a:gd name="connsiteY2090" fmla="*/ 545834 h 744135"/>
                <a:gd name="connsiteX2091" fmla="*/ 358300 w 915683"/>
                <a:gd name="connsiteY2091" fmla="*/ 553012 h 744135"/>
                <a:gd name="connsiteX2092" fmla="*/ 355363 w 915683"/>
                <a:gd name="connsiteY2092" fmla="*/ 555165 h 744135"/>
                <a:gd name="connsiteX2093" fmla="*/ 355428 w 915683"/>
                <a:gd name="connsiteY2093" fmla="*/ 556079 h 744135"/>
                <a:gd name="connsiteX2094" fmla="*/ 350143 w 915683"/>
                <a:gd name="connsiteY2094" fmla="*/ 558950 h 744135"/>
                <a:gd name="connsiteX2095" fmla="*/ 341921 w 915683"/>
                <a:gd name="connsiteY2095" fmla="*/ 564888 h 744135"/>
                <a:gd name="connsiteX2096" fmla="*/ 333830 w 915683"/>
                <a:gd name="connsiteY2096" fmla="*/ 565606 h 744135"/>
                <a:gd name="connsiteX2097" fmla="*/ 333047 w 915683"/>
                <a:gd name="connsiteY2097" fmla="*/ 574676 h 744135"/>
                <a:gd name="connsiteX2098" fmla="*/ 326522 w 915683"/>
                <a:gd name="connsiteY2098" fmla="*/ 580353 h 744135"/>
                <a:gd name="connsiteX2099" fmla="*/ 324173 w 915683"/>
                <a:gd name="connsiteY2099" fmla="*/ 587726 h 744135"/>
                <a:gd name="connsiteX2100" fmla="*/ 327892 w 915683"/>
                <a:gd name="connsiteY2100" fmla="*/ 590271 h 744135"/>
                <a:gd name="connsiteX2101" fmla="*/ 331350 w 915683"/>
                <a:gd name="connsiteY2101" fmla="*/ 591380 h 744135"/>
                <a:gd name="connsiteX2102" fmla="*/ 333765 w 915683"/>
                <a:gd name="connsiteY2102" fmla="*/ 594578 h 744135"/>
                <a:gd name="connsiteX2103" fmla="*/ 332655 w 915683"/>
                <a:gd name="connsiteY2103" fmla="*/ 596404 h 744135"/>
                <a:gd name="connsiteX2104" fmla="*/ 333112 w 915683"/>
                <a:gd name="connsiteY2104" fmla="*/ 600320 h 744135"/>
                <a:gd name="connsiteX2105" fmla="*/ 341725 w 915683"/>
                <a:gd name="connsiteY2105" fmla="*/ 602212 h 744135"/>
                <a:gd name="connsiteX2106" fmla="*/ 344205 w 915683"/>
                <a:gd name="connsiteY2106" fmla="*/ 628052 h 744135"/>
                <a:gd name="connsiteX2107" fmla="*/ 342704 w 915683"/>
                <a:gd name="connsiteY2107" fmla="*/ 628378 h 744135"/>
                <a:gd name="connsiteX2108" fmla="*/ 343031 w 915683"/>
                <a:gd name="connsiteY2108" fmla="*/ 629226 h 744135"/>
                <a:gd name="connsiteX2109" fmla="*/ 337745 w 915683"/>
                <a:gd name="connsiteY2109" fmla="*/ 632880 h 744135"/>
                <a:gd name="connsiteX2110" fmla="*/ 326065 w 915683"/>
                <a:gd name="connsiteY2110" fmla="*/ 632750 h 744135"/>
                <a:gd name="connsiteX2111" fmla="*/ 312297 w 915683"/>
                <a:gd name="connsiteY2111" fmla="*/ 641689 h 744135"/>
                <a:gd name="connsiteX2112" fmla="*/ 315690 w 915683"/>
                <a:gd name="connsiteY2112" fmla="*/ 645670 h 744135"/>
                <a:gd name="connsiteX2113" fmla="*/ 308643 w 915683"/>
                <a:gd name="connsiteY2113" fmla="*/ 648998 h 744135"/>
                <a:gd name="connsiteX2114" fmla="*/ 310078 w 915683"/>
                <a:gd name="connsiteY2114" fmla="*/ 657546 h 744135"/>
                <a:gd name="connsiteX2115" fmla="*/ 312036 w 915683"/>
                <a:gd name="connsiteY2115" fmla="*/ 659242 h 744135"/>
                <a:gd name="connsiteX2116" fmla="*/ 312036 w 915683"/>
                <a:gd name="connsiteY2116" fmla="*/ 659242 h 744135"/>
                <a:gd name="connsiteX2117" fmla="*/ 310600 w 915683"/>
                <a:gd name="connsiteY2117" fmla="*/ 660417 h 744135"/>
                <a:gd name="connsiteX2118" fmla="*/ 310600 w 915683"/>
                <a:gd name="connsiteY2118" fmla="*/ 660417 h 744135"/>
                <a:gd name="connsiteX2119" fmla="*/ 307860 w 915683"/>
                <a:gd name="connsiteY2119" fmla="*/ 664528 h 744135"/>
                <a:gd name="connsiteX2120" fmla="*/ 307338 w 915683"/>
                <a:gd name="connsiteY2120" fmla="*/ 673402 h 744135"/>
                <a:gd name="connsiteX2121" fmla="*/ 300160 w 915683"/>
                <a:gd name="connsiteY2121" fmla="*/ 686713 h 744135"/>
                <a:gd name="connsiteX2122" fmla="*/ 296506 w 915683"/>
                <a:gd name="connsiteY2122" fmla="*/ 688410 h 744135"/>
                <a:gd name="connsiteX2123" fmla="*/ 296506 w 915683"/>
                <a:gd name="connsiteY2123" fmla="*/ 688410 h 744135"/>
                <a:gd name="connsiteX2124" fmla="*/ 295918 w 915683"/>
                <a:gd name="connsiteY2124" fmla="*/ 688149 h 744135"/>
                <a:gd name="connsiteX2125" fmla="*/ 295918 w 915683"/>
                <a:gd name="connsiteY2125" fmla="*/ 688149 h 744135"/>
                <a:gd name="connsiteX2126" fmla="*/ 292003 w 915683"/>
                <a:gd name="connsiteY2126" fmla="*/ 685800 h 744135"/>
                <a:gd name="connsiteX2127" fmla="*/ 294809 w 915683"/>
                <a:gd name="connsiteY2127" fmla="*/ 678231 h 744135"/>
                <a:gd name="connsiteX2128" fmla="*/ 292786 w 915683"/>
                <a:gd name="connsiteY2128" fmla="*/ 674772 h 744135"/>
                <a:gd name="connsiteX2129" fmla="*/ 297224 w 915683"/>
                <a:gd name="connsiteY2129" fmla="*/ 667333 h 744135"/>
                <a:gd name="connsiteX2130" fmla="*/ 296962 w 915683"/>
                <a:gd name="connsiteY2130" fmla="*/ 663679 h 744135"/>
                <a:gd name="connsiteX2131" fmla="*/ 292003 w 915683"/>
                <a:gd name="connsiteY2131" fmla="*/ 662179 h 744135"/>
                <a:gd name="connsiteX2132" fmla="*/ 290437 w 915683"/>
                <a:gd name="connsiteY2132" fmla="*/ 663027 h 744135"/>
                <a:gd name="connsiteX2133" fmla="*/ 283129 w 915683"/>
                <a:gd name="connsiteY2133" fmla="*/ 672815 h 744135"/>
                <a:gd name="connsiteX2134" fmla="*/ 283194 w 915683"/>
                <a:gd name="connsiteY2134" fmla="*/ 676208 h 744135"/>
                <a:gd name="connsiteX2135" fmla="*/ 289328 w 915683"/>
                <a:gd name="connsiteY2135" fmla="*/ 681754 h 744135"/>
                <a:gd name="connsiteX2136" fmla="*/ 288414 w 915683"/>
                <a:gd name="connsiteY2136" fmla="*/ 687040 h 744135"/>
                <a:gd name="connsiteX2137" fmla="*/ 289654 w 915683"/>
                <a:gd name="connsiteY2137" fmla="*/ 688802 h 744135"/>
                <a:gd name="connsiteX2138" fmla="*/ 287044 w 915683"/>
                <a:gd name="connsiteY2138" fmla="*/ 693565 h 744135"/>
                <a:gd name="connsiteX2139" fmla="*/ 276995 w 915683"/>
                <a:gd name="connsiteY2139" fmla="*/ 691673 h 744135"/>
                <a:gd name="connsiteX2140" fmla="*/ 270013 w 915683"/>
                <a:gd name="connsiteY2140" fmla="*/ 685996 h 744135"/>
                <a:gd name="connsiteX2141" fmla="*/ 260095 w 915683"/>
                <a:gd name="connsiteY2141" fmla="*/ 690563 h 744135"/>
                <a:gd name="connsiteX2142" fmla="*/ 258986 w 915683"/>
                <a:gd name="connsiteY2142" fmla="*/ 688802 h 744135"/>
                <a:gd name="connsiteX2143" fmla="*/ 260748 w 915683"/>
                <a:gd name="connsiteY2143" fmla="*/ 681037 h 744135"/>
                <a:gd name="connsiteX2144" fmla="*/ 259247 w 915683"/>
                <a:gd name="connsiteY2144" fmla="*/ 679471 h 744135"/>
                <a:gd name="connsiteX2145" fmla="*/ 250046 w 915683"/>
                <a:gd name="connsiteY2145" fmla="*/ 680123 h 744135"/>
                <a:gd name="connsiteX2146" fmla="*/ 250503 w 915683"/>
                <a:gd name="connsiteY2146" fmla="*/ 676338 h 744135"/>
                <a:gd name="connsiteX2147" fmla="*/ 253831 w 915683"/>
                <a:gd name="connsiteY2147" fmla="*/ 673467 h 744135"/>
                <a:gd name="connsiteX2148" fmla="*/ 253113 w 915683"/>
                <a:gd name="connsiteY2148" fmla="*/ 671706 h 744135"/>
                <a:gd name="connsiteX2149" fmla="*/ 244108 w 915683"/>
                <a:gd name="connsiteY2149" fmla="*/ 673924 h 744135"/>
                <a:gd name="connsiteX2150" fmla="*/ 242868 w 915683"/>
                <a:gd name="connsiteY2150" fmla="*/ 675164 h 744135"/>
                <a:gd name="connsiteX2151" fmla="*/ 236735 w 915683"/>
                <a:gd name="connsiteY2151" fmla="*/ 677382 h 744135"/>
                <a:gd name="connsiteX2152" fmla="*/ 236735 w 915683"/>
                <a:gd name="connsiteY2152" fmla="*/ 683386 h 744135"/>
                <a:gd name="connsiteX2153" fmla="*/ 233472 w 915683"/>
                <a:gd name="connsiteY2153" fmla="*/ 685865 h 744135"/>
                <a:gd name="connsiteX2154" fmla="*/ 216833 w 915683"/>
                <a:gd name="connsiteY2154" fmla="*/ 681102 h 744135"/>
                <a:gd name="connsiteX2155" fmla="*/ 214484 w 915683"/>
                <a:gd name="connsiteY2155" fmla="*/ 682276 h 744135"/>
                <a:gd name="connsiteX2156" fmla="*/ 214092 w 915683"/>
                <a:gd name="connsiteY2156" fmla="*/ 682015 h 744135"/>
                <a:gd name="connsiteX2157" fmla="*/ 206458 w 915683"/>
                <a:gd name="connsiteY2157" fmla="*/ 684756 h 744135"/>
                <a:gd name="connsiteX2158" fmla="*/ 202151 w 915683"/>
                <a:gd name="connsiteY2158" fmla="*/ 678688 h 744135"/>
                <a:gd name="connsiteX2159" fmla="*/ 199541 w 915683"/>
                <a:gd name="connsiteY2159" fmla="*/ 678231 h 744135"/>
                <a:gd name="connsiteX2160" fmla="*/ 197388 w 915683"/>
                <a:gd name="connsiteY2160" fmla="*/ 675229 h 744135"/>
                <a:gd name="connsiteX2161" fmla="*/ 189949 w 915683"/>
                <a:gd name="connsiteY2161" fmla="*/ 676991 h 744135"/>
                <a:gd name="connsiteX2162" fmla="*/ 184468 w 915683"/>
                <a:gd name="connsiteY2162" fmla="*/ 674446 h 744135"/>
                <a:gd name="connsiteX2163" fmla="*/ 182967 w 915683"/>
                <a:gd name="connsiteY2163" fmla="*/ 662896 h 744135"/>
                <a:gd name="connsiteX2164" fmla="*/ 174549 w 915683"/>
                <a:gd name="connsiteY2164" fmla="*/ 657481 h 744135"/>
                <a:gd name="connsiteX2165" fmla="*/ 172200 w 915683"/>
                <a:gd name="connsiteY2165" fmla="*/ 652587 h 744135"/>
                <a:gd name="connsiteX2166" fmla="*/ 166001 w 915683"/>
                <a:gd name="connsiteY2166" fmla="*/ 653891 h 744135"/>
                <a:gd name="connsiteX2167" fmla="*/ 158758 w 915683"/>
                <a:gd name="connsiteY2167" fmla="*/ 642342 h 744135"/>
                <a:gd name="connsiteX2168" fmla="*/ 124305 w 915683"/>
                <a:gd name="connsiteY2168" fmla="*/ 642016 h 744135"/>
                <a:gd name="connsiteX2169" fmla="*/ 117454 w 915683"/>
                <a:gd name="connsiteY2169" fmla="*/ 644234 h 744135"/>
                <a:gd name="connsiteX2170" fmla="*/ 107144 w 915683"/>
                <a:gd name="connsiteY2170" fmla="*/ 636795 h 744135"/>
                <a:gd name="connsiteX2171" fmla="*/ 101728 w 915683"/>
                <a:gd name="connsiteY2171" fmla="*/ 630009 h 744135"/>
                <a:gd name="connsiteX2172" fmla="*/ 101467 w 915683"/>
                <a:gd name="connsiteY2172" fmla="*/ 615262 h 744135"/>
                <a:gd name="connsiteX2173" fmla="*/ 98009 w 915683"/>
                <a:gd name="connsiteY2173" fmla="*/ 603974 h 744135"/>
                <a:gd name="connsiteX2174" fmla="*/ 99314 w 915683"/>
                <a:gd name="connsiteY2174" fmla="*/ 596666 h 744135"/>
                <a:gd name="connsiteX2175" fmla="*/ 98204 w 915683"/>
                <a:gd name="connsiteY2175" fmla="*/ 592881 h 744135"/>
                <a:gd name="connsiteX2176" fmla="*/ 76998 w 915683"/>
                <a:gd name="connsiteY2176" fmla="*/ 587008 h 744135"/>
                <a:gd name="connsiteX2177" fmla="*/ 73148 w 915683"/>
                <a:gd name="connsiteY2177" fmla="*/ 582897 h 744135"/>
                <a:gd name="connsiteX2178" fmla="*/ 75823 w 915683"/>
                <a:gd name="connsiteY2178" fmla="*/ 581136 h 744135"/>
                <a:gd name="connsiteX2179" fmla="*/ 67340 w 915683"/>
                <a:gd name="connsiteY2179" fmla="*/ 563778 h 744135"/>
                <a:gd name="connsiteX2180" fmla="*/ 59249 w 915683"/>
                <a:gd name="connsiteY2180" fmla="*/ 555165 h 744135"/>
                <a:gd name="connsiteX2181" fmla="*/ 57879 w 915683"/>
                <a:gd name="connsiteY2181" fmla="*/ 554904 h 744135"/>
                <a:gd name="connsiteX2182" fmla="*/ 56182 w 915683"/>
                <a:gd name="connsiteY2182" fmla="*/ 550793 h 744135"/>
                <a:gd name="connsiteX2183" fmla="*/ 50570 w 915683"/>
                <a:gd name="connsiteY2183" fmla="*/ 553338 h 744135"/>
                <a:gd name="connsiteX2184" fmla="*/ 47438 w 915683"/>
                <a:gd name="connsiteY2184" fmla="*/ 552686 h 744135"/>
                <a:gd name="connsiteX2185" fmla="*/ 43066 w 915683"/>
                <a:gd name="connsiteY2185" fmla="*/ 549293 h 744135"/>
                <a:gd name="connsiteX2186" fmla="*/ 26623 w 915683"/>
                <a:gd name="connsiteY2186" fmla="*/ 524562 h 744135"/>
                <a:gd name="connsiteX2187" fmla="*/ 7961 w 915683"/>
                <a:gd name="connsiteY2187" fmla="*/ 508053 h 744135"/>
                <a:gd name="connsiteX2188" fmla="*/ 11158 w 915683"/>
                <a:gd name="connsiteY2188" fmla="*/ 498004 h 744135"/>
                <a:gd name="connsiteX2189" fmla="*/ 6786 w 915683"/>
                <a:gd name="connsiteY2189" fmla="*/ 496177 h 744135"/>
                <a:gd name="connsiteX2190" fmla="*/ 3328 w 915683"/>
                <a:gd name="connsiteY2190" fmla="*/ 496373 h 744135"/>
                <a:gd name="connsiteX2191" fmla="*/ 0 w 915683"/>
                <a:gd name="connsiteY2191" fmla="*/ 492719 h 744135"/>
                <a:gd name="connsiteX2192" fmla="*/ 457 w 915683"/>
                <a:gd name="connsiteY2192" fmla="*/ 491283 h 744135"/>
                <a:gd name="connsiteX2193" fmla="*/ 979 w 915683"/>
                <a:gd name="connsiteY2193" fmla="*/ 491022 h 744135"/>
                <a:gd name="connsiteX2194" fmla="*/ 11223 w 915683"/>
                <a:gd name="connsiteY2194" fmla="*/ 488869 h 744135"/>
                <a:gd name="connsiteX2195" fmla="*/ 19119 w 915683"/>
                <a:gd name="connsiteY2195" fmla="*/ 489913 h 744135"/>
                <a:gd name="connsiteX2196" fmla="*/ 19510 w 915683"/>
                <a:gd name="connsiteY2196" fmla="*/ 487042 h 744135"/>
                <a:gd name="connsiteX2197" fmla="*/ 21403 w 915683"/>
                <a:gd name="connsiteY2197" fmla="*/ 485541 h 744135"/>
                <a:gd name="connsiteX2198" fmla="*/ 29233 w 915683"/>
                <a:gd name="connsiteY2198" fmla="*/ 483910 h 744135"/>
                <a:gd name="connsiteX2199" fmla="*/ 34845 w 915683"/>
                <a:gd name="connsiteY2199" fmla="*/ 478624 h 744135"/>
                <a:gd name="connsiteX2200" fmla="*/ 39739 w 915683"/>
                <a:gd name="connsiteY2200" fmla="*/ 478102 h 744135"/>
                <a:gd name="connsiteX2201" fmla="*/ 41566 w 915683"/>
                <a:gd name="connsiteY2201" fmla="*/ 475362 h 744135"/>
                <a:gd name="connsiteX2202" fmla="*/ 42218 w 915683"/>
                <a:gd name="connsiteY2202" fmla="*/ 465835 h 744135"/>
                <a:gd name="connsiteX2203" fmla="*/ 56247 w 915683"/>
                <a:gd name="connsiteY2203" fmla="*/ 445737 h 744135"/>
                <a:gd name="connsiteX2204" fmla="*/ 58923 w 915683"/>
                <a:gd name="connsiteY2204" fmla="*/ 447238 h 744135"/>
                <a:gd name="connsiteX2205" fmla="*/ 65448 w 915683"/>
                <a:gd name="connsiteY2205" fmla="*/ 447303 h 744135"/>
                <a:gd name="connsiteX2206" fmla="*/ 67079 w 915683"/>
                <a:gd name="connsiteY2206" fmla="*/ 446651 h 744135"/>
                <a:gd name="connsiteX2207" fmla="*/ 67797 w 915683"/>
                <a:gd name="connsiteY2207" fmla="*/ 447369 h 744135"/>
                <a:gd name="connsiteX2208" fmla="*/ 81565 w 915683"/>
                <a:gd name="connsiteY2208" fmla="*/ 451610 h 744135"/>
                <a:gd name="connsiteX2209" fmla="*/ 84893 w 915683"/>
                <a:gd name="connsiteY2209" fmla="*/ 451088 h 744135"/>
                <a:gd name="connsiteX2210" fmla="*/ 87438 w 915683"/>
                <a:gd name="connsiteY2210" fmla="*/ 449391 h 744135"/>
                <a:gd name="connsiteX2211" fmla="*/ 92071 w 915683"/>
                <a:gd name="connsiteY2211" fmla="*/ 449979 h 744135"/>
                <a:gd name="connsiteX2212" fmla="*/ 114387 w 915683"/>
                <a:gd name="connsiteY2212" fmla="*/ 446520 h 744135"/>
                <a:gd name="connsiteX2213" fmla="*/ 116932 w 915683"/>
                <a:gd name="connsiteY2213" fmla="*/ 444106 h 744135"/>
                <a:gd name="connsiteX2214" fmla="*/ 117650 w 915683"/>
                <a:gd name="connsiteY2214" fmla="*/ 436276 h 744135"/>
                <a:gd name="connsiteX2215" fmla="*/ 126524 w 915683"/>
                <a:gd name="connsiteY2215" fmla="*/ 430077 h 744135"/>
                <a:gd name="connsiteX2216" fmla="*/ 128351 w 915683"/>
                <a:gd name="connsiteY2216" fmla="*/ 425444 h 744135"/>
                <a:gd name="connsiteX2217" fmla="*/ 135790 w 915683"/>
                <a:gd name="connsiteY2217" fmla="*/ 423029 h 744135"/>
                <a:gd name="connsiteX2218" fmla="*/ 144533 w 915683"/>
                <a:gd name="connsiteY2218" fmla="*/ 414612 h 744135"/>
                <a:gd name="connsiteX2219" fmla="*/ 147600 w 915683"/>
                <a:gd name="connsiteY2219" fmla="*/ 413046 h 744135"/>
                <a:gd name="connsiteX2220" fmla="*/ 155692 w 915683"/>
                <a:gd name="connsiteY2220" fmla="*/ 410958 h 744135"/>
                <a:gd name="connsiteX2221" fmla="*/ 154060 w 915683"/>
                <a:gd name="connsiteY2221" fmla="*/ 397255 h 744135"/>
                <a:gd name="connsiteX2222" fmla="*/ 145121 w 915683"/>
                <a:gd name="connsiteY2222" fmla="*/ 403128 h 744135"/>
                <a:gd name="connsiteX2223" fmla="*/ 138922 w 915683"/>
                <a:gd name="connsiteY2223" fmla="*/ 403389 h 744135"/>
                <a:gd name="connsiteX2224" fmla="*/ 131287 w 915683"/>
                <a:gd name="connsiteY2224" fmla="*/ 396276 h 744135"/>
                <a:gd name="connsiteX2225" fmla="*/ 121043 w 915683"/>
                <a:gd name="connsiteY2225" fmla="*/ 392231 h 744135"/>
                <a:gd name="connsiteX2226" fmla="*/ 119868 w 915683"/>
                <a:gd name="connsiteY2226" fmla="*/ 390730 h 744135"/>
                <a:gd name="connsiteX2227" fmla="*/ 114713 w 915683"/>
                <a:gd name="connsiteY2227" fmla="*/ 394449 h 744135"/>
                <a:gd name="connsiteX2228" fmla="*/ 105708 w 915683"/>
                <a:gd name="connsiteY2228" fmla="*/ 394775 h 744135"/>
                <a:gd name="connsiteX2229" fmla="*/ 103359 w 915683"/>
                <a:gd name="connsiteY2229" fmla="*/ 384074 h 744135"/>
                <a:gd name="connsiteX2230" fmla="*/ 94094 w 915683"/>
                <a:gd name="connsiteY2230" fmla="*/ 382247 h 744135"/>
                <a:gd name="connsiteX2231" fmla="*/ 86133 w 915683"/>
                <a:gd name="connsiteY2231" fmla="*/ 373829 h 744135"/>
                <a:gd name="connsiteX2232" fmla="*/ 89069 w 915683"/>
                <a:gd name="connsiteY2232" fmla="*/ 363585 h 744135"/>
                <a:gd name="connsiteX2233" fmla="*/ 81957 w 915683"/>
                <a:gd name="connsiteY2233" fmla="*/ 359539 h 744135"/>
                <a:gd name="connsiteX2234" fmla="*/ 82348 w 915683"/>
                <a:gd name="connsiteY2234" fmla="*/ 355885 h 744135"/>
                <a:gd name="connsiteX2235" fmla="*/ 96116 w 915683"/>
                <a:gd name="connsiteY2235" fmla="*/ 355102 h 744135"/>
                <a:gd name="connsiteX2236" fmla="*/ 97617 w 915683"/>
                <a:gd name="connsiteY2236" fmla="*/ 352949 h 744135"/>
                <a:gd name="connsiteX2237" fmla="*/ 100488 w 915683"/>
                <a:gd name="connsiteY2237" fmla="*/ 352557 h 744135"/>
                <a:gd name="connsiteX2238" fmla="*/ 108123 w 915683"/>
                <a:gd name="connsiteY2238" fmla="*/ 338006 h 744135"/>
                <a:gd name="connsiteX2239" fmla="*/ 112690 w 915683"/>
                <a:gd name="connsiteY2239" fmla="*/ 335004 h 744135"/>
                <a:gd name="connsiteX2240" fmla="*/ 140684 w 915683"/>
                <a:gd name="connsiteY2240" fmla="*/ 354058 h 744135"/>
                <a:gd name="connsiteX2241" fmla="*/ 144403 w 915683"/>
                <a:gd name="connsiteY2241" fmla="*/ 353601 h 744135"/>
                <a:gd name="connsiteX2242" fmla="*/ 145904 w 915683"/>
                <a:gd name="connsiteY2242" fmla="*/ 349360 h 744135"/>
                <a:gd name="connsiteX2243" fmla="*/ 162739 w 915683"/>
                <a:gd name="connsiteY2243" fmla="*/ 339964 h 744135"/>
                <a:gd name="connsiteX2244" fmla="*/ 174810 w 915683"/>
                <a:gd name="connsiteY2244" fmla="*/ 328675 h 744135"/>
                <a:gd name="connsiteX2245" fmla="*/ 177812 w 915683"/>
                <a:gd name="connsiteY2245" fmla="*/ 329915 h 744135"/>
                <a:gd name="connsiteX2246" fmla="*/ 200324 w 915683"/>
                <a:gd name="connsiteY2246" fmla="*/ 328153 h 744135"/>
                <a:gd name="connsiteX2247" fmla="*/ 204109 w 915683"/>
                <a:gd name="connsiteY2247" fmla="*/ 331807 h 744135"/>
                <a:gd name="connsiteX2248" fmla="*/ 212069 w 915683"/>
                <a:gd name="connsiteY2248" fmla="*/ 331350 h 744135"/>
                <a:gd name="connsiteX2249" fmla="*/ 212135 w 915683"/>
                <a:gd name="connsiteY2249" fmla="*/ 329262 h 744135"/>
                <a:gd name="connsiteX2250" fmla="*/ 206784 w 915683"/>
                <a:gd name="connsiteY2250" fmla="*/ 320779 h 744135"/>
                <a:gd name="connsiteX2251" fmla="*/ 208415 w 915683"/>
                <a:gd name="connsiteY2251" fmla="*/ 307990 h 744135"/>
                <a:gd name="connsiteX2252" fmla="*/ 206980 w 915683"/>
                <a:gd name="connsiteY2252" fmla="*/ 304271 h 744135"/>
                <a:gd name="connsiteX2253" fmla="*/ 209264 w 915683"/>
                <a:gd name="connsiteY2253" fmla="*/ 300095 h 744135"/>
                <a:gd name="connsiteX2254" fmla="*/ 217942 w 915683"/>
                <a:gd name="connsiteY2254" fmla="*/ 290568 h 744135"/>
                <a:gd name="connsiteX2255" fmla="*/ 217942 w 915683"/>
                <a:gd name="connsiteY2255" fmla="*/ 290568 h 744135"/>
                <a:gd name="connsiteX2256" fmla="*/ 230275 w 915683"/>
                <a:gd name="connsiteY2256" fmla="*/ 282085 h 744135"/>
                <a:gd name="connsiteX2257" fmla="*/ 232167 w 915683"/>
                <a:gd name="connsiteY2257" fmla="*/ 272689 h 744135"/>
                <a:gd name="connsiteX2258" fmla="*/ 232167 w 915683"/>
                <a:gd name="connsiteY2258" fmla="*/ 272689 h 744135"/>
                <a:gd name="connsiteX2259" fmla="*/ 238562 w 915683"/>
                <a:gd name="connsiteY2259" fmla="*/ 265902 h 744135"/>
                <a:gd name="connsiteX2260" fmla="*/ 240780 w 915683"/>
                <a:gd name="connsiteY2260" fmla="*/ 259181 h 744135"/>
                <a:gd name="connsiteX2261" fmla="*/ 241368 w 915683"/>
                <a:gd name="connsiteY2261" fmla="*/ 258594 h 744135"/>
                <a:gd name="connsiteX2262" fmla="*/ 241237 w 915683"/>
                <a:gd name="connsiteY2262" fmla="*/ 257876 h 744135"/>
                <a:gd name="connsiteX2263" fmla="*/ 243260 w 915683"/>
                <a:gd name="connsiteY2263" fmla="*/ 251612 h 744135"/>
                <a:gd name="connsiteX2264" fmla="*/ 241694 w 915683"/>
                <a:gd name="connsiteY2264" fmla="*/ 240780 h 744135"/>
                <a:gd name="connsiteX2265" fmla="*/ 243586 w 915683"/>
                <a:gd name="connsiteY2265" fmla="*/ 221400 h 744135"/>
                <a:gd name="connsiteX2266" fmla="*/ 243586 w 915683"/>
                <a:gd name="connsiteY2266" fmla="*/ 221400 h 744135"/>
                <a:gd name="connsiteX2267" fmla="*/ 252526 w 915683"/>
                <a:gd name="connsiteY2267" fmla="*/ 217420 h 744135"/>
                <a:gd name="connsiteX2268" fmla="*/ 253113 w 915683"/>
                <a:gd name="connsiteY2268" fmla="*/ 215984 h 744135"/>
                <a:gd name="connsiteX2269" fmla="*/ 253113 w 915683"/>
                <a:gd name="connsiteY2269" fmla="*/ 215984 h 744135"/>
                <a:gd name="connsiteX2270" fmla="*/ 253244 w 915683"/>
                <a:gd name="connsiteY2270" fmla="*/ 215658 h 744135"/>
                <a:gd name="connsiteX2271" fmla="*/ 260356 w 915683"/>
                <a:gd name="connsiteY2271" fmla="*/ 214810 h 744135"/>
                <a:gd name="connsiteX2272" fmla="*/ 260160 w 915683"/>
                <a:gd name="connsiteY2272" fmla="*/ 199149 h 744135"/>
                <a:gd name="connsiteX2273" fmla="*/ 257746 w 915683"/>
                <a:gd name="connsiteY2273" fmla="*/ 193277 h 744135"/>
                <a:gd name="connsiteX2274" fmla="*/ 261922 w 915683"/>
                <a:gd name="connsiteY2274" fmla="*/ 187861 h 744135"/>
                <a:gd name="connsiteX2275" fmla="*/ 260291 w 915683"/>
                <a:gd name="connsiteY2275" fmla="*/ 181727 h 744135"/>
                <a:gd name="connsiteX2276" fmla="*/ 263488 w 915683"/>
                <a:gd name="connsiteY2276" fmla="*/ 177355 h 744135"/>
                <a:gd name="connsiteX2277" fmla="*/ 264597 w 915683"/>
                <a:gd name="connsiteY2277" fmla="*/ 168611 h 744135"/>
                <a:gd name="connsiteX2278" fmla="*/ 273667 w 915683"/>
                <a:gd name="connsiteY2278" fmla="*/ 155039 h 744135"/>
                <a:gd name="connsiteX2279" fmla="*/ 277452 w 915683"/>
                <a:gd name="connsiteY2279" fmla="*/ 153473 h 744135"/>
                <a:gd name="connsiteX2280" fmla="*/ 280258 w 915683"/>
                <a:gd name="connsiteY2280" fmla="*/ 155039 h 744135"/>
                <a:gd name="connsiteX2281" fmla="*/ 289589 w 915683"/>
                <a:gd name="connsiteY2281" fmla="*/ 155365 h 744135"/>
                <a:gd name="connsiteX2282" fmla="*/ 293569 w 915683"/>
                <a:gd name="connsiteY2282" fmla="*/ 151058 h 744135"/>
                <a:gd name="connsiteX2283" fmla="*/ 300160 w 915683"/>
                <a:gd name="connsiteY2283" fmla="*/ 150275 h 744135"/>
                <a:gd name="connsiteX2284" fmla="*/ 303749 w 915683"/>
                <a:gd name="connsiteY2284" fmla="*/ 144403 h 744135"/>
                <a:gd name="connsiteX2285" fmla="*/ 304727 w 915683"/>
                <a:gd name="connsiteY2285" fmla="*/ 144729 h 744135"/>
                <a:gd name="connsiteX2286" fmla="*/ 304727 w 915683"/>
                <a:gd name="connsiteY2286" fmla="*/ 144729 h 744135"/>
                <a:gd name="connsiteX2287" fmla="*/ 308904 w 915683"/>
                <a:gd name="connsiteY2287" fmla="*/ 145904 h 744135"/>
                <a:gd name="connsiteX2288" fmla="*/ 309491 w 915683"/>
                <a:gd name="connsiteY2288" fmla="*/ 146361 h 744135"/>
                <a:gd name="connsiteX2289" fmla="*/ 309491 w 915683"/>
                <a:gd name="connsiteY2289" fmla="*/ 147339 h 744135"/>
                <a:gd name="connsiteX2290" fmla="*/ 307599 w 915683"/>
                <a:gd name="connsiteY2290" fmla="*/ 152494 h 744135"/>
                <a:gd name="connsiteX2291" fmla="*/ 306685 w 915683"/>
                <a:gd name="connsiteY2291" fmla="*/ 153147 h 744135"/>
                <a:gd name="connsiteX2292" fmla="*/ 307077 w 915683"/>
                <a:gd name="connsiteY2292" fmla="*/ 156214 h 744135"/>
                <a:gd name="connsiteX2293" fmla="*/ 306685 w 915683"/>
                <a:gd name="connsiteY2293" fmla="*/ 156344 h 744135"/>
                <a:gd name="connsiteX2294" fmla="*/ 306294 w 915683"/>
                <a:gd name="connsiteY2294" fmla="*/ 155692 h 744135"/>
                <a:gd name="connsiteX2295" fmla="*/ 304793 w 915683"/>
                <a:gd name="connsiteY2295" fmla="*/ 154909 h 744135"/>
                <a:gd name="connsiteX2296" fmla="*/ 303683 w 915683"/>
                <a:gd name="connsiteY2296" fmla="*/ 155235 h 744135"/>
                <a:gd name="connsiteX2297" fmla="*/ 302770 w 915683"/>
                <a:gd name="connsiteY2297" fmla="*/ 156344 h 744135"/>
                <a:gd name="connsiteX2298" fmla="*/ 302378 w 915683"/>
                <a:gd name="connsiteY2298" fmla="*/ 157649 h 744135"/>
                <a:gd name="connsiteX2299" fmla="*/ 302378 w 915683"/>
                <a:gd name="connsiteY2299" fmla="*/ 158106 h 744135"/>
                <a:gd name="connsiteX2300" fmla="*/ 303488 w 915683"/>
                <a:gd name="connsiteY2300" fmla="*/ 158563 h 744135"/>
                <a:gd name="connsiteX2301" fmla="*/ 304205 w 915683"/>
                <a:gd name="connsiteY2301" fmla="*/ 158106 h 744135"/>
                <a:gd name="connsiteX2302" fmla="*/ 305315 w 915683"/>
                <a:gd name="connsiteY2302" fmla="*/ 158302 h 744135"/>
                <a:gd name="connsiteX2303" fmla="*/ 308121 w 915683"/>
                <a:gd name="connsiteY2303" fmla="*/ 156997 h 744135"/>
                <a:gd name="connsiteX2304" fmla="*/ 312232 w 915683"/>
                <a:gd name="connsiteY2304" fmla="*/ 155887 h 744135"/>
                <a:gd name="connsiteX2305" fmla="*/ 313341 w 915683"/>
                <a:gd name="connsiteY2305" fmla="*/ 156214 h 744135"/>
                <a:gd name="connsiteX2306" fmla="*/ 313341 w 915683"/>
                <a:gd name="connsiteY2306" fmla="*/ 157192 h 744135"/>
                <a:gd name="connsiteX2307" fmla="*/ 312623 w 915683"/>
                <a:gd name="connsiteY2307" fmla="*/ 158823 h 744135"/>
                <a:gd name="connsiteX2308" fmla="*/ 313341 w 915683"/>
                <a:gd name="connsiteY2308" fmla="*/ 158954 h 744135"/>
                <a:gd name="connsiteX2309" fmla="*/ 313928 w 915683"/>
                <a:gd name="connsiteY2309" fmla="*/ 158497 h 744135"/>
                <a:gd name="connsiteX2310" fmla="*/ 314515 w 915683"/>
                <a:gd name="connsiteY2310" fmla="*/ 156214 h 744135"/>
                <a:gd name="connsiteX2311" fmla="*/ 313928 w 915683"/>
                <a:gd name="connsiteY2311" fmla="*/ 154778 h 744135"/>
                <a:gd name="connsiteX2312" fmla="*/ 313210 w 915683"/>
                <a:gd name="connsiteY2312" fmla="*/ 153995 h 744135"/>
                <a:gd name="connsiteX2313" fmla="*/ 313210 w 915683"/>
                <a:gd name="connsiteY2313" fmla="*/ 152560 h 744135"/>
                <a:gd name="connsiteX2314" fmla="*/ 313602 w 915683"/>
                <a:gd name="connsiteY2314" fmla="*/ 151124 h 744135"/>
                <a:gd name="connsiteX2315" fmla="*/ 314320 w 915683"/>
                <a:gd name="connsiteY2315" fmla="*/ 150471 h 744135"/>
                <a:gd name="connsiteX2316" fmla="*/ 314711 w 915683"/>
                <a:gd name="connsiteY2316" fmla="*/ 149362 h 744135"/>
                <a:gd name="connsiteX2317" fmla="*/ 315820 w 915683"/>
                <a:gd name="connsiteY2317" fmla="*/ 148383 h 744135"/>
                <a:gd name="connsiteX2318" fmla="*/ 315820 w 915683"/>
                <a:gd name="connsiteY2318" fmla="*/ 147926 h 744135"/>
                <a:gd name="connsiteX2319" fmla="*/ 317125 w 915683"/>
                <a:gd name="connsiteY2319" fmla="*/ 147926 h 744135"/>
                <a:gd name="connsiteX2320" fmla="*/ 319735 w 915683"/>
                <a:gd name="connsiteY2320" fmla="*/ 148905 h 744135"/>
                <a:gd name="connsiteX2321" fmla="*/ 320127 w 915683"/>
                <a:gd name="connsiteY2321" fmla="*/ 149232 h 744135"/>
                <a:gd name="connsiteX2322" fmla="*/ 320323 w 915683"/>
                <a:gd name="connsiteY2322" fmla="*/ 150537 h 744135"/>
                <a:gd name="connsiteX2323" fmla="*/ 320910 w 915683"/>
                <a:gd name="connsiteY2323" fmla="*/ 150537 h 744135"/>
                <a:gd name="connsiteX2324" fmla="*/ 321106 w 915683"/>
                <a:gd name="connsiteY2324" fmla="*/ 150015 h 744135"/>
                <a:gd name="connsiteX2325" fmla="*/ 321824 w 915683"/>
                <a:gd name="connsiteY2325" fmla="*/ 149688 h 744135"/>
                <a:gd name="connsiteX2326" fmla="*/ 330372 w 915683"/>
                <a:gd name="connsiteY2326" fmla="*/ 148057 h 744135"/>
                <a:gd name="connsiteX2327" fmla="*/ 338724 w 915683"/>
                <a:gd name="connsiteY2327" fmla="*/ 148709 h 744135"/>
                <a:gd name="connsiteX2328" fmla="*/ 340747 w 915683"/>
                <a:gd name="connsiteY2328" fmla="*/ 149362 h 744135"/>
                <a:gd name="connsiteX2329" fmla="*/ 342574 w 915683"/>
                <a:gd name="connsiteY2329" fmla="*/ 150341 h 744135"/>
                <a:gd name="connsiteX2330" fmla="*/ 342574 w 915683"/>
                <a:gd name="connsiteY2330" fmla="*/ 156148 h 744135"/>
                <a:gd name="connsiteX2331" fmla="*/ 343683 w 915683"/>
                <a:gd name="connsiteY2331" fmla="*/ 157453 h 744135"/>
                <a:gd name="connsiteX2332" fmla="*/ 344597 w 915683"/>
                <a:gd name="connsiteY2332" fmla="*/ 157453 h 744135"/>
                <a:gd name="connsiteX2333" fmla="*/ 347207 w 915683"/>
                <a:gd name="connsiteY2333" fmla="*/ 158889 h 744135"/>
                <a:gd name="connsiteX2334" fmla="*/ 357060 w 915683"/>
                <a:gd name="connsiteY2334" fmla="*/ 158432 h 744135"/>
                <a:gd name="connsiteX2335" fmla="*/ 360061 w 915683"/>
                <a:gd name="connsiteY2335" fmla="*/ 157780 h 744135"/>
                <a:gd name="connsiteX2336" fmla="*/ 360779 w 915683"/>
                <a:gd name="connsiteY2336" fmla="*/ 156801 h 744135"/>
                <a:gd name="connsiteX2337" fmla="*/ 363585 w 915683"/>
                <a:gd name="connsiteY2337" fmla="*/ 157258 h 744135"/>
                <a:gd name="connsiteX2338" fmla="*/ 364694 w 915683"/>
                <a:gd name="connsiteY2338" fmla="*/ 156605 h 744135"/>
                <a:gd name="connsiteX2339" fmla="*/ 364890 w 915683"/>
                <a:gd name="connsiteY2339" fmla="*/ 155952 h 744135"/>
                <a:gd name="connsiteX2340" fmla="*/ 366195 w 915683"/>
                <a:gd name="connsiteY2340" fmla="*/ 156605 h 744135"/>
                <a:gd name="connsiteX2341" fmla="*/ 367892 w 915683"/>
                <a:gd name="connsiteY2341" fmla="*/ 156605 h 744135"/>
                <a:gd name="connsiteX2342" fmla="*/ 370893 w 915683"/>
                <a:gd name="connsiteY2342" fmla="*/ 155952 h 744135"/>
                <a:gd name="connsiteX2343" fmla="*/ 372916 w 915683"/>
                <a:gd name="connsiteY2343" fmla="*/ 154974 h 744135"/>
                <a:gd name="connsiteX2344" fmla="*/ 373829 w 915683"/>
                <a:gd name="connsiteY2344" fmla="*/ 154974 h 744135"/>
                <a:gd name="connsiteX2345" fmla="*/ 375135 w 915683"/>
                <a:gd name="connsiteY2345" fmla="*/ 153538 h 744135"/>
                <a:gd name="connsiteX2346" fmla="*/ 375330 w 915683"/>
                <a:gd name="connsiteY2346" fmla="*/ 152233 h 744135"/>
                <a:gd name="connsiteX2347" fmla="*/ 374939 w 915683"/>
                <a:gd name="connsiteY2347" fmla="*/ 150145 h 744135"/>
                <a:gd name="connsiteX2348" fmla="*/ 375657 w 915683"/>
                <a:gd name="connsiteY2348" fmla="*/ 150798 h 744135"/>
                <a:gd name="connsiteX2349" fmla="*/ 376244 w 915683"/>
                <a:gd name="connsiteY2349" fmla="*/ 150667 h 744135"/>
                <a:gd name="connsiteX2350" fmla="*/ 376440 w 915683"/>
                <a:gd name="connsiteY2350" fmla="*/ 149558 h 744135"/>
                <a:gd name="connsiteX2351" fmla="*/ 375852 w 915683"/>
                <a:gd name="connsiteY2351" fmla="*/ 149232 h 744135"/>
                <a:gd name="connsiteX2352" fmla="*/ 377549 w 915683"/>
                <a:gd name="connsiteY2352" fmla="*/ 149232 h 744135"/>
                <a:gd name="connsiteX2353" fmla="*/ 378462 w 915683"/>
                <a:gd name="connsiteY2353" fmla="*/ 148449 h 744135"/>
                <a:gd name="connsiteX2354" fmla="*/ 379767 w 915683"/>
                <a:gd name="connsiteY2354" fmla="*/ 146817 h 744135"/>
                <a:gd name="connsiteX2355" fmla="*/ 383878 w 915683"/>
                <a:gd name="connsiteY2355" fmla="*/ 143424 h 744135"/>
                <a:gd name="connsiteX2356" fmla="*/ 387206 w 915683"/>
                <a:gd name="connsiteY2356" fmla="*/ 139052 h 744135"/>
                <a:gd name="connsiteX2357" fmla="*/ 387402 w 915683"/>
                <a:gd name="connsiteY2357" fmla="*/ 137747 h 744135"/>
                <a:gd name="connsiteX2358" fmla="*/ 387010 w 915683"/>
                <a:gd name="connsiteY2358" fmla="*/ 136638 h 744135"/>
                <a:gd name="connsiteX2359" fmla="*/ 385183 w 915683"/>
                <a:gd name="connsiteY2359" fmla="*/ 134550 h 744135"/>
                <a:gd name="connsiteX2360" fmla="*/ 383878 w 915683"/>
                <a:gd name="connsiteY2360" fmla="*/ 132136 h 744135"/>
                <a:gd name="connsiteX2361" fmla="*/ 384270 w 915683"/>
                <a:gd name="connsiteY2361" fmla="*/ 127307 h 744135"/>
                <a:gd name="connsiteX2362" fmla="*/ 384857 w 915683"/>
                <a:gd name="connsiteY2362" fmla="*/ 125349 h 744135"/>
                <a:gd name="connsiteX2363" fmla="*/ 385575 w 915683"/>
                <a:gd name="connsiteY2363" fmla="*/ 124371 h 744135"/>
                <a:gd name="connsiteX2364" fmla="*/ 385575 w 915683"/>
                <a:gd name="connsiteY2364" fmla="*/ 123588 h 744135"/>
                <a:gd name="connsiteX2365" fmla="*/ 386684 w 915683"/>
                <a:gd name="connsiteY2365" fmla="*/ 123131 h 744135"/>
                <a:gd name="connsiteX2366" fmla="*/ 387989 w 915683"/>
                <a:gd name="connsiteY2366" fmla="*/ 121369 h 744135"/>
                <a:gd name="connsiteX2367" fmla="*/ 389099 w 915683"/>
                <a:gd name="connsiteY2367" fmla="*/ 121043 h 744135"/>
                <a:gd name="connsiteX2368" fmla="*/ 390926 w 915683"/>
                <a:gd name="connsiteY2368" fmla="*/ 121173 h 744135"/>
                <a:gd name="connsiteX2369" fmla="*/ 391448 w 915683"/>
                <a:gd name="connsiteY2369" fmla="*/ 122022 h 744135"/>
                <a:gd name="connsiteX2370" fmla="*/ 393470 w 915683"/>
                <a:gd name="connsiteY2370" fmla="*/ 121826 h 744135"/>
                <a:gd name="connsiteX2371" fmla="*/ 393666 w 915683"/>
                <a:gd name="connsiteY2371" fmla="*/ 121499 h 744135"/>
                <a:gd name="connsiteX2372" fmla="*/ 396276 w 915683"/>
                <a:gd name="connsiteY2372" fmla="*/ 122022 h 744135"/>
                <a:gd name="connsiteX2373" fmla="*/ 396080 w 915683"/>
                <a:gd name="connsiteY2373" fmla="*/ 121499 h 744135"/>
                <a:gd name="connsiteX2374" fmla="*/ 396472 w 915683"/>
                <a:gd name="connsiteY2374" fmla="*/ 121499 h 744135"/>
                <a:gd name="connsiteX2375" fmla="*/ 396276 w 915683"/>
                <a:gd name="connsiteY2375" fmla="*/ 120847 h 744135"/>
                <a:gd name="connsiteX2376" fmla="*/ 394449 w 915683"/>
                <a:gd name="connsiteY2376" fmla="*/ 120651 h 744135"/>
                <a:gd name="connsiteX2377" fmla="*/ 393862 w 915683"/>
                <a:gd name="connsiteY2377" fmla="*/ 119868 h 744135"/>
                <a:gd name="connsiteX2378" fmla="*/ 392753 w 915683"/>
                <a:gd name="connsiteY2378" fmla="*/ 119542 h 744135"/>
                <a:gd name="connsiteX2379" fmla="*/ 392557 w 915683"/>
                <a:gd name="connsiteY2379" fmla="*/ 118432 h 744135"/>
                <a:gd name="connsiteX2380" fmla="*/ 392948 w 915683"/>
                <a:gd name="connsiteY2380" fmla="*/ 118302 h 744135"/>
                <a:gd name="connsiteX2381" fmla="*/ 393340 w 915683"/>
                <a:gd name="connsiteY2381" fmla="*/ 118759 h 744135"/>
                <a:gd name="connsiteX2382" fmla="*/ 395036 w 915683"/>
                <a:gd name="connsiteY2382" fmla="*/ 119215 h 744135"/>
                <a:gd name="connsiteX2383" fmla="*/ 394841 w 915683"/>
                <a:gd name="connsiteY2383" fmla="*/ 118432 h 744135"/>
                <a:gd name="connsiteX2384" fmla="*/ 394123 w 915683"/>
                <a:gd name="connsiteY2384" fmla="*/ 117649 h 744135"/>
                <a:gd name="connsiteX2385" fmla="*/ 394123 w 915683"/>
                <a:gd name="connsiteY2385" fmla="*/ 116997 h 744135"/>
                <a:gd name="connsiteX2386" fmla="*/ 394710 w 915683"/>
                <a:gd name="connsiteY2386" fmla="*/ 116866 h 744135"/>
                <a:gd name="connsiteX2387" fmla="*/ 394906 w 915683"/>
                <a:gd name="connsiteY2387" fmla="*/ 116214 h 744135"/>
                <a:gd name="connsiteX2388" fmla="*/ 395624 w 915683"/>
                <a:gd name="connsiteY2388" fmla="*/ 115888 h 744135"/>
                <a:gd name="connsiteX2389" fmla="*/ 395624 w 915683"/>
                <a:gd name="connsiteY2389" fmla="*/ 115235 h 744135"/>
                <a:gd name="connsiteX2390" fmla="*/ 396015 w 915683"/>
                <a:gd name="connsiteY2390" fmla="*/ 115235 h 744135"/>
                <a:gd name="connsiteX2391" fmla="*/ 396407 w 915683"/>
                <a:gd name="connsiteY2391" fmla="*/ 112495 h 744135"/>
                <a:gd name="connsiteX2392" fmla="*/ 397516 w 915683"/>
                <a:gd name="connsiteY2392" fmla="*/ 110733 h 744135"/>
                <a:gd name="connsiteX2393" fmla="*/ 397320 w 915683"/>
                <a:gd name="connsiteY2393" fmla="*/ 109428 h 744135"/>
                <a:gd name="connsiteX2394" fmla="*/ 397907 w 915683"/>
                <a:gd name="connsiteY2394" fmla="*/ 108318 h 744135"/>
                <a:gd name="connsiteX2395" fmla="*/ 398495 w 915683"/>
                <a:gd name="connsiteY2395" fmla="*/ 108188 h 744135"/>
                <a:gd name="connsiteX2396" fmla="*/ 398299 w 915683"/>
                <a:gd name="connsiteY2396" fmla="*/ 107340 h 744135"/>
                <a:gd name="connsiteX2397" fmla="*/ 399408 w 915683"/>
                <a:gd name="connsiteY2397" fmla="*/ 105709 h 744135"/>
                <a:gd name="connsiteX2398" fmla="*/ 399604 w 915683"/>
                <a:gd name="connsiteY2398" fmla="*/ 104273 h 744135"/>
                <a:gd name="connsiteX2399" fmla="*/ 400322 w 915683"/>
                <a:gd name="connsiteY2399" fmla="*/ 103294 h 744135"/>
                <a:gd name="connsiteX2400" fmla="*/ 400322 w 915683"/>
                <a:gd name="connsiteY2400" fmla="*/ 102185 h 744135"/>
                <a:gd name="connsiteX2401" fmla="*/ 400909 w 915683"/>
                <a:gd name="connsiteY2401" fmla="*/ 101532 h 744135"/>
                <a:gd name="connsiteX2402" fmla="*/ 401105 w 915683"/>
                <a:gd name="connsiteY2402" fmla="*/ 99770 h 744135"/>
                <a:gd name="connsiteX2403" fmla="*/ 401496 w 915683"/>
                <a:gd name="connsiteY2403" fmla="*/ 99770 h 744135"/>
                <a:gd name="connsiteX2404" fmla="*/ 401496 w 915683"/>
                <a:gd name="connsiteY2404" fmla="*/ 98661 h 744135"/>
                <a:gd name="connsiteX2405" fmla="*/ 402084 w 915683"/>
                <a:gd name="connsiteY2405" fmla="*/ 98008 h 744135"/>
                <a:gd name="connsiteX2406" fmla="*/ 402279 w 915683"/>
                <a:gd name="connsiteY2406" fmla="*/ 95268 h 744135"/>
                <a:gd name="connsiteX2407" fmla="*/ 402997 w 915683"/>
                <a:gd name="connsiteY2407" fmla="*/ 94616 h 744135"/>
                <a:gd name="connsiteX2408" fmla="*/ 403193 w 915683"/>
                <a:gd name="connsiteY2408" fmla="*/ 92527 h 744135"/>
                <a:gd name="connsiteX2409" fmla="*/ 403780 w 915683"/>
                <a:gd name="connsiteY2409" fmla="*/ 91222 h 744135"/>
                <a:gd name="connsiteX2410" fmla="*/ 403976 w 915683"/>
                <a:gd name="connsiteY2410" fmla="*/ 88286 h 744135"/>
                <a:gd name="connsiteX2411" fmla="*/ 404694 w 915683"/>
                <a:gd name="connsiteY2411" fmla="*/ 87960 h 744135"/>
                <a:gd name="connsiteX2412" fmla="*/ 404694 w 915683"/>
                <a:gd name="connsiteY2412" fmla="*/ 83262 h 744135"/>
                <a:gd name="connsiteX2413" fmla="*/ 404890 w 915683"/>
                <a:gd name="connsiteY2413" fmla="*/ 82152 h 744135"/>
                <a:gd name="connsiteX2414" fmla="*/ 405477 w 915683"/>
                <a:gd name="connsiteY2414" fmla="*/ 81957 h 744135"/>
                <a:gd name="connsiteX2415" fmla="*/ 405477 w 915683"/>
                <a:gd name="connsiteY2415" fmla="*/ 80521 h 744135"/>
                <a:gd name="connsiteX2416" fmla="*/ 405085 w 915683"/>
                <a:gd name="connsiteY2416" fmla="*/ 80195 h 744135"/>
                <a:gd name="connsiteX2417" fmla="*/ 405085 w 915683"/>
                <a:gd name="connsiteY2417" fmla="*/ 76606 h 744135"/>
                <a:gd name="connsiteX2418" fmla="*/ 404694 w 915683"/>
                <a:gd name="connsiteY2418" fmla="*/ 76280 h 744135"/>
                <a:gd name="connsiteX2419" fmla="*/ 404498 w 915683"/>
                <a:gd name="connsiteY2419" fmla="*/ 73996 h 744135"/>
                <a:gd name="connsiteX2420" fmla="*/ 403780 w 915683"/>
                <a:gd name="connsiteY2420" fmla="*/ 73017 h 744135"/>
                <a:gd name="connsiteX2421" fmla="*/ 403585 w 915683"/>
                <a:gd name="connsiteY2421" fmla="*/ 72038 h 744135"/>
                <a:gd name="connsiteX2422" fmla="*/ 404302 w 915683"/>
                <a:gd name="connsiteY2422" fmla="*/ 70603 h 744135"/>
                <a:gd name="connsiteX2423" fmla="*/ 406521 w 915683"/>
                <a:gd name="connsiteY2423" fmla="*/ 70603 h 744135"/>
                <a:gd name="connsiteX2424" fmla="*/ 407826 w 915683"/>
                <a:gd name="connsiteY2424" fmla="*/ 71255 h 744135"/>
                <a:gd name="connsiteX2425" fmla="*/ 409849 w 915683"/>
                <a:gd name="connsiteY2425" fmla="*/ 73865 h 744135"/>
                <a:gd name="connsiteX2426" fmla="*/ 410566 w 915683"/>
                <a:gd name="connsiteY2426" fmla="*/ 74061 h 744135"/>
                <a:gd name="connsiteX2427" fmla="*/ 410958 w 915683"/>
                <a:gd name="connsiteY2427" fmla="*/ 74844 h 744135"/>
                <a:gd name="connsiteX2428" fmla="*/ 414482 w 915683"/>
                <a:gd name="connsiteY2428" fmla="*/ 77454 h 744135"/>
                <a:gd name="connsiteX2429" fmla="*/ 416178 w 915683"/>
                <a:gd name="connsiteY2429" fmla="*/ 79412 h 744135"/>
                <a:gd name="connsiteX2430" fmla="*/ 419506 w 915683"/>
                <a:gd name="connsiteY2430" fmla="*/ 81826 h 744135"/>
                <a:gd name="connsiteX2431" fmla="*/ 421203 w 915683"/>
                <a:gd name="connsiteY2431" fmla="*/ 82674 h 744135"/>
                <a:gd name="connsiteX2432" fmla="*/ 424008 w 915683"/>
                <a:gd name="connsiteY2432" fmla="*/ 83327 h 744135"/>
                <a:gd name="connsiteX2433" fmla="*/ 424596 w 915683"/>
                <a:gd name="connsiteY2433" fmla="*/ 84110 h 744135"/>
                <a:gd name="connsiteX2434" fmla="*/ 425313 w 915683"/>
                <a:gd name="connsiteY2434" fmla="*/ 83784 h 744135"/>
                <a:gd name="connsiteX2435" fmla="*/ 427924 w 915683"/>
                <a:gd name="connsiteY2435" fmla="*/ 84436 h 744135"/>
                <a:gd name="connsiteX2436" fmla="*/ 428641 w 915683"/>
                <a:gd name="connsiteY2436" fmla="*/ 85089 h 744135"/>
                <a:gd name="connsiteX2437" fmla="*/ 431969 w 915683"/>
                <a:gd name="connsiteY2437" fmla="*/ 85415 h 744135"/>
                <a:gd name="connsiteX2438" fmla="*/ 433666 w 915683"/>
                <a:gd name="connsiteY2438" fmla="*/ 86198 h 744135"/>
                <a:gd name="connsiteX2439" fmla="*/ 436080 w 915683"/>
                <a:gd name="connsiteY2439" fmla="*/ 86198 h 744135"/>
                <a:gd name="connsiteX2440" fmla="*/ 439408 w 915683"/>
                <a:gd name="connsiteY2440" fmla="*/ 87177 h 744135"/>
                <a:gd name="connsiteX2441" fmla="*/ 444041 w 915683"/>
                <a:gd name="connsiteY2441" fmla="*/ 87177 h 744135"/>
                <a:gd name="connsiteX2442" fmla="*/ 446064 w 915683"/>
                <a:gd name="connsiteY2442" fmla="*/ 86655 h 744135"/>
                <a:gd name="connsiteX2443" fmla="*/ 453307 w 915683"/>
                <a:gd name="connsiteY2443" fmla="*/ 86328 h 744135"/>
                <a:gd name="connsiteX2444" fmla="*/ 455329 w 915683"/>
                <a:gd name="connsiteY2444" fmla="*/ 85023 h 744135"/>
                <a:gd name="connsiteX2445" fmla="*/ 457352 w 915683"/>
                <a:gd name="connsiteY2445" fmla="*/ 85023 h 744135"/>
                <a:gd name="connsiteX2446" fmla="*/ 461985 w 915683"/>
                <a:gd name="connsiteY2446" fmla="*/ 85480 h 744135"/>
                <a:gd name="connsiteX2447" fmla="*/ 462377 w 915683"/>
                <a:gd name="connsiteY2447" fmla="*/ 86133 h 744135"/>
                <a:gd name="connsiteX2448" fmla="*/ 463094 w 915683"/>
                <a:gd name="connsiteY2448" fmla="*/ 86328 h 744135"/>
                <a:gd name="connsiteX2449" fmla="*/ 464791 w 915683"/>
                <a:gd name="connsiteY2449" fmla="*/ 85676 h 744135"/>
                <a:gd name="connsiteX2450" fmla="*/ 467401 w 915683"/>
                <a:gd name="connsiteY2450" fmla="*/ 85350 h 744135"/>
                <a:gd name="connsiteX2451" fmla="*/ 467010 w 915683"/>
                <a:gd name="connsiteY2451" fmla="*/ 84045 h 744135"/>
                <a:gd name="connsiteX2452" fmla="*/ 467205 w 915683"/>
                <a:gd name="connsiteY2452" fmla="*/ 83392 h 744135"/>
                <a:gd name="connsiteX2453" fmla="*/ 467923 w 915683"/>
                <a:gd name="connsiteY2453" fmla="*/ 85480 h 744135"/>
                <a:gd name="connsiteX2454" fmla="*/ 468445 w 915683"/>
                <a:gd name="connsiteY2454" fmla="*/ 85480 h 744135"/>
                <a:gd name="connsiteX2455" fmla="*/ 467923 w 915683"/>
                <a:gd name="connsiteY2455" fmla="*/ 83849 h 744135"/>
                <a:gd name="connsiteX2456" fmla="*/ 467923 w 915683"/>
                <a:gd name="connsiteY2456" fmla="*/ 83327 h 744135"/>
                <a:gd name="connsiteX2457" fmla="*/ 468315 w 915683"/>
                <a:gd name="connsiteY2457" fmla="*/ 83327 h 744135"/>
                <a:gd name="connsiteX2458" fmla="*/ 469228 w 915683"/>
                <a:gd name="connsiteY2458" fmla="*/ 85937 h 744135"/>
                <a:gd name="connsiteX2459" fmla="*/ 470142 w 915683"/>
                <a:gd name="connsiteY2459" fmla="*/ 86394 h 744135"/>
                <a:gd name="connsiteX2460" fmla="*/ 470337 w 915683"/>
                <a:gd name="connsiteY2460" fmla="*/ 85937 h 744135"/>
                <a:gd name="connsiteX2461" fmla="*/ 471055 w 915683"/>
                <a:gd name="connsiteY2461" fmla="*/ 85741 h 744135"/>
                <a:gd name="connsiteX2462" fmla="*/ 475492 w 915683"/>
                <a:gd name="connsiteY2462" fmla="*/ 85611 h 744135"/>
                <a:gd name="connsiteX2463" fmla="*/ 478820 w 915683"/>
                <a:gd name="connsiteY2463" fmla="*/ 84502 h 744135"/>
                <a:gd name="connsiteX2464" fmla="*/ 481952 w 915683"/>
                <a:gd name="connsiteY2464" fmla="*/ 84371 h 744135"/>
                <a:gd name="connsiteX2465" fmla="*/ 483062 w 915683"/>
                <a:gd name="connsiteY2465" fmla="*/ 83718 h 744135"/>
                <a:gd name="connsiteX2466" fmla="*/ 483062 w 915683"/>
                <a:gd name="connsiteY2466" fmla="*/ 82740 h 744135"/>
                <a:gd name="connsiteX2467" fmla="*/ 483649 w 915683"/>
                <a:gd name="connsiteY2467" fmla="*/ 82283 h 744135"/>
                <a:gd name="connsiteX2468" fmla="*/ 483453 w 915683"/>
                <a:gd name="connsiteY2468" fmla="*/ 79346 h 744135"/>
                <a:gd name="connsiteX2469" fmla="*/ 484040 w 915683"/>
                <a:gd name="connsiteY2469" fmla="*/ 76737 h 744135"/>
                <a:gd name="connsiteX2470" fmla="*/ 485345 w 915683"/>
                <a:gd name="connsiteY2470" fmla="*/ 76737 h 744135"/>
                <a:gd name="connsiteX2471" fmla="*/ 485737 w 915683"/>
                <a:gd name="connsiteY2471" fmla="*/ 76410 h 744135"/>
                <a:gd name="connsiteX2472" fmla="*/ 485737 w 915683"/>
                <a:gd name="connsiteY2472" fmla="*/ 75758 h 744135"/>
                <a:gd name="connsiteX2473" fmla="*/ 485345 w 915683"/>
                <a:gd name="connsiteY2473" fmla="*/ 75627 h 744135"/>
                <a:gd name="connsiteX2474" fmla="*/ 485345 w 915683"/>
                <a:gd name="connsiteY2474" fmla="*/ 74975 h 744135"/>
                <a:gd name="connsiteX2475" fmla="*/ 484758 w 915683"/>
                <a:gd name="connsiteY2475" fmla="*/ 74648 h 744135"/>
                <a:gd name="connsiteX2476" fmla="*/ 484562 w 915683"/>
                <a:gd name="connsiteY2476" fmla="*/ 73800 h 744135"/>
                <a:gd name="connsiteX2477" fmla="*/ 484954 w 915683"/>
                <a:gd name="connsiteY2477" fmla="*/ 72821 h 744135"/>
                <a:gd name="connsiteX2478" fmla="*/ 487368 w 915683"/>
                <a:gd name="connsiteY2478" fmla="*/ 73343 h 744135"/>
                <a:gd name="connsiteX2479" fmla="*/ 487955 w 915683"/>
                <a:gd name="connsiteY2479" fmla="*/ 73017 h 744135"/>
                <a:gd name="connsiteX2480" fmla="*/ 488151 w 915683"/>
                <a:gd name="connsiteY2480" fmla="*/ 72038 h 744135"/>
                <a:gd name="connsiteX2481" fmla="*/ 488869 w 915683"/>
                <a:gd name="connsiteY2481" fmla="*/ 71581 h 744135"/>
                <a:gd name="connsiteX2482" fmla="*/ 489065 w 915683"/>
                <a:gd name="connsiteY2482" fmla="*/ 70733 h 744135"/>
                <a:gd name="connsiteX2483" fmla="*/ 489783 w 915683"/>
                <a:gd name="connsiteY2483" fmla="*/ 70733 h 744135"/>
                <a:gd name="connsiteX2484" fmla="*/ 489978 w 915683"/>
                <a:gd name="connsiteY2484" fmla="*/ 71255 h 744135"/>
                <a:gd name="connsiteX2485" fmla="*/ 490370 w 915683"/>
                <a:gd name="connsiteY2485" fmla="*/ 71255 h 744135"/>
                <a:gd name="connsiteX2486" fmla="*/ 491675 w 915683"/>
                <a:gd name="connsiteY2486" fmla="*/ 70407 h 744135"/>
                <a:gd name="connsiteX2487" fmla="*/ 491675 w 915683"/>
                <a:gd name="connsiteY2487" fmla="*/ 70081 h 744135"/>
                <a:gd name="connsiteX2488" fmla="*/ 492784 w 915683"/>
                <a:gd name="connsiteY2488" fmla="*/ 70407 h 744135"/>
                <a:gd name="connsiteX2489" fmla="*/ 494089 w 915683"/>
                <a:gd name="connsiteY2489" fmla="*/ 68776 h 744135"/>
                <a:gd name="connsiteX2490" fmla="*/ 495590 w 915683"/>
                <a:gd name="connsiteY2490" fmla="*/ 69102 h 744135"/>
                <a:gd name="connsiteX2491" fmla="*/ 496308 w 915683"/>
                <a:gd name="connsiteY2491" fmla="*/ 68449 h 744135"/>
                <a:gd name="connsiteX2492" fmla="*/ 497417 w 915683"/>
                <a:gd name="connsiteY2492" fmla="*/ 68449 h 744135"/>
                <a:gd name="connsiteX2493" fmla="*/ 498004 w 915683"/>
                <a:gd name="connsiteY2493" fmla="*/ 67797 h 744135"/>
                <a:gd name="connsiteX2494" fmla="*/ 499701 w 915683"/>
                <a:gd name="connsiteY2494" fmla="*/ 67275 h 744135"/>
                <a:gd name="connsiteX2495" fmla="*/ 501919 w 915683"/>
                <a:gd name="connsiteY2495" fmla="*/ 67144 h 744135"/>
                <a:gd name="connsiteX2496" fmla="*/ 506030 w 915683"/>
                <a:gd name="connsiteY2496" fmla="*/ 67601 h 744135"/>
                <a:gd name="connsiteX2497" fmla="*/ 506748 w 915683"/>
                <a:gd name="connsiteY2497" fmla="*/ 67144 h 744135"/>
                <a:gd name="connsiteX2498" fmla="*/ 507140 w 915683"/>
                <a:gd name="connsiteY2498" fmla="*/ 66166 h 744135"/>
                <a:gd name="connsiteX2499" fmla="*/ 507140 w 915683"/>
                <a:gd name="connsiteY2499" fmla="*/ 63882 h 744135"/>
                <a:gd name="connsiteX2500" fmla="*/ 506552 w 915683"/>
                <a:gd name="connsiteY2500" fmla="*/ 64012 h 744135"/>
                <a:gd name="connsiteX2501" fmla="*/ 506748 w 915683"/>
                <a:gd name="connsiteY2501" fmla="*/ 63229 h 744135"/>
                <a:gd name="connsiteX2502" fmla="*/ 506161 w 915683"/>
                <a:gd name="connsiteY2502" fmla="*/ 63033 h 744135"/>
                <a:gd name="connsiteX2503" fmla="*/ 505965 w 915683"/>
                <a:gd name="connsiteY2503" fmla="*/ 63686 h 744135"/>
                <a:gd name="connsiteX2504" fmla="*/ 505378 w 915683"/>
                <a:gd name="connsiteY2504" fmla="*/ 64012 h 744135"/>
                <a:gd name="connsiteX2505" fmla="*/ 505378 w 915683"/>
                <a:gd name="connsiteY2505" fmla="*/ 62250 h 744135"/>
                <a:gd name="connsiteX2506" fmla="*/ 504268 w 915683"/>
                <a:gd name="connsiteY2506" fmla="*/ 60619 h 744135"/>
                <a:gd name="connsiteX2507" fmla="*/ 504464 w 915683"/>
                <a:gd name="connsiteY2507" fmla="*/ 59641 h 744135"/>
                <a:gd name="connsiteX2508" fmla="*/ 505574 w 915683"/>
                <a:gd name="connsiteY2508" fmla="*/ 60162 h 744135"/>
                <a:gd name="connsiteX2509" fmla="*/ 505965 w 915683"/>
                <a:gd name="connsiteY2509" fmla="*/ 59641 h 744135"/>
                <a:gd name="connsiteX2510" fmla="*/ 506879 w 915683"/>
                <a:gd name="connsiteY2510" fmla="*/ 59836 h 744135"/>
                <a:gd name="connsiteX2511" fmla="*/ 507792 w 915683"/>
                <a:gd name="connsiteY2511" fmla="*/ 61794 h 744135"/>
                <a:gd name="connsiteX2512" fmla="*/ 508901 w 915683"/>
                <a:gd name="connsiteY2512" fmla="*/ 62577 h 744135"/>
                <a:gd name="connsiteX2513" fmla="*/ 509097 w 915683"/>
                <a:gd name="connsiteY2513" fmla="*/ 64012 h 744135"/>
                <a:gd name="connsiteX2514" fmla="*/ 509489 w 915683"/>
                <a:gd name="connsiteY2514" fmla="*/ 64339 h 744135"/>
                <a:gd name="connsiteX2515" fmla="*/ 509293 w 915683"/>
                <a:gd name="connsiteY2515" fmla="*/ 64665 h 744135"/>
                <a:gd name="connsiteX2516" fmla="*/ 510598 w 915683"/>
                <a:gd name="connsiteY2516" fmla="*/ 64991 h 744135"/>
                <a:gd name="connsiteX2517" fmla="*/ 510598 w 915683"/>
                <a:gd name="connsiteY2517" fmla="*/ 64208 h 744135"/>
                <a:gd name="connsiteX2518" fmla="*/ 512099 w 915683"/>
                <a:gd name="connsiteY2518" fmla="*/ 64012 h 744135"/>
                <a:gd name="connsiteX2519" fmla="*/ 513012 w 915683"/>
                <a:gd name="connsiteY2519" fmla="*/ 63229 h 744135"/>
                <a:gd name="connsiteX2520" fmla="*/ 513730 w 915683"/>
                <a:gd name="connsiteY2520" fmla="*/ 63229 h 744135"/>
                <a:gd name="connsiteX2521" fmla="*/ 515557 w 915683"/>
                <a:gd name="connsiteY2521" fmla="*/ 62250 h 744135"/>
                <a:gd name="connsiteX2522" fmla="*/ 517776 w 915683"/>
                <a:gd name="connsiteY2522" fmla="*/ 62250 h 744135"/>
                <a:gd name="connsiteX2523" fmla="*/ 520908 w 915683"/>
                <a:gd name="connsiteY2523" fmla="*/ 63360 h 744135"/>
                <a:gd name="connsiteX2524" fmla="*/ 523714 w 915683"/>
                <a:gd name="connsiteY2524" fmla="*/ 63490 h 744135"/>
                <a:gd name="connsiteX2525" fmla="*/ 525214 w 915683"/>
                <a:gd name="connsiteY2525" fmla="*/ 62511 h 744135"/>
                <a:gd name="connsiteX2526" fmla="*/ 529652 w 915683"/>
                <a:gd name="connsiteY2526" fmla="*/ 61728 h 744135"/>
                <a:gd name="connsiteX2527" fmla="*/ 529847 w 915683"/>
                <a:gd name="connsiteY2527" fmla="*/ 61207 h 744135"/>
                <a:gd name="connsiteX2528" fmla="*/ 531348 w 915683"/>
                <a:gd name="connsiteY2528" fmla="*/ 61207 h 744135"/>
                <a:gd name="connsiteX2529" fmla="*/ 531544 w 915683"/>
                <a:gd name="connsiteY2529" fmla="*/ 60228 h 744135"/>
                <a:gd name="connsiteX2530" fmla="*/ 533045 w 915683"/>
                <a:gd name="connsiteY2530" fmla="*/ 59771 h 744135"/>
                <a:gd name="connsiteX2531" fmla="*/ 533240 w 915683"/>
                <a:gd name="connsiteY2531" fmla="*/ 59118 h 744135"/>
                <a:gd name="connsiteX2532" fmla="*/ 533958 w 915683"/>
                <a:gd name="connsiteY2532" fmla="*/ 59249 h 744135"/>
                <a:gd name="connsiteX2533" fmla="*/ 534154 w 915683"/>
                <a:gd name="connsiteY2533" fmla="*/ 58596 h 744135"/>
                <a:gd name="connsiteX2534" fmla="*/ 534741 w 915683"/>
                <a:gd name="connsiteY2534" fmla="*/ 58596 h 744135"/>
                <a:gd name="connsiteX2535" fmla="*/ 534937 w 915683"/>
                <a:gd name="connsiteY2535" fmla="*/ 58139 h 744135"/>
                <a:gd name="connsiteX2536" fmla="*/ 536242 w 915683"/>
                <a:gd name="connsiteY2536" fmla="*/ 57944 h 744135"/>
                <a:gd name="connsiteX2537" fmla="*/ 536438 w 915683"/>
                <a:gd name="connsiteY2537" fmla="*/ 57487 h 744135"/>
                <a:gd name="connsiteX2538" fmla="*/ 537351 w 915683"/>
                <a:gd name="connsiteY2538" fmla="*/ 57487 h 744135"/>
                <a:gd name="connsiteX2539" fmla="*/ 537156 w 915683"/>
                <a:gd name="connsiteY2539" fmla="*/ 57161 h 744135"/>
                <a:gd name="connsiteX2540" fmla="*/ 540483 w 915683"/>
                <a:gd name="connsiteY2540" fmla="*/ 55203 h 744135"/>
                <a:gd name="connsiteX2541" fmla="*/ 542311 w 915683"/>
                <a:gd name="connsiteY2541" fmla="*/ 55008 h 744135"/>
                <a:gd name="connsiteX2542" fmla="*/ 542506 w 915683"/>
                <a:gd name="connsiteY2542" fmla="*/ 57422 h 744135"/>
                <a:gd name="connsiteX2543" fmla="*/ 543616 w 915683"/>
                <a:gd name="connsiteY2543" fmla="*/ 57422 h 744135"/>
                <a:gd name="connsiteX2544" fmla="*/ 543224 w 915683"/>
                <a:gd name="connsiteY2544" fmla="*/ 56313 h 744135"/>
                <a:gd name="connsiteX2545" fmla="*/ 543224 w 915683"/>
                <a:gd name="connsiteY2545" fmla="*/ 54681 h 744135"/>
                <a:gd name="connsiteX2546" fmla="*/ 543616 w 915683"/>
                <a:gd name="connsiteY2546" fmla="*/ 54681 h 744135"/>
                <a:gd name="connsiteX2547" fmla="*/ 543616 w 915683"/>
                <a:gd name="connsiteY2547" fmla="*/ 54355 h 744135"/>
                <a:gd name="connsiteX2548" fmla="*/ 544725 w 915683"/>
                <a:gd name="connsiteY2548" fmla="*/ 54355 h 744135"/>
                <a:gd name="connsiteX2549" fmla="*/ 546943 w 915683"/>
                <a:gd name="connsiteY2549" fmla="*/ 55334 h 744135"/>
                <a:gd name="connsiteX2550" fmla="*/ 549358 w 915683"/>
                <a:gd name="connsiteY2550" fmla="*/ 52723 h 744135"/>
                <a:gd name="connsiteX2551" fmla="*/ 549554 w 915683"/>
                <a:gd name="connsiteY2551" fmla="*/ 50636 h 744135"/>
                <a:gd name="connsiteX2552" fmla="*/ 548444 w 915683"/>
                <a:gd name="connsiteY2552" fmla="*/ 50179 h 744135"/>
                <a:gd name="connsiteX2553" fmla="*/ 547857 w 915683"/>
                <a:gd name="connsiteY2553" fmla="*/ 49200 h 744135"/>
                <a:gd name="connsiteX2554" fmla="*/ 548248 w 915683"/>
                <a:gd name="connsiteY2554" fmla="*/ 47438 h 744135"/>
                <a:gd name="connsiteX2555" fmla="*/ 550859 w 915683"/>
                <a:gd name="connsiteY2555" fmla="*/ 45807 h 744135"/>
                <a:gd name="connsiteX2556" fmla="*/ 552359 w 915683"/>
                <a:gd name="connsiteY2556" fmla="*/ 45937 h 744135"/>
                <a:gd name="connsiteX2557" fmla="*/ 552947 w 915683"/>
                <a:gd name="connsiteY2557" fmla="*/ 45285 h 744135"/>
                <a:gd name="connsiteX2558" fmla="*/ 552947 w 915683"/>
                <a:gd name="connsiteY2558" fmla="*/ 44959 h 744135"/>
                <a:gd name="connsiteX2559" fmla="*/ 552359 w 915683"/>
                <a:gd name="connsiteY2559" fmla="*/ 44828 h 744135"/>
                <a:gd name="connsiteX2560" fmla="*/ 552751 w 915683"/>
                <a:gd name="connsiteY2560" fmla="*/ 43980 h 744135"/>
                <a:gd name="connsiteX2561" fmla="*/ 554056 w 915683"/>
                <a:gd name="connsiteY2561" fmla="*/ 44306 h 744135"/>
                <a:gd name="connsiteX2562" fmla="*/ 554969 w 915683"/>
                <a:gd name="connsiteY2562" fmla="*/ 42871 h 744135"/>
                <a:gd name="connsiteX2563" fmla="*/ 555557 w 915683"/>
                <a:gd name="connsiteY2563" fmla="*/ 43197 h 744135"/>
                <a:gd name="connsiteX2564" fmla="*/ 556666 w 915683"/>
                <a:gd name="connsiteY2564" fmla="*/ 43001 h 744135"/>
                <a:gd name="connsiteX2565" fmla="*/ 556666 w 915683"/>
                <a:gd name="connsiteY2565" fmla="*/ 41239 h 744135"/>
                <a:gd name="connsiteX2566" fmla="*/ 557579 w 915683"/>
                <a:gd name="connsiteY2566" fmla="*/ 40587 h 744135"/>
                <a:gd name="connsiteX2567" fmla="*/ 557579 w 915683"/>
                <a:gd name="connsiteY2567" fmla="*/ 39477 h 744135"/>
                <a:gd name="connsiteX2568" fmla="*/ 559994 w 915683"/>
                <a:gd name="connsiteY2568" fmla="*/ 39608 h 744135"/>
                <a:gd name="connsiteX2569" fmla="*/ 560190 w 915683"/>
                <a:gd name="connsiteY2569" fmla="*/ 38629 h 744135"/>
                <a:gd name="connsiteX2570" fmla="*/ 561299 w 915683"/>
                <a:gd name="connsiteY2570" fmla="*/ 39086 h 744135"/>
                <a:gd name="connsiteX2571" fmla="*/ 561690 w 915683"/>
                <a:gd name="connsiteY2571" fmla="*/ 38107 h 744135"/>
                <a:gd name="connsiteX2572" fmla="*/ 562800 w 915683"/>
                <a:gd name="connsiteY2572" fmla="*/ 38107 h 744135"/>
                <a:gd name="connsiteX2573" fmla="*/ 563517 w 915683"/>
                <a:gd name="connsiteY2573" fmla="*/ 36998 h 744135"/>
                <a:gd name="connsiteX2574" fmla="*/ 564757 w 915683"/>
                <a:gd name="connsiteY2574" fmla="*/ 35171 h 744135"/>
                <a:gd name="connsiteX2575" fmla="*/ 645409 w 915683"/>
                <a:gd name="connsiteY2575" fmla="*/ 0 h 744135"/>
                <a:gd name="connsiteX2576" fmla="*/ 645800 w 915683"/>
                <a:gd name="connsiteY2576" fmla="*/ 326 h 744135"/>
                <a:gd name="connsiteX2577" fmla="*/ 647105 w 915683"/>
                <a:gd name="connsiteY2577" fmla="*/ 326 h 744135"/>
                <a:gd name="connsiteX2578" fmla="*/ 649520 w 915683"/>
                <a:gd name="connsiteY2578" fmla="*/ 1957 h 744135"/>
                <a:gd name="connsiteX2579" fmla="*/ 651216 w 915683"/>
                <a:gd name="connsiteY2579" fmla="*/ 2284 h 744135"/>
                <a:gd name="connsiteX2580" fmla="*/ 653435 w 915683"/>
                <a:gd name="connsiteY2580" fmla="*/ 3393 h 744135"/>
                <a:gd name="connsiteX2581" fmla="*/ 657872 w 915683"/>
                <a:gd name="connsiteY2581" fmla="*/ 3589 h 744135"/>
                <a:gd name="connsiteX2582" fmla="*/ 658459 w 915683"/>
                <a:gd name="connsiteY2582" fmla="*/ 3915 h 744135"/>
                <a:gd name="connsiteX2583" fmla="*/ 659047 w 915683"/>
                <a:gd name="connsiteY2583" fmla="*/ 3067 h 744135"/>
                <a:gd name="connsiteX2584" fmla="*/ 659960 w 915683"/>
                <a:gd name="connsiteY2584" fmla="*/ 3067 h 744135"/>
                <a:gd name="connsiteX2585" fmla="*/ 661069 w 915683"/>
                <a:gd name="connsiteY2585" fmla="*/ 3393 h 744135"/>
                <a:gd name="connsiteX2586" fmla="*/ 661461 w 915683"/>
                <a:gd name="connsiteY2586" fmla="*/ 4046 h 744135"/>
                <a:gd name="connsiteX2587" fmla="*/ 661852 w 915683"/>
                <a:gd name="connsiteY2587" fmla="*/ 3915 h 744135"/>
                <a:gd name="connsiteX2588" fmla="*/ 663157 w 915683"/>
                <a:gd name="connsiteY2588" fmla="*/ 4894 h 744135"/>
                <a:gd name="connsiteX2589" fmla="*/ 667790 w 915683"/>
                <a:gd name="connsiteY2589" fmla="*/ 5220 h 744135"/>
                <a:gd name="connsiteX2590" fmla="*/ 670009 w 915683"/>
                <a:gd name="connsiteY2590" fmla="*/ 7308 h 744135"/>
                <a:gd name="connsiteX2591" fmla="*/ 670205 w 915683"/>
                <a:gd name="connsiteY2591" fmla="*/ 9462 h 744135"/>
                <a:gd name="connsiteX2592" fmla="*/ 668704 w 915683"/>
                <a:gd name="connsiteY2592" fmla="*/ 10245 h 744135"/>
                <a:gd name="connsiteX2593" fmla="*/ 668312 w 915683"/>
                <a:gd name="connsiteY2593" fmla="*/ 10897 h 744135"/>
                <a:gd name="connsiteX2594" fmla="*/ 668704 w 915683"/>
                <a:gd name="connsiteY2594" fmla="*/ 12006 h 744135"/>
                <a:gd name="connsiteX2595" fmla="*/ 667790 w 915683"/>
                <a:gd name="connsiteY2595" fmla="*/ 12659 h 744135"/>
                <a:gd name="connsiteX2596" fmla="*/ 667790 w 915683"/>
                <a:gd name="connsiteY2596" fmla="*/ 14094 h 744135"/>
                <a:gd name="connsiteX2597" fmla="*/ 667268 w 915683"/>
                <a:gd name="connsiteY2597" fmla="*/ 14616 h 744135"/>
                <a:gd name="connsiteX2598" fmla="*/ 667268 w 915683"/>
                <a:gd name="connsiteY2598" fmla="*/ 16705 h 744135"/>
                <a:gd name="connsiteX2599" fmla="*/ 667660 w 915683"/>
                <a:gd name="connsiteY2599" fmla="*/ 17683 h 744135"/>
                <a:gd name="connsiteX2600" fmla="*/ 666159 w 915683"/>
                <a:gd name="connsiteY2600" fmla="*/ 18793 h 744135"/>
                <a:gd name="connsiteX2601" fmla="*/ 666355 w 915683"/>
                <a:gd name="connsiteY2601" fmla="*/ 19641 h 744135"/>
                <a:gd name="connsiteX2602" fmla="*/ 665768 w 915683"/>
                <a:gd name="connsiteY2602" fmla="*/ 21272 h 744135"/>
                <a:gd name="connsiteX2603" fmla="*/ 666355 w 915683"/>
                <a:gd name="connsiteY2603" fmla="*/ 21925 h 744135"/>
                <a:gd name="connsiteX2604" fmla="*/ 666551 w 915683"/>
                <a:gd name="connsiteY2604" fmla="*/ 23360 h 744135"/>
                <a:gd name="connsiteX2605" fmla="*/ 665050 w 915683"/>
                <a:gd name="connsiteY2605" fmla="*/ 24991 h 744135"/>
                <a:gd name="connsiteX2606" fmla="*/ 665963 w 915683"/>
                <a:gd name="connsiteY2606" fmla="*/ 26101 h 744135"/>
                <a:gd name="connsiteX2607" fmla="*/ 665963 w 915683"/>
                <a:gd name="connsiteY2607" fmla="*/ 26884 h 744135"/>
                <a:gd name="connsiteX2608" fmla="*/ 665050 w 915683"/>
                <a:gd name="connsiteY2608" fmla="*/ 27732 h 744135"/>
                <a:gd name="connsiteX2609" fmla="*/ 664332 w 915683"/>
                <a:gd name="connsiteY2609" fmla="*/ 29820 h 744135"/>
                <a:gd name="connsiteX2610" fmla="*/ 663614 w 915683"/>
                <a:gd name="connsiteY2610" fmla="*/ 29820 h 744135"/>
                <a:gd name="connsiteX2611" fmla="*/ 662896 w 915683"/>
                <a:gd name="connsiteY2611" fmla="*/ 31778 h 744135"/>
                <a:gd name="connsiteX2612" fmla="*/ 662309 w 915683"/>
                <a:gd name="connsiteY2612" fmla="*/ 31647 h 744135"/>
                <a:gd name="connsiteX2613" fmla="*/ 661918 w 915683"/>
                <a:gd name="connsiteY2613" fmla="*/ 30799 h 744135"/>
                <a:gd name="connsiteX2614" fmla="*/ 662113 w 915683"/>
                <a:gd name="connsiteY2614" fmla="*/ 30342 h 744135"/>
                <a:gd name="connsiteX2615" fmla="*/ 661526 w 915683"/>
                <a:gd name="connsiteY2615" fmla="*/ 30016 h 744135"/>
                <a:gd name="connsiteX2616" fmla="*/ 661135 w 915683"/>
                <a:gd name="connsiteY2616" fmla="*/ 29037 h 744135"/>
                <a:gd name="connsiteX2617" fmla="*/ 659830 w 915683"/>
                <a:gd name="connsiteY2617" fmla="*/ 28058 h 744135"/>
                <a:gd name="connsiteX2618" fmla="*/ 659112 w 915683"/>
                <a:gd name="connsiteY2618" fmla="*/ 25448 h 744135"/>
                <a:gd name="connsiteX2619" fmla="*/ 658916 w 915683"/>
                <a:gd name="connsiteY2619" fmla="*/ 20554 h 744135"/>
                <a:gd name="connsiteX2620" fmla="*/ 659830 w 915683"/>
                <a:gd name="connsiteY2620" fmla="*/ 19576 h 744135"/>
                <a:gd name="connsiteX2621" fmla="*/ 660547 w 915683"/>
                <a:gd name="connsiteY2621" fmla="*/ 17618 h 744135"/>
                <a:gd name="connsiteX2622" fmla="*/ 662962 w 915683"/>
                <a:gd name="connsiteY2622" fmla="*/ 15987 h 744135"/>
                <a:gd name="connsiteX2623" fmla="*/ 662244 w 915683"/>
                <a:gd name="connsiteY2623" fmla="*/ 15791 h 744135"/>
                <a:gd name="connsiteX2624" fmla="*/ 662244 w 915683"/>
                <a:gd name="connsiteY2624" fmla="*/ 14812 h 744135"/>
                <a:gd name="connsiteX2625" fmla="*/ 661330 w 915683"/>
                <a:gd name="connsiteY2625" fmla="*/ 13703 h 744135"/>
                <a:gd name="connsiteX2626" fmla="*/ 661135 w 915683"/>
                <a:gd name="connsiteY2626" fmla="*/ 12854 h 744135"/>
                <a:gd name="connsiteX2627" fmla="*/ 660547 w 915683"/>
                <a:gd name="connsiteY2627" fmla="*/ 12528 h 744135"/>
                <a:gd name="connsiteX2628" fmla="*/ 660547 w 915683"/>
                <a:gd name="connsiteY2628" fmla="*/ 11549 h 744135"/>
                <a:gd name="connsiteX2629" fmla="*/ 659830 w 915683"/>
                <a:gd name="connsiteY2629" fmla="*/ 11745 h 744135"/>
                <a:gd name="connsiteX2630" fmla="*/ 660025 w 915683"/>
                <a:gd name="connsiteY2630" fmla="*/ 11419 h 744135"/>
                <a:gd name="connsiteX2631" fmla="*/ 659438 w 915683"/>
                <a:gd name="connsiteY2631" fmla="*/ 11223 h 744135"/>
                <a:gd name="connsiteX2632" fmla="*/ 653696 w 915683"/>
                <a:gd name="connsiteY2632" fmla="*/ 10701 h 744135"/>
                <a:gd name="connsiteX2633" fmla="*/ 649977 w 915683"/>
                <a:gd name="connsiteY2633" fmla="*/ 9723 h 744135"/>
                <a:gd name="connsiteX2634" fmla="*/ 648867 w 915683"/>
                <a:gd name="connsiteY2634" fmla="*/ 10375 h 744135"/>
                <a:gd name="connsiteX2635" fmla="*/ 647758 w 915683"/>
                <a:gd name="connsiteY2635" fmla="*/ 10375 h 744135"/>
                <a:gd name="connsiteX2636" fmla="*/ 647171 w 915683"/>
                <a:gd name="connsiteY2636" fmla="*/ 11028 h 744135"/>
                <a:gd name="connsiteX2637" fmla="*/ 646061 w 915683"/>
                <a:gd name="connsiteY2637" fmla="*/ 10897 h 744135"/>
                <a:gd name="connsiteX2638" fmla="*/ 646061 w 915683"/>
                <a:gd name="connsiteY2638" fmla="*/ 11223 h 744135"/>
                <a:gd name="connsiteX2639" fmla="*/ 644234 w 915683"/>
                <a:gd name="connsiteY2639" fmla="*/ 11549 h 744135"/>
                <a:gd name="connsiteX2640" fmla="*/ 642734 w 915683"/>
                <a:gd name="connsiteY2640" fmla="*/ 12398 h 744135"/>
                <a:gd name="connsiteX2641" fmla="*/ 642342 w 915683"/>
                <a:gd name="connsiteY2641" fmla="*/ 12071 h 744135"/>
                <a:gd name="connsiteX2642" fmla="*/ 640841 w 915683"/>
                <a:gd name="connsiteY2642" fmla="*/ 12202 h 744135"/>
                <a:gd name="connsiteX2643" fmla="*/ 640841 w 915683"/>
                <a:gd name="connsiteY2643" fmla="*/ 12528 h 744135"/>
                <a:gd name="connsiteX2644" fmla="*/ 639732 w 915683"/>
                <a:gd name="connsiteY2644" fmla="*/ 12854 h 744135"/>
                <a:gd name="connsiteX2645" fmla="*/ 639536 w 915683"/>
                <a:gd name="connsiteY2645" fmla="*/ 13377 h 744135"/>
                <a:gd name="connsiteX2646" fmla="*/ 638949 w 915683"/>
                <a:gd name="connsiteY2646" fmla="*/ 13377 h 744135"/>
                <a:gd name="connsiteX2647" fmla="*/ 638557 w 915683"/>
                <a:gd name="connsiteY2647" fmla="*/ 12528 h 744135"/>
                <a:gd name="connsiteX2648" fmla="*/ 637840 w 915683"/>
                <a:gd name="connsiteY2648" fmla="*/ 12202 h 744135"/>
                <a:gd name="connsiteX2649" fmla="*/ 637840 w 915683"/>
                <a:gd name="connsiteY2649" fmla="*/ 11745 h 744135"/>
                <a:gd name="connsiteX2650" fmla="*/ 633403 w 915683"/>
                <a:gd name="connsiteY2650" fmla="*/ 12398 h 744135"/>
                <a:gd name="connsiteX2651" fmla="*/ 632815 w 915683"/>
                <a:gd name="connsiteY2651" fmla="*/ 11876 h 744135"/>
                <a:gd name="connsiteX2652" fmla="*/ 630988 w 915683"/>
                <a:gd name="connsiteY2652" fmla="*/ 11549 h 744135"/>
                <a:gd name="connsiteX2653" fmla="*/ 630401 w 915683"/>
                <a:gd name="connsiteY2653" fmla="*/ 10701 h 744135"/>
                <a:gd name="connsiteX2654" fmla="*/ 630401 w 915683"/>
                <a:gd name="connsiteY2654" fmla="*/ 10245 h 744135"/>
                <a:gd name="connsiteX2655" fmla="*/ 631314 w 915683"/>
                <a:gd name="connsiteY2655" fmla="*/ 9592 h 744135"/>
                <a:gd name="connsiteX2656" fmla="*/ 631902 w 915683"/>
                <a:gd name="connsiteY2656" fmla="*/ 8483 h 744135"/>
                <a:gd name="connsiteX2657" fmla="*/ 631902 w 915683"/>
                <a:gd name="connsiteY2657" fmla="*/ 6851 h 744135"/>
                <a:gd name="connsiteX2658" fmla="*/ 632619 w 915683"/>
                <a:gd name="connsiteY2658" fmla="*/ 6525 h 744135"/>
                <a:gd name="connsiteX2659" fmla="*/ 633011 w 915683"/>
                <a:gd name="connsiteY2659" fmla="*/ 5677 h 744135"/>
                <a:gd name="connsiteX2660" fmla="*/ 633729 w 915683"/>
                <a:gd name="connsiteY2660" fmla="*/ 5677 h 744135"/>
                <a:gd name="connsiteX2661" fmla="*/ 635752 w 915683"/>
                <a:gd name="connsiteY2661" fmla="*/ 3067 h 744135"/>
                <a:gd name="connsiteX2662" fmla="*/ 636339 w 915683"/>
                <a:gd name="connsiteY2662" fmla="*/ 3067 h 744135"/>
                <a:gd name="connsiteX2663" fmla="*/ 636730 w 915683"/>
                <a:gd name="connsiteY2663" fmla="*/ 3719 h 744135"/>
                <a:gd name="connsiteX2664" fmla="*/ 637840 w 915683"/>
                <a:gd name="connsiteY2664" fmla="*/ 3719 h 744135"/>
                <a:gd name="connsiteX2665" fmla="*/ 638557 w 915683"/>
                <a:gd name="connsiteY2665" fmla="*/ 2871 h 744135"/>
                <a:gd name="connsiteX2666" fmla="*/ 638949 w 915683"/>
                <a:gd name="connsiteY2666" fmla="*/ 2871 h 744135"/>
                <a:gd name="connsiteX2667" fmla="*/ 638753 w 915683"/>
                <a:gd name="connsiteY2667" fmla="*/ 3197 h 744135"/>
                <a:gd name="connsiteX2668" fmla="*/ 639471 w 915683"/>
                <a:gd name="connsiteY2668" fmla="*/ 3197 h 744135"/>
                <a:gd name="connsiteX2669" fmla="*/ 639862 w 915683"/>
                <a:gd name="connsiteY2669" fmla="*/ 3067 h 744135"/>
                <a:gd name="connsiteX2670" fmla="*/ 639862 w 915683"/>
                <a:gd name="connsiteY2670" fmla="*/ 1435 h 744135"/>
                <a:gd name="connsiteX2671" fmla="*/ 640450 w 915683"/>
                <a:gd name="connsiteY2671" fmla="*/ 326 h 744135"/>
                <a:gd name="connsiteX2672" fmla="*/ 641037 w 915683"/>
                <a:gd name="connsiteY2672" fmla="*/ 326 h 744135"/>
                <a:gd name="connsiteX2673" fmla="*/ 641233 w 915683"/>
                <a:gd name="connsiteY2673" fmla="*/ 1305 h 744135"/>
                <a:gd name="connsiteX2674" fmla="*/ 641820 w 915683"/>
                <a:gd name="connsiteY2674" fmla="*/ 1631 h 744135"/>
                <a:gd name="connsiteX2675" fmla="*/ 642929 w 915683"/>
                <a:gd name="connsiteY2675" fmla="*/ 1631 h 744135"/>
                <a:gd name="connsiteX2676" fmla="*/ 643125 w 915683"/>
                <a:gd name="connsiteY2676" fmla="*/ 1109 h 744135"/>
                <a:gd name="connsiteX2677" fmla="*/ 643843 w 915683"/>
                <a:gd name="connsiteY2677" fmla="*/ 1631 h 744135"/>
                <a:gd name="connsiteX2678" fmla="*/ 644234 w 915683"/>
                <a:gd name="connsiteY2678" fmla="*/ 130 h 744135"/>
                <a:gd name="connsiteX2679" fmla="*/ 645409 w 915683"/>
                <a:gd name="connsiteY2679" fmla="*/ 0 h 74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Lst>
              <a:rect l="l" t="t" r="r" b="b"/>
              <a:pathLst>
                <a:path w="915683" h="744135">
                  <a:moveTo>
                    <a:pt x="564757" y="35171"/>
                  </a:moveTo>
                  <a:lnTo>
                    <a:pt x="564953" y="35823"/>
                  </a:lnTo>
                  <a:lnTo>
                    <a:pt x="565671" y="35823"/>
                  </a:lnTo>
                  <a:lnTo>
                    <a:pt x="565867" y="35301"/>
                  </a:lnTo>
                  <a:lnTo>
                    <a:pt x="566258" y="35301"/>
                  </a:lnTo>
                  <a:lnTo>
                    <a:pt x="566454" y="35627"/>
                  </a:lnTo>
                  <a:lnTo>
                    <a:pt x="569977" y="35954"/>
                  </a:lnTo>
                  <a:lnTo>
                    <a:pt x="569977" y="37063"/>
                  </a:lnTo>
                  <a:lnTo>
                    <a:pt x="570565" y="37194"/>
                  </a:lnTo>
                  <a:lnTo>
                    <a:pt x="570760" y="37716"/>
                  </a:lnTo>
                  <a:lnTo>
                    <a:pt x="571478" y="37585"/>
                  </a:lnTo>
                  <a:lnTo>
                    <a:pt x="571870" y="37911"/>
                  </a:lnTo>
                  <a:lnTo>
                    <a:pt x="571870" y="39021"/>
                  </a:lnTo>
                  <a:lnTo>
                    <a:pt x="572261" y="39151"/>
                  </a:lnTo>
                  <a:lnTo>
                    <a:pt x="572065" y="40783"/>
                  </a:lnTo>
                  <a:lnTo>
                    <a:pt x="573370" y="40783"/>
                  </a:lnTo>
                  <a:lnTo>
                    <a:pt x="573370" y="41435"/>
                  </a:lnTo>
                  <a:lnTo>
                    <a:pt x="574284" y="42088"/>
                  </a:lnTo>
                  <a:lnTo>
                    <a:pt x="575589" y="42218"/>
                  </a:lnTo>
                  <a:lnTo>
                    <a:pt x="575981" y="42871"/>
                  </a:lnTo>
                  <a:lnTo>
                    <a:pt x="577286" y="42088"/>
                  </a:lnTo>
                  <a:lnTo>
                    <a:pt x="577286" y="43066"/>
                  </a:lnTo>
                  <a:lnTo>
                    <a:pt x="578982" y="42544"/>
                  </a:lnTo>
                  <a:lnTo>
                    <a:pt x="579374" y="43392"/>
                  </a:lnTo>
                  <a:lnTo>
                    <a:pt x="580287" y="42871"/>
                  </a:lnTo>
                  <a:lnTo>
                    <a:pt x="581592" y="43066"/>
                  </a:lnTo>
                  <a:lnTo>
                    <a:pt x="582702" y="42740"/>
                  </a:lnTo>
                  <a:lnTo>
                    <a:pt x="584529" y="43849"/>
                  </a:lnTo>
                  <a:lnTo>
                    <a:pt x="585116" y="43392"/>
                  </a:lnTo>
                  <a:lnTo>
                    <a:pt x="586812" y="43392"/>
                  </a:lnTo>
                  <a:lnTo>
                    <a:pt x="587922" y="44502"/>
                  </a:lnTo>
                  <a:lnTo>
                    <a:pt x="587922" y="45024"/>
                  </a:lnTo>
                  <a:lnTo>
                    <a:pt x="587334" y="45350"/>
                  </a:lnTo>
                  <a:lnTo>
                    <a:pt x="587922" y="46329"/>
                  </a:lnTo>
                  <a:lnTo>
                    <a:pt x="588509" y="46329"/>
                  </a:lnTo>
                  <a:lnTo>
                    <a:pt x="589096" y="47112"/>
                  </a:lnTo>
                  <a:lnTo>
                    <a:pt x="589618" y="46982"/>
                  </a:lnTo>
                  <a:lnTo>
                    <a:pt x="590336" y="47438"/>
                  </a:lnTo>
                  <a:lnTo>
                    <a:pt x="592946" y="47112"/>
                  </a:lnTo>
                  <a:lnTo>
                    <a:pt x="593533" y="46329"/>
                  </a:lnTo>
                  <a:lnTo>
                    <a:pt x="594643" y="46003"/>
                  </a:lnTo>
                  <a:lnTo>
                    <a:pt x="597775" y="43066"/>
                  </a:lnTo>
                  <a:lnTo>
                    <a:pt x="597057" y="40978"/>
                  </a:lnTo>
                  <a:lnTo>
                    <a:pt x="597775" y="41109"/>
                  </a:lnTo>
                  <a:lnTo>
                    <a:pt x="598362" y="40783"/>
                  </a:lnTo>
                  <a:lnTo>
                    <a:pt x="598754" y="39934"/>
                  </a:lnTo>
                  <a:lnTo>
                    <a:pt x="599667" y="40587"/>
                  </a:lnTo>
                  <a:lnTo>
                    <a:pt x="601364" y="40587"/>
                  </a:lnTo>
                  <a:lnTo>
                    <a:pt x="601559" y="40260"/>
                  </a:lnTo>
                  <a:lnTo>
                    <a:pt x="600842" y="40130"/>
                  </a:lnTo>
                  <a:lnTo>
                    <a:pt x="600842" y="39804"/>
                  </a:lnTo>
                  <a:lnTo>
                    <a:pt x="601559" y="39673"/>
                  </a:lnTo>
                  <a:lnTo>
                    <a:pt x="601559" y="39151"/>
                  </a:lnTo>
                  <a:lnTo>
                    <a:pt x="602277" y="39347"/>
                  </a:lnTo>
                  <a:lnTo>
                    <a:pt x="602277" y="38694"/>
                  </a:lnTo>
                  <a:lnTo>
                    <a:pt x="602669" y="38499"/>
                  </a:lnTo>
                  <a:lnTo>
                    <a:pt x="603778" y="38499"/>
                  </a:lnTo>
                  <a:lnTo>
                    <a:pt x="603387" y="39151"/>
                  </a:lnTo>
                  <a:lnTo>
                    <a:pt x="604496" y="40260"/>
                  </a:lnTo>
                  <a:lnTo>
                    <a:pt x="605409" y="40587"/>
                  </a:lnTo>
                  <a:lnTo>
                    <a:pt x="605409" y="41043"/>
                  </a:lnTo>
                  <a:lnTo>
                    <a:pt x="605801" y="41043"/>
                  </a:lnTo>
                  <a:lnTo>
                    <a:pt x="605997" y="41566"/>
                  </a:lnTo>
                  <a:lnTo>
                    <a:pt x="607693" y="41566"/>
                  </a:lnTo>
                  <a:lnTo>
                    <a:pt x="608607" y="40587"/>
                  </a:lnTo>
                  <a:lnTo>
                    <a:pt x="609716" y="40260"/>
                  </a:lnTo>
                  <a:lnTo>
                    <a:pt x="609520" y="41892"/>
                  </a:lnTo>
                  <a:lnTo>
                    <a:pt x="610825" y="42871"/>
                  </a:lnTo>
                  <a:lnTo>
                    <a:pt x="614740" y="43197"/>
                  </a:lnTo>
                  <a:lnTo>
                    <a:pt x="615132" y="42544"/>
                  </a:lnTo>
                  <a:lnTo>
                    <a:pt x="614740" y="41239"/>
                  </a:lnTo>
                  <a:lnTo>
                    <a:pt x="615132" y="41043"/>
                  </a:lnTo>
                  <a:lnTo>
                    <a:pt x="615850" y="42022"/>
                  </a:lnTo>
                  <a:lnTo>
                    <a:pt x="615262" y="43458"/>
                  </a:lnTo>
                  <a:lnTo>
                    <a:pt x="616567" y="44437"/>
                  </a:lnTo>
                  <a:lnTo>
                    <a:pt x="616763" y="45285"/>
                  </a:lnTo>
                  <a:lnTo>
                    <a:pt x="617677" y="45285"/>
                  </a:lnTo>
                  <a:lnTo>
                    <a:pt x="618590" y="46068"/>
                  </a:lnTo>
                  <a:lnTo>
                    <a:pt x="619504" y="46264"/>
                  </a:lnTo>
                  <a:lnTo>
                    <a:pt x="621918" y="48221"/>
                  </a:lnTo>
                  <a:lnTo>
                    <a:pt x="626355" y="48091"/>
                  </a:lnTo>
                  <a:lnTo>
                    <a:pt x="627073" y="47438"/>
                  </a:lnTo>
                  <a:lnTo>
                    <a:pt x="628182" y="48091"/>
                  </a:lnTo>
                  <a:lnTo>
                    <a:pt x="629683" y="48091"/>
                  </a:lnTo>
                  <a:lnTo>
                    <a:pt x="629096" y="49526"/>
                  </a:lnTo>
                  <a:lnTo>
                    <a:pt x="630401" y="51614"/>
                  </a:lnTo>
                  <a:lnTo>
                    <a:pt x="631314" y="51745"/>
                  </a:lnTo>
                  <a:lnTo>
                    <a:pt x="632228" y="52723"/>
                  </a:lnTo>
                  <a:lnTo>
                    <a:pt x="633729" y="52723"/>
                  </a:lnTo>
                  <a:lnTo>
                    <a:pt x="635034" y="53507"/>
                  </a:lnTo>
                  <a:lnTo>
                    <a:pt x="636535" y="54942"/>
                  </a:lnTo>
                  <a:lnTo>
                    <a:pt x="636926" y="55921"/>
                  </a:lnTo>
                  <a:lnTo>
                    <a:pt x="637513" y="55921"/>
                  </a:lnTo>
                  <a:lnTo>
                    <a:pt x="637905" y="56704"/>
                  </a:lnTo>
                  <a:lnTo>
                    <a:pt x="638818" y="57030"/>
                  </a:lnTo>
                  <a:lnTo>
                    <a:pt x="639732" y="58139"/>
                  </a:lnTo>
                  <a:lnTo>
                    <a:pt x="643843" y="58596"/>
                  </a:lnTo>
                  <a:lnTo>
                    <a:pt x="645148" y="59705"/>
                  </a:lnTo>
                  <a:lnTo>
                    <a:pt x="645148" y="60228"/>
                  </a:lnTo>
                  <a:lnTo>
                    <a:pt x="647366" y="60750"/>
                  </a:lnTo>
                  <a:lnTo>
                    <a:pt x="647366" y="61207"/>
                  </a:lnTo>
                  <a:lnTo>
                    <a:pt x="646649" y="61663"/>
                  </a:lnTo>
                  <a:lnTo>
                    <a:pt x="646649" y="62511"/>
                  </a:lnTo>
                  <a:lnTo>
                    <a:pt x="647040" y="63164"/>
                  </a:lnTo>
                  <a:lnTo>
                    <a:pt x="647758" y="62968"/>
                  </a:lnTo>
                  <a:lnTo>
                    <a:pt x="647758" y="63295"/>
                  </a:lnTo>
                  <a:lnTo>
                    <a:pt x="651673" y="62316"/>
                  </a:lnTo>
                  <a:lnTo>
                    <a:pt x="652391" y="61663"/>
                  </a:lnTo>
                  <a:lnTo>
                    <a:pt x="652391" y="60554"/>
                  </a:lnTo>
                  <a:lnTo>
                    <a:pt x="655392" y="61076"/>
                  </a:lnTo>
                  <a:lnTo>
                    <a:pt x="655392" y="60228"/>
                  </a:lnTo>
                  <a:lnTo>
                    <a:pt x="656698" y="60424"/>
                  </a:lnTo>
                  <a:lnTo>
                    <a:pt x="656698" y="59445"/>
                  </a:lnTo>
                  <a:lnTo>
                    <a:pt x="657611" y="59249"/>
                  </a:lnTo>
                  <a:lnTo>
                    <a:pt x="658003" y="58596"/>
                  </a:lnTo>
                  <a:lnTo>
                    <a:pt x="659699" y="58466"/>
                  </a:lnTo>
                  <a:lnTo>
                    <a:pt x="660808" y="59118"/>
                  </a:lnTo>
                  <a:lnTo>
                    <a:pt x="661004" y="58792"/>
                  </a:lnTo>
                  <a:lnTo>
                    <a:pt x="663223" y="58596"/>
                  </a:lnTo>
                  <a:lnTo>
                    <a:pt x="663418" y="58139"/>
                  </a:lnTo>
                  <a:lnTo>
                    <a:pt x="664136" y="58270"/>
                  </a:lnTo>
                  <a:lnTo>
                    <a:pt x="664723" y="57813"/>
                  </a:lnTo>
                  <a:lnTo>
                    <a:pt x="666420" y="57617"/>
                  </a:lnTo>
                  <a:lnTo>
                    <a:pt x="667529" y="56639"/>
                  </a:lnTo>
                  <a:lnTo>
                    <a:pt x="667529" y="56182"/>
                  </a:lnTo>
                  <a:lnTo>
                    <a:pt x="668247" y="56051"/>
                  </a:lnTo>
                  <a:lnTo>
                    <a:pt x="668247" y="55530"/>
                  </a:lnTo>
                  <a:lnTo>
                    <a:pt x="670270" y="53768"/>
                  </a:lnTo>
                  <a:lnTo>
                    <a:pt x="670661" y="52463"/>
                  </a:lnTo>
                  <a:lnTo>
                    <a:pt x="671379" y="51614"/>
                  </a:lnTo>
                  <a:lnTo>
                    <a:pt x="671966" y="51614"/>
                  </a:lnTo>
                  <a:lnTo>
                    <a:pt x="672684" y="50179"/>
                  </a:lnTo>
                  <a:lnTo>
                    <a:pt x="673402" y="50179"/>
                  </a:lnTo>
                  <a:lnTo>
                    <a:pt x="675099" y="49200"/>
                  </a:lnTo>
                  <a:lnTo>
                    <a:pt x="678231" y="49200"/>
                  </a:lnTo>
                  <a:lnTo>
                    <a:pt x="678426" y="49526"/>
                  </a:lnTo>
                  <a:lnTo>
                    <a:pt x="679340" y="49526"/>
                  </a:lnTo>
                  <a:lnTo>
                    <a:pt x="680254" y="50636"/>
                  </a:lnTo>
                  <a:lnTo>
                    <a:pt x="681559" y="51288"/>
                  </a:lnTo>
                  <a:lnTo>
                    <a:pt x="682472" y="53572"/>
                  </a:lnTo>
                  <a:lnTo>
                    <a:pt x="683190" y="54094"/>
                  </a:lnTo>
                  <a:lnTo>
                    <a:pt x="683386" y="55203"/>
                  </a:lnTo>
                  <a:lnTo>
                    <a:pt x="684495" y="55530"/>
                  </a:lnTo>
                  <a:lnTo>
                    <a:pt x="685800" y="56834"/>
                  </a:lnTo>
                  <a:lnTo>
                    <a:pt x="685800" y="58466"/>
                  </a:lnTo>
                  <a:lnTo>
                    <a:pt x="686909" y="58922"/>
                  </a:lnTo>
                  <a:lnTo>
                    <a:pt x="688019" y="60228"/>
                  </a:lnTo>
                  <a:lnTo>
                    <a:pt x="689128" y="59705"/>
                  </a:lnTo>
                  <a:lnTo>
                    <a:pt x="690824" y="59705"/>
                  </a:lnTo>
                  <a:lnTo>
                    <a:pt x="691738" y="60358"/>
                  </a:lnTo>
                  <a:lnTo>
                    <a:pt x="692586" y="60358"/>
                  </a:lnTo>
                  <a:lnTo>
                    <a:pt x="694087" y="62120"/>
                  </a:lnTo>
                  <a:lnTo>
                    <a:pt x="697415" y="63425"/>
                  </a:lnTo>
                  <a:lnTo>
                    <a:pt x="701526" y="66818"/>
                  </a:lnTo>
                  <a:lnTo>
                    <a:pt x="703027" y="66818"/>
                  </a:lnTo>
                  <a:lnTo>
                    <a:pt x="703614" y="67340"/>
                  </a:lnTo>
                  <a:lnTo>
                    <a:pt x="704332" y="67340"/>
                  </a:lnTo>
                  <a:lnTo>
                    <a:pt x="704919" y="66231"/>
                  </a:lnTo>
                  <a:lnTo>
                    <a:pt x="705310" y="65905"/>
                  </a:lnTo>
                  <a:lnTo>
                    <a:pt x="705898" y="66100"/>
                  </a:lnTo>
                  <a:lnTo>
                    <a:pt x="705898" y="67079"/>
                  </a:lnTo>
                  <a:lnTo>
                    <a:pt x="705506" y="67079"/>
                  </a:lnTo>
                  <a:lnTo>
                    <a:pt x="705898" y="68058"/>
                  </a:lnTo>
                  <a:lnTo>
                    <a:pt x="705702" y="69036"/>
                  </a:lnTo>
                  <a:lnTo>
                    <a:pt x="704984" y="69363"/>
                  </a:lnTo>
                  <a:lnTo>
                    <a:pt x="704593" y="70211"/>
                  </a:lnTo>
                  <a:lnTo>
                    <a:pt x="705115" y="71647"/>
                  </a:lnTo>
                  <a:lnTo>
                    <a:pt x="707007" y="72299"/>
                  </a:lnTo>
                  <a:lnTo>
                    <a:pt x="706811" y="73409"/>
                  </a:lnTo>
                  <a:lnTo>
                    <a:pt x="707398" y="73930"/>
                  </a:lnTo>
                  <a:lnTo>
                    <a:pt x="707203" y="74387"/>
                  </a:lnTo>
                  <a:lnTo>
                    <a:pt x="709030" y="76345"/>
                  </a:lnTo>
                  <a:lnTo>
                    <a:pt x="709030" y="79412"/>
                  </a:lnTo>
                  <a:lnTo>
                    <a:pt x="709748" y="80064"/>
                  </a:lnTo>
                  <a:lnTo>
                    <a:pt x="710465" y="81695"/>
                  </a:lnTo>
                  <a:lnTo>
                    <a:pt x="711379" y="82348"/>
                  </a:lnTo>
                  <a:lnTo>
                    <a:pt x="713206" y="82544"/>
                  </a:lnTo>
                  <a:lnTo>
                    <a:pt x="714707" y="83196"/>
                  </a:lnTo>
                  <a:lnTo>
                    <a:pt x="715816" y="84306"/>
                  </a:lnTo>
                  <a:lnTo>
                    <a:pt x="716403" y="86068"/>
                  </a:lnTo>
                  <a:lnTo>
                    <a:pt x="716991" y="86198"/>
                  </a:lnTo>
                  <a:lnTo>
                    <a:pt x="716795" y="87307"/>
                  </a:lnTo>
                  <a:lnTo>
                    <a:pt x="717382" y="88743"/>
                  </a:lnTo>
                  <a:lnTo>
                    <a:pt x="717774" y="88873"/>
                  </a:lnTo>
                  <a:lnTo>
                    <a:pt x="717774" y="90962"/>
                  </a:lnTo>
                  <a:lnTo>
                    <a:pt x="718165" y="91614"/>
                  </a:lnTo>
                  <a:lnTo>
                    <a:pt x="717774" y="92071"/>
                  </a:lnTo>
                  <a:lnTo>
                    <a:pt x="718165" y="92593"/>
                  </a:lnTo>
                  <a:lnTo>
                    <a:pt x="717774" y="95007"/>
                  </a:lnTo>
                  <a:lnTo>
                    <a:pt x="718165" y="95333"/>
                  </a:lnTo>
                  <a:lnTo>
                    <a:pt x="717969" y="98400"/>
                  </a:lnTo>
                  <a:lnTo>
                    <a:pt x="718361" y="98857"/>
                  </a:lnTo>
                  <a:lnTo>
                    <a:pt x="717969" y="99379"/>
                  </a:lnTo>
                  <a:lnTo>
                    <a:pt x="718165" y="101010"/>
                  </a:lnTo>
                  <a:lnTo>
                    <a:pt x="715033" y="103620"/>
                  </a:lnTo>
                  <a:lnTo>
                    <a:pt x="714837" y="104403"/>
                  </a:lnTo>
                  <a:lnTo>
                    <a:pt x="714250" y="104925"/>
                  </a:lnTo>
                  <a:lnTo>
                    <a:pt x="712553" y="105709"/>
                  </a:lnTo>
                  <a:lnTo>
                    <a:pt x="712749" y="108318"/>
                  </a:lnTo>
                  <a:lnTo>
                    <a:pt x="712945" y="108775"/>
                  </a:lnTo>
                  <a:lnTo>
                    <a:pt x="714054" y="109297"/>
                  </a:lnTo>
                  <a:lnTo>
                    <a:pt x="714054" y="109754"/>
                  </a:lnTo>
                  <a:lnTo>
                    <a:pt x="714772" y="110537"/>
                  </a:lnTo>
                  <a:lnTo>
                    <a:pt x="714772" y="112951"/>
                  </a:lnTo>
                  <a:lnTo>
                    <a:pt x="715163" y="113278"/>
                  </a:lnTo>
                  <a:lnTo>
                    <a:pt x="714772" y="114061"/>
                  </a:lnTo>
                  <a:lnTo>
                    <a:pt x="715163" y="118302"/>
                  </a:lnTo>
                  <a:lnTo>
                    <a:pt x="714772" y="118955"/>
                  </a:lnTo>
                  <a:lnTo>
                    <a:pt x="714576" y="122217"/>
                  </a:lnTo>
                  <a:lnTo>
                    <a:pt x="713989" y="122674"/>
                  </a:lnTo>
                  <a:lnTo>
                    <a:pt x="713793" y="123979"/>
                  </a:lnTo>
                  <a:lnTo>
                    <a:pt x="712880" y="125088"/>
                  </a:lnTo>
                  <a:lnTo>
                    <a:pt x="712488" y="126524"/>
                  </a:lnTo>
                  <a:lnTo>
                    <a:pt x="710661" y="128612"/>
                  </a:lnTo>
                  <a:lnTo>
                    <a:pt x="710270" y="130700"/>
                  </a:lnTo>
                  <a:lnTo>
                    <a:pt x="707855" y="133114"/>
                  </a:lnTo>
                  <a:lnTo>
                    <a:pt x="708051" y="134093"/>
                  </a:lnTo>
                  <a:lnTo>
                    <a:pt x="709160" y="134224"/>
                  </a:lnTo>
                  <a:lnTo>
                    <a:pt x="708964" y="137160"/>
                  </a:lnTo>
                  <a:lnTo>
                    <a:pt x="708573" y="137812"/>
                  </a:lnTo>
                  <a:lnTo>
                    <a:pt x="708964" y="138922"/>
                  </a:lnTo>
                  <a:lnTo>
                    <a:pt x="707855" y="141336"/>
                  </a:lnTo>
                  <a:lnTo>
                    <a:pt x="708247" y="143620"/>
                  </a:lnTo>
                  <a:lnTo>
                    <a:pt x="707659" y="143620"/>
                  </a:lnTo>
                  <a:lnTo>
                    <a:pt x="706550" y="144729"/>
                  </a:lnTo>
                  <a:lnTo>
                    <a:pt x="706550" y="145838"/>
                  </a:lnTo>
                  <a:lnTo>
                    <a:pt x="707464" y="146491"/>
                  </a:lnTo>
                  <a:lnTo>
                    <a:pt x="707464" y="147796"/>
                  </a:lnTo>
                  <a:lnTo>
                    <a:pt x="708181" y="147926"/>
                  </a:lnTo>
                  <a:lnTo>
                    <a:pt x="708377" y="148579"/>
                  </a:lnTo>
                  <a:lnTo>
                    <a:pt x="710791" y="149884"/>
                  </a:lnTo>
                  <a:lnTo>
                    <a:pt x="711183" y="150667"/>
                  </a:lnTo>
                  <a:lnTo>
                    <a:pt x="713793" y="150210"/>
                  </a:lnTo>
                  <a:lnTo>
                    <a:pt x="714902" y="149362"/>
                  </a:lnTo>
                  <a:lnTo>
                    <a:pt x="717513" y="149036"/>
                  </a:lnTo>
                  <a:lnTo>
                    <a:pt x="717904" y="148514"/>
                  </a:lnTo>
                  <a:lnTo>
                    <a:pt x="722341" y="148709"/>
                  </a:lnTo>
                  <a:lnTo>
                    <a:pt x="723059" y="147731"/>
                  </a:lnTo>
                  <a:lnTo>
                    <a:pt x="729910" y="147209"/>
                  </a:lnTo>
                  <a:lnTo>
                    <a:pt x="732325" y="147861"/>
                  </a:lnTo>
                  <a:lnTo>
                    <a:pt x="736436" y="150145"/>
                  </a:lnTo>
                  <a:lnTo>
                    <a:pt x="737936" y="151777"/>
                  </a:lnTo>
                  <a:lnTo>
                    <a:pt x="738458" y="153212"/>
                  </a:lnTo>
                  <a:lnTo>
                    <a:pt x="738067" y="155300"/>
                  </a:lnTo>
                  <a:lnTo>
                    <a:pt x="738589" y="156279"/>
                  </a:lnTo>
                  <a:lnTo>
                    <a:pt x="738067" y="157062"/>
                  </a:lnTo>
                  <a:lnTo>
                    <a:pt x="737871" y="158693"/>
                  </a:lnTo>
                  <a:lnTo>
                    <a:pt x="737284" y="159346"/>
                  </a:lnTo>
                  <a:lnTo>
                    <a:pt x="736762" y="161629"/>
                  </a:lnTo>
                  <a:lnTo>
                    <a:pt x="735261" y="164370"/>
                  </a:lnTo>
                  <a:lnTo>
                    <a:pt x="735848" y="169199"/>
                  </a:lnTo>
                  <a:lnTo>
                    <a:pt x="734543" y="169982"/>
                  </a:lnTo>
                  <a:lnTo>
                    <a:pt x="734739" y="170961"/>
                  </a:lnTo>
                  <a:lnTo>
                    <a:pt x="734152" y="171613"/>
                  </a:lnTo>
                  <a:lnTo>
                    <a:pt x="734348" y="173048"/>
                  </a:lnTo>
                  <a:lnTo>
                    <a:pt x="733434" y="173832"/>
                  </a:lnTo>
                  <a:lnTo>
                    <a:pt x="733238" y="174484"/>
                  </a:lnTo>
                  <a:lnTo>
                    <a:pt x="733238" y="175137"/>
                  </a:lnTo>
                  <a:lnTo>
                    <a:pt x="733630" y="175137"/>
                  </a:lnTo>
                  <a:lnTo>
                    <a:pt x="733826" y="175789"/>
                  </a:lnTo>
                  <a:lnTo>
                    <a:pt x="734021" y="177877"/>
                  </a:lnTo>
                  <a:lnTo>
                    <a:pt x="732912" y="178856"/>
                  </a:lnTo>
                  <a:lnTo>
                    <a:pt x="732325" y="179965"/>
                  </a:lnTo>
                  <a:lnTo>
                    <a:pt x="731215" y="180292"/>
                  </a:lnTo>
                  <a:lnTo>
                    <a:pt x="731215" y="180944"/>
                  </a:lnTo>
                  <a:lnTo>
                    <a:pt x="730498" y="181596"/>
                  </a:lnTo>
                  <a:lnTo>
                    <a:pt x="730498" y="185969"/>
                  </a:lnTo>
                  <a:lnTo>
                    <a:pt x="729910" y="186947"/>
                  </a:lnTo>
                  <a:lnTo>
                    <a:pt x="728801" y="187404"/>
                  </a:lnTo>
                  <a:lnTo>
                    <a:pt x="728410" y="188057"/>
                  </a:lnTo>
                  <a:lnTo>
                    <a:pt x="728997" y="190667"/>
                  </a:lnTo>
                  <a:lnTo>
                    <a:pt x="730498" y="191319"/>
                  </a:lnTo>
                  <a:lnTo>
                    <a:pt x="731215" y="193407"/>
                  </a:lnTo>
                  <a:lnTo>
                    <a:pt x="731933" y="193734"/>
                  </a:lnTo>
                  <a:lnTo>
                    <a:pt x="732129" y="194255"/>
                  </a:lnTo>
                  <a:lnTo>
                    <a:pt x="732520" y="194255"/>
                  </a:lnTo>
                  <a:lnTo>
                    <a:pt x="733108" y="193472"/>
                  </a:lnTo>
                  <a:lnTo>
                    <a:pt x="734217" y="193472"/>
                  </a:lnTo>
                  <a:lnTo>
                    <a:pt x="736044" y="192689"/>
                  </a:lnTo>
                  <a:lnTo>
                    <a:pt x="738067" y="193668"/>
                  </a:lnTo>
                  <a:lnTo>
                    <a:pt x="740285" y="196931"/>
                  </a:lnTo>
                  <a:lnTo>
                    <a:pt x="739698" y="197062"/>
                  </a:lnTo>
                  <a:lnTo>
                    <a:pt x="739894" y="197583"/>
                  </a:lnTo>
                  <a:lnTo>
                    <a:pt x="739502" y="197583"/>
                  </a:lnTo>
                  <a:lnTo>
                    <a:pt x="739502" y="197909"/>
                  </a:lnTo>
                  <a:lnTo>
                    <a:pt x="740220" y="199215"/>
                  </a:lnTo>
                  <a:lnTo>
                    <a:pt x="741134" y="199867"/>
                  </a:lnTo>
                  <a:lnTo>
                    <a:pt x="742243" y="199737"/>
                  </a:lnTo>
                  <a:lnTo>
                    <a:pt x="743548" y="198758"/>
                  </a:lnTo>
                  <a:lnTo>
                    <a:pt x="746158" y="198888"/>
                  </a:lnTo>
                  <a:lnTo>
                    <a:pt x="749486" y="200324"/>
                  </a:lnTo>
                  <a:lnTo>
                    <a:pt x="751183" y="201629"/>
                  </a:lnTo>
                  <a:lnTo>
                    <a:pt x="751705" y="203065"/>
                  </a:lnTo>
                  <a:lnTo>
                    <a:pt x="753205" y="203848"/>
                  </a:lnTo>
                  <a:lnTo>
                    <a:pt x="756729" y="210634"/>
                  </a:lnTo>
                  <a:lnTo>
                    <a:pt x="758230" y="212265"/>
                  </a:lnTo>
                  <a:lnTo>
                    <a:pt x="758034" y="213375"/>
                  </a:lnTo>
                  <a:lnTo>
                    <a:pt x="759339" y="214353"/>
                  </a:lnTo>
                  <a:lnTo>
                    <a:pt x="761036" y="217746"/>
                  </a:lnTo>
                  <a:lnTo>
                    <a:pt x="763058" y="223554"/>
                  </a:lnTo>
                  <a:lnTo>
                    <a:pt x="763058" y="225511"/>
                  </a:lnTo>
                  <a:lnTo>
                    <a:pt x="763972" y="227273"/>
                  </a:lnTo>
                  <a:lnTo>
                    <a:pt x="764168" y="229035"/>
                  </a:lnTo>
                  <a:lnTo>
                    <a:pt x="765473" y="230666"/>
                  </a:lnTo>
                  <a:lnTo>
                    <a:pt x="765277" y="232297"/>
                  </a:lnTo>
                  <a:lnTo>
                    <a:pt x="766778" y="235495"/>
                  </a:lnTo>
                  <a:lnTo>
                    <a:pt x="767887" y="236931"/>
                  </a:lnTo>
                  <a:lnTo>
                    <a:pt x="771215" y="238366"/>
                  </a:lnTo>
                  <a:lnTo>
                    <a:pt x="773107" y="240454"/>
                  </a:lnTo>
                  <a:lnTo>
                    <a:pt x="774217" y="240454"/>
                  </a:lnTo>
                  <a:lnTo>
                    <a:pt x="775522" y="239475"/>
                  </a:lnTo>
                  <a:lnTo>
                    <a:pt x="776631" y="239606"/>
                  </a:lnTo>
                  <a:lnTo>
                    <a:pt x="777218" y="238953"/>
                  </a:lnTo>
                  <a:lnTo>
                    <a:pt x="778327" y="239410"/>
                  </a:lnTo>
                  <a:lnTo>
                    <a:pt x="779437" y="241498"/>
                  </a:lnTo>
                  <a:lnTo>
                    <a:pt x="779632" y="244565"/>
                  </a:lnTo>
                  <a:lnTo>
                    <a:pt x="779241" y="244891"/>
                  </a:lnTo>
                  <a:lnTo>
                    <a:pt x="779241" y="246522"/>
                  </a:lnTo>
                  <a:lnTo>
                    <a:pt x="780546" y="251351"/>
                  </a:lnTo>
                  <a:lnTo>
                    <a:pt x="781460" y="252461"/>
                  </a:lnTo>
                  <a:lnTo>
                    <a:pt x="783678" y="252787"/>
                  </a:lnTo>
                  <a:lnTo>
                    <a:pt x="785897" y="254222"/>
                  </a:lnTo>
                  <a:lnTo>
                    <a:pt x="790138" y="260030"/>
                  </a:lnTo>
                  <a:lnTo>
                    <a:pt x="791052" y="264206"/>
                  </a:lnTo>
                  <a:lnTo>
                    <a:pt x="794053" y="267599"/>
                  </a:lnTo>
                  <a:lnTo>
                    <a:pt x="794445" y="269687"/>
                  </a:lnTo>
                  <a:lnTo>
                    <a:pt x="793727" y="272558"/>
                  </a:lnTo>
                  <a:lnTo>
                    <a:pt x="793205" y="273015"/>
                  </a:lnTo>
                  <a:lnTo>
                    <a:pt x="793009" y="274973"/>
                  </a:lnTo>
                  <a:lnTo>
                    <a:pt x="791900" y="274646"/>
                  </a:lnTo>
                  <a:lnTo>
                    <a:pt x="792291" y="273015"/>
                  </a:lnTo>
                  <a:lnTo>
                    <a:pt x="791574" y="271906"/>
                  </a:lnTo>
                  <a:lnTo>
                    <a:pt x="788964" y="272036"/>
                  </a:lnTo>
                  <a:lnTo>
                    <a:pt x="788050" y="270927"/>
                  </a:lnTo>
                  <a:lnTo>
                    <a:pt x="787137" y="270796"/>
                  </a:lnTo>
                  <a:lnTo>
                    <a:pt x="788964" y="273994"/>
                  </a:lnTo>
                  <a:lnTo>
                    <a:pt x="789551" y="276539"/>
                  </a:lnTo>
                  <a:lnTo>
                    <a:pt x="788833" y="280062"/>
                  </a:lnTo>
                  <a:lnTo>
                    <a:pt x="790334" y="280388"/>
                  </a:lnTo>
                  <a:lnTo>
                    <a:pt x="791052" y="281498"/>
                  </a:lnTo>
                  <a:lnTo>
                    <a:pt x="791247" y="282803"/>
                  </a:lnTo>
                  <a:lnTo>
                    <a:pt x="792748" y="284760"/>
                  </a:lnTo>
                  <a:lnTo>
                    <a:pt x="796663" y="286065"/>
                  </a:lnTo>
                  <a:lnTo>
                    <a:pt x="798164" y="287175"/>
                  </a:lnTo>
                  <a:lnTo>
                    <a:pt x="799469" y="287501"/>
                  </a:lnTo>
                  <a:lnTo>
                    <a:pt x="799665" y="287958"/>
                  </a:lnTo>
                  <a:lnTo>
                    <a:pt x="800383" y="287958"/>
                  </a:lnTo>
                  <a:lnTo>
                    <a:pt x="800578" y="286979"/>
                  </a:lnTo>
                  <a:lnTo>
                    <a:pt x="801101" y="286848"/>
                  </a:lnTo>
                  <a:lnTo>
                    <a:pt x="801818" y="287305"/>
                  </a:lnTo>
                  <a:lnTo>
                    <a:pt x="802014" y="288284"/>
                  </a:lnTo>
                  <a:lnTo>
                    <a:pt x="803123" y="288741"/>
                  </a:lnTo>
                  <a:lnTo>
                    <a:pt x="803319" y="287958"/>
                  </a:lnTo>
                  <a:lnTo>
                    <a:pt x="804624" y="287175"/>
                  </a:lnTo>
                  <a:lnTo>
                    <a:pt x="806647" y="287044"/>
                  </a:lnTo>
                  <a:lnTo>
                    <a:pt x="809453" y="288349"/>
                  </a:lnTo>
                  <a:lnTo>
                    <a:pt x="811345" y="290437"/>
                  </a:lnTo>
                  <a:lnTo>
                    <a:pt x="813042" y="291220"/>
                  </a:lnTo>
                  <a:lnTo>
                    <a:pt x="812846" y="292656"/>
                  </a:lnTo>
                  <a:lnTo>
                    <a:pt x="811932" y="293635"/>
                  </a:lnTo>
                  <a:lnTo>
                    <a:pt x="811215" y="293635"/>
                  </a:lnTo>
                  <a:lnTo>
                    <a:pt x="811215" y="293308"/>
                  </a:lnTo>
                  <a:lnTo>
                    <a:pt x="810497" y="292982"/>
                  </a:lnTo>
                  <a:lnTo>
                    <a:pt x="809583" y="291547"/>
                  </a:lnTo>
                  <a:lnTo>
                    <a:pt x="809061" y="291547"/>
                  </a:lnTo>
                  <a:lnTo>
                    <a:pt x="808866" y="292003"/>
                  </a:lnTo>
                  <a:lnTo>
                    <a:pt x="810171" y="293308"/>
                  </a:lnTo>
                  <a:lnTo>
                    <a:pt x="810693" y="295592"/>
                  </a:lnTo>
                  <a:lnTo>
                    <a:pt x="811802" y="297223"/>
                  </a:lnTo>
                  <a:lnTo>
                    <a:pt x="812324" y="297354"/>
                  </a:lnTo>
                  <a:lnTo>
                    <a:pt x="812520" y="298659"/>
                  </a:lnTo>
                  <a:lnTo>
                    <a:pt x="814020" y="299638"/>
                  </a:lnTo>
                  <a:lnTo>
                    <a:pt x="814412" y="300290"/>
                  </a:lnTo>
                  <a:lnTo>
                    <a:pt x="814216" y="301400"/>
                  </a:lnTo>
                  <a:lnTo>
                    <a:pt x="813303" y="301400"/>
                  </a:lnTo>
                  <a:lnTo>
                    <a:pt x="813107" y="302052"/>
                  </a:lnTo>
                  <a:lnTo>
                    <a:pt x="815521" y="302835"/>
                  </a:lnTo>
                  <a:lnTo>
                    <a:pt x="817218" y="308447"/>
                  </a:lnTo>
                  <a:lnTo>
                    <a:pt x="818719" y="310861"/>
                  </a:lnTo>
                  <a:lnTo>
                    <a:pt x="818719" y="312493"/>
                  </a:lnTo>
                  <a:lnTo>
                    <a:pt x="819436" y="314254"/>
                  </a:lnTo>
                  <a:lnTo>
                    <a:pt x="819828" y="314254"/>
                  </a:lnTo>
                  <a:lnTo>
                    <a:pt x="819436" y="307990"/>
                  </a:lnTo>
                  <a:lnTo>
                    <a:pt x="820350" y="306685"/>
                  </a:lnTo>
                  <a:lnTo>
                    <a:pt x="818327" y="307142"/>
                  </a:lnTo>
                  <a:lnTo>
                    <a:pt x="818131" y="306032"/>
                  </a:lnTo>
                  <a:lnTo>
                    <a:pt x="820024" y="304728"/>
                  </a:lnTo>
                  <a:lnTo>
                    <a:pt x="820024" y="304271"/>
                  </a:lnTo>
                  <a:lnTo>
                    <a:pt x="819436" y="303618"/>
                  </a:lnTo>
                  <a:lnTo>
                    <a:pt x="819436" y="302183"/>
                  </a:lnTo>
                  <a:lnTo>
                    <a:pt x="818523" y="302052"/>
                  </a:lnTo>
                  <a:lnTo>
                    <a:pt x="817805" y="302378"/>
                  </a:lnTo>
                  <a:lnTo>
                    <a:pt x="817218" y="302705"/>
                  </a:lnTo>
                  <a:lnTo>
                    <a:pt x="818327" y="300747"/>
                  </a:lnTo>
                  <a:lnTo>
                    <a:pt x="818523" y="299442"/>
                  </a:lnTo>
                  <a:lnTo>
                    <a:pt x="818327" y="298789"/>
                  </a:lnTo>
                  <a:lnTo>
                    <a:pt x="817609" y="298463"/>
                  </a:lnTo>
                  <a:lnTo>
                    <a:pt x="816696" y="296244"/>
                  </a:lnTo>
                  <a:lnTo>
                    <a:pt x="815978" y="296244"/>
                  </a:lnTo>
                  <a:lnTo>
                    <a:pt x="815586" y="295788"/>
                  </a:lnTo>
                  <a:lnTo>
                    <a:pt x="815978" y="294156"/>
                  </a:lnTo>
                  <a:lnTo>
                    <a:pt x="815782" y="292721"/>
                  </a:lnTo>
                  <a:lnTo>
                    <a:pt x="814281" y="292264"/>
                  </a:lnTo>
                  <a:lnTo>
                    <a:pt x="813890" y="291612"/>
                  </a:lnTo>
                  <a:lnTo>
                    <a:pt x="813890" y="291286"/>
                  </a:lnTo>
                  <a:lnTo>
                    <a:pt x="814999" y="291155"/>
                  </a:lnTo>
                  <a:lnTo>
                    <a:pt x="814608" y="290502"/>
                  </a:lnTo>
                  <a:lnTo>
                    <a:pt x="813107" y="290372"/>
                  </a:lnTo>
                  <a:lnTo>
                    <a:pt x="812715" y="289719"/>
                  </a:lnTo>
                  <a:lnTo>
                    <a:pt x="812128" y="289850"/>
                  </a:lnTo>
                  <a:lnTo>
                    <a:pt x="812128" y="290307"/>
                  </a:lnTo>
                  <a:lnTo>
                    <a:pt x="811606" y="289981"/>
                  </a:lnTo>
                  <a:lnTo>
                    <a:pt x="811606" y="288219"/>
                  </a:lnTo>
                  <a:lnTo>
                    <a:pt x="808996" y="286783"/>
                  </a:lnTo>
                  <a:lnTo>
                    <a:pt x="808409" y="285478"/>
                  </a:lnTo>
                  <a:lnTo>
                    <a:pt x="808409" y="284825"/>
                  </a:lnTo>
                  <a:lnTo>
                    <a:pt x="809322" y="284369"/>
                  </a:lnTo>
                  <a:lnTo>
                    <a:pt x="809322" y="284042"/>
                  </a:lnTo>
                  <a:lnTo>
                    <a:pt x="806516" y="282607"/>
                  </a:lnTo>
                  <a:lnTo>
                    <a:pt x="806321" y="281824"/>
                  </a:lnTo>
                  <a:lnTo>
                    <a:pt x="802406" y="280193"/>
                  </a:lnTo>
                  <a:lnTo>
                    <a:pt x="802210" y="278888"/>
                  </a:lnTo>
                  <a:lnTo>
                    <a:pt x="800905" y="276669"/>
                  </a:lnTo>
                  <a:lnTo>
                    <a:pt x="796468" y="273276"/>
                  </a:lnTo>
                  <a:lnTo>
                    <a:pt x="795750" y="270535"/>
                  </a:lnTo>
                  <a:lnTo>
                    <a:pt x="796141" y="267991"/>
                  </a:lnTo>
                  <a:lnTo>
                    <a:pt x="797055" y="268317"/>
                  </a:lnTo>
                  <a:lnTo>
                    <a:pt x="797642" y="269295"/>
                  </a:lnTo>
                  <a:lnTo>
                    <a:pt x="798164" y="269295"/>
                  </a:lnTo>
                  <a:lnTo>
                    <a:pt x="798164" y="268512"/>
                  </a:lnTo>
                  <a:lnTo>
                    <a:pt x="798882" y="267860"/>
                  </a:lnTo>
                  <a:lnTo>
                    <a:pt x="798164" y="266424"/>
                  </a:lnTo>
                  <a:lnTo>
                    <a:pt x="798751" y="264989"/>
                  </a:lnTo>
                  <a:lnTo>
                    <a:pt x="799665" y="264532"/>
                  </a:lnTo>
                  <a:lnTo>
                    <a:pt x="803384" y="268382"/>
                  </a:lnTo>
                  <a:lnTo>
                    <a:pt x="804494" y="268512"/>
                  </a:lnTo>
                  <a:lnTo>
                    <a:pt x="805081" y="267729"/>
                  </a:lnTo>
                  <a:lnTo>
                    <a:pt x="805603" y="267599"/>
                  </a:lnTo>
                  <a:lnTo>
                    <a:pt x="804885" y="265641"/>
                  </a:lnTo>
                  <a:lnTo>
                    <a:pt x="805081" y="264337"/>
                  </a:lnTo>
                  <a:lnTo>
                    <a:pt x="806908" y="264467"/>
                  </a:lnTo>
                  <a:lnTo>
                    <a:pt x="811215" y="266229"/>
                  </a:lnTo>
                  <a:lnTo>
                    <a:pt x="816435" y="270600"/>
                  </a:lnTo>
                  <a:lnTo>
                    <a:pt x="817544" y="270470"/>
                  </a:lnTo>
                  <a:lnTo>
                    <a:pt x="818262" y="271123"/>
                  </a:lnTo>
                  <a:lnTo>
                    <a:pt x="824200" y="281237"/>
                  </a:lnTo>
                  <a:lnTo>
                    <a:pt x="827919" y="290568"/>
                  </a:lnTo>
                  <a:lnTo>
                    <a:pt x="829420" y="293113"/>
                  </a:lnTo>
                  <a:lnTo>
                    <a:pt x="829942" y="295853"/>
                  </a:lnTo>
                  <a:lnTo>
                    <a:pt x="830138" y="298920"/>
                  </a:lnTo>
                  <a:lnTo>
                    <a:pt x="829746" y="299572"/>
                  </a:lnTo>
                  <a:lnTo>
                    <a:pt x="829746" y="302639"/>
                  </a:lnTo>
                  <a:lnTo>
                    <a:pt x="829028" y="303618"/>
                  </a:lnTo>
                  <a:lnTo>
                    <a:pt x="829224" y="308773"/>
                  </a:lnTo>
                  <a:lnTo>
                    <a:pt x="828833" y="309099"/>
                  </a:lnTo>
                  <a:lnTo>
                    <a:pt x="828441" y="313928"/>
                  </a:lnTo>
                  <a:lnTo>
                    <a:pt x="830464" y="318234"/>
                  </a:lnTo>
                  <a:lnTo>
                    <a:pt x="829355" y="318561"/>
                  </a:lnTo>
                  <a:lnTo>
                    <a:pt x="828441" y="319540"/>
                  </a:lnTo>
                  <a:lnTo>
                    <a:pt x="826745" y="322607"/>
                  </a:lnTo>
                  <a:lnTo>
                    <a:pt x="826027" y="322607"/>
                  </a:lnTo>
                  <a:lnTo>
                    <a:pt x="825440" y="323585"/>
                  </a:lnTo>
                  <a:lnTo>
                    <a:pt x="825635" y="324695"/>
                  </a:lnTo>
                  <a:lnTo>
                    <a:pt x="824917" y="324825"/>
                  </a:lnTo>
                  <a:lnTo>
                    <a:pt x="824526" y="325804"/>
                  </a:lnTo>
                  <a:lnTo>
                    <a:pt x="824135" y="325804"/>
                  </a:lnTo>
                  <a:lnTo>
                    <a:pt x="823743" y="326456"/>
                  </a:lnTo>
                  <a:lnTo>
                    <a:pt x="823221" y="327566"/>
                  </a:lnTo>
                  <a:lnTo>
                    <a:pt x="823221" y="329327"/>
                  </a:lnTo>
                  <a:lnTo>
                    <a:pt x="823743" y="330110"/>
                  </a:lnTo>
                  <a:lnTo>
                    <a:pt x="822242" y="330437"/>
                  </a:lnTo>
                  <a:lnTo>
                    <a:pt x="817609" y="334156"/>
                  </a:lnTo>
                  <a:lnTo>
                    <a:pt x="817087" y="334939"/>
                  </a:lnTo>
                  <a:lnTo>
                    <a:pt x="814869" y="335070"/>
                  </a:lnTo>
                  <a:lnTo>
                    <a:pt x="814477" y="336049"/>
                  </a:lnTo>
                  <a:lnTo>
                    <a:pt x="813759" y="336375"/>
                  </a:lnTo>
                  <a:lnTo>
                    <a:pt x="812846" y="337484"/>
                  </a:lnTo>
                  <a:lnTo>
                    <a:pt x="811932" y="339898"/>
                  </a:lnTo>
                  <a:lnTo>
                    <a:pt x="810823" y="340681"/>
                  </a:lnTo>
                  <a:lnTo>
                    <a:pt x="810105" y="341791"/>
                  </a:lnTo>
                  <a:lnTo>
                    <a:pt x="807495" y="342574"/>
                  </a:lnTo>
                  <a:lnTo>
                    <a:pt x="807495" y="343552"/>
                  </a:lnTo>
                  <a:lnTo>
                    <a:pt x="804885" y="345184"/>
                  </a:lnTo>
                  <a:lnTo>
                    <a:pt x="804167" y="345184"/>
                  </a:lnTo>
                  <a:lnTo>
                    <a:pt x="803450" y="344205"/>
                  </a:lnTo>
                  <a:lnTo>
                    <a:pt x="803254" y="343226"/>
                  </a:lnTo>
                  <a:lnTo>
                    <a:pt x="800252" y="343095"/>
                  </a:lnTo>
                  <a:lnTo>
                    <a:pt x="795228" y="345184"/>
                  </a:lnTo>
                  <a:lnTo>
                    <a:pt x="794118" y="346293"/>
                  </a:lnTo>
                  <a:lnTo>
                    <a:pt x="791313" y="347729"/>
                  </a:lnTo>
                  <a:lnTo>
                    <a:pt x="790921" y="348838"/>
                  </a:lnTo>
                  <a:lnTo>
                    <a:pt x="791117" y="350730"/>
                  </a:lnTo>
                  <a:lnTo>
                    <a:pt x="787985" y="351187"/>
                  </a:lnTo>
                  <a:lnTo>
                    <a:pt x="786875" y="350861"/>
                  </a:lnTo>
                  <a:lnTo>
                    <a:pt x="786680" y="351187"/>
                  </a:lnTo>
                  <a:lnTo>
                    <a:pt x="782373" y="351644"/>
                  </a:lnTo>
                  <a:lnTo>
                    <a:pt x="781264" y="352296"/>
                  </a:lnTo>
                  <a:lnTo>
                    <a:pt x="779763" y="353405"/>
                  </a:lnTo>
                  <a:lnTo>
                    <a:pt x="778458" y="356146"/>
                  </a:lnTo>
                  <a:lnTo>
                    <a:pt x="777740" y="356277"/>
                  </a:lnTo>
                  <a:lnTo>
                    <a:pt x="777544" y="357386"/>
                  </a:lnTo>
                  <a:lnTo>
                    <a:pt x="777153" y="357060"/>
                  </a:lnTo>
                  <a:lnTo>
                    <a:pt x="776239" y="357190"/>
                  </a:lnTo>
                  <a:lnTo>
                    <a:pt x="776239" y="358626"/>
                  </a:lnTo>
                  <a:lnTo>
                    <a:pt x="774543" y="358756"/>
                  </a:lnTo>
                  <a:lnTo>
                    <a:pt x="769127" y="364368"/>
                  </a:lnTo>
                  <a:lnTo>
                    <a:pt x="766713" y="365804"/>
                  </a:lnTo>
                  <a:lnTo>
                    <a:pt x="765016" y="367892"/>
                  </a:lnTo>
                  <a:lnTo>
                    <a:pt x="763319" y="368870"/>
                  </a:lnTo>
                  <a:lnTo>
                    <a:pt x="760905" y="371284"/>
                  </a:lnTo>
                  <a:lnTo>
                    <a:pt x="760187" y="372590"/>
                  </a:lnTo>
                  <a:lnTo>
                    <a:pt x="759796" y="376766"/>
                  </a:lnTo>
                  <a:lnTo>
                    <a:pt x="759404" y="377418"/>
                  </a:lnTo>
                  <a:lnTo>
                    <a:pt x="758882" y="377549"/>
                  </a:lnTo>
                  <a:lnTo>
                    <a:pt x="759404" y="379637"/>
                  </a:lnTo>
                  <a:lnTo>
                    <a:pt x="758491" y="380289"/>
                  </a:lnTo>
                  <a:lnTo>
                    <a:pt x="757186" y="383356"/>
                  </a:lnTo>
                  <a:lnTo>
                    <a:pt x="755489" y="384988"/>
                  </a:lnTo>
                  <a:lnTo>
                    <a:pt x="755293" y="385640"/>
                  </a:lnTo>
                  <a:lnTo>
                    <a:pt x="755685" y="386293"/>
                  </a:lnTo>
                  <a:lnTo>
                    <a:pt x="754771" y="387076"/>
                  </a:lnTo>
                  <a:lnTo>
                    <a:pt x="754576" y="388054"/>
                  </a:lnTo>
                  <a:lnTo>
                    <a:pt x="755163" y="389359"/>
                  </a:lnTo>
                  <a:lnTo>
                    <a:pt x="756990" y="389359"/>
                  </a:lnTo>
                  <a:lnTo>
                    <a:pt x="758687" y="389816"/>
                  </a:lnTo>
                  <a:lnTo>
                    <a:pt x="759992" y="391121"/>
                  </a:lnTo>
                  <a:lnTo>
                    <a:pt x="759274" y="393862"/>
                  </a:lnTo>
                  <a:lnTo>
                    <a:pt x="758752" y="394188"/>
                  </a:lnTo>
                  <a:lnTo>
                    <a:pt x="757251" y="394058"/>
                  </a:lnTo>
                  <a:lnTo>
                    <a:pt x="757447" y="396798"/>
                  </a:lnTo>
                  <a:lnTo>
                    <a:pt x="759470" y="396798"/>
                  </a:lnTo>
                  <a:lnTo>
                    <a:pt x="760775" y="395493"/>
                  </a:lnTo>
                  <a:lnTo>
                    <a:pt x="761166" y="394514"/>
                  </a:lnTo>
                  <a:lnTo>
                    <a:pt x="764494" y="392100"/>
                  </a:lnTo>
                  <a:lnTo>
                    <a:pt x="765212" y="392100"/>
                  </a:lnTo>
                  <a:lnTo>
                    <a:pt x="766321" y="393405"/>
                  </a:lnTo>
                  <a:lnTo>
                    <a:pt x="765408" y="394384"/>
                  </a:lnTo>
                  <a:lnTo>
                    <a:pt x="765016" y="395819"/>
                  </a:lnTo>
                  <a:lnTo>
                    <a:pt x="763711" y="397255"/>
                  </a:lnTo>
                  <a:lnTo>
                    <a:pt x="760383" y="399800"/>
                  </a:lnTo>
                  <a:lnTo>
                    <a:pt x="759992" y="400583"/>
                  </a:lnTo>
                  <a:lnTo>
                    <a:pt x="757969" y="401562"/>
                  </a:lnTo>
                  <a:lnTo>
                    <a:pt x="757969" y="401888"/>
                  </a:lnTo>
                  <a:lnTo>
                    <a:pt x="755750" y="403519"/>
                  </a:lnTo>
                  <a:lnTo>
                    <a:pt x="755946" y="403976"/>
                  </a:lnTo>
                  <a:lnTo>
                    <a:pt x="756338" y="403976"/>
                  </a:lnTo>
                  <a:lnTo>
                    <a:pt x="758948" y="401562"/>
                  </a:lnTo>
                  <a:lnTo>
                    <a:pt x="760448" y="400779"/>
                  </a:lnTo>
                  <a:lnTo>
                    <a:pt x="761166" y="400779"/>
                  </a:lnTo>
                  <a:lnTo>
                    <a:pt x="759861" y="402671"/>
                  </a:lnTo>
                  <a:lnTo>
                    <a:pt x="757055" y="405216"/>
                  </a:lnTo>
                  <a:lnTo>
                    <a:pt x="756338" y="406325"/>
                  </a:lnTo>
                  <a:lnTo>
                    <a:pt x="756338" y="407108"/>
                  </a:lnTo>
                  <a:lnTo>
                    <a:pt x="757251" y="407238"/>
                  </a:lnTo>
                  <a:lnTo>
                    <a:pt x="758948" y="404824"/>
                  </a:lnTo>
                  <a:lnTo>
                    <a:pt x="760253" y="404694"/>
                  </a:lnTo>
                  <a:lnTo>
                    <a:pt x="760253" y="404237"/>
                  </a:lnTo>
                  <a:lnTo>
                    <a:pt x="760775" y="404041"/>
                  </a:lnTo>
                  <a:lnTo>
                    <a:pt x="761492" y="401496"/>
                  </a:lnTo>
                  <a:lnTo>
                    <a:pt x="762406" y="400844"/>
                  </a:lnTo>
                  <a:lnTo>
                    <a:pt x="762797" y="401627"/>
                  </a:lnTo>
                  <a:lnTo>
                    <a:pt x="763189" y="401627"/>
                  </a:lnTo>
                  <a:lnTo>
                    <a:pt x="762797" y="404955"/>
                  </a:lnTo>
                  <a:lnTo>
                    <a:pt x="761688" y="405738"/>
                  </a:lnTo>
                  <a:lnTo>
                    <a:pt x="761492" y="406847"/>
                  </a:lnTo>
                  <a:lnTo>
                    <a:pt x="763189" y="406716"/>
                  </a:lnTo>
                  <a:lnTo>
                    <a:pt x="764103" y="407695"/>
                  </a:lnTo>
                  <a:lnTo>
                    <a:pt x="764298" y="407238"/>
                  </a:lnTo>
                  <a:lnTo>
                    <a:pt x="763385" y="406586"/>
                  </a:lnTo>
                  <a:lnTo>
                    <a:pt x="763189" y="405150"/>
                  </a:lnTo>
                  <a:lnTo>
                    <a:pt x="763581" y="402084"/>
                  </a:lnTo>
                  <a:lnTo>
                    <a:pt x="764298" y="401301"/>
                  </a:lnTo>
                  <a:lnTo>
                    <a:pt x="764103" y="399082"/>
                  </a:lnTo>
                  <a:lnTo>
                    <a:pt x="765016" y="398103"/>
                  </a:lnTo>
                  <a:lnTo>
                    <a:pt x="765408" y="396472"/>
                  </a:lnTo>
                  <a:lnTo>
                    <a:pt x="767104" y="395493"/>
                  </a:lnTo>
                  <a:lnTo>
                    <a:pt x="768409" y="393079"/>
                  </a:lnTo>
                  <a:lnTo>
                    <a:pt x="770106" y="393536"/>
                  </a:lnTo>
                  <a:lnTo>
                    <a:pt x="772520" y="393536"/>
                  </a:lnTo>
                  <a:lnTo>
                    <a:pt x="773434" y="394188"/>
                  </a:lnTo>
                  <a:lnTo>
                    <a:pt x="774739" y="394188"/>
                  </a:lnTo>
                  <a:lnTo>
                    <a:pt x="776566" y="390795"/>
                  </a:lnTo>
                  <a:lnTo>
                    <a:pt x="783091" y="388054"/>
                  </a:lnTo>
                  <a:lnTo>
                    <a:pt x="784004" y="385966"/>
                  </a:lnTo>
                  <a:lnTo>
                    <a:pt x="785310" y="384661"/>
                  </a:lnTo>
                  <a:lnTo>
                    <a:pt x="785701" y="383683"/>
                  </a:lnTo>
                  <a:lnTo>
                    <a:pt x="788115" y="382377"/>
                  </a:lnTo>
                  <a:lnTo>
                    <a:pt x="788833" y="380942"/>
                  </a:lnTo>
                  <a:lnTo>
                    <a:pt x="790530" y="379637"/>
                  </a:lnTo>
                  <a:lnTo>
                    <a:pt x="792357" y="378984"/>
                  </a:lnTo>
                  <a:lnTo>
                    <a:pt x="793074" y="378201"/>
                  </a:lnTo>
                  <a:lnTo>
                    <a:pt x="795293" y="378071"/>
                  </a:lnTo>
                  <a:lnTo>
                    <a:pt x="795685" y="377614"/>
                  </a:lnTo>
                  <a:lnTo>
                    <a:pt x="797577" y="377157"/>
                  </a:lnTo>
                  <a:lnTo>
                    <a:pt x="799404" y="375852"/>
                  </a:lnTo>
                  <a:lnTo>
                    <a:pt x="801818" y="375200"/>
                  </a:lnTo>
                  <a:lnTo>
                    <a:pt x="803515" y="373764"/>
                  </a:lnTo>
                  <a:lnTo>
                    <a:pt x="805016" y="373634"/>
                  </a:lnTo>
                  <a:lnTo>
                    <a:pt x="805407" y="372851"/>
                  </a:lnTo>
                  <a:lnTo>
                    <a:pt x="810040" y="370958"/>
                  </a:lnTo>
                  <a:lnTo>
                    <a:pt x="812650" y="368870"/>
                  </a:lnTo>
                  <a:lnTo>
                    <a:pt x="813172" y="369001"/>
                  </a:lnTo>
                  <a:lnTo>
                    <a:pt x="813564" y="369784"/>
                  </a:lnTo>
                  <a:lnTo>
                    <a:pt x="813564" y="371546"/>
                  </a:lnTo>
                  <a:lnTo>
                    <a:pt x="814673" y="372329"/>
                  </a:lnTo>
                  <a:lnTo>
                    <a:pt x="815391" y="371872"/>
                  </a:lnTo>
                  <a:lnTo>
                    <a:pt x="816696" y="372003"/>
                  </a:lnTo>
                  <a:lnTo>
                    <a:pt x="816500" y="372981"/>
                  </a:lnTo>
                  <a:lnTo>
                    <a:pt x="818392" y="374874"/>
                  </a:lnTo>
                  <a:lnTo>
                    <a:pt x="821720" y="374743"/>
                  </a:lnTo>
                  <a:lnTo>
                    <a:pt x="822438" y="374286"/>
                  </a:lnTo>
                  <a:lnTo>
                    <a:pt x="824461" y="374612"/>
                  </a:lnTo>
                  <a:lnTo>
                    <a:pt x="827462" y="374286"/>
                  </a:lnTo>
                  <a:lnTo>
                    <a:pt x="828767" y="375722"/>
                  </a:lnTo>
                  <a:lnTo>
                    <a:pt x="829681" y="375852"/>
                  </a:lnTo>
                  <a:lnTo>
                    <a:pt x="830203" y="374417"/>
                  </a:lnTo>
                  <a:lnTo>
                    <a:pt x="832617" y="374090"/>
                  </a:lnTo>
                  <a:lnTo>
                    <a:pt x="833922" y="374417"/>
                  </a:lnTo>
                  <a:lnTo>
                    <a:pt x="834314" y="374743"/>
                  </a:lnTo>
                  <a:lnTo>
                    <a:pt x="834118" y="375200"/>
                  </a:lnTo>
                  <a:lnTo>
                    <a:pt x="835423" y="375657"/>
                  </a:lnTo>
                  <a:lnTo>
                    <a:pt x="835423" y="374874"/>
                  </a:lnTo>
                  <a:lnTo>
                    <a:pt x="838425" y="375200"/>
                  </a:lnTo>
                  <a:lnTo>
                    <a:pt x="839730" y="373307"/>
                  </a:lnTo>
                  <a:lnTo>
                    <a:pt x="841426" y="372851"/>
                  </a:lnTo>
                  <a:lnTo>
                    <a:pt x="842144" y="373960"/>
                  </a:lnTo>
                  <a:lnTo>
                    <a:pt x="842144" y="375395"/>
                  </a:lnTo>
                  <a:lnTo>
                    <a:pt x="842536" y="376048"/>
                  </a:lnTo>
                  <a:lnTo>
                    <a:pt x="845146" y="375918"/>
                  </a:lnTo>
                  <a:lnTo>
                    <a:pt x="847756" y="374286"/>
                  </a:lnTo>
                  <a:lnTo>
                    <a:pt x="848147" y="372655"/>
                  </a:lnTo>
                  <a:lnTo>
                    <a:pt x="847560" y="372786"/>
                  </a:lnTo>
                  <a:lnTo>
                    <a:pt x="847560" y="372459"/>
                  </a:lnTo>
                  <a:lnTo>
                    <a:pt x="846646" y="372003"/>
                  </a:lnTo>
                  <a:lnTo>
                    <a:pt x="846451" y="369914"/>
                  </a:lnTo>
                  <a:lnTo>
                    <a:pt x="848147" y="367043"/>
                  </a:lnTo>
                  <a:lnTo>
                    <a:pt x="852062" y="367043"/>
                  </a:lnTo>
                  <a:lnTo>
                    <a:pt x="852650" y="368022"/>
                  </a:lnTo>
                  <a:lnTo>
                    <a:pt x="854346" y="368022"/>
                  </a:lnTo>
                  <a:lnTo>
                    <a:pt x="854738" y="370436"/>
                  </a:lnTo>
                  <a:lnTo>
                    <a:pt x="855456" y="370567"/>
                  </a:lnTo>
                  <a:lnTo>
                    <a:pt x="856761" y="370567"/>
                  </a:lnTo>
                  <a:lnTo>
                    <a:pt x="857674" y="370110"/>
                  </a:lnTo>
                  <a:lnTo>
                    <a:pt x="857674" y="369458"/>
                  </a:lnTo>
                  <a:lnTo>
                    <a:pt x="858588" y="368675"/>
                  </a:lnTo>
                  <a:lnTo>
                    <a:pt x="859893" y="368675"/>
                  </a:lnTo>
                  <a:lnTo>
                    <a:pt x="860610" y="367369"/>
                  </a:lnTo>
                  <a:lnTo>
                    <a:pt x="861328" y="367369"/>
                  </a:lnTo>
                  <a:lnTo>
                    <a:pt x="861132" y="369001"/>
                  </a:lnTo>
                  <a:lnTo>
                    <a:pt x="861524" y="369458"/>
                  </a:lnTo>
                  <a:lnTo>
                    <a:pt x="863938" y="369784"/>
                  </a:lnTo>
                  <a:lnTo>
                    <a:pt x="864852" y="368675"/>
                  </a:lnTo>
                  <a:lnTo>
                    <a:pt x="866157" y="369131"/>
                  </a:lnTo>
                  <a:lnTo>
                    <a:pt x="866548" y="370567"/>
                  </a:lnTo>
                  <a:lnTo>
                    <a:pt x="867462" y="369914"/>
                  </a:lnTo>
                  <a:lnTo>
                    <a:pt x="868180" y="370697"/>
                  </a:lnTo>
                  <a:lnTo>
                    <a:pt x="868375" y="373242"/>
                  </a:lnTo>
                  <a:lnTo>
                    <a:pt x="869289" y="374547"/>
                  </a:lnTo>
                  <a:lnTo>
                    <a:pt x="870202" y="374743"/>
                  </a:lnTo>
                  <a:lnTo>
                    <a:pt x="869811" y="375852"/>
                  </a:lnTo>
                  <a:lnTo>
                    <a:pt x="870725" y="375852"/>
                  </a:lnTo>
                  <a:lnTo>
                    <a:pt x="870725" y="377157"/>
                  </a:lnTo>
                  <a:lnTo>
                    <a:pt x="871442" y="377288"/>
                  </a:lnTo>
                  <a:lnTo>
                    <a:pt x="871442" y="378266"/>
                  </a:lnTo>
                  <a:lnTo>
                    <a:pt x="874770" y="381007"/>
                  </a:lnTo>
                  <a:lnTo>
                    <a:pt x="874966" y="381660"/>
                  </a:lnTo>
                  <a:lnTo>
                    <a:pt x="875684" y="381660"/>
                  </a:lnTo>
                  <a:lnTo>
                    <a:pt x="875879" y="381334"/>
                  </a:lnTo>
                  <a:lnTo>
                    <a:pt x="877184" y="381660"/>
                  </a:lnTo>
                  <a:lnTo>
                    <a:pt x="877184" y="381334"/>
                  </a:lnTo>
                  <a:lnTo>
                    <a:pt x="877706" y="381203"/>
                  </a:lnTo>
                  <a:lnTo>
                    <a:pt x="877902" y="382312"/>
                  </a:lnTo>
                  <a:lnTo>
                    <a:pt x="878490" y="382769"/>
                  </a:lnTo>
                  <a:lnTo>
                    <a:pt x="878881" y="382769"/>
                  </a:lnTo>
                  <a:lnTo>
                    <a:pt x="879273" y="381790"/>
                  </a:lnTo>
                  <a:lnTo>
                    <a:pt x="879990" y="381921"/>
                  </a:lnTo>
                  <a:lnTo>
                    <a:pt x="879468" y="384335"/>
                  </a:lnTo>
                  <a:lnTo>
                    <a:pt x="879468" y="386423"/>
                  </a:lnTo>
                  <a:lnTo>
                    <a:pt x="880578" y="388968"/>
                  </a:lnTo>
                  <a:lnTo>
                    <a:pt x="882600" y="388316"/>
                  </a:lnTo>
                  <a:lnTo>
                    <a:pt x="881687" y="387337"/>
                  </a:lnTo>
                  <a:lnTo>
                    <a:pt x="882274" y="387010"/>
                  </a:lnTo>
                  <a:lnTo>
                    <a:pt x="883188" y="387989"/>
                  </a:lnTo>
                  <a:lnTo>
                    <a:pt x="882600" y="389099"/>
                  </a:lnTo>
                  <a:lnTo>
                    <a:pt x="882796" y="389751"/>
                  </a:lnTo>
                  <a:lnTo>
                    <a:pt x="883383" y="390403"/>
                  </a:lnTo>
                  <a:lnTo>
                    <a:pt x="884688" y="390599"/>
                  </a:lnTo>
                  <a:lnTo>
                    <a:pt x="884101" y="391708"/>
                  </a:lnTo>
                  <a:lnTo>
                    <a:pt x="884493" y="392165"/>
                  </a:lnTo>
                  <a:lnTo>
                    <a:pt x="884297" y="393144"/>
                  </a:lnTo>
                  <a:lnTo>
                    <a:pt x="883710" y="394123"/>
                  </a:lnTo>
                  <a:lnTo>
                    <a:pt x="882600" y="394123"/>
                  </a:lnTo>
                  <a:lnTo>
                    <a:pt x="882405" y="394449"/>
                  </a:lnTo>
                  <a:lnTo>
                    <a:pt x="882796" y="396211"/>
                  </a:lnTo>
                  <a:lnTo>
                    <a:pt x="882274" y="398430"/>
                  </a:lnTo>
                  <a:lnTo>
                    <a:pt x="881556" y="399539"/>
                  </a:lnTo>
                  <a:lnTo>
                    <a:pt x="882144" y="401431"/>
                  </a:lnTo>
                  <a:lnTo>
                    <a:pt x="883057" y="401562"/>
                  </a:lnTo>
                  <a:lnTo>
                    <a:pt x="883579" y="402345"/>
                  </a:lnTo>
                  <a:lnTo>
                    <a:pt x="882666" y="403323"/>
                  </a:lnTo>
                  <a:lnTo>
                    <a:pt x="882470" y="404302"/>
                  </a:lnTo>
                  <a:lnTo>
                    <a:pt x="883188" y="404759"/>
                  </a:lnTo>
                  <a:lnTo>
                    <a:pt x="883905" y="406390"/>
                  </a:lnTo>
                  <a:lnTo>
                    <a:pt x="883710" y="407695"/>
                  </a:lnTo>
                  <a:lnTo>
                    <a:pt x="884101" y="409000"/>
                  </a:lnTo>
                  <a:lnTo>
                    <a:pt x="885015" y="409131"/>
                  </a:lnTo>
                  <a:lnTo>
                    <a:pt x="884493" y="410240"/>
                  </a:lnTo>
                  <a:lnTo>
                    <a:pt x="884493" y="412002"/>
                  </a:lnTo>
                  <a:lnTo>
                    <a:pt x="885602" y="413633"/>
                  </a:lnTo>
                  <a:lnTo>
                    <a:pt x="886320" y="416178"/>
                  </a:lnTo>
                  <a:lnTo>
                    <a:pt x="888212" y="417940"/>
                  </a:lnTo>
                  <a:lnTo>
                    <a:pt x="890626" y="418071"/>
                  </a:lnTo>
                  <a:lnTo>
                    <a:pt x="891148" y="418527"/>
                  </a:lnTo>
                  <a:lnTo>
                    <a:pt x="892062" y="420746"/>
                  </a:lnTo>
                  <a:lnTo>
                    <a:pt x="891670" y="420876"/>
                  </a:lnTo>
                  <a:lnTo>
                    <a:pt x="891670" y="422964"/>
                  </a:lnTo>
                  <a:lnTo>
                    <a:pt x="892584" y="425509"/>
                  </a:lnTo>
                  <a:lnTo>
                    <a:pt x="893693" y="427140"/>
                  </a:lnTo>
                  <a:lnTo>
                    <a:pt x="895912" y="427271"/>
                  </a:lnTo>
                  <a:lnTo>
                    <a:pt x="896303" y="426814"/>
                  </a:lnTo>
                  <a:lnTo>
                    <a:pt x="896891" y="427271"/>
                  </a:lnTo>
                  <a:lnTo>
                    <a:pt x="898391" y="430925"/>
                  </a:lnTo>
                  <a:lnTo>
                    <a:pt x="900088" y="432556"/>
                  </a:lnTo>
                  <a:lnTo>
                    <a:pt x="900806" y="435297"/>
                  </a:lnTo>
                  <a:lnTo>
                    <a:pt x="900414" y="436276"/>
                  </a:lnTo>
                  <a:lnTo>
                    <a:pt x="900806" y="438038"/>
                  </a:lnTo>
                  <a:lnTo>
                    <a:pt x="899892" y="438690"/>
                  </a:lnTo>
                  <a:lnTo>
                    <a:pt x="899892" y="439669"/>
                  </a:lnTo>
                  <a:lnTo>
                    <a:pt x="898196" y="442083"/>
                  </a:lnTo>
                  <a:lnTo>
                    <a:pt x="897804" y="443192"/>
                  </a:lnTo>
                  <a:lnTo>
                    <a:pt x="898000" y="445281"/>
                  </a:lnTo>
                  <a:lnTo>
                    <a:pt x="899109" y="447042"/>
                  </a:lnTo>
                  <a:lnTo>
                    <a:pt x="898391" y="448804"/>
                  </a:lnTo>
                  <a:lnTo>
                    <a:pt x="898391" y="449783"/>
                  </a:lnTo>
                  <a:lnTo>
                    <a:pt x="900284" y="453763"/>
                  </a:lnTo>
                  <a:lnTo>
                    <a:pt x="901002" y="454546"/>
                  </a:lnTo>
                  <a:lnTo>
                    <a:pt x="901589" y="454546"/>
                  </a:lnTo>
                  <a:lnTo>
                    <a:pt x="901980" y="454089"/>
                  </a:lnTo>
                  <a:lnTo>
                    <a:pt x="902894" y="456178"/>
                  </a:lnTo>
                  <a:lnTo>
                    <a:pt x="902698" y="462246"/>
                  </a:lnTo>
                  <a:lnTo>
                    <a:pt x="904199" y="463551"/>
                  </a:lnTo>
                  <a:lnTo>
                    <a:pt x="904395" y="468314"/>
                  </a:lnTo>
                  <a:lnTo>
                    <a:pt x="905504" y="472491"/>
                  </a:lnTo>
                  <a:lnTo>
                    <a:pt x="906026" y="473796"/>
                  </a:lnTo>
                  <a:lnTo>
                    <a:pt x="908636" y="475884"/>
                  </a:lnTo>
                  <a:lnTo>
                    <a:pt x="909745" y="476210"/>
                  </a:lnTo>
                  <a:lnTo>
                    <a:pt x="911638" y="477646"/>
                  </a:lnTo>
                  <a:lnTo>
                    <a:pt x="912943" y="477646"/>
                  </a:lnTo>
                  <a:lnTo>
                    <a:pt x="914052" y="476862"/>
                  </a:lnTo>
                  <a:lnTo>
                    <a:pt x="915161" y="477646"/>
                  </a:lnTo>
                  <a:lnTo>
                    <a:pt x="915683" y="478755"/>
                  </a:lnTo>
                  <a:lnTo>
                    <a:pt x="915487" y="480517"/>
                  </a:lnTo>
                  <a:lnTo>
                    <a:pt x="914182" y="481822"/>
                  </a:lnTo>
                  <a:lnTo>
                    <a:pt x="913791" y="484040"/>
                  </a:lnTo>
                  <a:lnTo>
                    <a:pt x="912486" y="484693"/>
                  </a:lnTo>
                  <a:lnTo>
                    <a:pt x="912486" y="486781"/>
                  </a:lnTo>
                  <a:lnTo>
                    <a:pt x="913008" y="487434"/>
                  </a:lnTo>
                  <a:lnTo>
                    <a:pt x="914117" y="487434"/>
                  </a:lnTo>
                  <a:lnTo>
                    <a:pt x="914835" y="488543"/>
                  </a:lnTo>
                  <a:lnTo>
                    <a:pt x="914248" y="489978"/>
                  </a:lnTo>
                  <a:lnTo>
                    <a:pt x="914443" y="491740"/>
                  </a:lnTo>
                  <a:lnTo>
                    <a:pt x="913138" y="493959"/>
                  </a:lnTo>
                  <a:lnTo>
                    <a:pt x="913138" y="494937"/>
                  </a:lnTo>
                  <a:lnTo>
                    <a:pt x="913856" y="494937"/>
                  </a:lnTo>
                  <a:lnTo>
                    <a:pt x="914378" y="495394"/>
                  </a:lnTo>
                  <a:lnTo>
                    <a:pt x="914378" y="496699"/>
                  </a:lnTo>
                  <a:lnTo>
                    <a:pt x="912682" y="497808"/>
                  </a:lnTo>
                  <a:lnTo>
                    <a:pt x="911181" y="497939"/>
                  </a:lnTo>
                  <a:lnTo>
                    <a:pt x="910789" y="498591"/>
                  </a:lnTo>
                  <a:lnTo>
                    <a:pt x="909876" y="499048"/>
                  </a:lnTo>
                  <a:lnTo>
                    <a:pt x="908962" y="501463"/>
                  </a:lnTo>
                  <a:lnTo>
                    <a:pt x="909158" y="502768"/>
                  </a:lnTo>
                  <a:lnTo>
                    <a:pt x="908636" y="503747"/>
                  </a:lnTo>
                  <a:lnTo>
                    <a:pt x="909158" y="503877"/>
                  </a:lnTo>
                  <a:lnTo>
                    <a:pt x="909158" y="504203"/>
                  </a:lnTo>
                  <a:lnTo>
                    <a:pt x="908440" y="504856"/>
                  </a:lnTo>
                  <a:lnTo>
                    <a:pt x="908440" y="505834"/>
                  </a:lnTo>
                  <a:lnTo>
                    <a:pt x="908049" y="506161"/>
                  </a:lnTo>
                  <a:lnTo>
                    <a:pt x="908244" y="506944"/>
                  </a:lnTo>
                  <a:lnTo>
                    <a:pt x="907527" y="506944"/>
                  </a:lnTo>
                  <a:lnTo>
                    <a:pt x="907527" y="507401"/>
                  </a:lnTo>
                  <a:lnTo>
                    <a:pt x="906939" y="507531"/>
                  </a:lnTo>
                  <a:lnTo>
                    <a:pt x="906548" y="506422"/>
                  </a:lnTo>
                  <a:lnTo>
                    <a:pt x="905830" y="506422"/>
                  </a:lnTo>
                  <a:lnTo>
                    <a:pt x="904003" y="507857"/>
                  </a:lnTo>
                  <a:lnTo>
                    <a:pt x="902307" y="508510"/>
                  </a:lnTo>
                  <a:lnTo>
                    <a:pt x="899696" y="511381"/>
                  </a:lnTo>
                  <a:lnTo>
                    <a:pt x="899696" y="514382"/>
                  </a:lnTo>
                  <a:lnTo>
                    <a:pt x="900284" y="515361"/>
                  </a:lnTo>
                  <a:lnTo>
                    <a:pt x="901589" y="515361"/>
                  </a:lnTo>
                  <a:lnTo>
                    <a:pt x="901980" y="514904"/>
                  </a:lnTo>
                  <a:lnTo>
                    <a:pt x="903090" y="515035"/>
                  </a:lnTo>
                  <a:lnTo>
                    <a:pt x="903285" y="515687"/>
                  </a:lnTo>
                  <a:lnTo>
                    <a:pt x="902372" y="516144"/>
                  </a:lnTo>
                  <a:lnTo>
                    <a:pt x="902763" y="516927"/>
                  </a:lnTo>
                  <a:lnTo>
                    <a:pt x="902567" y="518037"/>
                  </a:lnTo>
                  <a:lnTo>
                    <a:pt x="904068" y="517906"/>
                  </a:lnTo>
                  <a:lnTo>
                    <a:pt x="904068" y="518689"/>
                  </a:lnTo>
                  <a:lnTo>
                    <a:pt x="904460" y="518820"/>
                  </a:lnTo>
                  <a:lnTo>
                    <a:pt x="905765" y="521821"/>
                  </a:lnTo>
                  <a:lnTo>
                    <a:pt x="905569" y="528803"/>
                  </a:lnTo>
                  <a:lnTo>
                    <a:pt x="905961" y="529260"/>
                  </a:lnTo>
                  <a:lnTo>
                    <a:pt x="905243" y="530239"/>
                  </a:lnTo>
                  <a:lnTo>
                    <a:pt x="906352" y="530239"/>
                  </a:lnTo>
                  <a:lnTo>
                    <a:pt x="906744" y="531218"/>
                  </a:lnTo>
                  <a:lnTo>
                    <a:pt x="906548" y="532196"/>
                  </a:lnTo>
                  <a:lnTo>
                    <a:pt x="907266" y="532523"/>
                  </a:lnTo>
                  <a:lnTo>
                    <a:pt x="906678" y="536503"/>
                  </a:lnTo>
                  <a:lnTo>
                    <a:pt x="905569" y="539048"/>
                  </a:lnTo>
                  <a:lnTo>
                    <a:pt x="904264" y="538917"/>
                  </a:lnTo>
                  <a:lnTo>
                    <a:pt x="903546" y="539244"/>
                  </a:lnTo>
                  <a:lnTo>
                    <a:pt x="903024" y="540027"/>
                  </a:lnTo>
                  <a:lnTo>
                    <a:pt x="902633" y="540027"/>
                  </a:lnTo>
                  <a:lnTo>
                    <a:pt x="902829" y="538917"/>
                  </a:lnTo>
                  <a:lnTo>
                    <a:pt x="902111" y="537613"/>
                  </a:lnTo>
                  <a:lnTo>
                    <a:pt x="901002" y="537613"/>
                  </a:lnTo>
                  <a:lnTo>
                    <a:pt x="898587" y="538722"/>
                  </a:lnTo>
                  <a:lnTo>
                    <a:pt x="898391" y="540614"/>
                  </a:lnTo>
                  <a:lnTo>
                    <a:pt x="897086" y="542180"/>
                  </a:lnTo>
                  <a:lnTo>
                    <a:pt x="897086" y="542637"/>
                  </a:lnTo>
                  <a:lnTo>
                    <a:pt x="898391" y="542767"/>
                  </a:lnTo>
                  <a:lnTo>
                    <a:pt x="898391" y="544333"/>
                  </a:lnTo>
                  <a:lnTo>
                    <a:pt x="897674" y="545312"/>
                  </a:lnTo>
                  <a:lnTo>
                    <a:pt x="895977" y="546291"/>
                  </a:lnTo>
                  <a:lnTo>
                    <a:pt x="895455" y="548836"/>
                  </a:lnTo>
                  <a:lnTo>
                    <a:pt x="896956" y="549815"/>
                  </a:lnTo>
                  <a:lnTo>
                    <a:pt x="896956" y="549032"/>
                  </a:lnTo>
                  <a:lnTo>
                    <a:pt x="897347" y="548705"/>
                  </a:lnTo>
                  <a:lnTo>
                    <a:pt x="898065" y="548379"/>
                  </a:lnTo>
                  <a:lnTo>
                    <a:pt x="898979" y="548510"/>
                  </a:lnTo>
                  <a:lnTo>
                    <a:pt x="898979" y="548966"/>
                  </a:lnTo>
                  <a:lnTo>
                    <a:pt x="899892" y="549749"/>
                  </a:lnTo>
                  <a:lnTo>
                    <a:pt x="899696" y="551837"/>
                  </a:lnTo>
                  <a:lnTo>
                    <a:pt x="900088" y="552164"/>
                  </a:lnTo>
                  <a:lnTo>
                    <a:pt x="900088" y="553142"/>
                  </a:lnTo>
                  <a:lnTo>
                    <a:pt x="898783" y="555230"/>
                  </a:lnTo>
                  <a:lnTo>
                    <a:pt x="898065" y="555100"/>
                  </a:lnTo>
                  <a:lnTo>
                    <a:pt x="897152" y="553207"/>
                  </a:lnTo>
                  <a:lnTo>
                    <a:pt x="896630" y="553338"/>
                  </a:lnTo>
                  <a:lnTo>
                    <a:pt x="896630" y="554121"/>
                  </a:lnTo>
                  <a:lnTo>
                    <a:pt x="896042" y="554578"/>
                  </a:lnTo>
                  <a:lnTo>
                    <a:pt x="895651" y="555687"/>
                  </a:lnTo>
                  <a:lnTo>
                    <a:pt x="895651" y="556340"/>
                  </a:lnTo>
                  <a:lnTo>
                    <a:pt x="896369" y="556992"/>
                  </a:lnTo>
                  <a:lnTo>
                    <a:pt x="896564" y="557971"/>
                  </a:lnTo>
                  <a:lnTo>
                    <a:pt x="895847" y="558297"/>
                  </a:lnTo>
                  <a:lnTo>
                    <a:pt x="895847" y="557514"/>
                  </a:lnTo>
                  <a:lnTo>
                    <a:pt x="894737" y="557841"/>
                  </a:lnTo>
                  <a:lnTo>
                    <a:pt x="895651" y="559929"/>
                  </a:lnTo>
                  <a:lnTo>
                    <a:pt x="894150" y="560712"/>
                  </a:lnTo>
                  <a:lnTo>
                    <a:pt x="894346" y="561495"/>
                  </a:lnTo>
                  <a:lnTo>
                    <a:pt x="895259" y="561495"/>
                  </a:lnTo>
                  <a:lnTo>
                    <a:pt x="895259" y="562734"/>
                  </a:lnTo>
                  <a:lnTo>
                    <a:pt x="894737" y="563191"/>
                  </a:lnTo>
                  <a:lnTo>
                    <a:pt x="895259" y="564300"/>
                  </a:lnTo>
                  <a:lnTo>
                    <a:pt x="895259" y="565736"/>
                  </a:lnTo>
                  <a:lnTo>
                    <a:pt x="894868" y="565866"/>
                  </a:lnTo>
                  <a:lnTo>
                    <a:pt x="894346" y="567628"/>
                  </a:lnTo>
                  <a:lnTo>
                    <a:pt x="891214" y="568085"/>
                  </a:lnTo>
                  <a:lnTo>
                    <a:pt x="889191" y="564561"/>
                  </a:lnTo>
                  <a:lnTo>
                    <a:pt x="889387" y="562147"/>
                  </a:lnTo>
                  <a:lnTo>
                    <a:pt x="888799" y="561690"/>
                  </a:lnTo>
                  <a:lnTo>
                    <a:pt x="888082" y="562147"/>
                  </a:lnTo>
                  <a:lnTo>
                    <a:pt x="887364" y="561821"/>
                  </a:lnTo>
                  <a:lnTo>
                    <a:pt x="886646" y="562474"/>
                  </a:lnTo>
                  <a:lnTo>
                    <a:pt x="886646" y="563257"/>
                  </a:lnTo>
                  <a:lnTo>
                    <a:pt x="886124" y="563387"/>
                  </a:lnTo>
                  <a:lnTo>
                    <a:pt x="884623" y="562147"/>
                  </a:lnTo>
                  <a:lnTo>
                    <a:pt x="883905" y="560842"/>
                  </a:lnTo>
                  <a:lnTo>
                    <a:pt x="883188" y="558428"/>
                  </a:lnTo>
                  <a:lnTo>
                    <a:pt x="883383" y="555426"/>
                  </a:lnTo>
                  <a:lnTo>
                    <a:pt x="882992" y="555296"/>
                  </a:lnTo>
                  <a:lnTo>
                    <a:pt x="883383" y="553534"/>
                  </a:lnTo>
                  <a:lnTo>
                    <a:pt x="883905" y="553207"/>
                  </a:lnTo>
                  <a:lnTo>
                    <a:pt x="883905" y="552098"/>
                  </a:lnTo>
                  <a:lnTo>
                    <a:pt x="882209" y="550010"/>
                  </a:lnTo>
                  <a:lnTo>
                    <a:pt x="881491" y="549880"/>
                  </a:lnTo>
                  <a:lnTo>
                    <a:pt x="881491" y="549553"/>
                  </a:lnTo>
                  <a:lnTo>
                    <a:pt x="879795" y="549553"/>
                  </a:lnTo>
                  <a:lnTo>
                    <a:pt x="879403" y="548901"/>
                  </a:lnTo>
                  <a:lnTo>
                    <a:pt x="879795" y="546356"/>
                  </a:lnTo>
                  <a:lnTo>
                    <a:pt x="877772" y="543159"/>
                  </a:lnTo>
                  <a:lnTo>
                    <a:pt x="878163" y="542376"/>
                  </a:lnTo>
                  <a:lnTo>
                    <a:pt x="877250" y="541593"/>
                  </a:lnTo>
                  <a:lnTo>
                    <a:pt x="877250" y="540288"/>
                  </a:lnTo>
                  <a:lnTo>
                    <a:pt x="876140" y="540418"/>
                  </a:lnTo>
                  <a:lnTo>
                    <a:pt x="875945" y="539439"/>
                  </a:lnTo>
                  <a:lnTo>
                    <a:pt x="874640" y="538656"/>
                  </a:lnTo>
                  <a:lnTo>
                    <a:pt x="872943" y="535655"/>
                  </a:lnTo>
                  <a:lnTo>
                    <a:pt x="872943" y="534676"/>
                  </a:lnTo>
                  <a:lnTo>
                    <a:pt x="872421" y="534219"/>
                  </a:lnTo>
                  <a:lnTo>
                    <a:pt x="869615" y="534219"/>
                  </a:lnTo>
                  <a:lnTo>
                    <a:pt x="868506" y="532784"/>
                  </a:lnTo>
                  <a:lnTo>
                    <a:pt x="867919" y="533110"/>
                  </a:lnTo>
                  <a:lnTo>
                    <a:pt x="867919" y="533567"/>
                  </a:lnTo>
                  <a:lnTo>
                    <a:pt x="867005" y="533567"/>
                  </a:lnTo>
                  <a:lnTo>
                    <a:pt x="866614" y="532914"/>
                  </a:lnTo>
                  <a:lnTo>
                    <a:pt x="866614" y="532262"/>
                  </a:lnTo>
                  <a:lnTo>
                    <a:pt x="867723" y="532392"/>
                  </a:lnTo>
                  <a:lnTo>
                    <a:pt x="868441" y="531087"/>
                  </a:lnTo>
                  <a:lnTo>
                    <a:pt x="868441" y="530304"/>
                  </a:lnTo>
                  <a:lnTo>
                    <a:pt x="867723" y="529652"/>
                  </a:lnTo>
                  <a:lnTo>
                    <a:pt x="866809" y="529521"/>
                  </a:lnTo>
                  <a:lnTo>
                    <a:pt x="866614" y="528542"/>
                  </a:lnTo>
                  <a:lnTo>
                    <a:pt x="866809" y="526650"/>
                  </a:lnTo>
                  <a:lnTo>
                    <a:pt x="867527" y="525214"/>
                  </a:lnTo>
                  <a:lnTo>
                    <a:pt x="866614" y="523452"/>
                  </a:lnTo>
                  <a:lnTo>
                    <a:pt x="867201" y="522670"/>
                  </a:lnTo>
                  <a:lnTo>
                    <a:pt x="867592" y="520255"/>
                  </a:lnTo>
                  <a:lnTo>
                    <a:pt x="868310" y="519472"/>
                  </a:lnTo>
                  <a:lnTo>
                    <a:pt x="868310" y="518493"/>
                  </a:lnTo>
                  <a:lnTo>
                    <a:pt x="868897" y="518167"/>
                  </a:lnTo>
                  <a:lnTo>
                    <a:pt x="868702" y="516862"/>
                  </a:lnTo>
                  <a:lnTo>
                    <a:pt x="867984" y="516732"/>
                  </a:lnTo>
                  <a:lnTo>
                    <a:pt x="867462" y="515427"/>
                  </a:lnTo>
                  <a:lnTo>
                    <a:pt x="867853" y="515100"/>
                  </a:lnTo>
                  <a:lnTo>
                    <a:pt x="868375" y="515883"/>
                  </a:lnTo>
                  <a:lnTo>
                    <a:pt x="869289" y="515883"/>
                  </a:lnTo>
                  <a:lnTo>
                    <a:pt x="870594" y="513795"/>
                  </a:lnTo>
                  <a:lnTo>
                    <a:pt x="871181" y="513665"/>
                  </a:lnTo>
                  <a:lnTo>
                    <a:pt x="871181" y="512556"/>
                  </a:lnTo>
                  <a:lnTo>
                    <a:pt x="871703" y="512229"/>
                  </a:lnTo>
                  <a:lnTo>
                    <a:pt x="871703" y="511250"/>
                  </a:lnTo>
                  <a:lnTo>
                    <a:pt x="874835" y="511381"/>
                  </a:lnTo>
                  <a:lnTo>
                    <a:pt x="875031" y="509619"/>
                  </a:lnTo>
                  <a:lnTo>
                    <a:pt x="875945" y="509293"/>
                  </a:lnTo>
                  <a:lnTo>
                    <a:pt x="876858" y="508184"/>
                  </a:lnTo>
                  <a:lnTo>
                    <a:pt x="878359" y="508967"/>
                  </a:lnTo>
                  <a:lnTo>
                    <a:pt x="878359" y="509945"/>
                  </a:lnTo>
                  <a:lnTo>
                    <a:pt x="877445" y="510272"/>
                  </a:lnTo>
                  <a:lnTo>
                    <a:pt x="877445" y="510728"/>
                  </a:lnTo>
                  <a:lnTo>
                    <a:pt x="878751" y="510402"/>
                  </a:lnTo>
                  <a:lnTo>
                    <a:pt x="879664" y="511055"/>
                  </a:lnTo>
                  <a:lnTo>
                    <a:pt x="879664" y="511838"/>
                  </a:lnTo>
                  <a:lnTo>
                    <a:pt x="878946" y="511838"/>
                  </a:lnTo>
                  <a:lnTo>
                    <a:pt x="878946" y="512295"/>
                  </a:lnTo>
                  <a:lnTo>
                    <a:pt x="878228" y="513078"/>
                  </a:lnTo>
                  <a:lnTo>
                    <a:pt x="879729" y="513404"/>
                  </a:lnTo>
                  <a:lnTo>
                    <a:pt x="879533" y="512751"/>
                  </a:lnTo>
                  <a:lnTo>
                    <a:pt x="880447" y="512621"/>
                  </a:lnTo>
                  <a:lnTo>
                    <a:pt x="880447" y="511055"/>
                  </a:lnTo>
                  <a:lnTo>
                    <a:pt x="878946" y="510272"/>
                  </a:lnTo>
                  <a:lnTo>
                    <a:pt x="878946" y="509488"/>
                  </a:lnTo>
                  <a:lnTo>
                    <a:pt x="879664" y="509358"/>
                  </a:lnTo>
                  <a:lnTo>
                    <a:pt x="879860" y="510467"/>
                  </a:lnTo>
                  <a:lnTo>
                    <a:pt x="880382" y="510598"/>
                  </a:lnTo>
                  <a:lnTo>
                    <a:pt x="881100" y="510272"/>
                  </a:lnTo>
                  <a:lnTo>
                    <a:pt x="880708" y="509815"/>
                  </a:lnTo>
                  <a:lnTo>
                    <a:pt x="880904" y="509032"/>
                  </a:lnTo>
                  <a:lnTo>
                    <a:pt x="879795" y="508053"/>
                  </a:lnTo>
                  <a:lnTo>
                    <a:pt x="878294" y="508705"/>
                  </a:lnTo>
                  <a:lnTo>
                    <a:pt x="878294" y="508379"/>
                  </a:lnTo>
                  <a:lnTo>
                    <a:pt x="877380" y="507922"/>
                  </a:lnTo>
                  <a:lnTo>
                    <a:pt x="877184" y="506944"/>
                  </a:lnTo>
                  <a:lnTo>
                    <a:pt x="876075" y="505965"/>
                  </a:lnTo>
                  <a:lnTo>
                    <a:pt x="877576" y="506096"/>
                  </a:lnTo>
                  <a:lnTo>
                    <a:pt x="877968" y="505117"/>
                  </a:lnTo>
                  <a:lnTo>
                    <a:pt x="878359" y="505117"/>
                  </a:lnTo>
                  <a:lnTo>
                    <a:pt x="879860" y="507205"/>
                  </a:lnTo>
                  <a:lnTo>
                    <a:pt x="880251" y="507205"/>
                  </a:lnTo>
                  <a:lnTo>
                    <a:pt x="880969" y="506226"/>
                  </a:lnTo>
                  <a:lnTo>
                    <a:pt x="881361" y="506879"/>
                  </a:lnTo>
                  <a:lnTo>
                    <a:pt x="881752" y="506879"/>
                  </a:lnTo>
                  <a:lnTo>
                    <a:pt x="881948" y="506226"/>
                  </a:lnTo>
                  <a:lnTo>
                    <a:pt x="881556" y="505117"/>
                  </a:lnTo>
                  <a:lnTo>
                    <a:pt x="880839" y="504790"/>
                  </a:lnTo>
                  <a:lnTo>
                    <a:pt x="880839" y="503812"/>
                  </a:lnTo>
                  <a:lnTo>
                    <a:pt x="882144" y="503355"/>
                  </a:lnTo>
                  <a:lnTo>
                    <a:pt x="881034" y="502050"/>
                  </a:lnTo>
                  <a:lnTo>
                    <a:pt x="881034" y="501267"/>
                  </a:lnTo>
                  <a:lnTo>
                    <a:pt x="882144" y="501071"/>
                  </a:lnTo>
                  <a:lnTo>
                    <a:pt x="881752" y="499831"/>
                  </a:lnTo>
                  <a:lnTo>
                    <a:pt x="881948" y="499179"/>
                  </a:lnTo>
                  <a:lnTo>
                    <a:pt x="882339" y="499179"/>
                  </a:lnTo>
                  <a:lnTo>
                    <a:pt x="882144" y="498200"/>
                  </a:lnTo>
                  <a:lnTo>
                    <a:pt x="881556" y="498200"/>
                  </a:lnTo>
                  <a:lnTo>
                    <a:pt x="881034" y="497221"/>
                  </a:lnTo>
                  <a:lnTo>
                    <a:pt x="880839" y="495655"/>
                  </a:lnTo>
                  <a:lnTo>
                    <a:pt x="881752" y="495525"/>
                  </a:lnTo>
                  <a:lnTo>
                    <a:pt x="881752" y="495199"/>
                  </a:lnTo>
                  <a:lnTo>
                    <a:pt x="881230" y="495068"/>
                  </a:lnTo>
                  <a:lnTo>
                    <a:pt x="881426" y="494611"/>
                  </a:lnTo>
                  <a:lnTo>
                    <a:pt x="880121" y="493959"/>
                  </a:lnTo>
                  <a:lnTo>
                    <a:pt x="879925" y="494415"/>
                  </a:lnTo>
                  <a:lnTo>
                    <a:pt x="880643" y="495199"/>
                  </a:lnTo>
                  <a:lnTo>
                    <a:pt x="879925" y="495329"/>
                  </a:lnTo>
                  <a:lnTo>
                    <a:pt x="879533" y="494872"/>
                  </a:lnTo>
                  <a:lnTo>
                    <a:pt x="879925" y="493567"/>
                  </a:lnTo>
                  <a:lnTo>
                    <a:pt x="879207" y="493437"/>
                  </a:lnTo>
                  <a:lnTo>
                    <a:pt x="877902" y="495329"/>
                  </a:lnTo>
                  <a:lnTo>
                    <a:pt x="874901" y="495003"/>
                  </a:lnTo>
                  <a:lnTo>
                    <a:pt x="874509" y="495655"/>
                  </a:lnTo>
                  <a:lnTo>
                    <a:pt x="873596" y="495655"/>
                  </a:lnTo>
                  <a:lnTo>
                    <a:pt x="873987" y="494676"/>
                  </a:lnTo>
                  <a:lnTo>
                    <a:pt x="875096" y="494546"/>
                  </a:lnTo>
                  <a:lnTo>
                    <a:pt x="875488" y="493893"/>
                  </a:lnTo>
                  <a:lnTo>
                    <a:pt x="876401" y="493567"/>
                  </a:lnTo>
                  <a:lnTo>
                    <a:pt x="876793" y="492784"/>
                  </a:lnTo>
                  <a:lnTo>
                    <a:pt x="877184" y="492784"/>
                  </a:lnTo>
                  <a:lnTo>
                    <a:pt x="876989" y="493763"/>
                  </a:lnTo>
                  <a:lnTo>
                    <a:pt x="877706" y="493893"/>
                  </a:lnTo>
                  <a:lnTo>
                    <a:pt x="878620" y="493110"/>
                  </a:lnTo>
                  <a:lnTo>
                    <a:pt x="879012" y="491805"/>
                  </a:lnTo>
                  <a:lnTo>
                    <a:pt x="879533" y="491675"/>
                  </a:lnTo>
                  <a:lnTo>
                    <a:pt x="879338" y="490370"/>
                  </a:lnTo>
                  <a:lnTo>
                    <a:pt x="882470" y="488608"/>
                  </a:lnTo>
                  <a:lnTo>
                    <a:pt x="882078" y="487955"/>
                  </a:lnTo>
                  <a:lnTo>
                    <a:pt x="881687" y="488608"/>
                  </a:lnTo>
                  <a:lnTo>
                    <a:pt x="880186" y="489391"/>
                  </a:lnTo>
                  <a:lnTo>
                    <a:pt x="880186" y="488934"/>
                  </a:lnTo>
                  <a:lnTo>
                    <a:pt x="880904" y="488608"/>
                  </a:lnTo>
                  <a:lnTo>
                    <a:pt x="880317" y="488281"/>
                  </a:lnTo>
                  <a:lnTo>
                    <a:pt x="880904" y="487499"/>
                  </a:lnTo>
                  <a:lnTo>
                    <a:pt x="879990" y="487629"/>
                  </a:lnTo>
                  <a:lnTo>
                    <a:pt x="879795" y="487172"/>
                  </a:lnTo>
                  <a:lnTo>
                    <a:pt x="879403" y="487172"/>
                  </a:lnTo>
                  <a:lnTo>
                    <a:pt x="879207" y="486194"/>
                  </a:lnTo>
                  <a:lnTo>
                    <a:pt x="879599" y="485737"/>
                  </a:lnTo>
                  <a:lnTo>
                    <a:pt x="879207" y="485280"/>
                  </a:lnTo>
                  <a:lnTo>
                    <a:pt x="880904" y="484171"/>
                  </a:lnTo>
                  <a:lnTo>
                    <a:pt x="879403" y="484040"/>
                  </a:lnTo>
                  <a:lnTo>
                    <a:pt x="879207" y="483061"/>
                  </a:lnTo>
                  <a:lnTo>
                    <a:pt x="881817" y="481300"/>
                  </a:lnTo>
                  <a:lnTo>
                    <a:pt x="883122" y="480973"/>
                  </a:lnTo>
                  <a:lnTo>
                    <a:pt x="882535" y="480190"/>
                  </a:lnTo>
                  <a:lnTo>
                    <a:pt x="882144" y="480321"/>
                  </a:lnTo>
                  <a:lnTo>
                    <a:pt x="881426" y="479864"/>
                  </a:lnTo>
                  <a:lnTo>
                    <a:pt x="880904" y="480843"/>
                  </a:lnTo>
                  <a:lnTo>
                    <a:pt x="879795" y="481300"/>
                  </a:lnTo>
                  <a:lnTo>
                    <a:pt x="879077" y="480647"/>
                  </a:lnTo>
                  <a:lnTo>
                    <a:pt x="879077" y="479669"/>
                  </a:lnTo>
                  <a:lnTo>
                    <a:pt x="878685" y="479538"/>
                  </a:lnTo>
                  <a:lnTo>
                    <a:pt x="879077" y="478233"/>
                  </a:lnTo>
                  <a:lnTo>
                    <a:pt x="880186" y="478102"/>
                  </a:lnTo>
                  <a:lnTo>
                    <a:pt x="880904" y="477124"/>
                  </a:lnTo>
                  <a:lnTo>
                    <a:pt x="879990" y="475362"/>
                  </a:lnTo>
                  <a:lnTo>
                    <a:pt x="880512" y="474057"/>
                  </a:lnTo>
                  <a:lnTo>
                    <a:pt x="879990" y="473730"/>
                  </a:lnTo>
                  <a:lnTo>
                    <a:pt x="877772" y="473861"/>
                  </a:lnTo>
                  <a:lnTo>
                    <a:pt x="877380" y="473404"/>
                  </a:lnTo>
                  <a:lnTo>
                    <a:pt x="876989" y="470859"/>
                  </a:lnTo>
                  <a:lnTo>
                    <a:pt x="877706" y="469881"/>
                  </a:lnTo>
                  <a:lnTo>
                    <a:pt x="877706" y="469228"/>
                  </a:lnTo>
                  <a:lnTo>
                    <a:pt x="877511" y="468576"/>
                  </a:lnTo>
                  <a:lnTo>
                    <a:pt x="875814" y="467597"/>
                  </a:lnTo>
                  <a:lnTo>
                    <a:pt x="876206" y="466944"/>
                  </a:lnTo>
                  <a:lnTo>
                    <a:pt x="876206" y="466618"/>
                  </a:lnTo>
                  <a:lnTo>
                    <a:pt x="875814" y="466618"/>
                  </a:lnTo>
                  <a:lnTo>
                    <a:pt x="876010" y="464856"/>
                  </a:lnTo>
                  <a:lnTo>
                    <a:pt x="875292" y="464530"/>
                  </a:lnTo>
                  <a:lnTo>
                    <a:pt x="874901" y="463225"/>
                  </a:lnTo>
                  <a:lnTo>
                    <a:pt x="875096" y="462573"/>
                  </a:lnTo>
                  <a:lnTo>
                    <a:pt x="876010" y="462573"/>
                  </a:lnTo>
                  <a:lnTo>
                    <a:pt x="875618" y="462246"/>
                  </a:lnTo>
                  <a:lnTo>
                    <a:pt x="875618" y="461463"/>
                  </a:lnTo>
                  <a:lnTo>
                    <a:pt x="876206" y="460158"/>
                  </a:lnTo>
                  <a:lnTo>
                    <a:pt x="875618" y="459701"/>
                  </a:lnTo>
                  <a:lnTo>
                    <a:pt x="874313" y="459832"/>
                  </a:lnTo>
                  <a:lnTo>
                    <a:pt x="874509" y="455982"/>
                  </a:lnTo>
                  <a:lnTo>
                    <a:pt x="873791" y="455003"/>
                  </a:lnTo>
                  <a:lnTo>
                    <a:pt x="874313" y="454024"/>
                  </a:lnTo>
                  <a:lnTo>
                    <a:pt x="874118" y="452589"/>
                  </a:lnTo>
                  <a:lnTo>
                    <a:pt x="873204" y="452589"/>
                  </a:lnTo>
                  <a:lnTo>
                    <a:pt x="872486" y="451610"/>
                  </a:lnTo>
                  <a:lnTo>
                    <a:pt x="871769" y="451936"/>
                  </a:lnTo>
                  <a:lnTo>
                    <a:pt x="870463" y="451480"/>
                  </a:lnTo>
                  <a:lnTo>
                    <a:pt x="870072" y="450697"/>
                  </a:lnTo>
                  <a:lnTo>
                    <a:pt x="869485" y="450827"/>
                  </a:lnTo>
                  <a:lnTo>
                    <a:pt x="869485" y="451610"/>
                  </a:lnTo>
                  <a:lnTo>
                    <a:pt x="868767" y="451480"/>
                  </a:lnTo>
                  <a:lnTo>
                    <a:pt x="868767" y="452132"/>
                  </a:lnTo>
                  <a:lnTo>
                    <a:pt x="868180" y="452785"/>
                  </a:lnTo>
                  <a:lnTo>
                    <a:pt x="867070" y="452458"/>
                  </a:lnTo>
                  <a:lnTo>
                    <a:pt x="865765" y="452589"/>
                  </a:lnTo>
                  <a:lnTo>
                    <a:pt x="865243" y="450827"/>
                  </a:lnTo>
                  <a:lnTo>
                    <a:pt x="864526" y="450697"/>
                  </a:lnTo>
                  <a:lnTo>
                    <a:pt x="864526" y="450240"/>
                  </a:lnTo>
                  <a:lnTo>
                    <a:pt x="864004" y="450240"/>
                  </a:lnTo>
                  <a:lnTo>
                    <a:pt x="863416" y="449457"/>
                  </a:lnTo>
                  <a:lnTo>
                    <a:pt x="863416" y="448021"/>
                  </a:lnTo>
                  <a:lnTo>
                    <a:pt x="862894" y="448152"/>
                  </a:lnTo>
                  <a:lnTo>
                    <a:pt x="861393" y="445411"/>
                  </a:lnTo>
                  <a:lnTo>
                    <a:pt x="860806" y="445411"/>
                  </a:lnTo>
                  <a:lnTo>
                    <a:pt x="861393" y="444302"/>
                  </a:lnTo>
                  <a:lnTo>
                    <a:pt x="861198" y="443192"/>
                  </a:lnTo>
                  <a:lnTo>
                    <a:pt x="860284" y="443062"/>
                  </a:lnTo>
                  <a:lnTo>
                    <a:pt x="859566" y="442409"/>
                  </a:lnTo>
                  <a:lnTo>
                    <a:pt x="859044" y="442409"/>
                  </a:lnTo>
                  <a:lnTo>
                    <a:pt x="858849" y="443062"/>
                  </a:lnTo>
                  <a:lnTo>
                    <a:pt x="858131" y="442736"/>
                  </a:lnTo>
                  <a:lnTo>
                    <a:pt x="856826" y="441300"/>
                  </a:lnTo>
                  <a:lnTo>
                    <a:pt x="857217" y="440191"/>
                  </a:lnTo>
                  <a:lnTo>
                    <a:pt x="855194" y="437124"/>
                  </a:lnTo>
                  <a:lnTo>
                    <a:pt x="850366" y="436798"/>
                  </a:lnTo>
                  <a:lnTo>
                    <a:pt x="849061" y="435493"/>
                  </a:lnTo>
                  <a:lnTo>
                    <a:pt x="846646" y="435623"/>
                  </a:lnTo>
                  <a:lnTo>
                    <a:pt x="846451" y="434840"/>
                  </a:lnTo>
                  <a:lnTo>
                    <a:pt x="846842" y="433861"/>
                  </a:lnTo>
                  <a:lnTo>
                    <a:pt x="846451" y="433209"/>
                  </a:lnTo>
                  <a:lnTo>
                    <a:pt x="843841" y="433209"/>
                  </a:lnTo>
                  <a:lnTo>
                    <a:pt x="843123" y="431773"/>
                  </a:lnTo>
                  <a:lnTo>
                    <a:pt x="841818" y="431643"/>
                  </a:lnTo>
                  <a:lnTo>
                    <a:pt x="840513" y="430860"/>
                  </a:lnTo>
                  <a:lnTo>
                    <a:pt x="840317" y="429424"/>
                  </a:lnTo>
                  <a:lnTo>
                    <a:pt x="838816" y="429228"/>
                  </a:lnTo>
                  <a:lnTo>
                    <a:pt x="838098" y="427923"/>
                  </a:lnTo>
                  <a:lnTo>
                    <a:pt x="837381" y="427923"/>
                  </a:lnTo>
                  <a:lnTo>
                    <a:pt x="836467" y="426031"/>
                  </a:lnTo>
                  <a:lnTo>
                    <a:pt x="834640" y="424596"/>
                  </a:lnTo>
                  <a:lnTo>
                    <a:pt x="834640" y="423943"/>
                  </a:lnTo>
                  <a:lnTo>
                    <a:pt x="833727" y="422964"/>
                  </a:lnTo>
                  <a:lnTo>
                    <a:pt x="831704" y="423291"/>
                  </a:lnTo>
                  <a:lnTo>
                    <a:pt x="830399" y="425183"/>
                  </a:lnTo>
                  <a:lnTo>
                    <a:pt x="829289" y="428380"/>
                  </a:lnTo>
                  <a:lnTo>
                    <a:pt x="827789" y="429359"/>
                  </a:lnTo>
                  <a:lnTo>
                    <a:pt x="827789" y="431251"/>
                  </a:lnTo>
                  <a:lnTo>
                    <a:pt x="827071" y="431382"/>
                  </a:lnTo>
                  <a:lnTo>
                    <a:pt x="827593" y="432491"/>
                  </a:lnTo>
                  <a:lnTo>
                    <a:pt x="827071" y="433927"/>
                  </a:lnTo>
                  <a:lnTo>
                    <a:pt x="827462" y="436015"/>
                  </a:lnTo>
                  <a:lnTo>
                    <a:pt x="826745" y="436341"/>
                  </a:lnTo>
                  <a:lnTo>
                    <a:pt x="827658" y="438755"/>
                  </a:lnTo>
                  <a:lnTo>
                    <a:pt x="827136" y="440191"/>
                  </a:lnTo>
                  <a:lnTo>
                    <a:pt x="827136" y="441953"/>
                  </a:lnTo>
                  <a:lnTo>
                    <a:pt x="828050" y="443062"/>
                  </a:lnTo>
                  <a:lnTo>
                    <a:pt x="828050" y="444171"/>
                  </a:lnTo>
                  <a:lnTo>
                    <a:pt x="824526" y="444954"/>
                  </a:lnTo>
                  <a:lnTo>
                    <a:pt x="822503" y="446586"/>
                  </a:lnTo>
                  <a:lnTo>
                    <a:pt x="821785" y="448217"/>
                  </a:lnTo>
                  <a:lnTo>
                    <a:pt x="820285" y="448347"/>
                  </a:lnTo>
                  <a:lnTo>
                    <a:pt x="818784" y="447891"/>
                  </a:lnTo>
                  <a:lnTo>
                    <a:pt x="818784" y="448347"/>
                  </a:lnTo>
                  <a:lnTo>
                    <a:pt x="821198" y="449000"/>
                  </a:lnTo>
                  <a:lnTo>
                    <a:pt x="821720" y="449457"/>
                  </a:lnTo>
                  <a:lnTo>
                    <a:pt x="824330" y="449130"/>
                  </a:lnTo>
                  <a:lnTo>
                    <a:pt x="825635" y="450109"/>
                  </a:lnTo>
                  <a:lnTo>
                    <a:pt x="826223" y="451088"/>
                  </a:lnTo>
                  <a:lnTo>
                    <a:pt x="827136" y="451218"/>
                  </a:lnTo>
                  <a:lnTo>
                    <a:pt x="827854" y="451871"/>
                  </a:lnTo>
                  <a:lnTo>
                    <a:pt x="830464" y="452197"/>
                  </a:lnTo>
                  <a:lnTo>
                    <a:pt x="831377" y="453502"/>
                  </a:lnTo>
                  <a:lnTo>
                    <a:pt x="831377" y="454481"/>
                  </a:lnTo>
                  <a:lnTo>
                    <a:pt x="831965" y="454808"/>
                  </a:lnTo>
                  <a:lnTo>
                    <a:pt x="831965" y="455460"/>
                  </a:lnTo>
                  <a:lnTo>
                    <a:pt x="833074" y="455655"/>
                  </a:lnTo>
                  <a:lnTo>
                    <a:pt x="832683" y="456634"/>
                  </a:lnTo>
                  <a:lnTo>
                    <a:pt x="833792" y="457091"/>
                  </a:lnTo>
                  <a:lnTo>
                    <a:pt x="833400" y="458200"/>
                  </a:lnTo>
                  <a:lnTo>
                    <a:pt x="833922" y="458200"/>
                  </a:lnTo>
                  <a:lnTo>
                    <a:pt x="834118" y="456895"/>
                  </a:lnTo>
                  <a:lnTo>
                    <a:pt x="834510" y="456895"/>
                  </a:lnTo>
                  <a:lnTo>
                    <a:pt x="835032" y="457874"/>
                  </a:lnTo>
                  <a:lnTo>
                    <a:pt x="837446" y="458200"/>
                  </a:lnTo>
                  <a:lnTo>
                    <a:pt x="838164" y="459962"/>
                  </a:lnTo>
                  <a:lnTo>
                    <a:pt x="838686" y="459962"/>
                  </a:lnTo>
                  <a:lnTo>
                    <a:pt x="838686" y="459179"/>
                  </a:lnTo>
                  <a:lnTo>
                    <a:pt x="839273" y="459179"/>
                  </a:lnTo>
                  <a:lnTo>
                    <a:pt x="839469" y="459832"/>
                  </a:lnTo>
                  <a:lnTo>
                    <a:pt x="839991" y="459962"/>
                  </a:lnTo>
                  <a:lnTo>
                    <a:pt x="840382" y="459505"/>
                  </a:lnTo>
                  <a:lnTo>
                    <a:pt x="842275" y="458853"/>
                  </a:lnTo>
                  <a:lnTo>
                    <a:pt x="841883" y="460288"/>
                  </a:lnTo>
                  <a:lnTo>
                    <a:pt x="842601" y="460745"/>
                  </a:lnTo>
                  <a:lnTo>
                    <a:pt x="842405" y="461202"/>
                  </a:lnTo>
                  <a:lnTo>
                    <a:pt x="843123" y="462637"/>
                  </a:lnTo>
                  <a:lnTo>
                    <a:pt x="846646" y="461985"/>
                  </a:lnTo>
                  <a:lnTo>
                    <a:pt x="846059" y="460549"/>
                  </a:lnTo>
                  <a:lnTo>
                    <a:pt x="848082" y="460549"/>
                  </a:lnTo>
                  <a:lnTo>
                    <a:pt x="849779" y="461333"/>
                  </a:lnTo>
                  <a:lnTo>
                    <a:pt x="849387" y="462116"/>
                  </a:lnTo>
                  <a:lnTo>
                    <a:pt x="847364" y="462246"/>
                  </a:lnTo>
                  <a:lnTo>
                    <a:pt x="847364" y="463356"/>
                  </a:lnTo>
                  <a:lnTo>
                    <a:pt x="847756" y="463356"/>
                  </a:lnTo>
                  <a:lnTo>
                    <a:pt x="847756" y="463682"/>
                  </a:lnTo>
                  <a:lnTo>
                    <a:pt x="845929" y="464465"/>
                  </a:lnTo>
                  <a:lnTo>
                    <a:pt x="846124" y="465770"/>
                  </a:lnTo>
                  <a:lnTo>
                    <a:pt x="845015" y="467075"/>
                  </a:lnTo>
                  <a:lnTo>
                    <a:pt x="845211" y="469619"/>
                  </a:lnTo>
                  <a:lnTo>
                    <a:pt x="844297" y="470272"/>
                  </a:lnTo>
                  <a:lnTo>
                    <a:pt x="844689" y="470925"/>
                  </a:lnTo>
                  <a:lnTo>
                    <a:pt x="847299" y="470468"/>
                  </a:lnTo>
                  <a:lnTo>
                    <a:pt x="847821" y="469815"/>
                  </a:lnTo>
                  <a:lnTo>
                    <a:pt x="848539" y="469685"/>
                  </a:lnTo>
                  <a:lnTo>
                    <a:pt x="849061" y="468902"/>
                  </a:lnTo>
                  <a:lnTo>
                    <a:pt x="850170" y="468771"/>
                  </a:lnTo>
                  <a:lnTo>
                    <a:pt x="850562" y="467140"/>
                  </a:lnTo>
                  <a:lnTo>
                    <a:pt x="851475" y="467140"/>
                  </a:lnTo>
                  <a:lnTo>
                    <a:pt x="851867" y="466683"/>
                  </a:lnTo>
                  <a:lnTo>
                    <a:pt x="853172" y="466357"/>
                  </a:lnTo>
                  <a:lnTo>
                    <a:pt x="853889" y="467010"/>
                  </a:lnTo>
                  <a:lnTo>
                    <a:pt x="853889" y="467336"/>
                  </a:lnTo>
                  <a:lnTo>
                    <a:pt x="852976" y="467466"/>
                  </a:lnTo>
                  <a:lnTo>
                    <a:pt x="852389" y="468249"/>
                  </a:lnTo>
                  <a:lnTo>
                    <a:pt x="853889" y="469032"/>
                  </a:lnTo>
                  <a:lnTo>
                    <a:pt x="853694" y="469815"/>
                  </a:lnTo>
                  <a:lnTo>
                    <a:pt x="853172" y="469815"/>
                  </a:lnTo>
                  <a:lnTo>
                    <a:pt x="852780" y="469032"/>
                  </a:lnTo>
                  <a:lnTo>
                    <a:pt x="852193" y="468902"/>
                  </a:lnTo>
                  <a:lnTo>
                    <a:pt x="851279" y="469881"/>
                  </a:lnTo>
                  <a:lnTo>
                    <a:pt x="850888" y="471185"/>
                  </a:lnTo>
                  <a:lnTo>
                    <a:pt x="849779" y="471642"/>
                  </a:lnTo>
                  <a:lnTo>
                    <a:pt x="849387" y="472295"/>
                  </a:lnTo>
                  <a:lnTo>
                    <a:pt x="848669" y="472295"/>
                  </a:lnTo>
                  <a:lnTo>
                    <a:pt x="846646" y="473404"/>
                  </a:lnTo>
                  <a:lnTo>
                    <a:pt x="845537" y="472752"/>
                  </a:lnTo>
                  <a:lnTo>
                    <a:pt x="844036" y="473078"/>
                  </a:lnTo>
                  <a:lnTo>
                    <a:pt x="842927" y="472099"/>
                  </a:lnTo>
                  <a:lnTo>
                    <a:pt x="842536" y="470990"/>
                  </a:lnTo>
                  <a:lnTo>
                    <a:pt x="843449" y="469685"/>
                  </a:lnTo>
                  <a:lnTo>
                    <a:pt x="842862" y="468119"/>
                  </a:lnTo>
                  <a:lnTo>
                    <a:pt x="843775" y="467662"/>
                  </a:lnTo>
                  <a:lnTo>
                    <a:pt x="843775" y="466357"/>
                  </a:lnTo>
                  <a:lnTo>
                    <a:pt x="843384" y="465900"/>
                  </a:lnTo>
                  <a:lnTo>
                    <a:pt x="844297" y="465770"/>
                  </a:lnTo>
                  <a:lnTo>
                    <a:pt x="843906" y="464791"/>
                  </a:lnTo>
                  <a:lnTo>
                    <a:pt x="844297" y="463356"/>
                  </a:lnTo>
                  <a:lnTo>
                    <a:pt x="843710" y="463225"/>
                  </a:lnTo>
                  <a:lnTo>
                    <a:pt x="842797" y="463877"/>
                  </a:lnTo>
                  <a:lnTo>
                    <a:pt x="842797" y="464987"/>
                  </a:lnTo>
                  <a:lnTo>
                    <a:pt x="841883" y="465770"/>
                  </a:lnTo>
                  <a:lnTo>
                    <a:pt x="841687" y="466748"/>
                  </a:lnTo>
                  <a:lnTo>
                    <a:pt x="841296" y="466748"/>
                  </a:lnTo>
                  <a:lnTo>
                    <a:pt x="840774" y="465182"/>
                  </a:lnTo>
                  <a:lnTo>
                    <a:pt x="841883" y="463420"/>
                  </a:lnTo>
                  <a:lnTo>
                    <a:pt x="841165" y="462311"/>
                  </a:lnTo>
                  <a:lnTo>
                    <a:pt x="840448" y="462311"/>
                  </a:lnTo>
                  <a:lnTo>
                    <a:pt x="838425" y="464856"/>
                  </a:lnTo>
                  <a:lnTo>
                    <a:pt x="838425" y="467597"/>
                  </a:lnTo>
                  <a:lnTo>
                    <a:pt x="837315" y="467466"/>
                  </a:lnTo>
                  <a:lnTo>
                    <a:pt x="836924" y="465574"/>
                  </a:lnTo>
                  <a:lnTo>
                    <a:pt x="836141" y="465574"/>
                  </a:lnTo>
                  <a:lnTo>
                    <a:pt x="835227" y="466031"/>
                  </a:lnTo>
                  <a:lnTo>
                    <a:pt x="834705" y="468771"/>
                  </a:lnTo>
                  <a:lnTo>
                    <a:pt x="834118" y="469098"/>
                  </a:lnTo>
                  <a:lnTo>
                    <a:pt x="834836" y="470664"/>
                  </a:lnTo>
                  <a:lnTo>
                    <a:pt x="833727" y="471447"/>
                  </a:lnTo>
                  <a:lnTo>
                    <a:pt x="834118" y="471904"/>
                  </a:lnTo>
                  <a:lnTo>
                    <a:pt x="833922" y="472230"/>
                  </a:lnTo>
                  <a:lnTo>
                    <a:pt x="835815" y="472882"/>
                  </a:lnTo>
                  <a:lnTo>
                    <a:pt x="835619" y="473208"/>
                  </a:lnTo>
                  <a:lnTo>
                    <a:pt x="836532" y="473861"/>
                  </a:lnTo>
                  <a:lnTo>
                    <a:pt x="836337" y="474840"/>
                  </a:lnTo>
                  <a:lnTo>
                    <a:pt x="836924" y="475623"/>
                  </a:lnTo>
                  <a:lnTo>
                    <a:pt x="838033" y="475296"/>
                  </a:lnTo>
                  <a:lnTo>
                    <a:pt x="837837" y="474187"/>
                  </a:lnTo>
                  <a:lnTo>
                    <a:pt x="838359" y="474187"/>
                  </a:lnTo>
                  <a:lnTo>
                    <a:pt x="839664" y="473208"/>
                  </a:lnTo>
                  <a:lnTo>
                    <a:pt x="839273" y="471904"/>
                  </a:lnTo>
                  <a:lnTo>
                    <a:pt x="840186" y="471904"/>
                  </a:lnTo>
                  <a:lnTo>
                    <a:pt x="842209" y="473208"/>
                  </a:lnTo>
                  <a:lnTo>
                    <a:pt x="842014" y="473992"/>
                  </a:lnTo>
                  <a:lnTo>
                    <a:pt x="843710" y="476536"/>
                  </a:lnTo>
                  <a:lnTo>
                    <a:pt x="843188" y="478102"/>
                  </a:lnTo>
                  <a:lnTo>
                    <a:pt x="842470" y="478429"/>
                  </a:lnTo>
                  <a:lnTo>
                    <a:pt x="842470" y="478886"/>
                  </a:lnTo>
                  <a:lnTo>
                    <a:pt x="841753" y="479538"/>
                  </a:lnTo>
                  <a:lnTo>
                    <a:pt x="843058" y="480843"/>
                  </a:lnTo>
                  <a:lnTo>
                    <a:pt x="844167" y="480712"/>
                  </a:lnTo>
                  <a:lnTo>
                    <a:pt x="844167" y="481039"/>
                  </a:lnTo>
                  <a:lnTo>
                    <a:pt x="845080" y="481495"/>
                  </a:lnTo>
                  <a:lnTo>
                    <a:pt x="845080" y="482148"/>
                  </a:lnTo>
                  <a:lnTo>
                    <a:pt x="844689" y="482148"/>
                  </a:lnTo>
                  <a:lnTo>
                    <a:pt x="844493" y="483127"/>
                  </a:lnTo>
                  <a:lnTo>
                    <a:pt x="842992" y="484236"/>
                  </a:lnTo>
                  <a:lnTo>
                    <a:pt x="843514" y="485019"/>
                  </a:lnTo>
                  <a:lnTo>
                    <a:pt x="843319" y="485476"/>
                  </a:lnTo>
                  <a:lnTo>
                    <a:pt x="842209" y="485476"/>
                  </a:lnTo>
                  <a:lnTo>
                    <a:pt x="842014" y="486128"/>
                  </a:lnTo>
                  <a:lnTo>
                    <a:pt x="842536" y="486585"/>
                  </a:lnTo>
                  <a:lnTo>
                    <a:pt x="843253" y="485933"/>
                  </a:lnTo>
                  <a:lnTo>
                    <a:pt x="844167" y="485933"/>
                  </a:lnTo>
                  <a:lnTo>
                    <a:pt x="844363" y="487042"/>
                  </a:lnTo>
                  <a:lnTo>
                    <a:pt x="843058" y="488021"/>
                  </a:lnTo>
                  <a:lnTo>
                    <a:pt x="842666" y="489456"/>
                  </a:lnTo>
                  <a:lnTo>
                    <a:pt x="841948" y="488673"/>
                  </a:lnTo>
                  <a:lnTo>
                    <a:pt x="841557" y="488673"/>
                  </a:lnTo>
                  <a:lnTo>
                    <a:pt x="841557" y="489130"/>
                  </a:lnTo>
                  <a:lnTo>
                    <a:pt x="840970" y="489130"/>
                  </a:lnTo>
                  <a:lnTo>
                    <a:pt x="840970" y="490239"/>
                  </a:lnTo>
                  <a:lnTo>
                    <a:pt x="841361" y="490370"/>
                  </a:lnTo>
                  <a:lnTo>
                    <a:pt x="841361" y="491022"/>
                  </a:lnTo>
                  <a:lnTo>
                    <a:pt x="842275" y="491479"/>
                  </a:lnTo>
                  <a:lnTo>
                    <a:pt x="841883" y="490174"/>
                  </a:lnTo>
                  <a:lnTo>
                    <a:pt x="842275" y="490174"/>
                  </a:lnTo>
                  <a:lnTo>
                    <a:pt x="842275" y="490631"/>
                  </a:lnTo>
                  <a:lnTo>
                    <a:pt x="843384" y="490435"/>
                  </a:lnTo>
                  <a:lnTo>
                    <a:pt x="843775" y="489130"/>
                  </a:lnTo>
                  <a:lnTo>
                    <a:pt x="844689" y="488804"/>
                  </a:lnTo>
                  <a:lnTo>
                    <a:pt x="845602" y="489913"/>
                  </a:lnTo>
                  <a:lnTo>
                    <a:pt x="846320" y="490239"/>
                  </a:lnTo>
                  <a:lnTo>
                    <a:pt x="846712" y="492001"/>
                  </a:lnTo>
                  <a:lnTo>
                    <a:pt x="845602" y="492132"/>
                  </a:lnTo>
                  <a:lnTo>
                    <a:pt x="845407" y="493437"/>
                  </a:lnTo>
                  <a:lnTo>
                    <a:pt x="846516" y="493306"/>
                  </a:lnTo>
                  <a:lnTo>
                    <a:pt x="846712" y="494611"/>
                  </a:lnTo>
                  <a:lnTo>
                    <a:pt x="845994" y="494937"/>
                  </a:lnTo>
                  <a:lnTo>
                    <a:pt x="844297" y="494481"/>
                  </a:lnTo>
                  <a:lnTo>
                    <a:pt x="844493" y="494937"/>
                  </a:lnTo>
                  <a:lnTo>
                    <a:pt x="845080" y="495068"/>
                  </a:lnTo>
                  <a:lnTo>
                    <a:pt x="845080" y="496047"/>
                  </a:lnTo>
                  <a:lnTo>
                    <a:pt x="845472" y="496047"/>
                  </a:lnTo>
                  <a:lnTo>
                    <a:pt x="845472" y="495068"/>
                  </a:lnTo>
                  <a:lnTo>
                    <a:pt x="846386" y="495394"/>
                  </a:lnTo>
                  <a:lnTo>
                    <a:pt x="846581" y="496047"/>
                  </a:lnTo>
                  <a:lnTo>
                    <a:pt x="845994" y="496503"/>
                  </a:lnTo>
                  <a:lnTo>
                    <a:pt x="846190" y="497156"/>
                  </a:lnTo>
                  <a:lnTo>
                    <a:pt x="844493" y="497286"/>
                  </a:lnTo>
                  <a:lnTo>
                    <a:pt x="843971" y="496634"/>
                  </a:lnTo>
                  <a:lnTo>
                    <a:pt x="843253" y="496503"/>
                  </a:lnTo>
                  <a:lnTo>
                    <a:pt x="843058" y="497482"/>
                  </a:lnTo>
                  <a:lnTo>
                    <a:pt x="844363" y="497352"/>
                  </a:lnTo>
                  <a:lnTo>
                    <a:pt x="844558" y="497808"/>
                  </a:lnTo>
                  <a:lnTo>
                    <a:pt x="845668" y="497939"/>
                  </a:lnTo>
                  <a:lnTo>
                    <a:pt x="845863" y="498591"/>
                  </a:lnTo>
                  <a:lnTo>
                    <a:pt x="847560" y="498265"/>
                  </a:lnTo>
                  <a:lnTo>
                    <a:pt x="847038" y="497156"/>
                  </a:lnTo>
                  <a:lnTo>
                    <a:pt x="847234" y="495720"/>
                  </a:lnTo>
                  <a:lnTo>
                    <a:pt x="848147" y="495590"/>
                  </a:lnTo>
                  <a:lnTo>
                    <a:pt x="848343" y="496242"/>
                  </a:lnTo>
                  <a:lnTo>
                    <a:pt x="849257" y="496112"/>
                  </a:lnTo>
                  <a:lnTo>
                    <a:pt x="849257" y="495003"/>
                  </a:lnTo>
                  <a:lnTo>
                    <a:pt x="848343" y="493698"/>
                  </a:lnTo>
                  <a:lnTo>
                    <a:pt x="848539" y="493371"/>
                  </a:lnTo>
                  <a:lnTo>
                    <a:pt x="849844" y="493502"/>
                  </a:lnTo>
                  <a:lnTo>
                    <a:pt x="849322" y="492523"/>
                  </a:lnTo>
                  <a:lnTo>
                    <a:pt x="849844" y="491088"/>
                  </a:lnTo>
                  <a:lnTo>
                    <a:pt x="850757" y="491414"/>
                  </a:lnTo>
                  <a:lnTo>
                    <a:pt x="850953" y="492719"/>
                  </a:lnTo>
                  <a:lnTo>
                    <a:pt x="850757" y="493175"/>
                  </a:lnTo>
                  <a:lnTo>
                    <a:pt x="850235" y="493306"/>
                  </a:lnTo>
                  <a:lnTo>
                    <a:pt x="850235" y="493959"/>
                  </a:lnTo>
                  <a:lnTo>
                    <a:pt x="850953" y="494415"/>
                  </a:lnTo>
                  <a:lnTo>
                    <a:pt x="850562" y="496830"/>
                  </a:lnTo>
                  <a:lnTo>
                    <a:pt x="849648" y="498265"/>
                  </a:lnTo>
                  <a:lnTo>
                    <a:pt x="848930" y="498591"/>
                  </a:lnTo>
                  <a:lnTo>
                    <a:pt x="849126" y="499048"/>
                  </a:lnTo>
                  <a:lnTo>
                    <a:pt x="848408" y="499701"/>
                  </a:lnTo>
                  <a:lnTo>
                    <a:pt x="848930" y="501463"/>
                  </a:lnTo>
                  <a:lnTo>
                    <a:pt x="848408" y="501332"/>
                  </a:lnTo>
                  <a:lnTo>
                    <a:pt x="848213" y="501985"/>
                  </a:lnTo>
                  <a:lnTo>
                    <a:pt x="847299" y="501985"/>
                  </a:lnTo>
                  <a:lnTo>
                    <a:pt x="846777" y="502441"/>
                  </a:lnTo>
                  <a:lnTo>
                    <a:pt x="846777" y="502898"/>
                  </a:lnTo>
                  <a:lnTo>
                    <a:pt x="847495" y="503224"/>
                  </a:lnTo>
                  <a:lnTo>
                    <a:pt x="847691" y="503681"/>
                  </a:lnTo>
                  <a:lnTo>
                    <a:pt x="846190" y="504334"/>
                  </a:lnTo>
                  <a:lnTo>
                    <a:pt x="846190" y="505443"/>
                  </a:lnTo>
                  <a:lnTo>
                    <a:pt x="845798" y="505900"/>
                  </a:lnTo>
                  <a:lnTo>
                    <a:pt x="846190" y="506552"/>
                  </a:lnTo>
                  <a:lnTo>
                    <a:pt x="846907" y="506422"/>
                  </a:lnTo>
                  <a:lnTo>
                    <a:pt x="847299" y="506096"/>
                  </a:lnTo>
                  <a:lnTo>
                    <a:pt x="846907" y="505769"/>
                  </a:lnTo>
                  <a:lnTo>
                    <a:pt x="846907" y="504790"/>
                  </a:lnTo>
                  <a:lnTo>
                    <a:pt x="847821" y="504660"/>
                  </a:lnTo>
                  <a:lnTo>
                    <a:pt x="848735" y="506096"/>
                  </a:lnTo>
                  <a:lnTo>
                    <a:pt x="850040" y="506422"/>
                  </a:lnTo>
                  <a:lnTo>
                    <a:pt x="850431" y="507205"/>
                  </a:lnTo>
                  <a:lnTo>
                    <a:pt x="849322" y="507857"/>
                  </a:lnTo>
                  <a:lnTo>
                    <a:pt x="850627" y="508184"/>
                  </a:lnTo>
                  <a:lnTo>
                    <a:pt x="850823" y="508836"/>
                  </a:lnTo>
                  <a:lnTo>
                    <a:pt x="850431" y="508705"/>
                  </a:lnTo>
                  <a:lnTo>
                    <a:pt x="849713" y="509358"/>
                  </a:lnTo>
                  <a:lnTo>
                    <a:pt x="850431" y="510141"/>
                  </a:lnTo>
                  <a:lnTo>
                    <a:pt x="850431" y="510794"/>
                  </a:lnTo>
                  <a:lnTo>
                    <a:pt x="849518" y="511577"/>
                  </a:lnTo>
                  <a:lnTo>
                    <a:pt x="849518" y="512556"/>
                  </a:lnTo>
                  <a:lnTo>
                    <a:pt x="848213" y="511577"/>
                  </a:lnTo>
                  <a:lnTo>
                    <a:pt x="848213" y="510467"/>
                  </a:lnTo>
                  <a:lnTo>
                    <a:pt x="848930" y="510011"/>
                  </a:lnTo>
                  <a:lnTo>
                    <a:pt x="849126" y="509228"/>
                  </a:lnTo>
                  <a:lnTo>
                    <a:pt x="848735" y="508575"/>
                  </a:lnTo>
                  <a:lnTo>
                    <a:pt x="847234" y="509684"/>
                  </a:lnTo>
                  <a:lnTo>
                    <a:pt x="847234" y="511120"/>
                  </a:lnTo>
                  <a:lnTo>
                    <a:pt x="847625" y="511577"/>
                  </a:lnTo>
                  <a:lnTo>
                    <a:pt x="846320" y="511120"/>
                  </a:lnTo>
                  <a:lnTo>
                    <a:pt x="845798" y="511250"/>
                  </a:lnTo>
                  <a:lnTo>
                    <a:pt x="845407" y="511903"/>
                  </a:lnTo>
                  <a:lnTo>
                    <a:pt x="845407" y="512229"/>
                  </a:lnTo>
                  <a:lnTo>
                    <a:pt x="845929" y="512360"/>
                  </a:lnTo>
                  <a:lnTo>
                    <a:pt x="846320" y="511707"/>
                  </a:lnTo>
                  <a:lnTo>
                    <a:pt x="846712" y="511707"/>
                  </a:lnTo>
                  <a:lnTo>
                    <a:pt x="847429" y="512490"/>
                  </a:lnTo>
                  <a:lnTo>
                    <a:pt x="847429" y="513469"/>
                  </a:lnTo>
                  <a:lnTo>
                    <a:pt x="845929" y="513469"/>
                  </a:lnTo>
                  <a:lnTo>
                    <a:pt x="845929" y="515231"/>
                  </a:lnTo>
                  <a:lnTo>
                    <a:pt x="845211" y="515687"/>
                  </a:lnTo>
                  <a:lnTo>
                    <a:pt x="845733" y="516666"/>
                  </a:lnTo>
                  <a:lnTo>
                    <a:pt x="844819" y="516666"/>
                  </a:lnTo>
                  <a:lnTo>
                    <a:pt x="844428" y="517123"/>
                  </a:lnTo>
                  <a:lnTo>
                    <a:pt x="844428" y="517906"/>
                  </a:lnTo>
                  <a:lnTo>
                    <a:pt x="845146" y="518689"/>
                  </a:lnTo>
                  <a:lnTo>
                    <a:pt x="845537" y="519798"/>
                  </a:lnTo>
                  <a:lnTo>
                    <a:pt x="844428" y="521234"/>
                  </a:lnTo>
                  <a:lnTo>
                    <a:pt x="843514" y="521364"/>
                  </a:lnTo>
                  <a:lnTo>
                    <a:pt x="843514" y="522017"/>
                  </a:lnTo>
                  <a:lnTo>
                    <a:pt x="844232" y="522147"/>
                  </a:lnTo>
                  <a:lnTo>
                    <a:pt x="844754" y="521495"/>
                  </a:lnTo>
                  <a:lnTo>
                    <a:pt x="846255" y="521626"/>
                  </a:lnTo>
                  <a:lnTo>
                    <a:pt x="846451" y="523387"/>
                  </a:lnTo>
                  <a:lnTo>
                    <a:pt x="845863" y="524497"/>
                  </a:lnTo>
                  <a:lnTo>
                    <a:pt x="846451" y="525932"/>
                  </a:lnTo>
                  <a:lnTo>
                    <a:pt x="846255" y="528020"/>
                  </a:lnTo>
                  <a:lnTo>
                    <a:pt x="845341" y="528477"/>
                  </a:lnTo>
                  <a:lnTo>
                    <a:pt x="845146" y="529912"/>
                  </a:lnTo>
                  <a:lnTo>
                    <a:pt x="844036" y="530043"/>
                  </a:lnTo>
                  <a:lnTo>
                    <a:pt x="843449" y="529391"/>
                  </a:lnTo>
                  <a:lnTo>
                    <a:pt x="842927" y="529521"/>
                  </a:lnTo>
                  <a:lnTo>
                    <a:pt x="844036" y="530630"/>
                  </a:lnTo>
                  <a:lnTo>
                    <a:pt x="844428" y="532196"/>
                  </a:lnTo>
                  <a:lnTo>
                    <a:pt x="843319" y="532653"/>
                  </a:lnTo>
                  <a:lnTo>
                    <a:pt x="842927" y="535068"/>
                  </a:lnTo>
                  <a:lnTo>
                    <a:pt x="842536" y="534937"/>
                  </a:lnTo>
                  <a:lnTo>
                    <a:pt x="841622" y="536046"/>
                  </a:lnTo>
                  <a:lnTo>
                    <a:pt x="840513" y="536177"/>
                  </a:lnTo>
                  <a:lnTo>
                    <a:pt x="840904" y="536829"/>
                  </a:lnTo>
                  <a:lnTo>
                    <a:pt x="841622" y="536829"/>
                  </a:lnTo>
                  <a:lnTo>
                    <a:pt x="842014" y="538396"/>
                  </a:lnTo>
                  <a:lnTo>
                    <a:pt x="840121" y="538722"/>
                  </a:lnTo>
                  <a:lnTo>
                    <a:pt x="839730" y="539179"/>
                  </a:lnTo>
                  <a:lnTo>
                    <a:pt x="838816" y="539179"/>
                  </a:lnTo>
                  <a:lnTo>
                    <a:pt x="838816" y="538526"/>
                  </a:lnTo>
                  <a:lnTo>
                    <a:pt x="838098" y="538396"/>
                  </a:lnTo>
                  <a:lnTo>
                    <a:pt x="837707" y="539831"/>
                  </a:lnTo>
                  <a:lnTo>
                    <a:pt x="836010" y="541397"/>
                  </a:lnTo>
                  <a:lnTo>
                    <a:pt x="835097" y="541527"/>
                  </a:lnTo>
                  <a:lnTo>
                    <a:pt x="834901" y="542506"/>
                  </a:lnTo>
                  <a:lnTo>
                    <a:pt x="834510" y="542506"/>
                  </a:lnTo>
                  <a:lnTo>
                    <a:pt x="834510" y="541527"/>
                  </a:lnTo>
                  <a:lnTo>
                    <a:pt x="834118" y="541397"/>
                  </a:lnTo>
                  <a:lnTo>
                    <a:pt x="833727" y="541723"/>
                  </a:lnTo>
                  <a:lnTo>
                    <a:pt x="833727" y="542506"/>
                  </a:lnTo>
                  <a:lnTo>
                    <a:pt x="832422" y="542963"/>
                  </a:lnTo>
                  <a:lnTo>
                    <a:pt x="831312" y="544072"/>
                  </a:lnTo>
                  <a:lnTo>
                    <a:pt x="832617" y="544203"/>
                  </a:lnTo>
                  <a:lnTo>
                    <a:pt x="832617" y="544659"/>
                  </a:lnTo>
                  <a:lnTo>
                    <a:pt x="833009" y="544790"/>
                  </a:lnTo>
                  <a:lnTo>
                    <a:pt x="833009" y="546225"/>
                  </a:lnTo>
                  <a:lnTo>
                    <a:pt x="833400" y="546225"/>
                  </a:lnTo>
                  <a:lnTo>
                    <a:pt x="833922" y="545442"/>
                  </a:lnTo>
                  <a:lnTo>
                    <a:pt x="834836" y="545442"/>
                  </a:lnTo>
                  <a:lnTo>
                    <a:pt x="835554" y="546552"/>
                  </a:lnTo>
                  <a:lnTo>
                    <a:pt x="836271" y="546552"/>
                  </a:lnTo>
                  <a:lnTo>
                    <a:pt x="836989" y="547335"/>
                  </a:lnTo>
                  <a:lnTo>
                    <a:pt x="837381" y="548901"/>
                  </a:lnTo>
                  <a:lnTo>
                    <a:pt x="838098" y="548444"/>
                  </a:lnTo>
                  <a:lnTo>
                    <a:pt x="837903" y="547465"/>
                  </a:lnTo>
                  <a:lnTo>
                    <a:pt x="838425" y="546813"/>
                  </a:lnTo>
                  <a:lnTo>
                    <a:pt x="840121" y="546944"/>
                  </a:lnTo>
                  <a:lnTo>
                    <a:pt x="840839" y="546161"/>
                  </a:lnTo>
                  <a:lnTo>
                    <a:pt x="841557" y="546487"/>
                  </a:lnTo>
                  <a:lnTo>
                    <a:pt x="841753" y="547792"/>
                  </a:lnTo>
                  <a:lnTo>
                    <a:pt x="842862" y="548118"/>
                  </a:lnTo>
                  <a:lnTo>
                    <a:pt x="843253" y="547465"/>
                  </a:lnTo>
                  <a:lnTo>
                    <a:pt x="843971" y="547596"/>
                  </a:lnTo>
                  <a:lnTo>
                    <a:pt x="844363" y="546944"/>
                  </a:lnTo>
                  <a:lnTo>
                    <a:pt x="843971" y="545182"/>
                  </a:lnTo>
                  <a:lnTo>
                    <a:pt x="845994" y="545182"/>
                  </a:lnTo>
                  <a:lnTo>
                    <a:pt x="845602" y="544072"/>
                  </a:lnTo>
                  <a:lnTo>
                    <a:pt x="845602" y="543289"/>
                  </a:lnTo>
                  <a:lnTo>
                    <a:pt x="845994" y="542963"/>
                  </a:lnTo>
                  <a:lnTo>
                    <a:pt x="846386" y="542963"/>
                  </a:lnTo>
                  <a:lnTo>
                    <a:pt x="846581" y="543942"/>
                  </a:lnTo>
                  <a:lnTo>
                    <a:pt x="847691" y="544725"/>
                  </a:lnTo>
                  <a:lnTo>
                    <a:pt x="848213" y="543746"/>
                  </a:lnTo>
                  <a:lnTo>
                    <a:pt x="849191" y="543746"/>
                  </a:lnTo>
                  <a:lnTo>
                    <a:pt x="849191" y="543093"/>
                  </a:lnTo>
                  <a:lnTo>
                    <a:pt x="850105" y="543093"/>
                  </a:lnTo>
                  <a:lnTo>
                    <a:pt x="849909" y="542441"/>
                  </a:lnTo>
                  <a:lnTo>
                    <a:pt x="850301" y="542115"/>
                  </a:lnTo>
                  <a:lnTo>
                    <a:pt x="851410" y="542245"/>
                  </a:lnTo>
                  <a:lnTo>
                    <a:pt x="853106" y="540679"/>
                  </a:lnTo>
                  <a:lnTo>
                    <a:pt x="854216" y="540549"/>
                  </a:lnTo>
                  <a:lnTo>
                    <a:pt x="854738" y="539439"/>
                  </a:lnTo>
                  <a:lnTo>
                    <a:pt x="856239" y="539439"/>
                  </a:lnTo>
                  <a:lnTo>
                    <a:pt x="856630" y="540092"/>
                  </a:lnTo>
                  <a:lnTo>
                    <a:pt x="857544" y="540222"/>
                  </a:lnTo>
                  <a:lnTo>
                    <a:pt x="858066" y="541005"/>
                  </a:lnTo>
                  <a:lnTo>
                    <a:pt x="858588" y="541005"/>
                  </a:lnTo>
                  <a:lnTo>
                    <a:pt x="859175" y="540549"/>
                  </a:lnTo>
                  <a:lnTo>
                    <a:pt x="859175" y="539570"/>
                  </a:lnTo>
                  <a:lnTo>
                    <a:pt x="859566" y="539570"/>
                  </a:lnTo>
                  <a:lnTo>
                    <a:pt x="859566" y="540222"/>
                  </a:lnTo>
                  <a:lnTo>
                    <a:pt x="860154" y="540092"/>
                  </a:lnTo>
                  <a:lnTo>
                    <a:pt x="860349" y="539439"/>
                  </a:lnTo>
                  <a:lnTo>
                    <a:pt x="859762" y="539309"/>
                  </a:lnTo>
                  <a:lnTo>
                    <a:pt x="859762" y="538852"/>
                  </a:lnTo>
                  <a:lnTo>
                    <a:pt x="860349" y="538200"/>
                  </a:lnTo>
                  <a:lnTo>
                    <a:pt x="861654" y="537873"/>
                  </a:lnTo>
                  <a:lnTo>
                    <a:pt x="862764" y="537090"/>
                  </a:lnTo>
                  <a:lnTo>
                    <a:pt x="863155" y="537221"/>
                  </a:lnTo>
                  <a:lnTo>
                    <a:pt x="863873" y="536438"/>
                  </a:lnTo>
                  <a:lnTo>
                    <a:pt x="864591" y="536764"/>
                  </a:lnTo>
                  <a:lnTo>
                    <a:pt x="865178" y="537873"/>
                  </a:lnTo>
                  <a:lnTo>
                    <a:pt x="865570" y="537417"/>
                  </a:lnTo>
                  <a:lnTo>
                    <a:pt x="869093" y="537286"/>
                  </a:lnTo>
                  <a:lnTo>
                    <a:pt x="870007" y="538591"/>
                  </a:lnTo>
                  <a:lnTo>
                    <a:pt x="869615" y="541267"/>
                  </a:lnTo>
                  <a:lnTo>
                    <a:pt x="869093" y="542376"/>
                  </a:lnTo>
                  <a:lnTo>
                    <a:pt x="868180" y="542833"/>
                  </a:lnTo>
                  <a:lnTo>
                    <a:pt x="867658" y="543811"/>
                  </a:lnTo>
                  <a:lnTo>
                    <a:pt x="868049" y="544268"/>
                  </a:lnTo>
                  <a:lnTo>
                    <a:pt x="868963" y="544268"/>
                  </a:lnTo>
                  <a:lnTo>
                    <a:pt x="870268" y="544921"/>
                  </a:lnTo>
                  <a:lnTo>
                    <a:pt x="870790" y="547922"/>
                  </a:lnTo>
                  <a:lnTo>
                    <a:pt x="871377" y="548053"/>
                  </a:lnTo>
                  <a:lnTo>
                    <a:pt x="871769" y="547270"/>
                  </a:lnTo>
                  <a:lnTo>
                    <a:pt x="872486" y="546813"/>
                  </a:lnTo>
                  <a:lnTo>
                    <a:pt x="872486" y="545247"/>
                  </a:lnTo>
                  <a:lnTo>
                    <a:pt x="871181" y="544921"/>
                  </a:lnTo>
                  <a:lnTo>
                    <a:pt x="870985" y="544464"/>
                  </a:lnTo>
                  <a:lnTo>
                    <a:pt x="871508" y="543681"/>
                  </a:lnTo>
                  <a:lnTo>
                    <a:pt x="871508" y="542245"/>
                  </a:lnTo>
                  <a:lnTo>
                    <a:pt x="872030" y="541267"/>
                  </a:lnTo>
                  <a:lnTo>
                    <a:pt x="874248" y="541267"/>
                  </a:lnTo>
                  <a:lnTo>
                    <a:pt x="874966" y="542245"/>
                  </a:lnTo>
                  <a:lnTo>
                    <a:pt x="874966" y="543224"/>
                  </a:lnTo>
                  <a:lnTo>
                    <a:pt x="875488" y="543550"/>
                  </a:lnTo>
                  <a:lnTo>
                    <a:pt x="875292" y="544203"/>
                  </a:lnTo>
                  <a:lnTo>
                    <a:pt x="876401" y="545182"/>
                  </a:lnTo>
                  <a:lnTo>
                    <a:pt x="876401" y="546617"/>
                  </a:lnTo>
                  <a:lnTo>
                    <a:pt x="877119" y="547596"/>
                  </a:lnTo>
                  <a:lnTo>
                    <a:pt x="877119" y="549162"/>
                  </a:lnTo>
                  <a:lnTo>
                    <a:pt x="877837" y="549945"/>
                  </a:lnTo>
                  <a:lnTo>
                    <a:pt x="877315" y="551837"/>
                  </a:lnTo>
                  <a:lnTo>
                    <a:pt x="876597" y="551707"/>
                  </a:lnTo>
                  <a:lnTo>
                    <a:pt x="876401" y="552164"/>
                  </a:lnTo>
                  <a:lnTo>
                    <a:pt x="876401" y="552947"/>
                  </a:lnTo>
                  <a:lnTo>
                    <a:pt x="877315" y="553077"/>
                  </a:lnTo>
                  <a:lnTo>
                    <a:pt x="877119" y="555296"/>
                  </a:lnTo>
                  <a:lnTo>
                    <a:pt x="877511" y="555948"/>
                  </a:lnTo>
                  <a:lnTo>
                    <a:pt x="877511" y="557710"/>
                  </a:lnTo>
                  <a:lnTo>
                    <a:pt x="876793" y="558363"/>
                  </a:lnTo>
                  <a:lnTo>
                    <a:pt x="876793" y="559015"/>
                  </a:lnTo>
                  <a:lnTo>
                    <a:pt x="877511" y="560124"/>
                  </a:lnTo>
                  <a:lnTo>
                    <a:pt x="878033" y="560124"/>
                  </a:lnTo>
                  <a:lnTo>
                    <a:pt x="878228" y="559667"/>
                  </a:lnTo>
                  <a:lnTo>
                    <a:pt x="877315" y="558689"/>
                  </a:lnTo>
                  <a:lnTo>
                    <a:pt x="877706" y="558363"/>
                  </a:lnTo>
                  <a:lnTo>
                    <a:pt x="878294" y="558493"/>
                  </a:lnTo>
                  <a:lnTo>
                    <a:pt x="879207" y="559929"/>
                  </a:lnTo>
                  <a:lnTo>
                    <a:pt x="878816" y="561364"/>
                  </a:lnTo>
                  <a:lnTo>
                    <a:pt x="880512" y="563452"/>
                  </a:lnTo>
                  <a:lnTo>
                    <a:pt x="878294" y="566649"/>
                  </a:lnTo>
                  <a:lnTo>
                    <a:pt x="879403" y="568085"/>
                  </a:lnTo>
                  <a:lnTo>
                    <a:pt x="880317" y="568085"/>
                  </a:lnTo>
                  <a:lnTo>
                    <a:pt x="880317" y="569194"/>
                  </a:lnTo>
                  <a:lnTo>
                    <a:pt x="879925" y="569325"/>
                  </a:lnTo>
                  <a:lnTo>
                    <a:pt x="880317" y="571086"/>
                  </a:lnTo>
                  <a:lnTo>
                    <a:pt x="879925" y="571543"/>
                  </a:lnTo>
                  <a:lnTo>
                    <a:pt x="879207" y="571543"/>
                  </a:lnTo>
                  <a:lnTo>
                    <a:pt x="879207" y="571870"/>
                  </a:lnTo>
                  <a:lnTo>
                    <a:pt x="880121" y="572196"/>
                  </a:lnTo>
                  <a:lnTo>
                    <a:pt x="879012" y="572979"/>
                  </a:lnTo>
                  <a:lnTo>
                    <a:pt x="879012" y="574088"/>
                  </a:lnTo>
                  <a:lnTo>
                    <a:pt x="880121" y="574871"/>
                  </a:lnTo>
                  <a:lnTo>
                    <a:pt x="881817" y="574545"/>
                  </a:lnTo>
                  <a:lnTo>
                    <a:pt x="882405" y="575850"/>
                  </a:lnTo>
                  <a:lnTo>
                    <a:pt x="885015" y="576176"/>
                  </a:lnTo>
                  <a:lnTo>
                    <a:pt x="885733" y="576633"/>
                  </a:lnTo>
                  <a:lnTo>
                    <a:pt x="885928" y="577416"/>
                  </a:lnTo>
                  <a:lnTo>
                    <a:pt x="885537" y="577416"/>
                  </a:lnTo>
                  <a:lnTo>
                    <a:pt x="885537" y="578395"/>
                  </a:lnTo>
                  <a:lnTo>
                    <a:pt x="884949" y="579504"/>
                  </a:lnTo>
                  <a:lnTo>
                    <a:pt x="884558" y="579830"/>
                  </a:lnTo>
                  <a:lnTo>
                    <a:pt x="883253" y="579830"/>
                  </a:lnTo>
                  <a:lnTo>
                    <a:pt x="883057" y="580809"/>
                  </a:lnTo>
                  <a:lnTo>
                    <a:pt x="881948" y="580940"/>
                  </a:lnTo>
                  <a:lnTo>
                    <a:pt x="881948" y="579830"/>
                  </a:lnTo>
                  <a:lnTo>
                    <a:pt x="882666" y="579374"/>
                  </a:lnTo>
                  <a:lnTo>
                    <a:pt x="882861" y="578721"/>
                  </a:lnTo>
                  <a:lnTo>
                    <a:pt x="882666" y="578395"/>
                  </a:lnTo>
                  <a:lnTo>
                    <a:pt x="881361" y="578395"/>
                  </a:lnTo>
                  <a:lnTo>
                    <a:pt x="880251" y="577938"/>
                  </a:lnTo>
                  <a:lnTo>
                    <a:pt x="879860" y="578264"/>
                  </a:lnTo>
                  <a:lnTo>
                    <a:pt x="880056" y="580026"/>
                  </a:lnTo>
                  <a:lnTo>
                    <a:pt x="879533" y="580483"/>
                  </a:lnTo>
                  <a:lnTo>
                    <a:pt x="879533" y="581136"/>
                  </a:lnTo>
                  <a:lnTo>
                    <a:pt x="878816" y="581592"/>
                  </a:lnTo>
                  <a:lnTo>
                    <a:pt x="878294" y="580809"/>
                  </a:lnTo>
                  <a:lnTo>
                    <a:pt x="876793" y="581266"/>
                  </a:lnTo>
                  <a:lnTo>
                    <a:pt x="876597" y="581919"/>
                  </a:lnTo>
                  <a:lnTo>
                    <a:pt x="876075" y="582245"/>
                  </a:lnTo>
                  <a:lnTo>
                    <a:pt x="875879" y="583354"/>
                  </a:lnTo>
                  <a:lnTo>
                    <a:pt x="875488" y="583485"/>
                  </a:lnTo>
                  <a:lnTo>
                    <a:pt x="875879" y="584920"/>
                  </a:lnTo>
                  <a:lnTo>
                    <a:pt x="875488" y="585703"/>
                  </a:lnTo>
                  <a:lnTo>
                    <a:pt x="875096" y="585703"/>
                  </a:lnTo>
                  <a:lnTo>
                    <a:pt x="875096" y="586682"/>
                  </a:lnTo>
                  <a:lnTo>
                    <a:pt x="874705" y="586812"/>
                  </a:lnTo>
                  <a:lnTo>
                    <a:pt x="874901" y="588052"/>
                  </a:lnTo>
                  <a:lnTo>
                    <a:pt x="874313" y="588509"/>
                  </a:lnTo>
                  <a:lnTo>
                    <a:pt x="874313" y="590597"/>
                  </a:lnTo>
                  <a:lnTo>
                    <a:pt x="873596" y="591250"/>
                  </a:lnTo>
                  <a:lnTo>
                    <a:pt x="873204" y="593338"/>
                  </a:lnTo>
                  <a:lnTo>
                    <a:pt x="872682" y="593468"/>
                  </a:lnTo>
                  <a:lnTo>
                    <a:pt x="872160" y="594708"/>
                  </a:lnTo>
                  <a:lnTo>
                    <a:pt x="871442" y="594708"/>
                  </a:lnTo>
                  <a:lnTo>
                    <a:pt x="871247" y="595817"/>
                  </a:lnTo>
                  <a:lnTo>
                    <a:pt x="869550" y="597057"/>
                  </a:lnTo>
                  <a:lnTo>
                    <a:pt x="869550" y="598036"/>
                  </a:lnTo>
                  <a:lnTo>
                    <a:pt x="869158" y="598362"/>
                  </a:lnTo>
                  <a:lnTo>
                    <a:pt x="869354" y="599015"/>
                  </a:lnTo>
                  <a:lnTo>
                    <a:pt x="868636" y="599471"/>
                  </a:lnTo>
                  <a:lnTo>
                    <a:pt x="868245" y="600581"/>
                  </a:lnTo>
                  <a:lnTo>
                    <a:pt x="867331" y="601233"/>
                  </a:lnTo>
                  <a:lnTo>
                    <a:pt x="865831" y="601233"/>
                  </a:lnTo>
                  <a:lnTo>
                    <a:pt x="865439" y="601886"/>
                  </a:lnTo>
                  <a:lnTo>
                    <a:pt x="864526" y="602212"/>
                  </a:lnTo>
                  <a:lnTo>
                    <a:pt x="864721" y="603191"/>
                  </a:lnTo>
                  <a:lnTo>
                    <a:pt x="864004" y="603843"/>
                  </a:lnTo>
                  <a:lnTo>
                    <a:pt x="864004" y="604952"/>
                  </a:lnTo>
                  <a:lnTo>
                    <a:pt x="863090" y="606388"/>
                  </a:lnTo>
                  <a:lnTo>
                    <a:pt x="862568" y="606388"/>
                  </a:lnTo>
                  <a:lnTo>
                    <a:pt x="861850" y="607040"/>
                  </a:lnTo>
                  <a:lnTo>
                    <a:pt x="861850" y="608019"/>
                  </a:lnTo>
                  <a:lnTo>
                    <a:pt x="860545" y="607823"/>
                  </a:lnTo>
                  <a:lnTo>
                    <a:pt x="860023" y="607040"/>
                  </a:lnTo>
                  <a:lnTo>
                    <a:pt x="859436" y="607040"/>
                  </a:lnTo>
                  <a:lnTo>
                    <a:pt x="859044" y="605931"/>
                  </a:lnTo>
                  <a:lnTo>
                    <a:pt x="858327" y="605605"/>
                  </a:lnTo>
                  <a:lnTo>
                    <a:pt x="858327" y="604822"/>
                  </a:lnTo>
                  <a:lnTo>
                    <a:pt x="857413" y="605148"/>
                  </a:lnTo>
                  <a:lnTo>
                    <a:pt x="857217" y="606257"/>
                  </a:lnTo>
                  <a:lnTo>
                    <a:pt x="858131" y="606257"/>
                  </a:lnTo>
                  <a:lnTo>
                    <a:pt x="858131" y="607367"/>
                  </a:lnTo>
                  <a:lnTo>
                    <a:pt x="859240" y="607367"/>
                  </a:lnTo>
                  <a:lnTo>
                    <a:pt x="859632" y="607823"/>
                  </a:lnTo>
                  <a:lnTo>
                    <a:pt x="859110" y="608933"/>
                  </a:lnTo>
                  <a:lnTo>
                    <a:pt x="859501" y="610695"/>
                  </a:lnTo>
                  <a:lnTo>
                    <a:pt x="856173" y="615915"/>
                  </a:lnTo>
                  <a:lnTo>
                    <a:pt x="853955" y="616371"/>
                  </a:lnTo>
                  <a:lnTo>
                    <a:pt x="853367" y="614610"/>
                  </a:lnTo>
                  <a:lnTo>
                    <a:pt x="853367" y="613500"/>
                  </a:lnTo>
                  <a:lnTo>
                    <a:pt x="853759" y="613500"/>
                  </a:lnTo>
                  <a:lnTo>
                    <a:pt x="853367" y="613044"/>
                  </a:lnTo>
                  <a:lnTo>
                    <a:pt x="853367" y="611934"/>
                  </a:lnTo>
                  <a:lnTo>
                    <a:pt x="852650" y="611151"/>
                  </a:lnTo>
                  <a:lnTo>
                    <a:pt x="850953" y="610695"/>
                  </a:lnTo>
                  <a:lnTo>
                    <a:pt x="850562" y="610695"/>
                  </a:lnTo>
                  <a:lnTo>
                    <a:pt x="850562" y="611151"/>
                  </a:lnTo>
                  <a:lnTo>
                    <a:pt x="850953" y="611151"/>
                  </a:lnTo>
                  <a:lnTo>
                    <a:pt x="850953" y="613370"/>
                  </a:lnTo>
                  <a:lnTo>
                    <a:pt x="850040" y="614349"/>
                  </a:lnTo>
                  <a:lnTo>
                    <a:pt x="849648" y="614218"/>
                  </a:lnTo>
                  <a:lnTo>
                    <a:pt x="849844" y="613566"/>
                  </a:lnTo>
                  <a:lnTo>
                    <a:pt x="848343" y="612457"/>
                  </a:lnTo>
                  <a:lnTo>
                    <a:pt x="850235" y="611347"/>
                  </a:lnTo>
                  <a:lnTo>
                    <a:pt x="849844" y="610695"/>
                  </a:lnTo>
                  <a:lnTo>
                    <a:pt x="850040" y="609129"/>
                  </a:lnTo>
                  <a:lnTo>
                    <a:pt x="848930" y="608346"/>
                  </a:lnTo>
                  <a:lnTo>
                    <a:pt x="848017" y="608476"/>
                  </a:lnTo>
                  <a:lnTo>
                    <a:pt x="847821" y="606910"/>
                  </a:lnTo>
                  <a:lnTo>
                    <a:pt x="847103" y="606453"/>
                  </a:lnTo>
                  <a:lnTo>
                    <a:pt x="846712" y="607889"/>
                  </a:lnTo>
                  <a:lnTo>
                    <a:pt x="845015" y="609651"/>
                  </a:lnTo>
                  <a:lnTo>
                    <a:pt x="845015" y="610760"/>
                  </a:lnTo>
                  <a:lnTo>
                    <a:pt x="845211" y="611086"/>
                  </a:lnTo>
                  <a:lnTo>
                    <a:pt x="846320" y="611086"/>
                  </a:lnTo>
                  <a:lnTo>
                    <a:pt x="846712" y="612522"/>
                  </a:lnTo>
                  <a:lnTo>
                    <a:pt x="847821" y="613500"/>
                  </a:lnTo>
                  <a:lnTo>
                    <a:pt x="847103" y="613631"/>
                  </a:lnTo>
                  <a:lnTo>
                    <a:pt x="846907" y="614088"/>
                  </a:lnTo>
                  <a:lnTo>
                    <a:pt x="847429" y="614871"/>
                  </a:lnTo>
                  <a:lnTo>
                    <a:pt x="847234" y="615523"/>
                  </a:lnTo>
                  <a:lnTo>
                    <a:pt x="847756" y="615980"/>
                  </a:lnTo>
                  <a:lnTo>
                    <a:pt x="847560" y="616633"/>
                  </a:lnTo>
                  <a:lnTo>
                    <a:pt x="848278" y="617416"/>
                  </a:lnTo>
                  <a:lnTo>
                    <a:pt x="847691" y="618525"/>
                  </a:lnTo>
                  <a:lnTo>
                    <a:pt x="848082" y="619504"/>
                  </a:lnTo>
                  <a:lnTo>
                    <a:pt x="847886" y="619961"/>
                  </a:lnTo>
                  <a:lnTo>
                    <a:pt x="846777" y="620091"/>
                  </a:lnTo>
                  <a:lnTo>
                    <a:pt x="846386" y="619765"/>
                  </a:lnTo>
                  <a:lnTo>
                    <a:pt x="846581" y="619308"/>
                  </a:lnTo>
                  <a:lnTo>
                    <a:pt x="845863" y="619308"/>
                  </a:lnTo>
                  <a:lnTo>
                    <a:pt x="845863" y="619961"/>
                  </a:lnTo>
                  <a:lnTo>
                    <a:pt x="845146" y="621070"/>
                  </a:lnTo>
                  <a:lnTo>
                    <a:pt x="845341" y="621722"/>
                  </a:lnTo>
                  <a:lnTo>
                    <a:pt x="844950" y="621722"/>
                  </a:lnTo>
                  <a:lnTo>
                    <a:pt x="844558" y="623484"/>
                  </a:lnTo>
                  <a:lnTo>
                    <a:pt x="843971" y="624137"/>
                  </a:lnTo>
                  <a:lnTo>
                    <a:pt x="843971" y="624920"/>
                  </a:lnTo>
                  <a:lnTo>
                    <a:pt x="843253" y="625246"/>
                  </a:lnTo>
                  <a:lnTo>
                    <a:pt x="843058" y="625703"/>
                  </a:lnTo>
                  <a:lnTo>
                    <a:pt x="841361" y="626159"/>
                  </a:lnTo>
                  <a:lnTo>
                    <a:pt x="840839" y="627595"/>
                  </a:lnTo>
                  <a:lnTo>
                    <a:pt x="839730" y="628052"/>
                  </a:lnTo>
                  <a:lnTo>
                    <a:pt x="838229" y="627399"/>
                  </a:lnTo>
                  <a:lnTo>
                    <a:pt x="838425" y="625507"/>
                  </a:lnTo>
                  <a:lnTo>
                    <a:pt x="837511" y="624398"/>
                  </a:lnTo>
                  <a:lnTo>
                    <a:pt x="837511" y="622505"/>
                  </a:lnTo>
                  <a:lnTo>
                    <a:pt x="836793" y="622505"/>
                  </a:lnTo>
                  <a:lnTo>
                    <a:pt x="836793" y="623615"/>
                  </a:lnTo>
                  <a:lnTo>
                    <a:pt x="835880" y="623615"/>
                  </a:lnTo>
                  <a:lnTo>
                    <a:pt x="835880" y="623158"/>
                  </a:lnTo>
                  <a:lnTo>
                    <a:pt x="835162" y="623027"/>
                  </a:lnTo>
                  <a:lnTo>
                    <a:pt x="834966" y="621461"/>
                  </a:lnTo>
                  <a:lnTo>
                    <a:pt x="835684" y="621331"/>
                  </a:lnTo>
                  <a:lnTo>
                    <a:pt x="836076" y="620548"/>
                  </a:lnTo>
                  <a:lnTo>
                    <a:pt x="834575" y="620874"/>
                  </a:lnTo>
                  <a:lnTo>
                    <a:pt x="834575" y="620091"/>
                  </a:lnTo>
                  <a:lnTo>
                    <a:pt x="835488" y="619634"/>
                  </a:lnTo>
                  <a:lnTo>
                    <a:pt x="835488" y="619178"/>
                  </a:lnTo>
                  <a:lnTo>
                    <a:pt x="834183" y="617611"/>
                  </a:lnTo>
                  <a:lnTo>
                    <a:pt x="834379" y="616371"/>
                  </a:lnTo>
                  <a:lnTo>
                    <a:pt x="833466" y="615719"/>
                  </a:lnTo>
                  <a:lnTo>
                    <a:pt x="833270" y="614936"/>
                  </a:lnTo>
                  <a:lnTo>
                    <a:pt x="832878" y="614936"/>
                  </a:lnTo>
                  <a:lnTo>
                    <a:pt x="832878" y="615393"/>
                  </a:lnTo>
                  <a:lnTo>
                    <a:pt x="831965" y="615393"/>
                  </a:lnTo>
                  <a:lnTo>
                    <a:pt x="831247" y="613827"/>
                  </a:lnTo>
                  <a:lnTo>
                    <a:pt x="829355" y="613370"/>
                  </a:lnTo>
                  <a:lnTo>
                    <a:pt x="826353" y="613500"/>
                  </a:lnTo>
                  <a:lnTo>
                    <a:pt x="825831" y="613957"/>
                  </a:lnTo>
                  <a:lnTo>
                    <a:pt x="824135" y="613827"/>
                  </a:lnTo>
                  <a:lnTo>
                    <a:pt x="823612" y="613370"/>
                  </a:lnTo>
                  <a:lnTo>
                    <a:pt x="823221" y="614023"/>
                  </a:lnTo>
                  <a:lnTo>
                    <a:pt x="821720" y="614479"/>
                  </a:lnTo>
                  <a:lnTo>
                    <a:pt x="821198" y="614023"/>
                  </a:lnTo>
                  <a:lnTo>
                    <a:pt x="820089" y="613892"/>
                  </a:lnTo>
                  <a:lnTo>
                    <a:pt x="819502" y="614349"/>
                  </a:lnTo>
                  <a:lnTo>
                    <a:pt x="819697" y="615458"/>
                  </a:lnTo>
                  <a:lnTo>
                    <a:pt x="819306" y="615458"/>
                  </a:lnTo>
                  <a:lnTo>
                    <a:pt x="818588" y="614675"/>
                  </a:lnTo>
                  <a:lnTo>
                    <a:pt x="818392" y="613240"/>
                  </a:lnTo>
                  <a:lnTo>
                    <a:pt x="817675" y="612130"/>
                  </a:lnTo>
                  <a:lnTo>
                    <a:pt x="814673" y="612783"/>
                  </a:lnTo>
                  <a:lnTo>
                    <a:pt x="810562" y="612783"/>
                  </a:lnTo>
                  <a:lnTo>
                    <a:pt x="810040" y="613566"/>
                  </a:lnTo>
                  <a:lnTo>
                    <a:pt x="809453" y="613566"/>
                  </a:lnTo>
                  <a:lnTo>
                    <a:pt x="808343" y="614349"/>
                  </a:lnTo>
                  <a:lnTo>
                    <a:pt x="808343" y="616241"/>
                  </a:lnTo>
                  <a:lnTo>
                    <a:pt x="807952" y="616371"/>
                  </a:lnTo>
                  <a:lnTo>
                    <a:pt x="807430" y="616371"/>
                  </a:lnTo>
                  <a:lnTo>
                    <a:pt x="807234" y="615719"/>
                  </a:lnTo>
                  <a:lnTo>
                    <a:pt x="806321" y="615067"/>
                  </a:lnTo>
                  <a:lnTo>
                    <a:pt x="805407" y="616176"/>
                  </a:lnTo>
                  <a:lnTo>
                    <a:pt x="804689" y="615523"/>
                  </a:lnTo>
                  <a:lnTo>
                    <a:pt x="803972" y="615523"/>
                  </a:lnTo>
                  <a:lnTo>
                    <a:pt x="802471" y="616176"/>
                  </a:lnTo>
                  <a:lnTo>
                    <a:pt x="802471" y="616502"/>
                  </a:lnTo>
                  <a:lnTo>
                    <a:pt x="801361" y="616633"/>
                  </a:lnTo>
                  <a:lnTo>
                    <a:pt x="800970" y="617090"/>
                  </a:lnTo>
                  <a:lnTo>
                    <a:pt x="800970" y="617742"/>
                  </a:lnTo>
                  <a:lnTo>
                    <a:pt x="801361" y="617873"/>
                  </a:lnTo>
                  <a:lnTo>
                    <a:pt x="801166" y="619112"/>
                  </a:lnTo>
                  <a:lnTo>
                    <a:pt x="800252" y="619112"/>
                  </a:lnTo>
                  <a:lnTo>
                    <a:pt x="800448" y="617677"/>
                  </a:lnTo>
                  <a:lnTo>
                    <a:pt x="799534" y="617350"/>
                  </a:lnTo>
                  <a:lnTo>
                    <a:pt x="799143" y="615915"/>
                  </a:lnTo>
                  <a:lnTo>
                    <a:pt x="796011" y="616241"/>
                  </a:lnTo>
                  <a:lnTo>
                    <a:pt x="795815" y="616567"/>
                  </a:lnTo>
                  <a:lnTo>
                    <a:pt x="794314" y="616698"/>
                  </a:lnTo>
                  <a:lnTo>
                    <a:pt x="789877" y="618264"/>
                  </a:lnTo>
                  <a:lnTo>
                    <a:pt x="787463" y="618264"/>
                  </a:lnTo>
                  <a:lnTo>
                    <a:pt x="786353" y="617807"/>
                  </a:lnTo>
                  <a:lnTo>
                    <a:pt x="785244" y="616828"/>
                  </a:lnTo>
                  <a:lnTo>
                    <a:pt x="785048" y="615589"/>
                  </a:lnTo>
                  <a:lnTo>
                    <a:pt x="783026" y="612587"/>
                  </a:lnTo>
                  <a:lnTo>
                    <a:pt x="782308" y="612130"/>
                  </a:lnTo>
                  <a:lnTo>
                    <a:pt x="781916" y="610891"/>
                  </a:lnTo>
                  <a:lnTo>
                    <a:pt x="781003" y="610760"/>
                  </a:lnTo>
                  <a:lnTo>
                    <a:pt x="781525" y="609325"/>
                  </a:lnTo>
                  <a:lnTo>
                    <a:pt x="782634" y="609325"/>
                  </a:lnTo>
                  <a:lnTo>
                    <a:pt x="784135" y="610303"/>
                  </a:lnTo>
                  <a:lnTo>
                    <a:pt x="785831" y="610303"/>
                  </a:lnTo>
                  <a:lnTo>
                    <a:pt x="787332" y="609977"/>
                  </a:lnTo>
                  <a:lnTo>
                    <a:pt x="787724" y="609194"/>
                  </a:lnTo>
                  <a:lnTo>
                    <a:pt x="787920" y="608085"/>
                  </a:lnTo>
                  <a:lnTo>
                    <a:pt x="787528" y="606649"/>
                  </a:lnTo>
                  <a:lnTo>
                    <a:pt x="786419" y="605866"/>
                  </a:lnTo>
                  <a:lnTo>
                    <a:pt x="786419" y="603191"/>
                  </a:lnTo>
                  <a:lnTo>
                    <a:pt x="786027" y="603060"/>
                  </a:lnTo>
                  <a:lnTo>
                    <a:pt x="786419" y="600515"/>
                  </a:lnTo>
                  <a:lnTo>
                    <a:pt x="787724" y="597840"/>
                  </a:lnTo>
                  <a:lnTo>
                    <a:pt x="787332" y="596274"/>
                  </a:lnTo>
                  <a:lnTo>
                    <a:pt x="787528" y="595295"/>
                  </a:lnTo>
                  <a:lnTo>
                    <a:pt x="787006" y="595295"/>
                  </a:lnTo>
                  <a:lnTo>
                    <a:pt x="785701" y="596404"/>
                  </a:lnTo>
                  <a:lnTo>
                    <a:pt x="785114" y="598166"/>
                  </a:lnTo>
                  <a:lnTo>
                    <a:pt x="784200" y="598036"/>
                  </a:lnTo>
                  <a:lnTo>
                    <a:pt x="784004" y="598362"/>
                  </a:lnTo>
                  <a:lnTo>
                    <a:pt x="784396" y="600124"/>
                  </a:lnTo>
                  <a:lnTo>
                    <a:pt x="783678" y="601560"/>
                  </a:lnTo>
                  <a:lnTo>
                    <a:pt x="783678" y="603321"/>
                  </a:lnTo>
                  <a:lnTo>
                    <a:pt x="782569" y="604431"/>
                  </a:lnTo>
                  <a:lnTo>
                    <a:pt x="781460" y="604887"/>
                  </a:lnTo>
                  <a:lnTo>
                    <a:pt x="780350" y="606453"/>
                  </a:lnTo>
                  <a:lnTo>
                    <a:pt x="779828" y="610760"/>
                  </a:lnTo>
                  <a:lnTo>
                    <a:pt x="779241" y="611086"/>
                  </a:lnTo>
                  <a:lnTo>
                    <a:pt x="779045" y="610434"/>
                  </a:lnTo>
                  <a:lnTo>
                    <a:pt x="778523" y="610434"/>
                  </a:lnTo>
                  <a:lnTo>
                    <a:pt x="777610" y="611086"/>
                  </a:lnTo>
                  <a:lnTo>
                    <a:pt x="776500" y="612522"/>
                  </a:lnTo>
                  <a:lnTo>
                    <a:pt x="776696" y="613631"/>
                  </a:lnTo>
                  <a:lnTo>
                    <a:pt x="776174" y="613500"/>
                  </a:lnTo>
                  <a:lnTo>
                    <a:pt x="776174" y="613044"/>
                  </a:lnTo>
                  <a:lnTo>
                    <a:pt x="775587" y="613044"/>
                  </a:lnTo>
                  <a:lnTo>
                    <a:pt x="775065" y="613827"/>
                  </a:lnTo>
                  <a:lnTo>
                    <a:pt x="773956" y="613696"/>
                  </a:lnTo>
                  <a:lnTo>
                    <a:pt x="773434" y="614023"/>
                  </a:lnTo>
                  <a:lnTo>
                    <a:pt x="773434" y="618003"/>
                  </a:lnTo>
                  <a:lnTo>
                    <a:pt x="774151" y="620091"/>
                  </a:lnTo>
                  <a:lnTo>
                    <a:pt x="774543" y="620091"/>
                  </a:lnTo>
                  <a:lnTo>
                    <a:pt x="776044" y="615197"/>
                  </a:lnTo>
                  <a:lnTo>
                    <a:pt x="777153" y="614871"/>
                  </a:lnTo>
                  <a:lnTo>
                    <a:pt x="777740" y="614088"/>
                  </a:lnTo>
                  <a:lnTo>
                    <a:pt x="779959" y="614414"/>
                  </a:lnTo>
                  <a:lnTo>
                    <a:pt x="780677" y="612326"/>
                  </a:lnTo>
                  <a:lnTo>
                    <a:pt x="782895" y="613892"/>
                  </a:lnTo>
                  <a:lnTo>
                    <a:pt x="784004" y="615784"/>
                  </a:lnTo>
                  <a:lnTo>
                    <a:pt x="783287" y="619439"/>
                  </a:lnTo>
                  <a:lnTo>
                    <a:pt x="781264" y="621527"/>
                  </a:lnTo>
                  <a:lnTo>
                    <a:pt x="775717" y="625311"/>
                  </a:lnTo>
                  <a:lnTo>
                    <a:pt x="775195" y="625311"/>
                  </a:lnTo>
                  <a:lnTo>
                    <a:pt x="773499" y="627073"/>
                  </a:lnTo>
                  <a:lnTo>
                    <a:pt x="770497" y="629292"/>
                  </a:lnTo>
                  <a:lnTo>
                    <a:pt x="768083" y="632163"/>
                  </a:lnTo>
                  <a:lnTo>
                    <a:pt x="765473" y="634381"/>
                  </a:lnTo>
                  <a:lnTo>
                    <a:pt x="762863" y="639014"/>
                  </a:lnTo>
                  <a:lnTo>
                    <a:pt x="763058" y="642342"/>
                  </a:lnTo>
                  <a:lnTo>
                    <a:pt x="765277" y="644560"/>
                  </a:lnTo>
                  <a:lnTo>
                    <a:pt x="767887" y="649128"/>
                  </a:lnTo>
                  <a:lnTo>
                    <a:pt x="769192" y="655131"/>
                  </a:lnTo>
                  <a:lnTo>
                    <a:pt x="769584" y="661461"/>
                  </a:lnTo>
                  <a:lnTo>
                    <a:pt x="768474" y="668900"/>
                  </a:lnTo>
                  <a:lnTo>
                    <a:pt x="766256" y="674903"/>
                  </a:lnTo>
                  <a:lnTo>
                    <a:pt x="764951" y="676665"/>
                  </a:lnTo>
                  <a:lnTo>
                    <a:pt x="764755" y="678100"/>
                  </a:lnTo>
                  <a:lnTo>
                    <a:pt x="764364" y="678100"/>
                  </a:lnTo>
                  <a:lnTo>
                    <a:pt x="763646" y="679992"/>
                  </a:lnTo>
                  <a:lnTo>
                    <a:pt x="763841" y="682211"/>
                  </a:lnTo>
                  <a:lnTo>
                    <a:pt x="763450" y="682668"/>
                  </a:lnTo>
                  <a:lnTo>
                    <a:pt x="765147" y="683777"/>
                  </a:lnTo>
                  <a:lnTo>
                    <a:pt x="764951" y="687105"/>
                  </a:lnTo>
                  <a:lnTo>
                    <a:pt x="764755" y="688345"/>
                  </a:lnTo>
                  <a:lnTo>
                    <a:pt x="763450" y="688671"/>
                  </a:lnTo>
                  <a:lnTo>
                    <a:pt x="762732" y="689650"/>
                  </a:lnTo>
                  <a:lnTo>
                    <a:pt x="762928" y="692521"/>
                  </a:lnTo>
                  <a:lnTo>
                    <a:pt x="762210" y="694087"/>
                  </a:lnTo>
                  <a:lnTo>
                    <a:pt x="761819" y="696305"/>
                  </a:lnTo>
                  <a:lnTo>
                    <a:pt x="759404" y="699307"/>
                  </a:lnTo>
                  <a:lnTo>
                    <a:pt x="759013" y="700286"/>
                  </a:lnTo>
                  <a:lnTo>
                    <a:pt x="756794" y="700938"/>
                  </a:lnTo>
                  <a:lnTo>
                    <a:pt x="755685" y="702700"/>
                  </a:lnTo>
                  <a:lnTo>
                    <a:pt x="753075" y="704266"/>
                  </a:lnTo>
                  <a:lnTo>
                    <a:pt x="744918" y="711379"/>
                  </a:lnTo>
                  <a:lnTo>
                    <a:pt x="743091" y="712358"/>
                  </a:lnTo>
                  <a:lnTo>
                    <a:pt x="741395" y="715359"/>
                  </a:lnTo>
                  <a:lnTo>
                    <a:pt x="740677" y="715490"/>
                  </a:lnTo>
                  <a:lnTo>
                    <a:pt x="741069" y="716142"/>
                  </a:lnTo>
                  <a:lnTo>
                    <a:pt x="741069" y="717904"/>
                  </a:lnTo>
                  <a:lnTo>
                    <a:pt x="739176" y="719144"/>
                  </a:lnTo>
                  <a:lnTo>
                    <a:pt x="739176" y="720906"/>
                  </a:lnTo>
                  <a:lnTo>
                    <a:pt x="738785" y="721558"/>
                  </a:lnTo>
                  <a:lnTo>
                    <a:pt x="737088" y="721428"/>
                  </a:lnTo>
                  <a:lnTo>
                    <a:pt x="735587" y="721884"/>
                  </a:lnTo>
                  <a:lnTo>
                    <a:pt x="733891" y="722537"/>
                  </a:lnTo>
                  <a:lnTo>
                    <a:pt x="733173" y="723516"/>
                  </a:lnTo>
                  <a:lnTo>
                    <a:pt x="730954" y="723385"/>
                  </a:lnTo>
                  <a:lnTo>
                    <a:pt x="727235" y="725277"/>
                  </a:lnTo>
                  <a:lnTo>
                    <a:pt x="727039" y="725930"/>
                  </a:lnTo>
                  <a:lnTo>
                    <a:pt x="725930" y="726387"/>
                  </a:lnTo>
                  <a:lnTo>
                    <a:pt x="725539" y="727300"/>
                  </a:lnTo>
                  <a:lnTo>
                    <a:pt x="724233" y="728410"/>
                  </a:lnTo>
                  <a:lnTo>
                    <a:pt x="723711" y="729845"/>
                  </a:lnTo>
                  <a:lnTo>
                    <a:pt x="722798" y="730498"/>
                  </a:lnTo>
                  <a:lnTo>
                    <a:pt x="722798" y="731476"/>
                  </a:lnTo>
                  <a:lnTo>
                    <a:pt x="722080" y="731933"/>
                  </a:lnTo>
                  <a:lnTo>
                    <a:pt x="722472" y="733369"/>
                  </a:lnTo>
                  <a:lnTo>
                    <a:pt x="720645" y="733695"/>
                  </a:lnTo>
                  <a:lnTo>
                    <a:pt x="719731" y="735130"/>
                  </a:lnTo>
                  <a:lnTo>
                    <a:pt x="718818" y="735130"/>
                  </a:lnTo>
                  <a:lnTo>
                    <a:pt x="717904" y="735783"/>
                  </a:lnTo>
                  <a:lnTo>
                    <a:pt x="716403" y="736109"/>
                  </a:lnTo>
                  <a:lnTo>
                    <a:pt x="714576" y="737545"/>
                  </a:lnTo>
                  <a:lnTo>
                    <a:pt x="713989" y="737545"/>
                  </a:lnTo>
                  <a:lnTo>
                    <a:pt x="713793" y="738198"/>
                  </a:lnTo>
                  <a:lnTo>
                    <a:pt x="713075" y="738328"/>
                  </a:lnTo>
                  <a:lnTo>
                    <a:pt x="710465" y="740677"/>
                  </a:lnTo>
                  <a:lnTo>
                    <a:pt x="709552" y="740807"/>
                  </a:lnTo>
                  <a:lnTo>
                    <a:pt x="708247" y="741786"/>
                  </a:lnTo>
                  <a:lnTo>
                    <a:pt x="708051" y="742895"/>
                  </a:lnTo>
                  <a:lnTo>
                    <a:pt x="707333" y="742569"/>
                  </a:lnTo>
                  <a:lnTo>
                    <a:pt x="706420" y="744135"/>
                  </a:lnTo>
                  <a:lnTo>
                    <a:pt x="705115" y="744005"/>
                  </a:lnTo>
                  <a:lnTo>
                    <a:pt x="705506" y="742113"/>
                  </a:lnTo>
                  <a:lnTo>
                    <a:pt x="703810" y="740351"/>
                  </a:lnTo>
                  <a:lnTo>
                    <a:pt x="702700" y="739894"/>
                  </a:lnTo>
                  <a:lnTo>
                    <a:pt x="699177" y="740220"/>
                  </a:lnTo>
                  <a:lnTo>
                    <a:pt x="698785" y="738328"/>
                  </a:lnTo>
                  <a:lnTo>
                    <a:pt x="698067" y="737871"/>
                  </a:lnTo>
                  <a:lnTo>
                    <a:pt x="698067" y="736958"/>
                  </a:lnTo>
                  <a:lnTo>
                    <a:pt x="697350" y="736958"/>
                  </a:lnTo>
                  <a:lnTo>
                    <a:pt x="696045" y="735718"/>
                  </a:lnTo>
                  <a:lnTo>
                    <a:pt x="693826" y="735587"/>
                  </a:lnTo>
                  <a:lnTo>
                    <a:pt x="693434" y="734935"/>
                  </a:lnTo>
                  <a:lnTo>
                    <a:pt x="690824" y="733825"/>
                  </a:lnTo>
                  <a:lnTo>
                    <a:pt x="691934" y="733369"/>
                  </a:lnTo>
                  <a:lnTo>
                    <a:pt x="692521" y="732586"/>
                  </a:lnTo>
                  <a:lnTo>
                    <a:pt x="693630" y="732259"/>
                  </a:lnTo>
                  <a:lnTo>
                    <a:pt x="693239" y="731281"/>
                  </a:lnTo>
                  <a:lnTo>
                    <a:pt x="694740" y="730302"/>
                  </a:lnTo>
                  <a:lnTo>
                    <a:pt x="694740" y="729845"/>
                  </a:lnTo>
                  <a:lnTo>
                    <a:pt x="695457" y="729714"/>
                  </a:lnTo>
                  <a:lnTo>
                    <a:pt x="695653" y="729193"/>
                  </a:lnTo>
                  <a:lnTo>
                    <a:pt x="697350" y="730171"/>
                  </a:lnTo>
                  <a:lnTo>
                    <a:pt x="697937" y="730171"/>
                  </a:lnTo>
                  <a:lnTo>
                    <a:pt x="698850" y="729388"/>
                  </a:lnTo>
                  <a:lnTo>
                    <a:pt x="699568" y="730954"/>
                  </a:lnTo>
                  <a:lnTo>
                    <a:pt x="701200" y="729845"/>
                  </a:lnTo>
                  <a:lnTo>
                    <a:pt x="701004" y="728605"/>
                  </a:lnTo>
                  <a:lnTo>
                    <a:pt x="700416" y="728279"/>
                  </a:lnTo>
                  <a:lnTo>
                    <a:pt x="700416" y="726844"/>
                  </a:lnTo>
                  <a:lnTo>
                    <a:pt x="698720" y="725930"/>
                  </a:lnTo>
                  <a:lnTo>
                    <a:pt x="698720" y="724821"/>
                  </a:lnTo>
                  <a:lnTo>
                    <a:pt x="698133" y="724364"/>
                  </a:lnTo>
                  <a:lnTo>
                    <a:pt x="696632" y="724233"/>
                  </a:lnTo>
                  <a:lnTo>
                    <a:pt x="696045" y="724886"/>
                  </a:lnTo>
                  <a:lnTo>
                    <a:pt x="695457" y="724886"/>
                  </a:lnTo>
                  <a:lnTo>
                    <a:pt x="695066" y="724560"/>
                  </a:lnTo>
                  <a:lnTo>
                    <a:pt x="695262" y="722341"/>
                  </a:lnTo>
                  <a:lnTo>
                    <a:pt x="694348" y="721428"/>
                  </a:lnTo>
                  <a:lnTo>
                    <a:pt x="693630" y="721623"/>
                  </a:lnTo>
                  <a:lnTo>
                    <a:pt x="693434" y="722733"/>
                  </a:lnTo>
                  <a:lnTo>
                    <a:pt x="690824" y="721950"/>
                  </a:lnTo>
                  <a:lnTo>
                    <a:pt x="689715" y="722276"/>
                  </a:lnTo>
                  <a:lnTo>
                    <a:pt x="688802" y="721623"/>
                  </a:lnTo>
                  <a:lnTo>
                    <a:pt x="686583" y="721297"/>
                  </a:lnTo>
                  <a:lnTo>
                    <a:pt x="686779" y="720188"/>
                  </a:lnTo>
                  <a:lnTo>
                    <a:pt x="686061" y="720514"/>
                  </a:lnTo>
                  <a:lnTo>
                    <a:pt x="685147" y="719535"/>
                  </a:lnTo>
                  <a:lnTo>
                    <a:pt x="684756" y="719535"/>
                  </a:lnTo>
                  <a:lnTo>
                    <a:pt x="684756" y="720057"/>
                  </a:lnTo>
                  <a:lnTo>
                    <a:pt x="683842" y="719927"/>
                  </a:lnTo>
                  <a:lnTo>
                    <a:pt x="683647" y="719274"/>
                  </a:lnTo>
                  <a:lnTo>
                    <a:pt x="682929" y="719274"/>
                  </a:lnTo>
                  <a:lnTo>
                    <a:pt x="682929" y="719600"/>
                  </a:lnTo>
                  <a:lnTo>
                    <a:pt x="683320" y="719600"/>
                  </a:lnTo>
                  <a:lnTo>
                    <a:pt x="683125" y="720253"/>
                  </a:lnTo>
                  <a:lnTo>
                    <a:pt x="681624" y="720253"/>
                  </a:lnTo>
                  <a:lnTo>
                    <a:pt x="681820" y="722602"/>
                  </a:lnTo>
                  <a:lnTo>
                    <a:pt x="681428" y="722928"/>
                  </a:lnTo>
                  <a:lnTo>
                    <a:pt x="679601" y="721493"/>
                  </a:lnTo>
                  <a:lnTo>
                    <a:pt x="678492" y="721362"/>
                  </a:lnTo>
                  <a:lnTo>
                    <a:pt x="677774" y="720710"/>
                  </a:lnTo>
                  <a:lnTo>
                    <a:pt x="677382" y="720840"/>
                  </a:lnTo>
                  <a:lnTo>
                    <a:pt x="676795" y="720057"/>
                  </a:lnTo>
                  <a:lnTo>
                    <a:pt x="675490" y="719927"/>
                  </a:lnTo>
                  <a:lnTo>
                    <a:pt x="674772" y="720579"/>
                  </a:lnTo>
                  <a:lnTo>
                    <a:pt x="674185" y="720579"/>
                  </a:lnTo>
                  <a:lnTo>
                    <a:pt x="672358" y="720123"/>
                  </a:lnTo>
                  <a:lnTo>
                    <a:pt x="671966" y="719470"/>
                  </a:lnTo>
                  <a:lnTo>
                    <a:pt x="670857" y="719340"/>
                  </a:lnTo>
                  <a:lnTo>
                    <a:pt x="670270" y="717774"/>
                  </a:lnTo>
                  <a:lnTo>
                    <a:pt x="668573" y="716991"/>
                  </a:lnTo>
                  <a:lnTo>
                    <a:pt x="667986" y="715881"/>
                  </a:lnTo>
                  <a:lnTo>
                    <a:pt x="666681" y="715098"/>
                  </a:lnTo>
                  <a:lnTo>
                    <a:pt x="665376" y="715098"/>
                  </a:lnTo>
                  <a:lnTo>
                    <a:pt x="664789" y="714119"/>
                  </a:lnTo>
                  <a:lnTo>
                    <a:pt x="664789" y="711901"/>
                  </a:lnTo>
                  <a:lnTo>
                    <a:pt x="663680" y="710792"/>
                  </a:lnTo>
                  <a:lnTo>
                    <a:pt x="662962" y="709030"/>
                  </a:lnTo>
                  <a:lnTo>
                    <a:pt x="662962" y="704788"/>
                  </a:lnTo>
                  <a:lnTo>
                    <a:pt x="662570" y="704462"/>
                  </a:lnTo>
                  <a:lnTo>
                    <a:pt x="662570" y="703483"/>
                  </a:lnTo>
                  <a:lnTo>
                    <a:pt x="659764" y="701591"/>
                  </a:lnTo>
                  <a:lnTo>
                    <a:pt x="657154" y="701265"/>
                  </a:lnTo>
                  <a:lnTo>
                    <a:pt x="656632" y="701787"/>
                  </a:lnTo>
                  <a:lnTo>
                    <a:pt x="655523" y="701787"/>
                  </a:lnTo>
                  <a:lnTo>
                    <a:pt x="654936" y="700547"/>
                  </a:lnTo>
                  <a:lnTo>
                    <a:pt x="654348" y="700221"/>
                  </a:lnTo>
                  <a:lnTo>
                    <a:pt x="651738" y="700547"/>
                  </a:lnTo>
                  <a:lnTo>
                    <a:pt x="651021" y="699895"/>
                  </a:lnTo>
                  <a:lnTo>
                    <a:pt x="650303" y="700025"/>
                  </a:lnTo>
                  <a:lnTo>
                    <a:pt x="649520" y="701004"/>
                  </a:lnTo>
                  <a:lnTo>
                    <a:pt x="648606" y="701004"/>
                  </a:lnTo>
                  <a:lnTo>
                    <a:pt x="648215" y="699895"/>
                  </a:lnTo>
                  <a:lnTo>
                    <a:pt x="645996" y="700221"/>
                  </a:lnTo>
                  <a:lnTo>
                    <a:pt x="645083" y="700873"/>
                  </a:lnTo>
                  <a:lnTo>
                    <a:pt x="643973" y="701004"/>
                  </a:lnTo>
                  <a:lnTo>
                    <a:pt x="643386" y="701787"/>
                  </a:lnTo>
                  <a:lnTo>
                    <a:pt x="642473" y="702244"/>
                  </a:lnTo>
                  <a:lnTo>
                    <a:pt x="641559" y="701917"/>
                  </a:lnTo>
                  <a:lnTo>
                    <a:pt x="640841" y="700482"/>
                  </a:lnTo>
                  <a:lnTo>
                    <a:pt x="640254" y="700938"/>
                  </a:lnTo>
                  <a:lnTo>
                    <a:pt x="638949" y="700938"/>
                  </a:lnTo>
                  <a:lnTo>
                    <a:pt x="636535" y="698067"/>
                  </a:lnTo>
                  <a:lnTo>
                    <a:pt x="635230" y="697154"/>
                  </a:lnTo>
                  <a:lnTo>
                    <a:pt x="634642" y="695262"/>
                  </a:lnTo>
                  <a:lnTo>
                    <a:pt x="633859" y="695262"/>
                  </a:lnTo>
                  <a:lnTo>
                    <a:pt x="633664" y="694609"/>
                  </a:lnTo>
                  <a:lnTo>
                    <a:pt x="631967" y="693500"/>
                  </a:lnTo>
                  <a:lnTo>
                    <a:pt x="629357" y="693173"/>
                  </a:lnTo>
                  <a:lnTo>
                    <a:pt x="628052" y="691934"/>
                  </a:lnTo>
                  <a:lnTo>
                    <a:pt x="627856" y="690694"/>
                  </a:lnTo>
                  <a:lnTo>
                    <a:pt x="626551" y="688671"/>
                  </a:lnTo>
                  <a:lnTo>
                    <a:pt x="626551" y="687692"/>
                  </a:lnTo>
                  <a:lnTo>
                    <a:pt x="625833" y="687040"/>
                  </a:lnTo>
                  <a:lnTo>
                    <a:pt x="624724" y="683059"/>
                  </a:lnTo>
                  <a:lnTo>
                    <a:pt x="624137" y="682603"/>
                  </a:lnTo>
                  <a:lnTo>
                    <a:pt x="623419" y="680841"/>
                  </a:lnTo>
                  <a:lnTo>
                    <a:pt x="622701" y="680514"/>
                  </a:lnTo>
                  <a:lnTo>
                    <a:pt x="623093" y="680058"/>
                  </a:lnTo>
                  <a:lnTo>
                    <a:pt x="622701" y="677970"/>
                  </a:lnTo>
                  <a:lnTo>
                    <a:pt x="621788" y="676730"/>
                  </a:lnTo>
                  <a:lnTo>
                    <a:pt x="621070" y="674707"/>
                  </a:lnTo>
                  <a:lnTo>
                    <a:pt x="620352" y="674055"/>
                  </a:lnTo>
                  <a:lnTo>
                    <a:pt x="619961" y="672619"/>
                  </a:lnTo>
                  <a:lnTo>
                    <a:pt x="619243" y="672489"/>
                  </a:lnTo>
                  <a:lnTo>
                    <a:pt x="618655" y="673141"/>
                  </a:lnTo>
                  <a:lnTo>
                    <a:pt x="619373" y="675490"/>
                  </a:lnTo>
                  <a:lnTo>
                    <a:pt x="619178" y="675817"/>
                  </a:lnTo>
                  <a:lnTo>
                    <a:pt x="619765" y="676599"/>
                  </a:lnTo>
                  <a:lnTo>
                    <a:pt x="619961" y="677839"/>
                  </a:lnTo>
                  <a:lnTo>
                    <a:pt x="620352" y="677970"/>
                  </a:lnTo>
                  <a:lnTo>
                    <a:pt x="620744" y="679862"/>
                  </a:lnTo>
                  <a:lnTo>
                    <a:pt x="621461" y="680841"/>
                  </a:lnTo>
                  <a:lnTo>
                    <a:pt x="621461" y="681624"/>
                  </a:lnTo>
                  <a:lnTo>
                    <a:pt x="622571" y="683190"/>
                  </a:lnTo>
                  <a:lnTo>
                    <a:pt x="623288" y="685865"/>
                  </a:lnTo>
                  <a:lnTo>
                    <a:pt x="624202" y="686322"/>
                  </a:lnTo>
                  <a:lnTo>
                    <a:pt x="624593" y="688410"/>
                  </a:lnTo>
                  <a:lnTo>
                    <a:pt x="625181" y="688867"/>
                  </a:lnTo>
                  <a:lnTo>
                    <a:pt x="625376" y="689650"/>
                  </a:lnTo>
                  <a:lnTo>
                    <a:pt x="626877" y="690628"/>
                  </a:lnTo>
                  <a:lnTo>
                    <a:pt x="626877" y="691868"/>
                  </a:lnTo>
                  <a:lnTo>
                    <a:pt x="628378" y="693239"/>
                  </a:lnTo>
                  <a:lnTo>
                    <a:pt x="628378" y="693239"/>
                  </a:lnTo>
                  <a:lnTo>
                    <a:pt x="628574" y="693304"/>
                  </a:lnTo>
                  <a:lnTo>
                    <a:pt x="628574" y="693304"/>
                  </a:lnTo>
                  <a:lnTo>
                    <a:pt x="628770" y="693500"/>
                  </a:lnTo>
                  <a:lnTo>
                    <a:pt x="628770" y="693500"/>
                  </a:lnTo>
                  <a:lnTo>
                    <a:pt x="629487" y="694413"/>
                  </a:lnTo>
                  <a:lnTo>
                    <a:pt x="630988" y="694413"/>
                  </a:lnTo>
                  <a:lnTo>
                    <a:pt x="631380" y="694087"/>
                  </a:lnTo>
                  <a:lnTo>
                    <a:pt x="631380" y="694087"/>
                  </a:lnTo>
                  <a:lnTo>
                    <a:pt x="632097" y="694218"/>
                  </a:lnTo>
                  <a:lnTo>
                    <a:pt x="632228" y="694544"/>
                  </a:lnTo>
                  <a:lnTo>
                    <a:pt x="632228" y="694544"/>
                  </a:lnTo>
                  <a:lnTo>
                    <a:pt x="629031" y="695066"/>
                  </a:lnTo>
                  <a:lnTo>
                    <a:pt x="620156" y="702961"/>
                  </a:lnTo>
                  <a:lnTo>
                    <a:pt x="614610" y="692390"/>
                  </a:lnTo>
                  <a:lnTo>
                    <a:pt x="609194" y="691477"/>
                  </a:lnTo>
                  <a:lnTo>
                    <a:pt x="607693" y="693108"/>
                  </a:lnTo>
                  <a:lnTo>
                    <a:pt x="606388" y="695653"/>
                  </a:lnTo>
                  <a:lnTo>
                    <a:pt x="608998" y="710074"/>
                  </a:lnTo>
                  <a:lnTo>
                    <a:pt x="606714" y="714968"/>
                  </a:lnTo>
                  <a:lnTo>
                    <a:pt x="602930" y="716795"/>
                  </a:lnTo>
                  <a:lnTo>
                    <a:pt x="600842" y="719470"/>
                  </a:lnTo>
                  <a:lnTo>
                    <a:pt x="577808" y="725799"/>
                  </a:lnTo>
                  <a:lnTo>
                    <a:pt x="576111" y="717121"/>
                  </a:lnTo>
                  <a:lnTo>
                    <a:pt x="568933" y="712423"/>
                  </a:lnTo>
                  <a:lnTo>
                    <a:pt x="568216" y="719209"/>
                  </a:lnTo>
                  <a:lnTo>
                    <a:pt x="557710" y="725016"/>
                  </a:lnTo>
                  <a:lnTo>
                    <a:pt x="549227" y="723059"/>
                  </a:lnTo>
                  <a:lnTo>
                    <a:pt x="536438" y="728279"/>
                  </a:lnTo>
                  <a:lnTo>
                    <a:pt x="531609" y="726452"/>
                  </a:lnTo>
                  <a:lnTo>
                    <a:pt x="528216" y="731738"/>
                  </a:lnTo>
                  <a:lnTo>
                    <a:pt x="524366" y="731150"/>
                  </a:lnTo>
                  <a:lnTo>
                    <a:pt x="518885" y="736109"/>
                  </a:lnTo>
                  <a:lnTo>
                    <a:pt x="517188" y="735000"/>
                  </a:lnTo>
                  <a:lnTo>
                    <a:pt x="508706" y="721754"/>
                  </a:lnTo>
                  <a:lnTo>
                    <a:pt x="502050" y="717186"/>
                  </a:lnTo>
                  <a:lnTo>
                    <a:pt x="505378" y="711640"/>
                  </a:lnTo>
                  <a:lnTo>
                    <a:pt x="504334" y="706289"/>
                  </a:lnTo>
                  <a:lnTo>
                    <a:pt x="508901" y="699829"/>
                  </a:lnTo>
                  <a:lnTo>
                    <a:pt x="504073" y="690824"/>
                  </a:lnTo>
                  <a:lnTo>
                    <a:pt x="512556" y="680254"/>
                  </a:lnTo>
                  <a:lnTo>
                    <a:pt x="516014" y="668051"/>
                  </a:lnTo>
                  <a:lnTo>
                    <a:pt x="513404" y="659047"/>
                  </a:lnTo>
                  <a:lnTo>
                    <a:pt x="508184" y="654153"/>
                  </a:lnTo>
                  <a:lnTo>
                    <a:pt x="492849" y="642603"/>
                  </a:lnTo>
                  <a:lnTo>
                    <a:pt x="489065" y="643386"/>
                  </a:lnTo>
                  <a:lnTo>
                    <a:pt x="480517" y="652913"/>
                  </a:lnTo>
                  <a:lnTo>
                    <a:pt x="460158" y="636926"/>
                  </a:lnTo>
                  <a:lnTo>
                    <a:pt x="455329" y="629161"/>
                  </a:lnTo>
                  <a:lnTo>
                    <a:pt x="449391" y="607889"/>
                  </a:lnTo>
                  <a:lnTo>
                    <a:pt x="439082" y="599928"/>
                  </a:lnTo>
                  <a:lnTo>
                    <a:pt x="440648" y="593795"/>
                  </a:lnTo>
                  <a:lnTo>
                    <a:pt x="441431" y="593664"/>
                  </a:lnTo>
                  <a:lnTo>
                    <a:pt x="436145" y="570499"/>
                  </a:lnTo>
                  <a:lnTo>
                    <a:pt x="433209" y="560581"/>
                  </a:lnTo>
                  <a:lnTo>
                    <a:pt x="423813" y="557580"/>
                  </a:lnTo>
                  <a:lnTo>
                    <a:pt x="421855" y="547857"/>
                  </a:lnTo>
                  <a:lnTo>
                    <a:pt x="416178" y="541201"/>
                  </a:lnTo>
                  <a:lnTo>
                    <a:pt x="400322" y="528281"/>
                  </a:lnTo>
                  <a:lnTo>
                    <a:pt x="383356" y="519994"/>
                  </a:lnTo>
                  <a:lnTo>
                    <a:pt x="377745" y="520125"/>
                  </a:lnTo>
                  <a:lnTo>
                    <a:pt x="371415" y="528151"/>
                  </a:lnTo>
                  <a:lnTo>
                    <a:pt x="371219" y="529391"/>
                  </a:lnTo>
                  <a:lnTo>
                    <a:pt x="357582" y="545834"/>
                  </a:lnTo>
                  <a:lnTo>
                    <a:pt x="358300" y="553012"/>
                  </a:lnTo>
                  <a:lnTo>
                    <a:pt x="355363" y="555165"/>
                  </a:lnTo>
                  <a:lnTo>
                    <a:pt x="355428" y="556079"/>
                  </a:lnTo>
                  <a:lnTo>
                    <a:pt x="350143" y="558950"/>
                  </a:lnTo>
                  <a:lnTo>
                    <a:pt x="341921" y="564888"/>
                  </a:lnTo>
                  <a:lnTo>
                    <a:pt x="333830" y="565606"/>
                  </a:lnTo>
                  <a:lnTo>
                    <a:pt x="333047" y="574676"/>
                  </a:lnTo>
                  <a:lnTo>
                    <a:pt x="326522" y="580353"/>
                  </a:lnTo>
                  <a:lnTo>
                    <a:pt x="324173" y="587726"/>
                  </a:lnTo>
                  <a:lnTo>
                    <a:pt x="327892" y="590271"/>
                  </a:lnTo>
                  <a:lnTo>
                    <a:pt x="331350" y="591380"/>
                  </a:lnTo>
                  <a:lnTo>
                    <a:pt x="333765" y="594578"/>
                  </a:lnTo>
                  <a:lnTo>
                    <a:pt x="332655" y="596404"/>
                  </a:lnTo>
                  <a:lnTo>
                    <a:pt x="333112" y="600320"/>
                  </a:lnTo>
                  <a:lnTo>
                    <a:pt x="341725" y="602212"/>
                  </a:lnTo>
                  <a:lnTo>
                    <a:pt x="344205" y="628052"/>
                  </a:lnTo>
                  <a:lnTo>
                    <a:pt x="342704" y="628378"/>
                  </a:lnTo>
                  <a:lnTo>
                    <a:pt x="343031" y="629226"/>
                  </a:lnTo>
                  <a:lnTo>
                    <a:pt x="337745" y="632880"/>
                  </a:lnTo>
                  <a:lnTo>
                    <a:pt x="326065" y="632750"/>
                  </a:lnTo>
                  <a:lnTo>
                    <a:pt x="312297" y="641689"/>
                  </a:lnTo>
                  <a:lnTo>
                    <a:pt x="315690" y="645670"/>
                  </a:lnTo>
                  <a:lnTo>
                    <a:pt x="308643" y="648998"/>
                  </a:lnTo>
                  <a:lnTo>
                    <a:pt x="310078" y="657546"/>
                  </a:lnTo>
                  <a:lnTo>
                    <a:pt x="312036" y="659242"/>
                  </a:lnTo>
                  <a:lnTo>
                    <a:pt x="312036" y="659242"/>
                  </a:lnTo>
                  <a:lnTo>
                    <a:pt x="310600" y="660417"/>
                  </a:lnTo>
                  <a:lnTo>
                    <a:pt x="310600" y="660417"/>
                  </a:lnTo>
                  <a:lnTo>
                    <a:pt x="307860" y="664528"/>
                  </a:lnTo>
                  <a:lnTo>
                    <a:pt x="307338" y="673402"/>
                  </a:lnTo>
                  <a:lnTo>
                    <a:pt x="300160" y="686713"/>
                  </a:lnTo>
                  <a:lnTo>
                    <a:pt x="296506" y="688410"/>
                  </a:lnTo>
                  <a:lnTo>
                    <a:pt x="296506" y="688410"/>
                  </a:lnTo>
                  <a:lnTo>
                    <a:pt x="295918" y="688149"/>
                  </a:lnTo>
                  <a:lnTo>
                    <a:pt x="295918" y="688149"/>
                  </a:lnTo>
                  <a:lnTo>
                    <a:pt x="292003" y="685800"/>
                  </a:lnTo>
                  <a:lnTo>
                    <a:pt x="294809" y="678231"/>
                  </a:lnTo>
                  <a:lnTo>
                    <a:pt x="292786" y="674772"/>
                  </a:lnTo>
                  <a:lnTo>
                    <a:pt x="297224" y="667333"/>
                  </a:lnTo>
                  <a:lnTo>
                    <a:pt x="296962" y="663679"/>
                  </a:lnTo>
                  <a:lnTo>
                    <a:pt x="292003" y="662179"/>
                  </a:lnTo>
                  <a:lnTo>
                    <a:pt x="290437" y="663027"/>
                  </a:lnTo>
                  <a:lnTo>
                    <a:pt x="283129" y="672815"/>
                  </a:lnTo>
                  <a:lnTo>
                    <a:pt x="283194" y="676208"/>
                  </a:lnTo>
                  <a:lnTo>
                    <a:pt x="289328" y="681754"/>
                  </a:lnTo>
                  <a:lnTo>
                    <a:pt x="288414" y="687040"/>
                  </a:lnTo>
                  <a:lnTo>
                    <a:pt x="289654" y="688802"/>
                  </a:lnTo>
                  <a:lnTo>
                    <a:pt x="287044" y="693565"/>
                  </a:lnTo>
                  <a:lnTo>
                    <a:pt x="276995" y="691673"/>
                  </a:lnTo>
                  <a:lnTo>
                    <a:pt x="270013" y="685996"/>
                  </a:lnTo>
                  <a:lnTo>
                    <a:pt x="260095" y="690563"/>
                  </a:lnTo>
                  <a:lnTo>
                    <a:pt x="258986" y="688802"/>
                  </a:lnTo>
                  <a:lnTo>
                    <a:pt x="260748" y="681037"/>
                  </a:lnTo>
                  <a:lnTo>
                    <a:pt x="259247" y="679471"/>
                  </a:lnTo>
                  <a:lnTo>
                    <a:pt x="250046" y="680123"/>
                  </a:lnTo>
                  <a:lnTo>
                    <a:pt x="250503" y="676338"/>
                  </a:lnTo>
                  <a:lnTo>
                    <a:pt x="253831" y="673467"/>
                  </a:lnTo>
                  <a:lnTo>
                    <a:pt x="253113" y="671706"/>
                  </a:lnTo>
                  <a:lnTo>
                    <a:pt x="244108" y="673924"/>
                  </a:lnTo>
                  <a:lnTo>
                    <a:pt x="242868" y="675164"/>
                  </a:lnTo>
                  <a:lnTo>
                    <a:pt x="236735" y="677382"/>
                  </a:lnTo>
                  <a:lnTo>
                    <a:pt x="236735" y="683386"/>
                  </a:lnTo>
                  <a:lnTo>
                    <a:pt x="233472" y="685865"/>
                  </a:lnTo>
                  <a:lnTo>
                    <a:pt x="216833" y="681102"/>
                  </a:lnTo>
                  <a:lnTo>
                    <a:pt x="214484" y="682276"/>
                  </a:lnTo>
                  <a:lnTo>
                    <a:pt x="214092" y="682015"/>
                  </a:lnTo>
                  <a:lnTo>
                    <a:pt x="206458" y="684756"/>
                  </a:lnTo>
                  <a:lnTo>
                    <a:pt x="202151" y="678688"/>
                  </a:lnTo>
                  <a:lnTo>
                    <a:pt x="199541" y="678231"/>
                  </a:lnTo>
                  <a:lnTo>
                    <a:pt x="197388" y="675229"/>
                  </a:lnTo>
                  <a:lnTo>
                    <a:pt x="189949" y="676991"/>
                  </a:lnTo>
                  <a:lnTo>
                    <a:pt x="184468" y="674446"/>
                  </a:lnTo>
                  <a:lnTo>
                    <a:pt x="182967" y="662896"/>
                  </a:lnTo>
                  <a:lnTo>
                    <a:pt x="174549" y="657481"/>
                  </a:lnTo>
                  <a:lnTo>
                    <a:pt x="172200" y="652587"/>
                  </a:lnTo>
                  <a:lnTo>
                    <a:pt x="166001" y="653891"/>
                  </a:lnTo>
                  <a:lnTo>
                    <a:pt x="158758" y="642342"/>
                  </a:lnTo>
                  <a:lnTo>
                    <a:pt x="124305" y="642016"/>
                  </a:lnTo>
                  <a:lnTo>
                    <a:pt x="117454" y="644234"/>
                  </a:lnTo>
                  <a:lnTo>
                    <a:pt x="107144" y="636795"/>
                  </a:lnTo>
                  <a:lnTo>
                    <a:pt x="101728" y="630009"/>
                  </a:lnTo>
                  <a:lnTo>
                    <a:pt x="101467" y="615262"/>
                  </a:lnTo>
                  <a:lnTo>
                    <a:pt x="98009" y="603974"/>
                  </a:lnTo>
                  <a:lnTo>
                    <a:pt x="99314" y="596666"/>
                  </a:lnTo>
                  <a:lnTo>
                    <a:pt x="98204" y="592881"/>
                  </a:lnTo>
                  <a:lnTo>
                    <a:pt x="76998" y="587008"/>
                  </a:lnTo>
                  <a:lnTo>
                    <a:pt x="73148" y="582897"/>
                  </a:lnTo>
                  <a:lnTo>
                    <a:pt x="75823" y="581136"/>
                  </a:lnTo>
                  <a:lnTo>
                    <a:pt x="67340" y="563778"/>
                  </a:lnTo>
                  <a:lnTo>
                    <a:pt x="59249" y="555165"/>
                  </a:lnTo>
                  <a:lnTo>
                    <a:pt x="57879" y="554904"/>
                  </a:lnTo>
                  <a:lnTo>
                    <a:pt x="56182" y="550793"/>
                  </a:lnTo>
                  <a:lnTo>
                    <a:pt x="50570" y="553338"/>
                  </a:lnTo>
                  <a:lnTo>
                    <a:pt x="47438" y="552686"/>
                  </a:lnTo>
                  <a:lnTo>
                    <a:pt x="43066" y="549293"/>
                  </a:lnTo>
                  <a:lnTo>
                    <a:pt x="26623" y="524562"/>
                  </a:lnTo>
                  <a:lnTo>
                    <a:pt x="7961" y="508053"/>
                  </a:lnTo>
                  <a:lnTo>
                    <a:pt x="11158" y="498004"/>
                  </a:lnTo>
                  <a:lnTo>
                    <a:pt x="6786" y="496177"/>
                  </a:lnTo>
                  <a:lnTo>
                    <a:pt x="3328" y="496373"/>
                  </a:lnTo>
                  <a:lnTo>
                    <a:pt x="0" y="492719"/>
                  </a:lnTo>
                  <a:lnTo>
                    <a:pt x="457" y="491283"/>
                  </a:lnTo>
                  <a:lnTo>
                    <a:pt x="979" y="491022"/>
                  </a:lnTo>
                  <a:lnTo>
                    <a:pt x="11223" y="488869"/>
                  </a:lnTo>
                  <a:lnTo>
                    <a:pt x="19119" y="489913"/>
                  </a:lnTo>
                  <a:lnTo>
                    <a:pt x="19510" y="487042"/>
                  </a:lnTo>
                  <a:lnTo>
                    <a:pt x="21403" y="485541"/>
                  </a:lnTo>
                  <a:lnTo>
                    <a:pt x="29233" y="483910"/>
                  </a:lnTo>
                  <a:lnTo>
                    <a:pt x="34845" y="478624"/>
                  </a:lnTo>
                  <a:lnTo>
                    <a:pt x="39739" y="478102"/>
                  </a:lnTo>
                  <a:lnTo>
                    <a:pt x="41566" y="475362"/>
                  </a:lnTo>
                  <a:lnTo>
                    <a:pt x="42218" y="465835"/>
                  </a:lnTo>
                  <a:lnTo>
                    <a:pt x="56247" y="445737"/>
                  </a:lnTo>
                  <a:lnTo>
                    <a:pt x="58923" y="447238"/>
                  </a:lnTo>
                  <a:lnTo>
                    <a:pt x="65448" y="447303"/>
                  </a:lnTo>
                  <a:lnTo>
                    <a:pt x="67079" y="446651"/>
                  </a:lnTo>
                  <a:lnTo>
                    <a:pt x="67797" y="447369"/>
                  </a:lnTo>
                  <a:lnTo>
                    <a:pt x="81565" y="451610"/>
                  </a:lnTo>
                  <a:lnTo>
                    <a:pt x="84893" y="451088"/>
                  </a:lnTo>
                  <a:lnTo>
                    <a:pt x="87438" y="449391"/>
                  </a:lnTo>
                  <a:lnTo>
                    <a:pt x="92071" y="449979"/>
                  </a:lnTo>
                  <a:lnTo>
                    <a:pt x="114387" y="446520"/>
                  </a:lnTo>
                  <a:lnTo>
                    <a:pt x="116932" y="444106"/>
                  </a:lnTo>
                  <a:lnTo>
                    <a:pt x="117650" y="436276"/>
                  </a:lnTo>
                  <a:lnTo>
                    <a:pt x="126524" y="430077"/>
                  </a:lnTo>
                  <a:lnTo>
                    <a:pt x="128351" y="425444"/>
                  </a:lnTo>
                  <a:lnTo>
                    <a:pt x="135790" y="423029"/>
                  </a:lnTo>
                  <a:lnTo>
                    <a:pt x="144533" y="414612"/>
                  </a:lnTo>
                  <a:lnTo>
                    <a:pt x="147600" y="413046"/>
                  </a:lnTo>
                  <a:lnTo>
                    <a:pt x="155692" y="410958"/>
                  </a:lnTo>
                  <a:lnTo>
                    <a:pt x="154060" y="397255"/>
                  </a:lnTo>
                  <a:lnTo>
                    <a:pt x="145121" y="403128"/>
                  </a:lnTo>
                  <a:lnTo>
                    <a:pt x="138922" y="403389"/>
                  </a:lnTo>
                  <a:lnTo>
                    <a:pt x="131287" y="396276"/>
                  </a:lnTo>
                  <a:lnTo>
                    <a:pt x="121043" y="392231"/>
                  </a:lnTo>
                  <a:lnTo>
                    <a:pt x="119868" y="390730"/>
                  </a:lnTo>
                  <a:lnTo>
                    <a:pt x="114713" y="394449"/>
                  </a:lnTo>
                  <a:lnTo>
                    <a:pt x="105708" y="394775"/>
                  </a:lnTo>
                  <a:lnTo>
                    <a:pt x="103359" y="384074"/>
                  </a:lnTo>
                  <a:lnTo>
                    <a:pt x="94094" y="382247"/>
                  </a:lnTo>
                  <a:lnTo>
                    <a:pt x="86133" y="373829"/>
                  </a:lnTo>
                  <a:lnTo>
                    <a:pt x="89069" y="363585"/>
                  </a:lnTo>
                  <a:lnTo>
                    <a:pt x="81957" y="359539"/>
                  </a:lnTo>
                  <a:lnTo>
                    <a:pt x="82348" y="355885"/>
                  </a:lnTo>
                  <a:lnTo>
                    <a:pt x="96116" y="355102"/>
                  </a:lnTo>
                  <a:lnTo>
                    <a:pt x="97617" y="352949"/>
                  </a:lnTo>
                  <a:lnTo>
                    <a:pt x="100488" y="352557"/>
                  </a:lnTo>
                  <a:lnTo>
                    <a:pt x="108123" y="338006"/>
                  </a:lnTo>
                  <a:lnTo>
                    <a:pt x="112690" y="335004"/>
                  </a:lnTo>
                  <a:lnTo>
                    <a:pt x="140684" y="354058"/>
                  </a:lnTo>
                  <a:lnTo>
                    <a:pt x="144403" y="353601"/>
                  </a:lnTo>
                  <a:lnTo>
                    <a:pt x="145904" y="349360"/>
                  </a:lnTo>
                  <a:lnTo>
                    <a:pt x="162739" y="339964"/>
                  </a:lnTo>
                  <a:lnTo>
                    <a:pt x="174810" y="328675"/>
                  </a:lnTo>
                  <a:lnTo>
                    <a:pt x="177812" y="329915"/>
                  </a:lnTo>
                  <a:lnTo>
                    <a:pt x="200324" y="328153"/>
                  </a:lnTo>
                  <a:lnTo>
                    <a:pt x="204109" y="331807"/>
                  </a:lnTo>
                  <a:lnTo>
                    <a:pt x="212069" y="331350"/>
                  </a:lnTo>
                  <a:lnTo>
                    <a:pt x="212135" y="329262"/>
                  </a:lnTo>
                  <a:lnTo>
                    <a:pt x="206784" y="320779"/>
                  </a:lnTo>
                  <a:lnTo>
                    <a:pt x="208415" y="307990"/>
                  </a:lnTo>
                  <a:lnTo>
                    <a:pt x="206980" y="304271"/>
                  </a:lnTo>
                  <a:lnTo>
                    <a:pt x="209264" y="300095"/>
                  </a:lnTo>
                  <a:lnTo>
                    <a:pt x="217942" y="290568"/>
                  </a:lnTo>
                  <a:lnTo>
                    <a:pt x="217942" y="290568"/>
                  </a:lnTo>
                  <a:lnTo>
                    <a:pt x="230275" y="282085"/>
                  </a:lnTo>
                  <a:lnTo>
                    <a:pt x="232167" y="272689"/>
                  </a:lnTo>
                  <a:lnTo>
                    <a:pt x="232167" y="272689"/>
                  </a:lnTo>
                  <a:lnTo>
                    <a:pt x="238562" y="265902"/>
                  </a:lnTo>
                  <a:lnTo>
                    <a:pt x="240780" y="259181"/>
                  </a:lnTo>
                  <a:lnTo>
                    <a:pt x="241368" y="258594"/>
                  </a:lnTo>
                  <a:lnTo>
                    <a:pt x="241237" y="257876"/>
                  </a:lnTo>
                  <a:lnTo>
                    <a:pt x="243260" y="251612"/>
                  </a:lnTo>
                  <a:lnTo>
                    <a:pt x="241694" y="240780"/>
                  </a:lnTo>
                  <a:lnTo>
                    <a:pt x="243586" y="221400"/>
                  </a:lnTo>
                  <a:lnTo>
                    <a:pt x="243586" y="221400"/>
                  </a:lnTo>
                  <a:lnTo>
                    <a:pt x="252526" y="217420"/>
                  </a:lnTo>
                  <a:lnTo>
                    <a:pt x="253113" y="215984"/>
                  </a:lnTo>
                  <a:lnTo>
                    <a:pt x="253113" y="215984"/>
                  </a:lnTo>
                  <a:lnTo>
                    <a:pt x="253244" y="215658"/>
                  </a:lnTo>
                  <a:lnTo>
                    <a:pt x="260356" y="214810"/>
                  </a:lnTo>
                  <a:lnTo>
                    <a:pt x="260160" y="199149"/>
                  </a:lnTo>
                  <a:lnTo>
                    <a:pt x="257746" y="193277"/>
                  </a:lnTo>
                  <a:lnTo>
                    <a:pt x="261922" y="187861"/>
                  </a:lnTo>
                  <a:lnTo>
                    <a:pt x="260291" y="181727"/>
                  </a:lnTo>
                  <a:lnTo>
                    <a:pt x="263488" y="177355"/>
                  </a:lnTo>
                  <a:lnTo>
                    <a:pt x="264597" y="168611"/>
                  </a:lnTo>
                  <a:lnTo>
                    <a:pt x="273667" y="155039"/>
                  </a:lnTo>
                  <a:lnTo>
                    <a:pt x="277452" y="153473"/>
                  </a:lnTo>
                  <a:lnTo>
                    <a:pt x="280258" y="155039"/>
                  </a:lnTo>
                  <a:lnTo>
                    <a:pt x="289589" y="155365"/>
                  </a:lnTo>
                  <a:lnTo>
                    <a:pt x="293569" y="151058"/>
                  </a:lnTo>
                  <a:lnTo>
                    <a:pt x="300160" y="150275"/>
                  </a:lnTo>
                  <a:lnTo>
                    <a:pt x="303749" y="144403"/>
                  </a:lnTo>
                  <a:lnTo>
                    <a:pt x="304727" y="144729"/>
                  </a:lnTo>
                  <a:lnTo>
                    <a:pt x="304727" y="144729"/>
                  </a:lnTo>
                  <a:lnTo>
                    <a:pt x="308904" y="145904"/>
                  </a:lnTo>
                  <a:lnTo>
                    <a:pt x="309491" y="146361"/>
                  </a:lnTo>
                  <a:lnTo>
                    <a:pt x="309491" y="147339"/>
                  </a:lnTo>
                  <a:lnTo>
                    <a:pt x="307599" y="152494"/>
                  </a:lnTo>
                  <a:lnTo>
                    <a:pt x="306685" y="153147"/>
                  </a:lnTo>
                  <a:lnTo>
                    <a:pt x="307077" y="156214"/>
                  </a:lnTo>
                  <a:lnTo>
                    <a:pt x="306685" y="156344"/>
                  </a:lnTo>
                  <a:lnTo>
                    <a:pt x="306294" y="155692"/>
                  </a:lnTo>
                  <a:lnTo>
                    <a:pt x="304793" y="154909"/>
                  </a:lnTo>
                  <a:lnTo>
                    <a:pt x="303683" y="155235"/>
                  </a:lnTo>
                  <a:lnTo>
                    <a:pt x="302770" y="156344"/>
                  </a:lnTo>
                  <a:lnTo>
                    <a:pt x="302378" y="157649"/>
                  </a:lnTo>
                  <a:lnTo>
                    <a:pt x="302378" y="158106"/>
                  </a:lnTo>
                  <a:lnTo>
                    <a:pt x="303488" y="158563"/>
                  </a:lnTo>
                  <a:lnTo>
                    <a:pt x="304205" y="158106"/>
                  </a:lnTo>
                  <a:lnTo>
                    <a:pt x="305315" y="158302"/>
                  </a:lnTo>
                  <a:lnTo>
                    <a:pt x="308121" y="156997"/>
                  </a:lnTo>
                  <a:lnTo>
                    <a:pt x="312232" y="155887"/>
                  </a:lnTo>
                  <a:lnTo>
                    <a:pt x="313341" y="156214"/>
                  </a:lnTo>
                  <a:lnTo>
                    <a:pt x="313341" y="157192"/>
                  </a:lnTo>
                  <a:lnTo>
                    <a:pt x="312623" y="158823"/>
                  </a:lnTo>
                  <a:lnTo>
                    <a:pt x="313341" y="158954"/>
                  </a:lnTo>
                  <a:lnTo>
                    <a:pt x="313928" y="158497"/>
                  </a:lnTo>
                  <a:lnTo>
                    <a:pt x="314515" y="156214"/>
                  </a:lnTo>
                  <a:lnTo>
                    <a:pt x="313928" y="154778"/>
                  </a:lnTo>
                  <a:lnTo>
                    <a:pt x="313210" y="153995"/>
                  </a:lnTo>
                  <a:lnTo>
                    <a:pt x="313210" y="152560"/>
                  </a:lnTo>
                  <a:lnTo>
                    <a:pt x="313602" y="151124"/>
                  </a:lnTo>
                  <a:lnTo>
                    <a:pt x="314320" y="150471"/>
                  </a:lnTo>
                  <a:lnTo>
                    <a:pt x="314711" y="149362"/>
                  </a:lnTo>
                  <a:lnTo>
                    <a:pt x="315820" y="148383"/>
                  </a:lnTo>
                  <a:lnTo>
                    <a:pt x="315820" y="147926"/>
                  </a:lnTo>
                  <a:lnTo>
                    <a:pt x="317125" y="147926"/>
                  </a:lnTo>
                  <a:lnTo>
                    <a:pt x="319735" y="148905"/>
                  </a:lnTo>
                  <a:lnTo>
                    <a:pt x="320127" y="149232"/>
                  </a:lnTo>
                  <a:lnTo>
                    <a:pt x="320323" y="150537"/>
                  </a:lnTo>
                  <a:lnTo>
                    <a:pt x="320910" y="150537"/>
                  </a:lnTo>
                  <a:lnTo>
                    <a:pt x="321106" y="150015"/>
                  </a:lnTo>
                  <a:lnTo>
                    <a:pt x="321824" y="149688"/>
                  </a:lnTo>
                  <a:lnTo>
                    <a:pt x="330372" y="148057"/>
                  </a:lnTo>
                  <a:lnTo>
                    <a:pt x="338724" y="148709"/>
                  </a:lnTo>
                  <a:lnTo>
                    <a:pt x="340747" y="149362"/>
                  </a:lnTo>
                  <a:lnTo>
                    <a:pt x="342574" y="150341"/>
                  </a:lnTo>
                  <a:lnTo>
                    <a:pt x="342574" y="156148"/>
                  </a:lnTo>
                  <a:lnTo>
                    <a:pt x="343683" y="157453"/>
                  </a:lnTo>
                  <a:lnTo>
                    <a:pt x="344597" y="157453"/>
                  </a:lnTo>
                  <a:lnTo>
                    <a:pt x="347207" y="158889"/>
                  </a:lnTo>
                  <a:lnTo>
                    <a:pt x="357060" y="158432"/>
                  </a:lnTo>
                  <a:lnTo>
                    <a:pt x="360061" y="157780"/>
                  </a:lnTo>
                  <a:lnTo>
                    <a:pt x="360779" y="156801"/>
                  </a:lnTo>
                  <a:lnTo>
                    <a:pt x="363585" y="157258"/>
                  </a:lnTo>
                  <a:lnTo>
                    <a:pt x="364694" y="156605"/>
                  </a:lnTo>
                  <a:lnTo>
                    <a:pt x="364890" y="155952"/>
                  </a:lnTo>
                  <a:lnTo>
                    <a:pt x="366195" y="156605"/>
                  </a:lnTo>
                  <a:lnTo>
                    <a:pt x="367892" y="156605"/>
                  </a:lnTo>
                  <a:lnTo>
                    <a:pt x="370893" y="155952"/>
                  </a:lnTo>
                  <a:lnTo>
                    <a:pt x="372916" y="154974"/>
                  </a:lnTo>
                  <a:lnTo>
                    <a:pt x="373829" y="154974"/>
                  </a:lnTo>
                  <a:lnTo>
                    <a:pt x="375135" y="153538"/>
                  </a:lnTo>
                  <a:lnTo>
                    <a:pt x="375330" y="152233"/>
                  </a:lnTo>
                  <a:lnTo>
                    <a:pt x="374939" y="150145"/>
                  </a:lnTo>
                  <a:lnTo>
                    <a:pt x="375657" y="150798"/>
                  </a:lnTo>
                  <a:lnTo>
                    <a:pt x="376244" y="150667"/>
                  </a:lnTo>
                  <a:lnTo>
                    <a:pt x="376440" y="149558"/>
                  </a:lnTo>
                  <a:lnTo>
                    <a:pt x="375852" y="149232"/>
                  </a:lnTo>
                  <a:lnTo>
                    <a:pt x="377549" y="149232"/>
                  </a:lnTo>
                  <a:lnTo>
                    <a:pt x="378462" y="148449"/>
                  </a:lnTo>
                  <a:lnTo>
                    <a:pt x="379767" y="146817"/>
                  </a:lnTo>
                  <a:lnTo>
                    <a:pt x="383878" y="143424"/>
                  </a:lnTo>
                  <a:lnTo>
                    <a:pt x="387206" y="139052"/>
                  </a:lnTo>
                  <a:lnTo>
                    <a:pt x="387402" y="137747"/>
                  </a:lnTo>
                  <a:lnTo>
                    <a:pt x="387010" y="136638"/>
                  </a:lnTo>
                  <a:lnTo>
                    <a:pt x="385183" y="134550"/>
                  </a:lnTo>
                  <a:lnTo>
                    <a:pt x="383878" y="132136"/>
                  </a:lnTo>
                  <a:lnTo>
                    <a:pt x="384270" y="127307"/>
                  </a:lnTo>
                  <a:lnTo>
                    <a:pt x="384857" y="125349"/>
                  </a:lnTo>
                  <a:lnTo>
                    <a:pt x="385575" y="124371"/>
                  </a:lnTo>
                  <a:lnTo>
                    <a:pt x="385575" y="123588"/>
                  </a:lnTo>
                  <a:lnTo>
                    <a:pt x="386684" y="123131"/>
                  </a:lnTo>
                  <a:lnTo>
                    <a:pt x="387989" y="121369"/>
                  </a:lnTo>
                  <a:lnTo>
                    <a:pt x="389099" y="121043"/>
                  </a:lnTo>
                  <a:lnTo>
                    <a:pt x="390926" y="121173"/>
                  </a:lnTo>
                  <a:lnTo>
                    <a:pt x="391448" y="122022"/>
                  </a:lnTo>
                  <a:lnTo>
                    <a:pt x="393470" y="121826"/>
                  </a:lnTo>
                  <a:lnTo>
                    <a:pt x="393666" y="121499"/>
                  </a:lnTo>
                  <a:lnTo>
                    <a:pt x="396276" y="122022"/>
                  </a:lnTo>
                  <a:lnTo>
                    <a:pt x="396080" y="121499"/>
                  </a:lnTo>
                  <a:lnTo>
                    <a:pt x="396472" y="121499"/>
                  </a:lnTo>
                  <a:lnTo>
                    <a:pt x="396276" y="120847"/>
                  </a:lnTo>
                  <a:lnTo>
                    <a:pt x="394449" y="120651"/>
                  </a:lnTo>
                  <a:lnTo>
                    <a:pt x="393862" y="119868"/>
                  </a:lnTo>
                  <a:lnTo>
                    <a:pt x="392753" y="119542"/>
                  </a:lnTo>
                  <a:lnTo>
                    <a:pt x="392557" y="118432"/>
                  </a:lnTo>
                  <a:lnTo>
                    <a:pt x="392948" y="118302"/>
                  </a:lnTo>
                  <a:lnTo>
                    <a:pt x="393340" y="118759"/>
                  </a:lnTo>
                  <a:lnTo>
                    <a:pt x="395036" y="119215"/>
                  </a:lnTo>
                  <a:lnTo>
                    <a:pt x="394841" y="118432"/>
                  </a:lnTo>
                  <a:lnTo>
                    <a:pt x="394123" y="117649"/>
                  </a:lnTo>
                  <a:lnTo>
                    <a:pt x="394123" y="116997"/>
                  </a:lnTo>
                  <a:lnTo>
                    <a:pt x="394710" y="116866"/>
                  </a:lnTo>
                  <a:lnTo>
                    <a:pt x="394906" y="116214"/>
                  </a:lnTo>
                  <a:lnTo>
                    <a:pt x="395624" y="115888"/>
                  </a:lnTo>
                  <a:lnTo>
                    <a:pt x="395624" y="115235"/>
                  </a:lnTo>
                  <a:lnTo>
                    <a:pt x="396015" y="115235"/>
                  </a:lnTo>
                  <a:lnTo>
                    <a:pt x="396407" y="112495"/>
                  </a:lnTo>
                  <a:lnTo>
                    <a:pt x="397516" y="110733"/>
                  </a:lnTo>
                  <a:lnTo>
                    <a:pt x="397320" y="109428"/>
                  </a:lnTo>
                  <a:lnTo>
                    <a:pt x="397907" y="108318"/>
                  </a:lnTo>
                  <a:lnTo>
                    <a:pt x="398495" y="108188"/>
                  </a:lnTo>
                  <a:lnTo>
                    <a:pt x="398299" y="107340"/>
                  </a:lnTo>
                  <a:lnTo>
                    <a:pt x="399408" y="105709"/>
                  </a:lnTo>
                  <a:lnTo>
                    <a:pt x="399604" y="104273"/>
                  </a:lnTo>
                  <a:lnTo>
                    <a:pt x="400322" y="103294"/>
                  </a:lnTo>
                  <a:lnTo>
                    <a:pt x="400322" y="102185"/>
                  </a:lnTo>
                  <a:lnTo>
                    <a:pt x="400909" y="101532"/>
                  </a:lnTo>
                  <a:lnTo>
                    <a:pt x="401105" y="99770"/>
                  </a:lnTo>
                  <a:lnTo>
                    <a:pt x="401496" y="99770"/>
                  </a:lnTo>
                  <a:lnTo>
                    <a:pt x="401496" y="98661"/>
                  </a:lnTo>
                  <a:lnTo>
                    <a:pt x="402084" y="98008"/>
                  </a:lnTo>
                  <a:lnTo>
                    <a:pt x="402279" y="95268"/>
                  </a:lnTo>
                  <a:lnTo>
                    <a:pt x="402997" y="94616"/>
                  </a:lnTo>
                  <a:lnTo>
                    <a:pt x="403193" y="92527"/>
                  </a:lnTo>
                  <a:lnTo>
                    <a:pt x="403780" y="91222"/>
                  </a:lnTo>
                  <a:lnTo>
                    <a:pt x="403976" y="88286"/>
                  </a:lnTo>
                  <a:lnTo>
                    <a:pt x="404694" y="87960"/>
                  </a:lnTo>
                  <a:lnTo>
                    <a:pt x="404694" y="83262"/>
                  </a:lnTo>
                  <a:lnTo>
                    <a:pt x="404890" y="82152"/>
                  </a:lnTo>
                  <a:lnTo>
                    <a:pt x="405477" y="81957"/>
                  </a:lnTo>
                  <a:lnTo>
                    <a:pt x="405477" y="80521"/>
                  </a:lnTo>
                  <a:lnTo>
                    <a:pt x="405085" y="80195"/>
                  </a:lnTo>
                  <a:lnTo>
                    <a:pt x="405085" y="76606"/>
                  </a:lnTo>
                  <a:lnTo>
                    <a:pt x="404694" y="76280"/>
                  </a:lnTo>
                  <a:lnTo>
                    <a:pt x="404498" y="73996"/>
                  </a:lnTo>
                  <a:lnTo>
                    <a:pt x="403780" y="73017"/>
                  </a:lnTo>
                  <a:lnTo>
                    <a:pt x="403585" y="72038"/>
                  </a:lnTo>
                  <a:lnTo>
                    <a:pt x="404302" y="70603"/>
                  </a:lnTo>
                  <a:lnTo>
                    <a:pt x="406521" y="70603"/>
                  </a:lnTo>
                  <a:lnTo>
                    <a:pt x="407826" y="71255"/>
                  </a:lnTo>
                  <a:lnTo>
                    <a:pt x="409849" y="73865"/>
                  </a:lnTo>
                  <a:lnTo>
                    <a:pt x="410566" y="74061"/>
                  </a:lnTo>
                  <a:lnTo>
                    <a:pt x="410958" y="74844"/>
                  </a:lnTo>
                  <a:lnTo>
                    <a:pt x="414482" y="77454"/>
                  </a:lnTo>
                  <a:lnTo>
                    <a:pt x="416178" y="79412"/>
                  </a:lnTo>
                  <a:lnTo>
                    <a:pt x="419506" y="81826"/>
                  </a:lnTo>
                  <a:lnTo>
                    <a:pt x="421203" y="82674"/>
                  </a:lnTo>
                  <a:lnTo>
                    <a:pt x="424008" y="83327"/>
                  </a:lnTo>
                  <a:lnTo>
                    <a:pt x="424596" y="84110"/>
                  </a:lnTo>
                  <a:lnTo>
                    <a:pt x="425313" y="83784"/>
                  </a:lnTo>
                  <a:lnTo>
                    <a:pt x="427924" y="84436"/>
                  </a:lnTo>
                  <a:lnTo>
                    <a:pt x="428641" y="85089"/>
                  </a:lnTo>
                  <a:lnTo>
                    <a:pt x="431969" y="85415"/>
                  </a:lnTo>
                  <a:lnTo>
                    <a:pt x="433666" y="86198"/>
                  </a:lnTo>
                  <a:lnTo>
                    <a:pt x="436080" y="86198"/>
                  </a:lnTo>
                  <a:lnTo>
                    <a:pt x="439408" y="87177"/>
                  </a:lnTo>
                  <a:lnTo>
                    <a:pt x="444041" y="87177"/>
                  </a:lnTo>
                  <a:lnTo>
                    <a:pt x="446064" y="86655"/>
                  </a:lnTo>
                  <a:lnTo>
                    <a:pt x="453307" y="86328"/>
                  </a:lnTo>
                  <a:lnTo>
                    <a:pt x="455329" y="85023"/>
                  </a:lnTo>
                  <a:lnTo>
                    <a:pt x="457352" y="85023"/>
                  </a:lnTo>
                  <a:lnTo>
                    <a:pt x="461985" y="85480"/>
                  </a:lnTo>
                  <a:lnTo>
                    <a:pt x="462377" y="86133"/>
                  </a:lnTo>
                  <a:lnTo>
                    <a:pt x="463094" y="86328"/>
                  </a:lnTo>
                  <a:lnTo>
                    <a:pt x="464791" y="85676"/>
                  </a:lnTo>
                  <a:lnTo>
                    <a:pt x="467401" y="85350"/>
                  </a:lnTo>
                  <a:lnTo>
                    <a:pt x="467010" y="84045"/>
                  </a:lnTo>
                  <a:lnTo>
                    <a:pt x="467205" y="83392"/>
                  </a:lnTo>
                  <a:lnTo>
                    <a:pt x="467923" y="85480"/>
                  </a:lnTo>
                  <a:lnTo>
                    <a:pt x="468445" y="85480"/>
                  </a:lnTo>
                  <a:lnTo>
                    <a:pt x="467923" y="83849"/>
                  </a:lnTo>
                  <a:lnTo>
                    <a:pt x="467923" y="83327"/>
                  </a:lnTo>
                  <a:lnTo>
                    <a:pt x="468315" y="83327"/>
                  </a:lnTo>
                  <a:lnTo>
                    <a:pt x="469228" y="85937"/>
                  </a:lnTo>
                  <a:lnTo>
                    <a:pt x="470142" y="86394"/>
                  </a:lnTo>
                  <a:lnTo>
                    <a:pt x="470337" y="85937"/>
                  </a:lnTo>
                  <a:lnTo>
                    <a:pt x="471055" y="85741"/>
                  </a:lnTo>
                  <a:lnTo>
                    <a:pt x="475492" y="85611"/>
                  </a:lnTo>
                  <a:lnTo>
                    <a:pt x="478820" y="84502"/>
                  </a:lnTo>
                  <a:lnTo>
                    <a:pt x="481952" y="84371"/>
                  </a:lnTo>
                  <a:lnTo>
                    <a:pt x="483062" y="83718"/>
                  </a:lnTo>
                  <a:lnTo>
                    <a:pt x="483062" y="82740"/>
                  </a:lnTo>
                  <a:lnTo>
                    <a:pt x="483649" y="82283"/>
                  </a:lnTo>
                  <a:lnTo>
                    <a:pt x="483453" y="79346"/>
                  </a:lnTo>
                  <a:lnTo>
                    <a:pt x="484040" y="76737"/>
                  </a:lnTo>
                  <a:lnTo>
                    <a:pt x="485345" y="76737"/>
                  </a:lnTo>
                  <a:lnTo>
                    <a:pt x="485737" y="76410"/>
                  </a:lnTo>
                  <a:lnTo>
                    <a:pt x="485737" y="75758"/>
                  </a:lnTo>
                  <a:lnTo>
                    <a:pt x="485345" y="75627"/>
                  </a:lnTo>
                  <a:lnTo>
                    <a:pt x="485345" y="74975"/>
                  </a:lnTo>
                  <a:lnTo>
                    <a:pt x="484758" y="74648"/>
                  </a:lnTo>
                  <a:lnTo>
                    <a:pt x="484562" y="73800"/>
                  </a:lnTo>
                  <a:lnTo>
                    <a:pt x="484954" y="72821"/>
                  </a:lnTo>
                  <a:lnTo>
                    <a:pt x="487368" y="73343"/>
                  </a:lnTo>
                  <a:lnTo>
                    <a:pt x="487955" y="73017"/>
                  </a:lnTo>
                  <a:lnTo>
                    <a:pt x="488151" y="72038"/>
                  </a:lnTo>
                  <a:lnTo>
                    <a:pt x="488869" y="71581"/>
                  </a:lnTo>
                  <a:lnTo>
                    <a:pt x="489065" y="70733"/>
                  </a:lnTo>
                  <a:lnTo>
                    <a:pt x="489783" y="70733"/>
                  </a:lnTo>
                  <a:lnTo>
                    <a:pt x="489978" y="71255"/>
                  </a:lnTo>
                  <a:lnTo>
                    <a:pt x="490370" y="71255"/>
                  </a:lnTo>
                  <a:lnTo>
                    <a:pt x="491675" y="70407"/>
                  </a:lnTo>
                  <a:lnTo>
                    <a:pt x="491675" y="70081"/>
                  </a:lnTo>
                  <a:lnTo>
                    <a:pt x="492784" y="70407"/>
                  </a:lnTo>
                  <a:lnTo>
                    <a:pt x="494089" y="68776"/>
                  </a:lnTo>
                  <a:lnTo>
                    <a:pt x="495590" y="69102"/>
                  </a:lnTo>
                  <a:lnTo>
                    <a:pt x="496308" y="68449"/>
                  </a:lnTo>
                  <a:lnTo>
                    <a:pt x="497417" y="68449"/>
                  </a:lnTo>
                  <a:lnTo>
                    <a:pt x="498004" y="67797"/>
                  </a:lnTo>
                  <a:lnTo>
                    <a:pt x="499701" y="67275"/>
                  </a:lnTo>
                  <a:lnTo>
                    <a:pt x="501919" y="67144"/>
                  </a:lnTo>
                  <a:lnTo>
                    <a:pt x="506030" y="67601"/>
                  </a:lnTo>
                  <a:lnTo>
                    <a:pt x="506748" y="67144"/>
                  </a:lnTo>
                  <a:lnTo>
                    <a:pt x="507140" y="66166"/>
                  </a:lnTo>
                  <a:lnTo>
                    <a:pt x="507140" y="63882"/>
                  </a:lnTo>
                  <a:lnTo>
                    <a:pt x="506552" y="64012"/>
                  </a:lnTo>
                  <a:lnTo>
                    <a:pt x="506748" y="63229"/>
                  </a:lnTo>
                  <a:lnTo>
                    <a:pt x="506161" y="63033"/>
                  </a:lnTo>
                  <a:lnTo>
                    <a:pt x="505965" y="63686"/>
                  </a:lnTo>
                  <a:lnTo>
                    <a:pt x="505378" y="64012"/>
                  </a:lnTo>
                  <a:lnTo>
                    <a:pt x="505378" y="62250"/>
                  </a:lnTo>
                  <a:lnTo>
                    <a:pt x="504268" y="60619"/>
                  </a:lnTo>
                  <a:lnTo>
                    <a:pt x="504464" y="59641"/>
                  </a:lnTo>
                  <a:lnTo>
                    <a:pt x="505574" y="60162"/>
                  </a:lnTo>
                  <a:lnTo>
                    <a:pt x="505965" y="59641"/>
                  </a:lnTo>
                  <a:lnTo>
                    <a:pt x="506879" y="59836"/>
                  </a:lnTo>
                  <a:lnTo>
                    <a:pt x="507792" y="61794"/>
                  </a:lnTo>
                  <a:lnTo>
                    <a:pt x="508901" y="62577"/>
                  </a:lnTo>
                  <a:lnTo>
                    <a:pt x="509097" y="64012"/>
                  </a:lnTo>
                  <a:lnTo>
                    <a:pt x="509489" y="64339"/>
                  </a:lnTo>
                  <a:lnTo>
                    <a:pt x="509293" y="64665"/>
                  </a:lnTo>
                  <a:lnTo>
                    <a:pt x="510598" y="64991"/>
                  </a:lnTo>
                  <a:lnTo>
                    <a:pt x="510598" y="64208"/>
                  </a:lnTo>
                  <a:lnTo>
                    <a:pt x="512099" y="64012"/>
                  </a:lnTo>
                  <a:lnTo>
                    <a:pt x="513012" y="63229"/>
                  </a:lnTo>
                  <a:lnTo>
                    <a:pt x="513730" y="63229"/>
                  </a:lnTo>
                  <a:lnTo>
                    <a:pt x="515557" y="62250"/>
                  </a:lnTo>
                  <a:lnTo>
                    <a:pt x="517776" y="62250"/>
                  </a:lnTo>
                  <a:lnTo>
                    <a:pt x="520908" y="63360"/>
                  </a:lnTo>
                  <a:lnTo>
                    <a:pt x="523714" y="63490"/>
                  </a:lnTo>
                  <a:lnTo>
                    <a:pt x="525214" y="62511"/>
                  </a:lnTo>
                  <a:lnTo>
                    <a:pt x="529652" y="61728"/>
                  </a:lnTo>
                  <a:lnTo>
                    <a:pt x="529847" y="61207"/>
                  </a:lnTo>
                  <a:lnTo>
                    <a:pt x="531348" y="61207"/>
                  </a:lnTo>
                  <a:lnTo>
                    <a:pt x="531544" y="60228"/>
                  </a:lnTo>
                  <a:lnTo>
                    <a:pt x="533045" y="59771"/>
                  </a:lnTo>
                  <a:lnTo>
                    <a:pt x="533240" y="59118"/>
                  </a:lnTo>
                  <a:lnTo>
                    <a:pt x="533958" y="59249"/>
                  </a:lnTo>
                  <a:lnTo>
                    <a:pt x="534154" y="58596"/>
                  </a:lnTo>
                  <a:lnTo>
                    <a:pt x="534741" y="58596"/>
                  </a:lnTo>
                  <a:lnTo>
                    <a:pt x="534937" y="58139"/>
                  </a:lnTo>
                  <a:lnTo>
                    <a:pt x="536242" y="57944"/>
                  </a:lnTo>
                  <a:lnTo>
                    <a:pt x="536438" y="57487"/>
                  </a:lnTo>
                  <a:lnTo>
                    <a:pt x="537351" y="57487"/>
                  </a:lnTo>
                  <a:lnTo>
                    <a:pt x="537156" y="57161"/>
                  </a:lnTo>
                  <a:lnTo>
                    <a:pt x="540483" y="55203"/>
                  </a:lnTo>
                  <a:lnTo>
                    <a:pt x="542311" y="55008"/>
                  </a:lnTo>
                  <a:lnTo>
                    <a:pt x="542506" y="57422"/>
                  </a:lnTo>
                  <a:lnTo>
                    <a:pt x="543616" y="57422"/>
                  </a:lnTo>
                  <a:lnTo>
                    <a:pt x="543224" y="56313"/>
                  </a:lnTo>
                  <a:lnTo>
                    <a:pt x="543224" y="54681"/>
                  </a:lnTo>
                  <a:lnTo>
                    <a:pt x="543616" y="54681"/>
                  </a:lnTo>
                  <a:lnTo>
                    <a:pt x="543616" y="54355"/>
                  </a:lnTo>
                  <a:lnTo>
                    <a:pt x="544725" y="54355"/>
                  </a:lnTo>
                  <a:lnTo>
                    <a:pt x="546943" y="55334"/>
                  </a:lnTo>
                  <a:lnTo>
                    <a:pt x="549358" y="52723"/>
                  </a:lnTo>
                  <a:lnTo>
                    <a:pt x="549554" y="50636"/>
                  </a:lnTo>
                  <a:lnTo>
                    <a:pt x="548444" y="50179"/>
                  </a:lnTo>
                  <a:lnTo>
                    <a:pt x="547857" y="49200"/>
                  </a:lnTo>
                  <a:lnTo>
                    <a:pt x="548248" y="47438"/>
                  </a:lnTo>
                  <a:lnTo>
                    <a:pt x="550859" y="45807"/>
                  </a:lnTo>
                  <a:lnTo>
                    <a:pt x="552359" y="45937"/>
                  </a:lnTo>
                  <a:lnTo>
                    <a:pt x="552947" y="45285"/>
                  </a:lnTo>
                  <a:lnTo>
                    <a:pt x="552947" y="44959"/>
                  </a:lnTo>
                  <a:lnTo>
                    <a:pt x="552359" y="44828"/>
                  </a:lnTo>
                  <a:lnTo>
                    <a:pt x="552751" y="43980"/>
                  </a:lnTo>
                  <a:lnTo>
                    <a:pt x="554056" y="44306"/>
                  </a:lnTo>
                  <a:lnTo>
                    <a:pt x="554969" y="42871"/>
                  </a:lnTo>
                  <a:lnTo>
                    <a:pt x="555557" y="43197"/>
                  </a:lnTo>
                  <a:lnTo>
                    <a:pt x="556666" y="43001"/>
                  </a:lnTo>
                  <a:lnTo>
                    <a:pt x="556666" y="41239"/>
                  </a:lnTo>
                  <a:lnTo>
                    <a:pt x="557579" y="40587"/>
                  </a:lnTo>
                  <a:lnTo>
                    <a:pt x="557579" y="39477"/>
                  </a:lnTo>
                  <a:lnTo>
                    <a:pt x="559994" y="39608"/>
                  </a:lnTo>
                  <a:lnTo>
                    <a:pt x="560190" y="38629"/>
                  </a:lnTo>
                  <a:lnTo>
                    <a:pt x="561299" y="39086"/>
                  </a:lnTo>
                  <a:lnTo>
                    <a:pt x="561690" y="38107"/>
                  </a:lnTo>
                  <a:lnTo>
                    <a:pt x="562800" y="38107"/>
                  </a:lnTo>
                  <a:lnTo>
                    <a:pt x="563517" y="36998"/>
                  </a:lnTo>
                  <a:lnTo>
                    <a:pt x="564757" y="35171"/>
                  </a:lnTo>
                  <a:close/>
                  <a:moveTo>
                    <a:pt x="645409" y="0"/>
                  </a:moveTo>
                  <a:lnTo>
                    <a:pt x="645800" y="326"/>
                  </a:lnTo>
                  <a:lnTo>
                    <a:pt x="647105" y="326"/>
                  </a:lnTo>
                  <a:lnTo>
                    <a:pt x="649520" y="1957"/>
                  </a:lnTo>
                  <a:lnTo>
                    <a:pt x="651216" y="2284"/>
                  </a:lnTo>
                  <a:lnTo>
                    <a:pt x="653435" y="3393"/>
                  </a:lnTo>
                  <a:lnTo>
                    <a:pt x="657872" y="3589"/>
                  </a:lnTo>
                  <a:lnTo>
                    <a:pt x="658459" y="3915"/>
                  </a:lnTo>
                  <a:lnTo>
                    <a:pt x="659047" y="3067"/>
                  </a:lnTo>
                  <a:lnTo>
                    <a:pt x="659960" y="3067"/>
                  </a:lnTo>
                  <a:lnTo>
                    <a:pt x="661069" y="3393"/>
                  </a:lnTo>
                  <a:lnTo>
                    <a:pt x="661461" y="4046"/>
                  </a:lnTo>
                  <a:lnTo>
                    <a:pt x="661852" y="3915"/>
                  </a:lnTo>
                  <a:lnTo>
                    <a:pt x="663157" y="4894"/>
                  </a:lnTo>
                  <a:lnTo>
                    <a:pt x="667790" y="5220"/>
                  </a:lnTo>
                  <a:lnTo>
                    <a:pt x="670009" y="7308"/>
                  </a:lnTo>
                  <a:lnTo>
                    <a:pt x="670205" y="9462"/>
                  </a:lnTo>
                  <a:lnTo>
                    <a:pt x="668704" y="10245"/>
                  </a:lnTo>
                  <a:lnTo>
                    <a:pt x="668312" y="10897"/>
                  </a:lnTo>
                  <a:lnTo>
                    <a:pt x="668704" y="12006"/>
                  </a:lnTo>
                  <a:lnTo>
                    <a:pt x="667790" y="12659"/>
                  </a:lnTo>
                  <a:lnTo>
                    <a:pt x="667790" y="14094"/>
                  </a:lnTo>
                  <a:lnTo>
                    <a:pt x="667268" y="14616"/>
                  </a:lnTo>
                  <a:lnTo>
                    <a:pt x="667268" y="16705"/>
                  </a:lnTo>
                  <a:lnTo>
                    <a:pt x="667660" y="17683"/>
                  </a:lnTo>
                  <a:lnTo>
                    <a:pt x="666159" y="18793"/>
                  </a:lnTo>
                  <a:lnTo>
                    <a:pt x="666355" y="19641"/>
                  </a:lnTo>
                  <a:lnTo>
                    <a:pt x="665768" y="21272"/>
                  </a:lnTo>
                  <a:lnTo>
                    <a:pt x="666355" y="21925"/>
                  </a:lnTo>
                  <a:lnTo>
                    <a:pt x="666551" y="23360"/>
                  </a:lnTo>
                  <a:lnTo>
                    <a:pt x="665050" y="24991"/>
                  </a:lnTo>
                  <a:lnTo>
                    <a:pt x="665963" y="26101"/>
                  </a:lnTo>
                  <a:lnTo>
                    <a:pt x="665963" y="26884"/>
                  </a:lnTo>
                  <a:lnTo>
                    <a:pt x="665050" y="27732"/>
                  </a:lnTo>
                  <a:lnTo>
                    <a:pt x="664332" y="29820"/>
                  </a:lnTo>
                  <a:lnTo>
                    <a:pt x="663614" y="29820"/>
                  </a:lnTo>
                  <a:lnTo>
                    <a:pt x="662896" y="31778"/>
                  </a:lnTo>
                  <a:lnTo>
                    <a:pt x="662309" y="31647"/>
                  </a:lnTo>
                  <a:lnTo>
                    <a:pt x="661918" y="30799"/>
                  </a:lnTo>
                  <a:lnTo>
                    <a:pt x="662113" y="30342"/>
                  </a:lnTo>
                  <a:lnTo>
                    <a:pt x="661526" y="30016"/>
                  </a:lnTo>
                  <a:lnTo>
                    <a:pt x="661135" y="29037"/>
                  </a:lnTo>
                  <a:lnTo>
                    <a:pt x="659830" y="28058"/>
                  </a:lnTo>
                  <a:lnTo>
                    <a:pt x="659112" y="25448"/>
                  </a:lnTo>
                  <a:lnTo>
                    <a:pt x="658916" y="20554"/>
                  </a:lnTo>
                  <a:lnTo>
                    <a:pt x="659830" y="19576"/>
                  </a:lnTo>
                  <a:lnTo>
                    <a:pt x="660547" y="17618"/>
                  </a:lnTo>
                  <a:lnTo>
                    <a:pt x="662962" y="15987"/>
                  </a:lnTo>
                  <a:lnTo>
                    <a:pt x="662244" y="15791"/>
                  </a:lnTo>
                  <a:lnTo>
                    <a:pt x="662244" y="14812"/>
                  </a:lnTo>
                  <a:lnTo>
                    <a:pt x="661330" y="13703"/>
                  </a:lnTo>
                  <a:lnTo>
                    <a:pt x="661135" y="12854"/>
                  </a:lnTo>
                  <a:lnTo>
                    <a:pt x="660547" y="12528"/>
                  </a:lnTo>
                  <a:lnTo>
                    <a:pt x="660547" y="11549"/>
                  </a:lnTo>
                  <a:lnTo>
                    <a:pt x="659830" y="11745"/>
                  </a:lnTo>
                  <a:lnTo>
                    <a:pt x="660025" y="11419"/>
                  </a:lnTo>
                  <a:lnTo>
                    <a:pt x="659438" y="11223"/>
                  </a:lnTo>
                  <a:lnTo>
                    <a:pt x="653696" y="10701"/>
                  </a:lnTo>
                  <a:lnTo>
                    <a:pt x="649977" y="9723"/>
                  </a:lnTo>
                  <a:lnTo>
                    <a:pt x="648867" y="10375"/>
                  </a:lnTo>
                  <a:lnTo>
                    <a:pt x="647758" y="10375"/>
                  </a:lnTo>
                  <a:lnTo>
                    <a:pt x="647171" y="11028"/>
                  </a:lnTo>
                  <a:lnTo>
                    <a:pt x="646061" y="10897"/>
                  </a:lnTo>
                  <a:lnTo>
                    <a:pt x="646061" y="11223"/>
                  </a:lnTo>
                  <a:lnTo>
                    <a:pt x="644234" y="11549"/>
                  </a:lnTo>
                  <a:lnTo>
                    <a:pt x="642734" y="12398"/>
                  </a:lnTo>
                  <a:lnTo>
                    <a:pt x="642342" y="12071"/>
                  </a:lnTo>
                  <a:lnTo>
                    <a:pt x="640841" y="12202"/>
                  </a:lnTo>
                  <a:lnTo>
                    <a:pt x="640841" y="12528"/>
                  </a:lnTo>
                  <a:lnTo>
                    <a:pt x="639732" y="12854"/>
                  </a:lnTo>
                  <a:lnTo>
                    <a:pt x="639536" y="13377"/>
                  </a:lnTo>
                  <a:lnTo>
                    <a:pt x="638949" y="13377"/>
                  </a:lnTo>
                  <a:lnTo>
                    <a:pt x="638557" y="12528"/>
                  </a:lnTo>
                  <a:lnTo>
                    <a:pt x="637840" y="12202"/>
                  </a:lnTo>
                  <a:lnTo>
                    <a:pt x="637840" y="11745"/>
                  </a:lnTo>
                  <a:lnTo>
                    <a:pt x="633403" y="12398"/>
                  </a:lnTo>
                  <a:lnTo>
                    <a:pt x="632815" y="11876"/>
                  </a:lnTo>
                  <a:lnTo>
                    <a:pt x="630988" y="11549"/>
                  </a:lnTo>
                  <a:lnTo>
                    <a:pt x="630401" y="10701"/>
                  </a:lnTo>
                  <a:lnTo>
                    <a:pt x="630401" y="10245"/>
                  </a:lnTo>
                  <a:lnTo>
                    <a:pt x="631314" y="9592"/>
                  </a:lnTo>
                  <a:lnTo>
                    <a:pt x="631902" y="8483"/>
                  </a:lnTo>
                  <a:lnTo>
                    <a:pt x="631902" y="6851"/>
                  </a:lnTo>
                  <a:lnTo>
                    <a:pt x="632619" y="6525"/>
                  </a:lnTo>
                  <a:lnTo>
                    <a:pt x="633011" y="5677"/>
                  </a:lnTo>
                  <a:lnTo>
                    <a:pt x="633729" y="5677"/>
                  </a:lnTo>
                  <a:lnTo>
                    <a:pt x="635752" y="3067"/>
                  </a:lnTo>
                  <a:lnTo>
                    <a:pt x="636339" y="3067"/>
                  </a:lnTo>
                  <a:lnTo>
                    <a:pt x="636730" y="3719"/>
                  </a:lnTo>
                  <a:lnTo>
                    <a:pt x="637840" y="3719"/>
                  </a:lnTo>
                  <a:lnTo>
                    <a:pt x="638557" y="2871"/>
                  </a:lnTo>
                  <a:lnTo>
                    <a:pt x="638949" y="2871"/>
                  </a:lnTo>
                  <a:lnTo>
                    <a:pt x="638753" y="3197"/>
                  </a:lnTo>
                  <a:lnTo>
                    <a:pt x="639471" y="3197"/>
                  </a:lnTo>
                  <a:lnTo>
                    <a:pt x="639862" y="3067"/>
                  </a:lnTo>
                  <a:lnTo>
                    <a:pt x="639862" y="1435"/>
                  </a:lnTo>
                  <a:lnTo>
                    <a:pt x="640450" y="326"/>
                  </a:lnTo>
                  <a:lnTo>
                    <a:pt x="641037" y="326"/>
                  </a:lnTo>
                  <a:lnTo>
                    <a:pt x="641233" y="1305"/>
                  </a:lnTo>
                  <a:lnTo>
                    <a:pt x="641820" y="1631"/>
                  </a:lnTo>
                  <a:lnTo>
                    <a:pt x="642929" y="1631"/>
                  </a:lnTo>
                  <a:lnTo>
                    <a:pt x="643125" y="1109"/>
                  </a:lnTo>
                  <a:lnTo>
                    <a:pt x="643843" y="1631"/>
                  </a:lnTo>
                  <a:lnTo>
                    <a:pt x="644234" y="130"/>
                  </a:lnTo>
                  <a:lnTo>
                    <a:pt x="645409" y="0"/>
                  </a:lnTo>
                  <a:close/>
                </a:path>
              </a:pathLst>
            </a:custGeom>
            <a:solidFill>
              <a:srgbClr val="557F8D"/>
            </a:solidFill>
            <a:ln w="6522" cap="flat">
              <a:solidFill>
                <a:schemeClr val="bg1">
                  <a:lumMod val="50000"/>
                </a:schemeClr>
              </a:solid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FC79689D-52C8-BEFA-AE72-8F1F81B9A72F}"/>
                </a:ext>
              </a:extLst>
            </p:cNvPr>
            <p:cNvSpPr/>
            <p:nvPr/>
          </p:nvSpPr>
          <p:spPr>
            <a:xfrm>
              <a:off x="6659789" y="6566678"/>
              <a:ext cx="172461" cy="167241"/>
            </a:xfrm>
            <a:custGeom>
              <a:avLst/>
              <a:gdLst>
                <a:gd name="connsiteX0" fmla="*/ 97421 w 172461"/>
                <a:gd name="connsiteY0" fmla="*/ 155039 h 167241"/>
                <a:gd name="connsiteX1" fmla="*/ 96965 w 172461"/>
                <a:gd name="connsiteY1" fmla="*/ 155626 h 167241"/>
                <a:gd name="connsiteX2" fmla="*/ 95921 w 172461"/>
                <a:gd name="connsiteY2" fmla="*/ 155887 h 167241"/>
                <a:gd name="connsiteX3" fmla="*/ 95268 w 172461"/>
                <a:gd name="connsiteY3" fmla="*/ 156736 h 167241"/>
                <a:gd name="connsiteX4" fmla="*/ 94681 w 172461"/>
                <a:gd name="connsiteY4" fmla="*/ 156214 h 167241"/>
                <a:gd name="connsiteX5" fmla="*/ 94942 w 172461"/>
                <a:gd name="connsiteY5" fmla="*/ 155561 h 167241"/>
                <a:gd name="connsiteX6" fmla="*/ 94028 w 172461"/>
                <a:gd name="connsiteY6" fmla="*/ 155104 h 167241"/>
                <a:gd name="connsiteX7" fmla="*/ 93050 w 172461"/>
                <a:gd name="connsiteY7" fmla="*/ 155235 h 167241"/>
                <a:gd name="connsiteX8" fmla="*/ 92984 w 172461"/>
                <a:gd name="connsiteY8" fmla="*/ 154909 h 167241"/>
                <a:gd name="connsiteX9" fmla="*/ 93506 w 172461"/>
                <a:gd name="connsiteY9" fmla="*/ 153930 h 167241"/>
                <a:gd name="connsiteX10" fmla="*/ 95790 w 172461"/>
                <a:gd name="connsiteY10" fmla="*/ 153538 h 167241"/>
                <a:gd name="connsiteX11" fmla="*/ 97161 w 172461"/>
                <a:gd name="connsiteY11" fmla="*/ 154256 h 167241"/>
                <a:gd name="connsiteX12" fmla="*/ 97421 w 172461"/>
                <a:gd name="connsiteY12" fmla="*/ 155039 h 167241"/>
                <a:gd name="connsiteX13" fmla="*/ 104534 w 172461"/>
                <a:gd name="connsiteY13" fmla="*/ 148187 h 167241"/>
                <a:gd name="connsiteX14" fmla="*/ 105839 w 172461"/>
                <a:gd name="connsiteY14" fmla="*/ 148122 h 167241"/>
                <a:gd name="connsiteX15" fmla="*/ 106818 w 172461"/>
                <a:gd name="connsiteY15" fmla="*/ 148710 h 167241"/>
                <a:gd name="connsiteX16" fmla="*/ 106818 w 172461"/>
                <a:gd name="connsiteY16" fmla="*/ 150276 h 167241"/>
                <a:gd name="connsiteX17" fmla="*/ 107536 w 172461"/>
                <a:gd name="connsiteY17" fmla="*/ 151646 h 167241"/>
                <a:gd name="connsiteX18" fmla="*/ 109819 w 172461"/>
                <a:gd name="connsiteY18" fmla="*/ 151972 h 167241"/>
                <a:gd name="connsiteX19" fmla="*/ 109819 w 172461"/>
                <a:gd name="connsiteY19" fmla="*/ 154126 h 167241"/>
                <a:gd name="connsiteX20" fmla="*/ 110668 w 172461"/>
                <a:gd name="connsiteY20" fmla="*/ 154452 h 167241"/>
                <a:gd name="connsiteX21" fmla="*/ 110668 w 172461"/>
                <a:gd name="connsiteY21" fmla="*/ 155496 h 167241"/>
                <a:gd name="connsiteX22" fmla="*/ 109232 w 172461"/>
                <a:gd name="connsiteY22" fmla="*/ 157780 h 167241"/>
                <a:gd name="connsiteX23" fmla="*/ 109363 w 172461"/>
                <a:gd name="connsiteY23" fmla="*/ 158758 h 167241"/>
                <a:gd name="connsiteX24" fmla="*/ 109036 w 172461"/>
                <a:gd name="connsiteY24" fmla="*/ 159150 h 167241"/>
                <a:gd name="connsiteX25" fmla="*/ 108645 w 172461"/>
                <a:gd name="connsiteY25" fmla="*/ 159150 h 167241"/>
                <a:gd name="connsiteX26" fmla="*/ 108384 w 172461"/>
                <a:gd name="connsiteY26" fmla="*/ 157845 h 167241"/>
                <a:gd name="connsiteX27" fmla="*/ 107536 w 172461"/>
                <a:gd name="connsiteY27" fmla="*/ 157845 h 167241"/>
                <a:gd name="connsiteX28" fmla="*/ 107079 w 172461"/>
                <a:gd name="connsiteY28" fmla="*/ 158041 h 167241"/>
                <a:gd name="connsiteX29" fmla="*/ 106948 w 172461"/>
                <a:gd name="connsiteY29" fmla="*/ 159281 h 167241"/>
                <a:gd name="connsiteX30" fmla="*/ 106230 w 172461"/>
                <a:gd name="connsiteY30" fmla="*/ 159346 h 167241"/>
                <a:gd name="connsiteX31" fmla="*/ 105839 w 172461"/>
                <a:gd name="connsiteY31" fmla="*/ 158563 h 167241"/>
                <a:gd name="connsiteX32" fmla="*/ 105056 w 172461"/>
                <a:gd name="connsiteY32" fmla="*/ 158823 h 167241"/>
                <a:gd name="connsiteX33" fmla="*/ 104664 w 172461"/>
                <a:gd name="connsiteY33" fmla="*/ 159802 h 167241"/>
                <a:gd name="connsiteX34" fmla="*/ 103033 w 172461"/>
                <a:gd name="connsiteY34" fmla="*/ 160781 h 167241"/>
                <a:gd name="connsiteX35" fmla="*/ 102837 w 172461"/>
                <a:gd name="connsiteY35" fmla="*/ 162413 h 167241"/>
                <a:gd name="connsiteX36" fmla="*/ 101859 w 172461"/>
                <a:gd name="connsiteY36" fmla="*/ 163522 h 167241"/>
                <a:gd name="connsiteX37" fmla="*/ 101989 w 172461"/>
                <a:gd name="connsiteY37" fmla="*/ 165479 h 167241"/>
                <a:gd name="connsiteX38" fmla="*/ 100619 w 172461"/>
                <a:gd name="connsiteY38" fmla="*/ 166328 h 167241"/>
                <a:gd name="connsiteX39" fmla="*/ 100162 w 172461"/>
                <a:gd name="connsiteY39" fmla="*/ 167241 h 167241"/>
                <a:gd name="connsiteX40" fmla="*/ 99640 w 172461"/>
                <a:gd name="connsiteY40" fmla="*/ 166850 h 167241"/>
                <a:gd name="connsiteX41" fmla="*/ 99248 w 172461"/>
                <a:gd name="connsiteY41" fmla="*/ 167111 h 167241"/>
                <a:gd name="connsiteX42" fmla="*/ 98922 w 172461"/>
                <a:gd name="connsiteY42" fmla="*/ 166589 h 167241"/>
                <a:gd name="connsiteX43" fmla="*/ 99444 w 172461"/>
                <a:gd name="connsiteY43" fmla="*/ 165349 h 167241"/>
                <a:gd name="connsiteX44" fmla="*/ 98596 w 172461"/>
                <a:gd name="connsiteY44" fmla="*/ 165414 h 167241"/>
                <a:gd name="connsiteX45" fmla="*/ 98074 w 172461"/>
                <a:gd name="connsiteY45" fmla="*/ 164631 h 167241"/>
                <a:gd name="connsiteX46" fmla="*/ 97421 w 172461"/>
                <a:gd name="connsiteY46" fmla="*/ 164500 h 167241"/>
                <a:gd name="connsiteX47" fmla="*/ 97291 w 172461"/>
                <a:gd name="connsiteY47" fmla="*/ 163913 h 167241"/>
                <a:gd name="connsiteX48" fmla="*/ 99183 w 172461"/>
                <a:gd name="connsiteY48" fmla="*/ 161956 h 167241"/>
                <a:gd name="connsiteX49" fmla="*/ 100097 w 172461"/>
                <a:gd name="connsiteY49" fmla="*/ 161630 h 167241"/>
                <a:gd name="connsiteX50" fmla="*/ 100227 w 172461"/>
                <a:gd name="connsiteY50" fmla="*/ 160520 h 167241"/>
                <a:gd name="connsiteX51" fmla="*/ 100945 w 172461"/>
                <a:gd name="connsiteY51" fmla="*/ 161043 h 167241"/>
                <a:gd name="connsiteX52" fmla="*/ 101663 w 172461"/>
                <a:gd name="connsiteY52" fmla="*/ 161043 h 167241"/>
                <a:gd name="connsiteX53" fmla="*/ 102381 w 172461"/>
                <a:gd name="connsiteY53" fmla="*/ 159868 h 167241"/>
                <a:gd name="connsiteX54" fmla="*/ 101598 w 172461"/>
                <a:gd name="connsiteY54" fmla="*/ 159606 h 167241"/>
                <a:gd name="connsiteX55" fmla="*/ 102120 w 172461"/>
                <a:gd name="connsiteY55" fmla="*/ 157975 h 167241"/>
                <a:gd name="connsiteX56" fmla="*/ 100880 w 172461"/>
                <a:gd name="connsiteY56" fmla="*/ 158041 h 167241"/>
                <a:gd name="connsiteX57" fmla="*/ 99379 w 172461"/>
                <a:gd name="connsiteY57" fmla="*/ 157192 h 167241"/>
                <a:gd name="connsiteX58" fmla="*/ 99705 w 172461"/>
                <a:gd name="connsiteY58" fmla="*/ 156018 h 167241"/>
                <a:gd name="connsiteX59" fmla="*/ 98661 w 172461"/>
                <a:gd name="connsiteY59" fmla="*/ 154843 h 167241"/>
                <a:gd name="connsiteX60" fmla="*/ 99901 w 172461"/>
                <a:gd name="connsiteY60" fmla="*/ 153343 h 167241"/>
                <a:gd name="connsiteX61" fmla="*/ 101271 w 172461"/>
                <a:gd name="connsiteY61" fmla="*/ 153277 h 167241"/>
                <a:gd name="connsiteX62" fmla="*/ 101271 w 172461"/>
                <a:gd name="connsiteY62" fmla="*/ 152298 h 167241"/>
                <a:gd name="connsiteX63" fmla="*/ 101989 w 172461"/>
                <a:gd name="connsiteY63" fmla="*/ 150667 h 167241"/>
                <a:gd name="connsiteX64" fmla="*/ 102707 w 172461"/>
                <a:gd name="connsiteY64" fmla="*/ 150276 h 167241"/>
                <a:gd name="connsiteX65" fmla="*/ 102054 w 172461"/>
                <a:gd name="connsiteY65" fmla="*/ 148579 h 167241"/>
                <a:gd name="connsiteX66" fmla="*/ 102511 w 172461"/>
                <a:gd name="connsiteY66" fmla="*/ 147796 h 167241"/>
                <a:gd name="connsiteX67" fmla="*/ 102381 w 172461"/>
                <a:gd name="connsiteY67" fmla="*/ 145969 h 167241"/>
                <a:gd name="connsiteX68" fmla="*/ 102772 w 172461"/>
                <a:gd name="connsiteY68" fmla="*/ 145904 h 167241"/>
                <a:gd name="connsiteX69" fmla="*/ 104077 w 172461"/>
                <a:gd name="connsiteY69" fmla="*/ 147079 h 167241"/>
                <a:gd name="connsiteX70" fmla="*/ 104534 w 172461"/>
                <a:gd name="connsiteY70" fmla="*/ 148187 h 167241"/>
                <a:gd name="connsiteX71" fmla="*/ 70211 w 172461"/>
                <a:gd name="connsiteY71" fmla="*/ 142772 h 167241"/>
                <a:gd name="connsiteX72" fmla="*/ 69298 w 172461"/>
                <a:gd name="connsiteY72" fmla="*/ 142250 h 167241"/>
                <a:gd name="connsiteX73" fmla="*/ 69428 w 172461"/>
                <a:gd name="connsiteY73" fmla="*/ 140814 h 167241"/>
                <a:gd name="connsiteX74" fmla="*/ 70799 w 172461"/>
                <a:gd name="connsiteY74" fmla="*/ 139705 h 167241"/>
                <a:gd name="connsiteX75" fmla="*/ 71451 w 172461"/>
                <a:gd name="connsiteY75" fmla="*/ 140944 h 167241"/>
                <a:gd name="connsiteX76" fmla="*/ 70211 w 172461"/>
                <a:gd name="connsiteY76" fmla="*/ 142772 h 167241"/>
                <a:gd name="connsiteX77" fmla="*/ 74192 w 172461"/>
                <a:gd name="connsiteY77" fmla="*/ 138857 h 167241"/>
                <a:gd name="connsiteX78" fmla="*/ 73735 w 172461"/>
                <a:gd name="connsiteY78" fmla="*/ 138791 h 167241"/>
                <a:gd name="connsiteX79" fmla="*/ 73213 w 172461"/>
                <a:gd name="connsiteY79" fmla="*/ 137487 h 167241"/>
                <a:gd name="connsiteX80" fmla="*/ 73670 w 172461"/>
                <a:gd name="connsiteY80" fmla="*/ 134746 h 167241"/>
                <a:gd name="connsiteX81" fmla="*/ 71647 w 172461"/>
                <a:gd name="connsiteY81" fmla="*/ 130308 h 167241"/>
                <a:gd name="connsiteX82" fmla="*/ 75236 w 172461"/>
                <a:gd name="connsiteY82" fmla="*/ 128155 h 167241"/>
                <a:gd name="connsiteX83" fmla="*/ 75562 w 172461"/>
                <a:gd name="connsiteY83" fmla="*/ 128808 h 167241"/>
                <a:gd name="connsiteX84" fmla="*/ 75562 w 172461"/>
                <a:gd name="connsiteY84" fmla="*/ 131940 h 167241"/>
                <a:gd name="connsiteX85" fmla="*/ 76541 w 172461"/>
                <a:gd name="connsiteY85" fmla="*/ 132788 h 167241"/>
                <a:gd name="connsiteX86" fmla="*/ 76541 w 172461"/>
                <a:gd name="connsiteY86" fmla="*/ 133440 h 167241"/>
                <a:gd name="connsiteX87" fmla="*/ 77650 w 172461"/>
                <a:gd name="connsiteY87" fmla="*/ 135268 h 167241"/>
                <a:gd name="connsiteX88" fmla="*/ 76932 w 172461"/>
                <a:gd name="connsiteY88" fmla="*/ 135855 h 167241"/>
                <a:gd name="connsiteX89" fmla="*/ 76345 w 172461"/>
                <a:gd name="connsiteY89" fmla="*/ 138008 h 167241"/>
                <a:gd name="connsiteX90" fmla="*/ 75040 w 172461"/>
                <a:gd name="connsiteY90" fmla="*/ 138270 h 167241"/>
                <a:gd name="connsiteX91" fmla="*/ 74192 w 172461"/>
                <a:gd name="connsiteY91" fmla="*/ 138857 h 167241"/>
                <a:gd name="connsiteX92" fmla="*/ 53246 w 172461"/>
                <a:gd name="connsiteY92" fmla="*/ 117193 h 167241"/>
                <a:gd name="connsiteX93" fmla="*/ 54877 w 172461"/>
                <a:gd name="connsiteY93" fmla="*/ 117584 h 167241"/>
                <a:gd name="connsiteX94" fmla="*/ 56769 w 172461"/>
                <a:gd name="connsiteY94" fmla="*/ 116801 h 167241"/>
                <a:gd name="connsiteX95" fmla="*/ 56900 w 172461"/>
                <a:gd name="connsiteY95" fmla="*/ 117976 h 167241"/>
                <a:gd name="connsiteX96" fmla="*/ 56378 w 172461"/>
                <a:gd name="connsiteY96" fmla="*/ 118367 h 167241"/>
                <a:gd name="connsiteX97" fmla="*/ 57031 w 172461"/>
                <a:gd name="connsiteY97" fmla="*/ 118433 h 167241"/>
                <a:gd name="connsiteX98" fmla="*/ 56769 w 172461"/>
                <a:gd name="connsiteY98" fmla="*/ 119216 h 167241"/>
                <a:gd name="connsiteX99" fmla="*/ 57552 w 172461"/>
                <a:gd name="connsiteY99" fmla="*/ 121304 h 167241"/>
                <a:gd name="connsiteX100" fmla="*/ 56965 w 172461"/>
                <a:gd name="connsiteY100" fmla="*/ 124240 h 167241"/>
                <a:gd name="connsiteX101" fmla="*/ 55660 w 172461"/>
                <a:gd name="connsiteY101" fmla="*/ 125089 h 167241"/>
                <a:gd name="connsiteX102" fmla="*/ 56052 w 172461"/>
                <a:gd name="connsiteY102" fmla="*/ 125741 h 167241"/>
                <a:gd name="connsiteX103" fmla="*/ 55464 w 172461"/>
                <a:gd name="connsiteY103" fmla="*/ 126851 h 167241"/>
                <a:gd name="connsiteX104" fmla="*/ 55791 w 172461"/>
                <a:gd name="connsiteY104" fmla="*/ 127503 h 167241"/>
                <a:gd name="connsiteX105" fmla="*/ 54877 w 172461"/>
                <a:gd name="connsiteY105" fmla="*/ 129069 h 167241"/>
                <a:gd name="connsiteX106" fmla="*/ 54420 w 172461"/>
                <a:gd name="connsiteY106" fmla="*/ 129200 h 167241"/>
                <a:gd name="connsiteX107" fmla="*/ 54029 w 172461"/>
                <a:gd name="connsiteY107" fmla="*/ 128546 h 167241"/>
                <a:gd name="connsiteX108" fmla="*/ 53703 w 172461"/>
                <a:gd name="connsiteY108" fmla="*/ 129004 h 167241"/>
                <a:gd name="connsiteX109" fmla="*/ 52920 w 172461"/>
                <a:gd name="connsiteY109" fmla="*/ 128351 h 167241"/>
                <a:gd name="connsiteX110" fmla="*/ 51745 w 172461"/>
                <a:gd name="connsiteY110" fmla="*/ 128546 h 167241"/>
                <a:gd name="connsiteX111" fmla="*/ 54355 w 172461"/>
                <a:gd name="connsiteY111" fmla="*/ 129525 h 167241"/>
                <a:gd name="connsiteX112" fmla="*/ 54942 w 172461"/>
                <a:gd name="connsiteY112" fmla="*/ 130178 h 167241"/>
                <a:gd name="connsiteX113" fmla="*/ 53311 w 172461"/>
                <a:gd name="connsiteY113" fmla="*/ 131614 h 167241"/>
                <a:gd name="connsiteX114" fmla="*/ 51614 w 172461"/>
                <a:gd name="connsiteY114" fmla="*/ 132462 h 167241"/>
                <a:gd name="connsiteX115" fmla="*/ 50831 w 172461"/>
                <a:gd name="connsiteY115" fmla="*/ 132201 h 167241"/>
                <a:gd name="connsiteX116" fmla="*/ 49070 w 172461"/>
                <a:gd name="connsiteY116" fmla="*/ 132919 h 167241"/>
                <a:gd name="connsiteX117" fmla="*/ 47504 w 172461"/>
                <a:gd name="connsiteY117" fmla="*/ 134485 h 167241"/>
                <a:gd name="connsiteX118" fmla="*/ 46590 w 172461"/>
                <a:gd name="connsiteY118" fmla="*/ 136247 h 167241"/>
                <a:gd name="connsiteX119" fmla="*/ 46394 w 172461"/>
                <a:gd name="connsiteY119" fmla="*/ 138008 h 167241"/>
                <a:gd name="connsiteX120" fmla="*/ 47569 w 172461"/>
                <a:gd name="connsiteY120" fmla="*/ 139444 h 167241"/>
                <a:gd name="connsiteX121" fmla="*/ 47112 w 172461"/>
                <a:gd name="connsiteY121" fmla="*/ 141075 h 167241"/>
                <a:gd name="connsiteX122" fmla="*/ 48613 w 172461"/>
                <a:gd name="connsiteY122" fmla="*/ 141010 h 167241"/>
                <a:gd name="connsiteX123" fmla="*/ 49135 w 172461"/>
                <a:gd name="connsiteY123" fmla="*/ 141858 h 167241"/>
                <a:gd name="connsiteX124" fmla="*/ 48417 w 172461"/>
                <a:gd name="connsiteY124" fmla="*/ 142250 h 167241"/>
                <a:gd name="connsiteX125" fmla="*/ 47830 w 172461"/>
                <a:gd name="connsiteY125" fmla="*/ 141597 h 167241"/>
                <a:gd name="connsiteX126" fmla="*/ 46721 w 172461"/>
                <a:gd name="connsiteY126" fmla="*/ 141662 h 167241"/>
                <a:gd name="connsiteX127" fmla="*/ 46394 w 172461"/>
                <a:gd name="connsiteY127" fmla="*/ 142902 h 167241"/>
                <a:gd name="connsiteX128" fmla="*/ 47047 w 172461"/>
                <a:gd name="connsiteY128" fmla="*/ 143098 h 167241"/>
                <a:gd name="connsiteX129" fmla="*/ 46590 w 172461"/>
                <a:gd name="connsiteY129" fmla="*/ 143947 h 167241"/>
                <a:gd name="connsiteX130" fmla="*/ 47765 w 172461"/>
                <a:gd name="connsiteY130" fmla="*/ 143816 h 167241"/>
                <a:gd name="connsiteX131" fmla="*/ 48352 w 172461"/>
                <a:gd name="connsiteY131" fmla="*/ 143359 h 167241"/>
                <a:gd name="connsiteX132" fmla="*/ 48939 w 172461"/>
                <a:gd name="connsiteY132" fmla="*/ 143751 h 167241"/>
                <a:gd name="connsiteX133" fmla="*/ 49787 w 172461"/>
                <a:gd name="connsiteY133" fmla="*/ 143164 h 167241"/>
                <a:gd name="connsiteX134" fmla="*/ 49918 w 172461"/>
                <a:gd name="connsiteY134" fmla="*/ 143424 h 167241"/>
                <a:gd name="connsiteX135" fmla="*/ 49526 w 172461"/>
                <a:gd name="connsiteY135" fmla="*/ 144403 h 167241"/>
                <a:gd name="connsiteX136" fmla="*/ 48743 w 172461"/>
                <a:gd name="connsiteY136" fmla="*/ 144012 h 167241"/>
                <a:gd name="connsiteX137" fmla="*/ 46459 w 172461"/>
                <a:gd name="connsiteY137" fmla="*/ 144664 h 167241"/>
                <a:gd name="connsiteX138" fmla="*/ 47895 w 172461"/>
                <a:gd name="connsiteY138" fmla="*/ 146100 h 167241"/>
                <a:gd name="connsiteX139" fmla="*/ 48156 w 172461"/>
                <a:gd name="connsiteY139" fmla="*/ 147275 h 167241"/>
                <a:gd name="connsiteX140" fmla="*/ 47112 w 172461"/>
                <a:gd name="connsiteY140" fmla="*/ 148383 h 167241"/>
                <a:gd name="connsiteX141" fmla="*/ 46851 w 172461"/>
                <a:gd name="connsiteY141" fmla="*/ 150863 h 167241"/>
                <a:gd name="connsiteX142" fmla="*/ 47112 w 172461"/>
                <a:gd name="connsiteY142" fmla="*/ 152690 h 167241"/>
                <a:gd name="connsiteX143" fmla="*/ 46199 w 172461"/>
                <a:gd name="connsiteY143" fmla="*/ 152821 h 167241"/>
                <a:gd name="connsiteX144" fmla="*/ 46133 w 172461"/>
                <a:gd name="connsiteY144" fmla="*/ 153408 h 167241"/>
                <a:gd name="connsiteX145" fmla="*/ 47243 w 172461"/>
                <a:gd name="connsiteY145" fmla="*/ 154452 h 167241"/>
                <a:gd name="connsiteX146" fmla="*/ 47765 w 172461"/>
                <a:gd name="connsiteY146" fmla="*/ 155757 h 167241"/>
                <a:gd name="connsiteX147" fmla="*/ 47569 w 172461"/>
                <a:gd name="connsiteY147" fmla="*/ 156540 h 167241"/>
                <a:gd name="connsiteX148" fmla="*/ 48352 w 172461"/>
                <a:gd name="connsiteY148" fmla="*/ 157127 h 167241"/>
                <a:gd name="connsiteX149" fmla="*/ 48874 w 172461"/>
                <a:gd name="connsiteY149" fmla="*/ 159868 h 167241"/>
                <a:gd name="connsiteX150" fmla="*/ 47895 w 172461"/>
                <a:gd name="connsiteY150" fmla="*/ 159281 h 167241"/>
                <a:gd name="connsiteX151" fmla="*/ 47830 w 172461"/>
                <a:gd name="connsiteY151" fmla="*/ 160389 h 167241"/>
                <a:gd name="connsiteX152" fmla="*/ 46851 w 172461"/>
                <a:gd name="connsiteY152" fmla="*/ 160716 h 167241"/>
                <a:gd name="connsiteX153" fmla="*/ 45350 w 172461"/>
                <a:gd name="connsiteY153" fmla="*/ 162021 h 167241"/>
                <a:gd name="connsiteX154" fmla="*/ 45024 w 172461"/>
                <a:gd name="connsiteY154" fmla="*/ 161695 h 167241"/>
                <a:gd name="connsiteX155" fmla="*/ 45220 w 172461"/>
                <a:gd name="connsiteY155" fmla="*/ 160912 h 167241"/>
                <a:gd name="connsiteX156" fmla="*/ 44502 w 172461"/>
                <a:gd name="connsiteY156" fmla="*/ 160977 h 167241"/>
                <a:gd name="connsiteX157" fmla="*/ 45285 w 172461"/>
                <a:gd name="connsiteY157" fmla="*/ 158041 h 167241"/>
                <a:gd name="connsiteX158" fmla="*/ 44437 w 172461"/>
                <a:gd name="connsiteY158" fmla="*/ 158236 h 167241"/>
                <a:gd name="connsiteX159" fmla="*/ 42414 w 172461"/>
                <a:gd name="connsiteY159" fmla="*/ 157388 h 167241"/>
                <a:gd name="connsiteX160" fmla="*/ 41631 w 172461"/>
                <a:gd name="connsiteY160" fmla="*/ 158498 h 167241"/>
                <a:gd name="connsiteX161" fmla="*/ 40456 w 172461"/>
                <a:gd name="connsiteY161" fmla="*/ 158758 h 167241"/>
                <a:gd name="connsiteX162" fmla="*/ 40587 w 172461"/>
                <a:gd name="connsiteY162" fmla="*/ 159477 h 167241"/>
                <a:gd name="connsiteX163" fmla="*/ 40000 w 172461"/>
                <a:gd name="connsiteY163" fmla="*/ 159672 h 167241"/>
                <a:gd name="connsiteX164" fmla="*/ 38890 w 172461"/>
                <a:gd name="connsiteY164" fmla="*/ 159281 h 167241"/>
                <a:gd name="connsiteX165" fmla="*/ 39347 w 172461"/>
                <a:gd name="connsiteY165" fmla="*/ 160716 h 167241"/>
                <a:gd name="connsiteX166" fmla="*/ 38238 w 172461"/>
                <a:gd name="connsiteY166" fmla="*/ 161238 h 167241"/>
                <a:gd name="connsiteX167" fmla="*/ 37781 w 172461"/>
                <a:gd name="connsiteY167" fmla="*/ 162282 h 167241"/>
                <a:gd name="connsiteX168" fmla="*/ 37063 w 172461"/>
                <a:gd name="connsiteY168" fmla="*/ 162869 h 167241"/>
                <a:gd name="connsiteX169" fmla="*/ 36672 w 172461"/>
                <a:gd name="connsiteY169" fmla="*/ 161695 h 167241"/>
                <a:gd name="connsiteX170" fmla="*/ 35889 w 172461"/>
                <a:gd name="connsiteY170" fmla="*/ 160912 h 167241"/>
                <a:gd name="connsiteX171" fmla="*/ 35824 w 172461"/>
                <a:gd name="connsiteY171" fmla="*/ 159477 h 167241"/>
                <a:gd name="connsiteX172" fmla="*/ 35106 w 172461"/>
                <a:gd name="connsiteY172" fmla="*/ 159346 h 167241"/>
                <a:gd name="connsiteX173" fmla="*/ 34518 w 172461"/>
                <a:gd name="connsiteY173" fmla="*/ 158758 h 167241"/>
                <a:gd name="connsiteX174" fmla="*/ 33866 w 172461"/>
                <a:gd name="connsiteY174" fmla="*/ 159085 h 167241"/>
                <a:gd name="connsiteX175" fmla="*/ 31713 w 172461"/>
                <a:gd name="connsiteY175" fmla="*/ 158498 h 167241"/>
                <a:gd name="connsiteX176" fmla="*/ 30930 w 172461"/>
                <a:gd name="connsiteY176" fmla="*/ 157649 h 167241"/>
                <a:gd name="connsiteX177" fmla="*/ 30995 w 172461"/>
                <a:gd name="connsiteY177" fmla="*/ 158628 h 167241"/>
                <a:gd name="connsiteX178" fmla="*/ 30473 w 172461"/>
                <a:gd name="connsiteY178" fmla="*/ 158758 h 167241"/>
                <a:gd name="connsiteX179" fmla="*/ 30538 w 172461"/>
                <a:gd name="connsiteY179" fmla="*/ 159998 h 167241"/>
                <a:gd name="connsiteX180" fmla="*/ 29886 w 172461"/>
                <a:gd name="connsiteY180" fmla="*/ 159868 h 167241"/>
                <a:gd name="connsiteX181" fmla="*/ 29559 w 172461"/>
                <a:gd name="connsiteY181" fmla="*/ 160716 h 167241"/>
                <a:gd name="connsiteX182" fmla="*/ 27536 w 172461"/>
                <a:gd name="connsiteY182" fmla="*/ 160585 h 167241"/>
                <a:gd name="connsiteX183" fmla="*/ 27928 w 172461"/>
                <a:gd name="connsiteY183" fmla="*/ 161891 h 167241"/>
                <a:gd name="connsiteX184" fmla="*/ 27536 w 172461"/>
                <a:gd name="connsiteY184" fmla="*/ 162347 h 167241"/>
                <a:gd name="connsiteX185" fmla="*/ 26753 w 172461"/>
                <a:gd name="connsiteY185" fmla="*/ 161499 h 167241"/>
                <a:gd name="connsiteX186" fmla="*/ 24665 w 172461"/>
                <a:gd name="connsiteY186" fmla="*/ 161303 h 167241"/>
                <a:gd name="connsiteX187" fmla="*/ 23817 w 172461"/>
                <a:gd name="connsiteY187" fmla="*/ 160847 h 167241"/>
                <a:gd name="connsiteX188" fmla="*/ 23034 w 172461"/>
                <a:gd name="connsiteY188" fmla="*/ 161172 h 167241"/>
                <a:gd name="connsiteX189" fmla="*/ 21664 w 172461"/>
                <a:gd name="connsiteY189" fmla="*/ 160912 h 167241"/>
                <a:gd name="connsiteX190" fmla="*/ 20554 w 172461"/>
                <a:gd name="connsiteY190" fmla="*/ 161695 h 167241"/>
                <a:gd name="connsiteX191" fmla="*/ 19576 w 172461"/>
                <a:gd name="connsiteY191" fmla="*/ 160977 h 167241"/>
                <a:gd name="connsiteX192" fmla="*/ 18205 w 172461"/>
                <a:gd name="connsiteY192" fmla="*/ 161043 h 167241"/>
                <a:gd name="connsiteX193" fmla="*/ 17422 w 172461"/>
                <a:gd name="connsiteY193" fmla="*/ 160325 h 167241"/>
                <a:gd name="connsiteX194" fmla="*/ 16966 w 172461"/>
                <a:gd name="connsiteY194" fmla="*/ 160781 h 167241"/>
                <a:gd name="connsiteX195" fmla="*/ 15922 w 172461"/>
                <a:gd name="connsiteY195" fmla="*/ 160520 h 167241"/>
                <a:gd name="connsiteX196" fmla="*/ 15400 w 172461"/>
                <a:gd name="connsiteY196" fmla="*/ 159606 h 167241"/>
                <a:gd name="connsiteX197" fmla="*/ 14617 w 172461"/>
                <a:gd name="connsiteY197" fmla="*/ 159606 h 167241"/>
                <a:gd name="connsiteX198" fmla="*/ 13899 w 172461"/>
                <a:gd name="connsiteY198" fmla="*/ 159019 h 167241"/>
                <a:gd name="connsiteX199" fmla="*/ 11941 w 172461"/>
                <a:gd name="connsiteY199" fmla="*/ 159346 h 167241"/>
                <a:gd name="connsiteX200" fmla="*/ 9984 w 172461"/>
                <a:gd name="connsiteY200" fmla="*/ 157519 h 167241"/>
                <a:gd name="connsiteX201" fmla="*/ 9396 w 172461"/>
                <a:gd name="connsiteY201" fmla="*/ 157975 h 167241"/>
                <a:gd name="connsiteX202" fmla="*/ 8679 w 172461"/>
                <a:gd name="connsiteY202" fmla="*/ 157649 h 167241"/>
                <a:gd name="connsiteX203" fmla="*/ 7635 w 172461"/>
                <a:gd name="connsiteY203" fmla="*/ 158563 h 167241"/>
                <a:gd name="connsiteX204" fmla="*/ 7047 w 172461"/>
                <a:gd name="connsiteY204" fmla="*/ 158302 h 167241"/>
                <a:gd name="connsiteX205" fmla="*/ 5677 w 172461"/>
                <a:gd name="connsiteY205" fmla="*/ 158694 h 167241"/>
                <a:gd name="connsiteX206" fmla="*/ 4894 w 172461"/>
                <a:gd name="connsiteY206" fmla="*/ 158236 h 167241"/>
                <a:gd name="connsiteX207" fmla="*/ 3915 w 172461"/>
                <a:gd name="connsiteY207" fmla="*/ 158628 h 167241"/>
                <a:gd name="connsiteX208" fmla="*/ 3458 w 172461"/>
                <a:gd name="connsiteY208" fmla="*/ 157975 h 167241"/>
                <a:gd name="connsiteX209" fmla="*/ 2545 w 172461"/>
                <a:gd name="connsiteY209" fmla="*/ 158106 h 167241"/>
                <a:gd name="connsiteX210" fmla="*/ 2088 w 172461"/>
                <a:gd name="connsiteY210" fmla="*/ 157519 h 167241"/>
                <a:gd name="connsiteX211" fmla="*/ 914 w 172461"/>
                <a:gd name="connsiteY211" fmla="*/ 157062 h 167241"/>
                <a:gd name="connsiteX212" fmla="*/ 587 w 172461"/>
                <a:gd name="connsiteY212" fmla="*/ 156083 h 167241"/>
                <a:gd name="connsiteX213" fmla="*/ 0 w 172461"/>
                <a:gd name="connsiteY213" fmla="*/ 155953 h 167241"/>
                <a:gd name="connsiteX214" fmla="*/ 0 w 172461"/>
                <a:gd name="connsiteY214" fmla="*/ 154191 h 167241"/>
                <a:gd name="connsiteX215" fmla="*/ 587 w 172461"/>
                <a:gd name="connsiteY215" fmla="*/ 152429 h 167241"/>
                <a:gd name="connsiteX216" fmla="*/ 1240 w 172461"/>
                <a:gd name="connsiteY216" fmla="*/ 152103 h 167241"/>
                <a:gd name="connsiteX217" fmla="*/ 2284 w 172461"/>
                <a:gd name="connsiteY217" fmla="*/ 152690 h 167241"/>
                <a:gd name="connsiteX218" fmla="*/ 2936 w 172461"/>
                <a:gd name="connsiteY218" fmla="*/ 152298 h 167241"/>
                <a:gd name="connsiteX219" fmla="*/ 4046 w 172461"/>
                <a:gd name="connsiteY219" fmla="*/ 153147 h 167241"/>
                <a:gd name="connsiteX220" fmla="*/ 5677 w 172461"/>
                <a:gd name="connsiteY220" fmla="*/ 153081 h 167241"/>
                <a:gd name="connsiteX221" fmla="*/ 6982 w 172461"/>
                <a:gd name="connsiteY221" fmla="*/ 151777 h 167241"/>
                <a:gd name="connsiteX222" fmla="*/ 6656 w 172461"/>
                <a:gd name="connsiteY222" fmla="*/ 150863 h 167241"/>
                <a:gd name="connsiteX223" fmla="*/ 7504 w 172461"/>
                <a:gd name="connsiteY223" fmla="*/ 150732 h 167241"/>
                <a:gd name="connsiteX224" fmla="*/ 8352 w 172461"/>
                <a:gd name="connsiteY224" fmla="*/ 149166 h 167241"/>
                <a:gd name="connsiteX225" fmla="*/ 8157 w 172461"/>
                <a:gd name="connsiteY225" fmla="*/ 144272 h 167241"/>
                <a:gd name="connsiteX226" fmla="*/ 7504 w 172461"/>
                <a:gd name="connsiteY226" fmla="*/ 143293 h 167241"/>
                <a:gd name="connsiteX227" fmla="*/ 5351 w 172461"/>
                <a:gd name="connsiteY227" fmla="*/ 142641 h 167241"/>
                <a:gd name="connsiteX228" fmla="*/ 5873 w 172461"/>
                <a:gd name="connsiteY228" fmla="*/ 141140 h 167241"/>
                <a:gd name="connsiteX229" fmla="*/ 7112 w 172461"/>
                <a:gd name="connsiteY229" fmla="*/ 141793 h 167241"/>
                <a:gd name="connsiteX230" fmla="*/ 9070 w 172461"/>
                <a:gd name="connsiteY230" fmla="*/ 140227 h 167241"/>
                <a:gd name="connsiteX231" fmla="*/ 11028 w 172461"/>
                <a:gd name="connsiteY231" fmla="*/ 139770 h 167241"/>
                <a:gd name="connsiteX232" fmla="*/ 12006 w 172461"/>
                <a:gd name="connsiteY232" fmla="*/ 140749 h 167241"/>
                <a:gd name="connsiteX233" fmla="*/ 12985 w 172461"/>
                <a:gd name="connsiteY233" fmla="*/ 140749 h 167241"/>
                <a:gd name="connsiteX234" fmla="*/ 14094 w 172461"/>
                <a:gd name="connsiteY234" fmla="*/ 139640 h 167241"/>
                <a:gd name="connsiteX235" fmla="*/ 14486 w 172461"/>
                <a:gd name="connsiteY235" fmla="*/ 138074 h 167241"/>
                <a:gd name="connsiteX236" fmla="*/ 15595 w 172461"/>
                <a:gd name="connsiteY236" fmla="*/ 136703 h 167241"/>
                <a:gd name="connsiteX237" fmla="*/ 16313 w 172461"/>
                <a:gd name="connsiteY237" fmla="*/ 136834 h 167241"/>
                <a:gd name="connsiteX238" fmla="*/ 16900 w 172461"/>
                <a:gd name="connsiteY238" fmla="*/ 138204 h 167241"/>
                <a:gd name="connsiteX239" fmla="*/ 17944 w 172461"/>
                <a:gd name="connsiteY239" fmla="*/ 138791 h 167241"/>
                <a:gd name="connsiteX240" fmla="*/ 19511 w 172461"/>
                <a:gd name="connsiteY240" fmla="*/ 138661 h 167241"/>
                <a:gd name="connsiteX241" fmla="*/ 21468 w 172461"/>
                <a:gd name="connsiteY241" fmla="*/ 137878 h 167241"/>
                <a:gd name="connsiteX242" fmla="*/ 22512 w 172461"/>
                <a:gd name="connsiteY242" fmla="*/ 136573 h 167241"/>
                <a:gd name="connsiteX243" fmla="*/ 23034 w 172461"/>
                <a:gd name="connsiteY243" fmla="*/ 134746 h 167241"/>
                <a:gd name="connsiteX244" fmla="*/ 22577 w 172461"/>
                <a:gd name="connsiteY244" fmla="*/ 133832 h 167241"/>
                <a:gd name="connsiteX245" fmla="*/ 21403 w 172461"/>
                <a:gd name="connsiteY245" fmla="*/ 133702 h 167241"/>
                <a:gd name="connsiteX246" fmla="*/ 21077 w 172461"/>
                <a:gd name="connsiteY246" fmla="*/ 133115 h 167241"/>
                <a:gd name="connsiteX247" fmla="*/ 22251 w 172461"/>
                <a:gd name="connsiteY247" fmla="*/ 133245 h 167241"/>
                <a:gd name="connsiteX248" fmla="*/ 23099 w 172461"/>
                <a:gd name="connsiteY248" fmla="*/ 132723 h 167241"/>
                <a:gd name="connsiteX249" fmla="*/ 23099 w 172461"/>
                <a:gd name="connsiteY249" fmla="*/ 133310 h 167241"/>
                <a:gd name="connsiteX250" fmla="*/ 23752 w 172461"/>
                <a:gd name="connsiteY250" fmla="*/ 133963 h 167241"/>
                <a:gd name="connsiteX251" fmla="*/ 25122 w 172461"/>
                <a:gd name="connsiteY251" fmla="*/ 132462 h 167241"/>
                <a:gd name="connsiteX252" fmla="*/ 27080 w 172461"/>
                <a:gd name="connsiteY252" fmla="*/ 132332 h 167241"/>
                <a:gd name="connsiteX253" fmla="*/ 27928 w 172461"/>
                <a:gd name="connsiteY253" fmla="*/ 131874 h 167241"/>
                <a:gd name="connsiteX254" fmla="*/ 29690 w 172461"/>
                <a:gd name="connsiteY254" fmla="*/ 127699 h 167241"/>
                <a:gd name="connsiteX255" fmla="*/ 29559 w 172461"/>
                <a:gd name="connsiteY255" fmla="*/ 126720 h 167241"/>
                <a:gd name="connsiteX256" fmla="*/ 28515 w 172461"/>
                <a:gd name="connsiteY256" fmla="*/ 126002 h 167241"/>
                <a:gd name="connsiteX257" fmla="*/ 30277 w 172461"/>
                <a:gd name="connsiteY257" fmla="*/ 126589 h 167241"/>
                <a:gd name="connsiteX258" fmla="*/ 30669 w 172461"/>
                <a:gd name="connsiteY258" fmla="*/ 126197 h 167241"/>
                <a:gd name="connsiteX259" fmla="*/ 31386 w 172461"/>
                <a:gd name="connsiteY259" fmla="*/ 126785 h 167241"/>
                <a:gd name="connsiteX260" fmla="*/ 31974 w 172461"/>
                <a:gd name="connsiteY260" fmla="*/ 126655 h 167241"/>
                <a:gd name="connsiteX261" fmla="*/ 32365 w 172461"/>
                <a:gd name="connsiteY261" fmla="*/ 126263 h 167241"/>
                <a:gd name="connsiteX262" fmla="*/ 32235 w 172461"/>
                <a:gd name="connsiteY262" fmla="*/ 125480 h 167241"/>
                <a:gd name="connsiteX263" fmla="*/ 33801 w 172461"/>
                <a:gd name="connsiteY263" fmla="*/ 124893 h 167241"/>
                <a:gd name="connsiteX264" fmla="*/ 33735 w 172461"/>
                <a:gd name="connsiteY264" fmla="*/ 123065 h 167241"/>
                <a:gd name="connsiteX265" fmla="*/ 34584 w 172461"/>
                <a:gd name="connsiteY265" fmla="*/ 123588 h 167241"/>
                <a:gd name="connsiteX266" fmla="*/ 34910 w 172461"/>
                <a:gd name="connsiteY266" fmla="*/ 123392 h 167241"/>
                <a:gd name="connsiteX267" fmla="*/ 35497 w 172461"/>
                <a:gd name="connsiteY267" fmla="*/ 122478 h 167241"/>
                <a:gd name="connsiteX268" fmla="*/ 35432 w 172461"/>
                <a:gd name="connsiteY268" fmla="*/ 121630 h 167241"/>
                <a:gd name="connsiteX269" fmla="*/ 36411 w 172461"/>
                <a:gd name="connsiteY269" fmla="*/ 122152 h 167241"/>
                <a:gd name="connsiteX270" fmla="*/ 37259 w 172461"/>
                <a:gd name="connsiteY270" fmla="*/ 121957 h 167241"/>
                <a:gd name="connsiteX271" fmla="*/ 38368 w 172461"/>
                <a:gd name="connsiteY271" fmla="*/ 122544 h 167241"/>
                <a:gd name="connsiteX272" fmla="*/ 39608 w 172461"/>
                <a:gd name="connsiteY272" fmla="*/ 121957 h 167241"/>
                <a:gd name="connsiteX273" fmla="*/ 40130 w 172461"/>
                <a:gd name="connsiteY273" fmla="*/ 120847 h 167241"/>
                <a:gd name="connsiteX274" fmla="*/ 40717 w 172461"/>
                <a:gd name="connsiteY274" fmla="*/ 120782 h 167241"/>
                <a:gd name="connsiteX275" fmla="*/ 41109 w 172461"/>
                <a:gd name="connsiteY275" fmla="*/ 121174 h 167241"/>
                <a:gd name="connsiteX276" fmla="*/ 40848 w 172461"/>
                <a:gd name="connsiteY276" fmla="*/ 122348 h 167241"/>
                <a:gd name="connsiteX277" fmla="*/ 41239 w 172461"/>
                <a:gd name="connsiteY277" fmla="*/ 122935 h 167241"/>
                <a:gd name="connsiteX278" fmla="*/ 42740 w 172461"/>
                <a:gd name="connsiteY278" fmla="*/ 123588 h 167241"/>
                <a:gd name="connsiteX279" fmla="*/ 43328 w 172461"/>
                <a:gd name="connsiteY279" fmla="*/ 124436 h 167241"/>
                <a:gd name="connsiteX280" fmla="*/ 44632 w 172461"/>
                <a:gd name="connsiteY280" fmla="*/ 124240 h 167241"/>
                <a:gd name="connsiteX281" fmla="*/ 44894 w 172461"/>
                <a:gd name="connsiteY281" fmla="*/ 123914 h 167241"/>
                <a:gd name="connsiteX282" fmla="*/ 44045 w 172461"/>
                <a:gd name="connsiteY282" fmla="*/ 122805 h 167241"/>
                <a:gd name="connsiteX283" fmla="*/ 45285 w 172461"/>
                <a:gd name="connsiteY283" fmla="*/ 120716 h 167241"/>
                <a:gd name="connsiteX284" fmla="*/ 45285 w 172461"/>
                <a:gd name="connsiteY284" fmla="*/ 118433 h 167241"/>
                <a:gd name="connsiteX285" fmla="*/ 44241 w 172461"/>
                <a:gd name="connsiteY285" fmla="*/ 117650 h 167241"/>
                <a:gd name="connsiteX286" fmla="*/ 42936 w 172461"/>
                <a:gd name="connsiteY286" fmla="*/ 117323 h 167241"/>
                <a:gd name="connsiteX287" fmla="*/ 43262 w 172461"/>
                <a:gd name="connsiteY287" fmla="*/ 116671 h 167241"/>
                <a:gd name="connsiteX288" fmla="*/ 44306 w 172461"/>
                <a:gd name="connsiteY288" fmla="*/ 116344 h 167241"/>
                <a:gd name="connsiteX289" fmla="*/ 44632 w 172461"/>
                <a:gd name="connsiteY289" fmla="*/ 115888 h 167241"/>
                <a:gd name="connsiteX290" fmla="*/ 46851 w 172461"/>
                <a:gd name="connsiteY290" fmla="*/ 115888 h 167241"/>
                <a:gd name="connsiteX291" fmla="*/ 47569 w 172461"/>
                <a:gd name="connsiteY291" fmla="*/ 116410 h 167241"/>
                <a:gd name="connsiteX292" fmla="*/ 48613 w 172461"/>
                <a:gd name="connsiteY292" fmla="*/ 115627 h 167241"/>
                <a:gd name="connsiteX293" fmla="*/ 48548 w 172461"/>
                <a:gd name="connsiteY293" fmla="*/ 116344 h 167241"/>
                <a:gd name="connsiteX294" fmla="*/ 47634 w 172461"/>
                <a:gd name="connsiteY294" fmla="*/ 117650 h 167241"/>
                <a:gd name="connsiteX295" fmla="*/ 48809 w 172461"/>
                <a:gd name="connsiteY295" fmla="*/ 118563 h 167241"/>
                <a:gd name="connsiteX296" fmla="*/ 49657 w 172461"/>
                <a:gd name="connsiteY296" fmla="*/ 118759 h 167241"/>
                <a:gd name="connsiteX297" fmla="*/ 51876 w 172461"/>
                <a:gd name="connsiteY297" fmla="*/ 117976 h 167241"/>
                <a:gd name="connsiteX298" fmla="*/ 52593 w 172461"/>
                <a:gd name="connsiteY298" fmla="*/ 115301 h 167241"/>
                <a:gd name="connsiteX299" fmla="*/ 53246 w 172461"/>
                <a:gd name="connsiteY299" fmla="*/ 117193 h 167241"/>
                <a:gd name="connsiteX300" fmla="*/ 167437 w 172461"/>
                <a:gd name="connsiteY300" fmla="*/ 2349 h 167241"/>
                <a:gd name="connsiteX301" fmla="*/ 168155 w 172461"/>
                <a:gd name="connsiteY301" fmla="*/ 2284 h 167241"/>
                <a:gd name="connsiteX302" fmla="*/ 168742 w 172461"/>
                <a:gd name="connsiteY302" fmla="*/ 1631 h 167241"/>
                <a:gd name="connsiteX303" fmla="*/ 169134 w 172461"/>
                <a:gd name="connsiteY303" fmla="*/ 1957 h 167241"/>
                <a:gd name="connsiteX304" fmla="*/ 169590 w 172461"/>
                <a:gd name="connsiteY304" fmla="*/ 1631 h 167241"/>
                <a:gd name="connsiteX305" fmla="*/ 172266 w 172461"/>
                <a:gd name="connsiteY305" fmla="*/ 1762 h 167241"/>
                <a:gd name="connsiteX306" fmla="*/ 172461 w 172461"/>
                <a:gd name="connsiteY306" fmla="*/ 2219 h 167241"/>
                <a:gd name="connsiteX307" fmla="*/ 171939 w 172461"/>
                <a:gd name="connsiteY307" fmla="*/ 3850 h 167241"/>
                <a:gd name="connsiteX308" fmla="*/ 170308 w 172461"/>
                <a:gd name="connsiteY308" fmla="*/ 5220 h 167241"/>
                <a:gd name="connsiteX309" fmla="*/ 170112 w 172461"/>
                <a:gd name="connsiteY309" fmla="*/ 5808 h 167241"/>
                <a:gd name="connsiteX310" fmla="*/ 167633 w 172461"/>
                <a:gd name="connsiteY310" fmla="*/ 5677 h 167241"/>
                <a:gd name="connsiteX311" fmla="*/ 167046 w 172461"/>
                <a:gd name="connsiteY311" fmla="*/ 6068 h 167241"/>
                <a:gd name="connsiteX312" fmla="*/ 166980 w 172461"/>
                <a:gd name="connsiteY312" fmla="*/ 6656 h 167241"/>
                <a:gd name="connsiteX313" fmla="*/ 167763 w 172461"/>
                <a:gd name="connsiteY313" fmla="*/ 8157 h 167241"/>
                <a:gd name="connsiteX314" fmla="*/ 166719 w 172461"/>
                <a:gd name="connsiteY314" fmla="*/ 10179 h 167241"/>
                <a:gd name="connsiteX315" fmla="*/ 166132 w 172461"/>
                <a:gd name="connsiteY315" fmla="*/ 10245 h 167241"/>
                <a:gd name="connsiteX316" fmla="*/ 165545 w 172461"/>
                <a:gd name="connsiteY316" fmla="*/ 9592 h 167241"/>
                <a:gd name="connsiteX317" fmla="*/ 165023 w 172461"/>
                <a:gd name="connsiteY317" fmla="*/ 9723 h 167241"/>
                <a:gd name="connsiteX318" fmla="*/ 164827 w 172461"/>
                <a:gd name="connsiteY318" fmla="*/ 10767 h 167241"/>
                <a:gd name="connsiteX319" fmla="*/ 164174 w 172461"/>
                <a:gd name="connsiteY319" fmla="*/ 10832 h 167241"/>
                <a:gd name="connsiteX320" fmla="*/ 163326 w 172461"/>
                <a:gd name="connsiteY320" fmla="*/ 11680 h 167241"/>
                <a:gd name="connsiteX321" fmla="*/ 162347 w 172461"/>
                <a:gd name="connsiteY321" fmla="*/ 11811 h 167241"/>
                <a:gd name="connsiteX322" fmla="*/ 162739 w 172461"/>
                <a:gd name="connsiteY322" fmla="*/ 12659 h 167241"/>
                <a:gd name="connsiteX323" fmla="*/ 162347 w 172461"/>
                <a:gd name="connsiteY323" fmla="*/ 13116 h 167241"/>
                <a:gd name="connsiteX324" fmla="*/ 159019 w 172461"/>
                <a:gd name="connsiteY324" fmla="*/ 14486 h 167241"/>
                <a:gd name="connsiteX325" fmla="*/ 157715 w 172461"/>
                <a:gd name="connsiteY325" fmla="*/ 13964 h 167241"/>
                <a:gd name="connsiteX326" fmla="*/ 154256 w 172461"/>
                <a:gd name="connsiteY326" fmla="*/ 16313 h 167241"/>
                <a:gd name="connsiteX327" fmla="*/ 153081 w 172461"/>
                <a:gd name="connsiteY327" fmla="*/ 16182 h 167241"/>
                <a:gd name="connsiteX328" fmla="*/ 151777 w 172461"/>
                <a:gd name="connsiteY328" fmla="*/ 16770 h 167241"/>
                <a:gd name="connsiteX329" fmla="*/ 150928 w 172461"/>
                <a:gd name="connsiteY329" fmla="*/ 15922 h 167241"/>
                <a:gd name="connsiteX330" fmla="*/ 149558 w 172461"/>
                <a:gd name="connsiteY330" fmla="*/ 15465 h 167241"/>
                <a:gd name="connsiteX331" fmla="*/ 149166 w 172461"/>
                <a:gd name="connsiteY331" fmla="*/ 15791 h 167241"/>
                <a:gd name="connsiteX332" fmla="*/ 149036 w 172461"/>
                <a:gd name="connsiteY332" fmla="*/ 16900 h 167241"/>
                <a:gd name="connsiteX333" fmla="*/ 147861 w 172461"/>
                <a:gd name="connsiteY333" fmla="*/ 16509 h 167241"/>
                <a:gd name="connsiteX334" fmla="*/ 147861 w 172461"/>
                <a:gd name="connsiteY334" fmla="*/ 15726 h 167241"/>
                <a:gd name="connsiteX335" fmla="*/ 147144 w 172461"/>
                <a:gd name="connsiteY335" fmla="*/ 15334 h 167241"/>
                <a:gd name="connsiteX336" fmla="*/ 147927 w 172461"/>
                <a:gd name="connsiteY336" fmla="*/ 14486 h 167241"/>
                <a:gd name="connsiteX337" fmla="*/ 147535 w 172461"/>
                <a:gd name="connsiteY337" fmla="*/ 14029 h 167241"/>
                <a:gd name="connsiteX338" fmla="*/ 147535 w 172461"/>
                <a:gd name="connsiteY338" fmla="*/ 12724 h 167241"/>
                <a:gd name="connsiteX339" fmla="*/ 148905 w 172461"/>
                <a:gd name="connsiteY339" fmla="*/ 11484 h 167241"/>
                <a:gd name="connsiteX340" fmla="*/ 148840 w 172461"/>
                <a:gd name="connsiteY340" fmla="*/ 10441 h 167241"/>
                <a:gd name="connsiteX341" fmla="*/ 150994 w 172461"/>
                <a:gd name="connsiteY341" fmla="*/ 9070 h 167241"/>
                <a:gd name="connsiteX342" fmla="*/ 151450 w 172461"/>
                <a:gd name="connsiteY342" fmla="*/ 6786 h 167241"/>
                <a:gd name="connsiteX343" fmla="*/ 154582 w 172461"/>
                <a:gd name="connsiteY343" fmla="*/ 6656 h 167241"/>
                <a:gd name="connsiteX344" fmla="*/ 155692 w 172461"/>
                <a:gd name="connsiteY344" fmla="*/ 6003 h 167241"/>
                <a:gd name="connsiteX345" fmla="*/ 156670 w 172461"/>
                <a:gd name="connsiteY345" fmla="*/ 6330 h 167241"/>
                <a:gd name="connsiteX346" fmla="*/ 156997 w 172461"/>
                <a:gd name="connsiteY346" fmla="*/ 5808 h 167241"/>
                <a:gd name="connsiteX347" fmla="*/ 156344 w 172461"/>
                <a:gd name="connsiteY347" fmla="*/ 4763 h 167241"/>
                <a:gd name="connsiteX348" fmla="*/ 156801 w 172461"/>
                <a:gd name="connsiteY348" fmla="*/ 4111 h 167241"/>
                <a:gd name="connsiteX349" fmla="*/ 157649 w 172461"/>
                <a:gd name="connsiteY349" fmla="*/ 5220 h 167241"/>
                <a:gd name="connsiteX350" fmla="*/ 158041 w 172461"/>
                <a:gd name="connsiteY350" fmla="*/ 5155 h 167241"/>
                <a:gd name="connsiteX351" fmla="*/ 158563 w 172461"/>
                <a:gd name="connsiteY351" fmla="*/ 4242 h 167241"/>
                <a:gd name="connsiteX352" fmla="*/ 158628 w 172461"/>
                <a:gd name="connsiteY352" fmla="*/ 5612 h 167241"/>
                <a:gd name="connsiteX353" fmla="*/ 159346 w 172461"/>
                <a:gd name="connsiteY353" fmla="*/ 6460 h 167241"/>
                <a:gd name="connsiteX354" fmla="*/ 162217 w 172461"/>
                <a:gd name="connsiteY354" fmla="*/ 6068 h 167241"/>
                <a:gd name="connsiteX355" fmla="*/ 163326 w 172461"/>
                <a:gd name="connsiteY355" fmla="*/ 4894 h 167241"/>
                <a:gd name="connsiteX356" fmla="*/ 162347 w 172461"/>
                <a:gd name="connsiteY356" fmla="*/ 3393 h 167241"/>
                <a:gd name="connsiteX357" fmla="*/ 163848 w 172461"/>
                <a:gd name="connsiteY357" fmla="*/ 2676 h 167241"/>
                <a:gd name="connsiteX358" fmla="*/ 163718 w 172461"/>
                <a:gd name="connsiteY358" fmla="*/ 1827 h 167241"/>
                <a:gd name="connsiteX359" fmla="*/ 164631 w 172461"/>
                <a:gd name="connsiteY359" fmla="*/ 2676 h 167241"/>
                <a:gd name="connsiteX360" fmla="*/ 165218 w 172461"/>
                <a:gd name="connsiteY360" fmla="*/ 2545 h 167241"/>
                <a:gd name="connsiteX361" fmla="*/ 165871 w 172461"/>
                <a:gd name="connsiteY361" fmla="*/ 1957 h 167241"/>
                <a:gd name="connsiteX362" fmla="*/ 165936 w 172461"/>
                <a:gd name="connsiteY362" fmla="*/ 457 h 167241"/>
                <a:gd name="connsiteX363" fmla="*/ 167437 w 172461"/>
                <a:gd name="connsiteY363" fmla="*/ 2349 h 167241"/>
                <a:gd name="connsiteX364" fmla="*/ 142706 w 172461"/>
                <a:gd name="connsiteY364" fmla="*/ 979 h 167241"/>
                <a:gd name="connsiteX365" fmla="*/ 140618 w 172461"/>
                <a:gd name="connsiteY365" fmla="*/ 2349 h 167241"/>
                <a:gd name="connsiteX366" fmla="*/ 140096 w 172461"/>
                <a:gd name="connsiteY366" fmla="*/ 2349 h 167241"/>
                <a:gd name="connsiteX367" fmla="*/ 139444 w 172461"/>
                <a:gd name="connsiteY367" fmla="*/ 1762 h 167241"/>
                <a:gd name="connsiteX368" fmla="*/ 139574 w 172461"/>
                <a:gd name="connsiteY368" fmla="*/ 1370 h 167241"/>
                <a:gd name="connsiteX369" fmla="*/ 141075 w 172461"/>
                <a:gd name="connsiteY369" fmla="*/ 1044 h 167241"/>
                <a:gd name="connsiteX370" fmla="*/ 142446 w 172461"/>
                <a:gd name="connsiteY370" fmla="*/ 0 h 167241"/>
                <a:gd name="connsiteX371" fmla="*/ 142967 w 172461"/>
                <a:gd name="connsiteY371" fmla="*/ 653 h 167241"/>
                <a:gd name="connsiteX372" fmla="*/ 142706 w 172461"/>
                <a:gd name="connsiteY372" fmla="*/ 979 h 16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Lst>
              <a:rect l="l" t="t" r="r" b="b"/>
              <a:pathLst>
                <a:path w="172461" h="167241">
                  <a:moveTo>
                    <a:pt x="97421" y="155039"/>
                  </a:moveTo>
                  <a:lnTo>
                    <a:pt x="96965" y="155626"/>
                  </a:lnTo>
                  <a:lnTo>
                    <a:pt x="95921" y="155887"/>
                  </a:lnTo>
                  <a:lnTo>
                    <a:pt x="95268" y="156736"/>
                  </a:lnTo>
                  <a:lnTo>
                    <a:pt x="94681" y="156214"/>
                  </a:lnTo>
                  <a:lnTo>
                    <a:pt x="94942" y="155561"/>
                  </a:lnTo>
                  <a:lnTo>
                    <a:pt x="94028" y="155104"/>
                  </a:lnTo>
                  <a:lnTo>
                    <a:pt x="93050" y="155235"/>
                  </a:lnTo>
                  <a:lnTo>
                    <a:pt x="92984" y="154909"/>
                  </a:lnTo>
                  <a:lnTo>
                    <a:pt x="93506" y="153930"/>
                  </a:lnTo>
                  <a:lnTo>
                    <a:pt x="95790" y="153538"/>
                  </a:lnTo>
                  <a:lnTo>
                    <a:pt x="97161" y="154256"/>
                  </a:lnTo>
                  <a:lnTo>
                    <a:pt x="97421" y="155039"/>
                  </a:lnTo>
                  <a:close/>
                  <a:moveTo>
                    <a:pt x="104534" y="148187"/>
                  </a:moveTo>
                  <a:lnTo>
                    <a:pt x="105839" y="148122"/>
                  </a:lnTo>
                  <a:lnTo>
                    <a:pt x="106818" y="148710"/>
                  </a:lnTo>
                  <a:lnTo>
                    <a:pt x="106818" y="150276"/>
                  </a:lnTo>
                  <a:lnTo>
                    <a:pt x="107536" y="151646"/>
                  </a:lnTo>
                  <a:lnTo>
                    <a:pt x="109819" y="151972"/>
                  </a:lnTo>
                  <a:lnTo>
                    <a:pt x="109819" y="154126"/>
                  </a:lnTo>
                  <a:lnTo>
                    <a:pt x="110668" y="154452"/>
                  </a:lnTo>
                  <a:lnTo>
                    <a:pt x="110668" y="155496"/>
                  </a:lnTo>
                  <a:lnTo>
                    <a:pt x="109232" y="157780"/>
                  </a:lnTo>
                  <a:lnTo>
                    <a:pt x="109363" y="158758"/>
                  </a:lnTo>
                  <a:lnTo>
                    <a:pt x="109036" y="159150"/>
                  </a:lnTo>
                  <a:lnTo>
                    <a:pt x="108645" y="159150"/>
                  </a:lnTo>
                  <a:lnTo>
                    <a:pt x="108384" y="157845"/>
                  </a:lnTo>
                  <a:lnTo>
                    <a:pt x="107536" y="157845"/>
                  </a:lnTo>
                  <a:lnTo>
                    <a:pt x="107079" y="158041"/>
                  </a:lnTo>
                  <a:lnTo>
                    <a:pt x="106948" y="159281"/>
                  </a:lnTo>
                  <a:lnTo>
                    <a:pt x="106230" y="159346"/>
                  </a:lnTo>
                  <a:lnTo>
                    <a:pt x="105839" y="158563"/>
                  </a:lnTo>
                  <a:lnTo>
                    <a:pt x="105056" y="158823"/>
                  </a:lnTo>
                  <a:lnTo>
                    <a:pt x="104664" y="159802"/>
                  </a:lnTo>
                  <a:lnTo>
                    <a:pt x="103033" y="160781"/>
                  </a:lnTo>
                  <a:lnTo>
                    <a:pt x="102837" y="162413"/>
                  </a:lnTo>
                  <a:lnTo>
                    <a:pt x="101859" y="163522"/>
                  </a:lnTo>
                  <a:lnTo>
                    <a:pt x="101989" y="165479"/>
                  </a:lnTo>
                  <a:lnTo>
                    <a:pt x="100619" y="166328"/>
                  </a:lnTo>
                  <a:lnTo>
                    <a:pt x="100162" y="167241"/>
                  </a:lnTo>
                  <a:lnTo>
                    <a:pt x="99640" y="166850"/>
                  </a:lnTo>
                  <a:lnTo>
                    <a:pt x="99248" y="167111"/>
                  </a:lnTo>
                  <a:lnTo>
                    <a:pt x="98922" y="166589"/>
                  </a:lnTo>
                  <a:lnTo>
                    <a:pt x="99444" y="165349"/>
                  </a:lnTo>
                  <a:lnTo>
                    <a:pt x="98596" y="165414"/>
                  </a:lnTo>
                  <a:lnTo>
                    <a:pt x="98074" y="164631"/>
                  </a:lnTo>
                  <a:lnTo>
                    <a:pt x="97421" y="164500"/>
                  </a:lnTo>
                  <a:lnTo>
                    <a:pt x="97291" y="163913"/>
                  </a:lnTo>
                  <a:lnTo>
                    <a:pt x="99183" y="161956"/>
                  </a:lnTo>
                  <a:lnTo>
                    <a:pt x="100097" y="161630"/>
                  </a:lnTo>
                  <a:lnTo>
                    <a:pt x="100227" y="160520"/>
                  </a:lnTo>
                  <a:lnTo>
                    <a:pt x="100945" y="161043"/>
                  </a:lnTo>
                  <a:lnTo>
                    <a:pt x="101663" y="161043"/>
                  </a:lnTo>
                  <a:lnTo>
                    <a:pt x="102381" y="159868"/>
                  </a:lnTo>
                  <a:lnTo>
                    <a:pt x="101598" y="159606"/>
                  </a:lnTo>
                  <a:lnTo>
                    <a:pt x="102120" y="157975"/>
                  </a:lnTo>
                  <a:lnTo>
                    <a:pt x="100880" y="158041"/>
                  </a:lnTo>
                  <a:lnTo>
                    <a:pt x="99379" y="157192"/>
                  </a:lnTo>
                  <a:lnTo>
                    <a:pt x="99705" y="156018"/>
                  </a:lnTo>
                  <a:lnTo>
                    <a:pt x="98661" y="154843"/>
                  </a:lnTo>
                  <a:lnTo>
                    <a:pt x="99901" y="153343"/>
                  </a:lnTo>
                  <a:lnTo>
                    <a:pt x="101271" y="153277"/>
                  </a:lnTo>
                  <a:lnTo>
                    <a:pt x="101271" y="152298"/>
                  </a:lnTo>
                  <a:lnTo>
                    <a:pt x="101989" y="150667"/>
                  </a:lnTo>
                  <a:lnTo>
                    <a:pt x="102707" y="150276"/>
                  </a:lnTo>
                  <a:lnTo>
                    <a:pt x="102054" y="148579"/>
                  </a:lnTo>
                  <a:lnTo>
                    <a:pt x="102511" y="147796"/>
                  </a:lnTo>
                  <a:lnTo>
                    <a:pt x="102381" y="145969"/>
                  </a:lnTo>
                  <a:lnTo>
                    <a:pt x="102772" y="145904"/>
                  </a:lnTo>
                  <a:lnTo>
                    <a:pt x="104077" y="147079"/>
                  </a:lnTo>
                  <a:lnTo>
                    <a:pt x="104534" y="148187"/>
                  </a:lnTo>
                  <a:close/>
                  <a:moveTo>
                    <a:pt x="70211" y="142772"/>
                  </a:moveTo>
                  <a:lnTo>
                    <a:pt x="69298" y="142250"/>
                  </a:lnTo>
                  <a:lnTo>
                    <a:pt x="69428" y="140814"/>
                  </a:lnTo>
                  <a:lnTo>
                    <a:pt x="70799" y="139705"/>
                  </a:lnTo>
                  <a:lnTo>
                    <a:pt x="71451" y="140944"/>
                  </a:lnTo>
                  <a:lnTo>
                    <a:pt x="70211" y="142772"/>
                  </a:lnTo>
                  <a:close/>
                  <a:moveTo>
                    <a:pt x="74192" y="138857"/>
                  </a:moveTo>
                  <a:lnTo>
                    <a:pt x="73735" y="138791"/>
                  </a:lnTo>
                  <a:lnTo>
                    <a:pt x="73213" y="137487"/>
                  </a:lnTo>
                  <a:lnTo>
                    <a:pt x="73670" y="134746"/>
                  </a:lnTo>
                  <a:lnTo>
                    <a:pt x="71647" y="130308"/>
                  </a:lnTo>
                  <a:lnTo>
                    <a:pt x="75236" y="128155"/>
                  </a:lnTo>
                  <a:lnTo>
                    <a:pt x="75562" y="128808"/>
                  </a:lnTo>
                  <a:lnTo>
                    <a:pt x="75562" y="131940"/>
                  </a:lnTo>
                  <a:lnTo>
                    <a:pt x="76541" y="132788"/>
                  </a:lnTo>
                  <a:lnTo>
                    <a:pt x="76541" y="133440"/>
                  </a:lnTo>
                  <a:lnTo>
                    <a:pt x="77650" y="135268"/>
                  </a:lnTo>
                  <a:lnTo>
                    <a:pt x="76932" y="135855"/>
                  </a:lnTo>
                  <a:lnTo>
                    <a:pt x="76345" y="138008"/>
                  </a:lnTo>
                  <a:lnTo>
                    <a:pt x="75040" y="138270"/>
                  </a:lnTo>
                  <a:lnTo>
                    <a:pt x="74192" y="138857"/>
                  </a:lnTo>
                  <a:close/>
                  <a:moveTo>
                    <a:pt x="53246" y="117193"/>
                  </a:moveTo>
                  <a:lnTo>
                    <a:pt x="54877" y="117584"/>
                  </a:lnTo>
                  <a:lnTo>
                    <a:pt x="56769" y="116801"/>
                  </a:lnTo>
                  <a:lnTo>
                    <a:pt x="56900" y="117976"/>
                  </a:lnTo>
                  <a:lnTo>
                    <a:pt x="56378" y="118367"/>
                  </a:lnTo>
                  <a:lnTo>
                    <a:pt x="57031" y="118433"/>
                  </a:lnTo>
                  <a:lnTo>
                    <a:pt x="56769" y="119216"/>
                  </a:lnTo>
                  <a:lnTo>
                    <a:pt x="57552" y="121304"/>
                  </a:lnTo>
                  <a:lnTo>
                    <a:pt x="56965" y="124240"/>
                  </a:lnTo>
                  <a:lnTo>
                    <a:pt x="55660" y="125089"/>
                  </a:lnTo>
                  <a:lnTo>
                    <a:pt x="56052" y="125741"/>
                  </a:lnTo>
                  <a:lnTo>
                    <a:pt x="55464" y="126851"/>
                  </a:lnTo>
                  <a:lnTo>
                    <a:pt x="55791" y="127503"/>
                  </a:lnTo>
                  <a:lnTo>
                    <a:pt x="54877" y="129069"/>
                  </a:lnTo>
                  <a:lnTo>
                    <a:pt x="54420" y="129200"/>
                  </a:lnTo>
                  <a:lnTo>
                    <a:pt x="54029" y="128546"/>
                  </a:lnTo>
                  <a:lnTo>
                    <a:pt x="53703" y="129004"/>
                  </a:lnTo>
                  <a:lnTo>
                    <a:pt x="52920" y="128351"/>
                  </a:lnTo>
                  <a:lnTo>
                    <a:pt x="51745" y="128546"/>
                  </a:lnTo>
                  <a:lnTo>
                    <a:pt x="54355" y="129525"/>
                  </a:lnTo>
                  <a:lnTo>
                    <a:pt x="54942" y="130178"/>
                  </a:lnTo>
                  <a:lnTo>
                    <a:pt x="53311" y="131614"/>
                  </a:lnTo>
                  <a:lnTo>
                    <a:pt x="51614" y="132462"/>
                  </a:lnTo>
                  <a:lnTo>
                    <a:pt x="50831" y="132201"/>
                  </a:lnTo>
                  <a:lnTo>
                    <a:pt x="49070" y="132919"/>
                  </a:lnTo>
                  <a:lnTo>
                    <a:pt x="47504" y="134485"/>
                  </a:lnTo>
                  <a:lnTo>
                    <a:pt x="46590" y="136247"/>
                  </a:lnTo>
                  <a:lnTo>
                    <a:pt x="46394" y="138008"/>
                  </a:lnTo>
                  <a:lnTo>
                    <a:pt x="47569" y="139444"/>
                  </a:lnTo>
                  <a:lnTo>
                    <a:pt x="47112" y="141075"/>
                  </a:lnTo>
                  <a:lnTo>
                    <a:pt x="48613" y="141010"/>
                  </a:lnTo>
                  <a:lnTo>
                    <a:pt x="49135" y="141858"/>
                  </a:lnTo>
                  <a:lnTo>
                    <a:pt x="48417" y="142250"/>
                  </a:lnTo>
                  <a:lnTo>
                    <a:pt x="47830" y="141597"/>
                  </a:lnTo>
                  <a:lnTo>
                    <a:pt x="46721" y="141662"/>
                  </a:lnTo>
                  <a:lnTo>
                    <a:pt x="46394" y="142902"/>
                  </a:lnTo>
                  <a:lnTo>
                    <a:pt x="47047" y="143098"/>
                  </a:lnTo>
                  <a:lnTo>
                    <a:pt x="46590" y="143947"/>
                  </a:lnTo>
                  <a:lnTo>
                    <a:pt x="47765" y="143816"/>
                  </a:lnTo>
                  <a:lnTo>
                    <a:pt x="48352" y="143359"/>
                  </a:lnTo>
                  <a:lnTo>
                    <a:pt x="48939" y="143751"/>
                  </a:lnTo>
                  <a:lnTo>
                    <a:pt x="49787" y="143164"/>
                  </a:lnTo>
                  <a:lnTo>
                    <a:pt x="49918" y="143424"/>
                  </a:lnTo>
                  <a:lnTo>
                    <a:pt x="49526" y="144403"/>
                  </a:lnTo>
                  <a:lnTo>
                    <a:pt x="48743" y="144012"/>
                  </a:lnTo>
                  <a:lnTo>
                    <a:pt x="46459" y="144664"/>
                  </a:lnTo>
                  <a:lnTo>
                    <a:pt x="47895" y="146100"/>
                  </a:lnTo>
                  <a:lnTo>
                    <a:pt x="48156" y="147275"/>
                  </a:lnTo>
                  <a:lnTo>
                    <a:pt x="47112" y="148383"/>
                  </a:lnTo>
                  <a:lnTo>
                    <a:pt x="46851" y="150863"/>
                  </a:lnTo>
                  <a:lnTo>
                    <a:pt x="47112" y="152690"/>
                  </a:lnTo>
                  <a:lnTo>
                    <a:pt x="46199" y="152821"/>
                  </a:lnTo>
                  <a:lnTo>
                    <a:pt x="46133" y="153408"/>
                  </a:lnTo>
                  <a:lnTo>
                    <a:pt x="47243" y="154452"/>
                  </a:lnTo>
                  <a:lnTo>
                    <a:pt x="47765" y="155757"/>
                  </a:lnTo>
                  <a:lnTo>
                    <a:pt x="47569" y="156540"/>
                  </a:lnTo>
                  <a:lnTo>
                    <a:pt x="48352" y="157127"/>
                  </a:lnTo>
                  <a:lnTo>
                    <a:pt x="48874" y="159868"/>
                  </a:lnTo>
                  <a:lnTo>
                    <a:pt x="47895" y="159281"/>
                  </a:lnTo>
                  <a:lnTo>
                    <a:pt x="47830" y="160389"/>
                  </a:lnTo>
                  <a:lnTo>
                    <a:pt x="46851" y="160716"/>
                  </a:lnTo>
                  <a:lnTo>
                    <a:pt x="45350" y="162021"/>
                  </a:lnTo>
                  <a:lnTo>
                    <a:pt x="45024" y="161695"/>
                  </a:lnTo>
                  <a:lnTo>
                    <a:pt x="45220" y="160912"/>
                  </a:lnTo>
                  <a:lnTo>
                    <a:pt x="44502" y="160977"/>
                  </a:lnTo>
                  <a:lnTo>
                    <a:pt x="45285" y="158041"/>
                  </a:lnTo>
                  <a:lnTo>
                    <a:pt x="44437" y="158236"/>
                  </a:lnTo>
                  <a:lnTo>
                    <a:pt x="42414" y="157388"/>
                  </a:lnTo>
                  <a:lnTo>
                    <a:pt x="41631" y="158498"/>
                  </a:lnTo>
                  <a:lnTo>
                    <a:pt x="40456" y="158758"/>
                  </a:lnTo>
                  <a:lnTo>
                    <a:pt x="40587" y="159477"/>
                  </a:lnTo>
                  <a:lnTo>
                    <a:pt x="40000" y="159672"/>
                  </a:lnTo>
                  <a:lnTo>
                    <a:pt x="38890" y="159281"/>
                  </a:lnTo>
                  <a:lnTo>
                    <a:pt x="39347" y="160716"/>
                  </a:lnTo>
                  <a:lnTo>
                    <a:pt x="38238" y="161238"/>
                  </a:lnTo>
                  <a:lnTo>
                    <a:pt x="37781" y="162282"/>
                  </a:lnTo>
                  <a:lnTo>
                    <a:pt x="37063" y="162869"/>
                  </a:lnTo>
                  <a:lnTo>
                    <a:pt x="36672" y="161695"/>
                  </a:lnTo>
                  <a:lnTo>
                    <a:pt x="35889" y="160912"/>
                  </a:lnTo>
                  <a:lnTo>
                    <a:pt x="35824" y="159477"/>
                  </a:lnTo>
                  <a:lnTo>
                    <a:pt x="35106" y="159346"/>
                  </a:lnTo>
                  <a:lnTo>
                    <a:pt x="34518" y="158758"/>
                  </a:lnTo>
                  <a:lnTo>
                    <a:pt x="33866" y="159085"/>
                  </a:lnTo>
                  <a:lnTo>
                    <a:pt x="31713" y="158498"/>
                  </a:lnTo>
                  <a:lnTo>
                    <a:pt x="30930" y="157649"/>
                  </a:lnTo>
                  <a:lnTo>
                    <a:pt x="30995" y="158628"/>
                  </a:lnTo>
                  <a:lnTo>
                    <a:pt x="30473" y="158758"/>
                  </a:lnTo>
                  <a:lnTo>
                    <a:pt x="30538" y="159998"/>
                  </a:lnTo>
                  <a:lnTo>
                    <a:pt x="29886" y="159868"/>
                  </a:lnTo>
                  <a:lnTo>
                    <a:pt x="29559" y="160716"/>
                  </a:lnTo>
                  <a:lnTo>
                    <a:pt x="27536" y="160585"/>
                  </a:lnTo>
                  <a:lnTo>
                    <a:pt x="27928" y="161891"/>
                  </a:lnTo>
                  <a:lnTo>
                    <a:pt x="27536" y="162347"/>
                  </a:lnTo>
                  <a:lnTo>
                    <a:pt x="26753" y="161499"/>
                  </a:lnTo>
                  <a:lnTo>
                    <a:pt x="24665" y="161303"/>
                  </a:lnTo>
                  <a:lnTo>
                    <a:pt x="23817" y="160847"/>
                  </a:lnTo>
                  <a:lnTo>
                    <a:pt x="23034" y="161172"/>
                  </a:lnTo>
                  <a:lnTo>
                    <a:pt x="21664" y="160912"/>
                  </a:lnTo>
                  <a:lnTo>
                    <a:pt x="20554" y="161695"/>
                  </a:lnTo>
                  <a:lnTo>
                    <a:pt x="19576" y="160977"/>
                  </a:lnTo>
                  <a:lnTo>
                    <a:pt x="18205" y="161043"/>
                  </a:lnTo>
                  <a:lnTo>
                    <a:pt x="17422" y="160325"/>
                  </a:lnTo>
                  <a:lnTo>
                    <a:pt x="16966" y="160781"/>
                  </a:lnTo>
                  <a:lnTo>
                    <a:pt x="15922" y="160520"/>
                  </a:lnTo>
                  <a:lnTo>
                    <a:pt x="15400" y="159606"/>
                  </a:lnTo>
                  <a:lnTo>
                    <a:pt x="14617" y="159606"/>
                  </a:lnTo>
                  <a:lnTo>
                    <a:pt x="13899" y="159019"/>
                  </a:lnTo>
                  <a:lnTo>
                    <a:pt x="11941" y="159346"/>
                  </a:lnTo>
                  <a:lnTo>
                    <a:pt x="9984" y="157519"/>
                  </a:lnTo>
                  <a:lnTo>
                    <a:pt x="9396" y="157975"/>
                  </a:lnTo>
                  <a:lnTo>
                    <a:pt x="8679" y="157649"/>
                  </a:lnTo>
                  <a:lnTo>
                    <a:pt x="7635" y="158563"/>
                  </a:lnTo>
                  <a:lnTo>
                    <a:pt x="7047" y="158302"/>
                  </a:lnTo>
                  <a:lnTo>
                    <a:pt x="5677" y="158694"/>
                  </a:lnTo>
                  <a:lnTo>
                    <a:pt x="4894" y="158236"/>
                  </a:lnTo>
                  <a:lnTo>
                    <a:pt x="3915" y="158628"/>
                  </a:lnTo>
                  <a:lnTo>
                    <a:pt x="3458" y="157975"/>
                  </a:lnTo>
                  <a:lnTo>
                    <a:pt x="2545" y="158106"/>
                  </a:lnTo>
                  <a:lnTo>
                    <a:pt x="2088" y="157519"/>
                  </a:lnTo>
                  <a:lnTo>
                    <a:pt x="914" y="157062"/>
                  </a:lnTo>
                  <a:lnTo>
                    <a:pt x="587" y="156083"/>
                  </a:lnTo>
                  <a:lnTo>
                    <a:pt x="0" y="155953"/>
                  </a:lnTo>
                  <a:lnTo>
                    <a:pt x="0" y="154191"/>
                  </a:lnTo>
                  <a:lnTo>
                    <a:pt x="587" y="152429"/>
                  </a:lnTo>
                  <a:lnTo>
                    <a:pt x="1240" y="152103"/>
                  </a:lnTo>
                  <a:lnTo>
                    <a:pt x="2284" y="152690"/>
                  </a:lnTo>
                  <a:lnTo>
                    <a:pt x="2936" y="152298"/>
                  </a:lnTo>
                  <a:lnTo>
                    <a:pt x="4046" y="153147"/>
                  </a:lnTo>
                  <a:lnTo>
                    <a:pt x="5677" y="153081"/>
                  </a:lnTo>
                  <a:lnTo>
                    <a:pt x="6982" y="151777"/>
                  </a:lnTo>
                  <a:lnTo>
                    <a:pt x="6656" y="150863"/>
                  </a:lnTo>
                  <a:lnTo>
                    <a:pt x="7504" y="150732"/>
                  </a:lnTo>
                  <a:lnTo>
                    <a:pt x="8352" y="149166"/>
                  </a:lnTo>
                  <a:lnTo>
                    <a:pt x="8157" y="144272"/>
                  </a:lnTo>
                  <a:lnTo>
                    <a:pt x="7504" y="143293"/>
                  </a:lnTo>
                  <a:lnTo>
                    <a:pt x="5351" y="142641"/>
                  </a:lnTo>
                  <a:lnTo>
                    <a:pt x="5873" y="141140"/>
                  </a:lnTo>
                  <a:lnTo>
                    <a:pt x="7112" y="141793"/>
                  </a:lnTo>
                  <a:lnTo>
                    <a:pt x="9070" y="140227"/>
                  </a:lnTo>
                  <a:lnTo>
                    <a:pt x="11028" y="139770"/>
                  </a:lnTo>
                  <a:lnTo>
                    <a:pt x="12006" y="140749"/>
                  </a:lnTo>
                  <a:lnTo>
                    <a:pt x="12985" y="140749"/>
                  </a:lnTo>
                  <a:lnTo>
                    <a:pt x="14094" y="139640"/>
                  </a:lnTo>
                  <a:lnTo>
                    <a:pt x="14486" y="138074"/>
                  </a:lnTo>
                  <a:lnTo>
                    <a:pt x="15595" y="136703"/>
                  </a:lnTo>
                  <a:lnTo>
                    <a:pt x="16313" y="136834"/>
                  </a:lnTo>
                  <a:lnTo>
                    <a:pt x="16900" y="138204"/>
                  </a:lnTo>
                  <a:lnTo>
                    <a:pt x="17944" y="138791"/>
                  </a:lnTo>
                  <a:lnTo>
                    <a:pt x="19511" y="138661"/>
                  </a:lnTo>
                  <a:lnTo>
                    <a:pt x="21468" y="137878"/>
                  </a:lnTo>
                  <a:lnTo>
                    <a:pt x="22512" y="136573"/>
                  </a:lnTo>
                  <a:lnTo>
                    <a:pt x="23034" y="134746"/>
                  </a:lnTo>
                  <a:lnTo>
                    <a:pt x="22577" y="133832"/>
                  </a:lnTo>
                  <a:lnTo>
                    <a:pt x="21403" y="133702"/>
                  </a:lnTo>
                  <a:lnTo>
                    <a:pt x="21077" y="133115"/>
                  </a:lnTo>
                  <a:lnTo>
                    <a:pt x="22251" y="133245"/>
                  </a:lnTo>
                  <a:lnTo>
                    <a:pt x="23099" y="132723"/>
                  </a:lnTo>
                  <a:lnTo>
                    <a:pt x="23099" y="133310"/>
                  </a:lnTo>
                  <a:lnTo>
                    <a:pt x="23752" y="133963"/>
                  </a:lnTo>
                  <a:lnTo>
                    <a:pt x="25122" y="132462"/>
                  </a:lnTo>
                  <a:lnTo>
                    <a:pt x="27080" y="132332"/>
                  </a:lnTo>
                  <a:lnTo>
                    <a:pt x="27928" y="131874"/>
                  </a:lnTo>
                  <a:lnTo>
                    <a:pt x="29690" y="127699"/>
                  </a:lnTo>
                  <a:lnTo>
                    <a:pt x="29559" y="126720"/>
                  </a:lnTo>
                  <a:lnTo>
                    <a:pt x="28515" y="126002"/>
                  </a:lnTo>
                  <a:lnTo>
                    <a:pt x="30277" y="126589"/>
                  </a:lnTo>
                  <a:lnTo>
                    <a:pt x="30669" y="126197"/>
                  </a:lnTo>
                  <a:lnTo>
                    <a:pt x="31386" y="126785"/>
                  </a:lnTo>
                  <a:lnTo>
                    <a:pt x="31974" y="126655"/>
                  </a:lnTo>
                  <a:lnTo>
                    <a:pt x="32365" y="126263"/>
                  </a:lnTo>
                  <a:lnTo>
                    <a:pt x="32235" y="125480"/>
                  </a:lnTo>
                  <a:lnTo>
                    <a:pt x="33801" y="124893"/>
                  </a:lnTo>
                  <a:lnTo>
                    <a:pt x="33735" y="123065"/>
                  </a:lnTo>
                  <a:lnTo>
                    <a:pt x="34584" y="123588"/>
                  </a:lnTo>
                  <a:lnTo>
                    <a:pt x="34910" y="123392"/>
                  </a:lnTo>
                  <a:lnTo>
                    <a:pt x="35497" y="122478"/>
                  </a:lnTo>
                  <a:lnTo>
                    <a:pt x="35432" y="121630"/>
                  </a:lnTo>
                  <a:lnTo>
                    <a:pt x="36411" y="122152"/>
                  </a:lnTo>
                  <a:lnTo>
                    <a:pt x="37259" y="121957"/>
                  </a:lnTo>
                  <a:lnTo>
                    <a:pt x="38368" y="122544"/>
                  </a:lnTo>
                  <a:lnTo>
                    <a:pt x="39608" y="121957"/>
                  </a:lnTo>
                  <a:lnTo>
                    <a:pt x="40130" y="120847"/>
                  </a:lnTo>
                  <a:lnTo>
                    <a:pt x="40717" y="120782"/>
                  </a:lnTo>
                  <a:lnTo>
                    <a:pt x="41109" y="121174"/>
                  </a:lnTo>
                  <a:lnTo>
                    <a:pt x="40848" y="122348"/>
                  </a:lnTo>
                  <a:lnTo>
                    <a:pt x="41239" y="122935"/>
                  </a:lnTo>
                  <a:lnTo>
                    <a:pt x="42740" y="123588"/>
                  </a:lnTo>
                  <a:lnTo>
                    <a:pt x="43328" y="124436"/>
                  </a:lnTo>
                  <a:lnTo>
                    <a:pt x="44632" y="124240"/>
                  </a:lnTo>
                  <a:lnTo>
                    <a:pt x="44894" y="123914"/>
                  </a:lnTo>
                  <a:lnTo>
                    <a:pt x="44045" y="122805"/>
                  </a:lnTo>
                  <a:lnTo>
                    <a:pt x="45285" y="120716"/>
                  </a:lnTo>
                  <a:lnTo>
                    <a:pt x="45285" y="118433"/>
                  </a:lnTo>
                  <a:lnTo>
                    <a:pt x="44241" y="117650"/>
                  </a:lnTo>
                  <a:lnTo>
                    <a:pt x="42936" y="117323"/>
                  </a:lnTo>
                  <a:lnTo>
                    <a:pt x="43262" y="116671"/>
                  </a:lnTo>
                  <a:lnTo>
                    <a:pt x="44306" y="116344"/>
                  </a:lnTo>
                  <a:lnTo>
                    <a:pt x="44632" y="115888"/>
                  </a:lnTo>
                  <a:lnTo>
                    <a:pt x="46851" y="115888"/>
                  </a:lnTo>
                  <a:lnTo>
                    <a:pt x="47569" y="116410"/>
                  </a:lnTo>
                  <a:lnTo>
                    <a:pt x="48613" y="115627"/>
                  </a:lnTo>
                  <a:lnTo>
                    <a:pt x="48548" y="116344"/>
                  </a:lnTo>
                  <a:lnTo>
                    <a:pt x="47634" y="117650"/>
                  </a:lnTo>
                  <a:lnTo>
                    <a:pt x="48809" y="118563"/>
                  </a:lnTo>
                  <a:lnTo>
                    <a:pt x="49657" y="118759"/>
                  </a:lnTo>
                  <a:lnTo>
                    <a:pt x="51876" y="117976"/>
                  </a:lnTo>
                  <a:lnTo>
                    <a:pt x="52593" y="115301"/>
                  </a:lnTo>
                  <a:lnTo>
                    <a:pt x="53246" y="117193"/>
                  </a:lnTo>
                  <a:close/>
                  <a:moveTo>
                    <a:pt x="167437" y="2349"/>
                  </a:moveTo>
                  <a:lnTo>
                    <a:pt x="168155" y="2284"/>
                  </a:lnTo>
                  <a:lnTo>
                    <a:pt x="168742" y="1631"/>
                  </a:lnTo>
                  <a:lnTo>
                    <a:pt x="169134" y="1957"/>
                  </a:lnTo>
                  <a:lnTo>
                    <a:pt x="169590" y="1631"/>
                  </a:lnTo>
                  <a:lnTo>
                    <a:pt x="172266" y="1762"/>
                  </a:lnTo>
                  <a:lnTo>
                    <a:pt x="172461" y="2219"/>
                  </a:lnTo>
                  <a:lnTo>
                    <a:pt x="171939" y="3850"/>
                  </a:lnTo>
                  <a:lnTo>
                    <a:pt x="170308" y="5220"/>
                  </a:lnTo>
                  <a:lnTo>
                    <a:pt x="170112" y="5808"/>
                  </a:lnTo>
                  <a:lnTo>
                    <a:pt x="167633" y="5677"/>
                  </a:lnTo>
                  <a:lnTo>
                    <a:pt x="167046" y="6068"/>
                  </a:lnTo>
                  <a:lnTo>
                    <a:pt x="166980" y="6656"/>
                  </a:lnTo>
                  <a:lnTo>
                    <a:pt x="167763" y="8157"/>
                  </a:lnTo>
                  <a:lnTo>
                    <a:pt x="166719" y="10179"/>
                  </a:lnTo>
                  <a:lnTo>
                    <a:pt x="166132" y="10245"/>
                  </a:lnTo>
                  <a:lnTo>
                    <a:pt x="165545" y="9592"/>
                  </a:lnTo>
                  <a:lnTo>
                    <a:pt x="165023" y="9723"/>
                  </a:lnTo>
                  <a:lnTo>
                    <a:pt x="164827" y="10767"/>
                  </a:lnTo>
                  <a:lnTo>
                    <a:pt x="164174" y="10832"/>
                  </a:lnTo>
                  <a:lnTo>
                    <a:pt x="163326" y="11680"/>
                  </a:lnTo>
                  <a:lnTo>
                    <a:pt x="162347" y="11811"/>
                  </a:lnTo>
                  <a:lnTo>
                    <a:pt x="162739" y="12659"/>
                  </a:lnTo>
                  <a:lnTo>
                    <a:pt x="162347" y="13116"/>
                  </a:lnTo>
                  <a:lnTo>
                    <a:pt x="159019" y="14486"/>
                  </a:lnTo>
                  <a:lnTo>
                    <a:pt x="157715" y="13964"/>
                  </a:lnTo>
                  <a:lnTo>
                    <a:pt x="154256" y="16313"/>
                  </a:lnTo>
                  <a:lnTo>
                    <a:pt x="153081" y="16182"/>
                  </a:lnTo>
                  <a:lnTo>
                    <a:pt x="151777" y="16770"/>
                  </a:lnTo>
                  <a:lnTo>
                    <a:pt x="150928" y="15922"/>
                  </a:lnTo>
                  <a:lnTo>
                    <a:pt x="149558" y="15465"/>
                  </a:lnTo>
                  <a:lnTo>
                    <a:pt x="149166" y="15791"/>
                  </a:lnTo>
                  <a:lnTo>
                    <a:pt x="149036" y="16900"/>
                  </a:lnTo>
                  <a:lnTo>
                    <a:pt x="147861" y="16509"/>
                  </a:lnTo>
                  <a:lnTo>
                    <a:pt x="147861" y="15726"/>
                  </a:lnTo>
                  <a:lnTo>
                    <a:pt x="147144" y="15334"/>
                  </a:lnTo>
                  <a:lnTo>
                    <a:pt x="147927" y="14486"/>
                  </a:lnTo>
                  <a:lnTo>
                    <a:pt x="147535" y="14029"/>
                  </a:lnTo>
                  <a:lnTo>
                    <a:pt x="147535" y="12724"/>
                  </a:lnTo>
                  <a:lnTo>
                    <a:pt x="148905" y="11484"/>
                  </a:lnTo>
                  <a:lnTo>
                    <a:pt x="148840" y="10441"/>
                  </a:lnTo>
                  <a:lnTo>
                    <a:pt x="150994" y="9070"/>
                  </a:lnTo>
                  <a:lnTo>
                    <a:pt x="151450" y="6786"/>
                  </a:lnTo>
                  <a:lnTo>
                    <a:pt x="154582" y="6656"/>
                  </a:lnTo>
                  <a:lnTo>
                    <a:pt x="155692" y="6003"/>
                  </a:lnTo>
                  <a:lnTo>
                    <a:pt x="156670" y="6330"/>
                  </a:lnTo>
                  <a:lnTo>
                    <a:pt x="156997" y="5808"/>
                  </a:lnTo>
                  <a:lnTo>
                    <a:pt x="156344" y="4763"/>
                  </a:lnTo>
                  <a:lnTo>
                    <a:pt x="156801" y="4111"/>
                  </a:lnTo>
                  <a:lnTo>
                    <a:pt x="157649" y="5220"/>
                  </a:lnTo>
                  <a:lnTo>
                    <a:pt x="158041" y="5155"/>
                  </a:lnTo>
                  <a:lnTo>
                    <a:pt x="158563" y="4242"/>
                  </a:lnTo>
                  <a:lnTo>
                    <a:pt x="158628" y="5612"/>
                  </a:lnTo>
                  <a:lnTo>
                    <a:pt x="159346" y="6460"/>
                  </a:lnTo>
                  <a:lnTo>
                    <a:pt x="162217" y="6068"/>
                  </a:lnTo>
                  <a:lnTo>
                    <a:pt x="163326" y="4894"/>
                  </a:lnTo>
                  <a:lnTo>
                    <a:pt x="162347" y="3393"/>
                  </a:lnTo>
                  <a:lnTo>
                    <a:pt x="163848" y="2676"/>
                  </a:lnTo>
                  <a:lnTo>
                    <a:pt x="163718" y="1827"/>
                  </a:lnTo>
                  <a:lnTo>
                    <a:pt x="164631" y="2676"/>
                  </a:lnTo>
                  <a:lnTo>
                    <a:pt x="165218" y="2545"/>
                  </a:lnTo>
                  <a:lnTo>
                    <a:pt x="165871" y="1957"/>
                  </a:lnTo>
                  <a:lnTo>
                    <a:pt x="165936" y="457"/>
                  </a:lnTo>
                  <a:lnTo>
                    <a:pt x="167437" y="2349"/>
                  </a:lnTo>
                  <a:close/>
                  <a:moveTo>
                    <a:pt x="142706" y="979"/>
                  </a:moveTo>
                  <a:lnTo>
                    <a:pt x="140618" y="2349"/>
                  </a:lnTo>
                  <a:lnTo>
                    <a:pt x="140096" y="2349"/>
                  </a:lnTo>
                  <a:lnTo>
                    <a:pt x="139444" y="1762"/>
                  </a:lnTo>
                  <a:lnTo>
                    <a:pt x="139574" y="1370"/>
                  </a:lnTo>
                  <a:lnTo>
                    <a:pt x="141075" y="1044"/>
                  </a:lnTo>
                  <a:lnTo>
                    <a:pt x="142446" y="0"/>
                  </a:lnTo>
                  <a:lnTo>
                    <a:pt x="142967" y="653"/>
                  </a:lnTo>
                  <a:lnTo>
                    <a:pt x="142706" y="979"/>
                  </a:lnTo>
                  <a:close/>
                </a:path>
              </a:pathLst>
            </a:custGeom>
            <a:grpFill/>
            <a:ln w="6522" cap="flat">
              <a:solidFill>
                <a:schemeClr val="bg1">
                  <a:lumMod val="50000"/>
                </a:schemeClr>
              </a:solid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D11CAF6D-ADB2-C1B6-2CCF-A7642C941C39}"/>
                </a:ext>
              </a:extLst>
            </p:cNvPr>
            <p:cNvSpPr/>
            <p:nvPr/>
          </p:nvSpPr>
          <p:spPr>
            <a:xfrm>
              <a:off x="6799559" y="6808633"/>
              <a:ext cx="79346" cy="50570"/>
            </a:xfrm>
            <a:custGeom>
              <a:avLst/>
              <a:gdLst>
                <a:gd name="connsiteX0" fmla="*/ 34518 w 79346"/>
                <a:gd name="connsiteY0" fmla="*/ 914 h 50570"/>
                <a:gd name="connsiteX1" fmla="*/ 35562 w 79346"/>
                <a:gd name="connsiteY1" fmla="*/ 914 h 50570"/>
                <a:gd name="connsiteX2" fmla="*/ 36672 w 79346"/>
                <a:gd name="connsiteY2" fmla="*/ 3002 h 50570"/>
                <a:gd name="connsiteX3" fmla="*/ 37781 w 79346"/>
                <a:gd name="connsiteY3" fmla="*/ 3133 h 50570"/>
                <a:gd name="connsiteX4" fmla="*/ 38694 w 79346"/>
                <a:gd name="connsiteY4" fmla="*/ 4372 h 50570"/>
                <a:gd name="connsiteX5" fmla="*/ 39869 w 79346"/>
                <a:gd name="connsiteY5" fmla="*/ 4633 h 50570"/>
                <a:gd name="connsiteX6" fmla="*/ 40130 w 79346"/>
                <a:gd name="connsiteY6" fmla="*/ 4176 h 50570"/>
                <a:gd name="connsiteX7" fmla="*/ 40652 w 79346"/>
                <a:gd name="connsiteY7" fmla="*/ 4437 h 50570"/>
                <a:gd name="connsiteX8" fmla="*/ 41892 w 79346"/>
                <a:gd name="connsiteY8" fmla="*/ 3916 h 50570"/>
                <a:gd name="connsiteX9" fmla="*/ 42544 w 79346"/>
                <a:gd name="connsiteY9" fmla="*/ 4437 h 50570"/>
                <a:gd name="connsiteX10" fmla="*/ 44241 w 79346"/>
                <a:gd name="connsiteY10" fmla="*/ 3916 h 50570"/>
                <a:gd name="connsiteX11" fmla="*/ 44894 w 79346"/>
                <a:gd name="connsiteY11" fmla="*/ 4437 h 50570"/>
                <a:gd name="connsiteX12" fmla="*/ 44698 w 79346"/>
                <a:gd name="connsiteY12" fmla="*/ 5677 h 50570"/>
                <a:gd name="connsiteX13" fmla="*/ 45937 w 79346"/>
                <a:gd name="connsiteY13" fmla="*/ 6069 h 50570"/>
                <a:gd name="connsiteX14" fmla="*/ 46916 w 79346"/>
                <a:gd name="connsiteY14" fmla="*/ 6003 h 50570"/>
                <a:gd name="connsiteX15" fmla="*/ 47634 w 79346"/>
                <a:gd name="connsiteY15" fmla="*/ 5090 h 50570"/>
                <a:gd name="connsiteX16" fmla="*/ 48482 w 79346"/>
                <a:gd name="connsiteY16" fmla="*/ 6199 h 50570"/>
                <a:gd name="connsiteX17" fmla="*/ 49983 w 79346"/>
                <a:gd name="connsiteY17" fmla="*/ 6069 h 50570"/>
                <a:gd name="connsiteX18" fmla="*/ 51223 w 79346"/>
                <a:gd name="connsiteY18" fmla="*/ 3459 h 50570"/>
                <a:gd name="connsiteX19" fmla="*/ 52136 w 79346"/>
                <a:gd name="connsiteY19" fmla="*/ 3459 h 50570"/>
                <a:gd name="connsiteX20" fmla="*/ 52789 w 79346"/>
                <a:gd name="connsiteY20" fmla="*/ 4242 h 50570"/>
                <a:gd name="connsiteX21" fmla="*/ 53898 w 79346"/>
                <a:gd name="connsiteY21" fmla="*/ 4046 h 50570"/>
                <a:gd name="connsiteX22" fmla="*/ 54551 w 79346"/>
                <a:gd name="connsiteY22" fmla="*/ 4568 h 50570"/>
                <a:gd name="connsiteX23" fmla="*/ 54746 w 79346"/>
                <a:gd name="connsiteY23" fmla="*/ 6134 h 50570"/>
                <a:gd name="connsiteX24" fmla="*/ 55725 w 79346"/>
                <a:gd name="connsiteY24" fmla="*/ 6786 h 50570"/>
                <a:gd name="connsiteX25" fmla="*/ 55986 w 79346"/>
                <a:gd name="connsiteY25" fmla="*/ 7439 h 50570"/>
                <a:gd name="connsiteX26" fmla="*/ 56835 w 79346"/>
                <a:gd name="connsiteY26" fmla="*/ 7178 h 50570"/>
                <a:gd name="connsiteX27" fmla="*/ 56573 w 79346"/>
                <a:gd name="connsiteY27" fmla="*/ 7961 h 50570"/>
                <a:gd name="connsiteX28" fmla="*/ 57226 w 79346"/>
                <a:gd name="connsiteY28" fmla="*/ 8810 h 50570"/>
                <a:gd name="connsiteX29" fmla="*/ 57096 w 79346"/>
                <a:gd name="connsiteY29" fmla="*/ 9266 h 50570"/>
                <a:gd name="connsiteX30" fmla="*/ 57683 w 79346"/>
                <a:gd name="connsiteY30" fmla="*/ 10767 h 50570"/>
                <a:gd name="connsiteX31" fmla="*/ 58401 w 79346"/>
                <a:gd name="connsiteY31" fmla="*/ 10897 h 50570"/>
                <a:gd name="connsiteX32" fmla="*/ 58335 w 79346"/>
                <a:gd name="connsiteY32" fmla="*/ 11876 h 50570"/>
                <a:gd name="connsiteX33" fmla="*/ 60619 w 79346"/>
                <a:gd name="connsiteY33" fmla="*/ 12659 h 50570"/>
                <a:gd name="connsiteX34" fmla="*/ 60750 w 79346"/>
                <a:gd name="connsiteY34" fmla="*/ 13116 h 50570"/>
                <a:gd name="connsiteX35" fmla="*/ 62446 w 79346"/>
                <a:gd name="connsiteY35" fmla="*/ 12790 h 50570"/>
                <a:gd name="connsiteX36" fmla="*/ 62838 w 79346"/>
                <a:gd name="connsiteY36" fmla="*/ 11942 h 50570"/>
                <a:gd name="connsiteX37" fmla="*/ 63425 w 79346"/>
                <a:gd name="connsiteY37" fmla="*/ 12138 h 50570"/>
                <a:gd name="connsiteX38" fmla="*/ 63817 w 79346"/>
                <a:gd name="connsiteY38" fmla="*/ 12007 h 50570"/>
                <a:gd name="connsiteX39" fmla="*/ 63817 w 79346"/>
                <a:gd name="connsiteY39" fmla="*/ 11680 h 50570"/>
                <a:gd name="connsiteX40" fmla="*/ 66035 w 79346"/>
                <a:gd name="connsiteY40" fmla="*/ 11550 h 50570"/>
                <a:gd name="connsiteX41" fmla="*/ 66166 w 79346"/>
                <a:gd name="connsiteY41" fmla="*/ 10636 h 50570"/>
                <a:gd name="connsiteX42" fmla="*/ 67405 w 79346"/>
                <a:gd name="connsiteY42" fmla="*/ 10310 h 50570"/>
                <a:gd name="connsiteX43" fmla="*/ 67927 w 79346"/>
                <a:gd name="connsiteY43" fmla="*/ 9462 h 50570"/>
                <a:gd name="connsiteX44" fmla="*/ 68188 w 79346"/>
                <a:gd name="connsiteY44" fmla="*/ 10963 h 50570"/>
                <a:gd name="connsiteX45" fmla="*/ 69167 w 79346"/>
                <a:gd name="connsiteY45" fmla="*/ 11484 h 50570"/>
                <a:gd name="connsiteX46" fmla="*/ 69885 w 79346"/>
                <a:gd name="connsiteY46" fmla="*/ 11028 h 50570"/>
                <a:gd name="connsiteX47" fmla="*/ 70603 w 79346"/>
                <a:gd name="connsiteY47" fmla="*/ 11159 h 50570"/>
                <a:gd name="connsiteX48" fmla="*/ 70211 w 79346"/>
                <a:gd name="connsiteY48" fmla="*/ 12529 h 50570"/>
                <a:gd name="connsiteX49" fmla="*/ 71255 w 79346"/>
                <a:gd name="connsiteY49" fmla="*/ 13377 h 50570"/>
                <a:gd name="connsiteX50" fmla="*/ 72495 w 79346"/>
                <a:gd name="connsiteY50" fmla="*/ 13769 h 50570"/>
                <a:gd name="connsiteX51" fmla="*/ 72691 w 79346"/>
                <a:gd name="connsiteY51" fmla="*/ 14291 h 50570"/>
                <a:gd name="connsiteX52" fmla="*/ 73017 w 79346"/>
                <a:gd name="connsiteY52" fmla="*/ 14356 h 50570"/>
                <a:gd name="connsiteX53" fmla="*/ 73343 w 79346"/>
                <a:gd name="connsiteY53" fmla="*/ 13638 h 50570"/>
                <a:gd name="connsiteX54" fmla="*/ 74453 w 79346"/>
                <a:gd name="connsiteY54" fmla="*/ 15008 h 50570"/>
                <a:gd name="connsiteX55" fmla="*/ 75888 w 79346"/>
                <a:gd name="connsiteY55" fmla="*/ 15204 h 50570"/>
                <a:gd name="connsiteX56" fmla="*/ 76280 w 79346"/>
                <a:gd name="connsiteY56" fmla="*/ 14747 h 50570"/>
                <a:gd name="connsiteX57" fmla="*/ 76867 w 79346"/>
                <a:gd name="connsiteY57" fmla="*/ 14943 h 50570"/>
                <a:gd name="connsiteX58" fmla="*/ 76606 w 79346"/>
                <a:gd name="connsiteY58" fmla="*/ 15530 h 50570"/>
                <a:gd name="connsiteX59" fmla="*/ 77063 w 79346"/>
                <a:gd name="connsiteY59" fmla="*/ 18075 h 50570"/>
                <a:gd name="connsiteX60" fmla="*/ 78498 w 79346"/>
                <a:gd name="connsiteY60" fmla="*/ 19119 h 50570"/>
                <a:gd name="connsiteX61" fmla="*/ 77193 w 79346"/>
                <a:gd name="connsiteY61" fmla="*/ 19706 h 50570"/>
                <a:gd name="connsiteX62" fmla="*/ 76214 w 79346"/>
                <a:gd name="connsiteY62" fmla="*/ 20685 h 50570"/>
                <a:gd name="connsiteX63" fmla="*/ 76345 w 79346"/>
                <a:gd name="connsiteY63" fmla="*/ 21534 h 50570"/>
                <a:gd name="connsiteX64" fmla="*/ 75236 w 79346"/>
                <a:gd name="connsiteY64" fmla="*/ 22186 h 50570"/>
                <a:gd name="connsiteX65" fmla="*/ 75040 w 79346"/>
                <a:gd name="connsiteY65" fmla="*/ 23621 h 50570"/>
                <a:gd name="connsiteX66" fmla="*/ 76476 w 79346"/>
                <a:gd name="connsiteY66" fmla="*/ 25514 h 50570"/>
                <a:gd name="connsiteX67" fmla="*/ 77389 w 79346"/>
                <a:gd name="connsiteY67" fmla="*/ 25383 h 50570"/>
                <a:gd name="connsiteX68" fmla="*/ 77063 w 79346"/>
                <a:gd name="connsiteY68" fmla="*/ 25775 h 50570"/>
                <a:gd name="connsiteX69" fmla="*/ 77128 w 79346"/>
                <a:gd name="connsiteY69" fmla="*/ 26949 h 50570"/>
                <a:gd name="connsiteX70" fmla="*/ 78042 w 79346"/>
                <a:gd name="connsiteY70" fmla="*/ 27341 h 50570"/>
                <a:gd name="connsiteX71" fmla="*/ 77520 w 79346"/>
                <a:gd name="connsiteY71" fmla="*/ 28580 h 50570"/>
                <a:gd name="connsiteX72" fmla="*/ 77650 w 79346"/>
                <a:gd name="connsiteY72" fmla="*/ 29494 h 50570"/>
                <a:gd name="connsiteX73" fmla="*/ 78498 w 79346"/>
                <a:gd name="connsiteY73" fmla="*/ 29755 h 50570"/>
                <a:gd name="connsiteX74" fmla="*/ 79347 w 79346"/>
                <a:gd name="connsiteY74" fmla="*/ 30800 h 50570"/>
                <a:gd name="connsiteX75" fmla="*/ 78955 w 79346"/>
                <a:gd name="connsiteY75" fmla="*/ 30930 h 50570"/>
                <a:gd name="connsiteX76" fmla="*/ 79086 w 79346"/>
                <a:gd name="connsiteY76" fmla="*/ 31778 h 50570"/>
                <a:gd name="connsiteX77" fmla="*/ 78759 w 79346"/>
                <a:gd name="connsiteY77" fmla="*/ 32300 h 50570"/>
                <a:gd name="connsiteX78" fmla="*/ 78237 w 79346"/>
                <a:gd name="connsiteY78" fmla="*/ 32366 h 50570"/>
                <a:gd name="connsiteX79" fmla="*/ 77911 w 79346"/>
                <a:gd name="connsiteY79" fmla="*/ 31843 h 50570"/>
                <a:gd name="connsiteX80" fmla="*/ 77520 w 79346"/>
                <a:gd name="connsiteY80" fmla="*/ 31843 h 50570"/>
                <a:gd name="connsiteX81" fmla="*/ 75627 w 79346"/>
                <a:gd name="connsiteY81" fmla="*/ 32822 h 50570"/>
                <a:gd name="connsiteX82" fmla="*/ 74453 w 79346"/>
                <a:gd name="connsiteY82" fmla="*/ 35236 h 50570"/>
                <a:gd name="connsiteX83" fmla="*/ 73996 w 79346"/>
                <a:gd name="connsiteY83" fmla="*/ 37585 h 50570"/>
                <a:gd name="connsiteX84" fmla="*/ 74061 w 79346"/>
                <a:gd name="connsiteY84" fmla="*/ 41109 h 50570"/>
                <a:gd name="connsiteX85" fmla="*/ 75823 w 79346"/>
                <a:gd name="connsiteY85" fmla="*/ 48287 h 50570"/>
                <a:gd name="connsiteX86" fmla="*/ 74192 w 79346"/>
                <a:gd name="connsiteY86" fmla="*/ 49462 h 50570"/>
                <a:gd name="connsiteX87" fmla="*/ 73996 w 79346"/>
                <a:gd name="connsiteY87" fmla="*/ 50114 h 50570"/>
                <a:gd name="connsiteX88" fmla="*/ 69102 w 79346"/>
                <a:gd name="connsiteY88" fmla="*/ 47504 h 50570"/>
                <a:gd name="connsiteX89" fmla="*/ 67862 w 79346"/>
                <a:gd name="connsiteY89" fmla="*/ 47634 h 50570"/>
                <a:gd name="connsiteX90" fmla="*/ 67014 w 79346"/>
                <a:gd name="connsiteY90" fmla="*/ 47243 h 50570"/>
                <a:gd name="connsiteX91" fmla="*/ 65905 w 79346"/>
                <a:gd name="connsiteY91" fmla="*/ 47569 h 50570"/>
                <a:gd name="connsiteX92" fmla="*/ 64730 w 79346"/>
                <a:gd name="connsiteY92" fmla="*/ 48613 h 50570"/>
                <a:gd name="connsiteX93" fmla="*/ 62577 w 79346"/>
                <a:gd name="connsiteY93" fmla="*/ 48417 h 50570"/>
                <a:gd name="connsiteX94" fmla="*/ 61337 w 79346"/>
                <a:gd name="connsiteY94" fmla="*/ 49658 h 50570"/>
                <a:gd name="connsiteX95" fmla="*/ 61402 w 79346"/>
                <a:gd name="connsiteY95" fmla="*/ 50375 h 50570"/>
                <a:gd name="connsiteX96" fmla="*/ 58923 w 79346"/>
                <a:gd name="connsiteY96" fmla="*/ 50570 h 50570"/>
                <a:gd name="connsiteX97" fmla="*/ 56900 w 79346"/>
                <a:gd name="connsiteY97" fmla="*/ 48287 h 50570"/>
                <a:gd name="connsiteX98" fmla="*/ 56247 w 79346"/>
                <a:gd name="connsiteY98" fmla="*/ 46851 h 50570"/>
                <a:gd name="connsiteX99" fmla="*/ 54420 w 79346"/>
                <a:gd name="connsiteY99" fmla="*/ 44633 h 50570"/>
                <a:gd name="connsiteX100" fmla="*/ 52136 w 79346"/>
                <a:gd name="connsiteY100" fmla="*/ 43197 h 50570"/>
                <a:gd name="connsiteX101" fmla="*/ 49657 w 79346"/>
                <a:gd name="connsiteY101" fmla="*/ 43785 h 50570"/>
                <a:gd name="connsiteX102" fmla="*/ 48939 w 79346"/>
                <a:gd name="connsiteY102" fmla="*/ 45351 h 50570"/>
                <a:gd name="connsiteX103" fmla="*/ 48548 w 79346"/>
                <a:gd name="connsiteY103" fmla="*/ 45089 h 50570"/>
                <a:gd name="connsiteX104" fmla="*/ 48156 w 79346"/>
                <a:gd name="connsiteY104" fmla="*/ 46330 h 50570"/>
                <a:gd name="connsiteX105" fmla="*/ 47634 w 79346"/>
                <a:gd name="connsiteY105" fmla="*/ 46134 h 50570"/>
                <a:gd name="connsiteX106" fmla="*/ 46721 w 79346"/>
                <a:gd name="connsiteY106" fmla="*/ 45677 h 50570"/>
                <a:gd name="connsiteX107" fmla="*/ 47504 w 79346"/>
                <a:gd name="connsiteY107" fmla="*/ 44698 h 50570"/>
                <a:gd name="connsiteX108" fmla="*/ 47438 w 79346"/>
                <a:gd name="connsiteY108" fmla="*/ 44306 h 50570"/>
                <a:gd name="connsiteX109" fmla="*/ 46916 w 79346"/>
                <a:gd name="connsiteY109" fmla="*/ 44241 h 50570"/>
                <a:gd name="connsiteX110" fmla="*/ 47960 w 79346"/>
                <a:gd name="connsiteY110" fmla="*/ 43981 h 50570"/>
                <a:gd name="connsiteX111" fmla="*/ 48025 w 79346"/>
                <a:gd name="connsiteY111" fmla="*/ 43328 h 50570"/>
                <a:gd name="connsiteX112" fmla="*/ 47504 w 79346"/>
                <a:gd name="connsiteY112" fmla="*/ 42871 h 50570"/>
                <a:gd name="connsiteX113" fmla="*/ 48091 w 79346"/>
                <a:gd name="connsiteY113" fmla="*/ 43132 h 50570"/>
                <a:gd name="connsiteX114" fmla="*/ 48743 w 79346"/>
                <a:gd name="connsiteY114" fmla="*/ 41174 h 50570"/>
                <a:gd name="connsiteX115" fmla="*/ 48482 w 79346"/>
                <a:gd name="connsiteY115" fmla="*/ 41109 h 50570"/>
                <a:gd name="connsiteX116" fmla="*/ 47830 w 79346"/>
                <a:gd name="connsiteY116" fmla="*/ 42545 h 50570"/>
                <a:gd name="connsiteX117" fmla="*/ 47504 w 79346"/>
                <a:gd name="connsiteY117" fmla="*/ 42414 h 50570"/>
                <a:gd name="connsiteX118" fmla="*/ 48352 w 79346"/>
                <a:gd name="connsiteY118" fmla="*/ 40587 h 50570"/>
                <a:gd name="connsiteX119" fmla="*/ 47960 w 79346"/>
                <a:gd name="connsiteY119" fmla="*/ 40326 h 50570"/>
                <a:gd name="connsiteX120" fmla="*/ 46916 w 79346"/>
                <a:gd name="connsiteY120" fmla="*/ 42153 h 50570"/>
                <a:gd name="connsiteX121" fmla="*/ 46916 w 79346"/>
                <a:gd name="connsiteY121" fmla="*/ 43328 h 50570"/>
                <a:gd name="connsiteX122" fmla="*/ 46786 w 79346"/>
                <a:gd name="connsiteY122" fmla="*/ 42414 h 50570"/>
                <a:gd name="connsiteX123" fmla="*/ 45481 w 79346"/>
                <a:gd name="connsiteY123" fmla="*/ 42610 h 50570"/>
                <a:gd name="connsiteX124" fmla="*/ 45481 w 79346"/>
                <a:gd name="connsiteY124" fmla="*/ 42023 h 50570"/>
                <a:gd name="connsiteX125" fmla="*/ 46525 w 79346"/>
                <a:gd name="connsiteY125" fmla="*/ 41566 h 50570"/>
                <a:gd name="connsiteX126" fmla="*/ 46329 w 79346"/>
                <a:gd name="connsiteY126" fmla="*/ 40196 h 50570"/>
                <a:gd name="connsiteX127" fmla="*/ 45481 w 79346"/>
                <a:gd name="connsiteY127" fmla="*/ 39804 h 50570"/>
                <a:gd name="connsiteX128" fmla="*/ 44828 w 79346"/>
                <a:gd name="connsiteY128" fmla="*/ 41957 h 50570"/>
                <a:gd name="connsiteX129" fmla="*/ 45807 w 79346"/>
                <a:gd name="connsiteY129" fmla="*/ 38630 h 50570"/>
                <a:gd name="connsiteX130" fmla="*/ 45415 w 79346"/>
                <a:gd name="connsiteY130" fmla="*/ 37520 h 50570"/>
                <a:gd name="connsiteX131" fmla="*/ 41239 w 79346"/>
                <a:gd name="connsiteY131" fmla="*/ 34584 h 50570"/>
                <a:gd name="connsiteX132" fmla="*/ 37585 w 79346"/>
                <a:gd name="connsiteY132" fmla="*/ 33540 h 50570"/>
                <a:gd name="connsiteX133" fmla="*/ 34127 w 79346"/>
                <a:gd name="connsiteY133" fmla="*/ 33474 h 50570"/>
                <a:gd name="connsiteX134" fmla="*/ 31778 w 79346"/>
                <a:gd name="connsiteY134" fmla="*/ 33997 h 50570"/>
                <a:gd name="connsiteX135" fmla="*/ 29690 w 79346"/>
                <a:gd name="connsiteY135" fmla="*/ 35302 h 50570"/>
                <a:gd name="connsiteX136" fmla="*/ 28907 w 79346"/>
                <a:gd name="connsiteY136" fmla="*/ 36281 h 50570"/>
                <a:gd name="connsiteX137" fmla="*/ 28515 w 79346"/>
                <a:gd name="connsiteY137" fmla="*/ 37455 h 50570"/>
                <a:gd name="connsiteX138" fmla="*/ 29298 w 79346"/>
                <a:gd name="connsiteY138" fmla="*/ 38434 h 50570"/>
                <a:gd name="connsiteX139" fmla="*/ 28319 w 79346"/>
                <a:gd name="connsiteY139" fmla="*/ 40000 h 50570"/>
                <a:gd name="connsiteX140" fmla="*/ 28319 w 79346"/>
                <a:gd name="connsiteY140" fmla="*/ 40653 h 50570"/>
                <a:gd name="connsiteX141" fmla="*/ 28841 w 79346"/>
                <a:gd name="connsiteY141" fmla="*/ 40718 h 50570"/>
                <a:gd name="connsiteX142" fmla="*/ 28646 w 79346"/>
                <a:gd name="connsiteY142" fmla="*/ 41305 h 50570"/>
                <a:gd name="connsiteX143" fmla="*/ 29037 w 79346"/>
                <a:gd name="connsiteY143" fmla="*/ 41436 h 50570"/>
                <a:gd name="connsiteX144" fmla="*/ 28385 w 79346"/>
                <a:gd name="connsiteY144" fmla="*/ 42675 h 50570"/>
                <a:gd name="connsiteX145" fmla="*/ 28972 w 79346"/>
                <a:gd name="connsiteY145" fmla="*/ 43719 h 50570"/>
                <a:gd name="connsiteX146" fmla="*/ 30212 w 79346"/>
                <a:gd name="connsiteY146" fmla="*/ 44437 h 50570"/>
                <a:gd name="connsiteX147" fmla="*/ 30408 w 79346"/>
                <a:gd name="connsiteY147" fmla="*/ 45872 h 50570"/>
                <a:gd name="connsiteX148" fmla="*/ 28972 w 79346"/>
                <a:gd name="connsiteY148" fmla="*/ 49135 h 50570"/>
                <a:gd name="connsiteX149" fmla="*/ 27406 w 79346"/>
                <a:gd name="connsiteY149" fmla="*/ 48613 h 50570"/>
                <a:gd name="connsiteX150" fmla="*/ 27145 w 79346"/>
                <a:gd name="connsiteY150" fmla="*/ 48287 h 50570"/>
                <a:gd name="connsiteX151" fmla="*/ 27667 w 79346"/>
                <a:gd name="connsiteY151" fmla="*/ 48221 h 50570"/>
                <a:gd name="connsiteX152" fmla="*/ 27863 w 79346"/>
                <a:gd name="connsiteY152" fmla="*/ 47634 h 50570"/>
                <a:gd name="connsiteX153" fmla="*/ 27080 w 79346"/>
                <a:gd name="connsiteY153" fmla="*/ 47504 h 50570"/>
                <a:gd name="connsiteX154" fmla="*/ 26558 w 79346"/>
                <a:gd name="connsiteY154" fmla="*/ 46330 h 50570"/>
                <a:gd name="connsiteX155" fmla="*/ 25905 w 79346"/>
                <a:gd name="connsiteY155" fmla="*/ 46068 h 50570"/>
                <a:gd name="connsiteX156" fmla="*/ 24535 w 79346"/>
                <a:gd name="connsiteY156" fmla="*/ 46068 h 50570"/>
                <a:gd name="connsiteX157" fmla="*/ 23817 w 79346"/>
                <a:gd name="connsiteY157" fmla="*/ 47765 h 50570"/>
                <a:gd name="connsiteX158" fmla="*/ 23295 w 79346"/>
                <a:gd name="connsiteY158" fmla="*/ 47047 h 50570"/>
                <a:gd name="connsiteX159" fmla="*/ 22381 w 79346"/>
                <a:gd name="connsiteY159" fmla="*/ 47504 h 50570"/>
                <a:gd name="connsiteX160" fmla="*/ 21729 w 79346"/>
                <a:gd name="connsiteY160" fmla="*/ 47308 h 50570"/>
                <a:gd name="connsiteX161" fmla="*/ 22838 w 79346"/>
                <a:gd name="connsiteY161" fmla="*/ 46199 h 50570"/>
                <a:gd name="connsiteX162" fmla="*/ 21990 w 79346"/>
                <a:gd name="connsiteY162" fmla="*/ 43915 h 50570"/>
                <a:gd name="connsiteX163" fmla="*/ 23099 w 79346"/>
                <a:gd name="connsiteY163" fmla="*/ 43458 h 50570"/>
                <a:gd name="connsiteX164" fmla="*/ 23099 w 79346"/>
                <a:gd name="connsiteY164" fmla="*/ 42610 h 50570"/>
                <a:gd name="connsiteX165" fmla="*/ 22251 w 79346"/>
                <a:gd name="connsiteY165" fmla="*/ 40979 h 50570"/>
                <a:gd name="connsiteX166" fmla="*/ 21468 w 79346"/>
                <a:gd name="connsiteY166" fmla="*/ 40848 h 50570"/>
                <a:gd name="connsiteX167" fmla="*/ 21533 w 79346"/>
                <a:gd name="connsiteY167" fmla="*/ 40326 h 50570"/>
                <a:gd name="connsiteX168" fmla="*/ 19641 w 79346"/>
                <a:gd name="connsiteY168" fmla="*/ 39347 h 50570"/>
                <a:gd name="connsiteX169" fmla="*/ 18597 w 79346"/>
                <a:gd name="connsiteY169" fmla="*/ 39217 h 50570"/>
                <a:gd name="connsiteX170" fmla="*/ 17618 w 79346"/>
                <a:gd name="connsiteY170" fmla="*/ 39543 h 50570"/>
                <a:gd name="connsiteX171" fmla="*/ 17683 w 79346"/>
                <a:gd name="connsiteY171" fmla="*/ 40979 h 50570"/>
                <a:gd name="connsiteX172" fmla="*/ 17161 w 79346"/>
                <a:gd name="connsiteY172" fmla="*/ 40979 h 50570"/>
                <a:gd name="connsiteX173" fmla="*/ 16900 w 79346"/>
                <a:gd name="connsiteY173" fmla="*/ 42740 h 50570"/>
                <a:gd name="connsiteX174" fmla="*/ 16378 w 79346"/>
                <a:gd name="connsiteY174" fmla="*/ 42936 h 50570"/>
                <a:gd name="connsiteX175" fmla="*/ 15987 w 79346"/>
                <a:gd name="connsiteY175" fmla="*/ 42153 h 50570"/>
                <a:gd name="connsiteX176" fmla="*/ 15595 w 79346"/>
                <a:gd name="connsiteY176" fmla="*/ 42088 h 50570"/>
                <a:gd name="connsiteX177" fmla="*/ 15334 w 79346"/>
                <a:gd name="connsiteY177" fmla="*/ 43262 h 50570"/>
                <a:gd name="connsiteX178" fmla="*/ 14355 w 79346"/>
                <a:gd name="connsiteY178" fmla="*/ 43523 h 50570"/>
                <a:gd name="connsiteX179" fmla="*/ 14160 w 79346"/>
                <a:gd name="connsiteY179" fmla="*/ 42806 h 50570"/>
                <a:gd name="connsiteX180" fmla="*/ 13311 w 79346"/>
                <a:gd name="connsiteY180" fmla="*/ 43262 h 50570"/>
                <a:gd name="connsiteX181" fmla="*/ 12985 w 79346"/>
                <a:gd name="connsiteY181" fmla="*/ 43067 h 50570"/>
                <a:gd name="connsiteX182" fmla="*/ 11941 w 79346"/>
                <a:gd name="connsiteY182" fmla="*/ 44502 h 50570"/>
                <a:gd name="connsiteX183" fmla="*/ 11811 w 79346"/>
                <a:gd name="connsiteY183" fmla="*/ 44111 h 50570"/>
                <a:gd name="connsiteX184" fmla="*/ 11158 w 79346"/>
                <a:gd name="connsiteY184" fmla="*/ 44045 h 50570"/>
                <a:gd name="connsiteX185" fmla="*/ 10375 w 79346"/>
                <a:gd name="connsiteY185" fmla="*/ 44764 h 50570"/>
                <a:gd name="connsiteX186" fmla="*/ 7895 w 79346"/>
                <a:gd name="connsiteY186" fmla="*/ 44045 h 50570"/>
                <a:gd name="connsiteX187" fmla="*/ 7895 w 79346"/>
                <a:gd name="connsiteY187" fmla="*/ 43589 h 50570"/>
                <a:gd name="connsiteX188" fmla="*/ 7112 w 79346"/>
                <a:gd name="connsiteY188" fmla="*/ 43328 h 50570"/>
                <a:gd name="connsiteX189" fmla="*/ 7112 w 79346"/>
                <a:gd name="connsiteY189" fmla="*/ 42871 h 50570"/>
                <a:gd name="connsiteX190" fmla="*/ 6590 w 79346"/>
                <a:gd name="connsiteY190" fmla="*/ 43002 h 50570"/>
                <a:gd name="connsiteX191" fmla="*/ 6721 w 79346"/>
                <a:gd name="connsiteY191" fmla="*/ 42610 h 50570"/>
                <a:gd name="connsiteX192" fmla="*/ 6395 w 79346"/>
                <a:gd name="connsiteY192" fmla="*/ 42610 h 50570"/>
                <a:gd name="connsiteX193" fmla="*/ 6329 w 79346"/>
                <a:gd name="connsiteY193" fmla="*/ 42023 h 50570"/>
                <a:gd name="connsiteX194" fmla="*/ 5938 w 79346"/>
                <a:gd name="connsiteY194" fmla="*/ 41827 h 50570"/>
                <a:gd name="connsiteX195" fmla="*/ 5612 w 79346"/>
                <a:gd name="connsiteY195" fmla="*/ 42414 h 50570"/>
                <a:gd name="connsiteX196" fmla="*/ 5155 w 79346"/>
                <a:gd name="connsiteY196" fmla="*/ 42479 h 50570"/>
                <a:gd name="connsiteX197" fmla="*/ 3654 w 79346"/>
                <a:gd name="connsiteY197" fmla="*/ 41174 h 50570"/>
                <a:gd name="connsiteX198" fmla="*/ 1696 w 79346"/>
                <a:gd name="connsiteY198" fmla="*/ 42349 h 50570"/>
                <a:gd name="connsiteX199" fmla="*/ 1566 w 79346"/>
                <a:gd name="connsiteY199" fmla="*/ 41957 h 50570"/>
                <a:gd name="connsiteX200" fmla="*/ 1044 w 79346"/>
                <a:gd name="connsiteY200" fmla="*/ 41957 h 50570"/>
                <a:gd name="connsiteX201" fmla="*/ 1109 w 79346"/>
                <a:gd name="connsiteY201" fmla="*/ 41436 h 50570"/>
                <a:gd name="connsiteX202" fmla="*/ 1892 w 79346"/>
                <a:gd name="connsiteY202" fmla="*/ 41370 h 50570"/>
                <a:gd name="connsiteX203" fmla="*/ 2349 w 79346"/>
                <a:gd name="connsiteY203" fmla="*/ 40522 h 50570"/>
                <a:gd name="connsiteX204" fmla="*/ 4176 w 79346"/>
                <a:gd name="connsiteY204" fmla="*/ 40522 h 50570"/>
                <a:gd name="connsiteX205" fmla="*/ 5612 w 79346"/>
                <a:gd name="connsiteY205" fmla="*/ 39478 h 50570"/>
                <a:gd name="connsiteX206" fmla="*/ 6721 w 79346"/>
                <a:gd name="connsiteY206" fmla="*/ 39543 h 50570"/>
                <a:gd name="connsiteX207" fmla="*/ 5938 w 79346"/>
                <a:gd name="connsiteY207" fmla="*/ 38043 h 50570"/>
                <a:gd name="connsiteX208" fmla="*/ 7504 w 79346"/>
                <a:gd name="connsiteY208" fmla="*/ 37847 h 50570"/>
                <a:gd name="connsiteX209" fmla="*/ 7895 w 79346"/>
                <a:gd name="connsiteY209" fmla="*/ 37455 h 50570"/>
                <a:gd name="connsiteX210" fmla="*/ 10440 w 79346"/>
                <a:gd name="connsiteY210" fmla="*/ 29690 h 50570"/>
                <a:gd name="connsiteX211" fmla="*/ 9657 w 79346"/>
                <a:gd name="connsiteY211" fmla="*/ 24340 h 50570"/>
                <a:gd name="connsiteX212" fmla="*/ 7961 w 79346"/>
                <a:gd name="connsiteY212" fmla="*/ 18923 h 50570"/>
                <a:gd name="connsiteX213" fmla="*/ 5220 w 79346"/>
                <a:gd name="connsiteY213" fmla="*/ 14617 h 50570"/>
                <a:gd name="connsiteX214" fmla="*/ 4111 w 79346"/>
                <a:gd name="connsiteY214" fmla="*/ 12138 h 50570"/>
                <a:gd name="connsiteX215" fmla="*/ 2610 w 79346"/>
                <a:gd name="connsiteY215" fmla="*/ 10767 h 50570"/>
                <a:gd name="connsiteX216" fmla="*/ 2023 w 79346"/>
                <a:gd name="connsiteY216" fmla="*/ 10767 h 50570"/>
                <a:gd name="connsiteX217" fmla="*/ 1436 w 79346"/>
                <a:gd name="connsiteY217" fmla="*/ 11419 h 50570"/>
                <a:gd name="connsiteX218" fmla="*/ 1305 w 79346"/>
                <a:gd name="connsiteY218" fmla="*/ 9853 h 50570"/>
                <a:gd name="connsiteX219" fmla="*/ 1827 w 79346"/>
                <a:gd name="connsiteY219" fmla="*/ 9918 h 50570"/>
                <a:gd name="connsiteX220" fmla="*/ 1762 w 79346"/>
                <a:gd name="connsiteY220" fmla="*/ 9593 h 50570"/>
                <a:gd name="connsiteX221" fmla="*/ 326 w 79346"/>
                <a:gd name="connsiteY221" fmla="*/ 7635 h 50570"/>
                <a:gd name="connsiteX222" fmla="*/ 653 w 79346"/>
                <a:gd name="connsiteY222" fmla="*/ 6525 h 50570"/>
                <a:gd name="connsiteX223" fmla="*/ 0 w 79346"/>
                <a:gd name="connsiteY223" fmla="*/ 6330 h 50570"/>
                <a:gd name="connsiteX224" fmla="*/ 522 w 79346"/>
                <a:gd name="connsiteY224" fmla="*/ 5547 h 50570"/>
                <a:gd name="connsiteX225" fmla="*/ 196 w 79346"/>
                <a:gd name="connsiteY225" fmla="*/ 4959 h 50570"/>
                <a:gd name="connsiteX226" fmla="*/ 1109 w 79346"/>
                <a:gd name="connsiteY226" fmla="*/ 3981 h 50570"/>
                <a:gd name="connsiteX227" fmla="*/ 1044 w 79346"/>
                <a:gd name="connsiteY227" fmla="*/ 3393 h 50570"/>
                <a:gd name="connsiteX228" fmla="*/ 1566 w 79346"/>
                <a:gd name="connsiteY228" fmla="*/ 3524 h 50570"/>
                <a:gd name="connsiteX229" fmla="*/ 1696 w 79346"/>
                <a:gd name="connsiteY229" fmla="*/ 3002 h 50570"/>
                <a:gd name="connsiteX230" fmla="*/ 2284 w 79346"/>
                <a:gd name="connsiteY230" fmla="*/ 2741 h 50570"/>
                <a:gd name="connsiteX231" fmla="*/ 2349 w 79346"/>
                <a:gd name="connsiteY231" fmla="*/ 1827 h 50570"/>
                <a:gd name="connsiteX232" fmla="*/ 3197 w 79346"/>
                <a:gd name="connsiteY232" fmla="*/ 1958 h 50570"/>
                <a:gd name="connsiteX233" fmla="*/ 3263 w 79346"/>
                <a:gd name="connsiteY233" fmla="*/ 1567 h 50570"/>
                <a:gd name="connsiteX234" fmla="*/ 3980 w 79346"/>
                <a:gd name="connsiteY234" fmla="*/ 1827 h 50570"/>
                <a:gd name="connsiteX235" fmla="*/ 4176 w 79346"/>
                <a:gd name="connsiteY235" fmla="*/ 2350 h 50570"/>
                <a:gd name="connsiteX236" fmla="*/ 4176 w 79346"/>
                <a:gd name="connsiteY236" fmla="*/ 1893 h 50570"/>
                <a:gd name="connsiteX237" fmla="*/ 4568 w 79346"/>
                <a:gd name="connsiteY237" fmla="*/ 2154 h 50570"/>
                <a:gd name="connsiteX238" fmla="*/ 4894 w 79346"/>
                <a:gd name="connsiteY238" fmla="*/ 1827 h 50570"/>
                <a:gd name="connsiteX239" fmla="*/ 4894 w 79346"/>
                <a:gd name="connsiteY239" fmla="*/ 2480 h 50570"/>
                <a:gd name="connsiteX240" fmla="*/ 5677 w 79346"/>
                <a:gd name="connsiteY240" fmla="*/ 2480 h 50570"/>
                <a:gd name="connsiteX241" fmla="*/ 6134 w 79346"/>
                <a:gd name="connsiteY241" fmla="*/ 3002 h 50570"/>
                <a:gd name="connsiteX242" fmla="*/ 7830 w 79346"/>
                <a:gd name="connsiteY242" fmla="*/ 3002 h 50570"/>
                <a:gd name="connsiteX243" fmla="*/ 8613 w 79346"/>
                <a:gd name="connsiteY243" fmla="*/ 2480 h 50570"/>
                <a:gd name="connsiteX244" fmla="*/ 8287 w 79346"/>
                <a:gd name="connsiteY244" fmla="*/ 2023 h 50570"/>
                <a:gd name="connsiteX245" fmla="*/ 8744 w 79346"/>
                <a:gd name="connsiteY245" fmla="*/ 1827 h 50570"/>
                <a:gd name="connsiteX246" fmla="*/ 8287 w 79346"/>
                <a:gd name="connsiteY246" fmla="*/ 1631 h 50570"/>
                <a:gd name="connsiteX247" fmla="*/ 8222 w 79346"/>
                <a:gd name="connsiteY247" fmla="*/ 1175 h 50570"/>
                <a:gd name="connsiteX248" fmla="*/ 8940 w 79346"/>
                <a:gd name="connsiteY248" fmla="*/ 914 h 50570"/>
                <a:gd name="connsiteX249" fmla="*/ 9201 w 79346"/>
                <a:gd name="connsiteY249" fmla="*/ 327 h 50570"/>
                <a:gd name="connsiteX250" fmla="*/ 9396 w 79346"/>
                <a:gd name="connsiteY250" fmla="*/ 1567 h 50570"/>
                <a:gd name="connsiteX251" fmla="*/ 10962 w 79346"/>
                <a:gd name="connsiteY251" fmla="*/ 2219 h 50570"/>
                <a:gd name="connsiteX252" fmla="*/ 11484 w 79346"/>
                <a:gd name="connsiteY252" fmla="*/ 3263 h 50570"/>
                <a:gd name="connsiteX253" fmla="*/ 12072 w 79346"/>
                <a:gd name="connsiteY253" fmla="*/ 3067 h 50570"/>
                <a:gd name="connsiteX254" fmla="*/ 12202 w 79346"/>
                <a:gd name="connsiteY254" fmla="*/ 3524 h 50570"/>
                <a:gd name="connsiteX255" fmla="*/ 12985 w 79346"/>
                <a:gd name="connsiteY255" fmla="*/ 3459 h 50570"/>
                <a:gd name="connsiteX256" fmla="*/ 13507 w 79346"/>
                <a:gd name="connsiteY256" fmla="*/ 4046 h 50570"/>
                <a:gd name="connsiteX257" fmla="*/ 14029 w 79346"/>
                <a:gd name="connsiteY257" fmla="*/ 4111 h 50570"/>
                <a:gd name="connsiteX258" fmla="*/ 14160 w 79346"/>
                <a:gd name="connsiteY258" fmla="*/ 3720 h 50570"/>
                <a:gd name="connsiteX259" fmla="*/ 14551 w 79346"/>
                <a:gd name="connsiteY259" fmla="*/ 3916 h 50570"/>
                <a:gd name="connsiteX260" fmla="*/ 15073 w 79346"/>
                <a:gd name="connsiteY260" fmla="*/ 5220 h 50570"/>
                <a:gd name="connsiteX261" fmla="*/ 15856 w 79346"/>
                <a:gd name="connsiteY261" fmla="*/ 4959 h 50570"/>
                <a:gd name="connsiteX262" fmla="*/ 15987 w 79346"/>
                <a:gd name="connsiteY262" fmla="*/ 5873 h 50570"/>
                <a:gd name="connsiteX263" fmla="*/ 17161 w 79346"/>
                <a:gd name="connsiteY263" fmla="*/ 6591 h 50570"/>
                <a:gd name="connsiteX264" fmla="*/ 17618 w 79346"/>
                <a:gd name="connsiteY264" fmla="*/ 7439 h 50570"/>
                <a:gd name="connsiteX265" fmla="*/ 18401 w 79346"/>
                <a:gd name="connsiteY265" fmla="*/ 7504 h 50570"/>
                <a:gd name="connsiteX266" fmla="*/ 19054 w 79346"/>
                <a:gd name="connsiteY266" fmla="*/ 6656 h 50570"/>
                <a:gd name="connsiteX267" fmla="*/ 19380 w 79346"/>
                <a:gd name="connsiteY267" fmla="*/ 7374 h 50570"/>
                <a:gd name="connsiteX268" fmla="*/ 20098 w 79346"/>
                <a:gd name="connsiteY268" fmla="*/ 7308 h 50570"/>
                <a:gd name="connsiteX269" fmla="*/ 19967 w 79346"/>
                <a:gd name="connsiteY269" fmla="*/ 6721 h 50570"/>
                <a:gd name="connsiteX270" fmla="*/ 20359 w 79346"/>
                <a:gd name="connsiteY270" fmla="*/ 6003 h 50570"/>
                <a:gd name="connsiteX271" fmla="*/ 20815 w 79346"/>
                <a:gd name="connsiteY271" fmla="*/ 6656 h 50570"/>
                <a:gd name="connsiteX272" fmla="*/ 21990 w 79346"/>
                <a:gd name="connsiteY272" fmla="*/ 6917 h 50570"/>
                <a:gd name="connsiteX273" fmla="*/ 22838 w 79346"/>
                <a:gd name="connsiteY273" fmla="*/ 6069 h 50570"/>
                <a:gd name="connsiteX274" fmla="*/ 22903 w 79346"/>
                <a:gd name="connsiteY274" fmla="*/ 6786 h 50570"/>
                <a:gd name="connsiteX275" fmla="*/ 23491 w 79346"/>
                <a:gd name="connsiteY275" fmla="*/ 6852 h 50570"/>
                <a:gd name="connsiteX276" fmla="*/ 24078 w 79346"/>
                <a:gd name="connsiteY276" fmla="*/ 7504 h 50570"/>
                <a:gd name="connsiteX277" fmla="*/ 24013 w 79346"/>
                <a:gd name="connsiteY277" fmla="*/ 6656 h 50570"/>
                <a:gd name="connsiteX278" fmla="*/ 25057 w 79346"/>
                <a:gd name="connsiteY278" fmla="*/ 5742 h 50570"/>
                <a:gd name="connsiteX279" fmla="*/ 26753 w 79346"/>
                <a:gd name="connsiteY279" fmla="*/ 6525 h 50570"/>
                <a:gd name="connsiteX280" fmla="*/ 26884 w 79346"/>
                <a:gd name="connsiteY280" fmla="*/ 5025 h 50570"/>
                <a:gd name="connsiteX281" fmla="*/ 28124 w 79346"/>
                <a:gd name="connsiteY281" fmla="*/ 4437 h 50570"/>
                <a:gd name="connsiteX282" fmla="*/ 28189 w 79346"/>
                <a:gd name="connsiteY282" fmla="*/ 3589 h 50570"/>
                <a:gd name="connsiteX283" fmla="*/ 28776 w 79346"/>
                <a:gd name="connsiteY283" fmla="*/ 3524 h 50570"/>
                <a:gd name="connsiteX284" fmla="*/ 29820 w 79346"/>
                <a:gd name="connsiteY284" fmla="*/ 1827 h 50570"/>
                <a:gd name="connsiteX285" fmla="*/ 30212 w 79346"/>
                <a:gd name="connsiteY285" fmla="*/ 2284 h 50570"/>
                <a:gd name="connsiteX286" fmla="*/ 31712 w 79346"/>
                <a:gd name="connsiteY286" fmla="*/ 2089 h 50570"/>
                <a:gd name="connsiteX287" fmla="*/ 31386 w 79346"/>
                <a:gd name="connsiteY287" fmla="*/ 131 h 50570"/>
                <a:gd name="connsiteX288" fmla="*/ 33148 w 79346"/>
                <a:gd name="connsiteY288" fmla="*/ 1175 h 50570"/>
                <a:gd name="connsiteX289" fmla="*/ 33801 w 79346"/>
                <a:gd name="connsiteY289" fmla="*/ 979 h 50570"/>
                <a:gd name="connsiteX290" fmla="*/ 34192 w 79346"/>
                <a:gd name="connsiteY290" fmla="*/ 0 h 5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79346" h="50570">
                  <a:moveTo>
                    <a:pt x="34518" y="914"/>
                  </a:moveTo>
                  <a:lnTo>
                    <a:pt x="35562" y="914"/>
                  </a:lnTo>
                  <a:lnTo>
                    <a:pt x="36672" y="3002"/>
                  </a:lnTo>
                  <a:lnTo>
                    <a:pt x="37781" y="3133"/>
                  </a:lnTo>
                  <a:lnTo>
                    <a:pt x="38694" y="4372"/>
                  </a:lnTo>
                  <a:lnTo>
                    <a:pt x="39869" y="4633"/>
                  </a:lnTo>
                  <a:lnTo>
                    <a:pt x="40130" y="4176"/>
                  </a:lnTo>
                  <a:lnTo>
                    <a:pt x="40652" y="4437"/>
                  </a:lnTo>
                  <a:lnTo>
                    <a:pt x="41892" y="3916"/>
                  </a:lnTo>
                  <a:lnTo>
                    <a:pt x="42544" y="4437"/>
                  </a:lnTo>
                  <a:lnTo>
                    <a:pt x="44241" y="3916"/>
                  </a:lnTo>
                  <a:lnTo>
                    <a:pt x="44894" y="4437"/>
                  </a:lnTo>
                  <a:lnTo>
                    <a:pt x="44698" y="5677"/>
                  </a:lnTo>
                  <a:lnTo>
                    <a:pt x="45937" y="6069"/>
                  </a:lnTo>
                  <a:lnTo>
                    <a:pt x="46916" y="6003"/>
                  </a:lnTo>
                  <a:lnTo>
                    <a:pt x="47634" y="5090"/>
                  </a:lnTo>
                  <a:lnTo>
                    <a:pt x="48482" y="6199"/>
                  </a:lnTo>
                  <a:lnTo>
                    <a:pt x="49983" y="6069"/>
                  </a:lnTo>
                  <a:lnTo>
                    <a:pt x="51223" y="3459"/>
                  </a:lnTo>
                  <a:lnTo>
                    <a:pt x="52136" y="3459"/>
                  </a:lnTo>
                  <a:lnTo>
                    <a:pt x="52789" y="4242"/>
                  </a:lnTo>
                  <a:lnTo>
                    <a:pt x="53898" y="4046"/>
                  </a:lnTo>
                  <a:lnTo>
                    <a:pt x="54551" y="4568"/>
                  </a:lnTo>
                  <a:lnTo>
                    <a:pt x="54746" y="6134"/>
                  </a:lnTo>
                  <a:lnTo>
                    <a:pt x="55725" y="6786"/>
                  </a:lnTo>
                  <a:lnTo>
                    <a:pt x="55986" y="7439"/>
                  </a:lnTo>
                  <a:lnTo>
                    <a:pt x="56835" y="7178"/>
                  </a:lnTo>
                  <a:lnTo>
                    <a:pt x="56573" y="7961"/>
                  </a:lnTo>
                  <a:lnTo>
                    <a:pt x="57226" y="8810"/>
                  </a:lnTo>
                  <a:lnTo>
                    <a:pt x="57096" y="9266"/>
                  </a:lnTo>
                  <a:lnTo>
                    <a:pt x="57683" y="10767"/>
                  </a:lnTo>
                  <a:lnTo>
                    <a:pt x="58401" y="10897"/>
                  </a:lnTo>
                  <a:lnTo>
                    <a:pt x="58335" y="11876"/>
                  </a:lnTo>
                  <a:lnTo>
                    <a:pt x="60619" y="12659"/>
                  </a:lnTo>
                  <a:lnTo>
                    <a:pt x="60750" y="13116"/>
                  </a:lnTo>
                  <a:lnTo>
                    <a:pt x="62446" y="12790"/>
                  </a:lnTo>
                  <a:lnTo>
                    <a:pt x="62838" y="11942"/>
                  </a:lnTo>
                  <a:lnTo>
                    <a:pt x="63425" y="12138"/>
                  </a:lnTo>
                  <a:lnTo>
                    <a:pt x="63817" y="12007"/>
                  </a:lnTo>
                  <a:lnTo>
                    <a:pt x="63817" y="11680"/>
                  </a:lnTo>
                  <a:lnTo>
                    <a:pt x="66035" y="11550"/>
                  </a:lnTo>
                  <a:lnTo>
                    <a:pt x="66166" y="10636"/>
                  </a:lnTo>
                  <a:lnTo>
                    <a:pt x="67405" y="10310"/>
                  </a:lnTo>
                  <a:lnTo>
                    <a:pt x="67927" y="9462"/>
                  </a:lnTo>
                  <a:lnTo>
                    <a:pt x="68188" y="10963"/>
                  </a:lnTo>
                  <a:lnTo>
                    <a:pt x="69167" y="11484"/>
                  </a:lnTo>
                  <a:lnTo>
                    <a:pt x="69885" y="11028"/>
                  </a:lnTo>
                  <a:lnTo>
                    <a:pt x="70603" y="11159"/>
                  </a:lnTo>
                  <a:lnTo>
                    <a:pt x="70211" y="12529"/>
                  </a:lnTo>
                  <a:lnTo>
                    <a:pt x="71255" y="13377"/>
                  </a:lnTo>
                  <a:lnTo>
                    <a:pt x="72495" y="13769"/>
                  </a:lnTo>
                  <a:lnTo>
                    <a:pt x="72691" y="14291"/>
                  </a:lnTo>
                  <a:lnTo>
                    <a:pt x="73017" y="14356"/>
                  </a:lnTo>
                  <a:lnTo>
                    <a:pt x="73343" y="13638"/>
                  </a:lnTo>
                  <a:lnTo>
                    <a:pt x="74453" y="15008"/>
                  </a:lnTo>
                  <a:lnTo>
                    <a:pt x="75888" y="15204"/>
                  </a:lnTo>
                  <a:lnTo>
                    <a:pt x="76280" y="14747"/>
                  </a:lnTo>
                  <a:lnTo>
                    <a:pt x="76867" y="14943"/>
                  </a:lnTo>
                  <a:lnTo>
                    <a:pt x="76606" y="15530"/>
                  </a:lnTo>
                  <a:lnTo>
                    <a:pt x="77063" y="18075"/>
                  </a:lnTo>
                  <a:lnTo>
                    <a:pt x="78498" y="19119"/>
                  </a:lnTo>
                  <a:lnTo>
                    <a:pt x="77193" y="19706"/>
                  </a:lnTo>
                  <a:lnTo>
                    <a:pt x="76214" y="20685"/>
                  </a:lnTo>
                  <a:lnTo>
                    <a:pt x="76345" y="21534"/>
                  </a:lnTo>
                  <a:lnTo>
                    <a:pt x="75236" y="22186"/>
                  </a:lnTo>
                  <a:lnTo>
                    <a:pt x="75040" y="23621"/>
                  </a:lnTo>
                  <a:lnTo>
                    <a:pt x="76476" y="25514"/>
                  </a:lnTo>
                  <a:lnTo>
                    <a:pt x="77389" y="25383"/>
                  </a:lnTo>
                  <a:lnTo>
                    <a:pt x="77063" y="25775"/>
                  </a:lnTo>
                  <a:lnTo>
                    <a:pt x="77128" y="26949"/>
                  </a:lnTo>
                  <a:lnTo>
                    <a:pt x="78042" y="27341"/>
                  </a:lnTo>
                  <a:lnTo>
                    <a:pt x="77520" y="28580"/>
                  </a:lnTo>
                  <a:lnTo>
                    <a:pt x="77650" y="29494"/>
                  </a:lnTo>
                  <a:lnTo>
                    <a:pt x="78498" y="29755"/>
                  </a:lnTo>
                  <a:lnTo>
                    <a:pt x="79347" y="30800"/>
                  </a:lnTo>
                  <a:lnTo>
                    <a:pt x="78955" y="30930"/>
                  </a:lnTo>
                  <a:lnTo>
                    <a:pt x="79086" y="31778"/>
                  </a:lnTo>
                  <a:lnTo>
                    <a:pt x="78759" y="32300"/>
                  </a:lnTo>
                  <a:lnTo>
                    <a:pt x="78237" y="32366"/>
                  </a:lnTo>
                  <a:lnTo>
                    <a:pt x="77911" y="31843"/>
                  </a:lnTo>
                  <a:lnTo>
                    <a:pt x="77520" y="31843"/>
                  </a:lnTo>
                  <a:lnTo>
                    <a:pt x="75627" y="32822"/>
                  </a:lnTo>
                  <a:lnTo>
                    <a:pt x="74453" y="35236"/>
                  </a:lnTo>
                  <a:lnTo>
                    <a:pt x="73996" y="37585"/>
                  </a:lnTo>
                  <a:lnTo>
                    <a:pt x="74061" y="41109"/>
                  </a:lnTo>
                  <a:lnTo>
                    <a:pt x="75823" y="48287"/>
                  </a:lnTo>
                  <a:lnTo>
                    <a:pt x="74192" y="49462"/>
                  </a:lnTo>
                  <a:lnTo>
                    <a:pt x="73996" y="50114"/>
                  </a:lnTo>
                  <a:lnTo>
                    <a:pt x="69102" y="47504"/>
                  </a:lnTo>
                  <a:lnTo>
                    <a:pt x="67862" y="47634"/>
                  </a:lnTo>
                  <a:lnTo>
                    <a:pt x="67014" y="47243"/>
                  </a:lnTo>
                  <a:lnTo>
                    <a:pt x="65905" y="47569"/>
                  </a:lnTo>
                  <a:lnTo>
                    <a:pt x="64730" y="48613"/>
                  </a:lnTo>
                  <a:lnTo>
                    <a:pt x="62577" y="48417"/>
                  </a:lnTo>
                  <a:lnTo>
                    <a:pt x="61337" y="49658"/>
                  </a:lnTo>
                  <a:lnTo>
                    <a:pt x="61402" y="50375"/>
                  </a:lnTo>
                  <a:lnTo>
                    <a:pt x="58923" y="50570"/>
                  </a:lnTo>
                  <a:lnTo>
                    <a:pt x="56900" y="48287"/>
                  </a:lnTo>
                  <a:lnTo>
                    <a:pt x="56247" y="46851"/>
                  </a:lnTo>
                  <a:lnTo>
                    <a:pt x="54420" y="44633"/>
                  </a:lnTo>
                  <a:lnTo>
                    <a:pt x="52136" y="43197"/>
                  </a:lnTo>
                  <a:lnTo>
                    <a:pt x="49657" y="43785"/>
                  </a:lnTo>
                  <a:lnTo>
                    <a:pt x="48939" y="45351"/>
                  </a:lnTo>
                  <a:lnTo>
                    <a:pt x="48548" y="45089"/>
                  </a:lnTo>
                  <a:lnTo>
                    <a:pt x="48156" y="46330"/>
                  </a:lnTo>
                  <a:lnTo>
                    <a:pt x="47634" y="46134"/>
                  </a:lnTo>
                  <a:lnTo>
                    <a:pt x="46721" y="45677"/>
                  </a:lnTo>
                  <a:lnTo>
                    <a:pt x="47504" y="44698"/>
                  </a:lnTo>
                  <a:lnTo>
                    <a:pt x="47438" y="44306"/>
                  </a:lnTo>
                  <a:lnTo>
                    <a:pt x="46916" y="44241"/>
                  </a:lnTo>
                  <a:lnTo>
                    <a:pt x="47960" y="43981"/>
                  </a:lnTo>
                  <a:lnTo>
                    <a:pt x="48025" y="43328"/>
                  </a:lnTo>
                  <a:lnTo>
                    <a:pt x="47504" y="42871"/>
                  </a:lnTo>
                  <a:lnTo>
                    <a:pt x="48091" y="43132"/>
                  </a:lnTo>
                  <a:lnTo>
                    <a:pt x="48743" y="41174"/>
                  </a:lnTo>
                  <a:lnTo>
                    <a:pt x="48482" y="41109"/>
                  </a:lnTo>
                  <a:lnTo>
                    <a:pt x="47830" y="42545"/>
                  </a:lnTo>
                  <a:lnTo>
                    <a:pt x="47504" y="42414"/>
                  </a:lnTo>
                  <a:lnTo>
                    <a:pt x="48352" y="40587"/>
                  </a:lnTo>
                  <a:lnTo>
                    <a:pt x="47960" y="40326"/>
                  </a:lnTo>
                  <a:lnTo>
                    <a:pt x="46916" y="42153"/>
                  </a:lnTo>
                  <a:lnTo>
                    <a:pt x="46916" y="43328"/>
                  </a:lnTo>
                  <a:lnTo>
                    <a:pt x="46786" y="42414"/>
                  </a:lnTo>
                  <a:lnTo>
                    <a:pt x="45481" y="42610"/>
                  </a:lnTo>
                  <a:lnTo>
                    <a:pt x="45481" y="42023"/>
                  </a:lnTo>
                  <a:lnTo>
                    <a:pt x="46525" y="41566"/>
                  </a:lnTo>
                  <a:lnTo>
                    <a:pt x="46329" y="40196"/>
                  </a:lnTo>
                  <a:lnTo>
                    <a:pt x="45481" y="39804"/>
                  </a:lnTo>
                  <a:lnTo>
                    <a:pt x="44828" y="41957"/>
                  </a:lnTo>
                  <a:lnTo>
                    <a:pt x="45807" y="38630"/>
                  </a:lnTo>
                  <a:lnTo>
                    <a:pt x="45415" y="37520"/>
                  </a:lnTo>
                  <a:lnTo>
                    <a:pt x="41239" y="34584"/>
                  </a:lnTo>
                  <a:lnTo>
                    <a:pt x="37585" y="33540"/>
                  </a:lnTo>
                  <a:lnTo>
                    <a:pt x="34127" y="33474"/>
                  </a:lnTo>
                  <a:lnTo>
                    <a:pt x="31778" y="33997"/>
                  </a:lnTo>
                  <a:lnTo>
                    <a:pt x="29690" y="35302"/>
                  </a:lnTo>
                  <a:lnTo>
                    <a:pt x="28907" y="36281"/>
                  </a:lnTo>
                  <a:lnTo>
                    <a:pt x="28515" y="37455"/>
                  </a:lnTo>
                  <a:lnTo>
                    <a:pt x="29298" y="38434"/>
                  </a:lnTo>
                  <a:lnTo>
                    <a:pt x="28319" y="40000"/>
                  </a:lnTo>
                  <a:lnTo>
                    <a:pt x="28319" y="40653"/>
                  </a:lnTo>
                  <a:lnTo>
                    <a:pt x="28841" y="40718"/>
                  </a:lnTo>
                  <a:lnTo>
                    <a:pt x="28646" y="41305"/>
                  </a:lnTo>
                  <a:lnTo>
                    <a:pt x="29037" y="41436"/>
                  </a:lnTo>
                  <a:lnTo>
                    <a:pt x="28385" y="42675"/>
                  </a:lnTo>
                  <a:lnTo>
                    <a:pt x="28972" y="43719"/>
                  </a:lnTo>
                  <a:lnTo>
                    <a:pt x="30212" y="44437"/>
                  </a:lnTo>
                  <a:lnTo>
                    <a:pt x="30408" y="45872"/>
                  </a:lnTo>
                  <a:lnTo>
                    <a:pt x="28972" y="49135"/>
                  </a:lnTo>
                  <a:lnTo>
                    <a:pt x="27406" y="48613"/>
                  </a:lnTo>
                  <a:lnTo>
                    <a:pt x="27145" y="48287"/>
                  </a:lnTo>
                  <a:lnTo>
                    <a:pt x="27667" y="48221"/>
                  </a:lnTo>
                  <a:lnTo>
                    <a:pt x="27863" y="47634"/>
                  </a:lnTo>
                  <a:lnTo>
                    <a:pt x="27080" y="47504"/>
                  </a:lnTo>
                  <a:lnTo>
                    <a:pt x="26558" y="46330"/>
                  </a:lnTo>
                  <a:lnTo>
                    <a:pt x="25905" y="46068"/>
                  </a:lnTo>
                  <a:lnTo>
                    <a:pt x="24535" y="46068"/>
                  </a:lnTo>
                  <a:lnTo>
                    <a:pt x="23817" y="47765"/>
                  </a:lnTo>
                  <a:lnTo>
                    <a:pt x="23295" y="47047"/>
                  </a:lnTo>
                  <a:lnTo>
                    <a:pt x="22381" y="47504"/>
                  </a:lnTo>
                  <a:lnTo>
                    <a:pt x="21729" y="47308"/>
                  </a:lnTo>
                  <a:lnTo>
                    <a:pt x="22838" y="46199"/>
                  </a:lnTo>
                  <a:lnTo>
                    <a:pt x="21990" y="43915"/>
                  </a:lnTo>
                  <a:lnTo>
                    <a:pt x="23099" y="43458"/>
                  </a:lnTo>
                  <a:lnTo>
                    <a:pt x="23099" y="42610"/>
                  </a:lnTo>
                  <a:lnTo>
                    <a:pt x="22251" y="40979"/>
                  </a:lnTo>
                  <a:lnTo>
                    <a:pt x="21468" y="40848"/>
                  </a:lnTo>
                  <a:lnTo>
                    <a:pt x="21533" y="40326"/>
                  </a:lnTo>
                  <a:lnTo>
                    <a:pt x="19641" y="39347"/>
                  </a:lnTo>
                  <a:lnTo>
                    <a:pt x="18597" y="39217"/>
                  </a:lnTo>
                  <a:lnTo>
                    <a:pt x="17618" y="39543"/>
                  </a:lnTo>
                  <a:lnTo>
                    <a:pt x="17683" y="40979"/>
                  </a:lnTo>
                  <a:lnTo>
                    <a:pt x="17161" y="40979"/>
                  </a:lnTo>
                  <a:lnTo>
                    <a:pt x="16900" y="42740"/>
                  </a:lnTo>
                  <a:lnTo>
                    <a:pt x="16378" y="42936"/>
                  </a:lnTo>
                  <a:lnTo>
                    <a:pt x="15987" y="42153"/>
                  </a:lnTo>
                  <a:lnTo>
                    <a:pt x="15595" y="42088"/>
                  </a:lnTo>
                  <a:lnTo>
                    <a:pt x="15334" y="43262"/>
                  </a:lnTo>
                  <a:lnTo>
                    <a:pt x="14355" y="43523"/>
                  </a:lnTo>
                  <a:lnTo>
                    <a:pt x="14160" y="42806"/>
                  </a:lnTo>
                  <a:lnTo>
                    <a:pt x="13311" y="43262"/>
                  </a:lnTo>
                  <a:lnTo>
                    <a:pt x="12985" y="43067"/>
                  </a:lnTo>
                  <a:lnTo>
                    <a:pt x="11941" y="44502"/>
                  </a:lnTo>
                  <a:lnTo>
                    <a:pt x="11811" y="44111"/>
                  </a:lnTo>
                  <a:lnTo>
                    <a:pt x="11158" y="44045"/>
                  </a:lnTo>
                  <a:lnTo>
                    <a:pt x="10375" y="44764"/>
                  </a:lnTo>
                  <a:lnTo>
                    <a:pt x="7895" y="44045"/>
                  </a:lnTo>
                  <a:lnTo>
                    <a:pt x="7895" y="43589"/>
                  </a:lnTo>
                  <a:lnTo>
                    <a:pt x="7112" y="43328"/>
                  </a:lnTo>
                  <a:lnTo>
                    <a:pt x="7112" y="42871"/>
                  </a:lnTo>
                  <a:lnTo>
                    <a:pt x="6590" y="43002"/>
                  </a:lnTo>
                  <a:lnTo>
                    <a:pt x="6721" y="42610"/>
                  </a:lnTo>
                  <a:lnTo>
                    <a:pt x="6395" y="42610"/>
                  </a:lnTo>
                  <a:lnTo>
                    <a:pt x="6329" y="42023"/>
                  </a:lnTo>
                  <a:lnTo>
                    <a:pt x="5938" y="41827"/>
                  </a:lnTo>
                  <a:lnTo>
                    <a:pt x="5612" y="42414"/>
                  </a:lnTo>
                  <a:lnTo>
                    <a:pt x="5155" y="42479"/>
                  </a:lnTo>
                  <a:lnTo>
                    <a:pt x="3654" y="41174"/>
                  </a:lnTo>
                  <a:lnTo>
                    <a:pt x="1696" y="42349"/>
                  </a:lnTo>
                  <a:lnTo>
                    <a:pt x="1566" y="41957"/>
                  </a:lnTo>
                  <a:lnTo>
                    <a:pt x="1044" y="41957"/>
                  </a:lnTo>
                  <a:lnTo>
                    <a:pt x="1109" y="41436"/>
                  </a:lnTo>
                  <a:lnTo>
                    <a:pt x="1892" y="41370"/>
                  </a:lnTo>
                  <a:lnTo>
                    <a:pt x="2349" y="40522"/>
                  </a:lnTo>
                  <a:lnTo>
                    <a:pt x="4176" y="40522"/>
                  </a:lnTo>
                  <a:lnTo>
                    <a:pt x="5612" y="39478"/>
                  </a:lnTo>
                  <a:lnTo>
                    <a:pt x="6721" y="39543"/>
                  </a:lnTo>
                  <a:lnTo>
                    <a:pt x="5938" y="38043"/>
                  </a:lnTo>
                  <a:lnTo>
                    <a:pt x="7504" y="37847"/>
                  </a:lnTo>
                  <a:lnTo>
                    <a:pt x="7895" y="37455"/>
                  </a:lnTo>
                  <a:lnTo>
                    <a:pt x="10440" y="29690"/>
                  </a:lnTo>
                  <a:lnTo>
                    <a:pt x="9657" y="24340"/>
                  </a:lnTo>
                  <a:lnTo>
                    <a:pt x="7961" y="18923"/>
                  </a:lnTo>
                  <a:lnTo>
                    <a:pt x="5220" y="14617"/>
                  </a:lnTo>
                  <a:lnTo>
                    <a:pt x="4111" y="12138"/>
                  </a:lnTo>
                  <a:lnTo>
                    <a:pt x="2610" y="10767"/>
                  </a:lnTo>
                  <a:lnTo>
                    <a:pt x="2023" y="10767"/>
                  </a:lnTo>
                  <a:lnTo>
                    <a:pt x="1436" y="11419"/>
                  </a:lnTo>
                  <a:lnTo>
                    <a:pt x="1305" y="9853"/>
                  </a:lnTo>
                  <a:lnTo>
                    <a:pt x="1827" y="9918"/>
                  </a:lnTo>
                  <a:lnTo>
                    <a:pt x="1762" y="9593"/>
                  </a:lnTo>
                  <a:lnTo>
                    <a:pt x="326" y="7635"/>
                  </a:lnTo>
                  <a:lnTo>
                    <a:pt x="653" y="6525"/>
                  </a:lnTo>
                  <a:lnTo>
                    <a:pt x="0" y="6330"/>
                  </a:lnTo>
                  <a:lnTo>
                    <a:pt x="522" y="5547"/>
                  </a:lnTo>
                  <a:lnTo>
                    <a:pt x="196" y="4959"/>
                  </a:lnTo>
                  <a:lnTo>
                    <a:pt x="1109" y="3981"/>
                  </a:lnTo>
                  <a:lnTo>
                    <a:pt x="1044" y="3393"/>
                  </a:lnTo>
                  <a:lnTo>
                    <a:pt x="1566" y="3524"/>
                  </a:lnTo>
                  <a:lnTo>
                    <a:pt x="1696" y="3002"/>
                  </a:lnTo>
                  <a:lnTo>
                    <a:pt x="2284" y="2741"/>
                  </a:lnTo>
                  <a:lnTo>
                    <a:pt x="2349" y="1827"/>
                  </a:lnTo>
                  <a:lnTo>
                    <a:pt x="3197" y="1958"/>
                  </a:lnTo>
                  <a:lnTo>
                    <a:pt x="3263" y="1567"/>
                  </a:lnTo>
                  <a:lnTo>
                    <a:pt x="3980" y="1827"/>
                  </a:lnTo>
                  <a:lnTo>
                    <a:pt x="4176" y="2350"/>
                  </a:lnTo>
                  <a:lnTo>
                    <a:pt x="4176" y="1893"/>
                  </a:lnTo>
                  <a:lnTo>
                    <a:pt x="4568" y="2154"/>
                  </a:lnTo>
                  <a:lnTo>
                    <a:pt x="4894" y="1827"/>
                  </a:lnTo>
                  <a:lnTo>
                    <a:pt x="4894" y="2480"/>
                  </a:lnTo>
                  <a:lnTo>
                    <a:pt x="5677" y="2480"/>
                  </a:lnTo>
                  <a:lnTo>
                    <a:pt x="6134" y="3002"/>
                  </a:lnTo>
                  <a:lnTo>
                    <a:pt x="7830" y="3002"/>
                  </a:lnTo>
                  <a:lnTo>
                    <a:pt x="8613" y="2480"/>
                  </a:lnTo>
                  <a:lnTo>
                    <a:pt x="8287" y="2023"/>
                  </a:lnTo>
                  <a:lnTo>
                    <a:pt x="8744" y="1827"/>
                  </a:lnTo>
                  <a:lnTo>
                    <a:pt x="8287" y="1631"/>
                  </a:lnTo>
                  <a:lnTo>
                    <a:pt x="8222" y="1175"/>
                  </a:lnTo>
                  <a:lnTo>
                    <a:pt x="8940" y="914"/>
                  </a:lnTo>
                  <a:lnTo>
                    <a:pt x="9201" y="327"/>
                  </a:lnTo>
                  <a:lnTo>
                    <a:pt x="9396" y="1567"/>
                  </a:lnTo>
                  <a:lnTo>
                    <a:pt x="10962" y="2219"/>
                  </a:lnTo>
                  <a:lnTo>
                    <a:pt x="11484" y="3263"/>
                  </a:lnTo>
                  <a:lnTo>
                    <a:pt x="12072" y="3067"/>
                  </a:lnTo>
                  <a:lnTo>
                    <a:pt x="12202" y="3524"/>
                  </a:lnTo>
                  <a:lnTo>
                    <a:pt x="12985" y="3459"/>
                  </a:lnTo>
                  <a:lnTo>
                    <a:pt x="13507" y="4046"/>
                  </a:lnTo>
                  <a:lnTo>
                    <a:pt x="14029" y="4111"/>
                  </a:lnTo>
                  <a:lnTo>
                    <a:pt x="14160" y="3720"/>
                  </a:lnTo>
                  <a:lnTo>
                    <a:pt x="14551" y="3916"/>
                  </a:lnTo>
                  <a:lnTo>
                    <a:pt x="15073" y="5220"/>
                  </a:lnTo>
                  <a:lnTo>
                    <a:pt x="15856" y="4959"/>
                  </a:lnTo>
                  <a:lnTo>
                    <a:pt x="15987" y="5873"/>
                  </a:lnTo>
                  <a:lnTo>
                    <a:pt x="17161" y="6591"/>
                  </a:lnTo>
                  <a:lnTo>
                    <a:pt x="17618" y="7439"/>
                  </a:lnTo>
                  <a:lnTo>
                    <a:pt x="18401" y="7504"/>
                  </a:lnTo>
                  <a:lnTo>
                    <a:pt x="19054" y="6656"/>
                  </a:lnTo>
                  <a:lnTo>
                    <a:pt x="19380" y="7374"/>
                  </a:lnTo>
                  <a:lnTo>
                    <a:pt x="20098" y="7308"/>
                  </a:lnTo>
                  <a:lnTo>
                    <a:pt x="19967" y="6721"/>
                  </a:lnTo>
                  <a:lnTo>
                    <a:pt x="20359" y="6003"/>
                  </a:lnTo>
                  <a:lnTo>
                    <a:pt x="20815" y="6656"/>
                  </a:lnTo>
                  <a:lnTo>
                    <a:pt x="21990" y="6917"/>
                  </a:lnTo>
                  <a:lnTo>
                    <a:pt x="22838" y="6069"/>
                  </a:lnTo>
                  <a:lnTo>
                    <a:pt x="22903" y="6786"/>
                  </a:lnTo>
                  <a:lnTo>
                    <a:pt x="23491" y="6852"/>
                  </a:lnTo>
                  <a:lnTo>
                    <a:pt x="24078" y="7504"/>
                  </a:lnTo>
                  <a:lnTo>
                    <a:pt x="24013" y="6656"/>
                  </a:lnTo>
                  <a:lnTo>
                    <a:pt x="25057" y="5742"/>
                  </a:lnTo>
                  <a:lnTo>
                    <a:pt x="26753" y="6525"/>
                  </a:lnTo>
                  <a:lnTo>
                    <a:pt x="26884" y="5025"/>
                  </a:lnTo>
                  <a:lnTo>
                    <a:pt x="28124" y="4437"/>
                  </a:lnTo>
                  <a:lnTo>
                    <a:pt x="28189" y="3589"/>
                  </a:lnTo>
                  <a:lnTo>
                    <a:pt x="28776" y="3524"/>
                  </a:lnTo>
                  <a:lnTo>
                    <a:pt x="29820" y="1827"/>
                  </a:lnTo>
                  <a:lnTo>
                    <a:pt x="30212" y="2284"/>
                  </a:lnTo>
                  <a:lnTo>
                    <a:pt x="31712" y="2089"/>
                  </a:lnTo>
                  <a:lnTo>
                    <a:pt x="31386" y="131"/>
                  </a:lnTo>
                  <a:lnTo>
                    <a:pt x="33148" y="1175"/>
                  </a:lnTo>
                  <a:lnTo>
                    <a:pt x="33801" y="979"/>
                  </a:lnTo>
                  <a:lnTo>
                    <a:pt x="34192" y="0"/>
                  </a:lnTo>
                  <a:close/>
                </a:path>
              </a:pathLst>
            </a:custGeom>
            <a:grpFill/>
            <a:ln w="6522" cap="flat">
              <a:solidFill>
                <a:schemeClr val="bg1">
                  <a:lumMod val="50000"/>
                </a:schemeClr>
              </a:solid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1533D72F-EE48-B6B4-1666-F30EC44EC52A}"/>
                </a:ext>
              </a:extLst>
            </p:cNvPr>
            <p:cNvSpPr/>
            <p:nvPr/>
          </p:nvSpPr>
          <p:spPr>
            <a:xfrm>
              <a:off x="5938688" y="4021388"/>
              <a:ext cx="173962" cy="213178"/>
            </a:xfrm>
            <a:custGeom>
              <a:avLst/>
              <a:gdLst>
                <a:gd name="connsiteX0" fmla="*/ 9135 w 173962"/>
                <a:gd name="connsiteY0" fmla="*/ 204043 h 213178"/>
                <a:gd name="connsiteX1" fmla="*/ 9788 w 173962"/>
                <a:gd name="connsiteY1" fmla="*/ 204696 h 213178"/>
                <a:gd name="connsiteX2" fmla="*/ 9723 w 173962"/>
                <a:gd name="connsiteY2" fmla="*/ 207045 h 213178"/>
                <a:gd name="connsiteX3" fmla="*/ 7634 w 173962"/>
                <a:gd name="connsiteY3" fmla="*/ 209655 h 213178"/>
                <a:gd name="connsiteX4" fmla="*/ 6917 w 173962"/>
                <a:gd name="connsiteY4" fmla="*/ 211547 h 213178"/>
                <a:gd name="connsiteX5" fmla="*/ 5807 w 173962"/>
                <a:gd name="connsiteY5" fmla="*/ 212396 h 213178"/>
                <a:gd name="connsiteX6" fmla="*/ 5612 w 173962"/>
                <a:gd name="connsiteY6" fmla="*/ 213179 h 213178"/>
                <a:gd name="connsiteX7" fmla="*/ 4698 w 173962"/>
                <a:gd name="connsiteY7" fmla="*/ 212069 h 213178"/>
                <a:gd name="connsiteX8" fmla="*/ 4176 w 173962"/>
                <a:gd name="connsiteY8" fmla="*/ 212200 h 213178"/>
                <a:gd name="connsiteX9" fmla="*/ 4046 w 173962"/>
                <a:gd name="connsiteY9" fmla="*/ 212852 h 213178"/>
                <a:gd name="connsiteX10" fmla="*/ 3263 w 173962"/>
                <a:gd name="connsiteY10" fmla="*/ 211874 h 213178"/>
                <a:gd name="connsiteX11" fmla="*/ 2284 w 173962"/>
                <a:gd name="connsiteY11" fmla="*/ 213113 h 213178"/>
                <a:gd name="connsiteX12" fmla="*/ 1631 w 173962"/>
                <a:gd name="connsiteY12" fmla="*/ 212983 h 213178"/>
                <a:gd name="connsiteX13" fmla="*/ 1370 w 173962"/>
                <a:gd name="connsiteY13" fmla="*/ 211091 h 213178"/>
                <a:gd name="connsiteX14" fmla="*/ 0 w 173962"/>
                <a:gd name="connsiteY14" fmla="*/ 207828 h 213178"/>
                <a:gd name="connsiteX15" fmla="*/ 1240 w 173962"/>
                <a:gd name="connsiteY15" fmla="*/ 205936 h 213178"/>
                <a:gd name="connsiteX16" fmla="*/ 4568 w 173962"/>
                <a:gd name="connsiteY16" fmla="*/ 204304 h 213178"/>
                <a:gd name="connsiteX17" fmla="*/ 5546 w 173962"/>
                <a:gd name="connsiteY17" fmla="*/ 204565 h 213178"/>
                <a:gd name="connsiteX18" fmla="*/ 6917 w 173962"/>
                <a:gd name="connsiteY18" fmla="*/ 203717 h 213178"/>
                <a:gd name="connsiteX19" fmla="*/ 7961 w 173962"/>
                <a:gd name="connsiteY19" fmla="*/ 203521 h 213178"/>
                <a:gd name="connsiteX20" fmla="*/ 9135 w 173962"/>
                <a:gd name="connsiteY20" fmla="*/ 204043 h 213178"/>
                <a:gd name="connsiteX21" fmla="*/ 149166 w 173962"/>
                <a:gd name="connsiteY21" fmla="*/ 49852 h 213178"/>
                <a:gd name="connsiteX22" fmla="*/ 150145 w 173962"/>
                <a:gd name="connsiteY22" fmla="*/ 53050 h 213178"/>
                <a:gd name="connsiteX23" fmla="*/ 150863 w 173962"/>
                <a:gd name="connsiteY23" fmla="*/ 53376 h 213178"/>
                <a:gd name="connsiteX24" fmla="*/ 149492 w 173962"/>
                <a:gd name="connsiteY24" fmla="*/ 53637 h 213178"/>
                <a:gd name="connsiteX25" fmla="*/ 147861 w 173962"/>
                <a:gd name="connsiteY25" fmla="*/ 49983 h 213178"/>
                <a:gd name="connsiteX26" fmla="*/ 147731 w 173962"/>
                <a:gd name="connsiteY26" fmla="*/ 50440 h 213178"/>
                <a:gd name="connsiteX27" fmla="*/ 149166 w 173962"/>
                <a:gd name="connsiteY27" fmla="*/ 53507 h 213178"/>
                <a:gd name="connsiteX28" fmla="*/ 149101 w 173962"/>
                <a:gd name="connsiteY28" fmla="*/ 54420 h 213178"/>
                <a:gd name="connsiteX29" fmla="*/ 149819 w 173962"/>
                <a:gd name="connsiteY29" fmla="*/ 54551 h 213178"/>
                <a:gd name="connsiteX30" fmla="*/ 150928 w 173962"/>
                <a:gd name="connsiteY30" fmla="*/ 53833 h 213178"/>
                <a:gd name="connsiteX31" fmla="*/ 151646 w 173962"/>
                <a:gd name="connsiteY31" fmla="*/ 53833 h 213178"/>
                <a:gd name="connsiteX32" fmla="*/ 151124 w 173962"/>
                <a:gd name="connsiteY32" fmla="*/ 54355 h 213178"/>
                <a:gd name="connsiteX33" fmla="*/ 151254 w 173962"/>
                <a:gd name="connsiteY33" fmla="*/ 55203 h 213178"/>
                <a:gd name="connsiteX34" fmla="*/ 152364 w 173962"/>
                <a:gd name="connsiteY34" fmla="*/ 56443 h 213178"/>
                <a:gd name="connsiteX35" fmla="*/ 154713 w 173962"/>
                <a:gd name="connsiteY35" fmla="*/ 55399 h 213178"/>
                <a:gd name="connsiteX36" fmla="*/ 154974 w 173962"/>
                <a:gd name="connsiteY36" fmla="*/ 55660 h 213178"/>
                <a:gd name="connsiteX37" fmla="*/ 152559 w 173962"/>
                <a:gd name="connsiteY37" fmla="*/ 56769 h 213178"/>
                <a:gd name="connsiteX38" fmla="*/ 153864 w 173962"/>
                <a:gd name="connsiteY38" fmla="*/ 59118 h 213178"/>
                <a:gd name="connsiteX39" fmla="*/ 158171 w 173962"/>
                <a:gd name="connsiteY39" fmla="*/ 61533 h 213178"/>
                <a:gd name="connsiteX40" fmla="*/ 159150 w 173962"/>
                <a:gd name="connsiteY40" fmla="*/ 61533 h 213178"/>
                <a:gd name="connsiteX41" fmla="*/ 159672 w 173962"/>
                <a:gd name="connsiteY41" fmla="*/ 60424 h 213178"/>
                <a:gd name="connsiteX42" fmla="*/ 161760 w 173962"/>
                <a:gd name="connsiteY42" fmla="*/ 62968 h 213178"/>
                <a:gd name="connsiteX43" fmla="*/ 165610 w 173962"/>
                <a:gd name="connsiteY43" fmla="*/ 63360 h 213178"/>
                <a:gd name="connsiteX44" fmla="*/ 171287 w 173962"/>
                <a:gd name="connsiteY44" fmla="*/ 65448 h 213178"/>
                <a:gd name="connsiteX45" fmla="*/ 172526 w 173962"/>
                <a:gd name="connsiteY45" fmla="*/ 66361 h 213178"/>
                <a:gd name="connsiteX46" fmla="*/ 173571 w 173962"/>
                <a:gd name="connsiteY46" fmla="*/ 67993 h 213178"/>
                <a:gd name="connsiteX47" fmla="*/ 173962 w 173962"/>
                <a:gd name="connsiteY47" fmla="*/ 69624 h 213178"/>
                <a:gd name="connsiteX48" fmla="*/ 173244 w 173962"/>
                <a:gd name="connsiteY48" fmla="*/ 70472 h 213178"/>
                <a:gd name="connsiteX49" fmla="*/ 171678 w 173962"/>
                <a:gd name="connsiteY49" fmla="*/ 70929 h 213178"/>
                <a:gd name="connsiteX50" fmla="*/ 171417 w 173962"/>
                <a:gd name="connsiteY50" fmla="*/ 72430 h 213178"/>
                <a:gd name="connsiteX51" fmla="*/ 170243 w 173962"/>
                <a:gd name="connsiteY51" fmla="*/ 72821 h 213178"/>
                <a:gd name="connsiteX52" fmla="*/ 168872 w 173962"/>
                <a:gd name="connsiteY52" fmla="*/ 72038 h 213178"/>
                <a:gd name="connsiteX53" fmla="*/ 168350 w 173962"/>
                <a:gd name="connsiteY53" fmla="*/ 72104 h 213178"/>
                <a:gd name="connsiteX54" fmla="*/ 168481 w 173962"/>
                <a:gd name="connsiteY54" fmla="*/ 75692 h 213178"/>
                <a:gd name="connsiteX55" fmla="*/ 169264 w 173962"/>
                <a:gd name="connsiteY55" fmla="*/ 77520 h 213178"/>
                <a:gd name="connsiteX56" fmla="*/ 166850 w 173962"/>
                <a:gd name="connsiteY56" fmla="*/ 80847 h 213178"/>
                <a:gd name="connsiteX57" fmla="*/ 165675 w 173962"/>
                <a:gd name="connsiteY57" fmla="*/ 81500 h 213178"/>
                <a:gd name="connsiteX58" fmla="*/ 164957 w 173962"/>
                <a:gd name="connsiteY58" fmla="*/ 82674 h 213178"/>
                <a:gd name="connsiteX59" fmla="*/ 163652 w 173962"/>
                <a:gd name="connsiteY59" fmla="*/ 83784 h 213178"/>
                <a:gd name="connsiteX60" fmla="*/ 162674 w 173962"/>
                <a:gd name="connsiteY60" fmla="*/ 88156 h 213178"/>
                <a:gd name="connsiteX61" fmla="*/ 162021 w 173962"/>
                <a:gd name="connsiteY61" fmla="*/ 87894 h 213178"/>
                <a:gd name="connsiteX62" fmla="*/ 161173 w 173962"/>
                <a:gd name="connsiteY62" fmla="*/ 86720 h 213178"/>
                <a:gd name="connsiteX63" fmla="*/ 158824 w 173962"/>
                <a:gd name="connsiteY63" fmla="*/ 79738 h 213178"/>
                <a:gd name="connsiteX64" fmla="*/ 158497 w 173962"/>
                <a:gd name="connsiteY64" fmla="*/ 79542 h 213178"/>
                <a:gd name="connsiteX65" fmla="*/ 159672 w 173962"/>
                <a:gd name="connsiteY65" fmla="*/ 84762 h 213178"/>
                <a:gd name="connsiteX66" fmla="*/ 161760 w 173962"/>
                <a:gd name="connsiteY66" fmla="*/ 88547 h 213178"/>
                <a:gd name="connsiteX67" fmla="*/ 161956 w 173962"/>
                <a:gd name="connsiteY67" fmla="*/ 89526 h 213178"/>
                <a:gd name="connsiteX68" fmla="*/ 159019 w 173962"/>
                <a:gd name="connsiteY68" fmla="*/ 93441 h 213178"/>
                <a:gd name="connsiteX69" fmla="*/ 156605 w 173962"/>
                <a:gd name="connsiteY69" fmla="*/ 95725 h 213178"/>
                <a:gd name="connsiteX70" fmla="*/ 156670 w 173962"/>
                <a:gd name="connsiteY70" fmla="*/ 96442 h 213178"/>
                <a:gd name="connsiteX71" fmla="*/ 154843 w 173962"/>
                <a:gd name="connsiteY71" fmla="*/ 98270 h 213178"/>
                <a:gd name="connsiteX72" fmla="*/ 154191 w 173962"/>
                <a:gd name="connsiteY72" fmla="*/ 100488 h 213178"/>
                <a:gd name="connsiteX73" fmla="*/ 154909 w 173962"/>
                <a:gd name="connsiteY73" fmla="*/ 101206 h 213178"/>
                <a:gd name="connsiteX74" fmla="*/ 154974 w 173962"/>
                <a:gd name="connsiteY74" fmla="*/ 101859 h 213178"/>
                <a:gd name="connsiteX75" fmla="*/ 153277 w 173962"/>
                <a:gd name="connsiteY75" fmla="*/ 106622 h 213178"/>
                <a:gd name="connsiteX76" fmla="*/ 149297 w 173962"/>
                <a:gd name="connsiteY76" fmla="*/ 109950 h 213178"/>
                <a:gd name="connsiteX77" fmla="*/ 148057 w 173962"/>
                <a:gd name="connsiteY77" fmla="*/ 110146 h 213178"/>
                <a:gd name="connsiteX78" fmla="*/ 147209 w 173962"/>
                <a:gd name="connsiteY78" fmla="*/ 109558 h 213178"/>
                <a:gd name="connsiteX79" fmla="*/ 147339 w 173962"/>
                <a:gd name="connsiteY79" fmla="*/ 110537 h 213178"/>
                <a:gd name="connsiteX80" fmla="*/ 145643 w 173962"/>
                <a:gd name="connsiteY80" fmla="*/ 112364 h 213178"/>
                <a:gd name="connsiteX81" fmla="*/ 143685 w 173962"/>
                <a:gd name="connsiteY81" fmla="*/ 115823 h 213178"/>
                <a:gd name="connsiteX82" fmla="*/ 143489 w 173962"/>
                <a:gd name="connsiteY82" fmla="*/ 121695 h 213178"/>
                <a:gd name="connsiteX83" fmla="*/ 143816 w 173962"/>
                <a:gd name="connsiteY83" fmla="*/ 122282 h 213178"/>
                <a:gd name="connsiteX84" fmla="*/ 146882 w 173962"/>
                <a:gd name="connsiteY84" fmla="*/ 123914 h 213178"/>
                <a:gd name="connsiteX85" fmla="*/ 148122 w 173962"/>
                <a:gd name="connsiteY85" fmla="*/ 125871 h 213178"/>
                <a:gd name="connsiteX86" fmla="*/ 148122 w 173962"/>
                <a:gd name="connsiteY86" fmla="*/ 127307 h 213178"/>
                <a:gd name="connsiteX87" fmla="*/ 147078 w 173962"/>
                <a:gd name="connsiteY87" fmla="*/ 129264 h 213178"/>
                <a:gd name="connsiteX88" fmla="*/ 144664 w 173962"/>
                <a:gd name="connsiteY88" fmla="*/ 131418 h 213178"/>
                <a:gd name="connsiteX89" fmla="*/ 142250 w 173962"/>
                <a:gd name="connsiteY89" fmla="*/ 136181 h 213178"/>
                <a:gd name="connsiteX90" fmla="*/ 138139 w 173962"/>
                <a:gd name="connsiteY90" fmla="*/ 137878 h 213178"/>
                <a:gd name="connsiteX91" fmla="*/ 137160 w 173962"/>
                <a:gd name="connsiteY91" fmla="*/ 138726 h 213178"/>
                <a:gd name="connsiteX92" fmla="*/ 136246 w 173962"/>
                <a:gd name="connsiteY92" fmla="*/ 141140 h 213178"/>
                <a:gd name="connsiteX93" fmla="*/ 135333 w 173962"/>
                <a:gd name="connsiteY93" fmla="*/ 141923 h 213178"/>
                <a:gd name="connsiteX94" fmla="*/ 132331 w 173962"/>
                <a:gd name="connsiteY94" fmla="*/ 143293 h 213178"/>
                <a:gd name="connsiteX95" fmla="*/ 131483 w 173962"/>
                <a:gd name="connsiteY95" fmla="*/ 143293 h 213178"/>
                <a:gd name="connsiteX96" fmla="*/ 129395 w 173962"/>
                <a:gd name="connsiteY96" fmla="*/ 142315 h 213178"/>
                <a:gd name="connsiteX97" fmla="*/ 127568 w 173962"/>
                <a:gd name="connsiteY97" fmla="*/ 144207 h 213178"/>
                <a:gd name="connsiteX98" fmla="*/ 123131 w 173962"/>
                <a:gd name="connsiteY98" fmla="*/ 144012 h 213178"/>
                <a:gd name="connsiteX99" fmla="*/ 121826 w 173962"/>
                <a:gd name="connsiteY99" fmla="*/ 144664 h 213178"/>
                <a:gd name="connsiteX100" fmla="*/ 119738 w 173962"/>
                <a:gd name="connsiteY100" fmla="*/ 147470 h 213178"/>
                <a:gd name="connsiteX101" fmla="*/ 118172 w 173962"/>
                <a:gd name="connsiteY101" fmla="*/ 150406 h 213178"/>
                <a:gd name="connsiteX102" fmla="*/ 118367 w 173962"/>
                <a:gd name="connsiteY102" fmla="*/ 152037 h 213178"/>
                <a:gd name="connsiteX103" fmla="*/ 120129 w 173962"/>
                <a:gd name="connsiteY103" fmla="*/ 153864 h 213178"/>
                <a:gd name="connsiteX104" fmla="*/ 119999 w 173962"/>
                <a:gd name="connsiteY104" fmla="*/ 155365 h 213178"/>
                <a:gd name="connsiteX105" fmla="*/ 120716 w 173962"/>
                <a:gd name="connsiteY105" fmla="*/ 155757 h 213178"/>
                <a:gd name="connsiteX106" fmla="*/ 121434 w 173962"/>
                <a:gd name="connsiteY106" fmla="*/ 155039 h 213178"/>
                <a:gd name="connsiteX107" fmla="*/ 121238 w 173962"/>
                <a:gd name="connsiteY107" fmla="*/ 155952 h 213178"/>
                <a:gd name="connsiteX108" fmla="*/ 121826 w 173962"/>
                <a:gd name="connsiteY108" fmla="*/ 157192 h 213178"/>
                <a:gd name="connsiteX109" fmla="*/ 118237 w 173962"/>
                <a:gd name="connsiteY109" fmla="*/ 160129 h 213178"/>
                <a:gd name="connsiteX110" fmla="*/ 114517 w 173962"/>
                <a:gd name="connsiteY110" fmla="*/ 162151 h 213178"/>
                <a:gd name="connsiteX111" fmla="*/ 110015 w 173962"/>
                <a:gd name="connsiteY111" fmla="*/ 166589 h 213178"/>
                <a:gd name="connsiteX112" fmla="*/ 107013 w 173962"/>
                <a:gd name="connsiteY112" fmla="*/ 166197 h 213178"/>
                <a:gd name="connsiteX113" fmla="*/ 106687 w 173962"/>
                <a:gd name="connsiteY113" fmla="*/ 165871 h 213178"/>
                <a:gd name="connsiteX114" fmla="*/ 105839 w 173962"/>
                <a:gd name="connsiteY114" fmla="*/ 166393 h 213178"/>
                <a:gd name="connsiteX115" fmla="*/ 104469 w 173962"/>
                <a:gd name="connsiteY115" fmla="*/ 166001 h 213178"/>
                <a:gd name="connsiteX116" fmla="*/ 103359 w 173962"/>
                <a:gd name="connsiteY116" fmla="*/ 166915 h 213178"/>
                <a:gd name="connsiteX117" fmla="*/ 102707 w 173962"/>
                <a:gd name="connsiteY117" fmla="*/ 166589 h 213178"/>
                <a:gd name="connsiteX118" fmla="*/ 101337 w 173962"/>
                <a:gd name="connsiteY118" fmla="*/ 168090 h 213178"/>
                <a:gd name="connsiteX119" fmla="*/ 100488 w 173962"/>
                <a:gd name="connsiteY119" fmla="*/ 168416 h 213178"/>
                <a:gd name="connsiteX120" fmla="*/ 100097 w 173962"/>
                <a:gd name="connsiteY120" fmla="*/ 169199 h 213178"/>
                <a:gd name="connsiteX121" fmla="*/ 100162 w 173962"/>
                <a:gd name="connsiteY121" fmla="*/ 172265 h 213178"/>
                <a:gd name="connsiteX122" fmla="*/ 96182 w 173962"/>
                <a:gd name="connsiteY122" fmla="*/ 175071 h 213178"/>
                <a:gd name="connsiteX123" fmla="*/ 95399 w 173962"/>
                <a:gd name="connsiteY123" fmla="*/ 179052 h 213178"/>
                <a:gd name="connsiteX124" fmla="*/ 93767 w 173962"/>
                <a:gd name="connsiteY124" fmla="*/ 180879 h 213178"/>
                <a:gd name="connsiteX125" fmla="*/ 87373 w 173962"/>
                <a:gd name="connsiteY125" fmla="*/ 181140 h 213178"/>
                <a:gd name="connsiteX126" fmla="*/ 84371 w 173962"/>
                <a:gd name="connsiteY126" fmla="*/ 180161 h 213178"/>
                <a:gd name="connsiteX127" fmla="*/ 84306 w 173962"/>
                <a:gd name="connsiteY127" fmla="*/ 181336 h 213178"/>
                <a:gd name="connsiteX128" fmla="*/ 81108 w 173962"/>
                <a:gd name="connsiteY128" fmla="*/ 182771 h 213178"/>
                <a:gd name="connsiteX129" fmla="*/ 79607 w 173962"/>
                <a:gd name="connsiteY129" fmla="*/ 184272 h 213178"/>
                <a:gd name="connsiteX130" fmla="*/ 78172 w 173962"/>
                <a:gd name="connsiteY130" fmla="*/ 184403 h 213178"/>
                <a:gd name="connsiteX131" fmla="*/ 78172 w 173962"/>
                <a:gd name="connsiteY131" fmla="*/ 185381 h 213178"/>
                <a:gd name="connsiteX132" fmla="*/ 77324 w 173962"/>
                <a:gd name="connsiteY132" fmla="*/ 186490 h 213178"/>
                <a:gd name="connsiteX133" fmla="*/ 76345 w 173962"/>
                <a:gd name="connsiteY133" fmla="*/ 186947 h 213178"/>
                <a:gd name="connsiteX134" fmla="*/ 75236 w 173962"/>
                <a:gd name="connsiteY134" fmla="*/ 186295 h 213178"/>
                <a:gd name="connsiteX135" fmla="*/ 75823 w 173962"/>
                <a:gd name="connsiteY135" fmla="*/ 187404 h 213178"/>
                <a:gd name="connsiteX136" fmla="*/ 74909 w 173962"/>
                <a:gd name="connsiteY136" fmla="*/ 188318 h 213178"/>
                <a:gd name="connsiteX137" fmla="*/ 74453 w 173962"/>
                <a:gd name="connsiteY137" fmla="*/ 189688 h 213178"/>
                <a:gd name="connsiteX138" fmla="*/ 72495 w 173962"/>
                <a:gd name="connsiteY138" fmla="*/ 191776 h 213178"/>
                <a:gd name="connsiteX139" fmla="*/ 71973 w 173962"/>
                <a:gd name="connsiteY139" fmla="*/ 193342 h 213178"/>
                <a:gd name="connsiteX140" fmla="*/ 70864 w 173962"/>
                <a:gd name="connsiteY140" fmla="*/ 193081 h 213178"/>
                <a:gd name="connsiteX141" fmla="*/ 70081 w 173962"/>
                <a:gd name="connsiteY141" fmla="*/ 193538 h 213178"/>
                <a:gd name="connsiteX142" fmla="*/ 69428 w 173962"/>
                <a:gd name="connsiteY142" fmla="*/ 195495 h 213178"/>
                <a:gd name="connsiteX143" fmla="*/ 69820 w 173962"/>
                <a:gd name="connsiteY143" fmla="*/ 197192 h 213178"/>
                <a:gd name="connsiteX144" fmla="*/ 71451 w 173962"/>
                <a:gd name="connsiteY144" fmla="*/ 198301 h 213178"/>
                <a:gd name="connsiteX145" fmla="*/ 72234 w 173962"/>
                <a:gd name="connsiteY145" fmla="*/ 198236 h 213178"/>
                <a:gd name="connsiteX146" fmla="*/ 73996 w 173962"/>
                <a:gd name="connsiteY146" fmla="*/ 196343 h 213178"/>
                <a:gd name="connsiteX147" fmla="*/ 75366 w 173962"/>
                <a:gd name="connsiteY147" fmla="*/ 195952 h 213178"/>
                <a:gd name="connsiteX148" fmla="*/ 75497 w 173962"/>
                <a:gd name="connsiteY148" fmla="*/ 196409 h 213178"/>
                <a:gd name="connsiteX149" fmla="*/ 75105 w 173962"/>
                <a:gd name="connsiteY149" fmla="*/ 197062 h 213178"/>
                <a:gd name="connsiteX150" fmla="*/ 73865 w 173962"/>
                <a:gd name="connsiteY150" fmla="*/ 197126 h 213178"/>
                <a:gd name="connsiteX151" fmla="*/ 73735 w 173962"/>
                <a:gd name="connsiteY151" fmla="*/ 198823 h 213178"/>
                <a:gd name="connsiteX152" fmla="*/ 71255 w 173962"/>
                <a:gd name="connsiteY152" fmla="*/ 202934 h 213178"/>
                <a:gd name="connsiteX153" fmla="*/ 71386 w 173962"/>
                <a:gd name="connsiteY153" fmla="*/ 203652 h 213178"/>
                <a:gd name="connsiteX154" fmla="*/ 68645 w 173962"/>
                <a:gd name="connsiteY154" fmla="*/ 208024 h 213178"/>
                <a:gd name="connsiteX155" fmla="*/ 68188 w 173962"/>
                <a:gd name="connsiteY155" fmla="*/ 207893 h 213178"/>
                <a:gd name="connsiteX156" fmla="*/ 67862 w 173962"/>
                <a:gd name="connsiteY156" fmla="*/ 207241 h 213178"/>
                <a:gd name="connsiteX157" fmla="*/ 66492 w 173962"/>
                <a:gd name="connsiteY157" fmla="*/ 207436 h 213178"/>
                <a:gd name="connsiteX158" fmla="*/ 67666 w 173962"/>
                <a:gd name="connsiteY158" fmla="*/ 206197 h 213178"/>
                <a:gd name="connsiteX159" fmla="*/ 68906 w 173962"/>
                <a:gd name="connsiteY159" fmla="*/ 202934 h 213178"/>
                <a:gd name="connsiteX160" fmla="*/ 68841 w 173962"/>
                <a:gd name="connsiteY160" fmla="*/ 201433 h 213178"/>
                <a:gd name="connsiteX161" fmla="*/ 69428 w 173962"/>
                <a:gd name="connsiteY161" fmla="*/ 199867 h 213178"/>
                <a:gd name="connsiteX162" fmla="*/ 68319 w 173962"/>
                <a:gd name="connsiteY162" fmla="*/ 196931 h 213178"/>
                <a:gd name="connsiteX163" fmla="*/ 66687 w 173962"/>
                <a:gd name="connsiteY163" fmla="*/ 195756 h 213178"/>
                <a:gd name="connsiteX164" fmla="*/ 64143 w 173962"/>
                <a:gd name="connsiteY164" fmla="*/ 194973 h 213178"/>
                <a:gd name="connsiteX165" fmla="*/ 60815 w 173962"/>
                <a:gd name="connsiteY165" fmla="*/ 195626 h 213178"/>
                <a:gd name="connsiteX166" fmla="*/ 60293 w 173962"/>
                <a:gd name="connsiteY166" fmla="*/ 196148 h 213178"/>
                <a:gd name="connsiteX167" fmla="*/ 59901 w 173962"/>
                <a:gd name="connsiteY167" fmla="*/ 197388 h 213178"/>
                <a:gd name="connsiteX168" fmla="*/ 58270 w 173962"/>
                <a:gd name="connsiteY168" fmla="*/ 197909 h 213178"/>
                <a:gd name="connsiteX169" fmla="*/ 55856 w 173962"/>
                <a:gd name="connsiteY169" fmla="*/ 199932 h 213178"/>
                <a:gd name="connsiteX170" fmla="*/ 56378 w 173962"/>
                <a:gd name="connsiteY170" fmla="*/ 200650 h 213178"/>
                <a:gd name="connsiteX171" fmla="*/ 56247 w 173962"/>
                <a:gd name="connsiteY171" fmla="*/ 201499 h 213178"/>
                <a:gd name="connsiteX172" fmla="*/ 55660 w 173962"/>
                <a:gd name="connsiteY172" fmla="*/ 201760 h 213178"/>
                <a:gd name="connsiteX173" fmla="*/ 55725 w 173962"/>
                <a:gd name="connsiteY173" fmla="*/ 202412 h 213178"/>
                <a:gd name="connsiteX174" fmla="*/ 55203 w 173962"/>
                <a:gd name="connsiteY174" fmla="*/ 202738 h 213178"/>
                <a:gd name="connsiteX175" fmla="*/ 55008 w 173962"/>
                <a:gd name="connsiteY175" fmla="*/ 203456 h 213178"/>
                <a:gd name="connsiteX176" fmla="*/ 52202 w 173962"/>
                <a:gd name="connsiteY176" fmla="*/ 202738 h 213178"/>
                <a:gd name="connsiteX177" fmla="*/ 49983 w 173962"/>
                <a:gd name="connsiteY177" fmla="*/ 200781 h 213178"/>
                <a:gd name="connsiteX178" fmla="*/ 49200 w 173962"/>
                <a:gd name="connsiteY178" fmla="*/ 199215 h 213178"/>
                <a:gd name="connsiteX179" fmla="*/ 49135 w 173962"/>
                <a:gd name="connsiteY179" fmla="*/ 197714 h 213178"/>
                <a:gd name="connsiteX180" fmla="*/ 49591 w 173962"/>
                <a:gd name="connsiteY180" fmla="*/ 196735 h 213178"/>
                <a:gd name="connsiteX181" fmla="*/ 48547 w 173962"/>
                <a:gd name="connsiteY181" fmla="*/ 196605 h 213178"/>
                <a:gd name="connsiteX182" fmla="*/ 47830 w 173962"/>
                <a:gd name="connsiteY182" fmla="*/ 195495 h 213178"/>
                <a:gd name="connsiteX183" fmla="*/ 48025 w 173962"/>
                <a:gd name="connsiteY183" fmla="*/ 194647 h 213178"/>
                <a:gd name="connsiteX184" fmla="*/ 46655 w 173962"/>
                <a:gd name="connsiteY184" fmla="*/ 193472 h 213178"/>
                <a:gd name="connsiteX185" fmla="*/ 46198 w 173962"/>
                <a:gd name="connsiteY185" fmla="*/ 194125 h 213178"/>
                <a:gd name="connsiteX186" fmla="*/ 45937 w 173962"/>
                <a:gd name="connsiteY186" fmla="*/ 191646 h 213178"/>
                <a:gd name="connsiteX187" fmla="*/ 43719 w 173962"/>
                <a:gd name="connsiteY187" fmla="*/ 190732 h 213178"/>
                <a:gd name="connsiteX188" fmla="*/ 40587 w 173962"/>
                <a:gd name="connsiteY188" fmla="*/ 190471 h 213178"/>
                <a:gd name="connsiteX189" fmla="*/ 39021 w 173962"/>
                <a:gd name="connsiteY189" fmla="*/ 190993 h 213178"/>
                <a:gd name="connsiteX190" fmla="*/ 36019 w 173962"/>
                <a:gd name="connsiteY190" fmla="*/ 190732 h 213178"/>
                <a:gd name="connsiteX191" fmla="*/ 34257 w 173962"/>
                <a:gd name="connsiteY191" fmla="*/ 191058 h 213178"/>
                <a:gd name="connsiteX192" fmla="*/ 33213 w 173962"/>
                <a:gd name="connsiteY192" fmla="*/ 192494 h 213178"/>
                <a:gd name="connsiteX193" fmla="*/ 33605 w 173962"/>
                <a:gd name="connsiteY193" fmla="*/ 194386 h 213178"/>
                <a:gd name="connsiteX194" fmla="*/ 32952 w 173962"/>
                <a:gd name="connsiteY194" fmla="*/ 194582 h 213178"/>
                <a:gd name="connsiteX195" fmla="*/ 31712 w 173962"/>
                <a:gd name="connsiteY195" fmla="*/ 193929 h 213178"/>
                <a:gd name="connsiteX196" fmla="*/ 30929 w 173962"/>
                <a:gd name="connsiteY196" fmla="*/ 194451 h 213178"/>
                <a:gd name="connsiteX197" fmla="*/ 30864 w 173962"/>
                <a:gd name="connsiteY197" fmla="*/ 197714 h 213178"/>
                <a:gd name="connsiteX198" fmla="*/ 31647 w 173962"/>
                <a:gd name="connsiteY198" fmla="*/ 196539 h 213178"/>
                <a:gd name="connsiteX199" fmla="*/ 31517 w 173962"/>
                <a:gd name="connsiteY199" fmla="*/ 198040 h 213178"/>
                <a:gd name="connsiteX200" fmla="*/ 32300 w 173962"/>
                <a:gd name="connsiteY200" fmla="*/ 198432 h 213178"/>
                <a:gd name="connsiteX201" fmla="*/ 31843 w 173962"/>
                <a:gd name="connsiteY201" fmla="*/ 199998 h 213178"/>
                <a:gd name="connsiteX202" fmla="*/ 29494 w 173962"/>
                <a:gd name="connsiteY202" fmla="*/ 200259 h 213178"/>
                <a:gd name="connsiteX203" fmla="*/ 28841 w 173962"/>
                <a:gd name="connsiteY203" fmla="*/ 198954 h 213178"/>
                <a:gd name="connsiteX204" fmla="*/ 27275 w 173962"/>
                <a:gd name="connsiteY204" fmla="*/ 198823 h 213178"/>
                <a:gd name="connsiteX205" fmla="*/ 25448 w 173962"/>
                <a:gd name="connsiteY205" fmla="*/ 201499 h 213178"/>
                <a:gd name="connsiteX206" fmla="*/ 25448 w 173962"/>
                <a:gd name="connsiteY206" fmla="*/ 203260 h 213178"/>
                <a:gd name="connsiteX207" fmla="*/ 24404 w 173962"/>
                <a:gd name="connsiteY207" fmla="*/ 204108 h 213178"/>
                <a:gd name="connsiteX208" fmla="*/ 22642 w 173962"/>
                <a:gd name="connsiteY208" fmla="*/ 203848 h 213178"/>
                <a:gd name="connsiteX209" fmla="*/ 20098 w 173962"/>
                <a:gd name="connsiteY209" fmla="*/ 204174 h 213178"/>
                <a:gd name="connsiteX210" fmla="*/ 19249 w 173962"/>
                <a:gd name="connsiteY210" fmla="*/ 205479 h 213178"/>
                <a:gd name="connsiteX211" fmla="*/ 19445 w 173962"/>
                <a:gd name="connsiteY211" fmla="*/ 206457 h 213178"/>
                <a:gd name="connsiteX212" fmla="*/ 16574 w 173962"/>
                <a:gd name="connsiteY212" fmla="*/ 206784 h 213178"/>
                <a:gd name="connsiteX213" fmla="*/ 15204 w 173962"/>
                <a:gd name="connsiteY213" fmla="*/ 203587 h 213178"/>
                <a:gd name="connsiteX214" fmla="*/ 14943 w 173962"/>
                <a:gd name="connsiteY214" fmla="*/ 203326 h 213178"/>
                <a:gd name="connsiteX215" fmla="*/ 13899 w 173962"/>
                <a:gd name="connsiteY215" fmla="*/ 204043 h 213178"/>
                <a:gd name="connsiteX216" fmla="*/ 13377 w 173962"/>
                <a:gd name="connsiteY216" fmla="*/ 202934 h 213178"/>
                <a:gd name="connsiteX217" fmla="*/ 12202 w 173962"/>
                <a:gd name="connsiteY217" fmla="*/ 202738 h 213178"/>
                <a:gd name="connsiteX218" fmla="*/ 11941 w 173962"/>
                <a:gd name="connsiteY218" fmla="*/ 200650 h 213178"/>
                <a:gd name="connsiteX219" fmla="*/ 12528 w 173962"/>
                <a:gd name="connsiteY219" fmla="*/ 199867 h 213178"/>
                <a:gd name="connsiteX220" fmla="*/ 13703 w 173962"/>
                <a:gd name="connsiteY220" fmla="*/ 199345 h 213178"/>
                <a:gd name="connsiteX221" fmla="*/ 14225 w 173962"/>
                <a:gd name="connsiteY221" fmla="*/ 196735 h 213178"/>
                <a:gd name="connsiteX222" fmla="*/ 16965 w 173962"/>
                <a:gd name="connsiteY222" fmla="*/ 195365 h 213178"/>
                <a:gd name="connsiteX223" fmla="*/ 19510 w 173962"/>
                <a:gd name="connsiteY223" fmla="*/ 190340 h 213178"/>
                <a:gd name="connsiteX224" fmla="*/ 20685 w 173962"/>
                <a:gd name="connsiteY224" fmla="*/ 190014 h 213178"/>
                <a:gd name="connsiteX225" fmla="*/ 23230 w 173962"/>
                <a:gd name="connsiteY225" fmla="*/ 190536 h 213178"/>
                <a:gd name="connsiteX226" fmla="*/ 23230 w 173962"/>
                <a:gd name="connsiteY226" fmla="*/ 188578 h 213178"/>
                <a:gd name="connsiteX227" fmla="*/ 22381 w 173962"/>
                <a:gd name="connsiteY227" fmla="*/ 187665 h 213178"/>
                <a:gd name="connsiteX228" fmla="*/ 22251 w 173962"/>
                <a:gd name="connsiteY228" fmla="*/ 186817 h 213178"/>
                <a:gd name="connsiteX229" fmla="*/ 17944 w 173962"/>
                <a:gd name="connsiteY229" fmla="*/ 186882 h 213178"/>
                <a:gd name="connsiteX230" fmla="*/ 16835 w 173962"/>
                <a:gd name="connsiteY230" fmla="*/ 185446 h 213178"/>
                <a:gd name="connsiteX231" fmla="*/ 17031 w 173962"/>
                <a:gd name="connsiteY231" fmla="*/ 183554 h 213178"/>
                <a:gd name="connsiteX232" fmla="*/ 17683 w 173962"/>
                <a:gd name="connsiteY232" fmla="*/ 183097 h 213178"/>
                <a:gd name="connsiteX233" fmla="*/ 18075 w 173962"/>
                <a:gd name="connsiteY233" fmla="*/ 181727 h 213178"/>
                <a:gd name="connsiteX234" fmla="*/ 18923 w 173962"/>
                <a:gd name="connsiteY234" fmla="*/ 181401 h 213178"/>
                <a:gd name="connsiteX235" fmla="*/ 19380 w 173962"/>
                <a:gd name="connsiteY235" fmla="*/ 179835 h 213178"/>
                <a:gd name="connsiteX236" fmla="*/ 21076 w 173962"/>
                <a:gd name="connsiteY236" fmla="*/ 177355 h 213178"/>
                <a:gd name="connsiteX237" fmla="*/ 23360 w 173962"/>
                <a:gd name="connsiteY237" fmla="*/ 176964 h 213178"/>
                <a:gd name="connsiteX238" fmla="*/ 24470 w 173962"/>
                <a:gd name="connsiteY238" fmla="*/ 176311 h 213178"/>
                <a:gd name="connsiteX239" fmla="*/ 25122 w 173962"/>
                <a:gd name="connsiteY239" fmla="*/ 176638 h 213178"/>
                <a:gd name="connsiteX240" fmla="*/ 25709 w 173962"/>
                <a:gd name="connsiteY240" fmla="*/ 177942 h 213178"/>
                <a:gd name="connsiteX241" fmla="*/ 26362 w 173962"/>
                <a:gd name="connsiteY241" fmla="*/ 177747 h 213178"/>
                <a:gd name="connsiteX242" fmla="*/ 27602 w 173962"/>
                <a:gd name="connsiteY242" fmla="*/ 171156 h 213178"/>
                <a:gd name="connsiteX243" fmla="*/ 28646 w 173962"/>
                <a:gd name="connsiteY243" fmla="*/ 170047 h 213178"/>
                <a:gd name="connsiteX244" fmla="*/ 31191 w 173962"/>
                <a:gd name="connsiteY244" fmla="*/ 165806 h 213178"/>
                <a:gd name="connsiteX245" fmla="*/ 31125 w 173962"/>
                <a:gd name="connsiteY245" fmla="*/ 163522 h 213178"/>
                <a:gd name="connsiteX246" fmla="*/ 32234 w 173962"/>
                <a:gd name="connsiteY246" fmla="*/ 161564 h 213178"/>
                <a:gd name="connsiteX247" fmla="*/ 32952 w 173962"/>
                <a:gd name="connsiteY247" fmla="*/ 159085 h 213178"/>
                <a:gd name="connsiteX248" fmla="*/ 32691 w 173962"/>
                <a:gd name="connsiteY248" fmla="*/ 156801 h 213178"/>
                <a:gd name="connsiteX249" fmla="*/ 31908 w 173962"/>
                <a:gd name="connsiteY249" fmla="*/ 155692 h 213178"/>
                <a:gd name="connsiteX250" fmla="*/ 32691 w 173962"/>
                <a:gd name="connsiteY250" fmla="*/ 150993 h 213178"/>
                <a:gd name="connsiteX251" fmla="*/ 29298 w 173962"/>
                <a:gd name="connsiteY251" fmla="*/ 144925 h 213178"/>
                <a:gd name="connsiteX252" fmla="*/ 29494 w 173962"/>
                <a:gd name="connsiteY252" fmla="*/ 141727 h 213178"/>
                <a:gd name="connsiteX253" fmla="*/ 30212 w 173962"/>
                <a:gd name="connsiteY253" fmla="*/ 141075 h 213178"/>
                <a:gd name="connsiteX254" fmla="*/ 30081 w 173962"/>
                <a:gd name="connsiteY254" fmla="*/ 139966 h 213178"/>
                <a:gd name="connsiteX255" fmla="*/ 30473 w 173962"/>
                <a:gd name="connsiteY255" fmla="*/ 139183 h 213178"/>
                <a:gd name="connsiteX256" fmla="*/ 32039 w 173962"/>
                <a:gd name="connsiteY256" fmla="*/ 138530 h 213178"/>
                <a:gd name="connsiteX257" fmla="*/ 33148 w 173962"/>
                <a:gd name="connsiteY257" fmla="*/ 137421 h 213178"/>
                <a:gd name="connsiteX258" fmla="*/ 36411 w 173962"/>
                <a:gd name="connsiteY258" fmla="*/ 132462 h 213178"/>
                <a:gd name="connsiteX259" fmla="*/ 36606 w 173962"/>
                <a:gd name="connsiteY259" fmla="*/ 130439 h 213178"/>
                <a:gd name="connsiteX260" fmla="*/ 37259 w 173962"/>
                <a:gd name="connsiteY260" fmla="*/ 129134 h 213178"/>
                <a:gd name="connsiteX261" fmla="*/ 37063 w 173962"/>
                <a:gd name="connsiteY261" fmla="*/ 126263 h 213178"/>
                <a:gd name="connsiteX262" fmla="*/ 38172 w 173962"/>
                <a:gd name="connsiteY262" fmla="*/ 124371 h 213178"/>
                <a:gd name="connsiteX263" fmla="*/ 38303 w 173962"/>
                <a:gd name="connsiteY263" fmla="*/ 123065 h 213178"/>
                <a:gd name="connsiteX264" fmla="*/ 36737 w 173962"/>
                <a:gd name="connsiteY264" fmla="*/ 119085 h 213178"/>
                <a:gd name="connsiteX265" fmla="*/ 36737 w 173962"/>
                <a:gd name="connsiteY265" fmla="*/ 118302 h 213178"/>
                <a:gd name="connsiteX266" fmla="*/ 39086 w 173962"/>
                <a:gd name="connsiteY266" fmla="*/ 115823 h 213178"/>
                <a:gd name="connsiteX267" fmla="*/ 39347 w 173962"/>
                <a:gd name="connsiteY267" fmla="*/ 114583 h 213178"/>
                <a:gd name="connsiteX268" fmla="*/ 40717 w 173962"/>
                <a:gd name="connsiteY268" fmla="*/ 112495 h 213178"/>
                <a:gd name="connsiteX269" fmla="*/ 43066 w 173962"/>
                <a:gd name="connsiteY269" fmla="*/ 110472 h 213178"/>
                <a:gd name="connsiteX270" fmla="*/ 43066 w 173962"/>
                <a:gd name="connsiteY270" fmla="*/ 109558 h 213178"/>
                <a:gd name="connsiteX271" fmla="*/ 44110 w 173962"/>
                <a:gd name="connsiteY271" fmla="*/ 109036 h 213178"/>
                <a:gd name="connsiteX272" fmla="*/ 43588 w 173962"/>
                <a:gd name="connsiteY272" fmla="*/ 110015 h 213178"/>
                <a:gd name="connsiteX273" fmla="*/ 43588 w 173962"/>
                <a:gd name="connsiteY273" fmla="*/ 110472 h 213178"/>
                <a:gd name="connsiteX274" fmla="*/ 44045 w 173962"/>
                <a:gd name="connsiteY274" fmla="*/ 110733 h 213178"/>
                <a:gd name="connsiteX275" fmla="*/ 46264 w 173962"/>
                <a:gd name="connsiteY275" fmla="*/ 110472 h 213178"/>
                <a:gd name="connsiteX276" fmla="*/ 48743 w 173962"/>
                <a:gd name="connsiteY276" fmla="*/ 109167 h 213178"/>
                <a:gd name="connsiteX277" fmla="*/ 49591 w 173962"/>
                <a:gd name="connsiteY277" fmla="*/ 107535 h 213178"/>
                <a:gd name="connsiteX278" fmla="*/ 50374 w 173962"/>
                <a:gd name="connsiteY278" fmla="*/ 107013 h 213178"/>
                <a:gd name="connsiteX279" fmla="*/ 53572 w 173962"/>
                <a:gd name="connsiteY279" fmla="*/ 105969 h 213178"/>
                <a:gd name="connsiteX280" fmla="*/ 56117 w 173962"/>
                <a:gd name="connsiteY280" fmla="*/ 104273 h 213178"/>
                <a:gd name="connsiteX281" fmla="*/ 57291 w 173962"/>
                <a:gd name="connsiteY281" fmla="*/ 102446 h 213178"/>
                <a:gd name="connsiteX282" fmla="*/ 57552 w 173962"/>
                <a:gd name="connsiteY282" fmla="*/ 101336 h 213178"/>
                <a:gd name="connsiteX283" fmla="*/ 61467 w 173962"/>
                <a:gd name="connsiteY283" fmla="*/ 96704 h 213178"/>
                <a:gd name="connsiteX284" fmla="*/ 63556 w 173962"/>
                <a:gd name="connsiteY284" fmla="*/ 95529 h 213178"/>
                <a:gd name="connsiteX285" fmla="*/ 64404 w 173962"/>
                <a:gd name="connsiteY285" fmla="*/ 94159 h 213178"/>
                <a:gd name="connsiteX286" fmla="*/ 67536 w 173962"/>
                <a:gd name="connsiteY286" fmla="*/ 91092 h 213178"/>
                <a:gd name="connsiteX287" fmla="*/ 72821 w 173962"/>
                <a:gd name="connsiteY287" fmla="*/ 84828 h 213178"/>
                <a:gd name="connsiteX288" fmla="*/ 77259 w 173962"/>
                <a:gd name="connsiteY288" fmla="*/ 76410 h 213178"/>
                <a:gd name="connsiteX289" fmla="*/ 80847 w 173962"/>
                <a:gd name="connsiteY289" fmla="*/ 66949 h 213178"/>
                <a:gd name="connsiteX290" fmla="*/ 83066 w 173962"/>
                <a:gd name="connsiteY290" fmla="*/ 59836 h 213178"/>
                <a:gd name="connsiteX291" fmla="*/ 86916 w 173962"/>
                <a:gd name="connsiteY291" fmla="*/ 52267 h 213178"/>
                <a:gd name="connsiteX292" fmla="*/ 88743 w 173962"/>
                <a:gd name="connsiteY292" fmla="*/ 50179 h 213178"/>
                <a:gd name="connsiteX293" fmla="*/ 89983 w 173962"/>
                <a:gd name="connsiteY293" fmla="*/ 47895 h 213178"/>
                <a:gd name="connsiteX294" fmla="*/ 93180 w 173962"/>
                <a:gd name="connsiteY294" fmla="*/ 36280 h 213178"/>
                <a:gd name="connsiteX295" fmla="*/ 94616 w 173962"/>
                <a:gd name="connsiteY295" fmla="*/ 33409 h 213178"/>
                <a:gd name="connsiteX296" fmla="*/ 97878 w 173962"/>
                <a:gd name="connsiteY296" fmla="*/ 28645 h 213178"/>
                <a:gd name="connsiteX297" fmla="*/ 104403 w 173962"/>
                <a:gd name="connsiteY297" fmla="*/ 22968 h 213178"/>
                <a:gd name="connsiteX298" fmla="*/ 122935 w 173962"/>
                <a:gd name="connsiteY298" fmla="*/ 10701 h 213178"/>
                <a:gd name="connsiteX299" fmla="*/ 124175 w 173962"/>
                <a:gd name="connsiteY299" fmla="*/ 10114 h 213178"/>
                <a:gd name="connsiteX300" fmla="*/ 134158 w 173962"/>
                <a:gd name="connsiteY300" fmla="*/ 8157 h 213178"/>
                <a:gd name="connsiteX301" fmla="*/ 142902 w 173962"/>
                <a:gd name="connsiteY301" fmla="*/ 4763 h 213178"/>
                <a:gd name="connsiteX302" fmla="*/ 151646 w 173962"/>
                <a:gd name="connsiteY302" fmla="*/ 718 h 213178"/>
                <a:gd name="connsiteX303" fmla="*/ 155430 w 173962"/>
                <a:gd name="connsiteY303" fmla="*/ 0 h 213178"/>
                <a:gd name="connsiteX304" fmla="*/ 156213 w 173962"/>
                <a:gd name="connsiteY304" fmla="*/ 1762 h 213178"/>
                <a:gd name="connsiteX305" fmla="*/ 155692 w 173962"/>
                <a:gd name="connsiteY305" fmla="*/ 15008 h 213178"/>
                <a:gd name="connsiteX306" fmla="*/ 153669 w 173962"/>
                <a:gd name="connsiteY306" fmla="*/ 23556 h 213178"/>
                <a:gd name="connsiteX307" fmla="*/ 149623 w 173962"/>
                <a:gd name="connsiteY307" fmla="*/ 36019 h 213178"/>
                <a:gd name="connsiteX308" fmla="*/ 148775 w 173962"/>
                <a:gd name="connsiteY308" fmla="*/ 42218 h 213178"/>
                <a:gd name="connsiteX309" fmla="*/ 149166 w 173962"/>
                <a:gd name="connsiteY309" fmla="*/ 49852 h 21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Lst>
              <a:rect l="l" t="t" r="r" b="b"/>
              <a:pathLst>
                <a:path w="173962" h="213178">
                  <a:moveTo>
                    <a:pt x="9135" y="204043"/>
                  </a:moveTo>
                  <a:lnTo>
                    <a:pt x="9788" y="204696"/>
                  </a:lnTo>
                  <a:lnTo>
                    <a:pt x="9723" y="207045"/>
                  </a:lnTo>
                  <a:lnTo>
                    <a:pt x="7634" y="209655"/>
                  </a:lnTo>
                  <a:lnTo>
                    <a:pt x="6917" y="211547"/>
                  </a:lnTo>
                  <a:lnTo>
                    <a:pt x="5807" y="212396"/>
                  </a:lnTo>
                  <a:lnTo>
                    <a:pt x="5612" y="213179"/>
                  </a:lnTo>
                  <a:lnTo>
                    <a:pt x="4698" y="212069"/>
                  </a:lnTo>
                  <a:lnTo>
                    <a:pt x="4176" y="212200"/>
                  </a:lnTo>
                  <a:lnTo>
                    <a:pt x="4046" y="212852"/>
                  </a:lnTo>
                  <a:lnTo>
                    <a:pt x="3263" y="211874"/>
                  </a:lnTo>
                  <a:lnTo>
                    <a:pt x="2284" y="213113"/>
                  </a:lnTo>
                  <a:lnTo>
                    <a:pt x="1631" y="212983"/>
                  </a:lnTo>
                  <a:lnTo>
                    <a:pt x="1370" y="211091"/>
                  </a:lnTo>
                  <a:lnTo>
                    <a:pt x="0" y="207828"/>
                  </a:lnTo>
                  <a:lnTo>
                    <a:pt x="1240" y="205936"/>
                  </a:lnTo>
                  <a:lnTo>
                    <a:pt x="4568" y="204304"/>
                  </a:lnTo>
                  <a:lnTo>
                    <a:pt x="5546" y="204565"/>
                  </a:lnTo>
                  <a:lnTo>
                    <a:pt x="6917" y="203717"/>
                  </a:lnTo>
                  <a:lnTo>
                    <a:pt x="7961" y="203521"/>
                  </a:lnTo>
                  <a:lnTo>
                    <a:pt x="9135" y="204043"/>
                  </a:lnTo>
                  <a:close/>
                  <a:moveTo>
                    <a:pt x="149166" y="49852"/>
                  </a:moveTo>
                  <a:lnTo>
                    <a:pt x="150145" y="53050"/>
                  </a:lnTo>
                  <a:lnTo>
                    <a:pt x="150863" y="53376"/>
                  </a:lnTo>
                  <a:lnTo>
                    <a:pt x="149492" y="53637"/>
                  </a:lnTo>
                  <a:lnTo>
                    <a:pt x="147861" y="49983"/>
                  </a:lnTo>
                  <a:lnTo>
                    <a:pt x="147731" y="50440"/>
                  </a:lnTo>
                  <a:lnTo>
                    <a:pt x="149166" y="53507"/>
                  </a:lnTo>
                  <a:lnTo>
                    <a:pt x="149101" y="54420"/>
                  </a:lnTo>
                  <a:lnTo>
                    <a:pt x="149819" y="54551"/>
                  </a:lnTo>
                  <a:lnTo>
                    <a:pt x="150928" y="53833"/>
                  </a:lnTo>
                  <a:lnTo>
                    <a:pt x="151646" y="53833"/>
                  </a:lnTo>
                  <a:lnTo>
                    <a:pt x="151124" y="54355"/>
                  </a:lnTo>
                  <a:lnTo>
                    <a:pt x="151254" y="55203"/>
                  </a:lnTo>
                  <a:lnTo>
                    <a:pt x="152364" y="56443"/>
                  </a:lnTo>
                  <a:lnTo>
                    <a:pt x="154713" y="55399"/>
                  </a:lnTo>
                  <a:lnTo>
                    <a:pt x="154974" y="55660"/>
                  </a:lnTo>
                  <a:lnTo>
                    <a:pt x="152559" y="56769"/>
                  </a:lnTo>
                  <a:lnTo>
                    <a:pt x="153864" y="59118"/>
                  </a:lnTo>
                  <a:lnTo>
                    <a:pt x="158171" y="61533"/>
                  </a:lnTo>
                  <a:lnTo>
                    <a:pt x="159150" y="61533"/>
                  </a:lnTo>
                  <a:lnTo>
                    <a:pt x="159672" y="60424"/>
                  </a:lnTo>
                  <a:lnTo>
                    <a:pt x="161760" y="62968"/>
                  </a:lnTo>
                  <a:lnTo>
                    <a:pt x="165610" y="63360"/>
                  </a:lnTo>
                  <a:lnTo>
                    <a:pt x="171287" y="65448"/>
                  </a:lnTo>
                  <a:lnTo>
                    <a:pt x="172526" y="66361"/>
                  </a:lnTo>
                  <a:lnTo>
                    <a:pt x="173571" y="67993"/>
                  </a:lnTo>
                  <a:lnTo>
                    <a:pt x="173962" y="69624"/>
                  </a:lnTo>
                  <a:lnTo>
                    <a:pt x="173244" y="70472"/>
                  </a:lnTo>
                  <a:lnTo>
                    <a:pt x="171678" y="70929"/>
                  </a:lnTo>
                  <a:lnTo>
                    <a:pt x="171417" y="72430"/>
                  </a:lnTo>
                  <a:lnTo>
                    <a:pt x="170243" y="72821"/>
                  </a:lnTo>
                  <a:lnTo>
                    <a:pt x="168872" y="72038"/>
                  </a:lnTo>
                  <a:lnTo>
                    <a:pt x="168350" y="72104"/>
                  </a:lnTo>
                  <a:lnTo>
                    <a:pt x="168481" y="75692"/>
                  </a:lnTo>
                  <a:lnTo>
                    <a:pt x="169264" y="77520"/>
                  </a:lnTo>
                  <a:lnTo>
                    <a:pt x="166850" y="80847"/>
                  </a:lnTo>
                  <a:lnTo>
                    <a:pt x="165675" y="81500"/>
                  </a:lnTo>
                  <a:lnTo>
                    <a:pt x="164957" y="82674"/>
                  </a:lnTo>
                  <a:lnTo>
                    <a:pt x="163652" y="83784"/>
                  </a:lnTo>
                  <a:lnTo>
                    <a:pt x="162674" y="88156"/>
                  </a:lnTo>
                  <a:lnTo>
                    <a:pt x="162021" y="87894"/>
                  </a:lnTo>
                  <a:lnTo>
                    <a:pt x="161173" y="86720"/>
                  </a:lnTo>
                  <a:lnTo>
                    <a:pt x="158824" y="79738"/>
                  </a:lnTo>
                  <a:lnTo>
                    <a:pt x="158497" y="79542"/>
                  </a:lnTo>
                  <a:lnTo>
                    <a:pt x="159672" y="84762"/>
                  </a:lnTo>
                  <a:lnTo>
                    <a:pt x="161760" y="88547"/>
                  </a:lnTo>
                  <a:lnTo>
                    <a:pt x="161956" y="89526"/>
                  </a:lnTo>
                  <a:lnTo>
                    <a:pt x="159019" y="93441"/>
                  </a:lnTo>
                  <a:lnTo>
                    <a:pt x="156605" y="95725"/>
                  </a:lnTo>
                  <a:lnTo>
                    <a:pt x="156670" y="96442"/>
                  </a:lnTo>
                  <a:lnTo>
                    <a:pt x="154843" y="98270"/>
                  </a:lnTo>
                  <a:lnTo>
                    <a:pt x="154191" y="100488"/>
                  </a:lnTo>
                  <a:lnTo>
                    <a:pt x="154909" y="101206"/>
                  </a:lnTo>
                  <a:lnTo>
                    <a:pt x="154974" y="101859"/>
                  </a:lnTo>
                  <a:lnTo>
                    <a:pt x="153277" y="106622"/>
                  </a:lnTo>
                  <a:lnTo>
                    <a:pt x="149297" y="109950"/>
                  </a:lnTo>
                  <a:lnTo>
                    <a:pt x="148057" y="110146"/>
                  </a:lnTo>
                  <a:lnTo>
                    <a:pt x="147209" y="109558"/>
                  </a:lnTo>
                  <a:lnTo>
                    <a:pt x="147339" y="110537"/>
                  </a:lnTo>
                  <a:lnTo>
                    <a:pt x="145643" y="112364"/>
                  </a:lnTo>
                  <a:lnTo>
                    <a:pt x="143685" y="115823"/>
                  </a:lnTo>
                  <a:lnTo>
                    <a:pt x="143489" y="121695"/>
                  </a:lnTo>
                  <a:lnTo>
                    <a:pt x="143816" y="122282"/>
                  </a:lnTo>
                  <a:lnTo>
                    <a:pt x="146882" y="123914"/>
                  </a:lnTo>
                  <a:lnTo>
                    <a:pt x="148122" y="125871"/>
                  </a:lnTo>
                  <a:lnTo>
                    <a:pt x="148122" y="127307"/>
                  </a:lnTo>
                  <a:lnTo>
                    <a:pt x="147078" y="129264"/>
                  </a:lnTo>
                  <a:lnTo>
                    <a:pt x="144664" y="131418"/>
                  </a:lnTo>
                  <a:lnTo>
                    <a:pt x="142250" y="136181"/>
                  </a:lnTo>
                  <a:lnTo>
                    <a:pt x="138139" y="137878"/>
                  </a:lnTo>
                  <a:lnTo>
                    <a:pt x="137160" y="138726"/>
                  </a:lnTo>
                  <a:lnTo>
                    <a:pt x="136246" y="141140"/>
                  </a:lnTo>
                  <a:lnTo>
                    <a:pt x="135333" y="141923"/>
                  </a:lnTo>
                  <a:lnTo>
                    <a:pt x="132331" y="143293"/>
                  </a:lnTo>
                  <a:lnTo>
                    <a:pt x="131483" y="143293"/>
                  </a:lnTo>
                  <a:lnTo>
                    <a:pt x="129395" y="142315"/>
                  </a:lnTo>
                  <a:lnTo>
                    <a:pt x="127568" y="144207"/>
                  </a:lnTo>
                  <a:lnTo>
                    <a:pt x="123131" y="144012"/>
                  </a:lnTo>
                  <a:lnTo>
                    <a:pt x="121826" y="144664"/>
                  </a:lnTo>
                  <a:lnTo>
                    <a:pt x="119738" y="147470"/>
                  </a:lnTo>
                  <a:lnTo>
                    <a:pt x="118172" y="150406"/>
                  </a:lnTo>
                  <a:lnTo>
                    <a:pt x="118367" y="152037"/>
                  </a:lnTo>
                  <a:lnTo>
                    <a:pt x="120129" y="153864"/>
                  </a:lnTo>
                  <a:lnTo>
                    <a:pt x="119999" y="155365"/>
                  </a:lnTo>
                  <a:lnTo>
                    <a:pt x="120716" y="155757"/>
                  </a:lnTo>
                  <a:lnTo>
                    <a:pt x="121434" y="155039"/>
                  </a:lnTo>
                  <a:lnTo>
                    <a:pt x="121238" y="155952"/>
                  </a:lnTo>
                  <a:lnTo>
                    <a:pt x="121826" y="157192"/>
                  </a:lnTo>
                  <a:lnTo>
                    <a:pt x="118237" y="160129"/>
                  </a:lnTo>
                  <a:lnTo>
                    <a:pt x="114517" y="162151"/>
                  </a:lnTo>
                  <a:lnTo>
                    <a:pt x="110015" y="166589"/>
                  </a:lnTo>
                  <a:lnTo>
                    <a:pt x="107013" y="166197"/>
                  </a:lnTo>
                  <a:lnTo>
                    <a:pt x="106687" y="165871"/>
                  </a:lnTo>
                  <a:lnTo>
                    <a:pt x="105839" y="166393"/>
                  </a:lnTo>
                  <a:lnTo>
                    <a:pt x="104469" y="166001"/>
                  </a:lnTo>
                  <a:lnTo>
                    <a:pt x="103359" y="166915"/>
                  </a:lnTo>
                  <a:lnTo>
                    <a:pt x="102707" y="166589"/>
                  </a:lnTo>
                  <a:lnTo>
                    <a:pt x="101337" y="168090"/>
                  </a:lnTo>
                  <a:lnTo>
                    <a:pt x="100488" y="168416"/>
                  </a:lnTo>
                  <a:lnTo>
                    <a:pt x="100097" y="169199"/>
                  </a:lnTo>
                  <a:lnTo>
                    <a:pt x="100162" y="172265"/>
                  </a:lnTo>
                  <a:lnTo>
                    <a:pt x="96182" y="175071"/>
                  </a:lnTo>
                  <a:lnTo>
                    <a:pt x="95399" y="179052"/>
                  </a:lnTo>
                  <a:lnTo>
                    <a:pt x="93767" y="180879"/>
                  </a:lnTo>
                  <a:lnTo>
                    <a:pt x="87373" y="181140"/>
                  </a:lnTo>
                  <a:lnTo>
                    <a:pt x="84371" y="180161"/>
                  </a:lnTo>
                  <a:lnTo>
                    <a:pt x="84306" y="181336"/>
                  </a:lnTo>
                  <a:lnTo>
                    <a:pt x="81108" y="182771"/>
                  </a:lnTo>
                  <a:lnTo>
                    <a:pt x="79607" y="184272"/>
                  </a:lnTo>
                  <a:lnTo>
                    <a:pt x="78172" y="184403"/>
                  </a:lnTo>
                  <a:lnTo>
                    <a:pt x="78172" y="185381"/>
                  </a:lnTo>
                  <a:lnTo>
                    <a:pt x="77324" y="186490"/>
                  </a:lnTo>
                  <a:lnTo>
                    <a:pt x="76345" y="186947"/>
                  </a:lnTo>
                  <a:lnTo>
                    <a:pt x="75236" y="186295"/>
                  </a:lnTo>
                  <a:lnTo>
                    <a:pt x="75823" y="187404"/>
                  </a:lnTo>
                  <a:lnTo>
                    <a:pt x="74909" y="188318"/>
                  </a:lnTo>
                  <a:lnTo>
                    <a:pt x="74453" y="189688"/>
                  </a:lnTo>
                  <a:lnTo>
                    <a:pt x="72495" y="191776"/>
                  </a:lnTo>
                  <a:lnTo>
                    <a:pt x="71973" y="193342"/>
                  </a:lnTo>
                  <a:lnTo>
                    <a:pt x="70864" y="193081"/>
                  </a:lnTo>
                  <a:lnTo>
                    <a:pt x="70081" y="193538"/>
                  </a:lnTo>
                  <a:lnTo>
                    <a:pt x="69428" y="195495"/>
                  </a:lnTo>
                  <a:lnTo>
                    <a:pt x="69820" y="197192"/>
                  </a:lnTo>
                  <a:lnTo>
                    <a:pt x="71451" y="198301"/>
                  </a:lnTo>
                  <a:lnTo>
                    <a:pt x="72234" y="198236"/>
                  </a:lnTo>
                  <a:lnTo>
                    <a:pt x="73996" y="196343"/>
                  </a:lnTo>
                  <a:lnTo>
                    <a:pt x="75366" y="195952"/>
                  </a:lnTo>
                  <a:lnTo>
                    <a:pt x="75497" y="196409"/>
                  </a:lnTo>
                  <a:lnTo>
                    <a:pt x="75105" y="197062"/>
                  </a:lnTo>
                  <a:lnTo>
                    <a:pt x="73865" y="197126"/>
                  </a:lnTo>
                  <a:lnTo>
                    <a:pt x="73735" y="198823"/>
                  </a:lnTo>
                  <a:lnTo>
                    <a:pt x="71255" y="202934"/>
                  </a:lnTo>
                  <a:lnTo>
                    <a:pt x="71386" y="203652"/>
                  </a:lnTo>
                  <a:lnTo>
                    <a:pt x="68645" y="208024"/>
                  </a:lnTo>
                  <a:lnTo>
                    <a:pt x="68188" y="207893"/>
                  </a:lnTo>
                  <a:lnTo>
                    <a:pt x="67862" y="207241"/>
                  </a:lnTo>
                  <a:lnTo>
                    <a:pt x="66492" y="207436"/>
                  </a:lnTo>
                  <a:lnTo>
                    <a:pt x="67666" y="206197"/>
                  </a:lnTo>
                  <a:lnTo>
                    <a:pt x="68906" y="202934"/>
                  </a:lnTo>
                  <a:lnTo>
                    <a:pt x="68841" y="201433"/>
                  </a:lnTo>
                  <a:lnTo>
                    <a:pt x="69428" y="199867"/>
                  </a:lnTo>
                  <a:lnTo>
                    <a:pt x="68319" y="196931"/>
                  </a:lnTo>
                  <a:lnTo>
                    <a:pt x="66687" y="195756"/>
                  </a:lnTo>
                  <a:lnTo>
                    <a:pt x="64143" y="194973"/>
                  </a:lnTo>
                  <a:lnTo>
                    <a:pt x="60815" y="195626"/>
                  </a:lnTo>
                  <a:lnTo>
                    <a:pt x="60293" y="196148"/>
                  </a:lnTo>
                  <a:lnTo>
                    <a:pt x="59901" y="197388"/>
                  </a:lnTo>
                  <a:lnTo>
                    <a:pt x="58270" y="197909"/>
                  </a:lnTo>
                  <a:lnTo>
                    <a:pt x="55856" y="199932"/>
                  </a:lnTo>
                  <a:lnTo>
                    <a:pt x="56378" y="200650"/>
                  </a:lnTo>
                  <a:lnTo>
                    <a:pt x="56247" y="201499"/>
                  </a:lnTo>
                  <a:lnTo>
                    <a:pt x="55660" y="201760"/>
                  </a:lnTo>
                  <a:lnTo>
                    <a:pt x="55725" y="202412"/>
                  </a:lnTo>
                  <a:lnTo>
                    <a:pt x="55203" y="202738"/>
                  </a:lnTo>
                  <a:lnTo>
                    <a:pt x="55008" y="203456"/>
                  </a:lnTo>
                  <a:lnTo>
                    <a:pt x="52202" y="202738"/>
                  </a:lnTo>
                  <a:lnTo>
                    <a:pt x="49983" y="200781"/>
                  </a:lnTo>
                  <a:lnTo>
                    <a:pt x="49200" y="199215"/>
                  </a:lnTo>
                  <a:lnTo>
                    <a:pt x="49135" y="197714"/>
                  </a:lnTo>
                  <a:lnTo>
                    <a:pt x="49591" y="196735"/>
                  </a:lnTo>
                  <a:lnTo>
                    <a:pt x="48547" y="196605"/>
                  </a:lnTo>
                  <a:lnTo>
                    <a:pt x="47830" y="195495"/>
                  </a:lnTo>
                  <a:lnTo>
                    <a:pt x="48025" y="194647"/>
                  </a:lnTo>
                  <a:lnTo>
                    <a:pt x="46655" y="193472"/>
                  </a:lnTo>
                  <a:lnTo>
                    <a:pt x="46198" y="194125"/>
                  </a:lnTo>
                  <a:lnTo>
                    <a:pt x="45937" y="191646"/>
                  </a:lnTo>
                  <a:lnTo>
                    <a:pt x="43719" y="190732"/>
                  </a:lnTo>
                  <a:lnTo>
                    <a:pt x="40587" y="190471"/>
                  </a:lnTo>
                  <a:lnTo>
                    <a:pt x="39021" y="190993"/>
                  </a:lnTo>
                  <a:lnTo>
                    <a:pt x="36019" y="190732"/>
                  </a:lnTo>
                  <a:lnTo>
                    <a:pt x="34257" y="191058"/>
                  </a:lnTo>
                  <a:lnTo>
                    <a:pt x="33213" y="192494"/>
                  </a:lnTo>
                  <a:lnTo>
                    <a:pt x="33605" y="194386"/>
                  </a:lnTo>
                  <a:lnTo>
                    <a:pt x="32952" y="194582"/>
                  </a:lnTo>
                  <a:lnTo>
                    <a:pt x="31712" y="193929"/>
                  </a:lnTo>
                  <a:lnTo>
                    <a:pt x="30929" y="194451"/>
                  </a:lnTo>
                  <a:lnTo>
                    <a:pt x="30864" y="197714"/>
                  </a:lnTo>
                  <a:lnTo>
                    <a:pt x="31647" y="196539"/>
                  </a:lnTo>
                  <a:lnTo>
                    <a:pt x="31517" y="198040"/>
                  </a:lnTo>
                  <a:lnTo>
                    <a:pt x="32300" y="198432"/>
                  </a:lnTo>
                  <a:lnTo>
                    <a:pt x="31843" y="199998"/>
                  </a:lnTo>
                  <a:lnTo>
                    <a:pt x="29494" y="200259"/>
                  </a:lnTo>
                  <a:lnTo>
                    <a:pt x="28841" y="198954"/>
                  </a:lnTo>
                  <a:lnTo>
                    <a:pt x="27275" y="198823"/>
                  </a:lnTo>
                  <a:lnTo>
                    <a:pt x="25448" y="201499"/>
                  </a:lnTo>
                  <a:lnTo>
                    <a:pt x="25448" y="203260"/>
                  </a:lnTo>
                  <a:lnTo>
                    <a:pt x="24404" y="204108"/>
                  </a:lnTo>
                  <a:lnTo>
                    <a:pt x="22642" y="203848"/>
                  </a:lnTo>
                  <a:lnTo>
                    <a:pt x="20098" y="204174"/>
                  </a:lnTo>
                  <a:lnTo>
                    <a:pt x="19249" y="205479"/>
                  </a:lnTo>
                  <a:lnTo>
                    <a:pt x="19445" y="206457"/>
                  </a:lnTo>
                  <a:lnTo>
                    <a:pt x="16574" y="206784"/>
                  </a:lnTo>
                  <a:lnTo>
                    <a:pt x="15204" y="203587"/>
                  </a:lnTo>
                  <a:lnTo>
                    <a:pt x="14943" y="203326"/>
                  </a:lnTo>
                  <a:lnTo>
                    <a:pt x="13899" y="204043"/>
                  </a:lnTo>
                  <a:lnTo>
                    <a:pt x="13377" y="202934"/>
                  </a:lnTo>
                  <a:lnTo>
                    <a:pt x="12202" y="202738"/>
                  </a:lnTo>
                  <a:lnTo>
                    <a:pt x="11941" y="200650"/>
                  </a:lnTo>
                  <a:lnTo>
                    <a:pt x="12528" y="199867"/>
                  </a:lnTo>
                  <a:lnTo>
                    <a:pt x="13703" y="199345"/>
                  </a:lnTo>
                  <a:lnTo>
                    <a:pt x="14225" y="196735"/>
                  </a:lnTo>
                  <a:lnTo>
                    <a:pt x="16965" y="195365"/>
                  </a:lnTo>
                  <a:lnTo>
                    <a:pt x="19510" y="190340"/>
                  </a:lnTo>
                  <a:lnTo>
                    <a:pt x="20685" y="190014"/>
                  </a:lnTo>
                  <a:lnTo>
                    <a:pt x="23230" y="190536"/>
                  </a:lnTo>
                  <a:lnTo>
                    <a:pt x="23230" y="188578"/>
                  </a:lnTo>
                  <a:lnTo>
                    <a:pt x="22381" y="187665"/>
                  </a:lnTo>
                  <a:lnTo>
                    <a:pt x="22251" y="186817"/>
                  </a:lnTo>
                  <a:lnTo>
                    <a:pt x="17944" y="186882"/>
                  </a:lnTo>
                  <a:lnTo>
                    <a:pt x="16835" y="185446"/>
                  </a:lnTo>
                  <a:lnTo>
                    <a:pt x="17031" y="183554"/>
                  </a:lnTo>
                  <a:lnTo>
                    <a:pt x="17683" y="183097"/>
                  </a:lnTo>
                  <a:lnTo>
                    <a:pt x="18075" y="181727"/>
                  </a:lnTo>
                  <a:lnTo>
                    <a:pt x="18923" y="181401"/>
                  </a:lnTo>
                  <a:lnTo>
                    <a:pt x="19380" y="179835"/>
                  </a:lnTo>
                  <a:lnTo>
                    <a:pt x="21076" y="177355"/>
                  </a:lnTo>
                  <a:lnTo>
                    <a:pt x="23360" y="176964"/>
                  </a:lnTo>
                  <a:lnTo>
                    <a:pt x="24470" y="176311"/>
                  </a:lnTo>
                  <a:lnTo>
                    <a:pt x="25122" y="176638"/>
                  </a:lnTo>
                  <a:lnTo>
                    <a:pt x="25709" y="177942"/>
                  </a:lnTo>
                  <a:lnTo>
                    <a:pt x="26362" y="177747"/>
                  </a:lnTo>
                  <a:lnTo>
                    <a:pt x="27602" y="171156"/>
                  </a:lnTo>
                  <a:lnTo>
                    <a:pt x="28646" y="170047"/>
                  </a:lnTo>
                  <a:lnTo>
                    <a:pt x="31191" y="165806"/>
                  </a:lnTo>
                  <a:lnTo>
                    <a:pt x="31125" y="163522"/>
                  </a:lnTo>
                  <a:lnTo>
                    <a:pt x="32234" y="161564"/>
                  </a:lnTo>
                  <a:lnTo>
                    <a:pt x="32952" y="159085"/>
                  </a:lnTo>
                  <a:lnTo>
                    <a:pt x="32691" y="156801"/>
                  </a:lnTo>
                  <a:lnTo>
                    <a:pt x="31908" y="155692"/>
                  </a:lnTo>
                  <a:lnTo>
                    <a:pt x="32691" y="150993"/>
                  </a:lnTo>
                  <a:lnTo>
                    <a:pt x="29298" y="144925"/>
                  </a:lnTo>
                  <a:lnTo>
                    <a:pt x="29494" y="141727"/>
                  </a:lnTo>
                  <a:lnTo>
                    <a:pt x="30212" y="141075"/>
                  </a:lnTo>
                  <a:lnTo>
                    <a:pt x="30081" y="139966"/>
                  </a:lnTo>
                  <a:lnTo>
                    <a:pt x="30473" y="139183"/>
                  </a:lnTo>
                  <a:lnTo>
                    <a:pt x="32039" y="138530"/>
                  </a:lnTo>
                  <a:lnTo>
                    <a:pt x="33148" y="137421"/>
                  </a:lnTo>
                  <a:lnTo>
                    <a:pt x="36411" y="132462"/>
                  </a:lnTo>
                  <a:lnTo>
                    <a:pt x="36606" y="130439"/>
                  </a:lnTo>
                  <a:lnTo>
                    <a:pt x="37259" y="129134"/>
                  </a:lnTo>
                  <a:lnTo>
                    <a:pt x="37063" y="126263"/>
                  </a:lnTo>
                  <a:lnTo>
                    <a:pt x="38172" y="124371"/>
                  </a:lnTo>
                  <a:lnTo>
                    <a:pt x="38303" y="123065"/>
                  </a:lnTo>
                  <a:lnTo>
                    <a:pt x="36737" y="119085"/>
                  </a:lnTo>
                  <a:lnTo>
                    <a:pt x="36737" y="118302"/>
                  </a:lnTo>
                  <a:lnTo>
                    <a:pt x="39086" y="115823"/>
                  </a:lnTo>
                  <a:lnTo>
                    <a:pt x="39347" y="114583"/>
                  </a:lnTo>
                  <a:lnTo>
                    <a:pt x="40717" y="112495"/>
                  </a:lnTo>
                  <a:lnTo>
                    <a:pt x="43066" y="110472"/>
                  </a:lnTo>
                  <a:lnTo>
                    <a:pt x="43066" y="109558"/>
                  </a:lnTo>
                  <a:lnTo>
                    <a:pt x="44110" y="109036"/>
                  </a:lnTo>
                  <a:lnTo>
                    <a:pt x="43588" y="110015"/>
                  </a:lnTo>
                  <a:lnTo>
                    <a:pt x="43588" y="110472"/>
                  </a:lnTo>
                  <a:lnTo>
                    <a:pt x="44045" y="110733"/>
                  </a:lnTo>
                  <a:lnTo>
                    <a:pt x="46264" y="110472"/>
                  </a:lnTo>
                  <a:lnTo>
                    <a:pt x="48743" y="109167"/>
                  </a:lnTo>
                  <a:lnTo>
                    <a:pt x="49591" y="107535"/>
                  </a:lnTo>
                  <a:lnTo>
                    <a:pt x="50374" y="107013"/>
                  </a:lnTo>
                  <a:lnTo>
                    <a:pt x="53572" y="105969"/>
                  </a:lnTo>
                  <a:lnTo>
                    <a:pt x="56117" y="104273"/>
                  </a:lnTo>
                  <a:lnTo>
                    <a:pt x="57291" y="102446"/>
                  </a:lnTo>
                  <a:lnTo>
                    <a:pt x="57552" y="101336"/>
                  </a:lnTo>
                  <a:lnTo>
                    <a:pt x="61467" y="96704"/>
                  </a:lnTo>
                  <a:lnTo>
                    <a:pt x="63556" y="95529"/>
                  </a:lnTo>
                  <a:lnTo>
                    <a:pt x="64404" y="94159"/>
                  </a:lnTo>
                  <a:lnTo>
                    <a:pt x="67536" y="91092"/>
                  </a:lnTo>
                  <a:lnTo>
                    <a:pt x="72821" y="84828"/>
                  </a:lnTo>
                  <a:lnTo>
                    <a:pt x="77259" y="76410"/>
                  </a:lnTo>
                  <a:lnTo>
                    <a:pt x="80847" y="66949"/>
                  </a:lnTo>
                  <a:lnTo>
                    <a:pt x="83066" y="59836"/>
                  </a:lnTo>
                  <a:lnTo>
                    <a:pt x="86916" y="52267"/>
                  </a:lnTo>
                  <a:lnTo>
                    <a:pt x="88743" y="50179"/>
                  </a:lnTo>
                  <a:lnTo>
                    <a:pt x="89983" y="47895"/>
                  </a:lnTo>
                  <a:lnTo>
                    <a:pt x="93180" y="36280"/>
                  </a:lnTo>
                  <a:lnTo>
                    <a:pt x="94616" y="33409"/>
                  </a:lnTo>
                  <a:lnTo>
                    <a:pt x="97878" y="28645"/>
                  </a:lnTo>
                  <a:lnTo>
                    <a:pt x="104403" y="22968"/>
                  </a:lnTo>
                  <a:lnTo>
                    <a:pt x="122935" y="10701"/>
                  </a:lnTo>
                  <a:lnTo>
                    <a:pt x="124175" y="10114"/>
                  </a:lnTo>
                  <a:lnTo>
                    <a:pt x="134158" y="8157"/>
                  </a:lnTo>
                  <a:lnTo>
                    <a:pt x="142902" y="4763"/>
                  </a:lnTo>
                  <a:lnTo>
                    <a:pt x="151646" y="718"/>
                  </a:lnTo>
                  <a:lnTo>
                    <a:pt x="155430" y="0"/>
                  </a:lnTo>
                  <a:lnTo>
                    <a:pt x="156213" y="1762"/>
                  </a:lnTo>
                  <a:lnTo>
                    <a:pt x="155692" y="15008"/>
                  </a:lnTo>
                  <a:lnTo>
                    <a:pt x="153669" y="23556"/>
                  </a:lnTo>
                  <a:lnTo>
                    <a:pt x="149623" y="36019"/>
                  </a:lnTo>
                  <a:lnTo>
                    <a:pt x="148775" y="42218"/>
                  </a:lnTo>
                  <a:lnTo>
                    <a:pt x="149166" y="49852"/>
                  </a:lnTo>
                  <a:close/>
                </a:path>
              </a:pathLst>
            </a:custGeom>
            <a:grpFill/>
            <a:ln w="6522" cap="flat">
              <a:solidFill>
                <a:schemeClr val="bg1">
                  <a:lumMod val="50000"/>
                </a:schemeClr>
              </a:solid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06903879-3B6B-1828-42DE-28F8CF605FC4}"/>
                </a:ext>
              </a:extLst>
            </p:cNvPr>
            <p:cNvSpPr/>
            <p:nvPr/>
          </p:nvSpPr>
          <p:spPr>
            <a:xfrm>
              <a:off x="4049312" y="3462242"/>
              <a:ext cx="1498841" cy="2218638"/>
            </a:xfrm>
            <a:custGeom>
              <a:avLst/>
              <a:gdLst>
                <a:gd name="connsiteX0" fmla="*/ 1076464 w 1498841"/>
                <a:gd name="connsiteY0" fmla="*/ 184729 h 2218638"/>
                <a:gd name="connsiteX1" fmla="*/ 1075486 w 1498841"/>
                <a:gd name="connsiteY1" fmla="*/ 184403 h 2218638"/>
                <a:gd name="connsiteX2" fmla="*/ 1071897 w 1498841"/>
                <a:gd name="connsiteY2" fmla="*/ 190275 h 2218638"/>
                <a:gd name="connsiteX3" fmla="*/ 1065306 w 1498841"/>
                <a:gd name="connsiteY3" fmla="*/ 191058 h 2218638"/>
                <a:gd name="connsiteX4" fmla="*/ 1061326 w 1498841"/>
                <a:gd name="connsiteY4" fmla="*/ 195365 h 2218638"/>
                <a:gd name="connsiteX5" fmla="*/ 1051995 w 1498841"/>
                <a:gd name="connsiteY5" fmla="*/ 195039 h 2218638"/>
                <a:gd name="connsiteX6" fmla="*/ 1049189 w 1498841"/>
                <a:gd name="connsiteY6" fmla="*/ 193472 h 2218638"/>
                <a:gd name="connsiteX7" fmla="*/ 1045404 w 1498841"/>
                <a:gd name="connsiteY7" fmla="*/ 195039 h 2218638"/>
                <a:gd name="connsiteX8" fmla="*/ 1036334 w 1498841"/>
                <a:gd name="connsiteY8" fmla="*/ 208611 h 2218638"/>
                <a:gd name="connsiteX9" fmla="*/ 1035225 w 1498841"/>
                <a:gd name="connsiteY9" fmla="*/ 217355 h 2218638"/>
                <a:gd name="connsiteX10" fmla="*/ 1032028 w 1498841"/>
                <a:gd name="connsiteY10" fmla="*/ 221727 h 2218638"/>
                <a:gd name="connsiteX11" fmla="*/ 1033659 w 1498841"/>
                <a:gd name="connsiteY11" fmla="*/ 227860 h 2218638"/>
                <a:gd name="connsiteX12" fmla="*/ 1029483 w 1498841"/>
                <a:gd name="connsiteY12" fmla="*/ 233276 h 2218638"/>
                <a:gd name="connsiteX13" fmla="*/ 1031897 w 1498841"/>
                <a:gd name="connsiteY13" fmla="*/ 239149 h 2218638"/>
                <a:gd name="connsiteX14" fmla="*/ 1032093 w 1498841"/>
                <a:gd name="connsiteY14" fmla="*/ 254810 h 2218638"/>
                <a:gd name="connsiteX15" fmla="*/ 1024981 w 1498841"/>
                <a:gd name="connsiteY15" fmla="*/ 255658 h 2218638"/>
                <a:gd name="connsiteX16" fmla="*/ 1024850 w 1498841"/>
                <a:gd name="connsiteY16" fmla="*/ 255984 h 2218638"/>
                <a:gd name="connsiteX17" fmla="*/ 1024850 w 1498841"/>
                <a:gd name="connsiteY17" fmla="*/ 255984 h 2218638"/>
                <a:gd name="connsiteX18" fmla="*/ 1024328 w 1498841"/>
                <a:gd name="connsiteY18" fmla="*/ 257354 h 2218638"/>
                <a:gd name="connsiteX19" fmla="*/ 1015388 w 1498841"/>
                <a:gd name="connsiteY19" fmla="*/ 261400 h 2218638"/>
                <a:gd name="connsiteX20" fmla="*/ 1015388 w 1498841"/>
                <a:gd name="connsiteY20" fmla="*/ 261400 h 2218638"/>
                <a:gd name="connsiteX21" fmla="*/ 1013496 w 1498841"/>
                <a:gd name="connsiteY21" fmla="*/ 280780 h 2218638"/>
                <a:gd name="connsiteX22" fmla="*/ 1015062 w 1498841"/>
                <a:gd name="connsiteY22" fmla="*/ 291612 h 2218638"/>
                <a:gd name="connsiteX23" fmla="*/ 1013039 w 1498841"/>
                <a:gd name="connsiteY23" fmla="*/ 297876 h 2218638"/>
                <a:gd name="connsiteX24" fmla="*/ 1013170 w 1498841"/>
                <a:gd name="connsiteY24" fmla="*/ 298594 h 2218638"/>
                <a:gd name="connsiteX25" fmla="*/ 1012583 w 1498841"/>
                <a:gd name="connsiteY25" fmla="*/ 299181 h 2218638"/>
                <a:gd name="connsiteX26" fmla="*/ 1010364 w 1498841"/>
                <a:gd name="connsiteY26" fmla="*/ 305902 h 2218638"/>
                <a:gd name="connsiteX27" fmla="*/ 1003969 w 1498841"/>
                <a:gd name="connsiteY27" fmla="*/ 312688 h 2218638"/>
                <a:gd name="connsiteX28" fmla="*/ 1003969 w 1498841"/>
                <a:gd name="connsiteY28" fmla="*/ 312688 h 2218638"/>
                <a:gd name="connsiteX29" fmla="*/ 1002077 w 1498841"/>
                <a:gd name="connsiteY29" fmla="*/ 321954 h 2218638"/>
                <a:gd name="connsiteX30" fmla="*/ 989744 w 1498841"/>
                <a:gd name="connsiteY30" fmla="*/ 330567 h 2218638"/>
                <a:gd name="connsiteX31" fmla="*/ 989744 w 1498841"/>
                <a:gd name="connsiteY31" fmla="*/ 330567 h 2218638"/>
                <a:gd name="connsiteX32" fmla="*/ 981066 w 1498841"/>
                <a:gd name="connsiteY32" fmla="*/ 340094 h 2218638"/>
                <a:gd name="connsiteX33" fmla="*/ 978782 w 1498841"/>
                <a:gd name="connsiteY33" fmla="*/ 344270 h 2218638"/>
                <a:gd name="connsiteX34" fmla="*/ 980218 w 1498841"/>
                <a:gd name="connsiteY34" fmla="*/ 347989 h 2218638"/>
                <a:gd name="connsiteX35" fmla="*/ 978586 w 1498841"/>
                <a:gd name="connsiteY35" fmla="*/ 360779 h 2218638"/>
                <a:gd name="connsiteX36" fmla="*/ 983937 w 1498841"/>
                <a:gd name="connsiteY36" fmla="*/ 369262 h 2218638"/>
                <a:gd name="connsiteX37" fmla="*/ 983872 w 1498841"/>
                <a:gd name="connsiteY37" fmla="*/ 371350 h 2218638"/>
                <a:gd name="connsiteX38" fmla="*/ 975911 w 1498841"/>
                <a:gd name="connsiteY38" fmla="*/ 371807 h 2218638"/>
                <a:gd name="connsiteX39" fmla="*/ 972126 w 1498841"/>
                <a:gd name="connsiteY39" fmla="*/ 368152 h 2218638"/>
                <a:gd name="connsiteX40" fmla="*/ 949614 w 1498841"/>
                <a:gd name="connsiteY40" fmla="*/ 369914 h 2218638"/>
                <a:gd name="connsiteX41" fmla="*/ 946613 w 1498841"/>
                <a:gd name="connsiteY41" fmla="*/ 368675 h 2218638"/>
                <a:gd name="connsiteX42" fmla="*/ 934541 w 1498841"/>
                <a:gd name="connsiteY42" fmla="*/ 379963 h 2218638"/>
                <a:gd name="connsiteX43" fmla="*/ 917706 w 1498841"/>
                <a:gd name="connsiteY43" fmla="*/ 389359 h 2218638"/>
                <a:gd name="connsiteX44" fmla="*/ 916205 w 1498841"/>
                <a:gd name="connsiteY44" fmla="*/ 393601 h 2218638"/>
                <a:gd name="connsiteX45" fmla="*/ 912486 w 1498841"/>
                <a:gd name="connsiteY45" fmla="*/ 394058 h 2218638"/>
                <a:gd name="connsiteX46" fmla="*/ 884493 w 1498841"/>
                <a:gd name="connsiteY46" fmla="*/ 375004 h 2218638"/>
                <a:gd name="connsiteX47" fmla="*/ 879925 w 1498841"/>
                <a:gd name="connsiteY47" fmla="*/ 378006 h 2218638"/>
                <a:gd name="connsiteX48" fmla="*/ 872291 w 1498841"/>
                <a:gd name="connsiteY48" fmla="*/ 392557 h 2218638"/>
                <a:gd name="connsiteX49" fmla="*/ 869419 w 1498841"/>
                <a:gd name="connsiteY49" fmla="*/ 392948 h 2218638"/>
                <a:gd name="connsiteX50" fmla="*/ 867919 w 1498841"/>
                <a:gd name="connsiteY50" fmla="*/ 395102 h 2218638"/>
                <a:gd name="connsiteX51" fmla="*/ 854150 w 1498841"/>
                <a:gd name="connsiteY51" fmla="*/ 395885 h 2218638"/>
                <a:gd name="connsiteX52" fmla="*/ 853759 w 1498841"/>
                <a:gd name="connsiteY52" fmla="*/ 399539 h 2218638"/>
                <a:gd name="connsiteX53" fmla="*/ 860871 w 1498841"/>
                <a:gd name="connsiteY53" fmla="*/ 403584 h 2218638"/>
                <a:gd name="connsiteX54" fmla="*/ 857935 w 1498841"/>
                <a:gd name="connsiteY54" fmla="*/ 413829 h 2218638"/>
                <a:gd name="connsiteX55" fmla="*/ 865896 w 1498841"/>
                <a:gd name="connsiteY55" fmla="*/ 422246 h 2218638"/>
                <a:gd name="connsiteX56" fmla="*/ 875162 w 1498841"/>
                <a:gd name="connsiteY56" fmla="*/ 424074 h 2218638"/>
                <a:gd name="connsiteX57" fmla="*/ 877511 w 1498841"/>
                <a:gd name="connsiteY57" fmla="*/ 434775 h 2218638"/>
                <a:gd name="connsiteX58" fmla="*/ 886515 w 1498841"/>
                <a:gd name="connsiteY58" fmla="*/ 434448 h 2218638"/>
                <a:gd name="connsiteX59" fmla="*/ 891670 w 1498841"/>
                <a:gd name="connsiteY59" fmla="*/ 430729 h 2218638"/>
                <a:gd name="connsiteX60" fmla="*/ 892845 w 1498841"/>
                <a:gd name="connsiteY60" fmla="*/ 432230 h 2218638"/>
                <a:gd name="connsiteX61" fmla="*/ 903090 w 1498841"/>
                <a:gd name="connsiteY61" fmla="*/ 436276 h 2218638"/>
                <a:gd name="connsiteX62" fmla="*/ 910724 w 1498841"/>
                <a:gd name="connsiteY62" fmla="*/ 443388 h 2218638"/>
                <a:gd name="connsiteX63" fmla="*/ 916923 w 1498841"/>
                <a:gd name="connsiteY63" fmla="*/ 443127 h 2218638"/>
                <a:gd name="connsiteX64" fmla="*/ 925863 w 1498841"/>
                <a:gd name="connsiteY64" fmla="*/ 437255 h 2218638"/>
                <a:gd name="connsiteX65" fmla="*/ 927494 w 1498841"/>
                <a:gd name="connsiteY65" fmla="*/ 450957 h 2218638"/>
                <a:gd name="connsiteX66" fmla="*/ 919403 w 1498841"/>
                <a:gd name="connsiteY66" fmla="*/ 453046 h 2218638"/>
                <a:gd name="connsiteX67" fmla="*/ 916336 w 1498841"/>
                <a:gd name="connsiteY67" fmla="*/ 454612 h 2218638"/>
                <a:gd name="connsiteX68" fmla="*/ 907592 w 1498841"/>
                <a:gd name="connsiteY68" fmla="*/ 463029 h 2218638"/>
                <a:gd name="connsiteX69" fmla="*/ 900153 w 1498841"/>
                <a:gd name="connsiteY69" fmla="*/ 465443 h 2218638"/>
                <a:gd name="connsiteX70" fmla="*/ 898326 w 1498841"/>
                <a:gd name="connsiteY70" fmla="*/ 470076 h 2218638"/>
                <a:gd name="connsiteX71" fmla="*/ 889452 w 1498841"/>
                <a:gd name="connsiteY71" fmla="*/ 476275 h 2218638"/>
                <a:gd name="connsiteX72" fmla="*/ 888734 w 1498841"/>
                <a:gd name="connsiteY72" fmla="*/ 484106 h 2218638"/>
                <a:gd name="connsiteX73" fmla="*/ 886189 w 1498841"/>
                <a:gd name="connsiteY73" fmla="*/ 486520 h 2218638"/>
                <a:gd name="connsiteX74" fmla="*/ 863873 w 1498841"/>
                <a:gd name="connsiteY74" fmla="*/ 489978 h 2218638"/>
                <a:gd name="connsiteX75" fmla="*/ 859240 w 1498841"/>
                <a:gd name="connsiteY75" fmla="*/ 489391 h 2218638"/>
                <a:gd name="connsiteX76" fmla="*/ 856695 w 1498841"/>
                <a:gd name="connsiteY76" fmla="*/ 491088 h 2218638"/>
                <a:gd name="connsiteX77" fmla="*/ 853367 w 1498841"/>
                <a:gd name="connsiteY77" fmla="*/ 491609 h 2218638"/>
                <a:gd name="connsiteX78" fmla="*/ 839599 w 1498841"/>
                <a:gd name="connsiteY78" fmla="*/ 487368 h 2218638"/>
                <a:gd name="connsiteX79" fmla="*/ 838881 w 1498841"/>
                <a:gd name="connsiteY79" fmla="*/ 486650 h 2218638"/>
                <a:gd name="connsiteX80" fmla="*/ 837250 w 1498841"/>
                <a:gd name="connsiteY80" fmla="*/ 487303 h 2218638"/>
                <a:gd name="connsiteX81" fmla="*/ 830725 w 1498841"/>
                <a:gd name="connsiteY81" fmla="*/ 487238 h 2218638"/>
                <a:gd name="connsiteX82" fmla="*/ 828050 w 1498841"/>
                <a:gd name="connsiteY82" fmla="*/ 485737 h 2218638"/>
                <a:gd name="connsiteX83" fmla="*/ 814020 w 1498841"/>
                <a:gd name="connsiteY83" fmla="*/ 505834 h 2218638"/>
                <a:gd name="connsiteX84" fmla="*/ 813368 w 1498841"/>
                <a:gd name="connsiteY84" fmla="*/ 515361 h 2218638"/>
                <a:gd name="connsiteX85" fmla="*/ 811541 w 1498841"/>
                <a:gd name="connsiteY85" fmla="*/ 518102 h 2218638"/>
                <a:gd name="connsiteX86" fmla="*/ 806647 w 1498841"/>
                <a:gd name="connsiteY86" fmla="*/ 518624 h 2218638"/>
                <a:gd name="connsiteX87" fmla="*/ 801035 w 1498841"/>
                <a:gd name="connsiteY87" fmla="*/ 523909 h 2218638"/>
                <a:gd name="connsiteX88" fmla="*/ 793205 w 1498841"/>
                <a:gd name="connsiteY88" fmla="*/ 525541 h 2218638"/>
                <a:gd name="connsiteX89" fmla="*/ 791313 w 1498841"/>
                <a:gd name="connsiteY89" fmla="*/ 527041 h 2218638"/>
                <a:gd name="connsiteX90" fmla="*/ 790921 w 1498841"/>
                <a:gd name="connsiteY90" fmla="*/ 529912 h 2218638"/>
                <a:gd name="connsiteX91" fmla="*/ 783026 w 1498841"/>
                <a:gd name="connsiteY91" fmla="*/ 528869 h 2218638"/>
                <a:gd name="connsiteX92" fmla="*/ 772781 w 1498841"/>
                <a:gd name="connsiteY92" fmla="*/ 531022 h 2218638"/>
                <a:gd name="connsiteX93" fmla="*/ 772259 w 1498841"/>
                <a:gd name="connsiteY93" fmla="*/ 531283 h 2218638"/>
                <a:gd name="connsiteX94" fmla="*/ 771802 w 1498841"/>
                <a:gd name="connsiteY94" fmla="*/ 532719 h 2218638"/>
                <a:gd name="connsiteX95" fmla="*/ 775130 w 1498841"/>
                <a:gd name="connsiteY95" fmla="*/ 536373 h 2218638"/>
                <a:gd name="connsiteX96" fmla="*/ 778589 w 1498841"/>
                <a:gd name="connsiteY96" fmla="*/ 536177 h 2218638"/>
                <a:gd name="connsiteX97" fmla="*/ 782960 w 1498841"/>
                <a:gd name="connsiteY97" fmla="*/ 538004 h 2218638"/>
                <a:gd name="connsiteX98" fmla="*/ 779763 w 1498841"/>
                <a:gd name="connsiteY98" fmla="*/ 548053 h 2218638"/>
                <a:gd name="connsiteX99" fmla="*/ 798425 w 1498841"/>
                <a:gd name="connsiteY99" fmla="*/ 564561 h 2218638"/>
                <a:gd name="connsiteX100" fmla="*/ 814869 w 1498841"/>
                <a:gd name="connsiteY100" fmla="*/ 589292 h 2218638"/>
                <a:gd name="connsiteX101" fmla="*/ 819241 w 1498841"/>
                <a:gd name="connsiteY101" fmla="*/ 592685 h 2218638"/>
                <a:gd name="connsiteX102" fmla="*/ 822373 w 1498841"/>
                <a:gd name="connsiteY102" fmla="*/ 593338 h 2218638"/>
                <a:gd name="connsiteX103" fmla="*/ 827984 w 1498841"/>
                <a:gd name="connsiteY103" fmla="*/ 590793 h 2218638"/>
                <a:gd name="connsiteX104" fmla="*/ 829681 w 1498841"/>
                <a:gd name="connsiteY104" fmla="*/ 594904 h 2218638"/>
                <a:gd name="connsiteX105" fmla="*/ 831051 w 1498841"/>
                <a:gd name="connsiteY105" fmla="*/ 595165 h 2218638"/>
                <a:gd name="connsiteX106" fmla="*/ 839142 w 1498841"/>
                <a:gd name="connsiteY106" fmla="*/ 603778 h 2218638"/>
                <a:gd name="connsiteX107" fmla="*/ 847625 w 1498841"/>
                <a:gd name="connsiteY107" fmla="*/ 621135 h 2218638"/>
                <a:gd name="connsiteX108" fmla="*/ 844950 w 1498841"/>
                <a:gd name="connsiteY108" fmla="*/ 622897 h 2218638"/>
                <a:gd name="connsiteX109" fmla="*/ 848800 w 1498841"/>
                <a:gd name="connsiteY109" fmla="*/ 627008 h 2218638"/>
                <a:gd name="connsiteX110" fmla="*/ 870007 w 1498841"/>
                <a:gd name="connsiteY110" fmla="*/ 632880 h 2218638"/>
                <a:gd name="connsiteX111" fmla="*/ 871116 w 1498841"/>
                <a:gd name="connsiteY111" fmla="*/ 636665 h 2218638"/>
                <a:gd name="connsiteX112" fmla="*/ 869811 w 1498841"/>
                <a:gd name="connsiteY112" fmla="*/ 643973 h 2218638"/>
                <a:gd name="connsiteX113" fmla="*/ 873269 w 1498841"/>
                <a:gd name="connsiteY113" fmla="*/ 655262 h 2218638"/>
                <a:gd name="connsiteX114" fmla="*/ 873530 w 1498841"/>
                <a:gd name="connsiteY114" fmla="*/ 670009 h 2218638"/>
                <a:gd name="connsiteX115" fmla="*/ 878946 w 1498841"/>
                <a:gd name="connsiteY115" fmla="*/ 676795 h 2218638"/>
                <a:gd name="connsiteX116" fmla="*/ 889256 w 1498841"/>
                <a:gd name="connsiteY116" fmla="*/ 684234 h 2218638"/>
                <a:gd name="connsiteX117" fmla="*/ 896108 w 1498841"/>
                <a:gd name="connsiteY117" fmla="*/ 682015 h 2218638"/>
                <a:gd name="connsiteX118" fmla="*/ 930561 w 1498841"/>
                <a:gd name="connsiteY118" fmla="*/ 682342 h 2218638"/>
                <a:gd name="connsiteX119" fmla="*/ 937804 w 1498841"/>
                <a:gd name="connsiteY119" fmla="*/ 693891 h 2218638"/>
                <a:gd name="connsiteX120" fmla="*/ 944003 w 1498841"/>
                <a:gd name="connsiteY120" fmla="*/ 692586 h 2218638"/>
                <a:gd name="connsiteX121" fmla="*/ 946352 w 1498841"/>
                <a:gd name="connsiteY121" fmla="*/ 697480 h 2218638"/>
                <a:gd name="connsiteX122" fmla="*/ 954769 w 1498841"/>
                <a:gd name="connsiteY122" fmla="*/ 702896 h 2218638"/>
                <a:gd name="connsiteX123" fmla="*/ 956270 w 1498841"/>
                <a:gd name="connsiteY123" fmla="*/ 714446 h 2218638"/>
                <a:gd name="connsiteX124" fmla="*/ 961751 w 1498841"/>
                <a:gd name="connsiteY124" fmla="*/ 716991 h 2218638"/>
                <a:gd name="connsiteX125" fmla="*/ 969190 w 1498841"/>
                <a:gd name="connsiteY125" fmla="*/ 715229 h 2218638"/>
                <a:gd name="connsiteX126" fmla="*/ 971343 w 1498841"/>
                <a:gd name="connsiteY126" fmla="*/ 718230 h 2218638"/>
                <a:gd name="connsiteX127" fmla="*/ 973953 w 1498841"/>
                <a:gd name="connsiteY127" fmla="*/ 718687 h 2218638"/>
                <a:gd name="connsiteX128" fmla="*/ 978260 w 1498841"/>
                <a:gd name="connsiteY128" fmla="*/ 724756 h 2218638"/>
                <a:gd name="connsiteX129" fmla="*/ 985895 w 1498841"/>
                <a:gd name="connsiteY129" fmla="*/ 722015 h 2218638"/>
                <a:gd name="connsiteX130" fmla="*/ 986286 w 1498841"/>
                <a:gd name="connsiteY130" fmla="*/ 722276 h 2218638"/>
                <a:gd name="connsiteX131" fmla="*/ 988635 w 1498841"/>
                <a:gd name="connsiteY131" fmla="*/ 721102 h 2218638"/>
                <a:gd name="connsiteX132" fmla="*/ 1005274 w 1498841"/>
                <a:gd name="connsiteY132" fmla="*/ 725865 h 2218638"/>
                <a:gd name="connsiteX133" fmla="*/ 1008537 w 1498841"/>
                <a:gd name="connsiteY133" fmla="*/ 723385 h 2218638"/>
                <a:gd name="connsiteX134" fmla="*/ 1008537 w 1498841"/>
                <a:gd name="connsiteY134" fmla="*/ 717382 h 2218638"/>
                <a:gd name="connsiteX135" fmla="*/ 1014671 w 1498841"/>
                <a:gd name="connsiteY135" fmla="*/ 715163 h 2218638"/>
                <a:gd name="connsiteX136" fmla="*/ 1015910 w 1498841"/>
                <a:gd name="connsiteY136" fmla="*/ 713924 h 2218638"/>
                <a:gd name="connsiteX137" fmla="*/ 1024915 w 1498841"/>
                <a:gd name="connsiteY137" fmla="*/ 711705 h 2218638"/>
                <a:gd name="connsiteX138" fmla="*/ 1025633 w 1498841"/>
                <a:gd name="connsiteY138" fmla="*/ 713467 h 2218638"/>
                <a:gd name="connsiteX139" fmla="*/ 1022305 w 1498841"/>
                <a:gd name="connsiteY139" fmla="*/ 716338 h 2218638"/>
                <a:gd name="connsiteX140" fmla="*/ 1021848 w 1498841"/>
                <a:gd name="connsiteY140" fmla="*/ 720123 h 2218638"/>
                <a:gd name="connsiteX141" fmla="*/ 1031049 w 1498841"/>
                <a:gd name="connsiteY141" fmla="*/ 719470 h 2218638"/>
                <a:gd name="connsiteX142" fmla="*/ 1032550 w 1498841"/>
                <a:gd name="connsiteY142" fmla="*/ 721036 h 2218638"/>
                <a:gd name="connsiteX143" fmla="*/ 1030788 w 1498841"/>
                <a:gd name="connsiteY143" fmla="*/ 728801 h 2218638"/>
                <a:gd name="connsiteX144" fmla="*/ 1031897 w 1498841"/>
                <a:gd name="connsiteY144" fmla="*/ 730563 h 2218638"/>
                <a:gd name="connsiteX145" fmla="*/ 1041816 w 1498841"/>
                <a:gd name="connsiteY145" fmla="*/ 725995 h 2218638"/>
                <a:gd name="connsiteX146" fmla="*/ 1048798 w 1498841"/>
                <a:gd name="connsiteY146" fmla="*/ 731672 h 2218638"/>
                <a:gd name="connsiteX147" fmla="*/ 1058846 w 1498841"/>
                <a:gd name="connsiteY147" fmla="*/ 733564 h 2218638"/>
                <a:gd name="connsiteX148" fmla="*/ 1061456 w 1498841"/>
                <a:gd name="connsiteY148" fmla="*/ 728801 h 2218638"/>
                <a:gd name="connsiteX149" fmla="*/ 1060217 w 1498841"/>
                <a:gd name="connsiteY149" fmla="*/ 727039 h 2218638"/>
                <a:gd name="connsiteX150" fmla="*/ 1061130 w 1498841"/>
                <a:gd name="connsiteY150" fmla="*/ 721754 h 2218638"/>
                <a:gd name="connsiteX151" fmla="*/ 1054997 w 1498841"/>
                <a:gd name="connsiteY151" fmla="*/ 716208 h 2218638"/>
                <a:gd name="connsiteX152" fmla="*/ 1054931 w 1498841"/>
                <a:gd name="connsiteY152" fmla="*/ 712814 h 2218638"/>
                <a:gd name="connsiteX153" fmla="*/ 1062240 w 1498841"/>
                <a:gd name="connsiteY153" fmla="*/ 703027 h 2218638"/>
                <a:gd name="connsiteX154" fmla="*/ 1063806 w 1498841"/>
                <a:gd name="connsiteY154" fmla="*/ 702178 h 2218638"/>
                <a:gd name="connsiteX155" fmla="*/ 1068765 w 1498841"/>
                <a:gd name="connsiteY155" fmla="*/ 703679 h 2218638"/>
                <a:gd name="connsiteX156" fmla="*/ 1069026 w 1498841"/>
                <a:gd name="connsiteY156" fmla="*/ 707333 h 2218638"/>
                <a:gd name="connsiteX157" fmla="*/ 1064589 w 1498841"/>
                <a:gd name="connsiteY157" fmla="*/ 714772 h 2218638"/>
                <a:gd name="connsiteX158" fmla="*/ 1066611 w 1498841"/>
                <a:gd name="connsiteY158" fmla="*/ 718230 h 2218638"/>
                <a:gd name="connsiteX159" fmla="*/ 1063806 w 1498841"/>
                <a:gd name="connsiteY159" fmla="*/ 725799 h 2218638"/>
                <a:gd name="connsiteX160" fmla="*/ 1067721 w 1498841"/>
                <a:gd name="connsiteY160" fmla="*/ 728148 h 2218638"/>
                <a:gd name="connsiteX161" fmla="*/ 1067721 w 1498841"/>
                <a:gd name="connsiteY161" fmla="*/ 728148 h 2218638"/>
                <a:gd name="connsiteX162" fmla="*/ 1068308 w 1498841"/>
                <a:gd name="connsiteY162" fmla="*/ 728410 h 2218638"/>
                <a:gd name="connsiteX163" fmla="*/ 1068308 w 1498841"/>
                <a:gd name="connsiteY163" fmla="*/ 728410 h 2218638"/>
                <a:gd name="connsiteX164" fmla="*/ 1071962 w 1498841"/>
                <a:gd name="connsiteY164" fmla="*/ 726713 h 2218638"/>
                <a:gd name="connsiteX165" fmla="*/ 1079140 w 1498841"/>
                <a:gd name="connsiteY165" fmla="*/ 713401 h 2218638"/>
                <a:gd name="connsiteX166" fmla="*/ 1079662 w 1498841"/>
                <a:gd name="connsiteY166" fmla="*/ 704527 h 2218638"/>
                <a:gd name="connsiteX167" fmla="*/ 1082402 w 1498841"/>
                <a:gd name="connsiteY167" fmla="*/ 700416 h 2218638"/>
                <a:gd name="connsiteX168" fmla="*/ 1082402 w 1498841"/>
                <a:gd name="connsiteY168" fmla="*/ 700416 h 2218638"/>
                <a:gd name="connsiteX169" fmla="*/ 1083838 w 1498841"/>
                <a:gd name="connsiteY169" fmla="*/ 699242 h 2218638"/>
                <a:gd name="connsiteX170" fmla="*/ 1083838 w 1498841"/>
                <a:gd name="connsiteY170" fmla="*/ 699242 h 2218638"/>
                <a:gd name="connsiteX171" fmla="*/ 1081880 w 1498841"/>
                <a:gd name="connsiteY171" fmla="*/ 697545 h 2218638"/>
                <a:gd name="connsiteX172" fmla="*/ 1080445 w 1498841"/>
                <a:gd name="connsiteY172" fmla="*/ 688997 h 2218638"/>
                <a:gd name="connsiteX173" fmla="*/ 1087492 w 1498841"/>
                <a:gd name="connsiteY173" fmla="*/ 685669 h 2218638"/>
                <a:gd name="connsiteX174" fmla="*/ 1084099 w 1498841"/>
                <a:gd name="connsiteY174" fmla="*/ 681689 h 2218638"/>
                <a:gd name="connsiteX175" fmla="*/ 1097867 w 1498841"/>
                <a:gd name="connsiteY175" fmla="*/ 672749 h 2218638"/>
                <a:gd name="connsiteX176" fmla="*/ 1109547 w 1498841"/>
                <a:gd name="connsiteY176" fmla="*/ 672880 h 2218638"/>
                <a:gd name="connsiteX177" fmla="*/ 1114833 w 1498841"/>
                <a:gd name="connsiteY177" fmla="*/ 669226 h 2218638"/>
                <a:gd name="connsiteX178" fmla="*/ 1114506 w 1498841"/>
                <a:gd name="connsiteY178" fmla="*/ 668378 h 2218638"/>
                <a:gd name="connsiteX179" fmla="*/ 1116007 w 1498841"/>
                <a:gd name="connsiteY179" fmla="*/ 668051 h 2218638"/>
                <a:gd name="connsiteX180" fmla="*/ 1113528 w 1498841"/>
                <a:gd name="connsiteY180" fmla="*/ 642211 h 2218638"/>
                <a:gd name="connsiteX181" fmla="*/ 1104914 w 1498841"/>
                <a:gd name="connsiteY181" fmla="*/ 640319 h 2218638"/>
                <a:gd name="connsiteX182" fmla="*/ 1104458 w 1498841"/>
                <a:gd name="connsiteY182" fmla="*/ 636404 h 2218638"/>
                <a:gd name="connsiteX183" fmla="*/ 1105567 w 1498841"/>
                <a:gd name="connsiteY183" fmla="*/ 634577 h 2218638"/>
                <a:gd name="connsiteX184" fmla="*/ 1103153 w 1498841"/>
                <a:gd name="connsiteY184" fmla="*/ 631380 h 2218638"/>
                <a:gd name="connsiteX185" fmla="*/ 1099694 w 1498841"/>
                <a:gd name="connsiteY185" fmla="*/ 630270 h 2218638"/>
                <a:gd name="connsiteX186" fmla="*/ 1095975 w 1498841"/>
                <a:gd name="connsiteY186" fmla="*/ 627726 h 2218638"/>
                <a:gd name="connsiteX187" fmla="*/ 1098324 w 1498841"/>
                <a:gd name="connsiteY187" fmla="*/ 620352 h 2218638"/>
                <a:gd name="connsiteX188" fmla="*/ 1104849 w 1498841"/>
                <a:gd name="connsiteY188" fmla="*/ 614675 h 2218638"/>
                <a:gd name="connsiteX189" fmla="*/ 1105632 w 1498841"/>
                <a:gd name="connsiteY189" fmla="*/ 605605 h 2218638"/>
                <a:gd name="connsiteX190" fmla="*/ 1113724 w 1498841"/>
                <a:gd name="connsiteY190" fmla="*/ 604887 h 2218638"/>
                <a:gd name="connsiteX191" fmla="*/ 1121945 w 1498841"/>
                <a:gd name="connsiteY191" fmla="*/ 598949 h 2218638"/>
                <a:gd name="connsiteX192" fmla="*/ 1127231 w 1498841"/>
                <a:gd name="connsiteY192" fmla="*/ 596078 h 2218638"/>
                <a:gd name="connsiteX193" fmla="*/ 1127165 w 1498841"/>
                <a:gd name="connsiteY193" fmla="*/ 595165 h 2218638"/>
                <a:gd name="connsiteX194" fmla="*/ 1130102 w 1498841"/>
                <a:gd name="connsiteY194" fmla="*/ 593012 h 2218638"/>
                <a:gd name="connsiteX195" fmla="*/ 1129384 w 1498841"/>
                <a:gd name="connsiteY195" fmla="*/ 585834 h 2218638"/>
                <a:gd name="connsiteX196" fmla="*/ 1143022 w 1498841"/>
                <a:gd name="connsiteY196" fmla="*/ 569390 h 2218638"/>
                <a:gd name="connsiteX197" fmla="*/ 1143217 w 1498841"/>
                <a:gd name="connsiteY197" fmla="*/ 568150 h 2218638"/>
                <a:gd name="connsiteX198" fmla="*/ 1149547 w 1498841"/>
                <a:gd name="connsiteY198" fmla="*/ 560124 h 2218638"/>
                <a:gd name="connsiteX199" fmla="*/ 1155159 w 1498841"/>
                <a:gd name="connsiteY199" fmla="*/ 559994 h 2218638"/>
                <a:gd name="connsiteX200" fmla="*/ 1172124 w 1498841"/>
                <a:gd name="connsiteY200" fmla="*/ 568281 h 2218638"/>
                <a:gd name="connsiteX201" fmla="*/ 1187980 w 1498841"/>
                <a:gd name="connsiteY201" fmla="*/ 581201 h 2218638"/>
                <a:gd name="connsiteX202" fmla="*/ 1193657 w 1498841"/>
                <a:gd name="connsiteY202" fmla="*/ 587856 h 2218638"/>
                <a:gd name="connsiteX203" fmla="*/ 1195615 w 1498841"/>
                <a:gd name="connsiteY203" fmla="*/ 597579 h 2218638"/>
                <a:gd name="connsiteX204" fmla="*/ 1205011 w 1498841"/>
                <a:gd name="connsiteY204" fmla="*/ 600581 h 2218638"/>
                <a:gd name="connsiteX205" fmla="*/ 1207948 w 1498841"/>
                <a:gd name="connsiteY205" fmla="*/ 610499 h 2218638"/>
                <a:gd name="connsiteX206" fmla="*/ 1213233 w 1498841"/>
                <a:gd name="connsiteY206" fmla="*/ 633663 h 2218638"/>
                <a:gd name="connsiteX207" fmla="*/ 1212450 w 1498841"/>
                <a:gd name="connsiteY207" fmla="*/ 633794 h 2218638"/>
                <a:gd name="connsiteX208" fmla="*/ 1210884 w 1498841"/>
                <a:gd name="connsiteY208" fmla="*/ 639928 h 2218638"/>
                <a:gd name="connsiteX209" fmla="*/ 1221194 w 1498841"/>
                <a:gd name="connsiteY209" fmla="*/ 647888 h 2218638"/>
                <a:gd name="connsiteX210" fmla="*/ 1227132 w 1498841"/>
                <a:gd name="connsiteY210" fmla="*/ 669161 h 2218638"/>
                <a:gd name="connsiteX211" fmla="*/ 1231960 w 1498841"/>
                <a:gd name="connsiteY211" fmla="*/ 676926 h 2218638"/>
                <a:gd name="connsiteX212" fmla="*/ 1252319 w 1498841"/>
                <a:gd name="connsiteY212" fmla="*/ 692913 h 2218638"/>
                <a:gd name="connsiteX213" fmla="*/ 1260867 w 1498841"/>
                <a:gd name="connsiteY213" fmla="*/ 683386 h 2218638"/>
                <a:gd name="connsiteX214" fmla="*/ 1264652 w 1498841"/>
                <a:gd name="connsiteY214" fmla="*/ 682603 h 2218638"/>
                <a:gd name="connsiteX215" fmla="*/ 1279986 w 1498841"/>
                <a:gd name="connsiteY215" fmla="*/ 694152 h 2218638"/>
                <a:gd name="connsiteX216" fmla="*/ 1285206 w 1498841"/>
                <a:gd name="connsiteY216" fmla="*/ 699046 h 2218638"/>
                <a:gd name="connsiteX217" fmla="*/ 1287816 w 1498841"/>
                <a:gd name="connsiteY217" fmla="*/ 708051 h 2218638"/>
                <a:gd name="connsiteX218" fmla="*/ 1284358 w 1498841"/>
                <a:gd name="connsiteY218" fmla="*/ 720253 h 2218638"/>
                <a:gd name="connsiteX219" fmla="*/ 1275875 w 1498841"/>
                <a:gd name="connsiteY219" fmla="*/ 730824 h 2218638"/>
                <a:gd name="connsiteX220" fmla="*/ 1280704 w 1498841"/>
                <a:gd name="connsiteY220" fmla="*/ 739829 h 2218638"/>
                <a:gd name="connsiteX221" fmla="*/ 1276136 w 1498841"/>
                <a:gd name="connsiteY221" fmla="*/ 746289 h 2218638"/>
                <a:gd name="connsiteX222" fmla="*/ 1277180 w 1498841"/>
                <a:gd name="connsiteY222" fmla="*/ 751639 h 2218638"/>
                <a:gd name="connsiteX223" fmla="*/ 1273852 w 1498841"/>
                <a:gd name="connsiteY223" fmla="*/ 757186 h 2218638"/>
                <a:gd name="connsiteX224" fmla="*/ 1280508 w 1498841"/>
                <a:gd name="connsiteY224" fmla="*/ 761753 h 2218638"/>
                <a:gd name="connsiteX225" fmla="*/ 1288991 w 1498841"/>
                <a:gd name="connsiteY225" fmla="*/ 774999 h 2218638"/>
                <a:gd name="connsiteX226" fmla="*/ 1290687 w 1498841"/>
                <a:gd name="connsiteY226" fmla="*/ 776109 h 2218638"/>
                <a:gd name="connsiteX227" fmla="*/ 1296168 w 1498841"/>
                <a:gd name="connsiteY227" fmla="*/ 771150 h 2218638"/>
                <a:gd name="connsiteX228" fmla="*/ 1300018 w 1498841"/>
                <a:gd name="connsiteY228" fmla="*/ 771737 h 2218638"/>
                <a:gd name="connsiteX229" fmla="*/ 1303411 w 1498841"/>
                <a:gd name="connsiteY229" fmla="*/ 766451 h 2218638"/>
                <a:gd name="connsiteX230" fmla="*/ 1308240 w 1498841"/>
                <a:gd name="connsiteY230" fmla="*/ 768279 h 2218638"/>
                <a:gd name="connsiteX231" fmla="*/ 1321029 w 1498841"/>
                <a:gd name="connsiteY231" fmla="*/ 763059 h 2218638"/>
                <a:gd name="connsiteX232" fmla="*/ 1329512 w 1498841"/>
                <a:gd name="connsiteY232" fmla="*/ 765016 h 2218638"/>
                <a:gd name="connsiteX233" fmla="*/ 1340018 w 1498841"/>
                <a:gd name="connsiteY233" fmla="*/ 759209 h 2218638"/>
                <a:gd name="connsiteX234" fmla="*/ 1340736 w 1498841"/>
                <a:gd name="connsiteY234" fmla="*/ 752422 h 2218638"/>
                <a:gd name="connsiteX235" fmla="*/ 1347913 w 1498841"/>
                <a:gd name="connsiteY235" fmla="*/ 757120 h 2218638"/>
                <a:gd name="connsiteX236" fmla="*/ 1349610 w 1498841"/>
                <a:gd name="connsiteY236" fmla="*/ 765799 h 2218638"/>
                <a:gd name="connsiteX237" fmla="*/ 1372644 w 1498841"/>
                <a:gd name="connsiteY237" fmla="*/ 759470 h 2218638"/>
                <a:gd name="connsiteX238" fmla="*/ 1374732 w 1498841"/>
                <a:gd name="connsiteY238" fmla="*/ 756794 h 2218638"/>
                <a:gd name="connsiteX239" fmla="*/ 1378517 w 1498841"/>
                <a:gd name="connsiteY239" fmla="*/ 754967 h 2218638"/>
                <a:gd name="connsiteX240" fmla="*/ 1380800 w 1498841"/>
                <a:gd name="connsiteY240" fmla="*/ 750073 h 2218638"/>
                <a:gd name="connsiteX241" fmla="*/ 1378190 w 1498841"/>
                <a:gd name="connsiteY241" fmla="*/ 735653 h 2218638"/>
                <a:gd name="connsiteX242" fmla="*/ 1379495 w 1498841"/>
                <a:gd name="connsiteY242" fmla="*/ 733108 h 2218638"/>
                <a:gd name="connsiteX243" fmla="*/ 1380996 w 1498841"/>
                <a:gd name="connsiteY243" fmla="*/ 731476 h 2218638"/>
                <a:gd name="connsiteX244" fmla="*/ 1386412 w 1498841"/>
                <a:gd name="connsiteY244" fmla="*/ 732390 h 2218638"/>
                <a:gd name="connsiteX245" fmla="*/ 1391959 w 1498841"/>
                <a:gd name="connsiteY245" fmla="*/ 742961 h 2218638"/>
                <a:gd name="connsiteX246" fmla="*/ 1400833 w 1498841"/>
                <a:gd name="connsiteY246" fmla="*/ 735065 h 2218638"/>
                <a:gd name="connsiteX247" fmla="*/ 1404030 w 1498841"/>
                <a:gd name="connsiteY247" fmla="*/ 734543 h 2218638"/>
                <a:gd name="connsiteX248" fmla="*/ 1404030 w 1498841"/>
                <a:gd name="connsiteY248" fmla="*/ 734543 h 2218638"/>
                <a:gd name="connsiteX249" fmla="*/ 1405466 w 1498841"/>
                <a:gd name="connsiteY249" fmla="*/ 735522 h 2218638"/>
                <a:gd name="connsiteX250" fmla="*/ 1407619 w 1498841"/>
                <a:gd name="connsiteY250" fmla="*/ 738719 h 2218638"/>
                <a:gd name="connsiteX251" fmla="*/ 1408663 w 1498841"/>
                <a:gd name="connsiteY251" fmla="*/ 739111 h 2218638"/>
                <a:gd name="connsiteX252" fmla="*/ 1411861 w 1498841"/>
                <a:gd name="connsiteY252" fmla="*/ 745049 h 2218638"/>
                <a:gd name="connsiteX253" fmla="*/ 1414601 w 1498841"/>
                <a:gd name="connsiteY253" fmla="*/ 748116 h 2218638"/>
                <a:gd name="connsiteX254" fmla="*/ 1416559 w 1498841"/>
                <a:gd name="connsiteY254" fmla="*/ 752292 h 2218638"/>
                <a:gd name="connsiteX255" fmla="*/ 1418451 w 1498841"/>
                <a:gd name="connsiteY255" fmla="*/ 754054 h 2218638"/>
                <a:gd name="connsiteX256" fmla="*/ 1431306 w 1498841"/>
                <a:gd name="connsiteY256" fmla="*/ 761753 h 2218638"/>
                <a:gd name="connsiteX257" fmla="*/ 1432284 w 1498841"/>
                <a:gd name="connsiteY257" fmla="*/ 762797 h 2218638"/>
                <a:gd name="connsiteX258" fmla="*/ 1433589 w 1498841"/>
                <a:gd name="connsiteY258" fmla="*/ 764559 h 2218638"/>
                <a:gd name="connsiteX259" fmla="*/ 1437505 w 1498841"/>
                <a:gd name="connsiteY259" fmla="*/ 772977 h 2218638"/>
                <a:gd name="connsiteX260" fmla="*/ 1439071 w 1498841"/>
                <a:gd name="connsiteY260" fmla="*/ 772455 h 2218638"/>
                <a:gd name="connsiteX261" fmla="*/ 1439854 w 1498841"/>
                <a:gd name="connsiteY261" fmla="*/ 772781 h 2218638"/>
                <a:gd name="connsiteX262" fmla="*/ 1440310 w 1498841"/>
                <a:gd name="connsiteY262" fmla="*/ 774086 h 2218638"/>
                <a:gd name="connsiteX263" fmla="*/ 1441942 w 1498841"/>
                <a:gd name="connsiteY263" fmla="*/ 775456 h 2218638"/>
                <a:gd name="connsiteX264" fmla="*/ 1444226 w 1498841"/>
                <a:gd name="connsiteY264" fmla="*/ 776566 h 2218638"/>
                <a:gd name="connsiteX265" fmla="*/ 1448271 w 1498841"/>
                <a:gd name="connsiteY265" fmla="*/ 780350 h 2218638"/>
                <a:gd name="connsiteX266" fmla="*/ 1449707 w 1498841"/>
                <a:gd name="connsiteY266" fmla="*/ 780415 h 2218638"/>
                <a:gd name="connsiteX267" fmla="*/ 1450946 w 1498841"/>
                <a:gd name="connsiteY267" fmla="*/ 779959 h 2218638"/>
                <a:gd name="connsiteX268" fmla="*/ 1453491 w 1498841"/>
                <a:gd name="connsiteY268" fmla="*/ 776631 h 2218638"/>
                <a:gd name="connsiteX269" fmla="*/ 1454535 w 1498841"/>
                <a:gd name="connsiteY269" fmla="*/ 776631 h 2218638"/>
                <a:gd name="connsiteX270" fmla="*/ 1454927 w 1498841"/>
                <a:gd name="connsiteY270" fmla="*/ 777544 h 2218638"/>
                <a:gd name="connsiteX271" fmla="*/ 1455057 w 1498841"/>
                <a:gd name="connsiteY271" fmla="*/ 782895 h 2218638"/>
                <a:gd name="connsiteX272" fmla="*/ 1455840 w 1498841"/>
                <a:gd name="connsiteY272" fmla="*/ 785962 h 2218638"/>
                <a:gd name="connsiteX273" fmla="*/ 1457863 w 1498841"/>
                <a:gd name="connsiteY273" fmla="*/ 788572 h 2218638"/>
                <a:gd name="connsiteX274" fmla="*/ 1460995 w 1498841"/>
                <a:gd name="connsiteY274" fmla="*/ 791378 h 2218638"/>
                <a:gd name="connsiteX275" fmla="*/ 1461974 w 1498841"/>
                <a:gd name="connsiteY275" fmla="*/ 793401 h 2218638"/>
                <a:gd name="connsiteX276" fmla="*/ 1463997 w 1498841"/>
                <a:gd name="connsiteY276" fmla="*/ 795685 h 2218638"/>
                <a:gd name="connsiteX277" fmla="*/ 1462822 w 1498841"/>
                <a:gd name="connsiteY277" fmla="*/ 797185 h 2218638"/>
                <a:gd name="connsiteX278" fmla="*/ 1456884 w 1498841"/>
                <a:gd name="connsiteY278" fmla="*/ 801100 h 2218638"/>
                <a:gd name="connsiteX279" fmla="*/ 1452708 w 1498841"/>
                <a:gd name="connsiteY279" fmla="*/ 805407 h 2218638"/>
                <a:gd name="connsiteX280" fmla="*/ 1451664 w 1498841"/>
                <a:gd name="connsiteY280" fmla="*/ 807561 h 2218638"/>
                <a:gd name="connsiteX281" fmla="*/ 1450686 w 1498841"/>
                <a:gd name="connsiteY281" fmla="*/ 806778 h 2218638"/>
                <a:gd name="connsiteX282" fmla="*/ 1449641 w 1498841"/>
                <a:gd name="connsiteY282" fmla="*/ 806516 h 2218638"/>
                <a:gd name="connsiteX283" fmla="*/ 1443181 w 1498841"/>
                <a:gd name="connsiteY283" fmla="*/ 808931 h 2218638"/>
                <a:gd name="connsiteX284" fmla="*/ 1441550 w 1498841"/>
                <a:gd name="connsiteY284" fmla="*/ 808670 h 2218638"/>
                <a:gd name="connsiteX285" fmla="*/ 1439788 w 1498841"/>
                <a:gd name="connsiteY285" fmla="*/ 807365 h 2218638"/>
                <a:gd name="connsiteX286" fmla="*/ 1436134 w 1498841"/>
                <a:gd name="connsiteY286" fmla="*/ 808344 h 2218638"/>
                <a:gd name="connsiteX287" fmla="*/ 1432676 w 1498841"/>
                <a:gd name="connsiteY287" fmla="*/ 807821 h 2218638"/>
                <a:gd name="connsiteX288" fmla="*/ 1428761 w 1498841"/>
                <a:gd name="connsiteY288" fmla="*/ 805994 h 2218638"/>
                <a:gd name="connsiteX289" fmla="*/ 1427129 w 1498841"/>
                <a:gd name="connsiteY289" fmla="*/ 805733 h 2218638"/>
                <a:gd name="connsiteX290" fmla="*/ 1425172 w 1498841"/>
                <a:gd name="connsiteY290" fmla="*/ 804624 h 2218638"/>
                <a:gd name="connsiteX291" fmla="*/ 1423345 w 1498841"/>
                <a:gd name="connsiteY291" fmla="*/ 804820 h 2218638"/>
                <a:gd name="connsiteX292" fmla="*/ 1420865 w 1498841"/>
                <a:gd name="connsiteY292" fmla="*/ 803776 h 2218638"/>
                <a:gd name="connsiteX293" fmla="*/ 1418516 w 1498841"/>
                <a:gd name="connsiteY293" fmla="*/ 804102 h 2218638"/>
                <a:gd name="connsiteX294" fmla="*/ 1415188 w 1498841"/>
                <a:gd name="connsiteY294" fmla="*/ 802993 h 2218638"/>
                <a:gd name="connsiteX295" fmla="*/ 1411730 w 1498841"/>
                <a:gd name="connsiteY295" fmla="*/ 800122 h 2218638"/>
                <a:gd name="connsiteX296" fmla="*/ 1406575 w 1498841"/>
                <a:gd name="connsiteY296" fmla="*/ 797707 h 2218638"/>
                <a:gd name="connsiteX297" fmla="*/ 1404487 w 1498841"/>
                <a:gd name="connsiteY297" fmla="*/ 795750 h 2218638"/>
                <a:gd name="connsiteX298" fmla="*/ 1402790 w 1498841"/>
                <a:gd name="connsiteY298" fmla="*/ 795097 h 2218638"/>
                <a:gd name="connsiteX299" fmla="*/ 1400376 w 1498841"/>
                <a:gd name="connsiteY299" fmla="*/ 792291 h 2218638"/>
                <a:gd name="connsiteX300" fmla="*/ 1391176 w 1498841"/>
                <a:gd name="connsiteY300" fmla="*/ 788311 h 2218638"/>
                <a:gd name="connsiteX301" fmla="*/ 1384977 w 1498841"/>
                <a:gd name="connsiteY301" fmla="*/ 788898 h 2218638"/>
                <a:gd name="connsiteX302" fmla="*/ 1382432 w 1498841"/>
                <a:gd name="connsiteY302" fmla="*/ 790269 h 2218638"/>
                <a:gd name="connsiteX303" fmla="*/ 1380735 w 1498841"/>
                <a:gd name="connsiteY303" fmla="*/ 789616 h 2218638"/>
                <a:gd name="connsiteX304" fmla="*/ 1380735 w 1498841"/>
                <a:gd name="connsiteY304" fmla="*/ 788768 h 2218638"/>
                <a:gd name="connsiteX305" fmla="*/ 1381518 w 1498841"/>
                <a:gd name="connsiteY305" fmla="*/ 788833 h 2218638"/>
                <a:gd name="connsiteX306" fmla="*/ 1381779 w 1498841"/>
                <a:gd name="connsiteY306" fmla="*/ 787854 h 2218638"/>
                <a:gd name="connsiteX307" fmla="*/ 1378712 w 1498841"/>
                <a:gd name="connsiteY307" fmla="*/ 785309 h 2218638"/>
                <a:gd name="connsiteX308" fmla="*/ 1376951 w 1498841"/>
                <a:gd name="connsiteY308" fmla="*/ 781133 h 2218638"/>
                <a:gd name="connsiteX309" fmla="*/ 1376951 w 1498841"/>
                <a:gd name="connsiteY309" fmla="*/ 778719 h 2218638"/>
                <a:gd name="connsiteX310" fmla="*/ 1375972 w 1498841"/>
                <a:gd name="connsiteY310" fmla="*/ 778719 h 2218638"/>
                <a:gd name="connsiteX311" fmla="*/ 1375515 w 1498841"/>
                <a:gd name="connsiteY311" fmla="*/ 779632 h 2218638"/>
                <a:gd name="connsiteX312" fmla="*/ 1374406 w 1498841"/>
                <a:gd name="connsiteY312" fmla="*/ 779763 h 2218638"/>
                <a:gd name="connsiteX313" fmla="*/ 1374471 w 1498841"/>
                <a:gd name="connsiteY313" fmla="*/ 780155 h 2218638"/>
                <a:gd name="connsiteX314" fmla="*/ 1375515 w 1498841"/>
                <a:gd name="connsiteY314" fmla="*/ 780807 h 2218638"/>
                <a:gd name="connsiteX315" fmla="*/ 1376624 w 1498841"/>
                <a:gd name="connsiteY315" fmla="*/ 783483 h 2218638"/>
                <a:gd name="connsiteX316" fmla="*/ 1375450 w 1498841"/>
                <a:gd name="connsiteY316" fmla="*/ 784396 h 2218638"/>
                <a:gd name="connsiteX317" fmla="*/ 1374667 w 1498841"/>
                <a:gd name="connsiteY317" fmla="*/ 783874 h 2218638"/>
                <a:gd name="connsiteX318" fmla="*/ 1373753 w 1498841"/>
                <a:gd name="connsiteY318" fmla="*/ 783939 h 2218638"/>
                <a:gd name="connsiteX319" fmla="*/ 1374928 w 1498841"/>
                <a:gd name="connsiteY319" fmla="*/ 785049 h 2218638"/>
                <a:gd name="connsiteX320" fmla="*/ 1376951 w 1498841"/>
                <a:gd name="connsiteY320" fmla="*/ 785897 h 2218638"/>
                <a:gd name="connsiteX321" fmla="*/ 1377929 w 1498841"/>
                <a:gd name="connsiteY321" fmla="*/ 787006 h 2218638"/>
                <a:gd name="connsiteX322" fmla="*/ 1378256 w 1498841"/>
                <a:gd name="connsiteY322" fmla="*/ 788703 h 2218638"/>
                <a:gd name="connsiteX323" fmla="*/ 1376624 w 1498841"/>
                <a:gd name="connsiteY323" fmla="*/ 788441 h 2218638"/>
                <a:gd name="connsiteX324" fmla="*/ 1375776 w 1498841"/>
                <a:gd name="connsiteY324" fmla="*/ 789551 h 2218638"/>
                <a:gd name="connsiteX325" fmla="*/ 1369708 w 1498841"/>
                <a:gd name="connsiteY325" fmla="*/ 789159 h 2218638"/>
                <a:gd name="connsiteX326" fmla="*/ 1368859 w 1498841"/>
                <a:gd name="connsiteY326" fmla="*/ 788768 h 2218638"/>
                <a:gd name="connsiteX327" fmla="*/ 1368337 w 1498841"/>
                <a:gd name="connsiteY327" fmla="*/ 790986 h 2218638"/>
                <a:gd name="connsiteX328" fmla="*/ 1368598 w 1498841"/>
                <a:gd name="connsiteY328" fmla="*/ 791312 h 2218638"/>
                <a:gd name="connsiteX329" fmla="*/ 1370230 w 1498841"/>
                <a:gd name="connsiteY329" fmla="*/ 791508 h 2218638"/>
                <a:gd name="connsiteX330" fmla="*/ 1372383 w 1498841"/>
                <a:gd name="connsiteY330" fmla="*/ 791443 h 2218638"/>
                <a:gd name="connsiteX331" fmla="*/ 1379430 w 1498841"/>
                <a:gd name="connsiteY331" fmla="*/ 793270 h 2218638"/>
                <a:gd name="connsiteX332" fmla="*/ 1381649 w 1498841"/>
                <a:gd name="connsiteY332" fmla="*/ 792748 h 2218638"/>
                <a:gd name="connsiteX333" fmla="*/ 1382367 w 1498841"/>
                <a:gd name="connsiteY333" fmla="*/ 792096 h 2218638"/>
                <a:gd name="connsiteX334" fmla="*/ 1383933 w 1498841"/>
                <a:gd name="connsiteY334" fmla="*/ 793662 h 2218638"/>
                <a:gd name="connsiteX335" fmla="*/ 1383541 w 1498841"/>
                <a:gd name="connsiteY335" fmla="*/ 794184 h 2218638"/>
                <a:gd name="connsiteX336" fmla="*/ 1385107 w 1498841"/>
                <a:gd name="connsiteY336" fmla="*/ 797903 h 2218638"/>
                <a:gd name="connsiteX337" fmla="*/ 1384650 w 1498841"/>
                <a:gd name="connsiteY337" fmla="*/ 799469 h 2218638"/>
                <a:gd name="connsiteX338" fmla="*/ 1383084 w 1498841"/>
                <a:gd name="connsiteY338" fmla="*/ 801688 h 2218638"/>
                <a:gd name="connsiteX339" fmla="*/ 1380996 w 1498841"/>
                <a:gd name="connsiteY339" fmla="*/ 803580 h 2218638"/>
                <a:gd name="connsiteX340" fmla="*/ 1378908 w 1498841"/>
                <a:gd name="connsiteY340" fmla="*/ 804233 h 2218638"/>
                <a:gd name="connsiteX341" fmla="*/ 1378582 w 1498841"/>
                <a:gd name="connsiteY341" fmla="*/ 805799 h 2218638"/>
                <a:gd name="connsiteX342" fmla="*/ 1377407 w 1498841"/>
                <a:gd name="connsiteY342" fmla="*/ 805603 h 2218638"/>
                <a:gd name="connsiteX343" fmla="*/ 1376885 w 1498841"/>
                <a:gd name="connsiteY343" fmla="*/ 807430 h 2218638"/>
                <a:gd name="connsiteX344" fmla="*/ 1378190 w 1498841"/>
                <a:gd name="connsiteY344" fmla="*/ 812389 h 2218638"/>
                <a:gd name="connsiteX345" fmla="*/ 1377146 w 1498841"/>
                <a:gd name="connsiteY345" fmla="*/ 817218 h 2218638"/>
                <a:gd name="connsiteX346" fmla="*/ 1376037 w 1498841"/>
                <a:gd name="connsiteY346" fmla="*/ 820220 h 2218638"/>
                <a:gd name="connsiteX347" fmla="*/ 1373166 w 1498841"/>
                <a:gd name="connsiteY347" fmla="*/ 820872 h 2218638"/>
                <a:gd name="connsiteX348" fmla="*/ 1372513 w 1498841"/>
                <a:gd name="connsiteY348" fmla="*/ 821590 h 2218638"/>
                <a:gd name="connsiteX349" fmla="*/ 1371730 w 1498841"/>
                <a:gd name="connsiteY349" fmla="*/ 824200 h 2218638"/>
                <a:gd name="connsiteX350" fmla="*/ 1371991 w 1498841"/>
                <a:gd name="connsiteY350" fmla="*/ 827789 h 2218638"/>
                <a:gd name="connsiteX351" fmla="*/ 1372774 w 1498841"/>
                <a:gd name="connsiteY351" fmla="*/ 828311 h 2218638"/>
                <a:gd name="connsiteX352" fmla="*/ 1374210 w 1498841"/>
                <a:gd name="connsiteY352" fmla="*/ 827919 h 2218638"/>
                <a:gd name="connsiteX353" fmla="*/ 1374275 w 1498841"/>
                <a:gd name="connsiteY353" fmla="*/ 830594 h 2218638"/>
                <a:gd name="connsiteX354" fmla="*/ 1373688 w 1498841"/>
                <a:gd name="connsiteY354" fmla="*/ 832356 h 2218638"/>
                <a:gd name="connsiteX355" fmla="*/ 1373949 w 1498841"/>
                <a:gd name="connsiteY355" fmla="*/ 835488 h 2218638"/>
                <a:gd name="connsiteX356" fmla="*/ 1373101 w 1498841"/>
                <a:gd name="connsiteY356" fmla="*/ 840904 h 2218638"/>
                <a:gd name="connsiteX357" fmla="*/ 1374993 w 1498841"/>
                <a:gd name="connsiteY357" fmla="*/ 850366 h 2218638"/>
                <a:gd name="connsiteX358" fmla="*/ 1375907 w 1498841"/>
                <a:gd name="connsiteY358" fmla="*/ 852519 h 2218638"/>
                <a:gd name="connsiteX359" fmla="*/ 1382171 w 1498841"/>
                <a:gd name="connsiteY359" fmla="*/ 861198 h 2218638"/>
                <a:gd name="connsiteX360" fmla="*/ 1385303 w 1498841"/>
                <a:gd name="connsiteY360" fmla="*/ 863090 h 2218638"/>
                <a:gd name="connsiteX361" fmla="*/ 1388304 w 1498841"/>
                <a:gd name="connsiteY361" fmla="*/ 865961 h 2218638"/>
                <a:gd name="connsiteX362" fmla="*/ 1390784 w 1498841"/>
                <a:gd name="connsiteY362" fmla="*/ 866288 h 2218638"/>
                <a:gd name="connsiteX363" fmla="*/ 1394764 w 1498841"/>
                <a:gd name="connsiteY363" fmla="*/ 865505 h 2218638"/>
                <a:gd name="connsiteX364" fmla="*/ 1396657 w 1498841"/>
                <a:gd name="connsiteY364" fmla="*/ 865505 h 2218638"/>
                <a:gd name="connsiteX365" fmla="*/ 1399332 w 1498841"/>
                <a:gd name="connsiteY365" fmla="*/ 867005 h 2218638"/>
                <a:gd name="connsiteX366" fmla="*/ 1400963 w 1498841"/>
                <a:gd name="connsiteY366" fmla="*/ 868832 h 2218638"/>
                <a:gd name="connsiteX367" fmla="*/ 1403573 w 1498841"/>
                <a:gd name="connsiteY367" fmla="*/ 869419 h 2218638"/>
                <a:gd name="connsiteX368" fmla="*/ 1405205 w 1498841"/>
                <a:gd name="connsiteY368" fmla="*/ 870333 h 2218638"/>
                <a:gd name="connsiteX369" fmla="*/ 1409772 w 1498841"/>
                <a:gd name="connsiteY369" fmla="*/ 870398 h 2218638"/>
                <a:gd name="connsiteX370" fmla="*/ 1412056 w 1498841"/>
                <a:gd name="connsiteY370" fmla="*/ 873204 h 2218638"/>
                <a:gd name="connsiteX371" fmla="*/ 1413231 w 1498841"/>
                <a:gd name="connsiteY371" fmla="*/ 873791 h 2218638"/>
                <a:gd name="connsiteX372" fmla="*/ 1414405 w 1498841"/>
                <a:gd name="connsiteY372" fmla="*/ 873857 h 2218638"/>
                <a:gd name="connsiteX373" fmla="*/ 1416232 w 1498841"/>
                <a:gd name="connsiteY373" fmla="*/ 873269 h 2218638"/>
                <a:gd name="connsiteX374" fmla="*/ 1418712 w 1498841"/>
                <a:gd name="connsiteY374" fmla="*/ 874836 h 2218638"/>
                <a:gd name="connsiteX375" fmla="*/ 1418908 w 1498841"/>
                <a:gd name="connsiteY375" fmla="*/ 875292 h 2218638"/>
                <a:gd name="connsiteX376" fmla="*/ 1418712 w 1498841"/>
                <a:gd name="connsiteY376" fmla="*/ 876010 h 2218638"/>
                <a:gd name="connsiteX377" fmla="*/ 1415515 w 1498841"/>
                <a:gd name="connsiteY377" fmla="*/ 879533 h 2218638"/>
                <a:gd name="connsiteX378" fmla="*/ 1414210 w 1498841"/>
                <a:gd name="connsiteY378" fmla="*/ 882274 h 2218638"/>
                <a:gd name="connsiteX379" fmla="*/ 1414014 w 1498841"/>
                <a:gd name="connsiteY379" fmla="*/ 885472 h 2218638"/>
                <a:gd name="connsiteX380" fmla="*/ 1411599 w 1498841"/>
                <a:gd name="connsiteY380" fmla="*/ 896369 h 2218638"/>
                <a:gd name="connsiteX381" fmla="*/ 1412056 w 1498841"/>
                <a:gd name="connsiteY381" fmla="*/ 900414 h 2218638"/>
                <a:gd name="connsiteX382" fmla="*/ 1411795 w 1498841"/>
                <a:gd name="connsiteY382" fmla="*/ 904786 h 2218638"/>
                <a:gd name="connsiteX383" fmla="*/ 1413035 w 1498841"/>
                <a:gd name="connsiteY383" fmla="*/ 907070 h 2218638"/>
                <a:gd name="connsiteX384" fmla="*/ 1413427 w 1498841"/>
                <a:gd name="connsiteY384" fmla="*/ 907462 h 2218638"/>
                <a:gd name="connsiteX385" fmla="*/ 1414797 w 1498841"/>
                <a:gd name="connsiteY385" fmla="*/ 907592 h 2218638"/>
                <a:gd name="connsiteX386" fmla="*/ 1415188 w 1498841"/>
                <a:gd name="connsiteY386" fmla="*/ 908962 h 2218638"/>
                <a:gd name="connsiteX387" fmla="*/ 1416624 w 1498841"/>
                <a:gd name="connsiteY387" fmla="*/ 909811 h 2218638"/>
                <a:gd name="connsiteX388" fmla="*/ 1418386 w 1498841"/>
                <a:gd name="connsiteY388" fmla="*/ 910202 h 2218638"/>
                <a:gd name="connsiteX389" fmla="*/ 1420800 w 1498841"/>
                <a:gd name="connsiteY389" fmla="*/ 909941 h 2218638"/>
                <a:gd name="connsiteX390" fmla="*/ 1422562 w 1498841"/>
                <a:gd name="connsiteY390" fmla="*/ 911116 h 2218638"/>
                <a:gd name="connsiteX391" fmla="*/ 1424193 w 1498841"/>
                <a:gd name="connsiteY391" fmla="*/ 911050 h 2218638"/>
                <a:gd name="connsiteX392" fmla="*/ 1425759 w 1498841"/>
                <a:gd name="connsiteY392" fmla="*/ 911573 h 2218638"/>
                <a:gd name="connsiteX393" fmla="*/ 1425955 w 1498841"/>
                <a:gd name="connsiteY393" fmla="*/ 912225 h 2218638"/>
                <a:gd name="connsiteX394" fmla="*/ 1425368 w 1498841"/>
                <a:gd name="connsiteY394" fmla="*/ 913269 h 2218638"/>
                <a:gd name="connsiteX395" fmla="*/ 1424389 w 1498841"/>
                <a:gd name="connsiteY395" fmla="*/ 913921 h 2218638"/>
                <a:gd name="connsiteX396" fmla="*/ 1424063 w 1498841"/>
                <a:gd name="connsiteY396" fmla="*/ 915227 h 2218638"/>
                <a:gd name="connsiteX397" fmla="*/ 1422431 w 1498841"/>
                <a:gd name="connsiteY397" fmla="*/ 916075 h 2218638"/>
                <a:gd name="connsiteX398" fmla="*/ 1420539 w 1498841"/>
                <a:gd name="connsiteY398" fmla="*/ 916336 h 2218638"/>
                <a:gd name="connsiteX399" fmla="*/ 1419299 w 1498841"/>
                <a:gd name="connsiteY399" fmla="*/ 918489 h 2218638"/>
                <a:gd name="connsiteX400" fmla="*/ 1418581 w 1498841"/>
                <a:gd name="connsiteY400" fmla="*/ 923448 h 2218638"/>
                <a:gd name="connsiteX401" fmla="*/ 1416428 w 1498841"/>
                <a:gd name="connsiteY401" fmla="*/ 930039 h 2218638"/>
                <a:gd name="connsiteX402" fmla="*/ 1415971 w 1498841"/>
                <a:gd name="connsiteY402" fmla="*/ 934867 h 2218638"/>
                <a:gd name="connsiteX403" fmla="*/ 1414927 w 1498841"/>
                <a:gd name="connsiteY403" fmla="*/ 939239 h 2218638"/>
                <a:gd name="connsiteX404" fmla="*/ 1414471 w 1498841"/>
                <a:gd name="connsiteY404" fmla="*/ 944851 h 2218638"/>
                <a:gd name="connsiteX405" fmla="*/ 1413296 w 1498841"/>
                <a:gd name="connsiteY405" fmla="*/ 947396 h 2218638"/>
                <a:gd name="connsiteX406" fmla="*/ 1413296 w 1498841"/>
                <a:gd name="connsiteY406" fmla="*/ 949680 h 2218638"/>
                <a:gd name="connsiteX407" fmla="*/ 1413688 w 1498841"/>
                <a:gd name="connsiteY407" fmla="*/ 950789 h 2218638"/>
                <a:gd name="connsiteX408" fmla="*/ 1416754 w 1498841"/>
                <a:gd name="connsiteY408" fmla="*/ 954769 h 2218638"/>
                <a:gd name="connsiteX409" fmla="*/ 1416493 w 1498841"/>
                <a:gd name="connsiteY409" fmla="*/ 959141 h 2218638"/>
                <a:gd name="connsiteX410" fmla="*/ 1416754 w 1498841"/>
                <a:gd name="connsiteY410" fmla="*/ 964687 h 2218638"/>
                <a:gd name="connsiteX411" fmla="*/ 1419299 w 1498841"/>
                <a:gd name="connsiteY411" fmla="*/ 977020 h 2218638"/>
                <a:gd name="connsiteX412" fmla="*/ 1418908 w 1498841"/>
                <a:gd name="connsiteY412" fmla="*/ 979761 h 2218638"/>
                <a:gd name="connsiteX413" fmla="*/ 1420213 w 1498841"/>
                <a:gd name="connsiteY413" fmla="*/ 981979 h 2218638"/>
                <a:gd name="connsiteX414" fmla="*/ 1420735 w 1498841"/>
                <a:gd name="connsiteY414" fmla="*/ 985764 h 2218638"/>
                <a:gd name="connsiteX415" fmla="*/ 1421779 w 1498841"/>
                <a:gd name="connsiteY415" fmla="*/ 987134 h 2218638"/>
                <a:gd name="connsiteX416" fmla="*/ 1423019 w 1498841"/>
                <a:gd name="connsiteY416" fmla="*/ 990984 h 2218638"/>
                <a:gd name="connsiteX417" fmla="*/ 1424389 w 1498841"/>
                <a:gd name="connsiteY417" fmla="*/ 992550 h 2218638"/>
                <a:gd name="connsiteX418" fmla="*/ 1425955 w 1498841"/>
                <a:gd name="connsiteY418" fmla="*/ 999924 h 2218638"/>
                <a:gd name="connsiteX419" fmla="*/ 1426999 w 1498841"/>
                <a:gd name="connsiteY419" fmla="*/ 1002012 h 2218638"/>
                <a:gd name="connsiteX420" fmla="*/ 1426934 w 1498841"/>
                <a:gd name="connsiteY420" fmla="*/ 1003709 h 2218638"/>
                <a:gd name="connsiteX421" fmla="*/ 1427325 w 1498841"/>
                <a:gd name="connsiteY421" fmla="*/ 1004361 h 2218638"/>
                <a:gd name="connsiteX422" fmla="*/ 1428695 w 1498841"/>
                <a:gd name="connsiteY422" fmla="*/ 1003969 h 2218638"/>
                <a:gd name="connsiteX423" fmla="*/ 1430066 w 1498841"/>
                <a:gd name="connsiteY423" fmla="*/ 1004948 h 2218638"/>
                <a:gd name="connsiteX424" fmla="*/ 1431567 w 1498841"/>
                <a:gd name="connsiteY424" fmla="*/ 1005340 h 2218638"/>
                <a:gd name="connsiteX425" fmla="*/ 1435351 w 1498841"/>
                <a:gd name="connsiteY425" fmla="*/ 1005535 h 2218638"/>
                <a:gd name="connsiteX426" fmla="*/ 1434960 w 1498841"/>
                <a:gd name="connsiteY426" fmla="*/ 1008602 h 2218638"/>
                <a:gd name="connsiteX427" fmla="*/ 1435612 w 1498841"/>
                <a:gd name="connsiteY427" fmla="*/ 1011995 h 2218638"/>
                <a:gd name="connsiteX428" fmla="*/ 1437505 w 1498841"/>
                <a:gd name="connsiteY428" fmla="*/ 1013170 h 2218638"/>
                <a:gd name="connsiteX429" fmla="*/ 1437570 w 1498841"/>
                <a:gd name="connsiteY429" fmla="*/ 1014671 h 2218638"/>
                <a:gd name="connsiteX430" fmla="*/ 1438288 w 1498841"/>
                <a:gd name="connsiteY430" fmla="*/ 1016106 h 2218638"/>
                <a:gd name="connsiteX431" fmla="*/ 1440767 w 1498841"/>
                <a:gd name="connsiteY431" fmla="*/ 1017542 h 2218638"/>
                <a:gd name="connsiteX432" fmla="*/ 1442790 w 1498841"/>
                <a:gd name="connsiteY432" fmla="*/ 1018064 h 2218638"/>
                <a:gd name="connsiteX433" fmla="*/ 1443312 w 1498841"/>
                <a:gd name="connsiteY433" fmla="*/ 1018651 h 2218638"/>
                <a:gd name="connsiteX434" fmla="*/ 1443638 w 1498841"/>
                <a:gd name="connsiteY434" fmla="*/ 1020609 h 2218638"/>
                <a:gd name="connsiteX435" fmla="*/ 1444487 w 1498841"/>
                <a:gd name="connsiteY435" fmla="*/ 1022501 h 2218638"/>
                <a:gd name="connsiteX436" fmla="*/ 1447814 w 1498841"/>
                <a:gd name="connsiteY436" fmla="*/ 1028113 h 2218638"/>
                <a:gd name="connsiteX437" fmla="*/ 1449185 w 1498841"/>
                <a:gd name="connsiteY437" fmla="*/ 1029613 h 2218638"/>
                <a:gd name="connsiteX438" fmla="*/ 1455057 w 1498841"/>
                <a:gd name="connsiteY438" fmla="*/ 1029940 h 2218638"/>
                <a:gd name="connsiteX439" fmla="*/ 1460604 w 1498841"/>
                <a:gd name="connsiteY439" fmla="*/ 1032028 h 2218638"/>
                <a:gd name="connsiteX440" fmla="*/ 1461778 w 1498841"/>
                <a:gd name="connsiteY440" fmla="*/ 1031832 h 2218638"/>
                <a:gd name="connsiteX441" fmla="*/ 1464519 w 1498841"/>
                <a:gd name="connsiteY441" fmla="*/ 1030201 h 2218638"/>
                <a:gd name="connsiteX442" fmla="*/ 1465237 w 1498841"/>
                <a:gd name="connsiteY442" fmla="*/ 1030396 h 2218638"/>
                <a:gd name="connsiteX443" fmla="*/ 1465172 w 1498841"/>
                <a:gd name="connsiteY443" fmla="*/ 1030984 h 2218638"/>
                <a:gd name="connsiteX444" fmla="*/ 1463866 w 1498841"/>
                <a:gd name="connsiteY444" fmla="*/ 1032028 h 2218638"/>
                <a:gd name="connsiteX445" fmla="*/ 1463736 w 1498841"/>
                <a:gd name="connsiteY445" fmla="*/ 1033333 h 2218638"/>
                <a:gd name="connsiteX446" fmla="*/ 1465824 w 1498841"/>
                <a:gd name="connsiteY446" fmla="*/ 1040772 h 2218638"/>
                <a:gd name="connsiteX447" fmla="*/ 1468565 w 1498841"/>
                <a:gd name="connsiteY447" fmla="*/ 1043643 h 2218638"/>
                <a:gd name="connsiteX448" fmla="*/ 1470261 w 1498841"/>
                <a:gd name="connsiteY448" fmla="*/ 1044491 h 2218638"/>
                <a:gd name="connsiteX449" fmla="*/ 1471436 w 1498841"/>
                <a:gd name="connsiteY449" fmla="*/ 1048341 h 2218638"/>
                <a:gd name="connsiteX450" fmla="*/ 1471697 w 1498841"/>
                <a:gd name="connsiteY450" fmla="*/ 1052517 h 2218638"/>
                <a:gd name="connsiteX451" fmla="*/ 1470522 w 1498841"/>
                <a:gd name="connsiteY451" fmla="*/ 1052321 h 2218638"/>
                <a:gd name="connsiteX452" fmla="*/ 1469935 w 1498841"/>
                <a:gd name="connsiteY452" fmla="*/ 1052843 h 2218638"/>
                <a:gd name="connsiteX453" fmla="*/ 1469674 w 1498841"/>
                <a:gd name="connsiteY453" fmla="*/ 1054214 h 2218638"/>
                <a:gd name="connsiteX454" fmla="*/ 1470000 w 1498841"/>
                <a:gd name="connsiteY454" fmla="*/ 1054801 h 2218638"/>
                <a:gd name="connsiteX455" fmla="*/ 1472153 w 1498841"/>
                <a:gd name="connsiteY455" fmla="*/ 1054670 h 2218638"/>
                <a:gd name="connsiteX456" fmla="*/ 1472088 w 1498841"/>
                <a:gd name="connsiteY456" fmla="*/ 1056106 h 2218638"/>
                <a:gd name="connsiteX457" fmla="*/ 1471762 w 1498841"/>
                <a:gd name="connsiteY457" fmla="*/ 1056628 h 2218638"/>
                <a:gd name="connsiteX458" fmla="*/ 1470522 w 1498841"/>
                <a:gd name="connsiteY458" fmla="*/ 1056823 h 2218638"/>
                <a:gd name="connsiteX459" fmla="*/ 1470131 w 1498841"/>
                <a:gd name="connsiteY459" fmla="*/ 1057215 h 2218638"/>
                <a:gd name="connsiteX460" fmla="*/ 1470131 w 1498841"/>
                <a:gd name="connsiteY460" fmla="*/ 1058259 h 2218638"/>
                <a:gd name="connsiteX461" fmla="*/ 1469543 w 1498841"/>
                <a:gd name="connsiteY461" fmla="*/ 1059108 h 2218638"/>
                <a:gd name="connsiteX462" fmla="*/ 1470000 w 1498841"/>
                <a:gd name="connsiteY462" fmla="*/ 1059956 h 2218638"/>
                <a:gd name="connsiteX463" fmla="*/ 1469087 w 1498841"/>
                <a:gd name="connsiteY463" fmla="*/ 1060543 h 2218638"/>
                <a:gd name="connsiteX464" fmla="*/ 1469087 w 1498841"/>
                <a:gd name="connsiteY464" fmla="*/ 1061522 h 2218638"/>
                <a:gd name="connsiteX465" fmla="*/ 1469543 w 1498841"/>
                <a:gd name="connsiteY465" fmla="*/ 1063545 h 2218638"/>
                <a:gd name="connsiteX466" fmla="*/ 1470326 w 1498841"/>
                <a:gd name="connsiteY466" fmla="*/ 1064654 h 2218638"/>
                <a:gd name="connsiteX467" fmla="*/ 1471109 w 1498841"/>
                <a:gd name="connsiteY467" fmla="*/ 1065241 h 2218638"/>
                <a:gd name="connsiteX468" fmla="*/ 1473002 w 1498841"/>
                <a:gd name="connsiteY468" fmla="*/ 1065698 h 2218638"/>
                <a:gd name="connsiteX469" fmla="*/ 1473263 w 1498841"/>
                <a:gd name="connsiteY469" fmla="*/ 1067264 h 2218638"/>
                <a:gd name="connsiteX470" fmla="*/ 1472806 w 1498841"/>
                <a:gd name="connsiteY470" fmla="*/ 1067786 h 2218638"/>
                <a:gd name="connsiteX471" fmla="*/ 1469543 w 1498841"/>
                <a:gd name="connsiteY471" fmla="*/ 1068830 h 2218638"/>
                <a:gd name="connsiteX472" fmla="*/ 1466215 w 1498841"/>
                <a:gd name="connsiteY472" fmla="*/ 1068961 h 2218638"/>
                <a:gd name="connsiteX473" fmla="*/ 1464062 w 1498841"/>
                <a:gd name="connsiteY473" fmla="*/ 1071179 h 2218638"/>
                <a:gd name="connsiteX474" fmla="*/ 1461844 w 1498841"/>
                <a:gd name="connsiteY474" fmla="*/ 1072745 h 2218638"/>
                <a:gd name="connsiteX475" fmla="*/ 1459103 w 1498841"/>
                <a:gd name="connsiteY475" fmla="*/ 1072615 h 2218638"/>
                <a:gd name="connsiteX476" fmla="*/ 1457276 w 1498841"/>
                <a:gd name="connsiteY476" fmla="*/ 1070918 h 2218638"/>
                <a:gd name="connsiteX477" fmla="*/ 1456297 w 1498841"/>
                <a:gd name="connsiteY477" fmla="*/ 1071049 h 2218638"/>
                <a:gd name="connsiteX478" fmla="*/ 1451142 w 1498841"/>
                <a:gd name="connsiteY478" fmla="*/ 1073398 h 2218638"/>
                <a:gd name="connsiteX479" fmla="*/ 1447945 w 1498841"/>
                <a:gd name="connsiteY479" fmla="*/ 1073528 h 2218638"/>
                <a:gd name="connsiteX480" fmla="*/ 1444356 w 1498841"/>
                <a:gd name="connsiteY480" fmla="*/ 1074964 h 2218638"/>
                <a:gd name="connsiteX481" fmla="*/ 1443312 w 1498841"/>
                <a:gd name="connsiteY481" fmla="*/ 1075812 h 2218638"/>
                <a:gd name="connsiteX482" fmla="*/ 1443181 w 1498841"/>
                <a:gd name="connsiteY482" fmla="*/ 1078813 h 2218638"/>
                <a:gd name="connsiteX483" fmla="*/ 1444878 w 1498841"/>
                <a:gd name="connsiteY483" fmla="*/ 1079270 h 2218638"/>
                <a:gd name="connsiteX484" fmla="*/ 1450033 w 1498841"/>
                <a:gd name="connsiteY484" fmla="*/ 1078096 h 2218638"/>
                <a:gd name="connsiteX485" fmla="*/ 1457798 w 1498841"/>
                <a:gd name="connsiteY485" fmla="*/ 1079205 h 2218638"/>
                <a:gd name="connsiteX486" fmla="*/ 1457929 w 1498841"/>
                <a:gd name="connsiteY486" fmla="*/ 1078813 h 2218638"/>
                <a:gd name="connsiteX487" fmla="*/ 1456232 w 1498841"/>
                <a:gd name="connsiteY487" fmla="*/ 1077378 h 2218638"/>
                <a:gd name="connsiteX488" fmla="*/ 1455775 w 1498841"/>
                <a:gd name="connsiteY488" fmla="*/ 1076530 h 2218638"/>
                <a:gd name="connsiteX489" fmla="*/ 1454731 w 1498841"/>
                <a:gd name="connsiteY489" fmla="*/ 1073072 h 2218638"/>
                <a:gd name="connsiteX490" fmla="*/ 1454992 w 1498841"/>
                <a:gd name="connsiteY490" fmla="*/ 1072615 h 2218638"/>
                <a:gd name="connsiteX491" fmla="*/ 1456101 w 1498841"/>
                <a:gd name="connsiteY491" fmla="*/ 1073267 h 2218638"/>
                <a:gd name="connsiteX492" fmla="*/ 1457145 w 1498841"/>
                <a:gd name="connsiteY492" fmla="*/ 1073006 h 2218638"/>
                <a:gd name="connsiteX493" fmla="*/ 1458842 w 1498841"/>
                <a:gd name="connsiteY493" fmla="*/ 1073985 h 2218638"/>
                <a:gd name="connsiteX494" fmla="*/ 1459038 w 1498841"/>
                <a:gd name="connsiteY494" fmla="*/ 1073332 h 2218638"/>
                <a:gd name="connsiteX495" fmla="*/ 1460473 w 1498841"/>
                <a:gd name="connsiteY495" fmla="*/ 1074703 h 2218638"/>
                <a:gd name="connsiteX496" fmla="*/ 1462039 w 1498841"/>
                <a:gd name="connsiteY496" fmla="*/ 1081358 h 2218638"/>
                <a:gd name="connsiteX497" fmla="*/ 1462431 w 1498841"/>
                <a:gd name="connsiteY497" fmla="*/ 1081815 h 2218638"/>
                <a:gd name="connsiteX498" fmla="*/ 1464976 w 1498841"/>
                <a:gd name="connsiteY498" fmla="*/ 1082076 h 2218638"/>
                <a:gd name="connsiteX499" fmla="*/ 1465759 w 1498841"/>
                <a:gd name="connsiteY499" fmla="*/ 1082729 h 2218638"/>
                <a:gd name="connsiteX500" fmla="*/ 1465759 w 1498841"/>
                <a:gd name="connsiteY500" fmla="*/ 1084099 h 2218638"/>
                <a:gd name="connsiteX501" fmla="*/ 1463736 w 1498841"/>
                <a:gd name="connsiteY501" fmla="*/ 1086774 h 2218638"/>
                <a:gd name="connsiteX502" fmla="*/ 1461648 w 1498841"/>
                <a:gd name="connsiteY502" fmla="*/ 1087949 h 2218638"/>
                <a:gd name="connsiteX503" fmla="*/ 1460473 w 1498841"/>
                <a:gd name="connsiteY503" fmla="*/ 1089776 h 2218638"/>
                <a:gd name="connsiteX504" fmla="*/ 1458385 w 1498841"/>
                <a:gd name="connsiteY504" fmla="*/ 1091864 h 2218638"/>
                <a:gd name="connsiteX505" fmla="*/ 1455710 w 1498841"/>
                <a:gd name="connsiteY505" fmla="*/ 1101065 h 2218638"/>
                <a:gd name="connsiteX506" fmla="*/ 1454535 w 1498841"/>
                <a:gd name="connsiteY506" fmla="*/ 1102239 h 2218638"/>
                <a:gd name="connsiteX507" fmla="*/ 1449446 w 1498841"/>
                <a:gd name="connsiteY507" fmla="*/ 1104719 h 2218638"/>
                <a:gd name="connsiteX508" fmla="*/ 1449185 w 1498841"/>
                <a:gd name="connsiteY508" fmla="*/ 1104458 h 2218638"/>
                <a:gd name="connsiteX509" fmla="*/ 1450751 w 1498841"/>
                <a:gd name="connsiteY509" fmla="*/ 1103479 h 2218638"/>
                <a:gd name="connsiteX510" fmla="*/ 1450490 w 1498841"/>
                <a:gd name="connsiteY510" fmla="*/ 1103218 h 2218638"/>
                <a:gd name="connsiteX511" fmla="*/ 1449315 w 1498841"/>
                <a:gd name="connsiteY511" fmla="*/ 1103740 h 2218638"/>
                <a:gd name="connsiteX512" fmla="*/ 1450294 w 1498841"/>
                <a:gd name="connsiteY512" fmla="*/ 1102370 h 2218638"/>
                <a:gd name="connsiteX513" fmla="*/ 1450881 w 1498841"/>
                <a:gd name="connsiteY513" fmla="*/ 1100020 h 2218638"/>
                <a:gd name="connsiteX514" fmla="*/ 1452317 w 1498841"/>
                <a:gd name="connsiteY514" fmla="*/ 1097802 h 2218638"/>
                <a:gd name="connsiteX515" fmla="*/ 1454144 w 1498841"/>
                <a:gd name="connsiteY515" fmla="*/ 1096628 h 2218638"/>
                <a:gd name="connsiteX516" fmla="*/ 1454079 w 1498841"/>
                <a:gd name="connsiteY516" fmla="*/ 1096171 h 2218638"/>
                <a:gd name="connsiteX517" fmla="*/ 1452382 w 1498841"/>
                <a:gd name="connsiteY517" fmla="*/ 1095192 h 2218638"/>
                <a:gd name="connsiteX518" fmla="*/ 1450686 w 1498841"/>
                <a:gd name="connsiteY518" fmla="*/ 1093365 h 2218638"/>
                <a:gd name="connsiteX519" fmla="*/ 1448206 w 1498841"/>
                <a:gd name="connsiteY519" fmla="*/ 1092517 h 2218638"/>
                <a:gd name="connsiteX520" fmla="*/ 1447880 w 1498841"/>
                <a:gd name="connsiteY520" fmla="*/ 1094213 h 2218638"/>
                <a:gd name="connsiteX521" fmla="*/ 1448728 w 1498841"/>
                <a:gd name="connsiteY521" fmla="*/ 1094343 h 2218638"/>
                <a:gd name="connsiteX522" fmla="*/ 1448271 w 1498841"/>
                <a:gd name="connsiteY522" fmla="*/ 1095322 h 2218638"/>
                <a:gd name="connsiteX523" fmla="*/ 1445661 w 1498841"/>
                <a:gd name="connsiteY523" fmla="*/ 1096432 h 2218638"/>
                <a:gd name="connsiteX524" fmla="*/ 1443703 w 1498841"/>
                <a:gd name="connsiteY524" fmla="*/ 1096366 h 2218638"/>
                <a:gd name="connsiteX525" fmla="*/ 1440767 w 1498841"/>
                <a:gd name="connsiteY525" fmla="*/ 1095518 h 2218638"/>
                <a:gd name="connsiteX526" fmla="*/ 1438483 w 1498841"/>
                <a:gd name="connsiteY526" fmla="*/ 1097606 h 2218638"/>
                <a:gd name="connsiteX527" fmla="*/ 1436200 w 1498841"/>
                <a:gd name="connsiteY527" fmla="*/ 1097737 h 2218638"/>
                <a:gd name="connsiteX528" fmla="*/ 1434307 w 1498841"/>
                <a:gd name="connsiteY528" fmla="*/ 1098650 h 2218638"/>
                <a:gd name="connsiteX529" fmla="*/ 1430196 w 1498841"/>
                <a:gd name="connsiteY529" fmla="*/ 1097280 h 2218638"/>
                <a:gd name="connsiteX530" fmla="*/ 1430196 w 1498841"/>
                <a:gd name="connsiteY530" fmla="*/ 1097998 h 2218638"/>
                <a:gd name="connsiteX531" fmla="*/ 1430392 w 1498841"/>
                <a:gd name="connsiteY531" fmla="*/ 1098454 h 2218638"/>
                <a:gd name="connsiteX532" fmla="*/ 1440571 w 1498841"/>
                <a:gd name="connsiteY532" fmla="*/ 1103936 h 2218638"/>
                <a:gd name="connsiteX533" fmla="*/ 1442203 w 1498841"/>
                <a:gd name="connsiteY533" fmla="*/ 1103610 h 2218638"/>
                <a:gd name="connsiteX534" fmla="*/ 1443899 w 1498841"/>
                <a:gd name="connsiteY534" fmla="*/ 1104197 h 2218638"/>
                <a:gd name="connsiteX535" fmla="*/ 1445661 w 1498841"/>
                <a:gd name="connsiteY535" fmla="*/ 1105567 h 2218638"/>
                <a:gd name="connsiteX536" fmla="*/ 1451925 w 1498841"/>
                <a:gd name="connsiteY536" fmla="*/ 1106546 h 2218638"/>
                <a:gd name="connsiteX537" fmla="*/ 1457145 w 1498841"/>
                <a:gd name="connsiteY537" fmla="*/ 1110135 h 2218638"/>
                <a:gd name="connsiteX538" fmla="*/ 1458255 w 1498841"/>
                <a:gd name="connsiteY538" fmla="*/ 1114246 h 2218638"/>
                <a:gd name="connsiteX539" fmla="*/ 1457015 w 1498841"/>
                <a:gd name="connsiteY539" fmla="*/ 1117051 h 2218638"/>
                <a:gd name="connsiteX540" fmla="*/ 1457472 w 1498841"/>
                <a:gd name="connsiteY540" fmla="*/ 1122337 h 2218638"/>
                <a:gd name="connsiteX541" fmla="*/ 1459821 w 1498841"/>
                <a:gd name="connsiteY541" fmla="*/ 1130820 h 2218638"/>
                <a:gd name="connsiteX542" fmla="*/ 1459951 w 1498841"/>
                <a:gd name="connsiteY542" fmla="*/ 1132842 h 2218638"/>
                <a:gd name="connsiteX543" fmla="*/ 1459560 w 1498841"/>
                <a:gd name="connsiteY543" fmla="*/ 1134213 h 2218638"/>
                <a:gd name="connsiteX544" fmla="*/ 1458385 w 1498841"/>
                <a:gd name="connsiteY544" fmla="*/ 1134213 h 2218638"/>
                <a:gd name="connsiteX545" fmla="*/ 1456493 w 1498841"/>
                <a:gd name="connsiteY545" fmla="*/ 1130689 h 2218638"/>
                <a:gd name="connsiteX546" fmla="*/ 1455514 w 1498841"/>
                <a:gd name="connsiteY546" fmla="*/ 1124816 h 2218638"/>
                <a:gd name="connsiteX547" fmla="*/ 1453557 w 1498841"/>
                <a:gd name="connsiteY547" fmla="*/ 1123838 h 2218638"/>
                <a:gd name="connsiteX548" fmla="*/ 1451860 w 1498841"/>
                <a:gd name="connsiteY548" fmla="*/ 1124490 h 2218638"/>
                <a:gd name="connsiteX549" fmla="*/ 1451925 w 1498841"/>
                <a:gd name="connsiteY549" fmla="*/ 1124947 h 2218638"/>
                <a:gd name="connsiteX550" fmla="*/ 1453035 w 1498841"/>
                <a:gd name="connsiteY550" fmla="*/ 1124751 h 2218638"/>
                <a:gd name="connsiteX551" fmla="*/ 1453752 w 1498841"/>
                <a:gd name="connsiteY551" fmla="*/ 1130102 h 2218638"/>
                <a:gd name="connsiteX552" fmla="*/ 1454470 w 1498841"/>
                <a:gd name="connsiteY552" fmla="*/ 1132516 h 2218638"/>
                <a:gd name="connsiteX553" fmla="*/ 1458059 w 1498841"/>
                <a:gd name="connsiteY553" fmla="*/ 1137671 h 2218638"/>
                <a:gd name="connsiteX554" fmla="*/ 1459625 w 1498841"/>
                <a:gd name="connsiteY554" fmla="*/ 1138585 h 2218638"/>
                <a:gd name="connsiteX555" fmla="*/ 1460212 w 1498841"/>
                <a:gd name="connsiteY555" fmla="*/ 1138324 h 2218638"/>
                <a:gd name="connsiteX556" fmla="*/ 1460343 w 1498841"/>
                <a:gd name="connsiteY556" fmla="*/ 1137606 h 2218638"/>
                <a:gd name="connsiteX557" fmla="*/ 1461191 w 1498841"/>
                <a:gd name="connsiteY557" fmla="*/ 1137932 h 2218638"/>
                <a:gd name="connsiteX558" fmla="*/ 1462235 w 1498841"/>
                <a:gd name="connsiteY558" fmla="*/ 1139041 h 2218638"/>
                <a:gd name="connsiteX559" fmla="*/ 1464584 w 1498841"/>
                <a:gd name="connsiteY559" fmla="*/ 1139433 h 2218638"/>
                <a:gd name="connsiteX560" fmla="*/ 1466542 w 1498841"/>
                <a:gd name="connsiteY560" fmla="*/ 1139172 h 2218638"/>
                <a:gd name="connsiteX561" fmla="*/ 1473589 w 1498841"/>
                <a:gd name="connsiteY561" fmla="*/ 1140281 h 2218638"/>
                <a:gd name="connsiteX562" fmla="*/ 1474046 w 1498841"/>
                <a:gd name="connsiteY562" fmla="*/ 1140281 h 2218638"/>
                <a:gd name="connsiteX563" fmla="*/ 1476134 w 1498841"/>
                <a:gd name="connsiteY563" fmla="*/ 1138128 h 2218638"/>
                <a:gd name="connsiteX564" fmla="*/ 1476786 w 1498841"/>
                <a:gd name="connsiteY564" fmla="*/ 1137932 h 2218638"/>
                <a:gd name="connsiteX565" fmla="*/ 1478613 w 1498841"/>
                <a:gd name="connsiteY565" fmla="*/ 1138911 h 2218638"/>
                <a:gd name="connsiteX566" fmla="*/ 1480440 w 1498841"/>
                <a:gd name="connsiteY566" fmla="*/ 1141651 h 2218638"/>
                <a:gd name="connsiteX567" fmla="*/ 1483312 w 1498841"/>
                <a:gd name="connsiteY567" fmla="*/ 1143609 h 2218638"/>
                <a:gd name="connsiteX568" fmla="*/ 1483964 w 1498841"/>
                <a:gd name="connsiteY568" fmla="*/ 1145240 h 2218638"/>
                <a:gd name="connsiteX569" fmla="*/ 1483442 w 1498841"/>
                <a:gd name="connsiteY569" fmla="*/ 1148438 h 2218638"/>
                <a:gd name="connsiteX570" fmla="*/ 1481223 w 1498841"/>
                <a:gd name="connsiteY570" fmla="*/ 1151766 h 2218638"/>
                <a:gd name="connsiteX571" fmla="*/ 1480701 w 1498841"/>
                <a:gd name="connsiteY571" fmla="*/ 1153332 h 2218638"/>
                <a:gd name="connsiteX572" fmla="*/ 1481485 w 1498841"/>
                <a:gd name="connsiteY572" fmla="*/ 1155877 h 2218638"/>
                <a:gd name="connsiteX573" fmla="*/ 1480767 w 1498841"/>
                <a:gd name="connsiteY573" fmla="*/ 1156268 h 2218638"/>
                <a:gd name="connsiteX574" fmla="*/ 1478874 w 1498841"/>
                <a:gd name="connsiteY574" fmla="*/ 1154506 h 2218638"/>
                <a:gd name="connsiteX575" fmla="*/ 1477439 w 1498841"/>
                <a:gd name="connsiteY575" fmla="*/ 1154963 h 2218638"/>
                <a:gd name="connsiteX576" fmla="*/ 1476982 w 1498841"/>
                <a:gd name="connsiteY576" fmla="*/ 1154637 h 2218638"/>
                <a:gd name="connsiteX577" fmla="*/ 1472219 w 1498841"/>
                <a:gd name="connsiteY577" fmla="*/ 1156660 h 2218638"/>
                <a:gd name="connsiteX578" fmla="*/ 1470196 w 1498841"/>
                <a:gd name="connsiteY578" fmla="*/ 1155941 h 2218638"/>
                <a:gd name="connsiteX579" fmla="*/ 1467782 w 1498841"/>
                <a:gd name="connsiteY579" fmla="*/ 1152810 h 2218638"/>
                <a:gd name="connsiteX580" fmla="*/ 1465824 w 1498841"/>
                <a:gd name="connsiteY580" fmla="*/ 1151439 h 2218638"/>
                <a:gd name="connsiteX581" fmla="*/ 1463866 w 1498841"/>
                <a:gd name="connsiteY581" fmla="*/ 1146545 h 2218638"/>
                <a:gd name="connsiteX582" fmla="*/ 1464127 w 1498841"/>
                <a:gd name="connsiteY582" fmla="*/ 1144131 h 2218638"/>
                <a:gd name="connsiteX583" fmla="*/ 1463214 w 1498841"/>
                <a:gd name="connsiteY583" fmla="*/ 1143152 h 2218638"/>
                <a:gd name="connsiteX584" fmla="*/ 1460995 w 1498841"/>
                <a:gd name="connsiteY584" fmla="*/ 1142043 h 2218638"/>
                <a:gd name="connsiteX585" fmla="*/ 1456493 w 1498841"/>
                <a:gd name="connsiteY585" fmla="*/ 1141782 h 2218638"/>
                <a:gd name="connsiteX586" fmla="*/ 1450098 w 1498841"/>
                <a:gd name="connsiteY586" fmla="*/ 1144457 h 2218638"/>
                <a:gd name="connsiteX587" fmla="*/ 1447097 w 1498841"/>
                <a:gd name="connsiteY587" fmla="*/ 1146219 h 2218638"/>
                <a:gd name="connsiteX588" fmla="*/ 1443899 w 1498841"/>
                <a:gd name="connsiteY588" fmla="*/ 1149482 h 2218638"/>
                <a:gd name="connsiteX589" fmla="*/ 1443181 w 1498841"/>
                <a:gd name="connsiteY589" fmla="*/ 1151439 h 2218638"/>
                <a:gd name="connsiteX590" fmla="*/ 1438940 w 1498841"/>
                <a:gd name="connsiteY590" fmla="*/ 1156660 h 2218638"/>
                <a:gd name="connsiteX591" fmla="*/ 1435155 w 1498841"/>
                <a:gd name="connsiteY591" fmla="*/ 1159074 h 2218638"/>
                <a:gd name="connsiteX592" fmla="*/ 1431501 w 1498841"/>
                <a:gd name="connsiteY592" fmla="*/ 1158291 h 2218638"/>
                <a:gd name="connsiteX593" fmla="*/ 1428304 w 1498841"/>
                <a:gd name="connsiteY593" fmla="*/ 1158095 h 2218638"/>
                <a:gd name="connsiteX594" fmla="*/ 1423019 w 1498841"/>
                <a:gd name="connsiteY594" fmla="*/ 1156398 h 2218638"/>
                <a:gd name="connsiteX595" fmla="*/ 1420931 w 1498841"/>
                <a:gd name="connsiteY595" fmla="*/ 1158486 h 2218638"/>
                <a:gd name="connsiteX596" fmla="*/ 1420865 w 1498841"/>
                <a:gd name="connsiteY596" fmla="*/ 1158747 h 2218638"/>
                <a:gd name="connsiteX597" fmla="*/ 1424389 w 1498841"/>
                <a:gd name="connsiteY597" fmla="*/ 1160444 h 2218638"/>
                <a:gd name="connsiteX598" fmla="*/ 1425368 w 1498841"/>
                <a:gd name="connsiteY598" fmla="*/ 1159074 h 2218638"/>
                <a:gd name="connsiteX599" fmla="*/ 1426281 w 1498841"/>
                <a:gd name="connsiteY599" fmla="*/ 1159596 h 2218638"/>
                <a:gd name="connsiteX600" fmla="*/ 1427847 w 1498841"/>
                <a:gd name="connsiteY600" fmla="*/ 1159269 h 2218638"/>
                <a:gd name="connsiteX601" fmla="*/ 1428174 w 1498841"/>
                <a:gd name="connsiteY601" fmla="*/ 1159335 h 2218638"/>
                <a:gd name="connsiteX602" fmla="*/ 1428239 w 1498841"/>
                <a:gd name="connsiteY602" fmla="*/ 1160705 h 2218638"/>
                <a:gd name="connsiteX603" fmla="*/ 1432089 w 1498841"/>
                <a:gd name="connsiteY603" fmla="*/ 1161227 h 2218638"/>
                <a:gd name="connsiteX604" fmla="*/ 1433394 w 1498841"/>
                <a:gd name="connsiteY604" fmla="*/ 1163250 h 2218638"/>
                <a:gd name="connsiteX605" fmla="*/ 1433198 w 1498841"/>
                <a:gd name="connsiteY605" fmla="*/ 1164685 h 2218638"/>
                <a:gd name="connsiteX606" fmla="*/ 1427586 w 1498841"/>
                <a:gd name="connsiteY606" fmla="*/ 1164425 h 2218638"/>
                <a:gd name="connsiteX607" fmla="*/ 1426347 w 1498841"/>
                <a:gd name="connsiteY607" fmla="*/ 1163511 h 2218638"/>
                <a:gd name="connsiteX608" fmla="*/ 1423214 w 1498841"/>
                <a:gd name="connsiteY608" fmla="*/ 1163315 h 2218638"/>
                <a:gd name="connsiteX609" fmla="*/ 1422823 w 1498841"/>
                <a:gd name="connsiteY609" fmla="*/ 1164685 h 2218638"/>
                <a:gd name="connsiteX610" fmla="*/ 1419038 w 1498841"/>
                <a:gd name="connsiteY610" fmla="*/ 1164620 h 2218638"/>
                <a:gd name="connsiteX611" fmla="*/ 1418973 w 1498841"/>
                <a:gd name="connsiteY611" fmla="*/ 1165077 h 2218638"/>
                <a:gd name="connsiteX612" fmla="*/ 1422040 w 1498841"/>
                <a:gd name="connsiteY612" fmla="*/ 1165077 h 2218638"/>
                <a:gd name="connsiteX613" fmla="*/ 1426803 w 1498841"/>
                <a:gd name="connsiteY613" fmla="*/ 1166839 h 2218638"/>
                <a:gd name="connsiteX614" fmla="*/ 1427782 w 1498841"/>
                <a:gd name="connsiteY614" fmla="*/ 1166382 h 2218638"/>
                <a:gd name="connsiteX615" fmla="*/ 1430523 w 1498841"/>
                <a:gd name="connsiteY615" fmla="*/ 1166643 h 2218638"/>
                <a:gd name="connsiteX616" fmla="*/ 1430588 w 1498841"/>
                <a:gd name="connsiteY616" fmla="*/ 1167230 h 2218638"/>
                <a:gd name="connsiteX617" fmla="*/ 1439658 w 1498841"/>
                <a:gd name="connsiteY617" fmla="*/ 1167426 h 2218638"/>
                <a:gd name="connsiteX618" fmla="*/ 1439266 w 1498841"/>
                <a:gd name="connsiteY618" fmla="*/ 1169906 h 2218638"/>
                <a:gd name="connsiteX619" fmla="*/ 1434699 w 1498841"/>
                <a:gd name="connsiteY619" fmla="*/ 1169840 h 2218638"/>
                <a:gd name="connsiteX620" fmla="*/ 1434307 w 1498841"/>
                <a:gd name="connsiteY620" fmla="*/ 1171667 h 2218638"/>
                <a:gd name="connsiteX621" fmla="*/ 1432089 w 1498841"/>
                <a:gd name="connsiteY621" fmla="*/ 1171602 h 2218638"/>
                <a:gd name="connsiteX622" fmla="*/ 1429218 w 1498841"/>
                <a:gd name="connsiteY622" fmla="*/ 1170428 h 2218638"/>
                <a:gd name="connsiteX623" fmla="*/ 1427717 w 1498841"/>
                <a:gd name="connsiteY623" fmla="*/ 1171733 h 2218638"/>
                <a:gd name="connsiteX624" fmla="*/ 1428957 w 1498841"/>
                <a:gd name="connsiteY624" fmla="*/ 1174669 h 2218638"/>
                <a:gd name="connsiteX625" fmla="*/ 1430653 w 1498841"/>
                <a:gd name="connsiteY625" fmla="*/ 1182434 h 2218638"/>
                <a:gd name="connsiteX626" fmla="*/ 1433263 w 1498841"/>
                <a:gd name="connsiteY626" fmla="*/ 1185109 h 2218638"/>
                <a:gd name="connsiteX627" fmla="*/ 1437309 w 1498841"/>
                <a:gd name="connsiteY627" fmla="*/ 1188046 h 2218638"/>
                <a:gd name="connsiteX628" fmla="*/ 1439005 w 1498841"/>
                <a:gd name="connsiteY628" fmla="*/ 1189090 h 2218638"/>
                <a:gd name="connsiteX629" fmla="*/ 1443769 w 1498841"/>
                <a:gd name="connsiteY629" fmla="*/ 1190786 h 2218638"/>
                <a:gd name="connsiteX630" fmla="*/ 1446966 w 1498841"/>
                <a:gd name="connsiteY630" fmla="*/ 1193266 h 2218638"/>
                <a:gd name="connsiteX631" fmla="*/ 1448924 w 1498841"/>
                <a:gd name="connsiteY631" fmla="*/ 1193201 h 2218638"/>
                <a:gd name="connsiteX632" fmla="*/ 1452056 w 1498841"/>
                <a:gd name="connsiteY632" fmla="*/ 1189742 h 2218638"/>
                <a:gd name="connsiteX633" fmla="*/ 1453557 w 1498841"/>
                <a:gd name="connsiteY633" fmla="*/ 1189024 h 2218638"/>
                <a:gd name="connsiteX634" fmla="*/ 1453818 w 1498841"/>
                <a:gd name="connsiteY634" fmla="*/ 1189220 h 2218638"/>
                <a:gd name="connsiteX635" fmla="*/ 1452643 w 1498841"/>
                <a:gd name="connsiteY635" fmla="*/ 1189807 h 2218638"/>
                <a:gd name="connsiteX636" fmla="*/ 1451273 w 1498841"/>
                <a:gd name="connsiteY636" fmla="*/ 1191504 h 2218638"/>
                <a:gd name="connsiteX637" fmla="*/ 1451273 w 1498841"/>
                <a:gd name="connsiteY637" fmla="*/ 1191961 h 2218638"/>
                <a:gd name="connsiteX638" fmla="*/ 1455123 w 1498841"/>
                <a:gd name="connsiteY638" fmla="*/ 1194701 h 2218638"/>
                <a:gd name="connsiteX639" fmla="*/ 1455514 w 1498841"/>
                <a:gd name="connsiteY639" fmla="*/ 1194571 h 2218638"/>
                <a:gd name="connsiteX640" fmla="*/ 1456950 w 1498841"/>
                <a:gd name="connsiteY640" fmla="*/ 1191700 h 2218638"/>
                <a:gd name="connsiteX641" fmla="*/ 1456754 w 1498841"/>
                <a:gd name="connsiteY641" fmla="*/ 1189807 h 2218638"/>
                <a:gd name="connsiteX642" fmla="*/ 1457211 w 1498841"/>
                <a:gd name="connsiteY642" fmla="*/ 1190395 h 2218638"/>
                <a:gd name="connsiteX643" fmla="*/ 1457341 w 1498841"/>
                <a:gd name="connsiteY643" fmla="*/ 1191765 h 2218638"/>
                <a:gd name="connsiteX644" fmla="*/ 1455840 w 1498841"/>
                <a:gd name="connsiteY644" fmla="*/ 1195028 h 2218638"/>
                <a:gd name="connsiteX645" fmla="*/ 1456036 w 1498841"/>
                <a:gd name="connsiteY645" fmla="*/ 1195941 h 2218638"/>
                <a:gd name="connsiteX646" fmla="*/ 1457406 w 1498841"/>
                <a:gd name="connsiteY646" fmla="*/ 1197181 h 2218638"/>
                <a:gd name="connsiteX647" fmla="*/ 1459560 w 1498841"/>
                <a:gd name="connsiteY647" fmla="*/ 1198029 h 2218638"/>
                <a:gd name="connsiteX648" fmla="*/ 1459886 w 1498841"/>
                <a:gd name="connsiteY648" fmla="*/ 1197507 h 2218638"/>
                <a:gd name="connsiteX649" fmla="*/ 1460669 w 1498841"/>
                <a:gd name="connsiteY649" fmla="*/ 1197377 h 2218638"/>
                <a:gd name="connsiteX650" fmla="*/ 1462170 w 1498841"/>
                <a:gd name="connsiteY650" fmla="*/ 1198878 h 2218638"/>
                <a:gd name="connsiteX651" fmla="*/ 1463279 w 1498841"/>
                <a:gd name="connsiteY651" fmla="*/ 1198682 h 2218638"/>
                <a:gd name="connsiteX652" fmla="*/ 1464193 w 1498841"/>
                <a:gd name="connsiteY652" fmla="*/ 1199465 h 2218638"/>
                <a:gd name="connsiteX653" fmla="*/ 1468043 w 1498841"/>
                <a:gd name="connsiteY653" fmla="*/ 1206447 h 2218638"/>
                <a:gd name="connsiteX654" fmla="*/ 1468304 w 1498841"/>
                <a:gd name="connsiteY654" fmla="*/ 1207230 h 2218638"/>
                <a:gd name="connsiteX655" fmla="*/ 1463149 w 1498841"/>
                <a:gd name="connsiteY655" fmla="*/ 1209775 h 2218638"/>
                <a:gd name="connsiteX656" fmla="*/ 1461648 w 1498841"/>
                <a:gd name="connsiteY656" fmla="*/ 1213494 h 2218638"/>
                <a:gd name="connsiteX657" fmla="*/ 1461387 w 1498841"/>
                <a:gd name="connsiteY657" fmla="*/ 1223739 h 2218638"/>
                <a:gd name="connsiteX658" fmla="*/ 1462561 w 1498841"/>
                <a:gd name="connsiteY658" fmla="*/ 1228176 h 2218638"/>
                <a:gd name="connsiteX659" fmla="*/ 1462888 w 1498841"/>
                <a:gd name="connsiteY659" fmla="*/ 1230394 h 2218638"/>
                <a:gd name="connsiteX660" fmla="*/ 1462627 w 1498841"/>
                <a:gd name="connsiteY660" fmla="*/ 1232026 h 2218638"/>
                <a:gd name="connsiteX661" fmla="*/ 1463475 w 1498841"/>
                <a:gd name="connsiteY661" fmla="*/ 1236789 h 2218638"/>
                <a:gd name="connsiteX662" fmla="*/ 1464649 w 1498841"/>
                <a:gd name="connsiteY662" fmla="*/ 1241291 h 2218638"/>
                <a:gd name="connsiteX663" fmla="*/ 1465498 w 1498841"/>
                <a:gd name="connsiteY663" fmla="*/ 1241096 h 2218638"/>
                <a:gd name="connsiteX664" fmla="*/ 1465889 w 1498841"/>
                <a:gd name="connsiteY664" fmla="*/ 1241422 h 2218638"/>
                <a:gd name="connsiteX665" fmla="*/ 1465367 w 1498841"/>
                <a:gd name="connsiteY665" fmla="*/ 1242205 h 2218638"/>
                <a:gd name="connsiteX666" fmla="*/ 1465498 w 1498841"/>
                <a:gd name="connsiteY666" fmla="*/ 1242727 h 2218638"/>
                <a:gd name="connsiteX667" fmla="*/ 1467847 w 1498841"/>
                <a:gd name="connsiteY667" fmla="*/ 1247882 h 2218638"/>
                <a:gd name="connsiteX668" fmla="*/ 1469087 w 1498841"/>
                <a:gd name="connsiteY668" fmla="*/ 1248208 h 2218638"/>
                <a:gd name="connsiteX669" fmla="*/ 1471305 w 1498841"/>
                <a:gd name="connsiteY669" fmla="*/ 1249774 h 2218638"/>
                <a:gd name="connsiteX670" fmla="*/ 1472806 w 1498841"/>
                <a:gd name="connsiteY670" fmla="*/ 1251797 h 2218638"/>
                <a:gd name="connsiteX671" fmla="*/ 1473328 w 1498841"/>
                <a:gd name="connsiteY671" fmla="*/ 1255190 h 2218638"/>
                <a:gd name="connsiteX672" fmla="*/ 1474046 w 1498841"/>
                <a:gd name="connsiteY672" fmla="*/ 1256299 h 2218638"/>
                <a:gd name="connsiteX673" fmla="*/ 1474633 w 1498841"/>
                <a:gd name="connsiteY673" fmla="*/ 1259562 h 2218638"/>
                <a:gd name="connsiteX674" fmla="*/ 1473328 w 1498841"/>
                <a:gd name="connsiteY674" fmla="*/ 1263738 h 2218638"/>
                <a:gd name="connsiteX675" fmla="*/ 1473524 w 1498841"/>
                <a:gd name="connsiteY675" fmla="*/ 1265892 h 2218638"/>
                <a:gd name="connsiteX676" fmla="*/ 1474959 w 1498841"/>
                <a:gd name="connsiteY676" fmla="*/ 1270916 h 2218638"/>
                <a:gd name="connsiteX677" fmla="*/ 1476982 w 1498841"/>
                <a:gd name="connsiteY677" fmla="*/ 1274113 h 2218638"/>
                <a:gd name="connsiteX678" fmla="*/ 1477308 w 1498841"/>
                <a:gd name="connsiteY678" fmla="*/ 1273917 h 2218638"/>
                <a:gd name="connsiteX679" fmla="*/ 1478874 w 1498841"/>
                <a:gd name="connsiteY679" fmla="*/ 1275745 h 2218638"/>
                <a:gd name="connsiteX680" fmla="*/ 1478744 w 1498841"/>
                <a:gd name="connsiteY680" fmla="*/ 1277180 h 2218638"/>
                <a:gd name="connsiteX681" fmla="*/ 1482594 w 1498841"/>
                <a:gd name="connsiteY681" fmla="*/ 1284423 h 2218638"/>
                <a:gd name="connsiteX682" fmla="*/ 1485008 w 1498841"/>
                <a:gd name="connsiteY682" fmla="*/ 1290361 h 2218638"/>
                <a:gd name="connsiteX683" fmla="*/ 1485791 w 1498841"/>
                <a:gd name="connsiteY683" fmla="*/ 1294668 h 2218638"/>
                <a:gd name="connsiteX684" fmla="*/ 1485987 w 1498841"/>
                <a:gd name="connsiteY684" fmla="*/ 1300867 h 2218638"/>
                <a:gd name="connsiteX685" fmla="*/ 1486835 w 1498841"/>
                <a:gd name="connsiteY685" fmla="*/ 1305173 h 2218638"/>
                <a:gd name="connsiteX686" fmla="*/ 1487749 w 1498841"/>
                <a:gd name="connsiteY686" fmla="*/ 1319072 h 2218638"/>
                <a:gd name="connsiteX687" fmla="*/ 1485465 w 1498841"/>
                <a:gd name="connsiteY687" fmla="*/ 1327620 h 2218638"/>
                <a:gd name="connsiteX688" fmla="*/ 1483116 w 1498841"/>
                <a:gd name="connsiteY688" fmla="*/ 1339887 h 2218638"/>
                <a:gd name="connsiteX689" fmla="*/ 1482985 w 1498841"/>
                <a:gd name="connsiteY689" fmla="*/ 1344977 h 2218638"/>
                <a:gd name="connsiteX690" fmla="*/ 1482398 w 1498841"/>
                <a:gd name="connsiteY690" fmla="*/ 1349414 h 2218638"/>
                <a:gd name="connsiteX691" fmla="*/ 1482594 w 1498841"/>
                <a:gd name="connsiteY691" fmla="*/ 1355874 h 2218638"/>
                <a:gd name="connsiteX692" fmla="*/ 1483181 w 1498841"/>
                <a:gd name="connsiteY692" fmla="*/ 1359724 h 2218638"/>
                <a:gd name="connsiteX693" fmla="*/ 1484095 w 1498841"/>
                <a:gd name="connsiteY693" fmla="*/ 1363444 h 2218638"/>
                <a:gd name="connsiteX694" fmla="*/ 1485269 w 1498841"/>
                <a:gd name="connsiteY694" fmla="*/ 1365793 h 2218638"/>
                <a:gd name="connsiteX695" fmla="*/ 1486835 w 1498841"/>
                <a:gd name="connsiteY695" fmla="*/ 1367163 h 2218638"/>
                <a:gd name="connsiteX696" fmla="*/ 1487683 w 1498841"/>
                <a:gd name="connsiteY696" fmla="*/ 1366902 h 2218638"/>
                <a:gd name="connsiteX697" fmla="*/ 1489511 w 1498841"/>
                <a:gd name="connsiteY697" fmla="*/ 1369121 h 2218638"/>
                <a:gd name="connsiteX698" fmla="*/ 1491077 w 1498841"/>
                <a:gd name="connsiteY698" fmla="*/ 1369969 h 2218638"/>
                <a:gd name="connsiteX699" fmla="*/ 1492643 w 1498841"/>
                <a:gd name="connsiteY699" fmla="*/ 1372513 h 2218638"/>
                <a:gd name="connsiteX700" fmla="*/ 1494404 w 1498841"/>
                <a:gd name="connsiteY700" fmla="*/ 1372318 h 2218638"/>
                <a:gd name="connsiteX701" fmla="*/ 1496427 w 1498841"/>
                <a:gd name="connsiteY701" fmla="*/ 1372775 h 2218638"/>
                <a:gd name="connsiteX702" fmla="*/ 1498842 w 1498841"/>
                <a:gd name="connsiteY702" fmla="*/ 1377277 h 2218638"/>
                <a:gd name="connsiteX703" fmla="*/ 1497993 w 1498841"/>
                <a:gd name="connsiteY703" fmla="*/ 1379691 h 2218638"/>
                <a:gd name="connsiteX704" fmla="*/ 1494078 w 1498841"/>
                <a:gd name="connsiteY704" fmla="*/ 1384389 h 2218638"/>
                <a:gd name="connsiteX705" fmla="*/ 1493752 w 1498841"/>
                <a:gd name="connsiteY705" fmla="*/ 1388370 h 2218638"/>
                <a:gd name="connsiteX706" fmla="*/ 1494143 w 1498841"/>
                <a:gd name="connsiteY706" fmla="*/ 1389479 h 2218638"/>
                <a:gd name="connsiteX707" fmla="*/ 1493687 w 1498841"/>
                <a:gd name="connsiteY707" fmla="*/ 1390327 h 2218638"/>
                <a:gd name="connsiteX708" fmla="*/ 1493752 w 1498841"/>
                <a:gd name="connsiteY708" fmla="*/ 1391828 h 2218638"/>
                <a:gd name="connsiteX709" fmla="*/ 1492904 w 1498841"/>
                <a:gd name="connsiteY709" fmla="*/ 1393982 h 2218638"/>
                <a:gd name="connsiteX710" fmla="*/ 1491207 w 1498841"/>
                <a:gd name="connsiteY710" fmla="*/ 1396070 h 2218638"/>
                <a:gd name="connsiteX711" fmla="*/ 1491338 w 1498841"/>
                <a:gd name="connsiteY711" fmla="*/ 1396787 h 2218638"/>
                <a:gd name="connsiteX712" fmla="*/ 1492055 w 1498841"/>
                <a:gd name="connsiteY712" fmla="*/ 1397570 h 2218638"/>
                <a:gd name="connsiteX713" fmla="*/ 1491794 w 1498841"/>
                <a:gd name="connsiteY713" fmla="*/ 1398484 h 2218638"/>
                <a:gd name="connsiteX714" fmla="*/ 1488858 w 1498841"/>
                <a:gd name="connsiteY714" fmla="*/ 1400441 h 2218638"/>
                <a:gd name="connsiteX715" fmla="*/ 1486444 w 1498841"/>
                <a:gd name="connsiteY715" fmla="*/ 1403704 h 2218638"/>
                <a:gd name="connsiteX716" fmla="*/ 1486183 w 1498841"/>
                <a:gd name="connsiteY716" fmla="*/ 1404813 h 2218638"/>
                <a:gd name="connsiteX717" fmla="*/ 1486574 w 1498841"/>
                <a:gd name="connsiteY717" fmla="*/ 1406184 h 2218638"/>
                <a:gd name="connsiteX718" fmla="*/ 1485661 w 1498841"/>
                <a:gd name="connsiteY718" fmla="*/ 1409250 h 2218638"/>
                <a:gd name="connsiteX719" fmla="*/ 1485856 w 1498841"/>
                <a:gd name="connsiteY719" fmla="*/ 1410621 h 2218638"/>
                <a:gd name="connsiteX720" fmla="*/ 1486444 w 1498841"/>
                <a:gd name="connsiteY720" fmla="*/ 1411273 h 2218638"/>
                <a:gd name="connsiteX721" fmla="*/ 1485726 w 1498841"/>
                <a:gd name="connsiteY721" fmla="*/ 1413361 h 2218638"/>
                <a:gd name="connsiteX722" fmla="*/ 1482202 w 1498841"/>
                <a:gd name="connsiteY722" fmla="*/ 1416820 h 2218638"/>
                <a:gd name="connsiteX723" fmla="*/ 1479853 w 1498841"/>
                <a:gd name="connsiteY723" fmla="*/ 1421583 h 2218638"/>
                <a:gd name="connsiteX724" fmla="*/ 1477765 w 1498841"/>
                <a:gd name="connsiteY724" fmla="*/ 1431762 h 2218638"/>
                <a:gd name="connsiteX725" fmla="*/ 1477961 w 1498841"/>
                <a:gd name="connsiteY725" fmla="*/ 1432741 h 2218638"/>
                <a:gd name="connsiteX726" fmla="*/ 1479918 w 1498841"/>
                <a:gd name="connsiteY726" fmla="*/ 1435221 h 2218638"/>
                <a:gd name="connsiteX727" fmla="*/ 1479853 w 1498841"/>
                <a:gd name="connsiteY727" fmla="*/ 1436134 h 2218638"/>
                <a:gd name="connsiteX728" fmla="*/ 1478744 w 1498841"/>
                <a:gd name="connsiteY728" fmla="*/ 1437178 h 2218638"/>
                <a:gd name="connsiteX729" fmla="*/ 1475612 w 1498841"/>
                <a:gd name="connsiteY729" fmla="*/ 1438418 h 2218638"/>
                <a:gd name="connsiteX730" fmla="*/ 1470522 w 1498841"/>
                <a:gd name="connsiteY730" fmla="*/ 1441485 h 2218638"/>
                <a:gd name="connsiteX731" fmla="*/ 1466737 w 1498841"/>
                <a:gd name="connsiteY731" fmla="*/ 1445074 h 2218638"/>
                <a:gd name="connsiteX732" fmla="*/ 1465694 w 1498841"/>
                <a:gd name="connsiteY732" fmla="*/ 1445270 h 2218638"/>
                <a:gd name="connsiteX733" fmla="*/ 1462953 w 1498841"/>
                <a:gd name="connsiteY733" fmla="*/ 1448532 h 2218638"/>
                <a:gd name="connsiteX734" fmla="*/ 1460212 w 1498841"/>
                <a:gd name="connsiteY734" fmla="*/ 1454079 h 2218638"/>
                <a:gd name="connsiteX735" fmla="*/ 1458646 w 1498841"/>
                <a:gd name="connsiteY735" fmla="*/ 1460017 h 2218638"/>
                <a:gd name="connsiteX736" fmla="*/ 1454601 w 1498841"/>
                <a:gd name="connsiteY736" fmla="*/ 1464715 h 2218638"/>
                <a:gd name="connsiteX737" fmla="*/ 1452774 w 1498841"/>
                <a:gd name="connsiteY737" fmla="*/ 1467912 h 2218638"/>
                <a:gd name="connsiteX738" fmla="*/ 1452186 w 1498841"/>
                <a:gd name="connsiteY738" fmla="*/ 1470783 h 2218638"/>
                <a:gd name="connsiteX739" fmla="*/ 1452708 w 1498841"/>
                <a:gd name="connsiteY739" fmla="*/ 1473132 h 2218638"/>
                <a:gd name="connsiteX740" fmla="*/ 1450751 w 1498841"/>
                <a:gd name="connsiteY740" fmla="*/ 1476851 h 2218638"/>
                <a:gd name="connsiteX741" fmla="*/ 1450229 w 1498841"/>
                <a:gd name="connsiteY741" fmla="*/ 1478679 h 2218638"/>
                <a:gd name="connsiteX742" fmla="*/ 1451730 w 1498841"/>
                <a:gd name="connsiteY742" fmla="*/ 1482529 h 2218638"/>
                <a:gd name="connsiteX743" fmla="*/ 1450555 w 1498841"/>
                <a:gd name="connsiteY743" fmla="*/ 1486183 h 2218638"/>
                <a:gd name="connsiteX744" fmla="*/ 1450686 w 1498841"/>
                <a:gd name="connsiteY744" fmla="*/ 1488858 h 2218638"/>
                <a:gd name="connsiteX745" fmla="*/ 1451599 w 1498841"/>
                <a:gd name="connsiteY745" fmla="*/ 1490228 h 2218638"/>
                <a:gd name="connsiteX746" fmla="*/ 1452969 w 1498841"/>
                <a:gd name="connsiteY746" fmla="*/ 1490750 h 2218638"/>
                <a:gd name="connsiteX747" fmla="*/ 1453230 w 1498841"/>
                <a:gd name="connsiteY747" fmla="*/ 1491338 h 2218638"/>
                <a:gd name="connsiteX748" fmla="*/ 1450098 w 1498841"/>
                <a:gd name="connsiteY748" fmla="*/ 1499364 h 2218638"/>
                <a:gd name="connsiteX749" fmla="*/ 1450555 w 1498841"/>
                <a:gd name="connsiteY749" fmla="*/ 1501648 h 2218638"/>
                <a:gd name="connsiteX750" fmla="*/ 1452121 w 1498841"/>
                <a:gd name="connsiteY750" fmla="*/ 1503605 h 2218638"/>
                <a:gd name="connsiteX751" fmla="*/ 1451991 w 1498841"/>
                <a:gd name="connsiteY751" fmla="*/ 1504976 h 2218638"/>
                <a:gd name="connsiteX752" fmla="*/ 1446836 w 1498841"/>
                <a:gd name="connsiteY752" fmla="*/ 1510717 h 2218638"/>
                <a:gd name="connsiteX753" fmla="*/ 1446248 w 1498841"/>
                <a:gd name="connsiteY753" fmla="*/ 1514176 h 2218638"/>
                <a:gd name="connsiteX754" fmla="*/ 1445726 w 1498841"/>
                <a:gd name="connsiteY754" fmla="*/ 1515090 h 2218638"/>
                <a:gd name="connsiteX755" fmla="*/ 1443181 w 1498841"/>
                <a:gd name="connsiteY755" fmla="*/ 1516786 h 2218638"/>
                <a:gd name="connsiteX756" fmla="*/ 1436591 w 1498841"/>
                <a:gd name="connsiteY756" fmla="*/ 1523442 h 2218638"/>
                <a:gd name="connsiteX757" fmla="*/ 1436004 w 1498841"/>
                <a:gd name="connsiteY757" fmla="*/ 1526574 h 2218638"/>
                <a:gd name="connsiteX758" fmla="*/ 1433394 w 1498841"/>
                <a:gd name="connsiteY758" fmla="*/ 1530489 h 2218638"/>
                <a:gd name="connsiteX759" fmla="*/ 1431175 w 1498841"/>
                <a:gd name="connsiteY759" fmla="*/ 1536688 h 2218638"/>
                <a:gd name="connsiteX760" fmla="*/ 1425629 w 1498841"/>
                <a:gd name="connsiteY760" fmla="*/ 1547781 h 2218638"/>
                <a:gd name="connsiteX761" fmla="*/ 1424193 w 1498841"/>
                <a:gd name="connsiteY761" fmla="*/ 1550065 h 2218638"/>
                <a:gd name="connsiteX762" fmla="*/ 1421975 w 1498841"/>
                <a:gd name="connsiteY762" fmla="*/ 1550260 h 2218638"/>
                <a:gd name="connsiteX763" fmla="*/ 1422366 w 1498841"/>
                <a:gd name="connsiteY763" fmla="*/ 1554567 h 2218638"/>
                <a:gd name="connsiteX764" fmla="*/ 1423606 w 1498841"/>
                <a:gd name="connsiteY764" fmla="*/ 1555807 h 2218638"/>
                <a:gd name="connsiteX765" fmla="*/ 1422236 w 1498841"/>
                <a:gd name="connsiteY765" fmla="*/ 1561549 h 2218638"/>
                <a:gd name="connsiteX766" fmla="*/ 1423084 w 1498841"/>
                <a:gd name="connsiteY766" fmla="*/ 1567683 h 2218638"/>
                <a:gd name="connsiteX767" fmla="*/ 1424715 w 1498841"/>
                <a:gd name="connsiteY767" fmla="*/ 1569575 h 2218638"/>
                <a:gd name="connsiteX768" fmla="*/ 1425433 w 1498841"/>
                <a:gd name="connsiteY768" fmla="*/ 1572642 h 2218638"/>
                <a:gd name="connsiteX769" fmla="*/ 1428435 w 1498841"/>
                <a:gd name="connsiteY769" fmla="*/ 1576883 h 2218638"/>
                <a:gd name="connsiteX770" fmla="*/ 1427782 w 1498841"/>
                <a:gd name="connsiteY770" fmla="*/ 1580015 h 2218638"/>
                <a:gd name="connsiteX771" fmla="*/ 1428108 w 1498841"/>
                <a:gd name="connsiteY771" fmla="*/ 1584974 h 2218638"/>
                <a:gd name="connsiteX772" fmla="*/ 1428565 w 1498841"/>
                <a:gd name="connsiteY772" fmla="*/ 1586214 h 2218638"/>
                <a:gd name="connsiteX773" fmla="*/ 1430523 w 1498841"/>
                <a:gd name="connsiteY773" fmla="*/ 1588433 h 2218638"/>
                <a:gd name="connsiteX774" fmla="*/ 1430914 w 1498841"/>
                <a:gd name="connsiteY774" fmla="*/ 1594371 h 2218638"/>
                <a:gd name="connsiteX775" fmla="*/ 1431893 w 1498841"/>
                <a:gd name="connsiteY775" fmla="*/ 1595872 h 2218638"/>
                <a:gd name="connsiteX776" fmla="*/ 1433394 w 1498841"/>
                <a:gd name="connsiteY776" fmla="*/ 1597112 h 2218638"/>
                <a:gd name="connsiteX777" fmla="*/ 1433589 w 1498841"/>
                <a:gd name="connsiteY777" fmla="*/ 1598155 h 2218638"/>
                <a:gd name="connsiteX778" fmla="*/ 1432937 w 1498841"/>
                <a:gd name="connsiteY778" fmla="*/ 1601092 h 2218638"/>
                <a:gd name="connsiteX779" fmla="*/ 1427586 w 1498841"/>
                <a:gd name="connsiteY779" fmla="*/ 1614142 h 2218638"/>
                <a:gd name="connsiteX780" fmla="*/ 1426738 w 1498841"/>
                <a:gd name="connsiteY780" fmla="*/ 1615708 h 2218638"/>
                <a:gd name="connsiteX781" fmla="*/ 1421583 w 1498841"/>
                <a:gd name="connsiteY781" fmla="*/ 1622037 h 2218638"/>
                <a:gd name="connsiteX782" fmla="*/ 1421518 w 1498841"/>
                <a:gd name="connsiteY782" fmla="*/ 1621254 h 2218638"/>
                <a:gd name="connsiteX783" fmla="*/ 1420800 w 1498841"/>
                <a:gd name="connsiteY783" fmla="*/ 1620733 h 2218638"/>
                <a:gd name="connsiteX784" fmla="*/ 1420474 w 1498841"/>
                <a:gd name="connsiteY784" fmla="*/ 1621907 h 2218638"/>
                <a:gd name="connsiteX785" fmla="*/ 1421126 w 1498841"/>
                <a:gd name="connsiteY785" fmla="*/ 1622690 h 2218638"/>
                <a:gd name="connsiteX786" fmla="*/ 1417146 w 1498841"/>
                <a:gd name="connsiteY786" fmla="*/ 1628041 h 2218638"/>
                <a:gd name="connsiteX787" fmla="*/ 1413166 w 1498841"/>
                <a:gd name="connsiteY787" fmla="*/ 1634892 h 2218638"/>
                <a:gd name="connsiteX788" fmla="*/ 1401551 w 1498841"/>
                <a:gd name="connsiteY788" fmla="*/ 1651728 h 2218638"/>
                <a:gd name="connsiteX789" fmla="*/ 1391371 w 1498841"/>
                <a:gd name="connsiteY789" fmla="*/ 1669672 h 2218638"/>
                <a:gd name="connsiteX790" fmla="*/ 1383476 w 1498841"/>
                <a:gd name="connsiteY790" fmla="*/ 1677763 h 2218638"/>
                <a:gd name="connsiteX791" fmla="*/ 1381388 w 1498841"/>
                <a:gd name="connsiteY791" fmla="*/ 1681156 h 2218638"/>
                <a:gd name="connsiteX792" fmla="*/ 1377473 w 1498841"/>
                <a:gd name="connsiteY792" fmla="*/ 1692249 h 2218638"/>
                <a:gd name="connsiteX793" fmla="*/ 1376755 w 1498841"/>
                <a:gd name="connsiteY793" fmla="*/ 1697273 h 2218638"/>
                <a:gd name="connsiteX794" fmla="*/ 1376624 w 1498841"/>
                <a:gd name="connsiteY794" fmla="*/ 1703733 h 2218638"/>
                <a:gd name="connsiteX795" fmla="*/ 1377146 w 1498841"/>
                <a:gd name="connsiteY795" fmla="*/ 1708366 h 2218638"/>
                <a:gd name="connsiteX796" fmla="*/ 1377864 w 1498841"/>
                <a:gd name="connsiteY796" fmla="*/ 1711368 h 2218638"/>
                <a:gd name="connsiteX797" fmla="*/ 1379430 w 1498841"/>
                <a:gd name="connsiteY797" fmla="*/ 1715283 h 2218638"/>
                <a:gd name="connsiteX798" fmla="*/ 1380213 w 1498841"/>
                <a:gd name="connsiteY798" fmla="*/ 1716262 h 2218638"/>
                <a:gd name="connsiteX799" fmla="*/ 1379561 w 1498841"/>
                <a:gd name="connsiteY799" fmla="*/ 1716914 h 2218638"/>
                <a:gd name="connsiteX800" fmla="*/ 1376102 w 1498841"/>
                <a:gd name="connsiteY800" fmla="*/ 1717110 h 2218638"/>
                <a:gd name="connsiteX801" fmla="*/ 1372970 w 1498841"/>
                <a:gd name="connsiteY801" fmla="*/ 1718154 h 2218638"/>
                <a:gd name="connsiteX802" fmla="*/ 1372579 w 1498841"/>
                <a:gd name="connsiteY802" fmla="*/ 1717632 h 2218638"/>
                <a:gd name="connsiteX803" fmla="*/ 1374145 w 1498841"/>
                <a:gd name="connsiteY803" fmla="*/ 1717306 h 2218638"/>
                <a:gd name="connsiteX804" fmla="*/ 1374275 w 1498841"/>
                <a:gd name="connsiteY804" fmla="*/ 1715414 h 2218638"/>
                <a:gd name="connsiteX805" fmla="*/ 1373884 w 1498841"/>
                <a:gd name="connsiteY805" fmla="*/ 1714630 h 2218638"/>
                <a:gd name="connsiteX806" fmla="*/ 1370425 w 1498841"/>
                <a:gd name="connsiteY806" fmla="*/ 1711890 h 2218638"/>
                <a:gd name="connsiteX807" fmla="*/ 1365401 w 1498841"/>
                <a:gd name="connsiteY807" fmla="*/ 1712086 h 2218638"/>
                <a:gd name="connsiteX808" fmla="*/ 1353395 w 1498841"/>
                <a:gd name="connsiteY808" fmla="*/ 1711498 h 2218638"/>
                <a:gd name="connsiteX809" fmla="*/ 1351307 w 1498841"/>
                <a:gd name="connsiteY809" fmla="*/ 1712281 h 2218638"/>
                <a:gd name="connsiteX810" fmla="*/ 1349414 w 1498841"/>
                <a:gd name="connsiteY810" fmla="*/ 1714369 h 2218638"/>
                <a:gd name="connsiteX811" fmla="*/ 1347913 w 1498841"/>
                <a:gd name="connsiteY811" fmla="*/ 1717436 h 2218638"/>
                <a:gd name="connsiteX812" fmla="*/ 1347261 w 1498841"/>
                <a:gd name="connsiteY812" fmla="*/ 1718154 h 2218638"/>
                <a:gd name="connsiteX813" fmla="*/ 1346021 w 1498841"/>
                <a:gd name="connsiteY813" fmla="*/ 1718350 h 2218638"/>
                <a:gd name="connsiteX814" fmla="*/ 1344325 w 1498841"/>
                <a:gd name="connsiteY814" fmla="*/ 1719785 h 2218638"/>
                <a:gd name="connsiteX815" fmla="*/ 1345695 w 1498841"/>
                <a:gd name="connsiteY815" fmla="*/ 1722265 h 2218638"/>
                <a:gd name="connsiteX816" fmla="*/ 1348762 w 1498841"/>
                <a:gd name="connsiteY816" fmla="*/ 1725658 h 2218638"/>
                <a:gd name="connsiteX817" fmla="*/ 1349610 w 1498841"/>
                <a:gd name="connsiteY817" fmla="*/ 1727420 h 2218638"/>
                <a:gd name="connsiteX818" fmla="*/ 1349675 w 1498841"/>
                <a:gd name="connsiteY818" fmla="*/ 1729182 h 2218638"/>
                <a:gd name="connsiteX819" fmla="*/ 1348827 w 1498841"/>
                <a:gd name="connsiteY819" fmla="*/ 1732053 h 2218638"/>
                <a:gd name="connsiteX820" fmla="*/ 1348696 w 1498841"/>
                <a:gd name="connsiteY820" fmla="*/ 1733945 h 2218638"/>
                <a:gd name="connsiteX821" fmla="*/ 1349284 w 1498841"/>
                <a:gd name="connsiteY821" fmla="*/ 1735511 h 2218638"/>
                <a:gd name="connsiteX822" fmla="*/ 1349088 w 1498841"/>
                <a:gd name="connsiteY822" fmla="*/ 1736555 h 2218638"/>
                <a:gd name="connsiteX823" fmla="*/ 1349806 w 1498841"/>
                <a:gd name="connsiteY823" fmla="*/ 1738252 h 2218638"/>
                <a:gd name="connsiteX824" fmla="*/ 1355417 w 1498841"/>
                <a:gd name="connsiteY824" fmla="*/ 1738708 h 2218638"/>
                <a:gd name="connsiteX825" fmla="*/ 1360703 w 1498841"/>
                <a:gd name="connsiteY825" fmla="*/ 1742885 h 2218638"/>
                <a:gd name="connsiteX826" fmla="*/ 1361421 w 1498841"/>
                <a:gd name="connsiteY826" fmla="*/ 1744777 h 2218638"/>
                <a:gd name="connsiteX827" fmla="*/ 1360311 w 1498841"/>
                <a:gd name="connsiteY827" fmla="*/ 1745299 h 2218638"/>
                <a:gd name="connsiteX828" fmla="*/ 1360050 w 1498841"/>
                <a:gd name="connsiteY828" fmla="*/ 1746735 h 2218638"/>
                <a:gd name="connsiteX829" fmla="*/ 1362530 w 1498841"/>
                <a:gd name="connsiteY829" fmla="*/ 1749214 h 2218638"/>
                <a:gd name="connsiteX830" fmla="*/ 1363770 w 1498841"/>
                <a:gd name="connsiteY830" fmla="*/ 1749475 h 2218638"/>
                <a:gd name="connsiteX831" fmla="*/ 1365336 w 1498841"/>
                <a:gd name="connsiteY831" fmla="*/ 1748757 h 2218638"/>
                <a:gd name="connsiteX832" fmla="*/ 1365858 w 1498841"/>
                <a:gd name="connsiteY832" fmla="*/ 1741188 h 2218638"/>
                <a:gd name="connsiteX833" fmla="*/ 1366314 w 1498841"/>
                <a:gd name="connsiteY833" fmla="*/ 1740405 h 2218638"/>
                <a:gd name="connsiteX834" fmla="*/ 1368468 w 1498841"/>
                <a:gd name="connsiteY834" fmla="*/ 1738970 h 2218638"/>
                <a:gd name="connsiteX835" fmla="*/ 1369512 w 1498841"/>
                <a:gd name="connsiteY835" fmla="*/ 1736751 h 2218638"/>
                <a:gd name="connsiteX836" fmla="*/ 1368403 w 1498841"/>
                <a:gd name="connsiteY836" fmla="*/ 1744385 h 2218638"/>
                <a:gd name="connsiteX837" fmla="*/ 1368533 w 1498841"/>
                <a:gd name="connsiteY837" fmla="*/ 1750519 h 2218638"/>
                <a:gd name="connsiteX838" fmla="*/ 1370817 w 1498841"/>
                <a:gd name="connsiteY838" fmla="*/ 1758741 h 2218638"/>
                <a:gd name="connsiteX839" fmla="*/ 1372252 w 1498841"/>
                <a:gd name="connsiteY839" fmla="*/ 1762069 h 2218638"/>
                <a:gd name="connsiteX840" fmla="*/ 1374732 w 1498841"/>
                <a:gd name="connsiteY840" fmla="*/ 1765984 h 2218638"/>
                <a:gd name="connsiteX841" fmla="*/ 1376298 w 1498841"/>
                <a:gd name="connsiteY841" fmla="*/ 1767159 h 2218638"/>
                <a:gd name="connsiteX842" fmla="*/ 1378843 w 1498841"/>
                <a:gd name="connsiteY842" fmla="*/ 1768202 h 2218638"/>
                <a:gd name="connsiteX843" fmla="*/ 1384455 w 1498841"/>
                <a:gd name="connsiteY843" fmla="*/ 1768007 h 2218638"/>
                <a:gd name="connsiteX844" fmla="*/ 1385629 w 1498841"/>
                <a:gd name="connsiteY844" fmla="*/ 1767746 h 2218638"/>
                <a:gd name="connsiteX845" fmla="*/ 1387195 w 1498841"/>
                <a:gd name="connsiteY845" fmla="*/ 1766636 h 2218638"/>
                <a:gd name="connsiteX846" fmla="*/ 1387717 w 1498841"/>
                <a:gd name="connsiteY846" fmla="*/ 1768855 h 2218638"/>
                <a:gd name="connsiteX847" fmla="*/ 1388500 w 1498841"/>
                <a:gd name="connsiteY847" fmla="*/ 1770356 h 2218638"/>
                <a:gd name="connsiteX848" fmla="*/ 1389675 w 1498841"/>
                <a:gd name="connsiteY848" fmla="*/ 1771465 h 2218638"/>
                <a:gd name="connsiteX849" fmla="*/ 1390719 w 1498841"/>
                <a:gd name="connsiteY849" fmla="*/ 1771726 h 2218638"/>
                <a:gd name="connsiteX850" fmla="*/ 1393655 w 1498841"/>
                <a:gd name="connsiteY850" fmla="*/ 1774336 h 2218638"/>
                <a:gd name="connsiteX851" fmla="*/ 1393786 w 1498841"/>
                <a:gd name="connsiteY851" fmla="*/ 1774728 h 2218638"/>
                <a:gd name="connsiteX852" fmla="*/ 1392937 w 1498841"/>
                <a:gd name="connsiteY852" fmla="*/ 1775837 h 2218638"/>
                <a:gd name="connsiteX853" fmla="*/ 1390523 w 1498841"/>
                <a:gd name="connsiteY853" fmla="*/ 1777990 h 2218638"/>
                <a:gd name="connsiteX854" fmla="*/ 1390784 w 1498841"/>
                <a:gd name="connsiteY854" fmla="*/ 1780405 h 2218638"/>
                <a:gd name="connsiteX855" fmla="*/ 1389610 w 1498841"/>
                <a:gd name="connsiteY855" fmla="*/ 1783472 h 2218638"/>
                <a:gd name="connsiteX856" fmla="*/ 1384128 w 1498841"/>
                <a:gd name="connsiteY856" fmla="*/ 1789279 h 2218638"/>
                <a:gd name="connsiteX857" fmla="*/ 1383672 w 1498841"/>
                <a:gd name="connsiteY857" fmla="*/ 1792803 h 2218638"/>
                <a:gd name="connsiteX858" fmla="*/ 1381975 w 1498841"/>
                <a:gd name="connsiteY858" fmla="*/ 1795217 h 2218638"/>
                <a:gd name="connsiteX859" fmla="*/ 1381388 w 1498841"/>
                <a:gd name="connsiteY859" fmla="*/ 1797044 h 2218638"/>
                <a:gd name="connsiteX860" fmla="*/ 1382562 w 1498841"/>
                <a:gd name="connsiteY860" fmla="*/ 1799197 h 2218638"/>
                <a:gd name="connsiteX861" fmla="*/ 1382432 w 1498841"/>
                <a:gd name="connsiteY861" fmla="*/ 1800698 h 2218638"/>
                <a:gd name="connsiteX862" fmla="*/ 1383084 w 1498841"/>
                <a:gd name="connsiteY862" fmla="*/ 1802851 h 2218638"/>
                <a:gd name="connsiteX863" fmla="*/ 1382758 w 1498841"/>
                <a:gd name="connsiteY863" fmla="*/ 1803308 h 2218638"/>
                <a:gd name="connsiteX864" fmla="*/ 1381192 w 1498841"/>
                <a:gd name="connsiteY864" fmla="*/ 1803830 h 2218638"/>
                <a:gd name="connsiteX865" fmla="*/ 1380800 w 1498841"/>
                <a:gd name="connsiteY865" fmla="*/ 1805005 h 2218638"/>
                <a:gd name="connsiteX866" fmla="*/ 1379756 w 1498841"/>
                <a:gd name="connsiteY866" fmla="*/ 1805396 h 2218638"/>
                <a:gd name="connsiteX867" fmla="*/ 1378778 w 1498841"/>
                <a:gd name="connsiteY867" fmla="*/ 1806505 h 2218638"/>
                <a:gd name="connsiteX868" fmla="*/ 1379169 w 1498841"/>
                <a:gd name="connsiteY868" fmla="*/ 1808071 h 2218638"/>
                <a:gd name="connsiteX869" fmla="*/ 1378256 w 1498841"/>
                <a:gd name="connsiteY869" fmla="*/ 1810682 h 2218638"/>
                <a:gd name="connsiteX870" fmla="*/ 1377277 w 1498841"/>
                <a:gd name="connsiteY870" fmla="*/ 1811530 h 2218638"/>
                <a:gd name="connsiteX871" fmla="*/ 1376820 w 1498841"/>
                <a:gd name="connsiteY871" fmla="*/ 1811465 h 2218638"/>
                <a:gd name="connsiteX872" fmla="*/ 1375907 w 1498841"/>
                <a:gd name="connsiteY872" fmla="*/ 1810355 h 2218638"/>
                <a:gd name="connsiteX873" fmla="*/ 1374862 w 1498841"/>
                <a:gd name="connsiteY873" fmla="*/ 1809964 h 2218638"/>
                <a:gd name="connsiteX874" fmla="*/ 1371208 w 1498841"/>
                <a:gd name="connsiteY874" fmla="*/ 1810029 h 2218638"/>
                <a:gd name="connsiteX875" fmla="*/ 1369186 w 1498841"/>
                <a:gd name="connsiteY875" fmla="*/ 1809442 h 2218638"/>
                <a:gd name="connsiteX876" fmla="*/ 1365401 w 1498841"/>
                <a:gd name="connsiteY876" fmla="*/ 1806571 h 2218638"/>
                <a:gd name="connsiteX877" fmla="*/ 1362204 w 1498841"/>
                <a:gd name="connsiteY877" fmla="*/ 1805070 h 2218638"/>
                <a:gd name="connsiteX878" fmla="*/ 1359071 w 1498841"/>
                <a:gd name="connsiteY878" fmla="*/ 1804156 h 2218638"/>
                <a:gd name="connsiteX879" fmla="*/ 1343737 w 1498841"/>
                <a:gd name="connsiteY879" fmla="*/ 1802199 h 2218638"/>
                <a:gd name="connsiteX880" fmla="*/ 1338126 w 1498841"/>
                <a:gd name="connsiteY880" fmla="*/ 1802134 h 2218638"/>
                <a:gd name="connsiteX881" fmla="*/ 1333166 w 1498841"/>
                <a:gd name="connsiteY881" fmla="*/ 1802656 h 2218638"/>
                <a:gd name="connsiteX882" fmla="*/ 1333297 w 1498841"/>
                <a:gd name="connsiteY882" fmla="*/ 1801285 h 2218638"/>
                <a:gd name="connsiteX883" fmla="*/ 1330165 w 1498841"/>
                <a:gd name="connsiteY883" fmla="*/ 1803373 h 2218638"/>
                <a:gd name="connsiteX884" fmla="*/ 1328468 w 1498841"/>
                <a:gd name="connsiteY884" fmla="*/ 1803896 h 2218638"/>
                <a:gd name="connsiteX885" fmla="*/ 1325989 w 1498841"/>
                <a:gd name="connsiteY885" fmla="*/ 1804417 h 2218638"/>
                <a:gd name="connsiteX886" fmla="*/ 1321486 w 1498841"/>
                <a:gd name="connsiteY886" fmla="*/ 1804613 h 2218638"/>
                <a:gd name="connsiteX887" fmla="*/ 1314896 w 1498841"/>
                <a:gd name="connsiteY887" fmla="*/ 1806505 h 2218638"/>
                <a:gd name="connsiteX888" fmla="*/ 1313917 w 1498841"/>
                <a:gd name="connsiteY888" fmla="*/ 1806962 h 2218638"/>
                <a:gd name="connsiteX889" fmla="*/ 1311568 w 1498841"/>
                <a:gd name="connsiteY889" fmla="*/ 1809572 h 2218638"/>
                <a:gd name="connsiteX890" fmla="*/ 1304064 w 1498841"/>
                <a:gd name="connsiteY890" fmla="*/ 1810943 h 2218638"/>
                <a:gd name="connsiteX891" fmla="*/ 1299823 w 1498841"/>
                <a:gd name="connsiteY891" fmla="*/ 1813031 h 2218638"/>
                <a:gd name="connsiteX892" fmla="*/ 1300214 w 1498841"/>
                <a:gd name="connsiteY892" fmla="*/ 1811269 h 2218638"/>
                <a:gd name="connsiteX893" fmla="*/ 1299105 w 1498841"/>
                <a:gd name="connsiteY893" fmla="*/ 1808985 h 2218638"/>
                <a:gd name="connsiteX894" fmla="*/ 1295059 w 1498841"/>
                <a:gd name="connsiteY894" fmla="*/ 1804548 h 2218638"/>
                <a:gd name="connsiteX895" fmla="*/ 1290035 w 1498841"/>
                <a:gd name="connsiteY895" fmla="*/ 1800437 h 2218638"/>
                <a:gd name="connsiteX896" fmla="*/ 1287816 w 1498841"/>
                <a:gd name="connsiteY896" fmla="*/ 1799328 h 2218638"/>
                <a:gd name="connsiteX897" fmla="*/ 1282726 w 1498841"/>
                <a:gd name="connsiteY897" fmla="*/ 1795608 h 2218638"/>
                <a:gd name="connsiteX898" fmla="*/ 1278028 w 1498841"/>
                <a:gd name="connsiteY898" fmla="*/ 1793259 h 2218638"/>
                <a:gd name="connsiteX899" fmla="*/ 1269741 w 1498841"/>
                <a:gd name="connsiteY899" fmla="*/ 1790127 h 2218638"/>
                <a:gd name="connsiteX900" fmla="*/ 1262042 w 1498841"/>
                <a:gd name="connsiteY900" fmla="*/ 1788300 h 2218638"/>
                <a:gd name="connsiteX901" fmla="*/ 1262172 w 1498841"/>
                <a:gd name="connsiteY901" fmla="*/ 1787713 h 2218638"/>
                <a:gd name="connsiteX902" fmla="*/ 1262825 w 1498841"/>
                <a:gd name="connsiteY902" fmla="*/ 1787517 h 2218638"/>
                <a:gd name="connsiteX903" fmla="*/ 1266675 w 1498841"/>
                <a:gd name="connsiteY903" fmla="*/ 1788366 h 2218638"/>
                <a:gd name="connsiteX904" fmla="*/ 1269480 w 1498841"/>
                <a:gd name="connsiteY904" fmla="*/ 1788039 h 2218638"/>
                <a:gd name="connsiteX905" fmla="*/ 1271438 w 1498841"/>
                <a:gd name="connsiteY905" fmla="*/ 1789670 h 2218638"/>
                <a:gd name="connsiteX906" fmla="*/ 1274439 w 1498841"/>
                <a:gd name="connsiteY906" fmla="*/ 1790062 h 2218638"/>
                <a:gd name="connsiteX907" fmla="*/ 1275092 w 1498841"/>
                <a:gd name="connsiteY907" fmla="*/ 1790845 h 2218638"/>
                <a:gd name="connsiteX908" fmla="*/ 1276397 w 1498841"/>
                <a:gd name="connsiteY908" fmla="*/ 1790454 h 2218638"/>
                <a:gd name="connsiteX909" fmla="*/ 1277311 w 1498841"/>
                <a:gd name="connsiteY909" fmla="*/ 1791302 h 2218638"/>
                <a:gd name="connsiteX910" fmla="*/ 1278877 w 1498841"/>
                <a:gd name="connsiteY910" fmla="*/ 1791432 h 2218638"/>
                <a:gd name="connsiteX911" fmla="*/ 1281943 w 1498841"/>
                <a:gd name="connsiteY911" fmla="*/ 1793781 h 2218638"/>
                <a:gd name="connsiteX912" fmla="*/ 1284749 w 1498841"/>
                <a:gd name="connsiteY912" fmla="*/ 1795282 h 2218638"/>
                <a:gd name="connsiteX913" fmla="*/ 1287751 w 1498841"/>
                <a:gd name="connsiteY913" fmla="*/ 1795348 h 2218638"/>
                <a:gd name="connsiteX914" fmla="*/ 1288142 w 1498841"/>
                <a:gd name="connsiteY914" fmla="*/ 1793781 h 2218638"/>
                <a:gd name="connsiteX915" fmla="*/ 1287686 w 1498841"/>
                <a:gd name="connsiteY915" fmla="*/ 1793324 h 2218638"/>
                <a:gd name="connsiteX916" fmla="*/ 1286054 w 1498841"/>
                <a:gd name="connsiteY916" fmla="*/ 1792933 h 2218638"/>
                <a:gd name="connsiteX917" fmla="*/ 1284880 w 1498841"/>
                <a:gd name="connsiteY917" fmla="*/ 1793063 h 2218638"/>
                <a:gd name="connsiteX918" fmla="*/ 1284619 w 1498841"/>
                <a:gd name="connsiteY918" fmla="*/ 1792672 h 2218638"/>
                <a:gd name="connsiteX919" fmla="*/ 1282466 w 1498841"/>
                <a:gd name="connsiteY919" fmla="*/ 1792346 h 2218638"/>
                <a:gd name="connsiteX920" fmla="*/ 1282139 w 1498841"/>
                <a:gd name="connsiteY920" fmla="*/ 1791889 h 2218638"/>
                <a:gd name="connsiteX921" fmla="*/ 1281878 w 1498841"/>
                <a:gd name="connsiteY921" fmla="*/ 1791041 h 2218638"/>
                <a:gd name="connsiteX922" fmla="*/ 1282139 w 1498841"/>
                <a:gd name="connsiteY922" fmla="*/ 1790192 h 2218638"/>
                <a:gd name="connsiteX923" fmla="*/ 1281552 w 1498841"/>
                <a:gd name="connsiteY923" fmla="*/ 1788039 h 2218638"/>
                <a:gd name="connsiteX924" fmla="*/ 1282074 w 1498841"/>
                <a:gd name="connsiteY924" fmla="*/ 1786538 h 2218638"/>
                <a:gd name="connsiteX925" fmla="*/ 1281095 w 1498841"/>
                <a:gd name="connsiteY925" fmla="*/ 1784515 h 2218638"/>
                <a:gd name="connsiteX926" fmla="*/ 1280116 w 1498841"/>
                <a:gd name="connsiteY926" fmla="*/ 1786995 h 2218638"/>
                <a:gd name="connsiteX927" fmla="*/ 1280182 w 1498841"/>
                <a:gd name="connsiteY927" fmla="*/ 1788430 h 2218638"/>
                <a:gd name="connsiteX928" fmla="*/ 1280834 w 1498841"/>
                <a:gd name="connsiteY928" fmla="*/ 1789409 h 2218638"/>
                <a:gd name="connsiteX929" fmla="*/ 1279790 w 1498841"/>
                <a:gd name="connsiteY929" fmla="*/ 1789670 h 2218638"/>
                <a:gd name="connsiteX930" fmla="*/ 1278877 w 1498841"/>
                <a:gd name="connsiteY930" fmla="*/ 1789670 h 2218638"/>
                <a:gd name="connsiteX931" fmla="*/ 1277180 w 1498841"/>
                <a:gd name="connsiteY931" fmla="*/ 1788430 h 2218638"/>
                <a:gd name="connsiteX932" fmla="*/ 1275614 w 1498841"/>
                <a:gd name="connsiteY932" fmla="*/ 1789149 h 2218638"/>
                <a:gd name="connsiteX933" fmla="*/ 1272090 w 1498841"/>
                <a:gd name="connsiteY933" fmla="*/ 1788366 h 2218638"/>
                <a:gd name="connsiteX934" fmla="*/ 1271242 w 1498841"/>
                <a:gd name="connsiteY934" fmla="*/ 1787256 h 2218638"/>
                <a:gd name="connsiteX935" fmla="*/ 1268697 w 1498841"/>
                <a:gd name="connsiteY935" fmla="*/ 1787452 h 2218638"/>
                <a:gd name="connsiteX936" fmla="*/ 1262237 w 1498841"/>
                <a:gd name="connsiteY936" fmla="*/ 1786930 h 2218638"/>
                <a:gd name="connsiteX937" fmla="*/ 1259627 w 1498841"/>
                <a:gd name="connsiteY937" fmla="*/ 1788626 h 2218638"/>
                <a:gd name="connsiteX938" fmla="*/ 1256495 w 1498841"/>
                <a:gd name="connsiteY938" fmla="*/ 1788561 h 2218638"/>
                <a:gd name="connsiteX939" fmla="*/ 1254211 w 1498841"/>
                <a:gd name="connsiteY939" fmla="*/ 1789214 h 2218638"/>
                <a:gd name="connsiteX940" fmla="*/ 1251014 w 1498841"/>
                <a:gd name="connsiteY940" fmla="*/ 1790715 h 2218638"/>
                <a:gd name="connsiteX941" fmla="*/ 1248273 w 1498841"/>
                <a:gd name="connsiteY941" fmla="*/ 1789866 h 2218638"/>
                <a:gd name="connsiteX942" fmla="*/ 1245924 w 1498841"/>
                <a:gd name="connsiteY942" fmla="*/ 1789736 h 2218638"/>
                <a:gd name="connsiteX943" fmla="*/ 1241683 w 1498841"/>
                <a:gd name="connsiteY943" fmla="*/ 1793651 h 2218638"/>
                <a:gd name="connsiteX944" fmla="*/ 1237507 w 1498841"/>
                <a:gd name="connsiteY944" fmla="*/ 1793781 h 2218638"/>
                <a:gd name="connsiteX945" fmla="*/ 1236659 w 1498841"/>
                <a:gd name="connsiteY945" fmla="*/ 1794499 h 2218638"/>
                <a:gd name="connsiteX946" fmla="*/ 1235484 w 1498841"/>
                <a:gd name="connsiteY946" fmla="*/ 1794238 h 2218638"/>
                <a:gd name="connsiteX947" fmla="*/ 1232874 w 1498841"/>
                <a:gd name="connsiteY947" fmla="*/ 1791758 h 2218638"/>
                <a:gd name="connsiteX948" fmla="*/ 1230590 w 1498841"/>
                <a:gd name="connsiteY948" fmla="*/ 1791041 h 2218638"/>
                <a:gd name="connsiteX949" fmla="*/ 1229089 w 1498841"/>
                <a:gd name="connsiteY949" fmla="*/ 1788430 h 2218638"/>
                <a:gd name="connsiteX950" fmla="*/ 1228763 w 1498841"/>
                <a:gd name="connsiteY950" fmla="*/ 1786995 h 2218638"/>
                <a:gd name="connsiteX951" fmla="*/ 1232091 w 1498841"/>
                <a:gd name="connsiteY951" fmla="*/ 1784189 h 2218638"/>
                <a:gd name="connsiteX952" fmla="*/ 1232352 w 1498841"/>
                <a:gd name="connsiteY952" fmla="*/ 1785560 h 2218638"/>
                <a:gd name="connsiteX953" fmla="*/ 1231895 w 1498841"/>
                <a:gd name="connsiteY953" fmla="*/ 1787778 h 2218638"/>
                <a:gd name="connsiteX954" fmla="*/ 1232678 w 1498841"/>
                <a:gd name="connsiteY954" fmla="*/ 1790323 h 2218638"/>
                <a:gd name="connsiteX955" fmla="*/ 1234309 w 1498841"/>
                <a:gd name="connsiteY955" fmla="*/ 1789801 h 2218638"/>
                <a:gd name="connsiteX956" fmla="*/ 1234897 w 1498841"/>
                <a:gd name="connsiteY956" fmla="*/ 1789279 h 2218638"/>
                <a:gd name="connsiteX957" fmla="*/ 1234831 w 1498841"/>
                <a:gd name="connsiteY957" fmla="*/ 1784776 h 2218638"/>
                <a:gd name="connsiteX958" fmla="*/ 1236202 w 1498841"/>
                <a:gd name="connsiteY958" fmla="*/ 1781318 h 2218638"/>
                <a:gd name="connsiteX959" fmla="*/ 1237964 w 1498841"/>
                <a:gd name="connsiteY959" fmla="*/ 1780078 h 2218638"/>
                <a:gd name="connsiteX960" fmla="*/ 1239791 w 1498841"/>
                <a:gd name="connsiteY960" fmla="*/ 1777403 h 2218638"/>
                <a:gd name="connsiteX961" fmla="*/ 1244097 w 1498841"/>
                <a:gd name="connsiteY961" fmla="*/ 1772770 h 2218638"/>
                <a:gd name="connsiteX962" fmla="*/ 1246055 w 1498841"/>
                <a:gd name="connsiteY962" fmla="*/ 1771726 h 2218638"/>
                <a:gd name="connsiteX963" fmla="*/ 1246968 w 1498841"/>
                <a:gd name="connsiteY963" fmla="*/ 1770747 h 2218638"/>
                <a:gd name="connsiteX964" fmla="*/ 1246707 w 1498841"/>
                <a:gd name="connsiteY964" fmla="*/ 1767680 h 2218638"/>
                <a:gd name="connsiteX965" fmla="*/ 1245533 w 1498841"/>
                <a:gd name="connsiteY965" fmla="*/ 1765201 h 2218638"/>
                <a:gd name="connsiteX966" fmla="*/ 1244946 w 1498841"/>
                <a:gd name="connsiteY966" fmla="*/ 1762656 h 2218638"/>
                <a:gd name="connsiteX967" fmla="*/ 1244032 w 1498841"/>
                <a:gd name="connsiteY967" fmla="*/ 1763178 h 2218638"/>
                <a:gd name="connsiteX968" fmla="*/ 1243836 w 1498841"/>
                <a:gd name="connsiteY968" fmla="*/ 1764026 h 2218638"/>
                <a:gd name="connsiteX969" fmla="*/ 1243184 w 1498841"/>
                <a:gd name="connsiteY969" fmla="*/ 1764744 h 2218638"/>
                <a:gd name="connsiteX970" fmla="*/ 1243249 w 1498841"/>
                <a:gd name="connsiteY970" fmla="*/ 1765266 h 2218638"/>
                <a:gd name="connsiteX971" fmla="*/ 1244097 w 1498841"/>
                <a:gd name="connsiteY971" fmla="*/ 1765788 h 2218638"/>
                <a:gd name="connsiteX972" fmla="*/ 1244293 w 1498841"/>
                <a:gd name="connsiteY972" fmla="*/ 1766963 h 2218638"/>
                <a:gd name="connsiteX973" fmla="*/ 1239530 w 1498841"/>
                <a:gd name="connsiteY973" fmla="*/ 1772379 h 2218638"/>
                <a:gd name="connsiteX974" fmla="*/ 1235484 w 1498841"/>
                <a:gd name="connsiteY974" fmla="*/ 1773879 h 2218638"/>
                <a:gd name="connsiteX975" fmla="*/ 1233070 w 1498841"/>
                <a:gd name="connsiteY975" fmla="*/ 1772640 h 2218638"/>
                <a:gd name="connsiteX976" fmla="*/ 1231960 w 1498841"/>
                <a:gd name="connsiteY976" fmla="*/ 1773096 h 2218638"/>
                <a:gd name="connsiteX977" fmla="*/ 1230786 w 1498841"/>
                <a:gd name="connsiteY977" fmla="*/ 1772052 h 2218638"/>
                <a:gd name="connsiteX978" fmla="*/ 1230525 w 1498841"/>
                <a:gd name="connsiteY978" fmla="*/ 1772574 h 2218638"/>
                <a:gd name="connsiteX979" fmla="*/ 1230851 w 1498841"/>
                <a:gd name="connsiteY979" fmla="*/ 1773227 h 2218638"/>
                <a:gd name="connsiteX980" fmla="*/ 1232417 w 1498841"/>
                <a:gd name="connsiteY980" fmla="*/ 1774662 h 2218638"/>
                <a:gd name="connsiteX981" fmla="*/ 1233200 w 1498841"/>
                <a:gd name="connsiteY981" fmla="*/ 1773879 h 2218638"/>
                <a:gd name="connsiteX982" fmla="*/ 1233004 w 1498841"/>
                <a:gd name="connsiteY982" fmla="*/ 1775119 h 2218638"/>
                <a:gd name="connsiteX983" fmla="*/ 1228176 w 1498841"/>
                <a:gd name="connsiteY983" fmla="*/ 1778578 h 2218638"/>
                <a:gd name="connsiteX984" fmla="*/ 1227458 w 1498841"/>
                <a:gd name="connsiteY984" fmla="*/ 1780078 h 2218638"/>
                <a:gd name="connsiteX985" fmla="*/ 1226414 w 1498841"/>
                <a:gd name="connsiteY985" fmla="*/ 1780274 h 2218638"/>
                <a:gd name="connsiteX986" fmla="*/ 1225239 w 1498841"/>
                <a:gd name="connsiteY986" fmla="*/ 1781514 h 2218638"/>
                <a:gd name="connsiteX987" fmla="*/ 1223086 w 1498841"/>
                <a:gd name="connsiteY987" fmla="*/ 1781710 h 2218638"/>
                <a:gd name="connsiteX988" fmla="*/ 1222042 w 1498841"/>
                <a:gd name="connsiteY988" fmla="*/ 1782558 h 2218638"/>
                <a:gd name="connsiteX989" fmla="*/ 1220215 w 1498841"/>
                <a:gd name="connsiteY989" fmla="*/ 1779882 h 2218638"/>
                <a:gd name="connsiteX990" fmla="*/ 1219758 w 1498841"/>
                <a:gd name="connsiteY990" fmla="*/ 1778251 h 2218638"/>
                <a:gd name="connsiteX991" fmla="*/ 1219367 w 1498841"/>
                <a:gd name="connsiteY991" fmla="*/ 1778708 h 2218638"/>
                <a:gd name="connsiteX992" fmla="*/ 1219693 w 1498841"/>
                <a:gd name="connsiteY992" fmla="*/ 1780796 h 2218638"/>
                <a:gd name="connsiteX993" fmla="*/ 1221781 w 1498841"/>
                <a:gd name="connsiteY993" fmla="*/ 1783602 h 2218638"/>
                <a:gd name="connsiteX994" fmla="*/ 1221585 w 1498841"/>
                <a:gd name="connsiteY994" fmla="*/ 1785494 h 2218638"/>
                <a:gd name="connsiteX995" fmla="*/ 1219367 w 1498841"/>
                <a:gd name="connsiteY995" fmla="*/ 1787321 h 2218638"/>
                <a:gd name="connsiteX996" fmla="*/ 1218192 w 1498841"/>
                <a:gd name="connsiteY996" fmla="*/ 1790649 h 2218638"/>
                <a:gd name="connsiteX997" fmla="*/ 1216430 w 1498841"/>
                <a:gd name="connsiteY997" fmla="*/ 1791563 h 2218638"/>
                <a:gd name="connsiteX998" fmla="*/ 1215060 w 1498841"/>
                <a:gd name="connsiteY998" fmla="*/ 1792933 h 2218638"/>
                <a:gd name="connsiteX999" fmla="*/ 1213037 w 1498841"/>
                <a:gd name="connsiteY999" fmla="*/ 1793259 h 2218638"/>
                <a:gd name="connsiteX1000" fmla="*/ 1213168 w 1498841"/>
                <a:gd name="connsiteY1000" fmla="*/ 1793716 h 2218638"/>
                <a:gd name="connsiteX1001" fmla="*/ 1215386 w 1498841"/>
                <a:gd name="connsiteY1001" fmla="*/ 1793390 h 2218638"/>
                <a:gd name="connsiteX1002" fmla="*/ 1216757 w 1498841"/>
                <a:gd name="connsiteY1002" fmla="*/ 1791954 h 2218638"/>
                <a:gd name="connsiteX1003" fmla="*/ 1218388 w 1498841"/>
                <a:gd name="connsiteY1003" fmla="*/ 1791628 h 2218638"/>
                <a:gd name="connsiteX1004" fmla="*/ 1223282 w 1498841"/>
                <a:gd name="connsiteY1004" fmla="*/ 1789083 h 2218638"/>
                <a:gd name="connsiteX1005" fmla="*/ 1223869 w 1498841"/>
                <a:gd name="connsiteY1005" fmla="*/ 1789279 h 2218638"/>
                <a:gd name="connsiteX1006" fmla="*/ 1225109 w 1498841"/>
                <a:gd name="connsiteY1006" fmla="*/ 1791367 h 2218638"/>
                <a:gd name="connsiteX1007" fmla="*/ 1226088 w 1498841"/>
                <a:gd name="connsiteY1007" fmla="*/ 1790323 h 2218638"/>
                <a:gd name="connsiteX1008" fmla="*/ 1225957 w 1498841"/>
                <a:gd name="connsiteY1008" fmla="*/ 1789214 h 2218638"/>
                <a:gd name="connsiteX1009" fmla="*/ 1227262 w 1498841"/>
                <a:gd name="connsiteY1009" fmla="*/ 1789475 h 2218638"/>
                <a:gd name="connsiteX1010" fmla="*/ 1227588 w 1498841"/>
                <a:gd name="connsiteY1010" fmla="*/ 1790454 h 2218638"/>
                <a:gd name="connsiteX1011" fmla="*/ 1228437 w 1498841"/>
                <a:gd name="connsiteY1011" fmla="*/ 1789932 h 2218638"/>
                <a:gd name="connsiteX1012" fmla="*/ 1228893 w 1498841"/>
                <a:gd name="connsiteY1012" fmla="*/ 1790258 h 2218638"/>
                <a:gd name="connsiteX1013" fmla="*/ 1227849 w 1498841"/>
                <a:gd name="connsiteY1013" fmla="*/ 1791432 h 2218638"/>
                <a:gd name="connsiteX1014" fmla="*/ 1225305 w 1498841"/>
                <a:gd name="connsiteY1014" fmla="*/ 1792541 h 2218638"/>
                <a:gd name="connsiteX1015" fmla="*/ 1221455 w 1498841"/>
                <a:gd name="connsiteY1015" fmla="*/ 1798153 h 2218638"/>
                <a:gd name="connsiteX1016" fmla="*/ 1221520 w 1498841"/>
                <a:gd name="connsiteY1016" fmla="*/ 1800633 h 2218638"/>
                <a:gd name="connsiteX1017" fmla="*/ 1220867 w 1498841"/>
                <a:gd name="connsiteY1017" fmla="*/ 1801416 h 2218638"/>
                <a:gd name="connsiteX1018" fmla="*/ 1218975 w 1498841"/>
                <a:gd name="connsiteY1018" fmla="*/ 1802068 h 2218638"/>
                <a:gd name="connsiteX1019" fmla="*/ 1219106 w 1498841"/>
                <a:gd name="connsiteY1019" fmla="*/ 1803504 h 2218638"/>
                <a:gd name="connsiteX1020" fmla="*/ 1221520 w 1498841"/>
                <a:gd name="connsiteY1020" fmla="*/ 1802982 h 2218638"/>
                <a:gd name="connsiteX1021" fmla="*/ 1222499 w 1498841"/>
                <a:gd name="connsiteY1021" fmla="*/ 1801938 h 2218638"/>
                <a:gd name="connsiteX1022" fmla="*/ 1223412 w 1498841"/>
                <a:gd name="connsiteY1022" fmla="*/ 1801546 h 2218638"/>
                <a:gd name="connsiteX1023" fmla="*/ 1224130 w 1498841"/>
                <a:gd name="connsiteY1023" fmla="*/ 1801612 h 2218638"/>
                <a:gd name="connsiteX1024" fmla="*/ 1224456 w 1498841"/>
                <a:gd name="connsiteY1024" fmla="*/ 1802264 h 2218638"/>
                <a:gd name="connsiteX1025" fmla="*/ 1221128 w 1498841"/>
                <a:gd name="connsiteY1025" fmla="*/ 1805331 h 2218638"/>
                <a:gd name="connsiteX1026" fmla="*/ 1220476 w 1498841"/>
                <a:gd name="connsiteY1026" fmla="*/ 1806962 h 2218638"/>
                <a:gd name="connsiteX1027" fmla="*/ 1220476 w 1498841"/>
                <a:gd name="connsiteY1027" fmla="*/ 1808071 h 2218638"/>
                <a:gd name="connsiteX1028" fmla="*/ 1221455 w 1498841"/>
                <a:gd name="connsiteY1028" fmla="*/ 1810290 h 2218638"/>
                <a:gd name="connsiteX1029" fmla="*/ 1222890 w 1498841"/>
                <a:gd name="connsiteY1029" fmla="*/ 1810877 h 2218638"/>
                <a:gd name="connsiteX1030" fmla="*/ 1222890 w 1498841"/>
                <a:gd name="connsiteY1030" fmla="*/ 1811269 h 2218638"/>
                <a:gd name="connsiteX1031" fmla="*/ 1220933 w 1498841"/>
                <a:gd name="connsiteY1031" fmla="*/ 1812574 h 2218638"/>
                <a:gd name="connsiteX1032" fmla="*/ 1219823 w 1498841"/>
                <a:gd name="connsiteY1032" fmla="*/ 1810943 h 2218638"/>
                <a:gd name="connsiteX1033" fmla="*/ 1216496 w 1498841"/>
                <a:gd name="connsiteY1033" fmla="*/ 1811334 h 2218638"/>
                <a:gd name="connsiteX1034" fmla="*/ 1214799 w 1498841"/>
                <a:gd name="connsiteY1034" fmla="*/ 1813618 h 2218638"/>
                <a:gd name="connsiteX1035" fmla="*/ 1212580 w 1498841"/>
                <a:gd name="connsiteY1035" fmla="*/ 1815380 h 2218638"/>
                <a:gd name="connsiteX1036" fmla="*/ 1205011 w 1498841"/>
                <a:gd name="connsiteY1036" fmla="*/ 1817859 h 2218638"/>
                <a:gd name="connsiteX1037" fmla="*/ 1204489 w 1498841"/>
                <a:gd name="connsiteY1037" fmla="*/ 1818381 h 2218638"/>
                <a:gd name="connsiteX1038" fmla="*/ 1203771 w 1498841"/>
                <a:gd name="connsiteY1038" fmla="*/ 1820209 h 2218638"/>
                <a:gd name="connsiteX1039" fmla="*/ 1202075 w 1498841"/>
                <a:gd name="connsiteY1039" fmla="*/ 1821448 h 2218638"/>
                <a:gd name="connsiteX1040" fmla="*/ 1201488 w 1498841"/>
                <a:gd name="connsiteY1040" fmla="*/ 1823993 h 2218638"/>
                <a:gd name="connsiteX1041" fmla="*/ 1199595 w 1498841"/>
                <a:gd name="connsiteY1041" fmla="*/ 1825755 h 2218638"/>
                <a:gd name="connsiteX1042" fmla="*/ 1198290 w 1498841"/>
                <a:gd name="connsiteY1042" fmla="*/ 1825559 h 2218638"/>
                <a:gd name="connsiteX1043" fmla="*/ 1197507 w 1498841"/>
                <a:gd name="connsiteY1043" fmla="*/ 1826016 h 2218638"/>
                <a:gd name="connsiteX1044" fmla="*/ 1197116 w 1498841"/>
                <a:gd name="connsiteY1044" fmla="*/ 1828169 h 2218638"/>
                <a:gd name="connsiteX1045" fmla="*/ 1194767 w 1498841"/>
                <a:gd name="connsiteY1045" fmla="*/ 1832476 h 2218638"/>
                <a:gd name="connsiteX1046" fmla="*/ 1195289 w 1498841"/>
                <a:gd name="connsiteY1046" fmla="*/ 1833715 h 2218638"/>
                <a:gd name="connsiteX1047" fmla="*/ 1195289 w 1498841"/>
                <a:gd name="connsiteY1047" fmla="*/ 1834694 h 2218638"/>
                <a:gd name="connsiteX1048" fmla="*/ 1193723 w 1498841"/>
                <a:gd name="connsiteY1048" fmla="*/ 1835673 h 2218638"/>
                <a:gd name="connsiteX1049" fmla="*/ 1192026 w 1498841"/>
                <a:gd name="connsiteY1049" fmla="*/ 1837631 h 2218638"/>
                <a:gd name="connsiteX1050" fmla="*/ 1190329 w 1498841"/>
                <a:gd name="connsiteY1050" fmla="*/ 1837566 h 2218638"/>
                <a:gd name="connsiteX1051" fmla="*/ 1189090 w 1498841"/>
                <a:gd name="connsiteY1051" fmla="*/ 1839001 h 2218638"/>
                <a:gd name="connsiteX1052" fmla="*/ 1187785 w 1498841"/>
                <a:gd name="connsiteY1052" fmla="*/ 1838740 h 2218638"/>
                <a:gd name="connsiteX1053" fmla="*/ 1188241 w 1498841"/>
                <a:gd name="connsiteY1053" fmla="*/ 1835608 h 2218638"/>
                <a:gd name="connsiteX1054" fmla="*/ 1187197 w 1498841"/>
                <a:gd name="connsiteY1054" fmla="*/ 1834955 h 2218638"/>
                <a:gd name="connsiteX1055" fmla="*/ 1187197 w 1498841"/>
                <a:gd name="connsiteY1055" fmla="*/ 1834434 h 2218638"/>
                <a:gd name="connsiteX1056" fmla="*/ 1189612 w 1498841"/>
                <a:gd name="connsiteY1056" fmla="*/ 1830061 h 2218638"/>
                <a:gd name="connsiteX1057" fmla="*/ 1193462 w 1498841"/>
                <a:gd name="connsiteY1057" fmla="*/ 1826864 h 2218638"/>
                <a:gd name="connsiteX1058" fmla="*/ 1194049 w 1498841"/>
                <a:gd name="connsiteY1058" fmla="*/ 1823863 h 2218638"/>
                <a:gd name="connsiteX1059" fmla="*/ 1196398 w 1498841"/>
                <a:gd name="connsiteY1059" fmla="*/ 1822492 h 2218638"/>
                <a:gd name="connsiteX1060" fmla="*/ 1197899 w 1498841"/>
                <a:gd name="connsiteY1060" fmla="*/ 1821122 h 2218638"/>
                <a:gd name="connsiteX1061" fmla="*/ 1198551 w 1498841"/>
                <a:gd name="connsiteY1061" fmla="*/ 1818447 h 2218638"/>
                <a:gd name="connsiteX1062" fmla="*/ 1198160 w 1498841"/>
                <a:gd name="connsiteY1062" fmla="*/ 1814531 h 2218638"/>
                <a:gd name="connsiteX1063" fmla="*/ 1198551 w 1498841"/>
                <a:gd name="connsiteY1063" fmla="*/ 1811073 h 2218638"/>
                <a:gd name="connsiteX1064" fmla="*/ 1197050 w 1498841"/>
                <a:gd name="connsiteY1064" fmla="*/ 1806832 h 2218638"/>
                <a:gd name="connsiteX1065" fmla="*/ 1195354 w 1498841"/>
                <a:gd name="connsiteY1065" fmla="*/ 1805070 h 2218638"/>
                <a:gd name="connsiteX1066" fmla="*/ 1194114 w 1498841"/>
                <a:gd name="connsiteY1066" fmla="*/ 1801742 h 2218638"/>
                <a:gd name="connsiteX1067" fmla="*/ 1196920 w 1498841"/>
                <a:gd name="connsiteY1067" fmla="*/ 1799589 h 2218638"/>
                <a:gd name="connsiteX1068" fmla="*/ 1197181 w 1498841"/>
                <a:gd name="connsiteY1068" fmla="*/ 1798806 h 2218638"/>
                <a:gd name="connsiteX1069" fmla="*/ 1196724 w 1498841"/>
                <a:gd name="connsiteY1069" fmla="*/ 1796979 h 2218638"/>
                <a:gd name="connsiteX1070" fmla="*/ 1195419 w 1498841"/>
                <a:gd name="connsiteY1070" fmla="*/ 1795478 h 2218638"/>
                <a:gd name="connsiteX1071" fmla="*/ 1193853 w 1498841"/>
                <a:gd name="connsiteY1071" fmla="*/ 1792281 h 2218638"/>
                <a:gd name="connsiteX1072" fmla="*/ 1192222 w 1498841"/>
                <a:gd name="connsiteY1072" fmla="*/ 1791171 h 2218638"/>
                <a:gd name="connsiteX1073" fmla="*/ 1191047 w 1498841"/>
                <a:gd name="connsiteY1073" fmla="*/ 1789083 h 2218638"/>
                <a:gd name="connsiteX1074" fmla="*/ 1190656 w 1498841"/>
                <a:gd name="connsiteY1074" fmla="*/ 1787452 h 2218638"/>
                <a:gd name="connsiteX1075" fmla="*/ 1188241 w 1498841"/>
                <a:gd name="connsiteY1075" fmla="*/ 1785951 h 2218638"/>
                <a:gd name="connsiteX1076" fmla="*/ 1185892 w 1498841"/>
                <a:gd name="connsiteY1076" fmla="*/ 1785951 h 2218638"/>
                <a:gd name="connsiteX1077" fmla="*/ 1186545 w 1498841"/>
                <a:gd name="connsiteY1077" fmla="*/ 1784581 h 2218638"/>
                <a:gd name="connsiteX1078" fmla="*/ 1186284 w 1498841"/>
                <a:gd name="connsiteY1078" fmla="*/ 1783276 h 2218638"/>
                <a:gd name="connsiteX1079" fmla="*/ 1184392 w 1498841"/>
                <a:gd name="connsiteY1079" fmla="*/ 1780927 h 2218638"/>
                <a:gd name="connsiteX1080" fmla="*/ 1183739 w 1498841"/>
                <a:gd name="connsiteY1080" fmla="*/ 1778773 h 2218638"/>
                <a:gd name="connsiteX1081" fmla="*/ 1181520 w 1498841"/>
                <a:gd name="connsiteY1081" fmla="*/ 1776359 h 2218638"/>
                <a:gd name="connsiteX1082" fmla="*/ 1179954 w 1498841"/>
                <a:gd name="connsiteY1082" fmla="*/ 1775250 h 2218638"/>
                <a:gd name="connsiteX1083" fmla="*/ 1180672 w 1498841"/>
                <a:gd name="connsiteY1083" fmla="*/ 1774532 h 2218638"/>
                <a:gd name="connsiteX1084" fmla="*/ 1180476 w 1498841"/>
                <a:gd name="connsiteY1084" fmla="*/ 1773945 h 2218638"/>
                <a:gd name="connsiteX1085" fmla="*/ 1179171 w 1498841"/>
                <a:gd name="connsiteY1085" fmla="*/ 1773749 h 2218638"/>
                <a:gd name="connsiteX1086" fmla="*/ 1177475 w 1498841"/>
                <a:gd name="connsiteY1086" fmla="*/ 1774336 h 2218638"/>
                <a:gd name="connsiteX1087" fmla="*/ 1176496 w 1498841"/>
                <a:gd name="connsiteY1087" fmla="*/ 1773879 h 2218638"/>
                <a:gd name="connsiteX1088" fmla="*/ 1175452 w 1498841"/>
                <a:gd name="connsiteY1088" fmla="*/ 1772574 h 2218638"/>
                <a:gd name="connsiteX1089" fmla="*/ 1174343 w 1498841"/>
                <a:gd name="connsiteY1089" fmla="*/ 1774858 h 2218638"/>
                <a:gd name="connsiteX1090" fmla="*/ 1174734 w 1498841"/>
                <a:gd name="connsiteY1090" fmla="*/ 1775902 h 2218638"/>
                <a:gd name="connsiteX1091" fmla="*/ 1174473 w 1498841"/>
                <a:gd name="connsiteY1091" fmla="*/ 1778056 h 2218638"/>
                <a:gd name="connsiteX1092" fmla="*/ 1175256 w 1498841"/>
                <a:gd name="connsiteY1092" fmla="*/ 1781384 h 2218638"/>
                <a:gd name="connsiteX1093" fmla="*/ 1175256 w 1498841"/>
                <a:gd name="connsiteY1093" fmla="*/ 1782949 h 2218638"/>
                <a:gd name="connsiteX1094" fmla="*/ 1174669 w 1498841"/>
                <a:gd name="connsiteY1094" fmla="*/ 1785298 h 2218638"/>
                <a:gd name="connsiteX1095" fmla="*/ 1173168 w 1498841"/>
                <a:gd name="connsiteY1095" fmla="*/ 1787909 h 2218638"/>
                <a:gd name="connsiteX1096" fmla="*/ 1172777 w 1498841"/>
                <a:gd name="connsiteY1096" fmla="*/ 1789344 h 2218638"/>
                <a:gd name="connsiteX1097" fmla="*/ 1173233 w 1498841"/>
                <a:gd name="connsiteY1097" fmla="*/ 1791237 h 2218638"/>
                <a:gd name="connsiteX1098" fmla="*/ 1174343 w 1498841"/>
                <a:gd name="connsiteY1098" fmla="*/ 1792215 h 2218638"/>
                <a:gd name="connsiteX1099" fmla="*/ 1174473 w 1498841"/>
                <a:gd name="connsiteY1099" fmla="*/ 1792803 h 2218638"/>
                <a:gd name="connsiteX1100" fmla="*/ 1171015 w 1498841"/>
                <a:gd name="connsiteY1100" fmla="*/ 1798545 h 2218638"/>
                <a:gd name="connsiteX1101" fmla="*/ 1170167 w 1498841"/>
                <a:gd name="connsiteY1101" fmla="*/ 1803047 h 2218638"/>
                <a:gd name="connsiteX1102" fmla="*/ 1170754 w 1498841"/>
                <a:gd name="connsiteY1102" fmla="*/ 1804352 h 2218638"/>
                <a:gd name="connsiteX1103" fmla="*/ 1173168 w 1498841"/>
                <a:gd name="connsiteY1103" fmla="*/ 1805135 h 2218638"/>
                <a:gd name="connsiteX1104" fmla="*/ 1173755 w 1498841"/>
                <a:gd name="connsiteY1104" fmla="*/ 1805853 h 2218638"/>
                <a:gd name="connsiteX1105" fmla="*/ 1173429 w 1498841"/>
                <a:gd name="connsiteY1105" fmla="*/ 1807093 h 2218638"/>
                <a:gd name="connsiteX1106" fmla="*/ 1174016 w 1498841"/>
                <a:gd name="connsiteY1106" fmla="*/ 1808594 h 2218638"/>
                <a:gd name="connsiteX1107" fmla="*/ 1175256 w 1498841"/>
                <a:gd name="connsiteY1107" fmla="*/ 1809246 h 2218638"/>
                <a:gd name="connsiteX1108" fmla="*/ 1176496 w 1498841"/>
                <a:gd name="connsiteY1108" fmla="*/ 1809377 h 2218638"/>
                <a:gd name="connsiteX1109" fmla="*/ 1180607 w 1498841"/>
                <a:gd name="connsiteY1109" fmla="*/ 1808333 h 2218638"/>
                <a:gd name="connsiteX1110" fmla="*/ 1181064 w 1498841"/>
                <a:gd name="connsiteY1110" fmla="*/ 1808920 h 2218638"/>
                <a:gd name="connsiteX1111" fmla="*/ 1180150 w 1498841"/>
                <a:gd name="connsiteY1111" fmla="*/ 1809768 h 2218638"/>
                <a:gd name="connsiteX1112" fmla="*/ 1178780 w 1498841"/>
                <a:gd name="connsiteY1112" fmla="*/ 1809899 h 2218638"/>
                <a:gd name="connsiteX1113" fmla="*/ 1176496 w 1498841"/>
                <a:gd name="connsiteY1113" fmla="*/ 1810747 h 2218638"/>
                <a:gd name="connsiteX1114" fmla="*/ 1174930 w 1498841"/>
                <a:gd name="connsiteY1114" fmla="*/ 1811856 h 2218638"/>
                <a:gd name="connsiteX1115" fmla="*/ 1173364 w 1498841"/>
                <a:gd name="connsiteY1115" fmla="*/ 1814531 h 2218638"/>
                <a:gd name="connsiteX1116" fmla="*/ 1172450 w 1498841"/>
                <a:gd name="connsiteY1116" fmla="*/ 1817990 h 2218638"/>
                <a:gd name="connsiteX1117" fmla="*/ 1170754 w 1498841"/>
                <a:gd name="connsiteY1117" fmla="*/ 1819034 h 2218638"/>
                <a:gd name="connsiteX1118" fmla="*/ 1168470 w 1498841"/>
                <a:gd name="connsiteY1118" fmla="*/ 1821775 h 2218638"/>
                <a:gd name="connsiteX1119" fmla="*/ 1168013 w 1498841"/>
                <a:gd name="connsiteY1119" fmla="*/ 1821840 h 2218638"/>
                <a:gd name="connsiteX1120" fmla="*/ 1167622 w 1498841"/>
                <a:gd name="connsiteY1120" fmla="*/ 1821057 h 2218638"/>
                <a:gd name="connsiteX1121" fmla="*/ 1167165 w 1498841"/>
                <a:gd name="connsiteY1121" fmla="*/ 1821318 h 2218638"/>
                <a:gd name="connsiteX1122" fmla="*/ 1166904 w 1498841"/>
                <a:gd name="connsiteY1122" fmla="*/ 1822101 h 2218638"/>
                <a:gd name="connsiteX1123" fmla="*/ 1167100 w 1498841"/>
                <a:gd name="connsiteY1123" fmla="*/ 1825820 h 2218638"/>
                <a:gd name="connsiteX1124" fmla="*/ 1167557 w 1498841"/>
                <a:gd name="connsiteY1124" fmla="*/ 1825886 h 2218638"/>
                <a:gd name="connsiteX1125" fmla="*/ 1167883 w 1498841"/>
                <a:gd name="connsiteY1125" fmla="*/ 1825363 h 2218638"/>
                <a:gd name="connsiteX1126" fmla="*/ 1167883 w 1498841"/>
                <a:gd name="connsiteY1126" fmla="*/ 1826669 h 2218638"/>
                <a:gd name="connsiteX1127" fmla="*/ 1164751 w 1498841"/>
                <a:gd name="connsiteY1127" fmla="*/ 1829148 h 2218638"/>
                <a:gd name="connsiteX1128" fmla="*/ 1159857 w 1498841"/>
                <a:gd name="connsiteY1128" fmla="*/ 1830910 h 2218638"/>
                <a:gd name="connsiteX1129" fmla="*/ 1159335 w 1498841"/>
                <a:gd name="connsiteY1129" fmla="*/ 1830453 h 2218638"/>
                <a:gd name="connsiteX1130" fmla="*/ 1156725 w 1498841"/>
                <a:gd name="connsiteY1130" fmla="*/ 1832932 h 2218638"/>
                <a:gd name="connsiteX1131" fmla="*/ 1154702 w 1498841"/>
                <a:gd name="connsiteY1131" fmla="*/ 1832802 h 2218638"/>
                <a:gd name="connsiteX1132" fmla="*/ 1153331 w 1498841"/>
                <a:gd name="connsiteY1132" fmla="*/ 1833911 h 2218638"/>
                <a:gd name="connsiteX1133" fmla="*/ 1151374 w 1498841"/>
                <a:gd name="connsiteY1133" fmla="*/ 1832084 h 2218638"/>
                <a:gd name="connsiteX1134" fmla="*/ 1150330 w 1498841"/>
                <a:gd name="connsiteY1134" fmla="*/ 1831889 h 2218638"/>
                <a:gd name="connsiteX1135" fmla="*/ 1148177 w 1498841"/>
                <a:gd name="connsiteY1135" fmla="*/ 1830518 h 2218638"/>
                <a:gd name="connsiteX1136" fmla="*/ 1146415 w 1498841"/>
                <a:gd name="connsiteY1136" fmla="*/ 1830714 h 2218638"/>
                <a:gd name="connsiteX1137" fmla="*/ 1145632 w 1498841"/>
                <a:gd name="connsiteY1137" fmla="*/ 1829670 h 2218638"/>
                <a:gd name="connsiteX1138" fmla="*/ 1145632 w 1498841"/>
                <a:gd name="connsiteY1138" fmla="*/ 1830975 h 2218638"/>
                <a:gd name="connsiteX1139" fmla="*/ 1139955 w 1498841"/>
                <a:gd name="connsiteY1139" fmla="*/ 1832737 h 2218638"/>
                <a:gd name="connsiteX1140" fmla="*/ 1137149 w 1498841"/>
                <a:gd name="connsiteY1140" fmla="*/ 1832411 h 2218638"/>
                <a:gd name="connsiteX1141" fmla="*/ 1134996 w 1498841"/>
                <a:gd name="connsiteY1141" fmla="*/ 1833715 h 2218638"/>
                <a:gd name="connsiteX1142" fmla="*/ 1132842 w 1498841"/>
                <a:gd name="connsiteY1142" fmla="*/ 1835673 h 2218638"/>
                <a:gd name="connsiteX1143" fmla="*/ 1130820 w 1498841"/>
                <a:gd name="connsiteY1143" fmla="*/ 1835477 h 2218638"/>
                <a:gd name="connsiteX1144" fmla="*/ 1128470 w 1498841"/>
                <a:gd name="connsiteY1144" fmla="*/ 1836260 h 2218638"/>
                <a:gd name="connsiteX1145" fmla="*/ 1128275 w 1498841"/>
                <a:gd name="connsiteY1145" fmla="*/ 1835934 h 2218638"/>
                <a:gd name="connsiteX1146" fmla="*/ 1129123 w 1498841"/>
                <a:gd name="connsiteY1146" fmla="*/ 1834107 h 2218638"/>
                <a:gd name="connsiteX1147" fmla="*/ 1128666 w 1498841"/>
                <a:gd name="connsiteY1147" fmla="*/ 1833063 h 2218638"/>
                <a:gd name="connsiteX1148" fmla="*/ 1128797 w 1498841"/>
                <a:gd name="connsiteY1148" fmla="*/ 1832411 h 2218638"/>
                <a:gd name="connsiteX1149" fmla="*/ 1133560 w 1498841"/>
                <a:gd name="connsiteY1149" fmla="*/ 1827908 h 2218638"/>
                <a:gd name="connsiteX1150" fmla="*/ 1133364 w 1498841"/>
                <a:gd name="connsiteY1150" fmla="*/ 1825820 h 2218638"/>
                <a:gd name="connsiteX1151" fmla="*/ 1135257 w 1498841"/>
                <a:gd name="connsiteY1151" fmla="*/ 1824189 h 2218638"/>
                <a:gd name="connsiteX1152" fmla="*/ 1135844 w 1498841"/>
                <a:gd name="connsiteY1152" fmla="*/ 1822688 h 2218638"/>
                <a:gd name="connsiteX1153" fmla="*/ 1136301 w 1498841"/>
                <a:gd name="connsiteY1153" fmla="*/ 1822818 h 2218638"/>
                <a:gd name="connsiteX1154" fmla="*/ 1137736 w 1498841"/>
                <a:gd name="connsiteY1154" fmla="*/ 1821840 h 2218638"/>
                <a:gd name="connsiteX1155" fmla="*/ 1138780 w 1498841"/>
                <a:gd name="connsiteY1155" fmla="*/ 1819947 h 2218638"/>
                <a:gd name="connsiteX1156" fmla="*/ 1142956 w 1498841"/>
                <a:gd name="connsiteY1156" fmla="*/ 1818708 h 2218638"/>
                <a:gd name="connsiteX1157" fmla="*/ 1140542 w 1498841"/>
                <a:gd name="connsiteY1157" fmla="*/ 1819164 h 2218638"/>
                <a:gd name="connsiteX1158" fmla="*/ 1138976 w 1498841"/>
                <a:gd name="connsiteY1158" fmla="*/ 1818903 h 2218638"/>
                <a:gd name="connsiteX1159" fmla="*/ 1138650 w 1498841"/>
                <a:gd name="connsiteY1159" fmla="*/ 1818447 h 2218638"/>
                <a:gd name="connsiteX1160" fmla="*/ 1138846 w 1498841"/>
                <a:gd name="connsiteY1160" fmla="*/ 1817794 h 2218638"/>
                <a:gd name="connsiteX1161" fmla="*/ 1140020 w 1498841"/>
                <a:gd name="connsiteY1161" fmla="*/ 1815576 h 2218638"/>
                <a:gd name="connsiteX1162" fmla="*/ 1138911 w 1498841"/>
                <a:gd name="connsiteY1162" fmla="*/ 1815902 h 2218638"/>
                <a:gd name="connsiteX1163" fmla="*/ 1136758 w 1498841"/>
                <a:gd name="connsiteY1163" fmla="*/ 1818251 h 2218638"/>
                <a:gd name="connsiteX1164" fmla="*/ 1135191 w 1498841"/>
                <a:gd name="connsiteY1164" fmla="*/ 1817468 h 2218638"/>
                <a:gd name="connsiteX1165" fmla="*/ 1134930 w 1498841"/>
                <a:gd name="connsiteY1165" fmla="*/ 1816359 h 2218638"/>
                <a:gd name="connsiteX1166" fmla="*/ 1133234 w 1498841"/>
                <a:gd name="connsiteY1166" fmla="*/ 1816098 h 2218638"/>
                <a:gd name="connsiteX1167" fmla="*/ 1132712 w 1498841"/>
                <a:gd name="connsiteY1167" fmla="*/ 1814727 h 2218638"/>
                <a:gd name="connsiteX1168" fmla="*/ 1129710 w 1498841"/>
                <a:gd name="connsiteY1168" fmla="*/ 1813487 h 2218638"/>
                <a:gd name="connsiteX1169" fmla="*/ 1124164 w 1498841"/>
                <a:gd name="connsiteY1169" fmla="*/ 1813618 h 2218638"/>
                <a:gd name="connsiteX1170" fmla="*/ 1123642 w 1498841"/>
                <a:gd name="connsiteY1170" fmla="*/ 1814401 h 2218638"/>
                <a:gd name="connsiteX1171" fmla="*/ 1123642 w 1498841"/>
                <a:gd name="connsiteY1171" fmla="*/ 1815249 h 2218638"/>
                <a:gd name="connsiteX1172" fmla="*/ 1126382 w 1498841"/>
                <a:gd name="connsiteY1172" fmla="*/ 1821644 h 2218638"/>
                <a:gd name="connsiteX1173" fmla="*/ 1127753 w 1498841"/>
                <a:gd name="connsiteY1173" fmla="*/ 1822035 h 2218638"/>
                <a:gd name="connsiteX1174" fmla="*/ 1131798 w 1498841"/>
                <a:gd name="connsiteY1174" fmla="*/ 1821579 h 2218638"/>
                <a:gd name="connsiteX1175" fmla="*/ 1132842 w 1498841"/>
                <a:gd name="connsiteY1175" fmla="*/ 1822296 h 2218638"/>
                <a:gd name="connsiteX1176" fmla="*/ 1134474 w 1498841"/>
                <a:gd name="connsiteY1176" fmla="*/ 1822623 h 2218638"/>
                <a:gd name="connsiteX1177" fmla="*/ 1134408 w 1498841"/>
                <a:gd name="connsiteY1177" fmla="*/ 1823797 h 2218638"/>
                <a:gd name="connsiteX1178" fmla="*/ 1133364 w 1498841"/>
                <a:gd name="connsiteY1178" fmla="*/ 1824189 h 2218638"/>
                <a:gd name="connsiteX1179" fmla="*/ 1130428 w 1498841"/>
                <a:gd name="connsiteY1179" fmla="*/ 1823928 h 2218638"/>
                <a:gd name="connsiteX1180" fmla="*/ 1122924 w 1498841"/>
                <a:gd name="connsiteY1180" fmla="*/ 1820861 h 2218638"/>
                <a:gd name="connsiteX1181" fmla="*/ 1115029 w 1498841"/>
                <a:gd name="connsiteY1181" fmla="*/ 1819230 h 2218638"/>
                <a:gd name="connsiteX1182" fmla="*/ 1113789 w 1498841"/>
                <a:gd name="connsiteY1182" fmla="*/ 1819817 h 2218638"/>
                <a:gd name="connsiteX1183" fmla="*/ 1111701 w 1498841"/>
                <a:gd name="connsiteY1183" fmla="*/ 1822035 h 2218638"/>
                <a:gd name="connsiteX1184" fmla="*/ 1110461 w 1498841"/>
                <a:gd name="connsiteY1184" fmla="*/ 1824580 h 2218638"/>
                <a:gd name="connsiteX1185" fmla="*/ 1110396 w 1498841"/>
                <a:gd name="connsiteY1185" fmla="*/ 1826342 h 2218638"/>
                <a:gd name="connsiteX1186" fmla="*/ 1108112 w 1498841"/>
                <a:gd name="connsiteY1186" fmla="*/ 1829931 h 2218638"/>
                <a:gd name="connsiteX1187" fmla="*/ 1107720 w 1498841"/>
                <a:gd name="connsiteY1187" fmla="*/ 1831497 h 2218638"/>
                <a:gd name="connsiteX1188" fmla="*/ 1105958 w 1498841"/>
                <a:gd name="connsiteY1188" fmla="*/ 1830975 h 2218638"/>
                <a:gd name="connsiteX1189" fmla="*/ 1104262 w 1498841"/>
                <a:gd name="connsiteY1189" fmla="*/ 1832411 h 2218638"/>
                <a:gd name="connsiteX1190" fmla="*/ 1102892 w 1498841"/>
                <a:gd name="connsiteY1190" fmla="*/ 1832802 h 2218638"/>
                <a:gd name="connsiteX1191" fmla="*/ 1102174 w 1498841"/>
                <a:gd name="connsiteY1191" fmla="*/ 1832802 h 2218638"/>
                <a:gd name="connsiteX1192" fmla="*/ 1101456 w 1498841"/>
                <a:gd name="connsiteY1192" fmla="*/ 1832215 h 2218638"/>
                <a:gd name="connsiteX1193" fmla="*/ 1100347 w 1498841"/>
                <a:gd name="connsiteY1193" fmla="*/ 1832541 h 2218638"/>
                <a:gd name="connsiteX1194" fmla="*/ 1095583 w 1498841"/>
                <a:gd name="connsiteY1194" fmla="*/ 1832215 h 2218638"/>
                <a:gd name="connsiteX1195" fmla="*/ 1092517 w 1498841"/>
                <a:gd name="connsiteY1195" fmla="*/ 1833063 h 2218638"/>
                <a:gd name="connsiteX1196" fmla="*/ 1091995 w 1498841"/>
                <a:gd name="connsiteY1196" fmla="*/ 1834042 h 2218638"/>
                <a:gd name="connsiteX1197" fmla="*/ 1091538 w 1498841"/>
                <a:gd name="connsiteY1197" fmla="*/ 1834107 h 2218638"/>
                <a:gd name="connsiteX1198" fmla="*/ 1085535 w 1498841"/>
                <a:gd name="connsiteY1198" fmla="*/ 1832932 h 2218638"/>
                <a:gd name="connsiteX1199" fmla="*/ 1083707 w 1498841"/>
                <a:gd name="connsiteY1199" fmla="*/ 1833259 h 2218638"/>
                <a:gd name="connsiteX1200" fmla="*/ 1082076 w 1498841"/>
                <a:gd name="connsiteY1200" fmla="*/ 1832476 h 2218638"/>
                <a:gd name="connsiteX1201" fmla="*/ 1079531 w 1498841"/>
                <a:gd name="connsiteY1201" fmla="*/ 1832215 h 2218638"/>
                <a:gd name="connsiteX1202" fmla="*/ 1076726 w 1498841"/>
                <a:gd name="connsiteY1202" fmla="*/ 1831040 h 2218638"/>
                <a:gd name="connsiteX1203" fmla="*/ 1074507 w 1498841"/>
                <a:gd name="connsiteY1203" fmla="*/ 1831171 h 2218638"/>
                <a:gd name="connsiteX1204" fmla="*/ 1073463 w 1498841"/>
                <a:gd name="connsiteY1204" fmla="*/ 1830061 h 2218638"/>
                <a:gd name="connsiteX1205" fmla="*/ 1070983 w 1498841"/>
                <a:gd name="connsiteY1205" fmla="*/ 1830127 h 2218638"/>
                <a:gd name="connsiteX1206" fmla="*/ 1069809 w 1498841"/>
                <a:gd name="connsiteY1206" fmla="*/ 1829540 h 2218638"/>
                <a:gd name="connsiteX1207" fmla="*/ 1067460 w 1498841"/>
                <a:gd name="connsiteY1207" fmla="*/ 1829083 h 2218638"/>
                <a:gd name="connsiteX1208" fmla="*/ 1065437 w 1498841"/>
                <a:gd name="connsiteY1208" fmla="*/ 1829278 h 2218638"/>
                <a:gd name="connsiteX1209" fmla="*/ 1063610 w 1498841"/>
                <a:gd name="connsiteY1209" fmla="*/ 1830649 h 2218638"/>
                <a:gd name="connsiteX1210" fmla="*/ 1062305 w 1498841"/>
                <a:gd name="connsiteY1210" fmla="*/ 1833781 h 2218638"/>
                <a:gd name="connsiteX1211" fmla="*/ 1061196 w 1498841"/>
                <a:gd name="connsiteY1211" fmla="*/ 1832149 h 2218638"/>
                <a:gd name="connsiteX1212" fmla="*/ 1060021 w 1498841"/>
                <a:gd name="connsiteY1212" fmla="*/ 1831954 h 2218638"/>
                <a:gd name="connsiteX1213" fmla="*/ 1059629 w 1498841"/>
                <a:gd name="connsiteY1213" fmla="*/ 1831301 h 2218638"/>
                <a:gd name="connsiteX1214" fmla="*/ 1058912 w 1498841"/>
                <a:gd name="connsiteY1214" fmla="*/ 1831497 h 2218638"/>
                <a:gd name="connsiteX1215" fmla="*/ 1057411 w 1498841"/>
                <a:gd name="connsiteY1215" fmla="*/ 1830649 h 2218638"/>
                <a:gd name="connsiteX1216" fmla="*/ 1056302 w 1498841"/>
                <a:gd name="connsiteY1216" fmla="*/ 1831889 h 2218638"/>
                <a:gd name="connsiteX1217" fmla="*/ 1055388 w 1498841"/>
                <a:gd name="connsiteY1217" fmla="*/ 1831432 h 2218638"/>
                <a:gd name="connsiteX1218" fmla="*/ 1053365 w 1498841"/>
                <a:gd name="connsiteY1218" fmla="*/ 1831628 h 2218638"/>
                <a:gd name="connsiteX1219" fmla="*/ 1051408 w 1498841"/>
                <a:gd name="connsiteY1219" fmla="*/ 1830779 h 2218638"/>
                <a:gd name="connsiteX1220" fmla="*/ 1049711 w 1498841"/>
                <a:gd name="connsiteY1220" fmla="*/ 1830649 h 2218638"/>
                <a:gd name="connsiteX1221" fmla="*/ 1044099 w 1498841"/>
                <a:gd name="connsiteY1221" fmla="*/ 1831236 h 2218638"/>
                <a:gd name="connsiteX1222" fmla="*/ 1043773 w 1498841"/>
                <a:gd name="connsiteY1222" fmla="*/ 1830714 h 2218638"/>
                <a:gd name="connsiteX1223" fmla="*/ 1043969 w 1498841"/>
                <a:gd name="connsiteY1223" fmla="*/ 1830127 h 2218638"/>
                <a:gd name="connsiteX1224" fmla="*/ 1042990 w 1498841"/>
                <a:gd name="connsiteY1224" fmla="*/ 1830649 h 2218638"/>
                <a:gd name="connsiteX1225" fmla="*/ 1041294 w 1498841"/>
                <a:gd name="connsiteY1225" fmla="*/ 1830649 h 2218638"/>
                <a:gd name="connsiteX1226" fmla="*/ 1039336 w 1498841"/>
                <a:gd name="connsiteY1226" fmla="*/ 1832737 h 2218638"/>
                <a:gd name="connsiteX1227" fmla="*/ 1038488 w 1498841"/>
                <a:gd name="connsiteY1227" fmla="*/ 1832606 h 2218638"/>
                <a:gd name="connsiteX1228" fmla="*/ 1037639 w 1498841"/>
                <a:gd name="connsiteY1228" fmla="*/ 1833520 h 2218638"/>
                <a:gd name="connsiteX1229" fmla="*/ 1036791 w 1498841"/>
                <a:gd name="connsiteY1229" fmla="*/ 1833651 h 2218638"/>
                <a:gd name="connsiteX1230" fmla="*/ 1036073 w 1498841"/>
                <a:gd name="connsiteY1230" fmla="*/ 1834694 h 2218638"/>
                <a:gd name="connsiteX1231" fmla="*/ 1033855 w 1498841"/>
                <a:gd name="connsiteY1231" fmla="*/ 1835151 h 2218638"/>
                <a:gd name="connsiteX1232" fmla="*/ 1033463 w 1498841"/>
                <a:gd name="connsiteY1232" fmla="*/ 1834955 h 2218638"/>
                <a:gd name="connsiteX1233" fmla="*/ 1032811 w 1498841"/>
                <a:gd name="connsiteY1233" fmla="*/ 1835804 h 2218638"/>
                <a:gd name="connsiteX1234" fmla="*/ 1032224 w 1498841"/>
                <a:gd name="connsiteY1234" fmla="*/ 1834890 h 2218638"/>
                <a:gd name="connsiteX1235" fmla="*/ 1031767 w 1498841"/>
                <a:gd name="connsiteY1235" fmla="*/ 1835608 h 2218638"/>
                <a:gd name="connsiteX1236" fmla="*/ 1030527 w 1498841"/>
                <a:gd name="connsiteY1236" fmla="*/ 1834564 h 2218638"/>
                <a:gd name="connsiteX1237" fmla="*/ 1029157 w 1498841"/>
                <a:gd name="connsiteY1237" fmla="*/ 1834107 h 2218638"/>
                <a:gd name="connsiteX1238" fmla="*/ 1027656 w 1498841"/>
                <a:gd name="connsiteY1238" fmla="*/ 1834955 h 2218638"/>
                <a:gd name="connsiteX1239" fmla="*/ 1026416 w 1498841"/>
                <a:gd name="connsiteY1239" fmla="*/ 1834499 h 2218638"/>
                <a:gd name="connsiteX1240" fmla="*/ 1024915 w 1498841"/>
                <a:gd name="connsiteY1240" fmla="*/ 1835412 h 2218638"/>
                <a:gd name="connsiteX1241" fmla="*/ 1024263 w 1498841"/>
                <a:gd name="connsiteY1241" fmla="*/ 1834890 h 2218638"/>
                <a:gd name="connsiteX1242" fmla="*/ 1022631 w 1498841"/>
                <a:gd name="connsiteY1242" fmla="*/ 1835086 h 2218638"/>
                <a:gd name="connsiteX1243" fmla="*/ 1021196 w 1498841"/>
                <a:gd name="connsiteY1243" fmla="*/ 1835869 h 2218638"/>
                <a:gd name="connsiteX1244" fmla="*/ 1016889 w 1498841"/>
                <a:gd name="connsiteY1244" fmla="*/ 1836260 h 2218638"/>
                <a:gd name="connsiteX1245" fmla="*/ 1016106 w 1498841"/>
                <a:gd name="connsiteY1245" fmla="*/ 1837566 h 2218638"/>
                <a:gd name="connsiteX1246" fmla="*/ 1014279 w 1498841"/>
                <a:gd name="connsiteY1246" fmla="*/ 1839001 h 2218638"/>
                <a:gd name="connsiteX1247" fmla="*/ 1011669 w 1498841"/>
                <a:gd name="connsiteY1247" fmla="*/ 1840371 h 2218638"/>
                <a:gd name="connsiteX1248" fmla="*/ 1011147 w 1498841"/>
                <a:gd name="connsiteY1248" fmla="*/ 1839914 h 2218638"/>
                <a:gd name="connsiteX1249" fmla="*/ 1011212 w 1498841"/>
                <a:gd name="connsiteY1249" fmla="*/ 1838740 h 2218638"/>
                <a:gd name="connsiteX1250" fmla="*/ 1010560 w 1498841"/>
                <a:gd name="connsiteY1250" fmla="*/ 1838609 h 2218638"/>
                <a:gd name="connsiteX1251" fmla="*/ 1009777 w 1498841"/>
                <a:gd name="connsiteY1251" fmla="*/ 1840371 h 2218638"/>
                <a:gd name="connsiteX1252" fmla="*/ 1008602 w 1498841"/>
                <a:gd name="connsiteY1252" fmla="*/ 1840959 h 2218638"/>
                <a:gd name="connsiteX1253" fmla="*/ 1008015 w 1498841"/>
                <a:gd name="connsiteY1253" fmla="*/ 1843503 h 2218638"/>
                <a:gd name="connsiteX1254" fmla="*/ 1005992 w 1498841"/>
                <a:gd name="connsiteY1254" fmla="*/ 1844939 h 2218638"/>
                <a:gd name="connsiteX1255" fmla="*/ 1004230 w 1498841"/>
                <a:gd name="connsiteY1255" fmla="*/ 1844743 h 2218638"/>
                <a:gd name="connsiteX1256" fmla="*/ 1002730 w 1498841"/>
                <a:gd name="connsiteY1256" fmla="*/ 1845853 h 2218638"/>
                <a:gd name="connsiteX1257" fmla="*/ 1002338 w 1498841"/>
                <a:gd name="connsiteY1257" fmla="*/ 1846701 h 2218638"/>
                <a:gd name="connsiteX1258" fmla="*/ 1000250 w 1498841"/>
                <a:gd name="connsiteY1258" fmla="*/ 1847353 h 2218638"/>
                <a:gd name="connsiteX1259" fmla="*/ 999924 w 1498841"/>
                <a:gd name="connsiteY1259" fmla="*/ 1849376 h 2218638"/>
                <a:gd name="connsiteX1260" fmla="*/ 998749 w 1498841"/>
                <a:gd name="connsiteY1260" fmla="*/ 1848919 h 2218638"/>
                <a:gd name="connsiteX1261" fmla="*/ 996270 w 1498841"/>
                <a:gd name="connsiteY1261" fmla="*/ 1849376 h 2218638"/>
                <a:gd name="connsiteX1262" fmla="*/ 994573 w 1498841"/>
                <a:gd name="connsiteY1262" fmla="*/ 1848332 h 2218638"/>
                <a:gd name="connsiteX1263" fmla="*/ 992028 w 1498841"/>
                <a:gd name="connsiteY1263" fmla="*/ 1848267 h 2218638"/>
                <a:gd name="connsiteX1264" fmla="*/ 988961 w 1498841"/>
                <a:gd name="connsiteY1264" fmla="*/ 1850028 h 2218638"/>
                <a:gd name="connsiteX1265" fmla="*/ 987722 w 1498841"/>
                <a:gd name="connsiteY1265" fmla="*/ 1850355 h 2218638"/>
                <a:gd name="connsiteX1266" fmla="*/ 986221 w 1498841"/>
                <a:gd name="connsiteY1266" fmla="*/ 1851595 h 2218638"/>
                <a:gd name="connsiteX1267" fmla="*/ 984067 w 1498841"/>
                <a:gd name="connsiteY1267" fmla="*/ 1852378 h 2218638"/>
                <a:gd name="connsiteX1268" fmla="*/ 981066 w 1498841"/>
                <a:gd name="connsiteY1268" fmla="*/ 1857076 h 2218638"/>
                <a:gd name="connsiteX1269" fmla="*/ 981392 w 1498841"/>
                <a:gd name="connsiteY1269" fmla="*/ 1859425 h 2218638"/>
                <a:gd name="connsiteX1270" fmla="*/ 979761 w 1498841"/>
                <a:gd name="connsiteY1270" fmla="*/ 1861774 h 2218638"/>
                <a:gd name="connsiteX1271" fmla="*/ 979957 w 1498841"/>
                <a:gd name="connsiteY1271" fmla="*/ 1863210 h 2218638"/>
                <a:gd name="connsiteX1272" fmla="*/ 979304 w 1498841"/>
                <a:gd name="connsiteY1272" fmla="*/ 1863732 h 2218638"/>
                <a:gd name="connsiteX1273" fmla="*/ 977281 w 1498841"/>
                <a:gd name="connsiteY1273" fmla="*/ 1862035 h 2218638"/>
                <a:gd name="connsiteX1274" fmla="*/ 974475 w 1498841"/>
                <a:gd name="connsiteY1274" fmla="*/ 1861252 h 2218638"/>
                <a:gd name="connsiteX1275" fmla="*/ 973366 w 1498841"/>
                <a:gd name="connsiteY1275" fmla="*/ 1860534 h 2218638"/>
                <a:gd name="connsiteX1276" fmla="*/ 973431 w 1498841"/>
                <a:gd name="connsiteY1276" fmla="*/ 1858903 h 2218638"/>
                <a:gd name="connsiteX1277" fmla="*/ 972322 w 1498841"/>
                <a:gd name="connsiteY1277" fmla="*/ 1855967 h 2218638"/>
                <a:gd name="connsiteX1278" fmla="*/ 970756 w 1498841"/>
                <a:gd name="connsiteY1278" fmla="*/ 1855445 h 2218638"/>
                <a:gd name="connsiteX1279" fmla="*/ 969255 w 1498841"/>
                <a:gd name="connsiteY1279" fmla="*/ 1852965 h 2218638"/>
                <a:gd name="connsiteX1280" fmla="*/ 966841 w 1498841"/>
                <a:gd name="connsiteY1280" fmla="*/ 1852965 h 2218638"/>
                <a:gd name="connsiteX1281" fmla="*/ 965927 w 1498841"/>
                <a:gd name="connsiteY1281" fmla="*/ 1853813 h 2218638"/>
                <a:gd name="connsiteX1282" fmla="*/ 964557 w 1498841"/>
                <a:gd name="connsiteY1282" fmla="*/ 1856228 h 2218638"/>
                <a:gd name="connsiteX1283" fmla="*/ 962339 w 1498841"/>
                <a:gd name="connsiteY1283" fmla="*/ 1856815 h 2218638"/>
                <a:gd name="connsiteX1284" fmla="*/ 960185 w 1498841"/>
                <a:gd name="connsiteY1284" fmla="*/ 1858250 h 2218638"/>
                <a:gd name="connsiteX1285" fmla="*/ 959402 w 1498841"/>
                <a:gd name="connsiteY1285" fmla="*/ 1858250 h 2218638"/>
                <a:gd name="connsiteX1286" fmla="*/ 956792 w 1498841"/>
                <a:gd name="connsiteY1286" fmla="*/ 1859360 h 2218638"/>
                <a:gd name="connsiteX1287" fmla="*/ 956205 w 1498841"/>
                <a:gd name="connsiteY1287" fmla="*/ 1861448 h 2218638"/>
                <a:gd name="connsiteX1288" fmla="*/ 955357 w 1498841"/>
                <a:gd name="connsiteY1288" fmla="*/ 1860861 h 2218638"/>
                <a:gd name="connsiteX1289" fmla="*/ 953529 w 1498841"/>
                <a:gd name="connsiteY1289" fmla="*/ 1860404 h 2218638"/>
                <a:gd name="connsiteX1290" fmla="*/ 952485 w 1498841"/>
                <a:gd name="connsiteY1290" fmla="*/ 1860861 h 2218638"/>
                <a:gd name="connsiteX1291" fmla="*/ 952355 w 1498841"/>
                <a:gd name="connsiteY1291" fmla="*/ 1863144 h 2218638"/>
                <a:gd name="connsiteX1292" fmla="*/ 953464 w 1498841"/>
                <a:gd name="connsiteY1292" fmla="*/ 1864254 h 2218638"/>
                <a:gd name="connsiteX1293" fmla="*/ 953334 w 1498841"/>
                <a:gd name="connsiteY1293" fmla="*/ 1864776 h 2218638"/>
                <a:gd name="connsiteX1294" fmla="*/ 951963 w 1498841"/>
                <a:gd name="connsiteY1294" fmla="*/ 1864515 h 2218638"/>
                <a:gd name="connsiteX1295" fmla="*/ 952746 w 1498841"/>
                <a:gd name="connsiteY1295" fmla="*/ 1866081 h 2218638"/>
                <a:gd name="connsiteX1296" fmla="*/ 952681 w 1498841"/>
                <a:gd name="connsiteY1296" fmla="*/ 1867843 h 2218638"/>
                <a:gd name="connsiteX1297" fmla="*/ 954247 w 1498841"/>
                <a:gd name="connsiteY1297" fmla="*/ 1869539 h 2218638"/>
                <a:gd name="connsiteX1298" fmla="*/ 954247 w 1498841"/>
                <a:gd name="connsiteY1298" fmla="*/ 1870061 h 2218638"/>
                <a:gd name="connsiteX1299" fmla="*/ 952094 w 1498841"/>
                <a:gd name="connsiteY1299" fmla="*/ 1869865 h 2218638"/>
                <a:gd name="connsiteX1300" fmla="*/ 950724 w 1498841"/>
                <a:gd name="connsiteY1300" fmla="*/ 1871823 h 2218638"/>
                <a:gd name="connsiteX1301" fmla="*/ 948309 w 1498841"/>
                <a:gd name="connsiteY1301" fmla="*/ 1870975 h 2218638"/>
                <a:gd name="connsiteX1302" fmla="*/ 948309 w 1498841"/>
                <a:gd name="connsiteY1302" fmla="*/ 1871366 h 2218638"/>
                <a:gd name="connsiteX1303" fmla="*/ 948897 w 1498841"/>
                <a:gd name="connsiteY1303" fmla="*/ 1872084 h 2218638"/>
                <a:gd name="connsiteX1304" fmla="*/ 949810 w 1498841"/>
                <a:gd name="connsiteY1304" fmla="*/ 1872345 h 2218638"/>
                <a:gd name="connsiteX1305" fmla="*/ 950332 w 1498841"/>
                <a:gd name="connsiteY1305" fmla="*/ 1873454 h 2218638"/>
                <a:gd name="connsiteX1306" fmla="*/ 951376 w 1498841"/>
                <a:gd name="connsiteY1306" fmla="*/ 1872932 h 2218638"/>
                <a:gd name="connsiteX1307" fmla="*/ 953138 w 1498841"/>
                <a:gd name="connsiteY1307" fmla="*/ 1873128 h 2218638"/>
                <a:gd name="connsiteX1308" fmla="*/ 953334 w 1498841"/>
                <a:gd name="connsiteY1308" fmla="*/ 1872541 h 2218638"/>
                <a:gd name="connsiteX1309" fmla="*/ 952942 w 1498841"/>
                <a:gd name="connsiteY1309" fmla="*/ 1871497 h 2218638"/>
                <a:gd name="connsiteX1310" fmla="*/ 954051 w 1498841"/>
                <a:gd name="connsiteY1310" fmla="*/ 1872214 h 2218638"/>
                <a:gd name="connsiteX1311" fmla="*/ 955357 w 1498841"/>
                <a:gd name="connsiteY1311" fmla="*/ 1872410 h 2218638"/>
                <a:gd name="connsiteX1312" fmla="*/ 956335 w 1498841"/>
                <a:gd name="connsiteY1312" fmla="*/ 1871105 h 2218638"/>
                <a:gd name="connsiteX1313" fmla="*/ 956857 w 1498841"/>
                <a:gd name="connsiteY1313" fmla="*/ 1871171 h 2218638"/>
                <a:gd name="connsiteX1314" fmla="*/ 957118 w 1498841"/>
                <a:gd name="connsiteY1314" fmla="*/ 1872019 h 2218638"/>
                <a:gd name="connsiteX1315" fmla="*/ 957575 w 1498841"/>
                <a:gd name="connsiteY1315" fmla="*/ 1872214 h 2218638"/>
                <a:gd name="connsiteX1316" fmla="*/ 960642 w 1498841"/>
                <a:gd name="connsiteY1316" fmla="*/ 1870909 h 2218638"/>
                <a:gd name="connsiteX1317" fmla="*/ 961490 w 1498841"/>
                <a:gd name="connsiteY1317" fmla="*/ 1871823 h 2218638"/>
                <a:gd name="connsiteX1318" fmla="*/ 961947 w 1498841"/>
                <a:gd name="connsiteY1318" fmla="*/ 1871431 h 2218638"/>
                <a:gd name="connsiteX1319" fmla="*/ 960250 w 1498841"/>
                <a:gd name="connsiteY1319" fmla="*/ 1865754 h 2218638"/>
                <a:gd name="connsiteX1320" fmla="*/ 959859 w 1498841"/>
                <a:gd name="connsiteY1320" fmla="*/ 1862361 h 2218638"/>
                <a:gd name="connsiteX1321" fmla="*/ 960185 w 1498841"/>
                <a:gd name="connsiteY1321" fmla="*/ 1860600 h 2218638"/>
                <a:gd name="connsiteX1322" fmla="*/ 962665 w 1498841"/>
                <a:gd name="connsiteY1322" fmla="*/ 1872932 h 2218638"/>
                <a:gd name="connsiteX1323" fmla="*/ 963317 w 1498841"/>
                <a:gd name="connsiteY1323" fmla="*/ 1873780 h 2218638"/>
                <a:gd name="connsiteX1324" fmla="*/ 965536 w 1498841"/>
                <a:gd name="connsiteY1324" fmla="*/ 1875216 h 2218638"/>
                <a:gd name="connsiteX1325" fmla="*/ 967689 w 1498841"/>
                <a:gd name="connsiteY1325" fmla="*/ 1878087 h 2218638"/>
                <a:gd name="connsiteX1326" fmla="*/ 971343 w 1498841"/>
                <a:gd name="connsiteY1326" fmla="*/ 1877891 h 2218638"/>
                <a:gd name="connsiteX1327" fmla="*/ 974867 w 1498841"/>
                <a:gd name="connsiteY1327" fmla="*/ 1878283 h 2218638"/>
                <a:gd name="connsiteX1328" fmla="*/ 979826 w 1498841"/>
                <a:gd name="connsiteY1328" fmla="*/ 1876847 h 2218638"/>
                <a:gd name="connsiteX1329" fmla="*/ 985307 w 1498841"/>
                <a:gd name="connsiteY1329" fmla="*/ 1876325 h 2218638"/>
                <a:gd name="connsiteX1330" fmla="*/ 984785 w 1498841"/>
                <a:gd name="connsiteY1330" fmla="*/ 1877174 h 2218638"/>
                <a:gd name="connsiteX1331" fmla="*/ 984916 w 1498841"/>
                <a:gd name="connsiteY1331" fmla="*/ 1877957 h 2218638"/>
                <a:gd name="connsiteX1332" fmla="*/ 982632 w 1498841"/>
                <a:gd name="connsiteY1332" fmla="*/ 1880436 h 2218638"/>
                <a:gd name="connsiteX1333" fmla="*/ 981979 w 1498841"/>
                <a:gd name="connsiteY1333" fmla="*/ 1880697 h 2218638"/>
                <a:gd name="connsiteX1334" fmla="*/ 981196 w 1498841"/>
                <a:gd name="connsiteY1334" fmla="*/ 1882002 h 2218638"/>
                <a:gd name="connsiteX1335" fmla="*/ 978978 w 1498841"/>
                <a:gd name="connsiteY1335" fmla="*/ 1882328 h 2218638"/>
                <a:gd name="connsiteX1336" fmla="*/ 976433 w 1498841"/>
                <a:gd name="connsiteY1336" fmla="*/ 1884090 h 2218638"/>
                <a:gd name="connsiteX1337" fmla="*/ 974997 w 1498841"/>
                <a:gd name="connsiteY1337" fmla="*/ 1884286 h 2218638"/>
                <a:gd name="connsiteX1338" fmla="*/ 972583 w 1498841"/>
                <a:gd name="connsiteY1338" fmla="*/ 1887027 h 2218638"/>
                <a:gd name="connsiteX1339" fmla="*/ 971996 w 1498841"/>
                <a:gd name="connsiteY1339" fmla="*/ 1889441 h 2218638"/>
                <a:gd name="connsiteX1340" fmla="*/ 972257 w 1498841"/>
                <a:gd name="connsiteY1340" fmla="*/ 1891268 h 2218638"/>
                <a:gd name="connsiteX1341" fmla="*/ 971800 w 1498841"/>
                <a:gd name="connsiteY1341" fmla="*/ 1892704 h 2218638"/>
                <a:gd name="connsiteX1342" fmla="*/ 969842 w 1498841"/>
                <a:gd name="connsiteY1342" fmla="*/ 1894139 h 2218638"/>
                <a:gd name="connsiteX1343" fmla="*/ 969255 w 1498841"/>
                <a:gd name="connsiteY1343" fmla="*/ 1895901 h 2218638"/>
                <a:gd name="connsiteX1344" fmla="*/ 969320 w 1498841"/>
                <a:gd name="connsiteY1344" fmla="*/ 1897010 h 2218638"/>
                <a:gd name="connsiteX1345" fmla="*/ 970103 w 1498841"/>
                <a:gd name="connsiteY1345" fmla="*/ 1899164 h 2218638"/>
                <a:gd name="connsiteX1346" fmla="*/ 971148 w 1498841"/>
                <a:gd name="connsiteY1346" fmla="*/ 1900338 h 2218638"/>
                <a:gd name="connsiteX1347" fmla="*/ 971278 w 1498841"/>
                <a:gd name="connsiteY1347" fmla="*/ 1901252 h 2218638"/>
                <a:gd name="connsiteX1348" fmla="*/ 969647 w 1498841"/>
                <a:gd name="connsiteY1348" fmla="*/ 1905884 h 2218638"/>
                <a:gd name="connsiteX1349" fmla="*/ 968929 w 1498841"/>
                <a:gd name="connsiteY1349" fmla="*/ 1909669 h 2218638"/>
                <a:gd name="connsiteX1350" fmla="*/ 968081 w 1498841"/>
                <a:gd name="connsiteY1350" fmla="*/ 1911105 h 2218638"/>
                <a:gd name="connsiteX1351" fmla="*/ 967363 w 1498841"/>
                <a:gd name="connsiteY1351" fmla="*/ 1910974 h 2218638"/>
                <a:gd name="connsiteX1352" fmla="*/ 964949 w 1498841"/>
                <a:gd name="connsiteY1352" fmla="*/ 1913062 h 2218638"/>
                <a:gd name="connsiteX1353" fmla="*/ 963578 w 1498841"/>
                <a:gd name="connsiteY1353" fmla="*/ 1912866 h 2218638"/>
                <a:gd name="connsiteX1354" fmla="*/ 962665 w 1498841"/>
                <a:gd name="connsiteY1354" fmla="*/ 1913911 h 2218638"/>
                <a:gd name="connsiteX1355" fmla="*/ 961294 w 1498841"/>
                <a:gd name="connsiteY1355" fmla="*/ 1914367 h 2218638"/>
                <a:gd name="connsiteX1356" fmla="*/ 960381 w 1498841"/>
                <a:gd name="connsiteY1356" fmla="*/ 1915737 h 2218638"/>
                <a:gd name="connsiteX1357" fmla="*/ 958684 w 1498841"/>
                <a:gd name="connsiteY1357" fmla="*/ 1917043 h 2218638"/>
                <a:gd name="connsiteX1358" fmla="*/ 956531 w 1498841"/>
                <a:gd name="connsiteY1358" fmla="*/ 1917108 h 2218638"/>
                <a:gd name="connsiteX1359" fmla="*/ 955096 w 1498841"/>
                <a:gd name="connsiteY1359" fmla="*/ 1917630 h 2218638"/>
                <a:gd name="connsiteX1360" fmla="*/ 953595 w 1498841"/>
                <a:gd name="connsiteY1360" fmla="*/ 1917434 h 2218638"/>
                <a:gd name="connsiteX1361" fmla="*/ 952094 w 1498841"/>
                <a:gd name="connsiteY1361" fmla="*/ 1918217 h 2218638"/>
                <a:gd name="connsiteX1362" fmla="*/ 952094 w 1498841"/>
                <a:gd name="connsiteY1362" fmla="*/ 1918739 h 2218638"/>
                <a:gd name="connsiteX1363" fmla="*/ 951311 w 1498841"/>
                <a:gd name="connsiteY1363" fmla="*/ 1918739 h 2218638"/>
                <a:gd name="connsiteX1364" fmla="*/ 950202 w 1498841"/>
                <a:gd name="connsiteY1364" fmla="*/ 1919522 h 2218638"/>
                <a:gd name="connsiteX1365" fmla="*/ 947265 w 1498841"/>
                <a:gd name="connsiteY1365" fmla="*/ 1918935 h 2218638"/>
                <a:gd name="connsiteX1366" fmla="*/ 943937 w 1498841"/>
                <a:gd name="connsiteY1366" fmla="*/ 1919979 h 2218638"/>
                <a:gd name="connsiteX1367" fmla="*/ 943024 w 1498841"/>
                <a:gd name="connsiteY1367" fmla="*/ 1919914 h 2218638"/>
                <a:gd name="connsiteX1368" fmla="*/ 942110 w 1498841"/>
                <a:gd name="connsiteY1368" fmla="*/ 1920566 h 2218638"/>
                <a:gd name="connsiteX1369" fmla="*/ 934606 w 1498841"/>
                <a:gd name="connsiteY1369" fmla="*/ 1920566 h 2218638"/>
                <a:gd name="connsiteX1370" fmla="*/ 931800 w 1498841"/>
                <a:gd name="connsiteY1370" fmla="*/ 1921349 h 2218638"/>
                <a:gd name="connsiteX1371" fmla="*/ 928016 w 1498841"/>
                <a:gd name="connsiteY1371" fmla="*/ 1924742 h 2218638"/>
                <a:gd name="connsiteX1372" fmla="*/ 927233 w 1498841"/>
                <a:gd name="connsiteY1372" fmla="*/ 1928201 h 2218638"/>
                <a:gd name="connsiteX1373" fmla="*/ 926580 w 1498841"/>
                <a:gd name="connsiteY1373" fmla="*/ 1928788 h 2218638"/>
                <a:gd name="connsiteX1374" fmla="*/ 924427 w 1498841"/>
                <a:gd name="connsiteY1374" fmla="*/ 1929506 h 2218638"/>
                <a:gd name="connsiteX1375" fmla="*/ 923252 w 1498841"/>
                <a:gd name="connsiteY1375" fmla="*/ 1932181 h 2218638"/>
                <a:gd name="connsiteX1376" fmla="*/ 922730 w 1498841"/>
                <a:gd name="connsiteY1376" fmla="*/ 1932377 h 2218638"/>
                <a:gd name="connsiteX1377" fmla="*/ 923187 w 1498841"/>
                <a:gd name="connsiteY1377" fmla="*/ 1933225 h 2218638"/>
                <a:gd name="connsiteX1378" fmla="*/ 927037 w 1498841"/>
                <a:gd name="connsiteY1378" fmla="*/ 1935313 h 2218638"/>
                <a:gd name="connsiteX1379" fmla="*/ 926711 w 1498841"/>
                <a:gd name="connsiteY1379" fmla="*/ 1937793 h 2218638"/>
                <a:gd name="connsiteX1380" fmla="*/ 926058 w 1498841"/>
                <a:gd name="connsiteY1380" fmla="*/ 1938706 h 2218638"/>
                <a:gd name="connsiteX1381" fmla="*/ 925275 w 1498841"/>
                <a:gd name="connsiteY1381" fmla="*/ 1937923 h 2218638"/>
                <a:gd name="connsiteX1382" fmla="*/ 924623 w 1498841"/>
                <a:gd name="connsiteY1382" fmla="*/ 1937923 h 2218638"/>
                <a:gd name="connsiteX1383" fmla="*/ 923187 w 1498841"/>
                <a:gd name="connsiteY1383" fmla="*/ 1939359 h 2218638"/>
                <a:gd name="connsiteX1384" fmla="*/ 921164 w 1498841"/>
                <a:gd name="connsiteY1384" fmla="*/ 1938772 h 2218638"/>
                <a:gd name="connsiteX1385" fmla="*/ 920120 w 1498841"/>
                <a:gd name="connsiteY1385" fmla="*/ 1939033 h 2218638"/>
                <a:gd name="connsiteX1386" fmla="*/ 919076 w 1498841"/>
                <a:gd name="connsiteY1386" fmla="*/ 1939881 h 2218638"/>
                <a:gd name="connsiteX1387" fmla="*/ 918228 w 1498841"/>
                <a:gd name="connsiteY1387" fmla="*/ 1939489 h 2218638"/>
                <a:gd name="connsiteX1388" fmla="*/ 915031 w 1498841"/>
                <a:gd name="connsiteY1388" fmla="*/ 1939685 h 2218638"/>
                <a:gd name="connsiteX1389" fmla="*/ 913921 w 1498841"/>
                <a:gd name="connsiteY1389" fmla="*/ 1938576 h 2218638"/>
                <a:gd name="connsiteX1390" fmla="*/ 912812 w 1498841"/>
                <a:gd name="connsiteY1390" fmla="*/ 1939033 h 2218638"/>
                <a:gd name="connsiteX1391" fmla="*/ 911899 w 1498841"/>
                <a:gd name="connsiteY1391" fmla="*/ 1938772 h 2218638"/>
                <a:gd name="connsiteX1392" fmla="*/ 910920 w 1498841"/>
                <a:gd name="connsiteY1392" fmla="*/ 1937923 h 2218638"/>
                <a:gd name="connsiteX1393" fmla="*/ 910072 w 1498841"/>
                <a:gd name="connsiteY1393" fmla="*/ 1936096 h 2218638"/>
                <a:gd name="connsiteX1394" fmla="*/ 908962 w 1498841"/>
                <a:gd name="connsiteY1394" fmla="*/ 1936423 h 2218638"/>
                <a:gd name="connsiteX1395" fmla="*/ 908701 w 1498841"/>
                <a:gd name="connsiteY1395" fmla="*/ 1935966 h 2218638"/>
                <a:gd name="connsiteX1396" fmla="*/ 908897 w 1498841"/>
                <a:gd name="connsiteY1396" fmla="*/ 1934791 h 2218638"/>
                <a:gd name="connsiteX1397" fmla="*/ 907788 w 1498841"/>
                <a:gd name="connsiteY1397" fmla="*/ 1934269 h 2218638"/>
                <a:gd name="connsiteX1398" fmla="*/ 906613 w 1498841"/>
                <a:gd name="connsiteY1398" fmla="*/ 1933160 h 2218638"/>
                <a:gd name="connsiteX1399" fmla="*/ 904721 w 1498841"/>
                <a:gd name="connsiteY1399" fmla="*/ 1932964 h 2218638"/>
                <a:gd name="connsiteX1400" fmla="*/ 902502 w 1498841"/>
                <a:gd name="connsiteY1400" fmla="*/ 1933421 h 2218638"/>
                <a:gd name="connsiteX1401" fmla="*/ 901524 w 1498841"/>
                <a:gd name="connsiteY1401" fmla="*/ 1934073 h 2218638"/>
                <a:gd name="connsiteX1402" fmla="*/ 899370 w 1498841"/>
                <a:gd name="connsiteY1402" fmla="*/ 1934269 h 2218638"/>
                <a:gd name="connsiteX1403" fmla="*/ 898783 w 1498841"/>
                <a:gd name="connsiteY1403" fmla="*/ 1935052 h 2218638"/>
                <a:gd name="connsiteX1404" fmla="*/ 898326 w 1498841"/>
                <a:gd name="connsiteY1404" fmla="*/ 1938119 h 2218638"/>
                <a:gd name="connsiteX1405" fmla="*/ 895977 w 1498841"/>
                <a:gd name="connsiteY1405" fmla="*/ 1938054 h 2218638"/>
                <a:gd name="connsiteX1406" fmla="*/ 890953 w 1498841"/>
                <a:gd name="connsiteY1406" fmla="*/ 1940077 h 2218638"/>
                <a:gd name="connsiteX1407" fmla="*/ 889256 w 1498841"/>
                <a:gd name="connsiteY1407" fmla="*/ 1938902 h 2218638"/>
                <a:gd name="connsiteX1408" fmla="*/ 887494 w 1498841"/>
                <a:gd name="connsiteY1408" fmla="*/ 1938967 h 2218638"/>
                <a:gd name="connsiteX1409" fmla="*/ 886777 w 1498841"/>
                <a:gd name="connsiteY1409" fmla="*/ 1938576 h 2218638"/>
                <a:gd name="connsiteX1410" fmla="*/ 885928 w 1498841"/>
                <a:gd name="connsiteY1410" fmla="*/ 1936684 h 2218638"/>
                <a:gd name="connsiteX1411" fmla="*/ 886059 w 1498841"/>
                <a:gd name="connsiteY1411" fmla="*/ 1932246 h 2218638"/>
                <a:gd name="connsiteX1412" fmla="*/ 885471 w 1498841"/>
                <a:gd name="connsiteY1412" fmla="*/ 1931594 h 2218638"/>
                <a:gd name="connsiteX1413" fmla="*/ 882992 w 1498841"/>
                <a:gd name="connsiteY1413" fmla="*/ 1931463 h 2218638"/>
                <a:gd name="connsiteX1414" fmla="*/ 882470 w 1498841"/>
                <a:gd name="connsiteY1414" fmla="*/ 1932638 h 2218638"/>
                <a:gd name="connsiteX1415" fmla="*/ 883188 w 1498841"/>
                <a:gd name="connsiteY1415" fmla="*/ 1933878 h 2218638"/>
                <a:gd name="connsiteX1416" fmla="*/ 882927 w 1498841"/>
                <a:gd name="connsiteY1416" fmla="*/ 1938380 h 2218638"/>
                <a:gd name="connsiteX1417" fmla="*/ 879534 w 1498841"/>
                <a:gd name="connsiteY1417" fmla="*/ 1941055 h 2218638"/>
                <a:gd name="connsiteX1418" fmla="*/ 876728 w 1498841"/>
                <a:gd name="connsiteY1418" fmla="*/ 1942360 h 2218638"/>
                <a:gd name="connsiteX1419" fmla="*/ 874966 w 1498841"/>
                <a:gd name="connsiteY1419" fmla="*/ 1944122 h 2218638"/>
                <a:gd name="connsiteX1420" fmla="*/ 868702 w 1498841"/>
                <a:gd name="connsiteY1420" fmla="*/ 1954497 h 2218638"/>
                <a:gd name="connsiteX1421" fmla="*/ 867592 w 1498841"/>
                <a:gd name="connsiteY1421" fmla="*/ 1954563 h 2218638"/>
                <a:gd name="connsiteX1422" fmla="*/ 864591 w 1498841"/>
                <a:gd name="connsiteY1422" fmla="*/ 1956259 h 2218638"/>
                <a:gd name="connsiteX1423" fmla="*/ 864069 w 1498841"/>
                <a:gd name="connsiteY1423" fmla="*/ 1955933 h 2218638"/>
                <a:gd name="connsiteX1424" fmla="*/ 861589 w 1498841"/>
                <a:gd name="connsiteY1424" fmla="*/ 1956129 h 2218638"/>
                <a:gd name="connsiteX1425" fmla="*/ 861459 w 1498841"/>
                <a:gd name="connsiteY1425" fmla="*/ 1956585 h 2218638"/>
                <a:gd name="connsiteX1426" fmla="*/ 861263 w 1498841"/>
                <a:gd name="connsiteY1426" fmla="*/ 1959391 h 2218638"/>
                <a:gd name="connsiteX1427" fmla="*/ 861850 w 1498841"/>
                <a:gd name="connsiteY1427" fmla="*/ 1963176 h 2218638"/>
                <a:gd name="connsiteX1428" fmla="*/ 866157 w 1498841"/>
                <a:gd name="connsiteY1428" fmla="*/ 1962980 h 2218638"/>
                <a:gd name="connsiteX1429" fmla="*/ 868375 w 1498841"/>
                <a:gd name="connsiteY1429" fmla="*/ 1965068 h 2218638"/>
                <a:gd name="connsiteX1430" fmla="*/ 869354 w 1498841"/>
                <a:gd name="connsiteY1430" fmla="*/ 1965395 h 2218638"/>
                <a:gd name="connsiteX1431" fmla="*/ 870920 w 1498841"/>
                <a:gd name="connsiteY1431" fmla="*/ 1966634 h 2218638"/>
                <a:gd name="connsiteX1432" fmla="*/ 872682 w 1498841"/>
                <a:gd name="connsiteY1432" fmla="*/ 1966961 h 2218638"/>
                <a:gd name="connsiteX1433" fmla="*/ 873530 w 1498841"/>
                <a:gd name="connsiteY1433" fmla="*/ 1968070 h 2218638"/>
                <a:gd name="connsiteX1434" fmla="*/ 874966 w 1498841"/>
                <a:gd name="connsiteY1434" fmla="*/ 1968918 h 2218638"/>
                <a:gd name="connsiteX1435" fmla="*/ 875162 w 1498841"/>
                <a:gd name="connsiteY1435" fmla="*/ 1969636 h 2218638"/>
                <a:gd name="connsiteX1436" fmla="*/ 874640 w 1498841"/>
                <a:gd name="connsiteY1436" fmla="*/ 1971398 h 2218638"/>
                <a:gd name="connsiteX1437" fmla="*/ 874052 w 1498841"/>
                <a:gd name="connsiteY1437" fmla="*/ 1971528 h 2218638"/>
                <a:gd name="connsiteX1438" fmla="*/ 873726 w 1498841"/>
                <a:gd name="connsiteY1438" fmla="*/ 1971006 h 2218638"/>
                <a:gd name="connsiteX1439" fmla="*/ 873139 w 1498841"/>
                <a:gd name="connsiteY1439" fmla="*/ 1971202 h 2218638"/>
                <a:gd name="connsiteX1440" fmla="*/ 873074 w 1498841"/>
                <a:gd name="connsiteY1440" fmla="*/ 1972507 h 2218638"/>
                <a:gd name="connsiteX1441" fmla="*/ 872486 w 1498841"/>
                <a:gd name="connsiteY1441" fmla="*/ 1972638 h 2218638"/>
                <a:gd name="connsiteX1442" fmla="*/ 869093 w 1498841"/>
                <a:gd name="connsiteY1442" fmla="*/ 1972898 h 2218638"/>
                <a:gd name="connsiteX1443" fmla="*/ 866679 w 1498841"/>
                <a:gd name="connsiteY1443" fmla="*/ 1972442 h 2218638"/>
                <a:gd name="connsiteX1444" fmla="*/ 864330 w 1498841"/>
                <a:gd name="connsiteY1444" fmla="*/ 1973225 h 2218638"/>
                <a:gd name="connsiteX1445" fmla="*/ 863482 w 1498841"/>
                <a:gd name="connsiteY1445" fmla="*/ 1974269 h 2218638"/>
                <a:gd name="connsiteX1446" fmla="*/ 862699 w 1498841"/>
                <a:gd name="connsiteY1446" fmla="*/ 1973747 h 2218638"/>
                <a:gd name="connsiteX1447" fmla="*/ 857283 w 1498841"/>
                <a:gd name="connsiteY1447" fmla="*/ 1975313 h 2218638"/>
                <a:gd name="connsiteX1448" fmla="*/ 856369 w 1498841"/>
                <a:gd name="connsiteY1448" fmla="*/ 1975182 h 2218638"/>
                <a:gd name="connsiteX1449" fmla="*/ 854542 w 1498841"/>
                <a:gd name="connsiteY1449" fmla="*/ 1975639 h 2218638"/>
                <a:gd name="connsiteX1450" fmla="*/ 853563 w 1498841"/>
                <a:gd name="connsiteY1450" fmla="*/ 1975182 h 2218638"/>
                <a:gd name="connsiteX1451" fmla="*/ 849583 w 1498841"/>
                <a:gd name="connsiteY1451" fmla="*/ 1976748 h 2218638"/>
                <a:gd name="connsiteX1452" fmla="*/ 845407 w 1498841"/>
                <a:gd name="connsiteY1452" fmla="*/ 1976879 h 2218638"/>
                <a:gd name="connsiteX1453" fmla="*/ 843645 w 1498841"/>
                <a:gd name="connsiteY1453" fmla="*/ 1977466 h 2218638"/>
                <a:gd name="connsiteX1454" fmla="*/ 840904 w 1498841"/>
                <a:gd name="connsiteY1454" fmla="*/ 1977662 h 2218638"/>
                <a:gd name="connsiteX1455" fmla="*/ 837837 w 1498841"/>
                <a:gd name="connsiteY1455" fmla="*/ 1978771 h 2218638"/>
                <a:gd name="connsiteX1456" fmla="*/ 834640 w 1498841"/>
                <a:gd name="connsiteY1456" fmla="*/ 1980794 h 2218638"/>
                <a:gd name="connsiteX1457" fmla="*/ 828963 w 1498841"/>
                <a:gd name="connsiteY1457" fmla="*/ 1983339 h 2218638"/>
                <a:gd name="connsiteX1458" fmla="*/ 826484 w 1498841"/>
                <a:gd name="connsiteY1458" fmla="*/ 1985557 h 2218638"/>
                <a:gd name="connsiteX1459" fmla="*/ 824395 w 1498841"/>
                <a:gd name="connsiteY1459" fmla="*/ 1988624 h 2218638"/>
                <a:gd name="connsiteX1460" fmla="*/ 823678 w 1498841"/>
                <a:gd name="connsiteY1460" fmla="*/ 1988102 h 2218638"/>
                <a:gd name="connsiteX1461" fmla="*/ 822307 w 1498841"/>
                <a:gd name="connsiteY1461" fmla="*/ 1987972 h 2218638"/>
                <a:gd name="connsiteX1462" fmla="*/ 821785 w 1498841"/>
                <a:gd name="connsiteY1462" fmla="*/ 1988363 h 2218638"/>
                <a:gd name="connsiteX1463" fmla="*/ 821655 w 1498841"/>
                <a:gd name="connsiteY1463" fmla="*/ 1989407 h 2218638"/>
                <a:gd name="connsiteX1464" fmla="*/ 823025 w 1498841"/>
                <a:gd name="connsiteY1464" fmla="*/ 1990451 h 2218638"/>
                <a:gd name="connsiteX1465" fmla="*/ 822829 w 1498841"/>
                <a:gd name="connsiteY1465" fmla="*/ 1993388 h 2218638"/>
                <a:gd name="connsiteX1466" fmla="*/ 822046 w 1498841"/>
                <a:gd name="connsiteY1466" fmla="*/ 1994497 h 2218638"/>
                <a:gd name="connsiteX1467" fmla="*/ 821263 w 1498841"/>
                <a:gd name="connsiteY1467" fmla="*/ 1994301 h 2218638"/>
                <a:gd name="connsiteX1468" fmla="*/ 821002 w 1498841"/>
                <a:gd name="connsiteY1468" fmla="*/ 1993844 h 2218638"/>
                <a:gd name="connsiteX1469" fmla="*/ 821524 w 1498841"/>
                <a:gd name="connsiteY1469" fmla="*/ 1993127 h 2218638"/>
                <a:gd name="connsiteX1470" fmla="*/ 822112 w 1498841"/>
                <a:gd name="connsiteY1470" fmla="*/ 1993453 h 2218638"/>
                <a:gd name="connsiteX1471" fmla="*/ 821851 w 1498841"/>
                <a:gd name="connsiteY1471" fmla="*/ 1992670 h 2218638"/>
                <a:gd name="connsiteX1472" fmla="*/ 822307 w 1498841"/>
                <a:gd name="connsiteY1472" fmla="*/ 1991169 h 2218638"/>
                <a:gd name="connsiteX1473" fmla="*/ 819241 w 1498841"/>
                <a:gd name="connsiteY1473" fmla="*/ 1992278 h 2218638"/>
                <a:gd name="connsiteX1474" fmla="*/ 819110 w 1498841"/>
                <a:gd name="connsiteY1474" fmla="*/ 1992670 h 2218638"/>
                <a:gd name="connsiteX1475" fmla="*/ 820024 w 1498841"/>
                <a:gd name="connsiteY1475" fmla="*/ 1993453 h 2218638"/>
                <a:gd name="connsiteX1476" fmla="*/ 820676 w 1498841"/>
                <a:gd name="connsiteY1476" fmla="*/ 1993257 h 2218638"/>
                <a:gd name="connsiteX1477" fmla="*/ 820611 w 1498841"/>
                <a:gd name="connsiteY1477" fmla="*/ 1994823 h 2218638"/>
                <a:gd name="connsiteX1478" fmla="*/ 821068 w 1498841"/>
                <a:gd name="connsiteY1478" fmla="*/ 1994627 h 2218638"/>
                <a:gd name="connsiteX1479" fmla="*/ 822112 w 1498841"/>
                <a:gd name="connsiteY1479" fmla="*/ 1995410 h 2218638"/>
                <a:gd name="connsiteX1480" fmla="*/ 822503 w 1498841"/>
                <a:gd name="connsiteY1480" fmla="*/ 1996716 h 2218638"/>
                <a:gd name="connsiteX1481" fmla="*/ 823612 w 1498841"/>
                <a:gd name="connsiteY1481" fmla="*/ 1997564 h 2218638"/>
                <a:gd name="connsiteX1482" fmla="*/ 828115 w 1498841"/>
                <a:gd name="connsiteY1482" fmla="*/ 1999652 h 2218638"/>
                <a:gd name="connsiteX1483" fmla="*/ 828311 w 1498841"/>
                <a:gd name="connsiteY1483" fmla="*/ 2000304 h 2218638"/>
                <a:gd name="connsiteX1484" fmla="*/ 826940 w 1498841"/>
                <a:gd name="connsiteY1484" fmla="*/ 2001544 h 2218638"/>
                <a:gd name="connsiteX1485" fmla="*/ 824722 w 1498841"/>
                <a:gd name="connsiteY1485" fmla="*/ 2002001 h 2218638"/>
                <a:gd name="connsiteX1486" fmla="*/ 820611 w 1498841"/>
                <a:gd name="connsiteY1486" fmla="*/ 2004024 h 2218638"/>
                <a:gd name="connsiteX1487" fmla="*/ 819241 w 1498841"/>
                <a:gd name="connsiteY1487" fmla="*/ 2003567 h 2218638"/>
                <a:gd name="connsiteX1488" fmla="*/ 817348 w 1498841"/>
                <a:gd name="connsiteY1488" fmla="*/ 2004024 h 2218638"/>
                <a:gd name="connsiteX1489" fmla="*/ 816565 w 1498841"/>
                <a:gd name="connsiteY1489" fmla="*/ 2004807 h 2218638"/>
                <a:gd name="connsiteX1490" fmla="*/ 816304 w 1498841"/>
                <a:gd name="connsiteY1490" fmla="*/ 2005851 h 2218638"/>
                <a:gd name="connsiteX1491" fmla="*/ 814281 w 1498841"/>
                <a:gd name="connsiteY1491" fmla="*/ 2005916 h 2218638"/>
                <a:gd name="connsiteX1492" fmla="*/ 813368 w 1498841"/>
                <a:gd name="connsiteY1492" fmla="*/ 2005264 h 2218638"/>
                <a:gd name="connsiteX1493" fmla="*/ 811671 w 1498841"/>
                <a:gd name="connsiteY1493" fmla="*/ 2007286 h 2218638"/>
                <a:gd name="connsiteX1494" fmla="*/ 808604 w 1498841"/>
                <a:gd name="connsiteY1494" fmla="*/ 2009309 h 2218638"/>
                <a:gd name="connsiteX1495" fmla="*/ 804298 w 1498841"/>
                <a:gd name="connsiteY1495" fmla="*/ 2009244 h 2218638"/>
                <a:gd name="connsiteX1496" fmla="*/ 801492 w 1498841"/>
                <a:gd name="connsiteY1496" fmla="*/ 2010027 h 2218638"/>
                <a:gd name="connsiteX1497" fmla="*/ 800317 w 1498841"/>
                <a:gd name="connsiteY1497" fmla="*/ 2009113 h 2218638"/>
                <a:gd name="connsiteX1498" fmla="*/ 798490 w 1498841"/>
                <a:gd name="connsiteY1498" fmla="*/ 2008918 h 2218638"/>
                <a:gd name="connsiteX1499" fmla="*/ 795880 w 1498841"/>
                <a:gd name="connsiteY1499" fmla="*/ 2009962 h 2218638"/>
                <a:gd name="connsiteX1500" fmla="*/ 790856 w 1498841"/>
                <a:gd name="connsiteY1500" fmla="*/ 2009896 h 2218638"/>
                <a:gd name="connsiteX1501" fmla="*/ 785832 w 1498841"/>
                <a:gd name="connsiteY1501" fmla="*/ 2011267 h 2218638"/>
                <a:gd name="connsiteX1502" fmla="*/ 781721 w 1498841"/>
                <a:gd name="connsiteY1502" fmla="*/ 2014268 h 2218638"/>
                <a:gd name="connsiteX1503" fmla="*/ 780089 w 1498841"/>
                <a:gd name="connsiteY1503" fmla="*/ 2015900 h 2218638"/>
                <a:gd name="connsiteX1504" fmla="*/ 779241 w 1498841"/>
                <a:gd name="connsiteY1504" fmla="*/ 2017792 h 2218638"/>
                <a:gd name="connsiteX1505" fmla="*/ 777740 w 1498841"/>
                <a:gd name="connsiteY1505" fmla="*/ 2018640 h 2218638"/>
                <a:gd name="connsiteX1506" fmla="*/ 777414 w 1498841"/>
                <a:gd name="connsiteY1506" fmla="*/ 2019749 h 2218638"/>
                <a:gd name="connsiteX1507" fmla="*/ 775848 w 1498841"/>
                <a:gd name="connsiteY1507" fmla="*/ 2020402 h 2218638"/>
                <a:gd name="connsiteX1508" fmla="*/ 775391 w 1498841"/>
                <a:gd name="connsiteY1508" fmla="*/ 2021446 h 2218638"/>
                <a:gd name="connsiteX1509" fmla="*/ 771019 w 1498841"/>
                <a:gd name="connsiteY1509" fmla="*/ 2022425 h 2218638"/>
                <a:gd name="connsiteX1510" fmla="*/ 771541 w 1498841"/>
                <a:gd name="connsiteY1510" fmla="*/ 2020728 h 2218638"/>
                <a:gd name="connsiteX1511" fmla="*/ 770497 w 1498841"/>
                <a:gd name="connsiteY1511" fmla="*/ 2019880 h 2218638"/>
                <a:gd name="connsiteX1512" fmla="*/ 769779 w 1498841"/>
                <a:gd name="connsiteY1512" fmla="*/ 2017205 h 2218638"/>
                <a:gd name="connsiteX1513" fmla="*/ 767039 w 1498841"/>
                <a:gd name="connsiteY1513" fmla="*/ 2017205 h 2218638"/>
                <a:gd name="connsiteX1514" fmla="*/ 765603 w 1498841"/>
                <a:gd name="connsiteY1514" fmla="*/ 2017661 h 2218638"/>
                <a:gd name="connsiteX1515" fmla="*/ 764820 w 1498841"/>
                <a:gd name="connsiteY1515" fmla="*/ 2017335 h 2218638"/>
                <a:gd name="connsiteX1516" fmla="*/ 764298 w 1498841"/>
                <a:gd name="connsiteY1516" fmla="*/ 2016161 h 2218638"/>
                <a:gd name="connsiteX1517" fmla="*/ 764298 w 1498841"/>
                <a:gd name="connsiteY1517" fmla="*/ 2017270 h 2218638"/>
                <a:gd name="connsiteX1518" fmla="*/ 763581 w 1498841"/>
                <a:gd name="connsiteY1518" fmla="*/ 2017923 h 2218638"/>
                <a:gd name="connsiteX1519" fmla="*/ 761558 w 1498841"/>
                <a:gd name="connsiteY1519" fmla="*/ 2017727 h 2218638"/>
                <a:gd name="connsiteX1520" fmla="*/ 759861 w 1498841"/>
                <a:gd name="connsiteY1520" fmla="*/ 2018510 h 2218638"/>
                <a:gd name="connsiteX1521" fmla="*/ 755815 w 1498841"/>
                <a:gd name="connsiteY1521" fmla="*/ 2017205 h 2218638"/>
                <a:gd name="connsiteX1522" fmla="*/ 752879 w 1498841"/>
                <a:gd name="connsiteY1522" fmla="*/ 2017400 h 2218638"/>
                <a:gd name="connsiteX1523" fmla="*/ 751966 w 1498841"/>
                <a:gd name="connsiteY1523" fmla="*/ 2018183 h 2218638"/>
                <a:gd name="connsiteX1524" fmla="*/ 750400 w 1498841"/>
                <a:gd name="connsiteY1524" fmla="*/ 2017466 h 2218638"/>
                <a:gd name="connsiteX1525" fmla="*/ 747659 w 1498841"/>
                <a:gd name="connsiteY1525" fmla="*/ 2018575 h 2218638"/>
                <a:gd name="connsiteX1526" fmla="*/ 745310 w 1498841"/>
                <a:gd name="connsiteY1526" fmla="*/ 2018118 h 2218638"/>
                <a:gd name="connsiteX1527" fmla="*/ 744331 w 1498841"/>
                <a:gd name="connsiteY1527" fmla="*/ 2018771 h 2218638"/>
                <a:gd name="connsiteX1528" fmla="*/ 745114 w 1498841"/>
                <a:gd name="connsiteY1528" fmla="*/ 2017205 h 2218638"/>
                <a:gd name="connsiteX1529" fmla="*/ 745179 w 1498841"/>
                <a:gd name="connsiteY1529" fmla="*/ 2015182 h 2218638"/>
                <a:gd name="connsiteX1530" fmla="*/ 746093 w 1498841"/>
                <a:gd name="connsiteY1530" fmla="*/ 2013616 h 2218638"/>
                <a:gd name="connsiteX1531" fmla="*/ 746093 w 1498841"/>
                <a:gd name="connsiteY1531" fmla="*/ 2011593 h 2218638"/>
                <a:gd name="connsiteX1532" fmla="*/ 745375 w 1498841"/>
                <a:gd name="connsiteY1532" fmla="*/ 2009896 h 2218638"/>
                <a:gd name="connsiteX1533" fmla="*/ 742635 w 1498841"/>
                <a:gd name="connsiteY1533" fmla="*/ 2009113 h 2218638"/>
                <a:gd name="connsiteX1534" fmla="*/ 741134 w 1498841"/>
                <a:gd name="connsiteY1534" fmla="*/ 2006438 h 2218638"/>
                <a:gd name="connsiteX1535" fmla="*/ 741460 w 1498841"/>
                <a:gd name="connsiteY1535" fmla="*/ 2005264 h 2218638"/>
                <a:gd name="connsiteX1536" fmla="*/ 744201 w 1498841"/>
                <a:gd name="connsiteY1536" fmla="*/ 2002980 h 2218638"/>
                <a:gd name="connsiteX1537" fmla="*/ 745440 w 1498841"/>
                <a:gd name="connsiteY1537" fmla="*/ 2002523 h 2218638"/>
                <a:gd name="connsiteX1538" fmla="*/ 745767 w 1498841"/>
                <a:gd name="connsiteY1538" fmla="*/ 2000957 h 2218638"/>
                <a:gd name="connsiteX1539" fmla="*/ 746289 w 1498841"/>
                <a:gd name="connsiteY1539" fmla="*/ 2000761 h 2218638"/>
                <a:gd name="connsiteX1540" fmla="*/ 749095 w 1498841"/>
                <a:gd name="connsiteY1540" fmla="*/ 2001414 h 2218638"/>
                <a:gd name="connsiteX1541" fmla="*/ 750465 w 1498841"/>
                <a:gd name="connsiteY1541" fmla="*/ 2001218 h 2218638"/>
                <a:gd name="connsiteX1542" fmla="*/ 751248 w 1498841"/>
                <a:gd name="connsiteY1542" fmla="*/ 2000696 h 2218638"/>
                <a:gd name="connsiteX1543" fmla="*/ 751444 w 1498841"/>
                <a:gd name="connsiteY1543" fmla="*/ 1999913 h 2218638"/>
                <a:gd name="connsiteX1544" fmla="*/ 750726 w 1498841"/>
                <a:gd name="connsiteY1544" fmla="*/ 1996716 h 2218638"/>
                <a:gd name="connsiteX1545" fmla="*/ 750400 w 1498841"/>
                <a:gd name="connsiteY1545" fmla="*/ 1996128 h 2218638"/>
                <a:gd name="connsiteX1546" fmla="*/ 748964 w 1498841"/>
                <a:gd name="connsiteY1546" fmla="*/ 1995606 h 2218638"/>
                <a:gd name="connsiteX1547" fmla="*/ 749551 w 1498841"/>
                <a:gd name="connsiteY1547" fmla="*/ 1995150 h 2218638"/>
                <a:gd name="connsiteX1548" fmla="*/ 750922 w 1498841"/>
                <a:gd name="connsiteY1548" fmla="*/ 1995345 h 2218638"/>
                <a:gd name="connsiteX1549" fmla="*/ 753205 w 1498841"/>
                <a:gd name="connsiteY1549" fmla="*/ 1992996 h 2218638"/>
                <a:gd name="connsiteX1550" fmla="*/ 755228 w 1498841"/>
                <a:gd name="connsiteY1550" fmla="*/ 1991756 h 2218638"/>
                <a:gd name="connsiteX1551" fmla="*/ 757773 w 1498841"/>
                <a:gd name="connsiteY1551" fmla="*/ 1990973 h 2218638"/>
                <a:gd name="connsiteX1552" fmla="*/ 762406 w 1498841"/>
                <a:gd name="connsiteY1552" fmla="*/ 1990321 h 2218638"/>
                <a:gd name="connsiteX1553" fmla="*/ 764951 w 1498841"/>
                <a:gd name="connsiteY1553" fmla="*/ 1990517 h 2218638"/>
                <a:gd name="connsiteX1554" fmla="*/ 766386 w 1498841"/>
                <a:gd name="connsiteY1554" fmla="*/ 1989473 h 2218638"/>
                <a:gd name="connsiteX1555" fmla="*/ 768605 w 1498841"/>
                <a:gd name="connsiteY1555" fmla="*/ 1989538 h 2218638"/>
                <a:gd name="connsiteX1556" fmla="*/ 769714 w 1498841"/>
                <a:gd name="connsiteY1556" fmla="*/ 1990125 h 2218638"/>
                <a:gd name="connsiteX1557" fmla="*/ 769779 w 1498841"/>
                <a:gd name="connsiteY1557" fmla="*/ 1989277 h 2218638"/>
                <a:gd name="connsiteX1558" fmla="*/ 768866 w 1498841"/>
                <a:gd name="connsiteY1558" fmla="*/ 1988559 h 2218638"/>
                <a:gd name="connsiteX1559" fmla="*/ 767561 w 1498841"/>
                <a:gd name="connsiteY1559" fmla="*/ 1989016 h 2218638"/>
                <a:gd name="connsiteX1560" fmla="*/ 766452 w 1498841"/>
                <a:gd name="connsiteY1560" fmla="*/ 1988689 h 2218638"/>
                <a:gd name="connsiteX1561" fmla="*/ 765669 w 1498841"/>
                <a:gd name="connsiteY1561" fmla="*/ 1989538 h 2218638"/>
                <a:gd name="connsiteX1562" fmla="*/ 764755 w 1498841"/>
                <a:gd name="connsiteY1562" fmla="*/ 1989603 h 2218638"/>
                <a:gd name="connsiteX1563" fmla="*/ 764364 w 1498841"/>
                <a:gd name="connsiteY1563" fmla="*/ 1989146 h 2218638"/>
                <a:gd name="connsiteX1564" fmla="*/ 765081 w 1498841"/>
                <a:gd name="connsiteY1564" fmla="*/ 1986602 h 2218638"/>
                <a:gd name="connsiteX1565" fmla="*/ 765995 w 1498841"/>
                <a:gd name="connsiteY1565" fmla="*/ 1985753 h 2218638"/>
                <a:gd name="connsiteX1566" fmla="*/ 766713 w 1498841"/>
                <a:gd name="connsiteY1566" fmla="*/ 1983730 h 2218638"/>
                <a:gd name="connsiteX1567" fmla="*/ 770628 w 1498841"/>
                <a:gd name="connsiteY1567" fmla="*/ 1983339 h 2218638"/>
                <a:gd name="connsiteX1568" fmla="*/ 771019 w 1498841"/>
                <a:gd name="connsiteY1568" fmla="*/ 1982556 h 2218638"/>
                <a:gd name="connsiteX1569" fmla="*/ 772063 w 1498841"/>
                <a:gd name="connsiteY1569" fmla="*/ 1981969 h 2218638"/>
                <a:gd name="connsiteX1570" fmla="*/ 772520 w 1498841"/>
                <a:gd name="connsiteY1570" fmla="*/ 1980990 h 2218638"/>
                <a:gd name="connsiteX1571" fmla="*/ 771085 w 1498841"/>
                <a:gd name="connsiteY1571" fmla="*/ 1981120 h 2218638"/>
                <a:gd name="connsiteX1572" fmla="*/ 768148 w 1498841"/>
                <a:gd name="connsiteY1572" fmla="*/ 1982621 h 2218638"/>
                <a:gd name="connsiteX1573" fmla="*/ 766713 w 1498841"/>
                <a:gd name="connsiteY1573" fmla="*/ 1982229 h 2218638"/>
                <a:gd name="connsiteX1574" fmla="*/ 761166 w 1498841"/>
                <a:gd name="connsiteY1574" fmla="*/ 1983404 h 2218638"/>
                <a:gd name="connsiteX1575" fmla="*/ 758099 w 1498841"/>
                <a:gd name="connsiteY1575" fmla="*/ 1982295 h 2218638"/>
                <a:gd name="connsiteX1576" fmla="*/ 756664 w 1498841"/>
                <a:gd name="connsiteY1576" fmla="*/ 1983404 h 2218638"/>
                <a:gd name="connsiteX1577" fmla="*/ 754380 w 1498841"/>
                <a:gd name="connsiteY1577" fmla="*/ 1982947 h 2218638"/>
                <a:gd name="connsiteX1578" fmla="*/ 750987 w 1498841"/>
                <a:gd name="connsiteY1578" fmla="*/ 1983274 h 2218638"/>
                <a:gd name="connsiteX1579" fmla="*/ 749878 w 1498841"/>
                <a:gd name="connsiteY1579" fmla="*/ 1983078 h 2218638"/>
                <a:gd name="connsiteX1580" fmla="*/ 743809 w 1498841"/>
                <a:gd name="connsiteY1580" fmla="*/ 1984057 h 2218638"/>
                <a:gd name="connsiteX1581" fmla="*/ 741069 w 1498841"/>
                <a:gd name="connsiteY1581" fmla="*/ 1983208 h 2218638"/>
                <a:gd name="connsiteX1582" fmla="*/ 738654 w 1498841"/>
                <a:gd name="connsiteY1582" fmla="*/ 1985883 h 2218638"/>
                <a:gd name="connsiteX1583" fmla="*/ 736762 w 1498841"/>
                <a:gd name="connsiteY1583" fmla="*/ 1986666 h 2218638"/>
                <a:gd name="connsiteX1584" fmla="*/ 727431 w 1498841"/>
                <a:gd name="connsiteY1584" fmla="*/ 1988755 h 2218638"/>
                <a:gd name="connsiteX1585" fmla="*/ 724821 w 1498841"/>
                <a:gd name="connsiteY1585" fmla="*/ 1991430 h 2218638"/>
                <a:gd name="connsiteX1586" fmla="*/ 723124 w 1498841"/>
                <a:gd name="connsiteY1586" fmla="*/ 1991430 h 2218638"/>
                <a:gd name="connsiteX1587" fmla="*/ 722015 w 1498841"/>
                <a:gd name="connsiteY1587" fmla="*/ 1989016 h 2218638"/>
                <a:gd name="connsiteX1588" fmla="*/ 721036 w 1498841"/>
                <a:gd name="connsiteY1588" fmla="*/ 1988689 h 2218638"/>
                <a:gd name="connsiteX1589" fmla="*/ 720449 w 1498841"/>
                <a:gd name="connsiteY1589" fmla="*/ 1987972 h 2218638"/>
                <a:gd name="connsiteX1590" fmla="*/ 719340 w 1498841"/>
                <a:gd name="connsiteY1590" fmla="*/ 1987906 h 2218638"/>
                <a:gd name="connsiteX1591" fmla="*/ 718818 w 1498841"/>
                <a:gd name="connsiteY1591" fmla="*/ 1988102 h 2218638"/>
                <a:gd name="connsiteX1592" fmla="*/ 718165 w 1498841"/>
                <a:gd name="connsiteY1592" fmla="*/ 1989864 h 2218638"/>
                <a:gd name="connsiteX1593" fmla="*/ 715816 w 1498841"/>
                <a:gd name="connsiteY1593" fmla="*/ 1992539 h 2218638"/>
                <a:gd name="connsiteX1594" fmla="*/ 713663 w 1498841"/>
                <a:gd name="connsiteY1594" fmla="*/ 1993322 h 2218638"/>
                <a:gd name="connsiteX1595" fmla="*/ 710009 w 1498841"/>
                <a:gd name="connsiteY1595" fmla="*/ 1993518 h 2218638"/>
                <a:gd name="connsiteX1596" fmla="*/ 710139 w 1498841"/>
                <a:gd name="connsiteY1596" fmla="*/ 1994301 h 2218638"/>
                <a:gd name="connsiteX1597" fmla="*/ 711705 w 1498841"/>
                <a:gd name="connsiteY1597" fmla="*/ 1994301 h 2218638"/>
                <a:gd name="connsiteX1598" fmla="*/ 712814 w 1498841"/>
                <a:gd name="connsiteY1598" fmla="*/ 1994823 h 2218638"/>
                <a:gd name="connsiteX1599" fmla="*/ 715098 w 1498841"/>
                <a:gd name="connsiteY1599" fmla="*/ 1994627 h 2218638"/>
                <a:gd name="connsiteX1600" fmla="*/ 716599 w 1498841"/>
                <a:gd name="connsiteY1600" fmla="*/ 1995150 h 2218638"/>
                <a:gd name="connsiteX1601" fmla="*/ 718034 w 1498841"/>
                <a:gd name="connsiteY1601" fmla="*/ 1994693 h 2218638"/>
                <a:gd name="connsiteX1602" fmla="*/ 719535 w 1498841"/>
                <a:gd name="connsiteY1602" fmla="*/ 1997303 h 2218638"/>
                <a:gd name="connsiteX1603" fmla="*/ 720579 w 1498841"/>
                <a:gd name="connsiteY1603" fmla="*/ 1998021 h 2218638"/>
                <a:gd name="connsiteX1604" fmla="*/ 722798 w 1498841"/>
                <a:gd name="connsiteY1604" fmla="*/ 1998412 h 2218638"/>
                <a:gd name="connsiteX1605" fmla="*/ 723777 w 1498841"/>
                <a:gd name="connsiteY1605" fmla="*/ 1998412 h 2218638"/>
                <a:gd name="connsiteX1606" fmla="*/ 723907 w 1498841"/>
                <a:gd name="connsiteY1606" fmla="*/ 1998151 h 2218638"/>
                <a:gd name="connsiteX1607" fmla="*/ 723385 w 1498841"/>
                <a:gd name="connsiteY1607" fmla="*/ 1997433 h 2218638"/>
                <a:gd name="connsiteX1608" fmla="*/ 723516 w 1498841"/>
                <a:gd name="connsiteY1608" fmla="*/ 1996716 h 2218638"/>
                <a:gd name="connsiteX1609" fmla="*/ 722211 w 1498841"/>
                <a:gd name="connsiteY1609" fmla="*/ 1997499 h 2218638"/>
                <a:gd name="connsiteX1610" fmla="*/ 722211 w 1498841"/>
                <a:gd name="connsiteY1610" fmla="*/ 1996911 h 2218638"/>
                <a:gd name="connsiteX1611" fmla="*/ 722863 w 1498841"/>
                <a:gd name="connsiteY1611" fmla="*/ 1996716 h 2218638"/>
                <a:gd name="connsiteX1612" fmla="*/ 723385 w 1498841"/>
                <a:gd name="connsiteY1612" fmla="*/ 1995802 h 2218638"/>
                <a:gd name="connsiteX1613" fmla="*/ 724233 w 1498841"/>
                <a:gd name="connsiteY1613" fmla="*/ 1997237 h 2218638"/>
                <a:gd name="connsiteX1614" fmla="*/ 726778 w 1498841"/>
                <a:gd name="connsiteY1614" fmla="*/ 1997759 h 2218638"/>
                <a:gd name="connsiteX1615" fmla="*/ 728279 w 1498841"/>
                <a:gd name="connsiteY1615" fmla="*/ 1997694 h 2218638"/>
                <a:gd name="connsiteX1616" fmla="*/ 728801 w 1498841"/>
                <a:gd name="connsiteY1616" fmla="*/ 1996911 h 2218638"/>
                <a:gd name="connsiteX1617" fmla="*/ 728149 w 1498841"/>
                <a:gd name="connsiteY1617" fmla="*/ 1996454 h 2218638"/>
                <a:gd name="connsiteX1618" fmla="*/ 728214 w 1498841"/>
                <a:gd name="connsiteY1618" fmla="*/ 1995933 h 2218638"/>
                <a:gd name="connsiteX1619" fmla="*/ 729323 w 1498841"/>
                <a:gd name="connsiteY1619" fmla="*/ 1995867 h 2218638"/>
                <a:gd name="connsiteX1620" fmla="*/ 729519 w 1498841"/>
                <a:gd name="connsiteY1620" fmla="*/ 1996259 h 2218638"/>
                <a:gd name="connsiteX1621" fmla="*/ 728736 w 1498841"/>
                <a:gd name="connsiteY1621" fmla="*/ 1998282 h 2218638"/>
                <a:gd name="connsiteX1622" fmla="*/ 729454 w 1498841"/>
                <a:gd name="connsiteY1622" fmla="*/ 1999652 h 2218638"/>
                <a:gd name="connsiteX1623" fmla="*/ 729519 w 1498841"/>
                <a:gd name="connsiteY1623" fmla="*/ 2000631 h 2218638"/>
                <a:gd name="connsiteX1624" fmla="*/ 727822 w 1498841"/>
                <a:gd name="connsiteY1624" fmla="*/ 2002588 h 2218638"/>
                <a:gd name="connsiteX1625" fmla="*/ 727822 w 1498841"/>
                <a:gd name="connsiteY1625" fmla="*/ 2004089 h 2218638"/>
                <a:gd name="connsiteX1626" fmla="*/ 727366 w 1498841"/>
                <a:gd name="connsiteY1626" fmla="*/ 2004415 h 2218638"/>
                <a:gd name="connsiteX1627" fmla="*/ 726517 w 1498841"/>
                <a:gd name="connsiteY1627" fmla="*/ 2004219 h 2218638"/>
                <a:gd name="connsiteX1628" fmla="*/ 725995 w 1498841"/>
                <a:gd name="connsiteY1628" fmla="*/ 2002197 h 2218638"/>
                <a:gd name="connsiteX1629" fmla="*/ 725604 w 1498841"/>
                <a:gd name="connsiteY1629" fmla="*/ 2002001 h 2218638"/>
                <a:gd name="connsiteX1630" fmla="*/ 723516 w 1498841"/>
                <a:gd name="connsiteY1630" fmla="*/ 2003371 h 2218638"/>
                <a:gd name="connsiteX1631" fmla="*/ 722994 w 1498841"/>
                <a:gd name="connsiteY1631" fmla="*/ 2003436 h 2218638"/>
                <a:gd name="connsiteX1632" fmla="*/ 722276 w 1498841"/>
                <a:gd name="connsiteY1632" fmla="*/ 2002653 h 2218638"/>
                <a:gd name="connsiteX1633" fmla="*/ 720840 w 1498841"/>
                <a:gd name="connsiteY1633" fmla="*/ 2002719 h 2218638"/>
                <a:gd name="connsiteX1634" fmla="*/ 720645 w 1498841"/>
                <a:gd name="connsiteY1634" fmla="*/ 2003110 h 2218638"/>
                <a:gd name="connsiteX1635" fmla="*/ 721493 w 1498841"/>
                <a:gd name="connsiteY1635" fmla="*/ 2004350 h 2218638"/>
                <a:gd name="connsiteX1636" fmla="*/ 721558 w 1498841"/>
                <a:gd name="connsiteY1636" fmla="*/ 2005068 h 2218638"/>
                <a:gd name="connsiteX1637" fmla="*/ 722472 w 1498841"/>
                <a:gd name="connsiteY1637" fmla="*/ 2005394 h 2218638"/>
                <a:gd name="connsiteX1638" fmla="*/ 723842 w 1498841"/>
                <a:gd name="connsiteY1638" fmla="*/ 2004807 h 2218638"/>
                <a:gd name="connsiteX1639" fmla="*/ 724364 w 1498841"/>
                <a:gd name="connsiteY1639" fmla="*/ 2004937 h 2218638"/>
                <a:gd name="connsiteX1640" fmla="*/ 724756 w 1498841"/>
                <a:gd name="connsiteY1640" fmla="*/ 2005264 h 2218638"/>
                <a:gd name="connsiteX1641" fmla="*/ 725016 w 1498841"/>
                <a:gd name="connsiteY1641" fmla="*/ 2007482 h 2218638"/>
                <a:gd name="connsiteX1642" fmla="*/ 725800 w 1498841"/>
                <a:gd name="connsiteY1642" fmla="*/ 2008004 h 2218638"/>
                <a:gd name="connsiteX1643" fmla="*/ 729454 w 1498841"/>
                <a:gd name="connsiteY1643" fmla="*/ 2007482 h 2218638"/>
                <a:gd name="connsiteX1644" fmla="*/ 731215 w 1498841"/>
                <a:gd name="connsiteY1644" fmla="*/ 2007939 h 2218638"/>
                <a:gd name="connsiteX1645" fmla="*/ 731672 w 1498841"/>
                <a:gd name="connsiteY1645" fmla="*/ 2009179 h 2218638"/>
                <a:gd name="connsiteX1646" fmla="*/ 731281 w 1498841"/>
                <a:gd name="connsiteY1646" fmla="*/ 2010288 h 2218638"/>
                <a:gd name="connsiteX1647" fmla="*/ 730628 w 1498841"/>
                <a:gd name="connsiteY1647" fmla="*/ 2010940 h 2218638"/>
                <a:gd name="connsiteX1648" fmla="*/ 729715 w 1498841"/>
                <a:gd name="connsiteY1648" fmla="*/ 2011071 h 2218638"/>
                <a:gd name="connsiteX1649" fmla="*/ 729780 w 1498841"/>
                <a:gd name="connsiteY1649" fmla="*/ 2012115 h 2218638"/>
                <a:gd name="connsiteX1650" fmla="*/ 730367 w 1498841"/>
                <a:gd name="connsiteY1650" fmla="*/ 2012441 h 2218638"/>
                <a:gd name="connsiteX1651" fmla="*/ 730563 w 1498841"/>
                <a:gd name="connsiteY1651" fmla="*/ 2013289 h 2218638"/>
                <a:gd name="connsiteX1652" fmla="*/ 730954 w 1498841"/>
                <a:gd name="connsiteY1652" fmla="*/ 2013420 h 2218638"/>
                <a:gd name="connsiteX1653" fmla="*/ 732520 w 1498841"/>
                <a:gd name="connsiteY1653" fmla="*/ 2010875 h 2218638"/>
                <a:gd name="connsiteX1654" fmla="*/ 734348 w 1498841"/>
                <a:gd name="connsiteY1654" fmla="*/ 2009570 h 2218638"/>
                <a:gd name="connsiteX1655" fmla="*/ 736566 w 1498841"/>
                <a:gd name="connsiteY1655" fmla="*/ 2009505 h 2218638"/>
                <a:gd name="connsiteX1656" fmla="*/ 737349 w 1498841"/>
                <a:gd name="connsiteY1656" fmla="*/ 2010157 h 2218638"/>
                <a:gd name="connsiteX1657" fmla="*/ 736762 w 1498841"/>
                <a:gd name="connsiteY1657" fmla="*/ 2011789 h 2218638"/>
                <a:gd name="connsiteX1658" fmla="*/ 738002 w 1498841"/>
                <a:gd name="connsiteY1658" fmla="*/ 2014464 h 2218638"/>
                <a:gd name="connsiteX1659" fmla="*/ 737871 w 1498841"/>
                <a:gd name="connsiteY1659" fmla="*/ 2015638 h 2218638"/>
                <a:gd name="connsiteX1660" fmla="*/ 735718 w 1498841"/>
                <a:gd name="connsiteY1660" fmla="*/ 2017661 h 2218638"/>
                <a:gd name="connsiteX1661" fmla="*/ 735783 w 1498841"/>
                <a:gd name="connsiteY1661" fmla="*/ 2018966 h 2218638"/>
                <a:gd name="connsiteX1662" fmla="*/ 734739 w 1498841"/>
                <a:gd name="connsiteY1662" fmla="*/ 2021120 h 2218638"/>
                <a:gd name="connsiteX1663" fmla="*/ 733956 w 1498841"/>
                <a:gd name="connsiteY1663" fmla="*/ 2021772 h 2218638"/>
                <a:gd name="connsiteX1664" fmla="*/ 732194 w 1498841"/>
                <a:gd name="connsiteY1664" fmla="*/ 2022294 h 2218638"/>
                <a:gd name="connsiteX1665" fmla="*/ 731020 w 1498841"/>
                <a:gd name="connsiteY1665" fmla="*/ 2023665 h 2218638"/>
                <a:gd name="connsiteX1666" fmla="*/ 731411 w 1498841"/>
                <a:gd name="connsiteY1666" fmla="*/ 2025426 h 2218638"/>
                <a:gd name="connsiteX1667" fmla="*/ 730041 w 1498841"/>
                <a:gd name="connsiteY1667" fmla="*/ 2025948 h 2218638"/>
                <a:gd name="connsiteX1668" fmla="*/ 728997 w 1498841"/>
                <a:gd name="connsiteY1668" fmla="*/ 2027319 h 2218638"/>
                <a:gd name="connsiteX1669" fmla="*/ 726974 w 1498841"/>
                <a:gd name="connsiteY1669" fmla="*/ 2027710 h 2218638"/>
                <a:gd name="connsiteX1670" fmla="*/ 724560 w 1498841"/>
                <a:gd name="connsiteY1670" fmla="*/ 2029603 h 2218638"/>
                <a:gd name="connsiteX1671" fmla="*/ 725016 w 1498841"/>
                <a:gd name="connsiteY1671" fmla="*/ 2030712 h 2218638"/>
                <a:gd name="connsiteX1672" fmla="*/ 727692 w 1498841"/>
                <a:gd name="connsiteY1672" fmla="*/ 2030647 h 2218638"/>
                <a:gd name="connsiteX1673" fmla="*/ 729649 w 1498841"/>
                <a:gd name="connsiteY1673" fmla="*/ 2032278 h 2218638"/>
                <a:gd name="connsiteX1674" fmla="*/ 729062 w 1498841"/>
                <a:gd name="connsiteY1674" fmla="*/ 2034627 h 2218638"/>
                <a:gd name="connsiteX1675" fmla="*/ 729780 w 1498841"/>
                <a:gd name="connsiteY1675" fmla="*/ 2038607 h 2218638"/>
                <a:gd name="connsiteX1676" fmla="*/ 729388 w 1498841"/>
                <a:gd name="connsiteY1676" fmla="*/ 2039912 h 2218638"/>
                <a:gd name="connsiteX1677" fmla="*/ 727953 w 1498841"/>
                <a:gd name="connsiteY1677" fmla="*/ 2041022 h 2218638"/>
                <a:gd name="connsiteX1678" fmla="*/ 727431 w 1498841"/>
                <a:gd name="connsiteY1678" fmla="*/ 2042718 h 2218638"/>
                <a:gd name="connsiteX1679" fmla="*/ 727561 w 1498841"/>
                <a:gd name="connsiteY1679" fmla="*/ 2043436 h 2218638"/>
                <a:gd name="connsiteX1680" fmla="*/ 728736 w 1498841"/>
                <a:gd name="connsiteY1680" fmla="*/ 2044154 h 2218638"/>
                <a:gd name="connsiteX1681" fmla="*/ 727496 w 1498841"/>
                <a:gd name="connsiteY1681" fmla="*/ 2045850 h 2218638"/>
                <a:gd name="connsiteX1682" fmla="*/ 726387 w 1498841"/>
                <a:gd name="connsiteY1682" fmla="*/ 2045720 h 2218638"/>
                <a:gd name="connsiteX1683" fmla="*/ 725930 w 1498841"/>
                <a:gd name="connsiteY1683" fmla="*/ 2045198 h 2218638"/>
                <a:gd name="connsiteX1684" fmla="*/ 725669 w 1498841"/>
                <a:gd name="connsiteY1684" fmla="*/ 2045589 h 2218638"/>
                <a:gd name="connsiteX1685" fmla="*/ 725995 w 1498841"/>
                <a:gd name="connsiteY1685" fmla="*/ 2046503 h 2218638"/>
                <a:gd name="connsiteX1686" fmla="*/ 725408 w 1498841"/>
                <a:gd name="connsiteY1686" fmla="*/ 2049700 h 2218638"/>
                <a:gd name="connsiteX1687" fmla="*/ 725865 w 1498841"/>
                <a:gd name="connsiteY1687" fmla="*/ 2050940 h 2218638"/>
                <a:gd name="connsiteX1688" fmla="*/ 725473 w 1498841"/>
                <a:gd name="connsiteY1688" fmla="*/ 2051592 h 2218638"/>
                <a:gd name="connsiteX1689" fmla="*/ 723907 w 1498841"/>
                <a:gd name="connsiteY1689" fmla="*/ 2052115 h 2218638"/>
                <a:gd name="connsiteX1690" fmla="*/ 722733 w 1498841"/>
                <a:gd name="connsiteY1690" fmla="*/ 2050483 h 2218638"/>
                <a:gd name="connsiteX1691" fmla="*/ 720645 w 1498841"/>
                <a:gd name="connsiteY1691" fmla="*/ 2049896 h 2218638"/>
                <a:gd name="connsiteX1692" fmla="*/ 719144 w 1498841"/>
                <a:gd name="connsiteY1692" fmla="*/ 2050418 h 2218638"/>
                <a:gd name="connsiteX1693" fmla="*/ 718165 w 1498841"/>
                <a:gd name="connsiteY1693" fmla="*/ 2052506 h 2218638"/>
                <a:gd name="connsiteX1694" fmla="*/ 716795 w 1498841"/>
                <a:gd name="connsiteY1694" fmla="*/ 2053550 h 2218638"/>
                <a:gd name="connsiteX1695" fmla="*/ 716599 w 1498841"/>
                <a:gd name="connsiteY1695" fmla="*/ 2054072 h 2218638"/>
                <a:gd name="connsiteX1696" fmla="*/ 716925 w 1498841"/>
                <a:gd name="connsiteY1696" fmla="*/ 2057204 h 2218638"/>
                <a:gd name="connsiteX1697" fmla="*/ 716338 w 1498841"/>
                <a:gd name="connsiteY1697" fmla="*/ 2057857 h 2218638"/>
                <a:gd name="connsiteX1698" fmla="*/ 716534 w 1498841"/>
                <a:gd name="connsiteY1698" fmla="*/ 2058640 h 2218638"/>
                <a:gd name="connsiteX1699" fmla="*/ 716077 w 1498841"/>
                <a:gd name="connsiteY1699" fmla="*/ 2059553 h 2218638"/>
                <a:gd name="connsiteX1700" fmla="*/ 714772 w 1498841"/>
                <a:gd name="connsiteY1700" fmla="*/ 2060336 h 2218638"/>
                <a:gd name="connsiteX1701" fmla="*/ 713793 w 1498841"/>
                <a:gd name="connsiteY1701" fmla="*/ 2059749 h 2218638"/>
                <a:gd name="connsiteX1702" fmla="*/ 712227 w 1498841"/>
                <a:gd name="connsiteY1702" fmla="*/ 2060010 h 2218638"/>
                <a:gd name="connsiteX1703" fmla="*/ 711183 w 1498841"/>
                <a:gd name="connsiteY1703" fmla="*/ 2061576 h 2218638"/>
                <a:gd name="connsiteX1704" fmla="*/ 710857 w 1498841"/>
                <a:gd name="connsiteY1704" fmla="*/ 2060206 h 2218638"/>
                <a:gd name="connsiteX1705" fmla="*/ 708573 w 1498841"/>
                <a:gd name="connsiteY1705" fmla="*/ 2059749 h 2218638"/>
                <a:gd name="connsiteX1706" fmla="*/ 704593 w 1498841"/>
                <a:gd name="connsiteY1706" fmla="*/ 2060336 h 2218638"/>
                <a:gd name="connsiteX1707" fmla="*/ 703614 w 1498841"/>
                <a:gd name="connsiteY1707" fmla="*/ 2061054 h 2218638"/>
                <a:gd name="connsiteX1708" fmla="*/ 701265 w 1498841"/>
                <a:gd name="connsiteY1708" fmla="*/ 2060923 h 2218638"/>
                <a:gd name="connsiteX1709" fmla="*/ 700677 w 1498841"/>
                <a:gd name="connsiteY1709" fmla="*/ 2061772 h 2218638"/>
                <a:gd name="connsiteX1710" fmla="*/ 700547 w 1498841"/>
                <a:gd name="connsiteY1710" fmla="*/ 2063860 h 2218638"/>
                <a:gd name="connsiteX1711" fmla="*/ 698655 w 1498841"/>
                <a:gd name="connsiteY1711" fmla="*/ 2066209 h 2218638"/>
                <a:gd name="connsiteX1712" fmla="*/ 699046 w 1498841"/>
                <a:gd name="connsiteY1712" fmla="*/ 2067449 h 2218638"/>
                <a:gd name="connsiteX1713" fmla="*/ 698394 w 1498841"/>
                <a:gd name="connsiteY1713" fmla="*/ 2067905 h 2218638"/>
                <a:gd name="connsiteX1714" fmla="*/ 697219 w 1498841"/>
                <a:gd name="connsiteY1714" fmla="*/ 2067645 h 2218638"/>
                <a:gd name="connsiteX1715" fmla="*/ 696501 w 1498841"/>
                <a:gd name="connsiteY1715" fmla="*/ 2066731 h 2218638"/>
                <a:gd name="connsiteX1716" fmla="*/ 695718 w 1498841"/>
                <a:gd name="connsiteY1716" fmla="*/ 2066992 h 2218638"/>
                <a:gd name="connsiteX1717" fmla="*/ 693434 w 1498841"/>
                <a:gd name="connsiteY1717" fmla="*/ 2065883 h 2218638"/>
                <a:gd name="connsiteX1718" fmla="*/ 691607 w 1498841"/>
                <a:gd name="connsiteY1718" fmla="*/ 2066144 h 2218638"/>
                <a:gd name="connsiteX1719" fmla="*/ 690890 w 1498841"/>
                <a:gd name="connsiteY1719" fmla="*/ 2066731 h 2218638"/>
                <a:gd name="connsiteX1720" fmla="*/ 689454 w 1498841"/>
                <a:gd name="connsiteY1720" fmla="*/ 2066600 h 2218638"/>
                <a:gd name="connsiteX1721" fmla="*/ 687692 w 1498841"/>
                <a:gd name="connsiteY1721" fmla="*/ 2067971 h 2218638"/>
                <a:gd name="connsiteX1722" fmla="*/ 686844 w 1498841"/>
                <a:gd name="connsiteY1722" fmla="*/ 2069994 h 2218638"/>
                <a:gd name="connsiteX1723" fmla="*/ 686844 w 1498841"/>
                <a:gd name="connsiteY1723" fmla="*/ 2071103 h 2218638"/>
                <a:gd name="connsiteX1724" fmla="*/ 687953 w 1498841"/>
                <a:gd name="connsiteY1724" fmla="*/ 2072147 h 2218638"/>
                <a:gd name="connsiteX1725" fmla="*/ 687170 w 1498841"/>
                <a:gd name="connsiteY1725" fmla="*/ 2072865 h 2218638"/>
                <a:gd name="connsiteX1726" fmla="*/ 686648 w 1498841"/>
                <a:gd name="connsiteY1726" fmla="*/ 2074561 h 2218638"/>
                <a:gd name="connsiteX1727" fmla="*/ 686191 w 1498841"/>
                <a:gd name="connsiteY1727" fmla="*/ 2074822 h 2218638"/>
                <a:gd name="connsiteX1728" fmla="*/ 685213 w 1498841"/>
                <a:gd name="connsiteY1728" fmla="*/ 2074496 h 2218638"/>
                <a:gd name="connsiteX1729" fmla="*/ 682472 w 1498841"/>
                <a:gd name="connsiteY1729" fmla="*/ 2076453 h 2218638"/>
                <a:gd name="connsiteX1730" fmla="*/ 680645 w 1498841"/>
                <a:gd name="connsiteY1730" fmla="*/ 2075018 h 2218638"/>
                <a:gd name="connsiteX1731" fmla="*/ 680188 w 1498841"/>
                <a:gd name="connsiteY1731" fmla="*/ 2074105 h 2218638"/>
                <a:gd name="connsiteX1732" fmla="*/ 678035 w 1498841"/>
                <a:gd name="connsiteY1732" fmla="*/ 2072995 h 2218638"/>
                <a:gd name="connsiteX1733" fmla="*/ 677643 w 1498841"/>
                <a:gd name="connsiteY1733" fmla="*/ 2074105 h 2218638"/>
                <a:gd name="connsiteX1734" fmla="*/ 676534 w 1498841"/>
                <a:gd name="connsiteY1734" fmla="*/ 2075083 h 2218638"/>
                <a:gd name="connsiteX1735" fmla="*/ 676469 w 1498841"/>
                <a:gd name="connsiteY1735" fmla="*/ 2077302 h 2218638"/>
                <a:gd name="connsiteX1736" fmla="*/ 671510 w 1498841"/>
                <a:gd name="connsiteY1736" fmla="*/ 2078802 h 2218638"/>
                <a:gd name="connsiteX1737" fmla="*/ 670400 w 1498841"/>
                <a:gd name="connsiteY1737" fmla="*/ 2080304 h 2218638"/>
                <a:gd name="connsiteX1738" fmla="*/ 669944 w 1498841"/>
                <a:gd name="connsiteY1738" fmla="*/ 2082000 h 2218638"/>
                <a:gd name="connsiteX1739" fmla="*/ 667464 w 1498841"/>
                <a:gd name="connsiteY1739" fmla="*/ 2080826 h 2218638"/>
                <a:gd name="connsiteX1740" fmla="*/ 664919 w 1498841"/>
                <a:gd name="connsiteY1740" fmla="*/ 2081935 h 2218638"/>
                <a:gd name="connsiteX1741" fmla="*/ 664332 w 1498841"/>
                <a:gd name="connsiteY1741" fmla="*/ 2081739 h 2218638"/>
                <a:gd name="connsiteX1742" fmla="*/ 663941 w 1498841"/>
                <a:gd name="connsiteY1742" fmla="*/ 2079390 h 2218638"/>
                <a:gd name="connsiteX1743" fmla="*/ 665376 w 1498841"/>
                <a:gd name="connsiteY1743" fmla="*/ 2076649 h 2218638"/>
                <a:gd name="connsiteX1744" fmla="*/ 664724 w 1498841"/>
                <a:gd name="connsiteY1744" fmla="*/ 2075344 h 2218638"/>
                <a:gd name="connsiteX1745" fmla="*/ 664919 w 1498841"/>
                <a:gd name="connsiteY1745" fmla="*/ 2074235 h 2218638"/>
                <a:gd name="connsiteX1746" fmla="*/ 663810 w 1498841"/>
                <a:gd name="connsiteY1746" fmla="*/ 2072865 h 2218638"/>
                <a:gd name="connsiteX1747" fmla="*/ 663418 w 1498841"/>
                <a:gd name="connsiteY1747" fmla="*/ 2071364 h 2218638"/>
                <a:gd name="connsiteX1748" fmla="*/ 661787 w 1498841"/>
                <a:gd name="connsiteY1748" fmla="*/ 2069863 h 2218638"/>
                <a:gd name="connsiteX1749" fmla="*/ 661526 w 1498841"/>
                <a:gd name="connsiteY1749" fmla="*/ 2067449 h 2218638"/>
                <a:gd name="connsiteX1750" fmla="*/ 660352 w 1498841"/>
                <a:gd name="connsiteY1750" fmla="*/ 2066339 h 2218638"/>
                <a:gd name="connsiteX1751" fmla="*/ 658068 w 1498841"/>
                <a:gd name="connsiteY1751" fmla="*/ 2070777 h 2218638"/>
                <a:gd name="connsiteX1752" fmla="*/ 658459 w 1498841"/>
                <a:gd name="connsiteY1752" fmla="*/ 2072799 h 2218638"/>
                <a:gd name="connsiteX1753" fmla="*/ 659373 w 1498841"/>
                <a:gd name="connsiteY1753" fmla="*/ 2074039 h 2218638"/>
                <a:gd name="connsiteX1754" fmla="*/ 660678 w 1498841"/>
                <a:gd name="connsiteY1754" fmla="*/ 2074757 h 2218638"/>
                <a:gd name="connsiteX1755" fmla="*/ 661135 w 1498841"/>
                <a:gd name="connsiteY1755" fmla="*/ 2075410 h 2218638"/>
                <a:gd name="connsiteX1756" fmla="*/ 661069 w 1498841"/>
                <a:gd name="connsiteY1756" fmla="*/ 2076519 h 2218638"/>
                <a:gd name="connsiteX1757" fmla="*/ 659569 w 1498841"/>
                <a:gd name="connsiteY1757" fmla="*/ 2078085 h 2218638"/>
                <a:gd name="connsiteX1758" fmla="*/ 659503 w 1498841"/>
                <a:gd name="connsiteY1758" fmla="*/ 2079325 h 2218638"/>
                <a:gd name="connsiteX1759" fmla="*/ 659047 w 1498841"/>
                <a:gd name="connsiteY1759" fmla="*/ 2079521 h 2218638"/>
                <a:gd name="connsiteX1760" fmla="*/ 657220 w 1498841"/>
                <a:gd name="connsiteY1760" fmla="*/ 2079194 h 2218638"/>
                <a:gd name="connsiteX1761" fmla="*/ 656110 w 1498841"/>
                <a:gd name="connsiteY1761" fmla="*/ 2076910 h 2218638"/>
                <a:gd name="connsiteX1762" fmla="*/ 653957 w 1498841"/>
                <a:gd name="connsiteY1762" fmla="*/ 2075018 h 2218638"/>
                <a:gd name="connsiteX1763" fmla="*/ 653370 w 1498841"/>
                <a:gd name="connsiteY1763" fmla="*/ 2075279 h 2218638"/>
                <a:gd name="connsiteX1764" fmla="*/ 653174 w 1498841"/>
                <a:gd name="connsiteY1764" fmla="*/ 2075540 h 2218638"/>
                <a:gd name="connsiteX1765" fmla="*/ 655458 w 1498841"/>
                <a:gd name="connsiteY1765" fmla="*/ 2077824 h 2218638"/>
                <a:gd name="connsiteX1766" fmla="*/ 655653 w 1498841"/>
                <a:gd name="connsiteY1766" fmla="*/ 2078868 h 2218638"/>
                <a:gd name="connsiteX1767" fmla="*/ 653435 w 1498841"/>
                <a:gd name="connsiteY1767" fmla="*/ 2083762 h 2218638"/>
                <a:gd name="connsiteX1768" fmla="*/ 652782 w 1498841"/>
                <a:gd name="connsiteY1768" fmla="*/ 2087416 h 2218638"/>
                <a:gd name="connsiteX1769" fmla="*/ 651673 w 1498841"/>
                <a:gd name="connsiteY1769" fmla="*/ 2089047 h 2218638"/>
                <a:gd name="connsiteX1770" fmla="*/ 652130 w 1498841"/>
                <a:gd name="connsiteY1770" fmla="*/ 2089895 h 2218638"/>
                <a:gd name="connsiteX1771" fmla="*/ 652521 w 1498841"/>
                <a:gd name="connsiteY1771" fmla="*/ 2089961 h 2218638"/>
                <a:gd name="connsiteX1772" fmla="*/ 652587 w 1498841"/>
                <a:gd name="connsiteY1772" fmla="*/ 2090287 h 2218638"/>
                <a:gd name="connsiteX1773" fmla="*/ 651999 w 1498841"/>
                <a:gd name="connsiteY1773" fmla="*/ 2090613 h 2218638"/>
                <a:gd name="connsiteX1774" fmla="*/ 652195 w 1498841"/>
                <a:gd name="connsiteY1774" fmla="*/ 2091396 h 2218638"/>
                <a:gd name="connsiteX1775" fmla="*/ 651216 w 1498841"/>
                <a:gd name="connsiteY1775" fmla="*/ 2091723 h 2218638"/>
                <a:gd name="connsiteX1776" fmla="*/ 649716 w 1498841"/>
                <a:gd name="connsiteY1776" fmla="*/ 2093419 h 2218638"/>
                <a:gd name="connsiteX1777" fmla="*/ 648867 w 1498841"/>
                <a:gd name="connsiteY1777" fmla="*/ 2093419 h 2218638"/>
                <a:gd name="connsiteX1778" fmla="*/ 648541 w 1498841"/>
                <a:gd name="connsiteY1778" fmla="*/ 2094202 h 2218638"/>
                <a:gd name="connsiteX1779" fmla="*/ 646910 w 1498841"/>
                <a:gd name="connsiteY1779" fmla="*/ 2095638 h 2218638"/>
                <a:gd name="connsiteX1780" fmla="*/ 647301 w 1498841"/>
                <a:gd name="connsiteY1780" fmla="*/ 2096617 h 2218638"/>
                <a:gd name="connsiteX1781" fmla="*/ 646061 w 1498841"/>
                <a:gd name="connsiteY1781" fmla="*/ 2097269 h 2218638"/>
                <a:gd name="connsiteX1782" fmla="*/ 645539 w 1498841"/>
                <a:gd name="connsiteY1782" fmla="*/ 2098900 h 2218638"/>
                <a:gd name="connsiteX1783" fmla="*/ 645931 w 1498841"/>
                <a:gd name="connsiteY1783" fmla="*/ 2099683 h 2218638"/>
                <a:gd name="connsiteX1784" fmla="*/ 647693 w 1498841"/>
                <a:gd name="connsiteY1784" fmla="*/ 2101054 h 2218638"/>
                <a:gd name="connsiteX1785" fmla="*/ 647888 w 1498841"/>
                <a:gd name="connsiteY1785" fmla="*/ 2102750 h 2218638"/>
                <a:gd name="connsiteX1786" fmla="*/ 649389 w 1498841"/>
                <a:gd name="connsiteY1786" fmla="*/ 2103533 h 2218638"/>
                <a:gd name="connsiteX1787" fmla="*/ 649128 w 1498841"/>
                <a:gd name="connsiteY1787" fmla="*/ 2104903 h 2218638"/>
                <a:gd name="connsiteX1788" fmla="*/ 652913 w 1498841"/>
                <a:gd name="connsiteY1788" fmla="*/ 2107187 h 2218638"/>
                <a:gd name="connsiteX1789" fmla="*/ 649716 w 1498841"/>
                <a:gd name="connsiteY1789" fmla="*/ 2109406 h 2218638"/>
                <a:gd name="connsiteX1790" fmla="*/ 649063 w 1498841"/>
                <a:gd name="connsiteY1790" fmla="*/ 2111233 h 2218638"/>
                <a:gd name="connsiteX1791" fmla="*/ 649585 w 1498841"/>
                <a:gd name="connsiteY1791" fmla="*/ 2114039 h 2218638"/>
                <a:gd name="connsiteX1792" fmla="*/ 651477 w 1498841"/>
                <a:gd name="connsiteY1792" fmla="*/ 2114822 h 2218638"/>
                <a:gd name="connsiteX1793" fmla="*/ 652913 w 1498841"/>
                <a:gd name="connsiteY1793" fmla="*/ 2116845 h 2218638"/>
                <a:gd name="connsiteX1794" fmla="*/ 651608 w 1498841"/>
                <a:gd name="connsiteY1794" fmla="*/ 2119390 h 2218638"/>
                <a:gd name="connsiteX1795" fmla="*/ 649781 w 1498841"/>
                <a:gd name="connsiteY1795" fmla="*/ 2118541 h 2218638"/>
                <a:gd name="connsiteX1796" fmla="*/ 647888 w 1498841"/>
                <a:gd name="connsiteY1796" fmla="*/ 2116779 h 2218638"/>
                <a:gd name="connsiteX1797" fmla="*/ 648476 w 1498841"/>
                <a:gd name="connsiteY1797" fmla="*/ 2115148 h 2218638"/>
                <a:gd name="connsiteX1798" fmla="*/ 648476 w 1498841"/>
                <a:gd name="connsiteY1798" fmla="*/ 2112930 h 2218638"/>
                <a:gd name="connsiteX1799" fmla="*/ 648345 w 1498841"/>
                <a:gd name="connsiteY1799" fmla="*/ 2112408 h 2218638"/>
                <a:gd name="connsiteX1800" fmla="*/ 646518 w 1498841"/>
                <a:gd name="connsiteY1800" fmla="*/ 2110711 h 2218638"/>
                <a:gd name="connsiteX1801" fmla="*/ 646322 w 1498841"/>
                <a:gd name="connsiteY1801" fmla="*/ 2109928 h 2218638"/>
                <a:gd name="connsiteX1802" fmla="*/ 643060 w 1498841"/>
                <a:gd name="connsiteY1802" fmla="*/ 2109145 h 2218638"/>
                <a:gd name="connsiteX1803" fmla="*/ 642146 w 1498841"/>
                <a:gd name="connsiteY1803" fmla="*/ 2109276 h 2218638"/>
                <a:gd name="connsiteX1804" fmla="*/ 643190 w 1498841"/>
                <a:gd name="connsiteY1804" fmla="*/ 2108231 h 2218638"/>
                <a:gd name="connsiteX1805" fmla="*/ 642995 w 1498841"/>
                <a:gd name="connsiteY1805" fmla="*/ 2106600 h 2218638"/>
                <a:gd name="connsiteX1806" fmla="*/ 643386 w 1498841"/>
                <a:gd name="connsiteY1806" fmla="*/ 2105556 h 2218638"/>
                <a:gd name="connsiteX1807" fmla="*/ 642146 w 1498841"/>
                <a:gd name="connsiteY1807" fmla="*/ 2104186 h 2218638"/>
                <a:gd name="connsiteX1808" fmla="*/ 641624 w 1498841"/>
                <a:gd name="connsiteY1808" fmla="*/ 2101576 h 2218638"/>
                <a:gd name="connsiteX1809" fmla="*/ 636926 w 1498841"/>
                <a:gd name="connsiteY1809" fmla="*/ 2099422 h 2218638"/>
                <a:gd name="connsiteX1810" fmla="*/ 635752 w 1498841"/>
                <a:gd name="connsiteY1810" fmla="*/ 2098443 h 2218638"/>
                <a:gd name="connsiteX1811" fmla="*/ 634512 w 1498841"/>
                <a:gd name="connsiteY1811" fmla="*/ 2098248 h 2218638"/>
                <a:gd name="connsiteX1812" fmla="*/ 630597 w 1498841"/>
                <a:gd name="connsiteY1812" fmla="*/ 2099945 h 2218638"/>
                <a:gd name="connsiteX1813" fmla="*/ 630009 w 1498841"/>
                <a:gd name="connsiteY1813" fmla="*/ 2099618 h 2218638"/>
                <a:gd name="connsiteX1814" fmla="*/ 626421 w 1498841"/>
                <a:gd name="connsiteY1814" fmla="*/ 2100466 h 2218638"/>
                <a:gd name="connsiteX1815" fmla="*/ 624006 w 1498841"/>
                <a:gd name="connsiteY1815" fmla="*/ 2101837 h 2218638"/>
                <a:gd name="connsiteX1816" fmla="*/ 620678 w 1498841"/>
                <a:gd name="connsiteY1816" fmla="*/ 2102816 h 2218638"/>
                <a:gd name="connsiteX1817" fmla="*/ 619047 w 1498841"/>
                <a:gd name="connsiteY1817" fmla="*/ 2102554 h 2218638"/>
                <a:gd name="connsiteX1818" fmla="*/ 618786 w 1498841"/>
                <a:gd name="connsiteY1818" fmla="*/ 2102098 h 2218638"/>
                <a:gd name="connsiteX1819" fmla="*/ 617807 w 1498841"/>
                <a:gd name="connsiteY1819" fmla="*/ 2102554 h 2218638"/>
                <a:gd name="connsiteX1820" fmla="*/ 617024 w 1498841"/>
                <a:gd name="connsiteY1820" fmla="*/ 2102424 h 2218638"/>
                <a:gd name="connsiteX1821" fmla="*/ 615719 w 1498841"/>
                <a:gd name="connsiteY1821" fmla="*/ 2101249 h 2218638"/>
                <a:gd name="connsiteX1822" fmla="*/ 615067 w 1498841"/>
                <a:gd name="connsiteY1822" fmla="*/ 2102294 h 2218638"/>
                <a:gd name="connsiteX1823" fmla="*/ 613827 w 1498841"/>
                <a:gd name="connsiteY1823" fmla="*/ 2102685 h 2218638"/>
                <a:gd name="connsiteX1824" fmla="*/ 612391 w 1498841"/>
                <a:gd name="connsiteY1824" fmla="*/ 2102554 h 2218638"/>
                <a:gd name="connsiteX1825" fmla="*/ 609716 w 1498841"/>
                <a:gd name="connsiteY1825" fmla="*/ 2103468 h 2218638"/>
                <a:gd name="connsiteX1826" fmla="*/ 608411 w 1498841"/>
                <a:gd name="connsiteY1826" fmla="*/ 2101576 h 2218638"/>
                <a:gd name="connsiteX1827" fmla="*/ 608346 w 1498841"/>
                <a:gd name="connsiteY1827" fmla="*/ 2100532 h 2218638"/>
                <a:gd name="connsiteX1828" fmla="*/ 606910 w 1498841"/>
                <a:gd name="connsiteY1828" fmla="*/ 2097922 h 2218638"/>
                <a:gd name="connsiteX1829" fmla="*/ 607041 w 1498841"/>
                <a:gd name="connsiteY1829" fmla="*/ 2097073 h 2218638"/>
                <a:gd name="connsiteX1830" fmla="*/ 605801 w 1498841"/>
                <a:gd name="connsiteY1830" fmla="*/ 2094137 h 2218638"/>
                <a:gd name="connsiteX1831" fmla="*/ 606127 w 1498841"/>
                <a:gd name="connsiteY1831" fmla="*/ 2093354 h 2218638"/>
                <a:gd name="connsiteX1832" fmla="*/ 607041 w 1498841"/>
                <a:gd name="connsiteY1832" fmla="*/ 2093093 h 2218638"/>
                <a:gd name="connsiteX1833" fmla="*/ 607432 w 1498841"/>
                <a:gd name="connsiteY1833" fmla="*/ 2092310 h 2218638"/>
                <a:gd name="connsiteX1834" fmla="*/ 605018 w 1498841"/>
                <a:gd name="connsiteY1834" fmla="*/ 2091461 h 2218638"/>
                <a:gd name="connsiteX1835" fmla="*/ 604561 w 1498841"/>
                <a:gd name="connsiteY1835" fmla="*/ 2091005 h 2218638"/>
                <a:gd name="connsiteX1836" fmla="*/ 604431 w 1498841"/>
                <a:gd name="connsiteY1836" fmla="*/ 2089895 h 2218638"/>
                <a:gd name="connsiteX1837" fmla="*/ 604953 w 1498841"/>
                <a:gd name="connsiteY1837" fmla="*/ 2088069 h 2218638"/>
                <a:gd name="connsiteX1838" fmla="*/ 604431 w 1498841"/>
                <a:gd name="connsiteY1838" fmla="*/ 2085328 h 2218638"/>
                <a:gd name="connsiteX1839" fmla="*/ 604235 w 1498841"/>
                <a:gd name="connsiteY1839" fmla="*/ 2087481 h 2218638"/>
                <a:gd name="connsiteX1840" fmla="*/ 603452 w 1498841"/>
                <a:gd name="connsiteY1840" fmla="*/ 2088460 h 2218638"/>
                <a:gd name="connsiteX1841" fmla="*/ 603256 w 1498841"/>
                <a:gd name="connsiteY1841" fmla="*/ 2089830 h 2218638"/>
                <a:gd name="connsiteX1842" fmla="*/ 603909 w 1498841"/>
                <a:gd name="connsiteY1842" fmla="*/ 2093158 h 2218638"/>
                <a:gd name="connsiteX1843" fmla="*/ 604953 w 1498841"/>
                <a:gd name="connsiteY1843" fmla="*/ 2094072 h 2218638"/>
                <a:gd name="connsiteX1844" fmla="*/ 602930 w 1498841"/>
                <a:gd name="connsiteY1844" fmla="*/ 2096290 h 2218638"/>
                <a:gd name="connsiteX1845" fmla="*/ 602473 w 1498841"/>
                <a:gd name="connsiteY1845" fmla="*/ 2097726 h 2218638"/>
                <a:gd name="connsiteX1846" fmla="*/ 602016 w 1498841"/>
                <a:gd name="connsiteY1846" fmla="*/ 2098052 h 2218638"/>
                <a:gd name="connsiteX1847" fmla="*/ 598297 w 1498841"/>
                <a:gd name="connsiteY1847" fmla="*/ 2097987 h 2218638"/>
                <a:gd name="connsiteX1848" fmla="*/ 596796 w 1498841"/>
                <a:gd name="connsiteY1848" fmla="*/ 2097204 h 2218638"/>
                <a:gd name="connsiteX1849" fmla="*/ 596861 w 1498841"/>
                <a:gd name="connsiteY1849" fmla="*/ 2095964 h 2218638"/>
                <a:gd name="connsiteX1850" fmla="*/ 595817 w 1498841"/>
                <a:gd name="connsiteY1850" fmla="*/ 2094920 h 2218638"/>
                <a:gd name="connsiteX1851" fmla="*/ 595491 w 1498841"/>
                <a:gd name="connsiteY1851" fmla="*/ 2095377 h 2218638"/>
                <a:gd name="connsiteX1852" fmla="*/ 596144 w 1498841"/>
                <a:gd name="connsiteY1852" fmla="*/ 2096225 h 2218638"/>
                <a:gd name="connsiteX1853" fmla="*/ 594838 w 1498841"/>
                <a:gd name="connsiteY1853" fmla="*/ 2097791 h 2218638"/>
                <a:gd name="connsiteX1854" fmla="*/ 593338 w 1498841"/>
                <a:gd name="connsiteY1854" fmla="*/ 2098378 h 2218638"/>
                <a:gd name="connsiteX1855" fmla="*/ 592424 w 1498841"/>
                <a:gd name="connsiteY1855" fmla="*/ 2100532 h 2218638"/>
                <a:gd name="connsiteX1856" fmla="*/ 591837 w 1498841"/>
                <a:gd name="connsiteY1856" fmla="*/ 2100988 h 2218638"/>
                <a:gd name="connsiteX1857" fmla="*/ 589488 w 1498841"/>
                <a:gd name="connsiteY1857" fmla="*/ 2100466 h 2218638"/>
                <a:gd name="connsiteX1858" fmla="*/ 587987 w 1498841"/>
                <a:gd name="connsiteY1858" fmla="*/ 2098117 h 2218638"/>
                <a:gd name="connsiteX1859" fmla="*/ 586747 w 1498841"/>
                <a:gd name="connsiteY1859" fmla="*/ 2097400 h 2218638"/>
                <a:gd name="connsiteX1860" fmla="*/ 584398 w 1498841"/>
                <a:gd name="connsiteY1860" fmla="*/ 2097595 h 2218638"/>
                <a:gd name="connsiteX1861" fmla="*/ 580418 w 1498841"/>
                <a:gd name="connsiteY1861" fmla="*/ 2097139 h 2218638"/>
                <a:gd name="connsiteX1862" fmla="*/ 575459 w 1498841"/>
                <a:gd name="connsiteY1862" fmla="*/ 2098443 h 2218638"/>
                <a:gd name="connsiteX1863" fmla="*/ 573436 w 1498841"/>
                <a:gd name="connsiteY1863" fmla="*/ 2101054 h 2218638"/>
                <a:gd name="connsiteX1864" fmla="*/ 572457 w 1498841"/>
                <a:gd name="connsiteY1864" fmla="*/ 2101706 h 2218638"/>
                <a:gd name="connsiteX1865" fmla="*/ 573044 w 1498841"/>
                <a:gd name="connsiteY1865" fmla="*/ 2101902 h 2218638"/>
                <a:gd name="connsiteX1866" fmla="*/ 572392 w 1498841"/>
                <a:gd name="connsiteY1866" fmla="*/ 2102881 h 2218638"/>
                <a:gd name="connsiteX1867" fmla="*/ 572653 w 1498841"/>
                <a:gd name="connsiteY1867" fmla="*/ 2104773 h 2218638"/>
                <a:gd name="connsiteX1868" fmla="*/ 573044 w 1498841"/>
                <a:gd name="connsiteY1868" fmla="*/ 2104643 h 2218638"/>
                <a:gd name="connsiteX1869" fmla="*/ 573371 w 1498841"/>
                <a:gd name="connsiteY1869" fmla="*/ 2102946 h 2218638"/>
                <a:gd name="connsiteX1870" fmla="*/ 574545 w 1498841"/>
                <a:gd name="connsiteY1870" fmla="*/ 2100793 h 2218638"/>
                <a:gd name="connsiteX1871" fmla="*/ 577220 w 1498841"/>
                <a:gd name="connsiteY1871" fmla="*/ 2099096 h 2218638"/>
                <a:gd name="connsiteX1872" fmla="*/ 580809 w 1498841"/>
                <a:gd name="connsiteY1872" fmla="*/ 2099618 h 2218638"/>
                <a:gd name="connsiteX1873" fmla="*/ 582767 w 1498841"/>
                <a:gd name="connsiteY1873" fmla="*/ 2100858 h 2218638"/>
                <a:gd name="connsiteX1874" fmla="*/ 583941 w 1498841"/>
                <a:gd name="connsiteY1874" fmla="*/ 2102228 h 2218638"/>
                <a:gd name="connsiteX1875" fmla="*/ 586551 w 1498841"/>
                <a:gd name="connsiteY1875" fmla="*/ 2103272 h 2218638"/>
                <a:gd name="connsiteX1876" fmla="*/ 591967 w 1498841"/>
                <a:gd name="connsiteY1876" fmla="*/ 2103011 h 2218638"/>
                <a:gd name="connsiteX1877" fmla="*/ 593599 w 1498841"/>
                <a:gd name="connsiteY1877" fmla="*/ 2104251 h 2218638"/>
                <a:gd name="connsiteX1878" fmla="*/ 594904 w 1498841"/>
                <a:gd name="connsiteY1878" fmla="*/ 2104512 h 2218638"/>
                <a:gd name="connsiteX1879" fmla="*/ 595687 w 1498841"/>
                <a:gd name="connsiteY1879" fmla="*/ 2104316 h 2218638"/>
                <a:gd name="connsiteX1880" fmla="*/ 596535 w 1498841"/>
                <a:gd name="connsiteY1880" fmla="*/ 2103272 h 2218638"/>
                <a:gd name="connsiteX1881" fmla="*/ 599667 w 1498841"/>
                <a:gd name="connsiteY1881" fmla="*/ 2102620 h 2218638"/>
                <a:gd name="connsiteX1882" fmla="*/ 600515 w 1498841"/>
                <a:gd name="connsiteY1882" fmla="*/ 2102620 h 2218638"/>
                <a:gd name="connsiteX1883" fmla="*/ 600907 w 1498841"/>
                <a:gd name="connsiteY1883" fmla="*/ 2103077 h 2218638"/>
                <a:gd name="connsiteX1884" fmla="*/ 600842 w 1498841"/>
                <a:gd name="connsiteY1884" fmla="*/ 2104903 h 2218638"/>
                <a:gd name="connsiteX1885" fmla="*/ 600189 w 1498841"/>
                <a:gd name="connsiteY1885" fmla="*/ 2105687 h 2218638"/>
                <a:gd name="connsiteX1886" fmla="*/ 599537 w 1498841"/>
                <a:gd name="connsiteY1886" fmla="*/ 2107775 h 2218638"/>
                <a:gd name="connsiteX1887" fmla="*/ 598754 w 1498841"/>
                <a:gd name="connsiteY1887" fmla="*/ 2108166 h 2218638"/>
                <a:gd name="connsiteX1888" fmla="*/ 597710 w 1498841"/>
                <a:gd name="connsiteY1888" fmla="*/ 2109471 h 2218638"/>
                <a:gd name="connsiteX1889" fmla="*/ 597775 w 1498841"/>
                <a:gd name="connsiteY1889" fmla="*/ 2110711 h 2218638"/>
                <a:gd name="connsiteX1890" fmla="*/ 595426 w 1498841"/>
                <a:gd name="connsiteY1890" fmla="*/ 2111233 h 2218638"/>
                <a:gd name="connsiteX1891" fmla="*/ 595230 w 1498841"/>
                <a:gd name="connsiteY1891" fmla="*/ 2113191 h 2218638"/>
                <a:gd name="connsiteX1892" fmla="*/ 595426 w 1498841"/>
                <a:gd name="connsiteY1892" fmla="*/ 2113778 h 2218638"/>
                <a:gd name="connsiteX1893" fmla="*/ 596470 w 1498841"/>
                <a:gd name="connsiteY1893" fmla="*/ 2114496 h 2218638"/>
                <a:gd name="connsiteX1894" fmla="*/ 600254 w 1498841"/>
                <a:gd name="connsiteY1894" fmla="*/ 2115279 h 2218638"/>
                <a:gd name="connsiteX1895" fmla="*/ 598688 w 1498841"/>
                <a:gd name="connsiteY1895" fmla="*/ 2116323 h 2218638"/>
                <a:gd name="connsiteX1896" fmla="*/ 599080 w 1498841"/>
                <a:gd name="connsiteY1896" fmla="*/ 2117236 h 2218638"/>
                <a:gd name="connsiteX1897" fmla="*/ 602865 w 1498841"/>
                <a:gd name="connsiteY1897" fmla="*/ 2117889 h 2218638"/>
                <a:gd name="connsiteX1898" fmla="*/ 598558 w 1498841"/>
                <a:gd name="connsiteY1898" fmla="*/ 2119585 h 2218638"/>
                <a:gd name="connsiteX1899" fmla="*/ 597971 w 1498841"/>
                <a:gd name="connsiteY1899" fmla="*/ 2121086 h 2218638"/>
                <a:gd name="connsiteX1900" fmla="*/ 598493 w 1498841"/>
                <a:gd name="connsiteY1900" fmla="*/ 2121152 h 2218638"/>
                <a:gd name="connsiteX1901" fmla="*/ 598362 w 1498841"/>
                <a:gd name="connsiteY1901" fmla="*/ 2122130 h 2218638"/>
                <a:gd name="connsiteX1902" fmla="*/ 596209 w 1498841"/>
                <a:gd name="connsiteY1902" fmla="*/ 2122587 h 2218638"/>
                <a:gd name="connsiteX1903" fmla="*/ 594838 w 1498841"/>
                <a:gd name="connsiteY1903" fmla="*/ 2124153 h 2218638"/>
                <a:gd name="connsiteX1904" fmla="*/ 593599 w 1498841"/>
                <a:gd name="connsiteY1904" fmla="*/ 2127481 h 2218638"/>
                <a:gd name="connsiteX1905" fmla="*/ 595556 w 1498841"/>
                <a:gd name="connsiteY1905" fmla="*/ 2129047 h 2218638"/>
                <a:gd name="connsiteX1906" fmla="*/ 595817 w 1498841"/>
                <a:gd name="connsiteY1906" fmla="*/ 2129700 h 2218638"/>
                <a:gd name="connsiteX1907" fmla="*/ 595099 w 1498841"/>
                <a:gd name="connsiteY1907" fmla="*/ 2130221 h 2218638"/>
                <a:gd name="connsiteX1908" fmla="*/ 595099 w 1498841"/>
                <a:gd name="connsiteY1908" fmla="*/ 2130678 h 2218638"/>
                <a:gd name="connsiteX1909" fmla="*/ 596209 w 1498841"/>
                <a:gd name="connsiteY1909" fmla="*/ 2131657 h 2218638"/>
                <a:gd name="connsiteX1910" fmla="*/ 595948 w 1498841"/>
                <a:gd name="connsiteY1910" fmla="*/ 2133288 h 2218638"/>
                <a:gd name="connsiteX1911" fmla="*/ 595034 w 1498841"/>
                <a:gd name="connsiteY1911" fmla="*/ 2133680 h 2218638"/>
                <a:gd name="connsiteX1912" fmla="*/ 594773 w 1498841"/>
                <a:gd name="connsiteY1912" fmla="*/ 2134593 h 2218638"/>
                <a:gd name="connsiteX1913" fmla="*/ 592816 w 1498841"/>
                <a:gd name="connsiteY1913" fmla="*/ 2134789 h 2218638"/>
                <a:gd name="connsiteX1914" fmla="*/ 593011 w 1498841"/>
                <a:gd name="connsiteY1914" fmla="*/ 2137008 h 2218638"/>
                <a:gd name="connsiteX1915" fmla="*/ 591445 w 1498841"/>
                <a:gd name="connsiteY1915" fmla="*/ 2137203 h 2218638"/>
                <a:gd name="connsiteX1916" fmla="*/ 591641 w 1498841"/>
                <a:gd name="connsiteY1916" fmla="*/ 2137921 h 2218638"/>
                <a:gd name="connsiteX1917" fmla="*/ 591184 w 1498841"/>
                <a:gd name="connsiteY1917" fmla="*/ 2138248 h 2218638"/>
                <a:gd name="connsiteX1918" fmla="*/ 589618 w 1498841"/>
                <a:gd name="connsiteY1918" fmla="*/ 2138378 h 2218638"/>
                <a:gd name="connsiteX1919" fmla="*/ 589292 w 1498841"/>
                <a:gd name="connsiteY1919" fmla="*/ 2137008 h 2218638"/>
                <a:gd name="connsiteX1920" fmla="*/ 587008 w 1498841"/>
                <a:gd name="connsiteY1920" fmla="*/ 2136486 h 2218638"/>
                <a:gd name="connsiteX1921" fmla="*/ 586160 w 1498841"/>
                <a:gd name="connsiteY1921" fmla="*/ 2135442 h 2218638"/>
                <a:gd name="connsiteX1922" fmla="*/ 583680 w 1498841"/>
                <a:gd name="connsiteY1922" fmla="*/ 2136746 h 2218638"/>
                <a:gd name="connsiteX1923" fmla="*/ 581788 w 1498841"/>
                <a:gd name="connsiteY1923" fmla="*/ 2136616 h 2218638"/>
                <a:gd name="connsiteX1924" fmla="*/ 581788 w 1498841"/>
                <a:gd name="connsiteY1924" fmla="*/ 2135898 h 2218638"/>
                <a:gd name="connsiteX1925" fmla="*/ 581070 w 1498841"/>
                <a:gd name="connsiteY1925" fmla="*/ 2134789 h 2218638"/>
                <a:gd name="connsiteX1926" fmla="*/ 580548 w 1498841"/>
                <a:gd name="connsiteY1926" fmla="*/ 2134724 h 2218638"/>
                <a:gd name="connsiteX1927" fmla="*/ 579635 w 1498841"/>
                <a:gd name="connsiteY1927" fmla="*/ 2135768 h 2218638"/>
                <a:gd name="connsiteX1928" fmla="*/ 579374 w 1498841"/>
                <a:gd name="connsiteY1928" fmla="*/ 2137791 h 2218638"/>
                <a:gd name="connsiteX1929" fmla="*/ 578982 w 1498841"/>
                <a:gd name="connsiteY1929" fmla="*/ 2137986 h 2218638"/>
                <a:gd name="connsiteX1930" fmla="*/ 578591 w 1498841"/>
                <a:gd name="connsiteY1930" fmla="*/ 2137986 h 2218638"/>
                <a:gd name="connsiteX1931" fmla="*/ 578852 w 1498841"/>
                <a:gd name="connsiteY1931" fmla="*/ 2137138 h 2218638"/>
                <a:gd name="connsiteX1932" fmla="*/ 578460 w 1498841"/>
                <a:gd name="connsiteY1932" fmla="*/ 2136682 h 2218638"/>
                <a:gd name="connsiteX1933" fmla="*/ 577808 w 1498841"/>
                <a:gd name="connsiteY1933" fmla="*/ 2136420 h 2218638"/>
                <a:gd name="connsiteX1934" fmla="*/ 576372 w 1498841"/>
                <a:gd name="connsiteY1934" fmla="*/ 2136877 h 2218638"/>
                <a:gd name="connsiteX1935" fmla="*/ 576242 w 1498841"/>
                <a:gd name="connsiteY1935" fmla="*/ 2135703 h 2218638"/>
                <a:gd name="connsiteX1936" fmla="*/ 578134 w 1498841"/>
                <a:gd name="connsiteY1936" fmla="*/ 2133614 h 2218638"/>
                <a:gd name="connsiteX1937" fmla="*/ 578591 w 1498841"/>
                <a:gd name="connsiteY1937" fmla="*/ 2131918 h 2218638"/>
                <a:gd name="connsiteX1938" fmla="*/ 576633 w 1498841"/>
                <a:gd name="connsiteY1938" fmla="*/ 2129569 h 2218638"/>
                <a:gd name="connsiteX1939" fmla="*/ 577220 w 1498841"/>
                <a:gd name="connsiteY1939" fmla="*/ 2128198 h 2218638"/>
                <a:gd name="connsiteX1940" fmla="*/ 575524 w 1498841"/>
                <a:gd name="connsiteY1940" fmla="*/ 2126567 h 2218638"/>
                <a:gd name="connsiteX1941" fmla="*/ 574088 w 1498841"/>
                <a:gd name="connsiteY1941" fmla="*/ 2129765 h 2218638"/>
                <a:gd name="connsiteX1942" fmla="*/ 571609 w 1498841"/>
                <a:gd name="connsiteY1942" fmla="*/ 2131461 h 2218638"/>
                <a:gd name="connsiteX1943" fmla="*/ 569847 w 1498841"/>
                <a:gd name="connsiteY1943" fmla="*/ 2131592 h 2218638"/>
                <a:gd name="connsiteX1944" fmla="*/ 568607 w 1498841"/>
                <a:gd name="connsiteY1944" fmla="*/ 2129960 h 2218638"/>
                <a:gd name="connsiteX1945" fmla="*/ 568477 w 1498841"/>
                <a:gd name="connsiteY1945" fmla="*/ 2128590 h 2218638"/>
                <a:gd name="connsiteX1946" fmla="*/ 566911 w 1498841"/>
                <a:gd name="connsiteY1946" fmla="*/ 2128655 h 2218638"/>
                <a:gd name="connsiteX1947" fmla="*/ 566062 w 1498841"/>
                <a:gd name="connsiteY1947" fmla="*/ 2127611 h 2218638"/>
                <a:gd name="connsiteX1948" fmla="*/ 565279 w 1498841"/>
                <a:gd name="connsiteY1948" fmla="*/ 2128329 h 2218638"/>
                <a:gd name="connsiteX1949" fmla="*/ 563583 w 1498841"/>
                <a:gd name="connsiteY1949" fmla="*/ 2127742 h 2218638"/>
                <a:gd name="connsiteX1950" fmla="*/ 560516 w 1498841"/>
                <a:gd name="connsiteY1950" fmla="*/ 2125589 h 2218638"/>
                <a:gd name="connsiteX1951" fmla="*/ 560255 w 1498841"/>
                <a:gd name="connsiteY1951" fmla="*/ 2124936 h 2218638"/>
                <a:gd name="connsiteX1952" fmla="*/ 556274 w 1498841"/>
                <a:gd name="connsiteY1952" fmla="*/ 2125719 h 2218638"/>
                <a:gd name="connsiteX1953" fmla="*/ 548379 w 1498841"/>
                <a:gd name="connsiteY1953" fmla="*/ 2125458 h 2218638"/>
                <a:gd name="connsiteX1954" fmla="*/ 545899 w 1498841"/>
                <a:gd name="connsiteY1954" fmla="*/ 2126176 h 2218638"/>
                <a:gd name="connsiteX1955" fmla="*/ 546030 w 1498841"/>
                <a:gd name="connsiteY1955" fmla="*/ 2124806 h 2218638"/>
                <a:gd name="connsiteX1956" fmla="*/ 545508 w 1498841"/>
                <a:gd name="connsiteY1956" fmla="*/ 2121935 h 2218638"/>
                <a:gd name="connsiteX1957" fmla="*/ 546291 w 1498841"/>
                <a:gd name="connsiteY1957" fmla="*/ 2119455 h 2218638"/>
                <a:gd name="connsiteX1958" fmla="*/ 545116 w 1498841"/>
                <a:gd name="connsiteY1958" fmla="*/ 2117693 h 2218638"/>
                <a:gd name="connsiteX1959" fmla="*/ 545834 w 1498841"/>
                <a:gd name="connsiteY1959" fmla="*/ 2115866 h 2218638"/>
                <a:gd name="connsiteX1960" fmla="*/ 544660 w 1498841"/>
                <a:gd name="connsiteY1960" fmla="*/ 2116518 h 2218638"/>
                <a:gd name="connsiteX1961" fmla="*/ 541919 w 1498841"/>
                <a:gd name="connsiteY1961" fmla="*/ 2115605 h 2218638"/>
                <a:gd name="connsiteX1962" fmla="*/ 539309 w 1498841"/>
                <a:gd name="connsiteY1962" fmla="*/ 2115735 h 2218638"/>
                <a:gd name="connsiteX1963" fmla="*/ 537025 w 1498841"/>
                <a:gd name="connsiteY1963" fmla="*/ 2112995 h 2218638"/>
                <a:gd name="connsiteX1964" fmla="*/ 535394 w 1498841"/>
                <a:gd name="connsiteY1964" fmla="*/ 2110059 h 2218638"/>
                <a:gd name="connsiteX1965" fmla="*/ 533371 w 1498841"/>
                <a:gd name="connsiteY1965" fmla="*/ 2110189 h 2218638"/>
                <a:gd name="connsiteX1966" fmla="*/ 533110 w 1498841"/>
                <a:gd name="connsiteY1966" fmla="*/ 2110711 h 2218638"/>
                <a:gd name="connsiteX1967" fmla="*/ 534285 w 1498841"/>
                <a:gd name="connsiteY1967" fmla="*/ 2110972 h 2218638"/>
                <a:gd name="connsiteX1968" fmla="*/ 535655 w 1498841"/>
                <a:gd name="connsiteY1968" fmla="*/ 2113974 h 2218638"/>
                <a:gd name="connsiteX1969" fmla="*/ 536895 w 1498841"/>
                <a:gd name="connsiteY1969" fmla="*/ 2115148 h 2218638"/>
                <a:gd name="connsiteX1970" fmla="*/ 536438 w 1498841"/>
                <a:gd name="connsiteY1970" fmla="*/ 2118019 h 2218638"/>
                <a:gd name="connsiteX1971" fmla="*/ 536960 w 1498841"/>
                <a:gd name="connsiteY1971" fmla="*/ 2119585 h 2218638"/>
                <a:gd name="connsiteX1972" fmla="*/ 537808 w 1498841"/>
                <a:gd name="connsiteY1972" fmla="*/ 2120107 h 2218638"/>
                <a:gd name="connsiteX1973" fmla="*/ 540353 w 1498841"/>
                <a:gd name="connsiteY1973" fmla="*/ 2118541 h 2218638"/>
                <a:gd name="connsiteX1974" fmla="*/ 543094 w 1498841"/>
                <a:gd name="connsiteY1974" fmla="*/ 2118541 h 2218638"/>
                <a:gd name="connsiteX1975" fmla="*/ 544138 w 1498841"/>
                <a:gd name="connsiteY1975" fmla="*/ 2119650 h 2218638"/>
                <a:gd name="connsiteX1976" fmla="*/ 544529 w 1498841"/>
                <a:gd name="connsiteY1976" fmla="*/ 2121216 h 2218638"/>
                <a:gd name="connsiteX1977" fmla="*/ 544464 w 1498841"/>
                <a:gd name="connsiteY1977" fmla="*/ 2122391 h 2218638"/>
                <a:gd name="connsiteX1978" fmla="*/ 542245 w 1498841"/>
                <a:gd name="connsiteY1978" fmla="*/ 2123500 h 2218638"/>
                <a:gd name="connsiteX1979" fmla="*/ 541919 w 1498841"/>
                <a:gd name="connsiteY1979" fmla="*/ 2125132 h 2218638"/>
                <a:gd name="connsiteX1980" fmla="*/ 541527 w 1498841"/>
                <a:gd name="connsiteY1980" fmla="*/ 2125197 h 2218638"/>
                <a:gd name="connsiteX1981" fmla="*/ 540418 w 1498841"/>
                <a:gd name="connsiteY1981" fmla="*/ 2124283 h 2218638"/>
                <a:gd name="connsiteX1982" fmla="*/ 537547 w 1498841"/>
                <a:gd name="connsiteY1982" fmla="*/ 2124414 h 2218638"/>
                <a:gd name="connsiteX1983" fmla="*/ 534350 w 1498841"/>
                <a:gd name="connsiteY1983" fmla="*/ 2123044 h 2218638"/>
                <a:gd name="connsiteX1984" fmla="*/ 532523 w 1498841"/>
                <a:gd name="connsiteY1984" fmla="*/ 2120499 h 2218638"/>
                <a:gd name="connsiteX1985" fmla="*/ 531152 w 1498841"/>
                <a:gd name="connsiteY1985" fmla="*/ 2120238 h 2218638"/>
                <a:gd name="connsiteX1986" fmla="*/ 530891 w 1498841"/>
                <a:gd name="connsiteY1986" fmla="*/ 2120564 h 2218638"/>
                <a:gd name="connsiteX1987" fmla="*/ 530239 w 1498841"/>
                <a:gd name="connsiteY1987" fmla="*/ 2124088 h 2218638"/>
                <a:gd name="connsiteX1988" fmla="*/ 532718 w 1498841"/>
                <a:gd name="connsiteY1988" fmla="*/ 2125197 h 2218638"/>
                <a:gd name="connsiteX1989" fmla="*/ 534807 w 1498841"/>
                <a:gd name="connsiteY1989" fmla="*/ 2125523 h 2218638"/>
                <a:gd name="connsiteX1990" fmla="*/ 535851 w 1498841"/>
                <a:gd name="connsiteY1990" fmla="*/ 2126306 h 2218638"/>
                <a:gd name="connsiteX1991" fmla="*/ 536764 w 1498841"/>
                <a:gd name="connsiteY1991" fmla="*/ 2126176 h 2218638"/>
                <a:gd name="connsiteX1992" fmla="*/ 539244 w 1498841"/>
                <a:gd name="connsiteY1992" fmla="*/ 2126828 h 2218638"/>
                <a:gd name="connsiteX1993" fmla="*/ 539244 w 1498841"/>
                <a:gd name="connsiteY1993" fmla="*/ 2129373 h 2218638"/>
                <a:gd name="connsiteX1994" fmla="*/ 538265 w 1498841"/>
                <a:gd name="connsiteY1994" fmla="*/ 2131135 h 2218638"/>
                <a:gd name="connsiteX1995" fmla="*/ 538656 w 1498841"/>
                <a:gd name="connsiteY1995" fmla="*/ 2131657 h 2218638"/>
                <a:gd name="connsiteX1996" fmla="*/ 537612 w 1498841"/>
                <a:gd name="connsiteY1996" fmla="*/ 2133027 h 2218638"/>
                <a:gd name="connsiteX1997" fmla="*/ 538591 w 1498841"/>
                <a:gd name="connsiteY1997" fmla="*/ 2134071 h 2218638"/>
                <a:gd name="connsiteX1998" fmla="*/ 538656 w 1498841"/>
                <a:gd name="connsiteY1998" fmla="*/ 2135050 h 2218638"/>
                <a:gd name="connsiteX1999" fmla="*/ 534285 w 1498841"/>
                <a:gd name="connsiteY1999" fmla="*/ 2135898 h 2218638"/>
                <a:gd name="connsiteX2000" fmla="*/ 533306 w 1498841"/>
                <a:gd name="connsiteY2000" fmla="*/ 2137138 h 2218638"/>
                <a:gd name="connsiteX2001" fmla="*/ 532066 w 1498841"/>
                <a:gd name="connsiteY2001" fmla="*/ 2137986 h 2218638"/>
                <a:gd name="connsiteX2002" fmla="*/ 531022 w 1498841"/>
                <a:gd name="connsiteY2002" fmla="*/ 2138182 h 2218638"/>
                <a:gd name="connsiteX2003" fmla="*/ 530957 w 1498841"/>
                <a:gd name="connsiteY2003" fmla="*/ 2139553 h 2218638"/>
                <a:gd name="connsiteX2004" fmla="*/ 529978 w 1498841"/>
                <a:gd name="connsiteY2004" fmla="*/ 2140531 h 2218638"/>
                <a:gd name="connsiteX2005" fmla="*/ 529782 w 1498841"/>
                <a:gd name="connsiteY2005" fmla="*/ 2141575 h 2218638"/>
                <a:gd name="connsiteX2006" fmla="*/ 530108 w 1498841"/>
                <a:gd name="connsiteY2006" fmla="*/ 2143402 h 2218638"/>
                <a:gd name="connsiteX2007" fmla="*/ 531609 w 1498841"/>
                <a:gd name="connsiteY2007" fmla="*/ 2144185 h 2218638"/>
                <a:gd name="connsiteX2008" fmla="*/ 531348 w 1498841"/>
                <a:gd name="connsiteY2008" fmla="*/ 2146143 h 2218638"/>
                <a:gd name="connsiteX2009" fmla="*/ 532001 w 1498841"/>
                <a:gd name="connsiteY2009" fmla="*/ 2147513 h 2218638"/>
                <a:gd name="connsiteX2010" fmla="*/ 531805 w 1498841"/>
                <a:gd name="connsiteY2010" fmla="*/ 2148166 h 2218638"/>
                <a:gd name="connsiteX2011" fmla="*/ 529847 w 1498841"/>
                <a:gd name="connsiteY2011" fmla="*/ 2148035 h 2218638"/>
                <a:gd name="connsiteX2012" fmla="*/ 529064 w 1498841"/>
                <a:gd name="connsiteY2012" fmla="*/ 2147579 h 2218638"/>
                <a:gd name="connsiteX2013" fmla="*/ 528477 w 1498841"/>
                <a:gd name="connsiteY2013" fmla="*/ 2148231 h 2218638"/>
                <a:gd name="connsiteX2014" fmla="*/ 528934 w 1498841"/>
                <a:gd name="connsiteY2014" fmla="*/ 2148622 h 2218638"/>
                <a:gd name="connsiteX2015" fmla="*/ 528738 w 1498841"/>
                <a:gd name="connsiteY2015" fmla="*/ 2150319 h 2218638"/>
                <a:gd name="connsiteX2016" fmla="*/ 526781 w 1498841"/>
                <a:gd name="connsiteY2016" fmla="*/ 2150450 h 2218638"/>
                <a:gd name="connsiteX2017" fmla="*/ 525280 w 1498841"/>
                <a:gd name="connsiteY2017" fmla="*/ 2151559 h 2218638"/>
                <a:gd name="connsiteX2018" fmla="*/ 525541 w 1498841"/>
                <a:gd name="connsiteY2018" fmla="*/ 2152211 h 2218638"/>
                <a:gd name="connsiteX2019" fmla="*/ 524236 w 1498841"/>
                <a:gd name="connsiteY2019" fmla="*/ 2152407 h 2218638"/>
                <a:gd name="connsiteX2020" fmla="*/ 522604 w 1498841"/>
                <a:gd name="connsiteY2020" fmla="*/ 2154169 h 2218638"/>
                <a:gd name="connsiteX2021" fmla="*/ 522082 w 1498841"/>
                <a:gd name="connsiteY2021" fmla="*/ 2154169 h 2218638"/>
                <a:gd name="connsiteX2022" fmla="*/ 521952 w 1498841"/>
                <a:gd name="connsiteY2022" fmla="*/ 2153778 h 2218638"/>
                <a:gd name="connsiteX2023" fmla="*/ 520973 w 1498841"/>
                <a:gd name="connsiteY2023" fmla="*/ 2154561 h 2218638"/>
                <a:gd name="connsiteX2024" fmla="*/ 520451 w 1498841"/>
                <a:gd name="connsiteY2024" fmla="*/ 2153647 h 2218638"/>
                <a:gd name="connsiteX2025" fmla="*/ 520321 w 1498841"/>
                <a:gd name="connsiteY2025" fmla="*/ 2151037 h 2218638"/>
                <a:gd name="connsiteX2026" fmla="*/ 519864 w 1498841"/>
                <a:gd name="connsiteY2026" fmla="*/ 2150580 h 2218638"/>
                <a:gd name="connsiteX2027" fmla="*/ 518167 w 1498841"/>
                <a:gd name="connsiteY2027" fmla="*/ 2150188 h 2218638"/>
                <a:gd name="connsiteX2028" fmla="*/ 515427 w 1498841"/>
                <a:gd name="connsiteY2028" fmla="*/ 2151102 h 2218638"/>
                <a:gd name="connsiteX2029" fmla="*/ 513795 w 1498841"/>
                <a:gd name="connsiteY2029" fmla="*/ 2152668 h 2218638"/>
                <a:gd name="connsiteX2030" fmla="*/ 513534 w 1498841"/>
                <a:gd name="connsiteY2030" fmla="*/ 2153451 h 2218638"/>
                <a:gd name="connsiteX2031" fmla="*/ 513600 w 1498841"/>
                <a:gd name="connsiteY2031" fmla="*/ 2154234 h 2218638"/>
                <a:gd name="connsiteX2032" fmla="*/ 514317 w 1498841"/>
                <a:gd name="connsiteY2032" fmla="*/ 2154887 h 2218638"/>
                <a:gd name="connsiteX2033" fmla="*/ 514317 w 1498841"/>
                <a:gd name="connsiteY2033" fmla="*/ 2155604 h 2218638"/>
                <a:gd name="connsiteX2034" fmla="*/ 513665 w 1498841"/>
                <a:gd name="connsiteY2034" fmla="*/ 2156714 h 2218638"/>
                <a:gd name="connsiteX2035" fmla="*/ 511903 w 1498841"/>
                <a:gd name="connsiteY2035" fmla="*/ 2157170 h 2218638"/>
                <a:gd name="connsiteX2036" fmla="*/ 511838 w 1498841"/>
                <a:gd name="connsiteY2036" fmla="*/ 2158084 h 2218638"/>
                <a:gd name="connsiteX2037" fmla="*/ 511381 w 1498841"/>
                <a:gd name="connsiteY2037" fmla="*/ 2158541 h 2218638"/>
                <a:gd name="connsiteX2038" fmla="*/ 511381 w 1498841"/>
                <a:gd name="connsiteY2038" fmla="*/ 2160042 h 2218638"/>
                <a:gd name="connsiteX2039" fmla="*/ 510337 w 1498841"/>
                <a:gd name="connsiteY2039" fmla="*/ 2160433 h 2218638"/>
                <a:gd name="connsiteX2040" fmla="*/ 509358 w 1498841"/>
                <a:gd name="connsiteY2040" fmla="*/ 2159389 h 2218638"/>
                <a:gd name="connsiteX2041" fmla="*/ 510989 w 1498841"/>
                <a:gd name="connsiteY2041" fmla="*/ 2157040 h 2218638"/>
                <a:gd name="connsiteX2042" fmla="*/ 510663 w 1498841"/>
                <a:gd name="connsiteY2042" fmla="*/ 2155082 h 2218638"/>
                <a:gd name="connsiteX2043" fmla="*/ 509880 w 1498841"/>
                <a:gd name="connsiteY2043" fmla="*/ 2153451 h 2218638"/>
                <a:gd name="connsiteX2044" fmla="*/ 510206 w 1498841"/>
                <a:gd name="connsiteY2044" fmla="*/ 2146991 h 2218638"/>
                <a:gd name="connsiteX2045" fmla="*/ 509750 w 1498841"/>
                <a:gd name="connsiteY2045" fmla="*/ 2146926 h 2218638"/>
                <a:gd name="connsiteX2046" fmla="*/ 509293 w 1498841"/>
                <a:gd name="connsiteY2046" fmla="*/ 2147709 h 2218638"/>
                <a:gd name="connsiteX2047" fmla="*/ 503551 w 1498841"/>
                <a:gd name="connsiteY2047" fmla="*/ 2144185 h 2218638"/>
                <a:gd name="connsiteX2048" fmla="*/ 500810 w 1498841"/>
                <a:gd name="connsiteY2048" fmla="*/ 2143794 h 2218638"/>
                <a:gd name="connsiteX2049" fmla="*/ 498004 w 1498841"/>
                <a:gd name="connsiteY2049" fmla="*/ 2140923 h 2218638"/>
                <a:gd name="connsiteX2050" fmla="*/ 495655 w 1498841"/>
                <a:gd name="connsiteY2050" fmla="*/ 2140857 h 2218638"/>
                <a:gd name="connsiteX2051" fmla="*/ 495198 w 1498841"/>
                <a:gd name="connsiteY2051" fmla="*/ 2139748 h 2218638"/>
                <a:gd name="connsiteX2052" fmla="*/ 492980 w 1498841"/>
                <a:gd name="connsiteY2052" fmla="*/ 2140466 h 2218638"/>
                <a:gd name="connsiteX2053" fmla="*/ 491414 w 1498841"/>
                <a:gd name="connsiteY2053" fmla="*/ 2141836 h 2218638"/>
                <a:gd name="connsiteX2054" fmla="*/ 489848 w 1498841"/>
                <a:gd name="connsiteY2054" fmla="*/ 2140988 h 2218638"/>
                <a:gd name="connsiteX2055" fmla="*/ 489130 w 1498841"/>
                <a:gd name="connsiteY2055" fmla="*/ 2141575 h 2218638"/>
                <a:gd name="connsiteX2056" fmla="*/ 488347 w 1498841"/>
                <a:gd name="connsiteY2056" fmla="*/ 2141380 h 2218638"/>
                <a:gd name="connsiteX2057" fmla="*/ 487368 w 1498841"/>
                <a:gd name="connsiteY2057" fmla="*/ 2140597 h 2218638"/>
                <a:gd name="connsiteX2058" fmla="*/ 487890 w 1498841"/>
                <a:gd name="connsiteY2058" fmla="*/ 2138639 h 2218638"/>
                <a:gd name="connsiteX2059" fmla="*/ 486846 w 1498841"/>
                <a:gd name="connsiteY2059" fmla="*/ 2137856 h 2218638"/>
                <a:gd name="connsiteX2060" fmla="*/ 486846 w 1498841"/>
                <a:gd name="connsiteY2060" fmla="*/ 2135246 h 2218638"/>
                <a:gd name="connsiteX2061" fmla="*/ 485476 w 1498841"/>
                <a:gd name="connsiteY2061" fmla="*/ 2132375 h 2218638"/>
                <a:gd name="connsiteX2062" fmla="*/ 484628 w 1498841"/>
                <a:gd name="connsiteY2062" fmla="*/ 2133484 h 2218638"/>
                <a:gd name="connsiteX2063" fmla="*/ 485215 w 1498841"/>
                <a:gd name="connsiteY2063" fmla="*/ 2134528 h 2218638"/>
                <a:gd name="connsiteX2064" fmla="*/ 484628 w 1498841"/>
                <a:gd name="connsiteY2064" fmla="*/ 2135963 h 2218638"/>
                <a:gd name="connsiteX2065" fmla="*/ 484628 w 1498841"/>
                <a:gd name="connsiteY2065" fmla="*/ 2137073 h 2218638"/>
                <a:gd name="connsiteX2066" fmla="*/ 485867 w 1498841"/>
                <a:gd name="connsiteY2066" fmla="*/ 2138443 h 2218638"/>
                <a:gd name="connsiteX2067" fmla="*/ 486781 w 1498841"/>
                <a:gd name="connsiteY2067" fmla="*/ 2140727 h 2218638"/>
                <a:gd name="connsiteX2068" fmla="*/ 489848 w 1498841"/>
                <a:gd name="connsiteY2068" fmla="*/ 2143598 h 2218638"/>
                <a:gd name="connsiteX2069" fmla="*/ 489652 w 1498841"/>
                <a:gd name="connsiteY2069" fmla="*/ 2144511 h 2218638"/>
                <a:gd name="connsiteX2070" fmla="*/ 488282 w 1498841"/>
                <a:gd name="connsiteY2070" fmla="*/ 2144838 h 2218638"/>
                <a:gd name="connsiteX2071" fmla="*/ 486389 w 1498841"/>
                <a:gd name="connsiteY2071" fmla="*/ 2144120 h 2218638"/>
                <a:gd name="connsiteX2072" fmla="*/ 484040 w 1498841"/>
                <a:gd name="connsiteY2072" fmla="*/ 2144577 h 2218638"/>
                <a:gd name="connsiteX2073" fmla="*/ 483910 w 1498841"/>
                <a:gd name="connsiteY2073" fmla="*/ 2145294 h 2218638"/>
                <a:gd name="connsiteX2074" fmla="*/ 482996 w 1498841"/>
                <a:gd name="connsiteY2074" fmla="*/ 2146078 h 2218638"/>
                <a:gd name="connsiteX2075" fmla="*/ 482670 w 1498841"/>
                <a:gd name="connsiteY2075" fmla="*/ 2147252 h 2218638"/>
                <a:gd name="connsiteX2076" fmla="*/ 482148 w 1498841"/>
                <a:gd name="connsiteY2076" fmla="*/ 2147709 h 2218638"/>
                <a:gd name="connsiteX2077" fmla="*/ 481169 w 1498841"/>
                <a:gd name="connsiteY2077" fmla="*/ 2147709 h 2218638"/>
                <a:gd name="connsiteX2078" fmla="*/ 479995 w 1498841"/>
                <a:gd name="connsiteY2078" fmla="*/ 2146273 h 2218638"/>
                <a:gd name="connsiteX2079" fmla="*/ 477972 w 1498841"/>
                <a:gd name="connsiteY2079" fmla="*/ 2148427 h 2218638"/>
                <a:gd name="connsiteX2080" fmla="*/ 476536 w 1498841"/>
                <a:gd name="connsiteY2080" fmla="*/ 2148884 h 2218638"/>
                <a:gd name="connsiteX2081" fmla="*/ 475819 w 1498841"/>
                <a:gd name="connsiteY2081" fmla="*/ 2148101 h 2218638"/>
                <a:gd name="connsiteX2082" fmla="*/ 474187 w 1498841"/>
                <a:gd name="connsiteY2082" fmla="*/ 2147579 h 2218638"/>
                <a:gd name="connsiteX2083" fmla="*/ 471512 w 1498841"/>
                <a:gd name="connsiteY2083" fmla="*/ 2144447 h 2218638"/>
                <a:gd name="connsiteX2084" fmla="*/ 470598 w 1498841"/>
                <a:gd name="connsiteY2084" fmla="*/ 2144316 h 2218638"/>
                <a:gd name="connsiteX2085" fmla="*/ 470142 w 1498841"/>
                <a:gd name="connsiteY2085" fmla="*/ 2145425 h 2218638"/>
                <a:gd name="connsiteX2086" fmla="*/ 472947 w 1498841"/>
                <a:gd name="connsiteY2086" fmla="*/ 2148231 h 2218638"/>
                <a:gd name="connsiteX2087" fmla="*/ 472752 w 1498841"/>
                <a:gd name="connsiteY2087" fmla="*/ 2148884 h 2218638"/>
                <a:gd name="connsiteX2088" fmla="*/ 471055 w 1498841"/>
                <a:gd name="connsiteY2088" fmla="*/ 2150254 h 2218638"/>
                <a:gd name="connsiteX2089" fmla="*/ 466488 w 1498841"/>
                <a:gd name="connsiteY2089" fmla="*/ 2151298 h 2218638"/>
                <a:gd name="connsiteX2090" fmla="*/ 463486 w 1498841"/>
                <a:gd name="connsiteY2090" fmla="*/ 2149928 h 2218638"/>
                <a:gd name="connsiteX2091" fmla="*/ 461528 w 1498841"/>
                <a:gd name="connsiteY2091" fmla="*/ 2149993 h 2218638"/>
                <a:gd name="connsiteX2092" fmla="*/ 460811 w 1498841"/>
                <a:gd name="connsiteY2092" fmla="*/ 2148818 h 2218638"/>
                <a:gd name="connsiteX2093" fmla="*/ 459701 w 1498841"/>
                <a:gd name="connsiteY2093" fmla="*/ 2147970 h 2218638"/>
                <a:gd name="connsiteX2094" fmla="*/ 458592 w 1498841"/>
                <a:gd name="connsiteY2094" fmla="*/ 2147709 h 2218638"/>
                <a:gd name="connsiteX2095" fmla="*/ 457222 w 1498841"/>
                <a:gd name="connsiteY2095" fmla="*/ 2145099 h 2218638"/>
                <a:gd name="connsiteX2096" fmla="*/ 456895 w 1498841"/>
                <a:gd name="connsiteY2096" fmla="*/ 2143468 h 2218638"/>
                <a:gd name="connsiteX2097" fmla="*/ 453241 w 1498841"/>
                <a:gd name="connsiteY2097" fmla="*/ 2140857 h 2218638"/>
                <a:gd name="connsiteX2098" fmla="*/ 451871 w 1498841"/>
                <a:gd name="connsiteY2098" fmla="*/ 2143076 h 2218638"/>
                <a:gd name="connsiteX2099" fmla="*/ 451153 w 1498841"/>
                <a:gd name="connsiteY2099" fmla="*/ 2143207 h 2218638"/>
                <a:gd name="connsiteX2100" fmla="*/ 449913 w 1498841"/>
                <a:gd name="connsiteY2100" fmla="*/ 2142750 h 2218638"/>
                <a:gd name="connsiteX2101" fmla="*/ 448543 w 1498841"/>
                <a:gd name="connsiteY2101" fmla="*/ 2140270 h 2218638"/>
                <a:gd name="connsiteX2102" fmla="*/ 447956 w 1498841"/>
                <a:gd name="connsiteY2102" fmla="*/ 2136682 h 2218638"/>
                <a:gd name="connsiteX2103" fmla="*/ 445542 w 1498841"/>
                <a:gd name="connsiteY2103" fmla="*/ 2135050 h 2218638"/>
                <a:gd name="connsiteX2104" fmla="*/ 445411 w 1498841"/>
                <a:gd name="connsiteY2104" fmla="*/ 2133419 h 2218638"/>
                <a:gd name="connsiteX2105" fmla="*/ 445085 w 1498841"/>
                <a:gd name="connsiteY2105" fmla="*/ 2133354 h 2218638"/>
                <a:gd name="connsiteX2106" fmla="*/ 443976 w 1498841"/>
                <a:gd name="connsiteY2106" fmla="*/ 2134789 h 2218638"/>
                <a:gd name="connsiteX2107" fmla="*/ 444041 w 1498841"/>
                <a:gd name="connsiteY2107" fmla="*/ 2135442 h 2218638"/>
                <a:gd name="connsiteX2108" fmla="*/ 444889 w 1498841"/>
                <a:gd name="connsiteY2108" fmla="*/ 2136225 h 2218638"/>
                <a:gd name="connsiteX2109" fmla="*/ 444889 w 1498841"/>
                <a:gd name="connsiteY2109" fmla="*/ 2138248 h 2218638"/>
                <a:gd name="connsiteX2110" fmla="*/ 447108 w 1498841"/>
                <a:gd name="connsiteY2110" fmla="*/ 2138704 h 2218638"/>
                <a:gd name="connsiteX2111" fmla="*/ 447825 w 1498841"/>
                <a:gd name="connsiteY2111" fmla="*/ 2139618 h 2218638"/>
                <a:gd name="connsiteX2112" fmla="*/ 447630 w 1498841"/>
                <a:gd name="connsiteY2112" fmla="*/ 2143924 h 2218638"/>
                <a:gd name="connsiteX2113" fmla="*/ 446716 w 1498841"/>
                <a:gd name="connsiteY2113" fmla="*/ 2144903 h 2218638"/>
                <a:gd name="connsiteX2114" fmla="*/ 447108 w 1498841"/>
                <a:gd name="connsiteY2114" fmla="*/ 2145099 h 2218638"/>
                <a:gd name="connsiteX2115" fmla="*/ 451414 w 1498841"/>
                <a:gd name="connsiteY2115" fmla="*/ 2145034 h 2218638"/>
                <a:gd name="connsiteX2116" fmla="*/ 453307 w 1498841"/>
                <a:gd name="connsiteY2116" fmla="*/ 2145425 h 2218638"/>
                <a:gd name="connsiteX2117" fmla="*/ 453176 w 1498841"/>
                <a:gd name="connsiteY2117" fmla="*/ 2143402 h 2218638"/>
                <a:gd name="connsiteX2118" fmla="*/ 453894 w 1498841"/>
                <a:gd name="connsiteY2118" fmla="*/ 2142685 h 2218638"/>
                <a:gd name="connsiteX2119" fmla="*/ 454807 w 1498841"/>
                <a:gd name="connsiteY2119" fmla="*/ 2142685 h 2218638"/>
                <a:gd name="connsiteX2120" fmla="*/ 457026 w 1498841"/>
                <a:gd name="connsiteY2120" fmla="*/ 2145230 h 2218638"/>
                <a:gd name="connsiteX2121" fmla="*/ 457483 w 1498841"/>
                <a:gd name="connsiteY2121" fmla="*/ 2146861 h 2218638"/>
                <a:gd name="connsiteX2122" fmla="*/ 458396 w 1498841"/>
                <a:gd name="connsiteY2122" fmla="*/ 2148101 h 2218638"/>
                <a:gd name="connsiteX2123" fmla="*/ 460223 w 1498841"/>
                <a:gd name="connsiteY2123" fmla="*/ 2149536 h 2218638"/>
                <a:gd name="connsiteX2124" fmla="*/ 465182 w 1498841"/>
                <a:gd name="connsiteY2124" fmla="*/ 2151494 h 2218638"/>
                <a:gd name="connsiteX2125" fmla="*/ 470990 w 1498841"/>
                <a:gd name="connsiteY2125" fmla="*/ 2151624 h 2218638"/>
                <a:gd name="connsiteX2126" fmla="*/ 474383 w 1498841"/>
                <a:gd name="connsiteY2126" fmla="*/ 2149079 h 2218638"/>
                <a:gd name="connsiteX2127" fmla="*/ 475884 w 1498841"/>
                <a:gd name="connsiteY2127" fmla="*/ 2148688 h 2218638"/>
                <a:gd name="connsiteX2128" fmla="*/ 475884 w 1498841"/>
                <a:gd name="connsiteY2128" fmla="*/ 2149079 h 2218638"/>
                <a:gd name="connsiteX2129" fmla="*/ 473992 w 1498841"/>
                <a:gd name="connsiteY2129" fmla="*/ 2149928 h 2218638"/>
                <a:gd name="connsiteX2130" fmla="*/ 471316 w 1498841"/>
                <a:gd name="connsiteY2130" fmla="*/ 2152081 h 2218638"/>
                <a:gd name="connsiteX2131" fmla="*/ 466553 w 1498841"/>
                <a:gd name="connsiteY2131" fmla="*/ 2152603 h 2218638"/>
                <a:gd name="connsiteX2132" fmla="*/ 464856 w 1498841"/>
                <a:gd name="connsiteY2132" fmla="*/ 2152407 h 2218638"/>
                <a:gd name="connsiteX2133" fmla="*/ 462833 w 1498841"/>
                <a:gd name="connsiteY2133" fmla="*/ 2151428 h 2218638"/>
                <a:gd name="connsiteX2134" fmla="*/ 461006 w 1498841"/>
                <a:gd name="connsiteY2134" fmla="*/ 2151233 h 2218638"/>
                <a:gd name="connsiteX2135" fmla="*/ 460093 w 1498841"/>
                <a:gd name="connsiteY2135" fmla="*/ 2150776 h 2218638"/>
                <a:gd name="connsiteX2136" fmla="*/ 456765 w 1498841"/>
                <a:gd name="connsiteY2136" fmla="*/ 2147513 h 2218638"/>
                <a:gd name="connsiteX2137" fmla="*/ 455329 w 1498841"/>
                <a:gd name="connsiteY2137" fmla="*/ 2147513 h 2218638"/>
                <a:gd name="connsiteX2138" fmla="*/ 455264 w 1498841"/>
                <a:gd name="connsiteY2138" fmla="*/ 2148296 h 2218638"/>
                <a:gd name="connsiteX2139" fmla="*/ 454677 w 1498841"/>
                <a:gd name="connsiteY2139" fmla="*/ 2149079 h 2218638"/>
                <a:gd name="connsiteX2140" fmla="*/ 455003 w 1498841"/>
                <a:gd name="connsiteY2140" fmla="*/ 2149928 h 2218638"/>
                <a:gd name="connsiteX2141" fmla="*/ 454416 w 1498841"/>
                <a:gd name="connsiteY2141" fmla="*/ 2149862 h 2218638"/>
                <a:gd name="connsiteX2142" fmla="*/ 454220 w 1498841"/>
                <a:gd name="connsiteY2142" fmla="*/ 2150450 h 2218638"/>
                <a:gd name="connsiteX2143" fmla="*/ 454612 w 1498841"/>
                <a:gd name="connsiteY2143" fmla="*/ 2151885 h 2218638"/>
                <a:gd name="connsiteX2144" fmla="*/ 456243 w 1498841"/>
                <a:gd name="connsiteY2144" fmla="*/ 2154756 h 2218638"/>
                <a:gd name="connsiteX2145" fmla="*/ 457417 w 1498841"/>
                <a:gd name="connsiteY2145" fmla="*/ 2155474 h 2218638"/>
                <a:gd name="connsiteX2146" fmla="*/ 457287 w 1498841"/>
                <a:gd name="connsiteY2146" fmla="*/ 2156061 h 2218638"/>
                <a:gd name="connsiteX2147" fmla="*/ 456700 w 1498841"/>
                <a:gd name="connsiteY2147" fmla="*/ 2156453 h 2218638"/>
                <a:gd name="connsiteX2148" fmla="*/ 454546 w 1498841"/>
                <a:gd name="connsiteY2148" fmla="*/ 2156453 h 2218638"/>
                <a:gd name="connsiteX2149" fmla="*/ 453372 w 1498841"/>
                <a:gd name="connsiteY2149" fmla="*/ 2155409 h 2218638"/>
                <a:gd name="connsiteX2150" fmla="*/ 452458 w 1498841"/>
                <a:gd name="connsiteY2150" fmla="*/ 2155344 h 2218638"/>
                <a:gd name="connsiteX2151" fmla="*/ 452524 w 1498841"/>
                <a:gd name="connsiteY2151" fmla="*/ 2156127 h 2218638"/>
                <a:gd name="connsiteX2152" fmla="*/ 453502 w 1498841"/>
                <a:gd name="connsiteY2152" fmla="*/ 2156975 h 2218638"/>
                <a:gd name="connsiteX2153" fmla="*/ 453502 w 1498841"/>
                <a:gd name="connsiteY2153" fmla="*/ 2157627 h 2218638"/>
                <a:gd name="connsiteX2154" fmla="*/ 451610 w 1498841"/>
                <a:gd name="connsiteY2154" fmla="*/ 2158802 h 2218638"/>
                <a:gd name="connsiteX2155" fmla="*/ 449196 w 1498841"/>
                <a:gd name="connsiteY2155" fmla="*/ 2158932 h 2218638"/>
                <a:gd name="connsiteX2156" fmla="*/ 448413 w 1498841"/>
                <a:gd name="connsiteY2156" fmla="*/ 2159715 h 2218638"/>
                <a:gd name="connsiteX2157" fmla="*/ 450174 w 1498841"/>
                <a:gd name="connsiteY2157" fmla="*/ 2161543 h 2218638"/>
                <a:gd name="connsiteX2158" fmla="*/ 450240 w 1498841"/>
                <a:gd name="connsiteY2158" fmla="*/ 2162130 h 2218638"/>
                <a:gd name="connsiteX2159" fmla="*/ 449000 w 1498841"/>
                <a:gd name="connsiteY2159" fmla="*/ 2162195 h 2218638"/>
                <a:gd name="connsiteX2160" fmla="*/ 447825 w 1498841"/>
                <a:gd name="connsiteY2160" fmla="*/ 2163239 h 2218638"/>
                <a:gd name="connsiteX2161" fmla="*/ 444824 w 1498841"/>
                <a:gd name="connsiteY2161" fmla="*/ 2164805 h 2218638"/>
                <a:gd name="connsiteX2162" fmla="*/ 443780 w 1498841"/>
                <a:gd name="connsiteY2162" fmla="*/ 2164675 h 2218638"/>
                <a:gd name="connsiteX2163" fmla="*/ 442932 w 1498841"/>
                <a:gd name="connsiteY2163" fmla="*/ 2163304 h 2218638"/>
                <a:gd name="connsiteX2164" fmla="*/ 443845 w 1498841"/>
                <a:gd name="connsiteY2164" fmla="*/ 2161216 h 2218638"/>
                <a:gd name="connsiteX2165" fmla="*/ 443910 w 1498841"/>
                <a:gd name="connsiteY2165" fmla="*/ 2160172 h 2218638"/>
                <a:gd name="connsiteX2166" fmla="*/ 441561 w 1498841"/>
                <a:gd name="connsiteY2166" fmla="*/ 2161543 h 2218638"/>
                <a:gd name="connsiteX2167" fmla="*/ 440648 w 1498841"/>
                <a:gd name="connsiteY2167" fmla="*/ 2161412 h 2218638"/>
                <a:gd name="connsiteX2168" fmla="*/ 440060 w 1498841"/>
                <a:gd name="connsiteY2168" fmla="*/ 2162064 h 2218638"/>
                <a:gd name="connsiteX2169" fmla="*/ 440126 w 1498841"/>
                <a:gd name="connsiteY2169" fmla="*/ 2163435 h 2218638"/>
                <a:gd name="connsiteX2170" fmla="*/ 441496 w 1498841"/>
                <a:gd name="connsiteY2170" fmla="*/ 2163630 h 2218638"/>
                <a:gd name="connsiteX2171" fmla="*/ 442018 w 1498841"/>
                <a:gd name="connsiteY2171" fmla="*/ 2165262 h 2218638"/>
                <a:gd name="connsiteX2172" fmla="*/ 439930 w 1498841"/>
                <a:gd name="connsiteY2172" fmla="*/ 2165718 h 2218638"/>
                <a:gd name="connsiteX2173" fmla="*/ 438168 w 1498841"/>
                <a:gd name="connsiteY2173" fmla="*/ 2166632 h 2218638"/>
                <a:gd name="connsiteX2174" fmla="*/ 438103 w 1498841"/>
                <a:gd name="connsiteY2174" fmla="*/ 2167285 h 2218638"/>
                <a:gd name="connsiteX2175" fmla="*/ 436733 w 1498841"/>
                <a:gd name="connsiteY2175" fmla="*/ 2167350 h 2218638"/>
                <a:gd name="connsiteX2176" fmla="*/ 435558 w 1498841"/>
                <a:gd name="connsiteY2176" fmla="*/ 2167872 h 2218638"/>
                <a:gd name="connsiteX2177" fmla="*/ 435427 w 1498841"/>
                <a:gd name="connsiteY2177" fmla="*/ 2167024 h 2218638"/>
                <a:gd name="connsiteX2178" fmla="*/ 438364 w 1498841"/>
                <a:gd name="connsiteY2178" fmla="*/ 2161020 h 2218638"/>
                <a:gd name="connsiteX2179" fmla="*/ 438494 w 1498841"/>
                <a:gd name="connsiteY2179" fmla="*/ 2160303 h 2218638"/>
                <a:gd name="connsiteX2180" fmla="*/ 437972 w 1498841"/>
                <a:gd name="connsiteY2180" fmla="*/ 2159324 h 2218638"/>
                <a:gd name="connsiteX2181" fmla="*/ 438364 w 1498841"/>
                <a:gd name="connsiteY2181" fmla="*/ 2158932 h 2218638"/>
                <a:gd name="connsiteX2182" fmla="*/ 438821 w 1498841"/>
                <a:gd name="connsiteY2182" fmla="*/ 2159454 h 2218638"/>
                <a:gd name="connsiteX2183" fmla="*/ 439147 w 1498841"/>
                <a:gd name="connsiteY2183" fmla="*/ 2159193 h 2218638"/>
                <a:gd name="connsiteX2184" fmla="*/ 439212 w 1498841"/>
                <a:gd name="connsiteY2184" fmla="*/ 2158149 h 2218638"/>
                <a:gd name="connsiteX2185" fmla="*/ 438560 w 1498841"/>
                <a:gd name="connsiteY2185" fmla="*/ 2156910 h 2218638"/>
                <a:gd name="connsiteX2186" fmla="*/ 438168 w 1498841"/>
                <a:gd name="connsiteY2186" fmla="*/ 2154365 h 2218638"/>
                <a:gd name="connsiteX2187" fmla="*/ 438560 w 1498841"/>
                <a:gd name="connsiteY2187" fmla="*/ 2150450 h 2218638"/>
                <a:gd name="connsiteX2188" fmla="*/ 438364 w 1498841"/>
                <a:gd name="connsiteY2188" fmla="*/ 2150123 h 2218638"/>
                <a:gd name="connsiteX2189" fmla="*/ 437320 w 1498841"/>
                <a:gd name="connsiteY2189" fmla="*/ 2150058 h 2218638"/>
                <a:gd name="connsiteX2190" fmla="*/ 437385 w 1498841"/>
                <a:gd name="connsiteY2190" fmla="*/ 2148949 h 2218638"/>
                <a:gd name="connsiteX2191" fmla="*/ 436928 w 1498841"/>
                <a:gd name="connsiteY2191" fmla="*/ 2148427 h 2218638"/>
                <a:gd name="connsiteX2192" fmla="*/ 434318 w 1498841"/>
                <a:gd name="connsiteY2192" fmla="*/ 2151363 h 2218638"/>
                <a:gd name="connsiteX2193" fmla="*/ 435493 w 1498841"/>
                <a:gd name="connsiteY2193" fmla="*/ 2151363 h 2218638"/>
                <a:gd name="connsiteX2194" fmla="*/ 435819 w 1498841"/>
                <a:gd name="connsiteY2194" fmla="*/ 2151885 h 2218638"/>
                <a:gd name="connsiteX2195" fmla="*/ 437581 w 1498841"/>
                <a:gd name="connsiteY2195" fmla="*/ 2151950 h 2218638"/>
                <a:gd name="connsiteX2196" fmla="*/ 437189 w 1498841"/>
                <a:gd name="connsiteY2196" fmla="*/ 2154495 h 2218638"/>
                <a:gd name="connsiteX2197" fmla="*/ 437516 w 1498841"/>
                <a:gd name="connsiteY2197" fmla="*/ 2155996 h 2218638"/>
                <a:gd name="connsiteX2198" fmla="*/ 436863 w 1498841"/>
                <a:gd name="connsiteY2198" fmla="*/ 2158215 h 2218638"/>
                <a:gd name="connsiteX2199" fmla="*/ 437189 w 1498841"/>
                <a:gd name="connsiteY2199" fmla="*/ 2160629 h 2218638"/>
                <a:gd name="connsiteX2200" fmla="*/ 436537 w 1498841"/>
                <a:gd name="connsiteY2200" fmla="*/ 2161086 h 2218638"/>
                <a:gd name="connsiteX2201" fmla="*/ 435884 w 1498841"/>
                <a:gd name="connsiteY2201" fmla="*/ 2162326 h 2218638"/>
                <a:gd name="connsiteX2202" fmla="*/ 434057 w 1498841"/>
                <a:gd name="connsiteY2202" fmla="*/ 2163369 h 2218638"/>
                <a:gd name="connsiteX2203" fmla="*/ 430860 w 1498841"/>
                <a:gd name="connsiteY2203" fmla="*/ 2166241 h 2218638"/>
                <a:gd name="connsiteX2204" fmla="*/ 431121 w 1498841"/>
                <a:gd name="connsiteY2204" fmla="*/ 2167285 h 2218638"/>
                <a:gd name="connsiteX2205" fmla="*/ 432230 w 1498841"/>
                <a:gd name="connsiteY2205" fmla="*/ 2167741 h 2218638"/>
                <a:gd name="connsiteX2206" fmla="*/ 430207 w 1498841"/>
                <a:gd name="connsiteY2206" fmla="*/ 2170482 h 2218638"/>
                <a:gd name="connsiteX2207" fmla="*/ 430664 w 1498841"/>
                <a:gd name="connsiteY2207" fmla="*/ 2171852 h 2218638"/>
                <a:gd name="connsiteX2208" fmla="*/ 430468 w 1498841"/>
                <a:gd name="connsiteY2208" fmla="*/ 2172309 h 2218638"/>
                <a:gd name="connsiteX2209" fmla="*/ 428380 w 1498841"/>
                <a:gd name="connsiteY2209" fmla="*/ 2172766 h 2218638"/>
                <a:gd name="connsiteX2210" fmla="*/ 427597 w 1498841"/>
                <a:gd name="connsiteY2210" fmla="*/ 2171787 h 2218638"/>
                <a:gd name="connsiteX2211" fmla="*/ 426814 w 1498841"/>
                <a:gd name="connsiteY2211" fmla="*/ 2171526 h 2218638"/>
                <a:gd name="connsiteX2212" fmla="*/ 424596 w 1498841"/>
                <a:gd name="connsiteY2212" fmla="*/ 2172700 h 2218638"/>
                <a:gd name="connsiteX2213" fmla="*/ 424661 w 1498841"/>
                <a:gd name="connsiteY2213" fmla="*/ 2173875 h 2218638"/>
                <a:gd name="connsiteX2214" fmla="*/ 421529 w 1498841"/>
                <a:gd name="connsiteY2214" fmla="*/ 2177464 h 2218638"/>
                <a:gd name="connsiteX2215" fmla="*/ 422573 w 1498841"/>
                <a:gd name="connsiteY2215" fmla="*/ 2178834 h 2218638"/>
                <a:gd name="connsiteX2216" fmla="*/ 422377 w 1498841"/>
                <a:gd name="connsiteY2216" fmla="*/ 2181053 h 2218638"/>
                <a:gd name="connsiteX2217" fmla="*/ 423617 w 1498841"/>
                <a:gd name="connsiteY2217" fmla="*/ 2182945 h 2218638"/>
                <a:gd name="connsiteX2218" fmla="*/ 421725 w 1498841"/>
                <a:gd name="connsiteY2218" fmla="*/ 2183989 h 2218638"/>
                <a:gd name="connsiteX2219" fmla="*/ 420615 w 1498841"/>
                <a:gd name="connsiteY2219" fmla="*/ 2183728 h 2218638"/>
                <a:gd name="connsiteX2220" fmla="*/ 419636 w 1498841"/>
                <a:gd name="connsiteY2220" fmla="*/ 2183989 h 2218638"/>
                <a:gd name="connsiteX2221" fmla="*/ 417875 w 1498841"/>
                <a:gd name="connsiteY2221" fmla="*/ 2186534 h 2218638"/>
                <a:gd name="connsiteX2222" fmla="*/ 416048 w 1498841"/>
                <a:gd name="connsiteY2222" fmla="*/ 2186273 h 2218638"/>
                <a:gd name="connsiteX2223" fmla="*/ 415265 w 1498841"/>
                <a:gd name="connsiteY2223" fmla="*/ 2185425 h 2218638"/>
                <a:gd name="connsiteX2224" fmla="*/ 413960 w 1498841"/>
                <a:gd name="connsiteY2224" fmla="*/ 2186077 h 2218638"/>
                <a:gd name="connsiteX2225" fmla="*/ 413242 w 1498841"/>
                <a:gd name="connsiteY2225" fmla="*/ 2186142 h 2218638"/>
                <a:gd name="connsiteX2226" fmla="*/ 412916 w 1498841"/>
                <a:gd name="connsiteY2226" fmla="*/ 2185751 h 2218638"/>
                <a:gd name="connsiteX2227" fmla="*/ 414547 w 1498841"/>
                <a:gd name="connsiteY2227" fmla="*/ 2182619 h 2218638"/>
                <a:gd name="connsiteX2228" fmla="*/ 416504 w 1498841"/>
                <a:gd name="connsiteY2228" fmla="*/ 2180988 h 2218638"/>
                <a:gd name="connsiteX2229" fmla="*/ 416113 w 1498841"/>
                <a:gd name="connsiteY2229" fmla="*/ 2179943 h 2218638"/>
                <a:gd name="connsiteX2230" fmla="*/ 415004 w 1498841"/>
                <a:gd name="connsiteY2230" fmla="*/ 2180074 h 2218638"/>
                <a:gd name="connsiteX2231" fmla="*/ 415265 w 1498841"/>
                <a:gd name="connsiteY2231" fmla="*/ 2178639 h 2218638"/>
                <a:gd name="connsiteX2232" fmla="*/ 414743 w 1498841"/>
                <a:gd name="connsiteY2232" fmla="*/ 2178247 h 2218638"/>
                <a:gd name="connsiteX2233" fmla="*/ 414351 w 1498841"/>
                <a:gd name="connsiteY2233" fmla="*/ 2178377 h 2218638"/>
                <a:gd name="connsiteX2234" fmla="*/ 413242 w 1498841"/>
                <a:gd name="connsiteY2234" fmla="*/ 2180661 h 2218638"/>
                <a:gd name="connsiteX2235" fmla="*/ 410762 w 1498841"/>
                <a:gd name="connsiteY2235" fmla="*/ 2180335 h 2218638"/>
                <a:gd name="connsiteX2236" fmla="*/ 409718 w 1498841"/>
                <a:gd name="connsiteY2236" fmla="*/ 2180531 h 2218638"/>
                <a:gd name="connsiteX2237" fmla="*/ 406521 w 1498841"/>
                <a:gd name="connsiteY2237" fmla="*/ 2182554 h 2218638"/>
                <a:gd name="connsiteX2238" fmla="*/ 405346 w 1498841"/>
                <a:gd name="connsiteY2238" fmla="*/ 2182880 h 2218638"/>
                <a:gd name="connsiteX2239" fmla="*/ 403389 w 1498841"/>
                <a:gd name="connsiteY2239" fmla="*/ 2184446 h 2218638"/>
                <a:gd name="connsiteX2240" fmla="*/ 403976 w 1498841"/>
                <a:gd name="connsiteY2240" fmla="*/ 2182814 h 2218638"/>
                <a:gd name="connsiteX2241" fmla="*/ 404955 w 1498841"/>
                <a:gd name="connsiteY2241" fmla="*/ 2182227 h 2218638"/>
                <a:gd name="connsiteX2242" fmla="*/ 405020 w 1498841"/>
                <a:gd name="connsiteY2242" fmla="*/ 2181771 h 2218638"/>
                <a:gd name="connsiteX2243" fmla="*/ 404237 w 1498841"/>
                <a:gd name="connsiteY2243" fmla="*/ 2181118 h 2218638"/>
                <a:gd name="connsiteX2244" fmla="*/ 405281 w 1498841"/>
                <a:gd name="connsiteY2244" fmla="*/ 2178247 h 2218638"/>
                <a:gd name="connsiteX2245" fmla="*/ 405281 w 1498841"/>
                <a:gd name="connsiteY2245" fmla="*/ 2175506 h 2218638"/>
                <a:gd name="connsiteX2246" fmla="*/ 404563 w 1498841"/>
                <a:gd name="connsiteY2246" fmla="*/ 2175506 h 2218638"/>
                <a:gd name="connsiteX2247" fmla="*/ 401757 w 1498841"/>
                <a:gd name="connsiteY2247" fmla="*/ 2177268 h 2218638"/>
                <a:gd name="connsiteX2248" fmla="*/ 400909 w 1498841"/>
                <a:gd name="connsiteY2248" fmla="*/ 2177138 h 2218638"/>
                <a:gd name="connsiteX2249" fmla="*/ 401888 w 1498841"/>
                <a:gd name="connsiteY2249" fmla="*/ 2178508 h 2218638"/>
                <a:gd name="connsiteX2250" fmla="*/ 401692 w 1498841"/>
                <a:gd name="connsiteY2250" fmla="*/ 2179226 h 2218638"/>
                <a:gd name="connsiteX2251" fmla="*/ 400844 w 1498841"/>
                <a:gd name="connsiteY2251" fmla="*/ 2179682 h 2218638"/>
                <a:gd name="connsiteX2252" fmla="*/ 400126 w 1498841"/>
                <a:gd name="connsiteY2252" fmla="*/ 2178834 h 2218638"/>
                <a:gd name="connsiteX2253" fmla="*/ 398299 w 1498841"/>
                <a:gd name="connsiteY2253" fmla="*/ 2178834 h 2218638"/>
                <a:gd name="connsiteX2254" fmla="*/ 398756 w 1498841"/>
                <a:gd name="connsiteY2254" fmla="*/ 2178182 h 2218638"/>
                <a:gd name="connsiteX2255" fmla="*/ 398691 w 1498841"/>
                <a:gd name="connsiteY2255" fmla="*/ 2177399 h 2218638"/>
                <a:gd name="connsiteX2256" fmla="*/ 397973 w 1498841"/>
                <a:gd name="connsiteY2256" fmla="*/ 2177268 h 2218638"/>
                <a:gd name="connsiteX2257" fmla="*/ 397125 w 1498841"/>
                <a:gd name="connsiteY2257" fmla="*/ 2178117 h 2218638"/>
                <a:gd name="connsiteX2258" fmla="*/ 396146 w 1498841"/>
                <a:gd name="connsiteY2258" fmla="*/ 2178247 h 2218638"/>
                <a:gd name="connsiteX2259" fmla="*/ 395558 w 1498841"/>
                <a:gd name="connsiteY2259" fmla="*/ 2177594 h 2218638"/>
                <a:gd name="connsiteX2260" fmla="*/ 394971 w 1498841"/>
                <a:gd name="connsiteY2260" fmla="*/ 2175311 h 2218638"/>
                <a:gd name="connsiteX2261" fmla="*/ 393927 w 1498841"/>
                <a:gd name="connsiteY2261" fmla="*/ 2174593 h 2218638"/>
                <a:gd name="connsiteX2262" fmla="*/ 393275 w 1498841"/>
                <a:gd name="connsiteY2262" fmla="*/ 2173288 h 2218638"/>
                <a:gd name="connsiteX2263" fmla="*/ 391187 w 1498841"/>
                <a:gd name="connsiteY2263" fmla="*/ 2173027 h 2218638"/>
                <a:gd name="connsiteX2264" fmla="*/ 390665 w 1498841"/>
                <a:gd name="connsiteY2264" fmla="*/ 2173614 h 2218638"/>
                <a:gd name="connsiteX2265" fmla="*/ 390730 w 1498841"/>
                <a:gd name="connsiteY2265" fmla="*/ 2174397 h 2218638"/>
                <a:gd name="connsiteX2266" fmla="*/ 392687 w 1498841"/>
                <a:gd name="connsiteY2266" fmla="*/ 2178182 h 2218638"/>
                <a:gd name="connsiteX2267" fmla="*/ 393470 w 1498841"/>
                <a:gd name="connsiteY2267" fmla="*/ 2178312 h 2218638"/>
                <a:gd name="connsiteX2268" fmla="*/ 393144 w 1498841"/>
                <a:gd name="connsiteY2268" fmla="*/ 2177790 h 2218638"/>
                <a:gd name="connsiteX2269" fmla="*/ 393405 w 1498841"/>
                <a:gd name="connsiteY2269" fmla="*/ 2177007 h 2218638"/>
                <a:gd name="connsiteX2270" fmla="*/ 394645 w 1498841"/>
                <a:gd name="connsiteY2270" fmla="*/ 2176355 h 2218638"/>
                <a:gd name="connsiteX2271" fmla="*/ 395428 w 1498841"/>
                <a:gd name="connsiteY2271" fmla="*/ 2178377 h 2218638"/>
                <a:gd name="connsiteX2272" fmla="*/ 395297 w 1498841"/>
                <a:gd name="connsiteY2272" fmla="*/ 2179617 h 2218638"/>
                <a:gd name="connsiteX2273" fmla="*/ 396146 w 1498841"/>
                <a:gd name="connsiteY2273" fmla="*/ 2180139 h 2218638"/>
                <a:gd name="connsiteX2274" fmla="*/ 396472 w 1498841"/>
                <a:gd name="connsiteY2274" fmla="*/ 2180857 h 2218638"/>
                <a:gd name="connsiteX2275" fmla="*/ 396276 w 1498841"/>
                <a:gd name="connsiteY2275" fmla="*/ 2181248 h 2218638"/>
                <a:gd name="connsiteX2276" fmla="*/ 395036 w 1498841"/>
                <a:gd name="connsiteY2276" fmla="*/ 2181379 h 2218638"/>
                <a:gd name="connsiteX2277" fmla="*/ 393275 w 1498841"/>
                <a:gd name="connsiteY2277" fmla="*/ 2183728 h 2218638"/>
                <a:gd name="connsiteX2278" fmla="*/ 392231 w 1498841"/>
                <a:gd name="connsiteY2278" fmla="*/ 2184054 h 2218638"/>
                <a:gd name="connsiteX2279" fmla="*/ 391709 w 1498841"/>
                <a:gd name="connsiteY2279" fmla="*/ 2183467 h 2218638"/>
                <a:gd name="connsiteX2280" fmla="*/ 390991 w 1498841"/>
                <a:gd name="connsiteY2280" fmla="*/ 2183337 h 2218638"/>
                <a:gd name="connsiteX2281" fmla="*/ 387141 w 1498841"/>
                <a:gd name="connsiteY2281" fmla="*/ 2187382 h 2218638"/>
                <a:gd name="connsiteX2282" fmla="*/ 381529 w 1498841"/>
                <a:gd name="connsiteY2282" fmla="*/ 2189601 h 2218638"/>
                <a:gd name="connsiteX2283" fmla="*/ 380485 w 1498841"/>
                <a:gd name="connsiteY2283" fmla="*/ 2191167 h 2218638"/>
                <a:gd name="connsiteX2284" fmla="*/ 379637 w 1498841"/>
                <a:gd name="connsiteY2284" fmla="*/ 2191428 h 2218638"/>
                <a:gd name="connsiteX2285" fmla="*/ 378723 w 1498841"/>
                <a:gd name="connsiteY2285" fmla="*/ 2193124 h 2218638"/>
                <a:gd name="connsiteX2286" fmla="*/ 378397 w 1498841"/>
                <a:gd name="connsiteY2286" fmla="*/ 2193124 h 2218638"/>
                <a:gd name="connsiteX2287" fmla="*/ 377549 w 1498841"/>
                <a:gd name="connsiteY2287" fmla="*/ 2191362 h 2218638"/>
                <a:gd name="connsiteX2288" fmla="*/ 376635 w 1498841"/>
                <a:gd name="connsiteY2288" fmla="*/ 2191102 h 2218638"/>
                <a:gd name="connsiteX2289" fmla="*/ 373568 w 1498841"/>
                <a:gd name="connsiteY2289" fmla="*/ 2191819 h 2218638"/>
                <a:gd name="connsiteX2290" fmla="*/ 372524 w 1498841"/>
                <a:gd name="connsiteY2290" fmla="*/ 2189601 h 2218638"/>
                <a:gd name="connsiteX2291" fmla="*/ 372198 w 1498841"/>
                <a:gd name="connsiteY2291" fmla="*/ 2191102 h 2218638"/>
                <a:gd name="connsiteX2292" fmla="*/ 370306 w 1498841"/>
                <a:gd name="connsiteY2292" fmla="*/ 2192733 h 2218638"/>
                <a:gd name="connsiteX2293" fmla="*/ 369131 w 1498841"/>
                <a:gd name="connsiteY2293" fmla="*/ 2192994 h 2218638"/>
                <a:gd name="connsiteX2294" fmla="*/ 368675 w 1498841"/>
                <a:gd name="connsiteY2294" fmla="*/ 2192537 h 2218638"/>
                <a:gd name="connsiteX2295" fmla="*/ 367174 w 1498841"/>
                <a:gd name="connsiteY2295" fmla="*/ 2192994 h 2218638"/>
                <a:gd name="connsiteX2296" fmla="*/ 366521 w 1498841"/>
                <a:gd name="connsiteY2296" fmla="*/ 2192211 h 2218638"/>
                <a:gd name="connsiteX2297" fmla="*/ 366521 w 1498841"/>
                <a:gd name="connsiteY2297" fmla="*/ 2190188 h 2218638"/>
                <a:gd name="connsiteX2298" fmla="*/ 366195 w 1498841"/>
                <a:gd name="connsiteY2298" fmla="*/ 2189731 h 2218638"/>
                <a:gd name="connsiteX2299" fmla="*/ 365281 w 1498841"/>
                <a:gd name="connsiteY2299" fmla="*/ 2190579 h 2218638"/>
                <a:gd name="connsiteX2300" fmla="*/ 364629 w 1498841"/>
                <a:gd name="connsiteY2300" fmla="*/ 2190710 h 2218638"/>
                <a:gd name="connsiteX2301" fmla="*/ 364107 w 1498841"/>
                <a:gd name="connsiteY2301" fmla="*/ 2189992 h 2218638"/>
                <a:gd name="connsiteX2302" fmla="*/ 365934 w 1498841"/>
                <a:gd name="connsiteY2302" fmla="*/ 2188622 h 2218638"/>
                <a:gd name="connsiteX2303" fmla="*/ 365608 w 1498841"/>
                <a:gd name="connsiteY2303" fmla="*/ 2187774 h 2218638"/>
                <a:gd name="connsiteX2304" fmla="*/ 366325 w 1498841"/>
                <a:gd name="connsiteY2304" fmla="*/ 2187056 h 2218638"/>
                <a:gd name="connsiteX2305" fmla="*/ 366652 w 1498841"/>
                <a:gd name="connsiteY2305" fmla="*/ 2186925 h 2218638"/>
                <a:gd name="connsiteX2306" fmla="*/ 367304 w 1498841"/>
                <a:gd name="connsiteY2306" fmla="*/ 2187708 h 2218638"/>
                <a:gd name="connsiteX2307" fmla="*/ 367957 w 1498841"/>
                <a:gd name="connsiteY2307" fmla="*/ 2187382 h 2218638"/>
                <a:gd name="connsiteX2308" fmla="*/ 368544 w 1498841"/>
                <a:gd name="connsiteY2308" fmla="*/ 2186599 h 2218638"/>
                <a:gd name="connsiteX2309" fmla="*/ 368283 w 1498841"/>
                <a:gd name="connsiteY2309" fmla="*/ 2185947 h 2218638"/>
                <a:gd name="connsiteX2310" fmla="*/ 369066 w 1498841"/>
                <a:gd name="connsiteY2310" fmla="*/ 2185099 h 2218638"/>
                <a:gd name="connsiteX2311" fmla="*/ 369197 w 1498841"/>
                <a:gd name="connsiteY2311" fmla="*/ 2183924 h 2218638"/>
                <a:gd name="connsiteX2312" fmla="*/ 369784 w 1498841"/>
                <a:gd name="connsiteY2312" fmla="*/ 2183271 h 2218638"/>
                <a:gd name="connsiteX2313" fmla="*/ 372198 w 1498841"/>
                <a:gd name="connsiteY2313" fmla="*/ 2183141 h 2218638"/>
                <a:gd name="connsiteX2314" fmla="*/ 373829 w 1498841"/>
                <a:gd name="connsiteY2314" fmla="*/ 2184316 h 2218638"/>
                <a:gd name="connsiteX2315" fmla="*/ 374417 w 1498841"/>
                <a:gd name="connsiteY2315" fmla="*/ 2184316 h 2218638"/>
                <a:gd name="connsiteX2316" fmla="*/ 375200 w 1498841"/>
                <a:gd name="connsiteY2316" fmla="*/ 2181771 h 2218638"/>
                <a:gd name="connsiteX2317" fmla="*/ 376113 w 1498841"/>
                <a:gd name="connsiteY2317" fmla="*/ 2180792 h 2218638"/>
                <a:gd name="connsiteX2318" fmla="*/ 374613 w 1498841"/>
                <a:gd name="connsiteY2318" fmla="*/ 2178834 h 2218638"/>
                <a:gd name="connsiteX2319" fmla="*/ 376113 w 1498841"/>
                <a:gd name="connsiteY2319" fmla="*/ 2173549 h 2218638"/>
                <a:gd name="connsiteX2320" fmla="*/ 374808 w 1498841"/>
                <a:gd name="connsiteY2320" fmla="*/ 2172896 h 2218638"/>
                <a:gd name="connsiteX2321" fmla="*/ 373895 w 1498841"/>
                <a:gd name="connsiteY2321" fmla="*/ 2173614 h 2218638"/>
                <a:gd name="connsiteX2322" fmla="*/ 372068 w 1498841"/>
                <a:gd name="connsiteY2322" fmla="*/ 2173810 h 2218638"/>
                <a:gd name="connsiteX2323" fmla="*/ 371415 w 1498841"/>
                <a:gd name="connsiteY2323" fmla="*/ 2174528 h 2218638"/>
                <a:gd name="connsiteX2324" fmla="*/ 373177 w 1498841"/>
                <a:gd name="connsiteY2324" fmla="*/ 2174593 h 2218638"/>
                <a:gd name="connsiteX2325" fmla="*/ 372720 w 1498841"/>
                <a:gd name="connsiteY2325" fmla="*/ 2174985 h 2218638"/>
                <a:gd name="connsiteX2326" fmla="*/ 370632 w 1498841"/>
                <a:gd name="connsiteY2326" fmla="*/ 2175049 h 2218638"/>
                <a:gd name="connsiteX2327" fmla="*/ 371024 w 1498841"/>
                <a:gd name="connsiteY2327" fmla="*/ 2175441 h 2218638"/>
                <a:gd name="connsiteX2328" fmla="*/ 373046 w 1498841"/>
                <a:gd name="connsiteY2328" fmla="*/ 2175833 h 2218638"/>
                <a:gd name="connsiteX2329" fmla="*/ 372916 w 1498841"/>
                <a:gd name="connsiteY2329" fmla="*/ 2179356 h 2218638"/>
                <a:gd name="connsiteX2330" fmla="*/ 371676 w 1498841"/>
                <a:gd name="connsiteY2330" fmla="*/ 2179813 h 2218638"/>
                <a:gd name="connsiteX2331" fmla="*/ 371089 w 1498841"/>
                <a:gd name="connsiteY2331" fmla="*/ 2181705 h 2218638"/>
                <a:gd name="connsiteX2332" fmla="*/ 370045 w 1498841"/>
                <a:gd name="connsiteY2332" fmla="*/ 2180988 h 2218638"/>
                <a:gd name="connsiteX2333" fmla="*/ 369392 w 1498841"/>
                <a:gd name="connsiteY2333" fmla="*/ 2181705 h 2218638"/>
                <a:gd name="connsiteX2334" fmla="*/ 368022 w 1498841"/>
                <a:gd name="connsiteY2334" fmla="*/ 2181248 h 2218638"/>
                <a:gd name="connsiteX2335" fmla="*/ 367370 w 1498841"/>
                <a:gd name="connsiteY2335" fmla="*/ 2183206 h 2218638"/>
                <a:gd name="connsiteX2336" fmla="*/ 365803 w 1498841"/>
                <a:gd name="connsiteY2336" fmla="*/ 2182945 h 2218638"/>
                <a:gd name="connsiteX2337" fmla="*/ 365020 w 1498841"/>
                <a:gd name="connsiteY2337" fmla="*/ 2181836 h 2218638"/>
                <a:gd name="connsiteX2338" fmla="*/ 365412 w 1498841"/>
                <a:gd name="connsiteY2338" fmla="*/ 2179813 h 2218638"/>
                <a:gd name="connsiteX2339" fmla="*/ 366456 w 1498841"/>
                <a:gd name="connsiteY2339" fmla="*/ 2179356 h 2218638"/>
                <a:gd name="connsiteX2340" fmla="*/ 365934 w 1498841"/>
                <a:gd name="connsiteY2340" fmla="*/ 2178834 h 2218638"/>
                <a:gd name="connsiteX2341" fmla="*/ 366848 w 1498841"/>
                <a:gd name="connsiteY2341" fmla="*/ 2177529 h 2218638"/>
                <a:gd name="connsiteX2342" fmla="*/ 366064 w 1498841"/>
                <a:gd name="connsiteY2342" fmla="*/ 2176681 h 2218638"/>
                <a:gd name="connsiteX2343" fmla="*/ 366717 w 1498841"/>
                <a:gd name="connsiteY2343" fmla="*/ 2175768 h 2218638"/>
                <a:gd name="connsiteX2344" fmla="*/ 366195 w 1498841"/>
                <a:gd name="connsiteY2344" fmla="*/ 2175311 h 2218638"/>
                <a:gd name="connsiteX2345" fmla="*/ 365608 w 1498841"/>
                <a:gd name="connsiteY2345" fmla="*/ 2176420 h 2218638"/>
                <a:gd name="connsiteX2346" fmla="*/ 363128 w 1498841"/>
                <a:gd name="connsiteY2346" fmla="*/ 2175572 h 2218638"/>
                <a:gd name="connsiteX2347" fmla="*/ 363715 w 1498841"/>
                <a:gd name="connsiteY2347" fmla="*/ 2174723 h 2218638"/>
                <a:gd name="connsiteX2348" fmla="*/ 366587 w 1498841"/>
                <a:gd name="connsiteY2348" fmla="*/ 2172896 h 2218638"/>
                <a:gd name="connsiteX2349" fmla="*/ 367826 w 1498841"/>
                <a:gd name="connsiteY2349" fmla="*/ 2172374 h 2218638"/>
                <a:gd name="connsiteX2350" fmla="*/ 368805 w 1498841"/>
                <a:gd name="connsiteY2350" fmla="*/ 2172766 h 2218638"/>
                <a:gd name="connsiteX2351" fmla="*/ 369262 w 1498841"/>
                <a:gd name="connsiteY2351" fmla="*/ 2171722 h 2218638"/>
                <a:gd name="connsiteX2352" fmla="*/ 370893 w 1498841"/>
                <a:gd name="connsiteY2352" fmla="*/ 2170612 h 2218638"/>
                <a:gd name="connsiteX2353" fmla="*/ 369784 w 1498841"/>
                <a:gd name="connsiteY2353" fmla="*/ 2168851 h 2218638"/>
                <a:gd name="connsiteX2354" fmla="*/ 368870 w 1498841"/>
                <a:gd name="connsiteY2354" fmla="*/ 2170025 h 2218638"/>
                <a:gd name="connsiteX2355" fmla="*/ 366521 w 1498841"/>
                <a:gd name="connsiteY2355" fmla="*/ 2170939 h 2218638"/>
                <a:gd name="connsiteX2356" fmla="*/ 365347 w 1498841"/>
                <a:gd name="connsiteY2356" fmla="*/ 2170808 h 2218638"/>
                <a:gd name="connsiteX2357" fmla="*/ 363715 w 1498841"/>
                <a:gd name="connsiteY2357" fmla="*/ 2172440 h 2218638"/>
                <a:gd name="connsiteX2358" fmla="*/ 360975 w 1498841"/>
                <a:gd name="connsiteY2358" fmla="*/ 2173549 h 2218638"/>
                <a:gd name="connsiteX2359" fmla="*/ 359409 w 1498841"/>
                <a:gd name="connsiteY2359" fmla="*/ 2175441 h 2218638"/>
                <a:gd name="connsiteX2360" fmla="*/ 359670 w 1498841"/>
                <a:gd name="connsiteY2360" fmla="*/ 2176746 h 2218638"/>
                <a:gd name="connsiteX2361" fmla="*/ 359148 w 1498841"/>
                <a:gd name="connsiteY2361" fmla="*/ 2177529 h 2218638"/>
                <a:gd name="connsiteX2362" fmla="*/ 357647 w 1498841"/>
                <a:gd name="connsiteY2362" fmla="*/ 2178508 h 2218638"/>
                <a:gd name="connsiteX2363" fmla="*/ 356472 w 1498841"/>
                <a:gd name="connsiteY2363" fmla="*/ 2178573 h 2218638"/>
                <a:gd name="connsiteX2364" fmla="*/ 355820 w 1498841"/>
                <a:gd name="connsiteY2364" fmla="*/ 2177268 h 2218638"/>
                <a:gd name="connsiteX2365" fmla="*/ 354776 w 1498841"/>
                <a:gd name="connsiteY2365" fmla="*/ 2176616 h 2218638"/>
                <a:gd name="connsiteX2366" fmla="*/ 354515 w 1498841"/>
                <a:gd name="connsiteY2366" fmla="*/ 2175963 h 2218638"/>
                <a:gd name="connsiteX2367" fmla="*/ 355624 w 1498841"/>
                <a:gd name="connsiteY2367" fmla="*/ 2173223 h 2218638"/>
                <a:gd name="connsiteX2368" fmla="*/ 355363 w 1498841"/>
                <a:gd name="connsiteY2368" fmla="*/ 2172179 h 2218638"/>
                <a:gd name="connsiteX2369" fmla="*/ 356016 w 1498841"/>
                <a:gd name="connsiteY2369" fmla="*/ 2171395 h 2218638"/>
                <a:gd name="connsiteX2370" fmla="*/ 355755 w 1498841"/>
                <a:gd name="connsiteY2370" fmla="*/ 2170351 h 2218638"/>
                <a:gd name="connsiteX2371" fmla="*/ 356864 w 1498841"/>
                <a:gd name="connsiteY2371" fmla="*/ 2169568 h 2218638"/>
                <a:gd name="connsiteX2372" fmla="*/ 356146 w 1498841"/>
                <a:gd name="connsiteY2372" fmla="*/ 2169112 h 2218638"/>
                <a:gd name="connsiteX2373" fmla="*/ 356277 w 1498841"/>
                <a:gd name="connsiteY2373" fmla="*/ 2168655 h 2218638"/>
                <a:gd name="connsiteX2374" fmla="*/ 354645 w 1498841"/>
                <a:gd name="connsiteY2374" fmla="*/ 2169177 h 2218638"/>
                <a:gd name="connsiteX2375" fmla="*/ 353797 w 1498841"/>
                <a:gd name="connsiteY2375" fmla="*/ 2171983 h 2218638"/>
                <a:gd name="connsiteX2376" fmla="*/ 352884 w 1498841"/>
                <a:gd name="connsiteY2376" fmla="*/ 2172766 h 2218638"/>
                <a:gd name="connsiteX2377" fmla="*/ 352166 w 1498841"/>
                <a:gd name="connsiteY2377" fmla="*/ 2174462 h 2218638"/>
                <a:gd name="connsiteX2378" fmla="*/ 351252 w 1498841"/>
                <a:gd name="connsiteY2378" fmla="*/ 2173092 h 2218638"/>
                <a:gd name="connsiteX2379" fmla="*/ 351774 w 1498841"/>
                <a:gd name="connsiteY2379" fmla="*/ 2171200 h 2218638"/>
                <a:gd name="connsiteX2380" fmla="*/ 351448 w 1498841"/>
                <a:gd name="connsiteY2380" fmla="*/ 2170939 h 2218638"/>
                <a:gd name="connsiteX2381" fmla="*/ 350534 w 1498841"/>
                <a:gd name="connsiteY2381" fmla="*/ 2171330 h 2218638"/>
                <a:gd name="connsiteX2382" fmla="*/ 350208 w 1498841"/>
                <a:gd name="connsiteY2382" fmla="*/ 2170939 h 2218638"/>
                <a:gd name="connsiteX2383" fmla="*/ 351774 w 1498841"/>
                <a:gd name="connsiteY2383" fmla="*/ 2169568 h 2218638"/>
                <a:gd name="connsiteX2384" fmla="*/ 353275 w 1498841"/>
                <a:gd name="connsiteY2384" fmla="*/ 2169308 h 2218638"/>
                <a:gd name="connsiteX2385" fmla="*/ 353928 w 1498841"/>
                <a:gd name="connsiteY2385" fmla="*/ 2168590 h 2218638"/>
                <a:gd name="connsiteX2386" fmla="*/ 353797 w 1498841"/>
                <a:gd name="connsiteY2386" fmla="*/ 2167546 h 2218638"/>
                <a:gd name="connsiteX2387" fmla="*/ 358234 w 1498841"/>
                <a:gd name="connsiteY2387" fmla="*/ 2164805 h 2218638"/>
                <a:gd name="connsiteX2388" fmla="*/ 358365 w 1498841"/>
                <a:gd name="connsiteY2388" fmla="*/ 2162978 h 2218638"/>
                <a:gd name="connsiteX2389" fmla="*/ 361823 w 1498841"/>
                <a:gd name="connsiteY2389" fmla="*/ 2157432 h 2218638"/>
                <a:gd name="connsiteX2390" fmla="*/ 361627 w 1498841"/>
                <a:gd name="connsiteY2390" fmla="*/ 2155800 h 2218638"/>
                <a:gd name="connsiteX2391" fmla="*/ 362867 w 1498841"/>
                <a:gd name="connsiteY2391" fmla="*/ 2152407 h 2218638"/>
                <a:gd name="connsiteX2392" fmla="*/ 362019 w 1498841"/>
                <a:gd name="connsiteY2392" fmla="*/ 2150450 h 2218638"/>
                <a:gd name="connsiteX2393" fmla="*/ 362606 w 1498841"/>
                <a:gd name="connsiteY2393" fmla="*/ 2148884 h 2218638"/>
                <a:gd name="connsiteX2394" fmla="*/ 362215 w 1498841"/>
                <a:gd name="connsiteY2394" fmla="*/ 2147970 h 2218638"/>
                <a:gd name="connsiteX2395" fmla="*/ 362019 w 1498841"/>
                <a:gd name="connsiteY2395" fmla="*/ 2147774 h 2218638"/>
                <a:gd name="connsiteX2396" fmla="*/ 361693 w 1498841"/>
                <a:gd name="connsiteY2396" fmla="*/ 2148101 h 2218638"/>
                <a:gd name="connsiteX2397" fmla="*/ 361823 w 1498841"/>
                <a:gd name="connsiteY2397" fmla="*/ 2149340 h 2218638"/>
                <a:gd name="connsiteX2398" fmla="*/ 360975 w 1498841"/>
                <a:gd name="connsiteY2398" fmla="*/ 2150058 h 2218638"/>
                <a:gd name="connsiteX2399" fmla="*/ 360388 w 1498841"/>
                <a:gd name="connsiteY2399" fmla="*/ 2151755 h 2218638"/>
                <a:gd name="connsiteX2400" fmla="*/ 359148 w 1498841"/>
                <a:gd name="connsiteY2400" fmla="*/ 2153451 h 2218638"/>
                <a:gd name="connsiteX2401" fmla="*/ 358495 w 1498841"/>
                <a:gd name="connsiteY2401" fmla="*/ 2153516 h 2218638"/>
                <a:gd name="connsiteX2402" fmla="*/ 358430 w 1498841"/>
                <a:gd name="connsiteY2402" fmla="*/ 2152995 h 2218638"/>
                <a:gd name="connsiteX2403" fmla="*/ 357973 w 1498841"/>
                <a:gd name="connsiteY2403" fmla="*/ 2152864 h 2218638"/>
                <a:gd name="connsiteX2404" fmla="*/ 356342 w 1498841"/>
                <a:gd name="connsiteY2404" fmla="*/ 2155017 h 2218638"/>
                <a:gd name="connsiteX2405" fmla="*/ 355689 w 1498841"/>
                <a:gd name="connsiteY2405" fmla="*/ 2154887 h 2218638"/>
                <a:gd name="connsiteX2406" fmla="*/ 354058 w 1498841"/>
                <a:gd name="connsiteY2406" fmla="*/ 2153125 h 2218638"/>
                <a:gd name="connsiteX2407" fmla="*/ 354384 w 1498841"/>
                <a:gd name="connsiteY2407" fmla="*/ 2152211 h 2218638"/>
                <a:gd name="connsiteX2408" fmla="*/ 355167 w 1498841"/>
                <a:gd name="connsiteY2408" fmla="*/ 2151494 h 2218638"/>
                <a:gd name="connsiteX2409" fmla="*/ 355428 w 1498841"/>
                <a:gd name="connsiteY2409" fmla="*/ 2148818 h 2218638"/>
                <a:gd name="connsiteX2410" fmla="*/ 354058 w 1498841"/>
                <a:gd name="connsiteY2410" fmla="*/ 2148362 h 2218638"/>
                <a:gd name="connsiteX2411" fmla="*/ 351774 w 1498841"/>
                <a:gd name="connsiteY2411" fmla="*/ 2148949 h 2218638"/>
                <a:gd name="connsiteX2412" fmla="*/ 351187 w 1498841"/>
                <a:gd name="connsiteY2412" fmla="*/ 2150254 h 2218638"/>
                <a:gd name="connsiteX2413" fmla="*/ 351840 w 1498841"/>
                <a:gd name="connsiteY2413" fmla="*/ 2151689 h 2218638"/>
                <a:gd name="connsiteX2414" fmla="*/ 351774 w 1498841"/>
                <a:gd name="connsiteY2414" fmla="*/ 2152668 h 2218638"/>
                <a:gd name="connsiteX2415" fmla="*/ 351056 w 1498841"/>
                <a:gd name="connsiteY2415" fmla="*/ 2153321 h 2218638"/>
                <a:gd name="connsiteX2416" fmla="*/ 350534 w 1498841"/>
                <a:gd name="connsiteY2416" fmla="*/ 2152864 h 2218638"/>
                <a:gd name="connsiteX2417" fmla="*/ 350208 w 1498841"/>
                <a:gd name="connsiteY2417" fmla="*/ 2151559 h 2218638"/>
                <a:gd name="connsiteX2418" fmla="*/ 349621 w 1498841"/>
                <a:gd name="connsiteY2418" fmla="*/ 2150776 h 2218638"/>
                <a:gd name="connsiteX2419" fmla="*/ 349751 w 1498841"/>
                <a:gd name="connsiteY2419" fmla="*/ 2149667 h 2218638"/>
                <a:gd name="connsiteX2420" fmla="*/ 348838 w 1498841"/>
                <a:gd name="connsiteY2420" fmla="*/ 2148949 h 2218638"/>
                <a:gd name="connsiteX2421" fmla="*/ 348642 w 1498841"/>
                <a:gd name="connsiteY2421" fmla="*/ 2148166 h 2218638"/>
                <a:gd name="connsiteX2422" fmla="*/ 348120 w 1498841"/>
                <a:gd name="connsiteY2422" fmla="*/ 2147839 h 2218638"/>
                <a:gd name="connsiteX2423" fmla="*/ 346489 w 1498841"/>
                <a:gd name="connsiteY2423" fmla="*/ 2148101 h 2218638"/>
                <a:gd name="connsiteX2424" fmla="*/ 344988 w 1498841"/>
                <a:gd name="connsiteY2424" fmla="*/ 2147905 h 2218638"/>
                <a:gd name="connsiteX2425" fmla="*/ 345053 w 1498841"/>
                <a:gd name="connsiteY2425" fmla="*/ 2146926 h 2218638"/>
                <a:gd name="connsiteX2426" fmla="*/ 344270 w 1498841"/>
                <a:gd name="connsiteY2426" fmla="*/ 2146339 h 2218638"/>
                <a:gd name="connsiteX2427" fmla="*/ 343683 w 1498841"/>
                <a:gd name="connsiteY2427" fmla="*/ 2144968 h 2218638"/>
                <a:gd name="connsiteX2428" fmla="*/ 341856 w 1498841"/>
                <a:gd name="connsiteY2428" fmla="*/ 2143990 h 2218638"/>
                <a:gd name="connsiteX2429" fmla="*/ 341660 w 1498841"/>
                <a:gd name="connsiteY2429" fmla="*/ 2142946 h 2218638"/>
                <a:gd name="connsiteX2430" fmla="*/ 341138 w 1498841"/>
                <a:gd name="connsiteY2430" fmla="*/ 2142750 h 2218638"/>
                <a:gd name="connsiteX2431" fmla="*/ 340812 w 1498841"/>
                <a:gd name="connsiteY2431" fmla="*/ 2143402 h 2218638"/>
                <a:gd name="connsiteX2432" fmla="*/ 341138 w 1498841"/>
                <a:gd name="connsiteY2432" fmla="*/ 2143794 h 2218638"/>
                <a:gd name="connsiteX2433" fmla="*/ 340942 w 1498841"/>
                <a:gd name="connsiteY2433" fmla="*/ 2145230 h 2218638"/>
                <a:gd name="connsiteX2434" fmla="*/ 342247 w 1498841"/>
                <a:gd name="connsiteY2434" fmla="*/ 2146078 h 2218638"/>
                <a:gd name="connsiteX2435" fmla="*/ 341660 w 1498841"/>
                <a:gd name="connsiteY2435" fmla="*/ 2148362 h 2218638"/>
                <a:gd name="connsiteX2436" fmla="*/ 341921 w 1498841"/>
                <a:gd name="connsiteY2436" fmla="*/ 2149340 h 2218638"/>
                <a:gd name="connsiteX2437" fmla="*/ 343618 w 1498841"/>
                <a:gd name="connsiteY2437" fmla="*/ 2148231 h 2218638"/>
                <a:gd name="connsiteX2438" fmla="*/ 345836 w 1498841"/>
                <a:gd name="connsiteY2438" fmla="*/ 2150254 h 2218638"/>
                <a:gd name="connsiteX2439" fmla="*/ 345836 w 1498841"/>
                <a:gd name="connsiteY2439" fmla="*/ 2151167 h 2218638"/>
                <a:gd name="connsiteX2440" fmla="*/ 344531 w 1498841"/>
                <a:gd name="connsiteY2440" fmla="*/ 2152407 h 2218638"/>
                <a:gd name="connsiteX2441" fmla="*/ 344662 w 1498841"/>
                <a:gd name="connsiteY2441" fmla="*/ 2153712 h 2218638"/>
                <a:gd name="connsiteX2442" fmla="*/ 346228 w 1498841"/>
                <a:gd name="connsiteY2442" fmla="*/ 2154038 h 2218638"/>
                <a:gd name="connsiteX2443" fmla="*/ 348185 w 1498841"/>
                <a:gd name="connsiteY2443" fmla="*/ 2153582 h 2218638"/>
                <a:gd name="connsiteX2444" fmla="*/ 348446 w 1498841"/>
                <a:gd name="connsiteY2444" fmla="*/ 2153843 h 2218638"/>
                <a:gd name="connsiteX2445" fmla="*/ 347272 w 1498841"/>
                <a:gd name="connsiteY2445" fmla="*/ 2155800 h 2218638"/>
                <a:gd name="connsiteX2446" fmla="*/ 347468 w 1498841"/>
                <a:gd name="connsiteY2446" fmla="*/ 2158019 h 2218638"/>
                <a:gd name="connsiteX2447" fmla="*/ 345902 w 1498841"/>
                <a:gd name="connsiteY2447" fmla="*/ 2158476 h 2218638"/>
                <a:gd name="connsiteX2448" fmla="*/ 344727 w 1498841"/>
                <a:gd name="connsiteY2448" fmla="*/ 2160498 h 2218638"/>
                <a:gd name="connsiteX2449" fmla="*/ 343813 w 1498841"/>
                <a:gd name="connsiteY2449" fmla="*/ 2161216 h 2218638"/>
                <a:gd name="connsiteX2450" fmla="*/ 342835 w 1498841"/>
                <a:gd name="connsiteY2450" fmla="*/ 2160760 h 2218638"/>
                <a:gd name="connsiteX2451" fmla="*/ 341464 w 1498841"/>
                <a:gd name="connsiteY2451" fmla="*/ 2163043 h 2218638"/>
                <a:gd name="connsiteX2452" fmla="*/ 339376 w 1498841"/>
                <a:gd name="connsiteY2452" fmla="*/ 2163761 h 2218638"/>
                <a:gd name="connsiteX2453" fmla="*/ 338006 w 1498841"/>
                <a:gd name="connsiteY2453" fmla="*/ 2163174 h 2218638"/>
                <a:gd name="connsiteX2454" fmla="*/ 337158 w 1498841"/>
                <a:gd name="connsiteY2454" fmla="*/ 2162326 h 2218638"/>
                <a:gd name="connsiteX2455" fmla="*/ 337027 w 1498841"/>
                <a:gd name="connsiteY2455" fmla="*/ 2161738 h 2218638"/>
                <a:gd name="connsiteX2456" fmla="*/ 337941 w 1498841"/>
                <a:gd name="connsiteY2456" fmla="*/ 2160237 h 2218638"/>
                <a:gd name="connsiteX2457" fmla="*/ 337810 w 1498841"/>
                <a:gd name="connsiteY2457" fmla="*/ 2159781 h 2218638"/>
                <a:gd name="connsiteX2458" fmla="*/ 334874 w 1498841"/>
                <a:gd name="connsiteY2458" fmla="*/ 2160303 h 2218638"/>
                <a:gd name="connsiteX2459" fmla="*/ 334548 w 1498841"/>
                <a:gd name="connsiteY2459" fmla="*/ 2160498 h 2218638"/>
                <a:gd name="connsiteX2460" fmla="*/ 335787 w 1498841"/>
                <a:gd name="connsiteY2460" fmla="*/ 2161477 h 2218638"/>
                <a:gd name="connsiteX2461" fmla="*/ 335918 w 1498841"/>
                <a:gd name="connsiteY2461" fmla="*/ 2162456 h 2218638"/>
                <a:gd name="connsiteX2462" fmla="*/ 335461 w 1498841"/>
                <a:gd name="connsiteY2462" fmla="*/ 2163369 h 2218638"/>
                <a:gd name="connsiteX2463" fmla="*/ 333895 w 1498841"/>
                <a:gd name="connsiteY2463" fmla="*/ 2164479 h 2218638"/>
                <a:gd name="connsiteX2464" fmla="*/ 332133 w 1498841"/>
                <a:gd name="connsiteY2464" fmla="*/ 2164479 h 2218638"/>
                <a:gd name="connsiteX2465" fmla="*/ 330959 w 1498841"/>
                <a:gd name="connsiteY2465" fmla="*/ 2163696 h 2218638"/>
                <a:gd name="connsiteX2466" fmla="*/ 330045 w 1498841"/>
                <a:gd name="connsiteY2466" fmla="*/ 2163696 h 2218638"/>
                <a:gd name="connsiteX2467" fmla="*/ 327305 w 1498841"/>
                <a:gd name="connsiteY2467" fmla="*/ 2164870 h 2218638"/>
                <a:gd name="connsiteX2468" fmla="*/ 325347 w 1498841"/>
                <a:gd name="connsiteY2468" fmla="*/ 2166632 h 2218638"/>
                <a:gd name="connsiteX2469" fmla="*/ 323129 w 1498841"/>
                <a:gd name="connsiteY2469" fmla="*/ 2166306 h 2218638"/>
                <a:gd name="connsiteX2470" fmla="*/ 320584 w 1498841"/>
                <a:gd name="connsiteY2470" fmla="*/ 2166893 h 2218638"/>
                <a:gd name="connsiteX2471" fmla="*/ 319018 w 1498841"/>
                <a:gd name="connsiteY2471" fmla="*/ 2167741 h 2218638"/>
                <a:gd name="connsiteX2472" fmla="*/ 317452 w 1498841"/>
                <a:gd name="connsiteY2472" fmla="*/ 2169242 h 2218638"/>
                <a:gd name="connsiteX2473" fmla="*/ 316930 w 1498841"/>
                <a:gd name="connsiteY2473" fmla="*/ 2168785 h 2218638"/>
                <a:gd name="connsiteX2474" fmla="*/ 317713 w 1498841"/>
                <a:gd name="connsiteY2474" fmla="*/ 2166828 h 2218638"/>
                <a:gd name="connsiteX2475" fmla="*/ 317125 w 1498841"/>
                <a:gd name="connsiteY2475" fmla="*/ 2166045 h 2218638"/>
                <a:gd name="connsiteX2476" fmla="*/ 317974 w 1498841"/>
                <a:gd name="connsiteY2476" fmla="*/ 2164414 h 2218638"/>
                <a:gd name="connsiteX2477" fmla="*/ 318300 w 1498841"/>
                <a:gd name="connsiteY2477" fmla="*/ 2160694 h 2218638"/>
                <a:gd name="connsiteX2478" fmla="*/ 317713 w 1498841"/>
                <a:gd name="connsiteY2478" fmla="*/ 2160172 h 2218638"/>
                <a:gd name="connsiteX2479" fmla="*/ 316473 w 1498841"/>
                <a:gd name="connsiteY2479" fmla="*/ 2161869 h 2218638"/>
                <a:gd name="connsiteX2480" fmla="*/ 316212 w 1498841"/>
                <a:gd name="connsiteY2480" fmla="*/ 2160629 h 2218638"/>
                <a:gd name="connsiteX2481" fmla="*/ 315429 w 1498841"/>
                <a:gd name="connsiteY2481" fmla="*/ 2160498 h 2218638"/>
                <a:gd name="connsiteX2482" fmla="*/ 313732 w 1498841"/>
                <a:gd name="connsiteY2482" fmla="*/ 2160955 h 2218638"/>
                <a:gd name="connsiteX2483" fmla="*/ 312036 w 1498841"/>
                <a:gd name="connsiteY2483" fmla="*/ 2163109 h 2218638"/>
                <a:gd name="connsiteX2484" fmla="*/ 311970 w 1498841"/>
                <a:gd name="connsiteY2484" fmla="*/ 2165001 h 2218638"/>
                <a:gd name="connsiteX2485" fmla="*/ 312753 w 1498841"/>
                <a:gd name="connsiteY2485" fmla="*/ 2168981 h 2218638"/>
                <a:gd name="connsiteX2486" fmla="*/ 312623 w 1498841"/>
                <a:gd name="connsiteY2486" fmla="*/ 2169764 h 2218638"/>
                <a:gd name="connsiteX2487" fmla="*/ 311775 w 1498841"/>
                <a:gd name="connsiteY2487" fmla="*/ 2171004 h 2218638"/>
                <a:gd name="connsiteX2488" fmla="*/ 305772 w 1498841"/>
                <a:gd name="connsiteY2488" fmla="*/ 2173614 h 2218638"/>
                <a:gd name="connsiteX2489" fmla="*/ 302378 w 1498841"/>
                <a:gd name="connsiteY2489" fmla="*/ 2174006 h 2218638"/>
                <a:gd name="connsiteX2490" fmla="*/ 301139 w 1498841"/>
                <a:gd name="connsiteY2490" fmla="*/ 2172962 h 2218638"/>
                <a:gd name="connsiteX2491" fmla="*/ 299703 w 1498841"/>
                <a:gd name="connsiteY2491" fmla="*/ 2173940 h 2218638"/>
                <a:gd name="connsiteX2492" fmla="*/ 297941 w 1498841"/>
                <a:gd name="connsiteY2492" fmla="*/ 2174136 h 2218638"/>
                <a:gd name="connsiteX2493" fmla="*/ 297419 w 1498841"/>
                <a:gd name="connsiteY2493" fmla="*/ 2173679 h 2218638"/>
                <a:gd name="connsiteX2494" fmla="*/ 297550 w 1498841"/>
                <a:gd name="connsiteY2494" fmla="*/ 2173157 h 2218638"/>
                <a:gd name="connsiteX2495" fmla="*/ 298659 w 1498841"/>
                <a:gd name="connsiteY2495" fmla="*/ 2171330 h 2218638"/>
                <a:gd name="connsiteX2496" fmla="*/ 299246 w 1498841"/>
                <a:gd name="connsiteY2496" fmla="*/ 2169308 h 2218638"/>
                <a:gd name="connsiteX2497" fmla="*/ 298920 w 1498841"/>
                <a:gd name="connsiteY2497" fmla="*/ 2168263 h 2218638"/>
                <a:gd name="connsiteX2498" fmla="*/ 298268 w 1498841"/>
                <a:gd name="connsiteY2498" fmla="*/ 2167807 h 2218638"/>
                <a:gd name="connsiteX2499" fmla="*/ 297941 w 1498841"/>
                <a:gd name="connsiteY2499" fmla="*/ 2168003 h 2218638"/>
                <a:gd name="connsiteX2500" fmla="*/ 297680 w 1498841"/>
                <a:gd name="connsiteY2500" fmla="*/ 2170351 h 2218638"/>
                <a:gd name="connsiteX2501" fmla="*/ 297028 w 1498841"/>
                <a:gd name="connsiteY2501" fmla="*/ 2171200 h 2218638"/>
                <a:gd name="connsiteX2502" fmla="*/ 297615 w 1498841"/>
                <a:gd name="connsiteY2502" fmla="*/ 2171983 h 2218638"/>
                <a:gd name="connsiteX2503" fmla="*/ 296375 w 1498841"/>
                <a:gd name="connsiteY2503" fmla="*/ 2173875 h 2218638"/>
                <a:gd name="connsiteX2504" fmla="*/ 294548 w 1498841"/>
                <a:gd name="connsiteY2504" fmla="*/ 2174136 h 2218638"/>
                <a:gd name="connsiteX2505" fmla="*/ 293374 w 1498841"/>
                <a:gd name="connsiteY2505" fmla="*/ 2175115 h 2218638"/>
                <a:gd name="connsiteX2506" fmla="*/ 289654 w 1498841"/>
                <a:gd name="connsiteY2506" fmla="*/ 2176746 h 2218638"/>
                <a:gd name="connsiteX2507" fmla="*/ 295657 w 1498841"/>
                <a:gd name="connsiteY2507" fmla="*/ 2175441 h 2218638"/>
                <a:gd name="connsiteX2508" fmla="*/ 296897 w 1498841"/>
                <a:gd name="connsiteY2508" fmla="*/ 2175572 h 2218638"/>
                <a:gd name="connsiteX2509" fmla="*/ 298398 w 1498841"/>
                <a:gd name="connsiteY2509" fmla="*/ 2176224 h 2218638"/>
                <a:gd name="connsiteX2510" fmla="*/ 298529 w 1498841"/>
                <a:gd name="connsiteY2510" fmla="*/ 2177203 h 2218638"/>
                <a:gd name="connsiteX2511" fmla="*/ 297941 w 1498841"/>
                <a:gd name="connsiteY2511" fmla="*/ 2177790 h 2218638"/>
                <a:gd name="connsiteX2512" fmla="*/ 295853 w 1498841"/>
                <a:gd name="connsiteY2512" fmla="*/ 2178247 h 2218638"/>
                <a:gd name="connsiteX2513" fmla="*/ 292264 w 1498841"/>
                <a:gd name="connsiteY2513" fmla="*/ 2180074 h 2218638"/>
                <a:gd name="connsiteX2514" fmla="*/ 291677 w 1498841"/>
                <a:gd name="connsiteY2514" fmla="*/ 2179878 h 2218638"/>
                <a:gd name="connsiteX2515" fmla="*/ 288610 w 1498841"/>
                <a:gd name="connsiteY2515" fmla="*/ 2180596 h 2218638"/>
                <a:gd name="connsiteX2516" fmla="*/ 287697 w 1498841"/>
                <a:gd name="connsiteY2516" fmla="*/ 2180139 h 2218638"/>
                <a:gd name="connsiteX2517" fmla="*/ 282999 w 1498841"/>
                <a:gd name="connsiteY2517" fmla="*/ 2181053 h 2218638"/>
                <a:gd name="connsiteX2518" fmla="*/ 282933 w 1498841"/>
                <a:gd name="connsiteY2518" fmla="*/ 2180727 h 2218638"/>
                <a:gd name="connsiteX2519" fmla="*/ 287044 w 1498841"/>
                <a:gd name="connsiteY2519" fmla="*/ 2178639 h 2218638"/>
                <a:gd name="connsiteX2520" fmla="*/ 287436 w 1498841"/>
                <a:gd name="connsiteY2520" fmla="*/ 2177594 h 2218638"/>
                <a:gd name="connsiteX2521" fmla="*/ 287370 w 1498841"/>
                <a:gd name="connsiteY2521" fmla="*/ 2177138 h 2218638"/>
                <a:gd name="connsiteX2522" fmla="*/ 286718 w 1498841"/>
                <a:gd name="connsiteY2522" fmla="*/ 2176746 h 2218638"/>
                <a:gd name="connsiteX2523" fmla="*/ 285348 w 1498841"/>
                <a:gd name="connsiteY2523" fmla="*/ 2177203 h 2218638"/>
                <a:gd name="connsiteX2524" fmla="*/ 283651 w 1498841"/>
                <a:gd name="connsiteY2524" fmla="*/ 2177007 h 2218638"/>
                <a:gd name="connsiteX2525" fmla="*/ 283390 w 1498841"/>
                <a:gd name="connsiteY2525" fmla="*/ 2176811 h 2218638"/>
                <a:gd name="connsiteX2526" fmla="*/ 283586 w 1498841"/>
                <a:gd name="connsiteY2526" fmla="*/ 2175115 h 2218638"/>
                <a:gd name="connsiteX2527" fmla="*/ 281693 w 1498841"/>
                <a:gd name="connsiteY2527" fmla="*/ 2174397 h 2218638"/>
                <a:gd name="connsiteX2528" fmla="*/ 281954 w 1498841"/>
                <a:gd name="connsiteY2528" fmla="*/ 2171657 h 2218638"/>
                <a:gd name="connsiteX2529" fmla="*/ 282281 w 1498841"/>
                <a:gd name="connsiteY2529" fmla="*/ 2171461 h 2218638"/>
                <a:gd name="connsiteX2530" fmla="*/ 282085 w 1498841"/>
                <a:gd name="connsiteY2530" fmla="*/ 2170743 h 2218638"/>
                <a:gd name="connsiteX2531" fmla="*/ 282607 w 1498841"/>
                <a:gd name="connsiteY2531" fmla="*/ 2169960 h 2218638"/>
                <a:gd name="connsiteX2532" fmla="*/ 281954 w 1498841"/>
                <a:gd name="connsiteY2532" fmla="*/ 2169829 h 2218638"/>
                <a:gd name="connsiteX2533" fmla="*/ 280258 w 1498841"/>
                <a:gd name="connsiteY2533" fmla="*/ 2170612 h 2218638"/>
                <a:gd name="connsiteX2534" fmla="*/ 278757 w 1498841"/>
                <a:gd name="connsiteY2534" fmla="*/ 2169568 h 2218638"/>
                <a:gd name="connsiteX2535" fmla="*/ 278170 w 1498841"/>
                <a:gd name="connsiteY2535" fmla="*/ 2167220 h 2218638"/>
                <a:gd name="connsiteX2536" fmla="*/ 279083 w 1498841"/>
                <a:gd name="connsiteY2536" fmla="*/ 2166437 h 2218638"/>
                <a:gd name="connsiteX2537" fmla="*/ 279214 w 1498841"/>
                <a:gd name="connsiteY2537" fmla="*/ 2165914 h 2218638"/>
                <a:gd name="connsiteX2538" fmla="*/ 278561 w 1498841"/>
                <a:gd name="connsiteY2538" fmla="*/ 2165327 h 2218638"/>
                <a:gd name="connsiteX2539" fmla="*/ 276865 w 1498841"/>
                <a:gd name="connsiteY2539" fmla="*/ 2166110 h 2218638"/>
                <a:gd name="connsiteX2540" fmla="*/ 277322 w 1498841"/>
                <a:gd name="connsiteY2540" fmla="*/ 2168003 h 2218638"/>
                <a:gd name="connsiteX2541" fmla="*/ 276734 w 1498841"/>
                <a:gd name="connsiteY2541" fmla="*/ 2168003 h 2218638"/>
                <a:gd name="connsiteX2542" fmla="*/ 275951 w 1498841"/>
                <a:gd name="connsiteY2542" fmla="*/ 2169046 h 2218638"/>
                <a:gd name="connsiteX2543" fmla="*/ 274124 w 1498841"/>
                <a:gd name="connsiteY2543" fmla="*/ 2168981 h 2218638"/>
                <a:gd name="connsiteX2544" fmla="*/ 274516 w 1498841"/>
                <a:gd name="connsiteY2544" fmla="*/ 2167937 h 2218638"/>
                <a:gd name="connsiteX2545" fmla="*/ 272950 w 1498841"/>
                <a:gd name="connsiteY2545" fmla="*/ 2167872 h 2218638"/>
                <a:gd name="connsiteX2546" fmla="*/ 273015 w 1498841"/>
                <a:gd name="connsiteY2546" fmla="*/ 2167350 h 2218638"/>
                <a:gd name="connsiteX2547" fmla="*/ 272623 w 1498841"/>
                <a:gd name="connsiteY2547" fmla="*/ 2167089 h 2218638"/>
                <a:gd name="connsiteX2548" fmla="*/ 271318 w 1498841"/>
                <a:gd name="connsiteY2548" fmla="*/ 2167807 h 2218638"/>
                <a:gd name="connsiteX2549" fmla="*/ 272101 w 1498841"/>
                <a:gd name="connsiteY2549" fmla="*/ 2168655 h 2218638"/>
                <a:gd name="connsiteX2550" fmla="*/ 272754 w 1498841"/>
                <a:gd name="connsiteY2550" fmla="*/ 2170482 h 2218638"/>
                <a:gd name="connsiteX2551" fmla="*/ 274320 w 1498841"/>
                <a:gd name="connsiteY2551" fmla="*/ 2171069 h 2218638"/>
                <a:gd name="connsiteX2552" fmla="*/ 274189 w 1498841"/>
                <a:gd name="connsiteY2552" fmla="*/ 2172700 h 2218638"/>
                <a:gd name="connsiteX2553" fmla="*/ 273276 w 1498841"/>
                <a:gd name="connsiteY2553" fmla="*/ 2173745 h 2218638"/>
                <a:gd name="connsiteX2554" fmla="*/ 272232 w 1498841"/>
                <a:gd name="connsiteY2554" fmla="*/ 2176289 h 2218638"/>
                <a:gd name="connsiteX2555" fmla="*/ 271188 w 1498841"/>
                <a:gd name="connsiteY2555" fmla="*/ 2176746 h 2218638"/>
                <a:gd name="connsiteX2556" fmla="*/ 270862 w 1498841"/>
                <a:gd name="connsiteY2556" fmla="*/ 2176420 h 2218638"/>
                <a:gd name="connsiteX2557" fmla="*/ 270274 w 1498841"/>
                <a:gd name="connsiteY2557" fmla="*/ 2174462 h 2218638"/>
                <a:gd name="connsiteX2558" fmla="*/ 271253 w 1498841"/>
                <a:gd name="connsiteY2558" fmla="*/ 2173679 h 2218638"/>
                <a:gd name="connsiteX2559" fmla="*/ 270405 w 1498841"/>
                <a:gd name="connsiteY2559" fmla="*/ 2173157 h 2218638"/>
                <a:gd name="connsiteX2560" fmla="*/ 269883 w 1498841"/>
                <a:gd name="connsiteY2560" fmla="*/ 2173353 h 2218638"/>
                <a:gd name="connsiteX2561" fmla="*/ 269230 w 1498841"/>
                <a:gd name="connsiteY2561" fmla="*/ 2174528 h 2218638"/>
                <a:gd name="connsiteX2562" fmla="*/ 268643 w 1498841"/>
                <a:gd name="connsiteY2562" fmla="*/ 2174071 h 2218638"/>
                <a:gd name="connsiteX2563" fmla="*/ 266685 w 1498841"/>
                <a:gd name="connsiteY2563" fmla="*/ 2174723 h 2218638"/>
                <a:gd name="connsiteX2564" fmla="*/ 266098 w 1498841"/>
                <a:gd name="connsiteY2564" fmla="*/ 2175702 h 2218638"/>
                <a:gd name="connsiteX2565" fmla="*/ 265119 w 1498841"/>
                <a:gd name="connsiteY2565" fmla="*/ 2175506 h 2218638"/>
                <a:gd name="connsiteX2566" fmla="*/ 264206 w 1498841"/>
                <a:gd name="connsiteY2566" fmla="*/ 2176942 h 2218638"/>
                <a:gd name="connsiteX2567" fmla="*/ 260748 w 1498841"/>
                <a:gd name="connsiteY2567" fmla="*/ 2179160 h 2218638"/>
                <a:gd name="connsiteX2568" fmla="*/ 258007 w 1498841"/>
                <a:gd name="connsiteY2568" fmla="*/ 2179552 h 2218638"/>
                <a:gd name="connsiteX2569" fmla="*/ 257159 w 1498841"/>
                <a:gd name="connsiteY2569" fmla="*/ 2178834 h 2218638"/>
                <a:gd name="connsiteX2570" fmla="*/ 256898 w 1498841"/>
                <a:gd name="connsiteY2570" fmla="*/ 2179226 h 2218638"/>
                <a:gd name="connsiteX2571" fmla="*/ 257354 w 1498841"/>
                <a:gd name="connsiteY2571" fmla="*/ 2179878 h 2218638"/>
                <a:gd name="connsiteX2572" fmla="*/ 258072 w 1498841"/>
                <a:gd name="connsiteY2572" fmla="*/ 2180074 h 2218638"/>
                <a:gd name="connsiteX2573" fmla="*/ 258464 w 1498841"/>
                <a:gd name="connsiteY2573" fmla="*/ 2180727 h 2218638"/>
                <a:gd name="connsiteX2574" fmla="*/ 257942 w 1498841"/>
                <a:gd name="connsiteY2574" fmla="*/ 2185099 h 2218638"/>
                <a:gd name="connsiteX2575" fmla="*/ 259181 w 1498841"/>
                <a:gd name="connsiteY2575" fmla="*/ 2185229 h 2218638"/>
                <a:gd name="connsiteX2576" fmla="*/ 258659 w 1498841"/>
                <a:gd name="connsiteY2576" fmla="*/ 2186273 h 2218638"/>
                <a:gd name="connsiteX2577" fmla="*/ 256963 w 1498841"/>
                <a:gd name="connsiteY2577" fmla="*/ 2187643 h 2218638"/>
                <a:gd name="connsiteX2578" fmla="*/ 257485 w 1498841"/>
                <a:gd name="connsiteY2578" fmla="*/ 2188492 h 2218638"/>
                <a:gd name="connsiteX2579" fmla="*/ 258333 w 1498841"/>
                <a:gd name="connsiteY2579" fmla="*/ 2188361 h 2218638"/>
                <a:gd name="connsiteX2580" fmla="*/ 258790 w 1498841"/>
                <a:gd name="connsiteY2580" fmla="*/ 2188818 h 2218638"/>
                <a:gd name="connsiteX2581" fmla="*/ 258529 w 1498841"/>
                <a:gd name="connsiteY2581" fmla="*/ 2189275 h 2218638"/>
                <a:gd name="connsiteX2582" fmla="*/ 253505 w 1498841"/>
                <a:gd name="connsiteY2582" fmla="*/ 2191167 h 2218638"/>
                <a:gd name="connsiteX2583" fmla="*/ 253439 w 1498841"/>
                <a:gd name="connsiteY2583" fmla="*/ 2190710 h 2218638"/>
                <a:gd name="connsiteX2584" fmla="*/ 255723 w 1498841"/>
                <a:gd name="connsiteY2584" fmla="*/ 2189014 h 2218638"/>
                <a:gd name="connsiteX2585" fmla="*/ 252461 w 1498841"/>
                <a:gd name="connsiteY2585" fmla="*/ 2189992 h 2218638"/>
                <a:gd name="connsiteX2586" fmla="*/ 246979 w 1498841"/>
                <a:gd name="connsiteY2586" fmla="*/ 2192733 h 2218638"/>
                <a:gd name="connsiteX2587" fmla="*/ 246001 w 1498841"/>
                <a:gd name="connsiteY2587" fmla="*/ 2194364 h 2218638"/>
                <a:gd name="connsiteX2588" fmla="*/ 243782 w 1498841"/>
                <a:gd name="connsiteY2588" fmla="*/ 2195343 h 2218638"/>
                <a:gd name="connsiteX2589" fmla="*/ 243456 w 1498841"/>
                <a:gd name="connsiteY2589" fmla="*/ 2196191 h 2218638"/>
                <a:gd name="connsiteX2590" fmla="*/ 244565 w 1498841"/>
                <a:gd name="connsiteY2590" fmla="*/ 2196648 h 2218638"/>
                <a:gd name="connsiteX2591" fmla="*/ 245544 w 1498841"/>
                <a:gd name="connsiteY2591" fmla="*/ 2196518 h 2218638"/>
                <a:gd name="connsiteX2592" fmla="*/ 252983 w 1498841"/>
                <a:gd name="connsiteY2592" fmla="*/ 2192668 h 2218638"/>
                <a:gd name="connsiteX2593" fmla="*/ 258855 w 1498841"/>
                <a:gd name="connsiteY2593" fmla="*/ 2191885 h 2218638"/>
                <a:gd name="connsiteX2594" fmla="*/ 259443 w 1498841"/>
                <a:gd name="connsiteY2594" fmla="*/ 2191950 h 2218638"/>
                <a:gd name="connsiteX2595" fmla="*/ 259769 w 1498841"/>
                <a:gd name="connsiteY2595" fmla="*/ 2192472 h 2218638"/>
                <a:gd name="connsiteX2596" fmla="*/ 259443 w 1498841"/>
                <a:gd name="connsiteY2596" fmla="*/ 2192864 h 2218638"/>
                <a:gd name="connsiteX2597" fmla="*/ 256702 w 1498841"/>
                <a:gd name="connsiteY2597" fmla="*/ 2193059 h 2218638"/>
                <a:gd name="connsiteX2598" fmla="*/ 254418 w 1498841"/>
                <a:gd name="connsiteY2598" fmla="*/ 2193712 h 2218638"/>
                <a:gd name="connsiteX2599" fmla="*/ 253048 w 1498841"/>
                <a:gd name="connsiteY2599" fmla="*/ 2194495 h 2218638"/>
                <a:gd name="connsiteX2600" fmla="*/ 249785 w 1498841"/>
                <a:gd name="connsiteY2600" fmla="*/ 2197562 h 2218638"/>
                <a:gd name="connsiteX2601" fmla="*/ 247567 w 1498841"/>
                <a:gd name="connsiteY2601" fmla="*/ 2197105 h 2218638"/>
                <a:gd name="connsiteX2602" fmla="*/ 246131 w 1498841"/>
                <a:gd name="connsiteY2602" fmla="*/ 2197235 h 2218638"/>
                <a:gd name="connsiteX2603" fmla="*/ 245413 w 1498841"/>
                <a:gd name="connsiteY2603" fmla="*/ 2198214 h 2218638"/>
                <a:gd name="connsiteX2604" fmla="*/ 246523 w 1498841"/>
                <a:gd name="connsiteY2604" fmla="*/ 2199193 h 2218638"/>
                <a:gd name="connsiteX2605" fmla="*/ 245348 w 1498841"/>
                <a:gd name="connsiteY2605" fmla="*/ 2199584 h 2218638"/>
                <a:gd name="connsiteX2606" fmla="*/ 244630 w 1498841"/>
                <a:gd name="connsiteY2606" fmla="*/ 2198867 h 2218638"/>
                <a:gd name="connsiteX2607" fmla="*/ 243260 w 1498841"/>
                <a:gd name="connsiteY2607" fmla="*/ 2199193 h 2218638"/>
                <a:gd name="connsiteX2608" fmla="*/ 241890 w 1498841"/>
                <a:gd name="connsiteY2608" fmla="*/ 2200563 h 2218638"/>
                <a:gd name="connsiteX2609" fmla="*/ 240585 w 1498841"/>
                <a:gd name="connsiteY2609" fmla="*/ 2203043 h 2218638"/>
                <a:gd name="connsiteX2610" fmla="*/ 239997 w 1498841"/>
                <a:gd name="connsiteY2610" fmla="*/ 2203043 h 2218638"/>
                <a:gd name="connsiteX2611" fmla="*/ 238692 w 1498841"/>
                <a:gd name="connsiteY2611" fmla="*/ 2204087 h 2218638"/>
                <a:gd name="connsiteX2612" fmla="*/ 237583 w 1498841"/>
                <a:gd name="connsiteY2612" fmla="*/ 2203956 h 2218638"/>
                <a:gd name="connsiteX2613" fmla="*/ 236604 w 1498841"/>
                <a:gd name="connsiteY2613" fmla="*/ 2204544 h 2218638"/>
                <a:gd name="connsiteX2614" fmla="*/ 236278 w 1498841"/>
                <a:gd name="connsiteY2614" fmla="*/ 2204283 h 2218638"/>
                <a:gd name="connsiteX2615" fmla="*/ 237126 w 1498841"/>
                <a:gd name="connsiteY2615" fmla="*/ 2202260 h 2218638"/>
                <a:gd name="connsiteX2616" fmla="*/ 235560 w 1498841"/>
                <a:gd name="connsiteY2616" fmla="*/ 2202586 h 2218638"/>
                <a:gd name="connsiteX2617" fmla="*/ 235560 w 1498841"/>
                <a:gd name="connsiteY2617" fmla="*/ 2202260 h 2218638"/>
                <a:gd name="connsiteX2618" fmla="*/ 236800 w 1498841"/>
                <a:gd name="connsiteY2618" fmla="*/ 2201607 h 2218638"/>
                <a:gd name="connsiteX2619" fmla="*/ 237975 w 1498841"/>
                <a:gd name="connsiteY2619" fmla="*/ 2200106 h 2218638"/>
                <a:gd name="connsiteX2620" fmla="*/ 239410 w 1498841"/>
                <a:gd name="connsiteY2620" fmla="*/ 2199063 h 2218638"/>
                <a:gd name="connsiteX2621" fmla="*/ 239997 w 1498841"/>
                <a:gd name="connsiteY2621" fmla="*/ 2198018 h 2218638"/>
                <a:gd name="connsiteX2622" fmla="*/ 239149 w 1498841"/>
                <a:gd name="connsiteY2622" fmla="*/ 2196909 h 2218638"/>
                <a:gd name="connsiteX2623" fmla="*/ 236278 w 1498841"/>
                <a:gd name="connsiteY2623" fmla="*/ 2196126 h 2218638"/>
                <a:gd name="connsiteX2624" fmla="*/ 235952 w 1498841"/>
                <a:gd name="connsiteY2624" fmla="*/ 2195213 h 2218638"/>
                <a:gd name="connsiteX2625" fmla="*/ 236147 w 1498841"/>
                <a:gd name="connsiteY2625" fmla="*/ 2193842 h 2218638"/>
                <a:gd name="connsiteX2626" fmla="*/ 234451 w 1498841"/>
                <a:gd name="connsiteY2626" fmla="*/ 2192341 h 2218638"/>
                <a:gd name="connsiteX2627" fmla="*/ 234386 w 1498841"/>
                <a:gd name="connsiteY2627" fmla="*/ 2191754 h 2218638"/>
                <a:gd name="connsiteX2628" fmla="*/ 238236 w 1498841"/>
                <a:gd name="connsiteY2628" fmla="*/ 2189209 h 2218638"/>
                <a:gd name="connsiteX2629" fmla="*/ 239736 w 1498841"/>
                <a:gd name="connsiteY2629" fmla="*/ 2188753 h 2218638"/>
                <a:gd name="connsiteX2630" fmla="*/ 239149 w 1498841"/>
                <a:gd name="connsiteY2630" fmla="*/ 2187121 h 2218638"/>
                <a:gd name="connsiteX2631" fmla="*/ 238627 w 1498841"/>
                <a:gd name="connsiteY2631" fmla="*/ 2187252 h 2218638"/>
                <a:gd name="connsiteX2632" fmla="*/ 238105 w 1498841"/>
                <a:gd name="connsiteY2632" fmla="*/ 2188296 h 2218638"/>
                <a:gd name="connsiteX2633" fmla="*/ 233537 w 1498841"/>
                <a:gd name="connsiteY2633" fmla="*/ 2191298 h 2218638"/>
                <a:gd name="connsiteX2634" fmla="*/ 233342 w 1498841"/>
                <a:gd name="connsiteY2634" fmla="*/ 2192537 h 2218638"/>
                <a:gd name="connsiteX2635" fmla="*/ 234059 w 1498841"/>
                <a:gd name="connsiteY2635" fmla="*/ 2192864 h 2218638"/>
                <a:gd name="connsiteX2636" fmla="*/ 234320 w 1498841"/>
                <a:gd name="connsiteY2636" fmla="*/ 2193386 h 2218638"/>
                <a:gd name="connsiteX2637" fmla="*/ 233211 w 1498841"/>
                <a:gd name="connsiteY2637" fmla="*/ 2194364 h 2218638"/>
                <a:gd name="connsiteX2638" fmla="*/ 232493 w 1498841"/>
                <a:gd name="connsiteY2638" fmla="*/ 2197562 h 2218638"/>
                <a:gd name="connsiteX2639" fmla="*/ 227599 w 1498841"/>
                <a:gd name="connsiteY2639" fmla="*/ 2203500 h 2218638"/>
                <a:gd name="connsiteX2640" fmla="*/ 223684 w 1498841"/>
                <a:gd name="connsiteY2640" fmla="*/ 2204609 h 2218638"/>
                <a:gd name="connsiteX2641" fmla="*/ 223554 w 1498841"/>
                <a:gd name="connsiteY2641" fmla="*/ 2203434 h 2218638"/>
                <a:gd name="connsiteX2642" fmla="*/ 222901 w 1498841"/>
                <a:gd name="connsiteY2642" fmla="*/ 2203630 h 2218638"/>
                <a:gd name="connsiteX2643" fmla="*/ 222445 w 1498841"/>
                <a:gd name="connsiteY2643" fmla="*/ 2203238 h 2218638"/>
                <a:gd name="connsiteX2644" fmla="*/ 220291 w 1498841"/>
                <a:gd name="connsiteY2644" fmla="*/ 2204087 h 2218638"/>
                <a:gd name="connsiteX2645" fmla="*/ 220161 w 1498841"/>
                <a:gd name="connsiteY2645" fmla="*/ 2202651 h 2218638"/>
                <a:gd name="connsiteX2646" fmla="*/ 221205 w 1498841"/>
                <a:gd name="connsiteY2646" fmla="*/ 2202521 h 2218638"/>
                <a:gd name="connsiteX2647" fmla="*/ 221466 w 1498841"/>
                <a:gd name="connsiteY2647" fmla="*/ 2202064 h 2218638"/>
                <a:gd name="connsiteX2648" fmla="*/ 221205 w 1498841"/>
                <a:gd name="connsiteY2648" fmla="*/ 2201085 h 2218638"/>
                <a:gd name="connsiteX2649" fmla="*/ 221531 w 1498841"/>
                <a:gd name="connsiteY2649" fmla="*/ 2200367 h 2218638"/>
                <a:gd name="connsiteX2650" fmla="*/ 220813 w 1498841"/>
                <a:gd name="connsiteY2650" fmla="*/ 2199715 h 2218638"/>
                <a:gd name="connsiteX2651" fmla="*/ 221857 w 1498841"/>
                <a:gd name="connsiteY2651" fmla="*/ 2198671 h 2218638"/>
                <a:gd name="connsiteX2652" fmla="*/ 221335 w 1498841"/>
                <a:gd name="connsiteY2652" fmla="*/ 2197953 h 2218638"/>
                <a:gd name="connsiteX2653" fmla="*/ 220878 w 1498841"/>
                <a:gd name="connsiteY2653" fmla="*/ 2198540 h 2218638"/>
                <a:gd name="connsiteX2654" fmla="*/ 220487 w 1498841"/>
                <a:gd name="connsiteY2654" fmla="*/ 2198671 h 2218638"/>
                <a:gd name="connsiteX2655" fmla="*/ 220226 w 1498841"/>
                <a:gd name="connsiteY2655" fmla="*/ 2198280 h 2218638"/>
                <a:gd name="connsiteX2656" fmla="*/ 220617 w 1498841"/>
                <a:gd name="connsiteY2656" fmla="*/ 2196648 h 2218638"/>
                <a:gd name="connsiteX2657" fmla="*/ 222575 w 1498841"/>
                <a:gd name="connsiteY2657" fmla="*/ 2194690 h 2218638"/>
                <a:gd name="connsiteX2658" fmla="*/ 221988 w 1498841"/>
                <a:gd name="connsiteY2658" fmla="*/ 2194169 h 2218638"/>
                <a:gd name="connsiteX2659" fmla="*/ 224272 w 1498841"/>
                <a:gd name="connsiteY2659" fmla="*/ 2191167 h 2218638"/>
                <a:gd name="connsiteX2660" fmla="*/ 223554 w 1498841"/>
                <a:gd name="connsiteY2660" fmla="*/ 2191036 h 2218638"/>
                <a:gd name="connsiteX2661" fmla="*/ 222771 w 1498841"/>
                <a:gd name="connsiteY2661" fmla="*/ 2190319 h 2218638"/>
                <a:gd name="connsiteX2662" fmla="*/ 221857 w 1498841"/>
                <a:gd name="connsiteY2662" fmla="*/ 2190319 h 2218638"/>
                <a:gd name="connsiteX2663" fmla="*/ 221400 w 1498841"/>
                <a:gd name="connsiteY2663" fmla="*/ 2188883 h 2218638"/>
                <a:gd name="connsiteX2664" fmla="*/ 220617 w 1498841"/>
                <a:gd name="connsiteY2664" fmla="*/ 2188557 h 2218638"/>
                <a:gd name="connsiteX2665" fmla="*/ 219704 w 1498841"/>
                <a:gd name="connsiteY2665" fmla="*/ 2189209 h 2218638"/>
                <a:gd name="connsiteX2666" fmla="*/ 215789 w 1498841"/>
                <a:gd name="connsiteY2666" fmla="*/ 2188492 h 2218638"/>
                <a:gd name="connsiteX2667" fmla="*/ 216376 w 1498841"/>
                <a:gd name="connsiteY2667" fmla="*/ 2187708 h 2218638"/>
                <a:gd name="connsiteX2668" fmla="*/ 214092 w 1498841"/>
                <a:gd name="connsiteY2668" fmla="*/ 2187448 h 2218638"/>
                <a:gd name="connsiteX2669" fmla="*/ 213766 w 1498841"/>
                <a:gd name="connsiteY2669" fmla="*/ 2186991 h 2218638"/>
                <a:gd name="connsiteX2670" fmla="*/ 214027 w 1498841"/>
                <a:gd name="connsiteY2670" fmla="*/ 2186534 h 2218638"/>
                <a:gd name="connsiteX2671" fmla="*/ 217420 w 1498841"/>
                <a:gd name="connsiteY2671" fmla="*/ 2184316 h 2218638"/>
                <a:gd name="connsiteX2672" fmla="*/ 218464 w 1498841"/>
                <a:gd name="connsiteY2672" fmla="*/ 2184837 h 2218638"/>
                <a:gd name="connsiteX2673" fmla="*/ 220291 w 1498841"/>
                <a:gd name="connsiteY2673" fmla="*/ 2182684 h 2218638"/>
                <a:gd name="connsiteX2674" fmla="*/ 222445 w 1498841"/>
                <a:gd name="connsiteY2674" fmla="*/ 2181314 h 2218638"/>
                <a:gd name="connsiteX2675" fmla="*/ 225968 w 1498841"/>
                <a:gd name="connsiteY2675" fmla="*/ 2179813 h 2218638"/>
                <a:gd name="connsiteX2676" fmla="*/ 227795 w 1498841"/>
                <a:gd name="connsiteY2676" fmla="*/ 2179617 h 2218638"/>
                <a:gd name="connsiteX2677" fmla="*/ 229883 w 1498841"/>
                <a:gd name="connsiteY2677" fmla="*/ 2177986 h 2218638"/>
                <a:gd name="connsiteX2678" fmla="*/ 231058 w 1498841"/>
                <a:gd name="connsiteY2678" fmla="*/ 2176551 h 2218638"/>
                <a:gd name="connsiteX2679" fmla="*/ 234647 w 1498841"/>
                <a:gd name="connsiteY2679" fmla="*/ 2174332 h 2218638"/>
                <a:gd name="connsiteX2680" fmla="*/ 234842 w 1498841"/>
                <a:gd name="connsiteY2680" fmla="*/ 2173614 h 2218638"/>
                <a:gd name="connsiteX2681" fmla="*/ 234320 w 1498841"/>
                <a:gd name="connsiteY2681" fmla="*/ 2173483 h 2218638"/>
                <a:gd name="connsiteX2682" fmla="*/ 234320 w 1498841"/>
                <a:gd name="connsiteY2682" fmla="*/ 2173027 h 2218638"/>
                <a:gd name="connsiteX2683" fmla="*/ 235560 w 1498841"/>
                <a:gd name="connsiteY2683" fmla="*/ 2171004 h 2218638"/>
                <a:gd name="connsiteX2684" fmla="*/ 240780 w 1498841"/>
                <a:gd name="connsiteY2684" fmla="*/ 2168263 h 2218638"/>
                <a:gd name="connsiteX2685" fmla="*/ 240585 w 1498841"/>
                <a:gd name="connsiteY2685" fmla="*/ 2167676 h 2218638"/>
                <a:gd name="connsiteX2686" fmla="*/ 239867 w 1498841"/>
                <a:gd name="connsiteY2686" fmla="*/ 2167807 h 2218638"/>
                <a:gd name="connsiteX2687" fmla="*/ 239802 w 1498841"/>
                <a:gd name="connsiteY2687" fmla="*/ 2167350 h 2218638"/>
                <a:gd name="connsiteX2688" fmla="*/ 242542 w 1498841"/>
                <a:gd name="connsiteY2688" fmla="*/ 2165327 h 2218638"/>
                <a:gd name="connsiteX2689" fmla="*/ 243129 w 1498841"/>
                <a:gd name="connsiteY2689" fmla="*/ 2166110 h 2218638"/>
                <a:gd name="connsiteX2690" fmla="*/ 243782 w 1498841"/>
                <a:gd name="connsiteY2690" fmla="*/ 2164935 h 2218638"/>
                <a:gd name="connsiteX2691" fmla="*/ 245152 w 1498841"/>
                <a:gd name="connsiteY2691" fmla="*/ 2166175 h 2218638"/>
                <a:gd name="connsiteX2692" fmla="*/ 246327 w 1498841"/>
                <a:gd name="connsiteY2692" fmla="*/ 2165849 h 2218638"/>
                <a:gd name="connsiteX2693" fmla="*/ 248806 w 1498841"/>
                <a:gd name="connsiteY2693" fmla="*/ 2163696 h 2218638"/>
                <a:gd name="connsiteX2694" fmla="*/ 248350 w 1498841"/>
                <a:gd name="connsiteY2694" fmla="*/ 2162913 h 2218638"/>
                <a:gd name="connsiteX2695" fmla="*/ 249394 w 1498841"/>
                <a:gd name="connsiteY2695" fmla="*/ 2163109 h 2218638"/>
                <a:gd name="connsiteX2696" fmla="*/ 249328 w 1498841"/>
                <a:gd name="connsiteY2696" fmla="*/ 2163892 h 2218638"/>
                <a:gd name="connsiteX2697" fmla="*/ 250960 w 1498841"/>
                <a:gd name="connsiteY2697" fmla="*/ 2163565 h 2218638"/>
                <a:gd name="connsiteX2698" fmla="*/ 252395 w 1498841"/>
                <a:gd name="connsiteY2698" fmla="*/ 2164348 h 2218638"/>
                <a:gd name="connsiteX2699" fmla="*/ 252917 w 1498841"/>
                <a:gd name="connsiteY2699" fmla="*/ 2164218 h 2218638"/>
                <a:gd name="connsiteX2700" fmla="*/ 254483 w 1498841"/>
                <a:gd name="connsiteY2700" fmla="*/ 2162652 h 2218638"/>
                <a:gd name="connsiteX2701" fmla="*/ 256180 w 1498841"/>
                <a:gd name="connsiteY2701" fmla="*/ 2162913 h 2218638"/>
                <a:gd name="connsiteX2702" fmla="*/ 256702 w 1498841"/>
                <a:gd name="connsiteY2702" fmla="*/ 2163957 h 2218638"/>
                <a:gd name="connsiteX2703" fmla="*/ 257159 w 1498841"/>
                <a:gd name="connsiteY2703" fmla="*/ 2164087 h 2218638"/>
                <a:gd name="connsiteX2704" fmla="*/ 258398 w 1498841"/>
                <a:gd name="connsiteY2704" fmla="*/ 2163630 h 2218638"/>
                <a:gd name="connsiteX2705" fmla="*/ 258268 w 1498841"/>
                <a:gd name="connsiteY2705" fmla="*/ 2163174 h 2218638"/>
                <a:gd name="connsiteX2706" fmla="*/ 257420 w 1498841"/>
                <a:gd name="connsiteY2706" fmla="*/ 2163304 h 2218638"/>
                <a:gd name="connsiteX2707" fmla="*/ 257224 w 1498841"/>
                <a:gd name="connsiteY2707" fmla="*/ 2162847 h 2218638"/>
                <a:gd name="connsiteX2708" fmla="*/ 263619 w 1498841"/>
                <a:gd name="connsiteY2708" fmla="*/ 2160629 h 2218638"/>
                <a:gd name="connsiteX2709" fmla="*/ 267795 w 1498841"/>
                <a:gd name="connsiteY2709" fmla="*/ 2156975 h 2218638"/>
                <a:gd name="connsiteX2710" fmla="*/ 269557 w 1498841"/>
                <a:gd name="connsiteY2710" fmla="*/ 2154691 h 2218638"/>
                <a:gd name="connsiteX2711" fmla="*/ 269557 w 1498841"/>
                <a:gd name="connsiteY2711" fmla="*/ 2153712 h 2218638"/>
                <a:gd name="connsiteX2712" fmla="*/ 270340 w 1498841"/>
                <a:gd name="connsiteY2712" fmla="*/ 2153386 h 2218638"/>
                <a:gd name="connsiteX2713" fmla="*/ 270731 w 1498841"/>
                <a:gd name="connsiteY2713" fmla="*/ 2154821 h 2218638"/>
                <a:gd name="connsiteX2714" fmla="*/ 271579 w 1498841"/>
                <a:gd name="connsiteY2714" fmla="*/ 2155670 h 2218638"/>
                <a:gd name="connsiteX2715" fmla="*/ 273733 w 1498841"/>
                <a:gd name="connsiteY2715" fmla="*/ 2155278 h 2218638"/>
                <a:gd name="connsiteX2716" fmla="*/ 274450 w 1498841"/>
                <a:gd name="connsiteY2716" fmla="*/ 2154495 h 2218638"/>
                <a:gd name="connsiteX2717" fmla="*/ 275364 w 1498841"/>
                <a:gd name="connsiteY2717" fmla="*/ 2155278 h 2218638"/>
                <a:gd name="connsiteX2718" fmla="*/ 276082 w 1498841"/>
                <a:gd name="connsiteY2718" fmla="*/ 2153516 h 2218638"/>
                <a:gd name="connsiteX2719" fmla="*/ 275690 w 1498841"/>
                <a:gd name="connsiteY2719" fmla="*/ 2153125 h 2218638"/>
                <a:gd name="connsiteX2720" fmla="*/ 274450 w 1498841"/>
                <a:gd name="connsiteY2720" fmla="*/ 2153125 h 2218638"/>
                <a:gd name="connsiteX2721" fmla="*/ 272950 w 1498841"/>
                <a:gd name="connsiteY2721" fmla="*/ 2153843 h 2218638"/>
                <a:gd name="connsiteX2722" fmla="*/ 272428 w 1498841"/>
                <a:gd name="connsiteY2722" fmla="*/ 2153060 h 2218638"/>
                <a:gd name="connsiteX2723" fmla="*/ 274385 w 1498841"/>
                <a:gd name="connsiteY2723" fmla="*/ 2151428 h 2218638"/>
                <a:gd name="connsiteX2724" fmla="*/ 273928 w 1498841"/>
                <a:gd name="connsiteY2724" fmla="*/ 2151167 h 2218638"/>
                <a:gd name="connsiteX2725" fmla="*/ 274777 w 1498841"/>
                <a:gd name="connsiteY2725" fmla="*/ 2150384 h 2218638"/>
                <a:gd name="connsiteX2726" fmla="*/ 276669 w 1498841"/>
                <a:gd name="connsiteY2726" fmla="*/ 2149079 h 2218638"/>
                <a:gd name="connsiteX2727" fmla="*/ 277909 w 1498841"/>
                <a:gd name="connsiteY2727" fmla="*/ 2148949 h 2218638"/>
                <a:gd name="connsiteX2728" fmla="*/ 277844 w 1498841"/>
                <a:gd name="connsiteY2728" fmla="*/ 2146469 h 2218638"/>
                <a:gd name="connsiteX2729" fmla="*/ 277061 w 1498841"/>
                <a:gd name="connsiteY2729" fmla="*/ 2146013 h 2218638"/>
                <a:gd name="connsiteX2730" fmla="*/ 277583 w 1498841"/>
                <a:gd name="connsiteY2730" fmla="*/ 2145164 h 2218638"/>
                <a:gd name="connsiteX2731" fmla="*/ 277256 w 1498841"/>
                <a:gd name="connsiteY2731" fmla="*/ 2144447 h 2218638"/>
                <a:gd name="connsiteX2732" fmla="*/ 278039 w 1498841"/>
                <a:gd name="connsiteY2732" fmla="*/ 2143663 h 2218638"/>
                <a:gd name="connsiteX2733" fmla="*/ 278105 w 1498841"/>
                <a:gd name="connsiteY2733" fmla="*/ 2142358 h 2218638"/>
                <a:gd name="connsiteX2734" fmla="*/ 286131 w 1498841"/>
                <a:gd name="connsiteY2734" fmla="*/ 2139096 h 2218638"/>
                <a:gd name="connsiteX2735" fmla="*/ 288153 w 1498841"/>
                <a:gd name="connsiteY2735" fmla="*/ 2137725 h 2218638"/>
                <a:gd name="connsiteX2736" fmla="*/ 288153 w 1498841"/>
                <a:gd name="connsiteY2736" fmla="*/ 2137073 h 2218638"/>
                <a:gd name="connsiteX2737" fmla="*/ 286392 w 1498841"/>
                <a:gd name="connsiteY2737" fmla="*/ 2135637 h 2218638"/>
                <a:gd name="connsiteX2738" fmla="*/ 286587 w 1498841"/>
                <a:gd name="connsiteY2738" fmla="*/ 2134985 h 2218638"/>
                <a:gd name="connsiteX2739" fmla="*/ 292264 w 1498841"/>
                <a:gd name="connsiteY2739" fmla="*/ 2133288 h 2218638"/>
                <a:gd name="connsiteX2740" fmla="*/ 293374 w 1498841"/>
                <a:gd name="connsiteY2740" fmla="*/ 2132049 h 2218638"/>
                <a:gd name="connsiteX2741" fmla="*/ 295266 w 1498841"/>
                <a:gd name="connsiteY2741" fmla="*/ 2131135 h 2218638"/>
                <a:gd name="connsiteX2742" fmla="*/ 296767 w 1498841"/>
                <a:gd name="connsiteY2742" fmla="*/ 2129569 h 2218638"/>
                <a:gd name="connsiteX2743" fmla="*/ 297941 w 1498841"/>
                <a:gd name="connsiteY2743" fmla="*/ 2129243 h 2218638"/>
                <a:gd name="connsiteX2744" fmla="*/ 298724 w 1498841"/>
                <a:gd name="connsiteY2744" fmla="*/ 2129438 h 2218638"/>
                <a:gd name="connsiteX2745" fmla="*/ 299051 w 1498841"/>
                <a:gd name="connsiteY2745" fmla="*/ 2127742 h 2218638"/>
                <a:gd name="connsiteX2746" fmla="*/ 298398 w 1498841"/>
                <a:gd name="connsiteY2746" fmla="*/ 2126110 h 2218638"/>
                <a:gd name="connsiteX2747" fmla="*/ 301400 w 1498841"/>
                <a:gd name="connsiteY2747" fmla="*/ 2122978 h 2218638"/>
                <a:gd name="connsiteX2748" fmla="*/ 306033 w 1498841"/>
                <a:gd name="connsiteY2748" fmla="*/ 2121216 h 2218638"/>
                <a:gd name="connsiteX2749" fmla="*/ 308382 w 1498841"/>
                <a:gd name="connsiteY2749" fmla="*/ 2122326 h 2218638"/>
                <a:gd name="connsiteX2750" fmla="*/ 312101 w 1498841"/>
                <a:gd name="connsiteY2750" fmla="*/ 2120629 h 2218638"/>
                <a:gd name="connsiteX2751" fmla="*/ 312623 w 1498841"/>
                <a:gd name="connsiteY2751" fmla="*/ 2120890 h 2218638"/>
                <a:gd name="connsiteX2752" fmla="*/ 313276 w 1498841"/>
                <a:gd name="connsiteY2752" fmla="*/ 2120433 h 2218638"/>
                <a:gd name="connsiteX2753" fmla="*/ 312753 w 1498841"/>
                <a:gd name="connsiteY2753" fmla="*/ 2119716 h 2218638"/>
                <a:gd name="connsiteX2754" fmla="*/ 312949 w 1498841"/>
                <a:gd name="connsiteY2754" fmla="*/ 2118933 h 2218638"/>
                <a:gd name="connsiteX2755" fmla="*/ 315755 w 1498841"/>
                <a:gd name="connsiteY2755" fmla="*/ 2117628 h 2218638"/>
                <a:gd name="connsiteX2756" fmla="*/ 312166 w 1498841"/>
                <a:gd name="connsiteY2756" fmla="*/ 2115540 h 2218638"/>
                <a:gd name="connsiteX2757" fmla="*/ 313732 w 1498841"/>
                <a:gd name="connsiteY2757" fmla="*/ 2113908 h 2218638"/>
                <a:gd name="connsiteX2758" fmla="*/ 313732 w 1498841"/>
                <a:gd name="connsiteY2758" fmla="*/ 2113256 h 2218638"/>
                <a:gd name="connsiteX2759" fmla="*/ 312231 w 1498841"/>
                <a:gd name="connsiteY2759" fmla="*/ 2114300 h 2218638"/>
                <a:gd name="connsiteX2760" fmla="*/ 309687 w 1498841"/>
                <a:gd name="connsiteY2760" fmla="*/ 2114822 h 2218638"/>
                <a:gd name="connsiteX2761" fmla="*/ 308121 w 1498841"/>
                <a:gd name="connsiteY2761" fmla="*/ 2117301 h 2218638"/>
                <a:gd name="connsiteX2762" fmla="*/ 306098 w 1498841"/>
                <a:gd name="connsiteY2762" fmla="*/ 2118476 h 2218638"/>
                <a:gd name="connsiteX2763" fmla="*/ 306424 w 1498841"/>
                <a:gd name="connsiteY2763" fmla="*/ 2117301 h 2218638"/>
                <a:gd name="connsiteX2764" fmla="*/ 303814 w 1498841"/>
                <a:gd name="connsiteY2764" fmla="*/ 2116453 h 2218638"/>
                <a:gd name="connsiteX2765" fmla="*/ 300551 w 1498841"/>
                <a:gd name="connsiteY2765" fmla="*/ 2117693 h 2218638"/>
                <a:gd name="connsiteX2766" fmla="*/ 298463 w 1498841"/>
                <a:gd name="connsiteY2766" fmla="*/ 2117236 h 2218638"/>
                <a:gd name="connsiteX2767" fmla="*/ 294287 w 1498841"/>
                <a:gd name="connsiteY2767" fmla="*/ 2119194 h 2218638"/>
                <a:gd name="connsiteX2768" fmla="*/ 293961 w 1498841"/>
                <a:gd name="connsiteY2768" fmla="*/ 2119781 h 2218638"/>
                <a:gd name="connsiteX2769" fmla="*/ 291938 w 1498841"/>
                <a:gd name="connsiteY2769" fmla="*/ 2120303 h 2218638"/>
                <a:gd name="connsiteX2770" fmla="*/ 291612 w 1498841"/>
                <a:gd name="connsiteY2770" fmla="*/ 2121021 h 2218638"/>
                <a:gd name="connsiteX2771" fmla="*/ 291612 w 1498841"/>
                <a:gd name="connsiteY2771" fmla="*/ 2122718 h 2218638"/>
                <a:gd name="connsiteX2772" fmla="*/ 289915 w 1498841"/>
                <a:gd name="connsiteY2772" fmla="*/ 2122391 h 2218638"/>
                <a:gd name="connsiteX2773" fmla="*/ 288349 w 1498841"/>
                <a:gd name="connsiteY2773" fmla="*/ 2122978 h 2218638"/>
                <a:gd name="connsiteX2774" fmla="*/ 286457 w 1498841"/>
                <a:gd name="connsiteY2774" fmla="*/ 2124610 h 2218638"/>
                <a:gd name="connsiteX2775" fmla="*/ 287566 w 1498841"/>
                <a:gd name="connsiteY2775" fmla="*/ 2124740 h 2218638"/>
                <a:gd name="connsiteX2776" fmla="*/ 286979 w 1498841"/>
                <a:gd name="connsiteY2776" fmla="*/ 2125458 h 2218638"/>
                <a:gd name="connsiteX2777" fmla="*/ 286261 w 1498841"/>
                <a:gd name="connsiteY2777" fmla="*/ 2125654 h 2218638"/>
                <a:gd name="connsiteX2778" fmla="*/ 286000 w 1498841"/>
                <a:gd name="connsiteY2778" fmla="*/ 2124544 h 2218638"/>
                <a:gd name="connsiteX2779" fmla="*/ 285413 w 1498841"/>
                <a:gd name="connsiteY2779" fmla="*/ 2124153 h 2218638"/>
                <a:gd name="connsiteX2780" fmla="*/ 284043 w 1498841"/>
                <a:gd name="connsiteY2780" fmla="*/ 2124218 h 2218638"/>
                <a:gd name="connsiteX2781" fmla="*/ 282085 w 1498841"/>
                <a:gd name="connsiteY2781" fmla="*/ 2123566 h 2218638"/>
                <a:gd name="connsiteX2782" fmla="*/ 281367 w 1498841"/>
                <a:gd name="connsiteY2782" fmla="*/ 2123827 h 2218638"/>
                <a:gd name="connsiteX2783" fmla="*/ 280649 w 1498841"/>
                <a:gd name="connsiteY2783" fmla="*/ 2124414 h 2218638"/>
                <a:gd name="connsiteX2784" fmla="*/ 281106 w 1498841"/>
                <a:gd name="connsiteY2784" fmla="*/ 2124871 h 2218638"/>
                <a:gd name="connsiteX2785" fmla="*/ 280258 w 1498841"/>
                <a:gd name="connsiteY2785" fmla="*/ 2126632 h 2218638"/>
                <a:gd name="connsiteX2786" fmla="*/ 277974 w 1498841"/>
                <a:gd name="connsiteY2786" fmla="*/ 2129765 h 2218638"/>
                <a:gd name="connsiteX2787" fmla="*/ 277517 w 1498841"/>
                <a:gd name="connsiteY2787" fmla="*/ 2130026 h 2218638"/>
                <a:gd name="connsiteX2788" fmla="*/ 277583 w 1498841"/>
                <a:gd name="connsiteY2788" fmla="*/ 2129308 h 2218638"/>
                <a:gd name="connsiteX2789" fmla="*/ 276800 w 1498841"/>
                <a:gd name="connsiteY2789" fmla="*/ 2129308 h 2218638"/>
                <a:gd name="connsiteX2790" fmla="*/ 275625 w 1498841"/>
                <a:gd name="connsiteY2790" fmla="*/ 2131461 h 2218638"/>
                <a:gd name="connsiteX2791" fmla="*/ 274124 w 1498841"/>
                <a:gd name="connsiteY2791" fmla="*/ 2132832 h 2218638"/>
                <a:gd name="connsiteX2792" fmla="*/ 273733 w 1498841"/>
                <a:gd name="connsiteY2792" fmla="*/ 2132962 h 2218638"/>
                <a:gd name="connsiteX2793" fmla="*/ 273733 w 1498841"/>
                <a:gd name="connsiteY2793" fmla="*/ 2132244 h 2218638"/>
                <a:gd name="connsiteX2794" fmla="*/ 273211 w 1498841"/>
                <a:gd name="connsiteY2794" fmla="*/ 2131592 h 2218638"/>
                <a:gd name="connsiteX2795" fmla="*/ 272297 w 1498841"/>
                <a:gd name="connsiteY2795" fmla="*/ 2131983 h 2218638"/>
                <a:gd name="connsiteX2796" fmla="*/ 271384 w 1498841"/>
                <a:gd name="connsiteY2796" fmla="*/ 2131722 h 2218638"/>
                <a:gd name="connsiteX2797" fmla="*/ 270013 w 1498841"/>
                <a:gd name="connsiteY2797" fmla="*/ 2131983 h 2218638"/>
                <a:gd name="connsiteX2798" fmla="*/ 267403 w 1498841"/>
                <a:gd name="connsiteY2798" fmla="*/ 2132962 h 2218638"/>
                <a:gd name="connsiteX2799" fmla="*/ 265772 w 1498841"/>
                <a:gd name="connsiteY2799" fmla="*/ 2135442 h 2218638"/>
                <a:gd name="connsiteX2800" fmla="*/ 265054 w 1498841"/>
                <a:gd name="connsiteY2800" fmla="*/ 2135311 h 2218638"/>
                <a:gd name="connsiteX2801" fmla="*/ 263488 w 1498841"/>
                <a:gd name="connsiteY2801" fmla="*/ 2134202 h 2218638"/>
                <a:gd name="connsiteX2802" fmla="*/ 262575 w 1498841"/>
                <a:gd name="connsiteY2802" fmla="*/ 2134267 h 2218638"/>
                <a:gd name="connsiteX2803" fmla="*/ 261661 w 1498841"/>
                <a:gd name="connsiteY2803" fmla="*/ 2135311 h 2218638"/>
                <a:gd name="connsiteX2804" fmla="*/ 260943 w 1498841"/>
                <a:gd name="connsiteY2804" fmla="*/ 2137334 h 2218638"/>
                <a:gd name="connsiteX2805" fmla="*/ 260356 w 1498841"/>
                <a:gd name="connsiteY2805" fmla="*/ 2137856 h 2218638"/>
                <a:gd name="connsiteX2806" fmla="*/ 258855 w 1498841"/>
                <a:gd name="connsiteY2806" fmla="*/ 2138117 h 2218638"/>
                <a:gd name="connsiteX2807" fmla="*/ 258333 w 1498841"/>
                <a:gd name="connsiteY2807" fmla="*/ 2138900 h 2218638"/>
                <a:gd name="connsiteX2808" fmla="*/ 257615 w 1498841"/>
                <a:gd name="connsiteY2808" fmla="*/ 2138443 h 2218638"/>
                <a:gd name="connsiteX2809" fmla="*/ 255919 w 1498841"/>
                <a:gd name="connsiteY2809" fmla="*/ 2138965 h 2218638"/>
                <a:gd name="connsiteX2810" fmla="*/ 254875 w 1498841"/>
                <a:gd name="connsiteY2810" fmla="*/ 2138378 h 2218638"/>
                <a:gd name="connsiteX2811" fmla="*/ 253635 w 1498841"/>
                <a:gd name="connsiteY2811" fmla="*/ 2139096 h 2218638"/>
                <a:gd name="connsiteX2812" fmla="*/ 251155 w 1498841"/>
                <a:gd name="connsiteY2812" fmla="*/ 2139618 h 2218638"/>
                <a:gd name="connsiteX2813" fmla="*/ 249720 w 1498841"/>
                <a:gd name="connsiteY2813" fmla="*/ 2141836 h 2218638"/>
                <a:gd name="connsiteX2814" fmla="*/ 250503 w 1498841"/>
                <a:gd name="connsiteY2814" fmla="*/ 2142619 h 2218638"/>
                <a:gd name="connsiteX2815" fmla="*/ 249916 w 1498841"/>
                <a:gd name="connsiteY2815" fmla="*/ 2143076 h 2218638"/>
                <a:gd name="connsiteX2816" fmla="*/ 250046 w 1498841"/>
                <a:gd name="connsiteY2816" fmla="*/ 2144055 h 2218638"/>
                <a:gd name="connsiteX2817" fmla="*/ 249328 w 1498841"/>
                <a:gd name="connsiteY2817" fmla="*/ 2144968 h 2218638"/>
                <a:gd name="connsiteX2818" fmla="*/ 248480 w 1498841"/>
                <a:gd name="connsiteY2818" fmla="*/ 2145099 h 2218638"/>
                <a:gd name="connsiteX2819" fmla="*/ 248023 w 1498841"/>
                <a:gd name="connsiteY2819" fmla="*/ 2144577 h 2218638"/>
                <a:gd name="connsiteX2820" fmla="*/ 247958 w 1498841"/>
                <a:gd name="connsiteY2820" fmla="*/ 2144120 h 2218638"/>
                <a:gd name="connsiteX2821" fmla="*/ 248611 w 1498841"/>
                <a:gd name="connsiteY2821" fmla="*/ 2143337 h 2218638"/>
                <a:gd name="connsiteX2822" fmla="*/ 247632 w 1498841"/>
                <a:gd name="connsiteY2822" fmla="*/ 2143468 h 2218638"/>
                <a:gd name="connsiteX2823" fmla="*/ 247501 w 1498841"/>
                <a:gd name="connsiteY2823" fmla="*/ 2142880 h 2218638"/>
                <a:gd name="connsiteX2824" fmla="*/ 246392 w 1498841"/>
                <a:gd name="connsiteY2824" fmla="*/ 2142685 h 2218638"/>
                <a:gd name="connsiteX2825" fmla="*/ 241107 w 1498841"/>
                <a:gd name="connsiteY2825" fmla="*/ 2146143 h 2218638"/>
                <a:gd name="connsiteX2826" fmla="*/ 240650 w 1498841"/>
                <a:gd name="connsiteY2826" fmla="*/ 2146143 h 2218638"/>
                <a:gd name="connsiteX2827" fmla="*/ 241041 w 1498841"/>
                <a:gd name="connsiteY2827" fmla="*/ 2144903 h 2218638"/>
                <a:gd name="connsiteX2828" fmla="*/ 240128 w 1498841"/>
                <a:gd name="connsiteY2828" fmla="*/ 2144642 h 2218638"/>
                <a:gd name="connsiteX2829" fmla="*/ 238366 w 1498841"/>
                <a:gd name="connsiteY2829" fmla="*/ 2146665 h 2218638"/>
                <a:gd name="connsiteX2830" fmla="*/ 234842 w 1498841"/>
                <a:gd name="connsiteY2830" fmla="*/ 2149536 h 2218638"/>
                <a:gd name="connsiteX2831" fmla="*/ 231580 w 1498841"/>
                <a:gd name="connsiteY2831" fmla="*/ 2149993 h 2218638"/>
                <a:gd name="connsiteX2832" fmla="*/ 228252 w 1498841"/>
                <a:gd name="connsiteY2832" fmla="*/ 2149667 h 2218638"/>
                <a:gd name="connsiteX2833" fmla="*/ 227012 w 1498841"/>
                <a:gd name="connsiteY2833" fmla="*/ 2150450 h 2218638"/>
                <a:gd name="connsiteX2834" fmla="*/ 224533 w 1498841"/>
                <a:gd name="connsiteY2834" fmla="*/ 2152995 h 2218638"/>
                <a:gd name="connsiteX2835" fmla="*/ 220813 w 1498841"/>
                <a:gd name="connsiteY2835" fmla="*/ 2154561 h 2218638"/>
                <a:gd name="connsiteX2836" fmla="*/ 218007 w 1498841"/>
                <a:gd name="connsiteY2836" fmla="*/ 2153908 h 2218638"/>
                <a:gd name="connsiteX2837" fmla="*/ 213831 w 1498841"/>
                <a:gd name="connsiteY2837" fmla="*/ 2155278 h 2218638"/>
                <a:gd name="connsiteX2838" fmla="*/ 212396 w 1498841"/>
                <a:gd name="connsiteY2838" fmla="*/ 2154691 h 2218638"/>
                <a:gd name="connsiteX2839" fmla="*/ 211286 w 1498841"/>
                <a:gd name="connsiteY2839" fmla="*/ 2155148 h 2218638"/>
                <a:gd name="connsiteX2840" fmla="*/ 211547 w 1498841"/>
                <a:gd name="connsiteY2840" fmla="*/ 2154887 h 2218638"/>
                <a:gd name="connsiteX2841" fmla="*/ 210960 w 1498841"/>
                <a:gd name="connsiteY2841" fmla="*/ 2154626 h 2218638"/>
                <a:gd name="connsiteX2842" fmla="*/ 209133 w 1498841"/>
                <a:gd name="connsiteY2842" fmla="*/ 2155082 h 2218638"/>
                <a:gd name="connsiteX2843" fmla="*/ 208742 w 1498841"/>
                <a:gd name="connsiteY2843" fmla="*/ 2154561 h 2218638"/>
                <a:gd name="connsiteX2844" fmla="*/ 209459 w 1498841"/>
                <a:gd name="connsiteY2844" fmla="*/ 2154365 h 2218638"/>
                <a:gd name="connsiteX2845" fmla="*/ 210503 w 1498841"/>
                <a:gd name="connsiteY2845" fmla="*/ 2153060 h 2218638"/>
                <a:gd name="connsiteX2846" fmla="*/ 211417 w 1498841"/>
                <a:gd name="connsiteY2846" fmla="*/ 2152864 h 2218638"/>
                <a:gd name="connsiteX2847" fmla="*/ 212657 w 1498841"/>
                <a:gd name="connsiteY2847" fmla="*/ 2151494 h 2218638"/>
                <a:gd name="connsiteX2848" fmla="*/ 215267 w 1498841"/>
                <a:gd name="connsiteY2848" fmla="*/ 2149601 h 2218638"/>
                <a:gd name="connsiteX2849" fmla="*/ 221662 w 1498841"/>
                <a:gd name="connsiteY2849" fmla="*/ 2146600 h 2218638"/>
                <a:gd name="connsiteX2850" fmla="*/ 224141 w 1498841"/>
                <a:gd name="connsiteY2850" fmla="*/ 2143207 h 2218638"/>
                <a:gd name="connsiteX2851" fmla="*/ 225707 w 1498841"/>
                <a:gd name="connsiteY2851" fmla="*/ 2141902 h 2218638"/>
                <a:gd name="connsiteX2852" fmla="*/ 227338 w 1498841"/>
                <a:gd name="connsiteY2852" fmla="*/ 2141249 h 2218638"/>
                <a:gd name="connsiteX2853" fmla="*/ 228709 w 1498841"/>
                <a:gd name="connsiteY2853" fmla="*/ 2141380 h 2218638"/>
                <a:gd name="connsiteX2854" fmla="*/ 228905 w 1498841"/>
                <a:gd name="connsiteY2854" fmla="*/ 2140662 h 2218638"/>
                <a:gd name="connsiteX2855" fmla="*/ 230275 w 1498841"/>
                <a:gd name="connsiteY2855" fmla="*/ 2139748 h 2218638"/>
                <a:gd name="connsiteX2856" fmla="*/ 230993 w 1498841"/>
                <a:gd name="connsiteY2856" fmla="*/ 2139748 h 2218638"/>
                <a:gd name="connsiteX2857" fmla="*/ 230014 w 1498841"/>
                <a:gd name="connsiteY2857" fmla="*/ 2137595 h 2218638"/>
                <a:gd name="connsiteX2858" fmla="*/ 229100 w 1498841"/>
                <a:gd name="connsiteY2858" fmla="*/ 2137725 h 2218638"/>
                <a:gd name="connsiteX2859" fmla="*/ 228905 w 1498841"/>
                <a:gd name="connsiteY2859" fmla="*/ 2137269 h 2218638"/>
                <a:gd name="connsiteX2860" fmla="*/ 231384 w 1498841"/>
                <a:gd name="connsiteY2860" fmla="*/ 2135703 h 2218638"/>
                <a:gd name="connsiteX2861" fmla="*/ 231123 w 1498841"/>
                <a:gd name="connsiteY2861" fmla="*/ 2134789 h 2218638"/>
                <a:gd name="connsiteX2862" fmla="*/ 231384 w 1498841"/>
                <a:gd name="connsiteY2862" fmla="*/ 2134137 h 2218638"/>
                <a:gd name="connsiteX2863" fmla="*/ 236082 w 1498841"/>
                <a:gd name="connsiteY2863" fmla="*/ 2132701 h 2218638"/>
                <a:gd name="connsiteX2864" fmla="*/ 239541 w 1498841"/>
                <a:gd name="connsiteY2864" fmla="*/ 2129438 h 2218638"/>
                <a:gd name="connsiteX2865" fmla="*/ 243651 w 1498841"/>
                <a:gd name="connsiteY2865" fmla="*/ 2126567 h 2218638"/>
                <a:gd name="connsiteX2866" fmla="*/ 244630 w 1498841"/>
                <a:gd name="connsiteY2866" fmla="*/ 2126372 h 2218638"/>
                <a:gd name="connsiteX2867" fmla="*/ 245413 w 1498841"/>
                <a:gd name="connsiteY2867" fmla="*/ 2126828 h 2218638"/>
                <a:gd name="connsiteX2868" fmla="*/ 245870 w 1498841"/>
                <a:gd name="connsiteY2868" fmla="*/ 2126567 h 2218638"/>
                <a:gd name="connsiteX2869" fmla="*/ 245740 w 1498841"/>
                <a:gd name="connsiteY2869" fmla="*/ 2125784 h 2218638"/>
                <a:gd name="connsiteX2870" fmla="*/ 248937 w 1498841"/>
                <a:gd name="connsiteY2870" fmla="*/ 2124283 h 2218638"/>
                <a:gd name="connsiteX2871" fmla="*/ 251351 w 1498841"/>
                <a:gd name="connsiteY2871" fmla="*/ 2123500 h 2218638"/>
                <a:gd name="connsiteX2872" fmla="*/ 253113 w 1498841"/>
                <a:gd name="connsiteY2872" fmla="*/ 2123370 h 2218638"/>
                <a:gd name="connsiteX2873" fmla="*/ 253113 w 1498841"/>
                <a:gd name="connsiteY2873" fmla="*/ 2122391 h 2218638"/>
                <a:gd name="connsiteX2874" fmla="*/ 254744 w 1498841"/>
                <a:gd name="connsiteY2874" fmla="*/ 2120369 h 2218638"/>
                <a:gd name="connsiteX2875" fmla="*/ 257942 w 1498841"/>
                <a:gd name="connsiteY2875" fmla="*/ 2118737 h 2218638"/>
                <a:gd name="connsiteX2876" fmla="*/ 260226 w 1498841"/>
                <a:gd name="connsiteY2876" fmla="*/ 2116258 h 2218638"/>
                <a:gd name="connsiteX2877" fmla="*/ 263749 w 1498841"/>
                <a:gd name="connsiteY2877" fmla="*/ 2115801 h 2218638"/>
                <a:gd name="connsiteX2878" fmla="*/ 265119 w 1498841"/>
                <a:gd name="connsiteY2878" fmla="*/ 2114691 h 2218638"/>
                <a:gd name="connsiteX2879" fmla="*/ 266620 w 1498841"/>
                <a:gd name="connsiteY2879" fmla="*/ 2112734 h 2218638"/>
                <a:gd name="connsiteX2880" fmla="*/ 269557 w 1498841"/>
                <a:gd name="connsiteY2880" fmla="*/ 2110907 h 2218638"/>
                <a:gd name="connsiteX2881" fmla="*/ 275234 w 1498841"/>
                <a:gd name="connsiteY2881" fmla="*/ 2108362 h 2218638"/>
                <a:gd name="connsiteX2882" fmla="*/ 279410 w 1498841"/>
                <a:gd name="connsiteY2882" fmla="*/ 2108166 h 2218638"/>
                <a:gd name="connsiteX2883" fmla="*/ 281302 w 1498841"/>
                <a:gd name="connsiteY2883" fmla="*/ 2107710 h 2218638"/>
                <a:gd name="connsiteX2884" fmla="*/ 289002 w 1498841"/>
                <a:gd name="connsiteY2884" fmla="*/ 2103925 h 2218638"/>
                <a:gd name="connsiteX2885" fmla="*/ 292917 w 1498841"/>
                <a:gd name="connsiteY2885" fmla="*/ 2101315 h 2218638"/>
                <a:gd name="connsiteX2886" fmla="*/ 295266 w 1498841"/>
                <a:gd name="connsiteY2886" fmla="*/ 2100793 h 2218638"/>
                <a:gd name="connsiteX2887" fmla="*/ 298463 w 1498841"/>
                <a:gd name="connsiteY2887" fmla="*/ 2099162 h 2218638"/>
                <a:gd name="connsiteX2888" fmla="*/ 302052 w 1498841"/>
                <a:gd name="connsiteY2888" fmla="*/ 2096617 h 2218638"/>
                <a:gd name="connsiteX2889" fmla="*/ 302705 w 1498841"/>
                <a:gd name="connsiteY2889" fmla="*/ 2095964 h 2218638"/>
                <a:gd name="connsiteX2890" fmla="*/ 302313 w 1498841"/>
                <a:gd name="connsiteY2890" fmla="*/ 2094855 h 2218638"/>
                <a:gd name="connsiteX2891" fmla="*/ 304401 w 1498841"/>
                <a:gd name="connsiteY2891" fmla="*/ 2094137 h 2218638"/>
                <a:gd name="connsiteX2892" fmla="*/ 305706 w 1498841"/>
                <a:gd name="connsiteY2892" fmla="*/ 2094724 h 2218638"/>
                <a:gd name="connsiteX2893" fmla="*/ 312362 w 1498841"/>
                <a:gd name="connsiteY2893" fmla="*/ 2092506 h 2218638"/>
                <a:gd name="connsiteX2894" fmla="*/ 318887 w 1498841"/>
                <a:gd name="connsiteY2894" fmla="*/ 2090940 h 2218638"/>
                <a:gd name="connsiteX2895" fmla="*/ 319801 w 1498841"/>
                <a:gd name="connsiteY2895" fmla="*/ 2090026 h 2218638"/>
                <a:gd name="connsiteX2896" fmla="*/ 322802 w 1498841"/>
                <a:gd name="connsiteY2896" fmla="*/ 2089243 h 2218638"/>
                <a:gd name="connsiteX2897" fmla="*/ 323585 w 1498841"/>
                <a:gd name="connsiteY2897" fmla="*/ 2088199 h 2218638"/>
                <a:gd name="connsiteX2898" fmla="*/ 323259 w 1498841"/>
                <a:gd name="connsiteY2898" fmla="*/ 2086633 h 2218638"/>
                <a:gd name="connsiteX2899" fmla="*/ 323651 w 1498841"/>
                <a:gd name="connsiteY2899" fmla="*/ 2085654 h 2218638"/>
                <a:gd name="connsiteX2900" fmla="*/ 325282 w 1498841"/>
                <a:gd name="connsiteY2900" fmla="*/ 2084675 h 2218638"/>
                <a:gd name="connsiteX2901" fmla="*/ 327109 w 1498841"/>
                <a:gd name="connsiteY2901" fmla="*/ 2084545 h 2218638"/>
                <a:gd name="connsiteX2902" fmla="*/ 327892 w 1498841"/>
                <a:gd name="connsiteY2902" fmla="*/ 2084088 h 2218638"/>
                <a:gd name="connsiteX2903" fmla="*/ 330111 w 1498841"/>
                <a:gd name="connsiteY2903" fmla="*/ 2080695 h 2218638"/>
                <a:gd name="connsiteX2904" fmla="*/ 335135 w 1498841"/>
                <a:gd name="connsiteY2904" fmla="*/ 2080826 h 2218638"/>
                <a:gd name="connsiteX2905" fmla="*/ 337941 w 1498841"/>
                <a:gd name="connsiteY2905" fmla="*/ 2080042 h 2218638"/>
                <a:gd name="connsiteX2906" fmla="*/ 339050 w 1498841"/>
                <a:gd name="connsiteY2906" fmla="*/ 2079390 h 2218638"/>
                <a:gd name="connsiteX2907" fmla="*/ 338920 w 1498841"/>
                <a:gd name="connsiteY2907" fmla="*/ 2077693 h 2218638"/>
                <a:gd name="connsiteX2908" fmla="*/ 339246 w 1498841"/>
                <a:gd name="connsiteY2908" fmla="*/ 2077106 h 2218638"/>
                <a:gd name="connsiteX2909" fmla="*/ 340616 w 1498841"/>
                <a:gd name="connsiteY2909" fmla="*/ 2076323 h 2218638"/>
                <a:gd name="connsiteX2910" fmla="*/ 340812 w 1498841"/>
                <a:gd name="connsiteY2910" fmla="*/ 2075866 h 2218638"/>
                <a:gd name="connsiteX2911" fmla="*/ 339311 w 1498841"/>
                <a:gd name="connsiteY2911" fmla="*/ 2075671 h 2218638"/>
                <a:gd name="connsiteX2912" fmla="*/ 339507 w 1498841"/>
                <a:gd name="connsiteY2912" fmla="*/ 2074888 h 2218638"/>
                <a:gd name="connsiteX2913" fmla="*/ 340486 w 1498841"/>
                <a:gd name="connsiteY2913" fmla="*/ 2074431 h 2218638"/>
                <a:gd name="connsiteX2914" fmla="*/ 341856 w 1498841"/>
                <a:gd name="connsiteY2914" fmla="*/ 2074627 h 2218638"/>
                <a:gd name="connsiteX2915" fmla="*/ 345314 w 1498841"/>
                <a:gd name="connsiteY2915" fmla="*/ 2072865 h 2218638"/>
                <a:gd name="connsiteX2916" fmla="*/ 344988 w 1498841"/>
                <a:gd name="connsiteY2916" fmla="*/ 2071951 h 2218638"/>
                <a:gd name="connsiteX2917" fmla="*/ 343879 w 1498841"/>
                <a:gd name="connsiteY2917" fmla="*/ 2072473 h 2218638"/>
                <a:gd name="connsiteX2918" fmla="*/ 342574 w 1498841"/>
                <a:gd name="connsiteY2918" fmla="*/ 2071886 h 2218638"/>
                <a:gd name="connsiteX2919" fmla="*/ 342313 w 1498841"/>
                <a:gd name="connsiteY2919" fmla="*/ 2071690 h 2218638"/>
                <a:gd name="connsiteX2920" fmla="*/ 342574 w 1498841"/>
                <a:gd name="connsiteY2920" fmla="*/ 2071038 h 2218638"/>
                <a:gd name="connsiteX2921" fmla="*/ 341856 w 1498841"/>
                <a:gd name="connsiteY2921" fmla="*/ 2070254 h 2218638"/>
                <a:gd name="connsiteX2922" fmla="*/ 341138 w 1498841"/>
                <a:gd name="connsiteY2922" fmla="*/ 2070385 h 2218638"/>
                <a:gd name="connsiteX2923" fmla="*/ 340486 w 1498841"/>
                <a:gd name="connsiteY2923" fmla="*/ 2071233 h 2218638"/>
                <a:gd name="connsiteX2924" fmla="*/ 339768 w 1498841"/>
                <a:gd name="connsiteY2924" fmla="*/ 2071494 h 2218638"/>
                <a:gd name="connsiteX2925" fmla="*/ 339181 w 1498841"/>
                <a:gd name="connsiteY2925" fmla="*/ 2071299 h 2218638"/>
                <a:gd name="connsiteX2926" fmla="*/ 339050 w 1498841"/>
                <a:gd name="connsiteY2926" fmla="*/ 2070711 h 2218638"/>
                <a:gd name="connsiteX2927" fmla="*/ 339507 w 1498841"/>
                <a:gd name="connsiteY2927" fmla="*/ 2069602 h 2218638"/>
                <a:gd name="connsiteX2928" fmla="*/ 341203 w 1498841"/>
                <a:gd name="connsiteY2928" fmla="*/ 2067971 h 2218638"/>
                <a:gd name="connsiteX2929" fmla="*/ 341464 w 1498841"/>
                <a:gd name="connsiteY2929" fmla="*/ 2067253 h 2218638"/>
                <a:gd name="connsiteX2930" fmla="*/ 341334 w 1498841"/>
                <a:gd name="connsiteY2930" fmla="*/ 2065557 h 2218638"/>
                <a:gd name="connsiteX2931" fmla="*/ 340747 w 1498841"/>
                <a:gd name="connsiteY2931" fmla="*/ 2065361 h 2218638"/>
                <a:gd name="connsiteX2932" fmla="*/ 340551 w 1498841"/>
                <a:gd name="connsiteY2932" fmla="*/ 2064904 h 2218638"/>
                <a:gd name="connsiteX2933" fmla="*/ 341856 w 1498841"/>
                <a:gd name="connsiteY2933" fmla="*/ 2063795 h 2218638"/>
                <a:gd name="connsiteX2934" fmla="*/ 342378 w 1498841"/>
                <a:gd name="connsiteY2934" fmla="*/ 2061576 h 2218638"/>
                <a:gd name="connsiteX2935" fmla="*/ 344009 w 1498841"/>
                <a:gd name="connsiteY2935" fmla="*/ 2059619 h 2218638"/>
                <a:gd name="connsiteX2936" fmla="*/ 346097 w 1498841"/>
                <a:gd name="connsiteY2936" fmla="*/ 2058509 h 2218638"/>
                <a:gd name="connsiteX2937" fmla="*/ 346228 w 1498841"/>
                <a:gd name="connsiteY2937" fmla="*/ 2056552 h 2218638"/>
                <a:gd name="connsiteX2938" fmla="*/ 345053 w 1498841"/>
                <a:gd name="connsiteY2938" fmla="*/ 2057661 h 2218638"/>
                <a:gd name="connsiteX2939" fmla="*/ 340420 w 1498841"/>
                <a:gd name="connsiteY2939" fmla="*/ 2060271 h 2218638"/>
                <a:gd name="connsiteX2940" fmla="*/ 339703 w 1498841"/>
                <a:gd name="connsiteY2940" fmla="*/ 2058901 h 2218638"/>
                <a:gd name="connsiteX2941" fmla="*/ 341269 w 1498841"/>
                <a:gd name="connsiteY2941" fmla="*/ 2057726 h 2218638"/>
                <a:gd name="connsiteX2942" fmla="*/ 342835 w 1498841"/>
                <a:gd name="connsiteY2942" fmla="*/ 2054986 h 2218638"/>
                <a:gd name="connsiteX2943" fmla="*/ 342639 w 1498841"/>
                <a:gd name="connsiteY2943" fmla="*/ 2054464 h 2218638"/>
                <a:gd name="connsiteX2944" fmla="*/ 341334 w 1498841"/>
                <a:gd name="connsiteY2944" fmla="*/ 2054333 h 2218638"/>
                <a:gd name="connsiteX2945" fmla="*/ 340747 w 1498841"/>
                <a:gd name="connsiteY2945" fmla="*/ 2053224 h 2218638"/>
                <a:gd name="connsiteX2946" fmla="*/ 339964 w 1498841"/>
                <a:gd name="connsiteY2946" fmla="*/ 2054464 h 2218638"/>
                <a:gd name="connsiteX2947" fmla="*/ 338267 w 1498841"/>
                <a:gd name="connsiteY2947" fmla="*/ 2055312 h 2218638"/>
                <a:gd name="connsiteX2948" fmla="*/ 336114 w 1498841"/>
                <a:gd name="connsiteY2948" fmla="*/ 2057987 h 2218638"/>
                <a:gd name="connsiteX2949" fmla="*/ 334613 w 1498841"/>
                <a:gd name="connsiteY2949" fmla="*/ 2058770 h 2218638"/>
                <a:gd name="connsiteX2950" fmla="*/ 332199 w 1498841"/>
                <a:gd name="connsiteY2950" fmla="*/ 2061576 h 2218638"/>
                <a:gd name="connsiteX2951" fmla="*/ 330698 w 1498841"/>
                <a:gd name="connsiteY2951" fmla="*/ 2061968 h 2218638"/>
                <a:gd name="connsiteX2952" fmla="*/ 330372 w 1498841"/>
                <a:gd name="connsiteY2952" fmla="*/ 2061315 h 2218638"/>
                <a:gd name="connsiteX2953" fmla="*/ 329328 w 1498841"/>
                <a:gd name="connsiteY2953" fmla="*/ 2061446 h 2218638"/>
                <a:gd name="connsiteX2954" fmla="*/ 329132 w 1498841"/>
                <a:gd name="connsiteY2954" fmla="*/ 2059945 h 2218638"/>
                <a:gd name="connsiteX2955" fmla="*/ 328675 w 1498841"/>
                <a:gd name="connsiteY2955" fmla="*/ 2059423 h 2218638"/>
                <a:gd name="connsiteX2956" fmla="*/ 327305 w 1498841"/>
                <a:gd name="connsiteY2956" fmla="*/ 2059553 h 2218638"/>
                <a:gd name="connsiteX2957" fmla="*/ 325608 w 1498841"/>
                <a:gd name="connsiteY2957" fmla="*/ 2060467 h 2218638"/>
                <a:gd name="connsiteX2958" fmla="*/ 324368 w 1498841"/>
                <a:gd name="connsiteY2958" fmla="*/ 2059423 h 2218638"/>
                <a:gd name="connsiteX2959" fmla="*/ 324695 w 1498841"/>
                <a:gd name="connsiteY2959" fmla="*/ 2058509 h 2218638"/>
                <a:gd name="connsiteX2960" fmla="*/ 324499 w 1498841"/>
                <a:gd name="connsiteY2960" fmla="*/ 2057465 h 2218638"/>
                <a:gd name="connsiteX2961" fmla="*/ 324956 w 1498841"/>
                <a:gd name="connsiteY2961" fmla="*/ 2057008 h 2218638"/>
                <a:gd name="connsiteX2962" fmla="*/ 323846 w 1498841"/>
                <a:gd name="connsiteY2962" fmla="*/ 2055638 h 2218638"/>
                <a:gd name="connsiteX2963" fmla="*/ 323063 w 1498841"/>
                <a:gd name="connsiteY2963" fmla="*/ 2055964 h 2218638"/>
                <a:gd name="connsiteX2964" fmla="*/ 322933 w 1498841"/>
                <a:gd name="connsiteY2964" fmla="*/ 2054986 h 2218638"/>
                <a:gd name="connsiteX2965" fmla="*/ 321693 w 1498841"/>
                <a:gd name="connsiteY2965" fmla="*/ 2055181 h 2218638"/>
                <a:gd name="connsiteX2966" fmla="*/ 322215 w 1498841"/>
                <a:gd name="connsiteY2966" fmla="*/ 2054072 h 2218638"/>
                <a:gd name="connsiteX2967" fmla="*/ 321041 w 1498841"/>
                <a:gd name="connsiteY2967" fmla="*/ 2053941 h 2218638"/>
                <a:gd name="connsiteX2968" fmla="*/ 319018 w 1498841"/>
                <a:gd name="connsiteY2968" fmla="*/ 2054725 h 2218638"/>
                <a:gd name="connsiteX2969" fmla="*/ 318039 w 1498841"/>
                <a:gd name="connsiteY2969" fmla="*/ 2053354 h 2218638"/>
                <a:gd name="connsiteX2970" fmla="*/ 316212 w 1498841"/>
                <a:gd name="connsiteY2970" fmla="*/ 2053420 h 2218638"/>
                <a:gd name="connsiteX2971" fmla="*/ 315886 w 1498841"/>
                <a:gd name="connsiteY2971" fmla="*/ 2052963 h 2218638"/>
                <a:gd name="connsiteX2972" fmla="*/ 317060 w 1498841"/>
                <a:gd name="connsiteY2972" fmla="*/ 2051397 h 2218638"/>
                <a:gd name="connsiteX2973" fmla="*/ 316669 w 1498841"/>
                <a:gd name="connsiteY2973" fmla="*/ 2050026 h 2218638"/>
                <a:gd name="connsiteX2974" fmla="*/ 317452 w 1498841"/>
                <a:gd name="connsiteY2974" fmla="*/ 2047221 h 2218638"/>
                <a:gd name="connsiteX2975" fmla="*/ 316799 w 1498841"/>
                <a:gd name="connsiteY2975" fmla="*/ 2046894 h 2218638"/>
                <a:gd name="connsiteX2976" fmla="*/ 316995 w 1498841"/>
                <a:gd name="connsiteY2976" fmla="*/ 2045524 h 2218638"/>
                <a:gd name="connsiteX2977" fmla="*/ 316342 w 1498841"/>
                <a:gd name="connsiteY2977" fmla="*/ 2044676 h 2218638"/>
                <a:gd name="connsiteX2978" fmla="*/ 316016 w 1498841"/>
                <a:gd name="connsiteY2978" fmla="*/ 2044480 h 2218638"/>
                <a:gd name="connsiteX2979" fmla="*/ 314972 w 1498841"/>
                <a:gd name="connsiteY2979" fmla="*/ 2044806 h 2218638"/>
                <a:gd name="connsiteX2980" fmla="*/ 315820 w 1498841"/>
                <a:gd name="connsiteY2980" fmla="*/ 2043697 h 2218638"/>
                <a:gd name="connsiteX2981" fmla="*/ 315625 w 1498841"/>
                <a:gd name="connsiteY2981" fmla="*/ 2042914 h 2218638"/>
                <a:gd name="connsiteX2982" fmla="*/ 313667 w 1498841"/>
                <a:gd name="connsiteY2982" fmla="*/ 2042784 h 2218638"/>
                <a:gd name="connsiteX2983" fmla="*/ 313667 w 1498841"/>
                <a:gd name="connsiteY2983" fmla="*/ 2041805 h 2218638"/>
                <a:gd name="connsiteX2984" fmla="*/ 312166 w 1498841"/>
                <a:gd name="connsiteY2984" fmla="*/ 2042131 h 2218638"/>
                <a:gd name="connsiteX2985" fmla="*/ 312362 w 1498841"/>
                <a:gd name="connsiteY2985" fmla="*/ 2042653 h 2218638"/>
                <a:gd name="connsiteX2986" fmla="*/ 311905 w 1498841"/>
                <a:gd name="connsiteY2986" fmla="*/ 2043044 h 2218638"/>
                <a:gd name="connsiteX2987" fmla="*/ 310992 w 1498841"/>
                <a:gd name="connsiteY2987" fmla="*/ 2042914 h 2218638"/>
                <a:gd name="connsiteX2988" fmla="*/ 310535 w 1498841"/>
                <a:gd name="connsiteY2988" fmla="*/ 2044023 h 2218638"/>
                <a:gd name="connsiteX2989" fmla="*/ 310013 w 1498841"/>
                <a:gd name="connsiteY2989" fmla="*/ 2043240 h 2218638"/>
                <a:gd name="connsiteX2990" fmla="*/ 309034 w 1498841"/>
                <a:gd name="connsiteY2990" fmla="*/ 2042979 h 2218638"/>
                <a:gd name="connsiteX2991" fmla="*/ 309034 w 1498841"/>
                <a:gd name="connsiteY2991" fmla="*/ 2043436 h 2218638"/>
                <a:gd name="connsiteX2992" fmla="*/ 309621 w 1498841"/>
                <a:gd name="connsiteY2992" fmla="*/ 2043567 h 2218638"/>
                <a:gd name="connsiteX2993" fmla="*/ 309687 w 1498841"/>
                <a:gd name="connsiteY2993" fmla="*/ 2044023 h 2218638"/>
                <a:gd name="connsiteX2994" fmla="*/ 308512 w 1498841"/>
                <a:gd name="connsiteY2994" fmla="*/ 2044154 h 2218638"/>
                <a:gd name="connsiteX2995" fmla="*/ 309817 w 1498841"/>
                <a:gd name="connsiteY2995" fmla="*/ 2044937 h 2218638"/>
                <a:gd name="connsiteX2996" fmla="*/ 309621 w 1498841"/>
                <a:gd name="connsiteY2996" fmla="*/ 2045850 h 2218638"/>
                <a:gd name="connsiteX2997" fmla="*/ 310861 w 1498841"/>
                <a:gd name="connsiteY2997" fmla="*/ 2046568 h 2218638"/>
                <a:gd name="connsiteX2998" fmla="*/ 311122 w 1498841"/>
                <a:gd name="connsiteY2998" fmla="*/ 2048134 h 2218638"/>
                <a:gd name="connsiteX2999" fmla="*/ 310796 w 1498841"/>
                <a:gd name="connsiteY2999" fmla="*/ 2048526 h 2218638"/>
                <a:gd name="connsiteX3000" fmla="*/ 308643 w 1498841"/>
                <a:gd name="connsiteY3000" fmla="*/ 2048460 h 2218638"/>
                <a:gd name="connsiteX3001" fmla="*/ 307403 w 1498841"/>
                <a:gd name="connsiteY3001" fmla="*/ 2048983 h 2218638"/>
                <a:gd name="connsiteX3002" fmla="*/ 307468 w 1498841"/>
                <a:gd name="connsiteY3002" fmla="*/ 2049374 h 2218638"/>
                <a:gd name="connsiteX3003" fmla="*/ 308447 w 1498841"/>
                <a:gd name="connsiteY3003" fmla="*/ 2049178 h 2218638"/>
                <a:gd name="connsiteX3004" fmla="*/ 308316 w 1498841"/>
                <a:gd name="connsiteY3004" fmla="*/ 2049635 h 2218638"/>
                <a:gd name="connsiteX3005" fmla="*/ 306424 w 1498841"/>
                <a:gd name="connsiteY3005" fmla="*/ 2051332 h 2218638"/>
                <a:gd name="connsiteX3006" fmla="*/ 306228 w 1498841"/>
                <a:gd name="connsiteY3006" fmla="*/ 2051919 h 2218638"/>
                <a:gd name="connsiteX3007" fmla="*/ 307011 w 1498841"/>
                <a:gd name="connsiteY3007" fmla="*/ 2052310 h 2218638"/>
                <a:gd name="connsiteX3008" fmla="*/ 307860 w 1498841"/>
                <a:gd name="connsiteY3008" fmla="*/ 2051332 h 2218638"/>
                <a:gd name="connsiteX3009" fmla="*/ 307990 w 1498841"/>
                <a:gd name="connsiteY3009" fmla="*/ 2051788 h 2218638"/>
                <a:gd name="connsiteX3010" fmla="*/ 309034 w 1498841"/>
                <a:gd name="connsiteY3010" fmla="*/ 2051788 h 2218638"/>
                <a:gd name="connsiteX3011" fmla="*/ 309230 w 1498841"/>
                <a:gd name="connsiteY3011" fmla="*/ 2052571 h 2218638"/>
                <a:gd name="connsiteX3012" fmla="*/ 307990 w 1498841"/>
                <a:gd name="connsiteY3012" fmla="*/ 2053681 h 2218638"/>
                <a:gd name="connsiteX3013" fmla="*/ 308838 w 1498841"/>
                <a:gd name="connsiteY3013" fmla="*/ 2054072 h 2218638"/>
                <a:gd name="connsiteX3014" fmla="*/ 309556 w 1498841"/>
                <a:gd name="connsiteY3014" fmla="*/ 2054920 h 2218638"/>
                <a:gd name="connsiteX3015" fmla="*/ 309426 w 1498841"/>
                <a:gd name="connsiteY3015" fmla="*/ 2056030 h 2218638"/>
                <a:gd name="connsiteX3016" fmla="*/ 311448 w 1498841"/>
                <a:gd name="connsiteY3016" fmla="*/ 2057074 h 2218638"/>
                <a:gd name="connsiteX3017" fmla="*/ 311187 w 1498841"/>
                <a:gd name="connsiteY3017" fmla="*/ 2058444 h 2218638"/>
                <a:gd name="connsiteX3018" fmla="*/ 309556 w 1498841"/>
                <a:gd name="connsiteY3018" fmla="*/ 2059814 h 2218638"/>
                <a:gd name="connsiteX3019" fmla="*/ 309687 w 1498841"/>
                <a:gd name="connsiteY3019" fmla="*/ 2062229 h 2218638"/>
                <a:gd name="connsiteX3020" fmla="*/ 308773 w 1498841"/>
                <a:gd name="connsiteY3020" fmla="*/ 2062816 h 2218638"/>
                <a:gd name="connsiteX3021" fmla="*/ 307338 w 1498841"/>
                <a:gd name="connsiteY3021" fmla="*/ 2062555 h 2218638"/>
                <a:gd name="connsiteX3022" fmla="*/ 306294 w 1498841"/>
                <a:gd name="connsiteY3022" fmla="*/ 2062816 h 2218638"/>
                <a:gd name="connsiteX3023" fmla="*/ 305249 w 1498841"/>
                <a:gd name="connsiteY3023" fmla="*/ 2064513 h 2218638"/>
                <a:gd name="connsiteX3024" fmla="*/ 301856 w 1498841"/>
                <a:gd name="connsiteY3024" fmla="*/ 2067318 h 2218638"/>
                <a:gd name="connsiteX3025" fmla="*/ 301595 w 1498841"/>
                <a:gd name="connsiteY3025" fmla="*/ 2066079 h 2218638"/>
                <a:gd name="connsiteX3026" fmla="*/ 300029 w 1498841"/>
                <a:gd name="connsiteY3026" fmla="*/ 2064774 h 2218638"/>
                <a:gd name="connsiteX3027" fmla="*/ 298920 w 1498841"/>
                <a:gd name="connsiteY3027" fmla="*/ 2064708 h 2218638"/>
                <a:gd name="connsiteX3028" fmla="*/ 298398 w 1498841"/>
                <a:gd name="connsiteY3028" fmla="*/ 2065622 h 2218638"/>
                <a:gd name="connsiteX3029" fmla="*/ 298268 w 1498841"/>
                <a:gd name="connsiteY3029" fmla="*/ 2067775 h 2218638"/>
                <a:gd name="connsiteX3030" fmla="*/ 297028 w 1498841"/>
                <a:gd name="connsiteY3030" fmla="*/ 2069994 h 2218638"/>
                <a:gd name="connsiteX3031" fmla="*/ 293504 w 1498841"/>
                <a:gd name="connsiteY3031" fmla="*/ 2072016 h 2218638"/>
                <a:gd name="connsiteX3032" fmla="*/ 293243 w 1498841"/>
                <a:gd name="connsiteY3032" fmla="*/ 2072799 h 2218638"/>
                <a:gd name="connsiteX3033" fmla="*/ 293635 w 1498841"/>
                <a:gd name="connsiteY3033" fmla="*/ 2073387 h 2218638"/>
                <a:gd name="connsiteX3034" fmla="*/ 290372 w 1498841"/>
                <a:gd name="connsiteY3034" fmla="*/ 2075410 h 2218638"/>
                <a:gd name="connsiteX3035" fmla="*/ 288480 w 1498841"/>
                <a:gd name="connsiteY3035" fmla="*/ 2075866 h 2218638"/>
                <a:gd name="connsiteX3036" fmla="*/ 286457 w 1498841"/>
                <a:gd name="connsiteY3036" fmla="*/ 2077171 h 2218638"/>
                <a:gd name="connsiteX3037" fmla="*/ 284760 w 1498841"/>
                <a:gd name="connsiteY3037" fmla="*/ 2079977 h 2218638"/>
                <a:gd name="connsiteX3038" fmla="*/ 282933 w 1498841"/>
                <a:gd name="connsiteY3038" fmla="*/ 2080499 h 2218638"/>
                <a:gd name="connsiteX3039" fmla="*/ 281954 w 1498841"/>
                <a:gd name="connsiteY3039" fmla="*/ 2080042 h 2218638"/>
                <a:gd name="connsiteX3040" fmla="*/ 280193 w 1498841"/>
                <a:gd name="connsiteY3040" fmla="*/ 2080891 h 2218638"/>
                <a:gd name="connsiteX3041" fmla="*/ 278953 w 1498841"/>
                <a:gd name="connsiteY3041" fmla="*/ 2082326 h 2218638"/>
                <a:gd name="connsiteX3042" fmla="*/ 277061 w 1498841"/>
                <a:gd name="connsiteY3042" fmla="*/ 2082783 h 2218638"/>
                <a:gd name="connsiteX3043" fmla="*/ 276082 w 1498841"/>
                <a:gd name="connsiteY3043" fmla="*/ 2083631 h 2218638"/>
                <a:gd name="connsiteX3044" fmla="*/ 275495 w 1498841"/>
                <a:gd name="connsiteY3044" fmla="*/ 2082848 h 2218638"/>
                <a:gd name="connsiteX3045" fmla="*/ 270862 w 1498841"/>
                <a:gd name="connsiteY3045" fmla="*/ 2083892 h 2218638"/>
                <a:gd name="connsiteX3046" fmla="*/ 267664 w 1498841"/>
                <a:gd name="connsiteY3046" fmla="*/ 2085589 h 2218638"/>
                <a:gd name="connsiteX3047" fmla="*/ 267664 w 1498841"/>
                <a:gd name="connsiteY3047" fmla="*/ 2085132 h 2218638"/>
                <a:gd name="connsiteX3048" fmla="*/ 269035 w 1498841"/>
                <a:gd name="connsiteY3048" fmla="*/ 2083762 h 2218638"/>
                <a:gd name="connsiteX3049" fmla="*/ 269100 w 1498841"/>
                <a:gd name="connsiteY3049" fmla="*/ 2082979 h 2218638"/>
                <a:gd name="connsiteX3050" fmla="*/ 268252 w 1498841"/>
                <a:gd name="connsiteY3050" fmla="*/ 2082913 h 2218638"/>
                <a:gd name="connsiteX3051" fmla="*/ 267925 w 1498841"/>
                <a:gd name="connsiteY3051" fmla="*/ 2082326 h 2218638"/>
                <a:gd name="connsiteX3052" fmla="*/ 269296 w 1498841"/>
                <a:gd name="connsiteY3052" fmla="*/ 2081217 h 2218638"/>
                <a:gd name="connsiteX3053" fmla="*/ 270405 w 1498841"/>
                <a:gd name="connsiteY3053" fmla="*/ 2078346 h 2218638"/>
                <a:gd name="connsiteX3054" fmla="*/ 269035 w 1498841"/>
                <a:gd name="connsiteY3054" fmla="*/ 2078802 h 2218638"/>
                <a:gd name="connsiteX3055" fmla="*/ 268121 w 1498841"/>
                <a:gd name="connsiteY3055" fmla="*/ 2080304 h 2218638"/>
                <a:gd name="connsiteX3056" fmla="*/ 266751 w 1498841"/>
                <a:gd name="connsiteY3056" fmla="*/ 2081478 h 2218638"/>
                <a:gd name="connsiteX3057" fmla="*/ 265250 w 1498841"/>
                <a:gd name="connsiteY3057" fmla="*/ 2081282 h 2218638"/>
                <a:gd name="connsiteX3058" fmla="*/ 264402 w 1498841"/>
                <a:gd name="connsiteY3058" fmla="*/ 2081739 h 2218638"/>
                <a:gd name="connsiteX3059" fmla="*/ 262901 w 1498841"/>
                <a:gd name="connsiteY3059" fmla="*/ 2081413 h 2218638"/>
                <a:gd name="connsiteX3060" fmla="*/ 261987 w 1498841"/>
                <a:gd name="connsiteY3060" fmla="*/ 2081804 h 2218638"/>
                <a:gd name="connsiteX3061" fmla="*/ 260030 w 1498841"/>
                <a:gd name="connsiteY3061" fmla="*/ 2081609 h 2218638"/>
                <a:gd name="connsiteX3062" fmla="*/ 258594 w 1498841"/>
                <a:gd name="connsiteY3062" fmla="*/ 2080891 h 2218638"/>
                <a:gd name="connsiteX3063" fmla="*/ 257420 w 1498841"/>
                <a:gd name="connsiteY3063" fmla="*/ 2081478 h 2218638"/>
                <a:gd name="connsiteX3064" fmla="*/ 256571 w 1498841"/>
                <a:gd name="connsiteY3064" fmla="*/ 2082587 h 2218638"/>
                <a:gd name="connsiteX3065" fmla="*/ 255984 w 1498841"/>
                <a:gd name="connsiteY3065" fmla="*/ 2082261 h 2218638"/>
                <a:gd name="connsiteX3066" fmla="*/ 253700 w 1498841"/>
                <a:gd name="connsiteY3066" fmla="*/ 2082653 h 2218638"/>
                <a:gd name="connsiteX3067" fmla="*/ 252526 w 1498841"/>
                <a:gd name="connsiteY3067" fmla="*/ 2081282 h 2218638"/>
                <a:gd name="connsiteX3068" fmla="*/ 252787 w 1498841"/>
                <a:gd name="connsiteY3068" fmla="*/ 2080891 h 2218638"/>
                <a:gd name="connsiteX3069" fmla="*/ 253570 w 1498841"/>
                <a:gd name="connsiteY3069" fmla="*/ 2081282 h 2218638"/>
                <a:gd name="connsiteX3070" fmla="*/ 254353 w 1498841"/>
                <a:gd name="connsiteY3070" fmla="*/ 2079716 h 2218638"/>
                <a:gd name="connsiteX3071" fmla="*/ 253831 w 1498841"/>
                <a:gd name="connsiteY3071" fmla="*/ 2078281 h 2218638"/>
                <a:gd name="connsiteX3072" fmla="*/ 252656 w 1498841"/>
                <a:gd name="connsiteY3072" fmla="*/ 2076193 h 2218638"/>
                <a:gd name="connsiteX3073" fmla="*/ 251873 w 1498841"/>
                <a:gd name="connsiteY3073" fmla="*/ 2075997 h 2218638"/>
                <a:gd name="connsiteX3074" fmla="*/ 251090 w 1498841"/>
                <a:gd name="connsiteY3074" fmla="*/ 2076323 h 2218638"/>
                <a:gd name="connsiteX3075" fmla="*/ 251873 w 1498841"/>
                <a:gd name="connsiteY3075" fmla="*/ 2074822 h 2218638"/>
                <a:gd name="connsiteX3076" fmla="*/ 250699 w 1498841"/>
                <a:gd name="connsiteY3076" fmla="*/ 2073713 h 2218638"/>
                <a:gd name="connsiteX3077" fmla="*/ 248350 w 1498841"/>
                <a:gd name="connsiteY3077" fmla="*/ 2075410 h 2218638"/>
                <a:gd name="connsiteX3078" fmla="*/ 247436 w 1498841"/>
                <a:gd name="connsiteY3078" fmla="*/ 2077367 h 2218638"/>
                <a:gd name="connsiteX3079" fmla="*/ 247371 w 1498841"/>
                <a:gd name="connsiteY3079" fmla="*/ 2077824 h 2218638"/>
                <a:gd name="connsiteX3080" fmla="*/ 248872 w 1498841"/>
                <a:gd name="connsiteY3080" fmla="*/ 2077693 h 2218638"/>
                <a:gd name="connsiteX3081" fmla="*/ 248219 w 1498841"/>
                <a:gd name="connsiteY3081" fmla="*/ 2079325 h 2218638"/>
                <a:gd name="connsiteX3082" fmla="*/ 249263 w 1498841"/>
                <a:gd name="connsiteY3082" fmla="*/ 2079064 h 2218638"/>
                <a:gd name="connsiteX3083" fmla="*/ 249720 w 1498841"/>
                <a:gd name="connsiteY3083" fmla="*/ 2079390 h 2218638"/>
                <a:gd name="connsiteX3084" fmla="*/ 249916 w 1498841"/>
                <a:gd name="connsiteY3084" fmla="*/ 2081282 h 2218638"/>
                <a:gd name="connsiteX3085" fmla="*/ 250764 w 1498841"/>
                <a:gd name="connsiteY3085" fmla="*/ 2083044 h 2218638"/>
                <a:gd name="connsiteX3086" fmla="*/ 250372 w 1498841"/>
                <a:gd name="connsiteY3086" fmla="*/ 2085328 h 2218638"/>
                <a:gd name="connsiteX3087" fmla="*/ 249133 w 1498841"/>
                <a:gd name="connsiteY3087" fmla="*/ 2085915 h 2218638"/>
                <a:gd name="connsiteX3088" fmla="*/ 248545 w 1498841"/>
                <a:gd name="connsiteY3088" fmla="*/ 2086829 h 2218638"/>
                <a:gd name="connsiteX3089" fmla="*/ 246979 w 1498841"/>
                <a:gd name="connsiteY3089" fmla="*/ 2087286 h 2218638"/>
                <a:gd name="connsiteX3090" fmla="*/ 246131 w 1498841"/>
                <a:gd name="connsiteY3090" fmla="*/ 2085589 h 2218638"/>
                <a:gd name="connsiteX3091" fmla="*/ 245218 w 1498841"/>
                <a:gd name="connsiteY3091" fmla="*/ 2086437 h 2218638"/>
                <a:gd name="connsiteX3092" fmla="*/ 244696 w 1498841"/>
                <a:gd name="connsiteY3092" fmla="*/ 2086241 h 2218638"/>
                <a:gd name="connsiteX3093" fmla="*/ 244043 w 1498841"/>
                <a:gd name="connsiteY3093" fmla="*/ 2085132 h 2218638"/>
                <a:gd name="connsiteX3094" fmla="*/ 243456 w 1498841"/>
                <a:gd name="connsiteY3094" fmla="*/ 2085328 h 2218638"/>
                <a:gd name="connsiteX3095" fmla="*/ 241629 w 1498841"/>
                <a:gd name="connsiteY3095" fmla="*/ 2087351 h 2218638"/>
                <a:gd name="connsiteX3096" fmla="*/ 237909 w 1498841"/>
                <a:gd name="connsiteY3096" fmla="*/ 2089830 h 2218638"/>
                <a:gd name="connsiteX3097" fmla="*/ 235495 w 1498841"/>
                <a:gd name="connsiteY3097" fmla="*/ 2089765 h 2218638"/>
                <a:gd name="connsiteX3098" fmla="*/ 233537 w 1498841"/>
                <a:gd name="connsiteY3098" fmla="*/ 2091070 h 2218638"/>
                <a:gd name="connsiteX3099" fmla="*/ 232232 w 1498841"/>
                <a:gd name="connsiteY3099" fmla="*/ 2091331 h 2218638"/>
                <a:gd name="connsiteX3100" fmla="*/ 231123 w 1498841"/>
                <a:gd name="connsiteY3100" fmla="*/ 2090744 h 2218638"/>
                <a:gd name="connsiteX3101" fmla="*/ 229949 w 1498841"/>
                <a:gd name="connsiteY3101" fmla="*/ 2090940 h 2218638"/>
                <a:gd name="connsiteX3102" fmla="*/ 228056 w 1498841"/>
                <a:gd name="connsiteY3102" fmla="*/ 2090483 h 2218638"/>
                <a:gd name="connsiteX3103" fmla="*/ 227599 w 1498841"/>
                <a:gd name="connsiteY3103" fmla="*/ 2090809 h 2218638"/>
                <a:gd name="connsiteX3104" fmla="*/ 228578 w 1498841"/>
                <a:gd name="connsiteY3104" fmla="*/ 2091461 h 2218638"/>
                <a:gd name="connsiteX3105" fmla="*/ 228448 w 1498841"/>
                <a:gd name="connsiteY3105" fmla="*/ 2091788 h 2218638"/>
                <a:gd name="connsiteX3106" fmla="*/ 226555 w 1498841"/>
                <a:gd name="connsiteY3106" fmla="*/ 2091592 h 2218638"/>
                <a:gd name="connsiteX3107" fmla="*/ 225707 w 1498841"/>
                <a:gd name="connsiteY3107" fmla="*/ 2092179 h 2218638"/>
                <a:gd name="connsiteX3108" fmla="*/ 225120 w 1498841"/>
                <a:gd name="connsiteY3108" fmla="*/ 2093289 h 2218638"/>
                <a:gd name="connsiteX3109" fmla="*/ 223097 w 1498841"/>
                <a:gd name="connsiteY3109" fmla="*/ 2093158 h 2218638"/>
                <a:gd name="connsiteX3110" fmla="*/ 221727 w 1498841"/>
                <a:gd name="connsiteY3110" fmla="*/ 2093811 h 2218638"/>
                <a:gd name="connsiteX3111" fmla="*/ 219247 w 1498841"/>
                <a:gd name="connsiteY3111" fmla="*/ 2092179 h 2218638"/>
                <a:gd name="connsiteX3112" fmla="*/ 219247 w 1498841"/>
                <a:gd name="connsiteY3112" fmla="*/ 2091331 h 2218638"/>
                <a:gd name="connsiteX3113" fmla="*/ 218399 w 1498841"/>
                <a:gd name="connsiteY3113" fmla="*/ 2091788 h 2218638"/>
                <a:gd name="connsiteX3114" fmla="*/ 212265 w 1498841"/>
                <a:gd name="connsiteY3114" fmla="*/ 2091918 h 2218638"/>
                <a:gd name="connsiteX3115" fmla="*/ 211678 w 1498841"/>
                <a:gd name="connsiteY3115" fmla="*/ 2092506 h 2218638"/>
                <a:gd name="connsiteX3116" fmla="*/ 211678 w 1498841"/>
                <a:gd name="connsiteY3116" fmla="*/ 2093223 h 2218638"/>
                <a:gd name="connsiteX3117" fmla="*/ 209851 w 1498841"/>
                <a:gd name="connsiteY3117" fmla="*/ 2094137 h 2218638"/>
                <a:gd name="connsiteX3118" fmla="*/ 208415 w 1498841"/>
                <a:gd name="connsiteY3118" fmla="*/ 2094268 h 2218638"/>
                <a:gd name="connsiteX3119" fmla="*/ 207893 w 1498841"/>
                <a:gd name="connsiteY3119" fmla="*/ 2093289 h 2218638"/>
                <a:gd name="connsiteX3120" fmla="*/ 205936 w 1498841"/>
                <a:gd name="connsiteY3120" fmla="*/ 2094594 h 2218638"/>
                <a:gd name="connsiteX3121" fmla="*/ 205087 w 1498841"/>
                <a:gd name="connsiteY3121" fmla="*/ 2094659 h 2218638"/>
                <a:gd name="connsiteX3122" fmla="*/ 204892 w 1498841"/>
                <a:gd name="connsiteY3122" fmla="*/ 2094202 h 2218638"/>
                <a:gd name="connsiteX3123" fmla="*/ 205414 w 1498841"/>
                <a:gd name="connsiteY3123" fmla="*/ 2093811 h 2218638"/>
                <a:gd name="connsiteX3124" fmla="*/ 205283 w 1498841"/>
                <a:gd name="connsiteY3124" fmla="*/ 2093550 h 2218638"/>
                <a:gd name="connsiteX3125" fmla="*/ 203782 w 1498841"/>
                <a:gd name="connsiteY3125" fmla="*/ 2092767 h 2218638"/>
                <a:gd name="connsiteX3126" fmla="*/ 202216 w 1498841"/>
                <a:gd name="connsiteY3126" fmla="*/ 2093550 h 2218638"/>
                <a:gd name="connsiteX3127" fmla="*/ 202999 w 1498841"/>
                <a:gd name="connsiteY3127" fmla="*/ 2094333 h 2218638"/>
                <a:gd name="connsiteX3128" fmla="*/ 202804 w 1498841"/>
                <a:gd name="connsiteY3128" fmla="*/ 2094528 h 2218638"/>
                <a:gd name="connsiteX3129" fmla="*/ 201694 w 1498841"/>
                <a:gd name="connsiteY3129" fmla="*/ 2094202 h 2218638"/>
                <a:gd name="connsiteX3130" fmla="*/ 201172 w 1498841"/>
                <a:gd name="connsiteY3130" fmla="*/ 2094398 h 2218638"/>
                <a:gd name="connsiteX3131" fmla="*/ 199150 w 1498841"/>
                <a:gd name="connsiteY3131" fmla="*/ 2096682 h 2218638"/>
                <a:gd name="connsiteX3132" fmla="*/ 197975 w 1498841"/>
                <a:gd name="connsiteY3132" fmla="*/ 2096290 h 2218638"/>
                <a:gd name="connsiteX3133" fmla="*/ 197518 w 1498841"/>
                <a:gd name="connsiteY3133" fmla="*/ 2095768 h 2218638"/>
                <a:gd name="connsiteX3134" fmla="*/ 193668 w 1498841"/>
                <a:gd name="connsiteY3134" fmla="*/ 2095246 h 2218638"/>
                <a:gd name="connsiteX3135" fmla="*/ 192233 w 1498841"/>
                <a:gd name="connsiteY3135" fmla="*/ 2095507 h 2218638"/>
                <a:gd name="connsiteX3136" fmla="*/ 191254 w 1498841"/>
                <a:gd name="connsiteY3136" fmla="*/ 2094006 h 2218638"/>
                <a:gd name="connsiteX3137" fmla="*/ 188122 w 1498841"/>
                <a:gd name="connsiteY3137" fmla="*/ 2097008 h 2218638"/>
                <a:gd name="connsiteX3138" fmla="*/ 189492 w 1498841"/>
                <a:gd name="connsiteY3138" fmla="*/ 2097073 h 2218638"/>
                <a:gd name="connsiteX3139" fmla="*/ 189492 w 1498841"/>
                <a:gd name="connsiteY3139" fmla="*/ 2097856 h 2218638"/>
                <a:gd name="connsiteX3140" fmla="*/ 187600 w 1498841"/>
                <a:gd name="connsiteY3140" fmla="*/ 2100988 h 2218638"/>
                <a:gd name="connsiteX3141" fmla="*/ 187404 w 1498841"/>
                <a:gd name="connsiteY3141" fmla="*/ 2102881 h 2218638"/>
                <a:gd name="connsiteX3142" fmla="*/ 186034 w 1498841"/>
                <a:gd name="connsiteY3142" fmla="*/ 2103077 h 2218638"/>
                <a:gd name="connsiteX3143" fmla="*/ 185903 w 1498841"/>
                <a:gd name="connsiteY3143" fmla="*/ 2102750 h 2218638"/>
                <a:gd name="connsiteX3144" fmla="*/ 186621 w 1498841"/>
                <a:gd name="connsiteY3144" fmla="*/ 2102228 h 2218638"/>
                <a:gd name="connsiteX3145" fmla="*/ 185773 w 1498841"/>
                <a:gd name="connsiteY3145" fmla="*/ 2102228 h 2218638"/>
                <a:gd name="connsiteX3146" fmla="*/ 185708 w 1498841"/>
                <a:gd name="connsiteY3146" fmla="*/ 2101771 h 2218638"/>
                <a:gd name="connsiteX3147" fmla="*/ 185316 w 1498841"/>
                <a:gd name="connsiteY3147" fmla="*/ 2101706 h 2218638"/>
                <a:gd name="connsiteX3148" fmla="*/ 183946 w 1498841"/>
                <a:gd name="connsiteY3148" fmla="*/ 2102098 h 2218638"/>
                <a:gd name="connsiteX3149" fmla="*/ 182706 w 1498841"/>
                <a:gd name="connsiteY3149" fmla="*/ 2103533 h 2218638"/>
                <a:gd name="connsiteX3150" fmla="*/ 179835 w 1498841"/>
                <a:gd name="connsiteY3150" fmla="*/ 2103403 h 2218638"/>
                <a:gd name="connsiteX3151" fmla="*/ 179704 w 1498841"/>
                <a:gd name="connsiteY3151" fmla="*/ 2103794 h 2218638"/>
                <a:gd name="connsiteX3152" fmla="*/ 180618 w 1498841"/>
                <a:gd name="connsiteY3152" fmla="*/ 2104382 h 2218638"/>
                <a:gd name="connsiteX3153" fmla="*/ 184142 w 1498841"/>
                <a:gd name="connsiteY3153" fmla="*/ 2104186 h 2218638"/>
                <a:gd name="connsiteX3154" fmla="*/ 183424 w 1498841"/>
                <a:gd name="connsiteY3154" fmla="*/ 2105295 h 2218638"/>
                <a:gd name="connsiteX3155" fmla="*/ 184337 w 1498841"/>
                <a:gd name="connsiteY3155" fmla="*/ 2105426 h 2218638"/>
                <a:gd name="connsiteX3156" fmla="*/ 184468 w 1498841"/>
                <a:gd name="connsiteY3156" fmla="*/ 2105882 h 2218638"/>
                <a:gd name="connsiteX3157" fmla="*/ 182706 w 1498841"/>
                <a:gd name="connsiteY3157" fmla="*/ 2109080 h 2218638"/>
                <a:gd name="connsiteX3158" fmla="*/ 184207 w 1498841"/>
                <a:gd name="connsiteY3158" fmla="*/ 2110972 h 2218638"/>
                <a:gd name="connsiteX3159" fmla="*/ 183620 w 1498841"/>
                <a:gd name="connsiteY3159" fmla="*/ 2111690 h 2218638"/>
                <a:gd name="connsiteX3160" fmla="*/ 182380 w 1498841"/>
                <a:gd name="connsiteY3160" fmla="*/ 2112147 h 2218638"/>
                <a:gd name="connsiteX3161" fmla="*/ 180814 w 1498841"/>
                <a:gd name="connsiteY3161" fmla="*/ 2115018 h 2218638"/>
                <a:gd name="connsiteX3162" fmla="*/ 180031 w 1498841"/>
                <a:gd name="connsiteY3162" fmla="*/ 2115344 h 2218638"/>
                <a:gd name="connsiteX3163" fmla="*/ 178921 w 1498841"/>
                <a:gd name="connsiteY3163" fmla="*/ 2114235 h 2218638"/>
                <a:gd name="connsiteX3164" fmla="*/ 174549 w 1498841"/>
                <a:gd name="connsiteY3164" fmla="*/ 2115279 h 2218638"/>
                <a:gd name="connsiteX3165" fmla="*/ 173832 w 1498841"/>
                <a:gd name="connsiteY3165" fmla="*/ 2114430 h 2218638"/>
                <a:gd name="connsiteX3166" fmla="*/ 171417 w 1498841"/>
                <a:gd name="connsiteY3166" fmla="*/ 2115018 h 2218638"/>
                <a:gd name="connsiteX3167" fmla="*/ 170765 w 1498841"/>
                <a:gd name="connsiteY3167" fmla="*/ 2114039 h 2218638"/>
                <a:gd name="connsiteX3168" fmla="*/ 170895 w 1498841"/>
                <a:gd name="connsiteY3168" fmla="*/ 2112212 h 2218638"/>
                <a:gd name="connsiteX3169" fmla="*/ 170634 w 1498841"/>
                <a:gd name="connsiteY3169" fmla="*/ 2112016 h 2218638"/>
                <a:gd name="connsiteX3170" fmla="*/ 169786 w 1498841"/>
                <a:gd name="connsiteY3170" fmla="*/ 2112473 h 2218638"/>
                <a:gd name="connsiteX3171" fmla="*/ 169460 w 1498841"/>
                <a:gd name="connsiteY3171" fmla="*/ 2114104 h 2218638"/>
                <a:gd name="connsiteX3172" fmla="*/ 168024 w 1498841"/>
                <a:gd name="connsiteY3172" fmla="*/ 2114691 h 2218638"/>
                <a:gd name="connsiteX3173" fmla="*/ 166197 w 1498841"/>
                <a:gd name="connsiteY3173" fmla="*/ 2116649 h 2218638"/>
                <a:gd name="connsiteX3174" fmla="*/ 164305 w 1498841"/>
                <a:gd name="connsiteY3174" fmla="*/ 2117236 h 2218638"/>
                <a:gd name="connsiteX3175" fmla="*/ 162739 w 1498841"/>
                <a:gd name="connsiteY3175" fmla="*/ 2119390 h 2218638"/>
                <a:gd name="connsiteX3176" fmla="*/ 157519 w 1498841"/>
                <a:gd name="connsiteY3176" fmla="*/ 2122130 h 2218638"/>
                <a:gd name="connsiteX3177" fmla="*/ 155431 w 1498841"/>
                <a:gd name="connsiteY3177" fmla="*/ 2124544 h 2218638"/>
                <a:gd name="connsiteX3178" fmla="*/ 153734 w 1498841"/>
                <a:gd name="connsiteY3178" fmla="*/ 2124610 h 2218638"/>
                <a:gd name="connsiteX3179" fmla="*/ 152364 w 1498841"/>
                <a:gd name="connsiteY3179" fmla="*/ 2126241 h 2218638"/>
                <a:gd name="connsiteX3180" fmla="*/ 150863 w 1498841"/>
                <a:gd name="connsiteY3180" fmla="*/ 2126567 h 2218638"/>
                <a:gd name="connsiteX3181" fmla="*/ 149688 w 1498841"/>
                <a:gd name="connsiteY3181" fmla="*/ 2126110 h 2218638"/>
                <a:gd name="connsiteX3182" fmla="*/ 147992 w 1498841"/>
                <a:gd name="connsiteY3182" fmla="*/ 2126306 h 2218638"/>
                <a:gd name="connsiteX3183" fmla="*/ 146622 w 1498841"/>
                <a:gd name="connsiteY3183" fmla="*/ 2128786 h 2218638"/>
                <a:gd name="connsiteX3184" fmla="*/ 145839 w 1498841"/>
                <a:gd name="connsiteY3184" fmla="*/ 2129504 h 2218638"/>
                <a:gd name="connsiteX3185" fmla="*/ 143359 w 1498841"/>
                <a:gd name="connsiteY3185" fmla="*/ 2128721 h 2218638"/>
                <a:gd name="connsiteX3186" fmla="*/ 143228 w 1498841"/>
                <a:gd name="connsiteY3186" fmla="*/ 2127415 h 2218638"/>
                <a:gd name="connsiteX3187" fmla="*/ 143816 w 1498841"/>
                <a:gd name="connsiteY3187" fmla="*/ 2126763 h 2218638"/>
                <a:gd name="connsiteX3188" fmla="*/ 144468 w 1498841"/>
                <a:gd name="connsiteY3188" fmla="*/ 2127220 h 2218638"/>
                <a:gd name="connsiteX3189" fmla="*/ 145317 w 1498841"/>
                <a:gd name="connsiteY3189" fmla="*/ 2126959 h 2218638"/>
                <a:gd name="connsiteX3190" fmla="*/ 146687 w 1498841"/>
                <a:gd name="connsiteY3190" fmla="*/ 2125719 h 2218638"/>
                <a:gd name="connsiteX3191" fmla="*/ 145904 w 1498841"/>
                <a:gd name="connsiteY3191" fmla="*/ 2125327 h 2218638"/>
                <a:gd name="connsiteX3192" fmla="*/ 140879 w 1498841"/>
                <a:gd name="connsiteY3192" fmla="*/ 2126763 h 2218638"/>
                <a:gd name="connsiteX3193" fmla="*/ 141532 w 1498841"/>
                <a:gd name="connsiteY3193" fmla="*/ 2124740 h 2218638"/>
                <a:gd name="connsiteX3194" fmla="*/ 143294 w 1498841"/>
                <a:gd name="connsiteY3194" fmla="*/ 2124153 h 2218638"/>
                <a:gd name="connsiteX3195" fmla="*/ 144207 w 1498841"/>
                <a:gd name="connsiteY3195" fmla="*/ 2123305 h 2218638"/>
                <a:gd name="connsiteX3196" fmla="*/ 143946 w 1498841"/>
                <a:gd name="connsiteY3196" fmla="*/ 2122522 h 2218638"/>
                <a:gd name="connsiteX3197" fmla="*/ 142706 w 1498841"/>
                <a:gd name="connsiteY3197" fmla="*/ 2121739 h 2218638"/>
                <a:gd name="connsiteX3198" fmla="*/ 141662 w 1498841"/>
                <a:gd name="connsiteY3198" fmla="*/ 2122130 h 2218638"/>
                <a:gd name="connsiteX3199" fmla="*/ 138857 w 1498841"/>
                <a:gd name="connsiteY3199" fmla="*/ 2122000 h 2218638"/>
                <a:gd name="connsiteX3200" fmla="*/ 138008 w 1498841"/>
                <a:gd name="connsiteY3200" fmla="*/ 2122391 h 2218638"/>
                <a:gd name="connsiteX3201" fmla="*/ 136442 w 1498841"/>
                <a:gd name="connsiteY3201" fmla="*/ 2121478 h 2218638"/>
                <a:gd name="connsiteX3202" fmla="*/ 133897 w 1498841"/>
                <a:gd name="connsiteY3202" fmla="*/ 2121608 h 2218638"/>
                <a:gd name="connsiteX3203" fmla="*/ 131026 w 1498841"/>
                <a:gd name="connsiteY3203" fmla="*/ 2123566 h 2218638"/>
                <a:gd name="connsiteX3204" fmla="*/ 125937 w 1498841"/>
                <a:gd name="connsiteY3204" fmla="*/ 2123566 h 2218638"/>
                <a:gd name="connsiteX3205" fmla="*/ 122152 w 1498841"/>
                <a:gd name="connsiteY3205" fmla="*/ 2124871 h 2218638"/>
                <a:gd name="connsiteX3206" fmla="*/ 121369 w 1498841"/>
                <a:gd name="connsiteY3206" fmla="*/ 2124479 h 2218638"/>
                <a:gd name="connsiteX3207" fmla="*/ 120651 w 1498841"/>
                <a:gd name="connsiteY3207" fmla="*/ 2123109 h 2218638"/>
                <a:gd name="connsiteX3208" fmla="*/ 119411 w 1498841"/>
                <a:gd name="connsiteY3208" fmla="*/ 2123044 h 2218638"/>
                <a:gd name="connsiteX3209" fmla="*/ 117650 w 1498841"/>
                <a:gd name="connsiteY3209" fmla="*/ 2123761 h 2218638"/>
                <a:gd name="connsiteX3210" fmla="*/ 117193 w 1498841"/>
                <a:gd name="connsiteY3210" fmla="*/ 2125327 h 2218638"/>
                <a:gd name="connsiteX3211" fmla="*/ 115953 w 1498841"/>
                <a:gd name="connsiteY3211" fmla="*/ 2126241 h 2218638"/>
                <a:gd name="connsiteX3212" fmla="*/ 110994 w 1498841"/>
                <a:gd name="connsiteY3212" fmla="*/ 2127024 h 2218638"/>
                <a:gd name="connsiteX3213" fmla="*/ 106818 w 1498841"/>
                <a:gd name="connsiteY3213" fmla="*/ 2133027 h 2218638"/>
                <a:gd name="connsiteX3214" fmla="*/ 106296 w 1498841"/>
                <a:gd name="connsiteY3214" fmla="*/ 2133614 h 2218638"/>
                <a:gd name="connsiteX3215" fmla="*/ 104730 w 1498841"/>
                <a:gd name="connsiteY3215" fmla="*/ 2133941 h 2218638"/>
                <a:gd name="connsiteX3216" fmla="*/ 104599 w 1498841"/>
                <a:gd name="connsiteY3216" fmla="*/ 2132309 h 2218638"/>
                <a:gd name="connsiteX3217" fmla="*/ 107405 w 1498841"/>
                <a:gd name="connsiteY3217" fmla="*/ 2127611 h 2218638"/>
                <a:gd name="connsiteX3218" fmla="*/ 108384 w 1498841"/>
                <a:gd name="connsiteY3218" fmla="*/ 2126241 h 2218638"/>
                <a:gd name="connsiteX3219" fmla="*/ 110537 w 1498841"/>
                <a:gd name="connsiteY3219" fmla="*/ 2125523 h 2218638"/>
                <a:gd name="connsiteX3220" fmla="*/ 110015 w 1498841"/>
                <a:gd name="connsiteY3220" fmla="*/ 2122783 h 2218638"/>
                <a:gd name="connsiteX3221" fmla="*/ 111059 w 1498841"/>
                <a:gd name="connsiteY3221" fmla="*/ 2120825 h 2218638"/>
                <a:gd name="connsiteX3222" fmla="*/ 110602 w 1498841"/>
                <a:gd name="connsiteY3222" fmla="*/ 2120303 h 2218638"/>
                <a:gd name="connsiteX3223" fmla="*/ 109232 w 1498841"/>
                <a:gd name="connsiteY3223" fmla="*/ 2120042 h 2218638"/>
                <a:gd name="connsiteX3224" fmla="*/ 106035 w 1498841"/>
                <a:gd name="connsiteY3224" fmla="*/ 2118476 h 2218638"/>
                <a:gd name="connsiteX3225" fmla="*/ 105708 w 1498841"/>
                <a:gd name="connsiteY3225" fmla="*/ 2117106 h 2218638"/>
                <a:gd name="connsiteX3226" fmla="*/ 106426 w 1498841"/>
                <a:gd name="connsiteY3226" fmla="*/ 2115670 h 2218638"/>
                <a:gd name="connsiteX3227" fmla="*/ 109297 w 1498841"/>
                <a:gd name="connsiteY3227" fmla="*/ 2115540 h 2218638"/>
                <a:gd name="connsiteX3228" fmla="*/ 110407 w 1498841"/>
                <a:gd name="connsiteY3228" fmla="*/ 2113191 h 2218638"/>
                <a:gd name="connsiteX3229" fmla="*/ 111255 w 1498841"/>
                <a:gd name="connsiteY3229" fmla="*/ 2112668 h 2218638"/>
                <a:gd name="connsiteX3230" fmla="*/ 112756 w 1498841"/>
                <a:gd name="connsiteY3230" fmla="*/ 2113256 h 2218638"/>
                <a:gd name="connsiteX3231" fmla="*/ 113995 w 1498841"/>
                <a:gd name="connsiteY3231" fmla="*/ 2115475 h 2218638"/>
                <a:gd name="connsiteX3232" fmla="*/ 113865 w 1498841"/>
                <a:gd name="connsiteY3232" fmla="*/ 2116127 h 2218638"/>
                <a:gd name="connsiteX3233" fmla="*/ 114452 w 1498841"/>
                <a:gd name="connsiteY3233" fmla="*/ 2116258 h 2218638"/>
                <a:gd name="connsiteX3234" fmla="*/ 114844 w 1498841"/>
                <a:gd name="connsiteY3234" fmla="*/ 2116845 h 2218638"/>
                <a:gd name="connsiteX3235" fmla="*/ 116345 w 1498841"/>
                <a:gd name="connsiteY3235" fmla="*/ 2116910 h 2218638"/>
                <a:gd name="connsiteX3236" fmla="*/ 117454 w 1498841"/>
                <a:gd name="connsiteY3236" fmla="*/ 2115996 h 2218638"/>
                <a:gd name="connsiteX3237" fmla="*/ 118237 w 1498841"/>
                <a:gd name="connsiteY3237" fmla="*/ 2117041 h 2218638"/>
                <a:gd name="connsiteX3238" fmla="*/ 119477 w 1498841"/>
                <a:gd name="connsiteY3238" fmla="*/ 2115344 h 2218638"/>
                <a:gd name="connsiteX3239" fmla="*/ 121826 w 1498841"/>
                <a:gd name="connsiteY3239" fmla="*/ 2114757 h 2218638"/>
                <a:gd name="connsiteX3240" fmla="*/ 123196 w 1498841"/>
                <a:gd name="connsiteY3240" fmla="*/ 2113843 h 2218638"/>
                <a:gd name="connsiteX3241" fmla="*/ 126328 w 1498841"/>
                <a:gd name="connsiteY3241" fmla="*/ 2113713 h 2218638"/>
                <a:gd name="connsiteX3242" fmla="*/ 127829 w 1498841"/>
                <a:gd name="connsiteY3242" fmla="*/ 2110842 h 2218638"/>
                <a:gd name="connsiteX3243" fmla="*/ 128547 w 1498841"/>
                <a:gd name="connsiteY3243" fmla="*/ 2110646 h 2218638"/>
                <a:gd name="connsiteX3244" fmla="*/ 130700 w 1498841"/>
                <a:gd name="connsiteY3244" fmla="*/ 2112930 h 2218638"/>
                <a:gd name="connsiteX3245" fmla="*/ 132136 w 1498841"/>
                <a:gd name="connsiteY3245" fmla="*/ 2113256 h 2218638"/>
                <a:gd name="connsiteX3246" fmla="*/ 134746 w 1498841"/>
                <a:gd name="connsiteY3246" fmla="*/ 2111494 h 2218638"/>
                <a:gd name="connsiteX3247" fmla="*/ 136703 w 1498841"/>
                <a:gd name="connsiteY3247" fmla="*/ 2111364 h 2218638"/>
                <a:gd name="connsiteX3248" fmla="*/ 137878 w 1498841"/>
                <a:gd name="connsiteY3248" fmla="*/ 2108166 h 2218638"/>
                <a:gd name="connsiteX3249" fmla="*/ 140879 w 1498841"/>
                <a:gd name="connsiteY3249" fmla="*/ 2106013 h 2218638"/>
                <a:gd name="connsiteX3250" fmla="*/ 139705 w 1498841"/>
                <a:gd name="connsiteY3250" fmla="*/ 2106143 h 2218638"/>
                <a:gd name="connsiteX3251" fmla="*/ 138530 w 1498841"/>
                <a:gd name="connsiteY3251" fmla="*/ 2106992 h 2218638"/>
                <a:gd name="connsiteX3252" fmla="*/ 136051 w 1498841"/>
                <a:gd name="connsiteY3252" fmla="*/ 2106209 h 2218638"/>
                <a:gd name="connsiteX3253" fmla="*/ 135463 w 1498841"/>
                <a:gd name="connsiteY3253" fmla="*/ 2105687 h 2218638"/>
                <a:gd name="connsiteX3254" fmla="*/ 138726 w 1498841"/>
                <a:gd name="connsiteY3254" fmla="*/ 2102620 h 2218638"/>
                <a:gd name="connsiteX3255" fmla="*/ 137552 w 1498841"/>
                <a:gd name="connsiteY3255" fmla="*/ 2100662 h 2218638"/>
                <a:gd name="connsiteX3256" fmla="*/ 139640 w 1498841"/>
                <a:gd name="connsiteY3256" fmla="*/ 2097856 h 2218638"/>
                <a:gd name="connsiteX3257" fmla="*/ 139574 w 1498841"/>
                <a:gd name="connsiteY3257" fmla="*/ 2096486 h 2218638"/>
                <a:gd name="connsiteX3258" fmla="*/ 138726 w 1498841"/>
                <a:gd name="connsiteY3258" fmla="*/ 2094985 h 2218638"/>
                <a:gd name="connsiteX3259" fmla="*/ 135724 w 1498841"/>
                <a:gd name="connsiteY3259" fmla="*/ 2095311 h 2218638"/>
                <a:gd name="connsiteX3260" fmla="*/ 134419 w 1498841"/>
                <a:gd name="connsiteY3260" fmla="*/ 2096486 h 2218638"/>
                <a:gd name="connsiteX3261" fmla="*/ 132723 w 1498841"/>
                <a:gd name="connsiteY3261" fmla="*/ 2094659 h 2218638"/>
                <a:gd name="connsiteX3262" fmla="*/ 133375 w 1498841"/>
                <a:gd name="connsiteY3262" fmla="*/ 2093093 h 2218638"/>
                <a:gd name="connsiteX3263" fmla="*/ 131157 w 1498841"/>
                <a:gd name="connsiteY3263" fmla="*/ 2093223 h 2218638"/>
                <a:gd name="connsiteX3264" fmla="*/ 130570 w 1498841"/>
                <a:gd name="connsiteY3264" fmla="*/ 2092832 h 2218638"/>
                <a:gd name="connsiteX3265" fmla="*/ 130374 w 1498841"/>
                <a:gd name="connsiteY3265" fmla="*/ 2091788 h 2218638"/>
                <a:gd name="connsiteX3266" fmla="*/ 129917 w 1498841"/>
                <a:gd name="connsiteY3266" fmla="*/ 2091723 h 2218638"/>
                <a:gd name="connsiteX3267" fmla="*/ 128481 w 1498841"/>
                <a:gd name="connsiteY3267" fmla="*/ 2092310 h 2218638"/>
                <a:gd name="connsiteX3268" fmla="*/ 126393 w 1498841"/>
                <a:gd name="connsiteY3268" fmla="*/ 2092049 h 2218638"/>
                <a:gd name="connsiteX3269" fmla="*/ 124697 w 1498841"/>
                <a:gd name="connsiteY3269" fmla="*/ 2092440 h 2218638"/>
                <a:gd name="connsiteX3270" fmla="*/ 124371 w 1498841"/>
                <a:gd name="connsiteY3270" fmla="*/ 2092114 h 2218638"/>
                <a:gd name="connsiteX3271" fmla="*/ 124697 w 1498841"/>
                <a:gd name="connsiteY3271" fmla="*/ 2091266 h 2218638"/>
                <a:gd name="connsiteX3272" fmla="*/ 123849 w 1498841"/>
                <a:gd name="connsiteY3272" fmla="*/ 2090222 h 2218638"/>
                <a:gd name="connsiteX3273" fmla="*/ 122870 w 1498841"/>
                <a:gd name="connsiteY3273" fmla="*/ 2089895 h 2218638"/>
                <a:gd name="connsiteX3274" fmla="*/ 122870 w 1498841"/>
                <a:gd name="connsiteY3274" fmla="*/ 2089178 h 2218638"/>
                <a:gd name="connsiteX3275" fmla="*/ 124110 w 1498841"/>
                <a:gd name="connsiteY3275" fmla="*/ 2088395 h 2218638"/>
                <a:gd name="connsiteX3276" fmla="*/ 124958 w 1498841"/>
                <a:gd name="connsiteY3276" fmla="*/ 2087351 h 2218638"/>
                <a:gd name="connsiteX3277" fmla="*/ 126263 w 1498841"/>
                <a:gd name="connsiteY3277" fmla="*/ 2086894 h 2218638"/>
                <a:gd name="connsiteX3278" fmla="*/ 126589 w 1498841"/>
                <a:gd name="connsiteY3278" fmla="*/ 2085328 h 2218638"/>
                <a:gd name="connsiteX3279" fmla="*/ 127307 w 1498841"/>
                <a:gd name="connsiteY3279" fmla="*/ 2084219 h 2218638"/>
                <a:gd name="connsiteX3280" fmla="*/ 128547 w 1498841"/>
                <a:gd name="connsiteY3280" fmla="*/ 2083827 h 2218638"/>
                <a:gd name="connsiteX3281" fmla="*/ 131418 w 1498841"/>
                <a:gd name="connsiteY3281" fmla="*/ 2085263 h 2218638"/>
                <a:gd name="connsiteX3282" fmla="*/ 132919 w 1498841"/>
                <a:gd name="connsiteY3282" fmla="*/ 2085524 h 2218638"/>
                <a:gd name="connsiteX3283" fmla="*/ 134354 w 1498841"/>
                <a:gd name="connsiteY3283" fmla="*/ 2082653 h 2218638"/>
                <a:gd name="connsiteX3284" fmla="*/ 134811 w 1498841"/>
                <a:gd name="connsiteY3284" fmla="*/ 2082848 h 2218638"/>
                <a:gd name="connsiteX3285" fmla="*/ 135137 w 1498841"/>
                <a:gd name="connsiteY3285" fmla="*/ 2084414 h 2218638"/>
                <a:gd name="connsiteX3286" fmla="*/ 136442 w 1498841"/>
                <a:gd name="connsiteY3286" fmla="*/ 2084675 h 2218638"/>
                <a:gd name="connsiteX3287" fmla="*/ 137617 w 1498841"/>
                <a:gd name="connsiteY3287" fmla="*/ 2085720 h 2218638"/>
                <a:gd name="connsiteX3288" fmla="*/ 140357 w 1498841"/>
                <a:gd name="connsiteY3288" fmla="*/ 2086894 h 2218638"/>
                <a:gd name="connsiteX3289" fmla="*/ 144142 w 1498841"/>
                <a:gd name="connsiteY3289" fmla="*/ 2084936 h 2218638"/>
                <a:gd name="connsiteX3290" fmla="*/ 146034 w 1498841"/>
                <a:gd name="connsiteY3290" fmla="*/ 2082457 h 2218638"/>
                <a:gd name="connsiteX3291" fmla="*/ 148057 w 1498841"/>
                <a:gd name="connsiteY3291" fmla="*/ 2081804 h 2218638"/>
                <a:gd name="connsiteX3292" fmla="*/ 151646 w 1498841"/>
                <a:gd name="connsiteY3292" fmla="*/ 2084414 h 2218638"/>
                <a:gd name="connsiteX3293" fmla="*/ 154843 w 1498841"/>
                <a:gd name="connsiteY3293" fmla="*/ 2084284 h 2218638"/>
                <a:gd name="connsiteX3294" fmla="*/ 156475 w 1498841"/>
                <a:gd name="connsiteY3294" fmla="*/ 2082848 h 2218638"/>
                <a:gd name="connsiteX3295" fmla="*/ 157388 w 1498841"/>
                <a:gd name="connsiteY3295" fmla="*/ 2082848 h 2218638"/>
                <a:gd name="connsiteX3296" fmla="*/ 158171 w 1498841"/>
                <a:gd name="connsiteY3296" fmla="*/ 2082000 h 2218638"/>
                <a:gd name="connsiteX3297" fmla="*/ 158302 w 1498841"/>
                <a:gd name="connsiteY3297" fmla="*/ 2081413 h 2218638"/>
                <a:gd name="connsiteX3298" fmla="*/ 157584 w 1498841"/>
                <a:gd name="connsiteY3298" fmla="*/ 2081674 h 2218638"/>
                <a:gd name="connsiteX3299" fmla="*/ 157258 w 1498841"/>
                <a:gd name="connsiteY3299" fmla="*/ 2080956 h 2218638"/>
                <a:gd name="connsiteX3300" fmla="*/ 157910 w 1498841"/>
                <a:gd name="connsiteY3300" fmla="*/ 2080173 h 2218638"/>
                <a:gd name="connsiteX3301" fmla="*/ 157714 w 1498841"/>
                <a:gd name="connsiteY3301" fmla="*/ 2079194 h 2218638"/>
                <a:gd name="connsiteX3302" fmla="*/ 159150 w 1498841"/>
                <a:gd name="connsiteY3302" fmla="*/ 2077824 h 2218638"/>
                <a:gd name="connsiteX3303" fmla="*/ 161238 w 1498841"/>
                <a:gd name="connsiteY3303" fmla="*/ 2077693 h 2218638"/>
                <a:gd name="connsiteX3304" fmla="*/ 164435 w 1498841"/>
                <a:gd name="connsiteY3304" fmla="*/ 2078998 h 2218638"/>
                <a:gd name="connsiteX3305" fmla="*/ 168351 w 1498841"/>
                <a:gd name="connsiteY3305" fmla="*/ 2077041 h 2218638"/>
                <a:gd name="connsiteX3306" fmla="*/ 168351 w 1498841"/>
                <a:gd name="connsiteY3306" fmla="*/ 2076127 h 2218638"/>
                <a:gd name="connsiteX3307" fmla="*/ 167372 w 1498841"/>
                <a:gd name="connsiteY3307" fmla="*/ 2075540 h 2218638"/>
                <a:gd name="connsiteX3308" fmla="*/ 167829 w 1498841"/>
                <a:gd name="connsiteY3308" fmla="*/ 2074888 h 2218638"/>
                <a:gd name="connsiteX3309" fmla="*/ 168938 w 1498841"/>
                <a:gd name="connsiteY3309" fmla="*/ 2074757 h 2218638"/>
                <a:gd name="connsiteX3310" fmla="*/ 169656 w 1498841"/>
                <a:gd name="connsiteY3310" fmla="*/ 2073648 h 2218638"/>
                <a:gd name="connsiteX3311" fmla="*/ 169395 w 1498841"/>
                <a:gd name="connsiteY3311" fmla="*/ 2072865 h 2218638"/>
                <a:gd name="connsiteX3312" fmla="*/ 168481 w 1498841"/>
                <a:gd name="connsiteY3312" fmla="*/ 2072408 h 2218638"/>
                <a:gd name="connsiteX3313" fmla="*/ 171026 w 1498841"/>
                <a:gd name="connsiteY3313" fmla="*/ 2069145 h 2218638"/>
                <a:gd name="connsiteX3314" fmla="*/ 170700 w 1498841"/>
                <a:gd name="connsiteY3314" fmla="*/ 2067449 h 2218638"/>
                <a:gd name="connsiteX3315" fmla="*/ 172983 w 1498841"/>
                <a:gd name="connsiteY3315" fmla="*/ 2065426 h 2218638"/>
                <a:gd name="connsiteX3316" fmla="*/ 173832 w 1498841"/>
                <a:gd name="connsiteY3316" fmla="*/ 2065557 h 2218638"/>
                <a:gd name="connsiteX3317" fmla="*/ 175267 w 1498841"/>
                <a:gd name="connsiteY3317" fmla="*/ 2064447 h 2218638"/>
                <a:gd name="connsiteX3318" fmla="*/ 175789 w 1498841"/>
                <a:gd name="connsiteY3318" fmla="*/ 2063403 h 2218638"/>
                <a:gd name="connsiteX3319" fmla="*/ 175071 w 1498841"/>
                <a:gd name="connsiteY3319" fmla="*/ 2062881 h 2218638"/>
                <a:gd name="connsiteX3320" fmla="*/ 176181 w 1498841"/>
                <a:gd name="connsiteY3320" fmla="*/ 2062425 h 2218638"/>
                <a:gd name="connsiteX3321" fmla="*/ 176507 w 1498841"/>
                <a:gd name="connsiteY3321" fmla="*/ 2061902 h 2218638"/>
                <a:gd name="connsiteX3322" fmla="*/ 174876 w 1498841"/>
                <a:gd name="connsiteY3322" fmla="*/ 2061902 h 2218638"/>
                <a:gd name="connsiteX3323" fmla="*/ 175332 w 1498841"/>
                <a:gd name="connsiteY3323" fmla="*/ 2061054 h 2218638"/>
                <a:gd name="connsiteX3324" fmla="*/ 175137 w 1498841"/>
                <a:gd name="connsiteY3324" fmla="*/ 2060858 h 2218638"/>
                <a:gd name="connsiteX3325" fmla="*/ 173636 w 1498841"/>
                <a:gd name="connsiteY3325" fmla="*/ 2061315 h 2218638"/>
                <a:gd name="connsiteX3326" fmla="*/ 172722 w 1498841"/>
                <a:gd name="connsiteY3326" fmla="*/ 2060728 h 2218638"/>
                <a:gd name="connsiteX3327" fmla="*/ 171809 w 1498841"/>
                <a:gd name="connsiteY3327" fmla="*/ 2062359 h 2218638"/>
                <a:gd name="connsiteX3328" fmla="*/ 171287 w 1498841"/>
                <a:gd name="connsiteY3328" fmla="*/ 2062555 h 2218638"/>
                <a:gd name="connsiteX3329" fmla="*/ 169003 w 1498841"/>
                <a:gd name="connsiteY3329" fmla="*/ 2062229 h 2218638"/>
                <a:gd name="connsiteX3330" fmla="*/ 164370 w 1498841"/>
                <a:gd name="connsiteY3330" fmla="*/ 2063991 h 2218638"/>
                <a:gd name="connsiteX3331" fmla="*/ 164696 w 1498841"/>
                <a:gd name="connsiteY3331" fmla="*/ 2061968 h 2218638"/>
                <a:gd name="connsiteX3332" fmla="*/ 163065 w 1498841"/>
                <a:gd name="connsiteY3332" fmla="*/ 2061446 h 2218638"/>
                <a:gd name="connsiteX3333" fmla="*/ 161369 w 1498841"/>
                <a:gd name="connsiteY3333" fmla="*/ 2061772 h 2218638"/>
                <a:gd name="connsiteX3334" fmla="*/ 160520 w 1498841"/>
                <a:gd name="connsiteY3334" fmla="*/ 2061446 h 2218638"/>
                <a:gd name="connsiteX3335" fmla="*/ 157519 w 1498841"/>
                <a:gd name="connsiteY3335" fmla="*/ 2061642 h 2218638"/>
                <a:gd name="connsiteX3336" fmla="*/ 156801 w 1498841"/>
                <a:gd name="connsiteY3336" fmla="*/ 2061446 h 2218638"/>
                <a:gd name="connsiteX3337" fmla="*/ 156540 w 1498841"/>
                <a:gd name="connsiteY3337" fmla="*/ 2060663 h 2218638"/>
                <a:gd name="connsiteX3338" fmla="*/ 158367 w 1498841"/>
                <a:gd name="connsiteY3338" fmla="*/ 2057922 h 2218638"/>
                <a:gd name="connsiteX3339" fmla="*/ 161956 w 1498841"/>
                <a:gd name="connsiteY3339" fmla="*/ 2056225 h 2218638"/>
                <a:gd name="connsiteX3340" fmla="*/ 161695 w 1498841"/>
                <a:gd name="connsiteY3340" fmla="*/ 2055508 h 2218638"/>
                <a:gd name="connsiteX3341" fmla="*/ 163326 w 1498841"/>
                <a:gd name="connsiteY3341" fmla="*/ 2055051 h 2218638"/>
                <a:gd name="connsiteX3342" fmla="*/ 165088 w 1498841"/>
                <a:gd name="connsiteY3342" fmla="*/ 2053746 h 2218638"/>
                <a:gd name="connsiteX3343" fmla="*/ 165284 w 1498841"/>
                <a:gd name="connsiteY3343" fmla="*/ 2052571 h 2218638"/>
                <a:gd name="connsiteX3344" fmla="*/ 166980 w 1498841"/>
                <a:gd name="connsiteY3344" fmla="*/ 2050679 h 2218638"/>
                <a:gd name="connsiteX3345" fmla="*/ 167502 w 1498841"/>
                <a:gd name="connsiteY3345" fmla="*/ 2050549 h 2218638"/>
                <a:gd name="connsiteX3346" fmla="*/ 168416 w 1498841"/>
                <a:gd name="connsiteY3346" fmla="*/ 2051397 h 2218638"/>
                <a:gd name="connsiteX3347" fmla="*/ 170634 w 1498841"/>
                <a:gd name="connsiteY3347" fmla="*/ 2051201 h 2218638"/>
                <a:gd name="connsiteX3348" fmla="*/ 172266 w 1498841"/>
                <a:gd name="connsiteY3348" fmla="*/ 2050157 h 2218638"/>
                <a:gd name="connsiteX3349" fmla="*/ 173505 w 1498841"/>
                <a:gd name="connsiteY3349" fmla="*/ 2048787 h 2218638"/>
                <a:gd name="connsiteX3350" fmla="*/ 174027 w 1498841"/>
                <a:gd name="connsiteY3350" fmla="*/ 2049178 h 2218638"/>
                <a:gd name="connsiteX3351" fmla="*/ 175985 w 1498841"/>
                <a:gd name="connsiteY3351" fmla="*/ 2047743 h 2218638"/>
                <a:gd name="connsiteX3352" fmla="*/ 176833 w 1498841"/>
                <a:gd name="connsiteY3352" fmla="*/ 2047873 h 2218638"/>
                <a:gd name="connsiteX3353" fmla="*/ 177355 w 1498841"/>
                <a:gd name="connsiteY3353" fmla="*/ 2047482 h 2218638"/>
                <a:gd name="connsiteX3354" fmla="*/ 177355 w 1498841"/>
                <a:gd name="connsiteY3354" fmla="*/ 2048265 h 2218638"/>
                <a:gd name="connsiteX3355" fmla="*/ 179248 w 1498841"/>
                <a:gd name="connsiteY3355" fmla="*/ 2048852 h 2218638"/>
                <a:gd name="connsiteX3356" fmla="*/ 182380 w 1498841"/>
                <a:gd name="connsiteY3356" fmla="*/ 2048134 h 2218638"/>
                <a:gd name="connsiteX3357" fmla="*/ 183946 w 1498841"/>
                <a:gd name="connsiteY3357" fmla="*/ 2046960 h 2218638"/>
                <a:gd name="connsiteX3358" fmla="*/ 183750 w 1498841"/>
                <a:gd name="connsiteY3358" fmla="*/ 2046046 h 2218638"/>
                <a:gd name="connsiteX3359" fmla="*/ 182053 w 1498841"/>
                <a:gd name="connsiteY3359" fmla="*/ 2046242 h 2218638"/>
                <a:gd name="connsiteX3360" fmla="*/ 182184 w 1498841"/>
                <a:gd name="connsiteY3360" fmla="*/ 2045720 h 2218638"/>
                <a:gd name="connsiteX3361" fmla="*/ 184990 w 1498841"/>
                <a:gd name="connsiteY3361" fmla="*/ 2045263 h 2218638"/>
                <a:gd name="connsiteX3362" fmla="*/ 186491 w 1498841"/>
                <a:gd name="connsiteY3362" fmla="*/ 2043632 h 2218638"/>
                <a:gd name="connsiteX3363" fmla="*/ 186947 w 1498841"/>
                <a:gd name="connsiteY3363" fmla="*/ 2043632 h 2218638"/>
                <a:gd name="connsiteX3364" fmla="*/ 186882 w 1498841"/>
                <a:gd name="connsiteY3364" fmla="*/ 2044089 h 2218638"/>
                <a:gd name="connsiteX3365" fmla="*/ 189296 w 1498841"/>
                <a:gd name="connsiteY3365" fmla="*/ 2043044 h 2218638"/>
                <a:gd name="connsiteX3366" fmla="*/ 190536 w 1498841"/>
                <a:gd name="connsiteY3366" fmla="*/ 2042131 h 2218638"/>
                <a:gd name="connsiteX3367" fmla="*/ 190079 w 1498841"/>
                <a:gd name="connsiteY3367" fmla="*/ 2041478 h 2218638"/>
                <a:gd name="connsiteX3368" fmla="*/ 191450 w 1498841"/>
                <a:gd name="connsiteY3368" fmla="*/ 2040891 h 2218638"/>
                <a:gd name="connsiteX3369" fmla="*/ 191580 w 1498841"/>
                <a:gd name="connsiteY3369" fmla="*/ 2040108 h 2218638"/>
                <a:gd name="connsiteX3370" fmla="*/ 194517 w 1498841"/>
                <a:gd name="connsiteY3370" fmla="*/ 2038020 h 2218638"/>
                <a:gd name="connsiteX3371" fmla="*/ 196213 w 1498841"/>
                <a:gd name="connsiteY3371" fmla="*/ 2036324 h 2218638"/>
                <a:gd name="connsiteX3372" fmla="*/ 197844 w 1498841"/>
                <a:gd name="connsiteY3372" fmla="*/ 2035606 h 2218638"/>
                <a:gd name="connsiteX3373" fmla="*/ 198105 w 1498841"/>
                <a:gd name="connsiteY3373" fmla="*/ 2037498 h 2218638"/>
                <a:gd name="connsiteX3374" fmla="*/ 201499 w 1498841"/>
                <a:gd name="connsiteY3374" fmla="*/ 2038346 h 2218638"/>
                <a:gd name="connsiteX3375" fmla="*/ 201955 w 1498841"/>
                <a:gd name="connsiteY3375" fmla="*/ 2039521 h 2218638"/>
                <a:gd name="connsiteX3376" fmla="*/ 201303 w 1498841"/>
                <a:gd name="connsiteY3376" fmla="*/ 2038542 h 2218638"/>
                <a:gd name="connsiteX3377" fmla="*/ 199476 w 1498841"/>
                <a:gd name="connsiteY3377" fmla="*/ 2038216 h 2218638"/>
                <a:gd name="connsiteX3378" fmla="*/ 198693 w 1498841"/>
                <a:gd name="connsiteY3378" fmla="*/ 2038412 h 2218638"/>
                <a:gd name="connsiteX3379" fmla="*/ 198366 w 1498841"/>
                <a:gd name="connsiteY3379" fmla="*/ 2038803 h 2218638"/>
                <a:gd name="connsiteX3380" fmla="*/ 197975 w 1498841"/>
                <a:gd name="connsiteY3380" fmla="*/ 2042522 h 2218638"/>
                <a:gd name="connsiteX3381" fmla="*/ 197322 w 1498841"/>
                <a:gd name="connsiteY3381" fmla="*/ 2044023 h 2218638"/>
                <a:gd name="connsiteX3382" fmla="*/ 196278 w 1498841"/>
                <a:gd name="connsiteY3382" fmla="*/ 2045067 h 2218638"/>
                <a:gd name="connsiteX3383" fmla="*/ 195561 w 1498841"/>
                <a:gd name="connsiteY3383" fmla="*/ 2046633 h 2218638"/>
                <a:gd name="connsiteX3384" fmla="*/ 193799 w 1498841"/>
                <a:gd name="connsiteY3384" fmla="*/ 2048265 h 2218638"/>
                <a:gd name="connsiteX3385" fmla="*/ 196083 w 1498841"/>
                <a:gd name="connsiteY3385" fmla="*/ 2047482 h 2218638"/>
                <a:gd name="connsiteX3386" fmla="*/ 198040 w 1498841"/>
                <a:gd name="connsiteY3386" fmla="*/ 2047808 h 2218638"/>
                <a:gd name="connsiteX3387" fmla="*/ 199606 w 1498841"/>
                <a:gd name="connsiteY3387" fmla="*/ 2046438 h 2218638"/>
                <a:gd name="connsiteX3388" fmla="*/ 199541 w 1498841"/>
                <a:gd name="connsiteY3388" fmla="*/ 2044872 h 2218638"/>
                <a:gd name="connsiteX3389" fmla="*/ 200128 w 1498841"/>
                <a:gd name="connsiteY3389" fmla="*/ 2044415 h 2218638"/>
                <a:gd name="connsiteX3390" fmla="*/ 202086 w 1498841"/>
                <a:gd name="connsiteY3390" fmla="*/ 2043958 h 2218638"/>
                <a:gd name="connsiteX3391" fmla="*/ 203782 w 1498841"/>
                <a:gd name="connsiteY3391" fmla="*/ 2044219 h 2218638"/>
                <a:gd name="connsiteX3392" fmla="*/ 205675 w 1498841"/>
                <a:gd name="connsiteY3392" fmla="*/ 2042588 h 2218638"/>
                <a:gd name="connsiteX3393" fmla="*/ 207241 w 1498841"/>
                <a:gd name="connsiteY3393" fmla="*/ 2041935 h 2218638"/>
                <a:gd name="connsiteX3394" fmla="*/ 207828 w 1498841"/>
                <a:gd name="connsiteY3394" fmla="*/ 2040956 h 2218638"/>
                <a:gd name="connsiteX3395" fmla="*/ 210438 w 1498841"/>
                <a:gd name="connsiteY3395" fmla="*/ 2038803 h 2218638"/>
                <a:gd name="connsiteX3396" fmla="*/ 210373 w 1498841"/>
                <a:gd name="connsiteY3396" fmla="*/ 2038151 h 2218638"/>
                <a:gd name="connsiteX3397" fmla="*/ 209003 w 1498841"/>
                <a:gd name="connsiteY3397" fmla="*/ 2038607 h 2218638"/>
                <a:gd name="connsiteX3398" fmla="*/ 208872 w 1498841"/>
                <a:gd name="connsiteY3398" fmla="*/ 2037694 h 2218638"/>
                <a:gd name="connsiteX3399" fmla="*/ 208220 w 1498841"/>
                <a:gd name="connsiteY3399" fmla="*/ 2037237 h 2218638"/>
                <a:gd name="connsiteX3400" fmla="*/ 208546 w 1498841"/>
                <a:gd name="connsiteY3400" fmla="*/ 2035802 h 2218638"/>
                <a:gd name="connsiteX3401" fmla="*/ 207828 w 1498841"/>
                <a:gd name="connsiteY3401" fmla="*/ 2035606 h 2218638"/>
                <a:gd name="connsiteX3402" fmla="*/ 207176 w 1498841"/>
                <a:gd name="connsiteY3402" fmla="*/ 2034757 h 2218638"/>
                <a:gd name="connsiteX3403" fmla="*/ 208872 w 1498841"/>
                <a:gd name="connsiteY3403" fmla="*/ 2032734 h 2218638"/>
                <a:gd name="connsiteX3404" fmla="*/ 209003 w 1498841"/>
                <a:gd name="connsiteY3404" fmla="*/ 2031821 h 2218638"/>
                <a:gd name="connsiteX3405" fmla="*/ 207959 w 1498841"/>
                <a:gd name="connsiteY3405" fmla="*/ 2031951 h 2218638"/>
                <a:gd name="connsiteX3406" fmla="*/ 207828 w 1498841"/>
                <a:gd name="connsiteY3406" fmla="*/ 2031691 h 2218638"/>
                <a:gd name="connsiteX3407" fmla="*/ 209459 w 1498841"/>
                <a:gd name="connsiteY3407" fmla="*/ 2030516 h 2218638"/>
                <a:gd name="connsiteX3408" fmla="*/ 209916 w 1498841"/>
                <a:gd name="connsiteY3408" fmla="*/ 2029668 h 2218638"/>
                <a:gd name="connsiteX3409" fmla="*/ 209851 w 1498841"/>
                <a:gd name="connsiteY3409" fmla="*/ 2028820 h 2218638"/>
                <a:gd name="connsiteX3410" fmla="*/ 210764 w 1498841"/>
                <a:gd name="connsiteY3410" fmla="*/ 2028297 h 2218638"/>
                <a:gd name="connsiteX3411" fmla="*/ 211678 w 1498841"/>
                <a:gd name="connsiteY3411" fmla="*/ 2028232 h 2218638"/>
                <a:gd name="connsiteX3412" fmla="*/ 212396 w 1498841"/>
                <a:gd name="connsiteY3412" fmla="*/ 2028689 h 2218638"/>
                <a:gd name="connsiteX3413" fmla="*/ 212461 w 1498841"/>
                <a:gd name="connsiteY3413" fmla="*/ 2029146 h 2218638"/>
                <a:gd name="connsiteX3414" fmla="*/ 211547 w 1498841"/>
                <a:gd name="connsiteY3414" fmla="*/ 2030451 h 2218638"/>
                <a:gd name="connsiteX3415" fmla="*/ 213701 w 1498841"/>
                <a:gd name="connsiteY3415" fmla="*/ 2030125 h 2218638"/>
                <a:gd name="connsiteX3416" fmla="*/ 214288 w 1498841"/>
                <a:gd name="connsiteY3416" fmla="*/ 2031625 h 2218638"/>
                <a:gd name="connsiteX3417" fmla="*/ 213636 w 1498841"/>
                <a:gd name="connsiteY3417" fmla="*/ 2032474 h 2218638"/>
                <a:gd name="connsiteX3418" fmla="*/ 210699 w 1498841"/>
                <a:gd name="connsiteY3418" fmla="*/ 2034170 h 2218638"/>
                <a:gd name="connsiteX3419" fmla="*/ 210438 w 1498841"/>
                <a:gd name="connsiteY3419" fmla="*/ 2034627 h 2218638"/>
                <a:gd name="connsiteX3420" fmla="*/ 210830 w 1498841"/>
                <a:gd name="connsiteY3420" fmla="*/ 2034823 h 2218638"/>
                <a:gd name="connsiteX3421" fmla="*/ 216898 w 1498841"/>
                <a:gd name="connsiteY3421" fmla="*/ 2034170 h 2218638"/>
                <a:gd name="connsiteX3422" fmla="*/ 221923 w 1498841"/>
                <a:gd name="connsiteY3422" fmla="*/ 2032343 h 2218638"/>
                <a:gd name="connsiteX3423" fmla="*/ 222053 w 1498841"/>
                <a:gd name="connsiteY3423" fmla="*/ 2032996 h 2218638"/>
                <a:gd name="connsiteX3424" fmla="*/ 220944 w 1498841"/>
                <a:gd name="connsiteY3424" fmla="*/ 2034301 h 2218638"/>
                <a:gd name="connsiteX3425" fmla="*/ 218790 w 1498841"/>
                <a:gd name="connsiteY3425" fmla="*/ 2035345 h 2218638"/>
                <a:gd name="connsiteX3426" fmla="*/ 218660 w 1498841"/>
                <a:gd name="connsiteY3426" fmla="*/ 2036454 h 2218638"/>
                <a:gd name="connsiteX3427" fmla="*/ 219378 w 1498841"/>
                <a:gd name="connsiteY3427" fmla="*/ 2036389 h 2218638"/>
                <a:gd name="connsiteX3428" fmla="*/ 220422 w 1498841"/>
                <a:gd name="connsiteY3428" fmla="*/ 2035279 h 2218638"/>
                <a:gd name="connsiteX3429" fmla="*/ 222379 w 1498841"/>
                <a:gd name="connsiteY3429" fmla="*/ 2035606 h 2218638"/>
                <a:gd name="connsiteX3430" fmla="*/ 222575 w 1498841"/>
                <a:gd name="connsiteY3430" fmla="*/ 2034627 h 2218638"/>
                <a:gd name="connsiteX3431" fmla="*/ 225707 w 1498841"/>
                <a:gd name="connsiteY3431" fmla="*/ 2033583 h 2218638"/>
                <a:gd name="connsiteX3432" fmla="*/ 226816 w 1498841"/>
                <a:gd name="connsiteY3432" fmla="*/ 2033909 h 2218638"/>
                <a:gd name="connsiteX3433" fmla="*/ 228056 w 1498841"/>
                <a:gd name="connsiteY3433" fmla="*/ 2033713 h 2218638"/>
                <a:gd name="connsiteX3434" fmla="*/ 228121 w 1498841"/>
                <a:gd name="connsiteY3434" fmla="*/ 2034431 h 2218638"/>
                <a:gd name="connsiteX3435" fmla="*/ 227012 w 1498841"/>
                <a:gd name="connsiteY3435" fmla="*/ 2035279 h 2218638"/>
                <a:gd name="connsiteX3436" fmla="*/ 225250 w 1498841"/>
                <a:gd name="connsiteY3436" fmla="*/ 2035736 h 2218638"/>
                <a:gd name="connsiteX3437" fmla="*/ 224141 w 1498841"/>
                <a:gd name="connsiteY3437" fmla="*/ 2037107 h 2218638"/>
                <a:gd name="connsiteX3438" fmla="*/ 224402 w 1498841"/>
                <a:gd name="connsiteY3438" fmla="*/ 2037498 h 2218638"/>
                <a:gd name="connsiteX3439" fmla="*/ 228252 w 1498841"/>
                <a:gd name="connsiteY3439" fmla="*/ 2036324 h 2218638"/>
                <a:gd name="connsiteX3440" fmla="*/ 229361 w 1498841"/>
                <a:gd name="connsiteY3440" fmla="*/ 2034888 h 2218638"/>
                <a:gd name="connsiteX3441" fmla="*/ 230014 w 1498841"/>
                <a:gd name="connsiteY3441" fmla="*/ 2035932 h 2218638"/>
                <a:gd name="connsiteX3442" fmla="*/ 231123 w 1498841"/>
                <a:gd name="connsiteY3442" fmla="*/ 2035019 h 2218638"/>
                <a:gd name="connsiteX3443" fmla="*/ 231710 w 1498841"/>
                <a:gd name="connsiteY3443" fmla="*/ 2035149 h 2218638"/>
                <a:gd name="connsiteX3444" fmla="*/ 231906 w 1498841"/>
                <a:gd name="connsiteY3444" fmla="*/ 2035671 h 2218638"/>
                <a:gd name="connsiteX3445" fmla="*/ 232493 w 1498841"/>
                <a:gd name="connsiteY3445" fmla="*/ 2035541 h 2218638"/>
                <a:gd name="connsiteX3446" fmla="*/ 233407 w 1498841"/>
                <a:gd name="connsiteY3446" fmla="*/ 2034170 h 2218638"/>
                <a:gd name="connsiteX3447" fmla="*/ 232624 w 1498841"/>
                <a:gd name="connsiteY3447" fmla="*/ 2034236 h 2218638"/>
                <a:gd name="connsiteX3448" fmla="*/ 232232 w 1498841"/>
                <a:gd name="connsiteY3448" fmla="*/ 2034757 h 2218638"/>
                <a:gd name="connsiteX3449" fmla="*/ 231841 w 1498841"/>
                <a:gd name="connsiteY3449" fmla="*/ 2034562 h 2218638"/>
                <a:gd name="connsiteX3450" fmla="*/ 231188 w 1498841"/>
                <a:gd name="connsiteY3450" fmla="*/ 2034040 h 2218638"/>
                <a:gd name="connsiteX3451" fmla="*/ 230927 w 1498841"/>
                <a:gd name="connsiteY3451" fmla="*/ 2032865 h 2218638"/>
                <a:gd name="connsiteX3452" fmla="*/ 229949 w 1498841"/>
                <a:gd name="connsiteY3452" fmla="*/ 2032082 h 2218638"/>
                <a:gd name="connsiteX3453" fmla="*/ 229818 w 1498841"/>
                <a:gd name="connsiteY3453" fmla="*/ 2031560 h 2218638"/>
                <a:gd name="connsiteX3454" fmla="*/ 230666 w 1498841"/>
                <a:gd name="connsiteY3454" fmla="*/ 2031299 h 2218638"/>
                <a:gd name="connsiteX3455" fmla="*/ 231971 w 1498841"/>
                <a:gd name="connsiteY3455" fmla="*/ 2031625 h 2218638"/>
                <a:gd name="connsiteX3456" fmla="*/ 232167 w 1498841"/>
                <a:gd name="connsiteY3456" fmla="*/ 2031364 h 2218638"/>
                <a:gd name="connsiteX3457" fmla="*/ 231776 w 1498841"/>
                <a:gd name="connsiteY3457" fmla="*/ 2030908 h 2218638"/>
                <a:gd name="connsiteX3458" fmla="*/ 230601 w 1498841"/>
                <a:gd name="connsiteY3458" fmla="*/ 2030777 h 2218638"/>
                <a:gd name="connsiteX3459" fmla="*/ 229949 w 1498841"/>
                <a:gd name="connsiteY3459" fmla="*/ 2030059 h 2218638"/>
                <a:gd name="connsiteX3460" fmla="*/ 228970 w 1498841"/>
                <a:gd name="connsiteY3460" fmla="*/ 2030190 h 2218638"/>
                <a:gd name="connsiteX3461" fmla="*/ 229035 w 1498841"/>
                <a:gd name="connsiteY3461" fmla="*/ 2029537 h 2218638"/>
                <a:gd name="connsiteX3462" fmla="*/ 227273 w 1498841"/>
                <a:gd name="connsiteY3462" fmla="*/ 2029276 h 2218638"/>
                <a:gd name="connsiteX3463" fmla="*/ 227665 w 1498841"/>
                <a:gd name="connsiteY3463" fmla="*/ 2028624 h 2218638"/>
                <a:gd name="connsiteX3464" fmla="*/ 226555 w 1498841"/>
                <a:gd name="connsiteY3464" fmla="*/ 2028428 h 2218638"/>
                <a:gd name="connsiteX3465" fmla="*/ 223945 w 1498841"/>
                <a:gd name="connsiteY3465" fmla="*/ 2029211 h 2218638"/>
                <a:gd name="connsiteX3466" fmla="*/ 223684 w 1498841"/>
                <a:gd name="connsiteY3466" fmla="*/ 2028885 h 2218638"/>
                <a:gd name="connsiteX3467" fmla="*/ 224206 w 1498841"/>
                <a:gd name="connsiteY3467" fmla="*/ 2028167 h 2218638"/>
                <a:gd name="connsiteX3468" fmla="*/ 223162 w 1498841"/>
                <a:gd name="connsiteY3468" fmla="*/ 2026666 h 2218638"/>
                <a:gd name="connsiteX3469" fmla="*/ 222314 w 1498841"/>
                <a:gd name="connsiteY3469" fmla="*/ 2026601 h 2218638"/>
                <a:gd name="connsiteX3470" fmla="*/ 220487 w 1498841"/>
                <a:gd name="connsiteY3470" fmla="*/ 2027384 h 2218638"/>
                <a:gd name="connsiteX3471" fmla="*/ 219312 w 1498841"/>
                <a:gd name="connsiteY3471" fmla="*/ 2027254 h 2218638"/>
                <a:gd name="connsiteX3472" fmla="*/ 218790 w 1498841"/>
                <a:gd name="connsiteY3472" fmla="*/ 2026601 h 2218638"/>
                <a:gd name="connsiteX3473" fmla="*/ 218529 w 1498841"/>
                <a:gd name="connsiteY3473" fmla="*/ 2024905 h 2218638"/>
                <a:gd name="connsiteX3474" fmla="*/ 217681 w 1498841"/>
                <a:gd name="connsiteY3474" fmla="*/ 2024643 h 2218638"/>
                <a:gd name="connsiteX3475" fmla="*/ 217681 w 1498841"/>
                <a:gd name="connsiteY3475" fmla="*/ 2023860 h 2218638"/>
                <a:gd name="connsiteX3476" fmla="*/ 221792 w 1498841"/>
                <a:gd name="connsiteY3476" fmla="*/ 2020924 h 2218638"/>
                <a:gd name="connsiteX3477" fmla="*/ 229231 w 1498841"/>
                <a:gd name="connsiteY3477" fmla="*/ 2016944 h 2218638"/>
                <a:gd name="connsiteX3478" fmla="*/ 230144 w 1498841"/>
                <a:gd name="connsiteY3478" fmla="*/ 2017531 h 2218638"/>
                <a:gd name="connsiteX3479" fmla="*/ 231254 w 1498841"/>
                <a:gd name="connsiteY3479" fmla="*/ 2016748 h 2218638"/>
                <a:gd name="connsiteX3480" fmla="*/ 231776 w 1498841"/>
                <a:gd name="connsiteY3480" fmla="*/ 2017400 h 2218638"/>
                <a:gd name="connsiteX3481" fmla="*/ 233733 w 1498841"/>
                <a:gd name="connsiteY3481" fmla="*/ 2016878 h 2218638"/>
                <a:gd name="connsiteX3482" fmla="*/ 234059 w 1498841"/>
                <a:gd name="connsiteY3482" fmla="*/ 2016095 h 2218638"/>
                <a:gd name="connsiteX3483" fmla="*/ 233864 w 1498841"/>
                <a:gd name="connsiteY3483" fmla="*/ 2015638 h 2218638"/>
                <a:gd name="connsiteX3484" fmla="*/ 233472 w 1498841"/>
                <a:gd name="connsiteY3484" fmla="*/ 2015508 h 2218638"/>
                <a:gd name="connsiteX3485" fmla="*/ 232754 w 1498841"/>
                <a:gd name="connsiteY3485" fmla="*/ 2015965 h 2218638"/>
                <a:gd name="connsiteX3486" fmla="*/ 232363 w 1498841"/>
                <a:gd name="connsiteY3486" fmla="*/ 2015574 h 2218638"/>
                <a:gd name="connsiteX3487" fmla="*/ 233407 w 1498841"/>
                <a:gd name="connsiteY3487" fmla="*/ 2012767 h 2218638"/>
                <a:gd name="connsiteX3488" fmla="*/ 233472 w 1498841"/>
                <a:gd name="connsiteY3488" fmla="*/ 2011723 h 2218638"/>
                <a:gd name="connsiteX3489" fmla="*/ 233994 w 1498841"/>
                <a:gd name="connsiteY3489" fmla="*/ 2012376 h 2218638"/>
                <a:gd name="connsiteX3490" fmla="*/ 234320 w 1498841"/>
                <a:gd name="connsiteY3490" fmla="*/ 2012050 h 2218638"/>
                <a:gd name="connsiteX3491" fmla="*/ 233733 w 1498841"/>
                <a:gd name="connsiteY3491" fmla="*/ 2011267 h 2218638"/>
                <a:gd name="connsiteX3492" fmla="*/ 233342 w 1498841"/>
                <a:gd name="connsiteY3492" fmla="*/ 2011332 h 2218638"/>
                <a:gd name="connsiteX3493" fmla="*/ 233994 w 1498841"/>
                <a:gd name="connsiteY3493" fmla="*/ 2010549 h 2218638"/>
                <a:gd name="connsiteX3494" fmla="*/ 235560 w 1498841"/>
                <a:gd name="connsiteY3494" fmla="*/ 2009962 h 2218638"/>
                <a:gd name="connsiteX3495" fmla="*/ 237714 w 1498841"/>
                <a:gd name="connsiteY3495" fmla="*/ 2007939 h 2218638"/>
                <a:gd name="connsiteX3496" fmla="*/ 240519 w 1498841"/>
                <a:gd name="connsiteY3496" fmla="*/ 2006764 h 2218638"/>
                <a:gd name="connsiteX3497" fmla="*/ 241694 w 1498841"/>
                <a:gd name="connsiteY3497" fmla="*/ 2005655 h 2218638"/>
                <a:gd name="connsiteX3498" fmla="*/ 244239 w 1498841"/>
                <a:gd name="connsiteY3498" fmla="*/ 2004872 h 2218638"/>
                <a:gd name="connsiteX3499" fmla="*/ 244696 w 1498841"/>
                <a:gd name="connsiteY3499" fmla="*/ 2003763 h 2218638"/>
                <a:gd name="connsiteX3500" fmla="*/ 246001 w 1498841"/>
                <a:gd name="connsiteY3500" fmla="*/ 2002980 h 2218638"/>
                <a:gd name="connsiteX3501" fmla="*/ 245218 w 1498841"/>
                <a:gd name="connsiteY3501" fmla="*/ 2001870 h 2218638"/>
                <a:gd name="connsiteX3502" fmla="*/ 245283 w 1498841"/>
                <a:gd name="connsiteY3502" fmla="*/ 2000892 h 2218638"/>
                <a:gd name="connsiteX3503" fmla="*/ 246262 w 1498841"/>
                <a:gd name="connsiteY3503" fmla="*/ 1999391 h 2218638"/>
                <a:gd name="connsiteX3504" fmla="*/ 248741 w 1498841"/>
                <a:gd name="connsiteY3504" fmla="*/ 1997237 h 2218638"/>
                <a:gd name="connsiteX3505" fmla="*/ 249328 w 1498841"/>
                <a:gd name="connsiteY3505" fmla="*/ 1997303 h 2218638"/>
                <a:gd name="connsiteX3506" fmla="*/ 248872 w 1498841"/>
                <a:gd name="connsiteY3506" fmla="*/ 1997759 h 2218638"/>
                <a:gd name="connsiteX3507" fmla="*/ 249328 w 1498841"/>
                <a:gd name="connsiteY3507" fmla="*/ 1997890 h 2218638"/>
                <a:gd name="connsiteX3508" fmla="*/ 251482 w 1498841"/>
                <a:gd name="connsiteY3508" fmla="*/ 1995867 h 2218638"/>
                <a:gd name="connsiteX3509" fmla="*/ 253505 w 1498841"/>
                <a:gd name="connsiteY3509" fmla="*/ 1994758 h 2218638"/>
                <a:gd name="connsiteX3510" fmla="*/ 254157 w 1498841"/>
                <a:gd name="connsiteY3510" fmla="*/ 1995476 h 2218638"/>
                <a:gd name="connsiteX3511" fmla="*/ 255136 w 1498841"/>
                <a:gd name="connsiteY3511" fmla="*/ 1995410 h 2218638"/>
                <a:gd name="connsiteX3512" fmla="*/ 262183 w 1498841"/>
                <a:gd name="connsiteY3512" fmla="*/ 1993388 h 2218638"/>
                <a:gd name="connsiteX3513" fmla="*/ 263031 w 1498841"/>
                <a:gd name="connsiteY3513" fmla="*/ 1993257 h 2218638"/>
                <a:gd name="connsiteX3514" fmla="*/ 264075 w 1498841"/>
                <a:gd name="connsiteY3514" fmla="*/ 1993714 h 2218638"/>
                <a:gd name="connsiteX3515" fmla="*/ 269557 w 1498841"/>
                <a:gd name="connsiteY3515" fmla="*/ 1993388 h 2218638"/>
                <a:gd name="connsiteX3516" fmla="*/ 270796 w 1498841"/>
                <a:gd name="connsiteY3516" fmla="*/ 1992278 h 2218638"/>
                <a:gd name="connsiteX3517" fmla="*/ 273080 w 1498841"/>
                <a:gd name="connsiteY3517" fmla="*/ 1992735 h 2218638"/>
                <a:gd name="connsiteX3518" fmla="*/ 275103 w 1498841"/>
                <a:gd name="connsiteY3518" fmla="*/ 1991626 h 2218638"/>
                <a:gd name="connsiteX3519" fmla="*/ 276734 w 1498841"/>
                <a:gd name="connsiteY3519" fmla="*/ 1991952 h 2218638"/>
                <a:gd name="connsiteX3520" fmla="*/ 278235 w 1498841"/>
                <a:gd name="connsiteY3520" fmla="*/ 1991560 h 2218638"/>
                <a:gd name="connsiteX3521" fmla="*/ 278953 w 1498841"/>
                <a:gd name="connsiteY3521" fmla="*/ 1990777 h 2218638"/>
                <a:gd name="connsiteX3522" fmla="*/ 278105 w 1498841"/>
                <a:gd name="connsiteY3522" fmla="*/ 1989603 h 2218638"/>
                <a:gd name="connsiteX3523" fmla="*/ 280127 w 1498841"/>
                <a:gd name="connsiteY3523" fmla="*/ 1988624 h 2218638"/>
                <a:gd name="connsiteX3524" fmla="*/ 281563 w 1498841"/>
                <a:gd name="connsiteY3524" fmla="*/ 1988428 h 2218638"/>
                <a:gd name="connsiteX3525" fmla="*/ 282999 w 1498841"/>
                <a:gd name="connsiteY3525" fmla="*/ 1986797 h 2218638"/>
                <a:gd name="connsiteX3526" fmla="*/ 283390 w 1498841"/>
                <a:gd name="connsiteY3526" fmla="*/ 1985427 h 2218638"/>
                <a:gd name="connsiteX3527" fmla="*/ 284956 w 1498841"/>
                <a:gd name="connsiteY3527" fmla="*/ 1984318 h 2218638"/>
                <a:gd name="connsiteX3528" fmla="*/ 287892 w 1498841"/>
                <a:gd name="connsiteY3528" fmla="*/ 1983535 h 2218638"/>
                <a:gd name="connsiteX3529" fmla="*/ 291547 w 1498841"/>
                <a:gd name="connsiteY3529" fmla="*/ 1980598 h 2218638"/>
                <a:gd name="connsiteX3530" fmla="*/ 294940 w 1498841"/>
                <a:gd name="connsiteY3530" fmla="*/ 1979554 h 2218638"/>
                <a:gd name="connsiteX3531" fmla="*/ 296897 w 1498841"/>
                <a:gd name="connsiteY3531" fmla="*/ 1977988 h 2218638"/>
                <a:gd name="connsiteX3532" fmla="*/ 300029 w 1498841"/>
                <a:gd name="connsiteY3532" fmla="*/ 1977531 h 2218638"/>
                <a:gd name="connsiteX3533" fmla="*/ 303879 w 1498841"/>
                <a:gd name="connsiteY3533" fmla="*/ 1975313 h 2218638"/>
                <a:gd name="connsiteX3534" fmla="*/ 305511 w 1498841"/>
                <a:gd name="connsiteY3534" fmla="*/ 1975769 h 2218638"/>
                <a:gd name="connsiteX3535" fmla="*/ 307077 w 1498841"/>
                <a:gd name="connsiteY3535" fmla="*/ 1972964 h 2218638"/>
                <a:gd name="connsiteX3536" fmla="*/ 309099 w 1498841"/>
                <a:gd name="connsiteY3536" fmla="*/ 1971528 h 2218638"/>
                <a:gd name="connsiteX3537" fmla="*/ 310796 w 1498841"/>
                <a:gd name="connsiteY3537" fmla="*/ 1969570 h 2218638"/>
                <a:gd name="connsiteX3538" fmla="*/ 310600 w 1498841"/>
                <a:gd name="connsiteY3538" fmla="*/ 1968918 h 2218638"/>
                <a:gd name="connsiteX3539" fmla="*/ 309426 w 1498841"/>
                <a:gd name="connsiteY3539" fmla="*/ 1970027 h 2218638"/>
                <a:gd name="connsiteX3540" fmla="*/ 307794 w 1498841"/>
                <a:gd name="connsiteY3540" fmla="*/ 1970810 h 2218638"/>
                <a:gd name="connsiteX3541" fmla="*/ 305576 w 1498841"/>
                <a:gd name="connsiteY3541" fmla="*/ 1970680 h 2218638"/>
                <a:gd name="connsiteX3542" fmla="*/ 304793 w 1498841"/>
                <a:gd name="connsiteY3542" fmla="*/ 1971006 h 2218638"/>
                <a:gd name="connsiteX3543" fmla="*/ 303879 w 1498841"/>
                <a:gd name="connsiteY3543" fmla="*/ 1972638 h 2218638"/>
                <a:gd name="connsiteX3544" fmla="*/ 302574 w 1498841"/>
                <a:gd name="connsiteY3544" fmla="*/ 1973094 h 2218638"/>
                <a:gd name="connsiteX3545" fmla="*/ 301987 w 1498841"/>
                <a:gd name="connsiteY3545" fmla="*/ 1972833 h 2218638"/>
                <a:gd name="connsiteX3546" fmla="*/ 300356 w 1498841"/>
                <a:gd name="connsiteY3546" fmla="*/ 1974008 h 2218638"/>
                <a:gd name="connsiteX3547" fmla="*/ 301987 w 1498841"/>
                <a:gd name="connsiteY3547" fmla="*/ 1974008 h 2218638"/>
                <a:gd name="connsiteX3548" fmla="*/ 302117 w 1498841"/>
                <a:gd name="connsiteY3548" fmla="*/ 1974399 h 2218638"/>
                <a:gd name="connsiteX3549" fmla="*/ 300290 w 1498841"/>
                <a:gd name="connsiteY3549" fmla="*/ 1975182 h 2218638"/>
                <a:gd name="connsiteX3550" fmla="*/ 298724 w 1498841"/>
                <a:gd name="connsiteY3550" fmla="*/ 1974856 h 2218638"/>
                <a:gd name="connsiteX3551" fmla="*/ 299116 w 1498841"/>
                <a:gd name="connsiteY3551" fmla="*/ 1976552 h 2218638"/>
                <a:gd name="connsiteX3552" fmla="*/ 298529 w 1498841"/>
                <a:gd name="connsiteY3552" fmla="*/ 1977335 h 2218638"/>
                <a:gd name="connsiteX3553" fmla="*/ 297093 w 1498841"/>
                <a:gd name="connsiteY3553" fmla="*/ 1976226 h 2218638"/>
                <a:gd name="connsiteX3554" fmla="*/ 293961 w 1498841"/>
                <a:gd name="connsiteY3554" fmla="*/ 1976096 h 2218638"/>
                <a:gd name="connsiteX3555" fmla="*/ 292395 w 1498841"/>
                <a:gd name="connsiteY3555" fmla="*/ 1976552 h 2218638"/>
                <a:gd name="connsiteX3556" fmla="*/ 292264 w 1498841"/>
                <a:gd name="connsiteY3556" fmla="*/ 1976096 h 2218638"/>
                <a:gd name="connsiteX3557" fmla="*/ 291808 w 1498841"/>
                <a:gd name="connsiteY3557" fmla="*/ 1976030 h 2218638"/>
                <a:gd name="connsiteX3558" fmla="*/ 290959 w 1498841"/>
                <a:gd name="connsiteY3558" fmla="*/ 1977597 h 2218638"/>
                <a:gd name="connsiteX3559" fmla="*/ 290176 w 1498841"/>
                <a:gd name="connsiteY3559" fmla="*/ 1977009 h 2218638"/>
                <a:gd name="connsiteX3560" fmla="*/ 289393 w 1498841"/>
                <a:gd name="connsiteY3560" fmla="*/ 1978249 h 2218638"/>
                <a:gd name="connsiteX3561" fmla="*/ 289197 w 1498841"/>
                <a:gd name="connsiteY3561" fmla="*/ 1977792 h 2218638"/>
                <a:gd name="connsiteX3562" fmla="*/ 288088 w 1498841"/>
                <a:gd name="connsiteY3562" fmla="*/ 1978575 h 2218638"/>
                <a:gd name="connsiteX3563" fmla="*/ 288088 w 1498841"/>
                <a:gd name="connsiteY3563" fmla="*/ 1977988 h 2218638"/>
                <a:gd name="connsiteX3564" fmla="*/ 286914 w 1498841"/>
                <a:gd name="connsiteY3564" fmla="*/ 1979097 h 2218638"/>
                <a:gd name="connsiteX3565" fmla="*/ 284630 w 1498841"/>
                <a:gd name="connsiteY3565" fmla="*/ 1979424 h 2218638"/>
                <a:gd name="connsiteX3566" fmla="*/ 283782 w 1498841"/>
                <a:gd name="connsiteY3566" fmla="*/ 1978967 h 2218638"/>
                <a:gd name="connsiteX3567" fmla="*/ 282933 w 1498841"/>
                <a:gd name="connsiteY3567" fmla="*/ 1979750 h 2218638"/>
                <a:gd name="connsiteX3568" fmla="*/ 281563 w 1498841"/>
                <a:gd name="connsiteY3568" fmla="*/ 1978314 h 2218638"/>
                <a:gd name="connsiteX3569" fmla="*/ 280649 w 1498841"/>
                <a:gd name="connsiteY3569" fmla="*/ 1978314 h 2218638"/>
                <a:gd name="connsiteX3570" fmla="*/ 280780 w 1498841"/>
                <a:gd name="connsiteY3570" fmla="*/ 1977597 h 2218638"/>
                <a:gd name="connsiteX3571" fmla="*/ 280388 w 1498841"/>
                <a:gd name="connsiteY3571" fmla="*/ 1977205 h 2218638"/>
                <a:gd name="connsiteX3572" fmla="*/ 279671 w 1498841"/>
                <a:gd name="connsiteY3572" fmla="*/ 1977858 h 2218638"/>
                <a:gd name="connsiteX3573" fmla="*/ 276604 w 1498841"/>
                <a:gd name="connsiteY3573" fmla="*/ 1978249 h 2218638"/>
                <a:gd name="connsiteX3574" fmla="*/ 275103 w 1498841"/>
                <a:gd name="connsiteY3574" fmla="*/ 1979032 h 2218638"/>
                <a:gd name="connsiteX3575" fmla="*/ 275364 w 1498841"/>
                <a:gd name="connsiteY3575" fmla="*/ 1977270 h 2218638"/>
                <a:gd name="connsiteX3576" fmla="*/ 274581 w 1498841"/>
                <a:gd name="connsiteY3576" fmla="*/ 1977401 h 2218638"/>
                <a:gd name="connsiteX3577" fmla="*/ 272754 w 1498841"/>
                <a:gd name="connsiteY3577" fmla="*/ 1978510 h 2218638"/>
                <a:gd name="connsiteX3578" fmla="*/ 271906 w 1498841"/>
                <a:gd name="connsiteY3578" fmla="*/ 1978510 h 2218638"/>
                <a:gd name="connsiteX3579" fmla="*/ 269035 w 1498841"/>
                <a:gd name="connsiteY3579" fmla="*/ 1980337 h 2218638"/>
                <a:gd name="connsiteX3580" fmla="*/ 267925 w 1498841"/>
                <a:gd name="connsiteY3580" fmla="*/ 1980076 h 2218638"/>
                <a:gd name="connsiteX3581" fmla="*/ 266751 w 1498841"/>
                <a:gd name="connsiteY3581" fmla="*/ 1980403 h 2218638"/>
                <a:gd name="connsiteX3582" fmla="*/ 263619 w 1498841"/>
                <a:gd name="connsiteY3582" fmla="*/ 1982947 h 2218638"/>
                <a:gd name="connsiteX3583" fmla="*/ 260291 w 1498841"/>
                <a:gd name="connsiteY3583" fmla="*/ 1983274 h 2218638"/>
                <a:gd name="connsiteX3584" fmla="*/ 258007 w 1498841"/>
                <a:gd name="connsiteY3584" fmla="*/ 1984513 h 2218638"/>
                <a:gd name="connsiteX3585" fmla="*/ 255266 w 1498841"/>
                <a:gd name="connsiteY3585" fmla="*/ 1985100 h 2218638"/>
                <a:gd name="connsiteX3586" fmla="*/ 252722 w 1498841"/>
                <a:gd name="connsiteY3586" fmla="*/ 1986275 h 2218638"/>
                <a:gd name="connsiteX3587" fmla="*/ 249067 w 1498841"/>
                <a:gd name="connsiteY3587" fmla="*/ 1987319 h 2218638"/>
                <a:gd name="connsiteX3588" fmla="*/ 245609 w 1498841"/>
                <a:gd name="connsiteY3588" fmla="*/ 1989929 h 2218638"/>
                <a:gd name="connsiteX3589" fmla="*/ 245022 w 1498841"/>
                <a:gd name="connsiteY3589" fmla="*/ 1989799 h 2218638"/>
                <a:gd name="connsiteX3590" fmla="*/ 244369 w 1498841"/>
                <a:gd name="connsiteY3590" fmla="*/ 1987645 h 2218638"/>
                <a:gd name="connsiteX3591" fmla="*/ 243782 w 1498841"/>
                <a:gd name="connsiteY3591" fmla="*/ 1989929 h 2218638"/>
                <a:gd name="connsiteX3592" fmla="*/ 242281 w 1498841"/>
                <a:gd name="connsiteY3592" fmla="*/ 1991626 h 2218638"/>
                <a:gd name="connsiteX3593" fmla="*/ 235103 w 1498841"/>
                <a:gd name="connsiteY3593" fmla="*/ 1993714 h 2218638"/>
                <a:gd name="connsiteX3594" fmla="*/ 232363 w 1498841"/>
                <a:gd name="connsiteY3594" fmla="*/ 1996716 h 2218638"/>
                <a:gd name="connsiteX3595" fmla="*/ 229688 w 1498841"/>
                <a:gd name="connsiteY3595" fmla="*/ 1998216 h 2218638"/>
                <a:gd name="connsiteX3596" fmla="*/ 226099 w 1498841"/>
                <a:gd name="connsiteY3596" fmla="*/ 1998999 h 2218638"/>
                <a:gd name="connsiteX3597" fmla="*/ 225120 w 1498841"/>
                <a:gd name="connsiteY3597" fmla="*/ 1999521 h 2218638"/>
                <a:gd name="connsiteX3598" fmla="*/ 224728 w 1498841"/>
                <a:gd name="connsiteY3598" fmla="*/ 2000174 h 2218638"/>
                <a:gd name="connsiteX3599" fmla="*/ 223162 w 1498841"/>
                <a:gd name="connsiteY3599" fmla="*/ 2000631 h 2218638"/>
                <a:gd name="connsiteX3600" fmla="*/ 222836 w 1498841"/>
                <a:gd name="connsiteY3600" fmla="*/ 2000696 h 2218638"/>
                <a:gd name="connsiteX3601" fmla="*/ 223489 w 1498841"/>
                <a:gd name="connsiteY3601" fmla="*/ 1999325 h 2218638"/>
                <a:gd name="connsiteX3602" fmla="*/ 221792 w 1498841"/>
                <a:gd name="connsiteY3602" fmla="*/ 2000435 h 2218638"/>
                <a:gd name="connsiteX3603" fmla="*/ 221923 w 1498841"/>
                <a:gd name="connsiteY3603" fmla="*/ 1999978 h 2218638"/>
                <a:gd name="connsiteX3604" fmla="*/ 221596 w 1498841"/>
                <a:gd name="connsiteY3604" fmla="*/ 1999848 h 2218638"/>
                <a:gd name="connsiteX3605" fmla="*/ 215658 w 1498841"/>
                <a:gd name="connsiteY3605" fmla="*/ 2003175 h 2218638"/>
                <a:gd name="connsiteX3606" fmla="*/ 211874 w 1498841"/>
                <a:gd name="connsiteY3606" fmla="*/ 2006569 h 2218638"/>
                <a:gd name="connsiteX3607" fmla="*/ 212330 w 1498841"/>
                <a:gd name="connsiteY3607" fmla="*/ 2007678 h 2218638"/>
                <a:gd name="connsiteX3608" fmla="*/ 210960 w 1498841"/>
                <a:gd name="connsiteY3608" fmla="*/ 2009048 h 2218638"/>
                <a:gd name="connsiteX3609" fmla="*/ 211286 w 1498841"/>
                <a:gd name="connsiteY3609" fmla="*/ 2009505 h 2218638"/>
                <a:gd name="connsiteX3610" fmla="*/ 211743 w 1498841"/>
                <a:gd name="connsiteY3610" fmla="*/ 2009375 h 2218638"/>
                <a:gd name="connsiteX3611" fmla="*/ 212983 w 1498841"/>
                <a:gd name="connsiteY3611" fmla="*/ 2008330 h 2218638"/>
                <a:gd name="connsiteX3612" fmla="*/ 212852 w 1498841"/>
                <a:gd name="connsiteY3612" fmla="*/ 2006112 h 2218638"/>
                <a:gd name="connsiteX3613" fmla="*/ 216637 w 1498841"/>
                <a:gd name="connsiteY3613" fmla="*/ 2004024 h 2218638"/>
                <a:gd name="connsiteX3614" fmla="*/ 216572 w 1498841"/>
                <a:gd name="connsiteY3614" fmla="*/ 2004741 h 2218638"/>
                <a:gd name="connsiteX3615" fmla="*/ 216963 w 1498841"/>
                <a:gd name="connsiteY3615" fmla="*/ 2005002 h 2218638"/>
                <a:gd name="connsiteX3616" fmla="*/ 215332 w 1498841"/>
                <a:gd name="connsiteY3616" fmla="*/ 2008396 h 2218638"/>
                <a:gd name="connsiteX3617" fmla="*/ 212135 w 1498841"/>
                <a:gd name="connsiteY3617" fmla="*/ 2011201 h 2218638"/>
                <a:gd name="connsiteX3618" fmla="*/ 211352 w 1498841"/>
                <a:gd name="connsiteY3618" fmla="*/ 2010940 h 2218638"/>
                <a:gd name="connsiteX3619" fmla="*/ 208024 w 1498841"/>
                <a:gd name="connsiteY3619" fmla="*/ 2012637 h 2218638"/>
                <a:gd name="connsiteX3620" fmla="*/ 205870 w 1498841"/>
                <a:gd name="connsiteY3620" fmla="*/ 2011854 h 2218638"/>
                <a:gd name="connsiteX3621" fmla="*/ 205740 w 1498841"/>
                <a:gd name="connsiteY3621" fmla="*/ 2011397 h 2218638"/>
                <a:gd name="connsiteX3622" fmla="*/ 206197 w 1498841"/>
                <a:gd name="connsiteY3622" fmla="*/ 2010810 h 2218638"/>
                <a:gd name="connsiteX3623" fmla="*/ 205675 w 1498841"/>
                <a:gd name="connsiteY3623" fmla="*/ 2009701 h 2218638"/>
                <a:gd name="connsiteX3624" fmla="*/ 206523 w 1498841"/>
                <a:gd name="connsiteY3624" fmla="*/ 2008330 h 2218638"/>
                <a:gd name="connsiteX3625" fmla="*/ 206458 w 1498841"/>
                <a:gd name="connsiteY3625" fmla="*/ 2007809 h 2218638"/>
                <a:gd name="connsiteX3626" fmla="*/ 205283 w 1498841"/>
                <a:gd name="connsiteY3626" fmla="*/ 2008461 h 2218638"/>
                <a:gd name="connsiteX3627" fmla="*/ 204435 w 1498841"/>
                <a:gd name="connsiteY3627" fmla="*/ 2008265 h 2218638"/>
                <a:gd name="connsiteX3628" fmla="*/ 203260 w 1498841"/>
                <a:gd name="connsiteY3628" fmla="*/ 2009244 h 2218638"/>
                <a:gd name="connsiteX3629" fmla="*/ 201629 w 1498841"/>
                <a:gd name="connsiteY3629" fmla="*/ 2008330 h 2218638"/>
                <a:gd name="connsiteX3630" fmla="*/ 200324 w 1498841"/>
                <a:gd name="connsiteY3630" fmla="*/ 2009113 h 2218638"/>
                <a:gd name="connsiteX3631" fmla="*/ 200194 w 1498841"/>
                <a:gd name="connsiteY3631" fmla="*/ 2007025 h 2218638"/>
                <a:gd name="connsiteX3632" fmla="*/ 199019 w 1498841"/>
                <a:gd name="connsiteY3632" fmla="*/ 2007286 h 2218638"/>
                <a:gd name="connsiteX3633" fmla="*/ 198693 w 1498841"/>
                <a:gd name="connsiteY3633" fmla="*/ 2007025 h 2218638"/>
                <a:gd name="connsiteX3634" fmla="*/ 199280 w 1498841"/>
                <a:gd name="connsiteY3634" fmla="*/ 2006764 h 2218638"/>
                <a:gd name="connsiteX3635" fmla="*/ 200063 w 1498841"/>
                <a:gd name="connsiteY3635" fmla="*/ 2004741 h 2218638"/>
                <a:gd name="connsiteX3636" fmla="*/ 199280 w 1498841"/>
                <a:gd name="connsiteY3636" fmla="*/ 2005198 h 2218638"/>
                <a:gd name="connsiteX3637" fmla="*/ 198105 w 1498841"/>
                <a:gd name="connsiteY3637" fmla="*/ 2007156 h 2218638"/>
                <a:gd name="connsiteX3638" fmla="*/ 196213 w 1498841"/>
                <a:gd name="connsiteY3638" fmla="*/ 2008526 h 2218638"/>
                <a:gd name="connsiteX3639" fmla="*/ 195626 w 1498841"/>
                <a:gd name="connsiteY3639" fmla="*/ 2008069 h 2218638"/>
                <a:gd name="connsiteX3640" fmla="*/ 195039 w 1498841"/>
                <a:gd name="connsiteY3640" fmla="*/ 2008330 h 2218638"/>
                <a:gd name="connsiteX3641" fmla="*/ 194125 w 1498841"/>
                <a:gd name="connsiteY3641" fmla="*/ 2009635 h 2218638"/>
                <a:gd name="connsiteX3642" fmla="*/ 192820 w 1498841"/>
                <a:gd name="connsiteY3642" fmla="*/ 2008265 h 2218638"/>
                <a:gd name="connsiteX3643" fmla="*/ 192624 w 1498841"/>
                <a:gd name="connsiteY3643" fmla="*/ 2007417 h 2218638"/>
                <a:gd name="connsiteX3644" fmla="*/ 194386 w 1498841"/>
                <a:gd name="connsiteY3644" fmla="*/ 2003828 h 2218638"/>
                <a:gd name="connsiteX3645" fmla="*/ 192624 w 1498841"/>
                <a:gd name="connsiteY3645" fmla="*/ 2004285 h 2218638"/>
                <a:gd name="connsiteX3646" fmla="*/ 192559 w 1498841"/>
                <a:gd name="connsiteY3646" fmla="*/ 2003698 h 2218638"/>
                <a:gd name="connsiteX3647" fmla="*/ 193473 w 1498841"/>
                <a:gd name="connsiteY3647" fmla="*/ 2001936 h 2218638"/>
                <a:gd name="connsiteX3648" fmla="*/ 193212 w 1498841"/>
                <a:gd name="connsiteY3648" fmla="*/ 2001479 h 2218638"/>
                <a:gd name="connsiteX3649" fmla="*/ 191841 w 1498841"/>
                <a:gd name="connsiteY3649" fmla="*/ 2002523 h 2218638"/>
                <a:gd name="connsiteX3650" fmla="*/ 191254 w 1498841"/>
                <a:gd name="connsiteY3650" fmla="*/ 2001609 h 2218638"/>
                <a:gd name="connsiteX3651" fmla="*/ 191711 w 1498841"/>
                <a:gd name="connsiteY3651" fmla="*/ 1999782 h 2218638"/>
                <a:gd name="connsiteX3652" fmla="*/ 192559 w 1498841"/>
                <a:gd name="connsiteY3652" fmla="*/ 1998608 h 2218638"/>
                <a:gd name="connsiteX3653" fmla="*/ 191907 w 1498841"/>
                <a:gd name="connsiteY3653" fmla="*/ 1997825 h 2218638"/>
                <a:gd name="connsiteX3654" fmla="*/ 190797 w 1498841"/>
                <a:gd name="connsiteY3654" fmla="*/ 1997890 h 2218638"/>
                <a:gd name="connsiteX3655" fmla="*/ 189884 w 1498841"/>
                <a:gd name="connsiteY3655" fmla="*/ 2000174 h 2218638"/>
                <a:gd name="connsiteX3656" fmla="*/ 189753 w 1498841"/>
                <a:gd name="connsiteY3656" fmla="*/ 2001544 h 2218638"/>
                <a:gd name="connsiteX3657" fmla="*/ 190145 w 1498841"/>
                <a:gd name="connsiteY3657" fmla="*/ 2002784 h 2218638"/>
                <a:gd name="connsiteX3658" fmla="*/ 190862 w 1498841"/>
                <a:gd name="connsiteY3658" fmla="*/ 2003502 h 2218638"/>
                <a:gd name="connsiteX3659" fmla="*/ 190797 w 1498841"/>
                <a:gd name="connsiteY3659" fmla="*/ 2005198 h 2218638"/>
                <a:gd name="connsiteX3660" fmla="*/ 191058 w 1498841"/>
                <a:gd name="connsiteY3660" fmla="*/ 2005459 h 2218638"/>
                <a:gd name="connsiteX3661" fmla="*/ 191450 w 1498841"/>
                <a:gd name="connsiteY3661" fmla="*/ 2005068 h 2218638"/>
                <a:gd name="connsiteX3662" fmla="*/ 191907 w 1498841"/>
                <a:gd name="connsiteY3662" fmla="*/ 2005264 h 2218638"/>
                <a:gd name="connsiteX3663" fmla="*/ 192102 w 1498841"/>
                <a:gd name="connsiteY3663" fmla="*/ 2005720 h 2218638"/>
                <a:gd name="connsiteX3664" fmla="*/ 191646 w 1498841"/>
                <a:gd name="connsiteY3664" fmla="*/ 2010092 h 2218638"/>
                <a:gd name="connsiteX3665" fmla="*/ 191907 w 1498841"/>
                <a:gd name="connsiteY3665" fmla="*/ 2011593 h 2218638"/>
                <a:gd name="connsiteX3666" fmla="*/ 189753 w 1498841"/>
                <a:gd name="connsiteY3666" fmla="*/ 2013942 h 2218638"/>
                <a:gd name="connsiteX3667" fmla="*/ 188448 w 1498841"/>
                <a:gd name="connsiteY3667" fmla="*/ 2013681 h 2218638"/>
                <a:gd name="connsiteX3668" fmla="*/ 185642 w 1498841"/>
                <a:gd name="connsiteY3668" fmla="*/ 2014268 h 2218638"/>
                <a:gd name="connsiteX3669" fmla="*/ 183489 w 1498841"/>
                <a:gd name="connsiteY3669" fmla="*/ 2013289 h 2218638"/>
                <a:gd name="connsiteX3670" fmla="*/ 181205 w 1498841"/>
                <a:gd name="connsiteY3670" fmla="*/ 2015508 h 2218638"/>
                <a:gd name="connsiteX3671" fmla="*/ 179965 w 1498841"/>
                <a:gd name="connsiteY3671" fmla="*/ 2015965 h 2218638"/>
                <a:gd name="connsiteX3672" fmla="*/ 179574 w 1498841"/>
                <a:gd name="connsiteY3672" fmla="*/ 2016095 h 2218638"/>
                <a:gd name="connsiteX3673" fmla="*/ 179182 w 1498841"/>
                <a:gd name="connsiteY3673" fmla="*/ 2015574 h 2218638"/>
                <a:gd name="connsiteX3674" fmla="*/ 175985 w 1498841"/>
                <a:gd name="connsiteY3674" fmla="*/ 2015508 h 2218638"/>
                <a:gd name="connsiteX3675" fmla="*/ 174093 w 1498841"/>
                <a:gd name="connsiteY3675" fmla="*/ 2017531 h 2218638"/>
                <a:gd name="connsiteX3676" fmla="*/ 173049 w 1498841"/>
                <a:gd name="connsiteY3676" fmla="*/ 2017923 h 2218638"/>
                <a:gd name="connsiteX3677" fmla="*/ 169264 w 1498841"/>
                <a:gd name="connsiteY3677" fmla="*/ 2021968 h 2218638"/>
                <a:gd name="connsiteX3678" fmla="*/ 167698 w 1498841"/>
                <a:gd name="connsiteY3678" fmla="*/ 2022229 h 2218638"/>
                <a:gd name="connsiteX3679" fmla="*/ 167241 w 1498841"/>
                <a:gd name="connsiteY3679" fmla="*/ 2021250 h 2218638"/>
                <a:gd name="connsiteX3680" fmla="*/ 166589 w 1498841"/>
                <a:gd name="connsiteY3680" fmla="*/ 2021250 h 2218638"/>
                <a:gd name="connsiteX3681" fmla="*/ 166001 w 1498841"/>
                <a:gd name="connsiteY3681" fmla="*/ 2022425 h 2218638"/>
                <a:gd name="connsiteX3682" fmla="*/ 166523 w 1498841"/>
                <a:gd name="connsiteY3682" fmla="*/ 2022620 h 2218638"/>
                <a:gd name="connsiteX3683" fmla="*/ 165871 w 1498841"/>
                <a:gd name="connsiteY3683" fmla="*/ 2023665 h 2218638"/>
                <a:gd name="connsiteX3684" fmla="*/ 165545 w 1498841"/>
                <a:gd name="connsiteY3684" fmla="*/ 2023208 h 2218638"/>
                <a:gd name="connsiteX3685" fmla="*/ 163326 w 1498841"/>
                <a:gd name="connsiteY3685" fmla="*/ 2023795 h 2218638"/>
                <a:gd name="connsiteX3686" fmla="*/ 160586 w 1498841"/>
                <a:gd name="connsiteY3686" fmla="*/ 2026275 h 2218638"/>
                <a:gd name="connsiteX3687" fmla="*/ 160194 w 1498841"/>
                <a:gd name="connsiteY3687" fmla="*/ 2027254 h 2218638"/>
                <a:gd name="connsiteX3688" fmla="*/ 158106 w 1498841"/>
                <a:gd name="connsiteY3688" fmla="*/ 2028102 h 2218638"/>
                <a:gd name="connsiteX3689" fmla="*/ 156997 w 1498841"/>
                <a:gd name="connsiteY3689" fmla="*/ 2029798 h 2218638"/>
                <a:gd name="connsiteX3690" fmla="*/ 154452 w 1498841"/>
                <a:gd name="connsiteY3690" fmla="*/ 2031560 h 2218638"/>
                <a:gd name="connsiteX3691" fmla="*/ 153016 w 1498841"/>
                <a:gd name="connsiteY3691" fmla="*/ 2031495 h 2218638"/>
                <a:gd name="connsiteX3692" fmla="*/ 151972 w 1498841"/>
                <a:gd name="connsiteY3692" fmla="*/ 2030386 h 2218638"/>
                <a:gd name="connsiteX3693" fmla="*/ 149362 w 1498841"/>
                <a:gd name="connsiteY3693" fmla="*/ 2030516 h 2218638"/>
                <a:gd name="connsiteX3694" fmla="*/ 147796 w 1498841"/>
                <a:gd name="connsiteY3694" fmla="*/ 2030190 h 2218638"/>
                <a:gd name="connsiteX3695" fmla="*/ 146556 w 1498841"/>
                <a:gd name="connsiteY3695" fmla="*/ 2029080 h 2218638"/>
                <a:gd name="connsiteX3696" fmla="*/ 144990 w 1498841"/>
                <a:gd name="connsiteY3696" fmla="*/ 2029929 h 2218638"/>
                <a:gd name="connsiteX3697" fmla="*/ 144011 w 1498841"/>
                <a:gd name="connsiteY3697" fmla="*/ 2032082 h 2218638"/>
                <a:gd name="connsiteX3698" fmla="*/ 143489 w 1498841"/>
                <a:gd name="connsiteY3698" fmla="*/ 2031625 h 2218638"/>
                <a:gd name="connsiteX3699" fmla="*/ 142967 w 1498841"/>
                <a:gd name="connsiteY3699" fmla="*/ 2032017 h 2218638"/>
                <a:gd name="connsiteX3700" fmla="*/ 141923 w 1498841"/>
                <a:gd name="connsiteY3700" fmla="*/ 2030647 h 2218638"/>
                <a:gd name="connsiteX3701" fmla="*/ 141075 w 1498841"/>
                <a:gd name="connsiteY3701" fmla="*/ 2032670 h 2218638"/>
                <a:gd name="connsiteX3702" fmla="*/ 140423 w 1498841"/>
                <a:gd name="connsiteY3702" fmla="*/ 2032408 h 2218638"/>
                <a:gd name="connsiteX3703" fmla="*/ 140749 w 1498841"/>
                <a:gd name="connsiteY3703" fmla="*/ 2031430 h 2218638"/>
                <a:gd name="connsiteX3704" fmla="*/ 138922 w 1498841"/>
                <a:gd name="connsiteY3704" fmla="*/ 2032213 h 2218638"/>
                <a:gd name="connsiteX3705" fmla="*/ 137682 w 1498841"/>
                <a:gd name="connsiteY3705" fmla="*/ 2033844 h 2218638"/>
                <a:gd name="connsiteX3706" fmla="*/ 136573 w 1498841"/>
                <a:gd name="connsiteY3706" fmla="*/ 2034105 h 2218638"/>
                <a:gd name="connsiteX3707" fmla="*/ 136964 w 1498841"/>
                <a:gd name="connsiteY3707" fmla="*/ 2034627 h 2218638"/>
                <a:gd name="connsiteX3708" fmla="*/ 140423 w 1498841"/>
                <a:gd name="connsiteY3708" fmla="*/ 2033648 h 2218638"/>
                <a:gd name="connsiteX3709" fmla="*/ 140031 w 1498841"/>
                <a:gd name="connsiteY3709" fmla="*/ 2036976 h 2218638"/>
                <a:gd name="connsiteX3710" fmla="*/ 136573 w 1498841"/>
                <a:gd name="connsiteY3710" fmla="*/ 2038216 h 2218638"/>
                <a:gd name="connsiteX3711" fmla="*/ 134093 w 1498841"/>
                <a:gd name="connsiteY3711" fmla="*/ 2037368 h 2218638"/>
                <a:gd name="connsiteX3712" fmla="*/ 133049 w 1498841"/>
                <a:gd name="connsiteY3712" fmla="*/ 2037433 h 2218638"/>
                <a:gd name="connsiteX3713" fmla="*/ 132266 w 1498841"/>
                <a:gd name="connsiteY3713" fmla="*/ 2037890 h 2218638"/>
                <a:gd name="connsiteX3714" fmla="*/ 131940 w 1498841"/>
                <a:gd name="connsiteY3714" fmla="*/ 2039195 h 2218638"/>
                <a:gd name="connsiteX3715" fmla="*/ 130700 w 1498841"/>
                <a:gd name="connsiteY3715" fmla="*/ 2039521 h 2218638"/>
                <a:gd name="connsiteX3716" fmla="*/ 127111 w 1498841"/>
                <a:gd name="connsiteY3716" fmla="*/ 2038868 h 2218638"/>
                <a:gd name="connsiteX3717" fmla="*/ 125610 w 1498841"/>
                <a:gd name="connsiteY3717" fmla="*/ 2039260 h 2218638"/>
                <a:gd name="connsiteX3718" fmla="*/ 123914 w 1498841"/>
                <a:gd name="connsiteY3718" fmla="*/ 2041674 h 2218638"/>
                <a:gd name="connsiteX3719" fmla="*/ 124240 w 1498841"/>
                <a:gd name="connsiteY3719" fmla="*/ 2042588 h 2218638"/>
                <a:gd name="connsiteX3720" fmla="*/ 125023 w 1498841"/>
                <a:gd name="connsiteY3720" fmla="*/ 2042849 h 2218638"/>
                <a:gd name="connsiteX3721" fmla="*/ 125088 w 1498841"/>
                <a:gd name="connsiteY3721" fmla="*/ 2043240 h 2218638"/>
                <a:gd name="connsiteX3722" fmla="*/ 119542 w 1498841"/>
                <a:gd name="connsiteY3722" fmla="*/ 2044480 h 2218638"/>
                <a:gd name="connsiteX3723" fmla="*/ 118106 w 1498841"/>
                <a:gd name="connsiteY3723" fmla="*/ 2045198 h 2218638"/>
                <a:gd name="connsiteX3724" fmla="*/ 116736 w 1498841"/>
                <a:gd name="connsiteY3724" fmla="*/ 2046503 h 2218638"/>
                <a:gd name="connsiteX3725" fmla="*/ 116214 w 1498841"/>
                <a:gd name="connsiteY3725" fmla="*/ 2048656 h 2218638"/>
                <a:gd name="connsiteX3726" fmla="*/ 115431 w 1498841"/>
                <a:gd name="connsiteY3726" fmla="*/ 2049048 h 2218638"/>
                <a:gd name="connsiteX3727" fmla="*/ 112103 w 1498841"/>
                <a:gd name="connsiteY3727" fmla="*/ 2047677 h 2218638"/>
                <a:gd name="connsiteX3728" fmla="*/ 112168 w 1498841"/>
                <a:gd name="connsiteY3728" fmla="*/ 2046894 h 2218638"/>
                <a:gd name="connsiteX3729" fmla="*/ 113734 w 1498841"/>
                <a:gd name="connsiteY3729" fmla="*/ 2045850 h 2218638"/>
                <a:gd name="connsiteX3730" fmla="*/ 114583 w 1498841"/>
                <a:gd name="connsiteY3730" fmla="*/ 2044219 h 2218638"/>
                <a:gd name="connsiteX3731" fmla="*/ 121173 w 1498841"/>
                <a:gd name="connsiteY3731" fmla="*/ 2036519 h 2218638"/>
                <a:gd name="connsiteX3732" fmla="*/ 121043 w 1498841"/>
                <a:gd name="connsiteY3732" fmla="*/ 2035214 h 2218638"/>
                <a:gd name="connsiteX3733" fmla="*/ 120586 w 1498841"/>
                <a:gd name="connsiteY3733" fmla="*/ 2035019 h 2218638"/>
                <a:gd name="connsiteX3734" fmla="*/ 119933 w 1498841"/>
                <a:gd name="connsiteY3734" fmla="*/ 2035606 h 2218638"/>
                <a:gd name="connsiteX3735" fmla="*/ 119477 w 1498841"/>
                <a:gd name="connsiteY3735" fmla="*/ 2035084 h 2218638"/>
                <a:gd name="connsiteX3736" fmla="*/ 118955 w 1498841"/>
                <a:gd name="connsiteY3736" fmla="*/ 2035149 h 2218638"/>
                <a:gd name="connsiteX3737" fmla="*/ 117715 w 1498841"/>
                <a:gd name="connsiteY3737" fmla="*/ 2037694 h 2218638"/>
                <a:gd name="connsiteX3738" fmla="*/ 117976 w 1498841"/>
                <a:gd name="connsiteY3738" fmla="*/ 2038999 h 2218638"/>
                <a:gd name="connsiteX3739" fmla="*/ 116149 w 1498841"/>
                <a:gd name="connsiteY3739" fmla="*/ 2037628 h 2218638"/>
                <a:gd name="connsiteX3740" fmla="*/ 114648 w 1498841"/>
                <a:gd name="connsiteY3740" fmla="*/ 2038020 h 2218638"/>
                <a:gd name="connsiteX3741" fmla="*/ 113604 w 1498841"/>
                <a:gd name="connsiteY3741" fmla="*/ 2037563 h 2218638"/>
                <a:gd name="connsiteX3742" fmla="*/ 110668 w 1498841"/>
                <a:gd name="connsiteY3742" fmla="*/ 2038216 h 2218638"/>
                <a:gd name="connsiteX3743" fmla="*/ 110407 w 1498841"/>
                <a:gd name="connsiteY3743" fmla="*/ 2038085 h 2218638"/>
                <a:gd name="connsiteX3744" fmla="*/ 110602 w 1498841"/>
                <a:gd name="connsiteY3744" fmla="*/ 2037368 h 2218638"/>
                <a:gd name="connsiteX3745" fmla="*/ 109819 w 1498841"/>
                <a:gd name="connsiteY3745" fmla="*/ 2036585 h 2218638"/>
                <a:gd name="connsiteX3746" fmla="*/ 109950 w 1498841"/>
                <a:gd name="connsiteY3746" fmla="*/ 2035802 h 2218638"/>
                <a:gd name="connsiteX3747" fmla="*/ 108580 w 1498841"/>
                <a:gd name="connsiteY3747" fmla="*/ 2034366 h 2218638"/>
                <a:gd name="connsiteX3748" fmla="*/ 107536 w 1498841"/>
                <a:gd name="connsiteY3748" fmla="*/ 2035736 h 2218638"/>
                <a:gd name="connsiteX3749" fmla="*/ 104273 w 1498841"/>
                <a:gd name="connsiteY3749" fmla="*/ 2036715 h 2218638"/>
                <a:gd name="connsiteX3750" fmla="*/ 103881 w 1498841"/>
                <a:gd name="connsiteY3750" fmla="*/ 2036519 h 2218638"/>
                <a:gd name="connsiteX3751" fmla="*/ 103229 w 1498841"/>
                <a:gd name="connsiteY3751" fmla="*/ 2034496 h 2218638"/>
                <a:gd name="connsiteX3752" fmla="*/ 102642 w 1498841"/>
                <a:gd name="connsiteY3752" fmla="*/ 2033779 h 2218638"/>
                <a:gd name="connsiteX3753" fmla="*/ 102054 w 1498841"/>
                <a:gd name="connsiteY3753" fmla="*/ 2033518 h 2218638"/>
                <a:gd name="connsiteX3754" fmla="*/ 99640 w 1498841"/>
                <a:gd name="connsiteY3754" fmla="*/ 2034562 h 2218638"/>
                <a:gd name="connsiteX3755" fmla="*/ 98009 w 1498841"/>
                <a:gd name="connsiteY3755" fmla="*/ 2033974 h 2218638"/>
                <a:gd name="connsiteX3756" fmla="*/ 96051 w 1498841"/>
                <a:gd name="connsiteY3756" fmla="*/ 2031756 h 2218638"/>
                <a:gd name="connsiteX3757" fmla="*/ 94811 w 1498841"/>
                <a:gd name="connsiteY3757" fmla="*/ 2031234 h 2218638"/>
                <a:gd name="connsiteX3758" fmla="*/ 93506 w 1498841"/>
                <a:gd name="connsiteY3758" fmla="*/ 2029537 h 2218638"/>
                <a:gd name="connsiteX3759" fmla="*/ 92267 w 1498841"/>
                <a:gd name="connsiteY3759" fmla="*/ 2028689 h 2218638"/>
                <a:gd name="connsiteX3760" fmla="*/ 90635 w 1498841"/>
                <a:gd name="connsiteY3760" fmla="*/ 2028754 h 2218638"/>
                <a:gd name="connsiteX3761" fmla="*/ 89330 w 1498841"/>
                <a:gd name="connsiteY3761" fmla="*/ 2029798 h 2218638"/>
                <a:gd name="connsiteX3762" fmla="*/ 87242 w 1498841"/>
                <a:gd name="connsiteY3762" fmla="*/ 2029994 h 2218638"/>
                <a:gd name="connsiteX3763" fmla="*/ 85741 w 1498841"/>
                <a:gd name="connsiteY3763" fmla="*/ 2029472 h 2218638"/>
                <a:gd name="connsiteX3764" fmla="*/ 84306 w 1498841"/>
                <a:gd name="connsiteY3764" fmla="*/ 2027710 h 2218638"/>
                <a:gd name="connsiteX3765" fmla="*/ 83979 w 1498841"/>
                <a:gd name="connsiteY3765" fmla="*/ 2025883 h 2218638"/>
                <a:gd name="connsiteX3766" fmla="*/ 84502 w 1498841"/>
                <a:gd name="connsiteY3766" fmla="*/ 2025426 h 2218638"/>
                <a:gd name="connsiteX3767" fmla="*/ 86394 w 1498841"/>
                <a:gd name="connsiteY3767" fmla="*/ 2025361 h 2218638"/>
                <a:gd name="connsiteX3768" fmla="*/ 87829 w 1498841"/>
                <a:gd name="connsiteY3768" fmla="*/ 2026340 h 2218638"/>
                <a:gd name="connsiteX3769" fmla="*/ 90505 w 1498841"/>
                <a:gd name="connsiteY3769" fmla="*/ 2025753 h 2218638"/>
                <a:gd name="connsiteX3770" fmla="*/ 91679 w 1498841"/>
                <a:gd name="connsiteY3770" fmla="*/ 2026014 h 2218638"/>
                <a:gd name="connsiteX3771" fmla="*/ 92984 w 1498841"/>
                <a:gd name="connsiteY3771" fmla="*/ 2025100 h 2218638"/>
                <a:gd name="connsiteX3772" fmla="*/ 93506 w 1498841"/>
                <a:gd name="connsiteY3772" fmla="*/ 2023795 h 2218638"/>
                <a:gd name="connsiteX3773" fmla="*/ 95725 w 1498841"/>
                <a:gd name="connsiteY3773" fmla="*/ 2023795 h 2218638"/>
                <a:gd name="connsiteX3774" fmla="*/ 98400 w 1498841"/>
                <a:gd name="connsiteY3774" fmla="*/ 2022620 h 2218638"/>
                <a:gd name="connsiteX3775" fmla="*/ 98661 w 1498841"/>
                <a:gd name="connsiteY3775" fmla="*/ 2021315 h 2218638"/>
                <a:gd name="connsiteX3776" fmla="*/ 99705 w 1498841"/>
                <a:gd name="connsiteY3776" fmla="*/ 2019749 h 2218638"/>
                <a:gd name="connsiteX3777" fmla="*/ 98857 w 1498841"/>
                <a:gd name="connsiteY3777" fmla="*/ 2017596 h 2218638"/>
                <a:gd name="connsiteX3778" fmla="*/ 98922 w 1498841"/>
                <a:gd name="connsiteY3778" fmla="*/ 2016813 h 2218638"/>
                <a:gd name="connsiteX3779" fmla="*/ 101532 w 1498841"/>
                <a:gd name="connsiteY3779" fmla="*/ 2012833 h 2218638"/>
                <a:gd name="connsiteX3780" fmla="*/ 99444 w 1498841"/>
                <a:gd name="connsiteY3780" fmla="*/ 2011136 h 2218638"/>
                <a:gd name="connsiteX3781" fmla="*/ 100358 w 1498841"/>
                <a:gd name="connsiteY3781" fmla="*/ 2006177 h 2218638"/>
                <a:gd name="connsiteX3782" fmla="*/ 101467 w 1498841"/>
                <a:gd name="connsiteY3782" fmla="*/ 2003241 h 2218638"/>
                <a:gd name="connsiteX3783" fmla="*/ 100880 w 1498841"/>
                <a:gd name="connsiteY3783" fmla="*/ 2000957 h 2218638"/>
                <a:gd name="connsiteX3784" fmla="*/ 99379 w 1498841"/>
                <a:gd name="connsiteY3784" fmla="*/ 1998673 h 2218638"/>
                <a:gd name="connsiteX3785" fmla="*/ 98335 w 1498841"/>
                <a:gd name="connsiteY3785" fmla="*/ 1998086 h 2218638"/>
                <a:gd name="connsiteX3786" fmla="*/ 95855 w 1498841"/>
                <a:gd name="connsiteY3786" fmla="*/ 1997564 h 2218638"/>
                <a:gd name="connsiteX3787" fmla="*/ 94159 w 1498841"/>
                <a:gd name="connsiteY3787" fmla="*/ 1996389 h 2218638"/>
                <a:gd name="connsiteX3788" fmla="*/ 93441 w 1498841"/>
                <a:gd name="connsiteY3788" fmla="*/ 1995019 h 2218638"/>
                <a:gd name="connsiteX3789" fmla="*/ 90309 w 1498841"/>
                <a:gd name="connsiteY3789" fmla="*/ 1991952 h 2218638"/>
                <a:gd name="connsiteX3790" fmla="*/ 90896 w 1498841"/>
                <a:gd name="connsiteY3790" fmla="*/ 1990843 h 2218638"/>
                <a:gd name="connsiteX3791" fmla="*/ 90439 w 1498841"/>
                <a:gd name="connsiteY3791" fmla="*/ 1990451 h 2218638"/>
                <a:gd name="connsiteX3792" fmla="*/ 87046 w 1498841"/>
                <a:gd name="connsiteY3792" fmla="*/ 1992148 h 2218638"/>
                <a:gd name="connsiteX3793" fmla="*/ 81500 w 1498841"/>
                <a:gd name="connsiteY3793" fmla="*/ 1991365 h 2218638"/>
                <a:gd name="connsiteX3794" fmla="*/ 79608 w 1498841"/>
                <a:gd name="connsiteY3794" fmla="*/ 1993061 h 2218638"/>
                <a:gd name="connsiteX3795" fmla="*/ 79086 w 1498841"/>
                <a:gd name="connsiteY3795" fmla="*/ 1993061 h 2218638"/>
                <a:gd name="connsiteX3796" fmla="*/ 77976 w 1498841"/>
                <a:gd name="connsiteY3796" fmla="*/ 1992083 h 2218638"/>
                <a:gd name="connsiteX3797" fmla="*/ 76998 w 1498841"/>
                <a:gd name="connsiteY3797" fmla="*/ 1992213 h 2218638"/>
                <a:gd name="connsiteX3798" fmla="*/ 74518 w 1498841"/>
                <a:gd name="connsiteY3798" fmla="*/ 1995215 h 2218638"/>
                <a:gd name="connsiteX3799" fmla="*/ 74192 w 1498841"/>
                <a:gd name="connsiteY3799" fmla="*/ 1998542 h 2218638"/>
                <a:gd name="connsiteX3800" fmla="*/ 72756 w 1498841"/>
                <a:gd name="connsiteY3800" fmla="*/ 1999913 h 2218638"/>
                <a:gd name="connsiteX3801" fmla="*/ 71516 w 1498841"/>
                <a:gd name="connsiteY3801" fmla="*/ 2000108 h 2218638"/>
                <a:gd name="connsiteX3802" fmla="*/ 70472 w 1498841"/>
                <a:gd name="connsiteY3802" fmla="*/ 2001675 h 2218638"/>
                <a:gd name="connsiteX3803" fmla="*/ 69363 w 1498841"/>
                <a:gd name="connsiteY3803" fmla="*/ 2001936 h 2218638"/>
                <a:gd name="connsiteX3804" fmla="*/ 68123 w 1498841"/>
                <a:gd name="connsiteY3804" fmla="*/ 2003698 h 2218638"/>
                <a:gd name="connsiteX3805" fmla="*/ 67927 w 1498841"/>
                <a:gd name="connsiteY3805" fmla="*/ 2006503 h 2218638"/>
                <a:gd name="connsiteX3806" fmla="*/ 68449 w 1498841"/>
                <a:gd name="connsiteY3806" fmla="*/ 2006699 h 2218638"/>
                <a:gd name="connsiteX3807" fmla="*/ 69037 w 1498841"/>
                <a:gd name="connsiteY3807" fmla="*/ 2005068 h 2218638"/>
                <a:gd name="connsiteX3808" fmla="*/ 69494 w 1498841"/>
                <a:gd name="connsiteY3808" fmla="*/ 2005851 h 2218638"/>
                <a:gd name="connsiteX3809" fmla="*/ 69298 w 1498841"/>
                <a:gd name="connsiteY3809" fmla="*/ 2006699 h 2218638"/>
                <a:gd name="connsiteX3810" fmla="*/ 67797 w 1498841"/>
                <a:gd name="connsiteY3810" fmla="*/ 2008656 h 2218638"/>
                <a:gd name="connsiteX3811" fmla="*/ 67666 w 1498841"/>
                <a:gd name="connsiteY3811" fmla="*/ 2010027 h 2218638"/>
                <a:gd name="connsiteX3812" fmla="*/ 68384 w 1498841"/>
                <a:gd name="connsiteY3812" fmla="*/ 2011267 h 2218638"/>
                <a:gd name="connsiteX3813" fmla="*/ 71516 w 1498841"/>
                <a:gd name="connsiteY3813" fmla="*/ 2011723 h 2218638"/>
                <a:gd name="connsiteX3814" fmla="*/ 69950 w 1498841"/>
                <a:gd name="connsiteY3814" fmla="*/ 2012115 h 2218638"/>
                <a:gd name="connsiteX3815" fmla="*/ 67927 w 1498841"/>
                <a:gd name="connsiteY3815" fmla="*/ 2011854 h 2218638"/>
                <a:gd name="connsiteX3816" fmla="*/ 65774 w 1498841"/>
                <a:gd name="connsiteY3816" fmla="*/ 2012311 h 2218638"/>
                <a:gd name="connsiteX3817" fmla="*/ 64534 w 1498841"/>
                <a:gd name="connsiteY3817" fmla="*/ 2013942 h 2218638"/>
                <a:gd name="connsiteX3818" fmla="*/ 63099 w 1498841"/>
                <a:gd name="connsiteY3818" fmla="*/ 2014203 h 2218638"/>
                <a:gd name="connsiteX3819" fmla="*/ 62773 w 1498841"/>
                <a:gd name="connsiteY3819" fmla="*/ 2013550 h 2218638"/>
                <a:gd name="connsiteX3820" fmla="*/ 63817 w 1498841"/>
                <a:gd name="connsiteY3820" fmla="*/ 2011658 h 2218638"/>
                <a:gd name="connsiteX3821" fmla="*/ 63686 w 1498841"/>
                <a:gd name="connsiteY3821" fmla="*/ 2011201 h 2218638"/>
                <a:gd name="connsiteX3822" fmla="*/ 62642 w 1498841"/>
                <a:gd name="connsiteY3822" fmla="*/ 2011136 h 2218638"/>
                <a:gd name="connsiteX3823" fmla="*/ 60750 w 1498841"/>
                <a:gd name="connsiteY3823" fmla="*/ 2014334 h 2218638"/>
                <a:gd name="connsiteX3824" fmla="*/ 58727 w 1498841"/>
                <a:gd name="connsiteY3824" fmla="*/ 2015312 h 2218638"/>
                <a:gd name="connsiteX3825" fmla="*/ 56639 w 1498841"/>
                <a:gd name="connsiteY3825" fmla="*/ 2018314 h 2218638"/>
                <a:gd name="connsiteX3826" fmla="*/ 51092 w 1498841"/>
                <a:gd name="connsiteY3826" fmla="*/ 2020924 h 2218638"/>
                <a:gd name="connsiteX3827" fmla="*/ 50505 w 1498841"/>
                <a:gd name="connsiteY3827" fmla="*/ 2022229 h 2218638"/>
                <a:gd name="connsiteX3828" fmla="*/ 49135 w 1498841"/>
                <a:gd name="connsiteY3828" fmla="*/ 2022425 h 2218638"/>
                <a:gd name="connsiteX3829" fmla="*/ 44437 w 1498841"/>
                <a:gd name="connsiteY3829" fmla="*/ 2024774 h 2218638"/>
                <a:gd name="connsiteX3830" fmla="*/ 44176 w 1498841"/>
                <a:gd name="connsiteY3830" fmla="*/ 2023926 h 2218638"/>
                <a:gd name="connsiteX3831" fmla="*/ 45154 w 1498841"/>
                <a:gd name="connsiteY3831" fmla="*/ 2022490 h 2218638"/>
                <a:gd name="connsiteX3832" fmla="*/ 43654 w 1498841"/>
                <a:gd name="connsiteY3832" fmla="*/ 2021250 h 2218638"/>
                <a:gd name="connsiteX3833" fmla="*/ 44045 w 1498841"/>
                <a:gd name="connsiteY3833" fmla="*/ 2020663 h 2218638"/>
                <a:gd name="connsiteX3834" fmla="*/ 42936 w 1498841"/>
                <a:gd name="connsiteY3834" fmla="*/ 2019880 h 2218638"/>
                <a:gd name="connsiteX3835" fmla="*/ 42283 w 1498841"/>
                <a:gd name="connsiteY3835" fmla="*/ 2018249 h 2218638"/>
                <a:gd name="connsiteX3836" fmla="*/ 40848 w 1498841"/>
                <a:gd name="connsiteY3836" fmla="*/ 2017792 h 2218638"/>
                <a:gd name="connsiteX3837" fmla="*/ 40652 w 1498841"/>
                <a:gd name="connsiteY3837" fmla="*/ 2016944 h 2218638"/>
                <a:gd name="connsiteX3838" fmla="*/ 40783 w 1498841"/>
                <a:gd name="connsiteY3838" fmla="*/ 2016487 h 2218638"/>
                <a:gd name="connsiteX3839" fmla="*/ 41827 w 1498841"/>
                <a:gd name="connsiteY3839" fmla="*/ 2016683 h 2218638"/>
                <a:gd name="connsiteX3840" fmla="*/ 44176 w 1498841"/>
                <a:gd name="connsiteY3840" fmla="*/ 2015508 h 2218638"/>
                <a:gd name="connsiteX3841" fmla="*/ 47243 w 1498841"/>
                <a:gd name="connsiteY3841" fmla="*/ 2013289 h 2218638"/>
                <a:gd name="connsiteX3842" fmla="*/ 47438 w 1498841"/>
                <a:gd name="connsiteY3842" fmla="*/ 2011136 h 2218638"/>
                <a:gd name="connsiteX3843" fmla="*/ 46655 w 1498841"/>
                <a:gd name="connsiteY3843" fmla="*/ 2011006 h 2218638"/>
                <a:gd name="connsiteX3844" fmla="*/ 46068 w 1498841"/>
                <a:gd name="connsiteY3844" fmla="*/ 2011528 h 2218638"/>
                <a:gd name="connsiteX3845" fmla="*/ 45872 w 1498841"/>
                <a:gd name="connsiteY3845" fmla="*/ 2011136 h 2218638"/>
                <a:gd name="connsiteX3846" fmla="*/ 46460 w 1498841"/>
                <a:gd name="connsiteY3846" fmla="*/ 2010223 h 2218638"/>
                <a:gd name="connsiteX3847" fmla="*/ 45481 w 1498841"/>
                <a:gd name="connsiteY3847" fmla="*/ 2009048 h 2218638"/>
                <a:gd name="connsiteX3848" fmla="*/ 46199 w 1498841"/>
                <a:gd name="connsiteY3848" fmla="*/ 2007743 h 2218638"/>
                <a:gd name="connsiteX3849" fmla="*/ 46199 w 1498841"/>
                <a:gd name="connsiteY3849" fmla="*/ 2007286 h 2218638"/>
                <a:gd name="connsiteX3850" fmla="*/ 45546 w 1498841"/>
                <a:gd name="connsiteY3850" fmla="*/ 2007156 h 2218638"/>
                <a:gd name="connsiteX3851" fmla="*/ 45742 w 1498841"/>
                <a:gd name="connsiteY3851" fmla="*/ 2006634 h 2218638"/>
                <a:gd name="connsiteX3852" fmla="*/ 46982 w 1498841"/>
                <a:gd name="connsiteY3852" fmla="*/ 2006112 h 2218638"/>
                <a:gd name="connsiteX3853" fmla="*/ 48156 w 1498841"/>
                <a:gd name="connsiteY3853" fmla="*/ 2004089 h 2218638"/>
                <a:gd name="connsiteX3854" fmla="*/ 48026 w 1498841"/>
                <a:gd name="connsiteY3854" fmla="*/ 2003110 h 2218638"/>
                <a:gd name="connsiteX3855" fmla="*/ 46460 w 1498841"/>
                <a:gd name="connsiteY3855" fmla="*/ 2002915 h 2218638"/>
                <a:gd name="connsiteX3856" fmla="*/ 46133 w 1498841"/>
                <a:gd name="connsiteY3856" fmla="*/ 2002392 h 2218638"/>
                <a:gd name="connsiteX3857" fmla="*/ 46916 w 1498841"/>
                <a:gd name="connsiteY3857" fmla="*/ 1999717 h 2218638"/>
                <a:gd name="connsiteX3858" fmla="*/ 46655 w 1498841"/>
                <a:gd name="connsiteY3858" fmla="*/ 1996585 h 2218638"/>
                <a:gd name="connsiteX3859" fmla="*/ 48026 w 1498841"/>
                <a:gd name="connsiteY3859" fmla="*/ 1995019 h 2218638"/>
                <a:gd name="connsiteX3860" fmla="*/ 48221 w 1498841"/>
                <a:gd name="connsiteY3860" fmla="*/ 1994171 h 2218638"/>
                <a:gd name="connsiteX3861" fmla="*/ 47765 w 1498841"/>
                <a:gd name="connsiteY3861" fmla="*/ 1993779 h 2218638"/>
                <a:gd name="connsiteX3862" fmla="*/ 47177 w 1498841"/>
                <a:gd name="connsiteY3862" fmla="*/ 1992343 h 2218638"/>
                <a:gd name="connsiteX3863" fmla="*/ 47177 w 1498841"/>
                <a:gd name="connsiteY3863" fmla="*/ 1991039 h 2218638"/>
                <a:gd name="connsiteX3864" fmla="*/ 46851 w 1498841"/>
                <a:gd name="connsiteY3864" fmla="*/ 1990908 h 2218638"/>
                <a:gd name="connsiteX3865" fmla="*/ 45285 w 1498841"/>
                <a:gd name="connsiteY3865" fmla="*/ 1992017 h 2218638"/>
                <a:gd name="connsiteX3866" fmla="*/ 44371 w 1498841"/>
                <a:gd name="connsiteY3866" fmla="*/ 1991430 h 2218638"/>
                <a:gd name="connsiteX3867" fmla="*/ 43132 w 1498841"/>
                <a:gd name="connsiteY3867" fmla="*/ 1992148 h 2218638"/>
                <a:gd name="connsiteX3868" fmla="*/ 41761 w 1498841"/>
                <a:gd name="connsiteY3868" fmla="*/ 1991300 h 2218638"/>
                <a:gd name="connsiteX3869" fmla="*/ 39151 w 1498841"/>
                <a:gd name="connsiteY3869" fmla="*/ 1991887 h 2218638"/>
                <a:gd name="connsiteX3870" fmla="*/ 40195 w 1498841"/>
                <a:gd name="connsiteY3870" fmla="*/ 1991039 h 2218638"/>
                <a:gd name="connsiteX3871" fmla="*/ 40391 w 1498841"/>
                <a:gd name="connsiteY3871" fmla="*/ 1990582 h 2218638"/>
                <a:gd name="connsiteX3872" fmla="*/ 39934 w 1498841"/>
                <a:gd name="connsiteY3872" fmla="*/ 1990517 h 2218638"/>
                <a:gd name="connsiteX3873" fmla="*/ 39021 w 1498841"/>
                <a:gd name="connsiteY3873" fmla="*/ 1991300 h 2218638"/>
                <a:gd name="connsiteX3874" fmla="*/ 38173 w 1498841"/>
                <a:gd name="connsiteY3874" fmla="*/ 1991365 h 2218638"/>
                <a:gd name="connsiteX3875" fmla="*/ 36541 w 1498841"/>
                <a:gd name="connsiteY3875" fmla="*/ 1992866 h 2218638"/>
                <a:gd name="connsiteX3876" fmla="*/ 33735 w 1498841"/>
                <a:gd name="connsiteY3876" fmla="*/ 1993583 h 2218638"/>
                <a:gd name="connsiteX3877" fmla="*/ 29429 w 1498841"/>
                <a:gd name="connsiteY3877" fmla="*/ 1993714 h 2218638"/>
                <a:gd name="connsiteX3878" fmla="*/ 28450 w 1498841"/>
                <a:gd name="connsiteY3878" fmla="*/ 1992670 h 2218638"/>
                <a:gd name="connsiteX3879" fmla="*/ 26688 w 1498841"/>
                <a:gd name="connsiteY3879" fmla="*/ 1992670 h 2218638"/>
                <a:gd name="connsiteX3880" fmla="*/ 26558 w 1498841"/>
                <a:gd name="connsiteY3880" fmla="*/ 1992213 h 2218638"/>
                <a:gd name="connsiteX3881" fmla="*/ 27863 w 1498841"/>
                <a:gd name="connsiteY3881" fmla="*/ 1991495 h 2218638"/>
                <a:gd name="connsiteX3882" fmla="*/ 28058 w 1498841"/>
                <a:gd name="connsiteY3882" fmla="*/ 1991104 h 2218638"/>
                <a:gd name="connsiteX3883" fmla="*/ 27602 w 1498841"/>
                <a:gd name="connsiteY3883" fmla="*/ 1990386 h 2218638"/>
                <a:gd name="connsiteX3884" fmla="*/ 29494 w 1498841"/>
                <a:gd name="connsiteY3884" fmla="*/ 1987711 h 2218638"/>
                <a:gd name="connsiteX3885" fmla="*/ 28972 w 1498841"/>
                <a:gd name="connsiteY3885" fmla="*/ 1987254 h 2218638"/>
                <a:gd name="connsiteX3886" fmla="*/ 31191 w 1498841"/>
                <a:gd name="connsiteY3886" fmla="*/ 1984187 h 2218638"/>
                <a:gd name="connsiteX3887" fmla="*/ 31191 w 1498841"/>
                <a:gd name="connsiteY3887" fmla="*/ 1983795 h 2218638"/>
                <a:gd name="connsiteX3888" fmla="*/ 30407 w 1498841"/>
                <a:gd name="connsiteY3888" fmla="*/ 1983274 h 2218638"/>
                <a:gd name="connsiteX3889" fmla="*/ 30930 w 1498841"/>
                <a:gd name="connsiteY3889" fmla="*/ 1982491 h 2218638"/>
                <a:gd name="connsiteX3890" fmla="*/ 30864 w 1498841"/>
                <a:gd name="connsiteY3890" fmla="*/ 1981773 h 2218638"/>
                <a:gd name="connsiteX3891" fmla="*/ 29037 w 1498841"/>
                <a:gd name="connsiteY3891" fmla="*/ 1982229 h 2218638"/>
                <a:gd name="connsiteX3892" fmla="*/ 28776 w 1498841"/>
                <a:gd name="connsiteY3892" fmla="*/ 1981969 h 2218638"/>
                <a:gd name="connsiteX3893" fmla="*/ 30146 w 1498841"/>
                <a:gd name="connsiteY3893" fmla="*/ 1980794 h 2218638"/>
                <a:gd name="connsiteX3894" fmla="*/ 30342 w 1498841"/>
                <a:gd name="connsiteY3894" fmla="*/ 1979815 h 2218638"/>
                <a:gd name="connsiteX3895" fmla="*/ 30342 w 1498841"/>
                <a:gd name="connsiteY3895" fmla="*/ 1979358 h 2218638"/>
                <a:gd name="connsiteX3896" fmla="*/ 29429 w 1498841"/>
                <a:gd name="connsiteY3896" fmla="*/ 1978641 h 2218638"/>
                <a:gd name="connsiteX3897" fmla="*/ 30081 w 1498841"/>
                <a:gd name="connsiteY3897" fmla="*/ 1977858 h 2218638"/>
                <a:gd name="connsiteX3898" fmla="*/ 29885 w 1498841"/>
                <a:gd name="connsiteY3898" fmla="*/ 1976814 h 2218638"/>
                <a:gd name="connsiteX3899" fmla="*/ 29168 w 1498841"/>
                <a:gd name="connsiteY3899" fmla="*/ 1976618 h 2218638"/>
                <a:gd name="connsiteX3900" fmla="*/ 28580 w 1498841"/>
                <a:gd name="connsiteY3900" fmla="*/ 1977075 h 2218638"/>
                <a:gd name="connsiteX3901" fmla="*/ 28058 w 1498841"/>
                <a:gd name="connsiteY3901" fmla="*/ 1975378 h 2218638"/>
                <a:gd name="connsiteX3902" fmla="*/ 28385 w 1498841"/>
                <a:gd name="connsiteY3902" fmla="*/ 1974726 h 2218638"/>
                <a:gd name="connsiteX3903" fmla="*/ 27863 w 1498841"/>
                <a:gd name="connsiteY3903" fmla="*/ 1974138 h 2218638"/>
                <a:gd name="connsiteX3904" fmla="*/ 26949 w 1498841"/>
                <a:gd name="connsiteY3904" fmla="*/ 1974595 h 2218638"/>
                <a:gd name="connsiteX3905" fmla="*/ 26492 w 1498841"/>
                <a:gd name="connsiteY3905" fmla="*/ 1974138 h 2218638"/>
                <a:gd name="connsiteX3906" fmla="*/ 26819 w 1498841"/>
                <a:gd name="connsiteY3906" fmla="*/ 1972638 h 2218638"/>
                <a:gd name="connsiteX3907" fmla="*/ 27667 w 1498841"/>
                <a:gd name="connsiteY3907" fmla="*/ 1971855 h 2218638"/>
                <a:gd name="connsiteX3908" fmla="*/ 28124 w 1498841"/>
                <a:gd name="connsiteY3908" fmla="*/ 1970158 h 2218638"/>
                <a:gd name="connsiteX3909" fmla="*/ 29429 w 1498841"/>
                <a:gd name="connsiteY3909" fmla="*/ 1969701 h 2218638"/>
                <a:gd name="connsiteX3910" fmla="*/ 30016 w 1498841"/>
                <a:gd name="connsiteY3910" fmla="*/ 1970615 h 2218638"/>
                <a:gd name="connsiteX3911" fmla="*/ 30930 w 1498841"/>
                <a:gd name="connsiteY3911" fmla="*/ 1971072 h 2218638"/>
                <a:gd name="connsiteX3912" fmla="*/ 33866 w 1498841"/>
                <a:gd name="connsiteY3912" fmla="*/ 1970027 h 2218638"/>
                <a:gd name="connsiteX3913" fmla="*/ 36802 w 1498841"/>
                <a:gd name="connsiteY3913" fmla="*/ 1969701 h 2218638"/>
                <a:gd name="connsiteX3914" fmla="*/ 39673 w 1498841"/>
                <a:gd name="connsiteY3914" fmla="*/ 1969505 h 2218638"/>
                <a:gd name="connsiteX3915" fmla="*/ 42544 w 1498841"/>
                <a:gd name="connsiteY3915" fmla="*/ 1969897 h 2218638"/>
                <a:gd name="connsiteX3916" fmla="*/ 46068 w 1498841"/>
                <a:gd name="connsiteY3916" fmla="*/ 1966961 h 2218638"/>
                <a:gd name="connsiteX3917" fmla="*/ 49787 w 1498841"/>
                <a:gd name="connsiteY3917" fmla="*/ 1966569 h 2218638"/>
                <a:gd name="connsiteX3918" fmla="*/ 51092 w 1498841"/>
                <a:gd name="connsiteY3918" fmla="*/ 1967026 h 2218638"/>
                <a:gd name="connsiteX3919" fmla="*/ 51680 w 1498841"/>
                <a:gd name="connsiteY3919" fmla="*/ 1966765 h 2218638"/>
                <a:gd name="connsiteX3920" fmla="*/ 53572 w 1498841"/>
                <a:gd name="connsiteY3920" fmla="*/ 1964742 h 2218638"/>
                <a:gd name="connsiteX3921" fmla="*/ 55725 w 1498841"/>
                <a:gd name="connsiteY3921" fmla="*/ 1963241 h 2218638"/>
                <a:gd name="connsiteX3922" fmla="*/ 57487 w 1498841"/>
                <a:gd name="connsiteY3922" fmla="*/ 1963111 h 2218638"/>
                <a:gd name="connsiteX3923" fmla="*/ 59249 w 1498841"/>
                <a:gd name="connsiteY3923" fmla="*/ 1964220 h 2218638"/>
                <a:gd name="connsiteX3924" fmla="*/ 60815 w 1498841"/>
                <a:gd name="connsiteY3924" fmla="*/ 1964350 h 2218638"/>
                <a:gd name="connsiteX3925" fmla="*/ 61141 w 1498841"/>
                <a:gd name="connsiteY3925" fmla="*/ 1963763 h 2218638"/>
                <a:gd name="connsiteX3926" fmla="*/ 60815 w 1498841"/>
                <a:gd name="connsiteY3926" fmla="*/ 1962197 h 2218638"/>
                <a:gd name="connsiteX3927" fmla="*/ 61533 w 1498841"/>
                <a:gd name="connsiteY3927" fmla="*/ 1961153 h 2218638"/>
                <a:gd name="connsiteX3928" fmla="*/ 62512 w 1498841"/>
                <a:gd name="connsiteY3928" fmla="*/ 1960762 h 2218638"/>
                <a:gd name="connsiteX3929" fmla="*/ 64861 w 1498841"/>
                <a:gd name="connsiteY3929" fmla="*/ 1960957 h 2218638"/>
                <a:gd name="connsiteX3930" fmla="*/ 64143 w 1498841"/>
                <a:gd name="connsiteY3930" fmla="*/ 1958869 h 2218638"/>
                <a:gd name="connsiteX3931" fmla="*/ 66166 w 1498841"/>
                <a:gd name="connsiteY3931" fmla="*/ 1955607 h 2218638"/>
                <a:gd name="connsiteX3932" fmla="*/ 69428 w 1498841"/>
                <a:gd name="connsiteY3932" fmla="*/ 1954432 h 2218638"/>
                <a:gd name="connsiteX3933" fmla="*/ 70472 w 1498841"/>
                <a:gd name="connsiteY3933" fmla="*/ 1954693 h 2218638"/>
                <a:gd name="connsiteX3934" fmla="*/ 74126 w 1498841"/>
                <a:gd name="connsiteY3934" fmla="*/ 1959326 h 2218638"/>
                <a:gd name="connsiteX3935" fmla="*/ 75562 w 1498841"/>
                <a:gd name="connsiteY3935" fmla="*/ 1962197 h 2218638"/>
                <a:gd name="connsiteX3936" fmla="*/ 76019 w 1498841"/>
                <a:gd name="connsiteY3936" fmla="*/ 1962262 h 2218638"/>
                <a:gd name="connsiteX3937" fmla="*/ 76410 w 1498841"/>
                <a:gd name="connsiteY3937" fmla="*/ 1961610 h 2218638"/>
                <a:gd name="connsiteX3938" fmla="*/ 75497 w 1498841"/>
                <a:gd name="connsiteY3938" fmla="*/ 1960109 h 2218638"/>
                <a:gd name="connsiteX3939" fmla="*/ 74975 w 1498841"/>
                <a:gd name="connsiteY3939" fmla="*/ 1956847 h 2218638"/>
                <a:gd name="connsiteX3940" fmla="*/ 76019 w 1498841"/>
                <a:gd name="connsiteY3940" fmla="*/ 1956324 h 2218638"/>
                <a:gd name="connsiteX3941" fmla="*/ 76019 w 1498841"/>
                <a:gd name="connsiteY3941" fmla="*/ 1955802 h 2218638"/>
                <a:gd name="connsiteX3942" fmla="*/ 73278 w 1498841"/>
                <a:gd name="connsiteY3942" fmla="*/ 1954628 h 2218638"/>
                <a:gd name="connsiteX3943" fmla="*/ 74061 w 1498841"/>
                <a:gd name="connsiteY3943" fmla="*/ 1952605 h 2218638"/>
                <a:gd name="connsiteX3944" fmla="*/ 74909 w 1498841"/>
                <a:gd name="connsiteY3944" fmla="*/ 1952214 h 2218638"/>
                <a:gd name="connsiteX3945" fmla="*/ 75105 w 1498841"/>
                <a:gd name="connsiteY3945" fmla="*/ 1951431 h 2218638"/>
                <a:gd name="connsiteX3946" fmla="*/ 73996 w 1498841"/>
                <a:gd name="connsiteY3946" fmla="*/ 1949734 h 2218638"/>
                <a:gd name="connsiteX3947" fmla="*/ 72821 w 1498841"/>
                <a:gd name="connsiteY3947" fmla="*/ 1948886 h 2218638"/>
                <a:gd name="connsiteX3948" fmla="*/ 67927 w 1498841"/>
                <a:gd name="connsiteY3948" fmla="*/ 1947124 h 2218638"/>
                <a:gd name="connsiteX3949" fmla="*/ 66231 w 1498841"/>
                <a:gd name="connsiteY3949" fmla="*/ 1946015 h 2218638"/>
                <a:gd name="connsiteX3950" fmla="*/ 68384 w 1498841"/>
                <a:gd name="connsiteY3950" fmla="*/ 1944253 h 2218638"/>
                <a:gd name="connsiteX3951" fmla="*/ 76149 w 1498841"/>
                <a:gd name="connsiteY3951" fmla="*/ 1940925 h 2218638"/>
                <a:gd name="connsiteX3952" fmla="*/ 77389 w 1498841"/>
                <a:gd name="connsiteY3952" fmla="*/ 1938119 h 2218638"/>
                <a:gd name="connsiteX3953" fmla="*/ 78498 w 1498841"/>
                <a:gd name="connsiteY3953" fmla="*/ 1937793 h 2218638"/>
                <a:gd name="connsiteX3954" fmla="*/ 79412 w 1498841"/>
                <a:gd name="connsiteY3954" fmla="*/ 1936749 h 2218638"/>
                <a:gd name="connsiteX3955" fmla="*/ 83588 w 1498841"/>
                <a:gd name="connsiteY3955" fmla="*/ 1935901 h 2218638"/>
                <a:gd name="connsiteX3956" fmla="*/ 87895 w 1498841"/>
                <a:gd name="connsiteY3956" fmla="*/ 1931790 h 2218638"/>
                <a:gd name="connsiteX3957" fmla="*/ 88612 w 1498841"/>
                <a:gd name="connsiteY3957" fmla="*/ 1931529 h 2218638"/>
                <a:gd name="connsiteX3958" fmla="*/ 90178 w 1498841"/>
                <a:gd name="connsiteY3958" fmla="*/ 1933421 h 2218638"/>
                <a:gd name="connsiteX3959" fmla="*/ 91092 w 1498841"/>
                <a:gd name="connsiteY3959" fmla="*/ 1933943 h 2218638"/>
                <a:gd name="connsiteX3960" fmla="*/ 91614 w 1498841"/>
                <a:gd name="connsiteY3960" fmla="*/ 1933747 h 2218638"/>
                <a:gd name="connsiteX3961" fmla="*/ 92201 w 1498841"/>
                <a:gd name="connsiteY3961" fmla="*/ 1931267 h 2218638"/>
                <a:gd name="connsiteX3962" fmla="*/ 98531 w 1498841"/>
                <a:gd name="connsiteY3962" fmla="*/ 1928136 h 2218638"/>
                <a:gd name="connsiteX3963" fmla="*/ 98465 w 1498841"/>
                <a:gd name="connsiteY3963" fmla="*/ 1927809 h 2218638"/>
                <a:gd name="connsiteX3964" fmla="*/ 97617 w 1498841"/>
                <a:gd name="connsiteY3964" fmla="*/ 1927940 h 2218638"/>
                <a:gd name="connsiteX3965" fmla="*/ 97356 w 1498841"/>
                <a:gd name="connsiteY3965" fmla="*/ 1927483 h 2218638"/>
                <a:gd name="connsiteX3966" fmla="*/ 98270 w 1498841"/>
                <a:gd name="connsiteY3966" fmla="*/ 1927222 h 2218638"/>
                <a:gd name="connsiteX3967" fmla="*/ 97421 w 1498841"/>
                <a:gd name="connsiteY3967" fmla="*/ 1926243 h 2218638"/>
                <a:gd name="connsiteX3968" fmla="*/ 94094 w 1498841"/>
                <a:gd name="connsiteY3968" fmla="*/ 1926635 h 2218638"/>
                <a:gd name="connsiteX3969" fmla="*/ 92267 w 1498841"/>
                <a:gd name="connsiteY3969" fmla="*/ 1928201 h 2218638"/>
                <a:gd name="connsiteX3970" fmla="*/ 88286 w 1498841"/>
                <a:gd name="connsiteY3970" fmla="*/ 1929375 h 2218638"/>
                <a:gd name="connsiteX3971" fmla="*/ 87046 w 1498841"/>
                <a:gd name="connsiteY3971" fmla="*/ 1930354 h 2218638"/>
                <a:gd name="connsiteX3972" fmla="*/ 86133 w 1498841"/>
                <a:gd name="connsiteY3972" fmla="*/ 1932050 h 2218638"/>
                <a:gd name="connsiteX3973" fmla="*/ 82740 w 1498841"/>
                <a:gd name="connsiteY3973" fmla="*/ 1934856 h 2218638"/>
                <a:gd name="connsiteX3974" fmla="*/ 79477 w 1498841"/>
                <a:gd name="connsiteY3974" fmla="*/ 1935378 h 2218638"/>
                <a:gd name="connsiteX3975" fmla="*/ 78498 w 1498841"/>
                <a:gd name="connsiteY3975" fmla="*/ 1935248 h 2218638"/>
                <a:gd name="connsiteX3976" fmla="*/ 77911 w 1498841"/>
                <a:gd name="connsiteY3976" fmla="*/ 1934726 h 2218638"/>
                <a:gd name="connsiteX3977" fmla="*/ 77259 w 1498841"/>
                <a:gd name="connsiteY3977" fmla="*/ 1935574 h 2218638"/>
                <a:gd name="connsiteX3978" fmla="*/ 74061 w 1498841"/>
                <a:gd name="connsiteY3978" fmla="*/ 1937010 h 2218638"/>
                <a:gd name="connsiteX3979" fmla="*/ 72691 w 1498841"/>
                <a:gd name="connsiteY3979" fmla="*/ 1936292 h 2218638"/>
                <a:gd name="connsiteX3980" fmla="*/ 72560 w 1498841"/>
                <a:gd name="connsiteY3980" fmla="*/ 1935118 h 2218638"/>
                <a:gd name="connsiteX3981" fmla="*/ 71712 w 1498841"/>
                <a:gd name="connsiteY3981" fmla="*/ 1934269 h 2218638"/>
                <a:gd name="connsiteX3982" fmla="*/ 71321 w 1498841"/>
                <a:gd name="connsiteY3982" fmla="*/ 1938576 h 2218638"/>
                <a:gd name="connsiteX3983" fmla="*/ 69494 w 1498841"/>
                <a:gd name="connsiteY3983" fmla="*/ 1940664 h 2218638"/>
                <a:gd name="connsiteX3984" fmla="*/ 68254 w 1498841"/>
                <a:gd name="connsiteY3984" fmla="*/ 1940794 h 2218638"/>
                <a:gd name="connsiteX3985" fmla="*/ 67079 w 1498841"/>
                <a:gd name="connsiteY3985" fmla="*/ 1940860 h 2218638"/>
                <a:gd name="connsiteX3986" fmla="*/ 66883 w 1498841"/>
                <a:gd name="connsiteY3986" fmla="*/ 1940468 h 2218638"/>
                <a:gd name="connsiteX3987" fmla="*/ 67601 w 1498841"/>
                <a:gd name="connsiteY3987" fmla="*/ 1939424 h 2218638"/>
                <a:gd name="connsiteX3988" fmla="*/ 67601 w 1498841"/>
                <a:gd name="connsiteY3988" fmla="*/ 1938902 h 2218638"/>
                <a:gd name="connsiteX3989" fmla="*/ 66166 w 1498841"/>
                <a:gd name="connsiteY3989" fmla="*/ 1937597 h 2218638"/>
                <a:gd name="connsiteX3990" fmla="*/ 64991 w 1498841"/>
                <a:gd name="connsiteY3990" fmla="*/ 1937206 h 2218638"/>
                <a:gd name="connsiteX3991" fmla="*/ 64861 w 1498841"/>
                <a:gd name="connsiteY3991" fmla="*/ 1936553 h 2218638"/>
                <a:gd name="connsiteX3992" fmla="*/ 66296 w 1498841"/>
                <a:gd name="connsiteY3992" fmla="*/ 1935118 h 2218638"/>
                <a:gd name="connsiteX3993" fmla="*/ 66035 w 1498841"/>
                <a:gd name="connsiteY3993" fmla="*/ 1934204 h 2218638"/>
                <a:gd name="connsiteX3994" fmla="*/ 61794 w 1498841"/>
                <a:gd name="connsiteY3994" fmla="*/ 1934335 h 2218638"/>
                <a:gd name="connsiteX3995" fmla="*/ 60684 w 1498841"/>
                <a:gd name="connsiteY3995" fmla="*/ 1933943 h 2218638"/>
                <a:gd name="connsiteX3996" fmla="*/ 59314 w 1498841"/>
                <a:gd name="connsiteY3996" fmla="*/ 1934595 h 2218638"/>
                <a:gd name="connsiteX3997" fmla="*/ 59249 w 1498841"/>
                <a:gd name="connsiteY3997" fmla="*/ 1934073 h 2218638"/>
                <a:gd name="connsiteX3998" fmla="*/ 58662 w 1498841"/>
                <a:gd name="connsiteY3998" fmla="*/ 1933943 h 2218638"/>
                <a:gd name="connsiteX3999" fmla="*/ 52593 w 1498841"/>
                <a:gd name="connsiteY3999" fmla="*/ 1933486 h 2218638"/>
                <a:gd name="connsiteX4000" fmla="*/ 52202 w 1498841"/>
                <a:gd name="connsiteY4000" fmla="*/ 1932507 h 2218638"/>
                <a:gd name="connsiteX4001" fmla="*/ 53507 w 1498841"/>
                <a:gd name="connsiteY4001" fmla="*/ 1930484 h 2218638"/>
                <a:gd name="connsiteX4002" fmla="*/ 55073 w 1498841"/>
                <a:gd name="connsiteY4002" fmla="*/ 1930224 h 2218638"/>
                <a:gd name="connsiteX4003" fmla="*/ 55269 w 1498841"/>
                <a:gd name="connsiteY4003" fmla="*/ 1929310 h 2218638"/>
                <a:gd name="connsiteX4004" fmla="*/ 56052 w 1498841"/>
                <a:gd name="connsiteY4004" fmla="*/ 1929114 h 2218638"/>
                <a:gd name="connsiteX4005" fmla="*/ 56965 w 1498841"/>
                <a:gd name="connsiteY4005" fmla="*/ 1928005 h 2218638"/>
                <a:gd name="connsiteX4006" fmla="*/ 59314 w 1498841"/>
                <a:gd name="connsiteY4006" fmla="*/ 1927940 h 2218638"/>
                <a:gd name="connsiteX4007" fmla="*/ 61272 w 1498841"/>
                <a:gd name="connsiteY4007" fmla="*/ 1927157 h 2218638"/>
                <a:gd name="connsiteX4008" fmla="*/ 63295 w 1498841"/>
                <a:gd name="connsiteY4008" fmla="*/ 1924808 h 2218638"/>
                <a:gd name="connsiteX4009" fmla="*/ 64665 w 1498841"/>
                <a:gd name="connsiteY4009" fmla="*/ 1925004 h 2218638"/>
                <a:gd name="connsiteX4010" fmla="*/ 65513 w 1498841"/>
                <a:gd name="connsiteY4010" fmla="*/ 1924155 h 2218638"/>
                <a:gd name="connsiteX4011" fmla="*/ 67144 w 1498841"/>
                <a:gd name="connsiteY4011" fmla="*/ 1926896 h 2218638"/>
                <a:gd name="connsiteX4012" fmla="*/ 68188 w 1498841"/>
                <a:gd name="connsiteY4012" fmla="*/ 1926765 h 2218638"/>
                <a:gd name="connsiteX4013" fmla="*/ 69363 w 1498841"/>
                <a:gd name="connsiteY4013" fmla="*/ 1925787 h 2218638"/>
                <a:gd name="connsiteX4014" fmla="*/ 70277 w 1498841"/>
                <a:gd name="connsiteY4014" fmla="*/ 1926896 h 2218638"/>
                <a:gd name="connsiteX4015" fmla="*/ 70733 w 1498841"/>
                <a:gd name="connsiteY4015" fmla="*/ 1926896 h 2218638"/>
                <a:gd name="connsiteX4016" fmla="*/ 71125 w 1498841"/>
                <a:gd name="connsiteY4016" fmla="*/ 1925787 h 2218638"/>
                <a:gd name="connsiteX4017" fmla="*/ 69885 w 1498841"/>
                <a:gd name="connsiteY4017" fmla="*/ 1922393 h 2218638"/>
                <a:gd name="connsiteX4018" fmla="*/ 70472 w 1498841"/>
                <a:gd name="connsiteY4018" fmla="*/ 1920566 h 2218638"/>
                <a:gd name="connsiteX4019" fmla="*/ 70211 w 1498841"/>
                <a:gd name="connsiteY4019" fmla="*/ 1919457 h 2218638"/>
                <a:gd name="connsiteX4020" fmla="*/ 71451 w 1498841"/>
                <a:gd name="connsiteY4020" fmla="*/ 1918152 h 2218638"/>
                <a:gd name="connsiteX4021" fmla="*/ 72691 w 1498841"/>
                <a:gd name="connsiteY4021" fmla="*/ 1912997 h 2218638"/>
                <a:gd name="connsiteX4022" fmla="*/ 73213 w 1498841"/>
                <a:gd name="connsiteY4022" fmla="*/ 1912279 h 2218638"/>
                <a:gd name="connsiteX4023" fmla="*/ 73670 w 1498841"/>
                <a:gd name="connsiteY4023" fmla="*/ 1912410 h 2218638"/>
                <a:gd name="connsiteX4024" fmla="*/ 73996 w 1498841"/>
                <a:gd name="connsiteY4024" fmla="*/ 1913388 h 2218638"/>
                <a:gd name="connsiteX4025" fmla="*/ 74453 w 1498841"/>
                <a:gd name="connsiteY4025" fmla="*/ 1913649 h 2218638"/>
                <a:gd name="connsiteX4026" fmla="*/ 76476 w 1498841"/>
                <a:gd name="connsiteY4026" fmla="*/ 1912214 h 2218638"/>
                <a:gd name="connsiteX4027" fmla="*/ 77585 w 1498841"/>
                <a:gd name="connsiteY4027" fmla="*/ 1912149 h 2218638"/>
                <a:gd name="connsiteX4028" fmla="*/ 78955 w 1498841"/>
                <a:gd name="connsiteY4028" fmla="*/ 1911235 h 2218638"/>
                <a:gd name="connsiteX4029" fmla="*/ 80195 w 1498841"/>
                <a:gd name="connsiteY4029" fmla="*/ 1911366 h 2218638"/>
                <a:gd name="connsiteX4030" fmla="*/ 81304 w 1498841"/>
                <a:gd name="connsiteY4030" fmla="*/ 1910583 h 2218638"/>
                <a:gd name="connsiteX4031" fmla="*/ 82218 w 1498841"/>
                <a:gd name="connsiteY4031" fmla="*/ 1910778 h 2218638"/>
                <a:gd name="connsiteX4032" fmla="*/ 83327 w 1498841"/>
                <a:gd name="connsiteY4032" fmla="*/ 1909669 h 2218638"/>
                <a:gd name="connsiteX4033" fmla="*/ 83784 w 1498841"/>
                <a:gd name="connsiteY4033" fmla="*/ 1909865 h 2218638"/>
                <a:gd name="connsiteX4034" fmla="*/ 84306 w 1498841"/>
                <a:gd name="connsiteY4034" fmla="*/ 1911105 h 2218638"/>
                <a:gd name="connsiteX4035" fmla="*/ 86590 w 1498841"/>
                <a:gd name="connsiteY4035" fmla="*/ 1912540 h 2218638"/>
                <a:gd name="connsiteX4036" fmla="*/ 87438 w 1498841"/>
                <a:gd name="connsiteY4036" fmla="*/ 1913976 h 2218638"/>
                <a:gd name="connsiteX4037" fmla="*/ 87764 w 1498841"/>
                <a:gd name="connsiteY4037" fmla="*/ 1913976 h 2218638"/>
                <a:gd name="connsiteX4038" fmla="*/ 88678 w 1498841"/>
                <a:gd name="connsiteY4038" fmla="*/ 1911822 h 2218638"/>
                <a:gd name="connsiteX4039" fmla="*/ 88417 w 1498841"/>
                <a:gd name="connsiteY4039" fmla="*/ 1908951 h 2218638"/>
                <a:gd name="connsiteX4040" fmla="*/ 89917 w 1498841"/>
                <a:gd name="connsiteY4040" fmla="*/ 1907842 h 2218638"/>
                <a:gd name="connsiteX4041" fmla="*/ 90439 w 1498841"/>
                <a:gd name="connsiteY4041" fmla="*/ 1906537 h 2218638"/>
                <a:gd name="connsiteX4042" fmla="*/ 92462 w 1498841"/>
                <a:gd name="connsiteY4042" fmla="*/ 1904906 h 2218638"/>
                <a:gd name="connsiteX4043" fmla="*/ 93702 w 1498841"/>
                <a:gd name="connsiteY4043" fmla="*/ 1904514 h 2218638"/>
                <a:gd name="connsiteX4044" fmla="*/ 95399 w 1498841"/>
                <a:gd name="connsiteY4044" fmla="*/ 1902426 h 2218638"/>
                <a:gd name="connsiteX4045" fmla="*/ 97030 w 1498841"/>
                <a:gd name="connsiteY4045" fmla="*/ 1902296 h 2218638"/>
                <a:gd name="connsiteX4046" fmla="*/ 98204 w 1498841"/>
                <a:gd name="connsiteY4046" fmla="*/ 1900860 h 2218638"/>
                <a:gd name="connsiteX4047" fmla="*/ 99053 w 1498841"/>
                <a:gd name="connsiteY4047" fmla="*/ 1901317 h 2218638"/>
                <a:gd name="connsiteX4048" fmla="*/ 100097 w 1498841"/>
                <a:gd name="connsiteY4048" fmla="*/ 1900860 h 2218638"/>
                <a:gd name="connsiteX4049" fmla="*/ 101598 w 1498841"/>
                <a:gd name="connsiteY4049" fmla="*/ 1900990 h 2218638"/>
                <a:gd name="connsiteX4050" fmla="*/ 102772 w 1498841"/>
                <a:gd name="connsiteY4050" fmla="*/ 1899816 h 2218638"/>
                <a:gd name="connsiteX4051" fmla="*/ 104664 w 1498841"/>
                <a:gd name="connsiteY4051" fmla="*/ 1899881 h 2218638"/>
                <a:gd name="connsiteX4052" fmla="*/ 106100 w 1498841"/>
                <a:gd name="connsiteY4052" fmla="*/ 1898772 h 2218638"/>
                <a:gd name="connsiteX4053" fmla="*/ 106296 w 1498841"/>
                <a:gd name="connsiteY4053" fmla="*/ 1897728 h 2218638"/>
                <a:gd name="connsiteX4054" fmla="*/ 106687 w 1498841"/>
                <a:gd name="connsiteY4054" fmla="*/ 1897598 h 2218638"/>
                <a:gd name="connsiteX4055" fmla="*/ 107013 w 1498841"/>
                <a:gd name="connsiteY4055" fmla="*/ 1898903 h 2218638"/>
                <a:gd name="connsiteX4056" fmla="*/ 107405 w 1498841"/>
                <a:gd name="connsiteY4056" fmla="*/ 1897010 h 2218638"/>
                <a:gd name="connsiteX4057" fmla="*/ 109689 w 1498841"/>
                <a:gd name="connsiteY4057" fmla="*/ 1894400 h 2218638"/>
                <a:gd name="connsiteX4058" fmla="*/ 110602 w 1498841"/>
                <a:gd name="connsiteY4058" fmla="*/ 1894204 h 2218638"/>
                <a:gd name="connsiteX4059" fmla="*/ 110863 w 1498841"/>
                <a:gd name="connsiteY4059" fmla="*/ 1895249 h 2218638"/>
                <a:gd name="connsiteX4060" fmla="*/ 111190 w 1498841"/>
                <a:gd name="connsiteY4060" fmla="*/ 1895379 h 2218638"/>
                <a:gd name="connsiteX4061" fmla="*/ 112234 w 1498841"/>
                <a:gd name="connsiteY4061" fmla="*/ 1893291 h 2218638"/>
                <a:gd name="connsiteX4062" fmla="*/ 113669 w 1498841"/>
                <a:gd name="connsiteY4062" fmla="*/ 1892442 h 2218638"/>
                <a:gd name="connsiteX4063" fmla="*/ 114256 w 1498841"/>
                <a:gd name="connsiteY4063" fmla="*/ 1892638 h 2218638"/>
                <a:gd name="connsiteX4064" fmla="*/ 115757 w 1498841"/>
                <a:gd name="connsiteY4064" fmla="*/ 1891659 h 2218638"/>
                <a:gd name="connsiteX4065" fmla="*/ 116214 w 1498841"/>
                <a:gd name="connsiteY4065" fmla="*/ 1891855 h 2218638"/>
                <a:gd name="connsiteX4066" fmla="*/ 115823 w 1498841"/>
                <a:gd name="connsiteY4066" fmla="*/ 1893291 h 2218638"/>
                <a:gd name="connsiteX4067" fmla="*/ 116214 w 1498841"/>
                <a:gd name="connsiteY4067" fmla="*/ 1894009 h 2218638"/>
                <a:gd name="connsiteX4068" fmla="*/ 117258 w 1498841"/>
                <a:gd name="connsiteY4068" fmla="*/ 1893813 h 2218638"/>
                <a:gd name="connsiteX4069" fmla="*/ 117911 w 1498841"/>
                <a:gd name="connsiteY4069" fmla="*/ 1893160 h 2218638"/>
                <a:gd name="connsiteX4070" fmla="*/ 119738 w 1498841"/>
                <a:gd name="connsiteY4070" fmla="*/ 1893095 h 2218638"/>
                <a:gd name="connsiteX4071" fmla="*/ 120325 w 1498841"/>
                <a:gd name="connsiteY4071" fmla="*/ 1893878 h 2218638"/>
                <a:gd name="connsiteX4072" fmla="*/ 121173 w 1498841"/>
                <a:gd name="connsiteY4072" fmla="*/ 1892638 h 2218638"/>
                <a:gd name="connsiteX4073" fmla="*/ 121695 w 1498841"/>
                <a:gd name="connsiteY4073" fmla="*/ 1892769 h 2218638"/>
                <a:gd name="connsiteX4074" fmla="*/ 123783 w 1498841"/>
                <a:gd name="connsiteY4074" fmla="*/ 1891725 h 2218638"/>
                <a:gd name="connsiteX4075" fmla="*/ 123979 w 1498841"/>
                <a:gd name="connsiteY4075" fmla="*/ 1893487 h 2218638"/>
                <a:gd name="connsiteX4076" fmla="*/ 124371 w 1498841"/>
                <a:gd name="connsiteY4076" fmla="*/ 1893943 h 2218638"/>
                <a:gd name="connsiteX4077" fmla="*/ 126263 w 1498841"/>
                <a:gd name="connsiteY4077" fmla="*/ 1894074 h 2218638"/>
                <a:gd name="connsiteX4078" fmla="*/ 126393 w 1498841"/>
                <a:gd name="connsiteY4078" fmla="*/ 1892573 h 2218638"/>
                <a:gd name="connsiteX4079" fmla="*/ 129264 w 1498841"/>
                <a:gd name="connsiteY4079" fmla="*/ 1890093 h 2218638"/>
                <a:gd name="connsiteX4080" fmla="*/ 135202 w 1498841"/>
                <a:gd name="connsiteY4080" fmla="*/ 1887418 h 2218638"/>
                <a:gd name="connsiteX4081" fmla="*/ 136573 w 1498841"/>
                <a:gd name="connsiteY4081" fmla="*/ 1887418 h 2218638"/>
                <a:gd name="connsiteX4082" fmla="*/ 137617 w 1498841"/>
                <a:gd name="connsiteY4082" fmla="*/ 1886309 h 2218638"/>
                <a:gd name="connsiteX4083" fmla="*/ 141010 w 1498841"/>
                <a:gd name="connsiteY4083" fmla="*/ 1885852 h 2218638"/>
                <a:gd name="connsiteX4084" fmla="*/ 144599 w 1498841"/>
                <a:gd name="connsiteY4084" fmla="*/ 1887614 h 2218638"/>
                <a:gd name="connsiteX4085" fmla="*/ 145839 w 1498841"/>
                <a:gd name="connsiteY4085" fmla="*/ 1887810 h 2218638"/>
                <a:gd name="connsiteX4086" fmla="*/ 150732 w 1498841"/>
                <a:gd name="connsiteY4086" fmla="*/ 1887157 h 2218638"/>
                <a:gd name="connsiteX4087" fmla="*/ 151776 w 1498841"/>
                <a:gd name="connsiteY4087" fmla="*/ 1886831 h 2218638"/>
                <a:gd name="connsiteX4088" fmla="*/ 154060 w 1498841"/>
                <a:gd name="connsiteY4088" fmla="*/ 1884743 h 2218638"/>
                <a:gd name="connsiteX4089" fmla="*/ 157714 w 1498841"/>
                <a:gd name="connsiteY4089" fmla="*/ 1883699 h 2218638"/>
                <a:gd name="connsiteX4090" fmla="*/ 160194 w 1498841"/>
                <a:gd name="connsiteY4090" fmla="*/ 1881480 h 2218638"/>
                <a:gd name="connsiteX4091" fmla="*/ 163065 w 1498841"/>
                <a:gd name="connsiteY4091" fmla="*/ 1880502 h 2218638"/>
                <a:gd name="connsiteX4092" fmla="*/ 166197 w 1498841"/>
                <a:gd name="connsiteY4092" fmla="*/ 1878479 h 2218638"/>
                <a:gd name="connsiteX4093" fmla="*/ 167567 w 1498841"/>
                <a:gd name="connsiteY4093" fmla="*/ 1878087 h 2218638"/>
                <a:gd name="connsiteX4094" fmla="*/ 168090 w 1498841"/>
                <a:gd name="connsiteY4094" fmla="*/ 1874890 h 2218638"/>
                <a:gd name="connsiteX4095" fmla="*/ 168024 w 1498841"/>
                <a:gd name="connsiteY4095" fmla="*/ 1872149 h 2218638"/>
                <a:gd name="connsiteX4096" fmla="*/ 168677 w 1498841"/>
                <a:gd name="connsiteY4096" fmla="*/ 1870452 h 2218638"/>
                <a:gd name="connsiteX4097" fmla="*/ 168024 w 1498841"/>
                <a:gd name="connsiteY4097" fmla="*/ 1866081 h 2218638"/>
                <a:gd name="connsiteX4098" fmla="*/ 168090 w 1498841"/>
                <a:gd name="connsiteY4098" fmla="*/ 1863666 h 2218638"/>
                <a:gd name="connsiteX4099" fmla="*/ 168807 w 1498841"/>
                <a:gd name="connsiteY4099" fmla="*/ 1861448 h 2218638"/>
                <a:gd name="connsiteX4100" fmla="*/ 170569 w 1498841"/>
                <a:gd name="connsiteY4100" fmla="*/ 1859164 h 2218638"/>
                <a:gd name="connsiteX4101" fmla="*/ 173897 w 1498841"/>
                <a:gd name="connsiteY4101" fmla="*/ 1858707 h 2218638"/>
                <a:gd name="connsiteX4102" fmla="*/ 173571 w 1498841"/>
                <a:gd name="connsiteY4102" fmla="*/ 1859229 h 2218638"/>
                <a:gd name="connsiteX4103" fmla="*/ 172918 w 1498841"/>
                <a:gd name="connsiteY4103" fmla="*/ 1859295 h 2218638"/>
                <a:gd name="connsiteX4104" fmla="*/ 172788 w 1498841"/>
                <a:gd name="connsiteY4104" fmla="*/ 1860208 h 2218638"/>
                <a:gd name="connsiteX4105" fmla="*/ 170895 w 1498841"/>
                <a:gd name="connsiteY4105" fmla="*/ 1861578 h 2218638"/>
                <a:gd name="connsiteX4106" fmla="*/ 170243 w 1498841"/>
                <a:gd name="connsiteY4106" fmla="*/ 1862492 h 2218638"/>
                <a:gd name="connsiteX4107" fmla="*/ 169982 w 1498841"/>
                <a:gd name="connsiteY4107" fmla="*/ 1863927 h 2218638"/>
                <a:gd name="connsiteX4108" fmla="*/ 170765 w 1498841"/>
                <a:gd name="connsiteY4108" fmla="*/ 1867320 h 2218638"/>
                <a:gd name="connsiteX4109" fmla="*/ 172135 w 1498841"/>
                <a:gd name="connsiteY4109" fmla="*/ 1869082 h 2218638"/>
                <a:gd name="connsiteX4110" fmla="*/ 171874 w 1498841"/>
                <a:gd name="connsiteY4110" fmla="*/ 1869343 h 2218638"/>
                <a:gd name="connsiteX4111" fmla="*/ 170439 w 1498841"/>
                <a:gd name="connsiteY4111" fmla="*/ 1868886 h 2218638"/>
                <a:gd name="connsiteX4112" fmla="*/ 169982 w 1498841"/>
                <a:gd name="connsiteY4112" fmla="*/ 1869213 h 2218638"/>
                <a:gd name="connsiteX4113" fmla="*/ 168742 w 1498841"/>
                <a:gd name="connsiteY4113" fmla="*/ 1873193 h 2218638"/>
                <a:gd name="connsiteX4114" fmla="*/ 168612 w 1498841"/>
                <a:gd name="connsiteY4114" fmla="*/ 1875868 h 2218638"/>
                <a:gd name="connsiteX4115" fmla="*/ 168024 w 1498841"/>
                <a:gd name="connsiteY4115" fmla="*/ 1877630 h 2218638"/>
                <a:gd name="connsiteX4116" fmla="*/ 169982 w 1498841"/>
                <a:gd name="connsiteY4116" fmla="*/ 1876782 h 2218638"/>
                <a:gd name="connsiteX4117" fmla="*/ 170373 w 1498841"/>
                <a:gd name="connsiteY4117" fmla="*/ 1875673 h 2218638"/>
                <a:gd name="connsiteX4118" fmla="*/ 172266 w 1498841"/>
                <a:gd name="connsiteY4118" fmla="*/ 1874759 h 2218638"/>
                <a:gd name="connsiteX4119" fmla="*/ 174027 w 1498841"/>
                <a:gd name="connsiteY4119" fmla="*/ 1872541 h 2218638"/>
                <a:gd name="connsiteX4120" fmla="*/ 175398 w 1498841"/>
                <a:gd name="connsiteY4120" fmla="*/ 1872345 h 2218638"/>
                <a:gd name="connsiteX4121" fmla="*/ 175985 w 1498841"/>
                <a:gd name="connsiteY4121" fmla="*/ 1871235 h 2218638"/>
                <a:gd name="connsiteX4122" fmla="*/ 176442 w 1498841"/>
                <a:gd name="connsiteY4122" fmla="*/ 1868495 h 2218638"/>
                <a:gd name="connsiteX4123" fmla="*/ 177355 w 1498841"/>
                <a:gd name="connsiteY4123" fmla="*/ 1868626 h 2218638"/>
                <a:gd name="connsiteX4124" fmla="*/ 181075 w 1498841"/>
                <a:gd name="connsiteY4124" fmla="*/ 1864971 h 2218638"/>
                <a:gd name="connsiteX4125" fmla="*/ 181531 w 1498841"/>
                <a:gd name="connsiteY4125" fmla="*/ 1865298 h 2218638"/>
                <a:gd name="connsiteX4126" fmla="*/ 180879 w 1498841"/>
                <a:gd name="connsiteY4126" fmla="*/ 1867386 h 2218638"/>
                <a:gd name="connsiteX4127" fmla="*/ 181009 w 1498841"/>
                <a:gd name="connsiteY4127" fmla="*/ 1868495 h 2218638"/>
                <a:gd name="connsiteX4128" fmla="*/ 182510 w 1498841"/>
                <a:gd name="connsiteY4128" fmla="*/ 1870975 h 2218638"/>
                <a:gd name="connsiteX4129" fmla="*/ 184729 w 1498841"/>
                <a:gd name="connsiteY4129" fmla="*/ 1871431 h 2218638"/>
                <a:gd name="connsiteX4130" fmla="*/ 185251 w 1498841"/>
                <a:gd name="connsiteY4130" fmla="*/ 1870583 h 2218638"/>
                <a:gd name="connsiteX4131" fmla="*/ 185708 w 1498841"/>
                <a:gd name="connsiteY4131" fmla="*/ 1870648 h 2218638"/>
                <a:gd name="connsiteX4132" fmla="*/ 185708 w 1498841"/>
                <a:gd name="connsiteY4132" fmla="*/ 1871431 h 2218638"/>
                <a:gd name="connsiteX4133" fmla="*/ 186230 w 1498841"/>
                <a:gd name="connsiteY4133" fmla="*/ 1871105 h 2218638"/>
                <a:gd name="connsiteX4134" fmla="*/ 187078 w 1498841"/>
                <a:gd name="connsiteY4134" fmla="*/ 1871823 h 2218638"/>
                <a:gd name="connsiteX4135" fmla="*/ 187991 w 1498841"/>
                <a:gd name="connsiteY4135" fmla="*/ 1871954 h 2218638"/>
                <a:gd name="connsiteX4136" fmla="*/ 188057 w 1498841"/>
                <a:gd name="connsiteY4136" fmla="*/ 1871171 h 2218638"/>
                <a:gd name="connsiteX4137" fmla="*/ 187469 w 1498841"/>
                <a:gd name="connsiteY4137" fmla="*/ 1871301 h 2218638"/>
                <a:gd name="connsiteX4138" fmla="*/ 187013 w 1498841"/>
                <a:gd name="connsiteY4138" fmla="*/ 1869800 h 2218638"/>
                <a:gd name="connsiteX4139" fmla="*/ 184729 w 1498841"/>
                <a:gd name="connsiteY4139" fmla="*/ 1868560 h 2218638"/>
                <a:gd name="connsiteX4140" fmla="*/ 185251 w 1498841"/>
                <a:gd name="connsiteY4140" fmla="*/ 1868169 h 2218638"/>
                <a:gd name="connsiteX4141" fmla="*/ 185186 w 1498841"/>
                <a:gd name="connsiteY4141" fmla="*/ 1867060 h 2218638"/>
                <a:gd name="connsiteX4142" fmla="*/ 186034 w 1498841"/>
                <a:gd name="connsiteY4142" fmla="*/ 1866603 h 2218638"/>
                <a:gd name="connsiteX4143" fmla="*/ 184598 w 1498841"/>
                <a:gd name="connsiteY4143" fmla="*/ 1865950 h 2218638"/>
                <a:gd name="connsiteX4144" fmla="*/ 184207 w 1498841"/>
                <a:gd name="connsiteY4144" fmla="*/ 1866864 h 2218638"/>
                <a:gd name="connsiteX4145" fmla="*/ 183163 w 1498841"/>
                <a:gd name="connsiteY4145" fmla="*/ 1867060 h 2218638"/>
                <a:gd name="connsiteX4146" fmla="*/ 182902 w 1498841"/>
                <a:gd name="connsiteY4146" fmla="*/ 1863470 h 2218638"/>
                <a:gd name="connsiteX4147" fmla="*/ 181336 w 1498841"/>
                <a:gd name="connsiteY4147" fmla="*/ 1861448 h 2218638"/>
                <a:gd name="connsiteX4148" fmla="*/ 183489 w 1498841"/>
                <a:gd name="connsiteY4148" fmla="*/ 1858250 h 2218638"/>
                <a:gd name="connsiteX4149" fmla="*/ 184142 w 1498841"/>
                <a:gd name="connsiteY4149" fmla="*/ 1856097 h 2218638"/>
                <a:gd name="connsiteX4150" fmla="*/ 188774 w 1498841"/>
                <a:gd name="connsiteY4150" fmla="*/ 1853356 h 2218638"/>
                <a:gd name="connsiteX4151" fmla="*/ 190406 w 1498841"/>
                <a:gd name="connsiteY4151" fmla="*/ 1848202 h 2218638"/>
                <a:gd name="connsiteX4152" fmla="*/ 191776 w 1498841"/>
                <a:gd name="connsiteY4152" fmla="*/ 1846766 h 2218638"/>
                <a:gd name="connsiteX4153" fmla="*/ 193146 w 1498841"/>
                <a:gd name="connsiteY4153" fmla="*/ 1842068 h 2218638"/>
                <a:gd name="connsiteX4154" fmla="*/ 193277 w 1498841"/>
                <a:gd name="connsiteY4154" fmla="*/ 1837370 h 2218638"/>
                <a:gd name="connsiteX4155" fmla="*/ 192624 w 1498841"/>
                <a:gd name="connsiteY4155" fmla="*/ 1834238 h 2218638"/>
                <a:gd name="connsiteX4156" fmla="*/ 193081 w 1498841"/>
                <a:gd name="connsiteY4156" fmla="*/ 1832280 h 2218638"/>
                <a:gd name="connsiteX4157" fmla="*/ 193864 w 1498841"/>
                <a:gd name="connsiteY4157" fmla="*/ 1832411 h 2218638"/>
                <a:gd name="connsiteX4158" fmla="*/ 194843 w 1498841"/>
                <a:gd name="connsiteY4158" fmla="*/ 1833651 h 2218638"/>
                <a:gd name="connsiteX4159" fmla="*/ 194451 w 1498841"/>
                <a:gd name="connsiteY4159" fmla="*/ 1834368 h 2218638"/>
                <a:gd name="connsiteX4160" fmla="*/ 193603 w 1498841"/>
                <a:gd name="connsiteY4160" fmla="*/ 1832868 h 2218638"/>
                <a:gd name="connsiteX4161" fmla="*/ 193016 w 1498841"/>
                <a:gd name="connsiteY4161" fmla="*/ 1833911 h 2218638"/>
                <a:gd name="connsiteX4162" fmla="*/ 193668 w 1498841"/>
                <a:gd name="connsiteY4162" fmla="*/ 1836783 h 2218638"/>
                <a:gd name="connsiteX4163" fmla="*/ 194125 w 1498841"/>
                <a:gd name="connsiteY4163" fmla="*/ 1836717 h 2218638"/>
                <a:gd name="connsiteX4164" fmla="*/ 194778 w 1498841"/>
                <a:gd name="connsiteY4164" fmla="*/ 1835673 h 2218638"/>
                <a:gd name="connsiteX4165" fmla="*/ 194256 w 1498841"/>
                <a:gd name="connsiteY4165" fmla="*/ 1835282 h 2218638"/>
                <a:gd name="connsiteX4166" fmla="*/ 194517 w 1498841"/>
                <a:gd name="connsiteY4166" fmla="*/ 1834955 h 2218638"/>
                <a:gd name="connsiteX4167" fmla="*/ 195952 w 1498841"/>
                <a:gd name="connsiteY4167" fmla="*/ 1835477 h 2218638"/>
                <a:gd name="connsiteX4168" fmla="*/ 196083 w 1498841"/>
                <a:gd name="connsiteY4168" fmla="*/ 1835934 h 2218638"/>
                <a:gd name="connsiteX4169" fmla="*/ 195626 w 1498841"/>
                <a:gd name="connsiteY4169" fmla="*/ 1840045 h 2218638"/>
                <a:gd name="connsiteX4170" fmla="*/ 194647 w 1498841"/>
                <a:gd name="connsiteY4170" fmla="*/ 1842394 h 2218638"/>
                <a:gd name="connsiteX4171" fmla="*/ 195169 w 1498841"/>
                <a:gd name="connsiteY4171" fmla="*/ 1844221 h 2218638"/>
                <a:gd name="connsiteX4172" fmla="*/ 195952 w 1498841"/>
                <a:gd name="connsiteY4172" fmla="*/ 1844939 h 2218638"/>
                <a:gd name="connsiteX4173" fmla="*/ 195952 w 1498841"/>
                <a:gd name="connsiteY4173" fmla="*/ 1845722 h 2218638"/>
                <a:gd name="connsiteX4174" fmla="*/ 194973 w 1498841"/>
                <a:gd name="connsiteY4174" fmla="*/ 1846766 h 2218638"/>
                <a:gd name="connsiteX4175" fmla="*/ 194712 w 1498841"/>
                <a:gd name="connsiteY4175" fmla="*/ 1847680 h 2218638"/>
                <a:gd name="connsiteX4176" fmla="*/ 194060 w 1498841"/>
                <a:gd name="connsiteY4176" fmla="*/ 1847549 h 2218638"/>
                <a:gd name="connsiteX4177" fmla="*/ 193995 w 1498841"/>
                <a:gd name="connsiteY4177" fmla="*/ 1847875 h 2218638"/>
                <a:gd name="connsiteX4178" fmla="*/ 194712 w 1498841"/>
                <a:gd name="connsiteY4178" fmla="*/ 1848332 h 2218638"/>
                <a:gd name="connsiteX4179" fmla="*/ 195039 w 1498841"/>
                <a:gd name="connsiteY4179" fmla="*/ 1847941 h 2218638"/>
                <a:gd name="connsiteX4180" fmla="*/ 196017 w 1498841"/>
                <a:gd name="connsiteY4180" fmla="*/ 1848332 h 2218638"/>
                <a:gd name="connsiteX4181" fmla="*/ 196539 w 1498841"/>
                <a:gd name="connsiteY4181" fmla="*/ 1847745 h 2218638"/>
                <a:gd name="connsiteX4182" fmla="*/ 199280 w 1498841"/>
                <a:gd name="connsiteY4182" fmla="*/ 1847549 h 2218638"/>
                <a:gd name="connsiteX4183" fmla="*/ 200650 w 1498841"/>
                <a:gd name="connsiteY4183" fmla="*/ 1846374 h 2218638"/>
                <a:gd name="connsiteX4184" fmla="*/ 200911 w 1498841"/>
                <a:gd name="connsiteY4184" fmla="*/ 1846897 h 2218638"/>
                <a:gd name="connsiteX4185" fmla="*/ 201303 w 1498841"/>
                <a:gd name="connsiteY4185" fmla="*/ 1846374 h 2218638"/>
                <a:gd name="connsiteX4186" fmla="*/ 202021 w 1498841"/>
                <a:gd name="connsiteY4186" fmla="*/ 1846831 h 2218638"/>
                <a:gd name="connsiteX4187" fmla="*/ 205087 w 1498841"/>
                <a:gd name="connsiteY4187" fmla="*/ 1845722 h 2218638"/>
                <a:gd name="connsiteX4188" fmla="*/ 206849 w 1498841"/>
                <a:gd name="connsiteY4188" fmla="*/ 1845918 h 2218638"/>
                <a:gd name="connsiteX4189" fmla="*/ 208154 w 1498841"/>
                <a:gd name="connsiteY4189" fmla="*/ 1844417 h 2218638"/>
                <a:gd name="connsiteX4190" fmla="*/ 208676 w 1498841"/>
                <a:gd name="connsiteY4190" fmla="*/ 1844548 h 2218638"/>
                <a:gd name="connsiteX4191" fmla="*/ 208481 w 1498841"/>
                <a:gd name="connsiteY4191" fmla="*/ 1845070 h 2218638"/>
                <a:gd name="connsiteX4192" fmla="*/ 209459 w 1498841"/>
                <a:gd name="connsiteY4192" fmla="*/ 1845331 h 2218638"/>
                <a:gd name="connsiteX4193" fmla="*/ 209394 w 1498841"/>
                <a:gd name="connsiteY4193" fmla="*/ 1845722 h 2218638"/>
                <a:gd name="connsiteX4194" fmla="*/ 210503 w 1498841"/>
                <a:gd name="connsiteY4194" fmla="*/ 1846831 h 2218638"/>
                <a:gd name="connsiteX4195" fmla="*/ 210373 w 1498841"/>
                <a:gd name="connsiteY4195" fmla="*/ 1845722 h 2218638"/>
                <a:gd name="connsiteX4196" fmla="*/ 211613 w 1498841"/>
                <a:gd name="connsiteY4196" fmla="*/ 1845853 h 2218638"/>
                <a:gd name="connsiteX4197" fmla="*/ 209916 w 1498841"/>
                <a:gd name="connsiteY4197" fmla="*/ 1844939 h 2218638"/>
                <a:gd name="connsiteX4198" fmla="*/ 210242 w 1498841"/>
                <a:gd name="connsiteY4198" fmla="*/ 1843177 h 2218638"/>
                <a:gd name="connsiteX4199" fmla="*/ 210895 w 1498841"/>
                <a:gd name="connsiteY4199" fmla="*/ 1842655 h 2218638"/>
                <a:gd name="connsiteX4200" fmla="*/ 210112 w 1498841"/>
                <a:gd name="connsiteY4200" fmla="*/ 1842720 h 2218638"/>
                <a:gd name="connsiteX4201" fmla="*/ 209981 w 1498841"/>
                <a:gd name="connsiteY4201" fmla="*/ 1842263 h 2218638"/>
                <a:gd name="connsiteX4202" fmla="*/ 213896 w 1498841"/>
                <a:gd name="connsiteY4202" fmla="*/ 1838936 h 2218638"/>
                <a:gd name="connsiteX4203" fmla="*/ 214549 w 1498841"/>
                <a:gd name="connsiteY4203" fmla="*/ 1839980 h 2218638"/>
                <a:gd name="connsiteX4204" fmla="*/ 215006 w 1498841"/>
                <a:gd name="connsiteY4204" fmla="*/ 1839849 h 2218638"/>
                <a:gd name="connsiteX4205" fmla="*/ 214745 w 1498841"/>
                <a:gd name="connsiteY4205" fmla="*/ 1839523 h 2218638"/>
                <a:gd name="connsiteX4206" fmla="*/ 215397 w 1498841"/>
                <a:gd name="connsiteY4206" fmla="*/ 1839131 h 2218638"/>
                <a:gd name="connsiteX4207" fmla="*/ 216376 w 1498841"/>
                <a:gd name="connsiteY4207" fmla="*/ 1840567 h 2218638"/>
                <a:gd name="connsiteX4208" fmla="*/ 216833 w 1498841"/>
                <a:gd name="connsiteY4208" fmla="*/ 1839719 h 2218638"/>
                <a:gd name="connsiteX4209" fmla="*/ 218203 w 1498841"/>
                <a:gd name="connsiteY4209" fmla="*/ 1840176 h 2218638"/>
                <a:gd name="connsiteX4210" fmla="*/ 219117 w 1498841"/>
                <a:gd name="connsiteY4210" fmla="*/ 1839719 h 2218638"/>
                <a:gd name="connsiteX4211" fmla="*/ 219965 w 1498841"/>
                <a:gd name="connsiteY4211" fmla="*/ 1841089 h 2218638"/>
                <a:gd name="connsiteX4212" fmla="*/ 219704 w 1498841"/>
                <a:gd name="connsiteY4212" fmla="*/ 1843438 h 2218638"/>
                <a:gd name="connsiteX4213" fmla="*/ 221074 w 1498841"/>
                <a:gd name="connsiteY4213" fmla="*/ 1843112 h 2218638"/>
                <a:gd name="connsiteX4214" fmla="*/ 220422 w 1498841"/>
                <a:gd name="connsiteY4214" fmla="*/ 1842263 h 2218638"/>
                <a:gd name="connsiteX4215" fmla="*/ 220356 w 1498841"/>
                <a:gd name="connsiteY4215" fmla="*/ 1840893 h 2218638"/>
                <a:gd name="connsiteX4216" fmla="*/ 219704 w 1498841"/>
                <a:gd name="connsiteY4216" fmla="*/ 1839654 h 2218638"/>
                <a:gd name="connsiteX4217" fmla="*/ 220030 w 1498841"/>
                <a:gd name="connsiteY4217" fmla="*/ 1838675 h 2218638"/>
                <a:gd name="connsiteX4218" fmla="*/ 220683 w 1498841"/>
                <a:gd name="connsiteY4218" fmla="*/ 1838544 h 2218638"/>
                <a:gd name="connsiteX4219" fmla="*/ 220422 w 1498841"/>
                <a:gd name="connsiteY4219" fmla="*/ 1838153 h 2218638"/>
                <a:gd name="connsiteX4220" fmla="*/ 220878 w 1498841"/>
                <a:gd name="connsiteY4220" fmla="*/ 1837892 h 2218638"/>
                <a:gd name="connsiteX4221" fmla="*/ 221335 w 1498841"/>
                <a:gd name="connsiteY4221" fmla="*/ 1838088 h 2218638"/>
                <a:gd name="connsiteX4222" fmla="*/ 222379 w 1498841"/>
                <a:gd name="connsiteY4222" fmla="*/ 1837305 h 2218638"/>
                <a:gd name="connsiteX4223" fmla="*/ 221205 w 1498841"/>
                <a:gd name="connsiteY4223" fmla="*/ 1836848 h 2218638"/>
                <a:gd name="connsiteX4224" fmla="*/ 222379 w 1498841"/>
                <a:gd name="connsiteY4224" fmla="*/ 1836522 h 2218638"/>
                <a:gd name="connsiteX4225" fmla="*/ 221792 w 1498841"/>
                <a:gd name="connsiteY4225" fmla="*/ 1836000 h 2218638"/>
                <a:gd name="connsiteX4226" fmla="*/ 222314 w 1498841"/>
                <a:gd name="connsiteY4226" fmla="*/ 1835804 h 2218638"/>
                <a:gd name="connsiteX4227" fmla="*/ 223423 w 1498841"/>
                <a:gd name="connsiteY4227" fmla="*/ 1836652 h 2218638"/>
                <a:gd name="connsiteX4228" fmla="*/ 224663 w 1498841"/>
                <a:gd name="connsiteY4228" fmla="*/ 1836522 h 2218638"/>
                <a:gd name="connsiteX4229" fmla="*/ 225055 w 1498841"/>
                <a:gd name="connsiteY4229" fmla="*/ 1836978 h 2218638"/>
                <a:gd name="connsiteX4230" fmla="*/ 225838 w 1498841"/>
                <a:gd name="connsiteY4230" fmla="*/ 1836848 h 2218638"/>
                <a:gd name="connsiteX4231" fmla="*/ 225707 w 1498841"/>
                <a:gd name="connsiteY4231" fmla="*/ 1837435 h 2218638"/>
                <a:gd name="connsiteX4232" fmla="*/ 226033 w 1498841"/>
                <a:gd name="connsiteY4232" fmla="*/ 1837566 h 2218638"/>
                <a:gd name="connsiteX4233" fmla="*/ 226360 w 1498841"/>
                <a:gd name="connsiteY4233" fmla="*/ 1836717 h 2218638"/>
                <a:gd name="connsiteX4234" fmla="*/ 227012 w 1498841"/>
                <a:gd name="connsiteY4234" fmla="*/ 1836783 h 2218638"/>
                <a:gd name="connsiteX4235" fmla="*/ 227665 w 1498841"/>
                <a:gd name="connsiteY4235" fmla="*/ 1836065 h 2218638"/>
                <a:gd name="connsiteX4236" fmla="*/ 228252 w 1498841"/>
                <a:gd name="connsiteY4236" fmla="*/ 1836260 h 2218638"/>
                <a:gd name="connsiteX4237" fmla="*/ 228578 w 1498841"/>
                <a:gd name="connsiteY4237" fmla="*/ 1837109 h 2218638"/>
                <a:gd name="connsiteX4238" fmla="*/ 229949 w 1498841"/>
                <a:gd name="connsiteY4238" fmla="*/ 1838414 h 2218638"/>
                <a:gd name="connsiteX4239" fmla="*/ 230471 w 1498841"/>
                <a:gd name="connsiteY4239" fmla="*/ 1838871 h 2218638"/>
                <a:gd name="connsiteX4240" fmla="*/ 230732 w 1498841"/>
                <a:gd name="connsiteY4240" fmla="*/ 1838675 h 2218638"/>
                <a:gd name="connsiteX4241" fmla="*/ 231319 w 1498841"/>
                <a:gd name="connsiteY4241" fmla="*/ 1837631 h 2218638"/>
                <a:gd name="connsiteX4242" fmla="*/ 229427 w 1498841"/>
                <a:gd name="connsiteY4242" fmla="*/ 1833715 h 2218638"/>
                <a:gd name="connsiteX4243" fmla="*/ 227795 w 1498841"/>
                <a:gd name="connsiteY4243" fmla="*/ 1832672 h 2218638"/>
                <a:gd name="connsiteX4244" fmla="*/ 226882 w 1498841"/>
                <a:gd name="connsiteY4244" fmla="*/ 1832998 h 2218638"/>
                <a:gd name="connsiteX4245" fmla="*/ 226621 w 1498841"/>
                <a:gd name="connsiteY4245" fmla="*/ 1829800 h 2218638"/>
                <a:gd name="connsiteX4246" fmla="*/ 227273 w 1498841"/>
                <a:gd name="connsiteY4246" fmla="*/ 1828822 h 2218638"/>
                <a:gd name="connsiteX4247" fmla="*/ 228709 w 1498841"/>
                <a:gd name="connsiteY4247" fmla="*/ 1823536 h 2218638"/>
                <a:gd name="connsiteX4248" fmla="*/ 228056 w 1498841"/>
                <a:gd name="connsiteY4248" fmla="*/ 1822101 h 2218638"/>
                <a:gd name="connsiteX4249" fmla="*/ 226621 w 1498841"/>
                <a:gd name="connsiteY4249" fmla="*/ 1821383 h 2218638"/>
                <a:gd name="connsiteX4250" fmla="*/ 226425 w 1498841"/>
                <a:gd name="connsiteY4250" fmla="*/ 1820535 h 2218638"/>
                <a:gd name="connsiteX4251" fmla="*/ 226751 w 1498841"/>
                <a:gd name="connsiteY4251" fmla="*/ 1819621 h 2218638"/>
                <a:gd name="connsiteX4252" fmla="*/ 225903 w 1498841"/>
                <a:gd name="connsiteY4252" fmla="*/ 1820665 h 2218638"/>
                <a:gd name="connsiteX4253" fmla="*/ 225577 w 1498841"/>
                <a:gd name="connsiteY4253" fmla="*/ 1820469 h 2218638"/>
                <a:gd name="connsiteX4254" fmla="*/ 226099 w 1498841"/>
                <a:gd name="connsiteY4254" fmla="*/ 1818055 h 2218638"/>
                <a:gd name="connsiteX4255" fmla="*/ 225772 w 1498841"/>
                <a:gd name="connsiteY4255" fmla="*/ 1818120 h 2218638"/>
                <a:gd name="connsiteX4256" fmla="*/ 225381 w 1498841"/>
                <a:gd name="connsiteY4256" fmla="*/ 1820469 h 2218638"/>
                <a:gd name="connsiteX4257" fmla="*/ 224859 w 1498841"/>
                <a:gd name="connsiteY4257" fmla="*/ 1820339 h 2218638"/>
                <a:gd name="connsiteX4258" fmla="*/ 224533 w 1498841"/>
                <a:gd name="connsiteY4258" fmla="*/ 1821579 h 2218638"/>
                <a:gd name="connsiteX4259" fmla="*/ 222836 w 1498841"/>
                <a:gd name="connsiteY4259" fmla="*/ 1822688 h 2218638"/>
                <a:gd name="connsiteX4260" fmla="*/ 221792 w 1498841"/>
                <a:gd name="connsiteY4260" fmla="*/ 1824058 h 2218638"/>
                <a:gd name="connsiteX4261" fmla="*/ 220683 w 1498841"/>
                <a:gd name="connsiteY4261" fmla="*/ 1824058 h 2218638"/>
                <a:gd name="connsiteX4262" fmla="*/ 219639 w 1498841"/>
                <a:gd name="connsiteY4262" fmla="*/ 1823341 h 2218638"/>
                <a:gd name="connsiteX4263" fmla="*/ 219769 w 1498841"/>
                <a:gd name="connsiteY4263" fmla="*/ 1822231 h 2218638"/>
                <a:gd name="connsiteX4264" fmla="*/ 220422 w 1498841"/>
                <a:gd name="connsiteY4264" fmla="*/ 1822492 h 2218638"/>
                <a:gd name="connsiteX4265" fmla="*/ 220422 w 1498841"/>
                <a:gd name="connsiteY4265" fmla="*/ 1821970 h 2218638"/>
                <a:gd name="connsiteX4266" fmla="*/ 219051 w 1498841"/>
                <a:gd name="connsiteY4266" fmla="*/ 1819817 h 2218638"/>
                <a:gd name="connsiteX4267" fmla="*/ 218856 w 1498841"/>
                <a:gd name="connsiteY4267" fmla="*/ 1820992 h 2218638"/>
                <a:gd name="connsiteX4268" fmla="*/ 218399 w 1498841"/>
                <a:gd name="connsiteY4268" fmla="*/ 1820600 h 2218638"/>
                <a:gd name="connsiteX4269" fmla="*/ 215724 w 1498841"/>
                <a:gd name="connsiteY4269" fmla="*/ 1821709 h 2218638"/>
                <a:gd name="connsiteX4270" fmla="*/ 214419 w 1498841"/>
                <a:gd name="connsiteY4270" fmla="*/ 1821579 h 2218638"/>
                <a:gd name="connsiteX4271" fmla="*/ 212265 w 1498841"/>
                <a:gd name="connsiteY4271" fmla="*/ 1822296 h 2218638"/>
                <a:gd name="connsiteX4272" fmla="*/ 208350 w 1498841"/>
                <a:gd name="connsiteY4272" fmla="*/ 1821252 h 2218638"/>
                <a:gd name="connsiteX4273" fmla="*/ 204435 w 1498841"/>
                <a:gd name="connsiteY4273" fmla="*/ 1821383 h 2218638"/>
                <a:gd name="connsiteX4274" fmla="*/ 203521 w 1498841"/>
                <a:gd name="connsiteY4274" fmla="*/ 1821709 h 2218638"/>
                <a:gd name="connsiteX4275" fmla="*/ 202347 w 1498841"/>
                <a:gd name="connsiteY4275" fmla="*/ 1823014 h 2218638"/>
                <a:gd name="connsiteX4276" fmla="*/ 200977 w 1498841"/>
                <a:gd name="connsiteY4276" fmla="*/ 1822884 h 2218638"/>
                <a:gd name="connsiteX4277" fmla="*/ 199867 w 1498841"/>
                <a:gd name="connsiteY4277" fmla="*/ 1823275 h 2218638"/>
                <a:gd name="connsiteX4278" fmla="*/ 198889 w 1498841"/>
                <a:gd name="connsiteY4278" fmla="*/ 1822688 h 2218638"/>
                <a:gd name="connsiteX4279" fmla="*/ 198301 w 1498841"/>
                <a:gd name="connsiteY4279" fmla="*/ 1822818 h 2218638"/>
                <a:gd name="connsiteX4280" fmla="*/ 196278 w 1498841"/>
                <a:gd name="connsiteY4280" fmla="*/ 1823536 h 2218638"/>
                <a:gd name="connsiteX4281" fmla="*/ 196213 w 1498841"/>
                <a:gd name="connsiteY4281" fmla="*/ 1824254 h 2218638"/>
                <a:gd name="connsiteX4282" fmla="*/ 195756 w 1498841"/>
                <a:gd name="connsiteY4282" fmla="*/ 1824515 h 2218638"/>
                <a:gd name="connsiteX4283" fmla="*/ 193473 w 1498841"/>
                <a:gd name="connsiteY4283" fmla="*/ 1824254 h 2218638"/>
                <a:gd name="connsiteX4284" fmla="*/ 185381 w 1498841"/>
                <a:gd name="connsiteY4284" fmla="*/ 1827321 h 2218638"/>
                <a:gd name="connsiteX4285" fmla="*/ 179835 w 1498841"/>
                <a:gd name="connsiteY4285" fmla="*/ 1828104 h 2218638"/>
                <a:gd name="connsiteX4286" fmla="*/ 175267 w 1498841"/>
                <a:gd name="connsiteY4286" fmla="*/ 1827974 h 2218638"/>
                <a:gd name="connsiteX4287" fmla="*/ 174223 w 1498841"/>
                <a:gd name="connsiteY4287" fmla="*/ 1828365 h 2218638"/>
                <a:gd name="connsiteX4288" fmla="*/ 174093 w 1498841"/>
                <a:gd name="connsiteY4288" fmla="*/ 1828626 h 2218638"/>
                <a:gd name="connsiteX4289" fmla="*/ 174680 w 1498841"/>
                <a:gd name="connsiteY4289" fmla="*/ 1828822 h 2218638"/>
                <a:gd name="connsiteX4290" fmla="*/ 174484 w 1498841"/>
                <a:gd name="connsiteY4290" fmla="*/ 1829213 h 2218638"/>
                <a:gd name="connsiteX4291" fmla="*/ 173571 w 1498841"/>
                <a:gd name="connsiteY4291" fmla="*/ 1829213 h 2218638"/>
                <a:gd name="connsiteX4292" fmla="*/ 173440 w 1498841"/>
                <a:gd name="connsiteY4292" fmla="*/ 1829866 h 2218638"/>
                <a:gd name="connsiteX4293" fmla="*/ 171939 w 1498841"/>
                <a:gd name="connsiteY4293" fmla="*/ 1829996 h 2218638"/>
                <a:gd name="connsiteX4294" fmla="*/ 171287 w 1498841"/>
                <a:gd name="connsiteY4294" fmla="*/ 1830453 h 2218638"/>
                <a:gd name="connsiteX4295" fmla="*/ 168938 w 1498841"/>
                <a:gd name="connsiteY4295" fmla="*/ 1829866 h 2218638"/>
                <a:gd name="connsiteX4296" fmla="*/ 168742 w 1498841"/>
                <a:gd name="connsiteY4296" fmla="*/ 1830127 h 2218638"/>
                <a:gd name="connsiteX4297" fmla="*/ 172853 w 1498841"/>
                <a:gd name="connsiteY4297" fmla="*/ 1834042 h 2218638"/>
                <a:gd name="connsiteX4298" fmla="*/ 174419 w 1498841"/>
                <a:gd name="connsiteY4298" fmla="*/ 1834694 h 2218638"/>
                <a:gd name="connsiteX4299" fmla="*/ 175659 w 1498841"/>
                <a:gd name="connsiteY4299" fmla="*/ 1834760 h 2218638"/>
                <a:gd name="connsiteX4300" fmla="*/ 175855 w 1498841"/>
                <a:gd name="connsiteY4300" fmla="*/ 1837305 h 2218638"/>
                <a:gd name="connsiteX4301" fmla="*/ 177943 w 1498841"/>
                <a:gd name="connsiteY4301" fmla="*/ 1839458 h 2218638"/>
                <a:gd name="connsiteX4302" fmla="*/ 177616 w 1498841"/>
                <a:gd name="connsiteY4302" fmla="*/ 1841872 h 2218638"/>
                <a:gd name="connsiteX4303" fmla="*/ 178399 w 1498841"/>
                <a:gd name="connsiteY4303" fmla="*/ 1844352 h 2218638"/>
                <a:gd name="connsiteX4304" fmla="*/ 179378 w 1498841"/>
                <a:gd name="connsiteY4304" fmla="*/ 1845461 h 2218638"/>
                <a:gd name="connsiteX4305" fmla="*/ 181988 w 1498841"/>
                <a:gd name="connsiteY4305" fmla="*/ 1846701 h 2218638"/>
                <a:gd name="connsiteX4306" fmla="*/ 182119 w 1498841"/>
                <a:gd name="connsiteY4306" fmla="*/ 1847223 h 2218638"/>
                <a:gd name="connsiteX4307" fmla="*/ 181205 w 1498841"/>
                <a:gd name="connsiteY4307" fmla="*/ 1849376 h 2218638"/>
                <a:gd name="connsiteX4308" fmla="*/ 180161 w 1498841"/>
                <a:gd name="connsiteY4308" fmla="*/ 1850159 h 2218638"/>
                <a:gd name="connsiteX4309" fmla="*/ 177160 w 1498841"/>
                <a:gd name="connsiteY4309" fmla="*/ 1849637 h 2218638"/>
                <a:gd name="connsiteX4310" fmla="*/ 174093 w 1498841"/>
                <a:gd name="connsiteY4310" fmla="*/ 1846636 h 2218638"/>
                <a:gd name="connsiteX4311" fmla="*/ 169068 w 1498841"/>
                <a:gd name="connsiteY4311" fmla="*/ 1836195 h 2218638"/>
                <a:gd name="connsiteX4312" fmla="*/ 166262 w 1498841"/>
                <a:gd name="connsiteY4312" fmla="*/ 1831823 h 2218638"/>
                <a:gd name="connsiteX4313" fmla="*/ 163913 w 1498841"/>
                <a:gd name="connsiteY4313" fmla="*/ 1829540 h 2218638"/>
                <a:gd name="connsiteX4314" fmla="*/ 158497 w 1498841"/>
                <a:gd name="connsiteY4314" fmla="*/ 1831366 h 2218638"/>
                <a:gd name="connsiteX4315" fmla="*/ 150928 w 1498841"/>
                <a:gd name="connsiteY4315" fmla="*/ 1832802 h 2218638"/>
                <a:gd name="connsiteX4316" fmla="*/ 149558 w 1498841"/>
                <a:gd name="connsiteY4316" fmla="*/ 1832672 h 2218638"/>
                <a:gd name="connsiteX4317" fmla="*/ 145186 w 1498841"/>
                <a:gd name="connsiteY4317" fmla="*/ 1834238 h 2218638"/>
                <a:gd name="connsiteX4318" fmla="*/ 144077 w 1498841"/>
                <a:gd name="connsiteY4318" fmla="*/ 1834107 h 2218638"/>
                <a:gd name="connsiteX4319" fmla="*/ 143098 w 1498841"/>
                <a:gd name="connsiteY4319" fmla="*/ 1832932 h 2218638"/>
                <a:gd name="connsiteX4320" fmla="*/ 142837 w 1498841"/>
                <a:gd name="connsiteY4320" fmla="*/ 1834238 h 2218638"/>
                <a:gd name="connsiteX4321" fmla="*/ 140162 w 1498841"/>
                <a:gd name="connsiteY4321" fmla="*/ 1835086 h 2218638"/>
                <a:gd name="connsiteX4322" fmla="*/ 136181 w 1498841"/>
                <a:gd name="connsiteY4322" fmla="*/ 1837761 h 2218638"/>
                <a:gd name="connsiteX4323" fmla="*/ 132984 w 1498841"/>
                <a:gd name="connsiteY4323" fmla="*/ 1837761 h 2218638"/>
                <a:gd name="connsiteX4324" fmla="*/ 128286 w 1498841"/>
                <a:gd name="connsiteY4324" fmla="*/ 1840828 h 2218638"/>
                <a:gd name="connsiteX4325" fmla="*/ 127698 w 1498841"/>
                <a:gd name="connsiteY4325" fmla="*/ 1840828 h 2218638"/>
                <a:gd name="connsiteX4326" fmla="*/ 125219 w 1498841"/>
                <a:gd name="connsiteY4326" fmla="*/ 1839262 h 2218638"/>
                <a:gd name="connsiteX4327" fmla="*/ 124305 w 1498841"/>
                <a:gd name="connsiteY4327" fmla="*/ 1839131 h 2218638"/>
                <a:gd name="connsiteX4328" fmla="*/ 122609 w 1498841"/>
                <a:gd name="connsiteY4328" fmla="*/ 1840306 h 2218638"/>
                <a:gd name="connsiteX4329" fmla="*/ 122478 w 1498841"/>
                <a:gd name="connsiteY4329" fmla="*/ 1841546 h 2218638"/>
                <a:gd name="connsiteX4330" fmla="*/ 121956 w 1498841"/>
                <a:gd name="connsiteY4330" fmla="*/ 1842329 h 2218638"/>
                <a:gd name="connsiteX4331" fmla="*/ 119672 w 1498841"/>
                <a:gd name="connsiteY4331" fmla="*/ 1843895 h 2218638"/>
                <a:gd name="connsiteX4332" fmla="*/ 118759 w 1498841"/>
                <a:gd name="connsiteY4332" fmla="*/ 1845135 h 2218638"/>
                <a:gd name="connsiteX4333" fmla="*/ 116867 w 1498841"/>
                <a:gd name="connsiteY4333" fmla="*/ 1845787 h 2218638"/>
                <a:gd name="connsiteX4334" fmla="*/ 116018 w 1498841"/>
                <a:gd name="connsiteY4334" fmla="*/ 1845135 h 2218638"/>
                <a:gd name="connsiteX4335" fmla="*/ 114974 w 1498841"/>
                <a:gd name="connsiteY4335" fmla="*/ 1846244 h 2218638"/>
                <a:gd name="connsiteX4336" fmla="*/ 113343 w 1498841"/>
                <a:gd name="connsiteY4336" fmla="*/ 1846701 h 2218638"/>
                <a:gd name="connsiteX4337" fmla="*/ 112625 w 1498841"/>
                <a:gd name="connsiteY4337" fmla="*/ 1846636 h 2218638"/>
                <a:gd name="connsiteX4338" fmla="*/ 112690 w 1498841"/>
                <a:gd name="connsiteY4338" fmla="*/ 1845853 h 2218638"/>
                <a:gd name="connsiteX4339" fmla="*/ 112168 w 1498841"/>
                <a:gd name="connsiteY4339" fmla="*/ 1845657 h 2218638"/>
                <a:gd name="connsiteX4340" fmla="*/ 110733 w 1498841"/>
                <a:gd name="connsiteY4340" fmla="*/ 1846440 h 2218638"/>
                <a:gd name="connsiteX4341" fmla="*/ 110472 w 1498841"/>
                <a:gd name="connsiteY4341" fmla="*/ 1846114 h 2218638"/>
                <a:gd name="connsiteX4342" fmla="*/ 112821 w 1498841"/>
                <a:gd name="connsiteY4342" fmla="*/ 1843699 h 2218638"/>
                <a:gd name="connsiteX4343" fmla="*/ 112168 w 1498841"/>
                <a:gd name="connsiteY4343" fmla="*/ 1843047 h 2218638"/>
                <a:gd name="connsiteX4344" fmla="*/ 109558 w 1498841"/>
                <a:gd name="connsiteY4344" fmla="*/ 1842329 h 2218638"/>
                <a:gd name="connsiteX4345" fmla="*/ 108449 w 1498841"/>
                <a:gd name="connsiteY4345" fmla="*/ 1842786 h 2218638"/>
                <a:gd name="connsiteX4346" fmla="*/ 108384 w 1498841"/>
                <a:gd name="connsiteY4346" fmla="*/ 1842263 h 2218638"/>
                <a:gd name="connsiteX4347" fmla="*/ 107666 w 1498841"/>
                <a:gd name="connsiteY4347" fmla="*/ 1842329 h 2218638"/>
                <a:gd name="connsiteX4348" fmla="*/ 107144 w 1498841"/>
                <a:gd name="connsiteY4348" fmla="*/ 1841807 h 2218638"/>
                <a:gd name="connsiteX4349" fmla="*/ 106491 w 1498841"/>
                <a:gd name="connsiteY4349" fmla="*/ 1841937 h 2218638"/>
                <a:gd name="connsiteX4350" fmla="*/ 105643 w 1498841"/>
                <a:gd name="connsiteY4350" fmla="*/ 1843699 h 2218638"/>
                <a:gd name="connsiteX4351" fmla="*/ 101271 w 1498841"/>
                <a:gd name="connsiteY4351" fmla="*/ 1845657 h 2218638"/>
                <a:gd name="connsiteX4352" fmla="*/ 99379 w 1498841"/>
                <a:gd name="connsiteY4352" fmla="*/ 1847223 h 2218638"/>
                <a:gd name="connsiteX4353" fmla="*/ 98204 w 1498841"/>
                <a:gd name="connsiteY4353" fmla="*/ 1847745 h 2218638"/>
                <a:gd name="connsiteX4354" fmla="*/ 97095 w 1498841"/>
                <a:gd name="connsiteY4354" fmla="*/ 1847680 h 2218638"/>
                <a:gd name="connsiteX4355" fmla="*/ 95007 w 1498841"/>
                <a:gd name="connsiteY4355" fmla="*/ 1849376 h 2218638"/>
                <a:gd name="connsiteX4356" fmla="*/ 93572 w 1498841"/>
                <a:gd name="connsiteY4356" fmla="*/ 1848985 h 2218638"/>
                <a:gd name="connsiteX4357" fmla="*/ 93245 w 1498841"/>
                <a:gd name="connsiteY4357" fmla="*/ 1848332 h 2218638"/>
                <a:gd name="connsiteX4358" fmla="*/ 95333 w 1498841"/>
                <a:gd name="connsiteY4358" fmla="*/ 1846701 h 2218638"/>
                <a:gd name="connsiteX4359" fmla="*/ 94289 w 1498841"/>
                <a:gd name="connsiteY4359" fmla="*/ 1846048 h 2218638"/>
                <a:gd name="connsiteX4360" fmla="*/ 91940 w 1498841"/>
                <a:gd name="connsiteY4360" fmla="*/ 1846570 h 2218638"/>
                <a:gd name="connsiteX4361" fmla="*/ 91810 w 1498841"/>
                <a:gd name="connsiteY4361" fmla="*/ 1845722 h 2218638"/>
                <a:gd name="connsiteX4362" fmla="*/ 92201 w 1498841"/>
                <a:gd name="connsiteY4362" fmla="*/ 1845200 h 2218638"/>
                <a:gd name="connsiteX4363" fmla="*/ 91745 w 1498841"/>
                <a:gd name="connsiteY4363" fmla="*/ 1842786 h 2218638"/>
                <a:gd name="connsiteX4364" fmla="*/ 91092 w 1498841"/>
                <a:gd name="connsiteY4364" fmla="*/ 1841937 h 2218638"/>
                <a:gd name="connsiteX4365" fmla="*/ 89787 w 1498841"/>
                <a:gd name="connsiteY4365" fmla="*/ 1841285 h 2218638"/>
                <a:gd name="connsiteX4366" fmla="*/ 88351 w 1498841"/>
                <a:gd name="connsiteY4366" fmla="*/ 1840893 h 2218638"/>
                <a:gd name="connsiteX4367" fmla="*/ 86981 w 1498841"/>
                <a:gd name="connsiteY4367" fmla="*/ 1841089 h 2218638"/>
                <a:gd name="connsiteX4368" fmla="*/ 86002 w 1498841"/>
                <a:gd name="connsiteY4368" fmla="*/ 1842199 h 2218638"/>
                <a:gd name="connsiteX4369" fmla="*/ 86655 w 1498841"/>
                <a:gd name="connsiteY4369" fmla="*/ 1843112 h 2218638"/>
                <a:gd name="connsiteX4370" fmla="*/ 85415 w 1498841"/>
                <a:gd name="connsiteY4370" fmla="*/ 1844091 h 2218638"/>
                <a:gd name="connsiteX4371" fmla="*/ 85089 w 1498841"/>
                <a:gd name="connsiteY4371" fmla="*/ 1843830 h 2218638"/>
                <a:gd name="connsiteX4372" fmla="*/ 85219 w 1498841"/>
                <a:gd name="connsiteY4372" fmla="*/ 1843177 h 2218638"/>
                <a:gd name="connsiteX4373" fmla="*/ 84697 w 1498841"/>
                <a:gd name="connsiteY4373" fmla="*/ 1843177 h 2218638"/>
                <a:gd name="connsiteX4374" fmla="*/ 84567 w 1498841"/>
                <a:gd name="connsiteY4374" fmla="*/ 1842590 h 2218638"/>
                <a:gd name="connsiteX4375" fmla="*/ 83523 w 1498841"/>
                <a:gd name="connsiteY4375" fmla="*/ 1843177 h 2218638"/>
                <a:gd name="connsiteX4376" fmla="*/ 81435 w 1498841"/>
                <a:gd name="connsiteY4376" fmla="*/ 1843569 h 2218638"/>
                <a:gd name="connsiteX4377" fmla="*/ 81239 w 1498841"/>
                <a:gd name="connsiteY4377" fmla="*/ 1843047 h 2218638"/>
                <a:gd name="connsiteX4378" fmla="*/ 78825 w 1498841"/>
                <a:gd name="connsiteY4378" fmla="*/ 1842916 h 2218638"/>
                <a:gd name="connsiteX4379" fmla="*/ 77324 w 1498841"/>
                <a:gd name="connsiteY4379" fmla="*/ 1843895 h 2218638"/>
                <a:gd name="connsiteX4380" fmla="*/ 76410 w 1498841"/>
                <a:gd name="connsiteY4380" fmla="*/ 1843895 h 2218638"/>
                <a:gd name="connsiteX4381" fmla="*/ 75953 w 1498841"/>
                <a:gd name="connsiteY4381" fmla="*/ 1843242 h 2218638"/>
                <a:gd name="connsiteX4382" fmla="*/ 76280 w 1498841"/>
                <a:gd name="connsiteY4382" fmla="*/ 1842068 h 2218638"/>
                <a:gd name="connsiteX4383" fmla="*/ 75953 w 1498841"/>
                <a:gd name="connsiteY4383" fmla="*/ 1841676 h 2218638"/>
                <a:gd name="connsiteX4384" fmla="*/ 75236 w 1498841"/>
                <a:gd name="connsiteY4384" fmla="*/ 1841154 h 2218638"/>
                <a:gd name="connsiteX4385" fmla="*/ 74257 w 1498841"/>
                <a:gd name="connsiteY4385" fmla="*/ 1841480 h 2218638"/>
                <a:gd name="connsiteX4386" fmla="*/ 72560 w 1498841"/>
                <a:gd name="connsiteY4386" fmla="*/ 1840437 h 2218638"/>
                <a:gd name="connsiteX4387" fmla="*/ 72234 w 1498841"/>
                <a:gd name="connsiteY4387" fmla="*/ 1839588 h 2218638"/>
                <a:gd name="connsiteX4388" fmla="*/ 72430 w 1498841"/>
                <a:gd name="connsiteY4388" fmla="*/ 1838153 h 2218638"/>
                <a:gd name="connsiteX4389" fmla="*/ 70864 w 1498841"/>
                <a:gd name="connsiteY4389" fmla="*/ 1835608 h 2218638"/>
                <a:gd name="connsiteX4390" fmla="*/ 68580 w 1498841"/>
                <a:gd name="connsiteY4390" fmla="*/ 1834760 h 2218638"/>
                <a:gd name="connsiteX4391" fmla="*/ 68319 w 1498841"/>
                <a:gd name="connsiteY4391" fmla="*/ 1833977 h 2218638"/>
                <a:gd name="connsiteX4392" fmla="*/ 68776 w 1498841"/>
                <a:gd name="connsiteY4392" fmla="*/ 1832149 h 2218638"/>
                <a:gd name="connsiteX4393" fmla="*/ 65252 w 1498841"/>
                <a:gd name="connsiteY4393" fmla="*/ 1832019 h 2218638"/>
                <a:gd name="connsiteX4394" fmla="*/ 64012 w 1498841"/>
                <a:gd name="connsiteY4394" fmla="*/ 1830779 h 2218638"/>
                <a:gd name="connsiteX4395" fmla="*/ 63751 w 1498841"/>
                <a:gd name="connsiteY4395" fmla="*/ 1833128 h 2218638"/>
                <a:gd name="connsiteX4396" fmla="*/ 60750 w 1498841"/>
                <a:gd name="connsiteY4396" fmla="*/ 1834499 h 2218638"/>
                <a:gd name="connsiteX4397" fmla="*/ 60032 w 1498841"/>
                <a:gd name="connsiteY4397" fmla="*/ 1834238 h 2218638"/>
                <a:gd name="connsiteX4398" fmla="*/ 59445 w 1498841"/>
                <a:gd name="connsiteY4398" fmla="*/ 1833063 h 2218638"/>
                <a:gd name="connsiteX4399" fmla="*/ 57944 w 1498841"/>
                <a:gd name="connsiteY4399" fmla="*/ 1835412 h 2218638"/>
                <a:gd name="connsiteX4400" fmla="*/ 55138 w 1498841"/>
                <a:gd name="connsiteY4400" fmla="*/ 1837500 h 2218638"/>
                <a:gd name="connsiteX4401" fmla="*/ 55725 w 1498841"/>
                <a:gd name="connsiteY4401" fmla="*/ 1837957 h 2218638"/>
                <a:gd name="connsiteX4402" fmla="*/ 57487 w 1498841"/>
                <a:gd name="connsiteY4402" fmla="*/ 1837435 h 2218638"/>
                <a:gd name="connsiteX4403" fmla="*/ 58988 w 1498841"/>
                <a:gd name="connsiteY4403" fmla="*/ 1838609 h 2218638"/>
                <a:gd name="connsiteX4404" fmla="*/ 60619 w 1498841"/>
                <a:gd name="connsiteY4404" fmla="*/ 1838348 h 2218638"/>
                <a:gd name="connsiteX4405" fmla="*/ 63490 w 1498841"/>
                <a:gd name="connsiteY4405" fmla="*/ 1838871 h 2218638"/>
                <a:gd name="connsiteX4406" fmla="*/ 66361 w 1498841"/>
                <a:gd name="connsiteY4406" fmla="*/ 1840306 h 2218638"/>
                <a:gd name="connsiteX4407" fmla="*/ 68841 w 1498841"/>
                <a:gd name="connsiteY4407" fmla="*/ 1840045 h 2218638"/>
                <a:gd name="connsiteX4408" fmla="*/ 70538 w 1498841"/>
                <a:gd name="connsiteY4408" fmla="*/ 1840437 h 2218638"/>
                <a:gd name="connsiteX4409" fmla="*/ 72299 w 1498841"/>
                <a:gd name="connsiteY4409" fmla="*/ 1842003 h 2218638"/>
                <a:gd name="connsiteX4410" fmla="*/ 72365 w 1498841"/>
                <a:gd name="connsiteY4410" fmla="*/ 1842786 h 2218638"/>
                <a:gd name="connsiteX4411" fmla="*/ 71647 w 1498841"/>
                <a:gd name="connsiteY4411" fmla="*/ 1844743 h 2218638"/>
                <a:gd name="connsiteX4412" fmla="*/ 70799 w 1498841"/>
                <a:gd name="connsiteY4412" fmla="*/ 1845331 h 2218638"/>
                <a:gd name="connsiteX4413" fmla="*/ 69559 w 1498841"/>
                <a:gd name="connsiteY4413" fmla="*/ 1845787 h 2218638"/>
                <a:gd name="connsiteX4414" fmla="*/ 68906 w 1498841"/>
                <a:gd name="connsiteY4414" fmla="*/ 1845331 h 2218638"/>
                <a:gd name="connsiteX4415" fmla="*/ 68580 w 1498841"/>
                <a:gd name="connsiteY4415" fmla="*/ 1845722 h 2218638"/>
                <a:gd name="connsiteX4416" fmla="*/ 67079 w 1498841"/>
                <a:gd name="connsiteY4416" fmla="*/ 1845983 h 2218638"/>
                <a:gd name="connsiteX4417" fmla="*/ 65513 w 1498841"/>
                <a:gd name="connsiteY4417" fmla="*/ 1845461 h 2218638"/>
                <a:gd name="connsiteX4418" fmla="*/ 64665 w 1498841"/>
                <a:gd name="connsiteY4418" fmla="*/ 1846440 h 2218638"/>
                <a:gd name="connsiteX4419" fmla="*/ 63751 w 1498841"/>
                <a:gd name="connsiteY4419" fmla="*/ 1845983 h 2218638"/>
                <a:gd name="connsiteX4420" fmla="*/ 63295 w 1498841"/>
                <a:gd name="connsiteY4420" fmla="*/ 1847092 h 2218638"/>
                <a:gd name="connsiteX4421" fmla="*/ 61924 w 1498841"/>
                <a:gd name="connsiteY4421" fmla="*/ 1847223 h 2218638"/>
                <a:gd name="connsiteX4422" fmla="*/ 60750 w 1498841"/>
                <a:gd name="connsiteY4422" fmla="*/ 1846831 h 2218638"/>
                <a:gd name="connsiteX4423" fmla="*/ 60162 w 1498841"/>
                <a:gd name="connsiteY4423" fmla="*/ 1845983 h 2218638"/>
                <a:gd name="connsiteX4424" fmla="*/ 59445 w 1498841"/>
                <a:gd name="connsiteY4424" fmla="*/ 1846374 h 2218638"/>
                <a:gd name="connsiteX4425" fmla="*/ 57683 w 1498841"/>
                <a:gd name="connsiteY4425" fmla="*/ 1845004 h 2218638"/>
                <a:gd name="connsiteX4426" fmla="*/ 53898 w 1498841"/>
                <a:gd name="connsiteY4426" fmla="*/ 1845070 h 2218638"/>
                <a:gd name="connsiteX4427" fmla="*/ 53507 w 1498841"/>
                <a:gd name="connsiteY4427" fmla="*/ 1844743 h 2218638"/>
                <a:gd name="connsiteX4428" fmla="*/ 52919 w 1498841"/>
                <a:gd name="connsiteY4428" fmla="*/ 1845396 h 2218638"/>
                <a:gd name="connsiteX4429" fmla="*/ 51288 w 1498841"/>
                <a:gd name="connsiteY4429" fmla="*/ 1845135 h 2218638"/>
                <a:gd name="connsiteX4430" fmla="*/ 50962 w 1498841"/>
                <a:gd name="connsiteY4430" fmla="*/ 1843308 h 2218638"/>
                <a:gd name="connsiteX4431" fmla="*/ 50179 w 1498841"/>
                <a:gd name="connsiteY4431" fmla="*/ 1842459 h 2218638"/>
                <a:gd name="connsiteX4432" fmla="*/ 50309 w 1498841"/>
                <a:gd name="connsiteY4432" fmla="*/ 1841676 h 2218638"/>
                <a:gd name="connsiteX4433" fmla="*/ 49787 w 1498841"/>
                <a:gd name="connsiteY4433" fmla="*/ 1841416 h 2218638"/>
                <a:gd name="connsiteX4434" fmla="*/ 47438 w 1498841"/>
                <a:gd name="connsiteY4434" fmla="*/ 1841546 h 2218638"/>
                <a:gd name="connsiteX4435" fmla="*/ 47765 w 1498841"/>
                <a:gd name="connsiteY4435" fmla="*/ 1840437 h 2218638"/>
                <a:gd name="connsiteX4436" fmla="*/ 45938 w 1498841"/>
                <a:gd name="connsiteY4436" fmla="*/ 1838936 h 2218638"/>
                <a:gd name="connsiteX4437" fmla="*/ 44437 w 1498841"/>
                <a:gd name="connsiteY4437" fmla="*/ 1838479 h 2218638"/>
                <a:gd name="connsiteX4438" fmla="*/ 42871 w 1498841"/>
                <a:gd name="connsiteY4438" fmla="*/ 1837174 h 2218638"/>
                <a:gd name="connsiteX4439" fmla="*/ 40391 w 1498841"/>
                <a:gd name="connsiteY4439" fmla="*/ 1836717 h 2218638"/>
                <a:gd name="connsiteX4440" fmla="*/ 38890 w 1498841"/>
                <a:gd name="connsiteY4440" fmla="*/ 1835869 h 2218638"/>
                <a:gd name="connsiteX4441" fmla="*/ 36215 w 1498841"/>
                <a:gd name="connsiteY4441" fmla="*/ 1837370 h 2218638"/>
                <a:gd name="connsiteX4442" fmla="*/ 35040 w 1498841"/>
                <a:gd name="connsiteY4442" fmla="*/ 1838544 h 2218638"/>
                <a:gd name="connsiteX4443" fmla="*/ 33279 w 1498841"/>
                <a:gd name="connsiteY4443" fmla="*/ 1841676 h 2218638"/>
                <a:gd name="connsiteX4444" fmla="*/ 33083 w 1498841"/>
                <a:gd name="connsiteY4444" fmla="*/ 1842786 h 2218638"/>
                <a:gd name="connsiteX4445" fmla="*/ 33735 w 1498841"/>
                <a:gd name="connsiteY4445" fmla="*/ 1842525 h 2218638"/>
                <a:gd name="connsiteX4446" fmla="*/ 34257 w 1498841"/>
                <a:gd name="connsiteY4446" fmla="*/ 1844352 h 2218638"/>
                <a:gd name="connsiteX4447" fmla="*/ 34975 w 1498841"/>
                <a:gd name="connsiteY4447" fmla="*/ 1845135 h 2218638"/>
                <a:gd name="connsiteX4448" fmla="*/ 36084 w 1498841"/>
                <a:gd name="connsiteY4448" fmla="*/ 1845396 h 2218638"/>
                <a:gd name="connsiteX4449" fmla="*/ 37977 w 1498841"/>
                <a:gd name="connsiteY4449" fmla="*/ 1845004 h 2218638"/>
                <a:gd name="connsiteX4450" fmla="*/ 39347 w 1498841"/>
                <a:gd name="connsiteY4450" fmla="*/ 1846897 h 2218638"/>
                <a:gd name="connsiteX4451" fmla="*/ 42479 w 1498841"/>
                <a:gd name="connsiteY4451" fmla="*/ 1847549 h 2218638"/>
                <a:gd name="connsiteX4452" fmla="*/ 43327 w 1498841"/>
                <a:gd name="connsiteY4452" fmla="*/ 1848332 h 2218638"/>
                <a:gd name="connsiteX4453" fmla="*/ 42936 w 1498841"/>
                <a:gd name="connsiteY4453" fmla="*/ 1848658 h 2218638"/>
                <a:gd name="connsiteX4454" fmla="*/ 41109 w 1498841"/>
                <a:gd name="connsiteY4454" fmla="*/ 1849050 h 2218638"/>
                <a:gd name="connsiteX4455" fmla="*/ 40652 w 1498841"/>
                <a:gd name="connsiteY4455" fmla="*/ 1849898 h 2218638"/>
                <a:gd name="connsiteX4456" fmla="*/ 40065 w 1498841"/>
                <a:gd name="connsiteY4456" fmla="*/ 1850159 h 2218638"/>
                <a:gd name="connsiteX4457" fmla="*/ 38368 w 1498841"/>
                <a:gd name="connsiteY4457" fmla="*/ 1849637 h 2218638"/>
                <a:gd name="connsiteX4458" fmla="*/ 37455 w 1498841"/>
                <a:gd name="connsiteY4458" fmla="*/ 1850159 h 2218638"/>
                <a:gd name="connsiteX4459" fmla="*/ 37063 w 1498841"/>
                <a:gd name="connsiteY4459" fmla="*/ 1849572 h 2218638"/>
                <a:gd name="connsiteX4460" fmla="*/ 36084 w 1498841"/>
                <a:gd name="connsiteY4460" fmla="*/ 1849441 h 2218638"/>
                <a:gd name="connsiteX4461" fmla="*/ 35562 w 1498841"/>
                <a:gd name="connsiteY4461" fmla="*/ 1848658 h 2218638"/>
                <a:gd name="connsiteX4462" fmla="*/ 34975 w 1498841"/>
                <a:gd name="connsiteY4462" fmla="*/ 1848789 h 2218638"/>
                <a:gd name="connsiteX4463" fmla="*/ 33605 w 1498841"/>
                <a:gd name="connsiteY4463" fmla="*/ 1850028 h 2218638"/>
                <a:gd name="connsiteX4464" fmla="*/ 32691 w 1498841"/>
                <a:gd name="connsiteY4464" fmla="*/ 1849441 h 2218638"/>
                <a:gd name="connsiteX4465" fmla="*/ 30930 w 1498841"/>
                <a:gd name="connsiteY4465" fmla="*/ 1849572 h 2218638"/>
                <a:gd name="connsiteX4466" fmla="*/ 30277 w 1498841"/>
                <a:gd name="connsiteY4466" fmla="*/ 1848985 h 2218638"/>
                <a:gd name="connsiteX4467" fmla="*/ 29363 w 1498841"/>
                <a:gd name="connsiteY4467" fmla="*/ 1849898 h 2218638"/>
                <a:gd name="connsiteX4468" fmla="*/ 27536 w 1498841"/>
                <a:gd name="connsiteY4468" fmla="*/ 1849702 h 2218638"/>
                <a:gd name="connsiteX4469" fmla="*/ 27406 w 1498841"/>
                <a:gd name="connsiteY4469" fmla="*/ 1850094 h 2218638"/>
                <a:gd name="connsiteX4470" fmla="*/ 25057 w 1498841"/>
                <a:gd name="connsiteY4470" fmla="*/ 1851530 h 2218638"/>
                <a:gd name="connsiteX4471" fmla="*/ 23882 w 1498841"/>
                <a:gd name="connsiteY4471" fmla="*/ 1851660 h 2218638"/>
                <a:gd name="connsiteX4472" fmla="*/ 23099 w 1498841"/>
                <a:gd name="connsiteY4472" fmla="*/ 1851203 h 2218638"/>
                <a:gd name="connsiteX4473" fmla="*/ 21664 w 1498841"/>
                <a:gd name="connsiteY4473" fmla="*/ 1852313 h 2218638"/>
                <a:gd name="connsiteX4474" fmla="*/ 20620 w 1498841"/>
                <a:gd name="connsiteY4474" fmla="*/ 1852117 h 2218638"/>
                <a:gd name="connsiteX4475" fmla="*/ 18075 w 1498841"/>
                <a:gd name="connsiteY4475" fmla="*/ 1853944 h 2218638"/>
                <a:gd name="connsiteX4476" fmla="*/ 16117 w 1498841"/>
                <a:gd name="connsiteY4476" fmla="*/ 1852704 h 2218638"/>
                <a:gd name="connsiteX4477" fmla="*/ 15073 w 1498841"/>
                <a:gd name="connsiteY4477" fmla="*/ 1853813 h 2218638"/>
                <a:gd name="connsiteX4478" fmla="*/ 14355 w 1498841"/>
                <a:gd name="connsiteY4478" fmla="*/ 1853487 h 2218638"/>
                <a:gd name="connsiteX4479" fmla="*/ 8548 w 1498841"/>
                <a:gd name="connsiteY4479" fmla="*/ 1854596 h 2218638"/>
                <a:gd name="connsiteX4480" fmla="*/ 7504 w 1498841"/>
                <a:gd name="connsiteY4480" fmla="*/ 1854466 h 2218638"/>
                <a:gd name="connsiteX4481" fmla="*/ 7047 w 1498841"/>
                <a:gd name="connsiteY4481" fmla="*/ 1854009 h 2218638"/>
                <a:gd name="connsiteX4482" fmla="*/ 7373 w 1498841"/>
                <a:gd name="connsiteY4482" fmla="*/ 1849833 h 2218638"/>
                <a:gd name="connsiteX4483" fmla="*/ 6917 w 1498841"/>
                <a:gd name="connsiteY4483" fmla="*/ 1849441 h 2218638"/>
                <a:gd name="connsiteX4484" fmla="*/ 6525 w 1498841"/>
                <a:gd name="connsiteY4484" fmla="*/ 1849572 h 2218638"/>
                <a:gd name="connsiteX4485" fmla="*/ 6003 w 1498841"/>
                <a:gd name="connsiteY4485" fmla="*/ 1848724 h 2218638"/>
                <a:gd name="connsiteX4486" fmla="*/ 5416 w 1498841"/>
                <a:gd name="connsiteY4486" fmla="*/ 1848919 h 2218638"/>
                <a:gd name="connsiteX4487" fmla="*/ 4698 w 1498841"/>
                <a:gd name="connsiteY4487" fmla="*/ 1848202 h 2218638"/>
                <a:gd name="connsiteX4488" fmla="*/ 2545 w 1498841"/>
                <a:gd name="connsiteY4488" fmla="*/ 1848136 h 2218638"/>
                <a:gd name="connsiteX4489" fmla="*/ 1370 w 1498841"/>
                <a:gd name="connsiteY4489" fmla="*/ 1848658 h 2218638"/>
                <a:gd name="connsiteX4490" fmla="*/ 1044 w 1498841"/>
                <a:gd name="connsiteY4490" fmla="*/ 1848658 h 2218638"/>
                <a:gd name="connsiteX4491" fmla="*/ 1044 w 1498841"/>
                <a:gd name="connsiteY4491" fmla="*/ 1847810 h 2218638"/>
                <a:gd name="connsiteX4492" fmla="*/ 0 w 1498841"/>
                <a:gd name="connsiteY4492" fmla="*/ 1848202 h 2218638"/>
                <a:gd name="connsiteX4493" fmla="*/ 326 w 1498841"/>
                <a:gd name="connsiteY4493" fmla="*/ 1846701 h 2218638"/>
                <a:gd name="connsiteX4494" fmla="*/ 783 w 1498841"/>
                <a:gd name="connsiteY4494" fmla="*/ 1846179 h 2218638"/>
                <a:gd name="connsiteX4495" fmla="*/ 1566 w 1498841"/>
                <a:gd name="connsiteY4495" fmla="*/ 1845853 h 2218638"/>
                <a:gd name="connsiteX4496" fmla="*/ 2610 w 1498841"/>
                <a:gd name="connsiteY4496" fmla="*/ 1846048 h 2218638"/>
                <a:gd name="connsiteX4497" fmla="*/ 4241 w 1498841"/>
                <a:gd name="connsiteY4497" fmla="*/ 1845200 h 2218638"/>
                <a:gd name="connsiteX4498" fmla="*/ 6134 w 1498841"/>
                <a:gd name="connsiteY4498" fmla="*/ 1841154 h 2218638"/>
                <a:gd name="connsiteX4499" fmla="*/ 5742 w 1498841"/>
                <a:gd name="connsiteY4499" fmla="*/ 1839654 h 2218638"/>
                <a:gd name="connsiteX4500" fmla="*/ 5351 w 1498841"/>
                <a:gd name="connsiteY4500" fmla="*/ 1839458 h 2218638"/>
                <a:gd name="connsiteX4501" fmla="*/ 5024 w 1498841"/>
                <a:gd name="connsiteY4501" fmla="*/ 1839849 h 2218638"/>
                <a:gd name="connsiteX4502" fmla="*/ 4829 w 1498841"/>
                <a:gd name="connsiteY4502" fmla="*/ 1839327 h 2218638"/>
                <a:gd name="connsiteX4503" fmla="*/ 4959 w 1498841"/>
                <a:gd name="connsiteY4503" fmla="*/ 1837174 h 2218638"/>
                <a:gd name="connsiteX4504" fmla="*/ 4111 w 1498841"/>
                <a:gd name="connsiteY4504" fmla="*/ 1837370 h 2218638"/>
                <a:gd name="connsiteX4505" fmla="*/ 4176 w 1498841"/>
                <a:gd name="connsiteY4505" fmla="*/ 1836522 h 2218638"/>
                <a:gd name="connsiteX4506" fmla="*/ 3850 w 1498841"/>
                <a:gd name="connsiteY4506" fmla="*/ 1836065 h 2218638"/>
                <a:gd name="connsiteX4507" fmla="*/ 2545 w 1498841"/>
                <a:gd name="connsiteY4507" fmla="*/ 1835543 h 2218638"/>
                <a:gd name="connsiteX4508" fmla="*/ 3132 w 1498841"/>
                <a:gd name="connsiteY4508" fmla="*/ 1835021 h 2218638"/>
                <a:gd name="connsiteX4509" fmla="*/ 2480 w 1498841"/>
                <a:gd name="connsiteY4509" fmla="*/ 1833846 h 2218638"/>
                <a:gd name="connsiteX4510" fmla="*/ 3785 w 1498841"/>
                <a:gd name="connsiteY4510" fmla="*/ 1831171 h 2218638"/>
                <a:gd name="connsiteX4511" fmla="*/ 3654 w 1498841"/>
                <a:gd name="connsiteY4511" fmla="*/ 1829931 h 2218638"/>
                <a:gd name="connsiteX4512" fmla="*/ 4046 w 1498841"/>
                <a:gd name="connsiteY4512" fmla="*/ 1828626 h 2218638"/>
                <a:gd name="connsiteX4513" fmla="*/ 2871 w 1498841"/>
                <a:gd name="connsiteY4513" fmla="*/ 1828952 h 2218638"/>
                <a:gd name="connsiteX4514" fmla="*/ 1892 w 1498841"/>
                <a:gd name="connsiteY4514" fmla="*/ 1827843 h 2218638"/>
                <a:gd name="connsiteX4515" fmla="*/ 1958 w 1498841"/>
                <a:gd name="connsiteY4515" fmla="*/ 1826995 h 2218638"/>
                <a:gd name="connsiteX4516" fmla="*/ 0 w 1498841"/>
                <a:gd name="connsiteY4516" fmla="*/ 1825820 h 2218638"/>
                <a:gd name="connsiteX4517" fmla="*/ 587 w 1498841"/>
                <a:gd name="connsiteY4517" fmla="*/ 1824580 h 2218638"/>
                <a:gd name="connsiteX4518" fmla="*/ 1762 w 1498841"/>
                <a:gd name="connsiteY4518" fmla="*/ 1824189 h 2218638"/>
                <a:gd name="connsiteX4519" fmla="*/ 3067 w 1498841"/>
                <a:gd name="connsiteY4519" fmla="*/ 1825037 h 2218638"/>
                <a:gd name="connsiteX4520" fmla="*/ 4111 w 1498841"/>
                <a:gd name="connsiteY4520" fmla="*/ 1823732 h 2218638"/>
                <a:gd name="connsiteX4521" fmla="*/ 5155 w 1498841"/>
                <a:gd name="connsiteY4521" fmla="*/ 1823471 h 2218638"/>
                <a:gd name="connsiteX4522" fmla="*/ 5873 w 1498841"/>
                <a:gd name="connsiteY4522" fmla="*/ 1822362 h 2218638"/>
                <a:gd name="connsiteX4523" fmla="*/ 5677 w 1498841"/>
                <a:gd name="connsiteY4523" fmla="*/ 1821840 h 2218638"/>
                <a:gd name="connsiteX4524" fmla="*/ 4437 w 1498841"/>
                <a:gd name="connsiteY4524" fmla="*/ 1822101 h 2218638"/>
                <a:gd name="connsiteX4525" fmla="*/ 4176 w 1498841"/>
                <a:gd name="connsiteY4525" fmla="*/ 1821122 h 2218638"/>
                <a:gd name="connsiteX4526" fmla="*/ 5546 w 1498841"/>
                <a:gd name="connsiteY4526" fmla="*/ 1819686 h 2218638"/>
                <a:gd name="connsiteX4527" fmla="*/ 5090 w 1498841"/>
                <a:gd name="connsiteY4527" fmla="*/ 1818838 h 2218638"/>
                <a:gd name="connsiteX4528" fmla="*/ 7308 w 1498841"/>
                <a:gd name="connsiteY4528" fmla="*/ 1817925 h 2218638"/>
                <a:gd name="connsiteX4529" fmla="*/ 8679 w 1498841"/>
                <a:gd name="connsiteY4529" fmla="*/ 1816098 h 2218638"/>
                <a:gd name="connsiteX4530" fmla="*/ 9462 w 1498841"/>
                <a:gd name="connsiteY4530" fmla="*/ 1813944 h 2218638"/>
                <a:gd name="connsiteX4531" fmla="*/ 10636 w 1498841"/>
                <a:gd name="connsiteY4531" fmla="*/ 1813422 h 2218638"/>
                <a:gd name="connsiteX4532" fmla="*/ 11550 w 1498841"/>
                <a:gd name="connsiteY4532" fmla="*/ 1813944 h 2218638"/>
                <a:gd name="connsiteX4533" fmla="*/ 12137 w 1498841"/>
                <a:gd name="connsiteY4533" fmla="*/ 1813683 h 2218638"/>
                <a:gd name="connsiteX4534" fmla="*/ 12463 w 1498841"/>
                <a:gd name="connsiteY4534" fmla="*/ 1812835 h 2218638"/>
                <a:gd name="connsiteX4535" fmla="*/ 11028 w 1498841"/>
                <a:gd name="connsiteY4535" fmla="*/ 1811334 h 2218638"/>
                <a:gd name="connsiteX4536" fmla="*/ 6656 w 1498841"/>
                <a:gd name="connsiteY4536" fmla="*/ 1813161 h 2218638"/>
                <a:gd name="connsiteX4537" fmla="*/ 6329 w 1498841"/>
                <a:gd name="connsiteY4537" fmla="*/ 1812965 h 2218638"/>
                <a:gd name="connsiteX4538" fmla="*/ 6917 w 1498841"/>
                <a:gd name="connsiteY4538" fmla="*/ 1812444 h 2218638"/>
                <a:gd name="connsiteX4539" fmla="*/ 8026 w 1498841"/>
                <a:gd name="connsiteY4539" fmla="*/ 1811987 h 2218638"/>
                <a:gd name="connsiteX4540" fmla="*/ 7961 w 1498841"/>
                <a:gd name="connsiteY4540" fmla="*/ 1810943 h 2218638"/>
                <a:gd name="connsiteX4541" fmla="*/ 7243 w 1498841"/>
                <a:gd name="connsiteY4541" fmla="*/ 1811399 h 2218638"/>
                <a:gd name="connsiteX4542" fmla="*/ 7504 w 1498841"/>
                <a:gd name="connsiteY4542" fmla="*/ 1810160 h 2218638"/>
                <a:gd name="connsiteX4543" fmla="*/ 7047 w 1498841"/>
                <a:gd name="connsiteY4543" fmla="*/ 1809768 h 2218638"/>
                <a:gd name="connsiteX4544" fmla="*/ 4633 w 1498841"/>
                <a:gd name="connsiteY4544" fmla="*/ 1809768 h 2218638"/>
                <a:gd name="connsiteX4545" fmla="*/ 2023 w 1498841"/>
                <a:gd name="connsiteY4545" fmla="*/ 1810812 h 2218638"/>
                <a:gd name="connsiteX4546" fmla="*/ 2153 w 1498841"/>
                <a:gd name="connsiteY4546" fmla="*/ 1809964 h 2218638"/>
                <a:gd name="connsiteX4547" fmla="*/ 1436 w 1498841"/>
                <a:gd name="connsiteY4547" fmla="*/ 1809246 h 2218638"/>
                <a:gd name="connsiteX4548" fmla="*/ 1697 w 1498841"/>
                <a:gd name="connsiteY4548" fmla="*/ 1808724 h 2218638"/>
                <a:gd name="connsiteX4549" fmla="*/ 9462 w 1498841"/>
                <a:gd name="connsiteY4549" fmla="*/ 1802982 h 2218638"/>
                <a:gd name="connsiteX4550" fmla="*/ 13442 w 1498841"/>
                <a:gd name="connsiteY4550" fmla="*/ 1801807 h 2218638"/>
                <a:gd name="connsiteX4551" fmla="*/ 13833 w 1498841"/>
                <a:gd name="connsiteY4551" fmla="*/ 1801285 h 2218638"/>
                <a:gd name="connsiteX4552" fmla="*/ 13638 w 1498841"/>
                <a:gd name="connsiteY4552" fmla="*/ 1800306 h 2218638"/>
                <a:gd name="connsiteX4553" fmla="*/ 14290 w 1498841"/>
                <a:gd name="connsiteY4553" fmla="*/ 1799132 h 2218638"/>
                <a:gd name="connsiteX4554" fmla="*/ 17031 w 1498841"/>
                <a:gd name="connsiteY4554" fmla="*/ 1797305 h 2218638"/>
                <a:gd name="connsiteX4555" fmla="*/ 18271 w 1498841"/>
                <a:gd name="connsiteY4555" fmla="*/ 1795478 h 2218638"/>
                <a:gd name="connsiteX4556" fmla="*/ 18988 w 1498841"/>
                <a:gd name="connsiteY4556" fmla="*/ 1796457 h 2218638"/>
                <a:gd name="connsiteX4557" fmla="*/ 20098 w 1498841"/>
                <a:gd name="connsiteY4557" fmla="*/ 1796522 h 2218638"/>
                <a:gd name="connsiteX4558" fmla="*/ 20685 w 1498841"/>
                <a:gd name="connsiteY4558" fmla="*/ 1796979 h 2218638"/>
                <a:gd name="connsiteX4559" fmla="*/ 22251 w 1498841"/>
                <a:gd name="connsiteY4559" fmla="*/ 1794499 h 2218638"/>
                <a:gd name="connsiteX4560" fmla="*/ 22969 w 1498841"/>
                <a:gd name="connsiteY4560" fmla="*/ 1794108 h 2218638"/>
                <a:gd name="connsiteX4561" fmla="*/ 24404 w 1498841"/>
                <a:gd name="connsiteY4561" fmla="*/ 1796065 h 2218638"/>
                <a:gd name="connsiteX4562" fmla="*/ 24404 w 1498841"/>
                <a:gd name="connsiteY4562" fmla="*/ 1796914 h 2218638"/>
                <a:gd name="connsiteX4563" fmla="*/ 23360 w 1498841"/>
                <a:gd name="connsiteY4563" fmla="*/ 1798871 h 2218638"/>
                <a:gd name="connsiteX4564" fmla="*/ 21076 w 1498841"/>
                <a:gd name="connsiteY4564" fmla="*/ 1801546 h 2218638"/>
                <a:gd name="connsiteX4565" fmla="*/ 20750 w 1498841"/>
                <a:gd name="connsiteY4565" fmla="*/ 1803047 h 2218638"/>
                <a:gd name="connsiteX4566" fmla="*/ 22512 w 1498841"/>
                <a:gd name="connsiteY4566" fmla="*/ 1804743 h 2218638"/>
                <a:gd name="connsiteX4567" fmla="*/ 22316 w 1498841"/>
                <a:gd name="connsiteY4567" fmla="*/ 1805527 h 2218638"/>
                <a:gd name="connsiteX4568" fmla="*/ 20881 w 1498841"/>
                <a:gd name="connsiteY4568" fmla="*/ 1805853 h 2218638"/>
                <a:gd name="connsiteX4569" fmla="*/ 20620 w 1498841"/>
                <a:gd name="connsiteY4569" fmla="*/ 1806245 h 2218638"/>
                <a:gd name="connsiteX4570" fmla="*/ 20620 w 1498841"/>
                <a:gd name="connsiteY4570" fmla="*/ 1807158 h 2218638"/>
                <a:gd name="connsiteX4571" fmla="*/ 21076 w 1498841"/>
                <a:gd name="connsiteY4571" fmla="*/ 1808006 h 2218638"/>
                <a:gd name="connsiteX4572" fmla="*/ 23621 w 1498841"/>
                <a:gd name="connsiteY4572" fmla="*/ 1809507 h 2218638"/>
                <a:gd name="connsiteX4573" fmla="*/ 25383 w 1498841"/>
                <a:gd name="connsiteY4573" fmla="*/ 1809833 h 2218638"/>
                <a:gd name="connsiteX4574" fmla="*/ 26884 w 1498841"/>
                <a:gd name="connsiteY4574" fmla="*/ 1809637 h 2218638"/>
                <a:gd name="connsiteX4575" fmla="*/ 29363 w 1498841"/>
                <a:gd name="connsiteY4575" fmla="*/ 1810094 h 2218638"/>
                <a:gd name="connsiteX4576" fmla="*/ 29951 w 1498841"/>
                <a:gd name="connsiteY4576" fmla="*/ 1808985 h 2218638"/>
                <a:gd name="connsiteX4577" fmla="*/ 30473 w 1498841"/>
                <a:gd name="connsiteY4577" fmla="*/ 1809116 h 2218638"/>
                <a:gd name="connsiteX4578" fmla="*/ 30603 w 1498841"/>
                <a:gd name="connsiteY4578" fmla="*/ 1810029 h 2218638"/>
                <a:gd name="connsiteX4579" fmla="*/ 32626 w 1498841"/>
                <a:gd name="connsiteY4579" fmla="*/ 1811530 h 2218638"/>
                <a:gd name="connsiteX4580" fmla="*/ 32691 w 1498841"/>
                <a:gd name="connsiteY4580" fmla="*/ 1812639 h 2218638"/>
                <a:gd name="connsiteX4581" fmla="*/ 34453 w 1498841"/>
                <a:gd name="connsiteY4581" fmla="*/ 1814075 h 2218638"/>
                <a:gd name="connsiteX4582" fmla="*/ 35562 w 1498841"/>
                <a:gd name="connsiteY4582" fmla="*/ 1814270 h 2218638"/>
                <a:gd name="connsiteX4583" fmla="*/ 34714 w 1498841"/>
                <a:gd name="connsiteY4583" fmla="*/ 1813292 h 2218638"/>
                <a:gd name="connsiteX4584" fmla="*/ 36541 w 1498841"/>
                <a:gd name="connsiteY4584" fmla="*/ 1809964 h 2218638"/>
                <a:gd name="connsiteX4585" fmla="*/ 37455 w 1498841"/>
                <a:gd name="connsiteY4585" fmla="*/ 1806505 h 2218638"/>
                <a:gd name="connsiteX4586" fmla="*/ 37194 w 1498841"/>
                <a:gd name="connsiteY4586" fmla="*/ 1806049 h 2218638"/>
                <a:gd name="connsiteX4587" fmla="*/ 35432 w 1498841"/>
                <a:gd name="connsiteY4587" fmla="*/ 1805527 h 2218638"/>
                <a:gd name="connsiteX4588" fmla="*/ 34518 w 1498841"/>
                <a:gd name="connsiteY4588" fmla="*/ 1804352 h 2218638"/>
                <a:gd name="connsiteX4589" fmla="*/ 33344 w 1498841"/>
                <a:gd name="connsiteY4589" fmla="*/ 1803700 h 2218638"/>
                <a:gd name="connsiteX4590" fmla="*/ 32757 w 1498841"/>
                <a:gd name="connsiteY4590" fmla="*/ 1801677 h 2218638"/>
                <a:gd name="connsiteX4591" fmla="*/ 33083 w 1498841"/>
                <a:gd name="connsiteY4591" fmla="*/ 1800241 h 2218638"/>
                <a:gd name="connsiteX4592" fmla="*/ 33866 w 1498841"/>
                <a:gd name="connsiteY4592" fmla="*/ 1799458 h 2218638"/>
                <a:gd name="connsiteX4593" fmla="*/ 34192 w 1498841"/>
                <a:gd name="connsiteY4593" fmla="*/ 1798349 h 2218638"/>
                <a:gd name="connsiteX4594" fmla="*/ 35954 w 1498841"/>
                <a:gd name="connsiteY4594" fmla="*/ 1796326 h 2218638"/>
                <a:gd name="connsiteX4595" fmla="*/ 37977 w 1498841"/>
                <a:gd name="connsiteY4595" fmla="*/ 1795152 h 2218638"/>
                <a:gd name="connsiteX4596" fmla="*/ 38629 w 1498841"/>
                <a:gd name="connsiteY4596" fmla="*/ 1793781 h 2218638"/>
                <a:gd name="connsiteX4597" fmla="*/ 40065 w 1498841"/>
                <a:gd name="connsiteY4597" fmla="*/ 1792803 h 2218638"/>
                <a:gd name="connsiteX4598" fmla="*/ 40652 w 1498841"/>
                <a:gd name="connsiteY4598" fmla="*/ 1791563 h 2218638"/>
                <a:gd name="connsiteX4599" fmla="*/ 40522 w 1498841"/>
                <a:gd name="connsiteY4599" fmla="*/ 1790454 h 2218638"/>
                <a:gd name="connsiteX4600" fmla="*/ 39673 w 1498841"/>
                <a:gd name="connsiteY4600" fmla="*/ 1789279 h 2218638"/>
                <a:gd name="connsiteX4601" fmla="*/ 35432 w 1498841"/>
                <a:gd name="connsiteY4601" fmla="*/ 1789670 h 2218638"/>
                <a:gd name="connsiteX4602" fmla="*/ 34584 w 1498841"/>
                <a:gd name="connsiteY4602" fmla="*/ 1788104 h 2218638"/>
                <a:gd name="connsiteX4603" fmla="*/ 35040 w 1498841"/>
                <a:gd name="connsiteY4603" fmla="*/ 1786473 h 2218638"/>
                <a:gd name="connsiteX4604" fmla="*/ 34975 w 1498841"/>
                <a:gd name="connsiteY4604" fmla="*/ 1784972 h 2218638"/>
                <a:gd name="connsiteX4605" fmla="*/ 36084 w 1498841"/>
                <a:gd name="connsiteY4605" fmla="*/ 1784124 h 2218638"/>
                <a:gd name="connsiteX4606" fmla="*/ 37585 w 1498841"/>
                <a:gd name="connsiteY4606" fmla="*/ 1780405 h 2218638"/>
                <a:gd name="connsiteX4607" fmla="*/ 39739 w 1498841"/>
                <a:gd name="connsiteY4607" fmla="*/ 1778708 h 2218638"/>
                <a:gd name="connsiteX4608" fmla="*/ 40261 w 1498841"/>
                <a:gd name="connsiteY4608" fmla="*/ 1778708 h 2218638"/>
                <a:gd name="connsiteX4609" fmla="*/ 41174 w 1498841"/>
                <a:gd name="connsiteY4609" fmla="*/ 1780339 h 2218638"/>
                <a:gd name="connsiteX4610" fmla="*/ 42218 w 1498841"/>
                <a:gd name="connsiteY4610" fmla="*/ 1779882 h 2218638"/>
                <a:gd name="connsiteX4611" fmla="*/ 43262 w 1498841"/>
                <a:gd name="connsiteY4611" fmla="*/ 1780796 h 2218638"/>
                <a:gd name="connsiteX4612" fmla="*/ 44763 w 1498841"/>
                <a:gd name="connsiteY4612" fmla="*/ 1777860 h 2218638"/>
                <a:gd name="connsiteX4613" fmla="*/ 45611 w 1498841"/>
                <a:gd name="connsiteY4613" fmla="*/ 1777599 h 2218638"/>
                <a:gd name="connsiteX4614" fmla="*/ 46721 w 1498841"/>
                <a:gd name="connsiteY4614" fmla="*/ 1779099 h 2218638"/>
                <a:gd name="connsiteX4615" fmla="*/ 47112 w 1498841"/>
                <a:gd name="connsiteY4615" fmla="*/ 1779295 h 2218638"/>
                <a:gd name="connsiteX4616" fmla="*/ 48026 w 1498841"/>
                <a:gd name="connsiteY4616" fmla="*/ 1778773 h 2218638"/>
                <a:gd name="connsiteX4617" fmla="*/ 48352 w 1498841"/>
                <a:gd name="connsiteY4617" fmla="*/ 1779426 h 2218638"/>
                <a:gd name="connsiteX4618" fmla="*/ 52919 w 1498841"/>
                <a:gd name="connsiteY4618" fmla="*/ 1777273 h 2218638"/>
                <a:gd name="connsiteX4619" fmla="*/ 53833 w 1498841"/>
                <a:gd name="connsiteY4619" fmla="*/ 1776294 h 2218638"/>
                <a:gd name="connsiteX4620" fmla="*/ 54616 w 1498841"/>
                <a:gd name="connsiteY4620" fmla="*/ 1776294 h 2218638"/>
                <a:gd name="connsiteX4621" fmla="*/ 56182 w 1498841"/>
                <a:gd name="connsiteY4621" fmla="*/ 1775315 h 2218638"/>
                <a:gd name="connsiteX4622" fmla="*/ 57161 w 1498841"/>
                <a:gd name="connsiteY4622" fmla="*/ 1775315 h 2218638"/>
                <a:gd name="connsiteX4623" fmla="*/ 57879 w 1498841"/>
                <a:gd name="connsiteY4623" fmla="*/ 1774141 h 2218638"/>
                <a:gd name="connsiteX4624" fmla="*/ 58988 w 1498841"/>
                <a:gd name="connsiteY4624" fmla="*/ 1773684 h 2218638"/>
                <a:gd name="connsiteX4625" fmla="*/ 60228 w 1498841"/>
                <a:gd name="connsiteY4625" fmla="*/ 1771987 h 2218638"/>
                <a:gd name="connsiteX4626" fmla="*/ 60358 w 1498841"/>
                <a:gd name="connsiteY4626" fmla="*/ 1771008 h 2218638"/>
                <a:gd name="connsiteX4627" fmla="*/ 61207 w 1498841"/>
                <a:gd name="connsiteY4627" fmla="*/ 1770095 h 2218638"/>
                <a:gd name="connsiteX4628" fmla="*/ 60684 w 1498841"/>
                <a:gd name="connsiteY4628" fmla="*/ 1768398 h 2218638"/>
                <a:gd name="connsiteX4629" fmla="*/ 61272 w 1498841"/>
                <a:gd name="connsiteY4629" fmla="*/ 1767354 h 2218638"/>
                <a:gd name="connsiteX4630" fmla="*/ 63621 w 1498841"/>
                <a:gd name="connsiteY4630" fmla="*/ 1766180 h 2218638"/>
                <a:gd name="connsiteX4631" fmla="*/ 65905 w 1498841"/>
                <a:gd name="connsiteY4631" fmla="*/ 1767028 h 2218638"/>
                <a:gd name="connsiteX4632" fmla="*/ 68906 w 1498841"/>
                <a:gd name="connsiteY4632" fmla="*/ 1766114 h 2218638"/>
                <a:gd name="connsiteX4633" fmla="*/ 69559 w 1498841"/>
                <a:gd name="connsiteY4633" fmla="*/ 1766245 h 2218638"/>
                <a:gd name="connsiteX4634" fmla="*/ 70342 w 1498841"/>
                <a:gd name="connsiteY4634" fmla="*/ 1765527 h 2218638"/>
                <a:gd name="connsiteX4635" fmla="*/ 70146 w 1498841"/>
                <a:gd name="connsiteY4635" fmla="*/ 1764353 h 2218638"/>
                <a:gd name="connsiteX4636" fmla="*/ 72104 w 1498841"/>
                <a:gd name="connsiteY4636" fmla="*/ 1761873 h 2218638"/>
                <a:gd name="connsiteX4637" fmla="*/ 72495 w 1498841"/>
                <a:gd name="connsiteY4637" fmla="*/ 1760503 h 2218638"/>
                <a:gd name="connsiteX4638" fmla="*/ 73474 w 1498841"/>
                <a:gd name="connsiteY4638" fmla="*/ 1760307 h 2218638"/>
                <a:gd name="connsiteX4639" fmla="*/ 74257 w 1498841"/>
                <a:gd name="connsiteY4639" fmla="*/ 1759198 h 2218638"/>
                <a:gd name="connsiteX4640" fmla="*/ 76541 w 1498841"/>
                <a:gd name="connsiteY4640" fmla="*/ 1758611 h 2218638"/>
                <a:gd name="connsiteX4641" fmla="*/ 76802 w 1498841"/>
                <a:gd name="connsiteY4641" fmla="*/ 1758154 h 2218638"/>
                <a:gd name="connsiteX4642" fmla="*/ 77585 w 1498841"/>
                <a:gd name="connsiteY4642" fmla="*/ 1758154 h 2218638"/>
                <a:gd name="connsiteX4643" fmla="*/ 78759 w 1498841"/>
                <a:gd name="connsiteY4643" fmla="*/ 1757371 h 2218638"/>
                <a:gd name="connsiteX4644" fmla="*/ 81761 w 1498841"/>
                <a:gd name="connsiteY4644" fmla="*/ 1757240 h 2218638"/>
                <a:gd name="connsiteX4645" fmla="*/ 83457 w 1498841"/>
                <a:gd name="connsiteY4645" fmla="*/ 1756131 h 2218638"/>
                <a:gd name="connsiteX4646" fmla="*/ 85872 w 1498841"/>
                <a:gd name="connsiteY4646" fmla="*/ 1756914 h 2218638"/>
                <a:gd name="connsiteX4647" fmla="*/ 87503 w 1498841"/>
                <a:gd name="connsiteY4647" fmla="*/ 1759067 h 2218638"/>
                <a:gd name="connsiteX4648" fmla="*/ 89200 w 1498841"/>
                <a:gd name="connsiteY4648" fmla="*/ 1759067 h 2218638"/>
                <a:gd name="connsiteX4649" fmla="*/ 90113 w 1498841"/>
                <a:gd name="connsiteY4649" fmla="*/ 1758219 h 2218638"/>
                <a:gd name="connsiteX4650" fmla="*/ 89787 w 1498841"/>
                <a:gd name="connsiteY4650" fmla="*/ 1756066 h 2218638"/>
                <a:gd name="connsiteX4651" fmla="*/ 90048 w 1498841"/>
                <a:gd name="connsiteY4651" fmla="*/ 1754956 h 2218638"/>
                <a:gd name="connsiteX4652" fmla="*/ 89722 w 1498841"/>
                <a:gd name="connsiteY4652" fmla="*/ 1754500 h 2218638"/>
                <a:gd name="connsiteX4653" fmla="*/ 90505 w 1498841"/>
                <a:gd name="connsiteY4653" fmla="*/ 1753390 h 2218638"/>
                <a:gd name="connsiteX4654" fmla="*/ 93572 w 1498841"/>
                <a:gd name="connsiteY4654" fmla="*/ 1751498 h 2218638"/>
                <a:gd name="connsiteX4655" fmla="*/ 95855 w 1498841"/>
                <a:gd name="connsiteY4655" fmla="*/ 1751237 h 2218638"/>
                <a:gd name="connsiteX4656" fmla="*/ 100815 w 1498841"/>
                <a:gd name="connsiteY4656" fmla="*/ 1749084 h 2218638"/>
                <a:gd name="connsiteX4657" fmla="*/ 102315 w 1498841"/>
                <a:gd name="connsiteY4657" fmla="*/ 1749149 h 2218638"/>
                <a:gd name="connsiteX4658" fmla="*/ 103490 w 1498841"/>
                <a:gd name="connsiteY4658" fmla="*/ 1749867 h 2218638"/>
                <a:gd name="connsiteX4659" fmla="*/ 105382 w 1498841"/>
                <a:gd name="connsiteY4659" fmla="*/ 1749540 h 2218638"/>
                <a:gd name="connsiteX4660" fmla="*/ 107536 w 1498841"/>
                <a:gd name="connsiteY4660" fmla="*/ 1750389 h 2218638"/>
                <a:gd name="connsiteX4661" fmla="*/ 107536 w 1498841"/>
                <a:gd name="connsiteY4661" fmla="*/ 1752085 h 2218638"/>
                <a:gd name="connsiteX4662" fmla="*/ 106557 w 1498841"/>
                <a:gd name="connsiteY4662" fmla="*/ 1754695 h 2218638"/>
                <a:gd name="connsiteX4663" fmla="*/ 107079 w 1498841"/>
                <a:gd name="connsiteY4663" fmla="*/ 1756653 h 2218638"/>
                <a:gd name="connsiteX4664" fmla="*/ 107536 w 1498841"/>
                <a:gd name="connsiteY4664" fmla="*/ 1756718 h 2218638"/>
                <a:gd name="connsiteX4665" fmla="*/ 107797 w 1498841"/>
                <a:gd name="connsiteY4665" fmla="*/ 1757305 h 2218638"/>
                <a:gd name="connsiteX4666" fmla="*/ 105382 w 1498841"/>
                <a:gd name="connsiteY4666" fmla="*/ 1763439 h 2218638"/>
                <a:gd name="connsiteX4667" fmla="*/ 105578 w 1498841"/>
                <a:gd name="connsiteY4667" fmla="*/ 1763831 h 2218638"/>
                <a:gd name="connsiteX4668" fmla="*/ 106426 w 1498841"/>
                <a:gd name="connsiteY4668" fmla="*/ 1762786 h 2218638"/>
                <a:gd name="connsiteX4669" fmla="*/ 107209 w 1498841"/>
                <a:gd name="connsiteY4669" fmla="*/ 1763700 h 2218638"/>
                <a:gd name="connsiteX4670" fmla="*/ 109493 w 1498841"/>
                <a:gd name="connsiteY4670" fmla="*/ 1764679 h 2218638"/>
                <a:gd name="connsiteX4671" fmla="*/ 109754 w 1498841"/>
                <a:gd name="connsiteY4671" fmla="*/ 1765136 h 2218638"/>
                <a:gd name="connsiteX4672" fmla="*/ 106361 w 1498841"/>
                <a:gd name="connsiteY4672" fmla="*/ 1770421 h 2218638"/>
                <a:gd name="connsiteX4673" fmla="*/ 106230 w 1498841"/>
                <a:gd name="connsiteY4673" fmla="*/ 1772640 h 2218638"/>
                <a:gd name="connsiteX4674" fmla="*/ 102576 w 1498841"/>
                <a:gd name="connsiteY4674" fmla="*/ 1775445 h 2218638"/>
                <a:gd name="connsiteX4675" fmla="*/ 99705 w 1498841"/>
                <a:gd name="connsiteY4675" fmla="*/ 1778578 h 2218638"/>
                <a:gd name="connsiteX4676" fmla="*/ 99053 w 1498841"/>
                <a:gd name="connsiteY4676" fmla="*/ 1780927 h 2218638"/>
                <a:gd name="connsiteX4677" fmla="*/ 99183 w 1498841"/>
                <a:gd name="connsiteY4677" fmla="*/ 1781840 h 2218638"/>
                <a:gd name="connsiteX4678" fmla="*/ 100162 w 1498841"/>
                <a:gd name="connsiteY4678" fmla="*/ 1781971 h 2218638"/>
                <a:gd name="connsiteX4679" fmla="*/ 101010 w 1498841"/>
                <a:gd name="connsiteY4679" fmla="*/ 1782754 h 2218638"/>
                <a:gd name="connsiteX4680" fmla="*/ 100749 w 1498841"/>
                <a:gd name="connsiteY4680" fmla="*/ 1781449 h 2218638"/>
                <a:gd name="connsiteX4681" fmla="*/ 102054 w 1498841"/>
                <a:gd name="connsiteY4681" fmla="*/ 1779361 h 2218638"/>
                <a:gd name="connsiteX4682" fmla="*/ 103947 w 1498841"/>
                <a:gd name="connsiteY4682" fmla="*/ 1778251 h 2218638"/>
                <a:gd name="connsiteX4683" fmla="*/ 106296 w 1498841"/>
                <a:gd name="connsiteY4683" fmla="*/ 1777729 h 2218638"/>
                <a:gd name="connsiteX4684" fmla="*/ 110929 w 1498841"/>
                <a:gd name="connsiteY4684" fmla="*/ 1777468 h 2218638"/>
                <a:gd name="connsiteX4685" fmla="*/ 112103 w 1498841"/>
                <a:gd name="connsiteY4685" fmla="*/ 1778316 h 2218638"/>
                <a:gd name="connsiteX4686" fmla="*/ 112038 w 1498841"/>
                <a:gd name="connsiteY4686" fmla="*/ 1779491 h 2218638"/>
                <a:gd name="connsiteX4687" fmla="*/ 113212 w 1498841"/>
                <a:gd name="connsiteY4687" fmla="*/ 1779556 h 2218638"/>
                <a:gd name="connsiteX4688" fmla="*/ 113343 w 1498841"/>
                <a:gd name="connsiteY4688" fmla="*/ 1778186 h 2218638"/>
                <a:gd name="connsiteX4689" fmla="*/ 113800 w 1498841"/>
                <a:gd name="connsiteY4689" fmla="*/ 1777403 h 2218638"/>
                <a:gd name="connsiteX4690" fmla="*/ 115888 w 1498841"/>
                <a:gd name="connsiteY4690" fmla="*/ 1775967 h 2218638"/>
                <a:gd name="connsiteX4691" fmla="*/ 115757 w 1498841"/>
                <a:gd name="connsiteY4691" fmla="*/ 1775511 h 2218638"/>
                <a:gd name="connsiteX4692" fmla="*/ 114844 w 1498841"/>
                <a:gd name="connsiteY4692" fmla="*/ 1775054 h 2218638"/>
                <a:gd name="connsiteX4693" fmla="*/ 115366 w 1498841"/>
                <a:gd name="connsiteY4693" fmla="*/ 1774532 h 2218638"/>
                <a:gd name="connsiteX4694" fmla="*/ 125349 w 1498841"/>
                <a:gd name="connsiteY4694" fmla="*/ 1774010 h 2218638"/>
                <a:gd name="connsiteX4695" fmla="*/ 131418 w 1498841"/>
                <a:gd name="connsiteY4695" fmla="*/ 1771791 h 2218638"/>
                <a:gd name="connsiteX4696" fmla="*/ 134941 w 1498841"/>
                <a:gd name="connsiteY4696" fmla="*/ 1769638 h 2218638"/>
                <a:gd name="connsiteX4697" fmla="*/ 138335 w 1498841"/>
                <a:gd name="connsiteY4697" fmla="*/ 1765331 h 2218638"/>
                <a:gd name="connsiteX4698" fmla="*/ 143424 w 1498841"/>
                <a:gd name="connsiteY4698" fmla="*/ 1761025 h 2218638"/>
                <a:gd name="connsiteX4699" fmla="*/ 146034 w 1498841"/>
                <a:gd name="connsiteY4699" fmla="*/ 1757305 h 2218638"/>
                <a:gd name="connsiteX4700" fmla="*/ 148057 w 1498841"/>
                <a:gd name="connsiteY4700" fmla="*/ 1753521 h 2218638"/>
                <a:gd name="connsiteX4701" fmla="*/ 148775 w 1498841"/>
                <a:gd name="connsiteY4701" fmla="*/ 1750389 h 2218638"/>
                <a:gd name="connsiteX4702" fmla="*/ 148710 w 1498841"/>
                <a:gd name="connsiteY4702" fmla="*/ 1748431 h 2218638"/>
                <a:gd name="connsiteX4703" fmla="*/ 148122 w 1498841"/>
                <a:gd name="connsiteY4703" fmla="*/ 1746408 h 2218638"/>
                <a:gd name="connsiteX4704" fmla="*/ 145186 w 1498841"/>
                <a:gd name="connsiteY4704" fmla="*/ 1742624 h 2218638"/>
                <a:gd name="connsiteX4705" fmla="*/ 146230 w 1498841"/>
                <a:gd name="connsiteY4705" fmla="*/ 1741841 h 2218638"/>
                <a:gd name="connsiteX4706" fmla="*/ 144403 w 1498841"/>
                <a:gd name="connsiteY4706" fmla="*/ 1742036 h 2218638"/>
                <a:gd name="connsiteX4707" fmla="*/ 142184 w 1498841"/>
                <a:gd name="connsiteY4707" fmla="*/ 1739557 h 2218638"/>
                <a:gd name="connsiteX4708" fmla="*/ 142184 w 1498841"/>
                <a:gd name="connsiteY4708" fmla="*/ 1738513 h 2218638"/>
                <a:gd name="connsiteX4709" fmla="*/ 142380 w 1498841"/>
                <a:gd name="connsiteY4709" fmla="*/ 1738252 h 2218638"/>
                <a:gd name="connsiteX4710" fmla="*/ 145447 w 1498841"/>
                <a:gd name="connsiteY4710" fmla="*/ 1738382 h 2218638"/>
                <a:gd name="connsiteX4711" fmla="*/ 147013 w 1498841"/>
                <a:gd name="connsiteY4711" fmla="*/ 1737534 h 2218638"/>
                <a:gd name="connsiteX4712" fmla="*/ 148644 w 1498841"/>
                <a:gd name="connsiteY4712" fmla="*/ 1738382 h 2218638"/>
                <a:gd name="connsiteX4713" fmla="*/ 149623 w 1498841"/>
                <a:gd name="connsiteY4713" fmla="*/ 1737469 h 2218638"/>
                <a:gd name="connsiteX4714" fmla="*/ 149427 w 1498841"/>
                <a:gd name="connsiteY4714" fmla="*/ 1739883 h 2218638"/>
                <a:gd name="connsiteX4715" fmla="*/ 151581 w 1498841"/>
                <a:gd name="connsiteY4715" fmla="*/ 1741384 h 2218638"/>
                <a:gd name="connsiteX4716" fmla="*/ 152821 w 1498841"/>
                <a:gd name="connsiteY4716" fmla="*/ 1741384 h 2218638"/>
                <a:gd name="connsiteX4717" fmla="*/ 155039 w 1498841"/>
                <a:gd name="connsiteY4717" fmla="*/ 1740209 h 2218638"/>
                <a:gd name="connsiteX4718" fmla="*/ 155757 w 1498841"/>
                <a:gd name="connsiteY4718" fmla="*/ 1739361 h 2218638"/>
                <a:gd name="connsiteX4719" fmla="*/ 155104 w 1498841"/>
                <a:gd name="connsiteY4719" fmla="*/ 1737404 h 2218638"/>
                <a:gd name="connsiteX4720" fmla="*/ 155300 w 1498841"/>
                <a:gd name="connsiteY4720" fmla="*/ 1736033 h 2218638"/>
                <a:gd name="connsiteX4721" fmla="*/ 156018 w 1498841"/>
                <a:gd name="connsiteY4721" fmla="*/ 1735120 h 2218638"/>
                <a:gd name="connsiteX4722" fmla="*/ 157062 w 1498841"/>
                <a:gd name="connsiteY4722" fmla="*/ 1735837 h 2218638"/>
                <a:gd name="connsiteX4723" fmla="*/ 159085 w 1498841"/>
                <a:gd name="connsiteY4723" fmla="*/ 1738447 h 2218638"/>
                <a:gd name="connsiteX4724" fmla="*/ 157323 w 1498841"/>
                <a:gd name="connsiteY4724" fmla="*/ 1739818 h 2218638"/>
                <a:gd name="connsiteX4725" fmla="*/ 155953 w 1498841"/>
                <a:gd name="connsiteY4725" fmla="*/ 1742493 h 2218638"/>
                <a:gd name="connsiteX4726" fmla="*/ 155887 w 1498841"/>
                <a:gd name="connsiteY4726" fmla="*/ 1749279 h 2218638"/>
                <a:gd name="connsiteX4727" fmla="*/ 156475 w 1498841"/>
                <a:gd name="connsiteY4727" fmla="*/ 1752216 h 2218638"/>
                <a:gd name="connsiteX4728" fmla="*/ 155496 w 1498841"/>
                <a:gd name="connsiteY4728" fmla="*/ 1753912 h 2218638"/>
                <a:gd name="connsiteX4729" fmla="*/ 153277 w 1498841"/>
                <a:gd name="connsiteY4729" fmla="*/ 1754826 h 2218638"/>
                <a:gd name="connsiteX4730" fmla="*/ 153277 w 1498841"/>
                <a:gd name="connsiteY4730" fmla="*/ 1758611 h 2218638"/>
                <a:gd name="connsiteX4731" fmla="*/ 153734 w 1498841"/>
                <a:gd name="connsiteY4731" fmla="*/ 1761351 h 2218638"/>
                <a:gd name="connsiteX4732" fmla="*/ 157649 w 1498841"/>
                <a:gd name="connsiteY4732" fmla="*/ 1765984 h 2218638"/>
                <a:gd name="connsiteX4733" fmla="*/ 160716 w 1498841"/>
                <a:gd name="connsiteY4733" fmla="*/ 1768594 h 2218638"/>
                <a:gd name="connsiteX4734" fmla="*/ 161825 w 1498841"/>
                <a:gd name="connsiteY4734" fmla="*/ 1770160 h 2218638"/>
                <a:gd name="connsiteX4735" fmla="*/ 161369 w 1498841"/>
                <a:gd name="connsiteY4735" fmla="*/ 1770160 h 2218638"/>
                <a:gd name="connsiteX4736" fmla="*/ 160455 w 1498841"/>
                <a:gd name="connsiteY4736" fmla="*/ 1768985 h 2218638"/>
                <a:gd name="connsiteX4737" fmla="*/ 160194 w 1498841"/>
                <a:gd name="connsiteY4737" fmla="*/ 1769377 h 2218638"/>
                <a:gd name="connsiteX4738" fmla="*/ 160847 w 1498841"/>
                <a:gd name="connsiteY4738" fmla="*/ 1770291 h 2218638"/>
                <a:gd name="connsiteX4739" fmla="*/ 165284 w 1498841"/>
                <a:gd name="connsiteY4739" fmla="*/ 1772444 h 2218638"/>
                <a:gd name="connsiteX4740" fmla="*/ 167241 w 1498841"/>
                <a:gd name="connsiteY4740" fmla="*/ 1772901 h 2218638"/>
                <a:gd name="connsiteX4741" fmla="*/ 168742 w 1498841"/>
                <a:gd name="connsiteY4741" fmla="*/ 1774271 h 2218638"/>
                <a:gd name="connsiteX4742" fmla="*/ 169917 w 1498841"/>
                <a:gd name="connsiteY4742" fmla="*/ 1776359 h 2218638"/>
                <a:gd name="connsiteX4743" fmla="*/ 171287 w 1498841"/>
                <a:gd name="connsiteY4743" fmla="*/ 1777533 h 2218638"/>
                <a:gd name="connsiteX4744" fmla="*/ 174680 w 1498841"/>
                <a:gd name="connsiteY4744" fmla="*/ 1779099 h 2218638"/>
                <a:gd name="connsiteX4745" fmla="*/ 175593 w 1498841"/>
                <a:gd name="connsiteY4745" fmla="*/ 1780405 h 2218638"/>
                <a:gd name="connsiteX4746" fmla="*/ 178334 w 1498841"/>
                <a:gd name="connsiteY4746" fmla="*/ 1780796 h 2218638"/>
                <a:gd name="connsiteX4747" fmla="*/ 182119 w 1498841"/>
                <a:gd name="connsiteY4747" fmla="*/ 1780535 h 2218638"/>
                <a:gd name="connsiteX4748" fmla="*/ 186425 w 1498841"/>
                <a:gd name="connsiteY4748" fmla="*/ 1779426 h 2218638"/>
                <a:gd name="connsiteX4749" fmla="*/ 190275 w 1498841"/>
                <a:gd name="connsiteY4749" fmla="*/ 1781905 h 2218638"/>
                <a:gd name="connsiteX4750" fmla="*/ 191515 w 1498841"/>
                <a:gd name="connsiteY4750" fmla="*/ 1782362 h 2218638"/>
                <a:gd name="connsiteX4751" fmla="*/ 195626 w 1498841"/>
                <a:gd name="connsiteY4751" fmla="*/ 1782167 h 2218638"/>
                <a:gd name="connsiteX4752" fmla="*/ 201760 w 1498841"/>
                <a:gd name="connsiteY4752" fmla="*/ 1779687 h 2218638"/>
                <a:gd name="connsiteX4753" fmla="*/ 205218 w 1498841"/>
                <a:gd name="connsiteY4753" fmla="*/ 1778578 h 2218638"/>
                <a:gd name="connsiteX4754" fmla="*/ 206719 w 1498841"/>
                <a:gd name="connsiteY4754" fmla="*/ 1778643 h 2218638"/>
                <a:gd name="connsiteX4755" fmla="*/ 209264 w 1498841"/>
                <a:gd name="connsiteY4755" fmla="*/ 1776946 h 2218638"/>
                <a:gd name="connsiteX4756" fmla="*/ 210699 w 1498841"/>
                <a:gd name="connsiteY4756" fmla="*/ 1775315 h 2218638"/>
                <a:gd name="connsiteX4757" fmla="*/ 215267 w 1498841"/>
                <a:gd name="connsiteY4757" fmla="*/ 1766963 h 2218638"/>
                <a:gd name="connsiteX4758" fmla="*/ 221531 w 1498841"/>
                <a:gd name="connsiteY4758" fmla="*/ 1765266 h 2218638"/>
                <a:gd name="connsiteX4759" fmla="*/ 223619 w 1498841"/>
                <a:gd name="connsiteY4759" fmla="*/ 1765592 h 2218638"/>
                <a:gd name="connsiteX4760" fmla="*/ 224011 w 1498841"/>
                <a:gd name="connsiteY4760" fmla="*/ 1765984 h 2218638"/>
                <a:gd name="connsiteX4761" fmla="*/ 222314 w 1498841"/>
                <a:gd name="connsiteY4761" fmla="*/ 1766376 h 2218638"/>
                <a:gd name="connsiteX4762" fmla="*/ 222445 w 1498841"/>
                <a:gd name="connsiteY4762" fmla="*/ 1767093 h 2218638"/>
                <a:gd name="connsiteX4763" fmla="*/ 221074 w 1498841"/>
                <a:gd name="connsiteY4763" fmla="*/ 1767942 h 2218638"/>
                <a:gd name="connsiteX4764" fmla="*/ 219247 w 1498841"/>
                <a:gd name="connsiteY4764" fmla="*/ 1767615 h 2218638"/>
                <a:gd name="connsiteX4765" fmla="*/ 214484 w 1498841"/>
                <a:gd name="connsiteY4765" fmla="*/ 1770943 h 2218638"/>
                <a:gd name="connsiteX4766" fmla="*/ 214419 w 1498841"/>
                <a:gd name="connsiteY4766" fmla="*/ 1771791 h 2218638"/>
                <a:gd name="connsiteX4767" fmla="*/ 214810 w 1498841"/>
                <a:gd name="connsiteY4767" fmla="*/ 1772117 h 2218638"/>
                <a:gd name="connsiteX4768" fmla="*/ 218464 w 1498841"/>
                <a:gd name="connsiteY4768" fmla="*/ 1772835 h 2218638"/>
                <a:gd name="connsiteX4769" fmla="*/ 218790 w 1498841"/>
                <a:gd name="connsiteY4769" fmla="*/ 1773227 h 2218638"/>
                <a:gd name="connsiteX4770" fmla="*/ 218660 w 1498841"/>
                <a:gd name="connsiteY4770" fmla="*/ 1773749 h 2218638"/>
                <a:gd name="connsiteX4771" fmla="*/ 218268 w 1498841"/>
                <a:gd name="connsiteY4771" fmla="*/ 1773814 h 2218638"/>
                <a:gd name="connsiteX4772" fmla="*/ 218856 w 1498841"/>
                <a:gd name="connsiteY4772" fmla="*/ 1774662 h 2218638"/>
                <a:gd name="connsiteX4773" fmla="*/ 224141 w 1498841"/>
                <a:gd name="connsiteY4773" fmla="*/ 1773879 h 2218638"/>
                <a:gd name="connsiteX4774" fmla="*/ 224598 w 1498841"/>
                <a:gd name="connsiteY4774" fmla="*/ 1773879 h 2218638"/>
                <a:gd name="connsiteX4775" fmla="*/ 224794 w 1498841"/>
                <a:gd name="connsiteY4775" fmla="*/ 1774401 h 2218638"/>
                <a:gd name="connsiteX4776" fmla="*/ 226229 w 1498841"/>
                <a:gd name="connsiteY4776" fmla="*/ 1774336 h 2218638"/>
                <a:gd name="connsiteX4777" fmla="*/ 228056 w 1498841"/>
                <a:gd name="connsiteY4777" fmla="*/ 1772444 h 2218638"/>
                <a:gd name="connsiteX4778" fmla="*/ 233798 w 1498841"/>
                <a:gd name="connsiteY4778" fmla="*/ 1769573 h 2218638"/>
                <a:gd name="connsiteX4779" fmla="*/ 237518 w 1498841"/>
                <a:gd name="connsiteY4779" fmla="*/ 1771596 h 2218638"/>
                <a:gd name="connsiteX4780" fmla="*/ 238562 w 1498841"/>
                <a:gd name="connsiteY4780" fmla="*/ 1771530 h 2218638"/>
                <a:gd name="connsiteX4781" fmla="*/ 240715 w 1498841"/>
                <a:gd name="connsiteY4781" fmla="*/ 1772966 h 2218638"/>
                <a:gd name="connsiteX4782" fmla="*/ 241041 w 1498841"/>
                <a:gd name="connsiteY4782" fmla="*/ 1772313 h 2218638"/>
                <a:gd name="connsiteX4783" fmla="*/ 240193 w 1498841"/>
                <a:gd name="connsiteY4783" fmla="*/ 1771791 h 2218638"/>
                <a:gd name="connsiteX4784" fmla="*/ 240128 w 1498841"/>
                <a:gd name="connsiteY4784" fmla="*/ 1771270 h 2218638"/>
                <a:gd name="connsiteX4785" fmla="*/ 240715 w 1498841"/>
                <a:gd name="connsiteY4785" fmla="*/ 1770095 h 2218638"/>
                <a:gd name="connsiteX4786" fmla="*/ 242999 w 1498841"/>
                <a:gd name="connsiteY4786" fmla="*/ 1769834 h 2218638"/>
                <a:gd name="connsiteX4787" fmla="*/ 244108 w 1498841"/>
                <a:gd name="connsiteY4787" fmla="*/ 1771987 h 2218638"/>
                <a:gd name="connsiteX4788" fmla="*/ 244630 w 1498841"/>
                <a:gd name="connsiteY4788" fmla="*/ 1772117 h 2218638"/>
                <a:gd name="connsiteX4789" fmla="*/ 243651 w 1498841"/>
                <a:gd name="connsiteY4789" fmla="*/ 1769768 h 2218638"/>
                <a:gd name="connsiteX4790" fmla="*/ 243586 w 1498841"/>
                <a:gd name="connsiteY4790" fmla="*/ 1768463 h 2218638"/>
                <a:gd name="connsiteX4791" fmla="*/ 244957 w 1498841"/>
                <a:gd name="connsiteY4791" fmla="*/ 1767485 h 2218638"/>
                <a:gd name="connsiteX4792" fmla="*/ 247175 w 1498841"/>
                <a:gd name="connsiteY4792" fmla="*/ 1767876 h 2218638"/>
                <a:gd name="connsiteX4793" fmla="*/ 247632 w 1498841"/>
                <a:gd name="connsiteY4793" fmla="*/ 1767159 h 2218638"/>
                <a:gd name="connsiteX4794" fmla="*/ 248284 w 1498841"/>
                <a:gd name="connsiteY4794" fmla="*/ 1766963 h 2218638"/>
                <a:gd name="connsiteX4795" fmla="*/ 248023 w 1498841"/>
                <a:gd name="connsiteY4795" fmla="*/ 1766180 h 2218638"/>
                <a:gd name="connsiteX4796" fmla="*/ 245544 w 1498841"/>
                <a:gd name="connsiteY4796" fmla="*/ 1766049 h 2218638"/>
                <a:gd name="connsiteX4797" fmla="*/ 243521 w 1498841"/>
                <a:gd name="connsiteY4797" fmla="*/ 1764940 h 2218638"/>
                <a:gd name="connsiteX4798" fmla="*/ 243260 w 1498841"/>
                <a:gd name="connsiteY4798" fmla="*/ 1764418 h 2218638"/>
                <a:gd name="connsiteX4799" fmla="*/ 244500 w 1498841"/>
                <a:gd name="connsiteY4799" fmla="*/ 1764418 h 2218638"/>
                <a:gd name="connsiteX4800" fmla="*/ 243586 w 1498841"/>
                <a:gd name="connsiteY4800" fmla="*/ 1761612 h 2218638"/>
                <a:gd name="connsiteX4801" fmla="*/ 239214 w 1498841"/>
                <a:gd name="connsiteY4801" fmla="*/ 1760698 h 2218638"/>
                <a:gd name="connsiteX4802" fmla="*/ 235821 w 1498841"/>
                <a:gd name="connsiteY4802" fmla="*/ 1757632 h 2218638"/>
                <a:gd name="connsiteX4803" fmla="*/ 234255 w 1498841"/>
                <a:gd name="connsiteY4803" fmla="*/ 1757828 h 2218638"/>
                <a:gd name="connsiteX4804" fmla="*/ 229818 w 1498841"/>
                <a:gd name="connsiteY4804" fmla="*/ 1759328 h 2218638"/>
                <a:gd name="connsiteX4805" fmla="*/ 224924 w 1498841"/>
                <a:gd name="connsiteY4805" fmla="*/ 1759132 h 2218638"/>
                <a:gd name="connsiteX4806" fmla="*/ 223423 w 1498841"/>
                <a:gd name="connsiteY4806" fmla="*/ 1759394 h 2218638"/>
                <a:gd name="connsiteX4807" fmla="*/ 221662 w 1498841"/>
                <a:gd name="connsiteY4807" fmla="*/ 1758480 h 2218638"/>
                <a:gd name="connsiteX4808" fmla="*/ 220226 w 1498841"/>
                <a:gd name="connsiteY4808" fmla="*/ 1757044 h 2218638"/>
                <a:gd name="connsiteX4809" fmla="*/ 216507 w 1498841"/>
                <a:gd name="connsiteY4809" fmla="*/ 1757175 h 2218638"/>
                <a:gd name="connsiteX4810" fmla="*/ 214941 w 1498841"/>
                <a:gd name="connsiteY4810" fmla="*/ 1756783 h 2218638"/>
                <a:gd name="connsiteX4811" fmla="*/ 211091 w 1498841"/>
                <a:gd name="connsiteY4811" fmla="*/ 1754630 h 2218638"/>
                <a:gd name="connsiteX4812" fmla="*/ 209394 w 1498841"/>
                <a:gd name="connsiteY4812" fmla="*/ 1754956 h 2218638"/>
                <a:gd name="connsiteX4813" fmla="*/ 207763 w 1498841"/>
                <a:gd name="connsiteY4813" fmla="*/ 1756588 h 2218638"/>
                <a:gd name="connsiteX4814" fmla="*/ 206784 w 1498841"/>
                <a:gd name="connsiteY4814" fmla="*/ 1756783 h 2218638"/>
                <a:gd name="connsiteX4815" fmla="*/ 206197 w 1498841"/>
                <a:gd name="connsiteY4815" fmla="*/ 1758023 h 2218638"/>
                <a:gd name="connsiteX4816" fmla="*/ 205740 w 1498841"/>
                <a:gd name="connsiteY4816" fmla="*/ 1758154 h 2218638"/>
                <a:gd name="connsiteX4817" fmla="*/ 204761 w 1498841"/>
                <a:gd name="connsiteY4817" fmla="*/ 1756783 h 2218638"/>
                <a:gd name="connsiteX4818" fmla="*/ 202477 w 1498841"/>
                <a:gd name="connsiteY4818" fmla="*/ 1757632 h 2218638"/>
                <a:gd name="connsiteX4819" fmla="*/ 202282 w 1498841"/>
                <a:gd name="connsiteY4819" fmla="*/ 1755152 h 2218638"/>
                <a:gd name="connsiteX4820" fmla="*/ 202869 w 1498841"/>
                <a:gd name="connsiteY4820" fmla="*/ 1753651 h 2218638"/>
                <a:gd name="connsiteX4821" fmla="*/ 202216 w 1498841"/>
                <a:gd name="connsiteY4821" fmla="*/ 1751498 h 2218638"/>
                <a:gd name="connsiteX4822" fmla="*/ 201499 w 1498841"/>
                <a:gd name="connsiteY4822" fmla="*/ 1750715 h 2218638"/>
                <a:gd name="connsiteX4823" fmla="*/ 200259 w 1498841"/>
                <a:gd name="connsiteY4823" fmla="*/ 1750584 h 2218638"/>
                <a:gd name="connsiteX4824" fmla="*/ 200455 w 1498841"/>
                <a:gd name="connsiteY4824" fmla="*/ 1748561 h 2218638"/>
                <a:gd name="connsiteX4825" fmla="*/ 200194 w 1498841"/>
                <a:gd name="connsiteY4825" fmla="*/ 1747974 h 2218638"/>
                <a:gd name="connsiteX4826" fmla="*/ 199541 w 1498841"/>
                <a:gd name="connsiteY4826" fmla="*/ 1747061 h 2218638"/>
                <a:gd name="connsiteX4827" fmla="*/ 198562 w 1498841"/>
                <a:gd name="connsiteY4827" fmla="*/ 1746996 h 2218638"/>
                <a:gd name="connsiteX4828" fmla="*/ 198693 w 1498841"/>
                <a:gd name="connsiteY4828" fmla="*/ 1745821 h 2218638"/>
                <a:gd name="connsiteX4829" fmla="*/ 197714 w 1498841"/>
                <a:gd name="connsiteY4829" fmla="*/ 1745495 h 2218638"/>
                <a:gd name="connsiteX4830" fmla="*/ 199215 w 1498841"/>
                <a:gd name="connsiteY4830" fmla="*/ 1742689 h 2218638"/>
                <a:gd name="connsiteX4831" fmla="*/ 199672 w 1498841"/>
                <a:gd name="connsiteY4831" fmla="*/ 1742493 h 2218638"/>
                <a:gd name="connsiteX4832" fmla="*/ 200389 w 1498841"/>
                <a:gd name="connsiteY4832" fmla="*/ 1743081 h 2218638"/>
                <a:gd name="connsiteX4833" fmla="*/ 201499 w 1498841"/>
                <a:gd name="connsiteY4833" fmla="*/ 1741971 h 2218638"/>
                <a:gd name="connsiteX4834" fmla="*/ 202282 w 1498841"/>
                <a:gd name="connsiteY4834" fmla="*/ 1742689 h 2218638"/>
                <a:gd name="connsiteX4835" fmla="*/ 202151 w 1498841"/>
                <a:gd name="connsiteY4835" fmla="*/ 1744059 h 2218638"/>
                <a:gd name="connsiteX4836" fmla="*/ 202999 w 1498841"/>
                <a:gd name="connsiteY4836" fmla="*/ 1744385 h 2218638"/>
                <a:gd name="connsiteX4837" fmla="*/ 203978 w 1498841"/>
                <a:gd name="connsiteY4837" fmla="*/ 1746082 h 2218638"/>
                <a:gd name="connsiteX4838" fmla="*/ 205022 w 1498841"/>
                <a:gd name="connsiteY4838" fmla="*/ 1745430 h 2218638"/>
                <a:gd name="connsiteX4839" fmla="*/ 206262 w 1498841"/>
                <a:gd name="connsiteY4839" fmla="*/ 1746669 h 2218638"/>
                <a:gd name="connsiteX4840" fmla="*/ 206197 w 1498841"/>
                <a:gd name="connsiteY4840" fmla="*/ 1748301 h 2218638"/>
                <a:gd name="connsiteX4841" fmla="*/ 204696 w 1498841"/>
                <a:gd name="connsiteY4841" fmla="*/ 1750127 h 2218638"/>
                <a:gd name="connsiteX4842" fmla="*/ 202738 w 1498841"/>
                <a:gd name="connsiteY4842" fmla="*/ 1750910 h 2218638"/>
                <a:gd name="connsiteX4843" fmla="*/ 203195 w 1498841"/>
                <a:gd name="connsiteY4843" fmla="*/ 1754369 h 2218638"/>
                <a:gd name="connsiteX4844" fmla="*/ 203521 w 1498841"/>
                <a:gd name="connsiteY4844" fmla="*/ 1754826 h 2218638"/>
                <a:gd name="connsiteX4845" fmla="*/ 205675 w 1498841"/>
                <a:gd name="connsiteY4845" fmla="*/ 1753521 h 2218638"/>
                <a:gd name="connsiteX4846" fmla="*/ 206262 w 1498841"/>
                <a:gd name="connsiteY4846" fmla="*/ 1752672 h 2218638"/>
                <a:gd name="connsiteX4847" fmla="*/ 207437 w 1498841"/>
                <a:gd name="connsiteY4847" fmla="*/ 1752477 h 2218638"/>
                <a:gd name="connsiteX4848" fmla="*/ 207828 w 1498841"/>
                <a:gd name="connsiteY4848" fmla="*/ 1750650 h 2218638"/>
                <a:gd name="connsiteX4849" fmla="*/ 207437 w 1498841"/>
                <a:gd name="connsiteY4849" fmla="*/ 1750127 h 2218638"/>
                <a:gd name="connsiteX4850" fmla="*/ 207632 w 1498841"/>
                <a:gd name="connsiteY4850" fmla="*/ 1749410 h 2218638"/>
                <a:gd name="connsiteX4851" fmla="*/ 209003 w 1498841"/>
                <a:gd name="connsiteY4851" fmla="*/ 1749736 h 2218638"/>
                <a:gd name="connsiteX4852" fmla="*/ 210308 w 1498841"/>
                <a:gd name="connsiteY4852" fmla="*/ 1748692 h 2218638"/>
                <a:gd name="connsiteX4853" fmla="*/ 214745 w 1498841"/>
                <a:gd name="connsiteY4853" fmla="*/ 1748040 h 2218638"/>
                <a:gd name="connsiteX4854" fmla="*/ 216572 w 1498841"/>
                <a:gd name="connsiteY4854" fmla="*/ 1744255 h 2218638"/>
                <a:gd name="connsiteX4855" fmla="*/ 217942 w 1498841"/>
                <a:gd name="connsiteY4855" fmla="*/ 1743146 h 2218638"/>
                <a:gd name="connsiteX4856" fmla="*/ 216507 w 1498841"/>
                <a:gd name="connsiteY4856" fmla="*/ 1742754 h 2218638"/>
                <a:gd name="connsiteX4857" fmla="*/ 215267 w 1498841"/>
                <a:gd name="connsiteY4857" fmla="*/ 1743472 h 2218638"/>
                <a:gd name="connsiteX4858" fmla="*/ 212787 w 1498841"/>
                <a:gd name="connsiteY4858" fmla="*/ 1743994 h 2218638"/>
                <a:gd name="connsiteX4859" fmla="*/ 211613 w 1498841"/>
                <a:gd name="connsiteY4859" fmla="*/ 1743472 h 2218638"/>
                <a:gd name="connsiteX4860" fmla="*/ 208481 w 1498841"/>
                <a:gd name="connsiteY4860" fmla="*/ 1744907 h 2218638"/>
                <a:gd name="connsiteX4861" fmla="*/ 206001 w 1498841"/>
                <a:gd name="connsiteY4861" fmla="*/ 1744907 h 2218638"/>
                <a:gd name="connsiteX4862" fmla="*/ 205283 w 1498841"/>
                <a:gd name="connsiteY4862" fmla="*/ 1744581 h 2218638"/>
                <a:gd name="connsiteX4863" fmla="*/ 205087 w 1498841"/>
                <a:gd name="connsiteY4863" fmla="*/ 1743341 h 2218638"/>
                <a:gd name="connsiteX4864" fmla="*/ 204565 w 1498841"/>
                <a:gd name="connsiteY4864" fmla="*/ 1742624 h 2218638"/>
                <a:gd name="connsiteX4865" fmla="*/ 206131 w 1498841"/>
                <a:gd name="connsiteY4865" fmla="*/ 1741841 h 2218638"/>
                <a:gd name="connsiteX4866" fmla="*/ 207698 w 1498841"/>
                <a:gd name="connsiteY4866" fmla="*/ 1740144 h 2218638"/>
                <a:gd name="connsiteX4867" fmla="*/ 209525 w 1498841"/>
                <a:gd name="connsiteY4867" fmla="*/ 1738970 h 2218638"/>
                <a:gd name="connsiteX4868" fmla="*/ 210830 w 1498841"/>
                <a:gd name="connsiteY4868" fmla="*/ 1738970 h 2218638"/>
                <a:gd name="connsiteX4869" fmla="*/ 211678 w 1498841"/>
                <a:gd name="connsiteY4869" fmla="*/ 1740144 h 2218638"/>
                <a:gd name="connsiteX4870" fmla="*/ 212787 w 1498841"/>
                <a:gd name="connsiteY4870" fmla="*/ 1739622 h 2218638"/>
                <a:gd name="connsiteX4871" fmla="*/ 213440 w 1498841"/>
                <a:gd name="connsiteY4871" fmla="*/ 1739753 h 2218638"/>
                <a:gd name="connsiteX4872" fmla="*/ 214027 w 1498841"/>
                <a:gd name="connsiteY4872" fmla="*/ 1738382 h 2218638"/>
                <a:gd name="connsiteX4873" fmla="*/ 213896 w 1498841"/>
                <a:gd name="connsiteY4873" fmla="*/ 1737273 h 2218638"/>
                <a:gd name="connsiteX4874" fmla="*/ 214614 w 1498841"/>
                <a:gd name="connsiteY4874" fmla="*/ 1736425 h 2218638"/>
                <a:gd name="connsiteX4875" fmla="*/ 215332 w 1498841"/>
                <a:gd name="connsiteY4875" fmla="*/ 1736555 h 2218638"/>
                <a:gd name="connsiteX4876" fmla="*/ 215919 w 1498841"/>
                <a:gd name="connsiteY4876" fmla="*/ 1736164 h 2218638"/>
                <a:gd name="connsiteX4877" fmla="*/ 217094 w 1498841"/>
                <a:gd name="connsiteY4877" fmla="*/ 1737860 h 2218638"/>
                <a:gd name="connsiteX4878" fmla="*/ 218007 w 1498841"/>
                <a:gd name="connsiteY4878" fmla="*/ 1738252 h 2218638"/>
                <a:gd name="connsiteX4879" fmla="*/ 218660 w 1498841"/>
                <a:gd name="connsiteY4879" fmla="*/ 1737860 h 2218638"/>
                <a:gd name="connsiteX4880" fmla="*/ 218529 w 1498841"/>
                <a:gd name="connsiteY4880" fmla="*/ 1735316 h 2218638"/>
                <a:gd name="connsiteX4881" fmla="*/ 219639 w 1498841"/>
                <a:gd name="connsiteY4881" fmla="*/ 1732575 h 2218638"/>
                <a:gd name="connsiteX4882" fmla="*/ 216246 w 1498841"/>
                <a:gd name="connsiteY4882" fmla="*/ 1730226 h 2218638"/>
                <a:gd name="connsiteX4883" fmla="*/ 214614 w 1498841"/>
                <a:gd name="connsiteY4883" fmla="*/ 1731792 h 2218638"/>
                <a:gd name="connsiteX4884" fmla="*/ 213962 w 1498841"/>
                <a:gd name="connsiteY4884" fmla="*/ 1733684 h 2218638"/>
                <a:gd name="connsiteX4885" fmla="*/ 213374 w 1498841"/>
                <a:gd name="connsiteY4885" fmla="*/ 1733880 h 2218638"/>
                <a:gd name="connsiteX4886" fmla="*/ 211678 w 1498841"/>
                <a:gd name="connsiteY4886" fmla="*/ 1736164 h 2218638"/>
                <a:gd name="connsiteX4887" fmla="*/ 212069 w 1498841"/>
                <a:gd name="connsiteY4887" fmla="*/ 1738447 h 2218638"/>
                <a:gd name="connsiteX4888" fmla="*/ 211613 w 1498841"/>
                <a:gd name="connsiteY4888" fmla="*/ 1738970 h 2218638"/>
                <a:gd name="connsiteX4889" fmla="*/ 210830 w 1498841"/>
                <a:gd name="connsiteY4889" fmla="*/ 1737469 h 2218638"/>
                <a:gd name="connsiteX4890" fmla="*/ 210960 w 1498841"/>
                <a:gd name="connsiteY4890" fmla="*/ 1736164 h 2218638"/>
                <a:gd name="connsiteX4891" fmla="*/ 212852 w 1498841"/>
                <a:gd name="connsiteY4891" fmla="*/ 1730356 h 2218638"/>
                <a:gd name="connsiteX4892" fmla="*/ 215332 w 1498841"/>
                <a:gd name="connsiteY4892" fmla="*/ 1725332 h 2218638"/>
                <a:gd name="connsiteX4893" fmla="*/ 215919 w 1498841"/>
                <a:gd name="connsiteY4893" fmla="*/ 1723178 h 2218638"/>
                <a:gd name="connsiteX4894" fmla="*/ 215136 w 1498841"/>
                <a:gd name="connsiteY4894" fmla="*/ 1712086 h 2218638"/>
                <a:gd name="connsiteX4895" fmla="*/ 217094 w 1498841"/>
                <a:gd name="connsiteY4895" fmla="*/ 1709606 h 2218638"/>
                <a:gd name="connsiteX4896" fmla="*/ 217812 w 1498841"/>
                <a:gd name="connsiteY4896" fmla="*/ 1706017 h 2218638"/>
                <a:gd name="connsiteX4897" fmla="*/ 217746 w 1498841"/>
                <a:gd name="connsiteY4897" fmla="*/ 1705691 h 2218638"/>
                <a:gd name="connsiteX4898" fmla="*/ 217224 w 1498841"/>
                <a:gd name="connsiteY4898" fmla="*/ 1706670 h 2218638"/>
                <a:gd name="connsiteX4899" fmla="*/ 216833 w 1498841"/>
                <a:gd name="connsiteY4899" fmla="*/ 1709149 h 2218638"/>
                <a:gd name="connsiteX4900" fmla="*/ 215463 w 1498841"/>
                <a:gd name="connsiteY4900" fmla="*/ 1711172 h 2218638"/>
                <a:gd name="connsiteX4901" fmla="*/ 214941 w 1498841"/>
                <a:gd name="connsiteY4901" fmla="*/ 1710650 h 2218638"/>
                <a:gd name="connsiteX4902" fmla="*/ 215006 w 1498841"/>
                <a:gd name="connsiteY4902" fmla="*/ 1710063 h 2218638"/>
                <a:gd name="connsiteX4903" fmla="*/ 216898 w 1498841"/>
                <a:gd name="connsiteY4903" fmla="*/ 1704712 h 2218638"/>
                <a:gd name="connsiteX4904" fmla="*/ 217029 w 1498841"/>
                <a:gd name="connsiteY4904" fmla="*/ 1701515 h 2218638"/>
                <a:gd name="connsiteX4905" fmla="*/ 216441 w 1498841"/>
                <a:gd name="connsiteY4905" fmla="*/ 1698970 h 2218638"/>
                <a:gd name="connsiteX4906" fmla="*/ 215006 w 1498841"/>
                <a:gd name="connsiteY4906" fmla="*/ 1696099 h 2218638"/>
                <a:gd name="connsiteX4907" fmla="*/ 213570 w 1498841"/>
                <a:gd name="connsiteY4907" fmla="*/ 1695251 h 2218638"/>
                <a:gd name="connsiteX4908" fmla="*/ 209981 w 1498841"/>
                <a:gd name="connsiteY4908" fmla="*/ 1694598 h 2218638"/>
                <a:gd name="connsiteX4909" fmla="*/ 208937 w 1498841"/>
                <a:gd name="connsiteY4909" fmla="*/ 1693945 h 2218638"/>
                <a:gd name="connsiteX4910" fmla="*/ 207045 w 1498841"/>
                <a:gd name="connsiteY4910" fmla="*/ 1693815 h 2218638"/>
                <a:gd name="connsiteX4911" fmla="*/ 205283 w 1498841"/>
                <a:gd name="connsiteY4911" fmla="*/ 1694468 h 2218638"/>
                <a:gd name="connsiteX4912" fmla="*/ 202869 w 1498841"/>
                <a:gd name="connsiteY4912" fmla="*/ 1694207 h 2218638"/>
                <a:gd name="connsiteX4913" fmla="*/ 199411 w 1498841"/>
                <a:gd name="connsiteY4913" fmla="*/ 1692967 h 2218638"/>
                <a:gd name="connsiteX4914" fmla="*/ 196017 w 1498841"/>
                <a:gd name="connsiteY4914" fmla="*/ 1692771 h 2218638"/>
                <a:gd name="connsiteX4915" fmla="*/ 194321 w 1498841"/>
                <a:gd name="connsiteY4915" fmla="*/ 1692314 h 2218638"/>
                <a:gd name="connsiteX4916" fmla="*/ 193864 w 1498841"/>
                <a:gd name="connsiteY4916" fmla="*/ 1691792 h 2218638"/>
                <a:gd name="connsiteX4917" fmla="*/ 192168 w 1498841"/>
                <a:gd name="connsiteY4917" fmla="*/ 1691857 h 2218638"/>
                <a:gd name="connsiteX4918" fmla="*/ 191058 w 1498841"/>
                <a:gd name="connsiteY4918" fmla="*/ 1691466 h 2218638"/>
                <a:gd name="connsiteX4919" fmla="*/ 189101 w 1498841"/>
                <a:gd name="connsiteY4919" fmla="*/ 1691988 h 2218638"/>
                <a:gd name="connsiteX4920" fmla="*/ 187339 w 1498841"/>
                <a:gd name="connsiteY4920" fmla="*/ 1689835 h 2218638"/>
                <a:gd name="connsiteX4921" fmla="*/ 185969 w 1498841"/>
                <a:gd name="connsiteY4921" fmla="*/ 1689117 h 2218638"/>
                <a:gd name="connsiteX4922" fmla="*/ 183032 w 1498841"/>
                <a:gd name="connsiteY4922" fmla="*/ 1688595 h 2218638"/>
                <a:gd name="connsiteX4923" fmla="*/ 182380 w 1498841"/>
                <a:gd name="connsiteY4923" fmla="*/ 1687877 h 2218638"/>
                <a:gd name="connsiteX4924" fmla="*/ 181336 w 1498841"/>
                <a:gd name="connsiteY4924" fmla="*/ 1687877 h 2218638"/>
                <a:gd name="connsiteX4925" fmla="*/ 180357 w 1498841"/>
                <a:gd name="connsiteY4925" fmla="*/ 1687225 h 2218638"/>
                <a:gd name="connsiteX4926" fmla="*/ 178204 w 1498841"/>
                <a:gd name="connsiteY4926" fmla="*/ 1683440 h 2218638"/>
                <a:gd name="connsiteX4927" fmla="*/ 178595 w 1498841"/>
                <a:gd name="connsiteY4927" fmla="*/ 1682983 h 2218638"/>
                <a:gd name="connsiteX4928" fmla="*/ 179378 w 1498841"/>
                <a:gd name="connsiteY4928" fmla="*/ 1682918 h 2218638"/>
                <a:gd name="connsiteX4929" fmla="*/ 179965 w 1498841"/>
                <a:gd name="connsiteY4929" fmla="*/ 1680830 h 2218638"/>
                <a:gd name="connsiteX4930" fmla="*/ 179835 w 1498841"/>
                <a:gd name="connsiteY4930" fmla="*/ 1680112 h 2218638"/>
                <a:gd name="connsiteX4931" fmla="*/ 179182 w 1498841"/>
                <a:gd name="connsiteY4931" fmla="*/ 1679590 h 2218638"/>
                <a:gd name="connsiteX4932" fmla="*/ 180096 w 1498841"/>
                <a:gd name="connsiteY4932" fmla="*/ 1677502 h 2218638"/>
                <a:gd name="connsiteX4933" fmla="*/ 180944 w 1498841"/>
                <a:gd name="connsiteY4933" fmla="*/ 1676980 h 2218638"/>
                <a:gd name="connsiteX4934" fmla="*/ 181597 w 1498841"/>
                <a:gd name="connsiteY4934" fmla="*/ 1677306 h 2218638"/>
                <a:gd name="connsiteX4935" fmla="*/ 181858 w 1498841"/>
                <a:gd name="connsiteY4935" fmla="*/ 1676458 h 2218638"/>
                <a:gd name="connsiteX4936" fmla="*/ 182249 w 1498841"/>
                <a:gd name="connsiteY4936" fmla="*/ 1675936 h 2218638"/>
                <a:gd name="connsiteX4937" fmla="*/ 182902 w 1498841"/>
                <a:gd name="connsiteY4937" fmla="*/ 1675871 h 2218638"/>
                <a:gd name="connsiteX4938" fmla="*/ 183032 w 1498841"/>
                <a:gd name="connsiteY4938" fmla="*/ 1675153 h 2218638"/>
                <a:gd name="connsiteX4939" fmla="*/ 184337 w 1498841"/>
                <a:gd name="connsiteY4939" fmla="*/ 1675806 h 2218638"/>
                <a:gd name="connsiteX4940" fmla="*/ 184664 w 1498841"/>
                <a:gd name="connsiteY4940" fmla="*/ 1675023 h 2218638"/>
                <a:gd name="connsiteX4941" fmla="*/ 187861 w 1498841"/>
                <a:gd name="connsiteY4941" fmla="*/ 1673000 h 2218638"/>
                <a:gd name="connsiteX4942" fmla="*/ 190797 w 1498841"/>
                <a:gd name="connsiteY4942" fmla="*/ 1672804 h 2218638"/>
                <a:gd name="connsiteX4943" fmla="*/ 191189 w 1498841"/>
                <a:gd name="connsiteY4943" fmla="*/ 1671760 h 2218638"/>
                <a:gd name="connsiteX4944" fmla="*/ 191907 w 1498841"/>
                <a:gd name="connsiteY4944" fmla="*/ 1671956 h 2218638"/>
                <a:gd name="connsiteX4945" fmla="*/ 192298 w 1498841"/>
                <a:gd name="connsiteY4945" fmla="*/ 1671695 h 2218638"/>
                <a:gd name="connsiteX4946" fmla="*/ 193277 w 1498841"/>
                <a:gd name="connsiteY4946" fmla="*/ 1672216 h 2218638"/>
                <a:gd name="connsiteX4947" fmla="*/ 194647 w 1498841"/>
                <a:gd name="connsiteY4947" fmla="*/ 1672086 h 2218638"/>
                <a:gd name="connsiteX4948" fmla="*/ 195430 w 1498841"/>
                <a:gd name="connsiteY4948" fmla="*/ 1672934 h 2218638"/>
                <a:gd name="connsiteX4949" fmla="*/ 195887 w 1498841"/>
                <a:gd name="connsiteY4949" fmla="*/ 1672934 h 2218638"/>
                <a:gd name="connsiteX4950" fmla="*/ 196735 w 1498841"/>
                <a:gd name="connsiteY4950" fmla="*/ 1671890 h 2218638"/>
                <a:gd name="connsiteX4951" fmla="*/ 197714 w 1498841"/>
                <a:gd name="connsiteY4951" fmla="*/ 1671956 h 2218638"/>
                <a:gd name="connsiteX4952" fmla="*/ 199345 w 1498841"/>
                <a:gd name="connsiteY4952" fmla="*/ 1673717 h 2218638"/>
                <a:gd name="connsiteX4953" fmla="*/ 202412 w 1498841"/>
                <a:gd name="connsiteY4953" fmla="*/ 1672347 h 2218638"/>
                <a:gd name="connsiteX4954" fmla="*/ 204370 w 1498841"/>
                <a:gd name="connsiteY4954" fmla="*/ 1674109 h 2218638"/>
                <a:gd name="connsiteX4955" fmla="*/ 206654 w 1498841"/>
                <a:gd name="connsiteY4955" fmla="*/ 1674957 h 2218638"/>
                <a:gd name="connsiteX4956" fmla="*/ 208742 w 1498841"/>
                <a:gd name="connsiteY4956" fmla="*/ 1673783 h 2218638"/>
                <a:gd name="connsiteX4957" fmla="*/ 211286 w 1498841"/>
                <a:gd name="connsiteY4957" fmla="*/ 1673130 h 2218638"/>
                <a:gd name="connsiteX4958" fmla="*/ 211874 w 1498841"/>
                <a:gd name="connsiteY4958" fmla="*/ 1672282 h 2218638"/>
                <a:gd name="connsiteX4959" fmla="*/ 213896 w 1498841"/>
                <a:gd name="connsiteY4959" fmla="*/ 1671368 h 2218638"/>
                <a:gd name="connsiteX4960" fmla="*/ 215332 w 1498841"/>
                <a:gd name="connsiteY4960" fmla="*/ 1671629 h 2218638"/>
                <a:gd name="connsiteX4961" fmla="*/ 216311 w 1498841"/>
                <a:gd name="connsiteY4961" fmla="*/ 1671107 h 2218638"/>
                <a:gd name="connsiteX4962" fmla="*/ 219051 w 1498841"/>
                <a:gd name="connsiteY4962" fmla="*/ 1670781 h 2218638"/>
                <a:gd name="connsiteX4963" fmla="*/ 219508 w 1498841"/>
                <a:gd name="connsiteY4963" fmla="*/ 1669802 h 2218638"/>
                <a:gd name="connsiteX4964" fmla="*/ 220422 w 1498841"/>
                <a:gd name="connsiteY4964" fmla="*/ 1669867 h 2218638"/>
                <a:gd name="connsiteX4965" fmla="*/ 223489 w 1498841"/>
                <a:gd name="connsiteY4965" fmla="*/ 1668432 h 2218638"/>
                <a:gd name="connsiteX4966" fmla="*/ 225316 w 1498841"/>
                <a:gd name="connsiteY4966" fmla="*/ 1666540 h 2218638"/>
                <a:gd name="connsiteX4967" fmla="*/ 226555 w 1498841"/>
                <a:gd name="connsiteY4967" fmla="*/ 1667062 h 2218638"/>
                <a:gd name="connsiteX4968" fmla="*/ 228056 w 1498841"/>
                <a:gd name="connsiteY4968" fmla="*/ 1666148 h 2218638"/>
                <a:gd name="connsiteX4969" fmla="*/ 228578 w 1498841"/>
                <a:gd name="connsiteY4969" fmla="*/ 1664713 h 2218638"/>
                <a:gd name="connsiteX4970" fmla="*/ 229165 w 1498841"/>
                <a:gd name="connsiteY4970" fmla="*/ 1664191 h 2218638"/>
                <a:gd name="connsiteX4971" fmla="*/ 231254 w 1498841"/>
                <a:gd name="connsiteY4971" fmla="*/ 1663342 h 2218638"/>
                <a:gd name="connsiteX4972" fmla="*/ 232885 w 1498841"/>
                <a:gd name="connsiteY4972" fmla="*/ 1664191 h 2218638"/>
                <a:gd name="connsiteX4973" fmla="*/ 234908 w 1498841"/>
                <a:gd name="connsiteY4973" fmla="*/ 1661646 h 2218638"/>
                <a:gd name="connsiteX4974" fmla="*/ 236996 w 1498841"/>
                <a:gd name="connsiteY4974" fmla="*/ 1662233 h 2218638"/>
                <a:gd name="connsiteX4975" fmla="*/ 238236 w 1498841"/>
                <a:gd name="connsiteY4975" fmla="*/ 1661711 h 2218638"/>
                <a:gd name="connsiteX4976" fmla="*/ 239997 w 1498841"/>
                <a:gd name="connsiteY4976" fmla="*/ 1659949 h 2218638"/>
                <a:gd name="connsiteX4977" fmla="*/ 241824 w 1498841"/>
                <a:gd name="connsiteY4977" fmla="*/ 1659101 h 2218638"/>
                <a:gd name="connsiteX4978" fmla="*/ 241890 w 1498841"/>
                <a:gd name="connsiteY4978" fmla="*/ 1658253 h 2218638"/>
                <a:gd name="connsiteX4979" fmla="*/ 243129 w 1498841"/>
                <a:gd name="connsiteY4979" fmla="*/ 1657470 h 2218638"/>
                <a:gd name="connsiteX4980" fmla="*/ 243651 w 1498841"/>
                <a:gd name="connsiteY4980" fmla="*/ 1657861 h 2218638"/>
                <a:gd name="connsiteX4981" fmla="*/ 244108 w 1498841"/>
                <a:gd name="connsiteY4981" fmla="*/ 1656425 h 2218638"/>
                <a:gd name="connsiteX4982" fmla="*/ 244957 w 1498841"/>
                <a:gd name="connsiteY4982" fmla="*/ 1655577 h 2218638"/>
                <a:gd name="connsiteX4983" fmla="*/ 245152 w 1498841"/>
                <a:gd name="connsiteY4983" fmla="*/ 1653750 h 2218638"/>
                <a:gd name="connsiteX4984" fmla="*/ 246196 w 1498841"/>
                <a:gd name="connsiteY4984" fmla="*/ 1653163 h 2218638"/>
                <a:gd name="connsiteX4985" fmla="*/ 246196 w 1498841"/>
                <a:gd name="connsiteY4985" fmla="*/ 1652315 h 2218638"/>
                <a:gd name="connsiteX4986" fmla="*/ 246784 w 1498841"/>
                <a:gd name="connsiteY4986" fmla="*/ 1651466 h 2218638"/>
                <a:gd name="connsiteX4987" fmla="*/ 249133 w 1498841"/>
                <a:gd name="connsiteY4987" fmla="*/ 1650031 h 2218638"/>
                <a:gd name="connsiteX4988" fmla="*/ 250111 w 1498841"/>
                <a:gd name="connsiteY4988" fmla="*/ 1650422 h 2218638"/>
                <a:gd name="connsiteX4989" fmla="*/ 250568 w 1498841"/>
                <a:gd name="connsiteY4989" fmla="*/ 1650031 h 2218638"/>
                <a:gd name="connsiteX4990" fmla="*/ 251025 w 1498841"/>
                <a:gd name="connsiteY4990" fmla="*/ 1648138 h 2218638"/>
                <a:gd name="connsiteX4991" fmla="*/ 255397 w 1498841"/>
                <a:gd name="connsiteY4991" fmla="*/ 1647160 h 2218638"/>
                <a:gd name="connsiteX4992" fmla="*/ 257942 w 1498841"/>
                <a:gd name="connsiteY4992" fmla="*/ 1644550 h 2218638"/>
                <a:gd name="connsiteX4993" fmla="*/ 261400 w 1498841"/>
                <a:gd name="connsiteY4993" fmla="*/ 1645398 h 2218638"/>
                <a:gd name="connsiteX4994" fmla="*/ 263684 w 1498841"/>
                <a:gd name="connsiteY4994" fmla="*/ 1643832 h 2218638"/>
                <a:gd name="connsiteX4995" fmla="*/ 264532 w 1498841"/>
                <a:gd name="connsiteY4995" fmla="*/ 1643636 h 2218638"/>
                <a:gd name="connsiteX4996" fmla="*/ 267664 w 1498841"/>
                <a:gd name="connsiteY4996" fmla="*/ 1635480 h 2218638"/>
                <a:gd name="connsiteX4997" fmla="*/ 267795 w 1498841"/>
                <a:gd name="connsiteY4997" fmla="*/ 1633783 h 2218638"/>
                <a:gd name="connsiteX4998" fmla="*/ 267273 w 1498841"/>
                <a:gd name="connsiteY4998" fmla="*/ 1629868 h 2218638"/>
                <a:gd name="connsiteX4999" fmla="*/ 268969 w 1498841"/>
                <a:gd name="connsiteY4999" fmla="*/ 1626801 h 2218638"/>
                <a:gd name="connsiteX5000" fmla="*/ 267599 w 1498841"/>
                <a:gd name="connsiteY5000" fmla="*/ 1625431 h 2218638"/>
                <a:gd name="connsiteX5001" fmla="*/ 267664 w 1498841"/>
                <a:gd name="connsiteY5001" fmla="*/ 1624582 h 2218638"/>
                <a:gd name="connsiteX5002" fmla="*/ 268513 w 1498841"/>
                <a:gd name="connsiteY5002" fmla="*/ 1624844 h 2218638"/>
                <a:gd name="connsiteX5003" fmla="*/ 269165 w 1498841"/>
                <a:gd name="connsiteY5003" fmla="*/ 1624061 h 2218638"/>
                <a:gd name="connsiteX5004" fmla="*/ 268317 w 1498841"/>
                <a:gd name="connsiteY5004" fmla="*/ 1623277 h 2218638"/>
                <a:gd name="connsiteX5005" fmla="*/ 267664 w 1498841"/>
                <a:gd name="connsiteY5005" fmla="*/ 1621777 h 2218638"/>
                <a:gd name="connsiteX5006" fmla="*/ 267077 w 1498841"/>
                <a:gd name="connsiteY5006" fmla="*/ 1621777 h 2218638"/>
                <a:gd name="connsiteX5007" fmla="*/ 266751 w 1498841"/>
                <a:gd name="connsiteY5007" fmla="*/ 1621320 h 2218638"/>
                <a:gd name="connsiteX5008" fmla="*/ 269818 w 1498841"/>
                <a:gd name="connsiteY5008" fmla="*/ 1619884 h 2218638"/>
                <a:gd name="connsiteX5009" fmla="*/ 269687 w 1498841"/>
                <a:gd name="connsiteY5009" fmla="*/ 1619036 h 2218638"/>
                <a:gd name="connsiteX5010" fmla="*/ 267338 w 1498841"/>
                <a:gd name="connsiteY5010" fmla="*/ 1618123 h 2218638"/>
                <a:gd name="connsiteX5011" fmla="*/ 267469 w 1498841"/>
                <a:gd name="connsiteY5011" fmla="*/ 1617666 h 2218638"/>
                <a:gd name="connsiteX5012" fmla="*/ 269165 w 1498841"/>
                <a:gd name="connsiteY5012" fmla="*/ 1617731 h 2218638"/>
                <a:gd name="connsiteX5013" fmla="*/ 270601 w 1498841"/>
                <a:gd name="connsiteY5013" fmla="*/ 1617144 h 2218638"/>
                <a:gd name="connsiteX5014" fmla="*/ 270405 w 1498841"/>
                <a:gd name="connsiteY5014" fmla="*/ 1614208 h 2218638"/>
                <a:gd name="connsiteX5015" fmla="*/ 270796 w 1498841"/>
                <a:gd name="connsiteY5015" fmla="*/ 1614208 h 2218638"/>
                <a:gd name="connsiteX5016" fmla="*/ 271645 w 1498841"/>
                <a:gd name="connsiteY5016" fmla="*/ 1613098 h 2218638"/>
                <a:gd name="connsiteX5017" fmla="*/ 270601 w 1498841"/>
                <a:gd name="connsiteY5017" fmla="*/ 1611140 h 2218638"/>
                <a:gd name="connsiteX5018" fmla="*/ 269100 w 1498841"/>
                <a:gd name="connsiteY5018" fmla="*/ 1610618 h 2218638"/>
                <a:gd name="connsiteX5019" fmla="*/ 268382 w 1498841"/>
                <a:gd name="connsiteY5019" fmla="*/ 1609901 h 2218638"/>
                <a:gd name="connsiteX5020" fmla="*/ 268252 w 1498841"/>
                <a:gd name="connsiteY5020" fmla="*/ 1608204 h 2218638"/>
                <a:gd name="connsiteX5021" fmla="*/ 273602 w 1498841"/>
                <a:gd name="connsiteY5021" fmla="*/ 1603767 h 2218638"/>
                <a:gd name="connsiteX5022" fmla="*/ 273733 w 1498841"/>
                <a:gd name="connsiteY5022" fmla="*/ 1601744 h 2218638"/>
                <a:gd name="connsiteX5023" fmla="*/ 273211 w 1498841"/>
                <a:gd name="connsiteY5023" fmla="*/ 1601157 h 2218638"/>
                <a:gd name="connsiteX5024" fmla="*/ 273733 w 1498841"/>
                <a:gd name="connsiteY5024" fmla="*/ 1600178 h 2218638"/>
                <a:gd name="connsiteX5025" fmla="*/ 262248 w 1498841"/>
                <a:gd name="connsiteY5025" fmla="*/ 1588041 h 2218638"/>
                <a:gd name="connsiteX5026" fmla="*/ 261922 w 1498841"/>
                <a:gd name="connsiteY5026" fmla="*/ 1588955 h 2218638"/>
                <a:gd name="connsiteX5027" fmla="*/ 259573 w 1498841"/>
                <a:gd name="connsiteY5027" fmla="*/ 1590390 h 2218638"/>
                <a:gd name="connsiteX5028" fmla="*/ 257159 w 1498841"/>
                <a:gd name="connsiteY5028" fmla="*/ 1590586 h 2218638"/>
                <a:gd name="connsiteX5029" fmla="*/ 254940 w 1498841"/>
                <a:gd name="connsiteY5029" fmla="*/ 1589347 h 2218638"/>
                <a:gd name="connsiteX5030" fmla="*/ 253700 w 1498841"/>
                <a:gd name="connsiteY5030" fmla="*/ 1587585 h 2218638"/>
                <a:gd name="connsiteX5031" fmla="*/ 252200 w 1498841"/>
                <a:gd name="connsiteY5031" fmla="*/ 1587519 h 2218638"/>
                <a:gd name="connsiteX5032" fmla="*/ 252004 w 1498841"/>
                <a:gd name="connsiteY5032" fmla="*/ 1588433 h 2218638"/>
                <a:gd name="connsiteX5033" fmla="*/ 251612 w 1498841"/>
                <a:gd name="connsiteY5033" fmla="*/ 1588498 h 2218638"/>
                <a:gd name="connsiteX5034" fmla="*/ 250503 w 1498841"/>
                <a:gd name="connsiteY5034" fmla="*/ 1587128 h 2218638"/>
                <a:gd name="connsiteX5035" fmla="*/ 248480 w 1498841"/>
                <a:gd name="connsiteY5035" fmla="*/ 1586606 h 2218638"/>
                <a:gd name="connsiteX5036" fmla="*/ 246392 w 1498841"/>
                <a:gd name="connsiteY5036" fmla="*/ 1587062 h 2218638"/>
                <a:gd name="connsiteX5037" fmla="*/ 245805 w 1498841"/>
                <a:gd name="connsiteY5037" fmla="*/ 1588824 h 2218638"/>
                <a:gd name="connsiteX5038" fmla="*/ 246457 w 1498841"/>
                <a:gd name="connsiteY5038" fmla="*/ 1590390 h 2218638"/>
                <a:gd name="connsiteX5039" fmla="*/ 244696 w 1498841"/>
                <a:gd name="connsiteY5039" fmla="*/ 1591630 h 2218638"/>
                <a:gd name="connsiteX5040" fmla="*/ 242477 w 1498841"/>
                <a:gd name="connsiteY5040" fmla="*/ 1592152 h 2218638"/>
                <a:gd name="connsiteX5041" fmla="*/ 237192 w 1498841"/>
                <a:gd name="connsiteY5041" fmla="*/ 1595023 h 2218638"/>
                <a:gd name="connsiteX5042" fmla="*/ 234712 w 1498841"/>
                <a:gd name="connsiteY5042" fmla="*/ 1595545 h 2218638"/>
                <a:gd name="connsiteX5043" fmla="*/ 232298 w 1498841"/>
                <a:gd name="connsiteY5043" fmla="*/ 1595610 h 2218638"/>
                <a:gd name="connsiteX5044" fmla="*/ 226360 w 1498841"/>
                <a:gd name="connsiteY5044" fmla="*/ 1598351 h 2218638"/>
                <a:gd name="connsiteX5045" fmla="*/ 223945 w 1498841"/>
                <a:gd name="connsiteY5045" fmla="*/ 1599004 h 2218638"/>
                <a:gd name="connsiteX5046" fmla="*/ 222445 w 1498841"/>
                <a:gd name="connsiteY5046" fmla="*/ 1598873 h 2218638"/>
                <a:gd name="connsiteX5047" fmla="*/ 221009 w 1498841"/>
                <a:gd name="connsiteY5047" fmla="*/ 1597307 h 2218638"/>
                <a:gd name="connsiteX5048" fmla="*/ 219573 w 1498841"/>
                <a:gd name="connsiteY5048" fmla="*/ 1596981 h 2218638"/>
                <a:gd name="connsiteX5049" fmla="*/ 218399 w 1498841"/>
                <a:gd name="connsiteY5049" fmla="*/ 1596133 h 2218638"/>
                <a:gd name="connsiteX5050" fmla="*/ 217290 w 1498841"/>
                <a:gd name="connsiteY5050" fmla="*/ 1596459 h 2218638"/>
                <a:gd name="connsiteX5051" fmla="*/ 215724 w 1498841"/>
                <a:gd name="connsiteY5051" fmla="*/ 1595610 h 2218638"/>
                <a:gd name="connsiteX5052" fmla="*/ 214680 w 1498841"/>
                <a:gd name="connsiteY5052" fmla="*/ 1596133 h 2218638"/>
                <a:gd name="connsiteX5053" fmla="*/ 212918 w 1498841"/>
                <a:gd name="connsiteY5053" fmla="*/ 1595545 h 2218638"/>
                <a:gd name="connsiteX5054" fmla="*/ 209655 w 1498841"/>
                <a:gd name="connsiteY5054" fmla="*/ 1596067 h 2218638"/>
                <a:gd name="connsiteX5055" fmla="*/ 207045 w 1498841"/>
                <a:gd name="connsiteY5055" fmla="*/ 1596067 h 2218638"/>
                <a:gd name="connsiteX5056" fmla="*/ 206784 w 1498841"/>
                <a:gd name="connsiteY5056" fmla="*/ 1596524 h 2218638"/>
                <a:gd name="connsiteX5057" fmla="*/ 207045 w 1498841"/>
                <a:gd name="connsiteY5057" fmla="*/ 1598547 h 2218638"/>
                <a:gd name="connsiteX5058" fmla="*/ 204696 w 1498841"/>
                <a:gd name="connsiteY5058" fmla="*/ 1600961 h 2218638"/>
                <a:gd name="connsiteX5059" fmla="*/ 200977 w 1498841"/>
                <a:gd name="connsiteY5059" fmla="*/ 1603049 h 2218638"/>
                <a:gd name="connsiteX5060" fmla="*/ 198758 w 1498841"/>
                <a:gd name="connsiteY5060" fmla="*/ 1603049 h 2218638"/>
                <a:gd name="connsiteX5061" fmla="*/ 197192 w 1498841"/>
                <a:gd name="connsiteY5061" fmla="*/ 1604485 h 2218638"/>
                <a:gd name="connsiteX5062" fmla="*/ 196931 w 1498841"/>
                <a:gd name="connsiteY5062" fmla="*/ 1604354 h 2218638"/>
                <a:gd name="connsiteX5063" fmla="*/ 197257 w 1498841"/>
                <a:gd name="connsiteY5063" fmla="*/ 1603441 h 2218638"/>
                <a:gd name="connsiteX5064" fmla="*/ 196539 w 1498841"/>
                <a:gd name="connsiteY5064" fmla="*/ 1602919 h 2218638"/>
                <a:gd name="connsiteX5065" fmla="*/ 195430 w 1498841"/>
                <a:gd name="connsiteY5065" fmla="*/ 1603180 h 2218638"/>
                <a:gd name="connsiteX5066" fmla="*/ 194386 w 1498841"/>
                <a:gd name="connsiteY5066" fmla="*/ 1602984 h 2218638"/>
                <a:gd name="connsiteX5067" fmla="*/ 193277 w 1498841"/>
                <a:gd name="connsiteY5067" fmla="*/ 1603571 h 2218638"/>
                <a:gd name="connsiteX5068" fmla="*/ 191319 w 1498841"/>
                <a:gd name="connsiteY5068" fmla="*/ 1602723 h 2218638"/>
                <a:gd name="connsiteX5069" fmla="*/ 190340 w 1498841"/>
                <a:gd name="connsiteY5069" fmla="*/ 1602854 h 2218638"/>
                <a:gd name="connsiteX5070" fmla="*/ 190014 w 1498841"/>
                <a:gd name="connsiteY5070" fmla="*/ 1602397 h 2218638"/>
                <a:gd name="connsiteX5071" fmla="*/ 188709 w 1498841"/>
                <a:gd name="connsiteY5071" fmla="*/ 1603245 h 2218638"/>
                <a:gd name="connsiteX5072" fmla="*/ 186556 w 1498841"/>
                <a:gd name="connsiteY5072" fmla="*/ 1603375 h 2218638"/>
                <a:gd name="connsiteX5073" fmla="*/ 185251 w 1498841"/>
                <a:gd name="connsiteY5073" fmla="*/ 1602984 h 2218638"/>
                <a:gd name="connsiteX5074" fmla="*/ 184990 w 1498841"/>
                <a:gd name="connsiteY5074" fmla="*/ 1603767 h 2218638"/>
                <a:gd name="connsiteX5075" fmla="*/ 184272 w 1498841"/>
                <a:gd name="connsiteY5075" fmla="*/ 1603898 h 2218638"/>
                <a:gd name="connsiteX5076" fmla="*/ 183489 w 1498841"/>
                <a:gd name="connsiteY5076" fmla="*/ 1603180 h 2218638"/>
                <a:gd name="connsiteX5077" fmla="*/ 181336 w 1498841"/>
                <a:gd name="connsiteY5077" fmla="*/ 1602462 h 2218638"/>
                <a:gd name="connsiteX5078" fmla="*/ 181075 w 1498841"/>
                <a:gd name="connsiteY5078" fmla="*/ 1601940 h 2218638"/>
                <a:gd name="connsiteX5079" fmla="*/ 182836 w 1498841"/>
                <a:gd name="connsiteY5079" fmla="*/ 1600831 h 2218638"/>
                <a:gd name="connsiteX5080" fmla="*/ 185120 w 1498841"/>
                <a:gd name="connsiteY5080" fmla="*/ 1600309 h 2218638"/>
                <a:gd name="connsiteX5081" fmla="*/ 185969 w 1498841"/>
                <a:gd name="connsiteY5081" fmla="*/ 1599199 h 2218638"/>
                <a:gd name="connsiteX5082" fmla="*/ 186947 w 1498841"/>
                <a:gd name="connsiteY5082" fmla="*/ 1599069 h 2218638"/>
                <a:gd name="connsiteX5083" fmla="*/ 187078 w 1498841"/>
                <a:gd name="connsiteY5083" fmla="*/ 1597764 h 2218638"/>
                <a:gd name="connsiteX5084" fmla="*/ 187796 w 1498841"/>
                <a:gd name="connsiteY5084" fmla="*/ 1597503 h 2218638"/>
                <a:gd name="connsiteX5085" fmla="*/ 189362 w 1498841"/>
                <a:gd name="connsiteY5085" fmla="*/ 1595741 h 2218638"/>
                <a:gd name="connsiteX5086" fmla="*/ 189035 w 1498841"/>
                <a:gd name="connsiteY5086" fmla="*/ 1594827 h 2218638"/>
                <a:gd name="connsiteX5087" fmla="*/ 189688 w 1498841"/>
                <a:gd name="connsiteY5087" fmla="*/ 1594371 h 2218638"/>
                <a:gd name="connsiteX5088" fmla="*/ 189818 w 1498841"/>
                <a:gd name="connsiteY5088" fmla="*/ 1593327 h 2218638"/>
                <a:gd name="connsiteX5089" fmla="*/ 190340 w 1498841"/>
                <a:gd name="connsiteY5089" fmla="*/ 1592805 h 2218638"/>
                <a:gd name="connsiteX5090" fmla="*/ 191841 w 1498841"/>
                <a:gd name="connsiteY5090" fmla="*/ 1591956 h 2218638"/>
                <a:gd name="connsiteX5091" fmla="*/ 193473 w 1498841"/>
                <a:gd name="connsiteY5091" fmla="*/ 1591891 h 2218638"/>
                <a:gd name="connsiteX5092" fmla="*/ 193799 w 1498841"/>
                <a:gd name="connsiteY5092" fmla="*/ 1590978 h 2218638"/>
                <a:gd name="connsiteX5093" fmla="*/ 195495 w 1498841"/>
                <a:gd name="connsiteY5093" fmla="*/ 1589999 h 2218638"/>
                <a:gd name="connsiteX5094" fmla="*/ 196148 w 1498841"/>
                <a:gd name="connsiteY5094" fmla="*/ 1589999 h 2218638"/>
                <a:gd name="connsiteX5095" fmla="*/ 197910 w 1498841"/>
                <a:gd name="connsiteY5095" fmla="*/ 1591043 h 2218638"/>
                <a:gd name="connsiteX5096" fmla="*/ 200128 w 1498841"/>
                <a:gd name="connsiteY5096" fmla="*/ 1591239 h 2218638"/>
                <a:gd name="connsiteX5097" fmla="*/ 201042 w 1498841"/>
                <a:gd name="connsiteY5097" fmla="*/ 1589803 h 2218638"/>
                <a:gd name="connsiteX5098" fmla="*/ 200585 w 1498841"/>
                <a:gd name="connsiteY5098" fmla="*/ 1588498 h 2218638"/>
                <a:gd name="connsiteX5099" fmla="*/ 202477 w 1498841"/>
                <a:gd name="connsiteY5099" fmla="*/ 1588433 h 2218638"/>
                <a:gd name="connsiteX5100" fmla="*/ 203848 w 1498841"/>
                <a:gd name="connsiteY5100" fmla="*/ 1587715 h 2218638"/>
                <a:gd name="connsiteX5101" fmla="*/ 203717 w 1498841"/>
                <a:gd name="connsiteY5101" fmla="*/ 1586279 h 2218638"/>
                <a:gd name="connsiteX5102" fmla="*/ 201955 w 1498841"/>
                <a:gd name="connsiteY5102" fmla="*/ 1586084 h 2218638"/>
                <a:gd name="connsiteX5103" fmla="*/ 201433 w 1498841"/>
                <a:gd name="connsiteY5103" fmla="*/ 1585692 h 2218638"/>
                <a:gd name="connsiteX5104" fmla="*/ 202021 w 1498841"/>
                <a:gd name="connsiteY5104" fmla="*/ 1584713 h 2218638"/>
                <a:gd name="connsiteX5105" fmla="*/ 203978 w 1498841"/>
                <a:gd name="connsiteY5105" fmla="*/ 1583930 h 2218638"/>
                <a:gd name="connsiteX5106" fmla="*/ 204174 w 1498841"/>
                <a:gd name="connsiteY5106" fmla="*/ 1584648 h 2218638"/>
                <a:gd name="connsiteX5107" fmla="*/ 205022 w 1498841"/>
                <a:gd name="connsiteY5107" fmla="*/ 1584844 h 2218638"/>
                <a:gd name="connsiteX5108" fmla="*/ 205283 w 1498841"/>
                <a:gd name="connsiteY5108" fmla="*/ 1584061 h 2218638"/>
                <a:gd name="connsiteX5109" fmla="*/ 206588 w 1498841"/>
                <a:gd name="connsiteY5109" fmla="*/ 1583278 h 2218638"/>
                <a:gd name="connsiteX5110" fmla="*/ 207176 w 1498841"/>
                <a:gd name="connsiteY5110" fmla="*/ 1584518 h 2218638"/>
                <a:gd name="connsiteX5111" fmla="*/ 208350 w 1498841"/>
                <a:gd name="connsiteY5111" fmla="*/ 1583278 h 2218638"/>
                <a:gd name="connsiteX5112" fmla="*/ 208676 w 1498841"/>
                <a:gd name="connsiteY5112" fmla="*/ 1582299 h 2218638"/>
                <a:gd name="connsiteX5113" fmla="*/ 209329 w 1498841"/>
                <a:gd name="connsiteY5113" fmla="*/ 1582625 h 2218638"/>
                <a:gd name="connsiteX5114" fmla="*/ 209655 w 1498841"/>
                <a:gd name="connsiteY5114" fmla="*/ 1581647 h 2218638"/>
                <a:gd name="connsiteX5115" fmla="*/ 210699 w 1498841"/>
                <a:gd name="connsiteY5115" fmla="*/ 1581842 h 2218638"/>
                <a:gd name="connsiteX5116" fmla="*/ 213962 w 1498841"/>
                <a:gd name="connsiteY5116" fmla="*/ 1581255 h 2218638"/>
                <a:gd name="connsiteX5117" fmla="*/ 215332 w 1498841"/>
                <a:gd name="connsiteY5117" fmla="*/ 1581451 h 2218638"/>
                <a:gd name="connsiteX5118" fmla="*/ 215854 w 1498841"/>
                <a:gd name="connsiteY5118" fmla="*/ 1581125 h 2218638"/>
                <a:gd name="connsiteX5119" fmla="*/ 215593 w 1498841"/>
                <a:gd name="connsiteY5119" fmla="*/ 1579950 h 2218638"/>
                <a:gd name="connsiteX5120" fmla="*/ 215919 w 1498841"/>
                <a:gd name="connsiteY5120" fmla="*/ 1579754 h 2218638"/>
                <a:gd name="connsiteX5121" fmla="*/ 217877 w 1498841"/>
                <a:gd name="connsiteY5121" fmla="*/ 1579624 h 2218638"/>
                <a:gd name="connsiteX5122" fmla="*/ 218203 w 1498841"/>
                <a:gd name="connsiteY5122" fmla="*/ 1580733 h 2218638"/>
                <a:gd name="connsiteX5123" fmla="*/ 219117 w 1498841"/>
                <a:gd name="connsiteY5123" fmla="*/ 1579885 h 2218638"/>
                <a:gd name="connsiteX5124" fmla="*/ 220617 w 1498841"/>
                <a:gd name="connsiteY5124" fmla="*/ 1580015 h 2218638"/>
                <a:gd name="connsiteX5125" fmla="*/ 222118 w 1498841"/>
                <a:gd name="connsiteY5125" fmla="*/ 1579624 h 2218638"/>
                <a:gd name="connsiteX5126" fmla="*/ 223619 w 1498841"/>
                <a:gd name="connsiteY5126" fmla="*/ 1577992 h 2218638"/>
                <a:gd name="connsiteX5127" fmla="*/ 225772 w 1498841"/>
                <a:gd name="connsiteY5127" fmla="*/ 1576688 h 2218638"/>
                <a:gd name="connsiteX5128" fmla="*/ 225446 w 1498841"/>
                <a:gd name="connsiteY5128" fmla="*/ 1575643 h 2218638"/>
                <a:gd name="connsiteX5129" fmla="*/ 226882 w 1498841"/>
                <a:gd name="connsiteY5129" fmla="*/ 1574338 h 2218638"/>
                <a:gd name="connsiteX5130" fmla="*/ 226490 w 1498841"/>
                <a:gd name="connsiteY5130" fmla="*/ 1574077 h 2218638"/>
                <a:gd name="connsiteX5131" fmla="*/ 226686 w 1498841"/>
                <a:gd name="connsiteY5131" fmla="*/ 1573621 h 2218638"/>
                <a:gd name="connsiteX5132" fmla="*/ 225903 w 1498841"/>
                <a:gd name="connsiteY5132" fmla="*/ 1571794 h 2218638"/>
                <a:gd name="connsiteX5133" fmla="*/ 227404 w 1498841"/>
                <a:gd name="connsiteY5133" fmla="*/ 1570162 h 2218638"/>
                <a:gd name="connsiteX5134" fmla="*/ 230340 w 1498841"/>
                <a:gd name="connsiteY5134" fmla="*/ 1569183 h 2218638"/>
                <a:gd name="connsiteX5135" fmla="*/ 230405 w 1498841"/>
                <a:gd name="connsiteY5135" fmla="*/ 1568270 h 2218638"/>
                <a:gd name="connsiteX5136" fmla="*/ 229622 w 1498841"/>
                <a:gd name="connsiteY5136" fmla="*/ 1567748 h 2218638"/>
                <a:gd name="connsiteX5137" fmla="*/ 229557 w 1498841"/>
                <a:gd name="connsiteY5137" fmla="*/ 1567226 h 2218638"/>
                <a:gd name="connsiteX5138" fmla="*/ 230601 w 1498841"/>
                <a:gd name="connsiteY5138" fmla="*/ 1566051 h 2218638"/>
                <a:gd name="connsiteX5139" fmla="*/ 231515 w 1498841"/>
                <a:gd name="connsiteY5139" fmla="*/ 1565464 h 2218638"/>
                <a:gd name="connsiteX5140" fmla="*/ 233276 w 1498841"/>
                <a:gd name="connsiteY5140" fmla="*/ 1565268 h 2218638"/>
                <a:gd name="connsiteX5141" fmla="*/ 233603 w 1498841"/>
                <a:gd name="connsiteY5141" fmla="*/ 1563572 h 2218638"/>
                <a:gd name="connsiteX5142" fmla="*/ 234386 w 1498841"/>
                <a:gd name="connsiteY5142" fmla="*/ 1563963 h 2218638"/>
                <a:gd name="connsiteX5143" fmla="*/ 235495 w 1498841"/>
                <a:gd name="connsiteY5143" fmla="*/ 1562397 h 2218638"/>
                <a:gd name="connsiteX5144" fmla="*/ 236408 w 1498841"/>
                <a:gd name="connsiteY5144" fmla="*/ 1561875 h 2218638"/>
                <a:gd name="connsiteX5145" fmla="*/ 236539 w 1498841"/>
                <a:gd name="connsiteY5145" fmla="*/ 1561288 h 2218638"/>
                <a:gd name="connsiteX5146" fmla="*/ 237257 w 1498841"/>
                <a:gd name="connsiteY5146" fmla="*/ 1561092 h 2218638"/>
                <a:gd name="connsiteX5147" fmla="*/ 238105 w 1498841"/>
                <a:gd name="connsiteY5147" fmla="*/ 1561549 h 2218638"/>
                <a:gd name="connsiteX5148" fmla="*/ 239475 w 1498841"/>
                <a:gd name="connsiteY5148" fmla="*/ 1560440 h 2218638"/>
                <a:gd name="connsiteX5149" fmla="*/ 241107 w 1498841"/>
                <a:gd name="connsiteY5149" fmla="*/ 1560113 h 2218638"/>
                <a:gd name="connsiteX5150" fmla="*/ 242346 w 1498841"/>
                <a:gd name="connsiteY5150" fmla="*/ 1558678 h 2218638"/>
                <a:gd name="connsiteX5151" fmla="*/ 243260 w 1498841"/>
                <a:gd name="connsiteY5151" fmla="*/ 1558613 h 2218638"/>
                <a:gd name="connsiteX5152" fmla="*/ 245348 w 1498841"/>
                <a:gd name="connsiteY5152" fmla="*/ 1557634 h 2218638"/>
                <a:gd name="connsiteX5153" fmla="*/ 245870 w 1498841"/>
                <a:gd name="connsiteY5153" fmla="*/ 1557830 h 2218638"/>
                <a:gd name="connsiteX5154" fmla="*/ 247045 w 1498841"/>
                <a:gd name="connsiteY5154" fmla="*/ 1556655 h 2218638"/>
                <a:gd name="connsiteX5155" fmla="*/ 246849 w 1498841"/>
                <a:gd name="connsiteY5155" fmla="*/ 1556133 h 2218638"/>
                <a:gd name="connsiteX5156" fmla="*/ 247958 w 1498841"/>
                <a:gd name="connsiteY5156" fmla="*/ 1555415 h 2218638"/>
                <a:gd name="connsiteX5157" fmla="*/ 249459 w 1498841"/>
                <a:gd name="connsiteY5157" fmla="*/ 1556329 h 2218638"/>
                <a:gd name="connsiteX5158" fmla="*/ 249524 w 1498841"/>
                <a:gd name="connsiteY5158" fmla="*/ 1555807 h 2218638"/>
                <a:gd name="connsiteX5159" fmla="*/ 248676 w 1498841"/>
                <a:gd name="connsiteY5159" fmla="*/ 1555285 h 2218638"/>
                <a:gd name="connsiteX5160" fmla="*/ 248741 w 1498841"/>
                <a:gd name="connsiteY5160" fmla="*/ 1554502 h 2218638"/>
                <a:gd name="connsiteX5161" fmla="*/ 252787 w 1498841"/>
                <a:gd name="connsiteY5161" fmla="*/ 1551304 h 2218638"/>
                <a:gd name="connsiteX5162" fmla="*/ 253570 w 1498841"/>
                <a:gd name="connsiteY5162" fmla="*/ 1549412 h 2218638"/>
                <a:gd name="connsiteX5163" fmla="*/ 253570 w 1498841"/>
                <a:gd name="connsiteY5163" fmla="*/ 1547716 h 2218638"/>
                <a:gd name="connsiteX5164" fmla="*/ 254092 w 1498841"/>
                <a:gd name="connsiteY5164" fmla="*/ 1548303 h 2218638"/>
                <a:gd name="connsiteX5165" fmla="*/ 254549 w 1498841"/>
                <a:gd name="connsiteY5165" fmla="*/ 1547454 h 2218638"/>
                <a:gd name="connsiteX5166" fmla="*/ 255005 w 1498841"/>
                <a:gd name="connsiteY5166" fmla="*/ 1548107 h 2218638"/>
                <a:gd name="connsiteX5167" fmla="*/ 258137 w 1498841"/>
                <a:gd name="connsiteY5167" fmla="*/ 1547128 h 2218638"/>
                <a:gd name="connsiteX5168" fmla="*/ 260748 w 1498841"/>
                <a:gd name="connsiteY5168" fmla="*/ 1544844 h 2218638"/>
                <a:gd name="connsiteX5169" fmla="*/ 262509 w 1498841"/>
                <a:gd name="connsiteY5169" fmla="*/ 1543931 h 2218638"/>
                <a:gd name="connsiteX5170" fmla="*/ 263031 w 1498841"/>
                <a:gd name="connsiteY5170" fmla="*/ 1542560 h 2218638"/>
                <a:gd name="connsiteX5171" fmla="*/ 263814 w 1498841"/>
                <a:gd name="connsiteY5171" fmla="*/ 1541843 h 2218638"/>
                <a:gd name="connsiteX5172" fmla="*/ 263423 w 1498841"/>
                <a:gd name="connsiteY5172" fmla="*/ 1540081 h 2218638"/>
                <a:gd name="connsiteX5173" fmla="*/ 264793 w 1498841"/>
                <a:gd name="connsiteY5173" fmla="*/ 1538972 h 2218638"/>
                <a:gd name="connsiteX5174" fmla="*/ 266490 w 1498841"/>
                <a:gd name="connsiteY5174" fmla="*/ 1539168 h 2218638"/>
                <a:gd name="connsiteX5175" fmla="*/ 267795 w 1498841"/>
                <a:gd name="connsiteY5175" fmla="*/ 1537928 h 2218638"/>
                <a:gd name="connsiteX5176" fmla="*/ 269687 w 1498841"/>
                <a:gd name="connsiteY5176" fmla="*/ 1537210 h 2218638"/>
                <a:gd name="connsiteX5177" fmla="*/ 270209 w 1498841"/>
                <a:gd name="connsiteY5177" fmla="*/ 1536427 h 2218638"/>
                <a:gd name="connsiteX5178" fmla="*/ 269557 w 1498841"/>
                <a:gd name="connsiteY5178" fmla="*/ 1535448 h 2218638"/>
                <a:gd name="connsiteX5179" fmla="*/ 273211 w 1498841"/>
                <a:gd name="connsiteY5179" fmla="*/ 1533752 h 2218638"/>
                <a:gd name="connsiteX5180" fmla="*/ 276278 w 1498841"/>
                <a:gd name="connsiteY5180" fmla="*/ 1534404 h 2218638"/>
                <a:gd name="connsiteX5181" fmla="*/ 278235 w 1498841"/>
                <a:gd name="connsiteY5181" fmla="*/ 1535905 h 2218638"/>
                <a:gd name="connsiteX5182" fmla="*/ 279279 w 1498841"/>
                <a:gd name="connsiteY5182" fmla="*/ 1535252 h 2218638"/>
                <a:gd name="connsiteX5183" fmla="*/ 279671 w 1498841"/>
                <a:gd name="connsiteY5183" fmla="*/ 1534404 h 2218638"/>
                <a:gd name="connsiteX5184" fmla="*/ 278170 w 1498841"/>
                <a:gd name="connsiteY5184" fmla="*/ 1532251 h 2218638"/>
                <a:gd name="connsiteX5185" fmla="*/ 277778 w 1498841"/>
                <a:gd name="connsiteY5185" fmla="*/ 1528923 h 2218638"/>
                <a:gd name="connsiteX5186" fmla="*/ 276865 w 1498841"/>
                <a:gd name="connsiteY5186" fmla="*/ 1528597 h 2218638"/>
                <a:gd name="connsiteX5187" fmla="*/ 275951 w 1498841"/>
                <a:gd name="connsiteY5187" fmla="*/ 1528858 h 2218638"/>
                <a:gd name="connsiteX5188" fmla="*/ 275625 w 1498841"/>
                <a:gd name="connsiteY5188" fmla="*/ 1528466 h 2218638"/>
                <a:gd name="connsiteX5189" fmla="*/ 277778 w 1498841"/>
                <a:gd name="connsiteY5189" fmla="*/ 1527226 h 2218638"/>
                <a:gd name="connsiteX5190" fmla="*/ 278888 w 1498841"/>
                <a:gd name="connsiteY5190" fmla="*/ 1525726 h 2218638"/>
                <a:gd name="connsiteX5191" fmla="*/ 278496 w 1498841"/>
                <a:gd name="connsiteY5191" fmla="*/ 1525204 h 2218638"/>
                <a:gd name="connsiteX5192" fmla="*/ 277583 w 1498841"/>
                <a:gd name="connsiteY5192" fmla="*/ 1525530 h 2218638"/>
                <a:gd name="connsiteX5193" fmla="*/ 278235 w 1498841"/>
                <a:gd name="connsiteY5193" fmla="*/ 1523050 h 2218638"/>
                <a:gd name="connsiteX5194" fmla="*/ 279605 w 1498841"/>
                <a:gd name="connsiteY5194" fmla="*/ 1521876 h 2218638"/>
                <a:gd name="connsiteX5195" fmla="*/ 279018 w 1498841"/>
                <a:gd name="connsiteY5195" fmla="*/ 1521680 h 2218638"/>
                <a:gd name="connsiteX5196" fmla="*/ 279344 w 1498841"/>
                <a:gd name="connsiteY5196" fmla="*/ 1521093 h 2218638"/>
                <a:gd name="connsiteX5197" fmla="*/ 283455 w 1498841"/>
                <a:gd name="connsiteY5197" fmla="*/ 1517765 h 2218638"/>
                <a:gd name="connsiteX5198" fmla="*/ 286653 w 1498841"/>
                <a:gd name="connsiteY5198" fmla="*/ 1517178 h 2218638"/>
                <a:gd name="connsiteX5199" fmla="*/ 289589 w 1498841"/>
                <a:gd name="connsiteY5199" fmla="*/ 1515546 h 2218638"/>
                <a:gd name="connsiteX5200" fmla="*/ 289458 w 1498841"/>
                <a:gd name="connsiteY5200" fmla="*/ 1515024 h 2218638"/>
                <a:gd name="connsiteX5201" fmla="*/ 288284 w 1498841"/>
                <a:gd name="connsiteY5201" fmla="*/ 1514176 h 2218638"/>
                <a:gd name="connsiteX5202" fmla="*/ 288610 w 1498841"/>
                <a:gd name="connsiteY5202" fmla="*/ 1512740 h 2218638"/>
                <a:gd name="connsiteX5203" fmla="*/ 286522 w 1498841"/>
                <a:gd name="connsiteY5203" fmla="*/ 1512218 h 2218638"/>
                <a:gd name="connsiteX5204" fmla="*/ 283651 w 1498841"/>
                <a:gd name="connsiteY5204" fmla="*/ 1509543 h 2218638"/>
                <a:gd name="connsiteX5205" fmla="*/ 283651 w 1498841"/>
                <a:gd name="connsiteY5205" fmla="*/ 1509086 h 2218638"/>
                <a:gd name="connsiteX5206" fmla="*/ 287436 w 1498841"/>
                <a:gd name="connsiteY5206" fmla="*/ 1510261 h 2218638"/>
                <a:gd name="connsiteX5207" fmla="*/ 287762 w 1498841"/>
                <a:gd name="connsiteY5207" fmla="*/ 1510065 h 2218638"/>
                <a:gd name="connsiteX5208" fmla="*/ 287566 w 1498841"/>
                <a:gd name="connsiteY5208" fmla="*/ 1508825 h 2218638"/>
                <a:gd name="connsiteX5209" fmla="*/ 286065 w 1498841"/>
                <a:gd name="connsiteY5209" fmla="*/ 1507129 h 2218638"/>
                <a:gd name="connsiteX5210" fmla="*/ 287892 w 1498841"/>
                <a:gd name="connsiteY5210" fmla="*/ 1506085 h 2218638"/>
                <a:gd name="connsiteX5211" fmla="*/ 290764 w 1498841"/>
                <a:gd name="connsiteY5211" fmla="*/ 1505889 h 2218638"/>
                <a:gd name="connsiteX5212" fmla="*/ 292330 w 1498841"/>
                <a:gd name="connsiteY5212" fmla="*/ 1506215 h 2218638"/>
                <a:gd name="connsiteX5213" fmla="*/ 293569 w 1498841"/>
                <a:gd name="connsiteY5213" fmla="*/ 1502104 h 2218638"/>
                <a:gd name="connsiteX5214" fmla="*/ 292721 w 1498841"/>
                <a:gd name="connsiteY5214" fmla="*/ 1501191 h 2218638"/>
                <a:gd name="connsiteX5215" fmla="*/ 293243 w 1498841"/>
                <a:gd name="connsiteY5215" fmla="*/ 1500277 h 2218638"/>
                <a:gd name="connsiteX5216" fmla="*/ 297354 w 1498841"/>
                <a:gd name="connsiteY5216" fmla="*/ 1499559 h 2218638"/>
                <a:gd name="connsiteX5217" fmla="*/ 299051 w 1498841"/>
                <a:gd name="connsiteY5217" fmla="*/ 1497994 h 2218638"/>
                <a:gd name="connsiteX5218" fmla="*/ 300878 w 1498841"/>
                <a:gd name="connsiteY5218" fmla="*/ 1497798 h 2218638"/>
                <a:gd name="connsiteX5219" fmla="*/ 305054 w 1498841"/>
                <a:gd name="connsiteY5219" fmla="*/ 1496166 h 2218638"/>
                <a:gd name="connsiteX5220" fmla="*/ 307207 w 1498841"/>
                <a:gd name="connsiteY5220" fmla="*/ 1496297 h 2218638"/>
                <a:gd name="connsiteX5221" fmla="*/ 309817 w 1498841"/>
                <a:gd name="connsiteY5221" fmla="*/ 1495775 h 2218638"/>
                <a:gd name="connsiteX5222" fmla="*/ 310535 w 1498841"/>
                <a:gd name="connsiteY5222" fmla="*/ 1496362 h 2218638"/>
                <a:gd name="connsiteX5223" fmla="*/ 311905 w 1498841"/>
                <a:gd name="connsiteY5223" fmla="*/ 1496558 h 2218638"/>
                <a:gd name="connsiteX5224" fmla="*/ 312101 w 1498841"/>
                <a:gd name="connsiteY5224" fmla="*/ 1497080 h 2218638"/>
                <a:gd name="connsiteX5225" fmla="*/ 311644 w 1498841"/>
                <a:gd name="connsiteY5225" fmla="*/ 1497994 h 2218638"/>
                <a:gd name="connsiteX5226" fmla="*/ 311970 w 1498841"/>
                <a:gd name="connsiteY5226" fmla="*/ 1498515 h 2218638"/>
                <a:gd name="connsiteX5227" fmla="*/ 314385 w 1498841"/>
                <a:gd name="connsiteY5227" fmla="*/ 1499233 h 2218638"/>
                <a:gd name="connsiteX5228" fmla="*/ 314972 w 1498841"/>
                <a:gd name="connsiteY5228" fmla="*/ 1500734 h 2218638"/>
                <a:gd name="connsiteX5229" fmla="*/ 316212 w 1498841"/>
                <a:gd name="connsiteY5229" fmla="*/ 1502365 h 2218638"/>
                <a:gd name="connsiteX5230" fmla="*/ 316734 w 1498841"/>
                <a:gd name="connsiteY5230" fmla="*/ 1504192 h 2218638"/>
                <a:gd name="connsiteX5231" fmla="*/ 317843 w 1498841"/>
                <a:gd name="connsiteY5231" fmla="*/ 1504780 h 2218638"/>
                <a:gd name="connsiteX5232" fmla="*/ 319540 w 1498841"/>
                <a:gd name="connsiteY5232" fmla="*/ 1503866 h 2218638"/>
                <a:gd name="connsiteX5233" fmla="*/ 319996 w 1498841"/>
                <a:gd name="connsiteY5233" fmla="*/ 1503018 h 2218638"/>
                <a:gd name="connsiteX5234" fmla="*/ 320062 w 1498841"/>
                <a:gd name="connsiteY5234" fmla="*/ 1502235 h 2218638"/>
                <a:gd name="connsiteX5235" fmla="*/ 319018 w 1498841"/>
                <a:gd name="connsiteY5235" fmla="*/ 1500408 h 2218638"/>
                <a:gd name="connsiteX5236" fmla="*/ 319148 w 1498841"/>
                <a:gd name="connsiteY5236" fmla="*/ 1498907 h 2218638"/>
                <a:gd name="connsiteX5237" fmla="*/ 320453 w 1498841"/>
                <a:gd name="connsiteY5237" fmla="*/ 1499168 h 2218638"/>
                <a:gd name="connsiteX5238" fmla="*/ 326587 w 1498841"/>
                <a:gd name="connsiteY5238" fmla="*/ 1498907 h 2218638"/>
                <a:gd name="connsiteX5239" fmla="*/ 327305 w 1498841"/>
                <a:gd name="connsiteY5239" fmla="*/ 1497994 h 2218638"/>
                <a:gd name="connsiteX5240" fmla="*/ 328806 w 1498841"/>
                <a:gd name="connsiteY5240" fmla="*/ 1497145 h 2218638"/>
                <a:gd name="connsiteX5241" fmla="*/ 331089 w 1498841"/>
                <a:gd name="connsiteY5241" fmla="*/ 1492447 h 2218638"/>
                <a:gd name="connsiteX5242" fmla="*/ 331220 w 1498841"/>
                <a:gd name="connsiteY5242" fmla="*/ 1490620 h 2218638"/>
                <a:gd name="connsiteX5243" fmla="*/ 330111 w 1498841"/>
                <a:gd name="connsiteY5243" fmla="*/ 1487618 h 2218638"/>
                <a:gd name="connsiteX5244" fmla="*/ 329001 w 1498841"/>
                <a:gd name="connsiteY5244" fmla="*/ 1486901 h 2218638"/>
                <a:gd name="connsiteX5245" fmla="*/ 328153 w 1498841"/>
                <a:gd name="connsiteY5245" fmla="*/ 1485661 h 2218638"/>
                <a:gd name="connsiteX5246" fmla="*/ 328544 w 1498841"/>
                <a:gd name="connsiteY5246" fmla="*/ 1485008 h 2218638"/>
                <a:gd name="connsiteX5247" fmla="*/ 333765 w 1498841"/>
                <a:gd name="connsiteY5247" fmla="*/ 1483377 h 2218638"/>
                <a:gd name="connsiteX5248" fmla="*/ 334678 w 1498841"/>
                <a:gd name="connsiteY5248" fmla="*/ 1482137 h 2218638"/>
                <a:gd name="connsiteX5249" fmla="*/ 334482 w 1498841"/>
                <a:gd name="connsiteY5249" fmla="*/ 1479396 h 2218638"/>
                <a:gd name="connsiteX5250" fmla="*/ 332655 w 1498841"/>
                <a:gd name="connsiteY5250" fmla="*/ 1475155 h 2218638"/>
                <a:gd name="connsiteX5251" fmla="*/ 333569 w 1498841"/>
                <a:gd name="connsiteY5251" fmla="*/ 1473263 h 2218638"/>
                <a:gd name="connsiteX5252" fmla="*/ 332851 w 1498841"/>
                <a:gd name="connsiteY5252" fmla="*/ 1468173 h 2218638"/>
                <a:gd name="connsiteX5253" fmla="*/ 331350 w 1498841"/>
                <a:gd name="connsiteY5253" fmla="*/ 1463997 h 2218638"/>
                <a:gd name="connsiteX5254" fmla="*/ 333308 w 1498841"/>
                <a:gd name="connsiteY5254" fmla="*/ 1464584 h 2218638"/>
                <a:gd name="connsiteX5255" fmla="*/ 335526 w 1498841"/>
                <a:gd name="connsiteY5255" fmla="*/ 1464062 h 2218638"/>
                <a:gd name="connsiteX5256" fmla="*/ 338854 w 1498841"/>
                <a:gd name="connsiteY5256" fmla="*/ 1462300 h 2218638"/>
                <a:gd name="connsiteX5257" fmla="*/ 343096 w 1498841"/>
                <a:gd name="connsiteY5257" fmla="*/ 1459103 h 2218638"/>
                <a:gd name="connsiteX5258" fmla="*/ 343748 w 1498841"/>
                <a:gd name="connsiteY5258" fmla="*/ 1457668 h 2218638"/>
                <a:gd name="connsiteX5259" fmla="*/ 343422 w 1498841"/>
                <a:gd name="connsiteY5259" fmla="*/ 1455775 h 2218638"/>
                <a:gd name="connsiteX5260" fmla="*/ 344531 w 1498841"/>
                <a:gd name="connsiteY5260" fmla="*/ 1455253 h 2218638"/>
                <a:gd name="connsiteX5261" fmla="*/ 344792 w 1498841"/>
                <a:gd name="connsiteY5261" fmla="*/ 1454535 h 2218638"/>
                <a:gd name="connsiteX5262" fmla="*/ 344466 w 1498841"/>
                <a:gd name="connsiteY5262" fmla="*/ 1453818 h 2218638"/>
                <a:gd name="connsiteX5263" fmla="*/ 343422 w 1498841"/>
                <a:gd name="connsiteY5263" fmla="*/ 1453165 h 2218638"/>
                <a:gd name="connsiteX5264" fmla="*/ 343422 w 1498841"/>
                <a:gd name="connsiteY5264" fmla="*/ 1451273 h 2218638"/>
                <a:gd name="connsiteX5265" fmla="*/ 344597 w 1498841"/>
                <a:gd name="connsiteY5265" fmla="*/ 1450620 h 2218638"/>
                <a:gd name="connsiteX5266" fmla="*/ 348120 w 1498841"/>
                <a:gd name="connsiteY5266" fmla="*/ 1451012 h 2218638"/>
                <a:gd name="connsiteX5267" fmla="*/ 350208 w 1498841"/>
                <a:gd name="connsiteY5267" fmla="*/ 1450620 h 2218638"/>
                <a:gd name="connsiteX5268" fmla="*/ 350926 w 1498841"/>
                <a:gd name="connsiteY5268" fmla="*/ 1449968 h 2218638"/>
                <a:gd name="connsiteX5269" fmla="*/ 351579 w 1498841"/>
                <a:gd name="connsiteY5269" fmla="*/ 1448206 h 2218638"/>
                <a:gd name="connsiteX5270" fmla="*/ 350665 w 1498841"/>
                <a:gd name="connsiteY5270" fmla="*/ 1444813 h 2218638"/>
                <a:gd name="connsiteX5271" fmla="*/ 348968 w 1498841"/>
                <a:gd name="connsiteY5271" fmla="*/ 1444225 h 2218638"/>
                <a:gd name="connsiteX5272" fmla="*/ 348251 w 1498841"/>
                <a:gd name="connsiteY5272" fmla="*/ 1443377 h 2218638"/>
                <a:gd name="connsiteX5273" fmla="*/ 345119 w 1498841"/>
                <a:gd name="connsiteY5273" fmla="*/ 1441942 h 2218638"/>
                <a:gd name="connsiteX5274" fmla="*/ 345249 w 1498841"/>
                <a:gd name="connsiteY5274" fmla="*/ 1441485 h 2218638"/>
                <a:gd name="connsiteX5275" fmla="*/ 347794 w 1498841"/>
                <a:gd name="connsiteY5275" fmla="*/ 1440245 h 2218638"/>
                <a:gd name="connsiteX5276" fmla="*/ 348707 w 1498841"/>
                <a:gd name="connsiteY5276" fmla="*/ 1438027 h 2218638"/>
                <a:gd name="connsiteX5277" fmla="*/ 351448 w 1498841"/>
                <a:gd name="connsiteY5277" fmla="*/ 1436461 h 2218638"/>
                <a:gd name="connsiteX5278" fmla="*/ 351709 w 1498841"/>
                <a:gd name="connsiteY5278" fmla="*/ 1435743 h 2218638"/>
                <a:gd name="connsiteX5279" fmla="*/ 351187 w 1498841"/>
                <a:gd name="connsiteY5279" fmla="*/ 1434960 h 2218638"/>
                <a:gd name="connsiteX5280" fmla="*/ 353014 w 1498841"/>
                <a:gd name="connsiteY5280" fmla="*/ 1431697 h 2218638"/>
                <a:gd name="connsiteX5281" fmla="*/ 352296 w 1498841"/>
                <a:gd name="connsiteY5281" fmla="*/ 1431110 h 2218638"/>
                <a:gd name="connsiteX5282" fmla="*/ 349556 w 1498841"/>
                <a:gd name="connsiteY5282" fmla="*/ 1432154 h 2218638"/>
                <a:gd name="connsiteX5283" fmla="*/ 348251 w 1498841"/>
                <a:gd name="connsiteY5283" fmla="*/ 1432089 h 2218638"/>
                <a:gd name="connsiteX5284" fmla="*/ 349882 w 1498841"/>
                <a:gd name="connsiteY5284" fmla="*/ 1429413 h 2218638"/>
                <a:gd name="connsiteX5285" fmla="*/ 349556 w 1498841"/>
                <a:gd name="connsiteY5285" fmla="*/ 1427064 h 2218638"/>
                <a:gd name="connsiteX5286" fmla="*/ 350665 w 1498841"/>
                <a:gd name="connsiteY5286" fmla="*/ 1425237 h 2218638"/>
                <a:gd name="connsiteX5287" fmla="*/ 350991 w 1498841"/>
                <a:gd name="connsiteY5287" fmla="*/ 1423214 h 2218638"/>
                <a:gd name="connsiteX5288" fmla="*/ 353340 w 1498841"/>
                <a:gd name="connsiteY5288" fmla="*/ 1421714 h 2218638"/>
                <a:gd name="connsiteX5289" fmla="*/ 354189 w 1498841"/>
                <a:gd name="connsiteY5289" fmla="*/ 1420474 h 2218638"/>
                <a:gd name="connsiteX5290" fmla="*/ 358430 w 1498841"/>
                <a:gd name="connsiteY5290" fmla="*/ 1418125 h 2218638"/>
                <a:gd name="connsiteX5291" fmla="*/ 360583 w 1498841"/>
                <a:gd name="connsiteY5291" fmla="*/ 1417798 h 2218638"/>
                <a:gd name="connsiteX5292" fmla="*/ 361040 w 1498841"/>
                <a:gd name="connsiteY5292" fmla="*/ 1417277 h 2218638"/>
                <a:gd name="connsiteX5293" fmla="*/ 363389 w 1498841"/>
                <a:gd name="connsiteY5293" fmla="*/ 1416624 h 2218638"/>
                <a:gd name="connsiteX5294" fmla="*/ 367043 w 1498841"/>
                <a:gd name="connsiteY5294" fmla="*/ 1411730 h 2218638"/>
                <a:gd name="connsiteX5295" fmla="*/ 369066 w 1498841"/>
                <a:gd name="connsiteY5295" fmla="*/ 1409838 h 2218638"/>
                <a:gd name="connsiteX5296" fmla="*/ 371219 w 1498841"/>
                <a:gd name="connsiteY5296" fmla="*/ 1408924 h 2218638"/>
                <a:gd name="connsiteX5297" fmla="*/ 371285 w 1498841"/>
                <a:gd name="connsiteY5297" fmla="*/ 1407424 h 2218638"/>
                <a:gd name="connsiteX5298" fmla="*/ 372068 w 1498841"/>
                <a:gd name="connsiteY5298" fmla="*/ 1406836 h 2218638"/>
                <a:gd name="connsiteX5299" fmla="*/ 372459 w 1498841"/>
                <a:gd name="connsiteY5299" fmla="*/ 1405401 h 2218638"/>
                <a:gd name="connsiteX5300" fmla="*/ 375330 w 1498841"/>
                <a:gd name="connsiteY5300" fmla="*/ 1404879 h 2218638"/>
                <a:gd name="connsiteX5301" fmla="*/ 377092 w 1498841"/>
                <a:gd name="connsiteY5301" fmla="*/ 1403965 h 2218638"/>
                <a:gd name="connsiteX5302" fmla="*/ 377418 w 1498841"/>
                <a:gd name="connsiteY5302" fmla="*/ 1403443 h 2218638"/>
                <a:gd name="connsiteX5303" fmla="*/ 377810 w 1498841"/>
                <a:gd name="connsiteY5303" fmla="*/ 1399397 h 2218638"/>
                <a:gd name="connsiteX5304" fmla="*/ 378919 w 1498841"/>
                <a:gd name="connsiteY5304" fmla="*/ 1396657 h 2218638"/>
                <a:gd name="connsiteX5305" fmla="*/ 378462 w 1498841"/>
                <a:gd name="connsiteY5305" fmla="*/ 1394634 h 2218638"/>
                <a:gd name="connsiteX5306" fmla="*/ 375330 w 1498841"/>
                <a:gd name="connsiteY5306" fmla="*/ 1391306 h 2218638"/>
                <a:gd name="connsiteX5307" fmla="*/ 374221 w 1498841"/>
                <a:gd name="connsiteY5307" fmla="*/ 1389479 h 2218638"/>
                <a:gd name="connsiteX5308" fmla="*/ 370306 w 1498841"/>
                <a:gd name="connsiteY5308" fmla="*/ 1389675 h 2218638"/>
                <a:gd name="connsiteX5309" fmla="*/ 368153 w 1498841"/>
                <a:gd name="connsiteY5309" fmla="*/ 1391045 h 2218638"/>
                <a:gd name="connsiteX5310" fmla="*/ 365281 w 1498841"/>
                <a:gd name="connsiteY5310" fmla="*/ 1392024 h 2218638"/>
                <a:gd name="connsiteX5311" fmla="*/ 364433 w 1498841"/>
                <a:gd name="connsiteY5311" fmla="*/ 1393590 h 2218638"/>
                <a:gd name="connsiteX5312" fmla="*/ 361497 w 1498841"/>
                <a:gd name="connsiteY5312" fmla="*/ 1395221 h 2218638"/>
                <a:gd name="connsiteX5313" fmla="*/ 358691 w 1498841"/>
                <a:gd name="connsiteY5313" fmla="*/ 1395352 h 2218638"/>
                <a:gd name="connsiteX5314" fmla="*/ 357190 w 1498841"/>
                <a:gd name="connsiteY5314" fmla="*/ 1394830 h 2218638"/>
                <a:gd name="connsiteX5315" fmla="*/ 353406 w 1498841"/>
                <a:gd name="connsiteY5315" fmla="*/ 1395417 h 2218638"/>
                <a:gd name="connsiteX5316" fmla="*/ 352688 w 1498841"/>
                <a:gd name="connsiteY5316" fmla="*/ 1394895 h 2218638"/>
                <a:gd name="connsiteX5317" fmla="*/ 352035 w 1498841"/>
                <a:gd name="connsiteY5317" fmla="*/ 1393003 h 2218638"/>
                <a:gd name="connsiteX5318" fmla="*/ 350600 w 1498841"/>
                <a:gd name="connsiteY5318" fmla="*/ 1393459 h 2218638"/>
                <a:gd name="connsiteX5319" fmla="*/ 348903 w 1498841"/>
                <a:gd name="connsiteY5319" fmla="*/ 1392937 h 2218638"/>
                <a:gd name="connsiteX5320" fmla="*/ 342443 w 1498841"/>
                <a:gd name="connsiteY5320" fmla="*/ 1394895 h 2218638"/>
                <a:gd name="connsiteX5321" fmla="*/ 340681 w 1498841"/>
                <a:gd name="connsiteY5321" fmla="*/ 1394634 h 2218638"/>
                <a:gd name="connsiteX5322" fmla="*/ 340486 w 1498841"/>
                <a:gd name="connsiteY5322" fmla="*/ 1395874 h 2218638"/>
                <a:gd name="connsiteX5323" fmla="*/ 339376 w 1498841"/>
                <a:gd name="connsiteY5323" fmla="*/ 1396591 h 2218638"/>
                <a:gd name="connsiteX5324" fmla="*/ 336179 w 1498841"/>
                <a:gd name="connsiteY5324" fmla="*/ 1395743 h 2218638"/>
                <a:gd name="connsiteX5325" fmla="*/ 335983 w 1498841"/>
                <a:gd name="connsiteY5325" fmla="*/ 1395156 h 2218638"/>
                <a:gd name="connsiteX5326" fmla="*/ 337093 w 1498841"/>
                <a:gd name="connsiteY5326" fmla="*/ 1393655 h 2218638"/>
                <a:gd name="connsiteX5327" fmla="*/ 337354 w 1498841"/>
                <a:gd name="connsiteY5327" fmla="*/ 1392416 h 2218638"/>
                <a:gd name="connsiteX5328" fmla="*/ 336505 w 1498841"/>
                <a:gd name="connsiteY5328" fmla="*/ 1390392 h 2218638"/>
                <a:gd name="connsiteX5329" fmla="*/ 338789 w 1498841"/>
                <a:gd name="connsiteY5329" fmla="*/ 1388435 h 2218638"/>
                <a:gd name="connsiteX5330" fmla="*/ 338398 w 1498841"/>
                <a:gd name="connsiteY5330" fmla="*/ 1387326 h 2218638"/>
                <a:gd name="connsiteX5331" fmla="*/ 338789 w 1498841"/>
                <a:gd name="connsiteY5331" fmla="*/ 1386804 h 2218638"/>
                <a:gd name="connsiteX5332" fmla="*/ 343357 w 1498841"/>
                <a:gd name="connsiteY5332" fmla="*/ 1384455 h 2218638"/>
                <a:gd name="connsiteX5333" fmla="*/ 345119 w 1498841"/>
                <a:gd name="connsiteY5333" fmla="*/ 1381518 h 2218638"/>
                <a:gd name="connsiteX5334" fmla="*/ 346685 w 1498841"/>
                <a:gd name="connsiteY5334" fmla="*/ 1380148 h 2218638"/>
                <a:gd name="connsiteX5335" fmla="*/ 348055 w 1498841"/>
                <a:gd name="connsiteY5335" fmla="*/ 1379626 h 2218638"/>
                <a:gd name="connsiteX5336" fmla="*/ 348903 w 1498841"/>
                <a:gd name="connsiteY5336" fmla="*/ 1378125 h 2218638"/>
                <a:gd name="connsiteX5337" fmla="*/ 350404 w 1498841"/>
                <a:gd name="connsiteY5337" fmla="*/ 1376950 h 2218638"/>
                <a:gd name="connsiteX5338" fmla="*/ 351056 w 1498841"/>
                <a:gd name="connsiteY5338" fmla="*/ 1375450 h 2218638"/>
                <a:gd name="connsiteX5339" fmla="*/ 351774 w 1498841"/>
                <a:gd name="connsiteY5339" fmla="*/ 1374928 h 2218638"/>
                <a:gd name="connsiteX5340" fmla="*/ 351318 w 1498841"/>
                <a:gd name="connsiteY5340" fmla="*/ 1373035 h 2218638"/>
                <a:gd name="connsiteX5341" fmla="*/ 352362 w 1498841"/>
                <a:gd name="connsiteY5341" fmla="*/ 1370425 h 2218638"/>
                <a:gd name="connsiteX5342" fmla="*/ 351709 w 1498841"/>
                <a:gd name="connsiteY5342" fmla="*/ 1368207 h 2218638"/>
                <a:gd name="connsiteX5343" fmla="*/ 351709 w 1498841"/>
                <a:gd name="connsiteY5343" fmla="*/ 1366249 h 2218638"/>
                <a:gd name="connsiteX5344" fmla="*/ 354711 w 1498841"/>
                <a:gd name="connsiteY5344" fmla="*/ 1364487 h 2218638"/>
                <a:gd name="connsiteX5345" fmla="*/ 355689 w 1498841"/>
                <a:gd name="connsiteY5345" fmla="*/ 1363509 h 2218638"/>
                <a:gd name="connsiteX5346" fmla="*/ 359082 w 1498841"/>
                <a:gd name="connsiteY5346" fmla="*/ 1357766 h 2218638"/>
                <a:gd name="connsiteX5347" fmla="*/ 361758 w 1498841"/>
                <a:gd name="connsiteY5347" fmla="*/ 1356331 h 2218638"/>
                <a:gd name="connsiteX5348" fmla="*/ 364303 w 1498841"/>
                <a:gd name="connsiteY5348" fmla="*/ 1353590 h 2218638"/>
                <a:gd name="connsiteX5349" fmla="*/ 364172 w 1498841"/>
                <a:gd name="connsiteY5349" fmla="*/ 1352416 h 2218638"/>
                <a:gd name="connsiteX5350" fmla="*/ 362410 w 1498841"/>
                <a:gd name="connsiteY5350" fmla="*/ 1352155 h 2218638"/>
                <a:gd name="connsiteX5351" fmla="*/ 360127 w 1498841"/>
                <a:gd name="connsiteY5351" fmla="*/ 1350915 h 2218638"/>
                <a:gd name="connsiteX5352" fmla="*/ 359735 w 1498841"/>
                <a:gd name="connsiteY5352" fmla="*/ 1350197 h 2218638"/>
                <a:gd name="connsiteX5353" fmla="*/ 359931 w 1498841"/>
                <a:gd name="connsiteY5353" fmla="*/ 1349545 h 2218638"/>
                <a:gd name="connsiteX5354" fmla="*/ 358887 w 1498841"/>
                <a:gd name="connsiteY5354" fmla="*/ 1348501 h 2218638"/>
                <a:gd name="connsiteX5355" fmla="*/ 360453 w 1498841"/>
                <a:gd name="connsiteY5355" fmla="*/ 1345369 h 2218638"/>
                <a:gd name="connsiteX5356" fmla="*/ 362671 w 1498841"/>
                <a:gd name="connsiteY5356" fmla="*/ 1344912 h 2218638"/>
                <a:gd name="connsiteX5357" fmla="*/ 363063 w 1498841"/>
                <a:gd name="connsiteY5357" fmla="*/ 1344390 h 2218638"/>
                <a:gd name="connsiteX5358" fmla="*/ 363911 w 1498841"/>
                <a:gd name="connsiteY5358" fmla="*/ 1341192 h 2218638"/>
                <a:gd name="connsiteX5359" fmla="*/ 365608 w 1498841"/>
                <a:gd name="connsiteY5359" fmla="*/ 1339039 h 2218638"/>
                <a:gd name="connsiteX5360" fmla="*/ 367239 w 1498841"/>
                <a:gd name="connsiteY5360" fmla="*/ 1335320 h 2218638"/>
                <a:gd name="connsiteX5361" fmla="*/ 373112 w 1498841"/>
                <a:gd name="connsiteY5361" fmla="*/ 1330556 h 2218638"/>
                <a:gd name="connsiteX5362" fmla="*/ 373438 w 1498841"/>
                <a:gd name="connsiteY5362" fmla="*/ 1329316 h 2218638"/>
                <a:gd name="connsiteX5363" fmla="*/ 373242 w 1498841"/>
                <a:gd name="connsiteY5363" fmla="*/ 1324945 h 2218638"/>
                <a:gd name="connsiteX5364" fmla="*/ 373895 w 1498841"/>
                <a:gd name="connsiteY5364" fmla="*/ 1324227 h 2218638"/>
                <a:gd name="connsiteX5365" fmla="*/ 373699 w 1498841"/>
                <a:gd name="connsiteY5365" fmla="*/ 1322791 h 2218638"/>
                <a:gd name="connsiteX5366" fmla="*/ 375591 w 1498841"/>
                <a:gd name="connsiteY5366" fmla="*/ 1318485 h 2218638"/>
                <a:gd name="connsiteX5367" fmla="*/ 376244 w 1498841"/>
                <a:gd name="connsiteY5367" fmla="*/ 1317636 h 2218638"/>
                <a:gd name="connsiteX5368" fmla="*/ 382769 w 1498841"/>
                <a:gd name="connsiteY5368" fmla="*/ 1313134 h 2218638"/>
                <a:gd name="connsiteX5369" fmla="*/ 385183 w 1498841"/>
                <a:gd name="connsiteY5369" fmla="*/ 1311046 h 2218638"/>
                <a:gd name="connsiteX5370" fmla="*/ 388903 w 1498841"/>
                <a:gd name="connsiteY5370" fmla="*/ 1310132 h 2218638"/>
                <a:gd name="connsiteX5371" fmla="*/ 390665 w 1498841"/>
                <a:gd name="connsiteY5371" fmla="*/ 1308436 h 2218638"/>
                <a:gd name="connsiteX5372" fmla="*/ 392035 w 1498841"/>
                <a:gd name="connsiteY5372" fmla="*/ 1306478 h 2218638"/>
                <a:gd name="connsiteX5373" fmla="*/ 392687 w 1498841"/>
                <a:gd name="connsiteY5373" fmla="*/ 1303085 h 2218638"/>
                <a:gd name="connsiteX5374" fmla="*/ 394906 w 1498841"/>
                <a:gd name="connsiteY5374" fmla="*/ 1300997 h 2218638"/>
                <a:gd name="connsiteX5375" fmla="*/ 395754 w 1498841"/>
                <a:gd name="connsiteY5375" fmla="*/ 1298518 h 2218638"/>
                <a:gd name="connsiteX5376" fmla="*/ 397777 w 1498841"/>
                <a:gd name="connsiteY5376" fmla="*/ 1296038 h 2218638"/>
                <a:gd name="connsiteX5377" fmla="*/ 399343 w 1498841"/>
                <a:gd name="connsiteY5377" fmla="*/ 1292253 h 2218638"/>
                <a:gd name="connsiteX5378" fmla="*/ 398430 w 1498841"/>
                <a:gd name="connsiteY5378" fmla="*/ 1288599 h 2218638"/>
                <a:gd name="connsiteX5379" fmla="*/ 398103 w 1498841"/>
                <a:gd name="connsiteY5379" fmla="*/ 1285402 h 2218638"/>
                <a:gd name="connsiteX5380" fmla="*/ 401366 w 1498841"/>
                <a:gd name="connsiteY5380" fmla="*/ 1278420 h 2218638"/>
                <a:gd name="connsiteX5381" fmla="*/ 404498 w 1498841"/>
                <a:gd name="connsiteY5381" fmla="*/ 1276266 h 2218638"/>
                <a:gd name="connsiteX5382" fmla="*/ 407434 w 1498841"/>
                <a:gd name="connsiteY5382" fmla="*/ 1272743 h 2218638"/>
                <a:gd name="connsiteX5383" fmla="*/ 408348 w 1498841"/>
                <a:gd name="connsiteY5383" fmla="*/ 1272808 h 2218638"/>
                <a:gd name="connsiteX5384" fmla="*/ 410371 w 1498841"/>
                <a:gd name="connsiteY5384" fmla="*/ 1274440 h 2218638"/>
                <a:gd name="connsiteX5385" fmla="*/ 415004 w 1498841"/>
                <a:gd name="connsiteY5385" fmla="*/ 1275875 h 2218638"/>
                <a:gd name="connsiteX5386" fmla="*/ 422247 w 1498841"/>
                <a:gd name="connsiteY5386" fmla="*/ 1281030 h 2218638"/>
                <a:gd name="connsiteX5387" fmla="*/ 427793 w 1498841"/>
                <a:gd name="connsiteY5387" fmla="*/ 1281748 h 2218638"/>
                <a:gd name="connsiteX5388" fmla="*/ 431969 w 1498841"/>
                <a:gd name="connsiteY5388" fmla="*/ 1283118 h 2218638"/>
                <a:gd name="connsiteX5389" fmla="*/ 437646 w 1498841"/>
                <a:gd name="connsiteY5389" fmla="*/ 1282792 h 2218638"/>
                <a:gd name="connsiteX5390" fmla="*/ 438886 w 1498841"/>
                <a:gd name="connsiteY5390" fmla="*/ 1283183 h 2218638"/>
                <a:gd name="connsiteX5391" fmla="*/ 439538 w 1498841"/>
                <a:gd name="connsiteY5391" fmla="*/ 1283901 h 2218638"/>
                <a:gd name="connsiteX5392" fmla="*/ 437842 w 1498841"/>
                <a:gd name="connsiteY5392" fmla="*/ 1283444 h 2218638"/>
                <a:gd name="connsiteX5393" fmla="*/ 434383 w 1498841"/>
                <a:gd name="connsiteY5393" fmla="*/ 1283640 h 2218638"/>
                <a:gd name="connsiteX5394" fmla="*/ 435297 w 1498841"/>
                <a:gd name="connsiteY5394" fmla="*/ 1286576 h 2218638"/>
                <a:gd name="connsiteX5395" fmla="*/ 439995 w 1498841"/>
                <a:gd name="connsiteY5395" fmla="*/ 1290361 h 2218638"/>
                <a:gd name="connsiteX5396" fmla="*/ 441104 w 1498841"/>
                <a:gd name="connsiteY5396" fmla="*/ 1290165 h 2218638"/>
                <a:gd name="connsiteX5397" fmla="*/ 442018 w 1498841"/>
                <a:gd name="connsiteY5397" fmla="*/ 1291275 h 2218638"/>
                <a:gd name="connsiteX5398" fmla="*/ 443388 w 1498841"/>
                <a:gd name="connsiteY5398" fmla="*/ 1291014 h 2218638"/>
                <a:gd name="connsiteX5399" fmla="*/ 444302 w 1498841"/>
                <a:gd name="connsiteY5399" fmla="*/ 1292188 h 2218638"/>
                <a:gd name="connsiteX5400" fmla="*/ 445607 w 1498841"/>
                <a:gd name="connsiteY5400" fmla="*/ 1291601 h 2218638"/>
                <a:gd name="connsiteX5401" fmla="*/ 447303 w 1498841"/>
                <a:gd name="connsiteY5401" fmla="*/ 1292123 h 2218638"/>
                <a:gd name="connsiteX5402" fmla="*/ 448152 w 1498841"/>
                <a:gd name="connsiteY5402" fmla="*/ 1291862 h 2218638"/>
                <a:gd name="connsiteX5403" fmla="*/ 450370 w 1498841"/>
                <a:gd name="connsiteY5403" fmla="*/ 1289774 h 2218638"/>
                <a:gd name="connsiteX5404" fmla="*/ 450566 w 1498841"/>
                <a:gd name="connsiteY5404" fmla="*/ 1288208 h 2218638"/>
                <a:gd name="connsiteX5405" fmla="*/ 450892 w 1498841"/>
                <a:gd name="connsiteY5405" fmla="*/ 1288012 h 2218638"/>
                <a:gd name="connsiteX5406" fmla="*/ 452002 w 1498841"/>
                <a:gd name="connsiteY5406" fmla="*/ 1288338 h 2218638"/>
                <a:gd name="connsiteX5407" fmla="*/ 452524 w 1498841"/>
                <a:gd name="connsiteY5407" fmla="*/ 1287033 h 2218638"/>
                <a:gd name="connsiteX5408" fmla="*/ 453372 w 1498841"/>
                <a:gd name="connsiteY5408" fmla="*/ 1286837 h 2218638"/>
                <a:gd name="connsiteX5409" fmla="*/ 452654 w 1498841"/>
                <a:gd name="connsiteY5409" fmla="*/ 1286185 h 2218638"/>
                <a:gd name="connsiteX5410" fmla="*/ 451545 w 1498841"/>
                <a:gd name="connsiteY5410" fmla="*/ 1286120 h 2218638"/>
                <a:gd name="connsiteX5411" fmla="*/ 451545 w 1498841"/>
                <a:gd name="connsiteY5411" fmla="*/ 1285793 h 2218638"/>
                <a:gd name="connsiteX5412" fmla="*/ 453763 w 1498841"/>
                <a:gd name="connsiteY5412" fmla="*/ 1285271 h 2218638"/>
                <a:gd name="connsiteX5413" fmla="*/ 454807 w 1498841"/>
                <a:gd name="connsiteY5413" fmla="*/ 1284358 h 2218638"/>
                <a:gd name="connsiteX5414" fmla="*/ 455721 w 1498841"/>
                <a:gd name="connsiteY5414" fmla="*/ 1282465 h 2218638"/>
                <a:gd name="connsiteX5415" fmla="*/ 458592 w 1498841"/>
                <a:gd name="connsiteY5415" fmla="*/ 1280834 h 2218638"/>
                <a:gd name="connsiteX5416" fmla="*/ 458984 w 1498841"/>
                <a:gd name="connsiteY5416" fmla="*/ 1281422 h 2218638"/>
                <a:gd name="connsiteX5417" fmla="*/ 461072 w 1498841"/>
                <a:gd name="connsiteY5417" fmla="*/ 1281552 h 2218638"/>
                <a:gd name="connsiteX5418" fmla="*/ 461855 w 1498841"/>
                <a:gd name="connsiteY5418" fmla="*/ 1281030 h 2218638"/>
                <a:gd name="connsiteX5419" fmla="*/ 461202 w 1498841"/>
                <a:gd name="connsiteY5419" fmla="*/ 1280117 h 2218638"/>
                <a:gd name="connsiteX5420" fmla="*/ 463943 w 1498841"/>
                <a:gd name="connsiteY5420" fmla="*/ 1278811 h 2218638"/>
                <a:gd name="connsiteX5421" fmla="*/ 464138 w 1498841"/>
                <a:gd name="connsiteY5421" fmla="*/ 1279203 h 2218638"/>
                <a:gd name="connsiteX5422" fmla="*/ 461920 w 1498841"/>
                <a:gd name="connsiteY5422" fmla="*/ 1281422 h 2218638"/>
                <a:gd name="connsiteX5423" fmla="*/ 462442 w 1498841"/>
                <a:gd name="connsiteY5423" fmla="*/ 1282205 h 2218638"/>
                <a:gd name="connsiteX5424" fmla="*/ 465900 w 1498841"/>
                <a:gd name="connsiteY5424" fmla="*/ 1281748 h 2218638"/>
                <a:gd name="connsiteX5425" fmla="*/ 468315 w 1498841"/>
                <a:gd name="connsiteY5425" fmla="*/ 1286837 h 2218638"/>
                <a:gd name="connsiteX5426" fmla="*/ 469359 w 1498841"/>
                <a:gd name="connsiteY5426" fmla="*/ 1287359 h 2218638"/>
                <a:gd name="connsiteX5427" fmla="*/ 469685 w 1498841"/>
                <a:gd name="connsiteY5427" fmla="*/ 1288012 h 2218638"/>
                <a:gd name="connsiteX5428" fmla="*/ 470468 w 1498841"/>
                <a:gd name="connsiteY5428" fmla="*/ 1288208 h 2218638"/>
                <a:gd name="connsiteX5429" fmla="*/ 470403 w 1498841"/>
                <a:gd name="connsiteY5429" fmla="*/ 1290296 h 2218638"/>
                <a:gd name="connsiteX5430" fmla="*/ 471120 w 1498841"/>
                <a:gd name="connsiteY5430" fmla="*/ 1290948 h 2218638"/>
                <a:gd name="connsiteX5431" fmla="*/ 471577 w 1498841"/>
                <a:gd name="connsiteY5431" fmla="*/ 1290426 h 2218638"/>
                <a:gd name="connsiteX5432" fmla="*/ 471577 w 1498841"/>
                <a:gd name="connsiteY5432" fmla="*/ 1289448 h 2218638"/>
                <a:gd name="connsiteX5433" fmla="*/ 470990 w 1498841"/>
                <a:gd name="connsiteY5433" fmla="*/ 1287816 h 2218638"/>
                <a:gd name="connsiteX5434" fmla="*/ 470272 w 1498841"/>
                <a:gd name="connsiteY5434" fmla="*/ 1287620 h 2218638"/>
                <a:gd name="connsiteX5435" fmla="*/ 470598 w 1498841"/>
                <a:gd name="connsiteY5435" fmla="*/ 1287164 h 2218638"/>
                <a:gd name="connsiteX5436" fmla="*/ 470011 w 1498841"/>
                <a:gd name="connsiteY5436" fmla="*/ 1285533 h 2218638"/>
                <a:gd name="connsiteX5437" fmla="*/ 470337 w 1498841"/>
                <a:gd name="connsiteY5437" fmla="*/ 1283901 h 2218638"/>
                <a:gd name="connsiteX5438" fmla="*/ 471120 w 1498841"/>
                <a:gd name="connsiteY5438" fmla="*/ 1283248 h 2218638"/>
                <a:gd name="connsiteX5439" fmla="*/ 470468 w 1498841"/>
                <a:gd name="connsiteY5439" fmla="*/ 1282335 h 2218638"/>
                <a:gd name="connsiteX5440" fmla="*/ 470598 w 1498841"/>
                <a:gd name="connsiteY5440" fmla="*/ 1281291 h 2218638"/>
                <a:gd name="connsiteX5441" fmla="*/ 468641 w 1498841"/>
                <a:gd name="connsiteY5441" fmla="*/ 1280965 h 2218638"/>
                <a:gd name="connsiteX5442" fmla="*/ 468641 w 1498841"/>
                <a:gd name="connsiteY5442" fmla="*/ 1280312 h 2218638"/>
                <a:gd name="connsiteX5443" fmla="*/ 467401 w 1498841"/>
                <a:gd name="connsiteY5443" fmla="*/ 1279660 h 2218638"/>
                <a:gd name="connsiteX5444" fmla="*/ 465574 w 1498841"/>
                <a:gd name="connsiteY5444" fmla="*/ 1277245 h 2218638"/>
                <a:gd name="connsiteX5445" fmla="*/ 463616 w 1498841"/>
                <a:gd name="connsiteY5445" fmla="*/ 1277049 h 2218638"/>
                <a:gd name="connsiteX5446" fmla="*/ 461398 w 1498841"/>
                <a:gd name="connsiteY5446" fmla="*/ 1278811 h 2218638"/>
                <a:gd name="connsiteX5447" fmla="*/ 460223 w 1498841"/>
                <a:gd name="connsiteY5447" fmla="*/ 1279007 h 2218638"/>
                <a:gd name="connsiteX5448" fmla="*/ 459962 w 1498841"/>
                <a:gd name="connsiteY5448" fmla="*/ 1278877 h 2218638"/>
                <a:gd name="connsiteX5449" fmla="*/ 460223 w 1498841"/>
                <a:gd name="connsiteY5449" fmla="*/ 1277311 h 2218638"/>
                <a:gd name="connsiteX5450" fmla="*/ 458788 w 1498841"/>
                <a:gd name="connsiteY5450" fmla="*/ 1275745 h 2218638"/>
                <a:gd name="connsiteX5451" fmla="*/ 457156 w 1498841"/>
                <a:gd name="connsiteY5451" fmla="*/ 1275614 h 2218638"/>
                <a:gd name="connsiteX5452" fmla="*/ 455199 w 1498841"/>
                <a:gd name="connsiteY5452" fmla="*/ 1276397 h 2218638"/>
                <a:gd name="connsiteX5453" fmla="*/ 454677 w 1498841"/>
                <a:gd name="connsiteY5453" fmla="*/ 1278094 h 2218638"/>
                <a:gd name="connsiteX5454" fmla="*/ 454155 w 1498841"/>
                <a:gd name="connsiteY5454" fmla="*/ 1278028 h 2218638"/>
                <a:gd name="connsiteX5455" fmla="*/ 453241 w 1498841"/>
                <a:gd name="connsiteY5455" fmla="*/ 1276071 h 2218638"/>
                <a:gd name="connsiteX5456" fmla="*/ 450892 w 1498841"/>
                <a:gd name="connsiteY5456" fmla="*/ 1275549 h 2218638"/>
                <a:gd name="connsiteX5457" fmla="*/ 449652 w 1498841"/>
                <a:gd name="connsiteY5457" fmla="*/ 1275745 h 2218638"/>
                <a:gd name="connsiteX5458" fmla="*/ 449848 w 1498841"/>
                <a:gd name="connsiteY5458" fmla="*/ 1274962 h 2218638"/>
                <a:gd name="connsiteX5459" fmla="*/ 452197 w 1498841"/>
                <a:gd name="connsiteY5459" fmla="*/ 1274570 h 2218638"/>
                <a:gd name="connsiteX5460" fmla="*/ 453763 w 1498841"/>
                <a:gd name="connsiteY5460" fmla="*/ 1275092 h 2218638"/>
                <a:gd name="connsiteX5461" fmla="*/ 455068 w 1498841"/>
                <a:gd name="connsiteY5461" fmla="*/ 1274374 h 2218638"/>
                <a:gd name="connsiteX5462" fmla="*/ 457548 w 1498841"/>
                <a:gd name="connsiteY5462" fmla="*/ 1271764 h 2218638"/>
                <a:gd name="connsiteX5463" fmla="*/ 461463 w 1498841"/>
                <a:gd name="connsiteY5463" fmla="*/ 1270394 h 2218638"/>
                <a:gd name="connsiteX5464" fmla="*/ 464856 w 1498841"/>
                <a:gd name="connsiteY5464" fmla="*/ 1270329 h 2218638"/>
                <a:gd name="connsiteX5465" fmla="*/ 465900 w 1498841"/>
                <a:gd name="connsiteY5465" fmla="*/ 1271307 h 2218638"/>
                <a:gd name="connsiteX5466" fmla="*/ 467793 w 1498841"/>
                <a:gd name="connsiteY5466" fmla="*/ 1271438 h 2218638"/>
                <a:gd name="connsiteX5467" fmla="*/ 471186 w 1498841"/>
                <a:gd name="connsiteY5467" fmla="*/ 1272351 h 2218638"/>
                <a:gd name="connsiteX5468" fmla="*/ 472556 w 1498841"/>
                <a:gd name="connsiteY5468" fmla="*/ 1271177 h 2218638"/>
                <a:gd name="connsiteX5469" fmla="*/ 473274 w 1498841"/>
                <a:gd name="connsiteY5469" fmla="*/ 1271046 h 2218638"/>
                <a:gd name="connsiteX5470" fmla="*/ 474057 w 1498841"/>
                <a:gd name="connsiteY5470" fmla="*/ 1271764 h 2218638"/>
                <a:gd name="connsiteX5471" fmla="*/ 474840 w 1498841"/>
                <a:gd name="connsiteY5471" fmla="*/ 1271503 h 2218638"/>
                <a:gd name="connsiteX5472" fmla="*/ 475492 w 1498841"/>
                <a:gd name="connsiteY5472" fmla="*/ 1270720 h 2218638"/>
                <a:gd name="connsiteX5473" fmla="*/ 476667 w 1498841"/>
                <a:gd name="connsiteY5473" fmla="*/ 1270524 h 2218638"/>
                <a:gd name="connsiteX5474" fmla="*/ 479407 w 1498841"/>
                <a:gd name="connsiteY5474" fmla="*/ 1271829 h 2218638"/>
                <a:gd name="connsiteX5475" fmla="*/ 479407 w 1498841"/>
                <a:gd name="connsiteY5475" fmla="*/ 1272939 h 2218638"/>
                <a:gd name="connsiteX5476" fmla="*/ 481039 w 1498841"/>
                <a:gd name="connsiteY5476" fmla="*/ 1274244 h 2218638"/>
                <a:gd name="connsiteX5477" fmla="*/ 481235 w 1498841"/>
                <a:gd name="connsiteY5477" fmla="*/ 1274896 h 2218638"/>
                <a:gd name="connsiteX5478" fmla="*/ 484562 w 1498841"/>
                <a:gd name="connsiteY5478" fmla="*/ 1274309 h 2218638"/>
                <a:gd name="connsiteX5479" fmla="*/ 485280 w 1498841"/>
                <a:gd name="connsiteY5479" fmla="*/ 1274635 h 2218638"/>
                <a:gd name="connsiteX5480" fmla="*/ 486781 w 1498841"/>
                <a:gd name="connsiteY5480" fmla="*/ 1274570 h 2218638"/>
                <a:gd name="connsiteX5481" fmla="*/ 486911 w 1498841"/>
                <a:gd name="connsiteY5481" fmla="*/ 1275483 h 2218638"/>
                <a:gd name="connsiteX5482" fmla="*/ 484693 w 1498841"/>
                <a:gd name="connsiteY5482" fmla="*/ 1277376 h 2218638"/>
                <a:gd name="connsiteX5483" fmla="*/ 486911 w 1498841"/>
                <a:gd name="connsiteY5483" fmla="*/ 1278551 h 2218638"/>
                <a:gd name="connsiteX5484" fmla="*/ 488347 w 1498841"/>
                <a:gd name="connsiteY5484" fmla="*/ 1278355 h 2218638"/>
                <a:gd name="connsiteX5485" fmla="*/ 489391 w 1498841"/>
                <a:gd name="connsiteY5485" fmla="*/ 1279203 h 2218638"/>
                <a:gd name="connsiteX5486" fmla="*/ 492980 w 1498841"/>
                <a:gd name="connsiteY5486" fmla="*/ 1280117 h 2218638"/>
                <a:gd name="connsiteX5487" fmla="*/ 493110 w 1498841"/>
                <a:gd name="connsiteY5487" fmla="*/ 1279660 h 2218638"/>
                <a:gd name="connsiteX5488" fmla="*/ 491871 w 1498841"/>
                <a:gd name="connsiteY5488" fmla="*/ 1278159 h 2218638"/>
                <a:gd name="connsiteX5489" fmla="*/ 492327 w 1498841"/>
                <a:gd name="connsiteY5489" fmla="*/ 1277832 h 2218638"/>
                <a:gd name="connsiteX5490" fmla="*/ 492001 w 1498841"/>
                <a:gd name="connsiteY5490" fmla="*/ 1277311 h 2218638"/>
                <a:gd name="connsiteX5491" fmla="*/ 492915 w 1498841"/>
                <a:gd name="connsiteY5491" fmla="*/ 1276723 h 2218638"/>
                <a:gd name="connsiteX5492" fmla="*/ 493045 w 1498841"/>
                <a:gd name="connsiteY5492" fmla="*/ 1275940 h 2218638"/>
                <a:gd name="connsiteX5493" fmla="*/ 493632 w 1498841"/>
                <a:gd name="connsiteY5493" fmla="*/ 1275418 h 2218638"/>
                <a:gd name="connsiteX5494" fmla="*/ 494546 w 1498841"/>
                <a:gd name="connsiteY5494" fmla="*/ 1275288 h 2218638"/>
                <a:gd name="connsiteX5495" fmla="*/ 495264 w 1498841"/>
                <a:gd name="connsiteY5495" fmla="*/ 1276201 h 2218638"/>
                <a:gd name="connsiteX5496" fmla="*/ 496308 w 1498841"/>
                <a:gd name="connsiteY5496" fmla="*/ 1276789 h 2218638"/>
                <a:gd name="connsiteX5497" fmla="*/ 495525 w 1498841"/>
                <a:gd name="connsiteY5497" fmla="*/ 1277702 h 2218638"/>
                <a:gd name="connsiteX5498" fmla="*/ 495720 w 1498841"/>
                <a:gd name="connsiteY5498" fmla="*/ 1278094 h 2218638"/>
                <a:gd name="connsiteX5499" fmla="*/ 496569 w 1498841"/>
                <a:gd name="connsiteY5499" fmla="*/ 1278028 h 2218638"/>
                <a:gd name="connsiteX5500" fmla="*/ 497417 w 1498841"/>
                <a:gd name="connsiteY5500" fmla="*/ 1277376 h 2218638"/>
                <a:gd name="connsiteX5501" fmla="*/ 498396 w 1498841"/>
                <a:gd name="connsiteY5501" fmla="*/ 1278289 h 2218638"/>
                <a:gd name="connsiteX5502" fmla="*/ 498657 w 1498841"/>
                <a:gd name="connsiteY5502" fmla="*/ 1278094 h 2218638"/>
                <a:gd name="connsiteX5503" fmla="*/ 498396 w 1498841"/>
                <a:gd name="connsiteY5503" fmla="*/ 1276723 h 2218638"/>
                <a:gd name="connsiteX5504" fmla="*/ 497548 w 1498841"/>
                <a:gd name="connsiteY5504" fmla="*/ 1276593 h 2218638"/>
                <a:gd name="connsiteX5505" fmla="*/ 498070 w 1498841"/>
                <a:gd name="connsiteY5505" fmla="*/ 1274700 h 2218638"/>
                <a:gd name="connsiteX5506" fmla="*/ 497548 w 1498841"/>
                <a:gd name="connsiteY5506" fmla="*/ 1274766 h 2218638"/>
                <a:gd name="connsiteX5507" fmla="*/ 497091 w 1498841"/>
                <a:gd name="connsiteY5507" fmla="*/ 1274244 h 2218638"/>
                <a:gd name="connsiteX5508" fmla="*/ 497287 w 1498841"/>
                <a:gd name="connsiteY5508" fmla="*/ 1273265 h 2218638"/>
                <a:gd name="connsiteX5509" fmla="*/ 496438 w 1498841"/>
                <a:gd name="connsiteY5509" fmla="*/ 1272939 h 2218638"/>
                <a:gd name="connsiteX5510" fmla="*/ 495916 w 1498841"/>
                <a:gd name="connsiteY5510" fmla="*/ 1271895 h 2218638"/>
                <a:gd name="connsiteX5511" fmla="*/ 495394 w 1498841"/>
                <a:gd name="connsiteY5511" fmla="*/ 1271829 h 2218638"/>
                <a:gd name="connsiteX5512" fmla="*/ 495068 w 1498841"/>
                <a:gd name="connsiteY5512" fmla="*/ 1272874 h 2218638"/>
                <a:gd name="connsiteX5513" fmla="*/ 493698 w 1498841"/>
                <a:gd name="connsiteY5513" fmla="*/ 1273461 h 2218638"/>
                <a:gd name="connsiteX5514" fmla="*/ 492523 w 1498841"/>
                <a:gd name="connsiteY5514" fmla="*/ 1274570 h 2218638"/>
                <a:gd name="connsiteX5515" fmla="*/ 492132 w 1498841"/>
                <a:gd name="connsiteY5515" fmla="*/ 1274309 h 2218638"/>
                <a:gd name="connsiteX5516" fmla="*/ 492132 w 1498841"/>
                <a:gd name="connsiteY5516" fmla="*/ 1273265 h 2218638"/>
                <a:gd name="connsiteX5517" fmla="*/ 493241 w 1498841"/>
                <a:gd name="connsiteY5517" fmla="*/ 1272025 h 2218638"/>
                <a:gd name="connsiteX5518" fmla="*/ 493176 w 1498841"/>
                <a:gd name="connsiteY5518" fmla="*/ 1271112 h 2218638"/>
                <a:gd name="connsiteX5519" fmla="*/ 492327 w 1498841"/>
                <a:gd name="connsiteY5519" fmla="*/ 1271112 h 2218638"/>
                <a:gd name="connsiteX5520" fmla="*/ 491349 w 1498841"/>
                <a:gd name="connsiteY5520" fmla="*/ 1272417 h 2218638"/>
                <a:gd name="connsiteX5521" fmla="*/ 490696 w 1498841"/>
                <a:gd name="connsiteY5521" fmla="*/ 1272612 h 2218638"/>
                <a:gd name="connsiteX5522" fmla="*/ 486650 w 1498841"/>
                <a:gd name="connsiteY5522" fmla="*/ 1270329 h 2218638"/>
                <a:gd name="connsiteX5523" fmla="*/ 481235 w 1498841"/>
                <a:gd name="connsiteY5523" fmla="*/ 1269611 h 2218638"/>
                <a:gd name="connsiteX5524" fmla="*/ 479995 w 1498841"/>
                <a:gd name="connsiteY5524" fmla="*/ 1266870 h 2218638"/>
                <a:gd name="connsiteX5525" fmla="*/ 479407 w 1498841"/>
                <a:gd name="connsiteY5525" fmla="*/ 1266413 h 2218638"/>
                <a:gd name="connsiteX5526" fmla="*/ 476275 w 1498841"/>
                <a:gd name="connsiteY5526" fmla="*/ 1266544 h 2218638"/>
                <a:gd name="connsiteX5527" fmla="*/ 475492 w 1498841"/>
                <a:gd name="connsiteY5527" fmla="*/ 1267327 h 2218638"/>
                <a:gd name="connsiteX5528" fmla="*/ 476406 w 1498841"/>
                <a:gd name="connsiteY5528" fmla="*/ 1268241 h 2218638"/>
                <a:gd name="connsiteX5529" fmla="*/ 476014 w 1498841"/>
                <a:gd name="connsiteY5529" fmla="*/ 1268567 h 2218638"/>
                <a:gd name="connsiteX5530" fmla="*/ 473078 w 1498841"/>
                <a:gd name="connsiteY5530" fmla="*/ 1269284 h 2218638"/>
                <a:gd name="connsiteX5531" fmla="*/ 471708 w 1498841"/>
                <a:gd name="connsiteY5531" fmla="*/ 1270459 h 2218638"/>
                <a:gd name="connsiteX5532" fmla="*/ 469750 w 1498841"/>
                <a:gd name="connsiteY5532" fmla="*/ 1270720 h 2218638"/>
                <a:gd name="connsiteX5533" fmla="*/ 468445 w 1498841"/>
                <a:gd name="connsiteY5533" fmla="*/ 1269350 h 2218638"/>
                <a:gd name="connsiteX5534" fmla="*/ 467010 w 1498841"/>
                <a:gd name="connsiteY5534" fmla="*/ 1268501 h 2218638"/>
                <a:gd name="connsiteX5535" fmla="*/ 466553 w 1498841"/>
                <a:gd name="connsiteY5535" fmla="*/ 1267653 h 2218638"/>
                <a:gd name="connsiteX5536" fmla="*/ 466683 w 1498841"/>
                <a:gd name="connsiteY5536" fmla="*/ 1267066 h 2218638"/>
                <a:gd name="connsiteX5537" fmla="*/ 469032 w 1498841"/>
                <a:gd name="connsiteY5537" fmla="*/ 1264782 h 2218638"/>
                <a:gd name="connsiteX5538" fmla="*/ 470403 w 1498841"/>
                <a:gd name="connsiteY5538" fmla="*/ 1265239 h 2218638"/>
                <a:gd name="connsiteX5539" fmla="*/ 473470 w 1498841"/>
                <a:gd name="connsiteY5539" fmla="*/ 1264717 h 2218638"/>
                <a:gd name="connsiteX5540" fmla="*/ 474253 w 1498841"/>
                <a:gd name="connsiteY5540" fmla="*/ 1265043 h 2218638"/>
                <a:gd name="connsiteX5541" fmla="*/ 474970 w 1498841"/>
                <a:gd name="connsiteY5541" fmla="*/ 1267262 h 2218638"/>
                <a:gd name="connsiteX5542" fmla="*/ 475884 w 1498841"/>
                <a:gd name="connsiteY5542" fmla="*/ 1266283 h 2218638"/>
                <a:gd name="connsiteX5543" fmla="*/ 478885 w 1498841"/>
                <a:gd name="connsiteY5543" fmla="*/ 1265761 h 2218638"/>
                <a:gd name="connsiteX5544" fmla="*/ 481430 w 1498841"/>
                <a:gd name="connsiteY5544" fmla="*/ 1264782 h 2218638"/>
                <a:gd name="connsiteX5545" fmla="*/ 483388 w 1498841"/>
                <a:gd name="connsiteY5545" fmla="*/ 1264782 h 2218638"/>
                <a:gd name="connsiteX5546" fmla="*/ 487760 w 1498841"/>
                <a:gd name="connsiteY5546" fmla="*/ 1263803 h 2218638"/>
                <a:gd name="connsiteX5547" fmla="*/ 493045 w 1498841"/>
                <a:gd name="connsiteY5547" fmla="*/ 1264326 h 2218638"/>
                <a:gd name="connsiteX5548" fmla="*/ 495264 w 1498841"/>
                <a:gd name="connsiteY5548" fmla="*/ 1264130 h 2218638"/>
                <a:gd name="connsiteX5549" fmla="*/ 495655 w 1498841"/>
                <a:gd name="connsiteY5549" fmla="*/ 1264521 h 2218638"/>
                <a:gd name="connsiteX5550" fmla="*/ 498592 w 1498841"/>
                <a:gd name="connsiteY5550" fmla="*/ 1264717 h 2218638"/>
                <a:gd name="connsiteX5551" fmla="*/ 500027 w 1498841"/>
                <a:gd name="connsiteY5551" fmla="*/ 1264456 h 2218638"/>
                <a:gd name="connsiteX5552" fmla="*/ 501593 w 1498841"/>
                <a:gd name="connsiteY5552" fmla="*/ 1261911 h 2218638"/>
                <a:gd name="connsiteX5553" fmla="*/ 504203 w 1498841"/>
                <a:gd name="connsiteY5553" fmla="*/ 1261519 h 2218638"/>
                <a:gd name="connsiteX5554" fmla="*/ 506161 w 1498841"/>
                <a:gd name="connsiteY5554" fmla="*/ 1260410 h 2218638"/>
                <a:gd name="connsiteX5555" fmla="*/ 506618 w 1498841"/>
                <a:gd name="connsiteY5555" fmla="*/ 1260867 h 2218638"/>
                <a:gd name="connsiteX5556" fmla="*/ 506096 w 1498841"/>
                <a:gd name="connsiteY5556" fmla="*/ 1264064 h 2218638"/>
                <a:gd name="connsiteX5557" fmla="*/ 506879 w 1498841"/>
                <a:gd name="connsiteY5557" fmla="*/ 1265239 h 2218638"/>
                <a:gd name="connsiteX5558" fmla="*/ 506748 w 1498841"/>
                <a:gd name="connsiteY5558" fmla="*/ 1265761 h 2218638"/>
                <a:gd name="connsiteX5559" fmla="*/ 505052 w 1498841"/>
                <a:gd name="connsiteY5559" fmla="*/ 1265109 h 2218638"/>
                <a:gd name="connsiteX5560" fmla="*/ 503746 w 1498841"/>
                <a:gd name="connsiteY5560" fmla="*/ 1266870 h 2218638"/>
                <a:gd name="connsiteX5561" fmla="*/ 501854 w 1498841"/>
                <a:gd name="connsiteY5561" fmla="*/ 1266479 h 2218638"/>
                <a:gd name="connsiteX5562" fmla="*/ 500745 w 1498841"/>
                <a:gd name="connsiteY5562" fmla="*/ 1267914 h 2218638"/>
                <a:gd name="connsiteX5563" fmla="*/ 499114 w 1498841"/>
                <a:gd name="connsiteY5563" fmla="*/ 1267849 h 2218638"/>
                <a:gd name="connsiteX5564" fmla="*/ 498918 w 1498841"/>
                <a:gd name="connsiteY5564" fmla="*/ 1268893 h 2218638"/>
                <a:gd name="connsiteX5565" fmla="*/ 500419 w 1498841"/>
                <a:gd name="connsiteY5565" fmla="*/ 1268567 h 2218638"/>
                <a:gd name="connsiteX5566" fmla="*/ 501071 w 1498841"/>
                <a:gd name="connsiteY5566" fmla="*/ 1269089 h 2218638"/>
                <a:gd name="connsiteX5567" fmla="*/ 502311 w 1498841"/>
                <a:gd name="connsiteY5567" fmla="*/ 1269154 h 2218638"/>
                <a:gd name="connsiteX5568" fmla="*/ 503290 w 1498841"/>
                <a:gd name="connsiteY5568" fmla="*/ 1270068 h 2218638"/>
                <a:gd name="connsiteX5569" fmla="*/ 504790 w 1498841"/>
                <a:gd name="connsiteY5569" fmla="*/ 1270590 h 2218638"/>
                <a:gd name="connsiteX5570" fmla="*/ 505313 w 1498841"/>
                <a:gd name="connsiteY5570" fmla="*/ 1271307 h 2218638"/>
                <a:gd name="connsiteX5571" fmla="*/ 506944 w 1498841"/>
                <a:gd name="connsiteY5571" fmla="*/ 1270394 h 2218638"/>
                <a:gd name="connsiteX5572" fmla="*/ 508184 w 1498841"/>
                <a:gd name="connsiteY5572" fmla="*/ 1271242 h 2218638"/>
                <a:gd name="connsiteX5573" fmla="*/ 509489 w 1498841"/>
                <a:gd name="connsiteY5573" fmla="*/ 1271438 h 2218638"/>
                <a:gd name="connsiteX5574" fmla="*/ 509750 w 1498841"/>
                <a:gd name="connsiteY5574" fmla="*/ 1272156 h 2218638"/>
                <a:gd name="connsiteX5575" fmla="*/ 511381 w 1498841"/>
                <a:gd name="connsiteY5575" fmla="*/ 1271242 h 2218638"/>
                <a:gd name="connsiteX5576" fmla="*/ 511642 w 1498841"/>
                <a:gd name="connsiteY5576" fmla="*/ 1271438 h 2218638"/>
                <a:gd name="connsiteX5577" fmla="*/ 510076 w 1498841"/>
                <a:gd name="connsiteY5577" fmla="*/ 1272808 h 2218638"/>
                <a:gd name="connsiteX5578" fmla="*/ 510206 w 1498841"/>
                <a:gd name="connsiteY5578" fmla="*/ 1273200 h 2218638"/>
                <a:gd name="connsiteX5579" fmla="*/ 511773 w 1498841"/>
                <a:gd name="connsiteY5579" fmla="*/ 1273200 h 2218638"/>
                <a:gd name="connsiteX5580" fmla="*/ 513404 w 1498841"/>
                <a:gd name="connsiteY5580" fmla="*/ 1274374 h 2218638"/>
                <a:gd name="connsiteX5581" fmla="*/ 513078 w 1498841"/>
                <a:gd name="connsiteY5581" fmla="*/ 1275223 h 2218638"/>
                <a:gd name="connsiteX5582" fmla="*/ 514839 w 1498841"/>
                <a:gd name="connsiteY5582" fmla="*/ 1276919 h 2218638"/>
                <a:gd name="connsiteX5583" fmla="*/ 516210 w 1498841"/>
                <a:gd name="connsiteY5583" fmla="*/ 1279725 h 2218638"/>
                <a:gd name="connsiteX5584" fmla="*/ 517058 w 1498841"/>
                <a:gd name="connsiteY5584" fmla="*/ 1279856 h 2218638"/>
                <a:gd name="connsiteX5585" fmla="*/ 517515 w 1498841"/>
                <a:gd name="connsiteY5585" fmla="*/ 1280573 h 2218638"/>
                <a:gd name="connsiteX5586" fmla="*/ 519407 w 1498841"/>
                <a:gd name="connsiteY5586" fmla="*/ 1280051 h 2218638"/>
                <a:gd name="connsiteX5587" fmla="*/ 521169 w 1498841"/>
                <a:gd name="connsiteY5587" fmla="*/ 1279072 h 2218638"/>
                <a:gd name="connsiteX5588" fmla="*/ 521430 w 1498841"/>
                <a:gd name="connsiteY5588" fmla="*/ 1278094 h 2218638"/>
                <a:gd name="connsiteX5589" fmla="*/ 522213 w 1498841"/>
                <a:gd name="connsiteY5589" fmla="*/ 1277963 h 2218638"/>
                <a:gd name="connsiteX5590" fmla="*/ 522017 w 1498841"/>
                <a:gd name="connsiteY5590" fmla="*/ 1277637 h 2218638"/>
                <a:gd name="connsiteX5591" fmla="*/ 517906 w 1498841"/>
                <a:gd name="connsiteY5591" fmla="*/ 1277441 h 2218638"/>
                <a:gd name="connsiteX5592" fmla="*/ 517841 w 1498841"/>
                <a:gd name="connsiteY5592" fmla="*/ 1274962 h 2218638"/>
                <a:gd name="connsiteX5593" fmla="*/ 517254 w 1498841"/>
                <a:gd name="connsiteY5593" fmla="*/ 1274766 h 2218638"/>
                <a:gd name="connsiteX5594" fmla="*/ 517580 w 1498841"/>
                <a:gd name="connsiteY5594" fmla="*/ 1273265 h 2218638"/>
                <a:gd name="connsiteX5595" fmla="*/ 516862 w 1498841"/>
                <a:gd name="connsiteY5595" fmla="*/ 1272482 h 2218638"/>
                <a:gd name="connsiteX5596" fmla="*/ 515361 w 1498841"/>
                <a:gd name="connsiteY5596" fmla="*/ 1267914 h 2218638"/>
                <a:gd name="connsiteX5597" fmla="*/ 515492 w 1498841"/>
                <a:gd name="connsiteY5597" fmla="*/ 1267327 h 2218638"/>
                <a:gd name="connsiteX5598" fmla="*/ 516666 w 1498841"/>
                <a:gd name="connsiteY5598" fmla="*/ 1267131 h 2218638"/>
                <a:gd name="connsiteX5599" fmla="*/ 514839 w 1498841"/>
                <a:gd name="connsiteY5599" fmla="*/ 1264521 h 2218638"/>
                <a:gd name="connsiteX5600" fmla="*/ 514056 w 1498841"/>
                <a:gd name="connsiteY5600" fmla="*/ 1263999 h 2218638"/>
                <a:gd name="connsiteX5601" fmla="*/ 513143 w 1498841"/>
                <a:gd name="connsiteY5601" fmla="*/ 1264064 h 2218638"/>
                <a:gd name="connsiteX5602" fmla="*/ 513273 w 1498841"/>
                <a:gd name="connsiteY5602" fmla="*/ 1263347 h 2218638"/>
                <a:gd name="connsiteX5603" fmla="*/ 512817 w 1498841"/>
                <a:gd name="connsiteY5603" fmla="*/ 1262825 h 2218638"/>
                <a:gd name="connsiteX5604" fmla="*/ 512033 w 1498841"/>
                <a:gd name="connsiteY5604" fmla="*/ 1263020 h 2218638"/>
                <a:gd name="connsiteX5605" fmla="*/ 511903 w 1498841"/>
                <a:gd name="connsiteY5605" fmla="*/ 1262759 h 2218638"/>
                <a:gd name="connsiteX5606" fmla="*/ 513991 w 1498841"/>
                <a:gd name="connsiteY5606" fmla="*/ 1260606 h 2218638"/>
                <a:gd name="connsiteX5607" fmla="*/ 513730 w 1498841"/>
                <a:gd name="connsiteY5607" fmla="*/ 1260280 h 2218638"/>
                <a:gd name="connsiteX5608" fmla="*/ 511381 w 1498841"/>
                <a:gd name="connsiteY5608" fmla="*/ 1260280 h 2218638"/>
                <a:gd name="connsiteX5609" fmla="*/ 511968 w 1498841"/>
                <a:gd name="connsiteY5609" fmla="*/ 1258844 h 2218638"/>
                <a:gd name="connsiteX5610" fmla="*/ 512947 w 1498841"/>
                <a:gd name="connsiteY5610" fmla="*/ 1258387 h 2218638"/>
                <a:gd name="connsiteX5611" fmla="*/ 512817 w 1498841"/>
                <a:gd name="connsiteY5611" fmla="*/ 1256952 h 2218638"/>
                <a:gd name="connsiteX5612" fmla="*/ 513926 w 1498841"/>
                <a:gd name="connsiteY5612" fmla="*/ 1257017 h 2218638"/>
                <a:gd name="connsiteX5613" fmla="*/ 513861 w 1498841"/>
                <a:gd name="connsiteY5613" fmla="*/ 1256495 h 2218638"/>
                <a:gd name="connsiteX5614" fmla="*/ 513078 w 1498841"/>
                <a:gd name="connsiteY5614" fmla="*/ 1256234 h 2218638"/>
                <a:gd name="connsiteX5615" fmla="*/ 512817 w 1498841"/>
                <a:gd name="connsiteY5615" fmla="*/ 1255190 h 2218638"/>
                <a:gd name="connsiteX5616" fmla="*/ 513404 w 1498841"/>
                <a:gd name="connsiteY5616" fmla="*/ 1254929 h 2218638"/>
                <a:gd name="connsiteX5617" fmla="*/ 513339 w 1498841"/>
                <a:gd name="connsiteY5617" fmla="*/ 1255647 h 2218638"/>
                <a:gd name="connsiteX5618" fmla="*/ 515688 w 1498841"/>
                <a:gd name="connsiteY5618" fmla="*/ 1256169 h 2218638"/>
                <a:gd name="connsiteX5619" fmla="*/ 515231 w 1498841"/>
                <a:gd name="connsiteY5619" fmla="*/ 1255190 h 2218638"/>
                <a:gd name="connsiteX5620" fmla="*/ 514317 w 1498841"/>
                <a:gd name="connsiteY5620" fmla="*/ 1254799 h 2218638"/>
                <a:gd name="connsiteX5621" fmla="*/ 514252 w 1498841"/>
                <a:gd name="connsiteY5621" fmla="*/ 1253689 h 2218638"/>
                <a:gd name="connsiteX5622" fmla="*/ 515166 w 1498841"/>
                <a:gd name="connsiteY5622" fmla="*/ 1252450 h 2218638"/>
                <a:gd name="connsiteX5623" fmla="*/ 514383 w 1498841"/>
                <a:gd name="connsiteY5623" fmla="*/ 1252711 h 2218638"/>
                <a:gd name="connsiteX5624" fmla="*/ 514448 w 1498841"/>
                <a:gd name="connsiteY5624" fmla="*/ 1251536 h 2218638"/>
                <a:gd name="connsiteX5625" fmla="*/ 515492 w 1498841"/>
                <a:gd name="connsiteY5625" fmla="*/ 1251145 h 2218638"/>
                <a:gd name="connsiteX5626" fmla="*/ 516732 w 1498841"/>
                <a:gd name="connsiteY5626" fmla="*/ 1251732 h 2218638"/>
                <a:gd name="connsiteX5627" fmla="*/ 516862 w 1498841"/>
                <a:gd name="connsiteY5627" fmla="*/ 1250949 h 2218638"/>
                <a:gd name="connsiteX5628" fmla="*/ 517971 w 1498841"/>
                <a:gd name="connsiteY5628" fmla="*/ 1250557 h 2218638"/>
                <a:gd name="connsiteX5629" fmla="*/ 518428 w 1498841"/>
                <a:gd name="connsiteY5629" fmla="*/ 1249579 h 2218638"/>
                <a:gd name="connsiteX5630" fmla="*/ 519081 w 1498841"/>
                <a:gd name="connsiteY5630" fmla="*/ 1249774 h 2218638"/>
                <a:gd name="connsiteX5631" fmla="*/ 519472 w 1498841"/>
                <a:gd name="connsiteY5631" fmla="*/ 1249252 h 2218638"/>
                <a:gd name="connsiteX5632" fmla="*/ 519276 w 1498841"/>
                <a:gd name="connsiteY5632" fmla="*/ 1248796 h 2218638"/>
                <a:gd name="connsiteX5633" fmla="*/ 516536 w 1498841"/>
                <a:gd name="connsiteY5633" fmla="*/ 1249448 h 2218638"/>
                <a:gd name="connsiteX5634" fmla="*/ 512229 w 1498841"/>
                <a:gd name="connsiteY5634" fmla="*/ 1251928 h 2218638"/>
                <a:gd name="connsiteX5635" fmla="*/ 511250 w 1498841"/>
                <a:gd name="connsiteY5635" fmla="*/ 1252123 h 2218638"/>
                <a:gd name="connsiteX5636" fmla="*/ 511512 w 1498841"/>
                <a:gd name="connsiteY5636" fmla="*/ 1251536 h 2218638"/>
                <a:gd name="connsiteX5637" fmla="*/ 514905 w 1498841"/>
                <a:gd name="connsiteY5637" fmla="*/ 1249839 h 2218638"/>
                <a:gd name="connsiteX5638" fmla="*/ 515166 w 1498841"/>
                <a:gd name="connsiteY5638" fmla="*/ 1248991 h 2218638"/>
                <a:gd name="connsiteX5639" fmla="*/ 516993 w 1498841"/>
                <a:gd name="connsiteY5639" fmla="*/ 1248730 h 2218638"/>
                <a:gd name="connsiteX5640" fmla="*/ 519929 w 1498841"/>
                <a:gd name="connsiteY5640" fmla="*/ 1246512 h 2218638"/>
                <a:gd name="connsiteX5641" fmla="*/ 519994 w 1498841"/>
                <a:gd name="connsiteY5641" fmla="*/ 1245402 h 2218638"/>
                <a:gd name="connsiteX5642" fmla="*/ 519537 w 1498841"/>
                <a:gd name="connsiteY5642" fmla="*/ 1245598 h 2218638"/>
                <a:gd name="connsiteX5643" fmla="*/ 519081 w 1498841"/>
                <a:gd name="connsiteY5643" fmla="*/ 1245272 h 2218638"/>
                <a:gd name="connsiteX5644" fmla="*/ 520973 w 1498841"/>
                <a:gd name="connsiteY5644" fmla="*/ 1242923 h 2218638"/>
                <a:gd name="connsiteX5645" fmla="*/ 523909 w 1498841"/>
                <a:gd name="connsiteY5645" fmla="*/ 1242009 h 2218638"/>
                <a:gd name="connsiteX5646" fmla="*/ 525671 w 1498841"/>
                <a:gd name="connsiteY5646" fmla="*/ 1242270 h 2218638"/>
                <a:gd name="connsiteX5647" fmla="*/ 526063 w 1498841"/>
                <a:gd name="connsiteY5647" fmla="*/ 1241748 h 2218638"/>
                <a:gd name="connsiteX5648" fmla="*/ 525736 w 1498841"/>
                <a:gd name="connsiteY5648" fmla="*/ 1239791 h 2218638"/>
                <a:gd name="connsiteX5649" fmla="*/ 530043 w 1498841"/>
                <a:gd name="connsiteY5649" fmla="*/ 1237180 h 2218638"/>
                <a:gd name="connsiteX5650" fmla="*/ 530043 w 1498841"/>
                <a:gd name="connsiteY5650" fmla="*/ 1236463 h 2218638"/>
                <a:gd name="connsiteX5651" fmla="*/ 529130 w 1498841"/>
                <a:gd name="connsiteY5651" fmla="*/ 1236463 h 2218638"/>
                <a:gd name="connsiteX5652" fmla="*/ 528347 w 1498841"/>
                <a:gd name="connsiteY5652" fmla="*/ 1234766 h 2218638"/>
                <a:gd name="connsiteX5653" fmla="*/ 526258 w 1498841"/>
                <a:gd name="connsiteY5653" fmla="*/ 1235354 h 2218638"/>
                <a:gd name="connsiteX5654" fmla="*/ 521299 w 1498841"/>
                <a:gd name="connsiteY5654" fmla="*/ 1239986 h 2218638"/>
                <a:gd name="connsiteX5655" fmla="*/ 519864 w 1498841"/>
                <a:gd name="connsiteY5655" fmla="*/ 1240639 h 2218638"/>
                <a:gd name="connsiteX5656" fmla="*/ 519407 w 1498841"/>
                <a:gd name="connsiteY5656" fmla="*/ 1240704 h 2218638"/>
                <a:gd name="connsiteX5657" fmla="*/ 519276 w 1498841"/>
                <a:gd name="connsiteY5657" fmla="*/ 1239986 h 2218638"/>
                <a:gd name="connsiteX5658" fmla="*/ 520060 w 1498841"/>
                <a:gd name="connsiteY5658" fmla="*/ 1239269 h 2218638"/>
                <a:gd name="connsiteX5659" fmla="*/ 519799 w 1498841"/>
                <a:gd name="connsiteY5659" fmla="*/ 1239073 h 2218638"/>
                <a:gd name="connsiteX5660" fmla="*/ 517449 w 1498841"/>
                <a:gd name="connsiteY5660" fmla="*/ 1240508 h 2218638"/>
                <a:gd name="connsiteX5661" fmla="*/ 515818 w 1498841"/>
                <a:gd name="connsiteY5661" fmla="*/ 1240312 h 2218638"/>
                <a:gd name="connsiteX5662" fmla="*/ 513469 w 1498841"/>
                <a:gd name="connsiteY5662" fmla="*/ 1242140 h 2218638"/>
                <a:gd name="connsiteX5663" fmla="*/ 512686 w 1498841"/>
                <a:gd name="connsiteY5663" fmla="*/ 1242270 h 2218638"/>
                <a:gd name="connsiteX5664" fmla="*/ 510728 w 1498841"/>
                <a:gd name="connsiteY5664" fmla="*/ 1241161 h 2218638"/>
                <a:gd name="connsiteX5665" fmla="*/ 508967 w 1498841"/>
                <a:gd name="connsiteY5665" fmla="*/ 1242597 h 2218638"/>
                <a:gd name="connsiteX5666" fmla="*/ 505965 w 1498841"/>
                <a:gd name="connsiteY5666" fmla="*/ 1240835 h 2218638"/>
                <a:gd name="connsiteX5667" fmla="*/ 504595 w 1498841"/>
                <a:gd name="connsiteY5667" fmla="*/ 1240508 h 2218638"/>
                <a:gd name="connsiteX5668" fmla="*/ 499766 w 1498841"/>
                <a:gd name="connsiteY5668" fmla="*/ 1241096 h 2218638"/>
                <a:gd name="connsiteX5669" fmla="*/ 498787 w 1498841"/>
                <a:gd name="connsiteY5669" fmla="*/ 1241683 h 2218638"/>
                <a:gd name="connsiteX5670" fmla="*/ 499766 w 1498841"/>
                <a:gd name="connsiteY5670" fmla="*/ 1241879 h 2218638"/>
                <a:gd name="connsiteX5671" fmla="*/ 500158 w 1498841"/>
                <a:gd name="connsiteY5671" fmla="*/ 1242727 h 2218638"/>
                <a:gd name="connsiteX5672" fmla="*/ 502180 w 1498841"/>
                <a:gd name="connsiteY5672" fmla="*/ 1242336 h 2218638"/>
                <a:gd name="connsiteX5673" fmla="*/ 503485 w 1498841"/>
                <a:gd name="connsiteY5673" fmla="*/ 1242923 h 2218638"/>
                <a:gd name="connsiteX5674" fmla="*/ 503485 w 1498841"/>
                <a:gd name="connsiteY5674" fmla="*/ 1244293 h 2218638"/>
                <a:gd name="connsiteX5675" fmla="*/ 506161 w 1498841"/>
                <a:gd name="connsiteY5675" fmla="*/ 1245011 h 2218638"/>
                <a:gd name="connsiteX5676" fmla="*/ 506291 w 1498841"/>
                <a:gd name="connsiteY5676" fmla="*/ 1245272 h 2218638"/>
                <a:gd name="connsiteX5677" fmla="*/ 505574 w 1498841"/>
                <a:gd name="connsiteY5677" fmla="*/ 1245663 h 2218638"/>
                <a:gd name="connsiteX5678" fmla="*/ 495264 w 1498841"/>
                <a:gd name="connsiteY5678" fmla="*/ 1240378 h 2218638"/>
                <a:gd name="connsiteX5679" fmla="*/ 493045 w 1498841"/>
                <a:gd name="connsiteY5679" fmla="*/ 1240378 h 2218638"/>
                <a:gd name="connsiteX5680" fmla="*/ 490500 w 1498841"/>
                <a:gd name="connsiteY5680" fmla="*/ 1239529 h 2218638"/>
                <a:gd name="connsiteX5681" fmla="*/ 491218 w 1498841"/>
                <a:gd name="connsiteY5681" fmla="*/ 1239138 h 2218638"/>
                <a:gd name="connsiteX5682" fmla="*/ 494807 w 1498841"/>
                <a:gd name="connsiteY5682" fmla="*/ 1239595 h 2218638"/>
                <a:gd name="connsiteX5683" fmla="*/ 496242 w 1498841"/>
                <a:gd name="connsiteY5683" fmla="*/ 1240508 h 2218638"/>
                <a:gd name="connsiteX5684" fmla="*/ 504138 w 1498841"/>
                <a:gd name="connsiteY5684" fmla="*/ 1239791 h 2218638"/>
                <a:gd name="connsiteX5685" fmla="*/ 504790 w 1498841"/>
                <a:gd name="connsiteY5685" fmla="*/ 1238486 h 2218638"/>
                <a:gd name="connsiteX5686" fmla="*/ 504334 w 1498841"/>
                <a:gd name="connsiteY5686" fmla="*/ 1237572 h 2218638"/>
                <a:gd name="connsiteX5687" fmla="*/ 502768 w 1498841"/>
                <a:gd name="connsiteY5687" fmla="*/ 1237703 h 2218638"/>
                <a:gd name="connsiteX5688" fmla="*/ 501789 w 1498841"/>
                <a:gd name="connsiteY5688" fmla="*/ 1237050 h 2218638"/>
                <a:gd name="connsiteX5689" fmla="*/ 499897 w 1498841"/>
                <a:gd name="connsiteY5689" fmla="*/ 1236920 h 2218638"/>
                <a:gd name="connsiteX5690" fmla="*/ 498657 w 1498841"/>
                <a:gd name="connsiteY5690" fmla="*/ 1237376 h 2218638"/>
                <a:gd name="connsiteX5691" fmla="*/ 498526 w 1498841"/>
                <a:gd name="connsiteY5691" fmla="*/ 1236985 h 2218638"/>
                <a:gd name="connsiteX5692" fmla="*/ 501267 w 1498841"/>
                <a:gd name="connsiteY5692" fmla="*/ 1235158 h 2218638"/>
                <a:gd name="connsiteX5693" fmla="*/ 503224 w 1498841"/>
                <a:gd name="connsiteY5693" fmla="*/ 1234571 h 2218638"/>
                <a:gd name="connsiteX5694" fmla="*/ 503029 w 1498841"/>
                <a:gd name="connsiteY5694" fmla="*/ 1233787 h 2218638"/>
                <a:gd name="connsiteX5695" fmla="*/ 502115 w 1498841"/>
                <a:gd name="connsiteY5695" fmla="*/ 1233526 h 2218638"/>
                <a:gd name="connsiteX5696" fmla="*/ 498853 w 1498841"/>
                <a:gd name="connsiteY5696" fmla="*/ 1234049 h 2218638"/>
                <a:gd name="connsiteX5697" fmla="*/ 496373 w 1498841"/>
                <a:gd name="connsiteY5697" fmla="*/ 1235745 h 2218638"/>
                <a:gd name="connsiteX5698" fmla="*/ 495003 w 1498841"/>
                <a:gd name="connsiteY5698" fmla="*/ 1235615 h 2218638"/>
                <a:gd name="connsiteX5699" fmla="*/ 495003 w 1498841"/>
                <a:gd name="connsiteY5699" fmla="*/ 1234375 h 2218638"/>
                <a:gd name="connsiteX5700" fmla="*/ 496960 w 1498841"/>
                <a:gd name="connsiteY5700" fmla="*/ 1234571 h 2218638"/>
                <a:gd name="connsiteX5701" fmla="*/ 495525 w 1498841"/>
                <a:gd name="connsiteY5701" fmla="*/ 1233526 h 2218638"/>
                <a:gd name="connsiteX5702" fmla="*/ 500941 w 1498841"/>
                <a:gd name="connsiteY5702" fmla="*/ 1231504 h 2218638"/>
                <a:gd name="connsiteX5703" fmla="*/ 501724 w 1498841"/>
                <a:gd name="connsiteY5703" fmla="*/ 1229481 h 2218638"/>
                <a:gd name="connsiteX5704" fmla="*/ 503159 w 1498841"/>
                <a:gd name="connsiteY5704" fmla="*/ 1228698 h 2218638"/>
                <a:gd name="connsiteX5705" fmla="*/ 508640 w 1498841"/>
                <a:gd name="connsiteY5705" fmla="*/ 1227132 h 2218638"/>
                <a:gd name="connsiteX5706" fmla="*/ 511512 w 1498841"/>
                <a:gd name="connsiteY5706" fmla="*/ 1228110 h 2218638"/>
                <a:gd name="connsiteX5707" fmla="*/ 513078 w 1498841"/>
                <a:gd name="connsiteY5707" fmla="*/ 1227915 h 2218638"/>
                <a:gd name="connsiteX5708" fmla="*/ 514905 w 1498841"/>
                <a:gd name="connsiteY5708" fmla="*/ 1226088 h 2218638"/>
                <a:gd name="connsiteX5709" fmla="*/ 513991 w 1498841"/>
                <a:gd name="connsiteY5709" fmla="*/ 1225631 h 2218638"/>
                <a:gd name="connsiteX5710" fmla="*/ 511185 w 1498841"/>
                <a:gd name="connsiteY5710" fmla="*/ 1226414 h 2218638"/>
                <a:gd name="connsiteX5711" fmla="*/ 510533 w 1498841"/>
                <a:gd name="connsiteY5711" fmla="*/ 1225827 h 2218638"/>
                <a:gd name="connsiteX5712" fmla="*/ 508836 w 1498841"/>
                <a:gd name="connsiteY5712" fmla="*/ 1225435 h 2218638"/>
                <a:gd name="connsiteX5713" fmla="*/ 505835 w 1498841"/>
                <a:gd name="connsiteY5713" fmla="*/ 1227327 h 2218638"/>
                <a:gd name="connsiteX5714" fmla="*/ 501919 w 1498841"/>
                <a:gd name="connsiteY5714" fmla="*/ 1227327 h 2218638"/>
                <a:gd name="connsiteX5715" fmla="*/ 500353 w 1498841"/>
                <a:gd name="connsiteY5715" fmla="*/ 1227589 h 2218638"/>
                <a:gd name="connsiteX5716" fmla="*/ 498983 w 1498841"/>
                <a:gd name="connsiteY5716" fmla="*/ 1228372 h 2218638"/>
                <a:gd name="connsiteX5717" fmla="*/ 494089 w 1498841"/>
                <a:gd name="connsiteY5717" fmla="*/ 1229155 h 2218638"/>
                <a:gd name="connsiteX5718" fmla="*/ 494285 w 1498841"/>
                <a:gd name="connsiteY5718" fmla="*/ 1228567 h 2218638"/>
                <a:gd name="connsiteX5719" fmla="*/ 494937 w 1498841"/>
                <a:gd name="connsiteY5719" fmla="*/ 1228241 h 2218638"/>
                <a:gd name="connsiteX5720" fmla="*/ 496765 w 1498841"/>
                <a:gd name="connsiteY5720" fmla="*/ 1228045 h 2218638"/>
                <a:gd name="connsiteX5721" fmla="*/ 503942 w 1498841"/>
                <a:gd name="connsiteY5721" fmla="*/ 1225174 h 2218638"/>
                <a:gd name="connsiteX5722" fmla="*/ 505704 w 1498841"/>
                <a:gd name="connsiteY5722" fmla="*/ 1225109 h 2218638"/>
                <a:gd name="connsiteX5723" fmla="*/ 505965 w 1498841"/>
                <a:gd name="connsiteY5723" fmla="*/ 1225501 h 2218638"/>
                <a:gd name="connsiteX5724" fmla="*/ 504530 w 1498841"/>
                <a:gd name="connsiteY5724" fmla="*/ 1225566 h 2218638"/>
                <a:gd name="connsiteX5725" fmla="*/ 505052 w 1498841"/>
                <a:gd name="connsiteY5725" fmla="*/ 1226871 h 2218638"/>
                <a:gd name="connsiteX5726" fmla="*/ 505508 w 1498841"/>
                <a:gd name="connsiteY5726" fmla="*/ 1227066 h 2218638"/>
                <a:gd name="connsiteX5727" fmla="*/ 505574 w 1498841"/>
                <a:gd name="connsiteY5727" fmla="*/ 1226414 h 2218638"/>
                <a:gd name="connsiteX5728" fmla="*/ 507727 w 1498841"/>
                <a:gd name="connsiteY5728" fmla="*/ 1225239 h 2218638"/>
                <a:gd name="connsiteX5729" fmla="*/ 508836 w 1498841"/>
                <a:gd name="connsiteY5729" fmla="*/ 1223282 h 2218638"/>
                <a:gd name="connsiteX5730" fmla="*/ 508836 w 1498841"/>
                <a:gd name="connsiteY5730" fmla="*/ 1222499 h 2218638"/>
                <a:gd name="connsiteX5731" fmla="*/ 507727 w 1498841"/>
                <a:gd name="connsiteY5731" fmla="*/ 1222303 h 2218638"/>
                <a:gd name="connsiteX5732" fmla="*/ 506030 w 1498841"/>
                <a:gd name="connsiteY5732" fmla="*/ 1223216 h 2218638"/>
                <a:gd name="connsiteX5733" fmla="*/ 504530 w 1498841"/>
                <a:gd name="connsiteY5733" fmla="*/ 1222433 h 2218638"/>
                <a:gd name="connsiteX5734" fmla="*/ 502898 w 1498841"/>
                <a:gd name="connsiteY5734" fmla="*/ 1222564 h 2218638"/>
                <a:gd name="connsiteX5735" fmla="*/ 502376 w 1498841"/>
                <a:gd name="connsiteY5735" fmla="*/ 1222107 h 2218638"/>
                <a:gd name="connsiteX5736" fmla="*/ 501463 w 1498841"/>
                <a:gd name="connsiteY5736" fmla="*/ 1222173 h 2218638"/>
                <a:gd name="connsiteX5737" fmla="*/ 500288 w 1498841"/>
                <a:gd name="connsiteY5737" fmla="*/ 1221650 h 2218638"/>
                <a:gd name="connsiteX5738" fmla="*/ 499440 w 1498841"/>
                <a:gd name="connsiteY5738" fmla="*/ 1221846 h 2218638"/>
                <a:gd name="connsiteX5739" fmla="*/ 499375 w 1498841"/>
                <a:gd name="connsiteY5739" fmla="*/ 1221455 h 2218638"/>
                <a:gd name="connsiteX5740" fmla="*/ 499897 w 1498841"/>
                <a:gd name="connsiteY5740" fmla="*/ 1220867 h 2218638"/>
                <a:gd name="connsiteX5741" fmla="*/ 501397 w 1498841"/>
                <a:gd name="connsiteY5741" fmla="*/ 1221063 h 2218638"/>
                <a:gd name="connsiteX5742" fmla="*/ 501789 w 1498841"/>
                <a:gd name="connsiteY5742" fmla="*/ 1218779 h 2218638"/>
                <a:gd name="connsiteX5743" fmla="*/ 503094 w 1498841"/>
                <a:gd name="connsiteY5743" fmla="*/ 1216887 h 2218638"/>
                <a:gd name="connsiteX5744" fmla="*/ 504008 w 1498841"/>
                <a:gd name="connsiteY5744" fmla="*/ 1216365 h 2218638"/>
                <a:gd name="connsiteX5745" fmla="*/ 505769 w 1498841"/>
                <a:gd name="connsiteY5745" fmla="*/ 1216300 h 2218638"/>
                <a:gd name="connsiteX5746" fmla="*/ 507531 w 1498841"/>
                <a:gd name="connsiteY5746" fmla="*/ 1215778 h 2218638"/>
                <a:gd name="connsiteX5747" fmla="*/ 507074 w 1498841"/>
                <a:gd name="connsiteY5747" fmla="*/ 1216300 h 2218638"/>
                <a:gd name="connsiteX5748" fmla="*/ 505965 w 1498841"/>
                <a:gd name="connsiteY5748" fmla="*/ 1216561 h 2218638"/>
                <a:gd name="connsiteX5749" fmla="*/ 505835 w 1498841"/>
                <a:gd name="connsiteY5749" fmla="*/ 1216822 h 2218638"/>
                <a:gd name="connsiteX5750" fmla="*/ 506748 w 1498841"/>
                <a:gd name="connsiteY5750" fmla="*/ 1217344 h 2218638"/>
                <a:gd name="connsiteX5751" fmla="*/ 508706 w 1498841"/>
                <a:gd name="connsiteY5751" fmla="*/ 1216887 h 2218638"/>
                <a:gd name="connsiteX5752" fmla="*/ 509293 w 1498841"/>
                <a:gd name="connsiteY5752" fmla="*/ 1216300 h 2218638"/>
                <a:gd name="connsiteX5753" fmla="*/ 512621 w 1498841"/>
                <a:gd name="connsiteY5753" fmla="*/ 1216300 h 2218638"/>
                <a:gd name="connsiteX5754" fmla="*/ 514187 w 1498841"/>
                <a:gd name="connsiteY5754" fmla="*/ 1214930 h 2218638"/>
                <a:gd name="connsiteX5755" fmla="*/ 514513 w 1498841"/>
                <a:gd name="connsiteY5755" fmla="*/ 1215060 h 2218638"/>
                <a:gd name="connsiteX5756" fmla="*/ 513861 w 1498841"/>
                <a:gd name="connsiteY5756" fmla="*/ 1215778 h 2218638"/>
                <a:gd name="connsiteX5757" fmla="*/ 514122 w 1498841"/>
                <a:gd name="connsiteY5757" fmla="*/ 1216104 h 2218638"/>
                <a:gd name="connsiteX5758" fmla="*/ 515361 w 1498841"/>
                <a:gd name="connsiteY5758" fmla="*/ 1215517 h 2218638"/>
                <a:gd name="connsiteX5759" fmla="*/ 515557 w 1498841"/>
                <a:gd name="connsiteY5759" fmla="*/ 1215060 h 2218638"/>
                <a:gd name="connsiteX5760" fmla="*/ 515166 w 1498841"/>
                <a:gd name="connsiteY5760" fmla="*/ 1214538 h 2218638"/>
                <a:gd name="connsiteX5761" fmla="*/ 516144 w 1498841"/>
                <a:gd name="connsiteY5761" fmla="*/ 1215060 h 2218638"/>
                <a:gd name="connsiteX5762" fmla="*/ 516797 w 1498841"/>
                <a:gd name="connsiteY5762" fmla="*/ 1214995 h 2218638"/>
                <a:gd name="connsiteX5763" fmla="*/ 515035 w 1498841"/>
                <a:gd name="connsiteY5763" fmla="*/ 1212972 h 2218638"/>
                <a:gd name="connsiteX5764" fmla="*/ 514578 w 1498841"/>
                <a:gd name="connsiteY5764" fmla="*/ 1212776 h 2218638"/>
                <a:gd name="connsiteX5765" fmla="*/ 513991 w 1498841"/>
                <a:gd name="connsiteY5765" fmla="*/ 1213429 h 2218638"/>
                <a:gd name="connsiteX5766" fmla="*/ 513600 w 1498841"/>
                <a:gd name="connsiteY5766" fmla="*/ 1213168 h 2218638"/>
                <a:gd name="connsiteX5767" fmla="*/ 514252 w 1498841"/>
                <a:gd name="connsiteY5767" fmla="*/ 1211797 h 2218638"/>
                <a:gd name="connsiteX5768" fmla="*/ 516144 w 1498841"/>
                <a:gd name="connsiteY5768" fmla="*/ 1211797 h 2218638"/>
                <a:gd name="connsiteX5769" fmla="*/ 518624 w 1498841"/>
                <a:gd name="connsiteY5769" fmla="*/ 1208339 h 2218638"/>
                <a:gd name="connsiteX5770" fmla="*/ 517645 w 1498841"/>
                <a:gd name="connsiteY5770" fmla="*/ 1208143 h 2218638"/>
                <a:gd name="connsiteX5771" fmla="*/ 517645 w 1498841"/>
                <a:gd name="connsiteY5771" fmla="*/ 1207556 h 2218638"/>
                <a:gd name="connsiteX5772" fmla="*/ 517058 w 1498841"/>
                <a:gd name="connsiteY5772" fmla="*/ 1207295 h 2218638"/>
                <a:gd name="connsiteX5773" fmla="*/ 516471 w 1498841"/>
                <a:gd name="connsiteY5773" fmla="*/ 1207360 h 2218638"/>
                <a:gd name="connsiteX5774" fmla="*/ 515753 w 1498841"/>
                <a:gd name="connsiteY5774" fmla="*/ 1208143 h 2218638"/>
                <a:gd name="connsiteX5775" fmla="*/ 513991 w 1498841"/>
                <a:gd name="connsiteY5775" fmla="*/ 1207165 h 2218638"/>
                <a:gd name="connsiteX5776" fmla="*/ 513078 w 1498841"/>
                <a:gd name="connsiteY5776" fmla="*/ 1207491 h 2218638"/>
                <a:gd name="connsiteX5777" fmla="*/ 512229 w 1498841"/>
                <a:gd name="connsiteY5777" fmla="*/ 1208535 h 2218638"/>
                <a:gd name="connsiteX5778" fmla="*/ 511577 w 1498841"/>
                <a:gd name="connsiteY5778" fmla="*/ 1208535 h 2218638"/>
                <a:gd name="connsiteX5779" fmla="*/ 511316 w 1498841"/>
                <a:gd name="connsiteY5779" fmla="*/ 1207491 h 2218638"/>
                <a:gd name="connsiteX5780" fmla="*/ 510989 w 1498841"/>
                <a:gd name="connsiteY5780" fmla="*/ 1207491 h 2218638"/>
                <a:gd name="connsiteX5781" fmla="*/ 508249 w 1498841"/>
                <a:gd name="connsiteY5781" fmla="*/ 1208992 h 2218638"/>
                <a:gd name="connsiteX5782" fmla="*/ 506161 w 1498841"/>
                <a:gd name="connsiteY5782" fmla="*/ 1208535 h 2218638"/>
                <a:gd name="connsiteX5783" fmla="*/ 505052 w 1498841"/>
                <a:gd name="connsiteY5783" fmla="*/ 1208861 h 2218638"/>
                <a:gd name="connsiteX5784" fmla="*/ 504269 w 1498841"/>
                <a:gd name="connsiteY5784" fmla="*/ 1209644 h 2218638"/>
                <a:gd name="connsiteX5785" fmla="*/ 503551 w 1498841"/>
                <a:gd name="connsiteY5785" fmla="*/ 1211276 h 2218638"/>
                <a:gd name="connsiteX5786" fmla="*/ 504138 w 1498841"/>
                <a:gd name="connsiteY5786" fmla="*/ 1211602 h 2218638"/>
                <a:gd name="connsiteX5787" fmla="*/ 504203 w 1498841"/>
                <a:gd name="connsiteY5787" fmla="*/ 1212189 h 2218638"/>
                <a:gd name="connsiteX5788" fmla="*/ 505835 w 1498841"/>
                <a:gd name="connsiteY5788" fmla="*/ 1212385 h 2218638"/>
                <a:gd name="connsiteX5789" fmla="*/ 505769 w 1498841"/>
                <a:gd name="connsiteY5789" fmla="*/ 1212907 h 2218638"/>
                <a:gd name="connsiteX5790" fmla="*/ 503812 w 1498841"/>
                <a:gd name="connsiteY5790" fmla="*/ 1212711 h 2218638"/>
                <a:gd name="connsiteX5791" fmla="*/ 502180 w 1498841"/>
                <a:gd name="connsiteY5791" fmla="*/ 1211928 h 2218638"/>
                <a:gd name="connsiteX5792" fmla="*/ 497939 w 1498841"/>
                <a:gd name="connsiteY5792" fmla="*/ 1213233 h 2218638"/>
                <a:gd name="connsiteX5793" fmla="*/ 497548 w 1498841"/>
                <a:gd name="connsiteY5793" fmla="*/ 1213102 h 2218638"/>
                <a:gd name="connsiteX5794" fmla="*/ 497091 w 1498841"/>
                <a:gd name="connsiteY5794" fmla="*/ 1212124 h 2218638"/>
                <a:gd name="connsiteX5795" fmla="*/ 496895 w 1498841"/>
                <a:gd name="connsiteY5795" fmla="*/ 1210623 h 2218638"/>
                <a:gd name="connsiteX5796" fmla="*/ 497026 w 1498841"/>
                <a:gd name="connsiteY5796" fmla="*/ 1210231 h 2218638"/>
                <a:gd name="connsiteX5797" fmla="*/ 498396 w 1498841"/>
                <a:gd name="connsiteY5797" fmla="*/ 1209644 h 2218638"/>
                <a:gd name="connsiteX5798" fmla="*/ 498331 w 1498841"/>
                <a:gd name="connsiteY5798" fmla="*/ 1208992 h 2218638"/>
                <a:gd name="connsiteX5799" fmla="*/ 497678 w 1498841"/>
                <a:gd name="connsiteY5799" fmla="*/ 1208470 h 2218638"/>
                <a:gd name="connsiteX5800" fmla="*/ 490044 w 1498841"/>
                <a:gd name="connsiteY5800" fmla="*/ 1210558 h 2218638"/>
                <a:gd name="connsiteX5801" fmla="*/ 489587 w 1498841"/>
                <a:gd name="connsiteY5801" fmla="*/ 1210297 h 2218638"/>
                <a:gd name="connsiteX5802" fmla="*/ 490044 w 1498841"/>
                <a:gd name="connsiteY5802" fmla="*/ 1208992 h 2218638"/>
                <a:gd name="connsiteX5803" fmla="*/ 489326 w 1498841"/>
                <a:gd name="connsiteY5803" fmla="*/ 1208470 h 2218638"/>
                <a:gd name="connsiteX5804" fmla="*/ 487564 w 1498841"/>
                <a:gd name="connsiteY5804" fmla="*/ 1209253 h 2218638"/>
                <a:gd name="connsiteX5805" fmla="*/ 486259 w 1498841"/>
                <a:gd name="connsiteY5805" fmla="*/ 1209253 h 2218638"/>
                <a:gd name="connsiteX5806" fmla="*/ 485280 w 1498841"/>
                <a:gd name="connsiteY5806" fmla="*/ 1209710 h 2218638"/>
                <a:gd name="connsiteX5807" fmla="*/ 482996 w 1498841"/>
                <a:gd name="connsiteY5807" fmla="*/ 1208926 h 2218638"/>
                <a:gd name="connsiteX5808" fmla="*/ 481104 w 1498841"/>
                <a:gd name="connsiteY5808" fmla="*/ 1209710 h 2218638"/>
                <a:gd name="connsiteX5809" fmla="*/ 480908 w 1498841"/>
                <a:gd name="connsiteY5809" fmla="*/ 1209057 h 2218638"/>
                <a:gd name="connsiteX5810" fmla="*/ 481365 w 1498841"/>
                <a:gd name="connsiteY5810" fmla="*/ 1208209 h 2218638"/>
                <a:gd name="connsiteX5811" fmla="*/ 481039 w 1498841"/>
                <a:gd name="connsiteY5811" fmla="*/ 1207621 h 2218638"/>
                <a:gd name="connsiteX5812" fmla="*/ 479473 w 1498841"/>
                <a:gd name="connsiteY5812" fmla="*/ 1209970 h 2218638"/>
                <a:gd name="connsiteX5813" fmla="*/ 479212 w 1498841"/>
                <a:gd name="connsiteY5813" fmla="*/ 1210949 h 2218638"/>
                <a:gd name="connsiteX5814" fmla="*/ 477189 w 1498841"/>
                <a:gd name="connsiteY5814" fmla="*/ 1212515 h 2218638"/>
                <a:gd name="connsiteX5815" fmla="*/ 472034 w 1498841"/>
                <a:gd name="connsiteY5815" fmla="*/ 1212842 h 2218638"/>
                <a:gd name="connsiteX5816" fmla="*/ 469620 w 1498841"/>
                <a:gd name="connsiteY5816" fmla="*/ 1214995 h 2218638"/>
                <a:gd name="connsiteX5817" fmla="*/ 464465 w 1498841"/>
                <a:gd name="connsiteY5817" fmla="*/ 1215974 h 2218638"/>
                <a:gd name="connsiteX5818" fmla="*/ 462181 w 1498841"/>
                <a:gd name="connsiteY5818" fmla="*/ 1217148 h 2218638"/>
                <a:gd name="connsiteX5819" fmla="*/ 461006 w 1498841"/>
                <a:gd name="connsiteY5819" fmla="*/ 1216757 h 2218638"/>
                <a:gd name="connsiteX5820" fmla="*/ 460223 w 1498841"/>
                <a:gd name="connsiteY5820" fmla="*/ 1216952 h 2218638"/>
                <a:gd name="connsiteX5821" fmla="*/ 458005 w 1498841"/>
                <a:gd name="connsiteY5821" fmla="*/ 1220541 h 2218638"/>
                <a:gd name="connsiteX5822" fmla="*/ 457679 w 1498841"/>
                <a:gd name="connsiteY5822" fmla="*/ 1220019 h 2218638"/>
                <a:gd name="connsiteX5823" fmla="*/ 458657 w 1498841"/>
                <a:gd name="connsiteY5823" fmla="*/ 1218975 h 2218638"/>
                <a:gd name="connsiteX5824" fmla="*/ 460223 w 1498841"/>
                <a:gd name="connsiteY5824" fmla="*/ 1215843 h 2218638"/>
                <a:gd name="connsiteX5825" fmla="*/ 459701 w 1498841"/>
                <a:gd name="connsiteY5825" fmla="*/ 1215778 h 2218638"/>
                <a:gd name="connsiteX5826" fmla="*/ 458461 w 1498841"/>
                <a:gd name="connsiteY5826" fmla="*/ 1217866 h 2218638"/>
                <a:gd name="connsiteX5827" fmla="*/ 457809 w 1498841"/>
                <a:gd name="connsiteY5827" fmla="*/ 1217279 h 2218638"/>
                <a:gd name="connsiteX5828" fmla="*/ 457809 w 1498841"/>
                <a:gd name="connsiteY5828" fmla="*/ 1216496 h 2218638"/>
                <a:gd name="connsiteX5829" fmla="*/ 458723 w 1498841"/>
                <a:gd name="connsiteY5829" fmla="*/ 1214995 h 2218638"/>
                <a:gd name="connsiteX5830" fmla="*/ 458135 w 1498841"/>
                <a:gd name="connsiteY5830" fmla="*/ 1214604 h 2218638"/>
                <a:gd name="connsiteX5831" fmla="*/ 455134 w 1498841"/>
                <a:gd name="connsiteY5831" fmla="*/ 1215843 h 2218638"/>
                <a:gd name="connsiteX5832" fmla="*/ 453568 w 1498841"/>
                <a:gd name="connsiteY5832" fmla="*/ 1215387 h 2218638"/>
                <a:gd name="connsiteX5833" fmla="*/ 453241 w 1498841"/>
                <a:gd name="connsiteY5833" fmla="*/ 1215647 h 2218638"/>
                <a:gd name="connsiteX5834" fmla="*/ 453372 w 1498841"/>
                <a:gd name="connsiteY5834" fmla="*/ 1216365 h 2218638"/>
                <a:gd name="connsiteX5835" fmla="*/ 452915 w 1498841"/>
                <a:gd name="connsiteY5835" fmla="*/ 1216561 h 2218638"/>
                <a:gd name="connsiteX5836" fmla="*/ 452393 w 1498841"/>
                <a:gd name="connsiteY5836" fmla="*/ 1216039 h 2218638"/>
                <a:gd name="connsiteX5837" fmla="*/ 451675 w 1498841"/>
                <a:gd name="connsiteY5837" fmla="*/ 1217670 h 2218638"/>
                <a:gd name="connsiteX5838" fmla="*/ 453307 w 1498841"/>
                <a:gd name="connsiteY5838" fmla="*/ 1217866 h 2218638"/>
                <a:gd name="connsiteX5839" fmla="*/ 454285 w 1498841"/>
                <a:gd name="connsiteY5839" fmla="*/ 1218845 h 2218638"/>
                <a:gd name="connsiteX5840" fmla="*/ 455068 w 1498841"/>
                <a:gd name="connsiteY5840" fmla="*/ 1217801 h 2218638"/>
                <a:gd name="connsiteX5841" fmla="*/ 455395 w 1498841"/>
                <a:gd name="connsiteY5841" fmla="*/ 1218714 h 2218638"/>
                <a:gd name="connsiteX5842" fmla="*/ 455982 w 1498841"/>
                <a:gd name="connsiteY5842" fmla="*/ 1218779 h 2218638"/>
                <a:gd name="connsiteX5843" fmla="*/ 456308 w 1498841"/>
                <a:gd name="connsiteY5843" fmla="*/ 1217996 h 2218638"/>
                <a:gd name="connsiteX5844" fmla="*/ 456700 w 1498841"/>
                <a:gd name="connsiteY5844" fmla="*/ 1218258 h 2218638"/>
                <a:gd name="connsiteX5845" fmla="*/ 455786 w 1498841"/>
                <a:gd name="connsiteY5845" fmla="*/ 1219497 h 2218638"/>
                <a:gd name="connsiteX5846" fmla="*/ 454416 w 1498841"/>
                <a:gd name="connsiteY5846" fmla="*/ 1219693 h 2218638"/>
                <a:gd name="connsiteX5847" fmla="*/ 452915 w 1498841"/>
                <a:gd name="connsiteY5847" fmla="*/ 1219106 h 2218638"/>
                <a:gd name="connsiteX5848" fmla="*/ 448543 w 1498841"/>
                <a:gd name="connsiteY5848" fmla="*/ 1220280 h 2218638"/>
                <a:gd name="connsiteX5849" fmla="*/ 445737 w 1498841"/>
                <a:gd name="connsiteY5849" fmla="*/ 1219693 h 2218638"/>
                <a:gd name="connsiteX5850" fmla="*/ 443193 w 1498841"/>
                <a:gd name="connsiteY5850" fmla="*/ 1221194 h 2218638"/>
                <a:gd name="connsiteX5851" fmla="*/ 440909 w 1498841"/>
                <a:gd name="connsiteY5851" fmla="*/ 1221912 h 2218638"/>
                <a:gd name="connsiteX5852" fmla="*/ 439016 w 1498841"/>
                <a:gd name="connsiteY5852" fmla="*/ 1221650 h 2218638"/>
                <a:gd name="connsiteX5853" fmla="*/ 436015 w 1498841"/>
                <a:gd name="connsiteY5853" fmla="*/ 1222368 h 2218638"/>
                <a:gd name="connsiteX5854" fmla="*/ 428119 w 1498841"/>
                <a:gd name="connsiteY5854" fmla="*/ 1221390 h 2218638"/>
                <a:gd name="connsiteX5855" fmla="*/ 422834 w 1498841"/>
                <a:gd name="connsiteY5855" fmla="*/ 1222303 h 2218638"/>
                <a:gd name="connsiteX5856" fmla="*/ 422051 w 1498841"/>
                <a:gd name="connsiteY5856" fmla="*/ 1220933 h 2218638"/>
                <a:gd name="connsiteX5857" fmla="*/ 420224 w 1498841"/>
                <a:gd name="connsiteY5857" fmla="*/ 1220150 h 2218638"/>
                <a:gd name="connsiteX5858" fmla="*/ 418397 w 1498841"/>
                <a:gd name="connsiteY5858" fmla="*/ 1221194 h 2218638"/>
                <a:gd name="connsiteX5859" fmla="*/ 414743 w 1498841"/>
                <a:gd name="connsiteY5859" fmla="*/ 1221846 h 2218638"/>
                <a:gd name="connsiteX5860" fmla="*/ 413242 w 1498841"/>
                <a:gd name="connsiteY5860" fmla="*/ 1222499 h 2218638"/>
                <a:gd name="connsiteX5861" fmla="*/ 412328 w 1498841"/>
                <a:gd name="connsiteY5861" fmla="*/ 1222173 h 2218638"/>
                <a:gd name="connsiteX5862" fmla="*/ 409392 w 1498841"/>
                <a:gd name="connsiteY5862" fmla="*/ 1222368 h 2218638"/>
                <a:gd name="connsiteX5863" fmla="*/ 408022 w 1498841"/>
                <a:gd name="connsiteY5863" fmla="*/ 1222956 h 2218638"/>
                <a:gd name="connsiteX5864" fmla="*/ 404367 w 1498841"/>
                <a:gd name="connsiteY5864" fmla="*/ 1223478 h 2218638"/>
                <a:gd name="connsiteX5865" fmla="*/ 401627 w 1498841"/>
                <a:gd name="connsiteY5865" fmla="*/ 1223086 h 2218638"/>
                <a:gd name="connsiteX5866" fmla="*/ 400387 w 1498841"/>
                <a:gd name="connsiteY5866" fmla="*/ 1223478 h 2218638"/>
                <a:gd name="connsiteX5867" fmla="*/ 399539 w 1498841"/>
                <a:gd name="connsiteY5867" fmla="*/ 1223152 h 2218638"/>
                <a:gd name="connsiteX5868" fmla="*/ 398691 w 1498841"/>
                <a:gd name="connsiteY5868" fmla="*/ 1224065 h 2218638"/>
                <a:gd name="connsiteX5869" fmla="*/ 396146 w 1498841"/>
                <a:gd name="connsiteY5869" fmla="*/ 1223152 h 2218638"/>
                <a:gd name="connsiteX5870" fmla="*/ 394384 w 1498841"/>
                <a:gd name="connsiteY5870" fmla="*/ 1223673 h 2218638"/>
                <a:gd name="connsiteX5871" fmla="*/ 392035 w 1498841"/>
                <a:gd name="connsiteY5871" fmla="*/ 1223543 h 2218638"/>
                <a:gd name="connsiteX5872" fmla="*/ 390860 w 1498841"/>
                <a:gd name="connsiteY5872" fmla="*/ 1225174 h 2218638"/>
                <a:gd name="connsiteX5873" fmla="*/ 390338 w 1498841"/>
                <a:gd name="connsiteY5873" fmla="*/ 1225370 h 2218638"/>
                <a:gd name="connsiteX5874" fmla="*/ 386619 w 1498841"/>
                <a:gd name="connsiteY5874" fmla="*/ 1225370 h 2218638"/>
                <a:gd name="connsiteX5875" fmla="*/ 384009 w 1498841"/>
                <a:gd name="connsiteY5875" fmla="*/ 1226023 h 2218638"/>
                <a:gd name="connsiteX5876" fmla="*/ 383422 w 1498841"/>
                <a:gd name="connsiteY5876" fmla="*/ 1224978 h 2218638"/>
                <a:gd name="connsiteX5877" fmla="*/ 382443 w 1498841"/>
                <a:gd name="connsiteY5877" fmla="*/ 1226023 h 2218638"/>
                <a:gd name="connsiteX5878" fmla="*/ 380942 w 1498841"/>
                <a:gd name="connsiteY5878" fmla="*/ 1225501 h 2218638"/>
                <a:gd name="connsiteX5879" fmla="*/ 380811 w 1498841"/>
                <a:gd name="connsiteY5879" fmla="*/ 1224978 h 2218638"/>
                <a:gd name="connsiteX5880" fmla="*/ 378397 w 1498841"/>
                <a:gd name="connsiteY5880" fmla="*/ 1224913 h 2218638"/>
                <a:gd name="connsiteX5881" fmla="*/ 374091 w 1498841"/>
                <a:gd name="connsiteY5881" fmla="*/ 1224065 h 2218638"/>
                <a:gd name="connsiteX5882" fmla="*/ 369327 w 1498841"/>
                <a:gd name="connsiteY5882" fmla="*/ 1226871 h 2218638"/>
                <a:gd name="connsiteX5883" fmla="*/ 364890 w 1498841"/>
                <a:gd name="connsiteY5883" fmla="*/ 1227523 h 2218638"/>
                <a:gd name="connsiteX5884" fmla="*/ 361040 w 1498841"/>
                <a:gd name="connsiteY5884" fmla="*/ 1228893 h 2218638"/>
                <a:gd name="connsiteX5885" fmla="*/ 359148 w 1498841"/>
                <a:gd name="connsiteY5885" fmla="*/ 1228306 h 2218638"/>
                <a:gd name="connsiteX5886" fmla="*/ 357973 w 1498841"/>
                <a:gd name="connsiteY5886" fmla="*/ 1228502 h 2218638"/>
                <a:gd name="connsiteX5887" fmla="*/ 356016 w 1498841"/>
                <a:gd name="connsiteY5887" fmla="*/ 1227980 h 2218638"/>
                <a:gd name="connsiteX5888" fmla="*/ 352492 w 1498841"/>
                <a:gd name="connsiteY5888" fmla="*/ 1229220 h 2218638"/>
                <a:gd name="connsiteX5889" fmla="*/ 348642 w 1498841"/>
                <a:gd name="connsiteY5889" fmla="*/ 1228567 h 2218638"/>
                <a:gd name="connsiteX5890" fmla="*/ 346163 w 1498841"/>
                <a:gd name="connsiteY5890" fmla="*/ 1229220 h 2218638"/>
                <a:gd name="connsiteX5891" fmla="*/ 344009 w 1498841"/>
                <a:gd name="connsiteY5891" fmla="*/ 1228632 h 2218638"/>
                <a:gd name="connsiteX5892" fmla="*/ 339376 w 1498841"/>
                <a:gd name="connsiteY5892" fmla="*/ 1233004 h 2218638"/>
                <a:gd name="connsiteX5893" fmla="*/ 338137 w 1498841"/>
                <a:gd name="connsiteY5893" fmla="*/ 1233070 h 2218638"/>
                <a:gd name="connsiteX5894" fmla="*/ 336375 w 1498841"/>
                <a:gd name="connsiteY5894" fmla="*/ 1231373 h 2218638"/>
                <a:gd name="connsiteX5895" fmla="*/ 333830 w 1498841"/>
                <a:gd name="connsiteY5895" fmla="*/ 1231634 h 2218638"/>
                <a:gd name="connsiteX5896" fmla="*/ 332199 w 1498841"/>
                <a:gd name="connsiteY5896" fmla="*/ 1231112 h 2218638"/>
                <a:gd name="connsiteX5897" fmla="*/ 331807 w 1498841"/>
                <a:gd name="connsiteY5897" fmla="*/ 1231373 h 2218638"/>
                <a:gd name="connsiteX5898" fmla="*/ 331677 w 1498841"/>
                <a:gd name="connsiteY5898" fmla="*/ 1233070 h 2218638"/>
                <a:gd name="connsiteX5899" fmla="*/ 330894 w 1498841"/>
                <a:gd name="connsiteY5899" fmla="*/ 1233657 h 2218638"/>
                <a:gd name="connsiteX5900" fmla="*/ 329328 w 1498841"/>
                <a:gd name="connsiteY5900" fmla="*/ 1233657 h 2218638"/>
                <a:gd name="connsiteX5901" fmla="*/ 328806 w 1498841"/>
                <a:gd name="connsiteY5901" fmla="*/ 1233070 h 2218638"/>
                <a:gd name="connsiteX5902" fmla="*/ 328284 w 1498841"/>
                <a:gd name="connsiteY5902" fmla="*/ 1233200 h 2218638"/>
                <a:gd name="connsiteX5903" fmla="*/ 327827 w 1498841"/>
                <a:gd name="connsiteY5903" fmla="*/ 1234179 h 2218638"/>
                <a:gd name="connsiteX5904" fmla="*/ 326195 w 1498841"/>
                <a:gd name="connsiteY5904" fmla="*/ 1234309 h 2218638"/>
                <a:gd name="connsiteX5905" fmla="*/ 324890 w 1498841"/>
                <a:gd name="connsiteY5905" fmla="*/ 1235027 h 2218638"/>
                <a:gd name="connsiteX5906" fmla="*/ 322868 w 1498841"/>
                <a:gd name="connsiteY5906" fmla="*/ 1235092 h 2218638"/>
                <a:gd name="connsiteX5907" fmla="*/ 321367 w 1498841"/>
                <a:gd name="connsiteY5907" fmla="*/ 1234375 h 2218638"/>
                <a:gd name="connsiteX5908" fmla="*/ 320518 w 1498841"/>
                <a:gd name="connsiteY5908" fmla="*/ 1235549 h 2218638"/>
                <a:gd name="connsiteX5909" fmla="*/ 318626 w 1498841"/>
                <a:gd name="connsiteY5909" fmla="*/ 1234766 h 2218638"/>
                <a:gd name="connsiteX5910" fmla="*/ 317517 w 1498841"/>
                <a:gd name="connsiteY5910" fmla="*/ 1231112 h 2218638"/>
                <a:gd name="connsiteX5911" fmla="*/ 315494 w 1498841"/>
                <a:gd name="connsiteY5911" fmla="*/ 1229742 h 2218638"/>
                <a:gd name="connsiteX5912" fmla="*/ 313928 w 1498841"/>
                <a:gd name="connsiteY5912" fmla="*/ 1229611 h 2218638"/>
                <a:gd name="connsiteX5913" fmla="*/ 312036 w 1498841"/>
                <a:gd name="connsiteY5913" fmla="*/ 1227915 h 2218638"/>
                <a:gd name="connsiteX5914" fmla="*/ 311709 w 1498841"/>
                <a:gd name="connsiteY5914" fmla="*/ 1226479 h 2218638"/>
                <a:gd name="connsiteX5915" fmla="*/ 310665 w 1498841"/>
                <a:gd name="connsiteY5915" fmla="*/ 1226740 h 2218638"/>
                <a:gd name="connsiteX5916" fmla="*/ 310078 w 1498841"/>
                <a:gd name="connsiteY5916" fmla="*/ 1226218 h 2218638"/>
                <a:gd name="connsiteX5917" fmla="*/ 309948 w 1498841"/>
                <a:gd name="connsiteY5917" fmla="*/ 1225370 h 2218638"/>
                <a:gd name="connsiteX5918" fmla="*/ 310861 w 1498841"/>
                <a:gd name="connsiteY5918" fmla="*/ 1222890 h 2218638"/>
                <a:gd name="connsiteX5919" fmla="*/ 311775 w 1498841"/>
                <a:gd name="connsiteY5919" fmla="*/ 1222890 h 2218638"/>
                <a:gd name="connsiteX5920" fmla="*/ 311970 w 1498841"/>
                <a:gd name="connsiteY5920" fmla="*/ 1223608 h 2218638"/>
                <a:gd name="connsiteX5921" fmla="*/ 312558 w 1498841"/>
                <a:gd name="connsiteY5921" fmla="*/ 1223935 h 2218638"/>
                <a:gd name="connsiteX5922" fmla="*/ 313732 w 1498841"/>
                <a:gd name="connsiteY5922" fmla="*/ 1223804 h 2218638"/>
                <a:gd name="connsiteX5923" fmla="*/ 313993 w 1498841"/>
                <a:gd name="connsiteY5923" fmla="*/ 1223152 h 2218638"/>
                <a:gd name="connsiteX5924" fmla="*/ 313602 w 1498841"/>
                <a:gd name="connsiteY5924" fmla="*/ 1221781 h 2218638"/>
                <a:gd name="connsiteX5925" fmla="*/ 311840 w 1498841"/>
                <a:gd name="connsiteY5925" fmla="*/ 1221977 h 2218638"/>
                <a:gd name="connsiteX5926" fmla="*/ 311514 w 1498841"/>
                <a:gd name="connsiteY5926" fmla="*/ 1221455 h 2218638"/>
                <a:gd name="connsiteX5927" fmla="*/ 311514 w 1498841"/>
                <a:gd name="connsiteY5927" fmla="*/ 1217605 h 2218638"/>
                <a:gd name="connsiteX5928" fmla="*/ 312166 w 1498841"/>
                <a:gd name="connsiteY5928" fmla="*/ 1215582 h 2218638"/>
                <a:gd name="connsiteX5929" fmla="*/ 312101 w 1498841"/>
                <a:gd name="connsiteY5929" fmla="*/ 1213102 h 2218638"/>
                <a:gd name="connsiteX5930" fmla="*/ 311644 w 1498841"/>
                <a:gd name="connsiteY5930" fmla="*/ 1212907 h 2218638"/>
                <a:gd name="connsiteX5931" fmla="*/ 310796 w 1498841"/>
                <a:gd name="connsiteY5931" fmla="*/ 1213494 h 2218638"/>
                <a:gd name="connsiteX5932" fmla="*/ 310209 w 1498841"/>
                <a:gd name="connsiteY5932" fmla="*/ 1217996 h 2218638"/>
                <a:gd name="connsiteX5933" fmla="*/ 309687 w 1498841"/>
                <a:gd name="connsiteY5933" fmla="*/ 1218845 h 2218638"/>
                <a:gd name="connsiteX5934" fmla="*/ 308773 w 1498841"/>
                <a:gd name="connsiteY5934" fmla="*/ 1219041 h 2218638"/>
                <a:gd name="connsiteX5935" fmla="*/ 307077 w 1498841"/>
                <a:gd name="connsiteY5935" fmla="*/ 1217083 h 2218638"/>
                <a:gd name="connsiteX5936" fmla="*/ 307011 w 1498841"/>
                <a:gd name="connsiteY5936" fmla="*/ 1215778 h 2218638"/>
                <a:gd name="connsiteX5937" fmla="*/ 305511 w 1498841"/>
                <a:gd name="connsiteY5937" fmla="*/ 1212124 h 2218638"/>
                <a:gd name="connsiteX5938" fmla="*/ 305967 w 1498841"/>
                <a:gd name="connsiteY5938" fmla="*/ 1210819 h 2218638"/>
                <a:gd name="connsiteX5939" fmla="*/ 306228 w 1498841"/>
                <a:gd name="connsiteY5939" fmla="*/ 1211797 h 2218638"/>
                <a:gd name="connsiteX5940" fmla="*/ 307207 w 1498841"/>
                <a:gd name="connsiteY5940" fmla="*/ 1210558 h 2218638"/>
                <a:gd name="connsiteX5941" fmla="*/ 309295 w 1498841"/>
                <a:gd name="connsiteY5941" fmla="*/ 1209514 h 2218638"/>
                <a:gd name="connsiteX5942" fmla="*/ 309295 w 1498841"/>
                <a:gd name="connsiteY5942" fmla="*/ 1208731 h 2218638"/>
                <a:gd name="connsiteX5943" fmla="*/ 309882 w 1498841"/>
                <a:gd name="connsiteY5943" fmla="*/ 1208143 h 2218638"/>
                <a:gd name="connsiteX5944" fmla="*/ 309295 w 1498841"/>
                <a:gd name="connsiteY5944" fmla="*/ 1207752 h 2218638"/>
                <a:gd name="connsiteX5945" fmla="*/ 309360 w 1498841"/>
                <a:gd name="connsiteY5945" fmla="*/ 1207165 h 2218638"/>
                <a:gd name="connsiteX5946" fmla="*/ 310274 w 1498841"/>
                <a:gd name="connsiteY5946" fmla="*/ 1206055 h 2218638"/>
                <a:gd name="connsiteX5947" fmla="*/ 311122 w 1498841"/>
                <a:gd name="connsiteY5947" fmla="*/ 1205860 h 2218638"/>
                <a:gd name="connsiteX5948" fmla="*/ 311644 w 1498841"/>
                <a:gd name="connsiteY5948" fmla="*/ 1205142 h 2218638"/>
                <a:gd name="connsiteX5949" fmla="*/ 312688 w 1498841"/>
                <a:gd name="connsiteY5949" fmla="*/ 1205272 h 2218638"/>
                <a:gd name="connsiteX5950" fmla="*/ 313667 w 1498841"/>
                <a:gd name="connsiteY5950" fmla="*/ 1203902 h 2218638"/>
                <a:gd name="connsiteX5951" fmla="*/ 315233 w 1498841"/>
                <a:gd name="connsiteY5951" fmla="*/ 1203771 h 2218638"/>
                <a:gd name="connsiteX5952" fmla="*/ 313276 w 1498841"/>
                <a:gd name="connsiteY5952" fmla="*/ 1200444 h 2218638"/>
                <a:gd name="connsiteX5953" fmla="*/ 312427 w 1498841"/>
                <a:gd name="connsiteY5953" fmla="*/ 1199726 h 2218638"/>
                <a:gd name="connsiteX5954" fmla="*/ 311187 w 1498841"/>
                <a:gd name="connsiteY5954" fmla="*/ 1199791 h 2218638"/>
                <a:gd name="connsiteX5955" fmla="*/ 311057 w 1498841"/>
                <a:gd name="connsiteY5955" fmla="*/ 1198878 h 2218638"/>
                <a:gd name="connsiteX5956" fmla="*/ 310274 w 1498841"/>
                <a:gd name="connsiteY5956" fmla="*/ 1198290 h 2218638"/>
                <a:gd name="connsiteX5957" fmla="*/ 310404 w 1498841"/>
                <a:gd name="connsiteY5957" fmla="*/ 1196659 h 2218638"/>
                <a:gd name="connsiteX5958" fmla="*/ 308251 w 1498841"/>
                <a:gd name="connsiteY5958" fmla="*/ 1198747 h 2218638"/>
                <a:gd name="connsiteX5959" fmla="*/ 306359 w 1498841"/>
                <a:gd name="connsiteY5959" fmla="*/ 1199138 h 2218638"/>
                <a:gd name="connsiteX5960" fmla="*/ 306750 w 1498841"/>
                <a:gd name="connsiteY5960" fmla="*/ 1199856 h 2218638"/>
                <a:gd name="connsiteX5961" fmla="*/ 309295 w 1498841"/>
                <a:gd name="connsiteY5961" fmla="*/ 1200509 h 2218638"/>
                <a:gd name="connsiteX5962" fmla="*/ 310926 w 1498841"/>
                <a:gd name="connsiteY5962" fmla="*/ 1201553 h 2218638"/>
                <a:gd name="connsiteX5963" fmla="*/ 310992 w 1498841"/>
                <a:gd name="connsiteY5963" fmla="*/ 1202205 h 2218638"/>
                <a:gd name="connsiteX5964" fmla="*/ 310274 w 1498841"/>
                <a:gd name="connsiteY5964" fmla="*/ 1202728 h 2218638"/>
                <a:gd name="connsiteX5965" fmla="*/ 308708 w 1498841"/>
                <a:gd name="connsiteY5965" fmla="*/ 1202597 h 2218638"/>
                <a:gd name="connsiteX5966" fmla="*/ 307207 w 1498841"/>
                <a:gd name="connsiteY5966" fmla="*/ 1201553 h 2218638"/>
                <a:gd name="connsiteX5967" fmla="*/ 305967 w 1498841"/>
                <a:gd name="connsiteY5967" fmla="*/ 1202728 h 2218638"/>
                <a:gd name="connsiteX5968" fmla="*/ 303096 w 1498841"/>
                <a:gd name="connsiteY5968" fmla="*/ 1203576 h 2218638"/>
                <a:gd name="connsiteX5969" fmla="*/ 302378 w 1498841"/>
                <a:gd name="connsiteY5969" fmla="*/ 1206055 h 2218638"/>
                <a:gd name="connsiteX5970" fmla="*/ 301139 w 1498841"/>
                <a:gd name="connsiteY5970" fmla="*/ 1207360 h 2218638"/>
                <a:gd name="connsiteX5971" fmla="*/ 300225 w 1498841"/>
                <a:gd name="connsiteY5971" fmla="*/ 1207752 h 2218638"/>
                <a:gd name="connsiteX5972" fmla="*/ 301139 w 1498841"/>
                <a:gd name="connsiteY5972" fmla="*/ 1210231 h 2218638"/>
                <a:gd name="connsiteX5973" fmla="*/ 302313 w 1498841"/>
                <a:gd name="connsiteY5973" fmla="*/ 1211145 h 2218638"/>
                <a:gd name="connsiteX5974" fmla="*/ 303357 w 1498841"/>
                <a:gd name="connsiteY5974" fmla="*/ 1213690 h 2218638"/>
                <a:gd name="connsiteX5975" fmla="*/ 302052 w 1498841"/>
                <a:gd name="connsiteY5975" fmla="*/ 1216757 h 2218638"/>
                <a:gd name="connsiteX5976" fmla="*/ 301661 w 1498841"/>
                <a:gd name="connsiteY5976" fmla="*/ 1219236 h 2218638"/>
                <a:gd name="connsiteX5977" fmla="*/ 301987 w 1498841"/>
                <a:gd name="connsiteY5977" fmla="*/ 1221324 h 2218638"/>
                <a:gd name="connsiteX5978" fmla="*/ 299768 w 1498841"/>
                <a:gd name="connsiteY5978" fmla="*/ 1223804 h 2218638"/>
                <a:gd name="connsiteX5979" fmla="*/ 299442 w 1498841"/>
                <a:gd name="connsiteY5979" fmla="*/ 1226675 h 2218638"/>
                <a:gd name="connsiteX5980" fmla="*/ 299051 w 1498841"/>
                <a:gd name="connsiteY5980" fmla="*/ 1227132 h 2218638"/>
                <a:gd name="connsiteX5981" fmla="*/ 298202 w 1498841"/>
                <a:gd name="connsiteY5981" fmla="*/ 1227001 h 2218638"/>
                <a:gd name="connsiteX5982" fmla="*/ 298268 w 1498841"/>
                <a:gd name="connsiteY5982" fmla="*/ 1228045 h 2218638"/>
                <a:gd name="connsiteX5983" fmla="*/ 298007 w 1498841"/>
                <a:gd name="connsiteY5983" fmla="*/ 1228306 h 2218638"/>
                <a:gd name="connsiteX5984" fmla="*/ 297615 w 1498841"/>
                <a:gd name="connsiteY5984" fmla="*/ 1228110 h 2218638"/>
                <a:gd name="connsiteX5985" fmla="*/ 296701 w 1498841"/>
                <a:gd name="connsiteY5985" fmla="*/ 1226414 h 2218638"/>
                <a:gd name="connsiteX5986" fmla="*/ 296962 w 1498841"/>
                <a:gd name="connsiteY5986" fmla="*/ 1224718 h 2218638"/>
                <a:gd name="connsiteX5987" fmla="*/ 296701 w 1498841"/>
                <a:gd name="connsiteY5987" fmla="*/ 1224391 h 2218638"/>
                <a:gd name="connsiteX5988" fmla="*/ 296114 w 1498841"/>
                <a:gd name="connsiteY5988" fmla="*/ 1224978 h 2218638"/>
                <a:gd name="connsiteX5989" fmla="*/ 294352 w 1498841"/>
                <a:gd name="connsiteY5989" fmla="*/ 1225174 h 2218638"/>
                <a:gd name="connsiteX5990" fmla="*/ 292460 w 1498841"/>
                <a:gd name="connsiteY5990" fmla="*/ 1226088 h 2218638"/>
                <a:gd name="connsiteX5991" fmla="*/ 291220 w 1498841"/>
                <a:gd name="connsiteY5991" fmla="*/ 1227327 h 2218638"/>
                <a:gd name="connsiteX5992" fmla="*/ 290176 w 1498841"/>
                <a:gd name="connsiteY5992" fmla="*/ 1229415 h 2218638"/>
                <a:gd name="connsiteX5993" fmla="*/ 288023 w 1498841"/>
                <a:gd name="connsiteY5993" fmla="*/ 1227132 h 2218638"/>
                <a:gd name="connsiteX5994" fmla="*/ 285935 w 1498841"/>
                <a:gd name="connsiteY5994" fmla="*/ 1225827 h 2218638"/>
                <a:gd name="connsiteX5995" fmla="*/ 286261 w 1498841"/>
                <a:gd name="connsiteY5995" fmla="*/ 1224718 h 2218638"/>
                <a:gd name="connsiteX5996" fmla="*/ 286131 w 1498841"/>
                <a:gd name="connsiteY5996" fmla="*/ 1223152 h 2218638"/>
                <a:gd name="connsiteX5997" fmla="*/ 285543 w 1498841"/>
                <a:gd name="connsiteY5997" fmla="*/ 1222760 h 2218638"/>
                <a:gd name="connsiteX5998" fmla="*/ 285478 w 1498841"/>
                <a:gd name="connsiteY5998" fmla="*/ 1221781 h 2218638"/>
                <a:gd name="connsiteX5999" fmla="*/ 284891 w 1498841"/>
                <a:gd name="connsiteY5999" fmla="*/ 1221520 h 2218638"/>
                <a:gd name="connsiteX6000" fmla="*/ 284238 w 1498841"/>
                <a:gd name="connsiteY6000" fmla="*/ 1218910 h 2218638"/>
                <a:gd name="connsiteX6001" fmla="*/ 285021 w 1498841"/>
                <a:gd name="connsiteY6001" fmla="*/ 1217735 h 2218638"/>
                <a:gd name="connsiteX6002" fmla="*/ 286587 w 1498841"/>
                <a:gd name="connsiteY6002" fmla="*/ 1213102 h 2218638"/>
                <a:gd name="connsiteX6003" fmla="*/ 287501 w 1498841"/>
                <a:gd name="connsiteY6003" fmla="*/ 1212124 h 2218638"/>
                <a:gd name="connsiteX6004" fmla="*/ 287501 w 1498841"/>
                <a:gd name="connsiteY6004" fmla="*/ 1211145 h 2218638"/>
                <a:gd name="connsiteX6005" fmla="*/ 288741 w 1498841"/>
                <a:gd name="connsiteY6005" fmla="*/ 1209775 h 2218638"/>
                <a:gd name="connsiteX6006" fmla="*/ 290307 w 1498841"/>
                <a:gd name="connsiteY6006" fmla="*/ 1209122 h 2218638"/>
                <a:gd name="connsiteX6007" fmla="*/ 290764 w 1498841"/>
                <a:gd name="connsiteY6007" fmla="*/ 1207621 h 2218638"/>
                <a:gd name="connsiteX6008" fmla="*/ 292330 w 1498841"/>
                <a:gd name="connsiteY6008" fmla="*/ 1207686 h 2218638"/>
                <a:gd name="connsiteX6009" fmla="*/ 292134 w 1498841"/>
                <a:gd name="connsiteY6009" fmla="*/ 1205533 h 2218638"/>
                <a:gd name="connsiteX6010" fmla="*/ 292721 w 1498841"/>
                <a:gd name="connsiteY6010" fmla="*/ 1205077 h 2218638"/>
                <a:gd name="connsiteX6011" fmla="*/ 293178 w 1498841"/>
                <a:gd name="connsiteY6011" fmla="*/ 1205468 h 2218638"/>
                <a:gd name="connsiteX6012" fmla="*/ 294483 w 1498841"/>
                <a:gd name="connsiteY6012" fmla="*/ 1203184 h 2218638"/>
                <a:gd name="connsiteX6013" fmla="*/ 295201 w 1498841"/>
                <a:gd name="connsiteY6013" fmla="*/ 1202988 h 2218638"/>
                <a:gd name="connsiteX6014" fmla="*/ 294940 w 1498841"/>
                <a:gd name="connsiteY6014" fmla="*/ 1199987 h 2218638"/>
                <a:gd name="connsiteX6015" fmla="*/ 294222 w 1498841"/>
                <a:gd name="connsiteY6015" fmla="*/ 1199791 h 2218638"/>
                <a:gd name="connsiteX6016" fmla="*/ 293439 w 1498841"/>
                <a:gd name="connsiteY6016" fmla="*/ 1197964 h 2218638"/>
                <a:gd name="connsiteX6017" fmla="*/ 294483 w 1498841"/>
                <a:gd name="connsiteY6017" fmla="*/ 1197703 h 2218638"/>
                <a:gd name="connsiteX6018" fmla="*/ 294744 w 1498841"/>
                <a:gd name="connsiteY6018" fmla="*/ 1198029 h 2218638"/>
                <a:gd name="connsiteX6019" fmla="*/ 295723 w 1498841"/>
                <a:gd name="connsiteY6019" fmla="*/ 1197442 h 2218638"/>
                <a:gd name="connsiteX6020" fmla="*/ 294874 w 1498841"/>
                <a:gd name="connsiteY6020" fmla="*/ 1196855 h 2218638"/>
                <a:gd name="connsiteX6021" fmla="*/ 294613 w 1498841"/>
                <a:gd name="connsiteY6021" fmla="*/ 1194375 h 2218638"/>
                <a:gd name="connsiteX6022" fmla="*/ 293374 w 1498841"/>
                <a:gd name="connsiteY6022" fmla="*/ 1195028 h 2218638"/>
                <a:gd name="connsiteX6023" fmla="*/ 292199 w 1498841"/>
                <a:gd name="connsiteY6023" fmla="*/ 1194571 h 2218638"/>
                <a:gd name="connsiteX6024" fmla="*/ 291286 w 1498841"/>
                <a:gd name="connsiteY6024" fmla="*/ 1195158 h 2218638"/>
                <a:gd name="connsiteX6025" fmla="*/ 291090 w 1498841"/>
                <a:gd name="connsiteY6025" fmla="*/ 1194114 h 2218638"/>
                <a:gd name="connsiteX6026" fmla="*/ 291742 w 1498841"/>
                <a:gd name="connsiteY6026" fmla="*/ 1191635 h 2218638"/>
                <a:gd name="connsiteX6027" fmla="*/ 290503 w 1498841"/>
                <a:gd name="connsiteY6027" fmla="*/ 1189938 h 2218638"/>
                <a:gd name="connsiteX6028" fmla="*/ 289785 w 1498841"/>
                <a:gd name="connsiteY6028" fmla="*/ 1186936 h 2218638"/>
                <a:gd name="connsiteX6029" fmla="*/ 290959 w 1498841"/>
                <a:gd name="connsiteY6029" fmla="*/ 1185632 h 2218638"/>
                <a:gd name="connsiteX6030" fmla="*/ 290568 w 1498841"/>
                <a:gd name="connsiteY6030" fmla="*/ 1184848 h 2218638"/>
                <a:gd name="connsiteX6031" fmla="*/ 287305 w 1498841"/>
                <a:gd name="connsiteY6031" fmla="*/ 1184000 h 2218638"/>
                <a:gd name="connsiteX6032" fmla="*/ 286131 w 1498841"/>
                <a:gd name="connsiteY6032" fmla="*/ 1180933 h 2218638"/>
                <a:gd name="connsiteX6033" fmla="*/ 287762 w 1498841"/>
                <a:gd name="connsiteY6033" fmla="*/ 1179171 h 2218638"/>
                <a:gd name="connsiteX6034" fmla="*/ 287109 w 1498841"/>
                <a:gd name="connsiteY6034" fmla="*/ 1177867 h 2218638"/>
                <a:gd name="connsiteX6035" fmla="*/ 287631 w 1498841"/>
                <a:gd name="connsiteY6035" fmla="*/ 1176888 h 2218638"/>
                <a:gd name="connsiteX6036" fmla="*/ 291742 w 1498841"/>
                <a:gd name="connsiteY6036" fmla="*/ 1176300 h 2218638"/>
                <a:gd name="connsiteX6037" fmla="*/ 292525 w 1498841"/>
                <a:gd name="connsiteY6037" fmla="*/ 1176431 h 2218638"/>
                <a:gd name="connsiteX6038" fmla="*/ 294091 w 1498841"/>
                <a:gd name="connsiteY6038" fmla="*/ 1177410 h 2218638"/>
                <a:gd name="connsiteX6039" fmla="*/ 295331 w 1498841"/>
                <a:gd name="connsiteY6039" fmla="*/ 1175452 h 2218638"/>
                <a:gd name="connsiteX6040" fmla="*/ 297876 w 1498841"/>
                <a:gd name="connsiteY6040" fmla="*/ 1175517 h 2218638"/>
                <a:gd name="connsiteX6041" fmla="*/ 299312 w 1498841"/>
                <a:gd name="connsiteY6041" fmla="*/ 1177279 h 2218638"/>
                <a:gd name="connsiteX6042" fmla="*/ 298855 w 1498841"/>
                <a:gd name="connsiteY6042" fmla="*/ 1179171 h 2218638"/>
                <a:gd name="connsiteX6043" fmla="*/ 301204 w 1498841"/>
                <a:gd name="connsiteY6043" fmla="*/ 1179889 h 2218638"/>
                <a:gd name="connsiteX6044" fmla="*/ 301922 w 1498841"/>
                <a:gd name="connsiteY6044" fmla="*/ 1182042 h 2218638"/>
                <a:gd name="connsiteX6045" fmla="*/ 302183 w 1498841"/>
                <a:gd name="connsiteY6045" fmla="*/ 1182238 h 2218638"/>
                <a:gd name="connsiteX6046" fmla="*/ 302770 w 1498841"/>
                <a:gd name="connsiteY6046" fmla="*/ 1181912 h 2218638"/>
                <a:gd name="connsiteX6047" fmla="*/ 302509 w 1498841"/>
                <a:gd name="connsiteY6047" fmla="*/ 1177801 h 2218638"/>
                <a:gd name="connsiteX6048" fmla="*/ 302052 w 1498841"/>
                <a:gd name="connsiteY6048" fmla="*/ 1177018 h 2218638"/>
                <a:gd name="connsiteX6049" fmla="*/ 300290 w 1498841"/>
                <a:gd name="connsiteY6049" fmla="*/ 1175844 h 2218638"/>
                <a:gd name="connsiteX6050" fmla="*/ 300356 w 1498841"/>
                <a:gd name="connsiteY6050" fmla="*/ 1175322 h 2218638"/>
                <a:gd name="connsiteX6051" fmla="*/ 301530 w 1498841"/>
                <a:gd name="connsiteY6051" fmla="*/ 1174082 h 2218638"/>
                <a:gd name="connsiteX6052" fmla="*/ 302639 w 1498841"/>
                <a:gd name="connsiteY6052" fmla="*/ 1174343 h 2218638"/>
                <a:gd name="connsiteX6053" fmla="*/ 304075 w 1498841"/>
                <a:gd name="connsiteY6053" fmla="*/ 1172973 h 2218638"/>
                <a:gd name="connsiteX6054" fmla="*/ 305054 w 1498841"/>
                <a:gd name="connsiteY6054" fmla="*/ 1172711 h 2218638"/>
                <a:gd name="connsiteX6055" fmla="*/ 304727 w 1498841"/>
                <a:gd name="connsiteY6055" fmla="*/ 1170558 h 2218638"/>
                <a:gd name="connsiteX6056" fmla="*/ 303031 w 1498841"/>
                <a:gd name="connsiteY6056" fmla="*/ 1169188 h 2218638"/>
                <a:gd name="connsiteX6057" fmla="*/ 303879 w 1498841"/>
                <a:gd name="connsiteY6057" fmla="*/ 1166447 h 2218638"/>
                <a:gd name="connsiteX6058" fmla="*/ 304662 w 1498841"/>
                <a:gd name="connsiteY6058" fmla="*/ 1166251 h 2218638"/>
                <a:gd name="connsiteX6059" fmla="*/ 304793 w 1498841"/>
                <a:gd name="connsiteY6059" fmla="*/ 1167426 h 2218638"/>
                <a:gd name="connsiteX6060" fmla="*/ 305511 w 1498841"/>
                <a:gd name="connsiteY6060" fmla="*/ 1168862 h 2218638"/>
                <a:gd name="connsiteX6061" fmla="*/ 306294 w 1498841"/>
                <a:gd name="connsiteY6061" fmla="*/ 1169319 h 2218638"/>
                <a:gd name="connsiteX6062" fmla="*/ 306750 w 1498841"/>
                <a:gd name="connsiteY6062" fmla="*/ 1171733 h 2218638"/>
                <a:gd name="connsiteX6063" fmla="*/ 306294 w 1498841"/>
                <a:gd name="connsiteY6063" fmla="*/ 1174865 h 2218638"/>
                <a:gd name="connsiteX6064" fmla="*/ 305315 w 1498841"/>
                <a:gd name="connsiteY6064" fmla="*/ 1176105 h 2218638"/>
                <a:gd name="connsiteX6065" fmla="*/ 305641 w 1498841"/>
                <a:gd name="connsiteY6065" fmla="*/ 1177148 h 2218638"/>
                <a:gd name="connsiteX6066" fmla="*/ 305380 w 1498841"/>
                <a:gd name="connsiteY6066" fmla="*/ 1178519 h 2218638"/>
                <a:gd name="connsiteX6067" fmla="*/ 306228 w 1498841"/>
                <a:gd name="connsiteY6067" fmla="*/ 1179759 h 2218638"/>
                <a:gd name="connsiteX6068" fmla="*/ 307077 w 1498841"/>
                <a:gd name="connsiteY6068" fmla="*/ 1179824 h 2218638"/>
                <a:gd name="connsiteX6069" fmla="*/ 307664 w 1498841"/>
                <a:gd name="connsiteY6069" fmla="*/ 1180411 h 2218638"/>
                <a:gd name="connsiteX6070" fmla="*/ 308708 w 1498841"/>
                <a:gd name="connsiteY6070" fmla="*/ 1184848 h 2218638"/>
                <a:gd name="connsiteX6071" fmla="*/ 309882 w 1498841"/>
                <a:gd name="connsiteY6071" fmla="*/ 1184522 h 2218638"/>
                <a:gd name="connsiteX6072" fmla="*/ 309752 w 1498841"/>
                <a:gd name="connsiteY6072" fmla="*/ 1184000 h 2218638"/>
                <a:gd name="connsiteX6073" fmla="*/ 309230 w 1498841"/>
                <a:gd name="connsiteY6073" fmla="*/ 1183870 h 2218638"/>
                <a:gd name="connsiteX6074" fmla="*/ 309817 w 1498841"/>
                <a:gd name="connsiteY6074" fmla="*/ 1182956 h 2218638"/>
                <a:gd name="connsiteX6075" fmla="*/ 309230 w 1498841"/>
                <a:gd name="connsiteY6075" fmla="*/ 1182173 h 2218638"/>
                <a:gd name="connsiteX6076" fmla="*/ 310209 w 1498841"/>
                <a:gd name="connsiteY6076" fmla="*/ 1181521 h 2218638"/>
                <a:gd name="connsiteX6077" fmla="*/ 310861 w 1498841"/>
                <a:gd name="connsiteY6077" fmla="*/ 1180411 h 2218638"/>
                <a:gd name="connsiteX6078" fmla="*/ 310470 w 1498841"/>
                <a:gd name="connsiteY6078" fmla="*/ 1180150 h 2218638"/>
                <a:gd name="connsiteX6079" fmla="*/ 309034 w 1498841"/>
                <a:gd name="connsiteY6079" fmla="*/ 1181521 h 2218638"/>
                <a:gd name="connsiteX6080" fmla="*/ 308577 w 1498841"/>
                <a:gd name="connsiteY6080" fmla="*/ 1181259 h 2218638"/>
                <a:gd name="connsiteX6081" fmla="*/ 307925 w 1498841"/>
                <a:gd name="connsiteY6081" fmla="*/ 1179433 h 2218638"/>
                <a:gd name="connsiteX6082" fmla="*/ 307142 w 1498841"/>
                <a:gd name="connsiteY6082" fmla="*/ 1179498 h 2218638"/>
                <a:gd name="connsiteX6083" fmla="*/ 306946 w 1498841"/>
                <a:gd name="connsiteY6083" fmla="*/ 1177736 h 2218638"/>
                <a:gd name="connsiteX6084" fmla="*/ 306228 w 1498841"/>
                <a:gd name="connsiteY6084" fmla="*/ 1177084 h 2218638"/>
                <a:gd name="connsiteX6085" fmla="*/ 306294 w 1498841"/>
                <a:gd name="connsiteY6085" fmla="*/ 1176561 h 2218638"/>
                <a:gd name="connsiteX6086" fmla="*/ 307664 w 1498841"/>
                <a:gd name="connsiteY6086" fmla="*/ 1171341 h 2218638"/>
                <a:gd name="connsiteX6087" fmla="*/ 311448 w 1498841"/>
                <a:gd name="connsiteY6087" fmla="*/ 1168340 h 2218638"/>
                <a:gd name="connsiteX6088" fmla="*/ 311775 w 1498841"/>
                <a:gd name="connsiteY6088" fmla="*/ 1167883 h 2218638"/>
                <a:gd name="connsiteX6089" fmla="*/ 311579 w 1498841"/>
                <a:gd name="connsiteY6089" fmla="*/ 1166382 h 2218638"/>
                <a:gd name="connsiteX6090" fmla="*/ 311187 w 1498841"/>
                <a:gd name="connsiteY6090" fmla="*/ 1166186 h 2218638"/>
                <a:gd name="connsiteX6091" fmla="*/ 309491 w 1498841"/>
                <a:gd name="connsiteY6091" fmla="*/ 1166578 h 2218638"/>
                <a:gd name="connsiteX6092" fmla="*/ 308577 w 1498841"/>
                <a:gd name="connsiteY6092" fmla="*/ 1166317 h 2218638"/>
                <a:gd name="connsiteX6093" fmla="*/ 305445 w 1498841"/>
                <a:gd name="connsiteY6093" fmla="*/ 1163641 h 2218638"/>
                <a:gd name="connsiteX6094" fmla="*/ 303357 w 1498841"/>
                <a:gd name="connsiteY6094" fmla="*/ 1162793 h 2218638"/>
                <a:gd name="connsiteX6095" fmla="*/ 302444 w 1498841"/>
                <a:gd name="connsiteY6095" fmla="*/ 1165077 h 2218638"/>
                <a:gd name="connsiteX6096" fmla="*/ 302117 w 1498841"/>
                <a:gd name="connsiteY6096" fmla="*/ 1165468 h 2218638"/>
                <a:gd name="connsiteX6097" fmla="*/ 301400 w 1498841"/>
                <a:gd name="connsiteY6097" fmla="*/ 1165468 h 2218638"/>
                <a:gd name="connsiteX6098" fmla="*/ 301008 w 1498841"/>
                <a:gd name="connsiteY6098" fmla="*/ 1164490 h 2218638"/>
                <a:gd name="connsiteX6099" fmla="*/ 301334 w 1498841"/>
                <a:gd name="connsiteY6099" fmla="*/ 1160118 h 2218638"/>
                <a:gd name="connsiteX6100" fmla="*/ 300878 w 1498841"/>
                <a:gd name="connsiteY6100" fmla="*/ 1160052 h 2218638"/>
                <a:gd name="connsiteX6101" fmla="*/ 300029 w 1498841"/>
                <a:gd name="connsiteY6101" fmla="*/ 1162336 h 2218638"/>
                <a:gd name="connsiteX6102" fmla="*/ 299377 w 1498841"/>
                <a:gd name="connsiteY6102" fmla="*/ 1162663 h 2218638"/>
                <a:gd name="connsiteX6103" fmla="*/ 298007 w 1498841"/>
                <a:gd name="connsiteY6103" fmla="*/ 1161488 h 2218638"/>
                <a:gd name="connsiteX6104" fmla="*/ 297484 w 1498841"/>
                <a:gd name="connsiteY6104" fmla="*/ 1160118 h 2218638"/>
                <a:gd name="connsiteX6105" fmla="*/ 295396 w 1498841"/>
                <a:gd name="connsiteY6105" fmla="*/ 1158552 h 2218638"/>
                <a:gd name="connsiteX6106" fmla="*/ 294874 w 1498841"/>
                <a:gd name="connsiteY6106" fmla="*/ 1156268 h 2218638"/>
                <a:gd name="connsiteX6107" fmla="*/ 295918 w 1498841"/>
                <a:gd name="connsiteY6107" fmla="*/ 1154963 h 2218638"/>
                <a:gd name="connsiteX6108" fmla="*/ 296245 w 1498841"/>
                <a:gd name="connsiteY6108" fmla="*/ 1153919 h 2218638"/>
                <a:gd name="connsiteX6109" fmla="*/ 296310 w 1498841"/>
                <a:gd name="connsiteY6109" fmla="*/ 1151113 h 2218638"/>
                <a:gd name="connsiteX6110" fmla="*/ 299964 w 1498841"/>
                <a:gd name="connsiteY6110" fmla="*/ 1150917 h 2218638"/>
                <a:gd name="connsiteX6111" fmla="*/ 302052 w 1498841"/>
                <a:gd name="connsiteY6111" fmla="*/ 1148959 h 2218638"/>
                <a:gd name="connsiteX6112" fmla="*/ 303031 w 1498841"/>
                <a:gd name="connsiteY6112" fmla="*/ 1148503 h 2218638"/>
                <a:gd name="connsiteX6113" fmla="*/ 304662 w 1498841"/>
                <a:gd name="connsiteY6113" fmla="*/ 1148829 h 2218638"/>
                <a:gd name="connsiteX6114" fmla="*/ 306555 w 1498841"/>
                <a:gd name="connsiteY6114" fmla="*/ 1148307 h 2218638"/>
                <a:gd name="connsiteX6115" fmla="*/ 307468 w 1498841"/>
                <a:gd name="connsiteY6115" fmla="*/ 1149221 h 2218638"/>
                <a:gd name="connsiteX6116" fmla="*/ 308447 w 1498841"/>
                <a:gd name="connsiteY6116" fmla="*/ 1149155 h 2218638"/>
                <a:gd name="connsiteX6117" fmla="*/ 309230 w 1498841"/>
                <a:gd name="connsiteY6117" fmla="*/ 1147198 h 2218638"/>
                <a:gd name="connsiteX6118" fmla="*/ 310143 w 1498841"/>
                <a:gd name="connsiteY6118" fmla="*/ 1147655 h 2218638"/>
                <a:gd name="connsiteX6119" fmla="*/ 311187 w 1498841"/>
                <a:gd name="connsiteY6119" fmla="*/ 1149547 h 2218638"/>
                <a:gd name="connsiteX6120" fmla="*/ 311970 w 1498841"/>
                <a:gd name="connsiteY6120" fmla="*/ 1150004 h 2218638"/>
                <a:gd name="connsiteX6121" fmla="*/ 312166 w 1498841"/>
                <a:gd name="connsiteY6121" fmla="*/ 1149612 h 2218638"/>
                <a:gd name="connsiteX6122" fmla="*/ 311122 w 1498841"/>
                <a:gd name="connsiteY6122" fmla="*/ 1148307 h 2218638"/>
                <a:gd name="connsiteX6123" fmla="*/ 311057 w 1498841"/>
                <a:gd name="connsiteY6123" fmla="*/ 1146610 h 2218638"/>
                <a:gd name="connsiteX6124" fmla="*/ 309556 w 1498841"/>
                <a:gd name="connsiteY6124" fmla="*/ 1145501 h 2218638"/>
                <a:gd name="connsiteX6125" fmla="*/ 308577 w 1498841"/>
                <a:gd name="connsiteY6125" fmla="*/ 1145110 h 2218638"/>
                <a:gd name="connsiteX6126" fmla="*/ 306294 w 1498841"/>
                <a:gd name="connsiteY6126" fmla="*/ 1145240 h 2218638"/>
                <a:gd name="connsiteX6127" fmla="*/ 304858 w 1498841"/>
                <a:gd name="connsiteY6127" fmla="*/ 1147002 h 2218638"/>
                <a:gd name="connsiteX6128" fmla="*/ 302835 w 1498841"/>
                <a:gd name="connsiteY6128" fmla="*/ 1147198 h 2218638"/>
                <a:gd name="connsiteX6129" fmla="*/ 302639 w 1498841"/>
                <a:gd name="connsiteY6129" fmla="*/ 1144849 h 2218638"/>
                <a:gd name="connsiteX6130" fmla="*/ 304075 w 1498841"/>
                <a:gd name="connsiteY6130" fmla="*/ 1143544 h 2218638"/>
                <a:gd name="connsiteX6131" fmla="*/ 304075 w 1498841"/>
                <a:gd name="connsiteY6131" fmla="*/ 1142630 h 2218638"/>
                <a:gd name="connsiteX6132" fmla="*/ 303357 w 1498841"/>
                <a:gd name="connsiteY6132" fmla="*/ 1143283 h 2218638"/>
                <a:gd name="connsiteX6133" fmla="*/ 303161 w 1498841"/>
                <a:gd name="connsiteY6133" fmla="*/ 1140803 h 2218638"/>
                <a:gd name="connsiteX6134" fmla="*/ 304727 w 1498841"/>
                <a:gd name="connsiteY6134" fmla="*/ 1139694 h 2218638"/>
                <a:gd name="connsiteX6135" fmla="*/ 306098 w 1498841"/>
                <a:gd name="connsiteY6135" fmla="*/ 1139759 h 2218638"/>
                <a:gd name="connsiteX6136" fmla="*/ 308708 w 1498841"/>
                <a:gd name="connsiteY6136" fmla="*/ 1141325 h 2218638"/>
                <a:gd name="connsiteX6137" fmla="*/ 309165 w 1498841"/>
                <a:gd name="connsiteY6137" fmla="*/ 1140868 h 2218638"/>
                <a:gd name="connsiteX6138" fmla="*/ 311122 w 1498841"/>
                <a:gd name="connsiteY6138" fmla="*/ 1140542 h 2218638"/>
                <a:gd name="connsiteX6139" fmla="*/ 311579 w 1498841"/>
                <a:gd name="connsiteY6139" fmla="*/ 1139694 h 2218638"/>
                <a:gd name="connsiteX6140" fmla="*/ 310992 w 1498841"/>
                <a:gd name="connsiteY6140" fmla="*/ 1138976 h 2218638"/>
                <a:gd name="connsiteX6141" fmla="*/ 309360 w 1498841"/>
                <a:gd name="connsiteY6141" fmla="*/ 1138650 h 2218638"/>
                <a:gd name="connsiteX6142" fmla="*/ 307925 w 1498841"/>
                <a:gd name="connsiteY6142" fmla="*/ 1139041 h 2218638"/>
                <a:gd name="connsiteX6143" fmla="*/ 307599 w 1498841"/>
                <a:gd name="connsiteY6143" fmla="*/ 1138193 h 2218638"/>
                <a:gd name="connsiteX6144" fmla="*/ 306946 w 1498841"/>
                <a:gd name="connsiteY6144" fmla="*/ 1138193 h 2218638"/>
                <a:gd name="connsiteX6145" fmla="*/ 307011 w 1498841"/>
                <a:gd name="connsiteY6145" fmla="*/ 1137606 h 2218638"/>
                <a:gd name="connsiteX6146" fmla="*/ 307664 w 1498841"/>
                <a:gd name="connsiteY6146" fmla="*/ 1136627 h 2218638"/>
                <a:gd name="connsiteX6147" fmla="*/ 308121 w 1498841"/>
                <a:gd name="connsiteY6147" fmla="*/ 1136562 h 2218638"/>
                <a:gd name="connsiteX6148" fmla="*/ 308838 w 1498841"/>
                <a:gd name="connsiteY6148" fmla="*/ 1137736 h 2218638"/>
                <a:gd name="connsiteX6149" fmla="*/ 309360 w 1498841"/>
                <a:gd name="connsiteY6149" fmla="*/ 1137932 h 2218638"/>
                <a:gd name="connsiteX6150" fmla="*/ 310926 w 1498841"/>
                <a:gd name="connsiteY6150" fmla="*/ 1136823 h 2218638"/>
                <a:gd name="connsiteX6151" fmla="*/ 311644 w 1498841"/>
                <a:gd name="connsiteY6151" fmla="*/ 1136823 h 2218638"/>
                <a:gd name="connsiteX6152" fmla="*/ 312753 w 1498841"/>
                <a:gd name="connsiteY6152" fmla="*/ 1136105 h 2218638"/>
                <a:gd name="connsiteX6153" fmla="*/ 312819 w 1498841"/>
                <a:gd name="connsiteY6153" fmla="*/ 1135844 h 2218638"/>
                <a:gd name="connsiteX6154" fmla="*/ 312166 w 1498841"/>
                <a:gd name="connsiteY6154" fmla="*/ 1135713 h 2218638"/>
                <a:gd name="connsiteX6155" fmla="*/ 312166 w 1498841"/>
                <a:gd name="connsiteY6155" fmla="*/ 1135126 h 2218638"/>
                <a:gd name="connsiteX6156" fmla="*/ 313341 w 1498841"/>
                <a:gd name="connsiteY6156" fmla="*/ 1134343 h 2218638"/>
                <a:gd name="connsiteX6157" fmla="*/ 312819 w 1498841"/>
                <a:gd name="connsiteY6157" fmla="*/ 1134148 h 2218638"/>
                <a:gd name="connsiteX6158" fmla="*/ 311318 w 1498841"/>
                <a:gd name="connsiteY6158" fmla="*/ 1135061 h 2218638"/>
                <a:gd name="connsiteX6159" fmla="*/ 310339 w 1498841"/>
                <a:gd name="connsiteY6159" fmla="*/ 1135126 h 2218638"/>
                <a:gd name="connsiteX6160" fmla="*/ 309360 w 1498841"/>
                <a:gd name="connsiteY6160" fmla="*/ 1134670 h 2218638"/>
                <a:gd name="connsiteX6161" fmla="*/ 307403 w 1498841"/>
                <a:gd name="connsiteY6161" fmla="*/ 1135648 h 2218638"/>
                <a:gd name="connsiteX6162" fmla="*/ 305967 w 1498841"/>
                <a:gd name="connsiteY6162" fmla="*/ 1138193 h 2218638"/>
                <a:gd name="connsiteX6163" fmla="*/ 305315 w 1498841"/>
                <a:gd name="connsiteY6163" fmla="*/ 1138650 h 2218638"/>
                <a:gd name="connsiteX6164" fmla="*/ 303553 w 1498841"/>
                <a:gd name="connsiteY6164" fmla="*/ 1138845 h 2218638"/>
                <a:gd name="connsiteX6165" fmla="*/ 302574 w 1498841"/>
                <a:gd name="connsiteY6165" fmla="*/ 1138519 h 2218638"/>
                <a:gd name="connsiteX6166" fmla="*/ 302313 w 1498841"/>
                <a:gd name="connsiteY6166" fmla="*/ 1138911 h 2218638"/>
                <a:gd name="connsiteX6167" fmla="*/ 303161 w 1498841"/>
                <a:gd name="connsiteY6167" fmla="*/ 1139759 h 2218638"/>
                <a:gd name="connsiteX6168" fmla="*/ 303096 w 1498841"/>
                <a:gd name="connsiteY6168" fmla="*/ 1140281 h 2218638"/>
                <a:gd name="connsiteX6169" fmla="*/ 301530 w 1498841"/>
                <a:gd name="connsiteY6169" fmla="*/ 1141782 h 2218638"/>
                <a:gd name="connsiteX6170" fmla="*/ 302248 w 1498841"/>
                <a:gd name="connsiteY6170" fmla="*/ 1142369 h 2218638"/>
                <a:gd name="connsiteX6171" fmla="*/ 302248 w 1498841"/>
                <a:gd name="connsiteY6171" fmla="*/ 1142891 h 2218638"/>
                <a:gd name="connsiteX6172" fmla="*/ 299377 w 1498841"/>
                <a:gd name="connsiteY6172" fmla="*/ 1142956 h 2218638"/>
                <a:gd name="connsiteX6173" fmla="*/ 299051 w 1498841"/>
                <a:gd name="connsiteY6173" fmla="*/ 1143413 h 2218638"/>
                <a:gd name="connsiteX6174" fmla="*/ 299116 w 1498841"/>
                <a:gd name="connsiteY6174" fmla="*/ 1143870 h 2218638"/>
                <a:gd name="connsiteX6175" fmla="*/ 301987 w 1498841"/>
                <a:gd name="connsiteY6175" fmla="*/ 1144718 h 2218638"/>
                <a:gd name="connsiteX6176" fmla="*/ 301465 w 1498841"/>
                <a:gd name="connsiteY6176" fmla="*/ 1145762 h 2218638"/>
                <a:gd name="connsiteX6177" fmla="*/ 302117 w 1498841"/>
                <a:gd name="connsiteY6177" fmla="*/ 1147133 h 2218638"/>
                <a:gd name="connsiteX6178" fmla="*/ 301791 w 1498841"/>
                <a:gd name="connsiteY6178" fmla="*/ 1147850 h 2218638"/>
                <a:gd name="connsiteX6179" fmla="*/ 301008 w 1498841"/>
                <a:gd name="connsiteY6179" fmla="*/ 1147850 h 2218638"/>
                <a:gd name="connsiteX6180" fmla="*/ 300486 w 1498841"/>
                <a:gd name="connsiteY6180" fmla="*/ 1147002 h 2218638"/>
                <a:gd name="connsiteX6181" fmla="*/ 298072 w 1498841"/>
                <a:gd name="connsiteY6181" fmla="*/ 1147198 h 2218638"/>
                <a:gd name="connsiteX6182" fmla="*/ 297550 w 1498841"/>
                <a:gd name="connsiteY6182" fmla="*/ 1146676 h 2218638"/>
                <a:gd name="connsiteX6183" fmla="*/ 295657 w 1498841"/>
                <a:gd name="connsiteY6183" fmla="*/ 1147002 h 2218638"/>
                <a:gd name="connsiteX6184" fmla="*/ 294874 w 1498841"/>
                <a:gd name="connsiteY6184" fmla="*/ 1147524 h 2218638"/>
                <a:gd name="connsiteX6185" fmla="*/ 295201 w 1498841"/>
                <a:gd name="connsiteY6185" fmla="*/ 1148242 h 2218638"/>
                <a:gd name="connsiteX6186" fmla="*/ 294157 w 1498841"/>
                <a:gd name="connsiteY6186" fmla="*/ 1147981 h 2218638"/>
                <a:gd name="connsiteX6187" fmla="*/ 293830 w 1498841"/>
                <a:gd name="connsiteY6187" fmla="*/ 1148895 h 2218638"/>
                <a:gd name="connsiteX6188" fmla="*/ 293439 w 1498841"/>
                <a:gd name="connsiteY6188" fmla="*/ 1148959 h 2218638"/>
                <a:gd name="connsiteX6189" fmla="*/ 293308 w 1498841"/>
                <a:gd name="connsiteY6189" fmla="*/ 1146806 h 2218638"/>
                <a:gd name="connsiteX6190" fmla="*/ 292199 w 1498841"/>
                <a:gd name="connsiteY6190" fmla="*/ 1145305 h 2218638"/>
                <a:gd name="connsiteX6191" fmla="*/ 289980 w 1498841"/>
                <a:gd name="connsiteY6191" fmla="*/ 1147524 h 2218638"/>
                <a:gd name="connsiteX6192" fmla="*/ 290111 w 1498841"/>
                <a:gd name="connsiteY6192" fmla="*/ 1148895 h 2218638"/>
                <a:gd name="connsiteX6193" fmla="*/ 291481 w 1498841"/>
                <a:gd name="connsiteY6193" fmla="*/ 1150656 h 2218638"/>
                <a:gd name="connsiteX6194" fmla="*/ 291677 w 1498841"/>
                <a:gd name="connsiteY6194" fmla="*/ 1152810 h 2218638"/>
                <a:gd name="connsiteX6195" fmla="*/ 293243 w 1498841"/>
                <a:gd name="connsiteY6195" fmla="*/ 1153070 h 2218638"/>
                <a:gd name="connsiteX6196" fmla="*/ 294222 w 1498841"/>
                <a:gd name="connsiteY6196" fmla="*/ 1154115 h 2218638"/>
                <a:gd name="connsiteX6197" fmla="*/ 294157 w 1498841"/>
                <a:gd name="connsiteY6197" fmla="*/ 1154702 h 2218638"/>
                <a:gd name="connsiteX6198" fmla="*/ 293047 w 1498841"/>
                <a:gd name="connsiteY6198" fmla="*/ 1157247 h 2218638"/>
                <a:gd name="connsiteX6199" fmla="*/ 293243 w 1498841"/>
                <a:gd name="connsiteY6199" fmla="*/ 1161814 h 2218638"/>
                <a:gd name="connsiteX6200" fmla="*/ 291873 w 1498841"/>
                <a:gd name="connsiteY6200" fmla="*/ 1164620 h 2218638"/>
                <a:gd name="connsiteX6201" fmla="*/ 290764 w 1498841"/>
                <a:gd name="connsiteY6201" fmla="*/ 1163707 h 2218638"/>
                <a:gd name="connsiteX6202" fmla="*/ 289980 w 1498841"/>
                <a:gd name="connsiteY6202" fmla="*/ 1163511 h 2218638"/>
                <a:gd name="connsiteX6203" fmla="*/ 289328 w 1498841"/>
                <a:gd name="connsiteY6203" fmla="*/ 1163576 h 2218638"/>
                <a:gd name="connsiteX6204" fmla="*/ 288936 w 1498841"/>
                <a:gd name="connsiteY6204" fmla="*/ 1164163 h 2218638"/>
                <a:gd name="connsiteX6205" fmla="*/ 289393 w 1498841"/>
                <a:gd name="connsiteY6205" fmla="*/ 1164816 h 2218638"/>
                <a:gd name="connsiteX6206" fmla="*/ 289393 w 1498841"/>
                <a:gd name="connsiteY6206" fmla="*/ 1165925 h 2218638"/>
                <a:gd name="connsiteX6207" fmla="*/ 290698 w 1498841"/>
                <a:gd name="connsiteY6207" fmla="*/ 1165664 h 2218638"/>
                <a:gd name="connsiteX6208" fmla="*/ 291351 w 1498841"/>
                <a:gd name="connsiteY6208" fmla="*/ 1166121 h 2218638"/>
                <a:gd name="connsiteX6209" fmla="*/ 292525 w 1498841"/>
                <a:gd name="connsiteY6209" fmla="*/ 1165599 h 2218638"/>
                <a:gd name="connsiteX6210" fmla="*/ 294222 w 1498841"/>
                <a:gd name="connsiteY6210" fmla="*/ 1166512 h 2218638"/>
                <a:gd name="connsiteX6211" fmla="*/ 295657 w 1498841"/>
                <a:gd name="connsiteY6211" fmla="*/ 1168666 h 2218638"/>
                <a:gd name="connsiteX6212" fmla="*/ 295331 w 1498841"/>
                <a:gd name="connsiteY6212" fmla="*/ 1171211 h 2218638"/>
                <a:gd name="connsiteX6213" fmla="*/ 294548 w 1498841"/>
                <a:gd name="connsiteY6213" fmla="*/ 1171798 h 2218638"/>
                <a:gd name="connsiteX6214" fmla="*/ 293439 w 1498841"/>
                <a:gd name="connsiteY6214" fmla="*/ 1171211 h 2218638"/>
                <a:gd name="connsiteX6215" fmla="*/ 289915 w 1498841"/>
                <a:gd name="connsiteY6215" fmla="*/ 1172973 h 2218638"/>
                <a:gd name="connsiteX6216" fmla="*/ 288675 w 1498841"/>
                <a:gd name="connsiteY6216" fmla="*/ 1172711 h 2218638"/>
                <a:gd name="connsiteX6217" fmla="*/ 286914 w 1498841"/>
                <a:gd name="connsiteY6217" fmla="*/ 1173299 h 2218638"/>
                <a:gd name="connsiteX6218" fmla="*/ 284956 w 1498841"/>
                <a:gd name="connsiteY6218" fmla="*/ 1174734 h 2218638"/>
                <a:gd name="connsiteX6219" fmla="*/ 283586 w 1498841"/>
                <a:gd name="connsiteY6219" fmla="*/ 1174669 h 2218638"/>
                <a:gd name="connsiteX6220" fmla="*/ 282150 w 1498841"/>
                <a:gd name="connsiteY6220" fmla="*/ 1173299 h 2218638"/>
                <a:gd name="connsiteX6221" fmla="*/ 280649 w 1498841"/>
                <a:gd name="connsiteY6221" fmla="*/ 1173560 h 2218638"/>
                <a:gd name="connsiteX6222" fmla="*/ 279671 w 1498841"/>
                <a:gd name="connsiteY6222" fmla="*/ 1174408 h 2218638"/>
                <a:gd name="connsiteX6223" fmla="*/ 278953 w 1498841"/>
                <a:gd name="connsiteY6223" fmla="*/ 1174212 h 2218638"/>
                <a:gd name="connsiteX6224" fmla="*/ 277256 w 1498841"/>
                <a:gd name="connsiteY6224" fmla="*/ 1171994 h 2218638"/>
                <a:gd name="connsiteX6225" fmla="*/ 275038 w 1498841"/>
                <a:gd name="connsiteY6225" fmla="*/ 1171341 h 2218638"/>
                <a:gd name="connsiteX6226" fmla="*/ 272036 w 1498841"/>
                <a:gd name="connsiteY6226" fmla="*/ 1169383 h 2218638"/>
                <a:gd name="connsiteX6227" fmla="*/ 273863 w 1498841"/>
                <a:gd name="connsiteY6227" fmla="*/ 1168013 h 2218638"/>
                <a:gd name="connsiteX6228" fmla="*/ 276147 w 1498841"/>
                <a:gd name="connsiteY6228" fmla="*/ 1167817 h 2218638"/>
                <a:gd name="connsiteX6229" fmla="*/ 276930 w 1498841"/>
                <a:gd name="connsiteY6229" fmla="*/ 1167296 h 2218638"/>
                <a:gd name="connsiteX6230" fmla="*/ 277713 w 1498841"/>
                <a:gd name="connsiteY6230" fmla="*/ 1167296 h 2218638"/>
                <a:gd name="connsiteX6231" fmla="*/ 278692 w 1498841"/>
                <a:gd name="connsiteY6231" fmla="*/ 1168862 h 2218638"/>
                <a:gd name="connsiteX6232" fmla="*/ 279866 w 1498841"/>
                <a:gd name="connsiteY6232" fmla="*/ 1169188 h 2218638"/>
                <a:gd name="connsiteX6233" fmla="*/ 281106 w 1498841"/>
                <a:gd name="connsiteY6233" fmla="*/ 1168405 h 2218638"/>
                <a:gd name="connsiteX6234" fmla="*/ 282933 w 1498841"/>
                <a:gd name="connsiteY6234" fmla="*/ 1168144 h 2218638"/>
                <a:gd name="connsiteX6235" fmla="*/ 283260 w 1498841"/>
                <a:gd name="connsiteY6235" fmla="*/ 1167557 h 2218638"/>
                <a:gd name="connsiteX6236" fmla="*/ 284108 w 1498841"/>
                <a:gd name="connsiteY6236" fmla="*/ 1167687 h 2218638"/>
                <a:gd name="connsiteX6237" fmla="*/ 284760 w 1498841"/>
                <a:gd name="connsiteY6237" fmla="*/ 1166317 h 2218638"/>
                <a:gd name="connsiteX6238" fmla="*/ 286131 w 1498841"/>
                <a:gd name="connsiteY6238" fmla="*/ 1165338 h 2218638"/>
                <a:gd name="connsiteX6239" fmla="*/ 284826 w 1498841"/>
                <a:gd name="connsiteY6239" fmla="*/ 1164359 h 2218638"/>
                <a:gd name="connsiteX6240" fmla="*/ 283064 w 1498841"/>
                <a:gd name="connsiteY6240" fmla="*/ 1164685 h 2218638"/>
                <a:gd name="connsiteX6241" fmla="*/ 282672 w 1498841"/>
                <a:gd name="connsiteY6241" fmla="*/ 1164425 h 2218638"/>
                <a:gd name="connsiteX6242" fmla="*/ 280323 w 1498841"/>
                <a:gd name="connsiteY6242" fmla="*/ 1164490 h 2218638"/>
                <a:gd name="connsiteX6243" fmla="*/ 279083 w 1498841"/>
                <a:gd name="connsiteY6243" fmla="*/ 1164946 h 2218638"/>
                <a:gd name="connsiteX6244" fmla="*/ 279279 w 1498841"/>
                <a:gd name="connsiteY6244" fmla="*/ 1162924 h 2218638"/>
                <a:gd name="connsiteX6245" fmla="*/ 278366 w 1498841"/>
                <a:gd name="connsiteY6245" fmla="*/ 1161684 h 2218638"/>
                <a:gd name="connsiteX6246" fmla="*/ 279410 w 1498841"/>
                <a:gd name="connsiteY6246" fmla="*/ 1161553 h 2218638"/>
                <a:gd name="connsiteX6247" fmla="*/ 279997 w 1498841"/>
                <a:gd name="connsiteY6247" fmla="*/ 1160705 h 2218638"/>
                <a:gd name="connsiteX6248" fmla="*/ 280780 w 1498841"/>
                <a:gd name="connsiteY6248" fmla="*/ 1160575 h 2218638"/>
                <a:gd name="connsiteX6249" fmla="*/ 284826 w 1498841"/>
                <a:gd name="connsiteY6249" fmla="*/ 1156855 h 2218638"/>
                <a:gd name="connsiteX6250" fmla="*/ 282411 w 1498841"/>
                <a:gd name="connsiteY6250" fmla="*/ 1154963 h 2218638"/>
                <a:gd name="connsiteX6251" fmla="*/ 282085 w 1498841"/>
                <a:gd name="connsiteY6251" fmla="*/ 1154376 h 2218638"/>
                <a:gd name="connsiteX6252" fmla="*/ 282346 w 1498841"/>
                <a:gd name="connsiteY6252" fmla="*/ 1151504 h 2218638"/>
                <a:gd name="connsiteX6253" fmla="*/ 281367 w 1498841"/>
                <a:gd name="connsiteY6253" fmla="*/ 1150787 h 2218638"/>
                <a:gd name="connsiteX6254" fmla="*/ 281432 w 1498841"/>
                <a:gd name="connsiteY6254" fmla="*/ 1150461 h 2218638"/>
                <a:gd name="connsiteX6255" fmla="*/ 284043 w 1498841"/>
                <a:gd name="connsiteY6255" fmla="*/ 1149286 h 2218638"/>
                <a:gd name="connsiteX6256" fmla="*/ 284499 w 1498841"/>
                <a:gd name="connsiteY6256" fmla="*/ 1150330 h 2218638"/>
                <a:gd name="connsiteX6257" fmla="*/ 286196 w 1498841"/>
                <a:gd name="connsiteY6257" fmla="*/ 1150461 h 2218638"/>
                <a:gd name="connsiteX6258" fmla="*/ 286196 w 1498841"/>
                <a:gd name="connsiteY6258" fmla="*/ 1149678 h 2218638"/>
                <a:gd name="connsiteX6259" fmla="*/ 285152 w 1498841"/>
                <a:gd name="connsiteY6259" fmla="*/ 1148503 h 2218638"/>
                <a:gd name="connsiteX6260" fmla="*/ 284304 w 1498841"/>
                <a:gd name="connsiteY6260" fmla="*/ 1148307 h 2218638"/>
                <a:gd name="connsiteX6261" fmla="*/ 284760 w 1498841"/>
                <a:gd name="connsiteY6261" fmla="*/ 1147459 h 2218638"/>
                <a:gd name="connsiteX6262" fmla="*/ 284630 w 1498841"/>
                <a:gd name="connsiteY6262" fmla="*/ 1146545 h 2218638"/>
                <a:gd name="connsiteX6263" fmla="*/ 283586 w 1498841"/>
                <a:gd name="connsiteY6263" fmla="*/ 1146545 h 2218638"/>
                <a:gd name="connsiteX6264" fmla="*/ 279214 w 1498841"/>
                <a:gd name="connsiteY6264" fmla="*/ 1151374 h 2218638"/>
                <a:gd name="connsiteX6265" fmla="*/ 278170 w 1498841"/>
                <a:gd name="connsiteY6265" fmla="*/ 1151961 h 2218638"/>
                <a:gd name="connsiteX6266" fmla="*/ 278105 w 1498841"/>
                <a:gd name="connsiteY6266" fmla="*/ 1151635 h 2218638"/>
                <a:gd name="connsiteX6267" fmla="*/ 280258 w 1498841"/>
                <a:gd name="connsiteY6267" fmla="*/ 1147916 h 2218638"/>
                <a:gd name="connsiteX6268" fmla="*/ 280845 w 1498841"/>
                <a:gd name="connsiteY6268" fmla="*/ 1146089 h 2218638"/>
                <a:gd name="connsiteX6269" fmla="*/ 282803 w 1498841"/>
                <a:gd name="connsiteY6269" fmla="*/ 1143805 h 2218638"/>
                <a:gd name="connsiteX6270" fmla="*/ 282803 w 1498841"/>
                <a:gd name="connsiteY6270" fmla="*/ 1142565 h 2218638"/>
                <a:gd name="connsiteX6271" fmla="*/ 282085 w 1498841"/>
                <a:gd name="connsiteY6271" fmla="*/ 1142761 h 2218638"/>
                <a:gd name="connsiteX6272" fmla="*/ 281759 w 1498841"/>
                <a:gd name="connsiteY6272" fmla="*/ 1144196 h 2218638"/>
                <a:gd name="connsiteX6273" fmla="*/ 281041 w 1498841"/>
                <a:gd name="connsiteY6273" fmla="*/ 1143479 h 2218638"/>
                <a:gd name="connsiteX6274" fmla="*/ 280910 w 1498841"/>
                <a:gd name="connsiteY6274" fmla="*/ 1141847 h 2218638"/>
                <a:gd name="connsiteX6275" fmla="*/ 279410 w 1498841"/>
                <a:gd name="connsiteY6275" fmla="*/ 1143283 h 2218638"/>
                <a:gd name="connsiteX6276" fmla="*/ 278888 w 1498841"/>
                <a:gd name="connsiteY6276" fmla="*/ 1143479 h 2218638"/>
                <a:gd name="connsiteX6277" fmla="*/ 276995 w 1498841"/>
                <a:gd name="connsiteY6277" fmla="*/ 1142761 h 2218638"/>
                <a:gd name="connsiteX6278" fmla="*/ 275560 w 1498841"/>
                <a:gd name="connsiteY6278" fmla="*/ 1143609 h 2218638"/>
                <a:gd name="connsiteX6279" fmla="*/ 275168 w 1498841"/>
                <a:gd name="connsiteY6279" fmla="*/ 1143087 h 2218638"/>
                <a:gd name="connsiteX6280" fmla="*/ 275429 w 1498841"/>
                <a:gd name="connsiteY6280" fmla="*/ 1141260 h 2218638"/>
                <a:gd name="connsiteX6281" fmla="*/ 276278 w 1498841"/>
                <a:gd name="connsiteY6281" fmla="*/ 1140673 h 2218638"/>
                <a:gd name="connsiteX6282" fmla="*/ 277974 w 1498841"/>
                <a:gd name="connsiteY6282" fmla="*/ 1140673 h 2218638"/>
                <a:gd name="connsiteX6283" fmla="*/ 278170 w 1498841"/>
                <a:gd name="connsiteY6283" fmla="*/ 1139955 h 2218638"/>
                <a:gd name="connsiteX6284" fmla="*/ 276147 w 1498841"/>
                <a:gd name="connsiteY6284" fmla="*/ 1139955 h 2218638"/>
                <a:gd name="connsiteX6285" fmla="*/ 276734 w 1498841"/>
                <a:gd name="connsiteY6285" fmla="*/ 1138976 h 2218638"/>
                <a:gd name="connsiteX6286" fmla="*/ 276147 w 1498841"/>
                <a:gd name="connsiteY6286" fmla="*/ 1138389 h 2218638"/>
                <a:gd name="connsiteX6287" fmla="*/ 275690 w 1498841"/>
                <a:gd name="connsiteY6287" fmla="*/ 1138389 h 2218638"/>
                <a:gd name="connsiteX6288" fmla="*/ 275364 w 1498841"/>
                <a:gd name="connsiteY6288" fmla="*/ 1139824 h 2218638"/>
                <a:gd name="connsiteX6289" fmla="*/ 274777 w 1498841"/>
                <a:gd name="connsiteY6289" fmla="*/ 1140347 h 2218638"/>
                <a:gd name="connsiteX6290" fmla="*/ 274059 w 1498841"/>
                <a:gd name="connsiteY6290" fmla="*/ 1138911 h 2218638"/>
                <a:gd name="connsiteX6291" fmla="*/ 273863 w 1498841"/>
                <a:gd name="connsiteY6291" fmla="*/ 1139628 h 2218638"/>
                <a:gd name="connsiteX6292" fmla="*/ 273211 w 1498841"/>
                <a:gd name="connsiteY6292" fmla="*/ 1139041 h 2218638"/>
                <a:gd name="connsiteX6293" fmla="*/ 271645 w 1498841"/>
                <a:gd name="connsiteY6293" fmla="*/ 1139759 h 2218638"/>
                <a:gd name="connsiteX6294" fmla="*/ 271449 w 1498841"/>
                <a:gd name="connsiteY6294" fmla="*/ 1141064 h 2218638"/>
                <a:gd name="connsiteX6295" fmla="*/ 272101 w 1498841"/>
                <a:gd name="connsiteY6295" fmla="*/ 1141260 h 2218638"/>
                <a:gd name="connsiteX6296" fmla="*/ 272884 w 1498841"/>
                <a:gd name="connsiteY6296" fmla="*/ 1140803 h 2218638"/>
                <a:gd name="connsiteX6297" fmla="*/ 274711 w 1498841"/>
                <a:gd name="connsiteY6297" fmla="*/ 1140607 h 2218638"/>
                <a:gd name="connsiteX6298" fmla="*/ 275103 w 1498841"/>
                <a:gd name="connsiteY6298" fmla="*/ 1140999 h 2218638"/>
                <a:gd name="connsiteX6299" fmla="*/ 274711 w 1498841"/>
                <a:gd name="connsiteY6299" fmla="*/ 1143152 h 2218638"/>
                <a:gd name="connsiteX6300" fmla="*/ 274255 w 1498841"/>
                <a:gd name="connsiteY6300" fmla="*/ 1143544 h 2218638"/>
                <a:gd name="connsiteX6301" fmla="*/ 274711 w 1498841"/>
                <a:gd name="connsiteY6301" fmla="*/ 1143935 h 2218638"/>
                <a:gd name="connsiteX6302" fmla="*/ 274516 w 1498841"/>
                <a:gd name="connsiteY6302" fmla="*/ 1145305 h 2218638"/>
                <a:gd name="connsiteX6303" fmla="*/ 274973 w 1498841"/>
                <a:gd name="connsiteY6303" fmla="*/ 1145240 h 2218638"/>
                <a:gd name="connsiteX6304" fmla="*/ 274973 w 1498841"/>
                <a:gd name="connsiteY6304" fmla="*/ 1145632 h 2218638"/>
                <a:gd name="connsiteX6305" fmla="*/ 274711 w 1498841"/>
                <a:gd name="connsiteY6305" fmla="*/ 1146806 h 2218638"/>
                <a:gd name="connsiteX6306" fmla="*/ 271971 w 1498841"/>
                <a:gd name="connsiteY6306" fmla="*/ 1148242 h 2218638"/>
                <a:gd name="connsiteX6307" fmla="*/ 272036 w 1498841"/>
                <a:gd name="connsiteY6307" fmla="*/ 1149286 h 2218638"/>
                <a:gd name="connsiteX6308" fmla="*/ 272558 w 1498841"/>
                <a:gd name="connsiteY6308" fmla="*/ 1150330 h 2218638"/>
                <a:gd name="connsiteX6309" fmla="*/ 272232 w 1498841"/>
                <a:gd name="connsiteY6309" fmla="*/ 1152092 h 2218638"/>
                <a:gd name="connsiteX6310" fmla="*/ 271710 w 1498841"/>
                <a:gd name="connsiteY6310" fmla="*/ 1152614 h 2218638"/>
                <a:gd name="connsiteX6311" fmla="*/ 270992 w 1498841"/>
                <a:gd name="connsiteY6311" fmla="*/ 1152418 h 2218638"/>
                <a:gd name="connsiteX6312" fmla="*/ 271057 w 1498841"/>
                <a:gd name="connsiteY6312" fmla="*/ 1152940 h 2218638"/>
                <a:gd name="connsiteX6313" fmla="*/ 270470 w 1498841"/>
                <a:gd name="connsiteY6313" fmla="*/ 1152875 h 2218638"/>
                <a:gd name="connsiteX6314" fmla="*/ 270340 w 1498841"/>
                <a:gd name="connsiteY6314" fmla="*/ 1153462 h 2218638"/>
                <a:gd name="connsiteX6315" fmla="*/ 267534 w 1498841"/>
                <a:gd name="connsiteY6315" fmla="*/ 1154376 h 2218638"/>
                <a:gd name="connsiteX6316" fmla="*/ 266881 w 1498841"/>
                <a:gd name="connsiteY6316" fmla="*/ 1152810 h 2218638"/>
                <a:gd name="connsiteX6317" fmla="*/ 265772 w 1498841"/>
                <a:gd name="connsiteY6317" fmla="*/ 1152744 h 2218638"/>
                <a:gd name="connsiteX6318" fmla="*/ 264141 w 1498841"/>
                <a:gd name="connsiteY6318" fmla="*/ 1150983 h 2218638"/>
                <a:gd name="connsiteX6319" fmla="*/ 262183 w 1498841"/>
                <a:gd name="connsiteY6319" fmla="*/ 1151178 h 2218638"/>
                <a:gd name="connsiteX6320" fmla="*/ 261596 w 1498841"/>
                <a:gd name="connsiteY6320" fmla="*/ 1152483 h 2218638"/>
                <a:gd name="connsiteX6321" fmla="*/ 262118 w 1498841"/>
                <a:gd name="connsiteY6321" fmla="*/ 1153136 h 2218638"/>
                <a:gd name="connsiteX6322" fmla="*/ 263553 w 1498841"/>
                <a:gd name="connsiteY6322" fmla="*/ 1153593 h 2218638"/>
                <a:gd name="connsiteX6323" fmla="*/ 264010 w 1498841"/>
                <a:gd name="connsiteY6323" fmla="*/ 1153136 h 2218638"/>
                <a:gd name="connsiteX6324" fmla="*/ 264924 w 1498841"/>
                <a:gd name="connsiteY6324" fmla="*/ 1153005 h 2218638"/>
                <a:gd name="connsiteX6325" fmla="*/ 266098 w 1498841"/>
                <a:gd name="connsiteY6325" fmla="*/ 1153723 h 2218638"/>
                <a:gd name="connsiteX6326" fmla="*/ 266751 w 1498841"/>
                <a:gd name="connsiteY6326" fmla="*/ 1153723 h 2218638"/>
                <a:gd name="connsiteX6327" fmla="*/ 266359 w 1498841"/>
                <a:gd name="connsiteY6327" fmla="*/ 1154310 h 2218638"/>
                <a:gd name="connsiteX6328" fmla="*/ 267077 w 1498841"/>
                <a:gd name="connsiteY6328" fmla="*/ 1154637 h 2218638"/>
                <a:gd name="connsiteX6329" fmla="*/ 265707 w 1498841"/>
                <a:gd name="connsiteY6329" fmla="*/ 1156072 h 2218638"/>
                <a:gd name="connsiteX6330" fmla="*/ 264010 w 1498841"/>
                <a:gd name="connsiteY6330" fmla="*/ 1156072 h 2218638"/>
                <a:gd name="connsiteX6331" fmla="*/ 262640 w 1498841"/>
                <a:gd name="connsiteY6331" fmla="*/ 1157116 h 2218638"/>
                <a:gd name="connsiteX6332" fmla="*/ 261857 w 1498841"/>
                <a:gd name="connsiteY6332" fmla="*/ 1157312 h 2218638"/>
                <a:gd name="connsiteX6333" fmla="*/ 261465 w 1498841"/>
                <a:gd name="connsiteY6333" fmla="*/ 1157769 h 2218638"/>
                <a:gd name="connsiteX6334" fmla="*/ 261987 w 1498841"/>
                <a:gd name="connsiteY6334" fmla="*/ 1158421 h 2218638"/>
                <a:gd name="connsiteX6335" fmla="*/ 261661 w 1498841"/>
                <a:gd name="connsiteY6335" fmla="*/ 1159204 h 2218638"/>
                <a:gd name="connsiteX6336" fmla="*/ 258594 w 1498841"/>
                <a:gd name="connsiteY6336" fmla="*/ 1159726 h 2218638"/>
                <a:gd name="connsiteX6337" fmla="*/ 257093 w 1498841"/>
                <a:gd name="connsiteY6337" fmla="*/ 1158682 h 2218638"/>
                <a:gd name="connsiteX6338" fmla="*/ 256180 w 1498841"/>
                <a:gd name="connsiteY6338" fmla="*/ 1158552 h 2218638"/>
                <a:gd name="connsiteX6339" fmla="*/ 255854 w 1498841"/>
                <a:gd name="connsiteY6339" fmla="*/ 1158943 h 2218638"/>
                <a:gd name="connsiteX6340" fmla="*/ 255788 w 1498841"/>
                <a:gd name="connsiteY6340" fmla="*/ 1159465 h 2218638"/>
                <a:gd name="connsiteX6341" fmla="*/ 257289 w 1498841"/>
                <a:gd name="connsiteY6341" fmla="*/ 1160379 h 2218638"/>
                <a:gd name="connsiteX6342" fmla="*/ 260487 w 1498841"/>
                <a:gd name="connsiteY6342" fmla="*/ 1160509 h 2218638"/>
                <a:gd name="connsiteX6343" fmla="*/ 260748 w 1498841"/>
                <a:gd name="connsiteY6343" fmla="*/ 1162336 h 2218638"/>
                <a:gd name="connsiteX6344" fmla="*/ 257942 w 1498841"/>
                <a:gd name="connsiteY6344" fmla="*/ 1166447 h 2218638"/>
                <a:gd name="connsiteX6345" fmla="*/ 257420 w 1498841"/>
                <a:gd name="connsiteY6345" fmla="*/ 1168274 h 2218638"/>
                <a:gd name="connsiteX6346" fmla="*/ 257028 w 1498841"/>
                <a:gd name="connsiteY6346" fmla="*/ 1167883 h 2218638"/>
                <a:gd name="connsiteX6347" fmla="*/ 256376 w 1498841"/>
                <a:gd name="connsiteY6347" fmla="*/ 1167948 h 2218638"/>
                <a:gd name="connsiteX6348" fmla="*/ 255854 w 1498841"/>
                <a:gd name="connsiteY6348" fmla="*/ 1168796 h 2218638"/>
                <a:gd name="connsiteX6349" fmla="*/ 255527 w 1498841"/>
                <a:gd name="connsiteY6349" fmla="*/ 1170558 h 2218638"/>
                <a:gd name="connsiteX6350" fmla="*/ 255854 w 1498841"/>
                <a:gd name="connsiteY6350" fmla="*/ 1171015 h 2218638"/>
                <a:gd name="connsiteX6351" fmla="*/ 256115 w 1498841"/>
                <a:gd name="connsiteY6351" fmla="*/ 1170819 h 2218638"/>
                <a:gd name="connsiteX6352" fmla="*/ 256245 w 1498841"/>
                <a:gd name="connsiteY6352" fmla="*/ 1171537 h 2218638"/>
                <a:gd name="connsiteX6353" fmla="*/ 254092 w 1498841"/>
                <a:gd name="connsiteY6353" fmla="*/ 1172255 h 2218638"/>
                <a:gd name="connsiteX6354" fmla="*/ 252983 w 1498841"/>
                <a:gd name="connsiteY6354" fmla="*/ 1173233 h 2218638"/>
                <a:gd name="connsiteX6355" fmla="*/ 252722 w 1498841"/>
                <a:gd name="connsiteY6355" fmla="*/ 1173756 h 2218638"/>
                <a:gd name="connsiteX6356" fmla="*/ 253178 w 1498841"/>
                <a:gd name="connsiteY6356" fmla="*/ 1176105 h 2218638"/>
                <a:gd name="connsiteX6357" fmla="*/ 251938 w 1498841"/>
                <a:gd name="connsiteY6357" fmla="*/ 1177214 h 2218638"/>
                <a:gd name="connsiteX6358" fmla="*/ 249655 w 1498841"/>
                <a:gd name="connsiteY6358" fmla="*/ 1177801 h 2218638"/>
                <a:gd name="connsiteX6359" fmla="*/ 249394 w 1498841"/>
                <a:gd name="connsiteY6359" fmla="*/ 1178976 h 2218638"/>
                <a:gd name="connsiteX6360" fmla="*/ 248154 w 1498841"/>
                <a:gd name="connsiteY6360" fmla="*/ 1179302 h 2218638"/>
                <a:gd name="connsiteX6361" fmla="*/ 249785 w 1498841"/>
                <a:gd name="connsiteY6361" fmla="*/ 1181259 h 2218638"/>
                <a:gd name="connsiteX6362" fmla="*/ 249981 w 1498841"/>
                <a:gd name="connsiteY6362" fmla="*/ 1184065 h 2218638"/>
                <a:gd name="connsiteX6363" fmla="*/ 249067 w 1498841"/>
                <a:gd name="connsiteY6363" fmla="*/ 1187002 h 2218638"/>
                <a:gd name="connsiteX6364" fmla="*/ 247958 w 1498841"/>
                <a:gd name="connsiteY6364" fmla="*/ 1187915 h 2218638"/>
                <a:gd name="connsiteX6365" fmla="*/ 247045 w 1498841"/>
                <a:gd name="connsiteY6365" fmla="*/ 1187850 h 2218638"/>
                <a:gd name="connsiteX6366" fmla="*/ 247045 w 1498841"/>
                <a:gd name="connsiteY6366" fmla="*/ 1188437 h 2218638"/>
                <a:gd name="connsiteX6367" fmla="*/ 246653 w 1498841"/>
                <a:gd name="connsiteY6367" fmla="*/ 1188503 h 2218638"/>
                <a:gd name="connsiteX6368" fmla="*/ 245935 w 1498841"/>
                <a:gd name="connsiteY6368" fmla="*/ 1188307 h 2218638"/>
                <a:gd name="connsiteX6369" fmla="*/ 245674 w 1498841"/>
                <a:gd name="connsiteY6369" fmla="*/ 1187132 h 2218638"/>
                <a:gd name="connsiteX6370" fmla="*/ 243195 w 1498841"/>
                <a:gd name="connsiteY6370" fmla="*/ 1187589 h 2218638"/>
                <a:gd name="connsiteX6371" fmla="*/ 241955 w 1498841"/>
                <a:gd name="connsiteY6371" fmla="*/ 1188698 h 2218638"/>
                <a:gd name="connsiteX6372" fmla="*/ 240911 w 1498841"/>
                <a:gd name="connsiteY6372" fmla="*/ 1188046 h 2218638"/>
                <a:gd name="connsiteX6373" fmla="*/ 238431 w 1498841"/>
                <a:gd name="connsiteY6373" fmla="*/ 1189090 h 2218638"/>
                <a:gd name="connsiteX6374" fmla="*/ 236669 w 1498841"/>
                <a:gd name="connsiteY6374" fmla="*/ 1191047 h 2218638"/>
                <a:gd name="connsiteX6375" fmla="*/ 235625 w 1498841"/>
                <a:gd name="connsiteY6375" fmla="*/ 1190590 h 2218638"/>
                <a:gd name="connsiteX6376" fmla="*/ 235169 w 1498841"/>
                <a:gd name="connsiteY6376" fmla="*/ 1191178 h 2218638"/>
                <a:gd name="connsiteX6377" fmla="*/ 236278 w 1498841"/>
                <a:gd name="connsiteY6377" fmla="*/ 1194114 h 2218638"/>
                <a:gd name="connsiteX6378" fmla="*/ 236213 w 1498841"/>
                <a:gd name="connsiteY6378" fmla="*/ 1195484 h 2218638"/>
                <a:gd name="connsiteX6379" fmla="*/ 235364 w 1498841"/>
                <a:gd name="connsiteY6379" fmla="*/ 1196072 h 2218638"/>
                <a:gd name="connsiteX6380" fmla="*/ 234320 w 1498841"/>
                <a:gd name="connsiteY6380" fmla="*/ 1194636 h 2218638"/>
                <a:gd name="connsiteX6381" fmla="*/ 233342 w 1498841"/>
                <a:gd name="connsiteY6381" fmla="*/ 1194375 h 2218638"/>
                <a:gd name="connsiteX6382" fmla="*/ 233146 w 1498841"/>
                <a:gd name="connsiteY6382" fmla="*/ 1193984 h 2218638"/>
                <a:gd name="connsiteX6383" fmla="*/ 233929 w 1498841"/>
                <a:gd name="connsiteY6383" fmla="*/ 1190917 h 2218638"/>
                <a:gd name="connsiteX6384" fmla="*/ 233603 w 1498841"/>
                <a:gd name="connsiteY6384" fmla="*/ 1190199 h 2218638"/>
                <a:gd name="connsiteX6385" fmla="*/ 233276 w 1498841"/>
                <a:gd name="connsiteY6385" fmla="*/ 1190852 h 2218638"/>
                <a:gd name="connsiteX6386" fmla="*/ 232363 w 1498841"/>
                <a:gd name="connsiteY6386" fmla="*/ 1190917 h 2218638"/>
                <a:gd name="connsiteX6387" fmla="*/ 231906 w 1498841"/>
                <a:gd name="connsiteY6387" fmla="*/ 1191700 h 2218638"/>
                <a:gd name="connsiteX6388" fmla="*/ 231384 w 1498841"/>
                <a:gd name="connsiteY6388" fmla="*/ 1191830 h 2218638"/>
                <a:gd name="connsiteX6389" fmla="*/ 230405 w 1498841"/>
                <a:gd name="connsiteY6389" fmla="*/ 1190852 h 2218638"/>
                <a:gd name="connsiteX6390" fmla="*/ 230862 w 1498841"/>
                <a:gd name="connsiteY6390" fmla="*/ 1190590 h 2218638"/>
                <a:gd name="connsiteX6391" fmla="*/ 230144 w 1498841"/>
                <a:gd name="connsiteY6391" fmla="*/ 1188633 h 2218638"/>
                <a:gd name="connsiteX6392" fmla="*/ 229557 w 1498841"/>
                <a:gd name="connsiteY6392" fmla="*/ 1188111 h 2218638"/>
                <a:gd name="connsiteX6393" fmla="*/ 229231 w 1498841"/>
                <a:gd name="connsiteY6393" fmla="*/ 1188307 h 2218638"/>
                <a:gd name="connsiteX6394" fmla="*/ 229231 w 1498841"/>
                <a:gd name="connsiteY6394" fmla="*/ 1189742 h 2218638"/>
                <a:gd name="connsiteX6395" fmla="*/ 228709 w 1498841"/>
                <a:gd name="connsiteY6395" fmla="*/ 1189481 h 2218638"/>
                <a:gd name="connsiteX6396" fmla="*/ 228643 w 1498841"/>
                <a:gd name="connsiteY6396" fmla="*/ 1188633 h 2218638"/>
                <a:gd name="connsiteX6397" fmla="*/ 228187 w 1498841"/>
                <a:gd name="connsiteY6397" fmla="*/ 1188568 h 2218638"/>
                <a:gd name="connsiteX6398" fmla="*/ 228056 w 1498841"/>
                <a:gd name="connsiteY6398" fmla="*/ 1189090 h 2218638"/>
                <a:gd name="connsiteX6399" fmla="*/ 227404 w 1498841"/>
                <a:gd name="connsiteY6399" fmla="*/ 1189220 h 2218638"/>
                <a:gd name="connsiteX6400" fmla="*/ 222575 w 1498841"/>
                <a:gd name="connsiteY6400" fmla="*/ 1186610 h 2218638"/>
                <a:gd name="connsiteX6401" fmla="*/ 222053 w 1498841"/>
                <a:gd name="connsiteY6401" fmla="*/ 1184848 h 2218638"/>
                <a:gd name="connsiteX6402" fmla="*/ 223032 w 1498841"/>
                <a:gd name="connsiteY6402" fmla="*/ 1183739 h 2218638"/>
                <a:gd name="connsiteX6403" fmla="*/ 222640 w 1498841"/>
                <a:gd name="connsiteY6403" fmla="*/ 1183478 h 2218638"/>
                <a:gd name="connsiteX6404" fmla="*/ 221923 w 1498841"/>
                <a:gd name="connsiteY6404" fmla="*/ 1183804 h 2218638"/>
                <a:gd name="connsiteX6405" fmla="*/ 221792 w 1498841"/>
                <a:gd name="connsiteY6405" fmla="*/ 1183543 h 2218638"/>
                <a:gd name="connsiteX6406" fmla="*/ 222510 w 1498841"/>
                <a:gd name="connsiteY6406" fmla="*/ 1182760 h 2218638"/>
                <a:gd name="connsiteX6407" fmla="*/ 222640 w 1498841"/>
                <a:gd name="connsiteY6407" fmla="*/ 1180803 h 2218638"/>
                <a:gd name="connsiteX6408" fmla="*/ 221792 w 1498841"/>
                <a:gd name="connsiteY6408" fmla="*/ 1179302 h 2218638"/>
                <a:gd name="connsiteX6409" fmla="*/ 221074 w 1498841"/>
                <a:gd name="connsiteY6409" fmla="*/ 1179106 h 2218638"/>
                <a:gd name="connsiteX6410" fmla="*/ 220748 w 1498841"/>
                <a:gd name="connsiteY6410" fmla="*/ 1180411 h 2218638"/>
                <a:gd name="connsiteX6411" fmla="*/ 220422 w 1498841"/>
                <a:gd name="connsiteY6411" fmla="*/ 1180607 h 2218638"/>
                <a:gd name="connsiteX6412" fmla="*/ 219769 w 1498841"/>
                <a:gd name="connsiteY6412" fmla="*/ 1179693 h 2218638"/>
                <a:gd name="connsiteX6413" fmla="*/ 219443 w 1498841"/>
                <a:gd name="connsiteY6413" fmla="*/ 1179954 h 2218638"/>
                <a:gd name="connsiteX6414" fmla="*/ 219639 w 1498841"/>
                <a:gd name="connsiteY6414" fmla="*/ 1181259 h 2218638"/>
                <a:gd name="connsiteX6415" fmla="*/ 220552 w 1498841"/>
                <a:gd name="connsiteY6415" fmla="*/ 1182369 h 2218638"/>
                <a:gd name="connsiteX6416" fmla="*/ 220683 w 1498841"/>
                <a:gd name="connsiteY6416" fmla="*/ 1184065 h 2218638"/>
                <a:gd name="connsiteX6417" fmla="*/ 219508 w 1498841"/>
                <a:gd name="connsiteY6417" fmla="*/ 1185044 h 2218638"/>
                <a:gd name="connsiteX6418" fmla="*/ 219965 w 1498841"/>
                <a:gd name="connsiteY6418" fmla="*/ 1185370 h 2218638"/>
                <a:gd name="connsiteX6419" fmla="*/ 221335 w 1498841"/>
                <a:gd name="connsiteY6419" fmla="*/ 1184979 h 2218638"/>
                <a:gd name="connsiteX6420" fmla="*/ 220878 w 1498841"/>
                <a:gd name="connsiteY6420" fmla="*/ 1186153 h 2218638"/>
                <a:gd name="connsiteX6421" fmla="*/ 220291 w 1498841"/>
                <a:gd name="connsiteY6421" fmla="*/ 1186023 h 2218638"/>
                <a:gd name="connsiteX6422" fmla="*/ 219312 w 1498841"/>
                <a:gd name="connsiteY6422" fmla="*/ 1186610 h 2218638"/>
                <a:gd name="connsiteX6423" fmla="*/ 218464 w 1498841"/>
                <a:gd name="connsiteY6423" fmla="*/ 1186088 h 2218638"/>
                <a:gd name="connsiteX6424" fmla="*/ 218725 w 1498841"/>
                <a:gd name="connsiteY6424" fmla="*/ 1185305 h 2218638"/>
                <a:gd name="connsiteX6425" fmla="*/ 218268 w 1498841"/>
                <a:gd name="connsiteY6425" fmla="*/ 1185044 h 2218638"/>
                <a:gd name="connsiteX6426" fmla="*/ 217942 w 1498841"/>
                <a:gd name="connsiteY6426" fmla="*/ 1183804 h 2218638"/>
                <a:gd name="connsiteX6427" fmla="*/ 217355 w 1498841"/>
                <a:gd name="connsiteY6427" fmla="*/ 1185436 h 2218638"/>
                <a:gd name="connsiteX6428" fmla="*/ 215985 w 1498841"/>
                <a:gd name="connsiteY6428" fmla="*/ 1185175 h 2218638"/>
                <a:gd name="connsiteX6429" fmla="*/ 214288 w 1498841"/>
                <a:gd name="connsiteY6429" fmla="*/ 1186415 h 2218638"/>
                <a:gd name="connsiteX6430" fmla="*/ 214419 w 1498841"/>
                <a:gd name="connsiteY6430" fmla="*/ 1187067 h 2218638"/>
                <a:gd name="connsiteX6431" fmla="*/ 215724 w 1498841"/>
                <a:gd name="connsiteY6431" fmla="*/ 1187198 h 2218638"/>
                <a:gd name="connsiteX6432" fmla="*/ 215397 w 1498841"/>
                <a:gd name="connsiteY6432" fmla="*/ 1187915 h 2218638"/>
                <a:gd name="connsiteX6433" fmla="*/ 214288 w 1498841"/>
                <a:gd name="connsiteY6433" fmla="*/ 1188111 h 2218638"/>
                <a:gd name="connsiteX6434" fmla="*/ 212591 w 1498841"/>
                <a:gd name="connsiteY6434" fmla="*/ 1187458 h 2218638"/>
                <a:gd name="connsiteX6435" fmla="*/ 213048 w 1498841"/>
                <a:gd name="connsiteY6435" fmla="*/ 1185305 h 2218638"/>
                <a:gd name="connsiteX6436" fmla="*/ 210699 w 1498841"/>
                <a:gd name="connsiteY6436" fmla="*/ 1186088 h 2218638"/>
                <a:gd name="connsiteX6437" fmla="*/ 210438 w 1498841"/>
                <a:gd name="connsiteY6437" fmla="*/ 1187263 h 2218638"/>
                <a:gd name="connsiteX6438" fmla="*/ 209525 w 1498841"/>
                <a:gd name="connsiteY6438" fmla="*/ 1187850 h 2218638"/>
                <a:gd name="connsiteX6439" fmla="*/ 209786 w 1498841"/>
                <a:gd name="connsiteY6439" fmla="*/ 1188764 h 2218638"/>
                <a:gd name="connsiteX6440" fmla="*/ 211613 w 1498841"/>
                <a:gd name="connsiteY6440" fmla="*/ 1188372 h 2218638"/>
                <a:gd name="connsiteX6441" fmla="*/ 212004 w 1498841"/>
                <a:gd name="connsiteY6441" fmla="*/ 1188894 h 2218638"/>
                <a:gd name="connsiteX6442" fmla="*/ 213179 w 1498841"/>
                <a:gd name="connsiteY6442" fmla="*/ 1194897 h 2218638"/>
                <a:gd name="connsiteX6443" fmla="*/ 214027 w 1498841"/>
                <a:gd name="connsiteY6443" fmla="*/ 1196267 h 2218638"/>
                <a:gd name="connsiteX6444" fmla="*/ 214027 w 1498841"/>
                <a:gd name="connsiteY6444" fmla="*/ 1197051 h 2218638"/>
                <a:gd name="connsiteX6445" fmla="*/ 213374 w 1498841"/>
                <a:gd name="connsiteY6445" fmla="*/ 1198029 h 2218638"/>
                <a:gd name="connsiteX6446" fmla="*/ 212787 w 1498841"/>
                <a:gd name="connsiteY6446" fmla="*/ 1198225 h 2218638"/>
                <a:gd name="connsiteX6447" fmla="*/ 211613 w 1498841"/>
                <a:gd name="connsiteY6447" fmla="*/ 1196985 h 2218638"/>
                <a:gd name="connsiteX6448" fmla="*/ 210112 w 1498841"/>
                <a:gd name="connsiteY6448" fmla="*/ 1196855 h 2218638"/>
                <a:gd name="connsiteX6449" fmla="*/ 209525 w 1498841"/>
                <a:gd name="connsiteY6449" fmla="*/ 1196463 h 2218638"/>
                <a:gd name="connsiteX6450" fmla="*/ 209981 w 1498841"/>
                <a:gd name="connsiteY6450" fmla="*/ 1194701 h 2218638"/>
                <a:gd name="connsiteX6451" fmla="*/ 209786 w 1498841"/>
                <a:gd name="connsiteY6451" fmla="*/ 1192222 h 2218638"/>
                <a:gd name="connsiteX6452" fmla="*/ 209394 w 1498841"/>
                <a:gd name="connsiteY6452" fmla="*/ 1191569 h 2218638"/>
                <a:gd name="connsiteX6453" fmla="*/ 208350 w 1498841"/>
                <a:gd name="connsiteY6453" fmla="*/ 1191243 h 2218638"/>
                <a:gd name="connsiteX6454" fmla="*/ 207437 w 1498841"/>
                <a:gd name="connsiteY6454" fmla="*/ 1191700 h 2218638"/>
                <a:gd name="connsiteX6455" fmla="*/ 205348 w 1498841"/>
                <a:gd name="connsiteY6455" fmla="*/ 1191504 h 2218638"/>
                <a:gd name="connsiteX6456" fmla="*/ 204696 w 1498841"/>
                <a:gd name="connsiteY6456" fmla="*/ 1190460 h 2218638"/>
                <a:gd name="connsiteX6457" fmla="*/ 205870 w 1498841"/>
                <a:gd name="connsiteY6457" fmla="*/ 1189286 h 2218638"/>
                <a:gd name="connsiteX6458" fmla="*/ 204631 w 1498841"/>
                <a:gd name="connsiteY6458" fmla="*/ 1189286 h 2218638"/>
                <a:gd name="connsiteX6459" fmla="*/ 204043 w 1498841"/>
                <a:gd name="connsiteY6459" fmla="*/ 1188894 h 2218638"/>
                <a:gd name="connsiteX6460" fmla="*/ 202738 w 1498841"/>
                <a:gd name="connsiteY6460" fmla="*/ 1189742 h 2218638"/>
                <a:gd name="connsiteX6461" fmla="*/ 201694 w 1498841"/>
                <a:gd name="connsiteY6461" fmla="*/ 1189416 h 2218638"/>
                <a:gd name="connsiteX6462" fmla="*/ 201694 w 1498841"/>
                <a:gd name="connsiteY6462" fmla="*/ 1188959 h 2218638"/>
                <a:gd name="connsiteX6463" fmla="*/ 202738 w 1498841"/>
                <a:gd name="connsiteY6463" fmla="*/ 1188959 h 2218638"/>
                <a:gd name="connsiteX6464" fmla="*/ 203978 w 1498841"/>
                <a:gd name="connsiteY6464" fmla="*/ 1188046 h 2218638"/>
                <a:gd name="connsiteX6465" fmla="*/ 205740 w 1498841"/>
                <a:gd name="connsiteY6465" fmla="*/ 1185696 h 2218638"/>
                <a:gd name="connsiteX6466" fmla="*/ 207110 w 1498841"/>
                <a:gd name="connsiteY6466" fmla="*/ 1185958 h 2218638"/>
                <a:gd name="connsiteX6467" fmla="*/ 207893 w 1498841"/>
                <a:gd name="connsiteY6467" fmla="*/ 1183870 h 2218638"/>
                <a:gd name="connsiteX6468" fmla="*/ 208546 w 1498841"/>
                <a:gd name="connsiteY6468" fmla="*/ 1183804 h 2218638"/>
                <a:gd name="connsiteX6469" fmla="*/ 208676 w 1498841"/>
                <a:gd name="connsiteY6469" fmla="*/ 1185175 h 2218638"/>
                <a:gd name="connsiteX6470" fmla="*/ 209329 w 1498841"/>
                <a:gd name="connsiteY6470" fmla="*/ 1185696 h 2218638"/>
                <a:gd name="connsiteX6471" fmla="*/ 212722 w 1498841"/>
                <a:gd name="connsiteY6471" fmla="*/ 1184979 h 2218638"/>
                <a:gd name="connsiteX6472" fmla="*/ 212200 w 1498841"/>
                <a:gd name="connsiteY6472" fmla="*/ 1184000 h 2218638"/>
                <a:gd name="connsiteX6473" fmla="*/ 213048 w 1498841"/>
                <a:gd name="connsiteY6473" fmla="*/ 1183478 h 2218638"/>
                <a:gd name="connsiteX6474" fmla="*/ 214158 w 1498841"/>
                <a:gd name="connsiteY6474" fmla="*/ 1185240 h 2218638"/>
                <a:gd name="connsiteX6475" fmla="*/ 214745 w 1498841"/>
                <a:gd name="connsiteY6475" fmla="*/ 1185109 h 2218638"/>
                <a:gd name="connsiteX6476" fmla="*/ 214875 w 1498841"/>
                <a:gd name="connsiteY6476" fmla="*/ 1184130 h 2218638"/>
                <a:gd name="connsiteX6477" fmla="*/ 214353 w 1498841"/>
                <a:gd name="connsiteY6477" fmla="*/ 1183152 h 2218638"/>
                <a:gd name="connsiteX6478" fmla="*/ 215397 w 1498841"/>
                <a:gd name="connsiteY6478" fmla="*/ 1182695 h 2218638"/>
                <a:gd name="connsiteX6479" fmla="*/ 214614 w 1498841"/>
                <a:gd name="connsiteY6479" fmla="*/ 1182173 h 2218638"/>
                <a:gd name="connsiteX6480" fmla="*/ 214288 w 1498841"/>
                <a:gd name="connsiteY6480" fmla="*/ 1181129 h 2218638"/>
                <a:gd name="connsiteX6481" fmla="*/ 213374 w 1498841"/>
                <a:gd name="connsiteY6481" fmla="*/ 1180216 h 2218638"/>
                <a:gd name="connsiteX6482" fmla="*/ 213636 w 1498841"/>
                <a:gd name="connsiteY6482" fmla="*/ 1178127 h 2218638"/>
                <a:gd name="connsiteX6483" fmla="*/ 211352 w 1498841"/>
                <a:gd name="connsiteY6483" fmla="*/ 1179954 h 2218638"/>
                <a:gd name="connsiteX6484" fmla="*/ 208546 w 1498841"/>
                <a:gd name="connsiteY6484" fmla="*/ 1180476 h 2218638"/>
                <a:gd name="connsiteX6485" fmla="*/ 208285 w 1498841"/>
                <a:gd name="connsiteY6485" fmla="*/ 1180216 h 2218638"/>
                <a:gd name="connsiteX6486" fmla="*/ 208415 w 1498841"/>
                <a:gd name="connsiteY6486" fmla="*/ 1177671 h 2218638"/>
                <a:gd name="connsiteX6487" fmla="*/ 208089 w 1498841"/>
                <a:gd name="connsiteY6487" fmla="*/ 1177018 h 2218638"/>
                <a:gd name="connsiteX6488" fmla="*/ 205805 w 1498841"/>
                <a:gd name="connsiteY6488" fmla="*/ 1174539 h 2218638"/>
                <a:gd name="connsiteX6489" fmla="*/ 204761 w 1498841"/>
                <a:gd name="connsiteY6489" fmla="*/ 1174212 h 2218638"/>
                <a:gd name="connsiteX6490" fmla="*/ 203717 w 1498841"/>
                <a:gd name="connsiteY6490" fmla="*/ 1174408 h 2218638"/>
                <a:gd name="connsiteX6491" fmla="*/ 205609 w 1498841"/>
                <a:gd name="connsiteY6491" fmla="*/ 1178519 h 2218638"/>
                <a:gd name="connsiteX6492" fmla="*/ 204892 w 1498841"/>
                <a:gd name="connsiteY6492" fmla="*/ 1183087 h 2218638"/>
                <a:gd name="connsiteX6493" fmla="*/ 204435 w 1498841"/>
                <a:gd name="connsiteY6493" fmla="*/ 1183804 h 2218638"/>
                <a:gd name="connsiteX6494" fmla="*/ 202673 w 1498841"/>
                <a:gd name="connsiteY6494" fmla="*/ 1184457 h 2218638"/>
                <a:gd name="connsiteX6495" fmla="*/ 201760 w 1498841"/>
                <a:gd name="connsiteY6495" fmla="*/ 1183935 h 2218638"/>
                <a:gd name="connsiteX6496" fmla="*/ 202216 w 1498841"/>
                <a:gd name="connsiteY6496" fmla="*/ 1182630 h 2218638"/>
                <a:gd name="connsiteX6497" fmla="*/ 201890 w 1498841"/>
                <a:gd name="connsiteY6497" fmla="*/ 1182173 h 2218638"/>
                <a:gd name="connsiteX6498" fmla="*/ 201368 w 1498841"/>
                <a:gd name="connsiteY6498" fmla="*/ 1182173 h 2218638"/>
                <a:gd name="connsiteX6499" fmla="*/ 200650 w 1498841"/>
                <a:gd name="connsiteY6499" fmla="*/ 1184326 h 2218638"/>
                <a:gd name="connsiteX6500" fmla="*/ 199998 w 1498841"/>
                <a:gd name="connsiteY6500" fmla="*/ 1184783 h 2218638"/>
                <a:gd name="connsiteX6501" fmla="*/ 199215 w 1498841"/>
                <a:gd name="connsiteY6501" fmla="*/ 1184587 h 2218638"/>
                <a:gd name="connsiteX6502" fmla="*/ 198497 w 1498841"/>
                <a:gd name="connsiteY6502" fmla="*/ 1182956 h 2218638"/>
                <a:gd name="connsiteX6503" fmla="*/ 197714 w 1498841"/>
                <a:gd name="connsiteY6503" fmla="*/ 1182956 h 2218638"/>
                <a:gd name="connsiteX6504" fmla="*/ 197453 w 1498841"/>
                <a:gd name="connsiteY6504" fmla="*/ 1182369 h 2218638"/>
                <a:gd name="connsiteX6505" fmla="*/ 197453 w 1498841"/>
                <a:gd name="connsiteY6505" fmla="*/ 1180476 h 2218638"/>
                <a:gd name="connsiteX6506" fmla="*/ 198236 w 1498841"/>
                <a:gd name="connsiteY6506" fmla="*/ 1179628 h 2218638"/>
                <a:gd name="connsiteX6507" fmla="*/ 198301 w 1498841"/>
                <a:gd name="connsiteY6507" fmla="*/ 1178976 h 2218638"/>
                <a:gd name="connsiteX6508" fmla="*/ 197518 w 1498841"/>
                <a:gd name="connsiteY6508" fmla="*/ 1179171 h 2218638"/>
                <a:gd name="connsiteX6509" fmla="*/ 196017 w 1498841"/>
                <a:gd name="connsiteY6509" fmla="*/ 1180803 h 2218638"/>
                <a:gd name="connsiteX6510" fmla="*/ 194647 w 1498841"/>
                <a:gd name="connsiteY6510" fmla="*/ 1181129 h 2218638"/>
                <a:gd name="connsiteX6511" fmla="*/ 193799 w 1498841"/>
                <a:gd name="connsiteY6511" fmla="*/ 1180738 h 2218638"/>
                <a:gd name="connsiteX6512" fmla="*/ 192951 w 1498841"/>
                <a:gd name="connsiteY6512" fmla="*/ 1179171 h 2218638"/>
                <a:gd name="connsiteX6513" fmla="*/ 191580 w 1498841"/>
                <a:gd name="connsiteY6513" fmla="*/ 1178193 h 2218638"/>
                <a:gd name="connsiteX6514" fmla="*/ 191450 w 1498841"/>
                <a:gd name="connsiteY6514" fmla="*/ 1177279 h 2218638"/>
                <a:gd name="connsiteX6515" fmla="*/ 191907 w 1498841"/>
                <a:gd name="connsiteY6515" fmla="*/ 1176300 h 2218638"/>
                <a:gd name="connsiteX6516" fmla="*/ 194060 w 1498841"/>
                <a:gd name="connsiteY6516" fmla="*/ 1174930 h 2218638"/>
                <a:gd name="connsiteX6517" fmla="*/ 194256 w 1498841"/>
                <a:gd name="connsiteY6517" fmla="*/ 1174473 h 2218638"/>
                <a:gd name="connsiteX6518" fmla="*/ 193473 w 1498841"/>
                <a:gd name="connsiteY6518" fmla="*/ 1170884 h 2218638"/>
                <a:gd name="connsiteX6519" fmla="*/ 193995 w 1498841"/>
                <a:gd name="connsiteY6519" fmla="*/ 1169514 h 2218638"/>
                <a:gd name="connsiteX6520" fmla="*/ 195365 w 1498841"/>
                <a:gd name="connsiteY6520" fmla="*/ 1167883 h 2218638"/>
                <a:gd name="connsiteX6521" fmla="*/ 197322 w 1498841"/>
                <a:gd name="connsiteY6521" fmla="*/ 1168470 h 2218638"/>
                <a:gd name="connsiteX6522" fmla="*/ 198040 w 1498841"/>
                <a:gd name="connsiteY6522" fmla="*/ 1169449 h 2218638"/>
                <a:gd name="connsiteX6523" fmla="*/ 198497 w 1498841"/>
                <a:gd name="connsiteY6523" fmla="*/ 1169514 h 2218638"/>
                <a:gd name="connsiteX6524" fmla="*/ 199411 w 1498841"/>
                <a:gd name="connsiteY6524" fmla="*/ 1166643 h 2218638"/>
                <a:gd name="connsiteX6525" fmla="*/ 199150 w 1498841"/>
                <a:gd name="connsiteY6525" fmla="*/ 1166317 h 2218638"/>
                <a:gd name="connsiteX6526" fmla="*/ 198366 w 1498841"/>
                <a:gd name="connsiteY6526" fmla="*/ 1166382 h 2218638"/>
                <a:gd name="connsiteX6527" fmla="*/ 197844 w 1498841"/>
                <a:gd name="connsiteY6527" fmla="*/ 1164163 h 2218638"/>
                <a:gd name="connsiteX6528" fmla="*/ 200128 w 1498841"/>
                <a:gd name="connsiteY6528" fmla="*/ 1163446 h 2218638"/>
                <a:gd name="connsiteX6529" fmla="*/ 201238 w 1498841"/>
                <a:gd name="connsiteY6529" fmla="*/ 1161684 h 2218638"/>
                <a:gd name="connsiteX6530" fmla="*/ 201107 w 1498841"/>
                <a:gd name="connsiteY6530" fmla="*/ 1161031 h 2218638"/>
                <a:gd name="connsiteX6531" fmla="*/ 200716 w 1498841"/>
                <a:gd name="connsiteY6531" fmla="*/ 1161162 h 2218638"/>
                <a:gd name="connsiteX6532" fmla="*/ 201042 w 1498841"/>
                <a:gd name="connsiteY6532" fmla="*/ 1160052 h 2218638"/>
                <a:gd name="connsiteX6533" fmla="*/ 200063 w 1498841"/>
                <a:gd name="connsiteY6533" fmla="*/ 1160705 h 2218638"/>
                <a:gd name="connsiteX6534" fmla="*/ 200259 w 1498841"/>
                <a:gd name="connsiteY6534" fmla="*/ 1159139 h 2218638"/>
                <a:gd name="connsiteX6535" fmla="*/ 197518 w 1498841"/>
                <a:gd name="connsiteY6535" fmla="*/ 1162206 h 2218638"/>
                <a:gd name="connsiteX6536" fmla="*/ 196931 w 1498841"/>
                <a:gd name="connsiteY6536" fmla="*/ 1162206 h 2218638"/>
                <a:gd name="connsiteX6537" fmla="*/ 196278 w 1498841"/>
                <a:gd name="connsiteY6537" fmla="*/ 1161618 h 2218638"/>
                <a:gd name="connsiteX6538" fmla="*/ 195039 w 1498841"/>
                <a:gd name="connsiteY6538" fmla="*/ 1161553 h 2218638"/>
                <a:gd name="connsiteX6539" fmla="*/ 194908 w 1498841"/>
                <a:gd name="connsiteY6539" fmla="*/ 1160705 h 2218638"/>
                <a:gd name="connsiteX6540" fmla="*/ 195365 w 1498841"/>
                <a:gd name="connsiteY6540" fmla="*/ 1159726 h 2218638"/>
                <a:gd name="connsiteX6541" fmla="*/ 197257 w 1498841"/>
                <a:gd name="connsiteY6541" fmla="*/ 1158878 h 2218638"/>
                <a:gd name="connsiteX6542" fmla="*/ 197779 w 1498841"/>
                <a:gd name="connsiteY6542" fmla="*/ 1157964 h 2218638"/>
                <a:gd name="connsiteX6543" fmla="*/ 196083 w 1498841"/>
                <a:gd name="connsiteY6543" fmla="*/ 1157116 h 2218638"/>
                <a:gd name="connsiteX6544" fmla="*/ 195822 w 1498841"/>
                <a:gd name="connsiteY6544" fmla="*/ 1154963 h 2218638"/>
                <a:gd name="connsiteX6545" fmla="*/ 196996 w 1498841"/>
                <a:gd name="connsiteY6545" fmla="*/ 1153201 h 2218638"/>
                <a:gd name="connsiteX6546" fmla="*/ 198236 w 1498841"/>
                <a:gd name="connsiteY6546" fmla="*/ 1152614 h 2218638"/>
                <a:gd name="connsiteX6547" fmla="*/ 200520 w 1498841"/>
                <a:gd name="connsiteY6547" fmla="*/ 1152353 h 2218638"/>
                <a:gd name="connsiteX6548" fmla="*/ 204761 w 1498841"/>
                <a:gd name="connsiteY6548" fmla="*/ 1153332 h 2218638"/>
                <a:gd name="connsiteX6549" fmla="*/ 206001 w 1498841"/>
                <a:gd name="connsiteY6549" fmla="*/ 1152810 h 2218638"/>
                <a:gd name="connsiteX6550" fmla="*/ 206327 w 1498841"/>
                <a:gd name="connsiteY6550" fmla="*/ 1151570 h 2218638"/>
                <a:gd name="connsiteX6551" fmla="*/ 207176 w 1498841"/>
                <a:gd name="connsiteY6551" fmla="*/ 1151374 h 2218638"/>
                <a:gd name="connsiteX6552" fmla="*/ 207959 w 1498841"/>
                <a:gd name="connsiteY6552" fmla="*/ 1150591 h 2218638"/>
                <a:gd name="connsiteX6553" fmla="*/ 211221 w 1498841"/>
                <a:gd name="connsiteY6553" fmla="*/ 1150461 h 2218638"/>
                <a:gd name="connsiteX6554" fmla="*/ 213440 w 1498841"/>
                <a:gd name="connsiteY6554" fmla="*/ 1149743 h 2218638"/>
                <a:gd name="connsiteX6555" fmla="*/ 213701 w 1498841"/>
                <a:gd name="connsiteY6555" fmla="*/ 1149025 h 2218638"/>
                <a:gd name="connsiteX6556" fmla="*/ 214549 w 1498841"/>
                <a:gd name="connsiteY6556" fmla="*/ 1148503 h 2218638"/>
                <a:gd name="connsiteX6557" fmla="*/ 214288 w 1498841"/>
                <a:gd name="connsiteY6557" fmla="*/ 1147133 h 2218638"/>
                <a:gd name="connsiteX6558" fmla="*/ 215006 w 1498841"/>
                <a:gd name="connsiteY6558" fmla="*/ 1146872 h 2218638"/>
                <a:gd name="connsiteX6559" fmla="*/ 218725 w 1498841"/>
                <a:gd name="connsiteY6559" fmla="*/ 1147655 h 2218638"/>
                <a:gd name="connsiteX6560" fmla="*/ 218595 w 1498841"/>
                <a:gd name="connsiteY6560" fmla="*/ 1148242 h 2218638"/>
                <a:gd name="connsiteX6561" fmla="*/ 219834 w 1498841"/>
                <a:gd name="connsiteY6561" fmla="*/ 1151048 h 2218638"/>
                <a:gd name="connsiteX6562" fmla="*/ 220422 w 1498841"/>
                <a:gd name="connsiteY6562" fmla="*/ 1148699 h 2218638"/>
                <a:gd name="connsiteX6563" fmla="*/ 224076 w 1498841"/>
                <a:gd name="connsiteY6563" fmla="*/ 1143413 h 2218638"/>
                <a:gd name="connsiteX6564" fmla="*/ 228643 w 1498841"/>
                <a:gd name="connsiteY6564" fmla="*/ 1142369 h 2218638"/>
                <a:gd name="connsiteX6565" fmla="*/ 229231 w 1498841"/>
                <a:gd name="connsiteY6565" fmla="*/ 1140738 h 2218638"/>
                <a:gd name="connsiteX6566" fmla="*/ 230927 w 1498841"/>
                <a:gd name="connsiteY6566" fmla="*/ 1140542 h 2218638"/>
                <a:gd name="connsiteX6567" fmla="*/ 231515 w 1498841"/>
                <a:gd name="connsiteY6567" fmla="*/ 1139955 h 2218638"/>
                <a:gd name="connsiteX6568" fmla="*/ 231319 w 1498841"/>
                <a:gd name="connsiteY6568" fmla="*/ 1139564 h 2218638"/>
                <a:gd name="connsiteX6569" fmla="*/ 228382 w 1498841"/>
                <a:gd name="connsiteY6569" fmla="*/ 1138324 h 2218638"/>
                <a:gd name="connsiteX6570" fmla="*/ 226947 w 1498841"/>
                <a:gd name="connsiteY6570" fmla="*/ 1139628 h 2218638"/>
                <a:gd name="connsiteX6571" fmla="*/ 226555 w 1498841"/>
                <a:gd name="connsiteY6571" fmla="*/ 1139041 h 2218638"/>
                <a:gd name="connsiteX6572" fmla="*/ 226490 w 1498841"/>
                <a:gd name="connsiteY6572" fmla="*/ 1136953 h 2218638"/>
                <a:gd name="connsiteX6573" fmla="*/ 227143 w 1498841"/>
                <a:gd name="connsiteY6573" fmla="*/ 1136496 h 2218638"/>
                <a:gd name="connsiteX6574" fmla="*/ 227926 w 1498841"/>
                <a:gd name="connsiteY6574" fmla="*/ 1134082 h 2218638"/>
                <a:gd name="connsiteX6575" fmla="*/ 228643 w 1498841"/>
                <a:gd name="connsiteY6575" fmla="*/ 1133234 h 2218638"/>
                <a:gd name="connsiteX6576" fmla="*/ 229361 w 1498841"/>
                <a:gd name="connsiteY6576" fmla="*/ 1132646 h 2218638"/>
                <a:gd name="connsiteX6577" fmla="*/ 231384 w 1498841"/>
                <a:gd name="connsiteY6577" fmla="*/ 1132516 h 2218638"/>
                <a:gd name="connsiteX6578" fmla="*/ 231841 w 1498841"/>
                <a:gd name="connsiteY6578" fmla="*/ 1132255 h 2218638"/>
                <a:gd name="connsiteX6579" fmla="*/ 231841 w 1498841"/>
                <a:gd name="connsiteY6579" fmla="*/ 1131799 h 2218638"/>
                <a:gd name="connsiteX6580" fmla="*/ 230862 w 1498841"/>
                <a:gd name="connsiteY6580" fmla="*/ 1131603 h 2218638"/>
                <a:gd name="connsiteX6581" fmla="*/ 230471 w 1498841"/>
                <a:gd name="connsiteY6581" fmla="*/ 1130885 h 2218638"/>
                <a:gd name="connsiteX6582" fmla="*/ 227012 w 1498841"/>
                <a:gd name="connsiteY6582" fmla="*/ 1131537 h 2218638"/>
                <a:gd name="connsiteX6583" fmla="*/ 225120 w 1498841"/>
                <a:gd name="connsiteY6583" fmla="*/ 1133365 h 2218638"/>
                <a:gd name="connsiteX6584" fmla="*/ 222510 w 1498841"/>
                <a:gd name="connsiteY6584" fmla="*/ 1134670 h 2218638"/>
                <a:gd name="connsiteX6585" fmla="*/ 221205 w 1498841"/>
                <a:gd name="connsiteY6585" fmla="*/ 1134343 h 2218638"/>
                <a:gd name="connsiteX6586" fmla="*/ 219508 w 1498841"/>
                <a:gd name="connsiteY6586" fmla="*/ 1131668 h 2218638"/>
                <a:gd name="connsiteX6587" fmla="*/ 219639 w 1498841"/>
                <a:gd name="connsiteY6587" fmla="*/ 1129449 h 2218638"/>
                <a:gd name="connsiteX6588" fmla="*/ 220748 w 1498841"/>
                <a:gd name="connsiteY6588" fmla="*/ 1128862 h 2218638"/>
                <a:gd name="connsiteX6589" fmla="*/ 224663 w 1498841"/>
                <a:gd name="connsiteY6589" fmla="*/ 1128079 h 2218638"/>
                <a:gd name="connsiteX6590" fmla="*/ 225511 w 1498841"/>
                <a:gd name="connsiteY6590" fmla="*/ 1128601 h 2218638"/>
                <a:gd name="connsiteX6591" fmla="*/ 227469 w 1498841"/>
                <a:gd name="connsiteY6591" fmla="*/ 1128275 h 2218638"/>
                <a:gd name="connsiteX6592" fmla="*/ 227991 w 1498841"/>
                <a:gd name="connsiteY6592" fmla="*/ 1127100 h 2218638"/>
                <a:gd name="connsiteX6593" fmla="*/ 227012 w 1498841"/>
                <a:gd name="connsiteY6593" fmla="*/ 1125926 h 2218638"/>
                <a:gd name="connsiteX6594" fmla="*/ 225642 w 1498841"/>
                <a:gd name="connsiteY6594" fmla="*/ 1125338 h 2218638"/>
                <a:gd name="connsiteX6595" fmla="*/ 223815 w 1498841"/>
                <a:gd name="connsiteY6595" fmla="*/ 1125273 h 2218638"/>
                <a:gd name="connsiteX6596" fmla="*/ 222706 w 1498841"/>
                <a:gd name="connsiteY6596" fmla="*/ 1126056 h 2218638"/>
                <a:gd name="connsiteX6597" fmla="*/ 221335 w 1498841"/>
                <a:gd name="connsiteY6597" fmla="*/ 1125534 h 2218638"/>
                <a:gd name="connsiteX6598" fmla="*/ 218529 w 1498841"/>
                <a:gd name="connsiteY6598" fmla="*/ 1125926 h 2218638"/>
                <a:gd name="connsiteX6599" fmla="*/ 217485 w 1498841"/>
                <a:gd name="connsiteY6599" fmla="*/ 1126905 h 2218638"/>
                <a:gd name="connsiteX6600" fmla="*/ 217224 w 1498841"/>
                <a:gd name="connsiteY6600" fmla="*/ 1127883 h 2218638"/>
                <a:gd name="connsiteX6601" fmla="*/ 215789 w 1498841"/>
                <a:gd name="connsiteY6601" fmla="*/ 1128862 h 2218638"/>
                <a:gd name="connsiteX6602" fmla="*/ 215202 w 1498841"/>
                <a:gd name="connsiteY6602" fmla="*/ 1130689 h 2218638"/>
                <a:gd name="connsiteX6603" fmla="*/ 214223 w 1498841"/>
                <a:gd name="connsiteY6603" fmla="*/ 1131929 h 2218638"/>
                <a:gd name="connsiteX6604" fmla="*/ 212330 w 1498841"/>
                <a:gd name="connsiteY6604" fmla="*/ 1132842 h 2218638"/>
                <a:gd name="connsiteX6605" fmla="*/ 212069 w 1498841"/>
                <a:gd name="connsiteY6605" fmla="*/ 1131863 h 2218638"/>
                <a:gd name="connsiteX6606" fmla="*/ 211743 w 1498841"/>
                <a:gd name="connsiteY6606" fmla="*/ 1131799 h 2218638"/>
                <a:gd name="connsiteX6607" fmla="*/ 211352 w 1498841"/>
                <a:gd name="connsiteY6607" fmla="*/ 1133169 h 2218638"/>
                <a:gd name="connsiteX6608" fmla="*/ 210308 w 1498841"/>
                <a:gd name="connsiteY6608" fmla="*/ 1134604 h 2218638"/>
                <a:gd name="connsiteX6609" fmla="*/ 211156 w 1498841"/>
                <a:gd name="connsiteY6609" fmla="*/ 1134474 h 2218638"/>
                <a:gd name="connsiteX6610" fmla="*/ 211482 w 1498841"/>
                <a:gd name="connsiteY6610" fmla="*/ 1134865 h 2218638"/>
                <a:gd name="connsiteX6611" fmla="*/ 211091 w 1498841"/>
                <a:gd name="connsiteY6611" fmla="*/ 1135061 h 2218638"/>
                <a:gd name="connsiteX6612" fmla="*/ 212004 w 1498841"/>
                <a:gd name="connsiteY6612" fmla="*/ 1136888 h 2218638"/>
                <a:gd name="connsiteX6613" fmla="*/ 209916 w 1498841"/>
                <a:gd name="connsiteY6613" fmla="*/ 1138650 h 2218638"/>
                <a:gd name="connsiteX6614" fmla="*/ 208546 w 1498841"/>
                <a:gd name="connsiteY6614" fmla="*/ 1138193 h 2218638"/>
                <a:gd name="connsiteX6615" fmla="*/ 208285 w 1498841"/>
                <a:gd name="connsiteY6615" fmla="*/ 1137345 h 2218638"/>
                <a:gd name="connsiteX6616" fmla="*/ 209720 w 1498841"/>
                <a:gd name="connsiteY6616" fmla="*/ 1134148 h 2218638"/>
                <a:gd name="connsiteX6617" fmla="*/ 208546 w 1498841"/>
                <a:gd name="connsiteY6617" fmla="*/ 1133625 h 2218638"/>
                <a:gd name="connsiteX6618" fmla="*/ 208742 w 1498841"/>
                <a:gd name="connsiteY6618" fmla="*/ 1133169 h 2218638"/>
                <a:gd name="connsiteX6619" fmla="*/ 208024 w 1498841"/>
                <a:gd name="connsiteY6619" fmla="*/ 1132908 h 2218638"/>
                <a:gd name="connsiteX6620" fmla="*/ 207045 w 1498841"/>
                <a:gd name="connsiteY6620" fmla="*/ 1133365 h 2218638"/>
                <a:gd name="connsiteX6621" fmla="*/ 205609 w 1498841"/>
                <a:gd name="connsiteY6621" fmla="*/ 1134735 h 2218638"/>
                <a:gd name="connsiteX6622" fmla="*/ 205805 w 1498841"/>
                <a:gd name="connsiteY6622" fmla="*/ 1136562 h 2218638"/>
                <a:gd name="connsiteX6623" fmla="*/ 206393 w 1498841"/>
                <a:gd name="connsiteY6623" fmla="*/ 1137279 h 2218638"/>
                <a:gd name="connsiteX6624" fmla="*/ 206588 w 1498841"/>
                <a:gd name="connsiteY6624" fmla="*/ 1138650 h 2218638"/>
                <a:gd name="connsiteX6625" fmla="*/ 206066 w 1498841"/>
                <a:gd name="connsiteY6625" fmla="*/ 1140999 h 2218638"/>
                <a:gd name="connsiteX6626" fmla="*/ 204761 w 1498841"/>
                <a:gd name="connsiteY6626" fmla="*/ 1141717 h 2218638"/>
                <a:gd name="connsiteX6627" fmla="*/ 203782 w 1498841"/>
                <a:gd name="connsiteY6627" fmla="*/ 1140477 h 2218638"/>
                <a:gd name="connsiteX6628" fmla="*/ 199606 w 1498841"/>
                <a:gd name="connsiteY6628" fmla="*/ 1138454 h 2218638"/>
                <a:gd name="connsiteX6629" fmla="*/ 199476 w 1498841"/>
                <a:gd name="connsiteY6629" fmla="*/ 1132646 h 2218638"/>
                <a:gd name="connsiteX6630" fmla="*/ 197649 w 1498841"/>
                <a:gd name="connsiteY6630" fmla="*/ 1130950 h 2218638"/>
                <a:gd name="connsiteX6631" fmla="*/ 198171 w 1498841"/>
                <a:gd name="connsiteY6631" fmla="*/ 1127753 h 2218638"/>
                <a:gd name="connsiteX6632" fmla="*/ 199672 w 1498841"/>
                <a:gd name="connsiteY6632" fmla="*/ 1126513 h 2218638"/>
                <a:gd name="connsiteX6633" fmla="*/ 201433 w 1498841"/>
                <a:gd name="connsiteY6633" fmla="*/ 1125730 h 2218638"/>
                <a:gd name="connsiteX6634" fmla="*/ 201955 w 1498841"/>
                <a:gd name="connsiteY6634" fmla="*/ 1125012 h 2218638"/>
                <a:gd name="connsiteX6635" fmla="*/ 203391 w 1498841"/>
                <a:gd name="connsiteY6635" fmla="*/ 1124816 h 2218638"/>
                <a:gd name="connsiteX6636" fmla="*/ 205218 w 1498841"/>
                <a:gd name="connsiteY6636" fmla="*/ 1125730 h 2218638"/>
                <a:gd name="connsiteX6637" fmla="*/ 205805 w 1498841"/>
                <a:gd name="connsiteY6637" fmla="*/ 1125469 h 2218638"/>
                <a:gd name="connsiteX6638" fmla="*/ 205675 w 1498841"/>
                <a:gd name="connsiteY6638" fmla="*/ 1126448 h 2218638"/>
                <a:gd name="connsiteX6639" fmla="*/ 206131 w 1498841"/>
                <a:gd name="connsiteY6639" fmla="*/ 1126970 h 2218638"/>
                <a:gd name="connsiteX6640" fmla="*/ 207371 w 1498841"/>
                <a:gd name="connsiteY6640" fmla="*/ 1126839 h 2218638"/>
                <a:gd name="connsiteX6641" fmla="*/ 207567 w 1498841"/>
                <a:gd name="connsiteY6641" fmla="*/ 1126448 h 2218638"/>
                <a:gd name="connsiteX6642" fmla="*/ 206980 w 1498841"/>
                <a:gd name="connsiteY6642" fmla="*/ 1125991 h 2218638"/>
                <a:gd name="connsiteX6643" fmla="*/ 206784 w 1498841"/>
                <a:gd name="connsiteY6643" fmla="*/ 1125143 h 2218638"/>
                <a:gd name="connsiteX6644" fmla="*/ 206066 w 1498841"/>
                <a:gd name="connsiteY6644" fmla="*/ 1125077 h 2218638"/>
                <a:gd name="connsiteX6645" fmla="*/ 206001 w 1498841"/>
                <a:gd name="connsiteY6645" fmla="*/ 1124229 h 2218638"/>
                <a:gd name="connsiteX6646" fmla="*/ 208089 w 1498841"/>
                <a:gd name="connsiteY6646" fmla="*/ 1125077 h 2218638"/>
                <a:gd name="connsiteX6647" fmla="*/ 210177 w 1498841"/>
                <a:gd name="connsiteY6647" fmla="*/ 1124555 h 2218638"/>
                <a:gd name="connsiteX6648" fmla="*/ 210503 w 1498841"/>
                <a:gd name="connsiteY6648" fmla="*/ 1124164 h 2218638"/>
                <a:gd name="connsiteX6649" fmla="*/ 210373 w 1498841"/>
                <a:gd name="connsiteY6649" fmla="*/ 1122859 h 2218638"/>
                <a:gd name="connsiteX6650" fmla="*/ 209981 w 1498841"/>
                <a:gd name="connsiteY6650" fmla="*/ 1122467 h 2218638"/>
                <a:gd name="connsiteX6651" fmla="*/ 208481 w 1498841"/>
                <a:gd name="connsiteY6651" fmla="*/ 1122272 h 2218638"/>
                <a:gd name="connsiteX6652" fmla="*/ 208676 w 1498841"/>
                <a:gd name="connsiteY6652" fmla="*/ 1121684 h 2218638"/>
                <a:gd name="connsiteX6653" fmla="*/ 209786 w 1498841"/>
                <a:gd name="connsiteY6653" fmla="*/ 1121097 h 2218638"/>
                <a:gd name="connsiteX6654" fmla="*/ 210373 w 1498841"/>
                <a:gd name="connsiteY6654" fmla="*/ 1120183 h 2218638"/>
                <a:gd name="connsiteX6655" fmla="*/ 210960 w 1498841"/>
                <a:gd name="connsiteY6655" fmla="*/ 1121162 h 2218638"/>
                <a:gd name="connsiteX6656" fmla="*/ 212396 w 1498841"/>
                <a:gd name="connsiteY6656" fmla="*/ 1121619 h 2218638"/>
                <a:gd name="connsiteX6657" fmla="*/ 212918 w 1498841"/>
                <a:gd name="connsiteY6657" fmla="*/ 1121423 h 2218638"/>
                <a:gd name="connsiteX6658" fmla="*/ 213896 w 1498841"/>
                <a:gd name="connsiteY6658" fmla="*/ 1123577 h 2218638"/>
                <a:gd name="connsiteX6659" fmla="*/ 215854 w 1498841"/>
                <a:gd name="connsiteY6659" fmla="*/ 1123381 h 2218638"/>
                <a:gd name="connsiteX6660" fmla="*/ 216050 w 1498841"/>
                <a:gd name="connsiteY6660" fmla="*/ 1122141 h 2218638"/>
                <a:gd name="connsiteX6661" fmla="*/ 217616 w 1498841"/>
                <a:gd name="connsiteY6661" fmla="*/ 1121815 h 2218638"/>
                <a:gd name="connsiteX6662" fmla="*/ 217616 w 1498841"/>
                <a:gd name="connsiteY6662" fmla="*/ 1120901 h 2218638"/>
                <a:gd name="connsiteX6663" fmla="*/ 215332 w 1498841"/>
                <a:gd name="connsiteY6663" fmla="*/ 1120444 h 2218638"/>
                <a:gd name="connsiteX6664" fmla="*/ 214353 w 1498841"/>
                <a:gd name="connsiteY6664" fmla="*/ 1119009 h 2218638"/>
                <a:gd name="connsiteX6665" fmla="*/ 213636 w 1498841"/>
                <a:gd name="connsiteY6665" fmla="*/ 1119596 h 2218638"/>
                <a:gd name="connsiteX6666" fmla="*/ 212852 w 1498841"/>
                <a:gd name="connsiteY6666" fmla="*/ 1119727 h 2218638"/>
                <a:gd name="connsiteX6667" fmla="*/ 212526 w 1498841"/>
                <a:gd name="connsiteY6667" fmla="*/ 1118617 h 2218638"/>
                <a:gd name="connsiteX6668" fmla="*/ 210308 w 1498841"/>
                <a:gd name="connsiteY6668" fmla="*/ 1118226 h 2218638"/>
                <a:gd name="connsiteX6669" fmla="*/ 209329 w 1498841"/>
                <a:gd name="connsiteY6669" fmla="*/ 1116464 h 2218638"/>
                <a:gd name="connsiteX6670" fmla="*/ 206915 w 1498841"/>
                <a:gd name="connsiteY6670" fmla="*/ 1116725 h 2218638"/>
                <a:gd name="connsiteX6671" fmla="*/ 206849 w 1498841"/>
                <a:gd name="connsiteY6671" fmla="*/ 1117312 h 2218638"/>
                <a:gd name="connsiteX6672" fmla="*/ 207959 w 1498841"/>
                <a:gd name="connsiteY6672" fmla="*/ 1117704 h 2218638"/>
                <a:gd name="connsiteX6673" fmla="*/ 208154 w 1498841"/>
                <a:gd name="connsiteY6673" fmla="*/ 1118291 h 2218638"/>
                <a:gd name="connsiteX6674" fmla="*/ 207828 w 1498841"/>
                <a:gd name="connsiteY6674" fmla="*/ 1119140 h 2218638"/>
                <a:gd name="connsiteX6675" fmla="*/ 206131 w 1498841"/>
                <a:gd name="connsiteY6675" fmla="*/ 1120901 h 2218638"/>
                <a:gd name="connsiteX6676" fmla="*/ 205805 w 1498841"/>
                <a:gd name="connsiteY6676" fmla="*/ 1122598 h 2218638"/>
                <a:gd name="connsiteX6677" fmla="*/ 202216 w 1498841"/>
                <a:gd name="connsiteY6677" fmla="*/ 1122728 h 2218638"/>
                <a:gd name="connsiteX6678" fmla="*/ 198758 w 1498841"/>
                <a:gd name="connsiteY6678" fmla="*/ 1125926 h 2218638"/>
                <a:gd name="connsiteX6679" fmla="*/ 197257 w 1498841"/>
                <a:gd name="connsiteY6679" fmla="*/ 1126382 h 2218638"/>
                <a:gd name="connsiteX6680" fmla="*/ 196735 w 1498841"/>
                <a:gd name="connsiteY6680" fmla="*/ 1125404 h 2218638"/>
                <a:gd name="connsiteX6681" fmla="*/ 195952 w 1498841"/>
                <a:gd name="connsiteY6681" fmla="*/ 1125143 h 2218638"/>
                <a:gd name="connsiteX6682" fmla="*/ 194712 w 1498841"/>
                <a:gd name="connsiteY6682" fmla="*/ 1123577 h 2218638"/>
                <a:gd name="connsiteX6683" fmla="*/ 194647 w 1498841"/>
                <a:gd name="connsiteY6683" fmla="*/ 1122989 h 2218638"/>
                <a:gd name="connsiteX6684" fmla="*/ 196735 w 1498841"/>
                <a:gd name="connsiteY6684" fmla="*/ 1120836 h 2218638"/>
                <a:gd name="connsiteX6685" fmla="*/ 194321 w 1498841"/>
                <a:gd name="connsiteY6685" fmla="*/ 1122402 h 2218638"/>
                <a:gd name="connsiteX6686" fmla="*/ 193864 w 1498841"/>
                <a:gd name="connsiteY6686" fmla="*/ 1122467 h 2218638"/>
                <a:gd name="connsiteX6687" fmla="*/ 193668 w 1498841"/>
                <a:gd name="connsiteY6687" fmla="*/ 1121489 h 2218638"/>
                <a:gd name="connsiteX6688" fmla="*/ 192820 w 1498841"/>
                <a:gd name="connsiteY6688" fmla="*/ 1122467 h 2218638"/>
                <a:gd name="connsiteX6689" fmla="*/ 192951 w 1498841"/>
                <a:gd name="connsiteY6689" fmla="*/ 1123055 h 2218638"/>
                <a:gd name="connsiteX6690" fmla="*/ 190340 w 1498841"/>
                <a:gd name="connsiteY6690" fmla="*/ 1124229 h 2218638"/>
                <a:gd name="connsiteX6691" fmla="*/ 189884 w 1498841"/>
                <a:gd name="connsiteY6691" fmla="*/ 1125143 h 2218638"/>
                <a:gd name="connsiteX6692" fmla="*/ 190210 w 1498841"/>
                <a:gd name="connsiteY6692" fmla="*/ 1126252 h 2218638"/>
                <a:gd name="connsiteX6693" fmla="*/ 189623 w 1498841"/>
                <a:gd name="connsiteY6693" fmla="*/ 1126513 h 2218638"/>
                <a:gd name="connsiteX6694" fmla="*/ 188840 w 1498841"/>
                <a:gd name="connsiteY6694" fmla="*/ 1125926 h 2218638"/>
                <a:gd name="connsiteX6695" fmla="*/ 188252 w 1498841"/>
                <a:gd name="connsiteY6695" fmla="*/ 1126774 h 2218638"/>
                <a:gd name="connsiteX6696" fmla="*/ 187796 w 1498841"/>
                <a:gd name="connsiteY6696" fmla="*/ 1130689 h 2218638"/>
                <a:gd name="connsiteX6697" fmla="*/ 186882 w 1498841"/>
                <a:gd name="connsiteY6697" fmla="*/ 1131472 h 2218638"/>
                <a:gd name="connsiteX6698" fmla="*/ 187404 w 1498841"/>
                <a:gd name="connsiteY6698" fmla="*/ 1134474 h 2218638"/>
                <a:gd name="connsiteX6699" fmla="*/ 187404 w 1498841"/>
                <a:gd name="connsiteY6699" fmla="*/ 1138389 h 2218638"/>
                <a:gd name="connsiteX6700" fmla="*/ 188057 w 1498841"/>
                <a:gd name="connsiteY6700" fmla="*/ 1138911 h 2218638"/>
                <a:gd name="connsiteX6701" fmla="*/ 188187 w 1498841"/>
                <a:gd name="connsiteY6701" fmla="*/ 1140151 h 2218638"/>
                <a:gd name="connsiteX6702" fmla="*/ 187469 w 1498841"/>
                <a:gd name="connsiteY6702" fmla="*/ 1141913 h 2218638"/>
                <a:gd name="connsiteX6703" fmla="*/ 186491 w 1498841"/>
                <a:gd name="connsiteY6703" fmla="*/ 1142826 h 2218638"/>
                <a:gd name="connsiteX6704" fmla="*/ 186099 w 1498841"/>
                <a:gd name="connsiteY6704" fmla="*/ 1142565 h 2218638"/>
                <a:gd name="connsiteX6705" fmla="*/ 185708 w 1498841"/>
                <a:gd name="connsiteY6705" fmla="*/ 1142891 h 2218638"/>
                <a:gd name="connsiteX6706" fmla="*/ 185055 w 1498841"/>
                <a:gd name="connsiteY6706" fmla="*/ 1144262 h 2218638"/>
                <a:gd name="connsiteX6707" fmla="*/ 183293 w 1498841"/>
                <a:gd name="connsiteY6707" fmla="*/ 1144196 h 2218638"/>
                <a:gd name="connsiteX6708" fmla="*/ 182119 w 1498841"/>
                <a:gd name="connsiteY6708" fmla="*/ 1146219 h 2218638"/>
                <a:gd name="connsiteX6709" fmla="*/ 179509 w 1498841"/>
                <a:gd name="connsiteY6709" fmla="*/ 1147263 h 2218638"/>
                <a:gd name="connsiteX6710" fmla="*/ 178008 w 1498841"/>
                <a:gd name="connsiteY6710" fmla="*/ 1146154 h 2218638"/>
                <a:gd name="connsiteX6711" fmla="*/ 177094 w 1498841"/>
                <a:gd name="connsiteY6711" fmla="*/ 1146089 h 2218638"/>
                <a:gd name="connsiteX6712" fmla="*/ 176768 w 1498841"/>
                <a:gd name="connsiteY6712" fmla="*/ 1145305 h 2218638"/>
                <a:gd name="connsiteX6713" fmla="*/ 175593 w 1498841"/>
                <a:gd name="connsiteY6713" fmla="*/ 1145305 h 2218638"/>
                <a:gd name="connsiteX6714" fmla="*/ 174419 w 1498841"/>
                <a:gd name="connsiteY6714" fmla="*/ 1146284 h 2218638"/>
                <a:gd name="connsiteX6715" fmla="*/ 172592 w 1498841"/>
                <a:gd name="connsiteY6715" fmla="*/ 1148829 h 2218638"/>
                <a:gd name="connsiteX6716" fmla="*/ 172592 w 1498841"/>
                <a:gd name="connsiteY6716" fmla="*/ 1149743 h 2218638"/>
                <a:gd name="connsiteX6717" fmla="*/ 173505 w 1498841"/>
                <a:gd name="connsiteY6717" fmla="*/ 1150461 h 2218638"/>
                <a:gd name="connsiteX6718" fmla="*/ 174615 w 1498841"/>
                <a:gd name="connsiteY6718" fmla="*/ 1150983 h 2218638"/>
                <a:gd name="connsiteX6719" fmla="*/ 175985 w 1498841"/>
                <a:gd name="connsiteY6719" fmla="*/ 1151048 h 2218638"/>
                <a:gd name="connsiteX6720" fmla="*/ 176377 w 1498841"/>
                <a:gd name="connsiteY6720" fmla="*/ 1151504 h 2218638"/>
                <a:gd name="connsiteX6721" fmla="*/ 175985 w 1498841"/>
                <a:gd name="connsiteY6721" fmla="*/ 1152353 h 2218638"/>
                <a:gd name="connsiteX6722" fmla="*/ 174093 w 1498841"/>
                <a:gd name="connsiteY6722" fmla="*/ 1152744 h 2218638"/>
                <a:gd name="connsiteX6723" fmla="*/ 173049 w 1498841"/>
                <a:gd name="connsiteY6723" fmla="*/ 1152483 h 2218638"/>
                <a:gd name="connsiteX6724" fmla="*/ 172983 w 1498841"/>
                <a:gd name="connsiteY6724" fmla="*/ 1151831 h 2218638"/>
                <a:gd name="connsiteX6725" fmla="*/ 171026 w 1498841"/>
                <a:gd name="connsiteY6725" fmla="*/ 1149743 h 2218638"/>
                <a:gd name="connsiteX6726" fmla="*/ 170439 w 1498841"/>
                <a:gd name="connsiteY6726" fmla="*/ 1149547 h 2218638"/>
                <a:gd name="connsiteX6727" fmla="*/ 170178 w 1498841"/>
                <a:gd name="connsiteY6727" fmla="*/ 1150330 h 2218638"/>
                <a:gd name="connsiteX6728" fmla="*/ 169656 w 1498841"/>
                <a:gd name="connsiteY6728" fmla="*/ 1150591 h 2218638"/>
                <a:gd name="connsiteX6729" fmla="*/ 168873 w 1498841"/>
                <a:gd name="connsiteY6729" fmla="*/ 1150591 h 2218638"/>
                <a:gd name="connsiteX6730" fmla="*/ 168285 w 1498841"/>
                <a:gd name="connsiteY6730" fmla="*/ 1150004 h 2218638"/>
                <a:gd name="connsiteX6731" fmla="*/ 168024 w 1498841"/>
                <a:gd name="connsiteY6731" fmla="*/ 1148568 h 2218638"/>
                <a:gd name="connsiteX6732" fmla="*/ 168677 w 1498841"/>
                <a:gd name="connsiteY6732" fmla="*/ 1147720 h 2218638"/>
                <a:gd name="connsiteX6733" fmla="*/ 169656 w 1498841"/>
                <a:gd name="connsiteY6733" fmla="*/ 1147720 h 2218638"/>
                <a:gd name="connsiteX6734" fmla="*/ 169982 w 1498841"/>
                <a:gd name="connsiteY6734" fmla="*/ 1147328 h 2218638"/>
                <a:gd name="connsiteX6735" fmla="*/ 171352 w 1498841"/>
                <a:gd name="connsiteY6735" fmla="*/ 1147589 h 2218638"/>
                <a:gd name="connsiteX6736" fmla="*/ 172200 w 1498841"/>
                <a:gd name="connsiteY6736" fmla="*/ 1146610 h 2218638"/>
                <a:gd name="connsiteX6737" fmla="*/ 171809 w 1498841"/>
                <a:gd name="connsiteY6737" fmla="*/ 1145240 h 2218638"/>
                <a:gd name="connsiteX6738" fmla="*/ 170373 w 1498841"/>
                <a:gd name="connsiteY6738" fmla="*/ 1144001 h 2218638"/>
                <a:gd name="connsiteX6739" fmla="*/ 168938 w 1498841"/>
                <a:gd name="connsiteY6739" fmla="*/ 1144066 h 2218638"/>
                <a:gd name="connsiteX6740" fmla="*/ 168090 w 1498841"/>
                <a:gd name="connsiteY6740" fmla="*/ 1144849 h 2218638"/>
                <a:gd name="connsiteX6741" fmla="*/ 164501 w 1498841"/>
                <a:gd name="connsiteY6741" fmla="*/ 1146089 h 2218638"/>
                <a:gd name="connsiteX6742" fmla="*/ 161564 w 1498841"/>
                <a:gd name="connsiteY6742" fmla="*/ 1145762 h 2218638"/>
                <a:gd name="connsiteX6743" fmla="*/ 159802 w 1498841"/>
                <a:gd name="connsiteY6743" fmla="*/ 1144522 h 2218638"/>
                <a:gd name="connsiteX6744" fmla="*/ 158889 w 1498841"/>
                <a:gd name="connsiteY6744" fmla="*/ 1144392 h 2218638"/>
                <a:gd name="connsiteX6745" fmla="*/ 156409 w 1498841"/>
                <a:gd name="connsiteY6745" fmla="*/ 1146154 h 2218638"/>
                <a:gd name="connsiteX6746" fmla="*/ 154582 w 1498841"/>
                <a:gd name="connsiteY6746" fmla="*/ 1145567 h 2218638"/>
                <a:gd name="connsiteX6747" fmla="*/ 153604 w 1498841"/>
                <a:gd name="connsiteY6747" fmla="*/ 1143413 h 2218638"/>
                <a:gd name="connsiteX6748" fmla="*/ 149754 w 1498841"/>
                <a:gd name="connsiteY6748" fmla="*/ 1143544 h 2218638"/>
                <a:gd name="connsiteX6749" fmla="*/ 148905 w 1498841"/>
                <a:gd name="connsiteY6749" fmla="*/ 1140934 h 2218638"/>
                <a:gd name="connsiteX6750" fmla="*/ 147535 w 1498841"/>
                <a:gd name="connsiteY6750" fmla="*/ 1140738 h 2218638"/>
                <a:gd name="connsiteX6751" fmla="*/ 147405 w 1498841"/>
                <a:gd name="connsiteY6751" fmla="*/ 1140411 h 2218638"/>
                <a:gd name="connsiteX6752" fmla="*/ 147861 w 1498841"/>
                <a:gd name="connsiteY6752" fmla="*/ 1138258 h 2218638"/>
                <a:gd name="connsiteX6753" fmla="*/ 147339 w 1498841"/>
                <a:gd name="connsiteY6753" fmla="*/ 1137997 h 2218638"/>
                <a:gd name="connsiteX6754" fmla="*/ 147013 w 1498841"/>
                <a:gd name="connsiteY6754" fmla="*/ 1136888 h 2218638"/>
                <a:gd name="connsiteX6755" fmla="*/ 147796 w 1498841"/>
                <a:gd name="connsiteY6755" fmla="*/ 1132646 h 2218638"/>
                <a:gd name="connsiteX6756" fmla="*/ 147274 w 1498841"/>
                <a:gd name="connsiteY6756" fmla="*/ 1130493 h 2218638"/>
                <a:gd name="connsiteX6757" fmla="*/ 144925 w 1498841"/>
                <a:gd name="connsiteY6757" fmla="*/ 1128405 h 2218638"/>
                <a:gd name="connsiteX6758" fmla="*/ 144599 w 1498841"/>
                <a:gd name="connsiteY6758" fmla="*/ 1128275 h 2218638"/>
                <a:gd name="connsiteX6759" fmla="*/ 144272 w 1498841"/>
                <a:gd name="connsiteY6759" fmla="*/ 1128862 h 2218638"/>
                <a:gd name="connsiteX6760" fmla="*/ 141532 w 1498841"/>
                <a:gd name="connsiteY6760" fmla="*/ 1127100 h 2218638"/>
                <a:gd name="connsiteX6761" fmla="*/ 138922 w 1498841"/>
                <a:gd name="connsiteY6761" fmla="*/ 1127035 h 2218638"/>
                <a:gd name="connsiteX6762" fmla="*/ 137160 w 1498841"/>
                <a:gd name="connsiteY6762" fmla="*/ 1124034 h 2218638"/>
                <a:gd name="connsiteX6763" fmla="*/ 136899 w 1498841"/>
                <a:gd name="connsiteY6763" fmla="*/ 1122989 h 2218638"/>
                <a:gd name="connsiteX6764" fmla="*/ 136573 w 1498841"/>
                <a:gd name="connsiteY6764" fmla="*/ 1122924 h 2218638"/>
                <a:gd name="connsiteX6765" fmla="*/ 136116 w 1498841"/>
                <a:gd name="connsiteY6765" fmla="*/ 1123903 h 2218638"/>
                <a:gd name="connsiteX6766" fmla="*/ 135007 w 1498841"/>
                <a:gd name="connsiteY6766" fmla="*/ 1122663 h 2218638"/>
                <a:gd name="connsiteX6767" fmla="*/ 134419 w 1498841"/>
                <a:gd name="connsiteY6767" fmla="*/ 1121097 h 2218638"/>
                <a:gd name="connsiteX6768" fmla="*/ 133767 w 1498841"/>
                <a:gd name="connsiteY6768" fmla="*/ 1120771 h 2218638"/>
                <a:gd name="connsiteX6769" fmla="*/ 133636 w 1498841"/>
                <a:gd name="connsiteY6769" fmla="*/ 1121880 h 2218638"/>
                <a:gd name="connsiteX6770" fmla="*/ 134419 w 1498841"/>
                <a:gd name="connsiteY6770" fmla="*/ 1123185 h 2218638"/>
                <a:gd name="connsiteX6771" fmla="*/ 134289 w 1498841"/>
                <a:gd name="connsiteY6771" fmla="*/ 1123968 h 2218638"/>
                <a:gd name="connsiteX6772" fmla="*/ 133375 w 1498841"/>
                <a:gd name="connsiteY6772" fmla="*/ 1125338 h 2218638"/>
                <a:gd name="connsiteX6773" fmla="*/ 133441 w 1498841"/>
                <a:gd name="connsiteY6773" fmla="*/ 1127557 h 2218638"/>
                <a:gd name="connsiteX6774" fmla="*/ 131679 w 1498841"/>
                <a:gd name="connsiteY6774" fmla="*/ 1129449 h 2218638"/>
                <a:gd name="connsiteX6775" fmla="*/ 131157 w 1498841"/>
                <a:gd name="connsiteY6775" fmla="*/ 1130624 h 2218638"/>
                <a:gd name="connsiteX6776" fmla="*/ 129982 w 1498841"/>
                <a:gd name="connsiteY6776" fmla="*/ 1130428 h 2218638"/>
                <a:gd name="connsiteX6777" fmla="*/ 131287 w 1498841"/>
                <a:gd name="connsiteY6777" fmla="*/ 1129319 h 2218638"/>
                <a:gd name="connsiteX6778" fmla="*/ 131222 w 1498841"/>
                <a:gd name="connsiteY6778" fmla="*/ 1127557 h 2218638"/>
                <a:gd name="connsiteX6779" fmla="*/ 130831 w 1498841"/>
                <a:gd name="connsiteY6779" fmla="*/ 1127035 h 2218638"/>
                <a:gd name="connsiteX6780" fmla="*/ 129917 w 1498841"/>
                <a:gd name="connsiteY6780" fmla="*/ 1127231 h 2218638"/>
                <a:gd name="connsiteX6781" fmla="*/ 129069 w 1498841"/>
                <a:gd name="connsiteY6781" fmla="*/ 1126643 h 2218638"/>
                <a:gd name="connsiteX6782" fmla="*/ 128742 w 1498841"/>
                <a:gd name="connsiteY6782" fmla="*/ 1127231 h 2218638"/>
                <a:gd name="connsiteX6783" fmla="*/ 127829 w 1498841"/>
                <a:gd name="connsiteY6783" fmla="*/ 1127426 h 2218638"/>
                <a:gd name="connsiteX6784" fmla="*/ 126785 w 1498841"/>
                <a:gd name="connsiteY6784" fmla="*/ 1126839 h 2218638"/>
                <a:gd name="connsiteX6785" fmla="*/ 127046 w 1498841"/>
                <a:gd name="connsiteY6785" fmla="*/ 1128862 h 2218638"/>
                <a:gd name="connsiteX6786" fmla="*/ 125610 w 1498841"/>
                <a:gd name="connsiteY6786" fmla="*/ 1129188 h 2218638"/>
                <a:gd name="connsiteX6787" fmla="*/ 124762 w 1498841"/>
                <a:gd name="connsiteY6787" fmla="*/ 1129776 h 2218638"/>
                <a:gd name="connsiteX6788" fmla="*/ 124175 w 1498841"/>
                <a:gd name="connsiteY6788" fmla="*/ 1129188 h 2218638"/>
                <a:gd name="connsiteX6789" fmla="*/ 123131 w 1498841"/>
                <a:gd name="connsiteY6789" fmla="*/ 1128862 h 2218638"/>
                <a:gd name="connsiteX6790" fmla="*/ 123196 w 1498841"/>
                <a:gd name="connsiteY6790" fmla="*/ 1127622 h 2218638"/>
                <a:gd name="connsiteX6791" fmla="*/ 122609 w 1498841"/>
                <a:gd name="connsiteY6791" fmla="*/ 1127231 h 2218638"/>
                <a:gd name="connsiteX6792" fmla="*/ 121695 w 1498841"/>
                <a:gd name="connsiteY6792" fmla="*/ 1128209 h 2218638"/>
                <a:gd name="connsiteX6793" fmla="*/ 120977 w 1498841"/>
                <a:gd name="connsiteY6793" fmla="*/ 1128405 h 2218638"/>
                <a:gd name="connsiteX6794" fmla="*/ 120782 w 1498841"/>
                <a:gd name="connsiteY6794" fmla="*/ 1129384 h 2218638"/>
                <a:gd name="connsiteX6795" fmla="*/ 119868 w 1498841"/>
                <a:gd name="connsiteY6795" fmla="*/ 1130363 h 2218638"/>
                <a:gd name="connsiteX6796" fmla="*/ 119868 w 1498841"/>
                <a:gd name="connsiteY6796" fmla="*/ 1131211 h 2218638"/>
                <a:gd name="connsiteX6797" fmla="*/ 120586 w 1498841"/>
                <a:gd name="connsiteY6797" fmla="*/ 1132582 h 2218638"/>
                <a:gd name="connsiteX6798" fmla="*/ 119738 w 1498841"/>
                <a:gd name="connsiteY6798" fmla="*/ 1134670 h 2218638"/>
                <a:gd name="connsiteX6799" fmla="*/ 118824 w 1498841"/>
                <a:gd name="connsiteY6799" fmla="*/ 1134408 h 2218638"/>
                <a:gd name="connsiteX6800" fmla="*/ 118367 w 1498841"/>
                <a:gd name="connsiteY6800" fmla="*/ 1133821 h 2218638"/>
                <a:gd name="connsiteX6801" fmla="*/ 117454 w 1498841"/>
                <a:gd name="connsiteY6801" fmla="*/ 1133756 h 2218638"/>
                <a:gd name="connsiteX6802" fmla="*/ 117258 w 1498841"/>
                <a:gd name="connsiteY6802" fmla="*/ 1131603 h 2218638"/>
                <a:gd name="connsiteX6803" fmla="*/ 115692 w 1498841"/>
                <a:gd name="connsiteY6803" fmla="*/ 1130950 h 2218638"/>
                <a:gd name="connsiteX6804" fmla="*/ 113995 w 1498841"/>
                <a:gd name="connsiteY6804" fmla="*/ 1129514 h 2218638"/>
                <a:gd name="connsiteX6805" fmla="*/ 112756 w 1498841"/>
                <a:gd name="connsiteY6805" fmla="*/ 1126121 h 2218638"/>
                <a:gd name="connsiteX6806" fmla="*/ 110798 w 1498841"/>
                <a:gd name="connsiteY6806" fmla="*/ 1123968 h 2218638"/>
                <a:gd name="connsiteX6807" fmla="*/ 109885 w 1498841"/>
                <a:gd name="connsiteY6807" fmla="*/ 1123577 h 2218638"/>
                <a:gd name="connsiteX6808" fmla="*/ 108971 w 1498841"/>
                <a:gd name="connsiteY6808" fmla="*/ 1123903 h 2218638"/>
                <a:gd name="connsiteX6809" fmla="*/ 108645 w 1498841"/>
                <a:gd name="connsiteY6809" fmla="*/ 1124751 h 2218638"/>
                <a:gd name="connsiteX6810" fmla="*/ 107209 w 1498841"/>
                <a:gd name="connsiteY6810" fmla="*/ 1125991 h 2218638"/>
                <a:gd name="connsiteX6811" fmla="*/ 105839 w 1498841"/>
                <a:gd name="connsiteY6811" fmla="*/ 1125665 h 2218638"/>
                <a:gd name="connsiteX6812" fmla="*/ 103751 w 1498841"/>
                <a:gd name="connsiteY6812" fmla="*/ 1127426 h 2218638"/>
                <a:gd name="connsiteX6813" fmla="*/ 100945 w 1498841"/>
                <a:gd name="connsiteY6813" fmla="*/ 1128144 h 2218638"/>
                <a:gd name="connsiteX6814" fmla="*/ 100358 w 1498841"/>
                <a:gd name="connsiteY6814" fmla="*/ 1128797 h 2218638"/>
                <a:gd name="connsiteX6815" fmla="*/ 100097 w 1498841"/>
                <a:gd name="connsiteY6815" fmla="*/ 1130885 h 2218638"/>
                <a:gd name="connsiteX6816" fmla="*/ 98922 w 1498841"/>
                <a:gd name="connsiteY6816" fmla="*/ 1130167 h 2218638"/>
                <a:gd name="connsiteX6817" fmla="*/ 99118 w 1498841"/>
                <a:gd name="connsiteY6817" fmla="*/ 1128014 h 2218638"/>
                <a:gd name="connsiteX6818" fmla="*/ 98596 w 1498841"/>
                <a:gd name="connsiteY6818" fmla="*/ 1127688 h 2218638"/>
                <a:gd name="connsiteX6819" fmla="*/ 101532 w 1498841"/>
                <a:gd name="connsiteY6819" fmla="*/ 1124686 h 2218638"/>
                <a:gd name="connsiteX6820" fmla="*/ 102772 w 1498841"/>
                <a:gd name="connsiteY6820" fmla="*/ 1121880 h 2218638"/>
                <a:gd name="connsiteX6821" fmla="*/ 105578 w 1498841"/>
                <a:gd name="connsiteY6821" fmla="*/ 1118617 h 2218638"/>
                <a:gd name="connsiteX6822" fmla="*/ 104795 w 1498841"/>
                <a:gd name="connsiteY6822" fmla="*/ 1117247 h 2218638"/>
                <a:gd name="connsiteX6823" fmla="*/ 105056 w 1498841"/>
                <a:gd name="connsiteY6823" fmla="*/ 1116856 h 2218638"/>
                <a:gd name="connsiteX6824" fmla="*/ 107144 w 1498841"/>
                <a:gd name="connsiteY6824" fmla="*/ 1116268 h 2218638"/>
                <a:gd name="connsiteX6825" fmla="*/ 108384 w 1498841"/>
                <a:gd name="connsiteY6825" fmla="*/ 1114833 h 2218638"/>
                <a:gd name="connsiteX6826" fmla="*/ 108710 w 1498841"/>
                <a:gd name="connsiteY6826" fmla="*/ 1114246 h 2218638"/>
                <a:gd name="connsiteX6827" fmla="*/ 108449 w 1498841"/>
                <a:gd name="connsiteY6827" fmla="*/ 1113593 h 2218638"/>
                <a:gd name="connsiteX6828" fmla="*/ 108906 w 1498841"/>
                <a:gd name="connsiteY6828" fmla="*/ 1112614 h 2218638"/>
                <a:gd name="connsiteX6829" fmla="*/ 108514 w 1498841"/>
                <a:gd name="connsiteY6829" fmla="*/ 1111570 h 2218638"/>
                <a:gd name="connsiteX6830" fmla="*/ 108775 w 1498841"/>
                <a:gd name="connsiteY6830" fmla="*/ 1111375 h 2218638"/>
                <a:gd name="connsiteX6831" fmla="*/ 109689 w 1498841"/>
                <a:gd name="connsiteY6831" fmla="*/ 1111439 h 2218638"/>
                <a:gd name="connsiteX6832" fmla="*/ 110080 w 1498841"/>
                <a:gd name="connsiteY6832" fmla="*/ 1110983 h 2218638"/>
                <a:gd name="connsiteX6833" fmla="*/ 110733 w 1498841"/>
                <a:gd name="connsiteY6833" fmla="*/ 1111309 h 2218638"/>
                <a:gd name="connsiteX6834" fmla="*/ 109950 w 1498841"/>
                <a:gd name="connsiteY6834" fmla="*/ 1117834 h 2218638"/>
                <a:gd name="connsiteX6835" fmla="*/ 110276 w 1498841"/>
                <a:gd name="connsiteY6835" fmla="*/ 1118291 h 2218638"/>
                <a:gd name="connsiteX6836" fmla="*/ 110602 w 1498841"/>
                <a:gd name="connsiteY6836" fmla="*/ 1117639 h 2218638"/>
                <a:gd name="connsiteX6837" fmla="*/ 110929 w 1498841"/>
                <a:gd name="connsiteY6837" fmla="*/ 1119009 h 2218638"/>
                <a:gd name="connsiteX6838" fmla="*/ 111581 w 1498841"/>
                <a:gd name="connsiteY6838" fmla="*/ 1119857 h 2218638"/>
                <a:gd name="connsiteX6839" fmla="*/ 112495 w 1498841"/>
                <a:gd name="connsiteY6839" fmla="*/ 1120249 h 2218638"/>
                <a:gd name="connsiteX6840" fmla="*/ 112625 w 1498841"/>
                <a:gd name="connsiteY6840" fmla="*/ 1119400 h 2218638"/>
                <a:gd name="connsiteX6841" fmla="*/ 111777 w 1498841"/>
                <a:gd name="connsiteY6841" fmla="*/ 1118944 h 2218638"/>
                <a:gd name="connsiteX6842" fmla="*/ 111907 w 1498841"/>
                <a:gd name="connsiteY6842" fmla="*/ 1116073 h 2218638"/>
                <a:gd name="connsiteX6843" fmla="*/ 111581 w 1498841"/>
                <a:gd name="connsiteY6843" fmla="*/ 1115877 h 2218638"/>
                <a:gd name="connsiteX6844" fmla="*/ 111255 w 1498841"/>
                <a:gd name="connsiteY6844" fmla="*/ 1116203 h 2218638"/>
                <a:gd name="connsiteX6845" fmla="*/ 111516 w 1498841"/>
                <a:gd name="connsiteY6845" fmla="*/ 1112875 h 2218638"/>
                <a:gd name="connsiteX6846" fmla="*/ 113082 w 1498841"/>
                <a:gd name="connsiteY6846" fmla="*/ 1111375 h 2218638"/>
                <a:gd name="connsiteX6847" fmla="*/ 113343 w 1498841"/>
                <a:gd name="connsiteY6847" fmla="*/ 1110722 h 2218638"/>
                <a:gd name="connsiteX6848" fmla="*/ 113082 w 1498841"/>
                <a:gd name="connsiteY6848" fmla="*/ 1108960 h 2218638"/>
                <a:gd name="connsiteX6849" fmla="*/ 114452 w 1498841"/>
                <a:gd name="connsiteY6849" fmla="*/ 1108503 h 2218638"/>
                <a:gd name="connsiteX6850" fmla="*/ 114387 w 1498841"/>
                <a:gd name="connsiteY6850" fmla="*/ 1107264 h 2218638"/>
                <a:gd name="connsiteX6851" fmla="*/ 115170 w 1498841"/>
                <a:gd name="connsiteY6851" fmla="*/ 1106676 h 2218638"/>
                <a:gd name="connsiteX6852" fmla="*/ 114583 w 1498841"/>
                <a:gd name="connsiteY6852" fmla="*/ 1104523 h 2218638"/>
                <a:gd name="connsiteX6853" fmla="*/ 114844 w 1498841"/>
                <a:gd name="connsiteY6853" fmla="*/ 1103870 h 2218638"/>
                <a:gd name="connsiteX6854" fmla="*/ 116671 w 1498841"/>
                <a:gd name="connsiteY6854" fmla="*/ 1103283 h 2218638"/>
                <a:gd name="connsiteX6855" fmla="*/ 117128 w 1498841"/>
                <a:gd name="connsiteY6855" fmla="*/ 1103544 h 2218638"/>
                <a:gd name="connsiteX6856" fmla="*/ 117193 w 1498841"/>
                <a:gd name="connsiteY6856" fmla="*/ 1105045 h 2218638"/>
                <a:gd name="connsiteX6857" fmla="*/ 118824 w 1498841"/>
                <a:gd name="connsiteY6857" fmla="*/ 1106285 h 2218638"/>
                <a:gd name="connsiteX6858" fmla="*/ 121630 w 1498841"/>
                <a:gd name="connsiteY6858" fmla="*/ 1106546 h 2218638"/>
                <a:gd name="connsiteX6859" fmla="*/ 122805 w 1498841"/>
                <a:gd name="connsiteY6859" fmla="*/ 1106024 h 2218638"/>
                <a:gd name="connsiteX6860" fmla="*/ 123131 w 1498841"/>
                <a:gd name="connsiteY6860" fmla="*/ 1107068 h 2218638"/>
                <a:gd name="connsiteX6861" fmla="*/ 124044 w 1498841"/>
                <a:gd name="connsiteY6861" fmla="*/ 1107655 h 2218638"/>
                <a:gd name="connsiteX6862" fmla="*/ 125741 w 1498841"/>
                <a:gd name="connsiteY6862" fmla="*/ 1107133 h 2218638"/>
                <a:gd name="connsiteX6863" fmla="*/ 127176 w 1498841"/>
                <a:gd name="connsiteY6863" fmla="*/ 1107655 h 2218638"/>
                <a:gd name="connsiteX6864" fmla="*/ 127959 w 1498841"/>
                <a:gd name="connsiteY6864" fmla="*/ 1109221 h 2218638"/>
                <a:gd name="connsiteX6865" fmla="*/ 127307 w 1498841"/>
                <a:gd name="connsiteY6865" fmla="*/ 1109417 h 2218638"/>
                <a:gd name="connsiteX6866" fmla="*/ 127372 w 1498841"/>
                <a:gd name="connsiteY6866" fmla="*/ 1110004 h 2218638"/>
                <a:gd name="connsiteX6867" fmla="*/ 128416 w 1498841"/>
                <a:gd name="connsiteY6867" fmla="*/ 1111375 h 2218638"/>
                <a:gd name="connsiteX6868" fmla="*/ 128808 w 1498841"/>
                <a:gd name="connsiteY6868" fmla="*/ 1111505 h 2218638"/>
                <a:gd name="connsiteX6869" fmla="*/ 129330 w 1498841"/>
                <a:gd name="connsiteY6869" fmla="*/ 1111048 h 2218638"/>
                <a:gd name="connsiteX6870" fmla="*/ 129656 w 1498841"/>
                <a:gd name="connsiteY6870" fmla="*/ 1111375 h 2218638"/>
                <a:gd name="connsiteX6871" fmla="*/ 129591 w 1498841"/>
                <a:gd name="connsiteY6871" fmla="*/ 1113984 h 2218638"/>
                <a:gd name="connsiteX6872" fmla="*/ 129852 w 1498841"/>
                <a:gd name="connsiteY6872" fmla="*/ 1114572 h 2218638"/>
                <a:gd name="connsiteX6873" fmla="*/ 130570 w 1498841"/>
                <a:gd name="connsiteY6873" fmla="*/ 1114833 h 2218638"/>
                <a:gd name="connsiteX6874" fmla="*/ 131353 w 1498841"/>
                <a:gd name="connsiteY6874" fmla="*/ 1114180 h 2218638"/>
                <a:gd name="connsiteX6875" fmla="*/ 132397 w 1498841"/>
                <a:gd name="connsiteY6875" fmla="*/ 1114246 h 2218638"/>
                <a:gd name="connsiteX6876" fmla="*/ 132592 w 1498841"/>
                <a:gd name="connsiteY6876" fmla="*/ 1113984 h 2218638"/>
                <a:gd name="connsiteX6877" fmla="*/ 131483 w 1498841"/>
                <a:gd name="connsiteY6877" fmla="*/ 1113528 h 2218638"/>
                <a:gd name="connsiteX6878" fmla="*/ 132070 w 1498841"/>
                <a:gd name="connsiteY6878" fmla="*/ 1112158 h 2218638"/>
                <a:gd name="connsiteX6879" fmla="*/ 131353 w 1498841"/>
                <a:gd name="connsiteY6879" fmla="*/ 1110461 h 2218638"/>
                <a:gd name="connsiteX6880" fmla="*/ 131026 w 1498841"/>
                <a:gd name="connsiteY6880" fmla="*/ 1110135 h 2218638"/>
                <a:gd name="connsiteX6881" fmla="*/ 130570 w 1498841"/>
                <a:gd name="connsiteY6881" fmla="*/ 1110461 h 2218638"/>
                <a:gd name="connsiteX6882" fmla="*/ 129721 w 1498841"/>
                <a:gd name="connsiteY6882" fmla="*/ 1110200 h 2218638"/>
                <a:gd name="connsiteX6883" fmla="*/ 129721 w 1498841"/>
                <a:gd name="connsiteY6883" fmla="*/ 1109613 h 2218638"/>
                <a:gd name="connsiteX6884" fmla="*/ 130439 w 1498841"/>
                <a:gd name="connsiteY6884" fmla="*/ 1109874 h 2218638"/>
                <a:gd name="connsiteX6885" fmla="*/ 131418 w 1498841"/>
                <a:gd name="connsiteY6885" fmla="*/ 1109547 h 2218638"/>
                <a:gd name="connsiteX6886" fmla="*/ 132462 w 1498841"/>
                <a:gd name="connsiteY6886" fmla="*/ 1110656 h 2218638"/>
                <a:gd name="connsiteX6887" fmla="*/ 132723 w 1498841"/>
                <a:gd name="connsiteY6887" fmla="*/ 1111896 h 2218638"/>
                <a:gd name="connsiteX6888" fmla="*/ 134485 w 1498841"/>
                <a:gd name="connsiteY6888" fmla="*/ 1114115 h 2218638"/>
                <a:gd name="connsiteX6889" fmla="*/ 135333 w 1498841"/>
                <a:gd name="connsiteY6889" fmla="*/ 1114115 h 2218638"/>
                <a:gd name="connsiteX6890" fmla="*/ 136051 w 1498841"/>
                <a:gd name="connsiteY6890" fmla="*/ 1112223 h 2218638"/>
                <a:gd name="connsiteX6891" fmla="*/ 137943 w 1498841"/>
                <a:gd name="connsiteY6891" fmla="*/ 1112288 h 2218638"/>
                <a:gd name="connsiteX6892" fmla="*/ 138269 w 1498841"/>
                <a:gd name="connsiteY6892" fmla="*/ 1112027 h 2218638"/>
                <a:gd name="connsiteX6893" fmla="*/ 138791 w 1498841"/>
                <a:gd name="connsiteY6893" fmla="*/ 1110004 h 2218638"/>
                <a:gd name="connsiteX6894" fmla="*/ 138987 w 1498841"/>
                <a:gd name="connsiteY6894" fmla="*/ 1106937 h 2218638"/>
                <a:gd name="connsiteX6895" fmla="*/ 139770 w 1498841"/>
                <a:gd name="connsiteY6895" fmla="*/ 1106154 h 2218638"/>
                <a:gd name="connsiteX6896" fmla="*/ 140749 w 1498841"/>
                <a:gd name="connsiteY6896" fmla="*/ 1102957 h 2218638"/>
                <a:gd name="connsiteX6897" fmla="*/ 141793 w 1498841"/>
                <a:gd name="connsiteY6897" fmla="*/ 1103087 h 2218638"/>
                <a:gd name="connsiteX6898" fmla="*/ 142250 w 1498841"/>
                <a:gd name="connsiteY6898" fmla="*/ 1103675 h 2218638"/>
                <a:gd name="connsiteX6899" fmla="*/ 147274 w 1498841"/>
                <a:gd name="connsiteY6899" fmla="*/ 1102304 h 2218638"/>
                <a:gd name="connsiteX6900" fmla="*/ 147992 w 1498841"/>
                <a:gd name="connsiteY6900" fmla="*/ 1101652 h 2218638"/>
                <a:gd name="connsiteX6901" fmla="*/ 147470 w 1498841"/>
                <a:gd name="connsiteY6901" fmla="*/ 1100934 h 2218638"/>
                <a:gd name="connsiteX6902" fmla="*/ 145578 w 1498841"/>
                <a:gd name="connsiteY6902" fmla="*/ 1099955 h 2218638"/>
                <a:gd name="connsiteX6903" fmla="*/ 144599 w 1498841"/>
                <a:gd name="connsiteY6903" fmla="*/ 1100086 h 2218638"/>
                <a:gd name="connsiteX6904" fmla="*/ 143881 w 1498841"/>
                <a:gd name="connsiteY6904" fmla="*/ 1099629 h 2218638"/>
                <a:gd name="connsiteX6905" fmla="*/ 141728 w 1498841"/>
                <a:gd name="connsiteY6905" fmla="*/ 1100412 h 2218638"/>
                <a:gd name="connsiteX6906" fmla="*/ 137943 w 1498841"/>
                <a:gd name="connsiteY6906" fmla="*/ 1099890 h 2218638"/>
                <a:gd name="connsiteX6907" fmla="*/ 135137 w 1498841"/>
                <a:gd name="connsiteY6907" fmla="*/ 1098389 h 2218638"/>
                <a:gd name="connsiteX6908" fmla="*/ 135007 w 1498841"/>
                <a:gd name="connsiteY6908" fmla="*/ 1098128 h 2218638"/>
                <a:gd name="connsiteX6909" fmla="*/ 135724 w 1498841"/>
                <a:gd name="connsiteY6909" fmla="*/ 1097933 h 2218638"/>
                <a:gd name="connsiteX6910" fmla="*/ 138008 w 1498841"/>
                <a:gd name="connsiteY6910" fmla="*/ 1097998 h 2218638"/>
                <a:gd name="connsiteX6911" fmla="*/ 138139 w 1498841"/>
                <a:gd name="connsiteY6911" fmla="*/ 1097541 h 2218638"/>
                <a:gd name="connsiteX6912" fmla="*/ 137421 w 1498841"/>
                <a:gd name="connsiteY6912" fmla="*/ 1096954 h 2218638"/>
                <a:gd name="connsiteX6913" fmla="*/ 136051 w 1498841"/>
                <a:gd name="connsiteY6913" fmla="*/ 1096432 h 2218638"/>
                <a:gd name="connsiteX6914" fmla="*/ 132788 w 1498841"/>
                <a:gd name="connsiteY6914" fmla="*/ 1098585 h 2218638"/>
                <a:gd name="connsiteX6915" fmla="*/ 131353 w 1498841"/>
                <a:gd name="connsiteY6915" fmla="*/ 1097998 h 2218638"/>
                <a:gd name="connsiteX6916" fmla="*/ 130504 w 1498841"/>
                <a:gd name="connsiteY6916" fmla="*/ 1098324 h 2218638"/>
                <a:gd name="connsiteX6917" fmla="*/ 129264 w 1498841"/>
                <a:gd name="connsiteY6917" fmla="*/ 1097606 h 2218638"/>
                <a:gd name="connsiteX6918" fmla="*/ 129917 w 1498841"/>
                <a:gd name="connsiteY6918" fmla="*/ 1096562 h 2218638"/>
                <a:gd name="connsiteX6919" fmla="*/ 132853 w 1498841"/>
                <a:gd name="connsiteY6919" fmla="*/ 1095126 h 2218638"/>
                <a:gd name="connsiteX6920" fmla="*/ 132853 w 1498841"/>
                <a:gd name="connsiteY6920" fmla="*/ 1094213 h 2218638"/>
                <a:gd name="connsiteX6921" fmla="*/ 130570 w 1498841"/>
                <a:gd name="connsiteY6921" fmla="*/ 1092451 h 2218638"/>
                <a:gd name="connsiteX6922" fmla="*/ 129721 w 1498841"/>
                <a:gd name="connsiteY6922" fmla="*/ 1092256 h 2218638"/>
                <a:gd name="connsiteX6923" fmla="*/ 128416 w 1498841"/>
                <a:gd name="connsiteY6923" fmla="*/ 1091211 h 2218638"/>
                <a:gd name="connsiteX6924" fmla="*/ 126785 w 1498841"/>
                <a:gd name="connsiteY6924" fmla="*/ 1090885 h 2218638"/>
                <a:gd name="connsiteX6925" fmla="*/ 126524 w 1498841"/>
                <a:gd name="connsiteY6925" fmla="*/ 1090428 h 2218638"/>
                <a:gd name="connsiteX6926" fmla="*/ 126720 w 1498841"/>
                <a:gd name="connsiteY6926" fmla="*/ 1089906 h 2218638"/>
                <a:gd name="connsiteX6927" fmla="*/ 129460 w 1498841"/>
                <a:gd name="connsiteY6927" fmla="*/ 1089254 h 2218638"/>
                <a:gd name="connsiteX6928" fmla="*/ 130504 w 1498841"/>
                <a:gd name="connsiteY6928" fmla="*/ 1088340 h 2218638"/>
                <a:gd name="connsiteX6929" fmla="*/ 130439 w 1498841"/>
                <a:gd name="connsiteY6929" fmla="*/ 1086905 h 2218638"/>
                <a:gd name="connsiteX6930" fmla="*/ 131614 w 1498841"/>
                <a:gd name="connsiteY6930" fmla="*/ 1086644 h 2218638"/>
                <a:gd name="connsiteX6931" fmla="*/ 132397 w 1498841"/>
                <a:gd name="connsiteY6931" fmla="*/ 1085991 h 2218638"/>
                <a:gd name="connsiteX6932" fmla="*/ 133180 w 1498841"/>
                <a:gd name="connsiteY6932" fmla="*/ 1085991 h 2218638"/>
                <a:gd name="connsiteX6933" fmla="*/ 136116 w 1498841"/>
                <a:gd name="connsiteY6933" fmla="*/ 1088406 h 2218638"/>
                <a:gd name="connsiteX6934" fmla="*/ 138204 w 1498841"/>
                <a:gd name="connsiteY6934" fmla="*/ 1089385 h 2218638"/>
                <a:gd name="connsiteX6935" fmla="*/ 141206 w 1498841"/>
                <a:gd name="connsiteY6935" fmla="*/ 1090037 h 2218638"/>
                <a:gd name="connsiteX6936" fmla="*/ 141336 w 1498841"/>
                <a:gd name="connsiteY6936" fmla="*/ 1090689 h 2218638"/>
                <a:gd name="connsiteX6937" fmla="*/ 139509 w 1498841"/>
                <a:gd name="connsiteY6937" fmla="*/ 1090233 h 2218638"/>
                <a:gd name="connsiteX6938" fmla="*/ 139118 w 1498841"/>
                <a:gd name="connsiteY6938" fmla="*/ 1090363 h 2218638"/>
                <a:gd name="connsiteX6939" fmla="*/ 138987 w 1498841"/>
                <a:gd name="connsiteY6939" fmla="*/ 1091081 h 2218638"/>
                <a:gd name="connsiteX6940" fmla="*/ 142184 w 1498841"/>
                <a:gd name="connsiteY6940" fmla="*/ 1091994 h 2218638"/>
                <a:gd name="connsiteX6941" fmla="*/ 143228 w 1498841"/>
                <a:gd name="connsiteY6941" fmla="*/ 1093626 h 2218638"/>
                <a:gd name="connsiteX6942" fmla="*/ 144664 w 1498841"/>
                <a:gd name="connsiteY6942" fmla="*/ 1094605 h 2218638"/>
                <a:gd name="connsiteX6943" fmla="*/ 150406 w 1498841"/>
                <a:gd name="connsiteY6943" fmla="*/ 1097019 h 2218638"/>
                <a:gd name="connsiteX6944" fmla="*/ 151124 w 1498841"/>
                <a:gd name="connsiteY6944" fmla="*/ 1097019 h 2218638"/>
                <a:gd name="connsiteX6945" fmla="*/ 151972 w 1498841"/>
                <a:gd name="connsiteY6945" fmla="*/ 1097867 h 2218638"/>
                <a:gd name="connsiteX6946" fmla="*/ 152951 w 1498841"/>
                <a:gd name="connsiteY6946" fmla="*/ 1097606 h 2218638"/>
                <a:gd name="connsiteX6947" fmla="*/ 153604 w 1498841"/>
                <a:gd name="connsiteY6947" fmla="*/ 1099303 h 2218638"/>
                <a:gd name="connsiteX6948" fmla="*/ 153865 w 1498841"/>
                <a:gd name="connsiteY6948" fmla="*/ 1098650 h 2218638"/>
                <a:gd name="connsiteX6949" fmla="*/ 153147 w 1498841"/>
                <a:gd name="connsiteY6949" fmla="*/ 1094931 h 2218638"/>
                <a:gd name="connsiteX6950" fmla="*/ 152233 w 1498841"/>
                <a:gd name="connsiteY6950" fmla="*/ 1093560 h 2218638"/>
                <a:gd name="connsiteX6951" fmla="*/ 151515 w 1498841"/>
                <a:gd name="connsiteY6951" fmla="*/ 1093756 h 2218638"/>
                <a:gd name="connsiteX6952" fmla="*/ 150798 w 1498841"/>
                <a:gd name="connsiteY6952" fmla="*/ 1094866 h 2218638"/>
                <a:gd name="connsiteX6953" fmla="*/ 149819 w 1498841"/>
                <a:gd name="connsiteY6953" fmla="*/ 1094279 h 2218638"/>
                <a:gd name="connsiteX6954" fmla="*/ 148775 w 1498841"/>
                <a:gd name="connsiteY6954" fmla="*/ 1094800 h 2218638"/>
                <a:gd name="connsiteX6955" fmla="*/ 147209 w 1498841"/>
                <a:gd name="connsiteY6955" fmla="*/ 1093822 h 2218638"/>
                <a:gd name="connsiteX6956" fmla="*/ 147013 w 1498841"/>
                <a:gd name="connsiteY6956" fmla="*/ 1092843 h 2218638"/>
                <a:gd name="connsiteX6957" fmla="*/ 145251 w 1498841"/>
                <a:gd name="connsiteY6957" fmla="*/ 1092125 h 2218638"/>
                <a:gd name="connsiteX6958" fmla="*/ 144729 w 1498841"/>
                <a:gd name="connsiteY6958" fmla="*/ 1091407 h 2218638"/>
                <a:gd name="connsiteX6959" fmla="*/ 144533 w 1498841"/>
                <a:gd name="connsiteY6959" fmla="*/ 1090037 h 2218638"/>
                <a:gd name="connsiteX6960" fmla="*/ 145317 w 1498841"/>
                <a:gd name="connsiteY6960" fmla="*/ 1089711 h 2218638"/>
                <a:gd name="connsiteX6961" fmla="*/ 150863 w 1498841"/>
                <a:gd name="connsiteY6961" fmla="*/ 1089058 h 2218638"/>
                <a:gd name="connsiteX6962" fmla="*/ 151842 w 1498841"/>
                <a:gd name="connsiteY6962" fmla="*/ 1087362 h 2218638"/>
                <a:gd name="connsiteX6963" fmla="*/ 151972 w 1498841"/>
                <a:gd name="connsiteY6963" fmla="*/ 1086970 h 2218638"/>
                <a:gd name="connsiteX6964" fmla="*/ 151581 w 1498841"/>
                <a:gd name="connsiteY6964" fmla="*/ 1086644 h 2218638"/>
                <a:gd name="connsiteX6965" fmla="*/ 150667 w 1498841"/>
                <a:gd name="connsiteY6965" fmla="*/ 1086905 h 2218638"/>
                <a:gd name="connsiteX6966" fmla="*/ 149297 w 1498841"/>
                <a:gd name="connsiteY6966" fmla="*/ 1088275 h 2218638"/>
                <a:gd name="connsiteX6967" fmla="*/ 146295 w 1498841"/>
                <a:gd name="connsiteY6967" fmla="*/ 1087688 h 2218638"/>
                <a:gd name="connsiteX6968" fmla="*/ 142641 w 1498841"/>
                <a:gd name="connsiteY6968" fmla="*/ 1087753 h 2218638"/>
                <a:gd name="connsiteX6969" fmla="*/ 139509 w 1498841"/>
                <a:gd name="connsiteY6969" fmla="*/ 1084752 h 2218638"/>
                <a:gd name="connsiteX6970" fmla="*/ 138530 w 1498841"/>
                <a:gd name="connsiteY6970" fmla="*/ 1084425 h 2218638"/>
                <a:gd name="connsiteX6971" fmla="*/ 135855 w 1498841"/>
                <a:gd name="connsiteY6971" fmla="*/ 1084556 h 2218638"/>
                <a:gd name="connsiteX6972" fmla="*/ 129982 w 1498841"/>
                <a:gd name="connsiteY6972" fmla="*/ 1081750 h 2218638"/>
                <a:gd name="connsiteX6973" fmla="*/ 129395 w 1498841"/>
                <a:gd name="connsiteY6973" fmla="*/ 1081750 h 2218638"/>
                <a:gd name="connsiteX6974" fmla="*/ 128677 w 1498841"/>
                <a:gd name="connsiteY6974" fmla="*/ 1082337 h 2218638"/>
                <a:gd name="connsiteX6975" fmla="*/ 127307 w 1498841"/>
                <a:gd name="connsiteY6975" fmla="*/ 1080837 h 2218638"/>
                <a:gd name="connsiteX6976" fmla="*/ 126002 w 1498841"/>
                <a:gd name="connsiteY6976" fmla="*/ 1081293 h 2218638"/>
                <a:gd name="connsiteX6977" fmla="*/ 124436 w 1498841"/>
                <a:gd name="connsiteY6977" fmla="*/ 1081163 h 2218638"/>
                <a:gd name="connsiteX6978" fmla="*/ 123327 w 1498841"/>
                <a:gd name="connsiteY6978" fmla="*/ 1079336 h 2218638"/>
                <a:gd name="connsiteX6979" fmla="*/ 121760 w 1498841"/>
                <a:gd name="connsiteY6979" fmla="*/ 1077966 h 2218638"/>
                <a:gd name="connsiteX6980" fmla="*/ 120129 w 1498841"/>
                <a:gd name="connsiteY6980" fmla="*/ 1077900 h 2218638"/>
                <a:gd name="connsiteX6981" fmla="*/ 119216 w 1498841"/>
                <a:gd name="connsiteY6981" fmla="*/ 1078357 h 2218638"/>
                <a:gd name="connsiteX6982" fmla="*/ 118106 w 1498841"/>
                <a:gd name="connsiteY6982" fmla="*/ 1077378 h 2218638"/>
                <a:gd name="connsiteX6983" fmla="*/ 118302 w 1498841"/>
                <a:gd name="connsiteY6983" fmla="*/ 1075681 h 2218638"/>
                <a:gd name="connsiteX6984" fmla="*/ 118759 w 1498841"/>
                <a:gd name="connsiteY6984" fmla="*/ 1076204 h 2218638"/>
                <a:gd name="connsiteX6985" fmla="*/ 120325 w 1498841"/>
                <a:gd name="connsiteY6985" fmla="*/ 1076399 h 2218638"/>
                <a:gd name="connsiteX6986" fmla="*/ 122152 w 1498841"/>
                <a:gd name="connsiteY6986" fmla="*/ 1077900 h 2218638"/>
                <a:gd name="connsiteX6987" fmla="*/ 123327 w 1498841"/>
                <a:gd name="connsiteY6987" fmla="*/ 1077574 h 2218638"/>
                <a:gd name="connsiteX6988" fmla="*/ 122935 w 1498841"/>
                <a:gd name="connsiteY6988" fmla="*/ 1076921 h 2218638"/>
                <a:gd name="connsiteX6989" fmla="*/ 121173 w 1498841"/>
                <a:gd name="connsiteY6989" fmla="*/ 1076073 h 2218638"/>
                <a:gd name="connsiteX6990" fmla="*/ 121695 w 1498841"/>
                <a:gd name="connsiteY6990" fmla="*/ 1075747 h 2218638"/>
                <a:gd name="connsiteX6991" fmla="*/ 121630 w 1498841"/>
                <a:gd name="connsiteY6991" fmla="*/ 1075159 h 2218638"/>
                <a:gd name="connsiteX6992" fmla="*/ 118041 w 1498841"/>
                <a:gd name="connsiteY6992" fmla="*/ 1072941 h 2218638"/>
                <a:gd name="connsiteX6993" fmla="*/ 116867 w 1498841"/>
                <a:gd name="connsiteY6993" fmla="*/ 1073072 h 2218638"/>
                <a:gd name="connsiteX6994" fmla="*/ 116736 w 1498841"/>
                <a:gd name="connsiteY6994" fmla="*/ 1073593 h 2218638"/>
                <a:gd name="connsiteX6995" fmla="*/ 117584 w 1498841"/>
                <a:gd name="connsiteY6995" fmla="*/ 1074050 h 2218638"/>
                <a:gd name="connsiteX6996" fmla="*/ 117715 w 1498841"/>
                <a:gd name="connsiteY6996" fmla="*/ 1074703 h 2218638"/>
                <a:gd name="connsiteX6997" fmla="*/ 116671 w 1498841"/>
                <a:gd name="connsiteY6997" fmla="*/ 1074638 h 2218638"/>
                <a:gd name="connsiteX6998" fmla="*/ 114844 w 1498841"/>
                <a:gd name="connsiteY6998" fmla="*/ 1073789 h 2218638"/>
                <a:gd name="connsiteX6999" fmla="*/ 114126 w 1498841"/>
                <a:gd name="connsiteY6999" fmla="*/ 1073072 h 2218638"/>
                <a:gd name="connsiteX7000" fmla="*/ 114387 w 1498841"/>
                <a:gd name="connsiteY7000" fmla="*/ 1071571 h 2218638"/>
                <a:gd name="connsiteX7001" fmla="*/ 113930 w 1498841"/>
                <a:gd name="connsiteY7001" fmla="*/ 1070853 h 2218638"/>
                <a:gd name="connsiteX7002" fmla="*/ 116540 w 1498841"/>
                <a:gd name="connsiteY7002" fmla="*/ 1070722 h 2218638"/>
                <a:gd name="connsiteX7003" fmla="*/ 119868 w 1498841"/>
                <a:gd name="connsiteY7003" fmla="*/ 1071832 h 2218638"/>
                <a:gd name="connsiteX7004" fmla="*/ 125023 w 1498841"/>
                <a:gd name="connsiteY7004" fmla="*/ 1072484 h 2218638"/>
                <a:gd name="connsiteX7005" fmla="*/ 125023 w 1498841"/>
                <a:gd name="connsiteY7005" fmla="*/ 1071766 h 2218638"/>
                <a:gd name="connsiteX7006" fmla="*/ 124632 w 1498841"/>
                <a:gd name="connsiteY7006" fmla="*/ 1071505 h 2218638"/>
                <a:gd name="connsiteX7007" fmla="*/ 122413 w 1498841"/>
                <a:gd name="connsiteY7007" fmla="*/ 1070853 h 2218638"/>
                <a:gd name="connsiteX7008" fmla="*/ 120390 w 1498841"/>
                <a:gd name="connsiteY7008" fmla="*/ 1070788 h 2218638"/>
                <a:gd name="connsiteX7009" fmla="*/ 118106 w 1498841"/>
                <a:gd name="connsiteY7009" fmla="*/ 1069939 h 2218638"/>
                <a:gd name="connsiteX7010" fmla="*/ 118955 w 1498841"/>
                <a:gd name="connsiteY7010" fmla="*/ 1069744 h 2218638"/>
                <a:gd name="connsiteX7011" fmla="*/ 119085 w 1498841"/>
                <a:gd name="connsiteY7011" fmla="*/ 1069287 h 2218638"/>
                <a:gd name="connsiteX7012" fmla="*/ 115040 w 1498841"/>
                <a:gd name="connsiteY7012" fmla="*/ 1068178 h 2218638"/>
                <a:gd name="connsiteX7013" fmla="*/ 114648 w 1498841"/>
                <a:gd name="connsiteY7013" fmla="*/ 1067525 h 2218638"/>
                <a:gd name="connsiteX7014" fmla="*/ 115301 w 1498841"/>
                <a:gd name="connsiteY7014" fmla="*/ 1067199 h 2218638"/>
                <a:gd name="connsiteX7015" fmla="*/ 116345 w 1498841"/>
                <a:gd name="connsiteY7015" fmla="*/ 1067786 h 2218638"/>
                <a:gd name="connsiteX7016" fmla="*/ 118367 w 1498841"/>
                <a:gd name="connsiteY7016" fmla="*/ 1067786 h 2218638"/>
                <a:gd name="connsiteX7017" fmla="*/ 120064 w 1498841"/>
                <a:gd name="connsiteY7017" fmla="*/ 1068373 h 2218638"/>
                <a:gd name="connsiteX7018" fmla="*/ 123914 w 1498841"/>
                <a:gd name="connsiteY7018" fmla="*/ 1068308 h 2218638"/>
                <a:gd name="connsiteX7019" fmla="*/ 128612 w 1498841"/>
                <a:gd name="connsiteY7019" fmla="*/ 1069809 h 2218638"/>
                <a:gd name="connsiteX7020" fmla="*/ 129003 w 1498841"/>
                <a:gd name="connsiteY7020" fmla="*/ 1070722 h 2218638"/>
                <a:gd name="connsiteX7021" fmla="*/ 128873 w 1498841"/>
                <a:gd name="connsiteY7021" fmla="*/ 1071440 h 2218638"/>
                <a:gd name="connsiteX7022" fmla="*/ 128286 w 1498841"/>
                <a:gd name="connsiteY7022" fmla="*/ 1071701 h 2218638"/>
                <a:gd name="connsiteX7023" fmla="*/ 128742 w 1498841"/>
                <a:gd name="connsiteY7023" fmla="*/ 1072027 h 2218638"/>
                <a:gd name="connsiteX7024" fmla="*/ 130439 w 1498841"/>
                <a:gd name="connsiteY7024" fmla="*/ 1072027 h 2218638"/>
                <a:gd name="connsiteX7025" fmla="*/ 135594 w 1498841"/>
                <a:gd name="connsiteY7025" fmla="*/ 1073789 h 2218638"/>
                <a:gd name="connsiteX7026" fmla="*/ 135007 w 1498841"/>
                <a:gd name="connsiteY7026" fmla="*/ 1074507 h 2218638"/>
                <a:gd name="connsiteX7027" fmla="*/ 134028 w 1498841"/>
                <a:gd name="connsiteY7027" fmla="*/ 1074311 h 2218638"/>
                <a:gd name="connsiteX7028" fmla="*/ 132853 w 1498841"/>
                <a:gd name="connsiteY7028" fmla="*/ 1074768 h 2218638"/>
                <a:gd name="connsiteX7029" fmla="*/ 132005 w 1498841"/>
                <a:gd name="connsiteY7029" fmla="*/ 1074376 h 2218638"/>
                <a:gd name="connsiteX7030" fmla="*/ 132331 w 1498841"/>
                <a:gd name="connsiteY7030" fmla="*/ 1075355 h 2218638"/>
                <a:gd name="connsiteX7031" fmla="*/ 135920 w 1498841"/>
                <a:gd name="connsiteY7031" fmla="*/ 1075812 h 2218638"/>
                <a:gd name="connsiteX7032" fmla="*/ 137552 w 1498841"/>
                <a:gd name="connsiteY7032" fmla="*/ 1076791 h 2218638"/>
                <a:gd name="connsiteX7033" fmla="*/ 138726 w 1498841"/>
                <a:gd name="connsiteY7033" fmla="*/ 1076726 h 2218638"/>
                <a:gd name="connsiteX7034" fmla="*/ 139640 w 1498841"/>
                <a:gd name="connsiteY7034" fmla="*/ 1077313 h 2218638"/>
                <a:gd name="connsiteX7035" fmla="*/ 144077 w 1498841"/>
                <a:gd name="connsiteY7035" fmla="*/ 1075812 h 2218638"/>
                <a:gd name="connsiteX7036" fmla="*/ 145773 w 1498841"/>
                <a:gd name="connsiteY7036" fmla="*/ 1076008 h 2218638"/>
                <a:gd name="connsiteX7037" fmla="*/ 146034 w 1498841"/>
                <a:gd name="connsiteY7037" fmla="*/ 1075551 h 2218638"/>
                <a:gd name="connsiteX7038" fmla="*/ 145578 w 1498841"/>
                <a:gd name="connsiteY7038" fmla="*/ 1075094 h 2218638"/>
                <a:gd name="connsiteX7039" fmla="*/ 145773 w 1498841"/>
                <a:gd name="connsiteY7039" fmla="*/ 1074638 h 2218638"/>
                <a:gd name="connsiteX7040" fmla="*/ 146426 w 1498841"/>
                <a:gd name="connsiteY7040" fmla="*/ 1074833 h 2218638"/>
                <a:gd name="connsiteX7041" fmla="*/ 146622 w 1498841"/>
                <a:gd name="connsiteY7041" fmla="*/ 1074442 h 2218638"/>
                <a:gd name="connsiteX7042" fmla="*/ 145773 w 1498841"/>
                <a:gd name="connsiteY7042" fmla="*/ 1073332 h 2218638"/>
                <a:gd name="connsiteX7043" fmla="*/ 144990 w 1498841"/>
                <a:gd name="connsiteY7043" fmla="*/ 1073137 h 2218638"/>
                <a:gd name="connsiteX7044" fmla="*/ 144077 w 1498841"/>
                <a:gd name="connsiteY7044" fmla="*/ 1073593 h 2218638"/>
                <a:gd name="connsiteX7045" fmla="*/ 143685 w 1498841"/>
                <a:gd name="connsiteY7045" fmla="*/ 1074507 h 2218638"/>
                <a:gd name="connsiteX7046" fmla="*/ 142641 w 1498841"/>
                <a:gd name="connsiteY7046" fmla="*/ 1074442 h 2218638"/>
                <a:gd name="connsiteX7047" fmla="*/ 142315 w 1498841"/>
                <a:gd name="connsiteY7047" fmla="*/ 1072941 h 2218638"/>
                <a:gd name="connsiteX7048" fmla="*/ 141923 w 1498841"/>
                <a:gd name="connsiteY7048" fmla="*/ 1072615 h 2218638"/>
                <a:gd name="connsiteX7049" fmla="*/ 141075 w 1498841"/>
                <a:gd name="connsiteY7049" fmla="*/ 1073855 h 2218638"/>
                <a:gd name="connsiteX7050" fmla="*/ 140684 w 1498841"/>
                <a:gd name="connsiteY7050" fmla="*/ 1073855 h 2218638"/>
                <a:gd name="connsiteX7051" fmla="*/ 136964 w 1498841"/>
                <a:gd name="connsiteY7051" fmla="*/ 1072158 h 2218638"/>
                <a:gd name="connsiteX7052" fmla="*/ 136051 w 1498841"/>
                <a:gd name="connsiteY7052" fmla="*/ 1071179 h 2218638"/>
                <a:gd name="connsiteX7053" fmla="*/ 134028 w 1498841"/>
                <a:gd name="connsiteY7053" fmla="*/ 1070983 h 2218638"/>
                <a:gd name="connsiteX7054" fmla="*/ 133767 w 1498841"/>
                <a:gd name="connsiteY7054" fmla="*/ 1071701 h 2218638"/>
                <a:gd name="connsiteX7055" fmla="*/ 130765 w 1498841"/>
                <a:gd name="connsiteY7055" fmla="*/ 1069874 h 2218638"/>
                <a:gd name="connsiteX7056" fmla="*/ 127698 w 1498841"/>
                <a:gd name="connsiteY7056" fmla="*/ 1068634 h 2218638"/>
                <a:gd name="connsiteX7057" fmla="*/ 119542 w 1498841"/>
                <a:gd name="connsiteY7057" fmla="*/ 1067199 h 2218638"/>
                <a:gd name="connsiteX7058" fmla="*/ 115496 w 1498841"/>
                <a:gd name="connsiteY7058" fmla="*/ 1066873 h 2218638"/>
                <a:gd name="connsiteX7059" fmla="*/ 114909 w 1498841"/>
                <a:gd name="connsiteY7059" fmla="*/ 1066285 h 2218638"/>
                <a:gd name="connsiteX7060" fmla="*/ 115431 w 1498841"/>
                <a:gd name="connsiteY7060" fmla="*/ 1065437 h 2218638"/>
                <a:gd name="connsiteX7061" fmla="*/ 114518 w 1498841"/>
                <a:gd name="connsiteY7061" fmla="*/ 1063349 h 2218638"/>
                <a:gd name="connsiteX7062" fmla="*/ 112756 w 1498841"/>
                <a:gd name="connsiteY7062" fmla="*/ 1062500 h 2218638"/>
                <a:gd name="connsiteX7063" fmla="*/ 112299 w 1498841"/>
                <a:gd name="connsiteY7063" fmla="*/ 1061848 h 2218638"/>
                <a:gd name="connsiteX7064" fmla="*/ 111842 w 1498841"/>
                <a:gd name="connsiteY7064" fmla="*/ 1056040 h 2218638"/>
                <a:gd name="connsiteX7065" fmla="*/ 109754 w 1498841"/>
                <a:gd name="connsiteY7065" fmla="*/ 1056302 h 2218638"/>
                <a:gd name="connsiteX7066" fmla="*/ 104664 w 1498841"/>
                <a:gd name="connsiteY7066" fmla="*/ 1055714 h 2218638"/>
                <a:gd name="connsiteX7067" fmla="*/ 102511 w 1498841"/>
                <a:gd name="connsiteY7067" fmla="*/ 1056367 h 2218638"/>
                <a:gd name="connsiteX7068" fmla="*/ 101141 w 1498841"/>
                <a:gd name="connsiteY7068" fmla="*/ 1057542 h 2218638"/>
                <a:gd name="connsiteX7069" fmla="*/ 100554 w 1498841"/>
                <a:gd name="connsiteY7069" fmla="*/ 1057411 h 2218638"/>
                <a:gd name="connsiteX7070" fmla="*/ 99901 w 1498841"/>
                <a:gd name="connsiteY7070" fmla="*/ 1056236 h 2218638"/>
                <a:gd name="connsiteX7071" fmla="*/ 97356 w 1498841"/>
                <a:gd name="connsiteY7071" fmla="*/ 1055062 h 2218638"/>
                <a:gd name="connsiteX7072" fmla="*/ 95529 w 1498841"/>
                <a:gd name="connsiteY7072" fmla="*/ 1054670 h 2218638"/>
                <a:gd name="connsiteX7073" fmla="*/ 94355 w 1498841"/>
                <a:gd name="connsiteY7073" fmla="*/ 1055192 h 2218638"/>
                <a:gd name="connsiteX7074" fmla="*/ 93833 w 1498841"/>
                <a:gd name="connsiteY7074" fmla="*/ 1054997 h 2218638"/>
                <a:gd name="connsiteX7075" fmla="*/ 93441 w 1498841"/>
                <a:gd name="connsiteY7075" fmla="*/ 1054474 h 2218638"/>
                <a:gd name="connsiteX7076" fmla="*/ 93702 w 1498841"/>
                <a:gd name="connsiteY7076" fmla="*/ 1053952 h 2218638"/>
                <a:gd name="connsiteX7077" fmla="*/ 94616 w 1498841"/>
                <a:gd name="connsiteY7077" fmla="*/ 1053104 h 2218638"/>
                <a:gd name="connsiteX7078" fmla="*/ 95986 w 1498841"/>
                <a:gd name="connsiteY7078" fmla="*/ 1052843 h 2218638"/>
                <a:gd name="connsiteX7079" fmla="*/ 97160 w 1498841"/>
                <a:gd name="connsiteY7079" fmla="*/ 1051865 h 2218638"/>
                <a:gd name="connsiteX7080" fmla="*/ 97226 w 1498841"/>
                <a:gd name="connsiteY7080" fmla="*/ 1050951 h 2218638"/>
                <a:gd name="connsiteX7081" fmla="*/ 96051 w 1498841"/>
                <a:gd name="connsiteY7081" fmla="*/ 1050494 h 2218638"/>
                <a:gd name="connsiteX7082" fmla="*/ 95986 w 1498841"/>
                <a:gd name="connsiteY7082" fmla="*/ 1049646 h 2218638"/>
                <a:gd name="connsiteX7083" fmla="*/ 96573 w 1498841"/>
                <a:gd name="connsiteY7083" fmla="*/ 1048667 h 2218638"/>
                <a:gd name="connsiteX7084" fmla="*/ 97617 w 1498841"/>
                <a:gd name="connsiteY7084" fmla="*/ 1048080 h 2218638"/>
                <a:gd name="connsiteX7085" fmla="*/ 98987 w 1498841"/>
                <a:gd name="connsiteY7085" fmla="*/ 1047819 h 2218638"/>
                <a:gd name="connsiteX7086" fmla="*/ 100815 w 1498841"/>
                <a:gd name="connsiteY7086" fmla="*/ 1046775 h 2218638"/>
                <a:gd name="connsiteX7087" fmla="*/ 101793 w 1498841"/>
                <a:gd name="connsiteY7087" fmla="*/ 1045731 h 2218638"/>
                <a:gd name="connsiteX7088" fmla="*/ 102837 w 1498841"/>
                <a:gd name="connsiteY7088" fmla="*/ 1045861 h 2218638"/>
                <a:gd name="connsiteX7089" fmla="*/ 105382 w 1498841"/>
                <a:gd name="connsiteY7089" fmla="*/ 1044948 h 2218638"/>
                <a:gd name="connsiteX7090" fmla="*/ 106622 w 1498841"/>
                <a:gd name="connsiteY7090" fmla="*/ 1045731 h 2218638"/>
                <a:gd name="connsiteX7091" fmla="*/ 106491 w 1498841"/>
                <a:gd name="connsiteY7091" fmla="*/ 1046971 h 2218638"/>
                <a:gd name="connsiteX7092" fmla="*/ 107536 w 1498841"/>
                <a:gd name="connsiteY7092" fmla="*/ 1046840 h 2218638"/>
                <a:gd name="connsiteX7093" fmla="*/ 107275 w 1498841"/>
                <a:gd name="connsiteY7093" fmla="*/ 1047819 h 2218638"/>
                <a:gd name="connsiteX7094" fmla="*/ 107536 w 1498841"/>
                <a:gd name="connsiteY7094" fmla="*/ 1048341 h 2218638"/>
                <a:gd name="connsiteX7095" fmla="*/ 107013 w 1498841"/>
                <a:gd name="connsiteY7095" fmla="*/ 1049450 h 2218638"/>
                <a:gd name="connsiteX7096" fmla="*/ 108645 w 1498841"/>
                <a:gd name="connsiteY7096" fmla="*/ 1050037 h 2218638"/>
                <a:gd name="connsiteX7097" fmla="*/ 109036 w 1498841"/>
                <a:gd name="connsiteY7097" fmla="*/ 1049842 h 2218638"/>
                <a:gd name="connsiteX7098" fmla="*/ 109297 w 1498841"/>
                <a:gd name="connsiteY7098" fmla="*/ 1049646 h 2218638"/>
                <a:gd name="connsiteX7099" fmla="*/ 109102 w 1498841"/>
                <a:gd name="connsiteY7099" fmla="*/ 1048667 h 2218638"/>
                <a:gd name="connsiteX7100" fmla="*/ 108188 w 1498841"/>
                <a:gd name="connsiteY7100" fmla="*/ 1048471 h 2218638"/>
                <a:gd name="connsiteX7101" fmla="*/ 108058 w 1498841"/>
                <a:gd name="connsiteY7101" fmla="*/ 1047884 h 2218638"/>
                <a:gd name="connsiteX7102" fmla="*/ 108514 w 1498841"/>
                <a:gd name="connsiteY7102" fmla="*/ 1046840 h 2218638"/>
                <a:gd name="connsiteX7103" fmla="*/ 108123 w 1498841"/>
                <a:gd name="connsiteY7103" fmla="*/ 1045666 h 2218638"/>
                <a:gd name="connsiteX7104" fmla="*/ 109624 w 1498841"/>
                <a:gd name="connsiteY7104" fmla="*/ 1044817 h 2218638"/>
                <a:gd name="connsiteX7105" fmla="*/ 109624 w 1498841"/>
                <a:gd name="connsiteY7105" fmla="*/ 1044100 h 2218638"/>
                <a:gd name="connsiteX7106" fmla="*/ 108841 w 1498841"/>
                <a:gd name="connsiteY7106" fmla="*/ 1043382 h 2218638"/>
                <a:gd name="connsiteX7107" fmla="*/ 108841 w 1498841"/>
                <a:gd name="connsiteY7107" fmla="*/ 1042599 h 2218638"/>
                <a:gd name="connsiteX7108" fmla="*/ 109885 w 1498841"/>
                <a:gd name="connsiteY7108" fmla="*/ 1042599 h 2218638"/>
                <a:gd name="connsiteX7109" fmla="*/ 111581 w 1498841"/>
                <a:gd name="connsiteY7109" fmla="*/ 1043512 h 2218638"/>
                <a:gd name="connsiteX7110" fmla="*/ 115431 w 1498841"/>
                <a:gd name="connsiteY7110" fmla="*/ 1047036 h 2218638"/>
                <a:gd name="connsiteX7111" fmla="*/ 116671 w 1498841"/>
                <a:gd name="connsiteY7111" fmla="*/ 1047101 h 2218638"/>
                <a:gd name="connsiteX7112" fmla="*/ 117715 w 1498841"/>
                <a:gd name="connsiteY7112" fmla="*/ 1045339 h 2218638"/>
                <a:gd name="connsiteX7113" fmla="*/ 118759 w 1498841"/>
                <a:gd name="connsiteY7113" fmla="*/ 1045209 h 2218638"/>
                <a:gd name="connsiteX7114" fmla="*/ 124697 w 1498841"/>
                <a:gd name="connsiteY7114" fmla="*/ 1048341 h 2218638"/>
                <a:gd name="connsiteX7115" fmla="*/ 128612 w 1498841"/>
                <a:gd name="connsiteY7115" fmla="*/ 1048928 h 2218638"/>
                <a:gd name="connsiteX7116" fmla="*/ 129134 w 1498841"/>
                <a:gd name="connsiteY7116" fmla="*/ 1050233 h 2218638"/>
                <a:gd name="connsiteX7117" fmla="*/ 130113 w 1498841"/>
                <a:gd name="connsiteY7117" fmla="*/ 1050037 h 2218638"/>
                <a:gd name="connsiteX7118" fmla="*/ 131157 w 1498841"/>
                <a:gd name="connsiteY7118" fmla="*/ 1049320 h 2218638"/>
                <a:gd name="connsiteX7119" fmla="*/ 131287 w 1498841"/>
                <a:gd name="connsiteY7119" fmla="*/ 1048798 h 2218638"/>
                <a:gd name="connsiteX7120" fmla="*/ 130309 w 1498841"/>
                <a:gd name="connsiteY7120" fmla="*/ 1048994 h 2218638"/>
                <a:gd name="connsiteX7121" fmla="*/ 129003 w 1498841"/>
                <a:gd name="connsiteY7121" fmla="*/ 1047492 h 2218638"/>
                <a:gd name="connsiteX7122" fmla="*/ 128025 w 1498841"/>
                <a:gd name="connsiteY7122" fmla="*/ 1047297 h 2218638"/>
                <a:gd name="connsiteX7123" fmla="*/ 123718 w 1498841"/>
                <a:gd name="connsiteY7123" fmla="*/ 1042794 h 2218638"/>
                <a:gd name="connsiteX7124" fmla="*/ 121956 w 1498841"/>
                <a:gd name="connsiteY7124" fmla="*/ 1041750 h 2218638"/>
                <a:gd name="connsiteX7125" fmla="*/ 120782 w 1498841"/>
                <a:gd name="connsiteY7125" fmla="*/ 1040250 h 2218638"/>
                <a:gd name="connsiteX7126" fmla="*/ 117323 w 1498841"/>
                <a:gd name="connsiteY7126" fmla="*/ 1038749 h 2218638"/>
                <a:gd name="connsiteX7127" fmla="*/ 117193 w 1498841"/>
                <a:gd name="connsiteY7127" fmla="*/ 1037639 h 2218638"/>
                <a:gd name="connsiteX7128" fmla="*/ 117584 w 1498841"/>
                <a:gd name="connsiteY7128" fmla="*/ 1036791 h 2218638"/>
                <a:gd name="connsiteX7129" fmla="*/ 119020 w 1498841"/>
                <a:gd name="connsiteY7129" fmla="*/ 1036661 h 2218638"/>
                <a:gd name="connsiteX7130" fmla="*/ 120977 w 1498841"/>
                <a:gd name="connsiteY7130" fmla="*/ 1038423 h 2218638"/>
                <a:gd name="connsiteX7131" fmla="*/ 121238 w 1498841"/>
                <a:gd name="connsiteY7131" fmla="*/ 1036922 h 2218638"/>
                <a:gd name="connsiteX7132" fmla="*/ 122282 w 1498841"/>
                <a:gd name="connsiteY7132" fmla="*/ 1036530 h 2218638"/>
                <a:gd name="connsiteX7133" fmla="*/ 124110 w 1498841"/>
                <a:gd name="connsiteY7133" fmla="*/ 1036987 h 2218638"/>
                <a:gd name="connsiteX7134" fmla="*/ 126393 w 1498841"/>
                <a:gd name="connsiteY7134" fmla="*/ 1036399 h 2218638"/>
                <a:gd name="connsiteX7135" fmla="*/ 127307 w 1498841"/>
                <a:gd name="connsiteY7135" fmla="*/ 1036726 h 2218638"/>
                <a:gd name="connsiteX7136" fmla="*/ 127959 w 1498841"/>
                <a:gd name="connsiteY7136" fmla="*/ 1038423 h 2218638"/>
                <a:gd name="connsiteX7137" fmla="*/ 129134 w 1498841"/>
                <a:gd name="connsiteY7137" fmla="*/ 1038879 h 2218638"/>
                <a:gd name="connsiteX7138" fmla="*/ 131418 w 1498841"/>
                <a:gd name="connsiteY7138" fmla="*/ 1038553 h 2218638"/>
                <a:gd name="connsiteX7139" fmla="*/ 133049 w 1498841"/>
                <a:gd name="connsiteY7139" fmla="*/ 1037444 h 2218638"/>
                <a:gd name="connsiteX7140" fmla="*/ 135659 w 1498841"/>
                <a:gd name="connsiteY7140" fmla="*/ 1037901 h 2218638"/>
                <a:gd name="connsiteX7141" fmla="*/ 137160 w 1498841"/>
                <a:gd name="connsiteY7141" fmla="*/ 1039206 h 2218638"/>
                <a:gd name="connsiteX7142" fmla="*/ 137421 w 1498841"/>
                <a:gd name="connsiteY7142" fmla="*/ 1041293 h 2218638"/>
                <a:gd name="connsiteX7143" fmla="*/ 139444 w 1498841"/>
                <a:gd name="connsiteY7143" fmla="*/ 1042011 h 2218638"/>
                <a:gd name="connsiteX7144" fmla="*/ 139966 w 1498841"/>
                <a:gd name="connsiteY7144" fmla="*/ 1041620 h 2218638"/>
                <a:gd name="connsiteX7145" fmla="*/ 140162 w 1498841"/>
                <a:gd name="connsiteY7145" fmla="*/ 1040445 h 2218638"/>
                <a:gd name="connsiteX7146" fmla="*/ 143294 w 1498841"/>
                <a:gd name="connsiteY7146" fmla="*/ 1040772 h 2218638"/>
                <a:gd name="connsiteX7147" fmla="*/ 145251 w 1498841"/>
                <a:gd name="connsiteY7147" fmla="*/ 1039336 h 2218638"/>
                <a:gd name="connsiteX7148" fmla="*/ 148122 w 1498841"/>
                <a:gd name="connsiteY7148" fmla="*/ 1040510 h 2218638"/>
                <a:gd name="connsiteX7149" fmla="*/ 151059 w 1498841"/>
                <a:gd name="connsiteY7149" fmla="*/ 1040706 h 2218638"/>
                <a:gd name="connsiteX7150" fmla="*/ 155822 w 1498841"/>
                <a:gd name="connsiteY7150" fmla="*/ 1042142 h 2218638"/>
                <a:gd name="connsiteX7151" fmla="*/ 156736 w 1498841"/>
                <a:gd name="connsiteY7151" fmla="*/ 1043773 h 2218638"/>
                <a:gd name="connsiteX7152" fmla="*/ 156866 w 1498841"/>
                <a:gd name="connsiteY7152" fmla="*/ 1044817 h 2218638"/>
                <a:gd name="connsiteX7153" fmla="*/ 156344 w 1498841"/>
                <a:gd name="connsiteY7153" fmla="*/ 1045209 h 2218638"/>
                <a:gd name="connsiteX7154" fmla="*/ 153930 w 1498841"/>
                <a:gd name="connsiteY7154" fmla="*/ 1044817 h 2218638"/>
                <a:gd name="connsiteX7155" fmla="*/ 153865 w 1498841"/>
                <a:gd name="connsiteY7155" fmla="*/ 1046840 h 2218638"/>
                <a:gd name="connsiteX7156" fmla="*/ 155300 w 1498841"/>
                <a:gd name="connsiteY7156" fmla="*/ 1047036 h 2218638"/>
                <a:gd name="connsiteX7157" fmla="*/ 156931 w 1498841"/>
                <a:gd name="connsiteY7157" fmla="*/ 1048667 h 2218638"/>
                <a:gd name="connsiteX7158" fmla="*/ 157192 w 1498841"/>
                <a:gd name="connsiteY7158" fmla="*/ 1049711 h 2218638"/>
                <a:gd name="connsiteX7159" fmla="*/ 156670 w 1498841"/>
                <a:gd name="connsiteY7159" fmla="*/ 1050103 h 2218638"/>
                <a:gd name="connsiteX7160" fmla="*/ 156670 w 1498841"/>
                <a:gd name="connsiteY7160" fmla="*/ 1051016 h 2218638"/>
                <a:gd name="connsiteX7161" fmla="*/ 158236 w 1498841"/>
                <a:gd name="connsiteY7161" fmla="*/ 1051799 h 2218638"/>
                <a:gd name="connsiteX7162" fmla="*/ 158824 w 1498841"/>
                <a:gd name="connsiteY7162" fmla="*/ 1053822 h 2218638"/>
                <a:gd name="connsiteX7163" fmla="*/ 160455 w 1498841"/>
                <a:gd name="connsiteY7163" fmla="*/ 1054344 h 2218638"/>
                <a:gd name="connsiteX7164" fmla="*/ 160716 w 1498841"/>
                <a:gd name="connsiteY7164" fmla="*/ 1054083 h 2218638"/>
                <a:gd name="connsiteX7165" fmla="*/ 160194 w 1498841"/>
                <a:gd name="connsiteY7165" fmla="*/ 1052517 h 2218638"/>
                <a:gd name="connsiteX7166" fmla="*/ 160847 w 1498841"/>
                <a:gd name="connsiteY7166" fmla="*/ 1052452 h 2218638"/>
                <a:gd name="connsiteX7167" fmla="*/ 164044 w 1498841"/>
                <a:gd name="connsiteY7167" fmla="*/ 1052452 h 2218638"/>
                <a:gd name="connsiteX7168" fmla="*/ 166197 w 1498841"/>
                <a:gd name="connsiteY7168" fmla="*/ 1052909 h 2218638"/>
                <a:gd name="connsiteX7169" fmla="*/ 166980 w 1498841"/>
                <a:gd name="connsiteY7169" fmla="*/ 1053496 h 2218638"/>
                <a:gd name="connsiteX7170" fmla="*/ 166850 w 1498841"/>
                <a:gd name="connsiteY7170" fmla="*/ 1052582 h 2218638"/>
                <a:gd name="connsiteX7171" fmla="*/ 164435 w 1498841"/>
                <a:gd name="connsiteY7171" fmla="*/ 1051995 h 2218638"/>
                <a:gd name="connsiteX7172" fmla="*/ 164109 w 1498841"/>
                <a:gd name="connsiteY7172" fmla="*/ 1051081 h 2218638"/>
                <a:gd name="connsiteX7173" fmla="*/ 166393 w 1498841"/>
                <a:gd name="connsiteY7173" fmla="*/ 1050103 h 2218638"/>
                <a:gd name="connsiteX7174" fmla="*/ 166915 w 1498841"/>
                <a:gd name="connsiteY7174" fmla="*/ 1048275 h 2218638"/>
                <a:gd name="connsiteX7175" fmla="*/ 167306 w 1498841"/>
                <a:gd name="connsiteY7175" fmla="*/ 1047949 h 2218638"/>
                <a:gd name="connsiteX7176" fmla="*/ 168938 w 1498841"/>
                <a:gd name="connsiteY7176" fmla="*/ 1048080 h 2218638"/>
                <a:gd name="connsiteX7177" fmla="*/ 169460 w 1498841"/>
                <a:gd name="connsiteY7177" fmla="*/ 1050103 h 2218638"/>
                <a:gd name="connsiteX7178" fmla="*/ 170765 w 1498841"/>
                <a:gd name="connsiteY7178" fmla="*/ 1051669 h 2218638"/>
                <a:gd name="connsiteX7179" fmla="*/ 172983 w 1498841"/>
                <a:gd name="connsiteY7179" fmla="*/ 1050690 h 2218638"/>
                <a:gd name="connsiteX7180" fmla="*/ 175855 w 1498841"/>
                <a:gd name="connsiteY7180" fmla="*/ 1050494 h 2218638"/>
                <a:gd name="connsiteX7181" fmla="*/ 175920 w 1498841"/>
                <a:gd name="connsiteY7181" fmla="*/ 1050037 h 2218638"/>
                <a:gd name="connsiteX7182" fmla="*/ 173179 w 1498841"/>
                <a:gd name="connsiteY7182" fmla="*/ 1047427 h 2218638"/>
                <a:gd name="connsiteX7183" fmla="*/ 168220 w 1498841"/>
                <a:gd name="connsiteY7183" fmla="*/ 1045992 h 2218638"/>
                <a:gd name="connsiteX7184" fmla="*/ 167763 w 1498841"/>
                <a:gd name="connsiteY7184" fmla="*/ 1045926 h 2218638"/>
                <a:gd name="connsiteX7185" fmla="*/ 166980 w 1498841"/>
                <a:gd name="connsiteY7185" fmla="*/ 1046971 h 2218638"/>
                <a:gd name="connsiteX7186" fmla="*/ 165610 w 1498841"/>
                <a:gd name="connsiteY7186" fmla="*/ 1046775 h 2218638"/>
                <a:gd name="connsiteX7187" fmla="*/ 165806 w 1498841"/>
                <a:gd name="connsiteY7187" fmla="*/ 1047623 h 2218638"/>
                <a:gd name="connsiteX7188" fmla="*/ 164957 w 1498841"/>
                <a:gd name="connsiteY7188" fmla="*/ 1047427 h 2218638"/>
                <a:gd name="connsiteX7189" fmla="*/ 163783 w 1498841"/>
                <a:gd name="connsiteY7189" fmla="*/ 1048341 h 2218638"/>
                <a:gd name="connsiteX7190" fmla="*/ 162804 w 1498841"/>
                <a:gd name="connsiteY7190" fmla="*/ 1047949 h 2218638"/>
                <a:gd name="connsiteX7191" fmla="*/ 161564 w 1498841"/>
                <a:gd name="connsiteY7191" fmla="*/ 1048080 h 2218638"/>
                <a:gd name="connsiteX7192" fmla="*/ 161173 w 1498841"/>
                <a:gd name="connsiteY7192" fmla="*/ 1047232 h 2218638"/>
                <a:gd name="connsiteX7193" fmla="*/ 161891 w 1498841"/>
                <a:gd name="connsiteY7193" fmla="*/ 1046449 h 2218638"/>
                <a:gd name="connsiteX7194" fmla="*/ 161760 w 1498841"/>
                <a:gd name="connsiteY7194" fmla="*/ 1045926 h 2218638"/>
                <a:gd name="connsiteX7195" fmla="*/ 161238 w 1498841"/>
                <a:gd name="connsiteY7195" fmla="*/ 1046187 h 2218638"/>
                <a:gd name="connsiteX7196" fmla="*/ 161108 w 1498841"/>
                <a:gd name="connsiteY7196" fmla="*/ 1045143 h 2218638"/>
                <a:gd name="connsiteX7197" fmla="*/ 163130 w 1498841"/>
                <a:gd name="connsiteY7197" fmla="*/ 1045404 h 2218638"/>
                <a:gd name="connsiteX7198" fmla="*/ 163718 w 1498841"/>
                <a:gd name="connsiteY7198" fmla="*/ 1046579 h 2218638"/>
                <a:gd name="connsiteX7199" fmla="*/ 165740 w 1498841"/>
                <a:gd name="connsiteY7199" fmla="*/ 1044230 h 2218638"/>
                <a:gd name="connsiteX7200" fmla="*/ 165740 w 1498841"/>
                <a:gd name="connsiteY7200" fmla="*/ 1043447 h 2218638"/>
                <a:gd name="connsiteX7201" fmla="*/ 166197 w 1498841"/>
                <a:gd name="connsiteY7201" fmla="*/ 1043382 h 2218638"/>
                <a:gd name="connsiteX7202" fmla="*/ 167633 w 1498841"/>
                <a:gd name="connsiteY7202" fmla="*/ 1044100 h 2218638"/>
                <a:gd name="connsiteX7203" fmla="*/ 167176 w 1498841"/>
                <a:gd name="connsiteY7203" fmla="*/ 1044426 h 2218638"/>
                <a:gd name="connsiteX7204" fmla="*/ 167633 w 1498841"/>
                <a:gd name="connsiteY7204" fmla="*/ 1044621 h 2218638"/>
                <a:gd name="connsiteX7205" fmla="*/ 170178 w 1498841"/>
                <a:gd name="connsiteY7205" fmla="*/ 1044883 h 2218638"/>
                <a:gd name="connsiteX7206" fmla="*/ 169134 w 1498841"/>
                <a:gd name="connsiteY7206" fmla="*/ 1043643 h 2218638"/>
                <a:gd name="connsiteX7207" fmla="*/ 168416 w 1498841"/>
                <a:gd name="connsiteY7207" fmla="*/ 1041489 h 2218638"/>
                <a:gd name="connsiteX7208" fmla="*/ 169134 w 1498841"/>
                <a:gd name="connsiteY7208" fmla="*/ 1041098 h 2218638"/>
                <a:gd name="connsiteX7209" fmla="*/ 171091 w 1498841"/>
                <a:gd name="connsiteY7209" fmla="*/ 1041816 h 2218638"/>
                <a:gd name="connsiteX7210" fmla="*/ 172592 w 1498841"/>
                <a:gd name="connsiteY7210" fmla="*/ 1041228 h 2218638"/>
                <a:gd name="connsiteX7211" fmla="*/ 173440 w 1498841"/>
                <a:gd name="connsiteY7211" fmla="*/ 1039467 h 2218638"/>
                <a:gd name="connsiteX7212" fmla="*/ 172657 w 1498841"/>
                <a:gd name="connsiteY7212" fmla="*/ 1039401 h 2218638"/>
                <a:gd name="connsiteX7213" fmla="*/ 172461 w 1498841"/>
                <a:gd name="connsiteY7213" fmla="*/ 1038749 h 2218638"/>
                <a:gd name="connsiteX7214" fmla="*/ 170830 w 1498841"/>
                <a:gd name="connsiteY7214" fmla="*/ 1038814 h 2218638"/>
                <a:gd name="connsiteX7215" fmla="*/ 169460 w 1498841"/>
                <a:gd name="connsiteY7215" fmla="*/ 1039793 h 2218638"/>
                <a:gd name="connsiteX7216" fmla="*/ 166132 w 1498841"/>
                <a:gd name="connsiteY7216" fmla="*/ 1038749 h 2218638"/>
                <a:gd name="connsiteX7217" fmla="*/ 164174 w 1498841"/>
                <a:gd name="connsiteY7217" fmla="*/ 1039010 h 2218638"/>
                <a:gd name="connsiteX7218" fmla="*/ 162543 w 1498841"/>
                <a:gd name="connsiteY7218" fmla="*/ 1038423 h 2218638"/>
                <a:gd name="connsiteX7219" fmla="*/ 159737 w 1498841"/>
                <a:gd name="connsiteY7219" fmla="*/ 1038292 h 2218638"/>
                <a:gd name="connsiteX7220" fmla="*/ 158367 w 1498841"/>
                <a:gd name="connsiteY7220" fmla="*/ 1037378 h 2218638"/>
                <a:gd name="connsiteX7221" fmla="*/ 152951 w 1498841"/>
                <a:gd name="connsiteY7221" fmla="*/ 1035552 h 2218638"/>
                <a:gd name="connsiteX7222" fmla="*/ 152429 w 1498841"/>
                <a:gd name="connsiteY7222" fmla="*/ 1034964 h 2218638"/>
                <a:gd name="connsiteX7223" fmla="*/ 152037 w 1498841"/>
                <a:gd name="connsiteY7223" fmla="*/ 1033137 h 2218638"/>
                <a:gd name="connsiteX7224" fmla="*/ 148905 w 1498841"/>
                <a:gd name="connsiteY7224" fmla="*/ 1030919 h 2218638"/>
                <a:gd name="connsiteX7225" fmla="*/ 145708 w 1498841"/>
                <a:gd name="connsiteY7225" fmla="*/ 1026742 h 2218638"/>
                <a:gd name="connsiteX7226" fmla="*/ 145773 w 1498841"/>
                <a:gd name="connsiteY7226" fmla="*/ 1022762 h 2218638"/>
                <a:gd name="connsiteX7227" fmla="*/ 143946 w 1498841"/>
                <a:gd name="connsiteY7227" fmla="*/ 1021392 h 2218638"/>
                <a:gd name="connsiteX7228" fmla="*/ 144468 w 1498841"/>
                <a:gd name="connsiteY7228" fmla="*/ 1019891 h 2218638"/>
                <a:gd name="connsiteX7229" fmla="*/ 144207 w 1498841"/>
                <a:gd name="connsiteY7229" fmla="*/ 1017737 h 2218638"/>
                <a:gd name="connsiteX7230" fmla="*/ 148449 w 1498841"/>
                <a:gd name="connsiteY7230" fmla="*/ 1017542 h 2218638"/>
                <a:gd name="connsiteX7231" fmla="*/ 152233 w 1498841"/>
                <a:gd name="connsiteY7231" fmla="*/ 1019565 h 2218638"/>
                <a:gd name="connsiteX7232" fmla="*/ 153799 w 1498841"/>
                <a:gd name="connsiteY7232" fmla="*/ 1019760 h 2218638"/>
                <a:gd name="connsiteX7233" fmla="*/ 156997 w 1498841"/>
                <a:gd name="connsiteY7233" fmla="*/ 1019108 h 2218638"/>
                <a:gd name="connsiteX7234" fmla="*/ 158563 w 1498841"/>
                <a:gd name="connsiteY7234" fmla="*/ 1017281 h 2218638"/>
                <a:gd name="connsiteX7235" fmla="*/ 162347 w 1498841"/>
                <a:gd name="connsiteY7235" fmla="*/ 1017411 h 2218638"/>
                <a:gd name="connsiteX7236" fmla="*/ 163130 w 1498841"/>
                <a:gd name="connsiteY7236" fmla="*/ 1017672 h 2218638"/>
                <a:gd name="connsiteX7237" fmla="*/ 165284 w 1498841"/>
                <a:gd name="connsiteY7237" fmla="*/ 1019434 h 2218638"/>
                <a:gd name="connsiteX7238" fmla="*/ 166719 w 1498841"/>
                <a:gd name="connsiteY7238" fmla="*/ 1019695 h 2218638"/>
                <a:gd name="connsiteX7239" fmla="*/ 168677 w 1498841"/>
                <a:gd name="connsiteY7239" fmla="*/ 1019108 h 2218638"/>
                <a:gd name="connsiteX7240" fmla="*/ 168873 w 1498841"/>
                <a:gd name="connsiteY7240" fmla="*/ 1021065 h 2218638"/>
                <a:gd name="connsiteX7241" fmla="*/ 171613 w 1498841"/>
                <a:gd name="connsiteY7241" fmla="*/ 1022893 h 2218638"/>
                <a:gd name="connsiteX7242" fmla="*/ 175528 w 1498841"/>
                <a:gd name="connsiteY7242" fmla="*/ 1023414 h 2218638"/>
                <a:gd name="connsiteX7243" fmla="*/ 178595 w 1498841"/>
                <a:gd name="connsiteY7243" fmla="*/ 1023154 h 2218638"/>
                <a:gd name="connsiteX7244" fmla="*/ 183032 w 1498841"/>
                <a:gd name="connsiteY7244" fmla="*/ 1024524 h 2218638"/>
                <a:gd name="connsiteX7245" fmla="*/ 186947 w 1498841"/>
                <a:gd name="connsiteY7245" fmla="*/ 1023937 h 2218638"/>
                <a:gd name="connsiteX7246" fmla="*/ 187926 w 1498841"/>
                <a:gd name="connsiteY7246" fmla="*/ 1024263 h 2218638"/>
                <a:gd name="connsiteX7247" fmla="*/ 188318 w 1498841"/>
                <a:gd name="connsiteY7247" fmla="*/ 1023284 h 2218638"/>
                <a:gd name="connsiteX7248" fmla="*/ 191058 w 1498841"/>
                <a:gd name="connsiteY7248" fmla="*/ 1022566 h 2218638"/>
                <a:gd name="connsiteX7249" fmla="*/ 192624 w 1498841"/>
                <a:gd name="connsiteY7249" fmla="*/ 1019369 h 2218638"/>
                <a:gd name="connsiteX7250" fmla="*/ 194190 w 1498841"/>
                <a:gd name="connsiteY7250" fmla="*/ 1019891 h 2218638"/>
                <a:gd name="connsiteX7251" fmla="*/ 195104 w 1498841"/>
                <a:gd name="connsiteY7251" fmla="*/ 1019434 h 2218638"/>
                <a:gd name="connsiteX7252" fmla="*/ 197257 w 1498841"/>
                <a:gd name="connsiteY7252" fmla="*/ 1019956 h 2218638"/>
                <a:gd name="connsiteX7253" fmla="*/ 196670 w 1498841"/>
                <a:gd name="connsiteY7253" fmla="*/ 1019173 h 2218638"/>
                <a:gd name="connsiteX7254" fmla="*/ 194778 w 1498841"/>
                <a:gd name="connsiteY7254" fmla="*/ 1018782 h 2218638"/>
                <a:gd name="connsiteX7255" fmla="*/ 194582 w 1498841"/>
                <a:gd name="connsiteY7255" fmla="*/ 1017999 h 2218638"/>
                <a:gd name="connsiteX7256" fmla="*/ 193995 w 1498841"/>
                <a:gd name="connsiteY7256" fmla="*/ 1017933 h 2218638"/>
                <a:gd name="connsiteX7257" fmla="*/ 193799 w 1498841"/>
                <a:gd name="connsiteY7257" fmla="*/ 1017216 h 2218638"/>
                <a:gd name="connsiteX7258" fmla="*/ 194451 w 1498841"/>
                <a:gd name="connsiteY7258" fmla="*/ 1015388 h 2218638"/>
                <a:gd name="connsiteX7259" fmla="*/ 195039 w 1498841"/>
                <a:gd name="connsiteY7259" fmla="*/ 1015258 h 2218638"/>
                <a:gd name="connsiteX7260" fmla="*/ 196539 w 1498841"/>
                <a:gd name="connsiteY7260" fmla="*/ 1016171 h 2218638"/>
                <a:gd name="connsiteX7261" fmla="*/ 197649 w 1498841"/>
                <a:gd name="connsiteY7261" fmla="*/ 1015911 h 2218638"/>
                <a:gd name="connsiteX7262" fmla="*/ 198236 w 1498841"/>
                <a:gd name="connsiteY7262" fmla="*/ 1015062 h 2218638"/>
                <a:gd name="connsiteX7263" fmla="*/ 200650 w 1498841"/>
                <a:gd name="connsiteY7263" fmla="*/ 1015780 h 2218638"/>
                <a:gd name="connsiteX7264" fmla="*/ 202608 w 1498841"/>
                <a:gd name="connsiteY7264" fmla="*/ 1014801 h 2218638"/>
                <a:gd name="connsiteX7265" fmla="*/ 202869 w 1498841"/>
                <a:gd name="connsiteY7265" fmla="*/ 1014149 h 2218638"/>
                <a:gd name="connsiteX7266" fmla="*/ 204043 w 1498841"/>
                <a:gd name="connsiteY7266" fmla="*/ 1015062 h 2218638"/>
                <a:gd name="connsiteX7267" fmla="*/ 206654 w 1498841"/>
                <a:gd name="connsiteY7267" fmla="*/ 1015258 h 2218638"/>
                <a:gd name="connsiteX7268" fmla="*/ 208742 w 1498841"/>
                <a:gd name="connsiteY7268" fmla="*/ 1016041 h 2218638"/>
                <a:gd name="connsiteX7269" fmla="*/ 210503 w 1498841"/>
                <a:gd name="connsiteY7269" fmla="*/ 1017411 h 2218638"/>
                <a:gd name="connsiteX7270" fmla="*/ 211613 w 1498841"/>
                <a:gd name="connsiteY7270" fmla="*/ 1017737 h 2218638"/>
                <a:gd name="connsiteX7271" fmla="*/ 211678 w 1498841"/>
                <a:gd name="connsiteY7271" fmla="*/ 1016759 h 2218638"/>
                <a:gd name="connsiteX7272" fmla="*/ 211025 w 1498841"/>
                <a:gd name="connsiteY7272" fmla="*/ 1015845 h 2218638"/>
                <a:gd name="connsiteX7273" fmla="*/ 209264 w 1498841"/>
                <a:gd name="connsiteY7273" fmla="*/ 1014671 h 2218638"/>
                <a:gd name="connsiteX7274" fmla="*/ 207632 w 1498841"/>
                <a:gd name="connsiteY7274" fmla="*/ 1014345 h 2218638"/>
                <a:gd name="connsiteX7275" fmla="*/ 206262 w 1498841"/>
                <a:gd name="connsiteY7275" fmla="*/ 1013366 h 2218638"/>
                <a:gd name="connsiteX7276" fmla="*/ 206131 w 1498841"/>
                <a:gd name="connsiteY7276" fmla="*/ 1012778 h 2218638"/>
                <a:gd name="connsiteX7277" fmla="*/ 205348 w 1498841"/>
                <a:gd name="connsiteY7277" fmla="*/ 1012909 h 2218638"/>
                <a:gd name="connsiteX7278" fmla="*/ 205479 w 1498841"/>
                <a:gd name="connsiteY7278" fmla="*/ 1011800 h 2218638"/>
                <a:gd name="connsiteX7279" fmla="*/ 203782 w 1498841"/>
                <a:gd name="connsiteY7279" fmla="*/ 1011995 h 2218638"/>
                <a:gd name="connsiteX7280" fmla="*/ 201172 w 1498841"/>
                <a:gd name="connsiteY7280" fmla="*/ 1009320 h 2218638"/>
                <a:gd name="connsiteX7281" fmla="*/ 201433 w 1498841"/>
                <a:gd name="connsiteY7281" fmla="*/ 1009059 h 2218638"/>
                <a:gd name="connsiteX7282" fmla="*/ 202608 w 1498841"/>
                <a:gd name="connsiteY7282" fmla="*/ 1009451 h 2218638"/>
                <a:gd name="connsiteX7283" fmla="*/ 203782 w 1498841"/>
                <a:gd name="connsiteY7283" fmla="*/ 1010495 h 2218638"/>
                <a:gd name="connsiteX7284" fmla="*/ 203587 w 1498841"/>
                <a:gd name="connsiteY7284" fmla="*/ 1009777 h 2218638"/>
                <a:gd name="connsiteX7285" fmla="*/ 204109 w 1498841"/>
                <a:gd name="connsiteY7285" fmla="*/ 1007428 h 2218638"/>
                <a:gd name="connsiteX7286" fmla="*/ 205087 w 1498841"/>
                <a:gd name="connsiteY7286" fmla="*/ 1006384 h 2218638"/>
                <a:gd name="connsiteX7287" fmla="*/ 204370 w 1498841"/>
                <a:gd name="connsiteY7287" fmla="*/ 1006253 h 2218638"/>
                <a:gd name="connsiteX7288" fmla="*/ 201955 w 1498841"/>
                <a:gd name="connsiteY7288" fmla="*/ 1004557 h 2218638"/>
                <a:gd name="connsiteX7289" fmla="*/ 202021 w 1498841"/>
                <a:gd name="connsiteY7289" fmla="*/ 1002926 h 2218638"/>
                <a:gd name="connsiteX7290" fmla="*/ 203456 w 1498841"/>
                <a:gd name="connsiteY7290" fmla="*/ 1002926 h 2218638"/>
                <a:gd name="connsiteX7291" fmla="*/ 203913 w 1498841"/>
                <a:gd name="connsiteY7291" fmla="*/ 1001881 h 2218638"/>
                <a:gd name="connsiteX7292" fmla="*/ 201564 w 1498841"/>
                <a:gd name="connsiteY7292" fmla="*/ 1000968 h 2218638"/>
                <a:gd name="connsiteX7293" fmla="*/ 201107 w 1498841"/>
                <a:gd name="connsiteY7293" fmla="*/ 999858 h 2218638"/>
                <a:gd name="connsiteX7294" fmla="*/ 198889 w 1498841"/>
                <a:gd name="connsiteY7294" fmla="*/ 998162 h 2218638"/>
                <a:gd name="connsiteX7295" fmla="*/ 199215 w 1498841"/>
                <a:gd name="connsiteY7295" fmla="*/ 997575 h 2218638"/>
                <a:gd name="connsiteX7296" fmla="*/ 202477 w 1498841"/>
                <a:gd name="connsiteY7296" fmla="*/ 996400 h 2218638"/>
                <a:gd name="connsiteX7297" fmla="*/ 202543 w 1498841"/>
                <a:gd name="connsiteY7297" fmla="*/ 996009 h 2218638"/>
                <a:gd name="connsiteX7298" fmla="*/ 200911 w 1498841"/>
                <a:gd name="connsiteY7298" fmla="*/ 995356 h 2218638"/>
                <a:gd name="connsiteX7299" fmla="*/ 200324 w 1498841"/>
                <a:gd name="connsiteY7299" fmla="*/ 994312 h 2218638"/>
                <a:gd name="connsiteX7300" fmla="*/ 199215 w 1498841"/>
                <a:gd name="connsiteY7300" fmla="*/ 993725 h 2218638"/>
                <a:gd name="connsiteX7301" fmla="*/ 197583 w 1498841"/>
                <a:gd name="connsiteY7301" fmla="*/ 994573 h 2218638"/>
                <a:gd name="connsiteX7302" fmla="*/ 197649 w 1498841"/>
                <a:gd name="connsiteY7302" fmla="*/ 995617 h 2218638"/>
                <a:gd name="connsiteX7303" fmla="*/ 197322 w 1498841"/>
                <a:gd name="connsiteY7303" fmla="*/ 995617 h 2218638"/>
                <a:gd name="connsiteX7304" fmla="*/ 190732 w 1498841"/>
                <a:gd name="connsiteY7304" fmla="*/ 993659 h 2218638"/>
                <a:gd name="connsiteX7305" fmla="*/ 189753 w 1498841"/>
                <a:gd name="connsiteY7305" fmla="*/ 990984 h 2218638"/>
                <a:gd name="connsiteX7306" fmla="*/ 189688 w 1498841"/>
                <a:gd name="connsiteY7306" fmla="*/ 986351 h 2218638"/>
                <a:gd name="connsiteX7307" fmla="*/ 191124 w 1498841"/>
                <a:gd name="connsiteY7307" fmla="*/ 983285 h 2218638"/>
                <a:gd name="connsiteX7308" fmla="*/ 191319 w 1498841"/>
                <a:gd name="connsiteY7308" fmla="*/ 981196 h 2218638"/>
                <a:gd name="connsiteX7309" fmla="*/ 192102 w 1498841"/>
                <a:gd name="connsiteY7309" fmla="*/ 980544 h 2218638"/>
                <a:gd name="connsiteX7310" fmla="*/ 192102 w 1498841"/>
                <a:gd name="connsiteY7310" fmla="*/ 979565 h 2218638"/>
                <a:gd name="connsiteX7311" fmla="*/ 191319 w 1498841"/>
                <a:gd name="connsiteY7311" fmla="*/ 978521 h 2218638"/>
                <a:gd name="connsiteX7312" fmla="*/ 190732 w 1498841"/>
                <a:gd name="connsiteY7312" fmla="*/ 976498 h 2218638"/>
                <a:gd name="connsiteX7313" fmla="*/ 189753 w 1498841"/>
                <a:gd name="connsiteY7313" fmla="*/ 975324 h 2218638"/>
                <a:gd name="connsiteX7314" fmla="*/ 189296 w 1498841"/>
                <a:gd name="connsiteY7314" fmla="*/ 975258 h 2218638"/>
                <a:gd name="connsiteX7315" fmla="*/ 188122 w 1498841"/>
                <a:gd name="connsiteY7315" fmla="*/ 972975 h 2218638"/>
                <a:gd name="connsiteX7316" fmla="*/ 188644 w 1498841"/>
                <a:gd name="connsiteY7316" fmla="*/ 971017 h 2218638"/>
                <a:gd name="connsiteX7317" fmla="*/ 188318 w 1498841"/>
                <a:gd name="connsiteY7317" fmla="*/ 969451 h 2218638"/>
                <a:gd name="connsiteX7318" fmla="*/ 187796 w 1498841"/>
                <a:gd name="connsiteY7318" fmla="*/ 968798 h 2218638"/>
                <a:gd name="connsiteX7319" fmla="*/ 187926 w 1498841"/>
                <a:gd name="connsiteY7319" fmla="*/ 968407 h 2218638"/>
                <a:gd name="connsiteX7320" fmla="*/ 189492 w 1498841"/>
                <a:gd name="connsiteY7320" fmla="*/ 967885 h 2218638"/>
                <a:gd name="connsiteX7321" fmla="*/ 190014 w 1498841"/>
                <a:gd name="connsiteY7321" fmla="*/ 966776 h 2218638"/>
                <a:gd name="connsiteX7322" fmla="*/ 190667 w 1498841"/>
                <a:gd name="connsiteY7322" fmla="*/ 963317 h 2218638"/>
                <a:gd name="connsiteX7323" fmla="*/ 190471 w 1498841"/>
                <a:gd name="connsiteY7323" fmla="*/ 960120 h 2218638"/>
                <a:gd name="connsiteX7324" fmla="*/ 193929 w 1498841"/>
                <a:gd name="connsiteY7324" fmla="*/ 955030 h 2218638"/>
                <a:gd name="connsiteX7325" fmla="*/ 194908 w 1498841"/>
                <a:gd name="connsiteY7325" fmla="*/ 952747 h 2218638"/>
                <a:gd name="connsiteX7326" fmla="*/ 195822 w 1498841"/>
                <a:gd name="connsiteY7326" fmla="*/ 949157 h 2218638"/>
                <a:gd name="connsiteX7327" fmla="*/ 196083 w 1498841"/>
                <a:gd name="connsiteY7327" fmla="*/ 945308 h 2218638"/>
                <a:gd name="connsiteX7328" fmla="*/ 195104 w 1498841"/>
                <a:gd name="connsiteY7328" fmla="*/ 942632 h 2218638"/>
                <a:gd name="connsiteX7329" fmla="*/ 195234 w 1498841"/>
                <a:gd name="connsiteY7329" fmla="*/ 940414 h 2218638"/>
                <a:gd name="connsiteX7330" fmla="*/ 194712 w 1498841"/>
                <a:gd name="connsiteY7330" fmla="*/ 938978 h 2218638"/>
                <a:gd name="connsiteX7331" fmla="*/ 191580 w 1498841"/>
                <a:gd name="connsiteY7331" fmla="*/ 937086 h 2218638"/>
                <a:gd name="connsiteX7332" fmla="*/ 191711 w 1498841"/>
                <a:gd name="connsiteY7332" fmla="*/ 936564 h 2218638"/>
                <a:gd name="connsiteX7333" fmla="*/ 192429 w 1498841"/>
                <a:gd name="connsiteY7333" fmla="*/ 936172 h 2218638"/>
                <a:gd name="connsiteX7334" fmla="*/ 192885 w 1498841"/>
                <a:gd name="connsiteY7334" fmla="*/ 931409 h 2218638"/>
                <a:gd name="connsiteX7335" fmla="*/ 193407 w 1498841"/>
                <a:gd name="connsiteY7335" fmla="*/ 931540 h 2218638"/>
                <a:gd name="connsiteX7336" fmla="*/ 194060 w 1498841"/>
                <a:gd name="connsiteY7336" fmla="*/ 930365 h 2218638"/>
                <a:gd name="connsiteX7337" fmla="*/ 197779 w 1498841"/>
                <a:gd name="connsiteY7337" fmla="*/ 930495 h 2218638"/>
                <a:gd name="connsiteX7338" fmla="*/ 200716 w 1498841"/>
                <a:gd name="connsiteY7338" fmla="*/ 931083 h 2218638"/>
                <a:gd name="connsiteX7339" fmla="*/ 204174 w 1498841"/>
                <a:gd name="connsiteY7339" fmla="*/ 930430 h 2218638"/>
                <a:gd name="connsiteX7340" fmla="*/ 206458 w 1498841"/>
                <a:gd name="connsiteY7340" fmla="*/ 929125 h 2218638"/>
                <a:gd name="connsiteX7341" fmla="*/ 210764 w 1498841"/>
                <a:gd name="connsiteY7341" fmla="*/ 928212 h 2218638"/>
                <a:gd name="connsiteX7342" fmla="*/ 216768 w 1498841"/>
                <a:gd name="connsiteY7342" fmla="*/ 927363 h 2218638"/>
                <a:gd name="connsiteX7343" fmla="*/ 218660 w 1498841"/>
                <a:gd name="connsiteY7343" fmla="*/ 927950 h 2218638"/>
                <a:gd name="connsiteX7344" fmla="*/ 220552 w 1498841"/>
                <a:gd name="connsiteY7344" fmla="*/ 927690 h 2218638"/>
                <a:gd name="connsiteX7345" fmla="*/ 222379 w 1498841"/>
                <a:gd name="connsiteY7345" fmla="*/ 926319 h 2218638"/>
                <a:gd name="connsiteX7346" fmla="*/ 223880 w 1498841"/>
                <a:gd name="connsiteY7346" fmla="*/ 926124 h 2218638"/>
                <a:gd name="connsiteX7347" fmla="*/ 224859 w 1498841"/>
                <a:gd name="connsiteY7347" fmla="*/ 924558 h 2218638"/>
                <a:gd name="connsiteX7348" fmla="*/ 226751 w 1498841"/>
                <a:gd name="connsiteY7348" fmla="*/ 923383 h 2218638"/>
                <a:gd name="connsiteX7349" fmla="*/ 233864 w 1498841"/>
                <a:gd name="connsiteY7349" fmla="*/ 921099 h 2218638"/>
                <a:gd name="connsiteX7350" fmla="*/ 236213 w 1498841"/>
                <a:gd name="connsiteY7350" fmla="*/ 920904 h 2218638"/>
                <a:gd name="connsiteX7351" fmla="*/ 237518 w 1498841"/>
                <a:gd name="connsiteY7351" fmla="*/ 921230 h 2218638"/>
                <a:gd name="connsiteX7352" fmla="*/ 237975 w 1498841"/>
                <a:gd name="connsiteY7352" fmla="*/ 921556 h 2218638"/>
                <a:gd name="connsiteX7353" fmla="*/ 237975 w 1498841"/>
                <a:gd name="connsiteY7353" fmla="*/ 922665 h 2218638"/>
                <a:gd name="connsiteX7354" fmla="*/ 238562 w 1498841"/>
                <a:gd name="connsiteY7354" fmla="*/ 923318 h 2218638"/>
                <a:gd name="connsiteX7355" fmla="*/ 238040 w 1498841"/>
                <a:gd name="connsiteY7355" fmla="*/ 924427 h 2218638"/>
                <a:gd name="connsiteX7356" fmla="*/ 239345 w 1498841"/>
                <a:gd name="connsiteY7356" fmla="*/ 925079 h 2218638"/>
                <a:gd name="connsiteX7357" fmla="*/ 246914 w 1498841"/>
                <a:gd name="connsiteY7357" fmla="*/ 925275 h 2218638"/>
                <a:gd name="connsiteX7358" fmla="*/ 248284 w 1498841"/>
                <a:gd name="connsiteY7358" fmla="*/ 925863 h 2218638"/>
                <a:gd name="connsiteX7359" fmla="*/ 250242 w 1498841"/>
                <a:gd name="connsiteY7359" fmla="*/ 925667 h 2218638"/>
                <a:gd name="connsiteX7360" fmla="*/ 251743 w 1498841"/>
                <a:gd name="connsiteY7360" fmla="*/ 924949 h 2218638"/>
                <a:gd name="connsiteX7361" fmla="*/ 255593 w 1498841"/>
                <a:gd name="connsiteY7361" fmla="*/ 924623 h 2218638"/>
                <a:gd name="connsiteX7362" fmla="*/ 258529 w 1498841"/>
                <a:gd name="connsiteY7362" fmla="*/ 923579 h 2218638"/>
                <a:gd name="connsiteX7363" fmla="*/ 260291 w 1498841"/>
                <a:gd name="connsiteY7363" fmla="*/ 923513 h 2218638"/>
                <a:gd name="connsiteX7364" fmla="*/ 261204 w 1498841"/>
                <a:gd name="connsiteY7364" fmla="*/ 922926 h 2218638"/>
                <a:gd name="connsiteX7365" fmla="*/ 262183 w 1498841"/>
                <a:gd name="connsiteY7365" fmla="*/ 921491 h 2218638"/>
                <a:gd name="connsiteX7366" fmla="*/ 263292 w 1498841"/>
                <a:gd name="connsiteY7366" fmla="*/ 920904 h 2218638"/>
                <a:gd name="connsiteX7367" fmla="*/ 265902 w 1498841"/>
                <a:gd name="connsiteY7367" fmla="*/ 920577 h 2218638"/>
                <a:gd name="connsiteX7368" fmla="*/ 267273 w 1498841"/>
                <a:gd name="connsiteY7368" fmla="*/ 919598 h 2218638"/>
                <a:gd name="connsiteX7369" fmla="*/ 269100 w 1498841"/>
                <a:gd name="connsiteY7369" fmla="*/ 919664 h 2218638"/>
                <a:gd name="connsiteX7370" fmla="*/ 271710 w 1498841"/>
                <a:gd name="connsiteY7370" fmla="*/ 917902 h 2218638"/>
                <a:gd name="connsiteX7371" fmla="*/ 274189 w 1498841"/>
                <a:gd name="connsiteY7371" fmla="*/ 917576 h 2218638"/>
                <a:gd name="connsiteX7372" fmla="*/ 275625 w 1498841"/>
                <a:gd name="connsiteY7372" fmla="*/ 915944 h 2218638"/>
                <a:gd name="connsiteX7373" fmla="*/ 275886 w 1498841"/>
                <a:gd name="connsiteY7373" fmla="*/ 913791 h 2218638"/>
                <a:gd name="connsiteX7374" fmla="*/ 276278 w 1498841"/>
                <a:gd name="connsiteY7374" fmla="*/ 914052 h 2218638"/>
                <a:gd name="connsiteX7375" fmla="*/ 276017 w 1498841"/>
                <a:gd name="connsiteY7375" fmla="*/ 916140 h 2218638"/>
                <a:gd name="connsiteX7376" fmla="*/ 274385 w 1498841"/>
                <a:gd name="connsiteY7376" fmla="*/ 918032 h 2218638"/>
                <a:gd name="connsiteX7377" fmla="*/ 275038 w 1498841"/>
                <a:gd name="connsiteY7377" fmla="*/ 919272 h 2218638"/>
                <a:gd name="connsiteX7378" fmla="*/ 275234 w 1498841"/>
                <a:gd name="connsiteY7378" fmla="*/ 920577 h 2218638"/>
                <a:gd name="connsiteX7379" fmla="*/ 275821 w 1498841"/>
                <a:gd name="connsiteY7379" fmla="*/ 921034 h 2218638"/>
                <a:gd name="connsiteX7380" fmla="*/ 276800 w 1498841"/>
                <a:gd name="connsiteY7380" fmla="*/ 920773 h 2218638"/>
                <a:gd name="connsiteX7381" fmla="*/ 281237 w 1498841"/>
                <a:gd name="connsiteY7381" fmla="*/ 921230 h 2218638"/>
                <a:gd name="connsiteX7382" fmla="*/ 281563 w 1498841"/>
                <a:gd name="connsiteY7382" fmla="*/ 919533 h 2218638"/>
                <a:gd name="connsiteX7383" fmla="*/ 281106 w 1498841"/>
                <a:gd name="connsiteY7383" fmla="*/ 918750 h 2218638"/>
                <a:gd name="connsiteX7384" fmla="*/ 281106 w 1498841"/>
                <a:gd name="connsiteY7384" fmla="*/ 917967 h 2218638"/>
                <a:gd name="connsiteX7385" fmla="*/ 282020 w 1498841"/>
                <a:gd name="connsiteY7385" fmla="*/ 918163 h 2218638"/>
                <a:gd name="connsiteX7386" fmla="*/ 282738 w 1498841"/>
                <a:gd name="connsiteY7386" fmla="*/ 917836 h 2218638"/>
                <a:gd name="connsiteX7387" fmla="*/ 285152 w 1498841"/>
                <a:gd name="connsiteY7387" fmla="*/ 918489 h 2218638"/>
                <a:gd name="connsiteX7388" fmla="*/ 286000 w 1498841"/>
                <a:gd name="connsiteY7388" fmla="*/ 920185 h 2218638"/>
                <a:gd name="connsiteX7389" fmla="*/ 286783 w 1498841"/>
                <a:gd name="connsiteY7389" fmla="*/ 919664 h 2218638"/>
                <a:gd name="connsiteX7390" fmla="*/ 287697 w 1498841"/>
                <a:gd name="connsiteY7390" fmla="*/ 919664 h 2218638"/>
                <a:gd name="connsiteX7391" fmla="*/ 288153 w 1498841"/>
                <a:gd name="connsiteY7391" fmla="*/ 918750 h 2218638"/>
                <a:gd name="connsiteX7392" fmla="*/ 288545 w 1498841"/>
                <a:gd name="connsiteY7392" fmla="*/ 918750 h 2218638"/>
                <a:gd name="connsiteX7393" fmla="*/ 289980 w 1498841"/>
                <a:gd name="connsiteY7393" fmla="*/ 920251 h 2218638"/>
                <a:gd name="connsiteX7394" fmla="*/ 290829 w 1498841"/>
                <a:gd name="connsiteY7394" fmla="*/ 920512 h 2218638"/>
                <a:gd name="connsiteX7395" fmla="*/ 290046 w 1498841"/>
                <a:gd name="connsiteY7395" fmla="*/ 921556 h 2218638"/>
                <a:gd name="connsiteX7396" fmla="*/ 287305 w 1498841"/>
                <a:gd name="connsiteY7396" fmla="*/ 922208 h 2218638"/>
                <a:gd name="connsiteX7397" fmla="*/ 287370 w 1498841"/>
                <a:gd name="connsiteY7397" fmla="*/ 922796 h 2218638"/>
                <a:gd name="connsiteX7398" fmla="*/ 289002 w 1498841"/>
                <a:gd name="connsiteY7398" fmla="*/ 922861 h 2218638"/>
                <a:gd name="connsiteX7399" fmla="*/ 291090 w 1498841"/>
                <a:gd name="connsiteY7399" fmla="*/ 922274 h 2218638"/>
                <a:gd name="connsiteX7400" fmla="*/ 292069 w 1498841"/>
                <a:gd name="connsiteY7400" fmla="*/ 922470 h 2218638"/>
                <a:gd name="connsiteX7401" fmla="*/ 292852 w 1498841"/>
                <a:gd name="connsiteY7401" fmla="*/ 921817 h 2218638"/>
                <a:gd name="connsiteX7402" fmla="*/ 292786 w 1498841"/>
                <a:gd name="connsiteY7402" fmla="*/ 920773 h 2218638"/>
                <a:gd name="connsiteX7403" fmla="*/ 294483 w 1498841"/>
                <a:gd name="connsiteY7403" fmla="*/ 921034 h 2218638"/>
                <a:gd name="connsiteX7404" fmla="*/ 297093 w 1498841"/>
                <a:gd name="connsiteY7404" fmla="*/ 920773 h 2218638"/>
                <a:gd name="connsiteX7405" fmla="*/ 300812 w 1498841"/>
                <a:gd name="connsiteY7405" fmla="*/ 921360 h 2218638"/>
                <a:gd name="connsiteX7406" fmla="*/ 300486 w 1498841"/>
                <a:gd name="connsiteY7406" fmla="*/ 920512 h 2218638"/>
                <a:gd name="connsiteX7407" fmla="*/ 300812 w 1498841"/>
                <a:gd name="connsiteY7407" fmla="*/ 920316 h 2218638"/>
                <a:gd name="connsiteX7408" fmla="*/ 301595 w 1498841"/>
                <a:gd name="connsiteY7408" fmla="*/ 920838 h 2218638"/>
                <a:gd name="connsiteX7409" fmla="*/ 300356 w 1498841"/>
                <a:gd name="connsiteY7409" fmla="*/ 919468 h 2218638"/>
                <a:gd name="connsiteX7410" fmla="*/ 300617 w 1498841"/>
                <a:gd name="connsiteY7410" fmla="*/ 918750 h 2218638"/>
                <a:gd name="connsiteX7411" fmla="*/ 304466 w 1498841"/>
                <a:gd name="connsiteY7411" fmla="*/ 917576 h 2218638"/>
                <a:gd name="connsiteX7412" fmla="*/ 304793 w 1498841"/>
                <a:gd name="connsiteY7412" fmla="*/ 916988 h 2218638"/>
                <a:gd name="connsiteX7413" fmla="*/ 302509 w 1498841"/>
                <a:gd name="connsiteY7413" fmla="*/ 916075 h 2218638"/>
                <a:gd name="connsiteX7414" fmla="*/ 302183 w 1498841"/>
                <a:gd name="connsiteY7414" fmla="*/ 916597 h 2218638"/>
                <a:gd name="connsiteX7415" fmla="*/ 302052 w 1498841"/>
                <a:gd name="connsiteY7415" fmla="*/ 915357 h 2218638"/>
                <a:gd name="connsiteX7416" fmla="*/ 302378 w 1498841"/>
                <a:gd name="connsiteY7416" fmla="*/ 914965 h 2218638"/>
                <a:gd name="connsiteX7417" fmla="*/ 303879 w 1498841"/>
                <a:gd name="connsiteY7417" fmla="*/ 914770 h 2218638"/>
                <a:gd name="connsiteX7418" fmla="*/ 305119 w 1498841"/>
                <a:gd name="connsiteY7418" fmla="*/ 915161 h 2218638"/>
                <a:gd name="connsiteX7419" fmla="*/ 307860 w 1498841"/>
                <a:gd name="connsiteY7419" fmla="*/ 913791 h 2218638"/>
                <a:gd name="connsiteX7420" fmla="*/ 308121 w 1498841"/>
                <a:gd name="connsiteY7420" fmla="*/ 913204 h 2218638"/>
                <a:gd name="connsiteX7421" fmla="*/ 307599 w 1498841"/>
                <a:gd name="connsiteY7421" fmla="*/ 912551 h 2218638"/>
                <a:gd name="connsiteX7422" fmla="*/ 306163 w 1498841"/>
                <a:gd name="connsiteY7422" fmla="*/ 912225 h 2218638"/>
                <a:gd name="connsiteX7423" fmla="*/ 305772 w 1498841"/>
                <a:gd name="connsiteY7423" fmla="*/ 912812 h 2218638"/>
                <a:gd name="connsiteX7424" fmla="*/ 305902 w 1498841"/>
                <a:gd name="connsiteY7424" fmla="*/ 912160 h 2218638"/>
                <a:gd name="connsiteX7425" fmla="*/ 306750 w 1498841"/>
                <a:gd name="connsiteY7425" fmla="*/ 911377 h 2218638"/>
                <a:gd name="connsiteX7426" fmla="*/ 307925 w 1498841"/>
                <a:gd name="connsiteY7426" fmla="*/ 911181 h 2218638"/>
                <a:gd name="connsiteX7427" fmla="*/ 310143 w 1498841"/>
                <a:gd name="connsiteY7427" fmla="*/ 912486 h 2218638"/>
                <a:gd name="connsiteX7428" fmla="*/ 311840 w 1498841"/>
                <a:gd name="connsiteY7428" fmla="*/ 910724 h 2218638"/>
                <a:gd name="connsiteX7429" fmla="*/ 313732 w 1498841"/>
                <a:gd name="connsiteY7429" fmla="*/ 910398 h 2218638"/>
                <a:gd name="connsiteX7430" fmla="*/ 313993 w 1498841"/>
                <a:gd name="connsiteY7430" fmla="*/ 909484 h 2218638"/>
                <a:gd name="connsiteX7431" fmla="*/ 313341 w 1498841"/>
                <a:gd name="connsiteY7431" fmla="*/ 908636 h 2218638"/>
                <a:gd name="connsiteX7432" fmla="*/ 312884 w 1498841"/>
                <a:gd name="connsiteY7432" fmla="*/ 909811 h 2218638"/>
                <a:gd name="connsiteX7433" fmla="*/ 311318 w 1498841"/>
                <a:gd name="connsiteY7433" fmla="*/ 909484 h 2218638"/>
                <a:gd name="connsiteX7434" fmla="*/ 310665 w 1498841"/>
                <a:gd name="connsiteY7434" fmla="*/ 909028 h 2218638"/>
                <a:gd name="connsiteX7435" fmla="*/ 312362 w 1498841"/>
                <a:gd name="connsiteY7435" fmla="*/ 908310 h 2218638"/>
                <a:gd name="connsiteX7436" fmla="*/ 311318 w 1498841"/>
                <a:gd name="connsiteY7436" fmla="*/ 907200 h 2218638"/>
                <a:gd name="connsiteX7437" fmla="*/ 309295 w 1498841"/>
                <a:gd name="connsiteY7437" fmla="*/ 906613 h 2218638"/>
                <a:gd name="connsiteX7438" fmla="*/ 307729 w 1498841"/>
                <a:gd name="connsiteY7438" fmla="*/ 906679 h 2218638"/>
                <a:gd name="connsiteX7439" fmla="*/ 305967 w 1498841"/>
                <a:gd name="connsiteY7439" fmla="*/ 905830 h 2218638"/>
                <a:gd name="connsiteX7440" fmla="*/ 303749 w 1498841"/>
                <a:gd name="connsiteY7440" fmla="*/ 907005 h 2218638"/>
                <a:gd name="connsiteX7441" fmla="*/ 306620 w 1498841"/>
                <a:gd name="connsiteY7441" fmla="*/ 908505 h 2218638"/>
                <a:gd name="connsiteX7442" fmla="*/ 306685 w 1498841"/>
                <a:gd name="connsiteY7442" fmla="*/ 909028 h 2218638"/>
                <a:gd name="connsiteX7443" fmla="*/ 303292 w 1498841"/>
                <a:gd name="connsiteY7443" fmla="*/ 908636 h 2218638"/>
                <a:gd name="connsiteX7444" fmla="*/ 301661 w 1498841"/>
                <a:gd name="connsiteY7444" fmla="*/ 907527 h 2218638"/>
                <a:gd name="connsiteX7445" fmla="*/ 300747 w 1498841"/>
                <a:gd name="connsiteY7445" fmla="*/ 907722 h 2218638"/>
                <a:gd name="connsiteX7446" fmla="*/ 299573 w 1498841"/>
                <a:gd name="connsiteY7446" fmla="*/ 907331 h 2218638"/>
                <a:gd name="connsiteX7447" fmla="*/ 297615 w 1498841"/>
                <a:gd name="connsiteY7447" fmla="*/ 907592 h 2218638"/>
                <a:gd name="connsiteX7448" fmla="*/ 297419 w 1498841"/>
                <a:gd name="connsiteY7448" fmla="*/ 907983 h 2218638"/>
                <a:gd name="connsiteX7449" fmla="*/ 298594 w 1498841"/>
                <a:gd name="connsiteY7449" fmla="*/ 908375 h 2218638"/>
                <a:gd name="connsiteX7450" fmla="*/ 298790 w 1498841"/>
                <a:gd name="connsiteY7450" fmla="*/ 908962 h 2218638"/>
                <a:gd name="connsiteX7451" fmla="*/ 298072 w 1498841"/>
                <a:gd name="connsiteY7451" fmla="*/ 909223 h 2218638"/>
                <a:gd name="connsiteX7452" fmla="*/ 296179 w 1498841"/>
                <a:gd name="connsiteY7452" fmla="*/ 908962 h 2218638"/>
                <a:gd name="connsiteX7453" fmla="*/ 295788 w 1498841"/>
                <a:gd name="connsiteY7453" fmla="*/ 908701 h 2218638"/>
                <a:gd name="connsiteX7454" fmla="*/ 295592 w 1498841"/>
                <a:gd name="connsiteY7454" fmla="*/ 907853 h 2218638"/>
                <a:gd name="connsiteX7455" fmla="*/ 296375 w 1498841"/>
                <a:gd name="connsiteY7455" fmla="*/ 907527 h 2218638"/>
                <a:gd name="connsiteX7456" fmla="*/ 296571 w 1498841"/>
                <a:gd name="connsiteY7456" fmla="*/ 906744 h 2218638"/>
                <a:gd name="connsiteX7457" fmla="*/ 297354 w 1498841"/>
                <a:gd name="connsiteY7457" fmla="*/ 906156 h 2218638"/>
                <a:gd name="connsiteX7458" fmla="*/ 299312 w 1498841"/>
                <a:gd name="connsiteY7458" fmla="*/ 906287 h 2218638"/>
                <a:gd name="connsiteX7459" fmla="*/ 299312 w 1498841"/>
                <a:gd name="connsiteY7459" fmla="*/ 905439 h 2218638"/>
                <a:gd name="connsiteX7460" fmla="*/ 296440 w 1498841"/>
                <a:gd name="connsiteY7460" fmla="*/ 904395 h 2218638"/>
                <a:gd name="connsiteX7461" fmla="*/ 296049 w 1498841"/>
                <a:gd name="connsiteY7461" fmla="*/ 904982 h 2218638"/>
                <a:gd name="connsiteX7462" fmla="*/ 293961 w 1498841"/>
                <a:gd name="connsiteY7462" fmla="*/ 904003 h 2218638"/>
                <a:gd name="connsiteX7463" fmla="*/ 293113 w 1498841"/>
                <a:gd name="connsiteY7463" fmla="*/ 904199 h 2218638"/>
                <a:gd name="connsiteX7464" fmla="*/ 292395 w 1498841"/>
                <a:gd name="connsiteY7464" fmla="*/ 903872 h 2218638"/>
                <a:gd name="connsiteX7465" fmla="*/ 293504 w 1498841"/>
                <a:gd name="connsiteY7465" fmla="*/ 905308 h 2218638"/>
                <a:gd name="connsiteX7466" fmla="*/ 293504 w 1498841"/>
                <a:gd name="connsiteY7466" fmla="*/ 905895 h 2218638"/>
                <a:gd name="connsiteX7467" fmla="*/ 290764 w 1498841"/>
                <a:gd name="connsiteY7467" fmla="*/ 904199 h 2218638"/>
                <a:gd name="connsiteX7468" fmla="*/ 290764 w 1498841"/>
                <a:gd name="connsiteY7468" fmla="*/ 904917 h 2218638"/>
                <a:gd name="connsiteX7469" fmla="*/ 290372 w 1498841"/>
                <a:gd name="connsiteY7469" fmla="*/ 905047 h 2218638"/>
                <a:gd name="connsiteX7470" fmla="*/ 289132 w 1498841"/>
                <a:gd name="connsiteY7470" fmla="*/ 904395 h 2218638"/>
                <a:gd name="connsiteX7471" fmla="*/ 289067 w 1498841"/>
                <a:gd name="connsiteY7471" fmla="*/ 904003 h 2218638"/>
                <a:gd name="connsiteX7472" fmla="*/ 289719 w 1498841"/>
                <a:gd name="connsiteY7472" fmla="*/ 903872 h 2218638"/>
                <a:gd name="connsiteX7473" fmla="*/ 288088 w 1498841"/>
                <a:gd name="connsiteY7473" fmla="*/ 903220 h 2218638"/>
                <a:gd name="connsiteX7474" fmla="*/ 286392 w 1498841"/>
                <a:gd name="connsiteY7474" fmla="*/ 901719 h 2218638"/>
                <a:gd name="connsiteX7475" fmla="*/ 287762 w 1498841"/>
                <a:gd name="connsiteY7475" fmla="*/ 902176 h 2218638"/>
                <a:gd name="connsiteX7476" fmla="*/ 288284 w 1498841"/>
                <a:gd name="connsiteY7476" fmla="*/ 901980 h 2218638"/>
                <a:gd name="connsiteX7477" fmla="*/ 287370 w 1498841"/>
                <a:gd name="connsiteY7477" fmla="*/ 901263 h 2218638"/>
                <a:gd name="connsiteX7478" fmla="*/ 288871 w 1498841"/>
                <a:gd name="connsiteY7478" fmla="*/ 901067 h 2218638"/>
                <a:gd name="connsiteX7479" fmla="*/ 289002 w 1498841"/>
                <a:gd name="connsiteY7479" fmla="*/ 900740 h 2218638"/>
                <a:gd name="connsiteX7480" fmla="*/ 288284 w 1498841"/>
                <a:gd name="connsiteY7480" fmla="*/ 900088 h 2218638"/>
                <a:gd name="connsiteX7481" fmla="*/ 288675 w 1498841"/>
                <a:gd name="connsiteY7481" fmla="*/ 899957 h 2218638"/>
                <a:gd name="connsiteX7482" fmla="*/ 290633 w 1498841"/>
                <a:gd name="connsiteY7482" fmla="*/ 901458 h 2218638"/>
                <a:gd name="connsiteX7483" fmla="*/ 291155 w 1498841"/>
                <a:gd name="connsiteY7483" fmla="*/ 902437 h 2218638"/>
                <a:gd name="connsiteX7484" fmla="*/ 293113 w 1498841"/>
                <a:gd name="connsiteY7484" fmla="*/ 903089 h 2218638"/>
                <a:gd name="connsiteX7485" fmla="*/ 293308 w 1498841"/>
                <a:gd name="connsiteY7485" fmla="*/ 902633 h 2218638"/>
                <a:gd name="connsiteX7486" fmla="*/ 294874 w 1498841"/>
                <a:gd name="connsiteY7486" fmla="*/ 903546 h 2218638"/>
                <a:gd name="connsiteX7487" fmla="*/ 295396 w 1498841"/>
                <a:gd name="connsiteY7487" fmla="*/ 903220 h 2218638"/>
                <a:gd name="connsiteX7488" fmla="*/ 294483 w 1498841"/>
                <a:gd name="connsiteY7488" fmla="*/ 902372 h 2218638"/>
                <a:gd name="connsiteX7489" fmla="*/ 295070 w 1498841"/>
                <a:gd name="connsiteY7489" fmla="*/ 902241 h 2218638"/>
                <a:gd name="connsiteX7490" fmla="*/ 294548 w 1498841"/>
                <a:gd name="connsiteY7490" fmla="*/ 901785 h 2218638"/>
                <a:gd name="connsiteX7491" fmla="*/ 293047 w 1498841"/>
                <a:gd name="connsiteY7491" fmla="*/ 901654 h 2218638"/>
                <a:gd name="connsiteX7492" fmla="*/ 293178 w 1498841"/>
                <a:gd name="connsiteY7492" fmla="*/ 900610 h 2218638"/>
                <a:gd name="connsiteX7493" fmla="*/ 292656 w 1498841"/>
                <a:gd name="connsiteY7493" fmla="*/ 900480 h 2218638"/>
                <a:gd name="connsiteX7494" fmla="*/ 292069 w 1498841"/>
                <a:gd name="connsiteY7494" fmla="*/ 901001 h 2218638"/>
                <a:gd name="connsiteX7495" fmla="*/ 291481 w 1498841"/>
                <a:gd name="connsiteY7495" fmla="*/ 900806 h 2218638"/>
                <a:gd name="connsiteX7496" fmla="*/ 290307 w 1498841"/>
                <a:gd name="connsiteY7496" fmla="*/ 899697 h 2218638"/>
                <a:gd name="connsiteX7497" fmla="*/ 285674 w 1498841"/>
                <a:gd name="connsiteY7497" fmla="*/ 897869 h 2218638"/>
                <a:gd name="connsiteX7498" fmla="*/ 285674 w 1498841"/>
                <a:gd name="connsiteY7498" fmla="*/ 896499 h 2218638"/>
                <a:gd name="connsiteX7499" fmla="*/ 286261 w 1498841"/>
                <a:gd name="connsiteY7499" fmla="*/ 896173 h 2218638"/>
                <a:gd name="connsiteX7500" fmla="*/ 287827 w 1498841"/>
                <a:gd name="connsiteY7500" fmla="*/ 896369 h 2218638"/>
                <a:gd name="connsiteX7501" fmla="*/ 289002 w 1498841"/>
                <a:gd name="connsiteY7501" fmla="*/ 898000 h 2218638"/>
                <a:gd name="connsiteX7502" fmla="*/ 292199 w 1498841"/>
                <a:gd name="connsiteY7502" fmla="*/ 899305 h 2218638"/>
                <a:gd name="connsiteX7503" fmla="*/ 292395 w 1498841"/>
                <a:gd name="connsiteY7503" fmla="*/ 899044 h 2218638"/>
                <a:gd name="connsiteX7504" fmla="*/ 290959 w 1498841"/>
                <a:gd name="connsiteY7504" fmla="*/ 898000 h 2218638"/>
                <a:gd name="connsiteX7505" fmla="*/ 293308 w 1498841"/>
                <a:gd name="connsiteY7505" fmla="*/ 898196 h 2218638"/>
                <a:gd name="connsiteX7506" fmla="*/ 293635 w 1498841"/>
                <a:gd name="connsiteY7506" fmla="*/ 897543 h 2218638"/>
                <a:gd name="connsiteX7507" fmla="*/ 290437 w 1498841"/>
                <a:gd name="connsiteY7507" fmla="*/ 897021 h 2218638"/>
                <a:gd name="connsiteX7508" fmla="*/ 290633 w 1498841"/>
                <a:gd name="connsiteY7508" fmla="*/ 896369 h 2218638"/>
                <a:gd name="connsiteX7509" fmla="*/ 292134 w 1498841"/>
                <a:gd name="connsiteY7509" fmla="*/ 896499 h 2218638"/>
                <a:gd name="connsiteX7510" fmla="*/ 292264 w 1498841"/>
                <a:gd name="connsiteY7510" fmla="*/ 896173 h 2218638"/>
                <a:gd name="connsiteX7511" fmla="*/ 291351 w 1498841"/>
                <a:gd name="connsiteY7511" fmla="*/ 895781 h 2218638"/>
                <a:gd name="connsiteX7512" fmla="*/ 289524 w 1498841"/>
                <a:gd name="connsiteY7512" fmla="*/ 895847 h 2218638"/>
                <a:gd name="connsiteX7513" fmla="*/ 288871 w 1498841"/>
                <a:gd name="connsiteY7513" fmla="*/ 894998 h 2218638"/>
                <a:gd name="connsiteX7514" fmla="*/ 288806 w 1498841"/>
                <a:gd name="connsiteY7514" fmla="*/ 894215 h 2218638"/>
                <a:gd name="connsiteX7515" fmla="*/ 293374 w 1498841"/>
                <a:gd name="connsiteY7515" fmla="*/ 893693 h 2218638"/>
                <a:gd name="connsiteX7516" fmla="*/ 295527 w 1498841"/>
                <a:gd name="connsiteY7516" fmla="*/ 892192 h 2218638"/>
                <a:gd name="connsiteX7517" fmla="*/ 295657 w 1498841"/>
                <a:gd name="connsiteY7517" fmla="*/ 891540 h 2218638"/>
                <a:gd name="connsiteX7518" fmla="*/ 293439 w 1498841"/>
                <a:gd name="connsiteY7518" fmla="*/ 890887 h 2218638"/>
                <a:gd name="connsiteX7519" fmla="*/ 290568 w 1498841"/>
                <a:gd name="connsiteY7519" fmla="*/ 892975 h 2218638"/>
                <a:gd name="connsiteX7520" fmla="*/ 288871 w 1498841"/>
                <a:gd name="connsiteY7520" fmla="*/ 893106 h 2218638"/>
                <a:gd name="connsiteX7521" fmla="*/ 288414 w 1498841"/>
                <a:gd name="connsiteY7521" fmla="*/ 892715 h 2218638"/>
                <a:gd name="connsiteX7522" fmla="*/ 288349 w 1498841"/>
                <a:gd name="connsiteY7522" fmla="*/ 891605 h 2218638"/>
                <a:gd name="connsiteX7523" fmla="*/ 288675 w 1498841"/>
                <a:gd name="connsiteY7523" fmla="*/ 891279 h 2218638"/>
                <a:gd name="connsiteX7524" fmla="*/ 291025 w 1498841"/>
                <a:gd name="connsiteY7524" fmla="*/ 890104 h 2218638"/>
                <a:gd name="connsiteX7525" fmla="*/ 290568 w 1498841"/>
                <a:gd name="connsiteY7525" fmla="*/ 888930 h 2218638"/>
                <a:gd name="connsiteX7526" fmla="*/ 288545 w 1498841"/>
                <a:gd name="connsiteY7526" fmla="*/ 887886 h 2218638"/>
                <a:gd name="connsiteX7527" fmla="*/ 289067 w 1498841"/>
                <a:gd name="connsiteY7527" fmla="*/ 887299 h 2218638"/>
                <a:gd name="connsiteX7528" fmla="*/ 288806 w 1498841"/>
                <a:gd name="connsiteY7528" fmla="*/ 885993 h 2218638"/>
                <a:gd name="connsiteX7529" fmla="*/ 289132 w 1498841"/>
                <a:gd name="connsiteY7529" fmla="*/ 885472 h 2218638"/>
                <a:gd name="connsiteX7530" fmla="*/ 291286 w 1498841"/>
                <a:gd name="connsiteY7530" fmla="*/ 884232 h 2218638"/>
                <a:gd name="connsiteX7531" fmla="*/ 294157 w 1498841"/>
                <a:gd name="connsiteY7531" fmla="*/ 884623 h 2218638"/>
                <a:gd name="connsiteX7532" fmla="*/ 295266 w 1498841"/>
                <a:gd name="connsiteY7532" fmla="*/ 883449 h 2218638"/>
                <a:gd name="connsiteX7533" fmla="*/ 296897 w 1498841"/>
                <a:gd name="connsiteY7533" fmla="*/ 883710 h 2218638"/>
                <a:gd name="connsiteX7534" fmla="*/ 298072 w 1498841"/>
                <a:gd name="connsiteY7534" fmla="*/ 884623 h 2218638"/>
                <a:gd name="connsiteX7535" fmla="*/ 298790 w 1498841"/>
                <a:gd name="connsiteY7535" fmla="*/ 884688 h 2218638"/>
                <a:gd name="connsiteX7536" fmla="*/ 300095 w 1498841"/>
                <a:gd name="connsiteY7536" fmla="*/ 884362 h 2218638"/>
                <a:gd name="connsiteX7537" fmla="*/ 303161 w 1498841"/>
                <a:gd name="connsiteY7537" fmla="*/ 884623 h 2218638"/>
                <a:gd name="connsiteX7538" fmla="*/ 306294 w 1498841"/>
                <a:gd name="connsiteY7538" fmla="*/ 884167 h 2218638"/>
                <a:gd name="connsiteX7539" fmla="*/ 306033 w 1498841"/>
                <a:gd name="connsiteY7539" fmla="*/ 883449 h 2218638"/>
                <a:gd name="connsiteX7540" fmla="*/ 305315 w 1498841"/>
                <a:gd name="connsiteY7540" fmla="*/ 883253 h 2218638"/>
                <a:gd name="connsiteX7541" fmla="*/ 304466 w 1498841"/>
                <a:gd name="connsiteY7541" fmla="*/ 883384 h 2218638"/>
                <a:gd name="connsiteX7542" fmla="*/ 303814 w 1498841"/>
                <a:gd name="connsiteY7542" fmla="*/ 884036 h 2218638"/>
                <a:gd name="connsiteX7543" fmla="*/ 300812 w 1498841"/>
                <a:gd name="connsiteY7543" fmla="*/ 883710 h 2218638"/>
                <a:gd name="connsiteX7544" fmla="*/ 299181 w 1498841"/>
                <a:gd name="connsiteY7544" fmla="*/ 883122 h 2218638"/>
                <a:gd name="connsiteX7545" fmla="*/ 298398 w 1498841"/>
                <a:gd name="connsiteY7545" fmla="*/ 882405 h 2218638"/>
                <a:gd name="connsiteX7546" fmla="*/ 296701 w 1498841"/>
                <a:gd name="connsiteY7546" fmla="*/ 882535 h 2218638"/>
                <a:gd name="connsiteX7547" fmla="*/ 295723 w 1498841"/>
                <a:gd name="connsiteY7547" fmla="*/ 881882 h 2218638"/>
                <a:gd name="connsiteX7548" fmla="*/ 294157 w 1498841"/>
                <a:gd name="connsiteY7548" fmla="*/ 881818 h 2218638"/>
                <a:gd name="connsiteX7549" fmla="*/ 294287 w 1498841"/>
                <a:gd name="connsiteY7549" fmla="*/ 881491 h 2218638"/>
                <a:gd name="connsiteX7550" fmla="*/ 296701 w 1498841"/>
                <a:gd name="connsiteY7550" fmla="*/ 880382 h 2218638"/>
                <a:gd name="connsiteX7551" fmla="*/ 297028 w 1498841"/>
                <a:gd name="connsiteY7551" fmla="*/ 879664 h 2218638"/>
                <a:gd name="connsiteX7552" fmla="*/ 296571 w 1498841"/>
                <a:gd name="connsiteY7552" fmla="*/ 878555 h 2218638"/>
                <a:gd name="connsiteX7553" fmla="*/ 297028 w 1498841"/>
                <a:gd name="connsiteY7553" fmla="*/ 878359 h 2218638"/>
                <a:gd name="connsiteX7554" fmla="*/ 298007 w 1498841"/>
                <a:gd name="connsiteY7554" fmla="*/ 879142 h 2218638"/>
                <a:gd name="connsiteX7555" fmla="*/ 299899 w 1498841"/>
                <a:gd name="connsiteY7555" fmla="*/ 879273 h 2218638"/>
                <a:gd name="connsiteX7556" fmla="*/ 300486 w 1498841"/>
                <a:gd name="connsiteY7556" fmla="*/ 879925 h 2218638"/>
                <a:gd name="connsiteX7557" fmla="*/ 298137 w 1498841"/>
                <a:gd name="connsiteY7557" fmla="*/ 881230 h 2218638"/>
                <a:gd name="connsiteX7558" fmla="*/ 298137 w 1498841"/>
                <a:gd name="connsiteY7558" fmla="*/ 881882 h 2218638"/>
                <a:gd name="connsiteX7559" fmla="*/ 298985 w 1498841"/>
                <a:gd name="connsiteY7559" fmla="*/ 882470 h 2218638"/>
                <a:gd name="connsiteX7560" fmla="*/ 303227 w 1498841"/>
                <a:gd name="connsiteY7560" fmla="*/ 882927 h 2218638"/>
                <a:gd name="connsiteX7561" fmla="*/ 303879 w 1498841"/>
                <a:gd name="connsiteY7561" fmla="*/ 882861 h 2218638"/>
                <a:gd name="connsiteX7562" fmla="*/ 303879 w 1498841"/>
                <a:gd name="connsiteY7562" fmla="*/ 882274 h 2218638"/>
                <a:gd name="connsiteX7563" fmla="*/ 303488 w 1498841"/>
                <a:gd name="connsiteY7563" fmla="*/ 882013 h 2218638"/>
                <a:gd name="connsiteX7564" fmla="*/ 299116 w 1498841"/>
                <a:gd name="connsiteY7564" fmla="*/ 882078 h 2218638"/>
                <a:gd name="connsiteX7565" fmla="*/ 299246 w 1498841"/>
                <a:gd name="connsiteY7565" fmla="*/ 881556 h 2218638"/>
                <a:gd name="connsiteX7566" fmla="*/ 302052 w 1498841"/>
                <a:gd name="connsiteY7566" fmla="*/ 880773 h 2218638"/>
                <a:gd name="connsiteX7567" fmla="*/ 306881 w 1498841"/>
                <a:gd name="connsiteY7567" fmla="*/ 882927 h 2218638"/>
                <a:gd name="connsiteX7568" fmla="*/ 306816 w 1498841"/>
                <a:gd name="connsiteY7568" fmla="*/ 882470 h 2218638"/>
                <a:gd name="connsiteX7569" fmla="*/ 305641 w 1498841"/>
                <a:gd name="connsiteY7569" fmla="*/ 881687 h 2218638"/>
                <a:gd name="connsiteX7570" fmla="*/ 306294 w 1498841"/>
                <a:gd name="connsiteY7570" fmla="*/ 881034 h 2218638"/>
                <a:gd name="connsiteX7571" fmla="*/ 303096 w 1498841"/>
                <a:gd name="connsiteY7571" fmla="*/ 879599 h 2218638"/>
                <a:gd name="connsiteX7572" fmla="*/ 306359 w 1498841"/>
                <a:gd name="connsiteY7572" fmla="*/ 879533 h 2218638"/>
                <a:gd name="connsiteX7573" fmla="*/ 306750 w 1498841"/>
                <a:gd name="connsiteY7573" fmla="*/ 878294 h 2218638"/>
                <a:gd name="connsiteX7574" fmla="*/ 305119 w 1498841"/>
                <a:gd name="connsiteY7574" fmla="*/ 878359 h 2218638"/>
                <a:gd name="connsiteX7575" fmla="*/ 302770 w 1498841"/>
                <a:gd name="connsiteY7575" fmla="*/ 877772 h 2218638"/>
                <a:gd name="connsiteX7576" fmla="*/ 301400 w 1498841"/>
                <a:gd name="connsiteY7576" fmla="*/ 878098 h 2218638"/>
                <a:gd name="connsiteX7577" fmla="*/ 298007 w 1498841"/>
                <a:gd name="connsiteY7577" fmla="*/ 877707 h 2218638"/>
                <a:gd name="connsiteX7578" fmla="*/ 298398 w 1498841"/>
                <a:gd name="connsiteY7578" fmla="*/ 877250 h 2218638"/>
                <a:gd name="connsiteX7579" fmla="*/ 303227 w 1498841"/>
                <a:gd name="connsiteY7579" fmla="*/ 877250 h 2218638"/>
                <a:gd name="connsiteX7580" fmla="*/ 305054 w 1498841"/>
                <a:gd name="connsiteY7580" fmla="*/ 876075 h 2218638"/>
                <a:gd name="connsiteX7581" fmla="*/ 306294 w 1498841"/>
                <a:gd name="connsiteY7581" fmla="*/ 876662 h 2218638"/>
                <a:gd name="connsiteX7582" fmla="*/ 307729 w 1498841"/>
                <a:gd name="connsiteY7582" fmla="*/ 878751 h 2218638"/>
                <a:gd name="connsiteX7583" fmla="*/ 309426 w 1498841"/>
                <a:gd name="connsiteY7583" fmla="*/ 878946 h 2218638"/>
                <a:gd name="connsiteX7584" fmla="*/ 308643 w 1498841"/>
                <a:gd name="connsiteY7584" fmla="*/ 876858 h 2218638"/>
                <a:gd name="connsiteX7585" fmla="*/ 307664 w 1498841"/>
                <a:gd name="connsiteY7585" fmla="*/ 876206 h 2218638"/>
                <a:gd name="connsiteX7586" fmla="*/ 305837 w 1498841"/>
                <a:gd name="connsiteY7586" fmla="*/ 875488 h 2218638"/>
                <a:gd name="connsiteX7587" fmla="*/ 302117 w 1498841"/>
                <a:gd name="connsiteY7587" fmla="*/ 875619 h 2218638"/>
                <a:gd name="connsiteX7588" fmla="*/ 303227 w 1498841"/>
                <a:gd name="connsiteY7588" fmla="*/ 873661 h 2218638"/>
                <a:gd name="connsiteX7589" fmla="*/ 305054 w 1498841"/>
                <a:gd name="connsiteY7589" fmla="*/ 874053 h 2218638"/>
                <a:gd name="connsiteX7590" fmla="*/ 306946 w 1498841"/>
                <a:gd name="connsiteY7590" fmla="*/ 873661 h 2218638"/>
                <a:gd name="connsiteX7591" fmla="*/ 308382 w 1498841"/>
                <a:gd name="connsiteY7591" fmla="*/ 874509 h 2218638"/>
                <a:gd name="connsiteX7592" fmla="*/ 307794 w 1498841"/>
                <a:gd name="connsiteY7592" fmla="*/ 873204 h 2218638"/>
                <a:gd name="connsiteX7593" fmla="*/ 307272 w 1498841"/>
                <a:gd name="connsiteY7593" fmla="*/ 872943 h 2218638"/>
                <a:gd name="connsiteX7594" fmla="*/ 299181 w 1498841"/>
                <a:gd name="connsiteY7594" fmla="*/ 873008 h 2218638"/>
                <a:gd name="connsiteX7595" fmla="*/ 298137 w 1498841"/>
                <a:gd name="connsiteY7595" fmla="*/ 873726 h 2218638"/>
                <a:gd name="connsiteX7596" fmla="*/ 297028 w 1498841"/>
                <a:gd name="connsiteY7596" fmla="*/ 873791 h 2218638"/>
                <a:gd name="connsiteX7597" fmla="*/ 294874 w 1498841"/>
                <a:gd name="connsiteY7597" fmla="*/ 873596 h 2218638"/>
                <a:gd name="connsiteX7598" fmla="*/ 294287 w 1498841"/>
                <a:gd name="connsiteY7598" fmla="*/ 873204 h 2218638"/>
                <a:gd name="connsiteX7599" fmla="*/ 295396 w 1498841"/>
                <a:gd name="connsiteY7599" fmla="*/ 872943 h 2218638"/>
                <a:gd name="connsiteX7600" fmla="*/ 296179 w 1498841"/>
                <a:gd name="connsiteY7600" fmla="*/ 871899 h 2218638"/>
                <a:gd name="connsiteX7601" fmla="*/ 297876 w 1498841"/>
                <a:gd name="connsiteY7601" fmla="*/ 872030 h 2218638"/>
                <a:gd name="connsiteX7602" fmla="*/ 299181 w 1498841"/>
                <a:gd name="connsiteY7602" fmla="*/ 871312 h 2218638"/>
                <a:gd name="connsiteX7603" fmla="*/ 300682 w 1498841"/>
                <a:gd name="connsiteY7603" fmla="*/ 871964 h 2218638"/>
                <a:gd name="connsiteX7604" fmla="*/ 301661 w 1498841"/>
                <a:gd name="connsiteY7604" fmla="*/ 871964 h 2218638"/>
                <a:gd name="connsiteX7605" fmla="*/ 306620 w 1498841"/>
                <a:gd name="connsiteY7605" fmla="*/ 871246 h 2218638"/>
                <a:gd name="connsiteX7606" fmla="*/ 307207 w 1498841"/>
                <a:gd name="connsiteY7606" fmla="*/ 870529 h 2218638"/>
                <a:gd name="connsiteX7607" fmla="*/ 302052 w 1498841"/>
                <a:gd name="connsiteY7607" fmla="*/ 871442 h 2218638"/>
                <a:gd name="connsiteX7608" fmla="*/ 301073 w 1498841"/>
                <a:gd name="connsiteY7608" fmla="*/ 871181 h 2218638"/>
                <a:gd name="connsiteX7609" fmla="*/ 300747 w 1498841"/>
                <a:gd name="connsiteY7609" fmla="*/ 870594 h 2218638"/>
                <a:gd name="connsiteX7610" fmla="*/ 303227 w 1498841"/>
                <a:gd name="connsiteY7610" fmla="*/ 869419 h 2218638"/>
                <a:gd name="connsiteX7611" fmla="*/ 305967 w 1498841"/>
                <a:gd name="connsiteY7611" fmla="*/ 869289 h 2218638"/>
                <a:gd name="connsiteX7612" fmla="*/ 306750 w 1498841"/>
                <a:gd name="connsiteY7612" fmla="*/ 869680 h 2218638"/>
                <a:gd name="connsiteX7613" fmla="*/ 307077 w 1498841"/>
                <a:gd name="connsiteY7613" fmla="*/ 869159 h 2218638"/>
                <a:gd name="connsiteX7614" fmla="*/ 309882 w 1498841"/>
                <a:gd name="connsiteY7614" fmla="*/ 868506 h 2218638"/>
                <a:gd name="connsiteX7615" fmla="*/ 310535 w 1498841"/>
                <a:gd name="connsiteY7615" fmla="*/ 867788 h 2218638"/>
                <a:gd name="connsiteX7616" fmla="*/ 303683 w 1498841"/>
                <a:gd name="connsiteY7616" fmla="*/ 868441 h 2218638"/>
                <a:gd name="connsiteX7617" fmla="*/ 302509 w 1498841"/>
                <a:gd name="connsiteY7617" fmla="*/ 868049 h 2218638"/>
                <a:gd name="connsiteX7618" fmla="*/ 299507 w 1498841"/>
                <a:gd name="connsiteY7618" fmla="*/ 869028 h 2218638"/>
                <a:gd name="connsiteX7619" fmla="*/ 298855 w 1498841"/>
                <a:gd name="connsiteY7619" fmla="*/ 868441 h 2218638"/>
                <a:gd name="connsiteX7620" fmla="*/ 298790 w 1498841"/>
                <a:gd name="connsiteY7620" fmla="*/ 867592 h 2218638"/>
                <a:gd name="connsiteX7621" fmla="*/ 296701 w 1498841"/>
                <a:gd name="connsiteY7621" fmla="*/ 867201 h 2218638"/>
                <a:gd name="connsiteX7622" fmla="*/ 296440 w 1498841"/>
                <a:gd name="connsiteY7622" fmla="*/ 866809 h 2218638"/>
                <a:gd name="connsiteX7623" fmla="*/ 301139 w 1498841"/>
                <a:gd name="connsiteY7623" fmla="*/ 867462 h 2218638"/>
                <a:gd name="connsiteX7624" fmla="*/ 301400 w 1498841"/>
                <a:gd name="connsiteY7624" fmla="*/ 866288 h 2218638"/>
                <a:gd name="connsiteX7625" fmla="*/ 301987 w 1498841"/>
                <a:gd name="connsiteY7625" fmla="*/ 865896 h 2218638"/>
                <a:gd name="connsiteX7626" fmla="*/ 305706 w 1498841"/>
                <a:gd name="connsiteY7626" fmla="*/ 867005 h 2218638"/>
                <a:gd name="connsiteX7627" fmla="*/ 306750 w 1498841"/>
                <a:gd name="connsiteY7627" fmla="*/ 866026 h 2218638"/>
                <a:gd name="connsiteX7628" fmla="*/ 305511 w 1498841"/>
                <a:gd name="connsiteY7628" fmla="*/ 864786 h 2218638"/>
                <a:gd name="connsiteX7629" fmla="*/ 307468 w 1498841"/>
                <a:gd name="connsiteY7629" fmla="*/ 864786 h 2218638"/>
                <a:gd name="connsiteX7630" fmla="*/ 307664 w 1498841"/>
                <a:gd name="connsiteY7630" fmla="*/ 864330 h 2218638"/>
                <a:gd name="connsiteX7631" fmla="*/ 307272 w 1498841"/>
                <a:gd name="connsiteY7631" fmla="*/ 863873 h 2218638"/>
                <a:gd name="connsiteX7632" fmla="*/ 304532 w 1498841"/>
                <a:gd name="connsiteY7632" fmla="*/ 863677 h 2218638"/>
                <a:gd name="connsiteX7633" fmla="*/ 304532 w 1498841"/>
                <a:gd name="connsiteY7633" fmla="*/ 865048 h 2218638"/>
                <a:gd name="connsiteX7634" fmla="*/ 304075 w 1498841"/>
                <a:gd name="connsiteY7634" fmla="*/ 865243 h 2218638"/>
                <a:gd name="connsiteX7635" fmla="*/ 303031 w 1498841"/>
                <a:gd name="connsiteY7635" fmla="*/ 865048 h 2218638"/>
                <a:gd name="connsiteX7636" fmla="*/ 300029 w 1498841"/>
                <a:gd name="connsiteY7636" fmla="*/ 865635 h 2218638"/>
                <a:gd name="connsiteX7637" fmla="*/ 298920 w 1498841"/>
                <a:gd name="connsiteY7637" fmla="*/ 865178 h 2218638"/>
                <a:gd name="connsiteX7638" fmla="*/ 300356 w 1498841"/>
                <a:gd name="connsiteY7638" fmla="*/ 864982 h 2218638"/>
                <a:gd name="connsiteX7639" fmla="*/ 302052 w 1498841"/>
                <a:gd name="connsiteY7639" fmla="*/ 864134 h 2218638"/>
                <a:gd name="connsiteX7640" fmla="*/ 302117 w 1498841"/>
                <a:gd name="connsiteY7640" fmla="*/ 863025 h 2218638"/>
                <a:gd name="connsiteX7641" fmla="*/ 303488 w 1498841"/>
                <a:gd name="connsiteY7641" fmla="*/ 863220 h 2218638"/>
                <a:gd name="connsiteX7642" fmla="*/ 305772 w 1498841"/>
                <a:gd name="connsiteY7642" fmla="*/ 862242 h 2218638"/>
                <a:gd name="connsiteX7643" fmla="*/ 308643 w 1498841"/>
                <a:gd name="connsiteY7643" fmla="*/ 862177 h 2218638"/>
                <a:gd name="connsiteX7644" fmla="*/ 308643 w 1498841"/>
                <a:gd name="connsiteY7644" fmla="*/ 861720 h 2218638"/>
                <a:gd name="connsiteX7645" fmla="*/ 307794 w 1498841"/>
                <a:gd name="connsiteY7645" fmla="*/ 861132 h 2218638"/>
                <a:gd name="connsiteX7646" fmla="*/ 309621 w 1498841"/>
                <a:gd name="connsiteY7646" fmla="*/ 860023 h 2218638"/>
                <a:gd name="connsiteX7647" fmla="*/ 309621 w 1498841"/>
                <a:gd name="connsiteY7647" fmla="*/ 859566 h 2218638"/>
                <a:gd name="connsiteX7648" fmla="*/ 309165 w 1498841"/>
                <a:gd name="connsiteY7648" fmla="*/ 859305 h 2218638"/>
                <a:gd name="connsiteX7649" fmla="*/ 308251 w 1498841"/>
                <a:gd name="connsiteY7649" fmla="*/ 859958 h 2218638"/>
                <a:gd name="connsiteX7650" fmla="*/ 306555 w 1498841"/>
                <a:gd name="connsiteY7650" fmla="*/ 860349 h 2218638"/>
                <a:gd name="connsiteX7651" fmla="*/ 305772 w 1498841"/>
                <a:gd name="connsiteY7651" fmla="*/ 860023 h 2218638"/>
                <a:gd name="connsiteX7652" fmla="*/ 305576 w 1498841"/>
                <a:gd name="connsiteY7652" fmla="*/ 858653 h 2218638"/>
                <a:gd name="connsiteX7653" fmla="*/ 303944 w 1498841"/>
                <a:gd name="connsiteY7653" fmla="*/ 858000 h 2218638"/>
                <a:gd name="connsiteX7654" fmla="*/ 302052 w 1498841"/>
                <a:gd name="connsiteY7654" fmla="*/ 857870 h 2218638"/>
                <a:gd name="connsiteX7655" fmla="*/ 302117 w 1498841"/>
                <a:gd name="connsiteY7655" fmla="*/ 855912 h 2218638"/>
                <a:gd name="connsiteX7656" fmla="*/ 303292 w 1498841"/>
                <a:gd name="connsiteY7656" fmla="*/ 854412 h 2218638"/>
                <a:gd name="connsiteX7657" fmla="*/ 302900 w 1498841"/>
                <a:gd name="connsiteY7657" fmla="*/ 853106 h 2218638"/>
                <a:gd name="connsiteX7658" fmla="*/ 302574 w 1498841"/>
                <a:gd name="connsiteY7658" fmla="*/ 854607 h 2218638"/>
                <a:gd name="connsiteX7659" fmla="*/ 301922 w 1498841"/>
                <a:gd name="connsiteY7659" fmla="*/ 854868 h 2218638"/>
                <a:gd name="connsiteX7660" fmla="*/ 301595 w 1498841"/>
                <a:gd name="connsiteY7660" fmla="*/ 855521 h 2218638"/>
                <a:gd name="connsiteX7661" fmla="*/ 300421 w 1498841"/>
                <a:gd name="connsiteY7661" fmla="*/ 855129 h 2218638"/>
                <a:gd name="connsiteX7662" fmla="*/ 300029 w 1498841"/>
                <a:gd name="connsiteY7662" fmla="*/ 855390 h 2218638"/>
                <a:gd name="connsiteX7663" fmla="*/ 300029 w 1498841"/>
                <a:gd name="connsiteY7663" fmla="*/ 856043 h 2218638"/>
                <a:gd name="connsiteX7664" fmla="*/ 300682 w 1498841"/>
                <a:gd name="connsiteY7664" fmla="*/ 856826 h 2218638"/>
                <a:gd name="connsiteX7665" fmla="*/ 300617 w 1498841"/>
                <a:gd name="connsiteY7665" fmla="*/ 857870 h 2218638"/>
                <a:gd name="connsiteX7666" fmla="*/ 300095 w 1498841"/>
                <a:gd name="connsiteY7666" fmla="*/ 858914 h 2218638"/>
                <a:gd name="connsiteX7667" fmla="*/ 298985 w 1498841"/>
                <a:gd name="connsiteY7667" fmla="*/ 859501 h 2218638"/>
                <a:gd name="connsiteX7668" fmla="*/ 299116 w 1498841"/>
                <a:gd name="connsiteY7668" fmla="*/ 860284 h 2218638"/>
                <a:gd name="connsiteX7669" fmla="*/ 298268 w 1498841"/>
                <a:gd name="connsiteY7669" fmla="*/ 860741 h 2218638"/>
                <a:gd name="connsiteX7670" fmla="*/ 296049 w 1498841"/>
                <a:gd name="connsiteY7670" fmla="*/ 860741 h 2218638"/>
                <a:gd name="connsiteX7671" fmla="*/ 296897 w 1498841"/>
                <a:gd name="connsiteY7671" fmla="*/ 860088 h 2218638"/>
                <a:gd name="connsiteX7672" fmla="*/ 296897 w 1498841"/>
                <a:gd name="connsiteY7672" fmla="*/ 858979 h 2218638"/>
                <a:gd name="connsiteX7673" fmla="*/ 297680 w 1498841"/>
                <a:gd name="connsiteY7673" fmla="*/ 858653 h 2218638"/>
                <a:gd name="connsiteX7674" fmla="*/ 297811 w 1498841"/>
                <a:gd name="connsiteY7674" fmla="*/ 857804 h 2218638"/>
                <a:gd name="connsiteX7675" fmla="*/ 298724 w 1498841"/>
                <a:gd name="connsiteY7675" fmla="*/ 856891 h 2218638"/>
                <a:gd name="connsiteX7676" fmla="*/ 298855 w 1498841"/>
                <a:gd name="connsiteY7676" fmla="*/ 855847 h 2218638"/>
                <a:gd name="connsiteX7677" fmla="*/ 298529 w 1498841"/>
                <a:gd name="connsiteY7677" fmla="*/ 855455 h 2218638"/>
                <a:gd name="connsiteX7678" fmla="*/ 296701 w 1498841"/>
                <a:gd name="connsiteY7678" fmla="*/ 855912 h 2218638"/>
                <a:gd name="connsiteX7679" fmla="*/ 295723 w 1498841"/>
                <a:gd name="connsiteY7679" fmla="*/ 855717 h 2218638"/>
                <a:gd name="connsiteX7680" fmla="*/ 295266 w 1498841"/>
                <a:gd name="connsiteY7680" fmla="*/ 856369 h 2218638"/>
                <a:gd name="connsiteX7681" fmla="*/ 293830 w 1498841"/>
                <a:gd name="connsiteY7681" fmla="*/ 857021 h 2218638"/>
                <a:gd name="connsiteX7682" fmla="*/ 293569 w 1498841"/>
                <a:gd name="connsiteY7682" fmla="*/ 858000 h 2218638"/>
                <a:gd name="connsiteX7683" fmla="*/ 293113 w 1498841"/>
                <a:gd name="connsiteY7683" fmla="*/ 857870 h 2218638"/>
                <a:gd name="connsiteX7684" fmla="*/ 292721 w 1498841"/>
                <a:gd name="connsiteY7684" fmla="*/ 858587 h 2218638"/>
                <a:gd name="connsiteX7685" fmla="*/ 291547 w 1498841"/>
                <a:gd name="connsiteY7685" fmla="*/ 858131 h 2218638"/>
                <a:gd name="connsiteX7686" fmla="*/ 291481 w 1498841"/>
                <a:gd name="connsiteY7686" fmla="*/ 858522 h 2218638"/>
                <a:gd name="connsiteX7687" fmla="*/ 293178 w 1498841"/>
                <a:gd name="connsiteY7687" fmla="*/ 860284 h 2218638"/>
                <a:gd name="connsiteX7688" fmla="*/ 291351 w 1498841"/>
                <a:gd name="connsiteY7688" fmla="*/ 860806 h 2218638"/>
                <a:gd name="connsiteX7689" fmla="*/ 289589 w 1498841"/>
                <a:gd name="connsiteY7689" fmla="*/ 860415 h 2218638"/>
                <a:gd name="connsiteX7690" fmla="*/ 289263 w 1498841"/>
                <a:gd name="connsiteY7690" fmla="*/ 858000 h 2218638"/>
                <a:gd name="connsiteX7691" fmla="*/ 290242 w 1498841"/>
                <a:gd name="connsiteY7691" fmla="*/ 857348 h 2218638"/>
                <a:gd name="connsiteX7692" fmla="*/ 289654 w 1498841"/>
                <a:gd name="connsiteY7692" fmla="*/ 856891 h 2218638"/>
                <a:gd name="connsiteX7693" fmla="*/ 288414 w 1498841"/>
                <a:gd name="connsiteY7693" fmla="*/ 857217 h 2218638"/>
                <a:gd name="connsiteX7694" fmla="*/ 287827 w 1498841"/>
                <a:gd name="connsiteY7694" fmla="*/ 856956 h 2218638"/>
                <a:gd name="connsiteX7695" fmla="*/ 287892 w 1498841"/>
                <a:gd name="connsiteY7695" fmla="*/ 856043 h 2218638"/>
                <a:gd name="connsiteX7696" fmla="*/ 286848 w 1498841"/>
                <a:gd name="connsiteY7696" fmla="*/ 856304 h 2218638"/>
                <a:gd name="connsiteX7697" fmla="*/ 287044 w 1498841"/>
                <a:gd name="connsiteY7697" fmla="*/ 857413 h 2218638"/>
                <a:gd name="connsiteX7698" fmla="*/ 286457 w 1498841"/>
                <a:gd name="connsiteY7698" fmla="*/ 857935 h 2218638"/>
                <a:gd name="connsiteX7699" fmla="*/ 285478 w 1498841"/>
                <a:gd name="connsiteY7699" fmla="*/ 858000 h 2218638"/>
                <a:gd name="connsiteX7700" fmla="*/ 284043 w 1498841"/>
                <a:gd name="connsiteY7700" fmla="*/ 859697 h 2218638"/>
                <a:gd name="connsiteX7701" fmla="*/ 282477 w 1498841"/>
                <a:gd name="connsiteY7701" fmla="*/ 859893 h 2218638"/>
                <a:gd name="connsiteX7702" fmla="*/ 282346 w 1498841"/>
                <a:gd name="connsiteY7702" fmla="*/ 859240 h 2218638"/>
                <a:gd name="connsiteX7703" fmla="*/ 282738 w 1498841"/>
                <a:gd name="connsiteY7703" fmla="*/ 858457 h 2218638"/>
                <a:gd name="connsiteX7704" fmla="*/ 285282 w 1498841"/>
                <a:gd name="connsiteY7704" fmla="*/ 856956 h 2218638"/>
                <a:gd name="connsiteX7705" fmla="*/ 285021 w 1498841"/>
                <a:gd name="connsiteY7705" fmla="*/ 855912 h 2218638"/>
                <a:gd name="connsiteX7706" fmla="*/ 282738 w 1498841"/>
                <a:gd name="connsiteY7706" fmla="*/ 856695 h 2218638"/>
                <a:gd name="connsiteX7707" fmla="*/ 282085 w 1498841"/>
                <a:gd name="connsiteY7707" fmla="*/ 856304 h 2218638"/>
                <a:gd name="connsiteX7708" fmla="*/ 281171 w 1498841"/>
                <a:gd name="connsiteY7708" fmla="*/ 856434 h 2218638"/>
                <a:gd name="connsiteX7709" fmla="*/ 279279 w 1498841"/>
                <a:gd name="connsiteY7709" fmla="*/ 857935 h 2218638"/>
                <a:gd name="connsiteX7710" fmla="*/ 276734 w 1498841"/>
                <a:gd name="connsiteY7710" fmla="*/ 858522 h 2218638"/>
                <a:gd name="connsiteX7711" fmla="*/ 276669 w 1498841"/>
                <a:gd name="connsiteY7711" fmla="*/ 858979 h 2218638"/>
                <a:gd name="connsiteX7712" fmla="*/ 277909 w 1498841"/>
                <a:gd name="connsiteY7712" fmla="*/ 859762 h 2218638"/>
                <a:gd name="connsiteX7713" fmla="*/ 277909 w 1498841"/>
                <a:gd name="connsiteY7713" fmla="*/ 860349 h 2218638"/>
                <a:gd name="connsiteX7714" fmla="*/ 277387 w 1498841"/>
                <a:gd name="connsiteY7714" fmla="*/ 860676 h 2218638"/>
                <a:gd name="connsiteX7715" fmla="*/ 276212 w 1498841"/>
                <a:gd name="connsiteY7715" fmla="*/ 860219 h 2218638"/>
                <a:gd name="connsiteX7716" fmla="*/ 274646 w 1498841"/>
                <a:gd name="connsiteY7716" fmla="*/ 858392 h 2218638"/>
                <a:gd name="connsiteX7717" fmla="*/ 276539 w 1498841"/>
                <a:gd name="connsiteY7717" fmla="*/ 857348 h 2218638"/>
                <a:gd name="connsiteX7718" fmla="*/ 277322 w 1498841"/>
                <a:gd name="connsiteY7718" fmla="*/ 855586 h 2218638"/>
                <a:gd name="connsiteX7719" fmla="*/ 276212 w 1498841"/>
                <a:gd name="connsiteY7719" fmla="*/ 854085 h 2218638"/>
                <a:gd name="connsiteX7720" fmla="*/ 275560 w 1498841"/>
                <a:gd name="connsiteY7720" fmla="*/ 853889 h 2218638"/>
                <a:gd name="connsiteX7721" fmla="*/ 274842 w 1498841"/>
                <a:gd name="connsiteY7721" fmla="*/ 854085 h 2218638"/>
                <a:gd name="connsiteX7722" fmla="*/ 275495 w 1498841"/>
                <a:gd name="connsiteY7722" fmla="*/ 854803 h 2218638"/>
                <a:gd name="connsiteX7723" fmla="*/ 275364 w 1498841"/>
                <a:gd name="connsiteY7723" fmla="*/ 855195 h 2218638"/>
                <a:gd name="connsiteX7724" fmla="*/ 272297 w 1498841"/>
                <a:gd name="connsiteY7724" fmla="*/ 856761 h 2218638"/>
                <a:gd name="connsiteX7725" fmla="*/ 272232 w 1498841"/>
                <a:gd name="connsiteY7725" fmla="*/ 857021 h 2218638"/>
                <a:gd name="connsiteX7726" fmla="*/ 273211 w 1498841"/>
                <a:gd name="connsiteY7726" fmla="*/ 857544 h 2218638"/>
                <a:gd name="connsiteX7727" fmla="*/ 272884 w 1498841"/>
                <a:gd name="connsiteY7727" fmla="*/ 858261 h 2218638"/>
                <a:gd name="connsiteX7728" fmla="*/ 271384 w 1498841"/>
                <a:gd name="connsiteY7728" fmla="*/ 858849 h 2218638"/>
                <a:gd name="connsiteX7729" fmla="*/ 270862 w 1498841"/>
                <a:gd name="connsiteY7729" fmla="*/ 858261 h 2218638"/>
                <a:gd name="connsiteX7730" fmla="*/ 271123 w 1498841"/>
                <a:gd name="connsiteY7730" fmla="*/ 856173 h 2218638"/>
                <a:gd name="connsiteX7731" fmla="*/ 272689 w 1498841"/>
                <a:gd name="connsiteY7731" fmla="*/ 855455 h 2218638"/>
                <a:gd name="connsiteX7732" fmla="*/ 272689 w 1498841"/>
                <a:gd name="connsiteY7732" fmla="*/ 855064 h 2218638"/>
                <a:gd name="connsiteX7733" fmla="*/ 270274 w 1498841"/>
                <a:gd name="connsiteY7733" fmla="*/ 855912 h 2218638"/>
                <a:gd name="connsiteX7734" fmla="*/ 269100 w 1498841"/>
                <a:gd name="connsiteY7734" fmla="*/ 855390 h 2218638"/>
                <a:gd name="connsiteX7735" fmla="*/ 267208 w 1498841"/>
                <a:gd name="connsiteY7735" fmla="*/ 855325 h 2218638"/>
                <a:gd name="connsiteX7736" fmla="*/ 266881 w 1498841"/>
                <a:gd name="connsiteY7736" fmla="*/ 854412 h 2218638"/>
                <a:gd name="connsiteX7737" fmla="*/ 267599 w 1498841"/>
                <a:gd name="connsiteY7737" fmla="*/ 853889 h 2218638"/>
                <a:gd name="connsiteX7738" fmla="*/ 267795 w 1498841"/>
                <a:gd name="connsiteY7738" fmla="*/ 853302 h 2218638"/>
                <a:gd name="connsiteX7739" fmla="*/ 263945 w 1498841"/>
                <a:gd name="connsiteY7739" fmla="*/ 853759 h 2218638"/>
                <a:gd name="connsiteX7740" fmla="*/ 261661 w 1498841"/>
                <a:gd name="connsiteY7740" fmla="*/ 854607 h 2218638"/>
                <a:gd name="connsiteX7741" fmla="*/ 259312 w 1498841"/>
                <a:gd name="connsiteY7741" fmla="*/ 853433 h 2218638"/>
                <a:gd name="connsiteX7742" fmla="*/ 258594 w 1498841"/>
                <a:gd name="connsiteY7742" fmla="*/ 853433 h 2218638"/>
                <a:gd name="connsiteX7743" fmla="*/ 256310 w 1498841"/>
                <a:gd name="connsiteY7743" fmla="*/ 853955 h 2218638"/>
                <a:gd name="connsiteX7744" fmla="*/ 254940 w 1498841"/>
                <a:gd name="connsiteY7744" fmla="*/ 856043 h 2218638"/>
                <a:gd name="connsiteX7745" fmla="*/ 254027 w 1498841"/>
                <a:gd name="connsiteY7745" fmla="*/ 856108 h 2218638"/>
                <a:gd name="connsiteX7746" fmla="*/ 253309 w 1498841"/>
                <a:gd name="connsiteY7746" fmla="*/ 855847 h 2218638"/>
                <a:gd name="connsiteX7747" fmla="*/ 253113 w 1498841"/>
                <a:gd name="connsiteY7747" fmla="*/ 855129 h 2218638"/>
                <a:gd name="connsiteX7748" fmla="*/ 254940 w 1498841"/>
                <a:gd name="connsiteY7748" fmla="*/ 853759 h 2218638"/>
                <a:gd name="connsiteX7749" fmla="*/ 253766 w 1498841"/>
                <a:gd name="connsiteY7749" fmla="*/ 853498 h 2218638"/>
                <a:gd name="connsiteX7750" fmla="*/ 252330 w 1498841"/>
                <a:gd name="connsiteY7750" fmla="*/ 854477 h 2218638"/>
                <a:gd name="connsiteX7751" fmla="*/ 250960 w 1498841"/>
                <a:gd name="connsiteY7751" fmla="*/ 854281 h 2218638"/>
                <a:gd name="connsiteX7752" fmla="*/ 246457 w 1498841"/>
                <a:gd name="connsiteY7752" fmla="*/ 852584 h 2218638"/>
                <a:gd name="connsiteX7753" fmla="*/ 245218 w 1498841"/>
                <a:gd name="connsiteY7753" fmla="*/ 852846 h 2218638"/>
                <a:gd name="connsiteX7754" fmla="*/ 245022 w 1498841"/>
                <a:gd name="connsiteY7754" fmla="*/ 853302 h 2218638"/>
                <a:gd name="connsiteX7755" fmla="*/ 245348 w 1498841"/>
                <a:gd name="connsiteY7755" fmla="*/ 853955 h 2218638"/>
                <a:gd name="connsiteX7756" fmla="*/ 246262 w 1498841"/>
                <a:gd name="connsiteY7756" fmla="*/ 854477 h 2218638"/>
                <a:gd name="connsiteX7757" fmla="*/ 246784 w 1498841"/>
                <a:gd name="connsiteY7757" fmla="*/ 855586 h 2218638"/>
                <a:gd name="connsiteX7758" fmla="*/ 246523 w 1498841"/>
                <a:gd name="connsiteY7758" fmla="*/ 856434 h 2218638"/>
                <a:gd name="connsiteX7759" fmla="*/ 245805 w 1498841"/>
                <a:gd name="connsiteY7759" fmla="*/ 856826 h 2218638"/>
                <a:gd name="connsiteX7760" fmla="*/ 246914 w 1498841"/>
                <a:gd name="connsiteY7760" fmla="*/ 857740 h 2218638"/>
                <a:gd name="connsiteX7761" fmla="*/ 246392 w 1498841"/>
                <a:gd name="connsiteY7761" fmla="*/ 858000 h 2218638"/>
                <a:gd name="connsiteX7762" fmla="*/ 244434 w 1498841"/>
                <a:gd name="connsiteY7762" fmla="*/ 856891 h 2218638"/>
                <a:gd name="connsiteX7763" fmla="*/ 242346 w 1498841"/>
                <a:gd name="connsiteY7763" fmla="*/ 854542 h 2218638"/>
                <a:gd name="connsiteX7764" fmla="*/ 240519 w 1498841"/>
                <a:gd name="connsiteY7764" fmla="*/ 854477 h 2218638"/>
                <a:gd name="connsiteX7765" fmla="*/ 238431 w 1498841"/>
                <a:gd name="connsiteY7765" fmla="*/ 852976 h 2218638"/>
                <a:gd name="connsiteX7766" fmla="*/ 236147 w 1498841"/>
                <a:gd name="connsiteY7766" fmla="*/ 853824 h 2218638"/>
                <a:gd name="connsiteX7767" fmla="*/ 236017 w 1498841"/>
                <a:gd name="connsiteY7767" fmla="*/ 853367 h 2218638"/>
                <a:gd name="connsiteX7768" fmla="*/ 236865 w 1498841"/>
                <a:gd name="connsiteY7768" fmla="*/ 853041 h 2218638"/>
                <a:gd name="connsiteX7769" fmla="*/ 236865 w 1498841"/>
                <a:gd name="connsiteY7769" fmla="*/ 852193 h 2218638"/>
                <a:gd name="connsiteX7770" fmla="*/ 235299 w 1498841"/>
                <a:gd name="connsiteY7770" fmla="*/ 850562 h 2218638"/>
                <a:gd name="connsiteX7771" fmla="*/ 234777 w 1498841"/>
                <a:gd name="connsiteY7771" fmla="*/ 850496 h 2218638"/>
                <a:gd name="connsiteX7772" fmla="*/ 233081 w 1498841"/>
                <a:gd name="connsiteY7772" fmla="*/ 851018 h 2218638"/>
                <a:gd name="connsiteX7773" fmla="*/ 232689 w 1498841"/>
                <a:gd name="connsiteY7773" fmla="*/ 852128 h 2218638"/>
                <a:gd name="connsiteX7774" fmla="*/ 233603 w 1498841"/>
                <a:gd name="connsiteY7774" fmla="*/ 852323 h 2218638"/>
                <a:gd name="connsiteX7775" fmla="*/ 233407 w 1498841"/>
                <a:gd name="connsiteY7775" fmla="*/ 853172 h 2218638"/>
                <a:gd name="connsiteX7776" fmla="*/ 235169 w 1498841"/>
                <a:gd name="connsiteY7776" fmla="*/ 854672 h 2218638"/>
                <a:gd name="connsiteX7777" fmla="*/ 234581 w 1498841"/>
                <a:gd name="connsiteY7777" fmla="*/ 855129 h 2218638"/>
                <a:gd name="connsiteX7778" fmla="*/ 230993 w 1498841"/>
                <a:gd name="connsiteY7778" fmla="*/ 854868 h 2218638"/>
                <a:gd name="connsiteX7779" fmla="*/ 230014 w 1498841"/>
                <a:gd name="connsiteY7779" fmla="*/ 855521 h 2218638"/>
                <a:gd name="connsiteX7780" fmla="*/ 229557 w 1498841"/>
                <a:gd name="connsiteY7780" fmla="*/ 855978 h 2218638"/>
                <a:gd name="connsiteX7781" fmla="*/ 228709 w 1498841"/>
                <a:gd name="connsiteY7781" fmla="*/ 858653 h 2218638"/>
                <a:gd name="connsiteX7782" fmla="*/ 227338 w 1498841"/>
                <a:gd name="connsiteY7782" fmla="*/ 859436 h 2218638"/>
                <a:gd name="connsiteX7783" fmla="*/ 226555 w 1498841"/>
                <a:gd name="connsiteY7783" fmla="*/ 861394 h 2218638"/>
                <a:gd name="connsiteX7784" fmla="*/ 223489 w 1498841"/>
                <a:gd name="connsiteY7784" fmla="*/ 864134 h 2218638"/>
                <a:gd name="connsiteX7785" fmla="*/ 224011 w 1498841"/>
                <a:gd name="connsiteY7785" fmla="*/ 864526 h 2218638"/>
                <a:gd name="connsiteX7786" fmla="*/ 223750 w 1498841"/>
                <a:gd name="connsiteY7786" fmla="*/ 864917 h 2218638"/>
                <a:gd name="connsiteX7787" fmla="*/ 220552 w 1498841"/>
                <a:gd name="connsiteY7787" fmla="*/ 866809 h 2218638"/>
                <a:gd name="connsiteX7788" fmla="*/ 220030 w 1498841"/>
                <a:gd name="connsiteY7788" fmla="*/ 866614 h 2218638"/>
                <a:gd name="connsiteX7789" fmla="*/ 215267 w 1498841"/>
                <a:gd name="connsiteY7789" fmla="*/ 868702 h 2218638"/>
                <a:gd name="connsiteX7790" fmla="*/ 213374 w 1498841"/>
                <a:gd name="connsiteY7790" fmla="*/ 868702 h 2218638"/>
                <a:gd name="connsiteX7791" fmla="*/ 206066 w 1498841"/>
                <a:gd name="connsiteY7791" fmla="*/ 872225 h 2218638"/>
                <a:gd name="connsiteX7792" fmla="*/ 200977 w 1498841"/>
                <a:gd name="connsiteY7792" fmla="*/ 873269 h 2218638"/>
                <a:gd name="connsiteX7793" fmla="*/ 199998 w 1498841"/>
                <a:gd name="connsiteY7793" fmla="*/ 873204 h 2218638"/>
                <a:gd name="connsiteX7794" fmla="*/ 198301 w 1498841"/>
                <a:gd name="connsiteY7794" fmla="*/ 872291 h 2218638"/>
                <a:gd name="connsiteX7795" fmla="*/ 195495 w 1498841"/>
                <a:gd name="connsiteY7795" fmla="*/ 872486 h 2218638"/>
                <a:gd name="connsiteX7796" fmla="*/ 194060 w 1498841"/>
                <a:gd name="connsiteY7796" fmla="*/ 873400 h 2218638"/>
                <a:gd name="connsiteX7797" fmla="*/ 193995 w 1498841"/>
                <a:gd name="connsiteY7797" fmla="*/ 874117 h 2218638"/>
                <a:gd name="connsiteX7798" fmla="*/ 193603 w 1498841"/>
                <a:gd name="connsiteY7798" fmla="*/ 874313 h 2218638"/>
                <a:gd name="connsiteX7799" fmla="*/ 192363 w 1498841"/>
                <a:gd name="connsiteY7799" fmla="*/ 873987 h 2218638"/>
                <a:gd name="connsiteX7800" fmla="*/ 189101 w 1498841"/>
                <a:gd name="connsiteY7800" fmla="*/ 870725 h 2218638"/>
                <a:gd name="connsiteX7801" fmla="*/ 187274 w 1498841"/>
                <a:gd name="connsiteY7801" fmla="*/ 870268 h 2218638"/>
                <a:gd name="connsiteX7802" fmla="*/ 186817 w 1498841"/>
                <a:gd name="connsiteY7802" fmla="*/ 869746 h 2218638"/>
                <a:gd name="connsiteX7803" fmla="*/ 179965 w 1498841"/>
                <a:gd name="connsiteY7803" fmla="*/ 869354 h 2218638"/>
                <a:gd name="connsiteX7804" fmla="*/ 179965 w 1498841"/>
                <a:gd name="connsiteY7804" fmla="*/ 868114 h 2218638"/>
                <a:gd name="connsiteX7805" fmla="*/ 181923 w 1498841"/>
                <a:gd name="connsiteY7805" fmla="*/ 869159 h 2218638"/>
                <a:gd name="connsiteX7806" fmla="*/ 182314 w 1498841"/>
                <a:gd name="connsiteY7806" fmla="*/ 868897 h 2218638"/>
                <a:gd name="connsiteX7807" fmla="*/ 182314 w 1498841"/>
                <a:gd name="connsiteY7807" fmla="*/ 868310 h 2218638"/>
                <a:gd name="connsiteX7808" fmla="*/ 180683 w 1498841"/>
                <a:gd name="connsiteY7808" fmla="*/ 866809 h 2218638"/>
                <a:gd name="connsiteX7809" fmla="*/ 180487 w 1498841"/>
                <a:gd name="connsiteY7809" fmla="*/ 865700 h 2218638"/>
                <a:gd name="connsiteX7810" fmla="*/ 181336 w 1498841"/>
                <a:gd name="connsiteY7810" fmla="*/ 865439 h 2218638"/>
                <a:gd name="connsiteX7811" fmla="*/ 181727 w 1498841"/>
                <a:gd name="connsiteY7811" fmla="*/ 866614 h 2218638"/>
                <a:gd name="connsiteX7812" fmla="*/ 182575 w 1498841"/>
                <a:gd name="connsiteY7812" fmla="*/ 866809 h 2218638"/>
                <a:gd name="connsiteX7813" fmla="*/ 182836 w 1498841"/>
                <a:gd name="connsiteY7813" fmla="*/ 865374 h 2218638"/>
                <a:gd name="connsiteX7814" fmla="*/ 184729 w 1498841"/>
                <a:gd name="connsiteY7814" fmla="*/ 865309 h 2218638"/>
                <a:gd name="connsiteX7815" fmla="*/ 183881 w 1498841"/>
                <a:gd name="connsiteY7815" fmla="*/ 864199 h 2218638"/>
                <a:gd name="connsiteX7816" fmla="*/ 183750 w 1498841"/>
                <a:gd name="connsiteY7816" fmla="*/ 862111 h 2218638"/>
                <a:gd name="connsiteX7817" fmla="*/ 183881 w 1498841"/>
                <a:gd name="connsiteY7817" fmla="*/ 861720 h 2218638"/>
                <a:gd name="connsiteX7818" fmla="*/ 184859 w 1498841"/>
                <a:gd name="connsiteY7818" fmla="*/ 861654 h 2218638"/>
                <a:gd name="connsiteX7819" fmla="*/ 185838 w 1498841"/>
                <a:gd name="connsiteY7819" fmla="*/ 860937 h 2218638"/>
                <a:gd name="connsiteX7820" fmla="*/ 186295 w 1498841"/>
                <a:gd name="connsiteY7820" fmla="*/ 859371 h 2218638"/>
                <a:gd name="connsiteX7821" fmla="*/ 186621 w 1498841"/>
                <a:gd name="connsiteY7821" fmla="*/ 857413 h 2218638"/>
                <a:gd name="connsiteX7822" fmla="*/ 186425 w 1498841"/>
                <a:gd name="connsiteY7822" fmla="*/ 855912 h 2218638"/>
                <a:gd name="connsiteX7823" fmla="*/ 185055 w 1498841"/>
                <a:gd name="connsiteY7823" fmla="*/ 854868 h 2218638"/>
                <a:gd name="connsiteX7824" fmla="*/ 184664 w 1498841"/>
                <a:gd name="connsiteY7824" fmla="*/ 850823 h 2218638"/>
                <a:gd name="connsiteX7825" fmla="*/ 184272 w 1498841"/>
                <a:gd name="connsiteY7825" fmla="*/ 850366 h 2218638"/>
                <a:gd name="connsiteX7826" fmla="*/ 184533 w 1498841"/>
                <a:gd name="connsiteY7826" fmla="*/ 845864 h 2218638"/>
                <a:gd name="connsiteX7827" fmla="*/ 187143 w 1498841"/>
                <a:gd name="connsiteY7827" fmla="*/ 844558 h 2218638"/>
                <a:gd name="connsiteX7828" fmla="*/ 188252 w 1498841"/>
                <a:gd name="connsiteY7828" fmla="*/ 843449 h 2218638"/>
                <a:gd name="connsiteX7829" fmla="*/ 189427 w 1498841"/>
                <a:gd name="connsiteY7829" fmla="*/ 843188 h 2218638"/>
                <a:gd name="connsiteX7830" fmla="*/ 189818 w 1498841"/>
                <a:gd name="connsiteY7830" fmla="*/ 842536 h 2218638"/>
                <a:gd name="connsiteX7831" fmla="*/ 189818 w 1498841"/>
                <a:gd name="connsiteY7831" fmla="*/ 840121 h 2218638"/>
                <a:gd name="connsiteX7832" fmla="*/ 192559 w 1498841"/>
                <a:gd name="connsiteY7832" fmla="*/ 836859 h 2218638"/>
                <a:gd name="connsiteX7833" fmla="*/ 194386 w 1498841"/>
                <a:gd name="connsiteY7833" fmla="*/ 833988 h 2218638"/>
                <a:gd name="connsiteX7834" fmla="*/ 192951 w 1498841"/>
                <a:gd name="connsiteY7834" fmla="*/ 832617 h 2218638"/>
                <a:gd name="connsiteX7835" fmla="*/ 192690 w 1498841"/>
                <a:gd name="connsiteY7835" fmla="*/ 832813 h 2218638"/>
                <a:gd name="connsiteX7836" fmla="*/ 192885 w 1498841"/>
                <a:gd name="connsiteY7836" fmla="*/ 833857 h 2218638"/>
                <a:gd name="connsiteX7837" fmla="*/ 191189 w 1498841"/>
                <a:gd name="connsiteY7837" fmla="*/ 834053 h 2218638"/>
                <a:gd name="connsiteX7838" fmla="*/ 190079 w 1498841"/>
                <a:gd name="connsiteY7838" fmla="*/ 835227 h 2218638"/>
                <a:gd name="connsiteX7839" fmla="*/ 188905 w 1498841"/>
                <a:gd name="connsiteY7839" fmla="*/ 834836 h 2218638"/>
                <a:gd name="connsiteX7840" fmla="*/ 187926 w 1498841"/>
                <a:gd name="connsiteY7840" fmla="*/ 833726 h 2218638"/>
                <a:gd name="connsiteX7841" fmla="*/ 188187 w 1498841"/>
                <a:gd name="connsiteY7841" fmla="*/ 833139 h 2218638"/>
                <a:gd name="connsiteX7842" fmla="*/ 189035 w 1498841"/>
                <a:gd name="connsiteY7842" fmla="*/ 832748 h 2218638"/>
                <a:gd name="connsiteX7843" fmla="*/ 188840 w 1498841"/>
                <a:gd name="connsiteY7843" fmla="*/ 829485 h 2218638"/>
                <a:gd name="connsiteX7844" fmla="*/ 189296 w 1498841"/>
                <a:gd name="connsiteY7844" fmla="*/ 827985 h 2218638"/>
                <a:gd name="connsiteX7845" fmla="*/ 189688 w 1498841"/>
                <a:gd name="connsiteY7845" fmla="*/ 827789 h 2218638"/>
                <a:gd name="connsiteX7846" fmla="*/ 190862 w 1498841"/>
                <a:gd name="connsiteY7846" fmla="*/ 829681 h 2218638"/>
                <a:gd name="connsiteX7847" fmla="*/ 192624 w 1498841"/>
                <a:gd name="connsiteY7847" fmla="*/ 827593 h 2218638"/>
                <a:gd name="connsiteX7848" fmla="*/ 192885 w 1498841"/>
                <a:gd name="connsiteY7848" fmla="*/ 823939 h 2218638"/>
                <a:gd name="connsiteX7849" fmla="*/ 191776 w 1498841"/>
                <a:gd name="connsiteY7849" fmla="*/ 821198 h 2218638"/>
                <a:gd name="connsiteX7850" fmla="*/ 192168 w 1498841"/>
                <a:gd name="connsiteY7850" fmla="*/ 820284 h 2218638"/>
                <a:gd name="connsiteX7851" fmla="*/ 193929 w 1498841"/>
                <a:gd name="connsiteY7851" fmla="*/ 822764 h 2218638"/>
                <a:gd name="connsiteX7852" fmla="*/ 196083 w 1498841"/>
                <a:gd name="connsiteY7852" fmla="*/ 821916 h 2218638"/>
                <a:gd name="connsiteX7853" fmla="*/ 196213 w 1498841"/>
                <a:gd name="connsiteY7853" fmla="*/ 824200 h 2218638"/>
                <a:gd name="connsiteX7854" fmla="*/ 196539 w 1498841"/>
                <a:gd name="connsiteY7854" fmla="*/ 824265 h 2218638"/>
                <a:gd name="connsiteX7855" fmla="*/ 197192 w 1498841"/>
                <a:gd name="connsiteY7855" fmla="*/ 823025 h 2218638"/>
                <a:gd name="connsiteX7856" fmla="*/ 199084 w 1498841"/>
                <a:gd name="connsiteY7856" fmla="*/ 822960 h 2218638"/>
                <a:gd name="connsiteX7857" fmla="*/ 198954 w 1498841"/>
                <a:gd name="connsiteY7857" fmla="*/ 821851 h 2218638"/>
                <a:gd name="connsiteX7858" fmla="*/ 199606 w 1498841"/>
                <a:gd name="connsiteY7858" fmla="*/ 820284 h 2218638"/>
                <a:gd name="connsiteX7859" fmla="*/ 201238 w 1498841"/>
                <a:gd name="connsiteY7859" fmla="*/ 820415 h 2218638"/>
                <a:gd name="connsiteX7860" fmla="*/ 202021 w 1498841"/>
                <a:gd name="connsiteY7860" fmla="*/ 821786 h 2218638"/>
                <a:gd name="connsiteX7861" fmla="*/ 204370 w 1498841"/>
                <a:gd name="connsiteY7861" fmla="*/ 820154 h 2218638"/>
                <a:gd name="connsiteX7862" fmla="*/ 205870 w 1498841"/>
                <a:gd name="connsiteY7862" fmla="*/ 820480 h 2218638"/>
                <a:gd name="connsiteX7863" fmla="*/ 208154 w 1498841"/>
                <a:gd name="connsiteY7863" fmla="*/ 820220 h 2218638"/>
                <a:gd name="connsiteX7864" fmla="*/ 209329 w 1498841"/>
                <a:gd name="connsiteY7864" fmla="*/ 820611 h 2218638"/>
                <a:gd name="connsiteX7865" fmla="*/ 211286 w 1498841"/>
                <a:gd name="connsiteY7865" fmla="*/ 820089 h 2218638"/>
                <a:gd name="connsiteX7866" fmla="*/ 212983 w 1498841"/>
                <a:gd name="connsiteY7866" fmla="*/ 820741 h 2218638"/>
                <a:gd name="connsiteX7867" fmla="*/ 214288 w 1498841"/>
                <a:gd name="connsiteY7867" fmla="*/ 820089 h 2218638"/>
                <a:gd name="connsiteX7868" fmla="*/ 214288 w 1498841"/>
                <a:gd name="connsiteY7868" fmla="*/ 819045 h 2218638"/>
                <a:gd name="connsiteX7869" fmla="*/ 214680 w 1498841"/>
                <a:gd name="connsiteY7869" fmla="*/ 818784 h 2218638"/>
                <a:gd name="connsiteX7870" fmla="*/ 215071 w 1498841"/>
                <a:gd name="connsiteY7870" fmla="*/ 819045 h 2218638"/>
                <a:gd name="connsiteX7871" fmla="*/ 215267 w 1498841"/>
                <a:gd name="connsiteY7871" fmla="*/ 820154 h 2218638"/>
                <a:gd name="connsiteX7872" fmla="*/ 216507 w 1498841"/>
                <a:gd name="connsiteY7872" fmla="*/ 820415 h 2218638"/>
                <a:gd name="connsiteX7873" fmla="*/ 216833 w 1498841"/>
                <a:gd name="connsiteY7873" fmla="*/ 821329 h 2218638"/>
                <a:gd name="connsiteX7874" fmla="*/ 216507 w 1498841"/>
                <a:gd name="connsiteY7874" fmla="*/ 823025 h 2218638"/>
                <a:gd name="connsiteX7875" fmla="*/ 217616 w 1498841"/>
                <a:gd name="connsiteY7875" fmla="*/ 824134 h 2218638"/>
                <a:gd name="connsiteX7876" fmla="*/ 217942 w 1498841"/>
                <a:gd name="connsiteY7876" fmla="*/ 826027 h 2218638"/>
                <a:gd name="connsiteX7877" fmla="*/ 218725 w 1498841"/>
                <a:gd name="connsiteY7877" fmla="*/ 825374 h 2218638"/>
                <a:gd name="connsiteX7878" fmla="*/ 220552 w 1498841"/>
                <a:gd name="connsiteY7878" fmla="*/ 825831 h 2218638"/>
                <a:gd name="connsiteX7879" fmla="*/ 221205 w 1498841"/>
                <a:gd name="connsiteY7879" fmla="*/ 826940 h 2218638"/>
                <a:gd name="connsiteX7880" fmla="*/ 222706 w 1498841"/>
                <a:gd name="connsiteY7880" fmla="*/ 827397 h 2218638"/>
                <a:gd name="connsiteX7881" fmla="*/ 223032 w 1498841"/>
                <a:gd name="connsiteY7881" fmla="*/ 826745 h 2218638"/>
                <a:gd name="connsiteX7882" fmla="*/ 223750 w 1498841"/>
                <a:gd name="connsiteY7882" fmla="*/ 826483 h 2218638"/>
                <a:gd name="connsiteX7883" fmla="*/ 224141 w 1498841"/>
                <a:gd name="connsiteY7883" fmla="*/ 825244 h 2218638"/>
                <a:gd name="connsiteX7884" fmla="*/ 225707 w 1498841"/>
                <a:gd name="connsiteY7884" fmla="*/ 825113 h 2218638"/>
                <a:gd name="connsiteX7885" fmla="*/ 226751 w 1498841"/>
                <a:gd name="connsiteY7885" fmla="*/ 824461 h 2218638"/>
                <a:gd name="connsiteX7886" fmla="*/ 227208 w 1498841"/>
                <a:gd name="connsiteY7886" fmla="*/ 824722 h 2218638"/>
                <a:gd name="connsiteX7887" fmla="*/ 228317 w 1498841"/>
                <a:gd name="connsiteY7887" fmla="*/ 828049 h 2218638"/>
                <a:gd name="connsiteX7888" fmla="*/ 227926 w 1498841"/>
                <a:gd name="connsiteY7888" fmla="*/ 829159 h 2218638"/>
                <a:gd name="connsiteX7889" fmla="*/ 228382 w 1498841"/>
                <a:gd name="connsiteY7889" fmla="*/ 831182 h 2218638"/>
                <a:gd name="connsiteX7890" fmla="*/ 228056 w 1498841"/>
                <a:gd name="connsiteY7890" fmla="*/ 831377 h 2218638"/>
                <a:gd name="connsiteX7891" fmla="*/ 227599 w 1498841"/>
                <a:gd name="connsiteY7891" fmla="*/ 830790 h 2218638"/>
                <a:gd name="connsiteX7892" fmla="*/ 227404 w 1498841"/>
                <a:gd name="connsiteY7892" fmla="*/ 831117 h 2218638"/>
                <a:gd name="connsiteX7893" fmla="*/ 227665 w 1498841"/>
                <a:gd name="connsiteY7893" fmla="*/ 835227 h 2218638"/>
                <a:gd name="connsiteX7894" fmla="*/ 228709 w 1498841"/>
                <a:gd name="connsiteY7894" fmla="*/ 835488 h 2218638"/>
                <a:gd name="connsiteX7895" fmla="*/ 226490 w 1498841"/>
                <a:gd name="connsiteY7895" fmla="*/ 838229 h 2218638"/>
                <a:gd name="connsiteX7896" fmla="*/ 225968 w 1498841"/>
                <a:gd name="connsiteY7896" fmla="*/ 837968 h 2218638"/>
                <a:gd name="connsiteX7897" fmla="*/ 225185 w 1498841"/>
                <a:gd name="connsiteY7897" fmla="*/ 836337 h 2218638"/>
                <a:gd name="connsiteX7898" fmla="*/ 222836 w 1498841"/>
                <a:gd name="connsiteY7898" fmla="*/ 835684 h 2218638"/>
                <a:gd name="connsiteX7899" fmla="*/ 222510 w 1498841"/>
                <a:gd name="connsiteY7899" fmla="*/ 836337 h 2218638"/>
                <a:gd name="connsiteX7900" fmla="*/ 223032 w 1498841"/>
                <a:gd name="connsiteY7900" fmla="*/ 837968 h 2218638"/>
                <a:gd name="connsiteX7901" fmla="*/ 224663 w 1498841"/>
                <a:gd name="connsiteY7901" fmla="*/ 839469 h 2218638"/>
                <a:gd name="connsiteX7902" fmla="*/ 226425 w 1498841"/>
                <a:gd name="connsiteY7902" fmla="*/ 845798 h 2218638"/>
                <a:gd name="connsiteX7903" fmla="*/ 228643 w 1498841"/>
                <a:gd name="connsiteY7903" fmla="*/ 846059 h 2218638"/>
                <a:gd name="connsiteX7904" fmla="*/ 230014 w 1498841"/>
                <a:gd name="connsiteY7904" fmla="*/ 846712 h 2218638"/>
                <a:gd name="connsiteX7905" fmla="*/ 230079 w 1498841"/>
                <a:gd name="connsiteY7905" fmla="*/ 846059 h 2218638"/>
                <a:gd name="connsiteX7906" fmla="*/ 229557 w 1498841"/>
                <a:gd name="connsiteY7906" fmla="*/ 845537 h 2218638"/>
                <a:gd name="connsiteX7907" fmla="*/ 229296 w 1498841"/>
                <a:gd name="connsiteY7907" fmla="*/ 844428 h 2218638"/>
                <a:gd name="connsiteX7908" fmla="*/ 229165 w 1498841"/>
                <a:gd name="connsiteY7908" fmla="*/ 840774 h 2218638"/>
                <a:gd name="connsiteX7909" fmla="*/ 228578 w 1498841"/>
                <a:gd name="connsiteY7909" fmla="*/ 840317 h 2218638"/>
                <a:gd name="connsiteX7910" fmla="*/ 229557 w 1498841"/>
                <a:gd name="connsiteY7910" fmla="*/ 839860 h 2218638"/>
                <a:gd name="connsiteX7911" fmla="*/ 229557 w 1498841"/>
                <a:gd name="connsiteY7911" fmla="*/ 838359 h 2218638"/>
                <a:gd name="connsiteX7912" fmla="*/ 230210 w 1498841"/>
                <a:gd name="connsiteY7912" fmla="*/ 838555 h 2218638"/>
                <a:gd name="connsiteX7913" fmla="*/ 230340 w 1498841"/>
                <a:gd name="connsiteY7913" fmla="*/ 838099 h 2218638"/>
                <a:gd name="connsiteX7914" fmla="*/ 230210 w 1498841"/>
                <a:gd name="connsiteY7914" fmla="*/ 836663 h 2218638"/>
                <a:gd name="connsiteX7915" fmla="*/ 229557 w 1498841"/>
                <a:gd name="connsiteY7915" fmla="*/ 835423 h 2218638"/>
                <a:gd name="connsiteX7916" fmla="*/ 230210 w 1498841"/>
                <a:gd name="connsiteY7916" fmla="*/ 831769 h 2218638"/>
                <a:gd name="connsiteX7917" fmla="*/ 229557 w 1498841"/>
                <a:gd name="connsiteY7917" fmla="*/ 830268 h 2218638"/>
                <a:gd name="connsiteX7918" fmla="*/ 229557 w 1498841"/>
                <a:gd name="connsiteY7918" fmla="*/ 829159 h 2218638"/>
                <a:gd name="connsiteX7919" fmla="*/ 229818 w 1498841"/>
                <a:gd name="connsiteY7919" fmla="*/ 828376 h 2218638"/>
                <a:gd name="connsiteX7920" fmla="*/ 230471 w 1498841"/>
                <a:gd name="connsiteY7920" fmla="*/ 829094 h 2218638"/>
                <a:gd name="connsiteX7921" fmla="*/ 230862 w 1498841"/>
                <a:gd name="connsiteY7921" fmla="*/ 829028 h 2218638"/>
                <a:gd name="connsiteX7922" fmla="*/ 230471 w 1498841"/>
                <a:gd name="connsiteY7922" fmla="*/ 827462 h 2218638"/>
                <a:gd name="connsiteX7923" fmla="*/ 231058 w 1498841"/>
                <a:gd name="connsiteY7923" fmla="*/ 827266 h 2218638"/>
                <a:gd name="connsiteX7924" fmla="*/ 230536 w 1498841"/>
                <a:gd name="connsiteY7924" fmla="*/ 826679 h 2218638"/>
                <a:gd name="connsiteX7925" fmla="*/ 231123 w 1498841"/>
                <a:gd name="connsiteY7925" fmla="*/ 825505 h 2218638"/>
                <a:gd name="connsiteX7926" fmla="*/ 230927 w 1498841"/>
                <a:gd name="connsiteY7926" fmla="*/ 825244 h 2218638"/>
                <a:gd name="connsiteX7927" fmla="*/ 230014 w 1498841"/>
                <a:gd name="connsiteY7927" fmla="*/ 826027 h 2218638"/>
                <a:gd name="connsiteX7928" fmla="*/ 229165 w 1498841"/>
                <a:gd name="connsiteY7928" fmla="*/ 825961 h 2218638"/>
                <a:gd name="connsiteX7929" fmla="*/ 228578 w 1498841"/>
                <a:gd name="connsiteY7929" fmla="*/ 824134 h 2218638"/>
                <a:gd name="connsiteX7930" fmla="*/ 229622 w 1498841"/>
                <a:gd name="connsiteY7930" fmla="*/ 821590 h 2218638"/>
                <a:gd name="connsiteX7931" fmla="*/ 229622 w 1498841"/>
                <a:gd name="connsiteY7931" fmla="*/ 820089 h 2218638"/>
                <a:gd name="connsiteX7932" fmla="*/ 229100 w 1498841"/>
                <a:gd name="connsiteY7932" fmla="*/ 819175 h 2218638"/>
                <a:gd name="connsiteX7933" fmla="*/ 227665 w 1498841"/>
                <a:gd name="connsiteY7933" fmla="*/ 818718 h 2218638"/>
                <a:gd name="connsiteX7934" fmla="*/ 227665 w 1498841"/>
                <a:gd name="connsiteY7934" fmla="*/ 817805 h 2218638"/>
                <a:gd name="connsiteX7935" fmla="*/ 228121 w 1498841"/>
                <a:gd name="connsiteY7935" fmla="*/ 817348 h 2218638"/>
                <a:gd name="connsiteX7936" fmla="*/ 227599 w 1498841"/>
                <a:gd name="connsiteY7936" fmla="*/ 816369 h 2218638"/>
                <a:gd name="connsiteX7937" fmla="*/ 227077 w 1498841"/>
                <a:gd name="connsiteY7937" fmla="*/ 812193 h 2218638"/>
                <a:gd name="connsiteX7938" fmla="*/ 227860 w 1498841"/>
                <a:gd name="connsiteY7938" fmla="*/ 812063 h 2218638"/>
                <a:gd name="connsiteX7939" fmla="*/ 229100 w 1498841"/>
                <a:gd name="connsiteY7939" fmla="*/ 811149 h 2218638"/>
                <a:gd name="connsiteX7940" fmla="*/ 228970 w 1498841"/>
                <a:gd name="connsiteY7940" fmla="*/ 810562 h 2218638"/>
                <a:gd name="connsiteX7941" fmla="*/ 227860 w 1498841"/>
                <a:gd name="connsiteY7941" fmla="*/ 810562 h 2218638"/>
                <a:gd name="connsiteX7942" fmla="*/ 226621 w 1498841"/>
                <a:gd name="connsiteY7942" fmla="*/ 811345 h 2218638"/>
                <a:gd name="connsiteX7943" fmla="*/ 225185 w 1498841"/>
                <a:gd name="connsiteY7943" fmla="*/ 810366 h 2218638"/>
                <a:gd name="connsiteX7944" fmla="*/ 224924 w 1498841"/>
                <a:gd name="connsiteY7944" fmla="*/ 809583 h 2218638"/>
                <a:gd name="connsiteX7945" fmla="*/ 224402 w 1498841"/>
                <a:gd name="connsiteY7945" fmla="*/ 810432 h 2218638"/>
                <a:gd name="connsiteX7946" fmla="*/ 223684 w 1498841"/>
                <a:gd name="connsiteY7946" fmla="*/ 810105 h 2218638"/>
                <a:gd name="connsiteX7947" fmla="*/ 223554 w 1498841"/>
                <a:gd name="connsiteY7947" fmla="*/ 810758 h 2218638"/>
                <a:gd name="connsiteX7948" fmla="*/ 224924 w 1498841"/>
                <a:gd name="connsiteY7948" fmla="*/ 811149 h 2218638"/>
                <a:gd name="connsiteX7949" fmla="*/ 224728 w 1498841"/>
                <a:gd name="connsiteY7949" fmla="*/ 812519 h 2218638"/>
                <a:gd name="connsiteX7950" fmla="*/ 225707 w 1498841"/>
                <a:gd name="connsiteY7950" fmla="*/ 813172 h 2218638"/>
                <a:gd name="connsiteX7951" fmla="*/ 225185 w 1498841"/>
                <a:gd name="connsiteY7951" fmla="*/ 815782 h 2218638"/>
                <a:gd name="connsiteX7952" fmla="*/ 224076 w 1498841"/>
                <a:gd name="connsiteY7952" fmla="*/ 816500 h 2218638"/>
                <a:gd name="connsiteX7953" fmla="*/ 222314 w 1498841"/>
                <a:gd name="connsiteY7953" fmla="*/ 816174 h 2218638"/>
                <a:gd name="connsiteX7954" fmla="*/ 220291 w 1498841"/>
                <a:gd name="connsiteY7954" fmla="*/ 814869 h 2218638"/>
                <a:gd name="connsiteX7955" fmla="*/ 219182 w 1498841"/>
                <a:gd name="connsiteY7955" fmla="*/ 814608 h 2218638"/>
                <a:gd name="connsiteX7956" fmla="*/ 218660 w 1498841"/>
                <a:gd name="connsiteY7956" fmla="*/ 815195 h 2218638"/>
                <a:gd name="connsiteX7957" fmla="*/ 219182 w 1498841"/>
                <a:gd name="connsiteY7957" fmla="*/ 816565 h 2218638"/>
                <a:gd name="connsiteX7958" fmla="*/ 220748 w 1498841"/>
                <a:gd name="connsiteY7958" fmla="*/ 817348 h 2218638"/>
                <a:gd name="connsiteX7959" fmla="*/ 222184 w 1498841"/>
                <a:gd name="connsiteY7959" fmla="*/ 817479 h 2218638"/>
                <a:gd name="connsiteX7960" fmla="*/ 221923 w 1498841"/>
                <a:gd name="connsiteY7960" fmla="*/ 817935 h 2218638"/>
                <a:gd name="connsiteX7961" fmla="*/ 222445 w 1498841"/>
                <a:gd name="connsiteY7961" fmla="*/ 818653 h 2218638"/>
                <a:gd name="connsiteX7962" fmla="*/ 222836 w 1498841"/>
                <a:gd name="connsiteY7962" fmla="*/ 821851 h 2218638"/>
                <a:gd name="connsiteX7963" fmla="*/ 221792 w 1498841"/>
                <a:gd name="connsiteY7963" fmla="*/ 823939 h 2218638"/>
                <a:gd name="connsiteX7964" fmla="*/ 221074 w 1498841"/>
                <a:gd name="connsiteY7964" fmla="*/ 824265 h 2218638"/>
                <a:gd name="connsiteX7965" fmla="*/ 220356 w 1498841"/>
                <a:gd name="connsiteY7965" fmla="*/ 823482 h 2218638"/>
                <a:gd name="connsiteX7966" fmla="*/ 220813 w 1498841"/>
                <a:gd name="connsiteY7966" fmla="*/ 822373 h 2218638"/>
                <a:gd name="connsiteX7967" fmla="*/ 220617 w 1498841"/>
                <a:gd name="connsiteY7967" fmla="*/ 820480 h 2218638"/>
                <a:gd name="connsiteX7968" fmla="*/ 219900 w 1498841"/>
                <a:gd name="connsiteY7968" fmla="*/ 819175 h 2218638"/>
                <a:gd name="connsiteX7969" fmla="*/ 218138 w 1498841"/>
                <a:gd name="connsiteY7969" fmla="*/ 818262 h 2218638"/>
                <a:gd name="connsiteX7970" fmla="*/ 217746 w 1498841"/>
                <a:gd name="connsiteY7970" fmla="*/ 816304 h 2218638"/>
                <a:gd name="connsiteX7971" fmla="*/ 216898 w 1498841"/>
                <a:gd name="connsiteY7971" fmla="*/ 816109 h 2218638"/>
                <a:gd name="connsiteX7972" fmla="*/ 216898 w 1498841"/>
                <a:gd name="connsiteY7972" fmla="*/ 815456 h 2218638"/>
                <a:gd name="connsiteX7973" fmla="*/ 217812 w 1498841"/>
                <a:gd name="connsiteY7973" fmla="*/ 815195 h 2218638"/>
                <a:gd name="connsiteX7974" fmla="*/ 217355 w 1498841"/>
                <a:gd name="connsiteY7974" fmla="*/ 814086 h 2218638"/>
                <a:gd name="connsiteX7975" fmla="*/ 215397 w 1498841"/>
                <a:gd name="connsiteY7975" fmla="*/ 814934 h 2218638"/>
                <a:gd name="connsiteX7976" fmla="*/ 214810 w 1498841"/>
                <a:gd name="connsiteY7976" fmla="*/ 814347 h 2218638"/>
                <a:gd name="connsiteX7977" fmla="*/ 214745 w 1498841"/>
                <a:gd name="connsiteY7977" fmla="*/ 816239 h 2218638"/>
                <a:gd name="connsiteX7978" fmla="*/ 214353 w 1498841"/>
                <a:gd name="connsiteY7978" fmla="*/ 817087 h 2218638"/>
                <a:gd name="connsiteX7979" fmla="*/ 213766 w 1498841"/>
                <a:gd name="connsiteY7979" fmla="*/ 817413 h 2218638"/>
                <a:gd name="connsiteX7980" fmla="*/ 211874 w 1498841"/>
                <a:gd name="connsiteY7980" fmla="*/ 816630 h 2218638"/>
                <a:gd name="connsiteX7981" fmla="*/ 210373 w 1498841"/>
                <a:gd name="connsiteY7981" fmla="*/ 814869 h 2218638"/>
                <a:gd name="connsiteX7982" fmla="*/ 210895 w 1498841"/>
                <a:gd name="connsiteY7982" fmla="*/ 812455 h 2218638"/>
                <a:gd name="connsiteX7983" fmla="*/ 211743 w 1498841"/>
                <a:gd name="connsiteY7983" fmla="*/ 811019 h 2218638"/>
                <a:gd name="connsiteX7984" fmla="*/ 211482 w 1498841"/>
                <a:gd name="connsiteY7984" fmla="*/ 809061 h 2218638"/>
                <a:gd name="connsiteX7985" fmla="*/ 210830 w 1498841"/>
                <a:gd name="connsiteY7985" fmla="*/ 808474 h 2218638"/>
                <a:gd name="connsiteX7986" fmla="*/ 211482 w 1498841"/>
                <a:gd name="connsiteY7986" fmla="*/ 807821 h 2218638"/>
                <a:gd name="connsiteX7987" fmla="*/ 211286 w 1498841"/>
                <a:gd name="connsiteY7987" fmla="*/ 802405 h 2218638"/>
                <a:gd name="connsiteX7988" fmla="*/ 211743 w 1498841"/>
                <a:gd name="connsiteY7988" fmla="*/ 800905 h 2218638"/>
                <a:gd name="connsiteX7989" fmla="*/ 211482 w 1498841"/>
                <a:gd name="connsiteY7989" fmla="*/ 799600 h 2218638"/>
                <a:gd name="connsiteX7990" fmla="*/ 211874 w 1498841"/>
                <a:gd name="connsiteY7990" fmla="*/ 799273 h 2218638"/>
                <a:gd name="connsiteX7991" fmla="*/ 214158 w 1498841"/>
                <a:gd name="connsiteY7991" fmla="*/ 799796 h 2218638"/>
                <a:gd name="connsiteX7992" fmla="*/ 214875 w 1498841"/>
                <a:gd name="connsiteY7992" fmla="*/ 800448 h 2218638"/>
                <a:gd name="connsiteX7993" fmla="*/ 215593 w 1498841"/>
                <a:gd name="connsiteY7993" fmla="*/ 800513 h 2218638"/>
                <a:gd name="connsiteX7994" fmla="*/ 216180 w 1498841"/>
                <a:gd name="connsiteY7994" fmla="*/ 801231 h 2218638"/>
                <a:gd name="connsiteX7995" fmla="*/ 217094 w 1498841"/>
                <a:gd name="connsiteY7995" fmla="*/ 801427 h 2218638"/>
                <a:gd name="connsiteX7996" fmla="*/ 216572 w 1498841"/>
                <a:gd name="connsiteY7996" fmla="*/ 802079 h 2218638"/>
                <a:gd name="connsiteX7997" fmla="*/ 216507 w 1498841"/>
                <a:gd name="connsiteY7997" fmla="*/ 803254 h 2218638"/>
                <a:gd name="connsiteX7998" fmla="*/ 215724 w 1498841"/>
                <a:gd name="connsiteY7998" fmla="*/ 804689 h 2218638"/>
                <a:gd name="connsiteX7999" fmla="*/ 216180 w 1498841"/>
                <a:gd name="connsiteY7999" fmla="*/ 804950 h 2218638"/>
                <a:gd name="connsiteX8000" fmla="*/ 217420 w 1498841"/>
                <a:gd name="connsiteY8000" fmla="*/ 803906 h 2218638"/>
                <a:gd name="connsiteX8001" fmla="*/ 217485 w 1498841"/>
                <a:gd name="connsiteY8001" fmla="*/ 802862 h 2218638"/>
                <a:gd name="connsiteX8002" fmla="*/ 218921 w 1498841"/>
                <a:gd name="connsiteY8002" fmla="*/ 802732 h 2218638"/>
                <a:gd name="connsiteX8003" fmla="*/ 218986 w 1498841"/>
                <a:gd name="connsiteY8003" fmla="*/ 802210 h 2218638"/>
                <a:gd name="connsiteX8004" fmla="*/ 216768 w 1498841"/>
                <a:gd name="connsiteY8004" fmla="*/ 799339 h 2218638"/>
                <a:gd name="connsiteX8005" fmla="*/ 213113 w 1498841"/>
                <a:gd name="connsiteY8005" fmla="*/ 795685 h 2218638"/>
                <a:gd name="connsiteX8006" fmla="*/ 212135 w 1498841"/>
                <a:gd name="connsiteY8006" fmla="*/ 793662 h 2218638"/>
                <a:gd name="connsiteX8007" fmla="*/ 211091 w 1498841"/>
                <a:gd name="connsiteY8007" fmla="*/ 792552 h 2218638"/>
                <a:gd name="connsiteX8008" fmla="*/ 211221 w 1498841"/>
                <a:gd name="connsiteY8008" fmla="*/ 791508 h 2218638"/>
                <a:gd name="connsiteX8009" fmla="*/ 210699 w 1498841"/>
                <a:gd name="connsiteY8009" fmla="*/ 789812 h 2218638"/>
                <a:gd name="connsiteX8010" fmla="*/ 211417 w 1498841"/>
                <a:gd name="connsiteY8010" fmla="*/ 788572 h 2218638"/>
                <a:gd name="connsiteX8011" fmla="*/ 212657 w 1498841"/>
                <a:gd name="connsiteY8011" fmla="*/ 788246 h 2218638"/>
                <a:gd name="connsiteX8012" fmla="*/ 212396 w 1498841"/>
                <a:gd name="connsiteY8012" fmla="*/ 787789 h 2218638"/>
                <a:gd name="connsiteX8013" fmla="*/ 211547 w 1498841"/>
                <a:gd name="connsiteY8013" fmla="*/ 787789 h 2218638"/>
                <a:gd name="connsiteX8014" fmla="*/ 209786 w 1498841"/>
                <a:gd name="connsiteY8014" fmla="*/ 788572 h 2218638"/>
                <a:gd name="connsiteX8015" fmla="*/ 209590 w 1498841"/>
                <a:gd name="connsiteY8015" fmla="*/ 792291 h 2218638"/>
                <a:gd name="connsiteX8016" fmla="*/ 209786 w 1498841"/>
                <a:gd name="connsiteY8016" fmla="*/ 794053 h 2218638"/>
                <a:gd name="connsiteX8017" fmla="*/ 210242 w 1498841"/>
                <a:gd name="connsiteY8017" fmla="*/ 794706 h 2218638"/>
                <a:gd name="connsiteX8018" fmla="*/ 210047 w 1498841"/>
                <a:gd name="connsiteY8018" fmla="*/ 795163 h 2218638"/>
                <a:gd name="connsiteX8019" fmla="*/ 208807 w 1498841"/>
                <a:gd name="connsiteY8019" fmla="*/ 795489 h 2218638"/>
                <a:gd name="connsiteX8020" fmla="*/ 206523 w 1498841"/>
                <a:gd name="connsiteY8020" fmla="*/ 793727 h 2218638"/>
                <a:gd name="connsiteX8021" fmla="*/ 203065 w 1498841"/>
                <a:gd name="connsiteY8021" fmla="*/ 793009 h 2218638"/>
                <a:gd name="connsiteX8022" fmla="*/ 202673 w 1498841"/>
                <a:gd name="connsiteY8022" fmla="*/ 791312 h 2218638"/>
                <a:gd name="connsiteX8023" fmla="*/ 201760 w 1498841"/>
                <a:gd name="connsiteY8023" fmla="*/ 792096 h 2218638"/>
                <a:gd name="connsiteX8024" fmla="*/ 200389 w 1498841"/>
                <a:gd name="connsiteY8024" fmla="*/ 789812 h 2218638"/>
                <a:gd name="connsiteX8025" fmla="*/ 200063 w 1498841"/>
                <a:gd name="connsiteY8025" fmla="*/ 788833 h 2218638"/>
                <a:gd name="connsiteX8026" fmla="*/ 201238 w 1498841"/>
                <a:gd name="connsiteY8026" fmla="*/ 788311 h 2218638"/>
                <a:gd name="connsiteX8027" fmla="*/ 202282 w 1498841"/>
                <a:gd name="connsiteY8027" fmla="*/ 787398 h 2218638"/>
                <a:gd name="connsiteX8028" fmla="*/ 203260 w 1498841"/>
                <a:gd name="connsiteY8028" fmla="*/ 785832 h 2218638"/>
                <a:gd name="connsiteX8029" fmla="*/ 204109 w 1498841"/>
                <a:gd name="connsiteY8029" fmla="*/ 785701 h 2218638"/>
                <a:gd name="connsiteX8030" fmla="*/ 204239 w 1498841"/>
                <a:gd name="connsiteY8030" fmla="*/ 785375 h 2218638"/>
                <a:gd name="connsiteX8031" fmla="*/ 203260 w 1498841"/>
                <a:gd name="connsiteY8031" fmla="*/ 784722 h 2218638"/>
                <a:gd name="connsiteX8032" fmla="*/ 202804 w 1498841"/>
                <a:gd name="connsiteY8032" fmla="*/ 784853 h 2218638"/>
                <a:gd name="connsiteX8033" fmla="*/ 202282 w 1498841"/>
                <a:gd name="connsiteY8033" fmla="*/ 785766 h 2218638"/>
                <a:gd name="connsiteX8034" fmla="*/ 201433 w 1498841"/>
                <a:gd name="connsiteY8034" fmla="*/ 785375 h 2218638"/>
                <a:gd name="connsiteX8035" fmla="*/ 201303 w 1498841"/>
                <a:gd name="connsiteY8035" fmla="*/ 786158 h 2218638"/>
                <a:gd name="connsiteX8036" fmla="*/ 200585 w 1498841"/>
                <a:gd name="connsiteY8036" fmla="*/ 785114 h 2218638"/>
                <a:gd name="connsiteX8037" fmla="*/ 200716 w 1498841"/>
                <a:gd name="connsiteY8037" fmla="*/ 784004 h 2218638"/>
                <a:gd name="connsiteX8038" fmla="*/ 200128 w 1498841"/>
                <a:gd name="connsiteY8038" fmla="*/ 783221 h 2218638"/>
                <a:gd name="connsiteX8039" fmla="*/ 198562 w 1498841"/>
                <a:gd name="connsiteY8039" fmla="*/ 782960 h 2218638"/>
                <a:gd name="connsiteX8040" fmla="*/ 196866 w 1498841"/>
                <a:gd name="connsiteY8040" fmla="*/ 781851 h 2218638"/>
                <a:gd name="connsiteX8041" fmla="*/ 196083 w 1498841"/>
                <a:gd name="connsiteY8041" fmla="*/ 781721 h 2218638"/>
                <a:gd name="connsiteX8042" fmla="*/ 195495 w 1498841"/>
                <a:gd name="connsiteY8042" fmla="*/ 782177 h 2218638"/>
                <a:gd name="connsiteX8043" fmla="*/ 195626 w 1498841"/>
                <a:gd name="connsiteY8043" fmla="*/ 782960 h 2218638"/>
                <a:gd name="connsiteX8044" fmla="*/ 196735 w 1498841"/>
                <a:gd name="connsiteY8044" fmla="*/ 783874 h 2218638"/>
                <a:gd name="connsiteX8045" fmla="*/ 197322 w 1498841"/>
                <a:gd name="connsiteY8045" fmla="*/ 783874 h 2218638"/>
                <a:gd name="connsiteX8046" fmla="*/ 198040 w 1498841"/>
                <a:gd name="connsiteY8046" fmla="*/ 786354 h 2218638"/>
                <a:gd name="connsiteX8047" fmla="*/ 196605 w 1498841"/>
                <a:gd name="connsiteY8047" fmla="*/ 789681 h 2218638"/>
                <a:gd name="connsiteX8048" fmla="*/ 196409 w 1498841"/>
                <a:gd name="connsiteY8048" fmla="*/ 789420 h 2218638"/>
                <a:gd name="connsiteX8049" fmla="*/ 196735 w 1498841"/>
                <a:gd name="connsiteY8049" fmla="*/ 787854 h 2218638"/>
                <a:gd name="connsiteX8050" fmla="*/ 195430 w 1498841"/>
                <a:gd name="connsiteY8050" fmla="*/ 783743 h 2218638"/>
                <a:gd name="connsiteX8051" fmla="*/ 195234 w 1498841"/>
                <a:gd name="connsiteY8051" fmla="*/ 780285 h 2218638"/>
                <a:gd name="connsiteX8052" fmla="*/ 194582 w 1498841"/>
                <a:gd name="connsiteY8052" fmla="*/ 779567 h 2218638"/>
                <a:gd name="connsiteX8053" fmla="*/ 194190 w 1498841"/>
                <a:gd name="connsiteY8053" fmla="*/ 777544 h 2218638"/>
                <a:gd name="connsiteX8054" fmla="*/ 192363 w 1498841"/>
                <a:gd name="connsiteY8054" fmla="*/ 775195 h 2218638"/>
                <a:gd name="connsiteX8055" fmla="*/ 192298 w 1498841"/>
                <a:gd name="connsiteY8055" fmla="*/ 771998 h 2218638"/>
                <a:gd name="connsiteX8056" fmla="*/ 191841 w 1498841"/>
                <a:gd name="connsiteY8056" fmla="*/ 769975 h 2218638"/>
                <a:gd name="connsiteX8057" fmla="*/ 192168 w 1498841"/>
                <a:gd name="connsiteY8057" fmla="*/ 769388 h 2218638"/>
                <a:gd name="connsiteX8058" fmla="*/ 195300 w 1498841"/>
                <a:gd name="connsiteY8058" fmla="*/ 768735 h 2218638"/>
                <a:gd name="connsiteX8059" fmla="*/ 197127 w 1498841"/>
                <a:gd name="connsiteY8059" fmla="*/ 767104 h 2218638"/>
                <a:gd name="connsiteX8060" fmla="*/ 197388 w 1498841"/>
                <a:gd name="connsiteY8060" fmla="*/ 766191 h 2218638"/>
                <a:gd name="connsiteX8061" fmla="*/ 197453 w 1498841"/>
                <a:gd name="connsiteY8061" fmla="*/ 759404 h 2218638"/>
                <a:gd name="connsiteX8062" fmla="*/ 196017 w 1498841"/>
                <a:gd name="connsiteY8062" fmla="*/ 755228 h 2218638"/>
                <a:gd name="connsiteX8063" fmla="*/ 193146 w 1498841"/>
                <a:gd name="connsiteY8063" fmla="*/ 756207 h 2218638"/>
                <a:gd name="connsiteX8064" fmla="*/ 191319 w 1498841"/>
                <a:gd name="connsiteY8064" fmla="*/ 757382 h 2218638"/>
                <a:gd name="connsiteX8065" fmla="*/ 191124 w 1498841"/>
                <a:gd name="connsiteY8065" fmla="*/ 758817 h 2218638"/>
                <a:gd name="connsiteX8066" fmla="*/ 190732 w 1498841"/>
                <a:gd name="connsiteY8066" fmla="*/ 757903 h 2218638"/>
                <a:gd name="connsiteX8067" fmla="*/ 189166 w 1498841"/>
                <a:gd name="connsiteY8067" fmla="*/ 757577 h 2218638"/>
                <a:gd name="connsiteX8068" fmla="*/ 187796 w 1498841"/>
                <a:gd name="connsiteY8068" fmla="*/ 758295 h 2218638"/>
                <a:gd name="connsiteX8069" fmla="*/ 186556 w 1498841"/>
                <a:gd name="connsiteY8069" fmla="*/ 758426 h 2218638"/>
                <a:gd name="connsiteX8070" fmla="*/ 184925 w 1498841"/>
                <a:gd name="connsiteY8070" fmla="*/ 760905 h 2218638"/>
                <a:gd name="connsiteX8071" fmla="*/ 183620 w 1498841"/>
                <a:gd name="connsiteY8071" fmla="*/ 761166 h 2218638"/>
                <a:gd name="connsiteX8072" fmla="*/ 182510 w 1498841"/>
                <a:gd name="connsiteY8072" fmla="*/ 760840 h 2218638"/>
                <a:gd name="connsiteX8073" fmla="*/ 180161 w 1498841"/>
                <a:gd name="connsiteY8073" fmla="*/ 758882 h 2218638"/>
                <a:gd name="connsiteX8074" fmla="*/ 178073 w 1498841"/>
                <a:gd name="connsiteY8074" fmla="*/ 758099 h 2218638"/>
                <a:gd name="connsiteX8075" fmla="*/ 175659 w 1498841"/>
                <a:gd name="connsiteY8075" fmla="*/ 760253 h 2218638"/>
                <a:gd name="connsiteX8076" fmla="*/ 173571 w 1498841"/>
                <a:gd name="connsiteY8076" fmla="*/ 760253 h 2218638"/>
                <a:gd name="connsiteX8077" fmla="*/ 171744 w 1498841"/>
                <a:gd name="connsiteY8077" fmla="*/ 761101 h 2218638"/>
                <a:gd name="connsiteX8078" fmla="*/ 170373 w 1498841"/>
                <a:gd name="connsiteY8078" fmla="*/ 760514 h 2218638"/>
                <a:gd name="connsiteX8079" fmla="*/ 171026 w 1498841"/>
                <a:gd name="connsiteY8079" fmla="*/ 758165 h 2218638"/>
                <a:gd name="connsiteX8080" fmla="*/ 172657 w 1498841"/>
                <a:gd name="connsiteY8080" fmla="*/ 756337 h 2218638"/>
                <a:gd name="connsiteX8081" fmla="*/ 172918 w 1498841"/>
                <a:gd name="connsiteY8081" fmla="*/ 755228 h 2218638"/>
                <a:gd name="connsiteX8082" fmla="*/ 172005 w 1498841"/>
                <a:gd name="connsiteY8082" fmla="*/ 749095 h 2218638"/>
                <a:gd name="connsiteX8083" fmla="*/ 169656 w 1498841"/>
                <a:gd name="connsiteY8083" fmla="*/ 744853 h 2218638"/>
                <a:gd name="connsiteX8084" fmla="*/ 168677 w 1498841"/>
                <a:gd name="connsiteY8084" fmla="*/ 741525 h 2218638"/>
                <a:gd name="connsiteX8085" fmla="*/ 166784 w 1498841"/>
                <a:gd name="connsiteY8085" fmla="*/ 740286 h 2218638"/>
                <a:gd name="connsiteX8086" fmla="*/ 166393 w 1498841"/>
                <a:gd name="connsiteY8086" fmla="*/ 739176 h 2218638"/>
                <a:gd name="connsiteX8087" fmla="*/ 164566 w 1498841"/>
                <a:gd name="connsiteY8087" fmla="*/ 739307 h 2218638"/>
                <a:gd name="connsiteX8088" fmla="*/ 164109 w 1498841"/>
                <a:gd name="connsiteY8088" fmla="*/ 737871 h 2218638"/>
                <a:gd name="connsiteX8089" fmla="*/ 164501 w 1498841"/>
                <a:gd name="connsiteY8089" fmla="*/ 737219 h 2218638"/>
                <a:gd name="connsiteX8090" fmla="*/ 166523 w 1498841"/>
                <a:gd name="connsiteY8090" fmla="*/ 736566 h 2218638"/>
                <a:gd name="connsiteX8091" fmla="*/ 166067 w 1498841"/>
                <a:gd name="connsiteY8091" fmla="*/ 735913 h 2218638"/>
                <a:gd name="connsiteX8092" fmla="*/ 166262 w 1498841"/>
                <a:gd name="connsiteY8092" fmla="*/ 735522 h 2218638"/>
                <a:gd name="connsiteX8093" fmla="*/ 169851 w 1498841"/>
                <a:gd name="connsiteY8093" fmla="*/ 736370 h 2218638"/>
                <a:gd name="connsiteX8094" fmla="*/ 172461 w 1498841"/>
                <a:gd name="connsiteY8094" fmla="*/ 734347 h 2218638"/>
                <a:gd name="connsiteX8095" fmla="*/ 176181 w 1498841"/>
                <a:gd name="connsiteY8095" fmla="*/ 735065 h 2218638"/>
                <a:gd name="connsiteX8096" fmla="*/ 177812 w 1498841"/>
                <a:gd name="connsiteY8096" fmla="*/ 734217 h 2218638"/>
                <a:gd name="connsiteX8097" fmla="*/ 178856 w 1498841"/>
                <a:gd name="connsiteY8097" fmla="*/ 733108 h 2218638"/>
                <a:gd name="connsiteX8098" fmla="*/ 180748 w 1498841"/>
                <a:gd name="connsiteY8098" fmla="*/ 733042 h 2218638"/>
                <a:gd name="connsiteX8099" fmla="*/ 181988 w 1498841"/>
                <a:gd name="connsiteY8099" fmla="*/ 731672 h 2218638"/>
                <a:gd name="connsiteX8100" fmla="*/ 182771 w 1498841"/>
                <a:gd name="connsiteY8100" fmla="*/ 729388 h 2218638"/>
                <a:gd name="connsiteX8101" fmla="*/ 184142 w 1498841"/>
                <a:gd name="connsiteY8101" fmla="*/ 727039 h 2218638"/>
                <a:gd name="connsiteX8102" fmla="*/ 184468 w 1498841"/>
                <a:gd name="connsiteY8102" fmla="*/ 727170 h 2218638"/>
                <a:gd name="connsiteX8103" fmla="*/ 184990 w 1498841"/>
                <a:gd name="connsiteY8103" fmla="*/ 728801 h 2218638"/>
                <a:gd name="connsiteX8104" fmla="*/ 184859 w 1498841"/>
                <a:gd name="connsiteY8104" fmla="*/ 729714 h 2218638"/>
                <a:gd name="connsiteX8105" fmla="*/ 187665 w 1498841"/>
                <a:gd name="connsiteY8105" fmla="*/ 731085 h 2218638"/>
                <a:gd name="connsiteX8106" fmla="*/ 187861 w 1498841"/>
                <a:gd name="connsiteY8106" fmla="*/ 730693 h 2218638"/>
                <a:gd name="connsiteX8107" fmla="*/ 187274 w 1498841"/>
                <a:gd name="connsiteY8107" fmla="*/ 729388 h 2218638"/>
                <a:gd name="connsiteX8108" fmla="*/ 187469 w 1498841"/>
                <a:gd name="connsiteY8108" fmla="*/ 728475 h 2218638"/>
                <a:gd name="connsiteX8109" fmla="*/ 188383 w 1498841"/>
                <a:gd name="connsiteY8109" fmla="*/ 728344 h 2218638"/>
                <a:gd name="connsiteX8110" fmla="*/ 190406 w 1498841"/>
                <a:gd name="connsiteY8110" fmla="*/ 729454 h 2218638"/>
                <a:gd name="connsiteX8111" fmla="*/ 191646 w 1498841"/>
                <a:gd name="connsiteY8111" fmla="*/ 728997 h 2218638"/>
                <a:gd name="connsiteX8112" fmla="*/ 195365 w 1498841"/>
                <a:gd name="connsiteY8112" fmla="*/ 729650 h 2218638"/>
                <a:gd name="connsiteX8113" fmla="*/ 195561 w 1498841"/>
                <a:gd name="connsiteY8113" fmla="*/ 729323 h 2218638"/>
                <a:gd name="connsiteX8114" fmla="*/ 194321 w 1498841"/>
                <a:gd name="connsiteY8114" fmla="*/ 727757 h 2218638"/>
                <a:gd name="connsiteX8115" fmla="*/ 192363 w 1498841"/>
                <a:gd name="connsiteY8115" fmla="*/ 726452 h 2218638"/>
                <a:gd name="connsiteX8116" fmla="*/ 191189 w 1498841"/>
                <a:gd name="connsiteY8116" fmla="*/ 724886 h 2218638"/>
                <a:gd name="connsiteX8117" fmla="*/ 189949 w 1498841"/>
                <a:gd name="connsiteY8117" fmla="*/ 725539 h 2218638"/>
                <a:gd name="connsiteX8118" fmla="*/ 189688 w 1498841"/>
                <a:gd name="connsiteY8118" fmla="*/ 725082 h 2218638"/>
                <a:gd name="connsiteX8119" fmla="*/ 190275 w 1498841"/>
                <a:gd name="connsiteY8119" fmla="*/ 723973 h 2218638"/>
                <a:gd name="connsiteX8120" fmla="*/ 190275 w 1498841"/>
                <a:gd name="connsiteY8120" fmla="*/ 722341 h 2218638"/>
                <a:gd name="connsiteX8121" fmla="*/ 189101 w 1498841"/>
                <a:gd name="connsiteY8121" fmla="*/ 720514 h 2218638"/>
                <a:gd name="connsiteX8122" fmla="*/ 186556 w 1498841"/>
                <a:gd name="connsiteY8122" fmla="*/ 719079 h 2218638"/>
                <a:gd name="connsiteX8123" fmla="*/ 185316 w 1498841"/>
                <a:gd name="connsiteY8123" fmla="*/ 719013 h 2218638"/>
                <a:gd name="connsiteX8124" fmla="*/ 183815 w 1498841"/>
                <a:gd name="connsiteY8124" fmla="*/ 723973 h 2218638"/>
                <a:gd name="connsiteX8125" fmla="*/ 183163 w 1498841"/>
                <a:gd name="connsiteY8125" fmla="*/ 723777 h 2218638"/>
                <a:gd name="connsiteX8126" fmla="*/ 181009 w 1498841"/>
                <a:gd name="connsiteY8126" fmla="*/ 720971 h 2218638"/>
                <a:gd name="connsiteX8127" fmla="*/ 179117 w 1498841"/>
                <a:gd name="connsiteY8127" fmla="*/ 717121 h 2218638"/>
                <a:gd name="connsiteX8128" fmla="*/ 177551 w 1498841"/>
                <a:gd name="connsiteY8128" fmla="*/ 715751 h 2218638"/>
                <a:gd name="connsiteX8129" fmla="*/ 176377 w 1498841"/>
                <a:gd name="connsiteY8129" fmla="*/ 715946 h 2218638"/>
                <a:gd name="connsiteX8130" fmla="*/ 174680 w 1498841"/>
                <a:gd name="connsiteY8130" fmla="*/ 714707 h 2218638"/>
                <a:gd name="connsiteX8131" fmla="*/ 174810 w 1498841"/>
                <a:gd name="connsiteY8131" fmla="*/ 713793 h 2218638"/>
                <a:gd name="connsiteX8132" fmla="*/ 175855 w 1498841"/>
                <a:gd name="connsiteY8132" fmla="*/ 712227 h 2218638"/>
                <a:gd name="connsiteX8133" fmla="*/ 175659 w 1498841"/>
                <a:gd name="connsiteY8133" fmla="*/ 710987 h 2218638"/>
                <a:gd name="connsiteX8134" fmla="*/ 175071 w 1498841"/>
                <a:gd name="connsiteY8134" fmla="*/ 710074 h 2218638"/>
                <a:gd name="connsiteX8135" fmla="*/ 175267 w 1498841"/>
                <a:gd name="connsiteY8135" fmla="*/ 708638 h 2218638"/>
                <a:gd name="connsiteX8136" fmla="*/ 179639 w 1498841"/>
                <a:gd name="connsiteY8136" fmla="*/ 709552 h 2218638"/>
                <a:gd name="connsiteX8137" fmla="*/ 182184 w 1498841"/>
                <a:gd name="connsiteY8137" fmla="*/ 710987 h 2218638"/>
                <a:gd name="connsiteX8138" fmla="*/ 183359 w 1498841"/>
                <a:gd name="connsiteY8138" fmla="*/ 712358 h 2218638"/>
                <a:gd name="connsiteX8139" fmla="*/ 184598 w 1498841"/>
                <a:gd name="connsiteY8139" fmla="*/ 712423 h 2218638"/>
                <a:gd name="connsiteX8140" fmla="*/ 185708 w 1498841"/>
                <a:gd name="connsiteY8140" fmla="*/ 712031 h 2218638"/>
                <a:gd name="connsiteX8141" fmla="*/ 186425 w 1498841"/>
                <a:gd name="connsiteY8141" fmla="*/ 711118 h 2218638"/>
                <a:gd name="connsiteX8142" fmla="*/ 186295 w 1498841"/>
                <a:gd name="connsiteY8142" fmla="*/ 709878 h 2218638"/>
                <a:gd name="connsiteX8143" fmla="*/ 186425 w 1498841"/>
                <a:gd name="connsiteY8143" fmla="*/ 709226 h 2218638"/>
                <a:gd name="connsiteX8144" fmla="*/ 186947 w 1498841"/>
                <a:gd name="connsiteY8144" fmla="*/ 708964 h 2218638"/>
                <a:gd name="connsiteX8145" fmla="*/ 186817 w 1498841"/>
                <a:gd name="connsiteY8145" fmla="*/ 708573 h 2218638"/>
                <a:gd name="connsiteX8146" fmla="*/ 185903 w 1498841"/>
                <a:gd name="connsiteY8146" fmla="*/ 708573 h 2218638"/>
                <a:gd name="connsiteX8147" fmla="*/ 185708 w 1498841"/>
                <a:gd name="connsiteY8147" fmla="*/ 708247 h 2218638"/>
                <a:gd name="connsiteX8148" fmla="*/ 184859 w 1498841"/>
                <a:gd name="connsiteY8148" fmla="*/ 708443 h 2218638"/>
                <a:gd name="connsiteX8149" fmla="*/ 184337 w 1498841"/>
                <a:gd name="connsiteY8149" fmla="*/ 707660 h 2218638"/>
                <a:gd name="connsiteX8150" fmla="*/ 183489 w 1498841"/>
                <a:gd name="connsiteY8150" fmla="*/ 707920 h 2218638"/>
                <a:gd name="connsiteX8151" fmla="*/ 183228 w 1498841"/>
                <a:gd name="connsiteY8151" fmla="*/ 706876 h 2218638"/>
                <a:gd name="connsiteX8152" fmla="*/ 182445 w 1498841"/>
                <a:gd name="connsiteY8152" fmla="*/ 707333 h 2218638"/>
                <a:gd name="connsiteX8153" fmla="*/ 181923 w 1498841"/>
                <a:gd name="connsiteY8153" fmla="*/ 706159 h 2218638"/>
                <a:gd name="connsiteX8154" fmla="*/ 180879 w 1498841"/>
                <a:gd name="connsiteY8154" fmla="*/ 707268 h 2218638"/>
                <a:gd name="connsiteX8155" fmla="*/ 180096 w 1498841"/>
                <a:gd name="connsiteY8155" fmla="*/ 709095 h 2218638"/>
                <a:gd name="connsiteX8156" fmla="*/ 179770 w 1498841"/>
                <a:gd name="connsiteY8156" fmla="*/ 705115 h 2218638"/>
                <a:gd name="connsiteX8157" fmla="*/ 178595 w 1498841"/>
                <a:gd name="connsiteY8157" fmla="*/ 702504 h 2218638"/>
                <a:gd name="connsiteX8158" fmla="*/ 176768 w 1498841"/>
                <a:gd name="connsiteY8158" fmla="*/ 700025 h 2218638"/>
                <a:gd name="connsiteX8159" fmla="*/ 172135 w 1498841"/>
                <a:gd name="connsiteY8159" fmla="*/ 695653 h 2218638"/>
                <a:gd name="connsiteX8160" fmla="*/ 170765 w 1498841"/>
                <a:gd name="connsiteY8160" fmla="*/ 695066 h 2218638"/>
                <a:gd name="connsiteX8161" fmla="*/ 168677 w 1498841"/>
                <a:gd name="connsiteY8161" fmla="*/ 695196 h 2218638"/>
                <a:gd name="connsiteX8162" fmla="*/ 168024 w 1498841"/>
                <a:gd name="connsiteY8162" fmla="*/ 695588 h 2218638"/>
                <a:gd name="connsiteX8163" fmla="*/ 167176 w 1498841"/>
                <a:gd name="connsiteY8163" fmla="*/ 695327 h 2218638"/>
                <a:gd name="connsiteX8164" fmla="*/ 166001 w 1498841"/>
                <a:gd name="connsiteY8164" fmla="*/ 693434 h 2218638"/>
                <a:gd name="connsiteX8165" fmla="*/ 166067 w 1498841"/>
                <a:gd name="connsiteY8165" fmla="*/ 692456 h 2218638"/>
                <a:gd name="connsiteX8166" fmla="*/ 166393 w 1498841"/>
                <a:gd name="connsiteY8166" fmla="*/ 692325 h 2218638"/>
                <a:gd name="connsiteX8167" fmla="*/ 170308 w 1498841"/>
                <a:gd name="connsiteY8167" fmla="*/ 692130 h 2218638"/>
                <a:gd name="connsiteX8168" fmla="*/ 171222 w 1498841"/>
                <a:gd name="connsiteY8168" fmla="*/ 693043 h 2218638"/>
                <a:gd name="connsiteX8169" fmla="*/ 172070 w 1498841"/>
                <a:gd name="connsiteY8169" fmla="*/ 695066 h 2218638"/>
                <a:gd name="connsiteX8170" fmla="*/ 174549 w 1498841"/>
                <a:gd name="connsiteY8170" fmla="*/ 696240 h 2218638"/>
                <a:gd name="connsiteX8171" fmla="*/ 175071 w 1498841"/>
                <a:gd name="connsiteY8171" fmla="*/ 697480 h 2218638"/>
                <a:gd name="connsiteX8172" fmla="*/ 175593 w 1498841"/>
                <a:gd name="connsiteY8172" fmla="*/ 698133 h 2218638"/>
                <a:gd name="connsiteX8173" fmla="*/ 176050 w 1498841"/>
                <a:gd name="connsiteY8173" fmla="*/ 698133 h 2218638"/>
                <a:gd name="connsiteX8174" fmla="*/ 177747 w 1498841"/>
                <a:gd name="connsiteY8174" fmla="*/ 697219 h 2218638"/>
                <a:gd name="connsiteX8175" fmla="*/ 178334 w 1498841"/>
                <a:gd name="connsiteY8175" fmla="*/ 695066 h 2218638"/>
                <a:gd name="connsiteX8176" fmla="*/ 178856 w 1498841"/>
                <a:gd name="connsiteY8176" fmla="*/ 695196 h 2218638"/>
                <a:gd name="connsiteX8177" fmla="*/ 179704 w 1498841"/>
                <a:gd name="connsiteY8177" fmla="*/ 696371 h 2218638"/>
                <a:gd name="connsiteX8178" fmla="*/ 180748 w 1498841"/>
                <a:gd name="connsiteY8178" fmla="*/ 694674 h 2218638"/>
                <a:gd name="connsiteX8179" fmla="*/ 182314 w 1498841"/>
                <a:gd name="connsiteY8179" fmla="*/ 693565 h 2218638"/>
                <a:gd name="connsiteX8180" fmla="*/ 182445 w 1498841"/>
                <a:gd name="connsiteY8180" fmla="*/ 692194 h 2218638"/>
                <a:gd name="connsiteX8181" fmla="*/ 181401 w 1498841"/>
                <a:gd name="connsiteY8181" fmla="*/ 689519 h 2218638"/>
                <a:gd name="connsiteX8182" fmla="*/ 182184 w 1498841"/>
                <a:gd name="connsiteY8182" fmla="*/ 688084 h 2218638"/>
                <a:gd name="connsiteX8183" fmla="*/ 183815 w 1498841"/>
                <a:gd name="connsiteY8183" fmla="*/ 686518 h 2218638"/>
                <a:gd name="connsiteX8184" fmla="*/ 185186 w 1498841"/>
                <a:gd name="connsiteY8184" fmla="*/ 687431 h 2218638"/>
                <a:gd name="connsiteX8185" fmla="*/ 186034 w 1498841"/>
                <a:gd name="connsiteY8185" fmla="*/ 689780 h 2218638"/>
                <a:gd name="connsiteX8186" fmla="*/ 187404 w 1498841"/>
                <a:gd name="connsiteY8186" fmla="*/ 691020 h 2218638"/>
                <a:gd name="connsiteX8187" fmla="*/ 187600 w 1498841"/>
                <a:gd name="connsiteY8187" fmla="*/ 690759 h 2218638"/>
                <a:gd name="connsiteX8188" fmla="*/ 186556 w 1498841"/>
                <a:gd name="connsiteY8188" fmla="*/ 689454 h 2218638"/>
                <a:gd name="connsiteX8189" fmla="*/ 186164 w 1498841"/>
                <a:gd name="connsiteY8189" fmla="*/ 687366 h 2218638"/>
                <a:gd name="connsiteX8190" fmla="*/ 186686 w 1498841"/>
                <a:gd name="connsiteY8190" fmla="*/ 686126 h 2218638"/>
                <a:gd name="connsiteX8191" fmla="*/ 187730 w 1498841"/>
                <a:gd name="connsiteY8191" fmla="*/ 685539 h 2218638"/>
                <a:gd name="connsiteX8192" fmla="*/ 188840 w 1498841"/>
                <a:gd name="connsiteY8192" fmla="*/ 685865 h 2218638"/>
                <a:gd name="connsiteX8193" fmla="*/ 189101 w 1498841"/>
                <a:gd name="connsiteY8193" fmla="*/ 686387 h 2218638"/>
                <a:gd name="connsiteX8194" fmla="*/ 189296 w 1498841"/>
                <a:gd name="connsiteY8194" fmla="*/ 686191 h 2218638"/>
                <a:gd name="connsiteX8195" fmla="*/ 188448 w 1498841"/>
                <a:gd name="connsiteY8195" fmla="*/ 684038 h 2218638"/>
                <a:gd name="connsiteX8196" fmla="*/ 187665 w 1498841"/>
                <a:gd name="connsiteY8196" fmla="*/ 685082 h 2218638"/>
                <a:gd name="connsiteX8197" fmla="*/ 186491 w 1498841"/>
                <a:gd name="connsiteY8197" fmla="*/ 684691 h 2218638"/>
                <a:gd name="connsiteX8198" fmla="*/ 185773 w 1498841"/>
                <a:gd name="connsiteY8198" fmla="*/ 685408 h 2218638"/>
                <a:gd name="connsiteX8199" fmla="*/ 184337 w 1498841"/>
                <a:gd name="connsiteY8199" fmla="*/ 684952 h 2218638"/>
                <a:gd name="connsiteX8200" fmla="*/ 183293 w 1498841"/>
                <a:gd name="connsiteY8200" fmla="*/ 685343 h 2218638"/>
                <a:gd name="connsiteX8201" fmla="*/ 180814 w 1498841"/>
                <a:gd name="connsiteY8201" fmla="*/ 684495 h 2218638"/>
                <a:gd name="connsiteX8202" fmla="*/ 178987 w 1498841"/>
                <a:gd name="connsiteY8202" fmla="*/ 683190 h 2218638"/>
                <a:gd name="connsiteX8203" fmla="*/ 177877 w 1498841"/>
                <a:gd name="connsiteY8203" fmla="*/ 682929 h 2218638"/>
                <a:gd name="connsiteX8204" fmla="*/ 176638 w 1498841"/>
                <a:gd name="connsiteY8204" fmla="*/ 683516 h 2218638"/>
                <a:gd name="connsiteX8205" fmla="*/ 176572 w 1498841"/>
                <a:gd name="connsiteY8205" fmla="*/ 684169 h 2218638"/>
                <a:gd name="connsiteX8206" fmla="*/ 177094 w 1498841"/>
                <a:gd name="connsiteY8206" fmla="*/ 685082 h 2218638"/>
                <a:gd name="connsiteX8207" fmla="*/ 176377 w 1498841"/>
                <a:gd name="connsiteY8207" fmla="*/ 684821 h 2218638"/>
                <a:gd name="connsiteX8208" fmla="*/ 175593 w 1498841"/>
                <a:gd name="connsiteY8208" fmla="*/ 684169 h 2218638"/>
                <a:gd name="connsiteX8209" fmla="*/ 173897 w 1498841"/>
                <a:gd name="connsiteY8209" fmla="*/ 681428 h 2218638"/>
                <a:gd name="connsiteX8210" fmla="*/ 172853 w 1498841"/>
                <a:gd name="connsiteY8210" fmla="*/ 680710 h 2218638"/>
                <a:gd name="connsiteX8211" fmla="*/ 171222 w 1498841"/>
                <a:gd name="connsiteY8211" fmla="*/ 680384 h 2218638"/>
                <a:gd name="connsiteX8212" fmla="*/ 169982 w 1498841"/>
                <a:gd name="connsiteY8212" fmla="*/ 677905 h 2218638"/>
                <a:gd name="connsiteX8213" fmla="*/ 165414 w 1498841"/>
                <a:gd name="connsiteY8213" fmla="*/ 674511 h 2218638"/>
                <a:gd name="connsiteX8214" fmla="*/ 163848 w 1498841"/>
                <a:gd name="connsiteY8214" fmla="*/ 671640 h 2218638"/>
                <a:gd name="connsiteX8215" fmla="*/ 163718 w 1498841"/>
                <a:gd name="connsiteY8215" fmla="*/ 669030 h 2218638"/>
                <a:gd name="connsiteX8216" fmla="*/ 165284 w 1498841"/>
                <a:gd name="connsiteY8216" fmla="*/ 668573 h 2218638"/>
                <a:gd name="connsiteX8217" fmla="*/ 168612 w 1498841"/>
                <a:gd name="connsiteY8217" fmla="*/ 670335 h 2218638"/>
                <a:gd name="connsiteX8218" fmla="*/ 172135 w 1498841"/>
                <a:gd name="connsiteY8218" fmla="*/ 672880 h 2218638"/>
                <a:gd name="connsiteX8219" fmla="*/ 178530 w 1498841"/>
                <a:gd name="connsiteY8219" fmla="*/ 675164 h 2218638"/>
                <a:gd name="connsiteX8220" fmla="*/ 181009 w 1498841"/>
                <a:gd name="connsiteY8220" fmla="*/ 675360 h 2218638"/>
                <a:gd name="connsiteX8221" fmla="*/ 183359 w 1498841"/>
                <a:gd name="connsiteY8221" fmla="*/ 675034 h 2218638"/>
                <a:gd name="connsiteX8222" fmla="*/ 185055 w 1498841"/>
                <a:gd name="connsiteY8222" fmla="*/ 675425 h 2218638"/>
                <a:gd name="connsiteX8223" fmla="*/ 189166 w 1498841"/>
                <a:gd name="connsiteY8223" fmla="*/ 675425 h 2218638"/>
                <a:gd name="connsiteX8224" fmla="*/ 190732 w 1498841"/>
                <a:gd name="connsiteY8224" fmla="*/ 674707 h 2218638"/>
                <a:gd name="connsiteX8225" fmla="*/ 197714 w 1498841"/>
                <a:gd name="connsiteY8225" fmla="*/ 674120 h 2218638"/>
                <a:gd name="connsiteX8226" fmla="*/ 198693 w 1498841"/>
                <a:gd name="connsiteY8226" fmla="*/ 673011 h 2218638"/>
                <a:gd name="connsiteX8227" fmla="*/ 201303 w 1498841"/>
                <a:gd name="connsiteY8227" fmla="*/ 672749 h 2218638"/>
                <a:gd name="connsiteX8228" fmla="*/ 201694 w 1498841"/>
                <a:gd name="connsiteY8228" fmla="*/ 672097 h 2218638"/>
                <a:gd name="connsiteX8229" fmla="*/ 202216 w 1498841"/>
                <a:gd name="connsiteY8229" fmla="*/ 672097 h 2218638"/>
                <a:gd name="connsiteX8230" fmla="*/ 202738 w 1498841"/>
                <a:gd name="connsiteY8230" fmla="*/ 670466 h 2218638"/>
                <a:gd name="connsiteX8231" fmla="*/ 202216 w 1498841"/>
                <a:gd name="connsiteY8231" fmla="*/ 667725 h 2218638"/>
                <a:gd name="connsiteX8232" fmla="*/ 199215 w 1498841"/>
                <a:gd name="connsiteY8232" fmla="*/ 666094 h 2218638"/>
                <a:gd name="connsiteX8233" fmla="*/ 196539 w 1498841"/>
                <a:gd name="connsiteY8233" fmla="*/ 666094 h 2218638"/>
                <a:gd name="connsiteX8234" fmla="*/ 196800 w 1498841"/>
                <a:gd name="connsiteY8234" fmla="*/ 665246 h 2218638"/>
                <a:gd name="connsiteX8235" fmla="*/ 199541 w 1498841"/>
                <a:gd name="connsiteY8235" fmla="*/ 663549 h 2218638"/>
                <a:gd name="connsiteX8236" fmla="*/ 201499 w 1498841"/>
                <a:gd name="connsiteY8236" fmla="*/ 663418 h 2218638"/>
                <a:gd name="connsiteX8237" fmla="*/ 204761 w 1498841"/>
                <a:gd name="connsiteY8237" fmla="*/ 665507 h 2218638"/>
                <a:gd name="connsiteX8238" fmla="*/ 205218 w 1498841"/>
                <a:gd name="connsiteY8238" fmla="*/ 667660 h 2218638"/>
                <a:gd name="connsiteX8239" fmla="*/ 208742 w 1498841"/>
                <a:gd name="connsiteY8239" fmla="*/ 669095 h 2218638"/>
                <a:gd name="connsiteX8240" fmla="*/ 210960 w 1498841"/>
                <a:gd name="connsiteY8240" fmla="*/ 668900 h 2218638"/>
                <a:gd name="connsiteX8241" fmla="*/ 211808 w 1498841"/>
                <a:gd name="connsiteY8241" fmla="*/ 669552 h 2218638"/>
                <a:gd name="connsiteX8242" fmla="*/ 211939 w 1498841"/>
                <a:gd name="connsiteY8242" fmla="*/ 668900 h 2218638"/>
                <a:gd name="connsiteX8243" fmla="*/ 210960 w 1498841"/>
                <a:gd name="connsiteY8243" fmla="*/ 667921 h 2218638"/>
                <a:gd name="connsiteX8244" fmla="*/ 210830 w 1498841"/>
                <a:gd name="connsiteY8244" fmla="*/ 667203 h 2218638"/>
                <a:gd name="connsiteX8245" fmla="*/ 209916 w 1498841"/>
                <a:gd name="connsiteY8245" fmla="*/ 666942 h 2218638"/>
                <a:gd name="connsiteX8246" fmla="*/ 209329 w 1498841"/>
                <a:gd name="connsiteY8246" fmla="*/ 667464 h 2218638"/>
                <a:gd name="connsiteX8247" fmla="*/ 207241 w 1498841"/>
                <a:gd name="connsiteY8247" fmla="*/ 666290 h 2218638"/>
                <a:gd name="connsiteX8248" fmla="*/ 206262 w 1498841"/>
                <a:gd name="connsiteY8248" fmla="*/ 665050 h 2218638"/>
                <a:gd name="connsiteX8249" fmla="*/ 205544 w 1498841"/>
                <a:gd name="connsiteY8249" fmla="*/ 662375 h 2218638"/>
                <a:gd name="connsiteX8250" fmla="*/ 203130 w 1498841"/>
                <a:gd name="connsiteY8250" fmla="*/ 660417 h 2218638"/>
                <a:gd name="connsiteX8251" fmla="*/ 201107 w 1498841"/>
                <a:gd name="connsiteY8251" fmla="*/ 656893 h 2218638"/>
                <a:gd name="connsiteX8252" fmla="*/ 201042 w 1498841"/>
                <a:gd name="connsiteY8252" fmla="*/ 656110 h 2218638"/>
                <a:gd name="connsiteX8253" fmla="*/ 202738 w 1498841"/>
                <a:gd name="connsiteY8253" fmla="*/ 654740 h 2218638"/>
                <a:gd name="connsiteX8254" fmla="*/ 203456 w 1498841"/>
                <a:gd name="connsiteY8254" fmla="*/ 653304 h 2218638"/>
                <a:gd name="connsiteX8255" fmla="*/ 201694 w 1498841"/>
                <a:gd name="connsiteY8255" fmla="*/ 652325 h 2218638"/>
                <a:gd name="connsiteX8256" fmla="*/ 200911 w 1498841"/>
                <a:gd name="connsiteY8256" fmla="*/ 650107 h 2218638"/>
                <a:gd name="connsiteX8257" fmla="*/ 202608 w 1498841"/>
                <a:gd name="connsiteY8257" fmla="*/ 649389 h 2218638"/>
                <a:gd name="connsiteX8258" fmla="*/ 203456 w 1498841"/>
                <a:gd name="connsiteY8258" fmla="*/ 649454 h 2218638"/>
                <a:gd name="connsiteX8259" fmla="*/ 203978 w 1498841"/>
                <a:gd name="connsiteY8259" fmla="*/ 648998 h 2218638"/>
                <a:gd name="connsiteX8260" fmla="*/ 203456 w 1498841"/>
                <a:gd name="connsiteY8260" fmla="*/ 645539 h 2218638"/>
                <a:gd name="connsiteX8261" fmla="*/ 203978 w 1498841"/>
                <a:gd name="connsiteY8261" fmla="*/ 644169 h 2218638"/>
                <a:gd name="connsiteX8262" fmla="*/ 205348 w 1498841"/>
                <a:gd name="connsiteY8262" fmla="*/ 644169 h 2218638"/>
                <a:gd name="connsiteX8263" fmla="*/ 204826 w 1498841"/>
                <a:gd name="connsiteY8263" fmla="*/ 640841 h 2218638"/>
                <a:gd name="connsiteX8264" fmla="*/ 205609 w 1498841"/>
                <a:gd name="connsiteY8264" fmla="*/ 640711 h 2218638"/>
                <a:gd name="connsiteX8265" fmla="*/ 205675 w 1498841"/>
                <a:gd name="connsiteY8265" fmla="*/ 640058 h 2218638"/>
                <a:gd name="connsiteX8266" fmla="*/ 206784 w 1498841"/>
                <a:gd name="connsiteY8266" fmla="*/ 639406 h 2218638"/>
                <a:gd name="connsiteX8267" fmla="*/ 207959 w 1498841"/>
                <a:gd name="connsiteY8267" fmla="*/ 639667 h 2218638"/>
                <a:gd name="connsiteX8268" fmla="*/ 210047 w 1498841"/>
                <a:gd name="connsiteY8268" fmla="*/ 639014 h 2218638"/>
                <a:gd name="connsiteX8269" fmla="*/ 214158 w 1498841"/>
                <a:gd name="connsiteY8269" fmla="*/ 636339 h 2218638"/>
                <a:gd name="connsiteX8270" fmla="*/ 217812 w 1498841"/>
                <a:gd name="connsiteY8270" fmla="*/ 636012 h 2218638"/>
                <a:gd name="connsiteX8271" fmla="*/ 221531 w 1498841"/>
                <a:gd name="connsiteY8271" fmla="*/ 634381 h 2218638"/>
                <a:gd name="connsiteX8272" fmla="*/ 223228 w 1498841"/>
                <a:gd name="connsiteY8272" fmla="*/ 634773 h 2218638"/>
                <a:gd name="connsiteX8273" fmla="*/ 225250 w 1498841"/>
                <a:gd name="connsiteY8273" fmla="*/ 637318 h 2218638"/>
                <a:gd name="connsiteX8274" fmla="*/ 225968 w 1498841"/>
                <a:gd name="connsiteY8274" fmla="*/ 637057 h 2218638"/>
                <a:gd name="connsiteX8275" fmla="*/ 225968 w 1498841"/>
                <a:gd name="connsiteY8275" fmla="*/ 636143 h 2218638"/>
                <a:gd name="connsiteX8276" fmla="*/ 226621 w 1498841"/>
                <a:gd name="connsiteY8276" fmla="*/ 635034 h 2218638"/>
                <a:gd name="connsiteX8277" fmla="*/ 224859 w 1498841"/>
                <a:gd name="connsiteY8277" fmla="*/ 632228 h 2218638"/>
                <a:gd name="connsiteX8278" fmla="*/ 226164 w 1498841"/>
                <a:gd name="connsiteY8278" fmla="*/ 628966 h 2218638"/>
                <a:gd name="connsiteX8279" fmla="*/ 227012 w 1498841"/>
                <a:gd name="connsiteY8279" fmla="*/ 628509 h 2218638"/>
                <a:gd name="connsiteX8280" fmla="*/ 229296 w 1498841"/>
                <a:gd name="connsiteY8280" fmla="*/ 628313 h 2218638"/>
                <a:gd name="connsiteX8281" fmla="*/ 231580 w 1498841"/>
                <a:gd name="connsiteY8281" fmla="*/ 631314 h 2218638"/>
                <a:gd name="connsiteX8282" fmla="*/ 232493 w 1498841"/>
                <a:gd name="connsiteY8282" fmla="*/ 633076 h 2218638"/>
                <a:gd name="connsiteX8283" fmla="*/ 233603 w 1498841"/>
                <a:gd name="connsiteY8283" fmla="*/ 633990 h 2218638"/>
                <a:gd name="connsiteX8284" fmla="*/ 238562 w 1498841"/>
                <a:gd name="connsiteY8284" fmla="*/ 635099 h 2218638"/>
                <a:gd name="connsiteX8285" fmla="*/ 239475 w 1498841"/>
                <a:gd name="connsiteY8285" fmla="*/ 636535 h 2218638"/>
                <a:gd name="connsiteX8286" fmla="*/ 239932 w 1498841"/>
                <a:gd name="connsiteY8286" fmla="*/ 636926 h 2218638"/>
                <a:gd name="connsiteX8287" fmla="*/ 240128 w 1498841"/>
                <a:gd name="connsiteY8287" fmla="*/ 636730 h 2218638"/>
                <a:gd name="connsiteX8288" fmla="*/ 239475 w 1498841"/>
                <a:gd name="connsiteY8288" fmla="*/ 635360 h 2218638"/>
                <a:gd name="connsiteX8289" fmla="*/ 239280 w 1498841"/>
                <a:gd name="connsiteY8289" fmla="*/ 632032 h 2218638"/>
                <a:gd name="connsiteX8290" fmla="*/ 238758 w 1498841"/>
                <a:gd name="connsiteY8290" fmla="*/ 630531 h 2218638"/>
                <a:gd name="connsiteX8291" fmla="*/ 238431 w 1498841"/>
                <a:gd name="connsiteY8291" fmla="*/ 630531 h 2218638"/>
                <a:gd name="connsiteX8292" fmla="*/ 238758 w 1498841"/>
                <a:gd name="connsiteY8292" fmla="*/ 632032 h 2218638"/>
                <a:gd name="connsiteX8293" fmla="*/ 238431 w 1498841"/>
                <a:gd name="connsiteY8293" fmla="*/ 633598 h 2218638"/>
                <a:gd name="connsiteX8294" fmla="*/ 237583 w 1498841"/>
                <a:gd name="connsiteY8294" fmla="*/ 634055 h 2218638"/>
                <a:gd name="connsiteX8295" fmla="*/ 235821 w 1498841"/>
                <a:gd name="connsiteY8295" fmla="*/ 632750 h 2218638"/>
                <a:gd name="connsiteX8296" fmla="*/ 234842 w 1498841"/>
                <a:gd name="connsiteY8296" fmla="*/ 630923 h 2218638"/>
                <a:gd name="connsiteX8297" fmla="*/ 233276 w 1498841"/>
                <a:gd name="connsiteY8297" fmla="*/ 630597 h 2218638"/>
                <a:gd name="connsiteX8298" fmla="*/ 233081 w 1498841"/>
                <a:gd name="connsiteY8298" fmla="*/ 629944 h 2218638"/>
                <a:gd name="connsiteX8299" fmla="*/ 233994 w 1498841"/>
                <a:gd name="connsiteY8299" fmla="*/ 629879 h 2218638"/>
                <a:gd name="connsiteX8300" fmla="*/ 232624 w 1498841"/>
                <a:gd name="connsiteY8300" fmla="*/ 629226 h 2218638"/>
                <a:gd name="connsiteX8301" fmla="*/ 231449 w 1498841"/>
                <a:gd name="connsiteY8301" fmla="*/ 627595 h 2218638"/>
                <a:gd name="connsiteX8302" fmla="*/ 230732 w 1498841"/>
                <a:gd name="connsiteY8302" fmla="*/ 627334 h 2218638"/>
                <a:gd name="connsiteX8303" fmla="*/ 230993 w 1498841"/>
                <a:gd name="connsiteY8303" fmla="*/ 626616 h 2218638"/>
                <a:gd name="connsiteX8304" fmla="*/ 230601 w 1498841"/>
                <a:gd name="connsiteY8304" fmla="*/ 626421 h 2218638"/>
                <a:gd name="connsiteX8305" fmla="*/ 228448 w 1498841"/>
                <a:gd name="connsiteY8305" fmla="*/ 626225 h 2218638"/>
                <a:gd name="connsiteX8306" fmla="*/ 227469 w 1498841"/>
                <a:gd name="connsiteY8306" fmla="*/ 626812 h 2218638"/>
                <a:gd name="connsiteX8307" fmla="*/ 226099 w 1498841"/>
                <a:gd name="connsiteY8307" fmla="*/ 626681 h 2218638"/>
                <a:gd name="connsiteX8308" fmla="*/ 224141 w 1498841"/>
                <a:gd name="connsiteY8308" fmla="*/ 627856 h 2218638"/>
                <a:gd name="connsiteX8309" fmla="*/ 224011 w 1498841"/>
                <a:gd name="connsiteY8309" fmla="*/ 628966 h 2218638"/>
                <a:gd name="connsiteX8310" fmla="*/ 222967 w 1498841"/>
                <a:gd name="connsiteY8310" fmla="*/ 629944 h 2218638"/>
                <a:gd name="connsiteX8311" fmla="*/ 220748 w 1498841"/>
                <a:gd name="connsiteY8311" fmla="*/ 629422 h 2218638"/>
                <a:gd name="connsiteX8312" fmla="*/ 220356 w 1498841"/>
                <a:gd name="connsiteY8312" fmla="*/ 629096 h 2218638"/>
                <a:gd name="connsiteX8313" fmla="*/ 220487 w 1498841"/>
                <a:gd name="connsiteY8313" fmla="*/ 628313 h 2218638"/>
                <a:gd name="connsiteX8314" fmla="*/ 218203 w 1498841"/>
                <a:gd name="connsiteY8314" fmla="*/ 627204 h 2218638"/>
                <a:gd name="connsiteX8315" fmla="*/ 216572 w 1498841"/>
                <a:gd name="connsiteY8315" fmla="*/ 625572 h 2218638"/>
                <a:gd name="connsiteX8316" fmla="*/ 214288 w 1498841"/>
                <a:gd name="connsiteY8316" fmla="*/ 624463 h 2218638"/>
                <a:gd name="connsiteX8317" fmla="*/ 213701 w 1498841"/>
                <a:gd name="connsiteY8317" fmla="*/ 624463 h 2218638"/>
                <a:gd name="connsiteX8318" fmla="*/ 212852 w 1498841"/>
                <a:gd name="connsiteY8318" fmla="*/ 627008 h 2218638"/>
                <a:gd name="connsiteX8319" fmla="*/ 212396 w 1498841"/>
                <a:gd name="connsiteY8319" fmla="*/ 627399 h 2218638"/>
                <a:gd name="connsiteX8320" fmla="*/ 212265 w 1498841"/>
                <a:gd name="connsiteY8320" fmla="*/ 625898 h 2218638"/>
                <a:gd name="connsiteX8321" fmla="*/ 213113 w 1498841"/>
                <a:gd name="connsiteY8321" fmla="*/ 624398 h 2218638"/>
                <a:gd name="connsiteX8322" fmla="*/ 212526 w 1498841"/>
                <a:gd name="connsiteY8322" fmla="*/ 623093 h 2218638"/>
                <a:gd name="connsiteX8323" fmla="*/ 211482 w 1498841"/>
                <a:gd name="connsiteY8323" fmla="*/ 623158 h 2218638"/>
                <a:gd name="connsiteX8324" fmla="*/ 210503 w 1498841"/>
                <a:gd name="connsiteY8324" fmla="*/ 623745 h 2218638"/>
                <a:gd name="connsiteX8325" fmla="*/ 209981 w 1498841"/>
                <a:gd name="connsiteY8325" fmla="*/ 623549 h 2218638"/>
                <a:gd name="connsiteX8326" fmla="*/ 208807 w 1498841"/>
                <a:gd name="connsiteY8326" fmla="*/ 624202 h 2218638"/>
                <a:gd name="connsiteX8327" fmla="*/ 208807 w 1498841"/>
                <a:gd name="connsiteY8327" fmla="*/ 623093 h 2218638"/>
                <a:gd name="connsiteX8328" fmla="*/ 208285 w 1498841"/>
                <a:gd name="connsiteY8328" fmla="*/ 623223 h 2218638"/>
                <a:gd name="connsiteX8329" fmla="*/ 207763 w 1498841"/>
                <a:gd name="connsiteY8329" fmla="*/ 623941 h 2218638"/>
                <a:gd name="connsiteX8330" fmla="*/ 206980 w 1498841"/>
                <a:gd name="connsiteY8330" fmla="*/ 622832 h 2218638"/>
                <a:gd name="connsiteX8331" fmla="*/ 207110 w 1498841"/>
                <a:gd name="connsiteY8331" fmla="*/ 622114 h 2218638"/>
                <a:gd name="connsiteX8332" fmla="*/ 208807 w 1498841"/>
                <a:gd name="connsiteY8332" fmla="*/ 621918 h 2218638"/>
                <a:gd name="connsiteX8333" fmla="*/ 209655 w 1498841"/>
                <a:gd name="connsiteY8333" fmla="*/ 620809 h 2218638"/>
                <a:gd name="connsiteX8334" fmla="*/ 209003 w 1498841"/>
                <a:gd name="connsiteY8334" fmla="*/ 617024 h 2218638"/>
                <a:gd name="connsiteX8335" fmla="*/ 207959 w 1498841"/>
                <a:gd name="connsiteY8335" fmla="*/ 615132 h 2218638"/>
                <a:gd name="connsiteX8336" fmla="*/ 209394 w 1498841"/>
                <a:gd name="connsiteY8336" fmla="*/ 613892 h 2218638"/>
                <a:gd name="connsiteX8337" fmla="*/ 209329 w 1498841"/>
                <a:gd name="connsiteY8337" fmla="*/ 612196 h 2218638"/>
                <a:gd name="connsiteX8338" fmla="*/ 209851 w 1498841"/>
                <a:gd name="connsiteY8338" fmla="*/ 611739 h 2218638"/>
                <a:gd name="connsiteX8339" fmla="*/ 211874 w 1498841"/>
                <a:gd name="connsiteY8339" fmla="*/ 612652 h 2218638"/>
                <a:gd name="connsiteX8340" fmla="*/ 213048 w 1498841"/>
                <a:gd name="connsiteY8340" fmla="*/ 611282 h 2218638"/>
                <a:gd name="connsiteX8341" fmla="*/ 214288 w 1498841"/>
                <a:gd name="connsiteY8341" fmla="*/ 612196 h 2218638"/>
                <a:gd name="connsiteX8342" fmla="*/ 215919 w 1498841"/>
                <a:gd name="connsiteY8342" fmla="*/ 611674 h 2218638"/>
                <a:gd name="connsiteX8343" fmla="*/ 216507 w 1498841"/>
                <a:gd name="connsiteY8343" fmla="*/ 610891 h 2218638"/>
                <a:gd name="connsiteX8344" fmla="*/ 216768 w 1498841"/>
                <a:gd name="connsiteY8344" fmla="*/ 608868 h 2218638"/>
                <a:gd name="connsiteX8345" fmla="*/ 218138 w 1498841"/>
                <a:gd name="connsiteY8345" fmla="*/ 608606 h 2218638"/>
                <a:gd name="connsiteX8346" fmla="*/ 220356 w 1498841"/>
                <a:gd name="connsiteY8346" fmla="*/ 607236 h 2218638"/>
                <a:gd name="connsiteX8347" fmla="*/ 221400 w 1498841"/>
                <a:gd name="connsiteY8347" fmla="*/ 604952 h 2218638"/>
                <a:gd name="connsiteX8348" fmla="*/ 222379 w 1498841"/>
                <a:gd name="connsiteY8348" fmla="*/ 605018 h 2218638"/>
                <a:gd name="connsiteX8349" fmla="*/ 222967 w 1498841"/>
                <a:gd name="connsiteY8349" fmla="*/ 604626 h 2218638"/>
                <a:gd name="connsiteX8350" fmla="*/ 223815 w 1498841"/>
                <a:gd name="connsiteY8350" fmla="*/ 602995 h 2218638"/>
                <a:gd name="connsiteX8351" fmla="*/ 225381 w 1498841"/>
                <a:gd name="connsiteY8351" fmla="*/ 602081 h 2218638"/>
                <a:gd name="connsiteX8352" fmla="*/ 227143 w 1498841"/>
                <a:gd name="connsiteY8352" fmla="*/ 601755 h 2218638"/>
                <a:gd name="connsiteX8353" fmla="*/ 228056 w 1498841"/>
                <a:gd name="connsiteY8353" fmla="*/ 602016 h 2218638"/>
                <a:gd name="connsiteX8354" fmla="*/ 229818 w 1498841"/>
                <a:gd name="connsiteY8354" fmla="*/ 603321 h 2218638"/>
                <a:gd name="connsiteX8355" fmla="*/ 230536 w 1498841"/>
                <a:gd name="connsiteY8355" fmla="*/ 603321 h 2218638"/>
                <a:gd name="connsiteX8356" fmla="*/ 231515 w 1498841"/>
                <a:gd name="connsiteY8356" fmla="*/ 601690 h 2218638"/>
                <a:gd name="connsiteX8357" fmla="*/ 231580 w 1498841"/>
                <a:gd name="connsiteY8357" fmla="*/ 599994 h 2218638"/>
                <a:gd name="connsiteX8358" fmla="*/ 232232 w 1498841"/>
                <a:gd name="connsiteY8358" fmla="*/ 599602 h 2218638"/>
                <a:gd name="connsiteX8359" fmla="*/ 232559 w 1498841"/>
                <a:gd name="connsiteY8359" fmla="*/ 602081 h 2218638"/>
                <a:gd name="connsiteX8360" fmla="*/ 233472 w 1498841"/>
                <a:gd name="connsiteY8360" fmla="*/ 601820 h 2218638"/>
                <a:gd name="connsiteX8361" fmla="*/ 234255 w 1498841"/>
                <a:gd name="connsiteY8361" fmla="*/ 600777 h 2218638"/>
                <a:gd name="connsiteX8362" fmla="*/ 234451 w 1498841"/>
                <a:gd name="connsiteY8362" fmla="*/ 601429 h 2218638"/>
                <a:gd name="connsiteX8363" fmla="*/ 233407 w 1498841"/>
                <a:gd name="connsiteY8363" fmla="*/ 604626 h 2218638"/>
                <a:gd name="connsiteX8364" fmla="*/ 233276 w 1498841"/>
                <a:gd name="connsiteY8364" fmla="*/ 607171 h 2218638"/>
                <a:gd name="connsiteX8365" fmla="*/ 233603 w 1498841"/>
                <a:gd name="connsiteY8365" fmla="*/ 607367 h 2218638"/>
                <a:gd name="connsiteX8366" fmla="*/ 234190 w 1498841"/>
                <a:gd name="connsiteY8366" fmla="*/ 606649 h 2218638"/>
                <a:gd name="connsiteX8367" fmla="*/ 234777 w 1498841"/>
                <a:gd name="connsiteY8367" fmla="*/ 604235 h 2218638"/>
                <a:gd name="connsiteX8368" fmla="*/ 235299 w 1498841"/>
                <a:gd name="connsiteY8368" fmla="*/ 603974 h 2218638"/>
                <a:gd name="connsiteX8369" fmla="*/ 236082 w 1498841"/>
                <a:gd name="connsiteY8369" fmla="*/ 605670 h 2218638"/>
                <a:gd name="connsiteX8370" fmla="*/ 237387 w 1498841"/>
                <a:gd name="connsiteY8370" fmla="*/ 605866 h 2218638"/>
                <a:gd name="connsiteX8371" fmla="*/ 238758 w 1498841"/>
                <a:gd name="connsiteY8371" fmla="*/ 604757 h 2218638"/>
                <a:gd name="connsiteX8372" fmla="*/ 240389 w 1498841"/>
                <a:gd name="connsiteY8372" fmla="*/ 604561 h 2218638"/>
                <a:gd name="connsiteX8373" fmla="*/ 241563 w 1498841"/>
                <a:gd name="connsiteY8373" fmla="*/ 603778 h 2218638"/>
                <a:gd name="connsiteX8374" fmla="*/ 241694 w 1498841"/>
                <a:gd name="connsiteY8374" fmla="*/ 605801 h 2218638"/>
                <a:gd name="connsiteX8375" fmla="*/ 243978 w 1498841"/>
                <a:gd name="connsiteY8375" fmla="*/ 606192 h 2218638"/>
                <a:gd name="connsiteX8376" fmla="*/ 245609 w 1498841"/>
                <a:gd name="connsiteY8376" fmla="*/ 608606 h 2218638"/>
                <a:gd name="connsiteX8377" fmla="*/ 247828 w 1498841"/>
                <a:gd name="connsiteY8377" fmla="*/ 610368 h 2218638"/>
                <a:gd name="connsiteX8378" fmla="*/ 248741 w 1498841"/>
                <a:gd name="connsiteY8378" fmla="*/ 610564 h 2218638"/>
                <a:gd name="connsiteX8379" fmla="*/ 250438 w 1498841"/>
                <a:gd name="connsiteY8379" fmla="*/ 610042 h 2218638"/>
                <a:gd name="connsiteX8380" fmla="*/ 251351 w 1498841"/>
                <a:gd name="connsiteY8380" fmla="*/ 610760 h 2218638"/>
                <a:gd name="connsiteX8381" fmla="*/ 252787 w 1498841"/>
                <a:gd name="connsiteY8381" fmla="*/ 609846 h 2218638"/>
                <a:gd name="connsiteX8382" fmla="*/ 253700 w 1498841"/>
                <a:gd name="connsiteY8382" fmla="*/ 609716 h 2218638"/>
                <a:gd name="connsiteX8383" fmla="*/ 254614 w 1498841"/>
                <a:gd name="connsiteY8383" fmla="*/ 611608 h 2218638"/>
                <a:gd name="connsiteX8384" fmla="*/ 256245 w 1498841"/>
                <a:gd name="connsiteY8384" fmla="*/ 611543 h 2218638"/>
                <a:gd name="connsiteX8385" fmla="*/ 257289 w 1498841"/>
                <a:gd name="connsiteY8385" fmla="*/ 612065 h 2218638"/>
                <a:gd name="connsiteX8386" fmla="*/ 257485 w 1498841"/>
                <a:gd name="connsiteY8386" fmla="*/ 615589 h 2218638"/>
                <a:gd name="connsiteX8387" fmla="*/ 258007 w 1498841"/>
                <a:gd name="connsiteY8387" fmla="*/ 613240 h 2218638"/>
                <a:gd name="connsiteX8388" fmla="*/ 258920 w 1498841"/>
                <a:gd name="connsiteY8388" fmla="*/ 612326 h 2218638"/>
                <a:gd name="connsiteX8389" fmla="*/ 259703 w 1498841"/>
                <a:gd name="connsiteY8389" fmla="*/ 612522 h 2218638"/>
                <a:gd name="connsiteX8390" fmla="*/ 260095 w 1498841"/>
                <a:gd name="connsiteY8390" fmla="*/ 613566 h 2218638"/>
                <a:gd name="connsiteX8391" fmla="*/ 262118 w 1498841"/>
                <a:gd name="connsiteY8391" fmla="*/ 613305 h 2218638"/>
                <a:gd name="connsiteX8392" fmla="*/ 262901 w 1498841"/>
                <a:gd name="connsiteY8392" fmla="*/ 614871 h 2218638"/>
                <a:gd name="connsiteX8393" fmla="*/ 265902 w 1498841"/>
                <a:gd name="connsiteY8393" fmla="*/ 615654 h 2218638"/>
                <a:gd name="connsiteX8394" fmla="*/ 266163 w 1498841"/>
                <a:gd name="connsiteY8394" fmla="*/ 615001 h 2218638"/>
                <a:gd name="connsiteX8395" fmla="*/ 267795 w 1498841"/>
                <a:gd name="connsiteY8395" fmla="*/ 615850 h 2218638"/>
                <a:gd name="connsiteX8396" fmla="*/ 269883 w 1498841"/>
                <a:gd name="connsiteY8396" fmla="*/ 615067 h 2218638"/>
                <a:gd name="connsiteX8397" fmla="*/ 270209 w 1498841"/>
                <a:gd name="connsiteY8397" fmla="*/ 613696 h 2218638"/>
                <a:gd name="connsiteX8398" fmla="*/ 270666 w 1498841"/>
                <a:gd name="connsiteY8398" fmla="*/ 613566 h 2218638"/>
                <a:gd name="connsiteX8399" fmla="*/ 272167 w 1498841"/>
                <a:gd name="connsiteY8399" fmla="*/ 615719 h 2218638"/>
                <a:gd name="connsiteX8400" fmla="*/ 272623 w 1498841"/>
                <a:gd name="connsiteY8400" fmla="*/ 614740 h 2218638"/>
                <a:gd name="connsiteX8401" fmla="*/ 272884 w 1498841"/>
                <a:gd name="connsiteY8401" fmla="*/ 614936 h 2218638"/>
                <a:gd name="connsiteX8402" fmla="*/ 273080 w 1498841"/>
                <a:gd name="connsiteY8402" fmla="*/ 616437 h 2218638"/>
                <a:gd name="connsiteX8403" fmla="*/ 273667 w 1498841"/>
                <a:gd name="connsiteY8403" fmla="*/ 617611 h 2218638"/>
                <a:gd name="connsiteX8404" fmla="*/ 274189 w 1498841"/>
                <a:gd name="connsiteY8404" fmla="*/ 617742 h 2218638"/>
                <a:gd name="connsiteX8405" fmla="*/ 276147 w 1498841"/>
                <a:gd name="connsiteY8405" fmla="*/ 615915 h 2218638"/>
                <a:gd name="connsiteX8406" fmla="*/ 277648 w 1498841"/>
                <a:gd name="connsiteY8406" fmla="*/ 616176 h 2218638"/>
                <a:gd name="connsiteX8407" fmla="*/ 278561 w 1498841"/>
                <a:gd name="connsiteY8407" fmla="*/ 615458 h 2218638"/>
                <a:gd name="connsiteX8408" fmla="*/ 280845 w 1498841"/>
                <a:gd name="connsiteY8408" fmla="*/ 611543 h 2218638"/>
                <a:gd name="connsiteX8409" fmla="*/ 281563 w 1498841"/>
                <a:gd name="connsiteY8409" fmla="*/ 611347 h 2218638"/>
                <a:gd name="connsiteX8410" fmla="*/ 282150 w 1498841"/>
                <a:gd name="connsiteY8410" fmla="*/ 612065 h 2218638"/>
                <a:gd name="connsiteX8411" fmla="*/ 282346 w 1498841"/>
                <a:gd name="connsiteY8411" fmla="*/ 612979 h 2218638"/>
                <a:gd name="connsiteX8412" fmla="*/ 282999 w 1498841"/>
                <a:gd name="connsiteY8412" fmla="*/ 613240 h 2218638"/>
                <a:gd name="connsiteX8413" fmla="*/ 285021 w 1498841"/>
                <a:gd name="connsiteY8413" fmla="*/ 612130 h 2218638"/>
                <a:gd name="connsiteX8414" fmla="*/ 286326 w 1498841"/>
                <a:gd name="connsiteY8414" fmla="*/ 612130 h 2218638"/>
                <a:gd name="connsiteX8415" fmla="*/ 288088 w 1498841"/>
                <a:gd name="connsiteY8415" fmla="*/ 611478 h 2218638"/>
                <a:gd name="connsiteX8416" fmla="*/ 288675 w 1498841"/>
                <a:gd name="connsiteY8416" fmla="*/ 610760 h 2218638"/>
                <a:gd name="connsiteX8417" fmla="*/ 289132 w 1498841"/>
                <a:gd name="connsiteY8417" fmla="*/ 610891 h 2218638"/>
                <a:gd name="connsiteX8418" fmla="*/ 289980 w 1498841"/>
                <a:gd name="connsiteY8418" fmla="*/ 612717 h 2218638"/>
                <a:gd name="connsiteX8419" fmla="*/ 290698 w 1498841"/>
                <a:gd name="connsiteY8419" fmla="*/ 613044 h 2218638"/>
                <a:gd name="connsiteX8420" fmla="*/ 294874 w 1498841"/>
                <a:gd name="connsiteY8420" fmla="*/ 611674 h 2218638"/>
                <a:gd name="connsiteX8421" fmla="*/ 295005 w 1498841"/>
                <a:gd name="connsiteY8421" fmla="*/ 613696 h 2218638"/>
                <a:gd name="connsiteX8422" fmla="*/ 295266 w 1498841"/>
                <a:gd name="connsiteY8422" fmla="*/ 613827 h 2218638"/>
                <a:gd name="connsiteX8423" fmla="*/ 295853 w 1498841"/>
                <a:gd name="connsiteY8423" fmla="*/ 612652 h 2218638"/>
                <a:gd name="connsiteX8424" fmla="*/ 297484 w 1498841"/>
                <a:gd name="connsiteY8424" fmla="*/ 612000 h 2218638"/>
                <a:gd name="connsiteX8425" fmla="*/ 297811 w 1498841"/>
                <a:gd name="connsiteY8425" fmla="*/ 612391 h 2218638"/>
                <a:gd name="connsiteX8426" fmla="*/ 298659 w 1498841"/>
                <a:gd name="connsiteY8426" fmla="*/ 612391 h 2218638"/>
                <a:gd name="connsiteX8427" fmla="*/ 298463 w 1498841"/>
                <a:gd name="connsiteY8427" fmla="*/ 613044 h 2218638"/>
                <a:gd name="connsiteX8428" fmla="*/ 301204 w 1498841"/>
                <a:gd name="connsiteY8428" fmla="*/ 614088 h 2218638"/>
                <a:gd name="connsiteX8429" fmla="*/ 302313 w 1498841"/>
                <a:gd name="connsiteY8429" fmla="*/ 613500 h 2218638"/>
                <a:gd name="connsiteX8430" fmla="*/ 302509 w 1498841"/>
                <a:gd name="connsiteY8430" fmla="*/ 612261 h 2218638"/>
                <a:gd name="connsiteX8431" fmla="*/ 303292 w 1498841"/>
                <a:gd name="connsiteY8431" fmla="*/ 613109 h 2218638"/>
                <a:gd name="connsiteX8432" fmla="*/ 306294 w 1498841"/>
                <a:gd name="connsiteY8432" fmla="*/ 613240 h 2218638"/>
                <a:gd name="connsiteX8433" fmla="*/ 307272 w 1498841"/>
                <a:gd name="connsiteY8433" fmla="*/ 613631 h 2218638"/>
                <a:gd name="connsiteX8434" fmla="*/ 307077 w 1498841"/>
                <a:gd name="connsiteY8434" fmla="*/ 614871 h 2218638"/>
                <a:gd name="connsiteX8435" fmla="*/ 307533 w 1498841"/>
                <a:gd name="connsiteY8435" fmla="*/ 618068 h 2218638"/>
                <a:gd name="connsiteX8436" fmla="*/ 309165 w 1498841"/>
                <a:gd name="connsiteY8436" fmla="*/ 617938 h 2218638"/>
                <a:gd name="connsiteX8437" fmla="*/ 310078 w 1498841"/>
                <a:gd name="connsiteY8437" fmla="*/ 618199 h 2218638"/>
                <a:gd name="connsiteX8438" fmla="*/ 310600 w 1498841"/>
                <a:gd name="connsiteY8438" fmla="*/ 618786 h 2218638"/>
                <a:gd name="connsiteX8439" fmla="*/ 311057 w 1498841"/>
                <a:gd name="connsiteY8439" fmla="*/ 618590 h 2218638"/>
                <a:gd name="connsiteX8440" fmla="*/ 312492 w 1498841"/>
                <a:gd name="connsiteY8440" fmla="*/ 616111 h 2218638"/>
                <a:gd name="connsiteX8441" fmla="*/ 315494 w 1498841"/>
                <a:gd name="connsiteY8441" fmla="*/ 615262 h 2218638"/>
                <a:gd name="connsiteX8442" fmla="*/ 317452 w 1498841"/>
                <a:gd name="connsiteY8442" fmla="*/ 615328 h 2218638"/>
                <a:gd name="connsiteX8443" fmla="*/ 317582 w 1498841"/>
                <a:gd name="connsiteY8443" fmla="*/ 616307 h 2218638"/>
                <a:gd name="connsiteX8444" fmla="*/ 316212 w 1498841"/>
                <a:gd name="connsiteY8444" fmla="*/ 617938 h 2218638"/>
                <a:gd name="connsiteX8445" fmla="*/ 316342 w 1498841"/>
                <a:gd name="connsiteY8445" fmla="*/ 618721 h 2218638"/>
                <a:gd name="connsiteX8446" fmla="*/ 317386 w 1498841"/>
                <a:gd name="connsiteY8446" fmla="*/ 618460 h 2218638"/>
                <a:gd name="connsiteX8447" fmla="*/ 318365 w 1498841"/>
                <a:gd name="connsiteY8447" fmla="*/ 619373 h 2218638"/>
                <a:gd name="connsiteX8448" fmla="*/ 319474 w 1498841"/>
                <a:gd name="connsiteY8448" fmla="*/ 619112 h 2218638"/>
                <a:gd name="connsiteX8449" fmla="*/ 320257 w 1498841"/>
                <a:gd name="connsiteY8449" fmla="*/ 619569 h 2218638"/>
                <a:gd name="connsiteX8450" fmla="*/ 320584 w 1498841"/>
                <a:gd name="connsiteY8450" fmla="*/ 618916 h 2218638"/>
                <a:gd name="connsiteX8451" fmla="*/ 321171 w 1498841"/>
                <a:gd name="connsiteY8451" fmla="*/ 618721 h 2218638"/>
                <a:gd name="connsiteX8452" fmla="*/ 322150 w 1498841"/>
                <a:gd name="connsiteY8452" fmla="*/ 619961 h 2218638"/>
                <a:gd name="connsiteX8453" fmla="*/ 325804 w 1498841"/>
                <a:gd name="connsiteY8453" fmla="*/ 618525 h 2218638"/>
                <a:gd name="connsiteX8454" fmla="*/ 326391 w 1498841"/>
                <a:gd name="connsiteY8454" fmla="*/ 618982 h 2218638"/>
                <a:gd name="connsiteX8455" fmla="*/ 326848 w 1498841"/>
                <a:gd name="connsiteY8455" fmla="*/ 618656 h 2218638"/>
                <a:gd name="connsiteX8456" fmla="*/ 326195 w 1498841"/>
                <a:gd name="connsiteY8456" fmla="*/ 617154 h 2218638"/>
                <a:gd name="connsiteX8457" fmla="*/ 326587 w 1498841"/>
                <a:gd name="connsiteY8457" fmla="*/ 616894 h 2218638"/>
                <a:gd name="connsiteX8458" fmla="*/ 327370 w 1498841"/>
                <a:gd name="connsiteY8458" fmla="*/ 617611 h 2218638"/>
                <a:gd name="connsiteX8459" fmla="*/ 327696 w 1498841"/>
                <a:gd name="connsiteY8459" fmla="*/ 617350 h 2218638"/>
                <a:gd name="connsiteX8460" fmla="*/ 327435 w 1498841"/>
                <a:gd name="connsiteY8460" fmla="*/ 616045 h 2218638"/>
                <a:gd name="connsiteX8461" fmla="*/ 327827 w 1498841"/>
                <a:gd name="connsiteY8461" fmla="*/ 615328 h 2218638"/>
                <a:gd name="connsiteX8462" fmla="*/ 326913 w 1498841"/>
                <a:gd name="connsiteY8462" fmla="*/ 615393 h 2218638"/>
                <a:gd name="connsiteX8463" fmla="*/ 327370 w 1498841"/>
                <a:gd name="connsiteY8463" fmla="*/ 614414 h 2218638"/>
                <a:gd name="connsiteX8464" fmla="*/ 328349 w 1498841"/>
                <a:gd name="connsiteY8464" fmla="*/ 614088 h 2218638"/>
                <a:gd name="connsiteX8465" fmla="*/ 329197 w 1498841"/>
                <a:gd name="connsiteY8465" fmla="*/ 614414 h 2218638"/>
                <a:gd name="connsiteX8466" fmla="*/ 329001 w 1498841"/>
                <a:gd name="connsiteY8466" fmla="*/ 615132 h 2218638"/>
                <a:gd name="connsiteX8467" fmla="*/ 330959 w 1498841"/>
                <a:gd name="connsiteY8467" fmla="*/ 615654 h 2218638"/>
                <a:gd name="connsiteX8468" fmla="*/ 331938 w 1498841"/>
                <a:gd name="connsiteY8468" fmla="*/ 616371 h 2218638"/>
                <a:gd name="connsiteX8469" fmla="*/ 332851 w 1498841"/>
                <a:gd name="connsiteY8469" fmla="*/ 615197 h 2218638"/>
                <a:gd name="connsiteX8470" fmla="*/ 333699 w 1498841"/>
                <a:gd name="connsiteY8470" fmla="*/ 615980 h 2218638"/>
                <a:gd name="connsiteX8471" fmla="*/ 334809 w 1498841"/>
                <a:gd name="connsiteY8471" fmla="*/ 615915 h 2218638"/>
                <a:gd name="connsiteX8472" fmla="*/ 334939 w 1498841"/>
                <a:gd name="connsiteY8472" fmla="*/ 614936 h 2218638"/>
                <a:gd name="connsiteX8473" fmla="*/ 335396 w 1498841"/>
                <a:gd name="connsiteY8473" fmla="*/ 615001 h 2218638"/>
                <a:gd name="connsiteX8474" fmla="*/ 335787 w 1498841"/>
                <a:gd name="connsiteY8474" fmla="*/ 616437 h 2218638"/>
                <a:gd name="connsiteX8475" fmla="*/ 338071 w 1498841"/>
                <a:gd name="connsiteY8475" fmla="*/ 617873 h 2218638"/>
                <a:gd name="connsiteX8476" fmla="*/ 338267 w 1498841"/>
                <a:gd name="connsiteY8476" fmla="*/ 618525 h 2218638"/>
                <a:gd name="connsiteX8477" fmla="*/ 340420 w 1498841"/>
                <a:gd name="connsiteY8477" fmla="*/ 619504 h 2218638"/>
                <a:gd name="connsiteX8478" fmla="*/ 342704 w 1498841"/>
                <a:gd name="connsiteY8478" fmla="*/ 619504 h 2218638"/>
                <a:gd name="connsiteX8479" fmla="*/ 344336 w 1498841"/>
                <a:gd name="connsiteY8479" fmla="*/ 621070 h 2218638"/>
                <a:gd name="connsiteX8480" fmla="*/ 344923 w 1498841"/>
                <a:gd name="connsiteY8480" fmla="*/ 621005 h 2218638"/>
                <a:gd name="connsiteX8481" fmla="*/ 345706 w 1498841"/>
                <a:gd name="connsiteY8481" fmla="*/ 618916 h 2218638"/>
                <a:gd name="connsiteX8482" fmla="*/ 347598 w 1498841"/>
                <a:gd name="connsiteY8482" fmla="*/ 619373 h 2218638"/>
                <a:gd name="connsiteX8483" fmla="*/ 347794 w 1498841"/>
                <a:gd name="connsiteY8483" fmla="*/ 621070 h 2218638"/>
                <a:gd name="connsiteX8484" fmla="*/ 348120 w 1498841"/>
                <a:gd name="connsiteY8484" fmla="*/ 621070 h 2218638"/>
                <a:gd name="connsiteX8485" fmla="*/ 348707 w 1498841"/>
                <a:gd name="connsiteY8485" fmla="*/ 619830 h 2218638"/>
                <a:gd name="connsiteX8486" fmla="*/ 349621 w 1498841"/>
                <a:gd name="connsiteY8486" fmla="*/ 619830 h 2218638"/>
                <a:gd name="connsiteX8487" fmla="*/ 351579 w 1498841"/>
                <a:gd name="connsiteY8487" fmla="*/ 618590 h 2218638"/>
                <a:gd name="connsiteX8488" fmla="*/ 351905 w 1498841"/>
                <a:gd name="connsiteY8488" fmla="*/ 619112 h 2218638"/>
                <a:gd name="connsiteX8489" fmla="*/ 353993 w 1498841"/>
                <a:gd name="connsiteY8489" fmla="*/ 618786 h 2218638"/>
                <a:gd name="connsiteX8490" fmla="*/ 355820 w 1498841"/>
                <a:gd name="connsiteY8490" fmla="*/ 619439 h 2218638"/>
                <a:gd name="connsiteX8491" fmla="*/ 356929 w 1498841"/>
                <a:gd name="connsiteY8491" fmla="*/ 619373 h 2218638"/>
                <a:gd name="connsiteX8492" fmla="*/ 357908 w 1498841"/>
                <a:gd name="connsiteY8492" fmla="*/ 620026 h 2218638"/>
                <a:gd name="connsiteX8493" fmla="*/ 359213 w 1498841"/>
                <a:gd name="connsiteY8493" fmla="*/ 619765 h 2218638"/>
                <a:gd name="connsiteX8494" fmla="*/ 360127 w 1498841"/>
                <a:gd name="connsiteY8494" fmla="*/ 620091 h 2218638"/>
                <a:gd name="connsiteX8495" fmla="*/ 361366 w 1498841"/>
                <a:gd name="connsiteY8495" fmla="*/ 619634 h 2218638"/>
                <a:gd name="connsiteX8496" fmla="*/ 363389 w 1498841"/>
                <a:gd name="connsiteY8496" fmla="*/ 620548 h 2218638"/>
                <a:gd name="connsiteX8497" fmla="*/ 364042 w 1498841"/>
                <a:gd name="connsiteY8497" fmla="*/ 620156 h 2218638"/>
                <a:gd name="connsiteX8498" fmla="*/ 365151 w 1498841"/>
                <a:gd name="connsiteY8498" fmla="*/ 621070 h 2218638"/>
                <a:gd name="connsiteX8499" fmla="*/ 365412 w 1498841"/>
                <a:gd name="connsiteY8499" fmla="*/ 622571 h 2218638"/>
                <a:gd name="connsiteX8500" fmla="*/ 364825 w 1498841"/>
                <a:gd name="connsiteY8500" fmla="*/ 626877 h 2218638"/>
                <a:gd name="connsiteX8501" fmla="*/ 365020 w 1498841"/>
                <a:gd name="connsiteY8501" fmla="*/ 627138 h 2218638"/>
                <a:gd name="connsiteX8502" fmla="*/ 365412 w 1498841"/>
                <a:gd name="connsiteY8502" fmla="*/ 626029 h 2218638"/>
                <a:gd name="connsiteX8503" fmla="*/ 365803 w 1498841"/>
                <a:gd name="connsiteY8503" fmla="*/ 625964 h 2218638"/>
                <a:gd name="connsiteX8504" fmla="*/ 366652 w 1498841"/>
                <a:gd name="connsiteY8504" fmla="*/ 627595 h 2218638"/>
                <a:gd name="connsiteX8505" fmla="*/ 367957 w 1498841"/>
                <a:gd name="connsiteY8505" fmla="*/ 627987 h 2218638"/>
                <a:gd name="connsiteX8506" fmla="*/ 369392 w 1498841"/>
                <a:gd name="connsiteY8506" fmla="*/ 627138 h 2218638"/>
                <a:gd name="connsiteX8507" fmla="*/ 369914 w 1498841"/>
                <a:gd name="connsiteY8507" fmla="*/ 625050 h 2218638"/>
                <a:gd name="connsiteX8508" fmla="*/ 370632 w 1498841"/>
                <a:gd name="connsiteY8508" fmla="*/ 624332 h 2218638"/>
                <a:gd name="connsiteX8509" fmla="*/ 370502 w 1498841"/>
                <a:gd name="connsiteY8509" fmla="*/ 622897 h 2218638"/>
                <a:gd name="connsiteX8510" fmla="*/ 371350 w 1498841"/>
                <a:gd name="connsiteY8510" fmla="*/ 621396 h 2218638"/>
                <a:gd name="connsiteX8511" fmla="*/ 372590 w 1498841"/>
                <a:gd name="connsiteY8511" fmla="*/ 620222 h 2218638"/>
                <a:gd name="connsiteX8512" fmla="*/ 374351 w 1498841"/>
                <a:gd name="connsiteY8512" fmla="*/ 620613 h 2218638"/>
                <a:gd name="connsiteX8513" fmla="*/ 375069 w 1498841"/>
                <a:gd name="connsiteY8513" fmla="*/ 620222 h 2218638"/>
                <a:gd name="connsiteX8514" fmla="*/ 375200 w 1498841"/>
                <a:gd name="connsiteY8514" fmla="*/ 619504 h 2218638"/>
                <a:gd name="connsiteX8515" fmla="*/ 374678 w 1498841"/>
                <a:gd name="connsiteY8515" fmla="*/ 617807 h 2218638"/>
                <a:gd name="connsiteX8516" fmla="*/ 379441 w 1498841"/>
                <a:gd name="connsiteY8516" fmla="*/ 614675 h 2218638"/>
                <a:gd name="connsiteX8517" fmla="*/ 380028 w 1498841"/>
                <a:gd name="connsiteY8517" fmla="*/ 613827 h 2218638"/>
                <a:gd name="connsiteX8518" fmla="*/ 380485 w 1498841"/>
                <a:gd name="connsiteY8518" fmla="*/ 612848 h 2218638"/>
                <a:gd name="connsiteX8519" fmla="*/ 379506 w 1498841"/>
                <a:gd name="connsiteY8519" fmla="*/ 612000 h 2218638"/>
                <a:gd name="connsiteX8520" fmla="*/ 379180 w 1498841"/>
                <a:gd name="connsiteY8520" fmla="*/ 610042 h 2218638"/>
                <a:gd name="connsiteX8521" fmla="*/ 380224 w 1498841"/>
                <a:gd name="connsiteY8521" fmla="*/ 609129 h 2218638"/>
                <a:gd name="connsiteX8522" fmla="*/ 381464 w 1498841"/>
                <a:gd name="connsiteY8522" fmla="*/ 609781 h 2218638"/>
                <a:gd name="connsiteX8523" fmla="*/ 382312 w 1498841"/>
                <a:gd name="connsiteY8523" fmla="*/ 610760 h 2218638"/>
                <a:gd name="connsiteX8524" fmla="*/ 383356 w 1498841"/>
                <a:gd name="connsiteY8524" fmla="*/ 612913 h 2218638"/>
                <a:gd name="connsiteX8525" fmla="*/ 385053 w 1498841"/>
                <a:gd name="connsiteY8525" fmla="*/ 613370 h 2218638"/>
                <a:gd name="connsiteX8526" fmla="*/ 385444 w 1498841"/>
                <a:gd name="connsiteY8526" fmla="*/ 614349 h 2218638"/>
                <a:gd name="connsiteX8527" fmla="*/ 387467 w 1498841"/>
                <a:gd name="connsiteY8527" fmla="*/ 615393 h 2218638"/>
                <a:gd name="connsiteX8528" fmla="*/ 389751 w 1498841"/>
                <a:gd name="connsiteY8528" fmla="*/ 615393 h 2218638"/>
                <a:gd name="connsiteX8529" fmla="*/ 391252 w 1498841"/>
                <a:gd name="connsiteY8529" fmla="*/ 616437 h 2218638"/>
                <a:gd name="connsiteX8530" fmla="*/ 393862 w 1498841"/>
                <a:gd name="connsiteY8530" fmla="*/ 616371 h 2218638"/>
                <a:gd name="connsiteX8531" fmla="*/ 396798 w 1498841"/>
                <a:gd name="connsiteY8531" fmla="*/ 618199 h 2218638"/>
                <a:gd name="connsiteX8532" fmla="*/ 398560 w 1498841"/>
                <a:gd name="connsiteY8532" fmla="*/ 618721 h 2218638"/>
                <a:gd name="connsiteX8533" fmla="*/ 400648 w 1498841"/>
                <a:gd name="connsiteY8533" fmla="*/ 618394 h 2218638"/>
                <a:gd name="connsiteX8534" fmla="*/ 403454 w 1498841"/>
                <a:gd name="connsiteY8534" fmla="*/ 618851 h 2218638"/>
                <a:gd name="connsiteX8535" fmla="*/ 404041 w 1498841"/>
                <a:gd name="connsiteY8535" fmla="*/ 619504 h 2218638"/>
                <a:gd name="connsiteX8536" fmla="*/ 404955 w 1498841"/>
                <a:gd name="connsiteY8536" fmla="*/ 619112 h 2218638"/>
                <a:gd name="connsiteX8537" fmla="*/ 407239 w 1498841"/>
                <a:gd name="connsiteY8537" fmla="*/ 619961 h 2218638"/>
                <a:gd name="connsiteX8538" fmla="*/ 408674 w 1498841"/>
                <a:gd name="connsiteY8538" fmla="*/ 621788 h 2218638"/>
                <a:gd name="connsiteX8539" fmla="*/ 409653 w 1498841"/>
                <a:gd name="connsiteY8539" fmla="*/ 622114 h 2218638"/>
                <a:gd name="connsiteX8540" fmla="*/ 410566 w 1498841"/>
                <a:gd name="connsiteY8540" fmla="*/ 623354 h 2218638"/>
                <a:gd name="connsiteX8541" fmla="*/ 412263 w 1498841"/>
                <a:gd name="connsiteY8541" fmla="*/ 627138 h 2218638"/>
                <a:gd name="connsiteX8542" fmla="*/ 412198 w 1498841"/>
                <a:gd name="connsiteY8542" fmla="*/ 629030 h 2218638"/>
                <a:gd name="connsiteX8543" fmla="*/ 410958 w 1498841"/>
                <a:gd name="connsiteY8543" fmla="*/ 632554 h 2218638"/>
                <a:gd name="connsiteX8544" fmla="*/ 411610 w 1498841"/>
                <a:gd name="connsiteY8544" fmla="*/ 636012 h 2218638"/>
                <a:gd name="connsiteX8545" fmla="*/ 411480 w 1498841"/>
                <a:gd name="connsiteY8545" fmla="*/ 636404 h 2218638"/>
                <a:gd name="connsiteX8546" fmla="*/ 410958 w 1498841"/>
                <a:gd name="connsiteY8546" fmla="*/ 636339 h 2218638"/>
                <a:gd name="connsiteX8547" fmla="*/ 410566 w 1498841"/>
                <a:gd name="connsiteY8547" fmla="*/ 635752 h 2218638"/>
                <a:gd name="connsiteX8548" fmla="*/ 410110 w 1498841"/>
                <a:gd name="connsiteY8548" fmla="*/ 635817 h 2218638"/>
                <a:gd name="connsiteX8549" fmla="*/ 409979 w 1498841"/>
                <a:gd name="connsiteY8549" fmla="*/ 636535 h 2218638"/>
                <a:gd name="connsiteX8550" fmla="*/ 409979 w 1498841"/>
                <a:gd name="connsiteY8550" fmla="*/ 640450 h 2218638"/>
                <a:gd name="connsiteX8551" fmla="*/ 410501 w 1498841"/>
                <a:gd name="connsiteY8551" fmla="*/ 641494 h 2218638"/>
                <a:gd name="connsiteX8552" fmla="*/ 413503 w 1498841"/>
                <a:gd name="connsiteY8552" fmla="*/ 641494 h 2218638"/>
                <a:gd name="connsiteX8553" fmla="*/ 414155 w 1498841"/>
                <a:gd name="connsiteY8553" fmla="*/ 640058 h 2218638"/>
                <a:gd name="connsiteX8554" fmla="*/ 413503 w 1498841"/>
                <a:gd name="connsiteY8554" fmla="*/ 637122 h 2218638"/>
                <a:gd name="connsiteX8555" fmla="*/ 415134 w 1498841"/>
                <a:gd name="connsiteY8555" fmla="*/ 636926 h 2218638"/>
                <a:gd name="connsiteX8556" fmla="*/ 416765 w 1498841"/>
                <a:gd name="connsiteY8556" fmla="*/ 637448 h 2218638"/>
                <a:gd name="connsiteX8557" fmla="*/ 418527 w 1498841"/>
                <a:gd name="connsiteY8557" fmla="*/ 637122 h 2218638"/>
                <a:gd name="connsiteX8558" fmla="*/ 421333 w 1498841"/>
                <a:gd name="connsiteY8558" fmla="*/ 633207 h 2218638"/>
                <a:gd name="connsiteX8559" fmla="*/ 422899 w 1498841"/>
                <a:gd name="connsiteY8559" fmla="*/ 632097 h 2218638"/>
                <a:gd name="connsiteX8560" fmla="*/ 423943 w 1498841"/>
                <a:gd name="connsiteY8560" fmla="*/ 633207 h 2218638"/>
                <a:gd name="connsiteX8561" fmla="*/ 425835 w 1498841"/>
                <a:gd name="connsiteY8561" fmla="*/ 639080 h 2218638"/>
                <a:gd name="connsiteX8562" fmla="*/ 423291 w 1498841"/>
                <a:gd name="connsiteY8562" fmla="*/ 645083 h 2218638"/>
                <a:gd name="connsiteX8563" fmla="*/ 423291 w 1498841"/>
                <a:gd name="connsiteY8563" fmla="*/ 646975 h 2218638"/>
                <a:gd name="connsiteX8564" fmla="*/ 422638 w 1498841"/>
                <a:gd name="connsiteY8564" fmla="*/ 647823 h 2218638"/>
                <a:gd name="connsiteX8565" fmla="*/ 423160 w 1498841"/>
                <a:gd name="connsiteY8565" fmla="*/ 649781 h 2218638"/>
                <a:gd name="connsiteX8566" fmla="*/ 423095 w 1498841"/>
                <a:gd name="connsiteY8566" fmla="*/ 652717 h 2218638"/>
                <a:gd name="connsiteX8567" fmla="*/ 421137 w 1498841"/>
                <a:gd name="connsiteY8567" fmla="*/ 656110 h 2218638"/>
                <a:gd name="connsiteX8568" fmla="*/ 417940 w 1498841"/>
                <a:gd name="connsiteY8568" fmla="*/ 659112 h 2218638"/>
                <a:gd name="connsiteX8569" fmla="*/ 416243 w 1498841"/>
                <a:gd name="connsiteY8569" fmla="*/ 660025 h 2218638"/>
                <a:gd name="connsiteX8570" fmla="*/ 416178 w 1498841"/>
                <a:gd name="connsiteY8570" fmla="*/ 660417 h 2218638"/>
                <a:gd name="connsiteX8571" fmla="*/ 416635 w 1498841"/>
                <a:gd name="connsiteY8571" fmla="*/ 660678 h 2218638"/>
                <a:gd name="connsiteX8572" fmla="*/ 416243 w 1498841"/>
                <a:gd name="connsiteY8572" fmla="*/ 661135 h 2218638"/>
                <a:gd name="connsiteX8573" fmla="*/ 415330 w 1498841"/>
                <a:gd name="connsiteY8573" fmla="*/ 661265 h 2218638"/>
                <a:gd name="connsiteX8574" fmla="*/ 413699 w 1498841"/>
                <a:gd name="connsiteY8574" fmla="*/ 660547 h 2218638"/>
                <a:gd name="connsiteX8575" fmla="*/ 411480 w 1498841"/>
                <a:gd name="connsiteY8575" fmla="*/ 662962 h 2218638"/>
                <a:gd name="connsiteX8576" fmla="*/ 408870 w 1498841"/>
                <a:gd name="connsiteY8576" fmla="*/ 663158 h 2218638"/>
                <a:gd name="connsiteX8577" fmla="*/ 407891 w 1498841"/>
                <a:gd name="connsiteY8577" fmla="*/ 664789 h 2218638"/>
                <a:gd name="connsiteX8578" fmla="*/ 408478 w 1498841"/>
                <a:gd name="connsiteY8578" fmla="*/ 666616 h 2218638"/>
                <a:gd name="connsiteX8579" fmla="*/ 409392 w 1498841"/>
                <a:gd name="connsiteY8579" fmla="*/ 666616 h 2218638"/>
                <a:gd name="connsiteX8580" fmla="*/ 409718 w 1498841"/>
                <a:gd name="connsiteY8580" fmla="*/ 664984 h 2218638"/>
                <a:gd name="connsiteX8581" fmla="*/ 410566 w 1498841"/>
                <a:gd name="connsiteY8581" fmla="*/ 664462 h 2218638"/>
                <a:gd name="connsiteX8582" fmla="*/ 410436 w 1498841"/>
                <a:gd name="connsiteY8582" fmla="*/ 665246 h 2218638"/>
                <a:gd name="connsiteX8583" fmla="*/ 411937 w 1498841"/>
                <a:gd name="connsiteY8583" fmla="*/ 663549 h 2218638"/>
                <a:gd name="connsiteX8584" fmla="*/ 414351 w 1498841"/>
                <a:gd name="connsiteY8584" fmla="*/ 662179 h 2218638"/>
                <a:gd name="connsiteX8585" fmla="*/ 416113 w 1498841"/>
                <a:gd name="connsiteY8585" fmla="*/ 662179 h 2218638"/>
                <a:gd name="connsiteX8586" fmla="*/ 415917 w 1498841"/>
                <a:gd name="connsiteY8586" fmla="*/ 663810 h 2218638"/>
                <a:gd name="connsiteX8587" fmla="*/ 416243 w 1498841"/>
                <a:gd name="connsiteY8587" fmla="*/ 664332 h 2218638"/>
                <a:gd name="connsiteX8588" fmla="*/ 416700 w 1498841"/>
                <a:gd name="connsiteY8588" fmla="*/ 664267 h 2218638"/>
                <a:gd name="connsiteX8589" fmla="*/ 421007 w 1498841"/>
                <a:gd name="connsiteY8589" fmla="*/ 660156 h 2218638"/>
                <a:gd name="connsiteX8590" fmla="*/ 421920 w 1498841"/>
                <a:gd name="connsiteY8590" fmla="*/ 658851 h 2218638"/>
                <a:gd name="connsiteX8591" fmla="*/ 422247 w 1498841"/>
                <a:gd name="connsiteY8591" fmla="*/ 657219 h 2218638"/>
                <a:gd name="connsiteX8592" fmla="*/ 422964 w 1498841"/>
                <a:gd name="connsiteY8592" fmla="*/ 656698 h 2218638"/>
                <a:gd name="connsiteX8593" fmla="*/ 428641 w 1498841"/>
                <a:gd name="connsiteY8593" fmla="*/ 655653 h 2218638"/>
                <a:gd name="connsiteX8594" fmla="*/ 429685 w 1498841"/>
                <a:gd name="connsiteY8594" fmla="*/ 655914 h 2218638"/>
                <a:gd name="connsiteX8595" fmla="*/ 430534 w 1498841"/>
                <a:gd name="connsiteY8595" fmla="*/ 659764 h 2218638"/>
                <a:gd name="connsiteX8596" fmla="*/ 429555 w 1498841"/>
                <a:gd name="connsiteY8596" fmla="*/ 662766 h 2218638"/>
                <a:gd name="connsiteX8597" fmla="*/ 428576 w 1498841"/>
                <a:gd name="connsiteY8597" fmla="*/ 663941 h 2218638"/>
                <a:gd name="connsiteX8598" fmla="*/ 428707 w 1498841"/>
                <a:gd name="connsiteY8598" fmla="*/ 665767 h 2218638"/>
                <a:gd name="connsiteX8599" fmla="*/ 427467 w 1498841"/>
                <a:gd name="connsiteY8599" fmla="*/ 667268 h 2218638"/>
                <a:gd name="connsiteX8600" fmla="*/ 425705 w 1498841"/>
                <a:gd name="connsiteY8600" fmla="*/ 667986 h 2218638"/>
                <a:gd name="connsiteX8601" fmla="*/ 425379 w 1498841"/>
                <a:gd name="connsiteY8601" fmla="*/ 667268 h 2218638"/>
                <a:gd name="connsiteX8602" fmla="*/ 425574 w 1498841"/>
                <a:gd name="connsiteY8602" fmla="*/ 666094 h 2218638"/>
                <a:gd name="connsiteX8603" fmla="*/ 427336 w 1498841"/>
                <a:gd name="connsiteY8603" fmla="*/ 663941 h 2218638"/>
                <a:gd name="connsiteX8604" fmla="*/ 427402 w 1498841"/>
                <a:gd name="connsiteY8604" fmla="*/ 663223 h 2218638"/>
                <a:gd name="connsiteX8605" fmla="*/ 426879 w 1498841"/>
                <a:gd name="connsiteY8605" fmla="*/ 663027 h 2218638"/>
                <a:gd name="connsiteX8606" fmla="*/ 425770 w 1498841"/>
                <a:gd name="connsiteY8606" fmla="*/ 664201 h 2218638"/>
                <a:gd name="connsiteX8607" fmla="*/ 424661 w 1498841"/>
                <a:gd name="connsiteY8607" fmla="*/ 664593 h 2218638"/>
                <a:gd name="connsiteX8608" fmla="*/ 424269 w 1498841"/>
                <a:gd name="connsiteY8608" fmla="*/ 665507 h 2218638"/>
                <a:gd name="connsiteX8609" fmla="*/ 422116 w 1498841"/>
                <a:gd name="connsiteY8609" fmla="*/ 667007 h 2218638"/>
                <a:gd name="connsiteX8610" fmla="*/ 421855 w 1498841"/>
                <a:gd name="connsiteY8610" fmla="*/ 667725 h 2218638"/>
                <a:gd name="connsiteX8611" fmla="*/ 422834 w 1498841"/>
                <a:gd name="connsiteY8611" fmla="*/ 667399 h 2218638"/>
                <a:gd name="connsiteX8612" fmla="*/ 423225 w 1498841"/>
                <a:gd name="connsiteY8612" fmla="*/ 669487 h 2218638"/>
                <a:gd name="connsiteX8613" fmla="*/ 423878 w 1498841"/>
                <a:gd name="connsiteY8613" fmla="*/ 669030 h 2218638"/>
                <a:gd name="connsiteX8614" fmla="*/ 424139 w 1498841"/>
                <a:gd name="connsiteY8614" fmla="*/ 669291 h 2218638"/>
                <a:gd name="connsiteX8615" fmla="*/ 422899 w 1498841"/>
                <a:gd name="connsiteY8615" fmla="*/ 671379 h 2218638"/>
                <a:gd name="connsiteX8616" fmla="*/ 422312 w 1498841"/>
                <a:gd name="connsiteY8616" fmla="*/ 671444 h 2218638"/>
                <a:gd name="connsiteX8617" fmla="*/ 422377 w 1498841"/>
                <a:gd name="connsiteY8617" fmla="*/ 670335 h 2218638"/>
                <a:gd name="connsiteX8618" fmla="*/ 421007 w 1498841"/>
                <a:gd name="connsiteY8618" fmla="*/ 671966 h 2218638"/>
                <a:gd name="connsiteX8619" fmla="*/ 420485 w 1498841"/>
                <a:gd name="connsiteY8619" fmla="*/ 671575 h 2218638"/>
                <a:gd name="connsiteX8620" fmla="*/ 420289 w 1498841"/>
                <a:gd name="connsiteY8620" fmla="*/ 672684 h 2218638"/>
                <a:gd name="connsiteX8621" fmla="*/ 421268 w 1498841"/>
                <a:gd name="connsiteY8621" fmla="*/ 673206 h 2218638"/>
                <a:gd name="connsiteX8622" fmla="*/ 422508 w 1498841"/>
                <a:gd name="connsiteY8622" fmla="*/ 672227 h 2218638"/>
                <a:gd name="connsiteX8623" fmla="*/ 422703 w 1498841"/>
                <a:gd name="connsiteY8623" fmla="*/ 672489 h 2218638"/>
                <a:gd name="connsiteX8624" fmla="*/ 421790 w 1498841"/>
                <a:gd name="connsiteY8624" fmla="*/ 674120 h 2218638"/>
                <a:gd name="connsiteX8625" fmla="*/ 421855 w 1498841"/>
                <a:gd name="connsiteY8625" fmla="*/ 675034 h 2218638"/>
                <a:gd name="connsiteX8626" fmla="*/ 424857 w 1498841"/>
                <a:gd name="connsiteY8626" fmla="*/ 676665 h 2218638"/>
                <a:gd name="connsiteX8627" fmla="*/ 426618 w 1498841"/>
                <a:gd name="connsiteY8627" fmla="*/ 676208 h 2218638"/>
                <a:gd name="connsiteX8628" fmla="*/ 429816 w 1498841"/>
                <a:gd name="connsiteY8628" fmla="*/ 677317 h 2218638"/>
                <a:gd name="connsiteX8629" fmla="*/ 429685 w 1498841"/>
                <a:gd name="connsiteY8629" fmla="*/ 678035 h 2218638"/>
                <a:gd name="connsiteX8630" fmla="*/ 430534 w 1498841"/>
                <a:gd name="connsiteY8630" fmla="*/ 678296 h 2218638"/>
                <a:gd name="connsiteX8631" fmla="*/ 433927 w 1498841"/>
                <a:gd name="connsiteY8631" fmla="*/ 677905 h 2218638"/>
                <a:gd name="connsiteX8632" fmla="*/ 434905 w 1498841"/>
                <a:gd name="connsiteY8632" fmla="*/ 678492 h 2218638"/>
                <a:gd name="connsiteX8633" fmla="*/ 435427 w 1498841"/>
                <a:gd name="connsiteY8633" fmla="*/ 679536 h 2218638"/>
                <a:gd name="connsiteX8634" fmla="*/ 436211 w 1498841"/>
                <a:gd name="connsiteY8634" fmla="*/ 679797 h 2218638"/>
                <a:gd name="connsiteX8635" fmla="*/ 436472 w 1498841"/>
                <a:gd name="connsiteY8635" fmla="*/ 681428 h 2218638"/>
                <a:gd name="connsiteX8636" fmla="*/ 438038 w 1498841"/>
                <a:gd name="connsiteY8636" fmla="*/ 681624 h 2218638"/>
                <a:gd name="connsiteX8637" fmla="*/ 438429 w 1498841"/>
                <a:gd name="connsiteY8637" fmla="*/ 682276 h 2218638"/>
                <a:gd name="connsiteX8638" fmla="*/ 439343 w 1498841"/>
                <a:gd name="connsiteY8638" fmla="*/ 682537 h 2218638"/>
                <a:gd name="connsiteX8639" fmla="*/ 439669 w 1498841"/>
                <a:gd name="connsiteY8639" fmla="*/ 682276 h 2218638"/>
                <a:gd name="connsiteX8640" fmla="*/ 439538 w 1498841"/>
                <a:gd name="connsiteY8640" fmla="*/ 681493 h 2218638"/>
                <a:gd name="connsiteX8641" fmla="*/ 440321 w 1498841"/>
                <a:gd name="connsiteY8641" fmla="*/ 681363 h 2218638"/>
                <a:gd name="connsiteX8642" fmla="*/ 441431 w 1498841"/>
                <a:gd name="connsiteY8642" fmla="*/ 682276 h 2218638"/>
                <a:gd name="connsiteX8643" fmla="*/ 442214 w 1498841"/>
                <a:gd name="connsiteY8643" fmla="*/ 685017 h 2218638"/>
                <a:gd name="connsiteX8644" fmla="*/ 441561 w 1498841"/>
                <a:gd name="connsiteY8644" fmla="*/ 685669 h 2218638"/>
                <a:gd name="connsiteX8645" fmla="*/ 440778 w 1498841"/>
                <a:gd name="connsiteY8645" fmla="*/ 685800 h 2218638"/>
                <a:gd name="connsiteX8646" fmla="*/ 440648 w 1498841"/>
                <a:gd name="connsiteY8646" fmla="*/ 687170 h 2218638"/>
                <a:gd name="connsiteX8647" fmla="*/ 439538 w 1498841"/>
                <a:gd name="connsiteY8647" fmla="*/ 688019 h 2218638"/>
                <a:gd name="connsiteX8648" fmla="*/ 441496 w 1498841"/>
                <a:gd name="connsiteY8648" fmla="*/ 689650 h 2218638"/>
                <a:gd name="connsiteX8649" fmla="*/ 445346 w 1498841"/>
                <a:gd name="connsiteY8649" fmla="*/ 690759 h 2218638"/>
                <a:gd name="connsiteX8650" fmla="*/ 446651 w 1498841"/>
                <a:gd name="connsiteY8650" fmla="*/ 692130 h 2218638"/>
                <a:gd name="connsiteX8651" fmla="*/ 446129 w 1498841"/>
                <a:gd name="connsiteY8651" fmla="*/ 695849 h 2218638"/>
                <a:gd name="connsiteX8652" fmla="*/ 446325 w 1498841"/>
                <a:gd name="connsiteY8652" fmla="*/ 697219 h 2218638"/>
                <a:gd name="connsiteX8653" fmla="*/ 447042 w 1498841"/>
                <a:gd name="connsiteY8653" fmla="*/ 698393 h 2218638"/>
                <a:gd name="connsiteX8654" fmla="*/ 446781 w 1498841"/>
                <a:gd name="connsiteY8654" fmla="*/ 699438 h 2218638"/>
                <a:gd name="connsiteX8655" fmla="*/ 447891 w 1498841"/>
                <a:gd name="connsiteY8655" fmla="*/ 700808 h 2218638"/>
                <a:gd name="connsiteX8656" fmla="*/ 447564 w 1498841"/>
                <a:gd name="connsiteY8656" fmla="*/ 701134 h 2218638"/>
                <a:gd name="connsiteX8657" fmla="*/ 446716 w 1498841"/>
                <a:gd name="connsiteY8657" fmla="*/ 700547 h 2218638"/>
                <a:gd name="connsiteX8658" fmla="*/ 447760 w 1498841"/>
                <a:gd name="connsiteY8658" fmla="*/ 701982 h 2218638"/>
                <a:gd name="connsiteX8659" fmla="*/ 447369 w 1498841"/>
                <a:gd name="connsiteY8659" fmla="*/ 702961 h 2218638"/>
                <a:gd name="connsiteX8660" fmla="*/ 447499 w 1498841"/>
                <a:gd name="connsiteY8660" fmla="*/ 704070 h 2218638"/>
                <a:gd name="connsiteX8661" fmla="*/ 446390 w 1498841"/>
                <a:gd name="connsiteY8661" fmla="*/ 703810 h 2218638"/>
                <a:gd name="connsiteX8662" fmla="*/ 446129 w 1498841"/>
                <a:gd name="connsiteY8662" fmla="*/ 704070 h 2218638"/>
                <a:gd name="connsiteX8663" fmla="*/ 447238 w 1498841"/>
                <a:gd name="connsiteY8663" fmla="*/ 705441 h 2218638"/>
                <a:gd name="connsiteX8664" fmla="*/ 447434 w 1498841"/>
                <a:gd name="connsiteY8664" fmla="*/ 706746 h 2218638"/>
                <a:gd name="connsiteX8665" fmla="*/ 446390 w 1498841"/>
                <a:gd name="connsiteY8665" fmla="*/ 706485 h 2218638"/>
                <a:gd name="connsiteX8666" fmla="*/ 446977 w 1498841"/>
                <a:gd name="connsiteY8666" fmla="*/ 708181 h 2218638"/>
                <a:gd name="connsiteX8667" fmla="*/ 446912 w 1498841"/>
                <a:gd name="connsiteY8667" fmla="*/ 710596 h 2218638"/>
                <a:gd name="connsiteX8668" fmla="*/ 447630 w 1498841"/>
                <a:gd name="connsiteY8668" fmla="*/ 713141 h 2218638"/>
                <a:gd name="connsiteX8669" fmla="*/ 447173 w 1498841"/>
                <a:gd name="connsiteY8669" fmla="*/ 716534 h 2218638"/>
                <a:gd name="connsiteX8670" fmla="*/ 448086 w 1498841"/>
                <a:gd name="connsiteY8670" fmla="*/ 719470 h 2218638"/>
                <a:gd name="connsiteX8671" fmla="*/ 449130 w 1498841"/>
                <a:gd name="connsiteY8671" fmla="*/ 719796 h 2218638"/>
                <a:gd name="connsiteX8672" fmla="*/ 449391 w 1498841"/>
                <a:gd name="connsiteY8672" fmla="*/ 718230 h 2218638"/>
                <a:gd name="connsiteX8673" fmla="*/ 449000 w 1498841"/>
                <a:gd name="connsiteY8673" fmla="*/ 713793 h 2218638"/>
                <a:gd name="connsiteX8674" fmla="*/ 449522 w 1498841"/>
                <a:gd name="connsiteY8674" fmla="*/ 712684 h 2218638"/>
                <a:gd name="connsiteX8675" fmla="*/ 449065 w 1498841"/>
                <a:gd name="connsiteY8675" fmla="*/ 710987 h 2218638"/>
                <a:gd name="connsiteX8676" fmla="*/ 450044 w 1498841"/>
                <a:gd name="connsiteY8676" fmla="*/ 709291 h 2218638"/>
                <a:gd name="connsiteX8677" fmla="*/ 449783 w 1498841"/>
                <a:gd name="connsiteY8677" fmla="*/ 707398 h 2218638"/>
                <a:gd name="connsiteX8678" fmla="*/ 450240 w 1498841"/>
                <a:gd name="connsiteY8678" fmla="*/ 706746 h 2218638"/>
                <a:gd name="connsiteX8679" fmla="*/ 449652 w 1498841"/>
                <a:gd name="connsiteY8679" fmla="*/ 704984 h 2218638"/>
                <a:gd name="connsiteX8680" fmla="*/ 450370 w 1498841"/>
                <a:gd name="connsiteY8680" fmla="*/ 704070 h 2218638"/>
                <a:gd name="connsiteX8681" fmla="*/ 449783 w 1498841"/>
                <a:gd name="connsiteY8681" fmla="*/ 702896 h 2218638"/>
                <a:gd name="connsiteX8682" fmla="*/ 450240 w 1498841"/>
                <a:gd name="connsiteY8682" fmla="*/ 701330 h 2218638"/>
                <a:gd name="connsiteX8683" fmla="*/ 451153 w 1498841"/>
                <a:gd name="connsiteY8683" fmla="*/ 701330 h 2218638"/>
                <a:gd name="connsiteX8684" fmla="*/ 451284 w 1498841"/>
                <a:gd name="connsiteY8684" fmla="*/ 700678 h 2218638"/>
                <a:gd name="connsiteX8685" fmla="*/ 450174 w 1498841"/>
                <a:gd name="connsiteY8685" fmla="*/ 699764 h 2218638"/>
                <a:gd name="connsiteX8686" fmla="*/ 450174 w 1498841"/>
                <a:gd name="connsiteY8686" fmla="*/ 699176 h 2218638"/>
                <a:gd name="connsiteX8687" fmla="*/ 450827 w 1498841"/>
                <a:gd name="connsiteY8687" fmla="*/ 698589 h 2218638"/>
                <a:gd name="connsiteX8688" fmla="*/ 450762 w 1498841"/>
                <a:gd name="connsiteY8688" fmla="*/ 697937 h 2218638"/>
                <a:gd name="connsiteX8689" fmla="*/ 449652 w 1498841"/>
                <a:gd name="connsiteY8689" fmla="*/ 696827 h 2218638"/>
                <a:gd name="connsiteX8690" fmla="*/ 449391 w 1498841"/>
                <a:gd name="connsiteY8690" fmla="*/ 695392 h 2218638"/>
                <a:gd name="connsiteX8691" fmla="*/ 450436 w 1498841"/>
                <a:gd name="connsiteY8691" fmla="*/ 694152 h 2218638"/>
                <a:gd name="connsiteX8692" fmla="*/ 452654 w 1498841"/>
                <a:gd name="connsiteY8692" fmla="*/ 693630 h 2218638"/>
                <a:gd name="connsiteX8693" fmla="*/ 453372 w 1498841"/>
                <a:gd name="connsiteY8693" fmla="*/ 693891 h 2218638"/>
                <a:gd name="connsiteX8694" fmla="*/ 453241 w 1498841"/>
                <a:gd name="connsiteY8694" fmla="*/ 692325 h 2218638"/>
                <a:gd name="connsiteX8695" fmla="*/ 452719 w 1498841"/>
                <a:gd name="connsiteY8695" fmla="*/ 691411 h 2218638"/>
                <a:gd name="connsiteX8696" fmla="*/ 453437 w 1498841"/>
                <a:gd name="connsiteY8696" fmla="*/ 687888 h 2218638"/>
                <a:gd name="connsiteX8697" fmla="*/ 452915 w 1498841"/>
                <a:gd name="connsiteY8697" fmla="*/ 687366 h 2218638"/>
                <a:gd name="connsiteX8698" fmla="*/ 452458 w 1498841"/>
                <a:gd name="connsiteY8698" fmla="*/ 684886 h 2218638"/>
                <a:gd name="connsiteX8699" fmla="*/ 454416 w 1498841"/>
                <a:gd name="connsiteY8699" fmla="*/ 683582 h 2218638"/>
                <a:gd name="connsiteX8700" fmla="*/ 456895 w 1498841"/>
                <a:gd name="connsiteY8700" fmla="*/ 683320 h 2218638"/>
                <a:gd name="connsiteX8701" fmla="*/ 458461 w 1498841"/>
                <a:gd name="connsiteY8701" fmla="*/ 680841 h 2218638"/>
                <a:gd name="connsiteX8702" fmla="*/ 460158 w 1498841"/>
                <a:gd name="connsiteY8702" fmla="*/ 680645 h 2218638"/>
                <a:gd name="connsiteX8703" fmla="*/ 459897 w 1498841"/>
                <a:gd name="connsiteY8703" fmla="*/ 680123 h 2218638"/>
                <a:gd name="connsiteX8704" fmla="*/ 458200 w 1498841"/>
                <a:gd name="connsiteY8704" fmla="*/ 680319 h 2218638"/>
                <a:gd name="connsiteX8705" fmla="*/ 457026 w 1498841"/>
                <a:gd name="connsiteY8705" fmla="*/ 681363 h 2218638"/>
                <a:gd name="connsiteX8706" fmla="*/ 455851 w 1498841"/>
                <a:gd name="connsiteY8706" fmla="*/ 681363 h 2218638"/>
                <a:gd name="connsiteX8707" fmla="*/ 449848 w 1498841"/>
                <a:gd name="connsiteY8707" fmla="*/ 680384 h 2218638"/>
                <a:gd name="connsiteX8708" fmla="*/ 449587 w 1498841"/>
                <a:gd name="connsiteY8708" fmla="*/ 679666 h 2218638"/>
                <a:gd name="connsiteX8709" fmla="*/ 450501 w 1498841"/>
                <a:gd name="connsiteY8709" fmla="*/ 678492 h 2218638"/>
                <a:gd name="connsiteX8710" fmla="*/ 453633 w 1498841"/>
                <a:gd name="connsiteY8710" fmla="*/ 677382 h 2218638"/>
                <a:gd name="connsiteX8711" fmla="*/ 455721 w 1498841"/>
                <a:gd name="connsiteY8711" fmla="*/ 677187 h 2218638"/>
                <a:gd name="connsiteX8712" fmla="*/ 456765 w 1498841"/>
                <a:gd name="connsiteY8712" fmla="*/ 677643 h 2218638"/>
                <a:gd name="connsiteX8713" fmla="*/ 457287 w 1498841"/>
                <a:gd name="connsiteY8713" fmla="*/ 677121 h 2218638"/>
                <a:gd name="connsiteX8714" fmla="*/ 461267 w 1498841"/>
                <a:gd name="connsiteY8714" fmla="*/ 676338 h 2218638"/>
                <a:gd name="connsiteX8715" fmla="*/ 463029 w 1498841"/>
                <a:gd name="connsiteY8715" fmla="*/ 674577 h 2218638"/>
                <a:gd name="connsiteX8716" fmla="*/ 463290 w 1498841"/>
                <a:gd name="connsiteY8716" fmla="*/ 673859 h 2218638"/>
                <a:gd name="connsiteX8717" fmla="*/ 462703 w 1498841"/>
                <a:gd name="connsiteY8717" fmla="*/ 671966 h 2218638"/>
                <a:gd name="connsiteX8718" fmla="*/ 462377 w 1498841"/>
                <a:gd name="connsiteY8718" fmla="*/ 668508 h 2218638"/>
                <a:gd name="connsiteX8719" fmla="*/ 463616 w 1498841"/>
                <a:gd name="connsiteY8719" fmla="*/ 667268 h 2218638"/>
                <a:gd name="connsiteX8720" fmla="*/ 464987 w 1498841"/>
                <a:gd name="connsiteY8720" fmla="*/ 663745 h 2218638"/>
                <a:gd name="connsiteX8721" fmla="*/ 466292 w 1498841"/>
                <a:gd name="connsiteY8721" fmla="*/ 662831 h 2218638"/>
                <a:gd name="connsiteX8722" fmla="*/ 466553 w 1498841"/>
                <a:gd name="connsiteY8722" fmla="*/ 661787 h 2218638"/>
                <a:gd name="connsiteX8723" fmla="*/ 468510 w 1498841"/>
                <a:gd name="connsiteY8723" fmla="*/ 658329 h 2218638"/>
                <a:gd name="connsiteX8724" fmla="*/ 469881 w 1498841"/>
                <a:gd name="connsiteY8724" fmla="*/ 653696 h 2218638"/>
                <a:gd name="connsiteX8725" fmla="*/ 472817 w 1498841"/>
                <a:gd name="connsiteY8725" fmla="*/ 648671 h 2218638"/>
                <a:gd name="connsiteX8726" fmla="*/ 473404 w 1498841"/>
                <a:gd name="connsiteY8726" fmla="*/ 646583 h 2218638"/>
                <a:gd name="connsiteX8727" fmla="*/ 473208 w 1498841"/>
                <a:gd name="connsiteY8727" fmla="*/ 644495 h 2218638"/>
                <a:gd name="connsiteX8728" fmla="*/ 474448 w 1498841"/>
                <a:gd name="connsiteY8728" fmla="*/ 642734 h 2218638"/>
                <a:gd name="connsiteX8729" fmla="*/ 476406 w 1498841"/>
                <a:gd name="connsiteY8729" fmla="*/ 641037 h 2218638"/>
                <a:gd name="connsiteX8730" fmla="*/ 476275 w 1498841"/>
                <a:gd name="connsiteY8730" fmla="*/ 638884 h 2218638"/>
                <a:gd name="connsiteX8731" fmla="*/ 474775 w 1498841"/>
                <a:gd name="connsiteY8731" fmla="*/ 637905 h 2218638"/>
                <a:gd name="connsiteX8732" fmla="*/ 474514 w 1498841"/>
                <a:gd name="connsiteY8732" fmla="*/ 636991 h 2218638"/>
                <a:gd name="connsiteX8733" fmla="*/ 475753 w 1498841"/>
                <a:gd name="connsiteY8733" fmla="*/ 636404 h 2218638"/>
                <a:gd name="connsiteX8734" fmla="*/ 476863 w 1498841"/>
                <a:gd name="connsiteY8734" fmla="*/ 634316 h 2218638"/>
                <a:gd name="connsiteX8735" fmla="*/ 476210 w 1498841"/>
                <a:gd name="connsiteY8735" fmla="*/ 629749 h 2218638"/>
                <a:gd name="connsiteX8736" fmla="*/ 477124 w 1498841"/>
                <a:gd name="connsiteY8736" fmla="*/ 629030 h 2218638"/>
                <a:gd name="connsiteX8737" fmla="*/ 482670 w 1498841"/>
                <a:gd name="connsiteY8737" fmla="*/ 629553 h 2218638"/>
                <a:gd name="connsiteX8738" fmla="*/ 487107 w 1498841"/>
                <a:gd name="connsiteY8738" fmla="*/ 628117 h 2218638"/>
                <a:gd name="connsiteX8739" fmla="*/ 488738 w 1498841"/>
                <a:gd name="connsiteY8739" fmla="*/ 628639 h 2218638"/>
                <a:gd name="connsiteX8740" fmla="*/ 489913 w 1498841"/>
                <a:gd name="connsiteY8740" fmla="*/ 629487 h 2218638"/>
                <a:gd name="connsiteX8741" fmla="*/ 495198 w 1498841"/>
                <a:gd name="connsiteY8741" fmla="*/ 630662 h 2218638"/>
                <a:gd name="connsiteX8742" fmla="*/ 498461 w 1498841"/>
                <a:gd name="connsiteY8742" fmla="*/ 628966 h 2218638"/>
                <a:gd name="connsiteX8743" fmla="*/ 503877 w 1498841"/>
                <a:gd name="connsiteY8743" fmla="*/ 630792 h 2218638"/>
                <a:gd name="connsiteX8744" fmla="*/ 507596 w 1498841"/>
                <a:gd name="connsiteY8744" fmla="*/ 629553 h 2218638"/>
                <a:gd name="connsiteX8745" fmla="*/ 508314 w 1498841"/>
                <a:gd name="connsiteY8745" fmla="*/ 629618 h 2218638"/>
                <a:gd name="connsiteX8746" fmla="*/ 508967 w 1498841"/>
                <a:gd name="connsiteY8746" fmla="*/ 630401 h 2218638"/>
                <a:gd name="connsiteX8747" fmla="*/ 510272 w 1498841"/>
                <a:gd name="connsiteY8747" fmla="*/ 630662 h 2218638"/>
                <a:gd name="connsiteX8748" fmla="*/ 511316 w 1498841"/>
                <a:gd name="connsiteY8748" fmla="*/ 630466 h 2218638"/>
                <a:gd name="connsiteX8749" fmla="*/ 512295 w 1498841"/>
                <a:gd name="connsiteY8749" fmla="*/ 629422 h 2218638"/>
                <a:gd name="connsiteX8750" fmla="*/ 513143 w 1498841"/>
                <a:gd name="connsiteY8750" fmla="*/ 629292 h 2218638"/>
                <a:gd name="connsiteX8751" fmla="*/ 514252 w 1498841"/>
                <a:gd name="connsiteY8751" fmla="*/ 629553 h 2218638"/>
                <a:gd name="connsiteX8752" fmla="*/ 515688 w 1498841"/>
                <a:gd name="connsiteY8752" fmla="*/ 630597 h 2218638"/>
                <a:gd name="connsiteX8753" fmla="*/ 517123 w 1498841"/>
                <a:gd name="connsiteY8753" fmla="*/ 629813 h 2218638"/>
                <a:gd name="connsiteX8754" fmla="*/ 517841 w 1498841"/>
                <a:gd name="connsiteY8754" fmla="*/ 630923 h 2218638"/>
                <a:gd name="connsiteX8755" fmla="*/ 519472 w 1498841"/>
                <a:gd name="connsiteY8755" fmla="*/ 631380 h 2218638"/>
                <a:gd name="connsiteX8756" fmla="*/ 520843 w 1498841"/>
                <a:gd name="connsiteY8756" fmla="*/ 632620 h 2218638"/>
                <a:gd name="connsiteX8757" fmla="*/ 525280 w 1498841"/>
                <a:gd name="connsiteY8757" fmla="*/ 634186 h 2218638"/>
                <a:gd name="connsiteX8758" fmla="*/ 526846 w 1498841"/>
                <a:gd name="connsiteY8758" fmla="*/ 635817 h 2218638"/>
                <a:gd name="connsiteX8759" fmla="*/ 529717 w 1498841"/>
                <a:gd name="connsiteY8759" fmla="*/ 640319 h 2218638"/>
                <a:gd name="connsiteX8760" fmla="*/ 531348 w 1498841"/>
                <a:gd name="connsiteY8760" fmla="*/ 641689 h 2218638"/>
                <a:gd name="connsiteX8761" fmla="*/ 534219 w 1498841"/>
                <a:gd name="connsiteY8761" fmla="*/ 642668 h 2218638"/>
                <a:gd name="connsiteX8762" fmla="*/ 535329 w 1498841"/>
                <a:gd name="connsiteY8762" fmla="*/ 643843 h 2218638"/>
                <a:gd name="connsiteX8763" fmla="*/ 536960 w 1498841"/>
                <a:gd name="connsiteY8763" fmla="*/ 643125 h 2218638"/>
                <a:gd name="connsiteX8764" fmla="*/ 540679 w 1498841"/>
                <a:gd name="connsiteY8764" fmla="*/ 647497 h 2218638"/>
                <a:gd name="connsiteX8765" fmla="*/ 542376 w 1498841"/>
                <a:gd name="connsiteY8765" fmla="*/ 646975 h 2218638"/>
                <a:gd name="connsiteX8766" fmla="*/ 543355 w 1498841"/>
                <a:gd name="connsiteY8766" fmla="*/ 645735 h 2218638"/>
                <a:gd name="connsiteX8767" fmla="*/ 544007 w 1498841"/>
                <a:gd name="connsiteY8767" fmla="*/ 647301 h 2218638"/>
                <a:gd name="connsiteX8768" fmla="*/ 546421 w 1498841"/>
                <a:gd name="connsiteY8768" fmla="*/ 649650 h 2218638"/>
                <a:gd name="connsiteX8769" fmla="*/ 551315 w 1498841"/>
                <a:gd name="connsiteY8769" fmla="*/ 652325 h 2218638"/>
                <a:gd name="connsiteX8770" fmla="*/ 553469 w 1498841"/>
                <a:gd name="connsiteY8770" fmla="*/ 652848 h 2218638"/>
                <a:gd name="connsiteX8771" fmla="*/ 555557 w 1498841"/>
                <a:gd name="connsiteY8771" fmla="*/ 651673 h 2218638"/>
                <a:gd name="connsiteX8772" fmla="*/ 556927 w 1498841"/>
                <a:gd name="connsiteY8772" fmla="*/ 651477 h 2218638"/>
                <a:gd name="connsiteX8773" fmla="*/ 557710 w 1498841"/>
                <a:gd name="connsiteY8773" fmla="*/ 650499 h 2218638"/>
                <a:gd name="connsiteX8774" fmla="*/ 560320 w 1498841"/>
                <a:gd name="connsiteY8774" fmla="*/ 650303 h 2218638"/>
                <a:gd name="connsiteX8775" fmla="*/ 563713 w 1498841"/>
                <a:gd name="connsiteY8775" fmla="*/ 648215 h 2218638"/>
                <a:gd name="connsiteX8776" fmla="*/ 565084 w 1498841"/>
                <a:gd name="connsiteY8776" fmla="*/ 645800 h 2218638"/>
                <a:gd name="connsiteX8777" fmla="*/ 566584 w 1498841"/>
                <a:gd name="connsiteY8777" fmla="*/ 644300 h 2218638"/>
                <a:gd name="connsiteX8778" fmla="*/ 567889 w 1498841"/>
                <a:gd name="connsiteY8778" fmla="*/ 641689 h 2218638"/>
                <a:gd name="connsiteX8779" fmla="*/ 571087 w 1498841"/>
                <a:gd name="connsiteY8779" fmla="*/ 638753 h 2218638"/>
                <a:gd name="connsiteX8780" fmla="*/ 574415 w 1498841"/>
                <a:gd name="connsiteY8780" fmla="*/ 637514 h 2218638"/>
                <a:gd name="connsiteX8781" fmla="*/ 575785 w 1498841"/>
                <a:gd name="connsiteY8781" fmla="*/ 637514 h 2218638"/>
                <a:gd name="connsiteX8782" fmla="*/ 577220 w 1498841"/>
                <a:gd name="connsiteY8782" fmla="*/ 638884 h 2218638"/>
                <a:gd name="connsiteX8783" fmla="*/ 576372 w 1498841"/>
                <a:gd name="connsiteY8783" fmla="*/ 642277 h 2218638"/>
                <a:gd name="connsiteX8784" fmla="*/ 576437 w 1498841"/>
                <a:gd name="connsiteY8784" fmla="*/ 643125 h 2218638"/>
                <a:gd name="connsiteX8785" fmla="*/ 577090 w 1498841"/>
                <a:gd name="connsiteY8785" fmla="*/ 643908 h 2218638"/>
                <a:gd name="connsiteX8786" fmla="*/ 579635 w 1498841"/>
                <a:gd name="connsiteY8786" fmla="*/ 644039 h 2218638"/>
                <a:gd name="connsiteX8787" fmla="*/ 585768 w 1498841"/>
                <a:gd name="connsiteY8787" fmla="*/ 646779 h 2218638"/>
                <a:gd name="connsiteX8788" fmla="*/ 591250 w 1498841"/>
                <a:gd name="connsiteY8788" fmla="*/ 645017 h 2218638"/>
                <a:gd name="connsiteX8789" fmla="*/ 594251 w 1498841"/>
                <a:gd name="connsiteY8789" fmla="*/ 644626 h 2218638"/>
                <a:gd name="connsiteX8790" fmla="*/ 596731 w 1498841"/>
                <a:gd name="connsiteY8790" fmla="*/ 642538 h 2218638"/>
                <a:gd name="connsiteX8791" fmla="*/ 599993 w 1498841"/>
                <a:gd name="connsiteY8791" fmla="*/ 641363 h 2218638"/>
                <a:gd name="connsiteX8792" fmla="*/ 601886 w 1498841"/>
                <a:gd name="connsiteY8792" fmla="*/ 641168 h 2218638"/>
                <a:gd name="connsiteX8793" fmla="*/ 605605 w 1498841"/>
                <a:gd name="connsiteY8793" fmla="*/ 641820 h 2218638"/>
                <a:gd name="connsiteX8794" fmla="*/ 606780 w 1498841"/>
                <a:gd name="connsiteY8794" fmla="*/ 641559 h 2218638"/>
                <a:gd name="connsiteX8795" fmla="*/ 609651 w 1498841"/>
                <a:gd name="connsiteY8795" fmla="*/ 642668 h 2218638"/>
                <a:gd name="connsiteX8796" fmla="*/ 610695 w 1498841"/>
                <a:gd name="connsiteY8796" fmla="*/ 643712 h 2218638"/>
                <a:gd name="connsiteX8797" fmla="*/ 612065 w 1498841"/>
                <a:gd name="connsiteY8797" fmla="*/ 647366 h 2218638"/>
                <a:gd name="connsiteX8798" fmla="*/ 613827 w 1498841"/>
                <a:gd name="connsiteY8798" fmla="*/ 648867 h 2218638"/>
                <a:gd name="connsiteX8799" fmla="*/ 614414 w 1498841"/>
                <a:gd name="connsiteY8799" fmla="*/ 650499 h 2218638"/>
                <a:gd name="connsiteX8800" fmla="*/ 615784 w 1498841"/>
                <a:gd name="connsiteY8800" fmla="*/ 652456 h 2218638"/>
                <a:gd name="connsiteX8801" fmla="*/ 619504 w 1498841"/>
                <a:gd name="connsiteY8801" fmla="*/ 655588 h 2218638"/>
                <a:gd name="connsiteX8802" fmla="*/ 619178 w 1498841"/>
                <a:gd name="connsiteY8802" fmla="*/ 655849 h 2218638"/>
                <a:gd name="connsiteX8803" fmla="*/ 617872 w 1498841"/>
                <a:gd name="connsiteY8803" fmla="*/ 654479 h 2218638"/>
                <a:gd name="connsiteX8804" fmla="*/ 614871 w 1498841"/>
                <a:gd name="connsiteY8804" fmla="*/ 653957 h 2218638"/>
                <a:gd name="connsiteX8805" fmla="*/ 614349 w 1498841"/>
                <a:gd name="connsiteY8805" fmla="*/ 652782 h 2218638"/>
                <a:gd name="connsiteX8806" fmla="*/ 612848 w 1498841"/>
                <a:gd name="connsiteY8806" fmla="*/ 653435 h 2218638"/>
                <a:gd name="connsiteX8807" fmla="*/ 613566 w 1498841"/>
                <a:gd name="connsiteY8807" fmla="*/ 655066 h 2218638"/>
                <a:gd name="connsiteX8808" fmla="*/ 614545 w 1498841"/>
                <a:gd name="connsiteY8808" fmla="*/ 655197 h 2218638"/>
                <a:gd name="connsiteX8809" fmla="*/ 615523 w 1498841"/>
                <a:gd name="connsiteY8809" fmla="*/ 655980 h 2218638"/>
                <a:gd name="connsiteX8810" fmla="*/ 617024 w 1498841"/>
                <a:gd name="connsiteY8810" fmla="*/ 655914 h 2218638"/>
                <a:gd name="connsiteX8811" fmla="*/ 618003 w 1498841"/>
                <a:gd name="connsiteY8811" fmla="*/ 656959 h 2218638"/>
                <a:gd name="connsiteX8812" fmla="*/ 619700 w 1498841"/>
                <a:gd name="connsiteY8812" fmla="*/ 656828 h 2218638"/>
                <a:gd name="connsiteX8813" fmla="*/ 619830 w 1498841"/>
                <a:gd name="connsiteY8813" fmla="*/ 657089 h 2218638"/>
                <a:gd name="connsiteX8814" fmla="*/ 618982 w 1498841"/>
                <a:gd name="connsiteY8814" fmla="*/ 657350 h 2218638"/>
                <a:gd name="connsiteX8815" fmla="*/ 617611 w 1498841"/>
                <a:gd name="connsiteY8815" fmla="*/ 657350 h 2218638"/>
                <a:gd name="connsiteX8816" fmla="*/ 616698 w 1498841"/>
                <a:gd name="connsiteY8816" fmla="*/ 661004 h 2218638"/>
                <a:gd name="connsiteX8817" fmla="*/ 616959 w 1498841"/>
                <a:gd name="connsiteY8817" fmla="*/ 661200 h 2218638"/>
                <a:gd name="connsiteX8818" fmla="*/ 618590 w 1498841"/>
                <a:gd name="connsiteY8818" fmla="*/ 659373 h 2218638"/>
                <a:gd name="connsiteX8819" fmla="*/ 619439 w 1498841"/>
                <a:gd name="connsiteY8819" fmla="*/ 658916 h 2218638"/>
                <a:gd name="connsiteX8820" fmla="*/ 619830 w 1498841"/>
                <a:gd name="connsiteY8820" fmla="*/ 659177 h 2218638"/>
                <a:gd name="connsiteX8821" fmla="*/ 620287 w 1498841"/>
                <a:gd name="connsiteY8821" fmla="*/ 660678 h 2218638"/>
                <a:gd name="connsiteX8822" fmla="*/ 619830 w 1498841"/>
                <a:gd name="connsiteY8822" fmla="*/ 661461 h 2218638"/>
                <a:gd name="connsiteX8823" fmla="*/ 620156 w 1498841"/>
                <a:gd name="connsiteY8823" fmla="*/ 661918 h 2218638"/>
                <a:gd name="connsiteX8824" fmla="*/ 624332 w 1498841"/>
                <a:gd name="connsiteY8824" fmla="*/ 663418 h 2218638"/>
                <a:gd name="connsiteX8825" fmla="*/ 624854 w 1498841"/>
                <a:gd name="connsiteY8825" fmla="*/ 665311 h 2218638"/>
                <a:gd name="connsiteX8826" fmla="*/ 626747 w 1498841"/>
                <a:gd name="connsiteY8826" fmla="*/ 665572 h 2218638"/>
                <a:gd name="connsiteX8827" fmla="*/ 627334 w 1498841"/>
                <a:gd name="connsiteY8827" fmla="*/ 669291 h 2218638"/>
                <a:gd name="connsiteX8828" fmla="*/ 627791 w 1498841"/>
                <a:gd name="connsiteY8828" fmla="*/ 670009 h 2218638"/>
                <a:gd name="connsiteX8829" fmla="*/ 628900 w 1498841"/>
                <a:gd name="connsiteY8829" fmla="*/ 670270 h 2218638"/>
                <a:gd name="connsiteX8830" fmla="*/ 630988 w 1498841"/>
                <a:gd name="connsiteY8830" fmla="*/ 669617 h 2218638"/>
                <a:gd name="connsiteX8831" fmla="*/ 631967 w 1498841"/>
                <a:gd name="connsiteY8831" fmla="*/ 669878 h 2218638"/>
                <a:gd name="connsiteX8832" fmla="*/ 631380 w 1498841"/>
                <a:gd name="connsiteY8832" fmla="*/ 671314 h 2218638"/>
                <a:gd name="connsiteX8833" fmla="*/ 631902 w 1498841"/>
                <a:gd name="connsiteY8833" fmla="*/ 672880 h 2218638"/>
                <a:gd name="connsiteX8834" fmla="*/ 631902 w 1498841"/>
                <a:gd name="connsiteY8834" fmla="*/ 674381 h 2218638"/>
                <a:gd name="connsiteX8835" fmla="*/ 632619 w 1498841"/>
                <a:gd name="connsiteY8835" fmla="*/ 675229 h 2218638"/>
                <a:gd name="connsiteX8836" fmla="*/ 633468 w 1498841"/>
                <a:gd name="connsiteY8836" fmla="*/ 677578 h 2218638"/>
                <a:gd name="connsiteX8837" fmla="*/ 634512 w 1498841"/>
                <a:gd name="connsiteY8837" fmla="*/ 678688 h 2218638"/>
                <a:gd name="connsiteX8838" fmla="*/ 635686 w 1498841"/>
                <a:gd name="connsiteY8838" fmla="*/ 679014 h 2218638"/>
                <a:gd name="connsiteX8839" fmla="*/ 637318 w 1498841"/>
                <a:gd name="connsiteY8839" fmla="*/ 678361 h 2218638"/>
                <a:gd name="connsiteX8840" fmla="*/ 637774 w 1498841"/>
                <a:gd name="connsiteY8840" fmla="*/ 676338 h 2218638"/>
                <a:gd name="connsiteX8841" fmla="*/ 637057 w 1498841"/>
                <a:gd name="connsiteY8841" fmla="*/ 673598 h 2218638"/>
                <a:gd name="connsiteX8842" fmla="*/ 638101 w 1498841"/>
                <a:gd name="connsiteY8842" fmla="*/ 673272 h 2218638"/>
                <a:gd name="connsiteX8843" fmla="*/ 641820 w 1498841"/>
                <a:gd name="connsiteY8843" fmla="*/ 674120 h 2218638"/>
                <a:gd name="connsiteX8844" fmla="*/ 645148 w 1498841"/>
                <a:gd name="connsiteY8844" fmla="*/ 673206 h 2218638"/>
                <a:gd name="connsiteX8845" fmla="*/ 647432 w 1498841"/>
                <a:gd name="connsiteY8845" fmla="*/ 673206 h 2218638"/>
                <a:gd name="connsiteX8846" fmla="*/ 650760 w 1498841"/>
                <a:gd name="connsiteY8846" fmla="*/ 674577 h 2218638"/>
                <a:gd name="connsiteX8847" fmla="*/ 652521 w 1498841"/>
                <a:gd name="connsiteY8847" fmla="*/ 674120 h 2218638"/>
                <a:gd name="connsiteX8848" fmla="*/ 658133 w 1498841"/>
                <a:gd name="connsiteY8848" fmla="*/ 674642 h 2218638"/>
                <a:gd name="connsiteX8849" fmla="*/ 658720 w 1498841"/>
                <a:gd name="connsiteY8849" fmla="*/ 673859 h 2218638"/>
                <a:gd name="connsiteX8850" fmla="*/ 660352 w 1498841"/>
                <a:gd name="connsiteY8850" fmla="*/ 673011 h 2218638"/>
                <a:gd name="connsiteX8851" fmla="*/ 660221 w 1498841"/>
                <a:gd name="connsiteY8851" fmla="*/ 672293 h 2218638"/>
                <a:gd name="connsiteX8852" fmla="*/ 658720 w 1498841"/>
                <a:gd name="connsiteY8852" fmla="*/ 672554 h 2218638"/>
                <a:gd name="connsiteX8853" fmla="*/ 657742 w 1498841"/>
                <a:gd name="connsiteY8853" fmla="*/ 672227 h 2218638"/>
                <a:gd name="connsiteX8854" fmla="*/ 658525 w 1498841"/>
                <a:gd name="connsiteY8854" fmla="*/ 670661 h 2218638"/>
                <a:gd name="connsiteX8855" fmla="*/ 661461 w 1498841"/>
                <a:gd name="connsiteY8855" fmla="*/ 671379 h 2218638"/>
                <a:gd name="connsiteX8856" fmla="*/ 661983 w 1498841"/>
                <a:gd name="connsiteY8856" fmla="*/ 671183 h 2218638"/>
                <a:gd name="connsiteX8857" fmla="*/ 664789 w 1498841"/>
                <a:gd name="connsiteY8857" fmla="*/ 667333 h 2218638"/>
                <a:gd name="connsiteX8858" fmla="*/ 664136 w 1498841"/>
                <a:gd name="connsiteY8858" fmla="*/ 667073 h 2218638"/>
                <a:gd name="connsiteX8859" fmla="*/ 661918 w 1498841"/>
                <a:gd name="connsiteY8859" fmla="*/ 670857 h 2218638"/>
                <a:gd name="connsiteX8860" fmla="*/ 658720 w 1498841"/>
                <a:gd name="connsiteY8860" fmla="*/ 670140 h 2218638"/>
                <a:gd name="connsiteX8861" fmla="*/ 656893 w 1498841"/>
                <a:gd name="connsiteY8861" fmla="*/ 671510 h 2218638"/>
                <a:gd name="connsiteX8862" fmla="*/ 655719 w 1498841"/>
                <a:gd name="connsiteY8862" fmla="*/ 671836 h 2218638"/>
                <a:gd name="connsiteX8863" fmla="*/ 654479 w 1498841"/>
                <a:gd name="connsiteY8863" fmla="*/ 670923 h 2218638"/>
                <a:gd name="connsiteX8864" fmla="*/ 653500 w 1498841"/>
                <a:gd name="connsiteY8864" fmla="*/ 670988 h 2218638"/>
                <a:gd name="connsiteX8865" fmla="*/ 652391 w 1498841"/>
                <a:gd name="connsiteY8865" fmla="*/ 670531 h 2218638"/>
                <a:gd name="connsiteX8866" fmla="*/ 651477 w 1498841"/>
                <a:gd name="connsiteY8866" fmla="*/ 668769 h 2218638"/>
                <a:gd name="connsiteX8867" fmla="*/ 651804 w 1498841"/>
                <a:gd name="connsiteY8867" fmla="*/ 667399 h 2218638"/>
                <a:gd name="connsiteX8868" fmla="*/ 651608 w 1498841"/>
                <a:gd name="connsiteY8868" fmla="*/ 667073 h 2218638"/>
                <a:gd name="connsiteX8869" fmla="*/ 650564 w 1498841"/>
                <a:gd name="connsiteY8869" fmla="*/ 667333 h 2218638"/>
                <a:gd name="connsiteX8870" fmla="*/ 650303 w 1498841"/>
                <a:gd name="connsiteY8870" fmla="*/ 667986 h 2218638"/>
                <a:gd name="connsiteX8871" fmla="*/ 650760 w 1498841"/>
                <a:gd name="connsiteY8871" fmla="*/ 670531 h 2218638"/>
                <a:gd name="connsiteX8872" fmla="*/ 650303 w 1498841"/>
                <a:gd name="connsiteY8872" fmla="*/ 670205 h 2218638"/>
                <a:gd name="connsiteX8873" fmla="*/ 648606 w 1498841"/>
                <a:gd name="connsiteY8873" fmla="*/ 671118 h 2218638"/>
                <a:gd name="connsiteX8874" fmla="*/ 647236 w 1498841"/>
                <a:gd name="connsiteY8874" fmla="*/ 670466 h 2218638"/>
                <a:gd name="connsiteX8875" fmla="*/ 648345 w 1498841"/>
                <a:gd name="connsiteY8875" fmla="*/ 669813 h 2218638"/>
                <a:gd name="connsiteX8876" fmla="*/ 648280 w 1498841"/>
                <a:gd name="connsiteY8876" fmla="*/ 669422 h 2218638"/>
                <a:gd name="connsiteX8877" fmla="*/ 647301 w 1498841"/>
                <a:gd name="connsiteY8877" fmla="*/ 669161 h 2218638"/>
                <a:gd name="connsiteX8878" fmla="*/ 647301 w 1498841"/>
                <a:gd name="connsiteY8878" fmla="*/ 668704 h 2218638"/>
                <a:gd name="connsiteX8879" fmla="*/ 648149 w 1498841"/>
                <a:gd name="connsiteY8879" fmla="*/ 667790 h 2218638"/>
                <a:gd name="connsiteX8880" fmla="*/ 647432 w 1498841"/>
                <a:gd name="connsiteY8880" fmla="*/ 666616 h 2218638"/>
                <a:gd name="connsiteX8881" fmla="*/ 645278 w 1498841"/>
                <a:gd name="connsiteY8881" fmla="*/ 665963 h 2218638"/>
                <a:gd name="connsiteX8882" fmla="*/ 642734 w 1498841"/>
                <a:gd name="connsiteY8882" fmla="*/ 666485 h 2218638"/>
                <a:gd name="connsiteX8883" fmla="*/ 641885 w 1498841"/>
                <a:gd name="connsiteY8883" fmla="*/ 666290 h 2218638"/>
                <a:gd name="connsiteX8884" fmla="*/ 638427 w 1498841"/>
                <a:gd name="connsiteY8884" fmla="*/ 664397 h 2218638"/>
                <a:gd name="connsiteX8885" fmla="*/ 638166 w 1498841"/>
                <a:gd name="connsiteY8885" fmla="*/ 663941 h 2218638"/>
                <a:gd name="connsiteX8886" fmla="*/ 638557 w 1498841"/>
                <a:gd name="connsiteY8886" fmla="*/ 663288 h 2218638"/>
                <a:gd name="connsiteX8887" fmla="*/ 638101 w 1498841"/>
                <a:gd name="connsiteY8887" fmla="*/ 661852 h 2218638"/>
                <a:gd name="connsiteX8888" fmla="*/ 638492 w 1498841"/>
                <a:gd name="connsiteY8888" fmla="*/ 660221 h 2218638"/>
                <a:gd name="connsiteX8889" fmla="*/ 635621 w 1498841"/>
                <a:gd name="connsiteY8889" fmla="*/ 656893 h 2218638"/>
                <a:gd name="connsiteX8890" fmla="*/ 634381 w 1498841"/>
                <a:gd name="connsiteY8890" fmla="*/ 656371 h 2218638"/>
                <a:gd name="connsiteX8891" fmla="*/ 633141 w 1498841"/>
                <a:gd name="connsiteY8891" fmla="*/ 653891 h 2218638"/>
                <a:gd name="connsiteX8892" fmla="*/ 632097 w 1498841"/>
                <a:gd name="connsiteY8892" fmla="*/ 652978 h 2218638"/>
                <a:gd name="connsiteX8893" fmla="*/ 629814 w 1498841"/>
                <a:gd name="connsiteY8893" fmla="*/ 652260 h 2218638"/>
                <a:gd name="connsiteX8894" fmla="*/ 627856 w 1498841"/>
                <a:gd name="connsiteY8894" fmla="*/ 648606 h 2218638"/>
                <a:gd name="connsiteX8895" fmla="*/ 624854 w 1498841"/>
                <a:gd name="connsiteY8895" fmla="*/ 648541 h 2218638"/>
                <a:gd name="connsiteX8896" fmla="*/ 623223 w 1498841"/>
                <a:gd name="connsiteY8896" fmla="*/ 649063 h 2218638"/>
                <a:gd name="connsiteX8897" fmla="*/ 623093 w 1498841"/>
                <a:gd name="connsiteY8897" fmla="*/ 650760 h 2218638"/>
                <a:gd name="connsiteX8898" fmla="*/ 622440 w 1498841"/>
                <a:gd name="connsiteY8898" fmla="*/ 651412 h 2218638"/>
                <a:gd name="connsiteX8899" fmla="*/ 622114 w 1498841"/>
                <a:gd name="connsiteY8899" fmla="*/ 652913 h 2218638"/>
                <a:gd name="connsiteX8900" fmla="*/ 620874 w 1498841"/>
                <a:gd name="connsiteY8900" fmla="*/ 652260 h 2218638"/>
                <a:gd name="connsiteX8901" fmla="*/ 620744 w 1498841"/>
                <a:gd name="connsiteY8901" fmla="*/ 651086 h 2218638"/>
                <a:gd name="connsiteX8902" fmla="*/ 622114 w 1498841"/>
                <a:gd name="connsiteY8902" fmla="*/ 647171 h 2218638"/>
                <a:gd name="connsiteX8903" fmla="*/ 625115 w 1498841"/>
                <a:gd name="connsiteY8903" fmla="*/ 643647 h 2218638"/>
                <a:gd name="connsiteX8904" fmla="*/ 626682 w 1498841"/>
                <a:gd name="connsiteY8904" fmla="*/ 640123 h 2218638"/>
                <a:gd name="connsiteX8905" fmla="*/ 626747 w 1498841"/>
                <a:gd name="connsiteY8905" fmla="*/ 639080 h 2218638"/>
                <a:gd name="connsiteX8906" fmla="*/ 625833 w 1498841"/>
                <a:gd name="connsiteY8906" fmla="*/ 636535 h 2218638"/>
                <a:gd name="connsiteX8907" fmla="*/ 625050 w 1498841"/>
                <a:gd name="connsiteY8907" fmla="*/ 635882 h 2218638"/>
                <a:gd name="connsiteX8908" fmla="*/ 625115 w 1498841"/>
                <a:gd name="connsiteY8908" fmla="*/ 635229 h 2218638"/>
                <a:gd name="connsiteX8909" fmla="*/ 626551 w 1498841"/>
                <a:gd name="connsiteY8909" fmla="*/ 636143 h 2218638"/>
                <a:gd name="connsiteX8910" fmla="*/ 628248 w 1498841"/>
                <a:gd name="connsiteY8910" fmla="*/ 635817 h 2218638"/>
                <a:gd name="connsiteX8911" fmla="*/ 628900 w 1498841"/>
                <a:gd name="connsiteY8911" fmla="*/ 636274 h 2218638"/>
                <a:gd name="connsiteX8912" fmla="*/ 631575 w 1498841"/>
                <a:gd name="connsiteY8912" fmla="*/ 635491 h 2218638"/>
                <a:gd name="connsiteX8913" fmla="*/ 632489 w 1498841"/>
                <a:gd name="connsiteY8913" fmla="*/ 635556 h 2218638"/>
                <a:gd name="connsiteX8914" fmla="*/ 632358 w 1498841"/>
                <a:gd name="connsiteY8914" fmla="*/ 637970 h 2218638"/>
                <a:gd name="connsiteX8915" fmla="*/ 633207 w 1498841"/>
                <a:gd name="connsiteY8915" fmla="*/ 639145 h 2218638"/>
                <a:gd name="connsiteX8916" fmla="*/ 633990 w 1498841"/>
                <a:gd name="connsiteY8916" fmla="*/ 639471 h 2218638"/>
                <a:gd name="connsiteX8917" fmla="*/ 636078 w 1498841"/>
                <a:gd name="connsiteY8917" fmla="*/ 639275 h 2218638"/>
                <a:gd name="connsiteX8918" fmla="*/ 636339 w 1498841"/>
                <a:gd name="connsiteY8918" fmla="*/ 638231 h 2218638"/>
                <a:gd name="connsiteX8919" fmla="*/ 638557 w 1498841"/>
                <a:gd name="connsiteY8919" fmla="*/ 638818 h 2218638"/>
                <a:gd name="connsiteX8920" fmla="*/ 638818 w 1498841"/>
                <a:gd name="connsiteY8920" fmla="*/ 639536 h 2218638"/>
                <a:gd name="connsiteX8921" fmla="*/ 639601 w 1498841"/>
                <a:gd name="connsiteY8921" fmla="*/ 640189 h 2218638"/>
                <a:gd name="connsiteX8922" fmla="*/ 647171 w 1498841"/>
                <a:gd name="connsiteY8922" fmla="*/ 637318 h 2218638"/>
                <a:gd name="connsiteX8923" fmla="*/ 648606 w 1498841"/>
                <a:gd name="connsiteY8923" fmla="*/ 637774 h 2218638"/>
                <a:gd name="connsiteX8924" fmla="*/ 650890 w 1498841"/>
                <a:gd name="connsiteY8924" fmla="*/ 637709 h 2218638"/>
                <a:gd name="connsiteX8925" fmla="*/ 654805 w 1498841"/>
                <a:gd name="connsiteY8925" fmla="*/ 638492 h 2218638"/>
                <a:gd name="connsiteX8926" fmla="*/ 655588 w 1498841"/>
                <a:gd name="connsiteY8926" fmla="*/ 639145 h 2218638"/>
                <a:gd name="connsiteX8927" fmla="*/ 656175 w 1498841"/>
                <a:gd name="connsiteY8927" fmla="*/ 639145 h 2218638"/>
                <a:gd name="connsiteX8928" fmla="*/ 656763 w 1498841"/>
                <a:gd name="connsiteY8928" fmla="*/ 638949 h 2218638"/>
                <a:gd name="connsiteX8929" fmla="*/ 658916 w 1498841"/>
                <a:gd name="connsiteY8929" fmla="*/ 636469 h 2218638"/>
                <a:gd name="connsiteX8930" fmla="*/ 660482 w 1498841"/>
                <a:gd name="connsiteY8930" fmla="*/ 635817 h 2218638"/>
                <a:gd name="connsiteX8931" fmla="*/ 662701 w 1498841"/>
                <a:gd name="connsiteY8931" fmla="*/ 637057 h 2218638"/>
                <a:gd name="connsiteX8932" fmla="*/ 664201 w 1498841"/>
                <a:gd name="connsiteY8932" fmla="*/ 637383 h 2218638"/>
                <a:gd name="connsiteX8933" fmla="*/ 664006 w 1498841"/>
                <a:gd name="connsiteY8933" fmla="*/ 637970 h 2218638"/>
                <a:gd name="connsiteX8934" fmla="*/ 664593 w 1498841"/>
                <a:gd name="connsiteY8934" fmla="*/ 638427 h 2218638"/>
                <a:gd name="connsiteX8935" fmla="*/ 666029 w 1498841"/>
                <a:gd name="connsiteY8935" fmla="*/ 638688 h 2218638"/>
                <a:gd name="connsiteX8936" fmla="*/ 667268 w 1498841"/>
                <a:gd name="connsiteY8936" fmla="*/ 638166 h 2218638"/>
                <a:gd name="connsiteX8937" fmla="*/ 667399 w 1498841"/>
                <a:gd name="connsiteY8937" fmla="*/ 637905 h 2218638"/>
                <a:gd name="connsiteX8938" fmla="*/ 666616 w 1498841"/>
                <a:gd name="connsiteY8938" fmla="*/ 637252 h 2218638"/>
                <a:gd name="connsiteX8939" fmla="*/ 666812 w 1498841"/>
                <a:gd name="connsiteY8939" fmla="*/ 636535 h 2218638"/>
                <a:gd name="connsiteX8940" fmla="*/ 669552 w 1498841"/>
                <a:gd name="connsiteY8940" fmla="*/ 636078 h 2218638"/>
                <a:gd name="connsiteX8941" fmla="*/ 668769 w 1498841"/>
                <a:gd name="connsiteY8941" fmla="*/ 633859 h 2218638"/>
                <a:gd name="connsiteX8942" fmla="*/ 665507 w 1498841"/>
                <a:gd name="connsiteY8942" fmla="*/ 632293 h 2218638"/>
                <a:gd name="connsiteX8943" fmla="*/ 665115 w 1498841"/>
                <a:gd name="connsiteY8943" fmla="*/ 634055 h 2218638"/>
                <a:gd name="connsiteX8944" fmla="*/ 665768 w 1498841"/>
                <a:gd name="connsiteY8944" fmla="*/ 634707 h 2218638"/>
                <a:gd name="connsiteX8945" fmla="*/ 665507 w 1498841"/>
                <a:gd name="connsiteY8945" fmla="*/ 635034 h 2218638"/>
                <a:gd name="connsiteX8946" fmla="*/ 664985 w 1498841"/>
                <a:gd name="connsiteY8946" fmla="*/ 634773 h 2218638"/>
                <a:gd name="connsiteX8947" fmla="*/ 664462 w 1498841"/>
                <a:gd name="connsiteY8947" fmla="*/ 633533 h 2218638"/>
                <a:gd name="connsiteX8948" fmla="*/ 664854 w 1498841"/>
                <a:gd name="connsiteY8948" fmla="*/ 631641 h 2218638"/>
                <a:gd name="connsiteX8949" fmla="*/ 664593 w 1498841"/>
                <a:gd name="connsiteY8949" fmla="*/ 631119 h 2218638"/>
                <a:gd name="connsiteX8950" fmla="*/ 661004 w 1498841"/>
                <a:gd name="connsiteY8950" fmla="*/ 628443 h 2218638"/>
                <a:gd name="connsiteX8951" fmla="*/ 658394 w 1498841"/>
                <a:gd name="connsiteY8951" fmla="*/ 627334 h 2218638"/>
                <a:gd name="connsiteX8952" fmla="*/ 654479 w 1498841"/>
                <a:gd name="connsiteY8952" fmla="*/ 624789 h 2218638"/>
                <a:gd name="connsiteX8953" fmla="*/ 653696 w 1498841"/>
                <a:gd name="connsiteY8953" fmla="*/ 624593 h 2218638"/>
                <a:gd name="connsiteX8954" fmla="*/ 650629 w 1498841"/>
                <a:gd name="connsiteY8954" fmla="*/ 625246 h 2218638"/>
                <a:gd name="connsiteX8955" fmla="*/ 647171 w 1498841"/>
                <a:gd name="connsiteY8955" fmla="*/ 624202 h 2218638"/>
                <a:gd name="connsiteX8956" fmla="*/ 644887 w 1498841"/>
                <a:gd name="connsiteY8956" fmla="*/ 624072 h 2218638"/>
                <a:gd name="connsiteX8957" fmla="*/ 645083 w 1498841"/>
                <a:gd name="connsiteY8957" fmla="*/ 623354 h 2218638"/>
                <a:gd name="connsiteX8958" fmla="*/ 645866 w 1498841"/>
                <a:gd name="connsiteY8958" fmla="*/ 623288 h 2218638"/>
                <a:gd name="connsiteX8959" fmla="*/ 645474 w 1498841"/>
                <a:gd name="connsiteY8959" fmla="*/ 623027 h 2218638"/>
                <a:gd name="connsiteX8960" fmla="*/ 641885 w 1498841"/>
                <a:gd name="connsiteY8960" fmla="*/ 624072 h 2218638"/>
                <a:gd name="connsiteX8961" fmla="*/ 640058 w 1498841"/>
                <a:gd name="connsiteY8961" fmla="*/ 623549 h 2218638"/>
                <a:gd name="connsiteX8962" fmla="*/ 638231 w 1498841"/>
                <a:gd name="connsiteY8962" fmla="*/ 623549 h 2218638"/>
                <a:gd name="connsiteX8963" fmla="*/ 637513 w 1498841"/>
                <a:gd name="connsiteY8963" fmla="*/ 622832 h 2218638"/>
                <a:gd name="connsiteX8964" fmla="*/ 638688 w 1498841"/>
                <a:gd name="connsiteY8964" fmla="*/ 621592 h 2218638"/>
                <a:gd name="connsiteX8965" fmla="*/ 638884 w 1498841"/>
                <a:gd name="connsiteY8965" fmla="*/ 620352 h 2218638"/>
                <a:gd name="connsiteX8966" fmla="*/ 638623 w 1498841"/>
                <a:gd name="connsiteY8966" fmla="*/ 615719 h 2218638"/>
                <a:gd name="connsiteX8967" fmla="*/ 637448 w 1498841"/>
                <a:gd name="connsiteY8967" fmla="*/ 615197 h 2218638"/>
                <a:gd name="connsiteX8968" fmla="*/ 637318 w 1498841"/>
                <a:gd name="connsiteY8968" fmla="*/ 614545 h 2218638"/>
                <a:gd name="connsiteX8969" fmla="*/ 638427 w 1498841"/>
                <a:gd name="connsiteY8969" fmla="*/ 613240 h 2218638"/>
                <a:gd name="connsiteX8970" fmla="*/ 638623 w 1498841"/>
                <a:gd name="connsiteY8970" fmla="*/ 612000 h 2218638"/>
                <a:gd name="connsiteX8971" fmla="*/ 638296 w 1498841"/>
                <a:gd name="connsiteY8971" fmla="*/ 609781 h 2218638"/>
                <a:gd name="connsiteX8972" fmla="*/ 637122 w 1498841"/>
                <a:gd name="connsiteY8972" fmla="*/ 606584 h 2218638"/>
                <a:gd name="connsiteX8973" fmla="*/ 637579 w 1498841"/>
                <a:gd name="connsiteY8973" fmla="*/ 605540 h 2218638"/>
                <a:gd name="connsiteX8974" fmla="*/ 638688 w 1498841"/>
                <a:gd name="connsiteY8974" fmla="*/ 605801 h 2218638"/>
                <a:gd name="connsiteX8975" fmla="*/ 639471 w 1498841"/>
                <a:gd name="connsiteY8975" fmla="*/ 606714 h 2218638"/>
                <a:gd name="connsiteX8976" fmla="*/ 641624 w 1498841"/>
                <a:gd name="connsiteY8976" fmla="*/ 611608 h 2218638"/>
                <a:gd name="connsiteX8977" fmla="*/ 643973 w 1498841"/>
                <a:gd name="connsiteY8977" fmla="*/ 614610 h 2218638"/>
                <a:gd name="connsiteX8978" fmla="*/ 646192 w 1498841"/>
                <a:gd name="connsiteY8978" fmla="*/ 615001 h 2218638"/>
                <a:gd name="connsiteX8979" fmla="*/ 652326 w 1498841"/>
                <a:gd name="connsiteY8979" fmla="*/ 617807 h 2218638"/>
                <a:gd name="connsiteX8980" fmla="*/ 655914 w 1498841"/>
                <a:gd name="connsiteY8980" fmla="*/ 618460 h 2218638"/>
                <a:gd name="connsiteX8981" fmla="*/ 658329 w 1498841"/>
                <a:gd name="connsiteY8981" fmla="*/ 618003 h 2218638"/>
                <a:gd name="connsiteX8982" fmla="*/ 661135 w 1498841"/>
                <a:gd name="connsiteY8982" fmla="*/ 615523 h 2218638"/>
                <a:gd name="connsiteX8983" fmla="*/ 661265 w 1498841"/>
                <a:gd name="connsiteY8983" fmla="*/ 613240 h 2218638"/>
                <a:gd name="connsiteX8984" fmla="*/ 659569 w 1498841"/>
                <a:gd name="connsiteY8984" fmla="*/ 611543 h 2218638"/>
                <a:gd name="connsiteX8985" fmla="*/ 659308 w 1498841"/>
                <a:gd name="connsiteY8985" fmla="*/ 610695 h 2218638"/>
                <a:gd name="connsiteX8986" fmla="*/ 660221 w 1498841"/>
                <a:gd name="connsiteY8986" fmla="*/ 610238 h 2218638"/>
                <a:gd name="connsiteX8987" fmla="*/ 661135 w 1498841"/>
                <a:gd name="connsiteY8987" fmla="*/ 610434 h 2218638"/>
                <a:gd name="connsiteX8988" fmla="*/ 661461 w 1498841"/>
                <a:gd name="connsiteY8988" fmla="*/ 610173 h 2218638"/>
                <a:gd name="connsiteX8989" fmla="*/ 661396 w 1498841"/>
                <a:gd name="connsiteY8989" fmla="*/ 609585 h 2218638"/>
                <a:gd name="connsiteX8990" fmla="*/ 659438 w 1498841"/>
                <a:gd name="connsiteY8990" fmla="*/ 609259 h 2218638"/>
                <a:gd name="connsiteX8991" fmla="*/ 658394 w 1498841"/>
                <a:gd name="connsiteY8991" fmla="*/ 609977 h 2218638"/>
                <a:gd name="connsiteX8992" fmla="*/ 657415 w 1498841"/>
                <a:gd name="connsiteY8992" fmla="*/ 610173 h 2218638"/>
                <a:gd name="connsiteX8993" fmla="*/ 653892 w 1498841"/>
                <a:gd name="connsiteY8993" fmla="*/ 609325 h 2218638"/>
                <a:gd name="connsiteX8994" fmla="*/ 651934 w 1498841"/>
                <a:gd name="connsiteY8994" fmla="*/ 608085 h 2218638"/>
                <a:gd name="connsiteX8995" fmla="*/ 650760 w 1498841"/>
                <a:gd name="connsiteY8995" fmla="*/ 607954 h 2218638"/>
                <a:gd name="connsiteX8996" fmla="*/ 649781 w 1498841"/>
                <a:gd name="connsiteY8996" fmla="*/ 608672 h 2218638"/>
                <a:gd name="connsiteX8997" fmla="*/ 648149 w 1498841"/>
                <a:gd name="connsiteY8997" fmla="*/ 609063 h 2218638"/>
                <a:gd name="connsiteX8998" fmla="*/ 647823 w 1498841"/>
                <a:gd name="connsiteY8998" fmla="*/ 610042 h 2218638"/>
                <a:gd name="connsiteX8999" fmla="*/ 647040 w 1498841"/>
                <a:gd name="connsiteY8999" fmla="*/ 610173 h 2218638"/>
                <a:gd name="connsiteX9000" fmla="*/ 646453 w 1498841"/>
                <a:gd name="connsiteY9000" fmla="*/ 608476 h 2218638"/>
                <a:gd name="connsiteX9001" fmla="*/ 645735 w 1498841"/>
                <a:gd name="connsiteY9001" fmla="*/ 607954 h 2218638"/>
                <a:gd name="connsiteX9002" fmla="*/ 645866 w 1498841"/>
                <a:gd name="connsiteY9002" fmla="*/ 607497 h 2218638"/>
                <a:gd name="connsiteX9003" fmla="*/ 647105 w 1498841"/>
                <a:gd name="connsiteY9003" fmla="*/ 607497 h 2218638"/>
                <a:gd name="connsiteX9004" fmla="*/ 648998 w 1498841"/>
                <a:gd name="connsiteY9004" fmla="*/ 605670 h 2218638"/>
                <a:gd name="connsiteX9005" fmla="*/ 648084 w 1498841"/>
                <a:gd name="connsiteY9005" fmla="*/ 605018 h 2218638"/>
                <a:gd name="connsiteX9006" fmla="*/ 646583 w 1498841"/>
                <a:gd name="connsiteY9006" fmla="*/ 605083 h 2218638"/>
                <a:gd name="connsiteX9007" fmla="*/ 643647 w 1498841"/>
                <a:gd name="connsiteY9007" fmla="*/ 602669 h 2218638"/>
                <a:gd name="connsiteX9008" fmla="*/ 640319 w 1498841"/>
                <a:gd name="connsiteY9008" fmla="*/ 602930 h 2218638"/>
                <a:gd name="connsiteX9009" fmla="*/ 638688 w 1498841"/>
                <a:gd name="connsiteY9009" fmla="*/ 602473 h 2218638"/>
                <a:gd name="connsiteX9010" fmla="*/ 637513 w 1498841"/>
                <a:gd name="connsiteY9010" fmla="*/ 601560 h 2218638"/>
                <a:gd name="connsiteX9011" fmla="*/ 633924 w 1498841"/>
                <a:gd name="connsiteY9011" fmla="*/ 602277 h 2218638"/>
                <a:gd name="connsiteX9012" fmla="*/ 631053 w 1498841"/>
                <a:gd name="connsiteY9012" fmla="*/ 601755 h 2218638"/>
                <a:gd name="connsiteX9013" fmla="*/ 629422 w 1498841"/>
                <a:gd name="connsiteY9013" fmla="*/ 602277 h 2218638"/>
                <a:gd name="connsiteX9014" fmla="*/ 629357 w 1498841"/>
                <a:gd name="connsiteY9014" fmla="*/ 603582 h 2218638"/>
                <a:gd name="connsiteX9015" fmla="*/ 627921 w 1498841"/>
                <a:gd name="connsiteY9015" fmla="*/ 604496 h 2218638"/>
                <a:gd name="connsiteX9016" fmla="*/ 624137 w 1498841"/>
                <a:gd name="connsiteY9016" fmla="*/ 604431 h 2218638"/>
                <a:gd name="connsiteX9017" fmla="*/ 623158 w 1498841"/>
                <a:gd name="connsiteY9017" fmla="*/ 606127 h 2218638"/>
                <a:gd name="connsiteX9018" fmla="*/ 622375 w 1498841"/>
                <a:gd name="connsiteY9018" fmla="*/ 606649 h 2218638"/>
                <a:gd name="connsiteX9019" fmla="*/ 618460 w 1498841"/>
                <a:gd name="connsiteY9019" fmla="*/ 605997 h 2218638"/>
                <a:gd name="connsiteX9020" fmla="*/ 614284 w 1498841"/>
                <a:gd name="connsiteY9020" fmla="*/ 607367 h 2218638"/>
                <a:gd name="connsiteX9021" fmla="*/ 613501 w 1498841"/>
                <a:gd name="connsiteY9021" fmla="*/ 608606 h 2218638"/>
                <a:gd name="connsiteX9022" fmla="*/ 614545 w 1498841"/>
                <a:gd name="connsiteY9022" fmla="*/ 611608 h 2218638"/>
                <a:gd name="connsiteX9023" fmla="*/ 614806 w 1498841"/>
                <a:gd name="connsiteY9023" fmla="*/ 613827 h 2218638"/>
                <a:gd name="connsiteX9024" fmla="*/ 612457 w 1498841"/>
                <a:gd name="connsiteY9024" fmla="*/ 613500 h 2218638"/>
                <a:gd name="connsiteX9025" fmla="*/ 610108 w 1498841"/>
                <a:gd name="connsiteY9025" fmla="*/ 612391 h 2218638"/>
                <a:gd name="connsiteX9026" fmla="*/ 609259 w 1498841"/>
                <a:gd name="connsiteY9026" fmla="*/ 611413 h 2218638"/>
                <a:gd name="connsiteX9027" fmla="*/ 609455 w 1498841"/>
                <a:gd name="connsiteY9027" fmla="*/ 610368 h 2218638"/>
                <a:gd name="connsiteX9028" fmla="*/ 609977 w 1498841"/>
                <a:gd name="connsiteY9028" fmla="*/ 609716 h 2218638"/>
                <a:gd name="connsiteX9029" fmla="*/ 612391 w 1498841"/>
                <a:gd name="connsiteY9029" fmla="*/ 609259 h 2218638"/>
                <a:gd name="connsiteX9030" fmla="*/ 612718 w 1498841"/>
                <a:gd name="connsiteY9030" fmla="*/ 608411 h 2218638"/>
                <a:gd name="connsiteX9031" fmla="*/ 612065 w 1498841"/>
                <a:gd name="connsiteY9031" fmla="*/ 606975 h 2218638"/>
                <a:gd name="connsiteX9032" fmla="*/ 611935 w 1498841"/>
                <a:gd name="connsiteY9032" fmla="*/ 605083 h 2218638"/>
                <a:gd name="connsiteX9033" fmla="*/ 610108 w 1498841"/>
                <a:gd name="connsiteY9033" fmla="*/ 602081 h 2218638"/>
                <a:gd name="connsiteX9034" fmla="*/ 606453 w 1498841"/>
                <a:gd name="connsiteY9034" fmla="*/ 600124 h 2218638"/>
                <a:gd name="connsiteX9035" fmla="*/ 604496 w 1498841"/>
                <a:gd name="connsiteY9035" fmla="*/ 599798 h 2218638"/>
                <a:gd name="connsiteX9036" fmla="*/ 602342 w 1498841"/>
                <a:gd name="connsiteY9036" fmla="*/ 598558 h 2218638"/>
                <a:gd name="connsiteX9037" fmla="*/ 602342 w 1498841"/>
                <a:gd name="connsiteY9037" fmla="*/ 597971 h 2218638"/>
                <a:gd name="connsiteX9038" fmla="*/ 605214 w 1498841"/>
                <a:gd name="connsiteY9038" fmla="*/ 597579 h 2218638"/>
                <a:gd name="connsiteX9039" fmla="*/ 605605 w 1498841"/>
                <a:gd name="connsiteY9039" fmla="*/ 596666 h 2218638"/>
                <a:gd name="connsiteX9040" fmla="*/ 605214 w 1498841"/>
                <a:gd name="connsiteY9040" fmla="*/ 594578 h 2218638"/>
                <a:gd name="connsiteX9041" fmla="*/ 601951 w 1498841"/>
                <a:gd name="connsiteY9041" fmla="*/ 594447 h 2218638"/>
                <a:gd name="connsiteX9042" fmla="*/ 602147 w 1498841"/>
                <a:gd name="connsiteY9042" fmla="*/ 593533 h 2218638"/>
                <a:gd name="connsiteX9043" fmla="*/ 603517 w 1498841"/>
                <a:gd name="connsiteY9043" fmla="*/ 592946 h 2218638"/>
                <a:gd name="connsiteX9044" fmla="*/ 604170 w 1498841"/>
                <a:gd name="connsiteY9044" fmla="*/ 593664 h 2218638"/>
                <a:gd name="connsiteX9045" fmla="*/ 604757 w 1498841"/>
                <a:gd name="connsiteY9045" fmla="*/ 593012 h 2218638"/>
                <a:gd name="connsiteX9046" fmla="*/ 604300 w 1498841"/>
                <a:gd name="connsiteY9046" fmla="*/ 591184 h 2218638"/>
                <a:gd name="connsiteX9047" fmla="*/ 603517 w 1498841"/>
                <a:gd name="connsiteY9047" fmla="*/ 591250 h 2218638"/>
                <a:gd name="connsiteX9048" fmla="*/ 602995 w 1498841"/>
                <a:gd name="connsiteY9048" fmla="*/ 591967 h 2218638"/>
                <a:gd name="connsiteX9049" fmla="*/ 602669 w 1498841"/>
                <a:gd name="connsiteY9049" fmla="*/ 591706 h 2218638"/>
                <a:gd name="connsiteX9050" fmla="*/ 602865 w 1498841"/>
                <a:gd name="connsiteY9050" fmla="*/ 591250 h 2218638"/>
                <a:gd name="connsiteX9051" fmla="*/ 604757 w 1498841"/>
                <a:gd name="connsiteY9051" fmla="*/ 589357 h 2218638"/>
                <a:gd name="connsiteX9052" fmla="*/ 605279 w 1498841"/>
                <a:gd name="connsiteY9052" fmla="*/ 589422 h 2218638"/>
                <a:gd name="connsiteX9053" fmla="*/ 606127 w 1498841"/>
                <a:gd name="connsiteY9053" fmla="*/ 590467 h 2218638"/>
                <a:gd name="connsiteX9054" fmla="*/ 607367 w 1498841"/>
                <a:gd name="connsiteY9054" fmla="*/ 590140 h 2218638"/>
                <a:gd name="connsiteX9055" fmla="*/ 609846 w 1498841"/>
                <a:gd name="connsiteY9055" fmla="*/ 588052 h 2218638"/>
                <a:gd name="connsiteX9056" fmla="*/ 611021 w 1498841"/>
                <a:gd name="connsiteY9056" fmla="*/ 587791 h 2218638"/>
                <a:gd name="connsiteX9057" fmla="*/ 614349 w 1498841"/>
                <a:gd name="connsiteY9057" fmla="*/ 585703 h 2218638"/>
                <a:gd name="connsiteX9058" fmla="*/ 615067 w 1498841"/>
                <a:gd name="connsiteY9058" fmla="*/ 585703 h 2218638"/>
                <a:gd name="connsiteX9059" fmla="*/ 615980 w 1498841"/>
                <a:gd name="connsiteY9059" fmla="*/ 586421 h 2218638"/>
                <a:gd name="connsiteX9060" fmla="*/ 618329 w 1498841"/>
                <a:gd name="connsiteY9060" fmla="*/ 585964 h 2218638"/>
                <a:gd name="connsiteX9061" fmla="*/ 620548 w 1498841"/>
                <a:gd name="connsiteY9061" fmla="*/ 586682 h 2218638"/>
                <a:gd name="connsiteX9062" fmla="*/ 621592 w 1498841"/>
                <a:gd name="connsiteY9062" fmla="*/ 585573 h 2218638"/>
                <a:gd name="connsiteX9063" fmla="*/ 622179 w 1498841"/>
                <a:gd name="connsiteY9063" fmla="*/ 582049 h 2218638"/>
                <a:gd name="connsiteX9064" fmla="*/ 623223 w 1498841"/>
                <a:gd name="connsiteY9064" fmla="*/ 580418 h 2218638"/>
                <a:gd name="connsiteX9065" fmla="*/ 630923 w 1498841"/>
                <a:gd name="connsiteY9065" fmla="*/ 577547 h 2218638"/>
                <a:gd name="connsiteX9066" fmla="*/ 633794 w 1498841"/>
                <a:gd name="connsiteY9066" fmla="*/ 575915 h 2218638"/>
                <a:gd name="connsiteX9067" fmla="*/ 635360 w 1498841"/>
                <a:gd name="connsiteY9067" fmla="*/ 574088 h 2218638"/>
                <a:gd name="connsiteX9068" fmla="*/ 637448 w 1498841"/>
                <a:gd name="connsiteY9068" fmla="*/ 573958 h 2218638"/>
                <a:gd name="connsiteX9069" fmla="*/ 638949 w 1498841"/>
                <a:gd name="connsiteY9069" fmla="*/ 573371 h 2218638"/>
                <a:gd name="connsiteX9070" fmla="*/ 639340 w 1498841"/>
                <a:gd name="connsiteY9070" fmla="*/ 569325 h 2218638"/>
                <a:gd name="connsiteX9071" fmla="*/ 638688 w 1498841"/>
                <a:gd name="connsiteY9071" fmla="*/ 568542 h 2218638"/>
                <a:gd name="connsiteX9072" fmla="*/ 637905 w 1498841"/>
                <a:gd name="connsiteY9072" fmla="*/ 568477 h 2218638"/>
                <a:gd name="connsiteX9073" fmla="*/ 639471 w 1498841"/>
                <a:gd name="connsiteY9073" fmla="*/ 562995 h 2218638"/>
                <a:gd name="connsiteX9074" fmla="*/ 641428 w 1498841"/>
                <a:gd name="connsiteY9074" fmla="*/ 565083 h 2218638"/>
                <a:gd name="connsiteX9075" fmla="*/ 643517 w 1498841"/>
                <a:gd name="connsiteY9075" fmla="*/ 565606 h 2218638"/>
                <a:gd name="connsiteX9076" fmla="*/ 645605 w 1498841"/>
                <a:gd name="connsiteY9076" fmla="*/ 565345 h 2218638"/>
                <a:gd name="connsiteX9077" fmla="*/ 650042 w 1498841"/>
                <a:gd name="connsiteY9077" fmla="*/ 563648 h 2218638"/>
                <a:gd name="connsiteX9078" fmla="*/ 651608 w 1498841"/>
                <a:gd name="connsiteY9078" fmla="*/ 562474 h 2218638"/>
                <a:gd name="connsiteX9079" fmla="*/ 653304 w 1498841"/>
                <a:gd name="connsiteY9079" fmla="*/ 560320 h 2218638"/>
                <a:gd name="connsiteX9080" fmla="*/ 653500 w 1498841"/>
                <a:gd name="connsiteY9080" fmla="*/ 559146 h 2218638"/>
                <a:gd name="connsiteX9081" fmla="*/ 652456 w 1498841"/>
                <a:gd name="connsiteY9081" fmla="*/ 557710 h 2218638"/>
                <a:gd name="connsiteX9082" fmla="*/ 652782 w 1498841"/>
                <a:gd name="connsiteY9082" fmla="*/ 557318 h 2218638"/>
                <a:gd name="connsiteX9083" fmla="*/ 653304 w 1498841"/>
                <a:gd name="connsiteY9083" fmla="*/ 557841 h 2218638"/>
                <a:gd name="connsiteX9084" fmla="*/ 654740 w 1498841"/>
                <a:gd name="connsiteY9084" fmla="*/ 557580 h 2218638"/>
                <a:gd name="connsiteX9085" fmla="*/ 655458 w 1498841"/>
                <a:gd name="connsiteY9085" fmla="*/ 556731 h 2218638"/>
                <a:gd name="connsiteX9086" fmla="*/ 655327 w 1498841"/>
                <a:gd name="connsiteY9086" fmla="*/ 555687 h 2218638"/>
                <a:gd name="connsiteX9087" fmla="*/ 656371 w 1498841"/>
                <a:gd name="connsiteY9087" fmla="*/ 555557 h 2218638"/>
                <a:gd name="connsiteX9088" fmla="*/ 657154 w 1498841"/>
                <a:gd name="connsiteY9088" fmla="*/ 554709 h 2218638"/>
                <a:gd name="connsiteX9089" fmla="*/ 659438 w 1498841"/>
                <a:gd name="connsiteY9089" fmla="*/ 554513 h 2218638"/>
                <a:gd name="connsiteX9090" fmla="*/ 659569 w 1498841"/>
                <a:gd name="connsiteY9090" fmla="*/ 555035 h 2218638"/>
                <a:gd name="connsiteX9091" fmla="*/ 658198 w 1498841"/>
                <a:gd name="connsiteY9091" fmla="*/ 556340 h 2218638"/>
                <a:gd name="connsiteX9092" fmla="*/ 656371 w 1498841"/>
                <a:gd name="connsiteY9092" fmla="*/ 557188 h 2218638"/>
                <a:gd name="connsiteX9093" fmla="*/ 656306 w 1498841"/>
                <a:gd name="connsiteY9093" fmla="*/ 557710 h 2218638"/>
                <a:gd name="connsiteX9094" fmla="*/ 657350 w 1498841"/>
                <a:gd name="connsiteY9094" fmla="*/ 558101 h 2218638"/>
                <a:gd name="connsiteX9095" fmla="*/ 657546 w 1498841"/>
                <a:gd name="connsiteY9095" fmla="*/ 558819 h 2218638"/>
                <a:gd name="connsiteX9096" fmla="*/ 656502 w 1498841"/>
                <a:gd name="connsiteY9096" fmla="*/ 559211 h 2218638"/>
                <a:gd name="connsiteX9097" fmla="*/ 655849 w 1498841"/>
                <a:gd name="connsiteY9097" fmla="*/ 559929 h 2218638"/>
                <a:gd name="connsiteX9098" fmla="*/ 655262 w 1498841"/>
                <a:gd name="connsiteY9098" fmla="*/ 559537 h 2218638"/>
                <a:gd name="connsiteX9099" fmla="*/ 651412 w 1498841"/>
                <a:gd name="connsiteY9099" fmla="*/ 563909 h 2218638"/>
                <a:gd name="connsiteX9100" fmla="*/ 647040 w 1498841"/>
                <a:gd name="connsiteY9100" fmla="*/ 566519 h 2218638"/>
                <a:gd name="connsiteX9101" fmla="*/ 642668 w 1498841"/>
                <a:gd name="connsiteY9101" fmla="*/ 566258 h 2218638"/>
                <a:gd name="connsiteX9102" fmla="*/ 641494 w 1498841"/>
                <a:gd name="connsiteY9102" fmla="*/ 566780 h 2218638"/>
                <a:gd name="connsiteX9103" fmla="*/ 641102 w 1498841"/>
                <a:gd name="connsiteY9103" fmla="*/ 568281 h 2218638"/>
                <a:gd name="connsiteX9104" fmla="*/ 641624 w 1498841"/>
                <a:gd name="connsiteY9104" fmla="*/ 569325 h 2218638"/>
                <a:gd name="connsiteX9105" fmla="*/ 644561 w 1498841"/>
                <a:gd name="connsiteY9105" fmla="*/ 571022 h 2218638"/>
                <a:gd name="connsiteX9106" fmla="*/ 645083 w 1498841"/>
                <a:gd name="connsiteY9106" fmla="*/ 572196 h 2218638"/>
                <a:gd name="connsiteX9107" fmla="*/ 647236 w 1498841"/>
                <a:gd name="connsiteY9107" fmla="*/ 572914 h 2218638"/>
                <a:gd name="connsiteX9108" fmla="*/ 647758 w 1498841"/>
                <a:gd name="connsiteY9108" fmla="*/ 572783 h 2218638"/>
                <a:gd name="connsiteX9109" fmla="*/ 647823 w 1498841"/>
                <a:gd name="connsiteY9109" fmla="*/ 572000 h 2218638"/>
                <a:gd name="connsiteX9110" fmla="*/ 646322 w 1498841"/>
                <a:gd name="connsiteY9110" fmla="*/ 572261 h 2218638"/>
                <a:gd name="connsiteX9111" fmla="*/ 645800 w 1498841"/>
                <a:gd name="connsiteY9111" fmla="*/ 570760 h 2218638"/>
                <a:gd name="connsiteX9112" fmla="*/ 646061 w 1498841"/>
                <a:gd name="connsiteY9112" fmla="*/ 569977 h 2218638"/>
                <a:gd name="connsiteX9113" fmla="*/ 647693 w 1498841"/>
                <a:gd name="connsiteY9113" fmla="*/ 570043 h 2218638"/>
                <a:gd name="connsiteX9114" fmla="*/ 651869 w 1498841"/>
                <a:gd name="connsiteY9114" fmla="*/ 567498 h 2218638"/>
                <a:gd name="connsiteX9115" fmla="*/ 652260 w 1498841"/>
                <a:gd name="connsiteY9115" fmla="*/ 567237 h 2218638"/>
                <a:gd name="connsiteX9116" fmla="*/ 651738 w 1498841"/>
                <a:gd name="connsiteY9116" fmla="*/ 566715 h 2218638"/>
                <a:gd name="connsiteX9117" fmla="*/ 651869 w 1498841"/>
                <a:gd name="connsiteY9117" fmla="*/ 566128 h 2218638"/>
                <a:gd name="connsiteX9118" fmla="*/ 652456 w 1498841"/>
                <a:gd name="connsiteY9118" fmla="*/ 566128 h 2218638"/>
                <a:gd name="connsiteX9119" fmla="*/ 652978 w 1498841"/>
                <a:gd name="connsiteY9119" fmla="*/ 567041 h 2218638"/>
                <a:gd name="connsiteX9120" fmla="*/ 653957 w 1498841"/>
                <a:gd name="connsiteY9120" fmla="*/ 565279 h 2218638"/>
                <a:gd name="connsiteX9121" fmla="*/ 655980 w 1498841"/>
                <a:gd name="connsiteY9121" fmla="*/ 563648 h 2218638"/>
                <a:gd name="connsiteX9122" fmla="*/ 656763 w 1498841"/>
                <a:gd name="connsiteY9122" fmla="*/ 562147 h 2218638"/>
                <a:gd name="connsiteX9123" fmla="*/ 657807 w 1498841"/>
                <a:gd name="connsiteY9123" fmla="*/ 561429 h 2218638"/>
                <a:gd name="connsiteX9124" fmla="*/ 660417 w 1498841"/>
                <a:gd name="connsiteY9124" fmla="*/ 560777 h 2218638"/>
                <a:gd name="connsiteX9125" fmla="*/ 661983 w 1498841"/>
                <a:gd name="connsiteY9125" fmla="*/ 559994 h 2218638"/>
                <a:gd name="connsiteX9126" fmla="*/ 662962 w 1498841"/>
                <a:gd name="connsiteY9126" fmla="*/ 560516 h 2218638"/>
                <a:gd name="connsiteX9127" fmla="*/ 663092 w 1498841"/>
                <a:gd name="connsiteY9127" fmla="*/ 559929 h 2218638"/>
                <a:gd name="connsiteX9128" fmla="*/ 665768 w 1498841"/>
                <a:gd name="connsiteY9128" fmla="*/ 558363 h 2218638"/>
                <a:gd name="connsiteX9129" fmla="*/ 666942 w 1498841"/>
                <a:gd name="connsiteY9129" fmla="*/ 555752 h 2218638"/>
                <a:gd name="connsiteX9130" fmla="*/ 666224 w 1498841"/>
                <a:gd name="connsiteY9130" fmla="*/ 555035 h 2218638"/>
                <a:gd name="connsiteX9131" fmla="*/ 666485 w 1498841"/>
                <a:gd name="connsiteY9131" fmla="*/ 553469 h 2218638"/>
                <a:gd name="connsiteX9132" fmla="*/ 668312 w 1498841"/>
                <a:gd name="connsiteY9132" fmla="*/ 550858 h 2218638"/>
                <a:gd name="connsiteX9133" fmla="*/ 669944 w 1498841"/>
                <a:gd name="connsiteY9133" fmla="*/ 550141 h 2218638"/>
                <a:gd name="connsiteX9134" fmla="*/ 673011 w 1498841"/>
                <a:gd name="connsiteY9134" fmla="*/ 546552 h 2218638"/>
                <a:gd name="connsiteX9135" fmla="*/ 673076 w 1498841"/>
                <a:gd name="connsiteY9135" fmla="*/ 543811 h 2218638"/>
                <a:gd name="connsiteX9136" fmla="*/ 672554 w 1498841"/>
                <a:gd name="connsiteY9136" fmla="*/ 541462 h 2218638"/>
                <a:gd name="connsiteX9137" fmla="*/ 671510 w 1498841"/>
                <a:gd name="connsiteY9137" fmla="*/ 540810 h 2218638"/>
                <a:gd name="connsiteX9138" fmla="*/ 670596 w 1498841"/>
                <a:gd name="connsiteY9138" fmla="*/ 539179 h 2218638"/>
                <a:gd name="connsiteX9139" fmla="*/ 669356 w 1498841"/>
                <a:gd name="connsiteY9139" fmla="*/ 539374 h 2218638"/>
                <a:gd name="connsiteX9140" fmla="*/ 667529 w 1498841"/>
                <a:gd name="connsiteY9140" fmla="*/ 538591 h 2218638"/>
                <a:gd name="connsiteX9141" fmla="*/ 667529 w 1498841"/>
                <a:gd name="connsiteY9141" fmla="*/ 538265 h 2218638"/>
                <a:gd name="connsiteX9142" fmla="*/ 668900 w 1498841"/>
                <a:gd name="connsiteY9142" fmla="*/ 538591 h 2218638"/>
                <a:gd name="connsiteX9143" fmla="*/ 669030 w 1498841"/>
                <a:gd name="connsiteY9143" fmla="*/ 537939 h 2218638"/>
                <a:gd name="connsiteX9144" fmla="*/ 670205 w 1498841"/>
                <a:gd name="connsiteY9144" fmla="*/ 537873 h 2218638"/>
                <a:gd name="connsiteX9145" fmla="*/ 670596 w 1498841"/>
                <a:gd name="connsiteY9145" fmla="*/ 537482 h 2218638"/>
                <a:gd name="connsiteX9146" fmla="*/ 670857 w 1498841"/>
                <a:gd name="connsiteY9146" fmla="*/ 534937 h 2218638"/>
                <a:gd name="connsiteX9147" fmla="*/ 673924 w 1498841"/>
                <a:gd name="connsiteY9147" fmla="*/ 533502 h 2218638"/>
                <a:gd name="connsiteX9148" fmla="*/ 672619 w 1498841"/>
                <a:gd name="connsiteY9148" fmla="*/ 530043 h 2218638"/>
                <a:gd name="connsiteX9149" fmla="*/ 672750 w 1498841"/>
                <a:gd name="connsiteY9149" fmla="*/ 529129 h 2218638"/>
                <a:gd name="connsiteX9150" fmla="*/ 673337 w 1498841"/>
                <a:gd name="connsiteY9150" fmla="*/ 528608 h 2218638"/>
                <a:gd name="connsiteX9151" fmla="*/ 677448 w 1498841"/>
                <a:gd name="connsiteY9151" fmla="*/ 526846 h 2218638"/>
                <a:gd name="connsiteX9152" fmla="*/ 678426 w 1498841"/>
                <a:gd name="connsiteY9152" fmla="*/ 527172 h 2218638"/>
                <a:gd name="connsiteX9153" fmla="*/ 680254 w 1498841"/>
                <a:gd name="connsiteY9153" fmla="*/ 529586 h 2218638"/>
                <a:gd name="connsiteX9154" fmla="*/ 679340 w 1498841"/>
                <a:gd name="connsiteY9154" fmla="*/ 531740 h 2218638"/>
                <a:gd name="connsiteX9155" fmla="*/ 679732 w 1498841"/>
                <a:gd name="connsiteY9155" fmla="*/ 532392 h 2218638"/>
                <a:gd name="connsiteX9156" fmla="*/ 678753 w 1498841"/>
                <a:gd name="connsiteY9156" fmla="*/ 533045 h 2218638"/>
                <a:gd name="connsiteX9157" fmla="*/ 679079 w 1498841"/>
                <a:gd name="connsiteY9157" fmla="*/ 534741 h 2218638"/>
                <a:gd name="connsiteX9158" fmla="*/ 679993 w 1498841"/>
                <a:gd name="connsiteY9158" fmla="*/ 536177 h 2218638"/>
                <a:gd name="connsiteX9159" fmla="*/ 682603 w 1498841"/>
                <a:gd name="connsiteY9159" fmla="*/ 537808 h 2218638"/>
                <a:gd name="connsiteX9160" fmla="*/ 683581 w 1498841"/>
                <a:gd name="connsiteY9160" fmla="*/ 537221 h 2218638"/>
                <a:gd name="connsiteX9161" fmla="*/ 686518 w 1498841"/>
                <a:gd name="connsiteY9161" fmla="*/ 537351 h 2218638"/>
                <a:gd name="connsiteX9162" fmla="*/ 690368 w 1498841"/>
                <a:gd name="connsiteY9162" fmla="*/ 536568 h 2218638"/>
                <a:gd name="connsiteX9163" fmla="*/ 694805 w 1498841"/>
                <a:gd name="connsiteY9163" fmla="*/ 533175 h 2218638"/>
                <a:gd name="connsiteX9164" fmla="*/ 696567 w 1498841"/>
                <a:gd name="connsiteY9164" fmla="*/ 532457 h 2218638"/>
                <a:gd name="connsiteX9165" fmla="*/ 706746 w 1498841"/>
                <a:gd name="connsiteY9165" fmla="*/ 530304 h 2218638"/>
                <a:gd name="connsiteX9166" fmla="*/ 710074 w 1498841"/>
                <a:gd name="connsiteY9166" fmla="*/ 530435 h 2218638"/>
                <a:gd name="connsiteX9167" fmla="*/ 714185 w 1498841"/>
                <a:gd name="connsiteY9167" fmla="*/ 528020 h 2218638"/>
                <a:gd name="connsiteX9168" fmla="*/ 717969 w 1498841"/>
                <a:gd name="connsiteY9168" fmla="*/ 528673 h 2218638"/>
                <a:gd name="connsiteX9169" fmla="*/ 719013 w 1498841"/>
                <a:gd name="connsiteY9169" fmla="*/ 527041 h 2218638"/>
                <a:gd name="connsiteX9170" fmla="*/ 720318 w 1498841"/>
                <a:gd name="connsiteY9170" fmla="*/ 527368 h 2218638"/>
                <a:gd name="connsiteX9171" fmla="*/ 721819 w 1498841"/>
                <a:gd name="connsiteY9171" fmla="*/ 527107 h 2218638"/>
                <a:gd name="connsiteX9172" fmla="*/ 725604 w 1498841"/>
                <a:gd name="connsiteY9172" fmla="*/ 523975 h 2218638"/>
                <a:gd name="connsiteX9173" fmla="*/ 728410 w 1498841"/>
                <a:gd name="connsiteY9173" fmla="*/ 523714 h 2218638"/>
                <a:gd name="connsiteX9174" fmla="*/ 729976 w 1498841"/>
                <a:gd name="connsiteY9174" fmla="*/ 524366 h 2218638"/>
                <a:gd name="connsiteX9175" fmla="*/ 733760 w 1498841"/>
                <a:gd name="connsiteY9175" fmla="*/ 525019 h 2218638"/>
                <a:gd name="connsiteX9176" fmla="*/ 735392 w 1498841"/>
                <a:gd name="connsiteY9176" fmla="*/ 524562 h 2218638"/>
                <a:gd name="connsiteX9177" fmla="*/ 736827 w 1498841"/>
                <a:gd name="connsiteY9177" fmla="*/ 521364 h 2218638"/>
                <a:gd name="connsiteX9178" fmla="*/ 735131 w 1498841"/>
                <a:gd name="connsiteY9178" fmla="*/ 519081 h 2218638"/>
                <a:gd name="connsiteX9179" fmla="*/ 738785 w 1498841"/>
                <a:gd name="connsiteY9179" fmla="*/ 517058 h 2218638"/>
                <a:gd name="connsiteX9180" fmla="*/ 740873 w 1498841"/>
                <a:gd name="connsiteY9180" fmla="*/ 517123 h 2218638"/>
                <a:gd name="connsiteX9181" fmla="*/ 741199 w 1498841"/>
                <a:gd name="connsiteY9181" fmla="*/ 516210 h 2218638"/>
                <a:gd name="connsiteX9182" fmla="*/ 740873 w 1498841"/>
                <a:gd name="connsiteY9182" fmla="*/ 513078 h 2218638"/>
                <a:gd name="connsiteX9183" fmla="*/ 741329 w 1498841"/>
                <a:gd name="connsiteY9183" fmla="*/ 511055 h 2218638"/>
                <a:gd name="connsiteX9184" fmla="*/ 741982 w 1498841"/>
                <a:gd name="connsiteY9184" fmla="*/ 509554 h 2218638"/>
                <a:gd name="connsiteX9185" fmla="*/ 742700 w 1498841"/>
                <a:gd name="connsiteY9185" fmla="*/ 509228 h 2218638"/>
                <a:gd name="connsiteX9186" fmla="*/ 744331 w 1498841"/>
                <a:gd name="connsiteY9186" fmla="*/ 504790 h 2218638"/>
                <a:gd name="connsiteX9187" fmla="*/ 743809 w 1498841"/>
                <a:gd name="connsiteY9187" fmla="*/ 502833 h 2218638"/>
                <a:gd name="connsiteX9188" fmla="*/ 740024 w 1498841"/>
                <a:gd name="connsiteY9188" fmla="*/ 498722 h 2218638"/>
                <a:gd name="connsiteX9189" fmla="*/ 740481 w 1498841"/>
                <a:gd name="connsiteY9189" fmla="*/ 496242 h 2218638"/>
                <a:gd name="connsiteX9190" fmla="*/ 741069 w 1498841"/>
                <a:gd name="connsiteY9190" fmla="*/ 495590 h 2218638"/>
                <a:gd name="connsiteX9191" fmla="*/ 745310 w 1498841"/>
                <a:gd name="connsiteY9191" fmla="*/ 494415 h 2218638"/>
                <a:gd name="connsiteX9192" fmla="*/ 746093 w 1498841"/>
                <a:gd name="connsiteY9192" fmla="*/ 491740 h 2218638"/>
                <a:gd name="connsiteX9193" fmla="*/ 749290 w 1498841"/>
                <a:gd name="connsiteY9193" fmla="*/ 490500 h 2218638"/>
                <a:gd name="connsiteX9194" fmla="*/ 751966 w 1498841"/>
                <a:gd name="connsiteY9194" fmla="*/ 488347 h 2218638"/>
                <a:gd name="connsiteX9195" fmla="*/ 752814 w 1498841"/>
                <a:gd name="connsiteY9195" fmla="*/ 487172 h 2218638"/>
                <a:gd name="connsiteX9196" fmla="*/ 754510 w 1498841"/>
                <a:gd name="connsiteY9196" fmla="*/ 486389 h 2218638"/>
                <a:gd name="connsiteX9197" fmla="*/ 755228 w 1498841"/>
                <a:gd name="connsiteY9197" fmla="*/ 485345 h 2218638"/>
                <a:gd name="connsiteX9198" fmla="*/ 758295 w 1498841"/>
                <a:gd name="connsiteY9198" fmla="*/ 484367 h 2218638"/>
                <a:gd name="connsiteX9199" fmla="*/ 759143 w 1498841"/>
                <a:gd name="connsiteY9199" fmla="*/ 483649 h 2218638"/>
                <a:gd name="connsiteX9200" fmla="*/ 759470 w 1498841"/>
                <a:gd name="connsiteY9200" fmla="*/ 482148 h 2218638"/>
                <a:gd name="connsiteX9201" fmla="*/ 758621 w 1498841"/>
                <a:gd name="connsiteY9201" fmla="*/ 477776 h 2218638"/>
                <a:gd name="connsiteX9202" fmla="*/ 757643 w 1498841"/>
                <a:gd name="connsiteY9202" fmla="*/ 475296 h 2218638"/>
                <a:gd name="connsiteX9203" fmla="*/ 755685 w 1498841"/>
                <a:gd name="connsiteY9203" fmla="*/ 472882 h 2218638"/>
                <a:gd name="connsiteX9204" fmla="*/ 755489 w 1498841"/>
                <a:gd name="connsiteY9204" fmla="*/ 471055 h 2218638"/>
                <a:gd name="connsiteX9205" fmla="*/ 756533 w 1498841"/>
                <a:gd name="connsiteY9205" fmla="*/ 469032 h 2218638"/>
                <a:gd name="connsiteX9206" fmla="*/ 757121 w 1498841"/>
                <a:gd name="connsiteY9206" fmla="*/ 468836 h 2218638"/>
                <a:gd name="connsiteX9207" fmla="*/ 759470 w 1498841"/>
                <a:gd name="connsiteY9207" fmla="*/ 470337 h 2218638"/>
                <a:gd name="connsiteX9208" fmla="*/ 761036 w 1498841"/>
                <a:gd name="connsiteY9208" fmla="*/ 469619 h 2218638"/>
                <a:gd name="connsiteX9209" fmla="*/ 762406 w 1498841"/>
                <a:gd name="connsiteY9209" fmla="*/ 467727 h 2218638"/>
                <a:gd name="connsiteX9210" fmla="*/ 763254 w 1498841"/>
                <a:gd name="connsiteY9210" fmla="*/ 467205 h 2218638"/>
                <a:gd name="connsiteX9211" fmla="*/ 765603 w 1498841"/>
                <a:gd name="connsiteY9211" fmla="*/ 463029 h 2218638"/>
                <a:gd name="connsiteX9212" fmla="*/ 766386 w 1498841"/>
                <a:gd name="connsiteY9212" fmla="*/ 462507 h 2218638"/>
                <a:gd name="connsiteX9213" fmla="*/ 769910 w 1498841"/>
                <a:gd name="connsiteY9213" fmla="*/ 462181 h 2218638"/>
                <a:gd name="connsiteX9214" fmla="*/ 770497 w 1498841"/>
                <a:gd name="connsiteY9214" fmla="*/ 461854 h 2218638"/>
                <a:gd name="connsiteX9215" fmla="*/ 771215 w 1498841"/>
                <a:gd name="connsiteY9215" fmla="*/ 460941 h 2218638"/>
                <a:gd name="connsiteX9216" fmla="*/ 772129 w 1498841"/>
                <a:gd name="connsiteY9216" fmla="*/ 457874 h 2218638"/>
                <a:gd name="connsiteX9217" fmla="*/ 774217 w 1498841"/>
                <a:gd name="connsiteY9217" fmla="*/ 456634 h 2218638"/>
                <a:gd name="connsiteX9218" fmla="*/ 774934 w 1498841"/>
                <a:gd name="connsiteY9218" fmla="*/ 452328 h 2218638"/>
                <a:gd name="connsiteX9219" fmla="*/ 774739 w 1498841"/>
                <a:gd name="connsiteY9219" fmla="*/ 450109 h 2218638"/>
                <a:gd name="connsiteX9220" fmla="*/ 773564 w 1498841"/>
                <a:gd name="connsiteY9220" fmla="*/ 445868 h 2218638"/>
                <a:gd name="connsiteX9221" fmla="*/ 773303 w 1498841"/>
                <a:gd name="connsiteY9221" fmla="*/ 442736 h 2218638"/>
                <a:gd name="connsiteX9222" fmla="*/ 774021 w 1498841"/>
                <a:gd name="connsiteY9222" fmla="*/ 439995 h 2218638"/>
                <a:gd name="connsiteX9223" fmla="*/ 777349 w 1498841"/>
                <a:gd name="connsiteY9223" fmla="*/ 439277 h 2218638"/>
                <a:gd name="connsiteX9224" fmla="*/ 777871 w 1498841"/>
                <a:gd name="connsiteY9224" fmla="*/ 439604 h 2218638"/>
                <a:gd name="connsiteX9225" fmla="*/ 777805 w 1498841"/>
                <a:gd name="connsiteY9225" fmla="*/ 440517 h 2218638"/>
                <a:gd name="connsiteX9226" fmla="*/ 778719 w 1498841"/>
                <a:gd name="connsiteY9226" fmla="*/ 440778 h 2218638"/>
                <a:gd name="connsiteX9227" fmla="*/ 779110 w 1498841"/>
                <a:gd name="connsiteY9227" fmla="*/ 441887 h 2218638"/>
                <a:gd name="connsiteX9228" fmla="*/ 778132 w 1498841"/>
                <a:gd name="connsiteY9228" fmla="*/ 441300 h 2218638"/>
                <a:gd name="connsiteX9229" fmla="*/ 777153 w 1498841"/>
                <a:gd name="connsiteY9229" fmla="*/ 441561 h 2218638"/>
                <a:gd name="connsiteX9230" fmla="*/ 776827 w 1498841"/>
                <a:gd name="connsiteY9230" fmla="*/ 442149 h 2218638"/>
                <a:gd name="connsiteX9231" fmla="*/ 777479 w 1498841"/>
                <a:gd name="connsiteY9231" fmla="*/ 442540 h 2218638"/>
                <a:gd name="connsiteX9232" fmla="*/ 777022 w 1498841"/>
                <a:gd name="connsiteY9232" fmla="*/ 443062 h 2218638"/>
                <a:gd name="connsiteX9233" fmla="*/ 777022 w 1498841"/>
                <a:gd name="connsiteY9233" fmla="*/ 443910 h 2218638"/>
                <a:gd name="connsiteX9234" fmla="*/ 778066 w 1498841"/>
                <a:gd name="connsiteY9234" fmla="*/ 444171 h 2218638"/>
                <a:gd name="connsiteX9235" fmla="*/ 779567 w 1498841"/>
                <a:gd name="connsiteY9235" fmla="*/ 442866 h 2218638"/>
                <a:gd name="connsiteX9236" fmla="*/ 779828 w 1498841"/>
                <a:gd name="connsiteY9236" fmla="*/ 443127 h 2218638"/>
                <a:gd name="connsiteX9237" fmla="*/ 779306 w 1498841"/>
                <a:gd name="connsiteY9237" fmla="*/ 444236 h 2218638"/>
                <a:gd name="connsiteX9238" fmla="*/ 778001 w 1498841"/>
                <a:gd name="connsiteY9238" fmla="*/ 445150 h 2218638"/>
                <a:gd name="connsiteX9239" fmla="*/ 777740 w 1498841"/>
                <a:gd name="connsiteY9239" fmla="*/ 446324 h 2218638"/>
                <a:gd name="connsiteX9240" fmla="*/ 777805 w 1498841"/>
                <a:gd name="connsiteY9240" fmla="*/ 446651 h 2218638"/>
                <a:gd name="connsiteX9241" fmla="*/ 780742 w 1498841"/>
                <a:gd name="connsiteY9241" fmla="*/ 448282 h 2218638"/>
                <a:gd name="connsiteX9242" fmla="*/ 781133 w 1498841"/>
                <a:gd name="connsiteY9242" fmla="*/ 449522 h 2218638"/>
                <a:gd name="connsiteX9243" fmla="*/ 779763 w 1498841"/>
                <a:gd name="connsiteY9243" fmla="*/ 450174 h 2218638"/>
                <a:gd name="connsiteX9244" fmla="*/ 778915 w 1498841"/>
                <a:gd name="connsiteY9244" fmla="*/ 451545 h 2218638"/>
                <a:gd name="connsiteX9245" fmla="*/ 778849 w 1498841"/>
                <a:gd name="connsiteY9245" fmla="*/ 452458 h 2218638"/>
                <a:gd name="connsiteX9246" fmla="*/ 779763 w 1498841"/>
                <a:gd name="connsiteY9246" fmla="*/ 453241 h 2218638"/>
                <a:gd name="connsiteX9247" fmla="*/ 780677 w 1498841"/>
                <a:gd name="connsiteY9247" fmla="*/ 452458 h 2218638"/>
                <a:gd name="connsiteX9248" fmla="*/ 784004 w 1498841"/>
                <a:gd name="connsiteY9248" fmla="*/ 452197 h 2218638"/>
                <a:gd name="connsiteX9249" fmla="*/ 784983 w 1498841"/>
                <a:gd name="connsiteY9249" fmla="*/ 449522 h 2218638"/>
                <a:gd name="connsiteX9250" fmla="*/ 784853 w 1498841"/>
                <a:gd name="connsiteY9250" fmla="*/ 447825 h 2218638"/>
                <a:gd name="connsiteX9251" fmla="*/ 785832 w 1498841"/>
                <a:gd name="connsiteY9251" fmla="*/ 447630 h 2218638"/>
                <a:gd name="connsiteX9252" fmla="*/ 785962 w 1498841"/>
                <a:gd name="connsiteY9252" fmla="*/ 446977 h 2218638"/>
                <a:gd name="connsiteX9253" fmla="*/ 784004 w 1498841"/>
                <a:gd name="connsiteY9253" fmla="*/ 446064 h 2218638"/>
                <a:gd name="connsiteX9254" fmla="*/ 784983 w 1498841"/>
                <a:gd name="connsiteY9254" fmla="*/ 443584 h 2218638"/>
                <a:gd name="connsiteX9255" fmla="*/ 786353 w 1498841"/>
                <a:gd name="connsiteY9255" fmla="*/ 443192 h 2218638"/>
                <a:gd name="connsiteX9256" fmla="*/ 787202 w 1498841"/>
                <a:gd name="connsiteY9256" fmla="*/ 443519 h 2218638"/>
                <a:gd name="connsiteX9257" fmla="*/ 787854 w 1498841"/>
                <a:gd name="connsiteY9257" fmla="*/ 445803 h 2218638"/>
                <a:gd name="connsiteX9258" fmla="*/ 788703 w 1498841"/>
                <a:gd name="connsiteY9258" fmla="*/ 444889 h 2218638"/>
                <a:gd name="connsiteX9259" fmla="*/ 790986 w 1498841"/>
                <a:gd name="connsiteY9259" fmla="*/ 445150 h 2218638"/>
                <a:gd name="connsiteX9260" fmla="*/ 791508 w 1498841"/>
                <a:gd name="connsiteY9260" fmla="*/ 446390 h 2218638"/>
                <a:gd name="connsiteX9261" fmla="*/ 789812 w 1498841"/>
                <a:gd name="connsiteY9261" fmla="*/ 447695 h 2218638"/>
                <a:gd name="connsiteX9262" fmla="*/ 792422 w 1498841"/>
                <a:gd name="connsiteY9262" fmla="*/ 447760 h 2218638"/>
                <a:gd name="connsiteX9263" fmla="*/ 793792 w 1498841"/>
                <a:gd name="connsiteY9263" fmla="*/ 446520 h 2218638"/>
                <a:gd name="connsiteX9264" fmla="*/ 792618 w 1498841"/>
                <a:gd name="connsiteY9264" fmla="*/ 445933 h 2218638"/>
                <a:gd name="connsiteX9265" fmla="*/ 792291 w 1498841"/>
                <a:gd name="connsiteY9265" fmla="*/ 445281 h 2218638"/>
                <a:gd name="connsiteX9266" fmla="*/ 792748 w 1498841"/>
                <a:gd name="connsiteY9266" fmla="*/ 444693 h 2218638"/>
                <a:gd name="connsiteX9267" fmla="*/ 794184 w 1498841"/>
                <a:gd name="connsiteY9267" fmla="*/ 444432 h 2218638"/>
                <a:gd name="connsiteX9268" fmla="*/ 794510 w 1498841"/>
                <a:gd name="connsiteY9268" fmla="*/ 443845 h 2218638"/>
                <a:gd name="connsiteX9269" fmla="*/ 794249 w 1498841"/>
                <a:gd name="connsiteY9269" fmla="*/ 443127 h 2218638"/>
                <a:gd name="connsiteX9270" fmla="*/ 791574 w 1498841"/>
                <a:gd name="connsiteY9270" fmla="*/ 442866 h 2218638"/>
                <a:gd name="connsiteX9271" fmla="*/ 788507 w 1498841"/>
                <a:gd name="connsiteY9271" fmla="*/ 444106 h 2218638"/>
                <a:gd name="connsiteX9272" fmla="*/ 788376 w 1498841"/>
                <a:gd name="connsiteY9272" fmla="*/ 443323 h 2218638"/>
                <a:gd name="connsiteX9273" fmla="*/ 790464 w 1498841"/>
                <a:gd name="connsiteY9273" fmla="*/ 442475 h 2218638"/>
                <a:gd name="connsiteX9274" fmla="*/ 790595 w 1498841"/>
                <a:gd name="connsiteY9274" fmla="*/ 440321 h 2218638"/>
                <a:gd name="connsiteX9275" fmla="*/ 790203 w 1498841"/>
                <a:gd name="connsiteY9275" fmla="*/ 440321 h 2218638"/>
                <a:gd name="connsiteX9276" fmla="*/ 788637 w 1498841"/>
                <a:gd name="connsiteY9276" fmla="*/ 442018 h 2218638"/>
                <a:gd name="connsiteX9277" fmla="*/ 786419 w 1498841"/>
                <a:gd name="connsiteY9277" fmla="*/ 442540 h 2218638"/>
                <a:gd name="connsiteX9278" fmla="*/ 785570 w 1498841"/>
                <a:gd name="connsiteY9278" fmla="*/ 442214 h 2218638"/>
                <a:gd name="connsiteX9279" fmla="*/ 785179 w 1498841"/>
                <a:gd name="connsiteY9279" fmla="*/ 441366 h 2218638"/>
                <a:gd name="connsiteX9280" fmla="*/ 785440 w 1498841"/>
                <a:gd name="connsiteY9280" fmla="*/ 440582 h 2218638"/>
                <a:gd name="connsiteX9281" fmla="*/ 789225 w 1498841"/>
                <a:gd name="connsiteY9281" fmla="*/ 439147 h 2218638"/>
                <a:gd name="connsiteX9282" fmla="*/ 789355 w 1498841"/>
                <a:gd name="connsiteY9282" fmla="*/ 438821 h 2218638"/>
                <a:gd name="connsiteX9283" fmla="*/ 788898 w 1498841"/>
                <a:gd name="connsiteY9283" fmla="*/ 438625 h 2218638"/>
                <a:gd name="connsiteX9284" fmla="*/ 787137 w 1498841"/>
                <a:gd name="connsiteY9284" fmla="*/ 439082 h 2218638"/>
                <a:gd name="connsiteX9285" fmla="*/ 786614 w 1498841"/>
                <a:gd name="connsiteY9285" fmla="*/ 438821 h 2218638"/>
                <a:gd name="connsiteX9286" fmla="*/ 788442 w 1498841"/>
                <a:gd name="connsiteY9286" fmla="*/ 437059 h 2218638"/>
                <a:gd name="connsiteX9287" fmla="*/ 792813 w 1498841"/>
                <a:gd name="connsiteY9287" fmla="*/ 435884 h 2218638"/>
                <a:gd name="connsiteX9288" fmla="*/ 792748 w 1498841"/>
                <a:gd name="connsiteY9288" fmla="*/ 435493 h 2218638"/>
                <a:gd name="connsiteX9289" fmla="*/ 791704 w 1498841"/>
                <a:gd name="connsiteY9289" fmla="*/ 435232 h 2218638"/>
                <a:gd name="connsiteX9290" fmla="*/ 788768 w 1498841"/>
                <a:gd name="connsiteY9290" fmla="*/ 436210 h 2218638"/>
                <a:gd name="connsiteX9291" fmla="*/ 786419 w 1498841"/>
                <a:gd name="connsiteY9291" fmla="*/ 435884 h 2218638"/>
                <a:gd name="connsiteX9292" fmla="*/ 784983 w 1498841"/>
                <a:gd name="connsiteY9292" fmla="*/ 436341 h 2218638"/>
                <a:gd name="connsiteX9293" fmla="*/ 783548 w 1498841"/>
                <a:gd name="connsiteY9293" fmla="*/ 436080 h 2218638"/>
                <a:gd name="connsiteX9294" fmla="*/ 781329 w 1498841"/>
                <a:gd name="connsiteY9294" fmla="*/ 436928 h 2218638"/>
                <a:gd name="connsiteX9295" fmla="*/ 780938 w 1498841"/>
                <a:gd name="connsiteY9295" fmla="*/ 436602 h 2218638"/>
                <a:gd name="connsiteX9296" fmla="*/ 781525 w 1498841"/>
                <a:gd name="connsiteY9296" fmla="*/ 435819 h 2218638"/>
                <a:gd name="connsiteX9297" fmla="*/ 783482 w 1498841"/>
                <a:gd name="connsiteY9297" fmla="*/ 435427 h 2218638"/>
                <a:gd name="connsiteX9298" fmla="*/ 785244 w 1498841"/>
                <a:gd name="connsiteY9298" fmla="*/ 434188 h 2218638"/>
                <a:gd name="connsiteX9299" fmla="*/ 788115 w 1498841"/>
                <a:gd name="connsiteY9299" fmla="*/ 433470 h 2218638"/>
                <a:gd name="connsiteX9300" fmla="*/ 788768 w 1498841"/>
                <a:gd name="connsiteY9300" fmla="*/ 432165 h 2218638"/>
                <a:gd name="connsiteX9301" fmla="*/ 788768 w 1498841"/>
                <a:gd name="connsiteY9301" fmla="*/ 430338 h 2218638"/>
                <a:gd name="connsiteX9302" fmla="*/ 790203 w 1498841"/>
                <a:gd name="connsiteY9302" fmla="*/ 429359 h 2218638"/>
                <a:gd name="connsiteX9303" fmla="*/ 788572 w 1498841"/>
                <a:gd name="connsiteY9303" fmla="*/ 429033 h 2218638"/>
                <a:gd name="connsiteX9304" fmla="*/ 788703 w 1498841"/>
                <a:gd name="connsiteY9304" fmla="*/ 428054 h 2218638"/>
                <a:gd name="connsiteX9305" fmla="*/ 789812 w 1498841"/>
                <a:gd name="connsiteY9305" fmla="*/ 426814 h 2218638"/>
                <a:gd name="connsiteX9306" fmla="*/ 790921 w 1498841"/>
                <a:gd name="connsiteY9306" fmla="*/ 426162 h 2218638"/>
                <a:gd name="connsiteX9307" fmla="*/ 792357 w 1498841"/>
                <a:gd name="connsiteY9307" fmla="*/ 423225 h 2218638"/>
                <a:gd name="connsiteX9308" fmla="*/ 792096 w 1498841"/>
                <a:gd name="connsiteY9308" fmla="*/ 422703 h 2218638"/>
                <a:gd name="connsiteX9309" fmla="*/ 790660 w 1498841"/>
                <a:gd name="connsiteY9309" fmla="*/ 424139 h 2218638"/>
                <a:gd name="connsiteX9310" fmla="*/ 789029 w 1498841"/>
                <a:gd name="connsiteY9310" fmla="*/ 424400 h 2218638"/>
                <a:gd name="connsiteX9311" fmla="*/ 786614 w 1498841"/>
                <a:gd name="connsiteY9311" fmla="*/ 426292 h 2218638"/>
                <a:gd name="connsiteX9312" fmla="*/ 786158 w 1498841"/>
                <a:gd name="connsiteY9312" fmla="*/ 426357 h 2218638"/>
                <a:gd name="connsiteX9313" fmla="*/ 785897 w 1498841"/>
                <a:gd name="connsiteY9313" fmla="*/ 425900 h 2218638"/>
                <a:gd name="connsiteX9314" fmla="*/ 787593 w 1498841"/>
                <a:gd name="connsiteY9314" fmla="*/ 424530 h 2218638"/>
                <a:gd name="connsiteX9315" fmla="*/ 787659 w 1498841"/>
                <a:gd name="connsiteY9315" fmla="*/ 423747 h 2218638"/>
                <a:gd name="connsiteX9316" fmla="*/ 787332 w 1498841"/>
                <a:gd name="connsiteY9316" fmla="*/ 423486 h 2218638"/>
                <a:gd name="connsiteX9317" fmla="*/ 785701 w 1498841"/>
                <a:gd name="connsiteY9317" fmla="*/ 423878 h 2218638"/>
                <a:gd name="connsiteX9318" fmla="*/ 785048 w 1498841"/>
                <a:gd name="connsiteY9318" fmla="*/ 424726 h 2218638"/>
                <a:gd name="connsiteX9319" fmla="*/ 784135 w 1498841"/>
                <a:gd name="connsiteY9319" fmla="*/ 425117 h 2218638"/>
                <a:gd name="connsiteX9320" fmla="*/ 783482 w 1498841"/>
                <a:gd name="connsiteY9320" fmla="*/ 426357 h 2218638"/>
                <a:gd name="connsiteX9321" fmla="*/ 784331 w 1498841"/>
                <a:gd name="connsiteY9321" fmla="*/ 427075 h 2218638"/>
                <a:gd name="connsiteX9322" fmla="*/ 784461 w 1498841"/>
                <a:gd name="connsiteY9322" fmla="*/ 428837 h 2218638"/>
                <a:gd name="connsiteX9323" fmla="*/ 781068 w 1498841"/>
                <a:gd name="connsiteY9323" fmla="*/ 430794 h 2218638"/>
                <a:gd name="connsiteX9324" fmla="*/ 778849 w 1498841"/>
                <a:gd name="connsiteY9324" fmla="*/ 433601 h 2218638"/>
                <a:gd name="connsiteX9325" fmla="*/ 777479 w 1498841"/>
                <a:gd name="connsiteY9325" fmla="*/ 434318 h 2218638"/>
                <a:gd name="connsiteX9326" fmla="*/ 775587 w 1498841"/>
                <a:gd name="connsiteY9326" fmla="*/ 434579 h 2218638"/>
                <a:gd name="connsiteX9327" fmla="*/ 775326 w 1498841"/>
                <a:gd name="connsiteY9327" fmla="*/ 436928 h 2218638"/>
                <a:gd name="connsiteX9328" fmla="*/ 774934 w 1498841"/>
                <a:gd name="connsiteY9328" fmla="*/ 437450 h 2218638"/>
                <a:gd name="connsiteX9329" fmla="*/ 774739 w 1498841"/>
                <a:gd name="connsiteY9329" fmla="*/ 434644 h 2218638"/>
                <a:gd name="connsiteX9330" fmla="*/ 775783 w 1498841"/>
                <a:gd name="connsiteY9330" fmla="*/ 432426 h 2218638"/>
                <a:gd name="connsiteX9331" fmla="*/ 775065 w 1498841"/>
                <a:gd name="connsiteY9331" fmla="*/ 430925 h 2218638"/>
                <a:gd name="connsiteX9332" fmla="*/ 773890 w 1498841"/>
                <a:gd name="connsiteY9332" fmla="*/ 430077 h 2218638"/>
                <a:gd name="connsiteX9333" fmla="*/ 773760 w 1498841"/>
                <a:gd name="connsiteY9333" fmla="*/ 429359 h 2218638"/>
                <a:gd name="connsiteX9334" fmla="*/ 774412 w 1498841"/>
                <a:gd name="connsiteY9334" fmla="*/ 428380 h 2218638"/>
                <a:gd name="connsiteX9335" fmla="*/ 776957 w 1498841"/>
                <a:gd name="connsiteY9335" fmla="*/ 428511 h 2218638"/>
                <a:gd name="connsiteX9336" fmla="*/ 777936 w 1498841"/>
                <a:gd name="connsiteY9336" fmla="*/ 426814 h 2218638"/>
                <a:gd name="connsiteX9337" fmla="*/ 777740 w 1498841"/>
                <a:gd name="connsiteY9337" fmla="*/ 426553 h 2218638"/>
                <a:gd name="connsiteX9338" fmla="*/ 776761 w 1498841"/>
                <a:gd name="connsiteY9338" fmla="*/ 426814 h 2218638"/>
                <a:gd name="connsiteX9339" fmla="*/ 775652 w 1498841"/>
                <a:gd name="connsiteY9339" fmla="*/ 426292 h 2218638"/>
                <a:gd name="connsiteX9340" fmla="*/ 774478 w 1498841"/>
                <a:gd name="connsiteY9340" fmla="*/ 426292 h 2218638"/>
                <a:gd name="connsiteX9341" fmla="*/ 771476 w 1498841"/>
                <a:gd name="connsiteY9341" fmla="*/ 428119 h 2218638"/>
                <a:gd name="connsiteX9342" fmla="*/ 771868 w 1498841"/>
                <a:gd name="connsiteY9342" fmla="*/ 428902 h 2218638"/>
                <a:gd name="connsiteX9343" fmla="*/ 770171 w 1498841"/>
                <a:gd name="connsiteY9343" fmla="*/ 430403 h 2218638"/>
                <a:gd name="connsiteX9344" fmla="*/ 769453 w 1498841"/>
                <a:gd name="connsiteY9344" fmla="*/ 430534 h 2218638"/>
                <a:gd name="connsiteX9345" fmla="*/ 769388 w 1498841"/>
                <a:gd name="connsiteY9345" fmla="*/ 430925 h 2218638"/>
                <a:gd name="connsiteX9346" fmla="*/ 771476 w 1498841"/>
                <a:gd name="connsiteY9346" fmla="*/ 431121 h 2218638"/>
                <a:gd name="connsiteX9347" fmla="*/ 772194 w 1498841"/>
                <a:gd name="connsiteY9347" fmla="*/ 432361 h 2218638"/>
                <a:gd name="connsiteX9348" fmla="*/ 772194 w 1498841"/>
                <a:gd name="connsiteY9348" fmla="*/ 432817 h 2218638"/>
                <a:gd name="connsiteX9349" fmla="*/ 771541 w 1498841"/>
                <a:gd name="connsiteY9349" fmla="*/ 433209 h 2218638"/>
                <a:gd name="connsiteX9350" fmla="*/ 768409 w 1498841"/>
                <a:gd name="connsiteY9350" fmla="*/ 430599 h 2218638"/>
                <a:gd name="connsiteX9351" fmla="*/ 767496 w 1498841"/>
                <a:gd name="connsiteY9351" fmla="*/ 430273 h 2218638"/>
                <a:gd name="connsiteX9352" fmla="*/ 765408 w 1498841"/>
                <a:gd name="connsiteY9352" fmla="*/ 433013 h 2218638"/>
                <a:gd name="connsiteX9353" fmla="*/ 761362 w 1498841"/>
                <a:gd name="connsiteY9353" fmla="*/ 435232 h 2218638"/>
                <a:gd name="connsiteX9354" fmla="*/ 760448 w 1498841"/>
                <a:gd name="connsiteY9354" fmla="*/ 436537 h 2218638"/>
                <a:gd name="connsiteX9355" fmla="*/ 757382 w 1498841"/>
                <a:gd name="connsiteY9355" fmla="*/ 437124 h 2218638"/>
                <a:gd name="connsiteX9356" fmla="*/ 752814 w 1498841"/>
                <a:gd name="connsiteY9356" fmla="*/ 439995 h 2218638"/>
                <a:gd name="connsiteX9357" fmla="*/ 751313 w 1498841"/>
                <a:gd name="connsiteY9357" fmla="*/ 443127 h 2218638"/>
                <a:gd name="connsiteX9358" fmla="*/ 749029 w 1498841"/>
                <a:gd name="connsiteY9358" fmla="*/ 443258 h 2218638"/>
                <a:gd name="connsiteX9359" fmla="*/ 746745 w 1498841"/>
                <a:gd name="connsiteY9359" fmla="*/ 443910 h 2218638"/>
                <a:gd name="connsiteX9360" fmla="*/ 744201 w 1498841"/>
                <a:gd name="connsiteY9360" fmla="*/ 446194 h 2218638"/>
                <a:gd name="connsiteX9361" fmla="*/ 743157 w 1498841"/>
                <a:gd name="connsiteY9361" fmla="*/ 446520 h 2218638"/>
                <a:gd name="connsiteX9362" fmla="*/ 741525 w 1498841"/>
                <a:gd name="connsiteY9362" fmla="*/ 448021 h 2218638"/>
                <a:gd name="connsiteX9363" fmla="*/ 738263 w 1498841"/>
                <a:gd name="connsiteY9363" fmla="*/ 450109 h 2218638"/>
                <a:gd name="connsiteX9364" fmla="*/ 735848 w 1498841"/>
                <a:gd name="connsiteY9364" fmla="*/ 451023 h 2218638"/>
                <a:gd name="connsiteX9365" fmla="*/ 732325 w 1498841"/>
                <a:gd name="connsiteY9365" fmla="*/ 451414 h 2218638"/>
                <a:gd name="connsiteX9366" fmla="*/ 730237 w 1498841"/>
                <a:gd name="connsiteY9366" fmla="*/ 452915 h 2218638"/>
                <a:gd name="connsiteX9367" fmla="*/ 729976 w 1498841"/>
                <a:gd name="connsiteY9367" fmla="*/ 452719 h 2218638"/>
                <a:gd name="connsiteX9368" fmla="*/ 730367 w 1498841"/>
                <a:gd name="connsiteY9368" fmla="*/ 452197 h 2218638"/>
                <a:gd name="connsiteX9369" fmla="*/ 730367 w 1498841"/>
                <a:gd name="connsiteY9369" fmla="*/ 450370 h 2218638"/>
                <a:gd name="connsiteX9370" fmla="*/ 729323 w 1498841"/>
                <a:gd name="connsiteY9370" fmla="*/ 449261 h 2218638"/>
                <a:gd name="connsiteX9371" fmla="*/ 729193 w 1498841"/>
                <a:gd name="connsiteY9371" fmla="*/ 448543 h 2218638"/>
                <a:gd name="connsiteX9372" fmla="*/ 731411 w 1498841"/>
                <a:gd name="connsiteY9372" fmla="*/ 445607 h 2218638"/>
                <a:gd name="connsiteX9373" fmla="*/ 732912 w 1498841"/>
                <a:gd name="connsiteY9373" fmla="*/ 442736 h 2218638"/>
                <a:gd name="connsiteX9374" fmla="*/ 732390 w 1498841"/>
                <a:gd name="connsiteY9374" fmla="*/ 440909 h 2218638"/>
                <a:gd name="connsiteX9375" fmla="*/ 734413 w 1498841"/>
                <a:gd name="connsiteY9375" fmla="*/ 439342 h 2218638"/>
                <a:gd name="connsiteX9376" fmla="*/ 735196 w 1498841"/>
                <a:gd name="connsiteY9376" fmla="*/ 436602 h 2218638"/>
                <a:gd name="connsiteX9377" fmla="*/ 735848 w 1498841"/>
                <a:gd name="connsiteY9377" fmla="*/ 435688 h 2218638"/>
                <a:gd name="connsiteX9378" fmla="*/ 738719 w 1498841"/>
                <a:gd name="connsiteY9378" fmla="*/ 433144 h 2218638"/>
                <a:gd name="connsiteX9379" fmla="*/ 738524 w 1498841"/>
                <a:gd name="connsiteY9379" fmla="*/ 432230 h 2218638"/>
                <a:gd name="connsiteX9380" fmla="*/ 736762 w 1498841"/>
                <a:gd name="connsiteY9380" fmla="*/ 430011 h 2218638"/>
                <a:gd name="connsiteX9381" fmla="*/ 736566 w 1498841"/>
                <a:gd name="connsiteY9381" fmla="*/ 429228 h 2218638"/>
                <a:gd name="connsiteX9382" fmla="*/ 735000 w 1498841"/>
                <a:gd name="connsiteY9382" fmla="*/ 427793 h 2218638"/>
                <a:gd name="connsiteX9383" fmla="*/ 734804 w 1498841"/>
                <a:gd name="connsiteY9383" fmla="*/ 426945 h 2218638"/>
                <a:gd name="connsiteX9384" fmla="*/ 734282 w 1498841"/>
                <a:gd name="connsiteY9384" fmla="*/ 426553 h 2218638"/>
                <a:gd name="connsiteX9385" fmla="*/ 733434 w 1498841"/>
                <a:gd name="connsiteY9385" fmla="*/ 426879 h 2218638"/>
                <a:gd name="connsiteX9386" fmla="*/ 730041 w 1498841"/>
                <a:gd name="connsiteY9386" fmla="*/ 428968 h 2218638"/>
                <a:gd name="connsiteX9387" fmla="*/ 727757 w 1498841"/>
                <a:gd name="connsiteY9387" fmla="*/ 431708 h 2218638"/>
                <a:gd name="connsiteX9388" fmla="*/ 724886 w 1498841"/>
                <a:gd name="connsiteY9388" fmla="*/ 433078 h 2218638"/>
                <a:gd name="connsiteX9389" fmla="*/ 722994 w 1498841"/>
                <a:gd name="connsiteY9389" fmla="*/ 433339 h 2218638"/>
                <a:gd name="connsiteX9390" fmla="*/ 719927 w 1498841"/>
                <a:gd name="connsiteY9390" fmla="*/ 435232 h 2218638"/>
                <a:gd name="connsiteX9391" fmla="*/ 718687 w 1498841"/>
                <a:gd name="connsiteY9391" fmla="*/ 435297 h 2218638"/>
                <a:gd name="connsiteX9392" fmla="*/ 716795 w 1498841"/>
                <a:gd name="connsiteY9392" fmla="*/ 436341 h 2218638"/>
                <a:gd name="connsiteX9393" fmla="*/ 715424 w 1498841"/>
                <a:gd name="connsiteY9393" fmla="*/ 436276 h 2218638"/>
                <a:gd name="connsiteX9394" fmla="*/ 713010 w 1498841"/>
                <a:gd name="connsiteY9394" fmla="*/ 440713 h 2218638"/>
                <a:gd name="connsiteX9395" fmla="*/ 712031 w 1498841"/>
                <a:gd name="connsiteY9395" fmla="*/ 444954 h 2218638"/>
                <a:gd name="connsiteX9396" fmla="*/ 708247 w 1498841"/>
                <a:gd name="connsiteY9396" fmla="*/ 448413 h 2218638"/>
                <a:gd name="connsiteX9397" fmla="*/ 704005 w 1498841"/>
                <a:gd name="connsiteY9397" fmla="*/ 451088 h 2218638"/>
                <a:gd name="connsiteX9398" fmla="*/ 703418 w 1498841"/>
                <a:gd name="connsiteY9398" fmla="*/ 452785 h 2218638"/>
                <a:gd name="connsiteX9399" fmla="*/ 701004 w 1498841"/>
                <a:gd name="connsiteY9399" fmla="*/ 454481 h 2218638"/>
                <a:gd name="connsiteX9400" fmla="*/ 698916 w 1498841"/>
                <a:gd name="connsiteY9400" fmla="*/ 457222 h 2218638"/>
                <a:gd name="connsiteX9401" fmla="*/ 694152 w 1498841"/>
                <a:gd name="connsiteY9401" fmla="*/ 459179 h 2218638"/>
                <a:gd name="connsiteX9402" fmla="*/ 691477 w 1498841"/>
                <a:gd name="connsiteY9402" fmla="*/ 459962 h 2218638"/>
                <a:gd name="connsiteX9403" fmla="*/ 689519 w 1498841"/>
                <a:gd name="connsiteY9403" fmla="*/ 460093 h 2218638"/>
                <a:gd name="connsiteX9404" fmla="*/ 686257 w 1498841"/>
                <a:gd name="connsiteY9404" fmla="*/ 461267 h 2218638"/>
                <a:gd name="connsiteX9405" fmla="*/ 685930 w 1498841"/>
                <a:gd name="connsiteY9405" fmla="*/ 463225 h 2218638"/>
                <a:gd name="connsiteX9406" fmla="*/ 685408 w 1498841"/>
                <a:gd name="connsiteY9406" fmla="*/ 463877 h 2218638"/>
                <a:gd name="connsiteX9407" fmla="*/ 682537 w 1498841"/>
                <a:gd name="connsiteY9407" fmla="*/ 464791 h 2218638"/>
                <a:gd name="connsiteX9408" fmla="*/ 682668 w 1498841"/>
                <a:gd name="connsiteY9408" fmla="*/ 466031 h 2218638"/>
                <a:gd name="connsiteX9409" fmla="*/ 683647 w 1498841"/>
                <a:gd name="connsiteY9409" fmla="*/ 466292 h 2218638"/>
                <a:gd name="connsiteX9410" fmla="*/ 683842 w 1498841"/>
                <a:gd name="connsiteY9410" fmla="*/ 466748 h 2218638"/>
                <a:gd name="connsiteX9411" fmla="*/ 682929 w 1498841"/>
                <a:gd name="connsiteY9411" fmla="*/ 468445 h 2218638"/>
                <a:gd name="connsiteX9412" fmla="*/ 678165 w 1498841"/>
                <a:gd name="connsiteY9412" fmla="*/ 471904 h 2218638"/>
                <a:gd name="connsiteX9413" fmla="*/ 675360 w 1498841"/>
                <a:gd name="connsiteY9413" fmla="*/ 472425 h 2218638"/>
                <a:gd name="connsiteX9414" fmla="*/ 675033 w 1498841"/>
                <a:gd name="connsiteY9414" fmla="*/ 471447 h 2218638"/>
                <a:gd name="connsiteX9415" fmla="*/ 677382 w 1498841"/>
                <a:gd name="connsiteY9415" fmla="*/ 469554 h 2218638"/>
                <a:gd name="connsiteX9416" fmla="*/ 677774 w 1498841"/>
                <a:gd name="connsiteY9416" fmla="*/ 467401 h 2218638"/>
                <a:gd name="connsiteX9417" fmla="*/ 681037 w 1498841"/>
                <a:gd name="connsiteY9417" fmla="*/ 464465 h 2218638"/>
                <a:gd name="connsiteX9418" fmla="*/ 680971 w 1498841"/>
                <a:gd name="connsiteY9418" fmla="*/ 463094 h 2218638"/>
                <a:gd name="connsiteX9419" fmla="*/ 679993 w 1498841"/>
                <a:gd name="connsiteY9419" fmla="*/ 460941 h 2218638"/>
                <a:gd name="connsiteX9420" fmla="*/ 684430 w 1498841"/>
                <a:gd name="connsiteY9420" fmla="*/ 458983 h 2218638"/>
                <a:gd name="connsiteX9421" fmla="*/ 690563 w 1498841"/>
                <a:gd name="connsiteY9421" fmla="*/ 457548 h 2218638"/>
                <a:gd name="connsiteX9422" fmla="*/ 696697 w 1498841"/>
                <a:gd name="connsiteY9422" fmla="*/ 454808 h 2218638"/>
                <a:gd name="connsiteX9423" fmla="*/ 697545 w 1498841"/>
                <a:gd name="connsiteY9423" fmla="*/ 453894 h 2218638"/>
                <a:gd name="connsiteX9424" fmla="*/ 697611 w 1498841"/>
                <a:gd name="connsiteY9424" fmla="*/ 452132 h 2218638"/>
                <a:gd name="connsiteX9425" fmla="*/ 699960 w 1498841"/>
                <a:gd name="connsiteY9425" fmla="*/ 450370 h 2218638"/>
                <a:gd name="connsiteX9426" fmla="*/ 703614 w 1498841"/>
                <a:gd name="connsiteY9426" fmla="*/ 446455 h 2218638"/>
                <a:gd name="connsiteX9427" fmla="*/ 703744 w 1498841"/>
                <a:gd name="connsiteY9427" fmla="*/ 445737 h 2218638"/>
                <a:gd name="connsiteX9428" fmla="*/ 702700 w 1498841"/>
                <a:gd name="connsiteY9428" fmla="*/ 445607 h 2218638"/>
                <a:gd name="connsiteX9429" fmla="*/ 702439 w 1498841"/>
                <a:gd name="connsiteY9429" fmla="*/ 445215 h 2218638"/>
                <a:gd name="connsiteX9430" fmla="*/ 703288 w 1498841"/>
                <a:gd name="connsiteY9430" fmla="*/ 443584 h 2218638"/>
                <a:gd name="connsiteX9431" fmla="*/ 702700 w 1498841"/>
                <a:gd name="connsiteY9431" fmla="*/ 442670 h 2218638"/>
                <a:gd name="connsiteX9432" fmla="*/ 703222 w 1498841"/>
                <a:gd name="connsiteY9432" fmla="*/ 441822 h 2218638"/>
                <a:gd name="connsiteX9433" fmla="*/ 702961 w 1498841"/>
                <a:gd name="connsiteY9433" fmla="*/ 440060 h 2218638"/>
                <a:gd name="connsiteX9434" fmla="*/ 700612 w 1498841"/>
                <a:gd name="connsiteY9434" fmla="*/ 439082 h 2218638"/>
                <a:gd name="connsiteX9435" fmla="*/ 700547 w 1498841"/>
                <a:gd name="connsiteY9435" fmla="*/ 437842 h 2218638"/>
                <a:gd name="connsiteX9436" fmla="*/ 699894 w 1498841"/>
                <a:gd name="connsiteY9436" fmla="*/ 437059 h 2218638"/>
                <a:gd name="connsiteX9437" fmla="*/ 700025 w 1498841"/>
                <a:gd name="connsiteY9437" fmla="*/ 435819 h 2218638"/>
                <a:gd name="connsiteX9438" fmla="*/ 701134 w 1498841"/>
                <a:gd name="connsiteY9438" fmla="*/ 433209 h 2218638"/>
                <a:gd name="connsiteX9439" fmla="*/ 700221 w 1498841"/>
                <a:gd name="connsiteY9439" fmla="*/ 433665 h 2218638"/>
                <a:gd name="connsiteX9440" fmla="*/ 698981 w 1498841"/>
                <a:gd name="connsiteY9440" fmla="*/ 433274 h 2218638"/>
                <a:gd name="connsiteX9441" fmla="*/ 698655 w 1498841"/>
                <a:gd name="connsiteY9441" fmla="*/ 434057 h 2218638"/>
                <a:gd name="connsiteX9442" fmla="*/ 698850 w 1498841"/>
                <a:gd name="connsiteY9442" fmla="*/ 435427 h 2218638"/>
                <a:gd name="connsiteX9443" fmla="*/ 698459 w 1498841"/>
                <a:gd name="connsiteY9443" fmla="*/ 436080 h 2218638"/>
                <a:gd name="connsiteX9444" fmla="*/ 697676 w 1498841"/>
                <a:gd name="connsiteY9444" fmla="*/ 436015 h 2218638"/>
                <a:gd name="connsiteX9445" fmla="*/ 697089 w 1498841"/>
                <a:gd name="connsiteY9445" fmla="*/ 435101 h 2218638"/>
                <a:gd name="connsiteX9446" fmla="*/ 697350 w 1498841"/>
                <a:gd name="connsiteY9446" fmla="*/ 433339 h 2218638"/>
                <a:gd name="connsiteX9447" fmla="*/ 696762 w 1498841"/>
                <a:gd name="connsiteY9447" fmla="*/ 434188 h 2218638"/>
                <a:gd name="connsiteX9448" fmla="*/ 693695 w 1498841"/>
                <a:gd name="connsiteY9448" fmla="*/ 436341 h 2218638"/>
                <a:gd name="connsiteX9449" fmla="*/ 692521 w 1498841"/>
                <a:gd name="connsiteY9449" fmla="*/ 438755 h 2218638"/>
                <a:gd name="connsiteX9450" fmla="*/ 690694 w 1498841"/>
                <a:gd name="connsiteY9450" fmla="*/ 439016 h 2218638"/>
                <a:gd name="connsiteX9451" fmla="*/ 689715 w 1498841"/>
                <a:gd name="connsiteY9451" fmla="*/ 440387 h 2218638"/>
                <a:gd name="connsiteX9452" fmla="*/ 689389 w 1498841"/>
                <a:gd name="connsiteY9452" fmla="*/ 440909 h 2218638"/>
                <a:gd name="connsiteX9453" fmla="*/ 689389 w 1498841"/>
                <a:gd name="connsiteY9453" fmla="*/ 442670 h 2218638"/>
                <a:gd name="connsiteX9454" fmla="*/ 688736 w 1498841"/>
                <a:gd name="connsiteY9454" fmla="*/ 443519 h 2218638"/>
                <a:gd name="connsiteX9455" fmla="*/ 687040 w 1498841"/>
                <a:gd name="connsiteY9455" fmla="*/ 443975 h 2218638"/>
                <a:gd name="connsiteX9456" fmla="*/ 686322 w 1498841"/>
                <a:gd name="connsiteY9456" fmla="*/ 442736 h 2218638"/>
                <a:gd name="connsiteX9457" fmla="*/ 685539 w 1498841"/>
                <a:gd name="connsiteY9457" fmla="*/ 442540 h 2218638"/>
                <a:gd name="connsiteX9458" fmla="*/ 683451 w 1498841"/>
                <a:gd name="connsiteY9458" fmla="*/ 444693 h 2218638"/>
                <a:gd name="connsiteX9459" fmla="*/ 683125 w 1498841"/>
                <a:gd name="connsiteY9459" fmla="*/ 444367 h 2218638"/>
                <a:gd name="connsiteX9460" fmla="*/ 684234 w 1498841"/>
                <a:gd name="connsiteY9460" fmla="*/ 442670 h 2218638"/>
                <a:gd name="connsiteX9461" fmla="*/ 683451 w 1498841"/>
                <a:gd name="connsiteY9461" fmla="*/ 441561 h 2218638"/>
                <a:gd name="connsiteX9462" fmla="*/ 683777 w 1498841"/>
                <a:gd name="connsiteY9462" fmla="*/ 440778 h 2218638"/>
                <a:gd name="connsiteX9463" fmla="*/ 685800 w 1498841"/>
                <a:gd name="connsiteY9463" fmla="*/ 439212 h 2218638"/>
                <a:gd name="connsiteX9464" fmla="*/ 685343 w 1498841"/>
                <a:gd name="connsiteY9464" fmla="*/ 436863 h 2218638"/>
                <a:gd name="connsiteX9465" fmla="*/ 685865 w 1498841"/>
                <a:gd name="connsiteY9465" fmla="*/ 434644 h 2218638"/>
                <a:gd name="connsiteX9466" fmla="*/ 688802 w 1498841"/>
                <a:gd name="connsiteY9466" fmla="*/ 428445 h 2218638"/>
                <a:gd name="connsiteX9467" fmla="*/ 688606 w 1498841"/>
                <a:gd name="connsiteY9467" fmla="*/ 426684 h 2218638"/>
                <a:gd name="connsiteX9468" fmla="*/ 689715 w 1498841"/>
                <a:gd name="connsiteY9468" fmla="*/ 425117 h 2218638"/>
                <a:gd name="connsiteX9469" fmla="*/ 688214 w 1498841"/>
                <a:gd name="connsiteY9469" fmla="*/ 426096 h 2218638"/>
                <a:gd name="connsiteX9470" fmla="*/ 687953 w 1498841"/>
                <a:gd name="connsiteY9470" fmla="*/ 425444 h 2218638"/>
                <a:gd name="connsiteX9471" fmla="*/ 686909 w 1498841"/>
                <a:gd name="connsiteY9471" fmla="*/ 424857 h 2218638"/>
                <a:gd name="connsiteX9472" fmla="*/ 686387 w 1498841"/>
                <a:gd name="connsiteY9472" fmla="*/ 426814 h 2218638"/>
                <a:gd name="connsiteX9473" fmla="*/ 684103 w 1498841"/>
                <a:gd name="connsiteY9473" fmla="*/ 431512 h 2218638"/>
                <a:gd name="connsiteX9474" fmla="*/ 682276 w 1498841"/>
                <a:gd name="connsiteY9474" fmla="*/ 433535 h 2218638"/>
                <a:gd name="connsiteX9475" fmla="*/ 681232 w 1498841"/>
                <a:gd name="connsiteY9475" fmla="*/ 433470 h 2218638"/>
                <a:gd name="connsiteX9476" fmla="*/ 680776 w 1498841"/>
                <a:gd name="connsiteY9476" fmla="*/ 433796 h 2218638"/>
                <a:gd name="connsiteX9477" fmla="*/ 680776 w 1498841"/>
                <a:gd name="connsiteY9477" fmla="*/ 435427 h 2218638"/>
                <a:gd name="connsiteX9478" fmla="*/ 681493 w 1498841"/>
                <a:gd name="connsiteY9478" fmla="*/ 435558 h 2218638"/>
                <a:gd name="connsiteX9479" fmla="*/ 681624 w 1498841"/>
                <a:gd name="connsiteY9479" fmla="*/ 436080 h 2218638"/>
                <a:gd name="connsiteX9480" fmla="*/ 681428 w 1498841"/>
                <a:gd name="connsiteY9480" fmla="*/ 437255 h 2218638"/>
                <a:gd name="connsiteX9481" fmla="*/ 682864 w 1498841"/>
                <a:gd name="connsiteY9481" fmla="*/ 437320 h 2218638"/>
                <a:gd name="connsiteX9482" fmla="*/ 681950 w 1498841"/>
                <a:gd name="connsiteY9482" fmla="*/ 438821 h 2218638"/>
                <a:gd name="connsiteX9483" fmla="*/ 681624 w 1498841"/>
                <a:gd name="connsiteY9483" fmla="*/ 440648 h 2218638"/>
                <a:gd name="connsiteX9484" fmla="*/ 679993 w 1498841"/>
                <a:gd name="connsiteY9484" fmla="*/ 442801 h 2218638"/>
                <a:gd name="connsiteX9485" fmla="*/ 678165 w 1498841"/>
                <a:gd name="connsiteY9485" fmla="*/ 443062 h 2218638"/>
                <a:gd name="connsiteX9486" fmla="*/ 678165 w 1498841"/>
                <a:gd name="connsiteY9486" fmla="*/ 444889 h 2218638"/>
                <a:gd name="connsiteX9487" fmla="*/ 677839 w 1498841"/>
                <a:gd name="connsiteY9487" fmla="*/ 445346 h 2218638"/>
                <a:gd name="connsiteX9488" fmla="*/ 676534 w 1498841"/>
                <a:gd name="connsiteY9488" fmla="*/ 445737 h 2218638"/>
                <a:gd name="connsiteX9489" fmla="*/ 675816 w 1498841"/>
                <a:gd name="connsiteY9489" fmla="*/ 448608 h 2218638"/>
                <a:gd name="connsiteX9490" fmla="*/ 674316 w 1498841"/>
                <a:gd name="connsiteY9490" fmla="*/ 450762 h 2218638"/>
                <a:gd name="connsiteX9491" fmla="*/ 670988 w 1498841"/>
                <a:gd name="connsiteY9491" fmla="*/ 451740 h 2218638"/>
                <a:gd name="connsiteX9492" fmla="*/ 668900 w 1498841"/>
                <a:gd name="connsiteY9492" fmla="*/ 451545 h 2218638"/>
                <a:gd name="connsiteX9493" fmla="*/ 668051 w 1498841"/>
                <a:gd name="connsiteY9493" fmla="*/ 451088 h 2218638"/>
                <a:gd name="connsiteX9494" fmla="*/ 668117 w 1498841"/>
                <a:gd name="connsiteY9494" fmla="*/ 448869 h 2218638"/>
                <a:gd name="connsiteX9495" fmla="*/ 669422 w 1498841"/>
                <a:gd name="connsiteY9495" fmla="*/ 445607 h 2218638"/>
                <a:gd name="connsiteX9496" fmla="*/ 668312 w 1498841"/>
                <a:gd name="connsiteY9496" fmla="*/ 444106 h 2218638"/>
                <a:gd name="connsiteX9497" fmla="*/ 667464 w 1498841"/>
                <a:gd name="connsiteY9497" fmla="*/ 444367 h 2218638"/>
                <a:gd name="connsiteX9498" fmla="*/ 667073 w 1498841"/>
                <a:gd name="connsiteY9498" fmla="*/ 442605 h 2218638"/>
                <a:gd name="connsiteX9499" fmla="*/ 667660 w 1498841"/>
                <a:gd name="connsiteY9499" fmla="*/ 441366 h 2218638"/>
                <a:gd name="connsiteX9500" fmla="*/ 670596 w 1498841"/>
                <a:gd name="connsiteY9500" fmla="*/ 439342 h 2218638"/>
                <a:gd name="connsiteX9501" fmla="*/ 670727 w 1498841"/>
                <a:gd name="connsiteY9501" fmla="*/ 438755 h 2218638"/>
                <a:gd name="connsiteX9502" fmla="*/ 669487 w 1498841"/>
                <a:gd name="connsiteY9502" fmla="*/ 437972 h 2218638"/>
                <a:gd name="connsiteX9503" fmla="*/ 669422 w 1498841"/>
                <a:gd name="connsiteY9503" fmla="*/ 436276 h 2218638"/>
                <a:gd name="connsiteX9504" fmla="*/ 670335 w 1498841"/>
                <a:gd name="connsiteY9504" fmla="*/ 434514 h 2218638"/>
                <a:gd name="connsiteX9505" fmla="*/ 670139 w 1498841"/>
                <a:gd name="connsiteY9505" fmla="*/ 433274 h 2218638"/>
                <a:gd name="connsiteX9506" fmla="*/ 669617 w 1498841"/>
                <a:gd name="connsiteY9506" fmla="*/ 432948 h 2218638"/>
                <a:gd name="connsiteX9507" fmla="*/ 668443 w 1498841"/>
                <a:gd name="connsiteY9507" fmla="*/ 433405 h 2218638"/>
                <a:gd name="connsiteX9508" fmla="*/ 669291 w 1498841"/>
                <a:gd name="connsiteY9508" fmla="*/ 433796 h 2218638"/>
                <a:gd name="connsiteX9509" fmla="*/ 669552 w 1498841"/>
                <a:gd name="connsiteY9509" fmla="*/ 434384 h 2218638"/>
                <a:gd name="connsiteX9510" fmla="*/ 669226 w 1498841"/>
                <a:gd name="connsiteY9510" fmla="*/ 434775 h 2218638"/>
                <a:gd name="connsiteX9511" fmla="*/ 666942 w 1498841"/>
                <a:gd name="connsiteY9511" fmla="*/ 433992 h 2218638"/>
                <a:gd name="connsiteX9512" fmla="*/ 663810 w 1498841"/>
                <a:gd name="connsiteY9512" fmla="*/ 435232 h 2218638"/>
                <a:gd name="connsiteX9513" fmla="*/ 662766 w 1498841"/>
                <a:gd name="connsiteY9513" fmla="*/ 435819 h 2218638"/>
                <a:gd name="connsiteX9514" fmla="*/ 660286 w 1498841"/>
                <a:gd name="connsiteY9514" fmla="*/ 438299 h 2218638"/>
                <a:gd name="connsiteX9515" fmla="*/ 658003 w 1498841"/>
                <a:gd name="connsiteY9515" fmla="*/ 439473 h 2218638"/>
                <a:gd name="connsiteX9516" fmla="*/ 656241 w 1498841"/>
                <a:gd name="connsiteY9516" fmla="*/ 439669 h 2218638"/>
                <a:gd name="connsiteX9517" fmla="*/ 651021 w 1498841"/>
                <a:gd name="connsiteY9517" fmla="*/ 442932 h 2218638"/>
                <a:gd name="connsiteX9518" fmla="*/ 649520 w 1498841"/>
                <a:gd name="connsiteY9518" fmla="*/ 442997 h 2218638"/>
                <a:gd name="connsiteX9519" fmla="*/ 648149 w 1498841"/>
                <a:gd name="connsiteY9519" fmla="*/ 443975 h 2218638"/>
                <a:gd name="connsiteX9520" fmla="*/ 647236 w 1498841"/>
                <a:gd name="connsiteY9520" fmla="*/ 443845 h 2218638"/>
                <a:gd name="connsiteX9521" fmla="*/ 646322 w 1498841"/>
                <a:gd name="connsiteY9521" fmla="*/ 442866 h 2218638"/>
                <a:gd name="connsiteX9522" fmla="*/ 644300 w 1498841"/>
                <a:gd name="connsiteY9522" fmla="*/ 442932 h 2218638"/>
                <a:gd name="connsiteX9523" fmla="*/ 643060 w 1498841"/>
                <a:gd name="connsiteY9523" fmla="*/ 443519 h 2218638"/>
                <a:gd name="connsiteX9524" fmla="*/ 641233 w 1498841"/>
                <a:gd name="connsiteY9524" fmla="*/ 445803 h 2218638"/>
                <a:gd name="connsiteX9525" fmla="*/ 640384 w 1498841"/>
                <a:gd name="connsiteY9525" fmla="*/ 446324 h 2218638"/>
                <a:gd name="connsiteX9526" fmla="*/ 639079 w 1498841"/>
                <a:gd name="connsiteY9526" fmla="*/ 446716 h 2218638"/>
                <a:gd name="connsiteX9527" fmla="*/ 636861 w 1498841"/>
                <a:gd name="connsiteY9527" fmla="*/ 446194 h 2218638"/>
                <a:gd name="connsiteX9528" fmla="*/ 636339 w 1498841"/>
                <a:gd name="connsiteY9528" fmla="*/ 448478 h 2218638"/>
                <a:gd name="connsiteX9529" fmla="*/ 635164 w 1498841"/>
                <a:gd name="connsiteY9529" fmla="*/ 449065 h 2218638"/>
                <a:gd name="connsiteX9530" fmla="*/ 634447 w 1498841"/>
                <a:gd name="connsiteY9530" fmla="*/ 450501 h 2218638"/>
                <a:gd name="connsiteX9531" fmla="*/ 633207 w 1498841"/>
                <a:gd name="connsiteY9531" fmla="*/ 450109 h 2218638"/>
                <a:gd name="connsiteX9532" fmla="*/ 632424 w 1498841"/>
                <a:gd name="connsiteY9532" fmla="*/ 449196 h 2218638"/>
                <a:gd name="connsiteX9533" fmla="*/ 633663 w 1498841"/>
                <a:gd name="connsiteY9533" fmla="*/ 447956 h 2218638"/>
                <a:gd name="connsiteX9534" fmla="*/ 634186 w 1498841"/>
                <a:gd name="connsiteY9534" fmla="*/ 445998 h 2218638"/>
                <a:gd name="connsiteX9535" fmla="*/ 634838 w 1498841"/>
                <a:gd name="connsiteY9535" fmla="*/ 445215 h 2218638"/>
                <a:gd name="connsiteX9536" fmla="*/ 634186 w 1498841"/>
                <a:gd name="connsiteY9536" fmla="*/ 444824 h 2218638"/>
                <a:gd name="connsiteX9537" fmla="*/ 631641 w 1498841"/>
                <a:gd name="connsiteY9537" fmla="*/ 445085 h 2218638"/>
                <a:gd name="connsiteX9538" fmla="*/ 629096 w 1498841"/>
                <a:gd name="connsiteY9538" fmla="*/ 443910 h 2218638"/>
                <a:gd name="connsiteX9539" fmla="*/ 627138 w 1498841"/>
                <a:gd name="connsiteY9539" fmla="*/ 444171 h 2218638"/>
                <a:gd name="connsiteX9540" fmla="*/ 624724 w 1498841"/>
                <a:gd name="connsiteY9540" fmla="*/ 443388 h 2218638"/>
                <a:gd name="connsiteX9541" fmla="*/ 622766 w 1498841"/>
                <a:gd name="connsiteY9541" fmla="*/ 443649 h 2218638"/>
                <a:gd name="connsiteX9542" fmla="*/ 622571 w 1498841"/>
                <a:gd name="connsiteY9542" fmla="*/ 443192 h 2218638"/>
                <a:gd name="connsiteX9543" fmla="*/ 622897 w 1498841"/>
                <a:gd name="connsiteY9543" fmla="*/ 442932 h 2218638"/>
                <a:gd name="connsiteX9544" fmla="*/ 623810 w 1498841"/>
                <a:gd name="connsiteY9544" fmla="*/ 442801 h 2218638"/>
                <a:gd name="connsiteX9545" fmla="*/ 625703 w 1498841"/>
                <a:gd name="connsiteY9545" fmla="*/ 441366 h 2218638"/>
                <a:gd name="connsiteX9546" fmla="*/ 626682 w 1498841"/>
                <a:gd name="connsiteY9546" fmla="*/ 441235 h 2218638"/>
                <a:gd name="connsiteX9547" fmla="*/ 627791 w 1498841"/>
                <a:gd name="connsiteY9547" fmla="*/ 440517 h 2218638"/>
                <a:gd name="connsiteX9548" fmla="*/ 628182 w 1498841"/>
                <a:gd name="connsiteY9548" fmla="*/ 439930 h 2218638"/>
                <a:gd name="connsiteX9549" fmla="*/ 628182 w 1498841"/>
                <a:gd name="connsiteY9549" fmla="*/ 438755 h 2218638"/>
                <a:gd name="connsiteX9550" fmla="*/ 626094 w 1498841"/>
                <a:gd name="connsiteY9550" fmla="*/ 439799 h 2218638"/>
                <a:gd name="connsiteX9551" fmla="*/ 624724 w 1498841"/>
                <a:gd name="connsiteY9551" fmla="*/ 441039 h 2218638"/>
                <a:gd name="connsiteX9552" fmla="*/ 621918 w 1498841"/>
                <a:gd name="connsiteY9552" fmla="*/ 440843 h 2218638"/>
                <a:gd name="connsiteX9553" fmla="*/ 621266 w 1498841"/>
                <a:gd name="connsiteY9553" fmla="*/ 440387 h 2218638"/>
                <a:gd name="connsiteX9554" fmla="*/ 620744 w 1498841"/>
                <a:gd name="connsiteY9554" fmla="*/ 438233 h 2218638"/>
                <a:gd name="connsiteX9555" fmla="*/ 620026 w 1498841"/>
                <a:gd name="connsiteY9555" fmla="*/ 436928 h 2218638"/>
                <a:gd name="connsiteX9556" fmla="*/ 619634 w 1498841"/>
                <a:gd name="connsiteY9556" fmla="*/ 436667 h 2218638"/>
                <a:gd name="connsiteX9557" fmla="*/ 618395 w 1498841"/>
                <a:gd name="connsiteY9557" fmla="*/ 437450 h 2218638"/>
                <a:gd name="connsiteX9558" fmla="*/ 617807 w 1498841"/>
                <a:gd name="connsiteY9558" fmla="*/ 436733 h 2218638"/>
                <a:gd name="connsiteX9559" fmla="*/ 617611 w 1498841"/>
                <a:gd name="connsiteY9559" fmla="*/ 435950 h 2218638"/>
                <a:gd name="connsiteX9560" fmla="*/ 618133 w 1498841"/>
                <a:gd name="connsiteY9560" fmla="*/ 433535 h 2218638"/>
                <a:gd name="connsiteX9561" fmla="*/ 618851 w 1498841"/>
                <a:gd name="connsiteY9561" fmla="*/ 432752 h 2218638"/>
                <a:gd name="connsiteX9562" fmla="*/ 617611 w 1498841"/>
                <a:gd name="connsiteY9562" fmla="*/ 431512 h 2218638"/>
                <a:gd name="connsiteX9563" fmla="*/ 616828 w 1498841"/>
                <a:gd name="connsiteY9563" fmla="*/ 429163 h 2218638"/>
                <a:gd name="connsiteX9564" fmla="*/ 615328 w 1498841"/>
                <a:gd name="connsiteY9564" fmla="*/ 427140 h 2218638"/>
                <a:gd name="connsiteX9565" fmla="*/ 614740 w 1498841"/>
                <a:gd name="connsiteY9565" fmla="*/ 425444 h 2218638"/>
                <a:gd name="connsiteX9566" fmla="*/ 614218 w 1498841"/>
                <a:gd name="connsiteY9566" fmla="*/ 425640 h 2218638"/>
                <a:gd name="connsiteX9567" fmla="*/ 614153 w 1498841"/>
                <a:gd name="connsiteY9567" fmla="*/ 426553 h 2218638"/>
                <a:gd name="connsiteX9568" fmla="*/ 616176 w 1498841"/>
                <a:gd name="connsiteY9568" fmla="*/ 433013 h 2218638"/>
                <a:gd name="connsiteX9569" fmla="*/ 616633 w 1498841"/>
                <a:gd name="connsiteY9569" fmla="*/ 437124 h 2218638"/>
                <a:gd name="connsiteX9570" fmla="*/ 617611 w 1498841"/>
                <a:gd name="connsiteY9570" fmla="*/ 439799 h 2218638"/>
                <a:gd name="connsiteX9571" fmla="*/ 618068 w 1498841"/>
                <a:gd name="connsiteY9571" fmla="*/ 440387 h 2218638"/>
                <a:gd name="connsiteX9572" fmla="*/ 619047 w 1498841"/>
                <a:gd name="connsiteY9572" fmla="*/ 440452 h 2218638"/>
                <a:gd name="connsiteX9573" fmla="*/ 618851 w 1498841"/>
                <a:gd name="connsiteY9573" fmla="*/ 441170 h 2218638"/>
                <a:gd name="connsiteX9574" fmla="*/ 618264 w 1498841"/>
                <a:gd name="connsiteY9574" fmla="*/ 441496 h 2218638"/>
                <a:gd name="connsiteX9575" fmla="*/ 617481 w 1498841"/>
                <a:gd name="connsiteY9575" fmla="*/ 441235 h 2218638"/>
                <a:gd name="connsiteX9576" fmla="*/ 615784 w 1498841"/>
                <a:gd name="connsiteY9576" fmla="*/ 442149 h 2218638"/>
                <a:gd name="connsiteX9577" fmla="*/ 614284 w 1498841"/>
                <a:gd name="connsiteY9577" fmla="*/ 442409 h 2218638"/>
                <a:gd name="connsiteX9578" fmla="*/ 612783 w 1498841"/>
                <a:gd name="connsiteY9578" fmla="*/ 442344 h 2218638"/>
                <a:gd name="connsiteX9579" fmla="*/ 610303 w 1498841"/>
                <a:gd name="connsiteY9579" fmla="*/ 441366 h 2218638"/>
                <a:gd name="connsiteX9580" fmla="*/ 609129 w 1498841"/>
                <a:gd name="connsiteY9580" fmla="*/ 441692 h 2218638"/>
                <a:gd name="connsiteX9581" fmla="*/ 608802 w 1498841"/>
                <a:gd name="connsiteY9581" fmla="*/ 442409 h 2218638"/>
                <a:gd name="connsiteX9582" fmla="*/ 608215 w 1498841"/>
                <a:gd name="connsiteY9582" fmla="*/ 442670 h 2218638"/>
                <a:gd name="connsiteX9583" fmla="*/ 605540 w 1498841"/>
                <a:gd name="connsiteY9583" fmla="*/ 441887 h 2218638"/>
                <a:gd name="connsiteX9584" fmla="*/ 602603 w 1498841"/>
                <a:gd name="connsiteY9584" fmla="*/ 443127 h 2218638"/>
                <a:gd name="connsiteX9585" fmla="*/ 601951 w 1498841"/>
                <a:gd name="connsiteY9585" fmla="*/ 442932 h 2218638"/>
                <a:gd name="connsiteX9586" fmla="*/ 601755 w 1498841"/>
                <a:gd name="connsiteY9586" fmla="*/ 442344 h 2218638"/>
                <a:gd name="connsiteX9587" fmla="*/ 602408 w 1498841"/>
                <a:gd name="connsiteY9587" fmla="*/ 441822 h 2218638"/>
                <a:gd name="connsiteX9588" fmla="*/ 602408 w 1498841"/>
                <a:gd name="connsiteY9588" fmla="*/ 441039 h 2218638"/>
                <a:gd name="connsiteX9589" fmla="*/ 601103 w 1498841"/>
                <a:gd name="connsiteY9589" fmla="*/ 439799 h 2218638"/>
                <a:gd name="connsiteX9590" fmla="*/ 600581 w 1498841"/>
                <a:gd name="connsiteY9590" fmla="*/ 438429 h 2218638"/>
                <a:gd name="connsiteX9591" fmla="*/ 601037 w 1498841"/>
                <a:gd name="connsiteY9591" fmla="*/ 437385 h 2218638"/>
                <a:gd name="connsiteX9592" fmla="*/ 602995 w 1498841"/>
                <a:gd name="connsiteY9592" fmla="*/ 436080 h 2218638"/>
                <a:gd name="connsiteX9593" fmla="*/ 603256 w 1498841"/>
                <a:gd name="connsiteY9593" fmla="*/ 435493 h 2218638"/>
                <a:gd name="connsiteX9594" fmla="*/ 602865 w 1498841"/>
                <a:gd name="connsiteY9594" fmla="*/ 434710 h 2218638"/>
                <a:gd name="connsiteX9595" fmla="*/ 600646 w 1498841"/>
                <a:gd name="connsiteY9595" fmla="*/ 433992 h 2218638"/>
                <a:gd name="connsiteX9596" fmla="*/ 598166 w 1498841"/>
                <a:gd name="connsiteY9596" fmla="*/ 429685 h 2218638"/>
                <a:gd name="connsiteX9597" fmla="*/ 596666 w 1498841"/>
                <a:gd name="connsiteY9597" fmla="*/ 430011 h 2218638"/>
                <a:gd name="connsiteX9598" fmla="*/ 595426 w 1498841"/>
                <a:gd name="connsiteY9598" fmla="*/ 428772 h 2218638"/>
                <a:gd name="connsiteX9599" fmla="*/ 593338 w 1498841"/>
                <a:gd name="connsiteY9599" fmla="*/ 429881 h 2218638"/>
                <a:gd name="connsiteX9600" fmla="*/ 591576 w 1498841"/>
                <a:gd name="connsiteY9600" fmla="*/ 428511 h 2218638"/>
                <a:gd name="connsiteX9601" fmla="*/ 587269 w 1498841"/>
                <a:gd name="connsiteY9601" fmla="*/ 427271 h 2218638"/>
                <a:gd name="connsiteX9602" fmla="*/ 587139 w 1498841"/>
                <a:gd name="connsiteY9602" fmla="*/ 425705 h 2218638"/>
                <a:gd name="connsiteX9603" fmla="*/ 584398 w 1498841"/>
                <a:gd name="connsiteY9603" fmla="*/ 425444 h 2218638"/>
                <a:gd name="connsiteX9604" fmla="*/ 582441 w 1498841"/>
                <a:gd name="connsiteY9604" fmla="*/ 424139 h 2218638"/>
                <a:gd name="connsiteX9605" fmla="*/ 581070 w 1498841"/>
                <a:gd name="connsiteY9605" fmla="*/ 424465 h 2218638"/>
                <a:gd name="connsiteX9606" fmla="*/ 579504 w 1498841"/>
                <a:gd name="connsiteY9606" fmla="*/ 423095 h 2218638"/>
                <a:gd name="connsiteX9607" fmla="*/ 575263 w 1498841"/>
                <a:gd name="connsiteY9607" fmla="*/ 422116 h 2218638"/>
                <a:gd name="connsiteX9608" fmla="*/ 574741 w 1498841"/>
                <a:gd name="connsiteY9608" fmla="*/ 421725 h 2218638"/>
                <a:gd name="connsiteX9609" fmla="*/ 572848 w 1498841"/>
                <a:gd name="connsiteY9609" fmla="*/ 421985 h 2218638"/>
                <a:gd name="connsiteX9610" fmla="*/ 571217 w 1498841"/>
                <a:gd name="connsiteY9610" fmla="*/ 421463 h 2218638"/>
                <a:gd name="connsiteX9611" fmla="*/ 571739 w 1498841"/>
                <a:gd name="connsiteY9611" fmla="*/ 418135 h 2218638"/>
                <a:gd name="connsiteX9612" fmla="*/ 571674 w 1498841"/>
                <a:gd name="connsiteY9612" fmla="*/ 417352 h 2218638"/>
                <a:gd name="connsiteX9613" fmla="*/ 571152 w 1498841"/>
                <a:gd name="connsiteY9613" fmla="*/ 416831 h 2218638"/>
                <a:gd name="connsiteX9614" fmla="*/ 569194 w 1498841"/>
                <a:gd name="connsiteY9614" fmla="*/ 417418 h 2218638"/>
                <a:gd name="connsiteX9615" fmla="*/ 568738 w 1498841"/>
                <a:gd name="connsiteY9615" fmla="*/ 419832 h 2218638"/>
                <a:gd name="connsiteX9616" fmla="*/ 568281 w 1498841"/>
                <a:gd name="connsiteY9616" fmla="*/ 418592 h 2218638"/>
                <a:gd name="connsiteX9617" fmla="*/ 567106 w 1498841"/>
                <a:gd name="connsiteY9617" fmla="*/ 416961 h 2218638"/>
                <a:gd name="connsiteX9618" fmla="*/ 566650 w 1498841"/>
                <a:gd name="connsiteY9618" fmla="*/ 417157 h 2218638"/>
                <a:gd name="connsiteX9619" fmla="*/ 566389 w 1498841"/>
                <a:gd name="connsiteY9619" fmla="*/ 419441 h 2218638"/>
                <a:gd name="connsiteX9620" fmla="*/ 564888 w 1498841"/>
                <a:gd name="connsiteY9620" fmla="*/ 419506 h 2218638"/>
                <a:gd name="connsiteX9621" fmla="*/ 564235 w 1498841"/>
                <a:gd name="connsiteY9621" fmla="*/ 417809 h 2218638"/>
                <a:gd name="connsiteX9622" fmla="*/ 564300 w 1498841"/>
                <a:gd name="connsiteY9622" fmla="*/ 414938 h 2218638"/>
                <a:gd name="connsiteX9623" fmla="*/ 565736 w 1498841"/>
                <a:gd name="connsiteY9623" fmla="*/ 412263 h 2218638"/>
                <a:gd name="connsiteX9624" fmla="*/ 565867 w 1498841"/>
                <a:gd name="connsiteY9624" fmla="*/ 411023 h 2218638"/>
                <a:gd name="connsiteX9625" fmla="*/ 566715 w 1498841"/>
                <a:gd name="connsiteY9625" fmla="*/ 411806 h 2218638"/>
                <a:gd name="connsiteX9626" fmla="*/ 567302 w 1498841"/>
                <a:gd name="connsiteY9626" fmla="*/ 411154 h 2218638"/>
                <a:gd name="connsiteX9627" fmla="*/ 567106 w 1498841"/>
                <a:gd name="connsiteY9627" fmla="*/ 409849 h 2218638"/>
                <a:gd name="connsiteX9628" fmla="*/ 567498 w 1498841"/>
                <a:gd name="connsiteY9628" fmla="*/ 408283 h 2218638"/>
                <a:gd name="connsiteX9629" fmla="*/ 566780 w 1498841"/>
                <a:gd name="connsiteY9629" fmla="*/ 406782 h 2218638"/>
                <a:gd name="connsiteX9630" fmla="*/ 566715 w 1498841"/>
                <a:gd name="connsiteY9630" fmla="*/ 404498 h 2218638"/>
                <a:gd name="connsiteX9631" fmla="*/ 567955 w 1498841"/>
                <a:gd name="connsiteY9631" fmla="*/ 402932 h 2218638"/>
                <a:gd name="connsiteX9632" fmla="*/ 568085 w 1498841"/>
                <a:gd name="connsiteY9632" fmla="*/ 402214 h 2218638"/>
                <a:gd name="connsiteX9633" fmla="*/ 566650 w 1498841"/>
                <a:gd name="connsiteY9633" fmla="*/ 402606 h 2218638"/>
                <a:gd name="connsiteX9634" fmla="*/ 566193 w 1498841"/>
                <a:gd name="connsiteY9634" fmla="*/ 402279 h 2218638"/>
                <a:gd name="connsiteX9635" fmla="*/ 565084 w 1498841"/>
                <a:gd name="connsiteY9635" fmla="*/ 402997 h 2218638"/>
                <a:gd name="connsiteX9636" fmla="*/ 564039 w 1498841"/>
                <a:gd name="connsiteY9636" fmla="*/ 402736 h 2218638"/>
                <a:gd name="connsiteX9637" fmla="*/ 563517 w 1498841"/>
                <a:gd name="connsiteY9637" fmla="*/ 401757 h 2218638"/>
                <a:gd name="connsiteX9638" fmla="*/ 562343 w 1498841"/>
                <a:gd name="connsiteY9638" fmla="*/ 400909 h 2218638"/>
                <a:gd name="connsiteX9639" fmla="*/ 562669 w 1498841"/>
                <a:gd name="connsiteY9639" fmla="*/ 400452 h 2218638"/>
                <a:gd name="connsiteX9640" fmla="*/ 561756 w 1498841"/>
                <a:gd name="connsiteY9640" fmla="*/ 400452 h 2218638"/>
                <a:gd name="connsiteX9641" fmla="*/ 561495 w 1498841"/>
                <a:gd name="connsiteY9641" fmla="*/ 399408 h 2218638"/>
                <a:gd name="connsiteX9642" fmla="*/ 560777 w 1498841"/>
                <a:gd name="connsiteY9642" fmla="*/ 399604 h 2218638"/>
                <a:gd name="connsiteX9643" fmla="*/ 561299 w 1498841"/>
                <a:gd name="connsiteY9643" fmla="*/ 398234 h 2218638"/>
                <a:gd name="connsiteX9644" fmla="*/ 561103 w 1498841"/>
                <a:gd name="connsiteY9644" fmla="*/ 397647 h 2218638"/>
                <a:gd name="connsiteX9645" fmla="*/ 560516 w 1498841"/>
                <a:gd name="connsiteY9645" fmla="*/ 397581 h 2218638"/>
                <a:gd name="connsiteX9646" fmla="*/ 560190 w 1498841"/>
                <a:gd name="connsiteY9646" fmla="*/ 396341 h 2218638"/>
                <a:gd name="connsiteX9647" fmla="*/ 561038 w 1498841"/>
                <a:gd name="connsiteY9647" fmla="*/ 395558 h 2218638"/>
                <a:gd name="connsiteX9648" fmla="*/ 560973 w 1498841"/>
                <a:gd name="connsiteY9648" fmla="*/ 394775 h 2218638"/>
                <a:gd name="connsiteX9649" fmla="*/ 561756 w 1498841"/>
                <a:gd name="connsiteY9649" fmla="*/ 394580 h 2218638"/>
                <a:gd name="connsiteX9650" fmla="*/ 562408 w 1498841"/>
                <a:gd name="connsiteY9650" fmla="*/ 395167 h 2218638"/>
                <a:gd name="connsiteX9651" fmla="*/ 562669 w 1498841"/>
                <a:gd name="connsiteY9651" fmla="*/ 394906 h 2218638"/>
                <a:gd name="connsiteX9652" fmla="*/ 563583 w 1498841"/>
                <a:gd name="connsiteY9652" fmla="*/ 392622 h 2218638"/>
                <a:gd name="connsiteX9653" fmla="*/ 563844 w 1498841"/>
                <a:gd name="connsiteY9653" fmla="*/ 392948 h 2218638"/>
                <a:gd name="connsiteX9654" fmla="*/ 564627 w 1498841"/>
                <a:gd name="connsiteY9654" fmla="*/ 392687 h 2218638"/>
                <a:gd name="connsiteX9655" fmla="*/ 565540 w 1498841"/>
                <a:gd name="connsiteY9655" fmla="*/ 393209 h 2218638"/>
                <a:gd name="connsiteX9656" fmla="*/ 565867 w 1498841"/>
                <a:gd name="connsiteY9656" fmla="*/ 394906 h 2218638"/>
                <a:gd name="connsiteX9657" fmla="*/ 567759 w 1498841"/>
                <a:gd name="connsiteY9657" fmla="*/ 394449 h 2218638"/>
                <a:gd name="connsiteX9658" fmla="*/ 568803 w 1498841"/>
                <a:gd name="connsiteY9658" fmla="*/ 395363 h 2218638"/>
                <a:gd name="connsiteX9659" fmla="*/ 569586 w 1498841"/>
                <a:gd name="connsiteY9659" fmla="*/ 395102 h 2218638"/>
                <a:gd name="connsiteX9660" fmla="*/ 571152 w 1498841"/>
                <a:gd name="connsiteY9660" fmla="*/ 393340 h 2218638"/>
                <a:gd name="connsiteX9661" fmla="*/ 573110 w 1498841"/>
                <a:gd name="connsiteY9661" fmla="*/ 392557 h 2218638"/>
                <a:gd name="connsiteX9662" fmla="*/ 575002 w 1498841"/>
                <a:gd name="connsiteY9662" fmla="*/ 392622 h 2218638"/>
                <a:gd name="connsiteX9663" fmla="*/ 575263 w 1498841"/>
                <a:gd name="connsiteY9663" fmla="*/ 392361 h 2218638"/>
                <a:gd name="connsiteX9664" fmla="*/ 574676 w 1498841"/>
                <a:gd name="connsiteY9664" fmla="*/ 391513 h 2218638"/>
                <a:gd name="connsiteX9665" fmla="*/ 575132 w 1498841"/>
                <a:gd name="connsiteY9665" fmla="*/ 391056 h 2218638"/>
                <a:gd name="connsiteX9666" fmla="*/ 576111 w 1498841"/>
                <a:gd name="connsiteY9666" fmla="*/ 391513 h 2218638"/>
                <a:gd name="connsiteX9667" fmla="*/ 576111 w 1498841"/>
                <a:gd name="connsiteY9667" fmla="*/ 390860 h 2218638"/>
                <a:gd name="connsiteX9668" fmla="*/ 576568 w 1498841"/>
                <a:gd name="connsiteY9668" fmla="*/ 390665 h 2218638"/>
                <a:gd name="connsiteX9669" fmla="*/ 578134 w 1498841"/>
                <a:gd name="connsiteY9669" fmla="*/ 391578 h 2218638"/>
                <a:gd name="connsiteX9670" fmla="*/ 580418 w 1498841"/>
                <a:gd name="connsiteY9670" fmla="*/ 392100 h 2218638"/>
                <a:gd name="connsiteX9671" fmla="*/ 580809 w 1498841"/>
                <a:gd name="connsiteY9671" fmla="*/ 391904 h 2218638"/>
                <a:gd name="connsiteX9672" fmla="*/ 580679 w 1498841"/>
                <a:gd name="connsiteY9672" fmla="*/ 391252 h 2218638"/>
                <a:gd name="connsiteX9673" fmla="*/ 581462 w 1498841"/>
                <a:gd name="connsiteY9673" fmla="*/ 391317 h 2218638"/>
                <a:gd name="connsiteX9674" fmla="*/ 581853 w 1498841"/>
                <a:gd name="connsiteY9674" fmla="*/ 390077 h 2218638"/>
                <a:gd name="connsiteX9675" fmla="*/ 582506 w 1498841"/>
                <a:gd name="connsiteY9675" fmla="*/ 389555 h 2218638"/>
                <a:gd name="connsiteX9676" fmla="*/ 584333 w 1498841"/>
                <a:gd name="connsiteY9676" fmla="*/ 389620 h 2218638"/>
                <a:gd name="connsiteX9677" fmla="*/ 584985 w 1498841"/>
                <a:gd name="connsiteY9677" fmla="*/ 389294 h 2218638"/>
                <a:gd name="connsiteX9678" fmla="*/ 585181 w 1498841"/>
                <a:gd name="connsiteY9678" fmla="*/ 388903 h 2218638"/>
                <a:gd name="connsiteX9679" fmla="*/ 584724 w 1498841"/>
                <a:gd name="connsiteY9679" fmla="*/ 388642 h 2218638"/>
                <a:gd name="connsiteX9680" fmla="*/ 583811 w 1498841"/>
                <a:gd name="connsiteY9680" fmla="*/ 388903 h 2218638"/>
                <a:gd name="connsiteX9681" fmla="*/ 583485 w 1498841"/>
                <a:gd name="connsiteY9681" fmla="*/ 388120 h 2218638"/>
                <a:gd name="connsiteX9682" fmla="*/ 582506 w 1498841"/>
                <a:gd name="connsiteY9682" fmla="*/ 389229 h 2218638"/>
                <a:gd name="connsiteX9683" fmla="*/ 581527 w 1498841"/>
                <a:gd name="connsiteY9683" fmla="*/ 389164 h 2218638"/>
                <a:gd name="connsiteX9684" fmla="*/ 580679 w 1498841"/>
                <a:gd name="connsiteY9684" fmla="*/ 389686 h 2218638"/>
                <a:gd name="connsiteX9685" fmla="*/ 579113 w 1498841"/>
                <a:gd name="connsiteY9685" fmla="*/ 389033 h 2218638"/>
                <a:gd name="connsiteX9686" fmla="*/ 579374 w 1498841"/>
                <a:gd name="connsiteY9686" fmla="*/ 386749 h 2218638"/>
                <a:gd name="connsiteX9687" fmla="*/ 578395 w 1498841"/>
                <a:gd name="connsiteY9687" fmla="*/ 386488 h 2218638"/>
                <a:gd name="connsiteX9688" fmla="*/ 578591 w 1498841"/>
                <a:gd name="connsiteY9688" fmla="*/ 385901 h 2218638"/>
                <a:gd name="connsiteX9689" fmla="*/ 578264 w 1498841"/>
                <a:gd name="connsiteY9689" fmla="*/ 385705 h 2218638"/>
                <a:gd name="connsiteX9690" fmla="*/ 578460 w 1498841"/>
                <a:gd name="connsiteY9690" fmla="*/ 385314 h 2218638"/>
                <a:gd name="connsiteX9691" fmla="*/ 579830 w 1498841"/>
                <a:gd name="connsiteY9691" fmla="*/ 385118 h 2218638"/>
                <a:gd name="connsiteX9692" fmla="*/ 580483 w 1498841"/>
                <a:gd name="connsiteY9692" fmla="*/ 384335 h 2218638"/>
                <a:gd name="connsiteX9693" fmla="*/ 580418 w 1498841"/>
                <a:gd name="connsiteY9693" fmla="*/ 383683 h 2218638"/>
                <a:gd name="connsiteX9694" fmla="*/ 579635 w 1498841"/>
                <a:gd name="connsiteY9694" fmla="*/ 383878 h 2218638"/>
                <a:gd name="connsiteX9695" fmla="*/ 578786 w 1498841"/>
                <a:gd name="connsiteY9695" fmla="*/ 383030 h 2218638"/>
                <a:gd name="connsiteX9696" fmla="*/ 579308 w 1498841"/>
                <a:gd name="connsiteY9696" fmla="*/ 380811 h 2218638"/>
                <a:gd name="connsiteX9697" fmla="*/ 579047 w 1498841"/>
                <a:gd name="connsiteY9697" fmla="*/ 380159 h 2218638"/>
                <a:gd name="connsiteX9698" fmla="*/ 579961 w 1498841"/>
                <a:gd name="connsiteY9698" fmla="*/ 378919 h 2218638"/>
                <a:gd name="connsiteX9699" fmla="*/ 580548 w 1498841"/>
                <a:gd name="connsiteY9699" fmla="*/ 378984 h 2218638"/>
                <a:gd name="connsiteX9700" fmla="*/ 582049 w 1498841"/>
                <a:gd name="connsiteY9700" fmla="*/ 377549 h 2218638"/>
                <a:gd name="connsiteX9701" fmla="*/ 581723 w 1498841"/>
                <a:gd name="connsiteY9701" fmla="*/ 375657 h 2218638"/>
                <a:gd name="connsiteX9702" fmla="*/ 580157 w 1498841"/>
                <a:gd name="connsiteY9702" fmla="*/ 375461 h 2218638"/>
                <a:gd name="connsiteX9703" fmla="*/ 580352 w 1498841"/>
                <a:gd name="connsiteY9703" fmla="*/ 374221 h 2218638"/>
                <a:gd name="connsiteX9704" fmla="*/ 581658 w 1498841"/>
                <a:gd name="connsiteY9704" fmla="*/ 373764 h 2218638"/>
                <a:gd name="connsiteX9705" fmla="*/ 582571 w 1498841"/>
                <a:gd name="connsiteY9705" fmla="*/ 374612 h 2218638"/>
                <a:gd name="connsiteX9706" fmla="*/ 583419 w 1498841"/>
                <a:gd name="connsiteY9706" fmla="*/ 374547 h 2218638"/>
                <a:gd name="connsiteX9707" fmla="*/ 586747 w 1498841"/>
                <a:gd name="connsiteY9707" fmla="*/ 372003 h 2218638"/>
                <a:gd name="connsiteX9708" fmla="*/ 589031 w 1498841"/>
                <a:gd name="connsiteY9708" fmla="*/ 371611 h 2218638"/>
                <a:gd name="connsiteX9709" fmla="*/ 590140 w 1498841"/>
                <a:gd name="connsiteY9709" fmla="*/ 370697 h 2218638"/>
                <a:gd name="connsiteX9710" fmla="*/ 591315 w 1498841"/>
                <a:gd name="connsiteY9710" fmla="*/ 371089 h 2218638"/>
                <a:gd name="connsiteX9711" fmla="*/ 591837 w 1498841"/>
                <a:gd name="connsiteY9711" fmla="*/ 370436 h 2218638"/>
                <a:gd name="connsiteX9712" fmla="*/ 593403 w 1498841"/>
                <a:gd name="connsiteY9712" fmla="*/ 371089 h 2218638"/>
                <a:gd name="connsiteX9713" fmla="*/ 594577 w 1498841"/>
                <a:gd name="connsiteY9713" fmla="*/ 369458 h 2218638"/>
                <a:gd name="connsiteX9714" fmla="*/ 593599 w 1498841"/>
                <a:gd name="connsiteY9714" fmla="*/ 368283 h 2218638"/>
                <a:gd name="connsiteX9715" fmla="*/ 594447 w 1498841"/>
                <a:gd name="connsiteY9715" fmla="*/ 365608 h 2218638"/>
                <a:gd name="connsiteX9716" fmla="*/ 595230 w 1498841"/>
                <a:gd name="connsiteY9716" fmla="*/ 364825 h 2218638"/>
                <a:gd name="connsiteX9717" fmla="*/ 596339 w 1498841"/>
                <a:gd name="connsiteY9717" fmla="*/ 364694 h 2218638"/>
                <a:gd name="connsiteX9718" fmla="*/ 596731 w 1498841"/>
                <a:gd name="connsiteY9718" fmla="*/ 364302 h 2218638"/>
                <a:gd name="connsiteX9719" fmla="*/ 596405 w 1498841"/>
                <a:gd name="connsiteY9719" fmla="*/ 363781 h 2218638"/>
                <a:gd name="connsiteX9720" fmla="*/ 596666 w 1498841"/>
                <a:gd name="connsiteY9720" fmla="*/ 363389 h 2218638"/>
                <a:gd name="connsiteX9721" fmla="*/ 597579 w 1498841"/>
                <a:gd name="connsiteY9721" fmla="*/ 363781 h 2218638"/>
                <a:gd name="connsiteX9722" fmla="*/ 599210 w 1498841"/>
                <a:gd name="connsiteY9722" fmla="*/ 362671 h 2218638"/>
                <a:gd name="connsiteX9723" fmla="*/ 598754 w 1498841"/>
                <a:gd name="connsiteY9723" fmla="*/ 361236 h 2218638"/>
                <a:gd name="connsiteX9724" fmla="*/ 599080 w 1498841"/>
                <a:gd name="connsiteY9724" fmla="*/ 360714 h 2218638"/>
                <a:gd name="connsiteX9725" fmla="*/ 601951 w 1498841"/>
                <a:gd name="connsiteY9725" fmla="*/ 362149 h 2218638"/>
                <a:gd name="connsiteX9726" fmla="*/ 603517 w 1498841"/>
                <a:gd name="connsiteY9726" fmla="*/ 362149 h 2218638"/>
                <a:gd name="connsiteX9727" fmla="*/ 604561 w 1498841"/>
                <a:gd name="connsiteY9727" fmla="*/ 361562 h 2218638"/>
                <a:gd name="connsiteX9728" fmla="*/ 605670 w 1498841"/>
                <a:gd name="connsiteY9728" fmla="*/ 359670 h 2218638"/>
                <a:gd name="connsiteX9729" fmla="*/ 605279 w 1498841"/>
                <a:gd name="connsiteY9729" fmla="*/ 358561 h 2218638"/>
                <a:gd name="connsiteX9730" fmla="*/ 606062 w 1498841"/>
                <a:gd name="connsiteY9730" fmla="*/ 357777 h 2218638"/>
                <a:gd name="connsiteX9731" fmla="*/ 606127 w 1498841"/>
                <a:gd name="connsiteY9731" fmla="*/ 356146 h 2218638"/>
                <a:gd name="connsiteX9732" fmla="*/ 606453 w 1498841"/>
                <a:gd name="connsiteY9732" fmla="*/ 355754 h 2218638"/>
                <a:gd name="connsiteX9733" fmla="*/ 607824 w 1498841"/>
                <a:gd name="connsiteY9733" fmla="*/ 356538 h 2218638"/>
                <a:gd name="connsiteX9734" fmla="*/ 610368 w 1498841"/>
                <a:gd name="connsiteY9734" fmla="*/ 356733 h 2218638"/>
                <a:gd name="connsiteX9735" fmla="*/ 612130 w 1498841"/>
                <a:gd name="connsiteY9735" fmla="*/ 355298 h 2218638"/>
                <a:gd name="connsiteX9736" fmla="*/ 613957 w 1498841"/>
                <a:gd name="connsiteY9736" fmla="*/ 354450 h 2218638"/>
                <a:gd name="connsiteX9737" fmla="*/ 616176 w 1498841"/>
                <a:gd name="connsiteY9737" fmla="*/ 355428 h 2218638"/>
                <a:gd name="connsiteX9738" fmla="*/ 618068 w 1498841"/>
                <a:gd name="connsiteY9738" fmla="*/ 354123 h 2218638"/>
                <a:gd name="connsiteX9739" fmla="*/ 621853 w 1498841"/>
                <a:gd name="connsiteY9739" fmla="*/ 353340 h 2218638"/>
                <a:gd name="connsiteX9740" fmla="*/ 622832 w 1498841"/>
                <a:gd name="connsiteY9740" fmla="*/ 352231 h 2218638"/>
                <a:gd name="connsiteX9741" fmla="*/ 624920 w 1498841"/>
                <a:gd name="connsiteY9741" fmla="*/ 352492 h 2218638"/>
                <a:gd name="connsiteX9742" fmla="*/ 626551 w 1498841"/>
                <a:gd name="connsiteY9742" fmla="*/ 351905 h 2218638"/>
                <a:gd name="connsiteX9743" fmla="*/ 627660 w 1498841"/>
                <a:gd name="connsiteY9743" fmla="*/ 352166 h 2218638"/>
                <a:gd name="connsiteX9744" fmla="*/ 628965 w 1498841"/>
                <a:gd name="connsiteY9744" fmla="*/ 351187 h 2218638"/>
                <a:gd name="connsiteX9745" fmla="*/ 629553 w 1498841"/>
                <a:gd name="connsiteY9745" fmla="*/ 351579 h 2218638"/>
                <a:gd name="connsiteX9746" fmla="*/ 630923 w 1498841"/>
                <a:gd name="connsiteY9746" fmla="*/ 351187 h 2218638"/>
                <a:gd name="connsiteX9747" fmla="*/ 632424 w 1498841"/>
                <a:gd name="connsiteY9747" fmla="*/ 351774 h 2218638"/>
                <a:gd name="connsiteX9748" fmla="*/ 632619 w 1498841"/>
                <a:gd name="connsiteY9748" fmla="*/ 352231 h 2218638"/>
                <a:gd name="connsiteX9749" fmla="*/ 633337 w 1498841"/>
                <a:gd name="connsiteY9749" fmla="*/ 351970 h 2218638"/>
                <a:gd name="connsiteX9750" fmla="*/ 636469 w 1498841"/>
                <a:gd name="connsiteY9750" fmla="*/ 352818 h 2218638"/>
                <a:gd name="connsiteX9751" fmla="*/ 638166 w 1498841"/>
                <a:gd name="connsiteY9751" fmla="*/ 354123 h 2218638"/>
                <a:gd name="connsiteX9752" fmla="*/ 639340 w 1498841"/>
                <a:gd name="connsiteY9752" fmla="*/ 353862 h 2218638"/>
                <a:gd name="connsiteX9753" fmla="*/ 641363 w 1498841"/>
                <a:gd name="connsiteY9753" fmla="*/ 354776 h 2218638"/>
                <a:gd name="connsiteX9754" fmla="*/ 643060 w 1498841"/>
                <a:gd name="connsiteY9754" fmla="*/ 354711 h 2218638"/>
                <a:gd name="connsiteX9755" fmla="*/ 644300 w 1498841"/>
                <a:gd name="connsiteY9755" fmla="*/ 355494 h 2218638"/>
                <a:gd name="connsiteX9756" fmla="*/ 645409 w 1498841"/>
                <a:gd name="connsiteY9756" fmla="*/ 355559 h 2218638"/>
                <a:gd name="connsiteX9757" fmla="*/ 646257 w 1498841"/>
                <a:gd name="connsiteY9757" fmla="*/ 356994 h 2218638"/>
                <a:gd name="connsiteX9758" fmla="*/ 648541 w 1498841"/>
                <a:gd name="connsiteY9758" fmla="*/ 358299 h 2218638"/>
                <a:gd name="connsiteX9759" fmla="*/ 650564 w 1498841"/>
                <a:gd name="connsiteY9759" fmla="*/ 358821 h 2218638"/>
                <a:gd name="connsiteX9760" fmla="*/ 652521 w 1498841"/>
                <a:gd name="connsiteY9760" fmla="*/ 358038 h 2218638"/>
                <a:gd name="connsiteX9761" fmla="*/ 654675 w 1498841"/>
                <a:gd name="connsiteY9761" fmla="*/ 356211 h 2218638"/>
                <a:gd name="connsiteX9762" fmla="*/ 656175 w 1498841"/>
                <a:gd name="connsiteY9762" fmla="*/ 355624 h 2218638"/>
                <a:gd name="connsiteX9763" fmla="*/ 657676 w 1498841"/>
                <a:gd name="connsiteY9763" fmla="*/ 355885 h 2218638"/>
                <a:gd name="connsiteX9764" fmla="*/ 658851 w 1498841"/>
                <a:gd name="connsiteY9764" fmla="*/ 358234 h 2218638"/>
                <a:gd name="connsiteX9765" fmla="*/ 658720 w 1498841"/>
                <a:gd name="connsiteY9765" fmla="*/ 359735 h 2218638"/>
                <a:gd name="connsiteX9766" fmla="*/ 657024 w 1498841"/>
                <a:gd name="connsiteY9766" fmla="*/ 360844 h 2218638"/>
                <a:gd name="connsiteX9767" fmla="*/ 656175 w 1498841"/>
                <a:gd name="connsiteY9767" fmla="*/ 360061 h 2218638"/>
                <a:gd name="connsiteX9768" fmla="*/ 655392 w 1498841"/>
                <a:gd name="connsiteY9768" fmla="*/ 360257 h 2218638"/>
                <a:gd name="connsiteX9769" fmla="*/ 655588 w 1498841"/>
                <a:gd name="connsiteY9769" fmla="*/ 360779 h 2218638"/>
                <a:gd name="connsiteX9770" fmla="*/ 657350 w 1498841"/>
                <a:gd name="connsiteY9770" fmla="*/ 361953 h 2218638"/>
                <a:gd name="connsiteX9771" fmla="*/ 658068 w 1498841"/>
                <a:gd name="connsiteY9771" fmla="*/ 361040 h 2218638"/>
                <a:gd name="connsiteX9772" fmla="*/ 659960 w 1498841"/>
                <a:gd name="connsiteY9772" fmla="*/ 361236 h 2218638"/>
                <a:gd name="connsiteX9773" fmla="*/ 660808 w 1498841"/>
                <a:gd name="connsiteY9773" fmla="*/ 361040 h 2218638"/>
                <a:gd name="connsiteX9774" fmla="*/ 661004 w 1498841"/>
                <a:gd name="connsiteY9774" fmla="*/ 360257 h 2218638"/>
                <a:gd name="connsiteX9775" fmla="*/ 663027 w 1498841"/>
                <a:gd name="connsiteY9775" fmla="*/ 360322 h 2218638"/>
                <a:gd name="connsiteX9776" fmla="*/ 664724 w 1498841"/>
                <a:gd name="connsiteY9776" fmla="*/ 361562 h 2218638"/>
                <a:gd name="connsiteX9777" fmla="*/ 670139 w 1498841"/>
                <a:gd name="connsiteY9777" fmla="*/ 362345 h 2218638"/>
                <a:gd name="connsiteX9778" fmla="*/ 672619 w 1498841"/>
                <a:gd name="connsiteY9778" fmla="*/ 364107 h 2218638"/>
                <a:gd name="connsiteX9779" fmla="*/ 674316 w 1498841"/>
                <a:gd name="connsiteY9779" fmla="*/ 363781 h 2218638"/>
                <a:gd name="connsiteX9780" fmla="*/ 676077 w 1498841"/>
                <a:gd name="connsiteY9780" fmla="*/ 364238 h 2218638"/>
                <a:gd name="connsiteX9781" fmla="*/ 677513 w 1498841"/>
                <a:gd name="connsiteY9781" fmla="*/ 363781 h 2218638"/>
                <a:gd name="connsiteX9782" fmla="*/ 678622 w 1498841"/>
                <a:gd name="connsiteY9782" fmla="*/ 364302 h 2218638"/>
                <a:gd name="connsiteX9783" fmla="*/ 680254 w 1498841"/>
                <a:gd name="connsiteY9783" fmla="*/ 363976 h 2218638"/>
                <a:gd name="connsiteX9784" fmla="*/ 681037 w 1498841"/>
                <a:gd name="connsiteY9784" fmla="*/ 364498 h 2218638"/>
                <a:gd name="connsiteX9785" fmla="*/ 682733 w 1498841"/>
                <a:gd name="connsiteY9785" fmla="*/ 364629 h 2218638"/>
                <a:gd name="connsiteX9786" fmla="*/ 683059 w 1498841"/>
                <a:gd name="connsiteY9786" fmla="*/ 364238 h 2218638"/>
                <a:gd name="connsiteX9787" fmla="*/ 684103 w 1498841"/>
                <a:gd name="connsiteY9787" fmla="*/ 364629 h 2218638"/>
                <a:gd name="connsiteX9788" fmla="*/ 684103 w 1498841"/>
                <a:gd name="connsiteY9788" fmla="*/ 363650 h 2218638"/>
                <a:gd name="connsiteX9789" fmla="*/ 685082 w 1498841"/>
                <a:gd name="connsiteY9789" fmla="*/ 363455 h 2218638"/>
                <a:gd name="connsiteX9790" fmla="*/ 684691 w 1498841"/>
                <a:gd name="connsiteY9790" fmla="*/ 363128 h 2218638"/>
                <a:gd name="connsiteX9791" fmla="*/ 682081 w 1498841"/>
                <a:gd name="connsiteY9791" fmla="*/ 362736 h 2218638"/>
                <a:gd name="connsiteX9792" fmla="*/ 677904 w 1498841"/>
                <a:gd name="connsiteY9792" fmla="*/ 363455 h 2218638"/>
                <a:gd name="connsiteX9793" fmla="*/ 676012 w 1498841"/>
                <a:gd name="connsiteY9793" fmla="*/ 362215 h 2218638"/>
                <a:gd name="connsiteX9794" fmla="*/ 673859 w 1498841"/>
                <a:gd name="connsiteY9794" fmla="*/ 362345 h 2218638"/>
                <a:gd name="connsiteX9795" fmla="*/ 672815 w 1498841"/>
                <a:gd name="connsiteY9795" fmla="*/ 361497 h 2218638"/>
                <a:gd name="connsiteX9796" fmla="*/ 672750 w 1498841"/>
                <a:gd name="connsiteY9796" fmla="*/ 359670 h 2218638"/>
                <a:gd name="connsiteX9797" fmla="*/ 671183 w 1498841"/>
                <a:gd name="connsiteY9797" fmla="*/ 359735 h 2218638"/>
                <a:gd name="connsiteX9798" fmla="*/ 671183 w 1498841"/>
                <a:gd name="connsiteY9798" fmla="*/ 359344 h 2218638"/>
                <a:gd name="connsiteX9799" fmla="*/ 672358 w 1498841"/>
                <a:gd name="connsiteY9799" fmla="*/ 359082 h 2218638"/>
                <a:gd name="connsiteX9800" fmla="*/ 672489 w 1498841"/>
                <a:gd name="connsiteY9800" fmla="*/ 358234 h 2218638"/>
                <a:gd name="connsiteX9801" fmla="*/ 669356 w 1498841"/>
                <a:gd name="connsiteY9801" fmla="*/ 356407 h 2218638"/>
                <a:gd name="connsiteX9802" fmla="*/ 668312 w 1498841"/>
                <a:gd name="connsiteY9802" fmla="*/ 356342 h 2218638"/>
                <a:gd name="connsiteX9803" fmla="*/ 667334 w 1498841"/>
                <a:gd name="connsiteY9803" fmla="*/ 355233 h 2218638"/>
                <a:gd name="connsiteX9804" fmla="*/ 666812 w 1498841"/>
                <a:gd name="connsiteY9804" fmla="*/ 355037 h 2218638"/>
                <a:gd name="connsiteX9805" fmla="*/ 664658 w 1498841"/>
                <a:gd name="connsiteY9805" fmla="*/ 355624 h 2218638"/>
                <a:gd name="connsiteX9806" fmla="*/ 661722 w 1498841"/>
                <a:gd name="connsiteY9806" fmla="*/ 353601 h 2218638"/>
                <a:gd name="connsiteX9807" fmla="*/ 660482 w 1498841"/>
                <a:gd name="connsiteY9807" fmla="*/ 353210 h 2218638"/>
                <a:gd name="connsiteX9808" fmla="*/ 659503 w 1498841"/>
                <a:gd name="connsiteY9808" fmla="*/ 353471 h 2218638"/>
                <a:gd name="connsiteX9809" fmla="*/ 658590 w 1498841"/>
                <a:gd name="connsiteY9809" fmla="*/ 354711 h 2218638"/>
                <a:gd name="connsiteX9810" fmla="*/ 656893 w 1498841"/>
                <a:gd name="connsiteY9810" fmla="*/ 354907 h 2218638"/>
                <a:gd name="connsiteX9811" fmla="*/ 654022 w 1498841"/>
                <a:gd name="connsiteY9811" fmla="*/ 353993 h 2218638"/>
                <a:gd name="connsiteX9812" fmla="*/ 652913 w 1498841"/>
                <a:gd name="connsiteY9812" fmla="*/ 353210 h 2218638"/>
                <a:gd name="connsiteX9813" fmla="*/ 651477 w 1498841"/>
                <a:gd name="connsiteY9813" fmla="*/ 351056 h 2218638"/>
                <a:gd name="connsiteX9814" fmla="*/ 649063 w 1498841"/>
                <a:gd name="connsiteY9814" fmla="*/ 349490 h 2218638"/>
                <a:gd name="connsiteX9815" fmla="*/ 646649 w 1498841"/>
                <a:gd name="connsiteY9815" fmla="*/ 348707 h 2218638"/>
                <a:gd name="connsiteX9816" fmla="*/ 645409 w 1498841"/>
                <a:gd name="connsiteY9816" fmla="*/ 346685 h 2218638"/>
                <a:gd name="connsiteX9817" fmla="*/ 645409 w 1498841"/>
                <a:gd name="connsiteY9817" fmla="*/ 346423 h 2218638"/>
                <a:gd name="connsiteX9818" fmla="*/ 646127 w 1498841"/>
                <a:gd name="connsiteY9818" fmla="*/ 346423 h 2218638"/>
                <a:gd name="connsiteX9819" fmla="*/ 646910 w 1498841"/>
                <a:gd name="connsiteY9819" fmla="*/ 344923 h 2218638"/>
                <a:gd name="connsiteX9820" fmla="*/ 648737 w 1498841"/>
                <a:gd name="connsiteY9820" fmla="*/ 345119 h 2218638"/>
                <a:gd name="connsiteX9821" fmla="*/ 649977 w 1498841"/>
                <a:gd name="connsiteY9821" fmla="*/ 344466 h 2218638"/>
                <a:gd name="connsiteX9822" fmla="*/ 651216 w 1498841"/>
                <a:gd name="connsiteY9822" fmla="*/ 344335 h 2218638"/>
                <a:gd name="connsiteX9823" fmla="*/ 655849 w 1498841"/>
                <a:gd name="connsiteY9823" fmla="*/ 347468 h 2218638"/>
                <a:gd name="connsiteX9824" fmla="*/ 656959 w 1498841"/>
                <a:gd name="connsiteY9824" fmla="*/ 347859 h 2218638"/>
                <a:gd name="connsiteX9825" fmla="*/ 657350 w 1498841"/>
                <a:gd name="connsiteY9825" fmla="*/ 347729 h 2218638"/>
                <a:gd name="connsiteX9826" fmla="*/ 657807 w 1498841"/>
                <a:gd name="connsiteY9826" fmla="*/ 346489 h 2218638"/>
                <a:gd name="connsiteX9827" fmla="*/ 659960 w 1498841"/>
                <a:gd name="connsiteY9827" fmla="*/ 346293 h 2218638"/>
                <a:gd name="connsiteX9828" fmla="*/ 661657 w 1498841"/>
                <a:gd name="connsiteY9828" fmla="*/ 344988 h 2218638"/>
                <a:gd name="connsiteX9829" fmla="*/ 663418 w 1498841"/>
                <a:gd name="connsiteY9829" fmla="*/ 345445 h 2218638"/>
                <a:gd name="connsiteX9830" fmla="*/ 664332 w 1498841"/>
                <a:gd name="connsiteY9830" fmla="*/ 346097 h 2218638"/>
                <a:gd name="connsiteX9831" fmla="*/ 665115 w 1498841"/>
                <a:gd name="connsiteY9831" fmla="*/ 345771 h 2218638"/>
                <a:gd name="connsiteX9832" fmla="*/ 665963 w 1498841"/>
                <a:gd name="connsiteY9832" fmla="*/ 346228 h 2218638"/>
                <a:gd name="connsiteX9833" fmla="*/ 666485 w 1498841"/>
                <a:gd name="connsiteY9833" fmla="*/ 345575 h 2218638"/>
                <a:gd name="connsiteX9834" fmla="*/ 666224 w 1498841"/>
                <a:gd name="connsiteY9834" fmla="*/ 344662 h 2218638"/>
                <a:gd name="connsiteX9835" fmla="*/ 666485 w 1498841"/>
                <a:gd name="connsiteY9835" fmla="*/ 344140 h 2218638"/>
                <a:gd name="connsiteX9836" fmla="*/ 667725 w 1498841"/>
                <a:gd name="connsiteY9836" fmla="*/ 343422 h 2218638"/>
                <a:gd name="connsiteX9837" fmla="*/ 669944 w 1498841"/>
                <a:gd name="connsiteY9837" fmla="*/ 344466 h 2218638"/>
                <a:gd name="connsiteX9838" fmla="*/ 670531 w 1498841"/>
                <a:gd name="connsiteY9838" fmla="*/ 344140 h 2218638"/>
                <a:gd name="connsiteX9839" fmla="*/ 671183 w 1498841"/>
                <a:gd name="connsiteY9839" fmla="*/ 344401 h 2218638"/>
                <a:gd name="connsiteX9840" fmla="*/ 672032 w 1498841"/>
                <a:gd name="connsiteY9840" fmla="*/ 345640 h 2218638"/>
                <a:gd name="connsiteX9841" fmla="*/ 671836 w 1498841"/>
                <a:gd name="connsiteY9841" fmla="*/ 349490 h 2218638"/>
                <a:gd name="connsiteX9842" fmla="*/ 672358 w 1498841"/>
                <a:gd name="connsiteY9842" fmla="*/ 350208 h 2218638"/>
                <a:gd name="connsiteX9843" fmla="*/ 672489 w 1498841"/>
                <a:gd name="connsiteY9843" fmla="*/ 349556 h 2218638"/>
                <a:gd name="connsiteX9844" fmla="*/ 673924 w 1498841"/>
                <a:gd name="connsiteY9844" fmla="*/ 349164 h 2218638"/>
                <a:gd name="connsiteX9845" fmla="*/ 675425 w 1498841"/>
                <a:gd name="connsiteY9845" fmla="*/ 350078 h 2218638"/>
                <a:gd name="connsiteX9846" fmla="*/ 675751 w 1498841"/>
                <a:gd name="connsiteY9846" fmla="*/ 350469 h 2218638"/>
                <a:gd name="connsiteX9847" fmla="*/ 675816 w 1498841"/>
                <a:gd name="connsiteY9847" fmla="*/ 352557 h 2218638"/>
                <a:gd name="connsiteX9848" fmla="*/ 677056 w 1498841"/>
                <a:gd name="connsiteY9848" fmla="*/ 353601 h 2218638"/>
                <a:gd name="connsiteX9849" fmla="*/ 676926 w 1498841"/>
                <a:gd name="connsiteY9849" fmla="*/ 355233 h 2218638"/>
                <a:gd name="connsiteX9850" fmla="*/ 678296 w 1498841"/>
                <a:gd name="connsiteY9850" fmla="*/ 356407 h 2218638"/>
                <a:gd name="connsiteX9851" fmla="*/ 679405 w 1498841"/>
                <a:gd name="connsiteY9851" fmla="*/ 355428 h 2218638"/>
                <a:gd name="connsiteX9852" fmla="*/ 683386 w 1498841"/>
                <a:gd name="connsiteY9852" fmla="*/ 358104 h 2218638"/>
                <a:gd name="connsiteX9853" fmla="*/ 683516 w 1498841"/>
                <a:gd name="connsiteY9853" fmla="*/ 358821 h 2218638"/>
                <a:gd name="connsiteX9854" fmla="*/ 683125 w 1498841"/>
                <a:gd name="connsiteY9854" fmla="*/ 358430 h 2218638"/>
                <a:gd name="connsiteX9855" fmla="*/ 682798 w 1498841"/>
                <a:gd name="connsiteY9855" fmla="*/ 358691 h 2218638"/>
                <a:gd name="connsiteX9856" fmla="*/ 682994 w 1498841"/>
                <a:gd name="connsiteY9856" fmla="*/ 359017 h 2218638"/>
                <a:gd name="connsiteX9857" fmla="*/ 685147 w 1498841"/>
                <a:gd name="connsiteY9857" fmla="*/ 359604 h 2218638"/>
                <a:gd name="connsiteX9858" fmla="*/ 685278 w 1498841"/>
                <a:gd name="connsiteY9858" fmla="*/ 360192 h 2218638"/>
                <a:gd name="connsiteX9859" fmla="*/ 686126 w 1498841"/>
                <a:gd name="connsiteY9859" fmla="*/ 360779 h 2218638"/>
                <a:gd name="connsiteX9860" fmla="*/ 686648 w 1498841"/>
                <a:gd name="connsiteY9860" fmla="*/ 360322 h 2218638"/>
                <a:gd name="connsiteX9861" fmla="*/ 688214 w 1498841"/>
                <a:gd name="connsiteY9861" fmla="*/ 360648 h 2218638"/>
                <a:gd name="connsiteX9862" fmla="*/ 688019 w 1498841"/>
                <a:gd name="connsiteY9862" fmla="*/ 360061 h 2218638"/>
                <a:gd name="connsiteX9863" fmla="*/ 688541 w 1498841"/>
                <a:gd name="connsiteY9863" fmla="*/ 358756 h 2218638"/>
                <a:gd name="connsiteX9864" fmla="*/ 687627 w 1498841"/>
                <a:gd name="connsiteY9864" fmla="*/ 356929 h 2218638"/>
                <a:gd name="connsiteX9865" fmla="*/ 690237 w 1498841"/>
                <a:gd name="connsiteY9865" fmla="*/ 354971 h 2218638"/>
                <a:gd name="connsiteX9866" fmla="*/ 691216 w 1498841"/>
                <a:gd name="connsiteY9866" fmla="*/ 354776 h 2218638"/>
                <a:gd name="connsiteX9867" fmla="*/ 691151 w 1498841"/>
                <a:gd name="connsiteY9867" fmla="*/ 353667 h 2218638"/>
                <a:gd name="connsiteX9868" fmla="*/ 690107 w 1498841"/>
                <a:gd name="connsiteY9868" fmla="*/ 352883 h 2218638"/>
                <a:gd name="connsiteX9869" fmla="*/ 688802 w 1498841"/>
                <a:gd name="connsiteY9869" fmla="*/ 352949 h 2218638"/>
                <a:gd name="connsiteX9870" fmla="*/ 687431 w 1498841"/>
                <a:gd name="connsiteY9870" fmla="*/ 352492 h 2218638"/>
                <a:gd name="connsiteX9871" fmla="*/ 686583 w 1498841"/>
                <a:gd name="connsiteY9871" fmla="*/ 352753 h 2218638"/>
                <a:gd name="connsiteX9872" fmla="*/ 685865 w 1498841"/>
                <a:gd name="connsiteY9872" fmla="*/ 353797 h 2218638"/>
                <a:gd name="connsiteX9873" fmla="*/ 685213 w 1498841"/>
                <a:gd name="connsiteY9873" fmla="*/ 353862 h 2218638"/>
                <a:gd name="connsiteX9874" fmla="*/ 682276 w 1498841"/>
                <a:gd name="connsiteY9874" fmla="*/ 352231 h 2218638"/>
                <a:gd name="connsiteX9875" fmla="*/ 681820 w 1498841"/>
                <a:gd name="connsiteY9875" fmla="*/ 351709 h 2218638"/>
                <a:gd name="connsiteX9876" fmla="*/ 682668 w 1498841"/>
                <a:gd name="connsiteY9876" fmla="*/ 351905 h 2218638"/>
                <a:gd name="connsiteX9877" fmla="*/ 682864 w 1498841"/>
                <a:gd name="connsiteY9877" fmla="*/ 349360 h 2218638"/>
                <a:gd name="connsiteX9878" fmla="*/ 682081 w 1498841"/>
                <a:gd name="connsiteY9878" fmla="*/ 348381 h 2218638"/>
                <a:gd name="connsiteX9879" fmla="*/ 681363 w 1498841"/>
                <a:gd name="connsiteY9879" fmla="*/ 348251 h 2218638"/>
                <a:gd name="connsiteX9880" fmla="*/ 680776 w 1498841"/>
                <a:gd name="connsiteY9880" fmla="*/ 348773 h 2218638"/>
                <a:gd name="connsiteX9881" fmla="*/ 679732 w 1498841"/>
                <a:gd name="connsiteY9881" fmla="*/ 347729 h 2218638"/>
                <a:gd name="connsiteX9882" fmla="*/ 680254 w 1498841"/>
                <a:gd name="connsiteY9882" fmla="*/ 344923 h 2218638"/>
                <a:gd name="connsiteX9883" fmla="*/ 679014 w 1498841"/>
                <a:gd name="connsiteY9883" fmla="*/ 344140 h 2218638"/>
                <a:gd name="connsiteX9884" fmla="*/ 677056 w 1498841"/>
                <a:gd name="connsiteY9884" fmla="*/ 344270 h 2218638"/>
                <a:gd name="connsiteX9885" fmla="*/ 675947 w 1498841"/>
                <a:gd name="connsiteY9885" fmla="*/ 343683 h 2218638"/>
                <a:gd name="connsiteX9886" fmla="*/ 676534 w 1498841"/>
                <a:gd name="connsiteY9886" fmla="*/ 342639 h 2218638"/>
                <a:gd name="connsiteX9887" fmla="*/ 678231 w 1498841"/>
                <a:gd name="connsiteY9887" fmla="*/ 343161 h 2218638"/>
                <a:gd name="connsiteX9888" fmla="*/ 678557 w 1498841"/>
                <a:gd name="connsiteY9888" fmla="*/ 342835 h 2218638"/>
                <a:gd name="connsiteX9889" fmla="*/ 677643 w 1498841"/>
                <a:gd name="connsiteY9889" fmla="*/ 342182 h 2218638"/>
                <a:gd name="connsiteX9890" fmla="*/ 677970 w 1498841"/>
                <a:gd name="connsiteY9890" fmla="*/ 341921 h 2218638"/>
                <a:gd name="connsiteX9891" fmla="*/ 677904 w 1498841"/>
                <a:gd name="connsiteY9891" fmla="*/ 341138 h 2218638"/>
                <a:gd name="connsiteX9892" fmla="*/ 676534 w 1498841"/>
                <a:gd name="connsiteY9892" fmla="*/ 339376 h 2218638"/>
                <a:gd name="connsiteX9893" fmla="*/ 675621 w 1498841"/>
                <a:gd name="connsiteY9893" fmla="*/ 338658 h 2218638"/>
                <a:gd name="connsiteX9894" fmla="*/ 674968 w 1498841"/>
                <a:gd name="connsiteY9894" fmla="*/ 339376 h 2218638"/>
                <a:gd name="connsiteX9895" fmla="*/ 669944 w 1498841"/>
                <a:gd name="connsiteY9895" fmla="*/ 340225 h 2218638"/>
                <a:gd name="connsiteX9896" fmla="*/ 668639 w 1498841"/>
                <a:gd name="connsiteY9896" fmla="*/ 339768 h 2218638"/>
                <a:gd name="connsiteX9897" fmla="*/ 667334 w 1498841"/>
                <a:gd name="connsiteY9897" fmla="*/ 338463 h 2218638"/>
                <a:gd name="connsiteX9898" fmla="*/ 664985 w 1498841"/>
                <a:gd name="connsiteY9898" fmla="*/ 339703 h 2218638"/>
                <a:gd name="connsiteX9899" fmla="*/ 662570 w 1498841"/>
                <a:gd name="connsiteY9899" fmla="*/ 338920 h 2218638"/>
                <a:gd name="connsiteX9900" fmla="*/ 663614 w 1498841"/>
                <a:gd name="connsiteY9900" fmla="*/ 338137 h 2218638"/>
                <a:gd name="connsiteX9901" fmla="*/ 663745 w 1498841"/>
                <a:gd name="connsiteY9901" fmla="*/ 337223 h 2218638"/>
                <a:gd name="connsiteX9902" fmla="*/ 663092 w 1498841"/>
                <a:gd name="connsiteY9902" fmla="*/ 334156 h 2218638"/>
                <a:gd name="connsiteX9903" fmla="*/ 659634 w 1498841"/>
                <a:gd name="connsiteY9903" fmla="*/ 333177 h 2218638"/>
                <a:gd name="connsiteX9904" fmla="*/ 658916 w 1498841"/>
                <a:gd name="connsiteY9904" fmla="*/ 332003 h 2218638"/>
                <a:gd name="connsiteX9905" fmla="*/ 657937 w 1498841"/>
                <a:gd name="connsiteY9905" fmla="*/ 331676 h 2218638"/>
                <a:gd name="connsiteX9906" fmla="*/ 658329 w 1498841"/>
                <a:gd name="connsiteY9906" fmla="*/ 331220 h 2218638"/>
                <a:gd name="connsiteX9907" fmla="*/ 657676 w 1498841"/>
                <a:gd name="connsiteY9907" fmla="*/ 330893 h 2218638"/>
                <a:gd name="connsiteX9908" fmla="*/ 656567 w 1498841"/>
                <a:gd name="connsiteY9908" fmla="*/ 331676 h 2218638"/>
                <a:gd name="connsiteX9909" fmla="*/ 655458 w 1498841"/>
                <a:gd name="connsiteY9909" fmla="*/ 331807 h 2218638"/>
                <a:gd name="connsiteX9910" fmla="*/ 652978 w 1498841"/>
                <a:gd name="connsiteY9910" fmla="*/ 331415 h 2218638"/>
                <a:gd name="connsiteX9911" fmla="*/ 652978 w 1498841"/>
                <a:gd name="connsiteY9911" fmla="*/ 331024 h 2218638"/>
                <a:gd name="connsiteX9912" fmla="*/ 653696 w 1498841"/>
                <a:gd name="connsiteY9912" fmla="*/ 330959 h 2218638"/>
                <a:gd name="connsiteX9913" fmla="*/ 653957 w 1498841"/>
                <a:gd name="connsiteY9913" fmla="*/ 330567 h 2218638"/>
                <a:gd name="connsiteX9914" fmla="*/ 652456 w 1498841"/>
                <a:gd name="connsiteY9914" fmla="*/ 330241 h 2218638"/>
                <a:gd name="connsiteX9915" fmla="*/ 652326 w 1498841"/>
                <a:gd name="connsiteY9915" fmla="*/ 329589 h 2218638"/>
                <a:gd name="connsiteX9916" fmla="*/ 653109 w 1498841"/>
                <a:gd name="connsiteY9916" fmla="*/ 329132 h 2218638"/>
                <a:gd name="connsiteX9917" fmla="*/ 653892 w 1498841"/>
                <a:gd name="connsiteY9917" fmla="*/ 327827 h 2218638"/>
                <a:gd name="connsiteX9918" fmla="*/ 654348 w 1498841"/>
                <a:gd name="connsiteY9918" fmla="*/ 326261 h 2218638"/>
                <a:gd name="connsiteX9919" fmla="*/ 654153 w 1498841"/>
                <a:gd name="connsiteY9919" fmla="*/ 325478 h 2218638"/>
                <a:gd name="connsiteX9920" fmla="*/ 652587 w 1498841"/>
                <a:gd name="connsiteY9920" fmla="*/ 325739 h 2218638"/>
                <a:gd name="connsiteX9921" fmla="*/ 651869 w 1498841"/>
                <a:gd name="connsiteY9921" fmla="*/ 324564 h 2218638"/>
                <a:gd name="connsiteX9922" fmla="*/ 651477 w 1498841"/>
                <a:gd name="connsiteY9922" fmla="*/ 325412 h 2218638"/>
                <a:gd name="connsiteX9923" fmla="*/ 650564 w 1498841"/>
                <a:gd name="connsiteY9923" fmla="*/ 325021 h 2218638"/>
                <a:gd name="connsiteX9924" fmla="*/ 650433 w 1498841"/>
                <a:gd name="connsiteY9924" fmla="*/ 325478 h 2218638"/>
                <a:gd name="connsiteX9925" fmla="*/ 647954 w 1498841"/>
                <a:gd name="connsiteY9925" fmla="*/ 325999 h 2218638"/>
                <a:gd name="connsiteX9926" fmla="*/ 646192 w 1498841"/>
                <a:gd name="connsiteY9926" fmla="*/ 325151 h 2218638"/>
                <a:gd name="connsiteX9927" fmla="*/ 645996 w 1498841"/>
                <a:gd name="connsiteY9927" fmla="*/ 324303 h 2218638"/>
                <a:gd name="connsiteX9928" fmla="*/ 645605 w 1498841"/>
                <a:gd name="connsiteY9928" fmla="*/ 324107 h 2218638"/>
                <a:gd name="connsiteX9929" fmla="*/ 644952 w 1498841"/>
                <a:gd name="connsiteY9929" fmla="*/ 324564 h 2218638"/>
                <a:gd name="connsiteX9930" fmla="*/ 642995 w 1498841"/>
                <a:gd name="connsiteY9930" fmla="*/ 324695 h 2218638"/>
                <a:gd name="connsiteX9931" fmla="*/ 640776 w 1498841"/>
                <a:gd name="connsiteY9931" fmla="*/ 324107 h 2218638"/>
                <a:gd name="connsiteX9932" fmla="*/ 640711 w 1498841"/>
                <a:gd name="connsiteY9932" fmla="*/ 323128 h 2218638"/>
                <a:gd name="connsiteX9933" fmla="*/ 641690 w 1498841"/>
                <a:gd name="connsiteY9933" fmla="*/ 322019 h 2218638"/>
                <a:gd name="connsiteX9934" fmla="*/ 642538 w 1498841"/>
                <a:gd name="connsiteY9934" fmla="*/ 322280 h 2218638"/>
                <a:gd name="connsiteX9935" fmla="*/ 644039 w 1498841"/>
                <a:gd name="connsiteY9935" fmla="*/ 321301 h 2218638"/>
                <a:gd name="connsiteX9936" fmla="*/ 643712 w 1498841"/>
                <a:gd name="connsiteY9936" fmla="*/ 320649 h 2218638"/>
                <a:gd name="connsiteX9937" fmla="*/ 644169 w 1498841"/>
                <a:gd name="connsiteY9937" fmla="*/ 319801 h 2218638"/>
                <a:gd name="connsiteX9938" fmla="*/ 646127 w 1498841"/>
                <a:gd name="connsiteY9938" fmla="*/ 319866 h 2218638"/>
                <a:gd name="connsiteX9939" fmla="*/ 648606 w 1498841"/>
                <a:gd name="connsiteY9939" fmla="*/ 319018 h 2218638"/>
                <a:gd name="connsiteX9940" fmla="*/ 650042 w 1498841"/>
                <a:gd name="connsiteY9940" fmla="*/ 319344 h 2218638"/>
                <a:gd name="connsiteX9941" fmla="*/ 650433 w 1498841"/>
                <a:gd name="connsiteY9941" fmla="*/ 319018 h 2218638"/>
                <a:gd name="connsiteX9942" fmla="*/ 651673 w 1498841"/>
                <a:gd name="connsiteY9942" fmla="*/ 319996 h 2218638"/>
                <a:gd name="connsiteX9943" fmla="*/ 652195 w 1498841"/>
                <a:gd name="connsiteY9943" fmla="*/ 319605 h 2218638"/>
                <a:gd name="connsiteX9944" fmla="*/ 652913 w 1498841"/>
                <a:gd name="connsiteY9944" fmla="*/ 320649 h 2218638"/>
                <a:gd name="connsiteX9945" fmla="*/ 653370 w 1498841"/>
                <a:gd name="connsiteY9945" fmla="*/ 320323 h 2218638"/>
                <a:gd name="connsiteX9946" fmla="*/ 654675 w 1498841"/>
                <a:gd name="connsiteY9946" fmla="*/ 321106 h 2218638"/>
                <a:gd name="connsiteX9947" fmla="*/ 655784 w 1498841"/>
                <a:gd name="connsiteY9947" fmla="*/ 320845 h 2218638"/>
                <a:gd name="connsiteX9948" fmla="*/ 655914 w 1498841"/>
                <a:gd name="connsiteY9948" fmla="*/ 321367 h 2218638"/>
                <a:gd name="connsiteX9949" fmla="*/ 658851 w 1498841"/>
                <a:gd name="connsiteY9949" fmla="*/ 323390 h 2218638"/>
                <a:gd name="connsiteX9950" fmla="*/ 658851 w 1498841"/>
                <a:gd name="connsiteY9950" fmla="*/ 321562 h 2218638"/>
                <a:gd name="connsiteX9951" fmla="*/ 659308 w 1498841"/>
                <a:gd name="connsiteY9951" fmla="*/ 321106 h 2218638"/>
                <a:gd name="connsiteX9952" fmla="*/ 660808 w 1498841"/>
                <a:gd name="connsiteY9952" fmla="*/ 321236 h 2218638"/>
                <a:gd name="connsiteX9953" fmla="*/ 661200 w 1498841"/>
                <a:gd name="connsiteY9953" fmla="*/ 320975 h 2218638"/>
                <a:gd name="connsiteX9954" fmla="*/ 660417 w 1498841"/>
                <a:gd name="connsiteY9954" fmla="*/ 319931 h 2218638"/>
                <a:gd name="connsiteX9955" fmla="*/ 659308 w 1498841"/>
                <a:gd name="connsiteY9955" fmla="*/ 319605 h 2218638"/>
                <a:gd name="connsiteX9956" fmla="*/ 659242 w 1498841"/>
                <a:gd name="connsiteY9956" fmla="*/ 319018 h 2218638"/>
                <a:gd name="connsiteX9957" fmla="*/ 658655 w 1498841"/>
                <a:gd name="connsiteY9957" fmla="*/ 318626 h 2218638"/>
                <a:gd name="connsiteX9958" fmla="*/ 658916 w 1498841"/>
                <a:gd name="connsiteY9958" fmla="*/ 317582 h 2218638"/>
                <a:gd name="connsiteX9959" fmla="*/ 660743 w 1498841"/>
                <a:gd name="connsiteY9959" fmla="*/ 317713 h 2218638"/>
                <a:gd name="connsiteX9960" fmla="*/ 661004 w 1498841"/>
                <a:gd name="connsiteY9960" fmla="*/ 317321 h 2218638"/>
                <a:gd name="connsiteX9961" fmla="*/ 659634 w 1498841"/>
                <a:gd name="connsiteY9961" fmla="*/ 316864 h 2218638"/>
                <a:gd name="connsiteX9962" fmla="*/ 659503 w 1498841"/>
                <a:gd name="connsiteY9962" fmla="*/ 316212 h 2218638"/>
                <a:gd name="connsiteX9963" fmla="*/ 660156 w 1498841"/>
                <a:gd name="connsiteY9963" fmla="*/ 315820 h 2218638"/>
                <a:gd name="connsiteX9964" fmla="*/ 661265 w 1498841"/>
                <a:gd name="connsiteY9964" fmla="*/ 315951 h 2218638"/>
                <a:gd name="connsiteX9965" fmla="*/ 661069 w 1498841"/>
                <a:gd name="connsiteY9965" fmla="*/ 315102 h 2218638"/>
                <a:gd name="connsiteX9966" fmla="*/ 661396 w 1498841"/>
                <a:gd name="connsiteY9966" fmla="*/ 314776 h 2218638"/>
                <a:gd name="connsiteX9967" fmla="*/ 662113 w 1498841"/>
                <a:gd name="connsiteY9967" fmla="*/ 314842 h 2218638"/>
                <a:gd name="connsiteX9968" fmla="*/ 661526 w 1498841"/>
                <a:gd name="connsiteY9968" fmla="*/ 313928 h 2218638"/>
                <a:gd name="connsiteX9969" fmla="*/ 663549 w 1498841"/>
                <a:gd name="connsiteY9969" fmla="*/ 313080 h 2218638"/>
                <a:gd name="connsiteX9970" fmla="*/ 664397 w 1498841"/>
                <a:gd name="connsiteY9970" fmla="*/ 311840 h 2218638"/>
                <a:gd name="connsiteX9971" fmla="*/ 666420 w 1498841"/>
                <a:gd name="connsiteY9971" fmla="*/ 311448 h 2218638"/>
                <a:gd name="connsiteX9972" fmla="*/ 670596 w 1498841"/>
                <a:gd name="connsiteY9972" fmla="*/ 312362 h 2218638"/>
                <a:gd name="connsiteX9973" fmla="*/ 671966 w 1498841"/>
                <a:gd name="connsiteY9973" fmla="*/ 313863 h 2218638"/>
                <a:gd name="connsiteX9974" fmla="*/ 673859 w 1498841"/>
                <a:gd name="connsiteY9974" fmla="*/ 314450 h 2218638"/>
                <a:gd name="connsiteX9975" fmla="*/ 673467 w 1498841"/>
                <a:gd name="connsiteY9975" fmla="*/ 315037 h 2218638"/>
                <a:gd name="connsiteX9976" fmla="*/ 673924 w 1498841"/>
                <a:gd name="connsiteY9976" fmla="*/ 315559 h 2218638"/>
                <a:gd name="connsiteX9977" fmla="*/ 679862 w 1498841"/>
                <a:gd name="connsiteY9977" fmla="*/ 316342 h 2218638"/>
                <a:gd name="connsiteX9978" fmla="*/ 681559 w 1498841"/>
                <a:gd name="connsiteY9978" fmla="*/ 314776 h 2218638"/>
                <a:gd name="connsiteX9979" fmla="*/ 683712 w 1498841"/>
                <a:gd name="connsiteY9979" fmla="*/ 314515 h 2218638"/>
                <a:gd name="connsiteX9980" fmla="*/ 684625 w 1498841"/>
                <a:gd name="connsiteY9980" fmla="*/ 314059 h 2218638"/>
                <a:gd name="connsiteX9981" fmla="*/ 686126 w 1498841"/>
                <a:gd name="connsiteY9981" fmla="*/ 312427 h 2218638"/>
                <a:gd name="connsiteX9982" fmla="*/ 687431 w 1498841"/>
                <a:gd name="connsiteY9982" fmla="*/ 309556 h 2218638"/>
                <a:gd name="connsiteX9983" fmla="*/ 688671 w 1498841"/>
                <a:gd name="connsiteY9983" fmla="*/ 309556 h 2218638"/>
                <a:gd name="connsiteX9984" fmla="*/ 688802 w 1498841"/>
                <a:gd name="connsiteY9984" fmla="*/ 310013 h 2218638"/>
                <a:gd name="connsiteX9985" fmla="*/ 687692 w 1498841"/>
                <a:gd name="connsiteY9985" fmla="*/ 311057 h 2218638"/>
                <a:gd name="connsiteX9986" fmla="*/ 691020 w 1498841"/>
                <a:gd name="connsiteY9986" fmla="*/ 312362 h 2218638"/>
                <a:gd name="connsiteX9987" fmla="*/ 692717 w 1498841"/>
                <a:gd name="connsiteY9987" fmla="*/ 312493 h 2218638"/>
                <a:gd name="connsiteX9988" fmla="*/ 694087 w 1498841"/>
                <a:gd name="connsiteY9988" fmla="*/ 311579 h 2218638"/>
                <a:gd name="connsiteX9989" fmla="*/ 695196 w 1498841"/>
                <a:gd name="connsiteY9989" fmla="*/ 309686 h 2218638"/>
                <a:gd name="connsiteX9990" fmla="*/ 696175 w 1498841"/>
                <a:gd name="connsiteY9990" fmla="*/ 309034 h 2218638"/>
                <a:gd name="connsiteX9991" fmla="*/ 696632 w 1498841"/>
                <a:gd name="connsiteY9991" fmla="*/ 309230 h 2218638"/>
                <a:gd name="connsiteX9992" fmla="*/ 696893 w 1498841"/>
                <a:gd name="connsiteY9992" fmla="*/ 310274 h 2218638"/>
                <a:gd name="connsiteX9993" fmla="*/ 695979 w 1498841"/>
                <a:gd name="connsiteY9993" fmla="*/ 313276 h 2218638"/>
                <a:gd name="connsiteX9994" fmla="*/ 696306 w 1498841"/>
                <a:gd name="connsiteY9994" fmla="*/ 314059 h 2218638"/>
                <a:gd name="connsiteX9995" fmla="*/ 697937 w 1498841"/>
                <a:gd name="connsiteY9995" fmla="*/ 314059 h 2218638"/>
                <a:gd name="connsiteX9996" fmla="*/ 701134 w 1498841"/>
                <a:gd name="connsiteY9996" fmla="*/ 315755 h 2218638"/>
                <a:gd name="connsiteX9997" fmla="*/ 702504 w 1498841"/>
                <a:gd name="connsiteY9997" fmla="*/ 309752 h 2218638"/>
                <a:gd name="connsiteX9998" fmla="*/ 701069 w 1498841"/>
                <a:gd name="connsiteY9998" fmla="*/ 307403 h 2218638"/>
                <a:gd name="connsiteX9999" fmla="*/ 700743 w 1498841"/>
                <a:gd name="connsiteY9999" fmla="*/ 306032 h 2218638"/>
                <a:gd name="connsiteX10000" fmla="*/ 701004 w 1498841"/>
                <a:gd name="connsiteY10000" fmla="*/ 303096 h 2218638"/>
                <a:gd name="connsiteX10001" fmla="*/ 700612 w 1498841"/>
                <a:gd name="connsiteY10001" fmla="*/ 298594 h 2218638"/>
                <a:gd name="connsiteX10002" fmla="*/ 700808 w 1498841"/>
                <a:gd name="connsiteY10002" fmla="*/ 297027 h 2218638"/>
                <a:gd name="connsiteX10003" fmla="*/ 701330 w 1498841"/>
                <a:gd name="connsiteY10003" fmla="*/ 296180 h 2218638"/>
                <a:gd name="connsiteX10004" fmla="*/ 699307 w 1498841"/>
                <a:gd name="connsiteY10004" fmla="*/ 295266 h 2218638"/>
                <a:gd name="connsiteX10005" fmla="*/ 699438 w 1498841"/>
                <a:gd name="connsiteY10005" fmla="*/ 293896 h 2218638"/>
                <a:gd name="connsiteX10006" fmla="*/ 700808 w 1498841"/>
                <a:gd name="connsiteY10006" fmla="*/ 293504 h 2218638"/>
                <a:gd name="connsiteX10007" fmla="*/ 701917 w 1498841"/>
                <a:gd name="connsiteY10007" fmla="*/ 293635 h 2218638"/>
                <a:gd name="connsiteX10008" fmla="*/ 703483 w 1498841"/>
                <a:gd name="connsiteY10008" fmla="*/ 294156 h 2218638"/>
                <a:gd name="connsiteX10009" fmla="*/ 705506 w 1498841"/>
                <a:gd name="connsiteY10009" fmla="*/ 295527 h 2218638"/>
                <a:gd name="connsiteX10010" fmla="*/ 706224 w 1498841"/>
                <a:gd name="connsiteY10010" fmla="*/ 295462 h 2218638"/>
                <a:gd name="connsiteX10011" fmla="*/ 707203 w 1498841"/>
                <a:gd name="connsiteY10011" fmla="*/ 294156 h 2218638"/>
                <a:gd name="connsiteX10012" fmla="*/ 707986 w 1498841"/>
                <a:gd name="connsiteY10012" fmla="*/ 294156 h 2218638"/>
                <a:gd name="connsiteX10013" fmla="*/ 708377 w 1498841"/>
                <a:gd name="connsiteY10013" fmla="*/ 293765 h 2218638"/>
                <a:gd name="connsiteX10014" fmla="*/ 708638 w 1498841"/>
                <a:gd name="connsiteY10014" fmla="*/ 292003 h 2218638"/>
                <a:gd name="connsiteX10015" fmla="*/ 710400 w 1498841"/>
                <a:gd name="connsiteY10015" fmla="*/ 291286 h 2218638"/>
                <a:gd name="connsiteX10016" fmla="*/ 711248 w 1498841"/>
                <a:gd name="connsiteY10016" fmla="*/ 291742 h 2218638"/>
                <a:gd name="connsiteX10017" fmla="*/ 712031 w 1498841"/>
                <a:gd name="connsiteY10017" fmla="*/ 291351 h 2218638"/>
                <a:gd name="connsiteX10018" fmla="*/ 717056 w 1498841"/>
                <a:gd name="connsiteY10018" fmla="*/ 294548 h 2218638"/>
                <a:gd name="connsiteX10019" fmla="*/ 718687 w 1498841"/>
                <a:gd name="connsiteY10019" fmla="*/ 295266 h 2218638"/>
                <a:gd name="connsiteX10020" fmla="*/ 719731 w 1498841"/>
                <a:gd name="connsiteY10020" fmla="*/ 295266 h 2218638"/>
                <a:gd name="connsiteX10021" fmla="*/ 721754 w 1498841"/>
                <a:gd name="connsiteY10021" fmla="*/ 296571 h 2218638"/>
                <a:gd name="connsiteX10022" fmla="*/ 722015 w 1498841"/>
                <a:gd name="connsiteY10022" fmla="*/ 296440 h 2218638"/>
                <a:gd name="connsiteX10023" fmla="*/ 721689 w 1498841"/>
                <a:gd name="connsiteY10023" fmla="*/ 295657 h 2218638"/>
                <a:gd name="connsiteX10024" fmla="*/ 722276 w 1498841"/>
                <a:gd name="connsiteY10024" fmla="*/ 295201 h 2218638"/>
                <a:gd name="connsiteX10025" fmla="*/ 721493 w 1498841"/>
                <a:gd name="connsiteY10025" fmla="*/ 294418 h 2218638"/>
                <a:gd name="connsiteX10026" fmla="*/ 722015 w 1498841"/>
                <a:gd name="connsiteY10026" fmla="*/ 294091 h 2218638"/>
                <a:gd name="connsiteX10027" fmla="*/ 720775 w 1498841"/>
                <a:gd name="connsiteY10027" fmla="*/ 293504 h 2218638"/>
                <a:gd name="connsiteX10028" fmla="*/ 720840 w 1498841"/>
                <a:gd name="connsiteY10028" fmla="*/ 292852 h 2218638"/>
                <a:gd name="connsiteX10029" fmla="*/ 721493 w 1498841"/>
                <a:gd name="connsiteY10029" fmla="*/ 292460 h 2218638"/>
                <a:gd name="connsiteX10030" fmla="*/ 722015 w 1498841"/>
                <a:gd name="connsiteY10030" fmla="*/ 291155 h 2218638"/>
                <a:gd name="connsiteX10031" fmla="*/ 723124 w 1498841"/>
                <a:gd name="connsiteY10031" fmla="*/ 291090 h 2218638"/>
                <a:gd name="connsiteX10032" fmla="*/ 724299 w 1498841"/>
                <a:gd name="connsiteY10032" fmla="*/ 290372 h 2218638"/>
                <a:gd name="connsiteX10033" fmla="*/ 725408 w 1498841"/>
                <a:gd name="connsiteY10033" fmla="*/ 290437 h 2218638"/>
                <a:gd name="connsiteX10034" fmla="*/ 725277 w 1498841"/>
                <a:gd name="connsiteY10034" fmla="*/ 289198 h 2218638"/>
                <a:gd name="connsiteX10035" fmla="*/ 726322 w 1498841"/>
                <a:gd name="connsiteY10035" fmla="*/ 288219 h 2218638"/>
                <a:gd name="connsiteX10036" fmla="*/ 725473 w 1498841"/>
                <a:gd name="connsiteY10036" fmla="*/ 288088 h 2218638"/>
                <a:gd name="connsiteX10037" fmla="*/ 726061 w 1498841"/>
                <a:gd name="connsiteY10037" fmla="*/ 287827 h 2218638"/>
                <a:gd name="connsiteX10038" fmla="*/ 724756 w 1498841"/>
                <a:gd name="connsiteY10038" fmla="*/ 286783 h 2218638"/>
                <a:gd name="connsiteX10039" fmla="*/ 723189 w 1498841"/>
                <a:gd name="connsiteY10039" fmla="*/ 287762 h 2218638"/>
                <a:gd name="connsiteX10040" fmla="*/ 720057 w 1498841"/>
                <a:gd name="connsiteY10040" fmla="*/ 288675 h 2218638"/>
                <a:gd name="connsiteX10041" fmla="*/ 718100 w 1498841"/>
                <a:gd name="connsiteY10041" fmla="*/ 288153 h 2218638"/>
                <a:gd name="connsiteX10042" fmla="*/ 717317 w 1498841"/>
                <a:gd name="connsiteY10042" fmla="*/ 287305 h 2218638"/>
                <a:gd name="connsiteX10043" fmla="*/ 716534 w 1498841"/>
                <a:gd name="connsiteY10043" fmla="*/ 287240 h 2218638"/>
                <a:gd name="connsiteX10044" fmla="*/ 714968 w 1498841"/>
                <a:gd name="connsiteY10044" fmla="*/ 286261 h 2218638"/>
                <a:gd name="connsiteX10045" fmla="*/ 714837 w 1498841"/>
                <a:gd name="connsiteY10045" fmla="*/ 285347 h 2218638"/>
                <a:gd name="connsiteX10046" fmla="*/ 715620 w 1498841"/>
                <a:gd name="connsiteY10046" fmla="*/ 284565 h 2218638"/>
                <a:gd name="connsiteX10047" fmla="*/ 714968 w 1498841"/>
                <a:gd name="connsiteY10047" fmla="*/ 282607 h 2218638"/>
                <a:gd name="connsiteX10048" fmla="*/ 715751 w 1498841"/>
                <a:gd name="connsiteY10048" fmla="*/ 279475 h 2218638"/>
                <a:gd name="connsiteX10049" fmla="*/ 715033 w 1498841"/>
                <a:gd name="connsiteY10049" fmla="*/ 278757 h 2218638"/>
                <a:gd name="connsiteX10050" fmla="*/ 714902 w 1498841"/>
                <a:gd name="connsiteY10050" fmla="*/ 278235 h 2218638"/>
                <a:gd name="connsiteX10051" fmla="*/ 715294 w 1498841"/>
                <a:gd name="connsiteY10051" fmla="*/ 277713 h 2218638"/>
                <a:gd name="connsiteX10052" fmla="*/ 714315 w 1498841"/>
                <a:gd name="connsiteY10052" fmla="*/ 277060 h 2218638"/>
                <a:gd name="connsiteX10053" fmla="*/ 713271 w 1498841"/>
                <a:gd name="connsiteY10053" fmla="*/ 277191 h 2218638"/>
                <a:gd name="connsiteX10054" fmla="*/ 712423 w 1498841"/>
                <a:gd name="connsiteY10054" fmla="*/ 278496 h 2218638"/>
                <a:gd name="connsiteX10055" fmla="*/ 711248 w 1498841"/>
                <a:gd name="connsiteY10055" fmla="*/ 279344 h 2218638"/>
                <a:gd name="connsiteX10056" fmla="*/ 708834 w 1498841"/>
                <a:gd name="connsiteY10056" fmla="*/ 279997 h 2218638"/>
                <a:gd name="connsiteX10057" fmla="*/ 708638 w 1498841"/>
                <a:gd name="connsiteY10057" fmla="*/ 281302 h 2218638"/>
                <a:gd name="connsiteX10058" fmla="*/ 707920 w 1498841"/>
                <a:gd name="connsiteY10058" fmla="*/ 282085 h 2218638"/>
                <a:gd name="connsiteX10059" fmla="*/ 706289 w 1498841"/>
                <a:gd name="connsiteY10059" fmla="*/ 281628 h 2218638"/>
                <a:gd name="connsiteX10060" fmla="*/ 706550 w 1498841"/>
                <a:gd name="connsiteY10060" fmla="*/ 281367 h 2218638"/>
                <a:gd name="connsiteX10061" fmla="*/ 706028 w 1498841"/>
                <a:gd name="connsiteY10061" fmla="*/ 279279 h 2218638"/>
                <a:gd name="connsiteX10062" fmla="*/ 704136 w 1498841"/>
                <a:gd name="connsiteY10062" fmla="*/ 280323 h 2218638"/>
                <a:gd name="connsiteX10063" fmla="*/ 703288 w 1498841"/>
                <a:gd name="connsiteY10063" fmla="*/ 279997 h 2218638"/>
                <a:gd name="connsiteX10064" fmla="*/ 702570 w 1498841"/>
                <a:gd name="connsiteY10064" fmla="*/ 278888 h 2218638"/>
                <a:gd name="connsiteX10065" fmla="*/ 702243 w 1498841"/>
                <a:gd name="connsiteY10065" fmla="*/ 279083 h 2218638"/>
                <a:gd name="connsiteX10066" fmla="*/ 701656 w 1498841"/>
                <a:gd name="connsiteY10066" fmla="*/ 280650 h 2218638"/>
                <a:gd name="connsiteX10067" fmla="*/ 702374 w 1498841"/>
                <a:gd name="connsiteY10067" fmla="*/ 281954 h 2218638"/>
                <a:gd name="connsiteX10068" fmla="*/ 703157 w 1498841"/>
                <a:gd name="connsiteY10068" fmla="*/ 282411 h 2218638"/>
                <a:gd name="connsiteX10069" fmla="*/ 703614 w 1498841"/>
                <a:gd name="connsiteY10069" fmla="*/ 284369 h 2218638"/>
                <a:gd name="connsiteX10070" fmla="*/ 703288 w 1498841"/>
                <a:gd name="connsiteY10070" fmla="*/ 285935 h 2218638"/>
                <a:gd name="connsiteX10071" fmla="*/ 703875 w 1498841"/>
                <a:gd name="connsiteY10071" fmla="*/ 286718 h 2218638"/>
                <a:gd name="connsiteX10072" fmla="*/ 704201 w 1498841"/>
                <a:gd name="connsiteY10072" fmla="*/ 288153 h 2218638"/>
                <a:gd name="connsiteX10073" fmla="*/ 703875 w 1498841"/>
                <a:gd name="connsiteY10073" fmla="*/ 289393 h 2218638"/>
                <a:gd name="connsiteX10074" fmla="*/ 702831 w 1498841"/>
                <a:gd name="connsiteY10074" fmla="*/ 290633 h 2218638"/>
                <a:gd name="connsiteX10075" fmla="*/ 701330 w 1498841"/>
                <a:gd name="connsiteY10075" fmla="*/ 291155 h 2218638"/>
                <a:gd name="connsiteX10076" fmla="*/ 700612 w 1498841"/>
                <a:gd name="connsiteY10076" fmla="*/ 290894 h 2218638"/>
                <a:gd name="connsiteX10077" fmla="*/ 699568 w 1498841"/>
                <a:gd name="connsiteY10077" fmla="*/ 289654 h 2218638"/>
                <a:gd name="connsiteX10078" fmla="*/ 699764 w 1498841"/>
                <a:gd name="connsiteY10078" fmla="*/ 288219 h 2218638"/>
                <a:gd name="connsiteX10079" fmla="*/ 699307 w 1498841"/>
                <a:gd name="connsiteY10079" fmla="*/ 287696 h 2218638"/>
                <a:gd name="connsiteX10080" fmla="*/ 695914 w 1498841"/>
                <a:gd name="connsiteY10080" fmla="*/ 285347 h 2218638"/>
                <a:gd name="connsiteX10081" fmla="*/ 692325 w 1498841"/>
                <a:gd name="connsiteY10081" fmla="*/ 284369 h 2218638"/>
                <a:gd name="connsiteX10082" fmla="*/ 692129 w 1498841"/>
                <a:gd name="connsiteY10082" fmla="*/ 283651 h 2218638"/>
                <a:gd name="connsiteX10083" fmla="*/ 692717 w 1498841"/>
                <a:gd name="connsiteY10083" fmla="*/ 283194 h 2218638"/>
                <a:gd name="connsiteX10084" fmla="*/ 692456 w 1498841"/>
                <a:gd name="connsiteY10084" fmla="*/ 282672 h 2218638"/>
                <a:gd name="connsiteX10085" fmla="*/ 690824 w 1498841"/>
                <a:gd name="connsiteY10085" fmla="*/ 282476 h 2218638"/>
                <a:gd name="connsiteX10086" fmla="*/ 688214 w 1498841"/>
                <a:gd name="connsiteY10086" fmla="*/ 280976 h 2218638"/>
                <a:gd name="connsiteX10087" fmla="*/ 684560 w 1498841"/>
                <a:gd name="connsiteY10087" fmla="*/ 279605 h 2218638"/>
                <a:gd name="connsiteX10088" fmla="*/ 682929 w 1498841"/>
                <a:gd name="connsiteY10088" fmla="*/ 279540 h 2218638"/>
                <a:gd name="connsiteX10089" fmla="*/ 681363 w 1498841"/>
                <a:gd name="connsiteY10089" fmla="*/ 278953 h 2218638"/>
                <a:gd name="connsiteX10090" fmla="*/ 678753 w 1498841"/>
                <a:gd name="connsiteY10090" fmla="*/ 276212 h 2218638"/>
                <a:gd name="connsiteX10091" fmla="*/ 678687 w 1498841"/>
                <a:gd name="connsiteY10091" fmla="*/ 275429 h 2218638"/>
                <a:gd name="connsiteX10092" fmla="*/ 677513 w 1498841"/>
                <a:gd name="connsiteY10092" fmla="*/ 275364 h 2218638"/>
                <a:gd name="connsiteX10093" fmla="*/ 676730 w 1498841"/>
                <a:gd name="connsiteY10093" fmla="*/ 274516 h 2218638"/>
                <a:gd name="connsiteX10094" fmla="*/ 676665 w 1498841"/>
                <a:gd name="connsiteY10094" fmla="*/ 273798 h 2218638"/>
                <a:gd name="connsiteX10095" fmla="*/ 677187 w 1498841"/>
                <a:gd name="connsiteY10095" fmla="*/ 273863 h 2218638"/>
                <a:gd name="connsiteX10096" fmla="*/ 677187 w 1498841"/>
                <a:gd name="connsiteY10096" fmla="*/ 272493 h 2218638"/>
                <a:gd name="connsiteX10097" fmla="*/ 676404 w 1498841"/>
                <a:gd name="connsiteY10097" fmla="*/ 271971 h 2218638"/>
                <a:gd name="connsiteX10098" fmla="*/ 676143 w 1498841"/>
                <a:gd name="connsiteY10098" fmla="*/ 271123 h 2218638"/>
                <a:gd name="connsiteX10099" fmla="*/ 676926 w 1498841"/>
                <a:gd name="connsiteY10099" fmla="*/ 268643 h 2218638"/>
                <a:gd name="connsiteX10100" fmla="*/ 676077 w 1498841"/>
                <a:gd name="connsiteY10100" fmla="*/ 267860 h 2218638"/>
                <a:gd name="connsiteX10101" fmla="*/ 676534 w 1498841"/>
                <a:gd name="connsiteY10101" fmla="*/ 267338 h 2218638"/>
                <a:gd name="connsiteX10102" fmla="*/ 678622 w 1498841"/>
                <a:gd name="connsiteY10102" fmla="*/ 267664 h 2218638"/>
                <a:gd name="connsiteX10103" fmla="*/ 679732 w 1498841"/>
                <a:gd name="connsiteY10103" fmla="*/ 267403 h 2218638"/>
                <a:gd name="connsiteX10104" fmla="*/ 679927 w 1498841"/>
                <a:gd name="connsiteY10104" fmla="*/ 266229 h 2218638"/>
                <a:gd name="connsiteX10105" fmla="*/ 680710 w 1498841"/>
                <a:gd name="connsiteY10105" fmla="*/ 265315 h 2218638"/>
                <a:gd name="connsiteX10106" fmla="*/ 680906 w 1498841"/>
                <a:gd name="connsiteY10106" fmla="*/ 263945 h 2218638"/>
                <a:gd name="connsiteX10107" fmla="*/ 680645 w 1498841"/>
                <a:gd name="connsiteY10107" fmla="*/ 263097 h 2218638"/>
                <a:gd name="connsiteX10108" fmla="*/ 679014 w 1498841"/>
                <a:gd name="connsiteY10108" fmla="*/ 261792 h 2218638"/>
                <a:gd name="connsiteX10109" fmla="*/ 677252 w 1498841"/>
                <a:gd name="connsiteY10109" fmla="*/ 261530 h 2218638"/>
                <a:gd name="connsiteX10110" fmla="*/ 676273 w 1498841"/>
                <a:gd name="connsiteY10110" fmla="*/ 260682 h 2218638"/>
                <a:gd name="connsiteX10111" fmla="*/ 675882 w 1498841"/>
                <a:gd name="connsiteY10111" fmla="*/ 257681 h 2218638"/>
                <a:gd name="connsiteX10112" fmla="*/ 677513 w 1498841"/>
                <a:gd name="connsiteY10112" fmla="*/ 255788 h 2218638"/>
                <a:gd name="connsiteX10113" fmla="*/ 678231 w 1498841"/>
                <a:gd name="connsiteY10113" fmla="*/ 255462 h 2218638"/>
                <a:gd name="connsiteX10114" fmla="*/ 679340 w 1498841"/>
                <a:gd name="connsiteY10114" fmla="*/ 256376 h 2218638"/>
                <a:gd name="connsiteX10115" fmla="*/ 681232 w 1498841"/>
                <a:gd name="connsiteY10115" fmla="*/ 256441 h 2218638"/>
                <a:gd name="connsiteX10116" fmla="*/ 683647 w 1498841"/>
                <a:gd name="connsiteY10116" fmla="*/ 255201 h 2218638"/>
                <a:gd name="connsiteX10117" fmla="*/ 683386 w 1498841"/>
                <a:gd name="connsiteY10117" fmla="*/ 255984 h 2218638"/>
                <a:gd name="connsiteX10118" fmla="*/ 683973 w 1498841"/>
                <a:gd name="connsiteY10118" fmla="*/ 255984 h 2218638"/>
                <a:gd name="connsiteX10119" fmla="*/ 684103 w 1498841"/>
                <a:gd name="connsiteY10119" fmla="*/ 258268 h 2218638"/>
                <a:gd name="connsiteX10120" fmla="*/ 683059 w 1498841"/>
                <a:gd name="connsiteY10120" fmla="*/ 258268 h 2218638"/>
                <a:gd name="connsiteX10121" fmla="*/ 682603 w 1498841"/>
                <a:gd name="connsiteY10121" fmla="*/ 259377 h 2218638"/>
                <a:gd name="connsiteX10122" fmla="*/ 681102 w 1498841"/>
                <a:gd name="connsiteY10122" fmla="*/ 260291 h 2218638"/>
                <a:gd name="connsiteX10123" fmla="*/ 679405 w 1498841"/>
                <a:gd name="connsiteY10123" fmla="*/ 260486 h 2218638"/>
                <a:gd name="connsiteX10124" fmla="*/ 680515 w 1498841"/>
                <a:gd name="connsiteY10124" fmla="*/ 261139 h 2218638"/>
                <a:gd name="connsiteX10125" fmla="*/ 680254 w 1498841"/>
                <a:gd name="connsiteY10125" fmla="*/ 261661 h 2218638"/>
                <a:gd name="connsiteX10126" fmla="*/ 681754 w 1498841"/>
                <a:gd name="connsiteY10126" fmla="*/ 261726 h 2218638"/>
                <a:gd name="connsiteX10127" fmla="*/ 682668 w 1498841"/>
                <a:gd name="connsiteY10127" fmla="*/ 260617 h 2218638"/>
                <a:gd name="connsiteX10128" fmla="*/ 683451 w 1498841"/>
                <a:gd name="connsiteY10128" fmla="*/ 260356 h 2218638"/>
                <a:gd name="connsiteX10129" fmla="*/ 682994 w 1498841"/>
                <a:gd name="connsiteY10129" fmla="*/ 261596 h 2218638"/>
                <a:gd name="connsiteX10130" fmla="*/ 683386 w 1498841"/>
                <a:gd name="connsiteY10130" fmla="*/ 261922 h 2218638"/>
                <a:gd name="connsiteX10131" fmla="*/ 683973 w 1498841"/>
                <a:gd name="connsiteY10131" fmla="*/ 261269 h 2218638"/>
                <a:gd name="connsiteX10132" fmla="*/ 684430 w 1498841"/>
                <a:gd name="connsiteY10132" fmla="*/ 262183 h 2218638"/>
                <a:gd name="connsiteX10133" fmla="*/ 683125 w 1498841"/>
                <a:gd name="connsiteY10133" fmla="*/ 263227 h 2218638"/>
                <a:gd name="connsiteX10134" fmla="*/ 683059 w 1498841"/>
                <a:gd name="connsiteY10134" fmla="*/ 264075 h 2218638"/>
                <a:gd name="connsiteX10135" fmla="*/ 685343 w 1498841"/>
                <a:gd name="connsiteY10135" fmla="*/ 264271 h 2218638"/>
                <a:gd name="connsiteX10136" fmla="*/ 685735 w 1498841"/>
                <a:gd name="connsiteY10136" fmla="*/ 263097 h 2218638"/>
                <a:gd name="connsiteX10137" fmla="*/ 685017 w 1498841"/>
                <a:gd name="connsiteY10137" fmla="*/ 262118 h 2218638"/>
                <a:gd name="connsiteX10138" fmla="*/ 684886 w 1498841"/>
                <a:gd name="connsiteY10138" fmla="*/ 261335 h 2218638"/>
                <a:gd name="connsiteX10139" fmla="*/ 685474 w 1498841"/>
                <a:gd name="connsiteY10139" fmla="*/ 261139 h 2218638"/>
                <a:gd name="connsiteX10140" fmla="*/ 686648 w 1498841"/>
                <a:gd name="connsiteY10140" fmla="*/ 261726 h 2218638"/>
                <a:gd name="connsiteX10141" fmla="*/ 686518 w 1498841"/>
                <a:gd name="connsiteY10141" fmla="*/ 261139 h 2218638"/>
                <a:gd name="connsiteX10142" fmla="*/ 687431 w 1498841"/>
                <a:gd name="connsiteY10142" fmla="*/ 260943 h 2218638"/>
                <a:gd name="connsiteX10143" fmla="*/ 688802 w 1498841"/>
                <a:gd name="connsiteY10143" fmla="*/ 261400 h 2218638"/>
                <a:gd name="connsiteX10144" fmla="*/ 688475 w 1498841"/>
                <a:gd name="connsiteY10144" fmla="*/ 260095 h 2218638"/>
                <a:gd name="connsiteX10145" fmla="*/ 688997 w 1498841"/>
                <a:gd name="connsiteY10145" fmla="*/ 259247 h 2218638"/>
                <a:gd name="connsiteX10146" fmla="*/ 691607 w 1498841"/>
                <a:gd name="connsiteY10146" fmla="*/ 260486 h 2218638"/>
                <a:gd name="connsiteX10147" fmla="*/ 691999 w 1498841"/>
                <a:gd name="connsiteY10147" fmla="*/ 260030 h 2218638"/>
                <a:gd name="connsiteX10148" fmla="*/ 692586 w 1498841"/>
                <a:gd name="connsiteY10148" fmla="*/ 260747 h 2218638"/>
                <a:gd name="connsiteX10149" fmla="*/ 694087 w 1498841"/>
                <a:gd name="connsiteY10149" fmla="*/ 260356 h 2218638"/>
                <a:gd name="connsiteX10150" fmla="*/ 694674 w 1498841"/>
                <a:gd name="connsiteY10150" fmla="*/ 259964 h 2218638"/>
                <a:gd name="connsiteX10151" fmla="*/ 695653 w 1498841"/>
                <a:gd name="connsiteY10151" fmla="*/ 258007 h 2218638"/>
                <a:gd name="connsiteX10152" fmla="*/ 698394 w 1498841"/>
                <a:gd name="connsiteY10152" fmla="*/ 257746 h 2218638"/>
                <a:gd name="connsiteX10153" fmla="*/ 700090 w 1498841"/>
                <a:gd name="connsiteY10153" fmla="*/ 256180 h 2218638"/>
                <a:gd name="connsiteX10154" fmla="*/ 701265 w 1498841"/>
                <a:gd name="connsiteY10154" fmla="*/ 257485 h 2218638"/>
                <a:gd name="connsiteX10155" fmla="*/ 701330 w 1498841"/>
                <a:gd name="connsiteY10155" fmla="*/ 258725 h 2218638"/>
                <a:gd name="connsiteX10156" fmla="*/ 702243 w 1498841"/>
                <a:gd name="connsiteY10156" fmla="*/ 258986 h 2218638"/>
                <a:gd name="connsiteX10157" fmla="*/ 702635 w 1498841"/>
                <a:gd name="connsiteY10157" fmla="*/ 258660 h 2218638"/>
                <a:gd name="connsiteX10158" fmla="*/ 701982 w 1498841"/>
                <a:gd name="connsiteY10158" fmla="*/ 258007 h 2218638"/>
                <a:gd name="connsiteX10159" fmla="*/ 702048 w 1498841"/>
                <a:gd name="connsiteY10159" fmla="*/ 257289 h 2218638"/>
                <a:gd name="connsiteX10160" fmla="*/ 702766 w 1498841"/>
                <a:gd name="connsiteY10160" fmla="*/ 257028 h 2218638"/>
                <a:gd name="connsiteX10161" fmla="*/ 703483 w 1498841"/>
                <a:gd name="connsiteY10161" fmla="*/ 257289 h 2218638"/>
                <a:gd name="connsiteX10162" fmla="*/ 705310 w 1498841"/>
                <a:gd name="connsiteY10162" fmla="*/ 254679 h 2218638"/>
                <a:gd name="connsiteX10163" fmla="*/ 706289 w 1498841"/>
                <a:gd name="connsiteY10163" fmla="*/ 253896 h 2218638"/>
                <a:gd name="connsiteX10164" fmla="*/ 707529 w 1498841"/>
                <a:gd name="connsiteY10164" fmla="*/ 253831 h 2218638"/>
                <a:gd name="connsiteX10165" fmla="*/ 707594 w 1498841"/>
                <a:gd name="connsiteY10165" fmla="*/ 253374 h 2218638"/>
                <a:gd name="connsiteX10166" fmla="*/ 705963 w 1498841"/>
                <a:gd name="connsiteY10166" fmla="*/ 251547 h 2218638"/>
                <a:gd name="connsiteX10167" fmla="*/ 704136 w 1498841"/>
                <a:gd name="connsiteY10167" fmla="*/ 251482 h 2218638"/>
                <a:gd name="connsiteX10168" fmla="*/ 703614 w 1498841"/>
                <a:gd name="connsiteY10168" fmla="*/ 250829 h 2218638"/>
                <a:gd name="connsiteX10169" fmla="*/ 702766 w 1498841"/>
                <a:gd name="connsiteY10169" fmla="*/ 251612 h 2218638"/>
                <a:gd name="connsiteX10170" fmla="*/ 701265 w 1498841"/>
                <a:gd name="connsiteY10170" fmla="*/ 250699 h 2218638"/>
                <a:gd name="connsiteX10171" fmla="*/ 700155 w 1498841"/>
                <a:gd name="connsiteY10171" fmla="*/ 250633 h 2218638"/>
                <a:gd name="connsiteX10172" fmla="*/ 695849 w 1498841"/>
                <a:gd name="connsiteY10172" fmla="*/ 248741 h 2218638"/>
                <a:gd name="connsiteX10173" fmla="*/ 694218 w 1498841"/>
                <a:gd name="connsiteY10173" fmla="*/ 248415 h 2218638"/>
                <a:gd name="connsiteX10174" fmla="*/ 694348 w 1498841"/>
                <a:gd name="connsiteY10174" fmla="*/ 247762 h 2218638"/>
                <a:gd name="connsiteX10175" fmla="*/ 693500 w 1498841"/>
                <a:gd name="connsiteY10175" fmla="*/ 247828 h 2218638"/>
                <a:gd name="connsiteX10176" fmla="*/ 692978 w 1498841"/>
                <a:gd name="connsiteY10176" fmla="*/ 246457 h 2218638"/>
                <a:gd name="connsiteX10177" fmla="*/ 692195 w 1498841"/>
                <a:gd name="connsiteY10177" fmla="*/ 246718 h 2218638"/>
                <a:gd name="connsiteX10178" fmla="*/ 692390 w 1498841"/>
                <a:gd name="connsiteY10178" fmla="*/ 247567 h 2218638"/>
                <a:gd name="connsiteX10179" fmla="*/ 691216 w 1498841"/>
                <a:gd name="connsiteY10179" fmla="*/ 247501 h 2218638"/>
                <a:gd name="connsiteX10180" fmla="*/ 690368 w 1498841"/>
                <a:gd name="connsiteY10180" fmla="*/ 246522 h 2218638"/>
                <a:gd name="connsiteX10181" fmla="*/ 690694 w 1498841"/>
                <a:gd name="connsiteY10181" fmla="*/ 245870 h 2218638"/>
                <a:gd name="connsiteX10182" fmla="*/ 689976 w 1498841"/>
                <a:gd name="connsiteY10182" fmla="*/ 245609 h 2218638"/>
                <a:gd name="connsiteX10183" fmla="*/ 689063 w 1498841"/>
                <a:gd name="connsiteY10183" fmla="*/ 243782 h 2218638"/>
                <a:gd name="connsiteX10184" fmla="*/ 689258 w 1498841"/>
                <a:gd name="connsiteY10184" fmla="*/ 243325 h 2218638"/>
                <a:gd name="connsiteX10185" fmla="*/ 688802 w 1498841"/>
                <a:gd name="connsiteY10185" fmla="*/ 243064 h 2218638"/>
                <a:gd name="connsiteX10186" fmla="*/ 689324 w 1498841"/>
                <a:gd name="connsiteY10186" fmla="*/ 241890 h 2218638"/>
                <a:gd name="connsiteX10187" fmla="*/ 687366 w 1498841"/>
                <a:gd name="connsiteY10187" fmla="*/ 241302 h 2218638"/>
                <a:gd name="connsiteX10188" fmla="*/ 687040 w 1498841"/>
                <a:gd name="connsiteY10188" fmla="*/ 240062 h 2218638"/>
                <a:gd name="connsiteX10189" fmla="*/ 685147 w 1498841"/>
                <a:gd name="connsiteY10189" fmla="*/ 238497 h 2218638"/>
                <a:gd name="connsiteX10190" fmla="*/ 684299 w 1498841"/>
                <a:gd name="connsiteY10190" fmla="*/ 236669 h 2218638"/>
                <a:gd name="connsiteX10191" fmla="*/ 683516 w 1498841"/>
                <a:gd name="connsiteY10191" fmla="*/ 236996 h 2218638"/>
                <a:gd name="connsiteX10192" fmla="*/ 682342 w 1498841"/>
                <a:gd name="connsiteY10192" fmla="*/ 235691 h 2218638"/>
                <a:gd name="connsiteX10193" fmla="*/ 681950 w 1498841"/>
                <a:gd name="connsiteY10193" fmla="*/ 235691 h 2218638"/>
                <a:gd name="connsiteX10194" fmla="*/ 680449 w 1498841"/>
                <a:gd name="connsiteY10194" fmla="*/ 232493 h 2218638"/>
                <a:gd name="connsiteX10195" fmla="*/ 681102 w 1498841"/>
                <a:gd name="connsiteY10195" fmla="*/ 231449 h 2218638"/>
                <a:gd name="connsiteX10196" fmla="*/ 683190 w 1498841"/>
                <a:gd name="connsiteY10196" fmla="*/ 230666 h 2218638"/>
                <a:gd name="connsiteX10197" fmla="*/ 681885 w 1498841"/>
                <a:gd name="connsiteY10197" fmla="*/ 230275 h 2218638"/>
                <a:gd name="connsiteX10198" fmla="*/ 681885 w 1498841"/>
                <a:gd name="connsiteY10198" fmla="*/ 229883 h 2218638"/>
                <a:gd name="connsiteX10199" fmla="*/ 681102 w 1498841"/>
                <a:gd name="connsiteY10199" fmla="*/ 229361 h 2218638"/>
                <a:gd name="connsiteX10200" fmla="*/ 680841 w 1498841"/>
                <a:gd name="connsiteY10200" fmla="*/ 228578 h 2218638"/>
                <a:gd name="connsiteX10201" fmla="*/ 679405 w 1498841"/>
                <a:gd name="connsiteY10201" fmla="*/ 227077 h 2218638"/>
                <a:gd name="connsiteX10202" fmla="*/ 678883 w 1498841"/>
                <a:gd name="connsiteY10202" fmla="*/ 225577 h 2218638"/>
                <a:gd name="connsiteX10203" fmla="*/ 678165 w 1498841"/>
                <a:gd name="connsiteY10203" fmla="*/ 225185 h 2218638"/>
                <a:gd name="connsiteX10204" fmla="*/ 678035 w 1498841"/>
                <a:gd name="connsiteY10204" fmla="*/ 225511 h 2218638"/>
                <a:gd name="connsiteX10205" fmla="*/ 677448 w 1498841"/>
                <a:gd name="connsiteY10205" fmla="*/ 224728 h 2218638"/>
                <a:gd name="connsiteX10206" fmla="*/ 678492 w 1498841"/>
                <a:gd name="connsiteY10206" fmla="*/ 223619 h 2218638"/>
                <a:gd name="connsiteX10207" fmla="*/ 679405 w 1498841"/>
                <a:gd name="connsiteY10207" fmla="*/ 224272 h 2218638"/>
                <a:gd name="connsiteX10208" fmla="*/ 679405 w 1498841"/>
                <a:gd name="connsiteY10208" fmla="*/ 223619 h 2218638"/>
                <a:gd name="connsiteX10209" fmla="*/ 678035 w 1498841"/>
                <a:gd name="connsiteY10209" fmla="*/ 222771 h 2218638"/>
                <a:gd name="connsiteX10210" fmla="*/ 678492 w 1498841"/>
                <a:gd name="connsiteY10210" fmla="*/ 220356 h 2218638"/>
                <a:gd name="connsiteX10211" fmla="*/ 679079 w 1498841"/>
                <a:gd name="connsiteY10211" fmla="*/ 219965 h 2218638"/>
                <a:gd name="connsiteX10212" fmla="*/ 682733 w 1498841"/>
                <a:gd name="connsiteY10212" fmla="*/ 220161 h 2218638"/>
                <a:gd name="connsiteX10213" fmla="*/ 683059 w 1498841"/>
                <a:gd name="connsiteY10213" fmla="*/ 219704 h 2218638"/>
                <a:gd name="connsiteX10214" fmla="*/ 684103 w 1498841"/>
                <a:gd name="connsiteY10214" fmla="*/ 219704 h 2218638"/>
                <a:gd name="connsiteX10215" fmla="*/ 683973 w 1498841"/>
                <a:gd name="connsiteY10215" fmla="*/ 218986 h 2218638"/>
                <a:gd name="connsiteX10216" fmla="*/ 684299 w 1498841"/>
                <a:gd name="connsiteY10216" fmla="*/ 218529 h 2218638"/>
                <a:gd name="connsiteX10217" fmla="*/ 685278 w 1498841"/>
                <a:gd name="connsiteY10217" fmla="*/ 219573 h 2218638"/>
                <a:gd name="connsiteX10218" fmla="*/ 686779 w 1498841"/>
                <a:gd name="connsiteY10218" fmla="*/ 219573 h 2218638"/>
                <a:gd name="connsiteX10219" fmla="*/ 687627 w 1498841"/>
                <a:gd name="connsiteY10219" fmla="*/ 219051 h 2218638"/>
                <a:gd name="connsiteX10220" fmla="*/ 687366 w 1498841"/>
                <a:gd name="connsiteY10220" fmla="*/ 217812 h 2218638"/>
                <a:gd name="connsiteX10221" fmla="*/ 687823 w 1498841"/>
                <a:gd name="connsiteY10221" fmla="*/ 217420 h 2218638"/>
                <a:gd name="connsiteX10222" fmla="*/ 689324 w 1498841"/>
                <a:gd name="connsiteY10222" fmla="*/ 217877 h 2218638"/>
                <a:gd name="connsiteX10223" fmla="*/ 689780 w 1498841"/>
                <a:gd name="connsiteY10223" fmla="*/ 218529 h 2218638"/>
                <a:gd name="connsiteX10224" fmla="*/ 687431 w 1498841"/>
                <a:gd name="connsiteY10224" fmla="*/ 219965 h 2218638"/>
                <a:gd name="connsiteX10225" fmla="*/ 688475 w 1498841"/>
                <a:gd name="connsiteY10225" fmla="*/ 221009 h 2218638"/>
                <a:gd name="connsiteX10226" fmla="*/ 689258 w 1498841"/>
                <a:gd name="connsiteY10226" fmla="*/ 221270 h 2218638"/>
                <a:gd name="connsiteX10227" fmla="*/ 689715 w 1498841"/>
                <a:gd name="connsiteY10227" fmla="*/ 220422 h 2218638"/>
                <a:gd name="connsiteX10228" fmla="*/ 690824 w 1498841"/>
                <a:gd name="connsiteY10228" fmla="*/ 220356 h 2218638"/>
                <a:gd name="connsiteX10229" fmla="*/ 691607 w 1498841"/>
                <a:gd name="connsiteY10229" fmla="*/ 220944 h 2218638"/>
                <a:gd name="connsiteX10230" fmla="*/ 692717 w 1498841"/>
                <a:gd name="connsiteY10230" fmla="*/ 223097 h 2218638"/>
                <a:gd name="connsiteX10231" fmla="*/ 693239 w 1498841"/>
                <a:gd name="connsiteY10231" fmla="*/ 223358 h 2218638"/>
                <a:gd name="connsiteX10232" fmla="*/ 694870 w 1498841"/>
                <a:gd name="connsiteY10232" fmla="*/ 222966 h 2218638"/>
                <a:gd name="connsiteX10233" fmla="*/ 695196 w 1498841"/>
                <a:gd name="connsiteY10233" fmla="*/ 221596 h 2218638"/>
                <a:gd name="connsiteX10234" fmla="*/ 693500 w 1498841"/>
                <a:gd name="connsiteY10234" fmla="*/ 218856 h 2218638"/>
                <a:gd name="connsiteX10235" fmla="*/ 693630 w 1498841"/>
                <a:gd name="connsiteY10235" fmla="*/ 217681 h 2218638"/>
                <a:gd name="connsiteX10236" fmla="*/ 694479 w 1498841"/>
                <a:gd name="connsiteY10236" fmla="*/ 216507 h 2218638"/>
                <a:gd name="connsiteX10237" fmla="*/ 693956 w 1498841"/>
                <a:gd name="connsiteY10237" fmla="*/ 215789 h 2218638"/>
                <a:gd name="connsiteX10238" fmla="*/ 692782 w 1498841"/>
                <a:gd name="connsiteY10238" fmla="*/ 216246 h 2218638"/>
                <a:gd name="connsiteX10239" fmla="*/ 692325 w 1498841"/>
                <a:gd name="connsiteY10239" fmla="*/ 215267 h 2218638"/>
                <a:gd name="connsiteX10240" fmla="*/ 692717 w 1498841"/>
                <a:gd name="connsiteY10240" fmla="*/ 214679 h 2218638"/>
                <a:gd name="connsiteX10241" fmla="*/ 692390 w 1498841"/>
                <a:gd name="connsiteY10241" fmla="*/ 213635 h 2218638"/>
                <a:gd name="connsiteX10242" fmla="*/ 692847 w 1498841"/>
                <a:gd name="connsiteY10242" fmla="*/ 213113 h 2218638"/>
                <a:gd name="connsiteX10243" fmla="*/ 696697 w 1498841"/>
                <a:gd name="connsiteY10243" fmla="*/ 210960 h 2218638"/>
                <a:gd name="connsiteX10244" fmla="*/ 696632 w 1498841"/>
                <a:gd name="connsiteY10244" fmla="*/ 210308 h 2218638"/>
                <a:gd name="connsiteX10245" fmla="*/ 697350 w 1498841"/>
                <a:gd name="connsiteY10245" fmla="*/ 209329 h 2218638"/>
                <a:gd name="connsiteX10246" fmla="*/ 696893 w 1498841"/>
                <a:gd name="connsiteY10246" fmla="*/ 208742 h 2218638"/>
                <a:gd name="connsiteX10247" fmla="*/ 695131 w 1498841"/>
                <a:gd name="connsiteY10247" fmla="*/ 208285 h 2218638"/>
                <a:gd name="connsiteX10248" fmla="*/ 694935 w 1498841"/>
                <a:gd name="connsiteY10248" fmla="*/ 207045 h 2218638"/>
                <a:gd name="connsiteX10249" fmla="*/ 693956 w 1498841"/>
                <a:gd name="connsiteY10249" fmla="*/ 206719 h 2218638"/>
                <a:gd name="connsiteX10250" fmla="*/ 694479 w 1498841"/>
                <a:gd name="connsiteY10250" fmla="*/ 205348 h 2218638"/>
                <a:gd name="connsiteX10251" fmla="*/ 693304 w 1498841"/>
                <a:gd name="connsiteY10251" fmla="*/ 205087 h 2218638"/>
                <a:gd name="connsiteX10252" fmla="*/ 692912 w 1498841"/>
                <a:gd name="connsiteY10252" fmla="*/ 204435 h 2218638"/>
                <a:gd name="connsiteX10253" fmla="*/ 693173 w 1498841"/>
                <a:gd name="connsiteY10253" fmla="*/ 203587 h 2218638"/>
                <a:gd name="connsiteX10254" fmla="*/ 693565 w 1498841"/>
                <a:gd name="connsiteY10254" fmla="*/ 203782 h 2218638"/>
                <a:gd name="connsiteX10255" fmla="*/ 694935 w 1498841"/>
                <a:gd name="connsiteY10255" fmla="*/ 202412 h 2218638"/>
                <a:gd name="connsiteX10256" fmla="*/ 695196 w 1498841"/>
                <a:gd name="connsiteY10256" fmla="*/ 200128 h 2218638"/>
                <a:gd name="connsiteX10257" fmla="*/ 696893 w 1498841"/>
                <a:gd name="connsiteY10257" fmla="*/ 198888 h 2218638"/>
                <a:gd name="connsiteX10258" fmla="*/ 698067 w 1498841"/>
                <a:gd name="connsiteY10258" fmla="*/ 199345 h 2218638"/>
                <a:gd name="connsiteX10259" fmla="*/ 699307 w 1498841"/>
                <a:gd name="connsiteY10259" fmla="*/ 201890 h 2218638"/>
                <a:gd name="connsiteX10260" fmla="*/ 699307 w 1498841"/>
                <a:gd name="connsiteY10260" fmla="*/ 202869 h 2218638"/>
                <a:gd name="connsiteX10261" fmla="*/ 699829 w 1498841"/>
                <a:gd name="connsiteY10261" fmla="*/ 202738 h 2218638"/>
                <a:gd name="connsiteX10262" fmla="*/ 701591 w 1498841"/>
                <a:gd name="connsiteY10262" fmla="*/ 204565 h 2218638"/>
                <a:gd name="connsiteX10263" fmla="*/ 702048 w 1498841"/>
                <a:gd name="connsiteY10263" fmla="*/ 204565 h 2218638"/>
                <a:gd name="connsiteX10264" fmla="*/ 702766 w 1498841"/>
                <a:gd name="connsiteY10264" fmla="*/ 203782 h 2218638"/>
                <a:gd name="connsiteX10265" fmla="*/ 704788 w 1498841"/>
                <a:gd name="connsiteY10265" fmla="*/ 202999 h 2218638"/>
                <a:gd name="connsiteX10266" fmla="*/ 704788 w 1498841"/>
                <a:gd name="connsiteY10266" fmla="*/ 201107 h 2218638"/>
                <a:gd name="connsiteX10267" fmla="*/ 705376 w 1498841"/>
                <a:gd name="connsiteY10267" fmla="*/ 199933 h 2218638"/>
                <a:gd name="connsiteX10268" fmla="*/ 706224 w 1498841"/>
                <a:gd name="connsiteY10268" fmla="*/ 199606 h 2218638"/>
                <a:gd name="connsiteX10269" fmla="*/ 706876 w 1498841"/>
                <a:gd name="connsiteY10269" fmla="*/ 200259 h 2218638"/>
                <a:gd name="connsiteX10270" fmla="*/ 708638 w 1498841"/>
                <a:gd name="connsiteY10270" fmla="*/ 200063 h 2218638"/>
                <a:gd name="connsiteX10271" fmla="*/ 708964 w 1498841"/>
                <a:gd name="connsiteY10271" fmla="*/ 200781 h 2218638"/>
                <a:gd name="connsiteX10272" fmla="*/ 709552 w 1498841"/>
                <a:gd name="connsiteY10272" fmla="*/ 200977 h 2218638"/>
                <a:gd name="connsiteX10273" fmla="*/ 711248 w 1498841"/>
                <a:gd name="connsiteY10273" fmla="*/ 200585 h 2218638"/>
                <a:gd name="connsiteX10274" fmla="*/ 711705 w 1498841"/>
                <a:gd name="connsiteY10274" fmla="*/ 200846 h 2218638"/>
                <a:gd name="connsiteX10275" fmla="*/ 714185 w 1498841"/>
                <a:gd name="connsiteY10275" fmla="*/ 197192 h 2218638"/>
                <a:gd name="connsiteX10276" fmla="*/ 714446 w 1498841"/>
                <a:gd name="connsiteY10276" fmla="*/ 195756 h 2218638"/>
                <a:gd name="connsiteX10277" fmla="*/ 713336 w 1498841"/>
                <a:gd name="connsiteY10277" fmla="*/ 194190 h 2218638"/>
                <a:gd name="connsiteX10278" fmla="*/ 714250 w 1498841"/>
                <a:gd name="connsiteY10278" fmla="*/ 193994 h 2218638"/>
                <a:gd name="connsiteX10279" fmla="*/ 713858 w 1498841"/>
                <a:gd name="connsiteY10279" fmla="*/ 193472 h 2218638"/>
                <a:gd name="connsiteX10280" fmla="*/ 713989 w 1498841"/>
                <a:gd name="connsiteY10280" fmla="*/ 191319 h 2218638"/>
                <a:gd name="connsiteX10281" fmla="*/ 712619 w 1498841"/>
                <a:gd name="connsiteY10281" fmla="*/ 190667 h 2218638"/>
                <a:gd name="connsiteX10282" fmla="*/ 711705 w 1498841"/>
                <a:gd name="connsiteY10282" fmla="*/ 188448 h 2218638"/>
                <a:gd name="connsiteX10283" fmla="*/ 712945 w 1498841"/>
                <a:gd name="connsiteY10283" fmla="*/ 188252 h 2218638"/>
                <a:gd name="connsiteX10284" fmla="*/ 712292 w 1498841"/>
                <a:gd name="connsiteY10284" fmla="*/ 187012 h 2218638"/>
                <a:gd name="connsiteX10285" fmla="*/ 713075 w 1498841"/>
                <a:gd name="connsiteY10285" fmla="*/ 187143 h 2218638"/>
                <a:gd name="connsiteX10286" fmla="*/ 714250 w 1498841"/>
                <a:gd name="connsiteY10286" fmla="*/ 188383 h 2218638"/>
                <a:gd name="connsiteX10287" fmla="*/ 714511 w 1498841"/>
                <a:gd name="connsiteY10287" fmla="*/ 188252 h 2218638"/>
                <a:gd name="connsiteX10288" fmla="*/ 714837 w 1498841"/>
                <a:gd name="connsiteY10288" fmla="*/ 186295 h 2218638"/>
                <a:gd name="connsiteX10289" fmla="*/ 716860 w 1498841"/>
                <a:gd name="connsiteY10289" fmla="*/ 186099 h 2218638"/>
                <a:gd name="connsiteX10290" fmla="*/ 717317 w 1498841"/>
                <a:gd name="connsiteY10290" fmla="*/ 185120 h 2218638"/>
                <a:gd name="connsiteX10291" fmla="*/ 718165 w 1498841"/>
                <a:gd name="connsiteY10291" fmla="*/ 184729 h 2218638"/>
                <a:gd name="connsiteX10292" fmla="*/ 718883 w 1498841"/>
                <a:gd name="connsiteY10292" fmla="*/ 185055 h 2218638"/>
                <a:gd name="connsiteX10293" fmla="*/ 720057 w 1498841"/>
                <a:gd name="connsiteY10293" fmla="*/ 183163 h 2218638"/>
                <a:gd name="connsiteX10294" fmla="*/ 720057 w 1498841"/>
                <a:gd name="connsiteY10294" fmla="*/ 181923 h 2218638"/>
                <a:gd name="connsiteX10295" fmla="*/ 720840 w 1498841"/>
                <a:gd name="connsiteY10295" fmla="*/ 180879 h 2218638"/>
                <a:gd name="connsiteX10296" fmla="*/ 721884 w 1498841"/>
                <a:gd name="connsiteY10296" fmla="*/ 177812 h 2218638"/>
                <a:gd name="connsiteX10297" fmla="*/ 721232 w 1498841"/>
                <a:gd name="connsiteY10297" fmla="*/ 176833 h 2218638"/>
                <a:gd name="connsiteX10298" fmla="*/ 721167 w 1498841"/>
                <a:gd name="connsiteY10298" fmla="*/ 175985 h 2218638"/>
                <a:gd name="connsiteX10299" fmla="*/ 720384 w 1498841"/>
                <a:gd name="connsiteY10299" fmla="*/ 175202 h 2218638"/>
                <a:gd name="connsiteX10300" fmla="*/ 720840 w 1498841"/>
                <a:gd name="connsiteY10300" fmla="*/ 174288 h 2218638"/>
                <a:gd name="connsiteX10301" fmla="*/ 719992 w 1498841"/>
                <a:gd name="connsiteY10301" fmla="*/ 171809 h 2218638"/>
                <a:gd name="connsiteX10302" fmla="*/ 720449 w 1498841"/>
                <a:gd name="connsiteY10302" fmla="*/ 171352 h 2218638"/>
                <a:gd name="connsiteX10303" fmla="*/ 723189 w 1498841"/>
                <a:gd name="connsiteY10303" fmla="*/ 170830 h 2218638"/>
                <a:gd name="connsiteX10304" fmla="*/ 723907 w 1498841"/>
                <a:gd name="connsiteY10304" fmla="*/ 169394 h 2218638"/>
                <a:gd name="connsiteX10305" fmla="*/ 724168 w 1498841"/>
                <a:gd name="connsiteY10305" fmla="*/ 166197 h 2218638"/>
                <a:gd name="connsiteX10306" fmla="*/ 722928 w 1498841"/>
                <a:gd name="connsiteY10306" fmla="*/ 163130 h 2218638"/>
                <a:gd name="connsiteX10307" fmla="*/ 722928 w 1498841"/>
                <a:gd name="connsiteY10307" fmla="*/ 162478 h 2218638"/>
                <a:gd name="connsiteX10308" fmla="*/ 723842 w 1498841"/>
                <a:gd name="connsiteY10308" fmla="*/ 161760 h 2218638"/>
                <a:gd name="connsiteX10309" fmla="*/ 723581 w 1498841"/>
                <a:gd name="connsiteY10309" fmla="*/ 160389 h 2218638"/>
                <a:gd name="connsiteX10310" fmla="*/ 723907 w 1498841"/>
                <a:gd name="connsiteY10310" fmla="*/ 159933 h 2218638"/>
                <a:gd name="connsiteX10311" fmla="*/ 723255 w 1498841"/>
                <a:gd name="connsiteY10311" fmla="*/ 158563 h 2218638"/>
                <a:gd name="connsiteX10312" fmla="*/ 725016 w 1498841"/>
                <a:gd name="connsiteY10312" fmla="*/ 156866 h 2218638"/>
                <a:gd name="connsiteX10313" fmla="*/ 724951 w 1498841"/>
                <a:gd name="connsiteY10313" fmla="*/ 155104 h 2218638"/>
                <a:gd name="connsiteX10314" fmla="*/ 725473 w 1498841"/>
                <a:gd name="connsiteY10314" fmla="*/ 154126 h 2218638"/>
                <a:gd name="connsiteX10315" fmla="*/ 727300 w 1498841"/>
                <a:gd name="connsiteY10315" fmla="*/ 155365 h 2218638"/>
                <a:gd name="connsiteX10316" fmla="*/ 727953 w 1498841"/>
                <a:gd name="connsiteY10316" fmla="*/ 155300 h 2218638"/>
                <a:gd name="connsiteX10317" fmla="*/ 727235 w 1498841"/>
                <a:gd name="connsiteY10317" fmla="*/ 152951 h 2218638"/>
                <a:gd name="connsiteX10318" fmla="*/ 727888 w 1498841"/>
                <a:gd name="connsiteY10318" fmla="*/ 150863 h 2218638"/>
                <a:gd name="connsiteX10319" fmla="*/ 729519 w 1498841"/>
                <a:gd name="connsiteY10319" fmla="*/ 150994 h 2218638"/>
                <a:gd name="connsiteX10320" fmla="*/ 730106 w 1498841"/>
                <a:gd name="connsiteY10320" fmla="*/ 150667 h 2218638"/>
                <a:gd name="connsiteX10321" fmla="*/ 730237 w 1498841"/>
                <a:gd name="connsiteY10321" fmla="*/ 149036 h 2218638"/>
                <a:gd name="connsiteX10322" fmla="*/ 730824 w 1498841"/>
                <a:gd name="connsiteY10322" fmla="*/ 147666 h 2218638"/>
                <a:gd name="connsiteX10323" fmla="*/ 730367 w 1498841"/>
                <a:gd name="connsiteY10323" fmla="*/ 146295 h 2218638"/>
                <a:gd name="connsiteX10324" fmla="*/ 730367 w 1498841"/>
                <a:gd name="connsiteY10324" fmla="*/ 144468 h 2218638"/>
                <a:gd name="connsiteX10325" fmla="*/ 728671 w 1498841"/>
                <a:gd name="connsiteY10325" fmla="*/ 142967 h 2218638"/>
                <a:gd name="connsiteX10326" fmla="*/ 732455 w 1498841"/>
                <a:gd name="connsiteY10326" fmla="*/ 139378 h 2218638"/>
                <a:gd name="connsiteX10327" fmla="*/ 732651 w 1498841"/>
                <a:gd name="connsiteY10327" fmla="*/ 138726 h 2218638"/>
                <a:gd name="connsiteX10328" fmla="*/ 732325 w 1498841"/>
                <a:gd name="connsiteY10328" fmla="*/ 138073 h 2218638"/>
                <a:gd name="connsiteX10329" fmla="*/ 730302 w 1498841"/>
                <a:gd name="connsiteY10329" fmla="*/ 137095 h 2218638"/>
                <a:gd name="connsiteX10330" fmla="*/ 730106 w 1498841"/>
                <a:gd name="connsiteY10330" fmla="*/ 136247 h 2218638"/>
                <a:gd name="connsiteX10331" fmla="*/ 732390 w 1498841"/>
                <a:gd name="connsiteY10331" fmla="*/ 134485 h 2218638"/>
                <a:gd name="connsiteX10332" fmla="*/ 733499 w 1498841"/>
                <a:gd name="connsiteY10332" fmla="*/ 132788 h 2218638"/>
                <a:gd name="connsiteX10333" fmla="*/ 733826 w 1498841"/>
                <a:gd name="connsiteY10333" fmla="*/ 131418 h 2218638"/>
                <a:gd name="connsiteX10334" fmla="*/ 735065 w 1498841"/>
                <a:gd name="connsiteY10334" fmla="*/ 131744 h 2218638"/>
                <a:gd name="connsiteX10335" fmla="*/ 737219 w 1498841"/>
                <a:gd name="connsiteY10335" fmla="*/ 133897 h 2218638"/>
                <a:gd name="connsiteX10336" fmla="*/ 738719 w 1498841"/>
                <a:gd name="connsiteY10336" fmla="*/ 133702 h 2218638"/>
                <a:gd name="connsiteX10337" fmla="*/ 741525 w 1498841"/>
                <a:gd name="connsiteY10337" fmla="*/ 134811 h 2218638"/>
                <a:gd name="connsiteX10338" fmla="*/ 742700 w 1498841"/>
                <a:gd name="connsiteY10338" fmla="*/ 134681 h 2218638"/>
                <a:gd name="connsiteX10339" fmla="*/ 743287 w 1498841"/>
                <a:gd name="connsiteY10339" fmla="*/ 135007 h 2218638"/>
                <a:gd name="connsiteX10340" fmla="*/ 744527 w 1498841"/>
                <a:gd name="connsiteY10340" fmla="*/ 133962 h 2218638"/>
                <a:gd name="connsiteX10341" fmla="*/ 745636 w 1498841"/>
                <a:gd name="connsiteY10341" fmla="*/ 133897 h 2218638"/>
                <a:gd name="connsiteX10342" fmla="*/ 747072 w 1498841"/>
                <a:gd name="connsiteY10342" fmla="*/ 135724 h 2218638"/>
                <a:gd name="connsiteX10343" fmla="*/ 748703 w 1498841"/>
                <a:gd name="connsiteY10343" fmla="*/ 135855 h 2218638"/>
                <a:gd name="connsiteX10344" fmla="*/ 751509 w 1498841"/>
                <a:gd name="connsiteY10344" fmla="*/ 137030 h 2218638"/>
                <a:gd name="connsiteX10345" fmla="*/ 752683 w 1498841"/>
                <a:gd name="connsiteY10345" fmla="*/ 137160 h 2218638"/>
                <a:gd name="connsiteX10346" fmla="*/ 753140 w 1498841"/>
                <a:gd name="connsiteY10346" fmla="*/ 136312 h 2218638"/>
                <a:gd name="connsiteX10347" fmla="*/ 755489 w 1498841"/>
                <a:gd name="connsiteY10347" fmla="*/ 135072 h 2218638"/>
                <a:gd name="connsiteX10348" fmla="*/ 756076 w 1498841"/>
                <a:gd name="connsiteY10348" fmla="*/ 135855 h 2218638"/>
                <a:gd name="connsiteX10349" fmla="*/ 756207 w 1498841"/>
                <a:gd name="connsiteY10349" fmla="*/ 137290 h 2218638"/>
                <a:gd name="connsiteX10350" fmla="*/ 757969 w 1498841"/>
                <a:gd name="connsiteY10350" fmla="*/ 138661 h 2218638"/>
                <a:gd name="connsiteX10351" fmla="*/ 759861 w 1498841"/>
                <a:gd name="connsiteY10351" fmla="*/ 137812 h 2218638"/>
                <a:gd name="connsiteX10352" fmla="*/ 762341 w 1498841"/>
                <a:gd name="connsiteY10352" fmla="*/ 138530 h 2218638"/>
                <a:gd name="connsiteX10353" fmla="*/ 763776 w 1498841"/>
                <a:gd name="connsiteY10353" fmla="*/ 137617 h 2218638"/>
                <a:gd name="connsiteX10354" fmla="*/ 765864 w 1498841"/>
                <a:gd name="connsiteY10354" fmla="*/ 137682 h 2218638"/>
                <a:gd name="connsiteX10355" fmla="*/ 769453 w 1498841"/>
                <a:gd name="connsiteY10355" fmla="*/ 138073 h 2218638"/>
                <a:gd name="connsiteX10356" fmla="*/ 771411 w 1498841"/>
                <a:gd name="connsiteY10356" fmla="*/ 139313 h 2218638"/>
                <a:gd name="connsiteX10357" fmla="*/ 773107 w 1498841"/>
                <a:gd name="connsiteY10357" fmla="*/ 139574 h 2218638"/>
                <a:gd name="connsiteX10358" fmla="*/ 774478 w 1498841"/>
                <a:gd name="connsiteY10358" fmla="*/ 139313 h 2218638"/>
                <a:gd name="connsiteX10359" fmla="*/ 776239 w 1498841"/>
                <a:gd name="connsiteY10359" fmla="*/ 138400 h 2218638"/>
                <a:gd name="connsiteX10360" fmla="*/ 777871 w 1498841"/>
                <a:gd name="connsiteY10360" fmla="*/ 136377 h 2218638"/>
                <a:gd name="connsiteX10361" fmla="*/ 778719 w 1498841"/>
                <a:gd name="connsiteY10361" fmla="*/ 134224 h 2218638"/>
                <a:gd name="connsiteX10362" fmla="*/ 778719 w 1498841"/>
                <a:gd name="connsiteY10362" fmla="*/ 130374 h 2218638"/>
                <a:gd name="connsiteX10363" fmla="*/ 779306 w 1498841"/>
                <a:gd name="connsiteY10363" fmla="*/ 129134 h 2218638"/>
                <a:gd name="connsiteX10364" fmla="*/ 781068 w 1498841"/>
                <a:gd name="connsiteY10364" fmla="*/ 128481 h 2218638"/>
                <a:gd name="connsiteX10365" fmla="*/ 784070 w 1498841"/>
                <a:gd name="connsiteY10365" fmla="*/ 129069 h 2218638"/>
                <a:gd name="connsiteX10366" fmla="*/ 785244 w 1498841"/>
                <a:gd name="connsiteY10366" fmla="*/ 130047 h 2218638"/>
                <a:gd name="connsiteX10367" fmla="*/ 784918 w 1498841"/>
                <a:gd name="connsiteY10367" fmla="*/ 130635 h 2218638"/>
                <a:gd name="connsiteX10368" fmla="*/ 785701 w 1498841"/>
                <a:gd name="connsiteY10368" fmla="*/ 132136 h 2218638"/>
                <a:gd name="connsiteX10369" fmla="*/ 785570 w 1498841"/>
                <a:gd name="connsiteY10369" fmla="*/ 133310 h 2218638"/>
                <a:gd name="connsiteX10370" fmla="*/ 784004 w 1498841"/>
                <a:gd name="connsiteY10370" fmla="*/ 133636 h 2218638"/>
                <a:gd name="connsiteX10371" fmla="*/ 783221 w 1498841"/>
                <a:gd name="connsiteY10371" fmla="*/ 135072 h 2218638"/>
                <a:gd name="connsiteX10372" fmla="*/ 781460 w 1498841"/>
                <a:gd name="connsiteY10372" fmla="*/ 135920 h 2218638"/>
                <a:gd name="connsiteX10373" fmla="*/ 781133 w 1498841"/>
                <a:gd name="connsiteY10373" fmla="*/ 136834 h 2218638"/>
                <a:gd name="connsiteX10374" fmla="*/ 780089 w 1498841"/>
                <a:gd name="connsiteY10374" fmla="*/ 136573 h 2218638"/>
                <a:gd name="connsiteX10375" fmla="*/ 780677 w 1498841"/>
                <a:gd name="connsiteY10375" fmla="*/ 137551 h 2218638"/>
                <a:gd name="connsiteX10376" fmla="*/ 779176 w 1498841"/>
                <a:gd name="connsiteY10376" fmla="*/ 137878 h 2218638"/>
                <a:gd name="connsiteX10377" fmla="*/ 778393 w 1498841"/>
                <a:gd name="connsiteY10377" fmla="*/ 138661 h 2218638"/>
                <a:gd name="connsiteX10378" fmla="*/ 775652 w 1498841"/>
                <a:gd name="connsiteY10378" fmla="*/ 140031 h 2218638"/>
                <a:gd name="connsiteX10379" fmla="*/ 775130 w 1498841"/>
                <a:gd name="connsiteY10379" fmla="*/ 140879 h 2218638"/>
                <a:gd name="connsiteX10380" fmla="*/ 771933 w 1498841"/>
                <a:gd name="connsiteY10380" fmla="*/ 140031 h 2218638"/>
                <a:gd name="connsiteX10381" fmla="*/ 771541 w 1498841"/>
                <a:gd name="connsiteY10381" fmla="*/ 140292 h 2218638"/>
                <a:gd name="connsiteX10382" fmla="*/ 771802 w 1498841"/>
                <a:gd name="connsiteY10382" fmla="*/ 141140 h 2218638"/>
                <a:gd name="connsiteX10383" fmla="*/ 773434 w 1498841"/>
                <a:gd name="connsiteY10383" fmla="*/ 141206 h 2218638"/>
                <a:gd name="connsiteX10384" fmla="*/ 776566 w 1498841"/>
                <a:gd name="connsiteY10384" fmla="*/ 143098 h 2218638"/>
                <a:gd name="connsiteX10385" fmla="*/ 776370 w 1498841"/>
                <a:gd name="connsiteY10385" fmla="*/ 143946 h 2218638"/>
                <a:gd name="connsiteX10386" fmla="*/ 775391 w 1498841"/>
                <a:gd name="connsiteY10386" fmla="*/ 144012 h 2218638"/>
                <a:gd name="connsiteX10387" fmla="*/ 775000 w 1498841"/>
                <a:gd name="connsiteY10387" fmla="*/ 144468 h 2218638"/>
                <a:gd name="connsiteX10388" fmla="*/ 775195 w 1498841"/>
                <a:gd name="connsiteY10388" fmla="*/ 145251 h 2218638"/>
                <a:gd name="connsiteX10389" fmla="*/ 776305 w 1498841"/>
                <a:gd name="connsiteY10389" fmla="*/ 146100 h 2218638"/>
                <a:gd name="connsiteX10390" fmla="*/ 775717 w 1498841"/>
                <a:gd name="connsiteY10390" fmla="*/ 147144 h 2218638"/>
                <a:gd name="connsiteX10391" fmla="*/ 775000 w 1498841"/>
                <a:gd name="connsiteY10391" fmla="*/ 147600 h 2218638"/>
                <a:gd name="connsiteX10392" fmla="*/ 775195 w 1498841"/>
                <a:gd name="connsiteY10392" fmla="*/ 148057 h 2218638"/>
                <a:gd name="connsiteX10393" fmla="*/ 774151 w 1498841"/>
                <a:gd name="connsiteY10393" fmla="*/ 149558 h 2218638"/>
                <a:gd name="connsiteX10394" fmla="*/ 774347 w 1498841"/>
                <a:gd name="connsiteY10394" fmla="*/ 150471 h 2218638"/>
                <a:gd name="connsiteX10395" fmla="*/ 775848 w 1498841"/>
                <a:gd name="connsiteY10395" fmla="*/ 150080 h 2218638"/>
                <a:gd name="connsiteX10396" fmla="*/ 776239 w 1498841"/>
                <a:gd name="connsiteY10396" fmla="*/ 150341 h 2218638"/>
                <a:gd name="connsiteX10397" fmla="*/ 776500 w 1498841"/>
                <a:gd name="connsiteY10397" fmla="*/ 151385 h 2218638"/>
                <a:gd name="connsiteX10398" fmla="*/ 777479 w 1498841"/>
                <a:gd name="connsiteY10398" fmla="*/ 151646 h 2218638"/>
                <a:gd name="connsiteX10399" fmla="*/ 778654 w 1498841"/>
                <a:gd name="connsiteY10399" fmla="*/ 150275 h 2218638"/>
                <a:gd name="connsiteX10400" fmla="*/ 779110 w 1498841"/>
                <a:gd name="connsiteY10400" fmla="*/ 148057 h 2218638"/>
                <a:gd name="connsiteX10401" fmla="*/ 779763 w 1498841"/>
                <a:gd name="connsiteY10401" fmla="*/ 147404 h 2218638"/>
                <a:gd name="connsiteX10402" fmla="*/ 780285 w 1498841"/>
                <a:gd name="connsiteY10402" fmla="*/ 147666 h 2218638"/>
                <a:gd name="connsiteX10403" fmla="*/ 780807 w 1498841"/>
                <a:gd name="connsiteY10403" fmla="*/ 148579 h 2218638"/>
                <a:gd name="connsiteX10404" fmla="*/ 782830 w 1498841"/>
                <a:gd name="connsiteY10404" fmla="*/ 149427 h 2218638"/>
                <a:gd name="connsiteX10405" fmla="*/ 783091 w 1498841"/>
                <a:gd name="connsiteY10405" fmla="*/ 149949 h 2218638"/>
                <a:gd name="connsiteX10406" fmla="*/ 783287 w 1498841"/>
                <a:gd name="connsiteY10406" fmla="*/ 152233 h 2218638"/>
                <a:gd name="connsiteX10407" fmla="*/ 782047 w 1498841"/>
                <a:gd name="connsiteY10407" fmla="*/ 153799 h 2218638"/>
                <a:gd name="connsiteX10408" fmla="*/ 782373 w 1498841"/>
                <a:gd name="connsiteY10408" fmla="*/ 154386 h 2218638"/>
                <a:gd name="connsiteX10409" fmla="*/ 783874 w 1498841"/>
                <a:gd name="connsiteY10409" fmla="*/ 153212 h 2218638"/>
                <a:gd name="connsiteX10410" fmla="*/ 784592 w 1498841"/>
                <a:gd name="connsiteY10410" fmla="*/ 151711 h 2218638"/>
                <a:gd name="connsiteX10411" fmla="*/ 783874 w 1498841"/>
                <a:gd name="connsiteY10411" fmla="*/ 149754 h 2218638"/>
                <a:gd name="connsiteX10412" fmla="*/ 784331 w 1498841"/>
                <a:gd name="connsiteY10412" fmla="*/ 147078 h 2218638"/>
                <a:gd name="connsiteX10413" fmla="*/ 784004 w 1498841"/>
                <a:gd name="connsiteY10413" fmla="*/ 145251 h 2218638"/>
                <a:gd name="connsiteX10414" fmla="*/ 782765 w 1498841"/>
                <a:gd name="connsiteY10414" fmla="*/ 143359 h 2218638"/>
                <a:gd name="connsiteX10415" fmla="*/ 783221 w 1498841"/>
                <a:gd name="connsiteY10415" fmla="*/ 141727 h 2218638"/>
                <a:gd name="connsiteX10416" fmla="*/ 784070 w 1498841"/>
                <a:gd name="connsiteY10416" fmla="*/ 141075 h 2218638"/>
                <a:gd name="connsiteX10417" fmla="*/ 784787 w 1498841"/>
                <a:gd name="connsiteY10417" fmla="*/ 142184 h 2218638"/>
                <a:gd name="connsiteX10418" fmla="*/ 786288 w 1498841"/>
                <a:gd name="connsiteY10418" fmla="*/ 142967 h 2218638"/>
                <a:gd name="connsiteX10419" fmla="*/ 786941 w 1498841"/>
                <a:gd name="connsiteY10419" fmla="*/ 144599 h 2218638"/>
                <a:gd name="connsiteX10420" fmla="*/ 787985 w 1498841"/>
                <a:gd name="connsiteY10420" fmla="*/ 144207 h 2218638"/>
                <a:gd name="connsiteX10421" fmla="*/ 787854 w 1498841"/>
                <a:gd name="connsiteY10421" fmla="*/ 137486 h 2218638"/>
                <a:gd name="connsiteX10422" fmla="*/ 789812 w 1498841"/>
                <a:gd name="connsiteY10422" fmla="*/ 135920 h 2218638"/>
                <a:gd name="connsiteX10423" fmla="*/ 788964 w 1498841"/>
                <a:gd name="connsiteY10423" fmla="*/ 134158 h 2218638"/>
                <a:gd name="connsiteX10424" fmla="*/ 788376 w 1498841"/>
                <a:gd name="connsiteY10424" fmla="*/ 133767 h 2218638"/>
                <a:gd name="connsiteX10425" fmla="*/ 787789 w 1498841"/>
                <a:gd name="connsiteY10425" fmla="*/ 134419 h 2218638"/>
                <a:gd name="connsiteX10426" fmla="*/ 787137 w 1498841"/>
                <a:gd name="connsiteY10426" fmla="*/ 134158 h 2218638"/>
                <a:gd name="connsiteX10427" fmla="*/ 787006 w 1498841"/>
                <a:gd name="connsiteY10427" fmla="*/ 133245 h 2218638"/>
                <a:gd name="connsiteX10428" fmla="*/ 787593 w 1498841"/>
                <a:gd name="connsiteY10428" fmla="*/ 132136 h 2218638"/>
                <a:gd name="connsiteX10429" fmla="*/ 790595 w 1498841"/>
                <a:gd name="connsiteY10429" fmla="*/ 130961 h 2218638"/>
                <a:gd name="connsiteX10430" fmla="*/ 800252 w 1498841"/>
                <a:gd name="connsiteY10430" fmla="*/ 129982 h 2218638"/>
                <a:gd name="connsiteX10431" fmla="*/ 801557 w 1498841"/>
                <a:gd name="connsiteY10431" fmla="*/ 130243 h 2218638"/>
                <a:gd name="connsiteX10432" fmla="*/ 802667 w 1498841"/>
                <a:gd name="connsiteY10432" fmla="*/ 129656 h 2218638"/>
                <a:gd name="connsiteX10433" fmla="*/ 805733 w 1498841"/>
                <a:gd name="connsiteY10433" fmla="*/ 129134 h 2218638"/>
                <a:gd name="connsiteX10434" fmla="*/ 806647 w 1498841"/>
                <a:gd name="connsiteY10434" fmla="*/ 128547 h 2218638"/>
                <a:gd name="connsiteX10435" fmla="*/ 807038 w 1498841"/>
                <a:gd name="connsiteY10435" fmla="*/ 127437 h 2218638"/>
                <a:gd name="connsiteX10436" fmla="*/ 807756 w 1498841"/>
                <a:gd name="connsiteY10436" fmla="*/ 127503 h 2218638"/>
                <a:gd name="connsiteX10437" fmla="*/ 808213 w 1498841"/>
                <a:gd name="connsiteY10437" fmla="*/ 125937 h 2218638"/>
                <a:gd name="connsiteX10438" fmla="*/ 808996 w 1498841"/>
                <a:gd name="connsiteY10438" fmla="*/ 125023 h 2218638"/>
                <a:gd name="connsiteX10439" fmla="*/ 811802 w 1498841"/>
                <a:gd name="connsiteY10439" fmla="*/ 121630 h 2218638"/>
                <a:gd name="connsiteX10440" fmla="*/ 812781 w 1498841"/>
                <a:gd name="connsiteY10440" fmla="*/ 121238 h 2218638"/>
                <a:gd name="connsiteX10441" fmla="*/ 813433 w 1498841"/>
                <a:gd name="connsiteY10441" fmla="*/ 121369 h 2218638"/>
                <a:gd name="connsiteX10442" fmla="*/ 813890 w 1498841"/>
                <a:gd name="connsiteY10442" fmla="*/ 122348 h 2218638"/>
                <a:gd name="connsiteX10443" fmla="*/ 814869 w 1498841"/>
                <a:gd name="connsiteY10443" fmla="*/ 120912 h 2218638"/>
                <a:gd name="connsiteX10444" fmla="*/ 815456 w 1498841"/>
                <a:gd name="connsiteY10444" fmla="*/ 120651 h 2218638"/>
                <a:gd name="connsiteX10445" fmla="*/ 817479 w 1498841"/>
                <a:gd name="connsiteY10445" fmla="*/ 123131 h 2218638"/>
                <a:gd name="connsiteX10446" fmla="*/ 821198 w 1498841"/>
                <a:gd name="connsiteY10446" fmla="*/ 121238 h 2218638"/>
                <a:gd name="connsiteX10447" fmla="*/ 823351 w 1498841"/>
                <a:gd name="connsiteY10447" fmla="*/ 118172 h 2218638"/>
                <a:gd name="connsiteX10448" fmla="*/ 824069 w 1498841"/>
                <a:gd name="connsiteY10448" fmla="*/ 115105 h 2218638"/>
                <a:gd name="connsiteX10449" fmla="*/ 823286 w 1498841"/>
                <a:gd name="connsiteY10449" fmla="*/ 114061 h 2218638"/>
                <a:gd name="connsiteX10450" fmla="*/ 822373 w 1498841"/>
                <a:gd name="connsiteY10450" fmla="*/ 114321 h 2218638"/>
                <a:gd name="connsiteX10451" fmla="*/ 821655 w 1498841"/>
                <a:gd name="connsiteY10451" fmla="*/ 114061 h 2218638"/>
                <a:gd name="connsiteX10452" fmla="*/ 820807 w 1498841"/>
                <a:gd name="connsiteY10452" fmla="*/ 112364 h 2218638"/>
                <a:gd name="connsiteX10453" fmla="*/ 821002 w 1498841"/>
                <a:gd name="connsiteY10453" fmla="*/ 111842 h 2218638"/>
                <a:gd name="connsiteX10454" fmla="*/ 822112 w 1498841"/>
                <a:gd name="connsiteY10454" fmla="*/ 111190 h 2218638"/>
                <a:gd name="connsiteX10455" fmla="*/ 821916 w 1498841"/>
                <a:gd name="connsiteY10455" fmla="*/ 110341 h 2218638"/>
                <a:gd name="connsiteX10456" fmla="*/ 824461 w 1498841"/>
                <a:gd name="connsiteY10456" fmla="*/ 107927 h 2218638"/>
                <a:gd name="connsiteX10457" fmla="*/ 823743 w 1498841"/>
                <a:gd name="connsiteY10457" fmla="*/ 107340 h 2218638"/>
                <a:gd name="connsiteX10458" fmla="*/ 820807 w 1498841"/>
                <a:gd name="connsiteY10458" fmla="*/ 106883 h 2218638"/>
                <a:gd name="connsiteX10459" fmla="*/ 820807 w 1498841"/>
                <a:gd name="connsiteY10459" fmla="*/ 106100 h 2218638"/>
                <a:gd name="connsiteX10460" fmla="*/ 821459 w 1498841"/>
                <a:gd name="connsiteY10460" fmla="*/ 105382 h 2218638"/>
                <a:gd name="connsiteX10461" fmla="*/ 821785 w 1498841"/>
                <a:gd name="connsiteY10461" fmla="*/ 103947 h 2218638"/>
                <a:gd name="connsiteX10462" fmla="*/ 822503 w 1498841"/>
                <a:gd name="connsiteY10462" fmla="*/ 103033 h 2218638"/>
                <a:gd name="connsiteX10463" fmla="*/ 822112 w 1498841"/>
                <a:gd name="connsiteY10463" fmla="*/ 100749 h 2218638"/>
                <a:gd name="connsiteX10464" fmla="*/ 823547 w 1498841"/>
                <a:gd name="connsiteY10464" fmla="*/ 99575 h 2218638"/>
                <a:gd name="connsiteX10465" fmla="*/ 822960 w 1498841"/>
                <a:gd name="connsiteY10465" fmla="*/ 98792 h 2218638"/>
                <a:gd name="connsiteX10466" fmla="*/ 823221 w 1498841"/>
                <a:gd name="connsiteY10466" fmla="*/ 97813 h 2218638"/>
                <a:gd name="connsiteX10467" fmla="*/ 824004 w 1498841"/>
                <a:gd name="connsiteY10467" fmla="*/ 97225 h 2218638"/>
                <a:gd name="connsiteX10468" fmla="*/ 826810 w 1498841"/>
                <a:gd name="connsiteY10468" fmla="*/ 97030 h 2218638"/>
                <a:gd name="connsiteX10469" fmla="*/ 827593 w 1498841"/>
                <a:gd name="connsiteY10469" fmla="*/ 96638 h 2218638"/>
                <a:gd name="connsiteX10470" fmla="*/ 828637 w 1498841"/>
                <a:gd name="connsiteY10470" fmla="*/ 97421 h 2218638"/>
                <a:gd name="connsiteX10471" fmla="*/ 831573 w 1498841"/>
                <a:gd name="connsiteY10471" fmla="*/ 96182 h 2218638"/>
                <a:gd name="connsiteX10472" fmla="*/ 831769 w 1498841"/>
                <a:gd name="connsiteY10472" fmla="*/ 95594 h 2218638"/>
                <a:gd name="connsiteX10473" fmla="*/ 830594 w 1498841"/>
                <a:gd name="connsiteY10473" fmla="*/ 95333 h 2218638"/>
                <a:gd name="connsiteX10474" fmla="*/ 831443 w 1498841"/>
                <a:gd name="connsiteY10474" fmla="*/ 93571 h 2218638"/>
                <a:gd name="connsiteX10475" fmla="*/ 832030 w 1498841"/>
                <a:gd name="connsiteY10475" fmla="*/ 92854 h 2218638"/>
                <a:gd name="connsiteX10476" fmla="*/ 834118 w 1498841"/>
                <a:gd name="connsiteY10476" fmla="*/ 92788 h 2218638"/>
                <a:gd name="connsiteX10477" fmla="*/ 834901 w 1498841"/>
                <a:gd name="connsiteY10477" fmla="*/ 91157 h 2218638"/>
                <a:gd name="connsiteX10478" fmla="*/ 835488 w 1498841"/>
                <a:gd name="connsiteY10478" fmla="*/ 90962 h 2218638"/>
                <a:gd name="connsiteX10479" fmla="*/ 836206 w 1498841"/>
                <a:gd name="connsiteY10479" fmla="*/ 92136 h 2218638"/>
                <a:gd name="connsiteX10480" fmla="*/ 837968 w 1498841"/>
                <a:gd name="connsiteY10480" fmla="*/ 92462 h 2218638"/>
                <a:gd name="connsiteX10481" fmla="*/ 837707 w 1498841"/>
                <a:gd name="connsiteY10481" fmla="*/ 95333 h 2218638"/>
                <a:gd name="connsiteX10482" fmla="*/ 838425 w 1498841"/>
                <a:gd name="connsiteY10482" fmla="*/ 95659 h 2218638"/>
                <a:gd name="connsiteX10483" fmla="*/ 838620 w 1498841"/>
                <a:gd name="connsiteY10483" fmla="*/ 97030 h 2218638"/>
                <a:gd name="connsiteX10484" fmla="*/ 839469 w 1498841"/>
                <a:gd name="connsiteY10484" fmla="*/ 97291 h 2218638"/>
                <a:gd name="connsiteX10485" fmla="*/ 840513 w 1498841"/>
                <a:gd name="connsiteY10485" fmla="*/ 98727 h 2218638"/>
                <a:gd name="connsiteX10486" fmla="*/ 842079 w 1498841"/>
                <a:gd name="connsiteY10486" fmla="*/ 98792 h 2218638"/>
                <a:gd name="connsiteX10487" fmla="*/ 843580 w 1498841"/>
                <a:gd name="connsiteY10487" fmla="*/ 97617 h 2218638"/>
                <a:gd name="connsiteX10488" fmla="*/ 846777 w 1498841"/>
                <a:gd name="connsiteY10488" fmla="*/ 97682 h 2218638"/>
                <a:gd name="connsiteX10489" fmla="*/ 848408 w 1498841"/>
                <a:gd name="connsiteY10489" fmla="*/ 98139 h 2218638"/>
                <a:gd name="connsiteX10490" fmla="*/ 848930 w 1498841"/>
                <a:gd name="connsiteY10490" fmla="*/ 97487 h 2218638"/>
                <a:gd name="connsiteX10491" fmla="*/ 849191 w 1498841"/>
                <a:gd name="connsiteY10491" fmla="*/ 97813 h 2218638"/>
                <a:gd name="connsiteX10492" fmla="*/ 848930 w 1498841"/>
                <a:gd name="connsiteY10492" fmla="*/ 98400 h 2218638"/>
                <a:gd name="connsiteX10493" fmla="*/ 849844 w 1498841"/>
                <a:gd name="connsiteY10493" fmla="*/ 100488 h 2218638"/>
                <a:gd name="connsiteX10494" fmla="*/ 849257 w 1498841"/>
                <a:gd name="connsiteY10494" fmla="*/ 101141 h 2218638"/>
                <a:gd name="connsiteX10495" fmla="*/ 849322 w 1498841"/>
                <a:gd name="connsiteY10495" fmla="*/ 101663 h 2218638"/>
                <a:gd name="connsiteX10496" fmla="*/ 849779 w 1498841"/>
                <a:gd name="connsiteY10496" fmla="*/ 101859 h 2218638"/>
                <a:gd name="connsiteX10497" fmla="*/ 849779 w 1498841"/>
                <a:gd name="connsiteY10497" fmla="*/ 103751 h 2218638"/>
                <a:gd name="connsiteX10498" fmla="*/ 848800 w 1498841"/>
                <a:gd name="connsiteY10498" fmla="*/ 104730 h 2218638"/>
                <a:gd name="connsiteX10499" fmla="*/ 848865 w 1498841"/>
                <a:gd name="connsiteY10499" fmla="*/ 106230 h 2218638"/>
                <a:gd name="connsiteX10500" fmla="*/ 848343 w 1498841"/>
                <a:gd name="connsiteY10500" fmla="*/ 107535 h 2218638"/>
                <a:gd name="connsiteX10501" fmla="*/ 847364 w 1498841"/>
                <a:gd name="connsiteY10501" fmla="*/ 108253 h 2218638"/>
                <a:gd name="connsiteX10502" fmla="*/ 844885 w 1498841"/>
                <a:gd name="connsiteY10502" fmla="*/ 109036 h 2218638"/>
                <a:gd name="connsiteX10503" fmla="*/ 843058 w 1498841"/>
                <a:gd name="connsiteY10503" fmla="*/ 111450 h 2218638"/>
                <a:gd name="connsiteX10504" fmla="*/ 839665 w 1498841"/>
                <a:gd name="connsiteY10504" fmla="*/ 112234 h 2218638"/>
                <a:gd name="connsiteX10505" fmla="*/ 838620 w 1498841"/>
                <a:gd name="connsiteY10505" fmla="*/ 111255 h 2218638"/>
                <a:gd name="connsiteX10506" fmla="*/ 838098 w 1498841"/>
                <a:gd name="connsiteY10506" fmla="*/ 111255 h 2218638"/>
                <a:gd name="connsiteX10507" fmla="*/ 834705 w 1498841"/>
                <a:gd name="connsiteY10507" fmla="*/ 114387 h 2218638"/>
                <a:gd name="connsiteX10508" fmla="*/ 835358 w 1498841"/>
                <a:gd name="connsiteY10508" fmla="*/ 115823 h 2218638"/>
                <a:gd name="connsiteX10509" fmla="*/ 837120 w 1498841"/>
                <a:gd name="connsiteY10509" fmla="*/ 115366 h 2218638"/>
                <a:gd name="connsiteX10510" fmla="*/ 839273 w 1498841"/>
                <a:gd name="connsiteY10510" fmla="*/ 115496 h 2218638"/>
                <a:gd name="connsiteX10511" fmla="*/ 842340 w 1498841"/>
                <a:gd name="connsiteY10511" fmla="*/ 115040 h 2218638"/>
                <a:gd name="connsiteX10512" fmla="*/ 843123 w 1498841"/>
                <a:gd name="connsiteY10512" fmla="*/ 114452 h 2218638"/>
                <a:gd name="connsiteX10513" fmla="*/ 844102 w 1498841"/>
                <a:gd name="connsiteY10513" fmla="*/ 112821 h 2218638"/>
                <a:gd name="connsiteX10514" fmla="*/ 844754 w 1498841"/>
                <a:gd name="connsiteY10514" fmla="*/ 113082 h 2218638"/>
                <a:gd name="connsiteX10515" fmla="*/ 845733 w 1498841"/>
                <a:gd name="connsiteY10515" fmla="*/ 115105 h 2218638"/>
                <a:gd name="connsiteX10516" fmla="*/ 847821 w 1498841"/>
                <a:gd name="connsiteY10516" fmla="*/ 117193 h 2218638"/>
                <a:gd name="connsiteX10517" fmla="*/ 848669 w 1498841"/>
                <a:gd name="connsiteY10517" fmla="*/ 117128 h 2218638"/>
                <a:gd name="connsiteX10518" fmla="*/ 849126 w 1498841"/>
                <a:gd name="connsiteY10518" fmla="*/ 116344 h 2218638"/>
                <a:gd name="connsiteX10519" fmla="*/ 849648 w 1498841"/>
                <a:gd name="connsiteY10519" fmla="*/ 116344 h 2218638"/>
                <a:gd name="connsiteX10520" fmla="*/ 849909 w 1498841"/>
                <a:gd name="connsiteY10520" fmla="*/ 117062 h 2218638"/>
                <a:gd name="connsiteX10521" fmla="*/ 850627 w 1498841"/>
                <a:gd name="connsiteY10521" fmla="*/ 116801 h 2218638"/>
                <a:gd name="connsiteX10522" fmla="*/ 850953 w 1498841"/>
                <a:gd name="connsiteY10522" fmla="*/ 117062 h 2218638"/>
                <a:gd name="connsiteX10523" fmla="*/ 850823 w 1498841"/>
                <a:gd name="connsiteY10523" fmla="*/ 117911 h 2218638"/>
                <a:gd name="connsiteX10524" fmla="*/ 852519 w 1498841"/>
                <a:gd name="connsiteY10524" fmla="*/ 118432 h 2218638"/>
                <a:gd name="connsiteX10525" fmla="*/ 853694 w 1498841"/>
                <a:gd name="connsiteY10525" fmla="*/ 117649 h 2218638"/>
                <a:gd name="connsiteX10526" fmla="*/ 853759 w 1498841"/>
                <a:gd name="connsiteY10526" fmla="*/ 116997 h 2218638"/>
                <a:gd name="connsiteX10527" fmla="*/ 853106 w 1498841"/>
                <a:gd name="connsiteY10527" fmla="*/ 116801 h 2218638"/>
                <a:gd name="connsiteX10528" fmla="*/ 853302 w 1498841"/>
                <a:gd name="connsiteY10528" fmla="*/ 116214 h 2218638"/>
                <a:gd name="connsiteX10529" fmla="*/ 857609 w 1498841"/>
                <a:gd name="connsiteY10529" fmla="*/ 114387 h 2218638"/>
                <a:gd name="connsiteX10530" fmla="*/ 857674 w 1498841"/>
                <a:gd name="connsiteY10530" fmla="*/ 113995 h 2218638"/>
                <a:gd name="connsiteX10531" fmla="*/ 857022 w 1498841"/>
                <a:gd name="connsiteY10531" fmla="*/ 113604 h 2218638"/>
                <a:gd name="connsiteX10532" fmla="*/ 857870 w 1498841"/>
                <a:gd name="connsiteY10532" fmla="*/ 113082 h 2218638"/>
                <a:gd name="connsiteX10533" fmla="*/ 858000 w 1498841"/>
                <a:gd name="connsiteY10533" fmla="*/ 111712 h 2218638"/>
                <a:gd name="connsiteX10534" fmla="*/ 858653 w 1498841"/>
                <a:gd name="connsiteY10534" fmla="*/ 110929 h 2218638"/>
                <a:gd name="connsiteX10535" fmla="*/ 859175 w 1498841"/>
                <a:gd name="connsiteY10535" fmla="*/ 112038 h 2218638"/>
                <a:gd name="connsiteX10536" fmla="*/ 860741 w 1498841"/>
                <a:gd name="connsiteY10536" fmla="*/ 112755 h 2218638"/>
                <a:gd name="connsiteX10537" fmla="*/ 860610 w 1498841"/>
                <a:gd name="connsiteY10537" fmla="*/ 111646 h 2218638"/>
                <a:gd name="connsiteX10538" fmla="*/ 861067 w 1498841"/>
                <a:gd name="connsiteY10538" fmla="*/ 111385 h 2218638"/>
                <a:gd name="connsiteX10539" fmla="*/ 862568 w 1498841"/>
                <a:gd name="connsiteY10539" fmla="*/ 112234 h 2218638"/>
                <a:gd name="connsiteX10540" fmla="*/ 862111 w 1498841"/>
                <a:gd name="connsiteY10540" fmla="*/ 113082 h 2218638"/>
                <a:gd name="connsiteX10541" fmla="*/ 862894 w 1498841"/>
                <a:gd name="connsiteY10541" fmla="*/ 112821 h 2218638"/>
                <a:gd name="connsiteX10542" fmla="*/ 863155 w 1498841"/>
                <a:gd name="connsiteY10542" fmla="*/ 113212 h 2218638"/>
                <a:gd name="connsiteX10543" fmla="*/ 864264 w 1498841"/>
                <a:gd name="connsiteY10543" fmla="*/ 113212 h 2218638"/>
                <a:gd name="connsiteX10544" fmla="*/ 864395 w 1498841"/>
                <a:gd name="connsiteY10544" fmla="*/ 113474 h 2218638"/>
                <a:gd name="connsiteX10545" fmla="*/ 863677 w 1498841"/>
                <a:gd name="connsiteY10545" fmla="*/ 113734 h 2218638"/>
                <a:gd name="connsiteX10546" fmla="*/ 863612 w 1498841"/>
                <a:gd name="connsiteY10546" fmla="*/ 114257 h 2218638"/>
                <a:gd name="connsiteX10547" fmla="*/ 864134 w 1498841"/>
                <a:gd name="connsiteY10547" fmla="*/ 114517 h 2218638"/>
                <a:gd name="connsiteX10548" fmla="*/ 864395 w 1498841"/>
                <a:gd name="connsiteY10548" fmla="*/ 115627 h 2218638"/>
                <a:gd name="connsiteX10549" fmla="*/ 862829 w 1498841"/>
                <a:gd name="connsiteY10549" fmla="*/ 117780 h 2218638"/>
                <a:gd name="connsiteX10550" fmla="*/ 862894 w 1498841"/>
                <a:gd name="connsiteY10550" fmla="*/ 119999 h 2218638"/>
                <a:gd name="connsiteX10551" fmla="*/ 863743 w 1498841"/>
                <a:gd name="connsiteY10551" fmla="*/ 121238 h 2218638"/>
                <a:gd name="connsiteX10552" fmla="*/ 865896 w 1498841"/>
                <a:gd name="connsiteY10552" fmla="*/ 121760 h 2218638"/>
                <a:gd name="connsiteX10553" fmla="*/ 866614 w 1498841"/>
                <a:gd name="connsiteY10553" fmla="*/ 121760 h 2218638"/>
                <a:gd name="connsiteX10554" fmla="*/ 868636 w 1498841"/>
                <a:gd name="connsiteY10554" fmla="*/ 120129 h 2218638"/>
                <a:gd name="connsiteX10555" fmla="*/ 870072 w 1498841"/>
                <a:gd name="connsiteY10555" fmla="*/ 121695 h 2218638"/>
                <a:gd name="connsiteX10556" fmla="*/ 868963 w 1498841"/>
                <a:gd name="connsiteY10556" fmla="*/ 122087 h 2218638"/>
                <a:gd name="connsiteX10557" fmla="*/ 868310 w 1498841"/>
                <a:gd name="connsiteY10557" fmla="*/ 123914 h 2218638"/>
                <a:gd name="connsiteX10558" fmla="*/ 867266 w 1498841"/>
                <a:gd name="connsiteY10558" fmla="*/ 123261 h 2218638"/>
                <a:gd name="connsiteX10559" fmla="*/ 865961 w 1498841"/>
                <a:gd name="connsiteY10559" fmla="*/ 125741 h 2218638"/>
                <a:gd name="connsiteX10560" fmla="*/ 862959 w 1498841"/>
                <a:gd name="connsiteY10560" fmla="*/ 127568 h 2218638"/>
                <a:gd name="connsiteX10561" fmla="*/ 862633 w 1498841"/>
                <a:gd name="connsiteY10561" fmla="*/ 128481 h 2218638"/>
                <a:gd name="connsiteX10562" fmla="*/ 861850 w 1498841"/>
                <a:gd name="connsiteY10562" fmla="*/ 129134 h 2218638"/>
                <a:gd name="connsiteX10563" fmla="*/ 858066 w 1498841"/>
                <a:gd name="connsiteY10563" fmla="*/ 131483 h 2218638"/>
                <a:gd name="connsiteX10564" fmla="*/ 858261 w 1498841"/>
                <a:gd name="connsiteY10564" fmla="*/ 132331 h 2218638"/>
                <a:gd name="connsiteX10565" fmla="*/ 862568 w 1498841"/>
                <a:gd name="connsiteY10565" fmla="*/ 131091 h 2218638"/>
                <a:gd name="connsiteX10566" fmla="*/ 865570 w 1498841"/>
                <a:gd name="connsiteY10566" fmla="*/ 128612 h 2218638"/>
                <a:gd name="connsiteX10567" fmla="*/ 867462 w 1498841"/>
                <a:gd name="connsiteY10567" fmla="*/ 128873 h 2218638"/>
                <a:gd name="connsiteX10568" fmla="*/ 867658 w 1498841"/>
                <a:gd name="connsiteY10568" fmla="*/ 127503 h 2218638"/>
                <a:gd name="connsiteX10569" fmla="*/ 868114 w 1498841"/>
                <a:gd name="connsiteY10569" fmla="*/ 127503 h 2218638"/>
                <a:gd name="connsiteX10570" fmla="*/ 868702 w 1498841"/>
                <a:gd name="connsiteY10570" fmla="*/ 126720 h 2218638"/>
                <a:gd name="connsiteX10571" fmla="*/ 869550 w 1498841"/>
                <a:gd name="connsiteY10571" fmla="*/ 126785 h 2218638"/>
                <a:gd name="connsiteX10572" fmla="*/ 871507 w 1498841"/>
                <a:gd name="connsiteY10572" fmla="*/ 124893 h 2218638"/>
                <a:gd name="connsiteX10573" fmla="*/ 872878 w 1498841"/>
                <a:gd name="connsiteY10573" fmla="*/ 125806 h 2218638"/>
                <a:gd name="connsiteX10574" fmla="*/ 875618 w 1498841"/>
                <a:gd name="connsiteY10574" fmla="*/ 124893 h 2218638"/>
                <a:gd name="connsiteX10575" fmla="*/ 875945 w 1498841"/>
                <a:gd name="connsiteY10575" fmla="*/ 125937 h 2218638"/>
                <a:gd name="connsiteX10576" fmla="*/ 876532 w 1498841"/>
                <a:gd name="connsiteY10576" fmla="*/ 126328 h 2218638"/>
                <a:gd name="connsiteX10577" fmla="*/ 877641 w 1498841"/>
                <a:gd name="connsiteY10577" fmla="*/ 126132 h 2218638"/>
                <a:gd name="connsiteX10578" fmla="*/ 877837 w 1498841"/>
                <a:gd name="connsiteY10578" fmla="*/ 127242 h 2218638"/>
                <a:gd name="connsiteX10579" fmla="*/ 874966 w 1498841"/>
                <a:gd name="connsiteY10579" fmla="*/ 131157 h 2218638"/>
                <a:gd name="connsiteX10580" fmla="*/ 874705 w 1498841"/>
                <a:gd name="connsiteY10580" fmla="*/ 131679 h 2218638"/>
                <a:gd name="connsiteX10581" fmla="*/ 875162 w 1498841"/>
                <a:gd name="connsiteY10581" fmla="*/ 132462 h 2218638"/>
                <a:gd name="connsiteX10582" fmla="*/ 874183 w 1498841"/>
                <a:gd name="connsiteY10582" fmla="*/ 135137 h 2218638"/>
                <a:gd name="connsiteX10583" fmla="*/ 873596 w 1498841"/>
                <a:gd name="connsiteY10583" fmla="*/ 135398 h 2218638"/>
                <a:gd name="connsiteX10584" fmla="*/ 873008 w 1498841"/>
                <a:gd name="connsiteY10584" fmla="*/ 134941 h 2218638"/>
                <a:gd name="connsiteX10585" fmla="*/ 872486 w 1498841"/>
                <a:gd name="connsiteY10585" fmla="*/ 135072 h 2218638"/>
                <a:gd name="connsiteX10586" fmla="*/ 871769 w 1498841"/>
                <a:gd name="connsiteY10586" fmla="*/ 135920 h 2218638"/>
                <a:gd name="connsiteX10587" fmla="*/ 870202 w 1498841"/>
                <a:gd name="connsiteY10587" fmla="*/ 136573 h 2218638"/>
                <a:gd name="connsiteX10588" fmla="*/ 870202 w 1498841"/>
                <a:gd name="connsiteY10588" fmla="*/ 135528 h 2218638"/>
                <a:gd name="connsiteX10589" fmla="*/ 869550 w 1498841"/>
                <a:gd name="connsiteY10589" fmla="*/ 135137 h 2218638"/>
                <a:gd name="connsiteX10590" fmla="*/ 867005 w 1498841"/>
                <a:gd name="connsiteY10590" fmla="*/ 136899 h 2218638"/>
                <a:gd name="connsiteX10591" fmla="*/ 865439 w 1498841"/>
                <a:gd name="connsiteY10591" fmla="*/ 137160 h 2218638"/>
                <a:gd name="connsiteX10592" fmla="*/ 865178 w 1498841"/>
                <a:gd name="connsiteY10592" fmla="*/ 138073 h 2218638"/>
                <a:gd name="connsiteX10593" fmla="*/ 864134 w 1498841"/>
                <a:gd name="connsiteY10593" fmla="*/ 139118 h 2218638"/>
                <a:gd name="connsiteX10594" fmla="*/ 863808 w 1498841"/>
                <a:gd name="connsiteY10594" fmla="*/ 140422 h 2218638"/>
                <a:gd name="connsiteX10595" fmla="*/ 862699 w 1498841"/>
                <a:gd name="connsiteY10595" fmla="*/ 141336 h 2218638"/>
                <a:gd name="connsiteX10596" fmla="*/ 862633 w 1498841"/>
                <a:gd name="connsiteY10596" fmla="*/ 142837 h 2218638"/>
                <a:gd name="connsiteX10597" fmla="*/ 860219 w 1498841"/>
                <a:gd name="connsiteY10597" fmla="*/ 144795 h 2218638"/>
                <a:gd name="connsiteX10598" fmla="*/ 860349 w 1498841"/>
                <a:gd name="connsiteY10598" fmla="*/ 145055 h 2218638"/>
                <a:gd name="connsiteX10599" fmla="*/ 863221 w 1498841"/>
                <a:gd name="connsiteY10599" fmla="*/ 144729 h 2218638"/>
                <a:gd name="connsiteX10600" fmla="*/ 863873 w 1498841"/>
                <a:gd name="connsiteY10600" fmla="*/ 143750 h 2218638"/>
                <a:gd name="connsiteX10601" fmla="*/ 864526 w 1498841"/>
                <a:gd name="connsiteY10601" fmla="*/ 143685 h 2218638"/>
                <a:gd name="connsiteX10602" fmla="*/ 866026 w 1498841"/>
                <a:gd name="connsiteY10602" fmla="*/ 141206 h 2218638"/>
                <a:gd name="connsiteX10603" fmla="*/ 866548 w 1498841"/>
                <a:gd name="connsiteY10603" fmla="*/ 141010 h 2218638"/>
                <a:gd name="connsiteX10604" fmla="*/ 867136 w 1498841"/>
                <a:gd name="connsiteY10604" fmla="*/ 141597 h 2218638"/>
                <a:gd name="connsiteX10605" fmla="*/ 867462 w 1498841"/>
                <a:gd name="connsiteY10605" fmla="*/ 143033 h 2218638"/>
                <a:gd name="connsiteX10606" fmla="*/ 868897 w 1498841"/>
                <a:gd name="connsiteY10606" fmla="*/ 142054 h 2218638"/>
                <a:gd name="connsiteX10607" fmla="*/ 870464 w 1498841"/>
                <a:gd name="connsiteY10607" fmla="*/ 141923 h 2218638"/>
                <a:gd name="connsiteX10608" fmla="*/ 870464 w 1498841"/>
                <a:gd name="connsiteY10608" fmla="*/ 140031 h 2218638"/>
                <a:gd name="connsiteX10609" fmla="*/ 871116 w 1498841"/>
                <a:gd name="connsiteY10609" fmla="*/ 138661 h 2218638"/>
                <a:gd name="connsiteX10610" fmla="*/ 871442 w 1498841"/>
                <a:gd name="connsiteY10610" fmla="*/ 138791 h 2218638"/>
                <a:gd name="connsiteX10611" fmla="*/ 871964 w 1498841"/>
                <a:gd name="connsiteY10611" fmla="*/ 140749 h 2218638"/>
                <a:gd name="connsiteX10612" fmla="*/ 873530 w 1498841"/>
                <a:gd name="connsiteY10612" fmla="*/ 141206 h 2218638"/>
                <a:gd name="connsiteX10613" fmla="*/ 874770 w 1498841"/>
                <a:gd name="connsiteY10613" fmla="*/ 143489 h 2218638"/>
                <a:gd name="connsiteX10614" fmla="*/ 874835 w 1498841"/>
                <a:gd name="connsiteY10614" fmla="*/ 144664 h 2218638"/>
                <a:gd name="connsiteX10615" fmla="*/ 874444 w 1498841"/>
                <a:gd name="connsiteY10615" fmla="*/ 145382 h 2218638"/>
                <a:gd name="connsiteX10616" fmla="*/ 873465 w 1498841"/>
                <a:gd name="connsiteY10616" fmla="*/ 145969 h 2218638"/>
                <a:gd name="connsiteX10617" fmla="*/ 873335 w 1498841"/>
                <a:gd name="connsiteY10617" fmla="*/ 146556 h 2218638"/>
                <a:gd name="connsiteX10618" fmla="*/ 874574 w 1498841"/>
                <a:gd name="connsiteY10618" fmla="*/ 146883 h 2218638"/>
                <a:gd name="connsiteX10619" fmla="*/ 874901 w 1498841"/>
                <a:gd name="connsiteY10619" fmla="*/ 146295 h 2218638"/>
                <a:gd name="connsiteX10620" fmla="*/ 875488 w 1498841"/>
                <a:gd name="connsiteY10620" fmla="*/ 146491 h 2218638"/>
                <a:gd name="connsiteX10621" fmla="*/ 873791 w 1498841"/>
                <a:gd name="connsiteY10621" fmla="*/ 148187 h 2218638"/>
                <a:gd name="connsiteX10622" fmla="*/ 874052 w 1498841"/>
                <a:gd name="connsiteY10622" fmla="*/ 148449 h 2218638"/>
                <a:gd name="connsiteX10623" fmla="*/ 878033 w 1498841"/>
                <a:gd name="connsiteY10623" fmla="*/ 147470 h 2218638"/>
                <a:gd name="connsiteX10624" fmla="*/ 879012 w 1498841"/>
                <a:gd name="connsiteY10624" fmla="*/ 146230 h 2218638"/>
                <a:gd name="connsiteX10625" fmla="*/ 879207 w 1498841"/>
                <a:gd name="connsiteY10625" fmla="*/ 144664 h 2218638"/>
                <a:gd name="connsiteX10626" fmla="*/ 878620 w 1498841"/>
                <a:gd name="connsiteY10626" fmla="*/ 144599 h 2218638"/>
                <a:gd name="connsiteX10627" fmla="*/ 877380 w 1498841"/>
                <a:gd name="connsiteY10627" fmla="*/ 145578 h 2218638"/>
                <a:gd name="connsiteX10628" fmla="*/ 876858 w 1498841"/>
                <a:gd name="connsiteY10628" fmla="*/ 145186 h 2218638"/>
                <a:gd name="connsiteX10629" fmla="*/ 876989 w 1498841"/>
                <a:gd name="connsiteY10629" fmla="*/ 143816 h 2218638"/>
                <a:gd name="connsiteX10630" fmla="*/ 876532 w 1498841"/>
                <a:gd name="connsiteY10630" fmla="*/ 143229 h 2218638"/>
                <a:gd name="connsiteX10631" fmla="*/ 876467 w 1498841"/>
                <a:gd name="connsiteY10631" fmla="*/ 141010 h 2218638"/>
                <a:gd name="connsiteX10632" fmla="*/ 877119 w 1498841"/>
                <a:gd name="connsiteY10632" fmla="*/ 139770 h 2218638"/>
                <a:gd name="connsiteX10633" fmla="*/ 883383 w 1498841"/>
                <a:gd name="connsiteY10633" fmla="*/ 135072 h 2218638"/>
                <a:gd name="connsiteX10634" fmla="*/ 883188 w 1498841"/>
                <a:gd name="connsiteY10634" fmla="*/ 134681 h 2218638"/>
                <a:gd name="connsiteX10635" fmla="*/ 882274 w 1498841"/>
                <a:gd name="connsiteY10635" fmla="*/ 134615 h 2218638"/>
                <a:gd name="connsiteX10636" fmla="*/ 881100 w 1498841"/>
                <a:gd name="connsiteY10636" fmla="*/ 133049 h 2218638"/>
                <a:gd name="connsiteX10637" fmla="*/ 880056 w 1498841"/>
                <a:gd name="connsiteY10637" fmla="*/ 132331 h 2218638"/>
                <a:gd name="connsiteX10638" fmla="*/ 880251 w 1498841"/>
                <a:gd name="connsiteY10638" fmla="*/ 131613 h 2218638"/>
                <a:gd name="connsiteX10639" fmla="*/ 880969 w 1498841"/>
                <a:gd name="connsiteY10639" fmla="*/ 131026 h 2218638"/>
                <a:gd name="connsiteX10640" fmla="*/ 883644 w 1498841"/>
                <a:gd name="connsiteY10640" fmla="*/ 129525 h 2218638"/>
                <a:gd name="connsiteX10641" fmla="*/ 884427 w 1498841"/>
                <a:gd name="connsiteY10641" fmla="*/ 128025 h 2218638"/>
                <a:gd name="connsiteX10642" fmla="*/ 885798 w 1498841"/>
                <a:gd name="connsiteY10642" fmla="*/ 126654 h 2218638"/>
                <a:gd name="connsiteX10643" fmla="*/ 887168 w 1498841"/>
                <a:gd name="connsiteY10643" fmla="*/ 124175 h 2218638"/>
                <a:gd name="connsiteX10644" fmla="*/ 887951 w 1498841"/>
                <a:gd name="connsiteY10644" fmla="*/ 118367 h 2218638"/>
                <a:gd name="connsiteX10645" fmla="*/ 887755 w 1498841"/>
                <a:gd name="connsiteY10645" fmla="*/ 116606 h 2218638"/>
                <a:gd name="connsiteX10646" fmla="*/ 887233 w 1498841"/>
                <a:gd name="connsiteY10646" fmla="*/ 115888 h 2218638"/>
                <a:gd name="connsiteX10647" fmla="*/ 886385 w 1498841"/>
                <a:gd name="connsiteY10647" fmla="*/ 116214 h 2218638"/>
                <a:gd name="connsiteX10648" fmla="*/ 885602 w 1498841"/>
                <a:gd name="connsiteY10648" fmla="*/ 114517 h 2218638"/>
                <a:gd name="connsiteX10649" fmla="*/ 885276 w 1498841"/>
                <a:gd name="connsiteY10649" fmla="*/ 112364 h 2218638"/>
                <a:gd name="connsiteX10650" fmla="*/ 885667 w 1498841"/>
                <a:gd name="connsiteY10650" fmla="*/ 111646 h 2218638"/>
                <a:gd name="connsiteX10651" fmla="*/ 883514 w 1498841"/>
                <a:gd name="connsiteY10651" fmla="*/ 109101 h 2218638"/>
                <a:gd name="connsiteX10652" fmla="*/ 883253 w 1498841"/>
                <a:gd name="connsiteY10652" fmla="*/ 108906 h 2218638"/>
                <a:gd name="connsiteX10653" fmla="*/ 881687 w 1498841"/>
                <a:gd name="connsiteY10653" fmla="*/ 109884 h 2218638"/>
                <a:gd name="connsiteX10654" fmla="*/ 880969 w 1498841"/>
                <a:gd name="connsiteY10654" fmla="*/ 112234 h 2218638"/>
                <a:gd name="connsiteX10655" fmla="*/ 880512 w 1498841"/>
                <a:gd name="connsiteY10655" fmla="*/ 111059 h 2218638"/>
                <a:gd name="connsiteX10656" fmla="*/ 879990 w 1498841"/>
                <a:gd name="connsiteY10656" fmla="*/ 110994 h 2218638"/>
                <a:gd name="connsiteX10657" fmla="*/ 879729 w 1498841"/>
                <a:gd name="connsiteY10657" fmla="*/ 111646 h 2218638"/>
                <a:gd name="connsiteX10658" fmla="*/ 879207 w 1498841"/>
                <a:gd name="connsiteY10658" fmla="*/ 111777 h 2218638"/>
                <a:gd name="connsiteX10659" fmla="*/ 878816 w 1498841"/>
                <a:gd name="connsiteY10659" fmla="*/ 109297 h 2218638"/>
                <a:gd name="connsiteX10660" fmla="*/ 875488 w 1498841"/>
                <a:gd name="connsiteY10660" fmla="*/ 109232 h 2218638"/>
                <a:gd name="connsiteX10661" fmla="*/ 873465 w 1498841"/>
                <a:gd name="connsiteY10661" fmla="*/ 106492 h 2218638"/>
                <a:gd name="connsiteX10662" fmla="*/ 871638 w 1498841"/>
                <a:gd name="connsiteY10662" fmla="*/ 104925 h 2218638"/>
                <a:gd name="connsiteX10663" fmla="*/ 871964 w 1498841"/>
                <a:gd name="connsiteY10663" fmla="*/ 103947 h 2218638"/>
                <a:gd name="connsiteX10664" fmla="*/ 871312 w 1498841"/>
                <a:gd name="connsiteY10664" fmla="*/ 102968 h 2218638"/>
                <a:gd name="connsiteX10665" fmla="*/ 871377 w 1498841"/>
                <a:gd name="connsiteY10665" fmla="*/ 101141 h 2218638"/>
                <a:gd name="connsiteX10666" fmla="*/ 872291 w 1498841"/>
                <a:gd name="connsiteY10666" fmla="*/ 100293 h 2218638"/>
                <a:gd name="connsiteX10667" fmla="*/ 872095 w 1498841"/>
                <a:gd name="connsiteY10667" fmla="*/ 97682 h 2218638"/>
                <a:gd name="connsiteX10668" fmla="*/ 873269 w 1498841"/>
                <a:gd name="connsiteY10668" fmla="*/ 97421 h 2218638"/>
                <a:gd name="connsiteX10669" fmla="*/ 873857 w 1498841"/>
                <a:gd name="connsiteY10669" fmla="*/ 96182 h 2218638"/>
                <a:gd name="connsiteX10670" fmla="*/ 872747 w 1498841"/>
                <a:gd name="connsiteY10670" fmla="*/ 93506 h 2218638"/>
                <a:gd name="connsiteX10671" fmla="*/ 873204 w 1498841"/>
                <a:gd name="connsiteY10671" fmla="*/ 91353 h 2218638"/>
                <a:gd name="connsiteX10672" fmla="*/ 873857 w 1498841"/>
                <a:gd name="connsiteY10672" fmla="*/ 90048 h 2218638"/>
                <a:gd name="connsiteX10673" fmla="*/ 873661 w 1498841"/>
                <a:gd name="connsiteY10673" fmla="*/ 88547 h 2218638"/>
                <a:gd name="connsiteX10674" fmla="*/ 874248 w 1498841"/>
                <a:gd name="connsiteY10674" fmla="*/ 88677 h 2218638"/>
                <a:gd name="connsiteX10675" fmla="*/ 874705 w 1498841"/>
                <a:gd name="connsiteY10675" fmla="*/ 90113 h 2218638"/>
                <a:gd name="connsiteX10676" fmla="*/ 875684 w 1498841"/>
                <a:gd name="connsiteY10676" fmla="*/ 90113 h 2218638"/>
                <a:gd name="connsiteX10677" fmla="*/ 876336 w 1498841"/>
                <a:gd name="connsiteY10677" fmla="*/ 90766 h 2218638"/>
                <a:gd name="connsiteX10678" fmla="*/ 876923 w 1498841"/>
                <a:gd name="connsiteY10678" fmla="*/ 90570 h 2218638"/>
                <a:gd name="connsiteX10679" fmla="*/ 877511 w 1498841"/>
                <a:gd name="connsiteY10679" fmla="*/ 89460 h 2218638"/>
                <a:gd name="connsiteX10680" fmla="*/ 878424 w 1498841"/>
                <a:gd name="connsiteY10680" fmla="*/ 90179 h 2218638"/>
                <a:gd name="connsiteX10681" fmla="*/ 879729 w 1498841"/>
                <a:gd name="connsiteY10681" fmla="*/ 89722 h 2218638"/>
                <a:gd name="connsiteX10682" fmla="*/ 879990 w 1498841"/>
                <a:gd name="connsiteY10682" fmla="*/ 88090 h 2218638"/>
                <a:gd name="connsiteX10683" fmla="*/ 881948 w 1498841"/>
                <a:gd name="connsiteY10683" fmla="*/ 87568 h 2218638"/>
                <a:gd name="connsiteX10684" fmla="*/ 882796 w 1498841"/>
                <a:gd name="connsiteY10684" fmla="*/ 87829 h 2218638"/>
                <a:gd name="connsiteX10685" fmla="*/ 884819 w 1498841"/>
                <a:gd name="connsiteY10685" fmla="*/ 89396 h 2218638"/>
                <a:gd name="connsiteX10686" fmla="*/ 885863 w 1498841"/>
                <a:gd name="connsiteY10686" fmla="*/ 91027 h 2218638"/>
                <a:gd name="connsiteX10687" fmla="*/ 886711 w 1498841"/>
                <a:gd name="connsiteY10687" fmla="*/ 91483 h 2218638"/>
                <a:gd name="connsiteX10688" fmla="*/ 890039 w 1498841"/>
                <a:gd name="connsiteY10688" fmla="*/ 90766 h 2218638"/>
                <a:gd name="connsiteX10689" fmla="*/ 891279 w 1498841"/>
                <a:gd name="connsiteY10689" fmla="*/ 88221 h 2218638"/>
                <a:gd name="connsiteX10690" fmla="*/ 890300 w 1498841"/>
                <a:gd name="connsiteY10690" fmla="*/ 87242 h 2218638"/>
                <a:gd name="connsiteX10691" fmla="*/ 889060 w 1498841"/>
                <a:gd name="connsiteY10691" fmla="*/ 86851 h 2218638"/>
                <a:gd name="connsiteX10692" fmla="*/ 889060 w 1498841"/>
                <a:gd name="connsiteY10692" fmla="*/ 85219 h 2218638"/>
                <a:gd name="connsiteX10693" fmla="*/ 888538 w 1498841"/>
                <a:gd name="connsiteY10693" fmla="*/ 84371 h 2218638"/>
                <a:gd name="connsiteX10694" fmla="*/ 888734 w 1498841"/>
                <a:gd name="connsiteY10694" fmla="*/ 83784 h 2218638"/>
                <a:gd name="connsiteX10695" fmla="*/ 889191 w 1498841"/>
                <a:gd name="connsiteY10695" fmla="*/ 83131 h 2218638"/>
                <a:gd name="connsiteX10696" fmla="*/ 889713 w 1498841"/>
                <a:gd name="connsiteY10696" fmla="*/ 83196 h 2218638"/>
                <a:gd name="connsiteX10697" fmla="*/ 892258 w 1498841"/>
                <a:gd name="connsiteY10697" fmla="*/ 84240 h 2218638"/>
                <a:gd name="connsiteX10698" fmla="*/ 893563 w 1498841"/>
                <a:gd name="connsiteY10698" fmla="*/ 83523 h 2218638"/>
                <a:gd name="connsiteX10699" fmla="*/ 893563 w 1498841"/>
                <a:gd name="connsiteY10699" fmla="*/ 81891 h 2218638"/>
                <a:gd name="connsiteX10700" fmla="*/ 892910 w 1498841"/>
                <a:gd name="connsiteY10700" fmla="*/ 80652 h 2218638"/>
                <a:gd name="connsiteX10701" fmla="*/ 892975 w 1498841"/>
                <a:gd name="connsiteY10701" fmla="*/ 78955 h 2218638"/>
                <a:gd name="connsiteX10702" fmla="*/ 893236 w 1498841"/>
                <a:gd name="connsiteY10702" fmla="*/ 78368 h 2218638"/>
                <a:gd name="connsiteX10703" fmla="*/ 894020 w 1498841"/>
                <a:gd name="connsiteY10703" fmla="*/ 78694 h 2218638"/>
                <a:gd name="connsiteX10704" fmla="*/ 894607 w 1498841"/>
                <a:gd name="connsiteY10704" fmla="*/ 77780 h 2218638"/>
                <a:gd name="connsiteX10705" fmla="*/ 894346 w 1498841"/>
                <a:gd name="connsiteY10705" fmla="*/ 76345 h 2218638"/>
                <a:gd name="connsiteX10706" fmla="*/ 895977 w 1498841"/>
                <a:gd name="connsiteY10706" fmla="*/ 77258 h 2218638"/>
                <a:gd name="connsiteX10707" fmla="*/ 896369 w 1498841"/>
                <a:gd name="connsiteY10707" fmla="*/ 76802 h 2218638"/>
                <a:gd name="connsiteX10708" fmla="*/ 897282 w 1498841"/>
                <a:gd name="connsiteY10708" fmla="*/ 77193 h 2218638"/>
                <a:gd name="connsiteX10709" fmla="*/ 897608 w 1498841"/>
                <a:gd name="connsiteY10709" fmla="*/ 76671 h 2218638"/>
                <a:gd name="connsiteX10710" fmla="*/ 898261 w 1498841"/>
                <a:gd name="connsiteY10710" fmla="*/ 76671 h 2218638"/>
                <a:gd name="connsiteX10711" fmla="*/ 898326 w 1498841"/>
                <a:gd name="connsiteY10711" fmla="*/ 78107 h 2218638"/>
                <a:gd name="connsiteX10712" fmla="*/ 899370 w 1498841"/>
                <a:gd name="connsiteY10712" fmla="*/ 78368 h 2218638"/>
                <a:gd name="connsiteX10713" fmla="*/ 899957 w 1498841"/>
                <a:gd name="connsiteY10713" fmla="*/ 73539 h 2218638"/>
                <a:gd name="connsiteX10714" fmla="*/ 901067 w 1498841"/>
                <a:gd name="connsiteY10714" fmla="*/ 74518 h 2218638"/>
                <a:gd name="connsiteX10715" fmla="*/ 901263 w 1498841"/>
                <a:gd name="connsiteY10715" fmla="*/ 75758 h 2218638"/>
                <a:gd name="connsiteX10716" fmla="*/ 900741 w 1498841"/>
                <a:gd name="connsiteY10716" fmla="*/ 76606 h 2218638"/>
                <a:gd name="connsiteX10717" fmla="*/ 900545 w 1498841"/>
                <a:gd name="connsiteY10717" fmla="*/ 78303 h 2218638"/>
                <a:gd name="connsiteX10718" fmla="*/ 899827 w 1498841"/>
                <a:gd name="connsiteY10718" fmla="*/ 78629 h 2218638"/>
                <a:gd name="connsiteX10719" fmla="*/ 899762 w 1498841"/>
                <a:gd name="connsiteY10719" fmla="*/ 80260 h 2218638"/>
                <a:gd name="connsiteX10720" fmla="*/ 898848 w 1498841"/>
                <a:gd name="connsiteY10720" fmla="*/ 82022 h 2218638"/>
                <a:gd name="connsiteX10721" fmla="*/ 898913 w 1498841"/>
                <a:gd name="connsiteY10721" fmla="*/ 82674 h 2218638"/>
                <a:gd name="connsiteX10722" fmla="*/ 899762 w 1498841"/>
                <a:gd name="connsiteY10722" fmla="*/ 83718 h 2218638"/>
                <a:gd name="connsiteX10723" fmla="*/ 899435 w 1498841"/>
                <a:gd name="connsiteY10723" fmla="*/ 87046 h 2218638"/>
                <a:gd name="connsiteX10724" fmla="*/ 898522 w 1498841"/>
                <a:gd name="connsiteY10724" fmla="*/ 87373 h 2218638"/>
                <a:gd name="connsiteX10725" fmla="*/ 898196 w 1498841"/>
                <a:gd name="connsiteY10725" fmla="*/ 88286 h 2218638"/>
                <a:gd name="connsiteX10726" fmla="*/ 898391 w 1498841"/>
                <a:gd name="connsiteY10726" fmla="*/ 89591 h 2218638"/>
                <a:gd name="connsiteX10727" fmla="*/ 899631 w 1498841"/>
                <a:gd name="connsiteY10727" fmla="*/ 91157 h 2218638"/>
                <a:gd name="connsiteX10728" fmla="*/ 899501 w 1498841"/>
                <a:gd name="connsiteY10728" fmla="*/ 91483 h 2218638"/>
                <a:gd name="connsiteX10729" fmla="*/ 898718 w 1498841"/>
                <a:gd name="connsiteY10729" fmla="*/ 91092 h 2218638"/>
                <a:gd name="connsiteX10730" fmla="*/ 897413 w 1498841"/>
                <a:gd name="connsiteY10730" fmla="*/ 91549 h 2218638"/>
                <a:gd name="connsiteX10731" fmla="*/ 896760 w 1498841"/>
                <a:gd name="connsiteY10731" fmla="*/ 92723 h 2218638"/>
                <a:gd name="connsiteX10732" fmla="*/ 895781 w 1498841"/>
                <a:gd name="connsiteY10732" fmla="*/ 93115 h 2218638"/>
                <a:gd name="connsiteX10733" fmla="*/ 894150 w 1498841"/>
                <a:gd name="connsiteY10733" fmla="*/ 94811 h 2218638"/>
                <a:gd name="connsiteX10734" fmla="*/ 894346 w 1498841"/>
                <a:gd name="connsiteY10734" fmla="*/ 96442 h 2218638"/>
                <a:gd name="connsiteX10735" fmla="*/ 894020 w 1498841"/>
                <a:gd name="connsiteY10735" fmla="*/ 97748 h 2218638"/>
                <a:gd name="connsiteX10736" fmla="*/ 894020 w 1498841"/>
                <a:gd name="connsiteY10736" fmla="*/ 96182 h 2218638"/>
                <a:gd name="connsiteX10737" fmla="*/ 893367 w 1498841"/>
                <a:gd name="connsiteY10737" fmla="*/ 96182 h 2218638"/>
                <a:gd name="connsiteX10738" fmla="*/ 893106 w 1498841"/>
                <a:gd name="connsiteY10738" fmla="*/ 96704 h 2218638"/>
                <a:gd name="connsiteX10739" fmla="*/ 893563 w 1498841"/>
                <a:gd name="connsiteY10739" fmla="*/ 97748 h 2218638"/>
                <a:gd name="connsiteX10740" fmla="*/ 892975 w 1498841"/>
                <a:gd name="connsiteY10740" fmla="*/ 99705 h 2218638"/>
                <a:gd name="connsiteX10741" fmla="*/ 893367 w 1498841"/>
                <a:gd name="connsiteY10741" fmla="*/ 102968 h 2218638"/>
                <a:gd name="connsiteX10742" fmla="*/ 892584 w 1498841"/>
                <a:gd name="connsiteY10742" fmla="*/ 104338 h 2218638"/>
                <a:gd name="connsiteX10743" fmla="*/ 891605 w 1498841"/>
                <a:gd name="connsiteY10743" fmla="*/ 104338 h 2218638"/>
                <a:gd name="connsiteX10744" fmla="*/ 891279 w 1498841"/>
                <a:gd name="connsiteY10744" fmla="*/ 104664 h 2218638"/>
                <a:gd name="connsiteX10745" fmla="*/ 890300 w 1498841"/>
                <a:gd name="connsiteY10745" fmla="*/ 106556 h 2218638"/>
                <a:gd name="connsiteX10746" fmla="*/ 891997 w 1498841"/>
                <a:gd name="connsiteY10746" fmla="*/ 107144 h 2218638"/>
                <a:gd name="connsiteX10747" fmla="*/ 894803 w 1498841"/>
                <a:gd name="connsiteY10747" fmla="*/ 111907 h 2218638"/>
                <a:gd name="connsiteX10748" fmla="*/ 895716 w 1498841"/>
                <a:gd name="connsiteY10748" fmla="*/ 112821 h 2218638"/>
                <a:gd name="connsiteX10749" fmla="*/ 895781 w 1498841"/>
                <a:gd name="connsiteY10749" fmla="*/ 113604 h 2218638"/>
                <a:gd name="connsiteX10750" fmla="*/ 894933 w 1498841"/>
                <a:gd name="connsiteY10750" fmla="*/ 114321 h 2218638"/>
                <a:gd name="connsiteX10751" fmla="*/ 895129 w 1498841"/>
                <a:gd name="connsiteY10751" fmla="*/ 114909 h 2218638"/>
                <a:gd name="connsiteX10752" fmla="*/ 894281 w 1498841"/>
                <a:gd name="connsiteY10752" fmla="*/ 118498 h 2218638"/>
                <a:gd name="connsiteX10753" fmla="*/ 895716 w 1498841"/>
                <a:gd name="connsiteY10753" fmla="*/ 118628 h 2218638"/>
                <a:gd name="connsiteX10754" fmla="*/ 895977 w 1498841"/>
                <a:gd name="connsiteY10754" fmla="*/ 119281 h 2218638"/>
                <a:gd name="connsiteX10755" fmla="*/ 896238 w 1498841"/>
                <a:gd name="connsiteY10755" fmla="*/ 118889 h 2218638"/>
                <a:gd name="connsiteX10756" fmla="*/ 897739 w 1498841"/>
                <a:gd name="connsiteY10756" fmla="*/ 118694 h 2218638"/>
                <a:gd name="connsiteX10757" fmla="*/ 897282 w 1498841"/>
                <a:gd name="connsiteY10757" fmla="*/ 115823 h 2218638"/>
                <a:gd name="connsiteX10758" fmla="*/ 897608 w 1498841"/>
                <a:gd name="connsiteY10758" fmla="*/ 114844 h 2218638"/>
                <a:gd name="connsiteX10759" fmla="*/ 898783 w 1498841"/>
                <a:gd name="connsiteY10759" fmla="*/ 115105 h 2218638"/>
                <a:gd name="connsiteX10760" fmla="*/ 899305 w 1498841"/>
                <a:gd name="connsiteY10760" fmla="*/ 116932 h 2218638"/>
                <a:gd name="connsiteX10761" fmla="*/ 900414 w 1498841"/>
                <a:gd name="connsiteY10761" fmla="*/ 117323 h 2218638"/>
                <a:gd name="connsiteX10762" fmla="*/ 900871 w 1498841"/>
                <a:gd name="connsiteY10762" fmla="*/ 116997 h 2218638"/>
                <a:gd name="connsiteX10763" fmla="*/ 899957 w 1498841"/>
                <a:gd name="connsiteY10763" fmla="*/ 116149 h 2218638"/>
                <a:gd name="connsiteX10764" fmla="*/ 900349 w 1498841"/>
                <a:gd name="connsiteY10764" fmla="*/ 115888 h 2218638"/>
                <a:gd name="connsiteX10765" fmla="*/ 900675 w 1498841"/>
                <a:gd name="connsiteY10765" fmla="*/ 114517 h 2218638"/>
                <a:gd name="connsiteX10766" fmla="*/ 906548 w 1498841"/>
                <a:gd name="connsiteY10766" fmla="*/ 115431 h 2218638"/>
                <a:gd name="connsiteX10767" fmla="*/ 907331 w 1498841"/>
                <a:gd name="connsiteY10767" fmla="*/ 114387 h 2218638"/>
                <a:gd name="connsiteX10768" fmla="*/ 906352 w 1498841"/>
                <a:gd name="connsiteY10768" fmla="*/ 113343 h 2218638"/>
                <a:gd name="connsiteX10769" fmla="*/ 907722 w 1498841"/>
                <a:gd name="connsiteY10769" fmla="*/ 112168 h 2218638"/>
                <a:gd name="connsiteX10770" fmla="*/ 908179 w 1498841"/>
                <a:gd name="connsiteY10770" fmla="*/ 112168 h 2218638"/>
                <a:gd name="connsiteX10771" fmla="*/ 909093 w 1498841"/>
                <a:gd name="connsiteY10771" fmla="*/ 112821 h 2218638"/>
                <a:gd name="connsiteX10772" fmla="*/ 908962 w 1498841"/>
                <a:gd name="connsiteY10772" fmla="*/ 114191 h 2218638"/>
                <a:gd name="connsiteX10773" fmla="*/ 909289 w 1498841"/>
                <a:gd name="connsiteY10773" fmla="*/ 114517 h 2218638"/>
                <a:gd name="connsiteX10774" fmla="*/ 910072 w 1498841"/>
                <a:gd name="connsiteY10774" fmla="*/ 113995 h 2218638"/>
                <a:gd name="connsiteX10775" fmla="*/ 910789 w 1498841"/>
                <a:gd name="connsiteY10775" fmla="*/ 114061 h 2218638"/>
                <a:gd name="connsiteX10776" fmla="*/ 910659 w 1498841"/>
                <a:gd name="connsiteY10776" fmla="*/ 115561 h 2218638"/>
                <a:gd name="connsiteX10777" fmla="*/ 911768 w 1498841"/>
                <a:gd name="connsiteY10777" fmla="*/ 116475 h 2218638"/>
                <a:gd name="connsiteX10778" fmla="*/ 911899 w 1498841"/>
                <a:gd name="connsiteY10778" fmla="*/ 116801 h 2218638"/>
                <a:gd name="connsiteX10779" fmla="*/ 910789 w 1498841"/>
                <a:gd name="connsiteY10779" fmla="*/ 118172 h 2218638"/>
                <a:gd name="connsiteX10780" fmla="*/ 910789 w 1498841"/>
                <a:gd name="connsiteY10780" fmla="*/ 118889 h 2218638"/>
                <a:gd name="connsiteX10781" fmla="*/ 913204 w 1498841"/>
                <a:gd name="connsiteY10781" fmla="*/ 119933 h 2218638"/>
                <a:gd name="connsiteX10782" fmla="*/ 913726 w 1498841"/>
                <a:gd name="connsiteY10782" fmla="*/ 120521 h 2218638"/>
                <a:gd name="connsiteX10783" fmla="*/ 914639 w 1498841"/>
                <a:gd name="connsiteY10783" fmla="*/ 120455 h 2218638"/>
                <a:gd name="connsiteX10784" fmla="*/ 915096 w 1498841"/>
                <a:gd name="connsiteY10784" fmla="*/ 121173 h 2218638"/>
                <a:gd name="connsiteX10785" fmla="*/ 915422 w 1498841"/>
                <a:gd name="connsiteY10785" fmla="*/ 120455 h 2218638"/>
                <a:gd name="connsiteX10786" fmla="*/ 914378 w 1498841"/>
                <a:gd name="connsiteY10786" fmla="*/ 117258 h 2218638"/>
                <a:gd name="connsiteX10787" fmla="*/ 914704 w 1498841"/>
                <a:gd name="connsiteY10787" fmla="*/ 116475 h 2218638"/>
                <a:gd name="connsiteX10788" fmla="*/ 915553 w 1498841"/>
                <a:gd name="connsiteY10788" fmla="*/ 116410 h 2218638"/>
                <a:gd name="connsiteX10789" fmla="*/ 917641 w 1498841"/>
                <a:gd name="connsiteY10789" fmla="*/ 120064 h 2218638"/>
                <a:gd name="connsiteX10790" fmla="*/ 918685 w 1498841"/>
                <a:gd name="connsiteY10790" fmla="*/ 123326 h 2218638"/>
                <a:gd name="connsiteX10791" fmla="*/ 919794 w 1498841"/>
                <a:gd name="connsiteY10791" fmla="*/ 124827 h 2218638"/>
                <a:gd name="connsiteX10792" fmla="*/ 921621 w 1498841"/>
                <a:gd name="connsiteY10792" fmla="*/ 125871 h 2218638"/>
                <a:gd name="connsiteX10793" fmla="*/ 923122 w 1498841"/>
                <a:gd name="connsiteY10793" fmla="*/ 128416 h 2218638"/>
                <a:gd name="connsiteX10794" fmla="*/ 923905 w 1498841"/>
                <a:gd name="connsiteY10794" fmla="*/ 128742 h 2218638"/>
                <a:gd name="connsiteX10795" fmla="*/ 924362 w 1498841"/>
                <a:gd name="connsiteY10795" fmla="*/ 127111 h 2218638"/>
                <a:gd name="connsiteX10796" fmla="*/ 922730 w 1498841"/>
                <a:gd name="connsiteY10796" fmla="*/ 125284 h 2218638"/>
                <a:gd name="connsiteX10797" fmla="*/ 921752 w 1498841"/>
                <a:gd name="connsiteY10797" fmla="*/ 125349 h 2218638"/>
                <a:gd name="connsiteX10798" fmla="*/ 920708 w 1498841"/>
                <a:gd name="connsiteY10798" fmla="*/ 124436 h 2218638"/>
                <a:gd name="connsiteX10799" fmla="*/ 919794 w 1498841"/>
                <a:gd name="connsiteY10799" fmla="*/ 119738 h 2218638"/>
                <a:gd name="connsiteX10800" fmla="*/ 921164 w 1498841"/>
                <a:gd name="connsiteY10800" fmla="*/ 120064 h 2218638"/>
                <a:gd name="connsiteX10801" fmla="*/ 922796 w 1498841"/>
                <a:gd name="connsiteY10801" fmla="*/ 123131 h 2218638"/>
                <a:gd name="connsiteX10802" fmla="*/ 925667 w 1498841"/>
                <a:gd name="connsiteY10802" fmla="*/ 124958 h 2218638"/>
                <a:gd name="connsiteX10803" fmla="*/ 926841 w 1498841"/>
                <a:gd name="connsiteY10803" fmla="*/ 128220 h 2218638"/>
                <a:gd name="connsiteX10804" fmla="*/ 926907 w 1498841"/>
                <a:gd name="connsiteY10804" fmla="*/ 130439 h 2218638"/>
                <a:gd name="connsiteX10805" fmla="*/ 927820 w 1498841"/>
                <a:gd name="connsiteY10805" fmla="*/ 130374 h 2218638"/>
                <a:gd name="connsiteX10806" fmla="*/ 929060 w 1498841"/>
                <a:gd name="connsiteY10806" fmla="*/ 130961 h 2218638"/>
                <a:gd name="connsiteX10807" fmla="*/ 930952 w 1498841"/>
                <a:gd name="connsiteY10807" fmla="*/ 133571 h 2218638"/>
                <a:gd name="connsiteX10808" fmla="*/ 930561 w 1498841"/>
                <a:gd name="connsiteY10808" fmla="*/ 134615 h 2218638"/>
                <a:gd name="connsiteX10809" fmla="*/ 930887 w 1498841"/>
                <a:gd name="connsiteY10809" fmla="*/ 138204 h 2218638"/>
                <a:gd name="connsiteX10810" fmla="*/ 931409 w 1498841"/>
                <a:gd name="connsiteY10810" fmla="*/ 138791 h 2218638"/>
                <a:gd name="connsiteX10811" fmla="*/ 931735 w 1498841"/>
                <a:gd name="connsiteY10811" fmla="*/ 138073 h 2218638"/>
                <a:gd name="connsiteX10812" fmla="*/ 932649 w 1498841"/>
                <a:gd name="connsiteY10812" fmla="*/ 137812 h 2218638"/>
                <a:gd name="connsiteX10813" fmla="*/ 933040 w 1498841"/>
                <a:gd name="connsiteY10813" fmla="*/ 138465 h 2218638"/>
                <a:gd name="connsiteX10814" fmla="*/ 930887 w 1498841"/>
                <a:gd name="connsiteY10814" fmla="*/ 141336 h 2218638"/>
                <a:gd name="connsiteX10815" fmla="*/ 930561 w 1498841"/>
                <a:gd name="connsiteY10815" fmla="*/ 147731 h 2218638"/>
                <a:gd name="connsiteX10816" fmla="*/ 929778 w 1498841"/>
                <a:gd name="connsiteY10816" fmla="*/ 148122 h 2218638"/>
                <a:gd name="connsiteX10817" fmla="*/ 929712 w 1498841"/>
                <a:gd name="connsiteY10817" fmla="*/ 149819 h 2218638"/>
                <a:gd name="connsiteX10818" fmla="*/ 928734 w 1498841"/>
                <a:gd name="connsiteY10818" fmla="*/ 152820 h 2218638"/>
                <a:gd name="connsiteX10819" fmla="*/ 929060 w 1498841"/>
                <a:gd name="connsiteY10819" fmla="*/ 154191 h 2218638"/>
                <a:gd name="connsiteX10820" fmla="*/ 928146 w 1498841"/>
                <a:gd name="connsiteY10820" fmla="*/ 156670 h 2218638"/>
                <a:gd name="connsiteX10821" fmla="*/ 927820 w 1498841"/>
                <a:gd name="connsiteY10821" fmla="*/ 156605 h 2218638"/>
                <a:gd name="connsiteX10822" fmla="*/ 927885 w 1498841"/>
                <a:gd name="connsiteY10822" fmla="*/ 155822 h 2218638"/>
                <a:gd name="connsiteX10823" fmla="*/ 927624 w 1498841"/>
                <a:gd name="connsiteY10823" fmla="*/ 155626 h 2218638"/>
                <a:gd name="connsiteX10824" fmla="*/ 927363 w 1498841"/>
                <a:gd name="connsiteY10824" fmla="*/ 155952 h 2218638"/>
                <a:gd name="connsiteX10825" fmla="*/ 927363 w 1498841"/>
                <a:gd name="connsiteY10825" fmla="*/ 157127 h 2218638"/>
                <a:gd name="connsiteX10826" fmla="*/ 928212 w 1498841"/>
                <a:gd name="connsiteY10826" fmla="*/ 157910 h 2218638"/>
                <a:gd name="connsiteX10827" fmla="*/ 927951 w 1498841"/>
                <a:gd name="connsiteY10827" fmla="*/ 159606 h 2218638"/>
                <a:gd name="connsiteX10828" fmla="*/ 925145 w 1498841"/>
                <a:gd name="connsiteY10828" fmla="*/ 164762 h 2218638"/>
                <a:gd name="connsiteX10829" fmla="*/ 925732 w 1498841"/>
                <a:gd name="connsiteY10829" fmla="*/ 164957 h 2218638"/>
                <a:gd name="connsiteX10830" fmla="*/ 925863 w 1498841"/>
                <a:gd name="connsiteY10830" fmla="*/ 164500 h 2218638"/>
                <a:gd name="connsiteX10831" fmla="*/ 926776 w 1498841"/>
                <a:gd name="connsiteY10831" fmla="*/ 164044 h 2218638"/>
                <a:gd name="connsiteX10832" fmla="*/ 928929 w 1498841"/>
                <a:gd name="connsiteY10832" fmla="*/ 161499 h 2218638"/>
                <a:gd name="connsiteX10833" fmla="*/ 929190 w 1498841"/>
                <a:gd name="connsiteY10833" fmla="*/ 160455 h 2218638"/>
                <a:gd name="connsiteX10834" fmla="*/ 929778 w 1498841"/>
                <a:gd name="connsiteY10834" fmla="*/ 160325 h 2218638"/>
                <a:gd name="connsiteX10835" fmla="*/ 929973 w 1498841"/>
                <a:gd name="connsiteY10835" fmla="*/ 161173 h 2218638"/>
                <a:gd name="connsiteX10836" fmla="*/ 929517 w 1498841"/>
                <a:gd name="connsiteY10836" fmla="*/ 162151 h 2218638"/>
                <a:gd name="connsiteX10837" fmla="*/ 930169 w 1498841"/>
                <a:gd name="connsiteY10837" fmla="*/ 161825 h 2218638"/>
                <a:gd name="connsiteX10838" fmla="*/ 930039 w 1498841"/>
                <a:gd name="connsiteY10838" fmla="*/ 162674 h 2218638"/>
                <a:gd name="connsiteX10839" fmla="*/ 930561 w 1498841"/>
                <a:gd name="connsiteY10839" fmla="*/ 162869 h 2218638"/>
                <a:gd name="connsiteX10840" fmla="*/ 931083 w 1498841"/>
                <a:gd name="connsiteY10840" fmla="*/ 161434 h 2218638"/>
                <a:gd name="connsiteX10841" fmla="*/ 931931 w 1498841"/>
                <a:gd name="connsiteY10841" fmla="*/ 161760 h 2218638"/>
                <a:gd name="connsiteX10842" fmla="*/ 931931 w 1498841"/>
                <a:gd name="connsiteY10842" fmla="*/ 162739 h 2218638"/>
                <a:gd name="connsiteX10843" fmla="*/ 930822 w 1498841"/>
                <a:gd name="connsiteY10843" fmla="*/ 164566 h 2218638"/>
                <a:gd name="connsiteX10844" fmla="*/ 931083 w 1498841"/>
                <a:gd name="connsiteY10844" fmla="*/ 165218 h 2218638"/>
                <a:gd name="connsiteX10845" fmla="*/ 931866 w 1498841"/>
                <a:gd name="connsiteY10845" fmla="*/ 164957 h 2218638"/>
                <a:gd name="connsiteX10846" fmla="*/ 934019 w 1498841"/>
                <a:gd name="connsiteY10846" fmla="*/ 161956 h 2218638"/>
                <a:gd name="connsiteX10847" fmla="*/ 934084 w 1498841"/>
                <a:gd name="connsiteY10847" fmla="*/ 159868 h 2218638"/>
                <a:gd name="connsiteX10848" fmla="*/ 932518 w 1498841"/>
                <a:gd name="connsiteY10848" fmla="*/ 157910 h 2218638"/>
                <a:gd name="connsiteX10849" fmla="*/ 933432 w 1498841"/>
                <a:gd name="connsiteY10849" fmla="*/ 156605 h 2218638"/>
                <a:gd name="connsiteX10850" fmla="*/ 933693 w 1498841"/>
                <a:gd name="connsiteY10850" fmla="*/ 154452 h 2218638"/>
                <a:gd name="connsiteX10851" fmla="*/ 936760 w 1498841"/>
                <a:gd name="connsiteY10851" fmla="*/ 148579 h 2218638"/>
                <a:gd name="connsiteX10852" fmla="*/ 936564 w 1498841"/>
                <a:gd name="connsiteY10852" fmla="*/ 147796 h 2218638"/>
                <a:gd name="connsiteX10853" fmla="*/ 937151 w 1498841"/>
                <a:gd name="connsiteY10853" fmla="*/ 147404 h 2218638"/>
                <a:gd name="connsiteX10854" fmla="*/ 937282 w 1498841"/>
                <a:gd name="connsiteY10854" fmla="*/ 146948 h 2218638"/>
                <a:gd name="connsiteX10855" fmla="*/ 935781 w 1498841"/>
                <a:gd name="connsiteY10855" fmla="*/ 145643 h 2218638"/>
                <a:gd name="connsiteX10856" fmla="*/ 938326 w 1498841"/>
                <a:gd name="connsiteY10856" fmla="*/ 143750 h 2218638"/>
                <a:gd name="connsiteX10857" fmla="*/ 938587 w 1498841"/>
                <a:gd name="connsiteY10857" fmla="*/ 141662 h 2218638"/>
                <a:gd name="connsiteX10858" fmla="*/ 940022 w 1498841"/>
                <a:gd name="connsiteY10858" fmla="*/ 140292 h 2218638"/>
                <a:gd name="connsiteX10859" fmla="*/ 939957 w 1498841"/>
                <a:gd name="connsiteY10859" fmla="*/ 134745 h 2218638"/>
                <a:gd name="connsiteX10860" fmla="*/ 941327 w 1498841"/>
                <a:gd name="connsiteY10860" fmla="*/ 130439 h 2218638"/>
                <a:gd name="connsiteX10861" fmla="*/ 941066 w 1498841"/>
                <a:gd name="connsiteY10861" fmla="*/ 129591 h 2218638"/>
                <a:gd name="connsiteX10862" fmla="*/ 939109 w 1498841"/>
                <a:gd name="connsiteY10862" fmla="*/ 128873 h 2218638"/>
                <a:gd name="connsiteX10863" fmla="*/ 938326 w 1498841"/>
                <a:gd name="connsiteY10863" fmla="*/ 127633 h 2218638"/>
                <a:gd name="connsiteX10864" fmla="*/ 936760 w 1498841"/>
                <a:gd name="connsiteY10864" fmla="*/ 126720 h 2218638"/>
                <a:gd name="connsiteX10865" fmla="*/ 936564 w 1498841"/>
                <a:gd name="connsiteY10865" fmla="*/ 126263 h 2218638"/>
                <a:gd name="connsiteX10866" fmla="*/ 936368 w 1498841"/>
                <a:gd name="connsiteY10866" fmla="*/ 123457 h 2218638"/>
                <a:gd name="connsiteX10867" fmla="*/ 936760 w 1498841"/>
                <a:gd name="connsiteY10867" fmla="*/ 121956 h 2218638"/>
                <a:gd name="connsiteX10868" fmla="*/ 935977 w 1498841"/>
                <a:gd name="connsiteY10868" fmla="*/ 117454 h 2218638"/>
                <a:gd name="connsiteX10869" fmla="*/ 936825 w 1498841"/>
                <a:gd name="connsiteY10869" fmla="*/ 116214 h 2218638"/>
                <a:gd name="connsiteX10870" fmla="*/ 936629 w 1498841"/>
                <a:gd name="connsiteY10870" fmla="*/ 115757 h 2218638"/>
                <a:gd name="connsiteX10871" fmla="*/ 935650 w 1498841"/>
                <a:gd name="connsiteY10871" fmla="*/ 116214 h 2218638"/>
                <a:gd name="connsiteX10872" fmla="*/ 934933 w 1498841"/>
                <a:gd name="connsiteY10872" fmla="*/ 117649 h 2218638"/>
                <a:gd name="connsiteX10873" fmla="*/ 934084 w 1498841"/>
                <a:gd name="connsiteY10873" fmla="*/ 116475 h 2218638"/>
                <a:gd name="connsiteX10874" fmla="*/ 933367 w 1498841"/>
                <a:gd name="connsiteY10874" fmla="*/ 116997 h 2218638"/>
                <a:gd name="connsiteX10875" fmla="*/ 933497 w 1498841"/>
                <a:gd name="connsiteY10875" fmla="*/ 119346 h 2218638"/>
                <a:gd name="connsiteX10876" fmla="*/ 932910 w 1498841"/>
                <a:gd name="connsiteY10876" fmla="*/ 119411 h 2218638"/>
                <a:gd name="connsiteX10877" fmla="*/ 932062 w 1498841"/>
                <a:gd name="connsiteY10877" fmla="*/ 118824 h 2218638"/>
                <a:gd name="connsiteX10878" fmla="*/ 931083 w 1498841"/>
                <a:gd name="connsiteY10878" fmla="*/ 118889 h 2218638"/>
                <a:gd name="connsiteX10879" fmla="*/ 931083 w 1498841"/>
                <a:gd name="connsiteY10879" fmla="*/ 117715 h 2218638"/>
                <a:gd name="connsiteX10880" fmla="*/ 929973 w 1498841"/>
                <a:gd name="connsiteY10880" fmla="*/ 117323 h 2218638"/>
                <a:gd name="connsiteX10881" fmla="*/ 929843 w 1498841"/>
                <a:gd name="connsiteY10881" fmla="*/ 116410 h 2218638"/>
                <a:gd name="connsiteX10882" fmla="*/ 931083 w 1498841"/>
                <a:gd name="connsiteY10882" fmla="*/ 115431 h 2218638"/>
                <a:gd name="connsiteX10883" fmla="*/ 931605 w 1498841"/>
                <a:gd name="connsiteY10883" fmla="*/ 114061 h 2218638"/>
                <a:gd name="connsiteX10884" fmla="*/ 932323 w 1498841"/>
                <a:gd name="connsiteY10884" fmla="*/ 114126 h 2218638"/>
                <a:gd name="connsiteX10885" fmla="*/ 931800 w 1498841"/>
                <a:gd name="connsiteY10885" fmla="*/ 110863 h 2218638"/>
                <a:gd name="connsiteX10886" fmla="*/ 931474 w 1498841"/>
                <a:gd name="connsiteY10886" fmla="*/ 110602 h 2218638"/>
                <a:gd name="connsiteX10887" fmla="*/ 931083 w 1498841"/>
                <a:gd name="connsiteY10887" fmla="*/ 110929 h 2218638"/>
                <a:gd name="connsiteX10888" fmla="*/ 930952 w 1498841"/>
                <a:gd name="connsiteY10888" fmla="*/ 112038 h 2218638"/>
                <a:gd name="connsiteX10889" fmla="*/ 930365 w 1498841"/>
                <a:gd name="connsiteY10889" fmla="*/ 112886 h 2218638"/>
                <a:gd name="connsiteX10890" fmla="*/ 929451 w 1498841"/>
                <a:gd name="connsiteY10890" fmla="*/ 112951 h 2218638"/>
                <a:gd name="connsiteX10891" fmla="*/ 926711 w 1498841"/>
                <a:gd name="connsiteY10891" fmla="*/ 111777 h 2218638"/>
                <a:gd name="connsiteX10892" fmla="*/ 925340 w 1498841"/>
                <a:gd name="connsiteY10892" fmla="*/ 108906 h 2218638"/>
                <a:gd name="connsiteX10893" fmla="*/ 925863 w 1498841"/>
                <a:gd name="connsiteY10893" fmla="*/ 105382 h 2218638"/>
                <a:gd name="connsiteX10894" fmla="*/ 926254 w 1498841"/>
                <a:gd name="connsiteY10894" fmla="*/ 104990 h 2218638"/>
                <a:gd name="connsiteX10895" fmla="*/ 928146 w 1498841"/>
                <a:gd name="connsiteY10895" fmla="*/ 105839 h 2218638"/>
                <a:gd name="connsiteX10896" fmla="*/ 928995 w 1498841"/>
                <a:gd name="connsiteY10896" fmla="*/ 105839 h 2218638"/>
                <a:gd name="connsiteX10897" fmla="*/ 929386 w 1498841"/>
                <a:gd name="connsiteY10897" fmla="*/ 107862 h 2218638"/>
                <a:gd name="connsiteX10898" fmla="*/ 931018 w 1498841"/>
                <a:gd name="connsiteY10898" fmla="*/ 108580 h 2218638"/>
                <a:gd name="connsiteX10899" fmla="*/ 931344 w 1498841"/>
                <a:gd name="connsiteY10899" fmla="*/ 108123 h 2218638"/>
                <a:gd name="connsiteX10900" fmla="*/ 930952 w 1498841"/>
                <a:gd name="connsiteY10900" fmla="*/ 106361 h 2218638"/>
                <a:gd name="connsiteX10901" fmla="*/ 930169 w 1498841"/>
                <a:gd name="connsiteY10901" fmla="*/ 106883 h 2218638"/>
                <a:gd name="connsiteX10902" fmla="*/ 929582 w 1498841"/>
                <a:gd name="connsiteY10902" fmla="*/ 106296 h 2218638"/>
                <a:gd name="connsiteX10903" fmla="*/ 929843 w 1498841"/>
                <a:gd name="connsiteY10903" fmla="*/ 105709 h 2218638"/>
                <a:gd name="connsiteX10904" fmla="*/ 930691 w 1498841"/>
                <a:gd name="connsiteY10904" fmla="*/ 105578 h 2218638"/>
                <a:gd name="connsiteX10905" fmla="*/ 931018 w 1498841"/>
                <a:gd name="connsiteY10905" fmla="*/ 104795 h 2218638"/>
                <a:gd name="connsiteX10906" fmla="*/ 930691 w 1498841"/>
                <a:gd name="connsiteY10906" fmla="*/ 102576 h 2218638"/>
                <a:gd name="connsiteX10907" fmla="*/ 930104 w 1498841"/>
                <a:gd name="connsiteY10907" fmla="*/ 101598 h 2218638"/>
                <a:gd name="connsiteX10908" fmla="*/ 930104 w 1498841"/>
                <a:gd name="connsiteY10908" fmla="*/ 99705 h 2218638"/>
                <a:gd name="connsiteX10909" fmla="*/ 928668 w 1498841"/>
                <a:gd name="connsiteY10909" fmla="*/ 98792 h 2218638"/>
                <a:gd name="connsiteX10910" fmla="*/ 927559 w 1498841"/>
                <a:gd name="connsiteY10910" fmla="*/ 96573 h 2218638"/>
                <a:gd name="connsiteX10911" fmla="*/ 928016 w 1498841"/>
                <a:gd name="connsiteY10911" fmla="*/ 96573 h 2218638"/>
                <a:gd name="connsiteX10912" fmla="*/ 928603 w 1498841"/>
                <a:gd name="connsiteY10912" fmla="*/ 97356 h 2218638"/>
                <a:gd name="connsiteX10913" fmla="*/ 928929 w 1498841"/>
                <a:gd name="connsiteY10913" fmla="*/ 96965 h 2218638"/>
                <a:gd name="connsiteX10914" fmla="*/ 928342 w 1498841"/>
                <a:gd name="connsiteY10914" fmla="*/ 95203 h 2218638"/>
                <a:gd name="connsiteX10915" fmla="*/ 928407 w 1498841"/>
                <a:gd name="connsiteY10915" fmla="*/ 94159 h 2218638"/>
                <a:gd name="connsiteX10916" fmla="*/ 929778 w 1498841"/>
                <a:gd name="connsiteY10916" fmla="*/ 91614 h 2218638"/>
                <a:gd name="connsiteX10917" fmla="*/ 929190 w 1498841"/>
                <a:gd name="connsiteY10917" fmla="*/ 91418 h 2218638"/>
                <a:gd name="connsiteX10918" fmla="*/ 928277 w 1498841"/>
                <a:gd name="connsiteY10918" fmla="*/ 91940 h 2218638"/>
                <a:gd name="connsiteX10919" fmla="*/ 927885 w 1498841"/>
                <a:gd name="connsiteY10919" fmla="*/ 91679 h 2218638"/>
                <a:gd name="connsiteX10920" fmla="*/ 927885 w 1498841"/>
                <a:gd name="connsiteY10920" fmla="*/ 89396 h 2218638"/>
                <a:gd name="connsiteX10921" fmla="*/ 927168 w 1498841"/>
                <a:gd name="connsiteY10921" fmla="*/ 89004 h 2218638"/>
                <a:gd name="connsiteX10922" fmla="*/ 925602 w 1498841"/>
                <a:gd name="connsiteY10922" fmla="*/ 90243 h 2218638"/>
                <a:gd name="connsiteX10923" fmla="*/ 925471 w 1498841"/>
                <a:gd name="connsiteY10923" fmla="*/ 92201 h 2218638"/>
                <a:gd name="connsiteX10924" fmla="*/ 924362 w 1498841"/>
                <a:gd name="connsiteY10924" fmla="*/ 91614 h 2218638"/>
                <a:gd name="connsiteX10925" fmla="*/ 923775 w 1498841"/>
                <a:gd name="connsiteY10925" fmla="*/ 91875 h 2218638"/>
                <a:gd name="connsiteX10926" fmla="*/ 922339 w 1498841"/>
                <a:gd name="connsiteY10926" fmla="*/ 93963 h 2218638"/>
                <a:gd name="connsiteX10927" fmla="*/ 922404 w 1498841"/>
                <a:gd name="connsiteY10927" fmla="*/ 94224 h 2218638"/>
                <a:gd name="connsiteX10928" fmla="*/ 923252 w 1498841"/>
                <a:gd name="connsiteY10928" fmla="*/ 93898 h 2218638"/>
                <a:gd name="connsiteX10929" fmla="*/ 922535 w 1498841"/>
                <a:gd name="connsiteY10929" fmla="*/ 95659 h 2218638"/>
                <a:gd name="connsiteX10930" fmla="*/ 923122 w 1498841"/>
                <a:gd name="connsiteY10930" fmla="*/ 97291 h 2218638"/>
                <a:gd name="connsiteX10931" fmla="*/ 922991 w 1498841"/>
                <a:gd name="connsiteY10931" fmla="*/ 100097 h 2218638"/>
                <a:gd name="connsiteX10932" fmla="*/ 923775 w 1498841"/>
                <a:gd name="connsiteY10932" fmla="*/ 101076 h 2218638"/>
                <a:gd name="connsiteX10933" fmla="*/ 923318 w 1498841"/>
                <a:gd name="connsiteY10933" fmla="*/ 103033 h 2218638"/>
                <a:gd name="connsiteX10934" fmla="*/ 924427 w 1498841"/>
                <a:gd name="connsiteY10934" fmla="*/ 102902 h 2218638"/>
                <a:gd name="connsiteX10935" fmla="*/ 924884 w 1498841"/>
                <a:gd name="connsiteY10935" fmla="*/ 101989 h 2218638"/>
                <a:gd name="connsiteX10936" fmla="*/ 925993 w 1498841"/>
                <a:gd name="connsiteY10936" fmla="*/ 102837 h 2218638"/>
                <a:gd name="connsiteX10937" fmla="*/ 924884 w 1498841"/>
                <a:gd name="connsiteY10937" fmla="*/ 104534 h 2218638"/>
                <a:gd name="connsiteX10938" fmla="*/ 924492 w 1498841"/>
                <a:gd name="connsiteY10938" fmla="*/ 106361 h 2218638"/>
                <a:gd name="connsiteX10939" fmla="*/ 923057 w 1498841"/>
                <a:gd name="connsiteY10939" fmla="*/ 106361 h 2218638"/>
                <a:gd name="connsiteX10940" fmla="*/ 922796 w 1498841"/>
                <a:gd name="connsiteY10940" fmla="*/ 107079 h 2218638"/>
                <a:gd name="connsiteX10941" fmla="*/ 923187 w 1498841"/>
                <a:gd name="connsiteY10941" fmla="*/ 110146 h 2218638"/>
                <a:gd name="connsiteX10942" fmla="*/ 924362 w 1498841"/>
                <a:gd name="connsiteY10942" fmla="*/ 112625 h 2218638"/>
                <a:gd name="connsiteX10943" fmla="*/ 923970 w 1498841"/>
                <a:gd name="connsiteY10943" fmla="*/ 113538 h 2218638"/>
                <a:gd name="connsiteX10944" fmla="*/ 924558 w 1498841"/>
                <a:gd name="connsiteY10944" fmla="*/ 115170 h 2218638"/>
                <a:gd name="connsiteX10945" fmla="*/ 925014 w 1498841"/>
                <a:gd name="connsiteY10945" fmla="*/ 113800 h 2218638"/>
                <a:gd name="connsiteX10946" fmla="*/ 925732 w 1498841"/>
                <a:gd name="connsiteY10946" fmla="*/ 113800 h 2218638"/>
                <a:gd name="connsiteX10947" fmla="*/ 926972 w 1498841"/>
                <a:gd name="connsiteY10947" fmla="*/ 114583 h 2218638"/>
                <a:gd name="connsiteX10948" fmla="*/ 927624 w 1498841"/>
                <a:gd name="connsiteY10948" fmla="*/ 116149 h 2218638"/>
                <a:gd name="connsiteX10949" fmla="*/ 928407 w 1498841"/>
                <a:gd name="connsiteY10949" fmla="*/ 116736 h 2218638"/>
                <a:gd name="connsiteX10950" fmla="*/ 926841 w 1498841"/>
                <a:gd name="connsiteY10950" fmla="*/ 119346 h 2218638"/>
                <a:gd name="connsiteX10951" fmla="*/ 925863 w 1498841"/>
                <a:gd name="connsiteY10951" fmla="*/ 120194 h 2218638"/>
                <a:gd name="connsiteX10952" fmla="*/ 926711 w 1498841"/>
                <a:gd name="connsiteY10952" fmla="*/ 121891 h 2218638"/>
                <a:gd name="connsiteX10953" fmla="*/ 926319 w 1498841"/>
                <a:gd name="connsiteY10953" fmla="*/ 124371 h 2218638"/>
                <a:gd name="connsiteX10954" fmla="*/ 925863 w 1498841"/>
                <a:gd name="connsiteY10954" fmla="*/ 124175 h 2218638"/>
                <a:gd name="connsiteX10955" fmla="*/ 924753 w 1498841"/>
                <a:gd name="connsiteY10955" fmla="*/ 122022 h 2218638"/>
                <a:gd name="connsiteX10956" fmla="*/ 924101 w 1498841"/>
                <a:gd name="connsiteY10956" fmla="*/ 121695 h 2218638"/>
                <a:gd name="connsiteX10957" fmla="*/ 923644 w 1498841"/>
                <a:gd name="connsiteY10957" fmla="*/ 120129 h 2218638"/>
                <a:gd name="connsiteX10958" fmla="*/ 920251 w 1498841"/>
                <a:gd name="connsiteY10958" fmla="*/ 118172 h 2218638"/>
                <a:gd name="connsiteX10959" fmla="*/ 914965 w 1498841"/>
                <a:gd name="connsiteY10959" fmla="*/ 114257 h 2218638"/>
                <a:gd name="connsiteX10960" fmla="*/ 913921 w 1498841"/>
                <a:gd name="connsiteY10960" fmla="*/ 111973 h 2218638"/>
                <a:gd name="connsiteX10961" fmla="*/ 913856 w 1498841"/>
                <a:gd name="connsiteY10961" fmla="*/ 110929 h 2218638"/>
                <a:gd name="connsiteX10962" fmla="*/ 916466 w 1498841"/>
                <a:gd name="connsiteY10962" fmla="*/ 112495 h 2218638"/>
                <a:gd name="connsiteX10963" fmla="*/ 917445 w 1498841"/>
                <a:gd name="connsiteY10963" fmla="*/ 112364 h 2218638"/>
                <a:gd name="connsiteX10964" fmla="*/ 917837 w 1498841"/>
                <a:gd name="connsiteY10964" fmla="*/ 110994 h 2218638"/>
                <a:gd name="connsiteX10965" fmla="*/ 918489 w 1498841"/>
                <a:gd name="connsiteY10965" fmla="*/ 110276 h 2218638"/>
                <a:gd name="connsiteX10966" fmla="*/ 918293 w 1498841"/>
                <a:gd name="connsiteY10966" fmla="*/ 108449 h 2218638"/>
                <a:gd name="connsiteX10967" fmla="*/ 914117 w 1498841"/>
                <a:gd name="connsiteY10967" fmla="*/ 107209 h 2218638"/>
                <a:gd name="connsiteX10968" fmla="*/ 913399 w 1498841"/>
                <a:gd name="connsiteY10968" fmla="*/ 107405 h 2218638"/>
                <a:gd name="connsiteX10969" fmla="*/ 912355 w 1498841"/>
                <a:gd name="connsiteY10969" fmla="*/ 108580 h 2218638"/>
                <a:gd name="connsiteX10970" fmla="*/ 913008 w 1498841"/>
                <a:gd name="connsiteY10970" fmla="*/ 109363 h 2218638"/>
                <a:gd name="connsiteX10971" fmla="*/ 912812 w 1498841"/>
                <a:gd name="connsiteY10971" fmla="*/ 110015 h 2218638"/>
                <a:gd name="connsiteX10972" fmla="*/ 910202 w 1498841"/>
                <a:gd name="connsiteY10972" fmla="*/ 110146 h 2218638"/>
                <a:gd name="connsiteX10973" fmla="*/ 908701 w 1498841"/>
                <a:gd name="connsiteY10973" fmla="*/ 111646 h 2218638"/>
                <a:gd name="connsiteX10974" fmla="*/ 906678 w 1498841"/>
                <a:gd name="connsiteY10974" fmla="*/ 111581 h 2218638"/>
                <a:gd name="connsiteX10975" fmla="*/ 905373 w 1498841"/>
                <a:gd name="connsiteY10975" fmla="*/ 110863 h 2218638"/>
                <a:gd name="connsiteX10976" fmla="*/ 903220 w 1498841"/>
                <a:gd name="connsiteY10976" fmla="*/ 106035 h 2218638"/>
                <a:gd name="connsiteX10977" fmla="*/ 903090 w 1498841"/>
                <a:gd name="connsiteY10977" fmla="*/ 104534 h 2218638"/>
                <a:gd name="connsiteX10978" fmla="*/ 902111 w 1498841"/>
                <a:gd name="connsiteY10978" fmla="*/ 103490 h 2218638"/>
                <a:gd name="connsiteX10979" fmla="*/ 901784 w 1498841"/>
                <a:gd name="connsiteY10979" fmla="*/ 103229 h 2218638"/>
                <a:gd name="connsiteX10980" fmla="*/ 900218 w 1498841"/>
                <a:gd name="connsiteY10980" fmla="*/ 104012 h 2218638"/>
                <a:gd name="connsiteX10981" fmla="*/ 898652 w 1498841"/>
                <a:gd name="connsiteY10981" fmla="*/ 103751 h 2218638"/>
                <a:gd name="connsiteX10982" fmla="*/ 897674 w 1498841"/>
                <a:gd name="connsiteY10982" fmla="*/ 102837 h 2218638"/>
                <a:gd name="connsiteX10983" fmla="*/ 896434 w 1498841"/>
                <a:gd name="connsiteY10983" fmla="*/ 97617 h 2218638"/>
                <a:gd name="connsiteX10984" fmla="*/ 897869 w 1498841"/>
                <a:gd name="connsiteY10984" fmla="*/ 94420 h 2218638"/>
                <a:gd name="connsiteX10985" fmla="*/ 901850 w 1498841"/>
                <a:gd name="connsiteY10985" fmla="*/ 92527 h 2218638"/>
                <a:gd name="connsiteX10986" fmla="*/ 902372 w 1498841"/>
                <a:gd name="connsiteY10986" fmla="*/ 93245 h 2218638"/>
                <a:gd name="connsiteX10987" fmla="*/ 902633 w 1498841"/>
                <a:gd name="connsiteY10987" fmla="*/ 93050 h 2218638"/>
                <a:gd name="connsiteX10988" fmla="*/ 903285 w 1498841"/>
                <a:gd name="connsiteY10988" fmla="*/ 91744 h 2218638"/>
                <a:gd name="connsiteX10989" fmla="*/ 907527 w 1498841"/>
                <a:gd name="connsiteY10989" fmla="*/ 88221 h 2218638"/>
                <a:gd name="connsiteX10990" fmla="*/ 907592 w 1498841"/>
                <a:gd name="connsiteY10990" fmla="*/ 87111 h 2218638"/>
                <a:gd name="connsiteX10991" fmla="*/ 910006 w 1498841"/>
                <a:gd name="connsiteY10991" fmla="*/ 86263 h 2218638"/>
                <a:gd name="connsiteX10992" fmla="*/ 910267 w 1498841"/>
                <a:gd name="connsiteY10992" fmla="*/ 85611 h 2218638"/>
                <a:gd name="connsiteX10993" fmla="*/ 909549 w 1498841"/>
                <a:gd name="connsiteY10993" fmla="*/ 84436 h 2218638"/>
                <a:gd name="connsiteX10994" fmla="*/ 910202 w 1498841"/>
                <a:gd name="connsiteY10994" fmla="*/ 84175 h 2218638"/>
                <a:gd name="connsiteX10995" fmla="*/ 912290 w 1498841"/>
                <a:gd name="connsiteY10995" fmla="*/ 85219 h 2218638"/>
                <a:gd name="connsiteX10996" fmla="*/ 912355 w 1498841"/>
                <a:gd name="connsiteY10996" fmla="*/ 84045 h 2218638"/>
                <a:gd name="connsiteX10997" fmla="*/ 910463 w 1498841"/>
                <a:gd name="connsiteY10997" fmla="*/ 83066 h 2218638"/>
                <a:gd name="connsiteX10998" fmla="*/ 909615 w 1498841"/>
                <a:gd name="connsiteY10998" fmla="*/ 82218 h 2218638"/>
                <a:gd name="connsiteX10999" fmla="*/ 910920 w 1498841"/>
                <a:gd name="connsiteY10999" fmla="*/ 80521 h 2218638"/>
                <a:gd name="connsiteX11000" fmla="*/ 911833 w 1498841"/>
                <a:gd name="connsiteY11000" fmla="*/ 79934 h 2218638"/>
                <a:gd name="connsiteX11001" fmla="*/ 911768 w 1498841"/>
                <a:gd name="connsiteY11001" fmla="*/ 78759 h 2218638"/>
                <a:gd name="connsiteX11002" fmla="*/ 912812 w 1498841"/>
                <a:gd name="connsiteY11002" fmla="*/ 78237 h 2218638"/>
                <a:gd name="connsiteX11003" fmla="*/ 912747 w 1498841"/>
                <a:gd name="connsiteY11003" fmla="*/ 76932 h 2218638"/>
                <a:gd name="connsiteX11004" fmla="*/ 910137 w 1498841"/>
                <a:gd name="connsiteY11004" fmla="*/ 74714 h 2218638"/>
                <a:gd name="connsiteX11005" fmla="*/ 910137 w 1498841"/>
                <a:gd name="connsiteY11005" fmla="*/ 73865 h 2218638"/>
                <a:gd name="connsiteX11006" fmla="*/ 910724 w 1498841"/>
                <a:gd name="connsiteY11006" fmla="*/ 73213 h 2218638"/>
                <a:gd name="connsiteX11007" fmla="*/ 911768 w 1498841"/>
                <a:gd name="connsiteY11007" fmla="*/ 73474 h 2218638"/>
                <a:gd name="connsiteX11008" fmla="*/ 912551 w 1498841"/>
                <a:gd name="connsiteY11008" fmla="*/ 75431 h 2218638"/>
                <a:gd name="connsiteX11009" fmla="*/ 913334 w 1498841"/>
                <a:gd name="connsiteY11009" fmla="*/ 76214 h 2218638"/>
                <a:gd name="connsiteX11010" fmla="*/ 914182 w 1498841"/>
                <a:gd name="connsiteY11010" fmla="*/ 76606 h 2218638"/>
                <a:gd name="connsiteX11011" fmla="*/ 914965 w 1498841"/>
                <a:gd name="connsiteY11011" fmla="*/ 75497 h 2218638"/>
                <a:gd name="connsiteX11012" fmla="*/ 915096 w 1498841"/>
                <a:gd name="connsiteY11012" fmla="*/ 77258 h 2218638"/>
                <a:gd name="connsiteX11013" fmla="*/ 915487 w 1498841"/>
                <a:gd name="connsiteY11013" fmla="*/ 77650 h 2218638"/>
                <a:gd name="connsiteX11014" fmla="*/ 916466 w 1498841"/>
                <a:gd name="connsiteY11014" fmla="*/ 77780 h 2218638"/>
                <a:gd name="connsiteX11015" fmla="*/ 917119 w 1498841"/>
                <a:gd name="connsiteY11015" fmla="*/ 76410 h 2218638"/>
                <a:gd name="connsiteX11016" fmla="*/ 918163 w 1498841"/>
                <a:gd name="connsiteY11016" fmla="*/ 76214 h 2218638"/>
                <a:gd name="connsiteX11017" fmla="*/ 918293 w 1498841"/>
                <a:gd name="connsiteY11017" fmla="*/ 74909 h 2218638"/>
                <a:gd name="connsiteX11018" fmla="*/ 919011 w 1498841"/>
                <a:gd name="connsiteY11018" fmla="*/ 74126 h 2218638"/>
                <a:gd name="connsiteX11019" fmla="*/ 919664 w 1498841"/>
                <a:gd name="connsiteY11019" fmla="*/ 74779 h 2218638"/>
                <a:gd name="connsiteX11020" fmla="*/ 919598 w 1498841"/>
                <a:gd name="connsiteY11020" fmla="*/ 76541 h 2218638"/>
                <a:gd name="connsiteX11021" fmla="*/ 920316 w 1498841"/>
                <a:gd name="connsiteY11021" fmla="*/ 77650 h 2218638"/>
                <a:gd name="connsiteX11022" fmla="*/ 920055 w 1498841"/>
                <a:gd name="connsiteY11022" fmla="*/ 78498 h 2218638"/>
                <a:gd name="connsiteX11023" fmla="*/ 920708 w 1498841"/>
                <a:gd name="connsiteY11023" fmla="*/ 78824 h 2218638"/>
                <a:gd name="connsiteX11024" fmla="*/ 923448 w 1498841"/>
                <a:gd name="connsiteY11024" fmla="*/ 78955 h 2218638"/>
                <a:gd name="connsiteX11025" fmla="*/ 926841 w 1498841"/>
                <a:gd name="connsiteY11025" fmla="*/ 78237 h 2218638"/>
                <a:gd name="connsiteX11026" fmla="*/ 928864 w 1498841"/>
                <a:gd name="connsiteY11026" fmla="*/ 78237 h 2218638"/>
                <a:gd name="connsiteX11027" fmla="*/ 930561 w 1498841"/>
                <a:gd name="connsiteY11027" fmla="*/ 76932 h 2218638"/>
                <a:gd name="connsiteX11028" fmla="*/ 932323 w 1498841"/>
                <a:gd name="connsiteY11028" fmla="*/ 74192 h 2218638"/>
                <a:gd name="connsiteX11029" fmla="*/ 931409 w 1498841"/>
                <a:gd name="connsiteY11029" fmla="*/ 73147 h 2218638"/>
                <a:gd name="connsiteX11030" fmla="*/ 931996 w 1498841"/>
                <a:gd name="connsiteY11030" fmla="*/ 72887 h 2218638"/>
                <a:gd name="connsiteX11031" fmla="*/ 931344 w 1498841"/>
                <a:gd name="connsiteY11031" fmla="*/ 71908 h 2218638"/>
                <a:gd name="connsiteX11032" fmla="*/ 932062 w 1498841"/>
                <a:gd name="connsiteY11032" fmla="*/ 71712 h 2218638"/>
                <a:gd name="connsiteX11033" fmla="*/ 931540 w 1498841"/>
                <a:gd name="connsiteY11033" fmla="*/ 69755 h 2218638"/>
                <a:gd name="connsiteX11034" fmla="*/ 931670 w 1498841"/>
                <a:gd name="connsiteY11034" fmla="*/ 68841 h 2218638"/>
                <a:gd name="connsiteX11035" fmla="*/ 932910 w 1498841"/>
                <a:gd name="connsiteY11035" fmla="*/ 68972 h 2218638"/>
                <a:gd name="connsiteX11036" fmla="*/ 933823 w 1498841"/>
                <a:gd name="connsiteY11036" fmla="*/ 70146 h 2218638"/>
                <a:gd name="connsiteX11037" fmla="*/ 935585 w 1498841"/>
                <a:gd name="connsiteY11037" fmla="*/ 70015 h 2218638"/>
                <a:gd name="connsiteX11038" fmla="*/ 938195 w 1498841"/>
                <a:gd name="connsiteY11038" fmla="*/ 68319 h 2218638"/>
                <a:gd name="connsiteX11039" fmla="*/ 939174 w 1498841"/>
                <a:gd name="connsiteY11039" fmla="*/ 66035 h 2218638"/>
                <a:gd name="connsiteX11040" fmla="*/ 940805 w 1498841"/>
                <a:gd name="connsiteY11040" fmla="*/ 65382 h 2218638"/>
                <a:gd name="connsiteX11041" fmla="*/ 942437 w 1498841"/>
                <a:gd name="connsiteY11041" fmla="*/ 63164 h 2218638"/>
                <a:gd name="connsiteX11042" fmla="*/ 943285 w 1498841"/>
                <a:gd name="connsiteY11042" fmla="*/ 62838 h 2218638"/>
                <a:gd name="connsiteX11043" fmla="*/ 943676 w 1498841"/>
                <a:gd name="connsiteY11043" fmla="*/ 61728 h 2218638"/>
                <a:gd name="connsiteX11044" fmla="*/ 946743 w 1498841"/>
                <a:gd name="connsiteY11044" fmla="*/ 61337 h 2218638"/>
                <a:gd name="connsiteX11045" fmla="*/ 948636 w 1498841"/>
                <a:gd name="connsiteY11045" fmla="*/ 62446 h 2218638"/>
                <a:gd name="connsiteX11046" fmla="*/ 949484 w 1498841"/>
                <a:gd name="connsiteY11046" fmla="*/ 61859 h 2218638"/>
                <a:gd name="connsiteX11047" fmla="*/ 950267 w 1498841"/>
                <a:gd name="connsiteY11047" fmla="*/ 61924 h 2218638"/>
                <a:gd name="connsiteX11048" fmla="*/ 951441 w 1498841"/>
                <a:gd name="connsiteY11048" fmla="*/ 61402 h 2218638"/>
                <a:gd name="connsiteX11049" fmla="*/ 951898 w 1498841"/>
                <a:gd name="connsiteY11049" fmla="*/ 62707 h 2218638"/>
                <a:gd name="connsiteX11050" fmla="*/ 950528 w 1498841"/>
                <a:gd name="connsiteY11050" fmla="*/ 64730 h 2218638"/>
                <a:gd name="connsiteX11051" fmla="*/ 951246 w 1498841"/>
                <a:gd name="connsiteY11051" fmla="*/ 65382 h 2218638"/>
                <a:gd name="connsiteX11052" fmla="*/ 953203 w 1498841"/>
                <a:gd name="connsiteY11052" fmla="*/ 66100 h 2218638"/>
                <a:gd name="connsiteX11053" fmla="*/ 953073 w 1498841"/>
                <a:gd name="connsiteY11053" fmla="*/ 67862 h 2218638"/>
                <a:gd name="connsiteX11054" fmla="*/ 954182 w 1498841"/>
                <a:gd name="connsiteY11054" fmla="*/ 71777 h 2218638"/>
                <a:gd name="connsiteX11055" fmla="*/ 954704 w 1498841"/>
                <a:gd name="connsiteY11055" fmla="*/ 72364 h 2218638"/>
                <a:gd name="connsiteX11056" fmla="*/ 955487 w 1498841"/>
                <a:gd name="connsiteY11056" fmla="*/ 72364 h 2218638"/>
                <a:gd name="connsiteX11057" fmla="*/ 956662 w 1498841"/>
                <a:gd name="connsiteY11057" fmla="*/ 74061 h 2218638"/>
                <a:gd name="connsiteX11058" fmla="*/ 956466 w 1498841"/>
                <a:gd name="connsiteY11058" fmla="*/ 77715 h 2218638"/>
                <a:gd name="connsiteX11059" fmla="*/ 957510 w 1498841"/>
                <a:gd name="connsiteY11059" fmla="*/ 79477 h 2218638"/>
                <a:gd name="connsiteX11060" fmla="*/ 957967 w 1498841"/>
                <a:gd name="connsiteY11060" fmla="*/ 83653 h 2218638"/>
                <a:gd name="connsiteX11061" fmla="*/ 959533 w 1498841"/>
                <a:gd name="connsiteY11061" fmla="*/ 85415 h 2218638"/>
                <a:gd name="connsiteX11062" fmla="*/ 959337 w 1498841"/>
                <a:gd name="connsiteY11062" fmla="*/ 86655 h 2218638"/>
                <a:gd name="connsiteX11063" fmla="*/ 959728 w 1498841"/>
                <a:gd name="connsiteY11063" fmla="*/ 87046 h 2218638"/>
                <a:gd name="connsiteX11064" fmla="*/ 960446 w 1498841"/>
                <a:gd name="connsiteY11064" fmla="*/ 86589 h 2218638"/>
                <a:gd name="connsiteX11065" fmla="*/ 961229 w 1498841"/>
                <a:gd name="connsiteY11065" fmla="*/ 87242 h 2218638"/>
                <a:gd name="connsiteX11066" fmla="*/ 960381 w 1498841"/>
                <a:gd name="connsiteY11066" fmla="*/ 91157 h 2218638"/>
                <a:gd name="connsiteX11067" fmla="*/ 959663 w 1498841"/>
                <a:gd name="connsiteY11067" fmla="*/ 92136 h 2218638"/>
                <a:gd name="connsiteX11068" fmla="*/ 959337 w 1498841"/>
                <a:gd name="connsiteY11068" fmla="*/ 95007 h 2218638"/>
                <a:gd name="connsiteX11069" fmla="*/ 959598 w 1498841"/>
                <a:gd name="connsiteY11069" fmla="*/ 96312 h 2218638"/>
                <a:gd name="connsiteX11070" fmla="*/ 956596 w 1498841"/>
                <a:gd name="connsiteY11070" fmla="*/ 100749 h 2218638"/>
                <a:gd name="connsiteX11071" fmla="*/ 954312 w 1498841"/>
                <a:gd name="connsiteY11071" fmla="*/ 102250 h 2218638"/>
                <a:gd name="connsiteX11072" fmla="*/ 953921 w 1498841"/>
                <a:gd name="connsiteY11072" fmla="*/ 104273 h 2218638"/>
                <a:gd name="connsiteX11073" fmla="*/ 955552 w 1498841"/>
                <a:gd name="connsiteY11073" fmla="*/ 106165 h 2218638"/>
                <a:gd name="connsiteX11074" fmla="*/ 958293 w 1498841"/>
                <a:gd name="connsiteY11074" fmla="*/ 111450 h 2218638"/>
                <a:gd name="connsiteX11075" fmla="*/ 960707 w 1498841"/>
                <a:gd name="connsiteY11075" fmla="*/ 112821 h 2218638"/>
                <a:gd name="connsiteX11076" fmla="*/ 961490 w 1498841"/>
                <a:gd name="connsiteY11076" fmla="*/ 114126 h 2218638"/>
                <a:gd name="connsiteX11077" fmla="*/ 962600 w 1498841"/>
                <a:gd name="connsiteY11077" fmla="*/ 113800 h 2218638"/>
                <a:gd name="connsiteX11078" fmla="*/ 963905 w 1498841"/>
                <a:gd name="connsiteY11078" fmla="*/ 114648 h 2218638"/>
                <a:gd name="connsiteX11079" fmla="*/ 964100 w 1498841"/>
                <a:gd name="connsiteY11079" fmla="*/ 113278 h 2218638"/>
                <a:gd name="connsiteX11080" fmla="*/ 965014 w 1498841"/>
                <a:gd name="connsiteY11080" fmla="*/ 113212 h 2218638"/>
                <a:gd name="connsiteX11081" fmla="*/ 966906 w 1498841"/>
                <a:gd name="connsiteY11081" fmla="*/ 114321 h 2218638"/>
                <a:gd name="connsiteX11082" fmla="*/ 968798 w 1498841"/>
                <a:gd name="connsiteY11082" fmla="*/ 116344 h 2218638"/>
                <a:gd name="connsiteX11083" fmla="*/ 971931 w 1498841"/>
                <a:gd name="connsiteY11083" fmla="*/ 118237 h 2218638"/>
                <a:gd name="connsiteX11084" fmla="*/ 972322 w 1498841"/>
                <a:gd name="connsiteY11084" fmla="*/ 120194 h 2218638"/>
                <a:gd name="connsiteX11085" fmla="*/ 972061 w 1498841"/>
                <a:gd name="connsiteY11085" fmla="*/ 121760 h 2218638"/>
                <a:gd name="connsiteX11086" fmla="*/ 970560 w 1498841"/>
                <a:gd name="connsiteY11086" fmla="*/ 122674 h 2218638"/>
                <a:gd name="connsiteX11087" fmla="*/ 970821 w 1498841"/>
                <a:gd name="connsiteY11087" fmla="*/ 124240 h 2218638"/>
                <a:gd name="connsiteX11088" fmla="*/ 971735 w 1498841"/>
                <a:gd name="connsiteY11088" fmla="*/ 124566 h 2218638"/>
                <a:gd name="connsiteX11089" fmla="*/ 971931 w 1498841"/>
                <a:gd name="connsiteY11089" fmla="*/ 126067 h 2218638"/>
                <a:gd name="connsiteX11090" fmla="*/ 972714 w 1498841"/>
                <a:gd name="connsiteY11090" fmla="*/ 126263 h 2218638"/>
                <a:gd name="connsiteX11091" fmla="*/ 973692 w 1498841"/>
                <a:gd name="connsiteY11091" fmla="*/ 127633 h 2218638"/>
                <a:gd name="connsiteX11092" fmla="*/ 975519 w 1498841"/>
                <a:gd name="connsiteY11092" fmla="*/ 128416 h 2218638"/>
                <a:gd name="connsiteX11093" fmla="*/ 976107 w 1498841"/>
                <a:gd name="connsiteY11093" fmla="*/ 130635 h 2218638"/>
                <a:gd name="connsiteX11094" fmla="*/ 977608 w 1498841"/>
                <a:gd name="connsiteY11094" fmla="*/ 132331 h 2218638"/>
                <a:gd name="connsiteX11095" fmla="*/ 978521 w 1498841"/>
                <a:gd name="connsiteY11095" fmla="*/ 132070 h 2218638"/>
                <a:gd name="connsiteX11096" fmla="*/ 978521 w 1498841"/>
                <a:gd name="connsiteY11096" fmla="*/ 132788 h 2218638"/>
                <a:gd name="connsiteX11097" fmla="*/ 979565 w 1498841"/>
                <a:gd name="connsiteY11097" fmla="*/ 133832 h 2218638"/>
                <a:gd name="connsiteX11098" fmla="*/ 979435 w 1498841"/>
                <a:gd name="connsiteY11098" fmla="*/ 134354 h 2218638"/>
                <a:gd name="connsiteX11099" fmla="*/ 980674 w 1498841"/>
                <a:gd name="connsiteY11099" fmla="*/ 135464 h 2218638"/>
                <a:gd name="connsiteX11100" fmla="*/ 981131 w 1498841"/>
                <a:gd name="connsiteY11100" fmla="*/ 137551 h 2218638"/>
                <a:gd name="connsiteX11101" fmla="*/ 981914 w 1498841"/>
                <a:gd name="connsiteY11101" fmla="*/ 138595 h 2218638"/>
                <a:gd name="connsiteX11102" fmla="*/ 981849 w 1498841"/>
                <a:gd name="connsiteY11102" fmla="*/ 139313 h 2218638"/>
                <a:gd name="connsiteX11103" fmla="*/ 982306 w 1498841"/>
                <a:gd name="connsiteY11103" fmla="*/ 139966 h 2218638"/>
                <a:gd name="connsiteX11104" fmla="*/ 984002 w 1498841"/>
                <a:gd name="connsiteY11104" fmla="*/ 140553 h 2218638"/>
                <a:gd name="connsiteX11105" fmla="*/ 984916 w 1498841"/>
                <a:gd name="connsiteY11105" fmla="*/ 139705 h 2218638"/>
                <a:gd name="connsiteX11106" fmla="*/ 984851 w 1498841"/>
                <a:gd name="connsiteY11106" fmla="*/ 140684 h 2218638"/>
                <a:gd name="connsiteX11107" fmla="*/ 985503 w 1498841"/>
                <a:gd name="connsiteY11107" fmla="*/ 140292 h 2218638"/>
                <a:gd name="connsiteX11108" fmla="*/ 986351 w 1498841"/>
                <a:gd name="connsiteY11108" fmla="*/ 140684 h 2218638"/>
                <a:gd name="connsiteX11109" fmla="*/ 986547 w 1498841"/>
                <a:gd name="connsiteY11109" fmla="*/ 141010 h 2218638"/>
                <a:gd name="connsiteX11110" fmla="*/ 986025 w 1498841"/>
                <a:gd name="connsiteY11110" fmla="*/ 142054 h 2218638"/>
                <a:gd name="connsiteX11111" fmla="*/ 986873 w 1498841"/>
                <a:gd name="connsiteY11111" fmla="*/ 143229 h 2218638"/>
                <a:gd name="connsiteX11112" fmla="*/ 987461 w 1498841"/>
                <a:gd name="connsiteY11112" fmla="*/ 143424 h 2218638"/>
                <a:gd name="connsiteX11113" fmla="*/ 988178 w 1498841"/>
                <a:gd name="connsiteY11113" fmla="*/ 142576 h 2218638"/>
                <a:gd name="connsiteX11114" fmla="*/ 988505 w 1498841"/>
                <a:gd name="connsiteY11114" fmla="*/ 142837 h 2218638"/>
                <a:gd name="connsiteX11115" fmla="*/ 988113 w 1498841"/>
                <a:gd name="connsiteY11115" fmla="*/ 144990 h 2218638"/>
                <a:gd name="connsiteX11116" fmla="*/ 989157 w 1498841"/>
                <a:gd name="connsiteY11116" fmla="*/ 146361 h 2218638"/>
                <a:gd name="connsiteX11117" fmla="*/ 989157 w 1498841"/>
                <a:gd name="connsiteY11117" fmla="*/ 148840 h 2218638"/>
                <a:gd name="connsiteX11118" fmla="*/ 989810 w 1498841"/>
                <a:gd name="connsiteY11118" fmla="*/ 151450 h 2218638"/>
                <a:gd name="connsiteX11119" fmla="*/ 987395 w 1498841"/>
                <a:gd name="connsiteY11119" fmla="*/ 155887 h 2218638"/>
                <a:gd name="connsiteX11120" fmla="*/ 986547 w 1498841"/>
                <a:gd name="connsiteY11120" fmla="*/ 155626 h 2218638"/>
                <a:gd name="connsiteX11121" fmla="*/ 985764 w 1498841"/>
                <a:gd name="connsiteY11121" fmla="*/ 156083 h 2218638"/>
                <a:gd name="connsiteX11122" fmla="*/ 985895 w 1498841"/>
                <a:gd name="connsiteY11122" fmla="*/ 157258 h 2218638"/>
                <a:gd name="connsiteX11123" fmla="*/ 985438 w 1498841"/>
                <a:gd name="connsiteY11123" fmla="*/ 158432 h 2218638"/>
                <a:gd name="connsiteX11124" fmla="*/ 986156 w 1498841"/>
                <a:gd name="connsiteY11124" fmla="*/ 160325 h 2218638"/>
                <a:gd name="connsiteX11125" fmla="*/ 986939 w 1498841"/>
                <a:gd name="connsiteY11125" fmla="*/ 160520 h 2218638"/>
                <a:gd name="connsiteX11126" fmla="*/ 987395 w 1498841"/>
                <a:gd name="connsiteY11126" fmla="*/ 162217 h 2218638"/>
                <a:gd name="connsiteX11127" fmla="*/ 986873 w 1498841"/>
                <a:gd name="connsiteY11127" fmla="*/ 163196 h 2218638"/>
                <a:gd name="connsiteX11128" fmla="*/ 986678 w 1498841"/>
                <a:gd name="connsiteY11128" fmla="*/ 164892 h 2218638"/>
                <a:gd name="connsiteX11129" fmla="*/ 984981 w 1498841"/>
                <a:gd name="connsiteY11129" fmla="*/ 166980 h 2218638"/>
                <a:gd name="connsiteX11130" fmla="*/ 984394 w 1498841"/>
                <a:gd name="connsiteY11130" fmla="*/ 168350 h 2218638"/>
                <a:gd name="connsiteX11131" fmla="*/ 979369 w 1498841"/>
                <a:gd name="connsiteY11131" fmla="*/ 169525 h 2218638"/>
                <a:gd name="connsiteX11132" fmla="*/ 976302 w 1498841"/>
                <a:gd name="connsiteY11132" fmla="*/ 172331 h 2218638"/>
                <a:gd name="connsiteX11133" fmla="*/ 974214 w 1498841"/>
                <a:gd name="connsiteY11133" fmla="*/ 173048 h 2218638"/>
                <a:gd name="connsiteX11134" fmla="*/ 972387 w 1498841"/>
                <a:gd name="connsiteY11134" fmla="*/ 172983 h 2218638"/>
                <a:gd name="connsiteX11135" fmla="*/ 970038 w 1498841"/>
                <a:gd name="connsiteY11135" fmla="*/ 174876 h 2218638"/>
                <a:gd name="connsiteX11136" fmla="*/ 967950 w 1498841"/>
                <a:gd name="connsiteY11136" fmla="*/ 175593 h 2218638"/>
                <a:gd name="connsiteX11137" fmla="*/ 966449 w 1498841"/>
                <a:gd name="connsiteY11137" fmla="*/ 177290 h 2218638"/>
                <a:gd name="connsiteX11138" fmla="*/ 965144 w 1498841"/>
                <a:gd name="connsiteY11138" fmla="*/ 179704 h 2218638"/>
                <a:gd name="connsiteX11139" fmla="*/ 964361 w 1498841"/>
                <a:gd name="connsiteY11139" fmla="*/ 179574 h 2218638"/>
                <a:gd name="connsiteX11140" fmla="*/ 963839 w 1498841"/>
                <a:gd name="connsiteY11140" fmla="*/ 180161 h 2218638"/>
                <a:gd name="connsiteX11141" fmla="*/ 963056 w 1498841"/>
                <a:gd name="connsiteY11141" fmla="*/ 182771 h 2218638"/>
                <a:gd name="connsiteX11142" fmla="*/ 963970 w 1498841"/>
                <a:gd name="connsiteY11142" fmla="*/ 184076 h 2218638"/>
                <a:gd name="connsiteX11143" fmla="*/ 964166 w 1498841"/>
                <a:gd name="connsiteY11143" fmla="*/ 186034 h 2218638"/>
                <a:gd name="connsiteX11144" fmla="*/ 963644 w 1498841"/>
                <a:gd name="connsiteY11144" fmla="*/ 187078 h 2218638"/>
                <a:gd name="connsiteX11145" fmla="*/ 958619 w 1498841"/>
                <a:gd name="connsiteY11145" fmla="*/ 190080 h 2218638"/>
                <a:gd name="connsiteX11146" fmla="*/ 957510 w 1498841"/>
                <a:gd name="connsiteY11146" fmla="*/ 189884 h 2218638"/>
                <a:gd name="connsiteX11147" fmla="*/ 955357 w 1498841"/>
                <a:gd name="connsiteY11147" fmla="*/ 190536 h 2218638"/>
                <a:gd name="connsiteX11148" fmla="*/ 955096 w 1498841"/>
                <a:gd name="connsiteY11148" fmla="*/ 189818 h 2218638"/>
                <a:gd name="connsiteX11149" fmla="*/ 954378 w 1498841"/>
                <a:gd name="connsiteY11149" fmla="*/ 189492 h 2218638"/>
                <a:gd name="connsiteX11150" fmla="*/ 953986 w 1498841"/>
                <a:gd name="connsiteY11150" fmla="*/ 190536 h 2218638"/>
                <a:gd name="connsiteX11151" fmla="*/ 952551 w 1498841"/>
                <a:gd name="connsiteY11151" fmla="*/ 191711 h 2218638"/>
                <a:gd name="connsiteX11152" fmla="*/ 952290 w 1498841"/>
                <a:gd name="connsiteY11152" fmla="*/ 193407 h 2218638"/>
                <a:gd name="connsiteX11153" fmla="*/ 951441 w 1498841"/>
                <a:gd name="connsiteY11153" fmla="*/ 195104 h 2218638"/>
                <a:gd name="connsiteX11154" fmla="*/ 949223 w 1498841"/>
                <a:gd name="connsiteY11154" fmla="*/ 196017 h 2218638"/>
                <a:gd name="connsiteX11155" fmla="*/ 949745 w 1498841"/>
                <a:gd name="connsiteY11155" fmla="*/ 200194 h 2218638"/>
                <a:gd name="connsiteX11156" fmla="*/ 953007 w 1498841"/>
                <a:gd name="connsiteY11156" fmla="*/ 197779 h 2218638"/>
                <a:gd name="connsiteX11157" fmla="*/ 954639 w 1498841"/>
                <a:gd name="connsiteY11157" fmla="*/ 195430 h 2218638"/>
                <a:gd name="connsiteX11158" fmla="*/ 955617 w 1498841"/>
                <a:gd name="connsiteY11158" fmla="*/ 195887 h 2218638"/>
                <a:gd name="connsiteX11159" fmla="*/ 957314 w 1498841"/>
                <a:gd name="connsiteY11159" fmla="*/ 195495 h 2218638"/>
                <a:gd name="connsiteX11160" fmla="*/ 958554 w 1498841"/>
                <a:gd name="connsiteY11160" fmla="*/ 196148 h 2218638"/>
                <a:gd name="connsiteX11161" fmla="*/ 959663 w 1498841"/>
                <a:gd name="connsiteY11161" fmla="*/ 197518 h 2218638"/>
                <a:gd name="connsiteX11162" fmla="*/ 960968 w 1498841"/>
                <a:gd name="connsiteY11162" fmla="*/ 196343 h 2218638"/>
                <a:gd name="connsiteX11163" fmla="*/ 961882 w 1498841"/>
                <a:gd name="connsiteY11163" fmla="*/ 196343 h 2218638"/>
                <a:gd name="connsiteX11164" fmla="*/ 966971 w 1498841"/>
                <a:gd name="connsiteY11164" fmla="*/ 194190 h 2218638"/>
                <a:gd name="connsiteX11165" fmla="*/ 968733 w 1498841"/>
                <a:gd name="connsiteY11165" fmla="*/ 192820 h 2218638"/>
                <a:gd name="connsiteX11166" fmla="*/ 968798 w 1498841"/>
                <a:gd name="connsiteY11166" fmla="*/ 192037 h 2218638"/>
                <a:gd name="connsiteX11167" fmla="*/ 970038 w 1498841"/>
                <a:gd name="connsiteY11167" fmla="*/ 191123 h 2218638"/>
                <a:gd name="connsiteX11168" fmla="*/ 973366 w 1498841"/>
                <a:gd name="connsiteY11168" fmla="*/ 191972 h 2218638"/>
                <a:gd name="connsiteX11169" fmla="*/ 974084 w 1498841"/>
                <a:gd name="connsiteY11169" fmla="*/ 194321 h 2218638"/>
                <a:gd name="connsiteX11170" fmla="*/ 975585 w 1498841"/>
                <a:gd name="connsiteY11170" fmla="*/ 195691 h 2218638"/>
                <a:gd name="connsiteX11171" fmla="*/ 976041 w 1498841"/>
                <a:gd name="connsiteY11171" fmla="*/ 198171 h 2218638"/>
                <a:gd name="connsiteX11172" fmla="*/ 975846 w 1498841"/>
                <a:gd name="connsiteY11172" fmla="*/ 199802 h 2218638"/>
                <a:gd name="connsiteX11173" fmla="*/ 976302 w 1498841"/>
                <a:gd name="connsiteY11173" fmla="*/ 201760 h 2218638"/>
                <a:gd name="connsiteX11174" fmla="*/ 975846 w 1498841"/>
                <a:gd name="connsiteY11174" fmla="*/ 203130 h 2218638"/>
                <a:gd name="connsiteX11175" fmla="*/ 969451 w 1498841"/>
                <a:gd name="connsiteY11175" fmla="*/ 208807 h 2218638"/>
                <a:gd name="connsiteX11176" fmla="*/ 968342 w 1498841"/>
                <a:gd name="connsiteY11176" fmla="*/ 211808 h 2218638"/>
                <a:gd name="connsiteX11177" fmla="*/ 966449 w 1498841"/>
                <a:gd name="connsiteY11177" fmla="*/ 212787 h 2218638"/>
                <a:gd name="connsiteX11178" fmla="*/ 963839 w 1498841"/>
                <a:gd name="connsiteY11178" fmla="*/ 215789 h 2218638"/>
                <a:gd name="connsiteX11179" fmla="*/ 961882 w 1498841"/>
                <a:gd name="connsiteY11179" fmla="*/ 216441 h 2218638"/>
                <a:gd name="connsiteX11180" fmla="*/ 960381 w 1498841"/>
                <a:gd name="connsiteY11180" fmla="*/ 217877 h 2218638"/>
                <a:gd name="connsiteX11181" fmla="*/ 955617 w 1498841"/>
                <a:gd name="connsiteY11181" fmla="*/ 220552 h 2218638"/>
                <a:gd name="connsiteX11182" fmla="*/ 954704 w 1498841"/>
                <a:gd name="connsiteY11182" fmla="*/ 221792 h 2218638"/>
                <a:gd name="connsiteX11183" fmla="*/ 951311 w 1498841"/>
                <a:gd name="connsiteY11183" fmla="*/ 223945 h 2218638"/>
                <a:gd name="connsiteX11184" fmla="*/ 950919 w 1498841"/>
                <a:gd name="connsiteY11184" fmla="*/ 224532 h 2218638"/>
                <a:gd name="connsiteX11185" fmla="*/ 950071 w 1498841"/>
                <a:gd name="connsiteY11185" fmla="*/ 224467 h 2218638"/>
                <a:gd name="connsiteX11186" fmla="*/ 949288 w 1498841"/>
                <a:gd name="connsiteY11186" fmla="*/ 225055 h 2218638"/>
                <a:gd name="connsiteX11187" fmla="*/ 949223 w 1498841"/>
                <a:gd name="connsiteY11187" fmla="*/ 226098 h 2218638"/>
                <a:gd name="connsiteX11188" fmla="*/ 949941 w 1498841"/>
                <a:gd name="connsiteY11188" fmla="*/ 227077 h 2218638"/>
                <a:gd name="connsiteX11189" fmla="*/ 949875 w 1498841"/>
                <a:gd name="connsiteY11189" fmla="*/ 227926 h 2218638"/>
                <a:gd name="connsiteX11190" fmla="*/ 947069 w 1498841"/>
                <a:gd name="connsiteY11190" fmla="*/ 232102 h 2218638"/>
                <a:gd name="connsiteX11191" fmla="*/ 945438 w 1498841"/>
                <a:gd name="connsiteY11191" fmla="*/ 233276 h 2218638"/>
                <a:gd name="connsiteX11192" fmla="*/ 944916 w 1498841"/>
                <a:gd name="connsiteY11192" fmla="*/ 234190 h 2218638"/>
                <a:gd name="connsiteX11193" fmla="*/ 943676 w 1498841"/>
                <a:gd name="connsiteY11193" fmla="*/ 236735 h 2218638"/>
                <a:gd name="connsiteX11194" fmla="*/ 944003 w 1498841"/>
                <a:gd name="connsiteY11194" fmla="*/ 237844 h 2218638"/>
                <a:gd name="connsiteX11195" fmla="*/ 943220 w 1498841"/>
                <a:gd name="connsiteY11195" fmla="*/ 240845 h 2218638"/>
                <a:gd name="connsiteX11196" fmla="*/ 942632 w 1498841"/>
                <a:gd name="connsiteY11196" fmla="*/ 240976 h 2218638"/>
                <a:gd name="connsiteX11197" fmla="*/ 939826 w 1498841"/>
                <a:gd name="connsiteY11197" fmla="*/ 244761 h 2218638"/>
                <a:gd name="connsiteX11198" fmla="*/ 937086 w 1498841"/>
                <a:gd name="connsiteY11198" fmla="*/ 245544 h 2218638"/>
                <a:gd name="connsiteX11199" fmla="*/ 936760 w 1498841"/>
                <a:gd name="connsiteY11199" fmla="*/ 245152 h 2218638"/>
                <a:gd name="connsiteX11200" fmla="*/ 934867 w 1498841"/>
                <a:gd name="connsiteY11200" fmla="*/ 246196 h 2218638"/>
                <a:gd name="connsiteX11201" fmla="*/ 934476 w 1498841"/>
                <a:gd name="connsiteY11201" fmla="*/ 248611 h 2218638"/>
                <a:gd name="connsiteX11202" fmla="*/ 934867 w 1498841"/>
                <a:gd name="connsiteY11202" fmla="*/ 250764 h 2218638"/>
                <a:gd name="connsiteX11203" fmla="*/ 935455 w 1498841"/>
                <a:gd name="connsiteY11203" fmla="*/ 250959 h 2218638"/>
                <a:gd name="connsiteX11204" fmla="*/ 936499 w 1498841"/>
                <a:gd name="connsiteY11204" fmla="*/ 247762 h 2218638"/>
                <a:gd name="connsiteX11205" fmla="*/ 937086 w 1498841"/>
                <a:gd name="connsiteY11205" fmla="*/ 247436 h 2218638"/>
                <a:gd name="connsiteX11206" fmla="*/ 940349 w 1498841"/>
                <a:gd name="connsiteY11206" fmla="*/ 247697 h 2218638"/>
                <a:gd name="connsiteX11207" fmla="*/ 942176 w 1498841"/>
                <a:gd name="connsiteY11207" fmla="*/ 246718 h 2218638"/>
                <a:gd name="connsiteX11208" fmla="*/ 944068 w 1498841"/>
                <a:gd name="connsiteY11208" fmla="*/ 246262 h 2218638"/>
                <a:gd name="connsiteX11209" fmla="*/ 943937 w 1498841"/>
                <a:gd name="connsiteY11209" fmla="*/ 245609 h 2218638"/>
                <a:gd name="connsiteX11210" fmla="*/ 946156 w 1498841"/>
                <a:gd name="connsiteY11210" fmla="*/ 245152 h 2218638"/>
                <a:gd name="connsiteX11211" fmla="*/ 947526 w 1498841"/>
                <a:gd name="connsiteY11211" fmla="*/ 244239 h 2218638"/>
                <a:gd name="connsiteX11212" fmla="*/ 948505 w 1498841"/>
                <a:gd name="connsiteY11212" fmla="*/ 244434 h 2218638"/>
                <a:gd name="connsiteX11213" fmla="*/ 949419 w 1498841"/>
                <a:gd name="connsiteY11213" fmla="*/ 240845 h 2218638"/>
                <a:gd name="connsiteX11214" fmla="*/ 950658 w 1498841"/>
                <a:gd name="connsiteY11214" fmla="*/ 239867 h 2218638"/>
                <a:gd name="connsiteX11215" fmla="*/ 953595 w 1498841"/>
                <a:gd name="connsiteY11215" fmla="*/ 241890 h 2218638"/>
                <a:gd name="connsiteX11216" fmla="*/ 953595 w 1498841"/>
                <a:gd name="connsiteY11216" fmla="*/ 242477 h 2218638"/>
                <a:gd name="connsiteX11217" fmla="*/ 954769 w 1498841"/>
                <a:gd name="connsiteY11217" fmla="*/ 244108 h 2218638"/>
                <a:gd name="connsiteX11218" fmla="*/ 956988 w 1498841"/>
                <a:gd name="connsiteY11218" fmla="*/ 240062 h 2218638"/>
                <a:gd name="connsiteX11219" fmla="*/ 959598 w 1498841"/>
                <a:gd name="connsiteY11219" fmla="*/ 236343 h 2218638"/>
                <a:gd name="connsiteX11220" fmla="*/ 960316 w 1498841"/>
                <a:gd name="connsiteY11220" fmla="*/ 233276 h 2218638"/>
                <a:gd name="connsiteX11221" fmla="*/ 961817 w 1498841"/>
                <a:gd name="connsiteY11221" fmla="*/ 230601 h 2218638"/>
                <a:gd name="connsiteX11222" fmla="*/ 962534 w 1498841"/>
                <a:gd name="connsiteY11222" fmla="*/ 228252 h 2218638"/>
                <a:gd name="connsiteX11223" fmla="*/ 963122 w 1498841"/>
                <a:gd name="connsiteY11223" fmla="*/ 227991 h 2218638"/>
                <a:gd name="connsiteX11224" fmla="*/ 963970 w 1498841"/>
                <a:gd name="connsiteY11224" fmla="*/ 226490 h 2218638"/>
                <a:gd name="connsiteX11225" fmla="*/ 967885 w 1498841"/>
                <a:gd name="connsiteY11225" fmla="*/ 224794 h 2218638"/>
                <a:gd name="connsiteX11226" fmla="*/ 969060 w 1498841"/>
                <a:gd name="connsiteY11226" fmla="*/ 222901 h 2218638"/>
                <a:gd name="connsiteX11227" fmla="*/ 971343 w 1498841"/>
                <a:gd name="connsiteY11227" fmla="*/ 220944 h 2218638"/>
                <a:gd name="connsiteX11228" fmla="*/ 972648 w 1498841"/>
                <a:gd name="connsiteY11228" fmla="*/ 218529 h 2218638"/>
                <a:gd name="connsiteX11229" fmla="*/ 976041 w 1498841"/>
                <a:gd name="connsiteY11229" fmla="*/ 216833 h 2218638"/>
                <a:gd name="connsiteX11230" fmla="*/ 977216 w 1498841"/>
                <a:gd name="connsiteY11230" fmla="*/ 215854 h 2218638"/>
                <a:gd name="connsiteX11231" fmla="*/ 982958 w 1498841"/>
                <a:gd name="connsiteY11231" fmla="*/ 209002 h 2218638"/>
                <a:gd name="connsiteX11232" fmla="*/ 983937 w 1498841"/>
                <a:gd name="connsiteY11232" fmla="*/ 208350 h 2218638"/>
                <a:gd name="connsiteX11233" fmla="*/ 984851 w 1498841"/>
                <a:gd name="connsiteY11233" fmla="*/ 208415 h 2218638"/>
                <a:gd name="connsiteX11234" fmla="*/ 986025 w 1498841"/>
                <a:gd name="connsiteY11234" fmla="*/ 209525 h 2218638"/>
                <a:gd name="connsiteX11235" fmla="*/ 986743 w 1498841"/>
                <a:gd name="connsiteY11235" fmla="*/ 211417 h 2218638"/>
                <a:gd name="connsiteX11236" fmla="*/ 987395 w 1498841"/>
                <a:gd name="connsiteY11236" fmla="*/ 211352 h 2218638"/>
                <a:gd name="connsiteX11237" fmla="*/ 988505 w 1498841"/>
                <a:gd name="connsiteY11237" fmla="*/ 210112 h 2218638"/>
                <a:gd name="connsiteX11238" fmla="*/ 990593 w 1498841"/>
                <a:gd name="connsiteY11238" fmla="*/ 208742 h 2218638"/>
                <a:gd name="connsiteX11239" fmla="*/ 990788 w 1498841"/>
                <a:gd name="connsiteY11239" fmla="*/ 208089 h 2218638"/>
                <a:gd name="connsiteX11240" fmla="*/ 989679 w 1498841"/>
                <a:gd name="connsiteY11240" fmla="*/ 206197 h 2218638"/>
                <a:gd name="connsiteX11241" fmla="*/ 989744 w 1498841"/>
                <a:gd name="connsiteY11241" fmla="*/ 203652 h 2218638"/>
                <a:gd name="connsiteX11242" fmla="*/ 990593 w 1498841"/>
                <a:gd name="connsiteY11242" fmla="*/ 200650 h 2218638"/>
                <a:gd name="connsiteX11243" fmla="*/ 991832 w 1498841"/>
                <a:gd name="connsiteY11243" fmla="*/ 199215 h 2218638"/>
                <a:gd name="connsiteX11244" fmla="*/ 995160 w 1498841"/>
                <a:gd name="connsiteY11244" fmla="*/ 199019 h 2218638"/>
                <a:gd name="connsiteX11245" fmla="*/ 997705 w 1498841"/>
                <a:gd name="connsiteY11245" fmla="*/ 199476 h 2218638"/>
                <a:gd name="connsiteX11246" fmla="*/ 999336 w 1498841"/>
                <a:gd name="connsiteY11246" fmla="*/ 197257 h 2218638"/>
                <a:gd name="connsiteX11247" fmla="*/ 1001816 w 1498841"/>
                <a:gd name="connsiteY11247" fmla="*/ 196670 h 2218638"/>
                <a:gd name="connsiteX11248" fmla="*/ 1002208 w 1498841"/>
                <a:gd name="connsiteY11248" fmla="*/ 195887 h 2218638"/>
                <a:gd name="connsiteX11249" fmla="*/ 1003382 w 1498841"/>
                <a:gd name="connsiteY11249" fmla="*/ 197779 h 2218638"/>
                <a:gd name="connsiteX11250" fmla="*/ 1004752 w 1498841"/>
                <a:gd name="connsiteY11250" fmla="*/ 198040 h 2218638"/>
                <a:gd name="connsiteX11251" fmla="*/ 1008015 w 1498841"/>
                <a:gd name="connsiteY11251" fmla="*/ 197714 h 2218638"/>
                <a:gd name="connsiteX11252" fmla="*/ 1011082 w 1498841"/>
                <a:gd name="connsiteY11252" fmla="*/ 196866 h 2218638"/>
                <a:gd name="connsiteX11253" fmla="*/ 1012191 w 1498841"/>
                <a:gd name="connsiteY11253" fmla="*/ 196278 h 2218638"/>
                <a:gd name="connsiteX11254" fmla="*/ 1012322 w 1498841"/>
                <a:gd name="connsiteY11254" fmla="*/ 195756 h 2218638"/>
                <a:gd name="connsiteX11255" fmla="*/ 1011930 w 1498841"/>
                <a:gd name="connsiteY11255" fmla="*/ 195560 h 2218638"/>
                <a:gd name="connsiteX11256" fmla="*/ 1012256 w 1498841"/>
                <a:gd name="connsiteY11256" fmla="*/ 194843 h 2218638"/>
                <a:gd name="connsiteX11257" fmla="*/ 1013431 w 1498841"/>
                <a:gd name="connsiteY11257" fmla="*/ 194973 h 2218638"/>
                <a:gd name="connsiteX11258" fmla="*/ 1014149 w 1498841"/>
                <a:gd name="connsiteY11258" fmla="*/ 193016 h 2218638"/>
                <a:gd name="connsiteX11259" fmla="*/ 1013561 w 1498841"/>
                <a:gd name="connsiteY11259" fmla="*/ 192494 h 2218638"/>
                <a:gd name="connsiteX11260" fmla="*/ 1013300 w 1498841"/>
                <a:gd name="connsiteY11260" fmla="*/ 191515 h 2218638"/>
                <a:gd name="connsiteX11261" fmla="*/ 1014149 w 1498841"/>
                <a:gd name="connsiteY11261" fmla="*/ 191123 h 2218638"/>
                <a:gd name="connsiteX11262" fmla="*/ 1013888 w 1498841"/>
                <a:gd name="connsiteY11262" fmla="*/ 190797 h 2218638"/>
                <a:gd name="connsiteX11263" fmla="*/ 1012778 w 1498841"/>
                <a:gd name="connsiteY11263" fmla="*/ 190993 h 2218638"/>
                <a:gd name="connsiteX11264" fmla="*/ 1012191 w 1498841"/>
                <a:gd name="connsiteY11264" fmla="*/ 190667 h 2218638"/>
                <a:gd name="connsiteX11265" fmla="*/ 1012191 w 1498841"/>
                <a:gd name="connsiteY11265" fmla="*/ 190210 h 2218638"/>
                <a:gd name="connsiteX11266" fmla="*/ 1012974 w 1498841"/>
                <a:gd name="connsiteY11266" fmla="*/ 190406 h 2218638"/>
                <a:gd name="connsiteX11267" fmla="*/ 1013170 w 1498841"/>
                <a:gd name="connsiteY11267" fmla="*/ 190080 h 2218638"/>
                <a:gd name="connsiteX11268" fmla="*/ 1012256 w 1498841"/>
                <a:gd name="connsiteY11268" fmla="*/ 187730 h 2218638"/>
                <a:gd name="connsiteX11269" fmla="*/ 1011278 w 1498841"/>
                <a:gd name="connsiteY11269" fmla="*/ 187078 h 2218638"/>
                <a:gd name="connsiteX11270" fmla="*/ 1011017 w 1498841"/>
                <a:gd name="connsiteY11270" fmla="*/ 186490 h 2218638"/>
                <a:gd name="connsiteX11271" fmla="*/ 1011212 w 1498841"/>
                <a:gd name="connsiteY11271" fmla="*/ 183880 h 2218638"/>
                <a:gd name="connsiteX11272" fmla="*/ 1010038 w 1498841"/>
                <a:gd name="connsiteY11272" fmla="*/ 177942 h 2218638"/>
                <a:gd name="connsiteX11273" fmla="*/ 1005079 w 1498841"/>
                <a:gd name="connsiteY11273" fmla="*/ 172722 h 2218638"/>
                <a:gd name="connsiteX11274" fmla="*/ 1004035 w 1498841"/>
                <a:gd name="connsiteY11274" fmla="*/ 172461 h 2218638"/>
                <a:gd name="connsiteX11275" fmla="*/ 1003317 w 1498841"/>
                <a:gd name="connsiteY11275" fmla="*/ 171678 h 2218638"/>
                <a:gd name="connsiteX11276" fmla="*/ 1002730 w 1498841"/>
                <a:gd name="connsiteY11276" fmla="*/ 170047 h 2218638"/>
                <a:gd name="connsiteX11277" fmla="*/ 1003186 w 1498841"/>
                <a:gd name="connsiteY11277" fmla="*/ 163326 h 2218638"/>
                <a:gd name="connsiteX11278" fmla="*/ 1004296 w 1498841"/>
                <a:gd name="connsiteY11278" fmla="*/ 162217 h 2218638"/>
                <a:gd name="connsiteX11279" fmla="*/ 1004491 w 1498841"/>
                <a:gd name="connsiteY11279" fmla="*/ 160325 h 2218638"/>
                <a:gd name="connsiteX11280" fmla="*/ 1005144 w 1498841"/>
                <a:gd name="connsiteY11280" fmla="*/ 158889 h 2218638"/>
                <a:gd name="connsiteX11281" fmla="*/ 1008537 w 1498841"/>
                <a:gd name="connsiteY11281" fmla="*/ 156279 h 2218638"/>
                <a:gd name="connsiteX11282" fmla="*/ 1010234 w 1498841"/>
                <a:gd name="connsiteY11282" fmla="*/ 152168 h 2218638"/>
                <a:gd name="connsiteX11283" fmla="*/ 1010234 w 1498841"/>
                <a:gd name="connsiteY11283" fmla="*/ 151124 h 2218638"/>
                <a:gd name="connsiteX11284" fmla="*/ 1009973 w 1498841"/>
                <a:gd name="connsiteY11284" fmla="*/ 150928 h 2218638"/>
                <a:gd name="connsiteX11285" fmla="*/ 1008798 w 1498841"/>
                <a:gd name="connsiteY11285" fmla="*/ 151777 h 2218638"/>
                <a:gd name="connsiteX11286" fmla="*/ 1008602 w 1498841"/>
                <a:gd name="connsiteY11286" fmla="*/ 150667 h 2218638"/>
                <a:gd name="connsiteX11287" fmla="*/ 1008994 w 1498841"/>
                <a:gd name="connsiteY11287" fmla="*/ 150275 h 2218638"/>
                <a:gd name="connsiteX11288" fmla="*/ 1008798 w 1498841"/>
                <a:gd name="connsiteY11288" fmla="*/ 149036 h 2218638"/>
                <a:gd name="connsiteX11289" fmla="*/ 1009581 w 1498841"/>
                <a:gd name="connsiteY11289" fmla="*/ 148253 h 2218638"/>
                <a:gd name="connsiteX11290" fmla="*/ 1008472 w 1498841"/>
                <a:gd name="connsiteY11290" fmla="*/ 148187 h 2218638"/>
                <a:gd name="connsiteX11291" fmla="*/ 1008276 w 1498841"/>
                <a:gd name="connsiteY11291" fmla="*/ 147861 h 2218638"/>
                <a:gd name="connsiteX11292" fmla="*/ 1008211 w 1498841"/>
                <a:gd name="connsiteY11292" fmla="*/ 144272 h 2218638"/>
                <a:gd name="connsiteX11293" fmla="*/ 1008798 w 1498841"/>
                <a:gd name="connsiteY11293" fmla="*/ 142119 h 2218638"/>
                <a:gd name="connsiteX11294" fmla="*/ 1007819 w 1498841"/>
                <a:gd name="connsiteY11294" fmla="*/ 142445 h 2218638"/>
                <a:gd name="connsiteX11295" fmla="*/ 1006514 w 1498841"/>
                <a:gd name="connsiteY11295" fmla="*/ 141597 h 2218638"/>
                <a:gd name="connsiteX11296" fmla="*/ 1004883 w 1498841"/>
                <a:gd name="connsiteY11296" fmla="*/ 141467 h 2218638"/>
                <a:gd name="connsiteX11297" fmla="*/ 1004100 w 1498841"/>
                <a:gd name="connsiteY11297" fmla="*/ 138922 h 2218638"/>
                <a:gd name="connsiteX11298" fmla="*/ 1001229 w 1498841"/>
                <a:gd name="connsiteY11298" fmla="*/ 134745 h 2218638"/>
                <a:gd name="connsiteX11299" fmla="*/ 1001164 w 1498841"/>
                <a:gd name="connsiteY11299" fmla="*/ 132592 h 2218638"/>
                <a:gd name="connsiteX11300" fmla="*/ 1000511 w 1498841"/>
                <a:gd name="connsiteY11300" fmla="*/ 131222 h 2218638"/>
                <a:gd name="connsiteX11301" fmla="*/ 999467 w 1498841"/>
                <a:gd name="connsiteY11301" fmla="*/ 130374 h 2218638"/>
                <a:gd name="connsiteX11302" fmla="*/ 998814 w 1498841"/>
                <a:gd name="connsiteY11302" fmla="*/ 130308 h 2218638"/>
                <a:gd name="connsiteX11303" fmla="*/ 997705 w 1498841"/>
                <a:gd name="connsiteY11303" fmla="*/ 130896 h 2218638"/>
                <a:gd name="connsiteX11304" fmla="*/ 995030 w 1498841"/>
                <a:gd name="connsiteY11304" fmla="*/ 128220 h 2218638"/>
                <a:gd name="connsiteX11305" fmla="*/ 994834 w 1498841"/>
                <a:gd name="connsiteY11305" fmla="*/ 125023 h 2218638"/>
                <a:gd name="connsiteX11306" fmla="*/ 994182 w 1498841"/>
                <a:gd name="connsiteY11306" fmla="*/ 124436 h 2218638"/>
                <a:gd name="connsiteX11307" fmla="*/ 993986 w 1498841"/>
                <a:gd name="connsiteY11307" fmla="*/ 123522 h 2218638"/>
                <a:gd name="connsiteX11308" fmla="*/ 992942 w 1498841"/>
                <a:gd name="connsiteY11308" fmla="*/ 123261 h 2218638"/>
                <a:gd name="connsiteX11309" fmla="*/ 993072 w 1498841"/>
                <a:gd name="connsiteY11309" fmla="*/ 122022 h 2218638"/>
                <a:gd name="connsiteX11310" fmla="*/ 992028 w 1498841"/>
                <a:gd name="connsiteY11310" fmla="*/ 121499 h 2218638"/>
                <a:gd name="connsiteX11311" fmla="*/ 991767 w 1498841"/>
                <a:gd name="connsiteY11311" fmla="*/ 120651 h 2218638"/>
                <a:gd name="connsiteX11312" fmla="*/ 991376 w 1498841"/>
                <a:gd name="connsiteY11312" fmla="*/ 120455 h 2218638"/>
                <a:gd name="connsiteX11313" fmla="*/ 991310 w 1498841"/>
                <a:gd name="connsiteY11313" fmla="*/ 118106 h 2218638"/>
                <a:gd name="connsiteX11314" fmla="*/ 990788 w 1498841"/>
                <a:gd name="connsiteY11314" fmla="*/ 116671 h 2218638"/>
                <a:gd name="connsiteX11315" fmla="*/ 989614 w 1498841"/>
                <a:gd name="connsiteY11315" fmla="*/ 116018 h 2218638"/>
                <a:gd name="connsiteX11316" fmla="*/ 989222 w 1498841"/>
                <a:gd name="connsiteY11316" fmla="*/ 114974 h 2218638"/>
                <a:gd name="connsiteX11317" fmla="*/ 987983 w 1498841"/>
                <a:gd name="connsiteY11317" fmla="*/ 114191 h 2218638"/>
                <a:gd name="connsiteX11318" fmla="*/ 987069 w 1498841"/>
                <a:gd name="connsiteY11318" fmla="*/ 114257 h 2218638"/>
                <a:gd name="connsiteX11319" fmla="*/ 985960 w 1498841"/>
                <a:gd name="connsiteY11319" fmla="*/ 112429 h 2218638"/>
                <a:gd name="connsiteX11320" fmla="*/ 983480 w 1498841"/>
                <a:gd name="connsiteY11320" fmla="*/ 111581 h 2218638"/>
                <a:gd name="connsiteX11321" fmla="*/ 983089 w 1498841"/>
                <a:gd name="connsiteY11321" fmla="*/ 110015 h 2218638"/>
                <a:gd name="connsiteX11322" fmla="*/ 981914 w 1498841"/>
                <a:gd name="connsiteY11322" fmla="*/ 109558 h 2218638"/>
                <a:gd name="connsiteX11323" fmla="*/ 980609 w 1498841"/>
                <a:gd name="connsiteY11323" fmla="*/ 109819 h 2218638"/>
                <a:gd name="connsiteX11324" fmla="*/ 978325 w 1498841"/>
                <a:gd name="connsiteY11324" fmla="*/ 109428 h 2218638"/>
                <a:gd name="connsiteX11325" fmla="*/ 977608 w 1498841"/>
                <a:gd name="connsiteY11325" fmla="*/ 108514 h 2218638"/>
                <a:gd name="connsiteX11326" fmla="*/ 977542 w 1498841"/>
                <a:gd name="connsiteY11326" fmla="*/ 107666 h 2218638"/>
                <a:gd name="connsiteX11327" fmla="*/ 978260 w 1498841"/>
                <a:gd name="connsiteY11327" fmla="*/ 106752 h 2218638"/>
                <a:gd name="connsiteX11328" fmla="*/ 979957 w 1498841"/>
                <a:gd name="connsiteY11328" fmla="*/ 106361 h 2218638"/>
                <a:gd name="connsiteX11329" fmla="*/ 981392 w 1498841"/>
                <a:gd name="connsiteY11329" fmla="*/ 106492 h 2218638"/>
                <a:gd name="connsiteX11330" fmla="*/ 982567 w 1498841"/>
                <a:gd name="connsiteY11330" fmla="*/ 104664 h 2218638"/>
                <a:gd name="connsiteX11331" fmla="*/ 981066 w 1498841"/>
                <a:gd name="connsiteY11331" fmla="*/ 103164 h 2218638"/>
                <a:gd name="connsiteX11332" fmla="*/ 979435 w 1498841"/>
                <a:gd name="connsiteY11332" fmla="*/ 103098 h 2218638"/>
                <a:gd name="connsiteX11333" fmla="*/ 979239 w 1498841"/>
                <a:gd name="connsiteY11333" fmla="*/ 102185 h 2218638"/>
                <a:gd name="connsiteX11334" fmla="*/ 980479 w 1498841"/>
                <a:gd name="connsiteY11334" fmla="*/ 101859 h 2218638"/>
                <a:gd name="connsiteX11335" fmla="*/ 980087 w 1498841"/>
                <a:gd name="connsiteY11335" fmla="*/ 100880 h 2218638"/>
                <a:gd name="connsiteX11336" fmla="*/ 980805 w 1498841"/>
                <a:gd name="connsiteY11336" fmla="*/ 99510 h 2218638"/>
                <a:gd name="connsiteX11337" fmla="*/ 980413 w 1498841"/>
                <a:gd name="connsiteY11337" fmla="*/ 96769 h 2218638"/>
                <a:gd name="connsiteX11338" fmla="*/ 981392 w 1498841"/>
                <a:gd name="connsiteY11338" fmla="*/ 96051 h 2218638"/>
                <a:gd name="connsiteX11339" fmla="*/ 982110 w 1498841"/>
                <a:gd name="connsiteY11339" fmla="*/ 94420 h 2218638"/>
                <a:gd name="connsiteX11340" fmla="*/ 983284 w 1498841"/>
                <a:gd name="connsiteY11340" fmla="*/ 89787 h 2218638"/>
                <a:gd name="connsiteX11341" fmla="*/ 984263 w 1498841"/>
                <a:gd name="connsiteY11341" fmla="*/ 88873 h 2218638"/>
                <a:gd name="connsiteX11342" fmla="*/ 986156 w 1498841"/>
                <a:gd name="connsiteY11342" fmla="*/ 88612 h 2218638"/>
                <a:gd name="connsiteX11343" fmla="*/ 986351 w 1498841"/>
                <a:gd name="connsiteY11343" fmla="*/ 87764 h 2218638"/>
                <a:gd name="connsiteX11344" fmla="*/ 987330 w 1498841"/>
                <a:gd name="connsiteY11344" fmla="*/ 86589 h 2218638"/>
                <a:gd name="connsiteX11345" fmla="*/ 988048 w 1498841"/>
                <a:gd name="connsiteY11345" fmla="*/ 84893 h 2218638"/>
                <a:gd name="connsiteX11346" fmla="*/ 989222 w 1498841"/>
                <a:gd name="connsiteY11346" fmla="*/ 84110 h 2218638"/>
                <a:gd name="connsiteX11347" fmla="*/ 988113 w 1498841"/>
                <a:gd name="connsiteY11347" fmla="*/ 80978 h 2218638"/>
                <a:gd name="connsiteX11348" fmla="*/ 985307 w 1498841"/>
                <a:gd name="connsiteY11348" fmla="*/ 81565 h 2218638"/>
                <a:gd name="connsiteX11349" fmla="*/ 985046 w 1498841"/>
                <a:gd name="connsiteY11349" fmla="*/ 81174 h 2218638"/>
                <a:gd name="connsiteX11350" fmla="*/ 985503 w 1498841"/>
                <a:gd name="connsiteY11350" fmla="*/ 80391 h 2218638"/>
                <a:gd name="connsiteX11351" fmla="*/ 984589 w 1498841"/>
                <a:gd name="connsiteY11351" fmla="*/ 80129 h 2218638"/>
                <a:gd name="connsiteX11352" fmla="*/ 984198 w 1498841"/>
                <a:gd name="connsiteY11352" fmla="*/ 78694 h 2218638"/>
                <a:gd name="connsiteX11353" fmla="*/ 984198 w 1498841"/>
                <a:gd name="connsiteY11353" fmla="*/ 78433 h 2218638"/>
                <a:gd name="connsiteX11354" fmla="*/ 986025 w 1498841"/>
                <a:gd name="connsiteY11354" fmla="*/ 77911 h 2218638"/>
                <a:gd name="connsiteX11355" fmla="*/ 986547 w 1498841"/>
                <a:gd name="connsiteY11355" fmla="*/ 77063 h 2218638"/>
                <a:gd name="connsiteX11356" fmla="*/ 989353 w 1498841"/>
                <a:gd name="connsiteY11356" fmla="*/ 75823 h 2218638"/>
                <a:gd name="connsiteX11357" fmla="*/ 989418 w 1498841"/>
                <a:gd name="connsiteY11357" fmla="*/ 75040 h 2218638"/>
                <a:gd name="connsiteX11358" fmla="*/ 990527 w 1498841"/>
                <a:gd name="connsiteY11358" fmla="*/ 74518 h 2218638"/>
                <a:gd name="connsiteX11359" fmla="*/ 991180 w 1498841"/>
                <a:gd name="connsiteY11359" fmla="*/ 73474 h 2218638"/>
                <a:gd name="connsiteX11360" fmla="*/ 991245 w 1498841"/>
                <a:gd name="connsiteY11360" fmla="*/ 70994 h 2218638"/>
                <a:gd name="connsiteX11361" fmla="*/ 992485 w 1498841"/>
                <a:gd name="connsiteY11361" fmla="*/ 69036 h 2218638"/>
                <a:gd name="connsiteX11362" fmla="*/ 992616 w 1498841"/>
                <a:gd name="connsiteY11362" fmla="*/ 65513 h 2218638"/>
                <a:gd name="connsiteX11363" fmla="*/ 988700 w 1498841"/>
                <a:gd name="connsiteY11363" fmla="*/ 62903 h 2218638"/>
                <a:gd name="connsiteX11364" fmla="*/ 987069 w 1498841"/>
                <a:gd name="connsiteY11364" fmla="*/ 59510 h 2218638"/>
                <a:gd name="connsiteX11365" fmla="*/ 987069 w 1498841"/>
                <a:gd name="connsiteY11365" fmla="*/ 59118 h 2218638"/>
                <a:gd name="connsiteX11366" fmla="*/ 988178 w 1498841"/>
                <a:gd name="connsiteY11366" fmla="*/ 58401 h 2218638"/>
                <a:gd name="connsiteX11367" fmla="*/ 988831 w 1498841"/>
                <a:gd name="connsiteY11367" fmla="*/ 56313 h 2218638"/>
                <a:gd name="connsiteX11368" fmla="*/ 989614 w 1498841"/>
                <a:gd name="connsiteY11368" fmla="*/ 56573 h 2218638"/>
                <a:gd name="connsiteX11369" fmla="*/ 991180 w 1498841"/>
                <a:gd name="connsiteY11369" fmla="*/ 56313 h 2218638"/>
                <a:gd name="connsiteX11370" fmla="*/ 994508 w 1498841"/>
                <a:gd name="connsiteY11370" fmla="*/ 54094 h 2218638"/>
                <a:gd name="connsiteX11371" fmla="*/ 997705 w 1498841"/>
                <a:gd name="connsiteY11371" fmla="*/ 55334 h 2218638"/>
                <a:gd name="connsiteX11372" fmla="*/ 999597 w 1498841"/>
                <a:gd name="connsiteY11372" fmla="*/ 57422 h 2218638"/>
                <a:gd name="connsiteX11373" fmla="*/ 1002338 w 1498841"/>
                <a:gd name="connsiteY11373" fmla="*/ 58727 h 2218638"/>
                <a:gd name="connsiteX11374" fmla="*/ 1006253 w 1498841"/>
                <a:gd name="connsiteY11374" fmla="*/ 59118 h 2218638"/>
                <a:gd name="connsiteX11375" fmla="*/ 1006840 w 1498841"/>
                <a:gd name="connsiteY11375" fmla="*/ 58792 h 2218638"/>
                <a:gd name="connsiteX11376" fmla="*/ 1007689 w 1498841"/>
                <a:gd name="connsiteY11376" fmla="*/ 57161 h 2218638"/>
                <a:gd name="connsiteX11377" fmla="*/ 1007167 w 1498841"/>
                <a:gd name="connsiteY11377" fmla="*/ 55595 h 2218638"/>
                <a:gd name="connsiteX11378" fmla="*/ 1006123 w 1498841"/>
                <a:gd name="connsiteY11378" fmla="*/ 54747 h 2218638"/>
                <a:gd name="connsiteX11379" fmla="*/ 1006188 w 1498841"/>
                <a:gd name="connsiteY11379" fmla="*/ 54029 h 2218638"/>
                <a:gd name="connsiteX11380" fmla="*/ 1005535 w 1498841"/>
                <a:gd name="connsiteY11380" fmla="*/ 52593 h 2218638"/>
                <a:gd name="connsiteX11381" fmla="*/ 1005927 w 1498841"/>
                <a:gd name="connsiteY11381" fmla="*/ 51419 h 2218638"/>
                <a:gd name="connsiteX11382" fmla="*/ 1007493 w 1498841"/>
                <a:gd name="connsiteY11382" fmla="*/ 50701 h 2218638"/>
                <a:gd name="connsiteX11383" fmla="*/ 1009059 w 1498841"/>
                <a:gd name="connsiteY11383" fmla="*/ 51353 h 2218638"/>
                <a:gd name="connsiteX11384" fmla="*/ 1010560 w 1498841"/>
                <a:gd name="connsiteY11384" fmla="*/ 53311 h 2218638"/>
                <a:gd name="connsiteX11385" fmla="*/ 1011669 w 1498841"/>
                <a:gd name="connsiteY11385" fmla="*/ 53572 h 2218638"/>
                <a:gd name="connsiteX11386" fmla="*/ 1012387 w 1498841"/>
                <a:gd name="connsiteY11386" fmla="*/ 54159 h 2218638"/>
                <a:gd name="connsiteX11387" fmla="*/ 1012452 w 1498841"/>
                <a:gd name="connsiteY11387" fmla="*/ 55138 h 2218638"/>
                <a:gd name="connsiteX11388" fmla="*/ 1011800 w 1498841"/>
                <a:gd name="connsiteY11388" fmla="*/ 56443 h 2218638"/>
                <a:gd name="connsiteX11389" fmla="*/ 1011995 w 1498841"/>
                <a:gd name="connsiteY11389" fmla="*/ 57879 h 2218638"/>
                <a:gd name="connsiteX11390" fmla="*/ 1012452 w 1498841"/>
                <a:gd name="connsiteY11390" fmla="*/ 58466 h 2218638"/>
                <a:gd name="connsiteX11391" fmla="*/ 1014997 w 1498841"/>
                <a:gd name="connsiteY11391" fmla="*/ 59705 h 2218638"/>
                <a:gd name="connsiteX11392" fmla="*/ 1016498 w 1498841"/>
                <a:gd name="connsiteY11392" fmla="*/ 59771 h 2218638"/>
                <a:gd name="connsiteX11393" fmla="*/ 1017216 w 1498841"/>
                <a:gd name="connsiteY11393" fmla="*/ 60424 h 2218638"/>
                <a:gd name="connsiteX11394" fmla="*/ 1019760 w 1498841"/>
                <a:gd name="connsiteY11394" fmla="*/ 60228 h 2218638"/>
                <a:gd name="connsiteX11395" fmla="*/ 1018129 w 1498841"/>
                <a:gd name="connsiteY11395" fmla="*/ 55856 h 2218638"/>
                <a:gd name="connsiteX11396" fmla="*/ 1021196 w 1498841"/>
                <a:gd name="connsiteY11396" fmla="*/ 54747 h 2218638"/>
                <a:gd name="connsiteX11397" fmla="*/ 1022958 w 1498841"/>
                <a:gd name="connsiteY11397" fmla="*/ 53898 h 2218638"/>
                <a:gd name="connsiteX11398" fmla="*/ 1023349 w 1498841"/>
                <a:gd name="connsiteY11398" fmla="*/ 53246 h 2218638"/>
                <a:gd name="connsiteX11399" fmla="*/ 1025829 w 1498841"/>
                <a:gd name="connsiteY11399" fmla="*/ 53637 h 2218638"/>
                <a:gd name="connsiteX11400" fmla="*/ 1026808 w 1498841"/>
                <a:gd name="connsiteY11400" fmla="*/ 52919 h 2218638"/>
                <a:gd name="connsiteX11401" fmla="*/ 1030266 w 1498841"/>
                <a:gd name="connsiteY11401" fmla="*/ 53115 h 2218638"/>
                <a:gd name="connsiteX11402" fmla="*/ 1030984 w 1498841"/>
                <a:gd name="connsiteY11402" fmla="*/ 52854 h 2218638"/>
                <a:gd name="connsiteX11403" fmla="*/ 1031963 w 1498841"/>
                <a:gd name="connsiteY11403" fmla="*/ 53833 h 2218638"/>
                <a:gd name="connsiteX11404" fmla="*/ 1034834 w 1498841"/>
                <a:gd name="connsiteY11404" fmla="*/ 53180 h 2218638"/>
                <a:gd name="connsiteX11405" fmla="*/ 1036791 w 1498841"/>
                <a:gd name="connsiteY11405" fmla="*/ 48025 h 2218638"/>
                <a:gd name="connsiteX11406" fmla="*/ 1037770 w 1498841"/>
                <a:gd name="connsiteY11406" fmla="*/ 44241 h 2218638"/>
                <a:gd name="connsiteX11407" fmla="*/ 1037639 w 1498841"/>
                <a:gd name="connsiteY11407" fmla="*/ 39673 h 2218638"/>
                <a:gd name="connsiteX11408" fmla="*/ 1038749 w 1498841"/>
                <a:gd name="connsiteY11408" fmla="*/ 38629 h 2218638"/>
                <a:gd name="connsiteX11409" fmla="*/ 1041489 w 1498841"/>
                <a:gd name="connsiteY11409" fmla="*/ 38172 h 2218638"/>
                <a:gd name="connsiteX11410" fmla="*/ 1046840 w 1498841"/>
                <a:gd name="connsiteY11410" fmla="*/ 39347 h 2218638"/>
                <a:gd name="connsiteX11411" fmla="*/ 1048667 w 1498841"/>
                <a:gd name="connsiteY11411" fmla="*/ 40978 h 2218638"/>
                <a:gd name="connsiteX11412" fmla="*/ 1050625 w 1498841"/>
                <a:gd name="connsiteY11412" fmla="*/ 41239 h 2218638"/>
                <a:gd name="connsiteX11413" fmla="*/ 1051538 w 1498841"/>
                <a:gd name="connsiteY11413" fmla="*/ 42349 h 2218638"/>
                <a:gd name="connsiteX11414" fmla="*/ 1051473 w 1498841"/>
                <a:gd name="connsiteY11414" fmla="*/ 43784 h 2218638"/>
                <a:gd name="connsiteX11415" fmla="*/ 1053692 w 1498841"/>
                <a:gd name="connsiteY11415" fmla="*/ 44894 h 2218638"/>
                <a:gd name="connsiteX11416" fmla="*/ 1054083 w 1498841"/>
                <a:gd name="connsiteY11416" fmla="*/ 46916 h 2218638"/>
                <a:gd name="connsiteX11417" fmla="*/ 1056171 w 1498841"/>
                <a:gd name="connsiteY11417" fmla="*/ 47177 h 2218638"/>
                <a:gd name="connsiteX11418" fmla="*/ 1057802 w 1498841"/>
                <a:gd name="connsiteY11418" fmla="*/ 46198 h 2218638"/>
                <a:gd name="connsiteX11419" fmla="*/ 1058063 w 1498841"/>
                <a:gd name="connsiteY11419" fmla="*/ 46459 h 2218638"/>
                <a:gd name="connsiteX11420" fmla="*/ 1057411 w 1498841"/>
                <a:gd name="connsiteY11420" fmla="*/ 48808 h 2218638"/>
                <a:gd name="connsiteX11421" fmla="*/ 1059434 w 1498841"/>
                <a:gd name="connsiteY11421" fmla="*/ 49657 h 2218638"/>
                <a:gd name="connsiteX11422" fmla="*/ 1060151 w 1498841"/>
                <a:gd name="connsiteY11422" fmla="*/ 51288 h 2218638"/>
                <a:gd name="connsiteX11423" fmla="*/ 1060935 w 1498841"/>
                <a:gd name="connsiteY11423" fmla="*/ 52071 h 2218638"/>
                <a:gd name="connsiteX11424" fmla="*/ 1060608 w 1498841"/>
                <a:gd name="connsiteY11424" fmla="*/ 53702 h 2218638"/>
                <a:gd name="connsiteX11425" fmla="*/ 1057998 w 1498841"/>
                <a:gd name="connsiteY11425" fmla="*/ 55073 h 2218638"/>
                <a:gd name="connsiteX11426" fmla="*/ 1053887 w 1498841"/>
                <a:gd name="connsiteY11426" fmla="*/ 54877 h 2218638"/>
                <a:gd name="connsiteX11427" fmla="*/ 1051277 w 1498841"/>
                <a:gd name="connsiteY11427" fmla="*/ 53702 h 2218638"/>
                <a:gd name="connsiteX11428" fmla="*/ 1047819 w 1498841"/>
                <a:gd name="connsiteY11428" fmla="*/ 54159 h 2218638"/>
                <a:gd name="connsiteX11429" fmla="*/ 1046840 w 1498841"/>
                <a:gd name="connsiteY11429" fmla="*/ 53637 h 2218638"/>
                <a:gd name="connsiteX11430" fmla="*/ 1045731 w 1498841"/>
                <a:gd name="connsiteY11430" fmla="*/ 54942 h 2218638"/>
                <a:gd name="connsiteX11431" fmla="*/ 1046187 w 1498841"/>
                <a:gd name="connsiteY11431" fmla="*/ 56182 h 2218638"/>
                <a:gd name="connsiteX11432" fmla="*/ 1045992 w 1498841"/>
                <a:gd name="connsiteY11432" fmla="*/ 56639 h 2218638"/>
                <a:gd name="connsiteX11433" fmla="*/ 1045209 w 1498841"/>
                <a:gd name="connsiteY11433" fmla="*/ 56378 h 2218638"/>
                <a:gd name="connsiteX11434" fmla="*/ 1046449 w 1498841"/>
                <a:gd name="connsiteY11434" fmla="*/ 57552 h 2218638"/>
                <a:gd name="connsiteX11435" fmla="*/ 1048341 w 1498841"/>
                <a:gd name="connsiteY11435" fmla="*/ 58205 h 2218638"/>
                <a:gd name="connsiteX11436" fmla="*/ 1050625 w 1498841"/>
                <a:gd name="connsiteY11436" fmla="*/ 56573 h 2218638"/>
                <a:gd name="connsiteX11437" fmla="*/ 1051864 w 1498841"/>
                <a:gd name="connsiteY11437" fmla="*/ 58596 h 2218638"/>
                <a:gd name="connsiteX11438" fmla="*/ 1052517 w 1498841"/>
                <a:gd name="connsiteY11438" fmla="*/ 58727 h 2218638"/>
                <a:gd name="connsiteX11439" fmla="*/ 1054475 w 1498841"/>
                <a:gd name="connsiteY11439" fmla="*/ 57356 h 2218638"/>
                <a:gd name="connsiteX11440" fmla="*/ 1057085 w 1498841"/>
                <a:gd name="connsiteY11440" fmla="*/ 57356 h 2218638"/>
                <a:gd name="connsiteX11441" fmla="*/ 1059238 w 1498841"/>
                <a:gd name="connsiteY11441" fmla="*/ 58205 h 2218638"/>
                <a:gd name="connsiteX11442" fmla="*/ 1063218 w 1498841"/>
                <a:gd name="connsiteY11442" fmla="*/ 62055 h 2218638"/>
                <a:gd name="connsiteX11443" fmla="*/ 1066742 w 1498841"/>
                <a:gd name="connsiteY11443" fmla="*/ 63490 h 2218638"/>
                <a:gd name="connsiteX11444" fmla="*/ 1067525 w 1498841"/>
                <a:gd name="connsiteY11444" fmla="*/ 62511 h 2218638"/>
                <a:gd name="connsiteX11445" fmla="*/ 1068569 w 1498841"/>
                <a:gd name="connsiteY11445" fmla="*/ 62903 h 2218638"/>
                <a:gd name="connsiteX11446" fmla="*/ 1069678 w 1498841"/>
                <a:gd name="connsiteY11446" fmla="*/ 61924 h 2218638"/>
                <a:gd name="connsiteX11447" fmla="*/ 1070657 w 1498841"/>
                <a:gd name="connsiteY11447" fmla="*/ 60293 h 2218638"/>
                <a:gd name="connsiteX11448" fmla="*/ 1072027 w 1498841"/>
                <a:gd name="connsiteY11448" fmla="*/ 59379 h 2218638"/>
                <a:gd name="connsiteX11449" fmla="*/ 1072615 w 1498841"/>
                <a:gd name="connsiteY11449" fmla="*/ 59379 h 2218638"/>
                <a:gd name="connsiteX11450" fmla="*/ 1073332 w 1498841"/>
                <a:gd name="connsiteY11450" fmla="*/ 60032 h 2218638"/>
                <a:gd name="connsiteX11451" fmla="*/ 1072615 w 1498841"/>
                <a:gd name="connsiteY11451" fmla="*/ 60815 h 2218638"/>
                <a:gd name="connsiteX11452" fmla="*/ 1072615 w 1498841"/>
                <a:gd name="connsiteY11452" fmla="*/ 61794 h 2218638"/>
                <a:gd name="connsiteX11453" fmla="*/ 1074115 w 1498841"/>
                <a:gd name="connsiteY11453" fmla="*/ 62511 h 2218638"/>
                <a:gd name="connsiteX11454" fmla="*/ 1074637 w 1498841"/>
                <a:gd name="connsiteY11454" fmla="*/ 60945 h 2218638"/>
                <a:gd name="connsiteX11455" fmla="*/ 1074964 w 1498841"/>
                <a:gd name="connsiteY11455" fmla="*/ 60880 h 2218638"/>
                <a:gd name="connsiteX11456" fmla="*/ 1076399 w 1498841"/>
                <a:gd name="connsiteY11456" fmla="*/ 61402 h 2218638"/>
                <a:gd name="connsiteX11457" fmla="*/ 1078487 w 1498841"/>
                <a:gd name="connsiteY11457" fmla="*/ 61533 h 2218638"/>
                <a:gd name="connsiteX11458" fmla="*/ 1079270 w 1498841"/>
                <a:gd name="connsiteY11458" fmla="*/ 61272 h 2218638"/>
                <a:gd name="connsiteX11459" fmla="*/ 1080445 w 1498841"/>
                <a:gd name="connsiteY11459" fmla="*/ 61598 h 2218638"/>
                <a:gd name="connsiteX11460" fmla="*/ 1080119 w 1498841"/>
                <a:gd name="connsiteY11460" fmla="*/ 60750 h 2218638"/>
                <a:gd name="connsiteX11461" fmla="*/ 1077770 w 1498841"/>
                <a:gd name="connsiteY11461" fmla="*/ 59184 h 2218638"/>
                <a:gd name="connsiteX11462" fmla="*/ 1077509 w 1498841"/>
                <a:gd name="connsiteY11462" fmla="*/ 57879 h 2218638"/>
                <a:gd name="connsiteX11463" fmla="*/ 1076464 w 1498841"/>
                <a:gd name="connsiteY11463" fmla="*/ 56573 h 2218638"/>
                <a:gd name="connsiteX11464" fmla="*/ 1074050 w 1498841"/>
                <a:gd name="connsiteY11464" fmla="*/ 55791 h 2218638"/>
                <a:gd name="connsiteX11465" fmla="*/ 1073463 w 1498841"/>
                <a:gd name="connsiteY11465" fmla="*/ 54942 h 2218638"/>
                <a:gd name="connsiteX11466" fmla="*/ 1074181 w 1498841"/>
                <a:gd name="connsiteY11466" fmla="*/ 53833 h 2218638"/>
                <a:gd name="connsiteX11467" fmla="*/ 1076138 w 1498841"/>
                <a:gd name="connsiteY11467" fmla="*/ 52919 h 2218638"/>
                <a:gd name="connsiteX11468" fmla="*/ 1078357 w 1498841"/>
                <a:gd name="connsiteY11468" fmla="*/ 52463 h 2218638"/>
                <a:gd name="connsiteX11469" fmla="*/ 1078553 w 1498841"/>
                <a:gd name="connsiteY11469" fmla="*/ 52202 h 2218638"/>
                <a:gd name="connsiteX11470" fmla="*/ 1078031 w 1498841"/>
                <a:gd name="connsiteY11470" fmla="*/ 51876 h 2218638"/>
                <a:gd name="connsiteX11471" fmla="*/ 1075747 w 1498841"/>
                <a:gd name="connsiteY11471" fmla="*/ 52006 h 2218638"/>
                <a:gd name="connsiteX11472" fmla="*/ 1072484 w 1498841"/>
                <a:gd name="connsiteY11472" fmla="*/ 53180 h 2218638"/>
                <a:gd name="connsiteX11473" fmla="*/ 1070266 w 1498841"/>
                <a:gd name="connsiteY11473" fmla="*/ 52919 h 2218638"/>
                <a:gd name="connsiteX11474" fmla="*/ 1067525 w 1498841"/>
                <a:gd name="connsiteY11474" fmla="*/ 51419 h 2218638"/>
                <a:gd name="connsiteX11475" fmla="*/ 1065633 w 1498841"/>
                <a:gd name="connsiteY11475" fmla="*/ 49787 h 2218638"/>
                <a:gd name="connsiteX11476" fmla="*/ 1064915 w 1498841"/>
                <a:gd name="connsiteY11476" fmla="*/ 48482 h 2218638"/>
                <a:gd name="connsiteX11477" fmla="*/ 1060021 w 1498841"/>
                <a:gd name="connsiteY11477" fmla="*/ 45481 h 2218638"/>
                <a:gd name="connsiteX11478" fmla="*/ 1056693 w 1498841"/>
                <a:gd name="connsiteY11478" fmla="*/ 42609 h 2218638"/>
                <a:gd name="connsiteX11479" fmla="*/ 1055453 w 1498841"/>
                <a:gd name="connsiteY11479" fmla="*/ 42153 h 2218638"/>
                <a:gd name="connsiteX11480" fmla="*/ 1053104 w 1498841"/>
                <a:gd name="connsiteY11480" fmla="*/ 42349 h 2218638"/>
                <a:gd name="connsiteX11481" fmla="*/ 1052256 w 1498841"/>
                <a:gd name="connsiteY11481" fmla="*/ 41761 h 2218638"/>
                <a:gd name="connsiteX11482" fmla="*/ 1052060 w 1498841"/>
                <a:gd name="connsiteY11482" fmla="*/ 40260 h 2218638"/>
                <a:gd name="connsiteX11483" fmla="*/ 1051081 w 1498841"/>
                <a:gd name="connsiteY11483" fmla="*/ 37716 h 2218638"/>
                <a:gd name="connsiteX11484" fmla="*/ 1051212 w 1498841"/>
                <a:gd name="connsiteY11484" fmla="*/ 34388 h 2218638"/>
                <a:gd name="connsiteX11485" fmla="*/ 1050820 w 1498841"/>
                <a:gd name="connsiteY11485" fmla="*/ 33735 h 2218638"/>
                <a:gd name="connsiteX11486" fmla="*/ 1050364 w 1498841"/>
                <a:gd name="connsiteY11486" fmla="*/ 33278 h 2218638"/>
                <a:gd name="connsiteX11487" fmla="*/ 1047754 w 1498841"/>
                <a:gd name="connsiteY11487" fmla="*/ 32430 h 2218638"/>
                <a:gd name="connsiteX11488" fmla="*/ 1046775 w 1498841"/>
                <a:gd name="connsiteY11488" fmla="*/ 30995 h 2218638"/>
                <a:gd name="connsiteX11489" fmla="*/ 1045404 w 1498841"/>
                <a:gd name="connsiteY11489" fmla="*/ 30407 h 2218638"/>
                <a:gd name="connsiteX11490" fmla="*/ 1044752 w 1498841"/>
                <a:gd name="connsiteY11490" fmla="*/ 29429 h 2218638"/>
                <a:gd name="connsiteX11491" fmla="*/ 1045927 w 1498841"/>
                <a:gd name="connsiteY11491" fmla="*/ 24535 h 2218638"/>
                <a:gd name="connsiteX11492" fmla="*/ 1046057 w 1498841"/>
                <a:gd name="connsiteY11492" fmla="*/ 22577 h 2218638"/>
                <a:gd name="connsiteX11493" fmla="*/ 1045600 w 1498841"/>
                <a:gd name="connsiteY11493" fmla="*/ 19837 h 2218638"/>
                <a:gd name="connsiteX11494" fmla="*/ 1046253 w 1498841"/>
                <a:gd name="connsiteY11494" fmla="*/ 17357 h 2218638"/>
                <a:gd name="connsiteX11495" fmla="*/ 1046318 w 1498841"/>
                <a:gd name="connsiteY11495" fmla="*/ 14094 h 2218638"/>
                <a:gd name="connsiteX11496" fmla="*/ 1042729 w 1498841"/>
                <a:gd name="connsiteY11496" fmla="*/ 12724 h 2218638"/>
                <a:gd name="connsiteX11497" fmla="*/ 1040511 w 1498841"/>
                <a:gd name="connsiteY11497" fmla="*/ 13507 h 2218638"/>
                <a:gd name="connsiteX11498" fmla="*/ 1038292 w 1498841"/>
                <a:gd name="connsiteY11498" fmla="*/ 13116 h 2218638"/>
                <a:gd name="connsiteX11499" fmla="*/ 1036791 w 1498841"/>
                <a:gd name="connsiteY11499" fmla="*/ 11158 h 2218638"/>
                <a:gd name="connsiteX11500" fmla="*/ 1033790 w 1498841"/>
                <a:gd name="connsiteY11500" fmla="*/ 9592 h 2218638"/>
                <a:gd name="connsiteX11501" fmla="*/ 1033333 w 1498841"/>
                <a:gd name="connsiteY11501" fmla="*/ 7830 h 2218638"/>
                <a:gd name="connsiteX11502" fmla="*/ 1034116 w 1498841"/>
                <a:gd name="connsiteY11502" fmla="*/ 6721 h 2218638"/>
                <a:gd name="connsiteX11503" fmla="*/ 1032419 w 1498841"/>
                <a:gd name="connsiteY11503" fmla="*/ 6003 h 2218638"/>
                <a:gd name="connsiteX11504" fmla="*/ 1032028 w 1498841"/>
                <a:gd name="connsiteY11504" fmla="*/ 4372 h 2218638"/>
                <a:gd name="connsiteX11505" fmla="*/ 1031245 w 1498841"/>
                <a:gd name="connsiteY11505" fmla="*/ 4176 h 2218638"/>
                <a:gd name="connsiteX11506" fmla="*/ 1030396 w 1498841"/>
                <a:gd name="connsiteY11506" fmla="*/ 4894 h 2218638"/>
                <a:gd name="connsiteX11507" fmla="*/ 1029418 w 1498841"/>
                <a:gd name="connsiteY11507" fmla="*/ 4633 h 2218638"/>
                <a:gd name="connsiteX11508" fmla="*/ 1029548 w 1498841"/>
                <a:gd name="connsiteY11508" fmla="*/ 3784 h 2218638"/>
                <a:gd name="connsiteX11509" fmla="*/ 1034312 w 1498841"/>
                <a:gd name="connsiteY11509" fmla="*/ 1435 h 2218638"/>
                <a:gd name="connsiteX11510" fmla="*/ 1036922 w 1498841"/>
                <a:gd name="connsiteY11510" fmla="*/ 848 h 2218638"/>
                <a:gd name="connsiteX11511" fmla="*/ 1037770 w 1498841"/>
                <a:gd name="connsiteY11511" fmla="*/ 130 h 2218638"/>
                <a:gd name="connsiteX11512" fmla="*/ 1039010 w 1498841"/>
                <a:gd name="connsiteY11512" fmla="*/ 0 h 2218638"/>
                <a:gd name="connsiteX11513" fmla="*/ 1039401 w 1498841"/>
                <a:gd name="connsiteY11513" fmla="*/ 848 h 2218638"/>
                <a:gd name="connsiteX11514" fmla="*/ 1040250 w 1498841"/>
                <a:gd name="connsiteY11514" fmla="*/ 1305 h 2218638"/>
                <a:gd name="connsiteX11515" fmla="*/ 1040641 w 1498841"/>
                <a:gd name="connsiteY11515" fmla="*/ 2284 h 2218638"/>
                <a:gd name="connsiteX11516" fmla="*/ 1041359 w 1498841"/>
                <a:gd name="connsiteY11516" fmla="*/ 2545 h 2218638"/>
                <a:gd name="connsiteX11517" fmla="*/ 1042860 w 1498841"/>
                <a:gd name="connsiteY11517" fmla="*/ 2218 h 2218638"/>
                <a:gd name="connsiteX11518" fmla="*/ 1043577 w 1498841"/>
                <a:gd name="connsiteY11518" fmla="*/ 2610 h 2218638"/>
                <a:gd name="connsiteX11519" fmla="*/ 1044165 w 1498841"/>
                <a:gd name="connsiteY11519" fmla="*/ 3654 h 2218638"/>
                <a:gd name="connsiteX11520" fmla="*/ 1045143 w 1498841"/>
                <a:gd name="connsiteY11520" fmla="*/ 4176 h 2218638"/>
                <a:gd name="connsiteX11521" fmla="*/ 1046775 w 1498841"/>
                <a:gd name="connsiteY11521" fmla="*/ 4763 h 2218638"/>
                <a:gd name="connsiteX11522" fmla="*/ 1048667 w 1498841"/>
                <a:gd name="connsiteY11522" fmla="*/ 4763 h 2218638"/>
                <a:gd name="connsiteX11523" fmla="*/ 1049776 w 1498841"/>
                <a:gd name="connsiteY11523" fmla="*/ 5416 h 2218638"/>
                <a:gd name="connsiteX11524" fmla="*/ 1050298 w 1498841"/>
                <a:gd name="connsiteY11524" fmla="*/ 7961 h 2218638"/>
                <a:gd name="connsiteX11525" fmla="*/ 1051081 w 1498841"/>
                <a:gd name="connsiteY11525" fmla="*/ 9070 h 2218638"/>
                <a:gd name="connsiteX11526" fmla="*/ 1058390 w 1498841"/>
                <a:gd name="connsiteY11526" fmla="*/ 8352 h 2218638"/>
                <a:gd name="connsiteX11527" fmla="*/ 1059238 w 1498841"/>
                <a:gd name="connsiteY11527" fmla="*/ 8874 h 2218638"/>
                <a:gd name="connsiteX11528" fmla="*/ 1059890 w 1498841"/>
                <a:gd name="connsiteY11528" fmla="*/ 8613 h 2218638"/>
                <a:gd name="connsiteX11529" fmla="*/ 1060804 w 1498841"/>
                <a:gd name="connsiteY11529" fmla="*/ 9266 h 2218638"/>
                <a:gd name="connsiteX11530" fmla="*/ 1064915 w 1498841"/>
                <a:gd name="connsiteY11530" fmla="*/ 8678 h 2218638"/>
                <a:gd name="connsiteX11531" fmla="*/ 1065306 w 1498841"/>
                <a:gd name="connsiteY11531" fmla="*/ 9723 h 2218638"/>
                <a:gd name="connsiteX11532" fmla="*/ 1066089 w 1498841"/>
                <a:gd name="connsiteY11532" fmla="*/ 9983 h 2218638"/>
                <a:gd name="connsiteX11533" fmla="*/ 1067786 w 1498841"/>
                <a:gd name="connsiteY11533" fmla="*/ 9592 h 2218638"/>
                <a:gd name="connsiteX11534" fmla="*/ 1068699 w 1498841"/>
                <a:gd name="connsiteY11534" fmla="*/ 10179 h 2218638"/>
                <a:gd name="connsiteX11535" fmla="*/ 1069352 w 1498841"/>
                <a:gd name="connsiteY11535" fmla="*/ 9853 h 2218638"/>
                <a:gd name="connsiteX11536" fmla="*/ 1071962 w 1498841"/>
                <a:gd name="connsiteY11536" fmla="*/ 13311 h 2218638"/>
                <a:gd name="connsiteX11537" fmla="*/ 1074115 w 1498841"/>
                <a:gd name="connsiteY11537" fmla="*/ 13637 h 2218638"/>
                <a:gd name="connsiteX11538" fmla="*/ 1076791 w 1498841"/>
                <a:gd name="connsiteY11538" fmla="*/ 14682 h 2218638"/>
                <a:gd name="connsiteX11539" fmla="*/ 1078031 w 1498841"/>
                <a:gd name="connsiteY11539" fmla="*/ 14029 h 2218638"/>
                <a:gd name="connsiteX11540" fmla="*/ 1080249 w 1498841"/>
                <a:gd name="connsiteY11540" fmla="*/ 14356 h 2218638"/>
                <a:gd name="connsiteX11541" fmla="*/ 1081032 w 1498841"/>
                <a:gd name="connsiteY11541" fmla="*/ 13833 h 2218638"/>
                <a:gd name="connsiteX11542" fmla="*/ 1082272 w 1498841"/>
                <a:gd name="connsiteY11542" fmla="*/ 16900 h 2218638"/>
                <a:gd name="connsiteX11543" fmla="*/ 1085208 w 1498841"/>
                <a:gd name="connsiteY11543" fmla="*/ 18336 h 2218638"/>
                <a:gd name="connsiteX11544" fmla="*/ 1087818 w 1498841"/>
                <a:gd name="connsiteY11544" fmla="*/ 19380 h 2218638"/>
                <a:gd name="connsiteX11545" fmla="*/ 1089972 w 1498841"/>
                <a:gd name="connsiteY11545" fmla="*/ 19119 h 2218638"/>
                <a:gd name="connsiteX11546" fmla="*/ 1092321 w 1498841"/>
                <a:gd name="connsiteY11546" fmla="*/ 20097 h 2218638"/>
                <a:gd name="connsiteX11547" fmla="*/ 1095844 w 1498841"/>
                <a:gd name="connsiteY11547" fmla="*/ 20489 h 2218638"/>
                <a:gd name="connsiteX11548" fmla="*/ 1097737 w 1498841"/>
                <a:gd name="connsiteY11548" fmla="*/ 21207 h 2218638"/>
                <a:gd name="connsiteX11549" fmla="*/ 1099694 w 1498841"/>
                <a:gd name="connsiteY11549" fmla="*/ 23164 h 2218638"/>
                <a:gd name="connsiteX11550" fmla="*/ 1102565 w 1498841"/>
                <a:gd name="connsiteY11550" fmla="*/ 24600 h 2218638"/>
                <a:gd name="connsiteX11551" fmla="*/ 1103153 w 1498841"/>
                <a:gd name="connsiteY11551" fmla="*/ 26427 h 2218638"/>
                <a:gd name="connsiteX11552" fmla="*/ 1105436 w 1498841"/>
                <a:gd name="connsiteY11552" fmla="*/ 27275 h 2218638"/>
                <a:gd name="connsiteX11553" fmla="*/ 1104458 w 1498841"/>
                <a:gd name="connsiteY11553" fmla="*/ 29298 h 2218638"/>
                <a:gd name="connsiteX11554" fmla="*/ 1100999 w 1498841"/>
                <a:gd name="connsiteY11554" fmla="*/ 29559 h 2218638"/>
                <a:gd name="connsiteX11555" fmla="*/ 1101260 w 1498841"/>
                <a:gd name="connsiteY11555" fmla="*/ 30277 h 2218638"/>
                <a:gd name="connsiteX11556" fmla="*/ 1102239 w 1498841"/>
                <a:gd name="connsiteY11556" fmla="*/ 30734 h 2218638"/>
                <a:gd name="connsiteX11557" fmla="*/ 1104719 w 1498841"/>
                <a:gd name="connsiteY11557" fmla="*/ 30864 h 2218638"/>
                <a:gd name="connsiteX11558" fmla="*/ 1106024 w 1498841"/>
                <a:gd name="connsiteY11558" fmla="*/ 31843 h 2218638"/>
                <a:gd name="connsiteX11559" fmla="*/ 1106024 w 1498841"/>
                <a:gd name="connsiteY11559" fmla="*/ 34127 h 2218638"/>
                <a:gd name="connsiteX11560" fmla="*/ 1104131 w 1498841"/>
                <a:gd name="connsiteY11560" fmla="*/ 36150 h 2218638"/>
                <a:gd name="connsiteX11561" fmla="*/ 1103936 w 1498841"/>
                <a:gd name="connsiteY11561" fmla="*/ 36867 h 2218638"/>
                <a:gd name="connsiteX11562" fmla="*/ 1106676 w 1498841"/>
                <a:gd name="connsiteY11562" fmla="*/ 38564 h 2218638"/>
                <a:gd name="connsiteX11563" fmla="*/ 1108634 w 1498841"/>
                <a:gd name="connsiteY11563" fmla="*/ 41696 h 2218638"/>
                <a:gd name="connsiteX11564" fmla="*/ 1110330 w 1498841"/>
                <a:gd name="connsiteY11564" fmla="*/ 42544 h 2218638"/>
                <a:gd name="connsiteX11565" fmla="*/ 1110265 w 1498841"/>
                <a:gd name="connsiteY11565" fmla="*/ 43328 h 2218638"/>
                <a:gd name="connsiteX11566" fmla="*/ 1109547 w 1498841"/>
                <a:gd name="connsiteY11566" fmla="*/ 44371 h 2218638"/>
                <a:gd name="connsiteX11567" fmla="*/ 1109613 w 1498841"/>
                <a:gd name="connsiteY11567" fmla="*/ 45220 h 2218638"/>
                <a:gd name="connsiteX11568" fmla="*/ 1111440 w 1498841"/>
                <a:gd name="connsiteY11568" fmla="*/ 47308 h 2218638"/>
                <a:gd name="connsiteX11569" fmla="*/ 1110722 w 1498841"/>
                <a:gd name="connsiteY11569" fmla="*/ 50701 h 2218638"/>
                <a:gd name="connsiteX11570" fmla="*/ 1114702 w 1498841"/>
                <a:gd name="connsiteY11570" fmla="*/ 52789 h 2218638"/>
                <a:gd name="connsiteX11571" fmla="*/ 1118030 w 1498841"/>
                <a:gd name="connsiteY11571" fmla="*/ 53507 h 2218638"/>
                <a:gd name="connsiteX11572" fmla="*/ 1119009 w 1498841"/>
                <a:gd name="connsiteY11572" fmla="*/ 52267 h 2218638"/>
                <a:gd name="connsiteX11573" fmla="*/ 1120771 w 1498841"/>
                <a:gd name="connsiteY11573" fmla="*/ 51484 h 2218638"/>
                <a:gd name="connsiteX11574" fmla="*/ 1121554 w 1498841"/>
                <a:gd name="connsiteY11574" fmla="*/ 51614 h 2218638"/>
                <a:gd name="connsiteX11575" fmla="*/ 1122141 w 1498841"/>
                <a:gd name="connsiteY11575" fmla="*/ 52071 h 2218638"/>
                <a:gd name="connsiteX11576" fmla="*/ 1122402 w 1498841"/>
                <a:gd name="connsiteY11576" fmla="*/ 53637 h 2218638"/>
                <a:gd name="connsiteX11577" fmla="*/ 1123511 w 1498841"/>
                <a:gd name="connsiteY11577" fmla="*/ 55008 h 2218638"/>
                <a:gd name="connsiteX11578" fmla="*/ 1125534 w 1498841"/>
                <a:gd name="connsiteY11578" fmla="*/ 55791 h 2218638"/>
                <a:gd name="connsiteX11579" fmla="*/ 1127492 w 1498841"/>
                <a:gd name="connsiteY11579" fmla="*/ 55464 h 2218638"/>
                <a:gd name="connsiteX11580" fmla="*/ 1130298 w 1498841"/>
                <a:gd name="connsiteY11580" fmla="*/ 56900 h 2218638"/>
                <a:gd name="connsiteX11581" fmla="*/ 1131342 w 1498841"/>
                <a:gd name="connsiteY11581" fmla="*/ 57096 h 2218638"/>
                <a:gd name="connsiteX11582" fmla="*/ 1132516 w 1498841"/>
                <a:gd name="connsiteY11582" fmla="*/ 59575 h 2218638"/>
                <a:gd name="connsiteX11583" fmla="*/ 1135648 w 1498841"/>
                <a:gd name="connsiteY11583" fmla="*/ 61141 h 2218638"/>
                <a:gd name="connsiteX11584" fmla="*/ 1137475 w 1498841"/>
                <a:gd name="connsiteY11584" fmla="*/ 63490 h 2218638"/>
                <a:gd name="connsiteX11585" fmla="*/ 1139368 w 1498841"/>
                <a:gd name="connsiteY11585" fmla="*/ 64534 h 2218638"/>
                <a:gd name="connsiteX11586" fmla="*/ 1142630 w 1498841"/>
                <a:gd name="connsiteY11586" fmla="*/ 65056 h 2218638"/>
                <a:gd name="connsiteX11587" fmla="*/ 1144457 w 1498841"/>
                <a:gd name="connsiteY11587" fmla="*/ 64012 h 2218638"/>
                <a:gd name="connsiteX11588" fmla="*/ 1146219 w 1498841"/>
                <a:gd name="connsiteY11588" fmla="*/ 64143 h 2218638"/>
                <a:gd name="connsiteX11589" fmla="*/ 1146676 w 1498841"/>
                <a:gd name="connsiteY11589" fmla="*/ 63425 h 2218638"/>
                <a:gd name="connsiteX11590" fmla="*/ 1147655 w 1498841"/>
                <a:gd name="connsiteY11590" fmla="*/ 63033 h 2218638"/>
                <a:gd name="connsiteX11591" fmla="*/ 1149286 w 1498841"/>
                <a:gd name="connsiteY11591" fmla="*/ 63621 h 2218638"/>
                <a:gd name="connsiteX11592" fmla="*/ 1149286 w 1498841"/>
                <a:gd name="connsiteY11592" fmla="*/ 64665 h 2218638"/>
                <a:gd name="connsiteX11593" fmla="*/ 1150526 w 1498841"/>
                <a:gd name="connsiteY11593" fmla="*/ 65774 h 2218638"/>
                <a:gd name="connsiteX11594" fmla="*/ 1150721 w 1498841"/>
                <a:gd name="connsiteY11594" fmla="*/ 66818 h 2218638"/>
                <a:gd name="connsiteX11595" fmla="*/ 1152483 w 1498841"/>
                <a:gd name="connsiteY11595" fmla="*/ 66557 h 2218638"/>
                <a:gd name="connsiteX11596" fmla="*/ 1154180 w 1498841"/>
                <a:gd name="connsiteY11596" fmla="*/ 67666 h 2218638"/>
                <a:gd name="connsiteX11597" fmla="*/ 1155681 w 1498841"/>
                <a:gd name="connsiteY11597" fmla="*/ 67666 h 2218638"/>
                <a:gd name="connsiteX11598" fmla="*/ 1159400 w 1498841"/>
                <a:gd name="connsiteY11598" fmla="*/ 68776 h 2218638"/>
                <a:gd name="connsiteX11599" fmla="*/ 1159726 w 1498841"/>
                <a:gd name="connsiteY11599" fmla="*/ 69363 h 2218638"/>
                <a:gd name="connsiteX11600" fmla="*/ 1159204 w 1498841"/>
                <a:gd name="connsiteY11600" fmla="*/ 73082 h 2218638"/>
                <a:gd name="connsiteX11601" fmla="*/ 1159465 w 1498841"/>
                <a:gd name="connsiteY11601" fmla="*/ 73604 h 2218638"/>
                <a:gd name="connsiteX11602" fmla="*/ 1161097 w 1498841"/>
                <a:gd name="connsiteY11602" fmla="*/ 74518 h 2218638"/>
                <a:gd name="connsiteX11603" fmla="*/ 1164620 w 1498841"/>
                <a:gd name="connsiteY11603" fmla="*/ 75170 h 2218638"/>
                <a:gd name="connsiteX11604" fmla="*/ 1165925 w 1498841"/>
                <a:gd name="connsiteY11604" fmla="*/ 74648 h 2218638"/>
                <a:gd name="connsiteX11605" fmla="*/ 1168340 w 1498841"/>
                <a:gd name="connsiteY11605" fmla="*/ 74648 h 2218638"/>
                <a:gd name="connsiteX11606" fmla="*/ 1170428 w 1498841"/>
                <a:gd name="connsiteY11606" fmla="*/ 73539 h 2218638"/>
                <a:gd name="connsiteX11607" fmla="*/ 1172124 w 1498841"/>
                <a:gd name="connsiteY11607" fmla="*/ 73800 h 2218638"/>
                <a:gd name="connsiteX11608" fmla="*/ 1174604 w 1498841"/>
                <a:gd name="connsiteY11608" fmla="*/ 75627 h 2218638"/>
                <a:gd name="connsiteX11609" fmla="*/ 1175452 w 1498841"/>
                <a:gd name="connsiteY11609" fmla="*/ 75627 h 2218638"/>
                <a:gd name="connsiteX11610" fmla="*/ 1175909 w 1498841"/>
                <a:gd name="connsiteY11610" fmla="*/ 75236 h 2218638"/>
                <a:gd name="connsiteX11611" fmla="*/ 1178845 w 1498841"/>
                <a:gd name="connsiteY11611" fmla="*/ 76019 h 2218638"/>
                <a:gd name="connsiteX11612" fmla="*/ 1180346 w 1498841"/>
                <a:gd name="connsiteY11612" fmla="*/ 77780 h 2218638"/>
                <a:gd name="connsiteX11613" fmla="*/ 1183739 w 1498841"/>
                <a:gd name="connsiteY11613" fmla="*/ 79934 h 2218638"/>
                <a:gd name="connsiteX11614" fmla="*/ 1184914 w 1498841"/>
                <a:gd name="connsiteY11614" fmla="*/ 83066 h 2218638"/>
                <a:gd name="connsiteX11615" fmla="*/ 1187458 w 1498841"/>
                <a:gd name="connsiteY11615" fmla="*/ 85285 h 2218638"/>
                <a:gd name="connsiteX11616" fmla="*/ 1188568 w 1498841"/>
                <a:gd name="connsiteY11616" fmla="*/ 85219 h 2218638"/>
                <a:gd name="connsiteX11617" fmla="*/ 1188763 w 1498841"/>
                <a:gd name="connsiteY11617" fmla="*/ 86002 h 2218638"/>
                <a:gd name="connsiteX11618" fmla="*/ 1187002 w 1498841"/>
                <a:gd name="connsiteY11618" fmla="*/ 89069 h 2218638"/>
                <a:gd name="connsiteX11619" fmla="*/ 1187524 w 1498841"/>
                <a:gd name="connsiteY11619" fmla="*/ 89460 h 2218638"/>
                <a:gd name="connsiteX11620" fmla="*/ 1187263 w 1498841"/>
                <a:gd name="connsiteY11620" fmla="*/ 90439 h 2218638"/>
                <a:gd name="connsiteX11621" fmla="*/ 1187980 w 1498841"/>
                <a:gd name="connsiteY11621" fmla="*/ 90962 h 2218638"/>
                <a:gd name="connsiteX11622" fmla="*/ 1188176 w 1498841"/>
                <a:gd name="connsiteY11622" fmla="*/ 91810 h 2218638"/>
                <a:gd name="connsiteX11623" fmla="*/ 1186741 w 1498841"/>
                <a:gd name="connsiteY11623" fmla="*/ 92267 h 2218638"/>
                <a:gd name="connsiteX11624" fmla="*/ 1186414 w 1498841"/>
                <a:gd name="connsiteY11624" fmla="*/ 93310 h 2218638"/>
                <a:gd name="connsiteX11625" fmla="*/ 1184783 w 1498841"/>
                <a:gd name="connsiteY11625" fmla="*/ 94159 h 2218638"/>
                <a:gd name="connsiteX11626" fmla="*/ 1184783 w 1498841"/>
                <a:gd name="connsiteY11626" fmla="*/ 95007 h 2218638"/>
                <a:gd name="connsiteX11627" fmla="*/ 1183870 w 1498841"/>
                <a:gd name="connsiteY11627" fmla="*/ 95855 h 2218638"/>
                <a:gd name="connsiteX11628" fmla="*/ 1182825 w 1498841"/>
                <a:gd name="connsiteY11628" fmla="*/ 96116 h 2218638"/>
                <a:gd name="connsiteX11629" fmla="*/ 1181977 w 1498841"/>
                <a:gd name="connsiteY11629" fmla="*/ 97356 h 2218638"/>
                <a:gd name="connsiteX11630" fmla="*/ 1180542 w 1498841"/>
                <a:gd name="connsiteY11630" fmla="*/ 97617 h 2218638"/>
                <a:gd name="connsiteX11631" fmla="*/ 1178910 w 1498841"/>
                <a:gd name="connsiteY11631" fmla="*/ 98727 h 2218638"/>
                <a:gd name="connsiteX11632" fmla="*/ 1179041 w 1498841"/>
                <a:gd name="connsiteY11632" fmla="*/ 100097 h 2218638"/>
                <a:gd name="connsiteX11633" fmla="*/ 1178649 w 1498841"/>
                <a:gd name="connsiteY11633" fmla="*/ 100945 h 2218638"/>
                <a:gd name="connsiteX11634" fmla="*/ 1175583 w 1498841"/>
                <a:gd name="connsiteY11634" fmla="*/ 101989 h 2218638"/>
                <a:gd name="connsiteX11635" fmla="*/ 1175517 w 1498841"/>
                <a:gd name="connsiteY11635" fmla="*/ 102707 h 2218638"/>
                <a:gd name="connsiteX11636" fmla="*/ 1172450 w 1498841"/>
                <a:gd name="connsiteY11636" fmla="*/ 103816 h 2218638"/>
                <a:gd name="connsiteX11637" fmla="*/ 1169906 w 1498841"/>
                <a:gd name="connsiteY11637" fmla="*/ 105382 h 2218638"/>
                <a:gd name="connsiteX11638" fmla="*/ 1167687 w 1498841"/>
                <a:gd name="connsiteY11638" fmla="*/ 105773 h 2218638"/>
                <a:gd name="connsiteX11639" fmla="*/ 1163968 w 1498841"/>
                <a:gd name="connsiteY11639" fmla="*/ 108318 h 2218638"/>
                <a:gd name="connsiteX11640" fmla="*/ 1161814 w 1498841"/>
                <a:gd name="connsiteY11640" fmla="*/ 108906 h 2218638"/>
                <a:gd name="connsiteX11641" fmla="*/ 1157573 w 1498841"/>
                <a:gd name="connsiteY11641" fmla="*/ 111450 h 2218638"/>
                <a:gd name="connsiteX11642" fmla="*/ 1155681 w 1498841"/>
                <a:gd name="connsiteY11642" fmla="*/ 113212 h 2218638"/>
                <a:gd name="connsiteX11643" fmla="*/ 1153136 w 1498841"/>
                <a:gd name="connsiteY11643" fmla="*/ 113082 h 2218638"/>
                <a:gd name="connsiteX11644" fmla="*/ 1150656 w 1498841"/>
                <a:gd name="connsiteY11644" fmla="*/ 113800 h 2218638"/>
                <a:gd name="connsiteX11645" fmla="*/ 1149025 w 1498841"/>
                <a:gd name="connsiteY11645" fmla="*/ 115366 h 2218638"/>
                <a:gd name="connsiteX11646" fmla="*/ 1148111 w 1498841"/>
                <a:gd name="connsiteY11646" fmla="*/ 114974 h 2218638"/>
                <a:gd name="connsiteX11647" fmla="*/ 1146872 w 1498841"/>
                <a:gd name="connsiteY11647" fmla="*/ 115235 h 2218638"/>
                <a:gd name="connsiteX11648" fmla="*/ 1145175 w 1498841"/>
                <a:gd name="connsiteY11648" fmla="*/ 116997 h 2218638"/>
                <a:gd name="connsiteX11649" fmla="*/ 1144261 w 1498841"/>
                <a:gd name="connsiteY11649" fmla="*/ 117389 h 2218638"/>
                <a:gd name="connsiteX11650" fmla="*/ 1144066 w 1498841"/>
                <a:gd name="connsiteY11650" fmla="*/ 118302 h 2218638"/>
                <a:gd name="connsiteX11651" fmla="*/ 1142239 w 1498841"/>
                <a:gd name="connsiteY11651" fmla="*/ 118628 h 2218638"/>
                <a:gd name="connsiteX11652" fmla="*/ 1139694 w 1498841"/>
                <a:gd name="connsiteY11652" fmla="*/ 120912 h 2218638"/>
                <a:gd name="connsiteX11653" fmla="*/ 1138063 w 1498841"/>
                <a:gd name="connsiteY11653" fmla="*/ 121304 h 2218638"/>
                <a:gd name="connsiteX11654" fmla="*/ 1137149 w 1498841"/>
                <a:gd name="connsiteY11654" fmla="*/ 122282 h 2218638"/>
                <a:gd name="connsiteX11655" fmla="*/ 1128470 w 1498841"/>
                <a:gd name="connsiteY11655" fmla="*/ 126459 h 2218638"/>
                <a:gd name="connsiteX11656" fmla="*/ 1123055 w 1498841"/>
                <a:gd name="connsiteY11656" fmla="*/ 131091 h 2218638"/>
                <a:gd name="connsiteX11657" fmla="*/ 1122467 w 1498841"/>
                <a:gd name="connsiteY11657" fmla="*/ 130896 h 2218638"/>
                <a:gd name="connsiteX11658" fmla="*/ 1120444 w 1498841"/>
                <a:gd name="connsiteY11658" fmla="*/ 131809 h 2218638"/>
                <a:gd name="connsiteX11659" fmla="*/ 1117508 w 1498841"/>
                <a:gd name="connsiteY11659" fmla="*/ 132266 h 2218638"/>
                <a:gd name="connsiteX11660" fmla="*/ 1112549 w 1498841"/>
                <a:gd name="connsiteY11660" fmla="*/ 135072 h 2218638"/>
                <a:gd name="connsiteX11661" fmla="*/ 1109678 w 1498841"/>
                <a:gd name="connsiteY11661" fmla="*/ 137290 h 2218638"/>
                <a:gd name="connsiteX11662" fmla="*/ 1105502 w 1498841"/>
                <a:gd name="connsiteY11662" fmla="*/ 142184 h 2218638"/>
                <a:gd name="connsiteX11663" fmla="*/ 1100673 w 1498841"/>
                <a:gd name="connsiteY11663" fmla="*/ 146883 h 2218638"/>
                <a:gd name="connsiteX11664" fmla="*/ 1099890 w 1498841"/>
                <a:gd name="connsiteY11664" fmla="*/ 150341 h 2218638"/>
                <a:gd name="connsiteX11665" fmla="*/ 1097802 w 1498841"/>
                <a:gd name="connsiteY11665" fmla="*/ 152690 h 2218638"/>
                <a:gd name="connsiteX11666" fmla="*/ 1097084 w 1498841"/>
                <a:gd name="connsiteY11666" fmla="*/ 152625 h 2218638"/>
                <a:gd name="connsiteX11667" fmla="*/ 1096040 w 1498841"/>
                <a:gd name="connsiteY11667" fmla="*/ 153473 h 2218638"/>
                <a:gd name="connsiteX11668" fmla="*/ 1094409 w 1498841"/>
                <a:gd name="connsiteY11668" fmla="*/ 155692 h 2218638"/>
                <a:gd name="connsiteX11669" fmla="*/ 1093691 w 1498841"/>
                <a:gd name="connsiteY11669" fmla="*/ 157258 h 2218638"/>
                <a:gd name="connsiteX11670" fmla="*/ 1093756 w 1498841"/>
                <a:gd name="connsiteY11670" fmla="*/ 158628 h 2218638"/>
                <a:gd name="connsiteX11671" fmla="*/ 1092386 w 1498841"/>
                <a:gd name="connsiteY11671" fmla="*/ 160912 h 2218638"/>
                <a:gd name="connsiteX11672" fmla="*/ 1092190 w 1498841"/>
                <a:gd name="connsiteY11672" fmla="*/ 163000 h 2218638"/>
                <a:gd name="connsiteX11673" fmla="*/ 1087557 w 1498841"/>
                <a:gd name="connsiteY11673" fmla="*/ 167959 h 2218638"/>
                <a:gd name="connsiteX11674" fmla="*/ 1086448 w 1498841"/>
                <a:gd name="connsiteY11674" fmla="*/ 169851 h 2218638"/>
                <a:gd name="connsiteX11675" fmla="*/ 1082141 w 1498841"/>
                <a:gd name="connsiteY11675" fmla="*/ 175006 h 2218638"/>
                <a:gd name="connsiteX11676" fmla="*/ 1081619 w 1498841"/>
                <a:gd name="connsiteY11676" fmla="*/ 176311 h 2218638"/>
                <a:gd name="connsiteX11677" fmla="*/ 1080445 w 1498841"/>
                <a:gd name="connsiteY11677" fmla="*/ 177486 h 2218638"/>
                <a:gd name="connsiteX11678" fmla="*/ 1077052 w 1498841"/>
                <a:gd name="connsiteY11678" fmla="*/ 184141 h 2218638"/>
                <a:gd name="connsiteX11679" fmla="*/ 1076399 w 1498841"/>
                <a:gd name="connsiteY11679" fmla="*/ 185120 h 2218638"/>
                <a:gd name="connsiteX11680" fmla="*/ 1076464 w 1498841"/>
                <a:gd name="connsiteY11680" fmla="*/ 184729 h 2218638"/>
                <a:gd name="connsiteX11681" fmla="*/ 985829 w 1498841"/>
                <a:gd name="connsiteY11681" fmla="*/ 179770 h 2218638"/>
                <a:gd name="connsiteX11682" fmla="*/ 986416 w 1498841"/>
                <a:gd name="connsiteY11682" fmla="*/ 178987 h 2218638"/>
                <a:gd name="connsiteX11683" fmla="*/ 988178 w 1498841"/>
                <a:gd name="connsiteY11683" fmla="*/ 178008 h 2218638"/>
                <a:gd name="connsiteX11684" fmla="*/ 988961 w 1498841"/>
                <a:gd name="connsiteY11684" fmla="*/ 176115 h 2218638"/>
                <a:gd name="connsiteX11685" fmla="*/ 990527 w 1498841"/>
                <a:gd name="connsiteY11685" fmla="*/ 174876 h 2218638"/>
                <a:gd name="connsiteX11686" fmla="*/ 991180 w 1498841"/>
                <a:gd name="connsiteY11686" fmla="*/ 173505 h 2218638"/>
                <a:gd name="connsiteX11687" fmla="*/ 991963 w 1498841"/>
                <a:gd name="connsiteY11687" fmla="*/ 174158 h 2218638"/>
                <a:gd name="connsiteX11688" fmla="*/ 995878 w 1498841"/>
                <a:gd name="connsiteY11688" fmla="*/ 173701 h 2218638"/>
                <a:gd name="connsiteX11689" fmla="*/ 999141 w 1498841"/>
                <a:gd name="connsiteY11689" fmla="*/ 173832 h 2218638"/>
                <a:gd name="connsiteX11690" fmla="*/ 999793 w 1498841"/>
                <a:gd name="connsiteY11690" fmla="*/ 174158 h 2218638"/>
                <a:gd name="connsiteX11691" fmla="*/ 1003252 w 1498841"/>
                <a:gd name="connsiteY11691" fmla="*/ 178269 h 2218638"/>
                <a:gd name="connsiteX11692" fmla="*/ 1003643 w 1498841"/>
                <a:gd name="connsiteY11692" fmla="*/ 179509 h 2218638"/>
                <a:gd name="connsiteX11693" fmla="*/ 1004491 w 1498841"/>
                <a:gd name="connsiteY11693" fmla="*/ 180096 h 2218638"/>
                <a:gd name="connsiteX11694" fmla="*/ 1007102 w 1498841"/>
                <a:gd name="connsiteY11694" fmla="*/ 180357 h 2218638"/>
                <a:gd name="connsiteX11695" fmla="*/ 1007428 w 1498841"/>
                <a:gd name="connsiteY11695" fmla="*/ 181140 h 2218638"/>
                <a:gd name="connsiteX11696" fmla="*/ 1006906 w 1498841"/>
                <a:gd name="connsiteY11696" fmla="*/ 182119 h 2218638"/>
                <a:gd name="connsiteX11697" fmla="*/ 1007558 w 1498841"/>
                <a:gd name="connsiteY11697" fmla="*/ 182902 h 2218638"/>
                <a:gd name="connsiteX11698" fmla="*/ 1007754 w 1498841"/>
                <a:gd name="connsiteY11698" fmla="*/ 184011 h 2218638"/>
                <a:gd name="connsiteX11699" fmla="*/ 1008667 w 1498841"/>
                <a:gd name="connsiteY11699" fmla="*/ 184533 h 2218638"/>
                <a:gd name="connsiteX11700" fmla="*/ 1011800 w 1498841"/>
                <a:gd name="connsiteY11700" fmla="*/ 190863 h 2218638"/>
                <a:gd name="connsiteX11701" fmla="*/ 1012844 w 1498841"/>
                <a:gd name="connsiteY11701" fmla="*/ 191319 h 2218638"/>
                <a:gd name="connsiteX11702" fmla="*/ 1013235 w 1498841"/>
                <a:gd name="connsiteY11702" fmla="*/ 192168 h 2218638"/>
                <a:gd name="connsiteX11703" fmla="*/ 1012648 w 1498841"/>
                <a:gd name="connsiteY11703" fmla="*/ 193146 h 2218638"/>
                <a:gd name="connsiteX11704" fmla="*/ 1011604 w 1498841"/>
                <a:gd name="connsiteY11704" fmla="*/ 193081 h 2218638"/>
                <a:gd name="connsiteX11705" fmla="*/ 1010951 w 1498841"/>
                <a:gd name="connsiteY11705" fmla="*/ 193603 h 2218638"/>
                <a:gd name="connsiteX11706" fmla="*/ 1010756 w 1498841"/>
                <a:gd name="connsiteY11706" fmla="*/ 193342 h 2218638"/>
                <a:gd name="connsiteX11707" fmla="*/ 1011408 w 1498841"/>
                <a:gd name="connsiteY11707" fmla="*/ 192559 h 2218638"/>
                <a:gd name="connsiteX11708" fmla="*/ 1010299 w 1498841"/>
                <a:gd name="connsiteY11708" fmla="*/ 192363 h 2218638"/>
                <a:gd name="connsiteX11709" fmla="*/ 1008015 w 1498841"/>
                <a:gd name="connsiteY11709" fmla="*/ 194060 h 2218638"/>
                <a:gd name="connsiteX11710" fmla="*/ 1007167 w 1498841"/>
                <a:gd name="connsiteY11710" fmla="*/ 194190 h 2218638"/>
                <a:gd name="connsiteX11711" fmla="*/ 1006188 w 1498841"/>
                <a:gd name="connsiteY11711" fmla="*/ 193277 h 2218638"/>
                <a:gd name="connsiteX11712" fmla="*/ 1005731 w 1498841"/>
                <a:gd name="connsiteY11712" fmla="*/ 193277 h 2218638"/>
                <a:gd name="connsiteX11713" fmla="*/ 998097 w 1498841"/>
                <a:gd name="connsiteY11713" fmla="*/ 195104 h 2218638"/>
                <a:gd name="connsiteX11714" fmla="*/ 995552 w 1498841"/>
                <a:gd name="connsiteY11714" fmla="*/ 193277 h 2218638"/>
                <a:gd name="connsiteX11715" fmla="*/ 994638 w 1498841"/>
                <a:gd name="connsiteY11715" fmla="*/ 190406 h 2218638"/>
                <a:gd name="connsiteX11716" fmla="*/ 990854 w 1498841"/>
                <a:gd name="connsiteY11716" fmla="*/ 188970 h 2218638"/>
                <a:gd name="connsiteX11717" fmla="*/ 988505 w 1498841"/>
                <a:gd name="connsiteY11717" fmla="*/ 188840 h 2218638"/>
                <a:gd name="connsiteX11718" fmla="*/ 987004 w 1498841"/>
                <a:gd name="connsiteY11718" fmla="*/ 186621 h 2218638"/>
                <a:gd name="connsiteX11719" fmla="*/ 986482 w 1498841"/>
                <a:gd name="connsiteY11719" fmla="*/ 182445 h 2218638"/>
                <a:gd name="connsiteX11720" fmla="*/ 985634 w 1498841"/>
                <a:gd name="connsiteY11720" fmla="*/ 181140 h 2218638"/>
                <a:gd name="connsiteX11721" fmla="*/ 985829 w 1498841"/>
                <a:gd name="connsiteY11721" fmla="*/ 179770 h 2218638"/>
                <a:gd name="connsiteX11722" fmla="*/ 677643 w 1498841"/>
                <a:gd name="connsiteY11722" fmla="*/ 194843 h 2218638"/>
                <a:gd name="connsiteX11723" fmla="*/ 677056 w 1498841"/>
                <a:gd name="connsiteY11723" fmla="*/ 194908 h 2218638"/>
                <a:gd name="connsiteX11724" fmla="*/ 676404 w 1498841"/>
                <a:gd name="connsiteY11724" fmla="*/ 194190 h 2218638"/>
                <a:gd name="connsiteX11725" fmla="*/ 676208 w 1498841"/>
                <a:gd name="connsiteY11725" fmla="*/ 192885 h 2218638"/>
                <a:gd name="connsiteX11726" fmla="*/ 676860 w 1498841"/>
                <a:gd name="connsiteY11726" fmla="*/ 192624 h 2218638"/>
                <a:gd name="connsiteX11727" fmla="*/ 676599 w 1498841"/>
                <a:gd name="connsiteY11727" fmla="*/ 192037 h 2218638"/>
                <a:gd name="connsiteX11728" fmla="*/ 675751 w 1498841"/>
                <a:gd name="connsiteY11728" fmla="*/ 192363 h 2218638"/>
                <a:gd name="connsiteX11729" fmla="*/ 675360 w 1498841"/>
                <a:gd name="connsiteY11729" fmla="*/ 192102 h 2218638"/>
                <a:gd name="connsiteX11730" fmla="*/ 675555 w 1498841"/>
                <a:gd name="connsiteY11730" fmla="*/ 191123 h 2218638"/>
                <a:gd name="connsiteX11731" fmla="*/ 676208 w 1498841"/>
                <a:gd name="connsiteY11731" fmla="*/ 190732 h 2218638"/>
                <a:gd name="connsiteX11732" fmla="*/ 675229 w 1498841"/>
                <a:gd name="connsiteY11732" fmla="*/ 190340 h 2218638"/>
                <a:gd name="connsiteX11733" fmla="*/ 675164 w 1498841"/>
                <a:gd name="connsiteY11733" fmla="*/ 189688 h 2218638"/>
                <a:gd name="connsiteX11734" fmla="*/ 676860 w 1498841"/>
                <a:gd name="connsiteY11734" fmla="*/ 188644 h 2218638"/>
                <a:gd name="connsiteX11735" fmla="*/ 677448 w 1498841"/>
                <a:gd name="connsiteY11735" fmla="*/ 188840 h 2218638"/>
                <a:gd name="connsiteX11736" fmla="*/ 677643 w 1498841"/>
                <a:gd name="connsiteY11736" fmla="*/ 188057 h 2218638"/>
                <a:gd name="connsiteX11737" fmla="*/ 678100 w 1498841"/>
                <a:gd name="connsiteY11737" fmla="*/ 188252 h 2218638"/>
                <a:gd name="connsiteX11738" fmla="*/ 678557 w 1498841"/>
                <a:gd name="connsiteY11738" fmla="*/ 187339 h 2218638"/>
                <a:gd name="connsiteX11739" fmla="*/ 679862 w 1498841"/>
                <a:gd name="connsiteY11739" fmla="*/ 187535 h 2218638"/>
                <a:gd name="connsiteX11740" fmla="*/ 680319 w 1498841"/>
                <a:gd name="connsiteY11740" fmla="*/ 188187 h 2218638"/>
                <a:gd name="connsiteX11741" fmla="*/ 680058 w 1498841"/>
                <a:gd name="connsiteY11741" fmla="*/ 189035 h 2218638"/>
                <a:gd name="connsiteX11742" fmla="*/ 682081 w 1498841"/>
                <a:gd name="connsiteY11742" fmla="*/ 191319 h 2218638"/>
                <a:gd name="connsiteX11743" fmla="*/ 682276 w 1498841"/>
                <a:gd name="connsiteY11743" fmla="*/ 192951 h 2218638"/>
                <a:gd name="connsiteX11744" fmla="*/ 680776 w 1498841"/>
                <a:gd name="connsiteY11744" fmla="*/ 193407 h 2218638"/>
                <a:gd name="connsiteX11745" fmla="*/ 679666 w 1498841"/>
                <a:gd name="connsiteY11745" fmla="*/ 194517 h 2218638"/>
                <a:gd name="connsiteX11746" fmla="*/ 679144 w 1498841"/>
                <a:gd name="connsiteY11746" fmla="*/ 194190 h 2218638"/>
                <a:gd name="connsiteX11747" fmla="*/ 678622 w 1498841"/>
                <a:gd name="connsiteY11747" fmla="*/ 194908 h 2218638"/>
                <a:gd name="connsiteX11748" fmla="*/ 677643 w 1498841"/>
                <a:gd name="connsiteY11748" fmla="*/ 194908 h 2218638"/>
                <a:gd name="connsiteX11749" fmla="*/ 691085 w 1498841"/>
                <a:gd name="connsiteY11749" fmla="*/ 214875 h 2218638"/>
                <a:gd name="connsiteX11750" fmla="*/ 689128 w 1498841"/>
                <a:gd name="connsiteY11750" fmla="*/ 213309 h 2218638"/>
                <a:gd name="connsiteX11751" fmla="*/ 688606 w 1498841"/>
                <a:gd name="connsiteY11751" fmla="*/ 212526 h 2218638"/>
                <a:gd name="connsiteX11752" fmla="*/ 688671 w 1498841"/>
                <a:gd name="connsiteY11752" fmla="*/ 211613 h 2218638"/>
                <a:gd name="connsiteX11753" fmla="*/ 687692 w 1498841"/>
                <a:gd name="connsiteY11753" fmla="*/ 210895 h 2218638"/>
                <a:gd name="connsiteX11754" fmla="*/ 688149 w 1498841"/>
                <a:gd name="connsiteY11754" fmla="*/ 209264 h 2218638"/>
                <a:gd name="connsiteX11755" fmla="*/ 687888 w 1498841"/>
                <a:gd name="connsiteY11755" fmla="*/ 207632 h 2218638"/>
                <a:gd name="connsiteX11756" fmla="*/ 683255 w 1498841"/>
                <a:gd name="connsiteY11756" fmla="*/ 207502 h 2218638"/>
                <a:gd name="connsiteX11757" fmla="*/ 682668 w 1498841"/>
                <a:gd name="connsiteY11757" fmla="*/ 206653 h 2218638"/>
                <a:gd name="connsiteX11758" fmla="*/ 683386 w 1498841"/>
                <a:gd name="connsiteY11758" fmla="*/ 206262 h 2218638"/>
                <a:gd name="connsiteX11759" fmla="*/ 683190 w 1498841"/>
                <a:gd name="connsiteY11759" fmla="*/ 205544 h 2218638"/>
                <a:gd name="connsiteX11760" fmla="*/ 683581 w 1498841"/>
                <a:gd name="connsiteY11760" fmla="*/ 205283 h 2218638"/>
                <a:gd name="connsiteX11761" fmla="*/ 685147 w 1498841"/>
                <a:gd name="connsiteY11761" fmla="*/ 206393 h 2218638"/>
                <a:gd name="connsiteX11762" fmla="*/ 685996 w 1498841"/>
                <a:gd name="connsiteY11762" fmla="*/ 204696 h 2218638"/>
                <a:gd name="connsiteX11763" fmla="*/ 687627 w 1498841"/>
                <a:gd name="connsiteY11763" fmla="*/ 203848 h 2218638"/>
                <a:gd name="connsiteX11764" fmla="*/ 688214 w 1498841"/>
                <a:gd name="connsiteY11764" fmla="*/ 202803 h 2218638"/>
                <a:gd name="connsiteX11765" fmla="*/ 688149 w 1498841"/>
                <a:gd name="connsiteY11765" fmla="*/ 201825 h 2218638"/>
                <a:gd name="connsiteX11766" fmla="*/ 686061 w 1498841"/>
                <a:gd name="connsiteY11766" fmla="*/ 199019 h 2218638"/>
                <a:gd name="connsiteX11767" fmla="*/ 686191 w 1498841"/>
                <a:gd name="connsiteY11767" fmla="*/ 197649 h 2218638"/>
                <a:gd name="connsiteX11768" fmla="*/ 684952 w 1498841"/>
                <a:gd name="connsiteY11768" fmla="*/ 195822 h 2218638"/>
                <a:gd name="connsiteX11769" fmla="*/ 685408 w 1498841"/>
                <a:gd name="connsiteY11769" fmla="*/ 193734 h 2218638"/>
                <a:gd name="connsiteX11770" fmla="*/ 685017 w 1498841"/>
                <a:gd name="connsiteY11770" fmla="*/ 192689 h 2218638"/>
                <a:gd name="connsiteX11771" fmla="*/ 685278 w 1498841"/>
                <a:gd name="connsiteY11771" fmla="*/ 192363 h 2218638"/>
                <a:gd name="connsiteX11772" fmla="*/ 686779 w 1498841"/>
                <a:gd name="connsiteY11772" fmla="*/ 192820 h 2218638"/>
                <a:gd name="connsiteX11773" fmla="*/ 688214 w 1498841"/>
                <a:gd name="connsiteY11773" fmla="*/ 194712 h 2218638"/>
                <a:gd name="connsiteX11774" fmla="*/ 688802 w 1498841"/>
                <a:gd name="connsiteY11774" fmla="*/ 197192 h 2218638"/>
                <a:gd name="connsiteX11775" fmla="*/ 688541 w 1498841"/>
                <a:gd name="connsiteY11775" fmla="*/ 198105 h 2218638"/>
                <a:gd name="connsiteX11776" fmla="*/ 689846 w 1498841"/>
                <a:gd name="connsiteY11776" fmla="*/ 200389 h 2218638"/>
                <a:gd name="connsiteX11777" fmla="*/ 689715 w 1498841"/>
                <a:gd name="connsiteY11777" fmla="*/ 201825 h 2218638"/>
                <a:gd name="connsiteX11778" fmla="*/ 690368 w 1498841"/>
                <a:gd name="connsiteY11778" fmla="*/ 204631 h 2218638"/>
                <a:gd name="connsiteX11779" fmla="*/ 690890 w 1498841"/>
                <a:gd name="connsiteY11779" fmla="*/ 205674 h 2218638"/>
                <a:gd name="connsiteX11780" fmla="*/ 691934 w 1498841"/>
                <a:gd name="connsiteY11780" fmla="*/ 205674 h 2218638"/>
                <a:gd name="connsiteX11781" fmla="*/ 692651 w 1498841"/>
                <a:gd name="connsiteY11781" fmla="*/ 206458 h 2218638"/>
                <a:gd name="connsiteX11782" fmla="*/ 692390 w 1498841"/>
                <a:gd name="connsiteY11782" fmla="*/ 207567 h 2218638"/>
                <a:gd name="connsiteX11783" fmla="*/ 692586 w 1498841"/>
                <a:gd name="connsiteY11783" fmla="*/ 210047 h 2218638"/>
                <a:gd name="connsiteX11784" fmla="*/ 691673 w 1498841"/>
                <a:gd name="connsiteY11784" fmla="*/ 212722 h 2218638"/>
                <a:gd name="connsiteX11785" fmla="*/ 691868 w 1498841"/>
                <a:gd name="connsiteY11785" fmla="*/ 214549 h 2218638"/>
                <a:gd name="connsiteX11786" fmla="*/ 691477 w 1498841"/>
                <a:gd name="connsiteY11786" fmla="*/ 215006 h 2218638"/>
                <a:gd name="connsiteX11787" fmla="*/ 691085 w 1498841"/>
                <a:gd name="connsiteY11787" fmla="*/ 214875 h 2218638"/>
                <a:gd name="connsiteX11788" fmla="*/ 655131 w 1498841"/>
                <a:gd name="connsiteY11788" fmla="*/ 240911 h 2218638"/>
                <a:gd name="connsiteX11789" fmla="*/ 654414 w 1498841"/>
                <a:gd name="connsiteY11789" fmla="*/ 240976 h 2218638"/>
                <a:gd name="connsiteX11790" fmla="*/ 653304 w 1498841"/>
                <a:gd name="connsiteY11790" fmla="*/ 240323 h 2218638"/>
                <a:gd name="connsiteX11791" fmla="*/ 652978 w 1498841"/>
                <a:gd name="connsiteY11791" fmla="*/ 238562 h 2218638"/>
                <a:gd name="connsiteX11792" fmla="*/ 652521 w 1498841"/>
                <a:gd name="connsiteY11792" fmla="*/ 238040 h 2218638"/>
                <a:gd name="connsiteX11793" fmla="*/ 650499 w 1498841"/>
                <a:gd name="connsiteY11793" fmla="*/ 238040 h 2218638"/>
                <a:gd name="connsiteX11794" fmla="*/ 649520 w 1498841"/>
                <a:gd name="connsiteY11794" fmla="*/ 238757 h 2218638"/>
                <a:gd name="connsiteX11795" fmla="*/ 648345 w 1498841"/>
                <a:gd name="connsiteY11795" fmla="*/ 238040 h 2218638"/>
                <a:gd name="connsiteX11796" fmla="*/ 647366 w 1498841"/>
                <a:gd name="connsiteY11796" fmla="*/ 238562 h 2218638"/>
                <a:gd name="connsiteX11797" fmla="*/ 644234 w 1498841"/>
                <a:gd name="connsiteY11797" fmla="*/ 237844 h 2218638"/>
                <a:gd name="connsiteX11798" fmla="*/ 644039 w 1498841"/>
                <a:gd name="connsiteY11798" fmla="*/ 237191 h 2218638"/>
                <a:gd name="connsiteX11799" fmla="*/ 643517 w 1498841"/>
                <a:gd name="connsiteY11799" fmla="*/ 236996 h 2218638"/>
                <a:gd name="connsiteX11800" fmla="*/ 642538 w 1498841"/>
                <a:gd name="connsiteY11800" fmla="*/ 237387 h 2218638"/>
                <a:gd name="connsiteX11801" fmla="*/ 642016 w 1498841"/>
                <a:gd name="connsiteY11801" fmla="*/ 236865 h 2218638"/>
                <a:gd name="connsiteX11802" fmla="*/ 640189 w 1498841"/>
                <a:gd name="connsiteY11802" fmla="*/ 237061 h 2218638"/>
                <a:gd name="connsiteX11803" fmla="*/ 639406 w 1498841"/>
                <a:gd name="connsiteY11803" fmla="*/ 236800 h 2218638"/>
                <a:gd name="connsiteX11804" fmla="*/ 639340 w 1498841"/>
                <a:gd name="connsiteY11804" fmla="*/ 236082 h 2218638"/>
                <a:gd name="connsiteX11805" fmla="*/ 640058 w 1498841"/>
                <a:gd name="connsiteY11805" fmla="*/ 235625 h 2218638"/>
                <a:gd name="connsiteX11806" fmla="*/ 639928 w 1498841"/>
                <a:gd name="connsiteY11806" fmla="*/ 234973 h 2218638"/>
                <a:gd name="connsiteX11807" fmla="*/ 639014 w 1498841"/>
                <a:gd name="connsiteY11807" fmla="*/ 234777 h 2218638"/>
                <a:gd name="connsiteX11808" fmla="*/ 639471 w 1498841"/>
                <a:gd name="connsiteY11808" fmla="*/ 233276 h 2218638"/>
                <a:gd name="connsiteX11809" fmla="*/ 640646 w 1498841"/>
                <a:gd name="connsiteY11809" fmla="*/ 232428 h 2218638"/>
                <a:gd name="connsiteX11810" fmla="*/ 641951 w 1498841"/>
                <a:gd name="connsiteY11810" fmla="*/ 232689 h 2218638"/>
                <a:gd name="connsiteX11811" fmla="*/ 642277 w 1498841"/>
                <a:gd name="connsiteY11811" fmla="*/ 232428 h 2218638"/>
                <a:gd name="connsiteX11812" fmla="*/ 641037 w 1498841"/>
                <a:gd name="connsiteY11812" fmla="*/ 228709 h 2218638"/>
                <a:gd name="connsiteX11813" fmla="*/ 640906 w 1498841"/>
                <a:gd name="connsiteY11813" fmla="*/ 225772 h 2218638"/>
                <a:gd name="connsiteX11814" fmla="*/ 642146 w 1498841"/>
                <a:gd name="connsiteY11814" fmla="*/ 225055 h 2218638"/>
                <a:gd name="connsiteX11815" fmla="*/ 642734 w 1498841"/>
                <a:gd name="connsiteY11815" fmla="*/ 223489 h 2218638"/>
                <a:gd name="connsiteX11816" fmla="*/ 643973 w 1498841"/>
                <a:gd name="connsiteY11816" fmla="*/ 223749 h 2218638"/>
                <a:gd name="connsiteX11817" fmla="*/ 646061 w 1498841"/>
                <a:gd name="connsiteY11817" fmla="*/ 222575 h 2218638"/>
                <a:gd name="connsiteX11818" fmla="*/ 646322 w 1498841"/>
                <a:gd name="connsiteY11818" fmla="*/ 221923 h 2218638"/>
                <a:gd name="connsiteX11819" fmla="*/ 645605 w 1498841"/>
                <a:gd name="connsiteY11819" fmla="*/ 220944 h 2218638"/>
                <a:gd name="connsiteX11820" fmla="*/ 646257 w 1498841"/>
                <a:gd name="connsiteY11820" fmla="*/ 219182 h 2218638"/>
                <a:gd name="connsiteX11821" fmla="*/ 643321 w 1498841"/>
                <a:gd name="connsiteY11821" fmla="*/ 218007 h 2218638"/>
                <a:gd name="connsiteX11822" fmla="*/ 642473 w 1498841"/>
                <a:gd name="connsiteY11822" fmla="*/ 216767 h 2218638"/>
                <a:gd name="connsiteX11823" fmla="*/ 642473 w 1498841"/>
                <a:gd name="connsiteY11823" fmla="*/ 215919 h 2218638"/>
                <a:gd name="connsiteX11824" fmla="*/ 641559 w 1498841"/>
                <a:gd name="connsiteY11824" fmla="*/ 215071 h 2218638"/>
                <a:gd name="connsiteX11825" fmla="*/ 641559 w 1498841"/>
                <a:gd name="connsiteY11825" fmla="*/ 214353 h 2218638"/>
                <a:gd name="connsiteX11826" fmla="*/ 641885 w 1498841"/>
                <a:gd name="connsiteY11826" fmla="*/ 213962 h 2218638"/>
                <a:gd name="connsiteX11827" fmla="*/ 642864 w 1498841"/>
                <a:gd name="connsiteY11827" fmla="*/ 214288 h 2218638"/>
                <a:gd name="connsiteX11828" fmla="*/ 643647 w 1498841"/>
                <a:gd name="connsiteY11828" fmla="*/ 214027 h 2218638"/>
                <a:gd name="connsiteX11829" fmla="*/ 644365 w 1498841"/>
                <a:gd name="connsiteY11829" fmla="*/ 215462 h 2218638"/>
                <a:gd name="connsiteX11830" fmla="*/ 644822 w 1498841"/>
                <a:gd name="connsiteY11830" fmla="*/ 215332 h 2218638"/>
                <a:gd name="connsiteX11831" fmla="*/ 645083 w 1498841"/>
                <a:gd name="connsiteY11831" fmla="*/ 214484 h 2218638"/>
                <a:gd name="connsiteX11832" fmla="*/ 646779 w 1498841"/>
                <a:gd name="connsiteY11832" fmla="*/ 215397 h 2218638"/>
                <a:gd name="connsiteX11833" fmla="*/ 648019 w 1498841"/>
                <a:gd name="connsiteY11833" fmla="*/ 214222 h 2218638"/>
                <a:gd name="connsiteX11834" fmla="*/ 649063 w 1498841"/>
                <a:gd name="connsiteY11834" fmla="*/ 211417 h 2218638"/>
                <a:gd name="connsiteX11835" fmla="*/ 648084 w 1498841"/>
                <a:gd name="connsiteY11835" fmla="*/ 210503 h 2218638"/>
                <a:gd name="connsiteX11836" fmla="*/ 648215 w 1498841"/>
                <a:gd name="connsiteY11836" fmla="*/ 210112 h 2218638"/>
                <a:gd name="connsiteX11837" fmla="*/ 649911 w 1498841"/>
                <a:gd name="connsiteY11837" fmla="*/ 210373 h 2218638"/>
                <a:gd name="connsiteX11838" fmla="*/ 650433 w 1498841"/>
                <a:gd name="connsiteY11838" fmla="*/ 212135 h 2218638"/>
                <a:gd name="connsiteX11839" fmla="*/ 651673 w 1498841"/>
                <a:gd name="connsiteY11839" fmla="*/ 212787 h 2218638"/>
                <a:gd name="connsiteX11840" fmla="*/ 651673 w 1498841"/>
                <a:gd name="connsiteY11840" fmla="*/ 215789 h 2218638"/>
                <a:gd name="connsiteX11841" fmla="*/ 655001 w 1498841"/>
                <a:gd name="connsiteY11841" fmla="*/ 216050 h 2218638"/>
                <a:gd name="connsiteX11842" fmla="*/ 655653 w 1498841"/>
                <a:gd name="connsiteY11842" fmla="*/ 217681 h 2218638"/>
                <a:gd name="connsiteX11843" fmla="*/ 656698 w 1498841"/>
                <a:gd name="connsiteY11843" fmla="*/ 218660 h 2218638"/>
                <a:gd name="connsiteX11844" fmla="*/ 660352 w 1498841"/>
                <a:gd name="connsiteY11844" fmla="*/ 218921 h 2218638"/>
                <a:gd name="connsiteX11845" fmla="*/ 660743 w 1498841"/>
                <a:gd name="connsiteY11845" fmla="*/ 219704 h 2218638"/>
                <a:gd name="connsiteX11846" fmla="*/ 663549 w 1498841"/>
                <a:gd name="connsiteY11846" fmla="*/ 221335 h 2218638"/>
                <a:gd name="connsiteX11847" fmla="*/ 662831 w 1498841"/>
                <a:gd name="connsiteY11847" fmla="*/ 221923 h 2218638"/>
                <a:gd name="connsiteX11848" fmla="*/ 662962 w 1498841"/>
                <a:gd name="connsiteY11848" fmla="*/ 224076 h 2218638"/>
                <a:gd name="connsiteX11849" fmla="*/ 662244 w 1498841"/>
                <a:gd name="connsiteY11849" fmla="*/ 224924 h 2218638"/>
                <a:gd name="connsiteX11850" fmla="*/ 662048 w 1498841"/>
                <a:gd name="connsiteY11850" fmla="*/ 226034 h 2218638"/>
                <a:gd name="connsiteX11851" fmla="*/ 663157 w 1498841"/>
                <a:gd name="connsiteY11851" fmla="*/ 226947 h 2218638"/>
                <a:gd name="connsiteX11852" fmla="*/ 662896 w 1498841"/>
                <a:gd name="connsiteY11852" fmla="*/ 229883 h 2218638"/>
                <a:gd name="connsiteX11853" fmla="*/ 663941 w 1498841"/>
                <a:gd name="connsiteY11853" fmla="*/ 230536 h 2218638"/>
                <a:gd name="connsiteX11854" fmla="*/ 664985 w 1498841"/>
                <a:gd name="connsiteY11854" fmla="*/ 230405 h 2218638"/>
                <a:gd name="connsiteX11855" fmla="*/ 665833 w 1498841"/>
                <a:gd name="connsiteY11855" fmla="*/ 232102 h 2218638"/>
                <a:gd name="connsiteX11856" fmla="*/ 666224 w 1498841"/>
                <a:gd name="connsiteY11856" fmla="*/ 233537 h 2218638"/>
                <a:gd name="connsiteX11857" fmla="*/ 666224 w 1498841"/>
                <a:gd name="connsiteY11857" fmla="*/ 237714 h 2218638"/>
                <a:gd name="connsiteX11858" fmla="*/ 665180 w 1498841"/>
                <a:gd name="connsiteY11858" fmla="*/ 238040 h 2218638"/>
                <a:gd name="connsiteX11859" fmla="*/ 664854 w 1498841"/>
                <a:gd name="connsiteY11859" fmla="*/ 237583 h 2218638"/>
                <a:gd name="connsiteX11860" fmla="*/ 664267 w 1498841"/>
                <a:gd name="connsiteY11860" fmla="*/ 238040 h 2218638"/>
                <a:gd name="connsiteX11861" fmla="*/ 663745 w 1498841"/>
                <a:gd name="connsiteY11861" fmla="*/ 237061 h 2218638"/>
                <a:gd name="connsiteX11862" fmla="*/ 662374 w 1498841"/>
                <a:gd name="connsiteY11862" fmla="*/ 237061 h 2218638"/>
                <a:gd name="connsiteX11863" fmla="*/ 661135 w 1498841"/>
                <a:gd name="connsiteY11863" fmla="*/ 238692 h 2218638"/>
                <a:gd name="connsiteX11864" fmla="*/ 660091 w 1498841"/>
                <a:gd name="connsiteY11864" fmla="*/ 238888 h 2218638"/>
                <a:gd name="connsiteX11865" fmla="*/ 657089 w 1498841"/>
                <a:gd name="connsiteY11865" fmla="*/ 237974 h 2218638"/>
                <a:gd name="connsiteX11866" fmla="*/ 655719 w 1498841"/>
                <a:gd name="connsiteY11866" fmla="*/ 237909 h 2218638"/>
                <a:gd name="connsiteX11867" fmla="*/ 654740 w 1498841"/>
                <a:gd name="connsiteY11867" fmla="*/ 238562 h 2218638"/>
                <a:gd name="connsiteX11868" fmla="*/ 654740 w 1498841"/>
                <a:gd name="connsiteY11868" fmla="*/ 239410 h 2218638"/>
                <a:gd name="connsiteX11869" fmla="*/ 655262 w 1498841"/>
                <a:gd name="connsiteY11869" fmla="*/ 240258 h 2218638"/>
                <a:gd name="connsiteX11870" fmla="*/ 655131 w 1498841"/>
                <a:gd name="connsiteY11870" fmla="*/ 240911 h 2218638"/>
                <a:gd name="connsiteX11871" fmla="*/ 676665 w 1498841"/>
                <a:gd name="connsiteY11871" fmla="*/ 229426 h 2218638"/>
                <a:gd name="connsiteX11872" fmla="*/ 677643 w 1498841"/>
                <a:gd name="connsiteY11872" fmla="*/ 230471 h 2218638"/>
                <a:gd name="connsiteX11873" fmla="*/ 677187 w 1498841"/>
                <a:gd name="connsiteY11873" fmla="*/ 230731 h 2218638"/>
                <a:gd name="connsiteX11874" fmla="*/ 677121 w 1498841"/>
                <a:gd name="connsiteY11874" fmla="*/ 231906 h 2218638"/>
                <a:gd name="connsiteX11875" fmla="*/ 675033 w 1498841"/>
                <a:gd name="connsiteY11875" fmla="*/ 232102 h 2218638"/>
                <a:gd name="connsiteX11876" fmla="*/ 673859 w 1498841"/>
                <a:gd name="connsiteY11876" fmla="*/ 229688 h 2218638"/>
                <a:gd name="connsiteX11877" fmla="*/ 673598 w 1498841"/>
                <a:gd name="connsiteY11877" fmla="*/ 227860 h 2218638"/>
                <a:gd name="connsiteX11878" fmla="*/ 674316 w 1498841"/>
                <a:gd name="connsiteY11878" fmla="*/ 228317 h 2218638"/>
                <a:gd name="connsiteX11879" fmla="*/ 674707 w 1498841"/>
                <a:gd name="connsiteY11879" fmla="*/ 228056 h 2218638"/>
                <a:gd name="connsiteX11880" fmla="*/ 676665 w 1498841"/>
                <a:gd name="connsiteY11880" fmla="*/ 229426 h 2218638"/>
                <a:gd name="connsiteX11881" fmla="*/ 674511 w 1498841"/>
                <a:gd name="connsiteY11881" fmla="*/ 232559 h 2218638"/>
                <a:gd name="connsiteX11882" fmla="*/ 676012 w 1498841"/>
                <a:gd name="connsiteY11882" fmla="*/ 233929 h 2218638"/>
                <a:gd name="connsiteX11883" fmla="*/ 676795 w 1498841"/>
                <a:gd name="connsiteY11883" fmla="*/ 234059 h 2218638"/>
                <a:gd name="connsiteX11884" fmla="*/ 677121 w 1498841"/>
                <a:gd name="connsiteY11884" fmla="*/ 235234 h 2218638"/>
                <a:gd name="connsiteX11885" fmla="*/ 678818 w 1498841"/>
                <a:gd name="connsiteY11885" fmla="*/ 236213 h 2218638"/>
                <a:gd name="connsiteX11886" fmla="*/ 680058 w 1498841"/>
                <a:gd name="connsiteY11886" fmla="*/ 239671 h 2218638"/>
                <a:gd name="connsiteX11887" fmla="*/ 676665 w 1498841"/>
                <a:gd name="connsiteY11887" fmla="*/ 240519 h 2218638"/>
                <a:gd name="connsiteX11888" fmla="*/ 675555 w 1498841"/>
                <a:gd name="connsiteY11888" fmla="*/ 240128 h 2218638"/>
                <a:gd name="connsiteX11889" fmla="*/ 673141 w 1498841"/>
                <a:gd name="connsiteY11889" fmla="*/ 237974 h 2218638"/>
                <a:gd name="connsiteX11890" fmla="*/ 673924 w 1498841"/>
                <a:gd name="connsiteY11890" fmla="*/ 235234 h 2218638"/>
                <a:gd name="connsiteX11891" fmla="*/ 673989 w 1498841"/>
                <a:gd name="connsiteY11891" fmla="*/ 232754 h 2218638"/>
                <a:gd name="connsiteX11892" fmla="*/ 674511 w 1498841"/>
                <a:gd name="connsiteY11892" fmla="*/ 232559 h 2218638"/>
                <a:gd name="connsiteX11893" fmla="*/ 680776 w 1498841"/>
                <a:gd name="connsiteY11893" fmla="*/ 251938 h 2218638"/>
                <a:gd name="connsiteX11894" fmla="*/ 680580 w 1498841"/>
                <a:gd name="connsiteY11894" fmla="*/ 252461 h 2218638"/>
                <a:gd name="connsiteX11895" fmla="*/ 677317 w 1498841"/>
                <a:gd name="connsiteY11895" fmla="*/ 251221 h 2218638"/>
                <a:gd name="connsiteX11896" fmla="*/ 677448 w 1498841"/>
                <a:gd name="connsiteY11896" fmla="*/ 250046 h 2218638"/>
                <a:gd name="connsiteX11897" fmla="*/ 676469 w 1498841"/>
                <a:gd name="connsiteY11897" fmla="*/ 250699 h 2218638"/>
                <a:gd name="connsiteX11898" fmla="*/ 676469 w 1498841"/>
                <a:gd name="connsiteY11898" fmla="*/ 249655 h 2218638"/>
                <a:gd name="connsiteX11899" fmla="*/ 677252 w 1498841"/>
                <a:gd name="connsiteY11899" fmla="*/ 249133 h 2218638"/>
                <a:gd name="connsiteX11900" fmla="*/ 676338 w 1498841"/>
                <a:gd name="connsiteY11900" fmla="*/ 248545 h 2218638"/>
                <a:gd name="connsiteX11901" fmla="*/ 677839 w 1498841"/>
                <a:gd name="connsiteY11901" fmla="*/ 246979 h 2218638"/>
                <a:gd name="connsiteX11902" fmla="*/ 680058 w 1498841"/>
                <a:gd name="connsiteY11902" fmla="*/ 245870 h 2218638"/>
                <a:gd name="connsiteX11903" fmla="*/ 680971 w 1498841"/>
                <a:gd name="connsiteY11903" fmla="*/ 244696 h 2218638"/>
                <a:gd name="connsiteX11904" fmla="*/ 681624 w 1498841"/>
                <a:gd name="connsiteY11904" fmla="*/ 245217 h 2218638"/>
                <a:gd name="connsiteX11905" fmla="*/ 682211 w 1498841"/>
                <a:gd name="connsiteY11905" fmla="*/ 245022 h 2218638"/>
                <a:gd name="connsiteX11906" fmla="*/ 682929 w 1498841"/>
                <a:gd name="connsiteY11906" fmla="*/ 245739 h 2218638"/>
                <a:gd name="connsiteX11907" fmla="*/ 683581 w 1498841"/>
                <a:gd name="connsiteY11907" fmla="*/ 248154 h 2218638"/>
                <a:gd name="connsiteX11908" fmla="*/ 683516 w 1498841"/>
                <a:gd name="connsiteY11908" fmla="*/ 249850 h 2218638"/>
                <a:gd name="connsiteX11909" fmla="*/ 682929 w 1498841"/>
                <a:gd name="connsiteY11909" fmla="*/ 251025 h 2218638"/>
                <a:gd name="connsiteX11910" fmla="*/ 682015 w 1498841"/>
                <a:gd name="connsiteY11910" fmla="*/ 251742 h 2218638"/>
                <a:gd name="connsiteX11911" fmla="*/ 680776 w 1498841"/>
                <a:gd name="connsiteY11911" fmla="*/ 251938 h 2218638"/>
                <a:gd name="connsiteX11912" fmla="*/ 131744 w 1498841"/>
                <a:gd name="connsiteY11912" fmla="*/ 747333 h 2218638"/>
                <a:gd name="connsiteX11913" fmla="*/ 129591 w 1498841"/>
                <a:gd name="connsiteY11913" fmla="*/ 747202 h 2218638"/>
                <a:gd name="connsiteX11914" fmla="*/ 122935 w 1498841"/>
                <a:gd name="connsiteY11914" fmla="*/ 742113 h 2218638"/>
                <a:gd name="connsiteX11915" fmla="*/ 121369 w 1498841"/>
                <a:gd name="connsiteY11915" fmla="*/ 741917 h 2218638"/>
                <a:gd name="connsiteX11916" fmla="*/ 120455 w 1498841"/>
                <a:gd name="connsiteY11916" fmla="*/ 742439 h 2218638"/>
                <a:gd name="connsiteX11917" fmla="*/ 120194 w 1498841"/>
                <a:gd name="connsiteY11917" fmla="*/ 743222 h 2218638"/>
                <a:gd name="connsiteX11918" fmla="*/ 119803 w 1498841"/>
                <a:gd name="connsiteY11918" fmla="*/ 743091 h 2218638"/>
                <a:gd name="connsiteX11919" fmla="*/ 118367 w 1498841"/>
                <a:gd name="connsiteY11919" fmla="*/ 741786 h 2218638"/>
                <a:gd name="connsiteX11920" fmla="*/ 118172 w 1498841"/>
                <a:gd name="connsiteY11920" fmla="*/ 739568 h 2218638"/>
                <a:gd name="connsiteX11921" fmla="*/ 116932 w 1498841"/>
                <a:gd name="connsiteY11921" fmla="*/ 738524 h 2218638"/>
                <a:gd name="connsiteX11922" fmla="*/ 116345 w 1498841"/>
                <a:gd name="connsiteY11922" fmla="*/ 735196 h 2218638"/>
                <a:gd name="connsiteX11923" fmla="*/ 118824 w 1498841"/>
                <a:gd name="connsiteY11923" fmla="*/ 733630 h 2218638"/>
                <a:gd name="connsiteX11924" fmla="*/ 119607 w 1498841"/>
                <a:gd name="connsiteY11924" fmla="*/ 734021 h 2218638"/>
                <a:gd name="connsiteX11925" fmla="*/ 119933 w 1498841"/>
                <a:gd name="connsiteY11925" fmla="*/ 733825 h 2218638"/>
                <a:gd name="connsiteX11926" fmla="*/ 120064 w 1498841"/>
                <a:gd name="connsiteY11926" fmla="*/ 732455 h 2218638"/>
                <a:gd name="connsiteX11927" fmla="*/ 118889 w 1498841"/>
                <a:gd name="connsiteY11927" fmla="*/ 726322 h 2218638"/>
                <a:gd name="connsiteX11928" fmla="*/ 118759 w 1498841"/>
                <a:gd name="connsiteY11928" fmla="*/ 722994 h 2218638"/>
                <a:gd name="connsiteX11929" fmla="*/ 121108 w 1498841"/>
                <a:gd name="connsiteY11929" fmla="*/ 717643 h 2218638"/>
                <a:gd name="connsiteX11930" fmla="*/ 121238 w 1498841"/>
                <a:gd name="connsiteY11930" fmla="*/ 714511 h 2218638"/>
                <a:gd name="connsiteX11931" fmla="*/ 123066 w 1498841"/>
                <a:gd name="connsiteY11931" fmla="*/ 713075 h 2218638"/>
                <a:gd name="connsiteX11932" fmla="*/ 124762 w 1498841"/>
                <a:gd name="connsiteY11932" fmla="*/ 712358 h 2218638"/>
                <a:gd name="connsiteX11933" fmla="*/ 126393 w 1498841"/>
                <a:gd name="connsiteY11933" fmla="*/ 710009 h 2218638"/>
                <a:gd name="connsiteX11934" fmla="*/ 127568 w 1498841"/>
                <a:gd name="connsiteY11934" fmla="*/ 707268 h 2218638"/>
                <a:gd name="connsiteX11935" fmla="*/ 128286 w 1498841"/>
                <a:gd name="connsiteY11935" fmla="*/ 703744 h 2218638"/>
                <a:gd name="connsiteX11936" fmla="*/ 129395 w 1498841"/>
                <a:gd name="connsiteY11936" fmla="*/ 701917 h 2218638"/>
                <a:gd name="connsiteX11937" fmla="*/ 128677 w 1498841"/>
                <a:gd name="connsiteY11937" fmla="*/ 700416 h 2218638"/>
                <a:gd name="connsiteX11938" fmla="*/ 128808 w 1498841"/>
                <a:gd name="connsiteY11938" fmla="*/ 699633 h 2218638"/>
                <a:gd name="connsiteX11939" fmla="*/ 131287 w 1498841"/>
                <a:gd name="connsiteY11939" fmla="*/ 695653 h 2218638"/>
                <a:gd name="connsiteX11940" fmla="*/ 131679 w 1498841"/>
                <a:gd name="connsiteY11940" fmla="*/ 693630 h 2218638"/>
                <a:gd name="connsiteX11941" fmla="*/ 131353 w 1498841"/>
                <a:gd name="connsiteY11941" fmla="*/ 690890 h 2218638"/>
                <a:gd name="connsiteX11942" fmla="*/ 128220 w 1498841"/>
                <a:gd name="connsiteY11942" fmla="*/ 684365 h 2218638"/>
                <a:gd name="connsiteX11943" fmla="*/ 128286 w 1498841"/>
                <a:gd name="connsiteY11943" fmla="*/ 683646 h 2218638"/>
                <a:gd name="connsiteX11944" fmla="*/ 131744 w 1498841"/>
                <a:gd name="connsiteY11944" fmla="*/ 680580 h 2218638"/>
                <a:gd name="connsiteX11945" fmla="*/ 132462 w 1498841"/>
                <a:gd name="connsiteY11945" fmla="*/ 678231 h 2218638"/>
                <a:gd name="connsiteX11946" fmla="*/ 133114 w 1498841"/>
                <a:gd name="connsiteY11946" fmla="*/ 677578 h 2218638"/>
                <a:gd name="connsiteX11947" fmla="*/ 135659 w 1498841"/>
                <a:gd name="connsiteY11947" fmla="*/ 677056 h 2218638"/>
                <a:gd name="connsiteX11948" fmla="*/ 138400 w 1498841"/>
                <a:gd name="connsiteY11948" fmla="*/ 677709 h 2218638"/>
                <a:gd name="connsiteX11949" fmla="*/ 139313 w 1498841"/>
                <a:gd name="connsiteY11949" fmla="*/ 677121 h 2218638"/>
                <a:gd name="connsiteX11950" fmla="*/ 140488 w 1498841"/>
                <a:gd name="connsiteY11950" fmla="*/ 674120 h 2218638"/>
                <a:gd name="connsiteX11951" fmla="*/ 141662 w 1498841"/>
                <a:gd name="connsiteY11951" fmla="*/ 672489 h 2218638"/>
                <a:gd name="connsiteX11952" fmla="*/ 141989 w 1498841"/>
                <a:gd name="connsiteY11952" fmla="*/ 668117 h 2218638"/>
                <a:gd name="connsiteX11953" fmla="*/ 141662 w 1498841"/>
                <a:gd name="connsiteY11953" fmla="*/ 667203 h 2218638"/>
                <a:gd name="connsiteX11954" fmla="*/ 139444 w 1498841"/>
                <a:gd name="connsiteY11954" fmla="*/ 666290 h 2218638"/>
                <a:gd name="connsiteX11955" fmla="*/ 138204 w 1498841"/>
                <a:gd name="connsiteY11955" fmla="*/ 664854 h 2218638"/>
                <a:gd name="connsiteX11956" fmla="*/ 137029 w 1498841"/>
                <a:gd name="connsiteY11956" fmla="*/ 664789 h 2218638"/>
                <a:gd name="connsiteX11957" fmla="*/ 136116 w 1498841"/>
                <a:gd name="connsiteY11957" fmla="*/ 666290 h 2218638"/>
                <a:gd name="connsiteX11958" fmla="*/ 135529 w 1498841"/>
                <a:gd name="connsiteY11958" fmla="*/ 665507 h 2218638"/>
                <a:gd name="connsiteX11959" fmla="*/ 132853 w 1498841"/>
                <a:gd name="connsiteY11959" fmla="*/ 664919 h 2218638"/>
                <a:gd name="connsiteX11960" fmla="*/ 131679 w 1498841"/>
                <a:gd name="connsiteY11960" fmla="*/ 663810 h 2218638"/>
                <a:gd name="connsiteX11961" fmla="*/ 128742 w 1498841"/>
                <a:gd name="connsiteY11961" fmla="*/ 662701 h 2218638"/>
                <a:gd name="connsiteX11962" fmla="*/ 128090 w 1498841"/>
                <a:gd name="connsiteY11962" fmla="*/ 661004 h 2218638"/>
                <a:gd name="connsiteX11963" fmla="*/ 127698 w 1498841"/>
                <a:gd name="connsiteY11963" fmla="*/ 661722 h 2218638"/>
                <a:gd name="connsiteX11964" fmla="*/ 126198 w 1498841"/>
                <a:gd name="connsiteY11964" fmla="*/ 660808 h 2218638"/>
                <a:gd name="connsiteX11965" fmla="*/ 125937 w 1498841"/>
                <a:gd name="connsiteY11965" fmla="*/ 660091 h 2218638"/>
                <a:gd name="connsiteX11966" fmla="*/ 125023 w 1498841"/>
                <a:gd name="connsiteY11966" fmla="*/ 660091 h 2218638"/>
                <a:gd name="connsiteX11967" fmla="*/ 123979 w 1498841"/>
                <a:gd name="connsiteY11967" fmla="*/ 658981 h 2218638"/>
                <a:gd name="connsiteX11968" fmla="*/ 124762 w 1498841"/>
                <a:gd name="connsiteY11968" fmla="*/ 657611 h 2218638"/>
                <a:gd name="connsiteX11969" fmla="*/ 125610 w 1498841"/>
                <a:gd name="connsiteY11969" fmla="*/ 657872 h 2218638"/>
                <a:gd name="connsiteX11970" fmla="*/ 126067 w 1498841"/>
                <a:gd name="connsiteY11970" fmla="*/ 657415 h 2218638"/>
                <a:gd name="connsiteX11971" fmla="*/ 127633 w 1498841"/>
                <a:gd name="connsiteY11971" fmla="*/ 659047 h 2218638"/>
                <a:gd name="connsiteX11972" fmla="*/ 128481 w 1498841"/>
                <a:gd name="connsiteY11972" fmla="*/ 658133 h 2218638"/>
                <a:gd name="connsiteX11973" fmla="*/ 132070 w 1498841"/>
                <a:gd name="connsiteY11973" fmla="*/ 658851 h 2218638"/>
                <a:gd name="connsiteX11974" fmla="*/ 133963 w 1498841"/>
                <a:gd name="connsiteY11974" fmla="*/ 661004 h 2218638"/>
                <a:gd name="connsiteX11975" fmla="*/ 134680 w 1498841"/>
                <a:gd name="connsiteY11975" fmla="*/ 663549 h 2218638"/>
                <a:gd name="connsiteX11976" fmla="*/ 137747 w 1498841"/>
                <a:gd name="connsiteY11976" fmla="*/ 664006 h 2218638"/>
                <a:gd name="connsiteX11977" fmla="*/ 138857 w 1498841"/>
                <a:gd name="connsiteY11977" fmla="*/ 663549 h 2218638"/>
                <a:gd name="connsiteX11978" fmla="*/ 136899 w 1498841"/>
                <a:gd name="connsiteY11978" fmla="*/ 661983 h 2218638"/>
                <a:gd name="connsiteX11979" fmla="*/ 135659 w 1498841"/>
                <a:gd name="connsiteY11979" fmla="*/ 657154 h 2218638"/>
                <a:gd name="connsiteX11980" fmla="*/ 132853 w 1498841"/>
                <a:gd name="connsiteY11980" fmla="*/ 656045 h 2218638"/>
                <a:gd name="connsiteX11981" fmla="*/ 129460 w 1498841"/>
                <a:gd name="connsiteY11981" fmla="*/ 656698 h 2218638"/>
                <a:gd name="connsiteX11982" fmla="*/ 128155 w 1498841"/>
                <a:gd name="connsiteY11982" fmla="*/ 655197 h 2218638"/>
                <a:gd name="connsiteX11983" fmla="*/ 128351 w 1498841"/>
                <a:gd name="connsiteY11983" fmla="*/ 654414 h 2218638"/>
                <a:gd name="connsiteX11984" fmla="*/ 129134 w 1498841"/>
                <a:gd name="connsiteY11984" fmla="*/ 654740 h 2218638"/>
                <a:gd name="connsiteX11985" fmla="*/ 129395 w 1498841"/>
                <a:gd name="connsiteY11985" fmla="*/ 654283 h 2218638"/>
                <a:gd name="connsiteX11986" fmla="*/ 130243 w 1498841"/>
                <a:gd name="connsiteY11986" fmla="*/ 654022 h 2218638"/>
                <a:gd name="connsiteX11987" fmla="*/ 131026 w 1498841"/>
                <a:gd name="connsiteY11987" fmla="*/ 654153 h 2218638"/>
                <a:gd name="connsiteX11988" fmla="*/ 131809 w 1498841"/>
                <a:gd name="connsiteY11988" fmla="*/ 655131 h 2218638"/>
                <a:gd name="connsiteX11989" fmla="*/ 132331 w 1498841"/>
                <a:gd name="connsiteY11989" fmla="*/ 655131 h 2218638"/>
                <a:gd name="connsiteX11990" fmla="*/ 132331 w 1498841"/>
                <a:gd name="connsiteY11990" fmla="*/ 654610 h 2218638"/>
                <a:gd name="connsiteX11991" fmla="*/ 132919 w 1498841"/>
                <a:gd name="connsiteY11991" fmla="*/ 654218 h 2218638"/>
                <a:gd name="connsiteX11992" fmla="*/ 131940 w 1498841"/>
                <a:gd name="connsiteY11992" fmla="*/ 652456 h 2218638"/>
                <a:gd name="connsiteX11993" fmla="*/ 132723 w 1498841"/>
                <a:gd name="connsiteY11993" fmla="*/ 651934 h 2218638"/>
                <a:gd name="connsiteX11994" fmla="*/ 132788 w 1498841"/>
                <a:gd name="connsiteY11994" fmla="*/ 650564 h 2218638"/>
                <a:gd name="connsiteX11995" fmla="*/ 134028 w 1498841"/>
                <a:gd name="connsiteY11995" fmla="*/ 650629 h 2218638"/>
                <a:gd name="connsiteX11996" fmla="*/ 134093 w 1498841"/>
                <a:gd name="connsiteY11996" fmla="*/ 651347 h 2218638"/>
                <a:gd name="connsiteX11997" fmla="*/ 134680 w 1498841"/>
                <a:gd name="connsiteY11997" fmla="*/ 651412 h 2218638"/>
                <a:gd name="connsiteX11998" fmla="*/ 134615 w 1498841"/>
                <a:gd name="connsiteY11998" fmla="*/ 650694 h 2218638"/>
                <a:gd name="connsiteX11999" fmla="*/ 132853 w 1498841"/>
                <a:gd name="connsiteY11999" fmla="*/ 648411 h 2218638"/>
                <a:gd name="connsiteX12000" fmla="*/ 133375 w 1498841"/>
                <a:gd name="connsiteY12000" fmla="*/ 648149 h 2218638"/>
                <a:gd name="connsiteX12001" fmla="*/ 135659 w 1498841"/>
                <a:gd name="connsiteY12001" fmla="*/ 648411 h 2218638"/>
                <a:gd name="connsiteX12002" fmla="*/ 135855 w 1498841"/>
                <a:gd name="connsiteY12002" fmla="*/ 648149 h 2218638"/>
                <a:gd name="connsiteX12003" fmla="*/ 133897 w 1498841"/>
                <a:gd name="connsiteY12003" fmla="*/ 646845 h 2218638"/>
                <a:gd name="connsiteX12004" fmla="*/ 134876 w 1498841"/>
                <a:gd name="connsiteY12004" fmla="*/ 646192 h 2218638"/>
                <a:gd name="connsiteX12005" fmla="*/ 134354 w 1498841"/>
                <a:gd name="connsiteY12005" fmla="*/ 645670 h 2218638"/>
                <a:gd name="connsiteX12006" fmla="*/ 134876 w 1498841"/>
                <a:gd name="connsiteY12006" fmla="*/ 644756 h 2218638"/>
                <a:gd name="connsiteX12007" fmla="*/ 133245 w 1498841"/>
                <a:gd name="connsiteY12007" fmla="*/ 644039 h 2218638"/>
                <a:gd name="connsiteX12008" fmla="*/ 133049 w 1498841"/>
                <a:gd name="connsiteY12008" fmla="*/ 643321 h 2218638"/>
                <a:gd name="connsiteX12009" fmla="*/ 133571 w 1498841"/>
                <a:gd name="connsiteY12009" fmla="*/ 643060 h 2218638"/>
                <a:gd name="connsiteX12010" fmla="*/ 134550 w 1498841"/>
                <a:gd name="connsiteY12010" fmla="*/ 643451 h 2218638"/>
                <a:gd name="connsiteX12011" fmla="*/ 135724 w 1498841"/>
                <a:gd name="connsiteY12011" fmla="*/ 642864 h 2218638"/>
                <a:gd name="connsiteX12012" fmla="*/ 136051 w 1498841"/>
                <a:gd name="connsiteY12012" fmla="*/ 642211 h 2218638"/>
                <a:gd name="connsiteX12013" fmla="*/ 135855 w 1498841"/>
                <a:gd name="connsiteY12013" fmla="*/ 641363 h 2218638"/>
                <a:gd name="connsiteX12014" fmla="*/ 136703 w 1498841"/>
                <a:gd name="connsiteY12014" fmla="*/ 641102 h 2218638"/>
                <a:gd name="connsiteX12015" fmla="*/ 137356 w 1498841"/>
                <a:gd name="connsiteY12015" fmla="*/ 640319 h 2218638"/>
                <a:gd name="connsiteX12016" fmla="*/ 137486 w 1498841"/>
                <a:gd name="connsiteY12016" fmla="*/ 639536 h 2218638"/>
                <a:gd name="connsiteX12017" fmla="*/ 140292 w 1498841"/>
                <a:gd name="connsiteY12017" fmla="*/ 639014 h 2218638"/>
                <a:gd name="connsiteX12018" fmla="*/ 141271 w 1498841"/>
                <a:gd name="connsiteY12018" fmla="*/ 638492 h 2218638"/>
                <a:gd name="connsiteX12019" fmla="*/ 144272 w 1498841"/>
                <a:gd name="connsiteY12019" fmla="*/ 638166 h 2218638"/>
                <a:gd name="connsiteX12020" fmla="*/ 143294 w 1498841"/>
                <a:gd name="connsiteY12020" fmla="*/ 637122 h 2218638"/>
                <a:gd name="connsiteX12021" fmla="*/ 144011 w 1498841"/>
                <a:gd name="connsiteY12021" fmla="*/ 636926 h 2218638"/>
                <a:gd name="connsiteX12022" fmla="*/ 143620 w 1498841"/>
                <a:gd name="connsiteY12022" fmla="*/ 635752 h 2218638"/>
                <a:gd name="connsiteX12023" fmla="*/ 144925 w 1498841"/>
                <a:gd name="connsiteY12023" fmla="*/ 634446 h 2218638"/>
                <a:gd name="connsiteX12024" fmla="*/ 146883 w 1498841"/>
                <a:gd name="connsiteY12024" fmla="*/ 636208 h 2218638"/>
                <a:gd name="connsiteX12025" fmla="*/ 148905 w 1498841"/>
                <a:gd name="connsiteY12025" fmla="*/ 636012 h 2218638"/>
                <a:gd name="connsiteX12026" fmla="*/ 149297 w 1498841"/>
                <a:gd name="connsiteY12026" fmla="*/ 636795 h 2218638"/>
                <a:gd name="connsiteX12027" fmla="*/ 149623 w 1498841"/>
                <a:gd name="connsiteY12027" fmla="*/ 635360 h 2218638"/>
                <a:gd name="connsiteX12028" fmla="*/ 151711 w 1498841"/>
                <a:gd name="connsiteY12028" fmla="*/ 635752 h 2218638"/>
                <a:gd name="connsiteX12029" fmla="*/ 151515 w 1498841"/>
                <a:gd name="connsiteY12029" fmla="*/ 634707 h 2218638"/>
                <a:gd name="connsiteX12030" fmla="*/ 152364 w 1498841"/>
                <a:gd name="connsiteY12030" fmla="*/ 634707 h 2218638"/>
                <a:gd name="connsiteX12031" fmla="*/ 152625 w 1498841"/>
                <a:gd name="connsiteY12031" fmla="*/ 633859 h 2218638"/>
                <a:gd name="connsiteX12032" fmla="*/ 151711 w 1498841"/>
                <a:gd name="connsiteY12032" fmla="*/ 633207 h 2218638"/>
                <a:gd name="connsiteX12033" fmla="*/ 152037 w 1498841"/>
                <a:gd name="connsiteY12033" fmla="*/ 632750 h 2218638"/>
                <a:gd name="connsiteX12034" fmla="*/ 151711 w 1498841"/>
                <a:gd name="connsiteY12034" fmla="*/ 631902 h 2218638"/>
                <a:gd name="connsiteX12035" fmla="*/ 153016 w 1498841"/>
                <a:gd name="connsiteY12035" fmla="*/ 631249 h 2218638"/>
                <a:gd name="connsiteX12036" fmla="*/ 153734 w 1498841"/>
                <a:gd name="connsiteY12036" fmla="*/ 629749 h 2218638"/>
                <a:gd name="connsiteX12037" fmla="*/ 158302 w 1498841"/>
                <a:gd name="connsiteY12037" fmla="*/ 630923 h 2218638"/>
                <a:gd name="connsiteX12038" fmla="*/ 157649 w 1498841"/>
                <a:gd name="connsiteY12038" fmla="*/ 630140 h 2218638"/>
                <a:gd name="connsiteX12039" fmla="*/ 159019 w 1498841"/>
                <a:gd name="connsiteY12039" fmla="*/ 629879 h 2218638"/>
                <a:gd name="connsiteX12040" fmla="*/ 159215 w 1498841"/>
                <a:gd name="connsiteY12040" fmla="*/ 629487 h 2218638"/>
                <a:gd name="connsiteX12041" fmla="*/ 158236 w 1498841"/>
                <a:gd name="connsiteY12041" fmla="*/ 628313 h 2218638"/>
                <a:gd name="connsiteX12042" fmla="*/ 159280 w 1498841"/>
                <a:gd name="connsiteY12042" fmla="*/ 628182 h 2218638"/>
                <a:gd name="connsiteX12043" fmla="*/ 159411 w 1498841"/>
                <a:gd name="connsiteY12043" fmla="*/ 627856 h 2218638"/>
                <a:gd name="connsiteX12044" fmla="*/ 156997 w 1498841"/>
                <a:gd name="connsiteY12044" fmla="*/ 625964 h 2218638"/>
                <a:gd name="connsiteX12045" fmla="*/ 156670 w 1498841"/>
                <a:gd name="connsiteY12045" fmla="*/ 624920 h 2218638"/>
                <a:gd name="connsiteX12046" fmla="*/ 157323 w 1498841"/>
                <a:gd name="connsiteY12046" fmla="*/ 623810 h 2218638"/>
                <a:gd name="connsiteX12047" fmla="*/ 159280 w 1498841"/>
                <a:gd name="connsiteY12047" fmla="*/ 622571 h 2218638"/>
                <a:gd name="connsiteX12048" fmla="*/ 159672 w 1498841"/>
                <a:gd name="connsiteY12048" fmla="*/ 621918 h 2218638"/>
                <a:gd name="connsiteX12049" fmla="*/ 159672 w 1498841"/>
                <a:gd name="connsiteY12049" fmla="*/ 620482 h 2218638"/>
                <a:gd name="connsiteX12050" fmla="*/ 160259 w 1498841"/>
                <a:gd name="connsiteY12050" fmla="*/ 619765 h 2218638"/>
                <a:gd name="connsiteX12051" fmla="*/ 160781 w 1498841"/>
                <a:gd name="connsiteY12051" fmla="*/ 622375 h 2218638"/>
                <a:gd name="connsiteX12052" fmla="*/ 161564 w 1498841"/>
                <a:gd name="connsiteY12052" fmla="*/ 621983 h 2218638"/>
                <a:gd name="connsiteX12053" fmla="*/ 161956 w 1498841"/>
                <a:gd name="connsiteY12053" fmla="*/ 622701 h 2218638"/>
                <a:gd name="connsiteX12054" fmla="*/ 162674 w 1498841"/>
                <a:gd name="connsiteY12054" fmla="*/ 622505 h 2218638"/>
                <a:gd name="connsiteX12055" fmla="*/ 163391 w 1498841"/>
                <a:gd name="connsiteY12055" fmla="*/ 623680 h 2218638"/>
                <a:gd name="connsiteX12056" fmla="*/ 164240 w 1498841"/>
                <a:gd name="connsiteY12056" fmla="*/ 624072 h 2218638"/>
                <a:gd name="connsiteX12057" fmla="*/ 164696 w 1498841"/>
                <a:gd name="connsiteY12057" fmla="*/ 625311 h 2218638"/>
                <a:gd name="connsiteX12058" fmla="*/ 166067 w 1498841"/>
                <a:gd name="connsiteY12058" fmla="*/ 624463 h 2218638"/>
                <a:gd name="connsiteX12059" fmla="*/ 166328 w 1498841"/>
                <a:gd name="connsiteY12059" fmla="*/ 624659 h 2218638"/>
                <a:gd name="connsiteX12060" fmla="*/ 166001 w 1498841"/>
                <a:gd name="connsiteY12060" fmla="*/ 625833 h 2218638"/>
                <a:gd name="connsiteX12061" fmla="*/ 164109 w 1498841"/>
                <a:gd name="connsiteY12061" fmla="*/ 628509 h 2218638"/>
                <a:gd name="connsiteX12062" fmla="*/ 165023 w 1498841"/>
                <a:gd name="connsiteY12062" fmla="*/ 631184 h 2218638"/>
                <a:gd name="connsiteX12063" fmla="*/ 165936 w 1498841"/>
                <a:gd name="connsiteY12063" fmla="*/ 630401 h 2218638"/>
                <a:gd name="connsiteX12064" fmla="*/ 167829 w 1498841"/>
                <a:gd name="connsiteY12064" fmla="*/ 630401 h 2218638"/>
                <a:gd name="connsiteX12065" fmla="*/ 168090 w 1498841"/>
                <a:gd name="connsiteY12065" fmla="*/ 632032 h 2218638"/>
                <a:gd name="connsiteX12066" fmla="*/ 169395 w 1498841"/>
                <a:gd name="connsiteY12066" fmla="*/ 631380 h 2218638"/>
                <a:gd name="connsiteX12067" fmla="*/ 170243 w 1498841"/>
                <a:gd name="connsiteY12067" fmla="*/ 632489 h 2218638"/>
                <a:gd name="connsiteX12068" fmla="*/ 170765 w 1498841"/>
                <a:gd name="connsiteY12068" fmla="*/ 632228 h 2218638"/>
                <a:gd name="connsiteX12069" fmla="*/ 170569 w 1498841"/>
                <a:gd name="connsiteY12069" fmla="*/ 634055 h 2218638"/>
                <a:gd name="connsiteX12070" fmla="*/ 171483 w 1498841"/>
                <a:gd name="connsiteY12070" fmla="*/ 636143 h 2218638"/>
                <a:gd name="connsiteX12071" fmla="*/ 172592 w 1498841"/>
                <a:gd name="connsiteY12071" fmla="*/ 636861 h 2218638"/>
                <a:gd name="connsiteX12072" fmla="*/ 173179 w 1498841"/>
                <a:gd name="connsiteY12072" fmla="*/ 636208 h 2218638"/>
                <a:gd name="connsiteX12073" fmla="*/ 173766 w 1498841"/>
                <a:gd name="connsiteY12073" fmla="*/ 636991 h 2218638"/>
                <a:gd name="connsiteX12074" fmla="*/ 173375 w 1498841"/>
                <a:gd name="connsiteY12074" fmla="*/ 637709 h 2218638"/>
                <a:gd name="connsiteX12075" fmla="*/ 173897 w 1498841"/>
                <a:gd name="connsiteY12075" fmla="*/ 639406 h 2218638"/>
                <a:gd name="connsiteX12076" fmla="*/ 173766 w 1498841"/>
                <a:gd name="connsiteY12076" fmla="*/ 640776 h 2218638"/>
                <a:gd name="connsiteX12077" fmla="*/ 175659 w 1498841"/>
                <a:gd name="connsiteY12077" fmla="*/ 641168 h 2218638"/>
                <a:gd name="connsiteX12078" fmla="*/ 176246 w 1498841"/>
                <a:gd name="connsiteY12078" fmla="*/ 640450 h 2218638"/>
                <a:gd name="connsiteX12079" fmla="*/ 177290 w 1498841"/>
                <a:gd name="connsiteY12079" fmla="*/ 641755 h 2218638"/>
                <a:gd name="connsiteX12080" fmla="*/ 177877 w 1498841"/>
                <a:gd name="connsiteY12080" fmla="*/ 640450 h 2218638"/>
                <a:gd name="connsiteX12081" fmla="*/ 178726 w 1498841"/>
                <a:gd name="connsiteY12081" fmla="*/ 640646 h 2218638"/>
                <a:gd name="connsiteX12082" fmla="*/ 179509 w 1498841"/>
                <a:gd name="connsiteY12082" fmla="*/ 642864 h 2218638"/>
                <a:gd name="connsiteX12083" fmla="*/ 180422 w 1498841"/>
                <a:gd name="connsiteY12083" fmla="*/ 642994 h 2218638"/>
                <a:gd name="connsiteX12084" fmla="*/ 183097 w 1498841"/>
                <a:gd name="connsiteY12084" fmla="*/ 642668 h 2218638"/>
                <a:gd name="connsiteX12085" fmla="*/ 183554 w 1498841"/>
                <a:gd name="connsiteY12085" fmla="*/ 641559 h 2218638"/>
                <a:gd name="connsiteX12086" fmla="*/ 184272 w 1498841"/>
                <a:gd name="connsiteY12086" fmla="*/ 641559 h 2218638"/>
                <a:gd name="connsiteX12087" fmla="*/ 184859 w 1498841"/>
                <a:gd name="connsiteY12087" fmla="*/ 642799 h 2218638"/>
                <a:gd name="connsiteX12088" fmla="*/ 184794 w 1498841"/>
                <a:gd name="connsiteY12088" fmla="*/ 644887 h 2218638"/>
                <a:gd name="connsiteX12089" fmla="*/ 183554 w 1498841"/>
                <a:gd name="connsiteY12089" fmla="*/ 645735 h 2218638"/>
                <a:gd name="connsiteX12090" fmla="*/ 182967 w 1498841"/>
                <a:gd name="connsiteY12090" fmla="*/ 645866 h 2218638"/>
                <a:gd name="connsiteX12091" fmla="*/ 182575 w 1498841"/>
                <a:gd name="connsiteY12091" fmla="*/ 645539 h 2218638"/>
                <a:gd name="connsiteX12092" fmla="*/ 181727 w 1498841"/>
                <a:gd name="connsiteY12092" fmla="*/ 646714 h 2218638"/>
                <a:gd name="connsiteX12093" fmla="*/ 182445 w 1498841"/>
                <a:gd name="connsiteY12093" fmla="*/ 646649 h 2218638"/>
                <a:gd name="connsiteX12094" fmla="*/ 182771 w 1498841"/>
                <a:gd name="connsiteY12094" fmla="*/ 647040 h 2218638"/>
                <a:gd name="connsiteX12095" fmla="*/ 182836 w 1498841"/>
                <a:gd name="connsiteY12095" fmla="*/ 650107 h 2218638"/>
                <a:gd name="connsiteX12096" fmla="*/ 182314 w 1498841"/>
                <a:gd name="connsiteY12096" fmla="*/ 652652 h 2218638"/>
                <a:gd name="connsiteX12097" fmla="*/ 182771 w 1498841"/>
                <a:gd name="connsiteY12097" fmla="*/ 653370 h 2218638"/>
                <a:gd name="connsiteX12098" fmla="*/ 181401 w 1498841"/>
                <a:gd name="connsiteY12098" fmla="*/ 653696 h 2218638"/>
                <a:gd name="connsiteX12099" fmla="*/ 180553 w 1498841"/>
                <a:gd name="connsiteY12099" fmla="*/ 654610 h 2218638"/>
                <a:gd name="connsiteX12100" fmla="*/ 182575 w 1498841"/>
                <a:gd name="connsiteY12100" fmla="*/ 654153 h 2218638"/>
                <a:gd name="connsiteX12101" fmla="*/ 184533 w 1498841"/>
                <a:gd name="connsiteY12101" fmla="*/ 652913 h 2218638"/>
                <a:gd name="connsiteX12102" fmla="*/ 184468 w 1498841"/>
                <a:gd name="connsiteY12102" fmla="*/ 651477 h 2218638"/>
                <a:gd name="connsiteX12103" fmla="*/ 185120 w 1498841"/>
                <a:gd name="connsiteY12103" fmla="*/ 650564 h 2218638"/>
                <a:gd name="connsiteX12104" fmla="*/ 185251 w 1498841"/>
                <a:gd name="connsiteY12104" fmla="*/ 649389 h 2218638"/>
                <a:gd name="connsiteX12105" fmla="*/ 184272 w 1498841"/>
                <a:gd name="connsiteY12105" fmla="*/ 648019 h 2218638"/>
                <a:gd name="connsiteX12106" fmla="*/ 184990 w 1498841"/>
                <a:gd name="connsiteY12106" fmla="*/ 647040 h 2218638"/>
                <a:gd name="connsiteX12107" fmla="*/ 185055 w 1498841"/>
                <a:gd name="connsiteY12107" fmla="*/ 644887 h 2218638"/>
                <a:gd name="connsiteX12108" fmla="*/ 186099 w 1498841"/>
                <a:gd name="connsiteY12108" fmla="*/ 642603 h 2218638"/>
                <a:gd name="connsiteX12109" fmla="*/ 186295 w 1498841"/>
                <a:gd name="connsiteY12109" fmla="*/ 640385 h 2218638"/>
                <a:gd name="connsiteX12110" fmla="*/ 186686 w 1498841"/>
                <a:gd name="connsiteY12110" fmla="*/ 639732 h 2218638"/>
                <a:gd name="connsiteX12111" fmla="*/ 186686 w 1498841"/>
                <a:gd name="connsiteY12111" fmla="*/ 640776 h 2218638"/>
                <a:gd name="connsiteX12112" fmla="*/ 187339 w 1498841"/>
                <a:gd name="connsiteY12112" fmla="*/ 640646 h 2218638"/>
                <a:gd name="connsiteX12113" fmla="*/ 187208 w 1498841"/>
                <a:gd name="connsiteY12113" fmla="*/ 641363 h 2218638"/>
                <a:gd name="connsiteX12114" fmla="*/ 187796 w 1498841"/>
                <a:gd name="connsiteY12114" fmla="*/ 641951 h 2218638"/>
                <a:gd name="connsiteX12115" fmla="*/ 187013 w 1498841"/>
                <a:gd name="connsiteY12115" fmla="*/ 642668 h 2218638"/>
                <a:gd name="connsiteX12116" fmla="*/ 187926 w 1498841"/>
                <a:gd name="connsiteY12116" fmla="*/ 642799 h 2218638"/>
                <a:gd name="connsiteX12117" fmla="*/ 188383 w 1498841"/>
                <a:gd name="connsiteY12117" fmla="*/ 644169 h 2218638"/>
                <a:gd name="connsiteX12118" fmla="*/ 187796 w 1498841"/>
                <a:gd name="connsiteY12118" fmla="*/ 645343 h 2218638"/>
                <a:gd name="connsiteX12119" fmla="*/ 187991 w 1498841"/>
                <a:gd name="connsiteY12119" fmla="*/ 645800 h 2218638"/>
                <a:gd name="connsiteX12120" fmla="*/ 190014 w 1498841"/>
                <a:gd name="connsiteY12120" fmla="*/ 646453 h 2218638"/>
                <a:gd name="connsiteX12121" fmla="*/ 190732 w 1498841"/>
                <a:gd name="connsiteY12121" fmla="*/ 646257 h 2218638"/>
                <a:gd name="connsiteX12122" fmla="*/ 191058 w 1498841"/>
                <a:gd name="connsiteY12122" fmla="*/ 647040 h 2218638"/>
                <a:gd name="connsiteX12123" fmla="*/ 191776 w 1498841"/>
                <a:gd name="connsiteY12123" fmla="*/ 647105 h 2218638"/>
                <a:gd name="connsiteX12124" fmla="*/ 192885 w 1498841"/>
                <a:gd name="connsiteY12124" fmla="*/ 646388 h 2218638"/>
                <a:gd name="connsiteX12125" fmla="*/ 194256 w 1498841"/>
                <a:gd name="connsiteY12125" fmla="*/ 646126 h 2218638"/>
                <a:gd name="connsiteX12126" fmla="*/ 195300 w 1498841"/>
                <a:gd name="connsiteY12126" fmla="*/ 644560 h 2218638"/>
                <a:gd name="connsiteX12127" fmla="*/ 196800 w 1498841"/>
                <a:gd name="connsiteY12127" fmla="*/ 643517 h 2218638"/>
                <a:gd name="connsiteX12128" fmla="*/ 198040 w 1498841"/>
                <a:gd name="connsiteY12128" fmla="*/ 643386 h 2218638"/>
                <a:gd name="connsiteX12129" fmla="*/ 197779 w 1498841"/>
                <a:gd name="connsiteY12129" fmla="*/ 645279 h 2218638"/>
                <a:gd name="connsiteX12130" fmla="*/ 195495 w 1498841"/>
                <a:gd name="connsiteY12130" fmla="*/ 648867 h 2218638"/>
                <a:gd name="connsiteX12131" fmla="*/ 196670 w 1498841"/>
                <a:gd name="connsiteY12131" fmla="*/ 651282 h 2218638"/>
                <a:gd name="connsiteX12132" fmla="*/ 195365 w 1498841"/>
                <a:gd name="connsiteY12132" fmla="*/ 652848 h 2218638"/>
                <a:gd name="connsiteX12133" fmla="*/ 194582 w 1498841"/>
                <a:gd name="connsiteY12133" fmla="*/ 656436 h 2218638"/>
                <a:gd name="connsiteX12134" fmla="*/ 193277 w 1498841"/>
                <a:gd name="connsiteY12134" fmla="*/ 658329 h 2218638"/>
                <a:gd name="connsiteX12135" fmla="*/ 193277 w 1498841"/>
                <a:gd name="connsiteY12135" fmla="*/ 659764 h 2218638"/>
                <a:gd name="connsiteX12136" fmla="*/ 191907 w 1498841"/>
                <a:gd name="connsiteY12136" fmla="*/ 659960 h 2218638"/>
                <a:gd name="connsiteX12137" fmla="*/ 190732 w 1498841"/>
                <a:gd name="connsiteY12137" fmla="*/ 659177 h 2218638"/>
                <a:gd name="connsiteX12138" fmla="*/ 190601 w 1498841"/>
                <a:gd name="connsiteY12138" fmla="*/ 660025 h 2218638"/>
                <a:gd name="connsiteX12139" fmla="*/ 190079 w 1498841"/>
                <a:gd name="connsiteY12139" fmla="*/ 660547 h 2218638"/>
                <a:gd name="connsiteX12140" fmla="*/ 188970 w 1498841"/>
                <a:gd name="connsiteY12140" fmla="*/ 659764 h 2218638"/>
                <a:gd name="connsiteX12141" fmla="*/ 188644 w 1498841"/>
                <a:gd name="connsiteY12141" fmla="*/ 661135 h 2218638"/>
                <a:gd name="connsiteX12142" fmla="*/ 187274 w 1498841"/>
                <a:gd name="connsiteY12142" fmla="*/ 661787 h 2218638"/>
                <a:gd name="connsiteX12143" fmla="*/ 186230 w 1498841"/>
                <a:gd name="connsiteY12143" fmla="*/ 662962 h 2218638"/>
                <a:gd name="connsiteX12144" fmla="*/ 186556 w 1498841"/>
                <a:gd name="connsiteY12144" fmla="*/ 664006 h 2218638"/>
                <a:gd name="connsiteX12145" fmla="*/ 187796 w 1498841"/>
                <a:gd name="connsiteY12145" fmla="*/ 664267 h 2218638"/>
                <a:gd name="connsiteX12146" fmla="*/ 189623 w 1498841"/>
                <a:gd name="connsiteY12146" fmla="*/ 665767 h 2218638"/>
                <a:gd name="connsiteX12147" fmla="*/ 189623 w 1498841"/>
                <a:gd name="connsiteY12147" fmla="*/ 666159 h 2218638"/>
                <a:gd name="connsiteX12148" fmla="*/ 188579 w 1498841"/>
                <a:gd name="connsiteY12148" fmla="*/ 666681 h 2218638"/>
                <a:gd name="connsiteX12149" fmla="*/ 186752 w 1498841"/>
                <a:gd name="connsiteY12149" fmla="*/ 666485 h 2218638"/>
                <a:gd name="connsiteX12150" fmla="*/ 183685 w 1498841"/>
                <a:gd name="connsiteY12150" fmla="*/ 666942 h 2218638"/>
                <a:gd name="connsiteX12151" fmla="*/ 181727 w 1498841"/>
                <a:gd name="connsiteY12151" fmla="*/ 667921 h 2218638"/>
                <a:gd name="connsiteX12152" fmla="*/ 180096 w 1498841"/>
                <a:gd name="connsiteY12152" fmla="*/ 666942 h 2218638"/>
                <a:gd name="connsiteX12153" fmla="*/ 177877 w 1498841"/>
                <a:gd name="connsiteY12153" fmla="*/ 667138 h 2218638"/>
                <a:gd name="connsiteX12154" fmla="*/ 177421 w 1498841"/>
                <a:gd name="connsiteY12154" fmla="*/ 668182 h 2218638"/>
                <a:gd name="connsiteX12155" fmla="*/ 178660 w 1498841"/>
                <a:gd name="connsiteY12155" fmla="*/ 669552 h 2218638"/>
                <a:gd name="connsiteX12156" fmla="*/ 179117 w 1498841"/>
                <a:gd name="connsiteY12156" fmla="*/ 670596 h 2218638"/>
                <a:gd name="connsiteX12157" fmla="*/ 177551 w 1498841"/>
                <a:gd name="connsiteY12157" fmla="*/ 670270 h 2218638"/>
                <a:gd name="connsiteX12158" fmla="*/ 176246 w 1498841"/>
                <a:gd name="connsiteY12158" fmla="*/ 670792 h 2218638"/>
                <a:gd name="connsiteX12159" fmla="*/ 174615 w 1498841"/>
                <a:gd name="connsiteY12159" fmla="*/ 669356 h 2218638"/>
                <a:gd name="connsiteX12160" fmla="*/ 173375 w 1498841"/>
                <a:gd name="connsiteY12160" fmla="*/ 665180 h 2218638"/>
                <a:gd name="connsiteX12161" fmla="*/ 170895 w 1498841"/>
                <a:gd name="connsiteY12161" fmla="*/ 661722 h 2218638"/>
                <a:gd name="connsiteX12162" fmla="*/ 169786 w 1498841"/>
                <a:gd name="connsiteY12162" fmla="*/ 659112 h 2218638"/>
                <a:gd name="connsiteX12163" fmla="*/ 169199 w 1498841"/>
                <a:gd name="connsiteY12163" fmla="*/ 656436 h 2218638"/>
                <a:gd name="connsiteX12164" fmla="*/ 168612 w 1498841"/>
                <a:gd name="connsiteY12164" fmla="*/ 655784 h 2218638"/>
                <a:gd name="connsiteX12165" fmla="*/ 168546 w 1498841"/>
                <a:gd name="connsiteY12165" fmla="*/ 653500 h 2218638"/>
                <a:gd name="connsiteX12166" fmla="*/ 168285 w 1498841"/>
                <a:gd name="connsiteY12166" fmla="*/ 653174 h 2218638"/>
                <a:gd name="connsiteX12167" fmla="*/ 167437 w 1498841"/>
                <a:gd name="connsiteY12167" fmla="*/ 653174 h 2218638"/>
                <a:gd name="connsiteX12168" fmla="*/ 167111 w 1498841"/>
                <a:gd name="connsiteY12168" fmla="*/ 654022 h 2218638"/>
                <a:gd name="connsiteX12169" fmla="*/ 165871 w 1498841"/>
                <a:gd name="connsiteY12169" fmla="*/ 653435 h 2218638"/>
                <a:gd name="connsiteX12170" fmla="*/ 165610 w 1498841"/>
                <a:gd name="connsiteY12170" fmla="*/ 654610 h 2218638"/>
                <a:gd name="connsiteX12171" fmla="*/ 166850 w 1498841"/>
                <a:gd name="connsiteY12171" fmla="*/ 654740 h 2218638"/>
                <a:gd name="connsiteX12172" fmla="*/ 168612 w 1498841"/>
                <a:gd name="connsiteY12172" fmla="*/ 658198 h 2218638"/>
                <a:gd name="connsiteX12173" fmla="*/ 170178 w 1498841"/>
                <a:gd name="connsiteY12173" fmla="*/ 662048 h 2218638"/>
                <a:gd name="connsiteX12174" fmla="*/ 170439 w 1498841"/>
                <a:gd name="connsiteY12174" fmla="*/ 663875 h 2218638"/>
                <a:gd name="connsiteX12175" fmla="*/ 172070 w 1498841"/>
                <a:gd name="connsiteY12175" fmla="*/ 666812 h 2218638"/>
                <a:gd name="connsiteX12176" fmla="*/ 172722 w 1498841"/>
                <a:gd name="connsiteY12176" fmla="*/ 669030 h 2218638"/>
                <a:gd name="connsiteX12177" fmla="*/ 171744 w 1498841"/>
                <a:gd name="connsiteY12177" fmla="*/ 669683 h 2218638"/>
                <a:gd name="connsiteX12178" fmla="*/ 168220 w 1498841"/>
                <a:gd name="connsiteY12178" fmla="*/ 668312 h 2218638"/>
                <a:gd name="connsiteX12179" fmla="*/ 163718 w 1498841"/>
                <a:gd name="connsiteY12179" fmla="*/ 668051 h 2218638"/>
                <a:gd name="connsiteX12180" fmla="*/ 163326 w 1498841"/>
                <a:gd name="connsiteY12180" fmla="*/ 666942 h 2218638"/>
                <a:gd name="connsiteX12181" fmla="*/ 162869 w 1498841"/>
                <a:gd name="connsiteY12181" fmla="*/ 667203 h 2218638"/>
                <a:gd name="connsiteX12182" fmla="*/ 161695 w 1498841"/>
                <a:gd name="connsiteY12182" fmla="*/ 667007 h 2218638"/>
                <a:gd name="connsiteX12183" fmla="*/ 161108 w 1498841"/>
                <a:gd name="connsiteY12183" fmla="*/ 667660 h 2218638"/>
                <a:gd name="connsiteX12184" fmla="*/ 159868 w 1498841"/>
                <a:gd name="connsiteY12184" fmla="*/ 667921 h 2218638"/>
                <a:gd name="connsiteX12185" fmla="*/ 159280 w 1498841"/>
                <a:gd name="connsiteY12185" fmla="*/ 668573 h 2218638"/>
                <a:gd name="connsiteX12186" fmla="*/ 156997 w 1498841"/>
                <a:gd name="connsiteY12186" fmla="*/ 667790 h 2218638"/>
                <a:gd name="connsiteX12187" fmla="*/ 155626 w 1498841"/>
                <a:gd name="connsiteY12187" fmla="*/ 668312 h 2218638"/>
                <a:gd name="connsiteX12188" fmla="*/ 158171 w 1498841"/>
                <a:gd name="connsiteY12188" fmla="*/ 671379 h 2218638"/>
                <a:gd name="connsiteX12189" fmla="*/ 159150 w 1498841"/>
                <a:gd name="connsiteY12189" fmla="*/ 673989 h 2218638"/>
                <a:gd name="connsiteX12190" fmla="*/ 157388 w 1498841"/>
                <a:gd name="connsiteY12190" fmla="*/ 675229 h 2218638"/>
                <a:gd name="connsiteX12191" fmla="*/ 152103 w 1498841"/>
                <a:gd name="connsiteY12191" fmla="*/ 674120 h 2218638"/>
                <a:gd name="connsiteX12192" fmla="*/ 151776 w 1498841"/>
                <a:gd name="connsiteY12192" fmla="*/ 674511 h 2218638"/>
                <a:gd name="connsiteX12193" fmla="*/ 152494 w 1498841"/>
                <a:gd name="connsiteY12193" fmla="*/ 676795 h 2218638"/>
                <a:gd name="connsiteX12194" fmla="*/ 155431 w 1498841"/>
                <a:gd name="connsiteY12194" fmla="*/ 678688 h 2218638"/>
                <a:gd name="connsiteX12195" fmla="*/ 156801 w 1498841"/>
                <a:gd name="connsiteY12195" fmla="*/ 679079 h 2218638"/>
                <a:gd name="connsiteX12196" fmla="*/ 158563 w 1498841"/>
                <a:gd name="connsiteY12196" fmla="*/ 681297 h 2218638"/>
                <a:gd name="connsiteX12197" fmla="*/ 158302 w 1498841"/>
                <a:gd name="connsiteY12197" fmla="*/ 683255 h 2218638"/>
                <a:gd name="connsiteX12198" fmla="*/ 158758 w 1498841"/>
                <a:gd name="connsiteY12198" fmla="*/ 683973 h 2218638"/>
                <a:gd name="connsiteX12199" fmla="*/ 159215 w 1498841"/>
                <a:gd name="connsiteY12199" fmla="*/ 683973 h 2218638"/>
                <a:gd name="connsiteX12200" fmla="*/ 159150 w 1498841"/>
                <a:gd name="connsiteY12200" fmla="*/ 685539 h 2218638"/>
                <a:gd name="connsiteX12201" fmla="*/ 157584 w 1498841"/>
                <a:gd name="connsiteY12201" fmla="*/ 686583 h 2218638"/>
                <a:gd name="connsiteX12202" fmla="*/ 156083 w 1498841"/>
                <a:gd name="connsiteY12202" fmla="*/ 687040 h 2218638"/>
                <a:gd name="connsiteX12203" fmla="*/ 156475 w 1498841"/>
                <a:gd name="connsiteY12203" fmla="*/ 688997 h 2218638"/>
                <a:gd name="connsiteX12204" fmla="*/ 157975 w 1498841"/>
                <a:gd name="connsiteY12204" fmla="*/ 689976 h 2218638"/>
                <a:gd name="connsiteX12205" fmla="*/ 158106 w 1498841"/>
                <a:gd name="connsiteY12205" fmla="*/ 690759 h 2218638"/>
                <a:gd name="connsiteX12206" fmla="*/ 156670 w 1498841"/>
                <a:gd name="connsiteY12206" fmla="*/ 693043 h 2218638"/>
                <a:gd name="connsiteX12207" fmla="*/ 156083 w 1498841"/>
                <a:gd name="connsiteY12207" fmla="*/ 692913 h 2218638"/>
                <a:gd name="connsiteX12208" fmla="*/ 155170 w 1498841"/>
                <a:gd name="connsiteY12208" fmla="*/ 690759 h 2218638"/>
                <a:gd name="connsiteX12209" fmla="*/ 153473 w 1498841"/>
                <a:gd name="connsiteY12209" fmla="*/ 690107 h 2218638"/>
                <a:gd name="connsiteX12210" fmla="*/ 151776 w 1498841"/>
                <a:gd name="connsiteY12210" fmla="*/ 688345 h 2218638"/>
                <a:gd name="connsiteX12211" fmla="*/ 149101 w 1498841"/>
                <a:gd name="connsiteY12211" fmla="*/ 687105 h 2218638"/>
                <a:gd name="connsiteX12212" fmla="*/ 147144 w 1498841"/>
                <a:gd name="connsiteY12212" fmla="*/ 686453 h 2218638"/>
                <a:gd name="connsiteX12213" fmla="*/ 145969 w 1498841"/>
                <a:gd name="connsiteY12213" fmla="*/ 686713 h 2218638"/>
                <a:gd name="connsiteX12214" fmla="*/ 144599 w 1498841"/>
                <a:gd name="connsiteY12214" fmla="*/ 688084 h 2218638"/>
                <a:gd name="connsiteX12215" fmla="*/ 144403 w 1498841"/>
                <a:gd name="connsiteY12215" fmla="*/ 687627 h 2218638"/>
                <a:gd name="connsiteX12216" fmla="*/ 143881 w 1498841"/>
                <a:gd name="connsiteY12216" fmla="*/ 687692 h 2218638"/>
                <a:gd name="connsiteX12217" fmla="*/ 143489 w 1498841"/>
                <a:gd name="connsiteY12217" fmla="*/ 689324 h 2218638"/>
                <a:gd name="connsiteX12218" fmla="*/ 145512 w 1498841"/>
                <a:gd name="connsiteY12218" fmla="*/ 689911 h 2218638"/>
                <a:gd name="connsiteX12219" fmla="*/ 146687 w 1498841"/>
                <a:gd name="connsiteY12219" fmla="*/ 690759 h 2218638"/>
                <a:gd name="connsiteX12220" fmla="*/ 146752 w 1498841"/>
                <a:gd name="connsiteY12220" fmla="*/ 693891 h 2218638"/>
                <a:gd name="connsiteX12221" fmla="*/ 148318 w 1498841"/>
                <a:gd name="connsiteY12221" fmla="*/ 695979 h 2218638"/>
                <a:gd name="connsiteX12222" fmla="*/ 147731 w 1498841"/>
                <a:gd name="connsiteY12222" fmla="*/ 698589 h 2218638"/>
                <a:gd name="connsiteX12223" fmla="*/ 146817 w 1498841"/>
                <a:gd name="connsiteY12223" fmla="*/ 699568 h 2218638"/>
                <a:gd name="connsiteX12224" fmla="*/ 146426 w 1498841"/>
                <a:gd name="connsiteY12224" fmla="*/ 700938 h 2218638"/>
                <a:gd name="connsiteX12225" fmla="*/ 142250 w 1498841"/>
                <a:gd name="connsiteY12225" fmla="*/ 699112 h 2218638"/>
                <a:gd name="connsiteX12226" fmla="*/ 140945 w 1498841"/>
                <a:gd name="connsiteY12226" fmla="*/ 699633 h 2218638"/>
                <a:gd name="connsiteX12227" fmla="*/ 139705 w 1498841"/>
                <a:gd name="connsiteY12227" fmla="*/ 699568 h 2218638"/>
                <a:gd name="connsiteX12228" fmla="*/ 137552 w 1498841"/>
                <a:gd name="connsiteY12228" fmla="*/ 700743 h 2218638"/>
                <a:gd name="connsiteX12229" fmla="*/ 137291 w 1498841"/>
                <a:gd name="connsiteY12229" fmla="*/ 701917 h 2218638"/>
                <a:gd name="connsiteX12230" fmla="*/ 136312 w 1498841"/>
                <a:gd name="connsiteY12230" fmla="*/ 702831 h 2218638"/>
                <a:gd name="connsiteX12231" fmla="*/ 136312 w 1498841"/>
                <a:gd name="connsiteY12231" fmla="*/ 703940 h 2218638"/>
                <a:gd name="connsiteX12232" fmla="*/ 132005 w 1498841"/>
                <a:gd name="connsiteY12232" fmla="*/ 704332 h 2218638"/>
                <a:gd name="connsiteX12233" fmla="*/ 129917 w 1498841"/>
                <a:gd name="connsiteY12233" fmla="*/ 705506 h 2218638"/>
                <a:gd name="connsiteX12234" fmla="*/ 129395 w 1498841"/>
                <a:gd name="connsiteY12234" fmla="*/ 707137 h 2218638"/>
                <a:gd name="connsiteX12235" fmla="*/ 130439 w 1498841"/>
                <a:gd name="connsiteY12235" fmla="*/ 708703 h 2218638"/>
                <a:gd name="connsiteX12236" fmla="*/ 136507 w 1498841"/>
                <a:gd name="connsiteY12236" fmla="*/ 710531 h 2218638"/>
                <a:gd name="connsiteX12237" fmla="*/ 139183 w 1498841"/>
                <a:gd name="connsiteY12237" fmla="*/ 710792 h 2218638"/>
                <a:gd name="connsiteX12238" fmla="*/ 141206 w 1498841"/>
                <a:gd name="connsiteY12238" fmla="*/ 712227 h 2218638"/>
                <a:gd name="connsiteX12239" fmla="*/ 141858 w 1498841"/>
                <a:gd name="connsiteY12239" fmla="*/ 713924 h 2218638"/>
                <a:gd name="connsiteX12240" fmla="*/ 141336 w 1498841"/>
                <a:gd name="connsiteY12240" fmla="*/ 714446 h 2218638"/>
                <a:gd name="connsiteX12241" fmla="*/ 137878 w 1498841"/>
                <a:gd name="connsiteY12241" fmla="*/ 714968 h 2218638"/>
                <a:gd name="connsiteX12242" fmla="*/ 136834 w 1498841"/>
                <a:gd name="connsiteY12242" fmla="*/ 715620 h 2218638"/>
                <a:gd name="connsiteX12243" fmla="*/ 135463 w 1498841"/>
                <a:gd name="connsiteY12243" fmla="*/ 717317 h 2218638"/>
                <a:gd name="connsiteX12244" fmla="*/ 135594 w 1498841"/>
                <a:gd name="connsiteY12244" fmla="*/ 718491 h 2218638"/>
                <a:gd name="connsiteX12245" fmla="*/ 137682 w 1498841"/>
                <a:gd name="connsiteY12245" fmla="*/ 720579 h 2218638"/>
                <a:gd name="connsiteX12246" fmla="*/ 137486 w 1498841"/>
                <a:gd name="connsiteY12246" fmla="*/ 723581 h 2218638"/>
                <a:gd name="connsiteX12247" fmla="*/ 138530 w 1498841"/>
                <a:gd name="connsiteY12247" fmla="*/ 725277 h 2218638"/>
                <a:gd name="connsiteX12248" fmla="*/ 138400 w 1498841"/>
                <a:gd name="connsiteY12248" fmla="*/ 726126 h 2218638"/>
                <a:gd name="connsiteX12249" fmla="*/ 136964 w 1498841"/>
                <a:gd name="connsiteY12249" fmla="*/ 727039 h 2218638"/>
                <a:gd name="connsiteX12250" fmla="*/ 135920 w 1498841"/>
                <a:gd name="connsiteY12250" fmla="*/ 726974 h 2218638"/>
                <a:gd name="connsiteX12251" fmla="*/ 135529 w 1498841"/>
                <a:gd name="connsiteY12251" fmla="*/ 725473 h 2218638"/>
                <a:gd name="connsiteX12252" fmla="*/ 136507 w 1498841"/>
                <a:gd name="connsiteY12252" fmla="*/ 724821 h 2218638"/>
                <a:gd name="connsiteX12253" fmla="*/ 135724 w 1498841"/>
                <a:gd name="connsiteY12253" fmla="*/ 723646 h 2218638"/>
                <a:gd name="connsiteX12254" fmla="*/ 134615 w 1498841"/>
                <a:gd name="connsiteY12254" fmla="*/ 724233 h 2218638"/>
                <a:gd name="connsiteX12255" fmla="*/ 132984 w 1498841"/>
                <a:gd name="connsiteY12255" fmla="*/ 724103 h 2218638"/>
                <a:gd name="connsiteX12256" fmla="*/ 131614 w 1498841"/>
                <a:gd name="connsiteY12256" fmla="*/ 724756 h 2218638"/>
                <a:gd name="connsiteX12257" fmla="*/ 131287 w 1498841"/>
                <a:gd name="connsiteY12257" fmla="*/ 725343 h 2218638"/>
                <a:gd name="connsiteX12258" fmla="*/ 131418 w 1498841"/>
                <a:gd name="connsiteY12258" fmla="*/ 725865 h 2218638"/>
                <a:gd name="connsiteX12259" fmla="*/ 132005 w 1498841"/>
                <a:gd name="connsiteY12259" fmla="*/ 726060 h 2218638"/>
                <a:gd name="connsiteX12260" fmla="*/ 131809 w 1498841"/>
                <a:gd name="connsiteY12260" fmla="*/ 727105 h 2218638"/>
                <a:gd name="connsiteX12261" fmla="*/ 130635 w 1498841"/>
                <a:gd name="connsiteY12261" fmla="*/ 726387 h 2218638"/>
                <a:gd name="connsiteX12262" fmla="*/ 129982 w 1498841"/>
                <a:gd name="connsiteY12262" fmla="*/ 726452 h 2218638"/>
                <a:gd name="connsiteX12263" fmla="*/ 129982 w 1498841"/>
                <a:gd name="connsiteY12263" fmla="*/ 727757 h 2218638"/>
                <a:gd name="connsiteX12264" fmla="*/ 130831 w 1498841"/>
                <a:gd name="connsiteY12264" fmla="*/ 728997 h 2218638"/>
                <a:gd name="connsiteX12265" fmla="*/ 130504 w 1498841"/>
                <a:gd name="connsiteY12265" fmla="*/ 729976 h 2218638"/>
                <a:gd name="connsiteX12266" fmla="*/ 129591 w 1498841"/>
                <a:gd name="connsiteY12266" fmla="*/ 730563 h 2218638"/>
                <a:gd name="connsiteX12267" fmla="*/ 129591 w 1498841"/>
                <a:gd name="connsiteY12267" fmla="*/ 732129 h 2218638"/>
                <a:gd name="connsiteX12268" fmla="*/ 130570 w 1498841"/>
                <a:gd name="connsiteY12268" fmla="*/ 732781 h 2218638"/>
                <a:gd name="connsiteX12269" fmla="*/ 135790 w 1498841"/>
                <a:gd name="connsiteY12269" fmla="*/ 733238 h 2218638"/>
                <a:gd name="connsiteX12270" fmla="*/ 137943 w 1498841"/>
                <a:gd name="connsiteY12270" fmla="*/ 734217 h 2218638"/>
                <a:gd name="connsiteX12271" fmla="*/ 138008 w 1498841"/>
                <a:gd name="connsiteY12271" fmla="*/ 734870 h 2218638"/>
                <a:gd name="connsiteX12272" fmla="*/ 137095 w 1498841"/>
                <a:gd name="connsiteY12272" fmla="*/ 736175 h 2218638"/>
                <a:gd name="connsiteX12273" fmla="*/ 137356 w 1498841"/>
                <a:gd name="connsiteY12273" fmla="*/ 738132 h 2218638"/>
                <a:gd name="connsiteX12274" fmla="*/ 138139 w 1498841"/>
                <a:gd name="connsiteY12274" fmla="*/ 739241 h 2218638"/>
                <a:gd name="connsiteX12275" fmla="*/ 139835 w 1498841"/>
                <a:gd name="connsiteY12275" fmla="*/ 740090 h 2218638"/>
                <a:gd name="connsiteX12276" fmla="*/ 136051 w 1498841"/>
                <a:gd name="connsiteY12276" fmla="*/ 745506 h 2218638"/>
                <a:gd name="connsiteX12277" fmla="*/ 133636 w 1498841"/>
                <a:gd name="connsiteY12277" fmla="*/ 746811 h 2218638"/>
                <a:gd name="connsiteX12278" fmla="*/ 131744 w 1498841"/>
                <a:gd name="connsiteY12278" fmla="*/ 747333 h 2218638"/>
                <a:gd name="connsiteX12279" fmla="*/ 629879 w 1498841"/>
                <a:gd name="connsiteY12279" fmla="*/ 626421 h 2218638"/>
                <a:gd name="connsiteX12280" fmla="*/ 629879 w 1498841"/>
                <a:gd name="connsiteY12280" fmla="*/ 625964 h 2218638"/>
                <a:gd name="connsiteX12281" fmla="*/ 630727 w 1498841"/>
                <a:gd name="connsiteY12281" fmla="*/ 625181 h 2218638"/>
                <a:gd name="connsiteX12282" fmla="*/ 631380 w 1498841"/>
                <a:gd name="connsiteY12282" fmla="*/ 623615 h 2218638"/>
                <a:gd name="connsiteX12283" fmla="*/ 632032 w 1498841"/>
                <a:gd name="connsiteY12283" fmla="*/ 623158 h 2218638"/>
                <a:gd name="connsiteX12284" fmla="*/ 635360 w 1498841"/>
                <a:gd name="connsiteY12284" fmla="*/ 624463 h 2218638"/>
                <a:gd name="connsiteX12285" fmla="*/ 636665 w 1498841"/>
                <a:gd name="connsiteY12285" fmla="*/ 625898 h 2218638"/>
                <a:gd name="connsiteX12286" fmla="*/ 636665 w 1498841"/>
                <a:gd name="connsiteY12286" fmla="*/ 626551 h 2218638"/>
                <a:gd name="connsiteX12287" fmla="*/ 635882 w 1498841"/>
                <a:gd name="connsiteY12287" fmla="*/ 627008 h 2218638"/>
                <a:gd name="connsiteX12288" fmla="*/ 635164 w 1498841"/>
                <a:gd name="connsiteY12288" fmla="*/ 628117 h 2218638"/>
                <a:gd name="connsiteX12289" fmla="*/ 634642 w 1498841"/>
                <a:gd name="connsiteY12289" fmla="*/ 631510 h 2218638"/>
                <a:gd name="connsiteX12290" fmla="*/ 632946 w 1498841"/>
                <a:gd name="connsiteY12290" fmla="*/ 633403 h 2218638"/>
                <a:gd name="connsiteX12291" fmla="*/ 632097 w 1498841"/>
                <a:gd name="connsiteY12291" fmla="*/ 633468 h 2218638"/>
                <a:gd name="connsiteX12292" fmla="*/ 630727 w 1498841"/>
                <a:gd name="connsiteY12292" fmla="*/ 632358 h 2218638"/>
                <a:gd name="connsiteX12293" fmla="*/ 631053 w 1498841"/>
                <a:gd name="connsiteY12293" fmla="*/ 629683 h 2218638"/>
                <a:gd name="connsiteX12294" fmla="*/ 631967 w 1498841"/>
                <a:gd name="connsiteY12294" fmla="*/ 628117 h 2218638"/>
                <a:gd name="connsiteX12295" fmla="*/ 630988 w 1498841"/>
                <a:gd name="connsiteY12295" fmla="*/ 626486 h 2218638"/>
                <a:gd name="connsiteX12296" fmla="*/ 629879 w 1498841"/>
                <a:gd name="connsiteY12296" fmla="*/ 626421 h 2218638"/>
                <a:gd name="connsiteX12297" fmla="*/ 428837 w 1498841"/>
                <a:gd name="connsiteY12297" fmla="*/ 669487 h 2218638"/>
                <a:gd name="connsiteX12298" fmla="*/ 429946 w 1498841"/>
                <a:gd name="connsiteY12298" fmla="*/ 669487 h 2218638"/>
                <a:gd name="connsiteX12299" fmla="*/ 433274 w 1498841"/>
                <a:gd name="connsiteY12299" fmla="*/ 670727 h 2218638"/>
                <a:gd name="connsiteX12300" fmla="*/ 437842 w 1498841"/>
                <a:gd name="connsiteY12300" fmla="*/ 673272 h 2218638"/>
                <a:gd name="connsiteX12301" fmla="*/ 441757 w 1498841"/>
                <a:gd name="connsiteY12301" fmla="*/ 674250 h 2218638"/>
                <a:gd name="connsiteX12302" fmla="*/ 442801 w 1498841"/>
                <a:gd name="connsiteY12302" fmla="*/ 675098 h 2218638"/>
                <a:gd name="connsiteX12303" fmla="*/ 444628 w 1498841"/>
                <a:gd name="connsiteY12303" fmla="*/ 678035 h 2218638"/>
                <a:gd name="connsiteX12304" fmla="*/ 446781 w 1498841"/>
                <a:gd name="connsiteY12304" fmla="*/ 679666 h 2218638"/>
                <a:gd name="connsiteX12305" fmla="*/ 447760 w 1498841"/>
                <a:gd name="connsiteY12305" fmla="*/ 682929 h 2218638"/>
                <a:gd name="connsiteX12306" fmla="*/ 445998 w 1498841"/>
                <a:gd name="connsiteY12306" fmla="*/ 683255 h 2218638"/>
                <a:gd name="connsiteX12307" fmla="*/ 444954 w 1498841"/>
                <a:gd name="connsiteY12307" fmla="*/ 682668 h 2218638"/>
                <a:gd name="connsiteX12308" fmla="*/ 444628 w 1498841"/>
                <a:gd name="connsiteY12308" fmla="*/ 681102 h 2218638"/>
                <a:gd name="connsiteX12309" fmla="*/ 444954 w 1498841"/>
                <a:gd name="connsiteY12309" fmla="*/ 680384 h 2218638"/>
                <a:gd name="connsiteX12310" fmla="*/ 444628 w 1498841"/>
                <a:gd name="connsiteY12310" fmla="*/ 679862 h 2218638"/>
                <a:gd name="connsiteX12311" fmla="*/ 443584 w 1498841"/>
                <a:gd name="connsiteY12311" fmla="*/ 679471 h 2218638"/>
                <a:gd name="connsiteX12312" fmla="*/ 442997 w 1498841"/>
                <a:gd name="connsiteY12312" fmla="*/ 680254 h 2218638"/>
                <a:gd name="connsiteX12313" fmla="*/ 442801 w 1498841"/>
                <a:gd name="connsiteY12313" fmla="*/ 677839 h 2218638"/>
                <a:gd name="connsiteX12314" fmla="*/ 440452 w 1498841"/>
                <a:gd name="connsiteY12314" fmla="*/ 675294 h 2218638"/>
                <a:gd name="connsiteX12315" fmla="*/ 436211 w 1498841"/>
                <a:gd name="connsiteY12315" fmla="*/ 674185 h 2218638"/>
                <a:gd name="connsiteX12316" fmla="*/ 429490 w 1498841"/>
                <a:gd name="connsiteY12316" fmla="*/ 671575 h 2218638"/>
                <a:gd name="connsiteX12317" fmla="*/ 428119 w 1498841"/>
                <a:gd name="connsiteY12317" fmla="*/ 670531 h 2218638"/>
                <a:gd name="connsiteX12318" fmla="*/ 428054 w 1498841"/>
                <a:gd name="connsiteY12318" fmla="*/ 669944 h 2218638"/>
                <a:gd name="connsiteX12319" fmla="*/ 428837 w 1498841"/>
                <a:gd name="connsiteY12319" fmla="*/ 669487 h 2218638"/>
                <a:gd name="connsiteX12320" fmla="*/ 174549 w 1498841"/>
                <a:gd name="connsiteY12320" fmla="*/ 867592 h 2218638"/>
                <a:gd name="connsiteX12321" fmla="*/ 173701 w 1498841"/>
                <a:gd name="connsiteY12321" fmla="*/ 867854 h 2218638"/>
                <a:gd name="connsiteX12322" fmla="*/ 172657 w 1498841"/>
                <a:gd name="connsiteY12322" fmla="*/ 867527 h 2218638"/>
                <a:gd name="connsiteX12323" fmla="*/ 170569 w 1498841"/>
                <a:gd name="connsiteY12323" fmla="*/ 864460 h 2218638"/>
                <a:gd name="connsiteX12324" fmla="*/ 167567 w 1498841"/>
                <a:gd name="connsiteY12324" fmla="*/ 862177 h 2218638"/>
                <a:gd name="connsiteX12325" fmla="*/ 166523 w 1498841"/>
                <a:gd name="connsiteY12325" fmla="*/ 861850 h 2218638"/>
                <a:gd name="connsiteX12326" fmla="*/ 166523 w 1498841"/>
                <a:gd name="connsiteY12326" fmla="*/ 860611 h 2218638"/>
                <a:gd name="connsiteX12327" fmla="*/ 165675 w 1498841"/>
                <a:gd name="connsiteY12327" fmla="*/ 860154 h 2218638"/>
                <a:gd name="connsiteX12328" fmla="*/ 164827 w 1498841"/>
                <a:gd name="connsiteY12328" fmla="*/ 860349 h 2218638"/>
                <a:gd name="connsiteX12329" fmla="*/ 163979 w 1498841"/>
                <a:gd name="connsiteY12329" fmla="*/ 860023 h 2218638"/>
                <a:gd name="connsiteX12330" fmla="*/ 161891 w 1498841"/>
                <a:gd name="connsiteY12330" fmla="*/ 856826 h 2218638"/>
                <a:gd name="connsiteX12331" fmla="*/ 159607 w 1498841"/>
                <a:gd name="connsiteY12331" fmla="*/ 855064 h 2218638"/>
                <a:gd name="connsiteX12332" fmla="*/ 159672 w 1498841"/>
                <a:gd name="connsiteY12332" fmla="*/ 854607 h 2218638"/>
                <a:gd name="connsiteX12333" fmla="*/ 162413 w 1498841"/>
                <a:gd name="connsiteY12333" fmla="*/ 852193 h 2218638"/>
                <a:gd name="connsiteX12334" fmla="*/ 162543 w 1498841"/>
                <a:gd name="connsiteY12334" fmla="*/ 851410 h 2218638"/>
                <a:gd name="connsiteX12335" fmla="*/ 160716 w 1498841"/>
                <a:gd name="connsiteY12335" fmla="*/ 849387 h 2218638"/>
                <a:gd name="connsiteX12336" fmla="*/ 159019 w 1498841"/>
                <a:gd name="connsiteY12336" fmla="*/ 849126 h 2218638"/>
                <a:gd name="connsiteX12337" fmla="*/ 159150 w 1498841"/>
                <a:gd name="connsiteY12337" fmla="*/ 848017 h 2218638"/>
                <a:gd name="connsiteX12338" fmla="*/ 158563 w 1498841"/>
                <a:gd name="connsiteY12338" fmla="*/ 848539 h 2218638"/>
                <a:gd name="connsiteX12339" fmla="*/ 157845 w 1498841"/>
                <a:gd name="connsiteY12339" fmla="*/ 848343 h 2218638"/>
                <a:gd name="connsiteX12340" fmla="*/ 158236 w 1498841"/>
                <a:gd name="connsiteY12340" fmla="*/ 847299 h 2218638"/>
                <a:gd name="connsiteX12341" fmla="*/ 157519 w 1498841"/>
                <a:gd name="connsiteY12341" fmla="*/ 846647 h 2218638"/>
                <a:gd name="connsiteX12342" fmla="*/ 157127 w 1498841"/>
                <a:gd name="connsiteY12342" fmla="*/ 846907 h 2218638"/>
                <a:gd name="connsiteX12343" fmla="*/ 155626 w 1498841"/>
                <a:gd name="connsiteY12343" fmla="*/ 846581 h 2218638"/>
                <a:gd name="connsiteX12344" fmla="*/ 155431 w 1498841"/>
                <a:gd name="connsiteY12344" fmla="*/ 844624 h 2218638"/>
                <a:gd name="connsiteX12345" fmla="*/ 154126 w 1498841"/>
                <a:gd name="connsiteY12345" fmla="*/ 844362 h 2218638"/>
                <a:gd name="connsiteX12346" fmla="*/ 154517 w 1498841"/>
                <a:gd name="connsiteY12346" fmla="*/ 842079 h 2218638"/>
                <a:gd name="connsiteX12347" fmla="*/ 153669 w 1498841"/>
                <a:gd name="connsiteY12347" fmla="*/ 841753 h 2218638"/>
                <a:gd name="connsiteX12348" fmla="*/ 152364 w 1498841"/>
                <a:gd name="connsiteY12348" fmla="*/ 842927 h 2218638"/>
                <a:gd name="connsiteX12349" fmla="*/ 152364 w 1498841"/>
                <a:gd name="connsiteY12349" fmla="*/ 841883 h 2218638"/>
                <a:gd name="connsiteX12350" fmla="*/ 151450 w 1498841"/>
                <a:gd name="connsiteY12350" fmla="*/ 841883 h 2218638"/>
                <a:gd name="connsiteX12351" fmla="*/ 149232 w 1498841"/>
                <a:gd name="connsiteY12351" fmla="*/ 843514 h 2218638"/>
                <a:gd name="connsiteX12352" fmla="*/ 148449 w 1498841"/>
                <a:gd name="connsiteY12352" fmla="*/ 845341 h 2218638"/>
                <a:gd name="connsiteX12353" fmla="*/ 147600 w 1498841"/>
                <a:gd name="connsiteY12353" fmla="*/ 845015 h 2218638"/>
                <a:gd name="connsiteX12354" fmla="*/ 146752 w 1498841"/>
                <a:gd name="connsiteY12354" fmla="*/ 845537 h 2218638"/>
                <a:gd name="connsiteX12355" fmla="*/ 146752 w 1498841"/>
                <a:gd name="connsiteY12355" fmla="*/ 844298 h 2218638"/>
                <a:gd name="connsiteX12356" fmla="*/ 145708 w 1498841"/>
                <a:gd name="connsiteY12356" fmla="*/ 844885 h 2218638"/>
                <a:gd name="connsiteX12357" fmla="*/ 144925 w 1498841"/>
                <a:gd name="connsiteY12357" fmla="*/ 844362 h 2218638"/>
                <a:gd name="connsiteX12358" fmla="*/ 143816 w 1498841"/>
                <a:gd name="connsiteY12358" fmla="*/ 845015 h 2218638"/>
                <a:gd name="connsiteX12359" fmla="*/ 143228 w 1498841"/>
                <a:gd name="connsiteY12359" fmla="*/ 844819 h 2218638"/>
                <a:gd name="connsiteX12360" fmla="*/ 143816 w 1498841"/>
                <a:gd name="connsiteY12360" fmla="*/ 843841 h 2218638"/>
                <a:gd name="connsiteX12361" fmla="*/ 142511 w 1498841"/>
                <a:gd name="connsiteY12361" fmla="*/ 843971 h 2218638"/>
                <a:gd name="connsiteX12362" fmla="*/ 142641 w 1498841"/>
                <a:gd name="connsiteY12362" fmla="*/ 843188 h 2218638"/>
                <a:gd name="connsiteX12363" fmla="*/ 142315 w 1498841"/>
                <a:gd name="connsiteY12363" fmla="*/ 842601 h 2218638"/>
                <a:gd name="connsiteX12364" fmla="*/ 142772 w 1498841"/>
                <a:gd name="connsiteY12364" fmla="*/ 841035 h 2218638"/>
                <a:gd name="connsiteX12365" fmla="*/ 141532 w 1498841"/>
                <a:gd name="connsiteY12365" fmla="*/ 839273 h 2218638"/>
                <a:gd name="connsiteX12366" fmla="*/ 143228 w 1498841"/>
                <a:gd name="connsiteY12366" fmla="*/ 837968 h 2218638"/>
                <a:gd name="connsiteX12367" fmla="*/ 142902 w 1498841"/>
                <a:gd name="connsiteY12367" fmla="*/ 833988 h 2218638"/>
                <a:gd name="connsiteX12368" fmla="*/ 143359 w 1498841"/>
                <a:gd name="connsiteY12368" fmla="*/ 832878 h 2218638"/>
                <a:gd name="connsiteX12369" fmla="*/ 142445 w 1498841"/>
                <a:gd name="connsiteY12369" fmla="*/ 831573 h 2218638"/>
                <a:gd name="connsiteX12370" fmla="*/ 144011 w 1498841"/>
                <a:gd name="connsiteY12370" fmla="*/ 828180 h 2218638"/>
                <a:gd name="connsiteX12371" fmla="*/ 143881 w 1498841"/>
                <a:gd name="connsiteY12371" fmla="*/ 826745 h 2218638"/>
                <a:gd name="connsiteX12372" fmla="*/ 144599 w 1498841"/>
                <a:gd name="connsiteY12372" fmla="*/ 825309 h 2218638"/>
                <a:gd name="connsiteX12373" fmla="*/ 143685 w 1498841"/>
                <a:gd name="connsiteY12373" fmla="*/ 823091 h 2218638"/>
                <a:gd name="connsiteX12374" fmla="*/ 143816 w 1498841"/>
                <a:gd name="connsiteY12374" fmla="*/ 822503 h 2218638"/>
                <a:gd name="connsiteX12375" fmla="*/ 145773 w 1498841"/>
                <a:gd name="connsiteY12375" fmla="*/ 821720 h 2218638"/>
                <a:gd name="connsiteX12376" fmla="*/ 146295 w 1498841"/>
                <a:gd name="connsiteY12376" fmla="*/ 820220 h 2218638"/>
                <a:gd name="connsiteX12377" fmla="*/ 145447 w 1498841"/>
                <a:gd name="connsiteY12377" fmla="*/ 818392 h 2218638"/>
                <a:gd name="connsiteX12378" fmla="*/ 143685 w 1498841"/>
                <a:gd name="connsiteY12378" fmla="*/ 816565 h 2218638"/>
                <a:gd name="connsiteX12379" fmla="*/ 137682 w 1498841"/>
                <a:gd name="connsiteY12379" fmla="*/ 812193 h 2218638"/>
                <a:gd name="connsiteX12380" fmla="*/ 135137 w 1498841"/>
                <a:gd name="connsiteY12380" fmla="*/ 811541 h 2218638"/>
                <a:gd name="connsiteX12381" fmla="*/ 133245 w 1498841"/>
                <a:gd name="connsiteY12381" fmla="*/ 812193 h 2218638"/>
                <a:gd name="connsiteX12382" fmla="*/ 129525 w 1498841"/>
                <a:gd name="connsiteY12382" fmla="*/ 815847 h 2218638"/>
                <a:gd name="connsiteX12383" fmla="*/ 127503 w 1498841"/>
                <a:gd name="connsiteY12383" fmla="*/ 816892 h 2218638"/>
                <a:gd name="connsiteX12384" fmla="*/ 127698 w 1498841"/>
                <a:gd name="connsiteY12384" fmla="*/ 817740 h 2218638"/>
                <a:gd name="connsiteX12385" fmla="*/ 126589 w 1498841"/>
                <a:gd name="connsiteY12385" fmla="*/ 817218 h 2218638"/>
                <a:gd name="connsiteX12386" fmla="*/ 126263 w 1498841"/>
                <a:gd name="connsiteY12386" fmla="*/ 816239 h 2218638"/>
                <a:gd name="connsiteX12387" fmla="*/ 124044 w 1498841"/>
                <a:gd name="connsiteY12387" fmla="*/ 815978 h 2218638"/>
                <a:gd name="connsiteX12388" fmla="*/ 123000 w 1498841"/>
                <a:gd name="connsiteY12388" fmla="*/ 817935 h 2218638"/>
                <a:gd name="connsiteX12389" fmla="*/ 122087 w 1498841"/>
                <a:gd name="connsiteY12389" fmla="*/ 818588 h 2218638"/>
                <a:gd name="connsiteX12390" fmla="*/ 121499 w 1498841"/>
                <a:gd name="connsiteY12390" fmla="*/ 817935 h 2218638"/>
                <a:gd name="connsiteX12391" fmla="*/ 120782 w 1498841"/>
                <a:gd name="connsiteY12391" fmla="*/ 813368 h 2218638"/>
                <a:gd name="connsiteX12392" fmla="*/ 120455 w 1498841"/>
                <a:gd name="connsiteY12392" fmla="*/ 812715 h 2218638"/>
                <a:gd name="connsiteX12393" fmla="*/ 118302 w 1498841"/>
                <a:gd name="connsiteY12393" fmla="*/ 811345 h 2218638"/>
                <a:gd name="connsiteX12394" fmla="*/ 117389 w 1498841"/>
                <a:gd name="connsiteY12394" fmla="*/ 811541 h 2218638"/>
                <a:gd name="connsiteX12395" fmla="*/ 117062 w 1498841"/>
                <a:gd name="connsiteY12395" fmla="*/ 812519 h 2218638"/>
                <a:gd name="connsiteX12396" fmla="*/ 115040 w 1498841"/>
                <a:gd name="connsiteY12396" fmla="*/ 814151 h 2218638"/>
                <a:gd name="connsiteX12397" fmla="*/ 112234 w 1498841"/>
                <a:gd name="connsiteY12397" fmla="*/ 814151 h 2218638"/>
                <a:gd name="connsiteX12398" fmla="*/ 109167 w 1498841"/>
                <a:gd name="connsiteY12398" fmla="*/ 815717 h 2218638"/>
                <a:gd name="connsiteX12399" fmla="*/ 108058 w 1498841"/>
                <a:gd name="connsiteY12399" fmla="*/ 814999 h 2218638"/>
                <a:gd name="connsiteX12400" fmla="*/ 104338 w 1498841"/>
                <a:gd name="connsiteY12400" fmla="*/ 814869 h 2218638"/>
                <a:gd name="connsiteX12401" fmla="*/ 103229 w 1498841"/>
                <a:gd name="connsiteY12401" fmla="*/ 814281 h 2218638"/>
                <a:gd name="connsiteX12402" fmla="*/ 102250 w 1498841"/>
                <a:gd name="connsiteY12402" fmla="*/ 814738 h 2218638"/>
                <a:gd name="connsiteX12403" fmla="*/ 100619 w 1498841"/>
                <a:gd name="connsiteY12403" fmla="*/ 814281 h 2218638"/>
                <a:gd name="connsiteX12404" fmla="*/ 99771 w 1498841"/>
                <a:gd name="connsiteY12404" fmla="*/ 814542 h 2218638"/>
                <a:gd name="connsiteX12405" fmla="*/ 97226 w 1498841"/>
                <a:gd name="connsiteY12405" fmla="*/ 813498 h 2218638"/>
                <a:gd name="connsiteX12406" fmla="*/ 95855 w 1498841"/>
                <a:gd name="connsiteY12406" fmla="*/ 815260 h 2218638"/>
                <a:gd name="connsiteX12407" fmla="*/ 96182 w 1498841"/>
                <a:gd name="connsiteY12407" fmla="*/ 816109 h 2218638"/>
                <a:gd name="connsiteX12408" fmla="*/ 97617 w 1498841"/>
                <a:gd name="connsiteY12408" fmla="*/ 817218 h 2218638"/>
                <a:gd name="connsiteX12409" fmla="*/ 97943 w 1498841"/>
                <a:gd name="connsiteY12409" fmla="*/ 818523 h 2218638"/>
                <a:gd name="connsiteX12410" fmla="*/ 97617 w 1498841"/>
                <a:gd name="connsiteY12410" fmla="*/ 818523 h 2218638"/>
                <a:gd name="connsiteX12411" fmla="*/ 96247 w 1498841"/>
                <a:gd name="connsiteY12411" fmla="*/ 818392 h 2218638"/>
                <a:gd name="connsiteX12412" fmla="*/ 93572 w 1498841"/>
                <a:gd name="connsiteY12412" fmla="*/ 817348 h 2218638"/>
                <a:gd name="connsiteX12413" fmla="*/ 93180 w 1498841"/>
                <a:gd name="connsiteY12413" fmla="*/ 817087 h 2218638"/>
                <a:gd name="connsiteX12414" fmla="*/ 93245 w 1498841"/>
                <a:gd name="connsiteY12414" fmla="*/ 816369 h 2218638"/>
                <a:gd name="connsiteX12415" fmla="*/ 89461 w 1498841"/>
                <a:gd name="connsiteY12415" fmla="*/ 815326 h 2218638"/>
                <a:gd name="connsiteX12416" fmla="*/ 89069 w 1498841"/>
                <a:gd name="connsiteY12416" fmla="*/ 814216 h 2218638"/>
                <a:gd name="connsiteX12417" fmla="*/ 87242 w 1498841"/>
                <a:gd name="connsiteY12417" fmla="*/ 812585 h 2218638"/>
                <a:gd name="connsiteX12418" fmla="*/ 86329 w 1498841"/>
                <a:gd name="connsiteY12418" fmla="*/ 811084 h 2218638"/>
                <a:gd name="connsiteX12419" fmla="*/ 84763 w 1498841"/>
                <a:gd name="connsiteY12419" fmla="*/ 811019 h 2218638"/>
                <a:gd name="connsiteX12420" fmla="*/ 82479 w 1498841"/>
                <a:gd name="connsiteY12420" fmla="*/ 809910 h 2218638"/>
                <a:gd name="connsiteX12421" fmla="*/ 81630 w 1498841"/>
                <a:gd name="connsiteY12421" fmla="*/ 808213 h 2218638"/>
                <a:gd name="connsiteX12422" fmla="*/ 74909 w 1498841"/>
                <a:gd name="connsiteY12422" fmla="*/ 810953 h 2218638"/>
                <a:gd name="connsiteX12423" fmla="*/ 74257 w 1498841"/>
                <a:gd name="connsiteY12423" fmla="*/ 810627 h 2218638"/>
                <a:gd name="connsiteX12424" fmla="*/ 74453 w 1498841"/>
                <a:gd name="connsiteY12424" fmla="*/ 809975 h 2218638"/>
                <a:gd name="connsiteX12425" fmla="*/ 76802 w 1498841"/>
                <a:gd name="connsiteY12425" fmla="*/ 809322 h 2218638"/>
                <a:gd name="connsiteX12426" fmla="*/ 81500 w 1498841"/>
                <a:gd name="connsiteY12426" fmla="*/ 806516 h 2218638"/>
                <a:gd name="connsiteX12427" fmla="*/ 82740 w 1498841"/>
                <a:gd name="connsiteY12427" fmla="*/ 807495 h 2218638"/>
                <a:gd name="connsiteX12428" fmla="*/ 86916 w 1498841"/>
                <a:gd name="connsiteY12428" fmla="*/ 806451 h 2218638"/>
                <a:gd name="connsiteX12429" fmla="*/ 87568 w 1498841"/>
                <a:gd name="connsiteY12429" fmla="*/ 806451 h 2218638"/>
                <a:gd name="connsiteX12430" fmla="*/ 89004 w 1498841"/>
                <a:gd name="connsiteY12430" fmla="*/ 807691 h 2218638"/>
                <a:gd name="connsiteX12431" fmla="*/ 90831 w 1498841"/>
                <a:gd name="connsiteY12431" fmla="*/ 807299 h 2218638"/>
                <a:gd name="connsiteX12432" fmla="*/ 91483 w 1498841"/>
                <a:gd name="connsiteY12432" fmla="*/ 805472 h 2218638"/>
                <a:gd name="connsiteX12433" fmla="*/ 94159 w 1498841"/>
                <a:gd name="connsiteY12433" fmla="*/ 803319 h 2218638"/>
                <a:gd name="connsiteX12434" fmla="*/ 97226 w 1498841"/>
                <a:gd name="connsiteY12434" fmla="*/ 799730 h 2218638"/>
                <a:gd name="connsiteX12435" fmla="*/ 98204 w 1498841"/>
                <a:gd name="connsiteY12435" fmla="*/ 797773 h 2218638"/>
                <a:gd name="connsiteX12436" fmla="*/ 98596 w 1498841"/>
                <a:gd name="connsiteY12436" fmla="*/ 795032 h 2218638"/>
                <a:gd name="connsiteX12437" fmla="*/ 96834 w 1498841"/>
                <a:gd name="connsiteY12437" fmla="*/ 793597 h 2218638"/>
                <a:gd name="connsiteX12438" fmla="*/ 97552 w 1498841"/>
                <a:gd name="connsiteY12438" fmla="*/ 790921 h 2218638"/>
                <a:gd name="connsiteX12439" fmla="*/ 97095 w 1498841"/>
                <a:gd name="connsiteY12439" fmla="*/ 788507 h 2218638"/>
                <a:gd name="connsiteX12440" fmla="*/ 97943 w 1498841"/>
                <a:gd name="connsiteY12440" fmla="*/ 787789 h 2218638"/>
                <a:gd name="connsiteX12441" fmla="*/ 99248 w 1498841"/>
                <a:gd name="connsiteY12441" fmla="*/ 789029 h 2218638"/>
                <a:gd name="connsiteX12442" fmla="*/ 100749 w 1498841"/>
                <a:gd name="connsiteY12442" fmla="*/ 789420 h 2218638"/>
                <a:gd name="connsiteX12443" fmla="*/ 101402 w 1498841"/>
                <a:gd name="connsiteY12443" fmla="*/ 790986 h 2218638"/>
                <a:gd name="connsiteX12444" fmla="*/ 103751 w 1498841"/>
                <a:gd name="connsiteY12444" fmla="*/ 792226 h 2218638"/>
                <a:gd name="connsiteX12445" fmla="*/ 106948 w 1498841"/>
                <a:gd name="connsiteY12445" fmla="*/ 792096 h 2218638"/>
                <a:gd name="connsiteX12446" fmla="*/ 110015 w 1498841"/>
                <a:gd name="connsiteY12446" fmla="*/ 791378 h 2218638"/>
                <a:gd name="connsiteX12447" fmla="*/ 111907 w 1498841"/>
                <a:gd name="connsiteY12447" fmla="*/ 791508 h 2218638"/>
                <a:gd name="connsiteX12448" fmla="*/ 112560 w 1498841"/>
                <a:gd name="connsiteY12448" fmla="*/ 792161 h 2218638"/>
                <a:gd name="connsiteX12449" fmla="*/ 113017 w 1498841"/>
                <a:gd name="connsiteY12449" fmla="*/ 795423 h 2218638"/>
                <a:gd name="connsiteX12450" fmla="*/ 116149 w 1498841"/>
                <a:gd name="connsiteY12450" fmla="*/ 797251 h 2218638"/>
                <a:gd name="connsiteX12451" fmla="*/ 117128 w 1498841"/>
                <a:gd name="connsiteY12451" fmla="*/ 797120 h 2218638"/>
                <a:gd name="connsiteX12452" fmla="*/ 118563 w 1498841"/>
                <a:gd name="connsiteY12452" fmla="*/ 795358 h 2218638"/>
                <a:gd name="connsiteX12453" fmla="*/ 120847 w 1498841"/>
                <a:gd name="connsiteY12453" fmla="*/ 795619 h 2218638"/>
                <a:gd name="connsiteX12454" fmla="*/ 121826 w 1498841"/>
                <a:gd name="connsiteY12454" fmla="*/ 795097 h 2218638"/>
                <a:gd name="connsiteX12455" fmla="*/ 123066 w 1498841"/>
                <a:gd name="connsiteY12455" fmla="*/ 796011 h 2218638"/>
                <a:gd name="connsiteX12456" fmla="*/ 126981 w 1498841"/>
                <a:gd name="connsiteY12456" fmla="*/ 796206 h 2218638"/>
                <a:gd name="connsiteX12457" fmla="*/ 127568 w 1498841"/>
                <a:gd name="connsiteY12457" fmla="*/ 795489 h 2218638"/>
                <a:gd name="connsiteX12458" fmla="*/ 127633 w 1498841"/>
                <a:gd name="connsiteY12458" fmla="*/ 793727 h 2218638"/>
                <a:gd name="connsiteX12459" fmla="*/ 128351 w 1498841"/>
                <a:gd name="connsiteY12459" fmla="*/ 791378 h 2218638"/>
                <a:gd name="connsiteX12460" fmla="*/ 128938 w 1498841"/>
                <a:gd name="connsiteY12460" fmla="*/ 790725 h 2218638"/>
                <a:gd name="connsiteX12461" fmla="*/ 130570 w 1498841"/>
                <a:gd name="connsiteY12461" fmla="*/ 790529 h 2218638"/>
                <a:gd name="connsiteX12462" fmla="*/ 131614 w 1498841"/>
                <a:gd name="connsiteY12462" fmla="*/ 789094 h 2218638"/>
                <a:gd name="connsiteX12463" fmla="*/ 132592 w 1498841"/>
                <a:gd name="connsiteY12463" fmla="*/ 788441 h 2218638"/>
                <a:gd name="connsiteX12464" fmla="*/ 132592 w 1498841"/>
                <a:gd name="connsiteY12464" fmla="*/ 787593 h 2218638"/>
                <a:gd name="connsiteX12465" fmla="*/ 133702 w 1498841"/>
                <a:gd name="connsiteY12465" fmla="*/ 786092 h 2218638"/>
                <a:gd name="connsiteX12466" fmla="*/ 135463 w 1498841"/>
                <a:gd name="connsiteY12466" fmla="*/ 784331 h 2218638"/>
                <a:gd name="connsiteX12467" fmla="*/ 136246 w 1498841"/>
                <a:gd name="connsiteY12467" fmla="*/ 784200 h 2218638"/>
                <a:gd name="connsiteX12468" fmla="*/ 136768 w 1498841"/>
                <a:gd name="connsiteY12468" fmla="*/ 783221 h 2218638"/>
                <a:gd name="connsiteX12469" fmla="*/ 137225 w 1498841"/>
                <a:gd name="connsiteY12469" fmla="*/ 783417 h 2218638"/>
                <a:gd name="connsiteX12470" fmla="*/ 137813 w 1498841"/>
                <a:gd name="connsiteY12470" fmla="*/ 782895 h 2218638"/>
                <a:gd name="connsiteX12471" fmla="*/ 138335 w 1498841"/>
                <a:gd name="connsiteY12471" fmla="*/ 783156 h 2218638"/>
                <a:gd name="connsiteX12472" fmla="*/ 139444 w 1498841"/>
                <a:gd name="connsiteY12472" fmla="*/ 782960 h 2218638"/>
                <a:gd name="connsiteX12473" fmla="*/ 140031 w 1498841"/>
                <a:gd name="connsiteY12473" fmla="*/ 782438 h 2218638"/>
                <a:gd name="connsiteX12474" fmla="*/ 140423 w 1498841"/>
                <a:gd name="connsiteY12474" fmla="*/ 782700 h 2218638"/>
                <a:gd name="connsiteX12475" fmla="*/ 140814 w 1498841"/>
                <a:gd name="connsiteY12475" fmla="*/ 782047 h 2218638"/>
                <a:gd name="connsiteX12476" fmla="*/ 141597 w 1498841"/>
                <a:gd name="connsiteY12476" fmla="*/ 782504 h 2218638"/>
                <a:gd name="connsiteX12477" fmla="*/ 145447 w 1498841"/>
                <a:gd name="connsiteY12477" fmla="*/ 782243 h 2218638"/>
                <a:gd name="connsiteX12478" fmla="*/ 147600 w 1498841"/>
                <a:gd name="connsiteY12478" fmla="*/ 783743 h 2218638"/>
                <a:gd name="connsiteX12479" fmla="*/ 150341 w 1498841"/>
                <a:gd name="connsiteY12479" fmla="*/ 788180 h 2218638"/>
                <a:gd name="connsiteX12480" fmla="*/ 151320 w 1498841"/>
                <a:gd name="connsiteY12480" fmla="*/ 789420 h 2218638"/>
                <a:gd name="connsiteX12481" fmla="*/ 152103 w 1498841"/>
                <a:gd name="connsiteY12481" fmla="*/ 789812 h 2218638"/>
                <a:gd name="connsiteX12482" fmla="*/ 156409 w 1498841"/>
                <a:gd name="connsiteY12482" fmla="*/ 786941 h 2218638"/>
                <a:gd name="connsiteX12483" fmla="*/ 157649 w 1498841"/>
                <a:gd name="connsiteY12483" fmla="*/ 787920 h 2218638"/>
                <a:gd name="connsiteX12484" fmla="*/ 159802 w 1498841"/>
                <a:gd name="connsiteY12484" fmla="*/ 788115 h 2218638"/>
                <a:gd name="connsiteX12485" fmla="*/ 161434 w 1498841"/>
                <a:gd name="connsiteY12485" fmla="*/ 787071 h 2218638"/>
                <a:gd name="connsiteX12486" fmla="*/ 163391 w 1498841"/>
                <a:gd name="connsiteY12486" fmla="*/ 788572 h 2218638"/>
                <a:gd name="connsiteX12487" fmla="*/ 164957 w 1498841"/>
                <a:gd name="connsiteY12487" fmla="*/ 788768 h 2218638"/>
                <a:gd name="connsiteX12488" fmla="*/ 165610 w 1498841"/>
                <a:gd name="connsiteY12488" fmla="*/ 786810 h 2218638"/>
                <a:gd name="connsiteX12489" fmla="*/ 165153 w 1498841"/>
                <a:gd name="connsiteY12489" fmla="*/ 786158 h 2218638"/>
                <a:gd name="connsiteX12490" fmla="*/ 165088 w 1498841"/>
                <a:gd name="connsiteY12490" fmla="*/ 784722 h 2218638"/>
                <a:gd name="connsiteX12491" fmla="*/ 166915 w 1498841"/>
                <a:gd name="connsiteY12491" fmla="*/ 784722 h 2218638"/>
                <a:gd name="connsiteX12492" fmla="*/ 168351 w 1498841"/>
                <a:gd name="connsiteY12492" fmla="*/ 783678 h 2218638"/>
                <a:gd name="connsiteX12493" fmla="*/ 168938 w 1498841"/>
                <a:gd name="connsiteY12493" fmla="*/ 782700 h 2218638"/>
                <a:gd name="connsiteX12494" fmla="*/ 168873 w 1498841"/>
                <a:gd name="connsiteY12494" fmla="*/ 779567 h 2218638"/>
                <a:gd name="connsiteX12495" fmla="*/ 169721 w 1498841"/>
                <a:gd name="connsiteY12495" fmla="*/ 778980 h 2218638"/>
                <a:gd name="connsiteX12496" fmla="*/ 170569 w 1498841"/>
                <a:gd name="connsiteY12496" fmla="*/ 779306 h 2218638"/>
                <a:gd name="connsiteX12497" fmla="*/ 171352 w 1498841"/>
                <a:gd name="connsiteY12497" fmla="*/ 780089 h 2218638"/>
                <a:gd name="connsiteX12498" fmla="*/ 172657 w 1498841"/>
                <a:gd name="connsiteY12498" fmla="*/ 783026 h 2218638"/>
                <a:gd name="connsiteX12499" fmla="*/ 174093 w 1498841"/>
                <a:gd name="connsiteY12499" fmla="*/ 785179 h 2218638"/>
                <a:gd name="connsiteX12500" fmla="*/ 176377 w 1498841"/>
                <a:gd name="connsiteY12500" fmla="*/ 786092 h 2218638"/>
                <a:gd name="connsiteX12501" fmla="*/ 178269 w 1498841"/>
                <a:gd name="connsiteY12501" fmla="*/ 788507 h 2218638"/>
                <a:gd name="connsiteX12502" fmla="*/ 180096 w 1498841"/>
                <a:gd name="connsiteY12502" fmla="*/ 789616 h 2218638"/>
                <a:gd name="connsiteX12503" fmla="*/ 181662 w 1498841"/>
                <a:gd name="connsiteY12503" fmla="*/ 792161 h 2218638"/>
                <a:gd name="connsiteX12504" fmla="*/ 181270 w 1498841"/>
                <a:gd name="connsiteY12504" fmla="*/ 794836 h 2218638"/>
                <a:gd name="connsiteX12505" fmla="*/ 181858 w 1498841"/>
                <a:gd name="connsiteY12505" fmla="*/ 795685 h 2218638"/>
                <a:gd name="connsiteX12506" fmla="*/ 184076 w 1498841"/>
                <a:gd name="connsiteY12506" fmla="*/ 796859 h 2218638"/>
                <a:gd name="connsiteX12507" fmla="*/ 184925 w 1498841"/>
                <a:gd name="connsiteY12507" fmla="*/ 798490 h 2218638"/>
                <a:gd name="connsiteX12508" fmla="*/ 184272 w 1498841"/>
                <a:gd name="connsiteY12508" fmla="*/ 799730 h 2218638"/>
                <a:gd name="connsiteX12509" fmla="*/ 182380 w 1498841"/>
                <a:gd name="connsiteY12509" fmla="*/ 799926 h 2218638"/>
                <a:gd name="connsiteX12510" fmla="*/ 182706 w 1498841"/>
                <a:gd name="connsiteY12510" fmla="*/ 800709 h 2218638"/>
                <a:gd name="connsiteX12511" fmla="*/ 182380 w 1498841"/>
                <a:gd name="connsiteY12511" fmla="*/ 800970 h 2218638"/>
                <a:gd name="connsiteX12512" fmla="*/ 180683 w 1498841"/>
                <a:gd name="connsiteY12512" fmla="*/ 801427 h 2218638"/>
                <a:gd name="connsiteX12513" fmla="*/ 178530 w 1498841"/>
                <a:gd name="connsiteY12513" fmla="*/ 801035 h 2218638"/>
                <a:gd name="connsiteX12514" fmla="*/ 176703 w 1498841"/>
                <a:gd name="connsiteY12514" fmla="*/ 801688 h 2218638"/>
                <a:gd name="connsiteX12515" fmla="*/ 175920 w 1498841"/>
                <a:gd name="connsiteY12515" fmla="*/ 801427 h 2218638"/>
                <a:gd name="connsiteX12516" fmla="*/ 175463 w 1498841"/>
                <a:gd name="connsiteY12516" fmla="*/ 801884 h 2218638"/>
                <a:gd name="connsiteX12517" fmla="*/ 174941 w 1498841"/>
                <a:gd name="connsiteY12517" fmla="*/ 801557 h 2218638"/>
                <a:gd name="connsiteX12518" fmla="*/ 174680 w 1498841"/>
                <a:gd name="connsiteY12518" fmla="*/ 802667 h 2218638"/>
                <a:gd name="connsiteX12519" fmla="*/ 177029 w 1498841"/>
                <a:gd name="connsiteY12519" fmla="*/ 804037 h 2218638"/>
                <a:gd name="connsiteX12520" fmla="*/ 176964 w 1498841"/>
                <a:gd name="connsiteY12520" fmla="*/ 804950 h 2218638"/>
                <a:gd name="connsiteX12521" fmla="*/ 177682 w 1498841"/>
                <a:gd name="connsiteY12521" fmla="*/ 806386 h 2218638"/>
                <a:gd name="connsiteX12522" fmla="*/ 176768 w 1498841"/>
                <a:gd name="connsiteY12522" fmla="*/ 807038 h 2218638"/>
                <a:gd name="connsiteX12523" fmla="*/ 176246 w 1498841"/>
                <a:gd name="connsiteY12523" fmla="*/ 808278 h 2218638"/>
                <a:gd name="connsiteX12524" fmla="*/ 176181 w 1498841"/>
                <a:gd name="connsiteY12524" fmla="*/ 808931 h 2218638"/>
                <a:gd name="connsiteX12525" fmla="*/ 176703 w 1498841"/>
                <a:gd name="connsiteY12525" fmla="*/ 809779 h 2218638"/>
                <a:gd name="connsiteX12526" fmla="*/ 175332 w 1498841"/>
                <a:gd name="connsiteY12526" fmla="*/ 810432 h 2218638"/>
                <a:gd name="connsiteX12527" fmla="*/ 174941 w 1498841"/>
                <a:gd name="connsiteY12527" fmla="*/ 811345 h 2218638"/>
                <a:gd name="connsiteX12528" fmla="*/ 176116 w 1498841"/>
                <a:gd name="connsiteY12528" fmla="*/ 811084 h 2218638"/>
                <a:gd name="connsiteX12529" fmla="*/ 176572 w 1498841"/>
                <a:gd name="connsiteY12529" fmla="*/ 811541 h 2218638"/>
                <a:gd name="connsiteX12530" fmla="*/ 177225 w 1498841"/>
                <a:gd name="connsiteY12530" fmla="*/ 816109 h 2218638"/>
                <a:gd name="connsiteX12531" fmla="*/ 176442 w 1498841"/>
                <a:gd name="connsiteY12531" fmla="*/ 818001 h 2218638"/>
                <a:gd name="connsiteX12532" fmla="*/ 174745 w 1498841"/>
                <a:gd name="connsiteY12532" fmla="*/ 819567 h 2218638"/>
                <a:gd name="connsiteX12533" fmla="*/ 174484 w 1498841"/>
                <a:gd name="connsiteY12533" fmla="*/ 821067 h 2218638"/>
                <a:gd name="connsiteX12534" fmla="*/ 174810 w 1498841"/>
                <a:gd name="connsiteY12534" fmla="*/ 823482 h 2218638"/>
                <a:gd name="connsiteX12535" fmla="*/ 172722 w 1498841"/>
                <a:gd name="connsiteY12535" fmla="*/ 822960 h 2218638"/>
                <a:gd name="connsiteX12536" fmla="*/ 172266 w 1498841"/>
                <a:gd name="connsiteY12536" fmla="*/ 823612 h 2218638"/>
                <a:gd name="connsiteX12537" fmla="*/ 174745 w 1498841"/>
                <a:gd name="connsiteY12537" fmla="*/ 824526 h 2218638"/>
                <a:gd name="connsiteX12538" fmla="*/ 174941 w 1498841"/>
                <a:gd name="connsiteY12538" fmla="*/ 825178 h 2218638"/>
                <a:gd name="connsiteX12539" fmla="*/ 176442 w 1498841"/>
                <a:gd name="connsiteY12539" fmla="*/ 824395 h 2218638"/>
                <a:gd name="connsiteX12540" fmla="*/ 178138 w 1498841"/>
                <a:gd name="connsiteY12540" fmla="*/ 825700 h 2218638"/>
                <a:gd name="connsiteX12541" fmla="*/ 179378 w 1498841"/>
                <a:gd name="connsiteY12541" fmla="*/ 825700 h 2218638"/>
                <a:gd name="connsiteX12542" fmla="*/ 179574 w 1498841"/>
                <a:gd name="connsiteY12542" fmla="*/ 824983 h 2218638"/>
                <a:gd name="connsiteX12543" fmla="*/ 176442 w 1498841"/>
                <a:gd name="connsiteY12543" fmla="*/ 823482 h 2218638"/>
                <a:gd name="connsiteX12544" fmla="*/ 176050 w 1498841"/>
                <a:gd name="connsiteY12544" fmla="*/ 822242 h 2218638"/>
                <a:gd name="connsiteX12545" fmla="*/ 176246 w 1498841"/>
                <a:gd name="connsiteY12545" fmla="*/ 821590 h 2218638"/>
                <a:gd name="connsiteX12546" fmla="*/ 178399 w 1498841"/>
                <a:gd name="connsiteY12546" fmla="*/ 819306 h 2218638"/>
                <a:gd name="connsiteX12547" fmla="*/ 180944 w 1498841"/>
                <a:gd name="connsiteY12547" fmla="*/ 818197 h 2218638"/>
                <a:gd name="connsiteX12548" fmla="*/ 180944 w 1498841"/>
                <a:gd name="connsiteY12548" fmla="*/ 817479 h 2218638"/>
                <a:gd name="connsiteX12549" fmla="*/ 179639 w 1498841"/>
                <a:gd name="connsiteY12549" fmla="*/ 816500 h 2218638"/>
                <a:gd name="connsiteX12550" fmla="*/ 179574 w 1498841"/>
                <a:gd name="connsiteY12550" fmla="*/ 815521 h 2218638"/>
                <a:gd name="connsiteX12551" fmla="*/ 180618 w 1498841"/>
                <a:gd name="connsiteY12551" fmla="*/ 815652 h 2218638"/>
                <a:gd name="connsiteX12552" fmla="*/ 181270 w 1498841"/>
                <a:gd name="connsiteY12552" fmla="*/ 816304 h 2218638"/>
                <a:gd name="connsiteX12553" fmla="*/ 184729 w 1498841"/>
                <a:gd name="connsiteY12553" fmla="*/ 817675 h 2218638"/>
                <a:gd name="connsiteX12554" fmla="*/ 186099 w 1498841"/>
                <a:gd name="connsiteY12554" fmla="*/ 817283 h 2218638"/>
                <a:gd name="connsiteX12555" fmla="*/ 186947 w 1498841"/>
                <a:gd name="connsiteY12555" fmla="*/ 817544 h 2218638"/>
                <a:gd name="connsiteX12556" fmla="*/ 187143 w 1498841"/>
                <a:gd name="connsiteY12556" fmla="*/ 815978 h 2218638"/>
                <a:gd name="connsiteX12557" fmla="*/ 189427 w 1498841"/>
                <a:gd name="connsiteY12557" fmla="*/ 816043 h 2218638"/>
                <a:gd name="connsiteX12558" fmla="*/ 189688 w 1498841"/>
                <a:gd name="connsiteY12558" fmla="*/ 816369 h 2218638"/>
                <a:gd name="connsiteX12559" fmla="*/ 189362 w 1498841"/>
                <a:gd name="connsiteY12559" fmla="*/ 816957 h 2218638"/>
                <a:gd name="connsiteX12560" fmla="*/ 188644 w 1498841"/>
                <a:gd name="connsiteY12560" fmla="*/ 817087 h 2218638"/>
                <a:gd name="connsiteX12561" fmla="*/ 189231 w 1498841"/>
                <a:gd name="connsiteY12561" fmla="*/ 817479 h 2218638"/>
                <a:gd name="connsiteX12562" fmla="*/ 188970 w 1498841"/>
                <a:gd name="connsiteY12562" fmla="*/ 818327 h 2218638"/>
                <a:gd name="connsiteX12563" fmla="*/ 188644 w 1498841"/>
                <a:gd name="connsiteY12563" fmla="*/ 818718 h 2218638"/>
                <a:gd name="connsiteX12564" fmla="*/ 187926 w 1498841"/>
                <a:gd name="connsiteY12564" fmla="*/ 817935 h 2218638"/>
                <a:gd name="connsiteX12565" fmla="*/ 187665 w 1498841"/>
                <a:gd name="connsiteY12565" fmla="*/ 818066 h 2218638"/>
                <a:gd name="connsiteX12566" fmla="*/ 187208 w 1498841"/>
                <a:gd name="connsiteY12566" fmla="*/ 819567 h 2218638"/>
                <a:gd name="connsiteX12567" fmla="*/ 185969 w 1498841"/>
                <a:gd name="connsiteY12567" fmla="*/ 820546 h 2218638"/>
                <a:gd name="connsiteX12568" fmla="*/ 186099 w 1498841"/>
                <a:gd name="connsiteY12568" fmla="*/ 821459 h 2218638"/>
                <a:gd name="connsiteX12569" fmla="*/ 185316 w 1498841"/>
                <a:gd name="connsiteY12569" fmla="*/ 822112 h 2218638"/>
                <a:gd name="connsiteX12570" fmla="*/ 185381 w 1498841"/>
                <a:gd name="connsiteY12570" fmla="*/ 822634 h 2218638"/>
                <a:gd name="connsiteX12571" fmla="*/ 186425 w 1498841"/>
                <a:gd name="connsiteY12571" fmla="*/ 822046 h 2218638"/>
                <a:gd name="connsiteX12572" fmla="*/ 187469 w 1498841"/>
                <a:gd name="connsiteY12572" fmla="*/ 822764 h 2218638"/>
                <a:gd name="connsiteX12573" fmla="*/ 185969 w 1498841"/>
                <a:gd name="connsiteY12573" fmla="*/ 823678 h 2218638"/>
                <a:gd name="connsiteX12574" fmla="*/ 185838 w 1498841"/>
                <a:gd name="connsiteY12574" fmla="*/ 825374 h 2218638"/>
                <a:gd name="connsiteX12575" fmla="*/ 186360 w 1498841"/>
                <a:gd name="connsiteY12575" fmla="*/ 827854 h 2218638"/>
                <a:gd name="connsiteX12576" fmla="*/ 185642 w 1498841"/>
                <a:gd name="connsiteY12576" fmla="*/ 830268 h 2218638"/>
                <a:gd name="connsiteX12577" fmla="*/ 184076 w 1498841"/>
                <a:gd name="connsiteY12577" fmla="*/ 832160 h 2218638"/>
                <a:gd name="connsiteX12578" fmla="*/ 183750 w 1498841"/>
                <a:gd name="connsiteY12578" fmla="*/ 832030 h 2218638"/>
                <a:gd name="connsiteX12579" fmla="*/ 183293 w 1498841"/>
                <a:gd name="connsiteY12579" fmla="*/ 830072 h 2218638"/>
                <a:gd name="connsiteX12580" fmla="*/ 182902 w 1498841"/>
                <a:gd name="connsiteY12580" fmla="*/ 829942 h 2218638"/>
                <a:gd name="connsiteX12581" fmla="*/ 182314 w 1498841"/>
                <a:gd name="connsiteY12581" fmla="*/ 832422 h 2218638"/>
                <a:gd name="connsiteX12582" fmla="*/ 181270 w 1498841"/>
                <a:gd name="connsiteY12582" fmla="*/ 832748 h 2218638"/>
                <a:gd name="connsiteX12583" fmla="*/ 181009 w 1498841"/>
                <a:gd name="connsiteY12583" fmla="*/ 835097 h 2218638"/>
                <a:gd name="connsiteX12584" fmla="*/ 182249 w 1498841"/>
                <a:gd name="connsiteY12584" fmla="*/ 834771 h 2218638"/>
                <a:gd name="connsiteX12585" fmla="*/ 183359 w 1498841"/>
                <a:gd name="connsiteY12585" fmla="*/ 835031 h 2218638"/>
                <a:gd name="connsiteX12586" fmla="*/ 184990 w 1498841"/>
                <a:gd name="connsiteY12586" fmla="*/ 834444 h 2218638"/>
                <a:gd name="connsiteX12587" fmla="*/ 186491 w 1498841"/>
                <a:gd name="connsiteY12587" fmla="*/ 834901 h 2218638"/>
                <a:gd name="connsiteX12588" fmla="*/ 184533 w 1498841"/>
                <a:gd name="connsiteY12588" fmla="*/ 838555 h 2218638"/>
                <a:gd name="connsiteX12589" fmla="*/ 183424 w 1498841"/>
                <a:gd name="connsiteY12589" fmla="*/ 839077 h 2218638"/>
                <a:gd name="connsiteX12590" fmla="*/ 181988 w 1498841"/>
                <a:gd name="connsiteY12590" fmla="*/ 839077 h 2218638"/>
                <a:gd name="connsiteX12591" fmla="*/ 180487 w 1498841"/>
                <a:gd name="connsiteY12591" fmla="*/ 840448 h 2218638"/>
                <a:gd name="connsiteX12592" fmla="*/ 180553 w 1498841"/>
                <a:gd name="connsiteY12592" fmla="*/ 841883 h 2218638"/>
                <a:gd name="connsiteX12593" fmla="*/ 181140 w 1498841"/>
                <a:gd name="connsiteY12593" fmla="*/ 841948 h 2218638"/>
                <a:gd name="connsiteX12594" fmla="*/ 182380 w 1498841"/>
                <a:gd name="connsiteY12594" fmla="*/ 840839 h 2218638"/>
                <a:gd name="connsiteX12595" fmla="*/ 182771 w 1498841"/>
                <a:gd name="connsiteY12595" fmla="*/ 840970 h 2218638"/>
                <a:gd name="connsiteX12596" fmla="*/ 182641 w 1498841"/>
                <a:gd name="connsiteY12596" fmla="*/ 842666 h 2218638"/>
                <a:gd name="connsiteX12597" fmla="*/ 183163 w 1498841"/>
                <a:gd name="connsiteY12597" fmla="*/ 843319 h 2218638"/>
                <a:gd name="connsiteX12598" fmla="*/ 182380 w 1498841"/>
                <a:gd name="connsiteY12598" fmla="*/ 843580 h 2218638"/>
                <a:gd name="connsiteX12599" fmla="*/ 180748 w 1498841"/>
                <a:gd name="connsiteY12599" fmla="*/ 845081 h 2218638"/>
                <a:gd name="connsiteX12600" fmla="*/ 180161 w 1498841"/>
                <a:gd name="connsiteY12600" fmla="*/ 844102 h 2218638"/>
                <a:gd name="connsiteX12601" fmla="*/ 178465 w 1498841"/>
                <a:gd name="connsiteY12601" fmla="*/ 843775 h 2218638"/>
                <a:gd name="connsiteX12602" fmla="*/ 177160 w 1498841"/>
                <a:gd name="connsiteY12602" fmla="*/ 845211 h 2218638"/>
                <a:gd name="connsiteX12603" fmla="*/ 175137 w 1498841"/>
                <a:gd name="connsiteY12603" fmla="*/ 846581 h 2218638"/>
                <a:gd name="connsiteX12604" fmla="*/ 175137 w 1498841"/>
                <a:gd name="connsiteY12604" fmla="*/ 848017 h 2218638"/>
                <a:gd name="connsiteX12605" fmla="*/ 175528 w 1498841"/>
                <a:gd name="connsiteY12605" fmla="*/ 848147 h 2218638"/>
                <a:gd name="connsiteX12606" fmla="*/ 176899 w 1498841"/>
                <a:gd name="connsiteY12606" fmla="*/ 847168 h 2218638"/>
                <a:gd name="connsiteX12607" fmla="*/ 179313 w 1498841"/>
                <a:gd name="connsiteY12607" fmla="*/ 847234 h 2218638"/>
                <a:gd name="connsiteX12608" fmla="*/ 179965 w 1498841"/>
                <a:gd name="connsiteY12608" fmla="*/ 847690 h 2218638"/>
                <a:gd name="connsiteX12609" fmla="*/ 180487 w 1498841"/>
                <a:gd name="connsiteY12609" fmla="*/ 848539 h 2218638"/>
                <a:gd name="connsiteX12610" fmla="*/ 181792 w 1498841"/>
                <a:gd name="connsiteY12610" fmla="*/ 854020 h 2218638"/>
                <a:gd name="connsiteX12611" fmla="*/ 181336 w 1498841"/>
                <a:gd name="connsiteY12611" fmla="*/ 857217 h 2218638"/>
                <a:gd name="connsiteX12612" fmla="*/ 179443 w 1498841"/>
                <a:gd name="connsiteY12612" fmla="*/ 860088 h 2218638"/>
                <a:gd name="connsiteX12613" fmla="*/ 179182 w 1498841"/>
                <a:gd name="connsiteY12613" fmla="*/ 862894 h 2218638"/>
                <a:gd name="connsiteX12614" fmla="*/ 178073 w 1498841"/>
                <a:gd name="connsiteY12614" fmla="*/ 865178 h 2218638"/>
                <a:gd name="connsiteX12615" fmla="*/ 179052 w 1498841"/>
                <a:gd name="connsiteY12615" fmla="*/ 867005 h 2218638"/>
                <a:gd name="connsiteX12616" fmla="*/ 177812 w 1498841"/>
                <a:gd name="connsiteY12616" fmla="*/ 867201 h 2218638"/>
                <a:gd name="connsiteX12617" fmla="*/ 176442 w 1498841"/>
                <a:gd name="connsiteY12617" fmla="*/ 866940 h 2218638"/>
                <a:gd name="connsiteX12618" fmla="*/ 174549 w 1498841"/>
                <a:gd name="connsiteY12618" fmla="*/ 867592 h 2218638"/>
                <a:gd name="connsiteX12619" fmla="*/ 196735 w 1498841"/>
                <a:gd name="connsiteY12619" fmla="*/ 795423 h 2218638"/>
                <a:gd name="connsiteX12620" fmla="*/ 198432 w 1498841"/>
                <a:gd name="connsiteY12620" fmla="*/ 794706 h 2218638"/>
                <a:gd name="connsiteX12621" fmla="*/ 198040 w 1498841"/>
                <a:gd name="connsiteY12621" fmla="*/ 796729 h 2218638"/>
                <a:gd name="connsiteX12622" fmla="*/ 197322 w 1498841"/>
                <a:gd name="connsiteY12622" fmla="*/ 796141 h 2218638"/>
                <a:gd name="connsiteX12623" fmla="*/ 196931 w 1498841"/>
                <a:gd name="connsiteY12623" fmla="*/ 796794 h 2218638"/>
                <a:gd name="connsiteX12624" fmla="*/ 197257 w 1498841"/>
                <a:gd name="connsiteY12624" fmla="*/ 799600 h 2218638"/>
                <a:gd name="connsiteX12625" fmla="*/ 196474 w 1498841"/>
                <a:gd name="connsiteY12625" fmla="*/ 801818 h 2218638"/>
                <a:gd name="connsiteX12626" fmla="*/ 196670 w 1498841"/>
                <a:gd name="connsiteY12626" fmla="*/ 805603 h 2218638"/>
                <a:gd name="connsiteX12627" fmla="*/ 196083 w 1498841"/>
                <a:gd name="connsiteY12627" fmla="*/ 805277 h 2218638"/>
                <a:gd name="connsiteX12628" fmla="*/ 195691 w 1498841"/>
                <a:gd name="connsiteY12628" fmla="*/ 803058 h 2218638"/>
                <a:gd name="connsiteX12629" fmla="*/ 195234 w 1498841"/>
                <a:gd name="connsiteY12629" fmla="*/ 802797 h 2218638"/>
                <a:gd name="connsiteX12630" fmla="*/ 195626 w 1498841"/>
                <a:gd name="connsiteY12630" fmla="*/ 801557 h 2218638"/>
                <a:gd name="connsiteX12631" fmla="*/ 194647 w 1498841"/>
                <a:gd name="connsiteY12631" fmla="*/ 801100 h 2218638"/>
                <a:gd name="connsiteX12632" fmla="*/ 192690 w 1498841"/>
                <a:gd name="connsiteY12632" fmla="*/ 801818 h 2218638"/>
                <a:gd name="connsiteX12633" fmla="*/ 192624 w 1498841"/>
                <a:gd name="connsiteY12633" fmla="*/ 803906 h 2218638"/>
                <a:gd name="connsiteX12634" fmla="*/ 191254 w 1498841"/>
                <a:gd name="connsiteY12634" fmla="*/ 803123 h 2218638"/>
                <a:gd name="connsiteX12635" fmla="*/ 190928 w 1498841"/>
                <a:gd name="connsiteY12635" fmla="*/ 802145 h 2218638"/>
                <a:gd name="connsiteX12636" fmla="*/ 191254 w 1498841"/>
                <a:gd name="connsiteY12636" fmla="*/ 800774 h 2218638"/>
                <a:gd name="connsiteX12637" fmla="*/ 190862 w 1498841"/>
                <a:gd name="connsiteY12637" fmla="*/ 800579 h 2218638"/>
                <a:gd name="connsiteX12638" fmla="*/ 190536 w 1498841"/>
                <a:gd name="connsiteY12638" fmla="*/ 801100 h 2218638"/>
                <a:gd name="connsiteX12639" fmla="*/ 190079 w 1498841"/>
                <a:gd name="connsiteY12639" fmla="*/ 800122 h 2218638"/>
                <a:gd name="connsiteX12640" fmla="*/ 189492 w 1498841"/>
                <a:gd name="connsiteY12640" fmla="*/ 800383 h 2218638"/>
                <a:gd name="connsiteX12641" fmla="*/ 189557 w 1498841"/>
                <a:gd name="connsiteY12641" fmla="*/ 801296 h 2218638"/>
                <a:gd name="connsiteX12642" fmla="*/ 190340 w 1498841"/>
                <a:gd name="connsiteY12642" fmla="*/ 803971 h 2218638"/>
                <a:gd name="connsiteX12643" fmla="*/ 191254 w 1498841"/>
                <a:gd name="connsiteY12643" fmla="*/ 804820 h 2218638"/>
                <a:gd name="connsiteX12644" fmla="*/ 188905 w 1498841"/>
                <a:gd name="connsiteY12644" fmla="*/ 804885 h 2218638"/>
                <a:gd name="connsiteX12645" fmla="*/ 188513 w 1498841"/>
                <a:gd name="connsiteY12645" fmla="*/ 804624 h 2218638"/>
                <a:gd name="connsiteX12646" fmla="*/ 188187 w 1498841"/>
                <a:gd name="connsiteY12646" fmla="*/ 802405 h 2218638"/>
                <a:gd name="connsiteX12647" fmla="*/ 187013 w 1498841"/>
                <a:gd name="connsiteY12647" fmla="*/ 801362 h 2218638"/>
                <a:gd name="connsiteX12648" fmla="*/ 186752 w 1498841"/>
                <a:gd name="connsiteY12648" fmla="*/ 800056 h 2218638"/>
                <a:gd name="connsiteX12649" fmla="*/ 186164 w 1498841"/>
                <a:gd name="connsiteY12649" fmla="*/ 799339 h 2218638"/>
                <a:gd name="connsiteX12650" fmla="*/ 186295 w 1498841"/>
                <a:gd name="connsiteY12650" fmla="*/ 798751 h 2218638"/>
                <a:gd name="connsiteX12651" fmla="*/ 187926 w 1498841"/>
                <a:gd name="connsiteY12651" fmla="*/ 798099 h 2218638"/>
                <a:gd name="connsiteX12652" fmla="*/ 189296 w 1498841"/>
                <a:gd name="connsiteY12652" fmla="*/ 796206 h 2218638"/>
                <a:gd name="connsiteX12653" fmla="*/ 191646 w 1498841"/>
                <a:gd name="connsiteY12653" fmla="*/ 795750 h 2218638"/>
                <a:gd name="connsiteX12654" fmla="*/ 195104 w 1498841"/>
                <a:gd name="connsiteY12654" fmla="*/ 796141 h 2218638"/>
                <a:gd name="connsiteX12655" fmla="*/ 196735 w 1498841"/>
                <a:gd name="connsiteY12655" fmla="*/ 795423 h 2218638"/>
                <a:gd name="connsiteX12656" fmla="*/ 203391 w 1498841"/>
                <a:gd name="connsiteY12656" fmla="*/ 800644 h 2218638"/>
                <a:gd name="connsiteX12657" fmla="*/ 203717 w 1498841"/>
                <a:gd name="connsiteY12657" fmla="*/ 798360 h 2218638"/>
                <a:gd name="connsiteX12658" fmla="*/ 204174 w 1498841"/>
                <a:gd name="connsiteY12658" fmla="*/ 798490 h 2218638"/>
                <a:gd name="connsiteX12659" fmla="*/ 204957 w 1498841"/>
                <a:gd name="connsiteY12659" fmla="*/ 799991 h 2218638"/>
                <a:gd name="connsiteX12660" fmla="*/ 205936 w 1498841"/>
                <a:gd name="connsiteY12660" fmla="*/ 799665 h 2218638"/>
                <a:gd name="connsiteX12661" fmla="*/ 206980 w 1498841"/>
                <a:gd name="connsiteY12661" fmla="*/ 799991 h 2218638"/>
                <a:gd name="connsiteX12662" fmla="*/ 208220 w 1498841"/>
                <a:gd name="connsiteY12662" fmla="*/ 802145 h 2218638"/>
                <a:gd name="connsiteX12663" fmla="*/ 209459 w 1498841"/>
                <a:gd name="connsiteY12663" fmla="*/ 806125 h 2218638"/>
                <a:gd name="connsiteX12664" fmla="*/ 209003 w 1498841"/>
                <a:gd name="connsiteY12664" fmla="*/ 809844 h 2218638"/>
                <a:gd name="connsiteX12665" fmla="*/ 207828 w 1498841"/>
                <a:gd name="connsiteY12665" fmla="*/ 812259 h 2218638"/>
                <a:gd name="connsiteX12666" fmla="*/ 204631 w 1498841"/>
                <a:gd name="connsiteY12666" fmla="*/ 813172 h 2218638"/>
                <a:gd name="connsiteX12667" fmla="*/ 203587 w 1498841"/>
                <a:gd name="connsiteY12667" fmla="*/ 813825 h 2218638"/>
                <a:gd name="connsiteX12668" fmla="*/ 203260 w 1498841"/>
                <a:gd name="connsiteY12668" fmla="*/ 813629 h 2218638"/>
                <a:gd name="connsiteX12669" fmla="*/ 203587 w 1498841"/>
                <a:gd name="connsiteY12669" fmla="*/ 813042 h 2218638"/>
                <a:gd name="connsiteX12670" fmla="*/ 203456 w 1498841"/>
                <a:gd name="connsiteY12670" fmla="*/ 811541 h 2218638"/>
                <a:gd name="connsiteX12671" fmla="*/ 203978 w 1498841"/>
                <a:gd name="connsiteY12671" fmla="*/ 810366 h 2218638"/>
                <a:gd name="connsiteX12672" fmla="*/ 204826 w 1498841"/>
                <a:gd name="connsiteY12672" fmla="*/ 810236 h 2218638"/>
                <a:gd name="connsiteX12673" fmla="*/ 205022 w 1498841"/>
                <a:gd name="connsiteY12673" fmla="*/ 809583 h 2218638"/>
                <a:gd name="connsiteX12674" fmla="*/ 203652 w 1498841"/>
                <a:gd name="connsiteY12674" fmla="*/ 807038 h 2218638"/>
                <a:gd name="connsiteX12675" fmla="*/ 202151 w 1498841"/>
                <a:gd name="connsiteY12675" fmla="*/ 805146 h 2218638"/>
                <a:gd name="connsiteX12676" fmla="*/ 202804 w 1498841"/>
                <a:gd name="connsiteY12676" fmla="*/ 804233 h 2218638"/>
                <a:gd name="connsiteX12677" fmla="*/ 202151 w 1498841"/>
                <a:gd name="connsiteY12677" fmla="*/ 802601 h 2218638"/>
                <a:gd name="connsiteX12678" fmla="*/ 204565 w 1498841"/>
                <a:gd name="connsiteY12678" fmla="*/ 802993 h 2218638"/>
                <a:gd name="connsiteX12679" fmla="*/ 205087 w 1498841"/>
                <a:gd name="connsiteY12679" fmla="*/ 802601 h 2218638"/>
                <a:gd name="connsiteX12680" fmla="*/ 205153 w 1498841"/>
                <a:gd name="connsiteY12680" fmla="*/ 801949 h 2218638"/>
                <a:gd name="connsiteX12681" fmla="*/ 204304 w 1498841"/>
                <a:gd name="connsiteY12681" fmla="*/ 800383 h 2218638"/>
                <a:gd name="connsiteX12682" fmla="*/ 203391 w 1498841"/>
                <a:gd name="connsiteY12682" fmla="*/ 800644 h 2218638"/>
                <a:gd name="connsiteX12683" fmla="*/ 179443 w 1498841"/>
                <a:gd name="connsiteY12683" fmla="*/ 876206 h 2218638"/>
                <a:gd name="connsiteX12684" fmla="*/ 178921 w 1498841"/>
                <a:gd name="connsiteY12684" fmla="*/ 876793 h 2218638"/>
                <a:gd name="connsiteX12685" fmla="*/ 177551 w 1498841"/>
                <a:gd name="connsiteY12685" fmla="*/ 876662 h 2218638"/>
                <a:gd name="connsiteX12686" fmla="*/ 174941 w 1498841"/>
                <a:gd name="connsiteY12686" fmla="*/ 875162 h 2218638"/>
                <a:gd name="connsiteX12687" fmla="*/ 174810 w 1498841"/>
                <a:gd name="connsiteY12687" fmla="*/ 874705 h 2218638"/>
                <a:gd name="connsiteX12688" fmla="*/ 176311 w 1498841"/>
                <a:gd name="connsiteY12688" fmla="*/ 874053 h 2218638"/>
                <a:gd name="connsiteX12689" fmla="*/ 175855 w 1498841"/>
                <a:gd name="connsiteY12689" fmla="*/ 873334 h 2218638"/>
                <a:gd name="connsiteX12690" fmla="*/ 176050 w 1498841"/>
                <a:gd name="connsiteY12690" fmla="*/ 872682 h 2218638"/>
                <a:gd name="connsiteX12691" fmla="*/ 174941 w 1498841"/>
                <a:gd name="connsiteY12691" fmla="*/ 872225 h 2218638"/>
                <a:gd name="connsiteX12692" fmla="*/ 174093 w 1498841"/>
                <a:gd name="connsiteY12692" fmla="*/ 872747 h 2218638"/>
                <a:gd name="connsiteX12693" fmla="*/ 173505 w 1498841"/>
                <a:gd name="connsiteY12693" fmla="*/ 872356 h 2218638"/>
                <a:gd name="connsiteX12694" fmla="*/ 172527 w 1498841"/>
                <a:gd name="connsiteY12694" fmla="*/ 872486 h 2218638"/>
                <a:gd name="connsiteX12695" fmla="*/ 172266 w 1498841"/>
                <a:gd name="connsiteY12695" fmla="*/ 872095 h 2218638"/>
                <a:gd name="connsiteX12696" fmla="*/ 172788 w 1498841"/>
                <a:gd name="connsiteY12696" fmla="*/ 871508 h 2218638"/>
                <a:gd name="connsiteX12697" fmla="*/ 171678 w 1498841"/>
                <a:gd name="connsiteY12697" fmla="*/ 870202 h 2218638"/>
                <a:gd name="connsiteX12698" fmla="*/ 171613 w 1498841"/>
                <a:gd name="connsiteY12698" fmla="*/ 869485 h 2218638"/>
                <a:gd name="connsiteX12699" fmla="*/ 172592 w 1498841"/>
                <a:gd name="connsiteY12699" fmla="*/ 869354 h 2218638"/>
                <a:gd name="connsiteX12700" fmla="*/ 172527 w 1498841"/>
                <a:gd name="connsiteY12700" fmla="*/ 868571 h 2218638"/>
                <a:gd name="connsiteX12701" fmla="*/ 174027 w 1498841"/>
                <a:gd name="connsiteY12701" fmla="*/ 869224 h 2218638"/>
                <a:gd name="connsiteX12702" fmla="*/ 174941 w 1498841"/>
                <a:gd name="connsiteY12702" fmla="*/ 869028 h 2218638"/>
                <a:gd name="connsiteX12703" fmla="*/ 177747 w 1498841"/>
                <a:gd name="connsiteY12703" fmla="*/ 869615 h 2218638"/>
                <a:gd name="connsiteX12704" fmla="*/ 179443 w 1498841"/>
                <a:gd name="connsiteY12704" fmla="*/ 871508 h 2218638"/>
                <a:gd name="connsiteX12705" fmla="*/ 179248 w 1498841"/>
                <a:gd name="connsiteY12705" fmla="*/ 872225 h 2218638"/>
                <a:gd name="connsiteX12706" fmla="*/ 178334 w 1498841"/>
                <a:gd name="connsiteY12706" fmla="*/ 872747 h 2218638"/>
                <a:gd name="connsiteX12707" fmla="*/ 179509 w 1498841"/>
                <a:gd name="connsiteY12707" fmla="*/ 874379 h 2218638"/>
                <a:gd name="connsiteX12708" fmla="*/ 179443 w 1498841"/>
                <a:gd name="connsiteY12708" fmla="*/ 876206 h 2218638"/>
                <a:gd name="connsiteX12709" fmla="*/ 143750 w 1498841"/>
                <a:gd name="connsiteY12709" fmla="*/ 916010 h 2218638"/>
                <a:gd name="connsiteX12710" fmla="*/ 142967 w 1498841"/>
                <a:gd name="connsiteY12710" fmla="*/ 915618 h 2218638"/>
                <a:gd name="connsiteX12711" fmla="*/ 143098 w 1498841"/>
                <a:gd name="connsiteY12711" fmla="*/ 915161 h 2218638"/>
                <a:gd name="connsiteX12712" fmla="*/ 143750 w 1498841"/>
                <a:gd name="connsiteY12712" fmla="*/ 914900 h 2218638"/>
                <a:gd name="connsiteX12713" fmla="*/ 145121 w 1498841"/>
                <a:gd name="connsiteY12713" fmla="*/ 913139 h 2218638"/>
                <a:gd name="connsiteX12714" fmla="*/ 144860 w 1498841"/>
                <a:gd name="connsiteY12714" fmla="*/ 912225 h 2218638"/>
                <a:gd name="connsiteX12715" fmla="*/ 145512 w 1498841"/>
                <a:gd name="connsiteY12715" fmla="*/ 911116 h 2218638"/>
                <a:gd name="connsiteX12716" fmla="*/ 144142 w 1498841"/>
                <a:gd name="connsiteY12716" fmla="*/ 909941 h 2218638"/>
                <a:gd name="connsiteX12717" fmla="*/ 143946 w 1498841"/>
                <a:gd name="connsiteY12717" fmla="*/ 908832 h 2218638"/>
                <a:gd name="connsiteX12718" fmla="*/ 145382 w 1498841"/>
                <a:gd name="connsiteY12718" fmla="*/ 907266 h 2218638"/>
                <a:gd name="connsiteX12719" fmla="*/ 146230 w 1498841"/>
                <a:gd name="connsiteY12719" fmla="*/ 907527 h 2218638"/>
                <a:gd name="connsiteX12720" fmla="*/ 147535 w 1498841"/>
                <a:gd name="connsiteY12720" fmla="*/ 906809 h 2218638"/>
                <a:gd name="connsiteX12721" fmla="*/ 147992 w 1498841"/>
                <a:gd name="connsiteY12721" fmla="*/ 907462 h 2218638"/>
                <a:gd name="connsiteX12722" fmla="*/ 148514 w 1498841"/>
                <a:gd name="connsiteY12722" fmla="*/ 907462 h 2218638"/>
                <a:gd name="connsiteX12723" fmla="*/ 148840 w 1498841"/>
                <a:gd name="connsiteY12723" fmla="*/ 907200 h 2218638"/>
                <a:gd name="connsiteX12724" fmla="*/ 148905 w 1498841"/>
                <a:gd name="connsiteY12724" fmla="*/ 905569 h 2218638"/>
                <a:gd name="connsiteX12725" fmla="*/ 150602 w 1498841"/>
                <a:gd name="connsiteY12725" fmla="*/ 904982 h 2218638"/>
                <a:gd name="connsiteX12726" fmla="*/ 152821 w 1498841"/>
                <a:gd name="connsiteY12726" fmla="*/ 903546 h 2218638"/>
                <a:gd name="connsiteX12727" fmla="*/ 156279 w 1498841"/>
                <a:gd name="connsiteY12727" fmla="*/ 903416 h 2218638"/>
                <a:gd name="connsiteX12728" fmla="*/ 162217 w 1498841"/>
                <a:gd name="connsiteY12728" fmla="*/ 902176 h 2218638"/>
                <a:gd name="connsiteX12729" fmla="*/ 162478 w 1498841"/>
                <a:gd name="connsiteY12729" fmla="*/ 900088 h 2218638"/>
                <a:gd name="connsiteX12730" fmla="*/ 163326 w 1498841"/>
                <a:gd name="connsiteY12730" fmla="*/ 899501 h 2218638"/>
                <a:gd name="connsiteX12731" fmla="*/ 164435 w 1498841"/>
                <a:gd name="connsiteY12731" fmla="*/ 897478 h 2218638"/>
                <a:gd name="connsiteX12732" fmla="*/ 165610 w 1498841"/>
                <a:gd name="connsiteY12732" fmla="*/ 896369 h 2218638"/>
                <a:gd name="connsiteX12733" fmla="*/ 166197 w 1498841"/>
                <a:gd name="connsiteY12733" fmla="*/ 894868 h 2218638"/>
                <a:gd name="connsiteX12734" fmla="*/ 167567 w 1498841"/>
                <a:gd name="connsiteY12734" fmla="*/ 894215 h 2218638"/>
                <a:gd name="connsiteX12735" fmla="*/ 168938 w 1498841"/>
                <a:gd name="connsiteY12735" fmla="*/ 895259 h 2218638"/>
                <a:gd name="connsiteX12736" fmla="*/ 169068 w 1498841"/>
                <a:gd name="connsiteY12736" fmla="*/ 896238 h 2218638"/>
                <a:gd name="connsiteX12737" fmla="*/ 170569 w 1498841"/>
                <a:gd name="connsiteY12737" fmla="*/ 898000 h 2218638"/>
                <a:gd name="connsiteX12738" fmla="*/ 171548 w 1498841"/>
                <a:gd name="connsiteY12738" fmla="*/ 901067 h 2218638"/>
                <a:gd name="connsiteX12739" fmla="*/ 173114 w 1498841"/>
                <a:gd name="connsiteY12739" fmla="*/ 903155 h 2218638"/>
                <a:gd name="connsiteX12740" fmla="*/ 173962 w 1498841"/>
                <a:gd name="connsiteY12740" fmla="*/ 903481 h 2218638"/>
                <a:gd name="connsiteX12741" fmla="*/ 176507 w 1498841"/>
                <a:gd name="connsiteY12741" fmla="*/ 903220 h 2218638"/>
                <a:gd name="connsiteX12742" fmla="*/ 176964 w 1498841"/>
                <a:gd name="connsiteY12742" fmla="*/ 903612 h 2218638"/>
                <a:gd name="connsiteX12743" fmla="*/ 177943 w 1498841"/>
                <a:gd name="connsiteY12743" fmla="*/ 903481 h 2218638"/>
                <a:gd name="connsiteX12744" fmla="*/ 179443 w 1498841"/>
                <a:gd name="connsiteY12744" fmla="*/ 904134 h 2218638"/>
                <a:gd name="connsiteX12745" fmla="*/ 179704 w 1498841"/>
                <a:gd name="connsiteY12745" fmla="*/ 906026 h 2218638"/>
                <a:gd name="connsiteX12746" fmla="*/ 178204 w 1498841"/>
                <a:gd name="connsiteY12746" fmla="*/ 907070 h 2218638"/>
                <a:gd name="connsiteX12747" fmla="*/ 178073 w 1498841"/>
                <a:gd name="connsiteY12747" fmla="*/ 907788 h 2218638"/>
                <a:gd name="connsiteX12748" fmla="*/ 176638 w 1498841"/>
                <a:gd name="connsiteY12748" fmla="*/ 909223 h 2218638"/>
                <a:gd name="connsiteX12749" fmla="*/ 177421 w 1498841"/>
                <a:gd name="connsiteY12749" fmla="*/ 910006 h 2218638"/>
                <a:gd name="connsiteX12750" fmla="*/ 177551 w 1498841"/>
                <a:gd name="connsiteY12750" fmla="*/ 910724 h 2218638"/>
                <a:gd name="connsiteX12751" fmla="*/ 175920 w 1498841"/>
                <a:gd name="connsiteY12751" fmla="*/ 910985 h 2218638"/>
                <a:gd name="connsiteX12752" fmla="*/ 173832 w 1498841"/>
                <a:gd name="connsiteY12752" fmla="*/ 912420 h 2218638"/>
                <a:gd name="connsiteX12753" fmla="*/ 171744 w 1498841"/>
                <a:gd name="connsiteY12753" fmla="*/ 912812 h 2218638"/>
                <a:gd name="connsiteX12754" fmla="*/ 169786 w 1498841"/>
                <a:gd name="connsiteY12754" fmla="*/ 914182 h 2218638"/>
                <a:gd name="connsiteX12755" fmla="*/ 168285 w 1498841"/>
                <a:gd name="connsiteY12755" fmla="*/ 914704 h 2218638"/>
                <a:gd name="connsiteX12756" fmla="*/ 163065 w 1498841"/>
                <a:gd name="connsiteY12756" fmla="*/ 915487 h 2218638"/>
                <a:gd name="connsiteX12757" fmla="*/ 160324 w 1498841"/>
                <a:gd name="connsiteY12757" fmla="*/ 915031 h 2218638"/>
                <a:gd name="connsiteX12758" fmla="*/ 156736 w 1498841"/>
                <a:gd name="connsiteY12758" fmla="*/ 915487 h 2218638"/>
                <a:gd name="connsiteX12759" fmla="*/ 154648 w 1498841"/>
                <a:gd name="connsiteY12759" fmla="*/ 915422 h 2218638"/>
                <a:gd name="connsiteX12760" fmla="*/ 153016 w 1498841"/>
                <a:gd name="connsiteY12760" fmla="*/ 914509 h 2218638"/>
                <a:gd name="connsiteX12761" fmla="*/ 148188 w 1498841"/>
                <a:gd name="connsiteY12761" fmla="*/ 915618 h 2218638"/>
                <a:gd name="connsiteX12762" fmla="*/ 147666 w 1498841"/>
                <a:gd name="connsiteY12762" fmla="*/ 915292 h 2218638"/>
                <a:gd name="connsiteX12763" fmla="*/ 146883 w 1498841"/>
                <a:gd name="connsiteY12763" fmla="*/ 915422 h 2218638"/>
                <a:gd name="connsiteX12764" fmla="*/ 146426 w 1498841"/>
                <a:gd name="connsiteY12764" fmla="*/ 914965 h 2218638"/>
                <a:gd name="connsiteX12765" fmla="*/ 145773 w 1498841"/>
                <a:gd name="connsiteY12765" fmla="*/ 915422 h 2218638"/>
                <a:gd name="connsiteX12766" fmla="*/ 144729 w 1498841"/>
                <a:gd name="connsiteY12766" fmla="*/ 915161 h 2218638"/>
                <a:gd name="connsiteX12767" fmla="*/ 143750 w 1498841"/>
                <a:gd name="connsiteY12767" fmla="*/ 916010 h 2218638"/>
                <a:gd name="connsiteX12768" fmla="*/ 142511 w 1498841"/>
                <a:gd name="connsiteY12768" fmla="*/ 916075 h 2218638"/>
                <a:gd name="connsiteX12769" fmla="*/ 142315 w 1498841"/>
                <a:gd name="connsiteY12769" fmla="*/ 916923 h 2218638"/>
                <a:gd name="connsiteX12770" fmla="*/ 141923 w 1498841"/>
                <a:gd name="connsiteY12770" fmla="*/ 917053 h 2218638"/>
                <a:gd name="connsiteX12771" fmla="*/ 141989 w 1498841"/>
                <a:gd name="connsiteY12771" fmla="*/ 916336 h 2218638"/>
                <a:gd name="connsiteX12772" fmla="*/ 142511 w 1498841"/>
                <a:gd name="connsiteY12772" fmla="*/ 916075 h 2218638"/>
                <a:gd name="connsiteX12773" fmla="*/ 102576 w 1498841"/>
                <a:gd name="connsiteY12773" fmla="*/ 1063936 h 2218638"/>
                <a:gd name="connsiteX12774" fmla="*/ 104599 w 1498841"/>
                <a:gd name="connsiteY12774" fmla="*/ 1063349 h 2218638"/>
                <a:gd name="connsiteX12775" fmla="*/ 104664 w 1498841"/>
                <a:gd name="connsiteY12775" fmla="*/ 1062696 h 2218638"/>
                <a:gd name="connsiteX12776" fmla="*/ 102446 w 1498841"/>
                <a:gd name="connsiteY12776" fmla="*/ 1062240 h 2218638"/>
                <a:gd name="connsiteX12777" fmla="*/ 101402 w 1498841"/>
                <a:gd name="connsiteY12777" fmla="*/ 1060217 h 2218638"/>
                <a:gd name="connsiteX12778" fmla="*/ 99836 w 1498841"/>
                <a:gd name="connsiteY12778" fmla="*/ 1059499 h 2218638"/>
                <a:gd name="connsiteX12779" fmla="*/ 99966 w 1498841"/>
                <a:gd name="connsiteY12779" fmla="*/ 1058912 h 2218638"/>
                <a:gd name="connsiteX12780" fmla="*/ 104860 w 1498841"/>
                <a:gd name="connsiteY12780" fmla="*/ 1058325 h 2218638"/>
                <a:gd name="connsiteX12781" fmla="*/ 105643 w 1498841"/>
                <a:gd name="connsiteY12781" fmla="*/ 1057280 h 2218638"/>
                <a:gd name="connsiteX12782" fmla="*/ 108514 w 1498841"/>
                <a:gd name="connsiteY12782" fmla="*/ 1058455 h 2218638"/>
                <a:gd name="connsiteX12783" fmla="*/ 109624 w 1498841"/>
                <a:gd name="connsiteY12783" fmla="*/ 1060869 h 2218638"/>
                <a:gd name="connsiteX12784" fmla="*/ 110472 w 1498841"/>
                <a:gd name="connsiteY12784" fmla="*/ 1064262 h 2218638"/>
                <a:gd name="connsiteX12785" fmla="*/ 109036 w 1498841"/>
                <a:gd name="connsiteY12785" fmla="*/ 1064458 h 2218638"/>
                <a:gd name="connsiteX12786" fmla="*/ 106100 w 1498841"/>
                <a:gd name="connsiteY12786" fmla="*/ 1065828 h 2218638"/>
                <a:gd name="connsiteX12787" fmla="*/ 104077 w 1498841"/>
                <a:gd name="connsiteY12787" fmla="*/ 1066024 h 2218638"/>
                <a:gd name="connsiteX12788" fmla="*/ 102772 w 1498841"/>
                <a:gd name="connsiteY12788" fmla="*/ 1064915 h 2218638"/>
                <a:gd name="connsiteX12789" fmla="*/ 102576 w 1498841"/>
                <a:gd name="connsiteY12789" fmla="*/ 1063936 h 2218638"/>
                <a:gd name="connsiteX12790" fmla="*/ 106948 w 1498841"/>
                <a:gd name="connsiteY12790" fmla="*/ 1074572 h 2218638"/>
                <a:gd name="connsiteX12791" fmla="*/ 107536 w 1498841"/>
                <a:gd name="connsiteY12791" fmla="*/ 1073202 h 2218638"/>
                <a:gd name="connsiteX12792" fmla="*/ 107275 w 1498841"/>
                <a:gd name="connsiteY12792" fmla="*/ 1071244 h 2218638"/>
                <a:gd name="connsiteX12793" fmla="*/ 108971 w 1498841"/>
                <a:gd name="connsiteY12793" fmla="*/ 1070331 h 2218638"/>
                <a:gd name="connsiteX12794" fmla="*/ 111255 w 1498841"/>
                <a:gd name="connsiteY12794" fmla="*/ 1071310 h 2218638"/>
                <a:gd name="connsiteX12795" fmla="*/ 111777 w 1498841"/>
                <a:gd name="connsiteY12795" fmla="*/ 1072093 h 2218638"/>
                <a:gd name="connsiteX12796" fmla="*/ 110798 w 1498841"/>
                <a:gd name="connsiteY12796" fmla="*/ 1073398 h 2218638"/>
                <a:gd name="connsiteX12797" fmla="*/ 109754 w 1498841"/>
                <a:gd name="connsiteY12797" fmla="*/ 1073724 h 2218638"/>
                <a:gd name="connsiteX12798" fmla="*/ 109363 w 1498841"/>
                <a:gd name="connsiteY12798" fmla="*/ 1074768 h 2218638"/>
                <a:gd name="connsiteX12799" fmla="*/ 106948 w 1498841"/>
                <a:gd name="connsiteY12799" fmla="*/ 1074572 h 2218638"/>
                <a:gd name="connsiteX12800" fmla="*/ 111255 w 1498841"/>
                <a:gd name="connsiteY12800" fmla="*/ 1079270 h 2218638"/>
                <a:gd name="connsiteX12801" fmla="*/ 107666 w 1498841"/>
                <a:gd name="connsiteY12801" fmla="*/ 1079727 h 2218638"/>
                <a:gd name="connsiteX12802" fmla="*/ 107209 w 1498841"/>
                <a:gd name="connsiteY12802" fmla="*/ 1079075 h 2218638"/>
                <a:gd name="connsiteX12803" fmla="*/ 107209 w 1498841"/>
                <a:gd name="connsiteY12803" fmla="*/ 1077704 h 2218638"/>
                <a:gd name="connsiteX12804" fmla="*/ 110015 w 1498841"/>
                <a:gd name="connsiteY12804" fmla="*/ 1076726 h 2218638"/>
                <a:gd name="connsiteX12805" fmla="*/ 112560 w 1498841"/>
                <a:gd name="connsiteY12805" fmla="*/ 1077704 h 2218638"/>
                <a:gd name="connsiteX12806" fmla="*/ 113539 w 1498841"/>
                <a:gd name="connsiteY12806" fmla="*/ 1077704 h 2218638"/>
                <a:gd name="connsiteX12807" fmla="*/ 114779 w 1498841"/>
                <a:gd name="connsiteY12807" fmla="*/ 1079075 h 2218638"/>
                <a:gd name="connsiteX12808" fmla="*/ 112690 w 1498841"/>
                <a:gd name="connsiteY12808" fmla="*/ 1079075 h 2218638"/>
                <a:gd name="connsiteX12809" fmla="*/ 111907 w 1498841"/>
                <a:gd name="connsiteY12809" fmla="*/ 1078618 h 2218638"/>
                <a:gd name="connsiteX12810" fmla="*/ 111255 w 1498841"/>
                <a:gd name="connsiteY12810" fmla="*/ 1079270 h 2218638"/>
                <a:gd name="connsiteX12811" fmla="*/ 193603 w 1498841"/>
                <a:gd name="connsiteY12811" fmla="*/ 1148372 h 2218638"/>
                <a:gd name="connsiteX12812" fmla="*/ 191189 w 1498841"/>
                <a:gd name="connsiteY12812" fmla="*/ 1146023 h 2218638"/>
                <a:gd name="connsiteX12813" fmla="*/ 191189 w 1498841"/>
                <a:gd name="connsiteY12813" fmla="*/ 1145240 h 2218638"/>
                <a:gd name="connsiteX12814" fmla="*/ 192624 w 1498841"/>
                <a:gd name="connsiteY12814" fmla="*/ 1143609 h 2218638"/>
                <a:gd name="connsiteX12815" fmla="*/ 192494 w 1498841"/>
                <a:gd name="connsiteY12815" fmla="*/ 1141847 h 2218638"/>
                <a:gd name="connsiteX12816" fmla="*/ 192820 w 1498841"/>
                <a:gd name="connsiteY12816" fmla="*/ 1141586 h 2218638"/>
                <a:gd name="connsiteX12817" fmla="*/ 192037 w 1498841"/>
                <a:gd name="connsiteY12817" fmla="*/ 1139759 h 2218638"/>
                <a:gd name="connsiteX12818" fmla="*/ 192755 w 1498841"/>
                <a:gd name="connsiteY12818" fmla="*/ 1139041 h 2218638"/>
                <a:gd name="connsiteX12819" fmla="*/ 192885 w 1498841"/>
                <a:gd name="connsiteY12819" fmla="*/ 1138454 h 2218638"/>
                <a:gd name="connsiteX12820" fmla="*/ 191972 w 1498841"/>
                <a:gd name="connsiteY12820" fmla="*/ 1138324 h 2218638"/>
                <a:gd name="connsiteX12821" fmla="*/ 191515 w 1498841"/>
                <a:gd name="connsiteY12821" fmla="*/ 1137736 h 2218638"/>
                <a:gd name="connsiteX12822" fmla="*/ 191189 w 1498841"/>
                <a:gd name="connsiteY12822" fmla="*/ 1135779 h 2218638"/>
                <a:gd name="connsiteX12823" fmla="*/ 191907 w 1498841"/>
                <a:gd name="connsiteY12823" fmla="*/ 1134343 h 2218638"/>
                <a:gd name="connsiteX12824" fmla="*/ 190862 w 1498841"/>
                <a:gd name="connsiteY12824" fmla="*/ 1134213 h 2218638"/>
                <a:gd name="connsiteX12825" fmla="*/ 190797 w 1498841"/>
                <a:gd name="connsiteY12825" fmla="*/ 1133821 h 2218638"/>
                <a:gd name="connsiteX12826" fmla="*/ 191580 w 1498841"/>
                <a:gd name="connsiteY12826" fmla="*/ 1130689 h 2218638"/>
                <a:gd name="connsiteX12827" fmla="*/ 190862 w 1498841"/>
                <a:gd name="connsiteY12827" fmla="*/ 1129971 h 2218638"/>
                <a:gd name="connsiteX12828" fmla="*/ 190210 w 1498841"/>
                <a:gd name="connsiteY12828" fmla="*/ 1129841 h 2218638"/>
                <a:gd name="connsiteX12829" fmla="*/ 190797 w 1498841"/>
                <a:gd name="connsiteY12829" fmla="*/ 1128536 h 2218638"/>
                <a:gd name="connsiteX12830" fmla="*/ 192429 w 1498841"/>
                <a:gd name="connsiteY12830" fmla="*/ 1128731 h 2218638"/>
                <a:gd name="connsiteX12831" fmla="*/ 192559 w 1498841"/>
                <a:gd name="connsiteY12831" fmla="*/ 1128144 h 2218638"/>
                <a:gd name="connsiteX12832" fmla="*/ 191972 w 1498841"/>
                <a:gd name="connsiteY12832" fmla="*/ 1128014 h 2218638"/>
                <a:gd name="connsiteX12833" fmla="*/ 191254 w 1498841"/>
                <a:gd name="connsiteY12833" fmla="*/ 1126643 h 2218638"/>
                <a:gd name="connsiteX12834" fmla="*/ 191711 w 1498841"/>
                <a:gd name="connsiteY12834" fmla="*/ 1125991 h 2218638"/>
                <a:gd name="connsiteX12835" fmla="*/ 193081 w 1498841"/>
                <a:gd name="connsiteY12835" fmla="*/ 1125469 h 2218638"/>
                <a:gd name="connsiteX12836" fmla="*/ 193995 w 1498841"/>
                <a:gd name="connsiteY12836" fmla="*/ 1125534 h 2218638"/>
                <a:gd name="connsiteX12837" fmla="*/ 194256 w 1498841"/>
                <a:gd name="connsiteY12837" fmla="*/ 1125926 h 2218638"/>
                <a:gd name="connsiteX12838" fmla="*/ 194647 w 1498841"/>
                <a:gd name="connsiteY12838" fmla="*/ 1127296 h 2218638"/>
                <a:gd name="connsiteX12839" fmla="*/ 194451 w 1498841"/>
                <a:gd name="connsiteY12839" fmla="*/ 1128601 h 2218638"/>
                <a:gd name="connsiteX12840" fmla="*/ 195300 w 1498841"/>
                <a:gd name="connsiteY12840" fmla="*/ 1129058 h 2218638"/>
                <a:gd name="connsiteX12841" fmla="*/ 194908 w 1498841"/>
                <a:gd name="connsiteY12841" fmla="*/ 1130428 h 2218638"/>
                <a:gd name="connsiteX12842" fmla="*/ 195234 w 1498841"/>
                <a:gd name="connsiteY12842" fmla="*/ 1131342 h 2218638"/>
                <a:gd name="connsiteX12843" fmla="*/ 194582 w 1498841"/>
                <a:gd name="connsiteY12843" fmla="*/ 1132320 h 2218638"/>
                <a:gd name="connsiteX12844" fmla="*/ 193212 w 1498841"/>
                <a:gd name="connsiteY12844" fmla="*/ 1132777 h 2218638"/>
                <a:gd name="connsiteX12845" fmla="*/ 192363 w 1498841"/>
                <a:gd name="connsiteY12845" fmla="*/ 1133756 h 2218638"/>
                <a:gd name="connsiteX12846" fmla="*/ 194517 w 1498841"/>
                <a:gd name="connsiteY12846" fmla="*/ 1133430 h 2218638"/>
                <a:gd name="connsiteX12847" fmla="*/ 196213 w 1498841"/>
                <a:gd name="connsiteY12847" fmla="*/ 1134408 h 2218638"/>
                <a:gd name="connsiteX12848" fmla="*/ 196931 w 1498841"/>
                <a:gd name="connsiteY12848" fmla="*/ 1135387 h 2218638"/>
                <a:gd name="connsiteX12849" fmla="*/ 197257 w 1498841"/>
                <a:gd name="connsiteY12849" fmla="*/ 1137019 h 2218638"/>
                <a:gd name="connsiteX12850" fmla="*/ 198105 w 1498841"/>
                <a:gd name="connsiteY12850" fmla="*/ 1138128 h 2218638"/>
                <a:gd name="connsiteX12851" fmla="*/ 198105 w 1498841"/>
                <a:gd name="connsiteY12851" fmla="*/ 1138715 h 2218638"/>
                <a:gd name="connsiteX12852" fmla="*/ 197127 w 1498841"/>
                <a:gd name="connsiteY12852" fmla="*/ 1139564 h 2218638"/>
                <a:gd name="connsiteX12853" fmla="*/ 195169 w 1498841"/>
                <a:gd name="connsiteY12853" fmla="*/ 1139498 h 2218638"/>
                <a:gd name="connsiteX12854" fmla="*/ 193864 w 1498841"/>
                <a:gd name="connsiteY12854" fmla="*/ 1138845 h 2218638"/>
                <a:gd name="connsiteX12855" fmla="*/ 193212 w 1498841"/>
                <a:gd name="connsiteY12855" fmla="*/ 1139368 h 2218638"/>
                <a:gd name="connsiteX12856" fmla="*/ 193473 w 1498841"/>
                <a:gd name="connsiteY12856" fmla="*/ 1140738 h 2218638"/>
                <a:gd name="connsiteX12857" fmla="*/ 196409 w 1498841"/>
                <a:gd name="connsiteY12857" fmla="*/ 1143283 h 2218638"/>
                <a:gd name="connsiteX12858" fmla="*/ 197388 w 1498841"/>
                <a:gd name="connsiteY12858" fmla="*/ 1145958 h 2218638"/>
                <a:gd name="connsiteX12859" fmla="*/ 196670 w 1498841"/>
                <a:gd name="connsiteY12859" fmla="*/ 1147720 h 2218638"/>
                <a:gd name="connsiteX12860" fmla="*/ 196017 w 1498841"/>
                <a:gd name="connsiteY12860" fmla="*/ 1148176 h 2218638"/>
                <a:gd name="connsiteX12861" fmla="*/ 195104 w 1498841"/>
                <a:gd name="connsiteY12861" fmla="*/ 1148633 h 2218638"/>
                <a:gd name="connsiteX12862" fmla="*/ 193603 w 1498841"/>
                <a:gd name="connsiteY12862" fmla="*/ 1148372 h 2218638"/>
                <a:gd name="connsiteX12863" fmla="*/ 1458842 w 1498841"/>
                <a:gd name="connsiteY12863" fmla="*/ 1145175 h 2218638"/>
                <a:gd name="connsiteX12864" fmla="*/ 1459038 w 1498841"/>
                <a:gd name="connsiteY12864" fmla="*/ 1145893 h 2218638"/>
                <a:gd name="connsiteX12865" fmla="*/ 1458581 w 1498841"/>
                <a:gd name="connsiteY12865" fmla="*/ 1146480 h 2218638"/>
                <a:gd name="connsiteX12866" fmla="*/ 1455253 w 1498841"/>
                <a:gd name="connsiteY12866" fmla="*/ 1147916 h 2218638"/>
                <a:gd name="connsiteX12867" fmla="*/ 1451534 w 1498841"/>
                <a:gd name="connsiteY12867" fmla="*/ 1150134 h 2218638"/>
                <a:gd name="connsiteX12868" fmla="*/ 1445987 w 1498841"/>
                <a:gd name="connsiteY12868" fmla="*/ 1154376 h 2218638"/>
                <a:gd name="connsiteX12869" fmla="*/ 1442660 w 1498841"/>
                <a:gd name="connsiteY12869" fmla="*/ 1157638 h 2218638"/>
                <a:gd name="connsiteX12870" fmla="*/ 1441420 w 1498841"/>
                <a:gd name="connsiteY12870" fmla="*/ 1160770 h 2218638"/>
                <a:gd name="connsiteX12871" fmla="*/ 1439266 w 1498841"/>
                <a:gd name="connsiteY12871" fmla="*/ 1159009 h 2218638"/>
                <a:gd name="connsiteX12872" fmla="*/ 1439984 w 1498841"/>
                <a:gd name="connsiteY12872" fmla="*/ 1157247 h 2218638"/>
                <a:gd name="connsiteX12873" fmla="*/ 1443051 w 1498841"/>
                <a:gd name="connsiteY12873" fmla="*/ 1152810 h 2218638"/>
                <a:gd name="connsiteX12874" fmla="*/ 1444813 w 1498841"/>
                <a:gd name="connsiteY12874" fmla="*/ 1151570 h 2218638"/>
                <a:gd name="connsiteX12875" fmla="*/ 1445661 w 1498841"/>
                <a:gd name="connsiteY12875" fmla="*/ 1150265 h 2218638"/>
                <a:gd name="connsiteX12876" fmla="*/ 1446836 w 1498841"/>
                <a:gd name="connsiteY12876" fmla="*/ 1150526 h 2218638"/>
                <a:gd name="connsiteX12877" fmla="*/ 1447684 w 1498841"/>
                <a:gd name="connsiteY12877" fmla="*/ 1149090 h 2218638"/>
                <a:gd name="connsiteX12878" fmla="*/ 1449119 w 1498841"/>
                <a:gd name="connsiteY12878" fmla="*/ 1148895 h 2218638"/>
                <a:gd name="connsiteX12879" fmla="*/ 1452774 w 1498841"/>
                <a:gd name="connsiteY12879" fmla="*/ 1146284 h 2218638"/>
                <a:gd name="connsiteX12880" fmla="*/ 1454470 w 1498841"/>
                <a:gd name="connsiteY12880" fmla="*/ 1145697 h 2218638"/>
                <a:gd name="connsiteX12881" fmla="*/ 1456167 w 1498841"/>
                <a:gd name="connsiteY12881" fmla="*/ 1145893 h 2218638"/>
                <a:gd name="connsiteX12882" fmla="*/ 1458842 w 1498841"/>
                <a:gd name="connsiteY12882" fmla="*/ 1145175 h 2218638"/>
                <a:gd name="connsiteX12883" fmla="*/ 277191 w 1498841"/>
                <a:gd name="connsiteY12883" fmla="*/ 1184979 h 2218638"/>
                <a:gd name="connsiteX12884" fmla="*/ 277909 w 1498841"/>
                <a:gd name="connsiteY12884" fmla="*/ 1182108 h 2218638"/>
                <a:gd name="connsiteX12885" fmla="*/ 280649 w 1498841"/>
                <a:gd name="connsiteY12885" fmla="*/ 1180150 h 2218638"/>
                <a:gd name="connsiteX12886" fmla="*/ 282281 w 1498841"/>
                <a:gd name="connsiteY12886" fmla="*/ 1179693 h 2218638"/>
                <a:gd name="connsiteX12887" fmla="*/ 283521 w 1498841"/>
                <a:gd name="connsiteY12887" fmla="*/ 1179954 h 2218638"/>
                <a:gd name="connsiteX12888" fmla="*/ 283977 w 1498841"/>
                <a:gd name="connsiteY12888" fmla="*/ 1180933 h 2218638"/>
                <a:gd name="connsiteX12889" fmla="*/ 283390 w 1498841"/>
                <a:gd name="connsiteY12889" fmla="*/ 1181390 h 2218638"/>
                <a:gd name="connsiteX12890" fmla="*/ 283129 w 1498841"/>
                <a:gd name="connsiteY12890" fmla="*/ 1182434 h 2218638"/>
                <a:gd name="connsiteX12891" fmla="*/ 281498 w 1498841"/>
                <a:gd name="connsiteY12891" fmla="*/ 1183152 h 2218638"/>
                <a:gd name="connsiteX12892" fmla="*/ 281563 w 1498841"/>
                <a:gd name="connsiteY12892" fmla="*/ 1183478 h 2218638"/>
                <a:gd name="connsiteX12893" fmla="*/ 283194 w 1498841"/>
                <a:gd name="connsiteY12893" fmla="*/ 1183870 h 2218638"/>
                <a:gd name="connsiteX12894" fmla="*/ 284173 w 1498841"/>
                <a:gd name="connsiteY12894" fmla="*/ 1184848 h 2218638"/>
                <a:gd name="connsiteX12895" fmla="*/ 285217 w 1498841"/>
                <a:gd name="connsiteY12895" fmla="*/ 1184783 h 2218638"/>
                <a:gd name="connsiteX12896" fmla="*/ 285935 w 1498841"/>
                <a:gd name="connsiteY12896" fmla="*/ 1185240 h 2218638"/>
                <a:gd name="connsiteX12897" fmla="*/ 285348 w 1498841"/>
                <a:gd name="connsiteY12897" fmla="*/ 1186610 h 2218638"/>
                <a:gd name="connsiteX12898" fmla="*/ 284173 w 1498841"/>
                <a:gd name="connsiteY12898" fmla="*/ 1185892 h 2218638"/>
                <a:gd name="connsiteX12899" fmla="*/ 282933 w 1498841"/>
                <a:gd name="connsiteY12899" fmla="*/ 1187524 h 2218638"/>
                <a:gd name="connsiteX12900" fmla="*/ 282607 w 1498841"/>
                <a:gd name="connsiteY12900" fmla="*/ 1187002 h 2218638"/>
                <a:gd name="connsiteX12901" fmla="*/ 282477 w 1498841"/>
                <a:gd name="connsiteY12901" fmla="*/ 1184653 h 2218638"/>
                <a:gd name="connsiteX12902" fmla="*/ 281563 w 1498841"/>
                <a:gd name="connsiteY12902" fmla="*/ 1184979 h 2218638"/>
                <a:gd name="connsiteX12903" fmla="*/ 280258 w 1498841"/>
                <a:gd name="connsiteY12903" fmla="*/ 1184457 h 2218638"/>
                <a:gd name="connsiteX12904" fmla="*/ 278888 w 1498841"/>
                <a:gd name="connsiteY12904" fmla="*/ 1185044 h 2218638"/>
                <a:gd name="connsiteX12905" fmla="*/ 277191 w 1498841"/>
                <a:gd name="connsiteY12905" fmla="*/ 1184979 h 2218638"/>
                <a:gd name="connsiteX12906" fmla="*/ 263684 w 1498841"/>
                <a:gd name="connsiteY12906" fmla="*/ 1201488 h 2218638"/>
                <a:gd name="connsiteX12907" fmla="*/ 261596 w 1498841"/>
                <a:gd name="connsiteY12907" fmla="*/ 1200378 h 2218638"/>
                <a:gd name="connsiteX12908" fmla="*/ 259703 w 1498841"/>
                <a:gd name="connsiteY12908" fmla="*/ 1200117 h 2218638"/>
                <a:gd name="connsiteX12909" fmla="*/ 259965 w 1498841"/>
                <a:gd name="connsiteY12909" fmla="*/ 1199073 h 2218638"/>
                <a:gd name="connsiteX12910" fmla="*/ 258594 w 1498841"/>
                <a:gd name="connsiteY12910" fmla="*/ 1199138 h 2218638"/>
                <a:gd name="connsiteX12911" fmla="*/ 257876 w 1498841"/>
                <a:gd name="connsiteY12911" fmla="*/ 1197377 h 2218638"/>
                <a:gd name="connsiteX12912" fmla="*/ 258268 w 1498841"/>
                <a:gd name="connsiteY12912" fmla="*/ 1197181 h 2218638"/>
                <a:gd name="connsiteX12913" fmla="*/ 260030 w 1498841"/>
                <a:gd name="connsiteY12913" fmla="*/ 1198486 h 2218638"/>
                <a:gd name="connsiteX12914" fmla="*/ 263031 w 1498841"/>
                <a:gd name="connsiteY12914" fmla="*/ 1198943 h 2218638"/>
                <a:gd name="connsiteX12915" fmla="*/ 263684 w 1498841"/>
                <a:gd name="connsiteY12915" fmla="*/ 1198421 h 2218638"/>
                <a:gd name="connsiteX12916" fmla="*/ 263749 w 1498841"/>
                <a:gd name="connsiteY12916" fmla="*/ 1197572 h 2218638"/>
                <a:gd name="connsiteX12917" fmla="*/ 264402 w 1498841"/>
                <a:gd name="connsiteY12917" fmla="*/ 1196855 h 2218638"/>
                <a:gd name="connsiteX12918" fmla="*/ 262770 w 1498841"/>
                <a:gd name="connsiteY12918" fmla="*/ 1195484 h 2218638"/>
                <a:gd name="connsiteX12919" fmla="*/ 259312 w 1498841"/>
                <a:gd name="connsiteY12919" fmla="*/ 1194897 h 2218638"/>
                <a:gd name="connsiteX12920" fmla="*/ 257159 w 1498841"/>
                <a:gd name="connsiteY12920" fmla="*/ 1192678 h 2218638"/>
                <a:gd name="connsiteX12921" fmla="*/ 259312 w 1498841"/>
                <a:gd name="connsiteY12921" fmla="*/ 1189220 h 2218638"/>
                <a:gd name="connsiteX12922" fmla="*/ 260943 w 1498841"/>
                <a:gd name="connsiteY12922" fmla="*/ 1188829 h 2218638"/>
                <a:gd name="connsiteX12923" fmla="*/ 265641 w 1498841"/>
                <a:gd name="connsiteY12923" fmla="*/ 1185892 h 2218638"/>
                <a:gd name="connsiteX12924" fmla="*/ 266555 w 1498841"/>
                <a:gd name="connsiteY12924" fmla="*/ 1185827 h 2218638"/>
                <a:gd name="connsiteX12925" fmla="*/ 269752 w 1498841"/>
                <a:gd name="connsiteY12925" fmla="*/ 1187132 h 2218638"/>
                <a:gd name="connsiteX12926" fmla="*/ 270144 w 1498841"/>
                <a:gd name="connsiteY12926" fmla="*/ 1188176 h 2218638"/>
                <a:gd name="connsiteX12927" fmla="*/ 270992 w 1498841"/>
                <a:gd name="connsiteY12927" fmla="*/ 1187654 h 2218638"/>
                <a:gd name="connsiteX12928" fmla="*/ 272167 w 1498841"/>
                <a:gd name="connsiteY12928" fmla="*/ 1188372 h 2218638"/>
                <a:gd name="connsiteX12929" fmla="*/ 273276 w 1498841"/>
                <a:gd name="connsiteY12929" fmla="*/ 1188241 h 2218638"/>
                <a:gd name="connsiteX12930" fmla="*/ 274320 w 1498841"/>
                <a:gd name="connsiteY12930" fmla="*/ 1190721 h 2218638"/>
                <a:gd name="connsiteX12931" fmla="*/ 274973 w 1498841"/>
                <a:gd name="connsiteY12931" fmla="*/ 1190460 h 2218638"/>
                <a:gd name="connsiteX12932" fmla="*/ 276343 w 1498841"/>
                <a:gd name="connsiteY12932" fmla="*/ 1191308 h 2218638"/>
                <a:gd name="connsiteX12933" fmla="*/ 278496 w 1498841"/>
                <a:gd name="connsiteY12933" fmla="*/ 1189351 h 2218638"/>
                <a:gd name="connsiteX12934" fmla="*/ 279149 w 1498841"/>
                <a:gd name="connsiteY12934" fmla="*/ 1189220 h 2218638"/>
                <a:gd name="connsiteX12935" fmla="*/ 280323 w 1498841"/>
                <a:gd name="connsiteY12935" fmla="*/ 1190264 h 2218638"/>
                <a:gd name="connsiteX12936" fmla="*/ 281498 w 1498841"/>
                <a:gd name="connsiteY12936" fmla="*/ 1190395 h 2218638"/>
                <a:gd name="connsiteX12937" fmla="*/ 281824 w 1498841"/>
                <a:gd name="connsiteY12937" fmla="*/ 1188698 h 2218638"/>
                <a:gd name="connsiteX12938" fmla="*/ 282803 w 1498841"/>
                <a:gd name="connsiteY12938" fmla="*/ 1191373 h 2218638"/>
                <a:gd name="connsiteX12939" fmla="*/ 283716 w 1498841"/>
                <a:gd name="connsiteY12939" fmla="*/ 1191569 h 2218638"/>
                <a:gd name="connsiteX12940" fmla="*/ 284173 w 1498841"/>
                <a:gd name="connsiteY12940" fmla="*/ 1192809 h 2218638"/>
                <a:gd name="connsiteX12941" fmla="*/ 283260 w 1498841"/>
                <a:gd name="connsiteY12941" fmla="*/ 1194244 h 2218638"/>
                <a:gd name="connsiteX12942" fmla="*/ 281824 w 1498841"/>
                <a:gd name="connsiteY12942" fmla="*/ 1193657 h 2218638"/>
                <a:gd name="connsiteX12943" fmla="*/ 279279 w 1498841"/>
                <a:gd name="connsiteY12943" fmla="*/ 1195419 h 2218638"/>
                <a:gd name="connsiteX12944" fmla="*/ 278627 w 1498841"/>
                <a:gd name="connsiteY12944" fmla="*/ 1195615 h 2218638"/>
                <a:gd name="connsiteX12945" fmla="*/ 277778 w 1498841"/>
                <a:gd name="connsiteY12945" fmla="*/ 1195093 h 2218638"/>
                <a:gd name="connsiteX12946" fmla="*/ 277517 w 1498841"/>
                <a:gd name="connsiteY12946" fmla="*/ 1196920 h 2218638"/>
                <a:gd name="connsiteX12947" fmla="*/ 276082 w 1498841"/>
                <a:gd name="connsiteY12947" fmla="*/ 1197964 h 2218638"/>
                <a:gd name="connsiteX12948" fmla="*/ 274189 w 1498841"/>
                <a:gd name="connsiteY12948" fmla="*/ 1197377 h 2218638"/>
                <a:gd name="connsiteX12949" fmla="*/ 269557 w 1498841"/>
                <a:gd name="connsiteY12949" fmla="*/ 1198551 h 2218638"/>
                <a:gd name="connsiteX12950" fmla="*/ 268839 w 1498841"/>
                <a:gd name="connsiteY12950" fmla="*/ 1198029 h 2218638"/>
                <a:gd name="connsiteX12951" fmla="*/ 266816 w 1498841"/>
                <a:gd name="connsiteY12951" fmla="*/ 1198225 h 2218638"/>
                <a:gd name="connsiteX12952" fmla="*/ 265837 w 1498841"/>
                <a:gd name="connsiteY12952" fmla="*/ 1197442 h 2218638"/>
                <a:gd name="connsiteX12953" fmla="*/ 265902 w 1498841"/>
                <a:gd name="connsiteY12953" fmla="*/ 1198551 h 2218638"/>
                <a:gd name="connsiteX12954" fmla="*/ 265380 w 1498841"/>
                <a:gd name="connsiteY12954" fmla="*/ 1198878 h 2218638"/>
                <a:gd name="connsiteX12955" fmla="*/ 265054 w 1498841"/>
                <a:gd name="connsiteY12955" fmla="*/ 1199791 h 2218638"/>
                <a:gd name="connsiteX12956" fmla="*/ 265707 w 1498841"/>
                <a:gd name="connsiteY12956" fmla="*/ 1200248 h 2218638"/>
                <a:gd name="connsiteX12957" fmla="*/ 265968 w 1498841"/>
                <a:gd name="connsiteY12957" fmla="*/ 1201031 h 2218638"/>
                <a:gd name="connsiteX12958" fmla="*/ 264271 w 1498841"/>
                <a:gd name="connsiteY12958" fmla="*/ 1202401 h 2218638"/>
                <a:gd name="connsiteX12959" fmla="*/ 263684 w 1498841"/>
                <a:gd name="connsiteY12959" fmla="*/ 1201488 h 2218638"/>
                <a:gd name="connsiteX12960" fmla="*/ 269100 w 1498841"/>
                <a:gd name="connsiteY12960" fmla="*/ 1233070 h 2218638"/>
                <a:gd name="connsiteX12961" fmla="*/ 268186 w 1498841"/>
                <a:gd name="connsiteY12961" fmla="*/ 1232091 h 2218638"/>
                <a:gd name="connsiteX12962" fmla="*/ 266946 w 1498841"/>
                <a:gd name="connsiteY12962" fmla="*/ 1231830 h 2218638"/>
                <a:gd name="connsiteX12963" fmla="*/ 266946 w 1498841"/>
                <a:gd name="connsiteY12963" fmla="*/ 1231504 h 2218638"/>
                <a:gd name="connsiteX12964" fmla="*/ 268382 w 1498841"/>
                <a:gd name="connsiteY12964" fmla="*/ 1230786 h 2218638"/>
                <a:gd name="connsiteX12965" fmla="*/ 267925 w 1498841"/>
                <a:gd name="connsiteY12965" fmla="*/ 1230198 h 2218638"/>
                <a:gd name="connsiteX12966" fmla="*/ 265576 w 1498841"/>
                <a:gd name="connsiteY12966" fmla="*/ 1230721 h 2218638"/>
                <a:gd name="connsiteX12967" fmla="*/ 264467 w 1498841"/>
                <a:gd name="connsiteY12967" fmla="*/ 1231634 h 2218638"/>
                <a:gd name="connsiteX12968" fmla="*/ 263162 w 1498841"/>
                <a:gd name="connsiteY12968" fmla="*/ 1230655 h 2218638"/>
                <a:gd name="connsiteX12969" fmla="*/ 262444 w 1498841"/>
                <a:gd name="connsiteY12969" fmla="*/ 1231700 h 2218638"/>
                <a:gd name="connsiteX12970" fmla="*/ 260943 w 1498841"/>
                <a:gd name="connsiteY12970" fmla="*/ 1232483 h 2218638"/>
                <a:gd name="connsiteX12971" fmla="*/ 259965 w 1498841"/>
                <a:gd name="connsiteY12971" fmla="*/ 1230981 h 2218638"/>
                <a:gd name="connsiteX12972" fmla="*/ 259312 w 1498841"/>
                <a:gd name="connsiteY12972" fmla="*/ 1228437 h 2218638"/>
                <a:gd name="connsiteX12973" fmla="*/ 258268 w 1498841"/>
                <a:gd name="connsiteY12973" fmla="*/ 1228241 h 2218638"/>
                <a:gd name="connsiteX12974" fmla="*/ 257681 w 1498841"/>
                <a:gd name="connsiteY12974" fmla="*/ 1227719 h 2218638"/>
                <a:gd name="connsiteX12975" fmla="*/ 256571 w 1498841"/>
                <a:gd name="connsiteY12975" fmla="*/ 1227849 h 2218638"/>
                <a:gd name="connsiteX12976" fmla="*/ 256245 w 1498841"/>
                <a:gd name="connsiteY12976" fmla="*/ 1226740 h 2218638"/>
                <a:gd name="connsiteX12977" fmla="*/ 256898 w 1498841"/>
                <a:gd name="connsiteY12977" fmla="*/ 1227066 h 2218638"/>
                <a:gd name="connsiteX12978" fmla="*/ 257093 w 1498841"/>
                <a:gd name="connsiteY12978" fmla="*/ 1226740 h 2218638"/>
                <a:gd name="connsiteX12979" fmla="*/ 256180 w 1498841"/>
                <a:gd name="connsiteY12979" fmla="*/ 1226088 h 2218638"/>
                <a:gd name="connsiteX12980" fmla="*/ 256376 w 1498841"/>
                <a:gd name="connsiteY12980" fmla="*/ 1224456 h 2218638"/>
                <a:gd name="connsiteX12981" fmla="*/ 255397 w 1498841"/>
                <a:gd name="connsiteY12981" fmla="*/ 1223086 h 2218638"/>
                <a:gd name="connsiteX12982" fmla="*/ 255462 w 1498841"/>
                <a:gd name="connsiteY12982" fmla="*/ 1222042 h 2218638"/>
                <a:gd name="connsiteX12983" fmla="*/ 256180 w 1498841"/>
                <a:gd name="connsiteY12983" fmla="*/ 1221650 h 2218638"/>
                <a:gd name="connsiteX12984" fmla="*/ 257224 w 1498841"/>
                <a:gd name="connsiteY12984" fmla="*/ 1222368 h 2218638"/>
                <a:gd name="connsiteX12985" fmla="*/ 257354 w 1498841"/>
                <a:gd name="connsiteY12985" fmla="*/ 1221194 h 2218638"/>
                <a:gd name="connsiteX12986" fmla="*/ 259899 w 1498841"/>
                <a:gd name="connsiteY12986" fmla="*/ 1219236 h 2218638"/>
                <a:gd name="connsiteX12987" fmla="*/ 260226 w 1498841"/>
                <a:gd name="connsiteY12987" fmla="*/ 1218258 h 2218638"/>
                <a:gd name="connsiteX12988" fmla="*/ 259703 w 1498841"/>
                <a:gd name="connsiteY12988" fmla="*/ 1217344 h 2218638"/>
                <a:gd name="connsiteX12989" fmla="*/ 258986 w 1498841"/>
                <a:gd name="connsiteY12989" fmla="*/ 1217540 h 2218638"/>
                <a:gd name="connsiteX12990" fmla="*/ 258072 w 1498841"/>
                <a:gd name="connsiteY12990" fmla="*/ 1216691 h 2218638"/>
                <a:gd name="connsiteX12991" fmla="*/ 256963 w 1498841"/>
                <a:gd name="connsiteY12991" fmla="*/ 1217279 h 2218638"/>
                <a:gd name="connsiteX12992" fmla="*/ 256245 w 1498841"/>
                <a:gd name="connsiteY12992" fmla="*/ 1215974 h 2218638"/>
                <a:gd name="connsiteX12993" fmla="*/ 255723 w 1498841"/>
                <a:gd name="connsiteY12993" fmla="*/ 1217018 h 2218638"/>
                <a:gd name="connsiteX12994" fmla="*/ 255071 w 1498841"/>
                <a:gd name="connsiteY12994" fmla="*/ 1217018 h 2218638"/>
                <a:gd name="connsiteX12995" fmla="*/ 255397 w 1498841"/>
                <a:gd name="connsiteY12995" fmla="*/ 1215582 h 2218638"/>
                <a:gd name="connsiteX12996" fmla="*/ 253896 w 1498841"/>
                <a:gd name="connsiteY12996" fmla="*/ 1214147 h 2218638"/>
                <a:gd name="connsiteX12997" fmla="*/ 253374 w 1498841"/>
                <a:gd name="connsiteY12997" fmla="*/ 1211993 h 2218638"/>
                <a:gd name="connsiteX12998" fmla="*/ 253635 w 1498841"/>
                <a:gd name="connsiteY12998" fmla="*/ 1211406 h 2218638"/>
                <a:gd name="connsiteX12999" fmla="*/ 256245 w 1498841"/>
                <a:gd name="connsiteY12999" fmla="*/ 1209970 h 2218638"/>
                <a:gd name="connsiteX13000" fmla="*/ 258529 w 1498841"/>
                <a:gd name="connsiteY13000" fmla="*/ 1210493 h 2218638"/>
                <a:gd name="connsiteX13001" fmla="*/ 259703 w 1498841"/>
                <a:gd name="connsiteY13001" fmla="*/ 1209775 h 2218638"/>
                <a:gd name="connsiteX13002" fmla="*/ 261270 w 1498841"/>
                <a:gd name="connsiteY13002" fmla="*/ 1209644 h 2218638"/>
                <a:gd name="connsiteX13003" fmla="*/ 261204 w 1498841"/>
                <a:gd name="connsiteY13003" fmla="*/ 1208535 h 2218638"/>
                <a:gd name="connsiteX13004" fmla="*/ 263097 w 1498841"/>
                <a:gd name="connsiteY13004" fmla="*/ 1208470 h 2218638"/>
                <a:gd name="connsiteX13005" fmla="*/ 264206 w 1498841"/>
                <a:gd name="connsiteY13005" fmla="*/ 1207882 h 2218638"/>
                <a:gd name="connsiteX13006" fmla="*/ 264924 w 1498841"/>
                <a:gd name="connsiteY13006" fmla="*/ 1208078 h 2218638"/>
                <a:gd name="connsiteX13007" fmla="*/ 266946 w 1498841"/>
                <a:gd name="connsiteY13007" fmla="*/ 1207556 h 2218638"/>
                <a:gd name="connsiteX13008" fmla="*/ 267208 w 1498841"/>
                <a:gd name="connsiteY13008" fmla="*/ 1206969 h 2218638"/>
                <a:gd name="connsiteX13009" fmla="*/ 266424 w 1498841"/>
                <a:gd name="connsiteY13009" fmla="*/ 1205599 h 2218638"/>
                <a:gd name="connsiteX13010" fmla="*/ 266555 w 1498841"/>
                <a:gd name="connsiteY13010" fmla="*/ 1205337 h 2218638"/>
                <a:gd name="connsiteX13011" fmla="*/ 267208 w 1498841"/>
                <a:gd name="connsiteY13011" fmla="*/ 1205533 h 2218638"/>
                <a:gd name="connsiteX13012" fmla="*/ 267338 w 1498841"/>
                <a:gd name="connsiteY13012" fmla="*/ 1205207 h 2218638"/>
                <a:gd name="connsiteX13013" fmla="*/ 266881 w 1498841"/>
                <a:gd name="connsiteY13013" fmla="*/ 1202336 h 2218638"/>
                <a:gd name="connsiteX13014" fmla="*/ 267795 w 1498841"/>
                <a:gd name="connsiteY13014" fmla="*/ 1201945 h 2218638"/>
                <a:gd name="connsiteX13015" fmla="*/ 269622 w 1498841"/>
                <a:gd name="connsiteY13015" fmla="*/ 1202792 h 2218638"/>
                <a:gd name="connsiteX13016" fmla="*/ 271449 w 1498841"/>
                <a:gd name="connsiteY13016" fmla="*/ 1201749 h 2218638"/>
                <a:gd name="connsiteX13017" fmla="*/ 273015 w 1498841"/>
                <a:gd name="connsiteY13017" fmla="*/ 1201814 h 2218638"/>
                <a:gd name="connsiteX13018" fmla="*/ 273994 w 1498841"/>
                <a:gd name="connsiteY13018" fmla="*/ 1202336 h 2218638"/>
                <a:gd name="connsiteX13019" fmla="*/ 274255 w 1498841"/>
                <a:gd name="connsiteY13019" fmla="*/ 1201488 h 2218638"/>
                <a:gd name="connsiteX13020" fmla="*/ 273537 w 1498841"/>
                <a:gd name="connsiteY13020" fmla="*/ 1200509 h 2218638"/>
                <a:gd name="connsiteX13021" fmla="*/ 275299 w 1498841"/>
                <a:gd name="connsiteY13021" fmla="*/ 1199922 h 2218638"/>
                <a:gd name="connsiteX13022" fmla="*/ 276408 w 1498841"/>
                <a:gd name="connsiteY13022" fmla="*/ 1200835 h 2218638"/>
                <a:gd name="connsiteX13023" fmla="*/ 277061 w 1498841"/>
                <a:gd name="connsiteY13023" fmla="*/ 1200900 h 2218638"/>
                <a:gd name="connsiteX13024" fmla="*/ 276212 w 1498841"/>
                <a:gd name="connsiteY13024" fmla="*/ 1202792 h 2218638"/>
                <a:gd name="connsiteX13025" fmla="*/ 278039 w 1498841"/>
                <a:gd name="connsiteY13025" fmla="*/ 1203837 h 2218638"/>
                <a:gd name="connsiteX13026" fmla="*/ 278235 w 1498841"/>
                <a:gd name="connsiteY13026" fmla="*/ 1205533 h 2218638"/>
                <a:gd name="connsiteX13027" fmla="*/ 277778 w 1498841"/>
                <a:gd name="connsiteY13027" fmla="*/ 1206186 h 2218638"/>
                <a:gd name="connsiteX13028" fmla="*/ 276082 w 1498841"/>
                <a:gd name="connsiteY13028" fmla="*/ 1207034 h 2218638"/>
                <a:gd name="connsiteX13029" fmla="*/ 274777 w 1498841"/>
                <a:gd name="connsiteY13029" fmla="*/ 1205077 h 2218638"/>
                <a:gd name="connsiteX13030" fmla="*/ 273733 w 1498841"/>
                <a:gd name="connsiteY13030" fmla="*/ 1204359 h 2218638"/>
                <a:gd name="connsiteX13031" fmla="*/ 273667 w 1498841"/>
                <a:gd name="connsiteY13031" fmla="*/ 1204816 h 2218638"/>
                <a:gd name="connsiteX13032" fmla="*/ 275886 w 1498841"/>
                <a:gd name="connsiteY13032" fmla="*/ 1209644 h 2218638"/>
                <a:gd name="connsiteX13033" fmla="*/ 277452 w 1498841"/>
                <a:gd name="connsiteY13033" fmla="*/ 1210558 h 2218638"/>
                <a:gd name="connsiteX13034" fmla="*/ 278757 w 1498841"/>
                <a:gd name="connsiteY13034" fmla="*/ 1210753 h 2218638"/>
                <a:gd name="connsiteX13035" fmla="*/ 279540 w 1498841"/>
                <a:gd name="connsiteY13035" fmla="*/ 1211797 h 2218638"/>
                <a:gd name="connsiteX13036" fmla="*/ 280323 w 1498841"/>
                <a:gd name="connsiteY13036" fmla="*/ 1216104 h 2218638"/>
                <a:gd name="connsiteX13037" fmla="*/ 280258 w 1498841"/>
                <a:gd name="connsiteY13037" fmla="*/ 1223478 h 2218638"/>
                <a:gd name="connsiteX13038" fmla="*/ 279540 w 1498841"/>
                <a:gd name="connsiteY13038" fmla="*/ 1225370 h 2218638"/>
                <a:gd name="connsiteX13039" fmla="*/ 277256 w 1498841"/>
                <a:gd name="connsiteY13039" fmla="*/ 1228372 h 2218638"/>
                <a:gd name="connsiteX13040" fmla="*/ 278431 w 1498841"/>
                <a:gd name="connsiteY13040" fmla="*/ 1229220 h 2218638"/>
                <a:gd name="connsiteX13041" fmla="*/ 278431 w 1498841"/>
                <a:gd name="connsiteY13041" fmla="*/ 1230590 h 2218638"/>
                <a:gd name="connsiteX13042" fmla="*/ 276669 w 1498841"/>
                <a:gd name="connsiteY13042" fmla="*/ 1230264 h 2218638"/>
                <a:gd name="connsiteX13043" fmla="*/ 275168 w 1498841"/>
                <a:gd name="connsiteY13043" fmla="*/ 1232091 h 2218638"/>
                <a:gd name="connsiteX13044" fmla="*/ 272754 w 1498841"/>
                <a:gd name="connsiteY13044" fmla="*/ 1232417 h 2218638"/>
                <a:gd name="connsiteX13045" fmla="*/ 271971 w 1498841"/>
                <a:gd name="connsiteY13045" fmla="*/ 1233266 h 2218638"/>
                <a:gd name="connsiteX13046" fmla="*/ 269100 w 1498841"/>
                <a:gd name="connsiteY13046" fmla="*/ 1233070 h 2218638"/>
                <a:gd name="connsiteX13047" fmla="*/ 253961 w 1498841"/>
                <a:gd name="connsiteY13047" fmla="*/ 1228698 h 2218638"/>
                <a:gd name="connsiteX13048" fmla="*/ 254288 w 1498841"/>
                <a:gd name="connsiteY13048" fmla="*/ 1230460 h 2218638"/>
                <a:gd name="connsiteX13049" fmla="*/ 253766 w 1498841"/>
                <a:gd name="connsiteY13049" fmla="*/ 1231504 h 2218638"/>
                <a:gd name="connsiteX13050" fmla="*/ 253244 w 1498841"/>
                <a:gd name="connsiteY13050" fmla="*/ 1231308 h 2218638"/>
                <a:gd name="connsiteX13051" fmla="*/ 253309 w 1498841"/>
                <a:gd name="connsiteY13051" fmla="*/ 1230525 h 2218638"/>
                <a:gd name="connsiteX13052" fmla="*/ 249850 w 1498841"/>
                <a:gd name="connsiteY13052" fmla="*/ 1228502 h 2218638"/>
                <a:gd name="connsiteX13053" fmla="*/ 248806 w 1498841"/>
                <a:gd name="connsiteY13053" fmla="*/ 1228698 h 2218638"/>
                <a:gd name="connsiteX13054" fmla="*/ 248545 w 1498841"/>
                <a:gd name="connsiteY13054" fmla="*/ 1230068 h 2218638"/>
                <a:gd name="connsiteX13055" fmla="*/ 248219 w 1498841"/>
                <a:gd name="connsiteY13055" fmla="*/ 1230264 h 2218638"/>
                <a:gd name="connsiteX13056" fmla="*/ 246588 w 1498841"/>
                <a:gd name="connsiteY13056" fmla="*/ 1229677 h 2218638"/>
                <a:gd name="connsiteX13057" fmla="*/ 243847 w 1498841"/>
                <a:gd name="connsiteY13057" fmla="*/ 1229807 h 2218638"/>
                <a:gd name="connsiteX13058" fmla="*/ 243129 w 1498841"/>
                <a:gd name="connsiteY13058" fmla="*/ 1230003 h 2218638"/>
                <a:gd name="connsiteX13059" fmla="*/ 242020 w 1498841"/>
                <a:gd name="connsiteY13059" fmla="*/ 1231112 h 2218638"/>
                <a:gd name="connsiteX13060" fmla="*/ 241629 w 1498841"/>
                <a:gd name="connsiteY13060" fmla="*/ 1230917 h 2218638"/>
                <a:gd name="connsiteX13061" fmla="*/ 241629 w 1498841"/>
                <a:gd name="connsiteY13061" fmla="*/ 1229938 h 2218638"/>
                <a:gd name="connsiteX13062" fmla="*/ 240911 w 1498841"/>
                <a:gd name="connsiteY13062" fmla="*/ 1230133 h 2218638"/>
                <a:gd name="connsiteX13063" fmla="*/ 240650 w 1498841"/>
                <a:gd name="connsiteY13063" fmla="*/ 1229872 h 2218638"/>
                <a:gd name="connsiteX13064" fmla="*/ 241368 w 1498841"/>
                <a:gd name="connsiteY13064" fmla="*/ 1229220 h 2218638"/>
                <a:gd name="connsiteX13065" fmla="*/ 241824 w 1498841"/>
                <a:gd name="connsiteY13065" fmla="*/ 1227980 h 2218638"/>
                <a:gd name="connsiteX13066" fmla="*/ 242934 w 1498841"/>
                <a:gd name="connsiteY13066" fmla="*/ 1227327 h 2218638"/>
                <a:gd name="connsiteX13067" fmla="*/ 243325 w 1498841"/>
                <a:gd name="connsiteY13067" fmla="*/ 1227784 h 2218638"/>
                <a:gd name="connsiteX13068" fmla="*/ 242803 w 1498841"/>
                <a:gd name="connsiteY13068" fmla="*/ 1228698 h 2218638"/>
                <a:gd name="connsiteX13069" fmla="*/ 243260 w 1498841"/>
                <a:gd name="connsiteY13069" fmla="*/ 1228959 h 2218638"/>
                <a:gd name="connsiteX13070" fmla="*/ 245152 w 1498841"/>
                <a:gd name="connsiteY13070" fmla="*/ 1228567 h 2218638"/>
                <a:gd name="connsiteX13071" fmla="*/ 245740 w 1498841"/>
                <a:gd name="connsiteY13071" fmla="*/ 1227197 h 2218638"/>
                <a:gd name="connsiteX13072" fmla="*/ 247828 w 1498841"/>
                <a:gd name="connsiteY13072" fmla="*/ 1226806 h 2218638"/>
                <a:gd name="connsiteX13073" fmla="*/ 247893 w 1498841"/>
                <a:gd name="connsiteY13073" fmla="*/ 1226479 h 2218638"/>
                <a:gd name="connsiteX13074" fmla="*/ 246001 w 1498841"/>
                <a:gd name="connsiteY13074" fmla="*/ 1226023 h 2218638"/>
                <a:gd name="connsiteX13075" fmla="*/ 246979 w 1498841"/>
                <a:gd name="connsiteY13075" fmla="*/ 1225370 h 2218638"/>
                <a:gd name="connsiteX13076" fmla="*/ 246523 w 1498841"/>
                <a:gd name="connsiteY13076" fmla="*/ 1224195 h 2218638"/>
                <a:gd name="connsiteX13077" fmla="*/ 246718 w 1498841"/>
                <a:gd name="connsiteY13077" fmla="*/ 1223478 h 2218638"/>
                <a:gd name="connsiteX13078" fmla="*/ 247501 w 1498841"/>
                <a:gd name="connsiteY13078" fmla="*/ 1224456 h 2218638"/>
                <a:gd name="connsiteX13079" fmla="*/ 247762 w 1498841"/>
                <a:gd name="connsiteY13079" fmla="*/ 1224261 h 2218638"/>
                <a:gd name="connsiteX13080" fmla="*/ 246523 w 1498841"/>
                <a:gd name="connsiteY13080" fmla="*/ 1221455 h 2218638"/>
                <a:gd name="connsiteX13081" fmla="*/ 246457 w 1498841"/>
                <a:gd name="connsiteY13081" fmla="*/ 1220476 h 2218638"/>
                <a:gd name="connsiteX13082" fmla="*/ 246914 w 1498841"/>
                <a:gd name="connsiteY13082" fmla="*/ 1220084 h 2218638"/>
                <a:gd name="connsiteX13083" fmla="*/ 249655 w 1498841"/>
                <a:gd name="connsiteY13083" fmla="*/ 1220607 h 2218638"/>
                <a:gd name="connsiteX13084" fmla="*/ 250503 w 1498841"/>
                <a:gd name="connsiteY13084" fmla="*/ 1218845 h 2218638"/>
                <a:gd name="connsiteX13085" fmla="*/ 252069 w 1498841"/>
                <a:gd name="connsiteY13085" fmla="*/ 1219889 h 2218638"/>
                <a:gd name="connsiteX13086" fmla="*/ 253048 w 1498841"/>
                <a:gd name="connsiteY13086" fmla="*/ 1219693 h 2218638"/>
                <a:gd name="connsiteX13087" fmla="*/ 254222 w 1498841"/>
                <a:gd name="connsiteY13087" fmla="*/ 1221063 h 2218638"/>
                <a:gd name="connsiteX13088" fmla="*/ 252722 w 1498841"/>
                <a:gd name="connsiteY13088" fmla="*/ 1225370 h 2218638"/>
                <a:gd name="connsiteX13089" fmla="*/ 253961 w 1498841"/>
                <a:gd name="connsiteY13089" fmla="*/ 1228698 h 2218638"/>
                <a:gd name="connsiteX13090" fmla="*/ 281367 w 1498841"/>
                <a:gd name="connsiteY13090" fmla="*/ 1302172 h 2218638"/>
                <a:gd name="connsiteX13091" fmla="*/ 282215 w 1498841"/>
                <a:gd name="connsiteY13091" fmla="*/ 1304978 h 2218638"/>
                <a:gd name="connsiteX13092" fmla="*/ 281759 w 1498841"/>
                <a:gd name="connsiteY13092" fmla="*/ 1308240 h 2218638"/>
                <a:gd name="connsiteX13093" fmla="*/ 281106 w 1498841"/>
                <a:gd name="connsiteY13093" fmla="*/ 1308893 h 2218638"/>
                <a:gd name="connsiteX13094" fmla="*/ 276604 w 1498841"/>
                <a:gd name="connsiteY13094" fmla="*/ 1308305 h 2218638"/>
                <a:gd name="connsiteX13095" fmla="*/ 273602 w 1498841"/>
                <a:gd name="connsiteY13095" fmla="*/ 1306739 h 2218638"/>
                <a:gd name="connsiteX13096" fmla="*/ 272232 w 1498841"/>
                <a:gd name="connsiteY13096" fmla="*/ 1304651 h 2218638"/>
                <a:gd name="connsiteX13097" fmla="*/ 266359 w 1498841"/>
                <a:gd name="connsiteY13097" fmla="*/ 1301323 h 2218638"/>
                <a:gd name="connsiteX13098" fmla="*/ 266033 w 1498841"/>
                <a:gd name="connsiteY13098" fmla="*/ 1299953 h 2218638"/>
                <a:gd name="connsiteX13099" fmla="*/ 265054 w 1498841"/>
                <a:gd name="connsiteY13099" fmla="*/ 1300279 h 2218638"/>
                <a:gd name="connsiteX13100" fmla="*/ 264075 w 1498841"/>
                <a:gd name="connsiteY13100" fmla="*/ 1298191 h 2218638"/>
                <a:gd name="connsiteX13101" fmla="*/ 262248 w 1498841"/>
                <a:gd name="connsiteY13101" fmla="*/ 1298061 h 2218638"/>
                <a:gd name="connsiteX13102" fmla="*/ 259443 w 1498841"/>
                <a:gd name="connsiteY13102" fmla="*/ 1298583 h 2218638"/>
                <a:gd name="connsiteX13103" fmla="*/ 257289 w 1498841"/>
                <a:gd name="connsiteY13103" fmla="*/ 1297669 h 2218638"/>
                <a:gd name="connsiteX13104" fmla="*/ 256310 w 1498841"/>
                <a:gd name="connsiteY13104" fmla="*/ 1296103 h 2218638"/>
                <a:gd name="connsiteX13105" fmla="*/ 255984 w 1498841"/>
                <a:gd name="connsiteY13105" fmla="*/ 1295973 h 2218638"/>
                <a:gd name="connsiteX13106" fmla="*/ 255397 w 1498841"/>
                <a:gd name="connsiteY13106" fmla="*/ 1296690 h 2218638"/>
                <a:gd name="connsiteX13107" fmla="*/ 254679 w 1498841"/>
                <a:gd name="connsiteY13107" fmla="*/ 1294994 h 2218638"/>
                <a:gd name="connsiteX13108" fmla="*/ 251221 w 1498841"/>
                <a:gd name="connsiteY13108" fmla="*/ 1294407 h 2218638"/>
                <a:gd name="connsiteX13109" fmla="*/ 250242 w 1498841"/>
                <a:gd name="connsiteY13109" fmla="*/ 1293428 h 2218638"/>
                <a:gd name="connsiteX13110" fmla="*/ 247240 w 1498841"/>
                <a:gd name="connsiteY13110" fmla="*/ 1293036 h 2218638"/>
                <a:gd name="connsiteX13111" fmla="*/ 246066 w 1498841"/>
                <a:gd name="connsiteY13111" fmla="*/ 1292123 h 2218638"/>
                <a:gd name="connsiteX13112" fmla="*/ 244696 w 1498841"/>
                <a:gd name="connsiteY13112" fmla="*/ 1290426 h 2218638"/>
                <a:gd name="connsiteX13113" fmla="*/ 242477 w 1498841"/>
                <a:gd name="connsiteY13113" fmla="*/ 1290296 h 2218638"/>
                <a:gd name="connsiteX13114" fmla="*/ 241368 w 1498841"/>
                <a:gd name="connsiteY13114" fmla="*/ 1288534 h 2218638"/>
                <a:gd name="connsiteX13115" fmla="*/ 239541 w 1498841"/>
                <a:gd name="connsiteY13115" fmla="*/ 1288730 h 2218638"/>
                <a:gd name="connsiteX13116" fmla="*/ 236213 w 1498841"/>
                <a:gd name="connsiteY13116" fmla="*/ 1287620 h 2218638"/>
                <a:gd name="connsiteX13117" fmla="*/ 234777 w 1498841"/>
                <a:gd name="connsiteY13117" fmla="*/ 1286446 h 2218638"/>
                <a:gd name="connsiteX13118" fmla="*/ 230405 w 1498841"/>
                <a:gd name="connsiteY13118" fmla="*/ 1285663 h 2218638"/>
                <a:gd name="connsiteX13119" fmla="*/ 228448 w 1498841"/>
                <a:gd name="connsiteY13119" fmla="*/ 1283966 h 2218638"/>
                <a:gd name="connsiteX13120" fmla="*/ 226882 w 1498841"/>
                <a:gd name="connsiteY13120" fmla="*/ 1284031 h 2218638"/>
                <a:gd name="connsiteX13121" fmla="*/ 222053 w 1498841"/>
                <a:gd name="connsiteY13121" fmla="*/ 1282139 h 2218638"/>
                <a:gd name="connsiteX13122" fmla="*/ 218464 w 1498841"/>
                <a:gd name="connsiteY13122" fmla="*/ 1281356 h 2218638"/>
                <a:gd name="connsiteX13123" fmla="*/ 218138 w 1498841"/>
                <a:gd name="connsiteY13123" fmla="*/ 1280443 h 2218638"/>
                <a:gd name="connsiteX13124" fmla="*/ 218464 w 1498841"/>
                <a:gd name="connsiteY13124" fmla="*/ 1278811 h 2218638"/>
                <a:gd name="connsiteX13125" fmla="*/ 219378 w 1498841"/>
                <a:gd name="connsiteY13125" fmla="*/ 1278224 h 2218638"/>
                <a:gd name="connsiteX13126" fmla="*/ 219834 w 1498841"/>
                <a:gd name="connsiteY13126" fmla="*/ 1277115 h 2218638"/>
                <a:gd name="connsiteX13127" fmla="*/ 220813 w 1498841"/>
                <a:gd name="connsiteY13127" fmla="*/ 1276789 h 2218638"/>
                <a:gd name="connsiteX13128" fmla="*/ 224272 w 1498841"/>
                <a:gd name="connsiteY13128" fmla="*/ 1274309 h 2218638"/>
                <a:gd name="connsiteX13129" fmla="*/ 225446 w 1498841"/>
                <a:gd name="connsiteY13129" fmla="*/ 1273983 h 2218638"/>
                <a:gd name="connsiteX13130" fmla="*/ 232820 w 1498841"/>
                <a:gd name="connsiteY13130" fmla="*/ 1273983 h 2218638"/>
                <a:gd name="connsiteX13131" fmla="*/ 235756 w 1498841"/>
                <a:gd name="connsiteY13131" fmla="*/ 1275875 h 2218638"/>
                <a:gd name="connsiteX13132" fmla="*/ 237518 w 1498841"/>
                <a:gd name="connsiteY13132" fmla="*/ 1274766 h 2218638"/>
                <a:gd name="connsiteX13133" fmla="*/ 238627 w 1498841"/>
                <a:gd name="connsiteY13133" fmla="*/ 1276071 h 2218638"/>
                <a:gd name="connsiteX13134" fmla="*/ 239867 w 1498841"/>
                <a:gd name="connsiteY13134" fmla="*/ 1275549 h 2218638"/>
                <a:gd name="connsiteX13135" fmla="*/ 240780 w 1498841"/>
                <a:gd name="connsiteY13135" fmla="*/ 1276071 h 2218638"/>
                <a:gd name="connsiteX13136" fmla="*/ 241824 w 1498841"/>
                <a:gd name="connsiteY13136" fmla="*/ 1277963 h 2218638"/>
                <a:gd name="connsiteX13137" fmla="*/ 242281 w 1498841"/>
                <a:gd name="connsiteY13137" fmla="*/ 1280769 h 2218638"/>
                <a:gd name="connsiteX13138" fmla="*/ 243260 w 1498841"/>
                <a:gd name="connsiteY13138" fmla="*/ 1282857 h 2218638"/>
                <a:gd name="connsiteX13139" fmla="*/ 243390 w 1498841"/>
                <a:gd name="connsiteY13139" fmla="*/ 1284554 h 2218638"/>
                <a:gd name="connsiteX13140" fmla="*/ 243912 w 1498841"/>
                <a:gd name="connsiteY13140" fmla="*/ 1285141 h 2218638"/>
                <a:gd name="connsiteX13141" fmla="*/ 244826 w 1498841"/>
                <a:gd name="connsiteY13141" fmla="*/ 1284945 h 2218638"/>
                <a:gd name="connsiteX13142" fmla="*/ 246327 w 1498841"/>
                <a:gd name="connsiteY13142" fmla="*/ 1283248 h 2218638"/>
                <a:gd name="connsiteX13143" fmla="*/ 249589 w 1498841"/>
                <a:gd name="connsiteY13143" fmla="*/ 1281552 h 2218638"/>
                <a:gd name="connsiteX13144" fmla="*/ 251090 w 1498841"/>
                <a:gd name="connsiteY13144" fmla="*/ 1281683 h 2218638"/>
                <a:gd name="connsiteX13145" fmla="*/ 253048 w 1498841"/>
                <a:gd name="connsiteY13145" fmla="*/ 1280965 h 2218638"/>
                <a:gd name="connsiteX13146" fmla="*/ 256767 w 1498841"/>
                <a:gd name="connsiteY13146" fmla="*/ 1281552 h 2218638"/>
                <a:gd name="connsiteX13147" fmla="*/ 257485 w 1498841"/>
                <a:gd name="connsiteY13147" fmla="*/ 1281160 h 2218638"/>
                <a:gd name="connsiteX13148" fmla="*/ 257942 w 1498841"/>
                <a:gd name="connsiteY13148" fmla="*/ 1279529 h 2218638"/>
                <a:gd name="connsiteX13149" fmla="*/ 260095 w 1498841"/>
                <a:gd name="connsiteY13149" fmla="*/ 1279399 h 2218638"/>
                <a:gd name="connsiteX13150" fmla="*/ 261270 w 1498841"/>
                <a:gd name="connsiteY13150" fmla="*/ 1281487 h 2218638"/>
                <a:gd name="connsiteX13151" fmla="*/ 263553 w 1498841"/>
                <a:gd name="connsiteY13151" fmla="*/ 1281030 h 2218638"/>
                <a:gd name="connsiteX13152" fmla="*/ 264467 w 1498841"/>
                <a:gd name="connsiteY13152" fmla="*/ 1281226 h 2218638"/>
                <a:gd name="connsiteX13153" fmla="*/ 266033 w 1498841"/>
                <a:gd name="connsiteY13153" fmla="*/ 1284227 h 2218638"/>
                <a:gd name="connsiteX13154" fmla="*/ 267208 w 1498841"/>
                <a:gd name="connsiteY13154" fmla="*/ 1284293 h 2218638"/>
                <a:gd name="connsiteX13155" fmla="*/ 269230 w 1498841"/>
                <a:gd name="connsiteY13155" fmla="*/ 1283575 h 2218638"/>
                <a:gd name="connsiteX13156" fmla="*/ 270992 w 1498841"/>
                <a:gd name="connsiteY13156" fmla="*/ 1285271 h 2218638"/>
                <a:gd name="connsiteX13157" fmla="*/ 271971 w 1498841"/>
                <a:gd name="connsiteY13157" fmla="*/ 1285141 h 2218638"/>
                <a:gd name="connsiteX13158" fmla="*/ 272950 w 1498841"/>
                <a:gd name="connsiteY13158" fmla="*/ 1284293 h 2218638"/>
                <a:gd name="connsiteX13159" fmla="*/ 274255 w 1498841"/>
                <a:gd name="connsiteY13159" fmla="*/ 1284358 h 2218638"/>
                <a:gd name="connsiteX13160" fmla="*/ 274777 w 1498841"/>
                <a:gd name="connsiteY13160" fmla="*/ 1285010 h 2218638"/>
                <a:gd name="connsiteX13161" fmla="*/ 275560 w 1498841"/>
                <a:gd name="connsiteY13161" fmla="*/ 1284880 h 2218638"/>
                <a:gd name="connsiteX13162" fmla="*/ 276212 w 1498841"/>
                <a:gd name="connsiteY13162" fmla="*/ 1285402 h 2218638"/>
                <a:gd name="connsiteX13163" fmla="*/ 275886 w 1498841"/>
                <a:gd name="connsiteY13163" fmla="*/ 1287882 h 2218638"/>
                <a:gd name="connsiteX13164" fmla="*/ 274189 w 1498841"/>
                <a:gd name="connsiteY13164" fmla="*/ 1288077 h 2218638"/>
                <a:gd name="connsiteX13165" fmla="*/ 272819 w 1498841"/>
                <a:gd name="connsiteY13165" fmla="*/ 1290165 h 2218638"/>
                <a:gd name="connsiteX13166" fmla="*/ 272623 w 1498841"/>
                <a:gd name="connsiteY13166" fmla="*/ 1291666 h 2218638"/>
                <a:gd name="connsiteX13167" fmla="*/ 271057 w 1498841"/>
                <a:gd name="connsiteY13167" fmla="*/ 1291797 h 2218638"/>
                <a:gd name="connsiteX13168" fmla="*/ 269818 w 1498841"/>
                <a:gd name="connsiteY13168" fmla="*/ 1292384 h 2218638"/>
                <a:gd name="connsiteX13169" fmla="*/ 268969 w 1498841"/>
                <a:gd name="connsiteY13169" fmla="*/ 1294668 h 2218638"/>
                <a:gd name="connsiteX13170" fmla="*/ 269426 w 1498841"/>
                <a:gd name="connsiteY13170" fmla="*/ 1295255 h 2218638"/>
                <a:gd name="connsiteX13171" fmla="*/ 271449 w 1498841"/>
                <a:gd name="connsiteY13171" fmla="*/ 1295647 h 2218638"/>
                <a:gd name="connsiteX13172" fmla="*/ 271971 w 1498841"/>
                <a:gd name="connsiteY13172" fmla="*/ 1297996 h 2218638"/>
                <a:gd name="connsiteX13173" fmla="*/ 274646 w 1498841"/>
                <a:gd name="connsiteY13173" fmla="*/ 1299627 h 2218638"/>
                <a:gd name="connsiteX13174" fmla="*/ 275690 w 1498841"/>
                <a:gd name="connsiteY13174" fmla="*/ 1299431 h 2218638"/>
                <a:gd name="connsiteX13175" fmla="*/ 275103 w 1498841"/>
                <a:gd name="connsiteY13175" fmla="*/ 1298322 h 2218638"/>
                <a:gd name="connsiteX13176" fmla="*/ 275690 w 1498841"/>
                <a:gd name="connsiteY13176" fmla="*/ 1297082 h 2218638"/>
                <a:gd name="connsiteX13177" fmla="*/ 277256 w 1498841"/>
                <a:gd name="connsiteY13177" fmla="*/ 1297996 h 2218638"/>
                <a:gd name="connsiteX13178" fmla="*/ 277256 w 1498841"/>
                <a:gd name="connsiteY13178" fmla="*/ 1299496 h 2218638"/>
                <a:gd name="connsiteX13179" fmla="*/ 276473 w 1498841"/>
                <a:gd name="connsiteY13179" fmla="*/ 1299627 h 2218638"/>
                <a:gd name="connsiteX13180" fmla="*/ 276212 w 1498841"/>
                <a:gd name="connsiteY13180" fmla="*/ 1301063 h 2218638"/>
                <a:gd name="connsiteX13181" fmla="*/ 279410 w 1498841"/>
                <a:gd name="connsiteY13181" fmla="*/ 1302237 h 2218638"/>
                <a:gd name="connsiteX13182" fmla="*/ 280715 w 1498841"/>
                <a:gd name="connsiteY13182" fmla="*/ 1301780 h 2218638"/>
                <a:gd name="connsiteX13183" fmla="*/ 280976 w 1498841"/>
                <a:gd name="connsiteY13183" fmla="*/ 1300279 h 2218638"/>
                <a:gd name="connsiteX13184" fmla="*/ 278822 w 1498841"/>
                <a:gd name="connsiteY13184" fmla="*/ 1299301 h 2218638"/>
                <a:gd name="connsiteX13185" fmla="*/ 281628 w 1498841"/>
                <a:gd name="connsiteY13185" fmla="*/ 1298909 h 2218638"/>
                <a:gd name="connsiteX13186" fmla="*/ 283782 w 1498841"/>
                <a:gd name="connsiteY13186" fmla="*/ 1296495 h 2218638"/>
                <a:gd name="connsiteX13187" fmla="*/ 284369 w 1498841"/>
                <a:gd name="connsiteY13187" fmla="*/ 1298648 h 2218638"/>
                <a:gd name="connsiteX13188" fmla="*/ 283586 w 1498841"/>
                <a:gd name="connsiteY13188" fmla="*/ 1301454 h 2218638"/>
                <a:gd name="connsiteX13189" fmla="*/ 282868 w 1498841"/>
                <a:gd name="connsiteY13189" fmla="*/ 1301911 h 2218638"/>
                <a:gd name="connsiteX13190" fmla="*/ 281824 w 1498841"/>
                <a:gd name="connsiteY13190" fmla="*/ 1301454 h 2218638"/>
                <a:gd name="connsiteX13191" fmla="*/ 281367 w 1498841"/>
                <a:gd name="connsiteY13191" fmla="*/ 1302172 h 2218638"/>
                <a:gd name="connsiteX13192" fmla="*/ 293178 w 1498841"/>
                <a:gd name="connsiteY13192" fmla="*/ 1320834 h 2218638"/>
                <a:gd name="connsiteX13193" fmla="*/ 290176 w 1498841"/>
                <a:gd name="connsiteY13193" fmla="*/ 1320573 h 2218638"/>
                <a:gd name="connsiteX13194" fmla="*/ 288806 w 1498841"/>
                <a:gd name="connsiteY13194" fmla="*/ 1319072 h 2218638"/>
                <a:gd name="connsiteX13195" fmla="*/ 288675 w 1498841"/>
                <a:gd name="connsiteY13195" fmla="*/ 1317441 h 2218638"/>
                <a:gd name="connsiteX13196" fmla="*/ 289980 w 1498841"/>
                <a:gd name="connsiteY13196" fmla="*/ 1311177 h 2218638"/>
                <a:gd name="connsiteX13197" fmla="*/ 293896 w 1498841"/>
                <a:gd name="connsiteY13197" fmla="*/ 1307914 h 2218638"/>
                <a:gd name="connsiteX13198" fmla="*/ 295135 w 1498841"/>
                <a:gd name="connsiteY13198" fmla="*/ 1305891 h 2218638"/>
                <a:gd name="connsiteX13199" fmla="*/ 294418 w 1498841"/>
                <a:gd name="connsiteY13199" fmla="*/ 1304717 h 2218638"/>
                <a:gd name="connsiteX13200" fmla="*/ 296049 w 1498841"/>
                <a:gd name="connsiteY13200" fmla="*/ 1302629 h 2218638"/>
                <a:gd name="connsiteX13201" fmla="*/ 298398 w 1498841"/>
                <a:gd name="connsiteY13201" fmla="*/ 1302106 h 2218638"/>
                <a:gd name="connsiteX13202" fmla="*/ 300095 w 1498841"/>
                <a:gd name="connsiteY13202" fmla="*/ 1302955 h 2218638"/>
                <a:gd name="connsiteX13203" fmla="*/ 302444 w 1498841"/>
                <a:gd name="connsiteY13203" fmla="*/ 1301323 h 2218638"/>
                <a:gd name="connsiteX13204" fmla="*/ 304140 w 1498841"/>
                <a:gd name="connsiteY13204" fmla="*/ 1301519 h 2218638"/>
                <a:gd name="connsiteX13205" fmla="*/ 306294 w 1498841"/>
                <a:gd name="connsiteY13205" fmla="*/ 1303868 h 2218638"/>
                <a:gd name="connsiteX13206" fmla="*/ 306033 w 1498841"/>
                <a:gd name="connsiteY13206" fmla="*/ 1306348 h 2218638"/>
                <a:gd name="connsiteX13207" fmla="*/ 306685 w 1498841"/>
                <a:gd name="connsiteY13207" fmla="*/ 1309871 h 2218638"/>
                <a:gd name="connsiteX13208" fmla="*/ 305706 w 1498841"/>
                <a:gd name="connsiteY13208" fmla="*/ 1310850 h 2218638"/>
                <a:gd name="connsiteX13209" fmla="*/ 303618 w 1498841"/>
                <a:gd name="connsiteY13209" fmla="*/ 1311764 h 2218638"/>
                <a:gd name="connsiteX13210" fmla="*/ 302444 w 1498841"/>
                <a:gd name="connsiteY13210" fmla="*/ 1313917 h 2218638"/>
                <a:gd name="connsiteX13211" fmla="*/ 302313 w 1498841"/>
                <a:gd name="connsiteY13211" fmla="*/ 1316592 h 2218638"/>
                <a:gd name="connsiteX13212" fmla="*/ 301269 w 1498841"/>
                <a:gd name="connsiteY13212" fmla="*/ 1317963 h 2218638"/>
                <a:gd name="connsiteX13213" fmla="*/ 294940 w 1498841"/>
                <a:gd name="connsiteY13213" fmla="*/ 1319920 h 2218638"/>
                <a:gd name="connsiteX13214" fmla="*/ 293178 w 1498841"/>
                <a:gd name="connsiteY13214" fmla="*/ 1320834 h 2218638"/>
                <a:gd name="connsiteX13215" fmla="*/ 324629 w 1498841"/>
                <a:gd name="connsiteY13215" fmla="*/ 1326902 h 2218638"/>
                <a:gd name="connsiteX13216" fmla="*/ 322215 w 1498841"/>
                <a:gd name="connsiteY13216" fmla="*/ 1329643 h 2218638"/>
                <a:gd name="connsiteX13217" fmla="*/ 320192 w 1498841"/>
                <a:gd name="connsiteY13217" fmla="*/ 1330752 h 2218638"/>
                <a:gd name="connsiteX13218" fmla="*/ 319018 w 1498841"/>
                <a:gd name="connsiteY13218" fmla="*/ 1332057 h 2218638"/>
                <a:gd name="connsiteX13219" fmla="*/ 317386 w 1498841"/>
                <a:gd name="connsiteY13219" fmla="*/ 1332122 h 2218638"/>
                <a:gd name="connsiteX13220" fmla="*/ 315951 w 1498841"/>
                <a:gd name="connsiteY13220" fmla="*/ 1331535 h 2218638"/>
                <a:gd name="connsiteX13221" fmla="*/ 315103 w 1498841"/>
                <a:gd name="connsiteY13221" fmla="*/ 1331731 h 2218638"/>
                <a:gd name="connsiteX13222" fmla="*/ 313471 w 1498841"/>
                <a:gd name="connsiteY13222" fmla="*/ 1330230 h 2218638"/>
                <a:gd name="connsiteX13223" fmla="*/ 311318 w 1498841"/>
                <a:gd name="connsiteY13223" fmla="*/ 1329969 h 2218638"/>
                <a:gd name="connsiteX13224" fmla="*/ 309687 w 1498841"/>
                <a:gd name="connsiteY13224" fmla="*/ 1330165 h 2218638"/>
                <a:gd name="connsiteX13225" fmla="*/ 309817 w 1498841"/>
                <a:gd name="connsiteY13225" fmla="*/ 1329251 h 2218638"/>
                <a:gd name="connsiteX13226" fmla="*/ 311318 w 1498841"/>
                <a:gd name="connsiteY13226" fmla="*/ 1327033 h 2218638"/>
                <a:gd name="connsiteX13227" fmla="*/ 312362 w 1498841"/>
                <a:gd name="connsiteY13227" fmla="*/ 1323117 h 2218638"/>
                <a:gd name="connsiteX13228" fmla="*/ 313210 w 1498841"/>
                <a:gd name="connsiteY13228" fmla="*/ 1321813 h 2218638"/>
                <a:gd name="connsiteX13229" fmla="*/ 317908 w 1498841"/>
                <a:gd name="connsiteY13229" fmla="*/ 1320051 h 2218638"/>
                <a:gd name="connsiteX13230" fmla="*/ 319670 w 1498841"/>
                <a:gd name="connsiteY13230" fmla="*/ 1320312 h 2218638"/>
                <a:gd name="connsiteX13231" fmla="*/ 321497 w 1498841"/>
                <a:gd name="connsiteY13231" fmla="*/ 1321551 h 2218638"/>
                <a:gd name="connsiteX13232" fmla="*/ 323585 w 1498841"/>
                <a:gd name="connsiteY13232" fmla="*/ 1321095 h 2218638"/>
                <a:gd name="connsiteX13233" fmla="*/ 325151 w 1498841"/>
                <a:gd name="connsiteY13233" fmla="*/ 1321747 h 2218638"/>
                <a:gd name="connsiteX13234" fmla="*/ 326848 w 1498841"/>
                <a:gd name="connsiteY13234" fmla="*/ 1324749 h 2218638"/>
                <a:gd name="connsiteX13235" fmla="*/ 327044 w 1498841"/>
                <a:gd name="connsiteY13235" fmla="*/ 1326380 h 2218638"/>
                <a:gd name="connsiteX13236" fmla="*/ 326848 w 1498841"/>
                <a:gd name="connsiteY13236" fmla="*/ 1326707 h 2218638"/>
                <a:gd name="connsiteX13237" fmla="*/ 325347 w 1498841"/>
                <a:gd name="connsiteY13237" fmla="*/ 1326641 h 2218638"/>
                <a:gd name="connsiteX13238" fmla="*/ 324629 w 1498841"/>
                <a:gd name="connsiteY13238" fmla="*/ 1326902 h 2218638"/>
                <a:gd name="connsiteX13239" fmla="*/ 1294863 w 1498841"/>
                <a:gd name="connsiteY13239" fmla="*/ 1840110 h 2218638"/>
                <a:gd name="connsiteX13240" fmla="*/ 1295255 w 1498841"/>
                <a:gd name="connsiteY13240" fmla="*/ 1839980 h 2218638"/>
                <a:gd name="connsiteX13241" fmla="*/ 1295581 w 1498841"/>
                <a:gd name="connsiteY13241" fmla="*/ 1840371 h 2218638"/>
                <a:gd name="connsiteX13242" fmla="*/ 1294668 w 1498841"/>
                <a:gd name="connsiteY13242" fmla="*/ 1842655 h 2218638"/>
                <a:gd name="connsiteX13243" fmla="*/ 1292384 w 1498841"/>
                <a:gd name="connsiteY13243" fmla="*/ 1843112 h 2218638"/>
                <a:gd name="connsiteX13244" fmla="*/ 1290948 w 1498841"/>
                <a:gd name="connsiteY13244" fmla="*/ 1844287 h 2218638"/>
                <a:gd name="connsiteX13245" fmla="*/ 1290622 w 1498841"/>
                <a:gd name="connsiteY13245" fmla="*/ 1846048 h 2218638"/>
                <a:gd name="connsiteX13246" fmla="*/ 1289513 w 1498841"/>
                <a:gd name="connsiteY13246" fmla="*/ 1846505 h 2218638"/>
                <a:gd name="connsiteX13247" fmla="*/ 1288991 w 1498841"/>
                <a:gd name="connsiteY13247" fmla="*/ 1843960 h 2218638"/>
                <a:gd name="connsiteX13248" fmla="*/ 1289382 w 1498841"/>
                <a:gd name="connsiteY13248" fmla="*/ 1842590 h 2218638"/>
                <a:gd name="connsiteX13249" fmla="*/ 1289904 w 1498841"/>
                <a:gd name="connsiteY13249" fmla="*/ 1842068 h 2218638"/>
                <a:gd name="connsiteX13250" fmla="*/ 1294863 w 1498841"/>
                <a:gd name="connsiteY13250" fmla="*/ 1840110 h 2218638"/>
                <a:gd name="connsiteX13251" fmla="*/ 18662 w 1498841"/>
                <a:gd name="connsiteY13251" fmla="*/ 1971006 h 2218638"/>
                <a:gd name="connsiteX13252" fmla="*/ 17422 w 1498841"/>
                <a:gd name="connsiteY13252" fmla="*/ 1971659 h 2218638"/>
                <a:gd name="connsiteX13253" fmla="*/ 17618 w 1498841"/>
                <a:gd name="connsiteY13253" fmla="*/ 1970680 h 2218638"/>
                <a:gd name="connsiteX13254" fmla="*/ 17031 w 1498841"/>
                <a:gd name="connsiteY13254" fmla="*/ 1969897 h 2218638"/>
                <a:gd name="connsiteX13255" fmla="*/ 19054 w 1498841"/>
                <a:gd name="connsiteY13255" fmla="*/ 1967613 h 2218638"/>
                <a:gd name="connsiteX13256" fmla="*/ 19510 w 1498841"/>
                <a:gd name="connsiteY13256" fmla="*/ 1961936 h 2218638"/>
                <a:gd name="connsiteX13257" fmla="*/ 20293 w 1498841"/>
                <a:gd name="connsiteY13257" fmla="*/ 1961153 h 2218638"/>
                <a:gd name="connsiteX13258" fmla="*/ 21729 w 1498841"/>
                <a:gd name="connsiteY13258" fmla="*/ 1961805 h 2218638"/>
                <a:gd name="connsiteX13259" fmla="*/ 22120 w 1498841"/>
                <a:gd name="connsiteY13259" fmla="*/ 1959391 h 2218638"/>
                <a:gd name="connsiteX13260" fmla="*/ 22903 w 1498841"/>
                <a:gd name="connsiteY13260" fmla="*/ 1958478 h 2218638"/>
                <a:gd name="connsiteX13261" fmla="*/ 23882 w 1498841"/>
                <a:gd name="connsiteY13261" fmla="*/ 1958086 h 2218638"/>
                <a:gd name="connsiteX13262" fmla="*/ 24339 w 1498841"/>
                <a:gd name="connsiteY13262" fmla="*/ 1956651 h 2218638"/>
                <a:gd name="connsiteX13263" fmla="*/ 23556 w 1498841"/>
                <a:gd name="connsiteY13263" fmla="*/ 1955346 h 2218638"/>
                <a:gd name="connsiteX13264" fmla="*/ 23752 w 1498841"/>
                <a:gd name="connsiteY13264" fmla="*/ 1954432 h 2218638"/>
                <a:gd name="connsiteX13265" fmla="*/ 24339 w 1498841"/>
                <a:gd name="connsiteY13265" fmla="*/ 1954106 h 2218638"/>
                <a:gd name="connsiteX13266" fmla="*/ 25905 w 1498841"/>
                <a:gd name="connsiteY13266" fmla="*/ 1954236 h 2218638"/>
                <a:gd name="connsiteX13267" fmla="*/ 28646 w 1498841"/>
                <a:gd name="connsiteY13267" fmla="*/ 1952931 h 2218638"/>
                <a:gd name="connsiteX13268" fmla="*/ 29494 w 1498841"/>
                <a:gd name="connsiteY13268" fmla="*/ 1953388 h 2218638"/>
                <a:gd name="connsiteX13269" fmla="*/ 29885 w 1498841"/>
                <a:gd name="connsiteY13269" fmla="*/ 1952931 h 2218638"/>
                <a:gd name="connsiteX13270" fmla="*/ 30669 w 1498841"/>
                <a:gd name="connsiteY13270" fmla="*/ 1952866 h 2218638"/>
                <a:gd name="connsiteX13271" fmla="*/ 31386 w 1498841"/>
                <a:gd name="connsiteY13271" fmla="*/ 1953780 h 2218638"/>
                <a:gd name="connsiteX13272" fmla="*/ 31843 w 1498841"/>
                <a:gd name="connsiteY13272" fmla="*/ 1953714 h 2218638"/>
                <a:gd name="connsiteX13273" fmla="*/ 34649 w 1498841"/>
                <a:gd name="connsiteY13273" fmla="*/ 1952866 h 2218638"/>
                <a:gd name="connsiteX13274" fmla="*/ 36802 w 1498841"/>
                <a:gd name="connsiteY13274" fmla="*/ 1951691 h 2218638"/>
                <a:gd name="connsiteX13275" fmla="*/ 37911 w 1498841"/>
                <a:gd name="connsiteY13275" fmla="*/ 1950321 h 2218638"/>
                <a:gd name="connsiteX13276" fmla="*/ 39934 w 1498841"/>
                <a:gd name="connsiteY13276" fmla="*/ 1949408 h 2218638"/>
                <a:gd name="connsiteX13277" fmla="*/ 43327 w 1498841"/>
                <a:gd name="connsiteY13277" fmla="*/ 1946732 h 2218638"/>
                <a:gd name="connsiteX13278" fmla="*/ 42936 w 1498841"/>
                <a:gd name="connsiteY13278" fmla="*/ 1944057 h 2218638"/>
                <a:gd name="connsiteX13279" fmla="*/ 43458 w 1498841"/>
                <a:gd name="connsiteY13279" fmla="*/ 1943731 h 2218638"/>
                <a:gd name="connsiteX13280" fmla="*/ 42414 w 1498841"/>
                <a:gd name="connsiteY13280" fmla="*/ 1942295 h 2218638"/>
                <a:gd name="connsiteX13281" fmla="*/ 42805 w 1498841"/>
                <a:gd name="connsiteY13281" fmla="*/ 1941708 h 2218638"/>
                <a:gd name="connsiteX13282" fmla="*/ 43393 w 1498841"/>
                <a:gd name="connsiteY13282" fmla="*/ 1941773 h 2218638"/>
                <a:gd name="connsiteX13283" fmla="*/ 44828 w 1498841"/>
                <a:gd name="connsiteY13283" fmla="*/ 1943600 h 2218638"/>
                <a:gd name="connsiteX13284" fmla="*/ 45742 w 1498841"/>
                <a:gd name="connsiteY13284" fmla="*/ 1944122 h 2218638"/>
                <a:gd name="connsiteX13285" fmla="*/ 47569 w 1498841"/>
                <a:gd name="connsiteY13285" fmla="*/ 1944057 h 2218638"/>
                <a:gd name="connsiteX13286" fmla="*/ 49657 w 1498841"/>
                <a:gd name="connsiteY13286" fmla="*/ 1946015 h 2218638"/>
                <a:gd name="connsiteX13287" fmla="*/ 50440 w 1498841"/>
                <a:gd name="connsiteY13287" fmla="*/ 1944514 h 2218638"/>
                <a:gd name="connsiteX13288" fmla="*/ 52071 w 1498841"/>
                <a:gd name="connsiteY13288" fmla="*/ 1943992 h 2218638"/>
                <a:gd name="connsiteX13289" fmla="*/ 53180 w 1498841"/>
                <a:gd name="connsiteY13289" fmla="*/ 1942556 h 2218638"/>
                <a:gd name="connsiteX13290" fmla="*/ 54486 w 1498841"/>
                <a:gd name="connsiteY13290" fmla="*/ 1947581 h 2218638"/>
                <a:gd name="connsiteX13291" fmla="*/ 59184 w 1498841"/>
                <a:gd name="connsiteY13291" fmla="*/ 1946341 h 2218638"/>
                <a:gd name="connsiteX13292" fmla="*/ 60358 w 1498841"/>
                <a:gd name="connsiteY13292" fmla="*/ 1945623 h 2218638"/>
                <a:gd name="connsiteX13293" fmla="*/ 64078 w 1498841"/>
                <a:gd name="connsiteY13293" fmla="*/ 1946210 h 2218638"/>
                <a:gd name="connsiteX13294" fmla="*/ 64404 w 1498841"/>
                <a:gd name="connsiteY13294" fmla="*/ 1946537 h 2218638"/>
                <a:gd name="connsiteX13295" fmla="*/ 63751 w 1498841"/>
                <a:gd name="connsiteY13295" fmla="*/ 1951431 h 2218638"/>
                <a:gd name="connsiteX13296" fmla="*/ 63164 w 1498841"/>
                <a:gd name="connsiteY13296" fmla="*/ 1952801 h 2218638"/>
                <a:gd name="connsiteX13297" fmla="*/ 60032 w 1498841"/>
                <a:gd name="connsiteY13297" fmla="*/ 1954954 h 2218638"/>
                <a:gd name="connsiteX13298" fmla="*/ 57748 w 1498841"/>
                <a:gd name="connsiteY13298" fmla="*/ 1957368 h 2218638"/>
                <a:gd name="connsiteX13299" fmla="*/ 53703 w 1498841"/>
                <a:gd name="connsiteY13299" fmla="*/ 1958543 h 2218638"/>
                <a:gd name="connsiteX13300" fmla="*/ 49657 w 1498841"/>
                <a:gd name="connsiteY13300" fmla="*/ 1960892 h 2218638"/>
                <a:gd name="connsiteX13301" fmla="*/ 46068 w 1498841"/>
                <a:gd name="connsiteY13301" fmla="*/ 1962328 h 2218638"/>
                <a:gd name="connsiteX13302" fmla="*/ 44763 w 1498841"/>
                <a:gd name="connsiteY13302" fmla="*/ 1962393 h 2218638"/>
                <a:gd name="connsiteX13303" fmla="*/ 43588 w 1498841"/>
                <a:gd name="connsiteY13303" fmla="*/ 1964546 h 2218638"/>
                <a:gd name="connsiteX13304" fmla="*/ 41957 w 1498841"/>
                <a:gd name="connsiteY13304" fmla="*/ 1965721 h 2218638"/>
                <a:gd name="connsiteX13305" fmla="*/ 41174 w 1498841"/>
                <a:gd name="connsiteY13305" fmla="*/ 1965655 h 2218638"/>
                <a:gd name="connsiteX13306" fmla="*/ 40391 w 1498841"/>
                <a:gd name="connsiteY13306" fmla="*/ 1964938 h 2218638"/>
                <a:gd name="connsiteX13307" fmla="*/ 37781 w 1498841"/>
                <a:gd name="connsiteY13307" fmla="*/ 1966830 h 2218638"/>
                <a:gd name="connsiteX13308" fmla="*/ 36867 w 1498841"/>
                <a:gd name="connsiteY13308" fmla="*/ 1967026 h 2218638"/>
                <a:gd name="connsiteX13309" fmla="*/ 35628 w 1498841"/>
                <a:gd name="connsiteY13309" fmla="*/ 1966569 h 2218638"/>
                <a:gd name="connsiteX13310" fmla="*/ 33344 w 1498841"/>
                <a:gd name="connsiteY13310" fmla="*/ 1967874 h 2218638"/>
                <a:gd name="connsiteX13311" fmla="*/ 30212 w 1498841"/>
                <a:gd name="connsiteY13311" fmla="*/ 1965916 h 2218638"/>
                <a:gd name="connsiteX13312" fmla="*/ 30342 w 1498841"/>
                <a:gd name="connsiteY13312" fmla="*/ 1965003 h 2218638"/>
                <a:gd name="connsiteX13313" fmla="*/ 29624 w 1498841"/>
                <a:gd name="connsiteY13313" fmla="*/ 1964938 h 2218638"/>
                <a:gd name="connsiteX13314" fmla="*/ 28058 w 1498841"/>
                <a:gd name="connsiteY13314" fmla="*/ 1965590 h 2218638"/>
                <a:gd name="connsiteX13315" fmla="*/ 22251 w 1498841"/>
                <a:gd name="connsiteY13315" fmla="*/ 1970027 h 2218638"/>
                <a:gd name="connsiteX13316" fmla="*/ 21207 w 1498841"/>
                <a:gd name="connsiteY13316" fmla="*/ 1970158 h 2218638"/>
                <a:gd name="connsiteX13317" fmla="*/ 20424 w 1498841"/>
                <a:gd name="connsiteY13317" fmla="*/ 1970745 h 2218638"/>
                <a:gd name="connsiteX13318" fmla="*/ 19184 w 1498841"/>
                <a:gd name="connsiteY13318" fmla="*/ 1969962 h 2218638"/>
                <a:gd name="connsiteX13319" fmla="*/ 18662 w 1498841"/>
                <a:gd name="connsiteY13319" fmla="*/ 1971006 h 2218638"/>
                <a:gd name="connsiteX13320" fmla="*/ 327566 w 1498841"/>
                <a:gd name="connsiteY13320" fmla="*/ 2079455 h 2218638"/>
                <a:gd name="connsiteX13321" fmla="*/ 326195 w 1498841"/>
                <a:gd name="connsiteY13321" fmla="*/ 2078150 h 2218638"/>
                <a:gd name="connsiteX13322" fmla="*/ 324238 w 1498841"/>
                <a:gd name="connsiteY13322" fmla="*/ 2077759 h 2218638"/>
                <a:gd name="connsiteX13323" fmla="*/ 322607 w 1498841"/>
                <a:gd name="connsiteY13323" fmla="*/ 2077759 h 2218638"/>
                <a:gd name="connsiteX13324" fmla="*/ 320714 w 1498841"/>
                <a:gd name="connsiteY13324" fmla="*/ 2078998 h 2218638"/>
                <a:gd name="connsiteX13325" fmla="*/ 320127 w 1498841"/>
                <a:gd name="connsiteY13325" fmla="*/ 2078933 h 2218638"/>
                <a:gd name="connsiteX13326" fmla="*/ 319344 w 1498841"/>
                <a:gd name="connsiteY13326" fmla="*/ 2078411 h 2218638"/>
                <a:gd name="connsiteX13327" fmla="*/ 319344 w 1498841"/>
                <a:gd name="connsiteY13327" fmla="*/ 2077563 h 2218638"/>
                <a:gd name="connsiteX13328" fmla="*/ 318887 w 1498841"/>
                <a:gd name="connsiteY13328" fmla="*/ 2077498 h 2218638"/>
                <a:gd name="connsiteX13329" fmla="*/ 316995 w 1498841"/>
                <a:gd name="connsiteY13329" fmla="*/ 2079390 h 2218638"/>
                <a:gd name="connsiteX13330" fmla="*/ 316408 w 1498841"/>
                <a:gd name="connsiteY13330" fmla="*/ 2079259 h 2218638"/>
                <a:gd name="connsiteX13331" fmla="*/ 317517 w 1498841"/>
                <a:gd name="connsiteY13331" fmla="*/ 2077432 h 2218638"/>
                <a:gd name="connsiteX13332" fmla="*/ 320910 w 1498841"/>
                <a:gd name="connsiteY13332" fmla="*/ 2075214 h 2218638"/>
                <a:gd name="connsiteX13333" fmla="*/ 321954 w 1498841"/>
                <a:gd name="connsiteY13333" fmla="*/ 2073974 h 2218638"/>
                <a:gd name="connsiteX13334" fmla="*/ 324760 w 1498841"/>
                <a:gd name="connsiteY13334" fmla="*/ 2072865 h 2218638"/>
                <a:gd name="connsiteX13335" fmla="*/ 328022 w 1498841"/>
                <a:gd name="connsiteY13335" fmla="*/ 2069211 h 2218638"/>
                <a:gd name="connsiteX13336" fmla="*/ 329523 w 1498841"/>
                <a:gd name="connsiteY13336" fmla="*/ 2068493 h 2218638"/>
                <a:gd name="connsiteX13337" fmla="*/ 329784 w 1498841"/>
                <a:gd name="connsiteY13337" fmla="*/ 2069015 h 2218638"/>
                <a:gd name="connsiteX13338" fmla="*/ 330633 w 1498841"/>
                <a:gd name="connsiteY13338" fmla="*/ 2068884 h 2218638"/>
                <a:gd name="connsiteX13339" fmla="*/ 333634 w 1498841"/>
                <a:gd name="connsiteY13339" fmla="*/ 2064904 h 2218638"/>
                <a:gd name="connsiteX13340" fmla="*/ 334482 w 1498841"/>
                <a:gd name="connsiteY13340" fmla="*/ 2064708 h 2218638"/>
                <a:gd name="connsiteX13341" fmla="*/ 334678 w 1498841"/>
                <a:gd name="connsiteY13341" fmla="*/ 2066013 h 2218638"/>
                <a:gd name="connsiteX13342" fmla="*/ 334352 w 1498841"/>
                <a:gd name="connsiteY13342" fmla="*/ 2068232 h 2218638"/>
                <a:gd name="connsiteX13343" fmla="*/ 333504 w 1498841"/>
                <a:gd name="connsiteY13343" fmla="*/ 2070385 h 2218638"/>
                <a:gd name="connsiteX13344" fmla="*/ 328871 w 1498841"/>
                <a:gd name="connsiteY13344" fmla="*/ 2076519 h 2218638"/>
                <a:gd name="connsiteX13345" fmla="*/ 329001 w 1498841"/>
                <a:gd name="connsiteY13345" fmla="*/ 2077236 h 2218638"/>
                <a:gd name="connsiteX13346" fmla="*/ 330045 w 1498841"/>
                <a:gd name="connsiteY13346" fmla="*/ 2078150 h 2218638"/>
                <a:gd name="connsiteX13347" fmla="*/ 327566 w 1498841"/>
                <a:gd name="connsiteY13347" fmla="*/ 2079455 h 2218638"/>
                <a:gd name="connsiteX13348" fmla="*/ 200716 w 1498841"/>
                <a:gd name="connsiteY13348" fmla="*/ 2115213 h 2218638"/>
                <a:gd name="connsiteX13349" fmla="*/ 199802 w 1498841"/>
                <a:gd name="connsiteY13349" fmla="*/ 2116323 h 2218638"/>
                <a:gd name="connsiteX13350" fmla="*/ 199084 w 1498841"/>
                <a:gd name="connsiteY13350" fmla="*/ 2116323 h 2218638"/>
                <a:gd name="connsiteX13351" fmla="*/ 198432 w 1498841"/>
                <a:gd name="connsiteY13351" fmla="*/ 2115801 h 2218638"/>
                <a:gd name="connsiteX13352" fmla="*/ 198366 w 1498841"/>
                <a:gd name="connsiteY13352" fmla="*/ 2114757 h 2218638"/>
                <a:gd name="connsiteX13353" fmla="*/ 199802 w 1498841"/>
                <a:gd name="connsiteY13353" fmla="*/ 2113191 h 2218638"/>
                <a:gd name="connsiteX13354" fmla="*/ 199150 w 1498841"/>
                <a:gd name="connsiteY13354" fmla="*/ 2112473 h 2218638"/>
                <a:gd name="connsiteX13355" fmla="*/ 194843 w 1498841"/>
                <a:gd name="connsiteY13355" fmla="*/ 2113582 h 2218638"/>
                <a:gd name="connsiteX13356" fmla="*/ 192885 w 1498841"/>
                <a:gd name="connsiteY13356" fmla="*/ 2113125 h 2218638"/>
                <a:gd name="connsiteX13357" fmla="*/ 191776 w 1498841"/>
                <a:gd name="connsiteY13357" fmla="*/ 2114169 h 2218638"/>
                <a:gd name="connsiteX13358" fmla="*/ 190862 w 1498841"/>
                <a:gd name="connsiteY13358" fmla="*/ 2113908 h 2218638"/>
                <a:gd name="connsiteX13359" fmla="*/ 190014 w 1498841"/>
                <a:gd name="connsiteY13359" fmla="*/ 2114169 h 2218638"/>
                <a:gd name="connsiteX13360" fmla="*/ 189884 w 1498841"/>
                <a:gd name="connsiteY13360" fmla="*/ 2113843 h 2218638"/>
                <a:gd name="connsiteX13361" fmla="*/ 190732 w 1498841"/>
                <a:gd name="connsiteY13361" fmla="*/ 2112930 h 2218638"/>
                <a:gd name="connsiteX13362" fmla="*/ 190536 w 1498841"/>
                <a:gd name="connsiteY13362" fmla="*/ 2112342 h 2218638"/>
                <a:gd name="connsiteX13363" fmla="*/ 188840 w 1498841"/>
                <a:gd name="connsiteY13363" fmla="*/ 2112081 h 2218638"/>
                <a:gd name="connsiteX13364" fmla="*/ 187730 w 1498841"/>
                <a:gd name="connsiteY13364" fmla="*/ 2112342 h 2218638"/>
                <a:gd name="connsiteX13365" fmla="*/ 189362 w 1498841"/>
                <a:gd name="connsiteY13365" fmla="*/ 2107448 h 2218638"/>
                <a:gd name="connsiteX13366" fmla="*/ 190079 w 1498841"/>
                <a:gd name="connsiteY13366" fmla="*/ 2106078 h 2218638"/>
                <a:gd name="connsiteX13367" fmla="*/ 191124 w 1498841"/>
                <a:gd name="connsiteY13367" fmla="*/ 2105295 h 2218638"/>
                <a:gd name="connsiteX13368" fmla="*/ 191189 w 1498841"/>
                <a:gd name="connsiteY13368" fmla="*/ 2103403 h 2218638"/>
                <a:gd name="connsiteX13369" fmla="*/ 193277 w 1498841"/>
                <a:gd name="connsiteY13369" fmla="*/ 2102881 h 2218638"/>
                <a:gd name="connsiteX13370" fmla="*/ 193995 w 1498841"/>
                <a:gd name="connsiteY13370" fmla="*/ 2101249 h 2218638"/>
                <a:gd name="connsiteX13371" fmla="*/ 196278 w 1498841"/>
                <a:gd name="connsiteY13371" fmla="*/ 2101641 h 2218638"/>
                <a:gd name="connsiteX13372" fmla="*/ 197453 w 1498841"/>
                <a:gd name="connsiteY13372" fmla="*/ 2100532 h 2218638"/>
                <a:gd name="connsiteX13373" fmla="*/ 198693 w 1498841"/>
                <a:gd name="connsiteY13373" fmla="*/ 2100532 h 2218638"/>
                <a:gd name="connsiteX13374" fmla="*/ 199345 w 1498841"/>
                <a:gd name="connsiteY13374" fmla="*/ 2100988 h 2218638"/>
                <a:gd name="connsiteX13375" fmla="*/ 200063 w 1498841"/>
                <a:gd name="connsiteY13375" fmla="*/ 2099945 h 2218638"/>
                <a:gd name="connsiteX13376" fmla="*/ 200911 w 1498841"/>
                <a:gd name="connsiteY13376" fmla="*/ 2099618 h 2218638"/>
                <a:gd name="connsiteX13377" fmla="*/ 202543 w 1498841"/>
                <a:gd name="connsiteY13377" fmla="*/ 2100140 h 2218638"/>
                <a:gd name="connsiteX13378" fmla="*/ 204043 w 1498841"/>
                <a:gd name="connsiteY13378" fmla="*/ 2100075 h 2218638"/>
                <a:gd name="connsiteX13379" fmla="*/ 206588 w 1498841"/>
                <a:gd name="connsiteY13379" fmla="*/ 2099357 h 2218638"/>
                <a:gd name="connsiteX13380" fmla="*/ 207567 w 1498841"/>
                <a:gd name="connsiteY13380" fmla="*/ 2099553 h 2218638"/>
                <a:gd name="connsiteX13381" fmla="*/ 208546 w 1498841"/>
                <a:gd name="connsiteY13381" fmla="*/ 2099031 h 2218638"/>
                <a:gd name="connsiteX13382" fmla="*/ 210242 w 1498841"/>
                <a:gd name="connsiteY13382" fmla="*/ 2099749 h 2218638"/>
                <a:gd name="connsiteX13383" fmla="*/ 215397 w 1498841"/>
                <a:gd name="connsiteY13383" fmla="*/ 2098117 h 2218638"/>
                <a:gd name="connsiteX13384" fmla="*/ 217812 w 1498841"/>
                <a:gd name="connsiteY13384" fmla="*/ 2098900 h 2218638"/>
                <a:gd name="connsiteX13385" fmla="*/ 218138 w 1498841"/>
                <a:gd name="connsiteY13385" fmla="*/ 2099749 h 2218638"/>
                <a:gd name="connsiteX13386" fmla="*/ 218595 w 1498841"/>
                <a:gd name="connsiteY13386" fmla="*/ 2099945 h 2218638"/>
                <a:gd name="connsiteX13387" fmla="*/ 218660 w 1498841"/>
                <a:gd name="connsiteY13387" fmla="*/ 2100923 h 2218638"/>
                <a:gd name="connsiteX13388" fmla="*/ 219508 w 1498841"/>
                <a:gd name="connsiteY13388" fmla="*/ 2101380 h 2218638"/>
                <a:gd name="connsiteX13389" fmla="*/ 217420 w 1498841"/>
                <a:gd name="connsiteY13389" fmla="*/ 2104251 h 2218638"/>
                <a:gd name="connsiteX13390" fmla="*/ 217681 w 1498841"/>
                <a:gd name="connsiteY13390" fmla="*/ 2104773 h 2218638"/>
                <a:gd name="connsiteX13391" fmla="*/ 219182 w 1498841"/>
                <a:gd name="connsiteY13391" fmla="*/ 2103729 h 2218638"/>
                <a:gd name="connsiteX13392" fmla="*/ 219704 w 1498841"/>
                <a:gd name="connsiteY13392" fmla="*/ 2104447 h 2218638"/>
                <a:gd name="connsiteX13393" fmla="*/ 220552 w 1498841"/>
                <a:gd name="connsiteY13393" fmla="*/ 2102750 h 2218638"/>
                <a:gd name="connsiteX13394" fmla="*/ 220487 w 1498841"/>
                <a:gd name="connsiteY13394" fmla="*/ 2101706 h 2218638"/>
                <a:gd name="connsiteX13395" fmla="*/ 223358 w 1498841"/>
                <a:gd name="connsiteY13395" fmla="*/ 2099749 h 2218638"/>
                <a:gd name="connsiteX13396" fmla="*/ 226033 w 1498841"/>
                <a:gd name="connsiteY13396" fmla="*/ 2098443 h 2218638"/>
                <a:gd name="connsiteX13397" fmla="*/ 231384 w 1498841"/>
                <a:gd name="connsiteY13397" fmla="*/ 2097465 h 2218638"/>
                <a:gd name="connsiteX13398" fmla="*/ 233276 w 1498841"/>
                <a:gd name="connsiteY13398" fmla="*/ 2096682 h 2218638"/>
                <a:gd name="connsiteX13399" fmla="*/ 232559 w 1498841"/>
                <a:gd name="connsiteY13399" fmla="*/ 2097465 h 2218638"/>
                <a:gd name="connsiteX13400" fmla="*/ 231580 w 1498841"/>
                <a:gd name="connsiteY13400" fmla="*/ 2099749 h 2218638"/>
                <a:gd name="connsiteX13401" fmla="*/ 230014 w 1498841"/>
                <a:gd name="connsiteY13401" fmla="*/ 2100532 h 2218638"/>
                <a:gd name="connsiteX13402" fmla="*/ 229818 w 1498841"/>
                <a:gd name="connsiteY13402" fmla="*/ 2101445 h 2218638"/>
                <a:gd name="connsiteX13403" fmla="*/ 229100 w 1498841"/>
                <a:gd name="connsiteY13403" fmla="*/ 2102163 h 2218638"/>
                <a:gd name="connsiteX13404" fmla="*/ 228643 w 1498841"/>
                <a:gd name="connsiteY13404" fmla="*/ 2102228 h 2218638"/>
                <a:gd name="connsiteX13405" fmla="*/ 228513 w 1498841"/>
                <a:gd name="connsiteY13405" fmla="*/ 2101119 h 2218638"/>
                <a:gd name="connsiteX13406" fmla="*/ 226686 w 1498841"/>
                <a:gd name="connsiteY13406" fmla="*/ 2102033 h 2218638"/>
                <a:gd name="connsiteX13407" fmla="*/ 226686 w 1498841"/>
                <a:gd name="connsiteY13407" fmla="*/ 2103142 h 2218638"/>
                <a:gd name="connsiteX13408" fmla="*/ 228317 w 1498841"/>
                <a:gd name="connsiteY13408" fmla="*/ 2103272 h 2218638"/>
                <a:gd name="connsiteX13409" fmla="*/ 227599 w 1498841"/>
                <a:gd name="connsiteY13409" fmla="*/ 2104773 h 2218638"/>
                <a:gd name="connsiteX13410" fmla="*/ 226882 w 1498841"/>
                <a:gd name="connsiteY13410" fmla="*/ 2104773 h 2218638"/>
                <a:gd name="connsiteX13411" fmla="*/ 226099 w 1498841"/>
                <a:gd name="connsiteY13411" fmla="*/ 2103729 h 2218638"/>
                <a:gd name="connsiteX13412" fmla="*/ 220487 w 1498841"/>
                <a:gd name="connsiteY13412" fmla="*/ 2106339 h 2218638"/>
                <a:gd name="connsiteX13413" fmla="*/ 221335 w 1498841"/>
                <a:gd name="connsiteY13413" fmla="*/ 2107383 h 2218638"/>
                <a:gd name="connsiteX13414" fmla="*/ 220748 w 1498841"/>
                <a:gd name="connsiteY13414" fmla="*/ 2108362 h 2218638"/>
                <a:gd name="connsiteX13415" fmla="*/ 216572 w 1498841"/>
                <a:gd name="connsiteY13415" fmla="*/ 2110907 h 2218638"/>
                <a:gd name="connsiteX13416" fmla="*/ 215332 w 1498841"/>
                <a:gd name="connsiteY13416" fmla="*/ 2110842 h 2218638"/>
                <a:gd name="connsiteX13417" fmla="*/ 214549 w 1498841"/>
                <a:gd name="connsiteY13417" fmla="*/ 2109732 h 2218638"/>
                <a:gd name="connsiteX13418" fmla="*/ 213701 w 1498841"/>
                <a:gd name="connsiteY13418" fmla="*/ 2110189 h 2218638"/>
                <a:gd name="connsiteX13419" fmla="*/ 213244 w 1498841"/>
                <a:gd name="connsiteY13419" fmla="*/ 2109080 h 2218638"/>
                <a:gd name="connsiteX13420" fmla="*/ 209720 w 1498841"/>
                <a:gd name="connsiteY13420" fmla="*/ 2111037 h 2218638"/>
                <a:gd name="connsiteX13421" fmla="*/ 206915 w 1498841"/>
                <a:gd name="connsiteY13421" fmla="*/ 2111364 h 2218638"/>
                <a:gd name="connsiteX13422" fmla="*/ 205936 w 1498841"/>
                <a:gd name="connsiteY13422" fmla="*/ 2112212 h 2218638"/>
                <a:gd name="connsiteX13423" fmla="*/ 203521 w 1498841"/>
                <a:gd name="connsiteY13423" fmla="*/ 2112538 h 2218638"/>
                <a:gd name="connsiteX13424" fmla="*/ 202673 w 1498841"/>
                <a:gd name="connsiteY13424" fmla="*/ 2113321 h 2218638"/>
                <a:gd name="connsiteX13425" fmla="*/ 201368 w 1498841"/>
                <a:gd name="connsiteY13425" fmla="*/ 2113191 h 2218638"/>
                <a:gd name="connsiteX13426" fmla="*/ 200716 w 1498841"/>
                <a:gd name="connsiteY13426" fmla="*/ 2115213 h 2218638"/>
                <a:gd name="connsiteX13427" fmla="*/ 82935 w 1498841"/>
                <a:gd name="connsiteY13427" fmla="*/ 2132962 h 2218638"/>
                <a:gd name="connsiteX13428" fmla="*/ 81957 w 1498841"/>
                <a:gd name="connsiteY13428" fmla="*/ 2133288 h 2218638"/>
                <a:gd name="connsiteX13429" fmla="*/ 82283 w 1498841"/>
                <a:gd name="connsiteY13429" fmla="*/ 2131853 h 2218638"/>
                <a:gd name="connsiteX13430" fmla="*/ 81500 w 1498841"/>
                <a:gd name="connsiteY13430" fmla="*/ 2131592 h 2218638"/>
                <a:gd name="connsiteX13431" fmla="*/ 81369 w 1498841"/>
                <a:gd name="connsiteY13431" fmla="*/ 2131200 h 2218638"/>
                <a:gd name="connsiteX13432" fmla="*/ 83457 w 1498841"/>
                <a:gd name="connsiteY13432" fmla="*/ 2129960 h 2218638"/>
                <a:gd name="connsiteX13433" fmla="*/ 85937 w 1498841"/>
                <a:gd name="connsiteY13433" fmla="*/ 2126306 h 2218638"/>
                <a:gd name="connsiteX13434" fmla="*/ 87895 w 1498841"/>
                <a:gd name="connsiteY13434" fmla="*/ 2125197 h 2218638"/>
                <a:gd name="connsiteX13435" fmla="*/ 89917 w 1498841"/>
                <a:gd name="connsiteY13435" fmla="*/ 2122587 h 2218638"/>
                <a:gd name="connsiteX13436" fmla="*/ 91679 w 1498841"/>
                <a:gd name="connsiteY13436" fmla="*/ 2121478 h 2218638"/>
                <a:gd name="connsiteX13437" fmla="*/ 92528 w 1498841"/>
                <a:gd name="connsiteY13437" fmla="*/ 2120238 h 2218638"/>
                <a:gd name="connsiteX13438" fmla="*/ 94877 w 1498841"/>
                <a:gd name="connsiteY13438" fmla="*/ 2119194 h 2218638"/>
                <a:gd name="connsiteX13439" fmla="*/ 96638 w 1498841"/>
                <a:gd name="connsiteY13439" fmla="*/ 2119520 h 2218638"/>
                <a:gd name="connsiteX13440" fmla="*/ 98139 w 1498841"/>
                <a:gd name="connsiteY13440" fmla="*/ 2117497 h 2218638"/>
                <a:gd name="connsiteX13441" fmla="*/ 99771 w 1498841"/>
                <a:gd name="connsiteY13441" fmla="*/ 2117367 h 2218638"/>
                <a:gd name="connsiteX13442" fmla="*/ 101206 w 1498841"/>
                <a:gd name="connsiteY13442" fmla="*/ 2118019 h 2218638"/>
                <a:gd name="connsiteX13443" fmla="*/ 101989 w 1498841"/>
                <a:gd name="connsiteY13443" fmla="*/ 2117954 h 2218638"/>
                <a:gd name="connsiteX13444" fmla="*/ 104991 w 1498841"/>
                <a:gd name="connsiteY13444" fmla="*/ 2116258 h 2218638"/>
                <a:gd name="connsiteX13445" fmla="*/ 105643 w 1498841"/>
                <a:gd name="connsiteY13445" fmla="*/ 2116388 h 2218638"/>
                <a:gd name="connsiteX13446" fmla="*/ 106230 w 1498841"/>
                <a:gd name="connsiteY13446" fmla="*/ 2118019 h 2218638"/>
                <a:gd name="connsiteX13447" fmla="*/ 107275 w 1498841"/>
                <a:gd name="connsiteY13447" fmla="*/ 2118737 h 2218638"/>
                <a:gd name="connsiteX13448" fmla="*/ 107275 w 1498841"/>
                <a:gd name="connsiteY13448" fmla="*/ 2119846 h 2218638"/>
                <a:gd name="connsiteX13449" fmla="*/ 106818 w 1498841"/>
                <a:gd name="connsiteY13449" fmla="*/ 2120564 h 2218638"/>
                <a:gd name="connsiteX13450" fmla="*/ 102968 w 1498841"/>
                <a:gd name="connsiteY13450" fmla="*/ 2121935 h 2218638"/>
                <a:gd name="connsiteX13451" fmla="*/ 100358 w 1498841"/>
                <a:gd name="connsiteY13451" fmla="*/ 2124479 h 2218638"/>
                <a:gd name="connsiteX13452" fmla="*/ 97421 w 1498841"/>
                <a:gd name="connsiteY13452" fmla="*/ 2125523 h 2218638"/>
                <a:gd name="connsiteX13453" fmla="*/ 96443 w 1498841"/>
                <a:gd name="connsiteY13453" fmla="*/ 2125458 h 2218638"/>
                <a:gd name="connsiteX13454" fmla="*/ 95333 w 1498841"/>
                <a:gd name="connsiteY13454" fmla="*/ 2126567 h 2218638"/>
                <a:gd name="connsiteX13455" fmla="*/ 91940 w 1498841"/>
                <a:gd name="connsiteY13455" fmla="*/ 2128525 h 2218638"/>
                <a:gd name="connsiteX13456" fmla="*/ 89069 w 1498841"/>
                <a:gd name="connsiteY13456" fmla="*/ 2128851 h 2218638"/>
                <a:gd name="connsiteX13457" fmla="*/ 82935 w 1498841"/>
                <a:gd name="connsiteY13457" fmla="*/ 2132962 h 2218638"/>
                <a:gd name="connsiteX13458" fmla="*/ 361432 w 1498841"/>
                <a:gd name="connsiteY13458" fmla="*/ 2192602 h 2218638"/>
                <a:gd name="connsiteX13459" fmla="*/ 360453 w 1498841"/>
                <a:gd name="connsiteY13459" fmla="*/ 2192798 h 2218638"/>
                <a:gd name="connsiteX13460" fmla="*/ 355820 w 1498841"/>
                <a:gd name="connsiteY13460" fmla="*/ 2196452 h 2218638"/>
                <a:gd name="connsiteX13461" fmla="*/ 353993 w 1498841"/>
                <a:gd name="connsiteY13461" fmla="*/ 2196909 h 2218638"/>
                <a:gd name="connsiteX13462" fmla="*/ 353406 w 1498841"/>
                <a:gd name="connsiteY13462" fmla="*/ 2198997 h 2218638"/>
                <a:gd name="connsiteX13463" fmla="*/ 350600 w 1498841"/>
                <a:gd name="connsiteY13463" fmla="*/ 2200889 h 2218638"/>
                <a:gd name="connsiteX13464" fmla="*/ 350078 w 1498841"/>
                <a:gd name="connsiteY13464" fmla="*/ 2200433 h 2218638"/>
                <a:gd name="connsiteX13465" fmla="*/ 349295 w 1498841"/>
                <a:gd name="connsiteY13465" fmla="*/ 2200824 h 2218638"/>
                <a:gd name="connsiteX13466" fmla="*/ 348903 w 1498841"/>
                <a:gd name="connsiteY13466" fmla="*/ 2198997 h 2218638"/>
                <a:gd name="connsiteX13467" fmla="*/ 349295 w 1498841"/>
                <a:gd name="connsiteY13467" fmla="*/ 2197953 h 2218638"/>
                <a:gd name="connsiteX13468" fmla="*/ 348642 w 1498841"/>
                <a:gd name="connsiteY13468" fmla="*/ 2197953 h 2218638"/>
                <a:gd name="connsiteX13469" fmla="*/ 349621 w 1498841"/>
                <a:gd name="connsiteY13469" fmla="*/ 2196518 h 2218638"/>
                <a:gd name="connsiteX13470" fmla="*/ 348707 w 1498841"/>
                <a:gd name="connsiteY13470" fmla="*/ 2196583 h 2218638"/>
                <a:gd name="connsiteX13471" fmla="*/ 348251 w 1498841"/>
                <a:gd name="connsiteY13471" fmla="*/ 2195539 h 2218638"/>
                <a:gd name="connsiteX13472" fmla="*/ 350208 w 1498841"/>
                <a:gd name="connsiteY13472" fmla="*/ 2195278 h 2218638"/>
                <a:gd name="connsiteX13473" fmla="*/ 352818 w 1498841"/>
                <a:gd name="connsiteY13473" fmla="*/ 2194234 h 2218638"/>
                <a:gd name="connsiteX13474" fmla="*/ 352492 w 1498841"/>
                <a:gd name="connsiteY13474" fmla="*/ 2193647 h 2218638"/>
                <a:gd name="connsiteX13475" fmla="*/ 353471 w 1498841"/>
                <a:gd name="connsiteY13475" fmla="*/ 2193124 h 2218638"/>
                <a:gd name="connsiteX13476" fmla="*/ 352949 w 1498841"/>
                <a:gd name="connsiteY13476" fmla="*/ 2192994 h 2218638"/>
                <a:gd name="connsiteX13477" fmla="*/ 353210 w 1498841"/>
                <a:gd name="connsiteY13477" fmla="*/ 2191885 h 2218638"/>
                <a:gd name="connsiteX13478" fmla="*/ 352949 w 1498841"/>
                <a:gd name="connsiteY13478" fmla="*/ 2191167 h 2218638"/>
                <a:gd name="connsiteX13479" fmla="*/ 350469 w 1498841"/>
                <a:gd name="connsiteY13479" fmla="*/ 2190710 h 2218638"/>
                <a:gd name="connsiteX13480" fmla="*/ 349947 w 1498841"/>
                <a:gd name="connsiteY13480" fmla="*/ 2190188 h 2218638"/>
                <a:gd name="connsiteX13481" fmla="*/ 349882 w 1498841"/>
                <a:gd name="connsiteY13481" fmla="*/ 2188492 h 2218638"/>
                <a:gd name="connsiteX13482" fmla="*/ 352949 w 1498841"/>
                <a:gd name="connsiteY13482" fmla="*/ 2187708 h 2218638"/>
                <a:gd name="connsiteX13483" fmla="*/ 353928 w 1498841"/>
                <a:gd name="connsiteY13483" fmla="*/ 2187056 h 2218638"/>
                <a:gd name="connsiteX13484" fmla="*/ 354319 w 1498841"/>
                <a:gd name="connsiteY13484" fmla="*/ 2187708 h 2218638"/>
                <a:gd name="connsiteX13485" fmla="*/ 355233 w 1498841"/>
                <a:gd name="connsiteY13485" fmla="*/ 2188165 h 2218638"/>
                <a:gd name="connsiteX13486" fmla="*/ 355233 w 1498841"/>
                <a:gd name="connsiteY13486" fmla="*/ 2188883 h 2218638"/>
                <a:gd name="connsiteX13487" fmla="*/ 354580 w 1498841"/>
                <a:gd name="connsiteY13487" fmla="*/ 2189601 h 2218638"/>
                <a:gd name="connsiteX13488" fmla="*/ 354906 w 1498841"/>
                <a:gd name="connsiteY13488" fmla="*/ 2190319 h 2218638"/>
                <a:gd name="connsiteX13489" fmla="*/ 356799 w 1498841"/>
                <a:gd name="connsiteY13489" fmla="*/ 2190515 h 2218638"/>
                <a:gd name="connsiteX13490" fmla="*/ 357451 w 1498841"/>
                <a:gd name="connsiteY13490" fmla="*/ 2190058 h 2218638"/>
                <a:gd name="connsiteX13491" fmla="*/ 356994 w 1498841"/>
                <a:gd name="connsiteY13491" fmla="*/ 2191102 h 2218638"/>
                <a:gd name="connsiteX13492" fmla="*/ 357647 w 1498841"/>
                <a:gd name="connsiteY13492" fmla="*/ 2191232 h 2218638"/>
                <a:gd name="connsiteX13493" fmla="*/ 359148 w 1498841"/>
                <a:gd name="connsiteY13493" fmla="*/ 2189275 h 2218638"/>
                <a:gd name="connsiteX13494" fmla="*/ 358299 w 1498841"/>
                <a:gd name="connsiteY13494" fmla="*/ 2188557 h 2218638"/>
                <a:gd name="connsiteX13495" fmla="*/ 356016 w 1498841"/>
                <a:gd name="connsiteY13495" fmla="*/ 2187774 h 2218638"/>
                <a:gd name="connsiteX13496" fmla="*/ 356472 w 1498841"/>
                <a:gd name="connsiteY13496" fmla="*/ 2186795 h 2218638"/>
                <a:gd name="connsiteX13497" fmla="*/ 356277 w 1498841"/>
                <a:gd name="connsiteY13497" fmla="*/ 2185621 h 2218638"/>
                <a:gd name="connsiteX13498" fmla="*/ 357386 w 1498841"/>
                <a:gd name="connsiteY13498" fmla="*/ 2184903 h 2218638"/>
                <a:gd name="connsiteX13499" fmla="*/ 355755 w 1498841"/>
                <a:gd name="connsiteY13499" fmla="*/ 2183989 h 2218638"/>
                <a:gd name="connsiteX13500" fmla="*/ 355624 w 1498841"/>
                <a:gd name="connsiteY13500" fmla="*/ 2183467 h 2218638"/>
                <a:gd name="connsiteX13501" fmla="*/ 355820 w 1498841"/>
                <a:gd name="connsiteY13501" fmla="*/ 2182945 h 2218638"/>
                <a:gd name="connsiteX13502" fmla="*/ 358495 w 1498841"/>
                <a:gd name="connsiteY13502" fmla="*/ 2180922 h 2218638"/>
                <a:gd name="connsiteX13503" fmla="*/ 359996 w 1498841"/>
                <a:gd name="connsiteY13503" fmla="*/ 2181053 h 2218638"/>
                <a:gd name="connsiteX13504" fmla="*/ 361105 w 1498841"/>
                <a:gd name="connsiteY13504" fmla="*/ 2181640 h 2218638"/>
                <a:gd name="connsiteX13505" fmla="*/ 361301 w 1498841"/>
                <a:gd name="connsiteY13505" fmla="*/ 2183598 h 2218638"/>
                <a:gd name="connsiteX13506" fmla="*/ 360453 w 1498841"/>
                <a:gd name="connsiteY13506" fmla="*/ 2184968 h 2218638"/>
                <a:gd name="connsiteX13507" fmla="*/ 360649 w 1498841"/>
                <a:gd name="connsiteY13507" fmla="*/ 2186534 h 2218638"/>
                <a:gd name="connsiteX13508" fmla="*/ 361236 w 1498841"/>
                <a:gd name="connsiteY13508" fmla="*/ 2188426 h 2218638"/>
                <a:gd name="connsiteX13509" fmla="*/ 362606 w 1498841"/>
                <a:gd name="connsiteY13509" fmla="*/ 2189340 h 2218638"/>
                <a:gd name="connsiteX13510" fmla="*/ 362998 w 1498841"/>
                <a:gd name="connsiteY13510" fmla="*/ 2190123 h 2218638"/>
                <a:gd name="connsiteX13511" fmla="*/ 362606 w 1498841"/>
                <a:gd name="connsiteY13511" fmla="*/ 2191232 h 2218638"/>
                <a:gd name="connsiteX13512" fmla="*/ 361627 w 1498841"/>
                <a:gd name="connsiteY13512" fmla="*/ 2189862 h 2218638"/>
                <a:gd name="connsiteX13513" fmla="*/ 360388 w 1498841"/>
                <a:gd name="connsiteY13513" fmla="*/ 2190384 h 2218638"/>
                <a:gd name="connsiteX13514" fmla="*/ 361627 w 1498841"/>
                <a:gd name="connsiteY13514" fmla="*/ 2191558 h 2218638"/>
                <a:gd name="connsiteX13515" fmla="*/ 361432 w 1498841"/>
                <a:gd name="connsiteY13515" fmla="*/ 2192602 h 2218638"/>
                <a:gd name="connsiteX13516" fmla="*/ 324695 w 1498841"/>
                <a:gd name="connsiteY13516" fmla="*/ 2215376 h 2218638"/>
                <a:gd name="connsiteX13517" fmla="*/ 323324 w 1498841"/>
                <a:gd name="connsiteY13517" fmla="*/ 2218638 h 2218638"/>
                <a:gd name="connsiteX13518" fmla="*/ 322933 w 1498841"/>
                <a:gd name="connsiteY13518" fmla="*/ 2217529 h 2218638"/>
                <a:gd name="connsiteX13519" fmla="*/ 321236 w 1498841"/>
                <a:gd name="connsiteY13519" fmla="*/ 2217007 h 2218638"/>
                <a:gd name="connsiteX13520" fmla="*/ 321497 w 1498841"/>
                <a:gd name="connsiteY13520" fmla="*/ 2215441 h 2218638"/>
                <a:gd name="connsiteX13521" fmla="*/ 320910 w 1498841"/>
                <a:gd name="connsiteY13521" fmla="*/ 2215180 h 2218638"/>
                <a:gd name="connsiteX13522" fmla="*/ 321171 w 1498841"/>
                <a:gd name="connsiteY13522" fmla="*/ 2213614 h 2218638"/>
                <a:gd name="connsiteX13523" fmla="*/ 318822 w 1498841"/>
                <a:gd name="connsiteY13523" fmla="*/ 2214397 h 2218638"/>
                <a:gd name="connsiteX13524" fmla="*/ 318691 w 1498841"/>
                <a:gd name="connsiteY13524" fmla="*/ 2214070 h 2218638"/>
                <a:gd name="connsiteX13525" fmla="*/ 321824 w 1498841"/>
                <a:gd name="connsiteY13525" fmla="*/ 2211265 h 2218638"/>
                <a:gd name="connsiteX13526" fmla="*/ 323390 w 1498841"/>
                <a:gd name="connsiteY13526" fmla="*/ 2208328 h 2218638"/>
                <a:gd name="connsiteX13527" fmla="*/ 325217 w 1498841"/>
                <a:gd name="connsiteY13527" fmla="*/ 2206893 h 2218638"/>
                <a:gd name="connsiteX13528" fmla="*/ 325869 w 1498841"/>
                <a:gd name="connsiteY13528" fmla="*/ 2206762 h 2218638"/>
                <a:gd name="connsiteX13529" fmla="*/ 326652 w 1498841"/>
                <a:gd name="connsiteY13529" fmla="*/ 2207284 h 2218638"/>
                <a:gd name="connsiteX13530" fmla="*/ 327500 w 1498841"/>
                <a:gd name="connsiteY13530" fmla="*/ 2205849 h 2218638"/>
                <a:gd name="connsiteX13531" fmla="*/ 329589 w 1498841"/>
                <a:gd name="connsiteY13531" fmla="*/ 2204217 h 2218638"/>
                <a:gd name="connsiteX13532" fmla="*/ 330959 w 1498841"/>
                <a:gd name="connsiteY13532" fmla="*/ 2203695 h 2218638"/>
                <a:gd name="connsiteX13533" fmla="*/ 332590 w 1498841"/>
                <a:gd name="connsiteY13533" fmla="*/ 2202195 h 2218638"/>
                <a:gd name="connsiteX13534" fmla="*/ 336636 w 1498841"/>
                <a:gd name="connsiteY13534" fmla="*/ 2200824 h 2218638"/>
                <a:gd name="connsiteX13535" fmla="*/ 339703 w 1498841"/>
                <a:gd name="connsiteY13535" fmla="*/ 2200759 h 2218638"/>
                <a:gd name="connsiteX13536" fmla="*/ 339572 w 1498841"/>
                <a:gd name="connsiteY13536" fmla="*/ 2201999 h 2218638"/>
                <a:gd name="connsiteX13537" fmla="*/ 340486 w 1498841"/>
                <a:gd name="connsiteY13537" fmla="*/ 2202847 h 2218638"/>
                <a:gd name="connsiteX13538" fmla="*/ 340420 w 1498841"/>
                <a:gd name="connsiteY13538" fmla="*/ 2203630 h 2218638"/>
                <a:gd name="connsiteX13539" fmla="*/ 339833 w 1498841"/>
                <a:gd name="connsiteY13539" fmla="*/ 2204478 h 2218638"/>
                <a:gd name="connsiteX13540" fmla="*/ 338920 w 1498841"/>
                <a:gd name="connsiteY13540" fmla="*/ 2204348 h 2218638"/>
                <a:gd name="connsiteX13541" fmla="*/ 338528 w 1498841"/>
                <a:gd name="connsiteY13541" fmla="*/ 2204739 h 2218638"/>
                <a:gd name="connsiteX13542" fmla="*/ 334939 w 1498841"/>
                <a:gd name="connsiteY13542" fmla="*/ 2208915 h 2218638"/>
                <a:gd name="connsiteX13543" fmla="*/ 334939 w 1498841"/>
                <a:gd name="connsiteY13543" fmla="*/ 2210547 h 2218638"/>
                <a:gd name="connsiteX13544" fmla="*/ 331677 w 1498841"/>
                <a:gd name="connsiteY13544" fmla="*/ 2213026 h 2218638"/>
                <a:gd name="connsiteX13545" fmla="*/ 330828 w 1498841"/>
                <a:gd name="connsiteY13545" fmla="*/ 2213288 h 2218638"/>
                <a:gd name="connsiteX13546" fmla="*/ 329915 w 1498841"/>
                <a:gd name="connsiteY13546" fmla="*/ 2214331 h 2218638"/>
                <a:gd name="connsiteX13547" fmla="*/ 329523 w 1498841"/>
                <a:gd name="connsiteY13547" fmla="*/ 2214005 h 2218638"/>
                <a:gd name="connsiteX13548" fmla="*/ 328088 w 1498841"/>
                <a:gd name="connsiteY13548" fmla="*/ 2215049 h 2218638"/>
                <a:gd name="connsiteX13549" fmla="*/ 327631 w 1498841"/>
                <a:gd name="connsiteY13549" fmla="*/ 2214136 h 2218638"/>
                <a:gd name="connsiteX13550" fmla="*/ 327305 w 1498841"/>
                <a:gd name="connsiteY13550" fmla="*/ 2210220 h 2218638"/>
                <a:gd name="connsiteX13551" fmla="*/ 326717 w 1498841"/>
                <a:gd name="connsiteY13551" fmla="*/ 2210220 h 2218638"/>
                <a:gd name="connsiteX13552" fmla="*/ 326261 w 1498841"/>
                <a:gd name="connsiteY13552" fmla="*/ 2211069 h 2218638"/>
                <a:gd name="connsiteX13553" fmla="*/ 326000 w 1498841"/>
                <a:gd name="connsiteY13553" fmla="*/ 2213288 h 2218638"/>
                <a:gd name="connsiteX13554" fmla="*/ 324695 w 1498841"/>
                <a:gd name="connsiteY13554" fmla="*/ 2215376 h 221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Lst>
              <a:rect l="l" t="t" r="r" b="b"/>
              <a:pathLst>
                <a:path w="1498841" h="2218638">
                  <a:moveTo>
                    <a:pt x="1076464" y="184729"/>
                  </a:moveTo>
                  <a:lnTo>
                    <a:pt x="1075486" y="184403"/>
                  </a:lnTo>
                  <a:lnTo>
                    <a:pt x="1071897" y="190275"/>
                  </a:lnTo>
                  <a:lnTo>
                    <a:pt x="1065306" y="191058"/>
                  </a:lnTo>
                  <a:lnTo>
                    <a:pt x="1061326" y="195365"/>
                  </a:lnTo>
                  <a:lnTo>
                    <a:pt x="1051995" y="195039"/>
                  </a:lnTo>
                  <a:lnTo>
                    <a:pt x="1049189" y="193472"/>
                  </a:lnTo>
                  <a:lnTo>
                    <a:pt x="1045404" y="195039"/>
                  </a:lnTo>
                  <a:lnTo>
                    <a:pt x="1036334" y="208611"/>
                  </a:lnTo>
                  <a:lnTo>
                    <a:pt x="1035225" y="217355"/>
                  </a:lnTo>
                  <a:lnTo>
                    <a:pt x="1032028" y="221727"/>
                  </a:lnTo>
                  <a:lnTo>
                    <a:pt x="1033659" y="227860"/>
                  </a:lnTo>
                  <a:lnTo>
                    <a:pt x="1029483" y="233276"/>
                  </a:lnTo>
                  <a:lnTo>
                    <a:pt x="1031897" y="239149"/>
                  </a:lnTo>
                  <a:lnTo>
                    <a:pt x="1032093" y="254810"/>
                  </a:lnTo>
                  <a:lnTo>
                    <a:pt x="1024981" y="255658"/>
                  </a:lnTo>
                  <a:lnTo>
                    <a:pt x="1024850" y="255984"/>
                  </a:lnTo>
                  <a:lnTo>
                    <a:pt x="1024850" y="255984"/>
                  </a:lnTo>
                  <a:lnTo>
                    <a:pt x="1024328" y="257354"/>
                  </a:lnTo>
                  <a:lnTo>
                    <a:pt x="1015388" y="261400"/>
                  </a:lnTo>
                  <a:lnTo>
                    <a:pt x="1015388" y="261400"/>
                  </a:lnTo>
                  <a:lnTo>
                    <a:pt x="1013496" y="280780"/>
                  </a:lnTo>
                  <a:lnTo>
                    <a:pt x="1015062" y="291612"/>
                  </a:lnTo>
                  <a:lnTo>
                    <a:pt x="1013039" y="297876"/>
                  </a:lnTo>
                  <a:lnTo>
                    <a:pt x="1013170" y="298594"/>
                  </a:lnTo>
                  <a:lnTo>
                    <a:pt x="1012583" y="299181"/>
                  </a:lnTo>
                  <a:lnTo>
                    <a:pt x="1010364" y="305902"/>
                  </a:lnTo>
                  <a:lnTo>
                    <a:pt x="1003969" y="312688"/>
                  </a:lnTo>
                  <a:lnTo>
                    <a:pt x="1003969" y="312688"/>
                  </a:lnTo>
                  <a:lnTo>
                    <a:pt x="1002077" y="321954"/>
                  </a:lnTo>
                  <a:lnTo>
                    <a:pt x="989744" y="330567"/>
                  </a:lnTo>
                  <a:lnTo>
                    <a:pt x="989744" y="330567"/>
                  </a:lnTo>
                  <a:lnTo>
                    <a:pt x="981066" y="340094"/>
                  </a:lnTo>
                  <a:lnTo>
                    <a:pt x="978782" y="344270"/>
                  </a:lnTo>
                  <a:lnTo>
                    <a:pt x="980218" y="347989"/>
                  </a:lnTo>
                  <a:lnTo>
                    <a:pt x="978586" y="360779"/>
                  </a:lnTo>
                  <a:lnTo>
                    <a:pt x="983937" y="369262"/>
                  </a:lnTo>
                  <a:lnTo>
                    <a:pt x="983872" y="371350"/>
                  </a:lnTo>
                  <a:lnTo>
                    <a:pt x="975911" y="371807"/>
                  </a:lnTo>
                  <a:lnTo>
                    <a:pt x="972126" y="368152"/>
                  </a:lnTo>
                  <a:lnTo>
                    <a:pt x="949614" y="369914"/>
                  </a:lnTo>
                  <a:lnTo>
                    <a:pt x="946613" y="368675"/>
                  </a:lnTo>
                  <a:lnTo>
                    <a:pt x="934541" y="379963"/>
                  </a:lnTo>
                  <a:lnTo>
                    <a:pt x="917706" y="389359"/>
                  </a:lnTo>
                  <a:lnTo>
                    <a:pt x="916205" y="393601"/>
                  </a:lnTo>
                  <a:lnTo>
                    <a:pt x="912486" y="394058"/>
                  </a:lnTo>
                  <a:lnTo>
                    <a:pt x="884493" y="375004"/>
                  </a:lnTo>
                  <a:lnTo>
                    <a:pt x="879925" y="378006"/>
                  </a:lnTo>
                  <a:lnTo>
                    <a:pt x="872291" y="392557"/>
                  </a:lnTo>
                  <a:lnTo>
                    <a:pt x="869419" y="392948"/>
                  </a:lnTo>
                  <a:lnTo>
                    <a:pt x="867919" y="395102"/>
                  </a:lnTo>
                  <a:lnTo>
                    <a:pt x="854150" y="395885"/>
                  </a:lnTo>
                  <a:lnTo>
                    <a:pt x="853759" y="399539"/>
                  </a:lnTo>
                  <a:lnTo>
                    <a:pt x="860871" y="403584"/>
                  </a:lnTo>
                  <a:lnTo>
                    <a:pt x="857935" y="413829"/>
                  </a:lnTo>
                  <a:lnTo>
                    <a:pt x="865896" y="422246"/>
                  </a:lnTo>
                  <a:lnTo>
                    <a:pt x="875162" y="424074"/>
                  </a:lnTo>
                  <a:lnTo>
                    <a:pt x="877511" y="434775"/>
                  </a:lnTo>
                  <a:lnTo>
                    <a:pt x="886515" y="434448"/>
                  </a:lnTo>
                  <a:lnTo>
                    <a:pt x="891670" y="430729"/>
                  </a:lnTo>
                  <a:lnTo>
                    <a:pt x="892845" y="432230"/>
                  </a:lnTo>
                  <a:lnTo>
                    <a:pt x="903090" y="436276"/>
                  </a:lnTo>
                  <a:lnTo>
                    <a:pt x="910724" y="443388"/>
                  </a:lnTo>
                  <a:lnTo>
                    <a:pt x="916923" y="443127"/>
                  </a:lnTo>
                  <a:lnTo>
                    <a:pt x="925863" y="437255"/>
                  </a:lnTo>
                  <a:lnTo>
                    <a:pt x="927494" y="450957"/>
                  </a:lnTo>
                  <a:lnTo>
                    <a:pt x="919403" y="453046"/>
                  </a:lnTo>
                  <a:lnTo>
                    <a:pt x="916336" y="454612"/>
                  </a:lnTo>
                  <a:lnTo>
                    <a:pt x="907592" y="463029"/>
                  </a:lnTo>
                  <a:lnTo>
                    <a:pt x="900153" y="465443"/>
                  </a:lnTo>
                  <a:lnTo>
                    <a:pt x="898326" y="470076"/>
                  </a:lnTo>
                  <a:lnTo>
                    <a:pt x="889452" y="476275"/>
                  </a:lnTo>
                  <a:lnTo>
                    <a:pt x="888734" y="484106"/>
                  </a:lnTo>
                  <a:lnTo>
                    <a:pt x="886189" y="486520"/>
                  </a:lnTo>
                  <a:lnTo>
                    <a:pt x="863873" y="489978"/>
                  </a:lnTo>
                  <a:lnTo>
                    <a:pt x="859240" y="489391"/>
                  </a:lnTo>
                  <a:lnTo>
                    <a:pt x="856695" y="491088"/>
                  </a:lnTo>
                  <a:lnTo>
                    <a:pt x="853367" y="491609"/>
                  </a:lnTo>
                  <a:lnTo>
                    <a:pt x="839599" y="487368"/>
                  </a:lnTo>
                  <a:lnTo>
                    <a:pt x="838881" y="486650"/>
                  </a:lnTo>
                  <a:lnTo>
                    <a:pt x="837250" y="487303"/>
                  </a:lnTo>
                  <a:lnTo>
                    <a:pt x="830725" y="487238"/>
                  </a:lnTo>
                  <a:lnTo>
                    <a:pt x="828050" y="485737"/>
                  </a:lnTo>
                  <a:lnTo>
                    <a:pt x="814020" y="505834"/>
                  </a:lnTo>
                  <a:lnTo>
                    <a:pt x="813368" y="515361"/>
                  </a:lnTo>
                  <a:lnTo>
                    <a:pt x="811541" y="518102"/>
                  </a:lnTo>
                  <a:lnTo>
                    <a:pt x="806647" y="518624"/>
                  </a:lnTo>
                  <a:lnTo>
                    <a:pt x="801035" y="523909"/>
                  </a:lnTo>
                  <a:lnTo>
                    <a:pt x="793205" y="525541"/>
                  </a:lnTo>
                  <a:lnTo>
                    <a:pt x="791313" y="527041"/>
                  </a:lnTo>
                  <a:lnTo>
                    <a:pt x="790921" y="529912"/>
                  </a:lnTo>
                  <a:lnTo>
                    <a:pt x="783026" y="528869"/>
                  </a:lnTo>
                  <a:lnTo>
                    <a:pt x="772781" y="531022"/>
                  </a:lnTo>
                  <a:lnTo>
                    <a:pt x="772259" y="531283"/>
                  </a:lnTo>
                  <a:lnTo>
                    <a:pt x="771802" y="532719"/>
                  </a:lnTo>
                  <a:lnTo>
                    <a:pt x="775130" y="536373"/>
                  </a:lnTo>
                  <a:lnTo>
                    <a:pt x="778589" y="536177"/>
                  </a:lnTo>
                  <a:lnTo>
                    <a:pt x="782960" y="538004"/>
                  </a:lnTo>
                  <a:lnTo>
                    <a:pt x="779763" y="548053"/>
                  </a:lnTo>
                  <a:lnTo>
                    <a:pt x="798425" y="564561"/>
                  </a:lnTo>
                  <a:lnTo>
                    <a:pt x="814869" y="589292"/>
                  </a:lnTo>
                  <a:lnTo>
                    <a:pt x="819241" y="592685"/>
                  </a:lnTo>
                  <a:lnTo>
                    <a:pt x="822373" y="593338"/>
                  </a:lnTo>
                  <a:lnTo>
                    <a:pt x="827984" y="590793"/>
                  </a:lnTo>
                  <a:lnTo>
                    <a:pt x="829681" y="594904"/>
                  </a:lnTo>
                  <a:lnTo>
                    <a:pt x="831051" y="595165"/>
                  </a:lnTo>
                  <a:lnTo>
                    <a:pt x="839142" y="603778"/>
                  </a:lnTo>
                  <a:lnTo>
                    <a:pt x="847625" y="621135"/>
                  </a:lnTo>
                  <a:lnTo>
                    <a:pt x="844950" y="622897"/>
                  </a:lnTo>
                  <a:lnTo>
                    <a:pt x="848800" y="627008"/>
                  </a:lnTo>
                  <a:lnTo>
                    <a:pt x="870007" y="632880"/>
                  </a:lnTo>
                  <a:lnTo>
                    <a:pt x="871116" y="636665"/>
                  </a:lnTo>
                  <a:lnTo>
                    <a:pt x="869811" y="643973"/>
                  </a:lnTo>
                  <a:lnTo>
                    <a:pt x="873269" y="655262"/>
                  </a:lnTo>
                  <a:lnTo>
                    <a:pt x="873530" y="670009"/>
                  </a:lnTo>
                  <a:lnTo>
                    <a:pt x="878946" y="676795"/>
                  </a:lnTo>
                  <a:lnTo>
                    <a:pt x="889256" y="684234"/>
                  </a:lnTo>
                  <a:lnTo>
                    <a:pt x="896108" y="682015"/>
                  </a:lnTo>
                  <a:lnTo>
                    <a:pt x="930561" y="682342"/>
                  </a:lnTo>
                  <a:lnTo>
                    <a:pt x="937804" y="693891"/>
                  </a:lnTo>
                  <a:lnTo>
                    <a:pt x="944003" y="692586"/>
                  </a:lnTo>
                  <a:lnTo>
                    <a:pt x="946352" y="697480"/>
                  </a:lnTo>
                  <a:lnTo>
                    <a:pt x="954769" y="702896"/>
                  </a:lnTo>
                  <a:lnTo>
                    <a:pt x="956270" y="714446"/>
                  </a:lnTo>
                  <a:lnTo>
                    <a:pt x="961751" y="716991"/>
                  </a:lnTo>
                  <a:lnTo>
                    <a:pt x="969190" y="715229"/>
                  </a:lnTo>
                  <a:lnTo>
                    <a:pt x="971343" y="718230"/>
                  </a:lnTo>
                  <a:lnTo>
                    <a:pt x="973953" y="718687"/>
                  </a:lnTo>
                  <a:lnTo>
                    <a:pt x="978260" y="724756"/>
                  </a:lnTo>
                  <a:lnTo>
                    <a:pt x="985895" y="722015"/>
                  </a:lnTo>
                  <a:lnTo>
                    <a:pt x="986286" y="722276"/>
                  </a:lnTo>
                  <a:lnTo>
                    <a:pt x="988635" y="721102"/>
                  </a:lnTo>
                  <a:lnTo>
                    <a:pt x="1005274" y="725865"/>
                  </a:lnTo>
                  <a:lnTo>
                    <a:pt x="1008537" y="723385"/>
                  </a:lnTo>
                  <a:lnTo>
                    <a:pt x="1008537" y="717382"/>
                  </a:lnTo>
                  <a:lnTo>
                    <a:pt x="1014671" y="715163"/>
                  </a:lnTo>
                  <a:lnTo>
                    <a:pt x="1015910" y="713924"/>
                  </a:lnTo>
                  <a:lnTo>
                    <a:pt x="1024915" y="711705"/>
                  </a:lnTo>
                  <a:lnTo>
                    <a:pt x="1025633" y="713467"/>
                  </a:lnTo>
                  <a:lnTo>
                    <a:pt x="1022305" y="716338"/>
                  </a:lnTo>
                  <a:lnTo>
                    <a:pt x="1021848" y="720123"/>
                  </a:lnTo>
                  <a:lnTo>
                    <a:pt x="1031049" y="719470"/>
                  </a:lnTo>
                  <a:lnTo>
                    <a:pt x="1032550" y="721036"/>
                  </a:lnTo>
                  <a:lnTo>
                    <a:pt x="1030788" y="728801"/>
                  </a:lnTo>
                  <a:lnTo>
                    <a:pt x="1031897" y="730563"/>
                  </a:lnTo>
                  <a:lnTo>
                    <a:pt x="1041816" y="725995"/>
                  </a:lnTo>
                  <a:lnTo>
                    <a:pt x="1048798" y="731672"/>
                  </a:lnTo>
                  <a:lnTo>
                    <a:pt x="1058846" y="733564"/>
                  </a:lnTo>
                  <a:lnTo>
                    <a:pt x="1061456" y="728801"/>
                  </a:lnTo>
                  <a:lnTo>
                    <a:pt x="1060217" y="727039"/>
                  </a:lnTo>
                  <a:lnTo>
                    <a:pt x="1061130" y="721754"/>
                  </a:lnTo>
                  <a:lnTo>
                    <a:pt x="1054997" y="716208"/>
                  </a:lnTo>
                  <a:lnTo>
                    <a:pt x="1054931" y="712814"/>
                  </a:lnTo>
                  <a:lnTo>
                    <a:pt x="1062240" y="703027"/>
                  </a:lnTo>
                  <a:lnTo>
                    <a:pt x="1063806" y="702178"/>
                  </a:lnTo>
                  <a:lnTo>
                    <a:pt x="1068765" y="703679"/>
                  </a:lnTo>
                  <a:lnTo>
                    <a:pt x="1069026" y="707333"/>
                  </a:lnTo>
                  <a:lnTo>
                    <a:pt x="1064589" y="714772"/>
                  </a:lnTo>
                  <a:lnTo>
                    <a:pt x="1066611" y="718230"/>
                  </a:lnTo>
                  <a:lnTo>
                    <a:pt x="1063806" y="725799"/>
                  </a:lnTo>
                  <a:lnTo>
                    <a:pt x="1067721" y="728148"/>
                  </a:lnTo>
                  <a:lnTo>
                    <a:pt x="1067721" y="728148"/>
                  </a:lnTo>
                  <a:lnTo>
                    <a:pt x="1068308" y="728410"/>
                  </a:lnTo>
                  <a:lnTo>
                    <a:pt x="1068308" y="728410"/>
                  </a:lnTo>
                  <a:lnTo>
                    <a:pt x="1071962" y="726713"/>
                  </a:lnTo>
                  <a:lnTo>
                    <a:pt x="1079140" y="713401"/>
                  </a:lnTo>
                  <a:lnTo>
                    <a:pt x="1079662" y="704527"/>
                  </a:lnTo>
                  <a:lnTo>
                    <a:pt x="1082402" y="700416"/>
                  </a:lnTo>
                  <a:lnTo>
                    <a:pt x="1082402" y="700416"/>
                  </a:lnTo>
                  <a:lnTo>
                    <a:pt x="1083838" y="699242"/>
                  </a:lnTo>
                  <a:lnTo>
                    <a:pt x="1083838" y="699242"/>
                  </a:lnTo>
                  <a:lnTo>
                    <a:pt x="1081880" y="697545"/>
                  </a:lnTo>
                  <a:lnTo>
                    <a:pt x="1080445" y="688997"/>
                  </a:lnTo>
                  <a:lnTo>
                    <a:pt x="1087492" y="685669"/>
                  </a:lnTo>
                  <a:lnTo>
                    <a:pt x="1084099" y="681689"/>
                  </a:lnTo>
                  <a:lnTo>
                    <a:pt x="1097867" y="672749"/>
                  </a:lnTo>
                  <a:lnTo>
                    <a:pt x="1109547" y="672880"/>
                  </a:lnTo>
                  <a:lnTo>
                    <a:pt x="1114833" y="669226"/>
                  </a:lnTo>
                  <a:lnTo>
                    <a:pt x="1114506" y="668378"/>
                  </a:lnTo>
                  <a:lnTo>
                    <a:pt x="1116007" y="668051"/>
                  </a:lnTo>
                  <a:lnTo>
                    <a:pt x="1113528" y="642211"/>
                  </a:lnTo>
                  <a:lnTo>
                    <a:pt x="1104914" y="640319"/>
                  </a:lnTo>
                  <a:lnTo>
                    <a:pt x="1104458" y="636404"/>
                  </a:lnTo>
                  <a:lnTo>
                    <a:pt x="1105567" y="634577"/>
                  </a:lnTo>
                  <a:lnTo>
                    <a:pt x="1103153" y="631380"/>
                  </a:lnTo>
                  <a:lnTo>
                    <a:pt x="1099694" y="630270"/>
                  </a:lnTo>
                  <a:lnTo>
                    <a:pt x="1095975" y="627726"/>
                  </a:lnTo>
                  <a:lnTo>
                    <a:pt x="1098324" y="620352"/>
                  </a:lnTo>
                  <a:lnTo>
                    <a:pt x="1104849" y="614675"/>
                  </a:lnTo>
                  <a:lnTo>
                    <a:pt x="1105632" y="605605"/>
                  </a:lnTo>
                  <a:lnTo>
                    <a:pt x="1113724" y="604887"/>
                  </a:lnTo>
                  <a:lnTo>
                    <a:pt x="1121945" y="598949"/>
                  </a:lnTo>
                  <a:lnTo>
                    <a:pt x="1127231" y="596078"/>
                  </a:lnTo>
                  <a:lnTo>
                    <a:pt x="1127165" y="595165"/>
                  </a:lnTo>
                  <a:lnTo>
                    <a:pt x="1130102" y="593012"/>
                  </a:lnTo>
                  <a:lnTo>
                    <a:pt x="1129384" y="585834"/>
                  </a:lnTo>
                  <a:lnTo>
                    <a:pt x="1143022" y="569390"/>
                  </a:lnTo>
                  <a:lnTo>
                    <a:pt x="1143217" y="568150"/>
                  </a:lnTo>
                  <a:lnTo>
                    <a:pt x="1149547" y="560124"/>
                  </a:lnTo>
                  <a:lnTo>
                    <a:pt x="1155159" y="559994"/>
                  </a:lnTo>
                  <a:lnTo>
                    <a:pt x="1172124" y="568281"/>
                  </a:lnTo>
                  <a:lnTo>
                    <a:pt x="1187980" y="581201"/>
                  </a:lnTo>
                  <a:lnTo>
                    <a:pt x="1193657" y="587856"/>
                  </a:lnTo>
                  <a:lnTo>
                    <a:pt x="1195615" y="597579"/>
                  </a:lnTo>
                  <a:lnTo>
                    <a:pt x="1205011" y="600581"/>
                  </a:lnTo>
                  <a:lnTo>
                    <a:pt x="1207948" y="610499"/>
                  </a:lnTo>
                  <a:lnTo>
                    <a:pt x="1213233" y="633663"/>
                  </a:lnTo>
                  <a:lnTo>
                    <a:pt x="1212450" y="633794"/>
                  </a:lnTo>
                  <a:lnTo>
                    <a:pt x="1210884" y="639928"/>
                  </a:lnTo>
                  <a:lnTo>
                    <a:pt x="1221194" y="647888"/>
                  </a:lnTo>
                  <a:lnTo>
                    <a:pt x="1227132" y="669161"/>
                  </a:lnTo>
                  <a:lnTo>
                    <a:pt x="1231960" y="676926"/>
                  </a:lnTo>
                  <a:lnTo>
                    <a:pt x="1252319" y="692913"/>
                  </a:lnTo>
                  <a:lnTo>
                    <a:pt x="1260867" y="683386"/>
                  </a:lnTo>
                  <a:lnTo>
                    <a:pt x="1264652" y="682603"/>
                  </a:lnTo>
                  <a:lnTo>
                    <a:pt x="1279986" y="694152"/>
                  </a:lnTo>
                  <a:lnTo>
                    <a:pt x="1285206" y="699046"/>
                  </a:lnTo>
                  <a:lnTo>
                    <a:pt x="1287816" y="708051"/>
                  </a:lnTo>
                  <a:lnTo>
                    <a:pt x="1284358" y="720253"/>
                  </a:lnTo>
                  <a:lnTo>
                    <a:pt x="1275875" y="730824"/>
                  </a:lnTo>
                  <a:lnTo>
                    <a:pt x="1280704" y="739829"/>
                  </a:lnTo>
                  <a:lnTo>
                    <a:pt x="1276136" y="746289"/>
                  </a:lnTo>
                  <a:lnTo>
                    <a:pt x="1277180" y="751639"/>
                  </a:lnTo>
                  <a:lnTo>
                    <a:pt x="1273852" y="757186"/>
                  </a:lnTo>
                  <a:lnTo>
                    <a:pt x="1280508" y="761753"/>
                  </a:lnTo>
                  <a:lnTo>
                    <a:pt x="1288991" y="774999"/>
                  </a:lnTo>
                  <a:lnTo>
                    <a:pt x="1290687" y="776109"/>
                  </a:lnTo>
                  <a:lnTo>
                    <a:pt x="1296168" y="771150"/>
                  </a:lnTo>
                  <a:lnTo>
                    <a:pt x="1300018" y="771737"/>
                  </a:lnTo>
                  <a:lnTo>
                    <a:pt x="1303411" y="766451"/>
                  </a:lnTo>
                  <a:lnTo>
                    <a:pt x="1308240" y="768279"/>
                  </a:lnTo>
                  <a:lnTo>
                    <a:pt x="1321029" y="763059"/>
                  </a:lnTo>
                  <a:lnTo>
                    <a:pt x="1329512" y="765016"/>
                  </a:lnTo>
                  <a:lnTo>
                    <a:pt x="1340018" y="759209"/>
                  </a:lnTo>
                  <a:lnTo>
                    <a:pt x="1340736" y="752422"/>
                  </a:lnTo>
                  <a:lnTo>
                    <a:pt x="1347913" y="757120"/>
                  </a:lnTo>
                  <a:lnTo>
                    <a:pt x="1349610" y="765799"/>
                  </a:lnTo>
                  <a:lnTo>
                    <a:pt x="1372644" y="759470"/>
                  </a:lnTo>
                  <a:lnTo>
                    <a:pt x="1374732" y="756794"/>
                  </a:lnTo>
                  <a:lnTo>
                    <a:pt x="1378517" y="754967"/>
                  </a:lnTo>
                  <a:lnTo>
                    <a:pt x="1380800" y="750073"/>
                  </a:lnTo>
                  <a:lnTo>
                    <a:pt x="1378190" y="735653"/>
                  </a:lnTo>
                  <a:lnTo>
                    <a:pt x="1379495" y="733108"/>
                  </a:lnTo>
                  <a:lnTo>
                    <a:pt x="1380996" y="731476"/>
                  </a:lnTo>
                  <a:lnTo>
                    <a:pt x="1386412" y="732390"/>
                  </a:lnTo>
                  <a:lnTo>
                    <a:pt x="1391959" y="742961"/>
                  </a:lnTo>
                  <a:lnTo>
                    <a:pt x="1400833" y="735065"/>
                  </a:lnTo>
                  <a:lnTo>
                    <a:pt x="1404030" y="734543"/>
                  </a:lnTo>
                  <a:lnTo>
                    <a:pt x="1404030" y="734543"/>
                  </a:lnTo>
                  <a:lnTo>
                    <a:pt x="1405466" y="735522"/>
                  </a:lnTo>
                  <a:lnTo>
                    <a:pt x="1407619" y="738719"/>
                  </a:lnTo>
                  <a:lnTo>
                    <a:pt x="1408663" y="739111"/>
                  </a:lnTo>
                  <a:lnTo>
                    <a:pt x="1411861" y="745049"/>
                  </a:lnTo>
                  <a:lnTo>
                    <a:pt x="1414601" y="748116"/>
                  </a:lnTo>
                  <a:lnTo>
                    <a:pt x="1416559" y="752292"/>
                  </a:lnTo>
                  <a:lnTo>
                    <a:pt x="1418451" y="754054"/>
                  </a:lnTo>
                  <a:lnTo>
                    <a:pt x="1431306" y="761753"/>
                  </a:lnTo>
                  <a:lnTo>
                    <a:pt x="1432284" y="762797"/>
                  </a:lnTo>
                  <a:lnTo>
                    <a:pt x="1433589" y="764559"/>
                  </a:lnTo>
                  <a:lnTo>
                    <a:pt x="1437505" y="772977"/>
                  </a:lnTo>
                  <a:lnTo>
                    <a:pt x="1439071" y="772455"/>
                  </a:lnTo>
                  <a:lnTo>
                    <a:pt x="1439854" y="772781"/>
                  </a:lnTo>
                  <a:lnTo>
                    <a:pt x="1440310" y="774086"/>
                  </a:lnTo>
                  <a:lnTo>
                    <a:pt x="1441942" y="775456"/>
                  </a:lnTo>
                  <a:lnTo>
                    <a:pt x="1444226" y="776566"/>
                  </a:lnTo>
                  <a:lnTo>
                    <a:pt x="1448271" y="780350"/>
                  </a:lnTo>
                  <a:lnTo>
                    <a:pt x="1449707" y="780415"/>
                  </a:lnTo>
                  <a:lnTo>
                    <a:pt x="1450946" y="779959"/>
                  </a:lnTo>
                  <a:lnTo>
                    <a:pt x="1453491" y="776631"/>
                  </a:lnTo>
                  <a:lnTo>
                    <a:pt x="1454535" y="776631"/>
                  </a:lnTo>
                  <a:lnTo>
                    <a:pt x="1454927" y="777544"/>
                  </a:lnTo>
                  <a:lnTo>
                    <a:pt x="1455057" y="782895"/>
                  </a:lnTo>
                  <a:lnTo>
                    <a:pt x="1455840" y="785962"/>
                  </a:lnTo>
                  <a:lnTo>
                    <a:pt x="1457863" y="788572"/>
                  </a:lnTo>
                  <a:lnTo>
                    <a:pt x="1460995" y="791378"/>
                  </a:lnTo>
                  <a:lnTo>
                    <a:pt x="1461974" y="793401"/>
                  </a:lnTo>
                  <a:lnTo>
                    <a:pt x="1463997" y="795685"/>
                  </a:lnTo>
                  <a:lnTo>
                    <a:pt x="1462822" y="797185"/>
                  </a:lnTo>
                  <a:lnTo>
                    <a:pt x="1456884" y="801100"/>
                  </a:lnTo>
                  <a:lnTo>
                    <a:pt x="1452708" y="805407"/>
                  </a:lnTo>
                  <a:lnTo>
                    <a:pt x="1451664" y="807561"/>
                  </a:lnTo>
                  <a:lnTo>
                    <a:pt x="1450686" y="806778"/>
                  </a:lnTo>
                  <a:lnTo>
                    <a:pt x="1449641" y="806516"/>
                  </a:lnTo>
                  <a:lnTo>
                    <a:pt x="1443181" y="808931"/>
                  </a:lnTo>
                  <a:lnTo>
                    <a:pt x="1441550" y="808670"/>
                  </a:lnTo>
                  <a:lnTo>
                    <a:pt x="1439788" y="807365"/>
                  </a:lnTo>
                  <a:lnTo>
                    <a:pt x="1436134" y="808344"/>
                  </a:lnTo>
                  <a:lnTo>
                    <a:pt x="1432676" y="807821"/>
                  </a:lnTo>
                  <a:lnTo>
                    <a:pt x="1428761" y="805994"/>
                  </a:lnTo>
                  <a:lnTo>
                    <a:pt x="1427129" y="805733"/>
                  </a:lnTo>
                  <a:lnTo>
                    <a:pt x="1425172" y="804624"/>
                  </a:lnTo>
                  <a:lnTo>
                    <a:pt x="1423345" y="804820"/>
                  </a:lnTo>
                  <a:lnTo>
                    <a:pt x="1420865" y="803776"/>
                  </a:lnTo>
                  <a:lnTo>
                    <a:pt x="1418516" y="804102"/>
                  </a:lnTo>
                  <a:lnTo>
                    <a:pt x="1415188" y="802993"/>
                  </a:lnTo>
                  <a:lnTo>
                    <a:pt x="1411730" y="800122"/>
                  </a:lnTo>
                  <a:lnTo>
                    <a:pt x="1406575" y="797707"/>
                  </a:lnTo>
                  <a:lnTo>
                    <a:pt x="1404487" y="795750"/>
                  </a:lnTo>
                  <a:lnTo>
                    <a:pt x="1402790" y="795097"/>
                  </a:lnTo>
                  <a:lnTo>
                    <a:pt x="1400376" y="792291"/>
                  </a:lnTo>
                  <a:lnTo>
                    <a:pt x="1391176" y="788311"/>
                  </a:lnTo>
                  <a:lnTo>
                    <a:pt x="1384977" y="788898"/>
                  </a:lnTo>
                  <a:lnTo>
                    <a:pt x="1382432" y="790269"/>
                  </a:lnTo>
                  <a:lnTo>
                    <a:pt x="1380735" y="789616"/>
                  </a:lnTo>
                  <a:lnTo>
                    <a:pt x="1380735" y="788768"/>
                  </a:lnTo>
                  <a:lnTo>
                    <a:pt x="1381518" y="788833"/>
                  </a:lnTo>
                  <a:lnTo>
                    <a:pt x="1381779" y="787854"/>
                  </a:lnTo>
                  <a:lnTo>
                    <a:pt x="1378712" y="785309"/>
                  </a:lnTo>
                  <a:lnTo>
                    <a:pt x="1376951" y="781133"/>
                  </a:lnTo>
                  <a:lnTo>
                    <a:pt x="1376951" y="778719"/>
                  </a:lnTo>
                  <a:lnTo>
                    <a:pt x="1375972" y="778719"/>
                  </a:lnTo>
                  <a:lnTo>
                    <a:pt x="1375515" y="779632"/>
                  </a:lnTo>
                  <a:lnTo>
                    <a:pt x="1374406" y="779763"/>
                  </a:lnTo>
                  <a:lnTo>
                    <a:pt x="1374471" y="780155"/>
                  </a:lnTo>
                  <a:lnTo>
                    <a:pt x="1375515" y="780807"/>
                  </a:lnTo>
                  <a:lnTo>
                    <a:pt x="1376624" y="783483"/>
                  </a:lnTo>
                  <a:lnTo>
                    <a:pt x="1375450" y="784396"/>
                  </a:lnTo>
                  <a:lnTo>
                    <a:pt x="1374667" y="783874"/>
                  </a:lnTo>
                  <a:lnTo>
                    <a:pt x="1373753" y="783939"/>
                  </a:lnTo>
                  <a:lnTo>
                    <a:pt x="1374928" y="785049"/>
                  </a:lnTo>
                  <a:lnTo>
                    <a:pt x="1376951" y="785897"/>
                  </a:lnTo>
                  <a:lnTo>
                    <a:pt x="1377929" y="787006"/>
                  </a:lnTo>
                  <a:lnTo>
                    <a:pt x="1378256" y="788703"/>
                  </a:lnTo>
                  <a:lnTo>
                    <a:pt x="1376624" y="788441"/>
                  </a:lnTo>
                  <a:lnTo>
                    <a:pt x="1375776" y="789551"/>
                  </a:lnTo>
                  <a:lnTo>
                    <a:pt x="1369708" y="789159"/>
                  </a:lnTo>
                  <a:lnTo>
                    <a:pt x="1368859" y="788768"/>
                  </a:lnTo>
                  <a:lnTo>
                    <a:pt x="1368337" y="790986"/>
                  </a:lnTo>
                  <a:lnTo>
                    <a:pt x="1368598" y="791312"/>
                  </a:lnTo>
                  <a:lnTo>
                    <a:pt x="1370230" y="791508"/>
                  </a:lnTo>
                  <a:lnTo>
                    <a:pt x="1372383" y="791443"/>
                  </a:lnTo>
                  <a:lnTo>
                    <a:pt x="1379430" y="793270"/>
                  </a:lnTo>
                  <a:lnTo>
                    <a:pt x="1381649" y="792748"/>
                  </a:lnTo>
                  <a:lnTo>
                    <a:pt x="1382367" y="792096"/>
                  </a:lnTo>
                  <a:lnTo>
                    <a:pt x="1383933" y="793662"/>
                  </a:lnTo>
                  <a:lnTo>
                    <a:pt x="1383541" y="794184"/>
                  </a:lnTo>
                  <a:lnTo>
                    <a:pt x="1385107" y="797903"/>
                  </a:lnTo>
                  <a:lnTo>
                    <a:pt x="1384650" y="799469"/>
                  </a:lnTo>
                  <a:lnTo>
                    <a:pt x="1383084" y="801688"/>
                  </a:lnTo>
                  <a:lnTo>
                    <a:pt x="1380996" y="803580"/>
                  </a:lnTo>
                  <a:lnTo>
                    <a:pt x="1378908" y="804233"/>
                  </a:lnTo>
                  <a:lnTo>
                    <a:pt x="1378582" y="805799"/>
                  </a:lnTo>
                  <a:lnTo>
                    <a:pt x="1377407" y="805603"/>
                  </a:lnTo>
                  <a:lnTo>
                    <a:pt x="1376885" y="807430"/>
                  </a:lnTo>
                  <a:lnTo>
                    <a:pt x="1378190" y="812389"/>
                  </a:lnTo>
                  <a:lnTo>
                    <a:pt x="1377146" y="817218"/>
                  </a:lnTo>
                  <a:lnTo>
                    <a:pt x="1376037" y="820220"/>
                  </a:lnTo>
                  <a:lnTo>
                    <a:pt x="1373166" y="820872"/>
                  </a:lnTo>
                  <a:lnTo>
                    <a:pt x="1372513" y="821590"/>
                  </a:lnTo>
                  <a:lnTo>
                    <a:pt x="1371730" y="824200"/>
                  </a:lnTo>
                  <a:lnTo>
                    <a:pt x="1371991" y="827789"/>
                  </a:lnTo>
                  <a:lnTo>
                    <a:pt x="1372774" y="828311"/>
                  </a:lnTo>
                  <a:lnTo>
                    <a:pt x="1374210" y="827919"/>
                  </a:lnTo>
                  <a:lnTo>
                    <a:pt x="1374275" y="830594"/>
                  </a:lnTo>
                  <a:lnTo>
                    <a:pt x="1373688" y="832356"/>
                  </a:lnTo>
                  <a:lnTo>
                    <a:pt x="1373949" y="835488"/>
                  </a:lnTo>
                  <a:lnTo>
                    <a:pt x="1373101" y="840904"/>
                  </a:lnTo>
                  <a:lnTo>
                    <a:pt x="1374993" y="850366"/>
                  </a:lnTo>
                  <a:lnTo>
                    <a:pt x="1375907" y="852519"/>
                  </a:lnTo>
                  <a:lnTo>
                    <a:pt x="1382171" y="861198"/>
                  </a:lnTo>
                  <a:lnTo>
                    <a:pt x="1385303" y="863090"/>
                  </a:lnTo>
                  <a:lnTo>
                    <a:pt x="1388304" y="865961"/>
                  </a:lnTo>
                  <a:lnTo>
                    <a:pt x="1390784" y="866288"/>
                  </a:lnTo>
                  <a:lnTo>
                    <a:pt x="1394764" y="865505"/>
                  </a:lnTo>
                  <a:lnTo>
                    <a:pt x="1396657" y="865505"/>
                  </a:lnTo>
                  <a:lnTo>
                    <a:pt x="1399332" y="867005"/>
                  </a:lnTo>
                  <a:lnTo>
                    <a:pt x="1400963" y="868832"/>
                  </a:lnTo>
                  <a:lnTo>
                    <a:pt x="1403573" y="869419"/>
                  </a:lnTo>
                  <a:lnTo>
                    <a:pt x="1405205" y="870333"/>
                  </a:lnTo>
                  <a:lnTo>
                    <a:pt x="1409772" y="870398"/>
                  </a:lnTo>
                  <a:lnTo>
                    <a:pt x="1412056" y="873204"/>
                  </a:lnTo>
                  <a:lnTo>
                    <a:pt x="1413231" y="873791"/>
                  </a:lnTo>
                  <a:lnTo>
                    <a:pt x="1414405" y="873857"/>
                  </a:lnTo>
                  <a:lnTo>
                    <a:pt x="1416232" y="873269"/>
                  </a:lnTo>
                  <a:lnTo>
                    <a:pt x="1418712" y="874836"/>
                  </a:lnTo>
                  <a:lnTo>
                    <a:pt x="1418908" y="875292"/>
                  </a:lnTo>
                  <a:lnTo>
                    <a:pt x="1418712" y="876010"/>
                  </a:lnTo>
                  <a:lnTo>
                    <a:pt x="1415515" y="879533"/>
                  </a:lnTo>
                  <a:lnTo>
                    <a:pt x="1414210" y="882274"/>
                  </a:lnTo>
                  <a:lnTo>
                    <a:pt x="1414014" y="885472"/>
                  </a:lnTo>
                  <a:lnTo>
                    <a:pt x="1411599" y="896369"/>
                  </a:lnTo>
                  <a:lnTo>
                    <a:pt x="1412056" y="900414"/>
                  </a:lnTo>
                  <a:lnTo>
                    <a:pt x="1411795" y="904786"/>
                  </a:lnTo>
                  <a:lnTo>
                    <a:pt x="1413035" y="907070"/>
                  </a:lnTo>
                  <a:lnTo>
                    <a:pt x="1413427" y="907462"/>
                  </a:lnTo>
                  <a:lnTo>
                    <a:pt x="1414797" y="907592"/>
                  </a:lnTo>
                  <a:lnTo>
                    <a:pt x="1415188" y="908962"/>
                  </a:lnTo>
                  <a:lnTo>
                    <a:pt x="1416624" y="909811"/>
                  </a:lnTo>
                  <a:lnTo>
                    <a:pt x="1418386" y="910202"/>
                  </a:lnTo>
                  <a:lnTo>
                    <a:pt x="1420800" y="909941"/>
                  </a:lnTo>
                  <a:lnTo>
                    <a:pt x="1422562" y="911116"/>
                  </a:lnTo>
                  <a:lnTo>
                    <a:pt x="1424193" y="911050"/>
                  </a:lnTo>
                  <a:lnTo>
                    <a:pt x="1425759" y="911573"/>
                  </a:lnTo>
                  <a:lnTo>
                    <a:pt x="1425955" y="912225"/>
                  </a:lnTo>
                  <a:lnTo>
                    <a:pt x="1425368" y="913269"/>
                  </a:lnTo>
                  <a:lnTo>
                    <a:pt x="1424389" y="913921"/>
                  </a:lnTo>
                  <a:lnTo>
                    <a:pt x="1424063" y="915227"/>
                  </a:lnTo>
                  <a:lnTo>
                    <a:pt x="1422431" y="916075"/>
                  </a:lnTo>
                  <a:lnTo>
                    <a:pt x="1420539" y="916336"/>
                  </a:lnTo>
                  <a:lnTo>
                    <a:pt x="1419299" y="918489"/>
                  </a:lnTo>
                  <a:lnTo>
                    <a:pt x="1418581" y="923448"/>
                  </a:lnTo>
                  <a:lnTo>
                    <a:pt x="1416428" y="930039"/>
                  </a:lnTo>
                  <a:lnTo>
                    <a:pt x="1415971" y="934867"/>
                  </a:lnTo>
                  <a:lnTo>
                    <a:pt x="1414927" y="939239"/>
                  </a:lnTo>
                  <a:lnTo>
                    <a:pt x="1414471" y="944851"/>
                  </a:lnTo>
                  <a:lnTo>
                    <a:pt x="1413296" y="947396"/>
                  </a:lnTo>
                  <a:lnTo>
                    <a:pt x="1413296" y="949680"/>
                  </a:lnTo>
                  <a:lnTo>
                    <a:pt x="1413688" y="950789"/>
                  </a:lnTo>
                  <a:lnTo>
                    <a:pt x="1416754" y="954769"/>
                  </a:lnTo>
                  <a:lnTo>
                    <a:pt x="1416493" y="959141"/>
                  </a:lnTo>
                  <a:lnTo>
                    <a:pt x="1416754" y="964687"/>
                  </a:lnTo>
                  <a:lnTo>
                    <a:pt x="1419299" y="977020"/>
                  </a:lnTo>
                  <a:lnTo>
                    <a:pt x="1418908" y="979761"/>
                  </a:lnTo>
                  <a:lnTo>
                    <a:pt x="1420213" y="981979"/>
                  </a:lnTo>
                  <a:lnTo>
                    <a:pt x="1420735" y="985764"/>
                  </a:lnTo>
                  <a:lnTo>
                    <a:pt x="1421779" y="987134"/>
                  </a:lnTo>
                  <a:lnTo>
                    <a:pt x="1423019" y="990984"/>
                  </a:lnTo>
                  <a:lnTo>
                    <a:pt x="1424389" y="992550"/>
                  </a:lnTo>
                  <a:lnTo>
                    <a:pt x="1425955" y="999924"/>
                  </a:lnTo>
                  <a:lnTo>
                    <a:pt x="1426999" y="1002012"/>
                  </a:lnTo>
                  <a:lnTo>
                    <a:pt x="1426934" y="1003709"/>
                  </a:lnTo>
                  <a:lnTo>
                    <a:pt x="1427325" y="1004361"/>
                  </a:lnTo>
                  <a:lnTo>
                    <a:pt x="1428695" y="1003969"/>
                  </a:lnTo>
                  <a:lnTo>
                    <a:pt x="1430066" y="1004948"/>
                  </a:lnTo>
                  <a:lnTo>
                    <a:pt x="1431567" y="1005340"/>
                  </a:lnTo>
                  <a:lnTo>
                    <a:pt x="1435351" y="1005535"/>
                  </a:lnTo>
                  <a:lnTo>
                    <a:pt x="1434960" y="1008602"/>
                  </a:lnTo>
                  <a:lnTo>
                    <a:pt x="1435612" y="1011995"/>
                  </a:lnTo>
                  <a:lnTo>
                    <a:pt x="1437505" y="1013170"/>
                  </a:lnTo>
                  <a:lnTo>
                    <a:pt x="1437570" y="1014671"/>
                  </a:lnTo>
                  <a:lnTo>
                    <a:pt x="1438288" y="1016106"/>
                  </a:lnTo>
                  <a:lnTo>
                    <a:pt x="1440767" y="1017542"/>
                  </a:lnTo>
                  <a:lnTo>
                    <a:pt x="1442790" y="1018064"/>
                  </a:lnTo>
                  <a:lnTo>
                    <a:pt x="1443312" y="1018651"/>
                  </a:lnTo>
                  <a:lnTo>
                    <a:pt x="1443638" y="1020609"/>
                  </a:lnTo>
                  <a:lnTo>
                    <a:pt x="1444487" y="1022501"/>
                  </a:lnTo>
                  <a:lnTo>
                    <a:pt x="1447814" y="1028113"/>
                  </a:lnTo>
                  <a:lnTo>
                    <a:pt x="1449185" y="1029613"/>
                  </a:lnTo>
                  <a:lnTo>
                    <a:pt x="1455057" y="1029940"/>
                  </a:lnTo>
                  <a:lnTo>
                    <a:pt x="1460604" y="1032028"/>
                  </a:lnTo>
                  <a:lnTo>
                    <a:pt x="1461778" y="1031832"/>
                  </a:lnTo>
                  <a:lnTo>
                    <a:pt x="1464519" y="1030201"/>
                  </a:lnTo>
                  <a:lnTo>
                    <a:pt x="1465237" y="1030396"/>
                  </a:lnTo>
                  <a:lnTo>
                    <a:pt x="1465172" y="1030984"/>
                  </a:lnTo>
                  <a:lnTo>
                    <a:pt x="1463866" y="1032028"/>
                  </a:lnTo>
                  <a:lnTo>
                    <a:pt x="1463736" y="1033333"/>
                  </a:lnTo>
                  <a:lnTo>
                    <a:pt x="1465824" y="1040772"/>
                  </a:lnTo>
                  <a:lnTo>
                    <a:pt x="1468565" y="1043643"/>
                  </a:lnTo>
                  <a:lnTo>
                    <a:pt x="1470261" y="1044491"/>
                  </a:lnTo>
                  <a:lnTo>
                    <a:pt x="1471436" y="1048341"/>
                  </a:lnTo>
                  <a:lnTo>
                    <a:pt x="1471697" y="1052517"/>
                  </a:lnTo>
                  <a:lnTo>
                    <a:pt x="1470522" y="1052321"/>
                  </a:lnTo>
                  <a:lnTo>
                    <a:pt x="1469935" y="1052843"/>
                  </a:lnTo>
                  <a:lnTo>
                    <a:pt x="1469674" y="1054214"/>
                  </a:lnTo>
                  <a:lnTo>
                    <a:pt x="1470000" y="1054801"/>
                  </a:lnTo>
                  <a:lnTo>
                    <a:pt x="1472153" y="1054670"/>
                  </a:lnTo>
                  <a:lnTo>
                    <a:pt x="1472088" y="1056106"/>
                  </a:lnTo>
                  <a:lnTo>
                    <a:pt x="1471762" y="1056628"/>
                  </a:lnTo>
                  <a:lnTo>
                    <a:pt x="1470522" y="1056823"/>
                  </a:lnTo>
                  <a:lnTo>
                    <a:pt x="1470131" y="1057215"/>
                  </a:lnTo>
                  <a:lnTo>
                    <a:pt x="1470131" y="1058259"/>
                  </a:lnTo>
                  <a:lnTo>
                    <a:pt x="1469543" y="1059108"/>
                  </a:lnTo>
                  <a:lnTo>
                    <a:pt x="1470000" y="1059956"/>
                  </a:lnTo>
                  <a:lnTo>
                    <a:pt x="1469087" y="1060543"/>
                  </a:lnTo>
                  <a:lnTo>
                    <a:pt x="1469087" y="1061522"/>
                  </a:lnTo>
                  <a:lnTo>
                    <a:pt x="1469543" y="1063545"/>
                  </a:lnTo>
                  <a:lnTo>
                    <a:pt x="1470326" y="1064654"/>
                  </a:lnTo>
                  <a:lnTo>
                    <a:pt x="1471109" y="1065241"/>
                  </a:lnTo>
                  <a:lnTo>
                    <a:pt x="1473002" y="1065698"/>
                  </a:lnTo>
                  <a:lnTo>
                    <a:pt x="1473263" y="1067264"/>
                  </a:lnTo>
                  <a:lnTo>
                    <a:pt x="1472806" y="1067786"/>
                  </a:lnTo>
                  <a:lnTo>
                    <a:pt x="1469543" y="1068830"/>
                  </a:lnTo>
                  <a:lnTo>
                    <a:pt x="1466215" y="1068961"/>
                  </a:lnTo>
                  <a:lnTo>
                    <a:pt x="1464062" y="1071179"/>
                  </a:lnTo>
                  <a:lnTo>
                    <a:pt x="1461844" y="1072745"/>
                  </a:lnTo>
                  <a:lnTo>
                    <a:pt x="1459103" y="1072615"/>
                  </a:lnTo>
                  <a:lnTo>
                    <a:pt x="1457276" y="1070918"/>
                  </a:lnTo>
                  <a:lnTo>
                    <a:pt x="1456297" y="1071049"/>
                  </a:lnTo>
                  <a:lnTo>
                    <a:pt x="1451142" y="1073398"/>
                  </a:lnTo>
                  <a:lnTo>
                    <a:pt x="1447945" y="1073528"/>
                  </a:lnTo>
                  <a:lnTo>
                    <a:pt x="1444356" y="1074964"/>
                  </a:lnTo>
                  <a:lnTo>
                    <a:pt x="1443312" y="1075812"/>
                  </a:lnTo>
                  <a:lnTo>
                    <a:pt x="1443181" y="1078813"/>
                  </a:lnTo>
                  <a:lnTo>
                    <a:pt x="1444878" y="1079270"/>
                  </a:lnTo>
                  <a:lnTo>
                    <a:pt x="1450033" y="1078096"/>
                  </a:lnTo>
                  <a:lnTo>
                    <a:pt x="1457798" y="1079205"/>
                  </a:lnTo>
                  <a:lnTo>
                    <a:pt x="1457929" y="1078813"/>
                  </a:lnTo>
                  <a:lnTo>
                    <a:pt x="1456232" y="1077378"/>
                  </a:lnTo>
                  <a:lnTo>
                    <a:pt x="1455775" y="1076530"/>
                  </a:lnTo>
                  <a:lnTo>
                    <a:pt x="1454731" y="1073072"/>
                  </a:lnTo>
                  <a:lnTo>
                    <a:pt x="1454992" y="1072615"/>
                  </a:lnTo>
                  <a:lnTo>
                    <a:pt x="1456101" y="1073267"/>
                  </a:lnTo>
                  <a:lnTo>
                    <a:pt x="1457145" y="1073006"/>
                  </a:lnTo>
                  <a:lnTo>
                    <a:pt x="1458842" y="1073985"/>
                  </a:lnTo>
                  <a:lnTo>
                    <a:pt x="1459038" y="1073332"/>
                  </a:lnTo>
                  <a:lnTo>
                    <a:pt x="1460473" y="1074703"/>
                  </a:lnTo>
                  <a:lnTo>
                    <a:pt x="1462039" y="1081358"/>
                  </a:lnTo>
                  <a:lnTo>
                    <a:pt x="1462431" y="1081815"/>
                  </a:lnTo>
                  <a:lnTo>
                    <a:pt x="1464976" y="1082076"/>
                  </a:lnTo>
                  <a:lnTo>
                    <a:pt x="1465759" y="1082729"/>
                  </a:lnTo>
                  <a:lnTo>
                    <a:pt x="1465759" y="1084099"/>
                  </a:lnTo>
                  <a:lnTo>
                    <a:pt x="1463736" y="1086774"/>
                  </a:lnTo>
                  <a:lnTo>
                    <a:pt x="1461648" y="1087949"/>
                  </a:lnTo>
                  <a:lnTo>
                    <a:pt x="1460473" y="1089776"/>
                  </a:lnTo>
                  <a:lnTo>
                    <a:pt x="1458385" y="1091864"/>
                  </a:lnTo>
                  <a:lnTo>
                    <a:pt x="1455710" y="1101065"/>
                  </a:lnTo>
                  <a:lnTo>
                    <a:pt x="1454535" y="1102239"/>
                  </a:lnTo>
                  <a:lnTo>
                    <a:pt x="1449446" y="1104719"/>
                  </a:lnTo>
                  <a:lnTo>
                    <a:pt x="1449185" y="1104458"/>
                  </a:lnTo>
                  <a:lnTo>
                    <a:pt x="1450751" y="1103479"/>
                  </a:lnTo>
                  <a:lnTo>
                    <a:pt x="1450490" y="1103218"/>
                  </a:lnTo>
                  <a:lnTo>
                    <a:pt x="1449315" y="1103740"/>
                  </a:lnTo>
                  <a:lnTo>
                    <a:pt x="1450294" y="1102370"/>
                  </a:lnTo>
                  <a:lnTo>
                    <a:pt x="1450881" y="1100020"/>
                  </a:lnTo>
                  <a:lnTo>
                    <a:pt x="1452317" y="1097802"/>
                  </a:lnTo>
                  <a:lnTo>
                    <a:pt x="1454144" y="1096628"/>
                  </a:lnTo>
                  <a:lnTo>
                    <a:pt x="1454079" y="1096171"/>
                  </a:lnTo>
                  <a:lnTo>
                    <a:pt x="1452382" y="1095192"/>
                  </a:lnTo>
                  <a:lnTo>
                    <a:pt x="1450686" y="1093365"/>
                  </a:lnTo>
                  <a:lnTo>
                    <a:pt x="1448206" y="1092517"/>
                  </a:lnTo>
                  <a:lnTo>
                    <a:pt x="1447880" y="1094213"/>
                  </a:lnTo>
                  <a:lnTo>
                    <a:pt x="1448728" y="1094343"/>
                  </a:lnTo>
                  <a:lnTo>
                    <a:pt x="1448271" y="1095322"/>
                  </a:lnTo>
                  <a:lnTo>
                    <a:pt x="1445661" y="1096432"/>
                  </a:lnTo>
                  <a:lnTo>
                    <a:pt x="1443703" y="1096366"/>
                  </a:lnTo>
                  <a:lnTo>
                    <a:pt x="1440767" y="1095518"/>
                  </a:lnTo>
                  <a:lnTo>
                    <a:pt x="1438483" y="1097606"/>
                  </a:lnTo>
                  <a:lnTo>
                    <a:pt x="1436200" y="1097737"/>
                  </a:lnTo>
                  <a:lnTo>
                    <a:pt x="1434307" y="1098650"/>
                  </a:lnTo>
                  <a:lnTo>
                    <a:pt x="1430196" y="1097280"/>
                  </a:lnTo>
                  <a:lnTo>
                    <a:pt x="1430196" y="1097998"/>
                  </a:lnTo>
                  <a:lnTo>
                    <a:pt x="1430392" y="1098454"/>
                  </a:lnTo>
                  <a:lnTo>
                    <a:pt x="1440571" y="1103936"/>
                  </a:lnTo>
                  <a:lnTo>
                    <a:pt x="1442203" y="1103610"/>
                  </a:lnTo>
                  <a:lnTo>
                    <a:pt x="1443899" y="1104197"/>
                  </a:lnTo>
                  <a:lnTo>
                    <a:pt x="1445661" y="1105567"/>
                  </a:lnTo>
                  <a:lnTo>
                    <a:pt x="1451925" y="1106546"/>
                  </a:lnTo>
                  <a:lnTo>
                    <a:pt x="1457145" y="1110135"/>
                  </a:lnTo>
                  <a:lnTo>
                    <a:pt x="1458255" y="1114246"/>
                  </a:lnTo>
                  <a:lnTo>
                    <a:pt x="1457015" y="1117051"/>
                  </a:lnTo>
                  <a:lnTo>
                    <a:pt x="1457472" y="1122337"/>
                  </a:lnTo>
                  <a:lnTo>
                    <a:pt x="1459821" y="1130820"/>
                  </a:lnTo>
                  <a:lnTo>
                    <a:pt x="1459951" y="1132842"/>
                  </a:lnTo>
                  <a:lnTo>
                    <a:pt x="1459560" y="1134213"/>
                  </a:lnTo>
                  <a:lnTo>
                    <a:pt x="1458385" y="1134213"/>
                  </a:lnTo>
                  <a:lnTo>
                    <a:pt x="1456493" y="1130689"/>
                  </a:lnTo>
                  <a:lnTo>
                    <a:pt x="1455514" y="1124816"/>
                  </a:lnTo>
                  <a:lnTo>
                    <a:pt x="1453557" y="1123838"/>
                  </a:lnTo>
                  <a:lnTo>
                    <a:pt x="1451860" y="1124490"/>
                  </a:lnTo>
                  <a:lnTo>
                    <a:pt x="1451925" y="1124947"/>
                  </a:lnTo>
                  <a:lnTo>
                    <a:pt x="1453035" y="1124751"/>
                  </a:lnTo>
                  <a:lnTo>
                    <a:pt x="1453752" y="1130102"/>
                  </a:lnTo>
                  <a:lnTo>
                    <a:pt x="1454470" y="1132516"/>
                  </a:lnTo>
                  <a:lnTo>
                    <a:pt x="1458059" y="1137671"/>
                  </a:lnTo>
                  <a:lnTo>
                    <a:pt x="1459625" y="1138585"/>
                  </a:lnTo>
                  <a:lnTo>
                    <a:pt x="1460212" y="1138324"/>
                  </a:lnTo>
                  <a:lnTo>
                    <a:pt x="1460343" y="1137606"/>
                  </a:lnTo>
                  <a:lnTo>
                    <a:pt x="1461191" y="1137932"/>
                  </a:lnTo>
                  <a:lnTo>
                    <a:pt x="1462235" y="1139041"/>
                  </a:lnTo>
                  <a:lnTo>
                    <a:pt x="1464584" y="1139433"/>
                  </a:lnTo>
                  <a:lnTo>
                    <a:pt x="1466542" y="1139172"/>
                  </a:lnTo>
                  <a:lnTo>
                    <a:pt x="1473589" y="1140281"/>
                  </a:lnTo>
                  <a:lnTo>
                    <a:pt x="1474046" y="1140281"/>
                  </a:lnTo>
                  <a:lnTo>
                    <a:pt x="1476134" y="1138128"/>
                  </a:lnTo>
                  <a:lnTo>
                    <a:pt x="1476786" y="1137932"/>
                  </a:lnTo>
                  <a:lnTo>
                    <a:pt x="1478613" y="1138911"/>
                  </a:lnTo>
                  <a:lnTo>
                    <a:pt x="1480440" y="1141651"/>
                  </a:lnTo>
                  <a:lnTo>
                    <a:pt x="1483312" y="1143609"/>
                  </a:lnTo>
                  <a:lnTo>
                    <a:pt x="1483964" y="1145240"/>
                  </a:lnTo>
                  <a:lnTo>
                    <a:pt x="1483442" y="1148438"/>
                  </a:lnTo>
                  <a:lnTo>
                    <a:pt x="1481223" y="1151766"/>
                  </a:lnTo>
                  <a:lnTo>
                    <a:pt x="1480701" y="1153332"/>
                  </a:lnTo>
                  <a:lnTo>
                    <a:pt x="1481485" y="1155877"/>
                  </a:lnTo>
                  <a:lnTo>
                    <a:pt x="1480767" y="1156268"/>
                  </a:lnTo>
                  <a:lnTo>
                    <a:pt x="1478874" y="1154506"/>
                  </a:lnTo>
                  <a:lnTo>
                    <a:pt x="1477439" y="1154963"/>
                  </a:lnTo>
                  <a:lnTo>
                    <a:pt x="1476982" y="1154637"/>
                  </a:lnTo>
                  <a:lnTo>
                    <a:pt x="1472219" y="1156660"/>
                  </a:lnTo>
                  <a:lnTo>
                    <a:pt x="1470196" y="1155941"/>
                  </a:lnTo>
                  <a:lnTo>
                    <a:pt x="1467782" y="1152810"/>
                  </a:lnTo>
                  <a:lnTo>
                    <a:pt x="1465824" y="1151439"/>
                  </a:lnTo>
                  <a:lnTo>
                    <a:pt x="1463866" y="1146545"/>
                  </a:lnTo>
                  <a:lnTo>
                    <a:pt x="1464127" y="1144131"/>
                  </a:lnTo>
                  <a:lnTo>
                    <a:pt x="1463214" y="1143152"/>
                  </a:lnTo>
                  <a:lnTo>
                    <a:pt x="1460995" y="1142043"/>
                  </a:lnTo>
                  <a:lnTo>
                    <a:pt x="1456493" y="1141782"/>
                  </a:lnTo>
                  <a:lnTo>
                    <a:pt x="1450098" y="1144457"/>
                  </a:lnTo>
                  <a:lnTo>
                    <a:pt x="1447097" y="1146219"/>
                  </a:lnTo>
                  <a:lnTo>
                    <a:pt x="1443899" y="1149482"/>
                  </a:lnTo>
                  <a:lnTo>
                    <a:pt x="1443181" y="1151439"/>
                  </a:lnTo>
                  <a:lnTo>
                    <a:pt x="1438940" y="1156660"/>
                  </a:lnTo>
                  <a:lnTo>
                    <a:pt x="1435155" y="1159074"/>
                  </a:lnTo>
                  <a:lnTo>
                    <a:pt x="1431501" y="1158291"/>
                  </a:lnTo>
                  <a:lnTo>
                    <a:pt x="1428304" y="1158095"/>
                  </a:lnTo>
                  <a:lnTo>
                    <a:pt x="1423019" y="1156398"/>
                  </a:lnTo>
                  <a:lnTo>
                    <a:pt x="1420931" y="1158486"/>
                  </a:lnTo>
                  <a:lnTo>
                    <a:pt x="1420865" y="1158747"/>
                  </a:lnTo>
                  <a:lnTo>
                    <a:pt x="1424389" y="1160444"/>
                  </a:lnTo>
                  <a:lnTo>
                    <a:pt x="1425368" y="1159074"/>
                  </a:lnTo>
                  <a:lnTo>
                    <a:pt x="1426281" y="1159596"/>
                  </a:lnTo>
                  <a:lnTo>
                    <a:pt x="1427847" y="1159269"/>
                  </a:lnTo>
                  <a:lnTo>
                    <a:pt x="1428174" y="1159335"/>
                  </a:lnTo>
                  <a:lnTo>
                    <a:pt x="1428239" y="1160705"/>
                  </a:lnTo>
                  <a:lnTo>
                    <a:pt x="1432089" y="1161227"/>
                  </a:lnTo>
                  <a:lnTo>
                    <a:pt x="1433394" y="1163250"/>
                  </a:lnTo>
                  <a:lnTo>
                    <a:pt x="1433198" y="1164685"/>
                  </a:lnTo>
                  <a:lnTo>
                    <a:pt x="1427586" y="1164425"/>
                  </a:lnTo>
                  <a:lnTo>
                    <a:pt x="1426347" y="1163511"/>
                  </a:lnTo>
                  <a:lnTo>
                    <a:pt x="1423214" y="1163315"/>
                  </a:lnTo>
                  <a:lnTo>
                    <a:pt x="1422823" y="1164685"/>
                  </a:lnTo>
                  <a:lnTo>
                    <a:pt x="1419038" y="1164620"/>
                  </a:lnTo>
                  <a:lnTo>
                    <a:pt x="1418973" y="1165077"/>
                  </a:lnTo>
                  <a:lnTo>
                    <a:pt x="1422040" y="1165077"/>
                  </a:lnTo>
                  <a:lnTo>
                    <a:pt x="1426803" y="1166839"/>
                  </a:lnTo>
                  <a:lnTo>
                    <a:pt x="1427782" y="1166382"/>
                  </a:lnTo>
                  <a:lnTo>
                    <a:pt x="1430523" y="1166643"/>
                  </a:lnTo>
                  <a:lnTo>
                    <a:pt x="1430588" y="1167230"/>
                  </a:lnTo>
                  <a:lnTo>
                    <a:pt x="1439658" y="1167426"/>
                  </a:lnTo>
                  <a:lnTo>
                    <a:pt x="1439266" y="1169906"/>
                  </a:lnTo>
                  <a:lnTo>
                    <a:pt x="1434699" y="1169840"/>
                  </a:lnTo>
                  <a:lnTo>
                    <a:pt x="1434307" y="1171667"/>
                  </a:lnTo>
                  <a:lnTo>
                    <a:pt x="1432089" y="1171602"/>
                  </a:lnTo>
                  <a:lnTo>
                    <a:pt x="1429218" y="1170428"/>
                  </a:lnTo>
                  <a:lnTo>
                    <a:pt x="1427717" y="1171733"/>
                  </a:lnTo>
                  <a:lnTo>
                    <a:pt x="1428957" y="1174669"/>
                  </a:lnTo>
                  <a:lnTo>
                    <a:pt x="1430653" y="1182434"/>
                  </a:lnTo>
                  <a:lnTo>
                    <a:pt x="1433263" y="1185109"/>
                  </a:lnTo>
                  <a:lnTo>
                    <a:pt x="1437309" y="1188046"/>
                  </a:lnTo>
                  <a:lnTo>
                    <a:pt x="1439005" y="1189090"/>
                  </a:lnTo>
                  <a:lnTo>
                    <a:pt x="1443769" y="1190786"/>
                  </a:lnTo>
                  <a:lnTo>
                    <a:pt x="1446966" y="1193266"/>
                  </a:lnTo>
                  <a:lnTo>
                    <a:pt x="1448924" y="1193201"/>
                  </a:lnTo>
                  <a:lnTo>
                    <a:pt x="1452056" y="1189742"/>
                  </a:lnTo>
                  <a:lnTo>
                    <a:pt x="1453557" y="1189024"/>
                  </a:lnTo>
                  <a:lnTo>
                    <a:pt x="1453818" y="1189220"/>
                  </a:lnTo>
                  <a:lnTo>
                    <a:pt x="1452643" y="1189807"/>
                  </a:lnTo>
                  <a:lnTo>
                    <a:pt x="1451273" y="1191504"/>
                  </a:lnTo>
                  <a:lnTo>
                    <a:pt x="1451273" y="1191961"/>
                  </a:lnTo>
                  <a:lnTo>
                    <a:pt x="1455123" y="1194701"/>
                  </a:lnTo>
                  <a:lnTo>
                    <a:pt x="1455514" y="1194571"/>
                  </a:lnTo>
                  <a:lnTo>
                    <a:pt x="1456950" y="1191700"/>
                  </a:lnTo>
                  <a:lnTo>
                    <a:pt x="1456754" y="1189807"/>
                  </a:lnTo>
                  <a:lnTo>
                    <a:pt x="1457211" y="1190395"/>
                  </a:lnTo>
                  <a:lnTo>
                    <a:pt x="1457341" y="1191765"/>
                  </a:lnTo>
                  <a:lnTo>
                    <a:pt x="1455840" y="1195028"/>
                  </a:lnTo>
                  <a:lnTo>
                    <a:pt x="1456036" y="1195941"/>
                  </a:lnTo>
                  <a:lnTo>
                    <a:pt x="1457406" y="1197181"/>
                  </a:lnTo>
                  <a:lnTo>
                    <a:pt x="1459560" y="1198029"/>
                  </a:lnTo>
                  <a:lnTo>
                    <a:pt x="1459886" y="1197507"/>
                  </a:lnTo>
                  <a:lnTo>
                    <a:pt x="1460669" y="1197377"/>
                  </a:lnTo>
                  <a:lnTo>
                    <a:pt x="1462170" y="1198878"/>
                  </a:lnTo>
                  <a:lnTo>
                    <a:pt x="1463279" y="1198682"/>
                  </a:lnTo>
                  <a:lnTo>
                    <a:pt x="1464193" y="1199465"/>
                  </a:lnTo>
                  <a:lnTo>
                    <a:pt x="1468043" y="1206447"/>
                  </a:lnTo>
                  <a:lnTo>
                    <a:pt x="1468304" y="1207230"/>
                  </a:lnTo>
                  <a:lnTo>
                    <a:pt x="1463149" y="1209775"/>
                  </a:lnTo>
                  <a:lnTo>
                    <a:pt x="1461648" y="1213494"/>
                  </a:lnTo>
                  <a:lnTo>
                    <a:pt x="1461387" y="1223739"/>
                  </a:lnTo>
                  <a:lnTo>
                    <a:pt x="1462561" y="1228176"/>
                  </a:lnTo>
                  <a:lnTo>
                    <a:pt x="1462888" y="1230394"/>
                  </a:lnTo>
                  <a:lnTo>
                    <a:pt x="1462627" y="1232026"/>
                  </a:lnTo>
                  <a:lnTo>
                    <a:pt x="1463475" y="1236789"/>
                  </a:lnTo>
                  <a:lnTo>
                    <a:pt x="1464649" y="1241291"/>
                  </a:lnTo>
                  <a:lnTo>
                    <a:pt x="1465498" y="1241096"/>
                  </a:lnTo>
                  <a:lnTo>
                    <a:pt x="1465889" y="1241422"/>
                  </a:lnTo>
                  <a:lnTo>
                    <a:pt x="1465367" y="1242205"/>
                  </a:lnTo>
                  <a:lnTo>
                    <a:pt x="1465498" y="1242727"/>
                  </a:lnTo>
                  <a:lnTo>
                    <a:pt x="1467847" y="1247882"/>
                  </a:lnTo>
                  <a:lnTo>
                    <a:pt x="1469087" y="1248208"/>
                  </a:lnTo>
                  <a:lnTo>
                    <a:pt x="1471305" y="1249774"/>
                  </a:lnTo>
                  <a:lnTo>
                    <a:pt x="1472806" y="1251797"/>
                  </a:lnTo>
                  <a:lnTo>
                    <a:pt x="1473328" y="1255190"/>
                  </a:lnTo>
                  <a:lnTo>
                    <a:pt x="1474046" y="1256299"/>
                  </a:lnTo>
                  <a:lnTo>
                    <a:pt x="1474633" y="1259562"/>
                  </a:lnTo>
                  <a:lnTo>
                    <a:pt x="1473328" y="1263738"/>
                  </a:lnTo>
                  <a:lnTo>
                    <a:pt x="1473524" y="1265892"/>
                  </a:lnTo>
                  <a:lnTo>
                    <a:pt x="1474959" y="1270916"/>
                  </a:lnTo>
                  <a:lnTo>
                    <a:pt x="1476982" y="1274113"/>
                  </a:lnTo>
                  <a:lnTo>
                    <a:pt x="1477308" y="1273917"/>
                  </a:lnTo>
                  <a:lnTo>
                    <a:pt x="1478874" y="1275745"/>
                  </a:lnTo>
                  <a:lnTo>
                    <a:pt x="1478744" y="1277180"/>
                  </a:lnTo>
                  <a:lnTo>
                    <a:pt x="1482594" y="1284423"/>
                  </a:lnTo>
                  <a:lnTo>
                    <a:pt x="1485008" y="1290361"/>
                  </a:lnTo>
                  <a:lnTo>
                    <a:pt x="1485791" y="1294668"/>
                  </a:lnTo>
                  <a:lnTo>
                    <a:pt x="1485987" y="1300867"/>
                  </a:lnTo>
                  <a:lnTo>
                    <a:pt x="1486835" y="1305173"/>
                  </a:lnTo>
                  <a:lnTo>
                    <a:pt x="1487749" y="1319072"/>
                  </a:lnTo>
                  <a:lnTo>
                    <a:pt x="1485465" y="1327620"/>
                  </a:lnTo>
                  <a:lnTo>
                    <a:pt x="1483116" y="1339887"/>
                  </a:lnTo>
                  <a:lnTo>
                    <a:pt x="1482985" y="1344977"/>
                  </a:lnTo>
                  <a:lnTo>
                    <a:pt x="1482398" y="1349414"/>
                  </a:lnTo>
                  <a:lnTo>
                    <a:pt x="1482594" y="1355874"/>
                  </a:lnTo>
                  <a:lnTo>
                    <a:pt x="1483181" y="1359724"/>
                  </a:lnTo>
                  <a:lnTo>
                    <a:pt x="1484095" y="1363444"/>
                  </a:lnTo>
                  <a:lnTo>
                    <a:pt x="1485269" y="1365793"/>
                  </a:lnTo>
                  <a:lnTo>
                    <a:pt x="1486835" y="1367163"/>
                  </a:lnTo>
                  <a:lnTo>
                    <a:pt x="1487683" y="1366902"/>
                  </a:lnTo>
                  <a:lnTo>
                    <a:pt x="1489511" y="1369121"/>
                  </a:lnTo>
                  <a:lnTo>
                    <a:pt x="1491077" y="1369969"/>
                  </a:lnTo>
                  <a:lnTo>
                    <a:pt x="1492643" y="1372513"/>
                  </a:lnTo>
                  <a:lnTo>
                    <a:pt x="1494404" y="1372318"/>
                  </a:lnTo>
                  <a:lnTo>
                    <a:pt x="1496427" y="1372775"/>
                  </a:lnTo>
                  <a:lnTo>
                    <a:pt x="1498842" y="1377277"/>
                  </a:lnTo>
                  <a:lnTo>
                    <a:pt x="1497993" y="1379691"/>
                  </a:lnTo>
                  <a:lnTo>
                    <a:pt x="1494078" y="1384389"/>
                  </a:lnTo>
                  <a:lnTo>
                    <a:pt x="1493752" y="1388370"/>
                  </a:lnTo>
                  <a:lnTo>
                    <a:pt x="1494143" y="1389479"/>
                  </a:lnTo>
                  <a:lnTo>
                    <a:pt x="1493687" y="1390327"/>
                  </a:lnTo>
                  <a:lnTo>
                    <a:pt x="1493752" y="1391828"/>
                  </a:lnTo>
                  <a:lnTo>
                    <a:pt x="1492904" y="1393982"/>
                  </a:lnTo>
                  <a:lnTo>
                    <a:pt x="1491207" y="1396070"/>
                  </a:lnTo>
                  <a:lnTo>
                    <a:pt x="1491338" y="1396787"/>
                  </a:lnTo>
                  <a:lnTo>
                    <a:pt x="1492055" y="1397570"/>
                  </a:lnTo>
                  <a:lnTo>
                    <a:pt x="1491794" y="1398484"/>
                  </a:lnTo>
                  <a:lnTo>
                    <a:pt x="1488858" y="1400441"/>
                  </a:lnTo>
                  <a:lnTo>
                    <a:pt x="1486444" y="1403704"/>
                  </a:lnTo>
                  <a:lnTo>
                    <a:pt x="1486183" y="1404813"/>
                  </a:lnTo>
                  <a:lnTo>
                    <a:pt x="1486574" y="1406184"/>
                  </a:lnTo>
                  <a:lnTo>
                    <a:pt x="1485661" y="1409250"/>
                  </a:lnTo>
                  <a:lnTo>
                    <a:pt x="1485856" y="1410621"/>
                  </a:lnTo>
                  <a:lnTo>
                    <a:pt x="1486444" y="1411273"/>
                  </a:lnTo>
                  <a:lnTo>
                    <a:pt x="1485726" y="1413361"/>
                  </a:lnTo>
                  <a:lnTo>
                    <a:pt x="1482202" y="1416820"/>
                  </a:lnTo>
                  <a:lnTo>
                    <a:pt x="1479853" y="1421583"/>
                  </a:lnTo>
                  <a:lnTo>
                    <a:pt x="1477765" y="1431762"/>
                  </a:lnTo>
                  <a:lnTo>
                    <a:pt x="1477961" y="1432741"/>
                  </a:lnTo>
                  <a:lnTo>
                    <a:pt x="1479918" y="1435221"/>
                  </a:lnTo>
                  <a:lnTo>
                    <a:pt x="1479853" y="1436134"/>
                  </a:lnTo>
                  <a:lnTo>
                    <a:pt x="1478744" y="1437178"/>
                  </a:lnTo>
                  <a:lnTo>
                    <a:pt x="1475612" y="1438418"/>
                  </a:lnTo>
                  <a:lnTo>
                    <a:pt x="1470522" y="1441485"/>
                  </a:lnTo>
                  <a:lnTo>
                    <a:pt x="1466737" y="1445074"/>
                  </a:lnTo>
                  <a:lnTo>
                    <a:pt x="1465694" y="1445270"/>
                  </a:lnTo>
                  <a:lnTo>
                    <a:pt x="1462953" y="1448532"/>
                  </a:lnTo>
                  <a:lnTo>
                    <a:pt x="1460212" y="1454079"/>
                  </a:lnTo>
                  <a:lnTo>
                    <a:pt x="1458646" y="1460017"/>
                  </a:lnTo>
                  <a:lnTo>
                    <a:pt x="1454601" y="1464715"/>
                  </a:lnTo>
                  <a:lnTo>
                    <a:pt x="1452774" y="1467912"/>
                  </a:lnTo>
                  <a:lnTo>
                    <a:pt x="1452186" y="1470783"/>
                  </a:lnTo>
                  <a:lnTo>
                    <a:pt x="1452708" y="1473132"/>
                  </a:lnTo>
                  <a:lnTo>
                    <a:pt x="1450751" y="1476851"/>
                  </a:lnTo>
                  <a:lnTo>
                    <a:pt x="1450229" y="1478679"/>
                  </a:lnTo>
                  <a:lnTo>
                    <a:pt x="1451730" y="1482529"/>
                  </a:lnTo>
                  <a:lnTo>
                    <a:pt x="1450555" y="1486183"/>
                  </a:lnTo>
                  <a:lnTo>
                    <a:pt x="1450686" y="1488858"/>
                  </a:lnTo>
                  <a:lnTo>
                    <a:pt x="1451599" y="1490228"/>
                  </a:lnTo>
                  <a:lnTo>
                    <a:pt x="1452969" y="1490750"/>
                  </a:lnTo>
                  <a:lnTo>
                    <a:pt x="1453230" y="1491338"/>
                  </a:lnTo>
                  <a:lnTo>
                    <a:pt x="1450098" y="1499364"/>
                  </a:lnTo>
                  <a:lnTo>
                    <a:pt x="1450555" y="1501648"/>
                  </a:lnTo>
                  <a:lnTo>
                    <a:pt x="1452121" y="1503605"/>
                  </a:lnTo>
                  <a:lnTo>
                    <a:pt x="1451991" y="1504976"/>
                  </a:lnTo>
                  <a:lnTo>
                    <a:pt x="1446836" y="1510717"/>
                  </a:lnTo>
                  <a:lnTo>
                    <a:pt x="1446248" y="1514176"/>
                  </a:lnTo>
                  <a:lnTo>
                    <a:pt x="1445726" y="1515090"/>
                  </a:lnTo>
                  <a:lnTo>
                    <a:pt x="1443181" y="1516786"/>
                  </a:lnTo>
                  <a:lnTo>
                    <a:pt x="1436591" y="1523442"/>
                  </a:lnTo>
                  <a:lnTo>
                    <a:pt x="1436004" y="1526574"/>
                  </a:lnTo>
                  <a:lnTo>
                    <a:pt x="1433394" y="1530489"/>
                  </a:lnTo>
                  <a:lnTo>
                    <a:pt x="1431175" y="1536688"/>
                  </a:lnTo>
                  <a:lnTo>
                    <a:pt x="1425629" y="1547781"/>
                  </a:lnTo>
                  <a:lnTo>
                    <a:pt x="1424193" y="1550065"/>
                  </a:lnTo>
                  <a:lnTo>
                    <a:pt x="1421975" y="1550260"/>
                  </a:lnTo>
                  <a:lnTo>
                    <a:pt x="1422366" y="1554567"/>
                  </a:lnTo>
                  <a:lnTo>
                    <a:pt x="1423606" y="1555807"/>
                  </a:lnTo>
                  <a:lnTo>
                    <a:pt x="1422236" y="1561549"/>
                  </a:lnTo>
                  <a:lnTo>
                    <a:pt x="1423084" y="1567683"/>
                  </a:lnTo>
                  <a:lnTo>
                    <a:pt x="1424715" y="1569575"/>
                  </a:lnTo>
                  <a:lnTo>
                    <a:pt x="1425433" y="1572642"/>
                  </a:lnTo>
                  <a:lnTo>
                    <a:pt x="1428435" y="1576883"/>
                  </a:lnTo>
                  <a:lnTo>
                    <a:pt x="1427782" y="1580015"/>
                  </a:lnTo>
                  <a:lnTo>
                    <a:pt x="1428108" y="1584974"/>
                  </a:lnTo>
                  <a:lnTo>
                    <a:pt x="1428565" y="1586214"/>
                  </a:lnTo>
                  <a:lnTo>
                    <a:pt x="1430523" y="1588433"/>
                  </a:lnTo>
                  <a:lnTo>
                    <a:pt x="1430914" y="1594371"/>
                  </a:lnTo>
                  <a:lnTo>
                    <a:pt x="1431893" y="1595872"/>
                  </a:lnTo>
                  <a:lnTo>
                    <a:pt x="1433394" y="1597112"/>
                  </a:lnTo>
                  <a:lnTo>
                    <a:pt x="1433589" y="1598155"/>
                  </a:lnTo>
                  <a:lnTo>
                    <a:pt x="1432937" y="1601092"/>
                  </a:lnTo>
                  <a:lnTo>
                    <a:pt x="1427586" y="1614142"/>
                  </a:lnTo>
                  <a:lnTo>
                    <a:pt x="1426738" y="1615708"/>
                  </a:lnTo>
                  <a:lnTo>
                    <a:pt x="1421583" y="1622037"/>
                  </a:lnTo>
                  <a:lnTo>
                    <a:pt x="1421518" y="1621254"/>
                  </a:lnTo>
                  <a:lnTo>
                    <a:pt x="1420800" y="1620733"/>
                  </a:lnTo>
                  <a:lnTo>
                    <a:pt x="1420474" y="1621907"/>
                  </a:lnTo>
                  <a:lnTo>
                    <a:pt x="1421126" y="1622690"/>
                  </a:lnTo>
                  <a:lnTo>
                    <a:pt x="1417146" y="1628041"/>
                  </a:lnTo>
                  <a:lnTo>
                    <a:pt x="1413166" y="1634892"/>
                  </a:lnTo>
                  <a:lnTo>
                    <a:pt x="1401551" y="1651728"/>
                  </a:lnTo>
                  <a:lnTo>
                    <a:pt x="1391371" y="1669672"/>
                  </a:lnTo>
                  <a:lnTo>
                    <a:pt x="1383476" y="1677763"/>
                  </a:lnTo>
                  <a:lnTo>
                    <a:pt x="1381388" y="1681156"/>
                  </a:lnTo>
                  <a:lnTo>
                    <a:pt x="1377473" y="1692249"/>
                  </a:lnTo>
                  <a:lnTo>
                    <a:pt x="1376755" y="1697273"/>
                  </a:lnTo>
                  <a:lnTo>
                    <a:pt x="1376624" y="1703733"/>
                  </a:lnTo>
                  <a:lnTo>
                    <a:pt x="1377146" y="1708366"/>
                  </a:lnTo>
                  <a:lnTo>
                    <a:pt x="1377864" y="1711368"/>
                  </a:lnTo>
                  <a:lnTo>
                    <a:pt x="1379430" y="1715283"/>
                  </a:lnTo>
                  <a:lnTo>
                    <a:pt x="1380213" y="1716262"/>
                  </a:lnTo>
                  <a:lnTo>
                    <a:pt x="1379561" y="1716914"/>
                  </a:lnTo>
                  <a:lnTo>
                    <a:pt x="1376102" y="1717110"/>
                  </a:lnTo>
                  <a:lnTo>
                    <a:pt x="1372970" y="1718154"/>
                  </a:lnTo>
                  <a:lnTo>
                    <a:pt x="1372579" y="1717632"/>
                  </a:lnTo>
                  <a:lnTo>
                    <a:pt x="1374145" y="1717306"/>
                  </a:lnTo>
                  <a:lnTo>
                    <a:pt x="1374275" y="1715414"/>
                  </a:lnTo>
                  <a:lnTo>
                    <a:pt x="1373884" y="1714630"/>
                  </a:lnTo>
                  <a:lnTo>
                    <a:pt x="1370425" y="1711890"/>
                  </a:lnTo>
                  <a:lnTo>
                    <a:pt x="1365401" y="1712086"/>
                  </a:lnTo>
                  <a:lnTo>
                    <a:pt x="1353395" y="1711498"/>
                  </a:lnTo>
                  <a:lnTo>
                    <a:pt x="1351307" y="1712281"/>
                  </a:lnTo>
                  <a:lnTo>
                    <a:pt x="1349414" y="1714369"/>
                  </a:lnTo>
                  <a:lnTo>
                    <a:pt x="1347913" y="1717436"/>
                  </a:lnTo>
                  <a:lnTo>
                    <a:pt x="1347261" y="1718154"/>
                  </a:lnTo>
                  <a:lnTo>
                    <a:pt x="1346021" y="1718350"/>
                  </a:lnTo>
                  <a:lnTo>
                    <a:pt x="1344325" y="1719785"/>
                  </a:lnTo>
                  <a:lnTo>
                    <a:pt x="1345695" y="1722265"/>
                  </a:lnTo>
                  <a:lnTo>
                    <a:pt x="1348762" y="1725658"/>
                  </a:lnTo>
                  <a:lnTo>
                    <a:pt x="1349610" y="1727420"/>
                  </a:lnTo>
                  <a:lnTo>
                    <a:pt x="1349675" y="1729182"/>
                  </a:lnTo>
                  <a:lnTo>
                    <a:pt x="1348827" y="1732053"/>
                  </a:lnTo>
                  <a:lnTo>
                    <a:pt x="1348696" y="1733945"/>
                  </a:lnTo>
                  <a:lnTo>
                    <a:pt x="1349284" y="1735511"/>
                  </a:lnTo>
                  <a:lnTo>
                    <a:pt x="1349088" y="1736555"/>
                  </a:lnTo>
                  <a:lnTo>
                    <a:pt x="1349806" y="1738252"/>
                  </a:lnTo>
                  <a:lnTo>
                    <a:pt x="1355417" y="1738708"/>
                  </a:lnTo>
                  <a:lnTo>
                    <a:pt x="1360703" y="1742885"/>
                  </a:lnTo>
                  <a:lnTo>
                    <a:pt x="1361421" y="1744777"/>
                  </a:lnTo>
                  <a:lnTo>
                    <a:pt x="1360311" y="1745299"/>
                  </a:lnTo>
                  <a:lnTo>
                    <a:pt x="1360050" y="1746735"/>
                  </a:lnTo>
                  <a:lnTo>
                    <a:pt x="1362530" y="1749214"/>
                  </a:lnTo>
                  <a:lnTo>
                    <a:pt x="1363770" y="1749475"/>
                  </a:lnTo>
                  <a:lnTo>
                    <a:pt x="1365336" y="1748757"/>
                  </a:lnTo>
                  <a:lnTo>
                    <a:pt x="1365858" y="1741188"/>
                  </a:lnTo>
                  <a:lnTo>
                    <a:pt x="1366314" y="1740405"/>
                  </a:lnTo>
                  <a:lnTo>
                    <a:pt x="1368468" y="1738970"/>
                  </a:lnTo>
                  <a:lnTo>
                    <a:pt x="1369512" y="1736751"/>
                  </a:lnTo>
                  <a:lnTo>
                    <a:pt x="1368403" y="1744385"/>
                  </a:lnTo>
                  <a:lnTo>
                    <a:pt x="1368533" y="1750519"/>
                  </a:lnTo>
                  <a:lnTo>
                    <a:pt x="1370817" y="1758741"/>
                  </a:lnTo>
                  <a:lnTo>
                    <a:pt x="1372252" y="1762069"/>
                  </a:lnTo>
                  <a:lnTo>
                    <a:pt x="1374732" y="1765984"/>
                  </a:lnTo>
                  <a:lnTo>
                    <a:pt x="1376298" y="1767159"/>
                  </a:lnTo>
                  <a:lnTo>
                    <a:pt x="1378843" y="1768202"/>
                  </a:lnTo>
                  <a:lnTo>
                    <a:pt x="1384455" y="1768007"/>
                  </a:lnTo>
                  <a:lnTo>
                    <a:pt x="1385629" y="1767746"/>
                  </a:lnTo>
                  <a:lnTo>
                    <a:pt x="1387195" y="1766636"/>
                  </a:lnTo>
                  <a:lnTo>
                    <a:pt x="1387717" y="1768855"/>
                  </a:lnTo>
                  <a:lnTo>
                    <a:pt x="1388500" y="1770356"/>
                  </a:lnTo>
                  <a:lnTo>
                    <a:pt x="1389675" y="1771465"/>
                  </a:lnTo>
                  <a:lnTo>
                    <a:pt x="1390719" y="1771726"/>
                  </a:lnTo>
                  <a:lnTo>
                    <a:pt x="1393655" y="1774336"/>
                  </a:lnTo>
                  <a:lnTo>
                    <a:pt x="1393786" y="1774728"/>
                  </a:lnTo>
                  <a:lnTo>
                    <a:pt x="1392937" y="1775837"/>
                  </a:lnTo>
                  <a:lnTo>
                    <a:pt x="1390523" y="1777990"/>
                  </a:lnTo>
                  <a:lnTo>
                    <a:pt x="1390784" y="1780405"/>
                  </a:lnTo>
                  <a:lnTo>
                    <a:pt x="1389610" y="1783472"/>
                  </a:lnTo>
                  <a:lnTo>
                    <a:pt x="1384128" y="1789279"/>
                  </a:lnTo>
                  <a:lnTo>
                    <a:pt x="1383672" y="1792803"/>
                  </a:lnTo>
                  <a:lnTo>
                    <a:pt x="1381975" y="1795217"/>
                  </a:lnTo>
                  <a:lnTo>
                    <a:pt x="1381388" y="1797044"/>
                  </a:lnTo>
                  <a:lnTo>
                    <a:pt x="1382562" y="1799197"/>
                  </a:lnTo>
                  <a:lnTo>
                    <a:pt x="1382432" y="1800698"/>
                  </a:lnTo>
                  <a:lnTo>
                    <a:pt x="1383084" y="1802851"/>
                  </a:lnTo>
                  <a:lnTo>
                    <a:pt x="1382758" y="1803308"/>
                  </a:lnTo>
                  <a:lnTo>
                    <a:pt x="1381192" y="1803830"/>
                  </a:lnTo>
                  <a:lnTo>
                    <a:pt x="1380800" y="1805005"/>
                  </a:lnTo>
                  <a:lnTo>
                    <a:pt x="1379756" y="1805396"/>
                  </a:lnTo>
                  <a:lnTo>
                    <a:pt x="1378778" y="1806505"/>
                  </a:lnTo>
                  <a:lnTo>
                    <a:pt x="1379169" y="1808071"/>
                  </a:lnTo>
                  <a:lnTo>
                    <a:pt x="1378256" y="1810682"/>
                  </a:lnTo>
                  <a:lnTo>
                    <a:pt x="1377277" y="1811530"/>
                  </a:lnTo>
                  <a:lnTo>
                    <a:pt x="1376820" y="1811465"/>
                  </a:lnTo>
                  <a:lnTo>
                    <a:pt x="1375907" y="1810355"/>
                  </a:lnTo>
                  <a:lnTo>
                    <a:pt x="1374862" y="1809964"/>
                  </a:lnTo>
                  <a:lnTo>
                    <a:pt x="1371208" y="1810029"/>
                  </a:lnTo>
                  <a:lnTo>
                    <a:pt x="1369186" y="1809442"/>
                  </a:lnTo>
                  <a:lnTo>
                    <a:pt x="1365401" y="1806571"/>
                  </a:lnTo>
                  <a:lnTo>
                    <a:pt x="1362204" y="1805070"/>
                  </a:lnTo>
                  <a:lnTo>
                    <a:pt x="1359071" y="1804156"/>
                  </a:lnTo>
                  <a:lnTo>
                    <a:pt x="1343737" y="1802199"/>
                  </a:lnTo>
                  <a:lnTo>
                    <a:pt x="1338126" y="1802134"/>
                  </a:lnTo>
                  <a:lnTo>
                    <a:pt x="1333166" y="1802656"/>
                  </a:lnTo>
                  <a:lnTo>
                    <a:pt x="1333297" y="1801285"/>
                  </a:lnTo>
                  <a:lnTo>
                    <a:pt x="1330165" y="1803373"/>
                  </a:lnTo>
                  <a:lnTo>
                    <a:pt x="1328468" y="1803896"/>
                  </a:lnTo>
                  <a:lnTo>
                    <a:pt x="1325989" y="1804417"/>
                  </a:lnTo>
                  <a:lnTo>
                    <a:pt x="1321486" y="1804613"/>
                  </a:lnTo>
                  <a:lnTo>
                    <a:pt x="1314896" y="1806505"/>
                  </a:lnTo>
                  <a:lnTo>
                    <a:pt x="1313917" y="1806962"/>
                  </a:lnTo>
                  <a:lnTo>
                    <a:pt x="1311568" y="1809572"/>
                  </a:lnTo>
                  <a:lnTo>
                    <a:pt x="1304064" y="1810943"/>
                  </a:lnTo>
                  <a:lnTo>
                    <a:pt x="1299823" y="1813031"/>
                  </a:lnTo>
                  <a:lnTo>
                    <a:pt x="1300214" y="1811269"/>
                  </a:lnTo>
                  <a:lnTo>
                    <a:pt x="1299105" y="1808985"/>
                  </a:lnTo>
                  <a:lnTo>
                    <a:pt x="1295059" y="1804548"/>
                  </a:lnTo>
                  <a:lnTo>
                    <a:pt x="1290035" y="1800437"/>
                  </a:lnTo>
                  <a:lnTo>
                    <a:pt x="1287816" y="1799328"/>
                  </a:lnTo>
                  <a:lnTo>
                    <a:pt x="1282726" y="1795608"/>
                  </a:lnTo>
                  <a:lnTo>
                    <a:pt x="1278028" y="1793259"/>
                  </a:lnTo>
                  <a:lnTo>
                    <a:pt x="1269741" y="1790127"/>
                  </a:lnTo>
                  <a:lnTo>
                    <a:pt x="1262042" y="1788300"/>
                  </a:lnTo>
                  <a:lnTo>
                    <a:pt x="1262172" y="1787713"/>
                  </a:lnTo>
                  <a:lnTo>
                    <a:pt x="1262825" y="1787517"/>
                  </a:lnTo>
                  <a:lnTo>
                    <a:pt x="1266675" y="1788366"/>
                  </a:lnTo>
                  <a:lnTo>
                    <a:pt x="1269480" y="1788039"/>
                  </a:lnTo>
                  <a:lnTo>
                    <a:pt x="1271438" y="1789670"/>
                  </a:lnTo>
                  <a:lnTo>
                    <a:pt x="1274439" y="1790062"/>
                  </a:lnTo>
                  <a:lnTo>
                    <a:pt x="1275092" y="1790845"/>
                  </a:lnTo>
                  <a:lnTo>
                    <a:pt x="1276397" y="1790454"/>
                  </a:lnTo>
                  <a:lnTo>
                    <a:pt x="1277311" y="1791302"/>
                  </a:lnTo>
                  <a:lnTo>
                    <a:pt x="1278877" y="1791432"/>
                  </a:lnTo>
                  <a:lnTo>
                    <a:pt x="1281943" y="1793781"/>
                  </a:lnTo>
                  <a:lnTo>
                    <a:pt x="1284749" y="1795282"/>
                  </a:lnTo>
                  <a:lnTo>
                    <a:pt x="1287751" y="1795348"/>
                  </a:lnTo>
                  <a:lnTo>
                    <a:pt x="1288142" y="1793781"/>
                  </a:lnTo>
                  <a:lnTo>
                    <a:pt x="1287686" y="1793324"/>
                  </a:lnTo>
                  <a:lnTo>
                    <a:pt x="1286054" y="1792933"/>
                  </a:lnTo>
                  <a:lnTo>
                    <a:pt x="1284880" y="1793063"/>
                  </a:lnTo>
                  <a:lnTo>
                    <a:pt x="1284619" y="1792672"/>
                  </a:lnTo>
                  <a:lnTo>
                    <a:pt x="1282466" y="1792346"/>
                  </a:lnTo>
                  <a:lnTo>
                    <a:pt x="1282139" y="1791889"/>
                  </a:lnTo>
                  <a:lnTo>
                    <a:pt x="1281878" y="1791041"/>
                  </a:lnTo>
                  <a:lnTo>
                    <a:pt x="1282139" y="1790192"/>
                  </a:lnTo>
                  <a:lnTo>
                    <a:pt x="1281552" y="1788039"/>
                  </a:lnTo>
                  <a:lnTo>
                    <a:pt x="1282074" y="1786538"/>
                  </a:lnTo>
                  <a:lnTo>
                    <a:pt x="1281095" y="1784515"/>
                  </a:lnTo>
                  <a:lnTo>
                    <a:pt x="1280116" y="1786995"/>
                  </a:lnTo>
                  <a:lnTo>
                    <a:pt x="1280182" y="1788430"/>
                  </a:lnTo>
                  <a:lnTo>
                    <a:pt x="1280834" y="1789409"/>
                  </a:lnTo>
                  <a:lnTo>
                    <a:pt x="1279790" y="1789670"/>
                  </a:lnTo>
                  <a:lnTo>
                    <a:pt x="1278877" y="1789670"/>
                  </a:lnTo>
                  <a:lnTo>
                    <a:pt x="1277180" y="1788430"/>
                  </a:lnTo>
                  <a:lnTo>
                    <a:pt x="1275614" y="1789149"/>
                  </a:lnTo>
                  <a:lnTo>
                    <a:pt x="1272090" y="1788366"/>
                  </a:lnTo>
                  <a:lnTo>
                    <a:pt x="1271242" y="1787256"/>
                  </a:lnTo>
                  <a:lnTo>
                    <a:pt x="1268697" y="1787452"/>
                  </a:lnTo>
                  <a:lnTo>
                    <a:pt x="1262237" y="1786930"/>
                  </a:lnTo>
                  <a:lnTo>
                    <a:pt x="1259627" y="1788626"/>
                  </a:lnTo>
                  <a:lnTo>
                    <a:pt x="1256495" y="1788561"/>
                  </a:lnTo>
                  <a:lnTo>
                    <a:pt x="1254211" y="1789214"/>
                  </a:lnTo>
                  <a:lnTo>
                    <a:pt x="1251014" y="1790715"/>
                  </a:lnTo>
                  <a:lnTo>
                    <a:pt x="1248273" y="1789866"/>
                  </a:lnTo>
                  <a:lnTo>
                    <a:pt x="1245924" y="1789736"/>
                  </a:lnTo>
                  <a:lnTo>
                    <a:pt x="1241683" y="1793651"/>
                  </a:lnTo>
                  <a:lnTo>
                    <a:pt x="1237507" y="1793781"/>
                  </a:lnTo>
                  <a:lnTo>
                    <a:pt x="1236659" y="1794499"/>
                  </a:lnTo>
                  <a:lnTo>
                    <a:pt x="1235484" y="1794238"/>
                  </a:lnTo>
                  <a:lnTo>
                    <a:pt x="1232874" y="1791758"/>
                  </a:lnTo>
                  <a:lnTo>
                    <a:pt x="1230590" y="1791041"/>
                  </a:lnTo>
                  <a:lnTo>
                    <a:pt x="1229089" y="1788430"/>
                  </a:lnTo>
                  <a:lnTo>
                    <a:pt x="1228763" y="1786995"/>
                  </a:lnTo>
                  <a:lnTo>
                    <a:pt x="1232091" y="1784189"/>
                  </a:lnTo>
                  <a:lnTo>
                    <a:pt x="1232352" y="1785560"/>
                  </a:lnTo>
                  <a:lnTo>
                    <a:pt x="1231895" y="1787778"/>
                  </a:lnTo>
                  <a:lnTo>
                    <a:pt x="1232678" y="1790323"/>
                  </a:lnTo>
                  <a:lnTo>
                    <a:pt x="1234309" y="1789801"/>
                  </a:lnTo>
                  <a:lnTo>
                    <a:pt x="1234897" y="1789279"/>
                  </a:lnTo>
                  <a:lnTo>
                    <a:pt x="1234831" y="1784776"/>
                  </a:lnTo>
                  <a:lnTo>
                    <a:pt x="1236202" y="1781318"/>
                  </a:lnTo>
                  <a:lnTo>
                    <a:pt x="1237964" y="1780078"/>
                  </a:lnTo>
                  <a:lnTo>
                    <a:pt x="1239791" y="1777403"/>
                  </a:lnTo>
                  <a:lnTo>
                    <a:pt x="1244097" y="1772770"/>
                  </a:lnTo>
                  <a:lnTo>
                    <a:pt x="1246055" y="1771726"/>
                  </a:lnTo>
                  <a:lnTo>
                    <a:pt x="1246968" y="1770747"/>
                  </a:lnTo>
                  <a:lnTo>
                    <a:pt x="1246707" y="1767680"/>
                  </a:lnTo>
                  <a:lnTo>
                    <a:pt x="1245533" y="1765201"/>
                  </a:lnTo>
                  <a:lnTo>
                    <a:pt x="1244946" y="1762656"/>
                  </a:lnTo>
                  <a:lnTo>
                    <a:pt x="1244032" y="1763178"/>
                  </a:lnTo>
                  <a:lnTo>
                    <a:pt x="1243836" y="1764026"/>
                  </a:lnTo>
                  <a:lnTo>
                    <a:pt x="1243184" y="1764744"/>
                  </a:lnTo>
                  <a:lnTo>
                    <a:pt x="1243249" y="1765266"/>
                  </a:lnTo>
                  <a:lnTo>
                    <a:pt x="1244097" y="1765788"/>
                  </a:lnTo>
                  <a:lnTo>
                    <a:pt x="1244293" y="1766963"/>
                  </a:lnTo>
                  <a:lnTo>
                    <a:pt x="1239530" y="1772379"/>
                  </a:lnTo>
                  <a:lnTo>
                    <a:pt x="1235484" y="1773879"/>
                  </a:lnTo>
                  <a:lnTo>
                    <a:pt x="1233070" y="1772640"/>
                  </a:lnTo>
                  <a:lnTo>
                    <a:pt x="1231960" y="1773096"/>
                  </a:lnTo>
                  <a:lnTo>
                    <a:pt x="1230786" y="1772052"/>
                  </a:lnTo>
                  <a:lnTo>
                    <a:pt x="1230525" y="1772574"/>
                  </a:lnTo>
                  <a:lnTo>
                    <a:pt x="1230851" y="1773227"/>
                  </a:lnTo>
                  <a:lnTo>
                    <a:pt x="1232417" y="1774662"/>
                  </a:lnTo>
                  <a:lnTo>
                    <a:pt x="1233200" y="1773879"/>
                  </a:lnTo>
                  <a:lnTo>
                    <a:pt x="1233004" y="1775119"/>
                  </a:lnTo>
                  <a:lnTo>
                    <a:pt x="1228176" y="1778578"/>
                  </a:lnTo>
                  <a:lnTo>
                    <a:pt x="1227458" y="1780078"/>
                  </a:lnTo>
                  <a:lnTo>
                    <a:pt x="1226414" y="1780274"/>
                  </a:lnTo>
                  <a:lnTo>
                    <a:pt x="1225239" y="1781514"/>
                  </a:lnTo>
                  <a:lnTo>
                    <a:pt x="1223086" y="1781710"/>
                  </a:lnTo>
                  <a:lnTo>
                    <a:pt x="1222042" y="1782558"/>
                  </a:lnTo>
                  <a:lnTo>
                    <a:pt x="1220215" y="1779882"/>
                  </a:lnTo>
                  <a:lnTo>
                    <a:pt x="1219758" y="1778251"/>
                  </a:lnTo>
                  <a:lnTo>
                    <a:pt x="1219367" y="1778708"/>
                  </a:lnTo>
                  <a:lnTo>
                    <a:pt x="1219693" y="1780796"/>
                  </a:lnTo>
                  <a:lnTo>
                    <a:pt x="1221781" y="1783602"/>
                  </a:lnTo>
                  <a:lnTo>
                    <a:pt x="1221585" y="1785494"/>
                  </a:lnTo>
                  <a:lnTo>
                    <a:pt x="1219367" y="1787321"/>
                  </a:lnTo>
                  <a:lnTo>
                    <a:pt x="1218192" y="1790649"/>
                  </a:lnTo>
                  <a:lnTo>
                    <a:pt x="1216430" y="1791563"/>
                  </a:lnTo>
                  <a:lnTo>
                    <a:pt x="1215060" y="1792933"/>
                  </a:lnTo>
                  <a:lnTo>
                    <a:pt x="1213037" y="1793259"/>
                  </a:lnTo>
                  <a:lnTo>
                    <a:pt x="1213168" y="1793716"/>
                  </a:lnTo>
                  <a:lnTo>
                    <a:pt x="1215386" y="1793390"/>
                  </a:lnTo>
                  <a:lnTo>
                    <a:pt x="1216757" y="1791954"/>
                  </a:lnTo>
                  <a:lnTo>
                    <a:pt x="1218388" y="1791628"/>
                  </a:lnTo>
                  <a:lnTo>
                    <a:pt x="1223282" y="1789083"/>
                  </a:lnTo>
                  <a:lnTo>
                    <a:pt x="1223869" y="1789279"/>
                  </a:lnTo>
                  <a:lnTo>
                    <a:pt x="1225109" y="1791367"/>
                  </a:lnTo>
                  <a:lnTo>
                    <a:pt x="1226088" y="1790323"/>
                  </a:lnTo>
                  <a:lnTo>
                    <a:pt x="1225957" y="1789214"/>
                  </a:lnTo>
                  <a:lnTo>
                    <a:pt x="1227262" y="1789475"/>
                  </a:lnTo>
                  <a:lnTo>
                    <a:pt x="1227588" y="1790454"/>
                  </a:lnTo>
                  <a:lnTo>
                    <a:pt x="1228437" y="1789932"/>
                  </a:lnTo>
                  <a:lnTo>
                    <a:pt x="1228893" y="1790258"/>
                  </a:lnTo>
                  <a:lnTo>
                    <a:pt x="1227849" y="1791432"/>
                  </a:lnTo>
                  <a:lnTo>
                    <a:pt x="1225305" y="1792541"/>
                  </a:lnTo>
                  <a:lnTo>
                    <a:pt x="1221455" y="1798153"/>
                  </a:lnTo>
                  <a:lnTo>
                    <a:pt x="1221520" y="1800633"/>
                  </a:lnTo>
                  <a:lnTo>
                    <a:pt x="1220867" y="1801416"/>
                  </a:lnTo>
                  <a:lnTo>
                    <a:pt x="1218975" y="1802068"/>
                  </a:lnTo>
                  <a:lnTo>
                    <a:pt x="1219106" y="1803504"/>
                  </a:lnTo>
                  <a:lnTo>
                    <a:pt x="1221520" y="1802982"/>
                  </a:lnTo>
                  <a:lnTo>
                    <a:pt x="1222499" y="1801938"/>
                  </a:lnTo>
                  <a:lnTo>
                    <a:pt x="1223412" y="1801546"/>
                  </a:lnTo>
                  <a:lnTo>
                    <a:pt x="1224130" y="1801612"/>
                  </a:lnTo>
                  <a:lnTo>
                    <a:pt x="1224456" y="1802264"/>
                  </a:lnTo>
                  <a:lnTo>
                    <a:pt x="1221128" y="1805331"/>
                  </a:lnTo>
                  <a:lnTo>
                    <a:pt x="1220476" y="1806962"/>
                  </a:lnTo>
                  <a:lnTo>
                    <a:pt x="1220476" y="1808071"/>
                  </a:lnTo>
                  <a:lnTo>
                    <a:pt x="1221455" y="1810290"/>
                  </a:lnTo>
                  <a:lnTo>
                    <a:pt x="1222890" y="1810877"/>
                  </a:lnTo>
                  <a:lnTo>
                    <a:pt x="1222890" y="1811269"/>
                  </a:lnTo>
                  <a:lnTo>
                    <a:pt x="1220933" y="1812574"/>
                  </a:lnTo>
                  <a:lnTo>
                    <a:pt x="1219823" y="1810943"/>
                  </a:lnTo>
                  <a:lnTo>
                    <a:pt x="1216496" y="1811334"/>
                  </a:lnTo>
                  <a:lnTo>
                    <a:pt x="1214799" y="1813618"/>
                  </a:lnTo>
                  <a:lnTo>
                    <a:pt x="1212580" y="1815380"/>
                  </a:lnTo>
                  <a:lnTo>
                    <a:pt x="1205011" y="1817859"/>
                  </a:lnTo>
                  <a:lnTo>
                    <a:pt x="1204489" y="1818381"/>
                  </a:lnTo>
                  <a:lnTo>
                    <a:pt x="1203771" y="1820209"/>
                  </a:lnTo>
                  <a:lnTo>
                    <a:pt x="1202075" y="1821448"/>
                  </a:lnTo>
                  <a:lnTo>
                    <a:pt x="1201488" y="1823993"/>
                  </a:lnTo>
                  <a:lnTo>
                    <a:pt x="1199595" y="1825755"/>
                  </a:lnTo>
                  <a:lnTo>
                    <a:pt x="1198290" y="1825559"/>
                  </a:lnTo>
                  <a:lnTo>
                    <a:pt x="1197507" y="1826016"/>
                  </a:lnTo>
                  <a:lnTo>
                    <a:pt x="1197116" y="1828169"/>
                  </a:lnTo>
                  <a:lnTo>
                    <a:pt x="1194767" y="1832476"/>
                  </a:lnTo>
                  <a:lnTo>
                    <a:pt x="1195289" y="1833715"/>
                  </a:lnTo>
                  <a:lnTo>
                    <a:pt x="1195289" y="1834694"/>
                  </a:lnTo>
                  <a:lnTo>
                    <a:pt x="1193723" y="1835673"/>
                  </a:lnTo>
                  <a:lnTo>
                    <a:pt x="1192026" y="1837631"/>
                  </a:lnTo>
                  <a:lnTo>
                    <a:pt x="1190329" y="1837566"/>
                  </a:lnTo>
                  <a:lnTo>
                    <a:pt x="1189090" y="1839001"/>
                  </a:lnTo>
                  <a:lnTo>
                    <a:pt x="1187785" y="1838740"/>
                  </a:lnTo>
                  <a:lnTo>
                    <a:pt x="1188241" y="1835608"/>
                  </a:lnTo>
                  <a:lnTo>
                    <a:pt x="1187197" y="1834955"/>
                  </a:lnTo>
                  <a:lnTo>
                    <a:pt x="1187197" y="1834434"/>
                  </a:lnTo>
                  <a:lnTo>
                    <a:pt x="1189612" y="1830061"/>
                  </a:lnTo>
                  <a:lnTo>
                    <a:pt x="1193462" y="1826864"/>
                  </a:lnTo>
                  <a:lnTo>
                    <a:pt x="1194049" y="1823863"/>
                  </a:lnTo>
                  <a:lnTo>
                    <a:pt x="1196398" y="1822492"/>
                  </a:lnTo>
                  <a:lnTo>
                    <a:pt x="1197899" y="1821122"/>
                  </a:lnTo>
                  <a:lnTo>
                    <a:pt x="1198551" y="1818447"/>
                  </a:lnTo>
                  <a:lnTo>
                    <a:pt x="1198160" y="1814531"/>
                  </a:lnTo>
                  <a:lnTo>
                    <a:pt x="1198551" y="1811073"/>
                  </a:lnTo>
                  <a:lnTo>
                    <a:pt x="1197050" y="1806832"/>
                  </a:lnTo>
                  <a:lnTo>
                    <a:pt x="1195354" y="1805070"/>
                  </a:lnTo>
                  <a:lnTo>
                    <a:pt x="1194114" y="1801742"/>
                  </a:lnTo>
                  <a:lnTo>
                    <a:pt x="1196920" y="1799589"/>
                  </a:lnTo>
                  <a:lnTo>
                    <a:pt x="1197181" y="1798806"/>
                  </a:lnTo>
                  <a:lnTo>
                    <a:pt x="1196724" y="1796979"/>
                  </a:lnTo>
                  <a:lnTo>
                    <a:pt x="1195419" y="1795478"/>
                  </a:lnTo>
                  <a:lnTo>
                    <a:pt x="1193853" y="1792281"/>
                  </a:lnTo>
                  <a:lnTo>
                    <a:pt x="1192222" y="1791171"/>
                  </a:lnTo>
                  <a:lnTo>
                    <a:pt x="1191047" y="1789083"/>
                  </a:lnTo>
                  <a:lnTo>
                    <a:pt x="1190656" y="1787452"/>
                  </a:lnTo>
                  <a:lnTo>
                    <a:pt x="1188241" y="1785951"/>
                  </a:lnTo>
                  <a:lnTo>
                    <a:pt x="1185892" y="1785951"/>
                  </a:lnTo>
                  <a:lnTo>
                    <a:pt x="1186545" y="1784581"/>
                  </a:lnTo>
                  <a:lnTo>
                    <a:pt x="1186284" y="1783276"/>
                  </a:lnTo>
                  <a:lnTo>
                    <a:pt x="1184392" y="1780927"/>
                  </a:lnTo>
                  <a:lnTo>
                    <a:pt x="1183739" y="1778773"/>
                  </a:lnTo>
                  <a:lnTo>
                    <a:pt x="1181520" y="1776359"/>
                  </a:lnTo>
                  <a:lnTo>
                    <a:pt x="1179954" y="1775250"/>
                  </a:lnTo>
                  <a:lnTo>
                    <a:pt x="1180672" y="1774532"/>
                  </a:lnTo>
                  <a:lnTo>
                    <a:pt x="1180476" y="1773945"/>
                  </a:lnTo>
                  <a:lnTo>
                    <a:pt x="1179171" y="1773749"/>
                  </a:lnTo>
                  <a:lnTo>
                    <a:pt x="1177475" y="1774336"/>
                  </a:lnTo>
                  <a:lnTo>
                    <a:pt x="1176496" y="1773879"/>
                  </a:lnTo>
                  <a:lnTo>
                    <a:pt x="1175452" y="1772574"/>
                  </a:lnTo>
                  <a:lnTo>
                    <a:pt x="1174343" y="1774858"/>
                  </a:lnTo>
                  <a:lnTo>
                    <a:pt x="1174734" y="1775902"/>
                  </a:lnTo>
                  <a:lnTo>
                    <a:pt x="1174473" y="1778056"/>
                  </a:lnTo>
                  <a:lnTo>
                    <a:pt x="1175256" y="1781384"/>
                  </a:lnTo>
                  <a:lnTo>
                    <a:pt x="1175256" y="1782949"/>
                  </a:lnTo>
                  <a:lnTo>
                    <a:pt x="1174669" y="1785298"/>
                  </a:lnTo>
                  <a:lnTo>
                    <a:pt x="1173168" y="1787909"/>
                  </a:lnTo>
                  <a:lnTo>
                    <a:pt x="1172777" y="1789344"/>
                  </a:lnTo>
                  <a:lnTo>
                    <a:pt x="1173233" y="1791237"/>
                  </a:lnTo>
                  <a:lnTo>
                    <a:pt x="1174343" y="1792215"/>
                  </a:lnTo>
                  <a:lnTo>
                    <a:pt x="1174473" y="1792803"/>
                  </a:lnTo>
                  <a:lnTo>
                    <a:pt x="1171015" y="1798545"/>
                  </a:lnTo>
                  <a:lnTo>
                    <a:pt x="1170167" y="1803047"/>
                  </a:lnTo>
                  <a:lnTo>
                    <a:pt x="1170754" y="1804352"/>
                  </a:lnTo>
                  <a:lnTo>
                    <a:pt x="1173168" y="1805135"/>
                  </a:lnTo>
                  <a:lnTo>
                    <a:pt x="1173755" y="1805853"/>
                  </a:lnTo>
                  <a:lnTo>
                    <a:pt x="1173429" y="1807093"/>
                  </a:lnTo>
                  <a:lnTo>
                    <a:pt x="1174016" y="1808594"/>
                  </a:lnTo>
                  <a:lnTo>
                    <a:pt x="1175256" y="1809246"/>
                  </a:lnTo>
                  <a:lnTo>
                    <a:pt x="1176496" y="1809377"/>
                  </a:lnTo>
                  <a:lnTo>
                    <a:pt x="1180607" y="1808333"/>
                  </a:lnTo>
                  <a:lnTo>
                    <a:pt x="1181064" y="1808920"/>
                  </a:lnTo>
                  <a:lnTo>
                    <a:pt x="1180150" y="1809768"/>
                  </a:lnTo>
                  <a:lnTo>
                    <a:pt x="1178780" y="1809899"/>
                  </a:lnTo>
                  <a:lnTo>
                    <a:pt x="1176496" y="1810747"/>
                  </a:lnTo>
                  <a:lnTo>
                    <a:pt x="1174930" y="1811856"/>
                  </a:lnTo>
                  <a:lnTo>
                    <a:pt x="1173364" y="1814531"/>
                  </a:lnTo>
                  <a:lnTo>
                    <a:pt x="1172450" y="1817990"/>
                  </a:lnTo>
                  <a:lnTo>
                    <a:pt x="1170754" y="1819034"/>
                  </a:lnTo>
                  <a:lnTo>
                    <a:pt x="1168470" y="1821775"/>
                  </a:lnTo>
                  <a:lnTo>
                    <a:pt x="1168013" y="1821840"/>
                  </a:lnTo>
                  <a:lnTo>
                    <a:pt x="1167622" y="1821057"/>
                  </a:lnTo>
                  <a:lnTo>
                    <a:pt x="1167165" y="1821318"/>
                  </a:lnTo>
                  <a:lnTo>
                    <a:pt x="1166904" y="1822101"/>
                  </a:lnTo>
                  <a:lnTo>
                    <a:pt x="1167100" y="1825820"/>
                  </a:lnTo>
                  <a:lnTo>
                    <a:pt x="1167557" y="1825886"/>
                  </a:lnTo>
                  <a:lnTo>
                    <a:pt x="1167883" y="1825363"/>
                  </a:lnTo>
                  <a:lnTo>
                    <a:pt x="1167883" y="1826669"/>
                  </a:lnTo>
                  <a:lnTo>
                    <a:pt x="1164751" y="1829148"/>
                  </a:lnTo>
                  <a:lnTo>
                    <a:pt x="1159857" y="1830910"/>
                  </a:lnTo>
                  <a:lnTo>
                    <a:pt x="1159335" y="1830453"/>
                  </a:lnTo>
                  <a:lnTo>
                    <a:pt x="1156725" y="1832932"/>
                  </a:lnTo>
                  <a:lnTo>
                    <a:pt x="1154702" y="1832802"/>
                  </a:lnTo>
                  <a:lnTo>
                    <a:pt x="1153331" y="1833911"/>
                  </a:lnTo>
                  <a:lnTo>
                    <a:pt x="1151374" y="1832084"/>
                  </a:lnTo>
                  <a:lnTo>
                    <a:pt x="1150330" y="1831889"/>
                  </a:lnTo>
                  <a:lnTo>
                    <a:pt x="1148177" y="1830518"/>
                  </a:lnTo>
                  <a:lnTo>
                    <a:pt x="1146415" y="1830714"/>
                  </a:lnTo>
                  <a:lnTo>
                    <a:pt x="1145632" y="1829670"/>
                  </a:lnTo>
                  <a:lnTo>
                    <a:pt x="1145632" y="1830975"/>
                  </a:lnTo>
                  <a:lnTo>
                    <a:pt x="1139955" y="1832737"/>
                  </a:lnTo>
                  <a:lnTo>
                    <a:pt x="1137149" y="1832411"/>
                  </a:lnTo>
                  <a:lnTo>
                    <a:pt x="1134996" y="1833715"/>
                  </a:lnTo>
                  <a:lnTo>
                    <a:pt x="1132842" y="1835673"/>
                  </a:lnTo>
                  <a:lnTo>
                    <a:pt x="1130820" y="1835477"/>
                  </a:lnTo>
                  <a:lnTo>
                    <a:pt x="1128470" y="1836260"/>
                  </a:lnTo>
                  <a:lnTo>
                    <a:pt x="1128275" y="1835934"/>
                  </a:lnTo>
                  <a:lnTo>
                    <a:pt x="1129123" y="1834107"/>
                  </a:lnTo>
                  <a:lnTo>
                    <a:pt x="1128666" y="1833063"/>
                  </a:lnTo>
                  <a:lnTo>
                    <a:pt x="1128797" y="1832411"/>
                  </a:lnTo>
                  <a:lnTo>
                    <a:pt x="1133560" y="1827908"/>
                  </a:lnTo>
                  <a:lnTo>
                    <a:pt x="1133364" y="1825820"/>
                  </a:lnTo>
                  <a:lnTo>
                    <a:pt x="1135257" y="1824189"/>
                  </a:lnTo>
                  <a:lnTo>
                    <a:pt x="1135844" y="1822688"/>
                  </a:lnTo>
                  <a:lnTo>
                    <a:pt x="1136301" y="1822818"/>
                  </a:lnTo>
                  <a:lnTo>
                    <a:pt x="1137736" y="1821840"/>
                  </a:lnTo>
                  <a:lnTo>
                    <a:pt x="1138780" y="1819947"/>
                  </a:lnTo>
                  <a:lnTo>
                    <a:pt x="1142956" y="1818708"/>
                  </a:lnTo>
                  <a:lnTo>
                    <a:pt x="1140542" y="1819164"/>
                  </a:lnTo>
                  <a:lnTo>
                    <a:pt x="1138976" y="1818903"/>
                  </a:lnTo>
                  <a:lnTo>
                    <a:pt x="1138650" y="1818447"/>
                  </a:lnTo>
                  <a:lnTo>
                    <a:pt x="1138846" y="1817794"/>
                  </a:lnTo>
                  <a:lnTo>
                    <a:pt x="1140020" y="1815576"/>
                  </a:lnTo>
                  <a:lnTo>
                    <a:pt x="1138911" y="1815902"/>
                  </a:lnTo>
                  <a:lnTo>
                    <a:pt x="1136758" y="1818251"/>
                  </a:lnTo>
                  <a:lnTo>
                    <a:pt x="1135191" y="1817468"/>
                  </a:lnTo>
                  <a:lnTo>
                    <a:pt x="1134930" y="1816359"/>
                  </a:lnTo>
                  <a:lnTo>
                    <a:pt x="1133234" y="1816098"/>
                  </a:lnTo>
                  <a:lnTo>
                    <a:pt x="1132712" y="1814727"/>
                  </a:lnTo>
                  <a:lnTo>
                    <a:pt x="1129710" y="1813487"/>
                  </a:lnTo>
                  <a:lnTo>
                    <a:pt x="1124164" y="1813618"/>
                  </a:lnTo>
                  <a:lnTo>
                    <a:pt x="1123642" y="1814401"/>
                  </a:lnTo>
                  <a:lnTo>
                    <a:pt x="1123642" y="1815249"/>
                  </a:lnTo>
                  <a:lnTo>
                    <a:pt x="1126382" y="1821644"/>
                  </a:lnTo>
                  <a:lnTo>
                    <a:pt x="1127753" y="1822035"/>
                  </a:lnTo>
                  <a:lnTo>
                    <a:pt x="1131798" y="1821579"/>
                  </a:lnTo>
                  <a:lnTo>
                    <a:pt x="1132842" y="1822296"/>
                  </a:lnTo>
                  <a:lnTo>
                    <a:pt x="1134474" y="1822623"/>
                  </a:lnTo>
                  <a:lnTo>
                    <a:pt x="1134408" y="1823797"/>
                  </a:lnTo>
                  <a:lnTo>
                    <a:pt x="1133364" y="1824189"/>
                  </a:lnTo>
                  <a:lnTo>
                    <a:pt x="1130428" y="1823928"/>
                  </a:lnTo>
                  <a:lnTo>
                    <a:pt x="1122924" y="1820861"/>
                  </a:lnTo>
                  <a:lnTo>
                    <a:pt x="1115029" y="1819230"/>
                  </a:lnTo>
                  <a:lnTo>
                    <a:pt x="1113789" y="1819817"/>
                  </a:lnTo>
                  <a:lnTo>
                    <a:pt x="1111701" y="1822035"/>
                  </a:lnTo>
                  <a:lnTo>
                    <a:pt x="1110461" y="1824580"/>
                  </a:lnTo>
                  <a:lnTo>
                    <a:pt x="1110396" y="1826342"/>
                  </a:lnTo>
                  <a:lnTo>
                    <a:pt x="1108112" y="1829931"/>
                  </a:lnTo>
                  <a:lnTo>
                    <a:pt x="1107720" y="1831497"/>
                  </a:lnTo>
                  <a:lnTo>
                    <a:pt x="1105958" y="1830975"/>
                  </a:lnTo>
                  <a:lnTo>
                    <a:pt x="1104262" y="1832411"/>
                  </a:lnTo>
                  <a:lnTo>
                    <a:pt x="1102892" y="1832802"/>
                  </a:lnTo>
                  <a:lnTo>
                    <a:pt x="1102174" y="1832802"/>
                  </a:lnTo>
                  <a:lnTo>
                    <a:pt x="1101456" y="1832215"/>
                  </a:lnTo>
                  <a:lnTo>
                    <a:pt x="1100347" y="1832541"/>
                  </a:lnTo>
                  <a:lnTo>
                    <a:pt x="1095583" y="1832215"/>
                  </a:lnTo>
                  <a:lnTo>
                    <a:pt x="1092517" y="1833063"/>
                  </a:lnTo>
                  <a:lnTo>
                    <a:pt x="1091995" y="1834042"/>
                  </a:lnTo>
                  <a:lnTo>
                    <a:pt x="1091538" y="1834107"/>
                  </a:lnTo>
                  <a:lnTo>
                    <a:pt x="1085535" y="1832932"/>
                  </a:lnTo>
                  <a:lnTo>
                    <a:pt x="1083707" y="1833259"/>
                  </a:lnTo>
                  <a:lnTo>
                    <a:pt x="1082076" y="1832476"/>
                  </a:lnTo>
                  <a:lnTo>
                    <a:pt x="1079531" y="1832215"/>
                  </a:lnTo>
                  <a:lnTo>
                    <a:pt x="1076726" y="1831040"/>
                  </a:lnTo>
                  <a:lnTo>
                    <a:pt x="1074507" y="1831171"/>
                  </a:lnTo>
                  <a:lnTo>
                    <a:pt x="1073463" y="1830061"/>
                  </a:lnTo>
                  <a:lnTo>
                    <a:pt x="1070983" y="1830127"/>
                  </a:lnTo>
                  <a:lnTo>
                    <a:pt x="1069809" y="1829540"/>
                  </a:lnTo>
                  <a:lnTo>
                    <a:pt x="1067460" y="1829083"/>
                  </a:lnTo>
                  <a:lnTo>
                    <a:pt x="1065437" y="1829278"/>
                  </a:lnTo>
                  <a:lnTo>
                    <a:pt x="1063610" y="1830649"/>
                  </a:lnTo>
                  <a:lnTo>
                    <a:pt x="1062305" y="1833781"/>
                  </a:lnTo>
                  <a:lnTo>
                    <a:pt x="1061196" y="1832149"/>
                  </a:lnTo>
                  <a:lnTo>
                    <a:pt x="1060021" y="1831954"/>
                  </a:lnTo>
                  <a:lnTo>
                    <a:pt x="1059629" y="1831301"/>
                  </a:lnTo>
                  <a:lnTo>
                    <a:pt x="1058912" y="1831497"/>
                  </a:lnTo>
                  <a:lnTo>
                    <a:pt x="1057411" y="1830649"/>
                  </a:lnTo>
                  <a:lnTo>
                    <a:pt x="1056302" y="1831889"/>
                  </a:lnTo>
                  <a:lnTo>
                    <a:pt x="1055388" y="1831432"/>
                  </a:lnTo>
                  <a:lnTo>
                    <a:pt x="1053365" y="1831628"/>
                  </a:lnTo>
                  <a:lnTo>
                    <a:pt x="1051408" y="1830779"/>
                  </a:lnTo>
                  <a:lnTo>
                    <a:pt x="1049711" y="1830649"/>
                  </a:lnTo>
                  <a:lnTo>
                    <a:pt x="1044099" y="1831236"/>
                  </a:lnTo>
                  <a:lnTo>
                    <a:pt x="1043773" y="1830714"/>
                  </a:lnTo>
                  <a:lnTo>
                    <a:pt x="1043969" y="1830127"/>
                  </a:lnTo>
                  <a:lnTo>
                    <a:pt x="1042990" y="1830649"/>
                  </a:lnTo>
                  <a:lnTo>
                    <a:pt x="1041294" y="1830649"/>
                  </a:lnTo>
                  <a:lnTo>
                    <a:pt x="1039336" y="1832737"/>
                  </a:lnTo>
                  <a:lnTo>
                    <a:pt x="1038488" y="1832606"/>
                  </a:lnTo>
                  <a:lnTo>
                    <a:pt x="1037639" y="1833520"/>
                  </a:lnTo>
                  <a:lnTo>
                    <a:pt x="1036791" y="1833651"/>
                  </a:lnTo>
                  <a:lnTo>
                    <a:pt x="1036073" y="1834694"/>
                  </a:lnTo>
                  <a:lnTo>
                    <a:pt x="1033855" y="1835151"/>
                  </a:lnTo>
                  <a:lnTo>
                    <a:pt x="1033463" y="1834955"/>
                  </a:lnTo>
                  <a:lnTo>
                    <a:pt x="1032811" y="1835804"/>
                  </a:lnTo>
                  <a:lnTo>
                    <a:pt x="1032224" y="1834890"/>
                  </a:lnTo>
                  <a:lnTo>
                    <a:pt x="1031767" y="1835608"/>
                  </a:lnTo>
                  <a:lnTo>
                    <a:pt x="1030527" y="1834564"/>
                  </a:lnTo>
                  <a:lnTo>
                    <a:pt x="1029157" y="1834107"/>
                  </a:lnTo>
                  <a:lnTo>
                    <a:pt x="1027656" y="1834955"/>
                  </a:lnTo>
                  <a:lnTo>
                    <a:pt x="1026416" y="1834499"/>
                  </a:lnTo>
                  <a:lnTo>
                    <a:pt x="1024915" y="1835412"/>
                  </a:lnTo>
                  <a:lnTo>
                    <a:pt x="1024263" y="1834890"/>
                  </a:lnTo>
                  <a:lnTo>
                    <a:pt x="1022631" y="1835086"/>
                  </a:lnTo>
                  <a:lnTo>
                    <a:pt x="1021196" y="1835869"/>
                  </a:lnTo>
                  <a:lnTo>
                    <a:pt x="1016889" y="1836260"/>
                  </a:lnTo>
                  <a:lnTo>
                    <a:pt x="1016106" y="1837566"/>
                  </a:lnTo>
                  <a:lnTo>
                    <a:pt x="1014279" y="1839001"/>
                  </a:lnTo>
                  <a:lnTo>
                    <a:pt x="1011669" y="1840371"/>
                  </a:lnTo>
                  <a:lnTo>
                    <a:pt x="1011147" y="1839914"/>
                  </a:lnTo>
                  <a:lnTo>
                    <a:pt x="1011212" y="1838740"/>
                  </a:lnTo>
                  <a:lnTo>
                    <a:pt x="1010560" y="1838609"/>
                  </a:lnTo>
                  <a:lnTo>
                    <a:pt x="1009777" y="1840371"/>
                  </a:lnTo>
                  <a:lnTo>
                    <a:pt x="1008602" y="1840959"/>
                  </a:lnTo>
                  <a:lnTo>
                    <a:pt x="1008015" y="1843503"/>
                  </a:lnTo>
                  <a:lnTo>
                    <a:pt x="1005992" y="1844939"/>
                  </a:lnTo>
                  <a:lnTo>
                    <a:pt x="1004230" y="1844743"/>
                  </a:lnTo>
                  <a:lnTo>
                    <a:pt x="1002730" y="1845853"/>
                  </a:lnTo>
                  <a:lnTo>
                    <a:pt x="1002338" y="1846701"/>
                  </a:lnTo>
                  <a:lnTo>
                    <a:pt x="1000250" y="1847353"/>
                  </a:lnTo>
                  <a:lnTo>
                    <a:pt x="999924" y="1849376"/>
                  </a:lnTo>
                  <a:lnTo>
                    <a:pt x="998749" y="1848919"/>
                  </a:lnTo>
                  <a:lnTo>
                    <a:pt x="996270" y="1849376"/>
                  </a:lnTo>
                  <a:lnTo>
                    <a:pt x="994573" y="1848332"/>
                  </a:lnTo>
                  <a:lnTo>
                    <a:pt x="992028" y="1848267"/>
                  </a:lnTo>
                  <a:lnTo>
                    <a:pt x="988961" y="1850028"/>
                  </a:lnTo>
                  <a:lnTo>
                    <a:pt x="987722" y="1850355"/>
                  </a:lnTo>
                  <a:lnTo>
                    <a:pt x="986221" y="1851595"/>
                  </a:lnTo>
                  <a:lnTo>
                    <a:pt x="984067" y="1852378"/>
                  </a:lnTo>
                  <a:lnTo>
                    <a:pt x="981066" y="1857076"/>
                  </a:lnTo>
                  <a:lnTo>
                    <a:pt x="981392" y="1859425"/>
                  </a:lnTo>
                  <a:lnTo>
                    <a:pt x="979761" y="1861774"/>
                  </a:lnTo>
                  <a:lnTo>
                    <a:pt x="979957" y="1863210"/>
                  </a:lnTo>
                  <a:lnTo>
                    <a:pt x="979304" y="1863732"/>
                  </a:lnTo>
                  <a:lnTo>
                    <a:pt x="977281" y="1862035"/>
                  </a:lnTo>
                  <a:lnTo>
                    <a:pt x="974475" y="1861252"/>
                  </a:lnTo>
                  <a:lnTo>
                    <a:pt x="973366" y="1860534"/>
                  </a:lnTo>
                  <a:lnTo>
                    <a:pt x="973431" y="1858903"/>
                  </a:lnTo>
                  <a:lnTo>
                    <a:pt x="972322" y="1855967"/>
                  </a:lnTo>
                  <a:lnTo>
                    <a:pt x="970756" y="1855445"/>
                  </a:lnTo>
                  <a:lnTo>
                    <a:pt x="969255" y="1852965"/>
                  </a:lnTo>
                  <a:lnTo>
                    <a:pt x="966841" y="1852965"/>
                  </a:lnTo>
                  <a:lnTo>
                    <a:pt x="965927" y="1853813"/>
                  </a:lnTo>
                  <a:lnTo>
                    <a:pt x="964557" y="1856228"/>
                  </a:lnTo>
                  <a:lnTo>
                    <a:pt x="962339" y="1856815"/>
                  </a:lnTo>
                  <a:lnTo>
                    <a:pt x="960185" y="1858250"/>
                  </a:lnTo>
                  <a:lnTo>
                    <a:pt x="959402" y="1858250"/>
                  </a:lnTo>
                  <a:lnTo>
                    <a:pt x="956792" y="1859360"/>
                  </a:lnTo>
                  <a:lnTo>
                    <a:pt x="956205" y="1861448"/>
                  </a:lnTo>
                  <a:lnTo>
                    <a:pt x="955357" y="1860861"/>
                  </a:lnTo>
                  <a:lnTo>
                    <a:pt x="953529" y="1860404"/>
                  </a:lnTo>
                  <a:lnTo>
                    <a:pt x="952485" y="1860861"/>
                  </a:lnTo>
                  <a:lnTo>
                    <a:pt x="952355" y="1863144"/>
                  </a:lnTo>
                  <a:lnTo>
                    <a:pt x="953464" y="1864254"/>
                  </a:lnTo>
                  <a:lnTo>
                    <a:pt x="953334" y="1864776"/>
                  </a:lnTo>
                  <a:lnTo>
                    <a:pt x="951963" y="1864515"/>
                  </a:lnTo>
                  <a:lnTo>
                    <a:pt x="952746" y="1866081"/>
                  </a:lnTo>
                  <a:lnTo>
                    <a:pt x="952681" y="1867843"/>
                  </a:lnTo>
                  <a:lnTo>
                    <a:pt x="954247" y="1869539"/>
                  </a:lnTo>
                  <a:lnTo>
                    <a:pt x="954247" y="1870061"/>
                  </a:lnTo>
                  <a:lnTo>
                    <a:pt x="952094" y="1869865"/>
                  </a:lnTo>
                  <a:lnTo>
                    <a:pt x="950724" y="1871823"/>
                  </a:lnTo>
                  <a:lnTo>
                    <a:pt x="948309" y="1870975"/>
                  </a:lnTo>
                  <a:lnTo>
                    <a:pt x="948309" y="1871366"/>
                  </a:lnTo>
                  <a:lnTo>
                    <a:pt x="948897" y="1872084"/>
                  </a:lnTo>
                  <a:lnTo>
                    <a:pt x="949810" y="1872345"/>
                  </a:lnTo>
                  <a:lnTo>
                    <a:pt x="950332" y="1873454"/>
                  </a:lnTo>
                  <a:lnTo>
                    <a:pt x="951376" y="1872932"/>
                  </a:lnTo>
                  <a:lnTo>
                    <a:pt x="953138" y="1873128"/>
                  </a:lnTo>
                  <a:lnTo>
                    <a:pt x="953334" y="1872541"/>
                  </a:lnTo>
                  <a:lnTo>
                    <a:pt x="952942" y="1871497"/>
                  </a:lnTo>
                  <a:lnTo>
                    <a:pt x="954051" y="1872214"/>
                  </a:lnTo>
                  <a:lnTo>
                    <a:pt x="955357" y="1872410"/>
                  </a:lnTo>
                  <a:lnTo>
                    <a:pt x="956335" y="1871105"/>
                  </a:lnTo>
                  <a:lnTo>
                    <a:pt x="956857" y="1871171"/>
                  </a:lnTo>
                  <a:lnTo>
                    <a:pt x="957118" y="1872019"/>
                  </a:lnTo>
                  <a:lnTo>
                    <a:pt x="957575" y="1872214"/>
                  </a:lnTo>
                  <a:lnTo>
                    <a:pt x="960642" y="1870909"/>
                  </a:lnTo>
                  <a:lnTo>
                    <a:pt x="961490" y="1871823"/>
                  </a:lnTo>
                  <a:lnTo>
                    <a:pt x="961947" y="1871431"/>
                  </a:lnTo>
                  <a:lnTo>
                    <a:pt x="960250" y="1865754"/>
                  </a:lnTo>
                  <a:lnTo>
                    <a:pt x="959859" y="1862361"/>
                  </a:lnTo>
                  <a:lnTo>
                    <a:pt x="960185" y="1860600"/>
                  </a:lnTo>
                  <a:lnTo>
                    <a:pt x="962665" y="1872932"/>
                  </a:lnTo>
                  <a:lnTo>
                    <a:pt x="963317" y="1873780"/>
                  </a:lnTo>
                  <a:lnTo>
                    <a:pt x="965536" y="1875216"/>
                  </a:lnTo>
                  <a:lnTo>
                    <a:pt x="967689" y="1878087"/>
                  </a:lnTo>
                  <a:lnTo>
                    <a:pt x="971343" y="1877891"/>
                  </a:lnTo>
                  <a:lnTo>
                    <a:pt x="974867" y="1878283"/>
                  </a:lnTo>
                  <a:lnTo>
                    <a:pt x="979826" y="1876847"/>
                  </a:lnTo>
                  <a:lnTo>
                    <a:pt x="985307" y="1876325"/>
                  </a:lnTo>
                  <a:lnTo>
                    <a:pt x="984785" y="1877174"/>
                  </a:lnTo>
                  <a:lnTo>
                    <a:pt x="984916" y="1877957"/>
                  </a:lnTo>
                  <a:lnTo>
                    <a:pt x="982632" y="1880436"/>
                  </a:lnTo>
                  <a:lnTo>
                    <a:pt x="981979" y="1880697"/>
                  </a:lnTo>
                  <a:lnTo>
                    <a:pt x="981196" y="1882002"/>
                  </a:lnTo>
                  <a:lnTo>
                    <a:pt x="978978" y="1882328"/>
                  </a:lnTo>
                  <a:lnTo>
                    <a:pt x="976433" y="1884090"/>
                  </a:lnTo>
                  <a:lnTo>
                    <a:pt x="974997" y="1884286"/>
                  </a:lnTo>
                  <a:lnTo>
                    <a:pt x="972583" y="1887027"/>
                  </a:lnTo>
                  <a:lnTo>
                    <a:pt x="971996" y="1889441"/>
                  </a:lnTo>
                  <a:lnTo>
                    <a:pt x="972257" y="1891268"/>
                  </a:lnTo>
                  <a:lnTo>
                    <a:pt x="971800" y="1892704"/>
                  </a:lnTo>
                  <a:lnTo>
                    <a:pt x="969842" y="1894139"/>
                  </a:lnTo>
                  <a:lnTo>
                    <a:pt x="969255" y="1895901"/>
                  </a:lnTo>
                  <a:lnTo>
                    <a:pt x="969320" y="1897010"/>
                  </a:lnTo>
                  <a:lnTo>
                    <a:pt x="970103" y="1899164"/>
                  </a:lnTo>
                  <a:lnTo>
                    <a:pt x="971148" y="1900338"/>
                  </a:lnTo>
                  <a:lnTo>
                    <a:pt x="971278" y="1901252"/>
                  </a:lnTo>
                  <a:lnTo>
                    <a:pt x="969647" y="1905884"/>
                  </a:lnTo>
                  <a:lnTo>
                    <a:pt x="968929" y="1909669"/>
                  </a:lnTo>
                  <a:lnTo>
                    <a:pt x="968081" y="1911105"/>
                  </a:lnTo>
                  <a:lnTo>
                    <a:pt x="967363" y="1910974"/>
                  </a:lnTo>
                  <a:lnTo>
                    <a:pt x="964949" y="1913062"/>
                  </a:lnTo>
                  <a:lnTo>
                    <a:pt x="963578" y="1912866"/>
                  </a:lnTo>
                  <a:lnTo>
                    <a:pt x="962665" y="1913911"/>
                  </a:lnTo>
                  <a:lnTo>
                    <a:pt x="961294" y="1914367"/>
                  </a:lnTo>
                  <a:lnTo>
                    <a:pt x="960381" y="1915737"/>
                  </a:lnTo>
                  <a:lnTo>
                    <a:pt x="958684" y="1917043"/>
                  </a:lnTo>
                  <a:lnTo>
                    <a:pt x="956531" y="1917108"/>
                  </a:lnTo>
                  <a:lnTo>
                    <a:pt x="955096" y="1917630"/>
                  </a:lnTo>
                  <a:lnTo>
                    <a:pt x="953595" y="1917434"/>
                  </a:lnTo>
                  <a:lnTo>
                    <a:pt x="952094" y="1918217"/>
                  </a:lnTo>
                  <a:lnTo>
                    <a:pt x="952094" y="1918739"/>
                  </a:lnTo>
                  <a:lnTo>
                    <a:pt x="951311" y="1918739"/>
                  </a:lnTo>
                  <a:lnTo>
                    <a:pt x="950202" y="1919522"/>
                  </a:lnTo>
                  <a:lnTo>
                    <a:pt x="947265" y="1918935"/>
                  </a:lnTo>
                  <a:lnTo>
                    <a:pt x="943937" y="1919979"/>
                  </a:lnTo>
                  <a:lnTo>
                    <a:pt x="943024" y="1919914"/>
                  </a:lnTo>
                  <a:lnTo>
                    <a:pt x="942110" y="1920566"/>
                  </a:lnTo>
                  <a:lnTo>
                    <a:pt x="934606" y="1920566"/>
                  </a:lnTo>
                  <a:lnTo>
                    <a:pt x="931800" y="1921349"/>
                  </a:lnTo>
                  <a:lnTo>
                    <a:pt x="928016" y="1924742"/>
                  </a:lnTo>
                  <a:lnTo>
                    <a:pt x="927233" y="1928201"/>
                  </a:lnTo>
                  <a:lnTo>
                    <a:pt x="926580" y="1928788"/>
                  </a:lnTo>
                  <a:lnTo>
                    <a:pt x="924427" y="1929506"/>
                  </a:lnTo>
                  <a:lnTo>
                    <a:pt x="923252" y="1932181"/>
                  </a:lnTo>
                  <a:lnTo>
                    <a:pt x="922730" y="1932377"/>
                  </a:lnTo>
                  <a:lnTo>
                    <a:pt x="923187" y="1933225"/>
                  </a:lnTo>
                  <a:lnTo>
                    <a:pt x="927037" y="1935313"/>
                  </a:lnTo>
                  <a:lnTo>
                    <a:pt x="926711" y="1937793"/>
                  </a:lnTo>
                  <a:lnTo>
                    <a:pt x="926058" y="1938706"/>
                  </a:lnTo>
                  <a:lnTo>
                    <a:pt x="925275" y="1937923"/>
                  </a:lnTo>
                  <a:lnTo>
                    <a:pt x="924623" y="1937923"/>
                  </a:lnTo>
                  <a:lnTo>
                    <a:pt x="923187" y="1939359"/>
                  </a:lnTo>
                  <a:lnTo>
                    <a:pt x="921164" y="1938772"/>
                  </a:lnTo>
                  <a:lnTo>
                    <a:pt x="920120" y="1939033"/>
                  </a:lnTo>
                  <a:lnTo>
                    <a:pt x="919076" y="1939881"/>
                  </a:lnTo>
                  <a:lnTo>
                    <a:pt x="918228" y="1939489"/>
                  </a:lnTo>
                  <a:lnTo>
                    <a:pt x="915031" y="1939685"/>
                  </a:lnTo>
                  <a:lnTo>
                    <a:pt x="913921" y="1938576"/>
                  </a:lnTo>
                  <a:lnTo>
                    <a:pt x="912812" y="1939033"/>
                  </a:lnTo>
                  <a:lnTo>
                    <a:pt x="911899" y="1938772"/>
                  </a:lnTo>
                  <a:lnTo>
                    <a:pt x="910920" y="1937923"/>
                  </a:lnTo>
                  <a:lnTo>
                    <a:pt x="910072" y="1936096"/>
                  </a:lnTo>
                  <a:lnTo>
                    <a:pt x="908962" y="1936423"/>
                  </a:lnTo>
                  <a:lnTo>
                    <a:pt x="908701" y="1935966"/>
                  </a:lnTo>
                  <a:lnTo>
                    <a:pt x="908897" y="1934791"/>
                  </a:lnTo>
                  <a:lnTo>
                    <a:pt x="907788" y="1934269"/>
                  </a:lnTo>
                  <a:lnTo>
                    <a:pt x="906613" y="1933160"/>
                  </a:lnTo>
                  <a:lnTo>
                    <a:pt x="904721" y="1932964"/>
                  </a:lnTo>
                  <a:lnTo>
                    <a:pt x="902502" y="1933421"/>
                  </a:lnTo>
                  <a:lnTo>
                    <a:pt x="901524" y="1934073"/>
                  </a:lnTo>
                  <a:lnTo>
                    <a:pt x="899370" y="1934269"/>
                  </a:lnTo>
                  <a:lnTo>
                    <a:pt x="898783" y="1935052"/>
                  </a:lnTo>
                  <a:lnTo>
                    <a:pt x="898326" y="1938119"/>
                  </a:lnTo>
                  <a:lnTo>
                    <a:pt x="895977" y="1938054"/>
                  </a:lnTo>
                  <a:lnTo>
                    <a:pt x="890953" y="1940077"/>
                  </a:lnTo>
                  <a:lnTo>
                    <a:pt x="889256" y="1938902"/>
                  </a:lnTo>
                  <a:lnTo>
                    <a:pt x="887494" y="1938967"/>
                  </a:lnTo>
                  <a:lnTo>
                    <a:pt x="886777" y="1938576"/>
                  </a:lnTo>
                  <a:lnTo>
                    <a:pt x="885928" y="1936684"/>
                  </a:lnTo>
                  <a:lnTo>
                    <a:pt x="886059" y="1932246"/>
                  </a:lnTo>
                  <a:lnTo>
                    <a:pt x="885471" y="1931594"/>
                  </a:lnTo>
                  <a:lnTo>
                    <a:pt x="882992" y="1931463"/>
                  </a:lnTo>
                  <a:lnTo>
                    <a:pt x="882470" y="1932638"/>
                  </a:lnTo>
                  <a:lnTo>
                    <a:pt x="883188" y="1933878"/>
                  </a:lnTo>
                  <a:lnTo>
                    <a:pt x="882927" y="1938380"/>
                  </a:lnTo>
                  <a:lnTo>
                    <a:pt x="879534" y="1941055"/>
                  </a:lnTo>
                  <a:lnTo>
                    <a:pt x="876728" y="1942360"/>
                  </a:lnTo>
                  <a:lnTo>
                    <a:pt x="874966" y="1944122"/>
                  </a:lnTo>
                  <a:lnTo>
                    <a:pt x="868702" y="1954497"/>
                  </a:lnTo>
                  <a:lnTo>
                    <a:pt x="867592" y="1954563"/>
                  </a:lnTo>
                  <a:lnTo>
                    <a:pt x="864591" y="1956259"/>
                  </a:lnTo>
                  <a:lnTo>
                    <a:pt x="864069" y="1955933"/>
                  </a:lnTo>
                  <a:lnTo>
                    <a:pt x="861589" y="1956129"/>
                  </a:lnTo>
                  <a:lnTo>
                    <a:pt x="861459" y="1956585"/>
                  </a:lnTo>
                  <a:lnTo>
                    <a:pt x="861263" y="1959391"/>
                  </a:lnTo>
                  <a:lnTo>
                    <a:pt x="861850" y="1963176"/>
                  </a:lnTo>
                  <a:lnTo>
                    <a:pt x="866157" y="1962980"/>
                  </a:lnTo>
                  <a:lnTo>
                    <a:pt x="868375" y="1965068"/>
                  </a:lnTo>
                  <a:lnTo>
                    <a:pt x="869354" y="1965395"/>
                  </a:lnTo>
                  <a:lnTo>
                    <a:pt x="870920" y="1966634"/>
                  </a:lnTo>
                  <a:lnTo>
                    <a:pt x="872682" y="1966961"/>
                  </a:lnTo>
                  <a:lnTo>
                    <a:pt x="873530" y="1968070"/>
                  </a:lnTo>
                  <a:lnTo>
                    <a:pt x="874966" y="1968918"/>
                  </a:lnTo>
                  <a:lnTo>
                    <a:pt x="875162" y="1969636"/>
                  </a:lnTo>
                  <a:lnTo>
                    <a:pt x="874640" y="1971398"/>
                  </a:lnTo>
                  <a:lnTo>
                    <a:pt x="874052" y="1971528"/>
                  </a:lnTo>
                  <a:lnTo>
                    <a:pt x="873726" y="1971006"/>
                  </a:lnTo>
                  <a:lnTo>
                    <a:pt x="873139" y="1971202"/>
                  </a:lnTo>
                  <a:lnTo>
                    <a:pt x="873074" y="1972507"/>
                  </a:lnTo>
                  <a:lnTo>
                    <a:pt x="872486" y="1972638"/>
                  </a:lnTo>
                  <a:lnTo>
                    <a:pt x="869093" y="1972898"/>
                  </a:lnTo>
                  <a:lnTo>
                    <a:pt x="866679" y="1972442"/>
                  </a:lnTo>
                  <a:lnTo>
                    <a:pt x="864330" y="1973225"/>
                  </a:lnTo>
                  <a:lnTo>
                    <a:pt x="863482" y="1974269"/>
                  </a:lnTo>
                  <a:lnTo>
                    <a:pt x="862699" y="1973747"/>
                  </a:lnTo>
                  <a:lnTo>
                    <a:pt x="857283" y="1975313"/>
                  </a:lnTo>
                  <a:lnTo>
                    <a:pt x="856369" y="1975182"/>
                  </a:lnTo>
                  <a:lnTo>
                    <a:pt x="854542" y="1975639"/>
                  </a:lnTo>
                  <a:lnTo>
                    <a:pt x="853563" y="1975182"/>
                  </a:lnTo>
                  <a:lnTo>
                    <a:pt x="849583" y="1976748"/>
                  </a:lnTo>
                  <a:lnTo>
                    <a:pt x="845407" y="1976879"/>
                  </a:lnTo>
                  <a:lnTo>
                    <a:pt x="843645" y="1977466"/>
                  </a:lnTo>
                  <a:lnTo>
                    <a:pt x="840904" y="1977662"/>
                  </a:lnTo>
                  <a:lnTo>
                    <a:pt x="837837" y="1978771"/>
                  </a:lnTo>
                  <a:lnTo>
                    <a:pt x="834640" y="1980794"/>
                  </a:lnTo>
                  <a:lnTo>
                    <a:pt x="828963" y="1983339"/>
                  </a:lnTo>
                  <a:lnTo>
                    <a:pt x="826484" y="1985557"/>
                  </a:lnTo>
                  <a:lnTo>
                    <a:pt x="824395" y="1988624"/>
                  </a:lnTo>
                  <a:lnTo>
                    <a:pt x="823678" y="1988102"/>
                  </a:lnTo>
                  <a:lnTo>
                    <a:pt x="822307" y="1987972"/>
                  </a:lnTo>
                  <a:lnTo>
                    <a:pt x="821785" y="1988363"/>
                  </a:lnTo>
                  <a:lnTo>
                    <a:pt x="821655" y="1989407"/>
                  </a:lnTo>
                  <a:lnTo>
                    <a:pt x="823025" y="1990451"/>
                  </a:lnTo>
                  <a:lnTo>
                    <a:pt x="822829" y="1993388"/>
                  </a:lnTo>
                  <a:lnTo>
                    <a:pt x="822046" y="1994497"/>
                  </a:lnTo>
                  <a:lnTo>
                    <a:pt x="821263" y="1994301"/>
                  </a:lnTo>
                  <a:lnTo>
                    <a:pt x="821002" y="1993844"/>
                  </a:lnTo>
                  <a:lnTo>
                    <a:pt x="821524" y="1993127"/>
                  </a:lnTo>
                  <a:lnTo>
                    <a:pt x="822112" y="1993453"/>
                  </a:lnTo>
                  <a:lnTo>
                    <a:pt x="821851" y="1992670"/>
                  </a:lnTo>
                  <a:lnTo>
                    <a:pt x="822307" y="1991169"/>
                  </a:lnTo>
                  <a:lnTo>
                    <a:pt x="819241" y="1992278"/>
                  </a:lnTo>
                  <a:lnTo>
                    <a:pt x="819110" y="1992670"/>
                  </a:lnTo>
                  <a:lnTo>
                    <a:pt x="820024" y="1993453"/>
                  </a:lnTo>
                  <a:lnTo>
                    <a:pt x="820676" y="1993257"/>
                  </a:lnTo>
                  <a:lnTo>
                    <a:pt x="820611" y="1994823"/>
                  </a:lnTo>
                  <a:lnTo>
                    <a:pt x="821068" y="1994627"/>
                  </a:lnTo>
                  <a:lnTo>
                    <a:pt x="822112" y="1995410"/>
                  </a:lnTo>
                  <a:lnTo>
                    <a:pt x="822503" y="1996716"/>
                  </a:lnTo>
                  <a:lnTo>
                    <a:pt x="823612" y="1997564"/>
                  </a:lnTo>
                  <a:lnTo>
                    <a:pt x="828115" y="1999652"/>
                  </a:lnTo>
                  <a:lnTo>
                    <a:pt x="828311" y="2000304"/>
                  </a:lnTo>
                  <a:lnTo>
                    <a:pt x="826940" y="2001544"/>
                  </a:lnTo>
                  <a:lnTo>
                    <a:pt x="824722" y="2002001"/>
                  </a:lnTo>
                  <a:lnTo>
                    <a:pt x="820611" y="2004024"/>
                  </a:lnTo>
                  <a:lnTo>
                    <a:pt x="819241" y="2003567"/>
                  </a:lnTo>
                  <a:lnTo>
                    <a:pt x="817348" y="2004024"/>
                  </a:lnTo>
                  <a:lnTo>
                    <a:pt x="816565" y="2004807"/>
                  </a:lnTo>
                  <a:lnTo>
                    <a:pt x="816304" y="2005851"/>
                  </a:lnTo>
                  <a:lnTo>
                    <a:pt x="814281" y="2005916"/>
                  </a:lnTo>
                  <a:lnTo>
                    <a:pt x="813368" y="2005264"/>
                  </a:lnTo>
                  <a:lnTo>
                    <a:pt x="811671" y="2007286"/>
                  </a:lnTo>
                  <a:lnTo>
                    <a:pt x="808604" y="2009309"/>
                  </a:lnTo>
                  <a:lnTo>
                    <a:pt x="804298" y="2009244"/>
                  </a:lnTo>
                  <a:lnTo>
                    <a:pt x="801492" y="2010027"/>
                  </a:lnTo>
                  <a:lnTo>
                    <a:pt x="800317" y="2009113"/>
                  </a:lnTo>
                  <a:lnTo>
                    <a:pt x="798490" y="2008918"/>
                  </a:lnTo>
                  <a:lnTo>
                    <a:pt x="795880" y="2009962"/>
                  </a:lnTo>
                  <a:lnTo>
                    <a:pt x="790856" y="2009896"/>
                  </a:lnTo>
                  <a:lnTo>
                    <a:pt x="785832" y="2011267"/>
                  </a:lnTo>
                  <a:lnTo>
                    <a:pt x="781721" y="2014268"/>
                  </a:lnTo>
                  <a:lnTo>
                    <a:pt x="780089" y="2015900"/>
                  </a:lnTo>
                  <a:lnTo>
                    <a:pt x="779241" y="2017792"/>
                  </a:lnTo>
                  <a:lnTo>
                    <a:pt x="777740" y="2018640"/>
                  </a:lnTo>
                  <a:lnTo>
                    <a:pt x="777414" y="2019749"/>
                  </a:lnTo>
                  <a:lnTo>
                    <a:pt x="775848" y="2020402"/>
                  </a:lnTo>
                  <a:lnTo>
                    <a:pt x="775391" y="2021446"/>
                  </a:lnTo>
                  <a:lnTo>
                    <a:pt x="771019" y="2022425"/>
                  </a:lnTo>
                  <a:lnTo>
                    <a:pt x="771541" y="2020728"/>
                  </a:lnTo>
                  <a:lnTo>
                    <a:pt x="770497" y="2019880"/>
                  </a:lnTo>
                  <a:lnTo>
                    <a:pt x="769779" y="2017205"/>
                  </a:lnTo>
                  <a:lnTo>
                    <a:pt x="767039" y="2017205"/>
                  </a:lnTo>
                  <a:lnTo>
                    <a:pt x="765603" y="2017661"/>
                  </a:lnTo>
                  <a:lnTo>
                    <a:pt x="764820" y="2017335"/>
                  </a:lnTo>
                  <a:lnTo>
                    <a:pt x="764298" y="2016161"/>
                  </a:lnTo>
                  <a:lnTo>
                    <a:pt x="764298" y="2017270"/>
                  </a:lnTo>
                  <a:lnTo>
                    <a:pt x="763581" y="2017923"/>
                  </a:lnTo>
                  <a:lnTo>
                    <a:pt x="761558" y="2017727"/>
                  </a:lnTo>
                  <a:lnTo>
                    <a:pt x="759861" y="2018510"/>
                  </a:lnTo>
                  <a:lnTo>
                    <a:pt x="755815" y="2017205"/>
                  </a:lnTo>
                  <a:lnTo>
                    <a:pt x="752879" y="2017400"/>
                  </a:lnTo>
                  <a:lnTo>
                    <a:pt x="751966" y="2018183"/>
                  </a:lnTo>
                  <a:lnTo>
                    <a:pt x="750400" y="2017466"/>
                  </a:lnTo>
                  <a:lnTo>
                    <a:pt x="747659" y="2018575"/>
                  </a:lnTo>
                  <a:lnTo>
                    <a:pt x="745310" y="2018118"/>
                  </a:lnTo>
                  <a:lnTo>
                    <a:pt x="744331" y="2018771"/>
                  </a:lnTo>
                  <a:lnTo>
                    <a:pt x="745114" y="2017205"/>
                  </a:lnTo>
                  <a:lnTo>
                    <a:pt x="745179" y="2015182"/>
                  </a:lnTo>
                  <a:lnTo>
                    <a:pt x="746093" y="2013616"/>
                  </a:lnTo>
                  <a:lnTo>
                    <a:pt x="746093" y="2011593"/>
                  </a:lnTo>
                  <a:lnTo>
                    <a:pt x="745375" y="2009896"/>
                  </a:lnTo>
                  <a:lnTo>
                    <a:pt x="742635" y="2009113"/>
                  </a:lnTo>
                  <a:lnTo>
                    <a:pt x="741134" y="2006438"/>
                  </a:lnTo>
                  <a:lnTo>
                    <a:pt x="741460" y="2005264"/>
                  </a:lnTo>
                  <a:lnTo>
                    <a:pt x="744201" y="2002980"/>
                  </a:lnTo>
                  <a:lnTo>
                    <a:pt x="745440" y="2002523"/>
                  </a:lnTo>
                  <a:lnTo>
                    <a:pt x="745767" y="2000957"/>
                  </a:lnTo>
                  <a:lnTo>
                    <a:pt x="746289" y="2000761"/>
                  </a:lnTo>
                  <a:lnTo>
                    <a:pt x="749095" y="2001414"/>
                  </a:lnTo>
                  <a:lnTo>
                    <a:pt x="750465" y="2001218"/>
                  </a:lnTo>
                  <a:lnTo>
                    <a:pt x="751248" y="2000696"/>
                  </a:lnTo>
                  <a:lnTo>
                    <a:pt x="751444" y="1999913"/>
                  </a:lnTo>
                  <a:lnTo>
                    <a:pt x="750726" y="1996716"/>
                  </a:lnTo>
                  <a:lnTo>
                    <a:pt x="750400" y="1996128"/>
                  </a:lnTo>
                  <a:lnTo>
                    <a:pt x="748964" y="1995606"/>
                  </a:lnTo>
                  <a:lnTo>
                    <a:pt x="749551" y="1995150"/>
                  </a:lnTo>
                  <a:lnTo>
                    <a:pt x="750922" y="1995345"/>
                  </a:lnTo>
                  <a:lnTo>
                    <a:pt x="753205" y="1992996"/>
                  </a:lnTo>
                  <a:lnTo>
                    <a:pt x="755228" y="1991756"/>
                  </a:lnTo>
                  <a:lnTo>
                    <a:pt x="757773" y="1990973"/>
                  </a:lnTo>
                  <a:lnTo>
                    <a:pt x="762406" y="1990321"/>
                  </a:lnTo>
                  <a:lnTo>
                    <a:pt x="764951" y="1990517"/>
                  </a:lnTo>
                  <a:lnTo>
                    <a:pt x="766386" y="1989473"/>
                  </a:lnTo>
                  <a:lnTo>
                    <a:pt x="768605" y="1989538"/>
                  </a:lnTo>
                  <a:lnTo>
                    <a:pt x="769714" y="1990125"/>
                  </a:lnTo>
                  <a:lnTo>
                    <a:pt x="769779" y="1989277"/>
                  </a:lnTo>
                  <a:lnTo>
                    <a:pt x="768866" y="1988559"/>
                  </a:lnTo>
                  <a:lnTo>
                    <a:pt x="767561" y="1989016"/>
                  </a:lnTo>
                  <a:lnTo>
                    <a:pt x="766452" y="1988689"/>
                  </a:lnTo>
                  <a:lnTo>
                    <a:pt x="765669" y="1989538"/>
                  </a:lnTo>
                  <a:lnTo>
                    <a:pt x="764755" y="1989603"/>
                  </a:lnTo>
                  <a:lnTo>
                    <a:pt x="764364" y="1989146"/>
                  </a:lnTo>
                  <a:lnTo>
                    <a:pt x="765081" y="1986602"/>
                  </a:lnTo>
                  <a:lnTo>
                    <a:pt x="765995" y="1985753"/>
                  </a:lnTo>
                  <a:lnTo>
                    <a:pt x="766713" y="1983730"/>
                  </a:lnTo>
                  <a:lnTo>
                    <a:pt x="770628" y="1983339"/>
                  </a:lnTo>
                  <a:lnTo>
                    <a:pt x="771019" y="1982556"/>
                  </a:lnTo>
                  <a:lnTo>
                    <a:pt x="772063" y="1981969"/>
                  </a:lnTo>
                  <a:lnTo>
                    <a:pt x="772520" y="1980990"/>
                  </a:lnTo>
                  <a:lnTo>
                    <a:pt x="771085" y="1981120"/>
                  </a:lnTo>
                  <a:lnTo>
                    <a:pt x="768148" y="1982621"/>
                  </a:lnTo>
                  <a:lnTo>
                    <a:pt x="766713" y="1982229"/>
                  </a:lnTo>
                  <a:lnTo>
                    <a:pt x="761166" y="1983404"/>
                  </a:lnTo>
                  <a:lnTo>
                    <a:pt x="758099" y="1982295"/>
                  </a:lnTo>
                  <a:lnTo>
                    <a:pt x="756664" y="1983404"/>
                  </a:lnTo>
                  <a:lnTo>
                    <a:pt x="754380" y="1982947"/>
                  </a:lnTo>
                  <a:lnTo>
                    <a:pt x="750987" y="1983274"/>
                  </a:lnTo>
                  <a:lnTo>
                    <a:pt x="749878" y="1983078"/>
                  </a:lnTo>
                  <a:lnTo>
                    <a:pt x="743809" y="1984057"/>
                  </a:lnTo>
                  <a:lnTo>
                    <a:pt x="741069" y="1983208"/>
                  </a:lnTo>
                  <a:lnTo>
                    <a:pt x="738654" y="1985883"/>
                  </a:lnTo>
                  <a:lnTo>
                    <a:pt x="736762" y="1986666"/>
                  </a:lnTo>
                  <a:lnTo>
                    <a:pt x="727431" y="1988755"/>
                  </a:lnTo>
                  <a:lnTo>
                    <a:pt x="724821" y="1991430"/>
                  </a:lnTo>
                  <a:lnTo>
                    <a:pt x="723124" y="1991430"/>
                  </a:lnTo>
                  <a:lnTo>
                    <a:pt x="722015" y="1989016"/>
                  </a:lnTo>
                  <a:lnTo>
                    <a:pt x="721036" y="1988689"/>
                  </a:lnTo>
                  <a:lnTo>
                    <a:pt x="720449" y="1987972"/>
                  </a:lnTo>
                  <a:lnTo>
                    <a:pt x="719340" y="1987906"/>
                  </a:lnTo>
                  <a:lnTo>
                    <a:pt x="718818" y="1988102"/>
                  </a:lnTo>
                  <a:lnTo>
                    <a:pt x="718165" y="1989864"/>
                  </a:lnTo>
                  <a:lnTo>
                    <a:pt x="715816" y="1992539"/>
                  </a:lnTo>
                  <a:lnTo>
                    <a:pt x="713663" y="1993322"/>
                  </a:lnTo>
                  <a:lnTo>
                    <a:pt x="710009" y="1993518"/>
                  </a:lnTo>
                  <a:lnTo>
                    <a:pt x="710139" y="1994301"/>
                  </a:lnTo>
                  <a:lnTo>
                    <a:pt x="711705" y="1994301"/>
                  </a:lnTo>
                  <a:lnTo>
                    <a:pt x="712814" y="1994823"/>
                  </a:lnTo>
                  <a:lnTo>
                    <a:pt x="715098" y="1994627"/>
                  </a:lnTo>
                  <a:lnTo>
                    <a:pt x="716599" y="1995150"/>
                  </a:lnTo>
                  <a:lnTo>
                    <a:pt x="718034" y="1994693"/>
                  </a:lnTo>
                  <a:lnTo>
                    <a:pt x="719535" y="1997303"/>
                  </a:lnTo>
                  <a:lnTo>
                    <a:pt x="720579" y="1998021"/>
                  </a:lnTo>
                  <a:lnTo>
                    <a:pt x="722798" y="1998412"/>
                  </a:lnTo>
                  <a:lnTo>
                    <a:pt x="723777" y="1998412"/>
                  </a:lnTo>
                  <a:lnTo>
                    <a:pt x="723907" y="1998151"/>
                  </a:lnTo>
                  <a:lnTo>
                    <a:pt x="723385" y="1997433"/>
                  </a:lnTo>
                  <a:lnTo>
                    <a:pt x="723516" y="1996716"/>
                  </a:lnTo>
                  <a:lnTo>
                    <a:pt x="722211" y="1997499"/>
                  </a:lnTo>
                  <a:lnTo>
                    <a:pt x="722211" y="1996911"/>
                  </a:lnTo>
                  <a:lnTo>
                    <a:pt x="722863" y="1996716"/>
                  </a:lnTo>
                  <a:lnTo>
                    <a:pt x="723385" y="1995802"/>
                  </a:lnTo>
                  <a:lnTo>
                    <a:pt x="724233" y="1997237"/>
                  </a:lnTo>
                  <a:lnTo>
                    <a:pt x="726778" y="1997759"/>
                  </a:lnTo>
                  <a:lnTo>
                    <a:pt x="728279" y="1997694"/>
                  </a:lnTo>
                  <a:lnTo>
                    <a:pt x="728801" y="1996911"/>
                  </a:lnTo>
                  <a:lnTo>
                    <a:pt x="728149" y="1996454"/>
                  </a:lnTo>
                  <a:lnTo>
                    <a:pt x="728214" y="1995933"/>
                  </a:lnTo>
                  <a:lnTo>
                    <a:pt x="729323" y="1995867"/>
                  </a:lnTo>
                  <a:lnTo>
                    <a:pt x="729519" y="1996259"/>
                  </a:lnTo>
                  <a:lnTo>
                    <a:pt x="728736" y="1998282"/>
                  </a:lnTo>
                  <a:lnTo>
                    <a:pt x="729454" y="1999652"/>
                  </a:lnTo>
                  <a:lnTo>
                    <a:pt x="729519" y="2000631"/>
                  </a:lnTo>
                  <a:lnTo>
                    <a:pt x="727822" y="2002588"/>
                  </a:lnTo>
                  <a:lnTo>
                    <a:pt x="727822" y="2004089"/>
                  </a:lnTo>
                  <a:lnTo>
                    <a:pt x="727366" y="2004415"/>
                  </a:lnTo>
                  <a:lnTo>
                    <a:pt x="726517" y="2004219"/>
                  </a:lnTo>
                  <a:lnTo>
                    <a:pt x="725995" y="2002197"/>
                  </a:lnTo>
                  <a:lnTo>
                    <a:pt x="725604" y="2002001"/>
                  </a:lnTo>
                  <a:lnTo>
                    <a:pt x="723516" y="2003371"/>
                  </a:lnTo>
                  <a:lnTo>
                    <a:pt x="722994" y="2003436"/>
                  </a:lnTo>
                  <a:lnTo>
                    <a:pt x="722276" y="2002653"/>
                  </a:lnTo>
                  <a:lnTo>
                    <a:pt x="720840" y="2002719"/>
                  </a:lnTo>
                  <a:lnTo>
                    <a:pt x="720645" y="2003110"/>
                  </a:lnTo>
                  <a:lnTo>
                    <a:pt x="721493" y="2004350"/>
                  </a:lnTo>
                  <a:lnTo>
                    <a:pt x="721558" y="2005068"/>
                  </a:lnTo>
                  <a:lnTo>
                    <a:pt x="722472" y="2005394"/>
                  </a:lnTo>
                  <a:lnTo>
                    <a:pt x="723842" y="2004807"/>
                  </a:lnTo>
                  <a:lnTo>
                    <a:pt x="724364" y="2004937"/>
                  </a:lnTo>
                  <a:lnTo>
                    <a:pt x="724756" y="2005264"/>
                  </a:lnTo>
                  <a:lnTo>
                    <a:pt x="725016" y="2007482"/>
                  </a:lnTo>
                  <a:lnTo>
                    <a:pt x="725800" y="2008004"/>
                  </a:lnTo>
                  <a:lnTo>
                    <a:pt x="729454" y="2007482"/>
                  </a:lnTo>
                  <a:lnTo>
                    <a:pt x="731215" y="2007939"/>
                  </a:lnTo>
                  <a:lnTo>
                    <a:pt x="731672" y="2009179"/>
                  </a:lnTo>
                  <a:lnTo>
                    <a:pt x="731281" y="2010288"/>
                  </a:lnTo>
                  <a:lnTo>
                    <a:pt x="730628" y="2010940"/>
                  </a:lnTo>
                  <a:lnTo>
                    <a:pt x="729715" y="2011071"/>
                  </a:lnTo>
                  <a:lnTo>
                    <a:pt x="729780" y="2012115"/>
                  </a:lnTo>
                  <a:lnTo>
                    <a:pt x="730367" y="2012441"/>
                  </a:lnTo>
                  <a:lnTo>
                    <a:pt x="730563" y="2013289"/>
                  </a:lnTo>
                  <a:lnTo>
                    <a:pt x="730954" y="2013420"/>
                  </a:lnTo>
                  <a:lnTo>
                    <a:pt x="732520" y="2010875"/>
                  </a:lnTo>
                  <a:lnTo>
                    <a:pt x="734348" y="2009570"/>
                  </a:lnTo>
                  <a:lnTo>
                    <a:pt x="736566" y="2009505"/>
                  </a:lnTo>
                  <a:lnTo>
                    <a:pt x="737349" y="2010157"/>
                  </a:lnTo>
                  <a:lnTo>
                    <a:pt x="736762" y="2011789"/>
                  </a:lnTo>
                  <a:lnTo>
                    <a:pt x="738002" y="2014464"/>
                  </a:lnTo>
                  <a:lnTo>
                    <a:pt x="737871" y="2015638"/>
                  </a:lnTo>
                  <a:lnTo>
                    <a:pt x="735718" y="2017661"/>
                  </a:lnTo>
                  <a:lnTo>
                    <a:pt x="735783" y="2018966"/>
                  </a:lnTo>
                  <a:lnTo>
                    <a:pt x="734739" y="2021120"/>
                  </a:lnTo>
                  <a:lnTo>
                    <a:pt x="733956" y="2021772"/>
                  </a:lnTo>
                  <a:lnTo>
                    <a:pt x="732194" y="2022294"/>
                  </a:lnTo>
                  <a:lnTo>
                    <a:pt x="731020" y="2023665"/>
                  </a:lnTo>
                  <a:lnTo>
                    <a:pt x="731411" y="2025426"/>
                  </a:lnTo>
                  <a:lnTo>
                    <a:pt x="730041" y="2025948"/>
                  </a:lnTo>
                  <a:lnTo>
                    <a:pt x="728997" y="2027319"/>
                  </a:lnTo>
                  <a:lnTo>
                    <a:pt x="726974" y="2027710"/>
                  </a:lnTo>
                  <a:lnTo>
                    <a:pt x="724560" y="2029603"/>
                  </a:lnTo>
                  <a:lnTo>
                    <a:pt x="725016" y="2030712"/>
                  </a:lnTo>
                  <a:lnTo>
                    <a:pt x="727692" y="2030647"/>
                  </a:lnTo>
                  <a:lnTo>
                    <a:pt x="729649" y="2032278"/>
                  </a:lnTo>
                  <a:lnTo>
                    <a:pt x="729062" y="2034627"/>
                  </a:lnTo>
                  <a:lnTo>
                    <a:pt x="729780" y="2038607"/>
                  </a:lnTo>
                  <a:lnTo>
                    <a:pt x="729388" y="2039912"/>
                  </a:lnTo>
                  <a:lnTo>
                    <a:pt x="727953" y="2041022"/>
                  </a:lnTo>
                  <a:lnTo>
                    <a:pt x="727431" y="2042718"/>
                  </a:lnTo>
                  <a:lnTo>
                    <a:pt x="727561" y="2043436"/>
                  </a:lnTo>
                  <a:lnTo>
                    <a:pt x="728736" y="2044154"/>
                  </a:lnTo>
                  <a:lnTo>
                    <a:pt x="727496" y="2045850"/>
                  </a:lnTo>
                  <a:lnTo>
                    <a:pt x="726387" y="2045720"/>
                  </a:lnTo>
                  <a:lnTo>
                    <a:pt x="725930" y="2045198"/>
                  </a:lnTo>
                  <a:lnTo>
                    <a:pt x="725669" y="2045589"/>
                  </a:lnTo>
                  <a:lnTo>
                    <a:pt x="725995" y="2046503"/>
                  </a:lnTo>
                  <a:lnTo>
                    <a:pt x="725408" y="2049700"/>
                  </a:lnTo>
                  <a:lnTo>
                    <a:pt x="725865" y="2050940"/>
                  </a:lnTo>
                  <a:lnTo>
                    <a:pt x="725473" y="2051592"/>
                  </a:lnTo>
                  <a:lnTo>
                    <a:pt x="723907" y="2052115"/>
                  </a:lnTo>
                  <a:lnTo>
                    <a:pt x="722733" y="2050483"/>
                  </a:lnTo>
                  <a:lnTo>
                    <a:pt x="720645" y="2049896"/>
                  </a:lnTo>
                  <a:lnTo>
                    <a:pt x="719144" y="2050418"/>
                  </a:lnTo>
                  <a:lnTo>
                    <a:pt x="718165" y="2052506"/>
                  </a:lnTo>
                  <a:lnTo>
                    <a:pt x="716795" y="2053550"/>
                  </a:lnTo>
                  <a:lnTo>
                    <a:pt x="716599" y="2054072"/>
                  </a:lnTo>
                  <a:lnTo>
                    <a:pt x="716925" y="2057204"/>
                  </a:lnTo>
                  <a:lnTo>
                    <a:pt x="716338" y="2057857"/>
                  </a:lnTo>
                  <a:lnTo>
                    <a:pt x="716534" y="2058640"/>
                  </a:lnTo>
                  <a:lnTo>
                    <a:pt x="716077" y="2059553"/>
                  </a:lnTo>
                  <a:lnTo>
                    <a:pt x="714772" y="2060336"/>
                  </a:lnTo>
                  <a:lnTo>
                    <a:pt x="713793" y="2059749"/>
                  </a:lnTo>
                  <a:lnTo>
                    <a:pt x="712227" y="2060010"/>
                  </a:lnTo>
                  <a:lnTo>
                    <a:pt x="711183" y="2061576"/>
                  </a:lnTo>
                  <a:lnTo>
                    <a:pt x="710857" y="2060206"/>
                  </a:lnTo>
                  <a:lnTo>
                    <a:pt x="708573" y="2059749"/>
                  </a:lnTo>
                  <a:lnTo>
                    <a:pt x="704593" y="2060336"/>
                  </a:lnTo>
                  <a:lnTo>
                    <a:pt x="703614" y="2061054"/>
                  </a:lnTo>
                  <a:lnTo>
                    <a:pt x="701265" y="2060923"/>
                  </a:lnTo>
                  <a:lnTo>
                    <a:pt x="700677" y="2061772"/>
                  </a:lnTo>
                  <a:lnTo>
                    <a:pt x="700547" y="2063860"/>
                  </a:lnTo>
                  <a:lnTo>
                    <a:pt x="698655" y="2066209"/>
                  </a:lnTo>
                  <a:lnTo>
                    <a:pt x="699046" y="2067449"/>
                  </a:lnTo>
                  <a:lnTo>
                    <a:pt x="698394" y="2067905"/>
                  </a:lnTo>
                  <a:lnTo>
                    <a:pt x="697219" y="2067645"/>
                  </a:lnTo>
                  <a:lnTo>
                    <a:pt x="696501" y="2066731"/>
                  </a:lnTo>
                  <a:lnTo>
                    <a:pt x="695718" y="2066992"/>
                  </a:lnTo>
                  <a:lnTo>
                    <a:pt x="693434" y="2065883"/>
                  </a:lnTo>
                  <a:lnTo>
                    <a:pt x="691607" y="2066144"/>
                  </a:lnTo>
                  <a:lnTo>
                    <a:pt x="690890" y="2066731"/>
                  </a:lnTo>
                  <a:lnTo>
                    <a:pt x="689454" y="2066600"/>
                  </a:lnTo>
                  <a:lnTo>
                    <a:pt x="687692" y="2067971"/>
                  </a:lnTo>
                  <a:lnTo>
                    <a:pt x="686844" y="2069994"/>
                  </a:lnTo>
                  <a:lnTo>
                    <a:pt x="686844" y="2071103"/>
                  </a:lnTo>
                  <a:lnTo>
                    <a:pt x="687953" y="2072147"/>
                  </a:lnTo>
                  <a:lnTo>
                    <a:pt x="687170" y="2072865"/>
                  </a:lnTo>
                  <a:lnTo>
                    <a:pt x="686648" y="2074561"/>
                  </a:lnTo>
                  <a:lnTo>
                    <a:pt x="686191" y="2074822"/>
                  </a:lnTo>
                  <a:lnTo>
                    <a:pt x="685213" y="2074496"/>
                  </a:lnTo>
                  <a:lnTo>
                    <a:pt x="682472" y="2076453"/>
                  </a:lnTo>
                  <a:lnTo>
                    <a:pt x="680645" y="2075018"/>
                  </a:lnTo>
                  <a:lnTo>
                    <a:pt x="680188" y="2074105"/>
                  </a:lnTo>
                  <a:lnTo>
                    <a:pt x="678035" y="2072995"/>
                  </a:lnTo>
                  <a:lnTo>
                    <a:pt x="677643" y="2074105"/>
                  </a:lnTo>
                  <a:lnTo>
                    <a:pt x="676534" y="2075083"/>
                  </a:lnTo>
                  <a:lnTo>
                    <a:pt x="676469" y="2077302"/>
                  </a:lnTo>
                  <a:lnTo>
                    <a:pt x="671510" y="2078802"/>
                  </a:lnTo>
                  <a:lnTo>
                    <a:pt x="670400" y="2080304"/>
                  </a:lnTo>
                  <a:lnTo>
                    <a:pt x="669944" y="2082000"/>
                  </a:lnTo>
                  <a:lnTo>
                    <a:pt x="667464" y="2080826"/>
                  </a:lnTo>
                  <a:lnTo>
                    <a:pt x="664919" y="2081935"/>
                  </a:lnTo>
                  <a:lnTo>
                    <a:pt x="664332" y="2081739"/>
                  </a:lnTo>
                  <a:lnTo>
                    <a:pt x="663941" y="2079390"/>
                  </a:lnTo>
                  <a:lnTo>
                    <a:pt x="665376" y="2076649"/>
                  </a:lnTo>
                  <a:lnTo>
                    <a:pt x="664724" y="2075344"/>
                  </a:lnTo>
                  <a:lnTo>
                    <a:pt x="664919" y="2074235"/>
                  </a:lnTo>
                  <a:lnTo>
                    <a:pt x="663810" y="2072865"/>
                  </a:lnTo>
                  <a:lnTo>
                    <a:pt x="663418" y="2071364"/>
                  </a:lnTo>
                  <a:lnTo>
                    <a:pt x="661787" y="2069863"/>
                  </a:lnTo>
                  <a:lnTo>
                    <a:pt x="661526" y="2067449"/>
                  </a:lnTo>
                  <a:lnTo>
                    <a:pt x="660352" y="2066339"/>
                  </a:lnTo>
                  <a:lnTo>
                    <a:pt x="658068" y="2070777"/>
                  </a:lnTo>
                  <a:lnTo>
                    <a:pt x="658459" y="2072799"/>
                  </a:lnTo>
                  <a:lnTo>
                    <a:pt x="659373" y="2074039"/>
                  </a:lnTo>
                  <a:lnTo>
                    <a:pt x="660678" y="2074757"/>
                  </a:lnTo>
                  <a:lnTo>
                    <a:pt x="661135" y="2075410"/>
                  </a:lnTo>
                  <a:lnTo>
                    <a:pt x="661069" y="2076519"/>
                  </a:lnTo>
                  <a:lnTo>
                    <a:pt x="659569" y="2078085"/>
                  </a:lnTo>
                  <a:lnTo>
                    <a:pt x="659503" y="2079325"/>
                  </a:lnTo>
                  <a:lnTo>
                    <a:pt x="659047" y="2079521"/>
                  </a:lnTo>
                  <a:lnTo>
                    <a:pt x="657220" y="2079194"/>
                  </a:lnTo>
                  <a:lnTo>
                    <a:pt x="656110" y="2076910"/>
                  </a:lnTo>
                  <a:lnTo>
                    <a:pt x="653957" y="2075018"/>
                  </a:lnTo>
                  <a:lnTo>
                    <a:pt x="653370" y="2075279"/>
                  </a:lnTo>
                  <a:lnTo>
                    <a:pt x="653174" y="2075540"/>
                  </a:lnTo>
                  <a:lnTo>
                    <a:pt x="655458" y="2077824"/>
                  </a:lnTo>
                  <a:lnTo>
                    <a:pt x="655653" y="2078868"/>
                  </a:lnTo>
                  <a:lnTo>
                    <a:pt x="653435" y="2083762"/>
                  </a:lnTo>
                  <a:lnTo>
                    <a:pt x="652782" y="2087416"/>
                  </a:lnTo>
                  <a:lnTo>
                    <a:pt x="651673" y="2089047"/>
                  </a:lnTo>
                  <a:lnTo>
                    <a:pt x="652130" y="2089895"/>
                  </a:lnTo>
                  <a:lnTo>
                    <a:pt x="652521" y="2089961"/>
                  </a:lnTo>
                  <a:lnTo>
                    <a:pt x="652587" y="2090287"/>
                  </a:lnTo>
                  <a:lnTo>
                    <a:pt x="651999" y="2090613"/>
                  </a:lnTo>
                  <a:lnTo>
                    <a:pt x="652195" y="2091396"/>
                  </a:lnTo>
                  <a:lnTo>
                    <a:pt x="651216" y="2091723"/>
                  </a:lnTo>
                  <a:lnTo>
                    <a:pt x="649716" y="2093419"/>
                  </a:lnTo>
                  <a:lnTo>
                    <a:pt x="648867" y="2093419"/>
                  </a:lnTo>
                  <a:lnTo>
                    <a:pt x="648541" y="2094202"/>
                  </a:lnTo>
                  <a:lnTo>
                    <a:pt x="646910" y="2095638"/>
                  </a:lnTo>
                  <a:lnTo>
                    <a:pt x="647301" y="2096617"/>
                  </a:lnTo>
                  <a:lnTo>
                    <a:pt x="646061" y="2097269"/>
                  </a:lnTo>
                  <a:lnTo>
                    <a:pt x="645539" y="2098900"/>
                  </a:lnTo>
                  <a:lnTo>
                    <a:pt x="645931" y="2099683"/>
                  </a:lnTo>
                  <a:lnTo>
                    <a:pt x="647693" y="2101054"/>
                  </a:lnTo>
                  <a:lnTo>
                    <a:pt x="647888" y="2102750"/>
                  </a:lnTo>
                  <a:lnTo>
                    <a:pt x="649389" y="2103533"/>
                  </a:lnTo>
                  <a:lnTo>
                    <a:pt x="649128" y="2104903"/>
                  </a:lnTo>
                  <a:lnTo>
                    <a:pt x="652913" y="2107187"/>
                  </a:lnTo>
                  <a:lnTo>
                    <a:pt x="649716" y="2109406"/>
                  </a:lnTo>
                  <a:lnTo>
                    <a:pt x="649063" y="2111233"/>
                  </a:lnTo>
                  <a:lnTo>
                    <a:pt x="649585" y="2114039"/>
                  </a:lnTo>
                  <a:lnTo>
                    <a:pt x="651477" y="2114822"/>
                  </a:lnTo>
                  <a:lnTo>
                    <a:pt x="652913" y="2116845"/>
                  </a:lnTo>
                  <a:lnTo>
                    <a:pt x="651608" y="2119390"/>
                  </a:lnTo>
                  <a:lnTo>
                    <a:pt x="649781" y="2118541"/>
                  </a:lnTo>
                  <a:lnTo>
                    <a:pt x="647888" y="2116779"/>
                  </a:lnTo>
                  <a:lnTo>
                    <a:pt x="648476" y="2115148"/>
                  </a:lnTo>
                  <a:lnTo>
                    <a:pt x="648476" y="2112930"/>
                  </a:lnTo>
                  <a:lnTo>
                    <a:pt x="648345" y="2112408"/>
                  </a:lnTo>
                  <a:lnTo>
                    <a:pt x="646518" y="2110711"/>
                  </a:lnTo>
                  <a:lnTo>
                    <a:pt x="646322" y="2109928"/>
                  </a:lnTo>
                  <a:lnTo>
                    <a:pt x="643060" y="2109145"/>
                  </a:lnTo>
                  <a:lnTo>
                    <a:pt x="642146" y="2109276"/>
                  </a:lnTo>
                  <a:lnTo>
                    <a:pt x="643190" y="2108231"/>
                  </a:lnTo>
                  <a:lnTo>
                    <a:pt x="642995" y="2106600"/>
                  </a:lnTo>
                  <a:lnTo>
                    <a:pt x="643386" y="2105556"/>
                  </a:lnTo>
                  <a:lnTo>
                    <a:pt x="642146" y="2104186"/>
                  </a:lnTo>
                  <a:lnTo>
                    <a:pt x="641624" y="2101576"/>
                  </a:lnTo>
                  <a:lnTo>
                    <a:pt x="636926" y="2099422"/>
                  </a:lnTo>
                  <a:lnTo>
                    <a:pt x="635752" y="2098443"/>
                  </a:lnTo>
                  <a:lnTo>
                    <a:pt x="634512" y="2098248"/>
                  </a:lnTo>
                  <a:lnTo>
                    <a:pt x="630597" y="2099945"/>
                  </a:lnTo>
                  <a:lnTo>
                    <a:pt x="630009" y="2099618"/>
                  </a:lnTo>
                  <a:lnTo>
                    <a:pt x="626421" y="2100466"/>
                  </a:lnTo>
                  <a:lnTo>
                    <a:pt x="624006" y="2101837"/>
                  </a:lnTo>
                  <a:lnTo>
                    <a:pt x="620678" y="2102816"/>
                  </a:lnTo>
                  <a:lnTo>
                    <a:pt x="619047" y="2102554"/>
                  </a:lnTo>
                  <a:lnTo>
                    <a:pt x="618786" y="2102098"/>
                  </a:lnTo>
                  <a:lnTo>
                    <a:pt x="617807" y="2102554"/>
                  </a:lnTo>
                  <a:lnTo>
                    <a:pt x="617024" y="2102424"/>
                  </a:lnTo>
                  <a:lnTo>
                    <a:pt x="615719" y="2101249"/>
                  </a:lnTo>
                  <a:lnTo>
                    <a:pt x="615067" y="2102294"/>
                  </a:lnTo>
                  <a:lnTo>
                    <a:pt x="613827" y="2102685"/>
                  </a:lnTo>
                  <a:lnTo>
                    <a:pt x="612391" y="2102554"/>
                  </a:lnTo>
                  <a:lnTo>
                    <a:pt x="609716" y="2103468"/>
                  </a:lnTo>
                  <a:lnTo>
                    <a:pt x="608411" y="2101576"/>
                  </a:lnTo>
                  <a:lnTo>
                    <a:pt x="608346" y="2100532"/>
                  </a:lnTo>
                  <a:lnTo>
                    <a:pt x="606910" y="2097922"/>
                  </a:lnTo>
                  <a:lnTo>
                    <a:pt x="607041" y="2097073"/>
                  </a:lnTo>
                  <a:lnTo>
                    <a:pt x="605801" y="2094137"/>
                  </a:lnTo>
                  <a:lnTo>
                    <a:pt x="606127" y="2093354"/>
                  </a:lnTo>
                  <a:lnTo>
                    <a:pt x="607041" y="2093093"/>
                  </a:lnTo>
                  <a:lnTo>
                    <a:pt x="607432" y="2092310"/>
                  </a:lnTo>
                  <a:lnTo>
                    <a:pt x="605018" y="2091461"/>
                  </a:lnTo>
                  <a:lnTo>
                    <a:pt x="604561" y="2091005"/>
                  </a:lnTo>
                  <a:lnTo>
                    <a:pt x="604431" y="2089895"/>
                  </a:lnTo>
                  <a:lnTo>
                    <a:pt x="604953" y="2088069"/>
                  </a:lnTo>
                  <a:lnTo>
                    <a:pt x="604431" y="2085328"/>
                  </a:lnTo>
                  <a:lnTo>
                    <a:pt x="604235" y="2087481"/>
                  </a:lnTo>
                  <a:lnTo>
                    <a:pt x="603452" y="2088460"/>
                  </a:lnTo>
                  <a:lnTo>
                    <a:pt x="603256" y="2089830"/>
                  </a:lnTo>
                  <a:lnTo>
                    <a:pt x="603909" y="2093158"/>
                  </a:lnTo>
                  <a:lnTo>
                    <a:pt x="604953" y="2094072"/>
                  </a:lnTo>
                  <a:lnTo>
                    <a:pt x="602930" y="2096290"/>
                  </a:lnTo>
                  <a:lnTo>
                    <a:pt x="602473" y="2097726"/>
                  </a:lnTo>
                  <a:lnTo>
                    <a:pt x="602016" y="2098052"/>
                  </a:lnTo>
                  <a:lnTo>
                    <a:pt x="598297" y="2097987"/>
                  </a:lnTo>
                  <a:lnTo>
                    <a:pt x="596796" y="2097204"/>
                  </a:lnTo>
                  <a:lnTo>
                    <a:pt x="596861" y="2095964"/>
                  </a:lnTo>
                  <a:lnTo>
                    <a:pt x="595817" y="2094920"/>
                  </a:lnTo>
                  <a:lnTo>
                    <a:pt x="595491" y="2095377"/>
                  </a:lnTo>
                  <a:lnTo>
                    <a:pt x="596144" y="2096225"/>
                  </a:lnTo>
                  <a:lnTo>
                    <a:pt x="594838" y="2097791"/>
                  </a:lnTo>
                  <a:lnTo>
                    <a:pt x="593338" y="2098378"/>
                  </a:lnTo>
                  <a:lnTo>
                    <a:pt x="592424" y="2100532"/>
                  </a:lnTo>
                  <a:lnTo>
                    <a:pt x="591837" y="2100988"/>
                  </a:lnTo>
                  <a:lnTo>
                    <a:pt x="589488" y="2100466"/>
                  </a:lnTo>
                  <a:lnTo>
                    <a:pt x="587987" y="2098117"/>
                  </a:lnTo>
                  <a:lnTo>
                    <a:pt x="586747" y="2097400"/>
                  </a:lnTo>
                  <a:lnTo>
                    <a:pt x="584398" y="2097595"/>
                  </a:lnTo>
                  <a:lnTo>
                    <a:pt x="580418" y="2097139"/>
                  </a:lnTo>
                  <a:lnTo>
                    <a:pt x="575459" y="2098443"/>
                  </a:lnTo>
                  <a:lnTo>
                    <a:pt x="573436" y="2101054"/>
                  </a:lnTo>
                  <a:lnTo>
                    <a:pt x="572457" y="2101706"/>
                  </a:lnTo>
                  <a:lnTo>
                    <a:pt x="573044" y="2101902"/>
                  </a:lnTo>
                  <a:lnTo>
                    <a:pt x="572392" y="2102881"/>
                  </a:lnTo>
                  <a:lnTo>
                    <a:pt x="572653" y="2104773"/>
                  </a:lnTo>
                  <a:lnTo>
                    <a:pt x="573044" y="2104643"/>
                  </a:lnTo>
                  <a:lnTo>
                    <a:pt x="573371" y="2102946"/>
                  </a:lnTo>
                  <a:lnTo>
                    <a:pt x="574545" y="2100793"/>
                  </a:lnTo>
                  <a:lnTo>
                    <a:pt x="577220" y="2099096"/>
                  </a:lnTo>
                  <a:lnTo>
                    <a:pt x="580809" y="2099618"/>
                  </a:lnTo>
                  <a:lnTo>
                    <a:pt x="582767" y="2100858"/>
                  </a:lnTo>
                  <a:lnTo>
                    <a:pt x="583941" y="2102228"/>
                  </a:lnTo>
                  <a:lnTo>
                    <a:pt x="586551" y="2103272"/>
                  </a:lnTo>
                  <a:lnTo>
                    <a:pt x="591967" y="2103011"/>
                  </a:lnTo>
                  <a:lnTo>
                    <a:pt x="593599" y="2104251"/>
                  </a:lnTo>
                  <a:lnTo>
                    <a:pt x="594904" y="2104512"/>
                  </a:lnTo>
                  <a:lnTo>
                    <a:pt x="595687" y="2104316"/>
                  </a:lnTo>
                  <a:lnTo>
                    <a:pt x="596535" y="2103272"/>
                  </a:lnTo>
                  <a:lnTo>
                    <a:pt x="599667" y="2102620"/>
                  </a:lnTo>
                  <a:lnTo>
                    <a:pt x="600515" y="2102620"/>
                  </a:lnTo>
                  <a:lnTo>
                    <a:pt x="600907" y="2103077"/>
                  </a:lnTo>
                  <a:lnTo>
                    <a:pt x="600842" y="2104903"/>
                  </a:lnTo>
                  <a:lnTo>
                    <a:pt x="600189" y="2105687"/>
                  </a:lnTo>
                  <a:lnTo>
                    <a:pt x="599537" y="2107775"/>
                  </a:lnTo>
                  <a:lnTo>
                    <a:pt x="598754" y="2108166"/>
                  </a:lnTo>
                  <a:lnTo>
                    <a:pt x="597710" y="2109471"/>
                  </a:lnTo>
                  <a:lnTo>
                    <a:pt x="597775" y="2110711"/>
                  </a:lnTo>
                  <a:lnTo>
                    <a:pt x="595426" y="2111233"/>
                  </a:lnTo>
                  <a:lnTo>
                    <a:pt x="595230" y="2113191"/>
                  </a:lnTo>
                  <a:lnTo>
                    <a:pt x="595426" y="2113778"/>
                  </a:lnTo>
                  <a:lnTo>
                    <a:pt x="596470" y="2114496"/>
                  </a:lnTo>
                  <a:lnTo>
                    <a:pt x="600254" y="2115279"/>
                  </a:lnTo>
                  <a:lnTo>
                    <a:pt x="598688" y="2116323"/>
                  </a:lnTo>
                  <a:lnTo>
                    <a:pt x="599080" y="2117236"/>
                  </a:lnTo>
                  <a:lnTo>
                    <a:pt x="602865" y="2117889"/>
                  </a:lnTo>
                  <a:lnTo>
                    <a:pt x="598558" y="2119585"/>
                  </a:lnTo>
                  <a:lnTo>
                    <a:pt x="597971" y="2121086"/>
                  </a:lnTo>
                  <a:lnTo>
                    <a:pt x="598493" y="2121152"/>
                  </a:lnTo>
                  <a:lnTo>
                    <a:pt x="598362" y="2122130"/>
                  </a:lnTo>
                  <a:lnTo>
                    <a:pt x="596209" y="2122587"/>
                  </a:lnTo>
                  <a:lnTo>
                    <a:pt x="594838" y="2124153"/>
                  </a:lnTo>
                  <a:lnTo>
                    <a:pt x="593599" y="2127481"/>
                  </a:lnTo>
                  <a:lnTo>
                    <a:pt x="595556" y="2129047"/>
                  </a:lnTo>
                  <a:lnTo>
                    <a:pt x="595817" y="2129700"/>
                  </a:lnTo>
                  <a:lnTo>
                    <a:pt x="595099" y="2130221"/>
                  </a:lnTo>
                  <a:lnTo>
                    <a:pt x="595099" y="2130678"/>
                  </a:lnTo>
                  <a:lnTo>
                    <a:pt x="596209" y="2131657"/>
                  </a:lnTo>
                  <a:lnTo>
                    <a:pt x="595948" y="2133288"/>
                  </a:lnTo>
                  <a:lnTo>
                    <a:pt x="595034" y="2133680"/>
                  </a:lnTo>
                  <a:lnTo>
                    <a:pt x="594773" y="2134593"/>
                  </a:lnTo>
                  <a:lnTo>
                    <a:pt x="592816" y="2134789"/>
                  </a:lnTo>
                  <a:lnTo>
                    <a:pt x="593011" y="2137008"/>
                  </a:lnTo>
                  <a:lnTo>
                    <a:pt x="591445" y="2137203"/>
                  </a:lnTo>
                  <a:lnTo>
                    <a:pt x="591641" y="2137921"/>
                  </a:lnTo>
                  <a:lnTo>
                    <a:pt x="591184" y="2138248"/>
                  </a:lnTo>
                  <a:lnTo>
                    <a:pt x="589618" y="2138378"/>
                  </a:lnTo>
                  <a:lnTo>
                    <a:pt x="589292" y="2137008"/>
                  </a:lnTo>
                  <a:lnTo>
                    <a:pt x="587008" y="2136486"/>
                  </a:lnTo>
                  <a:lnTo>
                    <a:pt x="586160" y="2135442"/>
                  </a:lnTo>
                  <a:lnTo>
                    <a:pt x="583680" y="2136746"/>
                  </a:lnTo>
                  <a:lnTo>
                    <a:pt x="581788" y="2136616"/>
                  </a:lnTo>
                  <a:lnTo>
                    <a:pt x="581788" y="2135898"/>
                  </a:lnTo>
                  <a:lnTo>
                    <a:pt x="581070" y="2134789"/>
                  </a:lnTo>
                  <a:lnTo>
                    <a:pt x="580548" y="2134724"/>
                  </a:lnTo>
                  <a:lnTo>
                    <a:pt x="579635" y="2135768"/>
                  </a:lnTo>
                  <a:lnTo>
                    <a:pt x="579374" y="2137791"/>
                  </a:lnTo>
                  <a:lnTo>
                    <a:pt x="578982" y="2137986"/>
                  </a:lnTo>
                  <a:lnTo>
                    <a:pt x="578591" y="2137986"/>
                  </a:lnTo>
                  <a:lnTo>
                    <a:pt x="578852" y="2137138"/>
                  </a:lnTo>
                  <a:lnTo>
                    <a:pt x="578460" y="2136682"/>
                  </a:lnTo>
                  <a:lnTo>
                    <a:pt x="577808" y="2136420"/>
                  </a:lnTo>
                  <a:lnTo>
                    <a:pt x="576372" y="2136877"/>
                  </a:lnTo>
                  <a:lnTo>
                    <a:pt x="576242" y="2135703"/>
                  </a:lnTo>
                  <a:lnTo>
                    <a:pt x="578134" y="2133614"/>
                  </a:lnTo>
                  <a:lnTo>
                    <a:pt x="578591" y="2131918"/>
                  </a:lnTo>
                  <a:lnTo>
                    <a:pt x="576633" y="2129569"/>
                  </a:lnTo>
                  <a:lnTo>
                    <a:pt x="577220" y="2128198"/>
                  </a:lnTo>
                  <a:lnTo>
                    <a:pt x="575524" y="2126567"/>
                  </a:lnTo>
                  <a:lnTo>
                    <a:pt x="574088" y="2129765"/>
                  </a:lnTo>
                  <a:lnTo>
                    <a:pt x="571609" y="2131461"/>
                  </a:lnTo>
                  <a:lnTo>
                    <a:pt x="569847" y="2131592"/>
                  </a:lnTo>
                  <a:lnTo>
                    <a:pt x="568607" y="2129960"/>
                  </a:lnTo>
                  <a:lnTo>
                    <a:pt x="568477" y="2128590"/>
                  </a:lnTo>
                  <a:lnTo>
                    <a:pt x="566911" y="2128655"/>
                  </a:lnTo>
                  <a:lnTo>
                    <a:pt x="566062" y="2127611"/>
                  </a:lnTo>
                  <a:lnTo>
                    <a:pt x="565279" y="2128329"/>
                  </a:lnTo>
                  <a:lnTo>
                    <a:pt x="563583" y="2127742"/>
                  </a:lnTo>
                  <a:lnTo>
                    <a:pt x="560516" y="2125589"/>
                  </a:lnTo>
                  <a:lnTo>
                    <a:pt x="560255" y="2124936"/>
                  </a:lnTo>
                  <a:lnTo>
                    <a:pt x="556274" y="2125719"/>
                  </a:lnTo>
                  <a:lnTo>
                    <a:pt x="548379" y="2125458"/>
                  </a:lnTo>
                  <a:lnTo>
                    <a:pt x="545899" y="2126176"/>
                  </a:lnTo>
                  <a:lnTo>
                    <a:pt x="546030" y="2124806"/>
                  </a:lnTo>
                  <a:lnTo>
                    <a:pt x="545508" y="2121935"/>
                  </a:lnTo>
                  <a:lnTo>
                    <a:pt x="546291" y="2119455"/>
                  </a:lnTo>
                  <a:lnTo>
                    <a:pt x="545116" y="2117693"/>
                  </a:lnTo>
                  <a:lnTo>
                    <a:pt x="545834" y="2115866"/>
                  </a:lnTo>
                  <a:lnTo>
                    <a:pt x="544660" y="2116518"/>
                  </a:lnTo>
                  <a:lnTo>
                    <a:pt x="541919" y="2115605"/>
                  </a:lnTo>
                  <a:lnTo>
                    <a:pt x="539309" y="2115735"/>
                  </a:lnTo>
                  <a:lnTo>
                    <a:pt x="537025" y="2112995"/>
                  </a:lnTo>
                  <a:lnTo>
                    <a:pt x="535394" y="2110059"/>
                  </a:lnTo>
                  <a:lnTo>
                    <a:pt x="533371" y="2110189"/>
                  </a:lnTo>
                  <a:lnTo>
                    <a:pt x="533110" y="2110711"/>
                  </a:lnTo>
                  <a:lnTo>
                    <a:pt x="534285" y="2110972"/>
                  </a:lnTo>
                  <a:lnTo>
                    <a:pt x="535655" y="2113974"/>
                  </a:lnTo>
                  <a:lnTo>
                    <a:pt x="536895" y="2115148"/>
                  </a:lnTo>
                  <a:lnTo>
                    <a:pt x="536438" y="2118019"/>
                  </a:lnTo>
                  <a:lnTo>
                    <a:pt x="536960" y="2119585"/>
                  </a:lnTo>
                  <a:lnTo>
                    <a:pt x="537808" y="2120107"/>
                  </a:lnTo>
                  <a:lnTo>
                    <a:pt x="540353" y="2118541"/>
                  </a:lnTo>
                  <a:lnTo>
                    <a:pt x="543094" y="2118541"/>
                  </a:lnTo>
                  <a:lnTo>
                    <a:pt x="544138" y="2119650"/>
                  </a:lnTo>
                  <a:lnTo>
                    <a:pt x="544529" y="2121216"/>
                  </a:lnTo>
                  <a:lnTo>
                    <a:pt x="544464" y="2122391"/>
                  </a:lnTo>
                  <a:lnTo>
                    <a:pt x="542245" y="2123500"/>
                  </a:lnTo>
                  <a:lnTo>
                    <a:pt x="541919" y="2125132"/>
                  </a:lnTo>
                  <a:lnTo>
                    <a:pt x="541527" y="2125197"/>
                  </a:lnTo>
                  <a:lnTo>
                    <a:pt x="540418" y="2124283"/>
                  </a:lnTo>
                  <a:lnTo>
                    <a:pt x="537547" y="2124414"/>
                  </a:lnTo>
                  <a:lnTo>
                    <a:pt x="534350" y="2123044"/>
                  </a:lnTo>
                  <a:lnTo>
                    <a:pt x="532523" y="2120499"/>
                  </a:lnTo>
                  <a:lnTo>
                    <a:pt x="531152" y="2120238"/>
                  </a:lnTo>
                  <a:lnTo>
                    <a:pt x="530891" y="2120564"/>
                  </a:lnTo>
                  <a:lnTo>
                    <a:pt x="530239" y="2124088"/>
                  </a:lnTo>
                  <a:lnTo>
                    <a:pt x="532718" y="2125197"/>
                  </a:lnTo>
                  <a:lnTo>
                    <a:pt x="534807" y="2125523"/>
                  </a:lnTo>
                  <a:lnTo>
                    <a:pt x="535851" y="2126306"/>
                  </a:lnTo>
                  <a:lnTo>
                    <a:pt x="536764" y="2126176"/>
                  </a:lnTo>
                  <a:lnTo>
                    <a:pt x="539244" y="2126828"/>
                  </a:lnTo>
                  <a:lnTo>
                    <a:pt x="539244" y="2129373"/>
                  </a:lnTo>
                  <a:lnTo>
                    <a:pt x="538265" y="2131135"/>
                  </a:lnTo>
                  <a:lnTo>
                    <a:pt x="538656" y="2131657"/>
                  </a:lnTo>
                  <a:lnTo>
                    <a:pt x="537612" y="2133027"/>
                  </a:lnTo>
                  <a:lnTo>
                    <a:pt x="538591" y="2134071"/>
                  </a:lnTo>
                  <a:lnTo>
                    <a:pt x="538656" y="2135050"/>
                  </a:lnTo>
                  <a:lnTo>
                    <a:pt x="534285" y="2135898"/>
                  </a:lnTo>
                  <a:lnTo>
                    <a:pt x="533306" y="2137138"/>
                  </a:lnTo>
                  <a:lnTo>
                    <a:pt x="532066" y="2137986"/>
                  </a:lnTo>
                  <a:lnTo>
                    <a:pt x="531022" y="2138182"/>
                  </a:lnTo>
                  <a:lnTo>
                    <a:pt x="530957" y="2139553"/>
                  </a:lnTo>
                  <a:lnTo>
                    <a:pt x="529978" y="2140531"/>
                  </a:lnTo>
                  <a:lnTo>
                    <a:pt x="529782" y="2141575"/>
                  </a:lnTo>
                  <a:lnTo>
                    <a:pt x="530108" y="2143402"/>
                  </a:lnTo>
                  <a:lnTo>
                    <a:pt x="531609" y="2144185"/>
                  </a:lnTo>
                  <a:lnTo>
                    <a:pt x="531348" y="2146143"/>
                  </a:lnTo>
                  <a:lnTo>
                    <a:pt x="532001" y="2147513"/>
                  </a:lnTo>
                  <a:lnTo>
                    <a:pt x="531805" y="2148166"/>
                  </a:lnTo>
                  <a:lnTo>
                    <a:pt x="529847" y="2148035"/>
                  </a:lnTo>
                  <a:lnTo>
                    <a:pt x="529064" y="2147579"/>
                  </a:lnTo>
                  <a:lnTo>
                    <a:pt x="528477" y="2148231"/>
                  </a:lnTo>
                  <a:lnTo>
                    <a:pt x="528934" y="2148622"/>
                  </a:lnTo>
                  <a:lnTo>
                    <a:pt x="528738" y="2150319"/>
                  </a:lnTo>
                  <a:lnTo>
                    <a:pt x="526781" y="2150450"/>
                  </a:lnTo>
                  <a:lnTo>
                    <a:pt x="525280" y="2151559"/>
                  </a:lnTo>
                  <a:lnTo>
                    <a:pt x="525541" y="2152211"/>
                  </a:lnTo>
                  <a:lnTo>
                    <a:pt x="524236" y="2152407"/>
                  </a:lnTo>
                  <a:lnTo>
                    <a:pt x="522604" y="2154169"/>
                  </a:lnTo>
                  <a:lnTo>
                    <a:pt x="522082" y="2154169"/>
                  </a:lnTo>
                  <a:lnTo>
                    <a:pt x="521952" y="2153778"/>
                  </a:lnTo>
                  <a:lnTo>
                    <a:pt x="520973" y="2154561"/>
                  </a:lnTo>
                  <a:lnTo>
                    <a:pt x="520451" y="2153647"/>
                  </a:lnTo>
                  <a:lnTo>
                    <a:pt x="520321" y="2151037"/>
                  </a:lnTo>
                  <a:lnTo>
                    <a:pt x="519864" y="2150580"/>
                  </a:lnTo>
                  <a:lnTo>
                    <a:pt x="518167" y="2150188"/>
                  </a:lnTo>
                  <a:lnTo>
                    <a:pt x="515427" y="2151102"/>
                  </a:lnTo>
                  <a:lnTo>
                    <a:pt x="513795" y="2152668"/>
                  </a:lnTo>
                  <a:lnTo>
                    <a:pt x="513534" y="2153451"/>
                  </a:lnTo>
                  <a:lnTo>
                    <a:pt x="513600" y="2154234"/>
                  </a:lnTo>
                  <a:lnTo>
                    <a:pt x="514317" y="2154887"/>
                  </a:lnTo>
                  <a:lnTo>
                    <a:pt x="514317" y="2155604"/>
                  </a:lnTo>
                  <a:lnTo>
                    <a:pt x="513665" y="2156714"/>
                  </a:lnTo>
                  <a:lnTo>
                    <a:pt x="511903" y="2157170"/>
                  </a:lnTo>
                  <a:lnTo>
                    <a:pt x="511838" y="2158084"/>
                  </a:lnTo>
                  <a:lnTo>
                    <a:pt x="511381" y="2158541"/>
                  </a:lnTo>
                  <a:lnTo>
                    <a:pt x="511381" y="2160042"/>
                  </a:lnTo>
                  <a:lnTo>
                    <a:pt x="510337" y="2160433"/>
                  </a:lnTo>
                  <a:lnTo>
                    <a:pt x="509358" y="2159389"/>
                  </a:lnTo>
                  <a:lnTo>
                    <a:pt x="510989" y="2157040"/>
                  </a:lnTo>
                  <a:lnTo>
                    <a:pt x="510663" y="2155082"/>
                  </a:lnTo>
                  <a:lnTo>
                    <a:pt x="509880" y="2153451"/>
                  </a:lnTo>
                  <a:lnTo>
                    <a:pt x="510206" y="2146991"/>
                  </a:lnTo>
                  <a:lnTo>
                    <a:pt x="509750" y="2146926"/>
                  </a:lnTo>
                  <a:lnTo>
                    <a:pt x="509293" y="2147709"/>
                  </a:lnTo>
                  <a:lnTo>
                    <a:pt x="503551" y="2144185"/>
                  </a:lnTo>
                  <a:lnTo>
                    <a:pt x="500810" y="2143794"/>
                  </a:lnTo>
                  <a:lnTo>
                    <a:pt x="498004" y="2140923"/>
                  </a:lnTo>
                  <a:lnTo>
                    <a:pt x="495655" y="2140857"/>
                  </a:lnTo>
                  <a:lnTo>
                    <a:pt x="495198" y="2139748"/>
                  </a:lnTo>
                  <a:lnTo>
                    <a:pt x="492980" y="2140466"/>
                  </a:lnTo>
                  <a:lnTo>
                    <a:pt x="491414" y="2141836"/>
                  </a:lnTo>
                  <a:lnTo>
                    <a:pt x="489848" y="2140988"/>
                  </a:lnTo>
                  <a:lnTo>
                    <a:pt x="489130" y="2141575"/>
                  </a:lnTo>
                  <a:lnTo>
                    <a:pt x="488347" y="2141380"/>
                  </a:lnTo>
                  <a:lnTo>
                    <a:pt x="487368" y="2140597"/>
                  </a:lnTo>
                  <a:lnTo>
                    <a:pt x="487890" y="2138639"/>
                  </a:lnTo>
                  <a:lnTo>
                    <a:pt x="486846" y="2137856"/>
                  </a:lnTo>
                  <a:lnTo>
                    <a:pt x="486846" y="2135246"/>
                  </a:lnTo>
                  <a:lnTo>
                    <a:pt x="485476" y="2132375"/>
                  </a:lnTo>
                  <a:lnTo>
                    <a:pt x="484628" y="2133484"/>
                  </a:lnTo>
                  <a:lnTo>
                    <a:pt x="485215" y="2134528"/>
                  </a:lnTo>
                  <a:lnTo>
                    <a:pt x="484628" y="2135963"/>
                  </a:lnTo>
                  <a:lnTo>
                    <a:pt x="484628" y="2137073"/>
                  </a:lnTo>
                  <a:lnTo>
                    <a:pt x="485867" y="2138443"/>
                  </a:lnTo>
                  <a:lnTo>
                    <a:pt x="486781" y="2140727"/>
                  </a:lnTo>
                  <a:lnTo>
                    <a:pt x="489848" y="2143598"/>
                  </a:lnTo>
                  <a:lnTo>
                    <a:pt x="489652" y="2144511"/>
                  </a:lnTo>
                  <a:lnTo>
                    <a:pt x="488282" y="2144838"/>
                  </a:lnTo>
                  <a:lnTo>
                    <a:pt x="486389" y="2144120"/>
                  </a:lnTo>
                  <a:lnTo>
                    <a:pt x="484040" y="2144577"/>
                  </a:lnTo>
                  <a:lnTo>
                    <a:pt x="483910" y="2145294"/>
                  </a:lnTo>
                  <a:lnTo>
                    <a:pt x="482996" y="2146078"/>
                  </a:lnTo>
                  <a:lnTo>
                    <a:pt x="482670" y="2147252"/>
                  </a:lnTo>
                  <a:lnTo>
                    <a:pt x="482148" y="2147709"/>
                  </a:lnTo>
                  <a:lnTo>
                    <a:pt x="481169" y="2147709"/>
                  </a:lnTo>
                  <a:lnTo>
                    <a:pt x="479995" y="2146273"/>
                  </a:lnTo>
                  <a:lnTo>
                    <a:pt x="477972" y="2148427"/>
                  </a:lnTo>
                  <a:lnTo>
                    <a:pt x="476536" y="2148884"/>
                  </a:lnTo>
                  <a:lnTo>
                    <a:pt x="475819" y="2148101"/>
                  </a:lnTo>
                  <a:lnTo>
                    <a:pt x="474187" y="2147579"/>
                  </a:lnTo>
                  <a:lnTo>
                    <a:pt x="471512" y="2144447"/>
                  </a:lnTo>
                  <a:lnTo>
                    <a:pt x="470598" y="2144316"/>
                  </a:lnTo>
                  <a:lnTo>
                    <a:pt x="470142" y="2145425"/>
                  </a:lnTo>
                  <a:lnTo>
                    <a:pt x="472947" y="2148231"/>
                  </a:lnTo>
                  <a:lnTo>
                    <a:pt x="472752" y="2148884"/>
                  </a:lnTo>
                  <a:lnTo>
                    <a:pt x="471055" y="2150254"/>
                  </a:lnTo>
                  <a:lnTo>
                    <a:pt x="466488" y="2151298"/>
                  </a:lnTo>
                  <a:lnTo>
                    <a:pt x="463486" y="2149928"/>
                  </a:lnTo>
                  <a:lnTo>
                    <a:pt x="461528" y="2149993"/>
                  </a:lnTo>
                  <a:lnTo>
                    <a:pt x="460811" y="2148818"/>
                  </a:lnTo>
                  <a:lnTo>
                    <a:pt x="459701" y="2147970"/>
                  </a:lnTo>
                  <a:lnTo>
                    <a:pt x="458592" y="2147709"/>
                  </a:lnTo>
                  <a:lnTo>
                    <a:pt x="457222" y="2145099"/>
                  </a:lnTo>
                  <a:lnTo>
                    <a:pt x="456895" y="2143468"/>
                  </a:lnTo>
                  <a:lnTo>
                    <a:pt x="453241" y="2140857"/>
                  </a:lnTo>
                  <a:lnTo>
                    <a:pt x="451871" y="2143076"/>
                  </a:lnTo>
                  <a:lnTo>
                    <a:pt x="451153" y="2143207"/>
                  </a:lnTo>
                  <a:lnTo>
                    <a:pt x="449913" y="2142750"/>
                  </a:lnTo>
                  <a:lnTo>
                    <a:pt x="448543" y="2140270"/>
                  </a:lnTo>
                  <a:lnTo>
                    <a:pt x="447956" y="2136682"/>
                  </a:lnTo>
                  <a:lnTo>
                    <a:pt x="445542" y="2135050"/>
                  </a:lnTo>
                  <a:lnTo>
                    <a:pt x="445411" y="2133419"/>
                  </a:lnTo>
                  <a:lnTo>
                    <a:pt x="445085" y="2133354"/>
                  </a:lnTo>
                  <a:lnTo>
                    <a:pt x="443976" y="2134789"/>
                  </a:lnTo>
                  <a:lnTo>
                    <a:pt x="444041" y="2135442"/>
                  </a:lnTo>
                  <a:lnTo>
                    <a:pt x="444889" y="2136225"/>
                  </a:lnTo>
                  <a:lnTo>
                    <a:pt x="444889" y="2138248"/>
                  </a:lnTo>
                  <a:lnTo>
                    <a:pt x="447108" y="2138704"/>
                  </a:lnTo>
                  <a:lnTo>
                    <a:pt x="447825" y="2139618"/>
                  </a:lnTo>
                  <a:lnTo>
                    <a:pt x="447630" y="2143924"/>
                  </a:lnTo>
                  <a:lnTo>
                    <a:pt x="446716" y="2144903"/>
                  </a:lnTo>
                  <a:lnTo>
                    <a:pt x="447108" y="2145099"/>
                  </a:lnTo>
                  <a:lnTo>
                    <a:pt x="451414" y="2145034"/>
                  </a:lnTo>
                  <a:lnTo>
                    <a:pt x="453307" y="2145425"/>
                  </a:lnTo>
                  <a:lnTo>
                    <a:pt x="453176" y="2143402"/>
                  </a:lnTo>
                  <a:lnTo>
                    <a:pt x="453894" y="2142685"/>
                  </a:lnTo>
                  <a:lnTo>
                    <a:pt x="454807" y="2142685"/>
                  </a:lnTo>
                  <a:lnTo>
                    <a:pt x="457026" y="2145230"/>
                  </a:lnTo>
                  <a:lnTo>
                    <a:pt x="457483" y="2146861"/>
                  </a:lnTo>
                  <a:lnTo>
                    <a:pt x="458396" y="2148101"/>
                  </a:lnTo>
                  <a:lnTo>
                    <a:pt x="460223" y="2149536"/>
                  </a:lnTo>
                  <a:lnTo>
                    <a:pt x="465182" y="2151494"/>
                  </a:lnTo>
                  <a:lnTo>
                    <a:pt x="470990" y="2151624"/>
                  </a:lnTo>
                  <a:lnTo>
                    <a:pt x="474383" y="2149079"/>
                  </a:lnTo>
                  <a:lnTo>
                    <a:pt x="475884" y="2148688"/>
                  </a:lnTo>
                  <a:lnTo>
                    <a:pt x="475884" y="2149079"/>
                  </a:lnTo>
                  <a:lnTo>
                    <a:pt x="473992" y="2149928"/>
                  </a:lnTo>
                  <a:lnTo>
                    <a:pt x="471316" y="2152081"/>
                  </a:lnTo>
                  <a:lnTo>
                    <a:pt x="466553" y="2152603"/>
                  </a:lnTo>
                  <a:lnTo>
                    <a:pt x="464856" y="2152407"/>
                  </a:lnTo>
                  <a:lnTo>
                    <a:pt x="462833" y="2151428"/>
                  </a:lnTo>
                  <a:lnTo>
                    <a:pt x="461006" y="2151233"/>
                  </a:lnTo>
                  <a:lnTo>
                    <a:pt x="460093" y="2150776"/>
                  </a:lnTo>
                  <a:lnTo>
                    <a:pt x="456765" y="2147513"/>
                  </a:lnTo>
                  <a:lnTo>
                    <a:pt x="455329" y="2147513"/>
                  </a:lnTo>
                  <a:lnTo>
                    <a:pt x="455264" y="2148296"/>
                  </a:lnTo>
                  <a:lnTo>
                    <a:pt x="454677" y="2149079"/>
                  </a:lnTo>
                  <a:lnTo>
                    <a:pt x="455003" y="2149928"/>
                  </a:lnTo>
                  <a:lnTo>
                    <a:pt x="454416" y="2149862"/>
                  </a:lnTo>
                  <a:lnTo>
                    <a:pt x="454220" y="2150450"/>
                  </a:lnTo>
                  <a:lnTo>
                    <a:pt x="454612" y="2151885"/>
                  </a:lnTo>
                  <a:lnTo>
                    <a:pt x="456243" y="2154756"/>
                  </a:lnTo>
                  <a:lnTo>
                    <a:pt x="457417" y="2155474"/>
                  </a:lnTo>
                  <a:lnTo>
                    <a:pt x="457287" y="2156061"/>
                  </a:lnTo>
                  <a:lnTo>
                    <a:pt x="456700" y="2156453"/>
                  </a:lnTo>
                  <a:lnTo>
                    <a:pt x="454546" y="2156453"/>
                  </a:lnTo>
                  <a:lnTo>
                    <a:pt x="453372" y="2155409"/>
                  </a:lnTo>
                  <a:lnTo>
                    <a:pt x="452458" y="2155344"/>
                  </a:lnTo>
                  <a:lnTo>
                    <a:pt x="452524" y="2156127"/>
                  </a:lnTo>
                  <a:lnTo>
                    <a:pt x="453502" y="2156975"/>
                  </a:lnTo>
                  <a:lnTo>
                    <a:pt x="453502" y="2157627"/>
                  </a:lnTo>
                  <a:lnTo>
                    <a:pt x="451610" y="2158802"/>
                  </a:lnTo>
                  <a:lnTo>
                    <a:pt x="449196" y="2158932"/>
                  </a:lnTo>
                  <a:lnTo>
                    <a:pt x="448413" y="2159715"/>
                  </a:lnTo>
                  <a:lnTo>
                    <a:pt x="450174" y="2161543"/>
                  </a:lnTo>
                  <a:lnTo>
                    <a:pt x="450240" y="2162130"/>
                  </a:lnTo>
                  <a:lnTo>
                    <a:pt x="449000" y="2162195"/>
                  </a:lnTo>
                  <a:lnTo>
                    <a:pt x="447825" y="2163239"/>
                  </a:lnTo>
                  <a:lnTo>
                    <a:pt x="444824" y="2164805"/>
                  </a:lnTo>
                  <a:lnTo>
                    <a:pt x="443780" y="2164675"/>
                  </a:lnTo>
                  <a:lnTo>
                    <a:pt x="442932" y="2163304"/>
                  </a:lnTo>
                  <a:lnTo>
                    <a:pt x="443845" y="2161216"/>
                  </a:lnTo>
                  <a:lnTo>
                    <a:pt x="443910" y="2160172"/>
                  </a:lnTo>
                  <a:lnTo>
                    <a:pt x="441561" y="2161543"/>
                  </a:lnTo>
                  <a:lnTo>
                    <a:pt x="440648" y="2161412"/>
                  </a:lnTo>
                  <a:lnTo>
                    <a:pt x="440060" y="2162064"/>
                  </a:lnTo>
                  <a:lnTo>
                    <a:pt x="440126" y="2163435"/>
                  </a:lnTo>
                  <a:lnTo>
                    <a:pt x="441496" y="2163630"/>
                  </a:lnTo>
                  <a:lnTo>
                    <a:pt x="442018" y="2165262"/>
                  </a:lnTo>
                  <a:lnTo>
                    <a:pt x="439930" y="2165718"/>
                  </a:lnTo>
                  <a:lnTo>
                    <a:pt x="438168" y="2166632"/>
                  </a:lnTo>
                  <a:lnTo>
                    <a:pt x="438103" y="2167285"/>
                  </a:lnTo>
                  <a:lnTo>
                    <a:pt x="436733" y="2167350"/>
                  </a:lnTo>
                  <a:lnTo>
                    <a:pt x="435558" y="2167872"/>
                  </a:lnTo>
                  <a:lnTo>
                    <a:pt x="435427" y="2167024"/>
                  </a:lnTo>
                  <a:lnTo>
                    <a:pt x="438364" y="2161020"/>
                  </a:lnTo>
                  <a:lnTo>
                    <a:pt x="438494" y="2160303"/>
                  </a:lnTo>
                  <a:lnTo>
                    <a:pt x="437972" y="2159324"/>
                  </a:lnTo>
                  <a:lnTo>
                    <a:pt x="438364" y="2158932"/>
                  </a:lnTo>
                  <a:lnTo>
                    <a:pt x="438821" y="2159454"/>
                  </a:lnTo>
                  <a:lnTo>
                    <a:pt x="439147" y="2159193"/>
                  </a:lnTo>
                  <a:lnTo>
                    <a:pt x="439212" y="2158149"/>
                  </a:lnTo>
                  <a:lnTo>
                    <a:pt x="438560" y="2156910"/>
                  </a:lnTo>
                  <a:lnTo>
                    <a:pt x="438168" y="2154365"/>
                  </a:lnTo>
                  <a:lnTo>
                    <a:pt x="438560" y="2150450"/>
                  </a:lnTo>
                  <a:lnTo>
                    <a:pt x="438364" y="2150123"/>
                  </a:lnTo>
                  <a:lnTo>
                    <a:pt x="437320" y="2150058"/>
                  </a:lnTo>
                  <a:lnTo>
                    <a:pt x="437385" y="2148949"/>
                  </a:lnTo>
                  <a:lnTo>
                    <a:pt x="436928" y="2148427"/>
                  </a:lnTo>
                  <a:lnTo>
                    <a:pt x="434318" y="2151363"/>
                  </a:lnTo>
                  <a:lnTo>
                    <a:pt x="435493" y="2151363"/>
                  </a:lnTo>
                  <a:lnTo>
                    <a:pt x="435819" y="2151885"/>
                  </a:lnTo>
                  <a:lnTo>
                    <a:pt x="437581" y="2151950"/>
                  </a:lnTo>
                  <a:lnTo>
                    <a:pt x="437189" y="2154495"/>
                  </a:lnTo>
                  <a:lnTo>
                    <a:pt x="437516" y="2155996"/>
                  </a:lnTo>
                  <a:lnTo>
                    <a:pt x="436863" y="2158215"/>
                  </a:lnTo>
                  <a:lnTo>
                    <a:pt x="437189" y="2160629"/>
                  </a:lnTo>
                  <a:lnTo>
                    <a:pt x="436537" y="2161086"/>
                  </a:lnTo>
                  <a:lnTo>
                    <a:pt x="435884" y="2162326"/>
                  </a:lnTo>
                  <a:lnTo>
                    <a:pt x="434057" y="2163369"/>
                  </a:lnTo>
                  <a:lnTo>
                    <a:pt x="430860" y="2166241"/>
                  </a:lnTo>
                  <a:lnTo>
                    <a:pt x="431121" y="2167285"/>
                  </a:lnTo>
                  <a:lnTo>
                    <a:pt x="432230" y="2167741"/>
                  </a:lnTo>
                  <a:lnTo>
                    <a:pt x="430207" y="2170482"/>
                  </a:lnTo>
                  <a:lnTo>
                    <a:pt x="430664" y="2171852"/>
                  </a:lnTo>
                  <a:lnTo>
                    <a:pt x="430468" y="2172309"/>
                  </a:lnTo>
                  <a:lnTo>
                    <a:pt x="428380" y="2172766"/>
                  </a:lnTo>
                  <a:lnTo>
                    <a:pt x="427597" y="2171787"/>
                  </a:lnTo>
                  <a:lnTo>
                    <a:pt x="426814" y="2171526"/>
                  </a:lnTo>
                  <a:lnTo>
                    <a:pt x="424596" y="2172700"/>
                  </a:lnTo>
                  <a:lnTo>
                    <a:pt x="424661" y="2173875"/>
                  </a:lnTo>
                  <a:lnTo>
                    <a:pt x="421529" y="2177464"/>
                  </a:lnTo>
                  <a:lnTo>
                    <a:pt x="422573" y="2178834"/>
                  </a:lnTo>
                  <a:lnTo>
                    <a:pt x="422377" y="2181053"/>
                  </a:lnTo>
                  <a:lnTo>
                    <a:pt x="423617" y="2182945"/>
                  </a:lnTo>
                  <a:lnTo>
                    <a:pt x="421725" y="2183989"/>
                  </a:lnTo>
                  <a:lnTo>
                    <a:pt x="420615" y="2183728"/>
                  </a:lnTo>
                  <a:lnTo>
                    <a:pt x="419636" y="2183989"/>
                  </a:lnTo>
                  <a:lnTo>
                    <a:pt x="417875" y="2186534"/>
                  </a:lnTo>
                  <a:lnTo>
                    <a:pt x="416048" y="2186273"/>
                  </a:lnTo>
                  <a:lnTo>
                    <a:pt x="415265" y="2185425"/>
                  </a:lnTo>
                  <a:lnTo>
                    <a:pt x="413960" y="2186077"/>
                  </a:lnTo>
                  <a:lnTo>
                    <a:pt x="413242" y="2186142"/>
                  </a:lnTo>
                  <a:lnTo>
                    <a:pt x="412916" y="2185751"/>
                  </a:lnTo>
                  <a:lnTo>
                    <a:pt x="414547" y="2182619"/>
                  </a:lnTo>
                  <a:lnTo>
                    <a:pt x="416504" y="2180988"/>
                  </a:lnTo>
                  <a:lnTo>
                    <a:pt x="416113" y="2179943"/>
                  </a:lnTo>
                  <a:lnTo>
                    <a:pt x="415004" y="2180074"/>
                  </a:lnTo>
                  <a:lnTo>
                    <a:pt x="415265" y="2178639"/>
                  </a:lnTo>
                  <a:lnTo>
                    <a:pt x="414743" y="2178247"/>
                  </a:lnTo>
                  <a:lnTo>
                    <a:pt x="414351" y="2178377"/>
                  </a:lnTo>
                  <a:lnTo>
                    <a:pt x="413242" y="2180661"/>
                  </a:lnTo>
                  <a:lnTo>
                    <a:pt x="410762" y="2180335"/>
                  </a:lnTo>
                  <a:lnTo>
                    <a:pt x="409718" y="2180531"/>
                  </a:lnTo>
                  <a:lnTo>
                    <a:pt x="406521" y="2182554"/>
                  </a:lnTo>
                  <a:lnTo>
                    <a:pt x="405346" y="2182880"/>
                  </a:lnTo>
                  <a:lnTo>
                    <a:pt x="403389" y="2184446"/>
                  </a:lnTo>
                  <a:lnTo>
                    <a:pt x="403976" y="2182814"/>
                  </a:lnTo>
                  <a:lnTo>
                    <a:pt x="404955" y="2182227"/>
                  </a:lnTo>
                  <a:lnTo>
                    <a:pt x="405020" y="2181771"/>
                  </a:lnTo>
                  <a:lnTo>
                    <a:pt x="404237" y="2181118"/>
                  </a:lnTo>
                  <a:lnTo>
                    <a:pt x="405281" y="2178247"/>
                  </a:lnTo>
                  <a:lnTo>
                    <a:pt x="405281" y="2175506"/>
                  </a:lnTo>
                  <a:lnTo>
                    <a:pt x="404563" y="2175506"/>
                  </a:lnTo>
                  <a:lnTo>
                    <a:pt x="401757" y="2177268"/>
                  </a:lnTo>
                  <a:lnTo>
                    <a:pt x="400909" y="2177138"/>
                  </a:lnTo>
                  <a:lnTo>
                    <a:pt x="401888" y="2178508"/>
                  </a:lnTo>
                  <a:lnTo>
                    <a:pt x="401692" y="2179226"/>
                  </a:lnTo>
                  <a:lnTo>
                    <a:pt x="400844" y="2179682"/>
                  </a:lnTo>
                  <a:lnTo>
                    <a:pt x="400126" y="2178834"/>
                  </a:lnTo>
                  <a:lnTo>
                    <a:pt x="398299" y="2178834"/>
                  </a:lnTo>
                  <a:lnTo>
                    <a:pt x="398756" y="2178182"/>
                  </a:lnTo>
                  <a:lnTo>
                    <a:pt x="398691" y="2177399"/>
                  </a:lnTo>
                  <a:lnTo>
                    <a:pt x="397973" y="2177268"/>
                  </a:lnTo>
                  <a:lnTo>
                    <a:pt x="397125" y="2178117"/>
                  </a:lnTo>
                  <a:lnTo>
                    <a:pt x="396146" y="2178247"/>
                  </a:lnTo>
                  <a:lnTo>
                    <a:pt x="395558" y="2177594"/>
                  </a:lnTo>
                  <a:lnTo>
                    <a:pt x="394971" y="2175311"/>
                  </a:lnTo>
                  <a:lnTo>
                    <a:pt x="393927" y="2174593"/>
                  </a:lnTo>
                  <a:lnTo>
                    <a:pt x="393275" y="2173288"/>
                  </a:lnTo>
                  <a:lnTo>
                    <a:pt x="391187" y="2173027"/>
                  </a:lnTo>
                  <a:lnTo>
                    <a:pt x="390665" y="2173614"/>
                  </a:lnTo>
                  <a:lnTo>
                    <a:pt x="390730" y="2174397"/>
                  </a:lnTo>
                  <a:lnTo>
                    <a:pt x="392687" y="2178182"/>
                  </a:lnTo>
                  <a:lnTo>
                    <a:pt x="393470" y="2178312"/>
                  </a:lnTo>
                  <a:lnTo>
                    <a:pt x="393144" y="2177790"/>
                  </a:lnTo>
                  <a:lnTo>
                    <a:pt x="393405" y="2177007"/>
                  </a:lnTo>
                  <a:lnTo>
                    <a:pt x="394645" y="2176355"/>
                  </a:lnTo>
                  <a:lnTo>
                    <a:pt x="395428" y="2178377"/>
                  </a:lnTo>
                  <a:lnTo>
                    <a:pt x="395297" y="2179617"/>
                  </a:lnTo>
                  <a:lnTo>
                    <a:pt x="396146" y="2180139"/>
                  </a:lnTo>
                  <a:lnTo>
                    <a:pt x="396472" y="2180857"/>
                  </a:lnTo>
                  <a:lnTo>
                    <a:pt x="396276" y="2181248"/>
                  </a:lnTo>
                  <a:lnTo>
                    <a:pt x="395036" y="2181379"/>
                  </a:lnTo>
                  <a:lnTo>
                    <a:pt x="393275" y="2183728"/>
                  </a:lnTo>
                  <a:lnTo>
                    <a:pt x="392231" y="2184054"/>
                  </a:lnTo>
                  <a:lnTo>
                    <a:pt x="391709" y="2183467"/>
                  </a:lnTo>
                  <a:lnTo>
                    <a:pt x="390991" y="2183337"/>
                  </a:lnTo>
                  <a:lnTo>
                    <a:pt x="387141" y="2187382"/>
                  </a:lnTo>
                  <a:lnTo>
                    <a:pt x="381529" y="2189601"/>
                  </a:lnTo>
                  <a:lnTo>
                    <a:pt x="380485" y="2191167"/>
                  </a:lnTo>
                  <a:lnTo>
                    <a:pt x="379637" y="2191428"/>
                  </a:lnTo>
                  <a:lnTo>
                    <a:pt x="378723" y="2193124"/>
                  </a:lnTo>
                  <a:lnTo>
                    <a:pt x="378397" y="2193124"/>
                  </a:lnTo>
                  <a:lnTo>
                    <a:pt x="377549" y="2191362"/>
                  </a:lnTo>
                  <a:lnTo>
                    <a:pt x="376635" y="2191102"/>
                  </a:lnTo>
                  <a:lnTo>
                    <a:pt x="373568" y="2191819"/>
                  </a:lnTo>
                  <a:lnTo>
                    <a:pt x="372524" y="2189601"/>
                  </a:lnTo>
                  <a:lnTo>
                    <a:pt x="372198" y="2191102"/>
                  </a:lnTo>
                  <a:lnTo>
                    <a:pt x="370306" y="2192733"/>
                  </a:lnTo>
                  <a:lnTo>
                    <a:pt x="369131" y="2192994"/>
                  </a:lnTo>
                  <a:lnTo>
                    <a:pt x="368675" y="2192537"/>
                  </a:lnTo>
                  <a:lnTo>
                    <a:pt x="367174" y="2192994"/>
                  </a:lnTo>
                  <a:lnTo>
                    <a:pt x="366521" y="2192211"/>
                  </a:lnTo>
                  <a:lnTo>
                    <a:pt x="366521" y="2190188"/>
                  </a:lnTo>
                  <a:lnTo>
                    <a:pt x="366195" y="2189731"/>
                  </a:lnTo>
                  <a:lnTo>
                    <a:pt x="365281" y="2190579"/>
                  </a:lnTo>
                  <a:lnTo>
                    <a:pt x="364629" y="2190710"/>
                  </a:lnTo>
                  <a:lnTo>
                    <a:pt x="364107" y="2189992"/>
                  </a:lnTo>
                  <a:lnTo>
                    <a:pt x="365934" y="2188622"/>
                  </a:lnTo>
                  <a:lnTo>
                    <a:pt x="365608" y="2187774"/>
                  </a:lnTo>
                  <a:lnTo>
                    <a:pt x="366325" y="2187056"/>
                  </a:lnTo>
                  <a:lnTo>
                    <a:pt x="366652" y="2186925"/>
                  </a:lnTo>
                  <a:lnTo>
                    <a:pt x="367304" y="2187708"/>
                  </a:lnTo>
                  <a:lnTo>
                    <a:pt x="367957" y="2187382"/>
                  </a:lnTo>
                  <a:lnTo>
                    <a:pt x="368544" y="2186599"/>
                  </a:lnTo>
                  <a:lnTo>
                    <a:pt x="368283" y="2185947"/>
                  </a:lnTo>
                  <a:lnTo>
                    <a:pt x="369066" y="2185099"/>
                  </a:lnTo>
                  <a:lnTo>
                    <a:pt x="369197" y="2183924"/>
                  </a:lnTo>
                  <a:lnTo>
                    <a:pt x="369784" y="2183271"/>
                  </a:lnTo>
                  <a:lnTo>
                    <a:pt x="372198" y="2183141"/>
                  </a:lnTo>
                  <a:lnTo>
                    <a:pt x="373829" y="2184316"/>
                  </a:lnTo>
                  <a:lnTo>
                    <a:pt x="374417" y="2184316"/>
                  </a:lnTo>
                  <a:lnTo>
                    <a:pt x="375200" y="2181771"/>
                  </a:lnTo>
                  <a:lnTo>
                    <a:pt x="376113" y="2180792"/>
                  </a:lnTo>
                  <a:lnTo>
                    <a:pt x="374613" y="2178834"/>
                  </a:lnTo>
                  <a:lnTo>
                    <a:pt x="376113" y="2173549"/>
                  </a:lnTo>
                  <a:lnTo>
                    <a:pt x="374808" y="2172896"/>
                  </a:lnTo>
                  <a:lnTo>
                    <a:pt x="373895" y="2173614"/>
                  </a:lnTo>
                  <a:lnTo>
                    <a:pt x="372068" y="2173810"/>
                  </a:lnTo>
                  <a:lnTo>
                    <a:pt x="371415" y="2174528"/>
                  </a:lnTo>
                  <a:lnTo>
                    <a:pt x="373177" y="2174593"/>
                  </a:lnTo>
                  <a:lnTo>
                    <a:pt x="372720" y="2174985"/>
                  </a:lnTo>
                  <a:lnTo>
                    <a:pt x="370632" y="2175049"/>
                  </a:lnTo>
                  <a:lnTo>
                    <a:pt x="371024" y="2175441"/>
                  </a:lnTo>
                  <a:lnTo>
                    <a:pt x="373046" y="2175833"/>
                  </a:lnTo>
                  <a:lnTo>
                    <a:pt x="372916" y="2179356"/>
                  </a:lnTo>
                  <a:lnTo>
                    <a:pt x="371676" y="2179813"/>
                  </a:lnTo>
                  <a:lnTo>
                    <a:pt x="371089" y="2181705"/>
                  </a:lnTo>
                  <a:lnTo>
                    <a:pt x="370045" y="2180988"/>
                  </a:lnTo>
                  <a:lnTo>
                    <a:pt x="369392" y="2181705"/>
                  </a:lnTo>
                  <a:lnTo>
                    <a:pt x="368022" y="2181248"/>
                  </a:lnTo>
                  <a:lnTo>
                    <a:pt x="367370" y="2183206"/>
                  </a:lnTo>
                  <a:lnTo>
                    <a:pt x="365803" y="2182945"/>
                  </a:lnTo>
                  <a:lnTo>
                    <a:pt x="365020" y="2181836"/>
                  </a:lnTo>
                  <a:lnTo>
                    <a:pt x="365412" y="2179813"/>
                  </a:lnTo>
                  <a:lnTo>
                    <a:pt x="366456" y="2179356"/>
                  </a:lnTo>
                  <a:lnTo>
                    <a:pt x="365934" y="2178834"/>
                  </a:lnTo>
                  <a:lnTo>
                    <a:pt x="366848" y="2177529"/>
                  </a:lnTo>
                  <a:lnTo>
                    <a:pt x="366064" y="2176681"/>
                  </a:lnTo>
                  <a:lnTo>
                    <a:pt x="366717" y="2175768"/>
                  </a:lnTo>
                  <a:lnTo>
                    <a:pt x="366195" y="2175311"/>
                  </a:lnTo>
                  <a:lnTo>
                    <a:pt x="365608" y="2176420"/>
                  </a:lnTo>
                  <a:lnTo>
                    <a:pt x="363128" y="2175572"/>
                  </a:lnTo>
                  <a:lnTo>
                    <a:pt x="363715" y="2174723"/>
                  </a:lnTo>
                  <a:lnTo>
                    <a:pt x="366587" y="2172896"/>
                  </a:lnTo>
                  <a:lnTo>
                    <a:pt x="367826" y="2172374"/>
                  </a:lnTo>
                  <a:lnTo>
                    <a:pt x="368805" y="2172766"/>
                  </a:lnTo>
                  <a:lnTo>
                    <a:pt x="369262" y="2171722"/>
                  </a:lnTo>
                  <a:lnTo>
                    <a:pt x="370893" y="2170612"/>
                  </a:lnTo>
                  <a:lnTo>
                    <a:pt x="369784" y="2168851"/>
                  </a:lnTo>
                  <a:lnTo>
                    <a:pt x="368870" y="2170025"/>
                  </a:lnTo>
                  <a:lnTo>
                    <a:pt x="366521" y="2170939"/>
                  </a:lnTo>
                  <a:lnTo>
                    <a:pt x="365347" y="2170808"/>
                  </a:lnTo>
                  <a:lnTo>
                    <a:pt x="363715" y="2172440"/>
                  </a:lnTo>
                  <a:lnTo>
                    <a:pt x="360975" y="2173549"/>
                  </a:lnTo>
                  <a:lnTo>
                    <a:pt x="359409" y="2175441"/>
                  </a:lnTo>
                  <a:lnTo>
                    <a:pt x="359670" y="2176746"/>
                  </a:lnTo>
                  <a:lnTo>
                    <a:pt x="359148" y="2177529"/>
                  </a:lnTo>
                  <a:lnTo>
                    <a:pt x="357647" y="2178508"/>
                  </a:lnTo>
                  <a:lnTo>
                    <a:pt x="356472" y="2178573"/>
                  </a:lnTo>
                  <a:lnTo>
                    <a:pt x="355820" y="2177268"/>
                  </a:lnTo>
                  <a:lnTo>
                    <a:pt x="354776" y="2176616"/>
                  </a:lnTo>
                  <a:lnTo>
                    <a:pt x="354515" y="2175963"/>
                  </a:lnTo>
                  <a:lnTo>
                    <a:pt x="355624" y="2173223"/>
                  </a:lnTo>
                  <a:lnTo>
                    <a:pt x="355363" y="2172179"/>
                  </a:lnTo>
                  <a:lnTo>
                    <a:pt x="356016" y="2171395"/>
                  </a:lnTo>
                  <a:lnTo>
                    <a:pt x="355755" y="2170351"/>
                  </a:lnTo>
                  <a:lnTo>
                    <a:pt x="356864" y="2169568"/>
                  </a:lnTo>
                  <a:lnTo>
                    <a:pt x="356146" y="2169112"/>
                  </a:lnTo>
                  <a:lnTo>
                    <a:pt x="356277" y="2168655"/>
                  </a:lnTo>
                  <a:lnTo>
                    <a:pt x="354645" y="2169177"/>
                  </a:lnTo>
                  <a:lnTo>
                    <a:pt x="353797" y="2171983"/>
                  </a:lnTo>
                  <a:lnTo>
                    <a:pt x="352884" y="2172766"/>
                  </a:lnTo>
                  <a:lnTo>
                    <a:pt x="352166" y="2174462"/>
                  </a:lnTo>
                  <a:lnTo>
                    <a:pt x="351252" y="2173092"/>
                  </a:lnTo>
                  <a:lnTo>
                    <a:pt x="351774" y="2171200"/>
                  </a:lnTo>
                  <a:lnTo>
                    <a:pt x="351448" y="2170939"/>
                  </a:lnTo>
                  <a:lnTo>
                    <a:pt x="350534" y="2171330"/>
                  </a:lnTo>
                  <a:lnTo>
                    <a:pt x="350208" y="2170939"/>
                  </a:lnTo>
                  <a:lnTo>
                    <a:pt x="351774" y="2169568"/>
                  </a:lnTo>
                  <a:lnTo>
                    <a:pt x="353275" y="2169308"/>
                  </a:lnTo>
                  <a:lnTo>
                    <a:pt x="353928" y="2168590"/>
                  </a:lnTo>
                  <a:lnTo>
                    <a:pt x="353797" y="2167546"/>
                  </a:lnTo>
                  <a:lnTo>
                    <a:pt x="358234" y="2164805"/>
                  </a:lnTo>
                  <a:lnTo>
                    <a:pt x="358365" y="2162978"/>
                  </a:lnTo>
                  <a:lnTo>
                    <a:pt x="361823" y="2157432"/>
                  </a:lnTo>
                  <a:lnTo>
                    <a:pt x="361627" y="2155800"/>
                  </a:lnTo>
                  <a:lnTo>
                    <a:pt x="362867" y="2152407"/>
                  </a:lnTo>
                  <a:lnTo>
                    <a:pt x="362019" y="2150450"/>
                  </a:lnTo>
                  <a:lnTo>
                    <a:pt x="362606" y="2148884"/>
                  </a:lnTo>
                  <a:lnTo>
                    <a:pt x="362215" y="2147970"/>
                  </a:lnTo>
                  <a:lnTo>
                    <a:pt x="362019" y="2147774"/>
                  </a:lnTo>
                  <a:lnTo>
                    <a:pt x="361693" y="2148101"/>
                  </a:lnTo>
                  <a:lnTo>
                    <a:pt x="361823" y="2149340"/>
                  </a:lnTo>
                  <a:lnTo>
                    <a:pt x="360975" y="2150058"/>
                  </a:lnTo>
                  <a:lnTo>
                    <a:pt x="360388" y="2151755"/>
                  </a:lnTo>
                  <a:lnTo>
                    <a:pt x="359148" y="2153451"/>
                  </a:lnTo>
                  <a:lnTo>
                    <a:pt x="358495" y="2153516"/>
                  </a:lnTo>
                  <a:lnTo>
                    <a:pt x="358430" y="2152995"/>
                  </a:lnTo>
                  <a:lnTo>
                    <a:pt x="357973" y="2152864"/>
                  </a:lnTo>
                  <a:lnTo>
                    <a:pt x="356342" y="2155017"/>
                  </a:lnTo>
                  <a:lnTo>
                    <a:pt x="355689" y="2154887"/>
                  </a:lnTo>
                  <a:lnTo>
                    <a:pt x="354058" y="2153125"/>
                  </a:lnTo>
                  <a:lnTo>
                    <a:pt x="354384" y="2152211"/>
                  </a:lnTo>
                  <a:lnTo>
                    <a:pt x="355167" y="2151494"/>
                  </a:lnTo>
                  <a:lnTo>
                    <a:pt x="355428" y="2148818"/>
                  </a:lnTo>
                  <a:lnTo>
                    <a:pt x="354058" y="2148362"/>
                  </a:lnTo>
                  <a:lnTo>
                    <a:pt x="351774" y="2148949"/>
                  </a:lnTo>
                  <a:lnTo>
                    <a:pt x="351187" y="2150254"/>
                  </a:lnTo>
                  <a:lnTo>
                    <a:pt x="351840" y="2151689"/>
                  </a:lnTo>
                  <a:lnTo>
                    <a:pt x="351774" y="2152668"/>
                  </a:lnTo>
                  <a:lnTo>
                    <a:pt x="351056" y="2153321"/>
                  </a:lnTo>
                  <a:lnTo>
                    <a:pt x="350534" y="2152864"/>
                  </a:lnTo>
                  <a:lnTo>
                    <a:pt x="350208" y="2151559"/>
                  </a:lnTo>
                  <a:lnTo>
                    <a:pt x="349621" y="2150776"/>
                  </a:lnTo>
                  <a:lnTo>
                    <a:pt x="349751" y="2149667"/>
                  </a:lnTo>
                  <a:lnTo>
                    <a:pt x="348838" y="2148949"/>
                  </a:lnTo>
                  <a:lnTo>
                    <a:pt x="348642" y="2148166"/>
                  </a:lnTo>
                  <a:lnTo>
                    <a:pt x="348120" y="2147839"/>
                  </a:lnTo>
                  <a:lnTo>
                    <a:pt x="346489" y="2148101"/>
                  </a:lnTo>
                  <a:lnTo>
                    <a:pt x="344988" y="2147905"/>
                  </a:lnTo>
                  <a:lnTo>
                    <a:pt x="345053" y="2146926"/>
                  </a:lnTo>
                  <a:lnTo>
                    <a:pt x="344270" y="2146339"/>
                  </a:lnTo>
                  <a:lnTo>
                    <a:pt x="343683" y="2144968"/>
                  </a:lnTo>
                  <a:lnTo>
                    <a:pt x="341856" y="2143990"/>
                  </a:lnTo>
                  <a:lnTo>
                    <a:pt x="341660" y="2142946"/>
                  </a:lnTo>
                  <a:lnTo>
                    <a:pt x="341138" y="2142750"/>
                  </a:lnTo>
                  <a:lnTo>
                    <a:pt x="340812" y="2143402"/>
                  </a:lnTo>
                  <a:lnTo>
                    <a:pt x="341138" y="2143794"/>
                  </a:lnTo>
                  <a:lnTo>
                    <a:pt x="340942" y="2145230"/>
                  </a:lnTo>
                  <a:lnTo>
                    <a:pt x="342247" y="2146078"/>
                  </a:lnTo>
                  <a:lnTo>
                    <a:pt x="341660" y="2148362"/>
                  </a:lnTo>
                  <a:lnTo>
                    <a:pt x="341921" y="2149340"/>
                  </a:lnTo>
                  <a:lnTo>
                    <a:pt x="343618" y="2148231"/>
                  </a:lnTo>
                  <a:lnTo>
                    <a:pt x="345836" y="2150254"/>
                  </a:lnTo>
                  <a:lnTo>
                    <a:pt x="345836" y="2151167"/>
                  </a:lnTo>
                  <a:lnTo>
                    <a:pt x="344531" y="2152407"/>
                  </a:lnTo>
                  <a:lnTo>
                    <a:pt x="344662" y="2153712"/>
                  </a:lnTo>
                  <a:lnTo>
                    <a:pt x="346228" y="2154038"/>
                  </a:lnTo>
                  <a:lnTo>
                    <a:pt x="348185" y="2153582"/>
                  </a:lnTo>
                  <a:lnTo>
                    <a:pt x="348446" y="2153843"/>
                  </a:lnTo>
                  <a:lnTo>
                    <a:pt x="347272" y="2155800"/>
                  </a:lnTo>
                  <a:lnTo>
                    <a:pt x="347468" y="2158019"/>
                  </a:lnTo>
                  <a:lnTo>
                    <a:pt x="345902" y="2158476"/>
                  </a:lnTo>
                  <a:lnTo>
                    <a:pt x="344727" y="2160498"/>
                  </a:lnTo>
                  <a:lnTo>
                    <a:pt x="343813" y="2161216"/>
                  </a:lnTo>
                  <a:lnTo>
                    <a:pt x="342835" y="2160760"/>
                  </a:lnTo>
                  <a:lnTo>
                    <a:pt x="341464" y="2163043"/>
                  </a:lnTo>
                  <a:lnTo>
                    <a:pt x="339376" y="2163761"/>
                  </a:lnTo>
                  <a:lnTo>
                    <a:pt x="338006" y="2163174"/>
                  </a:lnTo>
                  <a:lnTo>
                    <a:pt x="337158" y="2162326"/>
                  </a:lnTo>
                  <a:lnTo>
                    <a:pt x="337027" y="2161738"/>
                  </a:lnTo>
                  <a:lnTo>
                    <a:pt x="337941" y="2160237"/>
                  </a:lnTo>
                  <a:lnTo>
                    <a:pt x="337810" y="2159781"/>
                  </a:lnTo>
                  <a:lnTo>
                    <a:pt x="334874" y="2160303"/>
                  </a:lnTo>
                  <a:lnTo>
                    <a:pt x="334548" y="2160498"/>
                  </a:lnTo>
                  <a:lnTo>
                    <a:pt x="335787" y="2161477"/>
                  </a:lnTo>
                  <a:lnTo>
                    <a:pt x="335918" y="2162456"/>
                  </a:lnTo>
                  <a:lnTo>
                    <a:pt x="335461" y="2163369"/>
                  </a:lnTo>
                  <a:lnTo>
                    <a:pt x="333895" y="2164479"/>
                  </a:lnTo>
                  <a:lnTo>
                    <a:pt x="332133" y="2164479"/>
                  </a:lnTo>
                  <a:lnTo>
                    <a:pt x="330959" y="2163696"/>
                  </a:lnTo>
                  <a:lnTo>
                    <a:pt x="330045" y="2163696"/>
                  </a:lnTo>
                  <a:lnTo>
                    <a:pt x="327305" y="2164870"/>
                  </a:lnTo>
                  <a:lnTo>
                    <a:pt x="325347" y="2166632"/>
                  </a:lnTo>
                  <a:lnTo>
                    <a:pt x="323129" y="2166306"/>
                  </a:lnTo>
                  <a:lnTo>
                    <a:pt x="320584" y="2166893"/>
                  </a:lnTo>
                  <a:lnTo>
                    <a:pt x="319018" y="2167741"/>
                  </a:lnTo>
                  <a:lnTo>
                    <a:pt x="317452" y="2169242"/>
                  </a:lnTo>
                  <a:lnTo>
                    <a:pt x="316930" y="2168785"/>
                  </a:lnTo>
                  <a:lnTo>
                    <a:pt x="317713" y="2166828"/>
                  </a:lnTo>
                  <a:lnTo>
                    <a:pt x="317125" y="2166045"/>
                  </a:lnTo>
                  <a:lnTo>
                    <a:pt x="317974" y="2164414"/>
                  </a:lnTo>
                  <a:lnTo>
                    <a:pt x="318300" y="2160694"/>
                  </a:lnTo>
                  <a:lnTo>
                    <a:pt x="317713" y="2160172"/>
                  </a:lnTo>
                  <a:lnTo>
                    <a:pt x="316473" y="2161869"/>
                  </a:lnTo>
                  <a:lnTo>
                    <a:pt x="316212" y="2160629"/>
                  </a:lnTo>
                  <a:lnTo>
                    <a:pt x="315429" y="2160498"/>
                  </a:lnTo>
                  <a:lnTo>
                    <a:pt x="313732" y="2160955"/>
                  </a:lnTo>
                  <a:lnTo>
                    <a:pt x="312036" y="2163109"/>
                  </a:lnTo>
                  <a:lnTo>
                    <a:pt x="311970" y="2165001"/>
                  </a:lnTo>
                  <a:lnTo>
                    <a:pt x="312753" y="2168981"/>
                  </a:lnTo>
                  <a:lnTo>
                    <a:pt x="312623" y="2169764"/>
                  </a:lnTo>
                  <a:lnTo>
                    <a:pt x="311775" y="2171004"/>
                  </a:lnTo>
                  <a:lnTo>
                    <a:pt x="305772" y="2173614"/>
                  </a:lnTo>
                  <a:lnTo>
                    <a:pt x="302378" y="2174006"/>
                  </a:lnTo>
                  <a:lnTo>
                    <a:pt x="301139" y="2172962"/>
                  </a:lnTo>
                  <a:lnTo>
                    <a:pt x="299703" y="2173940"/>
                  </a:lnTo>
                  <a:lnTo>
                    <a:pt x="297941" y="2174136"/>
                  </a:lnTo>
                  <a:lnTo>
                    <a:pt x="297419" y="2173679"/>
                  </a:lnTo>
                  <a:lnTo>
                    <a:pt x="297550" y="2173157"/>
                  </a:lnTo>
                  <a:lnTo>
                    <a:pt x="298659" y="2171330"/>
                  </a:lnTo>
                  <a:lnTo>
                    <a:pt x="299246" y="2169308"/>
                  </a:lnTo>
                  <a:lnTo>
                    <a:pt x="298920" y="2168263"/>
                  </a:lnTo>
                  <a:lnTo>
                    <a:pt x="298268" y="2167807"/>
                  </a:lnTo>
                  <a:lnTo>
                    <a:pt x="297941" y="2168003"/>
                  </a:lnTo>
                  <a:lnTo>
                    <a:pt x="297680" y="2170351"/>
                  </a:lnTo>
                  <a:lnTo>
                    <a:pt x="297028" y="2171200"/>
                  </a:lnTo>
                  <a:lnTo>
                    <a:pt x="297615" y="2171983"/>
                  </a:lnTo>
                  <a:lnTo>
                    <a:pt x="296375" y="2173875"/>
                  </a:lnTo>
                  <a:lnTo>
                    <a:pt x="294548" y="2174136"/>
                  </a:lnTo>
                  <a:lnTo>
                    <a:pt x="293374" y="2175115"/>
                  </a:lnTo>
                  <a:lnTo>
                    <a:pt x="289654" y="2176746"/>
                  </a:lnTo>
                  <a:lnTo>
                    <a:pt x="295657" y="2175441"/>
                  </a:lnTo>
                  <a:lnTo>
                    <a:pt x="296897" y="2175572"/>
                  </a:lnTo>
                  <a:lnTo>
                    <a:pt x="298398" y="2176224"/>
                  </a:lnTo>
                  <a:lnTo>
                    <a:pt x="298529" y="2177203"/>
                  </a:lnTo>
                  <a:lnTo>
                    <a:pt x="297941" y="2177790"/>
                  </a:lnTo>
                  <a:lnTo>
                    <a:pt x="295853" y="2178247"/>
                  </a:lnTo>
                  <a:lnTo>
                    <a:pt x="292264" y="2180074"/>
                  </a:lnTo>
                  <a:lnTo>
                    <a:pt x="291677" y="2179878"/>
                  </a:lnTo>
                  <a:lnTo>
                    <a:pt x="288610" y="2180596"/>
                  </a:lnTo>
                  <a:lnTo>
                    <a:pt x="287697" y="2180139"/>
                  </a:lnTo>
                  <a:lnTo>
                    <a:pt x="282999" y="2181053"/>
                  </a:lnTo>
                  <a:lnTo>
                    <a:pt x="282933" y="2180727"/>
                  </a:lnTo>
                  <a:lnTo>
                    <a:pt x="287044" y="2178639"/>
                  </a:lnTo>
                  <a:lnTo>
                    <a:pt x="287436" y="2177594"/>
                  </a:lnTo>
                  <a:lnTo>
                    <a:pt x="287370" y="2177138"/>
                  </a:lnTo>
                  <a:lnTo>
                    <a:pt x="286718" y="2176746"/>
                  </a:lnTo>
                  <a:lnTo>
                    <a:pt x="285348" y="2177203"/>
                  </a:lnTo>
                  <a:lnTo>
                    <a:pt x="283651" y="2177007"/>
                  </a:lnTo>
                  <a:lnTo>
                    <a:pt x="283390" y="2176811"/>
                  </a:lnTo>
                  <a:lnTo>
                    <a:pt x="283586" y="2175115"/>
                  </a:lnTo>
                  <a:lnTo>
                    <a:pt x="281693" y="2174397"/>
                  </a:lnTo>
                  <a:lnTo>
                    <a:pt x="281954" y="2171657"/>
                  </a:lnTo>
                  <a:lnTo>
                    <a:pt x="282281" y="2171461"/>
                  </a:lnTo>
                  <a:lnTo>
                    <a:pt x="282085" y="2170743"/>
                  </a:lnTo>
                  <a:lnTo>
                    <a:pt x="282607" y="2169960"/>
                  </a:lnTo>
                  <a:lnTo>
                    <a:pt x="281954" y="2169829"/>
                  </a:lnTo>
                  <a:lnTo>
                    <a:pt x="280258" y="2170612"/>
                  </a:lnTo>
                  <a:lnTo>
                    <a:pt x="278757" y="2169568"/>
                  </a:lnTo>
                  <a:lnTo>
                    <a:pt x="278170" y="2167220"/>
                  </a:lnTo>
                  <a:lnTo>
                    <a:pt x="279083" y="2166437"/>
                  </a:lnTo>
                  <a:lnTo>
                    <a:pt x="279214" y="2165914"/>
                  </a:lnTo>
                  <a:lnTo>
                    <a:pt x="278561" y="2165327"/>
                  </a:lnTo>
                  <a:lnTo>
                    <a:pt x="276865" y="2166110"/>
                  </a:lnTo>
                  <a:lnTo>
                    <a:pt x="277322" y="2168003"/>
                  </a:lnTo>
                  <a:lnTo>
                    <a:pt x="276734" y="2168003"/>
                  </a:lnTo>
                  <a:lnTo>
                    <a:pt x="275951" y="2169046"/>
                  </a:lnTo>
                  <a:lnTo>
                    <a:pt x="274124" y="2168981"/>
                  </a:lnTo>
                  <a:lnTo>
                    <a:pt x="274516" y="2167937"/>
                  </a:lnTo>
                  <a:lnTo>
                    <a:pt x="272950" y="2167872"/>
                  </a:lnTo>
                  <a:lnTo>
                    <a:pt x="273015" y="2167350"/>
                  </a:lnTo>
                  <a:lnTo>
                    <a:pt x="272623" y="2167089"/>
                  </a:lnTo>
                  <a:lnTo>
                    <a:pt x="271318" y="2167807"/>
                  </a:lnTo>
                  <a:lnTo>
                    <a:pt x="272101" y="2168655"/>
                  </a:lnTo>
                  <a:lnTo>
                    <a:pt x="272754" y="2170482"/>
                  </a:lnTo>
                  <a:lnTo>
                    <a:pt x="274320" y="2171069"/>
                  </a:lnTo>
                  <a:lnTo>
                    <a:pt x="274189" y="2172700"/>
                  </a:lnTo>
                  <a:lnTo>
                    <a:pt x="273276" y="2173745"/>
                  </a:lnTo>
                  <a:lnTo>
                    <a:pt x="272232" y="2176289"/>
                  </a:lnTo>
                  <a:lnTo>
                    <a:pt x="271188" y="2176746"/>
                  </a:lnTo>
                  <a:lnTo>
                    <a:pt x="270862" y="2176420"/>
                  </a:lnTo>
                  <a:lnTo>
                    <a:pt x="270274" y="2174462"/>
                  </a:lnTo>
                  <a:lnTo>
                    <a:pt x="271253" y="2173679"/>
                  </a:lnTo>
                  <a:lnTo>
                    <a:pt x="270405" y="2173157"/>
                  </a:lnTo>
                  <a:lnTo>
                    <a:pt x="269883" y="2173353"/>
                  </a:lnTo>
                  <a:lnTo>
                    <a:pt x="269230" y="2174528"/>
                  </a:lnTo>
                  <a:lnTo>
                    <a:pt x="268643" y="2174071"/>
                  </a:lnTo>
                  <a:lnTo>
                    <a:pt x="266685" y="2174723"/>
                  </a:lnTo>
                  <a:lnTo>
                    <a:pt x="266098" y="2175702"/>
                  </a:lnTo>
                  <a:lnTo>
                    <a:pt x="265119" y="2175506"/>
                  </a:lnTo>
                  <a:lnTo>
                    <a:pt x="264206" y="2176942"/>
                  </a:lnTo>
                  <a:lnTo>
                    <a:pt x="260748" y="2179160"/>
                  </a:lnTo>
                  <a:lnTo>
                    <a:pt x="258007" y="2179552"/>
                  </a:lnTo>
                  <a:lnTo>
                    <a:pt x="257159" y="2178834"/>
                  </a:lnTo>
                  <a:lnTo>
                    <a:pt x="256898" y="2179226"/>
                  </a:lnTo>
                  <a:lnTo>
                    <a:pt x="257354" y="2179878"/>
                  </a:lnTo>
                  <a:lnTo>
                    <a:pt x="258072" y="2180074"/>
                  </a:lnTo>
                  <a:lnTo>
                    <a:pt x="258464" y="2180727"/>
                  </a:lnTo>
                  <a:lnTo>
                    <a:pt x="257942" y="2185099"/>
                  </a:lnTo>
                  <a:lnTo>
                    <a:pt x="259181" y="2185229"/>
                  </a:lnTo>
                  <a:lnTo>
                    <a:pt x="258659" y="2186273"/>
                  </a:lnTo>
                  <a:lnTo>
                    <a:pt x="256963" y="2187643"/>
                  </a:lnTo>
                  <a:lnTo>
                    <a:pt x="257485" y="2188492"/>
                  </a:lnTo>
                  <a:lnTo>
                    <a:pt x="258333" y="2188361"/>
                  </a:lnTo>
                  <a:lnTo>
                    <a:pt x="258790" y="2188818"/>
                  </a:lnTo>
                  <a:lnTo>
                    <a:pt x="258529" y="2189275"/>
                  </a:lnTo>
                  <a:lnTo>
                    <a:pt x="253505" y="2191167"/>
                  </a:lnTo>
                  <a:lnTo>
                    <a:pt x="253439" y="2190710"/>
                  </a:lnTo>
                  <a:lnTo>
                    <a:pt x="255723" y="2189014"/>
                  </a:lnTo>
                  <a:lnTo>
                    <a:pt x="252461" y="2189992"/>
                  </a:lnTo>
                  <a:lnTo>
                    <a:pt x="246979" y="2192733"/>
                  </a:lnTo>
                  <a:lnTo>
                    <a:pt x="246001" y="2194364"/>
                  </a:lnTo>
                  <a:lnTo>
                    <a:pt x="243782" y="2195343"/>
                  </a:lnTo>
                  <a:lnTo>
                    <a:pt x="243456" y="2196191"/>
                  </a:lnTo>
                  <a:lnTo>
                    <a:pt x="244565" y="2196648"/>
                  </a:lnTo>
                  <a:lnTo>
                    <a:pt x="245544" y="2196518"/>
                  </a:lnTo>
                  <a:lnTo>
                    <a:pt x="252983" y="2192668"/>
                  </a:lnTo>
                  <a:lnTo>
                    <a:pt x="258855" y="2191885"/>
                  </a:lnTo>
                  <a:lnTo>
                    <a:pt x="259443" y="2191950"/>
                  </a:lnTo>
                  <a:lnTo>
                    <a:pt x="259769" y="2192472"/>
                  </a:lnTo>
                  <a:lnTo>
                    <a:pt x="259443" y="2192864"/>
                  </a:lnTo>
                  <a:lnTo>
                    <a:pt x="256702" y="2193059"/>
                  </a:lnTo>
                  <a:lnTo>
                    <a:pt x="254418" y="2193712"/>
                  </a:lnTo>
                  <a:lnTo>
                    <a:pt x="253048" y="2194495"/>
                  </a:lnTo>
                  <a:lnTo>
                    <a:pt x="249785" y="2197562"/>
                  </a:lnTo>
                  <a:lnTo>
                    <a:pt x="247567" y="2197105"/>
                  </a:lnTo>
                  <a:lnTo>
                    <a:pt x="246131" y="2197235"/>
                  </a:lnTo>
                  <a:lnTo>
                    <a:pt x="245413" y="2198214"/>
                  </a:lnTo>
                  <a:lnTo>
                    <a:pt x="246523" y="2199193"/>
                  </a:lnTo>
                  <a:lnTo>
                    <a:pt x="245348" y="2199584"/>
                  </a:lnTo>
                  <a:lnTo>
                    <a:pt x="244630" y="2198867"/>
                  </a:lnTo>
                  <a:lnTo>
                    <a:pt x="243260" y="2199193"/>
                  </a:lnTo>
                  <a:lnTo>
                    <a:pt x="241890" y="2200563"/>
                  </a:lnTo>
                  <a:lnTo>
                    <a:pt x="240585" y="2203043"/>
                  </a:lnTo>
                  <a:lnTo>
                    <a:pt x="239997" y="2203043"/>
                  </a:lnTo>
                  <a:lnTo>
                    <a:pt x="238692" y="2204087"/>
                  </a:lnTo>
                  <a:lnTo>
                    <a:pt x="237583" y="2203956"/>
                  </a:lnTo>
                  <a:lnTo>
                    <a:pt x="236604" y="2204544"/>
                  </a:lnTo>
                  <a:lnTo>
                    <a:pt x="236278" y="2204283"/>
                  </a:lnTo>
                  <a:lnTo>
                    <a:pt x="237126" y="2202260"/>
                  </a:lnTo>
                  <a:lnTo>
                    <a:pt x="235560" y="2202586"/>
                  </a:lnTo>
                  <a:lnTo>
                    <a:pt x="235560" y="2202260"/>
                  </a:lnTo>
                  <a:lnTo>
                    <a:pt x="236800" y="2201607"/>
                  </a:lnTo>
                  <a:lnTo>
                    <a:pt x="237975" y="2200106"/>
                  </a:lnTo>
                  <a:lnTo>
                    <a:pt x="239410" y="2199063"/>
                  </a:lnTo>
                  <a:lnTo>
                    <a:pt x="239997" y="2198018"/>
                  </a:lnTo>
                  <a:lnTo>
                    <a:pt x="239149" y="2196909"/>
                  </a:lnTo>
                  <a:lnTo>
                    <a:pt x="236278" y="2196126"/>
                  </a:lnTo>
                  <a:lnTo>
                    <a:pt x="235952" y="2195213"/>
                  </a:lnTo>
                  <a:lnTo>
                    <a:pt x="236147" y="2193842"/>
                  </a:lnTo>
                  <a:lnTo>
                    <a:pt x="234451" y="2192341"/>
                  </a:lnTo>
                  <a:lnTo>
                    <a:pt x="234386" y="2191754"/>
                  </a:lnTo>
                  <a:lnTo>
                    <a:pt x="238236" y="2189209"/>
                  </a:lnTo>
                  <a:lnTo>
                    <a:pt x="239736" y="2188753"/>
                  </a:lnTo>
                  <a:lnTo>
                    <a:pt x="239149" y="2187121"/>
                  </a:lnTo>
                  <a:lnTo>
                    <a:pt x="238627" y="2187252"/>
                  </a:lnTo>
                  <a:lnTo>
                    <a:pt x="238105" y="2188296"/>
                  </a:lnTo>
                  <a:lnTo>
                    <a:pt x="233537" y="2191298"/>
                  </a:lnTo>
                  <a:lnTo>
                    <a:pt x="233342" y="2192537"/>
                  </a:lnTo>
                  <a:lnTo>
                    <a:pt x="234059" y="2192864"/>
                  </a:lnTo>
                  <a:lnTo>
                    <a:pt x="234320" y="2193386"/>
                  </a:lnTo>
                  <a:lnTo>
                    <a:pt x="233211" y="2194364"/>
                  </a:lnTo>
                  <a:lnTo>
                    <a:pt x="232493" y="2197562"/>
                  </a:lnTo>
                  <a:lnTo>
                    <a:pt x="227599" y="2203500"/>
                  </a:lnTo>
                  <a:lnTo>
                    <a:pt x="223684" y="2204609"/>
                  </a:lnTo>
                  <a:lnTo>
                    <a:pt x="223554" y="2203434"/>
                  </a:lnTo>
                  <a:lnTo>
                    <a:pt x="222901" y="2203630"/>
                  </a:lnTo>
                  <a:lnTo>
                    <a:pt x="222445" y="2203238"/>
                  </a:lnTo>
                  <a:lnTo>
                    <a:pt x="220291" y="2204087"/>
                  </a:lnTo>
                  <a:lnTo>
                    <a:pt x="220161" y="2202651"/>
                  </a:lnTo>
                  <a:lnTo>
                    <a:pt x="221205" y="2202521"/>
                  </a:lnTo>
                  <a:lnTo>
                    <a:pt x="221466" y="2202064"/>
                  </a:lnTo>
                  <a:lnTo>
                    <a:pt x="221205" y="2201085"/>
                  </a:lnTo>
                  <a:lnTo>
                    <a:pt x="221531" y="2200367"/>
                  </a:lnTo>
                  <a:lnTo>
                    <a:pt x="220813" y="2199715"/>
                  </a:lnTo>
                  <a:lnTo>
                    <a:pt x="221857" y="2198671"/>
                  </a:lnTo>
                  <a:lnTo>
                    <a:pt x="221335" y="2197953"/>
                  </a:lnTo>
                  <a:lnTo>
                    <a:pt x="220878" y="2198540"/>
                  </a:lnTo>
                  <a:lnTo>
                    <a:pt x="220487" y="2198671"/>
                  </a:lnTo>
                  <a:lnTo>
                    <a:pt x="220226" y="2198280"/>
                  </a:lnTo>
                  <a:lnTo>
                    <a:pt x="220617" y="2196648"/>
                  </a:lnTo>
                  <a:lnTo>
                    <a:pt x="222575" y="2194690"/>
                  </a:lnTo>
                  <a:lnTo>
                    <a:pt x="221988" y="2194169"/>
                  </a:lnTo>
                  <a:lnTo>
                    <a:pt x="224272" y="2191167"/>
                  </a:lnTo>
                  <a:lnTo>
                    <a:pt x="223554" y="2191036"/>
                  </a:lnTo>
                  <a:lnTo>
                    <a:pt x="222771" y="2190319"/>
                  </a:lnTo>
                  <a:lnTo>
                    <a:pt x="221857" y="2190319"/>
                  </a:lnTo>
                  <a:lnTo>
                    <a:pt x="221400" y="2188883"/>
                  </a:lnTo>
                  <a:lnTo>
                    <a:pt x="220617" y="2188557"/>
                  </a:lnTo>
                  <a:lnTo>
                    <a:pt x="219704" y="2189209"/>
                  </a:lnTo>
                  <a:lnTo>
                    <a:pt x="215789" y="2188492"/>
                  </a:lnTo>
                  <a:lnTo>
                    <a:pt x="216376" y="2187708"/>
                  </a:lnTo>
                  <a:lnTo>
                    <a:pt x="214092" y="2187448"/>
                  </a:lnTo>
                  <a:lnTo>
                    <a:pt x="213766" y="2186991"/>
                  </a:lnTo>
                  <a:lnTo>
                    <a:pt x="214027" y="2186534"/>
                  </a:lnTo>
                  <a:lnTo>
                    <a:pt x="217420" y="2184316"/>
                  </a:lnTo>
                  <a:lnTo>
                    <a:pt x="218464" y="2184837"/>
                  </a:lnTo>
                  <a:lnTo>
                    <a:pt x="220291" y="2182684"/>
                  </a:lnTo>
                  <a:lnTo>
                    <a:pt x="222445" y="2181314"/>
                  </a:lnTo>
                  <a:lnTo>
                    <a:pt x="225968" y="2179813"/>
                  </a:lnTo>
                  <a:lnTo>
                    <a:pt x="227795" y="2179617"/>
                  </a:lnTo>
                  <a:lnTo>
                    <a:pt x="229883" y="2177986"/>
                  </a:lnTo>
                  <a:lnTo>
                    <a:pt x="231058" y="2176551"/>
                  </a:lnTo>
                  <a:lnTo>
                    <a:pt x="234647" y="2174332"/>
                  </a:lnTo>
                  <a:lnTo>
                    <a:pt x="234842" y="2173614"/>
                  </a:lnTo>
                  <a:lnTo>
                    <a:pt x="234320" y="2173483"/>
                  </a:lnTo>
                  <a:lnTo>
                    <a:pt x="234320" y="2173027"/>
                  </a:lnTo>
                  <a:lnTo>
                    <a:pt x="235560" y="2171004"/>
                  </a:lnTo>
                  <a:lnTo>
                    <a:pt x="240780" y="2168263"/>
                  </a:lnTo>
                  <a:lnTo>
                    <a:pt x="240585" y="2167676"/>
                  </a:lnTo>
                  <a:lnTo>
                    <a:pt x="239867" y="2167807"/>
                  </a:lnTo>
                  <a:lnTo>
                    <a:pt x="239802" y="2167350"/>
                  </a:lnTo>
                  <a:lnTo>
                    <a:pt x="242542" y="2165327"/>
                  </a:lnTo>
                  <a:lnTo>
                    <a:pt x="243129" y="2166110"/>
                  </a:lnTo>
                  <a:lnTo>
                    <a:pt x="243782" y="2164935"/>
                  </a:lnTo>
                  <a:lnTo>
                    <a:pt x="245152" y="2166175"/>
                  </a:lnTo>
                  <a:lnTo>
                    <a:pt x="246327" y="2165849"/>
                  </a:lnTo>
                  <a:lnTo>
                    <a:pt x="248806" y="2163696"/>
                  </a:lnTo>
                  <a:lnTo>
                    <a:pt x="248350" y="2162913"/>
                  </a:lnTo>
                  <a:lnTo>
                    <a:pt x="249394" y="2163109"/>
                  </a:lnTo>
                  <a:lnTo>
                    <a:pt x="249328" y="2163892"/>
                  </a:lnTo>
                  <a:lnTo>
                    <a:pt x="250960" y="2163565"/>
                  </a:lnTo>
                  <a:lnTo>
                    <a:pt x="252395" y="2164348"/>
                  </a:lnTo>
                  <a:lnTo>
                    <a:pt x="252917" y="2164218"/>
                  </a:lnTo>
                  <a:lnTo>
                    <a:pt x="254483" y="2162652"/>
                  </a:lnTo>
                  <a:lnTo>
                    <a:pt x="256180" y="2162913"/>
                  </a:lnTo>
                  <a:lnTo>
                    <a:pt x="256702" y="2163957"/>
                  </a:lnTo>
                  <a:lnTo>
                    <a:pt x="257159" y="2164087"/>
                  </a:lnTo>
                  <a:lnTo>
                    <a:pt x="258398" y="2163630"/>
                  </a:lnTo>
                  <a:lnTo>
                    <a:pt x="258268" y="2163174"/>
                  </a:lnTo>
                  <a:lnTo>
                    <a:pt x="257420" y="2163304"/>
                  </a:lnTo>
                  <a:lnTo>
                    <a:pt x="257224" y="2162847"/>
                  </a:lnTo>
                  <a:lnTo>
                    <a:pt x="263619" y="2160629"/>
                  </a:lnTo>
                  <a:lnTo>
                    <a:pt x="267795" y="2156975"/>
                  </a:lnTo>
                  <a:lnTo>
                    <a:pt x="269557" y="2154691"/>
                  </a:lnTo>
                  <a:lnTo>
                    <a:pt x="269557" y="2153712"/>
                  </a:lnTo>
                  <a:lnTo>
                    <a:pt x="270340" y="2153386"/>
                  </a:lnTo>
                  <a:lnTo>
                    <a:pt x="270731" y="2154821"/>
                  </a:lnTo>
                  <a:lnTo>
                    <a:pt x="271579" y="2155670"/>
                  </a:lnTo>
                  <a:lnTo>
                    <a:pt x="273733" y="2155278"/>
                  </a:lnTo>
                  <a:lnTo>
                    <a:pt x="274450" y="2154495"/>
                  </a:lnTo>
                  <a:lnTo>
                    <a:pt x="275364" y="2155278"/>
                  </a:lnTo>
                  <a:lnTo>
                    <a:pt x="276082" y="2153516"/>
                  </a:lnTo>
                  <a:lnTo>
                    <a:pt x="275690" y="2153125"/>
                  </a:lnTo>
                  <a:lnTo>
                    <a:pt x="274450" y="2153125"/>
                  </a:lnTo>
                  <a:lnTo>
                    <a:pt x="272950" y="2153843"/>
                  </a:lnTo>
                  <a:lnTo>
                    <a:pt x="272428" y="2153060"/>
                  </a:lnTo>
                  <a:lnTo>
                    <a:pt x="274385" y="2151428"/>
                  </a:lnTo>
                  <a:lnTo>
                    <a:pt x="273928" y="2151167"/>
                  </a:lnTo>
                  <a:lnTo>
                    <a:pt x="274777" y="2150384"/>
                  </a:lnTo>
                  <a:lnTo>
                    <a:pt x="276669" y="2149079"/>
                  </a:lnTo>
                  <a:lnTo>
                    <a:pt x="277909" y="2148949"/>
                  </a:lnTo>
                  <a:lnTo>
                    <a:pt x="277844" y="2146469"/>
                  </a:lnTo>
                  <a:lnTo>
                    <a:pt x="277061" y="2146013"/>
                  </a:lnTo>
                  <a:lnTo>
                    <a:pt x="277583" y="2145164"/>
                  </a:lnTo>
                  <a:lnTo>
                    <a:pt x="277256" y="2144447"/>
                  </a:lnTo>
                  <a:lnTo>
                    <a:pt x="278039" y="2143663"/>
                  </a:lnTo>
                  <a:lnTo>
                    <a:pt x="278105" y="2142358"/>
                  </a:lnTo>
                  <a:lnTo>
                    <a:pt x="286131" y="2139096"/>
                  </a:lnTo>
                  <a:lnTo>
                    <a:pt x="288153" y="2137725"/>
                  </a:lnTo>
                  <a:lnTo>
                    <a:pt x="288153" y="2137073"/>
                  </a:lnTo>
                  <a:lnTo>
                    <a:pt x="286392" y="2135637"/>
                  </a:lnTo>
                  <a:lnTo>
                    <a:pt x="286587" y="2134985"/>
                  </a:lnTo>
                  <a:lnTo>
                    <a:pt x="292264" y="2133288"/>
                  </a:lnTo>
                  <a:lnTo>
                    <a:pt x="293374" y="2132049"/>
                  </a:lnTo>
                  <a:lnTo>
                    <a:pt x="295266" y="2131135"/>
                  </a:lnTo>
                  <a:lnTo>
                    <a:pt x="296767" y="2129569"/>
                  </a:lnTo>
                  <a:lnTo>
                    <a:pt x="297941" y="2129243"/>
                  </a:lnTo>
                  <a:lnTo>
                    <a:pt x="298724" y="2129438"/>
                  </a:lnTo>
                  <a:lnTo>
                    <a:pt x="299051" y="2127742"/>
                  </a:lnTo>
                  <a:lnTo>
                    <a:pt x="298398" y="2126110"/>
                  </a:lnTo>
                  <a:lnTo>
                    <a:pt x="301400" y="2122978"/>
                  </a:lnTo>
                  <a:lnTo>
                    <a:pt x="306033" y="2121216"/>
                  </a:lnTo>
                  <a:lnTo>
                    <a:pt x="308382" y="2122326"/>
                  </a:lnTo>
                  <a:lnTo>
                    <a:pt x="312101" y="2120629"/>
                  </a:lnTo>
                  <a:lnTo>
                    <a:pt x="312623" y="2120890"/>
                  </a:lnTo>
                  <a:lnTo>
                    <a:pt x="313276" y="2120433"/>
                  </a:lnTo>
                  <a:lnTo>
                    <a:pt x="312753" y="2119716"/>
                  </a:lnTo>
                  <a:lnTo>
                    <a:pt x="312949" y="2118933"/>
                  </a:lnTo>
                  <a:lnTo>
                    <a:pt x="315755" y="2117628"/>
                  </a:lnTo>
                  <a:lnTo>
                    <a:pt x="312166" y="2115540"/>
                  </a:lnTo>
                  <a:lnTo>
                    <a:pt x="313732" y="2113908"/>
                  </a:lnTo>
                  <a:lnTo>
                    <a:pt x="313732" y="2113256"/>
                  </a:lnTo>
                  <a:lnTo>
                    <a:pt x="312231" y="2114300"/>
                  </a:lnTo>
                  <a:lnTo>
                    <a:pt x="309687" y="2114822"/>
                  </a:lnTo>
                  <a:lnTo>
                    <a:pt x="308121" y="2117301"/>
                  </a:lnTo>
                  <a:lnTo>
                    <a:pt x="306098" y="2118476"/>
                  </a:lnTo>
                  <a:lnTo>
                    <a:pt x="306424" y="2117301"/>
                  </a:lnTo>
                  <a:lnTo>
                    <a:pt x="303814" y="2116453"/>
                  </a:lnTo>
                  <a:lnTo>
                    <a:pt x="300551" y="2117693"/>
                  </a:lnTo>
                  <a:lnTo>
                    <a:pt x="298463" y="2117236"/>
                  </a:lnTo>
                  <a:lnTo>
                    <a:pt x="294287" y="2119194"/>
                  </a:lnTo>
                  <a:lnTo>
                    <a:pt x="293961" y="2119781"/>
                  </a:lnTo>
                  <a:lnTo>
                    <a:pt x="291938" y="2120303"/>
                  </a:lnTo>
                  <a:lnTo>
                    <a:pt x="291612" y="2121021"/>
                  </a:lnTo>
                  <a:lnTo>
                    <a:pt x="291612" y="2122718"/>
                  </a:lnTo>
                  <a:lnTo>
                    <a:pt x="289915" y="2122391"/>
                  </a:lnTo>
                  <a:lnTo>
                    <a:pt x="288349" y="2122978"/>
                  </a:lnTo>
                  <a:lnTo>
                    <a:pt x="286457" y="2124610"/>
                  </a:lnTo>
                  <a:lnTo>
                    <a:pt x="287566" y="2124740"/>
                  </a:lnTo>
                  <a:lnTo>
                    <a:pt x="286979" y="2125458"/>
                  </a:lnTo>
                  <a:lnTo>
                    <a:pt x="286261" y="2125654"/>
                  </a:lnTo>
                  <a:lnTo>
                    <a:pt x="286000" y="2124544"/>
                  </a:lnTo>
                  <a:lnTo>
                    <a:pt x="285413" y="2124153"/>
                  </a:lnTo>
                  <a:lnTo>
                    <a:pt x="284043" y="2124218"/>
                  </a:lnTo>
                  <a:lnTo>
                    <a:pt x="282085" y="2123566"/>
                  </a:lnTo>
                  <a:lnTo>
                    <a:pt x="281367" y="2123827"/>
                  </a:lnTo>
                  <a:lnTo>
                    <a:pt x="280649" y="2124414"/>
                  </a:lnTo>
                  <a:lnTo>
                    <a:pt x="281106" y="2124871"/>
                  </a:lnTo>
                  <a:lnTo>
                    <a:pt x="280258" y="2126632"/>
                  </a:lnTo>
                  <a:lnTo>
                    <a:pt x="277974" y="2129765"/>
                  </a:lnTo>
                  <a:lnTo>
                    <a:pt x="277517" y="2130026"/>
                  </a:lnTo>
                  <a:lnTo>
                    <a:pt x="277583" y="2129308"/>
                  </a:lnTo>
                  <a:lnTo>
                    <a:pt x="276800" y="2129308"/>
                  </a:lnTo>
                  <a:lnTo>
                    <a:pt x="275625" y="2131461"/>
                  </a:lnTo>
                  <a:lnTo>
                    <a:pt x="274124" y="2132832"/>
                  </a:lnTo>
                  <a:lnTo>
                    <a:pt x="273733" y="2132962"/>
                  </a:lnTo>
                  <a:lnTo>
                    <a:pt x="273733" y="2132244"/>
                  </a:lnTo>
                  <a:lnTo>
                    <a:pt x="273211" y="2131592"/>
                  </a:lnTo>
                  <a:lnTo>
                    <a:pt x="272297" y="2131983"/>
                  </a:lnTo>
                  <a:lnTo>
                    <a:pt x="271384" y="2131722"/>
                  </a:lnTo>
                  <a:lnTo>
                    <a:pt x="270013" y="2131983"/>
                  </a:lnTo>
                  <a:lnTo>
                    <a:pt x="267403" y="2132962"/>
                  </a:lnTo>
                  <a:lnTo>
                    <a:pt x="265772" y="2135442"/>
                  </a:lnTo>
                  <a:lnTo>
                    <a:pt x="265054" y="2135311"/>
                  </a:lnTo>
                  <a:lnTo>
                    <a:pt x="263488" y="2134202"/>
                  </a:lnTo>
                  <a:lnTo>
                    <a:pt x="262575" y="2134267"/>
                  </a:lnTo>
                  <a:lnTo>
                    <a:pt x="261661" y="2135311"/>
                  </a:lnTo>
                  <a:lnTo>
                    <a:pt x="260943" y="2137334"/>
                  </a:lnTo>
                  <a:lnTo>
                    <a:pt x="260356" y="2137856"/>
                  </a:lnTo>
                  <a:lnTo>
                    <a:pt x="258855" y="2138117"/>
                  </a:lnTo>
                  <a:lnTo>
                    <a:pt x="258333" y="2138900"/>
                  </a:lnTo>
                  <a:lnTo>
                    <a:pt x="257615" y="2138443"/>
                  </a:lnTo>
                  <a:lnTo>
                    <a:pt x="255919" y="2138965"/>
                  </a:lnTo>
                  <a:lnTo>
                    <a:pt x="254875" y="2138378"/>
                  </a:lnTo>
                  <a:lnTo>
                    <a:pt x="253635" y="2139096"/>
                  </a:lnTo>
                  <a:lnTo>
                    <a:pt x="251155" y="2139618"/>
                  </a:lnTo>
                  <a:lnTo>
                    <a:pt x="249720" y="2141836"/>
                  </a:lnTo>
                  <a:lnTo>
                    <a:pt x="250503" y="2142619"/>
                  </a:lnTo>
                  <a:lnTo>
                    <a:pt x="249916" y="2143076"/>
                  </a:lnTo>
                  <a:lnTo>
                    <a:pt x="250046" y="2144055"/>
                  </a:lnTo>
                  <a:lnTo>
                    <a:pt x="249328" y="2144968"/>
                  </a:lnTo>
                  <a:lnTo>
                    <a:pt x="248480" y="2145099"/>
                  </a:lnTo>
                  <a:lnTo>
                    <a:pt x="248023" y="2144577"/>
                  </a:lnTo>
                  <a:lnTo>
                    <a:pt x="247958" y="2144120"/>
                  </a:lnTo>
                  <a:lnTo>
                    <a:pt x="248611" y="2143337"/>
                  </a:lnTo>
                  <a:lnTo>
                    <a:pt x="247632" y="2143468"/>
                  </a:lnTo>
                  <a:lnTo>
                    <a:pt x="247501" y="2142880"/>
                  </a:lnTo>
                  <a:lnTo>
                    <a:pt x="246392" y="2142685"/>
                  </a:lnTo>
                  <a:lnTo>
                    <a:pt x="241107" y="2146143"/>
                  </a:lnTo>
                  <a:lnTo>
                    <a:pt x="240650" y="2146143"/>
                  </a:lnTo>
                  <a:lnTo>
                    <a:pt x="241041" y="2144903"/>
                  </a:lnTo>
                  <a:lnTo>
                    <a:pt x="240128" y="2144642"/>
                  </a:lnTo>
                  <a:lnTo>
                    <a:pt x="238366" y="2146665"/>
                  </a:lnTo>
                  <a:lnTo>
                    <a:pt x="234842" y="2149536"/>
                  </a:lnTo>
                  <a:lnTo>
                    <a:pt x="231580" y="2149993"/>
                  </a:lnTo>
                  <a:lnTo>
                    <a:pt x="228252" y="2149667"/>
                  </a:lnTo>
                  <a:lnTo>
                    <a:pt x="227012" y="2150450"/>
                  </a:lnTo>
                  <a:lnTo>
                    <a:pt x="224533" y="2152995"/>
                  </a:lnTo>
                  <a:lnTo>
                    <a:pt x="220813" y="2154561"/>
                  </a:lnTo>
                  <a:lnTo>
                    <a:pt x="218007" y="2153908"/>
                  </a:lnTo>
                  <a:lnTo>
                    <a:pt x="213831" y="2155278"/>
                  </a:lnTo>
                  <a:lnTo>
                    <a:pt x="212396" y="2154691"/>
                  </a:lnTo>
                  <a:lnTo>
                    <a:pt x="211286" y="2155148"/>
                  </a:lnTo>
                  <a:lnTo>
                    <a:pt x="211547" y="2154887"/>
                  </a:lnTo>
                  <a:lnTo>
                    <a:pt x="210960" y="2154626"/>
                  </a:lnTo>
                  <a:lnTo>
                    <a:pt x="209133" y="2155082"/>
                  </a:lnTo>
                  <a:lnTo>
                    <a:pt x="208742" y="2154561"/>
                  </a:lnTo>
                  <a:lnTo>
                    <a:pt x="209459" y="2154365"/>
                  </a:lnTo>
                  <a:lnTo>
                    <a:pt x="210503" y="2153060"/>
                  </a:lnTo>
                  <a:lnTo>
                    <a:pt x="211417" y="2152864"/>
                  </a:lnTo>
                  <a:lnTo>
                    <a:pt x="212657" y="2151494"/>
                  </a:lnTo>
                  <a:lnTo>
                    <a:pt x="215267" y="2149601"/>
                  </a:lnTo>
                  <a:lnTo>
                    <a:pt x="221662" y="2146600"/>
                  </a:lnTo>
                  <a:lnTo>
                    <a:pt x="224141" y="2143207"/>
                  </a:lnTo>
                  <a:lnTo>
                    <a:pt x="225707" y="2141902"/>
                  </a:lnTo>
                  <a:lnTo>
                    <a:pt x="227338" y="2141249"/>
                  </a:lnTo>
                  <a:lnTo>
                    <a:pt x="228709" y="2141380"/>
                  </a:lnTo>
                  <a:lnTo>
                    <a:pt x="228905" y="2140662"/>
                  </a:lnTo>
                  <a:lnTo>
                    <a:pt x="230275" y="2139748"/>
                  </a:lnTo>
                  <a:lnTo>
                    <a:pt x="230993" y="2139748"/>
                  </a:lnTo>
                  <a:lnTo>
                    <a:pt x="230014" y="2137595"/>
                  </a:lnTo>
                  <a:lnTo>
                    <a:pt x="229100" y="2137725"/>
                  </a:lnTo>
                  <a:lnTo>
                    <a:pt x="228905" y="2137269"/>
                  </a:lnTo>
                  <a:lnTo>
                    <a:pt x="231384" y="2135703"/>
                  </a:lnTo>
                  <a:lnTo>
                    <a:pt x="231123" y="2134789"/>
                  </a:lnTo>
                  <a:lnTo>
                    <a:pt x="231384" y="2134137"/>
                  </a:lnTo>
                  <a:lnTo>
                    <a:pt x="236082" y="2132701"/>
                  </a:lnTo>
                  <a:lnTo>
                    <a:pt x="239541" y="2129438"/>
                  </a:lnTo>
                  <a:lnTo>
                    <a:pt x="243651" y="2126567"/>
                  </a:lnTo>
                  <a:lnTo>
                    <a:pt x="244630" y="2126372"/>
                  </a:lnTo>
                  <a:lnTo>
                    <a:pt x="245413" y="2126828"/>
                  </a:lnTo>
                  <a:lnTo>
                    <a:pt x="245870" y="2126567"/>
                  </a:lnTo>
                  <a:lnTo>
                    <a:pt x="245740" y="2125784"/>
                  </a:lnTo>
                  <a:lnTo>
                    <a:pt x="248937" y="2124283"/>
                  </a:lnTo>
                  <a:lnTo>
                    <a:pt x="251351" y="2123500"/>
                  </a:lnTo>
                  <a:lnTo>
                    <a:pt x="253113" y="2123370"/>
                  </a:lnTo>
                  <a:lnTo>
                    <a:pt x="253113" y="2122391"/>
                  </a:lnTo>
                  <a:lnTo>
                    <a:pt x="254744" y="2120369"/>
                  </a:lnTo>
                  <a:lnTo>
                    <a:pt x="257942" y="2118737"/>
                  </a:lnTo>
                  <a:lnTo>
                    <a:pt x="260226" y="2116258"/>
                  </a:lnTo>
                  <a:lnTo>
                    <a:pt x="263749" y="2115801"/>
                  </a:lnTo>
                  <a:lnTo>
                    <a:pt x="265119" y="2114691"/>
                  </a:lnTo>
                  <a:lnTo>
                    <a:pt x="266620" y="2112734"/>
                  </a:lnTo>
                  <a:lnTo>
                    <a:pt x="269557" y="2110907"/>
                  </a:lnTo>
                  <a:lnTo>
                    <a:pt x="275234" y="2108362"/>
                  </a:lnTo>
                  <a:lnTo>
                    <a:pt x="279410" y="2108166"/>
                  </a:lnTo>
                  <a:lnTo>
                    <a:pt x="281302" y="2107710"/>
                  </a:lnTo>
                  <a:lnTo>
                    <a:pt x="289002" y="2103925"/>
                  </a:lnTo>
                  <a:lnTo>
                    <a:pt x="292917" y="2101315"/>
                  </a:lnTo>
                  <a:lnTo>
                    <a:pt x="295266" y="2100793"/>
                  </a:lnTo>
                  <a:lnTo>
                    <a:pt x="298463" y="2099162"/>
                  </a:lnTo>
                  <a:lnTo>
                    <a:pt x="302052" y="2096617"/>
                  </a:lnTo>
                  <a:lnTo>
                    <a:pt x="302705" y="2095964"/>
                  </a:lnTo>
                  <a:lnTo>
                    <a:pt x="302313" y="2094855"/>
                  </a:lnTo>
                  <a:lnTo>
                    <a:pt x="304401" y="2094137"/>
                  </a:lnTo>
                  <a:lnTo>
                    <a:pt x="305706" y="2094724"/>
                  </a:lnTo>
                  <a:lnTo>
                    <a:pt x="312362" y="2092506"/>
                  </a:lnTo>
                  <a:lnTo>
                    <a:pt x="318887" y="2090940"/>
                  </a:lnTo>
                  <a:lnTo>
                    <a:pt x="319801" y="2090026"/>
                  </a:lnTo>
                  <a:lnTo>
                    <a:pt x="322802" y="2089243"/>
                  </a:lnTo>
                  <a:lnTo>
                    <a:pt x="323585" y="2088199"/>
                  </a:lnTo>
                  <a:lnTo>
                    <a:pt x="323259" y="2086633"/>
                  </a:lnTo>
                  <a:lnTo>
                    <a:pt x="323651" y="2085654"/>
                  </a:lnTo>
                  <a:lnTo>
                    <a:pt x="325282" y="2084675"/>
                  </a:lnTo>
                  <a:lnTo>
                    <a:pt x="327109" y="2084545"/>
                  </a:lnTo>
                  <a:lnTo>
                    <a:pt x="327892" y="2084088"/>
                  </a:lnTo>
                  <a:lnTo>
                    <a:pt x="330111" y="2080695"/>
                  </a:lnTo>
                  <a:lnTo>
                    <a:pt x="335135" y="2080826"/>
                  </a:lnTo>
                  <a:lnTo>
                    <a:pt x="337941" y="2080042"/>
                  </a:lnTo>
                  <a:lnTo>
                    <a:pt x="339050" y="2079390"/>
                  </a:lnTo>
                  <a:lnTo>
                    <a:pt x="338920" y="2077693"/>
                  </a:lnTo>
                  <a:lnTo>
                    <a:pt x="339246" y="2077106"/>
                  </a:lnTo>
                  <a:lnTo>
                    <a:pt x="340616" y="2076323"/>
                  </a:lnTo>
                  <a:lnTo>
                    <a:pt x="340812" y="2075866"/>
                  </a:lnTo>
                  <a:lnTo>
                    <a:pt x="339311" y="2075671"/>
                  </a:lnTo>
                  <a:lnTo>
                    <a:pt x="339507" y="2074888"/>
                  </a:lnTo>
                  <a:lnTo>
                    <a:pt x="340486" y="2074431"/>
                  </a:lnTo>
                  <a:lnTo>
                    <a:pt x="341856" y="2074627"/>
                  </a:lnTo>
                  <a:lnTo>
                    <a:pt x="345314" y="2072865"/>
                  </a:lnTo>
                  <a:lnTo>
                    <a:pt x="344988" y="2071951"/>
                  </a:lnTo>
                  <a:lnTo>
                    <a:pt x="343879" y="2072473"/>
                  </a:lnTo>
                  <a:lnTo>
                    <a:pt x="342574" y="2071886"/>
                  </a:lnTo>
                  <a:lnTo>
                    <a:pt x="342313" y="2071690"/>
                  </a:lnTo>
                  <a:lnTo>
                    <a:pt x="342574" y="2071038"/>
                  </a:lnTo>
                  <a:lnTo>
                    <a:pt x="341856" y="2070254"/>
                  </a:lnTo>
                  <a:lnTo>
                    <a:pt x="341138" y="2070385"/>
                  </a:lnTo>
                  <a:lnTo>
                    <a:pt x="340486" y="2071233"/>
                  </a:lnTo>
                  <a:lnTo>
                    <a:pt x="339768" y="2071494"/>
                  </a:lnTo>
                  <a:lnTo>
                    <a:pt x="339181" y="2071299"/>
                  </a:lnTo>
                  <a:lnTo>
                    <a:pt x="339050" y="2070711"/>
                  </a:lnTo>
                  <a:lnTo>
                    <a:pt x="339507" y="2069602"/>
                  </a:lnTo>
                  <a:lnTo>
                    <a:pt x="341203" y="2067971"/>
                  </a:lnTo>
                  <a:lnTo>
                    <a:pt x="341464" y="2067253"/>
                  </a:lnTo>
                  <a:lnTo>
                    <a:pt x="341334" y="2065557"/>
                  </a:lnTo>
                  <a:lnTo>
                    <a:pt x="340747" y="2065361"/>
                  </a:lnTo>
                  <a:lnTo>
                    <a:pt x="340551" y="2064904"/>
                  </a:lnTo>
                  <a:lnTo>
                    <a:pt x="341856" y="2063795"/>
                  </a:lnTo>
                  <a:lnTo>
                    <a:pt x="342378" y="2061576"/>
                  </a:lnTo>
                  <a:lnTo>
                    <a:pt x="344009" y="2059619"/>
                  </a:lnTo>
                  <a:lnTo>
                    <a:pt x="346097" y="2058509"/>
                  </a:lnTo>
                  <a:lnTo>
                    <a:pt x="346228" y="2056552"/>
                  </a:lnTo>
                  <a:lnTo>
                    <a:pt x="345053" y="2057661"/>
                  </a:lnTo>
                  <a:lnTo>
                    <a:pt x="340420" y="2060271"/>
                  </a:lnTo>
                  <a:lnTo>
                    <a:pt x="339703" y="2058901"/>
                  </a:lnTo>
                  <a:lnTo>
                    <a:pt x="341269" y="2057726"/>
                  </a:lnTo>
                  <a:lnTo>
                    <a:pt x="342835" y="2054986"/>
                  </a:lnTo>
                  <a:lnTo>
                    <a:pt x="342639" y="2054464"/>
                  </a:lnTo>
                  <a:lnTo>
                    <a:pt x="341334" y="2054333"/>
                  </a:lnTo>
                  <a:lnTo>
                    <a:pt x="340747" y="2053224"/>
                  </a:lnTo>
                  <a:lnTo>
                    <a:pt x="339964" y="2054464"/>
                  </a:lnTo>
                  <a:lnTo>
                    <a:pt x="338267" y="2055312"/>
                  </a:lnTo>
                  <a:lnTo>
                    <a:pt x="336114" y="2057987"/>
                  </a:lnTo>
                  <a:lnTo>
                    <a:pt x="334613" y="2058770"/>
                  </a:lnTo>
                  <a:lnTo>
                    <a:pt x="332199" y="2061576"/>
                  </a:lnTo>
                  <a:lnTo>
                    <a:pt x="330698" y="2061968"/>
                  </a:lnTo>
                  <a:lnTo>
                    <a:pt x="330372" y="2061315"/>
                  </a:lnTo>
                  <a:lnTo>
                    <a:pt x="329328" y="2061446"/>
                  </a:lnTo>
                  <a:lnTo>
                    <a:pt x="329132" y="2059945"/>
                  </a:lnTo>
                  <a:lnTo>
                    <a:pt x="328675" y="2059423"/>
                  </a:lnTo>
                  <a:lnTo>
                    <a:pt x="327305" y="2059553"/>
                  </a:lnTo>
                  <a:lnTo>
                    <a:pt x="325608" y="2060467"/>
                  </a:lnTo>
                  <a:lnTo>
                    <a:pt x="324368" y="2059423"/>
                  </a:lnTo>
                  <a:lnTo>
                    <a:pt x="324695" y="2058509"/>
                  </a:lnTo>
                  <a:lnTo>
                    <a:pt x="324499" y="2057465"/>
                  </a:lnTo>
                  <a:lnTo>
                    <a:pt x="324956" y="2057008"/>
                  </a:lnTo>
                  <a:lnTo>
                    <a:pt x="323846" y="2055638"/>
                  </a:lnTo>
                  <a:lnTo>
                    <a:pt x="323063" y="2055964"/>
                  </a:lnTo>
                  <a:lnTo>
                    <a:pt x="322933" y="2054986"/>
                  </a:lnTo>
                  <a:lnTo>
                    <a:pt x="321693" y="2055181"/>
                  </a:lnTo>
                  <a:lnTo>
                    <a:pt x="322215" y="2054072"/>
                  </a:lnTo>
                  <a:lnTo>
                    <a:pt x="321041" y="2053941"/>
                  </a:lnTo>
                  <a:lnTo>
                    <a:pt x="319018" y="2054725"/>
                  </a:lnTo>
                  <a:lnTo>
                    <a:pt x="318039" y="2053354"/>
                  </a:lnTo>
                  <a:lnTo>
                    <a:pt x="316212" y="2053420"/>
                  </a:lnTo>
                  <a:lnTo>
                    <a:pt x="315886" y="2052963"/>
                  </a:lnTo>
                  <a:lnTo>
                    <a:pt x="317060" y="2051397"/>
                  </a:lnTo>
                  <a:lnTo>
                    <a:pt x="316669" y="2050026"/>
                  </a:lnTo>
                  <a:lnTo>
                    <a:pt x="317452" y="2047221"/>
                  </a:lnTo>
                  <a:lnTo>
                    <a:pt x="316799" y="2046894"/>
                  </a:lnTo>
                  <a:lnTo>
                    <a:pt x="316995" y="2045524"/>
                  </a:lnTo>
                  <a:lnTo>
                    <a:pt x="316342" y="2044676"/>
                  </a:lnTo>
                  <a:lnTo>
                    <a:pt x="316016" y="2044480"/>
                  </a:lnTo>
                  <a:lnTo>
                    <a:pt x="314972" y="2044806"/>
                  </a:lnTo>
                  <a:lnTo>
                    <a:pt x="315820" y="2043697"/>
                  </a:lnTo>
                  <a:lnTo>
                    <a:pt x="315625" y="2042914"/>
                  </a:lnTo>
                  <a:lnTo>
                    <a:pt x="313667" y="2042784"/>
                  </a:lnTo>
                  <a:lnTo>
                    <a:pt x="313667" y="2041805"/>
                  </a:lnTo>
                  <a:lnTo>
                    <a:pt x="312166" y="2042131"/>
                  </a:lnTo>
                  <a:lnTo>
                    <a:pt x="312362" y="2042653"/>
                  </a:lnTo>
                  <a:lnTo>
                    <a:pt x="311905" y="2043044"/>
                  </a:lnTo>
                  <a:lnTo>
                    <a:pt x="310992" y="2042914"/>
                  </a:lnTo>
                  <a:lnTo>
                    <a:pt x="310535" y="2044023"/>
                  </a:lnTo>
                  <a:lnTo>
                    <a:pt x="310013" y="2043240"/>
                  </a:lnTo>
                  <a:lnTo>
                    <a:pt x="309034" y="2042979"/>
                  </a:lnTo>
                  <a:lnTo>
                    <a:pt x="309034" y="2043436"/>
                  </a:lnTo>
                  <a:lnTo>
                    <a:pt x="309621" y="2043567"/>
                  </a:lnTo>
                  <a:lnTo>
                    <a:pt x="309687" y="2044023"/>
                  </a:lnTo>
                  <a:lnTo>
                    <a:pt x="308512" y="2044154"/>
                  </a:lnTo>
                  <a:lnTo>
                    <a:pt x="309817" y="2044937"/>
                  </a:lnTo>
                  <a:lnTo>
                    <a:pt x="309621" y="2045850"/>
                  </a:lnTo>
                  <a:lnTo>
                    <a:pt x="310861" y="2046568"/>
                  </a:lnTo>
                  <a:lnTo>
                    <a:pt x="311122" y="2048134"/>
                  </a:lnTo>
                  <a:lnTo>
                    <a:pt x="310796" y="2048526"/>
                  </a:lnTo>
                  <a:lnTo>
                    <a:pt x="308643" y="2048460"/>
                  </a:lnTo>
                  <a:lnTo>
                    <a:pt x="307403" y="2048983"/>
                  </a:lnTo>
                  <a:lnTo>
                    <a:pt x="307468" y="2049374"/>
                  </a:lnTo>
                  <a:lnTo>
                    <a:pt x="308447" y="2049178"/>
                  </a:lnTo>
                  <a:lnTo>
                    <a:pt x="308316" y="2049635"/>
                  </a:lnTo>
                  <a:lnTo>
                    <a:pt x="306424" y="2051332"/>
                  </a:lnTo>
                  <a:lnTo>
                    <a:pt x="306228" y="2051919"/>
                  </a:lnTo>
                  <a:lnTo>
                    <a:pt x="307011" y="2052310"/>
                  </a:lnTo>
                  <a:lnTo>
                    <a:pt x="307860" y="2051332"/>
                  </a:lnTo>
                  <a:lnTo>
                    <a:pt x="307990" y="2051788"/>
                  </a:lnTo>
                  <a:lnTo>
                    <a:pt x="309034" y="2051788"/>
                  </a:lnTo>
                  <a:lnTo>
                    <a:pt x="309230" y="2052571"/>
                  </a:lnTo>
                  <a:lnTo>
                    <a:pt x="307990" y="2053681"/>
                  </a:lnTo>
                  <a:lnTo>
                    <a:pt x="308838" y="2054072"/>
                  </a:lnTo>
                  <a:lnTo>
                    <a:pt x="309556" y="2054920"/>
                  </a:lnTo>
                  <a:lnTo>
                    <a:pt x="309426" y="2056030"/>
                  </a:lnTo>
                  <a:lnTo>
                    <a:pt x="311448" y="2057074"/>
                  </a:lnTo>
                  <a:lnTo>
                    <a:pt x="311187" y="2058444"/>
                  </a:lnTo>
                  <a:lnTo>
                    <a:pt x="309556" y="2059814"/>
                  </a:lnTo>
                  <a:lnTo>
                    <a:pt x="309687" y="2062229"/>
                  </a:lnTo>
                  <a:lnTo>
                    <a:pt x="308773" y="2062816"/>
                  </a:lnTo>
                  <a:lnTo>
                    <a:pt x="307338" y="2062555"/>
                  </a:lnTo>
                  <a:lnTo>
                    <a:pt x="306294" y="2062816"/>
                  </a:lnTo>
                  <a:lnTo>
                    <a:pt x="305249" y="2064513"/>
                  </a:lnTo>
                  <a:lnTo>
                    <a:pt x="301856" y="2067318"/>
                  </a:lnTo>
                  <a:lnTo>
                    <a:pt x="301595" y="2066079"/>
                  </a:lnTo>
                  <a:lnTo>
                    <a:pt x="300029" y="2064774"/>
                  </a:lnTo>
                  <a:lnTo>
                    <a:pt x="298920" y="2064708"/>
                  </a:lnTo>
                  <a:lnTo>
                    <a:pt x="298398" y="2065622"/>
                  </a:lnTo>
                  <a:lnTo>
                    <a:pt x="298268" y="2067775"/>
                  </a:lnTo>
                  <a:lnTo>
                    <a:pt x="297028" y="2069994"/>
                  </a:lnTo>
                  <a:lnTo>
                    <a:pt x="293504" y="2072016"/>
                  </a:lnTo>
                  <a:lnTo>
                    <a:pt x="293243" y="2072799"/>
                  </a:lnTo>
                  <a:lnTo>
                    <a:pt x="293635" y="2073387"/>
                  </a:lnTo>
                  <a:lnTo>
                    <a:pt x="290372" y="2075410"/>
                  </a:lnTo>
                  <a:lnTo>
                    <a:pt x="288480" y="2075866"/>
                  </a:lnTo>
                  <a:lnTo>
                    <a:pt x="286457" y="2077171"/>
                  </a:lnTo>
                  <a:lnTo>
                    <a:pt x="284760" y="2079977"/>
                  </a:lnTo>
                  <a:lnTo>
                    <a:pt x="282933" y="2080499"/>
                  </a:lnTo>
                  <a:lnTo>
                    <a:pt x="281954" y="2080042"/>
                  </a:lnTo>
                  <a:lnTo>
                    <a:pt x="280193" y="2080891"/>
                  </a:lnTo>
                  <a:lnTo>
                    <a:pt x="278953" y="2082326"/>
                  </a:lnTo>
                  <a:lnTo>
                    <a:pt x="277061" y="2082783"/>
                  </a:lnTo>
                  <a:lnTo>
                    <a:pt x="276082" y="2083631"/>
                  </a:lnTo>
                  <a:lnTo>
                    <a:pt x="275495" y="2082848"/>
                  </a:lnTo>
                  <a:lnTo>
                    <a:pt x="270862" y="2083892"/>
                  </a:lnTo>
                  <a:lnTo>
                    <a:pt x="267664" y="2085589"/>
                  </a:lnTo>
                  <a:lnTo>
                    <a:pt x="267664" y="2085132"/>
                  </a:lnTo>
                  <a:lnTo>
                    <a:pt x="269035" y="2083762"/>
                  </a:lnTo>
                  <a:lnTo>
                    <a:pt x="269100" y="2082979"/>
                  </a:lnTo>
                  <a:lnTo>
                    <a:pt x="268252" y="2082913"/>
                  </a:lnTo>
                  <a:lnTo>
                    <a:pt x="267925" y="2082326"/>
                  </a:lnTo>
                  <a:lnTo>
                    <a:pt x="269296" y="2081217"/>
                  </a:lnTo>
                  <a:lnTo>
                    <a:pt x="270405" y="2078346"/>
                  </a:lnTo>
                  <a:lnTo>
                    <a:pt x="269035" y="2078802"/>
                  </a:lnTo>
                  <a:lnTo>
                    <a:pt x="268121" y="2080304"/>
                  </a:lnTo>
                  <a:lnTo>
                    <a:pt x="266751" y="2081478"/>
                  </a:lnTo>
                  <a:lnTo>
                    <a:pt x="265250" y="2081282"/>
                  </a:lnTo>
                  <a:lnTo>
                    <a:pt x="264402" y="2081739"/>
                  </a:lnTo>
                  <a:lnTo>
                    <a:pt x="262901" y="2081413"/>
                  </a:lnTo>
                  <a:lnTo>
                    <a:pt x="261987" y="2081804"/>
                  </a:lnTo>
                  <a:lnTo>
                    <a:pt x="260030" y="2081609"/>
                  </a:lnTo>
                  <a:lnTo>
                    <a:pt x="258594" y="2080891"/>
                  </a:lnTo>
                  <a:lnTo>
                    <a:pt x="257420" y="2081478"/>
                  </a:lnTo>
                  <a:lnTo>
                    <a:pt x="256571" y="2082587"/>
                  </a:lnTo>
                  <a:lnTo>
                    <a:pt x="255984" y="2082261"/>
                  </a:lnTo>
                  <a:lnTo>
                    <a:pt x="253700" y="2082653"/>
                  </a:lnTo>
                  <a:lnTo>
                    <a:pt x="252526" y="2081282"/>
                  </a:lnTo>
                  <a:lnTo>
                    <a:pt x="252787" y="2080891"/>
                  </a:lnTo>
                  <a:lnTo>
                    <a:pt x="253570" y="2081282"/>
                  </a:lnTo>
                  <a:lnTo>
                    <a:pt x="254353" y="2079716"/>
                  </a:lnTo>
                  <a:lnTo>
                    <a:pt x="253831" y="2078281"/>
                  </a:lnTo>
                  <a:lnTo>
                    <a:pt x="252656" y="2076193"/>
                  </a:lnTo>
                  <a:lnTo>
                    <a:pt x="251873" y="2075997"/>
                  </a:lnTo>
                  <a:lnTo>
                    <a:pt x="251090" y="2076323"/>
                  </a:lnTo>
                  <a:lnTo>
                    <a:pt x="251873" y="2074822"/>
                  </a:lnTo>
                  <a:lnTo>
                    <a:pt x="250699" y="2073713"/>
                  </a:lnTo>
                  <a:lnTo>
                    <a:pt x="248350" y="2075410"/>
                  </a:lnTo>
                  <a:lnTo>
                    <a:pt x="247436" y="2077367"/>
                  </a:lnTo>
                  <a:lnTo>
                    <a:pt x="247371" y="2077824"/>
                  </a:lnTo>
                  <a:lnTo>
                    <a:pt x="248872" y="2077693"/>
                  </a:lnTo>
                  <a:lnTo>
                    <a:pt x="248219" y="2079325"/>
                  </a:lnTo>
                  <a:lnTo>
                    <a:pt x="249263" y="2079064"/>
                  </a:lnTo>
                  <a:lnTo>
                    <a:pt x="249720" y="2079390"/>
                  </a:lnTo>
                  <a:lnTo>
                    <a:pt x="249916" y="2081282"/>
                  </a:lnTo>
                  <a:lnTo>
                    <a:pt x="250764" y="2083044"/>
                  </a:lnTo>
                  <a:lnTo>
                    <a:pt x="250372" y="2085328"/>
                  </a:lnTo>
                  <a:lnTo>
                    <a:pt x="249133" y="2085915"/>
                  </a:lnTo>
                  <a:lnTo>
                    <a:pt x="248545" y="2086829"/>
                  </a:lnTo>
                  <a:lnTo>
                    <a:pt x="246979" y="2087286"/>
                  </a:lnTo>
                  <a:lnTo>
                    <a:pt x="246131" y="2085589"/>
                  </a:lnTo>
                  <a:lnTo>
                    <a:pt x="245218" y="2086437"/>
                  </a:lnTo>
                  <a:lnTo>
                    <a:pt x="244696" y="2086241"/>
                  </a:lnTo>
                  <a:lnTo>
                    <a:pt x="244043" y="2085132"/>
                  </a:lnTo>
                  <a:lnTo>
                    <a:pt x="243456" y="2085328"/>
                  </a:lnTo>
                  <a:lnTo>
                    <a:pt x="241629" y="2087351"/>
                  </a:lnTo>
                  <a:lnTo>
                    <a:pt x="237909" y="2089830"/>
                  </a:lnTo>
                  <a:lnTo>
                    <a:pt x="235495" y="2089765"/>
                  </a:lnTo>
                  <a:lnTo>
                    <a:pt x="233537" y="2091070"/>
                  </a:lnTo>
                  <a:lnTo>
                    <a:pt x="232232" y="2091331"/>
                  </a:lnTo>
                  <a:lnTo>
                    <a:pt x="231123" y="2090744"/>
                  </a:lnTo>
                  <a:lnTo>
                    <a:pt x="229949" y="2090940"/>
                  </a:lnTo>
                  <a:lnTo>
                    <a:pt x="228056" y="2090483"/>
                  </a:lnTo>
                  <a:lnTo>
                    <a:pt x="227599" y="2090809"/>
                  </a:lnTo>
                  <a:lnTo>
                    <a:pt x="228578" y="2091461"/>
                  </a:lnTo>
                  <a:lnTo>
                    <a:pt x="228448" y="2091788"/>
                  </a:lnTo>
                  <a:lnTo>
                    <a:pt x="226555" y="2091592"/>
                  </a:lnTo>
                  <a:lnTo>
                    <a:pt x="225707" y="2092179"/>
                  </a:lnTo>
                  <a:lnTo>
                    <a:pt x="225120" y="2093289"/>
                  </a:lnTo>
                  <a:lnTo>
                    <a:pt x="223097" y="2093158"/>
                  </a:lnTo>
                  <a:lnTo>
                    <a:pt x="221727" y="2093811"/>
                  </a:lnTo>
                  <a:lnTo>
                    <a:pt x="219247" y="2092179"/>
                  </a:lnTo>
                  <a:lnTo>
                    <a:pt x="219247" y="2091331"/>
                  </a:lnTo>
                  <a:lnTo>
                    <a:pt x="218399" y="2091788"/>
                  </a:lnTo>
                  <a:lnTo>
                    <a:pt x="212265" y="2091918"/>
                  </a:lnTo>
                  <a:lnTo>
                    <a:pt x="211678" y="2092506"/>
                  </a:lnTo>
                  <a:lnTo>
                    <a:pt x="211678" y="2093223"/>
                  </a:lnTo>
                  <a:lnTo>
                    <a:pt x="209851" y="2094137"/>
                  </a:lnTo>
                  <a:lnTo>
                    <a:pt x="208415" y="2094268"/>
                  </a:lnTo>
                  <a:lnTo>
                    <a:pt x="207893" y="2093289"/>
                  </a:lnTo>
                  <a:lnTo>
                    <a:pt x="205936" y="2094594"/>
                  </a:lnTo>
                  <a:lnTo>
                    <a:pt x="205087" y="2094659"/>
                  </a:lnTo>
                  <a:lnTo>
                    <a:pt x="204892" y="2094202"/>
                  </a:lnTo>
                  <a:lnTo>
                    <a:pt x="205414" y="2093811"/>
                  </a:lnTo>
                  <a:lnTo>
                    <a:pt x="205283" y="2093550"/>
                  </a:lnTo>
                  <a:lnTo>
                    <a:pt x="203782" y="2092767"/>
                  </a:lnTo>
                  <a:lnTo>
                    <a:pt x="202216" y="2093550"/>
                  </a:lnTo>
                  <a:lnTo>
                    <a:pt x="202999" y="2094333"/>
                  </a:lnTo>
                  <a:lnTo>
                    <a:pt x="202804" y="2094528"/>
                  </a:lnTo>
                  <a:lnTo>
                    <a:pt x="201694" y="2094202"/>
                  </a:lnTo>
                  <a:lnTo>
                    <a:pt x="201172" y="2094398"/>
                  </a:lnTo>
                  <a:lnTo>
                    <a:pt x="199150" y="2096682"/>
                  </a:lnTo>
                  <a:lnTo>
                    <a:pt x="197975" y="2096290"/>
                  </a:lnTo>
                  <a:lnTo>
                    <a:pt x="197518" y="2095768"/>
                  </a:lnTo>
                  <a:lnTo>
                    <a:pt x="193668" y="2095246"/>
                  </a:lnTo>
                  <a:lnTo>
                    <a:pt x="192233" y="2095507"/>
                  </a:lnTo>
                  <a:lnTo>
                    <a:pt x="191254" y="2094006"/>
                  </a:lnTo>
                  <a:lnTo>
                    <a:pt x="188122" y="2097008"/>
                  </a:lnTo>
                  <a:lnTo>
                    <a:pt x="189492" y="2097073"/>
                  </a:lnTo>
                  <a:lnTo>
                    <a:pt x="189492" y="2097856"/>
                  </a:lnTo>
                  <a:lnTo>
                    <a:pt x="187600" y="2100988"/>
                  </a:lnTo>
                  <a:lnTo>
                    <a:pt x="187404" y="2102881"/>
                  </a:lnTo>
                  <a:lnTo>
                    <a:pt x="186034" y="2103077"/>
                  </a:lnTo>
                  <a:lnTo>
                    <a:pt x="185903" y="2102750"/>
                  </a:lnTo>
                  <a:lnTo>
                    <a:pt x="186621" y="2102228"/>
                  </a:lnTo>
                  <a:lnTo>
                    <a:pt x="185773" y="2102228"/>
                  </a:lnTo>
                  <a:lnTo>
                    <a:pt x="185708" y="2101771"/>
                  </a:lnTo>
                  <a:lnTo>
                    <a:pt x="185316" y="2101706"/>
                  </a:lnTo>
                  <a:lnTo>
                    <a:pt x="183946" y="2102098"/>
                  </a:lnTo>
                  <a:lnTo>
                    <a:pt x="182706" y="2103533"/>
                  </a:lnTo>
                  <a:lnTo>
                    <a:pt x="179835" y="2103403"/>
                  </a:lnTo>
                  <a:lnTo>
                    <a:pt x="179704" y="2103794"/>
                  </a:lnTo>
                  <a:lnTo>
                    <a:pt x="180618" y="2104382"/>
                  </a:lnTo>
                  <a:lnTo>
                    <a:pt x="184142" y="2104186"/>
                  </a:lnTo>
                  <a:lnTo>
                    <a:pt x="183424" y="2105295"/>
                  </a:lnTo>
                  <a:lnTo>
                    <a:pt x="184337" y="2105426"/>
                  </a:lnTo>
                  <a:lnTo>
                    <a:pt x="184468" y="2105882"/>
                  </a:lnTo>
                  <a:lnTo>
                    <a:pt x="182706" y="2109080"/>
                  </a:lnTo>
                  <a:lnTo>
                    <a:pt x="184207" y="2110972"/>
                  </a:lnTo>
                  <a:lnTo>
                    <a:pt x="183620" y="2111690"/>
                  </a:lnTo>
                  <a:lnTo>
                    <a:pt x="182380" y="2112147"/>
                  </a:lnTo>
                  <a:lnTo>
                    <a:pt x="180814" y="2115018"/>
                  </a:lnTo>
                  <a:lnTo>
                    <a:pt x="180031" y="2115344"/>
                  </a:lnTo>
                  <a:lnTo>
                    <a:pt x="178921" y="2114235"/>
                  </a:lnTo>
                  <a:lnTo>
                    <a:pt x="174549" y="2115279"/>
                  </a:lnTo>
                  <a:lnTo>
                    <a:pt x="173832" y="2114430"/>
                  </a:lnTo>
                  <a:lnTo>
                    <a:pt x="171417" y="2115018"/>
                  </a:lnTo>
                  <a:lnTo>
                    <a:pt x="170765" y="2114039"/>
                  </a:lnTo>
                  <a:lnTo>
                    <a:pt x="170895" y="2112212"/>
                  </a:lnTo>
                  <a:lnTo>
                    <a:pt x="170634" y="2112016"/>
                  </a:lnTo>
                  <a:lnTo>
                    <a:pt x="169786" y="2112473"/>
                  </a:lnTo>
                  <a:lnTo>
                    <a:pt x="169460" y="2114104"/>
                  </a:lnTo>
                  <a:lnTo>
                    <a:pt x="168024" y="2114691"/>
                  </a:lnTo>
                  <a:lnTo>
                    <a:pt x="166197" y="2116649"/>
                  </a:lnTo>
                  <a:lnTo>
                    <a:pt x="164305" y="2117236"/>
                  </a:lnTo>
                  <a:lnTo>
                    <a:pt x="162739" y="2119390"/>
                  </a:lnTo>
                  <a:lnTo>
                    <a:pt x="157519" y="2122130"/>
                  </a:lnTo>
                  <a:lnTo>
                    <a:pt x="155431" y="2124544"/>
                  </a:lnTo>
                  <a:lnTo>
                    <a:pt x="153734" y="2124610"/>
                  </a:lnTo>
                  <a:lnTo>
                    <a:pt x="152364" y="2126241"/>
                  </a:lnTo>
                  <a:lnTo>
                    <a:pt x="150863" y="2126567"/>
                  </a:lnTo>
                  <a:lnTo>
                    <a:pt x="149688" y="2126110"/>
                  </a:lnTo>
                  <a:lnTo>
                    <a:pt x="147992" y="2126306"/>
                  </a:lnTo>
                  <a:lnTo>
                    <a:pt x="146622" y="2128786"/>
                  </a:lnTo>
                  <a:lnTo>
                    <a:pt x="145839" y="2129504"/>
                  </a:lnTo>
                  <a:lnTo>
                    <a:pt x="143359" y="2128721"/>
                  </a:lnTo>
                  <a:lnTo>
                    <a:pt x="143228" y="2127415"/>
                  </a:lnTo>
                  <a:lnTo>
                    <a:pt x="143816" y="2126763"/>
                  </a:lnTo>
                  <a:lnTo>
                    <a:pt x="144468" y="2127220"/>
                  </a:lnTo>
                  <a:lnTo>
                    <a:pt x="145317" y="2126959"/>
                  </a:lnTo>
                  <a:lnTo>
                    <a:pt x="146687" y="2125719"/>
                  </a:lnTo>
                  <a:lnTo>
                    <a:pt x="145904" y="2125327"/>
                  </a:lnTo>
                  <a:lnTo>
                    <a:pt x="140879" y="2126763"/>
                  </a:lnTo>
                  <a:lnTo>
                    <a:pt x="141532" y="2124740"/>
                  </a:lnTo>
                  <a:lnTo>
                    <a:pt x="143294" y="2124153"/>
                  </a:lnTo>
                  <a:lnTo>
                    <a:pt x="144207" y="2123305"/>
                  </a:lnTo>
                  <a:lnTo>
                    <a:pt x="143946" y="2122522"/>
                  </a:lnTo>
                  <a:lnTo>
                    <a:pt x="142706" y="2121739"/>
                  </a:lnTo>
                  <a:lnTo>
                    <a:pt x="141662" y="2122130"/>
                  </a:lnTo>
                  <a:lnTo>
                    <a:pt x="138857" y="2122000"/>
                  </a:lnTo>
                  <a:lnTo>
                    <a:pt x="138008" y="2122391"/>
                  </a:lnTo>
                  <a:lnTo>
                    <a:pt x="136442" y="2121478"/>
                  </a:lnTo>
                  <a:lnTo>
                    <a:pt x="133897" y="2121608"/>
                  </a:lnTo>
                  <a:lnTo>
                    <a:pt x="131026" y="2123566"/>
                  </a:lnTo>
                  <a:lnTo>
                    <a:pt x="125937" y="2123566"/>
                  </a:lnTo>
                  <a:lnTo>
                    <a:pt x="122152" y="2124871"/>
                  </a:lnTo>
                  <a:lnTo>
                    <a:pt x="121369" y="2124479"/>
                  </a:lnTo>
                  <a:lnTo>
                    <a:pt x="120651" y="2123109"/>
                  </a:lnTo>
                  <a:lnTo>
                    <a:pt x="119411" y="2123044"/>
                  </a:lnTo>
                  <a:lnTo>
                    <a:pt x="117650" y="2123761"/>
                  </a:lnTo>
                  <a:lnTo>
                    <a:pt x="117193" y="2125327"/>
                  </a:lnTo>
                  <a:lnTo>
                    <a:pt x="115953" y="2126241"/>
                  </a:lnTo>
                  <a:lnTo>
                    <a:pt x="110994" y="2127024"/>
                  </a:lnTo>
                  <a:lnTo>
                    <a:pt x="106818" y="2133027"/>
                  </a:lnTo>
                  <a:lnTo>
                    <a:pt x="106296" y="2133614"/>
                  </a:lnTo>
                  <a:lnTo>
                    <a:pt x="104730" y="2133941"/>
                  </a:lnTo>
                  <a:lnTo>
                    <a:pt x="104599" y="2132309"/>
                  </a:lnTo>
                  <a:lnTo>
                    <a:pt x="107405" y="2127611"/>
                  </a:lnTo>
                  <a:lnTo>
                    <a:pt x="108384" y="2126241"/>
                  </a:lnTo>
                  <a:lnTo>
                    <a:pt x="110537" y="2125523"/>
                  </a:lnTo>
                  <a:lnTo>
                    <a:pt x="110015" y="2122783"/>
                  </a:lnTo>
                  <a:lnTo>
                    <a:pt x="111059" y="2120825"/>
                  </a:lnTo>
                  <a:lnTo>
                    <a:pt x="110602" y="2120303"/>
                  </a:lnTo>
                  <a:lnTo>
                    <a:pt x="109232" y="2120042"/>
                  </a:lnTo>
                  <a:lnTo>
                    <a:pt x="106035" y="2118476"/>
                  </a:lnTo>
                  <a:lnTo>
                    <a:pt x="105708" y="2117106"/>
                  </a:lnTo>
                  <a:lnTo>
                    <a:pt x="106426" y="2115670"/>
                  </a:lnTo>
                  <a:lnTo>
                    <a:pt x="109297" y="2115540"/>
                  </a:lnTo>
                  <a:lnTo>
                    <a:pt x="110407" y="2113191"/>
                  </a:lnTo>
                  <a:lnTo>
                    <a:pt x="111255" y="2112668"/>
                  </a:lnTo>
                  <a:lnTo>
                    <a:pt x="112756" y="2113256"/>
                  </a:lnTo>
                  <a:lnTo>
                    <a:pt x="113995" y="2115475"/>
                  </a:lnTo>
                  <a:lnTo>
                    <a:pt x="113865" y="2116127"/>
                  </a:lnTo>
                  <a:lnTo>
                    <a:pt x="114452" y="2116258"/>
                  </a:lnTo>
                  <a:lnTo>
                    <a:pt x="114844" y="2116845"/>
                  </a:lnTo>
                  <a:lnTo>
                    <a:pt x="116345" y="2116910"/>
                  </a:lnTo>
                  <a:lnTo>
                    <a:pt x="117454" y="2115996"/>
                  </a:lnTo>
                  <a:lnTo>
                    <a:pt x="118237" y="2117041"/>
                  </a:lnTo>
                  <a:lnTo>
                    <a:pt x="119477" y="2115344"/>
                  </a:lnTo>
                  <a:lnTo>
                    <a:pt x="121826" y="2114757"/>
                  </a:lnTo>
                  <a:lnTo>
                    <a:pt x="123196" y="2113843"/>
                  </a:lnTo>
                  <a:lnTo>
                    <a:pt x="126328" y="2113713"/>
                  </a:lnTo>
                  <a:lnTo>
                    <a:pt x="127829" y="2110842"/>
                  </a:lnTo>
                  <a:lnTo>
                    <a:pt x="128547" y="2110646"/>
                  </a:lnTo>
                  <a:lnTo>
                    <a:pt x="130700" y="2112930"/>
                  </a:lnTo>
                  <a:lnTo>
                    <a:pt x="132136" y="2113256"/>
                  </a:lnTo>
                  <a:lnTo>
                    <a:pt x="134746" y="2111494"/>
                  </a:lnTo>
                  <a:lnTo>
                    <a:pt x="136703" y="2111364"/>
                  </a:lnTo>
                  <a:lnTo>
                    <a:pt x="137878" y="2108166"/>
                  </a:lnTo>
                  <a:lnTo>
                    <a:pt x="140879" y="2106013"/>
                  </a:lnTo>
                  <a:lnTo>
                    <a:pt x="139705" y="2106143"/>
                  </a:lnTo>
                  <a:lnTo>
                    <a:pt x="138530" y="2106992"/>
                  </a:lnTo>
                  <a:lnTo>
                    <a:pt x="136051" y="2106209"/>
                  </a:lnTo>
                  <a:lnTo>
                    <a:pt x="135463" y="2105687"/>
                  </a:lnTo>
                  <a:lnTo>
                    <a:pt x="138726" y="2102620"/>
                  </a:lnTo>
                  <a:lnTo>
                    <a:pt x="137552" y="2100662"/>
                  </a:lnTo>
                  <a:lnTo>
                    <a:pt x="139640" y="2097856"/>
                  </a:lnTo>
                  <a:lnTo>
                    <a:pt x="139574" y="2096486"/>
                  </a:lnTo>
                  <a:lnTo>
                    <a:pt x="138726" y="2094985"/>
                  </a:lnTo>
                  <a:lnTo>
                    <a:pt x="135724" y="2095311"/>
                  </a:lnTo>
                  <a:lnTo>
                    <a:pt x="134419" y="2096486"/>
                  </a:lnTo>
                  <a:lnTo>
                    <a:pt x="132723" y="2094659"/>
                  </a:lnTo>
                  <a:lnTo>
                    <a:pt x="133375" y="2093093"/>
                  </a:lnTo>
                  <a:lnTo>
                    <a:pt x="131157" y="2093223"/>
                  </a:lnTo>
                  <a:lnTo>
                    <a:pt x="130570" y="2092832"/>
                  </a:lnTo>
                  <a:lnTo>
                    <a:pt x="130374" y="2091788"/>
                  </a:lnTo>
                  <a:lnTo>
                    <a:pt x="129917" y="2091723"/>
                  </a:lnTo>
                  <a:lnTo>
                    <a:pt x="128481" y="2092310"/>
                  </a:lnTo>
                  <a:lnTo>
                    <a:pt x="126393" y="2092049"/>
                  </a:lnTo>
                  <a:lnTo>
                    <a:pt x="124697" y="2092440"/>
                  </a:lnTo>
                  <a:lnTo>
                    <a:pt x="124371" y="2092114"/>
                  </a:lnTo>
                  <a:lnTo>
                    <a:pt x="124697" y="2091266"/>
                  </a:lnTo>
                  <a:lnTo>
                    <a:pt x="123849" y="2090222"/>
                  </a:lnTo>
                  <a:lnTo>
                    <a:pt x="122870" y="2089895"/>
                  </a:lnTo>
                  <a:lnTo>
                    <a:pt x="122870" y="2089178"/>
                  </a:lnTo>
                  <a:lnTo>
                    <a:pt x="124110" y="2088395"/>
                  </a:lnTo>
                  <a:lnTo>
                    <a:pt x="124958" y="2087351"/>
                  </a:lnTo>
                  <a:lnTo>
                    <a:pt x="126263" y="2086894"/>
                  </a:lnTo>
                  <a:lnTo>
                    <a:pt x="126589" y="2085328"/>
                  </a:lnTo>
                  <a:lnTo>
                    <a:pt x="127307" y="2084219"/>
                  </a:lnTo>
                  <a:lnTo>
                    <a:pt x="128547" y="2083827"/>
                  </a:lnTo>
                  <a:lnTo>
                    <a:pt x="131418" y="2085263"/>
                  </a:lnTo>
                  <a:lnTo>
                    <a:pt x="132919" y="2085524"/>
                  </a:lnTo>
                  <a:lnTo>
                    <a:pt x="134354" y="2082653"/>
                  </a:lnTo>
                  <a:lnTo>
                    <a:pt x="134811" y="2082848"/>
                  </a:lnTo>
                  <a:lnTo>
                    <a:pt x="135137" y="2084414"/>
                  </a:lnTo>
                  <a:lnTo>
                    <a:pt x="136442" y="2084675"/>
                  </a:lnTo>
                  <a:lnTo>
                    <a:pt x="137617" y="2085720"/>
                  </a:lnTo>
                  <a:lnTo>
                    <a:pt x="140357" y="2086894"/>
                  </a:lnTo>
                  <a:lnTo>
                    <a:pt x="144142" y="2084936"/>
                  </a:lnTo>
                  <a:lnTo>
                    <a:pt x="146034" y="2082457"/>
                  </a:lnTo>
                  <a:lnTo>
                    <a:pt x="148057" y="2081804"/>
                  </a:lnTo>
                  <a:lnTo>
                    <a:pt x="151646" y="2084414"/>
                  </a:lnTo>
                  <a:lnTo>
                    <a:pt x="154843" y="2084284"/>
                  </a:lnTo>
                  <a:lnTo>
                    <a:pt x="156475" y="2082848"/>
                  </a:lnTo>
                  <a:lnTo>
                    <a:pt x="157388" y="2082848"/>
                  </a:lnTo>
                  <a:lnTo>
                    <a:pt x="158171" y="2082000"/>
                  </a:lnTo>
                  <a:lnTo>
                    <a:pt x="158302" y="2081413"/>
                  </a:lnTo>
                  <a:lnTo>
                    <a:pt x="157584" y="2081674"/>
                  </a:lnTo>
                  <a:lnTo>
                    <a:pt x="157258" y="2080956"/>
                  </a:lnTo>
                  <a:lnTo>
                    <a:pt x="157910" y="2080173"/>
                  </a:lnTo>
                  <a:lnTo>
                    <a:pt x="157714" y="2079194"/>
                  </a:lnTo>
                  <a:lnTo>
                    <a:pt x="159150" y="2077824"/>
                  </a:lnTo>
                  <a:lnTo>
                    <a:pt x="161238" y="2077693"/>
                  </a:lnTo>
                  <a:lnTo>
                    <a:pt x="164435" y="2078998"/>
                  </a:lnTo>
                  <a:lnTo>
                    <a:pt x="168351" y="2077041"/>
                  </a:lnTo>
                  <a:lnTo>
                    <a:pt x="168351" y="2076127"/>
                  </a:lnTo>
                  <a:lnTo>
                    <a:pt x="167372" y="2075540"/>
                  </a:lnTo>
                  <a:lnTo>
                    <a:pt x="167829" y="2074888"/>
                  </a:lnTo>
                  <a:lnTo>
                    <a:pt x="168938" y="2074757"/>
                  </a:lnTo>
                  <a:lnTo>
                    <a:pt x="169656" y="2073648"/>
                  </a:lnTo>
                  <a:lnTo>
                    <a:pt x="169395" y="2072865"/>
                  </a:lnTo>
                  <a:lnTo>
                    <a:pt x="168481" y="2072408"/>
                  </a:lnTo>
                  <a:lnTo>
                    <a:pt x="171026" y="2069145"/>
                  </a:lnTo>
                  <a:lnTo>
                    <a:pt x="170700" y="2067449"/>
                  </a:lnTo>
                  <a:lnTo>
                    <a:pt x="172983" y="2065426"/>
                  </a:lnTo>
                  <a:lnTo>
                    <a:pt x="173832" y="2065557"/>
                  </a:lnTo>
                  <a:lnTo>
                    <a:pt x="175267" y="2064447"/>
                  </a:lnTo>
                  <a:lnTo>
                    <a:pt x="175789" y="2063403"/>
                  </a:lnTo>
                  <a:lnTo>
                    <a:pt x="175071" y="2062881"/>
                  </a:lnTo>
                  <a:lnTo>
                    <a:pt x="176181" y="2062425"/>
                  </a:lnTo>
                  <a:lnTo>
                    <a:pt x="176507" y="2061902"/>
                  </a:lnTo>
                  <a:lnTo>
                    <a:pt x="174876" y="2061902"/>
                  </a:lnTo>
                  <a:lnTo>
                    <a:pt x="175332" y="2061054"/>
                  </a:lnTo>
                  <a:lnTo>
                    <a:pt x="175137" y="2060858"/>
                  </a:lnTo>
                  <a:lnTo>
                    <a:pt x="173636" y="2061315"/>
                  </a:lnTo>
                  <a:lnTo>
                    <a:pt x="172722" y="2060728"/>
                  </a:lnTo>
                  <a:lnTo>
                    <a:pt x="171809" y="2062359"/>
                  </a:lnTo>
                  <a:lnTo>
                    <a:pt x="171287" y="2062555"/>
                  </a:lnTo>
                  <a:lnTo>
                    <a:pt x="169003" y="2062229"/>
                  </a:lnTo>
                  <a:lnTo>
                    <a:pt x="164370" y="2063991"/>
                  </a:lnTo>
                  <a:lnTo>
                    <a:pt x="164696" y="2061968"/>
                  </a:lnTo>
                  <a:lnTo>
                    <a:pt x="163065" y="2061446"/>
                  </a:lnTo>
                  <a:lnTo>
                    <a:pt x="161369" y="2061772"/>
                  </a:lnTo>
                  <a:lnTo>
                    <a:pt x="160520" y="2061446"/>
                  </a:lnTo>
                  <a:lnTo>
                    <a:pt x="157519" y="2061642"/>
                  </a:lnTo>
                  <a:lnTo>
                    <a:pt x="156801" y="2061446"/>
                  </a:lnTo>
                  <a:lnTo>
                    <a:pt x="156540" y="2060663"/>
                  </a:lnTo>
                  <a:lnTo>
                    <a:pt x="158367" y="2057922"/>
                  </a:lnTo>
                  <a:lnTo>
                    <a:pt x="161956" y="2056225"/>
                  </a:lnTo>
                  <a:lnTo>
                    <a:pt x="161695" y="2055508"/>
                  </a:lnTo>
                  <a:lnTo>
                    <a:pt x="163326" y="2055051"/>
                  </a:lnTo>
                  <a:lnTo>
                    <a:pt x="165088" y="2053746"/>
                  </a:lnTo>
                  <a:lnTo>
                    <a:pt x="165284" y="2052571"/>
                  </a:lnTo>
                  <a:lnTo>
                    <a:pt x="166980" y="2050679"/>
                  </a:lnTo>
                  <a:lnTo>
                    <a:pt x="167502" y="2050549"/>
                  </a:lnTo>
                  <a:lnTo>
                    <a:pt x="168416" y="2051397"/>
                  </a:lnTo>
                  <a:lnTo>
                    <a:pt x="170634" y="2051201"/>
                  </a:lnTo>
                  <a:lnTo>
                    <a:pt x="172266" y="2050157"/>
                  </a:lnTo>
                  <a:lnTo>
                    <a:pt x="173505" y="2048787"/>
                  </a:lnTo>
                  <a:lnTo>
                    <a:pt x="174027" y="2049178"/>
                  </a:lnTo>
                  <a:lnTo>
                    <a:pt x="175985" y="2047743"/>
                  </a:lnTo>
                  <a:lnTo>
                    <a:pt x="176833" y="2047873"/>
                  </a:lnTo>
                  <a:lnTo>
                    <a:pt x="177355" y="2047482"/>
                  </a:lnTo>
                  <a:lnTo>
                    <a:pt x="177355" y="2048265"/>
                  </a:lnTo>
                  <a:lnTo>
                    <a:pt x="179248" y="2048852"/>
                  </a:lnTo>
                  <a:lnTo>
                    <a:pt x="182380" y="2048134"/>
                  </a:lnTo>
                  <a:lnTo>
                    <a:pt x="183946" y="2046960"/>
                  </a:lnTo>
                  <a:lnTo>
                    <a:pt x="183750" y="2046046"/>
                  </a:lnTo>
                  <a:lnTo>
                    <a:pt x="182053" y="2046242"/>
                  </a:lnTo>
                  <a:lnTo>
                    <a:pt x="182184" y="2045720"/>
                  </a:lnTo>
                  <a:lnTo>
                    <a:pt x="184990" y="2045263"/>
                  </a:lnTo>
                  <a:lnTo>
                    <a:pt x="186491" y="2043632"/>
                  </a:lnTo>
                  <a:lnTo>
                    <a:pt x="186947" y="2043632"/>
                  </a:lnTo>
                  <a:lnTo>
                    <a:pt x="186882" y="2044089"/>
                  </a:lnTo>
                  <a:lnTo>
                    <a:pt x="189296" y="2043044"/>
                  </a:lnTo>
                  <a:lnTo>
                    <a:pt x="190536" y="2042131"/>
                  </a:lnTo>
                  <a:lnTo>
                    <a:pt x="190079" y="2041478"/>
                  </a:lnTo>
                  <a:lnTo>
                    <a:pt x="191450" y="2040891"/>
                  </a:lnTo>
                  <a:lnTo>
                    <a:pt x="191580" y="2040108"/>
                  </a:lnTo>
                  <a:lnTo>
                    <a:pt x="194517" y="2038020"/>
                  </a:lnTo>
                  <a:lnTo>
                    <a:pt x="196213" y="2036324"/>
                  </a:lnTo>
                  <a:lnTo>
                    <a:pt x="197844" y="2035606"/>
                  </a:lnTo>
                  <a:lnTo>
                    <a:pt x="198105" y="2037498"/>
                  </a:lnTo>
                  <a:lnTo>
                    <a:pt x="201499" y="2038346"/>
                  </a:lnTo>
                  <a:lnTo>
                    <a:pt x="201955" y="2039521"/>
                  </a:lnTo>
                  <a:lnTo>
                    <a:pt x="201303" y="2038542"/>
                  </a:lnTo>
                  <a:lnTo>
                    <a:pt x="199476" y="2038216"/>
                  </a:lnTo>
                  <a:lnTo>
                    <a:pt x="198693" y="2038412"/>
                  </a:lnTo>
                  <a:lnTo>
                    <a:pt x="198366" y="2038803"/>
                  </a:lnTo>
                  <a:lnTo>
                    <a:pt x="197975" y="2042522"/>
                  </a:lnTo>
                  <a:lnTo>
                    <a:pt x="197322" y="2044023"/>
                  </a:lnTo>
                  <a:lnTo>
                    <a:pt x="196278" y="2045067"/>
                  </a:lnTo>
                  <a:lnTo>
                    <a:pt x="195561" y="2046633"/>
                  </a:lnTo>
                  <a:lnTo>
                    <a:pt x="193799" y="2048265"/>
                  </a:lnTo>
                  <a:lnTo>
                    <a:pt x="196083" y="2047482"/>
                  </a:lnTo>
                  <a:lnTo>
                    <a:pt x="198040" y="2047808"/>
                  </a:lnTo>
                  <a:lnTo>
                    <a:pt x="199606" y="2046438"/>
                  </a:lnTo>
                  <a:lnTo>
                    <a:pt x="199541" y="2044872"/>
                  </a:lnTo>
                  <a:lnTo>
                    <a:pt x="200128" y="2044415"/>
                  </a:lnTo>
                  <a:lnTo>
                    <a:pt x="202086" y="2043958"/>
                  </a:lnTo>
                  <a:lnTo>
                    <a:pt x="203782" y="2044219"/>
                  </a:lnTo>
                  <a:lnTo>
                    <a:pt x="205675" y="2042588"/>
                  </a:lnTo>
                  <a:lnTo>
                    <a:pt x="207241" y="2041935"/>
                  </a:lnTo>
                  <a:lnTo>
                    <a:pt x="207828" y="2040956"/>
                  </a:lnTo>
                  <a:lnTo>
                    <a:pt x="210438" y="2038803"/>
                  </a:lnTo>
                  <a:lnTo>
                    <a:pt x="210373" y="2038151"/>
                  </a:lnTo>
                  <a:lnTo>
                    <a:pt x="209003" y="2038607"/>
                  </a:lnTo>
                  <a:lnTo>
                    <a:pt x="208872" y="2037694"/>
                  </a:lnTo>
                  <a:lnTo>
                    <a:pt x="208220" y="2037237"/>
                  </a:lnTo>
                  <a:lnTo>
                    <a:pt x="208546" y="2035802"/>
                  </a:lnTo>
                  <a:lnTo>
                    <a:pt x="207828" y="2035606"/>
                  </a:lnTo>
                  <a:lnTo>
                    <a:pt x="207176" y="2034757"/>
                  </a:lnTo>
                  <a:lnTo>
                    <a:pt x="208872" y="2032734"/>
                  </a:lnTo>
                  <a:lnTo>
                    <a:pt x="209003" y="2031821"/>
                  </a:lnTo>
                  <a:lnTo>
                    <a:pt x="207959" y="2031951"/>
                  </a:lnTo>
                  <a:lnTo>
                    <a:pt x="207828" y="2031691"/>
                  </a:lnTo>
                  <a:lnTo>
                    <a:pt x="209459" y="2030516"/>
                  </a:lnTo>
                  <a:lnTo>
                    <a:pt x="209916" y="2029668"/>
                  </a:lnTo>
                  <a:lnTo>
                    <a:pt x="209851" y="2028820"/>
                  </a:lnTo>
                  <a:lnTo>
                    <a:pt x="210764" y="2028297"/>
                  </a:lnTo>
                  <a:lnTo>
                    <a:pt x="211678" y="2028232"/>
                  </a:lnTo>
                  <a:lnTo>
                    <a:pt x="212396" y="2028689"/>
                  </a:lnTo>
                  <a:lnTo>
                    <a:pt x="212461" y="2029146"/>
                  </a:lnTo>
                  <a:lnTo>
                    <a:pt x="211547" y="2030451"/>
                  </a:lnTo>
                  <a:lnTo>
                    <a:pt x="213701" y="2030125"/>
                  </a:lnTo>
                  <a:lnTo>
                    <a:pt x="214288" y="2031625"/>
                  </a:lnTo>
                  <a:lnTo>
                    <a:pt x="213636" y="2032474"/>
                  </a:lnTo>
                  <a:lnTo>
                    <a:pt x="210699" y="2034170"/>
                  </a:lnTo>
                  <a:lnTo>
                    <a:pt x="210438" y="2034627"/>
                  </a:lnTo>
                  <a:lnTo>
                    <a:pt x="210830" y="2034823"/>
                  </a:lnTo>
                  <a:lnTo>
                    <a:pt x="216898" y="2034170"/>
                  </a:lnTo>
                  <a:lnTo>
                    <a:pt x="221923" y="2032343"/>
                  </a:lnTo>
                  <a:lnTo>
                    <a:pt x="222053" y="2032996"/>
                  </a:lnTo>
                  <a:lnTo>
                    <a:pt x="220944" y="2034301"/>
                  </a:lnTo>
                  <a:lnTo>
                    <a:pt x="218790" y="2035345"/>
                  </a:lnTo>
                  <a:lnTo>
                    <a:pt x="218660" y="2036454"/>
                  </a:lnTo>
                  <a:lnTo>
                    <a:pt x="219378" y="2036389"/>
                  </a:lnTo>
                  <a:lnTo>
                    <a:pt x="220422" y="2035279"/>
                  </a:lnTo>
                  <a:lnTo>
                    <a:pt x="222379" y="2035606"/>
                  </a:lnTo>
                  <a:lnTo>
                    <a:pt x="222575" y="2034627"/>
                  </a:lnTo>
                  <a:lnTo>
                    <a:pt x="225707" y="2033583"/>
                  </a:lnTo>
                  <a:lnTo>
                    <a:pt x="226816" y="2033909"/>
                  </a:lnTo>
                  <a:lnTo>
                    <a:pt x="228056" y="2033713"/>
                  </a:lnTo>
                  <a:lnTo>
                    <a:pt x="228121" y="2034431"/>
                  </a:lnTo>
                  <a:lnTo>
                    <a:pt x="227012" y="2035279"/>
                  </a:lnTo>
                  <a:lnTo>
                    <a:pt x="225250" y="2035736"/>
                  </a:lnTo>
                  <a:lnTo>
                    <a:pt x="224141" y="2037107"/>
                  </a:lnTo>
                  <a:lnTo>
                    <a:pt x="224402" y="2037498"/>
                  </a:lnTo>
                  <a:lnTo>
                    <a:pt x="228252" y="2036324"/>
                  </a:lnTo>
                  <a:lnTo>
                    <a:pt x="229361" y="2034888"/>
                  </a:lnTo>
                  <a:lnTo>
                    <a:pt x="230014" y="2035932"/>
                  </a:lnTo>
                  <a:lnTo>
                    <a:pt x="231123" y="2035019"/>
                  </a:lnTo>
                  <a:lnTo>
                    <a:pt x="231710" y="2035149"/>
                  </a:lnTo>
                  <a:lnTo>
                    <a:pt x="231906" y="2035671"/>
                  </a:lnTo>
                  <a:lnTo>
                    <a:pt x="232493" y="2035541"/>
                  </a:lnTo>
                  <a:lnTo>
                    <a:pt x="233407" y="2034170"/>
                  </a:lnTo>
                  <a:lnTo>
                    <a:pt x="232624" y="2034236"/>
                  </a:lnTo>
                  <a:lnTo>
                    <a:pt x="232232" y="2034757"/>
                  </a:lnTo>
                  <a:lnTo>
                    <a:pt x="231841" y="2034562"/>
                  </a:lnTo>
                  <a:lnTo>
                    <a:pt x="231188" y="2034040"/>
                  </a:lnTo>
                  <a:lnTo>
                    <a:pt x="230927" y="2032865"/>
                  </a:lnTo>
                  <a:lnTo>
                    <a:pt x="229949" y="2032082"/>
                  </a:lnTo>
                  <a:lnTo>
                    <a:pt x="229818" y="2031560"/>
                  </a:lnTo>
                  <a:lnTo>
                    <a:pt x="230666" y="2031299"/>
                  </a:lnTo>
                  <a:lnTo>
                    <a:pt x="231971" y="2031625"/>
                  </a:lnTo>
                  <a:lnTo>
                    <a:pt x="232167" y="2031364"/>
                  </a:lnTo>
                  <a:lnTo>
                    <a:pt x="231776" y="2030908"/>
                  </a:lnTo>
                  <a:lnTo>
                    <a:pt x="230601" y="2030777"/>
                  </a:lnTo>
                  <a:lnTo>
                    <a:pt x="229949" y="2030059"/>
                  </a:lnTo>
                  <a:lnTo>
                    <a:pt x="228970" y="2030190"/>
                  </a:lnTo>
                  <a:lnTo>
                    <a:pt x="229035" y="2029537"/>
                  </a:lnTo>
                  <a:lnTo>
                    <a:pt x="227273" y="2029276"/>
                  </a:lnTo>
                  <a:lnTo>
                    <a:pt x="227665" y="2028624"/>
                  </a:lnTo>
                  <a:lnTo>
                    <a:pt x="226555" y="2028428"/>
                  </a:lnTo>
                  <a:lnTo>
                    <a:pt x="223945" y="2029211"/>
                  </a:lnTo>
                  <a:lnTo>
                    <a:pt x="223684" y="2028885"/>
                  </a:lnTo>
                  <a:lnTo>
                    <a:pt x="224206" y="2028167"/>
                  </a:lnTo>
                  <a:lnTo>
                    <a:pt x="223162" y="2026666"/>
                  </a:lnTo>
                  <a:lnTo>
                    <a:pt x="222314" y="2026601"/>
                  </a:lnTo>
                  <a:lnTo>
                    <a:pt x="220487" y="2027384"/>
                  </a:lnTo>
                  <a:lnTo>
                    <a:pt x="219312" y="2027254"/>
                  </a:lnTo>
                  <a:lnTo>
                    <a:pt x="218790" y="2026601"/>
                  </a:lnTo>
                  <a:lnTo>
                    <a:pt x="218529" y="2024905"/>
                  </a:lnTo>
                  <a:lnTo>
                    <a:pt x="217681" y="2024643"/>
                  </a:lnTo>
                  <a:lnTo>
                    <a:pt x="217681" y="2023860"/>
                  </a:lnTo>
                  <a:lnTo>
                    <a:pt x="221792" y="2020924"/>
                  </a:lnTo>
                  <a:lnTo>
                    <a:pt x="229231" y="2016944"/>
                  </a:lnTo>
                  <a:lnTo>
                    <a:pt x="230144" y="2017531"/>
                  </a:lnTo>
                  <a:lnTo>
                    <a:pt x="231254" y="2016748"/>
                  </a:lnTo>
                  <a:lnTo>
                    <a:pt x="231776" y="2017400"/>
                  </a:lnTo>
                  <a:lnTo>
                    <a:pt x="233733" y="2016878"/>
                  </a:lnTo>
                  <a:lnTo>
                    <a:pt x="234059" y="2016095"/>
                  </a:lnTo>
                  <a:lnTo>
                    <a:pt x="233864" y="2015638"/>
                  </a:lnTo>
                  <a:lnTo>
                    <a:pt x="233472" y="2015508"/>
                  </a:lnTo>
                  <a:lnTo>
                    <a:pt x="232754" y="2015965"/>
                  </a:lnTo>
                  <a:lnTo>
                    <a:pt x="232363" y="2015574"/>
                  </a:lnTo>
                  <a:lnTo>
                    <a:pt x="233407" y="2012767"/>
                  </a:lnTo>
                  <a:lnTo>
                    <a:pt x="233472" y="2011723"/>
                  </a:lnTo>
                  <a:lnTo>
                    <a:pt x="233994" y="2012376"/>
                  </a:lnTo>
                  <a:lnTo>
                    <a:pt x="234320" y="2012050"/>
                  </a:lnTo>
                  <a:lnTo>
                    <a:pt x="233733" y="2011267"/>
                  </a:lnTo>
                  <a:lnTo>
                    <a:pt x="233342" y="2011332"/>
                  </a:lnTo>
                  <a:lnTo>
                    <a:pt x="233994" y="2010549"/>
                  </a:lnTo>
                  <a:lnTo>
                    <a:pt x="235560" y="2009962"/>
                  </a:lnTo>
                  <a:lnTo>
                    <a:pt x="237714" y="2007939"/>
                  </a:lnTo>
                  <a:lnTo>
                    <a:pt x="240519" y="2006764"/>
                  </a:lnTo>
                  <a:lnTo>
                    <a:pt x="241694" y="2005655"/>
                  </a:lnTo>
                  <a:lnTo>
                    <a:pt x="244239" y="2004872"/>
                  </a:lnTo>
                  <a:lnTo>
                    <a:pt x="244696" y="2003763"/>
                  </a:lnTo>
                  <a:lnTo>
                    <a:pt x="246001" y="2002980"/>
                  </a:lnTo>
                  <a:lnTo>
                    <a:pt x="245218" y="2001870"/>
                  </a:lnTo>
                  <a:lnTo>
                    <a:pt x="245283" y="2000892"/>
                  </a:lnTo>
                  <a:lnTo>
                    <a:pt x="246262" y="1999391"/>
                  </a:lnTo>
                  <a:lnTo>
                    <a:pt x="248741" y="1997237"/>
                  </a:lnTo>
                  <a:lnTo>
                    <a:pt x="249328" y="1997303"/>
                  </a:lnTo>
                  <a:lnTo>
                    <a:pt x="248872" y="1997759"/>
                  </a:lnTo>
                  <a:lnTo>
                    <a:pt x="249328" y="1997890"/>
                  </a:lnTo>
                  <a:lnTo>
                    <a:pt x="251482" y="1995867"/>
                  </a:lnTo>
                  <a:lnTo>
                    <a:pt x="253505" y="1994758"/>
                  </a:lnTo>
                  <a:lnTo>
                    <a:pt x="254157" y="1995476"/>
                  </a:lnTo>
                  <a:lnTo>
                    <a:pt x="255136" y="1995410"/>
                  </a:lnTo>
                  <a:lnTo>
                    <a:pt x="262183" y="1993388"/>
                  </a:lnTo>
                  <a:lnTo>
                    <a:pt x="263031" y="1993257"/>
                  </a:lnTo>
                  <a:lnTo>
                    <a:pt x="264075" y="1993714"/>
                  </a:lnTo>
                  <a:lnTo>
                    <a:pt x="269557" y="1993388"/>
                  </a:lnTo>
                  <a:lnTo>
                    <a:pt x="270796" y="1992278"/>
                  </a:lnTo>
                  <a:lnTo>
                    <a:pt x="273080" y="1992735"/>
                  </a:lnTo>
                  <a:lnTo>
                    <a:pt x="275103" y="1991626"/>
                  </a:lnTo>
                  <a:lnTo>
                    <a:pt x="276734" y="1991952"/>
                  </a:lnTo>
                  <a:lnTo>
                    <a:pt x="278235" y="1991560"/>
                  </a:lnTo>
                  <a:lnTo>
                    <a:pt x="278953" y="1990777"/>
                  </a:lnTo>
                  <a:lnTo>
                    <a:pt x="278105" y="1989603"/>
                  </a:lnTo>
                  <a:lnTo>
                    <a:pt x="280127" y="1988624"/>
                  </a:lnTo>
                  <a:lnTo>
                    <a:pt x="281563" y="1988428"/>
                  </a:lnTo>
                  <a:lnTo>
                    <a:pt x="282999" y="1986797"/>
                  </a:lnTo>
                  <a:lnTo>
                    <a:pt x="283390" y="1985427"/>
                  </a:lnTo>
                  <a:lnTo>
                    <a:pt x="284956" y="1984318"/>
                  </a:lnTo>
                  <a:lnTo>
                    <a:pt x="287892" y="1983535"/>
                  </a:lnTo>
                  <a:lnTo>
                    <a:pt x="291547" y="1980598"/>
                  </a:lnTo>
                  <a:lnTo>
                    <a:pt x="294940" y="1979554"/>
                  </a:lnTo>
                  <a:lnTo>
                    <a:pt x="296897" y="1977988"/>
                  </a:lnTo>
                  <a:lnTo>
                    <a:pt x="300029" y="1977531"/>
                  </a:lnTo>
                  <a:lnTo>
                    <a:pt x="303879" y="1975313"/>
                  </a:lnTo>
                  <a:lnTo>
                    <a:pt x="305511" y="1975769"/>
                  </a:lnTo>
                  <a:lnTo>
                    <a:pt x="307077" y="1972964"/>
                  </a:lnTo>
                  <a:lnTo>
                    <a:pt x="309099" y="1971528"/>
                  </a:lnTo>
                  <a:lnTo>
                    <a:pt x="310796" y="1969570"/>
                  </a:lnTo>
                  <a:lnTo>
                    <a:pt x="310600" y="1968918"/>
                  </a:lnTo>
                  <a:lnTo>
                    <a:pt x="309426" y="1970027"/>
                  </a:lnTo>
                  <a:lnTo>
                    <a:pt x="307794" y="1970810"/>
                  </a:lnTo>
                  <a:lnTo>
                    <a:pt x="305576" y="1970680"/>
                  </a:lnTo>
                  <a:lnTo>
                    <a:pt x="304793" y="1971006"/>
                  </a:lnTo>
                  <a:lnTo>
                    <a:pt x="303879" y="1972638"/>
                  </a:lnTo>
                  <a:lnTo>
                    <a:pt x="302574" y="1973094"/>
                  </a:lnTo>
                  <a:lnTo>
                    <a:pt x="301987" y="1972833"/>
                  </a:lnTo>
                  <a:lnTo>
                    <a:pt x="300356" y="1974008"/>
                  </a:lnTo>
                  <a:lnTo>
                    <a:pt x="301987" y="1974008"/>
                  </a:lnTo>
                  <a:lnTo>
                    <a:pt x="302117" y="1974399"/>
                  </a:lnTo>
                  <a:lnTo>
                    <a:pt x="300290" y="1975182"/>
                  </a:lnTo>
                  <a:lnTo>
                    <a:pt x="298724" y="1974856"/>
                  </a:lnTo>
                  <a:lnTo>
                    <a:pt x="299116" y="1976552"/>
                  </a:lnTo>
                  <a:lnTo>
                    <a:pt x="298529" y="1977335"/>
                  </a:lnTo>
                  <a:lnTo>
                    <a:pt x="297093" y="1976226"/>
                  </a:lnTo>
                  <a:lnTo>
                    <a:pt x="293961" y="1976096"/>
                  </a:lnTo>
                  <a:lnTo>
                    <a:pt x="292395" y="1976552"/>
                  </a:lnTo>
                  <a:lnTo>
                    <a:pt x="292264" y="1976096"/>
                  </a:lnTo>
                  <a:lnTo>
                    <a:pt x="291808" y="1976030"/>
                  </a:lnTo>
                  <a:lnTo>
                    <a:pt x="290959" y="1977597"/>
                  </a:lnTo>
                  <a:lnTo>
                    <a:pt x="290176" y="1977009"/>
                  </a:lnTo>
                  <a:lnTo>
                    <a:pt x="289393" y="1978249"/>
                  </a:lnTo>
                  <a:lnTo>
                    <a:pt x="289197" y="1977792"/>
                  </a:lnTo>
                  <a:lnTo>
                    <a:pt x="288088" y="1978575"/>
                  </a:lnTo>
                  <a:lnTo>
                    <a:pt x="288088" y="1977988"/>
                  </a:lnTo>
                  <a:lnTo>
                    <a:pt x="286914" y="1979097"/>
                  </a:lnTo>
                  <a:lnTo>
                    <a:pt x="284630" y="1979424"/>
                  </a:lnTo>
                  <a:lnTo>
                    <a:pt x="283782" y="1978967"/>
                  </a:lnTo>
                  <a:lnTo>
                    <a:pt x="282933" y="1979750"/>
                  </a:lnTo>
                  <a:lnTo>
                    <a:pt x="281563" y="1978314"/>
                  </a:lnTo>
                  <a:lnTo>
                    <a:pt x="280649" y="1978314"/>
                  </a:lnTo>
                  <a:lnTo>
                    <a:pt x="280780" y="1977597"/>
                  </a:lnTo>
                  <a:lnTo>
                    <a:pt x="280388" y="1977205"/>
                  </a:lnTo>
                  <a:lnTo>
                    <a:pt x="279671" y="1977858"/>
                  </a:lnTo>
                  <a:lnTo>
                    <a:pt x="276604" y="1978249"/>
                  </a:lnTo>
                  <a:lnTo>
                    <a:pt x="275103" y="1979032"/>
                  </a:lnTo>
                  <a:lnTo>
                    <a:pt x="275364" y="1977270"/>
                  </a:lnTo>
                  <a:lnTo>
                    <a:pt x="274581" y="1977401"/>
                  </a:lnTo>
                  <a:lnTo>
                    <a:pt x="272754" y="1978510"/>
                  </a:lnTo>
                  <a:lnTo>
                    <a:pt x="271906" y="1978510"/>
                  </a:lnTo>
                  <a:lnTo>
                    <a:pt x="269035" y="1980337"/>
                  </a:lnTo>
                  <a:lnTo>
                    <a:pt x="267925" y="1980076"/>
                  </a:lnTo>
                  <a:lnTo>
                    <a:pt x="266751" y="1980403"/>
                  </a:lnTo>
                  <a:lnTo>
                    <a:pt x="263619" y="1982947"/>
                  </a:lnTo>
                  <a:lnTo>
                    <a:pt x="260291" y="1983274"/>
                  </a:lnTo>
                  <a:lnTo>
                    <a:pt x="258007" y="1984513"/>
                  </a:lnTo>
                  <a:lnTo>
                    <a:pt x="255266" y="1985100"/>
                  </a:lnTo>
                  <a:lnTo>
                    <a:pt x="252722" y="1986275"/>
                  </a:lnTo>
                  <a:lnTo>
                    <a:pt x="249067" y="1987319"/>
                  </a:lnTo>
                  <a:lnTo>
                    <a:pt x="245609" y="1989929"/>
                  </a:lnTo>
                  <a:lnTo>
                    <a:pt x="245022" y="1989799"/>
                  </a:lnTo>
                  <a:lnTo>
                    <a:pt x="244369" y="1987645"/>
                  </a:lnTo>
                  <a:lnTo>
                    <a:pt x="243782" y="1989929"/>
                  </a:lnTo>
                  <a:lnTo>
                    <a:pt x="242281" y="1991626"/>
                  </a:lnTo>
                  <a:lnTo>
                    <a:pt x="235103" y="1993714"/>
                  </a:lnTo>
                  <a:lnTo>
                    <a:pt x="232363" y="1996716"/>
                  </a:lnTo>
                  <a:lnTo>
                    <a:pt x="229688" y="1998216"/>
                  </a:lnTo>
                  <a:lnTo>
                    <a:pt x="226099" y="1998999"/>
                  </a:lnTo>
                  <a:lnTo>
                    <a:pt x="225120" y="1999521"/>
                  </a:lnTo>
                  <a:lnTo>
                    <a:pt x="224728" y="2000174"/>
                  </a:lnTo>
                  <a:lnTo>
                    <a:pt x="223162" y="2000631"/>
                  </a:lnTo>
                  <a:lnTo>
                    <a:pt x="222836" y="2000696"/>
                  </a:lnTo>
                  <a:lnTo>
                    <a:pt x="223489" y="1999325"/>
                  </a:lnTo>
                  <a:lnTo>
                    <a:pt x="221792" y="2000435"/>
                  </a:lnTo>
                  <a:lnTo>
                    <a:pt x="221923" y="1999978"/>
                  </a:lnTo>
                  <a:lnTo>
                    <a:pt x="221596" y="1999848"/>
                  </a:lnTo>
                  <a:lnTo>
                    <a:pt x="215658" y="2003175"/>
                  </a:lnTo>
                  <a:lnTo>
                    <a:pt x="211874" y="2006569"/>
                  </a:lnTo>
                  <a:lnTo>
                    <a:pt x="212330" y="2007678"/>
                  </a:lnTo>
                  <a:lnTo>
                    <a:pt x="210960" y="2009048"/>
                  </a:lnTo>
                  <a:lnTo>
                    <a:pt x="211286" y="2009505"/>
                  </a:lnTo>
                  <a:lnTo>
                    <a:pt x="211743" y="2009375"/>
                  </a:lnTo>
                  <a:lnTo>
                    <a:pt x="212983" y="2008330"/>
                  </a:lnTo>
                  <a:lnTo>
                    <a:pt x="212852" y="2006112"/>
                  </a:lnTo>
                  <a:lnTo>
                    <a:pt x="216637" y="2004024"/>
                  </a:lnTo>
                  <a:lnTo>
                    <a:pt x="216572" y="2004741"/>
                  </a:lnTo>
                  <a:lnTo>
                    <a:pt x="216963" y="2005002"/>
                  </a:lnTo>
                  <a:lnTo>
                    <a:pt x="215332" y="2008396"/>
                  </a:lnTo>
                  <a:lnTo>
                    <a:pt x="212135" y="2011201"/>
                  </a:lnTo>
                  <a:lnTo>
                    <a:pt x="211352" y="2010940"/>
                  </a:lnTo>
                  <a:lnTo>
                    <a:pt x="208024" y="2012637"/>
                  </a:lnTo>
                  <a:lnTo>
                    <a:pt x="205870" y="2011854"/>
                  </a:lnTo>
                  <a:lnTo>
                    <a:pt x="205740" y="2011397"/>
                  </a:lnTo>
                  <a:lnTo>
                    <a:pt x="206197" y="2010810"/>
                  </a:lnTo>
                  <a:lnTo>
                    <a:pt x="205675" y="2009701"/>
                  </a:lnTo>
                  <a:lnTo>
                    <a:pt x="206523" y="2008330"/>
                  </a:lnTo>
                  <a:lnTo>
                    <a:pt x="206458" y="2007809"/>
                  </a:lnTo>
                  <a:lnTo>
                    <a:pt x="205283" y="2008461"/>
                  </a:lnTo>
                  <a:lnTo>
                    <a:pt x="204435" y="2008265"/>
                  </a:lnTo>
                  <a:lnTo>
                    <a:pt x="203260" y="2009244"/>
                  </a:lnTo>
                  <a:lnTo>
                    <a:pt x="201629" y="2008330"/>
                  </a:lnTo>
                  <a:lnTo>
                    <a:pt x="200324" y="2009113"/>
                  </a:lnTo>
                  <a:lnTo>
                    <a:pt x="200194" y="2007025"/>
                  </a:lnTo>
                  <a:lnTo>
                    <a:pt x="199019" y="2007286"/>
                  </a:lnTo>
                  <a:lnTo>
                    <a:pt x="198693" y="2007025"/>
                  </a:lnTo>
                  <a:lnTo>
                    <a:pt x="199280" y="2006764"/>
                  </a:lnTo>
                  <a:lnTo>
                    <a:pt x="200063" y="2004741"/>
                  </a:lnTo>
                  <a:lnTo>
                    <a:pt x="199280" y="2005198"/>
                  </a:lnTo>
                  <a:lnTo>
                    <a:pt x="198105" y="2007156"/>
                  </a:lnTo>
                  <a:lnTo>
                    <a:pt x="196213" y="2008526"/>
                  </a:lnTo>
                  <a:lnTo>
                    <a:pt x="195626" y="2008069"/>
                  </a:lnTo>
                  <a:lnTo>
                    <a:pt x="195039" y="2008330"/>
                  </a:lnTo>
                  <a:lnTo>
                    <a:pt x="194125" y="2009635"/>
                  </a:lnTo>
                  <a:lnTo>
                    <a:pt x="192820" y="2008265"/>
                  </a:lnTo>
                  <a:lnTo>
                    <a:pt x="192624" y="2007417"/>
                  </a:lnTo>
                  <a:lnTo>
                    <a:pt x="194386" y="2003828"/>
                  </a:lnTo>
                  <a:lnTo>
                    <a:pt x="192624" y="2004285"/>
                  </a:lnTo>
                  <a:lnTo>
                    <a:pt x="192559" y="2003698"/>
                  </a:lnTo>
                  <a:lnTo>
                    <a:pt x="193473" y="2001936"/>
                  </a:lnTo>
                  <a:lnTo>
                    <a:pt x="193212" y="2001479"/>
                  </a:lnTo>
                  <a:lnTo>
                    <a:pt x="191841" y="2002523"/>
                  </a:lnTo>
                  <a:lnTo>
                    <a:pt x="191254" y="2001609"/>
                  </a:lnTo>
                  <a:lnTo>
                    <a:pt x="191711" y="1999782"/>
                  </a:lnTo>
                  <a:lnTo>
                    <a:pt x="192559" y="1998608"/>
                  </a:lnTo>
                  <a:lnTo>
                    <a:pt x="191907" y="1997825"/>
                  </a:lnTo>
                  <a:lnTo>
                    <a:pt x="190797" y="1997890"/>
                  </a:lnTo>
                  <a:lnTo>
                    <a:pt x="189884" y="2000174"/>
                  </a:lnTo>
                  <a:lnTo>
                    <a:pt x="189753" y="2001544"/>
                  </a:lnTo>
                  <a:lnTo>
                    <a:pt x="190145" y="2002784"/>
                  </a:lnTo>
                  <a:lnTo>
                    <a:pt x="190862" y="2003502"/>
                  </a:lnTo>
                  <a:lnTo>
                    <a:pt x="190797" y="2005198"/>
                  </a:lnTo>
                  <a:lnTo>
                    <a:pt x="191058" y="2005459"/>
                  </a:lnTo>
                  <a:lnTo>
                    <a:pt x="191450" y="2005068"/>
                  </a:lnTo>
                  <a:lnTo>
                    <a:pt x="191907" y="2005264"/>
                  </a:lnTo>
                  <a:lnTo>
                    <a:pt x="192102" y="2005720"/>
                  </a:lnTo>
                  <a:lnTo>
                    <a:pt x="191646" y="2010092"/>
                  </a:lnTo>
                  <a:lnTo>
                    <a:pt x="191907" y="2011593"/>
                  </a:lnTo>
                  <a:lnTo>
                    <a:pt x="189753" y="2013942"/>
                  </a:lnTo>
                  <a:lnTo>
                    <a:pt x="188448" y="2013681"/>
                  </a:lnTo>
                  <a:lnTo>
                    <a:pt x="185642" y="2014268"/>
                  </a:lnTo>
                  <a:lnTo>
                    <a:pt x="183489" y="2013289"/>
                  </a:lnTo>
                  <a:lnTo>
                    <a:pt x="181205" y="2015508"/>
                  </a:lnTo>
                  <a:lnTo>
                    <a:pt x="179965" y="2015965"/>
                  </a:lnTo>
                  <a:lnTo>
                    <a:pt x="179574" y="2016095"/>
                  </a:lnTo>
                  <a:lnTo>
                    <a:pt x="179182" y="2015574"/>
                  </a:lnTo>
                  <a:lnTo>
                    <a:pt x="175985" y="2015508"/>
                  </a:lnTo>
                  <a:lnTo>
                    <a:pt x="174093" y="2017531"/>
                  </a:lnTo>
                  <a:lnTo>
                    <a:pt x="173049" y="2017923"/>
                  </a:lnTo>
                  <a:lnTo>
                    <a:pt x="169264" y="2021968"/>
                  </a:lnTo>
                  <a:lnTo>
                    <a:pt x="167698" y="2022229"/>
                  </a:lnTo>
                  <a:lnTo>
                    <a:pt x="167241" y="2021250"/>
                  </a:lnTo>
                  <a:lnTo>
                    <a:pt x="166589" y="2021250"/>
                  </a:lnTo>
                  <a:lnTo>
                    <a:pt x="166001" y="2022425"/>
                  </a:lnTo>
                  <a:lnTo>
                    <a:pt x="166523" y="2022620"/>
                  </a:lnTo>
                  <a:lnTo>
                    <a:pt x="165871" y="2023665"/>
                  </a:lnTo>
                  <a:lnTo>
                    <a:pt x="165545" y="2023208"/>
                  </a:lnTo>
                  <a:lnTo>
                    <a:pt x="163326" y="2023795"/>
                  </a:lnTo>
                  <a:lnTo>
                    <a:pt x="160586" y="2026275"/>
                  </a:lnTo>
                  <a:lnTo>
                    <a:pt x="160194" y="2027254"/>
                  </a:lnTo>
                  <a:lnTo>
                    <a:pt x="158106" y="2028102"/>
                  </a:lnTo>
                  <a:lnTo>
                    <a:pt x="156997" y="2029798"/>
                  </a:lnTo>
                  <a:lnTo>
                    <a:pt x="154452" y="2031560"/>
                  </a:lnTo>
                  <a:lnTo>
                    <a:pt x="153016" y="2031495"/>
                  </a:lnTo>
                  <a:lnTo>
                    <a:pt x="151972" y="2030386"/>
                  </a:lnTo>
                  <a:lnTo>
                    <a:pt x="149362" y="2030516"/>
                  </a:lnTo>
                  <a:lnTo>
                    <a:pt x="147796" y="2030190"/>
                  </a:lnTo>
                  <a:lnTo>
                    <a:pt x="146556" y="2029080"/>
                  </a:lnTo>
                  <a:lnTo>
                    <a:pt x="144990" y="2029929"/>
                  </a:lnTo>
                  <a:lnTo>
                    <a:pt x="144011" y="2032082"/>
                  </a:lnTo>
                  <a:lnTo>
                    <a:pt x="143489" y="2031625"/>
                  </a:lnTo>
                  <a:lnTo>
                    <a:pt x="142967" y="2032017"/>
                  </a:lnTo>
                  <a:lnTo>
                    <a:pt x="141923" y="2030647"/>
                  </a:lnTo>
                  <a:lnTo>
                    <a:pt x="141075" y="2032670"/>
                  </a:lnTo>
                  <a:lnTo>
                    <a:pt x="140423" y="2032408"/>
                  </a:lnTo>
                  <a:lnTo>
                    <a:pt x="140749" y="2031430"/>
                  </a:lnTo>
                  <a:lnTo>
                    <a:pt x="138922" y="2032213"/>
                  </a:lnTo>
                  <a:lnTo>
                    <a:pt x="137682" y="2033844"/>
                  </a:lnTo>
                  <a:lnTo>
                    <a:pt x="136573" y="2034105"/>
                  </a:lnTo>
                  <a:lnTo>
                    <a:pt x="136964" y="2034627"/>
                  </a:lnTo>
                  <a:lnTo>
                    <a:pt x="140423" y="2033648"/>
                  </a:lnTo>
                  <a:lnTo>
                    <a:pt x="140031" y="2036976"/>
                  </a:lnTo>
                  <a:lnTo>
                    <a:pt x="136573" y="2038216"/>
                  </a:lnTo>
                  <a:lnTo>
                    <a:pt x="134093" y="2037368"/>
                  </a:lnTo>
                  <a:lnTo>
                    <a:pt x="133049" y="2037433"/>
                  </a:lnTo>
                  <a:lnTo>
                    <a:pt x="132266" y="2037890"/>
                  </a:lnTo>
                  <a:lnTo>
                    <a:pt x="131940" y="2039195"/>
                  </a:lnTo>
                  <a:lnTo>
                    <a:pt x="130700" y="2039521"/>
                  </a:lnTo>
                  <a:lnTo>
                    <a:pt x="127111" y="2038868"/>
                  </a:lnTo>
                  <a:lnTo>
                    <a:pt x="125610" y="2039260"/>
                  </a:lnTo>
                  <a:lnTo>
                    <a:pt x="123914" y="2041674"/>
                  </a:lnTo>
                  <a:lnTo>
                    <a:pt x="124240" y="2042588"/>
                  </a:lnTo>
                  <a:lnTo>
                    <a:pt x="125023" y="2042849"/>
                  </a:lnTo>
                  <a:lnTo>
                    <a:pt x="125088" y="2043240"/>
                  </a:lnTo>
                  <a:lnTo>
                    <a:pt x="119542" y="2044480"/>
                  </a:lnTo>
                  <a:lnTo>
                    <a:pt x="118106" y="2045198"/>
                  </a:lnTo>
                  <a:lnTo>
                    <a:pt x="116736" y="2046503"/>
                  </a:lnTo>
                  <a:lnTo>
                    <a:pt x="116214" y="2048656"/>
                  </a:lnTo>
                  <a:lnTo>
                    <a:pt x="115431" y="2049048"/>
                  </a:lnTo>
                  <a:lnTo>
                    <a:pt x="112103" y="2047677"/>
                  </a:lnTo>
                  <a:lnTo>
                    <a:pt x="112168" y="2046894"/>
                  </a:lnTo>
                  <a:lnTo>
                    <a:pt x="113734" y="2045850"/>
                  </a:lnTo>
                  <a:lnTo>
                    <a:pt x="114583" y="2044219"/>
                  </a:lnTo>
                  <a:lnTo>
                    <a:pt x="121173" y="2036519"/>
                  </a:lnTo>
                  <a:lnTo>
                    <a:pt x="121043" y="2035214"/>
                  </a:lnTo>
                  <a:lnTo>
                    <a:pt x="120586" y="2035019"/>
                  </a:lnTo>
                  <a:lnTo>
                    <a:pt x="119933" y="2035606"/>
                  </a:lnTo>
                  <a:lnTo>
                    <a:pt x="119477" y="2035084"/>
                  </a:lnTo>
                  <a:lnTo>
                    <a:pt x="118955" y="2035149"/>
                  </a:lnTo>
                  <a:lnTo>
                    <a:pt x="117715" y="2037694"/>
                  </a:lnTo>
                  <a:lnTo>
                    <a:pt x="117976" y="2038999"/>
                  </a:lnTo>
                  <a:lnTo>
                    <a:pt x="116149" y="2037628"/>
                  </a:lnTo>
                  <a:lnTo>
                    <a:pt x="114648" y="2038020"/>
                  </a:lnTo>
                  <a:lnTo>
                    <a:pt x="113604" y="2037563"/>
                  </a:lnTo>
                  <a:lnTo>
                    <a:pt x="110668" y="2038216"/>
                  </a:lnTo>
                  <a:lnTo>
                    <a:pt x="110407" y="2038085"/>
                  </a:lnTo>
                  <a:lnTo>
                    <a:pt x="110602" y="2037368"/>
                  </a:lnTo>
                  <a:lnTo>
                    <a:pt x="109819" y="2036585"/>
                  </a:lnTo>
                  <a:lnTo>
                    <a:pt x="109950" y="2035802"/>
                  </a:lnTo>
                  <a:lnTo>
                    <a:pt x="108580" y="2034366"/>
                  </a:lnTo>
                  <a:lnTo>
                    <a:pt x="107536" y="2035736"/>
                  </a:lnTo>
                  <a:lnTo>
                    <a:pt x="104273" y="2036715"/>
                  </a:lnTo>
                  <a:lnTo>
                    <a:pt x="103881" y="2036519"/>
                  </a:lnTo>
                  <a:lnTo>
                    <a:pt x="103229" y="2034496"/>
                  </a:lnTo>
                  <a:lnTo>
                    <a:pt x="102642" y="2033779"/>
                  </a:lnTo>
                  <a:lnTo>
                    <a:pt x="102054" y="2033518"/>
                  </a:lnTo>
                  <a:lnTo>
                    <a:pt x="99640" y="2034562"/>
                  </a:lnTo>
                  <a:lnTo>
                    <a:pt x="98009" y="2033974"/>
                  </a:lnTo>
                  <a:lnTo>
                    <a:pt x="96051" y="2031756"/>
                  </a:lnTo>
                  <a:lnTo>
                    <a:pt x="94811" y="2031234"/>
                  </a:lnTo>
                  <a:lnTo>
                    <a:pt x="93506" y="2029537"/>
                  </a:lnTo>
                  <a:lnTo>
                    <a:pt x="92267" y="2028689"/>
                  </a:lnTo>
                  <a:lnTo>
                    <a:pt x="90635" y="2028754"/>
                  </a:lnTo>
                  <a:lnTo>
                    <a:pt x="89330" y="2029798"/>
                  </a:lnTo>
                  <a:lnTo>
                    <a:pt x="87242" y="2029994"/>
                  </a:lnTo>
                  <a:lnTo>
                    <a:pt x="85741" y="2029472"/>
                  </a:lnTo>
                  <a:lnTo>
                    <a:pt x="84306" y="2027710"/>
                  </a:lnTo>
                  <a:lnTo>
                    <a:pt x="83979" y="2025883"/>
                  </a:lnTo>
                  <a:lnTo>
                    <a:pt x="84502" y="2025426"/>
                  </a:lnTo>
                  <a:lnTo>
                    <a:pt x="86394" y="2025361"/>
                  </a:lnTo>
                  <a:lnTo>
                    <a:pt x="87829" y="2026340"/>
                  </a:lnTo>
                  <a:lnTo>
                    <a:pt x="90505" y="2025753"/>
                  </a:lnTo>
                  <a:lnTo>
                    <a:pt x="91679" y="2026014"/>
                  </a:lnTo>
                  <a:lnTo>
                    <a:pt x="92984" y="2025100"/>
                  </a:lnTo>
                  <a:lnTo>
                    <a:pt x="93506" y="2023795"/>
                  </a:lnTo>
                  <a:lnTo>
                    <a:pt x="95725" y="2023795"/>
                  </a:lnTo>
                  <a:lnTo>
                    <a:pt x="98400" y="2022620"/>
                  </a:lnTo>
                  <a:lnTo>
                    <a:pt x="98661" y="2021315"/>
                  </a:lnTo>
                  <a:lnTo>
                    <a:pt x="99705" y="2019749"/>
                  </a:lnTo>
                  <a:lnTo>
                    <a:pt x="98857" y="2017596"/>
                  </a:lnTo>
                  <a:lnTo>
                    <a:pt x="98922" y="2016813"/>
                  </a:lnTo>
                  <a:lnTo>
                    <a:pt x="101532" y="2012833"/>
                  </a:lnTo>
                  <a:lnTo>
                    <a:pt x="99444" y="2011136"/>
                  </a:lnTo>
                  <a:lnTo>
                    <a:pt x="100358" y="2006177"/>
                  </a:lnTo>
                  <a:lnTo>
                    <a:pt x="101467" y="2003241"/>
                  </a:lnTo>
                  <a:lnTo>
                    <a:pt x="100880" y="2000957"/>
                  </a:lnTo>
                  <a:lnTo>
                    <a:pt x="99379" y="1998673"/>
                  </a:lnTo>
                  <a:lnTo>
                    <a:pt x="98335" y="1998086"/>
                  </a:lnTo>
                  <a:lnTo>
                    <a:pt x="95855" y="1997564"/>
                  </a:lnTo>
                  <a:lnTo>
                    <a:pt x="94159" y="1996389"/>
                  </a:lnTo>
                  <a:lnTo>
                    <a:pt x="93441" y="1995019"/>
                  </a:lnTo>
                  <a:lnTo>
                    <a:pt x="90309" y="1991952"/>
                  </a:lnTo>
                  <a:lnTo>
                    <a:pt x="90896" y="1990843"/>
                  </a:lnTo>
                  <a:lnTo>
                    <a:pt x="90439" y="1990451"/>
                  </a:lnTo>
                  <a:lnTo>
                    <a:pt x="87046" y="1992148"/>
                  </a:lnTo>
                  <a:lnTo>
                    <a:pt x="81500" y="1991365"/>
                  </a:lnTo>
                  <a:lnTo>
                    <a:pt x="79608" y="1993061"/>
                  </a:lnTo>
                  <a:lnTo>
                    <a:pt x="79086" y="1993061"/>
                  </a:lnTo>
                  <a:lnTo>
                    <a:pt x="77976" y="1992083"/>
                  </a:lnTo>
                  <a:lnTo>
                    <a:pt x="76998" y="1992213"/>
                  </a:lnTo>
                  <a:lnTo>
                    <a:pt x="74518" y="1995215"/>
                  </a:lnTo>
                  <a:lnTo>
                    <a:pt x="74192" y="1998542"/>
                  </a:lnTo>
                  <a:lnTo>
                    <a:pt x="72756" y="1999913"/>
                  </a:lnTo>
                  <a:lnTo>
                    <a:pt x="71516" y="2000108"/>
                  </a:lnTo>
                  <a:lnTo>
                    <a:pt x="70472" y="2001675"/>
                  </a:lnTo>
                  <a:lnTo>
                    <a:pt x="69363" y="2001936"/>
                  </a:lnTo>
                  <a:lnTo>
                    <a:pt x="68123" y="2003698"/>
                  </a:lnTo>
                  <a:lnTo>
                    <a:pt x="67927" y="2006503"/>
                  </a:lnTo>
                  <a:lnTo>
                    <a:pt x="68449" y="2006699"/>
                  </a:lnTo>
                  <a:lnTo>
                    <a:pt x="69037" y="2005068"/>
                  </a:lnTo>
                  <a:lnTo>
                    <a:pt x="69494" y="2005851"/>
                  </a:lnTo>
                  <a:lnTo>
                    <a:pt x="69298" y="2006699"/>
                  </a:lnTo>
                  <a:lnTo>
                    <a:pt x="67797" y="2008656"/>
                  </a:lnTo>
                  <a:lnTo>
                    <a:pt x="67666" y="2010027"/>
                  </a:lnTo>
                  <a:lnTo>
                    <a:pt x="68384" y="2011267"/>
                  </a:lnTo>
                  <a:lnTo>
                    <a:pt x="71516" y="2011723"/>
                  </a:lnTo>
                  <a:lnTo>
                    <a:pt x="69950" y="2012115"/>
                  </a:lnTo>
                  <a:lnTo>
                    <a:pt x="67927" y="2011854"/>
                  </a:lnTo>
                  <a:lnTo>
                    <a:pt x="65774" y="2012311"/>
                  </a:lnTo>
                  <a:lnTo>
                    <a:pt x="64534" y="2013942"/>
                  </a:lnTo>
                  <a:lnTo>
                    <a:pt x="63099" y="2014203"/>
                  </a:lnTo>
                  <a:lnTo>
                    <a:pt x="62773" y="2013550"/>
                  </a:lnTo>
                  <a:lnTo>
                    <a:pt x="63817" y="2011658"/>
                  </a:lnTo>
                  <a:lnTo>
                    <a:pt x="63686" y="2011201"/>
                  </a:lnTo>
                  <a:lnTo>
                    <a:pt x="62642" y="2011136"/>
                  </a:lnTo>
                  <a:lnTo>
                    <a:pt x="60750" y="2014334"/>
                  </a:lnTo>
                  <a:lnTo>
                    <a:pt x="58727" y="2015312"/>
                  </a:lnTo>
                  <a:lnTo>
                    <a:pt x="56639" y="2018314"/>
                  </a:lnTo>
                  <a:lnTo>
                    <a:pt x="51092" y="2020924"/>
                  </a:lnTo>
                  <a:lnTo>
                    <a:pt x="50505" y="2022229"/>
                  </a:lnTo>
                  <a:lnTo>
                    <a:pt x="49135" y="2022425"/>
                  </a:lnTo>
                  <a:lnTo>
                    <a:pt x="44437" y="2024774"/>
                  </a:lnTo>
                  <a:lnTo>
                    <a:pt x="44176" y="2023926"/>
                  </a:lnTo>
                  <a:lnTo>
                    <a:pt x="45154" y="2022490"/>
                  </a:lnTo>
                  <a:lnTo>
                    <a:pt x="43654" y="2021250"/>
                  </a:lnTo>
                  <a:lnTo>
                    <a:pt x="44045" y="2020663"/>
                  </a:lnTo>
                  <a:lnTo>
                    <a:pt x="42936" y="2019880"/>
                  </a:lnTo>
                  <a:lnTo>
                    <a:pt x="42283" y="2018249"/>
                  </a:lnTo>
                  <a:lnTo>
                    <a:pt x="40848" y="2017792"/>
                  </a:lnTo>
                  <a:lnTo>
                    <a:pt x="40652" y="2016944"/>
                  </a:lnTo>
                  <a:lnTo>
                    <a:pt x="40783" y="2016487"/>
                  </a:lnTo>
                  <a:lnTo>
                    <a:pt x="41827" y="2016683"/>
                  </a:lnTo>
                  <a:lnTo>
                    <a:pt x="44176" y="2015508"/>
                  </a:lnTo>
                  <a:lnTo>
                    <a:pt x="47243" y="2013289"/>
                  </a:lnTo>
                  <a:lnTo>
                    <a:pt x="47438" y="2011136"/>
                  </a:lnTo>
                  <a:lnTo>
                    <a:pt x="46655" y="2011006"/>
                  </a:lnTo>
                  <a:lnTo>
                    <a:pt x="46068" y="2011528"/>
                  </a:lnTo>
                  <a:lnTo>
                    <a:pt x="45872" y="2011136"/>
                  </a:lnTo>
                  <a:lnTo>
                    <a:pt x="46460" y="2010223"/>
                  </a:lnTo>
                  <a:lnTo>
                    <a:pt x="45481" y="2009048"/>
                  </a:lnTo>
                  <a:lnTo>
                    <a:pt x="46199" y="2007743"/>
                  </a:lnTo>
                  <a:lnTo>
                    <a:pt x="46199" y="2007286"/>
                  </a:lnTo>
                  <a:lnTo>
                    <a:pt x="45546" y="2007156"/>
                  </a:lnTo>
                  <a:lnTo>
                    <a:pt x="45742" y="2006634"/>
                  </a:lnTo>
                  <a:lnTo>
                    <a:pt x="46982" y="2006112"/>
                  </a:lnTo>
                  <a:lnTo>
                    <a:pt x="48156" y="2004089"/>
                  </a:lnTo>
                  <a:lnTo>
                    <a:pt x="48026" y="2003110"/>
                  </a:lnTo>
                  <a:lnTo>
                    <a:pt x="46460" y="2002915"/>
                  </a:lnTo>
                  <a:lnTo>
                    <a:pt x="46133" y="2002392"/>
                  </a:lnTo>
                  <a:lnTo>
                    <a:pt x="46916" y="1999717"/>
                  </a:lnTo>
                  <a:lnTo>
                    <a:pt x="46655" y="1996585"/>
                  </a:lnTo>
                  <a:lnTo>
                    <a:pt x="48026" y="1995019"/>
                  </a:lnTo>
                  <a:lnTo>
                    <a:pt x="48221" y="1994171"/>
                  </a:lnTo>
                  <a:lnTo>
                    <a:pt x="47765" y="1993779"/>
                  </a:lnTo>
                  <a:lnTo>
                    <a:pt x="47177" y="1992343"/>
                  </a:lnTo>
                  <a:lnTo>
                    <a:pt x="47177" y="1991039"/>
                  </a:lnTo>
                  <a:lnTo>
                    <a:pt x="46851" y="1990908"/>
                  </a:lnTo>
                  <a:lnTo>
                    <a:pt x="45285" y="1992017"/>
                  </a:lnTo>
                  <a:lnTo>
                    <a:pt x="44371" y="1991430"/>
                  </a:lnTo>
                  <a:lnTo>
                    <a:pt x="43132" y="1992148"/>
                  </a:lnTo>
                  <a:lnTo>
                    <a:pt x="41761" y="1991300"/>
                  </a:lnTo>
                  <a:lnTo>
                    <a:pt x="39151" y="1991887"/>
                  </a:lnTo>
                  <a:lnTo>
                    <a:pt x="40195" y="1991039"/>
                  </a:lnTo>
                  <a:lnTo>
                    <a:pt x="40391" y="1990582"/>
                  </a:lnTo>
                  <a:lnTo>
                    <a:pt x="39934" y="1990517"/>
                  </a:lnTo>
                  <a:lnTo>
                    <a:pt x="39021" y="1991300"/>
                  </a:lnTo>
                  <a:lnTo>
                    <a:pt x="38173" y="1991365"/>
                  </a:lnTo>
                  <a:lnTo>
                    <a:pt x="36541" y="1992866"/>
                  </a:lnTo>
                  <a:lnTo>
                    <a:pt x="33735" y="1993583"/>
                  </a:lnTo>
                  <a:lnTo>
                    <a:pt x="29429" y="1993714"/>
                  </a:lnTo>
                  <a:lnTo>
                    <a:pt x="28450" y="1992670"/>
                  </a:lnTo>
                  <a:lnTo>
                    <a:pt x="26688" y="1992670"/>
                  </a:lnTo>
                  <a:lnTo>
                    <a:pt x="26558" y="1992213"/>
                  </a:lnTo>
                  <a:lnTo>
                    <a:pt x="27863" y="1991495"/>
                  </a:lnTo>
                  <a:lnTo>
                    <a:pt x="28058" y="1991104"/>
                  </a:lnTo>
                  <a:lnTo>
                    <a:pt x="27602" y="1990386"/>
                  </a:lnTo>
                  <a:lnTo>
                    <a:pt x="29494" y="1987711"/>
                  </a:lnTo>
                  <a:lnTo>
                    <a:pt x="28972" y="1987254"/>
                  </a:lnTo>
                  <a:lnTo>
                    <a:pt x="31191" y="1984187"/>
                  </a:lnTo>
                  <a:lnTo>
                    <a:pt x="31191" y="1983795"/>
                  </a:lnTo>
                  <a:lnTo>
                    <a:pt x="30407" y="1983274"/>
                  </a:lnTo>
                  <a:lnTo>
                    <a:pt x="30930" y="1982491"/>
                  </a:lnTo>
                  <a:lnTo>
                    <a:pt x="30864" y="1981773"/>
                  </a:lnTo>
                  <a:lnTo>
                    <a:pt x="29037" y="1982229"/>
                  </a:lnTo>
                  <a:lnTo>
                    <a:pt x="28776" y="1981969"/>
                  </a:lnTo>
                  <a:lnTo>
                    <a:pt x="30146" y="1980794"/>
                  </a:lnTo>
                  <a:lnTo>
                    <a:pt x="30342" y="1979815"/>
                  </a:lnTo>
                  <a:lnTo>
                    <a:pt x="30342" y="1979358"/>
                  </a:lnTo>
                  <a:lnTo>
                    <a:pt x="29429" y="1978641"/>
                  </a:lnTo>
                  <a:lnTo>
                    <a:pt x="30081" y="1977858"/>
                  </a:lnTo>
                  <a:lnTo>
                    <a:pt x="29885" y="1976814"/>
                  </a:lnTo>
                  <a:lnTo>
                    <a:pt x="29168" y="1976618"/>
                  </a:lnTo>
                  <a:lnTo>
                    <a:pt x="28580" y="1977075"/>
                  </a:lnTo>
                  <a:lnTo>
                    <a:pt x="28058" y="1975378"/>
                  </a:lnTo>
                  <a:lnTo>
                    <a:pt x="28385" y="1974726"/>
                  </a:lnTo>
                  <a:lnTo>
                    <a:pt x="27863" y="1974138"/>
                  </a:lnTo>
                  <a:lnTo>
                    <a:pt x="26949" y="1974595"/>
                  </a:lnTo>
                  <a:lnTo>
                    <a:pt x="26492" y="1974138"/>
                  </a:lnTo>
                  <a:lnTo>
                    <a:pt x="26819" y="1972638"/>
                  </a:lnTo>
                  <a:lnTo>
                    <a:pt x="27667" y="1971855"/>
                  </a:lnTo>
                  <a:lnTo>
                    <a:pt x="28124" y="1970158"/>
                  </a:lnTo>
                  <a:lnTo>
                    <a:pt x="29429" y="1969701"/>
                  </a:lnTo>
                  <a:lnTo>
                    <a:pt x="30016" y="1970615"/>
                  </a:lnTo>
                  <a:lnTo>
                    <a:pt x="30930" y="1971072"/>
                  </a:lnTo>
                  <a:lnTo>
                    <a:pt x="33866" y="1970027"/>
                  </a:lnTo>
                  <a:lnTo>
                    <a:pt x="36802" y="1969701"/>
                  </a:lnTo>
                  <a:lnTo>
                    <a:pt x="39673" y="1969505"/>
                  </a:lnTo>
                  <a:lnTo>
                    <a:pt x="42544" y="1969897"/>
                  </a:lnTo>
                  <a:lnTo>
                    <a:pt x="46068" y="1966961"/>
                  </a:lnTo>
                  <a:lnTo>
                    <a:pt x="49787" y="1966569"/>
                  </a:lnTo>
                  <a:lnTo>
                    <a:pt x="51092" y="1967026"/>
                  </a:lnTo>
                  <a:lnTo>
                    <a:pt x="51680" y="1966765"/>
                  </a:lnTo>
                  <a:lnTo>
                    <a:pt x="53572" y="1964742"/>
                  </a:lnTo>
                  <a:lnTo>
                    <a:pt x="55725" y="1963241"/>
                  </a:lnTo>
                  <a:lnTo>
                    <a:pt x="57487" y="1963111"/>
                  </a:lnTo>
                  <a:lnTo>
                    <a:pt x="59249" y="1964220"/>
                  </a:lnTo>
                  <a:lnTo>
                    <a:pt x="60815" y="1964350"/>
                  </a:lnTo>
                  <a:lnTo>
                    <a:pt x="61141" y="1963763"/>
                  </a:lnTo>
                  <a:lnTo>
                    <a:pt x="60815" y="1962197"/>
                  </a:lnTo>
                  <a:lnTo>
                    <a:pt x="61533" y="1961153"/>
                  </a:lnTo>
                  <a:lnTo>
                    <a:pt x="62512" y="1960762"/>
                  </a:lnTo>
                  <a:lnTo>
                    <a:pt x="64861" y="1960957"/>
                  </a:lnTo>
                  <a:lnTo>
                    <a:pt x="64143" y="1958869"/>
                  </a:lnTo>
                  <a:lnTo>
                    <a:pt x="66166" y="1955607"/>
                  </a:lnTo>
                  <a:lnTo>
                    <a:pt x="69428" y="1954432"/>
                  </a:lnTo>
                  <a:lnTo>
                    <a:pt x="70472" y="1954693"/>
                  </a:lnTo>
                  <a:lnTo>
                    <a:pt x="74126" y="1959326"/>
                  </a:lnTo>
                  <a:lnTo>
                    <a:pt x="75562" y="1962197"/>
                  </a:lnTo>
                  <a:lnTo>
                    <a:pt x="76019" y="1962262"/>
                  </a:lnTo>
                  <a:lnTo>
                    <a:pt x="76410" y="1961610"/>
                  </a:lnTo>
                  <a:lnTo>
                    <a:pt x="75497" y="1960109"/>
                  </a:lnTo>
                  <a:lnTo>
                    <a:pt x="74975" y="1956847"/>
                  </a:lnTo>
                  <a:lnTo>
                    <a:pt x="76019" y="1956324"/>
                  </a:lnTo>
                  <a:lnTo>
                    <a:pt x="76019" y="1955802"/>
                  </a:lnTo>
                  <a:lnTo>
                    <a:pt x="73278" y="1954628"/>
                  </a:lnTo>
                  <a:lnTo>
                    <a:pt x="74061" y="1952605"/>
                  </a:lnTo>
                  <a:lnTo>
                    <a:pt x="74909" y="1952214"/>
                  </a:lnTo>
                  <a:lnTo>
                    <a:pt x="75105" y="1951431"/>
                  </a:lnTo>
                  <a:lnTo>
                    <a:pt x="73996" y="1949734"/>
                  </a:lnTo>
                  <a:lnTo>
                    <a:pt x="72821" y="1948886"/>
                  </a:lnTo>
                  <a:lnTo>
                    <a:pt x="67927" y="1947124"/>
                  </a:lnTo>
                  <a:lnTo>
                    <a:pt x="66231" y="1946015"/>
                  </a:lnTo>
                  <a:lnTo>
                    <a:pt x="68384" y="1944253"/>
                  </a:lnTo>
                  <a:lnTo>
                    <a:pt x="76149" y="1940925"/>
                  </a:lnTo>
                  <a:lnTo>
                    <a:pt x="77389" y="1938119"/>
                  </a:lnTo>
                  <a:lnTo>
                    <a:pt x="78498" y="1937793"/>
                  </a:lnTo>
                  <a:lnTo>
                    <a:pt x="79412" y="1936749"/>
                  </a:lnTo>
                  <a:lnTo>
                    <a:pt x="83588" y="1935901"/>
                  </a:lnTo>
                  <a:lnTo>
                    <a:pt x="87895" y="1931790"/>
                  </a:lnTo>
                  <a:lnTo>
                    <a:pt x="88612" y="1931529"/>
                  </a:lnTo>
                  <a:lnTo>
                    <a:pt x="90178" y="1933421"/>
                  </a:lnTo>
                  <a:lnTo>
                    <a:pt x="91092" y="1933943"/>
                  </a:lnTo>
                  <a:lnTo>
                    <a:pt x="91614" y="1933747"/>
                  </a:lnTo>
                  <a:lnTo>
                    <a:pt x="92201" y="1931267"/>
                  </a:lnTo>
                  <a:lnTo>
                    <a:pt x="98531" y="1928136"/>
                  </a:lnTo>
                  <a:lnTo>
                    <a:pt x="98465" y="1927809"/>
                  </a:lnTo>
                  <a:lnTo>
                    <a:pt x="97617" y="1927940"/>
                  </a:lnTo>
                  <a:lnTo>
                    <a:pt x="97356" y="1927483"/>
                  </a:lnTo>
                  <a:lnTo>
                    <a:pt x="98270" y="1927222"/>
                  </a:lnTo>
                  <a:lnTo>
                    <a:pt x="97421" y="1926243"/>
                  </a:lnTo>
                  <a:lnTo>
                    <a:pt x="94094" y="1926635"/>
                  </a:lnTo>
                  <a:lnTo>
                    <a:pt x="92267" y="1928201"/>
                  </a:lnTo>
                  <a:lnTo>
                    <a:pt x="88286" y="1929375"/>
                  </a:lnTo>
                  <a:lnTo>
                    <a:pt x="87046" y="1930354"/>
                  </a:lnTo>
                  <a:lnTo>
                    <a:pt x="86133" y="1932050"/>
                  </a:lnTo>
                  <a:lnTo>
                    <a:pt x="82740" y="1934856"/>
                  </a:lnTo>
                  <a:lnTo>
                    <a:pt x="79477" y="1935378"/>
                  </a:lnTo>
                  <a:lnTo>
                    <a:pt x="78498" y="1935248"/>
                  </a:lnTo>
                  <a:lnTo>
                    <a:pt x="77911" y="1934726"/>
                  </a:lnTo>
                  <a:lnTo>
                    <a:pt x="77259" y="1935574"/>
                  </a:lnTo>
                  <a:lnTo>
                    <a:pt x="74061" y="1937010"/>
                  </a:lnTo>
                  <a:lnTo>
                    <a:pt x="72691" y="1936292"/>
                  </a:lnTo>
                  <a:lnTo>
                    <a:pt x="72560" y="1935118"/>
                  </a:lnTo>
                  <a:lnTo>
                    <a:pt x="71712" y="1934269"/>
                  </a:lnTo>
                  <a:lnTo>
                    <a:pt x="71321" y="1938576"/>
                  </a:lnTo>
                  <a:lnTo>
                    <a:pt x="69494" y="1940664"/>
                  </a:lnTo>
                  <a:lnTo>
                    <a:pt x="68254" y="1940794"/>
                  </a:lnTo>
                  <a:lnTo>
                    <a:pt x="67079" y="1940860"/>
                  </a:lnTo>
                  <a:lnTo>
                    <a:pt x="66883" y="1940468"/>
                  </a:lnTo>
                  <a:lnTo>
                    <a:pt x="67601" y="1939424"/>
                  </a:lnTo>
                  <a:lnTo>
                    <a:pt x="67601" y="1938902"/>
                  </a:lnTo>
                  <a:lnTo>
                    <a:pt x="66166" y="1937597"/>
                  </a:lnTo>
                  <a:lnTo>
                    <a:pt x="64991" y="1937206"/>
                  </a:lnTo>
                  <a:lnTo>
                    <a:pt x="64861" y="1936553"/>
                  </a:lnTo>
                  <a:lnTo>
                    <a:pt x="66296" y="1935118"/>
                  </a:lnTo>
                  <a:lnTo>
                    <a:pt x="66035" y="1934204"/>
                  </a:lnTo>
                  <a:lnTo>
                    <a:pt x="61794" y="1934335"/>
                  </a:lnTo>
                  <a:lnTo>
                    <a:pt x="60684" y="1933943"/>
                  </a:lnTo>
                  <a:lnTo>
                    <a:pt x="59314" y="1934595"/>
                  </a:lnTo>
                  <a:lnTo>
                    <a:pt x="59249" y="1934073"/>
                  </a:lnTo>
                  <a:lnTo>
                    <a:pt x="58662" y="1933943"/>
                  </a:lnTo>
                  <a:lnTo>
                    <a:pt x="52593" y="1933486"/>
                  </a:lnTo>
                  <a:lnTo>
                    <a:pt x="52202" y="1932507"/>
                  </a:lnTo>
                  <a:lnTo>
                    <a:pt x="53507" y="1930484"/>
                  </a:lnTo>
                  <a:lnTo>
                    <a:pt x="55073" y="1930224"/>
                  </a:lnTo>
                  <a:lnTo>
                    <a:pt x="55269" y="1929310"/>
                  </a:lnTo>
                  <a:lnTo>
                    <a:pt x="56052" y="1929114"/>
                  </a:lnTo>
                  <a:lnTo>
                    <a:pt x="56965" y="1928005"/>
                  </a:lnTo>
                  <a:lnTo>
                    <a:pt x="59314" y="1927940"/>
                  </a:lnTo>
                  <a:lnTo>
                    <a:pt x="61272" y="1927157"/>
                  </a:lnTo>
                  <a:lnTo>
                    <a:pt x="63295" y="1924808"/>
                  </a:lnTo>
                  <a:lnTo>
                    <a:pt x="64665" y="1925004"/>
                  </a:lnTo>
                  <a:lnTo>
                    <a:pt x="65513" y="1924155"/>
                  </a:lnTo>
                  <a:lnTo>
                    <a:pt x="67144" y="1926896"/>
                  </a:lnTo>
                  <a:lnTo>
                    <a:pt x="68188" y="1926765"/>
                  </a:lnTo>
                  <a:lnTo>
                    <a:pt x="69363" y="1925787"/>
                  </a:lnTo>
                  <a:lnTo>
                    <a:pt x="70277" y="1926896"/>
                  </a:lnTo>
                  <a:lnTo>
                    <a:pt x="70733" y="1926896"/>
                  </a:lnTo>
                  <a:lnTo>
                    <a:pt x="71125" y="1925787"/>
                  </a:lnTo>
                  <a:lnTo>
                    <a:pt x="69885" y="1922393"/>
                  </a:lnTo>
                  <a:lnTo>
                    <a:pt x="70472" y="1920566"/>
                  </a:lnTo>
                  <a:lnTo>
                    <a:pt x="70211" y="1919457"/>
                  </a:lnTo>
                  <a:lnTo>
                    <a:pt x="71451" y="1918152"/>
                  </a:lnTo>
                  <a:lnTo>
                    <a:pt x="72691" y="1912997"/>
                  </a:lnTo>
                  <a:lnTo>
                    <a:pt x="73213" y="1912279"/>
                  </a:lnTo>
                  <a:lnTo>
                    <a:pt x="73670" y="1912410"/>
                  </a:lnTo>
                  <a:lnTo>
                    <a:pt x="73996" y="1913388"/>
                  </a:lnTo>
                  <a:lnTo>
                    <a:pt x="74453" y="1913649"/>
                  </a:lnTo>
                  <a:lnTo>
                    <a:pt x="76476" y="1912214"/>
                  </a:lnTo>
                  <a:lnTo>
                    <a:pt x="77585" y="1912149"/>
                  </a:lnTo>
                  <a:lnTo>
                    <a:pt x="78955" y="1911235"/>
                  </a:lnTo>
                  <a:lnTo>
                    <a:pt x="80195" y="1911366"/>
                  </a:lnTo>
                  <a:lnTo>
                    <a:pt x="81304" y="1910583"/>
                  </a:lnTo>
                  <a:lnTo>
                    <a:pt x="82218" y="1910778"/>
                  </a:lnTo>
                  <a:lnTo>
                    <a:pt x="83327" y="1909669"/>
                  </a:lnTo>
                  <a:lnTo>
                    <a:pt x="83784" y="1909865"/>
                  </a:lnTo>
                  <a:lnTo>
                    <a:pt x="84306" y="1911105"/>
                  </a:lnTo>
                  <a:lnTo>
                    <a:pt x="86590" y="1912540"/>
                  </a:lnTo>
                  <a:lnTo>
                    <a:pt x="87438" y="1913976"/>
                  </a:lnTo>
                  <a:lnTo>
                    <a:pt x="87764" y="1913976"/>
                  </a:lnTo>
                  <a:lnTo>
                    <a:pt x="88678" y="1911822"/>
                  </a:lnTo>
                  <a:lnTo>
                    <a:pt x="88417" y="1908951"/>
                  </a:lnTo>
                  <a:lnTo>
                    <a:pt x="89917" y="1907842"/>
                  </a:lnTo>
                  <a:lnTo>
                    <a:pt x="90439" y="1906537"/>
                  </a:lnTo>
                  <a:lnTo>
                    <a:pt x="92462" y="1904906"/>
                  </a:lnTo>
                  <a:lnTo>
                    <a:pt x="93702" y="1904514"/>
                  </a:lnTo>
                  <a:lnTo>
                    <a:pt x="95399" y="1902426"/>
                  </a:lnTo>
                  <a:lnTo>
                    <a:pt x="97030" y="1902296"/>
                  </a:lnTo>
                  <a:lnTo>
                    <a:pt x="98204" y="1900860"/>
                  </a:lnTo>
                  <a:lnTo>
                    <a:pt x="99053" y="1901317"/>
                  </a:lnTo>
                  <a:lnTo>
                    <a:pt x="100097" y="1900860"/>
                  </a:lnTo>
                  <a:lnTo>
                    <a:pt x="101598" y="1900990"/>
                  </a:lnTo>
                  <a:lnTo>
                    <a:pt x="102772" y="1899816"/>
                  </a:lnTo>
                  <a:lnTo>
                    <a:pt x="104664" y="1899881"/>
                  </a:lnTo>
                  <a:lnTo>
                    <a:pt x="106100" y="1898772"/>
                  </a:lnTo>
                  <a:lnTo>
                    <a:pt x="106296" y="1897728"/>
                  </a:lnTo>
                  <a:lnTo>
                    <a:pt x="106687" y="1897598"/>
                  </a:lnTo>
                  <a:lnTo>
                    <a:pt x="107013" y="1898903"/>
                  </a:lnTo>
                  <a:lnTo>
                    <a:pt x="107405" y="1897010"/>
                  </a:lnTo>
                  <a:lnTo>
                    <a:pt x="109689" y="1894400"/>
                  </a:lnTo>
                  <a:lnTo>
                    <a:pt x="110602" y="1894204"/>
                  </a:lnTo>
                  <a:lnTo>
                    <a:pt x="110863" y="1895249"/>
                  </a:lnTo>
                  <a:lnTo>
                    <a:pt x="111190" y="1895379"/>
                  </a:lnTo>
                  <a:lnTo>
                    <a:pt x="112234" y="1893291"/>
                  </a:lnTo>
                  <a:lnTo>
                    <a:pt x="113669" y="1892442"/>
                  </a:lnTo>
                  <a:lnTo>
                    <a:pt x="114256" y="1892638"/>
                  </a:lnTo>
                  <a:lnTo>
                    <a:pt x="115757" y="1891659"/>
                  </a:lnTo>
                  <a:lnTo>
                    <a:pt x="116214" y="1891855"/>
                  </a:lnTo>
                  <a:lnTo>
                    <a:pt x="115823" y="1893291"/>
                  </a:lnTo>
                  <a:lnTo>
                    <a:pt x="116214" y="1894009"/>
                  </a:lnTo>
                  <a:lnTo>
                    <a:pt x="117258" y="1893813"/>
                  </a:lnTo>
                  <a:lnTo>
                    <a:pt x="117911" y="1893160"/>
                  </a:lnTo>
                  <a:lnTo>
                    <a:pt x="119738" y="1893095"/>
                  </a:lnTo>
                  <a:lnTo>
                    <a:pt x="120325" y="1893878"/>
                  </a:lnTo>
                  <a:lnTo>
                    <a:pt x="121173" y="1892638"/>
                  </a:lnTo>
                  <a:lnTo>
                    <a:pt x="121695" y="1892769"/>
                  </a:lnTo>
                  <a:lnTo>
                    <a:pt x="123783" y="1891725"/>
                  </a:lnTo>
                  <a:lnTo>
                    <a:pt x="123979" y="1893487"/>
                  </a:lnTo>
                  <a:lnTo>
                    <a:pt x="124371" y="1893943"/>
                  </a:lnTo>
                  <a:lnTo>
                    <a:pt x="126263" y="1894074"/>
                  </a:lnTo>
                  <a:lnTo>
                    <a:pt x="126393" y="1892573"/>
                  </a:lnTo>
                  <a:lnTo>
                    <a:pt x="129264" y="1890093"/>
                  </a:lnTo>
                  <a:lnTo>
                    <a:pt x="135202" y="1887418"/>
                  </a:lnTo>
                  <a:lnTo>
                    <a:pt x="136573" y="1887418"/>
                  </a:lnTo>
                  <a:lnTo>
                    <a:pt x="137617" y="1886309"/>
                  </a:lnTo>
                  <a:lnTo>
                    <a:pt x="141010" y="1885852"/>
                  </a:lnTo>
                  <a:lnTo>
                    <a:pt x="144599" y="1887614"/>
                  </a:lnTo>
                  <a:lnTo>
                    <a:pt x="145839" y="1887810"/>
                  </a:lnTo>
                  <a:lnTo>
                    <a:pt x="150732" y="1887157"/>
                  </a:lnTo>
                  <a:lnTo>
                    <a:pt x="151776" y="1886831"/>
                  </a:lnTo>
                  <a:lnTo>
                    <a:pt x="154060" y="1884743"/>
                  </a:lnTo>
                  <a:lnTo>
                    <a:pt x="157714" y="1883699"/>
                  </a:lnTo>
                  <a:lnTo>
                    <a:pt x="160194" y="1881480"/>
                  </a:lnTo>
                  <a:lnTo>
                    <a:pt x="163065" y="1880502"/>
                  </a:lnTo>
                  <a:lnTo>
                    <a:pt x="166197" y="1878479"/>
                  </a:lnTo>
                  <a:lnTo>
                    <a:pt x="167567" y="1878087"/>
                  </a:lnTo>
                  <a:lnTo>
                    <a:pt x="168090" y="1874890"/>
                  </a:lnTo>
                  <a:lnTo>
                    <a:pt x="168024" y="1872149"/>
                  </a:lnTo>
                  <a:lnTo>
                    <a:pt x="168677" y="1870452"/>
                  </a:lnTo>
                  <a:lnTo>
                    <a:pt x="168024" y="1866081"/>
                  </a:lnTo>
                  <a:lnTo>
                    <a:pt x="168090" y="1863666"/>
                  </a:lnTo>
                  <a:lnTo>
                    <a:pt x="168807" y="1861448"/>
                  </a:lnTo>
                  <a:lnTo>
                    <a:pt x="170569" y="1859164"/>
                  </a:lnTo>
                  <a:lnTo>
                    <a:pt x="173897" y="1858707"/>
                  </a:lnTo>
                  <a:lnTo>
                    <a:pt x="173571" y="1859229"/>
                  </a:lnTo>
                  <a:lnTo>
                    <a:pt x="172918" y="1859295"/>
                  </a:lnTo>
                  <a:lnTo>
                    <a:pt x="172788" y="1860208"/>
                  </a:lnTo>
                  <a:lnTo>
                    <a:pt x="170895" y="1861578"/>
                  </a:lnTo>
                  <a:lnTo>
                    <a:pt x="170243" y="1862492"/>
                  </a:lnTo>
                  <a:lnTo>
                    <a:pt x="169982" y="1863927"/>
                  </a:lnTo>
                  <a:lnTo>
                    <a:pt x="170765" y="1867320"/>
                  </a:lnTo>
                  <a:lnTo>
                    <a:pt x="172135" y="1869082"/>
                  </a:lnTo>
                  <a:lnTo>
                    <a:pt x="171874" y="1869343"/>
                  </a:lnTo>
                  <a:lnTo>
                    <a:pt x="170439" y="1868886"/>
                  </a:lnTo>
                  <a:lnTo>
                    <a:pt x="169982" y="1869213"/>
                  </a:lnTo>
                  <a:lnTo>
                    <a:pt x="168742" y="1873193"/>
                  </a:lnTo>
                  <a:lnTo>
                    <a:pt x="168612" y="1875868"/>
                  </a:lnTo>
                  <a:lnTo>
                    <a:pt x="168024" y="1877630"/>
                  </a:lnTo>
                  <a:lnTo>
                    <a:pt x="169982" y="1876782"/>
                  </a:lnTo>
                  <a:lnTo>
                    <a:pt x="170373" y="1875673"/>
                  </a:lnTo>
                  <a:lnTo>
                    <a:pt x="172266" y="1874759"/>
                  </a:lnTo>
                  <a:lnTo>
                    <a:pt x="174027" y="1872541"/>
                  </a:lnTo>
                  <a:lnTo>
                    <a:pt x="175398" y="1872345"/>
                  </a:lnTo>
                  <a:lnTo>
                    <a:pt x="175985" y="1871235"/>
                  </a:lnTo>
                  <a:lnTo>
                    <a:pt x="176442" y="1868495"/>
                  </a:lnTo>
                  <a:lnTo>
                    <a:pt x="177355" y="1868626"/>
                  </a:lnTo>
                  <a:lnTo>
                    <a:pt x="181075" y="1864971"/>
                  </a:lnTo>
                  <a:lnTo>
                    <a:pt x="181531" y="1865298"/>
                  </a:lnTo>
                  <a:lnTo>
                    <a:pt x="180879" y="1867386"/>
                  </a:lnTo>
                  <a:lnTo>
                    <a:pt x="181009" y="1868495"/>
                  </a:lnTo>
                  <a:lnTo>
                    <a:pt x="182510" y="1870975"/>
                  </a:lnTo>
                  <a:lnTo>
                    <a:pt x="184729" y="1871431"/>
                  </a:lnTo>
                  <a:lnTo>
                    <a:pt x="185251" y="1870583"/>
                  </a:lnTo>
                  <a:lnTo>
                    <a:pt x="185708" y="1870648"/>
                  </a:lnTo>
                  <a:lnTo>
                    <a:pt x="185708" y="1871431"/>
                  </a:lnTo>
                  <a:lnTo>
                    <a:pt x="186230" y="1871105"/>
                  </a:lnTo>
                  <a:lnTo>
                    <a:pt x="187078" y="1871823"/>
                  </a:lnTo>
                  <a:lnTo>
                    <a:pt x="187991" y="1871954"/>
                  </a:lnTo>
                  <a:lnTo>
                    <a:pt x="188057" y="1871171"/>
                  </a:lnTo>
                  <a:lnTo>
                    <a:pt x="187469" y="1871301"/>
                  </a:lnTo>
                  <a:lnTo>
                    <a:pt x="187013" y="1869800"/>
                  </a:lnTo>
                  <a:lnTo>
                    <a:pt x="184729" y="1868560"/>
                  </a:lnTo>
                  <a:lnTo>
                    <a:pt x="185251" y="1868169"/>
                  </a:lnTo>
                  <a:lnTo>
                    <a:pt x="185186" y="1867060"/>
                  </a:lnTo>
                  <a:lnTo>
                    <a:pt x="186034" y="1866603"/>
                  </a:lnTo>
                  <a:lnTo>
                    <a:pt x="184598" y="1865950"/>
                  </a:lnTo>
                  <a:lnTo>
                    <a:pt x="184207" y="1866864"/>
                  </a:lnTo>
                  <a:lnTo>
                    <a:pt x="183163" y="1867060"/>
                  </a:lnTo>
                  <a:lnTo>
                    <a:pt x="182902" y="1863470"/>
                  </a:lnTo>
                  <a:lnTo>
                    <a:pt x="181336" y="1861448"/>
                  </a:lnTo>
                  <a:lnTo>
                    <a:pt x="183489" y="1858250"/>
                  </a:lnTo>
                  <a:lnTo>
                    <a:pt x="184142" y="1856097"/>
                  </a:lnTo>
                  <a:lnTo>
                    <a:pt x="188774" y="1853356"/>
                  </a:lnTo>
                  <a:lnTo>
                    <a:pt x="190406" y="1848202"/>
                  </a:lnTo>
                  <a:lnTo>
                    <a:pt x="191776" y="1846766"/>
                  </a:lnTo>
                  <a:lnTo>
                    <a:pt x="193146" y="1842068"/>
                  </a:lnTo>
                  <a:lnTo>
                    <a:pt x="193277" y="1837370"/>
                  </a:lnTo>
                  <a:lnTo>
                    <a:pt x="192624" y="1834238"/>
                  </a:lnTo>
                  <a:lnTo>
                    <a:pt x="193081" y="1832280"/>
                  </a:lnTo>
                  <a:lnTo>
                    <a:pt x="193864" y="1832411"/>
                  </a:lnTo>
                  <a:lnTo>
                    <a:pt x="194843" y="1833651"/>
                  </a:lnTo>
                  <a:lnTo>
                    <a:pt x="194451" y="1834368"/>
                  </a:lnTo>
                  <a:lnTo>
                    <a:pt x="193603" y="1832868"/>
                  </a:lnTo>
                  <a:lnTo>
                    <a:pt x="193016" y="1833911"/>
                  </a:lnTo>
                  <a:lnTo>
                    <a:pt x="193668" y="1836783"/>
                  </a:lnTo>
                  <a:lnTo>
                    <a:pt x="194125" y="1836717"/>
                  </a:lnTo>
                  <a:lnTo>
                    <a:pt x="194778" y="1835673"/>
                  </a:lnTo>
                  <a:lnTo>
                    <a:pt x="194256" y="1835282"/>
                  </a:lnTo>
                  <a:lnTo>
                    <a:pt x="194517" y="1834955"/>
                  </a:lnTo>
                  <a:lnTo>
                    <a:pt x="195952" y="1835477"/>
                  </a:lnTo>
                  <a:lnTo>
                    <a:pt x="196083" y="1835934"/>
                  </a:lnTo>
                  <a:lnTo>
                    <a:pt x="195626" y="1840045"/>
                  </a:lnTo>
                  <a:lnTo>
                    <a:pt x="194647" y="1842394"/>
                  </a:lnTo>
                  <a:lnTo>
                    <a:pt x="195169" y="1844221"/>
                  </a:lnTo>
                  <a:lnTo>
                    <a:pt x="195952" y="1844939"/>
                  </a:lnTo>
                  <a:lnTo>
                    <a:pt x="195952" y="1845722"/>
                  </a:lnTo>
                  <a:lnTo>
                    <a:pt x="194973" y="1846766"/>
                  </a:lnTo>
                  <a:lnTo>
                    <a:pt x="194712" y="1847680"/>
                  </a:lnTo>
                  <a:lnTo>
                    <a:pt x="194060" y="1847549"/>
                  </a:lnTo>
                  <a:lnTo>
                    <a:pt x="193995" y="1847875"/>
                  </a:lnTo>
                  <a:lnTo>
                    <a:pt x="194712" y="1848332"/>
                  </a:lnTo>
                  <a:lnTo>
                    <a:pt x="195039" y="1847941"/>
                  </a:lnTo>
                  <a:lnTo>
                    <a:pt x="196017" y="1848332"/>
                  </a:lnTo>
                  <a:lnTo>
                    <a:pt x="196539" y="1847745"/>
                  </a:lnTo>
                  <a:lnTo>
                    <a:pt x="199280" y="1847549"/>
                  </a:lnTo>
                  <a:lnTo>
                    <a:pt x="200650" y="1846374"/>
                  </a:lnTo>
                  <a:lnTo>
                    <a:pt x="200911" y="1846897"/>
                  </a:lnTo>
                  <a:lnTo>
                    <a:pt x="201303" y="1846374"/>
                  </a:lnTo>
                  <a:lnTo>
                    <a:pt x="202021" y="1846831"/>
                  </a:lnTo>
                  <a:lnTo>
                    <a:pt x="205087" y="1845722"/>
                  </a:lnTo>
                  <a:lnTo>
                    <a:pt x="206849" y="1845918"/>
                  </a:lnTo>
                  <a:lnTo>
                    <a:pt x="208154" y="1844417"/>
                  </a:lnTo>
                  <a:lnTo>
                    <a:pt x="208676" y="1844548"/>
                  </a:lnTo>
                  <a:lnTo>
                    <a:pt x="208481" y="1845070"/>
                  </a:lnTo>
                  <a:lnTo>
                    <a:pt x="209459" y="1845331"/>
                  </a:lnTo>
                  <a:lnTo>
                    <a:pt x="209394" y="1845722"/>
                  </a:lnTo>
                  <a:lnTo>
                    <a:pt x="210503" y="1846831"/>
                  </a:lnTo>
                  <a:lnTo>
                    <a:pt x="210373" y="1845722"/>
                  </a:lnTo>
                  <a:lnTo>
                    <a:pt x="211613" y="1845853"/>
                  </a:lnTo>
                  <a:lnTo>
                    <a:pt x="209916" y="1844939"/>
                  </a:lnTo>
                  <a:lnTo>
                    <a:pt x="210242" y="1843177"/>
                  </a:lnTo>
                  <a:lnTo>
                    <a:pt x="210895" y="1842655"/>
                  </a:lnTo>
                  <a:lnTo>
                    <a:pt x="210112" y="1842720"/>
                  </a:lnTo>
                  <a:lnTo>
                    <a:pt x="209981" y="1842263"/>
                  </a:lnTo>
                  <a:lnTo>
                    <a:pt x="213896" y="1838936"/>
                  </a:lnTo>
                  <a:lnTo>
                    <a:pt x="214549" y="1839980"/>
                  </a:lnTo>
                  <a:lnTo>
                    <a:pt x="215006" y="1839849"/>
                  </a:lnTo>
                  <a:lnTo>
                    <a:pt x="214745" y="1839523"/>
                  </a:lnTo>
                  <a:lnTo>
                    <a:pt x="215397" y="1839131"/>
                  </a:lnTo>
                  <a:lnTo>
                    <a:pt x="216376" y="1840567"/>
                  </a:lnTo>
                  <a:lnTo>
                    <a:pt x="216833" y="1839719"/>
                  </a:lnTo>
                  <a:lnTo>
                    <a:pt x="218203" y="1840176"/>
                  </a:lnTo>
                  <a:lnTo>
                    <a:pt x="219117" y="1839719"/>
                  </a:lnTo>
                  <a:lnTo>
                    <a:pt x="219965" y="1841089"/>
                  </a:lnTo>
                  <a:lnTo>
                    <a:pt x="219704" y="1843438"/>
                  </a:lnTo>
                  <a:lnTo>
                    <a:pt x="221074" y="1843112"/>
                  </a:lnTo>
                  <a:lnTo>
                    <a:pt x="220422" y="1842263"/>
                  </a:lnTo>
                  <a:lnTo>
                    <a:pt x="220356" y="1840893"/>
                  </a:lnTo>
                  <a:lnTo>
                    <a:pt x="219704" y="1839654"/>
                  </a:lnTo>
                  <a:lnTo>
                    <a:pt x="220030" y="1838675"/>
                  </a:lnTo>
                  <a:lnTo>
                    <a:pt x="220683" y="1838544"/>
                  </a:lnTo>
                  <a:lnTo>
                    <a:pt x="220422" y="1838153"/>
                  </a:lnTo>
                  <a:lnTo>
                    <a:pt x="220878" y="1837892"/>
                  </a:lnTo>
                  <a:lnTo>
                    <a:pt x="221335" y="1838088"/>
                  </a:lnTo>
                  <a:lnTo>
                    <a:pt x="222379" y="1837305"/>
                  </a:lnTo>
                  <a:lnTo>
                    <a:pt x="221205" y="1836848"/>
                  </a:lnTo>
                  <a:lnTo>
                    <a:pt x="222379" y="1836522"/>
                  </a:lnTo>
                  <a:lnTo>
                    <a:pt x="221792" y="1836000"/>
                  </a:lnTo>
                  <a:lnTo>
                    <a:pt x="222314" y="1835804"/>
                  </a:lnTo>
                  <a:lnTo>
                    <a:pt x="223423" y="1836652"/>
                  </a:lnTo>
                  <a:lnTo>
                    <a:pt x="224663" y="1836522"/>
                  </a:lnTo>
                  <a:lnTo>
                    <a:pt x="225055" y="1836978"/>
                  </a:lnTo>
                  <a:lnTo>
                    <a:pt x="225838" y="1836848"/>
                  </a:lnTo>
                  <a:lnTo>
                    <a:pt x="225707" y="1837435"/>
                  </a:lnTo>
                  <a:lnTo>
                    <a:pt x="226033" y="1837566"/>
                  </a:lnTo>
                  <a:lnTo>
                    <a:pt x="226360" y="1836717"/>
                  </a:lnTo>
                  <a:lnTo>
                    <a:pt x="227012" y="1836783"/>
                  </a:lnTo>
                  <a:lnTo>
                    <a:pt x="227665" y="1836065"/>
                  </a:lnTo>
                  <a:lnTo>
                    <a:pt x="228252" y="1836260"/>
                  </a:lnTo>
                  <a:lnTo>
                    <a:pt x="228578" y="1837109"/>
                  </a:lnTo>
                  <a:lnTo>
                    <a:pt x="229949" y="1838414"/>
                  </a:lnTo>
                  <a:lnTo>
                    <a:pt x="230471" y="1838871"/>
                  </a:lnTo>
                  <a:lnTo>
                    <a:pt x="230732" y="1838675"/>
                  </a:lnTo>
                  <a:lnTo>
                    <a:pt x="231319" y="1837631"/>
                  </a:lnTo>
                  <a:lnTo>
                    <a:pt x="229427" y="1833715"/>
                  </a:lnTo>
                  <a:lnTo>
                    <a:pt x="227795" y="1832672"/>
                  </a:lnTo>
                  <a:lnTo>
                    <a:pt x="226882" y="1832998"/>
                  </a:lnTo>
                  <a:lnTo>
                    <a:pt x="226621" y="1829800"/>
                  </a:lnTo>
                  <a:lnTo>
                    <a:pt x="227273" y="1828822"/>
                  </a:lnTo>
                  <a:lnTo>
                    <a:pt x="228709" y="1823536"/>
                  </a:lnTo>
                  <a:lnTo>
                    <a:pt x="228056" y="1822101"/>
                  </a:lnTo>
                  <a:lnTo>
                    <a:pt x="226621" y="1821383"/>
                  </a:lnTo>
                  <a:lnTo>
                    <a:pt x="226425" y="1820535"/>
                  </a:lnTo>
                  <a:lnTo>
                    <a:pt x="226751" y="1819621"/>
                  </a:lnTo>
                  <a:lnTo>
                    <a:pt x="225903" y="1820665"/>
                  </a:lnTo>
                  <a:lnTo>
                    <a:pt x="225577" y="1820469"/>
                  </a:lnTo>
                  <a:lnTo>
                    <a:pt x="226099" y="1818055"/>
                  </a:lnTo>
                  <a:lnTo>
                    <a:pt x="225772" y="1818120"/>
                  </a:lnTo>
                  <a:lnTo>
                    <a:pt x="225381" y="1820469"/>
                  </a:lnTo>
                  <a:lnTo>
                    <a:pt x="224859" y="1820339"/>
                  </a:lnTo>
                  <a:lnTo>
                    <a:pt x="224533" y="1821579"/>
                  </a:lnTo>
                  <a:lnTo>
                    <a:pt x="222836" y="1822688"/>
                  </a:lnTo>
                  <a:lnTo>
                    <a:pt x="221792" y="1824058"/>
                  </a:lnTo>
                  <a:lnTo>
                    <a:pt x="220683" y="1824058"/>
                  </a:lnTo>
                  <a:lnTo>
                    <a:pt x="219639" y="1823341"/>
                  </a:lnTo>
                  <a:lnTo>
                    <a:pt x="219769" y="1822231"/>
                  </a:lnTo>
                  <a:lnTo>
                    <a:pt x="220422" y="1822492"/>
                  </a:lnTo>
                  <a:lnTo>
                    <a:pt x="220422" y="1821970"/>
                  </a:lnTo>
                  <a:lnTo>
                    <a:pt x="219051" y="1819817"/>
                  </a:lnTo>
                  <a:lnTo>
                    <a:pt x="218856" y="1820992"/>
                  </a:lnTo>
                  <a:lnTo>
                    <a:pt x="218399" y="1820600"/>
                  </a:lnTo>
                  <a:lnTo>
                    <a:pt x="215724" y="1821709"/>
                  </a:lnTo>
                  <a:lnTo>
                    <a:pt x="214419" y="1821579"/>
                  </a:lnTo>
                  <a:lnTo>
                    <a:pt x="212265" y="1822296"/>
                  </a:lnTo>
                  <a:lnTo>
                    <a:pt x="208350" y="1821252"/>
                  </a:lnTo>
                  <a:lnTo>
                    <a:pt x="204435" y="1821383"/>
                  </a:lnTo>
                  <a:lnTo>
                    <a:pt x="203521" y="1821709"/>
                  </a:lnTo>
                  <a:lnTo>
                    <a:pt x="202347" y="1823014"/>
                  </a:lnTo>
                  <a:lnTo>
                    <a:pt x="200977" y="1822884"/>
                  </a:lnTo>
                  <a:lnTo>
                    <a:pt x="199867" y="1823275"/>
                  </a:lnTo>
                  <a:lnTo>
                    <a:pt x="198889" y="1822688"/>
                  </a:lnTo>
                  <a:lnTo>
                    <a:pt x="198301" y="1822818"/>
                  </a:lnTo>
                  <a:lnTo>
                    <a:pt x="196278" y="1823536"/>
                  </a:lnTo>
                  <a:lnTo>
                    <a:pt x="196213" y="1824254"/>
                  </a:lnTo>
                  <a:lnTo>
                    <a:pt x="195756" y="1824515"/>
                  </a:lnTo>
                  <a:lnTo>
                    <a:pt x="193473" y="1824254"/>
                  </a:lnTo>
                  <a:lnTo>
                    <a:pt x="185381" y="1827321"/>
                  </a:lnTo>
                  <a:lnTo>
                    <a:pt x="179835" y="1828104"/>
                  </a:lnTo>
                  <a:lnTo>
                    <a:pt x="175267" y="1827974"/>
                  </a:lnTo>
                  <a:lnTo>
                    <a:pt x="174223" y="1828365"/>
                  </a:lnTo>
                  <a:lnTo>
                    <a:pt x="174093" y="1828626"/>
                  </a:lnTo>
                  <a:lnTo>
                    <a:pt x="174680" y="1828822"/>
                  </a:lnTo>
                  <a:lnTo>
                    <a:pt x="174484" y="1829213"/>
                  </a:lnTo>
                  <a:lnTo>
                    <a:pt x="173571" y="1829213"/>
                  </a:lnTo>
                  <a:lnTo>
                    <a:pt x="173440" y="1829866"/>
                  </a:lnTo>
                  <a:lnTo>
                    <a:pt x="171939" y="1829996"/>
                  </a:lnTo>
                  <a:lnTo>
                    <a:pt x="171287" y="1830453"/>
                  </a:lnTo>
                  <a:lnTo>
                    <a:pt x="168938" y="1829866"/>
                  </a:lnTo>
                  <a:lnTo>
                    <a:pt x="168742" y="1830127"/>
                  </a:lnTo>
                  <a:lnTo>
                    <a:pt x="172853" y="1834042"/>
                  </a:lnTo>
                  <a:lnTo>
                    <a:pt x="174419" y="1834694"/>
                  </a:lnTo>
                  <a:lnTo>
                    <a:pt x="175659" y="1834760"/>
                  </a:lnTo>
                  <a:lnTo>
                    <a:pt x="175855" y="1837305"/>
                  </a:lnTo>
                  <a:lnTo>
                    <a:pt x="177943" y="1839458"/>
                  </a:lnTo>
                  <a:lnTo>
                    <a:pt x="177616" y="1841872"/>
                  </a:lnTo>
                  <a:lnTo>
                    <a:pt x="178399" y="1844352"/>
                  </a:lnTo>
                  <a:lnTo>
                    <a:pt x="179378" y="1845461"/>
                  </a:lnTo>
                  <a:lnTo>
                    <a:pt x="181988" y="1846701"/>
                  </a:lnTo>
                  <a:lnTo>
                    <a:pt x="182119" y="1847223"/>
                  </a:lnTo>
                  <a:lnTo>
                    <a:pt x="181205" y="1849376"/>
                  </a:lnTo>
                  <a:lnTo>
                    <a:pt x="180161" y="1850159"/>
                  </a:lnTo>
                  <a:lnTo>
                    <a:pt x="177160" y="1849637"/>
                  </a:lnTo>
                  <a:lnTo>
                    <a:pt x="174093" y="1846636"/>
                  </a:lnTo>
                  <a:lnTo>
                    <a:pt x="169068" y="1836195"/>
                  </a:lnTo>
                  <a:lnTo>
                    <a:pt x="166262" y="1831823"/>
                  </a:lnTo>
                  <a:lnTo>
                    <a:pt x="163913" y="1829540"/>
                  </a:lnTo>
                  <a:lnTo>
                    <a:pt x="158497" y="1831366"/>
                  </a:lnTo>
                  <a:lnTo>
                    <a:pt x="150928" y="1832802"/>
                  </a:lnTo>
                  <a:lnTo>
                    <a:pt x="149558" y="1832672"/>
                  </a:lnTo>
                  <a:lnTo>
                    <a:pt x="145186" y="1834238"/>
                  </a:lnTo>
                  <a:lnTo>
                    <a:pt x="144077" y="1834107"/>
                  </a:lnTo>
                  <a:lnTo>
                    <a:pt x="143098" y="1832932"/>
                  </a:lnTo>
                  <a:lnTo>
                    <a:pt x="142837" y="1834238"/>
                  </a:lnTo>
                  <a:lnTo>
                    <a:pt x="140162" y="1835086"/>
                  </a:lnTo>
                  <a:lnTo>
                    <a:pt x="136181" y="1837761"/>
                  </a:lnTo>
                  <a:lnTo>
                    <a:pt x="132984" y="1837761"/>
                  </a:lnTo>
                  <a:lnTo>
                    <a:pt x="128286" y="1840828"/>
                  </a:lnTo>
                  <a:lnTo>
                    <a:pt x="127698" y="1840828"/>
                  </a:lnTo>
                  <a:lnTo>
                    <a:pt x="125219" y="1839262"/>
                  </a:lnTo>
                  <a:lnTo>
                    <a:pt x="124305" y="1839131"/>
                  </a:lnTo>
                  <a:lnTo>
                    <a:pt x="122609" y="1840306"/>
                  </a:lnTo>
                  <a:lnTo>
                    <a:pt x="122478" y="1841546"/>
                  </a:lnTo>
                  <a:lnTo>
                    <a:pt x="121956" y="1842329"/>
                  </a:lnTo>
                  <a:lnTo>
                    <a:pt x="119672" y="1843895"/>
                  </a:lnTo>
                  <a:lnTo>
                    <a:pt x="118759" y="1845135"/>
                  </a:lnTo>
                  <a:lnTo>
                    <a:pt x="116867" y="1845787"/>
                  </a:lnTo>
                  <a:lnTo>
                    <a:pt x="116018" y="1845135"/>
                  </a:lnTo>
                  <a:lnTo>
                    <a:pt x="114974" y="1846244"/>
                  </a:lnTo>
                  <a:lnTo>
                    <a:pt x="113343" y="1846701"/>
                  </a:lnTo>
                  <a:lnTo>
                    <a:pt x="112625" y="1846636"/>
                  </a:lnTo>
                  <a:lnTo>
                    <a:pt x="112690" y="1845853"/>
                  </a:lnTo>
                  <a:lnTo>
                    <a:pt x="112168" y="1845657"/>
                  </a:lnTo>
                  <a:lnTo>
                    <a:pt x="110733" y="1846440"/>
                  </a:lnTo>
                  <a:lnTo>
                    <a:pt x="110472" y="1846114"/>
                  </a:lnTo>
                  <a:lnTo>
                    <a:pt x="112821" y="1843699"/>
                  </a:lnTo>
                  <a:lnTo>
                    <a:pt x="112168" y="1843047"/>
                  </a:lnTo>
                  <a:lnTo>
                    <a:pt x="109558" y="1842329"/>
                  </a:lnTo>
                  <a:lnTo>
                    <a:pt x="108449" y="1842786"/>
                  </a:lnTo>
                  <a:lnTo>
                    <a:pt x="108384" y="1842263"/>
                  </a:lnTo>
                  <a:lnTo>
                    <a:pt x="107666" y="1842329"/>
                  </a:lnTo>
                  <a:lnTo>
                    <a:pt x="107144" y="1841807"/>
                  </a:lnTo>
                  <a:lnTo>
                    <a:pt x="106491" y="1841937"/>
                  </a:lnTo>
                  <a:lnTo>
                    <a:pt x="105643" y="1843699"/>
                  </a:lnTo>
                  <a:lnTo>
                    <a:pt x="101271" y="1845657"/>
                  </a:lnTo>
                  <a:lnTo>
                    <a:pt x="99379" y="1847223"/>
                  </a:lnTo>
                  <a:lnTo>
                    <a:pt x="98204" y="1847745"/>
                  </a:lnTo>
                  <a:lnTo>
                    <a:pt x="97095" y="1847680"/>
                  </a:lnTo>
                  <a:lnTo>
                    <a:pt x="95007" y="1849376"/>
                  </a:lnTo>
                  <a:lnTo>
                    <a:pt x="93572" y="1848985"/>
                  </a:lnTo>
                  <a:lnTo>
                    <a:pt x="93245" y="1848332"/>
                  </a:lnTo>
                  <a:lnTo>
                    <a:pt x="95333" y="1846701"/>
                  </a:lnTo>
                  <a:lnTo>
                    <a:pt x="94289" y="1846048"/>
                  </a:lnTo>
                  <a:lnTo>
                    <a:pt x="91940" y="1846570"/>
                  </a:lnTo>
                  <a:lnTo>
                    <a:pt x="91810" y="1845722"/>
                  </a:lnTo>
                  <a:lnTo>
                    <a:pt x="92201" y="1845200"/>
                  </a:lnTo>
                  <a:lnTo>
                    <a:pt x="91745" y="1842786"/>
                  </a:lnTo>
                  <a:lnTo>
                    <a:pt x="91092" y="1841937"/>
                  </a:lnTo>
                  <a:lnTo>
                    <a:pt x="89787" y="1841285"/>
                  </a:lnTo>
                  <a:lnTo>
                    <a:pt x="88351" y="1840893"/>
                  </a:lnTo>
                  <a:lnTo>
                    <a:pt x="86981" y="1841089"/>
                  </a:lnTo>
                  <a:lnTo>
                    <a:pt x="86002" y="1842199"/>
                  </a:lnTo>
                  <a:lnTo>
                    <a:pt x="86655" y="1843112"/>
                  </a:lnTo>
                  <a:lnTo>
                    <a:pt x="85415" y="1844091"/>
                  </a:lnTo>
                  <a:lnTo>
                    <a:pt x="85089" y="1843830"/>
                  </a:lnTo>
                  <a:lnTo>
                    <a:pt x="85219" y="1843177"/>
                  </a:lnTo>
                  <a:lnTo>
                    <a:pt x="84697" y="1843177"/>
                  </a:lnTo>
                  <a:lnTo>
                    <a:pt x="84567" y="1842590"/>
                  </a:lnTo>
                  <a:lnTo>
                    <a:pt x="83523" y="1843177"/>
                  </a:lnTo>
                  <a:lnTo>
                    <a:pt x="81435" y="1843569"/>
                  </a:lnTo>
                  <a:lnTo>
                    <a:pt x="81239" y="1843047"/>
                  </a:lnTo>
                  <a:lnTo>
                    <a:pt x="78825" y="1842916"/>
                  </a:lnTo>
                  <a:lnTo>
                    <a:pt x="77324" y="1843895"/>
                  </a:lnTo>
                  <a:lnTo>
                    <a:pt x="76410" y="1843895"/>
                  </a:lnTo>
                  <a:lnTo>
                    <a:pt x="75953" y="1843242"/>
                  </a:lnTo>
                  <a:lnTo>
                    <a:pt x="76280" y="1842068"/>
                  </a:lnTo>
                  <a:lnTo>
                    <a:pt x="75953" y="1841676"/>
                  </a:lnTo>
                  <a:lnTo>
                    <a:pt x="75236" y="1841154"/>
                  </a:lnTo>
                  <a:lnTo>
                    <a:pt x="74257" y="1841480"/>
                  </a:lnTo>
                  <a:lnTo>
                    <a:pt x="72560" y="1840437"/>
                  </a:lnTo>
                  <a:lnTo>
                    <a:pt x="72234" y="1839588"/>
                  </a:lnTo>
                  <a:lnTo>
                    <a:pt x="72430" y="1838153"/>
                  </a:lnTo>
                  <a:lnTo>
                    <a:pt x="70864" y="1835608"/>
                  </a:lnTo>
                  <a:lnTo>
                    <a:pt x="68580" y="1834760"/>
                  </a:lnTo>
                  <a:lnTo>
                    <a:pt x="68319" y="1833977"/>
                  </a:lnTo>
                  <a:lnTo>
                    <a:pt x="68776" y="1832149"/>
                  </a:lnTo>
                  <a:lnTo>
                    <a:pt x="65252" y="1832019"/>
                  </a:lnTo>
                  <a:lnTo>
                    <a:pt x="64012" y="1830779"/>
                  </a:lnTo>
                  <a:lnTo>
                    <a:pt x="63751" y="1833128"/>
                  </a:lnTo>
                  <a:lnTo>
                    <a:pt x="60750" y="1834499"/>
                  </a:lnTo>
                  <a:lnTo>
                    <a:pt x="60032" y="1834238"/>
                  </a:lnTo>
                  <a:lnTo>
                    <a:pt x="59445" y="1833063"/>
                  </a:lnTo>
                  <a:lnTo>
                    <a:pt x="57944" y="1835412"/>
                  </a:lnTo>
                  <a:lnTo>
                    <a:pt x="55138" y="1837500"/>
                  </a:lnTo>
                  <a:lnTo>
                    <a:pt x="55725" y="1837957"/>
                  </a:lnTo>
                  <a:lnTo>
                    <a:pt x="57487" y="1837435"/>
                  </a:lnTo>
                  <a:lnTo>
                    <a:pt x="58988" y="1838609"/>
                  </a:lnTo>
                  <a:lnTo>
                    <a:pt x="60619" y="1838348"/>
                  </a:lnTo>
                  <a:lnTo>
                    <a:pt x="63490" y="1838871"/>
                  </a:lnTo>
                  <a:lnTo>
                    <a:pt x="66361" y="1840306"/>
                  </a:lnTo>
                  <a:lnTo>
                    <a:pt x="68841" y="1840045"/>
                  </a:lnTo>
                  <a:lnTo>
                    <a:pt x="70538" y="1840437"/>
                  </a:lnTo>
                  <a:lnTo>
                    <a:pt x="72299" y="1842003"/>
                  </a:lnTo>
                  <a:lnTo>
                    <a:pt x="72365" y="1842786"/>
                  </a:lnTo>
                  <a:lnTo>
                    <a:pt x="71647" y="1844743"/>
                  </a:lnTo>
                  <a:lnTo>
                    <a:pt x="70799" y="1845331"/>
                  </a:lnTo>
                  <a:lnTo>
                    <a:pt x="69559" y="1845787"/>
                  </a:lnTo>
                  <a:lnTo>
                    <a:pt x="68906" y="1845331"/>
                  </a:lnTo>
                  <a:lnTo>
                    <a:pt x="68580" y="1845722"/>
                  </a:lnTo>
                  <a:lnTo>
                    <a:pt x="67079" y="1845983"/>
                  </a:lnTo>
                  <a:lnTo>
                    <a:pt x="65513" y="1845461"/>
                  </a:lnTo>
                  <a:lnTo>
                    <a:pt x="64665" y="1846440"/>
                  </a:lnTo>
                  <a:lnTo>
                    <a:pt x="63751" y="1845983"/>
                  </a:lnTo>
                  <a:lnTo>
                    <a:pt x="63295" y="1847092"/>
                  </a:lnTo>
                  <a:lnTo>
                    <a:pt x="61924" y="1847223"/>
                  </a:lnTo>
                  <a:lnTo>
                    <a:pt x="60750" y="1846831"/>
                  </a:lnTo>
                  <a:lnTo>
                    <a:pt x="60162" y="1845983"/>
                  </a:lnTo>
                  <a:lnTo>
                    <a:pt x="59445" y="1846374"/>
                  </a:lnTo>
                  <a:lnTo>
                    <a:pt x="57683" y="1845004"/>
                  </a:lnTo>
                  <a:lnTo>
                    <a:pt x="53898" y="1845070"/>
                  </a:lnTo>
                  <a:lnTo>
                    <a:pt x="53507" y="1844743"/>
                  </a:lnTo>
                  <a:lnTo>
                    <a:pt x="52919" y="1845396"/>
                  </a:lnTo>
                  <a:lnTo>
                    <a:pt x="51288" y="1845135"/>
                  </a:lnTo>
                  <a:lnTo>
                    <a:pt x="50962" y="1843308"/>
                  </a:lnTo>
                  <a:lnTo>
                    <a:pt x="50179" y="1842459"/>
                  </a:lnTo>
                  <a:lnTo>
                    <a:pt x="50309" y="1841676"/>
                  </a:lnTo>
                  <a:lnTo>
                    <a:pt x="49787" y="1841416"/>
                  </a:lnTo>
                  <a:lnTo>
                    <a:pt x="47438" y="1841546"/>
                  </a:lnTo>
                  <a:lnTo>
                    <a:pt x="47765" y="1840437"/>
                  </a:lnTo>
                  <a:lnTo>
                    <a:pt x="45938" y="1838936"/>
                  </a:lnTo>
                  <a:lnTo>
                    <a:pt x="44437" y="1838479"/>
                  </a:lnTo>
                  <a:lnTo>
                    <a:pt x="42871" y="1837174"/>
                  </a:lnTo>
                  <a:lnTo>
                    <a:pt x="40391" y="1836717"/>
                  </a:lnTo>
                  <a:lnTo>
                    <a:pt x="38890" y="1835869"/>
                  </a:lnTo>
                  <a:lnTo>
                    <a:pt x="36215" y="1837370"/>
                  </a:lnTo>
                  <a:lnTo>
                    <a:pt x="35040" y="1838544"/>
                  </a:lnTo>
                  <a:lnTo>
                    <a:pt x="33279" y="1841676"/>
                  </a:lnTo>
                  <a:lnTo>
                    <a:pt x="33083" y="1842786"/>
                  </a:lnTo>
                  <a:lnTo>
                    <a:pt x="33735" y="1842525"/>
                  </a:lnTo>
                  <a:lnTo>
                    <a:pt x="34257" y="1844352"/>
                  </a:lnTo>
                  <a:lnTo>
                    <a:pt x="34975" y="1845135"/>
                  </a:lnTo>
                  <a:lnTo>
                    <a:pt x="36084" y="1845396"/>
                  </a:lnTo>
                  <a:lnTo>
                    <a:pt x="37977" y="1845004"/>
                  </a:lnTo>
                  <a:lnTo>
                    <a:pt x="39347" y="1846897"/>
                  </a:lnTo>
                  <a:lnTo>
                    <a:pt x="42479" y="1847549"/>
                  </a:lnTo>
                  <a:lnTo>
                    <a:pt x="43327" y="1848332"/>
                  </a:lnTo>
                  <a:lnTo>
                    <a:pt x="42936" y="1848658"/>
                  </a:lnTo>
                  <a:lnTo>
                    <a:pt x="41109" y="1849050"/>
                  </a:lnTo>
                  <a:lnTo>
                    <a:pt x="40652" y="1849898"/>
                  </a:lnTo>
                  <a:lnTo>
                    <a:pt x="40065" y="1850159"/>
                  </a:lnTo>
                  <a:lnTo>
                    <a:pt x="38368" y="1849637"/>
                  </a:lnTo>
                  <a:lnTo>
                    <a:pt x="37455" y="1850159"/>
                  </a:lnTo>
                  <a:lnTo>
                    <a:pt x="37063" y="1849572"/>
                  </a:lnTo>
                  <a:lnTo>
                    <a:pt x="36084" y="1849441"/>
                  </a:lnTo>
                  <a:lnTo>
                    <a:pt x="35562" y="1848658"/>
                  </a:lnTo>
                  <a:lnTo>
                    <a:pt x="34975" y="1848789"/>
                  </a:lnTo>
                  <a:lnTo>
                    <a:pt x="33605" y="1850028"/>
                  </a:lnTo>
                  <a:lnTo>
                    <a:pt x="32691" y="1849441"/>
                  </a:lnTo>
                  <a:lnTo>
                    <a:pt x="30930" y="1849572"/>
                  </a:lnTo>
                  <a:lnTo>
                    <a:pt x="30277" y="1848985"/>
                  </a:lnTo>
                  <a:lnTo>
                    <a:pt x="29363" y="1849898"/>
                  </a:lnTo>
                  <a:lnTo>
                    <a:pt x="27536" y="1849702"/>
                  </a:lnTo>
                  <a:lnTo>
                    <a:pt x="27406" y="1850094"/>
                  </a:lnTo>
                  <a:lnTo>
                    <a:pt x="25057" y="1851530"/>
                  </a:lnTo>
                  <a:lnTo>
                    <a:pt x="23882" y="1851660"/>
                  </a:lnTo>
                  <a:lnTo>
                    <a:pt x="23099" y="1851203"/>
                  </a:lnTo>
                  <a:lnTo>
                    <a:pt x="21664" y="1852313"/>
                  </a:lnTo>
                  <a:lnTo>
                    <a:pt x="20620" y="1852117"/>
                  </a:lnTo>
                  <a:lnTo>
                    <a:pt x="18075" y="1853944"/>
                  </a:lnTo>
                  <a:lnTo>
                    <a:pt x="16117" y="1852704"/>
                  </a:lnTo>
                  <a:lnTo>
                    <a:pt x="15073" y="1853813"/>
                  </a:lnTo>
                  <a:lnTo>
                    <a:pt x="14355" y="1853487"/>
                  </a:lnTo>
                  <a:lnTo>
                    <a:pt x="8548" y="1854596"/>
                  </a:lnTo>
                  <a:lnTo>
                    <a:pt x="7504" y="1854466"/>
                  </a:lnTo>
                  <a:lnTo>
                    <a:pt x="7047" y="1854009"/>
                  </a:lnTo>
                  <a:lnTo>
                    <a:pt x="7373" y="1849833"/>
                  </a:lnTo>
                  <a:lnTo>
                    <a:pt x="6917" y="1849441"/>
                  </a:lnTo>
                  <a:lnTo>
                    <a:pt x="6525" y="1849572"/>
                  </a:lnTo>
                  <a:lnTo>
                    <a:pt x="6003" y="1848724"/>
                  </a:lnTo>
                  <a:lnTo>
                    <a:pt x="5416" y="1848919"/>
                  </a:lnTo>
                  <a:lnTo>
                    <a:pt x="4698" y="1848202"/>
                  </a:lnTo>
                  <a:lnTo>
                    <a:pt x="2545" y="1848136"/>
                  </a:lnTo>
                  <a:lnTo>
                    <a:pt x="1370" y="1848658"/>
                  </a:lnTo>
                  <a:lnTo>
                    <a:pt x="1044" y="1848658"/>
                  </a:lnTo>
                  <a:lnTo>
                    <a:pt x="1044" y="1847810"/>
                  </a:lnTo>
                  <a:lnTo>
                    <a:pt x="0" y="1848202"/>
                  </a:lnTo>
                  <a:lnTo>
                    <a:pt x="326" y="1846701"/>
                  </a:lnTo>
                  <a:lnTo>
                    <a:pt x="783" y="1846179"/>
                  </a:lnTo>
                  <a:lnTo>
                    <a:pt x="1566" y="1845853"/>
                  </a:lnTo>
                  <a:lnTo>
                    <a:pt x="2610" y="1846048"/>
                  </a:lnTo>
                  <a:lnTo>
                    <a:pt x="4241" y="1845200"/>
                  </a:lnTo>
                  <a:lnTo>
                    <a:pt x="6134" y="1841154"/>
                  </a:lnTo>
                  <a:lnTo>
                    <a:pt x="5742" y="1839654"/>
                  </a:lnTo>
                  <a:lnTo>
                    <a:pt x="5351" y="1839458"/>
                  </a:lnTo>
                  <a:lnTo>
                    <a:pt x="5024" y="1839849"/>
                  </a:lnTo>
                  <a:lnTo>
                    <a:pt x="4829" y="1839327"/>
                  </a:lnTo>
                  <a:lnTo>
                    <a:pt x="4959" y="1837174"/>
                  </a:lnTo>
                  <a:lnTo>
                    <a:pt x="4111" y="1837370"/>
                  </a:lnTo>
                  <a:lnTo>
                    <a:pt x="4176" y="1836522"/>
                  </a:lnTo>
                  <a:lnTo>
                    <a:pt x="3850" y="1836065"/>
                  </a:lnTo>
                  <a:lnTo>
                    <a:pt x="2545" y="1835543"/>
                  </a:lnTo>
                  <a:lnTo>
                    <a:pt x="3132" y="1835021"/>
                  </a:lnTo>
                  <a:lnTo>
                    <a:pt x="2480" y="1833846"/>
                  </a:lnTo>
                  <a:lnTo>
                    <a:pt x="3785" y="1831171"/>
                  </a:lnTo>
                  <a:lnTo>
                    <a:pt x="3654" y="1829931"/>
                  </a:lnTo>
                  <a:lnTo>
                    <a:pt x="4046" y="1828626"/>
                  </a:lnTo>
                  <a:lnTo>
                    <a:pt x="2871" y="1828952"/>
                  </a:lnTo>
                  <a:lnTo>
                    <a:pt x="1892" y="1827843"/>
                  </a:lnTo>
                  <a:lnTo>
                    <a:pt x="1958" y="1826995"/>
                  </a:lnTo>
                  <a:lnTo>
                    <a:pt x="0" y="1825820"/>
                  </a:lnTo>
                  <a:lnTo>
                    <a:pt x="587" y="1824580"/>
                  </a:lnTo>
                  <a:lnTo>
                    <a:pt x="1762" y="1824189"/>
                  </a:lnTo>
                  <a:lnTo>
                    <a:pt x="3067" y="1825037"/>
                  </a:lnTo>
                  <a:lnTo>
                    <a:pt x="4111" y="1823732"/>
                  </a:lnTo>
                  <a:lnTo>
                    <a:pt x="5155" y="1823471"/>
                  </a:lnTo>
                  <a:lnTo>
                    <a:pt x="5873" y="1822362"/>
                  </a:lnTo>
                  <a:lnTo>
                    <a:pt x="5677" y="1821840"/>
                  </a:lnTo>
                  <a:lnTo>
                    <a:pt x="4437" y="1822101"/>
                  </a:lnTo>
                  <a:lnTo>
                    <a:pt x="4176" y="1821122"/>
                  </a:lnTo>
                  <a:lnTo>
                    <a:pt x="5546" y="1819686"/>
                  </a:lnTo>
                  <a:lnTo>
                    <a:pt x="5090" y="1818838"/>
                  </a:lnTo>
                  <a:lnTo>
                    <a:pt x="7308" y="1817925"/>
                  </a:lnTo>
                  <a:lnTo>
                    <a:pt x="8679" y="1816098"/>
                  </a:lnTo>
                  <a:lnTo>
                    <a:pt x="9462" y="1813944"/>
                  </a:lnTo>
                  <a:lnTo>
                    <a:pt x="10636" y="1813422"/>
                  </a:lnTo>
                  <a:lnTo>
                    <a:pt x="11550" y="1813944"/>
                  </a:lnTo>
                  <a:lnTo>
                    <a:pt x="12137" y="1813683"/>
                  </a:lnTo>
                  <a:lnTo>
                    <a:pt x="12463" y="1812835"/>
                  </a:lnTo>
                  <a:lnTo>
                    <a:pt x="11028" y="1811334"/>
                  </a:lnTo>
                  <a:lnTo>
                    <a:pt x="6656" y="1813161"/>
                  </a:lnTo>
                  <a:lnTo>
                    <a:pt x="6329" y="1812965"/>
                  </a:lnTo>
                  <a:lnTo>
                    <a:pt x="6917" y="1812444"/>
                  </a:lnTo>
                  <a:lnTo>
                    <a:pt x="8026" y="1811987"/>
                  </a:lnTo>
                  <a:lnTo>
                    <a:pt x="7961" y="1810943"/>
                  </a:lnTo>
                  <a:lnTo>
                    <a:pt x="7243" y="1811399"/>
                  </a:lnTo>
                  <a:lnTo>
                    <a:pt x="7504" y="1810160"/>
                  </a:lnTo>
                  <a:lnTo>
                    <a:pt x="7047" y="1809768"/>
                  </a:lnTo>
                  <a:lnTo>
                    <a:pt x="4633" y="1809768"/>
                  </a:lnTo>
                  <a:lnTo>
                    <a:pt x="2023" y="1810812"/>
                  </a:lnTo>
                  <a:lnTo>
                    <a:pt x="2153" y="1809964"/>
                  </a:lnTo>
                  <a:lnTo>
                    <a:pt x="1436" y="1809246"/>
                  </a:lnTo>
                  <a:lnTo>
                    <a:pt x="1697" y="1808724"/>
                  </a:lnTo>
                  <a:lnTo>
                    <a:pt x="9462" y="1802982"/>
                  </a:lnTo>
                  <a:lnTo>
                    <a:pt x="13442" y="1801807"/>
                  </a:lnTo>
                  <a:lnTo>
                    <a:pt x="13833" y="1801285"/>
                  </a:lnTo>
                  <a:lnTo>
                    <a:pt x="13638" y="1800306"/>
                  </a:lnTo>
                  <a:lnTo>
                    <a:pt x="14290" y="1799132"/>
                  </a:lnTo>
                  <a:lnTo>
                    <a:pt x="17031" y="1797305"/>
                  </a:lnTo>
                  <a:lnTo>
                    <a:pt x="18271" y="1795478"/>
                  </a:lnTo>
                  <a:lnTo>
                    <a:pt x="18988" y="1796457"/>
                  </a:lnTo>
                  <a:lnTo>
                    <a:pt x="20098" y="1796522"/>
                  </a:lnTo>
                  <a:lnTo>
                    <a:pt x="20685" y="1796979"/>
                  </a:lnTo>
                  <a:lnTo>
                    <a:pt x="22251" y="1794499"/>
                  </a:lnTo>
                  <a:lnTo>
                    <a:pt x="22969" y="1794108"/>
                  </a:lnTo>
                  <a:lnTo>
                    <a:pt x="24404" y="1796065"/>
                  </a:lnTo>
                  <a:lnTo>
                    <a:pt x="24404" y="1796914"/>
                  </a:lnTo>
                  <a:lnTo>
                    <a:pt x="23360" y="1798871"/>
                  </a:lnTo>
                  <a:lnTo>
                    <a:pt x="21076" y="1801546"/>
                  </a:lnTo>
                  <a:lnTo>
                    <a:pt x="20750" y="1803047"/>
                  </a:lnTo>
                  <a:lnTo>
                    <a:pt x="22512" y="1804743"/>
                  </a:lnTo>
                  <a:lnTo>
                    <a:pt x="22316" y="1805527"/>
                  </a:lnTo>
                  <a:lnTo>
                    <a:pt x="20881" y="1805853"/>
                  </a:lnTo>
                  <a:lnTo>
                    <a:pt x="20620" y="1806245"/>
                  </a:lnTo>
                  <a:lnTo>
                    <a:pt x="20620" y="1807158"/>
                  </a:lnTo>
                  <a:lnTo>
                    <a:pt x="21076" y="1808006"/>
                  </a:lnTo>
                  <a:lnTo>
                    <a:pt x="23621" y="1809507"/>
                  </a:lnTo>
                  <a:lnTo>
                    <a:pt x="25383" y="1809833"/>
                  </a:lnTo>
                  <a:lnTo>
                    <a:pt x="26884" y="1809637"/>
                  </a:lnTo>
                  <a:lnTo>
                    <a:pt x="29363" y="1810094"/>
                  </a:lnTo>
                  <a:lnTo>
                    <a:pt x="29951" y="1808985"/>
                  </a:lnTo>
                  <a:lnTo>
                    <a:pt x="30473" y="1809116"/>
                  </a:lnTo>
                  <a:lnTo>
                    <a:pt x="30603" y="1810029"/>
                  </a:lnTo>
                  <a:lnTo>
                    <a:pt x="32626" y="1811530"/>
                  </a:lnTo>
                  <a:lnTo>
                    <a:pt x="32691" y="1812639"/>
                  </a:lnTo>
                  <a:lnTo>
                    <a:pt x="34453" y="1814075"/>
                  </a:lnTo>
                  <a:lnTo>
                    <a:pt x="35562" y="1814270"/>
                  </a:lnTo>
                  <a:lnTo>
                    <a:pt x="34714" y="1813292"/>
                  </a:lnTo>
                  <a:lnTo>
                    <a:pt x="36541" y="1809964"/>
                  </a:lnTo>
                  <a:lnTo>
                    <a:pt x="37455" y="1806505"/>
                  </a:lnTo>
                  <a:lnTo>
                    <a:pt x="37194" y="1806049"/>
                  </a:lnTo>
                  <a:lnTo>
                    <a:pt x="35432" y="1805527"/>
                  </a:lnTo>
                  <a:lnTo>
                    <a:pt x="34518" y="1804352"/>
                  </a:lnTo>
                  <a:lnTo>
                    <a:pt x="33344" y="1803700"/>
                  </a:lnTo>
                  <a:lnTo>
                    <a:pt x="32757" y="1801677"/>
                  </a:lnTo>
                  <a:lnTo>
                    <a:pt x="33083" y="1800241"/>
                  </a:lnTo>
                  <a:lnTo>
                    <a:pt x="33866" y="1799458"/>
                  </a:lnTo>
                  <a:lnTo>
                    <a:pt x="34192" y="1798349"/>
                  </a:lnTo>
                  <a:lnTo>
                    <a:pt x="35954" y="1796326"/>
                  </a:lnTo>
                  <a:lnTo>
                    <a:pt x="37977" y="1795152"/>
                  </a:lnTo>
                  <a:lnTo>
                    <a:pt x="38629" y="1793781"/>
                  </a:lnTo>
                  <a:lnTo>
                    <a:pt x="40065" y="1792803"/>
                  </a:lnTo>
                  <a:lnTo>
                    <a:pt x="40652" y="1791563"/>
                  </a:lnTo>
                  <a:lnTo>
                    <a:pt x="40522" y="1790454"/>
                  </a:lnTo>
                  <a:lnTo>
                    <a:pt x="39673" y="1789279"/>
                  </a:lnTo>
                  <a:lnTo>
                    <a:pt x="35432" y="1789670"/>
                  </a:lnTo>
                  <a:lnTo>
                    <a:pt x="34584" y="1788104"/>
                  </a:lnTo>
                  <a:lnTo>
                    <a:pt x="35040" y="1786473"/>
                  </a:lnTo>
                  <a:lnTo>
                    <a:pt x="34975" y="1784972"/>
                  </a:lnTo>
                  <a:lnTo>
                    <a:pt x="36084" y="1784124"/>
                  </a:lnTo>
                  <a:lnTo>
                    <a:pt x="37585" y="1780405"/>
                  </a:lnTo>
                  <a:lnTo>
                    <a:pt x="39739" y="1778708"/>
                  </a:lnTo>
                  <a:lnTo>
                    <a:pt x="40261" y="1778708"/>
                  </a:lnTo>
                  <a:lnTo>
                    <a:pt x="41174" y="1780339"/>
                  </a:lnTo>
                  <a:lnTo>
                    <a:pt x="42218" y="1779882"/>
                  </a:lnTo>
                  <a:lnTo>
                    <a:pt x="43262" y="1780796"/>
                  </a:lnTo>
                  <a:lnTo>
                    <a:pt x="44763" y="1777860"/>
                  </a:lnTo>
                  <a:lnTo>
                    <a:pt x="45611" y="1777599"/>
                  </a:lnTo>
                  <a:lnTo>
                    <a:pt x="46721" y="1779099"/>
                  </a:lnTo>
                  <a:lnTo>
                    <a:pt x="47112" y="1779295"/>
                  </a:lnTo>
                  <a:lnTo>
                    <a:pt x="48026" y="1778773"/>
                  </a:lnTo>
                  <a:lnTo>
                    <a:pt x="48352" y="1779426"/>
                  </a:lnTo>
                  <a:lnTo>
                    <a:pt x="52919" y="1777273"/>
                  </a:lnTo>
                  <a:lnTo>
                    <a:pt x="53833" y="1776294"/>
                  </a:lnTo>
                  <a:lnTo>
                    <a:pt x="54616" y="1776294"/>
                  </a:lnTo>
                  <a:lnTo>
                    <a:pt x="56182" y="1775315"/>
                  </a:lnTo>
                  <a:lnTo>
                    <a:pt x="57161" y="1775315"/>
                  </a:lnTo>
                  <a:lnTo>
                    <a:pt x="57879" y="1774141"/>
                  </a:lnTo>
                  <a:lnTo>
                    <a:pt x="58988" y="1773684"/>
                  </a:lnTo>
                  <a:lnTo>
                    <a:pt x="60228" y="1771987"/>
                  </a:lnTo>
                  <a:lnTo>
                    <a:pt x="60358" y="1771008"/>
                  </a:lnTo>
                  <a:lnTo>
                    <a:pt x="61207" y="1770095"/>
                  </a:lnTo>
                  <a:lnTo>
                    <a:pt x="60684" y="1768398"/>
                  </a:lnTo>
                  <a:lnTo>
                    <a:pt x="61272" y="1767354"/>
                  </a:lnTo>
                  <a:lnTo>
                    <a:pt x="63621" y="1766180"/>
                  </a:lnTo>
                  <a:lnTo>
                    <a:pt x="65905" y="1767028"/>
                  </a:lnTo>
                  <a:lnTo>
                    <a:pt x="68906" y="1766114"/>
                  </a:lnTo>
                  <a:lnTo>
                    <a:pt x="69559" y="1766245"/>
                  </a:lnTo>
                  <a:lnTo>
                    <a:pt x="70342" y="1765527"/>
                  </a:lnTo>
                  <a:lnTo>
                    <a:pt x="70146" y="1764353"/>
                  </a:lnTo>
                  <a:lnTo>
                    <a:pt x="72104" y="1761873"/>
                  </a:lnTo>
                  <a:lnTo>
                    <a:pt x="72495" y="1760503"/>
                  </a:lnTo>
                  <a:lnTo>
                    <a:pt x="73474" y="1760307"/>
                  </a:lnTo>
                  <a:lnTo>
                    <a:pt x="74257" y="1759198"/>
                  </a:lnTo>
                  <a:lnTo>
                    <a:pt x="76541" y="1758611"/>
                  </a:lnTo>
                  <a:lnTo>
                    <a:pt x="76802" y="1758154"/>
                  </a:lnTo>
                  <a:lnTo>
                    <a:pt x="77585" y="1758154"/>
                  </a:lnTo>
                  <a:lnTo>
                    <a:pt x="78759" y="1757371"/>
                  </a:lnTo>
                  <a:lnTo>
                    <a:pt x="81761" y="1757240"/>
                  </a:lnTo>
                  <a:lnTo>
                    <a:pt x="83457" y="1756131"/>
                  </a:lnTo>
                  <a:lnTo>
                    <a:pt x="85872" y="1756914"/>
                  </a:lnTo>
                  <a:lnTo>
                    <a:pt x="87503" y="1759067"/>
                  </a:lnTo>
                  <a:lnTo>
                    <a:pt x="89200" y="1759067"/>
                  </a:lnTo>
                  <a:lnTo>
                    <a:pt x="90113" y="1758219"/>
                  </a:lnTo>
                  <a:lnTo>
                    <a:pt x="89787" y="1756066"/>
                  </a:lnTo>
                  <a:lnTo>
                    <a:pt x="90048" y="1754956"/>
                  </a:lnTo>
                  <a:lnTo>
                    <a:pt x="89722" y="1754500"/>
                  </a:lnTo>
                  <a:lnTo>
                    <a:pt x="90505" y="1753390"/>
                  </a:lnTo>
                  <a:lnTo>
                    <a:pt x="93572" y="1751498"/>
                  </a:lnTo>
                  <a:lnTo>
                    <a:pt x="95855" y="1751237"/>
                  </a:lnTo>
                  <a:lnTo>
                    <a:pt x="100815" y="1749084"/>
                  </a:lnTo>
                  <a:lnTo>
                    <a:pt x="102315" y="1749149"/>
                  </a:lnTo>
                  <a:lnTo>
                    <a:pt x="103490" y="1749867"/>
                  </a:lnTo>
                  <a:lnTo>
                    <a:pt x="105382" y="1749540"/>
                  </a:lnTo>
                  <a:lnTo>
                    <a:pt x="107536" y="1750389"/>
                  </a:lnTo>
                  <a:lnTo>
                    <a:pt x="107536" y="1752085"/>
                  </a:lnTo>
                  <a:lnTo>
                    <a:pt x="106557" y="1754695"/>
                  </a:lnTo>
                  <a:lnTo>
                    <a:pt x="107079" y="1756653"/>
                  </a:lnTo>
                  <a:lnTo>
                    <a:pt x="107536" y="1756718"/>
                  </a:lnTo>
                  <a:lnTo>
                    <a:pt x="107797" y="1757305"/>
                  </a:lnTo>
                  <a:lnTo>
                    <a:pt x="105382" y="1763439"/>
                  </a:lnTo>
                  <a:lnTo>
                    <a:pt x="105578" y="1763831"/>
                  </a:lnTo>
                  <a:lnTo>
                    <a:pt x="106426" y="1762786"/>
                  </a:lnTo>
                  <a:lnTo>
                    <a:pt x="107209" y="1763700"/>
                  </a:lnTo>
                  <a:lnTo>
                    <a:pt x="109493" y="1764679"/>
                  </a:lnTo>
                  <a:lnTo>
                    <a:pt x="109754" y="1765136"/>
                  </a:lnTo>
                  <a:lnTo>
                    <a:pt x="106361" y="1770421"/>
                  </a:lnTo>
                  <a:lnTo>
                    <a:pt x="106230" y="1772640"/>
                  </a:lnTo>
                  <a:lnTo>
                    <a:pt x="102576" y="1775445"/>
                  </a:lnTo>
                  <a:lnTo>
                    <a:pt x="99705" y="1778578"/>
                  </a:lnTo>
                  <a:lnTo>
                    <a:pt x="99053" y="1780927"/>
                  </a:lnTo>
                  <a:lnTo>
                    <a:pt x="99183" y="1781840"/>
                  </a:lnTo>
                  <a:lnTo>
                    <a:pt x="100162" y="1781971"/>
                  </a:lnTo>
                  <a:lnTo>
                    <a:pt x="101010" y="1782754"/>
                  </a:lnTo>
                  <a:lnTo>
                    <a:pt x="100749" y="1781449"/>
                  </a:lnTo>
                  <a:lnTo>
                    <a:pt x="102054" y="1779361"/>
                  </a:lnTo>
                  <a:lnTo>
                    <a:pt x="103947" y="1778251"/>
                  </a:lnTo>
                  <a:lnTo>
                    <a:pt x="106296" y="1777729"/>
                  </a:lnTo>
                  <a:lnTo>
                    <a:pt x="110929" y="1777468"/>
                  </a:lnTo>
                  <a:lnTo>
                    <a:pt x="112103" y="1778316"/>
                  </a:lnTo>
                  <a:lnTo>
                    <a:pt x="112038" y="1779491"/>
                  </a:lnTo>
                  <a:lnTo>
                    <a:pt x="113212" y="1779556"/>
                  </a:lnTo>
                  <a:lnTo>
                    <a:pt x="113343" y="1778186"/>
                  </a:lnTo>
                  <a:lnTo>
                    <a:pt x="113800" y="1777403"/>
                  </a:lnTo>
                  <a:lnTo>
                    <a:pt x="115888" y="1775967"/>
                  </a:lnTo>
                  <a:lnTo>
                    <a:pt x="115757" y="1775511"/>
                  </a:lnTo>
                  <a:lnTo>
                    <a:pt x="114844" y="1775054"/>
                  </a:lnTo>
                  <a:lnTo>
                    <a:pt x="115366" y="1774532"/>
                  </a:lnTo>
                  <a:lnTo>
                    <a:pt x="125349" y="1774010"/>
                  </a:lnTo>
                  <a:lnTo>
                    <a:pt x="131418" y="1771791"/>
                  </a:lnTo>
                  <a:lnTo>
                    <a:pt x="134941" y="1769638"/>
                  </a:lnTo>
                  <a:lnTo>
                    <a:pt x="138335" y="1765331"/>
                  </a:lnTo>
                  <a:lnTo>
                    <a:pt x="143424" y="1761025"/>
                  </a:lnTo>
                  <a:lnTo>
                    <a:pt x="146034" y="1757305"/>
                  </a:lnTo>
                  <a:lnTo>
                    <a:pt x="148057" y="1753521"/>
                  </a:lnTo>
                  <a:lnTo>
                    <a:pt x="148775" y="1750389"/>
                  </a:lnTo>
                  <a:lnTo>
                    <a:pt x="148710" y="1748431"/>
                  </a:lnTo>
                  <a:lnTo>
                    <a:pt x="148122" y="1746408"/>
                  </a:lnTo>
                  <a:lnTo>
                    <a:pt x="145186" y="1742624"/>
                  </a:lnTo>
                  <a:lnTo>
                    <a:pt x="146230" y="1741841"/>
                  </a:lnTo>
                  <a:lnTo>
                    <a:pt x="144403" y="1742036"/>
                  </a:lnTo>
                  <a:lnTo>
                    <a:pt x="142184" y="1739557"/>
                  </a:lnTo>
                  <a:lnTo>
                    <a:pt x="142184" y="1738513"/>
                  </a:lnTo>
                  <a:lnTo>
                    <a:pt x="142380" y="1738252"/>
                  </a:lnTo>
                  <a:lnTo>
                    <a:pt x="145447" y="1738382"/>
                  </a:lnTo>
                  <a:lnTo>
                    <a:pt x="147013" y="1737534"/>
                  </a:lnTo>
                  <a:lnTo>
                    <a:pt x="148644" y="1738382"/>
                  </a:lnTo>
                  <a:lnTo>
                    <a:pt x="149623" y="1737469"/>
                  </a:lnTo>
                  <a:lnTo>
                    <a:pt x="149427" y="1739883"/>
                  </a:lnTo>
                  <a:lnTo>
                    <a:pt x="151581" y="1741384"/>
                  </a:lnTo>
                  <a:lnTo>
                    <a:pt x="152821" y="1741384"/>
                  </a:lnTo>
                  <a:lnTo>
                    <a:pt x="155039" y="1740209"/>
                  </a:lnTo>
                  <a:lnTo>
                    <a:pt x="155757" y="1739361"/>
                  </a:lnTo>
                  <a:lnTo>
                    <a:pt x="155104" y="1737404"/>
                  </a:lnTo>
                  <a:lnTo>
                    <a:pt x="155300" y="1736033"/>
                  </a:lnTo>
                  <a:lnTo>
                    <a:pt x="156018" y="1735120"/>
                  </a:lnTo>
                  <a:lnTo>
                    <a:pt x="157062" y="1735837"/>
                  </a:lnTo>
                  <a:lnTo>
                    <a:pt x="159085" y="1738447"/>
                  </a:lnTo>
                  <a:lnTo>
                    <a:pt x="157323" y="1739818"/>
                  </a:lnTo>
                  <a:lnTo>
                    <a:pt x="155953" y="1742493"/>
                  </a:lnTo>
                  <a:lnTo>
                    <a:pt x="155887" y="1749279"/>
                  </a:lnTo>
                  <a:lnTo>
                    <a:pt x="156475" y="1752216"/>
                  </a:lnTo>
                  <a:lnTo>
                    <a:pt x="155496" y="1753912"/>
                  </a:lnTo>
                  <a:lnTo>
                    <a:pt x="153277" y="1754826"/>
                  </a:lnTo>
                  <a:lnTo>
                    <a:pt x="153277" y="1758611"/>
                  </a:lnTo>
                  <a:lnTo>
                    <a:pt x="153734" y="1761351"/>
                  </a:lnTo>
                  <a:lnTo>
                    <a:pt x="157649" y="1765984"/>
                  </a:lnTo>
                  <a:lnTo>
                    <a:pt x="160716" y="1768594"/>
                  </a:lnTo>
                  <a:lnTo>
                    <a:pt x="161825" y="1770160"/>
                  </a:lnTo>
                  <a:lnTo>
                    <a:pt x="161369" y="1770160"/>
                  </a:lnTo>
                  <a:lnTo>
                    <a:pt x="160455" y="1768985"/>
                  </a:lnTo>
                  <a:lnTo>
                    <a:pt x="160194" y="1769377"/>
                  </a:lnTo>
                  <a:lnTo>
                    <a:pt x="160847" y="1770291"/>
                  </a:lnTo>
                  <a:lnTo>
                    <a:pt x="165284" y="1772444"/>
                  </a:lnTo>
                  <a:lnTo>
                    <a:pt x="167241" y="1772901"/>
                  </a:lnTo>
                  <a:lnTo>
                    <a:pt x="168742" y="1774271"/>
                  </a:lnTo>
                  <a:lnTo>
                    <a:pt x="169917" y="1776359"/>
                  </a:lnTo>
                  <a:lnTo>
                    <a:pt x="171287" y="1777533"/>
                  </a:lnTo>
                  <a:lnTo>
                    <a:pt x="174680" y="1779099"/>
                  </a:lnTo>
                  <a:lnTo>
                    <a:pt x="175593" y="1780405"/>
                  </a:lnTo>
                  <a:lnTo>
                    <a:pt x="178334" y="1780796"/>
                  </a:lnTo>
                  <a:lnTo>
                    <a:pt x="182119" y="1780535"/>
                  </a:lnTo>
                  <a:lnTo>
                    <a:pt x="186425" y="1779426"/>
                  </a:lnTo>
                  <a:lnTo>
                    <a:pt x="190275" y="1781905"/>
                  </a:lnTo>
                  <a:lnTo>
                    <a:pt x="191515" y="1782362"/>
                  </a:lnTo>
                  <a:lnTo>
                    <a:pt x="195626" y="1782167"/>
                  </a:lnTo>
                  <a:lnTo>
                    <a:pt x="201760" y="1779687"/>
                  </a:lnTo>
                  <a:lnTo>
                    <a:pt x="205218" y="1778578"/>
                  </a:lnTo>
                  <a:lnTo>
                    <a:pt x="206719" y="1778643"/>
                  </a:lnTo>
                  <a:lnTo>
                    <a:pt x="209264" y="1776946"/>
                  </a:lnTo>
                  <a:lnTo>
                    <a:pt x="210699" y="1775315"/>
                  </a:lnTo>
                  <a:lnTo>
                    <a:pt x="215267" y="1766963"/>
                  </a:lnTo>
                  <a:lnTo>
                    <a:pt x="221531" y="1765266"/>
                  </a:lnTo>
                  <a:lnTo>
                    <a:pt x="223619" y="1765592"/>
                  </a:lnTo>
                  <a:lnTo>
                    <a:pt x="224011" y="1765984"/>
                  </a:lnTo>
                  <a:lnTo>
                    <a:pt x="222314" y="1766376"/>
                  </a:lnTo>
                  <a:lnTo>
                    <a:pt x="222445" y="1767093"/>
                  </a:lnTo>
                  <a:lnTo>
                    <a:pt x="221074" y="1767942"/>
                  </a:lnTo>
                  <a:lnTo>
                    <a:pt x="219247" y="1767615"/>
                  </a:lnTo>
                  <a:lnTo>
                    <a:pt x="214484" y="1770943"/>
                  </a:lnTo>
                  <a:lnTo>
                    <a:pt x="214419" y="1771791"/>
                  </a:lnTo>
                  <a:lnTo>
                    <a:pt x="214810" y="1772117"/>
                  </a:lnTo>
                  <a:lnTo>
                    <a:pt x="218464" y="1772835"/>
                  </a:lnTo>
                  <a:lnTo>
                    <a:pt x="218790" y="1773227"/>
                  </a:lnTo>
                  <a:lnTo>
                    <a:pt x="218660" y="1773749"/>
                  </a:lnTo>
                  <a:lnTo>
                    <a:pt x="218268" y="1773814"/>
                  </a:lnTo>
                  <a:lnTo>
                    <a:pt x="218856" y="1774662"/>
                  </a:lnTo>
                  <a:lnTo>
                    <a:pt x="224141" y="1773879"/>
                  </a:lnTo>
                  <a:lnTo>
                    <a:pt x="224598" y="1773879"/>
                  </a:lnTo>
                  <a:lnTo>
                    <a:pt x="224794" y="1774401"/>
                  </a:lnTo>
                  <a:lnTo>
                    <a:pt x="226229" y="1774336"/>
                  </a:lnTo>
                  <a:lnTo>
                    <a:pt x="228056" y="1772444"/>
                  </a:lnTo>
                  <a:lnTo>
                    <a:pt x="233798" y="1769573"/>
                  </a:lnTo>
                  <a:lnTo>
                    <a:pt x="237518" y="1771596"/>
                  </a:lnTo>
                  <a:lnTo>
                    <a:pt x="238562" y="1771530"/>
                  </a:lnTo>
                  <a:lnTo>
                    <a:pt x="240715" y="1772966"/>
                  </a:lnTo>
                  <a:lnTo>
                    <a:pt x="241041" y="1772313"/>
                  </a:lnTo>
                  <a:lnTo>
                    <a:pt x="240193" y="1771791"/>
                  </a:lnTo>
                  <a:lnTo>
                    <a:pt x="240128" y="1771270"/>
                  </a:lnTo>
                  <a:lnTo>
                    <a:pt x="240715" y="1770095"/>
                  </a:lnTo>
                  <a:lnTo>
                    <a:pt x="242999" y="1769834"/>
                  </a:lnTo>
                  <a:lnTo>
                    <a:pt x="244108" y="1771987"/>
                  </a:lnTo>
                  <a:lnTo>
                    <a:pt x="244630" y="1772117"/>
                  </a:lnTo>
                  <a:lnTo>
                    <a:pt x="243651" y="1769768"/>
                  </a:lnTo>
                  <a:lnTo>
                    <a:pt x="243586" y="1768463"/>
                  </a:lnTo>
                  <a:lnTo>
                    <a:pt x="244957" y="1767485"/>
                  </a:lnTo>
                  <a:lnTo>
                    <a:pt x="247175" y="1767876"/>
                  </a:lnTo>
                  <a:lnTo>
                    <a:pt x="247632" y="1767159"/>
                  </a:lnTo>
                  <a:lnTo>
                    <a:pt x="248284" y="1766963"/>
                  </a:lnTo>
                  <a:lnTo>
                    <a:pt x="248023" y="1766180"/>
                  </a:lnTo>
                  <a:lnTo>
                    <a:pt x="245544" y="1766049"/>
                  </a:lnTo>
                  <a:lnTo>
                    <a:pt x="243521" y="1764940"/>
                  </a:lnTo>
                  <a:lnTo>
                    <a:pt x="243260" y="1764418"/>
                  </a:lnTo>
                  <a:lnTo>
                    <a:pt x="244500" y="1764418"/>
                  </a:lnTo>
                  <a:lnTo>
                    <a:pt x="243586" y="1761612"/>
                  </a:lnTo>
                  <a:lnTo>
                    <a:pt x="239214" y="1760698"/>
                  </a:lnTo>
                  <a:lnTo>
                    <a:pt x="235821" y="1757632"/>
                  </a:lnTo>
                  <a:lnTo>
                    <a:pt x="234255" y="1757828"/>
                  </a:lnTo>
                  <a:lnTo>
                    <a:pt x="229818" y="1759328"/>
                  </a:lnTo>
                  <a:lnTo>
                    <a:pt x="224924" y="1759132"/>
                  </a:lnTo>
                  <a:lnTo>
                    <a:pt x="223423" y="1759394"/>
                  </a:lnTo>
                  <a:lnTo>
                    <a:pt x="221662" y="1758480"/>
                  </a:lnTo>
                  <a:lnTo>
                    <a:pt x="220226" y="1757044"/>
                  </a:lnTo>
                  <a:lnTo>
                    <a:pt x="216507" y="1757175"/>
                  </a:lnTo>
                  <a:lnTo>
                    <a:pt x="214941" y="1756783"/>
                  </a:lnTo>
                  <a:lnTo>
                    <a:pt x="211091" y="1754630"/>
                  </a:lnTo>
                  <a:lnTo>
                    <a:pt x="209394" y="1754956"/>
                  </a:lnTo>
                  <a:lnTo>
                    <a:pt x="207763" y="1756588"/>
                  </a:lnTo>
                  <a:lnTo>
                    <a:pt x="206784" y="1756783"/>
                  </a:lnTo>
                  <a:lnTo>
                    <a:pt x="206197" y="1758023"/>
                  </a:lnTo>
                  <a:lnTo>
                    <a:pt x="205740" y="1758154"/>
                  </a:lnTo>
                  <a:lnTo>
                    <a:pt x="204761" y="1756783"/>
                  </a:lnTo>
                  <a:lnTo>
                    <a:pt x="202477" y="1757632"/>
                  </a:lnTo>
                  <a:lnTo>
                    <a:pt x="202282" y="1755152"/>
                  </a:lnTo>
                  <a:lnTo>
                    <a:pt x="202869" y="1753651"/>
                  </a:lnTo>
                  <a:lnTo>
                    <a:pt x="202216" y="1751498"/>
                  </a:lnTo>
                  <a:lnTo>
                    <a:pt x="201499" y="1750715"/>
                  </a:lnTo>
                  <a:lnTo>
                    <a:pt x="200259" y="1750584"/>
                  </a:lnTo>
                  <a:lnTo>
                    <a:pt x="200455" y="1748561"/>
                  </a:lnTo>
                  <a:lnTo>
                    <a:pt x="200194" y="1747974"/>
                  </a:lnTo>
                  <a:lnTo>
                    <a:pt x="199541" y="1747061"/>
                  </a:lnTo>
                  <a:lnTo>
                    <a:pt x="198562" y="1746996"/>
                  </a:lnTo>
                  <a:lnTo>
                    <a:pt x="198693" y="1745821"/>
                  </a:lnTo>
                  <a:lnTo>
                    <a:pt x="197714" y="1745495"/>
                  </a:lnTo>
                  <a:lnTo>
                    <a:pt x="199215" y="1742689"/>
                  </a:lnTo>
                  <a:lnTo>
                    <a:pt x="199672" y="1742493"/>
                  </a:lnTo>
                  <a:lnTo>
                    <a:pt x="200389" y="1743081"/>
                  </a:lnTo>
                  <a:lnTo>
                    <a:pt x="201499" y="1741971"/>
                  </a:lnTo>
                  <a:lnTo>
                    <a:pt x="202282" y="1742689"/>
                  </a:lnTo>
                  <a:lnTo>
                    <a:pt x="202151" y="1744059"/>
                  </a:lnTo>
                  <a:lnTo>
                    <a:pt x="202999" y="1744385"/>
                  </a:lnTo>
                  <a:lnTo>
                    <a:pt x="203978" y="1746082"/>
                  </a:lnTo>
                  <a:lnTo>
                    <a:pt x="205022" y="1745430"/>
                  </a:lnTo>
                  <a:lnTo>
                    <a:pt x="206262" y="1746669"/>
                  </a:lnTo>
                  <a:lnTo>
                    <a:pt x="206197" y="1748301"/>
                  </a:lnTo>
                  <a:lnTo>
                    <a:pt x="204696" y="1750127"/>
                  </a:lnTo>
                  <a:lnTo>
                    <a:pt x="202738" y="1750910"/>
                  </a:lnTo>
                  <a:lnTo>
                    <a:pt x="203195" y="1754369"/>
                  </a:lnTo>
                  <a:lnTo>
                    <a:pt x="203521" y="1754826"/>
                  </a:lnTo>
                  <a:lnTo>
                    <a:pt x="205675" y="1753521"/>
                  </a:lnTo>
                  <a:lnTo>
                    <a:pt x="206262" y="1752672"/>
                  </a:lnTo>
                  <a:lnTo>
                    <a:pt x="207437" y="1752477"/>
                  </a:lnTo>
                  <a:lnTo>
                    <a:pt x="207828" y="1750650"/>
                  </a:lnTo>
                  <a:lnTo>
                    <a:pt x="207437" y="1750127"/>
                  </a:lnTo>
                  <a:lnTo>
                    <a:pt x="207632" y="1749410"/>
                  </a:lnTo>
                  <a:lnTo>
                    <a:pt x="209003" y="1749736"/>
                  </a:lnTo>
                  <a:lnTo>
                    <a:pt x="210308" y="1748692"/>
                  </a:lnTo>
                  <a:lnTo>
                    <a:pt x="214745" y="1748040"/>
                  </a:lnTo>
                  <a:lnTo>
                    <a:pt x="216572" y="1744255"/>
                  </a:lnTo>
                  <a:lnTo>
                    <a:pt x="217942" y="1743146"/>
                  </a:lnTo>
                  <a:lnTo>
                    <a:pt x="216507" y="1742754"/>
                  </a:lnTo>
                  <a:lnTo>
                    <a:pt x="215267" y="1743472"/>
                  </a:lnTo>
                  <a:lnTo>
                    <a:pt x="212787" y="1743994"/>
                  </a:lnTo>
                  <a:lnTo>
                    <a:pt x="211613" y="1743472"/>
                  </a:lnTo>
                  <a:lnTo>
                    <a:pt x="208481" y="1744907"/>
                  </a:lnTo>
                  <a:lnTo>
                    <a:pt x="206001" y="1744907"/>
                  </a:lnTo>
                  <a:lnTo>
                    <a:pt x="205283" y="1744581"/>
                  </a:lnTo>
                  <a:lnTo>
                    <a:pt x="205087" y="1743341"/>
                  </a:lnTo>
                  <a:lnTo>
                    <a:pt x="204565" y="1742624"/>
                  </a:lnTo>
                  <a:lnTo>
                    <a:pt x="206131" y="1741841"/>
                  </a:lnTo>
                  <a:lnTo>
                    <a:pt x="207698" y="1740144"/>
                  </a:lnTo>
                  <a:lnTo>
                    <a:pt x="209525" y="1738970"/>
                  </a:lnTo>
                  <a:lnTo>
                    <a:pt x="210830" y="1738970"/>
                  </a:lnTo>
                  <a:lnTo>
                    <a:pt x="211678" y="1740144"/>
                  </a:lnTo>
                  <a:lnTo>
                    <a:pt x="212787" y="1739622"/>
                  </a:lnTo>
                  <a:lnTo>
                    <a:pt x="213440" y="1739753"/>
                  </a:lnTo>
                  <a:lnTo>
                    <a:pt x="214027" y="1738382"/>
                  </a:lnTo>
                  <a:lnTo>
                    <a:pt x="213896" y="1737273"/>
                  </a:lnTo>
                  <a:lnTo>
                    <a:pt x="214614" y="1736425"/>
                  </a:lnTo>
                  <a:lnTo>
                    <a:pt x="215332" y="1736555"/>
                  </a:lnTo>
                  <a:lnTo>
                    <a:pt x="215919" y="1736164"/>
                  </a:lnTo>
                  <a:lnTo>
                    <a:pt x="217094" y="1737860"/>
                  </a:lnTo>
                  <a:lnTo>
                    <a:pt x="218007" y="1738252"/>
                  </a:lnTo>
                  <a:lnTo>
                    <a:pt x="218660" y="1737860"/>
                  </a:lnTo>
                  <a:lnTo>
                    <a:pt x="218529" y="1735316"/>
                  </a:lnTo>
                  <a:lnTo>
                    <a:pt x="219639" y="1732575"/>
                  </a:lnTo>
                  <a:lnTo>
                    <a:pt x="216246" y="1730226"/>
                  </a:lnTo>
                  <a:lnTo>
                    <a:pt x="214614" y="1731792"/>
                  </a:lnTo>
                  <a:lnTo>
                    <a:pt x="213962" y="1733684"/>
                  </a:lnTo>
                  <a:lnTo>
                    <a:pt x="213374" y="1733880"/>
                  </a:lnTo>
                  <a:lnTo>
                    <a:pt x="211678" y="1736164"/>
                  </a:lnTo>
                  <a:lnTo>
                    <a:pt x="212069" y="1738447"/>
                  </a:lnTo>
                  <a:lnTo>
                    <a:pt x="211613" y="1738970"/>
                  </a:lnTo>
                  <a:lnTo>
                    <a:pt x="210830" y="1737469"/>
                  </a:lnTo>
                  <a:lnTo>
                    <a:pt x="210960" y="1736164"/>
                  </a:lnTo>
                  <a:lnTo>
                    <a:pt x="212852" y="1730356"/>
                  </a:lnTo>
                  <a:lnTo>
                    <a:pt x="215332" y="1725332"/>
                  </a:lnTo>
                  <a:lnTo>
                    <a:pt x="215919" y="1723178"/>
                  </a:lnTo>
                  <a:lnTo>
                    <a:pt x="215136" y="1712086"/>
                  </a:lnTo>
                  <a:lnTo>
                    <a:pt x="217094" y="1709606"/>
                  </a:lnTo>
                  <a:lnTo>
                    <a:pt x="217812" y="1706017"/>
                  </a:lnTo>
                  <a:lnTo>
                    <a:pt x="217746" y="1705691"/>
                  </a:lnTo>
                  <a:lnTo>
                    <a:pt x="217224" y="1706670"/>
                  </a:lnTo>
                  <a:lnTo>
                    <a:pt x="216833" y="1709149"/>
                  </a:lnTo>
                  <a:lnTo>
                    <a:pt x="215463" y="1711172"/>
                  </a:lnTo>
                  <a:lnTo>
                    <a:pt x="214941" y="1710650"/>
                  </a:lnTo>
                  <a:lnTo>
                    <a:pt x="215006" y="1710063"/>
                  </a:lnTo>
                  <a:lnTo>
                    <a:pt x="216898" y="1704712"/>
                  </a:lnTo>
                  <a:lnTo>
                    <a:pt x="217029" y="1701515"/>
                  </a:lnTo>
                  <a:lnTo>
                    <a:pt x="216441" y="1698970"/>
                  </a:lnTo>
                  <a:lnTo>
                    <a:pt x="215006" y="1696099"/>
                  </a:lnTo>
                  <a:lnTo>
                    <a:pt x="213570" y="1695251"/>
                  </a:lnTo>
                  <a:lnTo>
                    <a:pt x="209981" y="1694598"/>
                  </a:lnTo>
                  <a:lnTo>
                    <a:pt x="208937" y="1693945"/>
                  </a:lnTo>
                  <a:lnTo>
                    <a:pt x="207045" y="1693815"/>
                  </a:lnTo>
                  <a:lnTo>
                    <a:pt x="205283" y="1694468"/>
                  </a:lnTo>
                  <a:lnTo>
                    <a:pt x="202869" y="1694207"/>
                  </a:lnTo>
                  <a:lnTo>
                    <a:pt x="199411" y="1692967"/>
                  </a:lnTo>
                  <a:lnTo>
                    <a:pt x="196017" y="1692771"/>
                  </a:lnTo>
                  <a:lnTo>
                    <a:pt x="194321" y="1692314"/>
                  </a:lnTo>
                  <a:lnTo>
                    <a:pt x="193864" y="1691792"/>
                  </a:lnTo>
                  <a:lnTo>
                    <a:pt x="192168" y="1691857"/>
                  </a:lnTo>
                  <a:lnTo>
                    <a:pt x="191058" y="1691466"/>
                  </a:lnTo>
                  <a:lnTo>
                    <a:pt x="189101" y="1691988"/>
                  </a:lnTo>
                  <a:lnTo>
                    <a:pt x="187339" y="1689835"/>
                  </a:lnTo>
                  <a:lnTo>
                    <a:pt x="185969" y="1689117"/>
                  </a:lnTo>
                  <a:lnTo>
                    <a:pt x="183032" y="1688595"/>
                  </a:lnTo>
                  <a:lnTo>
                    <a:pt x="182380" y="1687877"/>
                  </a:lnTo>
                  <a:lnTo>
                    <a:pt x="181336" y="1687877"/>
                  </a:lnTo>
                  <a:lnTo>
                    <a:pt x="180357" y="1687225"/>
                  </a:lnTo>
                  <a:lnTo>
                    <a:pt x="178204" y="1683440"/>
                  </a:lnTo>
                  <a:lnTo>
                    <a:pt x="178595" y="1682983"/>
                  </a:lnTo>
                  <a:lnTo>
                    <a:pt x="179378" y="1682918"/>
                  </a:lnTo>
                  <a:lnTo>
                    <a:pt x="179965" y="1680830"/>
                  </a:lnTo>
                  <a:lnTo>
                    <a:pt x="179835" y="1680112"/>
                  </a:lnTo>
                  <a:lnTo>
                    <a:pt x="179182" y="1679590"/>
                  </a:lnTo>
                  <a:lnTo>
                    <a:pt x="180096" y="1677502"/>
                  </a:lnTo>
                  <a:lnTo>
                    <a:pt x="180944" y="1676980"/>
                  </a:lnTo>
                  <a:lnTo>
                    <a:pt x="181597" y="1677306"/>
                  </a:lnTo>
                  <a:lnTo>
                    <a:pt x="181858" y="1676458"/>
                  </a:lnTo>
                  <a:lnTo>
                    <a:pt x="182249" y="1675936"/>
                  </a:lnTo>
                  <a:lnTo>
                    <a:pt x="182902" y="1675871"/>
                  </a:lnTo>
                  <a:lnTo>
                    <a:pt x="183032" y="1675153"/>
                  </a:lnTo>
                  <a:lnTo>
                    <a:pt x="184337" y="1675806"/>
                  </a:lnTo>
                  <a:lnTo>
                    <a:pt x="184664" y="1675023"/>
                  </a:lnTo>
                  <a:lnTo>
                    <a:pt x="187861" y="1673000"/>
                  </a:lnTo>
                  <a:lnTo>
                    <a:pt x="190797" y="1672804"/>
                  </a:lnTo>
                  <a:lnTo>
                    <a:pt x="191189" y="1671760"/>
                  </a:lnTo>
                  <a:lnTo>
                    <a:pt x="191907" y="1671956"/>
                  </a:lnTo>
                  <a:lnTo>
                    <a:pt x="192298" y="1671695"/>
                  </a:lnTo>
                  <a:lnTo>
                    <a:pt x="193277" y="1672216"/>
                  </a:lnTo>
                  <a:lnTo>
                    <a:pt x="194647" y="1672086"/>
                  </a:lnTo>
                  <a:lnTo>
                    <a:pt x="195430" y="1672934"/>
                  </a:lnTo>
                  <a:lnTo>
                    <a:pt x="195887" y="1672934"/>
                  </a:lnTo>
                  <a:lnTo>
                    <a:pt x="196735" y="1671890"/>
                  </a:lnTo>
                  <a:lnTo>
                    <a:pt x="197714" y="1671956"/>
                  </a:lnTo>
                  <a:lnTo>
                    <a:pt x="199345" y="1673717"/>
                  </a:lnTo>
                  <a:lnTo>
                    <a:pt x="202412" y="1672347"/>
                  </a:lnTo>
                  <a:lnTo>
                    <a:pt x="204370" y="1674109"/>
                  </a:lnTo>
                  <a:lnTo>
                    <a:pt x="206654" y="1674957"/>
                  </a:lnTo>
                  <a:lnTo>
                    <a:pt x="208742" y="1673783"/>
                  </a:lnTo>
                  <a:lnTo>
                    <a:pt x="211286" y="1673130"/>
                  </a:lnTo>
                  <a:lnTo>
                    <a:pt x="211874" y="1672282"/>
                  </a:lnTo>
                  <a:lnTo>
                    <a:pt x="213896" y="1671368"/>
                  </a:lnTo>
                  <a:lnTo>
                    <a:pt x="215332" y="1671629"/>
                  </a:lnTo>
                  <a:lnTo>
                    <a:pt x="216311" y="1671107"/>
                  </a:lnTo>
                  <a:lnTo>
                    <a:pt x="219051" y="1670781"/>
                  </a:lnTo>
                  <a:lnTo>
                    <a:pt x="219508" y="1669802"/>
                  </a:lnTo>
                  <a:lnTo>
                    <a:pt x="220422" y="1669867"/>
                  </a:lnTo>
                  <a:lnTo>
                    <a:pt x="223489" y="1668432"/>
                  </a:lnTo>
                  <a:lnTo>
                    <a:pt x="225316" y="1666540"/>
                  </a:lnTo>
                  <a:lnTo>
                    <a:pt x="226555" y="1667062"/>
                  </a:lnTo>
                  <a:lnTo>
                    <a:pt x="228056" y="1666148"/>
                  </a:lnTo>
                  <a:lnTo>
                    <a:pt x="228578" y="1664713"/>
                  </a:lnTo>
                  <a:lnTo>
                    <a:pt x="229165" y="1664191"/>
                  </a:lnTo>
                  <a:lnTo>
                    <a:pt x="231254" y="1663342"/>
                  </a:lnTo>
                  <a:lnTo>
                    <a:pt x="232885" y="1664191"/>
                  </a:lnTo>
                  <a:lnTo>
                    <a:pt x="234908" y="1661646"/>
                  </a:lnTo>
                  <a:lnTo>
                    <a:pt x="236996" y="1662233"/>
                  </a:lnTo>
                  <a:lnTo>
                    <a:pt x="238236" y="1661711"/>
                  </a:lnTo>
                  <a:lnTo>
                    <a:pt x="239997" y="1659949"/>
                  </a:lnTo>
                  <a:lnTo>
                    <a:pt x="241824" y="1659101"/>
                  </a:lnTo>
                  <a:lnTo>
                    <a:pt x="241890" y="1658253"/>
                  </a:lnTo>
                  <a:lnTo>
                    <a:pt x="243129" y="1657470"/>
                  </a:lnTo>
                  <a:lnTo>
                    <a:pt x="243651" y="1657861"/>
                  </a:lnTo>
                  <a:lnTo>
                    <a:pt x="244108" y="1656425"/>
                  </a:lnTo>
                  <a:lnTo>
                    <a:pt x="244957" y="1655577"/>
                  </a:lnTo>
                  <a:lnTo>
                    <a:pt x="245152" y="1653750"/>
                  </a:lnTo>
                  <a:lnTo>
                    <a:pt x="246196" y="1653163"/>
                  </a:lnTo>
                  <a:lnTo>
                    <a:pt x="246196" y="1652315"/>
                  </a:lnTo>
                  <a:lnTo>
                    <a:pt x="246784" y="1651466"/>
                  </a:lnTo>
                  <a:lnTo>
                    <a:pt x="249133" y="1650031"/>
                  </a:lnTo>
                  <a:lnTo>
                    <a:pt x="250111" y="1650422"/>
                  </a:lnTo>
                  <a:lnTo>
                    <a:pt x="250568" y="1650031"/>
                  </a:lnTo>
                  <a:lnTo>
                    <a:pt x="251025" y="1648138"/>
                  </a:lnTo>
                  <a:lnTo>
                    <a:pt x="255397" y="1647160"/>
                  </a:lnTo>
                  <a:lnTo>
                    <a:pt x="257942" y="1644550"/>
                  </a:lnTo>
                  <a:lnTo>
                    <a:pt x="261400" y="1645398"/>
                  </a:lnTo>
                  <a:lnTo>
                    <a:pt x="263684" y="1643832"/>
                  </a:lnTo>
                  <a:lnTo>
                    <a:pt x="264532" y="1643636"/>
                  </a:lnTo>
                  <a:lnTo>
                    <a:pt x="267664" y="1635480"/>
                  </a:lnTo>
                  <a:lnTo>
                    <a:pt x="267795" y="1633783"/>
                  </a:lnTo>
                  <a:lnTo>
                    <a:pt x="267273" y="1629868"/>
                  </a:lnTo>
                  <a:lnTo>
                    <a:pt x="268969" y="1626801"/>
                  </a:lnTo>
                  <a:lnTo>
                    <a:pt x="267599" y="1625431"/>
                  </a:lnTo>
                  <a:lnTo>
                    <a:pt x="267664" y="1624582"/>
                  </a:lnTo>
                  <a:lnTo>
                    <a:pt x="268513" y="1624844"/>
                  </a:lnTo>
                  <a:lnTo>
                    <a:pt x="269165" y="1624061"/>
                  </a:lnTo>
                  <a:lnTo>
                    <a:pt x="268317" y="1623277"/>
                  </a:lnTo>
                  <a:lnTo>
                    <a:pt x="267664" y="1621777"/>
                  </a:lnTo>
                  <a:lnTo>
                    <a:pt x="267077" y="1621777"/>
                  </a:lnTo>
                  <a:lnTo>
                    <a:pt x="266751" y="1621320"/>
                  </a:lnTo>
                  <a:lnTo>
                    <a:pt x="269818" y="1619884"/>
                  </a:lnTo>
                  <a:lnTo>
                    <a:pt x="269687" y="1619036"/>
                  </a:lnTo>
                  <a:lnTo>
                    <a:pt x="267338" y="1618123"/>
                  </a:lnTo>
                  <a:lnTo>
                    <a:pt x="267469" y="1617666"/>
                  </a:lnTo>
                  <a:lnTo>
                    <a:pt x="269165" y="1617731"/>
                  </a:lnTo>
                  <a:lnTo>
                    <a:pt x="270601" y="1617144"/>
                  </a:lnTo>
                  <a:lnTo>
                    <a:pt x="270405" y="1614208"/>
                  </a:lnTo>
                  <a:lnTo>
                    <a:pt x="270796" y="1614208"/>
                  </a:lnTo>
                  <a:lnTo>
                    <a:pt x="271645" y="1613098"/>
                  </a:lnTo>
                  <a:lnTo>
                    <a:pt x="270601" y="1611140"/>
                  </a:lnTo>
                  <a:lnTo>
                    <a:pt x="269100" y="1610618"/>
                  </a:lnTo>
                  <a:lnTo>
                    <a:pt x="268382" y="1609901"/>
                  </a:lnTo>
                  <a:lnTo>
                    <a:pt x="268252" y="1608204"/>
                  </a:lnTo>
                  <a:lnTo>
                    <a:pt x="273602" y="1603767"/>
                  </a:lnTo>
                  <a:lnTo>
                    <a:pt x="273733" y="1601744"/>
                  </a:lnTo>
                  <a:lnTo>
                    <a:pt x="273211" y="1601157"/>
                  </a:lnTo>
                  <a:lnTo>
                    <a:pt x="273733" y="1600178"/>
                  </a:lnTo>
                  <a:lnTo>
                    <a:pt x="262248" y="1588041"/>
                  </a:lnTo>
                  <a:lnTo>
                    <a:pt x="261922" y="1588955"/>
                  </a:lnTo>
                  <a:lnTo>
                    <a:pt x="259573" y="1590390"/>
                  </a:lnTo>
                  <a:lnTo>
                    <a:pt x="257159" y="1590586"/>
                  </a:lnTo>
                  <a:lnTo>
                    <a:pt x="254940" y="1589347"/>
                  </a:lnTo>
                  <a:lnTo>
                    <a:pt x="253700" y="1587585"/>
                  </a:lnTo>
                  <a:lnTo>
                    <a:pt x="252200" y="1587519"/>
                  </a:lnTo>
                  <a:lnTo>
                    <a:pt x="252004" y="1588433"/>
                  </a:lnTo>
                  <a:lnTo>
                    <a:pt x="251612" y="1588498"/>
                  </a:lnTo>
                  <a:lnTo>
                    <a:pt x="250503" y="1587128"/>
                  </a:lnTo>
                  <a:lnTo>
                    <a:pt x="248480" y="1586606"/>
                  </a:lnTo>
                  <a:lnTo>
                    <a:pt x="246392" y="1587062"/>
                  </a:lnTo>
                  <a:lnTo>
                    <a:pt x="245805" y="1588824"/>
                  </a:lnTo>
                  <a:lnTo>
                    <a:pt x="246457" y="1590390"/>
                  </a:lnTo>
                  <a:lnTo>
                    <a:pt x="244696" y="1591630"/>
                  </a:lnTo>
                  <a:lnTo>
                    <a:pt x="242477" y="1592152"/>
                  </a:lnTo>
                  <a:lnTo>
                    <a:pt x="237192" y="1595023"/>
                  </a:lnTo>
                  <a:lnTo>
                    <a:pt x="234712" y="1595545"/>
                  </a:lnTo>
                  <a:lnTo>
                    <a:pt x="232298" y="1595610"/>
                  </a:lnTo>
                  <a:lnTo>
                    <a:pt x="226360" y="1598351"/>
                  </a:lnTo>
                  <a:lnTo>
                    <a:pt x="223945" y="1599004"/>
                  </a:lnTo>
                  <a:lnTo>
                    <a:pt x="222445" y="1598873"/>
                  </a:lnTo>
                  <a:lnTo>
                    <a:pt x="221009" y="1597307"/>
                  </a:lnTo>
                  <a:lnTo>
                    <a:pt x="219573" y="1596981"/>
                  </a:lnTo>
                  <a:lnTo>
                    <a:pt x="218399" y="1596133"/>
                  </a:lnTo>
                  <a:lnTo>
                    <a:pt x="217290" y="1596459"/>
                  </a:lnTo>
                  <a:lnTo>
                    <a:pt x="215724" y="1595610"/>
                  </a:lnTo>
                  <a:lnTo>
                    <a:pt x="214680" y="1596133"/>
                  </a:lnTo>
                  <a:lnTo>
                    <a:pt x="212918" y="1595545"/>
                  </a:lnTo>
                  <a:lnTo>
                    <a:pt x="209655" y="1596067"/>
                  </a:lnTo>
                  <a:lnTo>
                    <a:pt x="207045" y="1596067"/>
                  </a:lnTo>
                  <a:lnTo>
                    <a:pt x="206784" y="1596524"/>
                  </a:lnTo>
                  <a:lnTo>
                    <a:pt x="207045" y="1598547"/>
                  </a:lnTo>
                  <a:lnTo>
                    <a:pt x="204696" y="1600961"/>
                  </a:lnTo>
                  <a:lnTo>
                    <a:pt x="200977" y="1603049"/>
                  </a:lnTo>
                  <a:lnTo>
                    <a:pt x="198758" y="1603049"/>
                  </a:lnTo>
                  <a:lnTo>
                    <a:pt x="197192" y="1604485"/>
                  </a:lnTo>
                  <a:lnTo>
                    <a:pt x="196931" y="1604354"/>
                  </a:lnTo>
                  <a:lnTo>
                    <a:pt x="197257" y="1603441"/>
                  </a:lnTo>
                  <a:lnTo>
                    <a:pt x="196539" y="1602919"/>
                  </a:lnTo>
                  <a:lnTo>
                    <a:pt x="195430" y="1603180"/>
                  </a:lnTo>
                  <a:lnTo>
                    <a:pt x="194386" y="1602984"/>
                  </a:lnTo>
                  <a:lnTo>
                    <a:pt x="193277" y="1603571"/>
                  </a:lnTo>
                  <a:lnTo>
                    <a:pt x="191319" y="1602723"/>
                  </a:lnTo>
                  <a:lnTo>
                    <a:pt x="190340" y="1602854"/>
                  </a:lnTo>
                  <a:lnTo>
                    <a:pt x="190014" y="1602397"/>
                  </a:lnTo>
                  <a:lnTo>
                    <a:pt x="188709" y="1603245"/>
                  </a:lnTo>
                  <a:lnTo>
                    <a:pt x="186556" y="1603375"/>
                  </a:lnTo>
                  <a:lnTo>
                    <a:pt x="185251" y="1602984"/>
                  </a:lnTo>
                  <a:lnTo>
                    <a:pt x="184990" y="1603767"/>
                  </a:lnTo>
                  <a:lnTo>
                    <a:pt x="184272" y="1603898"/>
                  </a:lnTo>
                  <a:lnTo>
                    <a:pt x="183489" y="1603180"/>
                  </a:lnTo>
                  <a:lnTo>
                    <a:pt x="181336" y="1602462"/>
                  </a:lnTo>
                  <a:lnTo>
                    <a:pt x="181075" y="1601940"/>
                  </a:lnTo>
                  <a:lnTo>
                    <a:pt x="182836" y="1600831"/>
                  </a:lnTo>
                  <a:lnTo>
                    <a:pt x="185120" y="1600309"/>
                  </a:lnTo>
                  <a:lnTo>
                    <a:pt x="185969" y="1599199"/>
                  </a:lnTo>
                  <a:lnTo>
                    <a:pt x="186947" y="1599069"/>
                  </a:lnTo>
                  <a:lnTo>
                    <a:pt x="187078" y="1597764"/>
                  </a:lnTo>
                  <a:lnTo>
                    <a:pt x="187796" y="1597503"/>
                  </a:lnTo>
                  <a:lnTo>
                    <a:pt x="189362" y="1595741"/>
                  </a:lnTo>
                  <a:lnTo>
                    <a:pt x="189035" y="1594827"/>
                  </a:lnTo>
                  <a:lnTo>
                    <a:pt x="189688" y="1594371"/>
                  </a:lnTo>
                  <a:lnTo>
                    <a:pt x="189818" y="1593327"/>
                  </a:lnTo>
                  <a:lnTo>
                    <a:pt x="190340" y="1592805"/>
                  </a:lnTo>
                  <a:lnTo>
                    <a:pt x="191841" y="1591956"/>
                  </a:lnTo>
                  <a:lnTo>
                    <a:pt x="193473" y="1591891"/>
                  </a:lnTo>
                  <a:lnTo>
                    <a:pt x="193799" y="1590978"/>
                  </a:lnTo>
                  <a:lnTo>
                    <a:pt x="195495" y="1589999"/>
                  </a:lnTo>
                  <a:lnTo>
                    <a:pt x="196148" y="1589999"/>
                  </a:lnTo>
                  <a:lnTo>
                    <a:pt x="197910" y="1591043"/>
                  </a:lnTo>
                  <a:lnTo>
                    <a:pt x="200128" y="1591239"/>
                  </a:lnTo>
                  <a:lnTo>
                    <a:pt x="201042" y="1589803"/>
                  </a:lnTo>
                  <a:lnTo>
                    <a:pt x="200585" y="1588498"/>
                  </a:lnTo>
                  <a:lnTo>
                    <a:pt x="202477" y="1588433"/>
                  </a:lnTo>
                  <a:lnTo>
                    <a:pt x="203848" y="1587715"/>
                  </a:lnTo>
                  <a:lnTo>
                    <a:pt x="203717" y="1586279"/>
                  </a:lnTo>
                  <a:lnTo>
                    <a:pt x="201955" y="1586084"/>
                  </a:lnTo>
                  <a:lnTo>
                    <a:pt x="201433" y="1585692"/>
                  </a:lnTo>
                  <a:lnTo>
                    <a:pt x="202021" y="1584713"/>
                  </a:lnTo>
                  <a:lnTo>
                    <a:pt x="203978" y="1583930"/>
                  </a:lnTo>
                  <a:lnTo>
                    <a:pt x="204174" y="1584648"/>
                  </a:lnTo>
                  <a:lnTo>
                    <a:pt x="205022" y="1584844"/>
                  </a:lnTo>
                  <a:lnTo>
                    <a:pt x="205283" y="1584061"/>
                  </a:lnTo>
                  <a:lnTo>
                    <a:pt x="206588" y="1583278"/>
                  </a:lnTo>
                  <a:lnTo>
                    <a:pt x="207176" y="1584518"/>
                  </a:lnTo>
                  <a:lnTo>
                    <a:pt x="208350" y="1583278"/>
                  </a:lnTo>
                  <a:lnTo>
                    <a:pt x="208676" y="1582299"/>
                  </a:lnTo>
                  <a:lnTo>
                    <a:pt x="209329" y="1582625"/>
                  </a:lnTo>
                  <a:lnTo>
                    <a:pt x="209655" y="1581647"/>
                  </a:lnTo>
                  <a:lnTo>
                    <a:pt x="210699" y="1581842"/>
                  </a:lnTo>
                  <a:lnTo>
                    <a:pt x="213962" y="1581255"/>
                  </a:lnTo>
                  <a:lnTo>
                    <a:pt x="215332" y="1581451"/>
                  </a:lnTo>
                  <a:lnTo>
                    <a:pt x="215854" y="1581125"/>
                  </a:lnTo>
                  <a:lnTo>
                    <a:pt x="215593" y="1579950"/>
                  </a:lnTo>
                  <a:lnTo>
                    <a:pt x="215919" y="1579754"/>
                  </a:lnTo>
                  <a:lnTo>
                    <a:pt x="217877" y="1579624"/>
                  </a:lnTo>
                  <a:lnTo>
                    <a:pt x="218203" y="1580733"/>
                  </a:lnTo>
                  <a:lnTo>
                    <a:pt x="219117" y="1579885"/>
                  </a:lnTo>
                  <a:lnTo>
                    <a:pt x="220617" y="1580015"/>
                  </a:lnTo>
                  <a:lnTo>
                    <a:pt x="222118" y="1579624"/>
                  </a:lnTo>
                  <a:lnTo>
                    <a:pt x="223619" y="1577992"/>
                  </a:lnTo>
                  <a:lnTo>
                    <a:pt x="225772" y="1576688"/>
                  </a:lnTo>
                  <a:lnTo>
                    <a:pt x="225446" y="1575643"/>
                  </a:lnTo>
                  <a:lnTo>
                    <a:pt x="226882" y="1574338"/>
                  </a:lnTo>
                  <a:lnTo>
                    <a:pt x="226490" y="1574077"/>
                  </a:lnTo>
                  <a:lnTo>
                    <a:pt x="226686" y="1573621"/>
                  </a:lnTo>
                  <a:lnTo>
                    <a:pt x="225903" y="1571794"/>
                  </a:lnTo>
                  <a:lnTo>
                    <a:pt x="227404" y="1570162"/>
                  </a:lnTo>
                  <a:lnTo>
                    <a:pt x="230340" y="1569183"/>
                  </a:lnTo>
                  <a:lnTo>
                    <a:pt x="230405" y="1568270"/>
                  </a:lnTo>
                  <a:lnTo>
                    <a:pt x="229622" y="1567748"/>
                  </a:lnTo>
                  <a:lnTo>
                    <a:pt x="229557" y="1567226"/>
                  </a:lnTo>
                  <a:lnTo>
                    <a:pt x="230601" y="1566051"/>
                  </a:lnTo>
                  <a:lnTo>
                    <a:pt x="231515" y="1565464"/>
                  </a:lnTo>
                  <a:lnTo>
                    <a:pt x="233276" y="1565268"/>
                  </a:lnTo>
                  <a:lnTo>
                    <a:pt x="233603" y="1563572"/>
                  </a:lnTo>
                  <a:lnTo>
                    <a:pt x="234386" y="1563963"/>
                  </a:lnTo>
                  <a:lnTo>
                    <a:pt x="235495" y="1562397"/>
                  </a:lnTo>
                  <a:lnTo>
                    <a:pt x="236408" y="1561875"/>
                  </a:lnTo>
                  <a:lnTo>
                    <a:pt x="236539" y="1561288"/>
                  </a:lnTo>
                  <a:lnTo>
                    <a:pt x="237257" y="1561092"/>
                  </a:lnTo>
                  <a:lnTo>
                    <a:pt x="238105" y="1561549"/>
                  </a:lnTo>
                  <a:lnTo>
                    <a:pt x="239475" y="1560440"/>
                  </a:lnTo>
                  <a:lnTo>
                    <a:pt x="241107" y="1560113"/>
                  </a:lnTo>
                  <a:lnTo>
                    <a:pt x="242346" y="1558678"/>
                  </a:lnTo>
                  <a:lnTo>
                    <a:pt x="243260" y="1558613"/>
                  </a:lnTo>
                  <a:lnTo>
                    <a:pt x="245348" y="1557634"/>
                  </a:lnTo>
                  <a:lnTo>
                    <a:pt x="245870" y="1557830"/>
                  </a:lnTo>
                  <a:lnTo>
                    <a:pt x="247045" y="1556655"/>
                  </a:lnTo>
                  <a:lnTo>
                    <a:pt x="246849" y="1556133"/>
                  </a:lnTo>
                  <a:lnTo>
                    <a:pt x="247958" y="1555415"/>
                  </a:lnTo>
                  <a:lnTo>
                    <a:pt x="249459" y="1556329"/>
                  </a:lnTo>
                  <a:lnTo>
                    <a:pt x="249524" y="1555807"/>
                  </a:lnTo>
                  <a:lnTo>
                    <a:pt x="248676" y="1555285"/>
                  </a:lnTo>
                  <a:lnTo>
                    <a:pt x="248741" y="1554502"/>
                  </a:lnTo>
                  <a:lnTo>
                    <a:pt x="252787" y="1551304"/>
                  </a:lnTo>
                  <a:lnTo>
                    <a:pt x="253570" y="1549412"/>
                  </a:lnTo>
                  <a:lnTo>
                    <a:pt x="253570" y="1547716"/>
                  </a:lnTo>
                  <a:lnTo>
                    <a:pt x="254092" y="1548303"/>
                  </a:lnTo>
                  <a:lnTo>
                    <a:pt x="254549" y="1547454"/>
                  </a:lnTo>
                  <a:lnTo>
                    <a:pt x="255005" y="1548107"/>
                  </a:lnTo>
                  <a:lnTo>
                    <a:pt x="258137" y="1547128"/>
                  </a:lnTo>
                  <a:lnTo>
                    <a:pt x="260748" y="1544844"/>
                  </a:lnTo>
                  <a:lnTo>
                    <a:pt x="262509" y="1543931"/>
                  </a:lnTo>
                  <a:lnTo>
                    <a:pt x="263031" y="1542560"/>
                  </a:lnTo>
                  <a:lnTo>
                    <a:pt x="263814" y="1541843"/>
                  </a:lnTo>
                  <a:lnTo>
                    <a:pt x="263423" y="1540081"/>
                  </a:lnTo>
                  <a:lnTo>
                    <a:pt x="264793" y="1538972"/>
                  </a:lnTo>
                  <a:lnTo>
                    <a:pt x="266490" y="1539168"/>
                  </a:lnTo>
                  <a:lnTo>
                    <a:pt x="267795" y="1537928"/>
                  </a:lnTo>
                  <a:lnTo>
                    <a:pt x="269687" y="1537210"/>
                  </a:lnTo>
                  <a:lnTo>
                    <a:pt x="270209" y="1536427"/>
                  </a:lnTo>
                  <a:lnTo>
                    <a:pt x="269557" y="1535448"/>
                  </a:lnTo>
                  <a:lnTo>
                    <a:pt x="273211" y="1533752"/>
                  </a:lnTo>
                  <a:lnTo>
                    <a:pt x="276278" y="1534404"/>
                  </a:lnTo>
                  <a:lnTo>
                    <a:pt x="278235" y="1535905"/>
                  </a:lnTo>
                  <a:lnTo>
                    <a:pt x="279279" y="1535252"/>
                  </a:lnTo>
                  <a:lnTo>
                    <a:pt x="279671" y="1534404"/>
                  </a:lnTo>
                  <a:lnTo>
                    <a:pt x="278170" y="1532251"/>
                  </a:lnTo>
                  <a:lnTo>
                    <a:pt x="277778" y="1528923"/>
                  </a:lnTo>
                  <a:lnTo>
                    <a:pt x="276865" y="1528597"/>
                  </a:lnTo>
                  <a:lnTo>
                    <a:pt x="275951" y="1528858"/>
                  </a:lnTo>
                  <a:lnTo>
                    <a:pt x="275625" y="1528466"/>
                  </a:lnTo>
                  <a:lnTo>
                    <a:pt x="277778" y="1527226"/>
                  </a:lnTo>
                  <a:lnTo>
                    <a:pt x="278888" y="1525726"/>
                  </a:lnTo>
                  <a:lnTo>
                    <a:pt x="278496" y="1525204"/>
                  </a:lnTo>
                  <a:lnTo>
                    <a:pt x="277583" y="1525530"/>
                  </a:lnTo>
                  <a:lnTo>
                    <a:pt x="278235" y="1523050"/>
                  </a:lnTo>
                  <a:lnTo>
                    <a:pt x="279605" y="1521876"/>
                  </a:lnTo>
                  <a:lnTo>
                    <a:pt x="279018" y="1521680"/>
                  </a:lnTo>
                  <a:lnTo>
                    <a:pt x="279344" y="1521093"/>
                  </a:lnTo>
                  <a:lnTo>
                    <a:pt x="283455" y="1517765"/>
                  </a:lnTo>
                  <a:lnTo>
                    <a:pt x="286653" y="1517178"/>
                  </a:lnTo>
                  <a:lnTo>
                    <a:pt x="289589" y="1515546"/>
                  </a:lnTo>
                  <a:lnTo>
                    <a:pt x="289458" y="1515024"/>
                  </a:lnTo>
                  <a:lnTo>
                    <a:pt x="288284" y="1514176"/>
                  </a:lnTo>
                  <a:lnTo>
                    <a:pt x="288610" y="1512740"/>
                  </a:lnTo>
                  <a:lnTo>
                    <a:pt x="286522" y="1512218"/>
                  </a:lnTo>
                  <a:lnTo>
                    <a:pt x="283651" y="1509543"/>
                  </a:lnTo>
                  <a:lnTo>
                    <a:pt x="283651" y="1509086"/>
                  </a:lnTo>
                  <a:lnTo>
                    <a:pt x="287436" y="1510261"/>
                  </a:lnTo>
                  <a:lnTo>
                    <a:pt x="287762" y="1510065"/>
                  </a:lnTo>
                  <a:lnTo>
                    <a:pt x="287566" y="1508825"/>
                  </a:lnTo>
                  <a:lnTo>
                    <a:pt x="286065" y="1507129"/>
                  </a:lnTo>
                  <a:lnTo>
                    <a:pt x="287892" y="1506085"/>
                  </a:lnTo>
                  <a:lnTo>
                    <a:pt x="290764" y="1505889"/>
                  </a:lnTo>
                  <a:lnTo>
                    <a:pt x="292330" y="1506215"/>
                  </a:lnTo>
                  <a:lnTo>
                    <a:pt x="293569" y="1502104"/>
                  </a:lnTo>
                  <a:lnTo>
                    <a:pt x="292721" y="1501191"/>
                  </a:lnTo>
                  <a:lnTo>
                    <a:pt x="293243" y="1500277"/>
                  </a:lnTo>
                  <a:lnTo>
                    <a:pt x="297354" y="1499559"/>
                  </a:lnTo>
                  <a:lnTo>
                    <a:pt x="299051" y="1497994"/>
                  </a:lnTo>
                  <a:lnTo>
                    <a:pt x="300878" y="1497798"/>
                  </a:lnTo>
                  <a:lnTo>
                    <a:pt x="305054" y="1496166"/>
                  </a:lnTo>
                  <a:lnTo>
                    <a:pt x="307207" y="1496297"/>
                  </a:lnTo>
                  <a:lnTo>
                    <a:pt x="309817" y="1495775"/>
                  </a:lnTo>
                  <a:lnTo>
                    <a:pt x="310535" y="1496362"/>
                  </a:lnTo>
                  <a:lnTo>
                    <a:pt x="311905" y="1496558"/>
                  </a:lnTo>
                  <a:lnTo>
                    <a:pt x="312101" y="1497080"/>
                  </a:lnTo>
                  <a:lnTo>
                    <a:pt x="311644" y="1497994"/>
                  </a:lnTo>
                  <a:lnTo>
                    <a:pt x="311970" y="1498515"/>
                  </a:lnTo>
                  <a:lnTo>
                    <a:pt x="314385" y="1499233"/>
                  </a:lnTo>
                  <a:lnTo>
                    <a:pt x="314972" y="1500734"/>
                  </a:lnTo>
                  <a:lnTo>
                    <a:pt x="316212" y="1502365"/>
                  </a:lnTo>
                  <a:lnTo>
                    <a:pt x="316734" y="1504192"/>
                  </a:lnTo>
                  <a:lnTo>
                    <a:pt x="317843" y="1504780"/>
                  </a:lnTo>
                  <a:lnTo>
                    <a:pt x="319540" y="1503866"/>
                  </a:lnTo>
                  <a:lnTo>
                    <a:pt x="319996" y="1503018"/>
                  </a:lnTo>
                  <a:lnTo>
                    <a:pt x="320062" y="1502235"/>
                  </a:lnTo>
                  <a:lnTo>
                    <a:pt x="319018" y="1500408"/>
                  </a:lnTo>
                  <a:lnTo>
                    <a:pt x="319148" y="1498907"/>
                  </a:lnTo>
                  <a:lnTo>
                    <a:pt x="320453" y="1499168"/>
                  </a:lnTo>
                  <a:lnTo>
                    <a:pt x="326587" y="1498907"/>
                  </a:lnTo>
                  <a:lnTo>
                    <a:pt x="327305" y="1497994"/>
                  </a:lnTo>
                  <a:lnTo>
                    <a:pt x="328806" y="1497145"/>
                  </a:lnTo>
                  <a:lnTo>
                    <a:pt x="331089" y="1492447"/>
                  </a:lnTo>
                  <a:lnTo>
                    <a:pt x="331220" y="1490620"/>
                  </a:lnTo>
                  <a:lnTo>
                    <a:pt x="330111" y="1487618"/>
                  </a:lnTo>
                  <a:lnTo>
                    <a:pt x="329001" y="1486901"/>
                  </a:lnTo>
                  <a:lnTo>
                    <a:pt x="328153" y="1485661"/>
                  </a:lnTo>
                  <a:lnTo>
                    <a:pt x="328544" y="1485008"/>
                  </a:lnTo>
                  <a:lnTo>
                    <a:pt x="333765" y="1483377"/>
                  </a:lnTo>
                  <a:lnTo>
                    <a:pt x="334678" y="1482137"/>
                  </a:lnTo>
                  <a:lnTo>
                    <a:pt x="334482" y="1479396"/>
                  </a:lnTo>
                  <a:lnTo>
                    <a:pt x="332655" y="1475155"/>
                  </a:lnTo>
                  <a:lnTo>
                    <a:pt x="333569" y="1473263"/>
                  </a:lnTo>
                  <a:lnTo>
                    <a:pt x="332851" y="1468173"/>
                  </a:lnTo>
                  <a:lnTo>
                    <a:pt x="331350" y="1463997"/>
                  </a:lnTo>
                  <a:lnTo>
                    <a:pt x="333308" y="1464584"/>
                  </a:lnTo>
                  <a:lnTo>
                    <a:pt x="335526" y="1464062"/>
                  </a:lnTo>
                  <a:lnTo>
                    <a:pt x="338854" y="1462300"/>
                  </a:lnTo>
                  <a:lnTo>
                    <a:pt x="343096" y="1459103"/>
                  </a:lnTo>
                  <a:lnTo>
                    <a:pt x="343748" y="1457668"/>
                  </a:lnTo>
                  <a:lnTo>
                    <a:pt x="343422" y="1455775"/>
                  </a:lnTo>
                  <a:lnTo>
                    <a:pt x="344531" y="1455253"/>
                  </a:lnTo>
                  <a:lnTo>
                    <a:pt x="344792" y="1454535"/>
                  </a:lnTo>
                  <a:lnTo>
                    <a:pt x="344466" y="1453818"/>
                  </a:lnTo>
                  <a:lnTo>
                    <a:pt x="343422" y="1453165"/>
                  </a:lnTo>
                  <a:lnTo>
                    <a:pt x="343422" y="1451273"/>
                  </a:lnTo>
                  <a:lnTo>
                    <a:pt x="344597" y="1450620"/>
                  </a:lnTo>
                  <a:lnTo>
                    <a:pt x="348120" y="1451012"/>
                  </a:lnTo>
                  <a:lnTo>
                    <a:pt x="350208" y="1450620"/>
                  </a:lnTo>
                  <a:lnTo>
                    <a:pt x="350926" y="1449968"/>
                  </a:lnTo>
                  <a:lnTo>
                    <a:pt x="351579" y="1448206"/>
                  </a:lnTo>
                  <a:lnTo>
                    <a:pt x="350665" y="1444813"/>
                  </a:lnTo>
                  <a:lnTo>
                    <a:pt x="348968" y="1444225"/>
                  </a:lnTo>
                  <a:lnTo>
                    <a:pt x="348251" y="1443377"/>
                  </a:lnTo>
                  <a:lnTo>
                    <a:pt x="345119" y="1441942"/>
                  </a:lnTo>
                  <a:lnTo>
                    <a:pt x="345249" y="1441485"/>
                  </a:lnTo>
                  <a:lnTo>
                    <a:pt x="347794" y="1440245"/>
                  </a:lnTo>
                  <a:lnTo>
                    <a:pt x="348707" y="1438027"/>
                  </a:lnTo>
                  <a:lnTo>
                    <a:pt x="351448" y="1436461"/>
                  </a:lnTo>
                  <a:lnTo>
                    <a:pt x="351709" y="1435743"/>
                  </a:lnTo>
                  <a:lnTo>
                    <a:pt x="351187" y="1434960"/>
                  </a:lnTo>
                  <a:lnTo>
                    <a:pt x="353014" y="1431697"/>
                  </a:lnTo>
                  <a:lnTo>
                    <a:pt x="352296" y="1431110"/>
                  </a:lnTo>
                  <a:lnTo>
                    <a:pt x="349556" y="1432154"/>
                  </a:lnTo>
                  <a:lnTo>
                    <a:pt x="348251" y="1432089"/>
                  </a:lnTo>
                  <a:lnTo>
                    <a:pt x="349882" y="1429413"/>
                  </a:lnTo>
                  <a:lnTo>
                    <a:pt x="349556" y="1427064"/>
                  </a:lnTo>
                  <a:lnTo>
                    <a:pt x="350665" y="1425237"/>
                  </a:lnTo>
                  <a:lnTo>
                    <a:pt x="350991" y="1423214"/>
                  </a:lnTo>
                  <a:lnTo>
                    <a:pt x="353340" y="1421714"/>
                  </a:lnTo>
                  <a:lnTo>
                    <a:pt x="354189" y="1420474"/>
                  </a:lnTo>
                  <a:lnTo>
                    <a:pt x="358430" y="1418125"/>
                  </a:lnTo>
                  <a:lnTo>
                    <a:pt x="360583" y="1417798"/>
                  </a:lnTo>
                  <a:lnTo>
                    <a:pt x="361040" y="1417277"/>
                  </a:lnTo>
                  <a:lnTo>
                    <a:pt x="363389" y="1416624"/>
                  </a:lnTo>
                  <a:lnTo>
                    <a:pt x="367043" y="1411730"/>
                  </a:lnTo>
                  <a:lnTo>
                    <a:pt x="369066" y="1409838"/>
                  </a:lnTo>
                  <a:lnTo>
                    <a:pt x="371219" y="1408924"/>
                  </a:lnTo>
                  <a:lnTo>
                    <a:pt x="371285" y="1407424"/>
                  </a:lnTo>
                  <a:lnTo>
                    <a:pt x="372068" y="1406836"/>
                  </a:lnTo>
                  <a:lnTo>
                    <a:pt x="372459" y="1405401"/>
                  </a:lnTo>
                  <a:lnTo>
                    <a:pt x="375330" y="1404879"/>
                  </a:lnTo>
                  <a:lnTo>
                    <a:pt x="377092" y="1403965"/>
                  </a:lnTo>
                  <a:lnTo>
                    <a:pt x="377418" y="1403443"/>
                  </a:lnTo>
                  <a:lnTo>
                    <a:pt x="377810" y="1399397"/>
                  </a:lnTo>
                  <a:lnTo>
                    <a:pt x="378919" y="1396657"/>
                  </a:lnTo>
                  <a:lnTo>
                    <a:pt x="378462" y="1394634"/>
                  </a:lnTo>
                  <a:lnTo>
                    <a:pt x="375330" y="1391306"/>
                  </a:lnTo>
                  <a:lnTo>
                    <a:pt x="374221" y="1389479"/>
                  </a:lnTo>
                  <a:lnTo>
                    <a:pt x="370306" y="1389675"/>
                  </a:lnTo>
                  <a:lnTo>
                    <a:pt x="368153" y="1391045"/>
                  </a:lnTo>
                  <a:lnTo>
                    <a:pt x="365281" y="1392024"/>
                  </a:lnTo>
                  <a:lnTo>
                    <a:pt x="364433" y="1393590"/>
                  </a:lnTo>
                  <a:lnTo>
                    <a:pt x="361497" y="1395221"/>
                  </a:lnTo>
                  <a:lnTo>
                    <a:pt x="358691" y="1395352"/>
                  </a:lnTo>
                  <a:lnTo>
                    <a:pt x="357190" y="1394830"/>
                  </a:lnTo>
                  <a:lnTo>
                    <a:pt x="353406" y="1395417"/>
                  </a:lnTo>
                  <a:lnTo>
                    <a:pt x="352688" y="1394895"/>
                  </a:lnTo>
                  <a:lnTo>
                    <a:pt x="352035" y="1393003"/>
                  </a:lnTo>
                  <a:lnTo>
                    <a:pt x="350600" y="1393459"/>
                  </a:lnTo>
                  <a:lnTo>
                    <a:pt x="348903" y="1392937"/>
                  </a:lnTo>
                  <a:lnTo>
                    <a:pt x="342443" y="1394895"/>
                  </a:lnTo>
                  <a:lnTo>
                    <a:pt x="340681" y="1394634"/>
                  </a:lnTo>
                  <a:lnTo>
                    <a:pt x="340486" y="1395874"/>
                  </a:lnTo>
                  <a:lnTo>
                    <a:pt x="339376" y="1396591"/>
                  </a:lnTo>
                  <a:lnTo>
                    <a:pt x="336179" y="1395743"/>
                  </a:lnTo>
                  <a:lnTo>
                    <a:pt x="335983" y="1395156"/>
                  </a:lnTo>
                  <a:lnTo>
                    <a:pt x="337093" y="1393655"/>
                  </a:lnTo>
                  <a:lnTo>
                    <a:pt x="337354" y="1392416"/>
                  </a:lnTo>
                  <a:lnTo>
                    <a:pt x="336505" y="1390392"/>
                  </a:lnTo>
                  <a:lnTo>
                    <a:pt x="338789" y="1388435"/>
                  </a:lnTo>
                  <a:lnTo>
                    <a:pt x="338398" y="1387326"/>
                  </a:lnTo>
                  <a:lnTo>
                    <a:pt x="338789" y="1386804"/>
                  </a:lnTo>
                  <a:lnTo>
                    <a:pt x="343357" y="1384455"/>
                  </a:lnTo>
                  <a:lnTo>
                    <a:pt x="345119" y="1381518"/>
                  </a:lnTo>
                  <a:lnTo>
                    <a:pt x="346685" y="1380148"/>
                  </a:lnTo>
                  <a:lnTo>
                    <a:pt x="348055" y="1379626"/>
                  </a:lnTo>
                  <a:lnTo>
                    <a:pt x="348903" y="1378125"/>
                  </a:lnTo>
                  <a:lnTo>
                    <a:pt x="350404" y="1376950"/>
                  </a:lnTo>
                  <a:lnTo>
                    <a:pt x="351056" y="1375450"/>
                  </a:lnTo>
                  <a:lnTo>
                    <a:pt x="351774" y="1374928"/>
                  </a:lnTo>
                  <a:lnTo>
                    <a:pt x="351318" y="1373035"/>
                  </a:lnTo>
                  <a:lnTo>
                    <a:pt x="352362" y="1370425"/>
                  </a:lnTo>
                  <a:lnTo>
                    <a:pt x="351709" y="1368207"/>
                  </a:lnTo>
                  <a:lnTo>
                    <a:pt x="351709" y="1366249"/>
                  </a:lnTo>
                  <a:lnTo>
                    <a:pt x="354711" y="1364487"/>
                  </a:lnTo>
                  <a:lnTo>
                    <a:pt x="355689" y="1363509"/>
                  </a:lnTo>
                  <a:lnTo>
                    <a:pt x="359082" y="1357766"/>
                  </a:lnTo>
                  <a:lnTo>
                    <a:pt x="361758" y="1356331"/>
                  </a:lnTo>
                  <a:lnTo>
                    <a:pt x="364303" y="1353590"/>
                  </a:lnTo>
                  <a:lnTo>
                    <a:pt x="364172" y="1352416"/>
                  </a:lnTo>
                  <a:lnTo>
                    <a:pt x="362410" y="1352155"/>
                  </a:lnTo>
                  <a:lnTo>
                    <a:pt x="360127" y="1350915"/>
                  </a:lnTo>
                  <a:lnTo>
                    <a:pt x="359735" y="1350197"/>
                  </a:lnTo>
                  <a:lnTo>
                    <a:pt x="359931" y="1349545"/>
                  </a:lnTo>
                  <a:lnTo>
                    <a:pt x="358887" y="1348501"/>
                  </a:lnTo>
                  <a:lnTo>
                    <a:pt x="360453" y="1345369"/>
                  </a:lnTo>
                  <a:lnTo>
                    <a:pt x="362671" y="1344912"/>
                  </a:lnTo>
                  <a:lnTo>
                    <a:pt x="363063" y="1344390"/>
                  </a:lnTo>
                  <a:lnTo>
                    <a:pt x="363911" y="1341192"/>
                  </a:lnTo>
                  <a:lnTo>
                    <a:pt x="365608" y="1339039"/>
                  </a:lnTo>
                  <a:lnTo>
                    <a:pt x="367239" y="1335320"/>
                  </a:lnTo>
                  <a:lnTo>
                    <a:pt x="373112" y="1330556"/>
                  </a:lnTo>
                  <a:lnTo>
                    <a:pt x="373438" y="1329316"/>
                  </a:lnTo>
                  <a:lnTo>
                    <a:pt x="373242" y="1324945"/>
                  </a:lnTo>
                  <a:lnTo>
                    <a:pt x="373895" y="1324227"/>
                  </a:lnTo>
                  <a:lnTo>
                    <a:pt x="373699" y="1322791"/>
                  </a:lnTo>
                  <a:lnTo>
                    <a:pt x="375591" y="1318485"/>
                  </a:lnTo>
                  <a:lnTo>
                    <a:pt x="376244" y="1317636"/>
                  </a:lnTo>
                  <a:lnTo>
                    <a:pt x="382769" y="1313134"/>
                  </a:lnTo>
                  <a:lnTo>
                    <a:pt x="385183" y="1311046"/>
                  </a:lnTo>
                  <a:lnTo>
                    <a:pt x="388903" y="1310132"/>
                  </a:lnTo>
                  <a:lnTo>
                    <a:pt x="390665" y="1308436"/>
                  </a:lnTo>
                  <a:lnTo>
                    <a:pt x="392035" y="1306478"/>
                  </a:lnTo>
                  <a:lnTo>
                    <a:pt x="392687" y="1303085"/>
                  </a:lnTo>
                  <a:lnTo>
                    <a:pt x="394906" y="1300997"/>
                  </a:lnTo>
                  <a:lnTo>
                    <a:pt x="395754" y="1298518"/>
                  </a:lnTo>
                  <a:lnTo>
                    <a:pt x="397777" y="1296038"/>
                  </a:lnTo>
                  <a:lnTo>
                    <a:pt x="399343" y="1292253"/>
                  </a:lnTo>
                  <a:lnTo>
                    <a:pt x="398430" y="1288599"/>
                  </a:lnTo>
                  <a:lnTo>
                    <a:pt x="398103" y="1285402"/>
                  </a:lnTo>
                  <a:lnTo>
                    <a:pt x="401366" y="1278420"/>
                  </a:lnTo>
                  <a:lnTo>
                    <a:pt x="404498" y="1276266"/>
                  </a:lnTo>
                  <a:lnTo>
                    <a:pt x="407434" y="1272743"/>
                  </a:lnTo>
                  <a:lnTo>
                    <a:pt x="408348" y="1272808"/>
                  </a:lnTo>
                  <a:lnTo>
                    <a:pt x="410371" y="1274440"/>
                  </a:lnTo>
                  <a:lnTo>
                    <a:pt x="415004" y="1275875"/>
                  </a:lnTo>
                  <a:lnTo>
                    <a:pt x="422247" y="1281030"/>
                  </a:lnTo>
                  <a:lnTo>
                    <a:pt x="427793" y="1281748"/>
                  </a:lnTo>
                  <a:lnTo>
                    <a:pt x="431969" y="1283118"/>
                  </a:lnTo>
                  <a:lnTo>
                    <a:pt x="437646" y="1282792"/>
                  </a:lnTo>
                  <a:lnTo>
                    <a:pt x="438886" y="1283183"/>
                  </a:lnTo>
                  <a:lnTo>
                    <a:pt x="439538" y="1283901"/>
                  </a:lnTo>
                  <a:lnTo>
                    <a:pt x="437842" y="1283444"/>
                  </a:lnTo>
                  <a:lnTo>
                    <a:pt x="434383" y="1283640"/>
                  </a:lnTo>
                  <a:lnTo>
                    <a:pt x="435297" y="1286576"/>
                  </a:lnTo>
                  <a:lnTo>
                    <a:pt x="439995" y="1290361"/>
                  </a:lnTo>
                  <a:lnTo>
                    <a:pt x="441104" y="1290165"/>
                  </a:lnTo>
                  <a:lnTo>
                    <a:pt x="442018" y="1291275"/>
                  </a:lnTo>
                  <a:lnTo>
                    <a:pt x="443388" y="1291014"/>
                  </a:lnTo>
                  <a:lnTo>
                    <a:pt x="444302" y="1292188"/>
                  </a:lnTo>
                  <a:lnTo>
                    <a:pt x="445607" y="1291601"/>
                  </a:lnTo>
                  <a:lnTo>
                    <a:pt x="447303" y="1292123"/>
                  </a:lnTo>
                  <a:lnTo>
                    <a:pt x="448152" y="1291862"/>
                  </a:lnTo>
                  <a:lnTo>
                    <a:pt x="450370" y="1289774"/>
                  </a:lnTo>
                  <a:lnTo>
                    <a:pt x="450566" y="1288208"/>
                  </a:lnTo>
                  <a:lnTo>
                    <a:pt x="450892" y="1288012"/>
                  </a:lnTo>
                  <a:lnTo>
                    <a:pt x="452002" y="1288338"/>
                  </a:lnTo>
                  <a:lnTo>
                    <a:pt x="452524" y="1287033"/>
                  </a:lnTo>
                  <a:lnTo>
                    <a:pt x="453372" y="1286837"/>
                  </a:lnTo>
                  <a:lnTo>
                    <a:pt x="452654" y="1286185"/>
                  </a:lnTo>
                  <a:lnTo>
                    <a:pt x="451545" y="1286120"/>
                  </a:lnTo>
                  <a:lnTo>
                    <a:pt x="451545" y="1285793"/>
                  </a:lnTo>
                  <a:lnTo>
                    <a:pt x="453763" y="1285271"/>
                  </a:lnTo>
                  <a:lnTo>
                    <a:pt x="454807" y="1284358"/>
                  </a:lnTo>
                  <a:lnTo>
                    <a:pt x="455721" y="1282465"/>
                  </a:lnTo>
                  <a:lnTo>
                    <a:pt x="458592" y="1280834"/>
                  </a:lnTo>
                  <a:lnTo>
                    <a:pt x="458984" y="1281422"/>
                  </a:lnTo>
                  <a:lnTo>
                    <a:pt x="461072" y="1281552"/>
                  </a:lnTo>
                  <a:lnTo>
                    <a:pt x="461855" y="1281030"/>
                  </a:lnTo>
                  <a:lnTo>
                    <a:pt x="461202" y="1280117"/>
                  </a:lnTo>
                  <a:lnTo>
                    <a:pt x="463943" y="1278811"/>
                  </a:lnTo>
                  <a:lnTo>
                    <a:pt x="464138" y="1279203"/>
                  </a:lnTo>
                  <a:lnTo>
                    <a:pt x="461920" y="1281422"/>
                  </a:lnTo>
                  <a:lnTo>
                    <a:pt x="462442" y="1282205"/>
                  </a:lnTo>
                  <a:lnTo>
                    <a:pt x="465900" y="1281748"/>
                  </a:lnTo>
                  <a:lnTo>
                    <a:pt x="468315" y="1286837"/>
                  </a:lnTo>
                  <a:lnTo>
                    <a:pt x="469359" y="1287359"/>
                  </a:lnTo>
                  <a:lnTo>
                    <a:pt x="469685" y="1288012"/>
                  </a:lnTo>
                  <a:lnTo>
                    <a:pt x="470468" y="1288208"/>
                  </a:lnTo>
                  <a:lnTo>
                    <a:pt x="470403" y="1290296"/>
                  </a:lnTo>
                  <a:lnTo>
                    <a:pt x="471120" y="1290948"/>
                  </a:lnTo>
                  <a:lnTo>
                    <a:pt x="471577" y="1290426"/>
                  </a:lnTo>
                  <a:lnTo>
                    <a:pt x="471577" y="1289448"/>
                  </a:lnTo>
                  <a:lnTo>
                    <a:pt x="470990" y="1287816"/>
                  </a:lnTo>
                  <a:lnTo>
                    <a:pt x="470272" y="1287620"/>
                  </a:lnTo>
                  <a:lnTo>
                    <a:pt x="470598" y="1287164"/>
                  </a:lnTo>
                  <a:lnTo>
                    <a:pt x="470011" y="1285533"/>
                  </a:lnTo>
                  <a:lnTo>
                    <a:pt x="470337" y="1283901"/>
                  </a:lnTo>
                  <a:lnTo>
                    <a:pt x="471120" y="1283248"/>
                  </a:lnTo>
                  <a:lnTo>
                    <a:pt x="470468" y="1282335"/>
                  </a:lnTo>
                  <a:lnTo>
                    <a:pt x="470598" y="1281291"/>
                  </a:lnTo>
                  <a:lnTo>
                    <a:pt x="468641" y="1280965"/>
                  </a:lnTo>
                  <a:lnTo>
                    <a:pt x="468641" y="1280312"/>
                  </a:lnTo>
                  <a:lnTo>
                    <a:pt x="467401" y="1279660"/>
                  </a:lnTo>
                  <a:lnTo>
                    <a:pt x="465574" y="1277245"/>
                  </a:lnTo>
                  <a:lnTo>
                    <a:pt x="463616" y="1277049"/>
                  </a:lnTo>
                  <a:lnTo>
                    <a:pt x="461398" y="1278811"/>
                  </a:lnTo>
                  <a:lnTo>
                    <a:pt x="460223" y="1279007"/>
                  </a:lnTo>
                  <a:lnTo>
                    <a:pt x="459962" y="1278877"/>
                  </a:lnTo>
                  <a:lnTo>
                    <a:pt x="460223" y="1277311"/>
                  </a:lnTo>
                  <a:lnTo>
                    <a:pt x="458788" y="1275745"/>
                  </a:lnTo>
                  <a:lnTo>
                    <a:pt x="457156" y="1275614"/>
                  </a:lnTo>
                  <a:lnTo>
                    <a:pt x="455199" y="1276397"/>
                  </a:lnTo>
                  <a:lnTo>
                    <a:pt x="454677" y="1278094"/>
                  </a:lnTo>
                  <a:lnTo>
                    <a:pt x="454155" y="1278028"/>
                  </a:lnTo>
                  <a:lnTo>
                    <a:pt x="453241" y="1276071"/>
                  </a:lnTo>
                  <a:lnTo>
                    <a:pt x="450892" y="1275549"/>
                  </a:lnTo>
                  <a:lnTo>
                    <a:pt x="449652" y="1275745"/>
                  </a:lnTo>
                  <a:lnTo>
                    <a:pt x="449848" y="1274962"/>
                  </a:lnTo>
                  <a:lnTo>
                    <a:pt x="452197" y="1274570"/>
                  </a:lnTo>
                  <a:lnTo>
                    <a:pt x="453763" y="1275092"/>
                  </a:lnTo>
                  <a:lnTo>
                    <a:pt x="455068" y="1274374"/>
                  </a:lnTo>
                  <a:lnTo>
                    <a:pt x="457548" y="1271764"/>
                  </a:lnTo>
                  <a:lnTo>
                    <a:pt x="461463" y="1270394"/>
                  </a:lnTo>
                  <a:lnTo>
                    <a:pt x="464856" y="1270329"/>
                  </a:lnTo>
                  <a:lnTo>
                    <a:pt x="465900" y="1271307"/>
                  </a:lnTo>
                  <a:lnTo>
                    <a:pt x="467793" y="1271438"/>
                  </a:lnTo>
                  <a:lnTo>
                    <a:pt x="471186" y="1272351"/>
                  </a:lnTo>
                  <a:lnTo>
                    <a:pt x="472556" y="1271177"/>
                  </a:lnTo>
                  <a:lnTo>
                    <a:pt x="473274" y="1271046"/>
                  </a:lnTo>
                  <a:lnTo>
                    <a:pt x="474057" y="1271764"/>
                  </a:lnTo>
                  <a:lnTo>
                    <a:pt x="474840" y="1271503"/>
                  </a:lnTo>
                  <a:lnTo>
                    <a:pt x="475492" y="1270720"/>
                  </a:lnTo>
                  <a:lnTo>
                    <a:pt x="476667" y="1270524"/>
                  </a:lnTo>
                  <a:lnTo>
                    <a:pt x="479407" y="1271829"/>
                  </a:lnTo>
                  <a:lnTo>
                    <a:pt x="479407" y="1272939"/>
                  </a:lnTo>
                  <a:lnTo>
                    <a:pt x="481039" y="1274244"/>
                  </a:lnTo>
                  <a:lnTo>
                    <a:pt x="481235" y="1274896"/>
                  </a:lnTo>
                  <a:lnTo>
                    <a:pt x="484562" y="1274309"/>
                  </a:lnTo>
                  <a:lnTo>
                    <a:pt x="485280" y="1274635"/>
                  </a:lnTo>
                  <a:lnTo>
                    <a:pt x="486781" y="1274570"/>
                  </a:lnTo>
                  <a:lnTo>
                    <a:pt x="486911" y="1275483"/>
                  </a:lnTo>
                  <a:lnTo>
                    <a:pt x="484693" y="1277376"/>
                  </a:lnTo>
                  <a:lnTo>
                    <a:pt x="486911" y="1278551"/>
                  </a:lnTo>
                  <a:lnTo>
                    <a:pt x="488347" y="1278355"/>
                  </a:lnTo>
                  <a:lnTo>
                    <a:pt x="489391" y="1279203"/>
                  </a:lnTo>
                  <a:lnTo>
                    <a:pt x="492980" y="1280117"/>
                  </a:lnTo>
                  <a:lnTo>
                    <a:pt x="493110" y="1279660"/>
                  </a:lnTo>
                  <a:lnTo>
                    <a:pt x="491871" y="1278159"/>
                  </a:lnTo>
                  <a:lnTo>
                    <a:pt x="492327" y="1277832"/>
                  </a:lnTo>
                  <a:lnTo>
                    <a:pt x="492001" y="1277311"/>
                  </a:lnTo>
                  <a:lnTo>
                    <a:pt x="492915" y="1276723"/>
                  </a:lnTo>
                  <a:lnTo>
                    <a:pt x="493045" y="1275940"/>
                  </a:lnTo>
                  <a:lnTo>
                    <a:pt x="493632" y="1275418"/>
                  </a:lnTo>
                  <a:lnTo>
                    <a:pt x="494546" y="1275288"/>
                  </a:lnTo>
                  <a:lnTo>
                    <a:pt x="495264" y="1276201"/>
                  </a:lnTo>
                  <a:lnTo>
                    <a:pt x="496308" y="1276789"/>
                  </a:lnTo>
                  <a:lnTo>
                    <a:pt x="495525" y="1277702"/>
                  </a:lnTo>
                  <a:lnTo>
                    <a:pt x="495720" y="1278094"/>
                  </a:lnTo>
                  <a:lnTo>
                    <a:pt x="496569" y="1278028"/>
                  </a:lnTo>
                  <a:lnTo>
                    <a:pt x="497417" y="1277376"/>
                  </a:lnTo>
                  <a:lnTo>
                    <a:pt x="498396" y="1278289"/>
                  </a:lnTo>
                  <a:lnTo>
                    <a:pt x="498657" y="1278094"/>
                  </a:lnTo>
                  <a:lnTo>
                    <a:pt x="498396" y="1276723"/>
                  </a:lnTo>
                  <a:lnTo>
                    <a:pt x="497548" y="1276593"/>
                  </a:lnTo>
                  <a:lnTo>
                    <a:pt x="498070" y="1274700"/>
                  </a:lnTo>
                  <a:lnTo>
                    <a:pt x="497548" y="1274766"/>
                  </a:lnTo>
                  <a:lnTo>
                    <a:pt x="497091" y="1274244"/>
                  </a:lnTo>
                  <a:lnTo>
                    <a:pt x="497287" y="1273265"/>
                  </a:lnTo>
                  <a:lnTo>
                    <a:pt x="496438" y="1272939"/>
                  </a:lnTo>
                  <a:lnTo>
                    <a:pt x="495916" y="1271895"/>
                  </a:lnTo>
                  <a:lnTo>
                    <a:pt x="495394" y="1271829"/>
                  </a:lnTo>
                  <a:lnTo>
                    <a:pt x="495068" y="1272874"/>
                  </a:lnTo>
                  <a:lnTo>
                    <a:pt x="493698" y="1273461"/>
                  </a:lnTo>
                  <a:lnTo>
                    <a:pt x="492523" y="1274570"/>
                  </a:lnTo>
                  <a:lnTo>
                    <a:pt x="492132" y="1274309"/>
                  </a:lnTo>
                  <a:lnTo>
                    <a:pt x="492132" y="1273265"/>
                  </a:lnTo>
                  <a:lnTo>
                    <a:pt x="493241" y="1272025"/>
                  </a:lnTo>
                  <a:lnTo>
                    <a:pt x="493176" y="1271112"/>
                  </a:lnTo>
                  <a:lnTo>
                    <a:pt x="492327" y="1271112"/>
                  </a:lnTo>
                  <a:lnTo>
                    <a:pt x="491349" y="1272417"/>
                  </a:lnTo>
                  <a:lnTo>
                    <a:pt x="490696" y="1272612"/>
                  </a:lnTo>
                  <a:lnTo>
                    <a:pt x="486650" y="1270329"/>
                  </a:lnTo>
                  <a:lnTo>
                    <a:pt x="481235" y="1269611"/>
                  </a:lnTo>
                  <a:lnTo>
                    <a:pt x="479995" y="1266870"/>
                  </a:lnTo>
                  <a:lnTo>
                    <a:pt x="479407" y="1266413"/>
                  </a:lnTo>
                  <a:lnTo>
                    <a:pt x="476275" y="1266544"/>
                  </a:lnTo>
                  <a:lnTo>
                    <a:pt x="475492" y="1267327"/>
                  </a:lnTo>
                  <a:lnTo>
                    <a:pt x="476406" y="1268241"/>
                  </a:lnTo>
                  <a:lnTo>
                    <a:pt x="476014" y="1268567"/>
                  </a:lnTo>
                  <a:lnTo>
                    <a:pt x="473078" y="1269284"/>
                  </a:lnTo>
                  <a:lnTo>
                    <a:pt x="471708" y="1270459"/>
                  </a:lnTo>
                  <a:lnTo>
                    <a:pt x="469750" y="1270720"/>
                  </a:lnTo>
                  <a:lnTo>
                    <a:pt x="468445" y="1269350"/>
                  </a:lnTo>
                  <a:lnTo>
                    <a:pt x="467010" y="1268501"/>
                  </a:lnTo>
                  <a:lnTo>
                    <a:pt x="466553" y="1267653"/>
                  </a:lnTo>
                  <a:lnTo>
                    <a:pt x="466683" y="1267066"/>
                  </a:lnTo>
                  <a:lnTo>
                    <a:pt x="469032" y="1264782"/>
                  </a:lnTo>
                  <a:lnTo>
                    <a:pt x="470403" y="1265239"/>
                  </a:lnTo>
                  <a:lnTo>
                    <a:pt x="473470" y="1264717"/>
                  </a:lnTo>
                  <a:lnTo>
                    <a:pt x="474253" y="1265043"/>
                  </a:lnTo>
                  <a:lnTo>
                    <a:pt x="474970" y="1267262"/>
                  </a:lnTo>
                  <a:lnTo>
                    <a:pt x="475884" y="1266283"/>
                  </a:lnTo>
                  <a:lnTo>
                    <a:pt x="478885" y="1265761"/>
                  </a:lnTo>
                  <a:lnTo>
                    <a:pt x="481430" y="1264782"/>
                  </a:lnTo>
                  <a:lnTo>
                    <a:pt x="483388" y="1264782"/>
                  </a:lnTo>
                  <a:lnTo>
                    <a:pt x="487760" y="1263803"/>
                  </a:lnTo>
                  <a:lnTo>
                    <a:pt x="493045" y="1264326"/>
                  </a:lnTo>
                  <a:lnTo>
                    <a:pt x="495264" y="1264130"/>
                  </a:lnTo>
                  <a:lnTo>
                    <a:pt x="495655" y="1264521"/>
                  </a:lnTo>
                  <a:lnTo>
                    <a:pt x="498592" y="1264717"/>
                  </a:lnTo>
                  <a:lnTo>
                    <a:pt x="500027" y="1264456"/>
                  </a:lnTo>
                  <a:lnTo>
                    <a:pt x="501593" y="1261911"/>
                  </a:lnTo>
                  <a:lnTo>
                    <a:pt x="504203" y="1261519"/>
                  </a:lnTo>
                  <a:lnTo>
                    <a:pt x="506161" y="1260410"/>
                  </a:lnTo>
                  <a:lnTo>
                    <a:pt x="506618" y="1260867"/>
                  </a:lnTo>
                  <a:lnTo>
                    <a:pt x="506096" y="1264064"/>
                  </a:lnTo>
                  <a:lnTo>
                    <a:pt x="506879" y="1265239"/>
                  </a:lnTo>
                  <a:lnTo>
                    <a:pt x="506748" y="1265761"/>
                  </a:lnTo>
                  <a:lnTo>
                    <a:pt x="505052" y="1265109"/>
                  </a:lnTo>
                  <a:lnTo>
                    <a:pt x="503746" y="1266870"/>
                  </a:lnTo>
                  <a:lnTo>
                    <a:pt x="501854" y="1266479"/>
                  </a:lnTo>
                  <a:lnTo>
                    <a:pt x="500745" y="1267914"/>
                  </a:lnTo>
                  <a:lnTo>
                    <a:pt x="499114" y="1267849"/>
                  </a:lnTo>
                  <a:lnTo>
                    <a:pt x="498918" y="1268893"/>
                  </a:lnTo>
                  <a:lnTo>
                    <a:pt x="500419" y="1268567"/>
                  </a:lnTo>
                  <a:lnTo>
                    <a:pt x="501071" y="1269089"/>
                  </a:lnTo>
                  <a:lnTo>
                    <a:pt x="502311" y="1269154"/>
                  </a:lnTo>
                  <a:lnTo>
                    <a:pt x="503290" y="1270068"/>
                  </a:lnTo>
                  <a:lnTo>
                    <a:pt x="504790" y="1270590"/>
                  </a:lnTo>
                  <a:lnTo>
                    <a:pt x="505313" y="1271307"/>
                  </a:lnTo>
                  <a:lnTo>
                    <a:pt x="506944" y="1270394"/>
                  </a:lnTo>
                  <a:lnTo>
                    <a:pt x="508184" y="1271242"/>
                  </a:lnTo>
                  <a:lnTo>
                    <a:pt x="509489" y="1271438"/>
                  </a:lnTo>
                  <a:lnTo>
                    <a:pt x="509750" y="1272156"/>
                  </a:lnTo>
                  <a:lnTo>
                    <a:pt x="511381" y="1271242"/>
                  </a:lnTo>
                  <a:lnTo>
                    <a:pt x="511642" y="1271438"/>
                  </a:lnTo>
                  <a:lnTo>
                    <a:pt x="510076" y="1272808"/>
                  </a:lnTo>
                  <a:lnTo>
                    <a:pt x="510206" y="1273200"/>
                  </a:lnTo>
                  <a:lnTo>
                    <a:pt x="511773" y="1273200"/>
                  </a:lnTo>
                  <a:lnTo>
                    <a:pt x="513404" y="1274374"/>
                  </a:lnTo>
                  <a:lnTo>
                    <a:pt x="513078" y="1275223"/>
                  </a:lnTo>
                  <a:lnTo>
                    <a:pt x="514839" y="1276919"/>
                  </a:lnTo>
                  <a:lnTo>
                    <a:pt x="516210" y="1279725"/>
                  </a:lnTo>
                  <a:lnTo>
                    <a:pt x="517058" y="1279856"/>
                  </a:lnTo>
                  <a:lnTo>
                    <a:pt x="517515" y="1280573"/>
                  </a:lnTo>
                  <a:lnTo>
                    <a:pt x="519407" y="1280051"/>
                  </a:lnTo>
                  <a:lnTo>
                    <a:pt x="521169" y="1279072"/>
                  </a:lnTo>
                  <a:lnTo>
                    <a:pt x="521430" y="1278094"/>
                  </a:lnTo>
                  <a:lnTo>
                    <a:pt x="522213" y="1277963"/>
                  </a:lnTo>
                  <a:lnTo>
                    <a:pt x="522017" y="1277637"/>
                  </a:lnTo>
                  <a:lnTo>
                    <a:pt x="517906" y="1277441"/>
                  </a:lnTo>
                  <a:lnTo>
                    <a:pt x="517841" y="1274962"/>
                  </a:lnTo>
                  <a:lnTo>
                    <a:pt x="517254" y="1274766"/>
                  </a:lnTo>
                  <a:lnTo>
                    <a:pt x="517580" y="1273265"/>
                  </a:lnTo>
                  <a:lnTo>
                    <a:pt x="516862" y="1272482"/>
                  </a:lnTo>
                  <a:lnTo>
                    <a:pt x="515361" y="1267914"/>
                  </a:lnTo>
                  <a:lnTo>
                    <a:pt x="515492" y="1267327"/>
                  </a:lnTo>
                  <a:lnTo>
                    <a:pt x="516666" y="1267131"/>
                  </a:lnTo>
                  <a:lnTo>
                    <a:pt x="514839" y="1264521"/>
                  </a:lnTo>
                  <a:lnTo>
                    <a:pt x="514056" y="1263999"/>
                  </a:lnTo>
                  <a:lnTo>
                    <a:pt x="513143" y="1264064"/>
                  </a:lnTo>
                  <a:lnTo>
                    <a:pt x="513273" y="1263347"/>
                  </a:lnTo>
                  <a:lnTo>
                    <a:pt x="512817" y="1262825"/>
                  </a:lnTo>
                  <a:lnTo>
                    <a:pt x="512033" y="1263020"/>
                  </a:lnTo>
                  <a:lnTo>
                    <a:pt x="511903" y="1262759"/>
                  </a:lnTo>
                  <a:lnTo>
                    <a:pt x="513991" y="1260606"/>
                  </a:lnTo>
                  <a:lnTo>
                    <a:pt x="513730" y="1260280"/>
                  </a:lnTo>
                  <a:lnTo>
                    <a:pt x="511381" y="1260280"/>
                  </a:lnTo>
                  <a:lnTo>
                    <a:pt x="511968" y="1258844"/>
                  </a:lnTo>
                  <a:lnTo>
                    <a:pt x="512947" y="1258387"/>
                  </a:lnTo>
                  <a:lnTo>
                    <a:pt x="512817" y="1256952"/>
                  </a:lnTo>
                  <a:lnTo>
                    <a:pt x="513926" y="1257017"/>
                  </a:lnTo>
                  <a:lnTo>
                    <a:pt x="513861" y="1256495"/>
                  </a:lnTo>
                  <a:lnTo>
                    <a:pt x="513078" y="1256234"/>
                  </a:lnTo>
                  <a:lnTo>
                    <a:pt x="512817" y="1255190"/>
                  </a:lnTo>
                  <a:lnTo>
                    <a:pt x="513404" y="1254929"/>
                  </a:lnTo>
                  <a:lnTo>
                    <a:pt x="513339" y="1255647"/>
                  </a:lnTo>
                  <a:lnTo>
                    <a:pt x="515688" y="1256169"/>
                  </a:lnTo>
                  <a:lnTo>
                    <a:pt x="515231" y="1255190"/>
                  </a:lnTo>
                  <a:lnTo>
                    <a:pt x="514317" y="1254799"/>
                  </a:lnTo>
                  <a:lnTo>
                    <a:pt x="514252" y="1253689"/>
                  </a:lnTo>
                  <a:lnTo>
                    <a:pt x="515166" y="1252450"/>
                  </a:lnTo>
                  <a:lnTo>
                    <a:pt x="514383" y="1252711"/>
                  </a:lnTo>
                  <a:lnTo>
                    <a:pt x="514448" y="1251536"/>
                  </a:lnTo>
                  <a:lnTo>
                    <a:pt x="515492" y="1251145"/>
                  </a:lnTo>
                  <a:lnTo>
                    <a:pt x="516732" y="1251732"/>
                  </a:lnTo>
                  <a:lnTo>
                    <a:pt x="516862" y="1250949"/>
                  </a:lnTo>
                  <a:lnTo>
                    <a:pt x="517971" y="1250557"/>
                  </a:lnTo>
                  <a:lnTo>
                    <a:pt x="518428" y="1249579"/>
                  </a:lnTo>
                  <a:lnTo>
                    <a:pt x="519081" y="1249774"/>
                  </a:lnTo>
                  <a:lnTo>
                    <a:pt x="519472" y="1249252"/>
                  </a:lnTo>
                  <a:lnTo>
                    <a:pt x="519276" y="1248796"/>
                  </a:lnTo>
                  <a:lnTo>
                    <a:pt x="516536" y="1249448"/>
                  </a:lnTo>
                  <a:lnTo>
                    <a:pt x="512229" y="1251928"/>
                  </a:lnTo>
                  <a:lnTo>
                    <a:pt x="511250" y="1252123"/>
                  </a:lnTo>
                  <a:lnTo>
                    <a:pt x="511512" y="1251536"/>
                  </a:lnTo>
                  <a:lnTo>
                    <a:pt x="514905" y="1249839"/>
                  </a:lnTo>
                  <a:lnTo>
                    <a:pt x="515166" y="1248991"/>
                  </a:lnTo>
                  <a:lnTo>
                    <a:pt x="516993" y="1248730"/>
                  </a:lnTo>
                  <a:lnTo>
                    <a:pt x="519929" y="1246512"/>
                  </a:lnTo>
                  <a:lnTo>
                    <a:pt x="519994" y="1245402"/>
                  </a:lnTo>
                  <a:lnTo>
                    <a:pt x="519537" y="1245598"/>
                  </a:lnTo>
                  <a:lnTo>
                    <a:pt x="519081" y="1245272"/>
                  </a:lnTo>
                  <a:lnTo>
                    <a:pt x="520973" y="1242923"/>
                  </a:lnTo>
                  <a:lnTo>
                    <a:pt x="523909" y="1242009"/>
                  </a:lnTo>
                  <a:lnTo>
                    <a:pt x="525671" y="1242270"/>
                  </a:lnTo>
                  <a:lnTo>
                    <a:pt x="526063" y="1241748"/>
                  </a:lnTo>
                  <a:lnTo>
                    <a:pt x="525736" y="1239791"/>
                  </a:lnTo>
                  <a:lnTo>
                    <a:pt x="530043" y="1237180"/>
                  </a:lnTo>
                  <a:lnTo>
                    <a:pt x="530043" y="1236463"/>
                  </a:lnTo>
                  <a:lnTo>
                    <a:pt x="529130" y="1236463"/>
                  </a:lnTo>
                  <a:lnTo>
                    <a:pt x="528347" y="1234766"/>
                  </a:lnTo>
                  <a:lnTo>
                    <a:pt x="526258" y="1235354"/>
                  </a:lnTo>
                  <a:lnTo>
                    <a:pt x="521299" y="1239986"/>
                  </a:lnTo>
                  <a:lnTo>
                    <a:pt x="519864" y="1240639"/>
                  </a:lnTo>
                  <a:lnTo>
                    <a:pt x="519407" y="1240704"/>
                  </a:lnTo>
                  <a:lnTo>
                    <a:pt x="519276" y="1239986"/>
                  </a:lnTo>
                  <a:lnTo>
                    <a:pt x="520060" y="1239269"/>
                  </a:lnTo>
                  <a:lnTo>
                    <a:pt x="519799" y="1239073"/>
                  </a:lnTo>
                  <a:lnTo>
                    <a:pt x="517449" y="1240508"/>
                  </a:lnTo>
                  <a:lnTo>
                    <a:pt x="515818" y="1240312"/>
                  </a:lnTo>
                  <a:lnTo>
                    <a:pt x="513469" y="1242140"/>
                  </a:lnTo>
                  <a:lnTo>
                    <a:pt x="512686" y="1242270"/>
                  </a:lnTo>
                  <a:lnTo>
                    <a:pt x="510728" y="1241161"/>
                  </a:lnTo>
                  <a:lnTo>
                    <a:pt x="508967" y="1242597"/>
                  </a:lnTo>
                  <a:lnTo>
                    <a:pt x="505965" y="1240835"/>
                  </a:lnTo>
                  <a:lnTo>
                    <a:pt x="504595" y="1240508"/>
                  </a:lnTo>
                  <a:lnTo>
                    <a:pt x="499766" y="1241096"/>
                  </a:lnTo>
                  <a:lnTo>
                    <a:pt x="498787" y="1241683"/>
                  </a:lnTo>
                  <a:lnTo>
                    <a:pt x="499766" y="1241879"/>
                  </a:lnTo>
                  <a:lnTo>
                    <a:pt x="500158" y="1242727"/>
                  </a:lnTo>
                  <a:lnTo>
                    <a:pt x="502180" y="1242336"/>
                  </a:lnTo>
                  <a:lnTo>
                    <a:pt x="503485" y="1242923"/>
                  </a:lnTo>
                  <a:lnTo>
                    <a:pt x="503485" y="1244293"/>
                  </a:lnTo>
                  <a:lnTo>
                    <a:pt x="506161" y="1245011"/>
                  </a:lnTo>
                  <a:lnTo>
                    <a:pt x="506291" y="1245272"/>
                  </a:lnTo>
                  <a:lnTo>
                    <a:pt x="505574" y="1245663"/>
                  </a:lnTo>
                  <a:lnTo>
                    <a:pt x="495264" y="1240378"/>
                  </a:lnTo>
                  <a:lnTo>
                    <a:pt x="493045" y="1240378"/>
                  </a:lnTo>
                  <a:lnTo>
                    <a:pt x="490500" y="1239529"/>
                  </a:lnTo>
                  <a:lnTo>
                    <a:pt x="491218" y="1239138"/>
                  </a:lnTo>
                  <a:lnTo>
                    <a:pt x="494807" y="1239595"/>
                  </a:lnTo>
                  <a:lnTo>
                    <a:pt x="496242" y="1240508"/>
                  </a:lnTo>
                  <a:lnTo>
                    <a:pt x="504138" y="1239791"/>
                  </a:lnTo>
                  <a:lnTo>
                    <a:pt x="504790" y="1238486"/>
                  </a:lnTo>
                  <a:lnTo>
                    <a:pt x="504334" y="1237572"/>
                  </a:lnTo>
                  <a:lnTo>
                    <a:pt x="502768" y="1237703"/>
                  </a:lnTo>
                  <a:lnTo>
                    <a:pt x="501789" y="1237050"/>
                  </a:lnTo>
                  <a:lnTo>
                    <a:pt x="499897" y="1236920"/>
                  </a:lnTo>
                  <a:lnTo>
                    <a:pt x="498657" y="1237376"/>
                  </a:lnTo>
                  <a:lnTo>
                    <a:pt x="498526" y="1236985"/>
                  </a:lnTo>
                  <a:lnTo>
                    <a:pt x="501267" y="1235158"/>
                  </a:lnTo>
                  <a:lnTo>
                    <a:pt x="503224" y="1234571"/>
                  </a:lnTo>
                  <a:lnTo>
                    <a:pt x="503029" y="1233787"/>
                  </a:lnTo>
                  <a:lnTo>
                    <a:pt x="502115" y="1233526"/>
                  </a:lnTo>
                  <a:lnTo>
                    <a:pt x="498853" y="1234049"/>
                  </a:lnTo>
                  <a:lnTo>
                    <a:pt x="496373" y="1235745"/>
                  </a:lnTo>
                  <a:lnTo>
                    <a:pt x="495003" y="1235615"/>
                  </a:lnTo>
                  <a:lnTo>
                    <a:pt x="495003" y="1234375"/>
                  </a:lnTo>
                  <a:lnTo>
                    <a:pt x="496960" y="1234571"/>
                  </a:lnTo>
                  <a:lnTo>
                    <a:pt x="495525" y="1233526"/>
                  </a:lnTo>
                  <a:lnTo>
                    <a:pt x="500941" y="1231504"/>
                  </a:lnTo>
                  <a:lnTo>
                    <a:pt x="501724" y="1229481"/>
                  </a:lnTo>
                  <a:lnTo>
                    <a:pt x="503159" y="1228698"/>
                  </a:lnTo>
                  <a:lnTo>
                    <a:pt x="508640" y="1227132"/>
                  </a:lnTo>
                  <a:lnTo>
                    <a:pt x="511512" y="1228110"/>
                  </a:lnTo>
                  <a:lnTo>
                    <a:pt x="513078" y="1227915"/>
                  </a:lnTo>
                  <a:lnTo>
                    <a:pt x="514905" y="1226088"/>
                  </a:lnTo>
                  <a:lnTo>
                    <a:pt x="513991" y="1225631"/>
                  </a:lnTo>
                  <a:lnTo>
                    <a:pt x="511185" y="1226414"/>
                  </a:lnTo>
                  <a:lnTo>
                    <a:pt x="510533" y="1225827"/>
                  </a:lnTo>
                  <a:lnTo>
                    <a:pt x="508836" y="1225435"/>
                  </a:lnTo>
                  <a:lnTo>
                    <a:pt x="505835" y="1227327"/>
                  </a:lnTo>
                  <a:lnTo>
                    <a:pt x="501919" y="1227327"/>
                  </a:lnTo>
                  <a:lnTo>
                    <a:pt x="500353" y="1227589"/>
                  </a:lnTo>
                  <a:lnTo>
                    <a:pt x="498983" y="1228372"/>
                  </a:lnTo>
                  <a:lnTo>
                    <a:pt x="494089" y="1229155"/>
                  </a:lnTo>
                  <a:lnTo>
                    <a:pt x="494285" y="1228567"/>
                  </a:lnTo>
                  <a:lnTo>
                    <a:pt x="494937" y="1228241"/>
                  </a:lnTo>
                  <a:lnTo>
                    <a:pt x="496765" y="1228045"/>
                  </a:lnTo>
                  <a:lnTo>
                    <a:pt x="503942" y="1225174"/>
                  </a:lnTo>
                  <a:lnTo>
                    <a:pt x="505704" y="1225109"/>
                  </a:lnTo>
                  <a:lnTo>
                    <a:pt x="505965" y="1225501"/>
                  </a:lnTo>
                  <a:lnTo>
                    <a:pt x="504530" y="1225566"/>
                  </a:lnTo>
                  <a:lnTo>
                    <a:pt x="505052" y="1226871"/>
                  </a:lnTo>
                  <a:lnTo>
                    <a:pt x="505508" y="1227066"/>
                  </a:lnTo>
                  <a:lnTo>
                    <a:pt x="505574" y="1226414"/>
                  </a:lnTo>
                  <a:lnTo>
                    <a:pt x="507727" y="1225239"/>
                  </a:lnTo>
                  <a:lnTo>
                    <a:pt x="508836" y="1223282"/>
                  </a:lnTo>
                  <a:lnTo>
                    <a:pt x="508836" y="1222499"/>
                  </a:lnTo>
                  <a:lnTo>
                    <a:pt x="507727" y="1222303"/>
                  </a:lnTo>
                  <a:lnTo>
                    <a:pt x="506030" y="1223216"/>
                  </a:lnTo>
                  <a:lnTo>
                    <a:pt x="504530" y="1222433"/>
                  </a:lnTo>
                  <a:lnTo>
                    <a:pt x="502898" y="1222564"/>
                  </a:lnTo>
                  <a:lnTo>
                    <a:pt x="502376" y="1222107"/>
                  </a:lnTo>
                  <a:lnTo>
                    <a:pt x="501463" y="1222173"/>
                  </a:lnTo>
                  <a:lnTo>
                    <a:pt x="500288" y="1221650"/>
                  </a:lnTo>
                  <a:lnTo>
                    <a:pt x="499440" y="1221846"/>
                  </a:lnTo>
                  <a:lnTo>
                    <a:pt x="499375" y="1221455"/>
                  </a:lnTo>
                  <a:lnTo>
                    <a:pt x="499897" y="1220867"/>
                  </a:lnTo>
                  <a:lnTo>
                    <a:pt x="501397" y="1221063"/>
                  </a:lnTo>
                  <a:lnTo>
                    <a:pt x="501789" y="1218779"/>
                  </a:lnTo>
                  <a:lnTo>
                    <a:pt x="503094" y="1216887"/>
                  </a:lnTo>
                  <a:lnTo>
                    <a:pt x="504008" y="1216365"/>
                  </a:lnTo>
                  <a:lnTo>
                    <a:pt x="505769" y="1216300"/>
                  </a:lnTo>
                  <a:lnTo>
                    <a:pt x="507531" y="1215778"/>
                  </a:lnTo>
                  <a:lnTo>
                    <a:pt x="507074" y="1216300"/>
                  </a:lnTo>
                  <a:lnTo>
                    <a:pt x="505965" y="1216561"/>
                  </a:lnTo>
                  <a:lnTo>
                    <a:pt x="505835" y="1216822"/>
                  </a:lnTo>
                  <a:lnTo>
                    <a:pt x="506748" y="1217344"/>
                  </a:lnTo>
                  <a:lnTo>
                    <a:pt x="508706" y="1216887"/>
                  </a:lnTo>
                  <a:lnTo>
                    <a:pt x="509293" y="1216300"/>
                  </a:lnTo>
                  <a:lnTo>
                    <a:pt x="512621" y="1216300"/>
                  </a:lnTo>
                  <a:lnTo>
                    <a:pt x="514187" y="1214930"/>
                  </a:lnTo>
                  <a:lnTo>
                    <a:pt x="514513" y="1215060"/>
                  </a:lnTo>
                  <a:lnTo>
                    <a:pt x="513861" y="1215778"/>
                  </a:lnTo>
                  <a:lnTo>
                    <a:pt x="514122" y="1216104"/>
                  </a:lnTo>
                  <a:lnTo>
                    <a:pt x="515361" y="1215517"/>
                  </a:lnTo>
                  <a:lnTo>
                    <a:pt x="515557" y="1215060"/>
                  </a:lnTo>
                  <a:lnTo>
                    <a:pt x="515166" y="1214538"/>
                  </a:lnTo>
                  <a:lnTo>
                    <a:pt x="516144" y="1215060"/>
                  </a:lnTo>
                  <a:lnTo>
                    <a:pt x="516797" y="1214995"/>
                  </a:lnTo>
                  <a:lnTo>
                    <a:pt x="515035" y="1212972"/>
                  </a:lnTo>
                  <a:lnTo>
                    <a:pt x="514578" y="1212776"/>
                  </a:lnTo>
                  <a:lnTo>
                    <a:pt x="513991" y="1213429"/>
                  </a:lnTo>
                  <a:lnTo>
                    <a:pt x="513600" y="1213168"/>
                  </a:lnTo>
                  <a:lnTo>
                    <a:pt x="514252" y="1211797"/>
                  </a:lnTo>
                  <a:lnTo>
                    <a:pt x="516144" y="1211797"/>
                  </a:lnTo>
                  <a:lnTo>
                    <a:pt x="518624" y="1208339"/>
                  </a:lnTo>
                  <a:lnTo>
                    <a:pt x="517645" y="1208143"/>
                  </a:lnTo>
                  <a:lnTo>
                    <a:pt x="517645" y="1207556"/>
                  </a:lnTo>
                  <a:lnTo>
                    <a:pt x="517058" y="1207295"/>
                  </a:lnTo>
                  <a:lnTo>
                    <a:pt x="516471" y="1207360"/>
                  </a:lnTo>
                  <a:lnTo>
                    <a:pt x="515753" y="1208143"/>
                  </a:lnTo>
                  <a:lnTo>
                    <a:pt x="513991" y="1207165"/>
                  </a:lnTo>
                  <a:lnTo>
                    <a:pt x="513078" y="1207491"/>
                  </a:lnTo>
                  <a:lnTo>
                    <a:pt x="512229" y="1208535"/>
                  </a:lnTo>
                  <a:lnTo>
                    <a:pt x="511577" y="1208535"/>
                  </a:lnTo>
                  <a:lnTo>
                    <a:pt x="511316" y="1207491"/>
                  </a:lnTo>
                  <a:lnTo>
                    <a:pt x="510989" y="1207491"/>
                  </a:lnTo>
                  <a:lnTo>
                    <a:pt x="508249" y="1208992"/>
                  </a:lnTo>
                  <a:lnTo>
                    <a:pt x="506161" y="1208535"/>
                  </a:lnTo>
                  <a:lnTo>
                    <a:pt x="505052" y="1208861"/>
                  </a:lnTo>
                  <a:lnTo>
                    <a:pt x="504269" y="1209644"/>
                  </a:lnTo>
                  <a:lnTo>
                    <a:pt x="503551" y="1211276"/>
                  </a:lnTo>
                  <a:lnTo>
                    <a:pt x="504138" y="1211602"/>
                  </a:lnTo>
                  <a:lnTo>
                    <a:pt x="504203" y="1212189"/>
                  </a:lnTo>
                  <a:lnTo>
                    <a:pt x="505835" y="1212385"/>
                  </a:lnTo>
                  <a:lnTo>
                    <a:pt x="505769" y="1212907"/>
                  </a:lnTo>
                  <a:lnTo>
                    <a:pt x="503812" y="1212711"/>
                  </a:lnTo>
                  <a:lnTo>
                    <a:pt x="502180" y="1211928"/>
                  </a:lnTo>
                  <a:lnTo>
                    <a:pt x="497939" y="1213233"/>
                  </a:lnTo>
                  <a:lnTo>
                    <a:pt x="497548" y="1213102"/>
                  </a:lnTo>
                  <a:lnTo>
                    <a:pt x="497091" y="1212124"/>
                  </a:lnTo>
                  <a:lnTo>
                    <a:pt x="496895" y="1210623"/>
                  </a:lnTo>
                  <a:lnTo>
                    <a:pt x="497026" y="1210231"/>
                  </a:lnTo>
                  <a:lnTo>
                    <a:pt x="498396" y="1209644"/>
                  </a:lnTo>
                  <a:lnTo>
                    <a:pt x="498331" y="1208992"/>
                  </a:lnTo>
                  <a:lnTo>
                    <a:pt x="497678" y="1208470"/>
                  </a:lnTo>
                  <a:lnTo>
                    <a:pt x="490044" y="1210558"/>
                  </a:lnTo>
                  <a:lnTo>
                    <a:pt x="489587" y="1210297"/>
                  </a:lnTo>
                  <a:lnTo>
                    <a:pt x="490044" y="1208992"/>
                  </a:lnTo>
                  <a:lnTo>
                    <a:pt x="489326" y="1208470"/>
                  </a:lnTo>
                  <a:lnTo>
                    <a:pt x="487564" y="1209253"/>
                  </a:lnTo>
                  <a:lnTo>
                    <a:pt x="486259" y="1209253"/>
                  </a:lnTo>
                  <a:lnTo>
                    <a:pt x="485280" y="1209710"/>
                  </a:lnTo>
                  <a:lnTo>
                    <a:pt x="482996" y="1208926"/>
                  </a:lnTo>
                  <a:lnTo>
                    <a:pt x="481104" y="1209710"/>
                  </a:lnTo>
                  <a:lnTo>
                    <a:pt x="480908" y="1209057"/>
                  </a:lnTo>
                  <a:lnTo>
                    <a:pt x="481365" y="1208209"/>
                  </a:lnTo>
                  <a:lnTo>
                    <a:pt x="481039" y="1207621"/>
                  </a:lnTo>
                  <a:lnTo>
                    <a:pt x="479473" y="1209970"/>
                  </a:lnTo>
                  <a:lnTo>
                    <a:pt x="479212" y="1210949"/>
                  </a:lnTo>
                  <a:lnTo>
                    <a:pt x="477189" y="1212515"/>
                  </a:lnTo>
                  <a:lnTo>
                    <a:pt x="472034" y="1212842"/>
                  </a:lnTo>
                  <a:lnTo>
                    <a:pt x="469620" y="1214995"/>
                  </a:lnTo>
                  <a:lnTo>
                    <a:pt x="464465" y="1215974"/>
                  </a:lnTo>
                  <a:lnTo>
                    <a:pt x="462181" y="1217148"/>
                  </a:lnTo>
                  <a:lnTo>
                    <a:pt x="461006" y="1216757"/>
                  </a:lnTo>
                  <a:lnTo>
                    <a:pt x="460223" y="1216952"/>
                  </a:lnTo>
                  <a:lnTo>
                    <a:pt x="458005" y="1220541"/>
                  </a:lnTo>
                  <a:lnTo>
                    <a:pt x="457679" y="1220019"/>
                  </a:lnTo>
                  <a:lnTo>
                    <a:pt x="458657" y="1218975"/>
                  </a:lnTo>
                  <a:lnTo>
                    <a:pt x="460223" y="1215843"/>
                  </a:lnTo>
                  <a:lnTo>
                    <a:pt x="459701" y="1215778"/>
                  </a:lnTo>
                  <a:lnTo>
                    <a:pt x="458461" y="1217866"/>
                  </a:lnTo>
                  <a:lnTo>
                    <a:pt x="457809" y="1217279"/>
                  </a:lnTo>
                  <a:lnTo>
                    <a:pt x="457809" y="1216496"/>
                  </a:lnTo>
                  <a:lnTo>
                    <a:pt x="458723" y="1214995"/>
                  </a:lnTo>
                  <a:lnTo>
                    <a:pt x="458135" y="1214604"/>
                  </a:lnTo>
                  <a:lnTo>
                    <a:pt x="455134" y="1215843"/>
                  </a:lnTo>
                  <a:lnTo>
                    <a:pt x="453568" y="1215387"/>
                  </a:lnTo>
                  <a:lnTo>
                    <a:pt x="453241" y="1215647"/>
                  </a:lnTo>
                  <a:lnTo>
                    <a:pt x="453372" y="1216365"/>
                  </a:lnTo>
                  <a:lnTo>
                    <a:pt x="452915" y="1216561"/>
                  </a:lnTo>
                  <a:lnTo>
                    <a:pt x="452393" y="1216039"/>
                  </a:lnTo>
                  <a:lnTo>
                    <a:pt x="451675" y="1217670"/>
                  </a:lnTo>
                  <a:lnTo>
                    <a:pt x="453307" y="1217866"/>
                  </a:lnTo>
                  <a:lnTo>
                    <a:pt x="454285" y="1218845"/>
                  </a:lnTo>
                  <a:lnTo>
                    <a:pt x="455068" y="1217801"/>
                  </a:lnTo>
                  <a:lnTo>
                    <a:pt x="455395" y="1218714"/>
                  </a:lnTo>
                  <a:lnTo>
                    <a:pt x="455982" y="1218779"/>
                  </a:lnTo>
                  <a:lnTo>
                    <a:pt x="456308" y="1217996"/>
                  </a:lnTo>
                  <a:lnTo>
                    <a:pt x="456700" y="1218258"/>
                  </a:lnTo>
                  <a:lnTo>
                    <a:pt x="455786" y="1219497"/>
                  </a:lnTo>
                  <a:lnTo>
                    <a:pt x="454416" y="1219693"/>
                  </a:lnTo>
                  <a:lnTo>
                    <a:pt x="452915" y="1219106"/>
                  </a:lnTo>
                  <a:lnTo>
                    <a:pt x="448543" y="1220280"/>
                  </a:lnTo>
                  <a:lnTo>
                    <a:pt x="445737" y="1219693"/>
                  </a:lnTo>
                  <a:lnTo>
                    <a:pt x="443193" y="1221194"/>
                  </a:lnTo>
                  <a:lnTo>
                    <a:pt x="440909" y="1221912"/>
                  </a:lnTo>
                  <a:lnTo>
                    <a:pt x="439016" y="1221650"/>
                  </a:lnTo>
                  <a:lnTo>
                    <a:pt x="436015" y="1222368"/>
                  </a:lnTo>
                  <a:lnTo>
                    <a:pt x="428119" y="1221390"/>
                  </a:lnTo>
                  <a:lnTo>
                    <a:pt x="422834" y="1222303"/>
                  </a:lnTo>
                  <a:lnTo>
                    <a:pt x="422051" y="1220933"/>
                  </a:lnTo>
                  <a:lnTo>
                    <a:pt x="420224" y="1220150"/>
                  </a:lnTo>
                  <a:lnTo>
                    <a:pt x="418397" y="1221194"/>
                  </a:lnTo>
                  <a:lnTo>
                    <a:pt x="414743" y="1221846"/>
                  </a:lnTo>
                  <a:lnTo>
                    <a:pt x="413242" y="1222499"/>
                  </a:lnTo>
                  <a:lnTo>
                    <a:pt x="412328" y="1222173"/>
                  </a:lnTo>
                  <a:lnTo>
                    <a:pt x="409392" y="1222368"/>
                  </a:lnTo>
                  <a:lnTo>
                    <a:pt x="408022" y="1222956"/>
                  </a:lnTo>
                  <a:lnTo>
                    <a:pt x="404367" y="1223478"/>
                  </a:lnTo>
                  <a:lnTo>
                    <a:pt x="401627" y="1223086"/>
                  </a:lnTo>
                  <a:lnTo>
                    <a:pt x="400387" y="1223478"/>
                  </a:lnTo>
                  <a:lnTo>
                    <a:pt x="399539" y="1223152"/>
                  </a:lnTo>
                  <a:lnTo>
                    <a:pt x="398691" y="1224065"/>
                  </a:lnTo>
                  <a:lnTo>
                    <a:pt x="396146" y="1223152"/>
                  </a:lnTo>
                  <a:lnTo>
                    <a:pt x="394384" y="1223673"/>
                  </a:lnTo>
                  <a:lnTo>
                    <a:pt x="392035" y="1223543"/>
                  </a:lnTo>
                  <a:lnTo>
                    <a:pt x="390860" y="1225174"/>
                  </a:lnTo>
                  <a:lnTo>
                    <a:pt x="390338" y="1225370"/>
                  </a:lnTo>
                  <a:lnTo>
                    <a:pt x="386619" y="1225370"/>
                  </a:lnTo>
                  <a:lnTo>
                    <a:pt x="384009" y="1226023"/>
                  </a:lnTo>
                  <a:lnTo>
                    <a:pt x="383422" y="1224978"/>
                  </a:lnTo>
                  <a:lnTo>
                    <a:pt x="382443" y="1226023"/>
                  </a:lnTo>
                  <a:lnTo>
                    <a:pt x="380942" y="1225501"/>
                  </a:lnTo>
                  <a:lnTo>
                    <a:pt x="380811" y="1224978"/>
                  </a:lnTo>
                  <a:lnTo>
                    <a:pt x="378397" y="1224913"/>
                  </a:lnTo>
                  <a:lnTo>
                    <a:pt x="374091" y="1224065"/>
                  </a:lnTo>
                  <a:lnTo>
                    <a:pt x="369327" y="1226871"/>
                  </a:lnTo>
                  <a:lnTo>
                    <a:pt x="364890" y="1227523"/>
                  </a:lnTo>
                  <a:lnTo>
                    <a:pt x="361040" y="1228893"/>
                  </a:lnTo>
                  <a:lnTo>
                    <a:pt x="359148" y="1228306"/>
                  </a:lnTo>
                  <a:lnTo>
                    <a:pt x="357973" y="1228502"/>
                  </a:lnTo>
                  <a:lnTo>
                    <a:pt x="356016" y="1227980"/>
                  </a:lnTo>
                  <a:lnTo>
                    <a:pt x="352492" y="1229220"/>
                  </a:lnTo>
                  <a:lnTo>
                    <a:pt x="348642" y="1228567"/>
                  </a:lnTo>
                  <a:lnTo>
                    <a:pt x="346163" y="1229220"/>
                  </a:lnTo>
                  <a:lnTo>
                    <a:pt x="344009" y="1228632"/>
                  </a:lnTo>
                  <a:lnTo>
                    <a:pt x="339376" y="1233004"/>
                  </a:lnTo>
                  <a:lnTo>
                    <a:pt x="338137" y="1233070"/>
                  </a:lnTo>
                  <a:lnTo>
                    <a:pt x="336375" y="1231373"/>
                  </a:lnTo>
                  <a:lnTo>
                    <a:pt x="333830" y="1231634"/>
                  </a:lnTo>
                  <a:lnTo>
                    <a:pt x="332199" y="1231112"/>
                  </a:lnTo>
                  <a:lnTo>
                    <a:pt x="331807" y="1231373"/>
                  </a:lnTo>
                  <a:lnTo>
                    <a:pt x="331677" y="1233070"/>
                  </a:lnTo>
                  <a:lnTo>
                    <a:pt x="330894" y="1233657"/>
                  </a:lnTo>
                  <a:lnTo>
                    <a:pt x="329328" y="1233657"/>
                  </a:lnTo>
                  <a:lnTo>
                    <a:pt x="328806" y="1233070"/>
                  </a:lnTo>
                  <a:lnTo>
                    <a:pt x="328284" y="1233200"/>
                  </a:lnTo>
                  <a:lnTo>
                    <a:pt x="327827" y="1234179"/>
                  </a:lnTo>
                  <a:lnTo>
                    <a:pt x="326195" y="1234309"/>
                  </a:lnTo>
                  <a:lnTo>
                    <a:pt x="324890" y="1235027"/>
                  </a:lnTo>
                  <a:lnTo>
                    <a:pt x="322868" y="1235092"/>
                  </a:lnTo>
                  <a:lnTo>
                    <a:pt x="321367" y="1234375"/>
                  </a:lnTo>
                  <a:lnTo>
                    <a:pt x="320518" y="1235549"/>
                  </a:lnTo>
                  <a:lnTo>
                    <a:pt x="318626" y="1234766"/>
                  </a:lnTo>
                  <a:lnTo>
                    <a:pt x="317517" y="1231112"/>
                  </a:lnTo>
                  <a:lnTo>
                    <a:pt x="315494" y="1229742"/>
                  </a:lnTo>
                  <a:lnTo>
                    <a:pt x="313928" y="1229611"/>
                  </a:lnTo>
                  <a:lnTo>
                    <a:pt x="312036" y="1227915"/>
                  </a:lnTo>
                  <a:lnTo>
                    <a:pt x="311709" y="1226479"/>
                  </a:lnTo>
                  <a:lnTo>
                    <a:pt x="310665" y="1226740"/>
                  </a:lnTo>
                  <a:lnTo>
                    <a:pt x="310078" y="1226218"/>
                  </a:lnTo>
                  <a:lnTo>
                    <a:pt x="309948" y="1225370"/>
                  </a:lnTo>
                  <a:lnTo>
                    <a:pt x="310861" y="1222890"/>
                  </a:lnTo>
                  <a:lnTo>
                    <a:pt x="311775" y="1222890"/>
                  </a:lnTo>
                  <a:lnTo>
                    <a:pt x="311970" y="1223608"/>
                  </a:lnTo>
                  <a:lnTo>
                    <a:pt x="312558" y="1223935"/>
                  </a:lnTo>
                  <a:lnTo>
                    <a:pt x="313732" y="1223804"/>
                  </a:lnTo>
                  <a:lnTo>
                    <a:pt x="313993" y="1223152"/>
                  </a:lnTo>
                  <a:lnTo>
                    <a:pt x="313602" y="1221781"/>
                  </a:lnTo>
                  <a:lnTo>
                    <a:pt x="311840" y="1221977"/>
                  </a:lnTo>
                  <a:lnTo>
                    <a:pt x="311514" y="1221455"/>
                  </a:lnTo>
                  <a:lnTo>
                    <a:pt x="311514" y="1217605"/>
                  </a:lnTo>
                  <a:lnTo>
                    <a:pt x="312166" y="1215582"/>
                  </a:lnTo>
                  <a:lnTo>
                    <a:pt x="312101" y="1213102"/>
                  </a:lnTo>
                  <a:lnTo>
                    <a:pt x="311644" y="1212907"/>
                  </a:lnTo>
                  <a:lnTo>
                    <a:pt x="310796" y="1213494"/>
                  </a:lnTo>
                  <a:lnTo>
                    <a:pt x="310209" y="1217996"/>
                  </a:lnTo>
                  <a:lnTo>
                    <a:pt x="309687" y="1218845"/>
                  </a:lnTo>
                  <a:lnTo>
                    <a:pt x="308773" y="1219041"/>
                  </a:lnTo>
                  <a:lnTo>
                    <a:pt x="307077" y="1217083"/>
                  </a:lnTo>
                  <a:lnTo>
                    <a:pt x="307011" y="1215778"/>
                  </a:lnTo>
                  <a:lnTo>
                    <a:pt x="305511" y="1212124"/>
                  </a:lnTo>
                  <a:lnTo>
                    <a:pt x="305967" y="1210819"/>
                  </a:lnTo>
                  <a:lnTo>
                    <a:pt x="306228" y="1211797"/>
                  </a:lnTo>
                  <a:lnTo>
                    <a:pt x="307207" y="1210558"/>
                  </a:lnTo>
                  <a:lnTo>
                    <a:pt x="309295" y="1209514"/>
                  </a:lnTo>
                  <a:lnTo>
                    <a:pt x="309295" y="1208731"/>
                  </a:lnTo>
                  <a:lnTo>
                    <a:pt x="309882" y="1208143"/>
                  </a:lnTo>
                  <a:lnTo>
                    <a:pt x="309295" y="1207752"/>
                  </a:lnTo>
                  <a:lnTo>
                    <a:pt x="309360" y="1207165"/>
                  </a:lnTo>
                  <a:lnTo>
                    <a:pt x="310274" y="1206055"/>
                  </a:lnTo>
                  <a:lnTo>
                    <a:pt x="311122" y="1205860"/>
                  </a:lnTo>
                  <a:lnTo>
                    <a:pt x="311644" y="1205142"/>
                  </a:lnTo>
                  <a:lnTo>
                    <a:pt x="312688" y="1205272"/>
                  </a:lnTo>
                  <a:lnTo>
                    <a:pt x="313667" y="1203902"/>
                  </a:lnTo>
                  <a:lnTo>
                    <a:pt x="315233" y="1203771"/>
                  </a:lnTo>
                  <a:lnTo>
                    <a:pt x="313276" y="1200444"/>
                  </a:lnTo>
                  <a:lnTo>
                    <a:pt x="312427" y="1199726"/>
                  </a:lnTo>
                  <a:lnTo>
                    <a:pt x="311187" y="1199791"/>
                  </a:lnTo>
                  <a:lnTo>
                    <a:pt x="311057" y="1198878"/>
                  </a:lnTo>
                  <a:lnTo>
                    <a:pt x="310274" y="1198290"/>
                  </a:lnTo>
                  <a:lnTo>
                    <a:pt x="310404" y="1196659"/>
                  </a:lnTo>
                  <a:lnTo>
                    <a:pt x="308251" y="1198747"/>
                  </a:lnTo>
                  <a:lnTo>
                    <a:pt x="306359" y="1199138"/>
                  </a:lnTo>
                  <a:lnTo>
                    <a:pt x="306750" y="1199856"/>
                  </a:lnTo>
                  <a:lnTo>
                    <a:pt x="309295" y="1200509"/>
                  </a:lnTo>
                  <a:lnTo>
                    <a:pt x="310926" y="1201553"/>
                  </a:lnTo>
                  <a:lnTo>
                    <a:pt x="310992" y="1202205"/>
                  </a:lnTo>
                  <a:lnTo>
                    <a:pt x="310274" y="1202728"/>
                  </a:lnTo>
                  <a:lnTo>
                    <a:pt x="308708" y="1202597"/>
                  </a:lnTo>
                  <a:lnTo>
                    <a:pt x="307207" y="1201553"/>
                  </a:lnTo>
                  <a:lnTo>
                    <a:pt x="305967" y="1202728"/>
                  </a:lnTo>
                  <a:lnTo>
                    <a:pt x="303096" y="1203576"/>
                  </a:lnTo>
                  <a:lnTo>
                    <a:pt x="302378" y="1206055"/>
                  </a:lnTo>
                  <a:lnTo>
                    <a:pt x="301139" y="1207360"/>
                  </a:lnTo>
                  <a:lnTo>
                    <a:pt x="300225" y="1207752"/>
                  </a:lnTo>
                  <a:lnTo>
                    <a:pt x="301139" y="1210231"/>
                  </a:lnTo>
                  <a:lnTo>
                    <a:pt x="302313" y="1211145"/>
                  </a:lnTo>
                  <a:lnTo>
                    <a:pt x="303357" y="1213690"/>
                  </a:lnTo>
                  <a:lnTo>
                    <a:pt x="302052" y="1216757"/>
                  </a:lnTo>
                  <a:lnTo>
                    <a:pt x="301661" y="1219236"/>
                  </a:lnTo>
                  <a:lnTo>
                    <a:pt x="301987" y="1221324"/>
                  </a:lnTo>
                  <a:lnTo>
                    <a:pt x="299768" y="1223804"/>
                  </a:lnTo>
                  <a:lnTo>
                    <a:pt x="299442" y="1226675"/>
                  </a:lnTo>
                  <a:lnTo>
                    <a:pt x="299051" y="1227132"/>
                  </a:lnTo>
                  <a:lnTo>
                    <a:pt x="298202" y="1227001"/>
                  </a:lnTo>
                  <a:lnTo>
                    <a:pt x="298268" y="1228045"/>
                  </a:lnTo>
                  <a:lnTo>
                    <a:pt x="298007" y="1228306"/>
                  </a:lnTo>
                  <a:lnTo>
                    <a:pt x="297615" y="1228110"/>
                  </a:lnTo>
                  <a:lnTo>
                    <a:pt x="296701" y="1226414"/>
                  </a:lnTo>
                  <a:lnTo>
                    <a:pt x="296962" y="1224718"/>
                  </a:lnTo>
                  <a:lnTo>
                    <a:pt x="296701" y="1224391"/>
                  </a:lnTo>
                  <a:lnTo>
                    <a:pt x="296114" y="1224978"/>
                  </a:lnTo>
                  <a:lnTo>
                    <a:pt x="294352" y="1225174"/>
                  </a:lnTo>
                  <a:lnTo>
                    <a:pt x="292460" y="1226088"/>
                  </a:lnTo>
                  <a:lnTo>
                    <a:pt x="291220" y="1227327"/>
                  </a:lnTo>
                  <a:lnTo>
                    <a:pt x="290176" y="1229415"/>
                  </a:lnTo>
                  <a:lnTo>
                    <a:pt x="288023" y="1227132"/>
                  </a:lnTo>
                  <a:lnTo>
                    <a:pt x="285935" y="1225827"/>
                  </a:lnTo>
                  <a:lnTo>
                    <a:pt x="286261" y="1224718"/>
                  </a:lnTo>
                  <a:lnTo>
                    <a:pt x="286131" y="1223152"/>
                  </a:lnTo>
                  <a:lnTo>
                    <a:pt x="285543" y="1222760"/>
                  </a:lnTo>
                  <a:lnTo>
                    <a:pt x="285478" y="1221781"/>
                  </a:lnTo>
                  <a:lnTo>
                    <a:pt x="284891" y="1221520"/>
                  </a:lnTo>
                  <a:lnTo>
                    <a:pt x="284238" y="1218910"/>
                  </a:lnTo>
                  <a:lnTo>
                    <a:pt x="285021" y="1217735"/>
                  </a:lnTo>
                  <a:lnTo>
                    <a:pt x="286587" y="1213102"/>
                  </a:lnTo>
                  <a:lnTo>
                    <a:pt x="287501" y="1212124"/>
                  </a:lnTo>
                  <a:lnTo>
                    <a:pt x="287501" y="1211145"/>
                  </a:lnTo>
                  <a:lnTo>
                    <a:pt x="288741" y="1209775"/>
                  </a:lnTo>
                  <a:lnTo>
                    <a:pt x="290307" y="1209122"/>
                  </a:lnTo>
                  <a:lnTo>
                    <a:pt x="290764" y="1207621"/>
                  </a:lnTo>
                  <a:lnTo>
                    <a:pt x="292330" y="1207686"/>
                  </a:lnTo>
                  <a:lnTo>
                    <a:pt x="292134" y="1205533"/>
                  </a:lnTo>
                  <a:lnTo>
                    <a:pt x="292721" y="1205077"/>
                  </a:lnTo>
                  <a:lnTo>
                    <a:pt x="293178" y="1205468"/>
                  </a:lnTo>
                  <a:lnTo>
                    <a:pt x="294483" y="1203184"/>
                  </a:lnTo>
                  <a:lnTo>
                    <a:pt x="295201" y="1202988"/>
                  </a:lnTo>
                  <a:lnTo>
                    <a:pt x="294940" y="1199987"/>
                  </a:lnTo>
                  <a:lnTo>
                    <a:pt x="294222" y="1199791"/>
                  </a:lnTo>
                  <a:lnTo>
                    <a:pt x="293439" y="1197964"/>
                  </a:lnTo>
                  <a:lnTo>
                    <a:pt x="294483" y="1197703"/>
                  </a:lnTo>
                  <a:lnTo>
                    <a:pt x="294744" y="1198029"/>
                  </a:lnTo>
                  <a:lnTo>
                    <a:pt x="295723" y="1197442"/>
                  </a:lnTo>
                  <a:lnTo>
                    <a:pt x="294874" y="1196855"/>
                  </a:lnTo>
                  <a:lnTo>
                    <a:pt x="294613" y="1194375"/>
                  </a:lnTo>
                  <a:lnTo>
                    <a:pt x="293374" y="1195028"/>
                  </a:lnTo>
                  <a:lnTo>
                    <a:pt x="292199" y="1194571"/>
                  </a:lnTo>
                  <a:lnTo>
                    <a:pt x="291286" y="1195158"/>
                  </a:lnTo>
                  <a:lnTo>
                    <a:pt x="291090" y="1194114"/>
                  </a:lnTo>
                  <a:lnTo>
                    <a:pt x="291742" y="1191635"/>
                  </a:lnTo>
                  <a:lnTo>
                    <a:pt x="290503" y="1189938"/>
                  </a:lnTo>
                  <a:lnTo>
                    <a:pt x="289785" y="1186936"/>
                  </a:lnTo>
                  <a:lnTo>
                    <a:pt x="290959" y="1185632"/>
                  </a:lnTo>
                  <a:lnTo>
                    <a:pt x="290568" y="1184848"/>
                  </a:lnTo>
                  <a:lnTo>
                    <a:pt x="287305" y="1184000"/>
                  </a:lnTo>
                  <a:lnTo>
                    <a:pt x="286131" y="1180933"/>
                  </a:lnTo>
                  <a:lnTo>
                    <a:pt x="287762" y="1179171"/>
                  </a:lnTo>
                  <a:lnTo>
                    <a:pt x="287109" y="1177867"/>
                  </a:lnTo>
                  <a:lnTo>
                    <a:pt x="287631" y="1176888"/>
                  </a:lnTo>
                  <a:lnTo>
                    <a:pt x="291742" y="1176300"/>
                  </a:lnTo>
                  <a:lnTo>
                    <a:pt x="292525" y="1176431"/>
                  </a:lnTo>
                  <a:lnTo>
                    <a:pt x="294091" y="1177410"/>
                  </a:lnTo>
                  <a:lnTo>
                    <a:pt x="295331" y="1175452"/>
                  </a:lnTo>
                  <a:lnTo>
                    <a:pt x="297876" y="1175517"/>
                  </a:lnTo>
                  <a:lnTo>
                    <a:pt x="299312" y="1177279"/>
                  </a:lnTo>
                  <a:lnTo>
                    <a:pt x="298855" y="1179171"/>
                  </a:lnTo>
                  <a:lnTo>
                    <a:pt x="301204" y="1179889"/>
                  </a:lnTo>
                  <a:lnTo>
                    <a:pt x="301922" y="1182042"/>
                  </a:lnTo>
                  <a:lnTo>
                    <a:pt x="302183" y="1182238"/>
                  </a:lnTo>
                  <a:lnTo>
                    <a:pt x="302770" y="1181912"/>
                  </a:lnTo>
                  <a:lnTo>
                    <a:pt x="302509" y="1177801"/>
                  </a:lnTo>
                  <a:lnTo>
                    <a:pt x="302052" y="1177018"/>
                  </a:lnTo>
                  <a:lnTo>
                    <a:pt x="300290" y="1175844"/>
                  </a:lnTo>
                  <a:lnTo>
                    <a:pt x="300356" y="1175322"/>
                  </a:lnTo>
                  <a:lnTo>
                    <a:pt x="301530" y="1174082"/>
                  </a:lnTo>
                  <a:lnTo>
                    <a:pt x="302639" y="1174343"/>
                  </a:lnTo>
                  <a:lnTo>
                    <a:pt x="304075" y="1172973"/>
                  </a:lnTo>
                  <a:lnTo>
                    <a:pt x="305054" y="1172711"/>
                  </a:lnTo>
                  <a:lnTo>
                    <a:pt x="304727" y="1170558"/>
                  </a:lnTo>
                  <a:lnTo>
                    <a:pt x="303031" y="1169188"/>
                  </a:lnTo>
                  <a:lnTo>
                    <a:pt x="303879" y="1166447"/>
                  </a:lnTo>
                  <a:lnTo>
                    <a:pt x="304662" y="1166251"/>
                  </a:lnTo>
                  <a:lnTo>
                    <a:pt x="304793" y="1167426"/>
                  </a:lnTo>
                  <a:lnTo>
                    <a:pt x="305511" y="1168862"/>
                  </a:lnTo>
                  <a:lnTo>
                    <a:pt x="306294" y="1169319"/>
                  </a:lnTo>
                  <a:lnTo>
                    <a:pt x="306750" y="1171733"/>
                  </a:lnTo>
                  <a:lnTo>
                    <a:pt x="306294" y="1174865"/>
                  </a:lnTo>
                  <a:lnTo>
                    <a:pt x="305315" y="1176105"/>
                  </a:lnTo>
                  <a:lnTo>
                    <a:pt x="305641" y="1177148"/>
                  </a:lnTo>
                  <a:lnTo>
                    <a:pt x="305380" y="1178519"/>
                  </a:lnTo>
                  <a:lnTo>
                    <a:pt x="306228" y="1179759"/>
                  </a:lnTo>
                  <a:lnTo>
                    <a:pt x="307077" y="1179824"/>
                  </a:lnTo>
                  <a:lnTo>
                    <a:pt x="307664" y="1180411"/>
                  </a:lnTo>
                  <a:lnTo>
                    <a:pt x="308708" y="1184848"/>
                  </a:lnTo>
                  <a:lnTo>
                    <a:pt x="309882" y="1184522"/>
                  </a:lnTo>
                  <a:lnTo>
                    <a:pt x="309752" y="1184000"/>
                  </a:lnTo>
                  <a:lnTo>
                    <a:pt x="309230" y="1183870"/>
                  </a:lnTo>
                  <a:lnTo>
                    <a:pt x="309817" y="1182956"/>
                  </a:lnTo>
                  <a:lnTo>
                    <a:pt x="309230" y="1182173"/>
                  </a:lnTo>
                  <a:lnTo>
                    <a:pt x="310209" y="1181521"/>
                  </a:lnTo>
                  <a:lnTo>
                    <a:pt x="310861" y="1180411"/>
                  </a:lnTo>
                  <a:lnTo>
                    <a:pt x="310470" y="1180150"/>
                  </a:lnTo>
                  <a:lnTo>
                    <a:pt x="309034" y="1181521"/>
                  </a:lnTo>
                  <a:lnTo>
                    <a:pt x="308577" y="1181259"/>
                  </a:lnTo>
                  <a:lnTo>
                    <a:pt x="307925" y="1179433"/>
                  </a:lnTo>
                  <a:lnTo>
                    <a:pt x="307142" y="1179498"/>
                  </a:lnTo>
                  <a:lnTo>
                    <a:pt x="306946" y="1177736"/>
                  </a:lnTo>
                  <a:lnTo>
                    <a:pt x="306228" y="1177084"/>
                  </a:lnTo>
                  <a:lnTo>
                    <a:pt x="306294" y="1176561"/>
                  </a:lnTo>
                  <a:lnTo>
                    <a:pt x="307664" y="1171341"/>
                  </a:lnTo>
                  <a:lnTo>
                    <a:pt x="311448" y="1168340"/>
                  </a:lnTo>
                  <a:lnTo>
                    <a:pt x="311775" y="1167883"/>
                  </a:lnTo>
                  <a:lnTo>
                    <a:pt x="311579" y="1166382"/>
                  </a:lnTo>
                  <a:lnTo>
                    <a:pt x="311187" y="1166186"/>
                  </a:lnTo>
                  <a:lnTo>
                    <a:pt x="309491" y="1166578"/>
                  </a:lnTo>
                  <a:lnTo>
                    <a:pt x="308577" y="1166317"/>
                  </a:lnTo>
                  <a:lnTo>
                    <a:pt x="305445" y="1163641"/>
                  </a:lnTo>
                  <a:lnTo>
                    <a:pt x="303357" y="1162793"/>
                  </a:lnTo>
                  <a:lnTo>
                    <a:pt x="302444" y="1165077"/>
                  </a:lnTo>
                  <a:lnTo>
                    <a:pt x="302117" y="1165468"/>
                  </a:lnTo>
                  <a:lnTo>
                    <a:pt x="301400" y="1165468"/>
                  </a:lnTo>
                  <a:lnTo>
                    <a:pt x="301008" y="1164490"/>
                  </a:lnTo>
                  <a:lnTo>
                    <a:pt x="301334" y="1160118"/>
                  </a:lnTo>
                  <a:lnTo>
                    <a:pt x="300878" y="1160052"/>
                  </a:lnTo>
                  <a:lnTo>
                    <a:pt x="300029" y="1162336"/>
                  </a:lnTo>
                  <a:lnTo>
                    <a:pt x="299377" y="1162663"/>
                  </a:lnTo>
                  <a:lnTo>
                    <a:pt x="298007" y="1161488"/>
                  </a:lnTo>
                  <a:lnTo>
                    <a:pt x="297484" y="1160118"/>
                  </a:lnTo>
                  <a:lnTo>
                    <a:pt x="295396" y="1158552"/>
                  </a:lnTo>
                  <a:lnTo>
                    <a:pt x="294874" y="1156268"/>
                  </a:lnTo>
                  <a:lnTo>
                    <a:pt x="295918" y="1154963"/>
                  </a:lnTo>
                  <a:lnTo>
                    <a:pt x="296245" y="1153919"/>
                  </a:lnTo>
                  <a:lnTo>
                    <a:pt x="296310" y="1151113"/>
                  </a:lnTo>
                  <a:lnTo>
                    <a:pt x="299964" y="1150917"/>
                  </a:lnTo>
                  <a:lnTo>
                    <a:pt x="302052" y="1148959"/>
                  </a:lnTo>
                  <a:lnTo>
                    <a:pt x="303031" y="1148503"/>
                  </a:lnTo>
                  <a:lnTo>
                    <a:pt x="304662" y="1148829"/>
                  </a:lnTo>
                  <a:lnTo>
                    <a:pt x="306555" y="1148307"/>
                  </a:lnTo>
                  <a:lnTo>
                    <a:pt x="307468" y="1149221"/>
                  </a:lnTo>
                  <a:lnTo>
                    <a:pt x="308447" y="1149155"/>
                  </a:lnTo>
                  <a:lnTo>
                    <a:pt x="309230" y="1147198"/>
                  </a:lnTo>
                  <a:lnTo>
                    <a:pt x="310143" y="1147655"/>
                  </a:lnTo>
                  <a:lnTo>
                    <a:pt x="311187" y="1149547"/>
                  </a:lnTo>
                  <a:lnTo>
                    <a:pt x="311970" y="1150004"/>
                  </a:lnTo>
                  <a:lnTo>
                    <a:pt x="312166" y="1149612"/>
                  </a:lnTo>
                  <a:lnTo>
                    <a:pt x="311122" y="1148307"/>
                  </a:lnTo>
                  <a:lnTo>
                    <a:pt x="311057" y="1146610"/>
                  </a:lnTo>
                  <a:lnTo>
                    <a:pt x="309556" y="1145501"/>
                  </a:lnTo>
                  <a:lnTo>
                    <a:pt x="308577" y="1145110"/>
                  </a:lnTo>
                  <a:lnTo>
                    <a:pt x="306294" y="1145240"/>
                  </a:lnTo>
                  <a:lnTo>
                    <a:pt x="304858" y="1147002"/>
                  </a:lnTo>
                  <a:lnTo>
                    <a:pt x="302835" y="1147198"/>
                  </a:lnTo>
                  <a:lnTo>
                    <a:pt x="302639" y="1144849"/>
                  </a:lnTo>
                  <a:lnTo>
                    <a:pt x="304075" y="1143544"/>
                  </a:lnTo>
                  <a:lnTo>
                    <a:pt x="304075" y="1142630"/>
                  </a:lnTo>
                  <a:lnTo>
                    <a:pt x="303357" y="1143283"/>
                  </a:lnTo>
                  <a:lnTo>
                    <a:pt x="303161" y="1140803"/>
                  </a:lnTo>
                  <a:lnTo>
                    <a:pt x="304727" y="1139694"/>
                  </a:lnTo>
                  <a:lnTo>
                    <a:pt x="306098" y="1139759"/>
                  </a:lnTo>
                  <a:lnTo>
                    <a:pt x="308708" y="1141325"/>
                  </a:lnTo>
                  <a:lnTo>
                    <a:pt x="309165" y="1140868"/>
                  </a:lnTo>
                  <a:lnTo>
                    <a:pt x="311122" y="1140542"/>
                  </a:lnTo>
                  <a:lnTo>
                    <a:pt x="311579" y="1139694"/>
                  </a:lnTo>
                  <a:lnTo>
                    <a:pt x="310992" y="1138976"/>
                  </a:lnTo>
                  <a:lnTo>
                    <a:pt x="309360" y="1138650"/>
                  </a:lnTo>
                  <a:lnTo>
                    <a:pt x="307925" y="1139041"/>
                  </a:lnTo>
                  <a:lnTo>
                    <a:pt x="307599" y="1138193"/>
                  </a:lnTo>
                  <a:lnTo>
                    <a:pt x="306946" y="1138193"/>
                  </a:lnTo>
                  <a:lnTo>
                    <a:pt x="307011" y="1137606"/>
                  </a:lnTo>
                  <a:lnTo>
                    <a:pt x="307664" y="1136627"/>
                  </a:lnTo>
                  <a:lnTo>
                    <a:pt x="308121" y="1136562"/>
                  </a:lnTo>
                  <a:lnTo>
                    <a:pt x="308838" y="1137736"/>
                  </a:lnTo>
                  <a:lnTo>
                    <a:pt x="309360" y="1137932"/>
                  </a:lnTo>
                  <a:lnTo>
                    <a:pt x="310926" y="1136823"/>
                  </a:lnTo>
                  <a:lnTo>
                    <a:pt x="311644" y="1136823"/>
                  </a:lnTo>
                  <a:lnTo>
                    <a:pt x="312753" y="1136105"/>
                  </a:lnTo>
                  <a:lnTo>
                    <a:pt x="312819" y="1135844"/>
                  </a:lnTo>
                  <a:lnTo>
                    <a:pt x="312166" y="1135713"/>
                  </a:lnTo>
                  <a:lnTo>
                    <a:pt x="312166" y="1135126"/>
                  </a:lnTo>
                  <a:lnTo>
                    <a:pt x="313341" y="1134343"/>
                  </a:lnTo>
                  <a:lnTo>
                    <a:pt x="312819" y="1134148"/>
                  </a:lnTo>
                  <a:lnTo>
                    <a:pt x="311318" y="1135061"/>
                  </a:lnTo>
                  <a:lnTo>
                    <a:pt x="310339" y="1135126"/>
                  </a:lnTo>
                  <a:lnTo>
                    <a:pt x="309360" y="1134670"/>
                  </a:lnTo>
                  <a:lnTo>
                    <a:pt x="307403" y="1135648"/>
                  </a:lnTo>
                  <a:lnTo>
                    <a:pt x="305967" y="1138193"/>
                  </a:lnTo>
                  <a:lnTo>
                    <a:pt x="305315" y="1138650"/>
                  </a:lnTo>
                  <a:lnTo>
                    <a:pt x="303553" y="1138845"/>
                  </a:lnTo>
                  <a:lnTo>
                    <a:pt x="302574" y="1138519"/>
                  </a:lnTo>
                  <a:lnTo>
                    <a:pt x="302313" y="1138911"/>
                  </a:lnTo>
                  <a:lnTo>
                    <a:pt x="303161" y="1139759"/>
                  </a:lnTo>
                  <a:lnTo>
                    <a:pt x="303096" y="1140281"/>
                  </a:lnTo>
                  <a:lnTo>
                    <a:pt x="301530" y="1141782"/>
                  </a:lnTo>
                  <a:lnTo>
                    <a:pt x="302248" y="1142369"/>
                  </a:lnTo>
                  <a:lnTo>
                    <a:pt x="302248" y="1142891"/>
                  </a:lnTo>
                  <a:lnTo>
                    <a:pt x="299377" y="1142956"/>
                  </a:lnTo>
                  <a:lnTo>
                    <a:pt x="299051" y="1143413"/>
                  </a:lnTo>
                  <a:lnTo>
                    <a:pt x="299116" y="1143870"/>
                  </a:lnTo>
                  <a:lnTo>
                    <a:pt x="301987" y="1144718"/>
                  </a:lnTo>
                  <a:lnTo>
                    <a:pt x="301465" y="1145762"/>
                  </a:lnTo>
                  <a:lnTo>
                    <a:pt x="302117" y="1147133"/>
                  </a:lnTo>
                  <a:lnTo>
                    <a:pt x="301791" y="1147850"/>
                  </a:lnTo>
                  <a:lnTo>
                    <a:pt x="301008" y="1147850"/>
                  </a:lnTo>
                  <a:lnTo>
                    <a:pt x="300486" y="1147002"/>
                  </a:lnTo>
                  <a:lnTo>
                    <a:pt x="298072" y="1147198"/>
                  </a:lnTo>
                  <a:lnTo>
                    <a:pt x="297550" y="1146676"/>
                  </a:lnTo>
                  <a:lnTo>
                    <a:pt x="295657" y="1147002"/>
                  </a:lnTo>
                  <a:lnTo>
                    <a:pt x="294874" y="1147524"/>
                  </a:lnTo>
                  <a:lnTo>
                    <a:pt x="295201" y="1148242"/>
                  </a:lnTo>
                  <a:lnTo>
                    <a:pt x="294157" y="1147981"/>
                  </a:lnTo>
                  <a:lnTo>
                    <a:pt x="293830" y="1148895"/>
                  </a:lnTo>
                  <a:lnTo>
                    <a:pt x="293439" y="1148959"/>
                  </a:lnTo>
                  <a:lnTo>
                    <a:pt x="293308" y="1146806"/>
                  </a:lnTo>
                  <a:lnTo>
                    <a:pt x="292199" y="1145305"/>
                  </a:lnTo>
                  <a:lnTo>
                    <a:pt x="289980" y="1147524"/>
                  </a:lnTo>
                  <a:lnTo>
                    <a:pt x="290111" y="1148895"/>
                  </a:lnTo>
                  <a:lnTo>
                    <a:pt x="291481" y="1150656"/>
                  </a:lnTo>
                  <a:lnTo>
                    <a:pt x="291677" y="1152810"/>
                  </a:lnTo>
                  <a:lnTo>
                    <a:pt x="293243" y="1153070"/>
                  </a:lnTo>
                  <a:lnTo>
                    <a:pt x="294222" y="1154115"/>
                  </a:lnTo>
                  <a:lnTo>
                    <a:pt x="294157" y="1154702"/>
                  </a:lnTo>
                  <a:lnTo>
                    <a:pt x="293047" y="1157247"/>
                  </a:lnTo>
                  <a:lnTo>
                    <a:pt x="293243" y="1161814"/>
                  </a:lnTo>
                  <a:lnTo>
                    <a:pt x="291873" y="1164620"/>
                  </a:lnTo>
                  <a:lnTo>
                    <a:pt x="290764" y="1163707"/>
                  </a:lnTo>
                  <a:lnTo>
                    <a:pt x="289980" y="1163511"/>
                  </a:lnTo>
                  <a:lnTo>
                    <a:pt x="289328" y="1163576"/>
                  </a:lnTo>
                  <a:lnTo>
                    <a:pt x="288936" y="1164163"/>
                  </a:lnTo>
                  <a:lnTo>
                    <a:pt x="289393" y="1164816"/>
                  </a:lnTo>
                  <a:lnTo>
                    <a:pt x="289393" y="1165925"/>
                  </a:lnTo>
                  <a:lnTo>
                    <a:pt x="290698" y="1165664"/>
                  </a:lnTo>
                  <a:lnTo>
                    <a:pt x="291351" y="1166121"/>
                  </a:lnTo>
                  <a:lnTo>
                    <a:pt x="292525" y="1165599"/>
                  </a:lnTo>
                  <a:lnTo>
                    <a:pt x="294222" y="1166512"/>
                  </a:lnTo>
                  <a:lnTo>
                    <a:pt x="295657" y="1168666"/>
                  </a:lnTo>
                  <a:lnTo>
                    <a:pt x="295331" y="1171211"/>
                  </a:lnTo>
                  <a:lnTo>
                    <a:pt x="294548" y="1171798"/>
                  </a:lnTo>
                  <a:lnTo>
                    <a:pt x="293439" y="1171211"/>
                  </a:lnTo>
                  <a:lnTo>
                    <a:pt x="289915" y="1172973"/>
                  </a:lnTo>
                  <a:lnTo>
                    <a:pt x="288675" y="1172711"/>
                  </a:lnTo>
                  <a:lnTo>
                    <a:pt x="286914" y="1173299"/>
                  </a:lnTo>
                  <a:lnTo>
                    <a:pt x="284956" y="1174734"/>
                  </a:lnTo>
                  <a:lnTo>
                    <a:pt x="283586" y="1174669"/>
                  </a:lnTo>
                  <a:lnTo>
                    <a:pt x="282150" y="1173299"/>
                  </a:lnTo>
                  <a:lnTo>
                    <a:pt x="280649" y="1173560"/>
                  </a:lnTo>
                  <a:lnTo>
                    <a:pt x="279671" y="1174408"/>
                  </a:lnTo>
                  <a:lnTo>
                    <a:pt x="278953" y="1174212"/>
                  </a:lnTo>
                  <a:lnTo>
                    <a:pt x="277256" y="1171994"/>
                  </a:lnTo>
                  <a:lnTo>
                    <a:pt x="275038" y="1171341"/>
                  </a:lnTo>
                  <a:lnTo>
                    <a:pt x="272036" y="1169383"/>
                  </a:lnTo>
                  <a:lnTo>
                    <a:pt x="273863" y="1168013"/>
                  </a:lnTo>
                  <a:lnTo>
                    <a:pt x="276147" y="1167817"/>
                  </a:lnTo>
                  <a:lnTo>
                    <a:pt x="276930" y="1167296"/>
                  </a:lnTo>
                  <a:lnTo>
                    <a:pt x="277713" y="1167296"/>
                  </a:lnTo>
                  <a:lnTo>
                    <a:pt x="278692" y="1168862"/>
                  </a:lnTo>
                  <a:lnTo>
                    <a:pt x="279866" y="1169188"/>
                  </a:lnTo>
                  <a:lnTo>
                    <a:pt x="281106" y="1168405"/>
                  </a:lnTo>
                  <a:lnTo>
                    <a:pt x="282933" y="1168144"/>
                  </a:lnTo>
                  <a:lnTo>
                    <a:pt x="283260" y="1167557"/>
                  </a:lnTo>
                  <a:lnTo>
                    <a:pt x="284108" y="1167687"/>
                  </a:lnTo>
                  <a:lnTo>
                    <a:pt x="284760" y="1166317"/>
                  </a:lnTo>
                  <a:lnTo>
                    <a:pt x="286131" y="1165338"/>
                  </a:lnTo>
                  <a:lnTo>
                    <a:pt x="284826" y="1164359"/>
                  </a:lnTo>
                  <a:lnTo>
                    <a:pt x="283064" y="1164685"/>
                  </a:lnTo>
                  <a:lnTo>
                    <a:pt x="282672" y="1164425"/>
                  </a:lnTo>
                  <a:lnTo>
                    <a:pt x="280323" y="1164490"/>
                  </a:lnTo>
                  <a:lnTo>
                    <a:pt x="279083" y="1164946"/>
                  </a:lnTo>
                  <a:lnTo>
                    <a:pt x="279279" y="1162924"/>
                  </a:lnTo>
                  <a:lnTo>
                    <a:pt x="278366" y="1161684"/>
                  </a:lnTo>
                  <a:lnTo>
                    <a:pt x="279410" y="1161553"/>
                  </a:lnTo>
                  <a:lnTo>
                    <a:pt x="279997" y="1160705"/>
                  </a:lnTo>
                  <a:lnTo>
                    <a:pt x="280780" y="1160575"/>
                  </a:lnTo>
                  <a:lnTo>
                    <a:pt x="284826" y="1156855"/>
                  </a:lnTo>
                  <a:lnTo>
                    <a:pt x="282411" y="1154963"/>
                  </a:lnTo>
                  <a:lnTo>
                    <a:pt x="282085" y="1154376"/>
                  </a:lnTo>
                  <a:lnTo>
                    <a:pt x="282346" y="1151504"/>
                  </a:lnTo>
                  <a:lnTo>
                    <a:pt x="281367" y="1150787"/>
                  </a:lnTo>
                  <a:lnTo>
                    <a:pt x="281432" y="1150461"/>
                  </a:lnTo>
                  <a:lnTo>
                    <a:pt x="284043" y="1149286"/>
                  </a:lnTo>
                  <a:lnTo>
                    <a:pt x="284499" y="1150330"/>
                  </a:lnTo>
                  <a:lnTo>
                    <a:pt x="286196" y="1150461"/>
                  </a:lnTo>
                  <a:lnTo>
                    <a:pt x="286196" y="1149678"/>
                  </a:lnTo>
                  <a:lnTo>
                    <a:pt x="285152" y="1148503"/>
                  </a:lnTo>
                  <a:lnTo>
                    <a:pt x="284304" y="1148307"/>
                  </a:lnTo>
                  <a:lnTo>
                    <a:pt x="284760" y="1147459"/>
                  </a:lnTo>
                  <a:lnTo>
                    <a:pt x="284630" y="1146545"/>
                  </a:lnTo>
                  <a:lnTo>
                    <a:pt x="283586" y="1146545"/>
                  </a:lnTo>
                  <a:lnTo>
                    <a:pt x="279214" y="1151374"/>
                  </a:lnTo>
                  <a:lnTo>
                    <a:pt x="278170" y="1151961"/>
                  </a:lnTo>
                  <a:lnTo>
                    <a:pt x="278105" y="1151635"/>
                  </a:lnTo>
                  <a:lnTo>
                    <a:pt x="280258" y="1147916"/>
                  </a:lnTo>
                  <a:lnTo>
                    <a:pt x="280845" y="1146089"/>
                  </a:lnTo>
                  <a:lnTo>
                    <a:pt x="282803" y="1143805"/>
                  </a:lnTo>
                  <a:lnTo>
                    <a:pt x="282803" y="1142565"/>
                  </a:lnTo>
                  <a:lnTo>
                    <a:pt x="282085" y="1142761"/>
                  </a:lnTo>
                  <a:lnTo>
                    <a:pt x="281759" y="1144196"/>
                  </a:lnTo>
                  <a:lnTo>
                    <a:pt x="281041" y="1143479"/>
                  </a:lnTo>
                  <a:lnTo>
                    <a:pt x="280910" y="1141847"/>
                  </a:lnTo>
                  <a:lnTo>
                    <a:pt x="279410" y="1143283"/>
                  </a:lnTo>
                  <a:lnTo>
                    <a:pt x="278888" y="1143479"/>
                  </a:lnTo>
                  <a:lnTo>
                    <a:pt x="276995" y="1142761"/>
                  </a:lnTo>
                  <a:lnTo>
                    <a:pt x="275560" y="1143609"/>
                  </a:lnTo>
                  <a:lnTo>
                    <a:pt x="275168" y="1143087"/>
                  </a:lnTo>
                  <a:lnTo>
                    <a:pt x="275429" y="1141260"/>
                  </a:lnTo>
                  <a:lnTo>
                    <a:pt x="276278" y="1140673"/>
                  </a:lnTo>
                  <a:lnTo>
                    <a:pt x="277974" y="1140673"/>
                  </a:lnTo>
                  <a:lnTo>
                    <a:pt x="278170" y="1139955"/>
                  </a:lnTo>
                  <a:lnTo>
                    <a:pt x="276147" y="1139955"/>
                  </a:lnTo>
                  <a:lnTo>
                    <a:pt x="276734" y="1138976"/>
                  </a:lnTo>
                  <a:lnTo>
                    <a:pt x="276147" y="1138389"/>
                  </a:lnTo>
                  <a:lnTo>
                    <a:pt x="275690" y="1138389"/>
                  </a:lnTo>
                  <a:lnTo>
                    <a:pt x="275364" y="1139824"/>
                  </a:lnTo>
                  <a:lnTo>
                    <a:pt x="274777" y="1140347"/>
                  </a:lnTo>
                  <a:lnTo>
                    <a:pt x="274059" y="1138911"/>
                  </a:lnTo>
                  <a:lnTo>
                    <a:pt x="273863" y="1139628"/>
                  </a:lnTo>
                  <a:lnTo>
                    <a:pt x="273211" y="1139041"/>
                  </a:lnTo>
                  <a:lnTo>
                    <a:pt x="271645" y="1139759"/>
                  </a:lnTo>
                  <a:lnTo>
                    <a:pt x="271449" y="1141064"/>
                  </a:lnTo>
                  <a:lnTo>
                    <a:pt x="272101" y="1141260"/>
                  </a:lnTo>
                  <a:lnTo>
                    <a:pt x="272884" y="1140803"/>
                  </a:lnTo>
                  <a:lnTo>
                    <a:pt x="274711" y="1140607"/>
                  </a:lnTo>
                  <a:lnTo>
                    <a:pt x="275103" y="1140999"/>
                  </a:lnTo>
                  <a:lnTo>
                    <a:pt x="274711" y="1143152"/>
                  </a:lnTo>
                  <a:lnTo>
                    <a:pt x="274255" y="1143544"/>
                  </a:lnTo>
                  <a:lnTo>
                    <a:pt x="274711" y="1143935"/>
                  </a:lnTo>
                  <a:lnTo>
                    <a:pt x="274516" y="1145305"/>
                  </a:lnTo>
                  <a:lnTo>
                    <a:pt x="274973" y="1145240"/>
                  </a:lnTo>
                  <a:lnTo>
                    <a:pt x="274973" y="1145632"/>
                  </a:lnTo>
                  <a:lnTo>
                    <a:pt x="274711" y="1146806"/>
                  </a:lnTo>
                  <a:lnTo>
                    <a:pt x="271971" y="1148242"/>
                  </a:lnTo>
                  <a:lnTo>
                    <a:pt x="272036" y="1149286"/>
                  </a:lnTo>
                  <a:lnTo>
                    <a:pt x="272558" y="1150330"/>
                  </a:lnTo>
                  <a:lnTo>
                    <a:pt x="272232" y="1152092"/>
                  </a:lnTo>
                  <a:lnTo>
                    <a:pt x="271710" y="1152614"/>
                  </a:lnTo>
                  <a:lnTo>
                    <a:pt x="270992" y="1152418"/>
                  </a:lnTo>
                  <a:lnTo>
                    <a:pt x="271057" y="1152940"/>
                  </a:lnTo>
                  <a:lnTo>
                    <a:pt x="270470" y="1152875"/>
                  </a:lnTo>
                  <a:lnTo>
                    <a:pt x="270340" y="1153462"/>
                  </a:lnTo>
                  <a:lnTo>
                    <a:pt x="267534" y="1154376"/>
                  </a:lnTo>
                  <a:lnTo>
                    <a:pt x="266881" y="1152810"/>
                  </a:lnTo>
                  <a:lnTo>
                    <a:pt x="265772" y="1152744"/>
                  </a:lnTo>
                  <a:lnTo>
                    <a:pt x="264141" y="1150983"/>
                  </a:lnTo>
                  <a:lnTo>
                    <a:pt x="262183" y="1151178"/>
                  </a:lnTo>
                  <a:lnTo>
                    <a:pt x="261596" y="1152483"/>
                  </a:lnTo>
                  <a:lnTo>
                    <a:pt x="262118" y="1153136"/>
                  </a:lnTo>
                  <a:lnTo>
                    <a:pt x="263553" y="1153593"/>
                  </a:lnTo>
                  <a:lnTo>
                    <a:pt x="264010" y="1153136"/>
                  </a:lnTo>
                  <a:lnTo>
                    <a:pt x="264924" y="1153005"/>
                  </a:lnTo>
                  <a:lnTo>
                    <a:pt x="266098" y="1153723"/>
                  </a:lnTo>
                  <a:lnTo>
                    <a:pt x="266751" y="1153723"/>
                  </a:lnTo>
                  <a:lnTo>
                    <a:pt x="266359" y="1154310"/>
                  </a:lnTo>
                  <a:lnTo>
                    <a:pt x="267077" y="1154637"/>
                  </a:lnTo>
                  <a:lnTo>
                    <a:pt x="265707" y="1156072"/>
                  </a:lnTo>
                  <a:lnTo>
                    <a:pt x="264010" y="1156072"/>
                  </a:lnTo>
                  <a:lnTo>
                    <a:pt x="262640" y="1157116"/>
                  </a:lnTo>
                  <a:lnTo>
                    <a:pt x="261857" y="1157312"/>
                  </a:lnTo>
                  <a:lnTo>
                    <a:pt x="261465" y="1157769"/>
                  </a:lnTo>
                  <a:lnTo>
                    <a:pt x="261987" y="1158421"/>
                  </a:lnTo>
                  <a:lnTo>
                    <a:pt x="261661" y="1159204"/>
                  </a:lnTo>
                  <a:lnTo>
                    <a:pt x="258594" y="1159726"/>
                  </a:lnTo>
                  <a:lnTo>
                    <a:pt x="257093" y="1158682"/>
                  </a:lnTo>
                  <a:lnTo>
                    <a:pt x="256180" y="1158552"/>
                  </a:lnTo>
                  <a:lnTo>
                    <a:pt x="255854" y="1158943"/>
                  </a:lnTo>
                  <a:lnTo>
                    <a:pt x="255788" y="1159465"/>
                  </a:lnTo>
                  <a:lnTo>
                    <a:pt x="257289" y="1160379"/>
                  </a:lnTo>
                  <a:lnTo>
                    <a:pt x="260487" y="1160509"/>
                  </a:lnTo>
                  <a:lnTo>
                    <a:pt x="260748" y="1162336"/>
                  </a:lnTo>
                  <a:lnTo>
                    <a:pt x="257942" y="1166447"/>
                  </a:lnTo>
                  <a:lnTo>
                    <a:pt x="257420" y="1168274"/>
                  </a:lnTo>
                  <a:lnTo>
                    <a:pt x="257028" y="1167883"/>
                  </a:lnTo>
                  <a:lnTo>
                    <a:pt x="256376" y="1167948"/>
                  </a:lnTo>
                  <a:lnTo>
                    <a:pt x="255854" y="1168796"/>
                  </a:lnTo>
                  <a:lnTo>
                    <a:pt x="255527" y="1170558"/>
                  </a:lnTo>
                  <a:lnTo>
                    <a:pt x="255854" y="1171015"/>
                  </a:lnTo>
                  <a:lnTo>
                    <a:pt x="256115" y="1170819"/>
                  </a:lnTo>
                  <a:lnTo>
                    <a:pt x="256245" y="1171537"/>
                  </a:lnTo>
                  <a:lnTo>
                    <a:pt x="254092" y="1172255"/>
                  </a:lnTo>
                  <a:lnTo>
                    <a:pt x="252983" y="1173233"/>
                  </a:lnTo>
                  <a:lnTo>
                    <a:pt x="252722" y="1173756"/>
                  </a:lnTo>
                  <a:lnTo>
                    <a:pt x="253178" y="1176105"/>
                  </a:lnTo>
                  <a:lnTo>
                    <a:pt x="251938" y="1177214"/>
                  </a:lnTo>
                  <a:lnTo>
                    <a:pt x="249655" y="1177801"/>
                  </a:lnTo>
                  <a:lnTo>
                    <a:pt x="249394" y="1178976"/>
                  </a:lnTo>
                  <a:lnTo>
                    <a:pt x="248154" y="1179302"/>
                  </a:lnTo>
                  <a:lnTo>
                    <a:pt x="249785" y="1181259"/>
                  </a:lnTo>
                  <a:lnTo>
                    <a:pt x="249981" y="1184065"/>
                  </a:lnTo>
                  <a:lnTo>
                    <a:pt x="249067" y="1187002"/>
                  </a:lnTo>
                  <a:lnTo>
                    <a:pt x="247958" y="1187915"/>
                  </a:lnTo>
                  <a:lnTo>
                    <a:pt x="247045" y="1187850"/>
                  </a:lnTo>
                  <a:lnTo>
                    <a:pt x="247045" y="1188437"/>
                  </a:lnTo>
                  <a:lnTo>
                    <a:pt x="246653" y="1188503"/>
                  </a:lnTo>
                  <a:lnTo>
                    <a:pt x="245935" y="1188307"/>
                  </a:lnTo>
                  <a:lnTo>
                    <a:pt x="245674" y="1187132"/>
                  </a:lnTo>
                  <a:lnTo>
                    <a:pt x="243195" y="1187589"/>
                  </a:lnTo>
                  <a:lnTo>
                    <a:pt x="241955" y="1188698"/>
                  </a:lnTo>
                  <a:lnTo>
                    <a:pt x="240911" y="1188046"/>
                  </a:lnTo>
                  <a:lnTo>
                    <a:pt x="238431" y="1189090"/>
                  </a:lnTo>
                  <a:lnTo>
                    <a:pt x="236669" y="1191047"/>
                  </a:lnTo>
                  <a:lnTo>
                    <a:pt x="235625" y="1190590"/>
                  </a:lnTo>
                  <a:lnTo>
                    <a:pt x="235169" y="1191178"/>
                  </a:lnTo>
                  <a:lnTo>
                    <a:pt x="236278" y="1194114"/>
                  </a:lnTo>
                  <a:lnTo>
                    <a:pt x="236213" y="1195484"/>
                  </a:lnTo>
                  <a:lnTo>
                    <a:pt x="235364" y="1196072"/>
                  </a:lnTo>
                  <a:lnTo>
                    <a:pt x="234320" y="1194636"/>
                  </a:lnTo>
                  <a:lnTo>
                    <a:pt x="233342" y="1194375"/>
                  </a:lnTo>
                  <a:lnTo>
                    <a:pt x="233146" y="1193984"/>
                  </a:lnTo>
                  <a:lnTo>
                    <a:pt x="233929" y="1190917"/>
                  </a:lnTo>
                  <a:lnTo>
                    <a:pt x="233603" y="1190199"/>
                  </a:lnTo>
                  <a:lnTo>
                    <a:pt x="233276" y="1190852"/>
                  </a:lnTo>
                  <a:lnTo>
                    <a:pt x="232363" y="1190917"/>
                  </a:lnTo>
                  <a:lnTo>
                    <a:pt x="231906" y="1191700"/>
                  </a:lnTo>
                  <a:lnTo>
                    <a:pt x="231384" y="1191830"/>
                  </a:lnTo>
                  <a:lnTo>
                    <a:pt x="230405" y="1190852"/>
                  </a:lnTo>
                  <a:lnTo>
                    <a:pt x="230862" y="1190590"/>
                  </a:lnTo>
                  <a:lnTo>
                    <a:pt x="230144" y="1188633"/>
                  </a:lnTo>
                  <a:lnTo>
                    <a:pt x="229557" y="1188111"/>
                  </a:lnTo>
                  <a:lnTo>
                    <a:pt x="229231" y="1188307"/>
                  </a:lnTo>
                  <a:lnTo>
                    <a:pt x="229231" y="1189742"/>
                  </a:lnTo>
                  <a:lnTo>
                    <a:pt x="228709" y="1189481"/>
                  </a:lnTo>
                  <a:lnTo>
                    <a:pt x="228643" y="1188633"/>
                  </a:lnTo>
                  <a:lnTo>
                    <a:pt x="228187" y="1188568"/>
                  </a:lnTo>
                  <a:lnTo>
                    <a:pt x="228056" y="1189090"/>
                  </a:lnTo>
                  <a:lnTo>
                    <a:pt x="227404" y="1189220"/>
                  </a:lnTo>
                  <a:lnTo>
                    <a:pt x="222575" y="1186610"/>
                  </a:lnTo>
                  <a:lnTo>
                    <a:pt x="222053" y="1184848"/>
                  </a:lnTo>
                  <a:lnTo>
                    <a:pt x="223032" y="1183739"/>
                  </a:lnTo>
                  <a:lnTo>
                    <a:pt x="222640" y="1183478"/>
                  </a:lnTo>
                  <a:lnTo>
                    <a:pt x="221923" y="1183804"/>
                  </a:lnTo>
                  <a:lnTo>
                    <a:pt x="221792" y="1183543"/>
                  </a:lnTo>
                  <a:lnTo>
                    <a:pt x="222510" y="1182760"/>
                  </a:lnTo>
                  <a:lnTo>
                    <a:pt x="222640" y="1180803"/>
                  </a:lnTo>
                  <a:lnTo>
                    <a:pt x="221792" y="1179302"/>
                  </a:lnTo>
                  <a:lnTo>
                    <a:pt x="221074" y="1179106"/>
                  </a:lnTo>
                  <a:lnTo>
                    <a:pt x="220748" y="1180411"/>
                  </a:lnTo>
                  <a:lnTo>
                    <a:pt x="220422" y="1180607"/>
                  </a:lnTo>
                  <a:lnTo>
                    <a:pt x="219769" y="1179693"/>
                  </a:lnTo>
                  <a:lnTo>
                    <a:pt x="219443" y="1179954"/>
                  </a:lnTo>
                  <a:lnTo>
                    <a:pt x="219639" y="1181259"/>
                  </a:lnTo>
                  <a:lnTo>
                    <a:pt x="220552" y="1182369"/>
                  </a:lnTo>
                  <a:lnTo>
                    <a:pt x="220683" y="1184065"/>
                  </a:lnTo>
                  <a:lnTo>
                    <a:pt x="219508" y="1185044"/>
                  </a:lnTo>
                  <a:lnTo>
                    <a:pt x="219965" y="1185370"/>
                  </a:lnTo>
                  <a:lnTo>
                    <a:pt x="221335" y="1184979"/>
                  </a:lnTo>
                  <a:lnTo>
                    <a:pt x="220878" y="1186153"/>
                  </a:lnTo>
                  <a:lnTo>
                    <a:pt x="220291" y="1186023"/>
                  </a:lnTo>
                  <a:lnTo>
                    <a:pt x="219312" y="1186610"/>
                  </a:lnTo>
                  <a:lnTo>
                    <a:pt x="218464" y="1186088"/>
                  </a:lnTo>
                  <a:lnTo>
                    <a:pt x="218725" y="1185305"/>
                  </a:lnTo>
                  <a:lnTo>
                    <a:pt x="218268" y="1185044"/>
                  </a:lnTo>
                  <a:lnTo>
                    <a:pt x="217942" y="1183804"/>
                  </a:lnTo>
                  <a:lnTo>
                    <a:pt x="217355" y="1185436"/>
                  </a:lnTo>
                  <a:lnTo>
                    <a:pt x="215985" y="1185175"/>
                  </a:lnTo>
                  <a:lnTo>
                    <a:pt x="214288" y="1186415"/>
                  </a:lnTo>
                  <a:lnTo>
                    <a:pt x="214419" y="1187067"/>
                  </a:lnTo>
                  <a:lnTo>
                    <a:pt x="215724" y="1187198"/>
                  </a:lnTo>
                  <a:lnTo>
                    <a:pt x="215397" y="1187915"/>
                  </a:lnTo>
                  <a:lnTo>
                    <a:pt x="214288" y="1188111"/>
                  </a:lnTo>
                  <a:lnTo>
                    <a:pt x="212591" y="1187458"/>
                  </a:lnTo>
                  <a:lnTo>
                    <a:pt x="213048" y="1185305"/>
                  </a:lnTo>
                  <a:lnTo>
                    <a:pt x="210699" y="1186088"/>
                  </a:lnTo>
                  <a:lnTo>
                    <a:pt x="210438" y="1187263"/>
                  </a:lnTo>
                  <a:lnTo>
                    <a:pt x="209525" y="1187850"/>
                  </a:lnTo>
                  <a:lnTo>
                    <a:pt x="209786" y="1188764"/>
                  </a:lnTo>
                  <a:lnTo>
                    <a:pt x="211613" y="1188372"/>
                  </a:lnTo>
                  <a:lnTo>
                    <a:pt x="212004" y="1188894"/>
                  </a:lnTo>
                  <a:lnTo>
                    <a:pt x="213179" y="1194897"/>
                  </a:lnTo>
                  <a:lnTo>
                    <a:pt x="214027" y="1196267"/>
                  </a:lnTo>
                  <a:lnTo>
                    <a:pt x="214027" y="1197051"/>
                  </a:lnTo>
                  <a:lnTo>
                    <a:pt x="213374" y="1198029"/>
                  </a:lnTo>
                  <a:lnTo>
                    <a:pt x="212787" y="1198225"/>
                  </a:lnTo>
                  <a:lnTo>
                    <a:pt x="211613" y="1196985"/>
                  </a:lnTo>
                  <a:lnTo>
                    <a:pt x="210112" y="1196855"/>
                  </a:lnTo>
                  <a:lnTo>
                    <a:pt x="209525" y="1196463"/>
                  </a:lnTo>
                  <a:lnTo>
                    <a:pt x="209981" y="1194701"/>
                  </a:lnTo>
                  <a:lnTo>
                    <a:pt x="209786" y="1192222"/>
                  </a:lnTo>
                  <a:lnTo>
                    <a:pt x="209394" y="1191569"/>
                  </a:lnTo>
                  <a:lnTo>
                    <a:pt x="208350" y="1191243"/>
                  </a:lnTo>
                  <a:lnTo>
                    <a:pt x="207437" y="1191700"/>
                  </a:lnTo>
                  <a:lnTo>
                    <a:pt x="205348" y="1191504"/>
                  </a:lnTo>
                  <a:lnTo>
                    <a:pt x="204696" y="1190460"/>
                  </a:lnTo>
                  <a:lnTo>
                    <a:pt x="205870" y="1189286"/>
                  </a:lnTo>
                  <a:lnTo>
                    <a:pt x="204631" y="1189286"/>
                  </a:lnTo>
                  <a:lnTo>
                    <a:pt x="204043" y="1188894"/>
                  </a:lnTo>
                  <a:lnTo>
                    <a:pt x="202738" y="1189742"/>
                  </a:lnTo>
                  <a:lnTo>
                    <a:pt x="201694" y="1189416"/>
                  </a:lnTo>
                  <a:lnTo>
                    <a:pt x="201694" y="1188959"/>
                  </a:lnTo>
                  <a:lnTo>
                    <a:pt x="202738" y="1188959"/>
                  </a:lnTo>
                  <a:lnTo>
                    <a:pt x="203978" y="1188046"/>
                  </a:lnTo>
                  <a:lnTo>
                    <a:pt x="205740" y="1185696"/>
                  </a:lnTo>
                  <a:lnTo>
                    <a:pt x="207110" y="1185958"/>
                  </a:lnTo>
                  <a:lnTo>
                    <a:pt x="207893" y="1183870"/>
                  </a:lnTo>
                  <a:lnTo>
                    <a:pt x="208546" y="1183804"/>
                  </a:lnTo>
                  <a:lnTo>
                    <a:pt x="208676" y="1185175"/>
                  </a:lnTo>
                  <a:lnTo>
                    <a:pt x="209329" y="1185696"/>
                  </a:lnTo>
                  <a:lnTo>
                    <a:pt x="212722" y="1184979"/>
                  </a:lnTo>
                  <a:lnTo>
                    <a:pt x="212200" y="1184000"/>
                  </a:lnTo>
                  <a:lnTo>
                    <a:pt x="213048" y="1183478"/>
                  </a:lnTo>
                  <a:lnTo>
                    <a:pt x="214158" y="1185240"/>
                  </a:lnTo>
                  <a:lnTo>
                    <a:pt x="214745" y="1185109"/>
                  </a:lnTo>
                  <a:lnTo>
                    <a:pt x="214875" y="1184130"/>
                  </a:lnTo>
                  <a:lnTo>
                    <a:pt x="214353" y="1183152"/>
                  </a:lnTo>
                  <a:lnTo>
                    <a:pt x="215397" y="1182695"/>
                  </a:lnTo>
                  <a:lnTo>
                    <a:pt x="214614" y="1182173"/>
                  </a:lnTo>
                  <a:lnTo>
                    <a:pt x="214288" y="1181129"/>
                  </a:lnTo>
                  <a:lnTo>
                    <a:pt x="213374" y="1180216"/>
                  </a:lnTo>
                  <a:lnTo>
                    <a:pt x="213636" y="1178127"/>
                  </a:lnTo>
                  <a:lnTo>
                    <a:pt x="211352" y="1179954"/>
                  </a:lnTo>
                  <a:lnTo>
                    <a:pt x="208546" y="1180476"/>
                  </a:lnTo>
                  <a:lnTo>
                    <a:pt x="208285" y="1180216"/>
                  </a:lnTo>
                  <a:lnTo>
                    <a:pt x="208415" y="1177671"/>
                  </a:lnTo>
                  <a:lnTo>
                    <a:pt x="208089" y="1177018"/>
                  </a:lnTo>
                  <a:lnTo>
                    <a:pt x="205805" y="1174539"/>
                  </a:lnTo>
                  <a:lnTo>
                    <a:pt x="204761" y="1174212"/>
                  </a:lnTo>
                  <a:lnTo>
                    <a:pt x="203717" y="1174408"/>
                  </a:lnTo>
                  <a:lnTo>
                    <a:pt x="205609" y="1178519"/>
                  </a:lnTo>
                  <a:lnTo>
                    <a:pt x="204892" y="1183087"/>
                  </a:lnTo>
                  <a:lnTo>
                    <a:pt x="204435" y="1183804"/>
                  </a:lnTo>
                  <a:lnTo>
                    <a:pt x="202673" y="1184457"/>
                  </a:lnTo>
                  <a:lnTo>
                    <a:pt x="201760" y="1183935"/>
                  </a:lnTo>
                  <a:lnTo>
                    <a:pt x="202216" y="1182630"/>
                  </a:lnTo>
                  <a:lnTo>
                    <a:pt x="201890" y="1182173"/>
                  </a:lnTo>
                  <a:lnTo>
                    <a:pt x="201368" y="1182173"/>
                  </a:lnTo>
                  <a:lnTo>
                    <a:pt x="200650" y="1184326"/>
                  </a:lnTo>
                  <a:lnTo>
                    <a:pt x="199998" y="1184783"/>
                  </a:lnTo>
                  <a:lnTo>
                    <a:pt x="199215" y="1184587"/>
                  </a:lnTo>
                  <a:lnTo>
                    <a:pt x="198497" y="1182956"/>
                  </a:lnTo>
                  <a:lnTo>
                    <a:pt x="197714" y="1182956"/>
                  </a:lnTo>
                  <a:lnTo>
                    <a:pt x="197453" y="1182369"/>
                  </a:lnTo>
                  <a:lnTo>
                    <a:pt x="197453" y="1180476"/>
                  </a:lnTo>
                  <a:lnTo>
                    <a:pt x="198236" y="1179628"/>
                  </a:lnTo>
                  <a:lnTo>
                    <a:pt x="198301" y="1178976"/>
                  </a:lnTo>
                  <a:lnTo>
                    <a:pt x="197518" y="1179171"/>
                  </a:lnTo>
                  <a:lnTo>
                    <a:pt x="196017" y="1180803"/>
                  </a:lnTo>
                  <a:lnTo>
                    <a:pt x="194647" y="1181129"/>
                  </a:lnTo>
                  <a:lnTo>
                    <a:pt x="193799" y="1180738"/>
                  </a:lnTo>
                  <a:lnTo>
                    <a:pt x="192951" y="1179171"/>
                  </a:lnTo>
                  <a:lnTo>
                    <a:pt x="191580" y="1178193"/>
                  </a:lnTo>
                  <a:lnTo>
                    <a:pt x="191450" y="1177279"/>
                  </a:lnTo>
                  <a:lnTo>
                    <a:pt x="191907" y="1176300"/>
                  </a:lnTo>
                  <a:lnTo>
                    <a:pt x="194060" y="1174930"/>
                  </a:lnTo>
                  <a:lnTo>
                    <a:pt x="194256" y="1174473"/>
                  </a:lnTo>
                  <a:lnTo>
                    <a:pt x="193473" y="1170884"/>
                  </a:lnTo>
                  <a:lnTo>
                    <a:pt x="193995" y="1169514"/>
                  </a:lnTo>
                  <a:lnTo>
                    <a:pt x="195365" y="1167883"/>
                  </a:lnTo>
                  <a:lnTo>
                    <a:pt x="197322" y="1168470"/>
                  </a:lnTo>
                  <a:lnTo>
                    <a:pt x="198040" y="1169449"/>
                  </a:lnTo>
                  <a:lnTo>
                    <a:pt x="198497" y="1169514"/>
                  </a:lnTo>
                  <a:lnTo>
                    <a:pt x="199411" y="1166643"/>
                  </a:lnTo>
                  <a:lnTo>
                    <a:pt x="199150" y="1166317"/>
                  </a:lnTo>
                  <a:lnTo>
                    <a:pt x="198366" y="1166382"/>
                  </a:lnTo>
                  <a:lnTo>
                    <a:pt x="197844" y="1164163"/>
                  </a:lnTo>
                  <a:lnTo>
                    <a:pt x="200128" y="1163446"/>
                  </a:lnTo>
                  <a:lnTo>
                    <a:pt x="201238" y="1161684"/>
                  </a:lnTo>
                  <a:lnTo>
                    <a:pt x="201107" y="1161031"/>
                  </a:lnTo>
                  <a:lnTo>
                    <a:pt x="200716" y="1161162"/>
                  </a:lnTo>
                  <a:lnTo>
                    <a:pt x="201042" y="1160052"/>
                  </a:lnTo>
                  <a:lnTo>
                    <a:pt x="200063" y="1160705"/>
                  </a:lnTo>
                  <a:lnTo>
                    <a:pt x="200259" y="1159139"/>
                  </a:lnTo>
                  <a:lnTo>
                    <a:pt x="197518" y="1162206"/>
                  </a:lnTo>
                  <a:lnTo>
                    <a:pt x="196931" y="1162206"/>
                  </a:lnTo>
                  <a:lnTo>
                    <a:pt x="196278" y="1161618"/>
                  </a:lnTo>
                  <a:lnTo>
                    <a:pt x="195039" y="1161553"/>
                  </a:lnTo>
                  <a:lnTo>
                    <a:pt x="194908" y="1160705"/>
                  </a:lnTo>
                  <a:lnTo>
                    <a:pt x="195365" y="1159726"/>
                  </a:lnTo>
                  <a:lnTo>
                    <a:pt x="197257" y="1158878"/>
                  </a:lnTo>
                  <a:lnTo>
                    <a:pt x="197779" y="1157964"/>
                  </a:lnTo>
                  <a:lnTo>
                    <a:pt x="196083" y="1157116"/>
                  </a:lnTo>
                  <a:lnTo>
                    <a:pt x="195822" y="1154963"/>
                  </a:lnTo>
                  <a:lnTo>
                    <a:pt x="196996" y="1153201"/>
                  </a:lnTo>
                  <a:lnTo>
                    <a:pt x="198236" y="1152614"/>
                  </a:lnTo>
                  <a:lnTo>
                    <a:pt x="200520" y="1152353"/>
                  </a:lnTo>
                  <a:lnTo>
                    <a:pt x="204761" y="1153332"/>
                  </a:lnTo>
                  <a:lnTo>
                    <a:pt x="206001" y="1152810"/>
                  </a:lnTo>
                  <a:lnTo>
                    <a:pt x="206327" y="1151570"/>
                  </a:lnTo>
                  <a:lnTo>
                    <a:pt x="207176" y="1151374"/>
                  </a:lnTo>
                  <a:lnTo>
                    <a:pt x="207959" y="1150591"/>
                  </a:lnTo>
                  <a:lnTo>
                    <a:pt x="211221" y="1150461"/>
                  </a:lnTo>
                  <a:lnTo>
                    <a:pt x="213440" y="1149743"/>
                  </a:lnTo>
                  <a:lnTo>
                    <a:pt x="213701" y="1149025"/>
                  </a:lnTo>
                  <a:lnTo>
                    <a:pt x="214549" y="1148503"/>
                  </a:lnTo>
                  <a:lnTo>
                    <a:pt x="214288" y="1147133"/>
                  </a:lnTo>
                  <a:lnTo>
                    <a:pt x="215006" y="1146872"/>
                  </a:lnTo>
                  <a:lnTo>
                    <a:pt x="218725" y="1147655"/>
                  </a:lnTo>
                  <a:lnTo>
                    <a:pt x="218595" y="1148242"/>
                  </a:lnTo>
                  <a:lnTo>
                    <a:pt x="219834" y="1151048"/>
                  </a:lnTo>
                  <a:lnTo>
                    <a:pt x="220422" y="1148699"/>
                  </a:lnTo>
                  <a:lnTo>
                    <a:pt x="224076" y="1143413"/>
                  </a:lnTo>
                  <a:lnTo>
                    <a:pt x="228643" y="1142369"/>
                  </a:lnTo>
                  <a:lnTo>
                    <a:pt x="229231" y="1140738"/>
                  </a:lnTo>
                  <a:lnTo>
                    <a:pt x="230927" y="1140542"/>
                  </a:lnTo>
                  <a:lnTo>
                    <a:pt x="231515" y="1139955"/>
                  </a:lnTo>
                  <a:lnTo>
                    <a:pt x="231319" y="1139564"/>
                  </a:lnTo>
                  <a:lnTo>
                    <a:pt x="228382" y="1138324"/>
                  </a:lnTo>
                  <a:lnTo>
                    <a:pt x="226947" y="1139628"/>
                  </a:lnTo>
                  <a:lnTo>
                    <a:pt x="226555" y="1139041"/>
                  </a:lnTo>
                  <a:lnTo>
                    <a:pt x="226490" y="1136953"/>
                  </a:lnTo>
                  <a:lnTo>
                    <a:pt x="227143" y="1136496"/>
                  </a:lnTo>
                  <a:lnTo>
                    <a:pt x="227926" y="1134082"/>
                  </a:lnTo>
                  <a:lnTo>
                    <a:pt x="228643" y="1133234"/>
                  </a:lnTo>
                  <a:lnTo>
                    <a:pt x="229361" y="1132646"/>
                  </a:lnTo>
                  <a:lnTo>
                    <a:pt x="231384" y="1132516"/>
                  </a:lnTo>
                  <a:lnTo>
                    <a:pt x="231841" y="1132255"/>
                  </a:lnTo>
                  <a:lnTo>
                    <a:pt x="231841" y="1131799"/>
                  </a:lnTo>
                  <a:lnTo>
                    <a:pt x="230862" y="1131603"/>
                  </a:lnTo>
                  <a:lnTo>
                    <a:pt x="230471" y="1130885"/>
                  </a:lnTo>
                  <a:lnTo>
                    <a:pt x="227012" y="1131537"/>
                  </a:lnTo>
                  <a:lnTo>
                    <a:pt x="225120" y="1133365"/>
                  </a:lnTo>
                  <a:lnTo>
                    <a:pt x="222510" y="1134670"/>
                  </a:lnTo>
                  <a:lnTo>
                    <a:pt x="221205" y="1134343"/>
                  </a:lnTo>
                  <a:lnTo>
                    <a:pt x="219508" y="1131668"/>
                  </a:lnTo>
                  <a:lnTo>
                    <a:pt x="219639" y="1129449"/>
                  </a:lnTo>
                  <a:lnTo>
                    <a:pt x="220748" y="1128862"/>
                  </a:lnTo>
                  <a:lnTo>
                    <a:pt x="224663" y="1128079"/>
                  </a:lnTo>
                  <a:lnTo>
                    <a:pt x="225511" y="1128601"/>
                  </a:lnTo>
                  <a:lnTo>
                    <a:pt x="227469" y="1128275"/>
                  </a:lnTo>
                  <a:lnTo>
                    <a:pt x="227991" y="1127100"/>
                  </a:lnTo>
                  <a:lnTo>
                    <a:pt x="227012" y="1125926"/>
                  </a:lnTo>
                  <a:lnTo>
                    <a:pt x="225642" y="1125338"/>
                  </a:lnTo>
                  <a:lnTo>
                    <a:pt x="223815" y="1125273"/>
                  </a:lnTo>
                  <a:lnTo>
                    <a:pt x="222706" y="1126056"/>
                  </a:lnTo>
                  <a:lnTo>
                    <a:pt x="221335" y="1125534"/>
                  </a:lnTo>
                  <a:lnTo>
                    <a:pt x="218529" y="1125926"/>
                  </a:lnTo>
                  <a:lnTo>
                    <a:pt x="217485" y="1126905"/>
                  </a:lnTo>
                  <a:lnTo>
                    <a:pt x="217224" y="1127883"/>
                  </a:lnTo>
                  <a:lnTo>
                    <a:pt x="215789" y="1128862"/>
                  </a:lnTo>
                  <a:lnTo>
                    <a:pt x="215202" y="1130689"/>
                  </a:lnTo>
                  <a:lnTo>
                    <a:pt x="214223" y="1131929"/>
                  </a:lnTo>
                  <a:lnTo>
                    <a:pt x="212330" y="1132842"/>
                  </a:lnTo>
                  <a:lnTo>
                    <a:pt x="212069" y="1131863"/>
                  </a:lnTo>
                  <a:lnTo>
                    <a:pt x="211743" y="1131799"/>
                  </a:lnTo>
                  <a:lnTo>
                    <a:pt x="211352" y="1133169"/>
                  </a:lnTo>
                  <a:lnTo>
                    <a:pt x="210308" y="1134604"/>
                  </a:lnTo>
                  <a:lnTo>
                    <a:pt x="211156" y="1134474"/>
                  </a:lnTo>
                  <a:lnTo>
                    <a:pt x="211482" y="1134865"/>
                  </a:lnTo>
                  <a:lnTo>
                    <a:pt x="211091" y="1135061"/>
                  </a:lnTo>
                  <a:lnTo>
                    <a:pt x="212004" y="1136888"/>
                  </a:lnTo>
                  <a:lnTo>
                    <a:pt x="209916" y="1138650"/>
                  </a:lnTo>
                  <a:lnTo>
                    <a:pt x="208546" y="1138193"/>
                  </a:lnTo>
                  <a:lnTo>
                    <a:pt x="208285" y="1137345"/>
                  </a:lnTo>
                  <a:lnTo>
                    <a:pt x="209720" y="1134148"/>
                  </a:lnTo>
                  <a:lnTo>
                    <a:pt x="208546" y="1133625"/>
                  </a:lnTo>
                  <a:lnTo>
                    <a:pt x="208742" y="1133169"/>
                  </a:lnTo>
                  <a:lnTo>
                    <a:pt x="208024" y="1132908"/>
                  </a:lnTo>
                  <a:lnTo>
                    <a:pt x="207045" y="1133365"/>
                  </a:lnTo>
                  <a:lnTo>
                    <a:pt x="205609" y="1134735"/>
                  </a:lnTo>
                  <a:lnTo>
                    <a:pt x="205805" y="1136562"/>
                  </a:lnTo>
                  <a:lnTo>
                    <a:pt x="206393" y="1137279"/>
                  </a:lnTo>
                  <a:lnTo>
                    <a:pt x="206588" y="1138650"/>
                  </a:lnTo>
                  <a:lnTo>
                    <a:pt x="206066" y="1140999"/>
                  </a:lnTo>
                  <a:lnTo>
                    <a:pt x="204761" y="1141717"/>
                  </a:lnTo>
                  <a:lnTo>
                    <a:pt x="203782" y="1140477"/>
                  </a:lnTo>
                  <a:lnTo>
                    <a:pt x="199606" y="1138454"/>
                  </a:lnTo>
                  <a:lnTo>
                    <a:pt x="199476" y="1132646"/>
                  </a:lnTo>
                  <a:lnTo>
                    <a:pt x="197649" y="1130950"/>
                  </a:lnTo>
                  <a:lnTo>
                    <a:pt x="198171" y="1127753"/>
                  </a:lnTo>
                  <a:lnTo>
                    <a:pt x="199672" y="1126513"/>
                  </a:lnTo>
                  <a:lnTo>
                    <a:pt x="201433" y="1125730"/>
                  </a:lnTo>
                  <a:lnTo>
                    <a:pt x="201955" y="1125012"/>
                  </a:lnTo>
                  <a:lnTo>
                    <a:pt x="203391" y="1124816"/>
                  </a:lnTo>
                  <a:lnTo>
                    <a:pt x="205218" y="1125730"/>
                  </a:lnTo>
                  <a:lnTo>
                    <a:pt x="205805" y="1125469"/>
                  </a:lnTo>
                  <a:lnTo>
                    <a:pt x="205675" y="1126448"/>
                  </a:lnTo>
                  <a:lnTo>
                    <a:pt x="206131" y="1126970"/>
                  </a:lnTo>
                  <a:lnTo>
                    <a:pt x="207371" y="1126839"/>
                  </a:lnTo>
                  <a:lnTo>
                    <a:pt x="207567" y="1126448"/>
                  </a:lnTo>
                  <a:lnTo>
                    <a:pt x="206980" y="1125991"/>
                  </a:lnTo>
                  <a:lnTo>
                    <a:pt x="206784" y="1125143"/>
                  </a:lnTo>
                  <a:lnTo>
                    <a:pt x="206066" y="1125077"/>
                  </a:lnTo>
                  <a:lnTo>
                    <a:pt x="206001" y="1124229"/>
                  </a:lnTo>
                  <a:lnTo>
                    <a:pt x="208089" y="1125077"/>
                  </a:lnTo>
                  <a:lnTo>
                    <a:pt x="210177" y="1124555"/>
                  </a:lnTo>
                  <a:lnTo>
                    <a:pt x="210503" y="1124164"/>
                  </a:lnTo>
                  <a:lnTo>
                    <a:pt x="210373" y="1122859"/>
                  </a:lnTo>
                  <a:lnTo>
                    <a:pt x="209981" y="1122467"/>
                  </a:lnTo>
                  <a:lnTo>
                    <a:pt x="208481" y="1122272"/>
                  </a:lnTo>
                  <a:lnTo>
                    <a:pt x="208676" y="1121684"/>
                  </a:lnTo>
                  <a:lnTo>
                    <a:pt x="209786" y="1121097"/>
                  </a:lnTo>
                  <a:lnTo>
                    <a:pt x="210373" y="1120183"/>
                  </a:lnTo>
                  <a:lnTo>
                    <a:pt x="210960" y="1121162"/>
                  </a:lnTo>
                  <a:lnTo>
                    <a:pt x="212396" y="1121619"/>
                  </a:lnTo>
                  <a:lnTo>
                    <a:pt x="212918" y="1121423"/>
                  </a:lnTo>
                  <a:lnTo>
                    <a:pt x="213896" y="1123577"/>
                  </a:lnTo>
                  <a:lnTo>
                    <a:pt x="215854" y="1123381"/>
                  </a:lnTo>
                  <a:lnTo>
                    <a:pt x="216050" y="1122141"/>
                  </a:lnTo>
                  <a:lnTo>
                    <a:pt x="217616" y="1121815"/>
                  </a:lnTo>
                  <a:lnTo>
                    <a:pt x="217616" y="1120901"/>
                  </a:lnTo>
                  <a:lnTo>
                    <a:pt x="215332" y="1120444"/>
                  </a:lnTo>
                  <a:lnTo>
                    <a:pt x="214353" y="1119009"/>
                  </a:lnTo>
                  <a:lnTo>
                    <a:pt x="213636" y="1119596"/>
                  </a:lnTo>
                  <a:lnTo>
                    <a:pt x="212852" y="1119727"/>
                  </a:lnTo>
                  <a:lnTo>
                    <a:pt x="212526" y="1118617"/>
                  </a:lnTo>
                  <a:lnTo>
                    <a:pt x="210308" y="1118226"/>
                  </a:lnTo>
                  <a:lnTo>
                    <a:pt x="209329" y="1116464"/>
                  </a:lnTo>
                  <a:lnTo>
                    <a:pt x="206915" y="1116725"/>
                  </a:lnTo>
                  <a:lnTo>
                    <a:pt x="206849" y="1117312"/>
                  </a:lnTo>
                  <a:lnTo>
                    <a:pt x="207959" y="1117704"/>
                  </a:lnTo>
                  <a:lnTo>
                    <a:pt x="208154" y="1118291"/>
                  </a:lnTo>
                  <a:lnTo>
                    <a:pt x="207828" y="1119140"/>
                  </a:lnTo>
                  <a:lnTo>
                    <a:pt x="206131" y="1120901"/>
                  </a:lnTo>
                  <a:lnTo>
                    <a:pt x="205805" y="1122598"/>
                  </a:lnTo>
                  <a:lnTo>
                    <a:pt x="202216" y="1122728"/>
                  </a:lnTo>
                  <a:lnTo>
                    <a:pt x="198758" y="1125926"/>
                  </a:lnTo>
                  <a:lnTo>
                    <a:pt x="197257" y="1126382"/>
                  </a:lnTo>
                  <a:lnTo>
                    <a:pt x="196735" y="1125404"/>
                  </a:lnTo>
                  <a:lnTo>
                    <a:pt x="195952" y="1125143"/>
                  </a:lnTo>
                  <a:lnTo>
                    <a:pt x="194712" y="1123577"/>
                  </a:lnTo>
                  <a:lnTo>
                    <a:pt x="194647" y="1122989"/>
                  </a:lnTo>
                  <a:lnTo>
                    <a:pt x="196735" y="1120836"/>
                  </a:lnTo>
                  <a:lnTo>
                    <a:pt x="194321" y="1122402"/>
                  </a:lnTo>
                  <a:lnTo>
                    <a:pt x="193864" y="1122467"/>
                  </a:lnTo>
                  <a:lnTo>
                    <a:pt x="193668" y="1121489"/>
                  </a:lnTo>
                  <a:lnTo>
                    <a:pt x="192820" y="1122467"/>
                  </a:lnTo>
                  <a:lnTo>
                    <a:pt x="192951" y="1123055"/>
                  </a:lnTo>
                  <a:lnTo>
                    <a:pt x="190340" y="1124229"/>
                  </a:lnTo>
                  <a:lnTo>
                    <a:pt x="189884" y="1125143"/>
                  </a:lnTo>
                  <a:lnTo>
                    <a:pt x="190210" y="1126252"/>
                  </a:lnTo>
                  <a:lnTo>
                    <a:pt x="189623" y="1126513"/>
                  </a:lnTo>
                  <a:lnTo>
                    <a:pt x="188840" y="1125926"/>
                  </a:lnTo>
                  <a:lnTo>
                    <a:pt x="188252" y="1126774"/>
                  </a:lnTo>
                  <a:lnTo>
                    <a:pt x="187796" y="1130689"/>
                  </a:lnTo>
                  <a:lnTo>
                    <a:pt x="186882" y="1131472"/>
                  </a:lnTo>
                  <a:lnTo>
                    <a:pt x="187404" y="1134474"/>
                  </a:lnTo>
                  <a:lnTo>
                    <a:pt x="187404" y="1138389"/>
                  </a:lnTo>
                  <a:lnTo>
                    <a:pt x="188057" y="1138911"/>
                  </a:lnTo>
                  <a:lnTo>
                    <a:pt x="188187" y="1140151"/>
                  </a:lnTo>
                  <a:lnTo>
                    <a:pt x="187469" y="1141913"/>
                  </a:lnTo>
                  <a:lnTo>
                    <a:pt x="186491" y="1142826"/>
                  </a:lnTo>
                  <a:lnTo>
                    <a:pt x="186099" y="1142565"/>
                  </a:lnTo>
                  <a:lnTo>
                    <a:pt x="185708" y="1142891"/>
                  </a:lnTo>
                  <a:lnTo>
                    <a:pt x="185055" y="1144262"/>
                  </a:lnTo>
                  <a:lnTo>
                    <a:pt x="183293" y="1144196"/>
                  </a:lnTo>
                  <a:lnTo>
                    <a:pt x="182119" y="1146219"/>
                  </a:lnTo>
                  <a:lnTo>
                    <a:pt x="179509" y="1147263"/>
                  </a:lnTo>
                  <a:lnTo>
                    <a:pt x="178008" y="1146154"/>
                  </a:lnTo>
                  <a:lnTo>
                    <a:pt x="177094" y="1146089"/>
                  </a:lnTo>
                  <a:lnTo>
                    <a:pt x="176768" y="1145305"/>
                  </a:lnTo>
                  <a:lnTo>
                    <a:pt x="175593" y="1145305"/>
                  </a:lnTo>
                  <a:lnTo>
                    <a:pt x="174419" y="1146284"/>
                  </a:lnTo>
                  <a:lnTo>
                    <a:pt x="172592" y="1148829"/>
                  </a:lnTo>
                  <a:lnTo>
                    <a:pt x="172592" y="1149743"/>
                  </a:lnTo>
                  <a:lnTo>
                    <a:pt x="173505" y="1150461"/>
                  </a:lnTo>
                  <a:lnTo>
                    <a:pt x="174615" y="1150983"/>
                  </a:lnTo>
                  <a:lnTo>
                    <a:pt x="175985" y="1151048"/>
                  </a:lnTo>
                  <a:lnTo>
                    <a:pt x="176377" y="1151504"/>
                  </a:lnTo>
                  <a:lnTo>
                    <a:pt x="175985" y="1152353"/>
                  </a:lnTo>
                  <a:lnTo>
                    <a:pt x="174093" y="1152744"/>
                  </a:lnTo>
                  <a:lnTo>
                    <a:pt x="173049" y="1152483"/>
                  </a:lnTo>
                  <a:lnTo>
                    <a:pt x="172983" y="1151831"/>
                  </a:lnTo>
                  <a:lnTo>
                    <a:pt x="171026" y="1149743"/>
                  </a:lnTo>
                  <a:lnTo>
                    <a:pt x="170439" y="1149547"/>
                  </a:lnTo>
                  <a:lnTo>
                    <a:pt x="170178" y="1150330"/>
                  </a:lnTo>
                  <a:lnTo>
                    <a:pt x="169656" y="1150591"/>
                  </a:lnTo>
                  <a:lnTo>
                    <a:pt x="168873" y="1150591"/>
                  </a:lnTo>
                  <a:lnTo>
                    <a:pt x="168285" y="1150004"/>
                  </a:lnTo>
                  <a:lnTo>
                    <a:pt x="168024" y="1148568"/>
                  </a:lnTo>
                  <a:lnTo>
                    <a:pt x="168677" y="1147720"/>
                  </a:lnTo>
                  <a:lnTo>
                    <a:pt x="169656" y="1147720"/>
                  </a:lnTo>
                  <a:lnTo>
                    <a:pt x="169982" y="1147328"/>
                  </a:lnTo>
                  <a:lnTo>
                    <a:pt x="171352" y="1147589"/>
                  </a:lnTo>
                  <a:lnTo>
                    <a:pt x="172200" y="1146610"/>
                  </a:lnTo>
                  <a:lnTo>
                    <a:pt x="171809" y="1145240"/>
                  </a:lnTo>
                  <a:lnTo>
                    <a:pt x="170373" y="1144001"/>
                  </a:lnTo>
                  <a:lnTo>
                    <a:pt x="168938" y="1144066"/>
                  </a:lnTo>
                  <a:lnTo>
                    <a:pt x="168090" y="1144849"/>
                  </a:lnTo>
                  <a:lnTo>
                    <a:pt x="164501" y="1146089"/>
                  </a:lnTo>
                  <a:lnTo>
                    <a:pt x="161564" y="1145762"/>
                  </a:lnTo>
                  <a:lnTo>
                    <a:pt x="159802" y="1144522"/>
                  </a:lnTo>
                  <a:lnTo>
                    <a:pt x="158889" y="1144392"/>
                  </a:lnTo>
                  <a:lnTo>
                    <a:pt x="156409" y="1146154"/>
                  </a:lnTo>
                  <a:lnTo>
                    <a:pt x="154582" y="1145567"/>
                  </a:lnTo>
                  <a:lnTo>
                    <a:pt x="153604" y="1143413"/>
                  </a:lnTo>
                  <a:lnTo>
                    <a:pt x="149754" y="1143544"/>
                  </a:lnTo>
                  <a:lnTo>
                    <a:pt x="148905" y="1140934"/>
                  </a:lnTo>
                  <a:lnTo>
                    <a:pt x="147535" y="1140738"/>
                  </a:lnTo>
                  <a:lnTo>
                    <a:pt x="147405" y="1140411"/>
                  </a:lnTo>
                  <a:lnTo>
                    <a:pt x="147861" y="1138258"/>
                  </a:lnTo>
                  <a:lnTo>
                    <a:pt x="147339" y="1137997"/>
                  </a:lnTo>
                  <a:lnTo>
                    <a:pt x="147013" y="1136888"/>
                  </a:lnTo>
                  <a:lnTo>
                    <a:pt x="147796" y="1132646"/>
                  </a:lnTo>
                  <a:lnTo>
                    <a:pt x="147274" y="1130493"/>
                  </a:lnTo>
                  <a:lnTo>
                    <a:pt x="144925" y="1128405"/>
                  </a:lnTo>
                  <a:lnTo>
                    <a:pt x="144599" y="1128275"/>
                  </a:lnTo>
                  <a:lnTo>
                    <a:pt x="144272" y="1128862"/>
                  </a:lnTo>
                  <a:lnTo>
                    <a:pt x="141532" y="1127100"/>
                  </a:lnTo>
                  <a:lnTo>
                    <a:pt x="138922" y="1127035"/>
                  </a:lnTo>
                  <a:lnTo>
                    <a:pt x="137160" y="1124034"/>
                  </a:lnTo>
                  <a:lnTo>
                    <a:pt x="136899" y="1122989"/>
                  </a:lnTo>
                  <a:lnTo>
                    <a:pt x="136573" y="1122924"/>
                  </a:lnTo>
                  <a:lnTo>
                    <a:pt x="136116" y="1123903"/>
                  </a:lnTo>
                  <a:lnTo>
                    <a:pt x="135007" y="1122663"/>
                  </a:lnTo>
                  <a:lnTo>
                    <a:pt x="134419" y="1121097"/>
                  </a:lnTo>
                  <a:lnTo>
                    <a:pt x="133767" y="1120771"/>
                  </a:lnTo>
                  <a:lnTo>
                    <a:pt x="133636" y="1121880"/>
                  </a:lnTo>
                  <a:lnTo>
                    <a:pt x="134419" y="1123185"/>
                  </a:lnTo>
                  <a:lnTo>
                    <a:pt x="134289" y="1123968"/>
                  </a:lnTo>
                  <a:lnTo>
                    <a:pt x="133375" y="1125338"/>
                  </a:lnTo>
                  <a:lnTo>
                    <a:pt x="133441" y="1127557"/>
                  </a:lnTo>
                  <a:lnTo>
                    <a:pt x="131679" y="1129449"/>
                  </a:lnTo>
                  <a:lnTo>
                    <a:pt x="131157" y="1130624"/>
                  </a:lnTo>
                  <a:lnTo>
                    <a:pt x="129982" y="1130428"/>
                  </a:lnTo>
                  <a:lnTo>
                    <a:pt x="131287" y="1129319"/>
                  </a:lnTo>
                  <a:lnTo>
                    <a:pt x="131222" y="1127557"/>
                  </a:lnTo>
                  <a:lnTo>
                    <a:pt x="130831" y="1127035"/>
                  </a:lnTo>
                  <a:lnTo>
                    <a:pt x="129917" y="1127231"/>
                  </a:lnTo>
                  <a:lnTo>
                    <a:pt x="129069" y="1126643"/>
                  </a:lnTo>
                  <a:lnTo>
                    <a:pt x="128742" y="1127231"/>
                  </a:lnTo>
                  <a:lnTo>
                    <a:pt x="127829" y="1127426"/>
                  </a:lnTo>
                  <a:lnTo>
                    <a:pt x="126785" y="1126839"/>
                  </a:lnTo>
                  <a:lnTo>
                    <a:pt x="127046" y="1128862"/>
                  </a:lnTo>
                  <a:lnTo>
                    <a:pt x="125610" y="1129188"/>
                  </a:lnTo>
                  <a:lnTo>
                    <a:pt x="124762" y="1129776"/>
                  </a:lnTo>
                  <a:lnTo>
                    <a:pt x="124175" y="1129188"/>
                  </a:lnTo>
                  <a:lnTo>
                    <a:pt x="123131" y="1128862"/>
                  </a:lnTo>
                  <a:lnTo>
                    <a:pt x="123196" y="1127622"/>
                  </a:lnTo>
                  <a:lnTo>
                    <a:pt x="122609" y="1127231"/>
                  </a:lnTo>
                  <a:lnTo>
                    <a:pt x="121695" y="1128209"/>
                  </a:lnTo>
                  <a:lnTo>
                    <a:pt x="120977" y="1128405"/>
                  </a:lnTo>
                  <a:lnTo>
                    <a:pt x="120782" y="1129384"/>
                  </a:lnTo>
                  <a:lnTo>
                    <a:pt x="119868" y="1130363"/>
                  </a:lnTo>
                  <a:lnTo>
                    <a:pt x="119868" y="1131211"/>
                  </a:lnTo>
                  <a:lnTo>
                    <a:pt x="120586" y="1132582"/>
                  </a:lnTo>
                  <a:lnTo>
                    <a:pt x="119738" y="1134670"/>
                  </a:lnTo>
                  <a:lnTo>
                    <a:pt x="118824" y="1134408"/>
                  </a:lnTo>
                  <a:lnTo>
                    <a:pt x="118367" y="1133821"/>
                  </a:lnTo>
                  <a:lnTo>
                    <a:pt x="117454" y="1133756"/>
                  </a:lnTo>
                  <a:lnTo>
                    <a:pt x="117258" y="1131603"/>
                  </a:lnTo>
                  <a:lnTo>
                    <a:pt x="115692" y="1130950"/>
                  </a:lnTo>
                  <a:lnTo>
                    <a:pt x="113995" y="1129514"/>
                  </a:lnTo>
                  <a:lnTo>
                    <a:pt x="112756" y="1126121"/>
                  </a:lnTo>
                  <a:lnTo>
                    <a:pt x="110798" y="1123968"/>
                  </a:lnTo>
                  <a:lnTo>
                    <a:pt x="109885" y="1123577"/>
                  </a:lnTo>
                  <a:lnTo>
                    <a:pt x="108971" y="1123903"/>
                  </a:lnTo>
                  <a:lnTo>
                    <a:pt x="108645" y="1124751"/>
                  </a:lnTo>
                  <a:lnTo>
                    <a:pt x="107209" y="1125991"/>
                  </a:lnTo>
                  <a:lnTo>
                    <a:pt x="105839" y="1125665"/>
                  </a:lnTo>
                  <a:lnTo>
                    <a:pt x="103751" y="1127426"/>
                  </a:lnTo>
                  <a:lnTo>
                    <a:pt x="100945" y="1128144"/>
                  </a:lnTo>
                  <a:lnTo>
                    <a:pt x="100358" y="1128797"/>
                  </a:lnTo>
                  <a:lnTo>
                    <a:pt x="100097" y="1130885"/>
                  </a:lnTo>
                  <a:lnTo>
                    <a:pt x="98922" y="1130167"/>
                  </a:lnTo>
                  <a:lnTo>
                    <a:pt x="99118" y="1128014"/>
                  </a:lnTo>
                  <a:lnTo>
                    <a:pt x="98596" y="1127688"/>
                  </a:lnTo>
                  <a:lnTo>
                    <a:pt x="101532" y="1124686"/>
                  </a:lnTo>
                  <a:lnTo>
                    <a:pt x="102772" y="1121880"/>
                  </a:lnTo>
                  <a:lnTo>
                    <a:pt x="105578" y="1118617"/>
                  </a:lnTo>
                  <a:lnTo>
                    <a:pt x="104795" y="1117247"/>
                  </a:lnTo>
                  <a:lnTo>
                    <a:pt x="105056" y="1116856"/>
                  </a:lnTo>
                  <a:lnTo>
                    <a:pt x="107144" y="1116268"/>
                  </a:lnTo>
                  <a:lnTo>
                    <a:pt x="108384" y="1114833"/>
                  </a:lnTo>
                  <a:lnTo>
                    <a:pt x="108710" y="1114246"/>
                  </a:lnTo>
                  <a:lnTo>
                    <a:pt x="108449" y="1113593"/>
                  </a:lnTo>
                  <a:lnTo>
                    <a:pt x="108906" y="1112614"/>
                  </a:lnTo>
                  <a:lnTo>
                    <a:pt x="108514" y="1111570"/>
                  </a:lnTo>
                  <a:lnTo>
                    <a:pt x="108775" y="1111375"/>
                  </a:lnTo>
                  <a:lnTo>
                    <a:pt x="109689" y="1111439"/>
                  </a:lnTo>
                  <a:lnTo>
                    <a:pt x="110080" y="1110983"/>
                  </a:lnTo>
                  <a:lnTo>
                    <a:pt x="110733" y="1111309"/>
                  </a:lnTo>
                  <a:lnTo>
                    <a:pt x="109950" y="1117834"/>
                  </a:lnTo>
                  <a:lnTo>
                    <a:pt x="110276" y="1118291"/>
                  </a:lnTo>
                  <a:lnTo>
                    <a:pt x="110602" y="1117639"/>
                  </a:lnTo>
                  <a:lnTo>
                    <a:pt x="110929" y="1119009"/>
                  </a:lnTo>
                  <a:lnTo>
                    <a:pt x="111581" y="1119857"/>
                  </a:lnTo>
                  <a:lnTo>
                    <a:pt x="112495" y="1120249"/>
                  </a:lnTo>
                  <a:lnTo>
                    <a:pt x="112625" y="1119400"/>
                  </a:lnTo>
                  <a:lnTo>
                    <a:pt x="111777" y="1118944"/>
                  </a:lnTo>
                  <a:lnTo>
                    <a:pt x="111907" y="1116073"/>
                  </a:lnTo>
                  <a:lnTo>
                    <a:pt x="111581" y="1115877"/>
                  </a:lnTo>
                  <a:lnTo>
                    <a:pt x="111255" y="1116203"/>
                  </a:lnTo>
                  <a:lnTo>
                    <a:pt x="111516" y="1112875"/>
                  </a:lnTo>
                  <a:lnTo>
                    <a:pt x="113082" y="1111375"/>
                  </a:lnTo>
                  <a:lnTo>
                    <a:pt x="113343" y="1110722"/>
                  </a:lnTo>
                  <a:lnTo>
                    <a:pt x="113082" y="1108960"/>
                  </a:lnTo>
                  <a:lnTo>
                    <a:pt x="114452" y="1108503"/>
                  </a:lnTo>
                  <a:lnTo>
                    <a:pt x="114387" y="1107264"/>
                  </a:lnTo>
                  <a:lnTo>
                    <a:pt x="115170" y="1106676"/>
                  </a:lnTo>
                  <a:lnTo>
                    <a:pt x="114583" y="1104523"/>
                  </a:lnTo>
                  <a:lnTo>
                    <a:pt x="114844" y="1103870"/>
                  </a:lnTo>
                  <a:lnTo>
                    <a:pt x="116671" y="1103283"/>
                  </a:lnTo>
                  <a:lnTo>
                    <a:pt x="117128" y="1103544"/>
                  </a:lnTo>
                  <a:lnTo>
                    <a:pt x="117193" y="1105045"/>
                  </a:lnTo>
                  <a:lnTo>
                    <a:pt x="118824" y="1106285"/>
                  </a:lnTo>
                  <a:lnTo>
                    <a:pt x="121630" y="1106546"/>
                  </a:lnTo>
                  <a:lnTo>
                    <a:pt x="122805" y="1106024"/>
                  </a:lnTo>
                  <a:lnTo>
                    <a:pt x="123131" y="1107068"/>
                  </a:lnTo>
                  <a:lnTo>
                    <a:pt x="124044" y="1107655"/>
                  </a:lnTo>
                  <a:lnTo>
                    <a:pt x="125741" y="1107133"/>
                  </a:lnTo>
                  <a:lnTo>
                    <a:pt x="127176" y="1107655"/>
                  </a:lnTo>
                  <a:lnTo>
                    <a:pt x="127959" y="1109221"/>
                  </a:lnTo>
                  <a:lnTo>
                    <a:pt x="127307" y="1109417"/>
                  </a:lnTo>
                  <a:lnTo>
                    <a:pt x="127372" y="1110004"/>
                  </a:lnTo>
                  <a:lnTo>
                    <a:pt x="128416" y="1111375"/>
                  </a:lnTo>
                  <a:lnTo>
                    <a:pt x="128808" y="1111505"/>
                  </a:lnTo>
                  <a:lnTo>
                    <a:pt x="129330" y="1111048"/>
                  </a:lnTo>
                  <a:lnTo>
                    <a:pt x="129656" y="1111375"/>
                  </a:lnTo>
                  <a:lnTo>
                    <a:pt x="129591" y="1113984"/>
                  </a:lnTo>
                  <a:lnTo>
                    <a:pt x="129852" y="1114572"/>
                  </a:lnTo>
                  <a:lnTo>
                    <a:pt x="130570" y="1114833"/>
                  </a:lnTo>
                  <a:lnTo>
                    <a:pt x="131353" y="1114180"/>
                  </a:lnTo>
                  <a:lnTo>
                    <a:pt x="132397" y="1114246"/>
                  </a:lnTo>
                  <a:lnTo>
                    <a:pt x="132592" y="1113984"/>
                  </a:lnTo>
                  <a:lnTo>
                    <a:pt x="131483" y="1113528"/>
                  </a:lnTo>
                  <a:lnTo>
                    <a:pt x="132070" y="1112158"/>
                  </a:lnTo>
                  <a:lnTo>
                    <a:pt x="131353" y="1110461"/>
                  </a:lnTo>
                  <a:lnTo>
                    <a:pt x="131026" y="1110135"/>
                  </a:lnTo>
                  <a:lnTo>
                    <a:pt x="130570" y="1110461"/>
                  </a:lnTo>
                  <a:lnTo>
                    <a:pt x="129721" y="1110200"/>
                  </a:lnTo>
                  <a:lnTo>
                    <a:pt x="129721" y="1109613"/>
                  </a:lnTo>
                  <a:lnTo>
                    <a:pt x="130439" y="1109874"/>
                  </a:lnTo>
                  <a:lnTo>
                    <a:pt x="131418" y="1109547"/>
                  </a:lnTo>
                  <a:lnTo>
                    <a:pt x="132462" y="1110656"/>
                  </a:lnTo>
                  <a:lnTo>
                    <a:pt x="132723" y="1111896"/>
                  </a:lnTo>
                  <a:lnTo>
                    <a:pt x="134485" y="1114115"/>
                  </a:lnTo>
                  <a:lnTo>
                    <a:pt x="135333" y="1114115"/>
                  </a:lnTo>
                  <a:lnTo>
                    <a:pt x="136051" y="1112223"/>
                  </a:lnTo>
                  <a:lnTo>
                    <a:pt x="137943" y="1112288"/>
                  </a:lnTo>
                  <a:lnTo>
                    <a:pt x="138269" y="1112027"/>
                  </a:lnTo>
                  <a:lnTo>
                    <a:pt x="138791" y="1110004"/>
                  </a:lnTo>
                  <a:lnTo>
                    <a:pt x="138987" y="1106937"/>
                  </a:lnTo>
                  <a:lnTo>
                    <a:pt x="139770" y="1106154"/>
                  </a:lnTo>
                  <a:lnTo>
                    <a:pt x="140749" y="1102957"/>
                  </a:lnTo>
                  <a:lnTo>
                    <a:pt x="141793" y="1103087"/>
                  </a:lnTo>
                  <a:lnTo>
                    <a:pt x="142250" y="1103675"/>
                  </a:lnTo>
                  <a:lnTo>
                    <a:pt x="147274" y="1102304"/>
                  </a:lnTo>
                  <a:lnTo>
                    <a:pt x="147992" y="1101652"/>
                  </a:lnTo>
                  <a:lnTo>
                    <a:pt x="147470" y="1100934"/>
                  </a:lnTo>
                  <a:lnTo>
                    <a:pt x="145578" y="1099955"/>
                  </a:lnTo>
                  <a:lnTo>
                    <a:pt x="144599" y="1100086"/>
                  </a:lnTo>
                  <a:lnTo>
                    <a:pt x="143881" y="1099629"/>
                  </a:lnTo>
                  <a:lnTo>
                    <a:pt x="141728" y="1100412"/>
                  </a:lnTo>
                  <a:lnTo>
                    <a:pt x="137943" y="1099890"/>
                  </a:lnTo>
                  <a:lnTo>
                    <a:pt x="135137" y="1098389"/>
                  </a:lnTo>
                  <a:lnTo>
                    <a:pt x="135007" y="1098128"/>
                  </a:lnTo>
                  <a:lnTo>
                    <a:pt x="135724" y="1097933"/>
                  </a:lnTo>
                  <a:lnTo>
                    <a:pt x="138008" y="1097998"/>
                  </a:lnTo>
                  <a:lnTo>
                    <a:pt x="138139" y="1097541"/>
                  </a:lnTo>
                  <a:lnTo>
                    <a:pt x="137421" y="1096954"/>
                  </a:lnTo>
                  <a:lnTo>
                    <a:pt x="136051" y="1096432"/>
                  </a:lnTo>
                  <a:lnTo>
                    <a:pt x="132788" y="1098585"/>
                  </a:lnTo>
                  <a:lnTo>
                    <a:pt x="131353" y="1097998"/>
                  </a:lnTo>
                  <a:lnTo>
                    <a:pt x="130504" y="1098324"/>
                  </a:lnTo>
                  <a:lnTo>
                    <a:pt x="129264" y="1097606"/>
                  </a:lnTo>
                  <a:lnTo>
                    <a:pt x="129917" y="1096562"/>
                  </a:lnTo>
                  <a:lnTo>
                    <a:pt x="132853" y="1095126"/>
                  </a:lnTo>
                  <a:lnTo>
                    <a:pt x="132853" y="1094213"/>
                  </a:lnTo>
                  <a:lnTo>
                    <a:pt x="130570" y="1092451"/>
                  </a:lnTo>
                  <a:lnTo>
                    <a:pt x="129721" y="1092256"/>
                  </a:lnTo>
                  <a:lnTo>
                    <a:pt x="128416" y="1091211"/>
                  </a:lnTo>
                  <a:lnTo>
                    <a:pt x="126785" y="1090885"/>
                  </a:lnTo>
                  <a:lnTo>
                    <a:pt x="126524" y="1090428"/>
                  </a:lnTo>
                  <a:lnTo>
                    <a:pt x="126720" y="1089906"/>
                  </a:lnTo>
                  <a:lnTo>
                    <a:pt x="129460" y="1089254"/>
                  </a:lnTo>
                  <a:lnTo>
                    <a:pt x="130504" y="1088340"/>
                  </a:lnTo>
                  <a:lnTo>
                    <a:pt x="130439" y="1086905"/>
                  </a:lnTo>
                  <a:lnTo>
                    <a:pt x="131614" y="1086644"/>
                  </a:lnTo>
                  <a:lnTo>
                    <a:pt x="132397" y="1085991"/>
                  </a:lnTo>
                  <a:lnTo>
                    <a:pt x="133180" y="1085991"/>
                  </a:lnTo>
                  <a:lnTo>
                    <a:pt x="136116" y="1088406"/>
                  </a:lnTo>
                  <a:lnTo>
                    <a:pt x="138204" y="1089385"/>
                  </a:lnTo>
                  <a:lnTo>
                    <a:pt x="141206" y="1090037"/>
                  </a:lnTo>
                  <a:lnTo>
                    <a:pt x="141336" y="1090689"/>
                  </a:lnTo>
                  <a:lnTo>
                    <a:pt x="139509" y="1090233"/>
                  </a:lnTo>
                  <a:lnTo>
                    <a:pt x="139118" y="1090363"/>
                  </a:lnTo>
                  <a:lnTo>
                    <a:pt x="138987" y="1091081"/>
                  </a:lnTo>
                  <a:lnTo>
                    <a:pt x="142184" y="1091994"/>
                  </a:lnTo>
                  <a:lnTo>
                    <a:pt x="143228" y="1093626"/>
                  </a:lnTo>
                  <a:lnTo>
                    <a:pt x="144664" y="1094605"/>
                  </a:lnTo>
                  <a:lnTo>
                    <a:pt x="150406" y="1097019"/>
                  </a:lnTo>
                  <a:lnTo>
                    <a:pt x="151124" y="1097019"/>
                  </a:lnTo>
                  <a:lnTo>
                    <a:pt x="151972" y="1097867"/>
                  </a:lnTo>
                  <a:lnTo>
                    <a:pt x="152951" y="1097606"/>
                  </a:lnTo>
                  <a:lnTo>
                    <a:pt x="153604" y="1099303"/>
                  </a:lnTo>
                  <a:lnTo>
                    <a:pt x="153865" y="1098650"/>
                  </a:lnTo>
                  <a:lnTo>
                    <a:pt x="153147" y="1094931"/>
                  </a:lnTo>
                  <a:lnTo>
                    <a:pt x="152233" y="1093560"/>
                  </a:lnTo>
                  <a:lnTo>
                    <a:pt x="151515" y="1093756"/>
                  </a:lnTo>
                  <a:lnTo>
                    <a:pt x="150798" y="1094866"/>
                  </a:lnTo>
                  <a:lnTo>
                    <a:pt x="149819" y="1094279"/>
                  </a:lnTo>
                  <a:lnTo>
                    <a:pt x="148775" y="1094800"/>
                  </a:lnTo>
                  <a:lnTo>
                    <a:pt x="147209" y="1093822"/>
                  </a:lnTo>
                  <a:lnTo>
                    <a:pt x="147013" y="1092843"/>
                  </a:lnTo>
                  <a:lnTo>
                    <a:pt x="145251" y="1092125"/>
                  </a:lnTo>
                  <a:lnTo>
                    <a:pt x="144729" y="1091407"/>
                  </a:lnTo>
                  <a:lnTo>
                    <a:pt x="144533" y="1090037"/>
                  </a:lnTo>
                  <a:lnTo>
                    <a:pt x="145317" y="1089711"/>
                  </a:lnTo>
                  <a:lnTo>
                    <a:pt x="150863" y="1089058"/>
                  </a:lnTo>
                  <a:lnTo>
                    <a:pt x="151842" y="1087362"/>
                  </a:lnTo>
                  <a:lnTo>
                    <a:pt x="151972" y="1086970"/>
                  </a:lnTo>
                  <a:lnTo>
                    <a:pt x="151581" y="1086644"/>
                  </a:lnTo>
                  <a:lnTo>
                    <a:pt x="150667" y="1086905"/>
                  </a:lnTo>
                  <a:lnTo>
                    <a:pt x="149297" y="1088275"/>
                  </a:lnTo>
                  <a:lnTo>
                    <a:pt x="146295" y="1087688"/>
                  </a:lnTo>
                  <a:lnTo>
                    <a:pt x="142641" y="1087753"/>
                  </a:lnTo>
                  <a:lnTo>
                    <a:pt x="139509" y="1084752"/>
                  </a:lnTo>
                  <a:lnTo>
                    <a:pt x="138530" y="1084425"/>
                  </a:lnTo>
                  <a:lnTo>
                    <a:pt x="135855" y="1084556"/>
                  </a:lnTo>
                  <a:lnTo>
                    <a:pt x="129982" y="1081750"/>
                  </a:lnTo>
                  <a:lnTo>
                    <a:pt x="129395" y="1081750"/>
                  </a:lnTo>
                  <a:lnTo>
                    <a:pt x="128677" y="1082337"/>
                  </a:lnTo>
                  <a:lnTo>
                    <a:pt x="127307" y="1080837"/>
                  </a:lnTo>
                  <a:lnTo>
                    <a:pt x="126002" y="1081293"/>
                  </a:lnTo>
                  <a:lnTo>
                    <a:pt x="124436" y="1081163"/>
                  </a:lnTo>
                  <a:lnTo>
                    <a:pt x="123327" y="1079336"/>
                  </a:lnTo>
                  <a:lnTo>
                    <a:pt x="121760" y="1077966"/>
                  </a:lnTo>
                  <a:lnTo>
                    <a:pt x="120129" y="1077900"/>
                  </a:lnTo>
                  <a:lnTo>
                    <a:pt x="119216" y="1078357"/>
                  </a:lnTo>
                  <a:lnTo>
                    <a:pt x="118106" y="1077378"/>
                  </a:lnTo>
                  <a:lnTo>
                    <a:pt x="118302" y="1075681"/>
                  </a:lnTo>
                  <a:lnTo>
                    <a:pt x="118759" y="1076204"/>
                  </a:lnTo>
                  <a:lnTo>
                    <a:pt x="120325" y="1076399"/>
                  </a:lnTo>
                  <a:lnTo>
                    <a:pt x="122152" y="1077900"/>
                  </a:lnTo>
                  <a:lnTo>
                    <a:pt x="123327" y="1077574"/>
                  </a:lnTo>
                  <a:lnTo>
                    <a:pt x="122935" y="1076921"/>
                  </a:lnTo>
                  <a:lnTo>
                    <a:pt x="121173" y="1076073"/>
                  </a:lnTo>
                  <a:lnTo>
                    <a:pt x="121695" y="1075747"/>
                  </a:lnTo>
                  <a:lnTo>
                    <a:pt x="121630" y="1075159"/>
                  </a:lnTo>
                  <a:lnTo>
                    <a:pt x="118041" y="1072941"/>
                  </a:lnTo>
                  <a:lnTo>
                    <a:pt x="116867" y="1073072"/>
                  </a:lnTo>
                  <a:lnTo>
                    <a:pt x="116736" y="1073593"/>
                  </a:lnTo>
                  <a:lnTo>
                    <a:pt x="117584" y="1074050"/>
                  </a:lnTo>
                  <a:lnTo>
                    <a:pt x="117715" y="1074703"/>
                  </a:lnTo>
                  <a:lnTo>
                    <a:pt x="116671" y="1074638"/>
                  </a:lnTo>
                  <a:lnTo>
                    <a:pt x="114844" y="1073789"/>
                  </a:lnTo>
                  <a:lnTo>
                    <a:pt x="114126" y="1073072"/>
                  </a:lnTo>
                  <a:lnTo>
                    <a:pt x="114387" y="1071571"/>
                  </a:lnTo>
                  <a:lnTo>
                    <a:pt x="113930" y="1070853"/>
                  </a:lnTo>
                  <a:lnTo>
                    <a:pt x="116540" y="1070722"/>
                  </a:lnTo>
                  <a:lnTo>
                    <a:pt x="119868" y="1071832"/>
                  </a:lnTo>
                  <a:lnTo>
                    <a:pt x="125023" y="1072484"/>
                  </a:lnTo>
                  <a:lnTo>
                    <a:pt x="125023" y="1071766"/>
                  </a:lnTo>
                  <a:lnTo>
                    <a:pt x="124632" y="1071505"/>
                  </a:lnTo>
                  <a:lnTo>
                    <a:pt x="122413" y="1070853"/>
                  </a:lnTo>
                  <a:lnTo>
                    <a:pt x="120390" y="1070788"/>
                  </a:lnTo>
                  <a:lnTo>
                    <a:pt x="118106" y="1069939"/>
                  </a:lnTo>
                  <a:lnTo>
                    <a:pt x="118955" y="1069744"/>
                  </a:lnTo>
                  <a:lnTo>
                    <a:pt x="119085" y="1069287"/>
                  </a:lnTo>
                  <a:lnTo>
                    <a:pt x="115040" y="1068178"/>
                  </a:lnTo>
                  <a:lnTo>
                    <a:pt x="114648" y="1067525"/>
                  </a:lnTo>
                  <a:lnTo>
                    <a:pt x="115301" y="1067199"/>
                  </a:lnTo>
                  <a:lnTo>
                    <a:pt x="116345" y="1067786"/>
                  </a:lnTo>
                  <a:lnTo>
                    <a:pt x="118367" y="1067786"/>
                  </a:lnTo>
                  <a:lnTo>
                    <a:pt x="120064" y="1068373"/>
                  </a:lnTo>
                  <a:lnTo>
                    <a:pt x="123914" y="1068308"/>
                  </a:lnTo>
                  <a:lnTo>
                    <a:pt x="128612" y="1069809"/>
                  </a:lnTo>
                  <a:lnTo>
                    <a:pt x="129003" y="1070722"/>
                  </a:lnTo>
                  <a:lnTo>
                    <a:pt x="128873" y="1071440"/>
                  </a:lnTo>
                  <a:lnTo>
                    <a:pt x="128286" y="1071701"/>
                  </a:lnTo>
                  <a:lnTo>
                    <a:pt x="128742" y="1072027"/>
                  </a:lnTo>
                  <a:lnTo>
                    <a:pt x="130439" y="1072027"/>
                  </a:lnTo>
                  <a:lnTo>
                    <a:pt x="135594" y="1073789"/>
                  </a:lnTo>
                  <a:lnTo>
                    <a:pt x="135007" y="1074507"/>
                  </a:lnTo>
                  <a:lnTo>
                    <a:pt x="134028" y="1074311"/>
                  </a:lnTo>
                  <a:lnTo>
                    <a:pt x="132853" y="1074768"/>
                  </a:lnTo>
                  <a:lnTo>
                    <a:pt x="132005" y="1074376"/>
                  </a:lnTo>
                  <a:lnTo>
                    <a:pt x="132331" y="1075355"/>
                  </a:lnTo>
                  <a:lnTo>
                    <a:pt x="135920" y="1075812"/>
                  </a:lnTo>
                  <a:lnTo>
                    <a:pt x="137552" y="1076791"/>
                  </a:lnTo>
                  <a:lnTo>
                    <a:pt x="138726" y="1076726"/>
                  </a:lnTo>
                  <a:lnTo>
                    <a:pt x="139640" y="1077313"/>
                  </a:lnTo>
                  <a:lnTo>
                    <a:pt x="144077" y="1075812"/>
                  </a:lnTo>
                  <a:lnTo>
                    <a:pt x="145773" y="1076008"/>
                  </a:lnTo>
                  <a:lnTo>
                    <a:pt x="146034" y="1075551"/>
                  </a:lnTo>
                  <a:lnTo>
                    <a:pt x="145578" y="1075094"/>
                  </a:lnTo>
                  <a:lnTo>
                    <a:pt x="145773" y="1074638"/>
                  </a:lnTo>
                  <a:lnTo>
                    <a:pt x="146426" y="1074833"/>
                  </a:lnTo>
                  <a:lnTo>
                    <a:pt x="146622" y="1074442"/>
                  </a:lnTo>
                  <a:lnTo>
                    <a:pt x="145773" y="1073332"/>
                  </a:lnTo>
                  <a:lnTo>
                    <a:pt x="144990" y="1073137"/>
                  </a:lnTo>
                  <a:lnTo>
                    <a:pt x="144077" y="1073593"/>
                  </a:lnTo>
                  <a:lnTo>
                    <a:pt x="143685" y="1074507"/>
                  </a:lnTo>
                  <a:lnTo>
                    <a:pt x="142641" y="1074442"/>
                  </a:lnTo>
                  <a:lnTo>
                    <a:pt x="142315" y="1072941"/>
                  </a:lnTo>
                  <a:lnTo>
                    <a:pt x="141923" y="1072615"/>
                  </a:lnTo>
                  <a:lnTo>
                    <a:pt x="141075" y="1073855"/>
                  </a:lnTo>
                  <a:lnTo>
                    <a:pt x="140684" y="1073855"/>
                  </a:lnTo>
                  <a:lnTo>
                    <a:pt x="136964" y="1072158"/>
                  </a:lnTo>
                  <a:lnTo>
                    <a:pt x="136051" y="1071179"/>
                  </a:lnTo>
                  <a:lnTo>
                    <a:pt x="134028" y="1070983"/>
                  </a:lnTo>
                  <a:lnTo>
                    <a:pt x="133767" y="1071701"/>
                  </a:lnTo>
                  <a:lnTo>
                    <a:pt x="130765" y="1069874"/>
                  </a:lnTo>
                  <a:lnTo>
                    <a:pt x="127698" y="1068634"/>
                  </a:lnTo>
                  <a:lnTo>
                    <a:pt x="119542" y="1067199"/>
                  </a:lnTo>
                  <a:lnTo>
                    <a:pt x="115496" y="1066873"/>
                  </a:lnTo>
                  <a:lnTo>
                    <a:pt x="114909" y="1066285"/>
                  </a:lnTo>
                  <a:lnTo>
                    <a:pt x="115431" y="1065437"/>
                  </a:lnTo>
                  <a:lnTo>
                    <a:pt x="114518" y="1063349"/>
                  </a:lnTo>
                  <a:lnTo>
                    <a:pt x="112756" y="1062500"/>
                  </a:lnTo>
                  <a:lnTo>
                    <a:pt x="112299" y="1061848"/>
                  </a:lnTo>
                  <a:lnTo>
                    <a:pt x="111842" y="1056040"/>
                  </a:lnTo>
                  <a:lnTo>
                    <a:pt x="109754" y="1056302"/>
                  </a:lnTo>
                  <a:lnTo>
                    <a:pt x="104664" y="1055714"/>
                  </a:lnTo>
                  <a:lnTo>
                    <a:pt x="102511" y="1056367"/>
                  </a:lnTo>
                  <a:lnTo>
                    <a:pt x="101141" y="1057542"/>
                  </a:lnTo>
                  <a:lnTo>
                    <a:pt x="100554" y="1057411"/>
                  </a:lnTo>
                  <a:lnTo>
                    <a:pt x="99901" y="1056236"/>
                  </a:lnTo>
                  <a:lnTo>
                    <a:pt x="97356" y="1055062"/>
                  </a:lnTo>
                  <a:lnTo>
                    <a:pt x="95529" y="1054670"/>
                  </a:lnTo>
                  <a:lnTo>
                    <a:pt x="94355" y="1055192"/>
                  </a:lnTo>
                  <a:lnTo>
                    <a:pt x="93833" y="1054997"/>
                  </a:lnTo>
                  <a:lnTo>
                    <a:pt x="93441" y="1054474"/>
                  </a:lnTo>
                  <a:lnTo>
                    <a:pt x="93702" y="1053952"/>
                  </a:lnTo>
                  <a:lnTo>
                    <a:pt x="94616" y="1053104"/>
                  </a:lnTo>
                  <a:lnTo>
                    <a:pt x="95986" y="1052843"/>
                  </a:lnTo>
                  <a:lnTo>
                    <a:pt x="97160" y="1051865"/>
                  </a:lnTo>
                  <a:lnTo>
                    <a:pt x="97226" y="1050951"/>
                  </a:lnTo>
                  <a:lnTo>
                    <a:pt x="96051" y="1050494"/>
                  </a:lnTo>
                  <a:lnTo>
                    <a:pt x="95986" y="1049646"/>
                  </a:lnTo>
                  <a:lnTo>
                    <a:pt x="96573" y="1048667"/>
                  </a:lnTo>
                  <a:lnTo>
                    <a:pt x="97617" y="1048080"/>
                  </a:lnTo>
                  <a:lnTo>
                    <a:pt x="98987" y="1047819"/>
                  </a:lnTo>
                  <a:lnTo>
                    <a:pt x="100815" y="1046775"/>
                  </a:lnTo>
                  <a:lnTo>
                    <a:pt x="101793" y="1045731"/>
                  </a:lnTo>
                  <a:lnTo>
                    <a:pt x="102837" y="1045861"/>
                  </a:lnTo>
                  <a:lnTo>
                    <a:pt x="105382" y="1044948"/>
                  </a:lnTo>
                  <a:lnTo>
                    <a:pt x="106622" y="1045731"/>
                  </a:lnTo>
                  <a:lnTo>
                    <a:pt x="106491" y="1046971"/>
                  </a:lnTo>
                  <a:lnTo>
                    <a:pt x="107536" y="1046840"/>
                  </a:lnTo>
                  <a:lnTo>
                    <a:pt x="107275" y="1047819"/>
                  </a:lnTo>
                  <a:lnTo>
                    <a:pt x="107536" y="1048341"/>
                  </a:lnTo>
                  <a:lnTo>
                    <a:pt x="107013" y="1049450"/>
                  </a:lnTo>
                  <a:lnTo>
                    <a:pt x="108645" y="1050037"/>
                  </a:lnTo>
                  <a:lnTo>
                    <a:pt x="109036" y="1049842"/>
                  </a:lnTo>
                  <a:lnTo>
                    <a:pt x="109297" y="1049646"/>
                  </a:lnTo>
                  <a:lnTo>
                    <a:pt x="109102" y="1048667"/>
                  </a:lnTo>
                  <a:lnTo>
                    <a:pt x="108188" y="1048471"/>
                  </a:lnTo>
                  <a:lnTo>
                    <a:pt x="108058" y="1047884"/>
                  </a:lnTo>
                  <a:lnTo>
                    <a:pt x="108514" y="1046840"/>
                  </a:lnTo>
                  <a:lnTo>
                    <a:pt x="108123" y="1045666"/>
                  </a:lnTo>
                  <a:lnTo>
                    <a:pt x="109624" y="1044817"/>
                  </a:lnTo>
                  <a:lnTo>
                    <a:pt x="109624" y="1044100"/>
                  </a:lnTo>
                  <a:lnTo>
                    <a:pt x="108841" y="1043382"/>
                  </a:lnTo>
                  <a:lnTo>
                    <a:pt x="108841" y="1042599"/>
                  </a:lnTo>
                  <a:lnTo>
                    <a:pt x="109885" y="1042599"/>
                  </a:lnTo>
                  <a:lnTo>
                    <a:pt x="111581" y="1043512"/>
                  </a:lnTo>
                  <a:lnTo>
                    <a:pt x="115431" y="1047036"/>
                  </a:lnTo>
                  <a:lnTo>
                    <a:pt x="116671" y="1047101"/>
                  </a:lnTo>
                  <a:lnTo>
                    <a:pt x="117715" y="1045339"/>
                  </a:lnTo>
                  <a:lnTo>
                    <a:pt x="118759" y="1045209"/>
                  </a:lnTo>
                  <a:lnTo>
                    <a:pt x="124697" y="1048341"/>
                  </a:lnTo>
                  <a:lnTo>
                    <a:pt x="128612" y="1048928"/>
                  </a:lnTo>
                  <a:lnTo>
                    <a:pt x="129134" y="1050233"/>
                  </a:lnTo>
                  <a:lnTo>
                    <a:pt x="130113" y="1050037"/>
                  </a:lnTo>
                  <a:lnTo>
                    <a:pt x="131157" y="1049320"/>
                  </a:lnTo>
                  <a:lnTo>
                    <a:pt x="131287" y="1048798"/>
                  </a:lnTo>
                  <a:lnTo>
                    <a:pt x="130309" y="1048994"/>
                  </a:lnTo>
                  <a:lnTo>
                    <a:pt x="129003" y="1047492"/>
                  </a:lnTo>
                  <a:lnTo>
                    <a:pt x="128025" y="1047297"/>
                  </a:lnTo>
                  <a:lnTo>
                    <a:pt x="123718" y="1042794"/>
                  </a:lnTo>
                  <a:lnTo>
                    <a:pt x="121956" y="1041750"/>
                  </a:lnTo>
                  <a:lnTo>
                    <a:pt x="120782" y="1040250"/>
                  </a:lnTo>
                  <a:lnTo>
                    <a:pt x="117323" y="1038749"/>
                  </a:lnTo>
                  <a:lnTo>
                    <a:pt x="117193" y="1037639"/>
                  </a:lnTo>
                  <a:lnTo>
                    <a:pt x="117584" y="1036791"/>
                  </a:lnTo>
                  <a:lnTo>
                    <a:pt x="119020" y="1036661"/>
                  </a:lnTo>
                  <a:lnTo>
                    <a:pt x="120977" y="1038423"/>
                  </a:lnTo>
                  <a:lnTo>
                    <a:pt x="121238" y="1036922"/>
                  </a:lnTo>
                  <a:lnTo>
                    <a:pt x="122282" y="1036530"/>
                  </a:lnTo>
                  <a:lnTo>
                    <a:pt x="124110" y="1036987"/>
                  </a:lnTo>
                  <a:lnTo>
                    <a:pt x="126393" y="1036399"/>
                  </a:lnTo>
                  <a:lnTo>
                    <a:pt x="127307" y="1036726"/>
                  </a:lnTo>
                  <a:lnTo>
                    <a:pt x="127959" y="1038423"/>
                  </a:lnTo>
                  <a:lnTo>
                    <a:pt x="129134" y="1038879"/>
                  </a:lnTo>
                  <a:lnTo>
                    <a:pt x="131418" y="1038553"/>
                  </a:lnTo>
                  <a:lnTo>
                    <a:pt x="133049" y="1037444"/>
                  </a:lnTo>
                  <a:lnTo>
                    <a:pt x="135659" y="1037901"/>
                  </a:lnTo>
                  <a:lnTo>
                    <a:pt x="137160" y="1039206"/>
                  </a:lnTo>
                  <a:lnTo>
                    <a:pt x="137421" y="1041293"/>
                  </a:lnTo>
                  <a:lnTo>
                    <a:pt x="139444" y="1042011"/>
                  </a:lnTo>
                  <a:lnTo>
                    <a:pt x="139966" y="1041620"/>
                  </a:lnTo>
                  <a:lnTo>
                    <a:pt x="140162" y="1040445"/>
                  </a:lnTo>
                  <a:lnTo>
                    <a:pt x="143294" y="1040772"/>
                  </a:lnTo>
                  <a:lnTo>
                    <a:pt x="145251" y="1039336"/>
                  </a:lnTo>
                  <a:lnTo>
                    <a:pt x="148122" y="1040510"/>
                  </a:lnTo>
                  <a:lnTo>
                    <a:pt x="151059" y="1040706"/>
                  </a:lnTo>
                  <a:lnTo>
                    <a:pt x="155822" y="1042142"/>
                  </a:lnTo>
                  <a:lnTo>
                    <a:pt x="156736" y="1043773"/>
                  </a:lnTo>
                  <a:lnTo>
                    <a:pt x="156866" y="1044817"/>
                  </a:lnTo>
                  <a:lnTo>
                    <a:pt x="156344" y="1045209"/>
                  </a:lnTo>
                  <a:lnTo>
                    <a:pt x="153930" y="1044817"/>
                  </a:lnTo>
                  <a:lnTo>
                    <a:pt x="153865" y="1046840"/>
                  </a:lnTo>
                  <a:lnTo>
                    <a:pt x="155300" y="1047036"/>
                  </a:lnTo>
                  <a:lnTo>
                    <a:pt x="156931" y="1048667"/>
                  </a:lnTo>
                  <a:lnTo>
                    <a:pt x="157192" y="1049711"/>
                  </a:lnTo>
                  <a:lnTo>
                    <a:pt x="156670" y="1050103"/>
                  </a:lnTo>
                  <a:lnTo>
                    <a:pt x="156670" y="1051016"/>
                  </a:lnTo>
                  <a:lnTo>
                    <a:pt x="158236" y="1051799"/>
                  </a:lnTo>
                  <a:lnTo>
                    <a:pt x="158824" y="1053822"/>
                  </a:lnTo>
                  <a:lnTo>
                    <a:pt x="160455" y="1054344"/>
                  </a:lnTo>
                  <a:lnTo>
                    <a:pt x="160716" y="1054083"/>
                  </a:lnTo>
                  <a:lnTo>
                    <a:pt x="160194" y="1052517"/>
                  </a:lnTo>
                  <a:lnTo>
                    <a:pt x="160847" y="1052452"/>
                  </a:lnTo>
                  <a:lnTo>
                    <a:pt x="164044" y="1052452"/>
                  </a:lnTo>
                  <a:lnTo>
                    <a:pt x="166197" y="1052909"/>
                  </a:lnTo>
                  <a:lnTo>
                    <a:pt x="166980" y="1053496"/>
                  </a:lnTo>
                  <a:lnTo>
                    <a:pt x="166850" y="1052582"/>
                  </a:lnTo>
                  <a:lnTo>
                    <a:pt x="164435" y="1051995"/>
                  </a:lnTo>
                  <a:lnTo>
                    <a:pt x="164109" y="1051081"/>
                  </a:lnTo>
                  <a:lnTo>
                    <a:pt x="166393" y="1050103"/>
                  </a:lnTo>
                  <a:lnTo>
                    <a:pt x="166915" y="1048275"/>
                  </a:lnTo>
                  <a:lnTo>
                    <a:pt x="167306" y="1047949"/>
                  </a:lnTo>
                  <a:lnTo>
                    <a:pt x="168938" y="1048080"/>
                  </a:lnTo>
                  <a:lnTo>
                    <a:pt x="169460" y="1050103"/>
                  </a:lnTo>
                  <a:lnTo>
                    <a:pt x="170765" y="1051669"/>
                  </a:lnTo>
                  <a:lnTo>
                    <a:pt x="172983" y="1050690"/>
                  </a:lnTo>
                  <a:lnTo>
                    <a:pt x="175855" y="1050494"/>
                  </a:lnTo>
                  <a:lnTo>
                    <a:pt x="175920" y="1050037"/>
                  </a:lnTo>
                  <a:lnTo>
                    <a:pt x="173179" y="1047427"/>
                  </a:lnTo>
                  <a:lnTo>
                    <a:pt x="168220" y="1045992"/>
                  </a:lnTo>
                  <a:lnTo>
                    <a:pt x="167763" y="1045926"/>
                  </a:lnTo>
                  <a:lnTo>
                    <a:pt x="166980" y="1046971"/>
                  </a:lnTo>
                  <a:lnTo>
                    <a:pt x="165610" y="1046775"/>
                  </a:lnTo>
                  <a:lnTo>
                    <a:pt x="165806" y="1047623"/>
                  </a:lnTo>
                  <a:lnTo>
                    <a:pt x="164957" y="1047427"/>
                  </a:lnTo>
                  <a:lnTo>
                    <a:pt x="163783" y="1048341"/>
                  </a:lnTo>
                  <a:lnTo>
                    <a:pt x="162804" y="1047949"/>
                  </a:lnTo>
                  <a:lnTo>
                    <a:pt x="161564" y="1048080"/>
                  </a:lnTo>
                  <a:lnTo>
                    <a:pt x="161173" y="1047232"/>
                  </a:lnTo>
                  <a:lnTo>
                    <a:pt x="161891" y="1046449"/>
                  </a:lnTo>
                  <a:lnTo>
                    <a:pt x="161760" y="1045926"/>
                  </a:lnTo>
                  <a:lnTo>
                    <a:pt x="161238" y="1046187"/>
                  </a:lnTo>
                  <a:lnTo>
                    <a:pt x="161108" y="1045143"/>
                  </a:lnTo>
                  <a:lnTo>
                    <a:pt x="163130" y="1045404"/>
                  </a:lnTo>
                  <a:lnTo>
                    <a:pt x="163718" y="1046579"/>
                  </a:lnTo>
                  <a:lnTo>
                    <a:pt x="165740" y="1044230"/>
                  </a:lnTo>
                  <a:lnTo>
                    <a:pt x="165740" y="1043447"/>
                  </a:lnTo>
                  <a:lnTo>
                    <a:pt x="166197" y="1043382"/>
                  </a:lnTo>
                  <a:lnTo>
                    <a:pt x="167633" y="1044100"/>
                  </a:lnTo>
                  <a:lnTo>
                    <a:pt x="167176" y="1044426"/>
                  </a:lnTo>
                  <a:lnTo>
                    <a:pt x="167633" y="1044621"/>
                  </a:lnTo>
                  <a:lnTo>
                    <a:pt x="170178" y="1044883"/>
                  </a:lnTo>
                  <a:lnTo>
                    <a:pt x="169134" y="1043643"/>
                  </a:lnTo>
                  <a:lnTo>
                    <a:pt x="168416" y="1041489"/>
                  </a:lnTo>
                  <a:lnTo>
                    <a:pt x="169134" y="1041098"/>
                  </a:lnTo>
                  <a:lnTo>
                    <a:pt x="171091" y="1041816"/>
                  </a:lnTo>
                  <a:lnTo>
                    <a:pt x="172592" y="1041228"/>
                  </a:lnTo>
                  <a:lnTo>
                    <a:pt x="173440" y="1039467"/>
                  </a:lnTo>
                  <a:lnTo>
                    <a:pt x="172657" y="1039401"/>
                  </a:lnTo>
                  <a:lnTo>
                    <a:pt x="172461" y="1038749"/>
                  </a:lnTo>
                  <a:lnTo>
                    <a:pt x="170830" y="1038814"/>
                  </a:lnTo>
                  <a:lnTo>
                    <a:pt x="169460" y="1039793"/>
                  </a:lnTo>
                  <a:lnTo>
                    <a:pt x="166132" y="1038749"/>
                  </a:lnTo>
                  <a:lnTo>
                    <a:pt x="164174" y="1039010"/>
                  </a:lnTo>
                  <a:lnTo>
                    <a:pt x="162543" y="1038423"/>
                  </a:lnTo>
                  <a:lnTo>
                    <a:pt x="159737" y="1038292"/>
                  </a:lnTo>
                  <a:lnTo>
                    <a:pt x="158367" y="1037378"/>
                  </a:lnTo>
                  <a:lnTo>
                    <a:pt x="152951" y="1035552"/>
                  </a:lnTo>
                  <a:lnTo>
                    <a:pt x="152429" y="1034964"/>
                  </a:lnTo>
                  <a:lnTo>
                    <a:pt x="152037" y="1033137"/>
                  </a:lnTo>
                  <a:lnTo>
                    <a:pt x="148905" y="1030919"/>
                  </a:lnTo>
                  <a:lnTo>
                    <a:pt x="145708" y="1026742"/>
                  </a:lnTo>
                  <a:lnTo>
                    <a:pt x="145773" y="1022762"/>
                  </a:lnTo>
                  <a:lnTo>
                    <a:pt x="143946" y="1021392"/>
                  </a:lnTo>
                  <a:lnTo>
                    <a:pt x="144468" y="1019891"/>
                  </a:lnTo>
                  <a:lnTo>
                    <a:pt x="144207" y="1017737"/>
                  </a:lnTo>
                  <a:lnTo>
                    <a:pt x="148449" y="1017542"/>
                  </a:lnTo>
                  <a:lnTo>
                    <a:pt x="152233" y="1019565"/>
                  </a:lnTo>
                  <a:lnTo>
                    <a:pt x="153799" y="1019760"/>
                  </a:lnTo>
                  <a:lnTo>
                    <a:pt x="156997" y="1019108"/>
                  </a:lnTo>
                  <a:lnTo>
                    <a:pt x="158563" y="1017281"/>
                  </a:lnTo>
                  <a:lnTo>
                    <a:pt x="162347" y="1017411"/>
                  </a:lnTo>
                  <a:lnTo>
                    <a:pt x="163130" y="1017672"/>
                  </a:lnTo>
                  <a:lnTo>
                    <a:pt x="165284" y="1019434"/>
                  </a:lnTo>
                  <a:lnTo>
                    <a:pt x="166719" y="1019695"/>
                  </a:lnTo>
                  <a:lnTo>
                    <a:pt x="168677" y="1019108"/>
                  </a:lnTo>
                  <a:lnTo>
                    <a:pt x="168873" y="1021065"/>
                  </a:lnTo>
                  <a:lnTo>
                    <a:pt x="171613" y="1022893"/>
                  </a:lnTo>
                  <a:lnTo>
                    <a:pt x="175528" y="1023414"/>
                  </a:lnTo>
                  <a:lnTo>
                    <a:pt x="178595" y="1023154"/>
                  </a:lnTo>
                  <a:lnTo>
                    <a:pt x="183032" y="1024524"/>
                  </a:lnTo>
                  <a:lnTo>
                    <a:pt x="186947" y="1023937"/>
                  </a:lnTo>
                  <a:lnTo>
                    <a:pt x="187926" y="1024263"/>
                  </a:lnTo>
                  <a:lnTo>
                    <a:pt x="188318" y="1023284"/>
                  </a:lnTo>
                  <a:lnTo>
                    <a:pt x="191058" y="1022566"/>
                  </a:lnTo>
                  <a:lnTo>
                    <a:pt x="192624" y="1019369"/>
                  </a:lnTo>
                  <a:lnTo>
                    <a:pt x="194190" y="1019891"/>
                  </a:lnTo>
                  <a:lnTo>
                    <a:pt x="195104" y="1019434"/>
                  </a:lnTo>
                  <a:lnTo>
                    <a:pt x="197257" y="1019956"/>
                  </a:lnTo>
                  <a:lnTo>
                    <a:pt x="196670" y="1019173"/>
                  </a:lnTo>
                  <a:lnTo>
                    <a:pt x="194778" y="1018782"/>
                  </a:lnTo>
                  <a:lnTo>
                    <a:pt x="194582" y="1017999"/>
                  </a:lnTo>
                  <a:lnTo>
                    <a:pt x="193995" y="1017933"/>
                  </a:lnTo>
                  <a:lnTo>
                    <a:pt x="193799" y="1017216"/>
                  </a:lnTo>
                  <a:lnTo>
                    <a:pt x="194451" y="1015388"/>
                  </a:lnTo>
                  <a:lnTo>
                    <a:pt x="195039" y="1015258"/>
                  </a:lnTo>
                  <a:lnTo>
                    <a:pt x="196539" y="1016171"/>
                  </a:lnTo>
                  <a:lnTo>
                    <a:pt x="197649" y="1015911"/>
                  </a:lnTo>
                  <a:lnTo>
                    <a:pt x="198236" y="1015062"/>
                  </a:lnTo>
                  <a:lnTo>
                    <a:pt x="200650" y="1015780"/>
                  </a:lnTo>
                  <a:lnTo>
                    <a:pt x="202608" y="1014801"/>
                  </a:lnTo>
                  <a:lnTo>
                    <a:pt x="202869" y="1014149"/>
                  </a:lnTo>
                  <a:lnTo>
                    <a:pt x="204043" y="1015062"/>
                  </a:lnTo>
                  <a:lnTo>
                    <a:pt x="206654" y="1015258"/>
                  </a:lnTo>
                  <a:lnTo>
                    <a:pt x="208742" y="1016041"/>
                  </a:lnTo>
                  <a:lnTo>
                    <a:pt x="210503" y="1017411"/>
                  </a:lnTo>
                  <a:lnTo>
                    <a:pt x="211613" y="1017737"/>
                  </a:lnTo>
                  <a:lnTo>
                    <a:pt x="211678" y="1016759"/>
                  </a:lnTo>
                  <a:lnTo>
                    <a:pt x="211025" y="1015845"/>
                  </a:lnTo>
                  <a:lnTo>
                    <a:pt x="209264" y="1014671"/>
                  </a:lnTo>
                  <a:lnTo>
                    <a:pt x="207632" y="1014345"/>
                  </a:lnTo>
                  <a:lnTo>
                    <a:pt x="206262" y="1013366"/>
                  </a:lnTo>
                  <a:lnTo>
                    <a:pt x="206131" y="1012778"/>
                  </a:lnTo>
                  <a:lnTo>
                    <a:pt x="205348" y="1012909"/>
                  </a:lnTo>
                  <a:lnTo>
                    <a:pt x="205479" y="1011800"/>
                  </a:lnTo>
                  <a:lnTo>
                    <a:pt x="203782" y="1011995"/>
                  </a:lnTo>
                  <a:lnTo>
                    <a:pt x="201172" y="1009320"/>
                  </a:lnTo>
                  <a:lnTo>
                    <a:pt x="201433" y="1009059"/>
                  </a:lnTo>
                  <a:lnTo>
                    <a:pt x="202608" y="1009451"/>
                  </a:lnTo>
                  <a:lnTo>
                    <a:pt x="203782" y="1010495"/>
                  </a:lnTo>
                  <a:lnTo>
                    <a:pt x="203587" y="1009777"/>
                  </a:lnTo>
                  <a:lnTo>
                    <a:pt x="204109" y="1007428"/>
                  </a:lnTo>
                  <a:lnTo>
                    <a:pt x="205087" y="1006384"/>
                  </a:lnTo>
                  <a:lnTo>
                    <a:pt x="204370" y="1006253"/>
                  </a:lnTo>
                  <a:lnTo>
                    <a:pt x="201955" y="1004557"/>
                  </a:lnTo>
                  <a:lnTo>
                    <a:pt x="202021" y="1002926"/>
                  </a:lnTo>
                  <a:lnTo>
                    <a:pt x="203456" y="1002926"/>
                  </a:lnTo>
                  <a:lnTo>
                    <a:pt x="203913" y="1001881"/>
                  </a:lnTo>
                  <a:lnTo>
                    <a:pt x="201564" y="1000968"/>
                  </a:lnTo>
                  <a:lnTo>
                    <a:pt x="201107" y="999858"/>
                  </a:lnTo>
                  <a:lnTo>
                    <a:pt x="198889" y="998162"/>
                  </a:lnTo>
                  <a:lnTo>
                    <a:pt x="199215" y="997575"/>
                  </a:lnTo>
                  <a:lnTo>
                    <a:pt x="202477" y="996400"/>
                  </a:lnTo>
                  <a:lnTo>
                    <a:pt x="202543" y="996009"/>
                  </a:lnTo>
                  <a:lnTo>
                    <a:pt x="200911" y="995356"/>
                  </a:lnTo>
                  <a:lnTo>
                    <a:pt x="200324" y="994312"/>
                  </a:lnTo>
                  <a:lnTo>
                    <a:pt x="199215" y="993725"/>
                  </a:lnTo>
                  <a:lnTo>
                    <a:pt x="197583" y="994573"/>
                  </a:lnTo>
                  <a:lnTo>
                    <a:pt x="197649" y="995617"/>
                  </a:lnTo>
                  <a:lnTo>
                    <a:pt x="197322" y="995617"/>
                  </a:lnTo>
                  <a:lnTo>
                    <a:pt x="190732" y="993659"/>
                  </a:lnTo>
                  <a:lnTo>
                    <a:pt x="189753" y="990984"/>
                  </a:lnTo>
                  <a:lnTo>
                    <a:pt x="189688" y="986351"/>
                  </a:lnTo>
                  <a:lnTo>
                    <a:pt x="191124" y="983285"/>
                  </a:lnTo>
                  <a:lnTo>
                    <a:pt x="191319" y="981196"/>
                  </a:lnTo>
                  <a:lnTo>
                    <a:pt x="192102" y="980544"/>
                  </a:lnTo>
                  <a:lnTo>
                    <a:pt x="192102" y="979565"/>
                  </a:lnTo>
                  <a:lnTo>
                    <a:pt x="191319" y="978521"/>
                  </a:lnTo>
                  <a:lnTo>
                    <a:pt x="190732" y="976498"/>
                  </a:lnTo>
                  <a:lnTo>
                    <a:pt x="189753" y="975324"/>
                  </a:lnTo>
                  <a:lnTo>
                    <a:pt x="189296" y="975258"/>
                  </a:lnTo>
                  <a:lnTo>
                    <a:pt x="188122" y="972975"/>
                  </a:lnTo>
                  <a:lnTo>
                    <a:pt x="188644" y="971017"/>
                  </a:lnTo>
                  <a:lnTo>
                    <a:pt x="188318" y="969451"/>
                  </a:lnTo>
                  <a:lnTo>
                    <a:pt x="187796" y="968798"/>
                  </a:lnTo>
                  <a:lnTo>
                    <a:pt x="187926" y="968407"/>
                  </a:lnTo>
                  <a:lnTo>
                    <a:pt x="189492" y="967885"/>
                  </a:lnTo>
                  <a:lnTo>
                    <a:pt x="190014" y="966776"/>
                  </a:lnTo>
                  <a:lnTo>
                    <a:pt x="190667" y="963317"/>
                  </a:lnTo>
                  <a:lnTo>
                    <a:pt x="190471" y="960120"/>
                  </a:lnTo>
                  <a:lnTo>
                    <a:pt x="193929" y="955030"/>
                  </a:lnTo>
                  <a:lnTo>
                    <a:pt x="194908" y="952747"/>
                  </a:lnTo>
                  <a:lnTo>
                    <a:pt x="195822" y="949157"/>
                  </a:lnTo>
                  <a:lnTo>
                    <a:pt x="196083" y="945308"/>
                  </a:lnTo>
                  <a:lnTo>
                    <a:pt x="195104" y="942632"/>
                  </a:lnTo>
                  <a:lnTo>
                    <a:pt x="195234" y="940414"/>
                  </a:lnTo>
                  <a:lnTo>
                    <a:pt x="194712" y="938978"/>
                  </a:lnTo>
                  <a:lnTo>
                    <a:pt x="191580" y="937086"/>
                  </a:lnTo>
                  <a:lnTo>
                    <a:pt x="191711" y="936564"/>
                  </a:lnTo>
                  <a:lnTo>
                    <a:pt x="192429" y="936172"/>
                  </a:lnTo>
                  <a:lnTo>
                    <a:pt x="192885" y="931409"/>
                  </a:lnTo>
                  <a:lnTo>
                    <a:pt x="193407" y="931540"/>
                  </a:lnTo>
                  <a:lnTo>
                    <a:pt x="194060" y="930365"/>
                  </a:lnTo>
                  <a:lnTo>
                    <a:pt x="197779" y="930495"/>
                  </a:lnTo>
                  <a:lnTo>
                    <a:pt x="200716" y="931083"/>
                  </a:lnTo>
                  <a:lnTo>
                    <a:pt x="204174" y="930430"/>
                  </a:lnTo>
                  <a:lnTo>
                    <a:pt x="206458" y="929125"/>
                  </a:lnTo>
                  <a:lnTo>
                    <a:pt x="210764" y="928212"/>
                  </a:lnTo>
                  <a:lnTo>
                    <a:pt x="216768" y="927363"/>
                  </a:lnTo>
                  <a:lnTo>
                    <a:pt x="218660" y="927950"/>
                  </a:lnTo>
                  <a:lnTo>
                    <a:pt x="220552" y="927690"/>
                  </a:lnTo>
                  <a:lnTo>
                    <a:pt x="222379" y="926319"/>
                  </a:lnTo>
                  <a:lnTo>
                    <a:pt x="223880" y="926124"/>
                  </a:lnTo>
                  <a:lnTo>
                    <a:pt x="224859" y="924558"/>
                  </a:lnTo>
                  <a:lnTo>
                    <a:pt x="226751" y="923383"/>
                  </a:lnTo>
                  <a:lnTo>
                    <a:pt x="233864" y="921099"/>
                  </a:lnTo>
                  <a:lnTo>
                    <a:pt x="236213" y="920904"/>
                  </a:lnTo>
                  <a:lnTo>
                    <a:pt x="237518" y="921230"/>
                  </a:lnTo>
                  <a:lnTo>
                    <a:pt x="237975" y="921556"/>
                  </a:lnTo>
                  <a:lnTo>
                    <a:pt x="237975" y="922665"/>
                  </a:lnTo>
                  <a:lnTo>
                    <a:pt x="238562" y="923318"/>
                  </a:lnTo>
                  <a:lnTo>
                    <a:pt x="238040" y="924427"/>
                  </a:lnTo>
                  <a:lnTo>
                    <a:pt x="239345" y="925079"/>
                  </a:lnTo>
                  <a:lnTo>
                    <a:pt x="246914" y="925275"/>
                  </a:lnTo>
                  <a:lnTo>
                    <a:pt x="248284" y="925863"/>
                  </a:lnTo>
                  <a:lnTo>
                    <a:pt x="250242" y="925667"/>
                  </a:lnTo>
                  <a:lnTo>
                    <a:pt x="251743" y="924949"/>
                  </a:lnTo>
                  <a:lnTo>
                    <a:pt x="255593" y="924623"/>
                  </a:lnTo>
                  <a:lnTo>
                    <a:pt x="258529" y="923579"/>
                  </a:lnTo>
                  <a:lnTo>
                    <a:pt x="260291" y="923513"/>
                  </a:lnTo>
                  <a:lnTo>
                    <a:pt x="261204" y="922926"/>
                  </a:lnTo>
                  <a:lnTo>
                    <a:pt x="262183" y="921491"/>
                  </a:lnTo>
                  <a:lnTo>
                    <a:pt x="263292" y="920904"/>
                  </a:lnTo>
                  <a:lnTo>
                    <a:pt x="265902" y="920577"/>
                  </a:lnTo>
                  <a:lnTo>
                    <a:pt x="267273" y="919598"/>
                  </a:lnTo>
                  <a:lnTo>
                    <a:pt x="269100" y="919664"/>
                  </a:lnTo>
                  <a:lnTo>
                    <a:pt x="271710" y="917902"/>
                  </a:lnTo>
                  <a:lnTo>
                    <a:pt x="274189" y="917576"/>
                  </a:lnTo>
                  <a:lnTo>
                    <a:pt x="275625" y="915944"/>
                  </a:lnTo>
                  <a:lnTo>
                    <a:pt x="275886" y="913791"/>
                  </a:lnTo>
                  <a:lnTo>
                    <a:pt x="276278" y="914052"/>
                  </a:lnTo>
                  <a:lnTo>
                    <a:pt x="276017" y="916140"/>
                  </a:lnTo>
                  <a:lnTo>
                    <a:pt x="274385" y="918032"/>
                  </a:lnTo>
                  <a:lnTo>
                    <a:pt x="275038" y="919272"/>
                  </a:lnTo>
                  <a:lnTo>
                    <a:pt x="275234" y="920577"/>
                  </a:lnTo>
                  <a:lnTo>
                    <a:pt x="275821" y="921034"/>
                  </a:lnTo>
                  <a:lnTo>
                    <a:pt x="276800" y="920773"/>
                  </a:lnTo>
                  <a:lnTo>
                    <a:pt x="281237" y="921230"/>
                  </a:lnTo>
                  <a:lnTo>
                    <a:pt x="281563" y="919533"/>
                  </a:lnTo>
                  <a:lnTo>
                    <a:pt x="281106" y="918750"/>
                  </a:lnTo>
                  <a:lnTo>
                    <a:pt x="281106" y="917967"/>
                  </a:lnTo>
                  <a:lnTo>
                    <a:pt x="282020" y="918163"/>
                  </a:lnTo>
                  <a:lnTo>
                    <a:pt x="282738" y="917836"/>
                  </a:lnTo>
                  <a:lnTo>
                    <a:pt x="285152" y="918489"/>
                  </a:lnTo>
                  <a:lnTo>
                    <a:pt x="286000" y="920185"/>
                  </a:lnTo>
                  <a:lnTo>
                    <a:pt x="286783" y="919664"/>
                  </a:lnTo>
                  <a:lnTo>
                    <a:pt x="287697" y="919664"/>
                  </a:lnTo>
                  <a:lnTo>
                    <a:pt x="288153" y="918750"/>
                  </a:lnTo>
                  <a:lnTo>
                    <a:pt x="288545" y="918750"/>
                  </a:lnTo>
                  <a:lnTo>
                    <a:pt x="289980" y="920251"/>
                  </a:lnTo>
                  <a:lnTo>
                    <a:pt x="290829" y="920512"/>
                  </a:lnTo>
                  <a:lnTo>
                    <a:pt x="290046" y="921556"/>
                  </a:lnTo>
                  <a:lnTo>
                    <a:pt x="287305" y="922208"/>
                  </a:lnTo>
                  <a:lnTo>
                    <a:pt x="287370" y="922796"/>
                  </a:lnTo>
                  <a:lnTo>
                    <a:pt x="289002" y="922861"/>
                  </a:lnTo>
                  <a:lnTo>
                    <a:pt x="291090" y="922274"/>
                  </a:lnTo>
                  <a:lnTo>
                    <a:pt x="292069" y="922470"/>
                  </a:lnTo>
                  <a:lnTo>
                    <a:pt x="292852" y="921817"/>
                  </a:lnTo>
                  <a:lnTo>
                    <a:pt x="292786" y="920773"/>
                  </a:lnTo>
                  <a:lnTo>
                    <a:pt x="294483" y="921034"/>
                  </a:lnTo>
                  <a:lnTo>
                    <a:pt x="297093" y="920773"/>
                  </a:lnTo>
                  <a:lnTo>
                    <a:pt x="300812" y="921360"/>
                  </a:lnTo>
                  <a:lnTo>
                    <a:pt x="300486" y="920512"/>
                  </a:lnTo>
                  <a:lnTo>
                    <a:pt x="300812" y="920316"/>
                  </a:lnTo>
                  <a:lnTo>
                    <a:pt x="301595" y="920838"/>
                  </a:lnTo>
                  <a:lnTo>
                    <a:pt x="300356" y="919468"/>
                  </a:lnTo>
                  <a:lnTo>
                    <a:pt x="300617" y="918750"/>
                  </a:lnTo>
                  <a:lnTo>
                    <a:pt x="304466" y="917576"/>
                  </a:lnTo>
                  <a:lnTo>
                    <a:pt x="304793" y="916988"/>
                  </a:lnTo>
                  <a:lnTo>
                    <a:pt x="302509" y="916075"/>
                  </a:lnTo>
                  <a:lnTo>
                    <a:pt x="302183" y="916597"/>
                  </a:lnTo>
                  <a:lnTo>
                    <a:pt x="302052" y="915357"/>
                  </a:lnTo>
                  <a:lnTo>
                    <a:pt x="302378" y="914965"/>
                  </a:lnTo>
                  <a:lnTo>
                    <a:pt x="303879" y="914770"/>
                  </a:lnTo>
                  <a:lnTo>
                    <a:pt x="305119" y="915161"/>
                  </a:lnTo>
                  <a:lnTo>
                    <a:pt x="307860" y="913791"/>
                  </a:lnTo>
                  <a:lnTo>
                    <a:pt x="308121" y="913204"/>
                  </a:lnTo>
                  <a:lnTo>
                    <a:pt x="307599" y="912551"/>
                  </a:lnTo>
                  <a:lnTo>
                    <a:pt x="306163" y="912225"/>
                  </a:lnTo>
                  <a:lnTo>
                    <a:pt x="305772" y="912812"/>
                  </a:lnTo>
                  <a:lnTo>
                    <a:pt x="305902" y="912160"/>
                  </a:lnTo>
                  <a:lnTo>
                    <a:pt x="306750" y="911377"/>
                  </a:lnTo>
                  <a:lnTo>
                    <a:pt x="307925" y="911181"/>
                  </a:lnTo>
                  <a:lnTo>
                    <a:pt x="310143" y="912486"/>
                  </a:lnTo>
                  <a:lnTo>
                    <a:pt x="311840" y="910724"/>
                  </a:lnTo>
                  <a:lnTo>
                    <a:pt x="313732" y="910398"/>
                  </a:lnTo>
                  <a:lnTo>
                    <a:pt x="313993" y="909484"/>
                  </a:lnTo>
                  <a:lnTo>
                    <a:pt x="313341" y="908636"/>
                  </a:lnTo>
                  <a:lnTo>
                    <a:pt x="312884" y="909811"/>
                  </a:lnTo>
                  <a:lnTo>
                    <a:pt x="311318" y="909484"/>
                  </a:lnTo>
                  <a:lnTo>
                    <a:pt x="310665" y="909028"/>
                  </a:lnTo>
                  <a:lnTo>
                    <a:pt x="312362" y="908310"/>
                  </a:lnTo>
                  <a:lnTo>
                    <a:pt x="311318" y="907200"/>
                  </a:lnTo>
                  <a:lnTo>
                    <a:pt x="309295" y="906613"/>
                  </a:lnTo>
                  <a:lnTo>
                    <a:pt x="307729" y="906679"/>
                  </a:lnTo>
                  <a:lnTo>
                    <a:pt x="305967" y="905830"/>
                  </a:lnTo>
                  <a:lnTo>
                    <a:pt x="303749" y="907005"/>
                  </a:lnTo>
                  <a:lnTo>
                    <a:pt x="306620" y="908505"/>
                  </a:lnTo>
                  <a:lnTo>
                    <a:pt x="306685" y="909028"/>
                  </a:lnTo>
                  <a:lnTo>
                    <a:pt x="303292" y="908636"/>
                  </a:lnTo>
                  <a:lnTo>
                    <a:pt x="301661" y="907527"/>
                  </a:lnTo>
                  <a:lnTo>
                    <a:pt x="300747" y="907722"/>
                  </a:lnTo>
                  <a:lnTo>
                    <a:pt x="299573" y="907331"/>
                  </a:lnTo>
                  <a:lnTo>
                    <a:pt x="297615" y="907592"/>
                  </a:lnTo>
                  <a:lnTo>
                    <a:pt x="297419" y="907983"/>
                  </a:lnTo>
                  <a:lnTo>
                    <a:pt x="298594" y="908375"/>
                  </a:lnTo>
                  <a:lnTo>
                    <a:pt x="298790" y="908962"/>
                  </a:lnTo>
                  <a:lnTo>
                    <a:pt x="298072" y="909223"/>
                  </a:lnTo>
                  <a:lnTo>
                    <a:pt x="296179" y="908962"/>
                  </a:lnTo>
                  <a:lnTo>
                    <a:pt x="295788" y="908701"/>
                  </a:lnTo>
                  <a:lnTo>
                    <a:pt x="295592" y="907853"/>
                  </a:lnTo>
                  <a:lnTo>
                    <a:pt x="296375" y="907527"/>
                  </a:lnTo>
                  <a:lnTo>
                    <a:pt x="296571" y="906744"/>
                  </a:lnTo>
                  <a:lnTo>
                    <a:pt x="297354" y="906156"/>
                  </a:lnTo>
                  <a:lnTo>
                    <a:pt x="299312" y="906287"/>
                  </a:lnTo>
                  <a:lnTo>
                    <a:pt x="299312" y="905439"/>
                  </a:lnTo>
                  <a:lnTo>
                    <a:pt x="296440" y="904395"/>
                  </a:lnTo>
                  <a:lnTo>
                    <a:pt x="296049" y="904982"/>
                  </a:lnTo>
                  <a:lnTo>
                    <a:pt x="293961" y="904003"/>
                  </a:lnTo>
                  <a:lnTo>
                    <a:pt x="293113" y="904199"/>
                  </a:lnTo>
                  <a:lnTo>
                    <a:pt x="292395" y="903872"/>
                  </a:lnTo>
                  <a:lnTo>
                    <a:pt x="293504" y="905308"/>
                  </a:lnTo>
                  <a:lnTo>
                    <a:pt x="293504" y="905895"/>
                  </a:lnTo>
                  <a:lnTo>
                    <a:pt x="290764" y="904199"/>
                  </a:lnTo>
                  <a:lnTo>
                    <a:pt x="290764" y="904917"/>
                  </a:lnTo>
                  <a:lnTo>
                    <a:pt x="290372" y="905047"/>
                  </a:lnTo>
                  <a:lnTo>
                    <a:pt x="289132" y="904395"/>
                  </a:lnTo>
                  <a:lnTo>
                    <a:pt x="289067" y="904003"/>
                  </a:lnTo>
                  <a:lnTo>
                    <a:pt x="289719" y="903872"/>
                  </a:lnTo>
                  <a:lnTo>
                    <a:pt x="288088" y="903220"/>
                  </a:lnTo>
                  <a:lnTo>
                    <a:pt x="286392" y="901719"/>
                  </a:lnTo>
                  <a:lnTo>
                    <a:pt x="287762" y="902176"/>
                  </a:lnTo>
                  <a:lnTo>
                    <a:pt x="288284" y="901980"/>
                  </a:lnTo>
                  <a:lnTo>
                    <a:pt x="287370" y="901263"/>
                  </a:lnTo>
                  <a:lnTo>
                    <a:pt x="288871" y="901067"/>
                  </a:lnTo>
                  <a:lnTo>
                    <a:pt x="289002" y="900740"/>
                  </a:lnTo>
                  <a:lnTo>
                    <a:pt x="288284" y="900088"/>
                  </a:lnTo>
                  <a:lnTo>
                    <a:pt x="288675" y="899957"/>
                  </a:lnTo>
                  <a:lnTo>
                    <a:pt x="290633" y="901458"/>
                  </a:lnTo>
                  <a:lnTo>
                    <a:pt x="291155" y="902437"/>
                  </a:lnTo>
                  <a:lnTo>
                    <a:pt x="293113" y="903089"/>
                  </a:lnTo>
                  <a:lnTo>
                    <a:pt x="293308" y="902633"/>
                  </a:lnTo>
                  <a:lnTo>
                    <a:pt x="294874" y="903546"/>
                  </a:lnTo>
                  <a:lnTo>
                    <a:pt x="295396" y="903220"/>
                  </a:lnTo>
                  <a:lnTo>
                    <a:pt x="294483" y="902372"/>
                  </a:lnTo>
                  <a:lnTo>
                    <a:pt x="295070" y="902241"/>
                  </a:lnTo>
                  <a:lnTo>
                    <a:pt x="294548" y="901785"/>
                  </a:lnTo>
                  <a:lnTo>
                    <a:pt x="293047" y="901654"/>
                  </a:lnTo>
                  <a:lnTo>
                    <a:pt x="293178" y="900610"/>
                  </a:lnTo>
                  <a:lnTo>
                    <a:pt x="292656" y="900480"/>
                  </a:lnTo>
                  <a:lnTo>
                    <a:pt x="292069" y="901001"/>
                  </a:lnTo>
                  <a:lnTo>
                    <a:pt x="291481" y="900806"/>
                  </a:lnTo>
                  <a:lnTo>
                    <a:pt x="290307" y="899697"/>
                  </a:lnTo>
                  <a:lnTo>
                    <a:pt x="285674" y="897869"/>
                  </a:lnTo>
                  <a:lnTo>
                    <a:pt x="285674" y="896499"/>
                  </a:lnTo>
                  <a:lnTo>
                    <a:pt x="286261" y="896173"/>
                  </a:lnTo>
                  <a:lnTo>
                    <a:pt x="287827" y="896369"/>
                  </a:lnTo>
                  <a:lnTo>
                    <a:pt x="289002" y="898000"/>
                  </a:lnTo>
                  <a:lnTo>
                    <a:pt x="292199" y="899305"/>
                  </a:lnTo>
                  <a:lnTo>
                    <a:pt x="292395" y="899044"/>
                  </a:lnTo>
                  <a:lnTo>
                    <a:pt x="290959" y="898000"/>
                  </a:lnTo>
                  <a:lnTo>
                    <a:pt x="293308" y="898196"/>
                  </a:lnTo>
                  <a:lnTo>
                    <a:pt x="293635" y="897543"/>
                  </a:lnTo>
                  <a:lnTo>
                    <a:pt x="290437" y="897021"/>
                  </a:lnTo>
                  <a:lnTo>
                    <a:pt x="290633" y="896369"/>
                  </a:lnTo>
                  <a:lnTo>
                    <a:pt x="292134" y="896499"/>
                  </a:lnTo>
                  <a:lnTo>
                    <a:pt x="292264" y="896173"/>
                  </a:lnTo>
                  <a:lnTo>
                    <a:pt x="291351" y="895781"/>
                  </a:lnTo>
                  <a:lnTo>
                    <a:pt x="289524" y="895847"/>
                  </a:lnTo>
                  <a:lnTo>
                    <a:pt x="288871" y="894998"/>
                  </a:lnTo>
                  <a:lnTo>
                    <a:pt x="288806" y="894215"/>
                  </a:lnTo>
                  <a:lnTo>
                    <a:pt x="293374" y="893693"/>
                  </a:lnTo>
                  <a:lnTo>
                    <a:pt x="295527" y="892192"/>
                  </a:lnTo>
                  <a:lnTo>
                    <a:pt x="295657" y="891540"/>
                  </a:lnTo>
                  <a:lnTo>
                    <a:pt x="293439" y="890887"/>
                  </a:lnTo>
                  <a:lnTo>
                    <a:pt x="290568" y="892975"/>
                  </a:lnTo>
                  <a:lnTo>
                    <a:pt x="288871" y="893106"/>
                  </a:lnTo>
                  <a:lnTo>
                    <a:pt x="288414" y="892715"/>
                  </a:lnTo>
                  <a:lnTo>
                    <a:pt x="288349" y="891605"/>
                  </a:lnTo>
                  <a:lnTo>
                    <a:pt x="288675" y="891279"/>
                  </a:lnTo>
                  <a:lnTo>
                    <a:pt x="291025" y="890104"/>
                  </a:lnTo>
                  <a:lnTo>
                    <a:pt x="290568" y="888930"/>
                  </a:lnTo>
                  <a:lnTo>
                    <a:pt x="288545" y="887886"/>
                  </a:lnTo>
                  <a:lnTo>
                    <a:pt x="289067" y="887299"/>
                  </a:lnTo>
                  <a:lnTo>
                    <a:pt x="288806" y="885993"/>
                  </a:lnTo>
                  <a:lnTo>
                    <a:pt x="289132" y="885472"/>
                  </a:lnTo>
                  <a:lnTo>
                    <a:pt x="291286" y="884232"/>
                  </a:lnTo>
                  <a:lnTo>
                    <a:pt x="294157" y="884623"/>
                  </a:lnTo>
                  <a:lnTo>
                    <a:pt x="295266" y="883449"/>
                  </a:lnTo>
                  <a:lnTo>
                    <a:pt x="296897" y="883710"/>
                  </a:lnTo>
                  <a:lnTo>
                    <a:pt x="298072" y="884623"/>
                  </a:lnTo>
                  <a:lnTo>
                    <a:pt x="298790" y="884688"/>
                  </a:lnTo>
                  <a:lnTo>
                    <a:pt x="300095" y="884362"/>
                  </a:lnTo>
                  <a:lnTo>
                    <a:pt x="303161" y="884623"/>
                  </a:lnTo>
                  <a:lnTo>
                    <a:pt x="306294" y="884167"/>
                  </a:lnTo>
                  <a:lnTo>
                    <a:pt x="306033" y="883449"/>
                  </a:lnTo>
                  <a:lnTo>
                    <a:pt x="305315" y="883253"/>
                  </a:lnTo>
                  <a:lnTo>
                    <a:pt x="304466" y="883384"/>
                  </a:lnTo>
                  <a:lnTo>
                    <a:pt x="303814" y="884036"/>
                  </a:lnTo>
                  <a:lnTo>
                    <a:pt x="300812" y="883710"/>
                  </a:lnTo>
                  <a:lnTo>
                    <a:pt x="299181" y="883122"/>
                  </a:lnTo>
                  <a:lnTo>
                    <a:pt x="298398" y="882405"/>
                  </a:lnTo>
                  <a:lnTo>
                    <a:pt x="296701" y="882535"/>
                  </a:lnTo>
                  <a:lnTo>
                    <a:pt x="295723" y="881882"/>
                  </a:lnTo>
                  <a:lnTo>
                    <a:pt x="294157" y="881818"/>
                  </a:lnTo>
                  <a:lnTo>
                    <a:pt x="294287" y="881491"/>
                  </a:lnTo>
                  <a:lnTo>
                    <a:pt x="296701" y="880382"/>
                  </a:lnTo>
                  <a:lnTo>
                    <a:pt x="297028" y="879664"/>
                  </a:lnTo>
                  <a:lnTo>
                    <a:pt x="296571" y="878555"/>
                  </a:lnTo>
                  <a:lnTo>
                    <a:pt x="297028" y="878359"/>
                  </a:lnTo>
                  <a:lnTo>
                    <a:pt x="298007" y="879142"/>
                  </a:lnTo>
                  <a:lnTo>
                    <a:pt x="299899" y="879273"/>
                  </a:lnTo>
                  <a:lnTo>
                    <a:pt x="300486" y="879925"/>
                  </a:lnTo>
                  <a:lnTo>
                    <a:pt x="298137" y="881230"/>
                  </a:lnTo>
                  <a:lnTo>
                    <a:pt x="298137" y="881882"/>
                  </a:lnTo>
                  <a:lnTo>
                    <a:pt x="298985" y="882470"/>
                  </a:lnTo>
                  <a:lnTo>
                    <a:pt x="303227" y="882927"/>
                  </a:lnTo>
                  <a:lnTo>
                    <a:pt x="303879" y="882861"/>
                  </a:lnTo>
                  <a:lnTo>
                    <a:pt x="303879" y="882274"/>
                  </a:lnTo>
                  <a:lnTo>
                    <a:pt x="303488" y="882013"/>
                  </a:lnTo>
                  <a:lnTo>
                    <a:pt x="299116" y="882078"/>
                  </a:lnTo>
                  <a:lnTo>
                    <a:pt x="299246" y="881556"/>
                  </a:lnTo>
                  <a:lnTo>
                    <a:pt x="302052" y="880773"/>
                  </a:lnTo>
                  <a:lnTo>
                    <a:pt x="306881" y="882927"/>
                  </a:lnTo>
                  <a:lnTo>
                    <a:pt x="306816" y="882470"/>
                  </a:lnTo>
                  <a:lnTo>
                    <a:pt x="305641" y="881687"/>
                  </a:lnTo>
                  <a:lnTo>
                    <a:pt x="306294" y="881034"/>
                  </a:lnTo>
                  <a:lnTo>
                    <a:pt x="303096" y="879599"/>
                  </a:lnTo>
                  <a:lnTo>
                    <a:pt x="306359" y="879533"/>
                  </a:lnTo>
                  <a:lnTo>
                    <a:pt x="306750" y="878294"/>
                  </a:lnTo>
                  <a:lnTo>
                    <a:pt x="305119" y="878359"/>
                  </a:lnTo>
                  <a:lnTo>
                    <a:pt x="302770" y="877772"/>
                  </a:lnTo>
                  <a:lnTo>
                    <a:pt x="301400" y="878098"/>
                  </a:lnTo>
                  <a:lnTo>
                    <a:pt x="298007" y="877707"/>
                  </a:lnTo>
                  <a:lnTo>
                    <a:pt x="298398" y="877250"/>
                  </a:lnTo>
                  <a:lnTo>
                    <a:pt x="303227" y="877250"/>
                  </a:lnTo>
                  <a:lnTo>
                    <a:pt x="305054" y="876075"/>
                  </a:lnTo>
                  <a:lnTo>
                    <a:pt x="306294" y="876662"/>
                  </a:lnTo>
                  <a:lnTo>
                    <a:pt x="307729" y="878751"/>
                  </a:lnTo>
                  <a:lnTo>
                    <a:pt x="309426" y="878946"/>
                  </a:lnTo>
                  <a:lnTo>
                    <a:pt x="308643" y="876858"/>
                  </a:lnTo>
                  <a:lnTo>
                    <a:pt x="307664" y="876206"/>
                  </a:lnTo>
                  <a:lnTo>
                    <a:pt x="305837" y="875488"/>
                  </a:lnTo>
                  <a:lnTo>
                    <a:pt x="302117" y="875619"/>
                  </a:lnTo>
                  <a:lnTo>
                    <a:pt x="303227" y="873661"/>
                  </a:lnTo>
                  <a:lnTo>
                    <a:pt x="305054" y="874053"/>
                  </a:lnTo>
                  <a:lnTo>
                    <a:pt x="306946" y="873661"/>
                  </a:lnTo>
                  <a:lnTo>
                    <a:pt x="308382" y="874509"/>
                  </a:lnTo>
                  <a:lnTo>
                    <a:pt x="307794" y="873204"/>
                  </a:lnTo>
                  <a:lnTo>
                    <a:pt x="307272" y="872943"/>
                  </a:lnTo>
                  <a:lnTo>
                    <a:pt x="299181" y="873008"/>
                  </a:lnTo>
                  <a:lnTo>
                    <a:pt x="298137" y="873726"/>
                  </a:lnTo>
                  <a:lnTo>
                    <a:pt x="297028" y="873791"/>
                  </a:lnTo>
                  <a:lnTo>
                    <a:pt x="294874" y="873596"/>
                  </a:lnTo>
                  <a:lnTo>
                    <a:pt x="294287" y="873204"/>
                  </a:lnTo>
                  <a:lnTo>
                    <a:pt x="295396" y="872943"/>
                  </a:lnTo>
                  <a:lnTo>
                    <a:pt x="296179" y="871899"/>
                  </a:lnTo>
                  <a:lnTo>
                    <a:pt x="297876" y="872030"/>
                  </a:lnTo>
                  <a:lnTo>
                    <a:pt x="299181" y="871312"/>
                  </a:lnTo>
                  <a:lnTo>
                    <a:pt x="300682" y="871964"/>
                  </a:lnTo>
                  <a:lnTo>
                    <a:pt x="301661" y="871964"/>
                  </a:lnTo>
                  <a:lnTo>
                    <a:pt x="306620" y="871246"/>
                  </a:lnTo>
                  <a:lnTo>
                    <a:pt x="307207" y="870529"/>
                  </a:lnTo>
                  <a:lnTo>
                    <a:pt x="302052" y="871442"/>
                  </a:lnTo>
                  <a:lnTo>
                    <a:pt x="301073" y="871181"/>
                  </a:lnTo>
                  <a:lnTo>
                    <a:pt x="300747" y="870594"/>
                  </a:lnTo>
                  <a:lnTo>
                    <a:pt x="303227" y="869419"/>
                  </a:lnTo>
                  <a:lnTo>
                    <a:pt x="305967" y="869289"/>
                  </a:lnTo>
                  <a:lnTo>
                    <a:pt x="306750" y="869680"/>
                  </a:lnTo>
                  <a:lnTo>
                    <a:pt x="307077" y="869159"/>
                  </a:lnTo>
                  <a:lnTo>
                    <a:pt x="309882" y="868506"/>
                  </a:lnTo>
                  <a:lnTo>
                    <a:pt x="310535" y="867788"/>
                  </a:lnTo>
                  <a:lnTo>
                    <a:pt x="303683" y="868441"/>
                  </a:lnTo>
                  <a:lnTo>
                    <a:pt x="302509" y="868049"/>
                  </a:lnTo>
                  <a:lnTo>
                    <a:pt x="299507" y="869028"/>
                  </a:lnTo>
                  <a:lnTo>
                    <a:pt x="298855" y="868441"/>
                  </a:lnTo>
                  <a:lnTo>
                    <a:pt x="298790" y="867592"/>
                  </a:lnTo>
                  <a:lnTo>
                    <a:pt x="296701" y="867201"/>
                  </a:lnTo>
                  <a:lnTo>
                    <a:pt x="296440" y="866809"/>
                  </a:lnTo>
                  <a:lnTo>
                    <a:pt x="301139" y="867462"/>
                  </a:lnTo>
                  <a:lnTo>
                    <a:pt x="301400" y="866288"/>
                  </a:lnTo>
                  <a:lnTo>
                    <a:pt x="301987" y="865896"/>
                  </a:lnTo>
                  <a:lnTo>
                    <a:pt x="305706" y="867005"/>
                  </a:lnTo>
                  <a:lnTo>
                    <a:pt x="306750" y="866026"/>
                  </a:lnTo>
                  <a:lnTo>
                    <a:pt x="305511" y="864786"/>
                  </a:lnTo>
                  <a:lnTo>
                    <a:pt x="307468" y="864786"/>
                  </a:lnTo>
                  <a:lnTo>
                    <a:pt x="307664" y="864330"/>
                  </a:lnTo>
                  <a:lnTo>
                    <a:pt x="307272" y="863873"/>
                  </a:lnTo>
                  <a:lnTo>
                    <a:pt x="304532" y="863677"/>
                  </a:lnTo>
                  <a:lnTo>
                    <a:pt x="304532" y="865048"/>
                  </a:lnTo>
                  <a:lnTo>
                    <a:pt x="304075" y="865243"/>
                  </a:lnTo>
                  <a:lnTo>
                    <a:pt x="303031" y="865048"/>
                  </a:lnTo>
                  <a:lnTo>
                    <a:pt x="300029" y="865635"/>
                  </a:lnTo>
                  <a:lnTo>
                    <a:pt x="298920" y="865178"/>
                  </a:lnTo>
                  <a:lnTo>
                    <a:pt x="300356" y="864982"/>
                  </a:lnTo>
                  <a:lnTo>
                    <a:pt x="302052" y="864134"/>
                  </a:lnTo>
                  <a:lnTo>
                    <a:pt x="302117" y="863025"/>
                  </a:lnTo>
                  <a:lnTo>
                    <a:pt x="303488" y="863220"/>
                  </a:lnTo>
                  <a:lnTo>
                    <a:pt x="305772" y="862242"/>
                  </a:lnTo>
                  <a:lnTo>
                    <a:pt x="308643" y="862177"/>
                  </a:lnTo>
                  <a:lnTo>
                    <a:pt x="308643" y="861720"/>
                  </a:lnTo>
                  <a:lnTo>
                    <a:pt x="307794" y="861132"/>
                  </a:lnTo>
                  <a:lnTo>
                    <a:pt x="309621" y="860023"/>
                  </a:lnTo>
                  <a:lnTo>
                    <a:pt x="309621" y="859566"/>
                  </a:lnTo>
                  <a:lnTo>
                    <a:pt x="309165" y="859305"/>
                  </a:lnTo>
                  <a:lnTo>
                    <a:pt x="308251" y="859958"/>
                  </a:lnTo>
                  <a:lnTo>
                    <a:pt x="306555" y="860349"/>
                  </a:lnTo>
                  <a:lnTo>
                    <a:pt x="305772" y="860023"/>
                  </a:lnTo>
                  <a:lnTo>
                    <a:pt x="305576" y="858653"/>
                  </a:lnTo>
                  <a:lnTo>
                    <a:pt x="303944" y="858000"/>
                  </a:lnTo>
                  <a:lnTo>
                    <a:pt x="302052" y="857870"/>
                  </a:lnTo>
                  <a:lnTo>
                    <a:pt x="302117" y="855912"/>
                  </a:lnTo>
                  <a:lnTo>
                    <a:pt x="303292" y="854412"/>
                  </a:lnTo>
                  <a:lnTo>
                    <a:pt x="302900" y="853106"/>
                  </a:lnTo>
                  <a:lnTo>
                    <a:pt x="302574" y="854607"/>
                  </a:lnTo>
                  <a:lnTo>
                    <a:pt x="301922" y="854868"/>
                  </a:lnTo>
                  <a:lnTo>
                    <a:pt x="301595" y="855521"/>
                  </a:lnTo>
                  <a:lnTo>
                    <a:pt x="300421" y="855129"/>
                  </a:lnTo>
                  <a:lnTo>
                    <a:pt x="300029" y="855390"/>
                  </a:lnTo>
                  <a:lnTo>
                    <a:pt x="300029" y="856043"/>
                  </a:lnTo>
                  <a:lnTo>
                    <a:pt x="300682" y="856826"/>
                  </a:lnTo>
                  <a:lnTo>
                    <a:pt x="300617" y="857870"/>
                  </a:lnTo>
                  <a:lnTo>
                    <a:pt x="300095" y="858914"/>
                  </a:lnTo>
                  <a:lnTo>
                    <a:pt x="298985" y="859501"/>
                  </a:lnTo>
                  <a:lnTo>
                    <a:pt x="299116" y="860284"/>
                  </a:lnTo>
                  <a:lnTo>
                    <a:pt x="298268" y="860741"/>
                  </a:lnTo>
                  <a:lnTo>
                    <a:pt x="296049" y="860741"/>
                  </a:lnTo>
                  <a:lnTo>
                    <a:pt x="296897" y="860088"/>
                  </a:lnTo>
                  <a:lnTo>
                    <a:pt x="296897" y="858979"/>
                  </a:lnTo>
                  <a:lnTo>
                    <a:pt x="297680" y="858653"/>
                  </a:lnTo>
                  <a:lnTo>
                    <a:pt x="297811" y="857804"/>
                  </a:lnTo>
                  <a:lnTo>
                    <a:pt x="298724" y="856891"/>
                  </a:lnTo>
                  <a:lnTo>
                    <a:pt x="298855" y="855847"/>
                  </a:lnTo>
                  <a:lnTo>
                    <a:pt x="298529" y="855455"/>
                  </a:lnTo>
                  <a:lnTo>
                    <a:pt x="296701" y="855912"/>
                  </a:lnTo>
                  <a:lnTo>
                    <a:pt x="295723" y="855717"/>
                  </a:lnTo>
                  <a:lnTo>
                    <a:pt x="295266" y="856369"/>
                  </a:lnTo>
                  <a:lnTo>
                    <a:pt x="293830" y="857021"/>
                  </a:lnTo>
                  <a:lnTo>
                    <a:pt x="293569" y="858000"/>
                  </a:lnTo>
                  <a:lnTo>
                    <a:pt x="293113" y="857870"/>
                  </a:lnTo>
                  <a:lnTo>
                    <a:pt x="292721" y="858587"/>
                  </a:lnTo>
                  <a:lnTo>
                    <a:pt x="291547" y="858131"/>
                  </a:lnTo>
                  <a:lnTo>
                    <a:pt x="291481" y="858522"/>
                  </a:lnTo>
                  <a:lnTo>
                    <a:pt x="293178" y="860284"/>
                  </a:lnTo>
                  <a:lnTo>
                    <a:pt x="291351" y="860806"/>
                  </a:lnTo>
                  <a:lnTo>
                    <a:pt x="289589" y="860415"/>
                  </a:lnTo>
                  <a:lnTo>
                    <a:pt x="289263" y="858000"/>
                  </a:lnTo>
                  <a:lnTo>
                    <a:pt x="290242" y="857348"/>
                  </a:lnTo>
                  <a:lnTo>
                    <a:pt x="289654" y="856891"/>
                  </a:lnTo>
                  <a:lnTo>
                    <a:pt x="288414" y="857217"/>
                  </a:lnTo>
                  <a:lnTo>
                    <a:pt x="287827" y="856956"/>
                  </a:lnTo>
                  <a:lnTo>
                    <a:pt x="287892" y="856043"/>
                  </a:lnTo>
                  <a:lnTo>
                    <a:pt x="286848" y="856304"/>
                  </a:lnTo>
                  <a:lnTo>
                    <a:pt x="287044" y="857413"/>
                  </a:lnTo>
                  <a:lnTo>
                    <a:pt x="286457" y="857935"/>
                  </a:lnTo>
                  <a:lnTo>
                    <a:pt x="285478" y="858000"/>
                  </a:lnTo>
                  <a:lnTo>
                    <a:pt x="284043" y="859697"/>
                  </a:lnTo>
                  <a:lnTo>
                    <a:pt x="282477" y="859893"/>
                  </a:lnTo>
                  <a:lnTo>
                    <a:pt x="282346" y="859240"/>
                  </a:lnTo>
                  <a:lnTo>
                    <a:pt x="282738" y="858457"/>
                  </a:lnTo>
                  <a:lnTo>
                    <a:pt x="285282" y="856956"/>
                  </a:lnTo>
                  <a:lnTo>
                    <a:pt x="285021" y="855912"/>
                  </a:lnTo>
                  <a:lnTo>
                    <a:pt x="282738" y="856695"/>
                  </a:lnTo>
                  <a:lnTo>
                    <a:pt x="282085" y="856304"/>
                  </a:lnTo>
                  <a:lnTo>
                    <a:pt x="281171" y="856434"/>
                  </a:lnTo>
                  <a:lnTo>
                    <a:pt x="279279" y="857935"/>
                  </a:lnTo>
                  <a:lnTo>
                    <a:pt x="276734" y="858522"/>
                  </a:lnTo>
                  <a:lnTo>
                    <a:pt x="276669" y="858979"/>
                  </a:lnTo>
                  <a:lnTo>
                    <a:pt x="277909" y="859762"/>
                  </a:lnTo>
                  <a:lnTo>
                    <a:pt x="277909" y="860349"/>
                  </a:lnTo>
                  <a:lnTo>
                    <a:pt x="277387" y="860676"/>
                  </a:lnTo>
                  <a:lnTo>
                    <a:pt x="276212" y="860219"/>
                  </a:lnTo>
                  <a:lnTo>
                    <a:pt x="274646" y="858392"/>
                  </a:lnTo>
                  <a:lnTo>
                    <a:pt x="276539" y="857348"/>
                  </a:lnTo>
                  <a:lnTo>
                    <a:pt x="277322" y="855586"/>
                  </a:lnTo>
                  <a:lnTo>
                    <a:pt x="276212" y="854085"/>
                  </a:lnTo>
                  <a:lnTo>
                    <a:pt x="275560" y="853889"/>
                  </a:lnTo>
                  <a:lnTo>
                    <a:pt x="274842" y="854085"/>
                  </a:lnTo>
                  <a:lnTo>
                    <a:pt x="275495" y="854803"/>
                  </a:lnTo>
                  <a:lnTo>
                    <a:pt x="275364" y="855195"/>
                  </a:lnTo>
                  <a:lnTo>
                    <a:pt x="272297" y="856761"/>
                  </a:lnTo>
                  <a:lnTo>
                    <a:pt x="272232" y="857021"/>
                  </a:lnTo>
                  <a:lnTo>
                    <a:pt x="273211" y="857544"/>
                  </a:lnTo>
                  <a:lnTo>
                    <a:pt x="272884" y="858261"/>
                  </a:lnTo>
                  <a:lnTo>
                    <a:pt x="271384" y="858849"/>
                  </a:lnTo>
                  <a:lnTo>
                    <a:pt x="270862" y="858261"/>
                  </a:lnTo>
                  <a:lnTo>
                    <a:pt x="271123" y="856173"/>
                  </a:lnTo>
                  <a:lnTo>
                    <a:pt x="272689" y="855455"/>
                  </a:lnTo>
                  <a:lnTo>
                    <a:pt x="272689" y="855064"/>
                  </a:lnTo>
                  <a:lnTo>
                    <a:pt x="270274" y="855912"/>
                  </a:lnTo>
                  <a:lnTo>
                    <a:pt x="269100" y="855390"/>
                  </a:lnTo>
                  <a:lnTo>
                    <a:pt x="267208" y="855325"/>
                  </a:lnTo>
                  <a:lnTo>
                    <a:pt x="266881" y="854412"/>
                  </a:lnTo>
                  <a:lnTo>
                    <a:pt x="267599" y="853889"/>
                  </a:lnTo>
                  <a:lnTo>
                    <a:pt x="267795" y="853302"/>
                  </a:lnTo>
                  <a:lnTo>
                    <a:pt x="263945" y="853759"/>
                  </a:lnTo>
                  <a:lnTo>
                    <a:pt x="261661" y="854607"/>
                  </a:lnTo>
                  <a:lnTo>
                    <a:pt x="259312" y="853433"/>
                  </a:lnTo>
                  <a:lnTo>
                    <a:pt x="258594" y="853433"/>
                  </a:lnTo>
                  <a:lnTo>
                    <a:pt x="256310" y="853955"/>
                  </a:lnTo>
                  <a:lnTo>
                    <a:pt x="254940" y="856043"/>
                  </a:lnTo>
                  <a:lnTo>
                    <a:pt x="254027" y="856108"/>
                  </a:lnTo>
                  <a:lnTo>
                    <a:pt x="253309" y="855847"/>
                  </a:lnTo>
                  <a:lnTo>
                    <a:pt x="253113" y="855129"/>
                  </a:lnTo>
                  <a:lnTo>
                    <a:pt x="254940" y="853759"/>
                  </a:lnTo>
                  <a:lnTo>
                    <a:pt x="253766" y="853498"/>
                  </a:lnTo>
                  <a:lnTo>
                    <a:pt x="252330" y="854477"/>
                  </a:lnTo>
                  <a:lnTo>
                    <a:pt x="250960" y="854281"/>
                  </a:lnTo>
                  <a:lnTo>
                    <a:pt x="246457" y="852584"/>
                  </a:lnTo>
                  <a:lnTo>
                    <a:pt x="245218" y="852846"/>
                  </a:lnTo>
                  <a:lnTo>
                    <a:pt x="245022" y="853302"/>
                  </a:lnTo>
                  <a:lnTo>
                    <a:pt x="245348" y="853955"/>
                  </a:lnTo>
                  <a:lnTo>
                    <a:pt x="246262" y="854477"/>
                  </a:lnTo>
                  <a:lnTo>
                    <a:pt x="246784" y="855586"/>
                  </a:lnTo>
                  <a:lnTo>
                    <a:pt x="246523" y="856434"/>
                  </a:lnTo>
                  <a:lnTo>
                    <a:pt x="245805" y="856826"/>
                  </a:lnTo>
                  <a:lnTo>
                    <a:pt x="246914" y="857740"/>
                  </a:lnTo>
                  <a:lnTo>
                    <a:pt x="246392" y="858000"/>
                  </a:lnTo>
                  <a:lnTo>
                    <a:pt x="244434" y="856891"/>
                  </a:lnTo>
                  <a:lnTo>
                    <a:pt x="242346" y="854542"/>
                  </a:lnTo>
                  <a:lnTo>
                    <a:pt x="240519" y="854477"/>
                  </a:lnTo>
                  <a:lnTo>
                    <a:pt x="238431" y="852976"/>
                  </a:lnTo>
                  <a:lnTo>
                    <a:pt x="236147" y="853824"/>
                  </a:lnTo>
                  <a:lnTo>
                    <a:pt x="236017" y="853367"/>
                  </a:lnTo>
                  <a:lnTo>
                    <a:pt x="236865" y="853041"/>
                  </a:lnTo>
                  <a:lnTo>
                    <a:pt x="236865" y="852193"/>
                  </a:lnTo>
                  <a:lnTo>
                    <a:pt x="235299" y="850562"/>
                  </a:lnTo>
                  <a:lnTo>
                    <a:pt x="234777" y="850496"/>
                  </a:lnTo>
                  <a:lnTo>
                    <a:pt x="233081" y="851018"/>
                  </a:lnTo>
                  <a:lnTo>
                    <a:pt x="232689" y="852128"/>
                  </a:lnTo>
                  <a:lnTo>
                    <a:pt x="233603" y="852323"/>
                  </a:lnTo>
                  <a:lnTo>
                    <a:pt x="233407" y="853172"/>
                  </a:lnTo>
                  <a:lnTo>
                    <a:pt x="235169" y="854672"/>
                  </a:lnTo>
                  <a:lnTo>
                    <a:pt x="234581" y="855129"/>
                  </a:lnTo>
                  <a:lnTo>
                    <a:pt x="230993" y="854868"/>
                  </a:lnTo>
                  <a:lnTo>
                    <a:pt x="230014" y="855521"/>
                  </a:lnTo>
                  <a:lnTo>
                    <a:pt x="229557" y="855978"/>
                  </a:lnTo>
                  <a:lnTo>
                    <a:pt x="228709" y="858653"/>
                  </a:lnTo>
                  <a:lnTo>
                    <a:pt x="227338" y="859436"/>
                  </a:lnTo>
                  <a:lnTo>
                    <a:pt x="226555" y="861394"/>
                  </a:lnTo>
                  <a:lnTo>
                    <a:pt x="223489" y="864134"/>
                  </a:lnTo>
                  <a:lnTo>
                    <a:pt x="224011" y="864526"/>
                  </a:lnTo>
                  <a:lnTo>
                    <a:pt x="223750" y="864917"/>
                  </a:lnTo>
                  <a:lnTo>
                    <a:pt x="220552" y="866809"/>
                  </a:lnTo>
                  <a:lnTo>
                    <a:pt x="220030" y="866614"/>
                  </a:lnTo>
                  <a:lnTo>
                    <a:pt x="215267" y="868702"/>
                  </a:lnTo>
                  <a:lnTo>
                    <a:pt x="213374" y="868702"/>
                  </a:lnTo>
                  <a:lnTo>
                    <a:pt x="206066" y="872225"/>
                  </a:lnTo>
                  <a:lnTo>
                    <a:pt x="200977" y="873269"/>
                  </a:lnTo>
                  <a:lnTo>
                    <a:pt x="199998" y="873204"/>
                  </a:lnTo>
                  <a:lnTo>
                    <a:pt x="198301" y="872291"/>
                  </a:lnTo>
                  <a:lnTo>
                    <a:pt x="195495" y="872486"/>
                  </a:lnTo>
                  <a:lnTo>
                    <a:pt x="194060" y="873400"/>
                  </a:lnTo>
                  <a:lnTo>
                    <a:pt x="193995" y="874117"/>
                  </a:lnTo>
                  <a:lnTo>
                    <a:pt x="193603" y="874313"/>
                  </a:lnTo>
                  <a:lnTo>
                    <a:pt x="192363" y="873987"/>
                  </a:lnTo>
                  <a:lnTo>
                    <a:pt x="189101" y="870725"/>
                  </a:lnTo>
                  <a:lnTo>
                    <a:pt x="187274" y="870268"/>
                  </a:lnTo>
                  <a:lnTo>
                    <a:pt x="186817" y="869746"/>
                  </a:lnTo>
                  <a:lnTo>
                    <a:pt x="179965" y="869354"/>
                  </a:lnTo>
                  <a:lnTo>
                    <a:pt x="179965" y="868114"/>
                  </a:lnTo>
                  <a:lnTo>
                    <a:pt x="181923" y="869159"/>
                  </a:lnTo>
                  <a:lnTo>
                    <a:pt x="182314" y="868897"/>
                  </a:lnTo>
                  <a:lnTo>
                    <a:pt x="182314" y="868310"/>
                  </a:lnTo>
                  <a:lnTo>
                    <a:pt x="180683" y="866809"/>
                  </a:lnTo>
                  <a:lnTo>
                    <a:pt x="180487" y="865700"/>
                  </a:lnTo>
                  <a:lnTo>
                    <a:pt x="181336" y="865439"/>
                  </a:lnTo>
                  <a:lnTo>
                    <a:pt x="181727" y="866614"/>
                  </a:lnTo>
                  <a:lnTo>
                    <a:pt x="182575" y="866809"/>
                  </a:lnTo>
                  <a:lnTo>
                    <a:pt x="182836" y="865374"/>
                  </a:lnTo>
                  <a:lnTo>
                    <a:pt x="184729" y="865309"/>
                  </a:lnTo>
                  <a:lnTo>
                    <a:pt x="183881" y="864199"/>
                  </a:lnTo>
                  <a:lnTo>
                    <a:pt x="183750" y="862111"/>
                  </a:lnTo>
                  <a:lnTo>
                    <a:pt x="183881" y="861720"/>
                  </a:lnTo>
                  <a:lnTo>
                    <a:pt x="184859" y="861654"/>
                  </a:lnTo>
                  <a:lnTo>
                    <a:pt x="185838" y="860937"/>
                  </a:lnTo>
                  <a:lnTo>
                    <a:pt x="186295" y="859371"/>
                  </a:lnTo>
                  <a:lnTo>
                    <a:pt x="186621" y="857413"/>
                  </a:lnTo>
                  <a:lnTo>
                    <a:pt x="186425" y="855912"/>
                  </a:lnTo>
                  <a:lnTo>
                    <a:pt x="185055" y="854868"/>
                  </a:lnTo>
                  <a:lnTo>
                    <a:pt x="184664" y="850823"/>
                  </a:lnTo>
                  <a:lnTo>
                    <a:pt x="184272" y="850366"/>
                  </a:lnTo>
                  <a:lnTo>
                    <a:pt x="184533" y="845864"/>
                  </a:lnTo>
                  <a:lnTo>
                    <a:pt x="187143" y="844558"/>
                  </a:lnTo>
                  <a:lnTo>
                    <a:pt x="188252" y="843449"/>
                  </a:lnTo>
                  <a:lnTo>
                    <a:pt x="189427" y="843188"/>
                  </a:lnTo>
                  <a:lnTo>
                    <a:pt x="189818" y="842536"/>
                  </a:lnTo>
                  <a:lnTo>
                    <a:pt x="189818" y="840121"/>
                  </a:lnTo>
                  <a:lnTo>
                    <a:pt x="192559" y="836859"/>
                  </a:lnTo>
                  <a:lnTo>
                    <a:pt x="194386" y="833988"/>
                  </a:lnTo>
                  <a:lnTo>
                    <a:pt x="192951" y="832617"/>
                  </a:lnTo>
                  <a:lnTo>
                    <a:pt x="192690" y="832813"/>
                  </a:lnTo>
                  <a:lnTo>
                    <a:pt x="192885" y="833857"/>
                  </a:lnTo>
                  <a:lnTo>
                    <a:pt x="191189" y="834053"/>
                  </a:lnTo>
                  <a:lnTo>
                    <a:pt x="190079" y="835227"/>
                  </a:lnTo>
                  <a:lnTo>
                    <a:pt x="188905" y="834836"/>
                  </a:lnTo>
                  <a:lnTo>
                    <a:pt x="187926" y="833726"/>
                  </a:lnTo>
                  <a:lnTo>
                    <a:pt x="188187" y="833139"/>
                  </a:lnTo>
                  <a:lnTo>
                    <a:pt x="189035" y="832748"/>
                  </a:lnTo>
                  <a:lnTo>
                    <a:pt x="188840" y="829485"/>
                  </a:lnTo>
                  <a:lnTo>
                    <a:pt x="189296" y="827985"/>
                  </a:lnTo>
                  <a:lnTo>
                    <a:pt x="189688" y="827789"/>
                  </a:lnTo>
                  <a:lnTo>
                    <a:pt x="190862" y="829681"/>
                  </a:lnTo>
                  <a:lnTo>
                    <a:pt x="192624" y="827593"/>
                  </a:lnTo>
                  <a:lnTo>
                    <a:pt x="192885" y="823939"/>
                  </a:lnTo>
                  <a:lnTo>
                    <a:pt x="191776" y="821198"/>
                  </a:lnTo>
                  <a:lnTo>
                    <a:pt x="192168" y="820284"/>
                  </a:lnTo>
                  <a:lnTo>
                    <a:pt x="193929" y="822764"/>
                  </a:lnTo>
                  <a:lnTo>
                    <a:pt x="196083" y="821916"/>
                  </a:lnTo>
                  <a:lnTo>
                    <a:pt x="196213" y="824200"/>
                  </a:lnTo>
                  <a:lnTo>
                    <a:pt x="196539" y="824265"/>
                  </a:lnTo>
                  <a:lnTo>
                    <a:pt x="197192" y="823025"/>
                  </a:lnTo>
                  <a:lnTo>
                    <a:pt x="199084" y="822960"/>
                  </a:lnTo>
                  <a:lnTo>
                    <a:pt x="198954" y="821851"/>
                  </a:lnTo>
                  <a:lnTo>
                    <a:pt x="199606" y="820284"/>
                  </a:lnTo>
                  <a:lnTo>
                    <a:pt x="201238" y="820415"/>
                  </a:lnTo>
                  <a:lnTo>
                    <a:pt x="202021" y="821786"/>
                  </a:lnTo>
                  <a:lnTo>
                    <a:pt x="204370" y="820154"/>
                  </a:lnTo>
                  <a:lnTo>
                    <a:pt x="205870" y="820480"/>
                  </a:lnTo>
                  <a:lnTo>
                    <a:pt x="208154" y="820220"/>
                  </a:lnTo>
                  <a:lnTo>
                    <a:pt x="209329" y="820611"/>
                  </a:lnTo>
                  <a:lnTo>
                    <a:pt x="211286" y="820089"/>
                  </a:lnTo>
                  <a:lnTo>
                    <a:pt x="212983" y="820741"/>
                  </a:lnTo>
                  <a:lnTo>
                    <a:pt x="214288" y="820089"/>
                  </a:lnTo>
                  <a:lnTo>
                    <a:pt x="214288" y="819045"/>
                  </a:lnTo>
                  <a:lnTo>
                    <a:pt x="214680" y="818784"/>
                  </a:lnTo>
                  <a:lnTo>
                    <a:pt x="215071" y="819045"/>
                  </a:lnTo>
                  <a:lnTo>
                    <a:pt x="215267" y="820154"/>
                  </a:lnTo>
                  <a:lnTo>
                    <a:pt x="216507" y="820415"/>
                  </a:lnTo>
                  <a:lnTo>
                    <a:pt x="216833" y="821329"/>
                  </a:lnTo>
                  <a:lnTo>
                    <a:pt x="216507" y="823025"/>
                  </a:lnTo>
                  <a:lnTo>
                    <a:pt x="217616" y="824134"/>
                  </a:lnTo>
                  <a:lnTo>
                    <a:pt x="217942" y="826027"/>
                  </a:lnTo>
                  <a:lnTo>
                    <a:pt x="218725" y="825374"/>
                  </a:lnTo>
                  <a:lnTo>
                    <a:pt x="220552" y="825831"/>
                  </a:lnTo>
                  <a:lnTo>
                    <a:pt x="221205" y="826940"/>
                  </a:lnTo>
                  <a:lnTo>
                    <a:pt x="222706" y="827397"/>
                  </a:lnTo>
                  <a:lnTo>
                    <a:pt x="223032" y="826745"/>
                  </a:lnTo>
                  <a:lnTo>
                    <a:pt x="223750" y="826483"/>
                  </a:lnTo>
                  <a:lnTo>
                    <a:pt x="224141" y="825244"/>
                  </a:lnTo>
                  <a:lnTo>
                    <a:pt x="225707" y="825113"/>
                  </a:lnTo>
                  <a:lnTo>
                    <a:pt x="226751" y="824461"/>
                  </a:lnTo>
                  <a:lnTo>
                    <a:pt x="227208" y="824722"/>
                  </a:lnTo>
                  <a:lnTo>
                    <a:pt x="228317" y="828049"/>
                  </a:lnTo>
                  <a:lnTo>
                    <a:pt x="227926" y="829159"/>
                  </a:lnTo>
                  <a:lnTo>
                    <a:pt x="228382" y="831182"/>
                  </a:lnTo>
                  <a:lnTo>
                    <a:pt x="228056" y="831377"/>
                  </a:lnTo>
                  <a:lnTo>
                    <a:pt x="227599" y="830790"/>
                  </a:lnTo>
                  <a:lnTo>
                    <a:pt x="227404" y="831117"/>
                  </a:lnTo>
                  <a:lnTo>
                    <a:pt x="227665" y="835227"/>
                  </a:lnTo>
                  <a:lnTo>
                    <a:pt x="228709" y="835488"/>
                  </a:lnTo>
                  <a:lnTo>
                    <a:pt x="226490" y="838229"/>
                  </a:lnTo>
                  <a:lnTo>
                    <a:pt x="225968" y="837968"/>
                  </a:lnTo>
                  <a:lnTo>
                    <a:pt x="225185" y="836337"/>
                  </a:lnTo>
                  <a:lnTo>
                    <a:pt x="222836" y="835684"/>
                  </a:lnTo>
                  <a:lnTo>
                    <a:pt x="222510" y="836337"/>
                  </a:lnTo>
                  <a:lnTo>
                    <a:pt x="223032" y="837968"/>
                  </a:lnTo>
                  <a:lnTo>
                    <a:pt x="224663" y="839469"/>
                  </a:lnTo>
                  <a:lnTo>
                    <a:pt x="226425" y="845798"/>
                  </a:lnTo>
                  <a:lnTo>
                    <a:pt x="228643" y="846059"/>
                  </a:lnTo>
                  <a:lnTo>
                    <a:pt x="230014" y="846712"/>
                  </a:lnTo>
                  <a:lnTo>
                    <a:pt x="230079" y="846059"/>
                  </a:lnTo>
                  <a:lnTo>
                    <a:pt x="229557" y="845537"/>
                  </a:lnTo>
                  <a:lnTo>
                    <a:pt x="229296" y="844428"/>
                  </a:lnTo>
                  <a:lnTo>
                    <a:pt x="229165" y="840774"/>
                  </a:lnTo>
                  <a:lnTo>
                    <a:pt x="228578" y="840317"/>
                  </a:lnTo>
                  <a:lnTo>
                    <a:pt x="229557" y="839860"/>
                  </a:lnTo>
                  <a:lnTo>
                    <a:pt x="229557" y="838359"/>
                  </a:lnTo>
                  <a:lnTo>
                    <a:pt x="230210" y="838555"/>
                  </a:lnTo>
                  <a:lnTo>
                    <a:pt x="230340" y="838099"/>
                  </a:lnTo>
                  <a:lnTo>
                    <a:pt x="230210" y="836663"/>
                  </a:lnTo>
                  <a:lnTo>
                    <a:pt x="229557" y="835423"/>
                  </a:lnTo>
                  <a:lnTo>
                    <a:pt x="230210" y="831769"/>
                  </a:lnTo>
                  <a:lnTo>
                    <a:pt x="229557" y="830268"/>
                  </a:lnTo>
                  <a:lnTo>
                    <a:pt x="229557" y="829159"/>
                  </a:lnTo>
                  <a:lnTo>
                    <a:pt x="229818" y="828376"/>
                  </a:lnTo>
                  <a:lnTo>
                    <a:pt x="230471" y="829094"/>
                  </a:lnTo>
                  <a:lnTo>
                    <a:pt x="230862" y="829028"/>
                  </a:lnTo>
                  <a:lnTo>
                    <a:pt x="230471" y="827462"/>
                  </a:lnTo>
                  <a:lnTo>
                    <a:pt x="231058" y="827266"/>
                  </a:lnTo>
                  <a:lnTo>
                    <a:pt x="230536" y="826679"/>
                  </a:lnTo>
                  <a:lnTo>
                    <a:pt x="231123" y="825505"/>
                  </a:lnTo>
                  <a:lnTo>
                    <a:pt x="230927" y="825244"/>
                  </a:lnTo>
                  <a:lnTo>
                    <a:pt x="230014" y="826027"/>
                  </a:lnTo>
                  <a:lnTo>
                    <a:pt x="229165" y="825961"/>
                  </a:lnTo>
                  <a:lnTo>
                    <a:pt x="228578" y="824134"/>
                  </a:lnTo>
                  <a:lnTo>
                    <a:pt x="229622" y="821590"/>
                  </a:lnTo>
                  <a:lnTo>
                    <a:pt x="229622" y="820089"/>
                  </a:lnTo>
                  <a:lnTo>
                    <a:pt x="229100" y="819175"/>
                  </a:lnTo>
                  <a:lnTo>
                    <a:pt x="227665" y="818718"/>
                  </a:lnTo>
                  <a:lnTo>
                    <a:pt x="227665" y="817805"/>
                  </a:lnTo>
                  <a:lnTo>
                    <a:pt x="228121" y="817348"/>
                  </a:lnTo>
                  <a:lnTo>
                    <a:pt x="227599" y="816369"/>
                  </a:lnTo>
                  <a:lnTo>
                    <a:pt x="227077" y="812193"/>
                  </a:lnTo>
                  <a:lnTo>
                    <a:pt x="227860" y="812063"/>
                  </a:lnTo>
                  <a:lnTo>
                    <a:pt x="229100" y="811149"/>
                  </a:lnTo>
                  <a:lnTo>
                    <a:pt x="228970" y="810562"/>
                  </a:lnTo>
                  <a:lnTo>
                    <a:pt x="227860" y="810562"/>
                  </a:lnTo>
                  <a:lnTo>
                    <a:pt x="226621" y="811345"/>
                  </a:lnTo>
                  <a:lnTo>
                    <a:pt x="225185" y="810366"/>
                  </a:lnTo>
                  <a:lnTo>
                    <a:pt x="224924" y="809583"/>
                  </a:lnTo>
                  <a:lnTo>
                    <a:pt x="224402" y="810432"/>
                  </a:lnTo>
                  <a:lnTo>
                    <a:pt x="223684" y="810105"/>
                  </a:lnTo>
                  <a:lnTo>
                    <a:pt x="223554" y="810758"/>
                  </a:lnTo>
                  <a:lnTo>
                    <a:pt x="224924" y="811149"/>
                  </a:lnTo>
                  <a:lnTo>
                    <a:pt x="224728" y="812519"/>
                  </a:lnTo>
                  <a:lnTo>
                    <a:pt x="225707" y="813172"/>
                  </a:lnTo>
                  <a:lnTo>
                    <a:pt x="225185" y="815782"/>
                  </a:lnTo>
                  <a:lnTo>
                    <a:pt x="224076" y="816500"/>
                  </a:lnTo>
                  <a:lnTo>
                    <a:pt x="222314" y="816174"/>
                  </a:lnTo>
                  <a:lnTo>
                    <a:pt x="220291" y="814869"/>
                  </a:lnTo>
                  <a:lnTo>
                    <a:pt x="219182" y="814608"/>
                  </a:lnTo>
                  <a:lnTo>
                    <a:pt x="218660" y="815195"/>
                  </a:lnTo>
                  <a:lnTo>
                    <a:pt x="219182" y="816565"/>
                  </a:lnTo>
                  <a:lnTo>
                    <a:pt x="220748" y="817348"/>
                  </a:lnTo>
                  <a:lnTo>
                    <a:pt x="222184" y="817479"/>
                  </a:lnTo>
                  <a:lnTo>
                    <a:pt x="221923" y="817935"/>
                  </a:lnTo>
                  <a:lnTo>
                    <a:pt x="222445" y="818653"/>
                  </a:lnTo>
                  <a:lnTo>
                    <a:pt x="222836" y="821851"/>
                  </a:lnTo>
                  <a:lnTo>
                    <a:pt x="221792" y="823939"/>
                  </a:lnTo>
                  <a:lnTo>
                    <a:pt x="221074" y="824265"/>
                  </a:lnTo>
                  <a:lnTo>
                    <a:pt x="220356" y="823482"/>
                  </a:lnTo>
                  <a:lnTo>
                    <a:pt x="220813" y="822373"/>
                  </a:lnTo>
                  <a:lnTo>
                    <a:pt x="220617" y="820480"/>
                  </a:lnTo>
                  <a:lnTo>
                    <a:pt x="219900" y="819175"/>
                  </a:lnTo>
                  <a:lnTo>
                    <a:pt x="218138" y="818262"/>
                  </a:lnTo>
                  <a:lnTo>
                    <a:pt x="217746" y="816304"/>
                  </a:lnTo>
                  <a:lnTo>
                    <a:pt x="216898" y="816109"/>
                  </a:lnTo>
                  <a:lnTo>
                    <a:pt x="216898" y="815456"/>
                  </a:lnTo>
                  <a:lnTo>
                    <a:pt x="217812" y="815195"/>
                  </a:lnTo>
                  <a:lnTo>
                    <a:pt x="217355" y="814086"/>
                  </a:lnTo>
                  <a:lnTo>
                    <a:pt x="215397" y="814934"/>
                  </a:lnTo>
                  <a:lnTo>
                    <a:pt x="214810" y="814347"/>
                  </a:lnTo>
                  <a:lnTo>
                    <a:pt x="214745" y="816239"/>
                  </a:lnTo>
                  <a:lnTo>
                    <a:pt x="214353" y="817087"/>
                  </a:lnTo>
                  <a:lnTo>
                    <a:pt x="213766" y="817413"/>
                  </a:lnTo>
                  <a:lnTo>
                    <a:pt x="211874" y="816630"/>
                  </a:lnTo>
                  <a:lnTo>
                    <a:pt x="210373" y="814869"/>
                  </a:lnTo>
                  <a:lnTo>
                    <a:pt x="210895" y="812455"/>
                  </a:lnTo>
                  <a:lnTo>
                    <a:pt x="211743" y="811019"/>
                  </a:lnTo>
                  <a:lnTo>
                    <a:pt x="211482" y="809061"/>
                  </a:lnTo>
                  <a:lnTo>
                    <a:pt x="210830" y="808474"/>
                  </a:lnTo>
                  <a:lnTo>
                    <a:pt x="211482" y="807821"/>
                  </a:lnTo>
                  <a:lnTo>
                    <a:pt x="211286" y="802405"/>
                  </a:lnTo>
                  <a:lnTo>
                    <a:pt x="211743" y="800905"/>
                  </a:lnTo>
                  <a:lnTo>
                    <a:pt x="211482" y="799600"/>
                  </a:lnTo>
                  <a:lnTo>
                    <a:pt x="211874" y="799273"/>
                  </a:lnTo>
                  <a:lnTo>
                    <a:pt x="214158" y="799796"/>
                  </a:lnTo>
                  <a:lnTo>
                    <a:pt x="214875" y="800448"/>
                  </a:lnTo>
                  <a:lnTo>
                    <a:pt x="215593" y="800513"/>
                  </a:lnTo>
                  <a:lnTo>
                    <a:pt x="216180" y="801231"/>
                  </a:lnTo>
                  <a:lnTo>
                    <a:pt x="217094" y="801427"/>
                  </a:lnTo>
                  <a:lnTo>
                    <a:pt x="216572" y="802079"/>
                  </a:lnTo>
                  <a:lnTo>
                    <a:pt x="216507" y="803254"/>
                  </a:lnTo>
                  <a:lnTo>
                    <a:pt x="215724" y="804689"/>
                  </a:lnTo>
                  <a:lnTo>
                    <a:pt x="216180" y="804950"/>
                  </a:lnTo>
                  <a:lnTo>
                    <a:pt x="217420" y="803906"/>
                  </a:lnTo>
                  <a:lnTo>
                    <a:pt x="217485" y="802862"/>
                  </a:lnTo>
                  <a:lnTo>
                    <a:pt x="218921" y="802732"/>
                  </a:lnTo>
                  <a:lnTo>
                    <a:pt x="218986" y="802210"/>
                  </a:lnTo>
                  <a:lnTo>
                    <a:pt x="216768" y="799339"/>
                  </a:lnTo>
                  <a:lnTo>
                    <a:pt x="213113" y="795685"/>
                  </a:lnTo>
                  <a:lnTo>
                    <a:pt x="212135" y="793662"/>
                  </a:lnTo>
                  <a:lnTo>
                    <a:pt x="211091" y="792552"/>
                  </a:lnTo>
                  <a:lnTo>
                    <a:pt x="211221" y="791508"/>
                  </a:lnTo>
                  <a:lnTo>
                    <a:pt x="210699" y="789812"/>
                  </a:lnTo>
                  <a:lnTo>
                    <a:pt x="211417" y="788572"/>
                  </a:lnTo>
                  <a:lnTo>
                    <a:pt x="212657" y="788246"/>
                  </a:lnTo>
                  <a:lnTo>
                    <a:pt x="212396" y="787789"/>
                  </a:lnTo>
                  <a:lnTo>
                    <a:pt x="211547" y="787789"/>
                  </a:lnTo>
                  <a:lnTo>
                    <a:pt x="209786" y="788572"/>
                  </a:lnTo>
                  <a:lnTo>
                    <a:pt x="209590" y="792291"/>
                  </a:lnTo>
                  <a:lnTo>
                    <a:pt x="209786" y="794053"/>
                  </a:lnTo>
                  <a:lnTo>
                    <a:pt x="210242" y="794706"/>
                  </a:lnTo>
                  <a:lnTo>
                    <a:pt x="210047" y="795163"/>
                  </a:lnTo>
                  <a:lnTo>
                    <a:pt x="208807" y="795489"/>
                  </a:lnTo>
                  <a:lnTo>
                    <a:pt x="206523" y="793727"/>
                  </a:lnTo>
                  <a:lnTo>
                    <a:pt x="203065" y="793009"/>
                  </a:lnTo>
                  <a:lnTo>
                    <a:pt x="202673" y="791312"/>
                  </a:lnTo>
                  <a:lnTo>
                    <a:pt x="201760" y="792096"/>
                  </a:lnTo>
                  <a:lnTo>
                    <a:pt x="200389" y="789812"/>
                  </a:lnTo>
                  <a:lnTo>
                    <a:pt x="200063" y="788833"/>
                  </a:lnTo>
                  <a:lnTo>
                    <a:pt x="201238" y="788311"/>
                  </a:lnTo>
                  <a:lnTo>
                    <a:pt x="202282" y="787398"/>
                  </a:lnTo>
                  <a:lnTo>
                    <a:pt x="203260" y="785832"/>
                  </a:lnTo>
                  <a:lnTo>
                    <a:pt x="204109" y="785701"/>
                  </a:lnTo>
                  <a:lnTo>
                    <a:pt x="204239" y="785375"/>
                  </a:lnTo>
                  <a:lnTo>
                    <a:pt x="203260" y="784722"/>
                  </a:lnTo>
                  <a:lnTo>
                    <a:pt x="202804" y="784853"/>
                  </a:lnTo>
                  <a:lnTo>
                    <a:pt x="202282" y="785766"/>
                  </a:lnTo>
                  <a:lnTo>
                    <a:pt x="201433" y="785375"/>
                  </a:lnTo>
                  <a:lnTo>
                    <a:pt x="201303" y="786158"/>
                  </a:lnTo>
                  <a:lnTo>
                    <a:pt x="200585" y="785114"/>
                  </a:lnTo>
                  <a:lnTo>
                    <a:pt x="200716" y="784004"/>
                  </a:lnTo>
                  <a:lnTo>
                    <a:pt x="200128" y="783221"/>
                  </a:lnTo>
                  <a:lnTo>
                    <a:pt x="198562" y="782960"/>
                  </a:lnTo>
                  <a:lnTo>
                    <a:pt x="196866" y="781851"/>
                  </a:lnTo>
                  <a:lnTo>
                    <a:pt x="196083" y="781721"/>
                  </a:lnTo>
                  <a:lnTo>
                    <a:pt x="195495" y="782177"/>
                  </a:lnTo>
                  <a:lnTo>
                    <a:pt x="195626" y="782960"/>
                  </a:lnTo>
                  <a:lnTo>
                    <a:pt x="196735" y="783874"/>
                  </a:lnTo>
                  <a:lnTo>
                    <a:pt x="197322" y="783874"/>
                  </a:lnTo>
                  <a:lnTo>
                    <a:pt x="198040" y="786354"/>
                  </a:lnTo>
                  <a:lnTo>
                    <a:pt x="196605" y="789681"/>
                  </a:lnTo>
                  <a:lnTo>
                    <a:pt x="196409" y="789420"/>
                  </a:lnTo>
                  <a:lnTo>
                    <a:pt x="196735" y="787854"/>
                  </a:lnTo>
                  <a:lnTo>
                    <a:pt x="195430" y="783743"/>
                  </a:lnTo>
                  <a:lnTo>
                    <a:pt x="195234" y="780285"/>
                  </a:lnTo>
                  <a:lnTo>
                    <a:pt x="194582" y="779567"/>
                  </a:lnTo>
                  <a:lnTo>
                    <a:pt x="194190" y="777544"/>
                  </a:lnTo>
                  <a:lnTo>
                    <a:pt x="192363" y="775195"/>
                  </a:lnTo>
                  <a:lnTo>
                    <a:pt x="192298" y="771998"/>
                  </a:lnTo>
                  <a:lnTo>
                    <a:pt x="191841" y="769975"/>
                  </a:lnTo>
                  <a:lnTo>
                    <a:pt x="192168" y="769388"/>
                  </a:lnTo>
                  <a:lnTo>
                    <a:pt x="195300" y="768735"/>
                  </a:lnTo>
                  <a:lnTo>
                    <a:pt x="197127" y="767104"/>
                  </a:lnTo>
                  <a:lnTo>
                    <a:pt x="197388" y="766191"/>
                  </a:lnTo>
                  <a:lnTo>
                    <a:pt x="197453" y="759404"/>
                  </a:lnTo>
                  <a:lnTo>
                    <a:pt x="196017" y="755228"/>
                  </a:lnTo>
                  <a:lnTo>
                    <a:pt x="193146" y="756207"/>
                  </a:lnTo>
                  <a:lnTo>
                    <a:pt x="191319" y="757382"/>
                  </a:lnTo>
                  <a:lnTo>
                    <a:pt x="191124" y="758817"/>
                  </a:lnTo>
                  <a:lnTo>
                    <a:pt x="190732" y="757903"/>
                  </a:lnTo>
                  <a:lnTo>
                    <a:pt x="189166" y="757577"/>
                  </a:lnTo>
                  <a:lnTo>
                    <a:pt x="187796" y="758295"/>
                  </a:lnTo>
                  <a:lnTo>
                    <a:pt x="186556" y="758426"/>
                  </a:lnTo>
                  <a:lnTo>
                    <a:pt x="184925" y="760905"/>
                  </a:lnTo>
                  <a:lnTo>
                    <a:pt x="183620" y="761166"/>
                  </a:lnTo>
                  <a:lnTo>
                    <a:pt x="182510" y="760840"/>
                  </a:lnTo>
                  <a:lnTo>
                    <a:pt x="180161" y="758882"/>
                  </a:lnTo>
                  <a:lnTo>
                    <a:pt x="178073" y="758099"/>
                  </a:lnTo>
                  <a:lnTo>
                    <a:pt x="175659" y="760253"/>
                  </a:lnTo>
                  <a:lnTo>
                    <a:pt x="173571" y="760253"/>
                  </a:lnTo>
                  <a:lnTo>
                    <a:pt x="171744" y="761101"/>
                  </a:lnTo>
                  <a:lnTo>
                    <a:pt x="170373" y="760514"/>
                  </a:lnTo>
                  <a:lnTo>
                    <a:pt x="171026" y="758165"/>
                  </a:lnTo>
                  <a:lnTo>
                    <a:pt x="172657" y="756337"/>
                  </a:lnTo>
                  <a:lnTo>
                    <a:pt x="172918" y="755228"/>
                  </a:lnTo>
                  <a:lnTo>
                    <a:pt x="172005" y="749095"/>
                  </a:lnTo>
                  <a:lnTo>
                    <a:pt x="169656" y="744853"/>
                  </a:lnTo>
                  <a:lnTo>
                    <a:pt x="168677" y="741525"/>
                  </a:lnTo>
                  <a:lnTo>
                    <a:pt x="166784" y="740286"/>
                  </a:lnTo>
                  <a:lnTo>
                    <a:pt x="166393" y="739176"/>
                  </a:lnTo>
                  <a:lnTo>
                    <a:pt x="164566" y="739307"/>
                  </a:lnTo>
                  <a:lnTo>
                    <a:pt x="164109" y="737871"/>
                  </a:lnTo>
                  <a:lnTo>
                    <a:pt x="164501" y="737219"/>
                  </a:lnTo>
                  <a:lnTo>
                    <a:pt x="166523" y="736566"/>
                  </a:lnTo>
                  <a:lnTo>
                    <a:pt x="166067" y="735913"/>
                  </a:lnTo>
                  <a:lnTo>
                    <a:pt x="166262" y="735522"/>
                  </a:lnTo>
                  <a:lnTo>
                    <a:pt x="169851" y="736370"/>
                  </a:lnTo>
                  <a:lnTo>
                    <a:pt x="172461" y="734347"/>
                  </a:lnTo>
                  <a:lnTo>
                    <a:pt x="176181" y="735065"/>
                  </a:lnTo>
                  <a:lnTo>
                    <a:pt x="177812" y="734217"/>
                  </a:lnTo>
                  <a:lnTo>
                    <a:pt x="178856" y="733108"/>
                  </a:lnTo>
                  <a:lnTo>
                    <a:pt x="180748" y="733042"/>
                  </a:lnTo>
                  <a:lnTo>
                    <a:pt x="181988" y="731672"/>
                  </a:lnTo>
                  <a:lnTo>
                    <a:pt x="182771" y="729388"/>
                  </a:lnTo>
                  <a:lnTo>
                    <a:pt x="184142" y="727039"/>
                  </a:lnTo>
                  <a:lnTo>
                    <a:pt x="184468" y="727170"/>
                  </a:lnTo>
                  <a:lnTo>
                    <a:pt x="184990" y="728801"/>
                  </a:lnTo>
                  <a:lnTo>
                    <a:pt x="184859" y="729714"/>
                  </a:lnTo>
                  <a:lnTo>
                    <a:pt x="187665" y="731085"/>
                  </a:lnTo>
                  <a:lnTo>
                    <a:pt x="187861" y="730693"/>
                  </a:lnTo>
                  <a:lnTo>
                    <a:pt x="187274" y="729388"/>
                  </a:lnTo>
                  <a:lnTo>
                    <a:pt x="187469" y="728475"/>
                  </a:lnTo>
                  <a:lnTo>
                    <a:pt x="188383" y="728344"/>
                  </a:lnTo>
                  <a:lnTo>
                    <a:pt x="190406" y="729454"/>
                  </a:lnTo>
                  <a:lnTo>
                    <a:pt x="191646" y="728997"/>
                  </a:lnTo>
                  <a:lnTo>
                    <a:pt x="195365" y="729650"/>
                  </a:lnTo>
                  <a:lnTo>
                    <a:pt x="195561" y="729323"/>
                  </a:lnTo>
                  <a:lnTo>
                    <a:pt x="194321" y="727757"/>
                  </a:lnTo>
                  <a:lnTo>
                    <a:pt x="192363" y="726452"/>
                  </a:lnTo>
                  <a:lnTo>
                    <a:pt x="191189" y="724886"/>
                  </a:lnTo>
                  <a:lnTo>
                    <a:pt x="189949" y="725539"/>
                  </a:lnTo>
                  <a:lnTo>
                    <a:pt x="189688" y="725082"/>
                  </a:lnTo>
                  <a:lnTo>
                    <a:pt x="190275" y="723973"/>
                  </a:lnTo>
                  <a:lnTo>
                    <a:pt x="190275" y="722341"/>
                  </a:lnTo>
                  <a:lnTo>
                    <a:pt x="189101" y="720514"/>
                  </a:lnTo>
                  <a:lnTo>
                    <a:pt x="186556" y="719079"/>
                  </a:lnTo>
                  <a:lnTo>
                    <a:pt x="185316" y="719013"/>
                  </a:lnTo>
                  <a:lnTo>
                    <a:pt x="183815" y="723973"/>
                  </a:lnTo>
                  <a:lnTo>
                    <a:pt x="183163" y="723777"/>
                  </a:lnTo>
                  <a:lnTo>
                    <a:pt x="181009" y="720971"/>
                  </a:lnTo>
                  <a:lnTo>
                    <a:pt x="179117" y="717121"/>
                  </a:lnTo>
                  <a:lnTo>
                    <a:pt x="177551" y="715751"/>
                  </a:lnTo>
                  <a:lnTo>
                    <a:pt x="176377" y="715946"/>
                  </a:lnTo>
                  <a:lnTo>
                    <a:pt x="174680" y="714707"/>
                  </a:lnTo>
                  <a:lnTo>
                    <a:pt x="174810" y="713793"/>
                  </a:lnTo>
                  <a:lnTo>
                    <a:pt x="175855" y="712227"/>
                  </a:lnTo>
                  <a:lnTo>
                    <a:pt x="175659" y="710987"/>
                  </a:lnTo>
                  <a:lnTo>
                    <a:pt x="175071" y="710074"/>
                  </a:lnTo>
                  <a:lnTo>
                    <a:pt x="175267" y="708638"/>
                  </a:lnTo>
                  <a:lnTo>
                    <a:pt x="179639" y="709552"/>
                  </a:lnTo>
                  <a:lnTo>
                    <a:pt x="182184" y="710987"/>
                  </a:lnTo>
                  <a:lnTo>
                    <a:pt x="183359" y="712358"/>
                  </a:lnTo>
                  <a:lnTo>
                    <a:pt x="184598" y="712423"/>
                  </a:lnTo>
                  <a:lnTo>
                    <a:pt x="185708" y="712031"/>
                  </a:lnTo>
                  <a:lnTo>
                    <a:pt x="186425" y="711118"/>
                  </a:lnTo>
                  <a:lnTo>
                    <a:pt x="186295" y="709878"/>
                  </a:lnTo>
                  <a:lnTo>
                    <a:pt x="186425" y="709226"/>
                  </a:lnTo>
                  <a:lnTo>
                    <a:pt x="186947" y="708964"/>
                  </a:lnTo>
                  <a:lnTo>
                    <a:pt x="186817" y="708573"/>
                  </a:lnTo>
                  <a:lnTo>
                    <a:pt x="185903" y="708573"/>
                  </a:lnTo>
                  <a:lnTo>
                    <a:pt x="185708" y="708247"/>
                  </a:lnTo>
                  <a:lnTo>
                    <a:pt x="184859" y="708443"/>
                  </a:lnTo>
                  <a:lnTo>
                    <a:pt x="184337" y="707660"/>
                  </a:lnTo>
                  <a:lnTo>
                    <a:pt x="183489" y="707920"/>
                  </a:lnTo>
                  <a:lnTo>
                    <a:pt x="183228" y="706876"/>
                  </a:lnTo>
                  <a:lnTo>
                    <a:pt x="182445" y="707333"/>
                  </a:lnTo>
                  <a:lnTo>
                    <a:pt x="181923" y="706159"/>
                  </a:lnTo>
                  <a:lnTo>
                    <a:pt x="180879" y="707268"/>
                  </a:lnTo>
                  <a:lnTo>
                    <a:pt x="180096" y="709095"/>
                  </a:lnTo>
                  <a:lnTo>
                    <a:pt x="179770" y="705115"/>
                  </a:lnTo>
                  <a:lnTo>
                    <a:pt x="178595" y="702504"/>
                  </a:lnTo>
                  <a:lnTo>
                    <a:pt x="176768" y="700025"/>
                  </a:lnTo>
                  <a:lnTo>
                    <a:pt x="172135" y="695653"/>
                  </a:lnTo>
                  <a:lnTo>
                    <a:pt x="170765" y="695066"/>
                  </a:lnTo>
                  <a:lnTo>
                    <a:pt x="168677" y="695196"/>
                  </a:lnTo>
                  <a:lnTo>
                    <a:pt x="168024" y="695588"/>
                  </a:lnTo>
                  <a:lnTo>
                    <a:pt x="167176" y="695327"/>
                  </a:lnTo>
                  <a:lnTo>
                    <a:pt x="166001" y="693434"/>
                  </a:lnTo>
                  <a:lnTo>
                    <a:pt x="166067" y="692456"/>
                  </a:lnTo>
                  <a:lnTo>
                    <a:pt x="166393" y="692325"/>
                  </a:lnTo>
                  <a:lnTo>
                    <a:pt x="170308" y="692130"/>
                  </a:lnTo>
                  <a:lnTo>
                    <a:pt x="171222" y="693043"/>
                  </a:lnTo>
                  <a:lnTo>
                    <a:pt x="172070" y="695066"/>
                  </a:lnTo>
                  <a:lnTo>
                    <a:pt x="174549" y="696240"/>
                  </a:lnTo>
                  <a:lnTo>
                    <a:pt x="175071" y="697480"/>
                  </a:lnTo>
                  <a:lnTo>
                    <a:pt x="175593" y="698133"/>
                  </a:lnTo>
                  <a:lnTo>
                    <a:pt x="176050" y="698133"/>
                  </a:lnTo>
                  <a:lnTo>
                    <a:pt x="177747" y="697219"/>
                  </a:lnTo>
                  <a:lnTo>
                    <a:pt x="178334" y="695066"/>
                  </a:lnTo>
                  <a:lnTo>
                    <a:pt x="178856" y="695196"/>
                  </a:lnTo>
                  <a:lnTo>
                    <a:pt x="179704" y="696371"/>
                  </a:lnTo>
                  <a:lnTo>
                    <a:pt x="180748" y="694674"/>
                  </a:lnTo>
                  <a:lnTo>
                    <a:pt x="182314" y="693565"/>
                  </a:lnTo>
                  <a:lnTo>
                    <a:pt x="182445" y="692194"/>
                  </a:lnTo>
                  <a:lnTo>
                    <a:pt x="181401" y="689519"/>
                  </a:lnTo>
                  <a:lnTo>
                    <a:pt x="182184" y="688084"/>
                  </a:lnTo>
                  <a:lnTo>
                    <a:pt x="183815" y="686518"/>
                  </a:lnTo>
                  <a:lnTo>
                    <a:pt x="185186" y="687431"/>
                  </a:lnTo>
                  <a:lnTo>
                    <a:pt x="186034" y="689780"/>
                  </a:lnTo>
                  <a:lnTo>
                    <a:pt x="187404" y="691020"/>
                  </a:lnTo>
                  <a:lnTo>
                    <a:pt x="187600" y="690759"/>
                  </a:lnTo>
                  <a:lnTo>
                    <a:pt x="186556" y="689454"/>
                  </a:lnTo>
                  <a:lnTo>
                    <a:pt x="186164" y="687366"/>
                  </a:lnTo>
                  <a:lnTo>
                    <a:pt x="186686" y="686126"/>
                  </a:lnTo>
                  <a:lnTo>
                    <a:pt x="187730" y="685539"/>
                  </a:lnTo>
                  <a:lnTo>
                    <a:pt x="188840" y="685865"/>
                  </a:lnTo>
                  <a:lnTo>
                    <a:pt x="189101" y="686387"/>
                  </a:lnTo>
                  <a:lnTo>
                    <a:pt x="189296" y="686191"/>
                  </a:lnTo>
                  <a:lnTo>
                    <a:pt x="188448" y="684038"/>
                  </a:lnTo>
                  <a:lnTo>
                    <a:pt x="187665" y="685082"/>
                  </a:lnTo>
                  <a:lnTo>
                    <a:pt x="186491" y="684691"/>
                  </a:lnTo>
                  <a:lnTo>
                    <a:pt x="185773" y="685408"/>
                  </a:lnTo>
                  <a:lnTo>
                    <a:pt x="184337" y="684952"/>
                  </a:lnTo>
                  <a:lnTo>
                    <a:pt x="183293" y="685343"/>
                  </a:lnTo>
                  <a:lnTo>
                    <a:pt x="180814" y="684495"/>
                  </a:lnTo>
                  <a:lnTo>
                    <a:pt x="178987" y="683190"/>
                  </a:lnTo>
                  <a:lnTo>
                    <a:pt x="177877" y="682929"/>
                  </a:lnTo>
                  <a:lnTo>
                    <a:pt x="176638" y="683516"/>
                  </a:lnTo>
                  <a:lnTo>
                    <a:pt x="176572" y="684169"/>
                  </a:lnTo>
                  <a:lnTo>
                    <a:pt x="177094" y="685082"/>
                  </a:lnTo>
                  <a:lnTo>
                    <a:pt x="176377" y="684821"/>
                  </a:lnTo>
                  <a:lnTo>
                    <a:pt x="175593" y="684169"/>
                  </a:lnTo>
                  <a:lnTo>
                    <a:pt x="173897" y="681428"/>
                  </a:lnTo>
                  <a:lnTo>
                    <a:pt x="172853" y="680710"/>
                  </a:lnTo>
                  <a:lnTo>
                    <a:pt x="171222" y="680384"/>
                  </a:lnTo>
                  <a:lnTo>
                    <a:pt x="169982" y="677905"/>
                  </a:lnTo>
                  <a:lnTo>
                    <a:pt x="165414" y="674511"/>
                  </a:lnTo>
                  <a:lnTo>
                    <a:pt x="163848" y="671640"/>
                  </a:lnTo>
                  <a:lnTo>
                    <a:pt x="163718" y="669030"/>
                  </a:lnTo>
                  <a:lnTo>
                    <a:pt x="165284" y="668573"/>
                  </a:lnTo>
                  <a:lnTo>
                    <a:pt x="168612" y="670335"/>
                  </a:lnTo>
                  <a:lnTo>
                    <a:pt x="172135" y="672880"/>
                  </a:lnTo>
                  <a:lnTo>
                    <a:pt x="178530" y="675164"/>
                  </a:lnTo>
                  <a:lnTo>
                    <a:pt x="181009" y="675360"/>
                  </a:lnTo>
                  <a:lnTo>
                    <a:pt x="183359" y="675034"/>
                  </a:lnTo>
                  <a:lnTo>
                    <a:pt x="185055" y="675425"/>
                  </a:lnTo>
                  <a:lnTo>
                    <a:pt x="189166" y="675425"/>
                  </a:lnTo>
                  <a:lnTo>
                    <a:pt x="190732" y="674707"/>
                  </a:lnTo>
                  <a:lnTo>
                    <a:pt x="197714" y="674120"/>
                  </a:lnTo>
                  <a:lnTo>
                    <a:pt x="198693" y="673011"/>
                  </a:lnTo>
                  <a:lnTo>
                    <a:pt x="201303" y="672749"/>
                  </a:lnTo>
                  <a:lnTo>
                    <a:pt x="201694" y="672097"/>
                  </a:lnTo>
                  <a:lnTo>
                    <a:pt x="202216" y="672097"/>
                  </a:lnTo>
                  <a:lnTo>
                    <a:pt x="202738" y="670466"/>
                  </a:lnTo>
                  <a:lnTo>
                    <a:pt x="202216" y="667725"/>
                  </a:lnTo>
                  <a:lnTo>
                    <a:pt x="199215" y="666094"/>
                  </a:lnTo>
                  <a:lnTo>
                    <a:pt x="196539" y="666094"/>
                  </a:lnTo>
                  <a:lnTo>
                    <a:pt x="196800" y="665246"/>
                  </a:lnTo>
                  <a:lnTo>
                    <a:pt x="199541" y="663549"/>
                  </a:lnTo>
                  <a:lnTo>
                    <a:pt x="201499" y="663418"/>
                  </a:lnTo>
                  <a:lnTo>
                    <a:pt x="204761" y="665507"/>
                  </a:lnTo>
                  <a:lnTo>
                    <a:pt x="205218" y="667660"/>
                  </a:lnTo>
                  <a:lnTo>
                    <a:pt x="208742" y="669095"/>
                  </a:lnTo>
                  <a:lnTo>
                    <a:pt x="210960" y="668900"/>
                  </a:lnTo>
                  <a:lnTo>
                    <a:pt x="211808" y="669552"/>
                  </a:lnTo>
                  <a:lnTo>
                    <a:pt x="211939" y="668900"/>
                  </a:lnTo>
                  <a:lnTo>
                    <a:pt x="210960" y="667921"/>
                  </a:lnTo>
                  <a:lnTo>
                    <a:pt x="210830" y="667203"/>
                  </a:lnTo>
                  <a:lnTo>
                    <a:pt x="209916" y="666942"/>
                  </a:lnTo>
                  <a:lnTo>
                    <a:pt x="209329" y="667464"/>
                  </a:lnTo>
                  <a:lnTo>
                    <a:pt x="207241" y="666290"/>
                  </a:lnTo>
                  <a:lnTo>
                    <a:pt x="206262" y="665050"/>
                  </a:lnTo>
                  <a:lnTo>
                    <a:pt x="205544" y="662375"/>
                  </a:lnTo>
                  <a:lnTo>
                    <a:pt x="203130" y="660417"/>
                  </a:lnTo>
                  <a:lnTo>
                    <a:pt x="201107" y="656893"/>
                  </a:lnTo>
                  <a:lnTo>
                    <a:pt x="201042" y="656110"/>
                  </a:lnTo>
                  <a:lnTo>
                    <a:pt x="202738" y="654740"/>
                  </a:lnTo>
                  <a:lnTo>
                    <a:pt x="203456" y="653304"/>
                  </a:lnTo>
                  <a:lnTo>
                    <a:pt x="201694" y="652325"/>
                  </a:lnTo>
                  <a:lnTo>
                    <a:pt x="200911" y="650107"/>
                  </a:lnTo>
                  <a:lnTo>
                    <a:pt x="202608" y="649389"/>
                  </a:lnTo>
                  <a:lnTo>
                    <a:pt x="203456" y="649454"/>
                  </a:lnTo>
                  <a:lnTo>
                    <a:pt x="203978" y="648998"/>
                  </a:lnTo>
                  <a:lnTo>
                    <a:pt x="203456" y="645539"/>
                  </a:lnTo>
                  <a:lnTo>
                    <a:pt x="203978" y="644169"/>
                  </a:lnTo>
                  <a:lnTo>
                    <a:pt x="205348" y="644169"/>
                  </a:lnTo>
                  <a:lnTo>
                    <a:pt x="204826" y="640841"/>
                  </a:lnTo>
                  <a:lnTo>
                    <a:pt x="205609" y="640711"/>
                  </a:lnTo>
                  <a:lnTo>
                    <a:pt x="205675" y="640058"/>
                  </a:lnTo>
                  <a:lnTo>
                    <a:pt x="206784" y="639406"/>
                  </a:lnTo>
                  <a:lnTo>
                    <a:pt x="207959" y="639667"/>
                  </a:lnTo>
                  <a:lnTo>
                    <a:pt x="210047" y="639014"/>
                  </a:lnTo>
                  <a:lnTo>
                    <a:pt x="214158" y="636339"/>
                  </a:lnTo>
                  <a:lnTo>
                    <a:pt x="217812" y="636012"/>
                  </a:lnTo>
                  <a:lnTo>
                    <a:pt x="221531" y="634381"/>
                  </a:lnTo>
                  <a:lnTo>
                    <a:pt x="223228" y="634773"/>
                  </a:lnTo>
                  <a:lnTo>
                    <a:pt x="225250" y="637318"/>
                  </a:lnTo>
                  <a:lnTo>
                    <a:pt x="225968" y="637057"/>
                  </a:lnTo>
                  <a:lnTo>
                    <a:pt x="225968" y="636143"/>
                  </a:lnTo>
                  <a:lnTo>
                    <a:pt x="226621" y="635034"/>
                  </a:lnTo>
                  <a:lnTo>
                    <a:pt x="224859" y="632228"/>
                  </a:lnTo>
                  <a:lnTo>
                    <a:pt x="226164" y="628966"/>
                  </a:lnTo>
                  <a:lnTo>
                    <a:pt x="227012" y="628509"/>
                  </a:lnTo>
                  <a:lnTo>
                    <a:pt x="229296" y="628313"/>
                  </a:lnTo>
                  <a:lnTo>
                    <a:pt x="231580" y="631314"/>
                  </a:lnTo>
                  <a:lnTo>
                    <a:pt x="232493" y="633076"/>
                  </a:lnTo>
                  <a:lnTo>
                    <a:pt x="233603" y="633990"/>
                  </a:lnTo>
                  <a:lnTo>
                    <a:pt x="238562" y="635099"/>
                  </a:lnTo>
                  <a:lnTo>
                    <a:pt x="239475" y="636535"/>
                  </a:lnTo>
                  <a:lnTo>
                    <a:pt x="239932" y="636926"/>
                  </a:lnTo>
                  <a:lnTo>
                    <a:pt x="240128" y="636730"/>
                  </a:lnTo>
                  <a:lnTo>
                    <a:pt x="239475" y="635360"/>
                  </a:lnTo>
                  <a:lnTo>
                    <a:pt x="239280" y="632032"/>
                  </a:lnTo>
                  <a:lnTo>
                    <a:pt x="238758" y="630531"/>
                  </a:lnTo>
                  <a:lnTo>
                    <a:pt x="238431" y="630531"/>
                  </a:lnTo>
                  <a:lnTo>
                    <a:pt x="238758" y="632032"/>
                  </a:lnTo>
                  <a:lnTo>
                    <a:pt x="238431" y="633598"/>
                  </a:lnTo>
                  <a:lnTo>
                    <a:pt x="237583" y="634055"/>
                  </a:lnTo>
                  <a:lnTo>
                    <a:pt x="235821" y="632750"/>
                  </a:lnTo>
                  <a:lnTo>
                    <a:pt x="234842" y="630923"/>
                  </a:lnTo>
                  <a:lnTo>
                    <a:pt x="233276" y="630597"/>
                  </a:lnTo>
                  <a:lnTo>
                    <a:pt x="233081" y="629944"/>
                  </a:lnTo>
                  <a:lnTo>
                    <a:pt x="233994" y="629879"/>
                  </a:lnTo>
                  <a:lnTo>
                    <a:pt x="232624" y="629226"/>
                  </a:lnTo>
                  <a:lnTo>
                    <a:pt x="231449" y="627595"/>
                  </a:lnTo>
                  <a:lnTo>
                    <a:pt x="230732" y="627334"/>
                  </a:lnTo>
                  <a:lnTo>
                    <a:pt x="230993" y="626616"/>
                  </a:lnTo>
                  <a:lnTo>
                    <a:pt x="230601" y="626421"/>
                  </a:lnTo>
                  <a:lnTo>
                    <a:pt x="228448" y="626225"/>
                  </a:lnTo>
                  <a:lnTo>
                    <a:pt x="227469" y="626812"/>
                  </a:lnTo>
                  <a:lnTo>
                    <a:pt x="226099" y="626681"/>
                  </a:lnTo>
                  <a:lnTo>
                    <a:pt x="224141" y="627856"/>
                  </a:lnTo>
                  <a:lnTo>
                    <a:pt x="224011" y="628966"/>
                  </a:lnTo>
                  <a:lnTo>
                    <a:pt x="222967" y="629944"/>
                  </a:lnTo>
                  <a:lnTo>
                    <a:pt x="220748" y="629422"/>
                  </a:lnTo>
                  <a:lnTo>
                    <a:pt x="220356" y="629096"/>
                  </a:lnTo>
                  <a:lnTo>
                    <a:pt x="220487" y="628313"/>
                  </a:lnTo>
                  <a:lnTo>
                    <a:pt x="218203" y="627204"/>
                  </a:lnTo>
                  <a:lnTo>
                    <a:pt x="216572" y="625572"/>
                  </a:lnTo>
                  <a:lnTo>
                    <a:pt x="214288" y="624463"/>
                  </a:lnTo>
                  <a:lnTo>
                    <a:pt x="213701" y="624463"/>
                  </a:lnTo>
                  <a:lnTo>
                    <a:pt x="212852" y="627008"/>
                  </a:lnTo>
                  <a:lnTo>
                    <a:pt x="212396" y="627399"/>
                  </a:lnTo>
                  <a:lnTo>
                    <a:pt x="212265" y="625898"/>
                  </a:lnTo>
                  <a:lnTo>
                    <a:pt x="213113" y="624398"/>
                  </a:lnTo>
                  <a:lnTo>
                    <a:pt x="212526" y="623093"/>
                  </a:lnTo>
                  <a:lnTo>
                    <a:pt x="211482" y="623158"/>
                  </a:lnTo>
                  <a:lnTo>
                    <a:pt x="210503" y="623745"/>
                  </a:lnTo>
                  <a:lnTo>
                    <a:pt x="209981" y="623549"/>
                  </a:lnTo>
                  <a:lnTo>
                    <a:pt x="208807" y="624202"/>
                  </a:lnTo>
                  <a:lnTo>
                    <a:pt x="208807" y="623093"/>
                  </a:lnTo>
                  <a:lnTo>
                    <a:pt x="208285" y="623223"/>
                  </a:lnTo>
                  <a:lnTo>
                    <a:pt x="207763" y="623941"/>
                  </a:lnTo>
                  <a:lnTo>
                    <a:pt x="206980" y="622832"/>
                  </a:lnTo>
                  <a:lnTo>
                    <a:pt x="207110" y="622114"/>
                  </a:lnTo>
                  <a:lnTo>
                    <a:pt x="208807" y="621918"/>
                  </a:lnTo>
                  <a:lnTo>
                    <a:pt x="209655" y="620809"/>
                  </a:lnTo>
                  <a:lnTo>
                    <a:pt x="209003" y="617024"/>
                  </a:lnTo>
                  <a:lnTo>
                    <a:pt x="207959" y="615132"/>
                  </a:lnTo>
                  <a:lnTo>
                    <a:pt x="209394" y="613892"/>
                  </a:lnTo>
                  <a:lnTo>
                    <a:pt x="209329" y="612196"/>
                  </a:lnTo>
                  <a:lnTo>
                    <a:pt x="209851" y="611739"/>
                  </a:lnTo>
                  <a:lnTo>
                    <a:pt x="211874" y="612652"/>
                  </a:lnTo>
                  <a:lnTo>
                    <a:pt x="213048" y="611282"/>
                  </a:lnTo>
                  <a:lnTo>
                    <a:pt x="214288" y="612196"/>
                  </a:lnTo>
                  <a:lnTo>
                    <a:pt x="215919" y="611674"/>
                  </a:lnTo>
                  <a:lnTo>
                    <a:pt x="216507" y="610891"/>
                  </a:lnTo>
                  <a:lnTo>
                    <a:pt x="216768" y="608868"/>
                  </a:lnTo>
                  <a:lnTo>
                    <a:pt x="218138" y="608606"/>
                  </a:lnTo>
                  <a:lnTo>
                    <a:pt x="220356" y="607236"/>
                  </a:lnTo>
                  <a:lnTo>
                    <a:pt x="221400" y="604952"/>
                  </a:lnTo>
                  <a:lnTo>
                    <a:pt x="222379" y="605018"/>
                  </a:lnTo>
                  <a:lnTo>
                    <a:pt x="222967" y="604626"/>
                  </a:lnTo>
                  <a:lnTo>
                    <a:pt x="223815" y="602995"/>
                  </a:lnTo>
                  <a:lnTo>
                    <a:pt x="225381" y="602081"/>
                  </a:lnTo>
                  <a:lnTo>
                    <a:pt x="227143" y="601755"/>
                  </a:lnTo>
                  <a:lnTo>
                    <a:pt x="228056" y="602016"/>
                  </a:lnTo>
                  <a:lnTo>
                    <a:pt x="229818" y="603321"/>
                  </a:lnTo>
                  <a:lnTo>
                    <a:pt x="230536" y="603321"/>
                  </a:lnTo>
                  <a:lnTo>
                    <a:pt x="231515" y="601690"/>
                  </a:lnTo>
                  <a:lnTo>
                    <a:pt x="231580" y="599994"/>
                  </a:lnTo>
                  <a:lnTo>
                    <a:pt x="232232" y="599602"/>
                  </a:lnTo>
                  <a:lnTo>
                    <a:pt x="232559" y="602081"/>
                  </a:lnTo>
                  <a:lnTo>
                    <a:pt x="233472" y="601820"/>
                  </a:lnTo>
                  <a:lnTo>
                    <a:pt x="234255" y="600777"/>
                  </a:lnTo>
                  <a:lnTo>
                    <a:pt x="234451" y="601429"/>
                  </a:lnTo>
                  <a:lnTo>
                    <a:pt x="233407" y="604626"/>
                  </a:lnTo>
                  <a:lnTo>
                    <a:pt x="233276" y="607171"/>
                  </a:lnTo>
                  <a:lnTo>
                    <a:pt x="233603" y="607367"/>
                  </a:lnTo>
                  <a:lnTo>
                    <a:pt x="234190" y="606649"/>
                  </a:lnTo>
                  <a:lnTo>
                    <a:pt x="234777" y="604235"/>
                  </a:lnTo>
                  <a:lnTo>
                    <a:pt x="235299" y="603974"/>
                  </a:lnTo>
                  <a:lnTo>
                    <a:pt x="236082" y="605670"/>
                  </a:lnTo>
                  <a:lnTo>
                    <a:pt x="237387" y="605866"/>
                  </a:lnTo>
                  <a:lnTo>
                    <a:pt x="238758" y="604757"/>
                  </a:lnTo>
                  <a:lnTo>
                    <a:pt x="240389" y="604561"/>
                  </a:lnTo>
                  <a:lnTo>
                    <a:pt x="241563" y="603778"/>
                  </a:lnTo>
                  <a:lnTo>
                    <a:pt x="241694" y="605801"/>
                  </a:lnTo>
                  <a:lnTo>
                    <a:pt x="243978" y="606192"/>
                  </a:lnTo>
                  <a:lnTo>
                    <a:pt x="245609" y="608606"/>
                  </a:lnTo>
                  <a:lnTo>
                    <a:pt x="247828" y="610368"/>
                  </a:lnTo>
                  <a:lnTo>
                    <a:pt x="248741" y="610564"/>
                  </a:lnTo>
                  <a:lnTo>
                    <a:pt x="250438" y="610042"/>
                  </a:lnTo>
                  <a:lnTo>
                    <a:pt x="251351" y="610760"/>
                  </a:lnTo>
                  <a:lnTo>
                    <a:pt x="252787" y="609846"/>
                  </a:lnTo>
                  <a:lnTo>
                    <a:pt x="253700" y="609716"/>
                  </a:lnTo>
                  <a:lnTo>
                    <a:pt x="254614" y="611608"/>
                  </a:lnTo>
                  <a:lnTo>
                    <a:pt x="256245" y="611543"/>
                  </a:lnTo>
                  <a:lnTo>
                    <a:pt x="257289" y="612065"/>
                  </a:lnTo>
                  <a:lnTo>
                    <a:pt x="257485" y="615589"/>
                  </a:lnTo>
                  <a:lnTo>
                    <a:pt x="258007" y="613240"/>
                  </a:lnTo>
                  <a:lnTo>
                    <a:pt x="258920" y="612326"/>
                  </a:lnTo>
                  <a:lnTo>
                    <a:pt x="259703" y="612522"/>
                  </a:lnTo>
                  <a:lnTo>
                    <a:pt x="260095" y="613566"/>
                  </a:lnTo>
                  <a:lnTo>
                    <a:pt x="262118" y="613305"/>
                  </a:lnTo>
                  <a:lnTo>
                    <a:pt x="262901" y="614871"/>
                  </a:lnTo>
                  <a:lnTo>
                    <a:pt x="265902" y="615654"/>
                  </a:lnTo>
                  <a:lnTo>
                    <a:pt x="266163" y="615001"/>
                  </a:lnTo>
                  <a:lnTo>
                    <a:pt x="267795" y="615850"/>
                  </a:lnTo>
                  <a:lnTo>
                    <a:pt x="269883" y="615067"/>
                  </a:lnTo>
                  <a:lnTo>
                    <a:pt x="270209" y="613696"/>
                  </a:lnTo>
                  <a:lnTo>
                    <a:pt x="270666" y="613566"/>
                  </a:lnTo>
                  <a:lnTo>
                    <a:pt x="272167" y="615719"/>
                  </a:lnTo>
                  <a:lnTo>
                    <a:pt x="272623" y="614740"/>
                  </a:lnTo>
                  <a:lnTo>
                    <a:pt x="272884" y="614936"/>
                  </a:lnTo>
                  <a:lnTo>
                    <a:pt x="273080" y="616437"/>
                  </a:lnTo>
                  <a:lnTo>
                    <a:pt x="273667" y="617611"/>
                  </a:lnTo>
                  <a:lnTo>
                    <a:pt x="274189" y="617742"/>
                  </a:lnTo>
                  <a:lnTo>
                    <a:pt x="276147" y="615915"/>
                  </a:lnTo>
                  <a:lnTo>
                    <a:pt x="277648" y="616176"/>
                  </a:lnTo>
                  <a:lnTo>
                    <a:pt x="278561" y="615458"/>
                  </a:lnTo>
                  <a:lnTo>
                    <a:pt x="280845" y="611543"/>
                  </a:lnTo>
                  <a:lnTo>
                    <a:pt x="281563" y="611347"/>
                  </a:lnTo>
                  <a:lnTo>
                    <a:pt x="282150" y="612065"/>
                  </a:lnTo>
                  <a:lnTo>
                    <a:pt x="282346" y="612979"/>
                  </a:lnTo>
                  <a:lnTo>
                    <a:pt x="282999" y="613240"/>
                  </a:lnTo>
                  <a:lnTo>
                    <a:pt x="285021" y="612130"/>
                  </a:lnTo>
                  <a:lnTo>
                    <a:pt x="286326" y="612130"/>
                  </a:lnTo>
                  <a:lnTo>
                    <a:pt x="288088" y="611478"/>
                  </a:lnTo>
                  <a:lnTo>
                    <a:pt x="288675" y="610760"/>
                  </a:lnTo>
                  <a:lnTo>
                    <a:pt x="289132" y="610891"/>
                  </a:lnTo>
                  <a:lnTo>
                    <a:pt x="289980" y="612717"/>
                  </a:lnTo>
                  <a:lnTo>
                    <a:pt x="290698" y="613044"/>
                  </a:lnTo>
                  <a:lnTo>
                    <a:pt x="294874" y="611674"/>
                  </a:lnTo>
                  <a:lnTo>
                    <a:pt x="295005" y="613696"/>
                  </a:lnTo>
                  <a:lnTo>
                    <a:pt x="295266" y="613827"/>
                  </a:lnTo>
                  <a:lnTo>
                    <a:pt x="295853" y="612652"/>
                  </a:lnTo>
                  <a:lnTo>
                    <a:pt x="297484" y="612000"/>
                  </a:lnTo>
                  <a:lnTo>
                    <a:pt x="297811" y="612391"/>
                  </a:lnTo>
                  <a:lnTo>
                    <a:pt x="298659" y="612391"/>
                  </a:lnTo>
                  <a:lnTo>
                    <a:pt x="298463" y="613044"/>
                  </a:lnTo>
                  <a:lnTo>
                    <a:pt x="301204" y="614088"/>
                  </a:lnTo>
                  <a:lnTo>
                    <a:pt x="302313" y="613500"/>
                  </a:lnTo>
                  <a:lnTo>
                    <a:pt x="302509" y="612261"/>
                  </a:lnTo>
                  <a:lnTo>
                    <a:pt x="303292" y="613109"/>
                  </a:lnTo>
                  <a:lnTo>
                    <a:pt x="306294" y="613240"/>
                  </a:lnTo>
                  <a:lnTo>
                    <a:pt x="307272" y="613631"/>
                  </a:lnTo>
                  <a:lnTo>
                    <a:pt x="307077" y="614871"/>
                  </a:lnTo>
                  <a:lnTo>
                    <a:pt x="307533" y="618068"/>
                  </a:lnTo>
                  <a:lnTo>
                    <a:pt x="309165" y="617938"/>
                  </a:lnTo>
                  <a:lnTo>
                    <a:pt x="310078" y="618199"/>
                  </a:lnTo>
                  <a:lnTo>
                    <a:pt x="310600" y="618786"/>
                  </a:lnTo>
                  <a:lnTo>
                    <a:pt x="311057" y="618590"/>
                  </a:lnTo>
                  <a:lnTo>
                    <a:pt x="312492" y="616111"/>
                  </a:lnTo>
                  <a:lnTo>
                    <a:pt x="315494" y="615262"/>
                  </a:lnTo>
                  <a:lnTo>
                    <a:pt x="317452" y="615328"/>
                  </a:lnTo>
                  <a:lnTo>
                    <a:pt x="317582" y="616307"/>
                  </a:lnTo>
                  <a:lnTo>
                    <a:pt x="316212" y="617938"/>
                  </a:lnTo>
                  <a:lnTo>
                    <a:pt x="316342" y="618721"/>
                  </a:lnTo>
                  <a:lnTo>
                    <a:pt x="317386" y="618460"/>
                  </a:lnTo>
                  <a:lnTo>
                    <a:pt x="318365" y="619373"/>
                  </a:lnTo>
                  <a:lnTo>
                    <a:pt x="319474" y="619112"/>
                  </a:lnTo>
                  <a:lnTo>
                    <a:pt x="320257" y="619569"/>
                  </a:lnTo>
                  <a:lnTo>
                    <a:pt x="320584" y="618916"/>
                  </a:lnTo>
                  <a:lnTo>
                    <a:pt x="321171" y="618721"/>
                  </a:lnTo>
                  <a:lnTo>
                    <a:pt x="322150" y="619961"/>
                  </a:lnTo>
                  <a:lnTo>
                    <a:pt x="325804" y="618525"/>
                  </a:lnTo>
                  <a:lnTo>
                    <a:pt x="326391" y="618982"/>
                  </a:lnTo>
                  <a:lnTo>
                    <a:pt x="326848" y="618656"/>
                  </a:lnTo>
                  <a:lnTo>
                    <a:pt x="326195" y="617154"/>
                  </a:lnTo>
                  <a:lnTo>
                    <a:pt x="326587" y="616894"/>
                  </a:lnTo>
                  <a:lnTo>
                    <a:pt x="327370" y="617611"/>
                  </a:lnTo>
                  <a:lnTo>
                    <a:pt x="327696" y="617350"/>
                  </a:lnTo>
                  <a:lnTo>
                    <a:pt x="327435" y="616045"/>
                  </a:lnTo>
                  <a:lnTo>
                    <a:pt x="327827" y="615328"/>
                  </a:lnTo>
                  <a:lnTo>
                    <a:pt x="326913" y="615393"/>
                  </a:lnTo>
                  <a:lnTo>
                    <a:pt x="327370" y="614414"/>
                  </a:lnTo>
                  <a:lnTo>
                    <a:pt x="328349" y="614088"/>
                  </a:lnTo>
                  <a:lnTo>
                    <a:pt x="329197" y="614414"/>
                  </a:lnTo>
                  <a:lnTo>
                    <a:pt x="329001" y="615132"/>
                  </a:lnTo>
                  <a:lnTo>
                    <a:pt x="330959" y="615654"/>
                  </a:lnTo>
                  <a:lnTo>
                    <a:pt x="331938" y="616371"/>
                  </a:lnTo>
                  <a:lnTo>
                    <a:pt x="332851" y="615197"/>
                  </a:lnTo>
                  <a:lnTo>
                    <a:pt x="333699" y="615980"/>
                  </a:lnTo>
                  <a:lnTo>
                    <a:pt x="334809" y="615915"/>
                  </a:lnTo>
                  <a:lnTo>
                    <a:pt x="334939" y="614936"/>
                  </a:lnTo>
                  <a:lnTo>
                    <a:pt x="335396" y="615001"/>
                  </a:lnTo>
                  <a:lnTo>
                    <a:pt x="335787" y="616437"/>
                  </a:lnTo>
                  <a:lnTo>
                    <a:pt x="338071" y="617873"/>
                  </a:lnTo>
                  <a:lnTo>
                    <a:pt x="338267" y="618525"/>
                  </a:lnTo>
                  <a:lnTo>
                    <a:pt x="340420" y="619504"/>
                  </a:lnTo>
                  <a:lnTo>
                    <a:pt x="342704" y="619504"/>
                  </a:lnTo>
                  <a:lnTo>
                    <a:pt x="344336" y="621070"/>
                  </a:lnTo>
                  <a:lnTo>
                    <a:pt x="344923" y="621005"/>
                  </a:lnTo>
                  <a:lnTo>
                    <a:pt x="345706" y="618916"/>
                  </a:lnTo>
                  <a:lnTo>
                    <a:pt x="347598" y="619373"/>
                  </a:lnTo>
                  <a:lnTo>
                    <a:pt x="347794" y="621070"/>
                  </a:lnTo>
                  <a:lnTo>
                    <a:pt x="348120" y="621070"/>
                  </a:lnTo>
                  <a:lnTo>
                    <a:pt x="348707" y="619830"/>
                  </a:lnTo>
                  <a:lnTo>
                    <a:pt x="349621" y="619830"/>
                  </a:lnTo>
                  <a:lnTo>
                    <a:pt x="351579" y="618590"/>
                  </a:lnTo>
                  <a:lnTo>
                    <a:pt x="351905" y="619112"/>
                  </a:lnTo>
                  <a:lnTo>
                    <a:pt x="353993" y="618786"/>
                  </a:lnTo>
                  <a:lnTo>
                    <a:pt x="355820" y="619439"/>
                  </a:lnTo>
                  <a:lnTo>
                    <a:pt x="356929" y="619373"/>
                  </a:lnTo>
                  <a:lnTo>
                    <a:pt x="357908" y="620026"/>
                  </a:lnTo>
                  <a:lnTo>
                    <a:pt x="359213" y="619765"/>
                  </a:lnTo>
                  <a:lnTo>
                    <a:pt x="360127" y="620091"/>
                  </a:lnTo>
                  <a:lnTo>
                    <a:pt x="361366" y="619634"/>
                  </a:lnTo>
                  <a:lnTo>
                    <a:pt x="363389" y="620548"/>
                  </a:lnTo>
                  <a:lnTo>
                    <a:pt x="364042" y="620156"/>
                  </a:lnTo>
                  <a:lnTo>
                    <a:pt x="365151" y="621070"/>
                  </a:lnTo>
                  <a:lnTo>
                    <a:pt x="365412" y="622571"/>
                  </a:lnTo>
                  <a:lnTo>
                    <a:pt x="364825" y="626877"/>
                  </a:lnTo>
                  <a:lnTo>
                    <a:pt x="365020" y="627138"/>
                  </a:lnTo>
                  <a:lnTo>
                    <a:pt x="365412" y="626029"/>
                  </a:lnTo>
                  <a:lnTo>
                    <a:pt x="365803" y="625964"/>
                  </a:lnTo>
                  <a:lnTo>
                    <a:pt x="366652" y="627595"/>
                  </a:lnTo>
                  <a:lnTo>
                    <a:pt x="367957" y="627987"/>
                  </a:lnTo>
                  <a:lnTo>
                    <a:pt x="369392" y="627138"/>
                  </a:lnTo>
                  <a:lnTo>
                    <a:pt x="369914" y="625050"/>
                  </a:lnTo>
                  <a:lnTo>
                    <a:pt x="370632" y="624332"/>
                  </a:lnTo>
                  <a:lnTo>
                    <a:pt x="370502" y="622897"/>
                  </a:lnTo>
                  <a:lnTo>
                    <a:pt x="371350" y="621396"/>
                  </a:lnTo>
                  <a:lnTo>
                    <a:pt x="372590" y="620222"/>
                  </a:lnTo>
                  <a:lnTo>
                    <a:pt x="374351" y="620613"/>
                  </a:lnTo>
                  <a:lnTo>
                    <a:pt x="375069" y="620222"/>
                  </a:lnTo>
                  <a:lnTo>
                    <a:pt x="375200" y="619504"/>
                  </a:lnTo>
                  <a:lnTo>
                    <a:pt x="374678" y="617807"/>
                  </a:lnTo>
                  <a:lnTo>
                    <a:pt x="379441" y="614675"/>
                  </a:lnTo>
                  <a:lnTo>
                    <a:pt x="380028" y="613827"/>
                  </a:lnTo>
                  <a:lnTo>
                    <a:pt x="380485" y="612848"/>
                  </a:lnTo>
                  <a:lnTo>
                    <a:pt x="379506" y="612000"/>
                  </a:lnTo>
                  <a:lnTo>
                    <a:pt x="379180" y="610042"/>
                  </a:lnTo>
                  <a:lnTo>
                    <a:pt x="380224" y="609129"/>
                  </a:lnTo>
                  <a:lnTo>
                    <a:pt x="381464" y="609781"/>
                  </a:lnTo>
                  <a:lnTo>
                    <a:pt x="382312" y="610760"/>
                  </a:lnTo>
                  <a:lnTo>
                    <a:pt x="383356" y="612913"/>
                  </a:lnTo>
                  <a:lnTo>
                    <a:pt x="385053" y="613370"/>
                  </a:lnTo>
                  <a:lnTo>
                    <a:pt x="385444" y="614349"/>
                  </a:lnTo>
                  <a:lnTo>
                    <a:pt x="387467" y="615393"/>
                  </a:lnTo>
                  <a:lnTo>
                    <a:pt x="389751" y="615393"/>
                  </a:lnTo>
                  <a:lnTo>
                    <a:pt x="391252" y="616437"/>
                  </a:lnTo>
                  <a:lnTo>
                    <a:pt x="393862" y="616371"/>
                  </a:lnTo>
                  <a:lnTo>
                    <a:pt x="396798" y="618199"/>
                  </a:lnTo>
                  <a:lnTo>
                    <a:pt x="398560" y="618721"/>
                  </a:lnTo>
                  <a:lnTo>
                    <a:pt x="400648" y="618394"/>
                  </a:lnTo>
                  <a:lnTo>
                    <a:pt x="403454" y="618851"/>
                  </a:lnTo>
                  <a:lnTo>
                    <a:pt x="404041" y="619504"/>
                  </a:lnTo>
                  <a:lnTo>
                    <a:pt x="404955" y="619112"/>
                  </a:lnTo>
                  <a:lnTo>
                    <a:pt x="407239" y="619961"/>
                  </a:lnTo>
                  <a:lnTo>
                    <a:pt x="408674" y="621788"/>
                  </a:lnTo>
                  <a:lnTo>
                    <a:pt x="409653" y="622114"/>
                  </a:lnTo>
                  <a:lnTo>
                    <a:pt x="410566" y="623354"/>
                  </a:lnTo>
                  <a:lnTo>
                    <a:pt x="412263" y="627138"/>
                  </a:lnTo>
                  <a:lnTo>
                    <a:pt x="412198" y="629030"/>
                  </a:lnTo>
                  <a:lnTo>
                    <a:pt x="410958" y="632554"/>
                  </a:lnTo>
                  <a:lnTo>
                    <a:pt x="411610" y="636012"/>
                  </a:lnTo>
                  <a:lnTo>
                    <a:pt x="411480" y="636404"/>
                  </a:lnTo>
                  <a:lnTo>
                    <a:pt x="410958" y="636339"/>
                  </a:lnTo>
                  <a:lnTo>
                    <a:pt x="410566" y="635752"/>
                  </a:lnTo>
                  <a:lnTo>
                    <a:pt x="410110" y="635817"/>
                  </a:lnTo>
                  <a:lnTo>
                    <a:pt x="409979" y="636535"/>
                  </a:lnTo>
                  <a:lnTo>
                    <a:pt x="409979" y="640450"/>
                  </a:lnTo>
                  <a:lnTo>
                    <a:pt x="410501" y="641494"/>
                  </a:lnTo>
                  <a:lnTo>
                    <a:pt x="413503" y="641494"/>
                  </a:lnTo>
                  <a:lnTo>
                    <a:pt x="414155" y="640058"/>
                  </a:lnTo>
                  <a:lnTo>
                    <a:pt x="413503" y="637122"/>
                  </a:lnTo>
                  <a:lnTo>
                    <a:pt x="415134" y="636926"/>
                  </a:lnTo>
                  <a:lnTo>
                    <a:pt x="416765" y="637448"/>
                  </a:lnTo>
                  <a:lnTo>
                    <a:pt x="418527" y="637122"/>
                  </a:lnTo>
                  <a:lnTo>
                    <a:pt x="421333" y="633207"/>
                  </a:lnTo>
                  <a:lnTo>
                    <a:pt x="422899" y="632097"/>
                  </a:lnTo>
                  <a:lnTo>
                    <a:pt x="423943" y="633207"/>
                  </a:lnTo>
                  <a:lnTo>
                    <a:pt x="425835" y="639080"/>
                  </a:lnTo>
                  <a:lnTo>
                    <a:pt x="423291" y="645083"/>
                  </a:lnTo>
                  <a:lnTo>
                    <a:pt x="423291" y="646975"/>
                  </a:lnTo>
                  <a:lnTo>
                    <a:pt x="422638" y="647823"/>
                  </a:lnTo>
                  <a:lnTo>
                    <a:pt x="423160" y="649781"/>
                  </a:lnTo>
                  <a:lnTo>
                    <a:pt x="423095" y="652717"/>
                  </a:lnTo>
                  <a:lnTo>
                    <a:pt x="421137" y="656110"/>
                  </a:lnTo>
                  <a:lnTo>
                    <a:pt x="417940" y="659112"/>
                  </a:lnTo>
                  <a:lnTo>
                    <a:pt x="416243" y="660025"/>
                  </a:lnTo>
                  <a:lnTo>
                    <a:pt x="416178" y="660417"/>
                  </a:lnTo>
                  <a:lnTo>
                    <a:pt x="416635" y="660678"/>
                  </a:lnTo>
                  <a:lnTo>
                    <a:pt x="416243" y="661135"/>
                  </a:lnTo>
                  <a:lnTo>
                    <a:pt x="415330" y="661265"/>
                  </a:lnTo>
                  <a:lnTo>
                    <a:pt x="413699" y="660547"/>
                  </a:lnTo>
                  <a:lnTo>
                    <a:pt x="411480" y="662962"/>
                  </a:lnTo>
                  <a:lnTo>
                    <a:pt x="408870" y="663158"/>
                  </a:lnTo>
                  <a:lnTo>
                    <a:pt x="407891" y="664789"/>
                  </a:lnTo>
                  <a:lnTo>
                    <a:pt x="408478" y="666616"/>
                  </a:lnTo>
                  <a:lnTo>
                    <a:pt x="409392" y="666616"/>
                  </a:lnTo>
                  <a:lnTo>
                    <a:pt x="409718" y="664984"/>
                  </a:lnTo>
                  <a:lnTo>
                    <a:pt x="410566" y="664462"/>
                  </a:lnTo>
                  <a:lnTo>
                    <a:pt x="410436" y="665246"/>
                  </a:lnTo>
                  <a:lnTo>
                    <a:pt x="411937" y="663549"/>
                  </a:lnTo>
                  <a:lnTo>
                    <a:pt x="414351" y="662179"/>
                  </a:lnTo>
                  <a:lnTo>
                    <a:pt x="416113" y="662179"/>
                  </a:lnTo>
                  <a:lnTo>
                    <a:pt x="415917" y="663810"/>
                  </a:lnTo>
                  <a:lnTo>
                    <a:pt x="416243" y="664332"/>
                  </a:lnTo>
                  <a:lnTo>
                    <a:pt x="416700" y="664267"/>
                  </a:lnTo>
                  <a:lnTo>
                    <a:pt x="421007" y="660156"/>
                  </a:lnTo>
                  <a:lnTo>
                    <a:pt x="421920" y="658851"/>
                  </a:lnTo>
                  <a:lnTo>
                    <a:pt x="422247" y="657219"/>
                  </a:lnTo>
                  <a:lnTo>
                    <a:pt x="422964" y="656698"/>
                  </a:lnTo>
                  <a:lnTo>
                    <a:pt x="428641" y="655653"/>
                  </a:lnTo>
                  <a:lnTo>
                    <a:pt x="429685" y="655914"/>
                  </a:lnTo>
                  <a:lnTo>
                    <a:pt x="430534" y="659764"/>
                  </a:lnTo>
                  <a:lnTo>
                    <a:pt x="429555" y="662766"/>
                  </a:lnTo>
                  <a:lnTo>
                    <a:pt x="428576" y="663941"/>
                  </a:lnTo>
                  <a:lnTo>
                    <a:pt x="428707" y="665767"/>
                  </a:lnTo>
                  <a:lnTo>
                    <a:pt x="427467" y="667268"/>
                  </a:lnTo>
                  <a:lnTo>
                    <a:pt x="425705" y="667986"/>
                  </a:lnTo>
                  <a:lnTo>
                    <a:pt x="425379" y="667268"/>
                  </a:lnTo>
                  <a:lnTo>
                    <a:pt x="425574" y="666094"/>
                  </a:lnTo>
                  <a:lnTo>
                    <a:pt x="427336" y="663941"/>
                  </a:lnTo>
                  <a:lnTo>
                    <a:pt x="427402" y="663223"/>
                  </a:lnTo>
                  <a:lnTo>
                    <a:pt x="426879" y="663027"/>
                  </a:lnTo>
                  <a:lnTo>
                    <a:pt x="425770" y="664201"/>
                  </a:lnTo>
                  <a:lnTo>
                    <a:pt x="424661" y="664593"/>
                  </a:lnTo>
                  <a:lnTo>
                    <a:pt x="424269" y="665507"/>
                  </a:lnTo>
                  <a:lnTo>
                    <a:pt x="422116" y="667007"/>
                  </a:lnTo>
                  <a:lnTo>
                    <a:pt x="421855" y="667725"/>
                  </a:lnTo>
                  <a:lnTo>
                    <a:pt x="422834" y="667399"/>
                  </a:lnTo>
                  <a:lnTo>
                    <a:pt x="423225" y="669487"/>
                  </a:lnTo>
                  <a:lnTo>
                    <a:pt x="423878" y="669030"/>
                  </a:lnTo>
                  <a:lnTo>
                    <a:pt x="424139" y="669291"/>
                  </a:lnTo>
                  <a:lnTo>
                    <a:pt x="422899" y="671379"/>
                  </a:lnTo>
                  <a:lnTo>
                    <a:pt x="422312" y="671444"/>
                  </a:lnTo>
                  <a:lnTo>
                    <a:pt x="422377" y="670335"/>
                  </a:lnTo>
                  <a:lnTo>
                    <a:pt x="421007" y="671966"/>
                  </a:lnTo>
                  <a:lnTo>
                    <a:pt x="420485" y="671575"/>
                  </a:lnTo>
                  <a:lnTo>
                    <a:pt x="420289" y="672684"/>
                  </a:lnTo>
                  <a:lnTo>
                    <a:pt x="421268" y="673206"/>
                  </a:lnTo>
                  <a:lnTo>
                    <a:pt x="422508" y="672227"/>
                  </a:lnTo>
                  <a:lnTo>
                    <a:pt x="422703" y="672489"/>
                  </a:lnTo>
                  <a:lnTo>
                    <a:pt x="421790" y="674120"/>
                  </a:lnTo>
                  <a:lnTo>
                    <a:pt x="421855" y="675034"/>
                  </a:lnTo>
                  <a:lnTo>
                    <a:pt x="424857" y="676665"/>
                  </a:lnTo>
                  <a:lnTo>
                    <a:pt x="426618" y="676208"/>
                  </a:lnTo>
                  <a:lnTo>
                    <a:pt x="429816" y="677317"/>
                  </a:lnTo>
                  <a:lnTo>
                    <a:pt x="429685" y="678035"/>
                  </a:lnTo>
                  <a:lnTo>
                    <a:pt x="430534" y="678296"/>
                  </a:lnTo>
                  <a:lnTo>
                    <a:pt x="433927" y="677905"/>
                  </a:lnTo>
                  <a:lnTo>
                    <a:pt x="434905" y="678492"/>
                  </a:lnTo>
                  <a:lnTo>
                    <a:pt x="435427" y="679536"/>
                  </a:lnTo>
                  <a:lnTo>
                    <a:pt x="436211" y="679797"/>
                  </a:lnTo>
                  <a:lnTo>
                    <a:pt x="436472" y="681428"/>
                  </a:lnTo>
                  <a:lnTo>
                    <a:pt x="438038" y="681624"/>
                  </a:lnTo>
                  <a:lnTo>
                    <a:pt x="438429" y="682276"/>
                  </a:lnTo>
                  <a:lnTo>
                    <a:pt x="439343" y="682537"/>
                  </a:lnTo>
                  <a:lnTo>
                    <a:pt x="439669" y="682276"/>
                  </a:lnTo>
                  <a:lnTo>
                    <a:pt x="439538" y="681493"/>
                  </a:lnTo>
                  <a:lnTo>
                    <a:pt x="440321" y="681363"/>
                  </a:lnTo>
                  <a:lnTo>
                    <a:pt x="441431" y="682276"/>
                  </a:lnTo>
                  <a:lnTo>
                    <a:pt x="442214" y="685017"/>
                  </a:lnTo>
                  <a:lnTo>
                    <a:pt x="441561" y="685669"/>
                  </a:lnTo>
                  <a:lnTo>
                    <a:pt x="440778" y="685800"/>
                  </a:lnTo>
                  <a:lnTo>
                    <a:pt x="440648" y="687170"/>
                  </a:lnTo>
                  <a:lnTo>
                    <a:pt x="439538" y="688019"/>
                  </a:lnTo>
                  <a:lnTo>
                    <a:pt x="441496" y="689650"/>
                  </a:lnTo>
                  <a:lnTo>
                    <a:pt x="445346" y="690759"/>
                  </a:lnTo>
                  <a:lnTo>
                    <a:pt x="446651" y="692130"/>
                  </a:lnTo>
                  <a:lnTo>
                    <a:pt x="446129" y="695849"/>
                  </a:lnTo>
                  <a:lnTo>
                    <a:pt x="446325" y="697219"/>
                  </a:lnTo>
                  <a:lnTo>
                    <a:pt x="447042" y="698393"/>
                  </a:lnTo>
                  <a:lnTo>
                    <a:pt x="446781" y="699438"/>
                  </a:lnTo>
                  <a:lnTo>
                    <a:pt x="447891" y="700808"/>
                  </a:lnTo>
                  <a:lnTo>
                    <a:pt x="447564" y="701134"/>
                  </a:lnTo>
                  <a:lnTo>
                    <a:pt x="446716" y="700547"/>
                  </a:lnTo>
                  <a:lnTo>
                    <a:pt x="447760" y="701982"/>
                  </a:lnTo>
                  <a:lnTo>
                    <a:pt x="447369" y="702961"/>
                  </a:lnTo>
                  <a:lnTo>
                    <a:pt x="447499" y="704070"/>
                  </a:lnTo>
                  <a:lnTo>
                    <a:pt x="446390" y="703810"/>
                  </a:lnTo>
                  <a:lnTo>
                    <a:pt x="446129" y="704070"/>
                  </a:lnTo>
                  <a:lnTo>
                    <a:pt x="447238" y="705441"/>
                  </a:lnTo>
                  <a:lnTo>
                    <a:pt x="447434" y="706746"/>
                  </a:lnTo>
                  <a:lnTo>
                    <a:pt x="446390" y="706485"/>
                  </a:lnTo>
                  <a:lnTo>
                    <a:pt x="446977" y="708181"/>
                  </a:lnTo>
                  <a:lnTo>
                    <a:pt x="446912" y="710596"/>
                  </a:lnTo>
                  <a:lnTo>
                    <a:pt x="447630" y="713141"/>
                  </a:lnTo>
                  <a:lnTo>
                    <a:pt x="447173" y="716534"/>
                  </a:lnTo>
                  <a:lnTo>
                    <a:pt x="448086" y="719470"/>
                  </a:lnTo>
                  <a:lnTo>
                    <a:pt x="449130" y="719796"/>
                  </a:lnTo>
                  <a:lnTo>
                    <a:pt x="449391" y="718230"/>
                  </a:lnTo>
                  <a:lnTo>
                    <a:pt x="449000" y="713793"/>
                  </a:lnTo>
                  <a:lnTo>
                    <a:pt x="449522" y="712684"/>
                  </a:lnTo>
                  <a:lnTo>
                    <a:pt x="449065" y="710987"/>
                  </a:lnTo>
                  <a:lnTo>
                    <a:pt x="450044" y="709291"/>
                  </a:lnTo>
                  <a:lnTo>
                    <a:pt x="449783" y="707398"/>
                  </a:lnTo>
                  <a:lnTo>
                    <a:pt x="450240" y="706746"/>
                  </a:lnTo>
                  <a:lnTo>
                    <a:pt x="449652" y="704984"/>
                  </a:lnTo>
                  <a:lnTo>
                    <a:pt x="450370" y="704070"/>
                  </a:lnTo>
                  <a:lnTo>
                    <a:pt x="449783" y="702896"/>
                  </a:lnTo>
                  <a:lnTo>
                    <a:pt x="450240" y="701330"/>
                  </a:lnTo>
                  <a:lnTo>
                    <a:pt x="451153" y="701330"/>
                  </a:lnTo>
                  <a:lnTo>
                    <a:pt x="451284" y="700678"/>
                  </a:lnTo>
                  <a:lnTo>
                    <a:pt x="450174" y="699764"/>
                  </a:lnTo>
                  <a:lnTo>
                    <a:pt x="450174" y="699176"/>
                  </a:lnTo>
                  <a:lnTo>
                    <a:pt x="450827" y="698589"/>
                  </a:lnTo>
                  <a:lnTo>
                    <a:pt x="450762" y="697937"/>
                  </a:lnTo>
                  <a:lnTo>
                    <a:pt x="449652" y="696827"/>
                  </a:lnTo>
                  <a:lnTo>
                    <a:pt x="449391" y="695392"/>
                  </a:lnTo>
                  <a:lnTo>
                    <a:pt x="450436" y="694152"/>
                  </a:lnTo>
                  <a:lnTo>
                    <a:pt x="452654" y="693630"/>
                  </a:lnTo>
                  <a:lnTo>
                    <a:pt x="453372" y="693891"/>
                  </a:lnTo>
                  <a:lnTo>
                    <a:pt x="453241" y="692325"/>
                  </a:lnTo>
                  <a:lnTo>
                    <a:pt x="452719" y="691411"/>
                  </a:lnTo>
                  <a:lnTo>
                    <a:pt x="453437" y="687888"/>
                  </a:lnTo>
                  <a:lnTo>
                    <a:pt x="452915" y="687366"/>
                  </a:lnTo>
                  <a:lnTo>
                    <a:pt x="452458" y="684886"/>
                  </a:lnTo>
                  <a:lnTo>
                    <a:pt x="454416" y="683582"/>
                  </a:lnTo>
                  <a:lnTo>
                    <a:pt x="456895" y="683320"/>
                  </a:lnTo>
                  <a:lnTo>
                    <a:pt x="458461" y="680841"/>
                  </a:lnTo>
                  <a:lnTo>
                    <a:pt x="460158" y="680645"/>
                  </a:lnTo>
                  <a:lnTo>
                    <a:pt x="459897" y="680123"/>
                  </a:lnTo>
                  <a:lnTo>
                    <a:pt x="458200" y="680319"/>
                  </a:lnTo>
                  <a:lnTo>
                    <a:pt x="457026" y="681363"/>
                  </a:lnTo>
                  <a:lnTo>
                    <a:pt x="455851" y="681363"/>
                  </a:lnTo>
                  <a:lnTo>
                    <a:pt x="449848" y="680384"/>
                  </a:lnTo>
                  <a:lnTo>
                    <a:pt x="449587" y="679666"/>
                  </a:lnTo>
                  <a:lnTo>
                    <a:pt x="450501" y="678492"/>
                  </a:lnTo>
                  <a:lnTo>
                    <a:pt x="453633" y="677382"/>
                  </a:lnTo>
                  <a:lnTo>
                    <a:pt x="455721" y="677187"/>
                  </a:lnTo>
                  <a:lnTo>
                    <a:pt x="456765" y="677643"/>
                  </a:lnTo>
                  <a:lnTo>
                    <a:pt x="457287" y="677121"/>
                  </a:lnTo>
                  <a:lnTo>
                    <a:pt x="461267" y="676338"/>
                  </a:lnTo>
                  <a:lnTo>
                    <a:pt x="463029" y="674577"/>
                  </a:lnTo>
                  <a:lnTo>
                    <a:pt x="463290" y="673859"/>
                  </a:lnTo>
                  <a:lnTo>
                    <a:pt x="462703" y="671966"/>
                  </a:lnTo>
                  <a:lnTo>
                    <a:pt x="462377" y="668508"/>
                  </a:lnTo>
                  <a:lnTo>
                    <a:pt x="463616" y="667268"/>
                  </a:lnTo>
                  <a:lnTo>
                    <a:pt x="464987" y="663745"/>
                  </a:lnTo>
                  <a:lnTo>
                    <a:pt x="466292" y="662831"/>
                  </a:lnTo>
                  <a:lnTo>
                    <a:pt x="466553" y="661787"/>
                  </a:lnTo>
                  <a:lnTo>
                    <a:pt x="468510" y="658329"/>
                  </a:lnTo>
                  <a:lnTo>
                    <a:pt x="469881" y="653696"/>
                  </a:lnTo>
                  <a:lnTo>
                    <a:pt x="472817" y="648671"/>
                  </a:lnTo>
                  <a:lnTo>
                    <a:pt x="473404" y="646583"/>
                  </a:lnTo>
                  <a:lnTo>
                    <a:pt x="473208" y="644495"/>
                  </a:lnTo>
                  <a:lnTo>
                    <a:pt x="474448" y="642734"/>
                  </a:lnTo>
                  <a:lnTo>
                    <a:pt x="476406" y="641037"/>
                  </a:lnTo>
                  <a:lnTo>
                    <a:pt x="476275" y="638884"/>
                  </a:lnTo>
                  <a:lnTo>
                    <a:pt x="474775" y="637905"/>
                  </a:lnTo>
                  <a:lnTo>
                    <a:pt x="474514" y="636991"/>
                  </a:lnTo>
                  <a:lnTo>
                    <a:pt x="475753" y="636404"/>
                  </a:lnTo>
                  <a:lnTo>
                    <a:pt x="476863" y="634316"/>
                  </a:lnTo>
                  <a:lnTo>
                    <a:pt x="476210" y="629749"/>
                  </a:lnTo>
                  <a:lnTo>
                    <a:pt x="477124" y="629030"/>
                  </a:lnTo>
                  <a:lnTo>
                    <a:pt x="482670" y="629553"/>
                  </a:lnTo>
                  <a:lnTo>
                    <a:pt x="487107" y="628117"/>
                  </a:lnTo>
                  <a:lnTo>
                    <a:pt x="488738" y="628639"/>
                  </a:lnTo>
                  <a:lnTo>
                    <a:pt x="489913" y="629487"/>
                  </a:lnTo>
                  <a:lnTo>
                    <a:pt x="495198" y="630662"/>
                  </a:lnTo>
                  <a:lnTo>
                    <a:pt x="498461" y="628966"/>
                  </a:lnTo>
                  <a:lnTo>
                    <a:pt x="503877" y="630792"/>
                  </a:lnTo>
                  <a:lnTo>
                    <a:pt x="507596" y="629553"/>
                  </a:lnTo>
                  <a:lnTo>
                    <a:pt x="508314" y="629618"/>
                  </a:lnTo>
                  <a:lnTo>
                    <a:pt x="508967" y="630401"/>
                  </a:lnTo>
                  <a:lnTo>
                    <a:pt x="510272" y="630662"/>
                  </a:lnTo>
                  <a:lnTo>
                    <a:pt x="511316" y="630466"/>
                  </a:lnTo>
                  <a:lnTo>
                    <a:pt x="512295" y="629422"/>
                  </a:lnTo>
                  <a:lnTo>
                    <a:pt x="513143" y="629292"/>
                  </a:lnTo>
                  <a:lnTo>
                    <a:pt x="514252" y="629553"/>
                  </a:lnTo>
                  <a:lnTo>
                    <a:pt x="515688" y="630597"/>
                  </a:lnTo>
                  <a:lnTo>
                    <a:pt x="517123" y="629813"/>
                  </a:lnTo>
                  <a:lnTo>
                    <a:pt x="517841" y="630923"/>
                  </a:lnTo>
                  <a:lnTo>
                    <a:pt x="519472" y="631380"/>
                  </a:lnTo>
                  <a:lnTo>
                    <a:pt x="520843" y="632620"/>
                  </a:lnTo>
                  <a:lnTo>
                    <a:pt x="525280" y="634186"/>
                  </a:lnTo>
                  <a:lnTo>
                    <a:pt x="526846" y="635817"/>
                  </a:lnTo>
                  <a:lnTo>
                    <a:pt x="529717" y="640319"/>
                  </a:lnTo>
                  <a:lnTo>
                    <a:pt x="531348" y="641689"/>
                  </a:lnTo>
                  <a:lnTo>
                    <a:pt x="534219" y="642668"/>
                  </a:lnTo>
                  <a:lnTo>
                    <a:pt x="535329" y="643843"/>
                  </a:lnTo>
                  <a:lnTo>
                    <a:pt x="536960" y="643125"/>
                  </a:lnTo>
                  <a:lnTo>
                    <a:pt x="540679" y="647497"/>
                  </a:lnTo>
                  <a:lnTo>
                    <a:pt x="542376" y="646975"/>
                  </a:lnTo>
                  <a:lnTo>
                    <a:pt x="543355" y="645735"/>
                  </a:lnTo>
                  <a:lnTo>
                    <a:pt x="544007" y="647301"/>
                  </a:lnTo>
                  <a:lnTo>
                    <a:pt x="546421" y="649650"/>
                  </a:lnTo>
                  <a:lnTo>
                    <a:pt x="551315" y="652325"/>
                  </a:lnTo>
                  <a:lnTo>
                    <a:pt x="553469" y="652848"/>
                  </a:lnTo>
                  <a:lnTo>
                    <a:pt x="555557" y="651673"/>
                  </a:lnTo>
                  <a:lnTo>
                    <a:pt x="556927" y="651477"/>
                  </a:lnTo>
                  <a:lnTo>
                    <a:pt x="557710" y="650499"/>
                  </a:lnTo>
                  <a:lnTo>
                    <a:pt x="560320" y="650303"/>
                  </a:lnTo>
                  <a:lnTo>
                    <a:pt x="563713" y="648215"/>
                  </a:lnTo>
                  <a:lnTo>
                    <a:pt x="565084" y="645800"/>
                  </a:lnTo>
                  <a:lnTo>
                    <a:pt x="566584" y="644300"/>
                  </a:lnTo>
                  <a:lnTo>
                    <a:pt x="567889" y="641689"/>
                  </a:lnTo>
                  <a:lnTo>
                    <a:pt x="571087" y="638753"/>
                  </a:lnTo>
                  <a:lnTo>
                    <a:pt x="574415" y="637514"/>
                  </a:lnTo>
                  <a:lnTo>
                    <a:pt x="575785" y="637514"/>
                  </a:lnTo>
                  <a:lnTo>
                    <a:pt x="577220" y="638884"/>
                  </a:lnTo>
                  <a:lnTo>
                    <a:pt x="576372" y="642277"/>
                  </a:lnTo>
                  <a:lnTo>
                    <a:pt x="576437" y="643125"/>
                  </a:lnTo>
                  <a:lnTo>
                    <a:pt x="577090" y="643908"/>
                  </a:lnTo>
                  <a:lnTo>
                    <a:pt x="579635" y="644039"/>
                  </a:lnTo>
                  <a:lnTo>
                    <a:pt x="585768" y="646779"/>
                  </a:lnTo>
                  <a:lnTo>
                    <a:pt x="591250" y="645017"/>
                  </a:lnTo>
                  <a:lnTo>
                    <a:pt x="594251" y="644626"/>
                  </a:lnTo>
                  <a:lnTo>
                    <a:pt x="596731" y="642538"/>
                  </a:lnTo>
                  <a:lnTo>
                    <a:pt x="599993" y="641363"/>
                  </a:lnTo>
                  <a:lnTo>
                    <a:pt x="601886" y="641168"/>
                  </a:lnTo>
                  <a:lnTo>
                    <a:pt x="605605" y="641820"/>
                  </a:lnTo>
                  <a:lnTo>
                    <a:pt x="606780" y="641559"/>
                  </a:lnTo>
                  <a:lnTo>
                    <a:pt x="609651" y="642668"/>
                  </a:lnTo>
                  <a:lnTo>
                    <a:pt x="610695" y="643712"/>
                  </a:lnTo>
                  <a:lnTo>
                    <a:pt x="612065" y="647366"/>
                  </a:lnTo>
                  <a:lnTo>
                    <a:pt x="613827" y="648867"/>
                  </a:lnTo>
                  <a:lnTo>
                    <a:pt x="614414" y="650499"/>
                  </a:lnTo>
                  <a:lnTo>
                    <a:pt x="615784" y="652456"/>
                  </a:lnTo>
                  <a:lnTo>
                    <a:pt x="619504" y="655588"/>
                  </a:lnTo>
                  <a:lnTo>
                    <a:pt x="619178" y="655849"/>
                  </a:lnTo>
                  <a:lnTo>
                    <a:pt x="617872" y="654479"/>
                  </a:lnTo>
                  <a:lnTo>
                    <a:pt x="614871" y="653957"/>
                  </a:lnTo>
                  <a:lnTo>
                    <a:pt x="614349" y="652782"/>
                  </a:lnTo>
                  <a:lnTo>
                    <a:pt x="612848" y="653435"/>
                  </a:lnTo>
                  <a:lnTo>
                    <a:pt x="613566" y="655066"/>
                  </a:lnTo>
                  <a:lnTo>
                    <a:pt x="614545" y="655197"/>
                  </a:lnTo>
                  <a:lnTo>
                    <a:pt x="615523" y="655980"/>
                  </a:lnTo>
                  <a:lnTo>
                    <a:pt x="617024" y="655914"/>
                  </a:lnTo>
                  <a:lnTo>
                    <a:pt x="618003" y="656959"/>
                  </a:lnTo>
                  <a:lnTo>
                    <a:pt x="619700" y="656828"/>
                  </a:lnTo>
                  <a:lnTo>
                    <a:pt x="619830" y="657089"/>
                  </a:lnTo>
                  <a:lnTo>
                    <a:pt x="618982" y="657350"/>
                  </a:lnTo>
                  <a:lnTo>
                    <a:pt x="617611" y="657350"/>
                  </a:lnTo>
                  <a:lnTo>
                    <a:pt x="616698" y="661004"/>
                  </a:lnTo>
                  <a:lnTo>
                    <a:pt x="616959" y="661200"/>
                  </a:lnTo>
                  <a:lnTo>
                    <a:pt x="618590" y="659373"/>
                  </a:lnTo>
                  <a:lnTo>
                    <a:pt x="619439" y="658916"/>
                  </a:lnTo>
                  <a:lnTo>
                    <a:pt x="619830" y="659177"/>
                  </a:lnTo>
                  <a:lnTo>
                    <a:pt x="620287" y="660678"/>
                  </a:lnTo>
                  <a:lnTo>
                    <a:pt x="619830" y="661461"/>
                  </a:lnTo>
                  <a:lnTo>
                    <a:pt x="620156" y="661918"/>
                  </a:lnTo>
                  <a:lnTo>
                    <a:pt x="624332" y="663418"/>
                  </a:lnTo>
                  <a:lnTo>
                    <a:pt x="624854" y="665311"/>
                  </a:lnTo>
                  <a:lnTo>
                    <a:pt x="626747" y="665572"/>
                  </a:lnTo>
                  <a:lnTo>
                    <a:pt x="627334" y="669291"/>
                  </a:lnTo>
                  <a:lnTo>
                    <a:pt x="627791" y="670009"/>
                  </a:lnTo>
                  <a:lnTo>
                    <a:pt x="628900" y="670270"/>
                  </a:lnTo>
                  <a:lnTo>
                    <a:pt x="630988" y="669617"/>
                  </a:lnTo>
                  <a:lnTo>
                    <a:pt x="631967" y="669878"/>
                  </a:lnTo>
                  <a:lnTo>
                    <a:pt x="631380" y="671314"/>
                  </a:lnTo>
                  <a:lnTo>
                    <a:pt x="631902" y="672880"/>
                  </a:lnTo>
                  <a:lnTo>
                    <a:pt x="631902" y="674381"/>
                  </a:lnTo>
                  <a:lnTo>
                    <a:pt x="632619" y="675229"/>
                  </a:lnTo>
                  <a:lnTo>
                    <a:pt x="633468" y="677578"/>
                  </a:lnTo>
                  <a:lnTo>
                    <a:pt x="634512" y="678688"/>
                  </a:lnTo>
                  <a:lnTo>
                    <a:pt x="635686" y="679014"/>
                  </a:lnTo>
                  <a:lnTo>
                    <a:pt x="637318" y="678361"/>
                  </a:lnTo>
                  <a:lnTo>
                    <a:pt x="637774" y="676338"/>
                  </a:lnTo>
                  <a:lnTo>
                    <a:pt x="637057" y="673598"/>
                  </a:lnTo>
                  <a:lnTo>
                    <a:pt x="638101" y="673272"/>
                  </a:lnTo>
                  <a:lnTo>
                    <a:pt x="641820" y="674120"/>
                  </a:lnTo>
                  <a:lnTo>
                    <a:pt x="645148" y="673206"/>
                  </a:lnTo>
                  <a:lnTo>
                    <a:pt x="647432" y="673206"/>
                  </a:lnTo>
                  <a:lnTo>
                    <a:pt x="650760" y="674577"/>
                  </a:lnTo>
                  <a:lnTo>
                    <a:pt x="652521" y="674120"/>
                  </a:lnTo>
                  <a:lnTo>
                    <a:pt x="658133" y="674642"/>
                  </a:lnTo>
                  <a:lnTo>
                    <a:pt x="658720" y="673859"/>
                  </a:lnTo>
                  <a:lnTo>
                    <a:pt x="660352" y="673011"/>
                  </a:lnTo>
                  <a:lnTo>
                    <a:pt x="660221" y="672293"/>
                  </a:lnTo>
                  <a:lnTo>
                    <a:pt x="658720" y="672554"/>
                  </a:lnTo>
                  <a:lnTo>
                    <a:pt x="657742" y="672227"/>
                  </a:lnTo>
                  <a:lnTo>
                    <a:pt x="658525" y="670661"/>
                  </a:lnTo>
                  <a:lnTo>
                    <a:pt x="661461" y="671379"/>
                  </a:lnTo>
                  <a:lnTo>
                    <a:pt x="661983" y="671183"/>
                  </a:lnTo>
                  <a:lnTo>
                    <a:pt x="664789" y="667333"/>
                  </a:lnTo>
                  <a:lnTo>
                    <a:pt x="664136" y="667073"/>
                  </a:lnTo>
                  <a:lnTo>
                    <a:pt x="661918" y="670857"/>
                  </a:lnTo>
                  <a:lnTo>
                    <a:pt x="658720" y="670140"/>
                  </a:lnTo>
                  <a:lnTo>
                    <a:pt x="656893" y="671510"/>
                  </a:lnTo>
                  <a:lnTo>
                    <a:pt x="655719" y="671836"/>
                  </a:lnTo>
                  <a:lnTo>
                    <a:pt x="654479" y="670923"/>
                  </a:lnTo>
                  <a:lnTo>
                    <a:pt x="653500" y="670988"/>
                  </a:lnTo>
                  <a:lnTo>
                    <a:pt x="652391" y="670531"/>
                  </a:lnTo>
                  <a:lnTo>
                    <a:pt x="651477" y="668769"/>
                  </a:lnTo>
                  <a:lnTo>
                    <a:pt x="651804" y="667399"/>
                  </a:lnTo>
                  <a:lnTo>
                    <a:pt x="651608" y="667073"/>
                  </a:lnTo>
                  <a:lnTo>
                    <a:pt x="650564" y="667333"/>
                  </a:lnTo>
                  <a:lnTo>
                    <a:pt x="650303" y="667986"/>
                  </a:lnTo>
                  <a:lnTo>
                    <a:pt x="650760" y="670531"/>
                  </a:lnTo>
                  <a:lnTo>
                    <a:pt x="650303" y="670205"/>
                  </a:lnTo>
                  <a:lnTo>
                    <a:pt x="648606" y="671118"/>
                  </a:lnTo>
                  <a:lnTo>
                    <a:pt x="647236" y="670466"/>
                  </a:lnTo>
                  <a:lnTo>
                    <a:pt x="648345" y="669813"/>
                  </a:lnTo>
                  <a:lnTo>
                    <a:pt x="648280" y="669422"/>
                  </a:lnTo>
                  <a:lnTo>
                    <a:pt x="647301" y="669161"/>
                  </a:lnTo>
                  <a:lnTo>
                    <a:pt x="647301" y="668704"/>
                  </a:lnTo>
                  <a:lnTo>
                    <a:pt x="648149" y="667790"/>
                  </a:lnTo>
                  <a:lnTo>
                    <a:pt x="647432" y="666616"/>
                  </a:lnTo>
                  <a:lnTo>
                    <a:pt x="645278" y="665963"/>
                  </a:lnTo>
                  <a:lnTo>
                    <a:pt x="642734" y="666485"/>
                  </a:lnTo>
                  <a:lnTo>
                    <a:pt x="641885" y="666290"/>
                  </a:lnTo>
                  <a:lnTo>
                    <a:pt x="638427" y="664397"/>
                  </a:lnTo>
                  <a:lnTo>
                    <a:pt x="638166" y="663941"/>
                  </a:lnTo>
                  <a:lnTo>
                    <a:pt x="638557" y="663288"/>
                  </a:lnTo>
                  <a:lnTo>
                    <a:pt x="638101" y="661852"/>
                  </a:lnTo>
                  <a:lnTo>
                    <a:pt x="638492" y="660221"/>
                  </a:lnTo>
                  <a:lnTo>
                    <a:pt x="635621" y="656893"/>
                  </a:lnTo>
                  <a:lnTo>
                    <a:pt x="634381" y="656371"/>
                  </a:lnTo>
                  <a:lnTo>
                    <a:pt x="633141" y="653891"/>
                  </a:lnTo>
                  <a:lnTo>
                    <a:pt x="632097" y="652978"/>
                  </a:lnTo>
                  <a:lnTo>
                    <a:pt x="629814" y="652260"/>
                  </a:lnTo>
                  <a:lnTo>
                    <a:pt x="627856" y="648606"/>
                  </a:lnTo>
                  <a:lnTo>
                    <a:pt x="624854" y="648541"/>
                  </a:lnTo>
                  <a:lnTo>
                    <a:pt x="623223" y="649063"/>
                  </a:lnTo>
                  <a:lnTo>
                    <a:pt x="623093" y="650760"/>
                  </a:lnTo>
                  <a:lnTo>
                    <a:pt x="622440" y="651412"/>
                  </a:lnTo>
                  <a:lnTo>
                    <a:pt x="622114" y="652913"/>
                  </a:lnTo>
                  <a:lnTo>
                    <a:pt x="620874" y="652260"/>
                  </a:lnTo>
                  <a:lnTo>
                    <a:pt x="620744" y="651086"/>
                  </a:lnTo>
                  <a:lnTo>
                    <a:pt x="622114" y="647171"/>
                  </a:lnTo>
                  <a:lnTo>
                    <a:pt x="625115" y="643647"/>
                  </a:lnTo>
                  <a:lnTo>
                    <a:pt x="626682" y="640123"/>
                  </a:lnTo>
                  <a:lnTo>
                    <a:pt x="626747" y="639080"/>
                  </a:lnTo>
                  <a:lnTo>
                    <a:pt x="625833" y="636535"/>
                  </a:lnTo>
                  <a:lnTo>
                    <a:pt x="625050" y="635882"/>
                  </a:lnTo>
                  <a:lnTo>
                    <a:pt x="625115" y="635229"/>
                  </a:lnTo>
                  <a:lnTo>
                    <a:pt x="626551" y="636143"/>
                  </a:lnTo>
                  <a:lnTo>
                    <a:pt x="628248" y="635817"/>
                  </a:lnTo>
                  <a:lnTo>
                    <a:pt x="628900" y="636274"/>
                  </a:lnTo>
                  <a:lnTo>
                    <a:pt x="631575" y="635491"/>
                  </a:lnTo>
                  <a:lnTo>
                    <a:pt x="632489" y="635556"/>
                  </a:lnTo>
                  <a:lnTo>
                    <a:pt x="632358" y="637970"/>
                  </a:lnTo>
                  <a:lnTo>
                    <a:pt x="633207" y="639145"/>
                  </a:lnTo>
                  <a:lnTo>
                    <a:pt x="633990" y="639471"/>
                  </a:lnTo>
                  <a:lnTo>
                    <a:pt x="636078" y="639275"/>
                  </a:lnTo>
                  <a:lnTo>
                    <a:pt x="636339" y="638231"/>
                  </a:lnTo>
                  <a:lnTo>
                    <a:pt x="638557" y="638818"/>
                  </a:lnTo>
                  <a:lnTo>
                    <a:pt x="638818" y="639536"/>
                  </a:lnTo>
                  <a:lnTo>
                    <a:pt x="639601" y="640189"/>
                  </a:lnTo>
                  <a:lnTo>
                    <a:pt x="647171" y="637318"/>
                  </a:lnTo>
                  <a:lnTo>
                    <a:pt x="648606" y="637774"/>
                  </a:lnTo>
                  <a:lnTo>
                    <a:pt x="650890" y="637709"/>
                  </a:lnTo>
                  <a:lnTo>
                    <a:pt x="654805" y="638492"/>
                  </a:lnTo>
                  <a:lnTo>
                    <a:pt x="655588" y="639145"/>
                  </a:lnTo>
                  <a:lnTo>
                    <a:pt x="656175" y="639145"/>
                  </a:lnTo>
                  <a:lnTo>
                    <a:pt x="656763" y="638949"/>
                  </a:lnTo>
                  <a:lnTo>
                    <a:pt x="658916" y="636469"/>
                  </a:lnTo>
                  <a:lnTo>
                    <a:pt x="660482" y="635817"/>
                  </a:lnTo>
                  <a:lnTo>
                    <a:pt x="662701" y="637057"/>
                  </a:lnTo>
                  <a:lnTo>
                    <a:pt x="664201" y="637383"/>
                  </a:lnTo>
                  <a:lnTo>
                    <a:pt x="664006" y="637970"/>
                  </a:lnTo>
                  <a:lnTo>
                    <a:pt x="664593" y="638427"/>
                  </a:lnTo>
                  <a:lnTo>
                    <a:pt x="666029" y="638688"/>
                  </a:lnTo>
                  <a:lnTo>
                    <a:pt x="667268" y="638166"/>
                  </a:lnTo>
                  <a:lnTo>
                    <a:pt x="667399" y="637905"/>
                  </a:lnTo>
                  <a:lnTo>
                    <a:pt x="666616" y="637252"/>
                  </a:lnTo>
                  <a:lnTo>
                    <a:pt x="666812" y="636535"/>
                  </a:lnTo>
                  <a:lnTo>
                    <a:pt x="669552" y="636078"/>
                  </a:lnTo>
                  <a:lnTo>
                    <a:pt x="668769" y="633859"/>
                  </a:lnTo>
                  <a:lnTo>
                    <a:pt x="665507" y="632293"/>
                  </a:lnTo>
                  <a:lnTo>
                    <a:pt x="665115" y="634055"/>
                  </a:lnTo>
                  <a:lnTo>
                    <a:pt x="665768" y="634707"/>
                  </a:lnTo>
                  <a:lnTo>
                    <a:pt x="665507" y="635034"/>
                  </a:lnTo>
                  <a:lnTo>
                    <a:pt x="664985" y="634773"/>
                  </a:lnTo>
                  <a:lnTo>
                    <a:pt x="664462" y="633533"/>
                  </a:lnTo>
                  <a:lnTo>
                    <a:pt x="664854" y="631641"/>
                  </a:lnTo>
                  <a:lnTo>
                    <a:pt x="664593" y="631119"/>
                  </a:lnTo>
                  <a:lnTo>
                    <a:pt x="661004" y="628443"/>
                  </a:lnTo>
                  <a:lnTo>
                    <a:pt x="658394" y="627334"/>
                  </a:lnTo>
                  <a:lnTo>
                    <a:pt x="654479" y="624789"/>
                  </a:lnTo>
                  <a:lnTo>
                    <a:pt x="653696" y="624593"/>
                  </a:lnTo>
                  <a:lnTo>
                    <a:pt x="650629" y="625246"/>
                  </a:lnTo>
                  <a:lnTo>
                    <a:pt x="647171" y="624202"/>
                  </a:lnTo>
                  <a:lnTo>
                    <a:pt x="644887" y="624072"/>
                  </a:lnTo>
                  <a:lnTo>
                    <a:pt x="645083" y="623354"/>
                  </a:lnTo>
                  <a:lnTo>
                    <a:pt x="645866" y="623288"/>
                  </a:lnTo>
                  <a:lnTo>
                    <a:pt x="645474" y="623027"/>
                  </a:lnTo>
                  <a:lnTo>
                    <a:pt x="641885" y="624072"/>
                  </a:lnTo>
                  <a:lnTo>
                    <a:pt x="640058" y="623549"/>
                  </a:lnTo>
                  <a:lnTo>
                    <a:pt x="638231" y="623549"/>
                  </a:lnTo>
                  <a:lnTo>
                    <a:pt x="637513" y="622832"/>
                  </a:lnTo>
                  <a:lnTo>
                    <a:pt x="638688" y="621592"/>
                  </a:lnTo>
                  <a:lnTo>
                    <a:pt x="638884" y="620352"/>
                  </a:lnTo>
                  <a:lnTo>
                    <a:pt x="638623" y="615719"/>
                  </a:lnTo>
                  <a:lnTo>
                    <a:pt x="637448" y="615197"/>
                  </a:lnTo>
                  <a:lnTo>
                    <a:pt x="637318" y="614545"/>
                  </a:lnTo>
                  <a:lnTo>
                    <a:pt x="638427" y="613240"/>
                  </a:lnTo>
                  <a:lnTo>
                    <a:pt x="638623" y="612000"/>
                  </a:lnTo>
                  <a:lnTo>
                    <a:pt x="638296" y="609781"/>
                  </a:lnTo>
                  <a:lnTo>
                    <a:pt x="637122" y="606584"/>
                  </a:lnTo>
                  <a:lnTo>
                    <a:pt x="637579" y="605540"/>
                  </a:lnTo>
                  <a:lnTo>
                    <a:pt x="638688" y="605801"/>
                  </a:lnTo>
                  <a:lnTo>
                    <a:pt x="639471" y="606714"/>
                  </a:lnTo>
                  <a:lnTo>
                    <a:pt x="641624" y="611608"/>
                  </a:lnTo>
                  <a:lnTo>
                    <a:pt x="643973" y="614610"/>
                  </a:lnTo>
                  <a:lnTo>
                    <a:pt x="646192" y="615001"/>
                  </a:lnTo>
                  <a:lnTo>
                    <a:pt x="652326" y="617807"/>
                  </a:lnTo>
                  <a:lnTo>
                    <a:pt x="655914" y="618460"/>
                  </a:lnTo>
                  <a:lnTo>
                    <a:pt x="658329" y="618003"/>
                  </a:lnTo>
                  <a:lnTo>
                    <a:pt x="661135" y="615523"/>
                  </a:lnTo>
                  <a:lnTo>
                    <a:pt x="661265" y="613240"/>
                  </a:lnTo>
                  <a:lnTo>
                    <a:pt x="659569" y="611543"/>
                  </a:lnTo>
                  <a:lnTo>
                    <a:pt x="659308" y="610695"/>
                  </a:lnTo>
                  <a:lnTo>
                    <a:pt x="660221" y="610238"/>
                  </a:lnTo>
                  <a:lnTo>
                    <a:pt x="661135" y="610434"/>
                  </a:lnTo>
                  <a:lnTo>
                    <a:pt x="661461" y="610173"/>
                  </a:lnTo>
                  <a:lnTo>
                    <a:pt x="661396" y="609585"/>
                  </a:lnTo>
                  <a:lnTo>
                    <a:pt x="659438" y="609259"/>
                  </a:lnTo>
                  <a:lnTo>
                    <a:pt x="658394" y="609977"/>
                  </a:lnTo>
                  <a:lnTo>
                    <a:pt x="657415" y="610173"/>
                  </a:lnTo>
                  <a:lnTo>
                    <a:pt x="653892" y="609325"/>
                  </a:lnTo>
                  <a:lnTo>
                    <a:pt x="651934" y="608085"/>
                  </a:lnTo>
                  <a:lnTo>
                    <a:pt x="650760" y="607954"/>
                  </a:lnTo>
                  <a:lnTo>
                    <a:pt x="649781" y="608672"/>
                  </a:lnTo>
                  <a:lnTo>
                    <a:pt x="648149" y="609063"/>
                  </a:lnTo>
                  <a:lnTo>
                    <a:pt x="647823" y="610042"/>
                  </a:lnTo>
                  <a:lnTo>
                    <a:pt x="647040" y="610173"/>
                  </a:lnTo>
                  <a:lnTo>
                    <a:pt x="646453" y="608476"/>
                  </a:lnTo>
                  <a:lnTo>
                    <a:pt x="645735" y="607954"/>
                  </a:lnTo>
                  <a:lnTo>
                    <a:pt x="645866" y="607497"/>
                  </a:lnTo>
                  <a:lnTo>
                    <a:pt x="647105" y="607497"/>
                  </a:lnTo>
                  <a:lnTo>
                    <a:pt x="648998" y="605670"/>
                  </a:lnTo>
                  <a:lnTo>
                    <a:pt x="648084" y="605018"/>
                  </a:lnTo>
                  <a:lnTo>
                    <a:pt x="646583" y="605083"/>
                  </a:lnTo>
                  <a:lnTo>
                    <a:pt x="643647" y="602669"/>
                  </a:lnTo>
                  <a:lnTo>
                    <a:pt x="640319" y="602930"/>
                  </a:lnTo>
                  <a:lnTo>
                    <a:pt x="638688" y="602473"/>
                  </a:lnTo>
                  <a:lnTo>
                    <a:pt x="637513" y="601560"/>
                  </a:lnTo>
                  <a:lnTo>
                    <a:pt x="633924" y="602277"/>
                  </a:lnTo>
                  <a:lnTo>
                    <a:pt x="631053" y="601755"/>
                  </a:lnTo>
                  <a:lnTo>
                    <a:pt x="629422" y="602277"/>
                  </a:lnTo>
                  <a:lnTo>
                    <a:pt x="629357" y="603582"/>
                  </a:lnTo>
                  <a:lnTo>
                    <a:pt x="627921" y="604496"/>
                  </a:lnTo>
                  <a:lnTo>
                    <a:pt x="624137" y="604431"/>
                  </a:lnTo>
                  <a:lnTo>
                    <a:pt x="623158" y="606127"/>
                  </a:lnTo>
                  <a:lnTo>
                    <a:pt x="622375" y="606649"/>
                  </a:lnTo>
                  <a:lnTo>
                    <a:pt x="618460" y="605997"/>
                  </a:lnTo>
                  <a:lnTo>
                    <a:pt x="614284" y="607367"/>
                  </a:lnTo>
                  <a:lnTo>
                    <a:pt x="613501" y="608606"/>
                  </a:lnTo>
                  <a:lnTo>
                    <a:pt x="614545" y="611608"/>
                  </a:lnTo>
                  <a:lnTo>
                    <a:pt x="614806" y="613827"/>
                  </a:lnTo>
                  <a:lnTo>
                    <a:pt x="612457" y="613500"/>
                  </a:lnTo>
                  <a:lnTo>
                    <a:pt x="610108" y="612391"/>
                  </a:lnTo>
                  <a:lnTo>
                    <a:pt x="609259" y="611413"/>
                  </a:lnTo>
                  <a:lnTo>
                    <a:pt x="609455" y="610368"/>
                  </a:lnTo>
                  <a:lnTo>
                    <a:pt x="609977" y="609716"/>
                  </a:lnTo>
                  <a:lnTo>
                    <a:pt x="612391" y="609259"/>
                  </a:lnTo>
                  <a:lnTo>
                    <a:pt x="612718" y="608411"/>
                  </a:lnTo>
                  <a:lnTo>
                    <a:pt x="612065" y="606975"/>
                  </a:lnTo>
                  <a:lnTo>
                    <a:pt x="611935" y="605083"/>
                  </a:lnTo>
                  <a:lnTo>
                    <a:pt x="610108" y="602081"/>
                  </a:lnTo>
                  <a:lnTo>
                    <a:pt x="606453" y="600124"/>
                  </a:lnTo>
                  <a:lnTo>
                    <a:pt x="604496" y="599798"/>
                  </a:lnTo>
                  <a:lnTo>
                    <a:pt x="602342" y="598558"/>
                  </a:lnTo>
                  <a:lnTo>
                    <a:pt x="602342" y="597971"/>
                  </a:lnTo>
                  <a:lnTo>
                    <a:pt x="605214" y="597579"/>
                  </a:lnTo>
                  <a:lnTo>
                    <a:pt x="605605" y="596666"/>
                  </a:lnTo>
                  <a:lnTo>
                    <a:pt x="605214" y="594578"/>
                  </a:lnTo>
                  <a:lnTo>
                    <a:pt x="601951" y="594447"/>
                  </a:lnTo>
                  <a:lnTo>
                    <a:pt x="602147" y="593533"/>
                  </a:lnTo>
                  <a:lnTo>
                    <a:pt x="603517" y="592946"/>
                  </a:lnTo>
                  <a:lnTo>
                    <a:pt x="604170" y="593664"/>
                  </a:lnTo>
                  <a:lnTo>
                    <a:pt x="604757" y="593012"/>
                  </a:lnTo>
                  <a:lnTo>
                    <a:pt x="604300" y="591184"/>
                  </a:lnTo>
                  <a:lnTo>
                    <a:pt x="603517" y="591250"/>
                  </a:lnTo>
                  <a:lnTo>
                    <a:pt x="602995" y="591967"/>
                  </a:lnTo>
                  <a:lnTo>
                    <a:pt x="602669" y="591706"/>
                  </a:lnTo>
                  <a:lnTo>
                    <a:pt x="602865" y="591250"/>
                  </a:lnTo>
                  <a:lnTo>
                    <a:pt x="604757" y="589357"/>
                  </a:lnTo>
                  <a:lnTo>
                    <a:pt x="605279" y="589422"/>
                  </a:lnTo>
                  <a:lnTo>
                    <a:pt x="606127" y="590467"/>
                  </a:lnTo>
                  <a:lnTo>
                    <a:pt x="607367" y="590140"/>
                  </a:lnTo>
                  <a:lnTo>
                    <a:pt x="609846" y="588052"/>
                  </a:lnTo>
                  <a:lnTo>
                    <a:pt x="611021" y="587791"/>
                  </a:lnTo>
                  <a:lnTo>
                    <a:pt x="614349" y="585703"/>
                  </a:lnTo>
                  <a:lnTo>
                    <a:pt x="615067" y="585703"/>
                  </a:lnTo>
                  <a:lnTo>
                    <a:pt x="615980" y="586421"/>
                  </a:lnTo>
                  <a:lnTo>
                    <a:pt x="618329" y="585964"/>
                  </a:lnTo>
                  <a:lnTo>
                    <a:pt x="620548" y="586682"/>
                  </a:lnTo>
                  <a:lnTo>
                    <a:pt x="621592" y="585573"/>
                  </a:lnTo>
                  <a:lnTo>
                    <a:pt x="622179" y="582049"/>
                  </a:lnTo>
                  <a:lnTo>
                    <a:pt x="623223" y="580418"/>
                  </a:lnTo>
                  <a:lnTo>
                    <a:pt x="630923" y="577547"/>
                  </a:lnTo>
                  <a:lnTo>
                    <a:pt x="633794" y="575915"/>
                  </a:lnTo>
                  <a:lnTo>
                    <a:pt x="635360" y="574088"/>
                  </a:lnTo>
                  <a:lnTo>
                    <a:pt x="637448" y="573958"/>
                  </a:lnTo>
                  <a:lnTo>
                    <a:pt x="638949" y="573371"/>
                  </a:lnTo>
                  <a:lnTo>
                    <a:pt x="639340" y="569325"/>
                  </a:lnTo>
                  <a:lnTo>
                    <a:pt x="638688" y="568542"/>
                  </a:lnTo>
                  <a:lnTo>
                    <a:pt x="637905" y="568477"/>
                  </a:lnTo>
                  <a:lnTo>
                    <a:pt x="639471" y="562995"/>
                  </a:lnTo>
                  <a:lnTo>
                    <a:pt x="641428" y="565083"/>
                  </a:lnTo>
                  <a:lnTo>
                    <a:pt x="643517" y="565606"/>
                  </a:lnTo>
                  <a:lnTo>
                    <a:pt x="645605" y="565345"/>
                  </a:lnTo>
                  <a:lnTo>
                    <a:pt x="650042" y="563648"/>
                  </a:lnTo>
                  <a:lnTo>
                    <a:pt x="651608" y="562474"/>
                  </a:lnTo>
                  <a:lnTo>
                    <a:pt x="653304" y="560320"/>
                  </a:lnTo>
                  <a:lnTo>
                    <a:pt x="653500" y="559146"/>
                  </a:lnTo>
                  <a:lnTo>
                    <a:pt x="652456" y="557710"/>
                  </a:lnTo>
                  <a:lnTo>
                    <a:pt x="652782" y="557318"/>
                  </a:lnTo>
                  <a:lnTo>
                    <a:pt x="653304" y="557841"/>
                  </a:lnTo>
                  <a:lnTo>
                    <a:pt x="654740" y="557580"/>
                  </a:lnTo>
                  <a:lnTo>
                    <a:pt x="655458" y="556731"/>
                  </a:lnTo>
                  <a:lnTo>
                    <a:pt x="655327" y="555687"/>
                  </a:lnTo>
                  <a:lnTo>
                    <a:pt x="656371" y="555557"/>
                  </a:lnTo>
                  <a:lnTo>
                    <a:pt x="657154" y="554709"/>
                  </a:lnTo>
                  <a:lnTo>
                    <a:pt x="659438" y="554513"/>
                  </a:lnTo>
                  <a:lnTo>
                    <a:pt x="659569" y="555035"/>
                  </a:lnTo>
                  <a:lnTo>
                    <a:pt x="658198" y="556340"/>
                  </a:lnTo>
                  <a:lnTo>
                    <a:pt x="656371" y="557188"/>
                  </a:lnTo>
                  <a:lnTo>
                    <a:pt x="656306" y="557710"/>
                  </a:lnTo>
                  <a:lnTo>
                    <a:pt x="657350" y="558101"/>
                  </a:lnTo>
                  <a:lnTo>
                    <a:pt x="657546" y="558819"/>
                  </a:lnTo>
                  <a:lnTo>
                    <a:pt x="656502" y="559211"/>
                  </a:lnTo>
                  <a:lnTo>
                    <a:pt x="655849" y="559929"/>
                  </a:lnTo>
                  <a:lnTo>
                    <a:pt x="655262" y="559537"/>
                  </a:lnTo>
                  <a:lnTo>
                    <a:pt x="651412" y="563909"/>
                  </a:lnTo>
                  <a:lnTo>
                    <a:pt x="647040" y="566519"/>
                  </a:lnTo>
                  <a:lnTo>
                    <a:pt x="642668" y="566258"/>
                  </a:lnTo>
                  <a:lnTo>
                    <a:pt x="641494" y="566780"/>
                  </a:lnTo>
                  <a:lnTo>
                    <a:pt x="641102" y="568281"/>
                  </a:lnTo>
                  <a:lnTo>
                    <a:pt x="641624" y="569325"/>
                  </a:lnTo>
                  <a:lnTo>
                    <a:pt x="644561" y="571022"/>
                  </a:lnTo>
                  <a:lnTo>
                    <a:pt x="645083" y="572196"/>
                  </a:lnTo>
                  <a:lnTo>
                    <a:pt x="647236" y="572914"/>
                  </a:lnTo>
                  <a:lnTo>
                    <a:pt x="647758" y="572783"/>
                  </a:lnTo>
                  <a:lnTo>
                    <a:pt x="647823" y="572000"/>
                  </a:lnTo>
                  <a:lnTo>
                    <a:pt x="646322" y="572261"/>
                  </a:lnTo>
                  <a:lnTo>
                    <a:pt x="645800" y="570760"/>
                  </a:lnTo>
                  <a:lnTo>
                    <a:pt x="646061" y="569977"/>
                  </a:lnTo>
                  <a:lnTo>
                    <a:pt x="647693" y="570043"/>
                  </a:lnTo>
                  <a:lnTo>
                    <a:pt x="651869" y="567498"/>
                  </a:lnTo>
                  <a:lnTo>
                    <a:pt x="652260" y="567237"/>
                  </a:lnTo>
                  <a:lnTo>
                    <a:pt x="651738" y="566715"/>
                  </a:lnTo>
                  <a:lnTo>
                    <a:pt x="651869" y="566128"/>
                  </a:lnTo>
                  <a:lnTo>
                    <a:pt x="652456" y="566128"/>
                  </a:lnTo>
                  <a:lnTo>
                    <a:pt x="652978" y="567041"/>
                  </a:lnTo>
                  <a:lnTo>
                    <a:pt x="653957" y="565279"/>
                  </a:lnTo>
                  <a:lnTo>
                    <a:pt x="655980" y="563648"/>
                  </a:lnTo>
                  <a:lnTo>
                    <a:pt x="656763" y="562147"/>
                  </a:lnTo>
                  <a:lnTo>
                    <a:pt x="657807" y="561429"/>
                  </a:lnTo>
                  <a:lnTo>
                    <a:pt x="660417" y="560777"/>
                  </a:lnTo>
                  <a:lnTo>
                    <a:pt x="661983" y="559994"/>
                  </a:lnTo>
                  <a:lnTo>
                    <a:pt x="662962" y="560516"/>
                  </a:lnTo>
                  <a:lnTo>
                    <a:pt x="663092" y="559929"/>
                  </a:lnTo>
                  <a:lnTo>
                    <a:pt x="665768" y="558363"/>
                  </a:lnTo>
                  <a:lnTo>
                    <a:pt x="666942" y="555752"/>
                  </a:lnTo>
                  <a:lnTo>
                    <a:pt x="666224" y="555035"/>
                  </a:lnTo>
                  <a:lnTo>
                    <a:pt x="666485" y="553469"/>
                  </a:lnTo>
                  <a:lnTo>
                    <a:pt x="668312" y="550858"/>
                  </a:lnTo>
                  <a:lnTo>
                    <a:pt x="669944" y="550141"/>
                  </a:lnTo>
                  <a:lnTo>
                    <a:pt x="673011" y="546552"/>
                  </a:lnTo>
                  <a:lnTo>
                    <a:pt x="673076" y="543811"/>
                  </a:lnTo>
                  <a:lnTo>
                    <a:pt x="672554" y="541462"/>
                  </a:lnTo>
                  <a:lnTo>
                    <a:pt x="671510" y="540810"/>
                  </a:lnTo>
                  <a:lnTo>
                    <a:pt x="670596" y="539179"/>
                  </a:lnTo>
                  <a:lnTo>
                    <a:pt x="669356" y="539374"/>
                  </a:lnTo>
                  <a:lnTo>
                    <a:pt x="667529" y="538591"/>
                  </a:lnTo>
                  <a:lnTo>
                    <a:pt x="667529" y="538265"/>
                  </a:lnTo>
                  <a:lnTo>
                    <a:pt x="668900" y="538591"/>
                  </a:lnTo>
                  <a:lnTo>
                    <a:pt x="669030" y="537939"/>
                  </a:lnTo>
                  <a:lnTo>
                    <a:pt x="670205" y="537873"/>
                  </a:lnTo>
                  <a:lnTo>
                    <a:pt x="670596" y="537482"/>
                  </a:lnTo>
                  <a:lnTo>
                    <a:pt x="670857" y="534937"/>
                  </a:lnTo>
                  <a:lnTo>
                    <a:pt x="673924" y="533502"/>
                  </a:lnTo>
                  <a:lnTo>
                    <a:pt x="672619" y="530043"/>
                  </a:lnTo>
                  <a:lnTo>
                    <a:pt x="672750" y="529129"/>
                  </a:lnTo>
                  <a:lnTo>
                    <a:pt x="673337" y="528608"/>
                  </a:lnTo>
                  <a:lnTo>
                    <a:pt x="677448" y="526846"/>
                  </a:lnTo>
                  <a:lnTo>
                    <a:pt x="678426" y="527172"/>
                  </a:lnTo>
                  <a:lnTo>
                    <a:pt x="680254" y="529586"/>
                  </a:lnTo>
                  <a:lnTo>
                    <a:pt x="679340" y="531740"/>
                  </a:lnTo>
                  <a:lnTo>
                    <a:pt x="679732" y="532392"/>
                  </a:lnTo>
                  <a:lnTo>
                    <a:pt x="678753" y="533045"/>
                  </a:lnTo>
                  <a:lnTo>
                    <a:pt x="679079" y="534741"/>
                  </a:lnTo>
                  <a:lnTo>
                    <a:pt x="679993" y="536177"/>
                  </a:lnTo>
                  <a:lnTo>
                    <a:pt x="682603" y="537808"/>
                  </a:lnTo>
                  <a:lnTo>
                    <a:pt x="683581" y="537221"/>
                  </a:lnTo>
                  <a:lnTo>
                    <a:pt x="686518" y="537351"/>
                  </a:lnTo>
                  <a:lnTo>
                    <a:pt x="690368" y="536568"/>
                  </a:lnTo>
                  <a:lnTo>
                    <a:pt x="694805" y="533175"/>
                  </a:lnTo>
                  <a:lnTo>
                    <a:pt x="696567" y="532457"/>
                  </a:lnTo>
                  <a:lnTo>
                    <a:pt x="706746" y="530304"/>
                  </a:lnTo>
                  <a:lnTo>
                    <a:pt x="710074" y="530435"/>
                  </a:lnTo>
                  <a:lnTo>
                    <a:pt x="714185" y="528020"/>
                  </a:lnTo>
                  <a:lnTo>
                    <a:pt x="717969" y="528673"/>
                  </a:lnTo>
                  <a:lnTo>
                    <a:pt x="719013" y="527041"/>
                  </a:lnTo>
                  <a:lnTo>
                    <a:pt x="720318" y="527368"/>
                  </a:lnTo>
                  <a:lnTo>
                    <a:pt x="721819" y="527107"/>
                  </a:lnTo>
                  <a:lnTo>
                    <a:pt x="725604" y="523975"/>
                  </a:lnTo>
                  <a:lnTo>
                    <a:pt x="728410" y="523714"/>
                  </a:lnTo>
                  <a:lnTo>
                    <a:pt x="729976" y="524366"/>
                  </a:lnTo>
                  <a:lnTo>
                    <a:pt x="733760" y="525019"/>
                  </a:lnTo>
                  <a:lnTo>
                    <a:pt x="735392" y="524562"/>
                  </a:lnTo>
                  <a:lnTo>
                    <a:pt x="736827" y="521364"/>
                  </a:lnTo>
                  <a:lnTo>
                    <a:pt x="735131" y="519081"/>
                  </a:lnTo>
                  <a:lnTo>
                    <a:pt x="738785" y="517058"/>
                  </a:lnTo>
                  <a:lnTo>
                    <a:pt x="740873" y="517123"/>
                  </a:lnTo>
                  <a:lnTo>
                    <a:pt x="741199" y="516210"/>
                  </a:lnTo>
                  <a:lnTo>
                    <a:pt x="740873" y="513078"/>
                  </a:lnTo>
                  <a:lnTo>
                    <a:pt x="741329" y="511055"/>
                  </a:lnTo>
                  <a:lnTo>
                    <a:pt x="741982" y="509554"/>
                  </a:lnTo>
                  <a:lnTo>
                    <a:pt x="742700" y="509228"/>
                  </a:lnTo>
                  <a:lnTo>
                    <a:pt x="744331" y="504790"/>
                  </a:lnTo>
                  <a:lnTo>
                    <a:pt x="743809" y="502833"/>
                  </a:lnTo>
                  <a:lnTo>
                    <a:pt x="740024" y="498722"/>
                  </a:lnTo>
                  <a:lnTo>
                    <a:pt x="740481" y="496242"/>
                  </a:lnTo>
                  <a:lnTo>
                    <a:pt x="741069" y="495590"/>
                  </a:lnTo>
                  <a:lnTo>
                    <a:pt x="745310" y="494415"/>
                  </a:lnTo>
                  <a:lnTo>
                    <a:pt x="746093" y="491740"/>
                  </a:lnTo>
                  <a:lnTo>
                    <a:pt x="749290" y="490500"/>
                  </a:lnTo>
                  <a:lnTo>
                    <a:pt x="751966" y="488347"/>
                  </a:lnTo>
                  <a:lnTo>
                    <a:pt x="752814" y="487172"/>
                  </a:lnTo>
                  <a:lnTo>
                    <a:pt x="754510" y="486389"/>
                  </a:lnTo>
                  <a:lnTo>
                    <a:pt x="755228" y="485345"/>
                  </a:lnTo>
                  <a:lnTo>
                    <a:pt x="758295" y="484367"/>
                  </a:lnTo>
                  <a:lnTo>
                    <a:pt x="759143" y="483649"/>
                  </a:lnTo>
                  <a:lnTo>
                    <a:pt x="759470" y="482148"/>
                  </a:lnTo>
                  <a:lnTo>
                    <a:pt x="758621" y="477776"/>
                  </a:lnTo>
                  <a:lnTo>
                    <a:pt x="757643" y="475296"/>
                  </a:lnTo>
                  <a:lnTo>
                    <a:pt x="755685" y="472882"/>
                  </a:lnTo>
                  <a:lnTo>
                    <a:pt x="755489" y="471055"/>
                  </a:lnTo>
                  <a:lnTo>
                    <a:pt x="756533" y="469032"/>
                  </a:lnTo>
                  <a:lnTo>
                    <a:pt x="757121" y="468836"/>
                  </a:lnTo>
                  <a:lnTo>
                    <a:pt x="759470" y="470337"/>
                  </a:lnTo>
                  <a:lnTo>
                    <a:pt x="761036" y="469619"/>
                  </a:lnTo>
                  <a:lnTo>
                    <a:pt x="762406" y="467727"/>
                  </a:lnTo>
                  <a:lnTo>
                    <a:pt x="763254" y="467205"/>
                  </a:lnTo>
                  <a:lnTo>
                    <a:pt x="765603" y="463029"/>
                  </a:lnTo>
                  <a:lnTo>
                    <a:pt x="766386" y="462507"/>
                  </a:lnTo>
                  <a:lnTo>
                    <a:pt x="769910" y="462181"/>
                  </a:lnTo>
                  <a:lnTo>
                    <a:pt x="770497" y="461854"/>
                  </a:lnTo>
                  <a:lnTo>
                    <a:pt x="771215" y="460941"/>
                  </a:lnTo>
                  <a:lnTo>
                    <a:pt x="772129" y="457874"/>
                  </a:lnTo>
                  <a:lnTo>
                    <a:pt x="774217" y="456634"/>
                  </a:lnTo>
                  <a:lnTo>
                    <a:pt x="774934" y="452328"/>
                  </a:lnTo>
                  <a:lnTo>
                    <a:pt x="774739" y="450109"/>
                  </a:lnTo>
                  <a:lnTo>
                    <a:pt x="773564" y="445868"/>
                  </a:lnTo>
                  <a:lnTo>
                    <a:pt x="773303" y="442736"/>
                  </a:lnTo>
                  <a:lnTo>
                    <a:pt x="774021" y="439995"/>
                  </a:lnTo>
                  <a:lnTo>
                    <a:pt x="777349" y="439277"/>
                  </a:lnTo>
                  <a:lnTo>
                    <a:pt x="777871" y="439604"/>
                  </a:lnTo>
                  <a:lnTo>
                    <a:pt x="777805" y="440517"/>
                  </a:lnTo>
                  <a:lnTo>
                    <a:pt x="778719" y="440778"/>
                  </a:lnTo>
                  <a:lnTo>
                    <a:pt x="779110" y="441887"/>
                  </a:lnTo>
                  <a:lnTo>
                    <a:pt x="778132" y="441300"/>
                  </a:lnTo>
                  <a:lnTo>
                    <a:pt x="777153" y="441561"/>
                  </a:lnTo>
                  <a:lnTo>
                    <a:pt x="776827" y="442149"/>
                  </a:lnTo>
                  <a:lnTo>
                    <a:pt x="777479" y="442540"/>
                  </a:lnTo>
                  <a:lnTo>
                    <a:pt x="777022" y="443062"/>
                  </a:lnTo>
                  <a:lnTo>
                    <a:pt x="777022" y="443910"/>
                  </a:lnTo>
                  <a:lnTo>
                    <a:pt x="778066" y="444171"/>
                  </a:lnTo>
                  <a:lnTo>
                    <a:pt x="779567" y="442866"/>
                  </a:lnTo>
                  <a:lnTo>
                    <a:pt x="779828" y="443127"/>
                  </a:lnTo>
                  <a:lnTo>
                    <a:pt x="779306" y="444236"/>
                  </a:lnTo>
                  <a:lnTo>
                    <a:pt x="778001" y="445150"/>
                  </a:lnTo>
                  <a:lnTo>
                    <a:pt x="777740" y="446324"/>
                  </a:lnTo>
                  <a:lnTo>
                    <a:pt x="777805" y="446651"/>
                  </a:lnTo>
                  <a:lnTo>
                    <a:pt x="780742" y="448282"/>
                  </a:lnTo>
                  <a:lnTo>
                    <a:pt x="781133" y="449522"/>
                  </a:lnTo>
                  <a:lnTo>
                    <a:pt x="779763" y="450174"/>
                  </a:lnTo>
                  <a:lnTo>
                    <a:pt x="778915" y="451545"/>
                  </a:lnTo>
                  <a:lnTo>
                    <a:pt x="778849" y="452458"/>
                  </a:lnTo>
                  <a:lnTo>
                    <a:pt x="779763" y="453241"/>
                  </a:lnTo>
                  <a:lnTo>
                    <a:pt x="780677" y="452458"/>
                  </a:lnTo>
                  <a:lnTo>
                    <a:pt x="784004" y="452197"/>
                  </a:lnTo>
                  <a:lnTo>
                    <a:pt x="784983" y="449522"/>
                  </a:lnTo>
                  <a:lnTo>
                    <a:pt x="784853" y="447825"/>
                  </a:lnTo>
                  <a:lnTo>
                    <a:pt x="785832" y="447630"/>
                  </a:lnTo>
                  <a:lnTo>
                    <a:pt x="785962" y="446977"/>
                  </a:lnTo>
                  <a:lnTo>
                    <a:pt x="784004" y="446064"/>
                  </a:lnTo>
                  <a:lnTo>
                    <a:pt x="784983" y="443584"/>
                  </a:lnTo>
                  <a:lnTo>
                    <a:pt x="786353" y="443192"/>
                  </a:lnTo>
                  <a:lnTo>
                    <a:pt x="787202" y="443519"/>
                  </a:lnTo>
                  <a:lnTo>
                    <a:pt x="787854" y="445803"/>
                  </a:lnTo>
                  <a:lnTo>
                    <a:pt x="788703" y="444889"/>
                  </a:lnTo>
                  <a:lnTo>
                    <a:pt x="790986" y="445150"/>
                  </a:lnTo>
                  <a:lnTo>
                    <a:pt x="791508" y="446390"/>
                  </a:lnTo>
                  <a:lnTo>
                    <a:pt x="789812" y="447695"/>
                  </a:lnTo>
                  <a:lnTo>
                    <a:pt x="792422" y="447760"/>
                  </a:lnTo>
                  <a:lnTo>
                    <a:pt x="793792" y="446520"/>
                  </a:lnTo>
                  <a:lnTo>
                    <a:pt x="792618" y="445933"/>
                  </a:lnTo>
                  <a:lnTo>
                    <a:pt x="792291" y="445281"/>
                  </a:lnTo>
                  <a:lnTo>
                    <a:pt x="792748" y="444693"/>
                  </a:lnTo>
                  <a:lnTo>
                    <a:pt x="794184" y="444432"/>
                  </a:lnTo>
                  <a:lnTo>
                    <a:pt x="794510" y="443845"/>
                  </a:lnTo>
                  <a:lnTo>
                    <a:pt x="794249" y="443127"/>
                  </a:lnTo>
                  <a:lnTo>
                    <a:pt x="791574" y="442866"/>
                  </a:lnTo>
                  <a:lnTo>
                    <a:pt x="788507" y="444106"/>
                  </a:lnTo>
                  <a:lnTo>
                    <a:pt x="788376" y="443323"/>
                  </a:lnTo>
                  <a:lnTo>
                    <a:pt x="790464" y="442475"/>
                  </a:lnTo>
                  <a:lnTo>
                    <a:pt x="790595" y="440321"/>
                  </a:lnTo>
                  <a:lnTo>
                    <a:pt x="790203" y="440321"/>
                  </a:lnTo>
                  <a:lnTo>
                    <a:pt x="788637" y="442018"/>
                  </a:lnTo>
                  <a:lnTo>
                    <a:pt x="786419" y="442540"/>
                  </a:lnTo>
                  <a:lnTo>
                    <a:pt x="785570" y="442214"/>
                  </a:lnTo>
                  <a:lnTo>
                    <a:pt x="785179" y="441366"/>
                  </a:lnTo>
                  <a:lnTo>
                    <a:pt x="785440" y="440582"/>
                  </a:lnTo>
                  <a:lnTo>
                    <a:pt x="789225" y="439147"/>
                  </a:lnTo>
                  <a:lnTo>
                    <a:pt x="789355" y="438821"/>
                  </a:lnTo>
                  <a:lnTo>
                    <a:pt x="788898" y="438625"/>
                  </a:lnTo>
                  <a:lnTo>
                    <a:pt x="787137" y="439082"/>
                  </a:lnTo>
                  <a:lnTo>
                    <a:pt x="786614" y="438821"/>
                  </a:lnTo>
                  <a:lnTo>
                    <a:pt x="788442" y="437059"/>
                  </a:lnTo>
                  <a:lnTo>
                    <a:pt x="792813" y="435884"/>
                  </a:lnTo>
                  <a:lnTo>
                    <a:pt x="792748" y="435493"/>
                  </a:lnTo>
                  <a:lnTo>
                    <a:pt x="791704" y="435232"/>
                  </a:lnTo>
                  <a:lnTo>
                    <a:pt x="788768" y="436210"/>
                  </a:lnTo>
                  <a:lnTo>
                    <a:pt x="786419" y="435884"/>
                  </a:lnTo>
                  <a:lnTo>
                    <a:pt x="784983" y="436341"/>
                  </a:lnTo>
                  <a:lnTo>
                    <a:pt x="783548" y="436080"/>
                  </a:lnTo>
                  <a:lnTo>
                    <a:pt x="781329" y="436928"/>
                  </a:lnTo>
                  <a:lnTo>
                    <a:pt x="780938" y="436602"/>
                  </a:lnTo>
                  <a:lnTo>
                    <a:pt x="781525" y="435819"/>
                  </a:lnTo>
                  <a:lnTo>
                    <a:pt x="783482" y="435427"/>
                  </a:lnTo>
                  <a:lnTo>
                    <a:pt x="785244" y="434188"/>
                  </a:lnTo>
                  <a:lnTo>
                    <a:pt x="788115" y="433470"/>
                  </a:lnTo>
                  <a:lnTo>
                    <a:pt x="788768" y="432165"/>
                  </a:lnTo>
                  <a:lnTo>
                    <a:pt x="788768" y="430338"/>
                  </a:lnTo>
                  <a:lnTo>
                    <a:pt x="790203" y="429359"/>
                  </a:lnTo>
                  <a:lnTo>
                    <a:pt x="788572" y="429033"/>
                  </a:lnTo>
                  <a:lnTo>
                    <a:pt x="788703" y="428054"/>
                  </a:lnTo>
                  <a:lnTo>
                    <a:pt x="789812" y="426814"/>
                  </a:lnTo>
                  <a:lnTo>
                    <a:pt x="790921" y="426162"/>
                  </a:lnTo>
                  <a:lnTo>
                    <a:pt x="792357" y="423225"/>
                  </a:lnTo>
                  <a:lnTo>
                    <a:pt x="792096" y="422703"/>
                  </a:lnTo>
                  <a:lnTo>
                    <a:pt x="790660" y="424139"/>
                  </a:lnTo>
                  <a:lnTo>
                    <a:pt x="789029" y="424400"/>
                  </a:lnTo>
                  <a:lnTo>
                    <a:pt x="786614" y="426292"/>
                  </a:lnTo>
                  <a:lnTo>
                    <a:pt x="786158" y="426357"/>
                  </a:lnTo>
                  <a:lnTo>
                    <a:pt x="785897" y="425900"/>
                  </a:lnTo>
                  <a:lnTo>
                    <a:pt x="787593" y="424530"/>
                  </a:lnTo>
                  <a:lnTo>
                    <a:pt x="787659" y="423747"/>
                  </a:lnTo>
                  <a:lnTo>
                    <a:pt x="787332" y="423486"/>
                  </a:lnTo>
                  <a:lnTo>
                    <a:pt x="785701" y="423878"/>
                  </a:lnTo>
                  <a:lnTo>
                    <a:pt x="785048" y="424726"/>
                  </a:lnTo>
                  <a:lnTo>
                    <a:pt x="784135" y="425117"/>
                  </a:lnTo>
                  <a:lnTo>
                    <a:pt x="783482" y="426357"/>
                  </a:lnTo>
                  <a:lnTo>
                    <a:pt x="784331" y="427075"/>
                  </a:lnTo>
                  <a:lnTo>
                    <a:pt x="784461" y="428837"/>
                  </a:lnTo>
                  <a:lnTo>
                    <a:pt x="781068" y="430794"/>
                  </a:lnTo>
                  <a:lnTo>
                    <a:pt x="778849" y="433601"/>
                  </a:lnTo>
                  <a:lnTo>
                    <a:pt x="777479" y="434318"/>
                  </a:lnTo>
                  <a:lnTo>
                    <a:pt x="775587" y="434579"/>
                  </a:lnTo>
                  <a:lnTo>
                    <a:pt x="775326" y="436928"/>
                  </a:lnTo>
                  <a:lnTo>
                    <a:pt x="774934" y="437450"/>
                  </a:lnTo>
                  <a:lnTo>
                    <a:pt x="774739" y="434644"/>
                  </a:lnTo>
                  <a:lnTo>
                    <a:pt x="775783" y="432426"/>
                  </a:lnTo>
                  <a:lnTo>
                    <a:pt x="775065" y="430925"/>
                  </a:lnTo>
                  <a:lnTo>
                    <a:pt x="773890" y="430077"/>
                  </a:lnTo>
                  <a:lnTo>
                    <a:pt x="773760" y="429359"/>
                  </a:lnTo>
                  <a:lnTo>
                    <a:pt x="774412" y="428380"/>
                  </a:lnTo>
                  <a:lnTo>
                    <a:pt x="776957" y="428511"/>
                  </a:lnTo>
                  <a:lnTo>
                    <a:pt x="777936" y="426814"/>
                  </a:lnTo>
                  <a:lnTo>
                    <a:pt x="777740" y="426553"/>
                  </a:lnTo>
                  <a:lnTo>
                    <a:pt x="776761" y="426814"/>
                  </a:lnTo>
                  <a:lnTo>
                    <a:pt x="775652" y="426292"/>
                  </a:lnTo>
                  <a:lnTo>
                    <a:pt x="774478" y="426292"/>
                  </a:lnTo>
                  <a:lnTo>
                    <a:pt x="771476" y="428119"/>
                  </a:lnTo>
                  <a:lnTo>
                    <a:pt x="771868" y="428902"/>
                  </a:lnTo>
                  <a:lnTo>
                    <a:pt x="770171" y="430403"/>
                  </a:lnTo>
                  <a:lnTo>
                    <a:pt x="769453" y="430534"/>
                  </a:lnTo>
                  <a:lnTo>
                    <a:pt x="769388" y="430925"/>
                  </a:lnTo>
                  <a:lnTo>
                    <a:pt x="771476" y="431121"/>
                  </a:lnTo>
                  <a:lnTo>
                    <a:pt x="772194" y="432361"/>
                  </a:lnTo>
                  <a:lnTo>
                    <a:pt x="772194" y="432817"/>
                  </a:lnTo>
                  <a:lnTo>
                    <a:pt x="771541" y="433209"/>
                  </a:lnTo>
                  <a:lnTo>
                    <a:pt x="768409" y="430599"/>
                  </a:lnTo>
                  <a:lnTo>
                    <a:pt x="767496" y="430273"/>
                  </a:lnTo>
                  <a:lnTo>
                    <a:pt x="765408" y="433013"/>
                  </a:lnTo>
                  <a:lnTo>
                    <a:pt x="761362" y="435232"/>
                  </a:lnTo>
                  <a:lnTo>
                    <a:pt x="760448" y="436537"/>
                  </a:lnTo>
                  <a:lnTo>
                    <a:pt x="757382" y="437124"/>
                  </a:lnTo>
                  <a:lnTo>
                    <a:pt x="752814" y="439995"/>
                  </a:lnTo>
                  <a:lnTo>
                    <a:pt x="751313" y="443127"/>
                  </a:lnTo>
                  <a:lnTo>
                    <a:pt x="749029" y="443258"/>
                  </a:lnTo>
                  <a:lnTo>
                    <a:pt x="746745" y="443910"/>
                  </a:lnTo>
                  <a:lnTo>
                    <a:pt x="744201" y="446194"/>
                  </a:lnTo>
                  <a:lnTo>
                    <a:pt x="743157" y="446520"/>
                  </a:lnTo>
                  <a:lnTo>
                    <a:pt x="741525" y="448021"/>
                  </a:lnTo>
                  <a:lnTo>
                    <a:pt x="738263" y="450109"/>
                  </a:lnTo>
                  <a:lnTo>
                    <a:pt x="735848" y="451023"/>
                  </a:lnTo>
                  <a:lnTo>
                    <a:pt x="732325" y="451414"/>
                  </a:lnTo>
                  <a:lnTo>
                    <a:pt x="730237" y="452915"/>
                  </a:lnTo>
                  <a:lnTo>
                    <a:pt x="729976" y="452719"/>
                  </a:lnTo>
                  <a:lnTo>
                    <a:pt x="730367" y="452197"/>
                  </a:lnTo>
                  <a:lnTo>
                    <a:pt x="730367" y="450370"/>
                  </a:lnTo>
                  <a:lnTo>
                    <a:pt x="729323" y="449261"/>
                  </a:lnTo>
                  <a:lnTo>
                    <a:pt x="729193" y="448543"/>
                  </a:lnTo>
                  <a:lnTo>
                    <a:pt x="731411" y="445607"/>
                  </a:lnTo>
                  <a:lnTo>
                    <a:pt x="732912" y="442736"/>
                  </a:lnTo>
                  <a:lnTo>
                    <a:pt x="732390" y="440909"/>
                  </a:lnTo>
                  <a:lnTo>
                    <a:pt x="734413" y="439342"/>
                  </a:lnTo>
                  <a:lnTo>
                    <a:pt x="735196" y="436602"/>
                  </a:lnTo>
                  <a:lnTo>
                    <a:pt x="735848" y="435688"/>
                  </a:lnTo>
                  <a:lnTo>
                    <a:pt x="738719" y="433144"/>
                  </a:lnTo>
                  <a:lnTo>
                    <a:pt x="738524" y="432230"/>
                  </a:lnTo>
                  <a:lnTo>
                    <a:pt x="736762" y="430011"/>
                  </a:lnTo>
                  <a:lnTo>
                    <a:pt x="736566" y="429228"/>
                  </a:lnTo>
                  <a:lnTo>
                    <a:pt x="735000" y="427793"/>
                  </a:lnTo>
                  <a:lnTo>
                    <a:pt x="734804" y="426945"/>
                  </a:lnTo>
                  <a:lnTo>
                    <a:pt x="734282" y="426553"/>
                  </a:lnTo>
                  <a:lnTo>
                    <a:pt x="733434" y="426879"/>
                  </a:lnTo>
                  <a:lnTo>
                    <a:pt x="730041" y="428968"/>
                  </a:lnTo>
                  <a:lnTo>
                    <a:pt x="727757" y="431708"/>
                  </a:lnTo>
                  <a:lnTo>
                    <a:pt x="724886" y="433078"/>
                  </a:lnTo>
                  <a:lnTo>
                    <a:pt x="722994" y="433339"/>
                  </a:lnTo>
                  <a:lnTo>
                    <a:pt x="719927" y="435232"/>
                  </a:lnTo>
                  <a:lnTo>
                    <a:pt x="718687" y="435297"/>
                  </a:lnTo>
                  <a:lnTo>
                    <a:pt x="716795" y="436341"/>
                  </a:lnTo>
                  <a:lnTo>
                    <a:pt x="715424" y="436276"/>
                  </a:lnTo>
                  <a:lnTo>
                    <a:pt x="713010" y="440713"/>
                  </a:lnTo>
                  <a:lnTo>
                    <a:pt x="712031" y="444954"/>
                  </a:lnTo>
                  <a:lnTo>
                    <a:pt x="708247" y="448413"/>
                  </a:lnTo>
                  <a:lnTo>
                    <a:pt x="704005" y="451088"/>
                  </a:lnTo>
                  <a:lnTo>
                    <a:pt x="703418" y="452785"/>
                  </a:lnTo>
                  <a:lnTo>
                    <a:pt x="701004" y="454481"/>
                  </a:lnTo>
                  <a:lnTo>
                    <a:pt x="698916" y="457222"/>
                  </a:lnTo>
                  <a:lnTo>
                    <a:pt x="694152" y="459179"/>
                  </a:lnTo>
                  <a:lnTo>
                    <a:pt x="691477" y="459962"/>
                  </a:lnTo>
                  <a:lnTo>
                    <a:pt x="689519" y="460093"/>
                  </a:lnTo>
                  <a:lnTo>
                    <a:pt x="686257" y="461267"/>
                  </a:lnTo>
                  <a:lnTo>
                    <a:pt x="685930" y="463225"/>
                  </a:lnTo>
                  <a:lnTo>
                    <a:pt x="685408" y="463877"/>
                  </a:lnTo>
                  <a:lnTo>
                    <a:pt x="682537" y="464791"/>
                  </a:lnTo>
                  <a:lnTo>
                    <a:pt x="682668" y="466031"/>
                  </a:lnTo>
                  <a:lnTo>
                    <a:pt x="683647" y="466292"/>
                  </a:lnTo>
                  <a:lnTo>
                    <a:pt x="683842" y="466748"/>
                  </a:lnTo>
                  <a:lnTo>
                    <a:pt x="682929" y="468445"/>
                  </a:lnTo>
                  <a:lnTo>
                    <a:pt x="678165" y="471904"/>
                  </a:lnTo>
                  <a:lnTo>
                    <a:pt x="675360" y="472425"/>
                  </a:lnTo>
                  <a:lnTo>
                    <a:pt x="675033" y="471447"/>
                  </a:lnTo>
                  <a:lnTo>
                    <a:pt x="677382" y="469554"/>
                  </a:lnTo>
                  <a:lnTo>
                    <a:pt x="677774" y="467401"/>
                  </a:lnTo>
                  <a:lnTo>
                    <a:pt x="681037" y="464465"/>
                  </a:lnTo>
                  <a:lnTo>
                    <a:pt x="680971" y="463094"/>
                  </a:lnTo>
                  <a:lnTo>
                    <a:pt x="679993" y="460941"/>
                  </a:lnTo>
                  <a:lnTo>
                    <a:pt x="684430" y="458983"/>
                  </a:lnTo>
                  <a:lnTo>
                    <a:pt x="690563" y="457548"/>
                  </a:lnTo>
                  <a:lnTo>
                    <a:pt x="696697" y="454808"/>
                  </a:lnTo>
                  <a:lnTo>
                    <a:pt x="697545" y="453894"/>
                  </a:lnTo>
                  <a:lnTo>
                    <a:pt x="697611" y="452132"/>
                  </a:lnTo>
                  <a:lnTo>
                    <a:pt x="699960" y="450370"/>
                  </a:lnTo>
                  <a:lnTo>
                    <a:pt x="703614" y="446455"/>
                  </a:lnTo>
                  <a:lnTo>
                    <a:pt x="703744" y="445737"/>
                  </a:lnTo>
                  <a:lnTo>
                    <a:pt x="702700" y="445607"/>
                  </a:lnTo>
                  <a:lnTo>
                    <a:pt x="702439" y="445215"/>
                  </a:lnTo>
                  <a:lnTo>
                    <a:pt x="703288" y="443584"/>
                  </a:lnTo>
                  <a:lnTo>
                    <a:pt x="702700" y="442670"/>
                  </a:lnTo>
                  <a:lnTo>
                    <a:pt x="703222" y="441822"/>
                  </a:lnTo>
                  <a:lnTo>
                    <a:pt x="702961" y="440060"/>
                  </a:lnTo>
                  <a:lnTo>
                    <a:pt x="700612" y="439082"/>
                  </a:lnTo>
                  <a:lnTo>
                    <a:pt x="700547" y="437842"/>
                  </a:lnTo>
                  <a:lnTo>
                    <a:pt x="699894" y="437059"/>
                  </a:lnTo>
                  <a:lnTo>
                    <a:pt x="700025" y="435819"/>
                  </a:lnTo>
                  <a:lnTo>
                    <a:pt x="701134" y="433209"/>
                  </a:lnTo>
                  <a:lnTo>
                    <a:pt x="700221" y="433665"/>
                  </a:lnTo>
                  <a:lnTo>
                    <a:pt x="698981" y="433274"/>
                  </a:lnTo>
                  <a:lnTo>
                    <a:pt x="698655" y="434057"/>
                  </a:lnTo>
                  <a:lnTo>
                    <a:pt x="698850" y="435427"/>
                  </a:lnTo>
                  <a:lnTo>
                    <a:pt x="698459" y="436080"/>
                  </a:lnTo>
                  <a:lnTo>
                    <a:pt x="697676" y="436015"/>
                  </a:lnTo>
                  <a:lnTo>
                    <a:pt x="697089" y="435101"/>
                  </a:lnTo>
                  <a:lnTo>
                    <a:pt x="697350" y="433339"/>
                  </a:lnTo>
                  <a:lnTo>
                    <a:pt x="696762" y="434188"/>
                  </a:lnTo>
                  <a:lnTo>
                    <a:pt x="693695" y="436341"/>
                  </a:lnTo>
                  <a:lnTo>
                    <a:pt x="692521" y="438755"/>
                  </a:lnTo>
                  <a:lnTo>
                    <a:pt x="690694" y="439016"/>
                  </a:lnTo>
                  <a:lnTo>
                    <a:pt x="689715" y="440387"/>
                  </a:lnTo>
                  <a:lnTo>
                    <a:pt x="689389" y="440909"/>
                  </a:lnTo>
                  <a:lnTo>
                    <a:pt x="689389" y="442670"/>
                  </a:lnTo>
                  <a:lnTo>
                    <a:pt x="688736" y="443519"/>
                  </a:lnTo>
                  <a:lnTo>
                    <a:pt x="687040" y="443975"/>
                  </a:lnTo>
                  <a:lnTo>
                    <a:pt x="686322" y="442736"/>
                  </a:lnTo>
                  <a:lnTo>
                    <a:pt x="685539" y="442540"/>
                  </a:lnTo>
                  <a:lnTo>
                    <a:pt x="683451" y="444693"/>
                  </a:lnTo>
                  <a:lnTo>
                    <a:pt x="683125" y="444367"/>
                  </a:lnTo>
                  <a:lnTo>
                    <a:pt x="684234" y="442670"/>
                  </a:lnTo>
                  <a:lnTo>
                    <a:pt x="683451" y="441561"/>
                  </a:lnTo>
                  <a:lnTo>
                    <a:pt x="683777" y="440778"/>
                  </a:lnTo>
                  <a:lnTo>
                    <a:pt x="685800" y="439212"/>
                  </a:lnTo>
                  <a:lnTo>
                    <a:pt x="685343" y="436863"/>
                  </a:lnTo>
                  <a:lnTo>
                    <a:pt x="685865" y="434644"/>
                  </a:lnTo>
                  <a:lnTo>
                    <a:pt x="688802" y="428445"/>
                  </a:lnTo>
                  <a:lnTo>
                    <a:pt x="688606" y="426684"/>
                  </a:lnTo>
                  <a:lnTo>
                    <a:pt x="689715" y="425117"/>
                  </a:lnTo>
                  <a:lnTo>
                    <a:pt x="688214" y="426096"/>
                  </a:lnTo>
                  <a:lnTo>
                    <a:pt x="687953" y="425444"/>
                  </a:lnTo>
                  <a:lnTo>
                    <a:pt x="686909" y="424857"/>
                  </a:lnTo>
                  <a:lnTo>
                    <a:pt x="686387" y="426814"/>
                  </a:lnTo>
                  <a:lnTo>
                    <a:pt x="684103" y="431512"/>
                  </a:lnTo>
                  <a:lnTo>
                    <a:pt x="682276" y="433535"/>
                  </a:lnTo>
                  <a:lnTo>
                    <a:pt x="681232" y="433470"/>
                  </a:lnTo>
                  <a:lnTo>
                    <a:pt x="680776" y="433796"/>
                  </a:lnTo>
                  <a:lnTo>
                    <a:pt x="680776" y="435427"/>
                  </a:lnTo>
                  <a:lnTo>
                    <a:pt x="681493" y="435558"/>
                  </a:lnTo>
                  <a:lnTo>
                    <a:pt x="681624" y="436080"/>
                  </a:lnTo>
                  <a:lnTo>
                    <a:pt x="681428" y="437255"/>
                  </a:lnTo>
                  <a:lnTo>
                    <a:pt x="682864" y="437320"/>
                  </a:lnTo>
                  <a:lnTo>
                    <a:pt x="681950" y="438821"/>
                  </a:lnTo>
                  <a:lnTo>
                    <a:pt x="681624" y="440648"/>
                  </a:lnTo>
                  <a:lnTo>
                    <a:pt x="679993" y="442801"/>
                  </a:lnTo>
                  <a:lnTo>
                    <a:pt x="678165" y="443062"/>
                  </a:lnTo>
                  <a:lnTo>
                    <a:pt x="678165" y="444889"/>
                  </a:lnTo>
                  <a:lnTo>
                    <a:pt x="677839" y="445346"/>
                  </a:lnTo>
                  <a:lnTo>
                    <a:pt x="676534" y="445737"/>
                  </a:lnTo>
                  <a:lnTo>
                    <a:pt x="675816" y="448608"/>
                  </a:lnTo>
                  <a:lnTo>
                    <a:pt x="674316" y="450762"/>
                  </a:lnTo>
                  <a:lnTo>
                    <a:pt x="670988" y="451740"/>
                  </a:lnTo>
                  <a:lnTo>
                    <a:pt x="668900" y="451545"/>
                  </a:lnTo>
                  <a:lnTo>
                    <a:pt x="668051" y="451088"/>
                  </a:lnTo>
                  <a:lnTo>
                    <a:pt x="668117" y="448869"/>
                  </a:lnTo>
                  <a:lnTo>
                    <a:pt x="669422" y="445607"/>
                  </a:lnTo>
                  <a:lnTo>
                    <a:pt x="668312" y="444106"/>
                  </a:lnTo>
                  <a:lnTo>
                    <a:pt x="667464" y="444367"/>
                  </a:lnTo>
                  <a:lnTo>
                    <a:pt x="667073" y="442605"/>
                  </a:lnTo>
                  <a:lnTo>
                    <a:pt x="667660" y="441366"/>
                  </a:lnTo>
                  <a:lnTo>
                    <a:pt x="670596" y="439342"/>
                  </a:lnTo>
                  <a:lnTo>
                    <a:pt x="670727" y="438755"/>
                  </a:lnTo>
                  <a:lnTo>
                    <a:pt x="669487" y="437972"/>
                  </a:lnTo>
                  <a:lnTo>
                    <a:pt x="669422" y="436276"/>
                  </a:lnTo>
                  <a:lnTo>
                    <a:pt x="670335" y="434514"/>
                  </a:lnTo>
                  <a:lnTo>
                    <a:pt x="670139" y="433274"/>
                  </a:lnTo>
                  <a:lnTo>
                    <a:pt x="669617" y="432948"/>
                  </a:lnTo>
                  <a:lnTo>
                    <a:pt x="668443" y="433405"/>
                  </a:lnTo>
                  <a:lnTo>
                    <a:pt x="669291" y="433796"/>
                  </a:lnTo>
                  <a:lnTo>
                    <a:pt x="669552" y="434384"/>
                  </a:lnTo>
                  <a:lnTo>
                    <a:pt x="669226" y="434775"/>
                  </a:lnTo>
                  <a:lnTo>
                    <a:pt x="666942" y="433992"/>
                  </a:lnTo>
                  <a:lnTo>
                    <a:pt x="663810" y="435232"/>
                  </a:lnTo>
                  <a:lnTo>
                    <a:pt x="662766" y="435819"/>
                  </a:lnTo>
                  <a:lnTo>
                    <a:pt x="660286" y="438299"/>
                  </a:lnTo>
                  <a:lnTo>
                    <a:pt x="658003" y="439473"/>
                  </a:lnTo>
                  <a:lnTo>
                    <a:pt x="656241" y="439669"/>
                  </a:lnTo>
                  <a:lnTo>
                    <a:pt x="651021" y="442932"/>
                  </a:lnTo>
                  <a:lnTo>
                    <a:pt x="649520" y="442997"/>
                  </a:lnTo>
                  <a:lnTo>
                    <a:pt x="648149" y="443975"/>
                  </a:lnTo>
                  <a:lnTo>
                    <a:pt x="647236" y="443845"/>
                  </a:lnTo>
                  <a:lnTo>
                    <a:pt x="646322" y="442866"/>
                  </a:lnTo>
                  <a:lnTo>
                    <a:pt x="644300" y="442932"/>
                  </a:lnTo>
                  <a:lnTo>
                    <a:pt x="643060" y="443519"/>
                  </a:lnTo>
                  <a:lnTo>
                    <a:pt x="641233" y="445803"/>
                  </a:lnTo>
                  <a:lnTo>
                    <a:pt x="640384" y="446324"/>
                  </a:lnTo>
                  <a:lnTo>
                    <a:pt x="639079" y="446716"/>
                  </a:lnTo>
                  <a:lnTo>
                    <a:pt x="636861" y="446194"/>
                  </a:lnTo>
                  <a:lnTo>
                    <a:pt x="636339" y="448478"/>
                  </a:lnTo>
                  <a:lnTo>
                    <a:pt x="635164" y="449065"/>
                  </a:lnTo>
                  <a:lnTo>
                    <a:pt x="634447" y="450501"/>
                  </a:lnTo>
                  <a:lnTo>
                    <a:pt x="633207" y="450109"/>
                  </a:lnTo>
                  <a:lnTo>
                    <a:pt x="632424" y="449196"/>
                  </a:lnTo>
                  <a:lnTo>
                    <a:pt x="633663" y="447956"/>
                  </a:lnTo>
                  <a:lnTo>
                    <a:pt x="634186" y="445998"/>
                  </a:lnTo>
                  <a:lnTo>
                    <a:pt x="634838" y="445215"/>
                  </a:lnTo>
                  <a:lnTo>
                    <a:pt x="634186" y="444824"/>
                  </a:lnTo>
                  <a:lnTo>
                    <a:pt x="631641" y="445085"/>
                  </a:lnTo>
                  <a:lnTo>
                    <a:pt x="629096" y="443910"/>
                  </a:lnTo>
                  <a:lnTo>
                    <a:pt x="627138" y="444171"/>
                  </a:lnTo>
                  <a:lnTo>
                    <a:pt x="624724" y="443388"/>
                  </a:lnTo>
                  <a:lnTo>
                    <a:pt x="622766" y="443649"/>
                  </a:lnTo>
                  <a:lnTo>
                    <a:pt x="622571" y="443192"/>
                  </a:lnTo>
                  <a:lnTo>
                    <a:pt x="622897" y="442932"/>
                  </a:lnTo>
                  <a:lnTo>
                    <a:pt x="623810" y="442801"/>
                  </a:lnTo>
                  <a:lnTo>
                    <a:pt x="625703" y="441366"/>
                  </a:lnTo>
                  <a:lnTo>
                    <a:pt x="626682" y="441235"/>
                  </a:lnTo>
                  <a:lnTo>
                    <a:pt x="627791" y="440517"/>
                  </a:lnTo>
                  <a:lnTo>
                    <a:pt x="628182" y="439930"/>
                  </a:lnTo>
                  <a:lnTo>
                    <a:pt x="628182" y="438755"/>
                  </a:lnTo>
                  <a:lnTo>
                    <a:pt x="626094" y="439799"/>
                  </a:lnTo>
                  <a:lnTo>
                    <a:pt x="624724" y="441039"/>
                  </a:lnTo>
                  <a:lnTo>
                    <a:pt x="621918" y="440843"/>
                  </a:lnTo>
                  <a:lnTo>
                    <a:pt x="621266" y="440387"/>
                  </a:lnTo>
                  <a:lnTo>
                    <a:pt x="620744" y="438233"/>
                  </a:lnTo>
                  <a:lnTo>
                    <a:pt x="620026" y="436928"/>
                  </a:lnTo>
                  <a:lnTo>
                    <a:pt x="619634" y="436667"/>
                  </a:lnTo>
                  <a:lnTo>
                    <a:pt x="618395" y="437450"/>
                  </a:lnTo>
                  <a:lnTo>
                    <a:pt x="617807" y="436733"/>
                  </a:lnTo>
                  <a:lnTo>
                    <a:pt x="617611" y="435950"/>
                  </a:lnTo>
                  <a:lnTo>
                    <a:pt x="618133" y="433535"/>
                  </a:lnTo>
                  <a:lnTo>
                    <a:pt x="618851" y="432752"/>
                  </a:lnTo>
                  <a:lnTo>
                    <a:pt x="617611" y="431512"/>
                  </a:lnTo>
                  <a:lnTo>
                    <a:pt x="616828" y="429163"/>
                  </a:lnTo>
                  <a:lnTo>
                    <a:pt x="615328" y="427140"/>
                  </a:lnTo>
                  <a:lnTo>
                    <a:pt x="614740" y="425444"/>
                  </a:lnTo>
                  <a:lnTo>
                    <a:pt x="614218" y="425640"/>
                  </a:lnTo>
                  <a:lnTo>
                    <a:pt x="614153" y="426553"/>
                  </a:lnTo>
                  <a:lnTo>
                    <a:pt x="616176" y="433013"/>
                  </a:lnTo>
                  <a:lnTo>
                    <a:pt x="616633" y="437124"/>
                  </a:lnTo>
                  <a:lnTo>
                    <a:pt x="617611" y="439799"/>
                  </a:lnTo>
                  <a:lnTo>
                    <a:pt x="618068" y="440387"/>
                  </a:lnTo>
                  <a:lnTo>
                    <a:pt x="619047" y="440452"/>
                  </a:lnTo>
                  <a:lnTo>
                    <a:pt x="618851" y="441170"/>
                  </a:lnTo>
                  <a:lnTo>
                    <a:pt x="618264" y="441496"/>
                  </a:lnTo>
                  <a:lnTo>
                    <a:pt x="617481" y="441235"/>
                  </a:lnTo>
                  <a:lnTo>
                    <a:pt x="615784" y="442149"/>
                  </a:lnTo>
                  <a:lnTo>
                    <a:pt x="614284" y="442409"/>
                  </a:lnTo>
                  <a:lnTo>
                    <a:pt x="612783" y="442344"/>
                  </a:lnTo>
                  <a:lnTo>
                    <a:pt x="610303" y="441366"/>
                  </a:lnTo>
                  <a:lnTo>
                    <a:pt x="609129" y="441692"/>
                  </a:lnTo>
                  <a:lnTo>
                    <a:pt x="608802" y="442409"/>
                  </a:lnTo>
                  <a:lnTo>
                    <a:pt x="608215" y="442670"/>
                  </a:lnTo>
                  <a:lnTo>
                    <a:pt x="605540" y="441887"/>
                  </a:lnTo>
                  <a:lnTo>
                    <a:pt x="602603" y="443127"/>
                  </a:lnTo>
                  <a:lnTo>
                    <a:pt x="601951" y="442932"/>
                  </a:lnTo>
                  <a:lnTo>
                    <a:pt x="601755" y="442344"/>
                  </a:lnTo>
                  <a:lnTo>
                    <a:pt x="602408" y="441822"/>
                  </a:lnTo>
                  <a:lnTo>
                    <a:pt x="602408" y="441039"/>
                  </a:lnTo>
                  <a:lnTo>
                    <a:pt x="601103" y="439799"/>
                  </a:lnTo>
                  <a:lnTo>
                    <a:pt x="600581" y="438429"/>
                  </a:lnTo>
                  <a:lnTo>
                    <a:pt x="601037" y="437385"/>
                  </a:lnTo>
                  <a:lnTo>
                    <a:pt x="602995" y="436080"/>
                  </a:lnTo>
                  <a:lnTo>
                    <a:pt x="603256" y="435493"/>
                  </a:lnTo>
                  <a:lnTo>
                    <a:pt x="602865" y="434710"/>
                  </a:lnTo>
                  <a:lnTo>
                    <a:pt x="600646" y="433992"/>
                  </a:lnTo>
                  <a:lnTo>
                    <a:pt x="598166" y="429685"/>
                  </a:lnTo>
                  <a:lnTo>
                    <a:pt x="596666" y="430011"/>
                  </a:lnTo>
                  <a:lnTo>
                    <a:pt x="595426" y="428772"/>
                  </a:lnTo>
                  <a:lnTo>
                    <a:pt x="593338" y="429881"/>
                  </a:lnTo>
                  <a:lnTo>
                    <a:pt x="591576" y="428511"/>
                  </a:lnTo>
                  <a:lnTo>
                    <a:pt x="587269" y="427271"/>
                  </a:lnTo>
                  <a:lnTo>
                    <a:pt x="587139" y="425705"/>
                  </a:lnTo>
                  <a:lnTo>
                    <a:pt x="584398" y="425444"/>
                  </a:lnTo>
                  <a:lnTo>
                    <a:pt x="582441" y="424139"/>
                  </a:lnTo>
                  <a:lnTo>
                    <a:pt x="581070" y="424465"/>
                  </a:lnTo>
                  <a:lnTo>
                    <a:pt x="579504" y="423095"/>
                  </a:lnTo>
                  <a:lnTo>
                    <a:pt x="575263" y="422116"/>
                  </a:lnTo>
                  <a:lnTo>
                    <a:pt x="574741" y="421725"/>
                  </a:lnTo>
                  <a:lnTo>
                    <a:pt x="572848" y="421985"/>
                  </a:lnTo>
                  <a:lnTo>
                    <a:pt x="571217" y="421463"/>
                  </a:lnTo>
                  <a:lnTo>
                    <a:pt x="571739" y="418135"/>
                  </a:lnTo>
                  <a:lnTo>
                    <a:pt x="571674" y="417352"/>
                  </a:lnTo>
                  <a:lnTo>
                    <a:pt x="571152" y="416831"/>
                  </a:lnTo>
                  <a:lnTo>
                    <a:pt x="569194" y="417418"/>
                  </a:lnTo>
                  <a:lnTo>
                    <a:pt x="568738" y="419832"/>
                  </a:lnTo>
                  <a:lnTo>
                    <a:pt x="568281" y="418592"/>
                  </a:lnTo>
                  <a:lnTo>
                    <a:pt x="567106" y="416961"/>
                  </a:lnTo>
                  <a:lnTo>
                    <a:pt x="566650" y="417157"/>
                  </a:lnTo>
                  <a:lnTo>
                    <a:pt x="566389" y="419441"/>
                  </a:lnTo>
                  <a:lnTo>
                    <a:pt x="564888" y="419506"/>
                  </a:lnTo>
                  <a:lnTo>
                    <a:pt x="564235" y="417809"/>
                  </a:lnTo>
                  <a:lnTo>
                    <a:pt x="564300" y="414938"/>
                  </a:lnTo>
                  <a:lnTo>
                    <a:pt x="565736" y="412263"/>
                  </a:lnTo>
                  <a:lnTo>
                    <a:pt x="565867" y="411023"/>
                  </a:lnTo>
                  <a:lnTo>
                    <a:pt x="566715" y="411806"/>
                  </a:lnTo>
                  <a:lnTo>
                    <a:pt x="567302" y="411154"/>
                  </a:lnTo>
                  <a:lnTo>
                    <a:pt x="567106" y="409849"/>
                  </a:lnTo>
                  <a:lnTo>
                    <a:pt x="567498" y="408283"/>
                  </a:lnTo>
                  <a:lnTo>
                    <a:pt x="566780" y="406782"/>
                  </a:lnTo>
                  <a:lnTo>
                    <a:pt x="566715" y="404498"/>
                  </a:lnTo>
                  <a:lnTo>
                    <a:pt x="567955" y="402932"/>
                  </a:lnTo>
                  <a:lnTo>
                    <a:pt x="568085" y="402214"/>
                  </a:lnTo>
                  <a:lnTo>
                    <a:pt x="566650" y="402606"/>
                  </a:lnTo>
                  <a:lnTo>
                    <a:pt x="566193" y="402279"/>
                  </a:lnTo>
                  <a:lnTo>
                    <a:pt x="565084" y="402997"/>
                  </a:lnTo>
                  <a:lnTo>
                    <a:pt x="564039" y="402736"/>
                  </a:lnTo>
                  <a:lnTo>
                    <a:pt x="563517" y="401757"/>
                  </a:lnTo>
                  <a:lnTo>
                    <a:pt x="562343" y="400909"/>
                  </a:lnTo>
                  <a:lnTo>
                    <a:pt x="562669" y="400452"/>
                  </a:lnTo>
                  <a:lnTo>
                    <a:pt x="561756" y="400452"/>
                  </a:lnTo>
                  <a:lnTo>
                    <a:pt x="561495" y="399408"/>
                  </a:lnTo>
                  <a:lnTo>
                    <a:pt x="560777" y="399604"/>
                  </a:lnTo>
                  <a:lnTo>
                    <a:pt x="561299" y="398234"/>
                  </a:lnTo>
                  <a:lnTo>
                    <a:pt x="561103" y="397647"/>
                  </a:lnTo>
                  <a:lnTo>
                    <a:pt x="560516" y="397581"/>
                  </a:lnTo>
                  <a:lnTo>
                    <a:pt x="560190" y="396341"/>
                  </a:lnTo>
                  <a:lnTo>
                    <a:pt x="561038" y="395558"/>
                  </a:lnTo>
                  <a:lnTo>
                    <a:pt x="560973" y="394775"/>
                  </a:lnTo>
                  <a:lnTo>
                    <a:pt x="561756" y="394580"/>
                  </a:lnTo>
                  <a:lnTo>
                    <a:pt x="562408" y="395167"/>
                  </a:lnTo>
                  <a:lnTo>
                    <a:pt x="562669" y="394906"/>
                  </a:lnTo>
                  <a:lnTo>
                    <a:pt x="563583" y="392622"/>
                  </a:lnTo>
                  <a:lnTo>
                    <a:pt x="563844" y="392948"/>
                  </a:lnTo>
                  <a:lnTo>
                    <a:pt x="564627" y="392687"/>
                  </a:lnTo>
                  <a:lnTo>
                    <a:pt x="565540" y="393209"/>
                  </a:lnTo>
                  <a:lnTo>
                    <a:pt x="565867" y="394906"/>
                  </a:lnTo>
                  <a:lnTo>
                    <a:pt x="567759" y="394449"/>
                  </a:lnTo>
                  <a:lnTo>
                    <a:pt x="568803" y="395363"/>
                  </a:lnTo>
                  <a:lnTo>
                    <a:pt x="569586" y="395102"/>
                  </a:lnTo>
                  <a:lnTo>
                    <a:pt x="571152" y="393340"/>
                  </a:lnTo>
                  <a:lnTo>
                    <a:pt x="573110" y="392557"/>
                  </a:lnTo>
                  <a:lnTo>
                    <a:pt x="575002" y="392622"/>
                  </a:lnTo>
                  <a:lnTo>
                    <a:pt x="575263" y="392361"/>
                  </a:lnTo>
                  <a:lnTo>
                    <a:pt x="574676" y="391513"/>
                  </a:lnTo>
                  <a:lnTo>
                    <a:pt x="575132" y="391056"/>
                  </a:lnTo>
                  <a:lnTo>
                    <a:pt x="576111" y="391513"/>
                  </a:lnTo>
                  <a:lnTo>
                    <a:pt x="576111" y="390860"/>
                  </a:lnTo>
                  <a:lnTo>
                    <a:pt x="576568" y="390665"/>
                  </a:lnTo>
                  <a:lnTo>
                    <a:pt x="578134" y="391578"/>
                  </a:lnTo>
                  <a:lnTo>
                    <a:pt x="580418" y="392100"/>
                  </a:lnTo>
                  <a:lnTo>
                    <a:pt x="580809" y="391904"/>
                  </a:lnTo>
                  <a:lnTo>
                    <a:pt x="580679" y="391252"/>
                  </a:lnTo>
                  <a:lnTo>
                    <a:pt x="581462" y="391317"/>
                  </a:lnTo>
                  <a:lnTo>
                    <a:pt x="581853" y="390077"/>
                  </a:lnTo>
                  <a:lnTo>
                    <a:pt x="582506" y="389555"/>
                  </a:lnTo>
                  <a:lnTo>
                    <a:pt x="584333" y="389620"/>
                  </a:lnTo>
                  <a:lnTo>
                    <a:pt x="584985" y="389294"/>
                  </a:lnTo>
                  <a:lnTo>
                    <a:pt x="585181" y="388903"/>
                  </a:lnTo>
                  <a:lnTo>
                    <a:pt x="584724" y="388642"/>
                  </a:lnTo>
                  <a:lnTo>
                    <a:pt x="583811" y="388903"/>
                  </a:lnTo>
                  <a:lnTo>
                    <a:pt x="583485" y="388120"/>
                  </a:lnTo>
                  <a:lnTo>
                    <a:pt x="582506" y="389229"/>
                  </a:lnTo>
                  <a:lnTo>
                    <a:pt x="581527" y="389164"/>
                  </a:lnTo>
                  <a:lnTo>
                    <a:pt x="580679" y="389686"/>
                  </a:lnTo>
                  <a:lnTo>
                    <a:pt x="579113" y="389033"/>
                  </a:lnTo>
                  <a:lnTo>
                    <a:pt x="579374" y="386749"/>
                  </a:lnTo>
                  <a:lnTo>
                    <a:pt x="578395" y="386488"/>
                  </a:lnTo>
                  <a:lnTo>
                    <a:pt x="578591" y="385901"/>
                  </a:lnTo>
                  <a:lnTo>
                    <a:pt x="578264" y="385705"/>
                  </a:lnTo>
                  <a:lnTo>
                    <a:pt x="578460" y="385314"/>
                  </a:lnTo>
                  <a:lnTo>
                    <a:pt x="579830" y="385118"/>
                  </a:lnTo>
                  <a:lnTo>
                    <a:pt x="580483" y="384335"/>
                  </a:lnTo>
                  <a:lnTo>
                    <a:pt x="580418" y="383683"/>
                  </a:lnTo>
                  <a:lnTo>
                    <a:pt x="579635" y="383878"/>
                  </a:lnTo>
                  <a:lnTo>
                    <a:pt x="578786" y="383030"/>
                  </a:lnTo>
                  <a:lnTo>
                    <a:pt x="579308" y="380811"/>
                  </a:lnTo>
                  <a:lnTo>
                    <a:pt x="579047" y="380159"/>
                  </a:lnTo>
                  <a:lnTo>
                    <a:pt x="579961" y="378919"/>
                  </a:lnTo>
                  <a:lnTo>
                    <a:pt x="580548" y="378984"/>
                  </a:lnTo>
                  <a:lnTo>
                    <a:pt x="582049" y="377549"/>
                  </a:lnTo>
                  <a:lnTo>
                    <a:pt x="581723" y="375657"/>
                  </a:lnTo>
                  <a:lnTo>
                    <a:pt x="580157" y="375461"/>
                  </a:lnTo>
                  <a:lnTo>
                    <a:pt x="580352" y="374221"/>
                  </a:lnTo>
                  <a:lnTo>
                    <a:pt x="581658" y="373764"/>
                  </a:lnTo>
                  <a:lnTo>
                    <a:pt x="582571" y="374612"/>
                  </a:lnTo>
                  <a:lnTo>
                    <a:pt x="583419" y="374547"/>
                  </a:lnTo>
                  <a:lnTo>
                    <a:pt x="586747" y="372003"/>
                  </a:lnTo>
                  <a:lnTo>
                    <a:pt x="589031" y="371611"/>
                  </a:lnTo>
                  <a:lnTo>
                    <a:pt x="590140" y="370697"/>
                  </a:lnTo>
                  <a:lnTo>
                    <a:pt x="591315" y="371089"/>
                  </a:lnTo>
                  <a:lnTo>
                    <a:pt x="591837" y="370436"/>
                  </a:lnTo>
                  <a:lnTo>
                    <a:pt x="593403" y="371089"/>
                  </a:lnTo>
                  <a:lnTo>
                    <a:pt x="594577" y="369458"/>
                  </a:lnTo>
                  <a:lnTo>
                    <a:pt x="593599" y="368283"/>
                  </a:lnTo>
                  <a:lnTo>
                    <a:pt x="594447" y="365608"/>
                  </a:lnTo>
                  <a:lnTo>
                    <a:pt x="595230" y="364825"/>
                  </a:lnTo>
                  <a:lnTo>
                    <a:pt x="596339" y="364694"/>
                  </a:lnTo>
                  <a:lnTo>
                    <a:pt x="596731" y="364302"/>
                  </a:lnTo>
                  <a:lnTo>
                    <a:pt x="596405" y="363781"/>
                  </a:lnTo>
                  <a:lnTo>
                    <a:pt x="596666" y="363389"/>
                  </a:lnTo>
                  <a:lnTo>
                    <a:pt x="597579" y="363781"/>
                  </a:lnTo>
                  <a:lnTo>
                    <a:pt x="599210" y="362671"/>
                  </a:lnTo>
                  <a:lnTo>
                    <a:pt x="598754" y="361236"/>
                  </a:lnTo>
                  <a:lnTo>
                    <a:pt x="599080" y="360714"/>
                  </a:lnTo>
                  <a:lnTo>
                    <a:pt x="601951" y="362149"/>
                  </a:lnTo>
                  <a:lnTo>
                    <a:pt x="603517" y="362149"/>
                  </a:lnTo>
                  <a:lnTo>
                    <a:pt x="604561" y="361562"/>
                  </a:lnTo>
                  <a:lnTo>
                    <a:pt x="605670" y="359670"/>
                  </a:lnTo>
                  <a:lnTo>
                    <a:pt x="605279" y="358561"/>
                  </a:lnTo>
                  <a:lnTo>
                    <a:pt x="606062" y="357777"/>
                  </a:lnTo>
                  <a:lnTo>
                    <a:pt x="606127" y="356146"/>
                  </a:lnTo>
                  <a:lnTo>
                    <a:pt x="606453" y="355754"/>
                  </a:lnTo>
                  <a:lnTo>
                    <a:pt x="607824" y="356538"/>
                  </a:lnTo>
                  <a:lnTo>
                    <a:pt x="610368" y="356733"/>
                  </a:lnTo>
                  <a:lnTo>
                    <a:pt x="612130" y="355298"/>
                  </a:lnTo>
                  <a:lnTo>
                    <a:pt x="613957" y="354450"/>
                  </a:lnTo>
                  <a:lnTo>
                    <a:pt x="616176" y="355428"/>
                  </a:lnTo>
                  <a:lnTo>
                    <a:pt x="618068" y="354123"/>
                  </a:lnTo>
                  <a:lnTo>
                    <a:pt x="621853" y="353340"/>
                  </a:lnTo>
                  <a:lnTo>
                    <a:pt x="622832" y="352231"/>
                  </a:lnTo>
                  <a:lnTo>
                    <a:pt x="624920" y="352492"/>
                  </a:lnTo>
                  <a:lnTo>
                    <a:pt x="626551" y="351905"/>
                  </a:lnTo>
                  <a:lnTo>
                    <a:pt x="627660" y="352166"/>
                  </a:lnTo>
                  <a:lnTo>
                    <a:pt x="628965" y="351187"/>
                  </a:lnTo>
                  <a:lnTo>
                    <a:pt x="629553" y="351579"/>
                  </a:lnTo>
                  <a:lnTo>
                    <a:pt x="630923" y="351187"/>
                  </a:lnTo>
                  <a:lnTo>
                    <a:pt x="632424" y="351774"/>
                  </a:lnTo>
                  <a:lnTo>
                    <a:pt x="632619" y="352231"/>
                  </a:lnTo>
                  <a:lnTo>
                    <a:pt x="633337" y="351970"/>
                  </a:lnTo>
                  <a:lnTo>
                    <a:pt x="636469" y="352818"/>
                  </a:lnTo>
                  <a:lnTo>
                    <a:pt x="638166" y="354123"/>
                  </a:lnTo>
                  <a:lnTo>
                    <a:pt x="639340" y="353862"/>
                  </a:lnTo>
                  <a:lnTo>
                    <a:pt x="641363" y="354776"/>
                  </a:lnTo>
                  <a:lnTo>
                    <a:pt x="643060" y="354711"/>
                  </a:lnTo>
                  <a:lnTo>
                    <a:pt x="644300" y="355494"/>
                  </a:lnTo>
                  <a:lnTo>
                    <a:pt x="645409" y="355559"/>
                  </a:lnTo>
                  <a:lnTo>
                    <a:pt x="646257" y="356994"/>
                  </a:lnTo>
                  <a:lnTo>
                    <a:pt x="648541" y="358299"/>
                  </a:lnTo>
                  <a:lnTo>
                    <a:pt x="650564" y="358821"/>
                  </a:lnTo>
                  <a:lnTo>
                    <a:pt x="652521" y="358038"/>
                  </a:lnTo>
                  <a:lnTo>
                    <a:pt x="654675" y="356211"/>
                  </a:lnTo>
                  <a:lnTo>
                    <a:pt x="656175" y="355624"/>
                  </a:lnTo>
                  <a:lnTo>
                    <a:pt x="657676" y="355885"/>
                  </a:lnTo>
                  <a:lnTo>
                    <a:pt x="658851" y="358234"/>
                  </a:lnTo>
                  <a:lnTo>
                    <a:pt x="658720" y="359735"/>
                  </a:lnTo>
                  <a:lnTo>
                    <a:pt x="657024" y="360844"/>
                  </a:lnTo>
                  <a:lnTo>
                    <a:pt x="656175" y="360061"/>
                  </a:lnTo>
                  <a:lnTo>
                    <a:pt x="655392" y="360257"/>
                  </a:lnTo>
                  <a:lnTo>
                    <a:pt x="655588" y="360779"/>
                  </a:lnTo>
                  <a:lnTo>
                    <a:pt x="657350" y="361953"/>
                  </a:lnTo>
                  <a:lnTo>
                    <a:pt x="658068" y="361040"/>
                  </a:lnTo>
                  <a:lnTo>
                    <a:pt x="659960" y="361236"/>
                  </a:lnTo>
                  <a:lnTo>
                    <a:pt x="660808" y="361040"/>
                  </a:lnTo>
                  <a:lnTo>
                    <a:pt x="661004" y="360257"/>
                  </a:lnTo>
                  <a:lnTo>
                    <a:pt x="663027" y="360322"/>
                  </a:lnTo>
                  <a:lnTo>
                    <a:pt x="664724" y="361562"/>
                  </a:lnTo>
                  <a:lnTo>
                    <a:pt x="670139" y="362345"/>
                  </a:lnTo>
                  <a:lnTo>
                    <a:pt x="672619" y="364107"/>
                  </a:lnTo>
                  <a:lnTo>
                    <a:pt x="674316" y="363781"/>
                  </a:lnTo>
                  <a:lnTo>
                    <a:pt x="676077" y="364238"/>
                  </a:lnTo>
                  <a:lnTo>
                    <a:pt x="677513" y="363781"/>
                  </a:lnTo>
                  <a:lnTo>
                    <a:pt x="678622" y="364302"/>
                  </a:lnTo>
                  <a:lnTo>
                    <a:pt x="680254" y="363976"/>
                  </a:lnTo>
                  <a:lnTo>
                    <a:pt x="681037" y="364498"/>
                  </a:lnTo>
                  <a:lnTo>
                    <a:pt x="682733" y="364629"/>
                  </a:lnTo>
                  <a:lnTo>
                    <a:pt x="683059" y="364238"/>
                  </a:lnTo>
                  <a:lnTo>
                    <a:pt x="684103" y="364629"/>
                  </a:lnTo>
                  <a:lnTo>
                    <a:pt x="684103" y="363650"/>
                  </a:lnTo>
                  <a:lnTo>
                    <a:pt x="685082" y="363455"/>
                  </a:lnTo>
                  <a:lnTo>
                    <a:pt x="684691" y="363128"/>
                  </a:lnTo>
                  <a:lnTo>
                    <a:pt x="682081" y="362736"/>
                  </a:lnTo>
                  <a:lnTo>
                    <a:pt x="677904" y="363455"/>
                  </a:lnTo>
                  <a:lnTo>
                    <a:pt x="676012" y="362215"/>
                  </a:lnTo>
                  <a:lnTo>
                    <a:pt x="673859" y="362345"/>
                  </a:lnTo>
                  <a:lnTo>
                    <a:pt x="672815" y="361497"/>
                  </a:lnTo>
                  <a:lnTo>
                    <a:pt x="672750" y="359670"/>
                  </a:lnTo>
                  <a:lnTo>
                    <a:pt x="671183" y="359735"/>
                  </a:lnTo>
                  <a:lnTo>
                    <a:pt x="671183" y="359344"/>
                  </a:lnTo>
                  <a:lnTo>
                    <a:pt x="672358" y="359082"/>
                  </a:lnTo>
                  <a:lnTo>
                    <a:pt x="672489" y="358234"/>
                  </a:lnTo>
                  <a:lnTo>
                    <a:pt x="669356" y="356407"/>
                  </a:lnTo>
                  <a:lnTo>
                    <a:pt x="668312" y="356342"/>
                  </a:lnTo>
                  <a:lnTo>
                    <a:pt x="667334" y="355233"/>
                  </a:lnTo>
                  <a:lnTo>
                    <a:pt x="666812" y="355037"/>
                  </a:lnTo>
                  <a:lnTo>
                    <a:pt x="664658" y="355624"/>
                  </a:lnTo>
                  <a:lnTo>
                    <a:pt x="661722" y="353601"/>
                  </a:lnTo>
                  <a:lnTo>
                    <a:pt x="660482" y="353210"/>
                  </a:lnTo>
                  <a:lnTo>
                    <a:pt x="659503" y="353471"/>
                  </a:lnTo>
                  <a:lnTo>
                    <a:pt x="658590" y="354711"/>
                  </a:lnTo>
                  <a:lnTo>
                    <a:pt x="656893" y="354907"/>
                  </a:lnTo>
                  <a:lnTo>
                    <a:pt x="654022" y="353993"/>
                  </a:lnTo>
                  <a:lnTo>
                    <a:pt x="652913" y="353210"/>
                  </a:lnTo>
                  <a:lnTo>
                    <a:pt x="651477" y="351056"/>
                  </a:lnTo>
                  <a:lnTo>
                    <a:pt x="649063" y="349490"/>
                  </a:lnTo>
                  <a:lnTo>
                    <a:pt x="646649" y="348707"/>
                  </a:lnTo>
                  <a:lnTo>
                    <a:pt x="645409" y="346685"/>
                  </a:lnTo>
                  <a:lnTo>
                    <a:pt x="645409" y="346423"/>
                  </a:lnTo>
                  <a:lnTo>
                    <a:pt x="646127" y="346423"/>
                  </a:lnTo>
                  <a:lnTo>
                    <a:pt x="646910" y="344923"/>
                  </a:lnTo>
                  <a:lnTo>
                    <a:pt x="648737" y="345119"/>
                  </a:lnTo>
                  <a:lnTo>
                    <a:pt x="649977" y="344466"/>
                  </a:lnTo>
                  <a:lnTo>
                    <a:pt x="651216" y="344335"/>
                  </a:lnTo>
                  <a:lnTo>
                    <a:pt x="655849" y="347468"/>
                  </a:lnTo>
                  <a:lnTo>
                    <a:pt x="656959" y="347859"/>
                  </a:lnTo>
                  <a:lnTo>
                    <a:pt x="657350" y="347729"/>
                  </a:lnTo>
                  <a:lnTo>
                    <a:pt x="657807" y="346489"/>
                  </a:lnTo>
                  <a:lnTo>
                    <a:pt x="659960" y="346293"/>
                  </a:lnTo>
                  <a:lnTo>
                    <a:pt x="661657" y="344988"/>
                  </a:lnTo>
                  <a:lnTo>
                    <a:pt x="663418" y="345445"/>
                  </a:lnTo>
                  <a:lnTo>
                    <a:pt x="664332" y="346097"/>
                  </a:lnTo>
                  <a:lnTo>
                    <a:pt x="665115" y="345771"/>
                  </a:lnTo>
                  <a:lnTo>
                    <a:pt x="665963" y="346228"/>
                  </a:lnTo>
                  <a:lnTo>
                    <a:pt x="666485" y="345575"/>
                  </a:lnTo>
                  <a:lnTo>
                    <a:pt x="666224" y="344662"/>
                  </a:lnTo>
                  <a:lnTo>
                    <a:pt x="666485" y="344140"/>
                  </a:lnTo>
                  <a:lnTo>
                    <a:pt x="667725" y="343422"/>
                  </a:lnTo>
                  <a:lnTo>
                    <a:pt x="669944" y="344466"/>
                  </a:lnTo>
                  <a:lnTo>
                    <a:pt x="670531" y="344140"/>
                  </a:lnTo>
                  <a:lnTo>
                    <a:pt x="671183" y="344401"/>
                  </a:lnTo>
                  <a:lnTo>
                    <a:pt x="672032" y="345640"/>
                  </a:lnTo>
                  <a:lnTo>
                    <a:pt x="671836" y="349490"/>
                  </a:lnTo>
                  <a:lnTo>
                    <a:pt x="672358" y="350208"/>
                  </a:lnTo>
                  <a:lnTo>
                    <a:pt x="672489" y="349556"/>
                  </a:lnTo>
                  <a:lnTo>
                    <a:pt x="673924" y="349164"/>
                  </a:lnTo>
                  <a:lnTo>
                    <a:pt x="675425" y="350078"/>
                  </a:lnTo>
                  <a:lnTo>
                    <a:pt x="675751" y="350469"/>
                  </a:lnTo>
                  <a:lnTo>
                    <a:pt x="675816" y="352557"/>
                  </a:lnTo>
                  <a:lnTo>
                    <a:pt x="677056" y="353601"/>
                  </a:lnTo>
                  <a:lnTo>
                    <a:pt x="676926" y="355233"/>
                  </a:lnTo>
                  <a:lnTo>
                    <a:pt x="678296" y="356407"/>
                  </a:lnTo>
                  <a:lnTo>
                    <a:pt x="679405" y="355428"/>
                  </a:lnTo>
                  <a:lnTo>
                    <a:pt x="683386" y="358104"/>
                  </a:lnTo>
                  <a:lnTo>
                    <a:pt x="683516" y="358821"/>
                  </a:lnTo>
                  <a:lnTo>
                    <a:pt x="683125" y="358430"/>
                  </a:lnTo>
                  <a:lnTo>
                    <a:pt x="682798" y="358691"/>
                  </a:lnTo>
                  <a:lnTo>
                    <a:pt x="682994" y="359017"/>
                  </a:lnTo>
                  <a:lnTo>
                    <a:pt x="685147" y="359604"/>
                  </a:lnTo>
                  <a:lnTo>
                    <a:pt x="685278" y="360192"/>
                  </a:lnTo>
                  <a:lnTo>
                    <a:pt x="686126" y="360779"/>
                  </a:lnTo>
                  <a:lnTo>
                    <a:pt x="686648" y="360322"/>
                  </a:lnTo>
                  <a:lnTo>
                    <a:pt x="688214" y="360648"/>
                  </a:lnTo>
                  <a:lnTo>
                    <a:pt x="688019" y="360061"/>
                  </a:lnTo>
                  <a:lnTo>
                    <a:pt x="688541" y="358756"/>
                  </a:lnTo>
                  <a:lnTo>
                    <a:pt x="687627" y="356929"/>
                  </a:lnTo>
                  <a:lnTo>
                    <a:pt x="690237" y="354971"/>
                  </a:lnTo>
                  <a:lnTo>
                    <a:pt x="691216" y="354776"/>
                  </a:lnTo>
                  <a:lnTo>
                    <a:pt x="691151" y="353667"/>
                  </a:lnTo>
                  <a:lnTo>
                    <a:pt x="690107" y="352883"/>
                  </a:lnTo>
                  <a:lnTo>
                    <a:pt x="688802" y="352949"/>
                  </a:lnTo>
                  <a:lnTo>
                    <a:pt x="687431" y="352492"/>
                  </a:lnTo>
                  <a:lnTo>
                    <a:pt x="686583" y="352753"/>
                  </a:lnTo>
                  <a:lnTo>
                    <a:pt x="685865" y="353797"/>
                  </a:lnTo>
                  <a:lnTo>
                    <a:pt x="685213" y="353862"/>
                  </a:lnTo>
                  <a:lnTo>
                    <a:pt x="682276" y="352231"/>
                  </a:lnTo>
                  <a:lnTo>
                    <a:pt x="681820" y="351709"/>
                  </a:lnTo>
                  <a:lnTo>
                    <a:pt x="682668" y="351905"/>
                  </a:lnTo>
                  <a:lnTo>
                    <a:pt x="682864" y="349360"/>
                  </a:lnTo>
                  <a:lnTo>
                    <a:pt x="682081" y="348381"/>
                  </a:lnTo>
                  <a:lnTo>
                    <a:pt x="681363" y="348251"/>
                  </a:lnTo>
                  <a:lnTo>
                    <a:pt x="680776" y="348773"/>
                  </a:lnTo>
                  <a:lnTo>
                    <a:pt x="679732" y="347729"/>
                  </a:lnTo>
                  <a:lnTo>
                    <a:pt x="680254" y="344923"/>
                  </a:lnTo>
                  <a:lnTo>
                    <a:pt x="679014" y="344140"/>
                  </a:lnTo>
                  <a:lnTo>
                    <a:pt x="677056" y="344270"/>
                  </a:lnTo>
                  <a:lnTo>
                    <a:pt x="675947" y="343683"/>
                  </a:lnTo>
                  <a:lnTo>
                    <a:pt x="676534" y="342639"/>
                  </a:lnTo>
                  <a:lnTo>
                    <a:pt x="678231" y="343161"/>
                  </a:lnTo>
                  <a:lnTo>
                    <a:pt x="678557" y="342835"/>
                  </a:lnTo>
                  <a:lnTo>
                    <a:pt x="677643" y="342182"/>
                  </a:lnTo>
                  <a:lnTo>
                    <a:pt x="677970" y="341921"/>
                  </a:lnTo>
                  <a:lnTo>
                    <a:pt x="677904" y="341138"/>
                  </a:lnTo>
                  <a:lnTo>
                    <a:pt x="676534" y="339376"/>
                  </a:lnTo>
                  <a:lnTo>
                    <a:pt x="675621" y="338658"/>
                  </a:lnTo>
                  <a:lnTo>
                    <a:pt x="674968" y="339376"/>
                  </a:lnTo>
                  <a:lnTo>
                    <a:pt x="669944" y="340225"/>
                  </a:lnTo>
                  <a:lnTo>
                    <a:pt x="668639" y="339768"/>
                  </a:lnTo>
                  <a:lnTo>
                    <a:pt x="667334" y="338463"/>
                  </a:lnTo>
                  <a:lnTo>
                    <a:pt x="664985" y="339703"/>
                  </a:lnTo>
                  <a:lnTo>
                    <a:pt x="662570" y="338920"/>
                  </a:lnTo>
                  <a:lnTo>
                    <a:pt x="663614" y="338137"/>
                  </a:lnTo>
                  <a:lnTo>
                    <a:pt x="663745" y="337223"/>
                  </a:lnTo>
                  <a:lnTo>
                    <a:pt x="663092" y="334156"/>
                  </a:lnTo>
                  <a:lnTo>
                    <a:pt x="659634" y="333177"/>
                  </a:lnTo>
                  <a:lnTo>
                    <a:pt x="658916" y="332003"/>
                  </a:lnTo>
                  <a:lnTo>
                    <a:pt x="657937" y="331676"/>
                  </a:lnTo>
                  <a:lnTo>
                    <a:pt x="658329" y="331220"/>
                  </a:lnTo>
                  <a:lnTo>
                    <a:pt x="657676" y="330893"/>
                  </a:lnTo>
                  <a:lnTo>
                    <a:pt x="656567" y="331676"/>
                  </a:lnTo>
                  <a:lnTo>
                    <a:pt x="655458" y="331807"/>
                  </a:lnTo>
                  <a:lnTo>
                    <a:pt x="652978" y="331415"/>
                  </a:lnTo>
                  <a:lnTo>
                    <a:pt x="652978" y="331024"/>
                  </a:lnTo>
                  <a:lnTo>
                    <a:pt x="653696" y="330959"/>
                  </a:lnTo>
                  <a:lnTo>
                    <a:pt x="653957" y="330567"/>
                  </a:lnTo>
                  <a:lnTo>
                    <a:pt x="652456" y="330241"/>
                  </a:lnTo>
                  <a:lnTo>
                    <a:pt x="652326" y="329589"/>
                  </a:lnTo>
                  <a:lnTo>
                    <a:pt x="653109" y="329132"/>
                  </a:lnTo>
                  <a:lnTo>
                    <a:pt x="653892" y="327827"/>
                  </a:lnTo>
                  <a:lnTo>
                    <a:pt x="654348" y="326261"/>
                  </a:lnTo>
                  <a:lnTo>
                    <a:pt x="654153" y="325478"/>
                  </a:lnTo>
                  <a:lnTo>
                    <a:pt x="652587" y="325739"/>
                  </a:lnTo>
                  <a:lnTo>
                    <a:pt x="651869" y="324564"/>
                  </a:lnTo>
                  <a:lnTo>
                    <a:pt x="651477" y="325412"/>
                  </a:lnTo>
                  <a:lnTo>
                    <a:pt x="650564" y="325021"/>
                  </a:lnTo>
                  <a:lnTo>
                    <a:pt x="650433" y="325478"/>
                  </a:lnTo>
                  <a:lnTo>
                    <a:pt x="647954" y="325999"/>
                  </a:lnTo>
                  <a:lnTo>
                    <a:pt x="646192" y="325151"/>
                  </a:lnTo>
                  <a:lnTo>
                    <a:pt x="645996" y="324303"/>
                  </a:lnTo>
                  <a:lnTo>
                    <a:pt x="645605" y="324107"/>
                  </a:lnTo>
                  <a:lnTo>
                    <a:pt x="644952" y="324564"/>
                  </a:lnTo>
                  <a:lnTo>
                    <a:pt x="642995" y="324695"/>
                  </a:lnTo>
                  <a:lnTo>
                    <a:pt x="640776" y="324107"/>
                  </a:lnTo>
                  <a:lnTo>
                    <a:pt x="640711" y="323128"/>
                  </a:lnTo>
                  <a:lnTo>
                    <a:pt x="641690" y="322019"/>
                  </a:lnTo>
                  <a:lnTo>
                    <a:pt x="642538" y="322280"/>
                  </a:lnTo>
                  <a:lnTo>
                    <a:pt x="644039" y="321301"/>
                  </a:lnTo>
                  <a:lnTo>
                    <a:pt x="643712" y="320649"/>
                  </a:lnTo>
                  <a:lnTo>
                    <a:pt x="644169" y="319801"/>
                  </a:lnTo>
                  <a:lnTo>
                    <a:pt x="646127" y="319866"/>
                  </a:lnTo>
                  <a:lnTo>
                    <a:pt x="648606" y="319018"/>
                  </a:lnTo>
                  <a:lnTo>
                    <a:pt x="650042" y="319344"/>
                  </a:lnTo>
                  <a:lnTo>
                    <a:pt x="650433" y="319018"/>
                  </a:lnTo>
                  <a:lnTo>
                    <a:pt x="651673" y="319996"/>
                  </a:lnTo>
                  <a:lnTo>
                    <a:pt x="652195" y="319605"/>
                  </a:lnTo>
                  <a:lnTo>
                    <a:pt x="652913" y="320649"/>
                  </a:lnTo>
                  <a:lnTo>
                    <a:pt x="653370" y="320323"/>
                  </a:lnTo>
                  <a:lnTo>
                    <a:pt x="654675" y="321106"/>
                  </a:lnTo>
                  <a:lnTo>
                    <a:pt x="655784" y="320845"/>
                  </a:lnTo>
                  <a:lnTo>
                    <a:pt x="655914" y="321367"/>
                  </a:lnTo>
                  <a:lnTo>
                    <a:pt x="658851" y="323390"/>
                  </a:lnTo>
                  <a:lnTo>
                    <a:pt x="658851" y="321562"/>
                  </a:lnTo>
                  <a:lnTo>
                    <a:pt x="659308" y="321106"/>
                  </a:lnTo>
                  <a:lnTo>
                    <a:pt x="660808" y="321236"/>
                  </a:lnTo>
                  <a:lnTo>
                    <a:pt x="661200" y="320975"/>
                  </a:lnTo>
                  <a:lnTo>
                    <a:pt x="660417" y="319931"/>
                  </a:lnTo>
                  <a:lnTo>
                    <a:pt x="659308" y="319605"/>
                  </a:lnTo>
                  <a:lnTo>
                    <a:pt x="659242" y="319018"/>
                  </a:lnTo>
                  <a:lnTo>
                    <a:pt x="658655" y="318626"/>
                  </a:lnTo>
                  <a:lnTo>
                    <a:pt x="658916" y="317582"/>
                  </a:lnTo>
                  <a:lnTo>
                    <a:pt x="660743" y="317713"/>
                  </a:lnTo>
                  <a:lnTo>
                    <a:pt x="661004" y="317321"/>
                  </a:lnTo>
                  <a:lnTo>
                    <a:pt x="659634" y="316864"/>
                  </a:lnTo>
                  <a:lnTo>
                    <a:pt x="659503" y="316212"/>
                  </a:lnTo>
                  <a:lnTo>
                    <a:pt x="660156" y="315820"/>
                  </a:lnTo>
                  <a:lnTo>
                    <a:pt x="661265" y="315951"/>
                  </a:lnTo>
                  <a:lnTo>
                    <a:pt x="661069" y="315102"/>
                  </a:lnTo>
                  <a:lnTo>
                    <a:pt x="661396" y="314776"/>
                  </a:lnTo>
                  <a:lnTo>
                    <a:pt x="662113" y="314842"/>
                  </a:lnTo>
                  <a:lnTo>
                    <a:pt x="661526" y="313928"/>
                  </a:lnTo>
                  <a:lnTo>
                    <a:pt x="663549" y="313080"/>
                  </a:lnTo>
                  <a:lnTo>
                    <a:pt x="664397" y="311840"/>
                  </a:lnTo>
                  <a:lnTo>
                    <a:pt x="666420" y="311448"/>
                  </a:lnTo>
                  <a:lnTo>
                    <a:pt x="670596" y="312362"/>
                  </a:lnTo>
                  <a:lnTo>
                    <a:pt x="671966" y="313863"/>
                  </a:lnTo>
                  <a:lnTo>
                    <a:pt x="673859" y="314450"/>
                  </a:lnTo>
                  <a:lnTo>
                    <a:pt x="673467" y="315037"/>
                  </a:lnTo>
                  <a:lnTo>
                    <a:pt x="673924" y="315559"/>
                  </a:lnTo>
                  <a:lnTo>
                    <a:pt x="679862" y="316342"/>
                  </a:lnTo>
                  <a:lnTo>
                    <a:pt x="681559" y="314776"/>
                  </a:lnTo>
                  <a:lnTo>
                    <a:pt x="683712" y="314515"/>
                  </a:lnTo>
                  <a:lnTo>
                    <a:pt x="684625" y="314059"/>
                  </a:lnTo>
                  <a:lnTo>
                    <a:pt x="686126" y="312427"/>
                  </a:lnTo>
                  <a:lnTo>
                    <a:pt x="687431" y="309556"/>
                  </a:lnTo>
                  <a:lnTo>
                    <a:pt x="688671" y="309556"/>
                  </a:lnTo>
                  <a:lnTo>
                    <a:pt x="688802" y="310013"/>
                  </a:lnTo>
                  <a:lnTo>
                    <a:pt x="687692" y="311057"/>
                  </a:lnTo>
                  <a:lnTo>
                    <a:pt x="691020" y="312362"/>
                  </a:lnTo>
                  <a:lnTo>
                    <a:pt x="692717" y="312493"/>
                  </a:lnTo>
                  <a:lnTo>
                    <a:pt x="694087" y="311579"/>
                  </a:lnTo>
                  <a:lnTo>
                    <a:pt x="695196" y="309686"/>
                  </a:lnTo>
                  <a:lnTo>
                    <a:pt x="696175" y="309034"/>
                  </a:lnTo>
                  <a:lnTo>
                    <a:pt x="696632" y="309230"/>
                  </a:lnTo>
                  <a:lnTo>
                    <a:pt x="696893" y="310274"/>
                  </a:lnTo>
                  <a:lnTo>
                    <a:pt x="695979" y="313276"/>
                  </a:lnTo>
                  <a:lnTo>
                    <a:pt x="696306" y="314059"/>
                  </a:lnTo>
                  <a:lnTo>
                    <a:pt x="697937" y="314059"/>
                  </a:lnTo>
                  <a:lnTo>
                    <a:pt x="701134" y="315755"/>
                  </a:lnTo>
                  <a:lnTo>
                    <a:pt x="702504" y="309752"/>
                  </a:lnTo>
                  <a:lnTo>
                    <a:pt x="701069" y="307403"/>
                  </a:lnTo>
                  <a:lnTo>
                    <a:pt x="700743" y="306032"/>
                  </a:lnTo>
                  <a:lnTo>
                    <a:pt x="701004" y="303096"/>
                  </a:lnTo>
                  <a:lnTo>
                    <a:pt x="700612" y="298594"/>
                  </a:lnTo>
                  <a:lnTo>
                    <a:pt x="700808" y="297027"/>
                  </a:lnTo>
                  <a:lnTo>
                    <a:pt x="701330" y="296180"/>
                  </a:lnTo>
                  <a:lnTo>
                    <a:pt x="699307" y="295266"/>
                  </a:lnTo>
                  <a:lnTo>
                    <a:pt x="699438" y="293896"/>
                  </a:lnTo>
                  <a:lnTo>
                    <a:pt x="700808" y="293504"/>
                  </a:lnTo>
                  <a:lnTo>
                    <a:pt x="701917" y="293635"/>
                  </a:lnTo>
                  <a:lnTo>
                    <a:pt x="703483" y="294156"/>
                  </a:lnTo>
                  <a:lnTo>
                    <a:pt x="705506" y="295527"/>
                  </a:lnTo>
                  <a:lnTo>
                    <a:pt x="706224" y="295462"/>
                  </a:lnTo>
                  <a:lnTo>
                    <a:pt x="707203" y="294156"/>
                  </a:lnTo>
                  <a:lnTo>
                    <a:pt x="707986" y="294156"/>
                  </a:lnTo>
                  <a:lnTo>
                    <a:pt x="708377" y="293765"/>
                  </a:lnTo>
                  <a:lnTo>
                    <a:pt x="708638" y="292003"/>
                  </a:lnTo>
                  <a:lnTo>
                    <a:pt x="710400" y="291286"/>
                  </a:lnTo>
                  <a:lnTo>
                    <a:pt x="711248" y="291742"/>
                  </a:lnTo>
                  <a:lnTo>
                    <a:pt x="712031" y="291351"/>
                  </a:lnTo>
                  <a:lnTo>
                    <a:pt x="717056" y="294548"/>
                  </a:lnTo>
                  <a:lnTo>
                    <a:pt x="718687" y="295266"/>
                  </a:lnTo>
                  <a:lnTo>
                    <a:pt x="719731" y="295266"/>
                  </a:lnTo>
                  <a:lnTo>
                    <a:pt x="721754" y="296571"/>
                  </a:lnTo>
                  <a:lnTo>
                    <a:pt x="722015" y="296440"/>
                  </a:lnTo>
                  <a:lnTo>
                    <a:pt x="721689" y="295657"/>
                  </a:lnTo>
                  <a:lnTo>
                    <a:pt x="722276" y="295201"/>
                  </a:lnTo>
                  <a:lnTo>
                    <a:pt x="721493" y="294418"/>
                  </a:lnTo>
                  <a:lnTo>
                    <a:pt x="722015" y="294091"/>
                  </a:lnTo>
                  <a:lnTo>
                    <a:pt x="720775" y="293504"/>
                  </a:lnTo>
                  <a:lnTo>
                    <a:pt x="720840" y="292852"/>
                  </a:lnTo>
                  <a:lnTo>
                    <a:pt x="721493" y="292460"/>
                  </a:lnTo>
                  <a:lnTo>
                    <a:pt x="722015" y="291155"/>
                  </a:lnTo>
                  <a:lnTo>
                    <a:pt x="723124" y="291090"/>
                  </a:lnTo>
                  <a:lnTo>
                    <a:pt x="724299" y="290372"/>
                  </a:lnTo>
                  <a:lnTo>
                    <a:pt x="725408" y="290437"/>
                  </a:lnTo>
                  <a:lnTo>
                    <a:pt x="725277" y="289198"/>
                  </a:lnTo>
                  <a:lnTo>
                    <a:pt x="726322" y="288219"/>
                  </a:lnTo>
                  <a:lnTo>
                    <a:pt x="725473" y="288088"/>
                  </a:lnTo>
                  <a:lnTo>
                    <a:pt x="726061" y="287827"/>
                  </a:lnTo>
                  <a:lnTo>
                    <a:pt x="724756" y="286783"/>
                  </a:lnTo>
                  <a:lnTo>
                    <a:pt x="723189" y="287762"/>
                  </a:lnTo>
                  <a:lnTo>
                    <a:pt x="720057" y="288675"/>
                  </a:lnTo>
                  <a:lnTo>
                    <a:pt x="718100" y="288153"/>
                  </a:lnTo>
                  <a:lnTo>
                    <a:pt x="717317" y="287305"/>
                  </a:lnTo>
                  <a:lnTo>
                    <a:pt x="716534" y="287240"/>
                  </a:lnTo>
                  <a:lnTo>
                    <a:pt x="714968" y="286261"/>
                  </a:lnTo>
                  <a:lnTo>
                    <a:pt x="714837" y="285347"/>
                  </a:lnTo>
                  <a:lnTo>
                    <a:pt x="715620" y="284565"/>
                  </a:lnTo>
                  <a:lnTo>
                    <a:pt x="714968" y="282607"/>
                  </a:lnTo>
                  <a:lnTo>
                    <a:pt x="715751" y="279475"/>
                  </a:lnTo>
                  <a:lnTo>
                    <a:pt x="715033" y="278757"/>
                  </a:lnTo>
                  <a:lnTo>
                    <a:pt x="714902" y="278235"/>
                  </a:lnTo>
                  <a:lnTo>
                    <a:pt x="715294" y="277713"/>
                  </a:lnTo>
                  <a:lnTo>
                    <a:pt x="714315" y="277060"/>
                  </a:lnTo>
                  <a:lnTo>
                    <a:pt x="713271" y="277191"/>
                  </a:lnTo>
                  <a:lnTo>
                    <a:pt x="712423" y="278496"/>
                  </a:lnTo>
                  <a:lnTo>
                    <a:pt x="711248" y="279344"/>
                  </a:lnTo>
                  <a:lnTo>
                    <a:pt x="708834" y="279997"/>
                  </a:lnTo>
                  <a:lnTo>
                    <a:pt x="708638" y="281302"/>
                  </a:lnTo>
                  <a:lnTo>
                    <a:pt x="707920" y="282085"/>
                  </a:lnTo>
                  <a:lnTo>
                    <a:pt x="706289" y="281628"/>
                  </a:lnTo>
                  <a:lnTo>
                    <a:pt x="706550" y="281367"/>
                  </a:lnTo>
                  <a:lnTo>
                    <a:pt x="706028" y="279279"/>
                  </a:lnTo>
                  <a:lnTo>
                    <a:pt x="704136" y="280323"/>
                  </a:lnTo>
                  <a:lnTo>
                    <a:pt x="703288" y="279997"/>
                  </a:lnTo>
                  <a:lnTo>
                    <a:pt x="702570" y="278888"/>
                  </a:lnTo>
                  <a:lnTo>
                    <a:pt x="702243" y="279083"/>
                  </a:lnTo>
                  <a:lnTo>
                    <a:pt x="701656" y="280650"/>
                  </a:lnTo>
                  <a:lnTo>
                    <a:pt x="702374" y="281954"/>
                  </a:lnTo>
                  <a:lnTo>
                    <a:pt x="703157" y="282411"/>
                  </a:lnTo>
                  <a:lnTo>
                    <a:pt x="703614" y="284369"/>
                  </a:lnTo>
                  <a:lnTo>
                    <a:pt x="703288" y="285935"/>
                  </a:lnTo>
                  <a:lnTo>
                    <a:pt x="703875" y="286718"/>
                  </a:lnTo>
                  <a:lnTo>
                    <a:pt x="704201" y="288153"/>
                  </a:lnTo>
                  <a:lnTo>
                    <a:pt x="703875" y="289393"/>
                  </a:lnTo>
                  <a:lnTo>
                    <a:pt x="702831" y="290633"/>
                  </a:lnTo>
                  <a:lnTo>
                    <a:pt x="701330" y="291155"/>
                  </a:lnTo>
                  <a:lnTo>
                    <a:pt x="700612" y="290894"/>
                  </a:lnTo>
                  <a:lnTo>
                    <a:pt x="699568" y="289654"/>
                  </a:lnTo>
                  <a:lnTo>
                    <a:pt x="699764" y="288219"/>
                  </a:lnTo>
                  <a:lnTo>
                    <a:pt x="699307" y="287696"/>
                  </a:lnTo>
                  <a:lnTo>
                    <a:pt x="695914" y="285347"/>
                  </a:lnTo>
                  <a:lnTo>
                    <a:pt x="692325" y="284369"/>
                  </a:lnTo>
                  <a:lnTo>
                    <a:pt x="692129" y="283651"/>
                  </a:lnTo>
                  <a:lnTo>
                    <a:pt x="692717" y="283194"/>
                  </a:lnTo>
                  <a:lnTo>
                    <a:pt x="692456" y="282672"/>
                  </a:lnTo>
                  <a:lnTo>
                    <a:pt x="690824" y="282476"/>
                  </a:lnTo>
                  <a:lnTo>
                    <a:pt x="688214" y="280976"/>
                  </a:lnTo>
                  <a:lnTo>
                    <a:pt x="684560" y="279605"/>
                  </a:lnTo>
                  <a:lnTo>
                    <a:pt x="682929" y="279540"/>
                  </a:lnTo>
                  <a:lnTo>
                    <a:pt x="681363" y="278953"/>
                  </a:lnTo>
                  <a:lnTo>
                    <a:pt x="678753" y="276212"/>
                  </a:lnTo>
                  <a:lnTo>
                    <a:pt x="678687" y="275429"/>
                  </a:lnTo>
                  <a:lnTo>
                    <a:pt x="677513" y="275364"/>
                  </a:lnTo>
                  <a:lnTo>
                    <a:pt x="676730" y="274516"/>
                  </a:lnTo>
                  <a:lnTo>
                    <a:pt x="676665" y="273798"/>
                  </a:lnTo>
                  <a:lnTo>
                    <a:pt x="677187" y="273863"/>
                  </a:lnTo>
                  <a:lnTo>
                    <a:pt x="677187" y="272493"/>
                  </a:lnTo>
                  <a:lnTo>
                    <a:pt x="676404" y="271971"/>
                  </a:lnTo>
                  <a:lnTo>
                    <a:pt x="676143" y="271123"/>
                  </a:lnTo>
                  <a:lnTo>
                    <a:pt x="676926" y="268643"/>
                  </a:lnTo>
                  <a:lnTo>
                    <a:pt x="676077" y="267860"/>
                  </a:lnTo>
                  <a:lnTo>
                    <a:pt x="676534" y="267338"/>
                  </a:lnTo>
                  <a:lnTo>
                    <a:pt x="678622" y="267664"/>
                  </a:lnTo>
                  <a:lnTo>
                    <a:pt x="679732" y="267403"/>
                  </a:lnTo>
                  <a:lnTo>
                    <a:pt x="679927" y="266229"/>
                  </a:lnTo>
                  <a:lnTo>
                    <a:pt x="680710" y="265315"/>
                  </a:lnTo>
                  <a:lnTo>
                    <a:pt x="680906" y="263945"/>
                  </a:lnTo>
                  <a:lnTo>
                    <a:pt x="680645" y="263097"/>
                  </a:lnTo>
                  <a:lnTo>
                    <a:pt x="679014" y="261792"/>
                  </a:lnTo>
                  <a:lnTo>
                    <a:pt x="677252" y="261530"/>
                  </a:lnTo>
                  <a:lnTo>
                    <a:pt x="676273" y="260682"/>
                  </a:lnTo>
                  <a:lnTo>
                    <a:pt x="675882" y="257681"/>
                  </a:lnTo>
                  <a:lnTo>
                    <a:pt x="677513" y="255788"/>
                  </a:lnTo>
                  <a:lnTo>
                    <a:pt x="678231" y="255462"/>
                  </a:lnTo>
                  <a:lnTo>
                    <a:pt x="679340" y="256376"/>
                  </a:lnTo>
                  <a:lnTo>
                    <a:pt x="681232" y="256441"/>
                  </a:lnTo>
                  <a:lnTo>
                    <a:pt x="683647" y="255201"/>
                  </a:lnTo>
                  <a:lnTo>
                    <a:pt x="683386" y="255984"/>
                  </a:lnTo>
                  <a:lnTo>
                    <a:pt x="683973" y="255984"/>
                  </a:lnTo>
                  <a:lnTo>
                    <a:pt x="684103" y="258268"/>
                  </a:lnTo>
                  <a:lnTo>
                    <a:pt x="683059" y="258268"/>
                  </a:lnTo>
                  <a:lnTo>
                    <a:pt x="682603" y="259377"/>
                  </a:lnTo>
                  <a:lnTo>
                    <a:pt x="681102" y="260291"/>
                  </a:lnTo>
                  <a:lnTo>
                    <a:pt x="679405" y="260486"/>
                  </a:lnTo>
                  <a:lnTo>
                    <a:pt x="680515" y="261139"/>
                  </a:lnTo>
                  <a:lnTo>
                    <a:pt x="680254" y="261661"/>
                  </a:lnTo>
                  <a:lnTo>
                    <a:pt x="681754" y="261726"/>
                  </a:lnTo>
                  <a:lnTo>
                    <a:pt x="682668" y="260617"/>
                  </a:lnTo>
                  <a:lnTo>
                    <a:pt x="683451" y="260356"/>
                  </a:lnTo>
                  <a:lnTo>
                    <a:pt x="682994" y="261596"/>
                  </a:lnTo>
                  <a:lnTo>
                    <a:pt x="683386" y="261922"/>
                  </a:lnTo>
                  <a:lnTo>
                    <a:pt x="683973" y="261269"/>
                  </a:lnTo>
                  <a:lnTo>
                    <a:pt x="684430" y="262183"/>
                  </a:lnTo>
                  <a:lnTo>
                    <a:pt x="683125" y="263227"/>
                  </a:lnTo>
                  <a:lnTo>
                    <a:pt x="683059" y="264075"/>
                  </a:lnTo>
                  <a:lnTo>
                    <a:pt x="685343" y="264271"/>
                  </a:lnTo>
                  <a:lnTo>
                    <a:pt x="685735" y="263097"/>
                  </a:lnTo>
                  <a:lnTo>
                    <a:pt x="685017" y="262118"/>
                  </a:lnTo>
                  <a:lnTo>
                    <a:pt x="684886" y="261335"/>
                  </a:lnTo>
                  <a:lnTo>
                    <a:pt x="685474" y="261139"/>
                  </a:lnTo>
                  <a:lnTo>
                    <a:pt x="686648" y="261726"/>
                  </a:lnTo>
                  <a:lnTo>
                    <a:pt x="686518" y="261139"/>
                  </a:lnTo>
                  <a:lnTo>
                    <a:pt x="687431" y="260943"/>
                  </a:lnTo>
                  <a:lnTo>
                    <a:pt x="688802" y="261400"/>
                  </a:lnTo>
                  <a:lnTo>
                    <a:pt x="688475" y="260095"/>
                  </a:lnTo>
                  <a:lnTo>
                    <a:pt x="688997" y="259247"/>
                  </a:lnTo>
                  <a:lnTo>
                    <a:pt x="691607" y="260486"/>
                  </a:lnTo>
                  <a:lnTo>
                    <a:pt x="691999" y="260030"/>
                  </a:lnTo>
                  <a:lnTo>
                    <a:pt x="692586" y="260747"/>
                  </a:lnTo>
                  <a:lnTo>
                    <a:pt x="694087" y="260356"/>
                  </a:lnTo>
                  <a:lnTo>
                    <a:pt x="694674" y="259964"/>
                  </a:lnTo>
                  <a:lnTo>
                    <a:pt x="695653" y="258007"/>
                  </a:lnTo>
                  <a:lnTo>
                    <a:pt x="698394" y="257746"/>
                  </a:lnTo>
                  <a:lnTo>
                    <a:pt x="700090" y="256180"/>
                  </a:lnTo>
                  <a:lnTo>
                    <a:pt x="701265" y="257485"/>
                  </a:lnTo>
                  <a:lnTo>
                    <a:pt x="701330" y="258725"/>
                  </a:lnTo>
                  <a:lnTo>
                    <a:pt x="702243" y="258986"/>
                  </a:lnTo>
                  <a:lnTo>
                    <a:pt x="702635" y="258660"/>
                  </a:lnTo>
                  <a:lnTo>
                    <a:pt x="701982" y="258007"/>
                  </a:lnTo>
                  <a:lnTo>
                    <a:pt x="702048" y="257289"/>
                  </a:lnTo>
                  <a:lnTo>
                    <a:pt x="702766" y="257028"/>
                  </a:lnTo>
                  <a:lnTo>
                    <a:pt x="703483" y="257289"/>
                  </a:lnTo>
                  <a:lnTo>
                    <a:pt x="705310" y="254679"/>
                  </a:lnTo>
                  <a:lnTo>
                    <a:pt x="706289" y="253896"/>
                  </a:lnTo>
                  <a:lnTo>
                    <a:pt x="707529" y="253831"/>
                  </a:lnTo>
                  <a:lnTo>
                    <a:pt x="707594" y="253374"/>
                  </a:lnTo>
                  <a:lnTo>
                    <a:pt x="705963" y="251547"/>
                  </a:lnTo>
                  <a:lnTo>
                    <a:pt x="704136" y="251482"/>
                  </a:lnTo>
                  <a:lnTo>
                    <a:pt x="703614" y="250829"/>
                  </a:lnTo>
                  <a:lnTo>
                    <a:pt x="702766" y="251612"/>
                  </a:lnTo>
                  <a:lnTo>
                    <a:pt x="701265" y="250699"/>
                  </a:lnTo>
                  <a:lnTo>
                    <a:pt x="700155" y="250633"/>
                  </a:lnTo>
                  <a:lnTo>
                    <a:pt x="695849" y="248741"/>
                  </a:lnTo>
                  <a:lnTo>
                    <a:pt x="694218" y="248415"/>
                  </a:lnTo>
                  <a:lnTo>
                    <a:pt x="694348" y="247762"/>
                  </a:lnTo>
                  <a:lnTo>
                    <a:pt x="693500" y="247828"/>
                  </a:lnTo>
                  <a:lnTo>
                    <a:pt x="692978" y="246457"/>
                  </a:lnTo>
                  <a:lnTo>
                    <a:pt x="692195" y="246718"/>
                  </a:lnTo>
                  <a:lnTo>
                    <a:pt x="692390" y="247567"/>
                  </a:lnTo>
                  <a:lnTo>
                    <a:pt x="691216" y="247501"/>
                  </a:lnTo>
                  <a:lnTo>
                    <a:pt x="690368" y="246522"/>
                  </a:lnTo>
                  <a:lnTo>
                    <a:pt x="690694" y="245870"/>
                  </a:lnTo>
                  <a:lnTo>
                    <a:pt x="689976" y="245609"/>
                  </a:lnTo>
                  <a:lnTo>
                    <a:pt x="689063" y="243782"/>
                  </a:lnTo>
                  <a:lnTo>
                    <a:pt x="689258" y="243325"/>
                  </a:lnTo>
                  <a:lnTo>
                    <a:pt x="688802" y="243064"/>
                  </a:lnTo>
                  <a:lnTo>
                    <a:pt x="689324" y="241890"/>
                  </a:lnTo>
                  <a:lnTo>
                    <a:pt x="687366" y="241302"/>
                  </a:lnTo>
                  <a:lnTo>
                    <a:pt x="687040" y="240062"/>
                  </a:lnTo>
                  <a:lnTo>
                    <a:pt x="685147" y="238497"/>
                  </a:lnTo>
                  <a:lnTo>
                    <a:pt x="684299" y="236669"/>
                  </a:lnTo>
                  <a:lnTo>
                    <a:pt x="683516" y="236996"/>
                  </a:lnTo>
                  <a:lnTo>
                    <a:pt x="682342" y="235691"/>
                  </a:lnTo>
                  <a:lnTo>
                    <a:pt x="681950" y="235691"/>
                  </a:lnTo>
                  <a:lnTo>
                    <a:pt x="680449" y="232493"/>
                  </a:lnTo>
                  <a:lnTo>
                    <a:pt x="681102" y="231449"/>
                  </a:lnTo>
                  <a:lnTo>
                    <a:pt x="683190" y="230666"/>
                  </a:lnTo>
                  <a:lnTo>
                    <a:pt x="681885" y="230275"/>
                  </a:lnTo>
                  <a:lnTo>
                    <a:pt x="681885" y="229883"/>
                  </a:lnTo>
                  <a:lnTo>
                    <a:pt x="681102" y="229361"/>
                  </a:lnTo>
                  <a:lnTo>
                    <a:pt x="680841" y="228578"/>
                  </a:lnTo>
                  <a:lnTo>
                    <a:pt x="679405" y="227077"/>
                  </a:lnTo>
                  <a:lnTo>
                    <a:pt x="678883" y="225577"/>
                  </a:lnTo>
                  <a:lnTo>
                    <a:pt x="678165" y="225185"/>
                  </a:lnTo>
                  <a:lnTo>
                    <a:pt x="678035" y="225511"/>
                  </a:lnTo>
                  <a:lnTo>
                    <a:pt x="677448" y="224728"/>
                  </a:lnTo>
                  <a:lnTo>
                    <a:pt x="678492" y="223619"/>
                  </a:lnTo>
                  <a:lnTo>
                    <a:pt x="679405" y="224272"/>
                  </a:lnTo>
                  <a:lnTo>
                    <a:pt x="679405" y="223619"/>
                  </a:lnTo>
                  <a:lnTo>
                    <a:pt x="678035" y="222771"/>
                  </a:lnTo>
                  <a:lnTo>
                    <a:pt x="678492" y="220356"/>
                  </a:lnTo>
                  <a:lnTo>
                    <a:pt x="679079" y="219965"/>
                  </a:lnTo>
                  <a:lnTo>
                    <a:pt x="682733" y="220161"/>
                  </a:lnTo>
                  <a:lnTo>
                    <a:pt x="683059" y="219704"/>
                  </a:lnTo>
                  <a:lnTo>
                    <a:pt x="684103" y="219704"/>
                  </a:lnTo>
                  <a:lnTo>
                    <a:pt x="683973" y="218986"/>
                  </a:lnTo>
                  <a:lnTo>
                    <a:pt x="684299" y="218529"/>
                  </a:lnTo>
                  <a:lnTo>
                    <a:pt x="685278" y="219573"/>
                  </a:lnTo>
                  <a:lnTo>
                    <a:pt x="686779" y="219573"/>
                  </a:lnTo>
                  <a:lnTo>
                    <a:pt x="687627" y="219051"/>
                  </a:lnTo>
                  <a:lnTo>
                    <a:pt x="687366" y="217812"/>
                  </a:lnTo>
                  <a:lnTo>
                    <a:pt x="687823" y="217420"/>
                  </a:lnTo>
                  <a:lnTo>
                    <a:pt x="689324" y="217877"/>
                  </a:lnTo>
                  <a:lnTo>
                    <a:pt x="689780" y="218529"/>
                  </a:lnTo>
                  <a:lnTo>
                    <a:pt x="687431" y="219965"/>
                  </a:lnTo>
                  <a:lnTo>
                    <a:pt x="688475" y="221009"/>
                  </a:lnTo>
                  <a:lnTo>
                    <a:pt x="689258" y="221270"/>
                  </a:lnTo>
                  <a:lnTo>
                    <a:pt x="689715" y="220422"/>
                  </a:lnTo>
                  <a:lnTo>
                    <a:pt x="690824" y="220356"/>
                  </a:lnTo>
                  <a:lnTo>
                    <a:pt x="691607" y="220944"/>
                  </a:lnTo>
                  <a:lnTo>
                    <a:pt x="692717" y="223097"/>
                  </a:lnTo>
                  <a:lnTo>
                    <a:pt x="693239" y="223358"/>
                  </a:lnTo>
                  <a:lnTo>
                    <a:pt x="694870" y="222966"/>
                  </a:lnTo>
                  <a:lnTo>
                    <a:pt x="695196" y="221596"/>
                  </a:lnTo>
                  <a:lnTo>
                    <a:pt x="693500" y="218856"/>
                  </a:lnTo>
                  <a:lnTo>
                    <a:pt x="693630" y="217681"/>
                  </a:lnTo>
                  <a:lnTo>
                    <a:pt x="694479" y="216507"/>
                  </a:lnTo>
                  <a:lnTo>
                    <a:pt x="693956" y="215789"/>
                  </a:lnTo>
                  <a:lnTo>
                    <a:pt x="692782" y="216246"/>
                  </a:lnTo>
                  <a:lnTo>
                    <a:pt x="692325" y="215267"/>
                  </a:lnTo>
                  <a:lnTo>
                    <a:pt x="692717" y="214679"/>
                  </a:lnTo>
                  <a:lnTo>
                    <a:pt x="692390" y="213635"/>
                  </a:lnTo>
                  <a:lnTo>
                    <a:pt x="692847" y="213113"/>
                  </a:lnTo>
                  <a:lnTo>
                    <a:pt x="696697" y="210960"/>
                  </a:lnTo>
                  <a:lnTo>
                    <a:pt x="696632" y="210308"/>
                  </a:lnTo>
                  <a:lnTo>
                    <a:pt x="697350" y="209329"/>
                  </a:lnTo>
                  <a:lnTo>
                    <a:pt x="696893" y="208742"/>
                  </a:lnTo>
                  <a:lnTo>
                    <a:pt x="695131" y="208285"/>
                  </a:lnTo>
                  <a:lnTo>
                    <a:pt x="694935" y="207045"/>
                  </a:lnTo>
                  <a:lnTo>
                    <a:pt x="693956" y="206719"/>
                  </a:lnTo>
                  <a:lnTo>
                    <a:pt x="694479" y="205348"/>
                  </a:lnTo>
                  <a:lnTo>
                    <a:pt x="693304" y="205087"/>
                  </a:lnTo>
                  <a:lnTo>
                    <a:pt x="692912" y="204435"/>
                  </a:lnTo>
                  <a:lnTo>
                    <a:pt x="693173" y="203587"/>
                  </a:lnTo>
                  <a:lnTo>
                    <a:pt x="693565" y="203782"/>
                  </a:lnTo>
                  <a:lnTo>
                    <a:pt x="694935" y="202412"/>
                  </a:lnTo>
                  <a:lnTo>
                    <a:pt x="695196" y="200128"/>
                  </a:lnTo>
                  <a:lnTo>
                    <a:pt x="696893" y="198888"/>
                  </a:lnTo>
                  <a:lnTo>
                    <a:pt x="698067" y="199345"/>
                  </a:lnTo>
                  <a:lnTo>
                    <a:pt x="699307" y="201890"/>
                  </a:lnTo>
                  <a:lnTo>
                    <a:pt x="699307" y="202869"/>
                  </a:lnTo>
                  <a:lnTo>
                    <a:pt x="699829" y="202738"/>
                  </a:lnTo>
                  <a:lnTo>
                    <a:pt x="701591" y="204565"/>
                  </a:lnTo>
                  <a:lnTo>
                    <a:pt x="702048" y="204565"/>
                  </a:lnTo>
                  <a:lnTo>
                    <a:pt x="702766" y="203782"/>
                  </a:lnTo>
                  <a:lnTo>
                    <a:pt x="704788" y="202999"/>
                  </a:lnTo>
                  <a:lnTo>
                    <a:pt x="704788" y="201107"/>
                  </a:lnTo>
                  <a:lnTo>
                    <a:pt x="705376" y="199933"/>
                  </a:lnTo>
                  <a:lnTo>
                    <a:pt x="706224" y="199606"/>
                  </a:lnTo>
                  <a:lnTo>
                    <a:pt x="706876" y="200259"/>
                  </a:lnTo>
                  <a:lnTo>
                    <a:pt x="708638" y="200063"/>
                  </a:lnTo>
                  <a:lnTo>
                    <a:pt x="708964" y="200781"/>
                  </a:lnTo>
                  <a:lnTo>
                    <a:pt x="709552" y="200977"/>
                  </a:lnTo>
                  <a:lnTo>
                    <a:pt x="711248" y="200585"/>
                  </a:lnTo>
                  <a:lnTo>
                    <a:pt x="711705" y="200846"/>
                  </a:lnTo>
                  <a:lnTo>
                    <a:pt x="714185" y="197192"/>
                  </a:lnTo>
                  <a:lnTo>
                    <a:pt x="714446" y="195756"/>
                  </a:lnTo>
                  <a:lnTo>
                    <a:pt x="713336" y="194190"/>
                  </a:lnTo>
                  <a:lnTo>
                    <a:pt x="714250" y="193994"/>
                  </a:lnTo>
                  <a:lnTo>
                    <a:pt x="713858" y="193472"/>
                  </a:lnTo>
                  <a:lnTo>
                    <a:pt x="713989" y="191319"/>
                  </a:lnTo>
                  <a:lnTo>
                    <a:pt x="712619" y="190667"/>
                  </a:lnTo>
                  <a:lnTo>
                    <a:pt x="711705" y="188448"/>
                  </a:lnTo>
                  <a:lnTo>
                    <a:pt x="712945" y="188252"/>
                  </a:lnTo>
                  <a:lnTo>
                    <a:pt x="712292" y="187012"/>
                  </a:lnTo>
                  <a:lnTo>
                    <a:pt x="713075" y="187143"/>
                  </a:lnTo>
                  <a:lnTo>
                    <a:pt x="714250" y="188383"/>
                  </a:lnTo>
                  <a:lnTo>
                    <a:pt x="714511" y="188252"/>
                  </a:lnTo>
                  <a:lnTo>
                    <a:pt x="714837" y="186295"/>
                  </a:lnTo>
                  <a:lnTo>
                    <a:pt x="716860" y="186099"/>
                  </a:lnTo>
                  <a:lnTo>
                    <a:pt x="717317" y="185120"/>
                  </a:lnTo>
                  <a:lnTo>
                    <a:pt x="718165" y="184729"/>
                  </a:lnTo>
                  <a:lnTo>
                    <a:pt x="718883" y="185055"/>
                  </a:lnTo>
                  <a:lnTo>
                    <a:pt x="720057" y="183163"/>
                  </a:lnTo>
                  <a:lnTo>
                    <a:pt x="720057" y="181923"/>
                  </a:lnTo>
                  <a:lnTo>
                    <a:pt x="720840" y="180879"/>
                  </a:lnTo>
                  <a:lnTo>
                    <a:pt x="721884" y="177812"/>
                  </a:lnTo>
                  <a:lnTo>
                    <a:pt x="721232" y="176833"/>
                  </a:lnTo>
                  <a:lnTo>
                    <a:pt x="721167" y="175985"/>
                  </a:lnTo>
                  <a:lnTo>
                    <a:pt x="720384" y="175202"/>
                  </a:lnTo>
                  <a:lnTo>
                    <a:pt x="720840" y="174288"/>
                  </a:lnTo>
                  <a:lnTo>
                    <a:pt x="719992" y="171809"/>
                  </a:lnTo>
                  <a:lnTo>
                    <a:pt x="720449" y="171352"/>
                  </a:lnTo>
                  <a:lnTo>
                    <a:pt x="723189" y="170830"/>
                  </a:lnTo>
                  <a:lnTo>
                    <a:pt x="723907" y="169394"/>
                  </a:lnTo>
                  <a:lnTo>
                    <a:pt x="724168" y="166197"/>
                  </a:lnTo>
                  <a:lnTo>
                    <a:pt x="722928" y="163130"/>
                  </a:lnTo>
                  <a:lnTo>
                    <a:pt x="722928" y="162478"/>
                  </a:lnTo>
                  <a:lnTo>
                    <a:pt x="723842" y="161760"/>
                  </a:lnTo>
                  <a:lnTo>
                    <a:pt x="723581" y="160389"/>
                  </a:lnTo>
                  <a:lnTo>
                    <a:pt x="723907" y="159933"/>
                  </a:lnTo>
                  <a:lnTo>
                    <a:pt x="723255" y="158563"/>
                  </a:lnTo>
                  <a:lnTo>
                    <a:pt x="725016" y="156866"/>
                  </a:lnTo>
                  <a:lnTo>
                    <a:pt x="724951" y="155104"/>
                  </a:lnTo>
                  <a:lnTo>
                    <a:pt x="725473" y="154126"/>
                  </a:lnTo>
                  <a:lnTo>
                    <a:pt x="727300" y="155365"/>
                  </a:lnTo>
                  <a:lnTo>
                    <a:pt x="727953" y="155300"/>
                  </a:lnTo>
                  <a:lnTo>
                    <a:pt x="727235" y="152951"/>
                  </a:lnTo>
                  <a:lnTo>
                    <a:pt x="727888" y="150863"/>
                  </a:lnTo>
                  <a:lnTo>
                    <a:pt x="729519" y="150994"/>
                  </a:lnTo>
                  <a:lnTo>
                    <a:pt x="730106" y="150667"/>
                  </a:lnTo>
                  <a:lnTo>
                    <a:pt x="730237" y="149036"/>
                  </a:lnTo>
                  <a:lnTo>
                    <a:pt x="730824" y="147666"/>
                  </a:lnTo>
                  <a:lnTo>
                    <a:pt x="730367" y="146295"/>
                  </a:lnTo>
                  <a:lnTo>
                    <a:pt x="730367" y="144468"/>
                  </a:lnTo>
                  <a:lnTo>
                    <a:pt x="728671" y="142967"/>
                  </a:lnTo>
                  <a:lnTo>
                    <a:pt x="732455" y="139378"/>
                  </a:lnTo>
                  <a:lnTo>
                    <a:pt x="732651" y="138726"/>
                  </a:lnTo>
                  <a:lnTo>
                    <a:pt x="732325" y="138073"/>
                  </a:lnTo>
                  <a:lnTo>
                    <a:pt x="730302" y="137095"/>
                  </a:lnTo>
                  <a:lnTo>
                    <a:pt x="730106" y="136247"/>
                  </a:lnTo>
                  <a:lnTo>
                    <a:pt x="732390" y="134485"/>
                  </a:lnTo>
                  <a:lnTo>
                    <a:pt x="733499" y="132788"/>
                  </a:lnTo>
                  <a:lnTo>
                    <a:pt x="733826" y="131418"/>
                  </a:lnTo>
                  <a:lnTo>
                    <a:pt x="735065" y="131744"/>
                  </a:lnTo>
                  <a:lnTo>
                    <a:pt x="737219" y="133897"/>
                  </a:lnTo>
                  <a:lnTo>
                    <a:pt x="738719" y="133702"/>
                  </a:lnTo>
                  <a:lnTo>
                    <a:pt x="741525" y="134811"/>
                  </a:lnTo>
                  <a:lnTo>
                    <a:pt x="742700" y="134681"/>
                  </a:lnTo>
                  <a:lnTo>
                    <a:pt x="743287" y="135007"/>
                  </a:lnTo>
                  <a:lnTo>
                    <a:pt x="744527" y="133962"/>
                  </a:lnTo>
                  <a:lnTo>
                    <a:pt x="745636" y="133897"/>
                  </a:lnTo>
                  <a:lnTo>
                    <a:pt x="747072" y="135724"/>
                  </a:lnTo>
                  <a:lnTo>
                    <a:pt x="748703" y="135855"/>
                  </a:lnTo>
                  <a:lnTo>
                    <a:pt x="751509" y="137030"/>
                  </a:lnTo>
                  <a:lnTo>
                    <a:pt x="752683" y="137160"/>
                  </a:lnTo>
                  <a:lnTo>
                    <a:pt x="753140" y="136312"/>
                  </a:lnTo>
                  <a:lnTo>
                    <a:pt x="755489" y="135072"/>
                  </a:lnTo>
                  <a:lnTo>
                    <a:pt x="756076" y="135855"/>
                  </a:lnTo>
                  <a:lnTo>
                    <a:pt x="756207" y="137290"/>
                  </a:lnTo>
                  <a:lnTo>
                    <a:pt x="757969" y="138661"/>
                  </a:lnTo>
                  <a:lnTo>
                    <a:pt x="759861" y="137812"/>
                  </a:lnTo>
                  <a:lnTo>
                    <a:pt x="762341" y="138530"/>
                  </a:lnTo>
                  <a:lnTo>
                    <a:pt x="763776" y="137617"/>
                  </a:lnTo>
                  <a:lnTo>
                    <a:pt x="765864" y="137682"/>
                  </a:lnTo>
                  <a:lnTo>
                    <a:pt x="769453" y="138073"/>
                  </a:lnTo>
                  <a:lnTo>
                    <a:pt x="771411" y="139313"/>
                  </a:lnTo>
                  <a:lnTo>
                    <a:pt x="773107" y="139574"/>
                  </a:lnTo>
                  <a:lnTo>
                    <a:pt x="774478" y="139313"/>
                  </a:lnTo>
                  <a:lnTo>
                    <a:pt x="776239" y="138400"/>
                  </a:lnTo>
                  <a:lnTo>
                    <a:pt x="777871" y="136377"/>
                  </a:lnTo>
                  <a:lnTo>
                    <a:pt x="778719" y="134224"/>
                  </a:lnTo>
                  <a:lnTo>
                    <a:pt x="778719" y="130374"/>
                  </a:lnTo>
                  <a:lnTo>
                    <a:pt x="779306" y="129134"/>
                  </a:lnTo>
                  <a:lnTo>
                    <a:pt x="781068" y="128481"/>
                  </a:lnTo>
                  <a:lnTo>
                    <a:pt x="784070" y="129069"/>
                  </a:lnTo>
                  <a:lnTo>
                    <a:pt x="785244" y="130047"/>
                  </a:lnTo>
                  <a:lnTo>
                    <a:pt x="784918" y="130635"/>
                  </a:lnTo>
                  <a:lnTo>
                    <a:pt x="785701" y="132136"/>
                  </a:lnTo>
                  <a:lnTo>
                    <a:pt x="785570" y="133310"/>
                  </a:lnTo>
                  <a:lnTo>
                    <a:pt x="784004" y="133636"/>
                  </a:lnTo>
                  <a:lnTo>
                    <a:pt x="783221" y="135072"/>
                  </a:lnTo>
                  <a:lnTo>
                    <a:pt x="781460" y="135920"/>
                  </a:lnTo>
                  <a:lnTo>
                    <a:pt x="781133" y="136834"/>
                  </a:lnTo>
                  <a:lnTo>
                    <a:pt x="780089" y="136573"/>
                  </a:lnTo>
                  <a:lnTo>
                    <a:pt x="780677" y="137551"/>
                  </a:lnTo>
                  <a:lnTo>
                    <a:pt x="779176" y="137878"/>
                  </a:lnTo>
                  <a:lnTo>
                    <a:pt x="778393" y="138661"/>
                  </a:lnTo>
                  <a:lnTo>
                    <a:pt x="775652" y="140031"/>
                  </a:lnTo>
                  <a:lnTo>
                    <a:pt x="775130" y="140879"/>
                  </a:lnTo>
                  <a:lnTo>
                    <a:pt x="771933" y="140031"/>
                  </a:lnTo>
                  <a:lnTo>
                    <a:pt x="771541" y="140292"/>
                  </a:lnTo>
                  <a:lnTo>
                    <a:pt x="771802" y="141140"/>
                  </a:lnTo>
                  <a:lnTo>
                    <a:pt x="773434" y="141206"/>
                  </a:lnTo>
                  <a:lnTo>
                    <a:pt x="776566" y="143098"/>
                  </a:lnTo>
                  <a:lnTo>
                    <a:pt x="776370" y="143946"/>
                  </a:lnTo>
                  <a:lnTo>
                    <a:pt x="775391" y="144012"/>
                  </a:lnTo>
                  <a:lnTo>
                    <a:pt x="775000" y="144468"/>
                  </a:lnTo>
                  <a:lnTo>
                    <a:pt x="775195" y="145251"/>
                  </a:lnTo>
                  <a:lnTo>
                    <a:pt x="776305" y="146100"/>
                  </a:lnTo>
                  <a:lnTo>
                    <a:pt x="775717" y="147144"/>
                  </a:lnTo>
                  <a:lnTo>
                    <a:pt x="775000" y="147600"/>
                  </a:lnTo>
                  <a:lnTo>
                    <a:pt x="775195" y="148057"/>
                  </a:lnTo>
                  <a:lnTo>
                    <a:pt x="774151" y="149558"/>
                  </a:lnTo>
                  <a:lnTo>
                    <a:pt x="774347" y="150471"/>
                  </a:lnTo>
                  <a:lnTo>
                    <a:pt x="775848" y="150080"/>
                  </a:lnTo>
                  <a:lnTo>
                    <a:pt x="776239" y="150341"/>
                  </a:lnTo>
                  <a:lnTo>
                    <a:pt x="776500" y="151385"/>
                  </a:lnTo>
                  <a:lnTo>
                    <a:pt x="777479" y="151646"/>
                  </a:lnTo>
                  <a:lnTo>
                    <a:pt x="778654" y="150275"/>
                  </a:lnTo>
                  <a:lnTo>
                    <a:pt x="779110" y="148057"/>
                  </a:lnTo>
                  <a:lnTo>
                    <a:pt x="779763" y="147404"/>
                  </a:lnTo>
                  <a:lnTo>
                    <a:pt x="780285" y="147666"/>
                  </a:lnTo>
                  <a:lnTo>
                    <a:pt x="780807" y="148579"/>
                  </a:lnTo>
                  <a:lnTo>
                    <a:pt x="782830" y="149427"/>
                  </a:lnTo>
                  <a:lnTo>
                    <a:pt x="783091" y="149949"/>
                  </a:lnTo>
                  <a:lnTo>
                    <a:pt x="783287" y="152233"/>
                  </a:lnTo>
                  <a:lnTo>
                    <a:pt x="782047" y="153799"/>
                  </a:lnTo>
                  <a:lnTo>
                    <a:pt x="782373" y="154386"/>
                  </a:lnTo>
                  <a:lnTo>
                    <a:pt x="783874" y="153212"/>
                  </a:lnTo>
                  <a:lnTo>
                    <a:pt x="784592" y="151711"/>
                  </a:lnTo>
                  <a:lnTo>
                    <a:pt x="783874" y="149754"/>
                  </a:lnTo>
                  <a:lnTo>
                    <a:pt x="784331" y="147078"/>
                  </a:lnTo>
                  <a:lnTo>
                    <a:pt x="784004" y="145251"/>
                  </a:lnTo>
                  <a:lnTo>
                    <a:pt x="782765" y="143359"/>
                  </a:lnTo>
                  <a:lnTo>
                    <a:pt x="783221" y="141727"/>
                  </a:lnTo>
                  <a:lnTo>
                    <a:pt x="784070" y="141075"/>
                  </a:lnTo>
                  <a:lnTo>
                    <a:pt x="784787" y="142184"/>
                  </a:lnTo>
                  <a:lnTo>
                    <a:pt x="786288" y="142967"/>
                  </a:lnTo>
                  <a:lnTo>
                    <a:pt x="786941" y="144599"/>
                  </a:lnTo>
                  <a:lnTo>
                    <a:pt x="787985" y="144207"/>
                  </a:lnTo>
                  <a:lnTo>
                    <a:pt x="787854" y="137486"/>
                  </a:lnTo>
                  <a:lnTo>
                    <a:pt x="789812" y="135920"/>
                  </a:lnTo>
                  <a:lnTo>
                    <a:pt x="788964" y="134158"/>
                  </a:lnTo>
                  <a:lnTo>
                    <a:pt x="788376" y="133767"/>
                  </a:lnTo>
                  <a:lnTo>
                    <a:pt x="787789" y="134419"/>
                  </a:lnTo>
                  <a:lnTo>
                    <a:pt x="787137" y="134158"/>
                  </a:lnTo>
                  <a:lnTo>
                    <a:pt x="787006" y="133245"/>
                  </a:lnTo>
                  <a:lnTo>
                    <a:pt x="787593" y="132136"/>
                  </a:lnTo>
                  <a:lnTo>
                    <a:pt x="790595" y="130961"/>
                  </a:lnTo>
                  <a:lnTo>
                    <a:pt x="800252" y="129982"/>
                  </a:lnTo>
                  <a:lnTo>
                    <a:pt x="801557" y="130243"/>
                  </a:lnTo>
                  <a:lnTo>
                    <a:pt x="802667" y="129656"/>
                  </a:lnTo>
                  <a:lnTo>
                    <a:pt x="805733" y="129134"/>
                  </a:lnTo>
                  <a:lnTo>
                    <a:pt x="806647" y="128547"/>
                  </a:lnTo>
                  <a:lnTo>
                    <a:pt x="807038" y="127437"/>
                  </a:lnTo>
                  <a:lnTo>
                    <a:pt x="807756" y="127503"/>
                  </a:lnTo>
                  <a:lnTo>
                    <a:pt x="808213" y="125937"/>
                  </a:lnTo>
                  <a:lnTo>
                    <a:pt x="808996" y="125023"/>
                  </a:lnTo>
                  <a:lnTo>
                    <a:pt x="811802" y="121630"/>
                  </a:lnTo>
                  <a:lnTo>
                    <a:pt x="812781" y="121238"/>
                  </a:lnTo>
                  <a:lnTo>
                    <a:pt x="813433" y="121369"/>
                  </a:lnTo>
                  <a:lnTo>
                    <a:pt x="813890" y="122348"/>
                  </a:lnTo>
                  <a:lnTo>
                    <a:pt x="814869" y="120912"/>
                  </a:lnTo>
                  <a:lnTo>
                    <a:pt x="815456" y="120651"/>
                  </a:lnTo>
                  <a:lnTo>
                    <a:pt x="817479" y="123131"/>
                  </a:lnTo>
                  <a:lnTo>
                    <a:pt x="821198" y="121238"/>
                  </a:lnTo>
                  <a:lnTo>
                    <a:pt x="823351" y="118172"/>
                  </a:lnTo>
                  <a:lnTo>
                    <a:pt x="824069" y="115105"/>
                  </a:lnTo>
                  <a:lnTo>
                    <a:pt x="823286" y="114061"/>
                  </a:lnTo>
                  <a:lnTo>
                    <a:pt x="822373" y="114321"/>
                  </a:lnTo>
                  <a:lnTo>
                    <a:pt x="821655" y="114061"/>
                  </a:lnTo>
                  <a:lnTo>
                    <a:pt x="820807" y="112364"/>
                  </a:lnTo>
                  <a:lnTo>
                    <a:pt x="821002" y="111842"/>
                  </a:lnTo>
                  <a:lnTo>
                    <a:pt x="822112" y="111190"/>
                  </a:lnTo>
                  <a:lnTo>
                    <a:pt x="821916" y="110341"/>
                  </a:lnTo>
                  <a:lnTo>
                    <a:pt x="824461" y="107927"/>
                  </a:lnTo>
                  <a:lnTo>
                    <a:pt x="823743" y="107340"/>
                  </a:lnTo>
                  <a:lnTo>
                    <a:pt x="820807" y="106883"/>
                  </a:lnTo>
                  <a:lnTo>
                    <a:pt x="820807" y="106100"/>
                  </a:lnTo>
                  <a:lnTo>
                    <a:pt x="821459" y="105382"/>
                  </a:lnTo>
                  <a:lnTo>
                    <a:pt x="821785" y="103947"/>
                  </a:lnTo>
                  <a:lnTo>
                    <a:pt x="822503" y="103033"/>
                  </a:lnTo>
                  <a:lnTo>
                    <a:pt x="822112" y="100749"/>
                  </a:lnTo>
                  <a:lnTo>
                    <a:pt x="823547" y="99575"/>
                  </a:lnTo>
                  <a:lnTo>
                    <a:pt x="822960" y="98792"/>
                  </a:lnTo>
                  <a:lnTo>
                    <a:pt x="823221" y="97813"/>
                  </a:lnTo>
                  <a:lnTo>
                    <a:pt x="824004" y="97225"/>
                  </a:lnTo>
                  <a:lnTo>
                    <a:pt x="826810" y="97030"/>
                  </a:lnTo>
                  <a:lnTo>
                    <a:pt x="827593" y="96638"/>
                  </a:lnTo>
                  <a:lnTo>
                    <a:pt x="828637" y="97421"/>
                  </a:lnTo>
                  <a:lnTo>
                    <a:pt x="831573" y="96182"/>
                  </a:lnTo>
                  <a:lnTo>
                    <a:pt x="831769" y="95594"/>
                  </a:lnTo>
                  <a:lnTo>
                    <a:pt x="830594" y="95333"/>
                  </a:lnTo>
                  <a:lnTo>
                    <a:pt x="831443" y="93571"/>
                  </a:lnTo>
                  <a:lnTo>
                    <a:pt x="832030" y="92854"/>
                  </a:lnTo>
                  <a:lnTo>
                    <a:pt x="834118" y="92788"/>
                  </a:lnTo>
                  <a:lnTo>
                    <a:pt x="834901" y="91157"/>
                  </a:lnTo>
                  <a:lnTo>
                    <a:pt x="835488" y="90962"/>
                  </a:lnTo>
                  <a:lnTo>
                    <a:pt x="836206" y="92136"/>
                  </a:lnTo>
                  <a:lnTo>
                    <a:pt x="837968" y="92462"/>
                  </a:lnTo>
                  <a:lnTo>
                    <a:pt x="837707" y="95333"/>
                  </a:lnTo>
                  <a:lnTo>
                    <a:pt x="838425" y="95659"/>
                  </a:lnTo>
                  <a:lnTo>
                    <a:pt x="838620" y="97030"/>
                  </a:lnTo>
                  <a:lnTo>
                    <a:pt x="839469" y="97291"/>
                  </a:lnTo>
                  <a:lnTo>
                    <a:pt x="840513" y="98727"/>
                  </a:lnTo>
                  <a:lnTo>
                    <a:pt x="842079" y="98792"/>
                  </a:lnTo>
                  <a:lnTo>
                    <a:pt x="843580" y="97617"/>
                  </a:lnTo>
                  <a:lnTo>
                    <a:pt x="846777" y="97682"/>
                  </a:lnTo>
                  <a:lnTo>
                    <a:pt x="848408" y="98139"/>
                  </a:lnTo>
                  <a:lnTo>
                    <a:pt x="848930" y="97487"/>
                  </a:lnTo>
                  <a:lnTo>
                    <a:pt x="849191" y="97813"/>
                  </a:lnTo>
                  <a:lnTo>
                    <a:pt x="848930" y="98400"/>
                  </a:lnTo>
                  <a:lnTo>
                    <a:pt x="849844" y="100488"/>
                  </a:lnTo>
                  <a:lnTo>
                    <a:pt x="849257" y="101141"/>
                  </a:lnTo>
                  <a:lnTo>
                    <a:pt x="849322" y="101663"/>
                  </a:lnTo>
                  <a:lnTo>
                    <a:pt x="849779" y="101859"/>
                  </a:lnTo>
                  <a:lnTo>
                    <a:pt x="849779" y="103751"/>
                  </a:lnTo>
                  <a:lnTo>
                    <a:pt x="848800" y="104730"/>
                  </a:lnTo>
                  <a:lnTo>
                    <a:pt x="848865" y="106230"/>
                  </a:lnTo>
                  <a:lnTo>
                    <a:pt x="848343" y="107535"/>
                  </a:lnTo>
                  <a:lnTo>
                    <a:pt x="847364" y="108253"/>
                  </a:lnTo>
                  <a:lnTo>
                    <a:pt x="844885" y="109036"/>
                  </a:lnTo>
                  <a:lnTo>
                    <a:pt x="843058" y="111450"/>
                  </a:lnTo>
                  <a:lnTo>
                    <a:pt x="839665" y="112234"/>
                  </a:lnTo>
                  <a:lnTo>
                    <a:pt x="838620" y="111255"/>
                  </a:lnTo>
                  <a:lnTo>
                    <a:pt x="838098" y="111255"/>
                  </a:lnTo>
                  <a:lnTo>
                    <a:pt x="834705" y="114387"/>
                  </a:lnTo>
                  <a:lnTo>
                    <a:pt x="835358" y="115823"/>
                  </a:lnTo>
                  <a:lnTo>
                    <a:pt x="837120" y="115366"/>
                  </a:lnTo>
                  <a:lnTo>
                    <a:pt x="839273" y="115496"/>
                  </a:lnTo>
                  <a:lnTo>
                    <a:pt x="842340" y="115040"/>
                  </a:lnTo>
                  <a:lnTo>
                    <a:pt x="843123" y="114452"/>
                  </a:lnTo>
                  <a:lnTo>
                    <a:pt x="844102" y="112821"/>
                  </a:lnTo>
                  <a:lnTo>
                    <a:pt x="844754" y="113082"/>
                  </a:lnTo>
                  <a:lnTo>
                    <a:pt x="845733" y="115105"/>
                  </a:lnTo>
                  <a:lnTo>
                    <a:pt x="847821" y="117193"/>
                  </a:lnTo>
                  <a:lnTo>
                    <a:pt x="848669" y="117128"/>
                  </a:lnTo>
                  <a:lnTo>
                    <a:pt x="849126" y="116344"/>
                  </a:lnTo>
                  <a:lnTo>
                    <a:pt x="849648" y="116344"/>
                  </a:lnTo>
                  <a:lnTo>
                    <a:pt x="849909" y="117062"/>
                  </a:lnTo>
                  <a:lnTo>
                    <a:pt x="850627" y="116801"/>
                  </a:lnTo>
                  <a:lnTo>
                    <a:pt x="850953" y="117062"/>
                  </a:lnTo>
                  <a:lnTo>
                    <a:pt x="850823" y="117911"/>
                  </a:lnTo>
                  <a:lnTo>
                    <a:pt x="852519" y="118432"/>
                  </a:lnTo>
                  <a:lnTo>
                    <a:pt x="853694" y="117649"/>
                  </a:lnTo>
                  <a:lnTo>
                    <a:pt x="853759" y="116997"/>
                  </a:lnTo>
                  <a:lnTo>
                    <a:pt x="853106" y="116801"/>
                  </a:lnTo>
                  <a:lnTo>
                    <a:pt x="853302" y="116214"/>
                  </a:lnTo>
                  <a:lnTo>
                    <a:pt x="857609" y="114387"/>
                  </a:lnTo>
                  <a:lnTo>
                    <a:pt x="857674" y="113995"/>
                  </a:lnTo>
                  <a:lnTo>
                    <a:pt x="857022" y="113604"/>
                  </a:lnTo>
                  <a:lnTo>
                    <a:pt x="857870" y="113082"/>
                  </a:lnTo>
                  <a:lnTo>
                    <a:pt x="858000" y="111712"/>
                  </a:lnTo>
                  <a:lnTo>
                    <a:pt x="858653" y="110929"/>
                  </a:lnTo>
                  <a:lnTo>
                    <a:pt x="859175" y="112038"/>
                  </a:lnTo>
                  <a:lnTo>
                    <a:pt x="860741" y="112755"/>
                  </a:lnTo>
                  <a:lnTo>
                    <a:pt x="860610" y="111646"/>
                  </a:lnTo>
                  <a:lnTo>
                    <a:pt x="861067" y="111385"/>
                  </a:lnTo>
                  <a:lnTo>
                    <a:pt x="862568" y="112234"/>
                  </a:lnTo>
                  <a:lnTo>
                    <a:pt x="862111" y="113082"/>
                  </a:lnTo>
                  <a:lnTo>
                    <a:pt x="862894" y="112821"/>
                  </a:lnTo>
                  <a:lnTo>
                    <a:pt x="863155" y="113212"/>
                  </a:lnTo>
                  <a:lnTo>
                    <a:pt x="864264" y="113212"/>
                  </a:lnTo>
                  <a:lnTo>
                    <a:pt x="864395" y="113474"/>
                  </a:lnTo>
                  <a:lnTo>
                    <a:pt x="863677" y="113734"/>
                  </a:lnTo>
                  <a:lnTo>
                    <a:pt x="863612" y="114257"/>
                  </a:lnTo>
                  <a:lnTo>
                    <a:pt x="864134" y="114517"/>
                  </a:lnTo>
                  <a:lnTo>
                    <a:pt x="864395" y="115627"/>
                  </a:lnTo>
                  <a:lnTo>
                    <a:pt x="862829" y="117780"/>
                  </a:lnTo>
                  <a:lnTo>
                    <a:pt x="862894" y="119999"/>
                  </a:lnTo>
                  <a:lnTo>
                    <a:pt x="863743" y="121238"/>
                  </a:lnTo>
                  <a:lnTo>
                    <a:pt x="865896" y="121760"/>
                  </a:lnTo>
                  <a:lnTo>
                    <a:pt x="866614" y="121760"/>
                  </a:lnTo>
                  <a:lnTo>
                    <a:pt x="868636" y="120129"/>
                  </a:lnTo>
                  <a:lnTo>
                    <a:pt x="870072" y="121695"/>
                  </a:lnTo>
                  <a:lnTo>
                    <a:pt x="868963" y="122087"/>
                  </a:lnTo>
                  <a:lnTo>
                    <a:pt x="868310" y="123914"/>
                  </a:lnTo>
                  <a:lnTo>
                    <a:pt x="867266" y="123261"/>
                  </a:lnTo>
                  <a:lnTo>
                    <a:pt x="865961" y="125741"/>
                  </a:lnTo>
                  <a:lnTo>
                    <a:pt x="862959" y="127568"/>
                  </a:lnTo>
                  <a:lnTo>
                    <a:pt x="862633" y="128481"/>
                  </a:lnTo>
                  <a:lnTo>
                    <a:pt x="861850" y="129134"/>
                  </a:lnTo>
                  <a:lnTo>
                    <a:pt x="858066" y="131483"/>
                  </a:lnTo>
                  <a:lnTo>
                    <a:pt x="858261" y="132331"/>
                  </a:lnTo>
                  <a:lnTo>
                    <a:pt x="862568" y="131091"/>
                  </a:lnTo>
                  <a:lnTo>
                    <a:pt x="865570" y="128612"/>
                  </a:lnTo>
                  <a:lnTo>
                    <a:pt x="867462" y="128873"/>
                  </a:lnTo>
                  <a:lnTo>
                    <a:pt x="867658" y="127503"/>
                  </a:lnTo>
                  <a:lnTo>
                    <a:pt x="868114" y="127503"/>
                  </a:lnTo>
                  <a:lnTo>
                    <a:pt x="868702" y="126720"/>
                  </a:lnTo>
                  <a:lnTo>
                    <a:pt x="869550" y="126785"/>
                  </a:lnTo>
                  <a:lnTo>
                    <a:pt x="871507" y="124893"/>
                  </a:lnTo>
                  <a:lnTo>
                    <a:pt x="872878" y="125806"/>
                  </a:lnTo>
                  <a:lnTo>
                    <a:pt x="875618" y="124893"/>
                  </a:lnTo>
                  <a:lnTo>
                    <a:pt x="875945" y="125937"/>
                  </a:lnTo>
                  <a:lnTo>
                    <a:pt x="876532" y="126328"/>
                  </a:lnTo>
                  <a:lnTo>
                    <a:pt x="877641" y="126132"/>
                  </a:lnTo>
                  <a:lnTo>
                    <a:pt x="877837" y="127242"/>
                  </a:lnTo>
                  <a:lnTo>
                    <a:pt x="874966" y="131157"/>
                  </a:lnTo>
                  <a:lnTo>
                    <a:pt x="874705" y="131679"/>
                  </a:lnTo>
                  <a:lnTo>
                    <a:pt x="875162" y="132462"/>
                  </a:lnTo>
                  <a:lnTo>
                    <a:pt x="874183" y="135137"/>
                  </a:lnTo>
                  <a:lnTo>
                    <a:pt x="873596" y="135398"/>
                  </a:lnTo>
                  <a:lnTo>
                    <a:pt x="873008" y="134941"/>
                  </a:lnTo>
                  <a:lnTo>
                    <a:pt x="872486" y="135072"/>
                  </a:lnTo>
                  <a:lnTo>
                    <a:pt x="871769" y="135920"/>
                  </a:lnTo>
                  <a:lnTo>
                    <a:pt x="870202" y="136573"/>
                  </a:lnTo>
                  <a:lnTo>
                    <a:pt x="870202" y="135528"/>
                  </a:lnTo>
                  <a:lnTo>
                    <a:pt x="869550" y="135137"/>
                  </a:lnTo>
                  <a:lnTo>
                    <a:pt x="867005" y="136899"/>
                  </a:lnTo>
                  <a:lnTo>
                    <a:pt x="865439" y="137160"/>
                  </a:lnTo>
                  <a:lnTo>
                    <a:pt x="865178" y="138073"/>
                  </a:lnTo>
                  <a:lnTo>
                    <a:pt x="864134" y="139118"/>
                  </a:lnTo>
                  <a:lnTo>
                    <a:pt x="863808" y="140422"/>
                  </a:lnTo>
                  <a:lnTo>
                    <a:pt x="862699" y="141336"/>
                  </a:lnTo>
                  <a:lnTo>
                    <a:pt x="862633" y="142837"/>
                  </a:lnTo>
                  <a:lnTo>
                    <a:pt x="860219" y="144795"/>
                  </a:lnTo>
                  <a:lnTo>
                    <a:pt x="860349" y="145055"/>
                  </a:lnTo>
                  <a:lnTo>
                    <a:pt x="863221" y="144729"/>
                  </a:lnTo>
                  <a:lnTo>
                    <a:pt x="863873" y="143750"/>
                  </a:lnTo>
                  <a:lnTo>
                    <a:pt x="864526" y="143685"/>
                  </a:lnTo>
                  <a:lnTo>
                    <a:pt x="866026" y="141206"/>
                  </a:lnTo>
                  <a:lnTo>
                    <a:pt x="866548" y="141010"/>
                  </a:lnTo>
                  <a:lnTo>
                    <a:pt x="867136" y="141597"/>
                  </a:lnTo>
                  <a:lnTo>
                    <a:pt x="867462" y="143033"/>
                  </a:lnTo>
                  <a:lnTo>
                    <a:pt x="868897" y="142054"/>
                  </a:lnTo>
                  <a:lnTo>
                    <a:pt x="870464" y="141923"/>
                  </a:lnTo>
                  <a:lnTo>
                    <a:pt x="870464" y="140031"/>
                  </a:lnTo>
                  <a:lnTo>
                    <a:pt x="871116" y="138661"/>
                  </a:lnTo>
                  <a:lnTo>
                    <a:pt x="871442" y="138791"/>
                  </a:lnTo>
                  <a:lnTo>
                    <a:pt x="871964" y="140749"/>
                  </a:lnTo>
                  <a:lnTo>
                    <a:pt x="873530" y="141206"/>
                  </a:lnTo>
                  <a:lnTo>
                    <a:pt x="874770" y="143489"/>
                  </a:lnTo>
                  <a:lnTo>
                    <a:pt x="874835" y="144664"/>
                  </a:lnTo>
                  <a:lnTo>
                    <a:pt x="874444" y="145382"/>
                  </a:lnTo>
                  <a:lnTo>
                    <a:pt x="873465" y="145969"/>
                  </a:lnTo>
                  <a:lnTo>
                    <a:pt x="873335" y="146556"/>
                  </a:lnTo>
                  <a:lnTo>
                    <a:pt x="874574" y="146883"/>
                  </a:lnTo>
                  <a:lnTo>
                    <a:pt x="874901" y="146295"/>
                  </a:lnTo>
                  <a:lnTo>
                    <a:pt x="875488" y="146491"/>
                  </a:lnTo>
                  <a:lnTo>
                    <a:pt x="873791" y="148187"/>
                  </a:lnTo>
                  <a:lnTo>
                    <a:pt x="874052" y="148449"/>
                  </a:lnTo>
                  <a:lnTo>
                    <a:pt x="878033" y="147470"/>
                  </a:lnTo>
                  <a:lnTo>
                    <a:pt x="879012" y="146230"/>
                  </a:lnTo>
                  <a:lnTo>
                    <a:pt x="879207" y="144664"/>
                  </a:lnTo>
                  <a:lnTo>
                    <a:pt x="878620" y="144599"/>
                  </a:lnTo>
                  <a:lnTo>
                    <a:pt x="877380" y="145578"/>
                  </a:lnTo>
                  <a:lnTo>
                    <a:pt x="876858" y="145186"/>
                  </a:lnTo>
                  <a:lnTo>
                    <a:pt x="876989" y="143816"/>
                  </a:lnTo>
                  <a:lnTo>
                    <a:pt x="876532" y="143229"/>
                  </a:lnTo>
                  <a:lnTo>
                    <a:pt x="876467" y="141010"/>
                  </a:lnTo>
                  <a:lnTo>
                    <a:pt x="877119" y="139770"/>
                  </a:lnTo>
                  <a:lnTo>
                    <a:pt x="883383" y="135072"/>
                  </a:lnTo>
                  <a:lnTo>
                    <a:pt x="883188" y="134681"/>
                  </a:lnTo>
                  <a:lnTo>
                    <a:pt x="882274" y="134615"/>
                  </a:lnTo>
                  <a:lnTo>
                    <a:pt x="881100" y="133049"/>
                  </a:lnTo>
                  <a:lnTo>
                    <a:pt x="880056" y="132331"/>
                  </a:lnTo>
                  <a:lnTo>
                    <a:pt x="880251" y="131613"/>
                  </a:lnTo>
                  <a:lnTo>
                    <a:pt x="880969" y="131026"/>
                  </a:lnTo>
                  <a:lnTo>
                    <a:pt x="883644" y="129525"/>
                  </a:lnTo>
                  <a:lnTo>
                    <a:pt x="884427" y="128025"/>
                  </a:lnTo>
                  <a:lnTo>
                    <a:pt x="885798" y="126654"/>
                  </a:lnTo>
                  <a:lnTo>
                    <a:pt x="887168" y="124175"/>
                  </a:lnTo>
                  <a:lnTo>
                    <a:pt x="887951" y="118367"/>
                  </a:lnTo>
                  <a:lnTo>
                    <a:pt x="887755" y="116606"/>
                  </a:lnTo>
                  <a:lnTo>
                    <a:pt x="887233" y="115888"/>
                  </a:lnTo>
                  <a:lnTo>
                    <a:pt x="886385" y="116214"/>
                  </a:lnTo>
                  <a:lnTo>
                    <a:pt x="885602" y="114517"/>
                  </a:lnTo>
                  <a:lnTo>
                    <a:pt x="885276" y="112364"/>
                  </a:lnTo>
                  <a:lnTo>
                    <a:pt x="885667" y="111646"/>
                  </a:lnTo>
                  <a:lnTo>
                    <a:pt x="883514" y="109101"/>
                  </a:lnTo>
                  <a:lnTo>
                    <a:pt x="883253" y="108906"/>
                  </a:lnTo>
                  <a:lnTo>
                    <a:pt x="881687" y="109884"/>
                  </a:lnTo>
                  <a:lnTo>
                    <a:pt x="880969" y="112234"/>
                  </a:lnTo>
                  <a:lnTo>
                    <a:pt x="880512" y="111059"/>
                  </a:lnTo>
                  <a:lnTo>
                    <a:pt x="879990" y="110994"/>
                  </a:lnTo>
                  <a:lnTo>
                    <a:pt x="879729" y="111646"/>
                  </a:lnTo>
                  <a:lnTo>
                    <a:pt x="879207" y="111777"/>
                  </a:lnTo>
                  <a:lnTo>
                    <a:pt x="878816" y="109297"/>
                  </a:lnTo>
                  <a:lnTo>
                    <a:pt x="875488" y="109232"/>
                  </a:lnTo>
                  <a:lnTo>
                    <a:pt x="873465" y="106492"/>
                  </a:lnTo>
                  <a:lnTo>
                    <a:pt x="871638" y="104925"/>
                  </a:lnTo>
                  <a:lnTo>
                    <a:pt x="871964" y="103947"/>
                  </a:lnTo>
                  <a:lnTo>
                    <a:pt x="871312" y="102968"/>
                  </a:lnTo>
                  <a:lnTo>
                    <a:pt x="871377" y="101141"/>
                  </a:lnTo>
                  <a:lnTo>
                    <a:pt x="872291" y="100293"/>
                  </a:lnTo>
                  <a:lnTo>
                    <a:pt x="872095" y="97682"/>
                  </a:lnTo>
                  <a:lnTo>
                    <a:pt x="873269" y="97421"/>
                  </a:lnTo>
                  <a:lnTo>
                    <a:pt x="873857" y="96182"/>
                  </a:lnTo>
                  <a:lnTo>
                    <a:pt x="872747" y="93506"/>
                  </a:lnTo>
                  <a:lnTo>
                    <a:pt x="873204" y="91353"/>
                  </a:lnTo>
                  <a:lnTo>
                    <a:pt x="873857" y="90048"/>
                  </a:lnTo>
                  <a:lnTo>
                    <a:pt x="873661" y="88547"/>
                  </a:lnTo>
                  <a:lnTo>
                    <a:pt x="874248" y="88677"/>
                  </a:lnTo>
                  <a:lnTo>
                    <a:pt x="874705" y="90113"/>
                  </a:lnTo>
                  <a:lnTo>
                    <a:pt x="875684" y="90113"/>
                  </a:lnTo>
                  <a:lnTo>
                    <a:pt x="876336" y="90766"/>
                  </a:lnTo>
                  <a:lnTo>
                    <a:pt x="876923" y="90570"/>
                  </a:lnTo>
                  <a:lnTo>
                    <a:pt x="877511" y="89460"/>
                  </a:lnTo>
                  <a:lnTo>
                    <a:pt x="878424" y="90179"/>
                  </a:lnTo>
                  <a:lnTo>
                    <a:pt x="879729" y="89722"/>
                  </a:lnTo>
                  <a:lnTo>
                    <a:pt x="879990" y="88090"/>
                  </a:lnTo>
                  <a:lnTo>
                    <a:pt x="881948" y="87568"/>
                  </a:lnTo>
                  <a:lnTo>
                    <a:pt x="882796" y="87829"/>
                  </a:lnTo>
                  <a:lnTo>
                    <a:pt x="884819" y="89396"/>
                  </a:lnTo>
                  <a:lnTo>
                    <a:pt x="885863" y="91027"/>
                  </a:lnTo>
                  <a:lnTo>
                    <a:pt x="886711" y="91483"/>
                  </a:lnTo>
                  <a:lnTo>
                    <a:pt x="890039" y="90766"/>
                  </a:lnTo>
                  <a:lnTo>
                    <a:pt x="891279" y="88221"/>
                  </a:lnTo>
                  <a:lnTo>
                    <a:pt x="890300" y="87242"/>
                  </a:lnTo>
                  <a:lnTo>
                    <a:pt x="889060" y="86851"/>
                  </a:lnTo>
                  <a:lnTo>
                    <a:pt x="889060" y="85219"/>
                  </a:lnTo>
                  <a:lnTo>
                    <a:pt x="888538" y="84371"/>
                  </a:lnTo>
                  <a:lnTo>
                    <a:pt x="888734" y="83784"/>
                  </a:lnTo>
                  <a:lnTo>
                    <a:pt x="889191" y="83131"/>
                  </a:lnTo>
                  <a:lnTo>
                    <a:pt x="889713" y="83196"/>
                  </a:lnTo>
                  <a:lnTo>
                    <a:pt x="892258" y="84240"/>
                  </a:lnTo>
                  <a:lnTo>
                    <a:pt x="893563" y="83523"/>
                  </a:lnTo>
                  <a:lnTo>
                    <a:pt x="893563" y="81891"/>
                  </a:lnTo>
                  <a:lnTo>
                    <a:pt x="892910" y="80652"/>
                  </a:lnTo>
                  <a:lnTo>
                    <a:pt x="892975" y="78955"/>
                  </a:lnTo>
                  <a:lnTo>
                    <a:pt x="893236" y="78368"/>
                  </a:lnTo>
                  <a:lnTo>
                    <a:pt x="894020" y="78694"/>
                  </a:lnTo>
                  <a:lnTo>
                    <a:pt x="894607" y="77780"/>
                  </a:lnTo>
                  <a:lnTo>
                    <a:pt x="894346" y="76345"/>
                  </a:lnTo>
                  <a:lnTo>
                    <a:pt x="895977" y="77258"/>
                  </a:lnTo>
                  <a:lnTo>
                    <a:pt x="896369" y="76802"/>
                  </a:lnTo>
                  <a:lnTo>
                    <a:pt x="897282" y="77193"/>
                  </a:lnTo>
                  <a:lnTo>
                    <a:pt x="897608" y="76671"/>
                  </a:lnTo>
                  <a:lnTo>
                    <a:pt x="898261" y="76671"/>
                  </a:lnTo>
                  <a:lnTo>
                    <a:pt x="898326" y="78107"/>
                  </a:lnTo>
                  <a:lnTo>
                    <a:pt x="899370" y="78368"/>
                  </a:lnTo>
                  <a:lnTo>
                    <a:pt x="899957" y="73539"/>
                  </a:lnTo>
                  <a:lnTo>
                    <a:pt x="901067" y="74518"/>
                  </a:lnTo>
                  <a:lnTo>
                    <a:pt x="901263" y="75758"/>
                  </a:lnTo>
                  <a:lnTo>
                    <a:pt x="900741" y="76606"/>
                  </a:lnTo>
                  <a:lnTo>
                    <a:pt x="900545" y="78303"/>
                  </a:lnTo>
                  <a:lnTo>
                    <a:pt x="899827" y="78629"/>
                  </a:lnTo>
                  <a:lnTo>
                    <a:pt x="899762" y="80260"/>
                  </a:lnTo>
                  <a:lnTo>
                    <a:pt x="898848" y="82022"/>
                  </a:lnTo>
                  <a:lnTo>
                    <a:pt x="898913" y="82674"/>
                  </a:lnTo>
                  <a:lnTo>
                    <a:pt x="899762" y="83718"/>
                  </a:lnTo>
                  <a:lnTo>
                    <a:pt x="899435" y="87046"/>
                  </a:lnTo>
                  <a:lnTo>
                    <a:pt x="898522" y="87373"/>
                  </a:lnTo>
                  <a:lnTo>
                    <a:pt x="898196" y="88286"/>
                  </a:lnTo>
                  <a:lnTo>
                    <a:pt x="898391" y="89591"/>
                  </a:lnTo>
                  <a:lnTo>
                    <a:pt x="899631" y="91157"/>
                  </a:lnTo>
                  <a:lnTo>
                    <a:pt x="899501" y="91483"/>
                  </a:lnTo>
                  <a:lnTo>
                    <a:pt x="898718" y="91092"/>
                  </a:lnTo>
                  <a:lnTo>
                    <a:pt x="897413" y="91549"/>
                  </a:lnTo>
                  <a:lnTo>
                    <a:pt x="896760" y="92723"/>
                  </a:lnTo>
                  <a:lnTo>
                    <a:pt x="895781" y="93115"/>
                  </a:lnTo>
                  <a:lnTo>
                    <a:pt x="894150" y="94811"/>
                  </a:lnTo>
                  <a:lnTo>
                    <a:pt x="894346" y="96442"/>
                  </a:lnTo>
                  <a:lnTo>
                    <a:pt x="894020" y="97748"/>
                  </a:lnTo>
                  <a:lnTo>
                    <a:pt x="894020" y="96182"/>
                  </a:lnTo>
                  <a:lnTo>
                    <a:pt x="893367" y="96182"/>
                  </a:lnTo>
                  <a:lnTo>
                    <a:pt x="893106" y="96704"/>
                  </a:lnTo>
                  <a:lnTo>
                    <a:pt x="893563" y="97748"/>
                  </a:lnTo>
                  <a:lnTo>
                    <a:pt x="892975" y="99705"/>
                  </a:lnTo>
                  <a:lnTo>
                    <a:pt x="893367" y="102968"/>
                  </a:lnTo>
                  <a:lnTo>
                    <a:pt x="892584" y="104338"/>
                  </a:lnTo>
                  <a:lnTo>
                    <a:pt x="891605" y="104338"/>
                  </a:lnTo>
                  <a:lnTo>
                    <a:pt x="891279" y="104664"/>
                  </a:lnTo>
                  <a:lnTo>
                    <a:pt x="890300" y="106556"/>
                  </a:lnTo>
                  <a:lnTo>
                    <a:pt x="891997" y="107144"/>
                  </a:lnTo>
                  <a:lnTo>
                    <a:pt x="894803" y="111907"/>
                  </a:lnTo>
                  <a:lnTo>
                    <a:pt x="895716" y="112821"/>
                  </a:lnTo>
                  <a:lnTo>
                    <a:pt x="895781" y="113604"/>
                  </a:lnTo>
                  <a:lnTo>
                    <a:pt x="894933" y="114321"/>
                  </a:lnTo>
                  <a:lnTo>
                    <a:pt x="895129" y="114909"/>
                  </a:lnTo>
                  <a:lnTo>
                    <a:pt x="894281" y="118498"/>
                  </a:lnTo>
                  <a:lnTo>
                    <a:pt x="895716" y="118628"/>
                  </a:lnTo>
                  <a:lnTo>
                    <a:pt x="895977" y="119281"/>
                  </a:lnTo>
                  <a:lnTo>
                    <a:pt x="896238" y="118889"/>
                  </a:lnTo>
                  <a:lnTo>
                    <a:pt x="897739" y="118694"/>
                  </a:lnTo>
                  <a:lnTo>
                    <a:pt x="897282" y="115823"/>
                  </a:lnTo>
                  <a:lnTo>
                    <a:pt x="897608" y="114844"/>
                  </a:lnTo>
                  <a:lnTo>
                    <a:pt x="898783" y="115105"/>
                  </a:lnTo>
                  <a:lnTo>
                    <a:pt x="899305" y="116932"/>
                  </a:lnTo>
                  <a:lnTo>
                    <a:pt x="900414" y="117323"/>
                  </a:lnTo>
                  <a:lnTo>
                    <a:pt x="900871" y="116997"/>
                  </a:lnTo>
                  <a:lnTo>
                    <a:pt x="899957" y="116149"/>
                  </a:lnTo>
                  <a:lnTo>
                    <a:pt x="900349" y="115888"/>
                  </a:lnTo>
                  <a:lnTo>
                    <a:pt x="900675" y="114517"/>
                  </a:lnTo>
                  <a:lnTo>
                    <a:pt x="906548" y="115431"/>
                  </a:lnTo>
                  <a:lnTo>
                    <a:pt x="907331" y="114387"/>
                  </a:lnTo>
                  <a:lnTo>
                    <a:pt x="906352" y="113343"/>
                  </a:lnTo>
                  <a:lnTo>
                    <a:pt x="907722" y="112168"/>
                  </a:lnTo>
                  <a:lnTo>
                    <a:pt x="908179" y="112168"/>
                  </a:lnTo>
                  <a:lnTo>
                    <a:pt x="909093" y="112821"/>
                  </a:lnTo>
                  <a:lnTo>
                    <a:pt x="908962" y="114191"/>
                  </a:lnTo>
                  <a:lnTo>
                    <a:pt x="909289" y="114517"/>
                  </a:lnTo>
                  <a:lnTo>
                    <a:pt x="910072" y="113995"/>
                  </a:lnTo>
                  <a:lnTo>
                    <a:pt x="910789" y="114061"/>
                  </a:lnTo>
                  <a:lnTo>
                    <a:pt x="910659" y="115561"/>
                  </a:lnTo>
                  <a:lnTo>
                    <a:pt x="911768" y="116475"/>
                  </a:lnTo>
                  <a:lnTo>
                    <a:pt x="911899" y="116801"/>
                  </a:lnTo>
                  <a:lnTo>
                    <a:pt x="910789" y="118172"/>
                  </a:lnTo>
                  <a:lnTo>
                    <a:pt x="910789" y="118889"/>
                  </a:lnTo>
                  <a:lnTo>
                    <a:pt x="913204" y="119933"/>
                  </a:lnTo>
                  <a:lnTo>
                    <a:pt x="913726" y="120521"/>
                  </a:lnTo>
                  <a:lnTo>
                    <a:pt x="914639" y="120455"/>
                  </a:lnTo>
                  <a:lnTo>
                    <a:pt x="915096" y="121173"/>
                  </a:lnTo>
                  <a:lnTo>
                    <a:pt x="915422" y="120455"/>
                  </a:lnTo>
                  <a:lnTo>
                    <a:pt x="914378" y="117258"/>
                  </a:lnTo>
                  <a:lnTo>
                    <a:pt x="914704" y="116475"/>
                  </a:lnTo>
                  <a:lnTo>
                    <a:pt x="915553" y="116410"/>
                  </a:lnTo>
                  <a:lnTo>
                    <a:pt x="917641" y="120064"/>
                  </a:lnTo>
                  <a:lnTo>
                    <a:pt x="918685" y="123326"/>
                  </a:lnTo>
                  <a:lnTo>
                    <a:pt x="919794" y="124827"/>
                  </a:lnTo>
                  <a:lnTo>
                    <a:pt x="921621" y="125871"/>
                  </a:lnTo>
                  <a:lnTo>
                    <a:pt x="923122" y="128416"/>
                  </a:lnTo>
                  <a:lnTo>
                    <a:pt x="923905" y="128742"/>
                  </a:lnTo>
                  <a:lnTo>
                    <a:pt x="924362" y="127111"/>
                  </a:lnTo>
                  <a:lnTo>
                    <a:pt x="922730" y="125284"/>
                  </a:lnTo>
                  <a:lnTo>
                    <a:pt x="921752" y="125349"/>
                  </a:lnTo>
                  <a:lnTo>
                    <a:pt x="920708" y="124436"/>
                  </a:lnTo>
                  <a:lnTo>
                    <a:pt x="919794" y="119738"/>
                  </a:lnTo>
                  <a:lnTo>
                    <a:pt x="921164" y="120064"/>
                  </a:lnTo>
                  <a:lnTo>
                    <a:pt x="922796" y="123131"/>
                  </a:lnTo>
                  <a:lnTo>
                    <a:pt x="925667" y="124958"/>
                  </a:lnTo>
                  <a:lnTo>
                    <a:pt x="926841" y="128220"/>
                  </a:lnTo>
                  <a:lnTo>
                    <a:pt x="926907" y="130439"/>
                  </a:lnTo>
                  <a:lnTo>
                    <a:pt x="927820" y="130374"/>
                  </a:lnTo>
                  <a:lnTo>
                    <a:pt x="929060" y="130961"/>
                  </a:lnTo>
                  <a:lnTo>
                    <a:pt x="930952" y="133571"/>
                  </a:lnTo>
                  <a:lnTo>
                    <a:pt x="930561" y="134615"/>
                  </a:lnTo>
                  <a:lnTo>
                    <a:pt x="930887" y="138204"/>
                  </a:lnTo>
                  <a:lnTo>
                    <a:pt x="931409" y="138791"/>
                  </a:lnTo>
                  <a:lnTo>
                    <a:pt x="931735" y="138073"/>
                  </a:lnTo>
                  <a:lnTo>
                    <a:pt x="932649" y="137812"/>
                  </a:lnTo>
                  <a:lnTo>
                    <a:pt x="933040" y="138465"/>
                  </a:lnTo>
                  <a:lnTo>
                    <a:pt x="930887" y="141336"/>
                  </a:lnTo>
                  <a:lnTo>
                    <a:pt x="930561" y="147731"/>
                  </a:lnTo>
                  <a:lnTo>
                    <a:pt x="929778" y="148122"/>
                  </a:lnTo>
                  <a:lnTo>
                    <a:pt x="929712" y="149819"/>
                  </a:lnTo>
                  <a:lnTo>
                    <a:pt x="928734" y="152820"/>
                  </a:lnTo>
                  <a:lnTo>
                    <a:pt x="929060" y="154191"/>
                  </a:lnTo>
                  <a:lnTo>
                    <a:pt x="928146" y="156670"/>
                  </a:lnTo>
                  <a:lnTo>
                    <a:pt x="927820" y="156605"/>
                  </a:lnTo>
                  <a:lnTo>
                    <a:pt x="927885" y="155822"/>
                  </a:lnTo>
                  <a:lnTo>
                    <a:pt x="927624" y="155626"/>
                  </a:lnTo>
                  <a:lnTo>
                    <a:pt x="927363" y="155952"/>
                  </a:lnTo>
                  <a:lnTo>
                    <a:pt x="927363" y="157127"/>
                  </a:lnTo>
                  <a:lnTo>
                    <a:pt x="928212" y="157910"/>
                  </a:lnTo>
                  <a:lnTo>
                    <a:pt x="927951" y="159606"/>
                  </a:lnTo>
                  <a:lnTo>
                    <a:pt x="925145" y="164762"/>
                  </a:lnTo>
                  <a:lnTo>
                    <a:pt x="925732" y="164957"/>
                  </a:lnTo>
                  <a:lnTo>
                    <a:pt x="925863" y="164500"/>
                  </a:lnTo>
                  <a:lnTo>
                    <a:pt x="926776" y="164044"/>
                  </a:lnTo>
                  <a:lnTo>
                    <a:pt x="928929" y="161499"/>
                  </a:lnTo>
                  <a:lnTo>
                    <a:pt x="929190" y="160455"/>
                  </a:lnTo>
                  <a:lnTo>
                    <a:pt x="929778" y="160325"/>
                  </a:lnTo>
                  <a:lnTo>
                    <a:pt x="929973" y="161173"/>
                  </a:lnTo>
                  <a:lnTo>
                    <a:pt x="929517" y="162151"/>
                  </a:lnTo>
                  <a:lnTo>
                    <a:pt x="930169" y="161825"/>
                  </a:lnTo>
                  <a:lnTo>
                    <a:pt x="930039" y="162674"/>
                  </a:lnTo>
                  <a:lnTo>
                    <a:pt x="930561" y="162869"/>
                  </a:lnTo>
                  <a:lnTo>
                    <a:pt x="931083" y="161434"/>
                  </a:lnTo>
                  <a:lnTo>
                    <a:pt x="931931" y="161760"/>
                  </a:lnTo>
                  <a:lnTo>
                    <a:pt x="931931" y="162739"/>
                  </a:lnTo>
                  <a:lnTo>
                    <a:pt x="930822" y="164566"/>
                  </a:lnTo>
                  <a:lnTo>
                    <a:pt x="931083" y="165218"/>
                  </a:lnTo>
                  <a:lnTo>
                    <a:pt x="931866" y="164957"/>
                  </a:lnTo>
                  <a:lnTo>
                    <a:pt x="934019" y="161956"/>
                  </a:lnTo>
                  <a:lnTo>
                    <a:pt x="934084" y="159868"/>
                  </a:lnTo>
                  <a:lnTo>
                    <a:pt x="932518" y="157910"/>
                  </a:lnTo>
                  <a:lnTo>
                    <a:pt x="933432" y="156605"/>
                  </a:lnTo>
                  <a:lnTo>
                    <a:pt x="933693" y="154452"/>
                  </a:lnTo>
                  <a:lnTo>
                    <a:pt x="936760" y="148579"/>
                  </a:lnTo>
                  <a:lnTo>
                    <a:pt x="936564" y="147796"/>
                  </a:lnTo>
                  <a:lnTo>
                    <a:pt x="937151" y="147404"/>
                  </a:lnTo>
                  <a:lnTo>
                    <a:pt x="937282" y="146948"/>
                  </a:lnTo>
                  <a:lnTo>
                    <a:pt x="935781" y="145643"/>
                  </a:lnTo>
                  <a:lnTo>
                    <a:pt x="938326" y="143750"/>
                  </a:lnTo>
                  <a:lnTo>
                    <a:pt x="938587" y="141662"/>
                  </a:lnTo>
                  <a:lnTo>
                    <a:pt x="940022" y="140292"/>
                  </a:lnTo>
                  <a:lnTo>
                    <a:pt x="939957" y="134745"/>
                  </a:lnTo>
                  <a:lnTo>
                    <a:pt x="941327" y="130439"/>
                  </a:lnTo>
                  <a:lnTo>
                    <a:pt x="941066" y="129591"/>
                  </a:lnTo>
                  <a:lnTo>
                    <a:pt x="939109" y="128873"/>
                  </a:lnTo>
                  <a:lnTo>
                    <a:pt x="938326" y="127633"/>
                  </a:lnTo>
                  <a:lnTo>
                    <a:pt x="936760" y="126720"/>
                  </a:lnTo>
                  <a:lnTo>
                    <a:pt x="936564" y="126263"/>
                  </a:lnTo>
                  <a:lnTo>
                    <a:pt x="936368" y="123457"/>
                  </a:lnTo>
                  <a:lnTo>
                    <a:pt x="936760" y="121956"/>
                  </a:lnTo>
                  <a:lnTo>
                    <a:pt x="935977" y="117454"/>
                  </a:lnTo>
                  <a:lnTo>
                    <a:pt x="936825" y="116214"/>
                  </a:lnTo>
                  <a:lnTo>
                    <a:pt x="936629" y="115757"/>
                  </a:lnTo>
                  <a:lnTo>
                    <a:pt x="935650" y="116214"/>
                  </a:lnTo>
                  <a:lnTo>
                    <a:pt x="934933" y="117649"/>
                  </a:lnTo>
                  <a:lnTo>
                    <a:pt x="934084" y="116475"/>
                  </a:lnTo>
                  <a:lnTo>
                    <a:pt x="933367" y="116997"/>
                  </a:lnTo>
                  <a:lnTo>
                    <a:pt x="933497" y="119346"/>
                  </a:lnTo>
                  <a:lnTo>
                    <a:pt x="932910" y="119411"/>
                  </a:lnTo>
                  <a:lnTo>
                    <a:pt x="932062" y="118824"/>
                  </a:lnTo>
                  <a:lnTo>
                    <a:pt x="931083" y="118889"/>
                  </a:lnTo>
                  <a:lnTo>
                    <a:pt x="931083" y="117715"/>
                  </a:lnTo>
                  <a:lnTo>
                    <a:pt x="929973" y="117323"/>
                  </a:lnTo>
                  <a:lnTo>
                    <a:pt x="929843" y="116410"/>
                  </a:lnTo>
                  <a:lnTo>
                    <a:pt x="931083" y="115431"/>
                  </a:lnTo>
                  <a:lnTo>
                    <a:pt x="931605" y="114061"/>
                  </a:lnTo>
                  <a:lnTo>
                    <a:pt x="932323" y="114126"/>
                  </a:lnTo>
                  <a:lnTo>
                    <a:pt x="931800" y="110863"/>
                  </a:lnTo>
                  <a:lnTo>
                    <a:pt x="931474" y="110602"/>
                  </a:lnTo>
                  <a:lnTo>
                    <a:pt x="931083" y="110929"/>
                  </a:lnTo>
                  <a:lnTo>
                    <a:pt x="930952" y="112038"/>
                  </a:lnTo>
                  <a:lnTo>
                    <a:pt x="930365" y="112886"/>
                  </a:lnTo>
                  <a:lnTo>
                    <a:pt x="929451" y="112951"/>
                  </a:lnTo>
                  <a:lnTo>
                    <a:pt x="926711" y="111777"/>
                  </a:lnTo>
                  <a:lnTo>
                    <a:pt x="925340" y="108906"/>
                  </a:lnTo>
                  <a:lnTo>
                    <a:pt x="925863" y="105382"/>
                  </a:lnTo>
                  <a:lnTo>
                    <a:pt x="926254" y="104990"/>
                  </a:lnTo>
                  <a:lnTo>
                    <a:pt x="928146" y="105839"/>
                  </a:lnTo>
                  <a:lnTo>
                    <a:pt x="928995" y="105839"/>
                  </a:lnTo>
                  <a:lnTo>
                    <a:pt x="929386" y="107862"/>
                  </a:lnTo>
                  <a:lnTo>
                    <a:pt x="931018" y="108580"/>
                  </a:lnTo>
                  <a:lnTo>
                    <a:pt x="931344" y="108123"/>
                  </a:lnTo>
                  <a:lnTo>
                    <a:pt x="930952" y="106361"/>
                  </a:lnTo>
                  <a:lnTo>
                    <a:pt x="930169" y="106883"/>
                  </a:lnTo>
                  <a:lnTo>
                    <a:pt x="929582" y="106296"/>
                  </a:lnTo>
                  <a:lnTo>
                    <a:pt x="929843" y="105709"/>
                  </a:lnTo>
                  <a:lnTo>
                    <a:pt x="930691" y="105578"/>
                  </a:lnTo>
                  <a:lnTo>
                    <a:pt x="931018" y="104795"/>
                  </a:lnTo>
                  <a:lnTo>
                    <a:pt x="930691" y="102576"/>
                  </a:lnTo>
                  <a:lnTo>
                    <a:pt x="930104" y="101598"/>
                  </a:lnTo>
                  <a:lnTo>
                    <a:pt x="930104" y="99705"/>
                  </a:lnTo>
                  <a:lnTo>
                    <a:pt x="928668" y="98792"/>
                  </a:lnTo>
                  <a:lnTo>
                    <a:pt x="927559" y="96573"/>
                  </a:lnTo>
                  <a:lnTo>
                    <a:pt x="928016" y="96573"/>
                  </a:lnTo>
                  <a:lnTo>
                    <a:pt x="928603" y="97356"/>
                  </a:lnTo>
                  <a:lnTo>
                    <a:pt x="928929" y="96965"/>
                  </a:lnTo>
                  <a:lnTo>
                    <a:pt x="928342" y="95203"/>
                  </a:lnTo>
                  <a:lnTo>
                    <a:pt x="928407" y="94159"/>
                  </a:lnTo>
                  <a:lnTo>
                    <a:pt x="929778" y="91614"/>
                  </a:lnTo>
                  <a:lnTo>
                    <a:pt x="929190" y="91418"/>
                  </a:lnTo>
                  <a:lnTo>
                    <a:pt x="928277" y="91940"/>
                  </a:lnTo>
                  <a:lnTo>
                    <a:pt x="927885" y="91679"/>
                  </a:lnTo>
                  <a:lnTo>
                    <a:pt x="927885" y="89396"/>
                  </a:lnTo>
                  <a:lnTo>
                    <a:pt x="927168" y="89004"/>
                  </a:lnTo>
                  <a:lnTo>
                    <a:pt x="925602" y="90243"/>
                  </a:lnTo>
                  <a:lnTo>
                    <a:pt x="925471" y="92201"/>
                  </a:lnTo>
                  <a:lnTo>
                    <a:pt x="924362" y="91614"/>
                  </a:lnTo>
                  <a:lnTo>
                    <a:pt x="923775" y="91875"/>
                  </a:lnTo>
                  <a:lnTo>
                    <a:pt x="922339" y="93963"/>
                  </a:lnTo>
                  <a:lnTo>
                    <a:pt x="922404" y="94224"/>
                  </a:lnTo>
                  <a:lnTo>
                    <a:pt x="923252" y="93898"/>
                  </a:lnTo>
                  <a:lnTo>
                    <a:pt x="922535" y="95659"/>
                  </a:lnTo>
                  <a:lnTo>
                    <a:pt x="923122" y="97291"/>
                  </a:lnTo>
                  <a:lnTo>
                    <a:pt x="922991" y="100097"/>
                  </a:lnTo>
                  <a:lnTo>
                    <a:pt x="923775" y="101076"/>
                  </a:lnTo>
                  <a:lnTo>
                    <a:pt x="923318" y="103033"/>
                  </a:lnTo>
                  <a:lnTo>
                    <a:pt x="924427" y="102902"/>
                  </a:lnTo>
                  <a:lnTo>
                    <a:pt x="924884" y="101989"/>
                  </a:lnTo>
                  <a:lnTo>
                    <a:pt x="925993" y="102837"/>
                  </a:lnTo>
                  <a:lnTo>
                    <a:pt x="924884" y="104534"/>
                  </a:lnTo>
                  <a:lnTo>
                    <a:pt x="924492" y="106361"/>
                  </a:lnTo>
                  <a:lnTo>
                    <a:pt x="923057" y="106361"/>
                  </a:lnTo>
                  <a:lnTo>
                    <a:pt x="922796" y="107079"/>
                  </a:lnTo>
                  <a:lnTo>
                    <a:pt x="923187" y="110146"/>
                  </a:lnTo>
                  <a:lnTo>
                    <a:pt x="924362" y="112625"/>
                  </a:lnTo>
                  <a:lnTo>
                    <a:pt x="923970" y="113538"/>
                  </a:lnTo>
                  <a:lnTo>
                    <a:pt x="924558" y="115170"/>
                  </a:lnTo>
                  <a:lnTo>
                    <a:pt x="925014" y="113800"/>
                  </a:lnTo>
                  <a:lnTo>
                    <a:pt x="925732" y="113800"/>
                  </a:lnTo>
                  <a:lnTo>
                    <a:pt x="926972" y="114583"/>
                  </a:lnTo>
                  <a:lnTo>
                    <a:pt x="927624" y="116149"/>
                  </a:lnTo>
                  <a:lnTo>
                    <a:pt x="928407" y="116736"/>
                  </a:lnTo>
                  <a:lnTo>
                    <a:pt x="926841" y="119346"/>
                  </a:lnTo>
                  <a:lnTo>
                    <a:pt x="925863" y="120194"/>
                  </a:lnTo>
                  <a:lnTo>
                    <a:pt x="926711" y="121891"/>
                  </a:lnTo>
                  <a:lnTo>
                    <a:pt x="926319" y="124371"/>
                  </a:lnTo>
                  <a:lnTo>
                    <a:pt x="925863" y="124175"/>
                  </a:lnTo>
                  <a:lnTo>
                    <a:pt x="924753" y="122022"/>
                  </a:lnTo>
                  <a:lnTo>
                    <a:pt x="924101" y="121695"/>
                  </a:lnTo>
                  <a:lnTo>
                    <a:pt x="923644" y="120129"/>
                  </a:lnTo>
                  <a:lnTo>
                    <a:pt x="920251" y="118172"/>
                  </a:lnTo>
                  <a:lnTo>
                    <a:pt x="914965" y="114257"/>
                  </a:lnTo>
                  <a:lnTo>
                    <a:pt x="913921" y="111973"/>
                  </a:lnTo>
                  <a:lnTo>
                    <a:pt x="913856" y="110929"/>
                  </a:lnTo>
                  <a:lnTo>
                    <a:pt x="916466" y="112495"/>
                  </a:lnTo>
                  <a:lnTo>
                    <a:pt x="917445" y="112364"/>
                  </a:lnTo>
                  <a:lnTo>
                    <a:pt x="917837" y="110994"/>
                  </a:lnTo>
                  <a:lnTo>
                    <a:pt x="918489" y="110276"/>
                  </a:lnTo>
                  <a:lnTo>
                    <a:pt x="918293" y="108449"/>
                  </a:lnTo>
                  <a:lnTo>
                    <a:pt x="914117" y="107209"/>
                  </a:lnTo>
                  <a:lnTo>
                    <a:pt x="913399" y="107405"/>
                  </a:lnTo>
                  <a:lnTo>
                    <a:pt x="912355" y="108580"/>
                  </a:lnTo>
                  <a:lnTo>
                    <a:pt x="913008" y="109363"/>
                  </a:lnTo>
                  <a:lnTo>
                    <a:pt x="912812" y="110015"/>
                  </a:lnTo>
                  <a:lnTo>
                    <a:pt x="910202" y="110146"/>
                  </a:lnTo>
                  <a:lnTo>
                    <a:pt x="908701" y="111646"/>
                  </a:lnTo>
                  <a:lnTo>
                    <a:pt x="906678" y="111581"/>
                  </a:lnTo>
                  <a:lnTo>
                    <a:pt x="905373" y="110863"/>
                  </a:lnTo>
                  <a:lnTo>
                    <a:pt x="903220" y="106035"/>
                  </a:lnTo>
                  <a:lnTo>
                    <a:pt x="903090" y="104534"/>
                  </a:lnTo>
                  <a:lnTo>
                    <a:pt x="902111" y="103490"/>
                  </a:lnTo>
                  <a:lnTo>
                    <a:pt x="901784" y="103229"/>
                  </a:lnTo>
                  <a:lnTo>
                    <a:pt x="900218" y="104012"/>
                  </a:lnTo>
                  <a:lnTo>
                    <a:pt x="898652" y="103751"/>
                  </a:lnTo>
                  <a:lnTo>
                    <a:pt x="897674" y="102837"/>
                  </a:lnTo>
                  <a:lnTo>
                    <a:pt x="896434" y="97617"/>
                  </a:lnTo>
                  <a:lnTo>
                    <a:pt x="897869" y="94420"/>
                  </a:lnTo>
                  <a:lnTo>
                    <a:pt x="901850" y="92527"/>
                  </a:lnTo>
                  <a:lnTo>
                    <a:pt x="902372" y="93245"/>
                  </a:lnTo>
                  <a:lnTo>
                    <a:pt x="902633" y="93050"/>
                  </a:lnTo>
                  <a:lnTo>
                    <a:pt x="903285" y="91744"/>
                  </a:lnTo>
                  <a:lnTo>
                    <a:pt x="907527" y="88221"/>
                  </a:lnTo>
                  <a:lnTo>
                    <a:pt x="907592" y="87111"/>
                  </a:lnTo>
                  <a:lnTo>
                    <a:pt x="910006" y="86263"/>
                  </a:lnTo>
                  <a:lnTo>
                    <a:pt x="910267" y="85611"/>
                  </a:lnTo>
                  <a:lnTo>
                    <a:pt x="909549" y="84436"/>
                  </a:lnTo>
                  <a:lnTo>
                    <a:pt x="910202" y="84175"/>
                  </a:lnTo>
                  <a:lnTo>
                    <a:pt x="912290" y="85219"/>
                  </a:lnTo>
                  <a:lnTo>
                    <a:pt x="912355" y="84045"/>
                  </a:lnTo>
                  <a:lnTo>
                    <a:pt x="910463" y="83066"/>
                  </a:lnTo>
                  <a:lnTo>
                    <a:pt x="909615" y="82218"/>
                  </a:lnTo>
                  <a:lnTo>
                    <a:pt x="910920" y="80521"/>
                  </a:lnTo>
                  <a:lnTo>
                    <a:pt x="911833" y="79934"/>
                  </a:lnTo>
                  <a:lnTo>
                    <a:pt x="911768" y="78759"/>
                  </a:lnTo>
                  <a:lnTo>
                    <a:pt x="912812" y="78237"/>
                  </a:lnTo>
                  <a:lnTo>
                    <a:pt x="912747" y="76932"/>
                  </a:lnTo>
                  <a:lnTo>
                    <a:pt x="910137" y="74714"/>
                  </a:lnTo>
                  <a:lnTo>
                    <a:pt x="910137" y="73865"/>
                  </a:lnTo>
                  <a:lnTo>
                    <a:pt x="910724" y="73213"/>
                  </a:lnTo>
                  <a:lnTo>
                    <a:pt x="911768" y="73474"/>
                  </a:lnTo>
                  <a:lnTo>
                    <a:pt x="912551" y="75431"/>
                  </a:lnTo>
                  <a:lnTo>
                    <a:pt x="913334" y="76214"/>
                  </a:lnTo>
                  <a:lnTo>
                    <a:pt x="914182" y="76606"/>
                  </a:lnTo>
                  <a:lnTo>
                    <a:pt x="914965" y="75497"/>
                  </a:lnTo>
                  <a:lnTo>
                    <a:pt x="915096" y="77258"/>
                  </a:lnTo>
                  <a:lnTo>
                    <a:pt x="915487" y="77650"/>
                  </a:lnTo>
                  <a:lnTo>
                    <a:pt x="916466" y="77780"/>
                  </a:lnTo>
                  <a:lnTo>
                    <a:pt x="917119" y="76410"/>
                  </a:lnTo>
                  <a:lnTo>
                    <a:pt x="918163" y="76214"/>
                  </a:lnTo>
                  <a:lnTo>
                    <a:pt x="918293" y="74909"/>
                  </a:lnTo>
                  <a:lnTo>
                    <a:pt x="919011" y="74126"/>
                  </a:lnTo>
                  <a:lnTo>
                    <a:pt x="919664" y="74779"/>
                  </a:lnTo>
                  <a:lnTo>
                    <a:pt x="919598" y="76541"/>
                  </a:lnTo>
                  <a:lnTo>
                    <a:pt x="920316" y="77650"/>
                  </a:lnTo>
                  <a:lnTo>
                    <a:pt x="920055" y="78498"/>
                  </a:lnTo>
                  <a:lnTo>
                    <a:pt x="920708" y="78824"/>
                  </a:lnTo>
                  <a:lnTo>
                    <a:pt x="923448" y="78955"/>
                  </a:lnTo>
                  <a:lnTo>
                    <a:pt x="926841" y="78237"/>
                  </a:lnTo>
                  <a:lnTo>
                    <a:pt x="928864" y="78237"/>
                  </a:lnTo>
                  <a:lnTo>
                    <a:pt x="930561" y="76932"/>
                  </a:lnTo>
                  <a:lnTo>
                    <a:pt x="932323" y="74192"/>
                  </a:lnTo>
                  <a:lnTo>
                    <a:pt x="931409" y="73147"/>
                  </a:lnTo>
                  <a:lnTo>
                    <a:pt x="931996" y="72887"/>
                  </a:lnTo>
                  <a:lnTo>
                    <a:pt x="931344" y="71908"/>
                  </a:lnTo>
                  <a:lnTo>
                    <a:pt x="932062" y="71712"/>
                  </a:lnTo>
                  <a:lnTo>
                    <a:pt x="931540" y="69755"/>
                  </a:lnTo>
                  <a:lnTo>
                    <a:pt x="931670" y="68841"/>
                  </a:lnTo>
                  <a:lnTo>
                    <a:pt x="932910" y="68972"/>
                  </a:lnTo>
                  <a:lnTo>
                    <a:pt x="933823" y="70146"/>
                  </a:lnTo>
                  <a:lnTo>
                    <a:pt x="935585" y="70015"/>
                  </a:lnTo>
                  <a:lnTo>
                    <a:pt x="938195" y="68319"/>
                  </a:lnTo>
                  <a:lnTo>
                    <a:pt x="939174" y="66035"/>
                  </a:lnTo>
                  <a:lnTo>
                    <a:pt x="940805" y="65382"/>
                  </a:lnTo>
                  <a:lnTo>
                    <a:pt x="942437" y="63164"/>
                  </a:lnTo>
                  <a:lnTo>
                    <a:pt x="943285" y="62838"/>
                  </a:lnTo>
                  <a:lnTo>
                    <a:pt x="943676" y="61728"/>
                  </a:lnTo>
                  <a:lnTo>
                    <a:pt x="946743" y="61337"/>
                  </a:lnTo>
                  <a:lnTo>
                    <a:pt x="948636" y="62446"/>
                  </a:lnTo>
                  <a:lnTo>
                    <a:pt x="949484" y="61859"/>
                  </a:lnTo>
                  <a:lnTo>
                    <a:pt x="950267" y="61924"/>
                  </a:lnTo>
                  <a:lnTo>
                    <a:pt x="951441" y="61402"/>
                  </a:lnTo>
                  <a:lnTo>
                    <a:pt x="951898" y="62707"/>
                  </a:lnTo>
                  <a:lnTo>
                    <a:pt x="950528" y="64730"/>
                  </a:lnTo>
                  <a:lnTo>
                    <a:pt x="951246" y="65382"/>
                  </a:lnTo>
                  <a:lnTo>
                    <a:pt x="953203" y="66100"/>
                  </a:lnTo>
                  <a:lnTo>
                    <a:pt x="953073" y="67862"/>
                  </a:lnTo>
                  <a:lnTo>
                    <a:pt x="954182" y="71777"/>
                  </a:lnTo>
                  <a:lnTo>
                    <a:pt x="954704" y="72364"/>
                  </a:lnTo>
                  <a:lnTo>
                    <a:pt x="955487" y="72364"/>
                  </a:lnTo>
                  <a:lnTo>
                    <a:pt x="956662" y="74061"/>
                  </a:lnTo>
                  <a:lnTo>
                    <a:pt x="956466" y="77715"/>
                  </a:lnTo>
                  <a:lnTo>
                    <a:pt x="957510" y="79477"/>
                  </a:lnTo>
                  <a:lnTo>
                    <a:pt x="957967" y="83653"/>
                  </a:lnTo>
                  <a:lnTo>
                    <a:pt x="959533" y="85415"/>
                  </a:lnTo>
                  <a:lnTo>
                    <a:pt x="959337" y="86655"/>
                  </a:lnTo>
                  <a:lnTo>
                    <a:pt x="959728" y="87046"/>
                  </a:lnTo>
                  <a:lnTo>
                    <a:pt x="960446" y="86589"/>
                  </a:lnTo>
                  <a:lnTo>
                    <a:pt x="961229" y="87242"/>
                  </a:lnTo>
                  <a:lnTo>
                    <a:pt x="960381" y="91157"/>
                  </a:lnTo>
                  <a:lnTo>
                    <a:pt x="959663" y="92136"/>
                  </a:lnTo>
                  <a:lnTo>
                    <a:pt x="959337" y="95007"/>
                  </a:lnTo>
                  <a:lnTo>
                    <a:pt x="959598" y="96312"/>
                  </a:lnTo>
                  <a:lnTo>
                    <a:pt x="956596" y="100749"/>
                  </a:lnTo>
                  <a:lnTo>
                    <a:pt x="954312" y="102250"/>
                  </a:lnTo>
                  <a:lnTo>
                    <a:pt x="953921" y="104273"/>
                  </a:lnTo>
                  <a:lnTo>
                    <a:pt x="955552" y="106165"/>
                  </a:lnTo>
                  <a:lnTo>
                    <a:pt x="958293" y="111450"/>
                  </a:lnTo>
                  <a:lnTo>
                    <a:pt x="960707" y="112821"/>
                  </a:lnTo>
                  <a:lnTo>
                    <a:pt x="961490" y="114126"/>
                  </a:lnTo>
                  <a:lnTo>
                    <a:pt x="962600" y="113800"/>
                  </a:lnTo>
                  <a:lnTo>
                    <a:pt x="963905" y="114648"/>
                  </a:lnTo>
                  <a:lnTo>
                    <a:pt x="964100" y="113278"/>
                  </a:lnTo>
                  <a:lnTo>
                    <a:pt x="965014" y="113212"/>
                  </a:lnTo>
                  <a:lnTo>
                    <a:pt x="966906" y="114321"/>
                  </a:lnTo>
                  <a:lnTo>
                    <a:pt x="968798" y="116344"/>
                  </a:lnTo>
                  <a:lnTo>
                    <a:pt x="971931" y="118237"/>
                  </a:lnTo>
                  <a:lnTo>
                    <a:pt x="972322" y="120194"/>
                  </a:lnTo>
                  <a:lnTo>
                    <a:pt x="972061" y="121760"/>
                  </a:lnTo>
                  <a:lnTo>
                    <a:pt x="970560" y="122674"/>
                  </a:lnTo>
                  <a:lnTo>
                    <a:pt x="970821" y="124240"/>
                  </a:lnTo>
                  <a:lnTo>
                    <a:pt x="971735" y="124566"/>
                  </a:lnTo>
                  <a:lnTo>
                    <a:pt x="971931" y="126067"/>
                  </a:lnTo>
                  <a:lnTo>
                    <a:pt x="972714" y="126263"/>
                  </a:lnTo>
                  <a:lnTo>
                    <a:pt x="973692" y="127633"/>
                  </a:lnTo>
                  <a:lnTo>
                    <a:pt x="975519" y="128416"/>
                  </a:lnTo>
                  <a:lnTo>
                    <a:pt x="976107" y="130635"/>
                  </a:lnTo>
                  <a:lnTo>
                    <a:pt x="977608" y="132331"/>
                  </a:lnTo>
                  <a:lnTo>
                    <a:pt x="978521" y="132070"/>
                  </a:lnTo>
                  <a:lnTo>
                    <a:pt x="978521" y="132788"/>
                  </a:lnTo>
                  <a:lnTo>
                    <a:pt x="979565" y="133832"/>
                  </a:lnTo>
                  <a:lnTo>
                    <a:pt x="979435" y="134354"/>
                  </a:lnTo>
                  <a:lnTo>
                    <a:pt x="980674" y="135464"/>
                  </a:lnTo>
                  <a:lnTo>
                    <a:pt x="981131" y="137551"/>
                  </a:lnTo>
                  <a:lnTo>
                    <a:pt x="981914" y="138595"/>
                  </a:lnTo>
                  <a:lnTo>
                    <a:pt x="981849" y="139313"/>
                  </a:lnTo>
                  <a:lnTo>
                    <a:pt x="982306" y="139966"/>
                  </a:lnTo>
                  <a:lnTo>
                    <a:pt x="984002" y="140553"/>
                  </a:lnTo>
                  <a:lnTo>
                    <a:pt x="984916" y="139705"/>
                  </a:lnTo>
                  <a:lnTo>
                    <a:pt x="984851" y="140684"/>
                  </a:lnTo>
                  <a:lnTo>
                    <a:pt x="985503" y="140292"/>
                  </a:lnTo>
                  <a:lnTo>
                    <a:pt x="986351" y="140684"/>
                  </a:lnTo>
                  <a:lnTo>
                    <a:pt x="986547" y="141010"/>
                  </a:lnTo>
                  <a:lnTo>
                    <a:pt x="986025" y="142054"/>
                  </a:lnTo>
                  <a:lnTo>
                    <a:pt x="986873" y="143229"/>
                  </a:lnTo>
                  <a:lnTo>
                    <a:pt x="987461" y="143424"/>
                  </a:lnTo>
                  <a:lnTo>
                    <a:pt x="988178" y="142576"/>
                  </a:lnTo>
                  <a:lnTo>
                    <a:pt x="988505" y="142837"/>
                  </a:lnTo>
                  <a:lnTo>
                    <a:pt x="988113" y="144990"/>
                  </a:lnTo>
                  <a:lnTo>
                    <a:pt x="989157" y="146361"/>
                  </a:lnTo>
                  <a:lnTo>
                    <a:pt x="989157" y="148840"/>
                  </a:lnTo>
                  <a:lnTo>
                    <a:pt x="989810" y="151450"/>
                  </a:lnTo>
                  <a:lnTo>
                    <a:pt x="987395" y="155887"/>
                  </a:lnTo>
                  <a:lnTo>
                    <a:pt x="986547" y="155626"/>
                  </a:lnTo>
                  <a:lnTo>
                    <a:pt x="985764" y="156083"/>
                  </a:lnTo>
                  <a:lnTo>
                    <a:pt x="985895" y="157258"/>
                  </a:lnTo>
                  <a:lnTo>
                    <a:pt x="985438" y="158432"/>
                  </a:lnTo>
                  <a:lnTo>
                    <a:pt x="986156" y="160325"/>
                  </a:lnTo>
                  <a:lnTo>
                    <a:pt x="986939" y="160520"/>
                  </a:lnTo>
                  <a:lnTo>
                    <a:pt x="987395" y="162217"/>
                  </a:lnTo>
                  <a:lnTo>
                    <a:pt x="986873" y="163196"/>
                  </a:lnTo>
                  <a:lnTo>
                    <a:pt x="986678" y="164892"/>
                  </a:lnTo>
                  <a:lnTo>
                    <a:pt x="984981" y="166980"/>
                  </a:lnTo>
                  <a:lnTo>
                    <a:pt x="984394" y="168350"/>
                  </a:lnTo>
                  <a:lnTo>
                    <a:pt x="979369" y="169525"/>
                  </a:lnTo>
                  <a:lnTo>
                    <a:pt x="976302" y="172331"/>
                  </a:lnTo>
                  <a:lnTo>
                    <a:pt x="974214" y="173048"/>
                  </a:lnTo>
                  <a:lnTo>
                    <a:pt x="972387" y="172983"/>
                  </a:lnTo>
                  <a:lnTo>
                    <a:pt x="970038" y="174876"/>
                  </a:lnTo>
                  <a:lnTo>
                    <a:pt x="967950" y="175593"/>
                  </a:lnTo>
                  <a:lnTo>
                    <a:pt x="966449" y="177290"/>
                  </a:lnTo>
                  <a:lnTo>
                    <a:pt x="965144" y="179704"/>
                  </a:lnTo>
                  <a:lnTo>
                    <a:pt x="964361" y="179574"/>
                  </a:lnTo>
                  <a:lnTo>
                    <a:pt x="963839" y="180161"/>
                  </a:lnTo>
                  <a:lnTo>
                    <a:pt x="963056" y="182771"/>
                  </a:lnTo>
                  <a:lnTo>
                    <a:pt x="963970" y="184076"/>
                  </a:lnTo>
                  <a:lnTo>
                    <a:pt x="964166" y="186034"/>
                  </a:lnTo>
                  <a:lnTo>
                    <a:pt x="963644" y="187078"/>
                  </a:lnTo>
                  <a:lnTo>
                    <a:pt x="958619" y="190080"/>
                  </a:lnTo>
                  <a:lnTo>
                    <a:pt x="957510" y="189884"/>
                  </a:lnTo>
                  <a:lnTo>
                    <a:pt x="955357" y="190536"/>
                  </a:lnTo>
                  <a:lnTo>
                    <a:pt x="955096" y="189818"/>
                  </a:lnTo>
                  <a:lnTo>
                    <a:pt x="954378" y="189492"/>
                  </a:lnTo>
                  <a:lnTo>
                    <a:pt x="953986" y="190536"/>
                  </a:lnTo>
                  <a:lnTo>
                    <a:pt x="952551" y="191711"/>
                  </a:lnTo>
                  <a:lnTo>
                    <a:pt x="952290" y="193407"/>
                  </a:lnTo>
                  <a:lnTo>
                    <a:pt x="951441" y="195104"/>
                  </a:lnTo>
                  <a:lnTo>
                    <a:pt x="949223" y="196017"/>
                  </a:lnTo>
                  <a:lnTo>
                    <a:pt x="949745" y="200194"/>
                  </a:lnTo>
                  <a:lnTo>
                    <a:pt x="953007" y="197779"/>
                  </a:lnTo>
                  <a:lnTo>
                    <a:pt x="954639" y="195430"/>
                  </a:lnTo>
                  <a:lnTo>
                    <a:pt x="955617" y="195887"/>
                  </a:lnTo>
                  <a:lnTo>
                    <a:pt x="957314" y="195495"/>
                  </a:lnTo>
                  <a:lnTo>
                    <a:pt x="958554" y="196148"/>
                  </a:lnTo>
                  <a:lnTo>
                    <a:pt x="959663" y="197518"/>
                  </a:lnTo>
                  <a:lnTo>
                    <a:pt x="960968" y="196343"/>
                  </a:lnTo>
                  <a:lnTo>
                    <a:pt x="961882" y="196343"/>
                  </a:lnTo>
                  <a:lnTo>
                    <a:pt x="966971" y="194190"/>
                  </a:lnTo>
                  <a:lnTo>
                    <a:pt x="968733" y="192820"/>
                  </a:lnTo>
                  <a:lnTo>
                    <a:pt x="968798" y="192037"/>
                  </a:lnTo>
                  <a:lnTo>
                    <a:pt x="970038" y="191123"/>
                  </a:lnTo>
                  <a:lnTo>
                    <a:pt x="973366" y="191972"/>
                  </a:lnTo>
                  <a:lnTo>
                    <a:pt x="974084" y="194321"/>
                  </a:lnTo>
                  <a:lnTo>
                    <a:pt x="975585" y="195691"/>
                  </a:lnTo>
                  <a:lnTo>
                    <a:pt x="976041" y="198171"/>
                  </a:lnTo>
                  <a:lnTo>
                    <a:pt x="975846" y="199802"/>
                  </a:lnTo>
                  <a:lnTo>
                    <a:pt x="976302" y="201760"/>
                  </a:lnTo>
                  <a:lnTo>
                    <a:pt x="975846" y="203130"/>
                  </a:lnTo>
                  <a:lnTo>
                    <a:pt x="969451" y="208807"/>
                  </a:lnTo>
                  <a:lnTo>
                    <a:pt x="968342" y="211808"/>
                  </a:lnTo>
                  <a:lnTo>
                    <a:pt x="966449" y="212787"/>
                  </a:lnTo>
                  <a:lnTo>
                    <a:pt x="963839" y="215789"/>
                  </a:lnTo>
                  <a:lnTo>
                    <a:pt x="961882" y="216441"/>
                  </a:lnTo>
                  <a:lnTo>
                    <a:pt x="960381" y="217877"/>
                  </a:lnTo>
                  <a:lnTo>
                    <a:pt x="955617" y="220552"/>
                  </a:lnTo>
                  <a:lnTo>
                    <a:pt x="954704" y="221792"/>
                  </a:lnTo>
                  <a:lnTo>
                    <a:pt x="951311" y="223945"/>
                  </a:lnTo>
                  <a:lnTo>
                    <a:pt x="950919" y="224532"/>
                  </a:lnTo>
                  <a:lnTo>
                    <a:pt x="950071" y="224467"/>
                  </a:lnTo>
                  <a:lnTo>
                    <a:pt x="949288" y="225055"/>
                  </a:lnTo>
                  <a:lnTo>
                    <a:pt x="949223" y="226098"/>
                  </a:lnTo>
                  <a:lnTo>
                    <a:pt x="949941" y="227077"/>
                  </a:lnTo>
                  <a:lnTo>
                    <a:pt x="949875" y="227926"/>
                  </a:lnTo>
                  <a:lnTo>
                    <a:pt x="947069" y="232102"/>
                  </a:lnTo>
                  <a:lnTo>
                    <a:pt x="945438" y="233276"/>
                  </a:lnTo>
                  <a:lnTo>
                    <a:pt x="944916" y="234190"/>
                  </a:lnTo>
                  <a:lnTo>
                    <a:pt x="943676" y="236735"/>
                  </a:lnTo>
                  <a:lnTo>
                    <a:pt x="944003" y="237844"/>
                  </a:lnTo>
                  <a:lnTo>
                    <a:pt x="943220" y="240845"/>
                  </a:lnTo>
                  <a:lnTo>
                    <a:pt x="942632" y="240976"/>
                  </a:lnTo>
                  <a:lnTo>
                    <a:pt x="939826" y="244761"/>
                  </a:lnTo>
                  <a:lnTo>
                    <a:pt x="937086" y="245544"/>
                  </a:lnTo>
                  <a:lnTo>
                    <a:pt x="936760" y="245152"/>
                  </a:lnTo>
                  <a:lnTo>
                    <a:pt x="934867" y="246196"/>
                  </a:lnTo>
                  <a:lnTo>
                    <a:pt x="934476" y="248611"/>
                  </a:lnTo>
                  <a:lnTo>
                    <a:pt x="934867" y="250764"/>
                  </a:lnTo>
                  <a:lnTo>
                    <a:pt x="935455" y="250959"/>
                  </a:lnTo>
                  <a:lnTo>
                    <a:pt x="936499" y="247762"/>
                  </a:lnTo>
                  <a:lnTo>
                    <a:pt x="937086" y="247436"/>
                  </a:lnTo>
                  <a:lnTo>
                    <a:pt x="940349" y="247697"/>
                  </a:lnTo>
                  <a:lnTo>
                    <a:pt x="942176" y="246718"/>
                  </a:lnTo>
                  <a:lnTo>
                    <a:pt x="944068" y="246262"/>
                  </a:lnTo>
                  <a:lnTo>
                    <a:pt x="943937" y="245609"/>
                  </a:lnTo>
                  <a:lnTo>
                    <a:pt x="946156" y="245152"/>
                  </a:lnTo>
                  <a:lnTo>
                    <a:pt x="947526" y="244239"/>
                  </a:lnTo>
                  <a:lnTo>
                    <a:pt x="948505" y="244434"/>
                  </a:lnTo>
                  <a:lnTo>
                    <a:pt x="949419" y="240845"/>
                  </a:lnTo>
                  <a:lnTo>
                    <a:pt x="950658" y="239867"/>
                  </a:lnTo>
                  <a:lnTo>
                    <a:pt x="953595" y="241890"/>
                  </a:lnTo>
                  <a:lnTo>
                    <a:pt x="953595" y="242477"/>
                  </a:lnTo>
                  <a:lnTo>
                    <a:pt x="954769" y="244108"/>
                  </a:lnTo>
                  <a:lnTo>
                    <a:pt x="956988" y="240062"/>
                  </a:lnTo>
                  <a:lnTo>
                    <a:pt x="959598" y="236343"/>
                  </a:lnTo>
                  <a:lnTo>
                    <a:pt x="960316" y="233276"/>
                  </a:lnTo>
                  <a:lnTo>
                    <a:pt x="961817" y="230601"/>
                  </a:lnTo>
                  <a:lnTo>
                    <a:pt x="962534" y="228252"/>
                  </a:lnTo>
                  <a:lnTo>
                    <a:pt x="963122" y="227991"/>
                  </a:lnTo>
                  <a:lnTo>
                    <a:pt x="963970" y="226490"/>
                  </a:lnTo>
                  <a:lnTo>
                    <a:pt x="967885" y="224794"/>
                  </a:lnTo>
                  <a:lnTo>
                    <a:pt x="969060" y="222901"/>
                  </a:lnTo>
                  <a:lnTo>
                    <a:pt x="971343" y="220944"/>
                  </a:lnTo>
                  <a:lnTo>
                    <a:pt x="972648" y="218529"/>
                  </a:lnTo>
                  <a:lnTo>
                    <a:pt x="976041" y="216833"/>
                  </a:lnTo>
                  <a:lnTo>
                    <a:pt x="977216" y="215854"/>
                  </a:lnTo>
                  <a:lnTo>
                    <a:pt x="982958" y="209002"/>
                  </a:lnTo>
                  <a:lnTo>
                    <a:pt x="983937" y="208350"/>
                  </a:lnTo>
                  <a:lnTo>
                    <a:pt x="984851" y="208415"/>
                  </a:lnTo>
                  <a:lnTo>
                    <a:pt x="986025" y="209525"/>
                  </a:lnTo>
                  <a:lnTo>
                    <a:pt x="986743" y="211417"/>
                  </a:lnTo>
                  <a:lnTo>
                    <a:pt x="987395" y="211352"/>
                  </a:lnTo>
                  <a:lnTo>
                    <a:pt x="988505" y="210112"/>
                  </a:lnTo>
                  <a:lnTo>
                    <a:pt x="990593" y="208742"/>
                  </a:lnTo>
                  <a:lnTo>
                    <a:pt x="990788" y="208089"/>
                  </a:lnTo>
                  <a:lnTo>
                    <a:pt x="989679" y="206197"/>
                  </a:lnTo>
                  <a:lnTo>
                    <a:pt x="989744" y="203652"/>
                  </a:lnTo>
                  <a:lnTo>
                    <a:pt x="990593" y="200650"/>
                  </a:lnTo>
                  <a:lnTo>
                    <a:pt x="991832" y="199215"/>
                  </a:lnTo>
                  <a:lnTo>
                    <a:pt x="995160" y="199019"/>
                  </a:lnTo>
                  <a:lnTo>
                    <a:pt x="997705" y="199476"/>
                  </a:lnTo>
                  <a:lnTo>
                    <a:pt x="999336" y="197257"/>
                  </a:lnTo>
                  <a:lnTo>
                    <a:pt x="1001816" y="196670"/>
                  </a:lnTo>
                  <a:lnTo>
                    <a:pt x="1002208" y="195887"/>
                  </a:lnTo>
                  <a:lnTo>
                    <a:pt x="1003382" y="197779"/>
                  </a:lnTo>
                  <a:lnTo>
                    <a:pt x="1004752" y="198040"/>
                  </a:lnTo>
                  <a:lnTo>
                    <a:pt x="1008015" y="197714"/>
                  </a:lnTo>
                  <a:lnTo>
                    <a:pt x="1011082" y="196866"/>
                  </a:lnTo>
                  <a:lnTo>
                    <a:pt x="1012191" y="196278"/>
                  </a:lnTo>
                  <a:lnTo>
                    <a:pt x="1012322" y="195756"/>
                  </a:lnTo>
                  <a:lnTo>
                    <a:pt x="1011930" y="195560"/>
                  </a:lnTo>
                  <a:lnTo>
                    <a:pt x="1012256" y="194843"/>
                  </a:lnTo>
                  <a:lnTo>
                    <a:pt x="1013431" y="194973"/>
                  </a:lnTo>
                  <a:lnTo>
                    <a:pt x="1014149" y="193016"/>
                  </a:lnTo>
                  <a:lnTo>
                    <a:pt x="1013561" y="192494"/>
                  </a:lnTo>
                  <a:lnTo>
                    <a:pt x="1013300" y="191515"/>
                  </a:lnTo>
                  <a:lnTo>
                    <a:pt x="1014149" y="191123"/>
                  </a:lnTo>
                  <a:lnTo>
                    <a:pt x="1013888" y="190797"/>
                  </a:lnTo>
                  <a:lnTo>
                    <a:pt x="1012778" y="190993"/>
                  </a:lnTo>
                  <a:lnTo>
                    <a:pt x="1012191" y="190667"/>
                  </a:lnTo>
                  <a:lnTo>
                    <a:pt x="1012191" y="190210"/>
                  </a:lnTo>
                  <a:lnTo>
                    <a:pt x="1012974" y="190406"/>
                  </a:lnTo>
                  <a:lnTo>
                    <a:pt x="1013170" y="190080"/>
                  </a:lnTo>
                  <a:lnTo>
                    <a:pt x="1012256" y="187730"/>
                  </a:lnTo>
                  <a:lnTo>
                    <a:pt x="1011278" y="187078"/>
                  </a:lnTo>
                  <a:lnTo>
                    <a:pt x="1011017" y="186490"/>
                  </a:lnTo>
                  <a:lnTo>
                    <a:pt x="1011212" y="183880"/>
                  </a:lnTo>
                  <a:lnTo>
                    <a:pt x="1010038" y="177942"/>
                  </a:lnTo>
                  <a:lnTo>
                    <a:pt x="1005079" y="172722"/>
                  </a:lnTo>
                  <a:lnTo>
                    <a:pt x="1004035" y="172461"/>
                  </a:lnTo>
                  <a:lnTo>
                    <a:pt x="1003317" y="171678"/>
                  </a:lnTo>
                  <a:lnTo>
                    <a:pt x="1002730" y="170047"/>
                  </a:lnTo>
                  <a:lnTo>
                    <a:pt x="1003186" y="163326"/>
                  </a:lnTo>
                  <a:lnTo>
                    <a:pt x="1004296" y="162217"/>
                  </a:lnTo>
                  <a:lnTo>
                    <a:pt x="1004491" y="160325"/>
                  </a:lnTo>
                  <a:lnTo>
                    <a:pt x="1005144" y="158889"/>
                  </a:lnTo>
                  <a:lnTo>
                    <a:pt x="1008537" y="156279"/>
                  </a:lnTo>
                  <a:lnTo>
                    <a:pt x="1010234" y="152168"/>
                  </a:lnTo>
                  <a:lnTo>
                    <a:pt x="1010234" y="151124"/>
                  </a:lnTo>
                  <a:lnTo>
                    <a:pt x="1009973" y="150928"/>
                  </a:lnTo>
                  <a:lnTo>
                    <a:pt x="1008798" y="151777"/>
                  </a:lnTo>
                  <a:lnTo>
                    <a:pt x="1008602" y="150667"/>
                  </a:lnTo>
                  <a:lnTo>
                    <a:pt x="1008994" y="150275"/>
                  </a:lnTo>
                  <a:lnTo>
                    <a:pt x="1008798" y="149036"/>
                  </a:lnTo>
                  <a:lnTo>
                    <a:pt x="1009581" y="148253"/>
                  </a:lnTo>
                  <a:lnTo>
                    <a:pt x="1008472" y="148187"/>
                  </a:lnTo>
                  <a:lnTo>
                    <a:pt x="1008276" y="147861"/>
                  </a:lnTo>
                  <a:lnTo>
                    <a:pt x="1008211" y="144272"/>
                  </a:lnTo>
                  <a:lnTo>
                    <a:pt x="1008798" y="142119"/>
                  </a:lnTo>
                  <a:lnTo>
                    <a:pt x="1007819" y="142445"/>
                  </a:lnTo>
                  <a:lnTo>
                    <a:pt x="1006514" y="141597"/>
                  </a:lnTo>
                  <a:lnTo>
                    <a:pt x="1004883" y="141467"/>
                  </a:lnTo>
                  <a:lnTo>
                    <a:pt x="1004100" y="138922"/>
                  </a:lnTo>
                  <a:lnTo>
                    <a:pt x="1001229" y="134745"/>
                  </a:lnTo>
                  <a:lnTo>
                    <a:pt x="1001164" y="132592"/>
                  </a:lnTo>
                  <a:lnTo>
                    <a:pt x="1000511" y="131222"/>
                  </a:lnTo>
                  <a:lnTo>
                    <a:pt x="999467" y="130374"/>
                  </a:lnTo>
                  <a:lnTo>
                    <a:pt x="998814" y="130308"/>
                  </a:lnTo>
                  <a:lnTo>
                    <a:pt x="997705" y="130896"/>
                  </a:lnTo>
                  <a:lnTo>
                    <a:pt x="995030" y="128220"/>
                  </a:lnTo>
                  <a:lnTo>
                    <a:pt x="994834" y="125023"/>
                  </a:lnTo>
                  <a:lnTo>
                    <a:pt x="994182" y="124436"/>
                  </a:lnTo>
                  <a:lnTo>
                    <a:pt x="993986" y="123522"/>
                  </a:lnTo>
                  <a:lnTo>
                    <a:pt x="992942" y="123261"/>
                  </a:lnTo>
                  <a:lnTo>
                    <a:pt x="993072" y="122022"/>
                  </a:lnTo>
                  <a:lnTo>
                    <a:pt x="992028" y="121499"/>
                  </a:lnTo>
                  <a:lnTo>
                    <a:pt x="991767" y="120651"/>
                  </a:lnTo>
                  <a:lnTo>
                    <a:pt x="991376" y="120455"/>
                  </a:lnTo>
                  <a:lnTo>
                    <a:pt x="991310" y="118106"/>
                  </a:lnTo>
                  <a:lnTo>
                    <a:pt x="990788" y="116671"/>
                  </a:lnTo>
                  <a:lnTo>
                    <a:pt x="989614" y="116018"/>
                  </a:lnTo>
                  <a:lnTo>
                    <a:pt x="989222" y="114974"/>
                  </a:lnTo>
                  <a:lnTo>
                    <a:pt x="987983" y="114191"/>
                  </a:lnTo>
                  <a:lnTo>
                    <a:pt x="987069" y="114257"/>
                  </a:lnTo>
                  <a:lnTo>
                    <a:pt x="985960" y="112429"/>
                  </a:lnTo>
                  <a:lnTo>
                    <a:pt x="983480" y="111581"/>
                  </a:lnTo>
                  <a:lnTo>
                    <a:pt x="983089" y="110015"/>
                  </a:lnTo>
                  <a:lnTo>
                    <a:pt x="981914" y="109558"/>
                  </a:lnTo>
                  <a:lnTo>
                    <a:pt x="980609" y="109819"/>
                  </a:lnTo>
                  <a:lnTo>
                    <a:pt x="978325" y="109428"/>
                  </a:lnTo>
                  <a:lnTo>
                    <a:pt x="977608" y="108514"/>
                  </a:lnTo>
                  <a:lnTo>
                    <a:pt x="977542" y="107666"/>
                  </a:lnTo>
                  <a:lnTo>
                    <a:pt x="978260" y="106752"/>
                  </a:lnTo>
                  <a:lnTo>
                    <a:pt x="979957" y="106361"/>
                  </a:lnTo>
                  <a:lnTo>
                    <a:pt x="981392" y="106492"/>
                  </a:lnTo>
                  <a:lnTo>
                    <a:pt x="982567" y="104664"/>
                  </a:lnTo>
                  <a:lnTo>
                    <a:pt x="981066" y="103164"/>
                  </a:lnTo>
                  <a:lnTo>
                    <a:pt x="979435" y="103098"/>
                  </a:lnTo>
                  <a:lnTo>
                    <a:pt x="979239" y="102185"/>
                  </a:lnTo>
                  <a:lnTo>
                    <a:pt x="980479" y="101859"/>
                  </a:lnTo>
                  <a:lnTo>
                    <a:pt x="980087" y="100880"/>
                  </a:lnTo>
                  <a:lnTo>
                    <a:pt x="980805" y="99510"/>
                  </a:lnTo>
                  <a:lnTo>
                    <a:pt x="980413" y="96769"/>
                  </a:lnTo>
                  <a:lnTo>
                    <a:pt x="981392" y="96051"/>
                  </a:lnTo>
                  <a:lnTo>
                    <a:pt x="982110" y="94420"/>
                  </a:lnTo>
                  <a:lnTo>
                    <a:pt x="983284" y="89787"/>
                  </a:lnTo>
                  <a:lnTo>
                    <a:pt x="984263" y="88873"/>
                  </a:lnTo>
                  <a:lnTo>
                    <a:pt x="986156" y="88612"/>
                  </a:lnTo>
                  <a:lnTo>
                    <a:pt x="986351" y="87764"/>
                  </a:lnTo>
                  <a:lnTo>
                    <a:pt x="987330" y="86589"/>
                  </a:lnTo>
                  <a:lnTo>
                    <a:pt x="988048" y="84893"/>
                  </a:lnTo>
                  <a:lnTo>
                    <a:pt x="989222" y="84110"/>
                  </a:lnTo>
                  <a:lnTo>
                    <a:pt x="988113" y="80978"/>
                  </a:lnTo>
                  <a:lnTo>
                    <a:pt x="985307" y="81565"/>
                  </a:lnTo>
                  <a:lnTo>
                    <a:pt x="985046" y="81174"/>
                  </a:lnTo>
                  <a:lnTo>
                    <a:pt x="985503" y="80391"/>
                  </a:lnTo>
                  <a:lnTo>
                    <a:pt x="984589" y="80129"/>
                  </a:lnTo>
                  <a:lnTo>
                    <a:pt x="984198" y="78694"/>
                  </a:lnTo>
                  <a:lnTo>
                    <a:pt x="984198" y="78433"/>
                  </a:lnTo>
                  <a:lnTo>
                    <a:pt x="986025" y="77911"/>
                  </a:lnTo>
                  <a:lnTo>
                    <a:pt x="986547" y="77063"/>
                  </a:lnTo>
                  <a:lnTo>
                    <a:pt x="989353" y="75823"/>
                  </a:lnTo>
                  <a:lnTo>
                    <a:pt x="989418" y="75040"/>
                  </a:lnTo>
                  <a:lnTo>
                    <a:pt x="990527" y="74518"/>
                  </a:lnTo>
                  <a:lnTo>
                    <a:pt x="991180" y="73474"/>
                  </a:lnTo>
                  <a:lnTo>
                    <a:pt x="991245" y="70994"/>
                  </a:lnTo>
                  <a:lnTo>
                    <a:pt x="992485" y="69036"/>
                  </a:lnTo>
                  <a:lnTo>
                    <a:pt x="992616" y="65513"/>
                  </a:lnTo>
                  <a:lnTo>
                    <a:pt x="988700" y="62903"/>
                  </a:lnTo>
                  <a:lnTo>
                    <a:pt x="987069" y="59510"/>
                  </a:lnTo>
                  <a:lnTo>
                    <a:pt x="987069" y="59118"/>
                  </a:lnTo>
                  <a:lnTo>
                    <a:pt x="988178" y="58401"/>
                  </a:lnTo>
                  <a:lnTo>
                    <a:pt x="988831" y="56313"/>
                  </a:lnTo>
                  <a:lnTo>
                    <a:pt x="989614" y="56573"/>
                  </a:lnTo>
                  <a:lnTo>
                    <a:pt x="991180" y="56313"/>
                  </a:lnTo>
                  <a:lnTo>
                    <a:pt x="994508" y="54094"/>
                  </a:lnTo>
                  <a:lnTo>
                    <a:pt x="997705" y="55334"/>
                  </a:lnTo>
                  <a:lnTo>
                    <a:pt x="999597" y="57422"/>
                  </a:lnTo>
                  <a:lnTo>
                    <a:pt x="1002338" y="58727"/>
                  </a:lnTo>
                  <a:lnTo>
                    <a:pt x="1006253" y="59118"/>
                  </a:lnTo>
                  <a:lnTo>
                    <a:pt x="1006840" y="58792"/>
                  </a:lnTo>
                  <a:lnTo>
                    <a:pt x="1007689" y="57161"/>
                  </a:lnTo>
                  <a:lnTo>
                    <a:pt x="1007167" y="55595"/>
                  </a:lnTo>
                  <a:lnTo>
                    <a:pt x="1006123" y="54747"/>
                  </a:lnTo>
                  <a:lnTo>
                    <a:pt x="1006188" y="54029"/>
                  </a:lnTo>
                  <a:lnTo>
                    <a:pt x="1005535" y="52593"/>
                  </a:lnTo>
                  <a:lnTo>
                    <a:pt x="1005927" y="51419"/>
                  </a:lnTo>
                  <a:lnTo>
                    <a:pt x="1007493" y="50701"/>
                  </a:lnTo>
                  <a:lnTo>
                    <a:pt x="1009059" y="51353"/>
                  </a:lnTo>
                  <a:lnTo>
                    <a:pt x="1010560" y="53311"/>
                  </a:lnTo>
                  <a:lnTo>
                    <a:pt x="1011669" y="53572"/>
                  </a:lnTo>
                  <a:lnTo>
                    <a:pt x="1012387" y="54159"/>
                  </a:lnTo>
                  <a:lnTo>
                    <a:pt x="1012452" y="55138"/>
                  </a:lnTo>
                  <a:lnTo>
                    <a:pt x="1011800" y="56443"/>
                  </a:lnTo>
                  <a:lnTo>
                    <a:pt x="1011995" y="57879"/>
                  </a:lnTo>
                  <a:lnTo>
                    <a:pt x="1012452" y="58466"/>
                  </a:lnTo>
                  <a:lnTo>
                    <a:pt x="1014997" y="59705"/>
                  </a:lnTo>
                  <a:lnTo>
                    <a:pt x="1016498" y="59771"/>
                  </a:lnTo>
                  <a:lnTo>
                    <a:pt x="1017216" y="60424"/>
                  </a:lnTo>
                  <a:lnTo>
                    <a:pt x="1019760" y="60228"/>
                  </a:lnTo>
                  <a:lnTo>
                    <a:pt x="1018129" y="55856"/>
                  </a:lnTo>
                  <a:lnTo>
                    <a:pt x="1021196" y="54747"/>
                  </a:lnTo>
                  <a:lnTo>
                    <a:pt x="1022958" y="53898"/>
                  </a:lnTo>
                  <a:lnTo>
                    <a:pt x="1023349" y="53246"/>
                  </a:lnTo>
                  <a:lnTo>
                    <a:pt x="1025829" y="53637"/>
                  </a:lnTo>
                  <a:lnTo>
                    <a:pt x="1026808" y="52919"/>
                  </a:lnTo>
                  <a:lnTo>
                    <a:pt x="1030266" y="53115"/>
                  </a:lnTo>
                  <a:lnTo>
                    <a:pt x="1030984" y="52854"/>
                  </a:lnTo>
                  <a:lnTo>
                    <a:pt x="1031963" y="53833"/>
                  </a:lnTo>
                  <a:lnTo>
                    <a:pt x="1034834" y="53180"/>
                  </a:lnTo>
                  <a:lnTo>
                    <a:pt x="1036791" y="48025"/>
                  </a:lnTo>
                  <a:lnTo>
                    <a:pt x="1037770" y="44241"/>
                  </a:lnTo>
                  <a:lnTo>
                    <a:pt x="1037639" y="39673"/>
                  </a:lnTo>
                  <a:lnTo>
                    <a:pt x="1038749" y="38629"/>
                  </a:lnTo>
                  <a:lnTo>
                    <a:pt x="1041489" y="38172"/>
                  </a:lnTo>
                  <a:lnTo>
                    <a:pt x="1046840" y="39347"/>
                  </a:lnTo>
                  <a:lnTo>
                    <a:pt x="1048667" y="40978"/>
                  </a:lnTo>
                  <a:lnTo>
                    <a:pt x="1050625" y="41239"/>
                  </a:lnTo>
                  <a:lnTo>
                    <a:pt x="1051538" y="42349"/>
                  </a:lnTo>
                  <a:lnTo>
                    <a:pt x="1051473" y="43784"/>
                  </a:lnTo>
                  <a:lnTo>
                    <a:pt x="1053692" y="44894"/>
                  </a:lnTo>
                  <a:lnTo>
                    <a:pt x="1054083" y="46916"/>
                  </a:lnTo>
                  <a:lnTo>
                    <a:pt x="1056171" y="47177"/>
                  </a:lnTo>
                  <a:lnTo>
                    <a:pt x="1057802" y="46198"/>
                  </a:lnTo>
                  <a:lnTo>
                    <a:pt x="1058063" y="46459"/>
                  </a:lnTo>
                  <a:lnTo>
                    <a:pt x="1057411" y="48808"/>
                  </a:lnTo>
                  <a:lnTo>
                    <a:pt x="1059434" y="49657"/>
                  </a:lnTo>
                  <a:lnTo>
                    <a:pt x="1060151" y="51288"/>
                  </a:lnTo>
                  <a:lnTo>
                    <a:pt x="1060935" y="52071"/>
                  </a:lnTo>
                  <a:lnTo>
                    <a:pt x="1060608" y="53702"/>
                  </a:lnTo>
                  <a:lnTo>
                    <a:pt x="1057998" y="55073"/>
                  </a:lnTo>
                  <a:lnTo>
                    <a:pt x="1053887" y="54877"/>
                  </a:lnTo>
                  <a:lnTo>
                    <a:pt x="1051277" y="53702"/>
                  </a:lnTo>
                  <a:lnTo>
                    <a:pt x="1047819" y="54159"/>
                  </a:lnTo>
                  <a:lnTo>
                    <a:pt x="1046840" y="53637"/>
                  </a:lnTo>
                  <a:lnTo>
                    <a:pt x="1045731" y="54942"/>
                  </a:lnTo>
                  <a:lnTo>
                    <a:pt x="1046187" y="56182"/>
                  </a:lnTo>
                  <a:lnTo>
                    <a:pt x="1045992" y="56639"/>
                  </a:lnTo>
                  <a:lnTo>
                    <a:pt x="1045209" y="56378"/>
                  </a:lnTo>
                  <a:lnTo>
                    <a:pt x="1046449" y="57552"/>
                  </a:lnTo>
                  <a:lnTo>
                    <a:pt x="1048341" y="58205"/>
                  </a:lnTo>
                  <a:lnTo>
                    <a:pt x="1050625" y="56573"/>
                  </a:lnTo>
                  <a:lnTo>
                    <a:pt x="1051864" y="58596"/>
                  </a:lnTo>
                  <a:lnTo>
                    <a:pt x="1052517" y="58727"/>
                  </a:lnTo>
                  <a:lnTo>
                    <a:pt x="1054475" y="57356"/>
                  </a:lnTo>
                  <a:lnTo>
                    <a:pt x="1057085" y="57356"/>
                  </a:lnTo>
                  <a:lnTo>
                    <a:pt x="1059238" y="58205"/>
                  </a:lnTo>
                  <a:lnTo>
                    <a:pt x="1063218" y="62055"/>
                  </a:lnTo>
                  <a:lnTo>
                    <a:pt x="1066742" y="63490"/>
                  </a:lnTo>
                  <a:lnTo>
                    <a:pt x="1067525" y="62511"/>
                  </a:lnTo>
                  <a:lnTo>
                    <a:pt x="1068569" y="62903"/>
                  </a:lnTo>
                  <a:lnTo>
                    <a:pt x="1069678" y="61924"/>
                  </a:lnTo>
                  <a:lnTo>
                    <a:pt x="1070657" y="60293"/>
                  </a:lnTo>
                  <a:lnTo>
                    <a:pt x="1072027" y="59379"/>
                  </a:lnTo>
                  <a:lnTo>
                    <a:pt x="1072615" y="59379"/>
                  </a:lnTo>
                  <a:lnTo>
                    <a:pt x="1073332" y="60032"/>
                  </a:lnTo>
                  <a:lnTo>
                    <a:pt x="1072615" y="60815"/>
                  </a:lnTo>
                  <a:lnTo>
                    <a:pt x="1072615" y="61794"/>
                  </a:lnTo>
                  <a:lnTo>
                    <a:pt x="1074115" y="62511"/>
                  </a:lnTo>
                  <a:lnTo>
                    <a:pt x="1074637" y="60945"/>
                  </a:lnTo>
                  <a:lnTo>
                    <a:pt x="1074964" y="60880"/>
                  </a:lnTo>
                  <a:lnTo>
                    <a:pt x="1076399" y="61402"/>
                  </a:lnTo>
                  <a:lnTo>
                    <a:pt x="1078487" y="61533"/>
                  </a:lnTo>
                  <a:lnTo>
                    <a:pt x="1079270" y="61272"/>
                  </a:lnTo>
                  <a:lnTo>
                    <a:pt x="1080445" y="61598"/>
                  </a:lnTo>
                  <a:lnTo>
                    <a:pt x="1080119" y="60750"/>
                  </a:lnTo>
                  <a:lnTo>
                    <a:pt x="1077770" y="59184"/>
                  </a:lnTo>
                  <a:lnTo>
                    <a:pt x="1077509" y="57879"/>
                  </a:lnTo>
                  <a:lnTo>
                    <a:pt x="1076464" y="56573"/>
                  </a:lnTo>
                  <a:lnTo>
                    <a:pt x="1074050" y="55791"/>
                  </a:lnTo>
                  <a:lnTo>
                    <a:pt x="1073463" y="54942"/>
                  </a:lnTo>
                  <a:lnTo>
                    <a:pt x="1074181" y="53833"/>
                  </a:lnTo>
                  <a:lnTo>
                    <a:pt x="1076138" y="52919"/>
                  </a:lnTo>
                  <a:lnTo>
                    <a:pt x="1078357" y="52463"/>
                  </a:lnTo>
                  <a:lnTo>
                    <a:pt x="1078553" y="52202"/>
                  </a:lnTo>
                  <a:lnTo>
                    <a:pt x="1078031" y="51876"/>
                  </a:lnTo>
                  <a:lnTo>
                    <a:pt x="1075747" y="52006"/>
                  </a:lnTo>
                  <a:lnTo>
                    <a:pt x="1072484" y="53180"/>
                  </a:lnTo>
                  <a:lnTo>
                    <a:pt x="1070266" y="52919"/>
                  </a:lnTo>
                  <a:lnTo>
                    <a:pt x="1067525" y="51419"/>
                  </a:lnTo>
                  <a:lnTo>
                    <a:pt x="1065633" y="49787"/>
                  </a:lnTo>
                  <a:lnTo>
                    <a:pt x="1064915" y="48482"/>
                  </a:lnTo>
                  <a:lnTo>
                    <a:pt x="1060021" y="45481"/>
                  </a:lnTo>
                  <a:lnTo>
                    <a:pt x="1056693" y="42609"/>
                  </a:lnTo>
                  <a:lnTo>
                    <a:pt x="1055453" y="42153"/>
                  </a:lnTo>
                  <a:lnTo>
                    <a:pt x="1053104" y="42349"/>
                  </a:lnTo>
                  <a:lnTo>
                    <a:pt x="1052256" y="41761"/>
                  </a:lnTo>
                  <a:lnTo>
                    <a:pt x="1052060" y="40260"/>
                  </a:lnTo>
                  <a:lnTo>
                    <a:pt x="1051081" y="37716"/>
                  </a:lnTo>
                  <a:lnTo>
                    <a:pt x="1051212" y="34388"/>
                  </a:lnTo>
                  <a:lnTo>
                    <a:pt x="1050820" y="33735"/>
                  </a:lnTo>
                  <a:lnTo>
                    <a:pt x="1050364" y="33278"/>
                  </a:lnTo>
                  <a:lnTo>
                    <a:pt x="1047754" y="32430"/>
                  </a:lnTo>
                  <a:lnTo>
                    <a:pt x="1046775" y="30995"/>
                  </a:lnTo>
                  <a:lnTo>
                    <a:pt x="1045404" y="30407"/>
                  </a:lnTo>
                  <a:lnTo>
                    <a:pt x="1044752" y="29429"/>
                  </a:lnTo>
                  <a:lnTo>
                    <a:pt x="1045927" y="24535"/>
                  </a:lnTo>
                  <a:lnTo>
                    <a:pt x="1046057" y="22577"/>
                  </a:lnTo>
                  <a:lnTo>
                    <a:pt x="1045600" y="19837"/>
                  </a:lnTo>
                  <a:lnTo>
                    <a:pt x="1046253" y="17357"/>
                  </a:lnTo>
                  <a:lnTo>
                    <a:pt x="1046318" y="14094"/>
                  </a:lnTo>
                  <a:lnTo>
                    <a:pt x="1042729" y="12724"/>
                  </a:lnTo>
                  <a:lnTo>
                    <a:pt x="1040511" y="13507"/>
                  </a:lnTo>
                  <a:lnTo>
                    <a:pt x="1038292" y="13116"/>
                  </a:lnTo>
                  <a:lnTo>
                    <a:pt x="1036791" y="11158"/>
                  </a:lnTo>
                  <a:lnTo>
                    <a:pt x="1033790" y="9592"/>
                  </a:lnTo>
                  <a:lnTo>
                    <a:pt x="1033333" y="7830"/>
                  </a:lnTo>
                  <a:lnTo>
                    <a:pt x="1034116" y="6721"/>
                  </a:lnTo>
                  <a:lnTo>
                    <a:pt x="1032419" y="6003"/>
                  </a:lnTo>
                  <a:lnTo>
                    <a:pt x="1032028" y="4372"/>
                  </a:lnTo>
                  <a:lnTo>
                    <a:pt x="1031245" y="4176"/>
                  </a:lnTo>
                  <a:lnTo>
                    <a:pt x="1030396" y="4894"/>
                  </a:lnTo>
                  <a:lnTo>
                    <a:pt x="1029418" y="4633"/>
                  </a:lnTo>
                  <a:lnTo>
                    <a:pt x="1029548" y="3784"/>
                  </a:lnTo>
                  <a:lnTo>
                    <a:pt x="1034312" y="1435"/>
                  </a:lnTo>
                  <a:lnTo>
                    <a:pt x="1036922" y="848"/>
                  </a:lnTo>
                  <a:lnTo>
                    <a:pt x="1037770" y="130"/>
                  </a:lnTo>
                  <a:lnTo>
                    <a:pt x="1039010" y="0"/>
                  </a:lnTo>
                  <a:lnTo>
                    <a:pt x="1039401" y="848"/>
                  </a:lnTo>
                  <a:lnTo>
                    <a:pt x="1040250" y="1305"/>
                  </a:lnTo>
                  <a:lnTo>
                    <a:pt x="1040641" y="2284"/>
                  </a:lnTo>
                  <a:lnTo>
                    <a:pt x="1041359" y="2545"/>
                  </a:lnTo>
                  <a:lnTo>
                    <a:pt x="1042860" y="2218"/>
                  </a:lnTo>
                  <a:lnTo>
                    <a:pt x="1043577" y="2610"/>
                  </a:lnTo>
                  <a:lnTo>
                    <a:pt x="1044165" y="3654"/>
                  </a:lnTo>
                  <a:lnTo>
                    <a:pt x="1045143" y="4176"/>
                  </a:lnTo>
                  <a:lnTo>
                    <a:pt x="1046775" y="4763"/>
                  </a:lnTo>
                  <a:lnTo>
                    <a:pt x="1048667" y="4763"/>
                  </a:lnTo>
                  <a:lnTo>
                    <a:pt x="1049776" y="5416"/>
                  </a:lnTo>
                  <a:lnTo>
                    <a:pt x="1050298" y="7961"/>
                  </a:lnTo>
                  <a:lnTo>
                    <a:pt x="1051081" y="9070"/>
                  </a:lnTo>
                  <a:lnTo>
                    <a:pt x="1058390" y="8352"/>
                  </a:lnTo>
                  <a:lnTo>
                    <a:pt x="1059238" y="8874"/>
                  </a:lnTo>
                  <a:lnTo>
                    <a:pt x="1059890" y="8613"/>
                  </a:lnTo>
                  <a:lnTo>
                    <a:pt x="1060804" y="9266"/>
                  </a:lnTo>
                  <a:lnTo>
                    <a:pt x="1064915" y="8678"/>
                  </a:lnTo>
                  <a:lnTo>
                    <a:pt x="1065306" y="9723"/>
                  </a:lnTo>
                  <a:lnTo>
                    <a:pt x="1066089" y="9983"/>
                  </a:lnTo>
                  <a:lnTo>
                    <a:pt x="1067786" y="9592"/>
                  </a:lnTo>
                  <a:lnTo>
                    <a:pt x="1068699" y="10179"/>
                  </a:lnTo>
                  <a:lnTo>
                    <a:pt x="1069352" y="9853"/>
                  </a:lnTo>
                  <a:lnTo>
                    <a:pt x="1071962" y="13311"/>
                  </a:lnTo>
                  <a:lnTo>
                    <a:pt x="1074115" y="13637"/>
                  </a:lnTo>
                  <a:lnTo>
                    <a:pt x="1076791" y="14682"/>
                  </a:lnTo>
                  <a:lnTo>
                    <a:pt x="1078031" y="14029"/>
                  </a:lnTo>
                  <a:lnTo>
                    <a:pt x="1080249" y="14356"/>
                  </a:lnTo>
                  <a:lnTo>
                    <a:pt x="1081032" y="13833"/>
                  </a:lnTo>
                  <a:lnTo>
                    <a:pt x="1082272" y="16900"/>
                  </a:lnTo>
                  <a:lnTo>
                    <a:pt x="1085208" y="18336"/>
                  </a:lnTo>
                  <a:lnTo>
                    <a:pt x="1087818" y="19380"/>
                  </a:lnTo>
                  <a:lnTo>
                    <a:pt x="1089972" y="19119"/>
                  </a:lnTo>
                  <a:lnTo>
                    <a:pt x="1092321" y="20097"/>
                  </a:lnTo>
                  <a:lnTo>
                    <a:pt x="1095844" y="20489"/>
                  </a:lnTo>
                  <a:lnTo>
                    <a:pt x="1097737" y="21207"/>
                  </a:lnTo>
                  <a:lnTo>
                    <a:pt x="1099694" y="23164"/>
                  </a:lnTo>
                  <a:lnTo>
                    <a:pt x="1102565" y="24600"/>
                  </a:lnTo>
                  <a:lnTo>
                    <a:pt x="1103153" y="26427"/>
                  </a:lnTo>
                  <a:lnTo>
                    <a:pt x="1105436" y="27275"/>
                  </a:lnTo>
                  <a:lnTo>
                    <a:pt x="1104458" y="29298"/>
                  </a:lnTo>
                  <a:lnTo>
                    <a:pt x="1100999" y="29559"/>
                  </a:lnTo>
                  <a:lnTo>
                    <a:pt x="1101260" y="30277"/>
                  </a:lnTo>
                  <a:lnTo>
                    <a:pt x="1102239" y="30734"/>
                  </a:lnTo>
                  <a:lnTo>
                    <a:pt x="1104719" y="30864"/>
                  </a:lnTo>
                  <a:lnTo>
                    <a:pt x="1106024" y="31843"/>
                  </a:lnTo>
                  <a:lnTo>
                    <a:pt x="1106024" y="34127"/>
                  </a:lnTo>
                  <a:lnTo>
                    <a:pt x="1104131" y="36150"/>
                  </a:lnTo>
                  <a:lnTo>
                    <a:pt x="1103936" y="36867"/>
                  </a:lnTo>
                  <a:lnTo>
                    <a:pt x="1106676" y="38564"/>
                  </a:lnTo>
                  <a:lnTo>
                    <a:pt x="1108634" y="41696"/>
                  </a:lnTo>
                  <a:lnTo>
                    <a:pt x="1110330" y="42544"/>
                  </a:lnTo>
                  <a:lnTo>
                    <a:pt x="1110265" y="43328"/>
                  </a:lnTo>
                  <a:lnTo>
                    <a:pt x="1109547" y="44371"/>
                  </a:lnTo>
                  <a:lnTo>
                    <a:pt x="1109613" y="45220"/>
                  </a:lnTo>
                  <a:lnTo>
                    <a:pt x="1111440" y="47308"/>
                  </a:lnTo>
                  <a:lnTo>
                    <a:pt x="1110722" y="50701"/>
                  </a:lnTo>
                  <a:lnTo>
                    <a:pt x="1114702" y="52789"/>
                  </a:lnTo>
                  <a:lnTo>
                    <a:pt x="1118030" y="53507"/>
                  </a:lnTo>
                  <a:lnTo>
                    <a:pt x="1119009" y="52267"/>
                  </a:lnTo>
                  <a:lnTo>
                    <a:pt x="1120771" y="51484"/>
                  </a:lnTo>
                  <a:lnTo>
                    <a:pt x="1121554" y="51614"/>
                  </a:lnTo>
                  <a:lnTo>
                    <a:pt x="1122141" y="52071"/>
                  </a:lnTo>
                  <a:lnTo>
                    <a:pt x="1122402" y="53637"/>
                  </a:lnTo>
                  <a:lnTo>
                    <a:pt x="1123511" y="55008"/>
                  </a:lnTo>
                  <a:lnTo>
                    <a:pt x="1125534" y="55791"/>
                  </a:lnTo>
                  <a:lnTo>
                    <a:pt x="1127492" y="55464"/>
                  </a:lnTo>
                  <a:lnTo>
                    <a:pt x="1130298" y="56900"/>
                  </a:lnTo>
                  <a:lnTo>
                    <a:pt x="1131342" y="57096"/>
                  </a:lnTo>
                  <a:lnTo>
                    <a:pt x="1132516" y="59575"/>
                  </a:lnTo>
                  <a:lnTo>
                    <a:pt x="1135648" y="61141"/>
                  </a:lnTo>
                  <a:lnTo>
                    <a:pt x="1137475" y="63490"/>
                  </a:lnTo>
                  <a:lnTo>
                    <a:pt x="1139368" y="64534"/>
                  </a:lnTo>
                  <a:lnTo>
                    <a:pt x="1142630" y="65056"/>
                  </a:lnTo>
                  <a:lnTo>
                    <a:pt x="1144457" y="64012"/>
                  </a:lnTo>
                  <a:lnTo>
                    <a:pt x="1146219" y="64143"/>
                  </a:lnTo>
                  <a:lnTo>
                    <a:pt x="1146676" y="63425"/>
                  </a:lnTo>
                  <a:lnTo>
                    <a:pt x="1147655" y="63033"/>
                  </a:lnTo>
                  <a:lnTo>
                    <a:pt x="1149286" y="63621"/>
                  </a:lnTo>
                  <a:lnTo>
                    <a:pt x="1149286" y="64665"/>
                  </a:lnTo>
                  <a:lnTo>
                    <a:pt x="1150526" y="65774"/>
                  </a:lnTo>
                  <a:lnTo>
                    <a:pt x="1150721" y="66818"/>
                  </a:lnTo>
                  <a:lnTo>
                    <a:pt x="1152483" y="66557"/>
                  </a:lnTo>
                  <a:lnTo>
                    <a:pt x="1154180" y="67666"/>
                  </a:lnTo>
                  <a:lnTo>
                    <a:pt x="1155681" y="67666"/>
                  </a:lnTo>
                  <a:lnTo>
                    <a:pt x="1159400" y="68776"/>
                  </a:lnTo>
                  <a:lnTo>
                    <a:pt x="1159726" y="69363"/>
                  </a:lnTo>
                  <a:lnTo>
                    <a:pt x="1159204" y="73082"/>
                  </a:lnTo>
                  <a:lnTo>
                    <a:pt x="1159465" y="73604"/>
                  </a:lnTo>
                  <a:lnTo>
                    <a:pt x="1161097" y="74518"/>
                  </a:lnTo>
                  <a:lnTo>
                    <a:pt x="1164620" y="75170"/>
                  </a:lnTo>
                  <a:lnTo>
                    <a:pt x="1165925" y="74648"/>
                  </a:lnTo>
                  <a:lnTo>
                    <a:pt x="1168340" y="74648"/>
                  </a:lnTo>
                  <a:lnTo>
                    <a:pt x="1170428" y="73539"/>
                  </a:lnTo>
                  <a:lnTo>
                    <a:pt x="1172124" y="73800"/>
                  </a:lnTo>
                  <a:lnTo>
                    <a:pt x="1174604" y="75627"/>
                  </a:lnTo>
                  <a:lnTo>
                    <a:pt x="1175452" y="75627"/>
                  </a:lnTo>
                  <a:lnTo>
                    <a:pt x="1175909" y="75236"/>
                  </a:lnTo>
                  <a:lnTo>
                    <a:pt x="1178845" y="76019"/>
                  </a:lnTo>
                  <a:lnTo>
                    <a:pt x="1180346" y="77780"/>
                  </a:lnTo>
                  <a:lnTo>
                    <a:pt x="1183739" y="79934"/>
                  </a:lnTo>
                  <a:lnTo>
                    <a:pt x="1184914" y="83066"/>
                  </a:lnTo>
                  <a:lnTo>
                    <a:pt x="1187458" y="85285"/>
                  </a:lnTo>
                  <a:lnTo>
                    <a:pt x="1188568" y="85219"/>
                  </a:lnTo>
                  <a:lnTo>
                    <a:pt x="1188763" y="86002"/>
                  </a:lnTo>
                  <a:lnTo>
                    <a:pt x="1187002" y="89069"/>
                  </a:lnTo>
                  <a:lnTo>
                    <a:pt x="1187524" y="89460"/>
                  </a:lnTo>
                  <a:lnTo>
                    <a:pt x="1187263" y="90439"/>
                  </a:lnTo>
                  <a:lnTo>
                    <a:pt x="1187980" y="90962"/>
                  </a:lnTo>
                  <a:lnTo>
                    <a:pt x="1188176" y="91810"/>
                  </a:lnTo>
                  <a:lnTo>
                    <a:pt x="1186741" y="92267"/>
                  </a:lnTo>
                  <a:lnTo>
                    <a:pt x="1186414" y="93310"/>
                  </a:lnTo>
                  <a:lnTo>
                    <a:pt x="1184783" y="94159"/>
                  </a:lnTo>
                  <a:lnTo>
                    <a:pt x="1184783" y="95007"/>
                  </a:lnTo>
                  <a:lnTo>
                    <a:pt x="1183870" y="95855"/>
                  </a:lnTo>
                  <a:lnTo>
                    <a:pt x="1182825" y="96116"/>
                  </a:lnTo>
                  <a:lnTo>
                    <a:pt x="1181977" y="97356"/>
                  </a:lnTo>
                  <a:lnTo>
                    <a:pt x="1180542" y="97617"/>
                  </a:lnTo>
                  <a:lnTo>
                    <a:pt x="1178910" y="98727"/>
                  </a:lnTo>
                  <a:lnTo>
                    <a:pt x="1179041" y="100097"/>
                  </a:lnTo>
                  <a:lnTo>
                    <a:pt x="1178649" y="100945"/>
                  </a:lnTo>
                  <a:lnTo>
                    <a:pt x="1175583" y="101989"/>
                  </a:lnTo>
                  <a:lnTo>
                    <a:pt x="1175517" y="102707"/>
                  </a:lnTo>
                  <a:lnTo>
                    <a:pt x="1172450" y="103816"/>
                  </a:lnTo>
                  <a:lnTo>
                    <a:pt x="1169906" y="105382"/>
                  </a:lnTo>
                  <a:lnTo>
                    <a:pt x="1167687" y="105773"/>
                  </a:lnTo>
                  <a:lnTo>
                    <a:pt x="1163968" y="108318"/>
                  </a:lnTo>
                  <a:lnTo>
                    <a:pt x="1161814" y="108906"/>
                  </a:lnTo>
                  <a:lnTo>
                    <a:pt x="1157573" y="111450"/>
                  </a:lnTo>
                  <a:lnTo>
                    <a:pt x="1155681" y="113212"/>
                  </a:lnTo>
                  <a:lnTo>
                    <a:pt x="1153136" y="113082"/>
                  </a:lnTo>
                  <a:lnTo>
                    <a:pt x="1150656" y="113800"/>
                  </a:lnTo>
                  <a:lnTo>
                    <a:pt x="1149025" y="115366"/>
                  </a:lnTo>
                  <a:lnTo>
                    <a:pt x="1148111" y="114974"/>
                  </a:lnTo>
                  <a:lnTo>
                    <a:pt x="1146872" y="115235"/>
                  </a:lnTo>
                  <a:lnTo>
                    <a:pt x="1145175" y="116997"/>
                  </a:lnTo>
                  <a:lnTo>
                    <a:pt x="1144261" y="117389"/>
                  </a:lnTo>
                  <a:lnTo>
                    <a:pt x="1144066" y="118302"/>
                  </a:lnTo>
                  <a:lnTo>
                    <a:pt x="1142239" y="118628"/>
                  </a:lnTo>
                  <a:lnTo>
                    <a:pt x="1139694" y="120912"/>
                  </a:lnTo>
                  <a:lnTo>
                    <a:pt x="1138063" y="121304"/>
                  </a:lnTo>
                  <a:lnTo>
                    <a:pt x="1137149" y="122282"/>
                  </a:lnTo>
                  <a:lnTo>
                    <a:pt x="1128470" y="126459"/>
                  </a:lnTo>
                  <a:lnTo>
                    <a:pt x="1123055" y="131091"/>
                  </a:lnTo>
                  <a:lnTo>
                    <a:pt x="1122467" y="130896"/>
                  </a:lnTo>
                  <a:lnTo>
                    <a:pt x="1120444" y="131809"/>
                  </a:lnTo>
                  <a:lnTo>
                    <a:pt x="1117508" y="132266"/>
                  </a:lnTo>
                  <a:lnTo>
                    <a:pt x="1112549" y="135072"/>
                  </a:lnTo>
                  <a:lnTo>
                    <a:pt x="1109678" y="137290"/>
                  </a:lnTo>
                  <a:lnTo>
                    <a:pt x="1105502" y="142184"/>
                  </a:lnTo>
                  <a:lnTo>
                    <a:pt x="1100673" y="146883"/>
                  </a:lnTo>
                  <a:lnTo>
                    <a:pt x="1099890" y="150341"/>
                  </a:lnTo>
                  <a:lnTo>
                    <a:pt x="1097802" y="152690"/>
                  </a:lnTo>
                  <a:lnTo>
                    <a:pt x="1097084" y="152625"/>
                  </a:lnTo>
                  <a:lnTo>
                    <a:pt x="1096040" y="153473"/>
                  </a:lnTo>
                  <a:lnTo>
                    <a:pt x="1094409" y="155692"/>
                  </a:lnTo>
                  <a:lnTo>
                    <a:pt x="1093691" y="157258"/>
                  </a:lnTo>
                  <a:lnTo>
                    <a:pt x="1093756" y="158628"/>
                  </a:lnTo>
                  <a:lnTo>
                    <a:pt x="1092386" y="160912"/>
                  </a:lnTo>
                  <a:lnTo>
                    <a:pt x="1092190" y="163000"/>
                  </a:lnTo>
                  <a:lnTo>
                    <a:pt x="1087557" y="167959"/>
                  </a:lnTo>
                  <a:lnTo>
                    <a:pt x="1086448" y="169851"/>
                  </a:lnTo>
                  <a:lnTo>
                    <a:pt x="1082141" y="175006"/>
                  </a:lnTo>
                  <a:lnTo>
                    <a:pt x="1081619" y="176311"/>
                  </a:lnTo>
                  <a:lnTo>
                    <a:pt x="1080445" y="177486"/>
                  </a:lnTo>
                  <a:lnTo>
                    <a:pt x="1077052" y="184141"/>
                  </a:lnTo>
                  <a:lnTo>
                    <a:pt x="1076399" y="185120"/>
                  </a:lnTo>
                  <a:lnTo>
                    <a:pt x="1076464" y="184729"/>
                  </a:lnTo>
                  <a:close/>
                  <a:moveTo>
                    <a:pt x="985829" y="179770"/>
                  </a:moveTo>
                  <a:lnTo>
                    <a:pt x="986416" y="178987"/>
                  </a:lnTo>
                  <a:lnTo>
                    <a:pt x="988178" y="178008"/>
                  </a:lnTo>
                  <a:lnTo>
                    <a:pt x="988961" y="176115"/>
                  </a:lnTo>
                  <a:lnTo>
                    <a:pt x="990527" y="174876"/>
                  </a:lnTo>
                  <a:lnTo>
                    <a:pt x="991180" y="173505"/>
                  </a:lnTo>
                  <a:lnTo>
                    <a:pt x="991963" y="174158"/>
                  </a:lnTo>
                  <a:lnTo>
                    <a:pt x="995878" y="173701"/>
                  </a:lnTo>
                  <a:lnTo>
                    <a:pt x="999141" y="173832"/>
                  </a:lnTo>
                  <a:lnTo>
                    <a:pt x="999793" y="174158"/>
                  </a:lnTo>
                  <a:lnTo>
                    <a:pt x="1003252" y="178269"/>
                  </a:lnTo>
                  <a:lnTo>
                    <a:pt x="1003643" y="179509"/>
                  </a:lnTo>
                  <a:lnTo>
                    <a:pt x="1004491" y="180096"/>
                  </a:lnTo>
                  <a:lnTo>
                    <a:pt x="1007102" y="180357"/>
                  </a:lnTo>
                  <a:lnTo>
                    <a:pt x="1007428" y="181140"/>
                  </a:lnTo>
                  <a:lnTo>
                    <a:pt x="1006906" y="182119"/>
                  </a:lnTo>
                  <a:lnTo>
                    <a:pt x="1007558" y="182902"/>
                  </a:lnTo>
                  <a:lnTo>
                    <a:pt x="1007754" y="184011"/>
                  </a:lnTo>
                  <a:lnTo>
                    <a:pt x="1008667" y="184533"/>
                  </a:lnTo>
                  <a:lnTo>
                    <a:pt x="1011800" y="190863"/>
                  </a:lnTo>
                  <a:lnTo>
                    <a:pt x="1012844" y="191319"/>
                  </a:lnTo>
                  <a:lnTo>
                    <a:pt x="1013235" y="192168"/>
                  </a:lnTo>
                  <a:lnTo>
                    <a:pt x="1012648" y="193146"/>
                  </a:lnTo>
                  <a:lnTo>
                    <a:pt x="1011604" y="193081"/>
                  </a:lnTo>
                  <a:lnTo>
                    <a:pt x="1010951" y="193603"/>
                  </a:lnTo>
                  <a:lnTo>
                    <a:pt x="1010756" y="193342"/>
                  </a:lnTo>
                  <a:lnTo>
                    <a:pt x="1011408" y="192559"/>
                  </a:lnTo>
                  <a:lnTo>
                    <a:pt x="1010299" y="192363"/>
                  </a:lnTo>
                  <a:lnTo>
                    <a:pt x="1008015" y="194060"/>
                  </a:lnTo>
                  <a:lnTo>
                    <a:pt x="1007167" y="194190"/>
                  </a:lnTo>
                  <a:lnTo>
                    <a:pt x="1006188" y="193277"/>
                  </a:lnTo>
                  <a:lnTo>
                    <a:pt x="1005731" y="193277"/>
                  </a:lnTo>
                  <a:lnTo>
                    <a:pt x="998097" y="195104"/>
                  </a:lnTo>
                  <a:lnTo>
                    <a:pt x="995552" y="193277"/>
                  </a:lnTo>
                  <a:lnTo>
                    <a:pt x="994638" y="190406"/>
                  </a:lnTo>
                  <a:lnTo>
                    <a:pt x="990854" y="188970"/>
                  </a:lnTo>
                  <a:lnTo>
                    <a:pt x="988505" y="188840"/>
                  </a:lnTo>
                  <a:lnTo>
                    <a:pt x="987004" y="186621"/>
                  </a:lnTo>
                  <a:lnTo>
                    <a:pt x="986482" y="182445"/>
                  </a:lnTo>
                  <a:lnTo>
                    <a:pt x="985634" y="181140"/>
                  </a:lnTo>
                  <a:lnTo>
                    <a:pt x="985829" y="179770"/>
                  </a:lnTo>
                  <a:close/>
                  <a:moveTo>
                    <a:pt x="677643" y="194843"/>
                  </a:moveTo>
                  <a:lnTo>
                    <a:pt x="677056" y="194908"/>
                  </a:lnTo>
                  <a:lnTo>
                    <a:pt x="676404" y="194190"/>
                  </a:lnTo>
                  <a:lnTo>
                    <a:pt x="676208" y="192885"/>
                  </a:lnTo>
                  <a:lnTo>
                    <a:pt x="676860" y="192624"/>
                  </a:lnTo>
                  <a:lnTo>
                    <a:pt x="676599" y="192037"/>
                  </a:lnTo>
                  <a:lnTo>
                    <a:pt x="675751" y="192363"/>
                  </a:lnTo>
                  <a:lnTo>
                    <a:pt x="675360" y="192102"/>
                  </a:lnTo>
                  <a:lnTo>
                    <a:pt x="675555" y="191123"/>
                  </a:lnTo>
                  <a:lnTo>
                    <a:pt x="676208" y="190732"/>
                  </a:lnTo>
                  <a:lnTo>
                    <a:pt x="675229" y="190340"/>
                  </a:lnTo>
                  <a:lnTo>
                    <a:pt x="675164" y="189688"/>
                  </a:lnTo>
                  <a:lnTo>
                    <a:pt x="676860" y="188644"/>
                  </a:lnTo>
                  <a:lnTo>
                    <a:pt x="677448" y="188840"/>
                  </a:lnTo>
                  <a:lnTo>
                    <a:pt x="677643" y="188057"/>
                  </a:lnTo>
                  <a:lnTo>
                    <a:pt x="678100" y="188252"/>
                  </a:lnTo>
                  <a:lnTo>
                    <a:pt x="678557" y="187339"/>
                  </a:lnTo>
                  <a:lnTo>
                    <a:pt x="679862" y="187535"/>
                  </a:lnTo>
                  <a:lnTo>
                    <a:pt x="680319" y="188187"/>
                  </a:lnTo>
                  <a:lnTo>
                    <a:pt x="680058" y="189035"/>
                  </a:lnTo>
                  <a:lnTo>
                    <a:pt x="682081" y="191319"/>
                  </a:lnTo>
                  <a:lnTo>
                    <a:pt x="682276" y="192951"/>
                  </a:lnTo>
                  <a:lnTo>
                    <a:pt x="680776" y="193407"/>
                  </a:lnTo>
                  <a:lnTo>
                    <a:pt x="679666" y="194517"/>
                  </a:lnTo>
                  <a:lnTo>
                    <a:pt x="679144" y="194190"/>
                  </a:lnTo>
                  <a:lnTo>
                    <a:pt x="678622" y="194908"/>
                  </a:lnTo>
                  <a:lnTo>
                    <a:pt x="677643" y="194908"/>
                  </a:lnTo>
                  <a:close/>
                  <a:moveTo>
                    <a:pt x="691085" y="214875"/>
                  </a:moveTo>
                  <a:lnTo>
                    <a:pt x="689128" y="213309"/>
                  </a:lnTo>
                  <a:lnTo>
                    <a:pt x="688606" y="212526"/>
                  </a:lnTo>
                  <a:lnTo>
                    <a:pt x="688671" y="211613"/>
                  </a:lnTo>
                  <a:lnTo>
                    <a:pt x="687692" y="210895"/>
                  </a:lnTo>
                  <a:lnTo>
                    <a:pt x="688149" y="209264"/>
                  </a:lnTo>
                  <a:lnTo>
                    <a:pt x="687888" y="207632"/>
                  </a:lnTo>
                  <a:lnTo>
                    <a:pt x="683255" y="207502"/>
                  </a:lnTo>
                  <a:lnTo>
                    <a:pt x="682668" y="206653"/>
                  </a:lnTo>
                  <a:lnTo>
                    <a:pt x="683386" y="206262"/>
                  </a:lnTo>
                  <a:lnTo>
                    <a:pt x="683190" y="205544"/>
                  </a:lnTo>
                  <a:lnTo>
                    <a:pt x="683581" y="205283"/>
                  </a:lnTo>
                  <a:lnTo>
                    <a:pt x="685147" y="206393"/>
                  </a:lnTo>
                  <a:lnTo>
                    <a:pt x="685996" y="204696"/>
                  </a:lnTo>
                  <a:lnTo>
                    <a:pt x="687627" y="203848"/>
                  </a:lnTo>
                  <a:lnTo>
                    <a:pt x="688214" y="202803"/>
                  </a:lnTo>
                  <a:lnTo>
                    <a:pt x="688149" y="201825"/>
                  </a:lnTo>
                  <a:lnTo>
                    <a:pt x="686061" y="199019"/>
                  </a:lnTo>
                  <a:lnTo>
                    <a:pt x="686191" y="197649"/>
                  </a:lnTo>
                  <a:lnTo>
                    <a:pt x="684952" y="195822"/>
                  </a:lnTo>
                  <a:lnTo>
                    <a:pt x="685408" y="193734"/>
                  </a:lnTo>
                  <a:lnTo>
                    <a:pt x="685017" y="192689"/>
                  </a:lnTo>
                  <a:lnTo>
                    <a:pt x="685278" y="192363"/>
                  </a:lnTo>
                  <a:lnTo>
                    <a:pt x="686779" y="192820"/>
                  </a:lnTo>
                  <a:lnTo>
                    <a:pt x="688214" y="194712"/>
                  </a:lnTo>
                  <a:lnTo>
                    <a:pt x="688802" y="197192"/>
                  </a:lnTo>
                  <a:lnTo>
                    <a:pt x="688541" y="198105"/>
                  </a:lnTo>
                  <a:lnTo>
                    <a:pt x="689846" y="200389"/>
                  </a:lnTo>
                  <a:lnTo>
                    <a:pt x="689715" y="201825"/>
                  </a:lnTo>
                  <a:lnTo>
                    <a:pt x="690368" y="204631"/>
                  </a:lnTo>
                  <a:lnTo>
                    <a:pt x="690890" y="205674"/>
                  </a:lnTo>
                  <a:lnTo>
                    <a:pt x="691934" y="205674"/>
                  </a:lnTo>
                  <a:lnTo>
                    <a:pt x="692651" y="206458"/>
                  </a:lnTo>
                  <a:lnTo>
                    <a:pt x="692390" y="207567"/>
                  </a:lnTo>
                  <a:lnTo>
                    <a:pt x="692586" y="210047"/>
                  </a:lnTo>
                  <a:lnTo>
                    <a:pt x="691673" y="212722"/>
                  </a:lnTo>
                  <a:lnTo>
                    <a:pt x="691868" y="214549"/>
                  </a:lnTo>
                  <a:lnTo>
                    <a:pt x="691477" y="215006"/>
                  </a:lnTo>
                  <a:lnTo>
                    <a:pt x="691085" y="214875"/>
                  </a:lnTo>
                  <a:close/>
                  <a:moveTo>
                    <a:pt x="655131" y="240911"/>
                  </a:moveTo>
                  <a:lnTo>
                    <a:pt x="654414" y="240976"/>
                  </a:lnTo>
                  <a:lnTo>
                    <a:pt x="653304" y="240323"/>
                  </a:lnTo>
                  <a:lnTo>
                    <a:pt x="652978" y="238562"/>
                  </a:lnTo>
                  <a:lnTo>
                    <a:pt x="652521" y="238040"/>
                  </a:lnTo>
                  <a:lnTo>
                    <a:pt x="650499" y="238040"/>
                  </a:lnTo>
                  <a:lnTo>
                    <a:pt x="649520" y="238757"/>
                  </a:lnTo>
                  <a:lnTo>
                    <a:pt x="648345" y="238040"/>
                  </a:lnTo>
                  <a:lnTo>
                    <a:pt x="647366" y="238562"/>
                  </a:lnTo>
                  <a:lnTo>
                    <a:pt x="644234" y="237844"/>
                  </a:lnTo>
                  <a:lnTo>
                    <a:pt x="644039" y="237191"/>
                  </a:lnTo>
                  <a:lnTo>
                    <a:pt x="643517" y="236996"/>
                  </a:lnTo>
                  <a:lnTo>
                    <a:pt x="642538" y="237387"/>
                  </a:lnTo>
                  <a:lnTo>
                    <a:pt x="642016" y="236865"/>
                  </a:lnTo>
                  <a:lnTo>
                    <a:pt x="640189" y="237061"/>
                  </a:lnTo>
                  <a:lnTo>
                    <a:pt x="639406" y="236800"/>
                  </a:lnTo>
                  <a:lnTo>
                    <a:pt x="639340" y="236082"/>
                  </a:lnTo>
                  <a:lnTo>
                    <a:pt x="640058" y="235625"/>
                  </a:lnTo>
                  <a:lnTo>
                    <a:pt x="639928" y="234973"/>
                  </a:lnTo>
                  <a:lnTo>
                    <a:pt x="639014" y="234777"/>
                  </a:lnTo>
                  <a:lnTo>
                    <a:pt x="639471" y="233276"/>
                  </a:lnTo>
                  <a:lnTo>
                    <a:pt x="640646" y="232428"/>
                  </a:lnTo>
                  <a:lnTo>
                    <a:pt x="641951" y="232689"/>
                  </a:lnTo>
                  <a:lnTo>
                    <a:pt x="642277" y="232428"/>
                  </a:lnTo>
                  <a:lnTo>
                    <a:pt x="641037" y="228709"/>
                  </a:lnTo>
                  <a:lnTo>
                    <a:pt x="640906" y="225772"/>
                  </a:lnTo>
                  <a:lnTo>
                    <a:pt x="642146" y="225055"/>
                  </a:lnTo>
                  <a:lnTo>
                    <a:pt x="642734" y="223489"/>
                  </a:lnTo>
                  <a:lnTo>
                    <a:pt x="643973" y="223749"/>
                  </a:lnTo>
                  <a:lnTo>
                    <a:pt x="646061" y="222575"/>
                  </a:lnTo>
                  <a:lnTo>
                    <a:pt x="646322" y="221923"/>
                  </a:lnTo>
                  <a:lnTo>
                    <a:pt x="645605" y="220944"/>
                  </a:lnTo>
                  <a:lnTo>
                    <a:pt x="646257" y="219182"/>
                  </a:lnTo>
                  <a:lnTo>
                    <a:pt x="643321" y="218007"/>
                  </a:lnTo>
                  <a:lnTo>
                    <a:pt x="642473" y="216767"/>
                  </a:lnTo>
                  <a:lnTo>
                    <a:pt x="642473" y="215919"/>
                  </a:lnTo>
                  <a:lnTo>
                    <a:pt x="641559" y="215071"/>
                  </a:lnTo>
                  <a:lnTo>
                    <a:pt x="641559" y="214353"/>
                  </a:lnTo>
                  <a:lnTo>
                    <a:pt x="641885" y="213962"/>
                  </a:lnTo>
                  <a:lnTo>
                    <a:pt x="642864" y="214288"/>
                  </a:lnTo>
                  <a:lnTo>
                    <a:pt x="643647" y="214027"/>
                  </a:lnTo>
                  <a:lnTo>
                    <a:pt x="644365" y="215462"/>
                  </a:lnTo>
                  <a:lnTo>
                    <a:pt x="644822" y="215332"/>
                  </a:lnTo>
                  <a:lnTo>
                    <a:pt x="645083" y="214484"/>
                  </a:lnTo>
                  <a:lnTo>
                    <a:pt x="646779" y="215397"/>
                  </a:lnTo>
                  <a:lnTo>
                    <a:pt x="648019" y="214222"/>
                  </a:lnTo>
                  <a:lnTo>
                    <a:pt x="649063" y="211417"/>
                  </a:lnTo>
                  <a:lnTo>
                    <a:pt x="648084" y="210503"/>
                  </a:lnTo>
                  <a:lnTo>
                    <a:pt x="648215" y="210112"/>
                  </a:lnTo>
                  <a:lnTo>
                    <a:pt x="649911" y="210373"/>
                  </a:lnTo>
                  <a:lnTo>
                    <a:pt x="650433" y="212135"/>
                  </a:lnTo>
                  <a:lnTo>
                    <a:pt x="651673" y="212787"/>
                  </a:lnTo>
                  <a:lnTo>
                    <a:pt x="651673" y="215789"/>
                  </a:lnTo>
                  <a:lnTo>
                    <a:pt x="655001" y="216050"/>
                  </a:lnTo>
                  <a:lnTo>
                    <a:pt x="655653" y="217681"/>
                  </a:lnTo>
                  <a:lnTo>
                    <a:pt x="656698" y="218660"/>
                  </a:lnTo>
                  <a:lnTo>
                    <a:pt x="660352" y="218921"/>
                  </a:lnTo>
                  <a:lnTo>
                    <a:pt x="660743" y="219704"/>
                  </a:lnTo>
                  <a:lnTo>
                    <a:pt x="663549" y="221335"/>
                  </a:lnTo>
                  <a:lnTo>
                    <a:pt x="662831" y="221923"/>
                  </a:lnTo>
                  <a:lnTo>
                    <a:pt x="662962" y="224076"/>
                  </a:lnTo>
                  <a:lnTo>
                    <a:pt x="662244" y="224924"/>
                  </a:lnTo>
                  <a:lnTo>
                    <a:pt x="662048" y="226034"/>
                  </a:lnTo>
                  <a:lnTo>
                    <a:pt x="663157" y="226947"/>
                  </a:lnTo>
                  <a:lnTo>
                    <a:pt x="662896" y="229883"/>
                  </a:lnTo>
                  <a:lnTo>
                    <a:pt x="663941" y="230536"/>
                  </a:lnTo>
                  <a:lnTo>
                    <a:pt x="664985" y="230405"/>
                  </a:lnTo>
                  <a:lnTo>
                    <a:pt x="665833" y="232102"/>
                  </a:lnTo>
                  <a:lnTo>
                    <a:pt x="666224" y="233537"/>
                  </a:lnTo>
                  <a:lnTo>
                    <a:pt x="666224" y="237714"/>
                  </a:lnTo>
                  <a:lnTo>
                    <a:pt x="665180" y="238040"/>
                  </a:lnTo>
                  <a:lnTo>
                    <a:pt x="664854" y="237583"/>
                  </a:lnTo>
                  <a:lnTo>
                    <a:pt x="664267" y="238040"/>
                  </a:lnTo>
                  <a:lnTo>
                    <a:pt x="663745" y="237061"/>
                  </a:lnTo>
                  <a:lnTo>
                    <a:pt x="662374" y="237061"/>
                  </a:lnTo>
                  <a:lnTo>
                    <a:pt x="661135" y="238692"/>
                  </a:lnTo>
                  <a:lnTo>
                    <a:pt x="660091" y="238888"/>
                  </a:lnTo>
                  <a:lnTo>
                    <a:pt x="657089" y="237974"/>
                  </a:lnTo>
                  <a:lnTo>
                    <a:pt x="655719" y="237909"/>
                  </a:lnTo>
                  <a:lnTo>
                    <a:pt x="654740" y="238562"/>
                  </a:lnTo>
                  <a:lnTo>
                    <a:pt x="654740" y="239410"/>
                  </a:lnTo>
                  <a:lnTo>
                    <a:pt x="655262" y="240258"/>
                  </a:lnTo>
                  <a:lnTo>
                    <a:pt x="655131" y="240911"/>
                  </a:lnTo>
                  <a:close/>
                  <a:moveTo>
                    <a:pt x="676665" y="229426"/>
                  </a:moveTo>
                  <a:lnTo>
                    <a:pt x="677643" y="230471"/>
                  </a:lnTo>
                  <a:lnTo>
                    <a:pt x="677187" y="230731"/>
                  </a:lnTo>
                  <a:lnTo>
                    <a:pt x="677121" y="231906"/>
                  </a:lnTo>
                  <a:lnTo>
                    <a:pt x="675033" y="232102"/>
                  </a:lnTo>
                  <a:lnTo>
                    <a:pt x="673859" y="229688"/>
                  </a:lnTo>
                  <a:lnTo>
                    <a:pt x="673598" y="227860"/>
                  </a:lnTo>
                  <a:lnTo>
                    <a:pt x="674316" y="228317"/>
                  </a:lnTo>
                  <a:lnTo>
                    <a:pt x="674707" y="228056"/>
                  </a:lnTo>
                  <a:lnTo>
                    <a:pt x="676665" y="229426"/>
                  </a:lnTo>
                  <a:close/>
                  <a:moveTo>
                    <a:pt x="674511" y="232559"/>
                  </a:moveTo>
                  <a:lnTo>
                    <a:pt x="676012" y="233929"/>
                  </a:lnTo>
                  <a:lnTo>
                    <a:pt x="676795" y="234059"/>
                  </a:lnTo>
                  <a:lnTo>
                    <a:pt x="677121" y="235234"/>
                  </a:lnTo>
                  <a:lnTo>
                    <a:pt x="678818" y="236213"/>
                  </a:lnTo>
                  <a:lnTo>
                    <a:pt x="680058" y="239671"/>
                  </a:lnTo>
                  <a:lnTo>
                    <a:pt x="676665" y="240519"/>
                  </a:lnTo>
                  <a:lnTo>
                    <a:pt x="675555" y="240128"/>
                  </a:lnTo>
                  <a:lnTo>
                    <a:pt x="673141" y="237974"/>
                  </a:lnTo>
                  <a:lnTo>
                    <a:pt x="673924" y="235234"/>
                  </a:lnTo>
                  <a:lnTo>
                    <a:pt x="673989" y="232754"/>
                  </a:lnTo>
                  <a:lnTo>
                    <a:pt x="674511" y="232559"/>
                  </a:lnTo>
                  <a:close/>
                  <a:moveTo>
                    <a:pt x="680776" y="251938"/>
                  </a:moveTo>
                  <a:lnTo>
                    <a:pt x="680580" y="252461"/>
                  </a:lnTo>
                  <a:lnTo>
                    <a:pt x="677317" y="251221"/>
                  </a:lnTo>
                  <a:lnTo>
                    <a:pt x="677448" y="250046"/>
                  </a:lnTo>
                  <a:lnTo>
                    <a:pt x="676469" y="250699"/>
                  </a:lnTo>
                  <a:lnTo>
                    <a:pt x="676469" y="249655"/>
                  </a:lnTo>
                  <a:lnTo>
                    <a:pt x="677252" y="249133"/>
                  </a:lnTo>
                  <a:lnTo>
                    <a:pt x="676338" y="248545"/>
                  </a:lnTo>
                  <a:lnTo>
                    <a:pt x="677839" y="246979"/>
                  </a:lnTo>
                  <a:lnTo>
                    <a:pt x="680058" y="245870"/>
                  </a:lnTo>
                  <a:lnTo>
                    <a:pt x="680971" y="244696"/>
                  </a:lnTo>
                  <a:lnTo>
                    <a:pt x="681624" y="245217"/>
                  </a:lnTo>
                  <a:lnTo>
                    <a:pt x="682211" y="245022"/>
                  </a:lnTo>
                  <a:lnTo>
                    <a:pt x="682929" y="245739"/>
                  </a:lnTo>
                  <a:lnTo>
                    <a:pt x="683581" y="248154"/>
                  </a:lnTo>
                  <a:lnTo>
                    <a:pt x="683516" y="249850"/>
                  </a:lnTo>
                  <a:lnTo>
                    <a:pt x="682929" y="251025"/>
                  </a:lnTo>
                  <a:lnTo>
                    <a:pt x="682015" y="251742"/>
                  </a:lnTo>
                  <a:lnTo>
                    <a:pt x="680776" y="251938"/>
                  </a:lnTo>
                  <a:close/>
                  <a:moveTo>
                    <a:pt x="131744" y="747333"/>
                  </a:moveTo>
                  <a:lnTo>
                    <a:pt x="129591" y="747202"/>
                  </a:lnTo>
                  <a:lnTo>
                    <a:pt x="122935" y="742113"/>
                  </a:lnTo>
                  <a:lnTo>
                    <a:pt x="121369" y="741917"/>
                  </a:lnTo>
                  <a:lnTo>
                    <a:pt x="120455" y="742439"/>
                  </a:lnTo>
                  <a:lnTo>
                    <a:pt x="120194" y="743222"/>
                  </a:lnTo>
                  <a:lnTo>
                    <a:pt x="119803" y="743091"/>
                  </a:lnTo>
                  <a:lnTo>
                    <a:pt x="118367" y="741786"/>
                  </a:lnTo>
                  <a:lnTo>
                    <a:pt x="118172" y="739568"/>
                  </a:lnTo>
                  <a:lnTo>
                    <a:pt x="116932" y="738524"/>
                  </a:lnTo>
                  <a:lnTo>
                    <a:pt x="116345" y="735196"/>
                  </a:lnTo>
                  <a:lnTo>
                    <a:pt x="118824" y="733630"/>
                  </a:lnTo>
                  <a:lnTo>
                    <a:pt x="119607" y="734021"/>
                  </a:lnTo>
                  <a:lnTo>
                    <a:pt x="119933" y="733825"/>
                  </a:lnTo>
                  <a:lnTo>
                    <a:pt x="120064" y="732455"/>
                  </a:lnTo>
                  <a:lnTo>
                    <a:pt x="118889" y="726322"/>
                  </a:lnTo>
                  <a:lnTo>
                    <a:pt x="118759" y="722994"/>
                  </a:lnTo>
                  <a:lnTo>
                    <a:pt x="121108" y="717643"/>
                  </a:lnTo>
                  <a:lnTo>
                    <a:pt x="121238" y="714511"/>
                  </a:lnTo>
                  <a:lnTo>
                    <a:pt x="123066" y="713075"/>
                  </a:lnTo>
                  <a:lnTo>
                    <a:pt x="124762" y="712358"/>
                  </a:lnTo>
                  <a:lnTo>
                    <a:pt x="126393" y="710009"/>
                  </a:lnTo>
                  <a:lnTo>
                    <a:pt x="127568" y="707268"/>
                  </a:lnTo>
                  <a:lnTo>
                    <a:pt x="128286" y="703744"/>
                  </a:lnTo>
                  <a:lnTo>
                    <a:pt x="129395" y="701917"/>
                  </a:lnTo>
                  <a:lnTo>
                    <a:pt x="128677" y="700416"/>
                  </a:lnTo>
                  <a:lnTo>
                    <a:pt x="128808" y="699633"/>
                  </a:lnTo>
                  <a:lnTo>
                    <a:pt x="131287" y="695653"/>
                  </a:lnTo>
                  <a:lnTo>
                    <a:pt x="131679" y="693630"/>
                  </a:lnTo>
                  <a:lnTo>
                    <a:pt x="131353" y="690890"/>
                  </a:lnTo>
                  <a:lnTo>
                    <a:pt x="128220" y="684365"/>
                  </a:lnTo>
                  <a:lnTo>
                    <a:pt x="128286" y="683646"/>
                  </a:lnTo>
                  <a:lnTo>
                    <a:pt x="131744" y="680580"/>
                  </a:lnTo>
                  <a:lnTo>
                    <a:pt x="132462" y="678231"/>
                  </a:lnTo>
                  <a:lnTo>
                    <a:pt x="133114" y="677578"/>
                  </a:lnTo>
                  <a:lnTo>
                    <a:pt x="135659" y="677056"/>
                  </a:lnTo>
                  <a:lnTo>
                    <a:pt x="138400" y="677709"/>
                  </a:lnTo>
                  <a:lnTo>
                    <a:pt x="139313" y="677121"/>
                  </a:lnTo>
                  <a:lnTo>
                    <a:pt x="140488" y="674120"/>
                  </a:lnTo>
                  <a:lnTo>
                    <a:pt x="141662" y="672489"/>
                  </a:lnTo>
                  <a:lnTo>
                    <a:pt x="141989" y="668117"/>
                  </a:lnTo>
                  <a:lnTo>
                    <a:pt x="141662" y="667203"/>
                  </a:lnTo>
                  <a:lnTo>
                    <a:pt x="139444" y="666290"/>
                  </a:lnTo>
                  <a:lnTo>
                    <a:pt x="138204" y="664854"/>
                  </a:lnTo>
                  <a:lnTo>
                    <a:pt x="137029" y="664789"/>
                  </a:lnTo>
                  <a:lnTo>
                    <a:pt x="136116" y="666290"/>
                  </a:lnTo>
                  <a:lnTo>
                    <a:pt x="135529" y="665507"/>
                  </a:lnTo>
                  <a:lnTo>
                    <a:pt x="132853" y="664919"/>
                  </a:lnTo>
                  <a:lnTo>
                    <a:pt x="131679" y="663810"/>
                  </a:lnTo>
                  <a:lnTo>
                    <a:pt x="128742" y="662701"/>
                  </a:lnTo>
                  <a:lnTo>
                    <a:pt x="128090" y="661004"/>
                  </a:lnTo>
                  <a:lnTo>
                    <a:pt x="127698" y="661722"/>
                  </a:lnTo>
                  <a:lnTo>
                    <a:pt x="126198" y="660808"/>
                  </a:lnTo>
                  <a:lnTo>
                    <a:pt x="125937" y="660091"/>
                  </a:lnTo>
                  <a:lnTo>
                    <a:pt x="125023" y="660091"/>
                  </a:lnTo>
                  <a:lnTo>
                    <a:pt x="123979" y="658981"/>
                  </a:lnTo>
                  <a:lnTo>
                    <a:pt x="124762" y="657611"/>
                  </a:lnTo>
                  <a:lnTo>
                    <a:pt x="125610" y="657872"/>
                  </a:lnTo>
                  <a:lnTo>
                    <a:pt x="126067" y="657415"/>
                  </a:lnTo>
                  <a:lnTo>
                    <a:pt x="127633" y="659047"/>
                  </a:lnTo>
                  <a:lnTo>
                    <a:pt x="128481" y="658133"/>
                  </a:lnTo>
                  <a:lnTo>
                    <a:pt x="132070" y="658851"/>
                  </a:lnTo>
                  <a:lnTo>
                    <a:pt x="133963" y="661004"/>
                  </a:lnTo>
                  <a:lnTo>
                    <a:pt x="134680" y="663549"/>
                  </a:lnTo>
                  <a:lnTo>
                    <a:pt x="137747" y="664006"/>
                  </a:lnTo>
                  <a:lnTo>
                    <a:pt x="138857" y="663549"/>
                  </a:lnTo>
                  <a:lnTo>
                    <a:pt x="136899" y="661983"/>
                  </a:lnTo>
                  <a:lnTo>
                    <a:pt x="135659" y="657154"/>
                  </a:lnTo>
                  <a:lnTo>
                    <a:pt x="132853" y="656045"/>
                  </a:lnTo>
                  <a:lnTo>
                    <a:pt x="129460" y="656698"/>
                  </a:lnTo>
                  <a:lnTo>
                    <a:pt x="128155" y="655197"/>
                  </a:lnTo>
                  <a:lnTo>
                    <a:pt x="128351" y="654414"/>
                  </a:lnTo>
                  <a:lnTo>
                    <a:pt x="129134" y="654740"/>
                  </a:lnTo>
                  <a:lnTo>
                    <a:pt x="129395" y="654283"/>
                  </a:lnTo>
                  <a:lnTo>
                    <a:pt x="130243" y="654022"/>
                  </a:lnTo>
                  <a:lnTo>
                    <a:pt x="131026" y="654153"/>
                  </a:lnTo>
                  <a:lnTo>
                    <a:pt x="131809" y="655131"/>
                  </a:lnTo>
                  <a:lnTo>
                    <a:pt x="132331" y="655131"/>
                  </a:lnTo>
                  <a:lnTo>
                    <a:pt x="132331" y="654610"/>
                  </a:lnTo>
                  <a:lnTo>
                    <a:pt x="132919" y="654218"/>
                  </a:lnTo>
                  <a:lnTo>
                    <a:pt x="131940" y="652456"/>
                  </a:lnTo>
                  <a:lnTo>
                    <a:pt x="132723" y="651934"/>
                  </a:lnTo>
                  <a:lnTo>
                    <a:pt x="132788" y="650564"/>
                  </a:lnTo>
                  <a:lnTo>
                    <a:pt x="134028" y="650629"/>
                  </a:lnTo>
                  <a:lnTo>
                    <a:pt x="134093" y="651347"/>
                  </a:lnTo>
                  <a:lnTo>
                    <a:pt x="134680" y="651412"/>
                  </a:lnTo>
                  <a:lnTo>
                    <a:pt x="134615" y="650694"/>
                  </a:lnTo>
                  <a:lnTo>
                    <a:pt x="132853" y="648411"/>
                  </a:lnTo>
                  <a:lnTo>
                    <a:pt x="133375" y="648149"/>
                  </a:lnTo>
                  <a:lnTo>
                    <a:pt x="135659" y="648411"/>
                  </a:lnTo>
                  <a:lnTo>
                    <a:pt x="135855" y="648149"/>
                  </a:lnTo>
                  <a:lnTo>
                    <a:pt x="133897" y="646845"/>
                  </a:lnTo>
                  <a:lnTo>
                    <a:pt x="134876" y="646192"/>
                  </a:lnTo>
                  <a:lnTo>
                    <a:pt x="134354" y="645670"/>
                  </a:lnTo>
                  <a:lnTo>
                    <a:pt x="134876" y="644756"/>
                  </a:lnTo>
                  <a:lnTo>
                    <a:pt x="133245" y="644039"/>
                  </a:lnTo>
                  <a:lnTo>
                    <a:pt x="133049" y="643321"/>
                  </a:lnTo>
                  <a:lnTo>
                    <a:pt x="133571" y="643060"/>
                  </a:lnTo>
                  <a:lnTo>
                    <a:pt x="134550" y="643451"/>
                  </a:lnTo>
                  <a:lnTo>
                    <a:pt x="135724" y="642864"/>
                  </a:lnTo>
                  <a:lnTo>
                    <a:pt x="136051" y="642211"/>
                  </a:lnTo>
                  <a:lnTo>
                    <a:pt x="135855" y="641363"/>
                  </a:lnTo>
                  <a:lnTo>
                    <a:pt x="136703" y="641102"/>
                  </a:lnTo>
                  <a:lnTo>
                    <a:pt x="137356" y="640319"/>
                  </a:lnTo>
                  <a:lnTo>
                    <a:pt x="137486" y="639536"/>
                  </a:lnTo>
                  <a:lnTo>
                    <a:pt x="140292" y="639014"/>
                  </a:lnTo>
                  <a:lnTo>
                    <a:pt x="141271" y="638492"/>
                  </a:lnTo>
                  <a:lnTo>
                    <a:pt x="144272" y="638166"/>
                  </a:lnTo>
                  <a:lnTo>
                    <a:pt x="143294" y="637122"/>
                  </a:lnTo>
                  <a:lnTo>
                    <a:pt x="144011" y="636926"/>
                  </a:lnTo>
                  <a:lnTo>
                    <a:pt x="143620" y="635752"/>
                  </a:lnTo>
                  <a:lnTo>
                    <a:pt x="144925" y="634446"/>
                  </a:lnTo>
                  <a:lnTo>
                    <a:pt x="146883" y="636208"/>
                  </a:lnTo>
                  <a:lnTo>
                    <a:pt x="148905" y="636012"/>
                  </a:lnTo>
                  <a:lnTo>
                    <a:pt x="149297" y="636795"/>
                  </a:lnTo>
                  <a:lnTo>
                    <a:pt x="149623" y="635360"/>
                  </a:lnTo>
                  <a:lnTo>
                    <a:pt x="151711" y="635752"/>
                  </a:lnTo>
                  <a:lnTo>
                    <a:pt x="151515" y="634707"/>
                  </a:lnTo>
                  <a:lnTo>
                    <a:pt x="152364" y="634707"/>
                  </a:lnTo>
                  <a:lnTo>
                    <a:pt x="152625" y="633859"/>
                  </a:lnTo>
                  <a:lnTo>
                    <a:pt x="151711" y="633207"/>
                  </a:lnTo>
                  <a:lnTo>
                    <a:pt x="152037" y="632750"/>
                  </a:lnTo>
                  <a:lnTo>
                    <a:pt x="151711" y="631902"/>
                  </a:lnTo>
                  <a:lnTo>
                    <a:pt x="153016" y="631249"/>
                  </a:lnTo>
                  <a:lnTo>
                    <a:pt x="153734" y="629749"/>
                  </a:lnTo>
                  <a:lnTo>
                    <a:pt x="158302" y="630923"/>
                  </a:lnTo>
                  <a:lnTo>
                    <a:pt x="157649" y="630140"/>
                  </a:lnTo>
                  <a:lnTo>
                    <a:pt x="159019" y="629879"/>
                  </a:lnTo>
                  <a:lnTo>
                    <a:pt x="159215" y="629487"/>
                  </a:lnTo>
                  <a:lnTo>
                    <a:pt x="158236" y="628313"/>
                  </a:lnTo>
                  <a:lnTo>
                    <a:pt x="159280" y="628182"/>
                  </a:lnTo>
                  <a:lnTo>
                    <a:pt x="159411" y="627856"/>
                  </a:lnTo>
                  <a:lnTo>
                    <a:pt x="156997" y="625964"/>
                  </a:lnTo>
                  <a:lnTo>
                    <a:pt x="156670" y="624920"/>
                  </a:lnTo>
                  <a:lnTo>
                    <a:pt x="157323" y="623810"/>
                  </a:lnTo>
                  <a:lnTo>
                    <a:pt x="159280" y="622571"/>
                  </a:lnTo>
                  <a:lnTo>
                    <a:pt x="159672" y="621918"/>
                  </a:lnTo>
                  <a:lnTo>
                    <a:pt x="159672" y="620482"/>
                  </a:lnTo>
                  <a:lnTo>
                    <a:pt x="160259" y="619765"/>
                  </a:lnTo>
                  <a:lnTo>
                    <a:pt x="160781" y="622375"/>
                  </a:lnTo>
                  <a:lnTo>
                    <a:pt x="161564" y="621983"/>
                  </a:lnTo>
                  <a:lnTo>
                    <a:pt x="161956" y="622701"/>
                  </a:lnTo>
                  <a:lnTo>
                    <a:pt x="162674" y="622505"/>
                  </a:lnTo>
                  <a:lnTo>
                    <a:pt x="163391" y="623680"/>
                  </a:lnTo>
                  <a:lnTo>
                    <a:pt x="164240" y="624072"/>
                  </a:lnTo>
                  <a:lnTo>
                    <a:pt x="164696" y="625311"/>
                  </a:lnTo>
                  <a:lnTo>
                    <a:pt x="166067" y="624463"/>
                  </a:lnTo>
                  <a:lnTo>
                    <a:pt x="166328" y="624659"/>
                  </a:lnTo>
                  <a:lnTo>
                    <a:pt x="166001" y="625833"/>
                  </a:lnTo>
                  <a:lnTo>
                    <a:pt x="164109" y="628509"/>
                  </a:lnTo>
                  <a:lnTo>
                    <a:pt x="165023" y="631184"/>
                  </a:lnTo>
                  <a:lnTo>
                    <a:pt x="165936" y="630401"/>
                  </a:lnTo>
                  <a:lnTo>
                    <a:pt x="167829" y="630401"/>
                  </a:lnTo>
                  <a:lnTo>
                    <a:pt x="168090" y="632032"/>
                  </a:lnTo>
                  <a:lnTo>
                    <a:pt x="169395" y="631380"/>
                  </a:lnTo>
                  <a:lnTo>
                    <a:pt x="170243" y="632489"/>
                  </a:lnTo>
                  <a:lnTo>
                    <a:pt x="170765" y="632228"/>
                  </a:lnTo>
                  <a:lnTo>
                    <a:pt x="170569" y="634055"/>
                  </a:lnTo>
                  <a:lnTo>
                    <a:pt x="171483" y="636143"/>
                  </a:lnTo>
                  <a:lnTo>
                    <a:pt x="172592" y="636861"/>
                  </a:lnTo>
                  <a:lnTo>
                    <a:pt x="173179" y="636208"/>
                  </a:lnTo>
                  <a:lnTo>
                    <a:pt x="173766" y="636991"/>
                  </a:lnTo>
                  <a:lnTo>
                    <a:pt x="173375" y="637709"/>
                  </a:lnTo>
                  <a:lnTo>
                    <a:pt x="173897" y="639406"/>
                  </a:lnTo>
                  <a:lnTo>
                    <a:pt x="173766" y="640776"/>
                  </a:lnTo>
                  <a:lnTo>
                    <a:pt x="175659" y="641168"/>
                  </a:lnTo>
                  <a:lnTo>
                    <a:pt x="176246" y="640450"/>
                  </a:lnTo>
                  <a:lnTo>
                    <a:pt x="177290" y="641755"/>
                  </a:lnTo>
                  <a:lnTo>
                    <a:pt x="177877" y="640450"/>
                  </a:lnTo>
                  <a:lnTo>
                    <a:pt x="178726" y="640646"/>
                  </a:lnTo>
                  <a:lnTo>
                    <a:pt x="179509" y="642864"/>
                  </a:lnTo>
                  <a:lnTo>
                    <a:pt x="180422" y="642994"/>
                  </a:lnTo>
                  <a:lnTo>
                    <a:pt x="183097" y="642668"/>
                  </a:lnTo>
                  <a:lnTo>
                    <a:pt x="183554" y="641559"/>
                  </a:lnTo>
                  <a:lnTo>
                    <a:pt x="184272" y="641559"/>
                  </a:lnTo>
                  <a:lnTo>
                    <a:pt x="184859" y="642799"/>
                  </a:lnTo>
                  <a:lnTo>
                    <a:pt x="184794" y="644887"/>
                  </a:lnTo>
                  <a:lnTo>
                    <a:pt x="183554" y="645735"/>
                  </a:lnTo>
                  <a:lnTo>
                    <a:pt x="182967" y="645866"/>
                  </a:lnTo>
                  <a:lnTo>
                    <a:pt x="182575" y="645539"/>
                  </a:lnTo>
                  <a:lnTo>
                    <a:pt x="181727" y="646714"/>
                  </a:lnTo>
                  <a:lnTo>
                    <a:pt x="182445" y="646649"/>
                  </a:lnTo>
                  <a:lnTo>
                    <a:pt x="182771" y="647040"/>
                  </a:lnTo>
                  <a:lnTo>
                    <a:pt x="182836" y="650107"/>
                  </a:lnTo>
                  <a:lnTo>
                    <a:pt x="182314" y="652652"/>
                  </a:lnTo>
                  <a:lnTo>
                    <a:pt x="182771" y="653370"/>
                  </a:lnTo>
                  <a:lnTo>
                    <a:pt x="181401" y="653696"/>
                  </a:lnTo>
                  <a:lnTo>
                    <a:pt x="180553" y="654610"/>
                  </a:lnTo>
                  <a:lnTo>
                    <a:pt x="182575" y="654153"/>
                  </a:lnTo>
                  <a:lnTo>
                    <a:pt x="184533" y="652913"/>
                  </a:lnTo>
                  <a:lnTo>
                    <a:pt x="184468" y="651477"/>
                  </a:lnTo>
                  <a:lnTo>
                    <a:pt x="185120" y="650564"/>
                  </a:lnTo>
                  <a:lnTo>
                    <a:pt x="185251" y="649389"/>
                  </a:lnTo>
                  <a:lnTo>
                    <a:pt x="184272" y="648019"/>
                  </a:lnTo>
                  <a:lnTo>
                    <a:pt x="184990" y="647040"/>
                  </a:lnTo>
                  <a:lnTo>
                    <a:pt x="185055" y="644887"/>
                  </a:lnTo>
                  <a:lnTo>
                    <a:pt x="186099" y="642603"/>
                  </a:lnTo>
                  <a:lnTo>
                    <a:pt x="186295" y="640385"/>
                  </a:lnTo>
                  <a:lnTo>
                    <a:pt x="186686" y="639732"/>
                  </a:lnTo>
                  <a:lnTo>
                    <a:pt x="186686" y="640776"/>
                  </a:lnTo>
                  <a:lnTo>
                    <a:pt x="187339" y="640646"/>
                  </a:lnTo>
                  <a:lnTo>
                    <a:pt x="187208" y="641363"/>
                  </a:lnTo>
                  <a:lnTo>
                    <a:pt x="187796" y="641951"/>
                  </a:lnTo>
                  <a:lnTo>
                    <a:pt x="187013" y="642668"/>
                  </a:lnTo>
                  <a:lnTo>
                    <a:pt x="187926" y="642799"/>
                  </a:lnTo>
                  <a:lnTo>
                    <a:pt x="188383" y="644169"/>
                  </a:lnTo>
                  <a:lnTo>
                    <a:pt x="187796" y="645343"/>
                  </a:lnTo>
                  <a:lnTo>
                    <a:pt x="187991" y="645800"/>
                  </a:lnTo>
                  <a:lnTo>
                    <a:pt x="190014" y="646453"/>
                  </a:lnTo>
                  <a:lnTo>
                    <a:pt x="190732" y="646257"/>
                  </a:lnTo>
                  <a:lnTo>
                    <a:pt x="191058" y="647040"/>
                  </a:lnTo>
                  <a:lnTo>
                    <a:pt x="191776" y="647105"/>
                  </a:lnTo>
                  <a:lnTo>
                    <a:pt x="192885" y="646388"/>
                  </a:lnTo>
                  <a:lnTo>
                    <a:pt x="194256" y="646126"/>
                  </a:lnTo>
                  <a:lnTo>
                    <a:pt x="195300" y="644560"/>
                  </a:lnTo>
                  <a:lnTo>
                    <a:pt x="196800" y="643517"/>
                  </a:lnTo>
                  <a:lnTo>
                    <a:pt x="198040" y="643386"/>
                  </a:lnTo>
                  <a:lnTo>
                    <a:pt x="197779" y="645279"/>
                  </a:lnTo>
                  <a:lnTo>
                    <a:pt x="195495" y="648867"/>
                  </a:lnTo>
                  <a:lnTo>
                    <a:pt x="196670" y="651282"/>
                  </a:lnTo>
                  <a:lnTo>
                    <a:pt x="195365" y="652848"/>
                  </a:lnTo>
                  <a:lnTo>
                    <a:pt x="194582" y="656436"/>
                  </a:lnTo>
                  <a:lnTo>
                    <a:pt x="193277" y="658329"/>
                  </a:lnTo>
                  <a:lnTo>
                    <a:pt x="193277" y="659764"/>
                  </a:lnTo>
                  <a:lnTo>
                    <a:pt x="191907" y="659960"/>
                  </a:lnTo>
                  <a:lnTo>
                    <a:pt x="190732" y="659177"/>
                  </a:lnTo>
                  <a:lnTo>
                    <a:pt x="190601" y="660025"/>
                  </a:lnTo>
                  <a:lnTo>
                    <a:pt x="190079" y="660547"/>
                  </a:lnTo>
                  <a:lnTo>
                    <a:pt x="188970" y="659764"/>
                  </a:lnTo>
                  <a:lnTo>
                    <a:pt x="188644" y="661135"/>
                  </a:lnTo>
                  <a:lnTo>
                    <a:pt x="187274" y="661787"/>
                  </a:lnTo>
                  <a:lnTo>
                    <a:pt x="186230" y="662962"/>
                  </a:lnTo>
                  <a:lnTo>
                    <a:pt x="186556" y="664006"/>
                  </a:lnTo>
                  <a:lnTo>
                    <a:pt x="187796" y="664267"/>
                  </a:lnTo>
                  <a:lnTo>
                    <a:pt x="189623" y="665767"/>
                  </a:lnTo>
                  <a:lnTo>
                    <a:pt x="189623" y="666159"/>
                  </a:lnTo>
                  <a:lnTo>
                    <a:pt x="188579" y="666681"/>
                  </a:lnTo>
                  <a:lnTo>
                    <a:pt x="186752" y="666485"/>
                  </a:lnTo>
                  <a:lnTo>
                    <a:pt x="183685" y="666942"/>
                  </a:lnTo>
                  <a:lnTo>
                    <a:pt x="181727" y="667921"/>
                  </a:lnTo>
                  <a:lnTo>
                    <a:pt x="180096" y="666942"/>
                  </a:lnTo>
                  <a:lnTo>
                    <a:pt x="177877" y="667138"/>
                  </a:lnTo>
                  <a:lnTo>
                    <a:pt x="177421" y="668182"/>
                  </a:lnTo>
                  <a:lnTo>
                    <a:pt x="178660" y="669552"/>
                  </a:lnTo>
                  <a:lnTo>
                    <a:pt x="179117" y="670596"/>
                  </a:lnTo>
                  <a:lnTo>
                    <a:pt x="177551" y="670270"/>
                  </a:lnTo>
                  <a:lnTo>
                    <a:pt x="176246" y="670792"/>
                  </a:lnTo>
                  <a:lnTo>
                    <a:pt x="174615" y="669356"/>
                  </a:lnTo>
                  <a:lnTo>
                    <a:pt x="173375" y="665180"/>
                  </a:lnTo>
                  <a:lnTo>
                    <a:pt x="170895" y="661722"/>
                  </a:lnTo>
                  <a:lnTo>
                    <a:pt x="169786" y="659112"/>
                  </a:lnTo>
                  <a:lnTo>
                    <a:pt x="169199" y="656436"/>
                  </a:lnTo>
                  <a:lnTo>
                    <a:pt x="168612" y="655784"/>
                  </a:lnTo>
                  <a:lnTo>
                    <a:pt x="168546" y="653500"/>
                  </a:lnTo>
                  <a:lnTo>
                    <a:pt x="168285" y="653174"/>
                  </a:lnTo>
                  <a:lnTo>
                    <a:pt x="167437" y="653174"/>
                  </a:lnTo>
                  <a:lnTo>
                    <a:pt x="167111" y="654022"/>
                  </a:lnTo>
                  <a:lnTo>
                    <a:pt x="165871" y="653435"/>
                  </a:lnTo>
                  <a:lnTo>
                    <a:pt x="165610" y="654610"/>
                  </a:lnTo>
                  <a:lnTo>
                    <a:pt x="166850" y="654740"/>
                  </a:lnTo>
                  <a:lnTo>
                    <a:pt x="168612" y="658198"/>
                  </a:lnTo>
                  <a:lnTo>
                    <a:pt x="170178" y="662048"/>
                  </a:lnTo>
                  <a:lnTo>
                    <a:pt x="170439" y="663875"/>
                  </a:lnTo>
                  <a:lnTo>
                    <a:pt x="172070" y="666812"/>
                  </a:lnTo>
                  <a:lnTo>
                    <a:pt x="172722" y="669030"/>
                  </a:lnTo>
                  <a:lnTo>
                    <a:pt x="171744" y="669683"/>
                  </a:lnTo>
                  <a:lnTo>
                    <a:pt x="168220" y="668312"/>
                  </a:lnTo>
                  <a:lnTo>
                    <a:pt x="163718" y="668051"/>
                  </a:lnTo>
                  <a:lnTo>
                    <a:pt x="163326" y="666942"/>
                  </a:lnTo>
                  <a:lnTo>
                    <a:pt x="162869" y="667203"/>
                  </a:lnTo>
                  <a:lnTo>
                    <a:pt x="161695" y="667007"/>
                  </a:lnTo>
                  <a:lnTo>
                    <a:pt x="161108" y="667660"/>
                  </a:lnTo>
                  <a:lnTo>
                    <a:pt x="159868" y="667921"/>
                  </a:lnTo>
                  <a:lnTo>
                    <a:pt x="159280" y="668573"/>
                  </a:lnTo>
                  <a:lnTo>
                    <a:pt x="156997" y="667790"/>
                  </a:lnTo>
                  <a:lnTo>
                    <a:pt x="155626" y="668312"/>
                  </a:lnTo>
                  <a:lnTo>
                    <a:pt x="158171" y="671379"/>
                  </a:lnTo>
                  <a:lnTo>
                    <a:pt x="159150" y="673989"/>
                  </a:lnTo>
                  <a:lnTo>
                    <a:pt x="157388" y="675229"/>
                  </a:lnTo>
                  <a:lnTo>
                    <a:pt x="152103" y="674120"/>
                  </a:lnTo>
                  <a:lnTo>
                    <a:pt x="151776" y="674511"/>
                  </a:lnTo>
                  <a:lnTo>
                    <a:pt x="152494" y="676795"/>
                  </a:lnTo>
                  <a:lnTo>
                    <a:pt x="155431" y="678688"/>
                  </a:lnTo>
                  <a:lnTo>
                    <a:pt x="156801" y="679079"/>
                  </a:lnTo>
                  <a:lnTo>
                    <a:pt x="158563" y="681297"/>
                  </a:lnTo>
                  <a:lnTo>
                    <a:pt x="158302" y="683255"/>
                  </a:lnTo>
                  <a:lnTo>
                    <a:pt x="158758" y="683973"/>
                  </a:lnTo>
                  <a:lnTo>
                    <a:pt x="159215" y="683973"/>
                  </a:lnTo>
                  <a:lnTo>
                    <a:pt x="159150" y="685539"/>
                  </a:lnTo>
                  <a:lnTo>
                    <a:pt x="157584" y="686583"/>
                  </a:lnTo>
                  <a:lnTo>
                    <a:pt x="156083" y="687040"/>
                  </a:lnTo>
                  <a:lnTo>
                    <a:pt x="156475" y="688997"/>
                  </a:lnTo>
                  <a:lnTo>
                    <a:pt x="157975" y="689976"/>
                  </a:lnTo>
                  <a:lnTo>
                    <a:pt x="158106" y="690759"/>
                  </a:lnTo>
                  <a:lnTo>
                    <a:pt x="156670" y="693043"/>
                  </a:lnTo>
                  <a:lnTo>
                    <a:pt x="156083" y="692913"/>
                  </a:lnTo>
                  <a:lnTo>
                    <a:pt x="155170" y="690759"/>
                  </a:lnTo>
                  <a:lnTo>
                    <a:pt x="153473" y="690107"/>
                  </a:lnTo>
                  <a:lnTo>
                    <a:pt x="151776" y="688345"/>
                  </a:lnTo>
                  <a:lnTo>
                    <a:pt x="149101" y="687105"/>
                  </a:lnTo>
                  <a:lnTo>
                    <a:pt x="147144" y="686453"/>
                  </a:lnTo>
                  <a:lnTo>
                    <a:pt x="145969" y="686713"/>
                  </a:lnTo>
                  <a:lnTo>
                    <a:pt x="144599" y="688084"/>
                  </a:lnTo>
                  <a:lnTo>
                    <a:pt x="144403" y="687627"/>
                  </a:lnTo>
                  <a:lnTo>
                    <a:pt x="143881" y="687692"/>
                  </a:lnTo>
                  <a:lnTo>
                    <a:pt x="143489" y="689324"/>
                  </a:lnTo>
                  <a:lnTo>
                    <a:pt x="145512" y="689911"/>
                  </a:lnTo>
                  <a:lnTo>
                    <a:pt x="146687" y="690759"/>
                  </a:lnTo>
                  <a:lnTo>
                    <a:pt x="146752" y="693891"/>
                  </a:lnTo>
                  <a:lnTo>
                    <a:pt x="148318" y="695979"/>
                  </a:lnTo>
                  <a:lnTo>
                    <a:pt x="147731" y="698589"/>
                  </a:lnTo>
                  <a:lnTo>
                    <a:pt x="146817" y="699568"/>
                  </a:lnTo>
                  <a:lnTo>
                    <a:pt x="146426" y="700938"/>
                  </a:lnTo>
                  <a:lnTo>
                    <a:pt x="142250" y="699112"/>
                  </a:lnTo>
                  <a:lnTo>
                    <a:pt x="140945" y="699633"/>
                  </a:lnTo>
                  <a:lnTo>
                    <a:pt x="139705" y="699568"/>
                  </a:lnTo>
                  <a:lnTo>
                    <a:pt x="137552" y="700743"/>
                  </a:lnTo>
                  <a:lnTo>
                    <a:pt x="137291" y="701917"/>
                  </a:lnTo>
                  <a:lnTo>
                    <a:pt x="136312" y="702831"/>
                  </a:lnTo>
                  <a:lnTo>
                    <a:pt x="136312" y="703940"/>
                  </a:lnTo>
                  <a:lnTo>
                    <a:pt x="132005" y="704332"/>
                  </a:lnTo>
                  <a:lnTo>
                    <a:pt x="129917" y="705506"/>
                  </a:lnTo>
                  <a:lnTo>
                    <a:pt x="129395" y="707137"/>
                  </a:lnTo>
                  <a:lnTo>
                    <a:pt x="130439" y="708703"/>
                  </a:lnTo>
                  <a:lnTo>
                    <a:pt x="136507" y="710531"/>
                  </a:lnTo>
                  <a:lnTo>
                    <a:pt x="139183" y="710792"/>
                  </a:lnTo>
                  <a:lnTo>
                    <a:pt x="141206" y="712227"/>
                  </a:lnTo>
                  <a:lnTo>
                    <a:pt x="141858" y="713924"/>
                  </a:lnTo>
                  <a:lnTo>
                    <a:pt x="141336" y="714446"/>
                  </a:lnTo>
                  <a:lnTo>
                    <a:pt x="137878" y="714968"/>
                  </a:lnTo>
                  <a:lnTo>
                    <a:pt x="136834" y="715620"/>
                  </a:lnTo>
                  <a:lnTo>
                    <a:pt x="135463" y="717317"/>
                  </a:lnTo>
                  <a:lnTo>
                    <a:pt x="135594" y="718491"/>
                  </a:lnTo>
                  <a:lnTo>
                    <a:pt x="137682" y="720579"/>
                  </a:lnTo>
                  <a:lnTo>
                    <a:pt x="137486" y="723581"/>
                  </a:lnTo>
                  <a:lnTo>
                    <a:pt x="138530" y="725277"/>
                  </a:lnTo>
                  <a:lnTo>
                    <a:pt x="138400" y="726126"/>
                  </a:lnTo>
                  <a:lnTo>
                    <a:pt x="136964" y="727039"/>
                  </a:lnTo>
                  <a:lnTo>
                    <a:pt x="135920" y="726974"/>
                  </a:lnTo>
                  <a:lnTo>
                    <a:pt x="135529" y="725473"/>
                  </a:lnTo>
                  <a:lnTo>
                    <a:pt x="136507" y="724821"/>
                  </a:lnTo>
                  <a:lnTo>
                    <a:pt x="135724" y="723646"/>
                  </a:lnTo>
                  <a:lnTo>
                    <a:pt x="134615" y="724233"/>
                  </a:lnTo>
                  <a:lnTo>
                    <a:pt x="132984" y="724103"/>
                  </a:lnTo>
                  <a:lnTo>
                    <a:pt x="131614" y="724756"/>
                  </a:lnTo>
                  <a:lnTo>
                    <a:pt x="131287" y="725343"/>
                  </a:lnTo>
                  <a:lnTo>
                    <a:pt x="131418" y="725865"/>
                  </a:lnTo>
                  <a:lnTo>
                    <a:pt x="132005" y="726060"/>
                  </a:lnTo>
                  <a:lnTo>
                    <a:pt x="131809" y="727105"/>
                  </a:lnTo>
                  <a:lnTo>
                    <a:pt x="130635" y="726387"/>
                  </a:lnTo>
                  <a:lnTo>
                    <a:pt x="129982" y="726452"/>
                  </a:lnTo>
                  <a:lnTo>
                    <a:pt x="129982" y="727757"/>
                  </a:lnTo>
                  <a:lnTo>
                    <a:pt x="130831" y="728997"/>
                  </a:lnTo>
                  <a:lnTo>
                    <a:pt x="130504" y="729976"/>
                  </a:lnTo>
                  <a:lnTo>
                    <a:pt x="129591" y="730563"/>
                  </a:lnTo>
                  <a:lnTo>
                    <a:pt x="129591" y="732129"/>
                  </a:lnTo>
                  <a:lnTo>
                    <a:pt x="130570" y="732781"/>
                  </a:lnTo>
                  <a:lnTo>
                    <a:pt x="135790" y="733238"/>
                  </a:lnTo>
                  <a:lnTo>
                    <a:pt x="137943" y="734217"/>
                  </a:lnTo>
                  <a:lnTo>
                    <a:pt x="138008" y="734870"/>
                  </a:lnTo>
                  <a:lnTo>
                    <a:pt x="137095" y="736175"/>
                  </a:lnTo>
                  <a:lnTo>
                    <a:pt x="137356" y="738132"/>
                  </a:lnTo>
                  <a:lnTo>
                    <a:pt x="138139" y="739241"/>
                  </a:lnTo>
                  <a:lnTo>
                    <a:pt x="139835" y="740090"/>
                  </a:lnTo>
                  <a:lnTo>
                    <a:pt x="136051" y="745506"/>
                  </a:lnTo>
                  <a:lnTo>
                    <a:pt x="133636" y="746811"/>
                  </a:lnTo>
                  <a:lnTo>
                    <a:pt x="131744" y="747333"/>
                  </a:lnTo>
                  <a:close/>
                  <a:moveTo>
                    <a:pt x="629879" y="626421"/>
                  </a:moveTo>
                  <a:lnTo>
                    <a:pt x="629879" y="625964"/>
                  </a:lnTo>
                  <a:lnTo>
                    <a:pt x="630727" y="625181"/>
                  </a:lnTo>
                  <a:lnTo>
                    <a:pt x="631380" y="623615"/>
                  </a:lnTo>
                  <a:lnTo>
                    <a:pt x="632032" y="623158"/>
                  </a:lnTo>
                  <a:lnTo>
                    <a:pt x="635360" y="624463"/>
                  </a:lnTo>
                  <a:lnTo>
                    <a:pt x="636665" y="625898"/>
                  </a:lnTo>
                  <a:lnTo>
                    <a:pt x="636665" y="626551"/>
                  </a:lnTo>
                  <a:lnTo>
                    <a:pt x="635882" y="627008"/>
                  </a:lnTo>
                  <a:lnTo>
                    <a:pt x="635164" y="628117"/>
                  </a:lnTo>
                  <a:lnTo>
                    <a:pt x="634642" y="631510"/>
                  </a:lnTo>
                  <a:lnTo>
                    <a:pt x="632946" y="633403"/>
                  </a:lnTo>
                  <a:lnTo>
                    <a:pt x="632097" y="633468"/>
                  </a:lnTo>
                  <a:lnTo>
                    <a:pt x="630727" y="632358"/>
                  </a:lnTo>
                  <a:lnTo>
                    <a:pt x="631053" y="629683"/>
                  </a:lnTo>
                  <a:lnTo>
                    <a:pt x="631967" y="628117"/>
                  </a:lnTo>
                  <a:lnTo>
                    <a:pt x="630988" y="626486"/>
                  </a:lnTo>
                  <a:lnTo>
                    <a:pt x="629879" y="626421"/>
                  </a:lnTo>
                  <a:close/>
                  <a:moveTo>
                    <a:pt x="428837" y="669487"/>
                  </a:moveTo>
                  <a:lnTo>
                    <a:pt x="429946" y="669487"/>
                  </a:lnTo>
                  <a:lnTo>
                    <a:pt x="433274" y="670727"/>
                  </a:lnTo>
                  <a:lnTo>
                    <a:pt x="437842" y="673272"/>
                  </a:lnTo>
                  <a:lnTo>
                    <a:pt x="441757" y="674250"/>
                  </a:lnTo>
                  <a:lnTo>
                    <a:pt x="442801" y="675098"/>
                  </a:lnTo>
                  <a:lnTo>
                    <a:pt x="444628" y="678035"/>
                  </a:lnTo>
                  <a:lnTo>
                    <a:pt x="446781" y="679666"/>
                  </a:lnTo>
                  <a:lnTo>
                    <a:pt x="447760" y="682929"/>
                  </a:lnTo>
                  <a:lnTo>
                    <a:pt x="445998" y="683255"/>
                  </a:lnTo>
                  <a:lnTo>
                    <a:pt x="444954" y="682668"/>
                  </a:lnTo>
                  <a:lnTo>
                    <a:pt x="444628" y="681102"/>
                  </a:lnTo>
                  <a:lnTo>
                    <a:pt x="444954" y="680384"/>
                  </a:lnTo>
                  <a:lnTo>
                    <a:pt x="444628" y="679862"/>
                  </a:lnTo>
                  <a:lnTo>
                    <a:pt x="443584" y="679471"/>
                  </a:lnTo>
                  <a:lnTo>
                    <a:pt x="442997" y="680254"/>
                  </a:lnTo>
                  <a:lnTo>
                    <a:pt x="442801" y="677839"/>
                  </a:lnTo>
                  <a:lnTo>
                    <a:pt x="440452" y="675294"/>
                  </a:lnTo>
                  <a:lnTo>
                    <a:pt x="436211" y="674185"/>
                  </a:lnTo>
                  <a:lnTo>
                    <a:pt x="429490" y="671575"/>
                  </a:lnTo>
                  <a:lnTo>
                    <a:pt x="428119" y="670531"/>
                  </a:lnTo>
                  <a:lnTo>
                    <a:pt x="428054" y="669944"/>
                  </a:lnTo>
                  <a:lnTo>
                    <a:pt x="428837" y="669487"/>
                  </a:lnTo>
                  <a:close/>
                  <a:moveTo>
                    <a:pt x="174549" y="867592"/>
                  </a:moveTo>
                  <a:lnTo>
                    <a:pt x="173701" y="867854"/>
                  </a:lnTo>
                  <a:lnTo>
                    <a:pt x="172657" y="867527"/>
                  </a:lnTo>
                  <a:lnTo>
                    <a:pt x="170569" y="864460"/>
                  </a:lnTo>
                  <a:lnTo>
                    <a:pt x="167567" y="862177"/>
                  </a:lnTo>
                  <a:lnTo>
                    <a:pt x="166523" y="861850"/>
                  </a:lnTo>
                  <a:lnTo>
                    <a:pt x="166523" y="860611"/>
                  </a:lnTo>
                  <a:lnTo>
                    <a:pt x="165675" y="860154"/>
                  </a:lnTo>
                  <a:lnTo>
                    <a:pt x="164827" y="860349"/>
                  </a:lnTo>
                  <a:lnTo>
                    <a:pt x="163979" y="860023"/>
                  </a:lnTo>
                  <a:lnTo>
                    <a:pt x="161891" y="856826"/>
                  </a:lnTo>
                  <a:lnTo>
                    <a:pt x="159607" y="855064"/>
                  </a:lnTo>
                  <a:lnTo>
                    <a:pt x="159672" y="854607"/>
                  </a:lnTo>
                  <a:lnTo>
                    <a:pt x="162413" y="852193"/>
                  </a:lnTo>
                  <a:lnTo>
                    <a:pt x="162543" y="851410"/>
                  </a:lnTo>
                  <a:lnTo>
                    <a:pt x="160716" y="849387"/>
                  </a:lnTo>
                  <a:lnTo>
                    <a:pt x="159019" y="849126"/>
                  </a:lnTo>
                  <a:lnTo>
                    <a:pt x="159150" y="848017"/>
                  </a:lnTo>
                  <a:lnTo>
                    <a:pt x="158563" y="848539"/>
                  </a:lnTo>
                  <a:lnTo>
                    <a:pt x="157845" y="848343"/>
                  </a:lnTo>
                  <a:lnTo>
                    <a:pt x="158236" y="847299"/>
                  </a:lnTo>
                  <a:lnTo>
                    <a:pt x="157519" y="846647"/>
                  </a:lnTo>
                  <a:lnTo>
                    <a:pt x="157127" y="846907"/>
                  </a:lnTo>
                  <a:lnTo>
                    <a:pt x="155626" y="846581"/>
                  </a:lnTo>
                  <a:lnTo>
                    <a:pt x="155431" y="844624"/>
                  </a:lnTo>
                  <a:lnTo>
                    <a:pt x="154126" y="844362"/>
                  </a:lnTo>
                  <a:lnTo>
                    <a:pt x="154517" y="842079"/>
                  </a:lnTo>
                  <a:lnTo>
                    <a:pt x="153669" y="841753"/>
                  </a:lnTo>
                  <a:lnTo>
                    <a:pt x="152364" y="842927"/>
                  </a:lnTo>
                  <a:lnTo>
                    <a:pt x="152364" y="841883"/>
                  </a:lnTo>
                  <a:lnTo>
                    <a:pt x="151450" y="841883"/>
                  </a:lnTo>
                  <a:lnTo>
                    <a:pt x="149232" y="843514"/>
                  </a:lnTo>
                  <a:lnTo>
                    <a:pt x="148449" y="845341"/>
                  </a:lnTo>
                  <a:lnTo>
                    <a:pt x="147600" y="845015"/>
                  </a:lnTo>
                  <a:lnTo>
                    <a:pt x="146752" y="845537"/>
                  </a:lnTo>
                  <a:lnTo>
                    <a:pt x="146752" y="844298"/>
                  </a:lnTo>
                  <a:lnTo>
                    <a:pt x="145708" y="844885"/>
                  </a:lnTo>
                  <a:lnTo>
                    <a:pt x="144925" y="844362"/>
                  </a:lnTo>
                  <a:lnTo>
                    <a:pt x="143816" y="845015"/>
                  </a:lnTo>
                  <a:lnTo>
                    <a:pt x="143228" y="844819"/>
                  </a:lnTo>
                  <a:lnTo>
                    <a:pt x="143816" y="843841"/>
                  </a:lnTo>
                  <a:lnTo>
                    <a:pt x="142511" y="843971"/>
                  </a:lnTo>
                  <a:lnTo>
                    <a:pt x="142641" y="843188"/>
                  </a:lnTo>
                  <a:lnTo>
                    <a:pt x="142315" y="842601"/>
                  </a:lnTo>
                  <a:lnTo>
                    <a:pt x="142772" y="841035"/>
                  </a:lnTo>
                  <a:lnTo>
                    <a:pt x="141532" y="839273"/>
                  </a:lnTo>
                  <a:lnTo>
                    <a:pt x="143228" y="837968"/>
                  </a:lnTo>
                  <a:lnTo>
                    <a:pt x="142902" y="833988"/>
                  </a:lnTo>
                  <a:lnTo>
                    <a:pt x="143359" y="832878"/>
                  </a:lnTo>
                  <a:lnTo>
                    <a:pt x="142445" y="831573"/>
                  </a:lnTo>
                  <a:lnTo>
                    <a:pt x="144011" y="828180"/>
                  </a:lnTo>
                  <a:lnTo>
                    <a:pt x="143881" y="826745"/>
                  </a:lnTo>
                  <a:lnTo>
                    <a:pt x="144599" y="825309"/>
                  </a:lnTo>
                  <a:lnTo>
                    <a:pt x="143685" y="823091"/>
                  </a:lnTo>
                  <a:lnTo>
                    <a:pt x="143816" y="822503"/>
                  </a:lnTo>
                  <a:lnTo>
                    <a:pt x="145773" y="821720"/>
                  </a:lnTo>
                  <a:lnTo>
                    <a:pt x="146295" y="820220"/>
                  </a:lnTo>
                  <a:lnTo>
                    <a:pt x="145447" y="818392"/>
                  </a:lnTo>
                  <a:lnTo>
                    <a:pt x="143685" y="816565"/>
                  </a:lnTo>
                  <a:lnTo>
                    <a:pt x="137682" y="812193"/>
                  </a:lnTo>
                  <a:lnTo>
                    <a:pt x="135137" y="811541"/>
                  </a:lnTo>
                  <a:lnTo>
                    <a:pt x="133245" y="812193"/>
                  </a:lnTo>
                  <a:lnTo>
                    <a:pt x="129525" y="815847"/>
                  </a:lnTo>
                  <a:lnTo>
                    <a:pt x="127503" y="816892"/>
                  </a:lnTo>
                  <a:lnTo>
                    <a:pt x="127698" y="817740"/>
                  </a:lnTo>
                  <a:lnTo>
                    <a:pt x="126589" y="817218"/>
                  </a:lnTo>
                  <a:lnTo>
                    <a:pt x="126263" y="816239"/>
                  </a:lnTo>
                  <a:lnTo>
                    <a:pt x="124044" y="815978"/>
                  </a:lnTo>
                  <a:lnTo>
                    <a:pt x="123000" y="817935"/>
                  </a:lnTo>
                  <a:lnTo>
                    <a:pt x="122087" y="818588"/>
                  </a:lnTo>
                  <a:lnTo>
                    <a:pt x="121499" y="817935"/>
                  </a:lnTo>
                  <a:lnTo>
                    <a:pt x="120782" y="813368"/>
                  </a:lnTo>
                  <a:lnTo>
                    <a:pt x="120455" y="812715"/>
                  </a:lnTo>
                  <a:lnTo>
                    <a:pt x="118302" y="811345"/>
                  </a:lnTo>
                  <a:lnTo>
                    <a:pt x="117389" y="811541"/>
                  </a:lnTo>
                  <a:lnTo>
                    <a:pt x="117062" y="812519"/>
                  </a:lnTo>
                  <a:lnTo>
                    <a:pt x="115040" y="814151"/>
                  </a:lnTo>
                  <a:lnTo>
                    <a:pt x="112234" y="814151"/>
                  </a:lnTo>
                  <a:lnTo>
                    <a:pt x="109167" y="815717"/>
                  </a:lnTo>
                  <a:lnTo>
                    <a:pt x="108058" y="814999"/>
                  </a:lnTo>
                  <a:lnTo>
                    <a:pt x="104338" y="814869"/>
                  </a:lnTo>
                  <a:lnTo>
                    <a:pt x="103229" y="814281"/>
                  </a:lnTo>
                  <a:lnTo>
                    <a:pt x="102250" y="814738"/>
                  </a:lnTo>
                  <a:lnTo>
                    <a:pt x="100619" y="814281"/>
                  </a:lnTo>
                  <a:lnTo>
                    <a:pt x="99771" y="814542"/>
                  </a:lnTo>
                  <a:lnTo>
                    <a:pt x="97226" y="813498"/>
                  </a:lnTo>
                  <a:lnTo>
                    <a:pt x="95855" y="815260"/>
                  </a:lnTo>
                  <a:lnTo>
                    <a:pt x="96182" y="816109"/>
                  </a:lnTo>
                  <a:lnTo>
                    <a:pt x="97617" y="817218"/>
                  </a:lnTo>
                  <a:lnTo>
                    <a:pt x="97943" y="818523"/>
                  </a:lnTo>
                  <a:lnTo>
                    <a:pt x="97617" y="818523"/>
                  </a:lnTo>
                  <a:lnTo>
                    <a:pt x="96247" y="818392"/>
                  </a:lnTo>
                  <a:lnTo>
                    <a:pt x="93572" y="817348"/>
                  </a:lnTo>
                  <a:lnTo>
                    <a:pt x="93180" y="817087"/>
                  </a:lnTo>
                  <a:lnTo>
                    <a:pt x="93245" y="816369"/>
                  </a:lnTo>
                  <a:lnTo>
                    <a:pt x="89461" y="815326"/>
                  </a:lnTo>
                  <a:lnTo>
                    <a:pt x="89069" y="814216"/>
                  </a:lnTo>
                  <a:lnTo>
                    <a:pt x="87242" y="812585"/>
                  </a:lnTo>
                  <a:lnTo>
                    <a:pt x="86329" y="811084"/>
                  </a:lnTo>
                  <a:lnTo>
                    <a:pt x="84763" y="811019"/>
                  </a:lnTo>
                  <a:lnTo>
                    <a:pt x="82479" y="809910"/>
                  </a:lnTo>
                  <a:lnTo>
                    <a:pt x="81630" y="808213"/>
                  </a:lnTo>
                  <a:lnTo>
                    <a:pt x="74909" y="810953"/>
                  </a:lnTo>
                  <a:lnTo>
                    <a:pt x="74257" y="810627"/>
                  </a:lnTo>
                  <a:lnTo>
                    <a:pt x="74453" y="809975"/>
                  </a:lnTo>
                  <a:lnTo>
                    <a:pt x="76802" y="809322"/>
                  </a:lnTo>
                  <a:lnTo>
                    <a:pt x="81500" y="806516"/>
                  </a:lnTo>
                  <a:lnTo>
                    <a:pt x="82740" y="807495"/>
                  </a:lnTo>
                  <a:lnTo>
                    <a:pt x="86916" y="806451"/>
                  </a:lnTo>
                  <a:lnTo>
                    <a:pt x="87568" y="806451"/>
                  </a:lnTo>
                  <a:lnTo>
                    <a:pt x="89004" y="807691"/>
                  </a:lnTo>
                  <a:lnTo>
                    <a:pt x="90831" y="807299"/>
                  </a:lnTo>
                  <a:lnTo>
                    <a:pt x="91483" y="805472"/>
                  </a:lnTo>
                  <a:lnTo>
                    <a:pt x="94159" y="803319"/>
                  </a:lnTo>
                  <a:lnTo>
                    <a:pt x="97226" y="799730"/>
                  </a:lnTo>
                  <a:lnTo>
                    <a:pt x="98204" y="797773"/>
                  </a:lnTo>
                  <a:lnTo>
                    <a:pt x="98596" y="795032"/>
                  </a:lnTo>
                  <a:lnTo>
                    <a:pt x="96834" y="793597"/>
                  </a:lnTo>
                  <a:lnTo>
                    <a:pt x="97552" y="790921"/>
                  </a:lnTo>
                  <a:lnTo>
                    <a:pt x="97095" y="788507"/>
                  </a:lnTo>
                  <a:lnTo>
                    <a:pt x="97943" y="787789"/>
                  </a:lnTo>
                  <a:lnTo>
                    <a:pt x="99248" y="789029"/>
                  </a:lnTo>
                  <a:lnTo>
                    <a:pt x="100749" y="789420"/>
                  </a:lnTo>
                  <a:lnTo>
                    <a:pt x="101402" y="790986"/>
                  </a:lnTo>
                  <a:lnTo>
                    <a:pt x="103751" y="792226"/>
                  </a:lnTo>
                  <a:lnTo>
                    <a:pt x="106948" y="792096"/>
                  </a:lnTo>
                  <a:lnTo>
                    <a:pt x="110015" y="791378"/>
                  </a:lnTo>
                  <a:lnTo>
                    <a:pt x="111907" y="791508"/>
                  </a:lnTo>
                  <a:lnTo>
                    <a:pt x="112560" y="792161"/>
                  </a:lnTo>
                  <a:lnTo>
                    <a:pt x="113017" y="795423"/>
                  </a:lnTo>
                  <a:lnTo>
                    <a:pt x="116149" y="797251"/>
                  </a:lnTo>
                  <a:lnTo>
                    <a:pt x="117128" y="797120"/>
                  </a:lnTo>
                  <a:lnTo>
                    <a:pt x="118563" y="795358"/>
                  </a:lnTo>
                  <a:lnTo>
                    <a:pt x="120847" y="795619"/>
                  </a:lnTo>
                  <a:lnTo>
                    <a:pt x="121826" y="795097"/>
                  </a:lnTo>
                  <a:lnTo>
                    <a:pt x="123066" y="796011"/>
                  </a:lnTo>
                  <a:lnTo>
                    <a:pt x="126981" y="796206"/>
                  </a:lnTo>
                  <a:lnTo>
                    <a:pt x="127568" y="795489"/>
                  </a:lnTo>
                  <a:lnTo>
                    <a:pt x="127633" y="793727"/>
                  </a:lnTo>
                  <a:lnTo>
                    <a:pt x="128351" y="791378"/>
                  </a:lnTo>
                  <a:lnTo>
                    <a:pt x="128938" y="790725"/>
                  </a:lnTo>
                  <a:lnTo>
                    <a:pt x="130570" y="790529"/>
                  </a:lnTo>
                  <a:lnTo>
                    <a:pt x="131614" y="789094"/>
                  </a:lnTo>
                  <a:lnTo>
                    <a:pt x="132592" y="788441"/>
                  </a:lnTo>
                  <a:lnTo>
                    <a:pt x="132592" y="787593"/>
                  </a:lnTo>
                  <a:lnTo>
                    <a:pt x="133702" y="786092"/>
                  </a:lnTo>
                  <a:lnTo>
                    <a:pt x="135463" y="784331"/>
                  </a:lnTo>
                  <a:lnTo>
                    <a:pt x="136246" y="784200"/>
                  </a:lnTo>
                  <a:lnTo>
                    <a:pt x="136768" y="783221"/>
                  </a:lnTo>
                  <a:lnTo>
                    <a:pt x="137225" y="783417"/>
                  </a:lnTo>
                  <a:lnTo>
                    <a:pt x="137813" y="782895"/>
                  </a:lnTo>
                  <a:lnTo>
                    <a:pt x="138335" y="783156"/>
                  </a:lnTo>
                  <a:lnTo>
                    <a:pt x="139444" y="782960"/>
                  </a:lnTo>
                  <a:lnTo>
                    <a:pt x="140031" y="782438"/>
                  </a:lnTo>
                  <a:lnTo>
                    <a:pt x="140423" y="782700"/>
                  </a:lnTo>
                  <a:lnTo>
                    <a:pt x="140814" y="782047"/>
                  </a:lnTo>
                  <a:lnTo>
                    <a:pt x="141597" y="782504"/>
                  </a:lnTo>
                  <a:lnTo>
                    <a:pt x="145447" y="782243"/>
                  </a:lnTo>
                  <a:lnTo>
                    <a:pt x="147600" y="783743"/>
                  </a:lnTo>
                  <a:lnTo>
                    <a:pt x="150341" y="788180"/>
                  </a:lnTo>
                  <a:lnTo>
                    <a:pt x="151320" y="789420"/>
                  </a:lnTo>
                  <a:lnTo>
                    <a:pt x="152103" y="789812"/>
                  </a:lnTo>
                  <a:lnTo>
                    <a:pt x="156409" y="786941"/>
                  </a:lnTo>
                  <a:lnTo>
                    <a:pt x="157649" y="787920"/>
                  </a:lnTo>
                  <a:lnTo>
                    <a:pt x="159802" y="788115"/>
                  </a:lnTo>
                  <a:lnTo>
                    <a:pt x="161434" y="787071"/>
                  </a:lnTo>
                  <a:lnTo>
                    <a:pt x="163391" y="788572"/>
                  </a:lnTo>
                  <a:lnTo>
                    <a:pt x="164957" y="788768"/>
                  </a:lnTo>
                  <a:lnTo>
                    <a:pt x="165610" y="786810"/>
                  </a:lnTo>
                  <a:lnTo>
                    <a:pt x="165153" y="786158"/>
                  </a:lnTo>
                  <a:lnTo>
                    <a:pt x="165088" y="784722"/>
                  </a:lnTo>
                  <a:lnTo>
                    <a:pt x="166915" y="784722"/>
                  </a:lnTo>
                  <a:lnTo>
                    <a:pt x="168351" y="783678"/>
                  </a:lnTo>
                  <a:lnTo>
                    <a:pt x="168938" y="782700"/>
                  </a:lnTo>
                  <a:lnTo>
                    <a:pt x="168873" y="779567"/>
                  </a:lnTo>
                  <a:lnTo>
                    <a:pt x="169721" y="778980"/>
                  </a:lnTo>
                  <a:lnTo>
                    <a:pt x="170569" y="779306"/>
                  </a:lnTo>
                  <a:lnTo>
                    <a:pt x="171352" y="780089"/>
                  </a:lnTo>
                  <a:lnTo>
                    <a:pt x="172657" y="783026"/>
                  </a:lnTo>
                  <a:lnTo>
                    <a:pt x="174093" y="785179"/>
                  </a:lnTo>
                  <a:lnTo>
                    <a:pt x="176377" y="786092"/>
                  </a:lnTo>
                  <a:lnTo>
                    <a:pt x="178269" y="788507"/>
                  </a:lnTo>
                  <a:lnTo>
                    <a:pt x="180096" y="789616"/>
                  </a:lnTo>
                  <a:lnTo>
                    <a:pt x="181662" y="792161"/>
                  </a:lnTo>
                  <a:lnTo>
                    <a:pt x="181270" y="794836"/>
                  </a:lnTo>
                  <a:lnTo>
                    <a:pt x="181858" y="795685"/>
                  </a:lnTo>
                  <a:lnTo>
                    <a:pt x="184076" y="796859"/>
                  </a:lnTo>
                  <a:lnTo>
                    <a:pt x="184925" y="798490"/>
                  </a:lnTo>
                  <a:lnTo>
                    <a:pt x="184272" y="799730"/>
                  </a:lnTo>
                  <a:lnTo>
                    <a:pt x="182380" y="799926"/>
                  </a:lnTo>
                  <a:lnTo>
                    <a:pt x="182706" y="800709"/>
                  </a:lnTo>
                  <a:lnTo>
                    <a:pt x="182380" y="800970"/>
                  </a:lnTo>
                  <a:lnTo>
                    <a:pt x="180683" y="801427"/>
                  </a:lnTo>
                  <a:lnTo>
                    <a:pt x="178530" y="801035"/>
                  </a:lnTo>
                  <a:lnTo>
                    <a:pt x="176703" y="801688"/>
                  </a:lnTo>
                  <a:lnTo>
                    <a:pt x="175920" y="801427"/>
                  </a:lnTo>
                  <a:lnTo>
                    <a:pt x="175463" y="801884"/>
                  </a:lnTo>
                  <a:lnTo>
                    <a:pt x="174941" y="801557"/>
                  </a:lnTo>
                  <a:lnTo>
                    <a:pt x="174680" y="802667"/>
                  </a:lnTo>
                  <a:lnTo>
                    <a:pt x="177029" y="804037"/>
                  </a:lnTo>
                  <a:lnTo>
                    <a:pt x="176964" y="804950"/>
                  </a:lnTo>
                  <a:lnTo>
                    <a:pt x="177682" y="806386"/>
                  </a:lnTo>
                  <a:lnTo>
                    <a:pt x="176768" y="807038"/>
                  </a:lnTo>
                  <a:lnTo>
                    <a:pt x="176246" y="808278"/>
                  </a:lnTo>
                  <a:lnTo>
                    <a:pt x="176181" y="808931"/>
                  </a:lnTo>
                  <a:lnTo>
                    <a:pt x="176703" y="809779"/>
                  </a:lnTo>
                  <a:lnTo>
                    <a:pt x="175332" y="810432"/>
                  </a:lnTo>
                  <a:lnTo>
                    <a:pt x="174941" y="811345"/>
                  </a:lnTo>
                  <a:lnTo>
                    <a:pt x="176116" y="811084"/>
                  </a:lnTo>
                  <a:lnTo>
                    <a:pt x="176572" y="811541"/>
                  </a:lnTo>
                  <a:lnTo>
                    <a:pt x="177225" y="816109"/>
                  </a:lnTo>
                  <a:lnTo>
                    <a:pt x="176442" y="818001"/>
                  </a:lnTo>
                  <a:lnTo>
                    <a:pt x="174745" y="819567"/>
                  </a:lnTo>
                  <a:lnTo>
                    <a:pt x="174484" y="821067"/>
                  </a:lnTo>
                  <a:lnTo>
                    <a:pt x="174810" y="823482"/>
                  </a:lnTo>
                  <a:lnTo>
                    <a:pt x="172722" y="822960"/>
                  </a:lnTo>
                  <a:lnTo>
                    <a:pt x="172266" y="823612"/>
                  </a:lnTo>
                  <a:lnTo>
                    <a:pt x="174745" y="824526"/>
                  </a:lnTo>
                  <a:lnTo>
                    <a:pt x="174941" y="825178"/>
                  </a:lnTo>
                  <a:lnTo>
                    <a:pt x="176442" y="824395"/>
                  </a:lnTo>
                  <a:lnTo>
                    <a:pt x="178138" y="825700"/>
                  </a:lnTo>
                  <a:lnTo>
                    <a:pt x="179378" y="825700"/>
                  </a:lnTo>
                  <a:lnTo>
                    <a:pt x="179574" y="824983"/>
                  </a:lnTo>
                  <a:lnTo>
                    <a:pt x="176442" y="823482"/>
                  </a:lnTo>
                  <a:lnTo>
                    <a:pt x="176050" y="822242"/>
                  </a:lnTo>
                  <a:lnTo>
                    <a:pt x="176246" y="821590"/>
                  </a:lnTo>
                  <a:lnTo>
                    <a:pt x="178399" y="819306"/>
                  </a:lnTo>
                  <a:lnTo>
                    <a:pt x="180944" y="818197"/>
                  </a:lnTo>
                  <a:lnTo>
                    <a:pt x="180944" y="817479"/>
                  </a:lnTo>
                  <a:lnTo>
                    <a:pt x="179639" y="816500"/>
                  </a:lnTo>
                  <a:lnTo>
                    <a:pt x="179574" y="815521"/>
                  </a:lnTo>
                  <a:lnTo>
                    <a:pt x="180618" y="815652"/>
                  </a:lnTo>
                  <a:lnTo>
                    <a:pt x="181270" y="816304"/>
                  </a:lnTo>
                  <a:lnTo>
                    <a:pt x="184729" y="817675"/>
                  </a:lnTo>
                  <a:lnTo>
                    <a:pt x="186099" y="817283"/>
                  </a:lnTo>
                  <a:lnTo>
                    <a:pt x="186947" y="817544"/>
                  </a:lnTo>
                  <a:lnTo>
                    <a:pt x="187143" y="815978"/>
                  </a:lnTo>
                  <a:lnTo>
                    <a:pt x="189427" y="816043"/>
                  </a:lnTo>
                  <a:lnTo>
                    <a:pt x="189688" y="816369"/>
                  </a:lnTo>
                  <a:lnTo>
                    <a:pt x="189362" y="816957"/>
                  </a:lnTo>
                  <a:lnTo>
                    <a:pt x="188644" y="817087"/>
                  </a:lnTo>
                  <a:lnTo>
                    <a:pt x="189231" y="817479"/>
                  </a:lnTo>
                  <a:lnTo>
                    <a:pt x="188970" y="818327"/>
                  </a:lnTo>
                  <a:lnTo>
                    <a:pt x="188644" y="818718"/>
                  </a:lnTo>
                  <a:lnTo>
                    <a:pt x="187926" y="817935"/>
                  </a:lnTo>
                  <a:lnTo>
                    <a:pt x="187665" y="818066"/>
                  </a:lnTo>
                  <a:lnTo>
                    <a:pt x="187208" y="819567"/>
                  </a:lnTo>
                  <a:lnTo>
                    <a:pt x="185969" y="820546"/>
                  </a:lnTo>
                  <a:lnTo>
                    <a:pt x="186099" y="821459"/>
                  </a:lnTo>
                  <a:lnTo>
                    <a:pt x="185316" y="822112"/>
                  </a:lnTo>
                  <a:lnTo>
                    <a:pt x="185381" y="822634"/>
                  </a:lnTo>
                  <a:lnTo>
                    <a:pt x="186425" y="822046"/>
                  </a:lnTo>
                  <a:lnTo>
                    <a:pt x="187469" y="822764"/>
                  </a:lnTo>
                  <a:lnTo>
                    <a:pt x="185969" y="823678"/>
                  </a:lnTo>
                  <a:lnTo>
                    <a:pt x="185838" y="825374"/>
                  </a:lnTo>
                  <a:lnTo>
                    <a:pt x="186360" y="827854"/>
                  </a:lnTo>
                  <a:lnTo>
                    <a:pt x="185642" y="830268"/>
                  </a:lnTo>
                  <a:lnTo>
                    <a:pt x="184076" y="832160"/>
                  </a:lnTo>
                  <a:lnTo>
                    <a:pt x="183750" y="832030"/>
                  </a:lnTo>
                  <a:lnTo>
                    <a:pt x="183293" y="830072"/>
                  </a:lnTo>
                  <a:lnTo>
                    <a:pt x="182902" y="829942"/>
                  </a:lnTo>
                  <a:lnTo>
                    <a:pt x="182314" y="832422"/>
                  </a:lnTo>
                  <a:lnTo>
                    <a:pt x="181270" y="832748"/>
                  </a:lnTo>
                  <a:lnTo>
                    <a:pt x="181009" y="835097"/>
                  </a:lnTo>
                  <a:lnTo>
                    <a:pt x="182249" y="834771"/>
                  </a:lnTo>
                  <a:lnTo>
                    <a:pt x="183359" y="835031"/>
                  </a:lnTo>
                  <a:lnTo>
                    <a:pt x="184990" y="834444"/>
                  </a:lnTo>
                  <a:lnTo>
                    <a:pt x="186491" y="834901"/>
                  </a:lnTo>
                  <a:lnTo>
                    <a:pt x="184533" y="838555"/>
                  </a:lnTo>
                  <a:lnTo>
                    <a:pt x="183424" y="839077"/>
                  </a:lnTo>
                  <a:lnTo>
                    <a:pt x="181988" y="839077"/>
                  </a:lnTo>
                  <a:lnTo>
                    <a:pt x="180487" y="840448"/>
                  </a:lnTo>
                  <a:lnTo>
                    <a:pt x="180553" y="841883"/>
                  </a:lnTo>
                  <a:lnTo>
                    <a:pt x="181140" y="841948"/>
                  </a:lnTo>
                  <a:lnTo>
                    <a:pt x="182380" y="840839"/>
                  </a:lnTo>
                  <a:lnTo>
                    <a:pt x="182771" y="840970"/>
                  </a:lnTo>
                  <a:lnTo>
                    <a:pt x="182641" y="842666"/>
                  </a:lnTo>
                  <a:lnTo>
                    <a:pt x="183163" y="843319"/>
                  </a:lnTo>
                  <a:lnTo>
                    <a:pt x="182380" y="843580"/>
                  </a:lnTo>
                  <a:lnTo>
                    <a:pt x="180748" y="845081"/>
                  </a:lnTo>
                  <a:lnTo>
                    <a:pt x="180161" y="844102"/>
                  </a:lnTo>
                  <a:lnTo>
                    <a:pt x="178465" y="843775"/>
                  </a:lnTo>
                  <a:lnTo>
                    <a:pt x="177160" y="845211"/>
                  </a:lnTo>
                  <a:lnTo>
                    <a:pt x="175137" y="846581"/>
                  </a:lnTo>
                  <a:lnTo>
                    <a:pt x="175137" y="848017"/>
                  </a:lnTo>
                  <a:lnTo>
                    <a:pt x="175528" y="848147"/>
                  </a:lnTo>
                  <a:lnTo>
                    <a:pt x="176899" y="847168"/>
                  </a:lnTo>
                  <a:lnTo>
                    <a:pt x="179313" y="847234"/>
                  </a:lnTo>
                  <a:lnTo>
                    <a:pt x="179965" y="847690"/>
                  </a:lnTo>
                  <a:lnTo>
                    <a:pt x="180487" y="848539"/>
                  </a:lnTo>
                  <a:lnTo>
                    <a:pt x="181792" y="854020"/>
                  </a:lnTo>
                  <a:lnTo>
                    <a:pt x="181336" y="857217"/>
                  </a:lnTo>
                  <a:lnTo>
                    <a:pt x="179443" y="860088"/>
                  </a:lnTo>
                  <a:lnTo>
                    <a:pt x="179182" y="862894"/>
                  </a:lnTo>
                  <a:lnTo>
                    <a:pt x="178073" y="865178"/>
                  </a:lnTo>
                  <a:lnTo>
                    <a:pt x="179052" y="867005"/>
                  </a:lnTo>
                  <a:lnTo>
                    <a:pt x="177812" y="867201"/>
                  </a:lnTo>
                  <a:lnTo>
                    <a:pt x="176442" y="866940"/>
                  </a:lnTo>
                  <a:lnTo>
                    <a:pt x="174549" y="867592"/>
                  </a:lnTo>
                  <a:close/>
                  <a:moveTo>
                    <a:pt x="196735" y="795423"/>
                  </a:moveTo>
                  <a:lnTo>
                    <a:pt x="198432" y="794706"/>
                  </a:lnTo>
                  <a:lnTo>
                    <a:pt x="198040" y="796729"/>
                  </a:lnTo>
                  <a:lnTo>
                    <a:pt x="197322" y="796141"/>
                  </a:lnTo>
                  <a:lnTo>
                    <a:pt x="196931" y="796794"/>
                  </a:lnTo>
                  <a:lnTo>
                    <a:pt x="197257" y="799600"/>
                  </a:lnTo>
                  <a:lnTo>
                    <a:pt x="196474" y="801818"/>
                  </a:lnTo>
                  <a:lnTo>
                    <a:pt x="196670" y="805603"/>
                  </a:lnTo>
                  <a:lnTo>
                    <a:pt x="196083" y="805277"/>
                  </a:lnTo>
                  <a:lnTo>
                    <a:pt x="195691" y="803058"/>
                  </a:lnTo>
                  <a:lnTo>
                    <a:pt x="195234" y="802797"/>
                  </a:lnTo>
                  <a:lnTo>
                    <a:pt x="195626" y="801557"/>
                  </a:lnTo>
                  <a:lnTo>
                    <a:pt x="194647" y="801100"/>
                  </a:lnTo>
                  <a:lnTo>
                    <a:pt x="192690" y="801818"/>
                  </a:lnTo>
                  <a:lnTo>
                    <a:pt x="192624" y="803906"/>
                  </a:lnTo>
                  <a:lnTo>
                    <a:pt x="191254" y="803123"/>
                  </a:lnTo>
                  <a:lnTo>
                    <a:pt x="190928" y="802145"/>
                  </a:lnTo>
                  <a:lnTo>
                    <a:pt x="191254" y="800774"/>
                  </a:lnTo>
                  <a:lnTo>
                    <a:pt x="190862" y="800579"/>
                  </a:lnTo>
                  <a:lnTo>
                    <a:pt x="190536" y="801100"/>
                  </a:lnTo>
                  <a:lnTo>
                    <a:pt x="190079" y="800122"/>
                  </a:lnTo>
                  <a:lnTo>
                    <a:pt x="189492" y="800383"/>
                  </a:lnTo>
                  <a:lnTo>
                    <a:pt x="189557" y="801296"/>
                  </a:lnTo>
                  <a:lnTo>
                    <a:pt x="190340" y="803971"/>
                  </a:lnTo>
                  <a:lnTo>
                    <a:pt x="191254" y="804820"/>
                  </a:lnTo>
                  <a:lnTo>
                    <a:pt x="188905" y="804885"/>
                  </a:lnTo>
                  <a:lnTo>
                    <a:pt x="188513" y="804624"/>
                  </a:lnTo>
                  <a:lnTo>
                    <a:pt x="188187" y="802405"/>
                  </a:lnTo>
                  <a:lnTo>
                    <a:pt x="187013" y="801362"/>
                  </a:lnTo>
                  <a:lnTo>
                    <a:pt x="186752" y="800056"/>
                  </a:lnTo>
                  <a:lnTo>
                    <a:pt x="186164" y="799339"/>
                  </a:lnTo>
                  <a:lnTo>
                    <a:pt x="186295" y="798751"/>
                  </a:lnTo>
                  <a:lnTo>
                    <a:pt x="187926" y="798099"/>
                  </a:lnTo>
                  <a:lnTo>
                    <a:pt x="189296" y="796206"/>
                  </a:lnTo>
                  <a:lnTo>
                    <a:pt x="191646" y="795750"/>
                  </a:lnTo>
                  <a:lnTo>
                    <a:pt x="195104" y="796141"/>
                  </a:lnTo>
                  <a:lnTo>
                    <a:pt x="196735" y="795423"/>
                  </a:lnTo>
                  <a:close/>
                  <a:moveTo>
                    <a:pt x="203391" y="800644"/>
                  </a:moveTo>
                  <a:lnTo>
                    <a:pt x="203717" y="798360"/>
                  </a:lnTo>
                  <a:lnTo>
                    <a:pt x="204174" y="798490"/>
                  </a:lnTo>
                  <a:lnTo>
                    <a:pt x="204957" y="799991"/>
                  </a:lnTo>
                  <a:lnTo>
                    <a:pt x="205936" y="799665"/>
                  </a:lnTo>
                  <a:lnTo>
                    <a:pt x="206980" y="799991"/>
                  </a:lnTo>
                  <a:lnTo>
                    <a:pt x="208220" y="802145"/>
                  </a:lnTo>
                  <a:lnTo>
                    <a:pt x="209459" y="806125"/>
                  </a:lnTo>
                  <a:lnTo>
                    <a:pt x="209003" y="809844"/>
                  </a:lnTo>
                  <a:lnTo>
                    <a:pt x="207828" y="812259"/>
                  </a:lnTo>
                  <a:lnTo>
                    <a:pt x="204631" y="813172"/>
                  </a:lnTo>
                  <a:lnTo>
                    <a:pt x="203587" y="813825"/>
                  </a:lnTo>
                  <a:lnTo>
                    <a:pt x="203260" y="813629"/>
                  </a:lnTo>
                  <a:lnTo>
                    <a:pt x="203587" y="813042"/>
                  </a:lnTo>
                  <a:lnTo>
                    <a:pt x="203456" y="811541"/>
                  </a:lnTo>
                  <a:lnTo>
                    <a:pt x="203978" y="810366"/>
                  </a:lnTo>
                  <a:lnTo>
                    <a:pt x="204826" y="810236"/>
                  </a:lnTo>
                  <a:lnTo>
                    <a:pt x="205022" y="809583"/>
                  </a:lnTo>
                  <a:lnTo>
                    <a:pt x="203652" y="807038"/>
                  </a:lnTo>
                  <a:lnTo>
                    <a:pt x="202151" y="805146"/>
                  </a:lnTo>
                  <a:lnTo>
                    <a:pt x="202804" y="804233"/>
                  </a:lnTo>
                  <a:lnTo>
                    <a:pt x="202151" y="802601"/>
                  </a:lnTo>
                  <a:lnTo>
                    <a:pt x="204565" y="802993"/>
                  </a:lnTo>
                  <a:lnTo>
                    <a:pt x="205087" y="802601"/>
                  </a:lnTo>
                  <a:lnTo>
                    <a:pt x="205153" y="801949"/>
                  </a:lnTo>
                  <a:lnTo>
                    <a:pt x="204304" y="800383"/>
                  </a:lnTo>
                  <a:lnTo>
                    <a:pt x="203391" y="800644"/>
                  </a:lnTo>
                  <a:close/>
                  <a:moveTo>
                    <a:pt x="179443" y="876206"/>
                  </a:moveTo>
                  <a:lnTo>
                    <a:pt x="178921" y="876793"/>
                  </a:lnTo>
                  <a:lnTo>
                    <a:pt x="177551" y="876662"/>
                  </a:lnTo>
                  <a:lnTo>
                    <a:pt x="174941" y="875162"/>
                  </a:lnTo>
                  <a:lnTo>
                    <a:pt x="174810" y="874705"/>
                  </a:lnTo>
                  <a:lnTo>
                    <a:pt x="176311" y="874053"/>
                  </a:lnTo>
                  <a:lnTo>
                    <a:pt x="175855" y="873334"/>
                  </a:lnTo>
                  <a:lnTo>
                    <a:pt x="176050" y="872682"/>
                  </a:lnTo>
                  <a:lnTo>
                    <a:pt x="174941" y="872225"/>
                  </a:lnTo>
                  <a:lnTo>
                    <a:pt x="174093" y="872747"/>
                  </a:lnTo>
                  <a:lnTo>
                    <a:pt x="173505" y="872356"/>
                  </a:lnTo>
                  <a:lnTo>
                    <a:pt x="172527" y="872486"/>
                  </a:lnTo>
                  <a:lnTo>
                    <a:pt x="172266" y="872095"/>
                  </a:lnTo>
                  <a:lnTo>
                    <a:pt x="172788" y="871508"/>
                  </a:lnTo>
                  <a:lnTo>
                    <a:pt x="171678" y="870202"/>
                  </a:lnTo>
                  <a:lnTo>
                    <a:pt x="171613" y="869485"/>
                  </a:lnTo>
                  <a:lnTo>
                    <a:pt x="172592" y="869354"/>
                  </a:lnTo>
                  <a:lnTo>
                    <a:pt x="172527" y="868571"/>
                  </a:lnTo>
                  <a:lnTo>
                    <a:pt x="174027" y="869224"/>
                  </a:lnTo>
                  <a:lnTo>
                    <a:pt x="174941" y="869028"/>
                  </a:lnTo>
                  <a:lnTo>
                    <a:pt x="177747" y="869615"/>
                  </a:lnTo>
                  <a:lnTo>
                    <a:pt x="179443" y="871508"/>
                  </a:lnTo>
                  <a:lnTo>
                    <a:pt x="179248" y="872225"/>
                  </a:lnTo>
                  <a:lnTo>
                    <a:pt x="178334" y="872747"/>
                  </a:lnTo>
                  <a:lnTo>
                    <a:pt x="179509" y="874379"/>
                  </a:lnTo>
                  <a:lnTo>
                    <a:pt x="179443" y="876206"/>
                  </a:lnTo>
                  <a:close/>
                  <a:moveTo>
                    <a:pt x="143750" y="916010"/>
                  </a:moveTo>
                  <a:lnTo>
                    <a:pt x="142967" y="915618"/>
                  </a:lnTo>
                  <a:lnTo>
                    <a:pt x="143098" y="915161"/>
                  </a:lnTo>
                  <a:lnTo>
                    <a:pt x="143750" y="914900"/>
                  </a:lnTo>
                  <a:lnTo>
                    <a:pt x="145121" y="913139"/>
                  </a:lnTo>
                  <a:lnTo>
                    <a:pt x="144860" y="912225"/>
                  </a:lnTo>
                  <a:lnTo>
                    <a:pt x="145512" y="911116"/>
                  </a:lnTo>
                  <a:lnTo>
                    <a:pt x="144142" y="909941"/>
                  </a:lnTo>
                  <a:lnTo>
                    <a:pt x="143946" y="908832"/>
                  </a:lnTo>
                  <a:lnTo>
                    <a:pt x="145382" y="907266"/>
                  </a:lnTo>
                  <a:lnTo>
                    <a:pt x="146230" y="907527"/>
                  </a:lnTo>
                  <a:lnTo>
                    <a:pt x="147535" y="906809"/>
                  </a:lnTo>
                  <a:lnTo>
                    <a:pt x="147992" y="907462"/>
                  </a:lnTo>
                  <a:lnTo>
                    <a:pt x="148514" y="907462"/>
                  </a:lnTo>
                  <a:lnTo>
                    <a:pt x="148840" y="907200"/>
                  </a:lnTo>
                  <a:lnTo>
                    <a:pt x="148905" y="905569"/>
                  </a:lnTo>
                  <a:lnTo>
                    <a:pt x="150602" y="904982"/>
                  </a:lnTo>
                  <a:lnTo>
                    <a:pt x="152821" y="903546"/>
                  </a:lnTo>
                  <a:lnTo>
                    <a:pt x="156279" y="903416"/>
                  </a:lnTo>
                  <a:lnTo>
                    <a:pt x="162217" y="902176"/>
                  </a:lnTo>
                  <a:lnTo>
                    <a:pt x="162478" y="900088"/>
                  </a:lnTo>
                  <a:lnTo>
                    <a:pt x="163326" y="899501"/>
                  </a:lnTo>
                  <a:lnTo>
                    <a:pt x="164435" y="897478"/>
                  </a:lnTo>
                  <a:lnTo>
                    <a:pt x="165610" y="896369"/>
                  </a:lnTo>
                  <a:lnTo>
                    <a:pt x="166197" y="894868"/>
                  </a:lnTo>
                  <a:lnTo>
                    <a:pt x="167567" y="894215"/>
                  </a:lnTo>
                  <a:lnTo>
                    <a:pt x="168938" y="895259"/>
                  </a:lnTo>
                  <a:lnTo>
                    <a:pt x="169068" y="896238"/>
                  </a:lnTo>
                  <a:lnTo>
                    <a:pt x="170569" y="898000"/>
                  </a:lnTo>
                  <a:lnTo>
                    <a:pt x="171548" y="901067"/>
                  </a:lnTo>
                  <a:lnTo>
                    <a:pt x="173114" y="903155"/>
                  </a:lnTo>
                  <a:lnTo>
                    <a:pt x="173962" y="903481"/>
                  </a:lnTo>
                  <a:lnTo>
                    <a:pt x="176507" y="903220"/>
                  </a:lnTo>
                  <a:lnTo>
                    <a:pt x="176964" y="903612"/>
                  </a:lnTo>
                  <a:lnTo>
                    <a:pt x="177943" y="903481"/>
                  </a:lnTo>
                  <a:lnTo>
                    <a:pt x="179443" y="904134"/>
                  </a:lnTo>
                  <a:lnTo>
                    <a:pt x="179704" y="906026"/>
                  </a:lnTo>
                  <a:lnTo>
                    <a:pt x="178204" y="907070"/>
                  </a:lnTo>
                  <a:lnTo>
                    <a:pt x="178073" y="907788"/>
                  </a:lnTo>
                  <a:lnTo>
                    <a:pt x="176638" y="909223"/>
                  </a:lnTo>
                  <a:lnTo>
                    <a:pt x="177421" y="910006"/>
                  </a:lnTo>
                  <a:lnTo>
                    <a:pt x="177551" y="910724"/>
                  </a:lnTo>
                  <a:lnTo>
                    <a:pt x="175920" y="910985"/>
                  </a:lnTo>
                  <a:lnTo>
                    <a:pt x="173832" y="912420"/>
                  </a:lnTo>
                  <a:lnTo>
                    <a:pt x="171744" y="912812"/>
                  </a:lnTo>
                  <a:lnTo>
                    <a:pt x="169786" y="914182"/>
                  </a:lnTo>
                  <a:lnTo>
                    <a:pt x="168285" y="914704"/>
                  </a:lnTo>
                  <a:lnTo>
                    <a:pt x="163065" y="915487"/>
                  </a:lnTo>
                  <a:lnTo>
                    <a:pt x="160324" y="915031"/>
                  </a:lnTo>
                  <a:lnTo>
                    <a:pt x="156736" y="915487"/>
                  </a:lnTo>
                  <a:lnTo>
                    <a:pt x="154648" y="915422"/>
                  </a:lnTo>
                  <a:lnTo>
                    <a:pt x="153016" y="914509"/>
                  </a:lnTo>
                  <a:lnTo>
                    <a:pt x="148188" y="915618"/>
                  </a:lnTo>
                  <a:lnTo>
                    <a:pt x="147666" y="915292"/>
                  </a:lnTo>
                  <a:lnTo>
                    <a:pt x="146883" y="915422"/>
                  </a:lnTo>
                  <a:lnTo>
                    <a:pt x="146426" y="914965"/>
                  </a:lnTo>
                  <a:lnTo>
                    <a:pt x="145773" y="915422"/>
                  </a:lnTo>
                  <a:lnTo>
                    <a:pt x="144729" y="915161"/>
                  </a:lnTo>
                  <a:lnTo>
                    <a:pt x="143750" y="916010"/>
                  </a:lnTo>
                  <a:close/>
                  <a:moveTo>
                    <a:pt x="142511" y="916075"/>
                  </a:moveTo>
                  <a:lnTo>
                    <a:pt x="142315" y="916923"/>
                  </a:lnTo>
                  <a:lnTo>
                    <a:pt x="141923" y="917053"/>
                  </a:lnTo>
                  <a:lnTo>
                    <a:pt x="141989" y="916336"/>
                  </a:lnTo>
                  <a:lnTo>
                    <a:pt x="142511" y="916075"/>
                  </a:lnTo>
                  <a:close/>
                  <a:moveTo>
                    <a:pt x="102576" y="1063936"/>
                  </a:moveTo>
                  <a:lnTo>
                    <a:pt x="104599" y="1063349"/>
                  </a:lnTo>
                  <a:lnTo>
                    <a:pt x="104664" y="1062696"/>
                  </a:lnTo>
                  <a:lnTo>
                    <a:pt x="102446" y="1062240"/>
                  </a:lnTo>
                  <a:lnTo>
                    <a:pt x="101402" y="1060217"/>
                  </a:lnTo>
                  <a:lnTo>
                    <a:pt x="99836" y="1059499"/>
                  </a:lnTo>
                  <a:lnTo>
                    <a:pt x="99966" y="1058912"/>
                  </a:lnTo>
                  <a:lnTo>
                    <a:pt x="104860" y="1058325"/>
                  </a:lnTo>
                  <a:lnTo>
                    <a:pt x="105643" y="1057280"/>
                  </a:lnTo>
                  <a:lnTo>
                    <a:pt x="108514" y="1058455"/>
                  </a:lnTo>
                  <a:lnTo>
                    <a:pt x="109624" y="1060869"/>
                  </a:lnTo>
                  <a:lnTo>
                    <a:pt x="110472" y="1064262"/>
                  </a:lnTo>
                  <a:lnTo>
                    <a:pt x="109036" y="1064458"/>
                  </a:lnTo>
                  <a:lnTo>
                    <a:pt x="106100" y="1065828"/>
                  </a:lnTo>
                  <a:lnTo>
                    <a:pt x="104077" y="1066024"/>
                  </a:lnTo>
                  <a:lnTo>
                    <a:pt x="102772" y="1064915"/>
                  </a:lnTo>
                  <a:lnTo>
                    <a:pt x="102576" y="1063936"/>
                  </a:lnTo>
                  <a:close/>
                  <a:moveTo>
                    <a:pt x="106948" y="1074572"/>
                  </a:moveTo>
                  <a:lnTo>
                    <a:pt x="107536" y="1073202"/>
                  </a:lnTo>
                  <a:lnTo>
                    <a:pt x="107275" y="1071244"/>
                  </a:lnTo>
                  <a:lnTo>
                    <a:pt x="108971" y="1070331"/>
                  </a:lnTo>
                  <a:lnTo>
                    <a:pt x="111255" y="1071310"/>
                  </a:lnTo>
                  <a:lnTo>
                    <a:pt x="111777" y="1072093"/>
                  </a:lnTo>
                  <a:lnTo>
                    <a:pt x="110798" y="1073398"/>
                  </a:lnTo>
                  <a:lnTo>
                    <a:pt x="109754" y="1073724"/>
                  </a:lnTo>
                  <a:lnTo>
                    <a:pt x="109363" y="1074768"/>
                  </a:lnTo>
                  <a:lnTo>
                    <a:pt x="106948" y="1074572"/>
                  </a:lnTo>
                  <a:close/>
                  <a:moveTo>
                    <a:pt x="111255" y="1079270"/>
                  </a:moveTo>
                  <a:lnTo>
                    <a:pt x="107666" y="1079727"/>
                  </a:lnTo>
                  <a:lnTo>
                    <a:pt x="107209" y="1079075"/>
                  </a:lnTo>
                  <a:lnTo>
                    <a:pt x="107209" y="1077704"/>
                  </a:lnTo>
                  <a:lnTo>
                    <a:pt x="110015" y="1076726"/>
                  </a:lnTo>
                  <a:lnTo>
                    <a:pt x="112560" y="1077704"/>
                  </a:lnTo>
                  <a:lnTo>
                    <a:pt x="113539" y="1077704"/>
                  </a:lnTo>
                  <a:lnTo>
                    <a:pt x="114779" y="1079075"/>
                  </a:lnTo>
                  <a:lnTo>
                    <a:pt x="112690" y="1079075"/>
                  </a:lnTo>
                  <a:lnTo>
                    <a:pt x="111907" y="1078618"/>
                  </a:lnTo>
                  <a:lnTo>
                    <a:pt x="111255" y="1079270"/>
                  </a:lnTo>
                  <a:close/>
                  <a:moveTo>
                    <a:pt x="193603" y="1148372"/>
                  </a:moveTo>
                  <a:lnTo>
                    <a:pt x="191189" y="1146023"/>
                  </a:lnTo>
                  <a:lnTo>
                    <a:pt x="191189" y="1145240"/>
                  </a:lnTo>
                  <a:lnTo>
                    <a:pt x="192624" y="1143609"/>
                  </a:lnTo>
                  <a:lnTo>
                    <a:pt x="192494" y="1141847"/>
                  </a:lnTo>
                  <a:lnTo>
                    <a:pt x="192820" y="1141586"/>
                  </a:lnTo>
                  <a:lnTo>
                    <a:pt x="192037" y="1139759"/>
                  </a:lnTo>
                  <a:lnTo>
                    <a:pt x="192755" y="1139041"/>
                  </a:lnTo>
                  <a:lnTo>
                    <a:pt x="192885" y="1138454"/>
                  </a:lnTo>
                  <a:lnTo>
                    <a:pt x="191972" y="1138324"/>
                  </a:lnTo>
                  <a:lnTo>
                    <a:pt x="191515" y="1137736"/>
                  </a:lnTo>
                  <a:lnTo>
                    <a:pt x="191189" y="1135779"/>
                  </a:lnTo>
                  <a:lnTo>
                    <a:pt x="191907" y="1134343"/>
                  </a:lnTo>
                  <a:lnTo>
                    <a:pt x="190862" y="1134213"/>
                  </a:lnTo>
                  <a:lnTo>
                    <a:pt x="190797" y="1133821"/>
                  </a:lnTo>
                  <a:lnTo>
                    <a:pt x="191580" y="1130689"/>
                  </a:lnTo>
                  <a:lnTo>
                    <a:pt x="190862" y="1129971"/>
                  </a:lnTo>
                  <a:lnTo>
                    <a:pt x="190210" y="1129841"/>
                  </a:lnTo>
                  <a:lnTo>
                    <a:pt x="190797" y="1128536"/>
                  </a:lnTo>
                  <a:lnTo>
                    <a:pt x="192429" y="1128731"/>
                  </a:lnTo>
                  <a:lnTo>
                    <a:pt x="192559" y="1128144"/>
                  </a:lnTo>
                  <a:lnTo>
                    <a:pt x="191972" y="1128014"/>
                  </a:lnTo>
                  <a:lnTo>
                    <a:pt x="191254" y="1126643"/>
                  </a:lnTo>
                  <a:lnTo>
                    <a:pt x="191711" y="1125991"/>
                  </a:lnTo>
                  <a:lnTo>
                    <a:pt x="193081" y="1125469"/>
                  </a:lnTo>
                  <a:lnTo>
                    <a:pt x="193995" y="1125534"/>
                  </a:lnTo>
                  <a:lnTo>
                    <a:pt x="194256" y="1125926"/>
                  </a:lnTo>
                  <a:lnTo>
                    <a:pt x="194647" y="1127296"/>
                  </a:lnTo>
                  <a:lnTo>
                    <a:pt x="194451" y="1128601"/>
                  </a:lnTo>
                  <a:lnTo>
                    <a:pt x="195300" y="1129058"/>
                  </a:lnTo>
                  <a:lnTo>
                    <a:pt x="194908" y="1130428"/>
                  </a:lnTo>
                  <a:lnTo>
                    <a:pt x="195234" y="1131342"/>
                  </a:lnTo>
                  <a:lnTo>
                    <a:pt x="194582" y="1132320"/>
                  </a:lnTo>
                  <a:lnTo>
                    <a:pt x="193212" y="1132777"/>
                  </a:lnTo>
                  <a:lnTo>
                    <a:pt x="192363" y="1133756"/>
                  </a:lnTo>
                  <a:lnTo>
                    <a:pt x="194517" y="1133430"/>
                  </a:lnTo>
                  <a:lnTo>
                    <a:pt x="196213" y="1134408"/>
                  </a:lnTo>
                  <a:lnTo>
                    <a:pt x="196931" y="1135387"/>
                  </a:lnTo>
                  <a:lnTo>
                    <a:pt x="197257" y="1137019"/>
                  </a:lnTo>
                  <a:lnTo>
                    <a:pt x="198105" y="1138128"/>
                  </a:lnTo>
                  <a:lnTo>
                    <a:pt x="198105" y="1138715"/>
                  </a:lnTo>
                  <a:lnTo>
                    <a:pt x="197127" y="1139564"/>
                  </a:lnTo>
                  <a:lnTo>
                    <a:pt x="195169" y="1139498"/>
                  </a:lnTo>
                  <a:lnTo>
                    <a:pt x="193864" y="1138845"/>
                  </a:lnTo>
                  <a:lnTo>
                    <a:pt x="193212" y="1139368"/>
                  </a:lnTo>
                  <a:lnTo>
                    <a:pt x="193473" y="1140738"/>
                  </a:lnTo>
                  <a:lnTo>
                    <a:pt x="196409" y="1143283"/>
                  </a:lnTo>
                  <a:lnTo>
                    <a:pt x="197388" y="1145958"/>
                  </a:lnTo>
                  <a:lnTo>
                    <a:pt x="196670" y="1147720"/>
                  </a:lnTo>
                  <a:lnTo>
                    <a:pt x="196017" y="1148176"/>
                  </a:lnTo>
                  <a:lnTo>
                    <a:pt x="195104" y="1148633"/>
                  </a:lnTo>
                  <a:lnTo>
                    <a:pt x="193603" y="1148372"/>
                  </a:lnTo>
                  <a:close/>
                  <a:moveTo>
                    <a:pt x="1458842" y="1145175"/>
                  </a:moveTo>
                  <a:lnTo>
                    <a:pt x="1459038" y="1145893"/>
                  </a:lnTo>
                  <a:lnTo>
                    <a:pt x="1458581" y="1146480"/>
                  </a:lnTo>
                  <a:lnTo>
                    <a:pt x="1455253" y="1147916"/>
                  </a:lnTo>
                  <a:lnTo>
                    <a:pt x="1451534" y="1150134"/>
                  </a:lnTo>
                  <a:lnTo>
                    <a:pt x="1445987" y="1154376"/>
                  </a:lnTo>
                  <a:lnTo>
                    <a:pt x="1442660" y="1157638"/>
                  </a:lnTo>
                  <a:lnTo>
                    <a:pt x="1441420" y="1160770"/>
                  </a:lnTo>
                  <a:lnTo>
                    <a:pt x="1439266" y="1159009"/>
                  </a:lnTo>
                  <a:lnTo>
                    <a:pt x="1439984" y="1157247"/>
                  </a:lnTo>
                  <a:lnTo>
                    <a:pt x="1443051" y="1152810"/>
                  </a:lnTo>
                  <a:lnTo>
                    <a:pt x="1444813" y="1151570"/>
                  </a:lnTo>
                  <a:lnTo>
                    <a:pt x="1445661" y="1150265"/>
                  </a:lnTo>
                  <a:lnTo>
                    <a:pt x="1446836" y="1150526"/>
                  </a:lnTo>
                  <a:lnTo>
                    <a:pt x="1447684" y="1149090"/>
                  </a:lnTo>
                  <a:lnTo>
                    <a:pt x="1449119" y="1148895"/>
                  </a:lnTo>
                  <a:lnTo>
                    <a:pt x="1452774" y="1146284"/>
                  </a:lnTo>
                  <a:lnTo>
                    <a:pt x="1454470" y="1145697"/>
                  </a:lnTo>
                  <a:lnTo>
                    <a:pt x="1456167" y="1145893"/>
                  </a:lnTo>
                  <a:lnTo>
                    <a:pt x="1458842" y="1145175"/>
                  </a:lnTo>
                  <a:close/>
                  <a:moveTo>
                    <a:pt x="277191" y="1184979"/>
                  </a:moveTo>
                  <a:lnTo>
                    <a:pt x="277909" y="1182108"/>
                  </a:lnTo>
                  <a:lnTo>
                    <a:pt x="280649" y="1180150"/>
                  </a:lnTo>
                  <a:lnTo>
                    <a:pt x="282281" y="1179693"/>
                  </a:lnTo>
                  <a:lnTo>
                    <a:pt x="283521" y="1179954"/>
                  </a:lnTo>
                  <a:lnTo>
                    <a:pt x="283977" y="1180933"/>
                  </a:lnTo>
                  <a:lnTo>
                    <a:pt x="283390" y="1181390"/>
                  </a:lnTo>
                  <a:lnTo>
                    <a:pt x="283129" y="1182434"/>
                  </a:lnTo>
                  <a:lnTo>
                    <a:pt x="281498" y="1183152"/>
                  </a:lnTo>
                  <a:lnTo>
                    <a:pt x="281563" y="1183478"/>
                  </a:lnTo>
                  <a:lnTo>
                    <a:pt x="283194" y="1183870"/>
                  </a:lnTo>
                  <a:lnTo>
                    <a:pt x="284173" y="1184848"/>
                  </a:lnTo>
                  <a:lnTo>
                    <a:pt x="285217" y="1184783"/>
                  </a:lnTo>
                  <a:lnTo>
                    <a:pt x="285935" y="1185240"/>
                  </a:lnTo>
                  <a:lnTo>
                    <a:pt x="285348" y="1186610"/>
                  </a:lnTo>
                  <a:lnTo>
                    <a:pt x="284173" y="1185892"/>
                  </a:lnTo>
                  <a:lnTo>
                    <a:pt x="282933" y="1187524"/>
                  </a:lnTo>
                  <a:lnTo>
                    <a:pt x="282607" y="1187002"/>
                  </a:lnTo>
                  <a:lnTo>
                    <a:pt x="282477" y="1184653"/>
                  </a:lnTo>
                  <a:lnTo>
                    <a:pt x="281563" y="1184979"/>
                  </a:lnTo>
                  <a:lnTo>
                    <a:pt x="280258" y="1184457"/>
                  </a:lnTo>
                  <a:lnTo>
                    <a:pt x="278888" y="1185044"/>
                  </a:lnTo>
                  <a:lnTo>
                    <a:pt x="277191" y="1184979"/>
                  </a:lnTo>
                  <a:close/>
                  <a:moveTo>
                    <a:pt x="263684" y="1201488"/>
                  </a:moveTo>
                  <a:lnTo>
                    <a:pt x="261596" y="1200378"/>
                  </a:lnTo>
                  <a:lnTo>
                    <a:pt x="259703" y="1200117"/>
                  </a:lnTo>
                  <a:lnTo>
                    <a:pt x="259965" y="1199073"/>
                  </a:lnTo>
                  <a:lnTo>
                    <a:pt x="258594" y="1199138"/>
                  </a:lnTo>
                  <a:lnTo>
                    <a:pt x="257876" y="1197377"/>
                  </a:lnTo>
                  <a:lnTo>
                    <a:pt x="258268" y="1197181"/>
                  </a:lnTo>
                  <a:lnTo>
                    <a:pt x="260030" y="1198486"/>
                  </a:lnTo>
                  <a:lnTo>
                    <a:pt x="263031" y="1198943"/>
                  </a:lnTo>
                  <a:lnTo>
                    <a:pt x="263684" y="1198421"/>
                  </a:lnTo>
                  <a:lnTo>
                    <a:pt x="263749" y="1197572"/>
                  </a:lnTo>
                  <a:lnTo>
                    <a:pt x="264402" y="1196855"/>
                  </a:lnTo>
                  <a:lnTo>
                    <a:pt x="262770" y="1195484"/>
                  </a:lnTo>
                  <a:lnTo>
                    <a:pt x="259312" y="1194897"/>
                  </a:lnTo>
                  <a:lnTo>
                    <a:pt x="257159" y="1192678"/>
                  </a:lnTo>
                  <a:lnTo>
                    <a:pt x="259312" y="1189220"/>
                  </a:lnTo>
                  <a:lnTo>
                    <a:pt x="260943" y="1188829"/>
                  </a:lnTo>
                  <a:lnTo>
                    <a:pt x="265641" y="1185892"/>
                  </a:lnTo>
                  <a:lnTo>
                    <a:pt x="266555" y="1185827"/>
                  </a:lnTo>
                  <a:lnTo>
                    <a:pt x="269752" y="1187132"/>
                  </a:lnTo>
                  <a:lnTo>
                    <a:pt x="270144" y="1188176"/>
                  </a:lnTo>
                  <a:lnTo>
                    <a:pt x="270992" y="1187654"/>
                  </a:lnTo>
                  <a:lnTo>
                    <a:pt x="272167" y="1188372"/>
                  </a:lnTo>
                  <a:lnTo>
                    <a:pt x="273276" y="1188241"/>
                  </a:lnTo>
                  <a:lnTo>
                    <a:pt x="274320" y="1190721"/>
                  </a:lnTo>
                  <a:lnTo>
                    <a:pt x="274973" y="1190460"/>
                  </a:lnTo>
                  <a:lnTo>
                    <a:pt x="276343" y="1191308"/>
                  </a:lnTo>
                  <a:lnTo>
                    <a:pt x="278496" y="1189351"/>
                  </a:lnTo>
                  <a:lnTo>
                    <a:pt x="279149" y="1189220"/>
                  </a:lnTo>
                  <a:lnTo>
                    <a:pt x="280323" y="1190264"/>
                  </a:lnTo>
                  <a:lnTo>
                    <a:pt x="281498" y="1190395"/>
                  </a:lnTo>
                  <a:lnTo>
                    <a:pt x="281824" y="1188698"/>
                  </a:lnTo>
                  <a:lnTo>
                    <a:pt x="282803" y="1191373"/>
                  </a:lnTo>
                  <a:lnTo>
                    <a:pt x="283716" y="1191569"/>
                  </a:lnTo>
                  <a:lnTo>
                    <a:pt x="284173" y="1192809"/>
                  </a:lnTo>
                  <a:lnTo>
                    <a:pt x="283260" y="1194244"/>
                  </a:lnTo>
                  <a:lnTo>
                    <a:pt x="281824" y="1193657"/>
                  </a:lnTo>
                  <a:lnTo>
                    <a:pt x="279279" y="1195419"/>
                  </a:lnTo>
                  <a:lnTo>
                    <a:pt x="278627" y="1195615"/>
                  </a:lnTo>
                  <a:lnTo>
                    <a:pt x="277778" y="1195093"/>
                  </a:lnTo>
                  <a:lnTo>
                    <a:pt x="277517" y="1196920"/>
                  </a:lnTo>
                  <a:lnTo>
                    <a:pt x="276082" y="1197964"/>
                  </a:lnTo>
                  <a:lnTo>
                    <a:pt x="274189" y="1197377"/>
                  </a:lnTo>
                  <a:lnTo>
                    <a:pt x="269557" y="1198551"/>
                  </a:lnTo>
                  <a:lnTo>
                    <a:pt x="268839" y="1198029"/>
                  </a:lnTo>
                  <a:lnTo>
                    <a:pt x="266816" y="1198225"/>
                  </a:lnTo>
                  <a:lnTo>
                    <a:pt x="265837" y="1197442"/>
                  </a:lnTo>
                  <a:lnTo>
                    <a:pt x="265902" y="1198551"/>
                  </a:lnTo>
                  <a:lnTo>
                    <a:pt x="265380" y="1198878"/>
                  </a:lnTo>
                  <a:lnTo>
                    <a:pt x="265054" y="1199791"/>
                  </a:lnTo>
                  <a:lnTo>
                    <a:pt x="265707" y="1200248"/>
                  </a:lnTo>
                  <a:lnTo>
                    <a:pt x="265968" y="1201031"/>
                  </a:lnTo>
                  <a:lnTo>
                    <a:pt x="264271" y="1202401"/>
                  </a:lnTo>
                  <a:lnTo>
                    <a:pt x="263684" y="1201488"/>
                  </a:lnTo>
                  <a:close/>
                  <a:moveTo>
                    <a:pt x="269100" y="1233070"/>
                  </a:moveTo>
                  <a:lnTo>
                    <a:pt x="268186" y="1232091"/>
                  </a:lnTo>
                  <a:lnTo>
                    <a:pt x="266946" y="1231830"/>
                  </a:lnTo>
                  <a:lnTo>
                    <a:pt x="266946" y="1231504"/>
                  </a:lnTo>
                  <a:lnTo>
                    <a:pt x="268382" y="1230786"/>
                  </a:lnTo>
                  <a:lnTo>
                    <a:pt x="267925" y="1230198"/>
                  </a:lnTo>
                  <a:lnTo>
                    <a:pt x="265576" y="1230721"/>
                  </a:lnTo>
                  <a:lnTo>
                    <a:pt x="264467" y="1231634"/>
                  </a:lnTo>
                  <a:lnTo>
                    <a:pt x="263162" y="1230655"/>
                  </a:lnTo>
                  <a:lnTo>
                    <a:pt x="262444" y="1231700"/>
                  </a:lnTo>
                  <a:lnTo>
                    <a:pt x="260943" y="1232483"/>
                  </a:lnTo>
                  <a:lnTo>
                    <a:pt x="259965" y="1230981"/>
                  </a:lnTo>
                  <a:lnTo>
                    <a:pt x="259312" y="1228437"/>
                  </a:lnTo>
                  <a:lnTo>
                    <a:pt x="258268" y="1228241"/>
                  </a:lnTo>
                  <a:lnTo>
                    <a:pt x="257681" y="1227719"/>
                  </a:lnTo>
                  <a:lnTo>
                    <a:pt x="256571" y="1227849"/>
                  </a:lnTo>
                  <a:lnTo>
                    <a:pt x="256245" y="1226740"/>
                  </a:lnTo>
                  <a:lnTo>
                    <a:pt x="256898" y="1227066"/>
                  </a:lnTo>
                  <a:lnTo>
                    <a:pt x="257093" y="1226740"/>
                  </a:lnTo>
                  <a:lnTo>
                    <a:pt x="256180" y="1226088"/>
                  </a:lnTo>
                  <a:lnTo>
                    <a:pt x="256376" y="1224456"/>
                  </a:lnTo>
                  <a:lnTo>
                    <a:pt x="255397" y="1223086"/>
                  </a:lnTo>
                  <a:lnTo>
                    <a:pt x="255462" y="1222042"/>
                  </a:lnTo>
                  <a:lnTo>
                    <a:pt x="256180" y="1221650"/>
                  </a:lnTo>
                  <a:lnTo>
                    <a:pt x="257224" y="1222368"/>
                  </a:lnTo>
                  <a:lnTo>
                    <a:pt x="257354" y="1221194"/>
                  </a:lnTo>
                  <a:lnTo>
                    <a:pt x="259899" y="1219236"/>
                  </a:lnTo>
                  <a:lnTo>
                    <a:pt x="260226" y="1218258"/>
                  </a:lnTo>
                  <a:lnTo>
                    <a:pt x="259703" y="1217344"/>
                  </a:lnTo>
                  <a:lnTo>
                    <a:pt x="258986" y="1217540"/>
                  </a:lnTo>
                  <a:lnTo>
                    <a:pt x="258072" y="1216691"/>
                  </a:lnTo>
                  <a:lnTo>
                    <a:pt x="256963" y="1217279"/>
                  </a:lnTo>
                  <a:lnTo>
                    <a:pt x="256245" y="1215974"/>
                  </a:lnTo>
                  <a:lnTo>
                    <a:pt x="255723" y="1217018"/>
                  </a:lnTo>
                  <a:lnTo>
                    <a:pt x="255071" y="1217018"/>
                  </a:lnTo>
                  <a:lnTo>
                    <a:pt x="255397" y="1215582"/>
                  </a:lnTo>
                  <a:lnTo>
                    <a:pt x="253896" y="1214147"/>
                  </a:lnTo>
                  <a:lnTo>
                    <a:pt x="253374" y="1211993"/>
                  </a:lnTo>
                  <a:lnTo>
                    <a:pt x="253635" y="1211406"/>
                  </a:lnTo>
                  <a:lnTo>
                    <a:pt x="256245" y="1209970"/>
                  </a:lnTo>
                  <a:lnTo>
                    <a:pt x="258529" y="1210493"/>
                  </a:lnTo>
                  <a:lnTo>
                    <a:pt x="259703" y="1209775"/>
                  </a:lnTo>
                  <a:lnTo>
                    <a:pt x="261270" y="1209644"/>
                  </a:lnTo>
                  <a:lnTo>
                    <a:pt x="261204" y="1208535"/>
                  </a:lnTo>
                  <a:lnTo>
                    <a:pt x="263097" y="1208470"/>
                  </a:lnTo>
                  <a:lnTo>
                    <a:pt x="264206" y="1207882"/>
                  </a:lnTo>
                  <a:lnTo>
                    <a:pt x="264924" y="1208078"/>
                  </a:lnTo>
                  <a:lnTo>
                    <a:pt x="266946" y="1207556"/>
                  </a:lnTo>
                  <a:lnTo>
                    <a:pt x="267208" y="1206969"/>
                  </a:lnTo>
                  <a:lnTo>
                    <a:pt x="266424" y="1205599"/>
                  </a:lnTo>
                  <a:lnTo>
                    <a:pt x="266555" y="1205337"/>
                  </a:lnTo>
                  <a:lnTo>
                    <a:pt x="267208" y="1205533"/>
                  </a:lnTo>
                  <a:lnTo>
                    <a:pt x="267338" y="1205207"/>
                  </a:lnTo>
                  <a:lnTo>
                    <a:pt x="266881" y="1202336"/>
                  </a:lnTo>
                  <a:lnTo>
                    <a:pt x="267795" y="1201945"/>
                  </a:lnTo>
                  <a:lnTo>
                    <a:pt x="269622" y="1202792"/>
                  </a:lnTo>
                  <a:lnTo>
                    <a:pt x="271449" y="1201749"/>
                  </a:lnTo>
                  <a:lnTo>
                    <a:pt x="273015" y="1201814"/>
                  </a:lnTo>
                  <a:lnTo>
                    <a:pt x="273994" y="1202336"/>
                  </a:lnTo>
                  <a:lnTo>
                    <a:pt x="274255" y="1201488"/>
                  </a:lnTo>
                  <a:lnTo>
                    <a:pt x="273537" y="1200509"/>
                  </a:lnTo>
                  <a:lnTo>
                    <a:pt x="275299" y="1199922"/>
                  </a:lnTo>
                  <a:lnTo>
                    <a:pt x="276408" y="1200835"/>
                  </a:lnTo>
                  <a:lnTo>
                    <a:pt x="277061" y="1200900"/>
                  </a:lnTo>
                  <a:lnTo>
                    <a:pt x="276212" y="1202792"/>
                  </a:lnTo>
                  <a:lnTo>
                    <a:pt x="278039" y="1203837"/>
                  </a:lnTo>
                  <a:lnTo>
                    <a:pt x="278235" y="1205533"/>
                  </a:lnTo>
                  <a:lnTo>
                    <a:pt x="277778" y="1206186"/>
                  </a:lnTo>
                  <a:lnTo>
                    <a:pt x="276082" y="1207034"/>
                  </a:lnTo>
                  <a:lnTo>
                    <a:pt x="274777" y="1205077"/>
                  </a:lnTo>
                  <a:lnTo>
                    <a:pt x="273733" y="1204359"/>
                  </a:lnTo>
                  <a:lnTo>
                    <a:pt x="273667" y="1204816"/>
                  </a:lnTo>
                  <a:lnTo>
                    <a:pt x="275886" y="1209644"/>
                  </a:lnTo>
                  <a:lnTo>
                    <a:pt x="277452" y="1210558"/>
                  </a:lnTo>
                  <a:lnTo>
                    <a:pt x="278757" y="1210753"/>
                  </a:lnTo>
                  <a:lnTo>
                    <a:pt x="279540" y="1211797"/>
                  </a:lnTo>
                  <a:lnTo>
                    <a:pt x="280323" y="1216104"/>
                  </a:lnTo>
                  <a:lnTo>
                    <a:pt x="280258" y="1223478"/>
                  </a:lnTo>
                  <a:lnTo>
                    <a:pt x="279540" y="1225370"/>
                  </a:lnTo>
                  <a:lnTo>
                    <a:pt x="277256" y="1228372"/>
                  </a:lnTo>
                  <a:lnTo>
                    <a:pt x="278431" y="1229220"/>
                  </a:lnTo>
                  <a:lnTo>
                    <a:pt x="278431" y="1230590"/>
                  </a:lnTo>
                  <a:lnTo>
                    <a:pt x="276669" y="1230264"/>
                  </a:lnTo>
                  <a:lnTo>
                    <a:pt x="275168" y="1232091"/>
                  </a:lnTo>
                  <a:lnTo>
                    <a:pt x="272754" y="1232417"/>
                  </a:lnTo>
                  <a:lnTo>
                    <a:pt x="271971" y="1233266"/>
                  </a:lnTo>
                  <a:lnTo>
                    <a:pt x="269100" y="1233070"/>
                  </a:lnTo>
                  <a:close/>
                  <a:moveTo>
                    <a:pt x="253961" y="1228698"/>
                  </a:moveTo>
                  <a:lnTo>
                    <a:pt x="254288" y="1230460"/>
                  </a:lnTo>
                  <a:lnTo>
                    <a:pt x="253766" y="1231504"/>
                  </a:lnTo>
                  <a:lnTo>
                    <a:pt x="253244" y="1231308"/>
                  </a:lnTo>
                  <a:lnTo>
                    <a:pt x="253309" y="1230525"/>
                  </a:lnTo>
                  <a:lnTo>
                    <a:pt x="249850" y="1228502"/>
                  </a:lnTo>
                  <a:lnTo>
                    <a:pt x="248806" y="1228698"/>
                  </a:lnTo>
                  <a:lnTo>
                    <a:pt x="248545" y="1230068"/>
                  </a:lnTo>
                  <a:lnTo>
                    <a:pt x="248219" y="1230264"/>
                  </a:lnTo>
                  <a:lnTo>
                    <a:pt x="246588" y="1229677"/>
                  </a:lnTo>
                  <a:lnTo>
                    <a:pt x="243847" y="1229807"/>
                  </a:lnTo>
                  <a:lnTo>
                    <a:pt x="243129" y="1230003"/>
                  </a:lnTo>
                  <a:lnTo>
                    <a:pt x="242020" y="1231112"/>
                  </a:lnTo>
                  <a:lnTo>
                    <a:pt x="241629" y="1230917"/>
                  </a:lnTo>
                  <a:lnTo>
                    <a:pt x="241629" y="1229938"/>
                  </a:lnTo>
                  <a:lnTo>
                    <a:pt x="240911" y="1230133"/>
                  </a:lnTo>
                  <a:lnTo>
                    <a:pt x="240650" y="1229872"/>
                  </a:lnTo>
                  <a:lnTo>
                    <a:pt x="241368" y="1229220"/>
                  </a:lnTo>
                  <a:lnTo>
                    <a:pt x="241824" y="1227980"/>
                  </a:lnTo>
                  <a:lnTo>
                    <a:pt x="242934" y="1227327"/>
                  </a:lnTo>
                  <a:lnTo>
                    <a:pt x="243325" y="1227784"/>
                  </a:lnTo>
                  <a:lnTo>
                    <a:pt x="242803" y="1228698"/>
                  </a:lnTo>
                  <a:lnTo>
                    <a:pt x="243260" y="1228959"/>
                  </a:lnTo>
                  <a:lnTo>
                    <a:pt x="245152" y="1228567"/>
                  </a:lnTo>
                  <a:lnTo>
                    <a:pt x="245740" y="1227197"/>
                  </a:lnTo>
                  <a:lnTo>
                    <a:pt x="247828" y="1226806"/>
                  </a:lnTo>
                  <a:lnTo>
                    <a:pt x="247893" y="1226479"/>
                  </a:lnTo>
                  <a:lnTo>
                    <a:pt x="246001" y="1226023"/>
                  </a:lnTo>
                  <a:lnTo>
                    <a:pt x="246979" y="1225370"/>
                  </a:lnTo>
                  <a:lnTo>
                    <a:pt x="246523" y="1224195"/>
                  </a:lnTo>
                  <a:lnTo>
                    <a:pt x="246718" y="1223478"/>
                  </a:lnTo>
                  <a:lnTo>
                    <a:pt x="247501" y="1224456"/>
                  </a:lnTo>
                  <a:lnTo>
                    <a:pt x="247762" y="1224261"/>
                  </a:lnTo>
                  <a:lnTo>
                    <a:pt x="246523" y="1221455"/>
                  </a:lnTo>
                  <a:lnTo>
                    <a:pt x="246457" y="1220476"/>
                  </a:lnTo>
                  <a:lnTo>
                    <a:pt x="246914" y="1220084"/>
                  </a:lnTo>
                  <a:lnTo>
                    <a:pt x="249655" y="1220607"/>
                  </a:lnTo>
                  <a:lnTo>
                    <a:pt x="250503" y="1218845"/>
                  </a:lnTo>
                  <a:lnTo>
                    <a:pt x="252069" y="1219889"/>
                  </a:lnTo>
                  <a:lnTo>
                    <a:pt x="253048" y="1219693"/>
                  </a:lnTo>
                  <a:lnTo>
                    <a:pt x="254222" y="1221063"/>
                  </a:lnTo>
                  <a:lnTo>
                    <a:pt x="252722" y="1225370"/>
                  </a:lnTo>
                  <a:lnTo>
                    <a:pt x="253961" y="1228698"/>
                  </a:lnTo>
                  <a:close/>
                  <a:moveTo>
                    <a:pt x="281367" y="1302172"/>
                  </a:moveTo>
                  <a:lnTo>
                    <a:pt x="282215" y="1304978"/>
                  </a:lnTo>
                  <a:lnTo>
                    <a:pt x="281759" y="1308240"/>
                  </a:lnTo>
                  <a:lnTo>
                    <a:pt x="281106" y="1308893"/>
                  </a:lnTo>
                  <a:lnTo>
                    <a:pt x="276604" y="1308305"/>
                  </a:lnTo>
                  <a:lnTo>
                    <a:pt x="273602" y="1306739"/>
                  </a:lnTo>
                  <a:lnTo>
                    <a:pt x="272232" y="1304651"/>
                  </a:lnTo>
                  <a:lnTo>
                    <a:pt x="266359" y="1301323"/>
                  </a:lnTo>
                  <a:lnTo>
                    <a:pt x="266033" y="1299953"/>
                  </a:lnTo>
                  <a:lnTo>
                    <a:pt x="265054" y="1300279"/>
                  </a:lnTo>
                  <a:lnTo>
                    <a:pt x="264075" y="1298191"/>
                  </a:lnTo>
                  <a:lnTo>
                    <a:pt x="262248" y="1298061"/>
                  </a:lnTo>
                  <a:lnTo>
                    <a:pt x="259443" y="1298583"/>
                  </a:lnTo>
                  <a:lnTo>
                    <a:pt x="257289" y="1297669"/>
                  </a:lnTo>
                  <a:lnTo>
                    <a:pt x="256310" y="1296103"/>
                  </a:lnTo>
                  <a:lnTo>
                    <a:pt x="255984" y="1295973"/>
                  </a:lnTo>
                  <a:lnTo>
                    <a:pt x="255397" y="1296690"/>
                  </a:lnTo>
                  <a:lnTo>
                    <a:pt x="254679" y="1294994"/>
                  </a:lnTo>
                  <a:lnTo>
                    <a:pt x="251221" y="1294407"/>
                  </a:lnTo>
                  <a:lnTo>
                    <a:pt x="250242" y="1293428"/>
                  </a:lnTo>
                  <a:lnTo>
                    <a:pt x="247240" y="1293036"/>
                  </a:lnTo>
                  <a:lnTo>
                    <a:pt x="246066" y="1292123"/>
                  </a:lnTo>
                  <a:lnTo>
                    <a:pt x="244696" y="1290426"/>
                  </a:lnTo>
                  <a:lnTo>
                    <a:pt x="242477" y="1290296"/>
                  </a:lnTo>
                  <a:lnTo>
                    <a:pt x="241368" y="1288534"/>
                  </a:lnTo>
                  <a:lnTo>
                    <a:pt x="239541" y="1288730"/>
                  </a:lnTo>
                  <a:lnTo>
                    <a:pt x="236213" y="1287620"/>
                  </a:lnTo>
                  <a:lnTo>
                    <a:pt x="234777" y="1286446"/>
                  </a:lnTo>
                  <a:lnTo>
                    <a:pt x="230405" y="1285663"/>
                  </a:lnTo>
                  <a:lnTo>
                    <a:pt x="228448" y="1283966"/>
                  </a:lnTo>
                  <a:lnTo>
                    <a:pt x="226882" y="1284031"/>
                  </a:lnTo>
                  <a:lnTo>
                    <a:pt x="222053" y="1282139"/>
                  </a:lnTo>
                  <a:lnTo>
                    <a:pt x="218464" y="1281356"/>
                  </a:lnTo>
                  <a:lnTo>
                    <a:pt x="218138" y="1280443"/>
                  </a:lnTo>
                  <a:lnTo>
                    <a:pt x="218464" y="1278811"/>
                  </a:lnTo>
                  <a:lnTo>
                    <a:pt x="219378" y="1278224"/>
                  </a:lnTo>
                  <a:lnTo>
                    <a:pt x="219834" y="1277115"/>
                  </a:lnTo>
                  <a:lnTo>
                    <a:pt x="220813" y="1276789"/>
                  </a:lnTo>
                  <a:lnTo>
                    <a:pt x="224272" y="1274309"/>
                  </a:lnTo>
                  <a:lnTo>
                    <a:pt x="225446" y="1273983"/>
                  </a:lnTo>
                  <a:lnTo>
                    <a:pt x="232820" y="1273983"/>
                  </a:lnTo>
                  <a:lnTo>
                    <a:pt x="235756" y="1275875"/>
                  </a:lnTo>
                  <a:lnTo>
                    <a:pt x="237518" y="1274766"/>
                  </a:lnTo>
                  <a:lnTo>
                    <a:pt x="238627" y="1276071"/>
                  </a:lnTo>
                  <a:lnTo>
                    <a:pt x="239867" y="1275549"/>
                  </a:lnTo>
                  <a:lnTo>
                    <a:pt x="240780" y="1276071"/>
                  </a:lnTo>
                  <a:lnTo>
                    <a:pt x="241824" y="1277963"/>
                  </a:lnTo>
                  <a:lnTo>
                    <a:pt x="242281" y="1280769"/>
                  </a:lnTo>
                  <a:lnTo>
                    <a:pt x="243260" y="1282857"/>
                  </a:lnTo>
                  <a:lnTo>
                    <a:pt x="243390" y="1284554"/>
                  </a:lnTo>
                  <a:lnTo>
                    <a:pt x="243912" y="1285141"/>
                  </a:lnTo>
                  <a:lnTo>
                    <a:pt x="244826" y="1284945"/>
                  </a:lnTo>
                  <a:lnTo>
                    <a:pt x="246327" y="1283248"/>
                  </a:lnTo>
                  <a:lnTo>
                    <a:pt x="249589" y="1281552"/>
                  </a:lnTo>
                  <a:lnTo>
                    <a:pt x="251090" y="1281683"/>
                  </a:lnTo>
                  <a:lnTo>
                    <a:pt x="253048" y="1280965"/>
                  </a:lnTo>
                  <a:lnTo>
                    <a:pt x="256767" y="1281552"/>
                  </a:lnTo>
                  <a:lnTo>
                    <a:pt x="257485" y="1281160"/>
                  </a:lnTo>
                  <a:lnTo>
                    <a:pt x="257942" y="1279529"/>
                  </a:lnTo>
                  <a:lnTo>
                    <a:pt x="260095" y="1279399"/>
                  </a:lnTo>
                  <a:lnTo>
                    <a:pt x="261270" y="1281487"/>
                  </a:lnTo>
                  <a:lnTo>
                    <a:pt x="263553" y="1281030"/>
                  </a:lnTo>
                  <a:lnTo>
                    <a:pt x="264467" y="1281226"/>
                  </a:lnTo>
                  <a:lnTo>
                    <a:pt x="266033" y="1284227"/>
                  </a:lnTo>
                  <a:lnTo>
                    <a:pt x="267208" y="1284293"/>
                  </a:lnTo>
                  <a:lnTo>
                    <a:pt x="269230" y="1283575"/>
                  </a:lnTo>
                  <a:lnTo>
                    <a:pt x="270992" y="1285271"/>
                  </a:lnTo>
                  <a:lnTo>
                    <a:pt x="271971" y="1285141"/>
                  </a:lnTo>
                  <a:lnTo>
                    <a:pt x="272950" y="1284293"/>
                  </a:lnTo>
                  <a:lnTo>
                    <a:pt x="274255" y="1284358"/>
                  </a:lnTo>
                  <a:lnTo>
                    <a:pt x="274777" y="1285010"/>
                  </a:lnTo>
                  <a:lnTo>
                    <a:pt x="275560" y="1284880"/>
                  </a:lnTo>
                  <a:lnTo>
                    <a:pt x="276212" y="1285402"/>
                  </a:lnTo>
                  <a:lnTo>
                    <a:pt x="275886" y="1287882"/>
                  </a:lnTo>
                  <a:lnTo>
                    <a:pt x="274189" y="1288077"/>
                  </a:lnTo>
                  <a:lnTo>
                    <a:pt x="272819" y="1290165"/>
                  </a:lnTo>
                  <a:lnTo>
                    <a:pt x="272623" y="1291666"/>
                  </a:lnTo>
                  <a:lnTo>
                    <a:pt x="271057" y="1291797"/>
                  </a:lnTo>
                  <a:lnTo>
                    <a:pt x="269818" y="1292384"/>
                  </a:lnTo>
                  <a:lnTo>
                    <a:pt x="268969" y="1294668"/>
                  </a:lnTo>
                  <a:lnTo>
                    <a:pt x="269426" y="1295255"/>
                  </a:lnTo>
                  <a:lnTo>
                    <a:pt x="271449" y="1295647"/>
                  </a:lnTo>
                  <a:lnTo>
                    <a:pt x="271971" y="1297996"/>
                  </a:lnTo>
                  <a:lnTo>
                    <a:pt x="274646" y="1299627"/>
                  </a:lnTo>
                  <a:lnTo>
                    <a:pt x="275690" y="1299431"/>
                  </a:lnTo>
                  <a:lnTo>
                    <a:pt x="275103" y="1298322"/>
                  </a:lnTo>
                  <a:lnTo>
                    <a:pt x="275690" y="1297082"/>
                  </a:lnTo>
                  <a:lnTo>
                    <a:pt x="277256" y="1297996"/>
                  </a:lnTo>
                  <a:lnTo>
                    <a:pt x="277256" y="1299496"/>
                  </a:lnTo>
                  <a:lnTo>
                    <a:pt x="276473" y="1299627"/>
                  </a:lnTo>
                  <a:lnTo>
                    <a:pt x="276212" y="1301063"/>
                  </a:lnTo>
                  <a:lnTo>
                    <a:pt x="279410" y="1302237"/>
                  </a:lnTo>
                  <a:lnTo>
                    <a:pt x="280715" y="1301780"/>
                  </a:lnTo>
                  <a:lnTo>
                    <a:pt x="280976" y="1300279"/>
                  </a:lnTo>
                  <a:lnTo>
                    <a:pt x="278822" y="1299301"/>
                  </a:lnTo>
                  <a:lnTo>
                    <a:pt x="281628" y="1298909"/>
                  </a:lnTo>
                  <a:lnTo>
                    <a:pt x="283782" y="1296495"/>
                  </a:lnTo>
                  <a:lnTo>
                    <a:pt x="284369" y="1298648"/>
                  </a:lnTo>
                  <a:lnTo>
                    <a:pt x="283586" y="1301454"/>
                  </a:lnTo>
                  <a:lnTo>
                    <a:pt x="282868" y="1301911"/>
                  </a:lnTo>
                  <a:lnTo>
                    <a:pt x="281824" y="1301454"/>
                  </a:lnTo>
                  <a:lnTo>
                    <a:pt x="281367" y="1302172"/>
                  </a:lnTo>
                  <a:close/>
                  <a:moveTo>
                    <a:pt x="293178" y="1320834"/>
                  </a:moveTo>
                  <a:lnTo>
                    <a:pt x="290176" y="1320573"/>
                  </a:lnTo>
                  <a:lnTo>
                    <a:pt x="288806" y="1319072"/>
                  </a:lnTo>
                  <a:lnTo>
                    <a:pt x="288675" y="1317441"/>
                  </a:lnTo>
                  <a:lnTo>
                    <a:pt x="289980" y="1311177"/>
                  </a:lnTo>
                  <a:lnTo>
                    <a:pt x="293896" y="1307914"/>
                  </a:lnTo>
                  <a:lnTo>
                    <a:pt x="295135" y="1305891"/>
                  </a:lnTo>
                  <a:lnTo>
                    <a:pt x="294418" y="1304717"/>
                  </a:lnTo>
                  <a:lnTo>
                    <a:pt x="296049" y="1302629"/>
                  </a:lnTo>
                  <a:lnTo>
                    <a:pt x="298398" y="1302106"/>
                  </a:lnTo>
                  <a:lnTo>
                    <a:pt x="300095" y="1302955"/>
                  </a:lnTo>
                  <a:lnTo>
                    <a:pt x="302444" y="1301323"/>
                  </a:lnTo>
                  <a:lnTo>
                    <a:pt x="304140" y="1301519"/>
                  </a:lnTo>
                  <a:lnTo>
                    <a:pt x="306294" y="1303868"/>
                  </a:lnTo>
                  <a:lnTo>
                    <a:pt x="306033" y="1306348"/>
                  </a:lnTo>
                  <a:lnTo>
                    <a:pt x="306685" y="1309871"/>
                  </a:lnTo>
                  <a:lnTo>
                    <a:pt x="305706" y="1310850"/>
                  </a:lnTo>
                  <a:lnTo>
                    <a:pt x="303618" y="1311764"/>
                  </a:lnTo>
                  <a:lnTo>
                    <a:pt x="302444" y="1313917"/>
                  </a:lnTo>
                  <a:lnTo>
                    <a:pt x="302313" y="1316592"/>
                  </a:lnTo>
                  <a:lnTo>
                    <a:pt x="301269" y="1317963"/>
                  </a:lnTo>
                  <a:lnTo>
                    <a:pt x="294940" y="1319920"/>
                  </a:lnTo>
                  <a:lnTo>
                    <a:pt x="293178" y="1320834"/>
                  </a:lnTo>
                  <a:close/>
                  <a:moveTo>
                    <a:pt x="324629" y="1326902"/>
                  </a:moveTo>
                  <a:lnTo>
                    <a:pt x="322215" y="1329643"/>
                  </a:lnTo>
                  <a:lnTo>
                    <a:pt x="320192" y="1330752"/>
                  </a:lnTo>
                  <a:lnTo>
                    <a:pt x="319018" y="1332057"/>
                  </a:lnTo>
                  <a:lnTo>
                    <a:pt x="317386" y="1332122"/>
                  </a:lnTo>
                  <a:lnTo>
                    <a:pt x="315951" y="1331535"/>
                  </a:lnTo>
                  <a:lnTo>
                    <a:pt x="315103" y="1331731"/>
                  </a:lnTo>
                  <a:lnTo>
                    <a:pt x="313471" y="1330230"/>
                  </a:lnTo>
                  <a:lnTo>
                    <a:pt x="311318" y="1329969"/>
                  </a:lnTo>
                  <a:lnTo>
                    <a:pt x="309687" y="1330165"/>
                  </a:lnTo>
                  <a:lnTo>
                    <a:pt x="309817" y="1329251"/>
                  </a:lnTo>
                  <a:lnTo>
                    <a:pt x="311318" y="1327033"/>
                  </a:lnTo>
                  <a:lnTo>
                    <a:pt x="312362" y="1323117"/>
                  </a:lnTo>
                  <a:lnTo>
                    <a:pt x="313210" y="1321813"/>
                  </a:lnTo>
                  <a:lnTo>
                    <a:pt x="317908" y="1320051"/>
                  </a:lnTo>
                  <a:lnTo>
                    <a:pt x="319670" y="1320312"/>
                  </a:lnTo>
                  <a:lnTo>
                    <a:pt x="321497" y="1321551"/>
                  </a:lnTo>
                  <a:lnTo>
                    <a:pt x="323585" y="1321095"/>
                  </a:lnTo>
                  <a:lnTo>
                    <a:pt x="325151" y="1321747"/>
                  </a:lnTo>
                  <a:lnTo>
                    <a:pt x="326848" y="1324749"/>
                  </a:lnTo>
                  <a:lnTo>
                    <a:pt x="327044" y="1326380"/>
                  </a:lnTo>
                  <a:lnTo>
                    <a:pt x="326848" y="1326707"/>
                  </a:lnTo>
                  <a:lnTo>
                    <a:pt x="325347" y="1326641"/>
                  </a:lnTo>
                  <a:lnTo>
                    <a:pt x="324629" y="1326902"/>
                  </a:lnTo>
                  <a:close/>
                  <a:moveTo>
                    <a:pt x="1294863" y="1840110"/>
                  </a:moveTo>
                  <a:lnTo>
                    <a:pt x="1295255" y="1839980"/>
                  </a:lnTo>
                  <a:lnTo>
                    <a:pt x="1295581" y="1840371"/>
                  </a:lnTo>
                  <a:lnTo>
                    <a:pt x="1294668" y="1842655"/>
                  </a:lnTo>
                  <a:lnTo>
                    <a:pt x="1292384" y="1843112"/>
                  </a:lnTo>
                  <a:lnTo>
                    <a:pt x="1290948" y="1844287"/>
                  </a:lnTo>
                  <a:lnTo>
                    <a:pt x="1290622" y="1846048"/>
                  </a:lnTo>
                  <a:lnTo>
                    <a:pt x="1289513" y="1846505"/>
                  </a:lnTo>
                  <a:lnTo>
                    <a:pt x="1288991" y="1843960"/>
                  </a:lnTo>
                  <a:lnTo>
                    <a:pt x="1289382" y="1842590"/>
                  </a:lnTo>
                  <a:lnTo>
                    <a:pt x="1289904" y="1842068"/>
                  </a:lnTo>
                  <a:lnTo>
                    <a:pt x="1294863" y="1840110"/>
                  </a:lnTo>
                  <a:close/>
                  <a:moveTo>
                    <a:pt x="18662" y="1971006"/>
                  </a:moveTo>
                  <a:lnTo>
                    <a:pt x="17422" y="1971659"/>
                  </a:lnTo>
                  <a:lnTo>
                    <a:pt x="17618" y="1970680"/>
                  </a:lnTo>
                  <a:lnTo>
                    <a:pt x="17031" y="1969897"/>
                  </a:lnTo>
                  <a:lnTo>
                    <a:pt x="19054" y="1967613"/>
                  </a:lnTo>
                  <a:lnTo>
                    <a:pt x="19510" y="1961936"/>
                  </a:lnTo>
                  <a:lnTo>
                    <a:pt x="20293" y="1961153"/>
                  </a:lnTo>
                  <a:lnTo>
                    <a:pt x="21729" y="1961805"/>
                  </a:lnTo>
                  <a:lnTo>
                    <a:pt x="22120" y="1959391"/>
                  </a:lnTo>
                  <a:lnTo>
                    <a:pt x="22903" y="1958478"/>
                  </a:lnTo>
                  <a:lnTo>
                    <a:pt x="23882" y="1958086"/>
                  </a:lnTo>
                  <a:lnTo>
                    <a:pt x="24339" y="1956651"/>
                  </a:lnTo>
                  <a:lnTo>
                    <a:pt x="23556" y="1955346"/>
                  </a:lnTo>
                  <a:lnTo>
                    <a:pt x="23752" y="1954432"/>
                  </a:lnTo>
                  <a:lnTo>
                    <a:pt x="24339" y="1954106"/>
                  </a:lnTo>
                  <a:lnTo>
                    <a:pt x="25905" y="1954236"/>
                  </a:lnTo>
                  <a:lnTo>
                    <a:pt x="28646" y="1952931"/>
                  </a:lnTo>
                  <a:lnTo>
                    <a:pt x="29494" y="1953388"/>
                  </a:lnTo>
                  <a:lnTo>
                    <a:pt x="29885" y="1952931"/>
                  </a:lnTo>
                  <a:lnTo>
                    <a:pt x="30669" y="1952866"/>
                  </a:lnTo>
                  <a:lnTo>
                    <a:pt x="31386" y="1953780"/>
                  </a:lnTo>
                  <a:lnTo>
                    <a:pt x="31843" y="1953714"/>
                  </a:lnTo>
                  <a:lnTo>
                    <a:pt x="34649" y="1952866"/>
                  </a:lnTo>
                  <a:lnTo>
                    <a:pt x="36802" y="1951691"/>
                  </a:lnTo>
                  <a:lnTo>
                    <a:pt x="37911" y="1950321"/>
                  </a:lnTo>
                  <a:lnTo>
                    <a:pt x="39934" y="1949408"/>
                  </a:lnTo>
                  <a:lnTo>
                    <a:pt x="43327" y="1946732"/>
                  </a:lnTo>
                  <a:lnTo>
                    <a:pt x="42936" y="1944057"/>
                  </a:lnTo>
                  <a:lnTo>
                    <a:pt x="43458" y="1943731"/>
                  </a:lnTo>
                  <a:lnTo>
                    <a:pt x="42414" y="1942295"/>
                  </a:lnTo>
                  <a:lnTo>
                    <a:pt x="42805" y="1941708"/>
                  </a:lnTo>
                  <a:lnTo>
                    <a:pt x="43393" y="1941773"/>
                  </a:lnTo>
                  <a:lnTo>
                    <a:pt x="44828" y="1943600"/>
                  </a:lnTo>
                  <a:lnTo>
                    <a:pt x="45742" y="1944122"/>
                  </a:lnTo>
                  <a:lnTo>
                    <a:pt x="47569" y="1944057"/>
                  </a:lnTo>
                  <a:lnTo>
                    <a:pt x="49657" y="1946015"/>
                  </a:lnTo>
                  <a:lnTo>
                    <a:pt x="50440" y="1944514"/>
                  </a:lnTo>
                  <a:lnTo>
                    <a:pt x="52071" y="1943992"/>
                  </a:lnTo>
                  <a:lnTo>
                    <a:pt x="53180" y="1942556"/>
                  </a:lnTo>
                  <a:lnTo>
                    <a:pt x="54486" y="1947581"/>
                  </a:lnTo>
                  <a:lnTo>
                    <a:pt x="59184" y="1946341"/>
                  </a:lnTo>
                  <a:lnTo>
                    <a:pt x="60358" y="1945623"/>
                  </a:lnTo>
                  <a:lnTo>
                    <a:pt x="64078" y="1946210"/>
                  </a:lnTo>
                  <a:lnTo>
                    <a:pt x="64404" y="1946537"/>
                  </a:lnTo>
                  <a:lnTo>
                    <a:pt x="63751" y="1951431"/>
                  </a:lnTo>
                  <a:lnTo>
                    <a:pt x="63164" y="1952801"/>
                  </a:lnTo>
                  <a:lnTo>
                    <a:pt x="60032" y="1954954"/>
                  </a:lnTo>
                  <a:lnTo>
                    <a:pt x="57748" y="1957368"/>
                  </a:lnTo>
                  <a:lnTo>
                    <a:pt x="53703" y="1958543"/>
                  </a:lnTo>
                  <a:lnTo>
                    <a:pt x="49657" y="1960892"/>
                  </a:lnTo>
                  <a:lnTo>
                    <a:pt x="46068" y="1962328"/>
                  </a:lnTo>
                  <a:lnTo>
                    <a:pt x="44763" y="1962393"/>
                  </a:lnTo>
                  <a:lnTo>
                    <a:pt x="43588" y="1964546"/>
                  </a:lnTo>
                  <a:lnTo>
                    <a:pt x="41957" y="1965721"/>
                  </a:lnTo>
                  <a:lnTo>
                    <a:pt x="41174" y="1965655"/>
                  </a:lnTo>
                  <a:lnTo>
                    <a:pt x="40391" y="1964938"/>
                  </a:lnTo>
                  <a:lnTo>
                    <a:pt x="37781" y="1966830"/>
                  </a:lnTo>
                  <a:lnTo>
                    <a:pt x="36867" y="1967026"/>
                  </a:lnTo>
                  <a:lnTo>
                    <a:pt x="35628" y="1966569"/>
                  </a:lnTo>
                  <a:lnTo>
                    <a:pt x="33344" y="1967874"/>
                  </a:lnTo>
                  <a:lnTo>
                    <a:pt x="30212" y="1965916"/>
                  </a:lnTo>
                  <a:lnTo>
                    <a:pt x="30342" y="1965003"/>
                  </a:lnTo>
                  <a:lnTo>
                    <a:pt x="29624" y="1964938"/>
                  </a:lnTo>
                  <a:lnTo>
                    <a:pt x="28058" y="1965590"/>
                  </a:lnTo>
                  <a:lnTo>
                    <a:pt x="22251" y="1970027"/>
                  </a:lnTo>
                  <a:lnTo>
                    <a:pt x="21207" y="1970158"/>
                  </a:lnTo>
                  <a:lnTo>
                    <a:pt x="20424" y="1970745"/>
                  </a:lnTo>
                  <a:lnTo>
                    <a:pt x="19184" y="1969962"/>
                  </a:lnTo>
                  <a:lnTo>
                    <a:pt x="18662" y="1971006"/>
                  </a:lnTo>
                  <a:close/>
                  <a:moveTo>
                    <a:pt x="327566" y="2079455"/>
                  </a:moveTo>
                  <a:lnTo>
                    <a:pt x="326195" y="2078150"/>
                  </a:lnTo>
                  <a:lnTo>
                    <a:pt x="324238" y="2077759"/>
                  </a:lnTo>
                  <a:lnTo>
                    <a:pt x="322607" y="2077759"/>
                  </a:lnTo>
                  <a:lnTo>
                    <a:pt x="320714" y="2078998"/>
                  </a:lnTo>
                  <a:lnTo>
                    <a:pt x="320127" y="2078933"/>
                  </a:lnTo>
                  <a:lnTo>
                    <a:pt x="319344" y="2078411"/>
                  </a:lnTo>
                  <a:lnTo>
                    <a:pt x="319344" y="2077563"/>
                  </a:lnTo>
                  <a:lnTo>
                    <a:pt x="318887" y="2077498"/>
                  </a:lnTo>
                  <a:lnTo>
                    <a:pt x="316995" y="2079390"/>
                  </a:lnTo>
                  <a:lnTo>
                    <a:pt x="316408" y="2079259"/>
                  </a:lnTo>
                  <a:lnTo>
                    <a:pt x="317517" y="2077432"/>
                  </a:lnTo>
                  <a:lnTo>
                    <a:pt x="320910" y="2075214"/>
                  </a:lnTo>
                  <a:lnTo>
                    <a:pt x="321954" y="2073974"/>
                  </a:lnTo>
                  <a:lnTo>
                    <a:pt x="324760" y="2072865"/>
                  </a:lnTo>
                  <a:lnTo>
                    <a:pt x="328022" y="2069211"/>
                  </a:lnTo>
                  <a:lnTo>
                    <a:pt x="329523" y="2068493"/>
                  </a:lnTo>
                  <a:lnTo>
                    <a:pt x="329784" y="2069015"/>
                  </a:lnTo>
                  <a:lnTo>
                    <a:pt x="330633" y="2068884"/>
                  </a:lnTo>
                  <a:lnTo>
                    <a:pt x="333634" y="2064904"/>
                  </a:lnTo>
                  <a:lnTo>
                    <a:pt x="334482" y="2064708"/>
                  </a:lnTo>
                  <a:lnTo>
                    <a:pt x="334678" y="2066013"/>
                  </a:lnTo>
                  <a:lnTo>
                    <a:pt x="334352" y="2068232"/>
                  </a:lnTo>
                  <a:lnTo>
                    <a:pt x="333504" y="2070385"/>
                  </a:lnTo>
                  <a:lnTo>
                    <a:pt x="328871" y="2076519"/>
                  </a:lnTo>
                  <a:lnTo>
                    <a:pt x="329001" y="2077236"/>
                  </a:lnTo>
                  <a:lnTo>
                    <a:pt x="330045" y="2078150"/>
                  </a:lnTo>
                  <a:lnTo>
                    <a:pt x="327566" y="2079455"/>
                  </a:lnTo>
                  <a:close/>
                  <a:moveTo>
                    <a:pt x="200716" y="2115213"/>
                  </a:moveTo>
                  <a:lnTo>
                    <a:pt x="199802" y="2116323"/>
                  </a:lnTo>
                  <a:lnTo>
                    <a:pt x="199084" y="2116323"/>
                  </a:lnTo>
                  <a:lnTo>
                    <a:pt x="198432" y="2115801"/>
                  </a:lnTo>
                  <a:lnTo>
                    <a:pt x="198366" y="2114757"/>
                  </a:lnTo>
                  <a:lnTo>
                    <a:pt x="199802" y="2113191"/>
                  </a:lnTo>
                  <a:lnTo>
                    <a:pt x="199150" y="2112473"/>
                  </a:lnTo>
                  <a:lnTo>
                    <a:pt x="194843" y="2113582"/>
                  </a:lnTo>
                  <a:lnTo>
                    <a:pt x="192885" y="2113125"/>
                  </a:lnTo>
                  <a:lnTo>
                    <a:pt x="191776" y="2114169"/>
                  </a:lnTo>
                  <a:lnTo>
                    <a:pt x="190862" y="2113908"/>
                  </a:lnTo>
                  <a:lnTo>
                    <a:pt x="190014" y="2114169"/>
                  </a:lnTo>
                  <a:lnTo>
                    <a:pt x="189884" y="2113843"/>
                  </a:lnTo>
                  <a:lnTo>
                    <a:pt x="190732" y="2112930"/>
                  </a:lnTo>
                  <a:lnTo>
                    <a:pt x="190536" y="2112342"/>
                  </a:lnTo>
                  <a:lnTo>
                    <a:pt x="188840" y="2112081"/>
                  </a:lnTo>
                  <a:lnTo>
                    <a:pt x="187730" y="2112342"/>
                  </a:lnTo>
                  <a:lnTo>
                    <a:pt x="189362" y="2107448"/>
                  </a:lnTo>
                  <a:lnTo>
                    <a:pt x="190079" y="2106078"/>
                  </a:lnTo>
                  <a:lnTo>
                    <a:pt x="191124" y="2105295"/>
                  </a:lnTo>
                  <a:lnTo>
                    <a:pt x="191189" y="2103403"/>
                  </a:lnTo>
                  <a:lnTo>
                    <a:pt x="193277" y="2102881"/>
                  </a:lnTo>
                  <a:lnTo>
                    <a:pt x="193995" y="2101249"/>
                  </a:lnTo>
                  <a:lnTo>
                    <a:pt x="196278" y="2101641"/>
                  </a:lnTo>
                  <a:lnTo>
                    <a:pt x="197453" y="2100532"/>
                  </a:lnTo>
                  <a:lnTo>
                    <a:pt x="198693" y="2100532"/>
                  </a:lnTo>
                  <a:lnTo>
                    <a:pt x="199345" y="2100988"/>
                  </a:lnTo>
                  <a:lnTo>
                    <a:pt x="200063" y="2099945"/>
                  </a:lnTo>
                  <a:lnTo>
                    <a:pt x="200911" y="2099618"/>
                  </a:lnTo>
                  <a:lnTo>
                    <a:pt x="202543" y="2100140"/>
                  </a:lnTo>
                  <a:lnTo>
                    <a:pt x="204043" y="2100075"/>
                  </a:lnTo>
                  <a:lnTo>
                    <a:pt x="206588" y="2099357"/>
                  </a:lnTo>
                  <a:lnTo>
                    <a:pt x="207567" y="2099553"/>
                  </a:lnTo>
                  <a:lnTo>
                    <a:pt x="208546" y="2099031"/>
                  </a:lnTo>
                  <a:lnTo>
                    <a:pt x="210242" y="2099749"/>
                  </a:lnTo>
                  <a:lnTo>
                    <a:pt x="215397" y="2098117"/>
                  </a:lnTo>
                  <a:lnTo>
                    <a:pt x="217812" y="2098900"/>
                  </a:lnTo>
                  <a:lnTo>
                    <a:pt x="218138" y="2099749"/>
                  </a:lnTo>
                  <a:lnTo>
                    <a:pt x="218595" y="2099945"/>
                  </a:lnTo>
                  <a:lnTo>
                    <a:pt x="218660" y="2100923"/>
                  </a:lnTo>
                  <a:lnTo>
                    <a:pt x="219508" y="2101380"/>
                  </a:lnTo>
                  <a:lnTo>
                    <a:pt x="217420" y="2104251"/>
                  </a:lnTo>
                  <a:lnTo>
                    <a:pt x="217681" y="2104773"/>
                  </a:lnTo>
                  <a:lnTo>
                    <a:pt x="219182" y="2103729"/>
                  </a:lnTo>
                  <a:lnTo>
                    <a:pt x="219704" y="2104447"/>
                  </a:lnTo>
                  <a:lnTo>
                    <a:pt x="220552" y="2102750"/>
                  </a:lnTo>
                  <a:lnTo>
                    <a:pt x="220487" y="2101706"/>
                  </a:lnTo>
                  <a:lnTo>
                    <a:pt x="223358" y="2099749"/>
                  </a:lnTo>
                  <a:lnTo>
                    <a:pt x="226033" y="2098443"/>
                  </a:lnTo>
                  <a:lnTo>
                    <a:pt x="231384" y="2097465"/>
                  </a:lnTo>
                  <a:lnTo>
                    <a:pt x="233276" y="2096682"/>
                  </a:lnTo>
                  <a:lnTo>
                    <a:pt x="232559" y="2097465"/>
                  </a:lnTo>
                  <a:lnTo>
                    <a:pt x="231580" y="2099749"/>
                  </a:lnTo>
                  <a:lnTo>
                    <a:pt x="230014" y="2100532"/>
                  </a:lnTo>
                  <a:lnTo>
                    <a:pt x="229818" y="2101445"/>
                  </a:lnTo>
                  <a:lnTo>
                    <a:pt x="229100" y="2102163"/>
                  </a:lnTo>
                  <a:lnTo>
                    <a:pt x="228643" y="2102228"/>
                  </a:lnTo>
                  <a:lnTo>
                    <a:pt x="228513" y="2101119"/>
                  </a:lnTo>
                  <a:lnTo>
                    <a:pt x="226686" y="2102033"/>
                  </a:lnTo>
                  <a:lnTo>
                    <a:pt x="226686" y="2103142"/>
                  </a:lnTo>
                  <a:lnTo>
                    <a:pt x="228317" y="2103272"/>
                  </a:lnTo>
                  <a:lnTo>
                    <a:pt x="227599" y="2104773"/>
                  </a:lnTo>
                  <a:lnTo>
                    <a:pt x="226882" y="2104773"/>
                  </a:lnTo>
                  <a:lnTo>
                    <a:pt x="226099" y="2103729"/>
                  </a:lnTo>
                  <a:lnTo>
                    <a:pt x="220487" y="2106339"/>
                  </a:lnTo>
                  <a:lnTo>
                    <a:pt x="221335" y="2107383"/>
                  </a:lnTo>
                  <a:lnTo>
                    <a:pt x="220748" y="2108362"/>
                  </a:lnTo>
                  <a:lnTo>
                    <a:pt x="216572" y="2110907"/>
                  </a:lnTo>
                  <a:lnTo>
                    <a:pt x="215332" y="2110842"/>
                  </a:lnTo>
                  <a:lnTo>
                    <a:pt x="214549" y="2109732"/>
                  </a:lnTo>
                  <a:lnTo>
                    <a:pt x="213701" y="2110189"/>
                  </a:lnTo>
                  <a:lnTo>
                    <a:pt x="213244" y="2109080"/>
                  </a:lnTo>
                  <a:lnTo>
                    <a:pt x="209720" y="2111037"/>
                  </a:lnTo>
                  <a:lnTo>
                    <a:pt x="206915" y="2111364"/>
                  </a:lnTo>
                  <a:lnTo>
                    <a:pt x="205936" y="2112212"/>
                  </a:lnTo>
                  <a:lnTo>
                    <a:pt x="203521" y="2112538"/>
                  </a:lnTo>
                  <a:lnTo>
                    <a:pt x="202673" y="2113321"/>
                  </a:lnTo>
                  <a:lnTo>
                    <a:pt x="201368" y="2113191"/>
                  </a:lnTo>
                  <a:lnTo>
                    <a:pt x="200716" y="2115213"/>
                  </a:lnTo>
                  <a:close/>
                  <a:moveTo>
                    <a:pt x="82935" y="2132962"/>
                  </a:moveTo>
                  <a:lnTo>
                    <a:pt x="81957" y="2133288"/>
                  </a:lnTo>
                  <a:lnTo>
                    <a:pt x="82283" y="2131853"/>
                  </a:lnTo>
                  <a:lnTo>
                    <a:pt x="81500" y="2131592"/>
                  </a:lnTo>
                  <a:lnTo>
                    <a:pt x="81369" y="2131200"/>
                  </a:lnTo>
                  <a:lnTo>
                    <a:pt x="83457" y="2129960"/>
                  </a:lnTo>
                  <a:lnTo>
                    <a:pt x="85937" y="2126306"/>
                  </a:lnTo>
                  <a:lnTo>
                    <a:pt x="87895" y="2125197"/>
                  </a:lnTo>
                  <a:lnTo>
                    <a:pt x="89917" y="2122587"/>
                  </a:lnTo>
                  <a:lnTo>
                    <a:pt x="91679" y="2121478"/>
                  </a:lnTo>
                  <a:lnTo>
                    <a:pt x="92528" y="2120238"/>
                  </a:lnTo>
                  <a:lnTo>
                    <a:pt x="94877" y="2119194"/>
                  </a:lnTo>
                  <a:lnTo>
                    <a:pt x="96638" y="2119520"/>
                  </a:lnTo>
                  <a:lnTo>
                    <a:pt x="98139" y="2117497"/>
                  </a:lnTo>
                  <a:lnTo>
                    <a:pt x="99771" y="2117367"/>
                  </a:lnTo>
                  <a:lnTo>
                    <a:pt x="101206" y="2118019"/>
                  </a:lnTo>
                  <a:lnTo>
                    <a:pt x="101989" y="2117954"/>
                  </a:lnTo>
                  <a:lnTo>
                    <a:pt x="104991" y="2116258"/>
                  </a:lnTo>
                  <a:lnTo>
                    <a:pt x="105643" y="2116388"/>
                  </a:lnTo>
                  <a:lnTo>
                    <a:pt x="106230" y="2118019"/>
                  </a:lnTo>
                  <a:lnTo>
                    <a:pt x="107275" y="2118737"/>
                  </a:lnTo>
                  <a:lnTo>
                    <a:pt x="107275" y="2119846"/>
                  </a:lnTo>
                  <a:lnTo>
                    <a:pt x="106818" y="2120564"/>
                  </a:lnTo>
                  <a:lnTo>
                    <a:pt x="102968" y="2121935"/>
                  </a:lnTo>
                  <a:lnTo>
                    <a:pt x="100358" y="2124479"/>
                  </a:lnTo>
                  <a:lnTo>
                    <a:pt x="97421" y="2125523"/>
                  </a:lnTo>
                  <a:lnTo>
                    <a:pt x="96443" y="2125458"/>
                  </a:lnTo>
                  <a:lnTo>
                    <a:pt x="95333" y="2126567"/>
                  </a:lnTo>
                  <a:lnTo>
                    <a:pt x="91940" y="2128525"/>
                  </a:lnTo>
                  <a:lnTo>
                    <a:pt x="89069" y="2128851"/>
                  </a:lnTo>
                  <a:lnTo>
                    <a:pt x="82935" y="2132962"/>
                  </a:lnTo>
                  <a:close/>
                  <a:moveTo>
                    <a:pt x="361432" y="2192602"/>
                  </a:moveTo>
                  <a:lnTo>
                    <a:pt x="360453" y="2192798"/>
                  </a:lnTo>
                  <a:lnTo>
                    <a:pt x="355820" y="2196452"/>
                  </a:lnTo>
                  <a:lnTo>
                    <a:pt x="353993" y="2196909"/>
                  </a:lnTo>
                  <a:lnTo>
                    <a:pt x="353406" y="2198997"/>
                  </a:lnTo>
                  <a:lnTo>
                    <a:pt x="350600" y="2200889"/>
                  </a:lnTo>
                  <a:lnTo>
                    <a:pt x="350078" y="2200433"/>
                  </a:lnTo>
                  <a:lnTo>
                    <a:pt x="349295" y="2200824"/>
                  </a:lnTo>
                  <a:lnTo>
                    <a:pt x="348903" y="2198997"/>
                  </a:lnTo>
                  <a:lnTo>
                    <a:pt x="349295" y="2197953"/>
                  </a:lnTo>
                  <a:lnTo>
                    <a:pt x="348642" y="2197953"/>
                  </a:lnTo>
                  <a:lnTo>
                    <a:pt x="349621" y="2196518"/>
                  </a:lnTo>
                  <a:lnTo>
                    <a:pt x="348707" y="2196583"/>
                  </a:lnTo>
                  <a:lnTo>
                    <a:pt x="348251" y="2195539"/>
                  </a:lnTo>
                  <a:lnTo>
                    <a:pt x="350208" y="2195278"/>
                  </a:lnTo>
                  <a:lnTo>
                    <a:pt x="352818" y="2194234"/>
                  </a:lnTo>
                  <a:lnTo>
                    <a:pt x="352492" y="2193647"/>
                  </a:lnTo>
                  <a:lnTo>
                    <a:pt x="353471" y="2193124"/>
                  </a:lnTo>
                  <a:lnTo>
                    <a:pt x="352949" y="2192994"/>
                  </a:lnTo>
                  <a:lnTo>
                    <a:pt x="353210" y="2191885"/>
                  </a:lnTo>
                  <a:lnTo>
                    <a:pt x="352949" y="2191167"/>
                  </a:lnTo>
                  <a:lnTo>
                    <a:pt x="350469" y="2190710"/>
                  </a:lnTo>
                  <a:lnTo>
                    <a:pt x="349947" y="2190188"/>
                  </a:lnTo>
                  <a:lnTo>
                    <a:pt x="349882" y="2188492"/>
                  </a:lnTo>
                  <a:lnTo>
                    <a:pt x="352949" y="2187708"/>
                  </a:lnTo>
                  <a:lnTo>
                    <a:pt x="353928" y="2187056"/>
                  </a:lnTo>
                  <a:lnTo>
                    <a:pt x="354319" y="2187708"/>
                  </a:lnTo>
                  <a:lnTo>
                    <a:pt x="355233" y="2188165"/>
                  </a:lnTo>
                  <a:lnTo>
                    <a:pt x="355233" y="2188883"/>
                  </a:lnTo>
                  <a:lnTo>
                    <a:pt x="354580" y="2189601"/>
                  </a:lnTo>
                  <a:lnTo>
                    <a:pt x="354906" y="2190319"/>
                  </a:lnTo>
                  <a:lnTo>
                    <a:pt x="356799" y="2190515"/>
                  </a:lnTo>
                  <a:lnTo>
                    <a:pt x="357451" y="2190058"/>
                  </a:lnTo>
                  <a:lnTo>
                    <a:pt x="356994" y="2191102"/>
                  </a:lnTo>
                  <a:lnTo>
                    <a:pt x="357647" y="2191232"/>
                  </a:lnTo>
                  <a:lnTo>
                    <a:pt x="359148" y="2189275"/>
                  </a:lnTo>
                  <a:lnTo>
                    <a:pt x="358299" y="2188557"/>
                  </a:lnTo>
                  <a:lnTo>
                    <a:pt x="356016" y="2187774"/>
                  </a:lnTo>
                  <a:lnTo>
                    <a:pt x="356472" y="2186795"/>
                  </a:lnTo>
                  <a:lnTo>
                    <a:pt x="356277" y="2185621"/>
                  </a:lnTo>
                  <a:lnTo>
                    <a:pt x="357386" y="2184903"/>
                  </a:lnTo>
                  <a:lnTo>
                    <a:pt x="355755" y="2183989"/>
                  </a:lnTo>
                  <a:lnTo>
                    <a:pt x="355624" y="2183467"/>
                  </a:lnTo>
                  <a:lnTo>
                    <a:pt x="355820" y="2182945"/>
                  </a:lnTo>
                  <a:lnTo>
                    <a:pt x="358495" y="2180922"/>
                  </a:lnTo>
                  <a:lnTo>
                    <a:pt x="359996" y="2181053"/>
                  </a:lnTo>
                  <a:lnTo>
                    <a:pt x="361105" y="2181640"/>
                  </a:lnTo>
                  <a:lnTo>
                    <a:pt x="361301" y="2183598"/>
                  </a:lnTo>
                  <a:lnTo>
                    <a:pt x="360453" y="2184968"/>
                  </a:lnTo>
                  <a:lnTo>
                    <a:pt x="360649" y="2186534"/>
                  </a:lnTo>
                  <a:lnTo>
                    <a:pt x="361236" y="2188426"/>
                  </a:lnTo>
                  <a:lnTo>
                    <a:pt x="362606" y="2189340"/>
                  </a:lnTo>
                  <a:lnTo>
                    <a:pt x="362998" y="2190123"/>
                  </a:lnTo>
                  <a:lnTo>
                    <a:pt x="362606" y="2191232"/>
                  </a:lnTo>
                  <a:lnTo>
                    <a:pt x="361627" y="2189862"/>
                  </a:lnTo>
                  <a:lnTo>
                    <a:pt x="360388" y="2190384"/>
                  </a:lnTo>
                  <a:lnTo>
                    <a:pt x="361627" y="2191558"/>
                  </a:lnTo>
                  <a:lnTo>
                    <a:pt x="361432" y="2192602"/>
                  </a:lnTo>
                  <a:close/>
                  <a:moveTo>
                    <a:pt x="324695" y="2215376"/>
                  </a:moveTo>
                  <a:lnTo>
                    <a:pt x="323324" y="2218638"/>
                  </a:lnTo>
                  <a:lnTo>
                    <a:pt x="322933" y="2217529"/>
                  </a:lnTo>
                  <a:lnTo>
                    <a:pt x="321236" y="2217007"/>
                  </a:lnTo>
                  <a:lnTo>
                    <a:pt x="321497" y="2215441"/>
                  </a:lnTo>
                  <a:lnTo>
                    <a:pt x="320910" y="2215180"/>
                  </a:lnTo>
                  <a:lnTo>
                    <a:pt x="321171" y="2213614"/>
                  </a:lnTo>
                  <a:lnTo>
                    <a:pt x="318822" y="2214397"/>
                  </a:lnTo>
                  <a:lnTo>
                    <a:pt x="318691" y="2214070"/>
                  </a:lnTo>
                  <a:lnTo>
                    <a:pt x="321824" y="2211265"/>
                  </a:lnTo>
                  <a:lnTo>
                    <a:pt x="323390" y="2208328"/>
                  </a:lnTo>
                  <a:lnTo>
                    <a:pt x="325217" y="2206893"/>
                  </a:lnTo>
                  <a:lnTo>
                    <a:pt x="325869" y="2206762"/>
                  </a:lnTo>
                  <a:lnTo>
                    <a:pt x="326652" y="2207284"/>
                  </a:lnTo>
                  <a:lnTo>
                    <a:pt x="327500" y="2205849"/>
                  </a:lnTo>
                  <a:lnTo>
                    <a:pt x="329589" y="2204217"/>
                  </a:lnTo>
                  <a:lnTo>
                    <a:pt x="330959" y="2203695"/>
                  </a:lnTo>
                  <a:lnTo>
                    <a:pt x="332590" y="2202195"/>
                  </a:lnTo>
                  <a:lnTo>
                    <a:pt x="336636" y="2200824"/>
                  </a:lnTo>
                  <a:lnTo>
                    <a:pt x="339703" y="2200759"/>
                  </a:lnTo>
                  <a:lnTo>
                    <a:pt x="339572" y="2201999"/>
                  </a:lnTo>
                  <a:lnTo>
                    <a:pt x="340486" y="2202847"/>
                  </a:lnTo>
                  <a:lnTo>
                    <a:pt x="340420" y="2203630"/>
                  </a:lnTo>
                  <a:lnTo>
                    <a:pt x="339833" y="2204478"/>
                  </a:lnTo>
                  <a:lnTo>
                    <a:pt x="338920" y="2204348"/>
                  </a:lnTo>
                  <a:lnTo>
                    <a:pt x="338528" y="2204739"/>
                  </a:lnTo>
                  <a:lnTo>
                    <a:pt x="334939" y="2208915"/>
                  </a:lnTo>
                  <a:lnTo>
                    <a:pt x="334939" y="2210547"/>
                  </a:lnTo>
                  <a:lnTo>
                    <a:pt x="331677" y="2213026"/>
                  </a:lnTo>
                  <a:lnTo>
                    <a:pt x="330828" y="2213288"/>
                  </a:lnTo>
                  <a:lnTo>
                    <a:pt x="329915" y="2214331"/>
                  </a:lnTo>
                  <a:lnTo>
                    <a:pt x="329523" y="2214005"/>
                  </a:lnTo>
                  <a:lnTo>
                    <a:pt x="328088" y="2215049"/>
                  </a:lnTo>
                  <a:lnTo>
                    <a:pt x="327631" y="2214136"/>
                  </a:lnTo>
                  <a:lnTo>
                    <a:pt x="327305" y="2210220"/>
                  </a:lnTo>
                  <a:lnTo>
                    <a:pt x="326717" y="2210220"/>
                  </a:lnTo>
                  <a:lnTo>
                    <a:pt x="326261" y="2211069"/>
                  </a:lnTo>
                  <a:lnTo>
                    <a:pt x="326000" y="2213288"/>
                  </a:lnTo>
                  <a:lnTo>
                    <a:pt x="324695" y="2215376"/>
                  </a:lnTo>
                  <a:close/>
                </a:path>
              </a:pathLst>
            </a:custGeom>
            <a:grpFill/>
            <a:ln w="6522" cap="flat">
              <a:solidFill>
                <a:schemeClr val="bg1">
                  <a:lumMod val="50000"/>
                </a:schemeClr>
              </a:solidFill>
              <a:prstDash val="solid"/>
              <a:miter/>
            </a:ln>
          </p:spPr>
          <p:txBody>
            <a:bodyPr rtlCol="0" anchor="ctr"/>
            <a:lstStyle/>
            <a:p>
              <a:endParaRPr lang="en-US"/>
            </a:p>
          </p:txBody>
        </p:sp>
      </p:grpSp>
      <p:grpSp>
        <p:nvGrpSpPr>
          <p:cNvPr id="83" name="Group 82">
            <a:extLst>
              <a:ext uri="{FF2B5EF4-FFF2-40B4-BE49-F238E27FC236}">
                <a16:creationId xmlns:a16="http://schemas.microsoft.com/office/drawing/2014/main" id="{87950734-F7C1-CD7B-6789-870C8C25D1A0}"/>
              </a:ext>
            </a:extLst>
          </p:cNvPr>
          <p:cNvGrpSpPr>
            <a:grpSpLocks/>
          </p:cNvGrpSpPr>
          <p:nvPr/>
        </p:nvGrpSpPr>
        <p:grpSpPr>
          <a:xfrm>
            <a:off x="6436473" y="2998053"/>
            <a:ext cx="971603" cy="971603"/>
            <a:chOff x="8899041" y="1684213"/>
            <a:chExt cx="971603" cy="971603"/>
          </a:xfrm>
        </p:grpSpPr>
        <p:pic>
          <p:nvPicPr>
            <p:cNvPr id="84" name="Graphic 83">
              <a:extLst>
                <a:ext uri="{FF2B5EF4-FFF2-40B4-BE49-F238E27FC236}">
                  <a16:creationId xmlns:a16="http://schemas.microsoft.com/office/drawing/2014/main" id="{5E591C99-E360-6F59-86C2-01ED6B0DA8D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5" name="Oval 84">
              <a:extLst>
                <a:ext uri="{FF2B5EF4-FFF2-40B4-BE49-F238E27FC236}">
                  <a16:creationId xmlns:a16="http://schemas.microsoft.com/office/drawing/2014/main" id="{DD113D6B-EBF8-D396-CD98-10420C988EF9}"/>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6" name="TextBox 85">
              <a:extLst>
                <a:ext uri="{FF2B5EF4-FFF2-40B4-BE49-F238E27FC236}">
                  <a16:creationId xmlns:a16="http://schemas.microsoft.com/office/drawing/2014/main" id="{219EF035-337F-915D-BACC-831ED79AFA82}"/>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79" name="Group 78">
            <a:extLst>
              <a:ext uri="{FF2B5EF4-FFF2-40B4-BE49-F238E27FC236}">
                <a16:creationId xmlns:a16="http://schemas.microsoft.com/office/drawing/2014/main" id="{629F6A84-77CA-F1FD-6228-EA6245D9F437}"/>
              </a:ext>
            </a:extLst>
          </p:cNvPr>
          <p:cNvGrpSpPr>
            <a:grpSpLocks/>
          </p:cNvGrpSpPr>
          <p:nvPr/>
        </p:nvGrpSpPr>
        <p:grpSpPr>
          <a:xfrm>
            <a:off x="7004021" y="1206486"/>
            <a:ext cx="971603" cy="971603"/>
            <a:chOff x="8899041" y="1684213"/>
            <a:chExt cx="971603" cy="971603"/>
          </a:xfrm>
        </p:grpSpPr>
        <p:pic>
          <p:nvPicPr>
            <p:cNvPr id="80" name="Graphic 79">
              <a:extLst>
                <a:ext uri="{FF2B5EF4-FFF2-40B4-BE49-F238E27FC236}">
                  <a16:creationId xmlns:a16="http://schemas.microsoft.com/office/drawing/2014/main" id="{C31FB359-578D-DE75-0573-7A59EB9F682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1" name="Oval 80">
              <a:extLst>
                <a:ext uri="{FF2B5EF4-FFF2-40B4-BE49-F238E27FC236}">
                  <a16:creationId xmlns:a16="http://schemas.microsoft.com/office/drawing/2014/main" id="{22FDF2F4-5AAF-F236-1966-F7931196AFA9}"/>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2" name="TextBox 81">
              <a:extLst>
                <a:ext uri="{FF2B5EF4-FFF2-40B4-BE49-F238E27FC236}">
                  <a16:creationId xmlns:a16="http://schemas.microsoft.com/office/drawing/2014/main" id="{52F94ABC-D319-3132-ABB9-BFC346015FA5}"/>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87" name="Group 86">
            <a:extLst>
              <a:ext uri="{FF2B5EF4-FFF2-40B4-BE49-F238E27FC236}">
                <a16:creationId xmlns:a16="http://schemas.microsoft.com/office/drawing/2014/main" id="{9EDE6651-004A-484F-8B6D-6A926A56EAEB}"/>
              </a:ext>
            </a:extLst>
          </p:cNvPr>
          <p:cNvGrpSpPr>
            <a:grpSpLocks/>
          </p:cNvGrpSpPr>
          <p:nvPr/>
        </p:nvGrpSpPr>
        <p:grpSpPr>
          <a:xfrm>
            <a:off x="7745952" y="4217859"/>
            <a:ext cx="971603" cy="971603"/>
            <a:chOff x="8899041" y="1684213"/>
            <a:chExt cx="971603" cy="971603"/>
          </a:xfrm>
        </p:grpSpPr>
        <p:pic>
          <p:nvPicPr>
            <p:cNvPr id="88" name="Graphic 87">
              <a:extLst>
                <a:ext uri="{FF2B5EF4-FFF2-40B4-BE49-F238E27FC236}">
                  <a16:creationId xmlns:a16="http://schemas.microsoft.com/office/drawing/2014/main" id="{1EBE9E61-A8F1-10CE-0EA0-8C0F84C7D628}"/>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9" name="Oval 88">
              <a:extLst>
                <a:ext uri="{FF2B5EF4-FFF2-40B4-BE49-F238E27FC236}">
                  <a16:creationId xmlns:a16="http://schemas.microsoft.com/office/drawing/2014/main" id="{35C29937-8A79-1976-36B8-E0BC0F57A840}"/>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90" name="TextBox 89">
              <a:extLst>
                <a:ext uri="{FF2B5EF4-FFF2-40B4-BE49-F238E27FC236}">
                  <a16:creationId xmlns:a16="http://schemas.microsoft.com/office/drawing/2014/main" id="{56954241-1678-6FF1-37DB-2D673B50EA5E}"/>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3</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Tree>
    <p:extLst>
      <p:ext uri="{BB962C8B-B14F-4D97-AF65-F5344CB8AC3E}">
        <p14:creationId xmlns:p14="http://schemas.microsoft.com/office/powerpoint/2010/main" val="1835074502"/>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2"/>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4 L 5E-6 -1.85185E-6 " pathEditMode="relative" rAng="0" ptsTypes="AA">
                                          <p:cBhvr>
                                            <p:cTn id="10" dur="750" fill="hold"/>
                                            <p:tgtEl>
                                              <p:spTgt spid="6"/>
                                            </p:tgtEl>
                                            <p:attrNameLst>
                                              <p:attrName>ppt_x</p:attrName>
                                              <p:attrName>ppt_y</p:attrName>
                                            </p:attrNameLst>
                                          </p:cBhvr>
                                          <p:rCtr x="0" y="-6667"/>
                                        </p:animMotion>
                                      </p:childTnLst>
                                    </p:cTn>
                                  </p:par>
                                </p:childTnLst>
                              </p:cTn>
                            </p:par>
                            <p:par>
                              <p:cTn id="11" fill="hold">
                                <p:stCondLst>
                                  <p:cond delay="750"/>
                                </p:stCondLst>
                                <p:childTnLst>
                                  <p:par>
                                    <p:cTn id="12" presetID="10" presetClass="entr" presetSubtype="0" fill="hold" nodeType="after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fade">
                                          <p:cBhvr>
                                            <p:cTn id="14" dur="1000"/>
                                            <p:tgtEl>
                                              <p:spTgt spid="9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fade">
                                          <p:cBhvr>
                                            <p:cTn id="17" dur="500"/>
                                            <p:tgtEl>
                                              <p:spTgt spid="78"/>
                                            </p:tgtEl>
                                          </p:cBhvr>
                                        </p:animEffect>
                                      </p:childTnLst>
                                    </p:cTn>
                                  </p:par>
                                </p:childTnLst>
                              </p:cTn>
                            </p:par>
                            <p:par>
                              <p:cTn id="18" fill="hold">
                                <p:stCondLst>
                                  <p:cond delay="1750"/>
                                </p:stCondLst>
                                <p:childTnLst>
                                  <p:par>
                                    <p:cTn id="19" presetID="2" presetClass="entr" presetSubtype="1" fill="hold" nodeType="afterEffect" p14:presetBounceEnd="50000">
                                      <p:stCondLst>
                                        <p:cond delay="0"/>
                                      </p:stCondLst>
                                      <p:childTnLst>
                                        <p:set>
                                          <p:cBhvr>
                                            <p:cTn id="20" dur="1" fill="hold">
                                              <p:stCondLst>
                                                <p:cond delay="0"/>
                                              </p:stCondLst>
                                            </p:cTn>
                                            <p:tgtEl>
                                              <p:spTgt spid="83"/>
                                            </p:tgtEl>
                                            <p:attrNameLst>
                                              <p:attrName>style.visibility</p:attrName>
                                            </p:attrNameLst>
                                          </p:cBhvr>
                                          <p:to>
                                            <p:strVal val="visible"/>
                                          </p:to>
                                        </p:set>
                                        <p:anim calcmode="lin" valueType="num" p14:bounceEnd="50000">
                                          <p:cBhvr additive="base">
                                            <p:cTn id="21" dur="1000" fill="hold"/>
                                            <p:tgtEl>
                                              <p:spTgt spid="83"/>
                                            </p:tgtEl>
                                            <p:attrNameLst>
                                              <p:attrName>ppt_x</p:attrName>
                                            </p:attrNameLst>
                                          </p:cBhvr>
                                          <p:tavLst>
                                            <p:tav tm="0">
                                              <p:val>
                                                <p:strVal val="#ppt_x"/>
                                              </p:val>
                                            </p:tav>
                                            <p:tav tm="100000">
                                              <p:val>
                                                <p:strVal val="#ppt_x"/>
                                              </p:val>
                                            </p:tav>
                                          </p:tavLst>
                                        </p:anim>
                                        <p:anim calcmode="lin" valueType="num" p14:bounceEnd="50000">
                                          <p:cBhvr additive="base">
                                            <p:cTn id="22" dur="1000" fill="hold"/>
                                            <p:tgtEl>
                                              <p:spTgt spid="83"/>
                                            </p:tgtEl>
                                            <p:attrNameLst>
                                              <p:attrName>ppt_y</p:attrName>
                                            </p:attrNameLst>
                                          </p:cBhvr>
                                          <p:tavLst>
                                            <p:tav tm="0">
                                              <p:val>
                                                <p:strVal val="0-#ppt_h/2"/>
                                              </p:val>
                                            </p:tav>
                                            <p:tav tm="100000">
                                              <p:val>
                                                <p:strVal val="#ppt_y"/>
                                              </p:val>
                                            </p:tav>
                                          </p:tavLst>
                                        </p:anim>
                                      </p:childTnLst>
                                    </p:cTn>
                                  </p:par>
                                  <p:par>
                                    <p:cTn id="23" presetID="10" presetClass="entr" presetSubtype="0" fill="hold" grpId="0" nodeType="with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childTnLst>
                                    </p:cTn>
                                  </p:par>
                                </p:childTnLst>
                              </p:cTn>
                            </p:par>
                            <p:par>
                              <p:cTn id="26" fill="hold">
                                <p:stCondLst>
                                  <p:cond delay="2750"/>
                                </p:stCondLst>
                                <p:childTnLst>
                                  <p:par>
                                    <p:cTn id="27" presetID="2" presetClass="entr" presetSubtype="1" fill="hold" nodeType="afterEffect" p14:presetBounceEnd="50000">
                                      <p:stCondLst>
                                        <p:cond delay="0"/>
                                      </p:stCondLst>
                                      <p:childTnLst>
                                        <p:set>
                                          <p:cBhvr>
                                            <p:cTn id="28" dur="1" fill="hold">
                                              <p:stCondLst>
                                                <p:cond delay="0"/>
                                              </p:stCondLst>
                                            </p:cTn>
                                            <p:tgtEl>
                                              <p:spTgt spid="79"/>
                                            </p:tgtEl>
                                            <p:attrNameLst>
                                              <p:attrName>style.visibility</p:attrName>
                                            </p:attrNameLst>
                                          </p:cBhvr>
                                          <p:to>
                                            <p:strVal val="visible"/>
                                          </p:to>
                                        </p:set>
                                        <p:anim calcmode="lin" valueType="num" p14:bounceEnd="50000">
                                          <p:cBhvr additive="base">
                                            <p:cTn id="29" dur="1000" fill="hold"/>
                                            <p:tgtEl>
                                              <p:spTgt spid="79"/>
                                            </p:tgtEl>
                                            <p:attrNameLst>
                                              <p:attrName>ppt_x</p:attrName>
                                            </p:attrNameLst>
                                          </p:cBhvr>
                                          <p:tavLst>
                                            <p:tav tm="0">
                                              <p:val>
                                                <p:strVal val="#ppt_x"/>
                                              </p:val>
                                            </p:tav>
                                            <p:tav tm="100000">
                                              <p:val>
                                                <p:strVal val="#ppt_x"/>
                                              </p:val>
                                            </p:tav>
                                          </p:tavLst>
                                        </p:anim>
                                        <p:anim calcmode="lin" valueType="num" p14:bounceEnd="50000">
                                          <p:cBhvr additive="base">
                                            <p:cTn id="30" dur="1000" fill="hold"/>
                                            <p:tgtEl>
                                              <p:spTgt spid="79"/>
                                            </p:tgtEl>
                                            <p:attrNameLst>
                                              <p:attrName>ppt_y</p:attrName>
                                            </p:attrNameLst>
                                          </p:cBhvr>
                                          <p:tavLst>
                                            <p:tav tm="0">
                                              <p:val>
                                                <p:strVal val="0-#ppt_h/2"/>
                                              </p:val>
                                            </p:tav>
                                            <p:tav tm="100000">
                                              <p:val>
                                                <p:strVal val="#ppt_y"/>
                                              </p:val>
                                            </p:tav>
                                          </p:tavLst>
                                        </p:anim>
                                      </p:childTnLst>
                                    </p:cTn>
                                  </p:par>
                                  <p:par>
                                    <p:cTn id="31" presetID="10" presetClass="entr" presetSubtype="0" fill="hold" grpId="0" nodeType="withEffect">
                                      <p:stCondLst>
                                        <p:cond delay="0"/>
                                      </p:stCondLst>
                                      <p:childTnLst>
                                        <p:set>
                                          <p:cBhvr>
                                            <p:cTn id="32" dur="1" fill="hold">
                                              <p:stCondLst>
                                                <p:cond delay="0"/>
                                              </p:stCondLst>
                                            </p:cTn>
                                            <p:tgtEl>
                                              <p:spTgt spid="92"/>
                                            </p:tgtEl>
                                            <p:attrNameLst>
                                              <p:attrName>style.visibility</p:attrName>
                                            </p:attrNameLst>
                                          </p:cBhvr>
                                          <p:to>
                                            <p:strVal val="visible"/>
                                          </p:to>
                                        </p:set>
                                        <p:animEffect transition="in" filter="fade">
                                          <p:cBhvr>
                                            <p:cTn id="33" dur="500"/>
                                            <p:tgtEl>
                                              <p:spTgt spid="92"/>
                                            </p:tgtEl>
                                          </p:cBhvr>
                                        </p:animEffect>
                                      </p:childTnLst>
                                    </p:cTn>
                                  </p:par>
                                </p:childTnLst>
                              </p:cTn>
                            </p:par>
                            <p:par>
                              <p:cTn id="34" fill="hold">
                                <p:stCondLst>
                                  <p:cond delay="3750"/>
                                </p:stCondLst>
                                <p:childTnLst>
                                  <p:par>
                                    <p:cTn id="35" presetID="2" presetClass="entr" presetSubtype="1" fill="hold" nodeType="afterEffect" p14:presetBounceEnd="50000">
                                      <p:stCondLst>
                                        <p:cond delay="0"/>
                                      </p:stCondLst>
                                      <p:childTnLst>
                                        <p:set>
                                          <p:cBhvr>
                                            <p:cTn id="36" dur="1" fill="hold">
                                              <p:stCondLst>
                                                <p:cond delay="0"/>
                                              </p:stCondLst>
                                            </p:cTn>
                                            <p:tgtEl>
                                              <p:spTgt spid="87"/>
                                            </p:tgtEl>
                                            <p:attrNameLst>
                                              <p:attrName>style.visibility</p:attrName>
                                            </p:attrNameLst>
                                          </p:cBhvr>
                                          <p:to>
                                            <p:strVal val="visible"/>
                                          </p:to>
                                        </p:set>
                                        <p:anim calcmode="lin" valueType="num" p14:bounceEnd="50000">
                                          <p:cBhvr additive="base">
                                            <p:cTn id="37" dur="1000" fill="hold"/>
                                            <p:tgtEl>
                                              <p:spTgt spid="87"/>
                                            </p:tgtEl>
                                            <p:attrNameLst>
                                              <p:attrName>ppt_x</p:attrName>
                                            </p:attrNameLst>
                                          </p:cBhvr>
                                          <p:tavLst>
                                            <p:tav tm="0">
                                              <p:val>
                                                <p:strVal val="#ppt_x"/>
                                              </p:val>
                                            </p:tav>
                                            <p:tav tm="100000">
                                              <p:val>
                                                <p:strVal val="#ppt_x"/>
                                              </p:val>
                                            </p:tav>
                                          </p:tavLst>
                                        </p:anim>
                                        <p:anim calcmode="lin" valueType="num" p14:bounceEnd="50000">
                                          <p:cBhvr additive="base">
                                            <p:cTn id="38" dur="1000" fill="hold"/>
                                            <p:tgtEl>
                                              <p:spTgt spid="87"/>
                                            </p:tgtEl>
                                            <p:attrNameLst>
                                              <p:attrName>ppt_y</p:attrName>
                                            </p:attrNameLst>
                                          </p:cBhvr>
                                          <p:tavLst>
                                            <p:tav tm="0">
                                              <p:val>
                                                <p:strVal val="0-#ppt_h/2"/>
                                              </p:val>
                                            </p:tav>
                                            <p:tav tm="100000">
                                              <p:val>
                                                <p:strVal val="#ppt_y"/>
                                              </p:val>
                                            </p:tav>
                                          </p:tavLst>
                                        </p:anim>
                                      </p:childTnLst>
                                    </p:cTn>
                                  </p:par>
                                  <p:par>
                                    <p:cTn id="39" presetID="10" presetClass="entr" presetSubtype="0" fill="hold" grpId="0" nodeType="withEffect">
                                      <p:stCondLst>
                                        <p:cond delay="0"/>
                                      </p:stCondLst>
                                      <p:childTnLst>
                                        <p:set>
                                          <p:cBhvr>
                                            <p:cTn id="40" dur="1" fill="hold">
                                              <p:stCondLst>
                                                <p:cond delay="0"/>
                                              </p:stCondLst>
                                            </p:cTn>
                                            <p:tgtEl>
                                              <p:spTgt spid="93"/>
                                            </p:tgtEl>
                                            <p:attrNameLst>
                                              <p:attrName>style.visibility</p:attrName>
                                            </p:attrNameLst>
                                          </p:cBhvr>
                                          <p:to>
                                            <p:strVal val="visible"/>
                                          </p:to>
                                        </p:set>
                                        <p:animEffect transition="in" filter="fade">
                                          <p:cBhvr>
                                            <p:cTn id="41"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91" grpId="0"/>
          <p:bldP spid="92" grpId="0"/>
          <p:bldP spid="9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9333" decel="90667" fill="hold" nodeType="withEffect">
                                      <p:stCondLst>
                                        <p:cond delay="0"/>
                                      </p:stCondLst>
                                      <p:childTnLst>
                                        <p:animMotion origin="layout" path="M 5E-6 -1.85185E-6 L 5E-6 0.12778 " pathEditMode="relative" rAng="0" ptsTypes="AA">
                                          <p:cBhvr>
                                            <p:cTn id="6" dur="750" fill="hold"/>
                                            <p:tgtEl>
                                              <p:spTgt spid="2"/>
                                            </p:tgtEl>
                                            <p:attrNameLst>
                                              <p:attrName>ppt_x</p:attrName>
                                              <p:attrName>ppt_y</p:attrName>
                                            </p:attrNameLst>
                                          </p:cBhvr>
                                          <p:rCtr x="0" y="6389"/>
                                        </p:animMotion>
                                      </p:childTnLst>
                                    </p:cTn>
                                  </p:par>
                                  <p:par>
                                    <p:cTn id="7" presetID="1" presetClass="entr" presetSubtype="0" fill="hold"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64" presetClass="path" presetSubtype="0" accel="9333" decel="90667" fill="hold" nodeType="withEffect">
                                      <p:stCondLst>
                                        <p:cond delay="0"/>
                                      </p:stCondLst>
                                      <p:childTnLst>
                                        <p:animMotion origin="layout" path="M 5E-6 0.13334 L 5E-6 -1.85185E-6 " pathEditMode="relative" rAng="0" ptsTypes="AA">
                                          <p:cBhvr>
                                            <p:cTn id="10" dur="750" fill="hold"/>
                                            <p:tgtEl>
                                              <p:spTgt spid="6"/>
                                            </p:tgtEl>
                                            <p:attrNameLst>
                                              <p:attrName>ppt_x</p:attrName>
                                              <p:attrName>ppt_y</p:attrName>
                                            </p:attrNameLst>
                                          </p:cBhvr>
                                          <p:rCtr x="0" y="-6667"/>
                                        </p:animMotion>
                                      </p:childTnLst>
                                    </p:cTn>
                                  </p:par>
                                </p:childTnLst>
                              </p:cTn>
                            </p:par>
                            <p:par>
                              <p:cTn id="11" fill="hold">
                                <p:stCondLst>
                                  <p:cond delay="750"/>
                                </p:stCondLst>
                                <p:childTnLst>
                                  <p:par>
                                    <p:cTn id="12" presetID="10" presetClass="entr" presetSubtype="0" fill="hold" nodeType="afterEffect">
                                      <p:stCondLst>
                                        <p:cond delay="0"/>
                                      </p:stCondLst>
                                      <p:childTnLst>
                                        <p:set>
                                          <p:cBhvr>
                                            <p:cTn id="13" dur="1" fill="hold">
                                              <p:stCondLst>
                                                <p:cond delay="0"/>
                                              </p:stCondLst>
                                            </p:cTn>
                                            <p:tgtEl>
                                              <p:spTgt spid="97"/>
                                            </p:tgtEl>
                                            <p:attrNameLst>
                                              <p:attrName>style.visibility</p:attrName>
                                            </p:attrNameLst>
                                          </p:cBhvr>
                                          <p:to>
                                            <p:strVal val="visible"/>
                                          </p:to>
                                        </p:set>
                                        <p:animEffect transition="in" filter="fade">
                                          <p:cBhvr>
                                            <p:cTn id="14" dur="1000"/>
                                            <p:tgtEl>
                                              <p:spTgt spid="9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78"/>
                                            </p:tgtEl>
                                            <p:attrNameLst>
                                              <p:attrName>style.visibility</p:attrName>
                                            </p:attrNameLst>
                                          </p:cBhvr>
                                          <p:to>
                                            <p:strVal val="visible"/>
                                          </p:to>
                                        </p:set>
                                        <p:animEffect transition="in" filter="fade">
                                          <p:cBhvr>
                                            <p:cTn id="17" dur="500"/>
                                            <p:tgtEl>
                                              <p:spTgt spid="78"/>
                                            </p:tgtEl>
                                          </p:cBhvr>
                                        </p:animEffect>
                                      </p:childTnLst>
                                    </p:cTn>
                                  </p:par>
                                </p:childTnLst>
                              </p:cTn>
                            </p:par>
                            <p:par>
                              <p:cTn id="18" fill="hold">
                                <p:stCondLst>
                                  <p:cond delay="1750"/>
                                </p:stCondLst>
                                <p:childTnLst>
                                  <p:par>
                                    <p:cTn id="19" presetID="2" presetClass="entr" presetSubtype="1" fill="hold" nodeType="afterEffect">
                                      <p:stCondLst>
                                        <p:cond delay="0"/>
                                      </p:stCondLst>
                                      <p:childTnLst>
                                        <p:set>
                                          <p:cBhvr>
                                            <p:cTn id="20" dur="1" fill="hold">
                                              <p:stCondLst>
                                                <p:cond delay="0"/>
                                              </p:stCondLst>
                                            </p:cTn>
                                            <p:tgtEl>
                                              <p:spTgt spid="83"/>
                                            </p:tgtEl>
                                            <p:attrNameLst>
                                              <p:attrName>style.visibility</p:attrName>
                                            </p:attrNameLst>
                                          </p:cBhvr>
                                          <p:to>
                                            <p:strVal val="visible"/>
                                          </p:to>
                                        </p:set>
                                        <p:anim calcmode="lin" valueType="num">
                                          <p:cBhvr additive="base">
                                            <p:cTn id="21" dur="1000" fill="hold"/>
                                            <p:tgtEl>
                                              <p:spTgt spid="83"/>
                                            </p:tgtEl>
                                            <p:attrNameLst>
                                              <p:attrName>ppt_x</p:attrName>
                                            </p:attrNameLst>
                                          </p:cBhvr>
                                          <p:tavLst>
                                            <p:tav tm="0">
                                              <p:val>
                                                <p:strVal val="#ppt_x"/>
                                              </p:val>
                                            </p:tav>
                                            <p:tav tm="100000">
                                              <p:val>
                                                <p:strVal val="#ppt_x"/>
                                              </p:val>
                                            </p:tav>
                                          </p:tavLst>
                                        </p:anim>
                                        <p:anim calcmode="lin" valueType="num">
                                          <p:cBhvr additive="base">
                                            <p:cTn id="22" dur="1000" fill="hold"/>
                                            <p:tgtEl>
                                              <p:spTgt spid="83"/>
                                            </p:tgtEl>
                                            <p:attrNameLst>
                                              <p:attrName>ppt_y</p:attrName>
                                            </p:attrNameLst>
                                          </p:cBhvr>
                                          <p:tavLst>
                                            <p:tav tm="0">
                                              <p:val>
                                                <p:strVal val="0-#ppt_h/2"/>
                                              </p:val>
                                            </p:tav>
                                            <p:tav tm="100000">
                                              <p:val>
                                                <p:strVal val="#ppt_y"/>
                                              </p:val>
                                            </p:tav>
                                          </p:tavLst>
                                        </p:anim>
                                      </p:childTnLst>
                                    </p:cTn>
                                  </p:par>
                                  <p:par>
                                    <p:cTn id="23" presetID="10" presetClass="entr" presetSubtype="0" fill="hold" grpId="0" nodeType="with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childTnLst>
                                    </p:cTn>
                                  </p:par>
                                </p:childTnLst>
                              </p:cTn>
                            </p:par>
                            <p:par>
                              <p:cTn id="26" fill="hold">
                                <p:stCondLst>
                                  <p:cond delay="2750"/>
                                </p:stCondLst>
                                <p:childTnLst>
                                  <p:par>
                                    <p:cTn id="27" presetID="2" presetClass="entr" presetSubtype="1" fill="hold" nodeType="afterEffect">
                                      <p:stCondLst>
                                        <p:cond delay="0"/>
                                      </p:stCondLst>
                                      <p:childTnLst>
                                        <p:set>
                                          <p:cBhvr>
                                            <p:cTn id="28" dur="1" fill="hold">
                                              <p:stCondLst>
                                                <p:cond delay="0"/>
                                              </p:stCondLst>
                                            </p:cTn>
                                            <p:tgtEl>
                                              <p:spTgt spid="79"/>
                                            </p:tgtEl>
                                            <p:attrNameLst>
                                              <p:attrName>style.visibility</p:attrName>
                                            </p:attrNameLst>
                                          </p:cBhvr>
                                          <p:to>
                                            <p:strVal val="visible"/>
                                          </p:to>
                                        </p:set>
                                        <p:anim calcmode="lin" valueType="num">
                                          <p:cBhvr additive="base">
                                            <p:cTn id="29" dur="1000" fill="hold"/>
                                            <p:tgtEl>
                                              <p:spTgt spid="79"/>
                                            </p:tgtEl>
                                            <p:attrNameLst>
                                              <p:attrName>ppt_x</p:attrName>
                                            </p:attrNameLst>
                                          </p:cBhvr>
                                          <p:tavLst>
                                            <p:tav tm="0">
                                              <p:val>
                                                <p:strVal val="#ppt_x"/>
                                              </p:val>
                                            </p:tav>
                                            <p:tav tm="100000">
                                              <p:val>
                                                <p:strVal val="#ppt_x"/>
                                              </p:val>
                                            </p:tav>
                                          </p:tavLst>
                                        </p:anim>
                                        <p:anim calcmode="lin" valueType="num">
                                          <p:cBhvr additive="base">
                                            <p:cTn id="30" dur="1000" fill="hold"/>
                                            <p:tgtEl>
                                              <p:spTgt spid="79"/>
                                            </p:tgtEl>
                                            <p:attrNameLst>
                                              <p:attrName>ppt_y</p:attrName>
                                            </p:attrNameLst>
                                          </p:cBhvr>
                                          <p:tavLst>
                                            <p:tav tm="0">
                                              <p:val>
                                                <p:strVal val="0-#ppt_h/2"/>
                                              </p:val>
                                            </p:tav>
                                            <p:tav tm="100000">
                                              <p:val>
                                                <p:strVal val="#ppt_y"/>
                                              </p:val>
                                            </p:tav>
                                          </p:tavLst>
                                        </p:anim>
                                      </p:childTnLst>
                                    </p:cTn>
                                  </p:par>
                                  <p:par>
                                    <p:cTn id="31" presetID="10" presetClass="entr" presetSubtype="0" fill="hold" grpId="0" nodeType="withEffect">
                                      <p:stCondLst>
                                        <p:cond delay="0"/>
                                      </p:stCondLst>
                                      <p:childTnLst>
                                        <p:set>
                                          <p:cBhvr>
                                            <p:cTn id="32" dur="1" fill="hold">
                                              <p:stCondLst>
                                                <p:cond delay="0"/>
                                              </p:stCondLst>
                                            </p:cTn>
                                            <p:tgtEl>
                                              <p:spTgt spid="92"/>
                                            </p:tgtEl>
                                            <p:attrNameLst>
                                              <p:attrName>style.visibility</p:attrName>
                                            </p:attrNameLst>
                                          </p:cBhvr>
                                          <p:to>
                                            <p:strVal val="visible"/>
                                          </p:to>
                                        </p:set>
                                        <p:animEffect transition="in" filter="fade">
                                          <p:cBhvr>
                                            <p:cTn id="33" dur="500"/>
                                            <p:tgtEl>
                                              <p:spTgt spid="92"/>
                                            </p:tgtEl>
                                          </p:cBhvr>
                                        </p:animEffect>
                                      </p:childTnLst>
                                    </p:cTn>
                                  </p:par>
                                </p:childTnLst>
                              </p:cTn>
                            </p:par>
                            <p:par>
                              <p:cTn id="34" fill="hold">
                                <p:stCondLst>
                                  <p:cond delay="3750"/>
                                </p:stCondLst>
                                <p:childTnLst>
                                  <p:par>
                                    <p:cTn id="35" presetID="2" presetClass="entr" presetSubtype="1" fill="hold" nodeType="afterEffect">
                                      <p:stCondLst>
                                        <p:cond delay="0"/>
                                      </p:stCondLst>
                                      <p:childTnLst>
                                        <p:set>
                                          <p:cBhvr>
                                            <p:cTn id="36" dur="1" fill="hold">
                                              <p:stCondLst>
                                                <p:cond delay="0"/>
                                              </p:stCondLst>
                                            </p:cTn>
                                            <p:tgtEl>
                                              <p:spTgt spid="87"/>
                                            </p:tgtEl>
                                            <p:attrNameLst>
                                              <p:attrName>style.visibility</p:attrName>
                                            </p:attrNameLst>
                                          </p:cBhvr>
                                          <p:to>
                                            <p:strVal val="visible"/>
                                          </p:to>
                                        </p:set>
                                        <p:anim calcmode="lin" valueType="num">
                                          <p:cBhvr additive="base">
                                            <p:cTn id="37" dur="1000" fill="hold"/>
                                            <p:tgtEl>
                                              <p:spTgt spid="87"/>
                                            </p:tgtEl>
                                            <p:attrNameLst>
                                              <p:attrName>ppt_x</p:attrName>
                                            </p:attrNameLst>
                                          </p:cBhvr>
                                          <p:tavLst>
                                            <p:tav tm="0">
                                              <p:val>
                                                <p:strVal val="#ppt_x"/>
                                              </p:val>
                                            </p:tav>
                                            <p:tav tm="100000">
                                              <p:val>
                                                <p:strVal val="#ppt_x"/>
                                              </p:val>
                                            </p:tav>
                                          </p:tavLst>
                                        </p:anim>
                                        <p:anim calcmode="lin" valueType="num">
                                          <p:cBhvr additive="base">
                                            <p:cTn id="38" dur="1000" fill="hold"/>
                                            <p:tgtEl>
                                              <p:spTgt spid="87"/>
                                            </p:tgtEl>
                                            <p:attrNameLst>
                                              <p:attrName>ppt_y</p:attrName>
                                            </p:attrNameLst>
                                          </p:cBhvr>
                                          <p:tavLst>
                                            <p:tav tm="0">
                                              <p:val>
                                                <p:strVal val="0-#ppt_h/2"/>
                                              </p:val>
                                            </p:tav>
                                            <p:tav tm="100000">
                                              <p:val>
                                                <p:strVal val="#ppt_y"/>
                                              </p:val>
                                            </p:tav>
                                          </p:tavLst>
                                        </p:anim>
                                      </p:childTnLst>
                                    </p:cTn>
                                  </p:par>
                                  <p:par>
                                    <p:cTn id="39" presetID="10" presetClass="entr" presetSubtype="0" fill="hold" grpId="0" nodeType="withEffect">
                                      <p:stCondLst>
                                        <p:cond delay="0"/>
                                      </p:stCondLst>
                                      <p:childTnLst>
                                        <p:set>
                                          <p:cBhvr>
                                            <p:cTn id="40" dur="1" fill="hold">
                                              <p:stCondLst>
                                                <p:cond delay="0"/>
                                              </p:stCondLst>
                                            </p:cTn>
                                            <p:tgtEl>
                                              <p:spTgt spid="93"/>
                                            </p:tgtEl>
                                            <p:attrNameLst>
                                              <p:attrName>style.visibility</p:attrName>
                                            </p:attrNameLst>
                                          </p:cBhvr>
                                          <p:to>
                                            <p:strVal val="visible"/>
                                          </p:to>
                                        </p:set>
                                        <p:animEffect transition="in" filter="fade">
                                          <p:cBhvr>
                                            <p:cTn id="41"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91" grpId="0"/>
          <p:bldP spid="92" grpId="0"/>
          <p:bldP spid="93" grpId="0"/>
        </p:bldLst>
      </p:timing>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199CE0-6EC7-335F-AB99-40921C9411D1}"/>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BADE22AB-67CF-6864-40A7-0690B675F123}"/>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D3B0BD4E-2DCA-A388-8EB3-7F4393962901}"/>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34B567C6-048F-856A-68FE-6C3EA701D5F4}"/>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6" name="Group 5">
            <a:extLst>
              <a:ext uri="{FF2B5EF4-FFF2-40B4-BE49-F238E27FC236}">
                <a16:creationId xmlns:a16="http://schemas.microsoft.com/office/drawing/2014/main" id="{565A4F6E-D97D-CB58-491C-A97346894401}"/>
              </a:ext>
            </a:extLst>
          </p:cNvPr>
          <p:cNvGrpSpPr/>
          <p:nvPr/>
        </p:nvGrpSpPr>
        <p:grpSpPr>
          <a:xfrm>
            <a:off x="3187717" y="524825"/>
            <a:ext cx="2730500" cy="1117600"/>
            <a:chOff x="501650" y="2946400"/>
            <a:chExt cx="2730500" cy="1117600"/>
          </a:xfrm>
        </p:grpSpPr>
        <p:sp>
          <p:nvSpPr>
            <p:cNvPr id="8" name="Rectangle: Rounded Corners 7">
              <a:extLst>
                <a:ext uri="{FF2B5EF4-FFF2-40B4-BE49-F238E27FC236}">
                  <a16:creationId xmlns:a16="http://schemas.microsoft.com/office/drawing/2014/main" id="{F396E54A-167D-6248-86DD-4AC2F83F6B16}"/>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2" name="TextBox 11">
              <a:extLst>
                <a:ext uri="{FF2B5EF4-FFF2-40B4-BE49-F238E27FC236}">
                  <a16:creationId xmlns:a16="http://schemas.microsoft.com/office/drawing/2014/main" id="{899ADF63-C800-C98E-C253-0CAC748DD917}"/>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UK</a:t>
              </a:r>
            </a:p>
          </p:txBody>
        </p:sp>
      </p:grpSp>
      <p:grpSp>
        <p:nvGrpSpPr>
          <p:cNvPr id="13" name="Group 12">
            <a:extLst>
              <a:ext uri="{FF2B5EF4-FFF2-40B4-BE49-F238E27FC236}">
                <a16:creationId xmlns:a16="http://schemas.microsoft.com/office/drawing/2014/main" id="{70A07E75-F24F-2641-23B0-7754894EB046}"/>
              </a:ext>
            </a:extLst>
          </p:cNvPr>
          <p:cNvGrpSpPr/>
          <p:nvPr/>
        </p:nvGrpSpPr>
        <p:grpSpPr>
          <a:xfrm>
            <a:off x="6007117" y="524825"/>
            <a:ext cx="2730500" cy="1117600"/>
            <a:chOff x="501650" y="2946400"/>
            <a:chExt cx="2730500" cy="1117600"/>
          </a:xfrm>
        </p:grpSpPr>
        <p:sp>
          <p:nvSpPr>
            <p:cNvPr id="15" name="Rectangle: Rounded Corners 14">
              <a:extLst>
                <a:ext uri="{FF2B5EF4-FFF2-40B4-BE49-F238E27FC236}">
                  <a16:creationId xmlns:a16="http://schemas.microsoft.com/office/drawing/2014/main" id="{6B7B41CA-D4B6-6AF1-467C-9110721617B9}"/>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22819742-927B-212F-0087-11AD709C8FCA}"/>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Germany</a:t>
              </a:r>
            </a:p>
          </p:txBody>
        </p:sp>
      </p:grpSp>
      <p:sp>
        <p:nvSpPr>
          <p:cNvPr id="14" name="Rectangle top">
            <a:extLst>
              <a:ext uri="{FF2B5EF4-FFF2-40B4-BE49-F238E27FC236}">
                <a16:creationId xmlns:a16="http://schemas.microsoft.com/office/drawing/2014/main" id="{1C27FA31-3CC4-8223-E09A-6830B0DE3F26}"/>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75" name="TextBox 74">
            <a:extLst>
              <a:ext uri="{FF2B5EF4-FFF2-40B4-BE49-F238E27FC236}">
                <a16:creationId xmlns:a16="http://schemas.microsoft.com/office/drawing/2014/main" id="{D6EF18E8-D1E4-D463-C498-3A2C63552CE8}"/>
              </a:ext>
            </a:extLst>
          </p:cNvPr>
          <p:cNvSpPr txBox="1">
            <a:spLocks/>
          </p:cNvSpPr>
          <p:nvPr/>
        </p:nvSpPr>
        <p:spPr>
          <a:xfrm>
            <a:off x="1367280" y="2042526"/>
            <a:ext cx="2738945" cy="4093428"/>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Berlin</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MacEwen Lorem ipsum dolor sit amet, consectetuer adipiscing elit. Maecenas porttitor congue massa. Fusce posuere, magna sed pulvinar ultricies, purus lectus malesuada libero, sit amet commodo magna eros quis urna.</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Nunc viverra imperdiet enim. Fusce est. Vivamus a tellus.</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Pellentesque habitant morbi tristique senectus et netus et malesuada fames ac turpis egestas. Proin pharetra nonummy pede. Mauris et orci.</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grpSp>
        <p:nvGrpSpPr>
          <p:cNvPr id="2" name="Group 1">
            <a:extLst>
              <a:ext uri="{FF2B5EF4-FFF2-40B4-BE49-F238E27FC236}">
                <a16:creationId xmlns:a16="http://schemas.microsoft.com/office/drawing/2014/main" id="{9A0CF637-BD61-74B3-2242-28EDB08E7CA3}"/>
              </a:ext>
            </a:extLst>
          </p:cNvPr>
          <p:cNvGrpSpPr/>
          <p:nvPr/>
        </p:nvGrpSpPr>
        <p:grpSpPr>
          <a:xfrm>
            <a:off x="7236999" y="1543891"/>
            <a:ext cx="3801350" cy="5146882"/>
            <a:chOff x="3564635" y="2423"/>
            <a:chExt cx="5058748" cy="6849351"/>
          </a:xfrm>
          <a:solidFill>
            <a:srgbClr val="262626"/>
          </a:solidFill>
        </p:grpSpPr>
        <p:sp>
          <p:nvSpPr>
            <p:cNvPr id="3" name="Freeform: Shape 2">
              <a:extLst>
                <a:ext uri="{FF2B5EF4-FFF2-40B4-BE49-F238E27FC236}">
                  <a16:creationId xmlns:a16="http://schemas.microsoft.com/office/drawing/2014/main" id="{C009DA43-F6FD-C74A-0CC2-509A463B8DFC}"/>
                </a:ext>
              </a:extLst>
            </p:cNvPr>
            <p:cNvSpPr/>
            <p:nvPr/>
          </p:nvSpPr>
          <p:spPr>
            <a:xfrm>
              <a:off x="4472520" y="4757966"/>
              <a:ext cx="1644276" cy="1880544"/>
            </a:xfrm>
            <a:custGeom>
              <a:avLst/>
              <a:gdLst>
                <a:gd name="connsiteX0" fmla="*/ 657088 w 1644276"/>
                <a:gd name="connsiteY0" fmla="*/ 1734304 h 1880544"/>
                <a:gd name="connsiteX1" fmla="*/ 662104 w 1644276"/>
                <a:gd name="connsiteY1" fmla="*/ 1752379 h 1880544"/>
                <a:gd name="connsiteX2" fmla="*/ 649737 w 1644276"/>
                <a:gd name="connsiteY2" fmla="*/ 1747363 h 1880544"/>
                <a:gd name="connsiteX3" fmla="*/ 632181 w 1644276"/>
                <a:gd name="connsiteY3" fmla="*/ 1753589 h 1880544"/>
                <a:gd name="connsiteX4" fmla="*/ 640916 w 1644276"/>
                <a:gd name="connsiteY4" fmla="*/ 1744509 h 1880544"/>
                <a:gd name="connsiteX5" fmla="*/ 635468 w 1644276"/>
                <a:gd name="connsiteY5" fmla="*/ 1732574 h 1880544"/>
                <a:gd name="connsiteX6" fmla="*/ 657088 w 1644276"/>
                <a:gd name="connsiteY6" fmla="*/ 1734304 h 1880544"/>
                <a:gd name="connsiteX7" fmla="*/ 876838 w 1644276"/>
                <a:gd name="connsiteY7" fmla="*/ 181957 h 1880544"/>
                <a:gd name="connsiteX8" fmla="*/ 927084 w 1644276"/>
                <a:gd name="connsiteY8" fmla="*/ 184897 h 1880544"/>
                <a:gd name="connsiteX9" fmla="*/ 951645 w 1644276"/>
                <a:gd name="connsiteY9" fmla="*/ 179017 h 1880544"/>
                <a:gd name="connsiteX10" fmla="*/ 957785 w 1644276"/>
                <a:gd name="connsiteY10" fmla="*/ 168207 h 1880544"/>
                <a:gd name="connsiteX11" fmla="*/ 957785 w 1644276"/>
                <a:gd name="connsiteY11" fmla="*/ 168207 h 1880544"/>
                <a:gd name="connsiteX12" fmla="*/ 962801 w 1644276"/>
                <a:gd name="connsiteY12" fmla="*/ 168466 h 1880544"/>
                <a:gd name="connsiteX13" fmla="*/ 962801 w 1644276"/>
                <a:gd name="connsiteY13" fmla="*/ 168466 h 1880544"/>
                <a:gd name="connsiteX14" fmla="*/ 976551 w 1644276"/>
                <a:gd name="connsiteY14" fmla="*/ 150738 h 1880544"/>
                <a:gd name="connsiteX15" fmla="*/ 968855 w 1644276"/>
                <a:gd name="connsiteY15" fmla="*/ 134652 h 1880544"/>
                <a:gd name="connsiteX16" fmla="*/ 987362 w 1644276"/>
                <a:gd name="connsiteY16" fmla="*/ 116404 h 1880544"/>
                <a:gd name="connsiteX17" fmla="*/ 1009155 w 1644276"/>
                <a:gd name="connsiteY17" fmla="*/ 125831 h 1880544"/>
                <a:gd name="connsiteX18" fmla="*/ 1022214 w 1644276"/>
                <a:gd name="connsiteY18" fmla="*/ 114415 h 1880544"/>
                <a:gd name="connsiteX19" fmla="*/ 1032073 w 1644276"/>
                <a:gd name="connsiteY19" fmla="*/ 126177 h 1880544"/>
                <a:gd name="connsiteX20" fmla="*/ 1043834 w 1644276"/>
                <a:gd name="connsiteY20" fmla="*/ 124533 h 1880544"/>
                <a:gd name="connsiteX21" fmla="*/ 1051358 w 1644276"/>
                <a:gd name="connsiteY21" fmla="*/ 113031 h 1880544"/>
                <a:gd name="connsiteX22" fmla="*/ 1040548 w 1644276"/>
                <a:gd name="connsiteY22" fmla="*/ 101443 h 1880544"/>
                <a:gd name="connsiteX23" fmla="*/ 1052310 w 1644276"/>
                <a:gd name="connsiteY23" fmla="*/ 86395 h 1880544"/>
                <a:gd name="connsiteX24" fmla="*/ 1051099 w 1644276"/>
                <a:gd name="connsiteY24" fmla="*/ 68320 h 1880544"/>
                <a:gd name="connsiteX25" fmla="*/ 1033197 w 1644276"/>
                <a:gd name="connsiteY25" fmla="*/ 51889 h 1880544"/>
                <a:gd name="connsiteX26" fmla="*/ 1030516 w 1644276"/>
                <a:gd name="connsiteY26" fmla="*/ 74806 h 1880544"/>
                <a:gd name="connsiteX27" fmla="*/ 1017284 w 1644276"/>
                <a:gd name="connsiteY27" fmla="*/ 74461 h 1880544"/>
                <a:gd name="connsiteX28" fmla="*/ 1009501 w 1644276"/>
                <a:gd name="connsiteY28" fmla="*/ 62094 h 1880544"/>
                <a:gd name="connsiteX29" fmla="*/ 1025673 w 1644276"/>
                <a:gd name="connsiteY29" fmla="*/ 53532 h 1880544"/>
                <a:gd name="connsiteX30" fmla="*/ 982778 w 1644276"/>
                <a:gd name="connsiteY30" fmla="*/ 45316 h 1880544"/>
                <a:gd name="connsiteX31" fmla="*/ 997740 w 1644276"/>
                <a:gd name="connsiteY31" fmla="*/ 40646 h 1880544"/>
                <a:gd name="connsiteX32" fmla="*/ 993588 w 1644276"/>
                <a:gd name="connsiteY32" fmla="*/ 19977 h 1880544"/>
                <a:gd name="connsiteX33" fmla="*/ 1013479 w 1644276"/>
                <a:gd name="connsiteY33" fmla="*/ 19372 h 1880544"/>
                <a:gd name="connsiteX34" fmla="*/ 1024635 w 1644276"/>
                <a:gd name="connsiteY34" fmla="*/ 10896 h 1880544"/>
                <a:gd name="connsiteX35" fmla="*/ 1035705 w 1644276"/>
                <a:gd name="connsiteY35" fmla="*/ 18680 h 1880544"/>
                <a:gd name="connsiteX36" fmla="*/ 1054039 w 1644276"/>
                <a:gd name="connsiteY36" fmla="*/ 1816 h 1880544"/>
                <a:gd name="connsiteX37" fmla="*/ 1072027 w 1644276"/>
                <a:gd name="connsiteY37" fmla="*/ 19026 h 1880544"/>
                <a:gd name="connsiteX38" fmla="*/ 1084048 w 1644276"/>
                <a:gd name="connsiteY38" fmla="*/ 4064 h 1880544"/>
                <a:gd name="connsiteX39" fmla="*/ 1096675 w 1644276"/>
                <a:gd name="connsiteY39" fmla="*/ 2508 h 1880544"/>
                <a:gd name="connsiteX40" fmla="*/ 1102296 w 1644276"/>
                <a:gd name="connsiteY40" fmla="*/ 22744 h 1880544"/>
                <a:gd name="connsiteX41" fmla="*/ 1120544 w 1644276"/>
                <a:gd name="connsiteY41" fmla="*/ 21188 h 1880544"/>
                <a:gd name="connsiteX42" fmla="*/ 1129624 w 1644276"/>
                <a:gd name="connsiteY42" fmla="*/ 40127 h 1880544"/>
                <a:gd name="connsiteX43" fmla="*/ 1126770 w 1644276"/>
                <a:gd name="connsiteY43" fmla="*/ 14269 h 1880544"/>
                <a:gd name="connsiteX44" fmla="*/ 1132738 w 1644276"/>
                <a:gd name="connsiteY44" fmla="*/ 7437 h 1880544"/>
                <a:gd name="connsiteX45" fmla="*/ 1141299 w 1644276"/>
                <a:gd name="connsiteY45" fmla="*/ 11069 h 1880544"/>
                <a:gd name="connsiteX46" fmla="*/ 1177967 w 1644276"/>
                <a:gd name="connsiteY46" fmla="*/ 0 h 1880544"/>
                <a:gd name="connsiteX47" fmla="*/ 1175805 w 1644276"/>
                <a:gd name="connsiteY47" fmla="*/ 15480 h 1880544"/>
                <a:gd name="connsiteX48" fmla="*/ 1175805 w 1644276"/>
                <a:gd name="connsiteY48" fmla="*/ 15480 h 1880544"/>
                <a:gd name="connsiteX49" fmla="*/ 1174681 w 1644276"/>
                <a:gd name="connsiteY49" fmla="*/ 29144 h 1880544"/>
                <a:gd name="connsiteX50" fmla="*/ 1174681 w 1644276"/>
                <a:gd name="connsiteY50" fmla="*/ 29144 h 1880544"/>
                <a:gd name="connsiteX51" fmla="*/ 1176411 w 1644276"/>
                <a:gd name="connsiteY51" fmla="*/ 45749 h 1880544"/>
                <a:gd name="connsiteX52" fmla="*/ 1165687 w 1644276"/>
                <a:gd name="connsiteY52" fmla="*/ 50505 h 1880544"/>
                <a:gd name="connsiteX53" fmla="*/ 1174076 w 1644276"/>
                <a:gd name="connsiteY53" fmla="*/ 57770 h 1880544"/>
                <a:gd name="connsiteX54" fmla="*/ 1164736 w 1644276"/>
                <a:gd name="connsiteY54" fmla="*/ 74114 h 1880544"/>
                <a:gd name="connsiteX55" fmla="*/ 1180302 w 1644276"/>
                <a:gd name="connsiteY55" fmla="*/ 88730 h 1880544"/>
                <a:gd name="connsiteX56" fmla="*/ 1180302 w 1644276"/>
                <a:gd name="connsiteY56" fmla="*/ 88730 h 1880544"/>
                <a:gd name="connsiteX57" fmla="*/ 1184886 w 1644276"/>
                <a:gd name="connsiteY57" fmla="*/ 87173 h 1880544"/>
                <a:gd name="connsiteX58" fmla="*/ 1184886 w 1644276"/>
                <a:gd name="connsiteY58" fmla="*/ 87173 h 1880544"/>
                <a:gd name="connsiteX59" fmla="*/ 1192842 w 1644276"/>
                <a:gd name="connsiteY59" fmla="*/ 83455 h 1880544"/>
                <a:gd name="connsiteX60" fmla="*/ 1193794 w 1644276"/>
                <a:gd name="connsiteY60" fmla="*/ 63823 h 1880544"/>
                <a:gd name="connsiteX61" fmla="*/ 1211695 w 1644276"/>
                <a:gd name="connsiteY61" fmla="*/ 54570 h 1880544"/>
                <a:gd name="connsiteX62" fmla="*/ 1221035 w 1644276"/>
                <a:gd name="connsiteY62" fmla="*/ 88038 h 1880544"/>
                <a:gd name="connsiteX63" fmla="*/ 1221035 w 1644276"/>
                <a:gd name="connsiteY63" fmla="*/ 88038 h 1880544"/>
                <a:gd name="connsiteX64" fmla="*/ 1226138 w 1644276"/>
                <a:gd name="connsiteY64" fmla="*/ 88038 h 1880544"/>
                <a:gd name="connsiteX65" fmla="*/ 1226138 w 1644276"/>
                <a:gd name="connsiteY65" fmla="*/ 88038 h 1880544"/>
                <a:gd name="connsiteX66" fmla="*/ 1235305 w 1644276"/>
                <a:gd name="connsiteY66" fmla="*/ 69271 h 1880544"/>
                <a:gd name="connsiteX67" fmla="*/ 1260558 w 1644276"/>
                <a:gd name="connsiteY67" fmla="*/ 51543 h 1880544"/>
                <a:gd name="connsiteX68" fmla="*/ 1258049 w 1644276"/>
                <a:gd name="connsiteY68" fmla="*/ 59845 h 1880544"/>
                <a:gd name="connsiteX69" fmla="*/ 1279065 w 1644276"/>
                <a:gd name="connsiteY69" fmla="*/ 75585 h 1880544"/>
                <a:gd name="connsiteX70" fmla="*/ 1277335 w 1644276"/>
                <a:gd name="connsiteY70" fmla="*/ 118480 h 1880544"/>
                <a:gd name="connsiteX71" fmla="*/ 1290999 w 1644276"/>
                <a:gd name="connsiteY71" fmla="*/ 126522 h 1880544"/>
                <a:gd name="connsiteX72" fmla="*/ 1300426 w 1644276"/>
                <a:gd name="connsiteY72" fmla="*/ 153764 h 1880544"/>
                <a:gd name="connsiteX73" fmla="*/ 1283908 w 1644276"/>
                <a:gd name="connsiteY73" fmla="*/ 167601 h 1880544"/>
                <a:gd name="connsiteX74" fmla="*/ 1287194 w 1644276"/>
                <a:gd name="connsiteY74" fmla="*/ 182217 h 1880544"/>
                <a:gd name="connsiteX75" fmla="*/ 1266871 w 1644276"/>
                <a:gd name="connsiteY75" fmla="*/ 200983 h 1880544"/>
                <a:gd name="connsiteX76" fmla="*/ 1293161 w 1644276"/>
                <a:gd name="connsiteY76" fmla="*/ 209458 h 1880544"/>
                <a:gd name="connsiteX77" fmla="*/ 1296188 w 1644276"/>
                <a:gd name="connsiteY77" fmla="*/ 190779 h 1880544"/>
                <a:gd name="connsiteX78" fmla="*/ 1314954 w 1644276"/>
                <a:gd name="connsiteY78" fmla="*/ 173828 h 1880544"/>
                <a:gd name="connsiteX79" fmla="*/ 1324121 w 1644276"/>
                <a:gd name="connsiteY79" fmla="*/ 178325 h 1880544"/>
                <a:gd name="connsiteX80" fmla="*/ 1314695 w 1644276"/>
                <a:gd name="connsiteY80" fmla="*/ 195189 h 1880544"/>
                <a:gd name="connsiteX81" fmla="*/ 1326716 w 1644276"/>
                <a:gd name="connsiteY81" fmla="*/ 194756 h 1880544"/>
                <a:gd name="connsiteX82" fmla="*/ 1327062 w 1644276"/>
                <a:gd name="connsiteY82" fmla="*/ 202280 h 1880544"/>
                <a:gd name="connsiteX83" fmla="*/ 1327062 w 1644276"/>
                <a:gd name="connsiteY83" fmla="*/ 202280 h 1880544"/>
                <a:gd name="connsiteX84" fmla="*/ 1329310 w 1644276"/>
                <a:gd name="connsiteY84" fmla="*/ 202280 h 1880544"/>
                <a:gd name="connsiteX85" fmla="*/ 1329310 w 1644276"/>
                <a:gd name="connsiteY85" fmla="*/ 202280 h 1880544"/>
                <a:gd name="connsiteX86" fmla="*/ 1323170 w 1644276"/>
                <a:gd name="connsiteY86" fmla="*/ 253305 h 1880544"/>
                <a:gd name="connsiteX87" fmla="*/ 1330694 w 1644276"/>
                <a:gd name="connsiteY87" fmla="*/ 260829 h 1880544"/>
                <a:gd name="connsiteX88" fmla="*/ 1380940 w 1644276"/>
                <a:gd name="connsiteY88" fmla="*/ 260050 h 1880544"/>
                <a:gd name="connsiteX89" fmla="*/ 1387080 w 1644276"/>
                <a:gd name="connsiteY89" fmla="*/ 244483 h 1880544"/>
                <a:gd name="connsiteX90" fmla="*/ 1404117 w 1644276"/>
                <a:gd name="connsiteY90" fmla="*/ 232982 h 1880544"/>
                <a:gd name="connsiteX91" fmla="*/ 1392356 w 1644276"/>
                <a:gd name="connsiteY91" fmla="*/ 222517 h 1880544"/>
                <a:gd name="connsiteX92" fmla="*/ 1406539 w 1644276"/>
                <a:gd name="connsiteY92" fmla="*/ 208075 h 1880544"/>
                <a:gd name="connsiteX93" fmla="*/ 1421067 w 1644276"/>
                <a:gd name="connsiteY93" fmla="*/ 218193 h 1880544"/>
                <a:gd name="connsiteX94" fmla="*/ 1417608 w 1644276"/>
                <a:gd name="connsiteY94" fmla="*/ 237392 h 1880544"/>
                <a:gd name="connsiteX95" fmla="*/ 1438364 w 1644276"/>
                <a:gd name="connsiteY95" fmla="*/ 239554 h 1880544"/>
                <a:gd name="connsiteX96" fmla="*/ 1426429 w 1644276"/>
                <a:gd name="connsiteY96" fmla="*/ 255121 h 1880544"/>
                <a:gd name="connsiteX97" fmla="*/ 1438364 w 1644276"/>
                <a:gd name="connsiteY97" fmla="*/ 278385 h 1880544"/>
                <a:gd name="connsiteX98" fmla="*/ 1429024 w 1644276"/>
                <a:gd name="connsiteY98" fmla="*/ 279249 h 1880544"/>
                <a:gd name="connsiteX99" fmla="*/ 1423143 w 1644276"/>
                <a:gd name="connsiteY99" fmla="*/ 291876 h 1880544"/>
                <a:gd name="connsiteX100" fmla="*/ 1444936 w 1644276"/>
                <a:gd name="connsiteY100" fmla="*/ 300351 h 1880544"/>
                <a:gd name="connsiteX101" fmla="*/ 1460417 w 1644276"/>
                <a:gd name="connsiteY101" fmla="*/ 335722 h 1880544"/>
                <a:gd name="connsiteX102" fmla="*/ 1430321 w 1644276"/>
                <a:gd name="connsiteY102" fmla="*/ 349905 h 1880544"/>
                <a:gd name="connsiteX103" fmla="*/ 1439229 w 1644276"/>
                <a:gd name="connsiteY103" fmla="*/ 374033 h 1880544"/>
                <a:gd name="connsiteX104" fmla="*/ 1430062 w 1644276"/>
                <a:gd name="connsiteY104" fmla="*/ 372823 h 1880544"/>
                <a:gd name="connsiteX105" fmla="*/ 1427986 w 1644276"/>
                <a:gd name="connsiteY105" fmla="*/ 381298 h 1880544"/>
                <a:gd name="connsiteX106" fmla="*/ 1431878 w 1644276"/>
                <a:gd name="connsiteY106" fmla="*/ 392108 h 1880544"/>
                <a:gd name="connsiteX107" fmla="*/ 1449607 w 1644276"/>
                <a:gd name="connsiteY107" fmla="*/ 397297 h 1880544"/>
                <a:gd name="connsiteX108" fmla="*/ 1444072 w 1644276"/>
                <a:gd name="connsiteY108" fmla="*/ 416236 h 1880544"/>
                <a:gd name="connsiteX109" fmla="*/ 1457822 w 1644276"/>
                <a:gd name="connsiteY109" fmla="*/ 433360 h 1880544"/>
                <a:gd name="connsiteX110" fmla="*/ 1445282 w 1644276"/>
                <a:gd name="connsiteY110" fmla="*/ 448148 h 1880544"/>
                <a:gd name="connsiteX111" fmla="*/ 1439747 w 1644276"/>
                <a:gd name="connsiteY111" fmla="*/ 437165 h 1880544"/>
                <a:gd name="connsiteX112" fmla="*/ 1431878 w 1644276"/>
                <a:gd name="connsiteY112" fmla="*/ 451607 h 1880544"/>
                <a:gd name="connsiteX113" fmla="*/ 1444850 w 1644276"/>
                <a:gd name="connsiteY113" fmla="*/ 456537 h 1880544"/>
                <a:gd name="connsiteX114" fmla="*/ 1437067 w 1644276"/>
                <a:gd name="connsiteY114" fmla="*/ 460861 h 1880544"/>
                <a:gd name="connsiteX115" fmla="*/ 1448309 w 1644276"/>
                <a:gd name="connsiteY115" fmla="*/ 491303 h 1880544"/>
                <a:gd name="connsiteX116" fmla="*/ 1440872 w 1644276"/>
                <a:gd name="connsiteY116" fmla="*/ 491129 h 1880544"/>
                <a:gd name="connsiteX117" fmla="*/ 1439834 w 1644276"/>
                <a:gd name="connsiteY117" fmla="*/ 501075 h 1880544"/>
                <a:gd name="connsiteX118" fmla="*/ 1456958 w 1644276"/>
                <a:gd name="connsiteY118" fmla="*/ 506696 h 1880544"/>
                <a:gd name="connsiteX119" fmla="*/ 1464049 w 1644276"/>
                <a:gd name="connsiteY119" fmla="*/ 519063 h 1880544"/>
                <a:gd name="connsiteX120" fmla="*/ 1470276 w 1644276"/>
                <a:gd name="connsiteY120" fmla="*/ 515258 h 1880544"/>
                <a:gd name="connsiteX121" fmla="*/ 1480999 w 1644276"/>
                <a:gd name="connsiteY121" fmla="*/ 538521 h 1880544"/>
                <a:gd name="connsiteX122" fmla="*/ 1491896 w 1644276"/>
                <a:gd name="connsiteY122" fmla="*/ 531430 h 1880544"/>
                <a:gd name="connsiteX123" fmla="*/ 1507895 w 1644276"/>
                <a:gd name="connsiteY123" fmla="*/ 543624 h 1880544"/>
                <a:gd name="connsiteX124" fmla="*/ 1511960 w 1644276"/>
                <a:gd name="connsiteY124" fmla="*/ 559883 h 1880544"/>
                <a:gd name="connsiteX125" fmla="*/ 1495182 w 1644276"/>
                <a:gd name="connsiteY125" fmla="*/ 568876 h 1880544"/>
                <a:gd name="connsiteX126" fmla="*/ 1486707 w 1644276"/>
                <a:gd name="connsiteY126" fmla="*/ 583838 h 1880544"/>
                <a:gd name="connsiteX127" fmla="*/ 1496998 w 1644276"/>
                <a:gd name="connsiteY127" fmla="*/ 593351 h 1880544"/>
                <a:gd name="connsiteX128" fmla="*/ 1509365 w 1644276"/>
                <a:gd name="connsiteY128" fmla="*/ 591708 h 1880544"/>
                <a:gd name="connsiteX129" fmla="*/ 1500631 w 1644276"/>
                <a:gd name="connsiteY129" fmla="*/ 605026 h 1880544"/>
                <a:gd name="connsiteX130" fmla="*/ 1515765 w 1644276"/>
                <a:gd name="connsiteY130" fmla="*/ 615923 h 1880544"/>
                <a:gd name="connsiteX131" fmla="*/ 1509365 w 1644276"/>
                <a:gd name="connsiteY131" fmla="*/ 634862 h 1880544"/>
                <a:gd name="connsiteX132" fmla="*/ 1533148 w 1644276"/>
                <a:gd name="connsiteY132" fmla="*/ 632873 h 1880544"/>
                <a:gd name="connsiteX133" fmla="*/ 1548542 w 1644276"/>
                <a:gd name="connsiteY133" fmla="*/ 646623 h 1880544"/>
                <a:gd name="connsiteX134" fmla="*/ 1563243 w 1644276"/>
                <a:gd name="connsiteY134" fmla="*/ 645240 h 1880544"/>
                <a:gd name="connsiteX135" fmla="*/ 1567567 w 1644276"/>
                <a:gd name="connsiteY135" fmla="*/ 665044 h 1880544"/>
                <a:gd name="connsiteX136" fmla="*/ 1581318 w 1644276"/>
                <a:gd name="connsiteY136" fmla="*/ 668157 h 1880544"/>
                <a:gd name="connsiteX137" fmla="*/ 1581318 w 1644276"/>
                <a:gd name="connsiteY137" fmla="*/ 678535 h 1880544"/>
                <a:gd name="connsiteX138" fmla="*/ 1589015 w 1644276"/>
                <a:gd name="connsiteY138" fmla="*/ 677065 h 1880544"/>
                <a:gd name="connsiteX139" fmla="*/ 1594896 w 1644276"/>
                <a:gd name="connsiteY139" fmla="*/ 686578 h 1880544"/>
                <a:gd name="connsiteX140" fmla="*/ 1599047 w 1644276"/>
                <a:gd name="connsiteY140" fmla="*/ 682081 h 1880544"/>
                <a:gd name="connsiteX141" fmla="*/ 1594377 w 1644276"/>
                <a:gd name="connsiteY141" fmla="*/ 696610 h 1880544"/>
                <a:gd name="connsiteX142" fmla="*/ 1601641 w 1644276"/>
                <a:gd name="connsiteY142" fmla="*/ 694880 h 1880544"/>
                <a:gd name="connsiteX143" fmla="*/ 1608473 w 1644276"/>
                <a:gd name="connsiteY143" fmla="*/ 712955 h 1880544"/>
                <a:gd name="connsiteX144" fmla="*/ 1620148 w 1644276"/>
                <a:gd name="connsiteY144" fmla="*/ 720046 h 1880544"/>
                <a:gd name="connsiteX145" fmla="*/ 1612970 w 1644276"/>
                <a:gd name="connsiteY145" fmla="*/ 724111 h 1880544"/>
                <a:gd name="connsiteX146" fmla="*/ 1623435 w 1644276"/>
                <a:gd name="connsiteY146" fmla="*/ 738208 h 1880544"/>
                <a:gd name="connsiteX147" fmla="*/ 1604668 w 1644276"/>
                <a:gd name="connsiteY147" fmla="*/ 747634 h 1880544"/>
                <a:gd name="connsiteX148" fmla="*/ 1621618 w 1644276"/>
                <a:gd name="connsiteY148" fmla="*/ 761731 h 1880544"/>
                <a:gd name="connsiteX149" fmla="*/ 1621532 w 1644276"/>
                <a:gd name="connsiteY149" fmla="*/ 786811 h 1880544"/>
                <a:gd name="connsiteX150" fmla="*/ 1607349 w 1644276"/>
                <a:gd name="connsiteY150" fmla="*/ 799696 h 1880544"/>
                <a:gd name="connsiteX151" fmla="*/ 1619111 w 1644276"/>
                <a:gd name="connsiteY151" fmla="*/ 810247 h 1880544"/>
                <a:gd name="connsiteX152" fmla="*/ 1619370 w 1644276"/>
                <a:gd name="connsiteY152" fmla="*/ 826419 h 1880544"/>
                <a:gd name="connsiteX153" fmla="*/ 1603803 w 1644276"/>
                <a:gd name="connsiteY153" fmla="*/ 836797 h 1880544"/>
                <a:gd name="connsiteX154" fmla="*/ 1610463 w 1644276"/>
                <a:gd name="connsiteY154" fmla="*/ 855823 h 1880544"/>
                <a:gd name="connsiteX155" fmla="*/ 1599220 w 1644276"/>
                <a:gd name="connsiteY155" fmla="*/ 859974 h 1880544"/>
                <a:gd name="connsiteX156" fmla="*/ 1607695 w 1644276"/>
                <a:gd name="connsiteY156" fmla="*/ 872168 h 1880544"/>
                <a:gd name="connsiteX157" fmla="*/ 1601209 w 1644276"/>
                <a:gd name="connsiteY157" fmla="*/ 880124 h 1880544"/>
                <a:gd name="connsiteX158" fmla="*/ 1617986 w 1644276"/>
                <a:gd name="connsiteY158" fmla="*/ 895518 h 1880544"/>
                <a:gd name="connsiteX159" fmla="*/ 1627413 w 1644276"/>
                <a:gd name="connsiteY159" fmla="*/ 889637 h 1880544"/>
                <a:gd name="connsiteX160" fmla="*/ 1622483 w 1644276"/>
                <a:gd name="connsiteY160" fmla="*/ 895345 h 1880544"/>
                <a:gd name="connsiteX161" fmla="*/ 1637618 w 1644276"/>
                <a:gd name="connsiteY161" fmla="*/ 912468 h 1880544"/>
                <a:gd name="connsiteX162" fmla="*/ 1631304 w 1644276"/>
                <a:gd name="connsiteY162" fmla="*/ 916879 h 1880544"/>
                <a:gd name="connsiteX163" fmla="*/ 1644277 w 1644276"/>
                <a:gd name="connsiteY163" fmla="*/ 929678 h 1880544"/>
                <a:gd name="connsiteX164" fmla="*/ 1627759 w 1644276"/>
                <a:gd name="connsiteY164" fmla="*/ 943775 h 1880544"/>
                <a:gd name="connsiteX165" fmla="*/ 1598009 w 1644276"/>
                <a:gd name="connsiteY165" fmla="*/ 951385 h 1880544"/>
                <a:gd name="connsiteX166" fmla="*/ 1606571 w 1644276"/>
                <a:gd name="connsiteY166" fmla="*/ 941786 h 1880544"/>
                <a:gd name="connsiteX167" fmla="*/ 1604495 w 1644276"/>
                <a:gd name="connsiteY167" fmla="*/ 927343 h 1880544"/>
                <a:gd name="connsiteX168" fmla="*/ 1613057 w 1644276"/>
                <a:gd name="connsiteY168" fmla="*/ 924922 h 1880544"/>
                <a:gd name="connsiteX169" fmla="*/ 1596539 w 1644276"/>
                <a:gd name="connsiteY169" fmla="*/ 921116 h 1880544"/>
                <a:gd name="connsiteX170" fmla="*/ 1585556 w 1644276"/>
                <a:gd name="connsiteY170" fmla="*/ 947061 h 1880544"/>
                <a:gd name="connsiteX171" fmla="*/ 1570421 w 1644276"/>
                <a:gd name="connsiteY171" fmla="*/ 957958 h 1880544"/>
                <a:gd name="connsiteX172" fmla="*/ 1556238 w 1644276"/>
                <a:gd name="connsiteY172" fmla="*/ 928121 h 1880544"/>
                <a:gd name="connsiteX173" fmla="*/ 1539029 w 1644276"/>
                <a:gd name="connsiteY173" fmla="*/ 931322 h 1880544"/>
                <a:gd name="connsiteX174" fmla="*/ 1519657 w 1644276"/>
                <a:gd name="connsiteY174" fmla="*/ 916792 h 1880544"/>
                <a:gd name="connsiteX175" fmla="*/ 1522078 w 1644276"/>
                <a:gd name="connsiteY175" fmla="*/ 930889 h 1880544"/>
                <a:gd name="connsiteX176" fmla="*/ 1512825 w 1644276"/>
                <a:gd name="connsiteY176" fmla="*/ 935646 h 1880544"/>
                <a:gd name="connsiteX177" fmla="*/ 1511960 w 1644276"/>
                <a:gd name="connsiteY177" fmla="*/ 948185 h 1880544"/>
                <a:gd name="connsiteX178" fmla="*/ 1549147 w 1644276"/>
                <a:gd name="connsiteY178" fmla="*/ 995059 h 1880544"/>
                <a:gd name="connsiteX179" fmla="*/ 1535656 w 1644276"/>
                <a:gd name="connsiteY179" fmla="*/ 999383 h 1880544"/>
                <a:gd name="connsiteX180" fmla="*/ 1533148 w 1644276"/>
                <a:gd name="connsiteY180" fmla="*/ 1010971 h 1880544"/>
                <a:gd name="connsiteX181" fmla="*/ 1544044 w 1644276"/>
                <a:gd name="connsiteY181" fmla="*/ 1031813 h 1880544"/>
                <a:gd name="connsiteX182" fmla="*/ 1537558 w 1644276"/>
                <a:gd name="connsiteY182" fmla="*/ 1049629 h 1880544"/>
                <a:gd name="connsiteX183" fmla="*/ 1542661 w 1644276"/>
                <a:gd name="connsiteY183" fmla="*/ 1066146 h 1880544"/>
                <a:gd name="connsiteX184" fmla="*/ 1500804 w 1644276"/>
                <a:gd name="connsiteY184" fmla="*/ 1075659 h 1880544"/>
                <a:gd name="connsiteX185" fmla="*/ 1496566 w 1644276"/>
                <a:gd name="connsiteY185" fmla="*/ 1079811 h 1880544"/>
                <a:gd name="connsiteX186" fmla="*/ 1504522 w 1644276"/>
                <a:gd name="connsiteY186" fmla="*/ 1080503 h 1880544"/>
                <a:gd name="connsiteX187" fmla="*/ 1504263 w 1644276"/>
                <a:gd name="connsiteY187" fmla="*/ 1092004 h 1880544"/>
                <a:gd name="connsiteX188" fmla="*/ 1472524 w 1644276"/>
                <a:gd name="connsiteY188" fmla="*/ 1105409 h 1880544"/>
                <a:gd name="connsiteX189" fmla="*/ 1465433 w 1644276"/>
                <a:gd name="connsiteY189" fmla="*/ 1120024 h 1880544"/>
                <a:gd name="connsiteX190" fmla="*/ 1444331 w 1644276"/>
                <a:gd name="connsiteY190" fmla="*/ 1122186 h 1880544"/>
                <a:gd name="connsiteX191" fmla="*/ 1429975 w 1644276"/>
                <a:gd name="connsiteY191" fmla="*/ 1103766 h 1880544"/>
                <a:gd name="connsiteX192" fmla="*/ 1406193 w 1644276"/>
                <a:gd name="connsiteY192" fmla="*/ 1122792 h 1880544"/>
                <a:gd name="connsiteX193" fmla="*/ 1391923 w 1644276"/>
                <a:gd name="connsiteY193" fmla="*/ 1119073 h 1880544"/>
                <a:gd name="connsiteX194" fmla="*/ 1386821 w 1644276"/>
                <a:gd name="connsiteY194" fmla="*/ 1136888 h 1880544"/>
                <a:gd name="connsiteX195" fmla="*/ 1394431 w 1644276"/>
                <a:gd name="connsiteY195" fmla="*/ 1143807 h 1880544"/>
                <a:gd name="connsiteX196" fmla="*/ 1355255 w 1644276"/>
                <a:gd name="connsiteY196" fmla="*/ 1185923 h 1880544"/>
                <a:gd name="connsiteX197" fmla="*/ 1357763 w 1644276"/>
                <a:gd name="connsiteY197" fmla="*/ 1197944 h 1880544"/>
                <a:gd name="connsiteX198" fmla="*/ 1370822 w 1644276"/>
                <a:gd name="connsiteY198" fmla="*/ 1198377 h 1880544"/>
                <a:gd name="connsiteX199" fmla="*/ 1370303 w 1644276"/>
                <a:gd name="connsiteY199" fmla="*/ 1211609 h 1880544"/>
                <a:gd name="connsiteX200" fmla="*/ 1407317 w 1644276"/>
                <a:gd name="connsiteY200" fmla="*/ 1265746 h 1880544"/>
                <a:gd name="connsiteX201" fmla="*/ 1406798 w 1644276"/>
                <a:gd name="connsiteY201" fmla="*/ 1305355 h 1880544"/>
                <a:gd name="connsiteX202" fmla="*/ 1431186 w 1644276"/>
                <a:gd name="connsiteY202" fmla="*/ 1389761 h 1880544"/>
                <a:gd name="connsiteX203" fmla="*/ 1446493 w 1644276"/>
                <a:gd name="connsiteY203" fmla="*/ 1405587 h 1880544"/>
                <a:gd name="connsiteX204" fmla="*/ 1451163 w 1644276"/>
                <a:gd name="connsiteY204" fmla="*/ 1436980 h 1880544"/>
                <a:gd name="connsiteX205" fmla="*/ 1451163 w 1644276"/>
                <a:gd name="connsiteY205" fmla="*/ 1436980 h 1880544"/>
                <a:gd name="connsiteX206" fmla="*/ 1451163 w 1644276"/>
                <a:gd name="connsiteY206" fmla="*/ 1449607 h 1880544"/>
                <a:gd name="connsiteX207" fmla="*/ 1451163 w 1644276"/>
                <a:gd name="connsiteY207" fmla="*/ 1449607 h 1880544"/>
                <a:gd name="connsiteX208" fmla="*/ 1448828 w 1644276"/>
                <a:gd name="connsiteY208" fmla="*/ 1454103 h 1880544"/>
                <a:gd name="connsiteX209" fmla="*/ 1448828 w 1644276"/>
                <a:gd name="connsiteY209" fmla="*/ 1454103 h 1880544"/>
                <a:gd name="connsiteX210" fmla="*/ 1449520 w 1644276"/>
                <a:gd name="connsiteY210" fmla="*/ 1459552 h 1880544"/>
                <a:gd name="connsiteX211" fmla="*/ 1449520 w 1644276"/>
                <a:gd name="connsiteY211" fmla="*/ 1459552 h 1880544"/>
                <a:gd name="connsiteX212" fmla="*/ 1435164 w 1644276"/>
                <a:gd name="connsiteY212" fmla="*/ 1518273 h 1880544"/>
                <a:gd name="connsiteX213" fmla="*/ 1420030 w 1644276"/>
                <a:gd name="connsiteY213" fmla="*/ 1524586 h 1880544"/>
                <a:gd name="connsiteX214" fmla="*/ 1420030 w 1644276"/>
                <a:gd name="connsiteY214" fmla="*/ 1539720 h 1880544"/>
                <a:gd name="connsiteX215" fmla="*/ 1432742 w 1644276"/>
                <a:gd name="connsiteY215" fmla="*/ 1552260 h 1880544"/>
                <a:gd name="connsiteX216" fmla="*/ 1432051 w 1644276"/>
                <a:gd name="connsiteY216" fmla="*/ 1570940 h 1880544"/>
                <a:gd name="connsiteX217" fmla="*/ 1424527 w 1644276"/>
                <a:gd name="connsiteY217" fmla="*/ 1592128 h 1880544"/>
                <a:gd name="connsiteX218" fmla="*/ 1429889 w 1644276"/>
                <a:gd name="connsiteY218" fmla="*/ 1596193 h 1880544"/>
                <a:gd name="connsiteX219" fmla="*/ 1414322 w 1644276"/>
                <a:gd name="connsiteY219" fmla="*/ 1607089 h 1880544"/>
                <a:gd name="connsiteX220" fmla="*/ 1417003 w 1644276"/>
                <a:gd name="connsiteY220" fmla="*/ 1615824 h 1880544"/>
                <a:gd name="connsiteX221" fmla="*/ 1429283 w 1644276"/>
                <a:gd name="connsiteY221" fmla="*/ 1609511 h 1880544"/>
                <a:gd name="connsiteX222" fmla="*/ 1421586 w 1644276"/>
                <a:gd name="connsiteY222" fmla="*/ 1627153 h 1880544"/>
                <a:gd name="connsiteX223" fmla="*/ 1430062 w 1644276"/>
                <a:gd name="connsiteY223" fmla="*/ 1618332 h 1880544"/>
                <a:gd name="connsiteX224" fmla="*/ 1427727 w 1644276"/>
                <a:gd name="connsiteY224" fmla="*/ 1626807 h 1880544"/>
                <a:gd name="connsiteX225" fmla="*/ 1447185 w 1644276"/>
                <a:gd name="connsiteY225" fmla="*/ 1653530 h 1880544"/>
                <a:gd name="connsiteX226" fmla="*/ 1437413 w 1644276"/>
                <a:gd name="connsiteY226" fmla="*/ 1651541 h 1880544"/>
                <a:gd name="connsiteX227" fmla="*/ 1434213 w 1644276"/>
                <a:gd name="connsiteY227" fmla="*/ 1661140 h 1880544"/>
                <a:gd name="connsiteX228" fmla="*/ 1421500 w 1644276"/>
                <a:gd name="connsiteY228" fmla="*/ 1658027 h 1880544"/>
                <a:gd name="connsiteX229" fmla="*/ 1406279 w 1644276"/>
                <a:gd name="connsiteY229" fmla="*/ 1671864 h 1880544"/>
                <a:gd name="connsiteX230" fmla="*/ 1436288 w 1644276"/>
                <a:gd name="connsiteY230" fmla="*/ 1694090 h 1880544"/>
                <a:gd name="connsiteX231" fmla="*/ 1435337 w 1644276"/>
                <a:gd name="connsiteY231" fmla="*/ 1727472 h 1880544"/>
                <a:gd name="connsiteX232" fmla="*/ 1448309 w 1644276"/>
                <a:gd name="connsiteY232" fmla="*/ 1742001 h 1880544"/>
                <a:gd name="connsiteX233" fmla="*/ 1443380 w 1644276"/>
                <a:gd name="connsiteY233" fmla="*/ 1761719 h 1880544"/>
                <a:gd name="connsiteX234" fmla="*/ 1433002 w 1644276"/>
                <a:gd name="connsiteY234" fmla="*/ 1771145 h 1880544"/>
                <a:gd name="connsiteX235" fmla="*/ 1421500 w 1644276"/>
                <a:gd name="connsiteY235" fmla="*/ 1765265 h 1880544"/>
                <a:gd name="connsiteX236" fmla="*/ 1413544 w 1644276"/>
                <a:gd name="connsiteY236" fmla="*/ 1792939 h 1880544"/>
                <a:gd name="connsiteX237" fmla="*/ 1406798 w 1644276"/>
                <a:gd name="connsiteY237" fmla="*/ 1763362 h 1880544"/>
                <a:gd name="connsiteX238" fmla="*/ 1388377 w 1644276"/>
                <a:gd name="connsiteY238" fmla="*/ 1764054 h 1880544"/>
                <a:gd name="connsiteX239" fmla="*/ 1386215 w 1644276"/>
                <a:gd name="connsiteY239" fmla="*/ 1754627 h 1880544"/>
                <a:gd name="connsiteX240" fmla="*/ 1370995 w 1644276"/>
                <a:gd name="connsiteY240" fmla="*/ 1759470 h 1880544"/>
                <a:gd name="connsiteX241" fmla="*/ 1351709 w 1644276"/>
                <a:gd name="connsiteY241" fmla="*/ 1783080 h 1880544"/>
                <a:gd name="connsiteX242" fmla="*/ 1289875 w 1644276"/>
                <a:gd name="connsiteY242" fmla="*/ 1761546 h 1880544"/>
                <a:gd name="connsiteX243" fmla="*/ 1278286 w 1644276"/>
                <a:gd name="connsiteY243" fmla="*/ 1769761 h 1880544"/>
                <a:gd name="connsiteX244" fmla="*/ 1278286 w 1644276"/>
                <a:gd name="connsiteY244" fmla="*/ 1769761 h 1880544"/>
                <a:gd name="connsiteX245" fmla="*/ 1277854 w 1644276"/>
                <a:gd name="connsiteY245" fmla="*/ 1773394 h 1880544"/>
                <a:gd name="connsiteX246" fmla="*/ 1277854 w 1644276"/>
                <a:gd name="connsiteY246" fmla="*/ 1773394 h 1880544"/>
                <a:gd name="connsiteX247" fmla="*/ 1269552 w 1644276"/>
                <a:gd name="connsiteY247" fmla="*/ 1785242 h 1880544"/>
                <a:gd name="connsiteX248" fmla="*/ 1255974 w 1644276"/>
                <a:gd name="connsiteY248" fmla="*/ 1787058 h 1880544"/>
                <a:gd name="connsiteX249" fmla="*/ 1257617 w 1644276"/>
                <a:gd name="connsiteY249" fmla="*/ 1797090 h 1880544"/>
                <a:gd name="connsiteX250" fmla="*/ 1234872 w 1644276"/>
                <a:gd name="connsiteY250" fmla="*/ 1815511 h 1880544"/>
                <a:gd name="connsiteX251" fmla="*/ 1208668 w 1644276"/>
                <a:gd name="connsiteY251" fmla="*/ 1823986 h 1880544"/>
                <a:gd name="connsiteX252" fmla="*/ 1182551 w 1644276"/>
                <a:gd name="connsiteY252" fmla="*/ 1815943 h 1880544"/>
                <a:gd name="connsiteX253" fmla="*/ 1171914 w 1644276"/>
                <a:gd name="connsiteY253" fmla="*/ 1823035 h 1880544"/>
                <a:gd name="connsiteX254" fmla="*/ 1157039 w 1644276"/>
                <a:gd name="connsiteY254" fmla="*/ 1840590 h 1880544"/>
                <a:gd name="connsiteX255" fmla="*/ 1150553 w 1644276"/>
                <a:gd name="connsiteY255" fmla="*/ 1867745 h 1880544"/>
                <a:gd name="connsiteX256" fmla="*/ 1150553 w 1644276"/>
                <a:gd name="connsiteY256" fmla="*/ 1867745 h 1880544"/>
                <a:gd name="connsiteX257" fmla="*/ 1076438 w 1644276"/>
                <a:gd name="connsiteY257" fmla="*/ 1854168 h 1880544"/>
                <a:gd name="connsiteX258" fmla="*/ 922760 w 1644276"/>
                <a:gd name="connsiteY258" fmla="*/ 1778583 h 1880544"/>
                <a:gd name="connsiteX259" fmla="*/ 869574 w 1644276"/>
                <a:gd name="connsiteY259" fmla="*/ 1760162 h 1880544"/>
                <a:gd name="connsiteX260" fmla="*/ 830743 w 1644276"/>
                <a:gd name="connsiteY260" fmla="*/ 1755146 h 1880544"/>
                <a:gd name="connsiteX261" fmla="*/ 762423 w 1644276"/>
                <a:gd name="connsiteY261" fmla="*/ 1785847 h 1880544"/>
                <a:gd name="connsiteX262" fmla="*/ 738294 w 1644276"/>
                <a:gd name="connsiteY262" fmla="*/ 1758606 h 1880544"/>
                <a:gd name="connsiteX263" fmla="*/ 738640 w 1644276"/>
                <a:gd name="connsiteY263" fmla="*/ 1746931 h 1880544"/>
                <a:gd name="connsiteX264" fmla="*/ 750921 w 1644276"/>
                <a:gd name="connsiteY264" fmla="*/ 1748574 h 1880544"/>
                <a:gd name="connsiteX265" fmla="*/ 750056 w 1644276"/>
                <a:gd name="connsiteY265" fmla="*/ 1740617 h 1880544"/>
                <a:gd name="connsiteX266" fmla="*/ 720739 w 1644276"/>
                <a:gd name="connsiteY266" fmla="*/ 1732574 h 1880544"/>
                <a:gd name="connsiteX267" fmla="*/ 715290 w 1644276"/>
                <a:gd name="connsiteY267" fmla="*/ 1712597 h 1880544"/>
                <a:gd name="connsiteX268" fmla="*/ 694102 w 1644276"/>
                <a:gd name="connsiteY268" fmla="*/ 1728423 h 1880544"/>
                <a:gd name="connsiteX269" fmla="*/ 693756 w 1644276"/>
                <a:gd name="connsiteY269" fmla="*/ 1737850 h 1880544"/>
                <a:gd name="connsiteX270" fmla="*/ 715723 w 1644276"/>
                <a:gd name="connsiteY270" fmla="*/ 1748487 h 1880544"/>
                <a:gd name="connsiteX271" fmla="*/ 706210 w 1644276"/>
                <a:gd name="connsiteY271" fmla="*/ 1764486 h 1880544"/>
                <a:gd name="connsiteX272" fmla="*/ 670147 w 1644276"/>
                <a:gd name="connsiteY272" fmla="*/ 1749006 h 1880544"/>
                <a:gd name="connsiteX273" fmla="*/ 675249 w 1644276"/>
                <a:gd name="connsiteY273" fmla="*/ 1730586 h 1880544"/>
                <a:gd name="connsiteX274" fmla="*/ 662277 w 1644276"/>
                <a:gd name="connsiteY274" fmla="*/ 1720813 h 1880544"/>
                <a:gd name="connsiteX275" fmla="*/ 667379 w 1644276"/>
                <a:gd name="connsiteY275" fmla="*/ 1707408 h 1880544"/>
                <a:gd name="connsiteX276" fmla="*/ 677844 w 1644276"/>
                <a:gd name="connsiteY276" fmla="*/ 1704381 h 1880544"/>
                <a:gd name="connsiteX277" fmla="*/ 667985 w 1644276"/>
                <a:gd name="connsiteY277" fmla="*/ 1690890 h 1880544"/>
                <a:gd name="connsiteX278" fmla="*/ 651899 w 1644276"/>
                <a:gd name="connsiteY278" fmla="*/ 1697982 h 1880544"/>
                <a:gd name="connsiteX279" fmla="*/ 646364 w 1644276"/>
                <a:gd name="connsiteY279" fmla="*/ 1674632 h 1880544"/>
                <a:gd name="connsiteX280" fmla="*/ 630019 w 1644276"/>
                <a:gd name="connsiteY280" fmla="*/ 1662092 h 1880544"/>
                <a:gd name="connsiteX281" fmla="*/ 624571 w 1644276"/>
                <a:gd name="connsiteY281" fmla="*/ 1671864 h 1880544"/>
                <a:gd name="connsiteX282" fmla="*/ 628895 w 1644276"/>
                <a:gd name="connsiteY282" fmla="*/ 1684058 h 1880544"/>
                <a:gd name="connsiteX283" fmla="*/ 616096 w 1644276"/>
                <a:gd name="connsiteY283" fmla="*/ 1695820 h 1880544"/>
                <a:gd name="connsiteX284" fmla="*/ 609783 w 1644276"/>
                <a:gd name="connsiteY284" fmla="*/ 1663130 h 1880544"/>
                <a:gd name="connsiteX285" fmla="*/ 586951 w 1644276"/>
                <a:gd name="connsiteY285" fmla="*/ 1662438 h 1880544"/>
                <a:gd name="connsiteX286" fmla="*/ 581849 w 1644276"/>
                <a:gd name="connsiteY286" fmla="*/ 1655606 h 1880544"/>
                <a:gd name="connsiteX287" fmla="*/ 578909 w 1644276"/>
                <a:gd name="connsiteY287" fmla="*/ 1667281 h 1880544"/>
                <a:gd name="connsiteX288" fmla="*/ 586865 w 1644276"/>
                <a:gd name="connsiteY288" fmla="*/ 1677313 h 1880544"/>
                <a:gd name="connsiteX289" fmla="*/ 573547 w 1644276"/>
                <a:gd name="connsiteY289" fmla="*/ 1674805 h 1880544"/>
                <a:gd name="connsiteX290" fmla="*/ 555991 w 1644276"/>
                <a:gd name="connsiteY290" fmla="*/ 1686220 h 1880544"/>
                <a:gd name="connsiteX291" fmla="*/ 536014 w 1644276"/>
                <a:gd name="connsiteY291" fmla="*/ 1686912 h 1880544"/>
                <a:gd name="connsiteX292" fmla="*/ 516901 w 1644276"/>
                <a:gd name="connsiteY292" fmla="*/ 1711300 h 1880544"/>
                <a:gd name="connsiteX293" fmla="*/ 519582 w 1644276"/>
                <a:gd name="connsiteY293" fmla="*/ 1725656 h 1880544"/>
                <a:gd name="connsiteX294" fmla="*/ 493205 w 1644276"/>
                <a:gd name="connsiteY294" fmla="*/ 1745201 h 1880544"/>
                <a:gd name="connsiteX295" fmla="*/ 501334 w 1644276"/>
                <a:gd name="connsiteY295" fmla="*/ 1757395 h 1880544"/>
                <a:gd name="connsiteX296" fmla="*/ 492946 w 1644276"/>
                <a:gd name="connsiteY296" fmla="*/ 1765524 h 1880544"/>
                <a:gd name="connsiteX297" fmla="*/ 514653 w 1644276"/>
                <a:gd name="connsiteY297" fmla="*/ 1781523 h 1880544"/>
                <a:gd name="connsiteX298" fmla="*/ 527020 w 1644276"/>
                <a:gd name="connsiteY298" fmla="*/ 1779361 h 1880544"/>
                <a:gd name="connsiteX299" fmla="*/ 531430 w 1644276"/>
                <a:gd name="connsiteY299" fmla="*/ 1793977 h 1880544"/>
                <a:gd name="connsiteX300" fmla="*/ 530133 w 1644276"/>
                <a:gd name="connsiteY300" fmla="*/ 1785329 h 1880544"/>
                <a:gd name="connsiteX301" fmla="*/ 541462 w 1644276"/>
                <a:gd name="connsiteY301" fmla="*/ 1791987 h 1880544"/>
                <a:gd name="connsiteX302" fmla="*/ 559450 w 1644276"/>
                <a:gd name="connsiteY302" fmla="*/ 1789480 h 1880544"/>
                <a:gd name="connsiteX303" fmla="*/ 559277 w 1644276"/>
                <a:gd name="connsiteY303" fmla="*/ 1776766 h 1880544"/>
                <a:gd name="connsiteX304" fmla="*/ 567061 w 1644276"/>
                <a:gd name="connsiteY304" fmla="*/ 1779188 h 1880544"/>
                <a:gd name="connsiteX305" fmla="*/ 569223 w 1644276"/>
                <a:gd name="connsiteY305" fmla="*/ 1771059 h 1880544"/>
                <a:gd name="connsiteX306" fmla="*/ 588595 w 1644276"/>
                <a:gd name="connsiteY306" fmla="*/ 1774864 h 1880544"/>
                <a:gd name="connsiteX307" fmla="*/ 602518 w 1644276"/>
                <a:gd name="connsiteY307" fmla="*/ 1766562 h 1880544"/>
                <a:gd name="connsiteX308" fmla="*/ 615317 w 1644276"/>
                <a:gd name="connsiteY308" fmla="*/ 1786885 h 1880544"/>
                <a:gd name="connsiteX309" fmla="*/ 608485 w 1644276"/>
                <a:gd name="connsiteY309" fmla="*/ 1795015 h 1880544"/>
                <a:gd name="connsiteX310" fmla="*/ 604767 w 1644276"/>
                <a:gd name="connsiteY310" fmla="*/ 1783167 h 1880544"/>
                <a:gd name="connsiteX311" fmla="*/ 597675 w 1644276"/>
                <a:gd name="connsiteY311" fmla="*/ 1790690 h 1880544"/>
                <a:gd name="connsiteX312" fmla="*/ 602518 w 1644276"/>
                <a:gd name="connsiteY312" fmla="*/ 1814819 h 1880544"/>
                <a:gd name="connsiteX313" fmla="*/ 586432 w 1644276"/>
                <a:gd name="connsiteY313" fmla="*/ 1829866 h 1880544"/>
                <a:gd name="connsiteX314" fmla="*/ 578390 w 1644276"/>
                <a:gd name="connsiteY314" fmla="*/ 1824850 h 1880544"/>
                <a:gd name="connsiteX315" fmla="*/ 582800 w 1644276"/>
                <a:gd name="connsiteY315" fmla="*/ 1811965 h 1880544"/>
                <a:gd name="connsiteX316" fmla="*/ 555386 w 1644276"/>
                <a:gd name="connsiteY316" fmla="*/ 1798733 h 1880544"/>
                <a:gd name="connsiteX317" fmla="*/ 548899 w 1644276"/>
                <a:gd name="connsiteY317" fmla="*/ 1811532 h 1880544"/>
                <a:gd name="connsiteX318" fmla="*/ 520706 w 1644276"/>
                <a:gd name="connsiteY318" fmla="*/ 1824505 h 1880544"/>
                <a:gd name="connsiteX319" fmla="*/ 526674 w 1644276"/>
                <a:gd name="connsiteY319" fmla="*/ 1838688 h 1880544"/>
                <a:gd name="connsiteX320" fmla="*/ 538435 w 1644276"/>
                <a:gd name="connsiteY320" fmla="*/ 1834969 h 1880544"/>
                <a:gd name="connsiteX321" fmla="*/ 537311 w 1644276"/>
                <a:gd name="connsiteY321" fmla="*/ 1844136 h 1880544"/>
                <a:gd name="connsiteX322" fmla="*/ 506783 w 1644276"/>
                <a:gd name="connsiteY322" fmla="*/ 1853217 h 1880544"/>
                <a:gd name="connsiteX323" fmla="*/ 488189 w 1644276"/>
                <a:gd name="connsiteY323" fmla="*/ 1844223 h 1880544"/>
                <a:gd name="connsiteX324" fmla="*/ 480060 w 1644276"/>
                <a:gd name="connsiteY324" fmla="*/ 1853303 h 1880544"/>
                <a:gd name="connsiteX325" fmla="*/ 447283 w 1644276"/>
                <a:gd name="connsiteY325" fmla="*/ 1847336 h 1880544"/>
                <a:gd name="connsiteX326" fmla="*/ 428084 w 1644276"/>
                <a:gd name="connsiteY326" fmla="*/ 1817673 h 1880544"/>
                <a:gd name="connsiteX327" fmla="*/ 410529 w 1644276"/>
                <a:gd name="connsiteY327" fmla="*/ 1813089 h 1880544"/>
                <a:gd name="connsiteX328" fmla="*/ 393751 w 1644276"/>
                <a:gd name="connsiteY328" fmla="*/ 1821651 h 1880544"/>
                <a:gd name="connsiteX329" fmla="*/ 381990 w 1644276"/>
                <a:gd name="connsiteY329" fmla="*/ 1808592 h 1880544"/>
                <a:gd name="connsiteX330" fmla="*/ 359937 w 1644276"/>
                <a:gd name="connsiteY330" fmla="*/ 1829953 h 1880544"/>
                <a:gd name="connsiteX331" fmla="*/ 329409 w 1644276"/>
                <a:gd name="connsiteY331" fmla="*/ 1840244 h 1880544"/>
                <a:gd name="connsiteX332" fmla="*/ 318426 w 1644276"/>
                <a:gd name="connsiteY332" fmla="*/ 1860048 h 1880544"/>
                <a:gd name="connsiteX333" fmla="*/ 306491 w 1644276"/>
                <a:gd name="connsiteY333" fmla="*/ 1854514 h 1880544"/>
                <a:gd name="connsiteX334" fmla="*/ 279941 w 1644276"/>
                <a:gd name="connsiteY334" fmla="*/ 1865843 h 1880544"/>
                <a:gd name="connsiteX335" fmla="*/ 246559 w 1644276"/>
                <a:gd name="connsiteY335" fmla="*/ 1859962 h 1880544"/>
                <a:gd name="connsiteX336" fmla="*/ 237565 w 1644276"/>
                <a:gd name="connsiteY336" fmla="*/ 1871291 h 1880544"/>
                <a:gd name="connsiteX337" fmla="*/ 220874 w 1644276"/>
                <a:gd name="connsiteY337" fmla="*/ 1866102 h 1880544"/>
                <a:gd name="connsiteX338" fmla="*/ 209459 w 1644276"/>
                <a:gd name="connsiteY338" fmla="*/ 1835920 h 1880544"/>
                <a:gd name="connsiteX339" fmla="*/ 171061 w 1644276"/>
                <a:gd name="connsiteY339" fmla="*/ 1835401 h 1880544"/>
                <a:gd name="connsiteX340" fmla="*/ 156705 w 1644276"/>
                <a:gd name="connsiteY340" fmla="*/ 1860135 h 1880544"/>
                <a:gd name="connsiteX341" fmla="*/ 99713 w 1644276"/>
                <a:gd name="connsiteY341" fmla="*/ 1880545 h 1880544"/>
                <a:gd name="connsiteX342" fmla="*/ 85617 w 1644276"/>
                <a:gd name="connsiteY342" fmla="*/ 1877345 h 1880544"/>
                <a:gd name="connsiteX343" fmla="*/ 67542 w 1644276"/>
                <a:gd name="connsiteY343" fmla="*/ 1857022 h 1880544"/>
                <a:gd name="connsiteX344" fmla="*/ 95995 w 1644276"/>
                <a:gd name="connsiteY344" fmla="*/ 1853303 h 1880544"/>
                <a:gd name="connsiteX345" fmla="*/ 88211 w 1644276"/>
                <a:gd name="connsiteY345" fmla="*/ 1836179 h 1880544"/>
                <a:gd name="connsiteX346" fmla="*/ 99540 w 1644276"/>
                <a:gd name="connsiteY346" fmla="*/ 1825023 h 1880544"/>
                <a:gd name="connsiteX347" fmla="*/ 89249 w 1644276"/>
                <a:gd name="connsiteY347" fmla="*/ 1832374 h 1880544"/>
                <a:gd name="connsiteX348" fmla="*/ 74720 w 1644276"/>
                <a:gd name="connsiteY348" fmla="*/ 1829348 h 1880544"/>
                <a:gd name="connsiteX349" fmla="*/ 59672 w 1644276"/>
                <a:gd name="connsiteY349" fmla="*/ 1843876 h 1880544"/>
                <a:gd name="connsiteX350" fmla="*/ 43327 w 1644276"/>
                <a:gd name="connsiteY350" fmla="*/ 1833931 h 1880544"/>
                <a:gd name="connsiteX351" fmla="*/ 30182 w 1644276"/>
                <a:gd name="connsiteY351" fmla="*/ 1799079 h 1880544"/>
                <a:gd name="connsiteX352" fmla="*/ 5967 w 1644276"/>
                <a:gd name="connsiteY352" fmla="*/ 1774864 h 1880544"/>
                <a:gd name="connsiteX353" fmla="*/ 0 w 1644276"/>
                <a:gd name="connsiteY353" fmla="*/ 1746152 h 1880544"/>
                <a:gd name="connsiteX354" fmla="*/ 20064 w 1644276"/>
                <a:gd name="connsiteY354" fmla="*/ 1716489 h 1880544"/>
                <a:gd name="connsiteX355" fmla="*/ 10032 w 1644276"/>
                <a:gd name="connsiteY355" fmla="*/ 1679215 h 1880544"/>
                <a:gd name="connsiteX356" fmla="*/ 27934 w 1644276"/>
                <a:gd name="connsiteY356" fmla="*/ 1628451 h 1880544"/>
                <a:gd name="connsiteX357" fmla="*/ 24907 w 1644276"/>
                <a:gd name="connsiteY357" fmla="*/ 1597490 h 1880544"/>
                <a:gd name="connsiteX358" fmla="*/ 38744 w 1644276"/>
                <a:gd name="connsiteY358" fmla="*/ 1582615 h 1880544"/>
                <a:gd name="connsiteX359" fmla="*/ 39522 w 1644276"/>
                <a:gd name="connsiteY359" fmla="*/ 1555200 h 1880544"/>
                <a:gd name="connsiteX360" fmla="*/ 61143 w 1644276"/>
                <a:gd name="connsiteY360" fmla="*/ 1521213 h 1880544"/>
                <a:gd name="connsiteX361" fmla="*/ 53273 w 1644276"/>
                <a:gd name="connsiteY361" fmla="*/ 1497171 h 1880544"/>
                <a:gd name="connsiteX362" fmla="*/ 32085 w 1644276"/>
                <a:gd name="connsiteY362" fmla="*/ 1470016 h 1880544"/>
                <a:gd name="connsiteX363" fmla="*/ 36149 w 1644276"/>
                <a:gd name="connsiteY363" fmla="*/ 1398928 h 1880544"/>
                <a:gd name="connsiteX364" fmla="*/ 85617 w 1644276"/>
                <a:gd name="connsiteY364" fmla="*/ 1315560 h 1880544"/>
                <a:gd name="connsiteX365" fmla="*/ 100319 w 1644276"/>
                <a:gd name="connsiteY365" fmla="*/ 1249315 h 1880544"/>
                <a:gd name="connsiteX366" fmla="*/ 128771 w 1644276"/>
                <a:gd name="connsiteY366" fmla="*/ 1228300 h 1880544"/>
                <a:gd name="connsiteX367" fmla="*/ 122026 w 1644276"/>
                <a:gd name="connsiteY367" fmla="*/ 1172692 h 1880544"/>
                <a:gd name="connsiteX368" fmla="*/ 139409 w 1644276"/>
                <a:gd name="connsiteY368" fmla="*/ 1123657 h 1880544"/>
                <a:gd name="connsiteX369" fmla="*/ 141830 w 1644276"/>
                <a:gd name="connsiteY369" fmla="*/ 1093302 h 1880544"/>
                <a:gd name="connsiteX370" fmla="*/ 162586 w 1644276"/>
                <a:gd name="connsiteY370" fmla="*/ 1072978 h 1880544"/>
                <a:gd name="connsiteX371" fmla="*/ 159299 w 1644276"/>
                <a:gd name="connsiteY371" fmla="*/ 1015382 h 1880544"/>
                <a:gd name="connsiteX372" fmla="*/ 180833 w 1644276"/>
                <a:gd name="connsiteY372" fmla="*/ 967990 h 1880544"/>
                <a:gd name="connsiteX373" fmla="*/ 208421 w 1644276"/>
                <a:gd name="connsiteY373" fmla="*/ 950434 h 1880544"/>
                <a:gd name="connsiteX374" fmla="*/ 249586 w 1644276"/>
                <a:gd name="connsiteY374" fmla="*/ 900534 h 1880544"/>
                <a:gd name="connsiteX375" fmla="*/ 253910 w 1644276"/>
                <a:gd name="connsiteY375" fmla="*/ 871217 h 1880544"/>
                <a:gd name="connsiteX376" fmla="*/ 278039 w 1644276"/>
                <a:gd name="connsiteY376" fmla="*/ 868536 h 1880544"/>
                <a:gd name="connsiteX377" fmla="*/ 285736 w 1644276"/>
                <a:gd name="connsiteY377" fmla="*/ 847261 h 1880544"/>
                <a:gd name="connsiteX378" fmla="*/ 306059 w 1644276"/>
                <a:gd name="connsiteY378" fmla="*/ 844753 h 1880544"/>
                <a:gd name="connsiteX379" fmla="*/ 318685 w 1644276"/>
                <a:gd name="connsiteY379" fmla="*/ 833510 h 1880544"/>
                <a:gd name="connsiteX380" fmla="*/ 351548 w 1644276"/>
                <a:gd name="connsiteY380" fmla="*/ 748326 h 1880544"/>
                <a:gd name="connsiteX381" fmla="*/ 378185 w 1644276"/>
                <a:gd name="connsiteY381" fmla="*/ 704221 h 1880544"/>
                <a:gd name="connsiteX382" fmla="*/ 397470 w 1644276"/>
                <a:gd name="connsiteY382" fmla="*/ 696783 h 1880544"/>
                <a:gd name="connsiteX383" fmla="*/ 397470 w 1644276"/>
                <a:gd name="connsiteY383" fmla="*/ 696783 h 1880544"/>
                <a:gd name="connsiteX384" fmla="*/ 426009 w 1644276"/>
                <a:gd name="connsiteY384" fmla="*/ 672309 h 1880544"/>
                <a:gd name="connsiteX385" fmla="*/ 426009 w 1644276"/>
                <a:gd name="connsiteY385" fmla="*/ 672309 h 1880544"/>
                <a:gd name="connsiteX386" fmla="*/ 433273 w 1644276"/>
                <a:gd name="connsiteY386" fmla="*/ 656656 h 1880544"/>
                <a:gd name="connsiteX387" fmla="*/ 433273 w 1644276"/>
                <a:gd name="connsiteY387" fmla="*/ 656656 h 1880544"/>
                <a:gd name="connsiteX388" fmla="*/ 441403 w 1644276"/>
                <a:gd name="connsiteY388" fmla="*/ 623187 h 1880544"/>
                <a:gd name="connsiteX389" fmla="*/ 467174 w 1644276"/>
                <a:gd name="connsiteY389" fmla="*/ 583838 h 1880544"/>
                <a:gd name="connsiteX390" fmla="*/ 472190 w 1644276"/>
                <a:gd name="connsiteY390" fmla="*/ 526500 h 1880544"/>
                <a:gd name="connsiteX391" fmla="*/ 492600 w 1644276"/>
                <a:gd name="connsiteY391" fmla="*/ 484211 h 1880544"/>
                <a:gd name="connsiteX392" fmla="*/ 481703 w 1644276"/>
                <a:gd name="connsiteY392" fmla="*/ 484816 h 1880544"/>
                <a:gd name="connsiteX393" fmla="*/ 484644 w 1644276"/>
                <a:gd name="connsiteY393" fmla="*/ 471325 h 1880544"/>
                <a:gd name="connsiteX394" fmla="*/ 538522 w 1644276"/>
                <a:gd name="connsiteY394" fmla="*/ 420560 h 1880544"/>
                <a:gd name="connsiteX395" fmla="*/ 517507 w 1644276"/>
                <a:gd name="connsiteY395" fmla="*/ 395481 h 1880544"/>
                <a:gd name="connsiteX396" fmla="*/ 543711 w 1644276"/>
                <a:gd name="connsiteY396" fmla="*/ 360283 h 1880544"/>
                <a:gd name="connsiteX397" fmla="*/ 544835 w 1644276"/>
                <a:gd name="connsiteY397" fmla="*/ 341862 h 1880544"/>
                <a:gd name="connsiteX398" fmla="*/ 530306 w 1644276"/>
                <a:gd name="connsiteY398" fmla="*/ 354488 h 1880544"/>
                <a:gd name="connsiteX399" fmla="*/ 524252 w 1644276"/>
                <a:gd name="connsiteY399" fmla="*/ 347916 h 1880544"/>
                <a:gd name="connsiteX400" fmla="*/ 542240 w 1644276"/>
                <a:gd name="connsiteY400" fmla="*/ 331052 h 1880544"/>
                <a:gd name="connsiteX401" fmla="*/ 548986 w 1644276"/>
                <a:gd name="connsiteY401" fmla="*/ 302599 h 1880544"/>
                <a:gd name="connsiteX402" fmla="*/ 513355 w 1644276"/>
                <a:gd name="connsiteY402" fmla="*/ 289714 h 1880544"/>
                <a:gd name="connsiteX403" fmla="*/ 524771 w 1644276"/>
                <a:gd name="connsiteY403" fmla="*/ 272331 h 1880544"/>
                <a:gd name="connsiteX404" fmla="*/ 498394 w 1644276"/>
                <a:gd name="connsiteY404" fmla="*/ 202194 h 1880544"/>
                <a:gd name="connsiteX405" fmla="*/ 502286 w 1644276"/>
                <a:gd name="connsiteY405" fmla="*/ 176596 h 1880544"/>
                <a:gd name="connsiteX406" fmla="*/ 502286 w 1644276"/>
                <a:gd name="connsiteY406" fmla="*/ 176596 h 1880544"/>
                <a:gd name="connsiteX407" fmla="*/ 516209 w 1644276"/>
                <a:gd name="connsiteY407" fmla="*/ 171666 h 1880544"/>
                <a:gd name="connsiteX408" fmla="*/ 531430 w 1644276"/>
                <a:gd name="connsiteY408" fmla="*/ 176855 h 1880544"/>
                <a:gd name="connsiteX409" fmla="*/ 578649 w 1644276"/>
                <a:gd name="connsiteY409" fmla="*/ 235403 h 1880544"/>
                <a:gd name="connsiteX410" fmla="*/ 598021 w 1644276"/>
                <a:gd name="connsiteY410" fmla="*/ 221047 h 1880544"/>
                <a:gd name="connsiteX411" fmla="*/ 604334 w 1644276"/>
                <a:gd name="connsiteY411" fmla="*/ 223814 h 1880544"/>
                <a:gd name="connsiteX412" fmla="*/ 608918 w 1644276"/>
                <a:gd name="connsiteY412" fmla="*/ 212831 h 1880544"/>
                <a:gd name="connsiteX413" fmla="*/ 597502 w 1644276"/>
                <a:gd name="connsiteY413" fmla="*/ 154456 h 1880544"/>
                <a:gd name="connsiteX414" fmla="*/ 651034 w 1644276"/>
                <a:gd name="connsiteY414" fmla="*/ 142954 h 1880544"/>
                <a:gd name="connsiteX415" fmla="*/ 648440 w 1644276"/>
                <a:gd name="connsiteY415" fmla="*/ 155667 h 1880544"/>
                <a:gd name="connsiteX416" fmla="*/ 644981 w 1644276"/>
                <a:gd name="connsiteY416" fmla="*/ 143905 h 1880544"/>
                <a:gd name="connsiteX417" fmla="*/ 638667 w 1644276"/>
                <a:gd name="connsiteY417" fmla="*/ 148489 h 1880544"/>
                <a:gd name="connsiteX418" fmla="*/ 653802 w 1644276"/>
                <a:gd name="connsiteY418" fmla="*/ 164920 h 1880544"/>
                <a:gd name="connsiteX419" fmla="*/ 644462 w 1644276"/>
                <a:gd name="connsiteY419" fmla="*/ 183255 h 1880544"/>
                <a:gd name="connsiteX420" fmla="*/ 658126 w 1644276"/>
                <a:gd name="connsiteY420" fmla="*/ 206086 h 1880544"/>
                <a:gd name="connsiteX421" fmla="*/ 656396 w 1644276"/>
                <a:gd name="connsiteY421" fmla="*/ 217155 h 1880544"/>
                <a:gd name="connsiteX422" fmla="*/ 673433 w 1644276"/>
                <a:gd name="connsiteY422" fmla="*/ 231771 h 1880544"/>
                <a:gd name="connsiteX423" fmla="*/ 673433 w 1644276"/>
                <a:gd name="connsiteY423" fmla="*/ 231771 h 1880544"/>
                <a:gd name="connsiteX424" fmla="*/ 673347 w 1644276"/>
                <a:gd name="connsiteY424" fmla="*/ 229522 h 1880544"/>
                <a:gd name="connsiteX425" fmla="*/ 673347 w 1644276"/>
                <a:gd name="connsiteY425" fmla="*/ 229522 h 1880544"/>
                <a:gd name="connsiteX426" fmla="*/ 709064 w 1644276"/>
                <a:gd name="connsiteY426" fmla="*/ 237392 h 1880544"/>
                <a:gd name="connsiteX427" fmla="*/ 723160 w 1644276"/>
                <a:gd name="connsiteY427" fmla="*/ 226582 h 1880544"/>
                <a:gd name="connsiteX428" fmla="*/ 720220 w 1644276"/>
                <a:gd name="connsiteY428" fmla="*/ 242408 h 1880544"/>
                <a:gd name="connsiteX429" fmla="*/ 728263 w 1644276"/>
                <a:gd name="connsiteY429" fmla="*/ 254342 h 1880544"/>
                <a:gd name="connsiteX430" fmla="*/ 736392 w 1644276"/>
                <a:gd name="connsiteY430" fmla="*/ 246559 h 1880544"/>
                <a:gd name="connsiteX431" fmla="*/ 765104 w 1644276"/>
                <a:gd name="connsiteY431" fmla="*/ 245002 h 1880544"/>
                <a:gd name="connsiteX432" fmla="*/ 765882 w 1644276"/>
                <a:gd name="connsiteY432" fmla="*/ 260310 h 1880544"/>
                <a:gd name="connsiteX433" fmla="*/ 752996 w 1644276"/>
                <a:gd name="connsiteY433" fmla="*/ 275358 h 1880544"/>
                <a:gd name="connsiteX434" fmla="*/ 744953 w 1644276"/>
                <a:gd name="connsiteY434" fmla="*/ 275963 h 1880544"/>
                <a:gd name="connsiteX435" fmla="*/ 739678 w 1644276"/>
                <a:gd name="connsiteY435" fmla="*/ 261347 h 1880544"/>
                <a:gd name="connsiteX436" fmla="*/ 724890 w 1644276"/>
                <a:gd name="connsiteY436" fmla="*/ 274320 h 1880544"/>
                <a:gd name="connsiteX437" fmla="*/ 731549 w 1644276"/>
                <a:gd name="connsiteY437" fmla="*/ 303464 h 1880544"/>
                <a:gd name="connsiteX438" fmla="*/ 711572 w 1644276"/>
                <a:gd name="connsiteY438" fmla="*/ 323268 h 1880544"/>
                <a:gd name="connsiteX439" fmla="*/ 718922 w 1644276"/>
                <a:gd name="connsiteY439" fmla="*/ 334770 h 1880544"/>
                <a:gd name="connsiteX440" fmla="*/ 728090 w 1644276"/>
                <a:gd name="connsiteY440" fmla="*/ 325603 h 1880544"/>
                <a:gd name="connsiteX441" fmla="*/ 738121 w 1644276"/>
                <a:gd name="connsiteY441" fmla="*/ 336068 h 1880544"/>
                <a:gd name="connsiteX442" fmla="*/ 762336 w 1644276"/>
                <a:gd name="connsiteY442" fmla="*/ 314015 h 1880544"/>
                <a:gd name="connsiteX443" fmla="*/ 766833 w 1644276"/>
                <a:gd name="connsiteY443" fmla="*/ 294902 h 1880544"/>
                <a:gd name="connsiteX444" fmla="*/ 772801 w 1644276"/>
                <a:gd name="connsiteY444" fmla="*/ 300264 h 1880544"/>
                <a:gd name="connsiteX445" fmla="*/ 793210 w 1644276"/>
                <a:gd name="connsiteY445" fmla="*/ 285130 h 1880544"/>
                <a:gd name="connsiteX446" fmla="*/ 782832 w 1644276"/>
                <a:gd name="connsiteY446" fmla="*/ 272936 h 1880544"/>
                <a:gd name="connsiteX447" fmla="*/ 787848 w 1644276"/>
                <a:gd name="connsiteY447" fmla="*/ 260483 h 1880544"/>
                <a:gd name="connsiteX448" fmla="*/ 795372 w 1644276"/>
                <a:gd name="connsiteY448" fmla="*/ 262126 h 1880544"/>
                <a:gd name="connsiteX449" fmla="*/ 794075 w 1644276"/>
                <a:gd name="connsiteY449" fmla="*/ 244224 h 1880544"/>
                <a:gd name="connsiteX450" fmla="*/ 812755 w 1644276"/>
                <a:gd name="connsiteY450" fmla="*/ 238862 h 1880544"/>
                <a:gd name="connsiteX451" fmla="*/ 834721 w 1644276"/>
                <a:gd name="connsiteY451" fmla="*/ 249673 h 1880544"/>
                <a:gd name="connsiteX452" fmla="*/ 846483 w 1644276"/>
                <a:gd name="connsiteY452" fmla="*/ 240419 h 1880544"/>
                <a:gd name="connsiteX453" fmla="*/ 846483 w 1644276"/>
                <a:gd name="connsiteY453" fmla="*/ 240419 h 1880544"/>
                <a:gd name="connsiteX454" fmla="*/ 848731 w 1644276"/>
                <a:gd name="connsiteY454" fmla="*/ 236268 h 1880544"/>
                <a:gd name="connsiteX455" fmla="*/ 848731 w 1644276"/>
                <a:gd name="connsiteY455" fmla="*/ 236268 h 1880544"/>
                <a:gd name="connsiteX456" fmla="*/ 856688 w 1644276"/>
                <a:gd name="connsiteY456" fmla="*/ 222085 h 1880544"/>
                <a:gd name="connsiteX457" fmla="*/ 875800 w 1644276"/>
                <a:gd name="connsiteY457" fmla="*/ 225544 h 1880544"/>
                <a:gd name="connsiteX458" fmla="*/ 879606 w 1644276"/>
                <a:gd name="connsiteY458" fmla="*/ 239381 h 1880544"/>
                <a:gd name="connsiteX459" fmla="*/ 890329 w 1644276"/>
                <a:gd name="connsiteY459" fmla="*/ 233241 h 1880544"/>
                <a:gd name="connsiteX460" fmla="*/ 860839 w 1644276"/>
                <a:gd name="connsiteY460" fmla="*/ 192508 h 1880544"/>
                <a:gd name="connsiteX461" fmla="*/ 861617 w 1644276"/>
                <a:gd name="connsiteY461" fmla="*/ 183514 h 1880544"/>
                <a:gd name="connsiteX462" fmla="*/ 866893 w 1644276"/>
                <a:gd name="connsiteY462" fmla="*/ 195535 h 1880544"/>
                <a:gd name="connsiteX463" fmla="*/ 876233 w 1644276"/>
                <a:gd name="connsiteY463" fmla="*/ 196400 h 1880544"/>
                <a:gd name="connsiteX464" fmla="*/ 876838 w 1644276"/>
                <a:gd name="connsiteY464" fmla="*/ 181957 h 188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644276" h="1880544">
                  <a:moveTo>
                    <a:pt x="657088" y="1734304"/>
                  </a:moveTo>
                  <a:lnTo>
                    <a:pt x="662104" y="1752379"/>
                  </a:lnTo>
                  <a:lnTo>
                    <a:pt x="649737" y="1747363"/>
                  </a:lnTo>
                  <a:lnTo>
                    <a:pt x="632181" y="1753589"/>
                  </a:lnTo>
                  <a:lnTo>
                    <a:pt x="640916" y="1744509"/>
                  </a:lnTo>
                  <a:lnTo>
                    <a:pt x="635468" y="1732574"/>
                  </a:lnTo>
                  <a:lnTo>
                    <a:pt x="657088" y="1734304"/>
                  </a:lnTo>
                  <a:close/>
                  <a:moveTo>
                    <a:pt x="876838" y="181957"/>
                  </a:moveTo>
                  <a:lnTo>
                    <a:pt x="927084" y="184897"/>
                  </a:lnTo>
                  <a:lnTo>
                    <a:pt x="951645" y="179017"/>
                  </a:lnTo>
                  <a:lnTo>
                    <a:pt x="957785" y="168207"/>
                  </a:lnTo>
                  <a:lnTo>
                    <a:pt x="957785" y="168207"/>
                  </a:lnTo>
                  <a:lnTo>
                    <a:pt x="962801" y="168466"/>
                  </a:lnTo>
                  <a:lnTo>
                    <a:pt x="962801" y="168466"/>
                  </a:lnTo>
                  <a:lnTo>
                    <a:pt x="976551" y="150738"/>
                  </a:lnTo>
                  <a:lnTo>
                    <a:pt x="968855" y="134652"/>
                  </a:lnTo>
                  <a:lnTo>
                    <a:pt x="987362" y="116404"/>
                  </a:lnTo>
                  <a:lnTo>
                    <a:pt x="1009155" y="125831"/>
                  </a:lnTo>
                  <a:lnTo>
                    <a:pt x="1022214" y="114415"/>
                  </a:lnTo>
                  <a:lnTo>
                    <a:pt x="1032073" y="126177"/>
                  </a:lnTo>
                  <a:lnTo>
                    <a:pt x="1043834" y="124533"/>
                  </a:lnTo>
                  <a:lnTo>
                    <a:pt x="1051358" y="113031"/>
                  </a:lnTo>
                  <a:lnTo>
                    <a:pt x="1040548" y="101443"/>
                  </a:lnTo>
                  <a:lnTo>
                    <a:pt x="1052310" y="86395"/>
                  </a:lnTo>
                  <a:lnTo>
                    <a:pt x="1051099" y="68320"/>
                  </a:lnTo>
                  <a:lnTo>
                    <a:pt x="1033197" y="51889"/>
                  </a:lnTo>
                  <a:lnTo>
                    <a:pt x="1030516" y="74806"/>
                  </a:lnTo>
                  <a:lnTo>
                    <a:pt x="1017284" y="74461"/>
                  </a:lnTo>
                  <a:lnTo>
                    <a:pt x="1009501" y="62094"/>
                  </a:lnTo>
                  <a:lnTo>
                    <a:pt x="1025673" y="53532"/>
                  </a:lnTo>
                  <a:lnTo>
                    <a:pt x="982778" y="45316"/>
                  </a:lnTo>
                  <a:lnTo>
                    <a:pt x="997740" y="40646"/>
                  </a:lnTo>
                  <a:lnTo>
                    <a:pt x="993588" y="19977"/>
                  </a:lnTo>
                  <a:lnTo>
                    <a:pt x="1013479" y="19372"/>
                  </a:lnTo>
                  <a:lnTo>
                    <a:pt x="1024635" y="10896"/>
                  </a:lnTo>
                  <a:lnTo>
                    <a:pt x="1035705" y="18680"/>
                  </a:lnTo>
                  <a:lnTo>
                    <a:pt x="1054039" y="1816"/>
                  </a:lnTo>
                  <a:lnTo>
                    <a:pt x="1072027" y="19026"/>
                  </a:lnTo>
                  <a:lnTo>
                    <a:pt x="1084048" y="4064"/>
                  </a:lnTo>
                  <a:lnTo>
                    <a:pt x="1096675" y="2508"/>
                  </a:lnTo>
                  <a:lnTo>
                    <a:pt x="1102296" y="22744"/>
                  </a:lnTo>
                  <a:lnTo>
                    <a:pt x="1120544" y="21188"/>
                  </a:lnTo>
                  <a:lnTo>
                    <a:pt x="1129624" y="40127"/>
                  </a:lnTo>
                  <a:lnTo>
                    <a:pt x="1126770" y="14269"/>
                  </a:lnTo>
                  <a:lnTo>
                    <a:pt x="1132738" y="7437"/>
                  </a:lnTo>
                  <a:lnTo>
                    <a:pt x="1141299" y="11069"/>
                  </a:lnTo>
                  <a:lnTo>
                    <a:pt x="1177967" y="0"/>
                  </a:lnTo>
                  <a:lnTo>
                    <a:pt x="1175805" y="15480"/>
                  </a:lnTo>
                  <a:lnTo>
                    <a:pt x="1175805" y="15480"/>
                  </a:lnTo>
                  <a:lnTo>
                    <a:pt x="1174681" y="29144"/>
                  </a:lnTo>
                  <a:lnTo>
                    <a:pt x="1174681" y="29144"/>
                  </a:lnTo>
                  <a:lnTo>
                    <a:pt x="1176411" y="45749"/>
                  </a:lnTo>
                  <a:lnTo>
                    <a:pt x="1165687" y="50505"/>
                  </a:lnTo>
                  <a:lnTo>
                    <a:pt x="1174076" y="57770"/>
                  </a:lnTo>
                  <a:lnTo>
                    <a:pt x="1164736" y="74114"/>
                  </a:lnTo>
                  <a:lnTo>
                    <a:pt x="1180302" y="88730"/>
                  </a:lnTo>
                  <a:lnTo>
                    <a:pt x="1180302" y="88730"/>
                  </a:lnTo>
                  <a:lnTo>
                    <a:pt x="1184886" y="87173"/>
                  </a:lnTo>
                  <a:lnTo>
                    <a:pt x="1184886" y="87173"/>
                  </a:lnTo>
                  <a:lnTo>
                    <a:pt x="1192842" y="83455"/>
                  </a:lnTo>
                  <a:lnTo>
                    <a:pt x="1193794" y="63823"/>
                  </a:lnTo>
                  <a:lnTo>
                    <a:pt x="1211695" y="54570"/>
                  </a:lnTo>
                  <a:lnTo>
                    <a:pt x="1221035" y="88038"/>
                  </a:lnTo>
                  <a:lnTo>
                    <a:pt x="1221035" y="88038"/>
                  </a:lnTo>
                  <a:lnTo>
                    <a:pt x="1226138" y="88038"/>
                  </a:lnTo>
                  <a:lnTo>
                    <a:pt x="1226138" y="88038"/>
                  </a:lnTo>
                  <a:lnTo>
                    <a:pt x="1235305" y="69271"/>
                  </a:lnTo>
                  <a:lnTo>
                    <a:pt x="1260558" y="51543"/>
                  </a:lnTo>
                  <a:lnTo>
                    <a:pt x="1258049" y="59845"/>
                  </a:lnTo>
                  <a:lnTo>
                    <a:pt x="1279065" y="75585"/>
                  </a:lnTo>
                  <a:lnTo>
                    <a:pt x="1277335" y="118480"/>
                  </a:lnTo>
                  <a:lnTo>
                    <a:pt x="1290999" y="126522"/>
                  </a:lnTo>
                  <a:lnTo>
                    <a:pt x="1300426" y="153764"/>
                  </a:lnTo>
                  <a:lnTo>
                    <a:pt x="1283908" y="167601"/>
                  </a:lnTo>
                  <a:lnTo>
                    <a:pt x="1287194" y="182217"/>
                  </a:lnTo>
                  <a:lnTo>
                    <a:pt x="1266871" y="200983"/>
                  </a:lnTo>
                  <a:lnTo>
                    <a:pt x="1293161" y="209458"/>
                  </a:lnTo>
                  <a:lnTo>
                    <a:pt x="1296188" y="190779"/>
                  </a:lnTo>
                  <a:lnTo>
                    <a:pt x="1314954" y="173828"/>
                  </a:lnTo>
                  <a:lnTo>
                    <a:pt x="1324121" y="178325"/>
                  </a:lnTo>
                  <a:lnTo>
                    <a:pt x="1314695" y="195189"/>
                  </a:lnTo>
                  <a:lnTo>
                    <a:pt x="1326716" y="194756"/>
                  </a:lnTo>
                  <a:lnTo>
                    <a:pt x="1327062" y="202280"/>
                  </a:lnTo>
                  <a:lnTo>
                    <a:pt x="1327062" y="202280"/>
                  </a:lnTo>
                  <a:lnTo>
                    <a:pt x="1329310" y="202280"/>
                  </a:lnTo>
                  <a:lnTo>
                    <a:pt x="1329310" y="202280"/>
                  </a:lnTo>
                  <a:lnTo>
                    <a:pt x="1323170" y="253305"/>
                  </a:lnTo>
                  <a:lnTo>
                    <a:pt x="1330694" y="260829"/>
                  </a:lnTo>
                  <a:lnTo>
                    <a:pt x="1380940" y="260050"/>
                  </a:lnTo>
                  <a:lnTo>
                    <a:pt x="1387080" y="244483"/>
                  </a:lnTo>
                  <a:lnTo>
                    <a:pt x="1404117" y="232982"/>
                  </a:lnTo>
                  <a:lnTo>
                    <a:pt x="1392356" y="222517"/>
                  </a:lnTo>
                  <a:lnTo>
                    <a:pt x="1406539" y="208075"/>
                  </a:lnTo>
                  <a:lnTo>
                    <a:pt x="1421067" y="218193"/>
                  </a:lnTo>
                  <a:lnTo>
                    <a:pt x="1417608" y="237392"/>
                  </a:lnTo>
                  <a:lnTo>
                    <a:pt x="1438364" y="239554"/>
                  </a:lnTo>
                  <a:lnTo>
                    <a:pt x="1426429" y="255121"/>
                  </a:lnTo>
                  <a:lnTo>
                    <a:pt x="1438364" y="278385"/>
                  </a:lnTo>
                  <a:lnTo>
                    <a:pt x="1429024" y="279249"/>
                  </a:lnTo>
                  <a:lnTo>
                    <a:pt x="1423143" y="291876"/>
                  </a:lnTo>
                  <a:lnTo>
                    <a:pt x="1444936" y="300351"/>
                  </a:lnTo>
                  <a:lnTo>
                    <a:pt x="1460417" y="335722"/>
                  </a:lnTo>
                  <a:lnTo>
                    <a:pt x="1430321" y="349905"/>
                  </a:lnTo>
                  <a:lnTo>
                    <a:pt x="1439229" y="374033"/>
                  </a:lnTo>
                  <a:lnTo>
                    <a:pt x="1430062" y="372823"/>
                  </a:lnTo>
                  <a:lnTo>
                    <a:pt x="1427986" y="381298"/>
                  </a:lnTo>
                  <a:lnTo>
                    <a:pt x="1431878" y="392108"/>
                  </a:lnTo>
                  <a:lnTo>
                    <a:pt x="1449607" y="397297"/>
                  </a:lnTo>
                  <a:lnTo>
                    <a:pt x="1444072" y="416236"/>
                  </a:lnTo>
                  <a:lnTo>
                    <a:pt x="1457822" y="433360"/>
                  </a:lnTo>
                  <a:lnTo>
                    <a:pt x="1445282" y="448148"/>
                  </a:lnTo>
                  <a:lnTo>
                    <a:pt x="1439747" y="437165"/>
                  </a:lnTo>
                  <a:lnTo>
                    <a:pt x="1431878" y="451607"/>
                  </a:lnTo>
                  <a:lnTo>
                    <a:pt x="1444850" y="456537"/>
                  </a:lnTo>
                  <a:lnTo>
                    <a:pt x="1437067" y="460861"/>
                  </a:lnTo>
                  <a:lnTo>
                    <a:pt x="1448309" y="491303"/>
                  </a:lnTo>
                  <a:lnTo>
                    <a:pt x="1440872" y="491129"/>
                  </a:lnTo>
                  <a:lnTo>
                    <a:pt x="1439834" y="501075"/>
                  </a:lnTo>
                  <a:lnTo>
                    <a:pt x="1456958" y="506696"/>
                  </a:lnTo>
                  <a:lnTo>
                    <a:pt x="1464049" y="519063"/>
                  </a:lnTo>
                  <a:lnTo>
                    <a:pt x="1470276" y="515258"/>
                  </a:lnTo>
                  <a:lnTo>
                    <a:pt x="1480999" y="538521"/>
                  </a:lnTo>
                  <a:lnTo>
                    <a:pt x="1491896" y="531430"/>
                  </a:lnTo>
                  <a:lnTo>
                    <a:pt x="1507895" y="543624"/>
                  </a:lnTo>
                  <a:lnTo>
                    <a:pt x="1511960" y="559883"/>
                  </a:lnTo>
                  <a:lnTo>
                    <a:pt x="1495182" y="568876"/>
                  </a:lnTo>
                  <a:lnTo>
                    <a:pt x="1486707" y="583838"/>
                  </a:lnTo>
                  <a:lnTo>
                    <a:pt x="1496998" y="593351"/>
                  </a:lnTo>
                  <a:lnTo>
                    <a:pt x="1509365" y="591708"/>
                  </a:lnTo>
                  <a:lnTo>
                    <a:pt x="1500631" y="605026"/>
                  </a:lnTo>
                  <a:lnTo>
                    <a:pt x="1515765" y="615923"/>
                  </a:lnTo>
                  <a:lnTo>
                    <a:pt x="1509365" y="634862"/>
                  </a:lnTo>
                  <a:lnTo>
                    <a:pt x="1533148" y="632873"/>
                  </a:lnTo>
                  <a:lnTo>
                    <a:pt x="1548542" y="646623"/>
                  </a:lnTo>
                  <a:lnTo>
                    <a:pt x="1563243" y="645240"/>
                  </a:lnTo>
                  <a:lnTo>
                    <a:pt x="1567567" y="665044"/>
                  </a:lnTo>
                  <a:lnTo>
                    <a:pt x="1581318" y="668157"/>
                  </a:lnTo>
                  <a:lnTo>
                    <a:pt x="1581318" y="678535"/>
                  </a:lnTo>
                  <a:lnTo>
                    <a:pt x="1589015" y="677065"/>
                  </a:lnTo>
                  <a:lnTo>
                    <a:pt x="1594896" y="686578"/>
                  </a:lnTo>
                  <a:lnTo>
                    <a:pt x="1599047" y="682081"/>
                  </a:lnTo>
                  <a:lnTo>
                    <a:pt x="1594377" y="696610"/>
                  </a:lnTo>
                  <a:lnTo>
                    <a:pt x="1601641" y="694880"/>
                  </a:lnTo>
                  <a:lnTo>
                    <a:pt x="1608473" y="712955"/>
                  </a:lnTo>
                  <a:lnTo>
                    <a:pt x="1620148" y="720046"/>
                  </a:lnTo>
                  <a:lnTo>
                    <a:pt x="1612970" y="724111"/>
                  </a:lnTo>
                  <a:lnTo>
                    <a:pt x="1623435" y="738208"/>
                  </a:lnTo>
                  <a:lnTo>
                    <a:pt x="1604668" y="747634"/>
                  </a:lnTo>
                  <a:lnTo>
                    <a:pt x="1621618" y="761731"/>
                  </a:lnTo>
                  <a:lnTo>
                    <a:pt x="1621532" y="786811"/>
                  </a:lnTo>
                  <a:lnTo>
                    <a:pt x="1607349" y="799696"/>
                  </a:lnTo>
                  <a:lnTo>
                    <a:pt x="1619111" y="810247"/>
                  </a:lnTo>
                  <a:lnTo>
                    <a:pt x="1619370" y="826419"/>
                  </a:lnTo>
                  <a:lnTo>
                    <a:pt x="1603803" y="836797"/>
                  </a:lnTo>
                  <a:lnTo>
                    <a:pt x="1610463" y="855823"/>
                  </a:lnTo>
                  <a:lnTo>
                    <a:pt x="1599220" y="859974"/>
                  </a:lnTo>
                  <a:lnTo>
                    <a:pt x="1607695" y="872168"/>
                  </a:lnTo>
                  <a:lnTo>
                    <a:pt x="1601209" y="880124"/>
                  </a:lnTo>
                  <a:lnTo>
                    <a:pt x="1617986" y="895518"/>
                  </a:lnTo>
                  <a:lnTo>
                    <a:pt x="1627413" y="889637"/>
                  </a:lnTo>
                  <a:lnTo>
                    <a:pt x="1622483" y="895345"/>
                  </a:lnTo>
                  <a:lnTo>
                    <a:pt x="1637618" y="912468"/>
                  </a:lnTo>
                  <a:lnTo>
                    <a:pt x="1631304" y="916879"/>
                  </a:lnTo>
                  <a:lnTo>
                    <a:pt x="1644277" y="929678"/>
                  </a:lnTo>
                  <a:lnTo>
                    <a:pt x="1627759" y="943775"/>
                  </a:lnTo>
                  <a:lnTo>
                    <a:pt x="1598009" y="951385"/>
                  </a:lnTo>
                  <a:lnTo>
                    <a:pt x="1606571" y="941786"/>
                  </a:lnTo>
                  <a:lnTo>
                    <a:pt x="1604495" y="927343"/>
                  </a:lnTo>
                  <a:lnTo>
                    <a:pt x="1613057" y="924922"/>
                  </a:lnTo>
                  <a:lnTo>
                    <a:pt x="1596539" y="921116"/>
                  </a:lnTo>
                  <a:lnTo>
                    <a:pt x="1585556" y="947061"/>
                  </a:lnTo>
                  <a:lnTo>
                    <a:pt x="1570421" y="957958"/>
                  </a:lnTo>
                  <a:lnTo>
                    <a:pt x="1556238" y="928121"/>
                  </a:lnTo>
                  <a:lnTo>
                    <a:pt x="1539029" y="931322"/>
                  </a:lnTo>
                  <a:lnTo>
                    <a:pt x="1519657" y="916792"/>
                  </a:lnTo>
                  <a:lnTo>
                    <a:pt x="1522078" y="930889"/>
                  </a:lnTo>
                  <a:lnTo>
                    <a:pt x="1512825" y="935646"/>
                  </a:lnTo>
                  <a:lnTo>
                    <a:pt x="1511960" y="948185"/>
                  </a:lnTo>
                  <a:lnTo>
                    <a:pt x="1549147" y="995059"/>
                  </a:lnTo>
                  <a:lnTo>
                    <a:pt x="1535656" y="999383"/>
                  </a:lnTo>
                  <a:lnTo>
                    <a:pt x="1533148" y="1010971"/>
                  </a:lnTo>
                  <a:lnTo>
                    <a:pt x="1544044" y="1031813"/>
                  </a:lnTo>
                  <a:lnTo>
                    <a:pt x="1537558" y="1049629"/>
                  </a:lnTo>
                  <a:lnTo>
                    <a:pt x="1542661" y="1066146"/>
                  </a:lnTo>
                  <a:lnTo>
                    <a:pt x="1500804" y="1075659"/>
                  </a:lnTo>
                  <a:lnTo>
                    <a:pt x="1496566" y="1079811"/>
                  </a:lnTo>
                  <a:lnTo>
                    <a:pt x="1504522" y="1080503"/>
                  </a:lnTo>
                  <a:lnTo>
                    <a:pt x="1504263" y="1092004"/>
                  </a:lnTo>
                  <a:lnTo>
                    <a:pt x="1472524" y="1105409"/>
                  </a:lnTo>
                  <a:lnTo>
                    <a:pt x="1465433" y="1120024"/>
                  </a:lnTo>
                  <a:lnTo>
                    <a:pt x="1444331" y="1122186"/>
                  </a:lnTo>
                  <a:lnTo>
                    <a:pt x="1429975" y="1103766"/>
                  </a:lnTo>
                  <a:lnTo>
                    <a:pt x="1406193" y="1122792"/>
                  </a:lnTo>
                  <a:lnTo>
                    <a:pt x="1391923" y="1119073"/>
                  </a:lnTo>
                  <a:lnTo>
                    <a:pt x="1386821" y="1136888"/>
                  </a:lnTo>
                  <a:lnTo>
                    <a:pt x="1394431" y="1143807"/>
                  </a:lnTo>
                  <a:lnTo>
                    <a:pt x="1355255" y="1185923"/>
                  </a:lnTo>
                  <a:lnTo>
                    <a:pt x="1357763" y="1197944"/>
                  </a:lnTo>
                  <a:lnTo>
                    <a:pt x="1370822" y="1198377"/>
                  </a:lnTo>
                  <a:lnTo>
                    <a:pt x="1370303" y="1211609"/>
                  </a:lnTo>
                  <a:lnTo>
                    <a:pt x="1407317" y="1265746"/>
                  </a:lnTo>
                  <a:lnTo>
                    <a:pt x="1406798" y="1305355"/>
                  </a:lnTo>
                  <a:lnTo>
                    <a:pt x="1431186" y="1389761"/>
                  </a:lnTo>
                  <a:lnTo>
                    <a:pt x="1446493" y="1405587"/>
                  </a:lnTo>
                  <a:lnTo>
                    <a:pt x="1451163" y="1436980"/>
                  </a:lnTo>
                  <a:lnTo>
                    <a:pt x="1451163" y="1436980"/>
                  </a:lnTo>
                  <a:lnTo>
                    <a:pt x="1451163" y="1449607"/>
                  </a:lnTo>
                  <a:lnTo>
                    <a:pt x="1451163" y="1449607"/>
                  </a:lnTo>
                  <a:lnTo>
                    <a:pt x="1448828" y="1454103"/>
                  </a:lnTo>
                  <a:lnTo>
                    <a:pt x="1448828" y="1454103"/>
                  </a:lnTo>
                  <a:lnTo>
                    <a:pt x="1449520" y="1459552"/>
                  </a:lnTo>
                  <a:lnTo>
                    <a:pt x="1449520" y="1459552"/>
                  </a:lnTo>
                  <a:lnTo>
                    <a:pt x="1435164" y="1518273"/>
                  </a:lnTo>
                  <a:lnTo>
                    <a:pt x="1420030" y="1524586"/>
                  </a:lnTo>
                  <a:lnTo>
                    <a:pt x="1420030" y="1539720"/>
                  </a:lnTo>
                  <a:lnTo>
                    <a:pt x="1432742" y="1552260"/>
                  </a:lnTo>
                  <a:lnTo>
                    <a:pt x="1432051" y="1570940"/>
                  </a:lnTo>
                  <a:lnTo>
                    <a:pt x="1424527" y="1592128"/>
                  </a:lnTo>
                  <a:lnTo>
                    <a:pt x="1429889" y="1596193"/>
                  </a:lnTo>
                  <a:lnTo>
                    <a:pt x="1414322" y="1607089"/>
                  </a:lnTo>
                  <a:lnTo>
                    <a:pt x="1417003" y="1615824"/>
                  </a:lnTo>
                  <a:lnTo>
                    <a:pt x="1429283" y="1609511"/>
                  </a:lnTo>
                  <a:lnTo>
                    <a:pt x="1421586" y="1627153"/>
                  </a:lnTo>
                  <a:lnTo>
                    <a:pt x="1430062" y="1618332"/>
                  </a:lnTo>
                  <a:lnTo>
                    <a:pt x="1427727" y="1626807"/>
                  </a:lnTo>
                  <a:lnTo>
                    <a:pt x="1447185" y="1653530"/>
                  </a:lnTo>
                  <a:lnTo>
                    <a:pt x="1437413" y="1651541"/>
                  </a:lnTo>
                  <a:lnTo>
                    <a:pt x="1434213" y="1661140"/>
                  </a:lnTo>
                  <a:lnTo>
                    <a:pt x="1421500" y="1658027"/>
                  </a:lnTo>
                  <a:lnTo>
                    <a:pt x="1406279" y="1671864"/>
                  </a:lnTo>
                  <a:lnTo>
                    <a:pt x="1436288" y="1694090"/>
                  </a:lnTo>
                  <a:lnTo>
                    <a:pt x="1435337" y="1727472"/>
                  </a:lnTo>
                  <a:lnTo>
                    <a:pt x="1448309" y="1742001"/>
                  </a:lnTo>
                  <a:lnTo>
                    <a:pt x="1443380" y="1761719"/>
                  </a:lnTo>
                  <a:lnTo>
                    <a:pt x="1433002" y="1771145"/>
                  </a:lnTo>
                  <a:lnTo>
                    <a:pt x="1421500" y="1765265"/>
                  </a:lnTo>
                  <a:lnTo>
                    <a:pt x="1413544" y="1792939"/>
                  </a:lnTo>
                  <a:lnTo>
                    <a:pt x="1406798" y="1763362"/>
                  </a:lnTo>
                  <a:lnTo>
                    <a:pt x="1388377" y="1764054"/>
                  </a:lnTo>
                  <a:lnTo>
                    <a:pt x="1386215" y="1754627"/>
                  </a:lnTo>
                  <a:lnTo>
                    <a:pt x="1370995" y="1759470"/>
                  </a:lnTo>
                  <a:lnTo>
                    <a:pt x="1351709" y="1783080"/>
                  </a:lnTo>
                  <a:lnTo>
                    <a:pt x="1289875" y="1761546"/>
                  </a:lnTo>
                  <a:lnTo>
                    <a:pt x="1278286" y="1769761"/>
                  </a:lnTo>
                  <a:lnTo>
                    <a:pt x="1278286" y="1769761"/>
                  </a:lnTo>
                  <a:lnTo>
                    <a:pt x="1277854" y="1773394"/>
                  </a:lnTo>
                  <a:lnTo>
                    <a:pt x="1277854" y="1773394"/>
                  </a:lnTo>
                  <a:lnTo>
                    <a:pt x="1269552" y="1785242"/>
                  </a:lnTo>
                  <a:lnTo>
                    <a:pt x="1255974" y="1787058"/>
                  </a:lnTo>
                  <a:lnTo>
                    <a:pt x="1257617" y="1797090"/>
                  </a:lnTo>
                  <a:lnTo>
                    <a:pt x="1234872" y="1815511"/>
                  </a:lnTo>
                  <a:lnTo>
                    <a:pt x="1208668" y="1823986"/>
                  </a:lnTo>
                  <a:lnTo>
                    <a:pt x="1182551" y="1815943"/>
                  </a:lnTo>
                  <a:lnTo>
                    <a:pt x="1171914" y="1823035"/>
                  </a:lnTo>
                  <a:lnTo>
                    <a:pt x="1157039" y="1840590"/>
                  </a:lnTo>
                  <a:lnTo>
                    <a:pt x="1150553" y="1867745"/>
                  </a:lnTo>
                  <a:lnTo>
                    <a:pt x="1150553" y="1867745"/>
                  </a:lnTo>
                  <a:lnTo>
                    <a:pt x="1076438" y="1854168"/>
                  </a:lnTo>
                  <a:lnTo>
                    <a:pt x="922760" y="1778583"/>
                  </a:lnTo>
                  <a:lnTo>
                    <a:pt x="869574" y="1760162"/>
                  </a:lnTo>
                  <a:lnTo>
                    <a:pt x="830743" y="1755146"/>
                  </a:lnTo>
                  <a:lnTo>
                    <a:pt x="762423" y="1785847"/>
                  </a:lnTo>
                  <a:lnTo>
                    <a:pt x="738294" y="1758606"/>
                  </a:lnTo>
                  <a:lnTo>
                    <a:pt x="738640" y="1746931"/>
                  </a:lnTo>
                  <a:lnTo>
                    <a:pt x="750921" y="1748574"/>
                  </a:lnTo>
                  <a:lnTo>
                    <a:pt x="750056" y="1740617"/>
                  </a:lnTo>
                  <a:lnTo>
                    <a:pt x="720739" y="1732574"/>
                  </a:lnTo>
                  <a:lnTo>
                    <a:pt x="715290" y="1712597"/>
                  </a:lnTo>
                  <a:lnTo>
                    <a:pt x="694102" y="1728423"/>
                  </a:lnTo>
                  <a:lnTo>
                    <a:pt x="693756" y="1737850"/>
                  </a:lnTo>
                  <a:lnTo>
                    <a:pt x="715723" y="1748487"/>
                  </a:lnTo>
                  <a:lnTo>
                    <a:pt x="706210" y="1764486"/>
                  </a:lnTo>
                  <a:lnTo>
                    <a:pt x="670147" y="1749006"/>
                  </a:lnTo>
                  <a:lnTo>
                    <a:pt x="675249" y="1730586"/>
                  </a:lnTo>
                  <a:lnTo>
                    <a:pt x="662277" y="1720813"/>
                  </a:lnTo>
                  <a:lnTo>
                    <a:pt x="667379" y="1707408"/>
                  </a:lnTo>
                  <a:lnTo>
                    <a:pt x="677844" y="1704381"/>
                  </a:lnTo>
                  <a:lnTo>
                    <a:pt x="667985" y="1690890"/>
                  </a:lnTo>
                  <a:lnTo>
                    <a:pt x="651899" y="1697982"/>
                  </a:lnTo>
                  <a:lnTo>
                    <a:pt x="646364" y="1674632"/>
                  </a:lnTo>
                  <a:lnTo>
                    <a:pt x="630019" y="1662092"/>
                  </a:lnTo>
                  <a:lnTo>
                    <a:pt x="624571" y="1671864"/>
                  </a:lnTo>
                  <a:lnTo>
                    <a:pt x="628895" y="1684058"/>
                  </a:lnTo>
                  <a:lnTo>
                    <a:pt x="616096" y="1695820"/>
                  </a:lnTo>
                  <a:lnTo>
                    <a:pt x="609783" y="1663130"/>
                  </a:lnTo>
                  <a:lnTo>
                    <a:pt x="586951" y="1662438"/>
                  </a:lnTo>
                  <a:lnTo>
                    <a:pt x="581849" y="1655606"/>
                  </a:lnTo>
                  <a:lnTo>
                    <a:pt x="578909" y="1667281"/>
                  </a:lnTo>
                  <a:lnTo>
                    <a:pt x="586865" y="1677313"/>
                  </a:lnTo>
                  <a:lnTo>
                    <a:pt x="573547" y="1674805"/>
                  </a:lnTo>
                  <a:lnTo>
                    <a:pt x="555991" y="1686220"/>
                  </a:lnTo>
                  <a:lnTo>
                    <a:pt x="536014" y="1686912"/>
                  </a:lnTo>
                  <a:lnTo>
                    <a:pt x="516901" y="1711300"/>
                  </a:lnTo>
                  <a:lnTo>
                    <a:pt x="519582" y="1725656"/>
                  </a:lnTo>
                  <a:lnTo>
                    <a:pt x="493205" y="1745201"/>
                  </a:lnTo>
                  <a:lnTo>
                    <a:pt x="501334" y="1757395"/>
                  </a:lnTo>
                  <a:lnTo>
                    <a:pt x="492946" y="1765524"/>
                  </a:lnTo>
                  <a:lnTo>
                    <a:pt x="514653" y="1781523"/>
                  </a:lnTo>
                  <a:lnTo>
                    <a:pt x="527020" y="1779361"/>
                  </a:lnTo>
                  <a:lnTo>
                    <a:pt x="531430" y="1793977"/>
                  </a:lnTo>
                  <a:lnTo>
                    <a:pt x="530133" y="1785329"/>
                  </a:lnTo>
                  <a:lnTo>
                    <a:pt x="541462" y="1791987"/>
                  </a:lnTo>
                  <a:lnTo>
                    <a:pt x="559450" y="1789480"/>
                  </a:lnTo>
                  <a:lnTo>
                    <a:pt x="559277" y="1776766"/>
                  </a:lnTo>
                  <a:lnTo>
                    <a:pt x="567061" y="1779188"/>
                  </a:lnTo>
                  <a:lnTo>
                    <a:pt x="569223" y="1771059"/>
                  </a:lnTo>
                  <a:lnTo>
                    <a:pt x="588595" y="1774864"/>
                  </a:lnTo>
                  <a:lnTo>
                    <a:pt x="602518" y="1766562"/>
                  </a:lnTo>
                  <a:lnTo>
                    <a:pt x="615317" y="1786885"/>
                  </a:lnTo>
                  <a:lnTo>
                    <a:pt x="608485" y="1795015"/>
                  </a:lnTo>
                  <a:lnTo>
                    <a:pt x="604767" y="1783167"/>
                  </a:lnTo>
                  <a:lnTo>
                    <a:pt x="597675" y="1790690"/>
                  </a:lnTo>
                  <a:lnTo>
                    <a:pt x="602518" y="1814819"/>
                  </a:lnTo>
                  <a:lnTo>
                    <a:pt x="586432" y="1829866"/>
                  </a:lnTo>
                  <a:lnTo>
                    <a:pt x="578390" y="1824850"/>
                  </a:lnTo>
                  <a:lnTo>
                    <a:pt x="582800" y="1811965"/>
                  </a:lnTo>
                  <a:lnTo>
                    <a:pt x="555386" y="1798733"/>
                  </a:lnTo>
                  <a:lnTo>
                    <a:pt x="548899" y="1811532"/>
                  </a:lnTo>
                  <a:lnTo>
                    <a:pt x="520706" y="1824505"/>
                  </a:lnTo>
                  <a:lnTo>
                    <a:pt x="526674" y="1838688"/>
                  </a:lnTo>
                  <a:lnTo>
                    <a:pt x="538435" y="1834969"/>
                  </a:lnTo>
                  <a:lnTo>
                    <a:pt x="537311" y="1844136"/>
                  </a:lnTo>
                  <a:lnTo>
                    <a:pt x="506783" y="1853217"/>
                  </a:lnTo>
                  <a:lnTo>
                    <a:pt x="488189" y="1844223"/>
                  </a:lnTo>
                  <a:lnTo>
                    <a:pt x="480060" y="1853303"/>
                  </a:lnTo>
                  <a:lnTo>
                    <a:pt x="447283" y="1847336"/>
                  </a:lnTo>
                  <a:lnTo>
                    <a:pt x="428084" y="1817673"/>
                  </a:lnTo>
                  <a:lnTo>
                    <a:pt x="410529" y="1813089"/>
                  </a:lnTo>
                  <a:lnTo>
                    <a:pt x="393751" y="1821651"/>
                  </a:lnTo>
                  <a:lnTo>
                    <a:pt x="381990" y="1808592"/>
                  </a:lnTo>
                  <a:lnTo>
                    <a:pt x="359937" y="1829953"/>
                  </a:lnTo>
                  <a:lnTo>
                    <a:pt x="329409" y="1840244"/>
                  </a:lnTo>
                  <a:lnTo>
                    <a:pt x="318426" y="1860048"/>
                  </a:lnTo>
                  <a:lnTo>
                    <a:pt x="306491" y="1854514"/>
                  </a:lnTo>
                  <a:lnTo>
                    <a:pt x="279941" y="1865843"/>
                  </a:lnTo>
                  <a:lnTo>
                    <a:pt x="246559" y="1859962"/>
                  </a:lnTo>
                  <a:lnTo>
                    <a:pt x="237565" y="1871291"/>
                  </a:lnTo>
                  <a:lnTo>
                    <a:pt x="220874" y="1866102"/>
                  </a:lnTo>
                  <a:lnTo>
                    <a:pt x="209459" y="1835920"/>
                  </a:lnTo>
                  <a:lnTo>
                    <a:pt x="171061" y="1835401"/>
                  </a:lnTo>
                  <a:lnTo>
                    <a:pt x="156705" y="1860135"/>
                  </a:lnTo>
                  <a:lnTo>
                    <a:pt x="99713" y="1880545"/>
                  </a:lnTo>
                  <a:lnTo>
                    <a:pt x="85617" y="1877345"/>
                  </a:lnTo>
                  <a:lnTo>
                    <a:pt x="67542" y="1857022"/>
                  </a:lnTo>
                  <a:lnTo>
                    <a:pt x="95995" y="1853303"/>
                  </a:lnTo>
                  <a:lnTo>
                    <a:pt x="88211" y="1836179"/>
                  </a:lnTo>
                  <a:lnTo>
                    <a:pt x="99540" y="1825023"/>
                  </a:lnTo>
                  <a:lnTo>
                    <a:pt x="89249" y="1832374"/>
                  </a:lnTo>
                  <a:lnTo>
                    <a:pt x="74720" y="1829348"/>
                  </a:lnTo>
                  <a:lnTo>
                    <a:pt x="59672" y="1843876"/>
                  </a:lnTo>
                  <a:lnTo>
                    <a:pt x="43327" y="1833931"/>
                  </a:lnTo>
                  <a:lnTo>
                    <a:pt x="30182" y="1799079"/>
                  </a:lnTo>
                  <a:lnTo>
                    <a:pt x="5967" y="1774864"/>
                  </a:lnTo>
                  <a:lnTo>
                    <a:pt x="0" y="1746152"/>
                  </a:lnTo>
                  <a:lnTo>
                    <a:pt x="20064" y="1716489"/>
                  </a:lnTo>
                  <a:lnTo>
                    <a:pt x="10032" y="1679215"/>
                  </a:lnTo>
                  <a:lnTo>
                    <a:pt x="27934" y="1628451"/>
                  </a:lnTo>
                  <a:lnTo>
                    <a:pt x="24907" y="1597490"/>
                  </a:lnTo>
                  <a:lnTo>
                    <a:pt x="38744" y="1582615"/>
                  </a:lnTo>
                  <a:lnTo>
                    <a:pt x="39522" y="1555200"/>
                  </a:lnTo>
                  <a:lnTo>
                    <a:pt x="61143" y="1521213"/>
                  </a:lnTo>
                  <a:lnTo>
                    <a:pt x="53273" y="1497171"/>
                  </a:lnTo>
                  <a:lnTo>
                    <a:pt x="32085" y="1470016"/>
                  </a:lnTo>
                  <a:lnTo>
                    <a:pt x="36149" y="1398928"/>
                  </a:lnTo>
                  <a:lnTo>
                    <a:pt x="85617" y="1315560"/>
                  </a:lnTo>
                  <a:lnTo>
                    <a:pt x="100319" y="1249315"/>
                  </a:lnTo>
                  <a:lnTo>
                    <a:pt x="128771" y="1228300"/>
                  </a:lnTo>
                  <a:lnTo>
                    <a:pt x="122026" y="1172692"/>
                  </a:lnTo>
                  <a:lnTo>
                    <a:pt x="139409" y="1123657"/>
                  </a:lnTo>
                  <a:lnTo>
                    <a:pt x="141830" y="1093302"/>
                  </a:lnTo>
                  <a:lnTo>
                    <a:pt x="162586" y="1072978"/>
                  </a:lnTo>
                  <a:lnTo>
                    <a:pt x="159299" y="1015382"/>
                  </a:lnTo>
                  <a:lnTo>
                    <a:pt x="180833" y="967990"/>
                  </a:lnTo>
                  <a:lnTo>
                    <a:pt x="208421" y="950434"/>
                  </a:lnTo>
                  <a:lnTo>
                    <a:pt x="249586" y="900534"/>
                  </a:lnTo>
                  <a:lnTo>
                    <a:pt x="253910" y="871217"/>
                  </a:lnTo>
                  <a:lnTo>
                    <a:pt x="278039" y="868536"/>
                  </a:lnTo>
                  <a:lnTo>
                    <a:pt x="285736" y="847261"/>
                  </a:lnTo>
                  <a:lnTo>
                    <a:pt x="306059" y="844753"/>
                  </a:lnTo>
                  <a:lnTo>
                    <a:pt x="318685" y="833510"/>
                  </a:lnTo>
                  <a:lnTo>
                    <a:pt x="351548" y="748326"/>
                  </a:lnTo>
                  <a:lnTo>
                    <a:pt x="378185" y="704221"/>
                  </a:lnTo>
                  <a:lnTo>
                    <a:pt x="397470" y="696783"/>
                  </a:lnTo>
                  <a:lnTo>
                    <a:pt x="397470" y="696783"/>
                  </a:lnTo>
                  <a:lnTo>
                    <a:pt x="426009" y="672309"/>
                  </a:lnTo>
                  <a:lnTo>
                    <a:pt x="426009" y="672309"/>
                  </a:lnTo>
                  <a:lnTo>
                    <a:pt x="433273" y="656656"/>
                  </a:lnTo>
                  <a:lnTo>
                    <a:pt x="433273" y="656656"/>
                  </a:lnTo>
                  <a:lnTo>
                    <a:pt x="441403" y="623187"/>
                  </a:lnTo>
                  <a:lnTo>
                    <a:pt x="467174" y="583838"/>
                  </a:lnTo>
                  <a:lnTo>
                    <a:pt x="472190" y="526500"/>
                  </a:lnTo>
                  <a:lnTo>
                    <a:pt x="492600" y="484211"/>
                  </a:lnTo>
                  <a:lnTo>
                    <a:pt x="481703" y="484816"/>
                  </a:lnTo>
                  <a:lnTo>
                    <a:pt x="484644" y="471325"/>
                  </a:lnTo>
                  <a:lnTo>
                    <a:pt x="538522" y="420560"/>
                  </a:lnTo>
                  <a:lnTo>
                    <a:pt x="517507" y="395481"/>
                  </a:lnTo>
                  <a:lnTo>
                    <a:pt x="543711" y="360283"/>
                  </a:lnTo>
                  <a:lnTo>
                    <a:pt x="544835" y="341862"/>
                  </a:lnTo>
                  <a:lnTo>
                    <a:pt x="530306" y="354488"/>
                  </a:lnTo>
                  <a:lnTo>
                    <a:pt x="524252" y="347916"/>
                  </a:lnTo>
                  <a:lnTo>
                    <a:pt x="542240" y="331052"/>
                  </a:lnTo>
                  <a:lnTo>
                    <a:pt x="548986" y="302599"/>
                  </a:lnTo>
                  <a:lnTo>
                    <a:pt x="513355" y="289714"/>
                  </a:lnTo>
                  <a:lnTo>
                    <a:pt x="524771" y="272331"/>
                  </a:lnTo>
                  <a:lnTo>
                    <a:pt x="498394" y="202194"/>
                  </a:lnTo>
                  <a:lnTo>
                    <a:pt x="502286" y="176596"/>
                  </a:lnTo>
                  <a:lnTo>
                    <a:pt x="502286" y="176596"/>
                  </a:lnTo>
                  <a:lnTo>
                    <a:pt x="516209" y="171666"/>
                  </a:lnTo>
                  <a:lnTo>
                    <a:pt x="531430" y="176855"/>
                  </a:lnTo>
                  <a:lnTo>
                    <a:pt x="578649" y="235403"/>
                  </a:lnTo>
                  <a:lnTo>
                    <a:pt x="598021" y="221047"/>
                  </a:lnTo>
                  <a:lnTo>
                    <a:pt x="604334" y="223814"/>
                  </a:lnTo>
                  <a:lnTo>
                    <a:pt x="608918" y="212831"/>
                  </a:lnTo>
                  <a:lnTo>
                    <a:pt x="597502" y="154456"/>
                  </a:lnTo>
                  <a:lnTo>
                    <a:pt x="651034" y="142954"/>
                  </a:lnTo>
                  <a:lnTo>
                    <a:pt x="648440" y="155667"/>
                  </a:lnTo>
                  <a:lnTo>
                    <a:pt x="644981" y="143905"/>
                  </a:lnTo>
                  <a:lnTo>
                    <a:pt x="638667" y="148489"/>
                  </a:lnTo>
                  <a:lnTo>
                    <a:pt x="653802" y="164920"/>
                  </a:lnTo>
                  <a:lnTo>
                    <a:pt x="644462" y="183255"/>
                  </a:lnTo>
                  <a:lnTo>
                    <a:pt x="658126" y="206086"/>
                  </a:lnTo>
                  <a:lnTo>
                    <a:pt x="656396" y="217155"/>
                  </a:lnTo>
                  <a:lnTo>
                    <a:pt x="673433" y="231771"/>
                  </a:lnTo>
                  <a:lnTo>
                    <a:pt x="673433" y="231771"/>
                  </a:lnTo>
                  <a:lnTo>
                    <a:pt x="673347" y="229522"/>
                  </a:lnTo>
                  <a:lnTo>
                    <a:pt x="673347" y="229522"/>
                  </a:lnTo>
                  <a:lnTo>
                    <a:pt x="709064" y="237392"/>
                  </a:lnTo>
                  <a:lnTo>
                    <a:pt x="723160" y="226582"/>
                  </a:lnTo>
                  <a:lnTo>
                    <a:pt x="720220" y="242408"/>
                  </a:lnTo>
                  <a:lnTo>
                    <a:pt x="728263" y="254342"/>
                  </a:lnTo>
                  <a:lnTo>
                    <a:pt x="736392" y="246559"/>
                  </a:lnTo>
                  <a:lnTo>
                    <a:pt x="765104" y="245002"/>
                  </a:lnTo>
                  <a:lnTo>
                    <a:pt x="765882" y="260310"/>
                  </a:lnTo>
                  <a:lnTo>
                    <a:pt x="752996" y="275358"/>
                  </a:lnTo>
                  <a:lnTo>
                    <a:pt x="744953" y="275963"/>
                  </a:lnTo>
                  <a:lnTo>
                    <a:pt x="739678" y="261347"/>
                  </a:lnTo>
                  <a:lnTo>
                    <a:pt x="724890" y="274320"/>
                  </a:lnTo>
                  <a:lnTo>
                    <a:pt x="731549" y="303464"/>
                  </a:lnTo>
                  <a:lnTo>
                    <a:pt x="711572" y="323268"/>
                  </a:lnTo>
                  <a:lnTo>
                    <a:pt x="718922" y="334770"/>
                  </a:lnTo>
                  <a:lnTo>
                    <a:pt x="728090" y="325603"/>
                  </a:lnTo>
                  <a:lnTo>
                    <a:pt x="738121" y="336068"/>
                  </a:lnTo>
                  <a:lnTo>
                    <a:pt x="762336" y="314015"/>
                  </a:lnTo>
                  <a:lnTo>
                    <a:pt x="766833" y="294902"/>
                  </a:lnTo>
                  <a:lnTo>
                    <a:pt x="772801" y="300264"/>
                  </a:lnTo>
                  <a:lnTo>
                    <a:pt x="793210" y="285130"/>
                  </a:lnTo>
                  <a:lnTo>
                    <a:pt x="782832" y="272936"/>
                  </a:lnTo>
                  <a:lnTo>
                    <a:pt x="787848" y="260483"/>
                  </a:lnTo>
                  <a:lnTo>
                    <a:pt x="795372" y="262126"/>
                  </a:lnTo>
                  <a:lnTo>
                    <a:pt x="794075" y="244224"/>
                  </a:lnTo>
                  <a:lnTo>
                    <a:pt x="812755" y="238862"/>
                  </a:lnTo>
                  <a:lnTo>
                    <a:pt x="834721" y="249673"/>
                  </a:lnTo>
                  <a:lnTo>
                    <a:pt x="846483" y="240419"/>
                  </a:lnTo>
                  <a:lnTo>
                    <a:pt x="846483" y="240419"/>
                  </a:lnTo>
                  <a:lnTo>
                    <a:pt x="848731" y="236268"/>
                  </a:lnTo>
                  <a:lnTo>
                    <a:pt x="848731" y="236268"/>
                  </a:lnTo>
                  <a:lnTo>
                    <a:pt x="856688" y="222085"/>
                  </a:lnTo>
                  <a:lnTo>
                    <a:pt x="875800" y="225544"/>
                  </a:lnTo>
                  <a:lnTo>
                    <a:pt x="879606" y="239381"/>
                  </a:lnTo>
                  <a:lnTo>
                    <a:pt x="890329" y="233241"/>
                  </a:lnTo>
                  <a:lnTo>
                    <a:pt x="860839" y="192508"/>
                  </a:lnTo>
                  <a:lnTo>
                    <a:pt x="861617" y="183514"/>
                  </a:lnTo>
                  <a:lnTo>
                    <a:pt x="866893" y="195535"/>
                  </a:lnTo>
                  <a:lnTo>
                    <a:pt x="876233" y="196400"/>
                  </a:lnTo>
                  <a:lnTo>
                    <a:pt x="876838" y="181957"/>
                  </a:lnTo>
                  <a:close/>
                </a:path>
              </a:pathLst>
            </a:custGeom>
            <a:grpFill/>
            <a:ln w="8647" cap="flat">
              <a:solidFill>
                <a:schemeClr val="bg1">
                  <a:lumMod val="50000"/>
                </a:schemeClr>
              </a:solidFill>
              <a:prstDash val="solid"/>
              <a:miter/>
            </a:ln>
          </p:spPr>
          <p:txBody>
            <a:bodyPr rtlCol="0" anchor="ctr"/>
            <a:lstStyle/>
            <a:p>
              <a:endParaRPr lang="en-US"/>
            </a:p>
          </p:txBody>
        </p:sp>
        <p:sp>
          <p:nvSpPr>
            <p:cNvPr id="4" name="Freeform: Shape 3">
              <a:extLst>
                <a:ext uri="{FF2B5EF4-FFF2-40B4-BE49-F238E27FC236}">
                  <a16:creationId xmlns:a16="http://schemas.microsoft.com/office/drawing/2014/main" id="{51741ADB-0081-3F9B-A9EF-709514C76E29}"/>
                </a:ext>
              </a:extLst>
            </p:cNvPr>
            <p:cNvSpPr/>
            <p:nvPr/>
          </p:nvSpPr>
          <p:spPr>
            <a:xfrm>
              <a:off x="5279568" y="4095256"/>
              <a:ext cx="2680673" cy="2756518"/>
            </a:xfrm>
            <a:custGeom>
              <a:avLst/>
              <a:gdLst>
                <a:gd name="connsiteX0" fmla="*/ 587211 w 2680673"/>
                <a:gd name="connsiteY0" fmla="*/ 40993 h 2756518"/>
                <a:gd name="connsiteX1" fmla="*/ 604161 w 2680673"/>
                <a:gd name="connsiteY1" fmla="*/ 31998 h 2756518"/>
                <a:gd name="connsiteX2" fmla="*/ 603210 w 2680673"/>
                <a:gd name="connsiteY2" fmla="*/ 24042 h 2756518"/>
                <a:gd name="connsiteX3" fmla="*/ 623966 w 2680673"/>
                <a:gd name="connsiteY3" fmla="*/ 0 h 2756518"/>
                <a:gd name="connsiteX4" fmla="*/ 642905 w 2680673"/>
                <a:gd name="connsiteY4" fmla="*/ 18161 h 2756518"/>
                <a:gd name="connsiteX5" fmla="*/ 647402 w 2680673"/>
                <a:gd name="connsiteY5" fmla="*/ 9945 h 2756518"/>
                <a:gd name="connsiteX6" fmla="*/ 660893 w 2680673"/>
                <a:gd name="connsiteY6" fmla="*/ 18161 h 2756518"/>
                <a:gd name="connsiteX7" fmla="*/ 663055 w 2680673"/>
                <a:gd name="connsiteY7" fmla="*/ 10378 h 2756518"/>
                <a:gd name="connsiteX8" fmla="*/ 676546 w 2680673"/>
                <a:gd name="connsiteY8" fmla="*/ 8302 h 2756518"/>
                <a:gd name="connsiteX9" fmla="*/ 679141 w 2680673"/>
                <a:gd name="connsiteY9" fmla="*/ 20237 h 2756518"/>
                <a:gd name="connsiteX10" fmla="*/ 691940 w 2680673"/>
                <a:gd name="connsiteY10" fmla="*/ 28366 h 2756518"/>
                <a:gd name="connsiteX11" fmla="*/ 692200 w 2680673"/>
                <a:gd name="connsiteY11" fmla="*/ 45576 h 2756518"/>
                <a:gd name="connsiteX12" fmla="*/ 705345 w 2680673"/>
                <a:gd name="connsiteY12" fmla="*/ 43846 h 2756518"/>
                <a:gd name="connsiteX13" fmla="*/ 730857 w 2680673"/>
                <a:gd name="connsiteY13" fmla="*/ 60624 h 2756518"/>
                <a:gd name="connsiteX14" fmla="*/ 746337 w 2680673"/>
                <a:gd name="connsiteY14" fmla="*/ 60364 h 2756518"/>
                <a:gd name="connsiteX15" fmla="*/ 750142 w 2680673"/>
                <a:gd name="connsiteY15" fmla="*/ 85012 h 2756518"/>
                <a:gd name="connsiteX16" fmla="*/ 767179 w 2680673"/>
                <a:gd name="connsiteY16" fmla="*/ 108275 h 2756518"/>
                <a:gd name="connsiteX17" fmla="*/ 774703 w 2680673"/>
                <a:gd name="connsiteY17" fmla="*/ 107237 h 2756518"/>
                <a:gd name="connsiteX18" fmla="*/ 768822 w 2680673"/>
                <a:gd name="connsiteY18" fmla="*/ 113723 h 2756518"/>
                <a:gd name="connsiteX19" fmla="*/ 786205 w 2680673"/>
                <a:gd name="connsiteY19" fmla="*/ 119258 h 2756518"/>
                <a:gd name="connsiteX20" fmla="*/ 776173 w 2680673"/>
                <a:gd name="connsiteY20" fmla="*/ 133787 h 2756518"/>
                <a:gd name="connsiteX21" fmla="*/ 782054 w 2680673"/>
                <a:gd name="connsiteY21" fmla="*/ 146673 h 2756518"/>
                <a:gd name="connsiteX22" fmla="*/ 813533 w 2680673"/>
                <a:gd name="connsiteY22" fmla="*/ 139928 h 2756518"/>
                <a:gd name="connsiteX23" fmla="*/ 825122 w 2680673"/>
                <a:gd name="connsiteY23" fmla="*/ 164229 h 2756518"/>
                <a:gd name="connsiteX24" fmla="*/ 825122 w 2680673"/>
                <a:gd name="connsiteY24" fmla="*/ 164229 h 2756518"/>
                <a:gd name="connsiteX25" fmla="*/ 829187 w 2680673"/>
                <a:gd name="connsiteY25" fmla="*/ 164229 h 2756518"/>
                <a:gd name="connsiteX26" fmla="*/ 829187 w 2680673"/>
                <a:gd name="connsiteY26" fmla="*/ 164229 h 2756518"/>
                <a:gd name="connsiteX27" fmla="*/ 835327 w 2680673"/>
                <a:gd name="connsiteY27" fmla="*/ 162672 h 2756518"/>
                <a:gd name="connsiteX28" fmla="*/ 835154 w 2680673"/>
                <a:gd name="connsiteY28" fmla="*/ 179968 h 2756518"/>
                <a:gd name="connsiteX29" fmla="*/ 846397 w 2680673"/>
                <a:gd name="connsiteY29" fmla="*/ 176077 h 2756518"/>
                <a:gd name="connsiteX30" fmla="*/ 847953 w 2680673"/>
                <a:gd name="connsiteY30" fmla="*/ 184379 h 2756518"/>
                <a:gd name="connsiteX31" fmla="*/ 857639 w 2680673"/>
                <a:gd name="connsiteY31" fmla="*/ 170975 h 2756518"/>
                <a:gd name="connsiteX32" fmla="*/ 864298 w 2680673"/>
                <a:gd name="connsiteY32" fmla="*/ 172445 h 2756518"/>
                <a:gd name="connsiteX33" fmla="*/ 873725 w 2680673"/>
                <a:gd name="connsiteY33" fmla="*/ 194930 h 2756518"/>
                <a:gd name="connsiteX34" fmla="*/ 894740 w 2680673"/>
                <a:gd name="connsiteY34" fmla="*/ 198562 h 2756518"/>
                <a:gd name="connsiteX35" fmla="*/ 890502 w 2680673"/>
                <a:gd name="connsiteY35" fmla="*/ 220874 h 2756518"/>
                <a:gd name="connsiteX36" fmla="*/ 897161 w 2680673"/>
                <a:gd name="connsiteY36" fmla="*/ 233760 h 2756518"/>
                <a:gd name="connsiteX37" fmla="*/ 890070 w 2680673"/>
                <a:gd name="connsiteY37" fmla="*/ 252094 h 2756518"/>
                <a:gd name="connsiteX38" fmla="*/ 899150 w 2680673"/>
                <a:gd name="connsiteY38" fmla="*/ 251921 h 2756518"/>
                <a:gd name="connsiteX39" fmla="*/ 894048 w 2680673"/>
                <a:gd name="connsiteY39" fmla="*/ 259099 h 2756518"/>
                <a:gd name="connsiteX40" fmla="*/ 900880 w 2680673"/>
                <a:gd name="connsiteY40" fmla="*/ 271207 h 2756518"/>
                <a:gd name="connsiteX41" fmla="*/ 893442 w 2680673"/>
                <a:gd name="connsiteY41" fmla="*/ 274234 h 2756518"/>
                <a:gd name="connsiteX42" fmla="*/ 899064 w 2680673"/>
                <a:gd name="connsiteY42" fmla="*/ 287465 h 2756518"/>
                <a:gd name="connsiteX43" fmla="*/ 911171 w 2680673"/>
                <a:gd name="connsiteY43" fmla="*/ 293606 h 2756518"/>
                <a:gd name="connsiteX44" fmla="*/ 927430 w 2680673"/>
                <a:gd name="connsiteY44" fmla="*/ 287638 h 2756518"/>
                <a:gd name="connsiteX45" fmla="*/ 947234 w 2680673"/>
                <a:gd name="connsiteY45" fmla="*/ 303119 h 2756518"/>
                <a:gd name="connsiteX46" fmla="*/ 947234 w 2680673"/>
                <a:gd name="connsiteY46" fmla="*/ 303119 h 2756518"/>
                <a:gd name="connsiteX47" fmla="*/ 950088 w 2680673"/>
                <a:gd name="connsiteY47" fmla="*/ 303119 h 2756518"/>
                <a:gd name="connsiteX48" fmla="*/ 950088 w 2680673"/>
                <a:gd name="connsiteY48" fmla="*/ 303119 h 2756518"/>
                <a:gd name="connsiteX49" fmla="*/ 959342 w 2680673"/>
                <a:gd name="connsiteY49" fmla="*/ 309432 h 2756518"/>
                <a:gd name="connsiteX50" fmla="*/ 966520 w 2680673"/>
                <a:gd name="connsiteY50" fmla="*/ 303637 h 2756518"/>
                <a:gd name="connsiteX51" fmla="*/ 967471 w 2680673"/>
                <a:gd name="connsiteY51" fmla="*/ 269304 h 2756518"/>
                <a:gd name="connsiteX52" fmla="*/ 988313 w 2680673"/>
                <a:gd name="connsiteY52" fmla="*/ 277779 h 2756518"/>
                <a:gd name="connsiteX53" fmla="*/ 1005869 w 2680673"/>
                <a:gd name="connsiteY53" fmla="*/ 268958 h 2756518"/>
                <a:gd name="connsiteX54" fmla="*/ 1017630 w 2680673"/>
                <a:gd name="connsiteY54" fmla="*/ 280979 h 2756518"/>
                <a:gd name="connsiteX55" fmla="*/ 1030862 w 2680673"/>
                <a:gd name="connsiteY55" fmla="*/ 275271 h 2756518"/>
                <a:gd name="connsiteX56" fmla="*/ 1030257 w 2680673"/>
                <a:gd name="connsiteY56" fmla="*/ 248722 h 2756518"/>
                <a:gd name="connsiteX57" fmla="*/ 1011490 w 2680673"/>
                <a:gd name="connsiteY57" fmla="*/ 245349 h 2756518"/>
                <a:gd name="connsiteX58" fmla="*/ 1011490 w 2680673"/>
                <a:gd name="connsiteY58" fmla="*/ 245349 h 2756518"/>
                <a:gd name="connsiteX59" fmla="*/ 1008463 w 2680673"/>
                <a:gd name="connsiteY59" fmla="*/ 245349 h 2756518"/>
                <a:gd name="connsiteX60" fmla="*/ 1008463 w 2680673"/>
                <a:gd name="connsiteY60" fmla="*/ 245349 h 2756518"/>
                <a:gd name="connsiteX61" fmla="*/ 1006993 w 2680673"/>
                <a:gd name="connsiteY61" fmla="*/ 234798 h 2756518"/>
                <a:gd name="connsiteX62" fmla="*/ 989178 w 2680673"/>
                <a:gd name="connsiteY62" fmla="*/ 233414 h 2756518"/>
                <a:gd name="connsiteX63" fmla="*/ 973265 w 2680673"/>
                <a:gd name="connsiteY63" fmla="*/ 214129 h 2756518"/>
                <a:gd name="connsiteX64" fmla="*/ 958909 w 2680673"/>
                <a:gd name="connsiteY64" fmla="*/ 209632 h 2756518"/>
                <a:gd name="connsiteX65" fmla="*/ 965914 w 2680673"/>
                <a:gd name="connsiteY65" fmla="*/ 189309 h 2756518"/>
                <a:gd name="connsiteX66" fmla="*/ 957525 w 2680673"/>
                <a:gd name="connsiteY66" fmla="*/ 188011 h 2756518"/>
                <a:gd name="connsiteX67" fmla="*/ 959082 w 2680673"/>
                <a:gd name="connsiteY67" fmla="*/ 172099 h 2756518"/>
                <a:gd name="connsiteX68" fmla="*/ 980270 w 2680673"/>
                <a:gd name="connsiteY68" fmla="*/ 177547 h 2756518"/>
                <a:gd name="connsiteX69" fmla="*/ 997653 w 2680673"/>
                <a:gd name="connsiteY69" fmla="*/ 154629 h 2756518"/>
                <a:gd name="connsiteX70" fmla="*/ 1008204 w 2680673"/>
                <a:gd name="connsiteY70" fmla="*/ 159213 h 2756518"/>
                <a:gd name="connsiteX71" fmla="*/ 1022992 w 2680673"/>
                <a:gd name="connsiteY71" fmla="*/ 147970 h 2756518"/>
                <a:gd name="connsiteX72" fmla="*/ 1039597 w 2680673"/>
                <a:gd name="connsiteY72" fmla="*/ 151862 h 2756518"/>
                <a:gd name="connsiteX73" fmla="*/ 1047293 w 2680673"/>
                <a:gd name="connsiteY73" fmla="*/ 144511 h 2756518"/>
                <a:gd name="connsiteX74" fmla="*/ 1055596 w 2680673"/>
                <a:gd name="connsiteY74" fmla="*/ 158348 h 2756518"/>
                <a:gd name="connsiteX75" fmla="*/ 1064936 w 2680673"/>
                <a:gd name="connsiteY75" fmla="*/ 152727 h 2756518"/>
                <a:gd name="connsiteX76" fmla="*/ 1064936 w 2680673"/>
                <a:gd name="connsiteY76" fmla="*/ 152727 h 2756518"/>
                <a:gd name="connsiteX77" fmla="*/ 1069087 w 2680673"/>
                <a:gd name="connsiteY77" fmla="*/ 151084 h 2756518"/>
                <a:gd name="connsiteX78" fmla="*/ 1069087 w 2680673"/>
                <a:gd name="connsiteY78" fmla="*/ 151084 h 2756518"/>
                <a:gd name="connsiteX79" fmla="*/ 1080070 w 2680673"/>
                <a:gd name="connsiteY79" fmla="*/ 148057 h 2756518"/>
                <a:gd name="connsiteX80" fmla="*/ 1107052 w 2680673"/>
                <a:gd name="connsiteY80" fmla="*/ 186455 h 2756518"/>
                <a:gd name="connsiteX81" fmla="*/ 1114144 w 2680673"/>
                <a:gd name="connsiteY81" fmla="*/ 185071 h 2756518"/>
                <a:gd name="connsiteX82" fmla="*/ 1111895 w 2680673"/>
                <a:gd name="connsiteY82" fmla="*/ 171320 h 2756518"/>
                <a:gd name="connsiteX83" fmla="*/ 1135764 w 2680673"/>
                <a:gd name="connsiteY83" fmla="*/ 175904 h 2756518"/>
                <a:gd name="connsiteX84" fmla="*/ 1139742 w 2680673"/>
                <a:gd name="connsiteY84" fmla="*/ 189741 h 2756518"/>
                <a:gd name="connsiteX85" fmla="*/ 1162401 w 2680673"/>
                <a:gd name="connsiteY85" fmla="*/ 182995 h 2756518"/>
                <a:gd name="connsiteX86" fmla="*/ 1164390 w 2680673"/>
                <a:gd name="connsiteY86" fmla="*/ 171320 h 2756518"/>
                <a:gd name="connsiteX87" fmla="*/ 1178919 w 2680673"/>
                <a:gd name="connsiteY87" fmla="*/ 170196 h 2756518"/>
                <a:gd name="connsiteX88" fmla="*/ 1180389 w 2680673"/>
                <a:gd name="connsiteY88" fmla="*/ 185331 h 2756518"/>
                <a:gd name="connsiteX89" fmla="*/ 1191372 w 2680673"/>
                <a:gd name="connsiteY89" fmla="*/ 181871 h 2756518"/>
                <a:gd name="connsiteX90" fmla="*/ 1202355 w 2680673"/>
                <a:gd name="connsiteY90" fmla="*/ 201329 h 2756518"/>
                <a:gd name="connsiteX91" fmla="*/ 1188864 w 2680673"/>
                <a:gd name="connsiteY91" fmla="*/ 227707 h 2756518"/>
                <a:gd name="connsiteX92" fmla="*/ 1195869 w 2680673"/>
                <a:gd name="connsiteY92" fmla="*/ 239900 h 2756518"/>
                <a:gd name="connsiteX93" fmla="*/ 1215760 w 2680673"/>
                <a:gd name="connsiteY93" fmla="*/ 244138 h 2756518"/>
                <a:gd name="connsiteX94" fmla="*/ 1212214 w 2680673"/>
                <a:gd name="connsiteY94" fmla="*/ 253478 h 2756518"/>
                <a:gd name="connsiteX95" fmla="*/ 1220170 w 2680673"/>
                <a:gd name="connsiteY95" fmla="*/ 250711 h 2756518"/>
                <a:gd name="connsiteX96" fmla="*/ 1222851 w 2680673"/>
                <a:gd name="connsiteY96" fmla="*/ 233501 h 2756518"/>
                <a:gd name="connsiteX97" fmla="*/ 1253898 w 2680673"/>
                <a:gd name="connsiteY97" fmla="*/ 254602 h 2756518"/>
                <a:gd name="connsiteX98" fmla="*/ 1256752 w 2680673"/>
                <a:gd name="connsiteY98" fmla="*/ 237133 h 2756518"/>
                <a:gd name="connsiteX99" fmla="*/ 1256752 w 2680673"/>
                <a:gd name="connsiteY99" fmla="*/ 237133 h 2756518"/>
                <a:gd name="connsiteX100" fmla="*/ 1259001 w 2680673"/>
                <a:gd name="connsiteY100" fmla="*/ 237133 h 2756518"/>
                <a:gd name="connsiteX101" fmla="*/ 1259001 w 2680673"/>
                <a:gd name="connsiteY101" fmla="*/ 237133 h 2756518"/>
                <a:gd name="connsiteX102" fmla="*/ 1253985 w 2680673"/>
                <a:gd name="connsiteY102" fmla="*/ 232982 h 2756518"/>
                <a:gd name="connsiteX103" fmla="*/ 1263757 w 2680673"/>
                <a:gd name="connsiteY103" fmla="*/ 222172 h 2756518"/>
                <a:gd name="connsiteX104" fmla="*/ 1259347 w 2680673"/>
                <a:gd name="connsiteY104" fmla="*/ 195622 h 2756518"/>
                <a:gd name="connsiteX105" fmla="*/ 1267562 w 2680673"/>
                <a:gd name="connsiteY105" fmla="*/ 196314 h 2756518"/>
                <a:gd name="connsiteX106" fmla="*/ 1259433 w 2680673"/>
                <a:gd name="connsiteY106" fmla="*/ 183082 h 2756518"/>
                <a:gd name="connsiteX107" fmla="*/ 1272146 w 2680673"/>
                <a:gd name="connsiteY107" fmla="*/ 175558 h 2756518"/>
                <a:gd name="connsiteX108" fmla="*/ 1257530 w 2680673"/>
                <a:gd name="connsiteY108" fmla="*/ 141138 h 2756518"/>
                <a:gd name="connsiteX109" fmla="*/ 1262460 w 2680673"/>
                <a:gd name="connsiteY109" fmla="*/ 114848 h 2756518"/>
                <a:gd name="connsiteX110" fmla="*/ 1252169 w 2680673"/>
                <a:gd name="connsiteY110" fmla="*/ 98849 h 2756518"/>
                <a:gd name="connsiteX111" fmla="*/ 1251909 w 2680673"/>
                <a:gd name="connsiteY111" fmla="*/ 73164 h 2756518"/>
                <a:gd name="connsiteX112" fmla="*/ 1273530 w 2680673"/>
                <a:gd name="connsiteY112" fmla="*/ 67715 h 2756518"/>
                <a:gd name="connsiteX113" fmla="*/ 1275692 w 2680673"/>
                <a:gd name="connsiteY113" fmla="*/ 75931 h 2756518"/>
                <a:gd name="connsiteX114" fmla="*/ 1281832 w 2680673"/>
                <a:gd name="connsiteY114" fmla="*/ 63996 h 2756518"/>
                <a:gd name="connsiteX115" fmla="*/ 1292988 w 2680673"/>
                <a:gd name="connsiteY115" fmla="*/ 62786 h 2756518"/>
                <a:gd name="connsiteX116" fmla="*/ 1292556 w 2680673"/>
                <a:gd name="connsiteY116" fmla="*/ 47479 h 2756518"/>
                <a:gd name="connsiteX117" fmla="*/ 1306652 w 2680673"/>
                <a:gd name="connsiteY117" fmla="*/ 45576 h 2756518"/>
                <a:gd name="connsiteX118" fmla="*/ 1306047 w 2680673"/>
                <a:gd name="connsiteY118" fmla="*/ 36928 h 2756518"/>
                <a:gd name="connsiteX119" fmla="*/ 1352920 w 2680673"/>
                <a:gd name="connsiteY119" fmla="*/ 45143 h 2756518"/>
                <a:gd name="connsiteX120" fmla="*/ 1358368 w 2680673"/>
                <a:gd name="connsiteY120" fmla="*/ 55435 h 2756518"/>
                <a:gd name="connsiteX121" fmla="*/ 1355341 w 2680673"/>
                <a:gd name="connsiteY121" fmla="*/ 62267 h 2756518"/>
                <a:gd name="connsiteX122" fmla="*/ 1346953 w 2680673"/>
                <a:gd name="connsiteY122" fmla="*/ 60191 h 2756518"/>
                <a:gd name="connsiteX123" fmla="*/ 1347126 w 2680673"/>
                <a:gd name="connsiteY123" fmla="*/ 103000 h 2756518"/>
                <a:gd name="connsiteX124" fmla="*/ 1363817 w 2680673"/>
                <a:gd name="connsiteY124" fmla="*/ 113897 h 2756518"/>
                <a:gd name="connsiteX125" fmla="*/ 1359579 w 2680673"/>
                <a:gd name="connsiteY125" fmla="*/ 124188 h 2756518"/>
                <a:gd name="connsiteX126" fmla="*/ 1371600 w 2680673"/>
                <a:gd name="connsiteY126" fmla="*/ 113723 h 2756518"/>
                <a:gd name="connsiteX127" fmla="*/ 1381632 w 2680673"/>
                <a:gd name="connsiteY127" fmla="*/ 115280 h 2756518"/>
                <a:gd name="connsiteX128" fmla="*/ 1379556 w 2680673"/>
                <a:gd name="connsiteY128" fmla="*/ 140792 h 2756518"/>
                <a:gd name="connsiteX129" fmla="*/ 1402474 w 2680673"/>
                <a:gd name="connsiteY129" fmla="*/ 144943 h 2756518"/>
                <a:gd name="connsiteX130" fmla="*/ 1403252 w 2680673"/>
                <a:gd name="connsiteY130" fmla="*/ 163105 h 2756518"/>
                <a:gd name="connsiteX131" fmla="*/ 1424181 w 2680673"/>
                <a:gd name="connsiteY131" fmla="*/ 154024 h 2756518"/>
                <a:gd name="connsiteX132" fmla="*/ 1430408 w 2680673"/>
                <a:gd name="connsiteY132" fmla="*/ 141398 h 2756518"/>
                <a:gd name="connsiteX133" fmla="*/ 1442688 w 2680673"/>
                <a:gd name="connsiteY133" fmla="*/ 138890 h 2756518"/>
                <a:gd name="connsiteX134" fmla="*/ 1459811 w 2680673"/>
                <a:gd name="connsiteY134" fmla="*/ 152208 h 2756518"/>
                <a:gd name="connsiteX135" fmla="*/ 1505733 w 2680673"/>
                <a:gd name="connsiteY135" fmla="*/ 139322 h 2756518"/>
                <a:gd name="connsiteX136" fmla="*/ 1509019 w 2680673"/>
                <a:gd name="connsiteY136" fmla="*/ 144857 h 2756518"/>
                <a:gd name="connsiteX137" fmla="*/ 1522770 w 2680673"/>
                <a:gd name="connsiteY137" fmla="*/ 133614 h 2756518"/>
                <a:gd name="connsiteX138" fmla="*/ 1536261 w 2680673"/>
                <a:gd name="connsiteY138" fmla="*/ 136382 h 2756518"/>
                <a:gd name="connsiteX139" fmla="*/ 1530207 w 2680673"/>
                <a:gd name="connsiteY139" fmla="*/ 128858 h 2756518"/>
                <a:gd name="connsiteX140" fmla="*/ 1541277 w 2680673"/>
                <a:gd name="connsiteY140" fmla="*/ 132577 h 2756518"/>
                <a:gd name="connsiteX141" fmla="*/ 1545082 w 2680673"/>
                <a:gd name="connsiteY141" fmla="*/ 124620 h 2756518"/>
                <a:gd name="connsiteX142" fmla="*/ 1570162 w 2680673"/>
                <a:gd name="connsiteY142" fmla="*/ 139236 h 2756518"/>
                <a:gd name="connsiteX143" fmla="*/ 1570162 w 2680673"/>
                <a:gd name="connsiteY143" fmla="*/ 150565 h 2756518"/>
                <a:gd name="connsiteX144" fmla="*/ 1624472 w 2680673"/>
                <a:gd name="connsiteY144" fmla="*/ 121334 h 2756518"/>
                <a:gd name="connsiteX145" fmla="*/ 1624472 w 2680673"/>
                <a:gd name="connsiteY145" fmla="*/ 121334 h 2756518"/>
                <a:gd name="connsiteX146" fmla="*/ 1640990 w 2680673"/>
                <a:gd name="connsiteY146" fmla="*/ 134739 h 2756518"/>
                <a:gd name="connsiteX147" fmla="*/ 1638742 w 2680673"/>
                <a:gd name="connsiteY147" fmla="*/ 145462 h 2756518"/>
                <a:gd name="connsiteX148" fmla="*/ 1647044 w 2680673"/>
                <a:gd name="connsiteY148" fmla="*/ 141657 h 2756518"/>
                <a:gd name="connsiteX149" fmla="*/ 1657335 w 2680673"/>
                <a:gd name="connsiteY149" fmla="*/ 151516 h 2756518"/>
                <a:gd name="connsiteX150" fmla="*/ 1654136 w 2680673"/>
                <a:gd name="connsiteY150" fmla="*/ 184033 h 2756518"/>
                <a:gd name="connsiteX151" fmla="*/ 1665119 w 2680673"/>
                <a:gd name="connsiteY151" fmla="*/ 180920 h 2756518"/>
                <a:gd name="connsiteX152" fmla="*/ 1692101 w 2680673"/>
                <a:gd name="connsiteY152" fmla="*/ 205567 h 2756518"/>
                <a:gd name="connsiteX153" fmla="*/ 1692706 w 2680673"/>
                <a:gd name="connsiteY153" fmla="*/ 200205 h 2756518"/>
                <a:gd name="connsiteX154" fmla="*/ 1717181 w 2680673"/>
                <a:gd name="connsiteY154" fmla="*/ 198822 h 2756518"/>
                <a:gd name="connsiteX155" fmla="*/ 1722197 w 2680673"/>
                <a:gd name="connsiteY155" fmla="*/ 212140 h 2756518"/>
                <a:gd name="connsiteX156" fmla="*/ 1722197 w 2680673"/>
                <a:gd name="connsiteY156" fmla="*/ 212140 h 2756518"/>
                <a:gd name="connsiteX157" fmla="*/ 1735688 w 2680673"/>
                <a:gd name="connsiteY157" fmla="*/ 222085 h 2756518"/>
                <a:gd name="connsiteX158" fmla="*/ 1732229 w 2680673"/>
                <a:gd name="connsiteY158" fmla="*/ 230041 h 2756518"/>
                <a:gd name="connsiteX159" fmla="*/ 1743817 w 2680673"/>
                <a:gd name="connsiteY159" fmla="*/ 248549 h 2756518"/>
                <a:gd name="connsiteX160" fmla="*/ 1720554 w 2680673"/>
                <a:gd name="connsiteY160" fmla="*/ 259964 h 2756518"/>
                <a:gd name="connsiteX161" fmla="*/ 1717094 w 2680673"/>
                <a:gd name="connsiteY161" fmla="*/ 271120 h 2756518"/>
                <a:gd name="connsiteX162" fmla="*/ 1736639 w 2680673"/>
                <a:gd name="connsiteY162" fmla="*/ 285303 h 2756518"/>
                <a:gd name="connsiteX163" fmla="*/ 1749438 w 2680673"/>
                <a:gd name="connsiteY163" fmla="*/ 282882 h 2756518"/>
                <a:gd name="connsiteX164" fmla="*/ 1754714 w 2680673"/>
                <a:gd name="connsiteY164" fmla="*/ 304243 h 2756518"/>
                <a:gd name="connsiteX165" fmla="*/ 1762757 w 2680673"/>
                <a:gd name="connsiteY165" fmla="*/ 301908 h 2756518"/>
                <a:gd name="connsiteX166" fmla="*/ 1767427 w 2680673"/>
                <a:gd name="connsiteY166" fmla="*/ 314188 h 2756518"/>
                <a:gd name="connsiteX167" fmla="*/ 1775210 w 2680673"/>
                <a:gd name="connsiteY167" fmla="*/ 314621 h 2756518"/>
                <a:gd name="connsiteX168" fmla="*/ 1770799 w 2680673"/>
                <a:gd name="connsiteY168" fmla="*/ 318426 h 2756518"/>
                <a:gd name="connsiteX169" fmla="*/ 1785501 w 2680673"/>
                <a:gd name="connsiteY169" fmla="*/ 340651 h 2756518"/>
                <a:gd name="connsiteX170" fmla="*/ 1773653 w 2680673"/>
                <a:gd name="connsiteY170" fmla="*/ 363223 h 2756518"/>
                <a:gd name="connsiteX171" fmla="*/ 1776594 w 2680673"/>
                <a:gd name="connsiteY171" fmla="*/ 391503 h 2756518"/>
                <a:gd name="connsiteX172" fmla="*/ 1794150 w 2680673"/>
                <a:gd name="connsiteY172" fmla="*/ 404302 h 2756518"/>
                <a:gd name="connsiteX173" fmla="*/ 1803317 w 2680673"/>
                <a:gd name="connsiteY173" fmla="*/ 401707 h 2756518"/>
                <a:gd name="connsiteX174" fmla="*/ 1818192 w 2680673"/>
                <a:gd name="connsiteY174" fmla="*/ 419696 h 2756518"/>
                <a:gd name="connsiteX175" fmla="*/ 1810495 w 2680673"/>
                <a:gd name="connsiteY175" fmla="*/ 435176 h 2756518"/>
                <a:gd name="connsiteX176" fmla="*/ 1841628 w 2680673"/>
                <a:gd name="connsiteY176" fmla="*/ 439846 h 2756518"/>
                <a:gd name="connsiteX177" fmla="*/ 1847422 w 2680673"/>
                <a:gd name="connsiteY177" fmla="*/ 457229 h 2756518"/>
                <a:gd name="connsiteX178" fmla="*/ 1852957 w 2680673"/>
                <a:gd name="connsiteY178" fmla="*/ 451262 h 2756518"/>
                <a:gd name="connsiteX179" fmla="*/ 1869475 w 2680673"/>
                <a:gd name="connsiteY179" fmla="*/ 470288 h 2756518"/>
                <a:gd name="connsiteX180" fmla="*/ 1887636 w 2680673"/>
                <a:gd name="connsiteY180" fmla="*/ 471585 h 2756518"/>
                <a:gd name="connsiteX181" fmla="*/ 1888415 w 2680673"/>
                <a:gd name="connsiteY181" fmla="*/ 480838 h 2756518"/>
                <a:gd name="connsiteX182" fmla="*/ 1904327 w 2680673"/>
                <a:gd name="connsiteY182" fmla="*/ 483000 h 2756518"/>
                <a:gd name="connsiteX183" fmla="*/ 1904933 w 2680673"/>
                <a:gd name="connsiteY183" fmla="*/ 498221 h 2756518"/>
                <a:gd name="connsiteX184" fmla="*/ 1920499 w 2680673"/>
                <a:gd name="connsiteY184" fmla="*/ 489227 h 2756518"/>
                <a:gd name="connsiteX185" fmla="*/ 1936758 w 2680673"/>
                <a:gd name="connsiteY185" fmla="*/ 501161 h 2756518"/>
                <a:gd name="connsiteX186" fmla="*/ 1941860 w 2680673"/>
                <a:gd name="connsiteY186" fmla="*/ 509032 h 2756518"/>
                <a:gd name="connsiteX187" fmla="*/ 1926207 w 2680673"/>
                <a:gd name="connsiteY187" fmla="*/ 528922 h 2756518"/>
                <a:gd name="connsiteX188" fmla="*/ 1930099 w 2680673"/>
                <a:gd name="connsiteY188" fmla="*/ 539732 h 2756518"/>
                <a:gd name="connsiteX189" fmla="*/ 1968410 w 2680673"/>
                <a:gd name="connsiteY189" fmla="*/ 552791 h 2756518"/>
                <a:gd name="connsiteX190" fmla="*/ 1970053 w 2680673"/>
                <a:gd name="connsiteY190" fmla="*/ 569828 h 2756518"/>
                <a:gd name="connsiteX191" fmla="*/ 1940995 w 2680673"/>
                <a:gd name="connsiteY191" fmla="*/ 607534 h 2756518"/>
                <a:gd name="connsiteX192" fmla="*/ 1941255 w 2680673"/>
                <a:gd name="connsiteY192" fmla="*/ 623101 h 2756518"/>
                <a:gd name="connsiteX193" fmla="*/ 1928456 w 2680673"/>
                <a:gd name="connsiteY193" fmla="*/ 625176 h 2756518"/>
                <a:gd name="connsiteX194" fmla="*/ 1922834 w 2680673"/>
                <a:gd name="connsiteY194" fmla="*/ 646451 h 2756518"/>
                <a:gd name="connsiteX195" fmla="*/ 1927158 w 2680673"/>
                <a:gd name="connsiteY195" fmla="*/ 667120 h 2756518"/>
                <a:gd name="connsiteX196" fmla="*/ 1888155 w 2680673"/>
                <a:gd name="connsiteY196" fmla="*/ 689000 h 2756518"/>
                <a:gd name="connsiteX197" fmla="*/ 1889106 w 2680673"/>
                <a:gd name="connsiteY197" fmla="*/ 704567 h 2756518"/>
                <a:gd name="connsiteX198" fmla="*/ 1910208 w 2680673"/>
                <a:gd name="connsiteY198" fmla="*/ 737689 h 2756518"/>
                <a:gd name="connsiteX199" fmla="*/ 1935288 w 2680673"/>
                <a:gd name="connsiteY199" fmla="*/ 751613 h 2756518"/>
                <a:gd name="connsiteX200" fmla="*/ 1954141 w 2680673"/>
                <a:gd name="connsiteY200" fmla="*/ 752218 h 2756518"/>
                <a:gd name="connsiteX201" fmla="*/ 1957600 w 2680673"/>
                <a:gd name="connsiteY201" fmla="*/ 810161 h 2756518"/>
                <a:gd name="connsiteX202" fmla="*/ 1975502 w 2680673"/>
                <a:gd name="connsiteY202" fmla="*/ 808864 h 2756518"/>
                <a:gd name="connsiteX203" fmla="*/ 1991674 w 2680673"/>
                <a:gd name="connsiteY203" fmla="*/ 878049 h 2756518"/>
                <a:gd name="connsiteX204" fmla="*/ 2009143 w 2680673"/>
                <a:gd name="connsiteY204" fmla="*/ 887648 h 2756518"/>
                <a:gd name="connsiteX205" fmla="*/ 2017359 w 2680673"/>
                <a:gd name="connsiteY205" fmla="*/ 882719 h 2756518"/>
                <a:gd name="connsiteX206" fmla="*/ 2021596 w 2680673"/>
                <a:gd name="connsiteY206" fmla="*/ 890243 h 2756518"/>
                <a:gd name="connsiteX207" fmla="*/ 2015802 w 2680673"/>
                <a:gd name="connsiteY207" fmla="*/ 929592 h 2756518"/>
                <a:gd name="connsiteX208" fmla="*/ 2028601 w 2680673"/>
                <a:gd name="connsiteY208" fmla="*/ 949743 h 2756518"/>
                <a:gd name="connsiteX209" fmla="*/ 2028861 w 2680673"/>
                <a:gd name="connsiteY209" fmla="*/ 965655 h 2756518"/>
                <a:gd name="connsiteX210" fmla="*/ 2057054 w 2680673"/>
                <a:gd name="connsiteY210" fmla="*/ 973957 h 2756518"/>
                <a:gd name="connsiteX211" fmla="*/ 2084036 w 2680673"/>
                <a:gd name="connsiteY211" fmla="*/ 999210 h 2756518"/>
                <a:gd name="connsiteX212" fmla="*/ 2096662 w 2680673"/>
                <a:gd name="connsiteY212" fmla="*/ 1039597 h 2756518"/>
                <a:gd name="connsiteX213" fmla="*/ 2134109 w 2680673"/>
                <a:gd name="connsiteY213" fmla="*/ 1041586 h 2756518"/>
                <a:gd name="connsiteX214" fmla="*/ 2152876 w 2680673"/>
                <a:gd name="connsiteY214" fmla="*/ 1054385 h 2756518"/>
                <a:gd name="connsiteX215" fmla="*/ 2152616 w 2680673"/>
                <a:gd name="connsiteY215" fmla="*/ 1036829 h 2756518"/>
                <a:gd name="connsiteX216" fmla="*/ 2186863 w 2680673"/>
                <a:gd name="connsiteY216" fmla="*/ 1042105 h 2756518"/>
                <a:gd name="connsiteX217" fmla="*/ 2221456 w 2680673"/>
                <a:gd name="connsiteY217" fmla="*/ 1074536 h 2756518"/>
                <a:gd name="connsiteX218" fmla="*/ 2233649 w 2680673"/>
                <a:gd name="connsiteY218" fmla="*/ 1075833 h 2756518"/>
                <a:gd name="connsiteX219" fmla="*/ 2236330 w 2680673"/>
                <a:gd name="connsiteY219" fmla="*/ 1109214 h 2756518"/>
                <a:gd name="connsiteX220" fmla="*/ 2247573 w 2680673"/>
                <a:gd name="connsiteY220" fmla="*/ 1109906 h 2756518"/>
                <a:gd name="connsiteX221" fmla="*/ 2251638 w 2680673"/>
                <a:gd name="connsiteY221" fmla="*/ 1120976 h 2756518"/>
                <a:gd name="connsiteX222" fmla="*/ 2262707 w 2680673"/>
                <a:gd name="connsiteY222" fmla="*/ 1124263 h 2756518"/>
                <a:gd name="connsiteX223" fmla="*/ 2266426 w 2680673"/>
                <a:gd name="connsiteY223" fmla="*/ 1140175 h 2756518"/>
                <a:gd name="connsiteX224" fmla="*/ 2280782 w 2680673"/>
                <a:gd name="connsiteY224" fmla="*/ 1148391 h 2756518"/>
                <a:gd name="connsiteX225" fmla="*/ 2279312 w 2680673"/>
                <a:gd name="connsiteY225" fmla="*/ 1161709 h 2756518"/>
                <a:gd name="connsiteX226" fmla="*/ 2312607 w 2680673"/>
                <a:gd name="connsiteY226" fmla="*/ 1186702 h 2756518"/>
                <a:gd name="connsiteX227" fmla="*/ 2316326 w 2680673"/>
                <a:gd name="connsiteY227" fmla="*/ 1216538 h 2756518"/>
                <a:gd name="connsiteX228" fmla="*/ 2347719 w 2680673"/>
                <a:gd name="connsiteY228" fmla="*/ 1236083 h 2756518"/>
                <a:gd name="connsiteX229" fmla="*/ 2377296 w 2680673"/>
                <a:gd name="connsiteY229" fmla="*/ 1232105 h 2756518"/>
                <a:gd name="connsiteX230" fmla="*/ 2434719 w 2680673"/>
                <a:gd name="connsiteY230" fmla="*/ 1286588 h 2756518"/>
                <a:gd name="connsiteX231" fmla="*/ 2440168 w 2680673"/>
                <a:gd name="connsiteY231" fmla="*/ 1342715 h 2756518"/>
                <a:gd name="connsiteX232" fmla="*/ 2490846 w 2680673"/>
                <a:gd name="connsiteY232" fmla="*/ 1380767 h 2756518"/>
                <a:gd name="connsiteX233" fmla="*/ 2497938 w 2680673"/>
                <a:gd name="connsiteY233" fmla="*/ 1379729 h 2756518"/>
                <a:gd name="connsiteX234" fmla="*/ 2497765 w 2680673"/>
                <a:gd name="connsiteY234" fmla="*/ 1357677 h 2756518"/>
                <a:gd name="connsiteX235" fmla="*/ 2510996 w 2680673"/>
                <a:gd name="connsiteY235" fmla="*/ 1353353 h 2756518"/>
                <a:gd name="connsiteX236" fmla="*/ 2537892 w 2680673"/>
                <a:gd name="connsiteY236" fmla="*/ 1356552 h 2756518"/>
                <a:gd name="connsiteX237" fmla="*/ 2553459 w 2680673"/>
                <a:gd name="connsiteY237" fmla="*/ 1383880 h 2756518"/>
                <a:gd name="connsiteX238" fmla="*/ 2564701 w 2680673"/>
                <a:gd name="connsiteY238" fmla="*/ 1374194 h 2756518"/>
                <a:gd name="connsiteX239" fmla="*/ 2561156 w 2680673"/>
                <a:gd name="connsiteY239" fmla="*/ 1383016 h 2756518"/>
                <a:gd name="connsiteX240" fmla="*/ 2587965 w 2680673"/>
                <a:gd name="connsiteY240" fmla="*/ 1431878 h 2756518"/>
                <a:gd name="connsiteX241" fmla="*/ 2612526 w 2680673"/>
                <a:gd name="connsiteY241" fmla="*/ 1434040 h 2756518"/>
                <a:gd name="connsiteX242" fmla="*/ 2624547 w 2680673"/>
                <a:gd name="connsiteY242" fmla="*/ 1426949 h 2756518"/>
                <a:gd name="connsiteX243" fmla="*/ 2638903 w 2680673"/>
                <a:gd name="connsiteY243" fmla="*/ 1469411 h 2756518"/>
                <a:gd name="connsiteX244" fmla="*/ 2654816 w 2680673"/>
                <a:gd name="connsiteY244" fmla="*/ 1474081 h 2756518"/>
                <a:gd name="connsiteX245" fmla="*/ 2666837 w 2680673"/>
                <a:gd name="connsiteY245" fmla="*/ 1500631 h 2756518"/>
                <a:gd name="connsiteX246" fmla="*/ 2661561 w 2680673"/>
                <a:gd name="connsiteY246" fmla="*/ 1514987 h 2756518"/>
                <a:gd name="connsiteX247" fmla="*/ 2680673 w 2680673"/>
                <a:gd name="connsiteY247" fmla="*/ 1522684 h 2756518"/>
                <a:gd name="connsiteX248" fmla="*/ 2655680 w 2680673"/>
                <a:gd name="connsiteY248" fmla="*/ 1569643 h 2756518"/>
                <a:gd name="connsiteX249" fmla="*/ 2665280 w 2680673"/>
                <a:gd name="connsiteY249" fmla="*/ 1581145 h 2756518"/>
                <a:gd name="connsiteX250" fmla="*/ 2679290 w 2680673"/>
                <a:gd name="connsiteY250" fmla="*/ 1583653 h 2756518"/>
                <a:gd name="connsiteX251" fmla="*/ 2665539 w 2680673"/>
                <a:gd name="connsiteY251" fmla="*/ 1589621 h 2756518"/>
                <a:gd name="connsiteX252" fmla="*/ 2671420 w 2680673"/>
                <a:gd name="connsiteY252" fmla="*/ 1653703 h 2756518"/>
                <a:gd name="connsiteX253" fmla="*/ 2658707 w 2680673"/>
                <a:gd name="connsiteY253" fmla="*/ 1668838 h 2756518"/>
                <a:gd name="connsiteX254" fmla="*/ 2658967 w 2680673"/>
                <a:gd name="connsiteY254" fmla="*/ 1686653 h 2756518"/>
                <a:gd name="connsiteX255" fmla="*/ 2641497 w 2680673"/>
                <a:gd name="connsiteY255" fmla="*/ 1703344 h 2756518"/>
                <a:gd name="connsiteX256" fmla="*/ 2635357 w 2680673"/>
                <a:gd name="connsiteY256" fmla="*/ 1695042 h 2756518"/>
                <a:gd name="connsiteX257" fmla="*/ 2628612 w 2680673"/>
                <a:gd name="connsiteY257" fmla="*/ 1704036 h 2756518"/>
                <a:gd name="connsiteX258" fmla="*/ 2630082 w 2680673"/>
                <a:gd name="connsiteY258" fmla="*/ 1721678 h 2756518"/>
                <a:gd name="connsiteX259" fmla="*/ 2621001 w 2680673"/>
                <a:gd name="connsiteY259" fmla="*/ 1736380 h 2756518"/>
                <a:gd name="connsiteX260" fmla="*/ 2584765 w 2680673"/>
                <a:gd name="connsiteY260" fmla="*/ 1720121 h 2756518"/>
                <a:gd name="connsiteX261" fmla="*/ 2578366 w 2680673"/>
                <a:gd name="connsiteY261" fmla="*/ 1708447 h 2756518"/>
                <a:gd name="connsiteX262" fmla="*/ 2552075 w 2680673"/>
                <a:gd name="connsiteY262" fmla="*/ 1693226 h 2756518"/>
                <a:gd name="connsiteX263" fmla="*/ 2534001 w 2680673"/>
                <a:gd name="connsiteY263" fmla="*/ 1698587 h 2756518"/>
                <a:gd name="connsiteX264" fmla="*/ 2498284 w 2680673"/>
                <a:gd name="connsiteY264" fmla="*/ 1673940 h 2756518"/>
                <a:gd name="connsiteX265" fmla="*/ 2496900 w 2680673"/>
                <a:gd name="connsiteY265" fmla="*/ 1685875 h 2756518"/>
                <a:gd name="connsiteX266" fmla="*/ 2480209 w 2680673"/>
                <a:gd name="connsiteY266" fmla="*/ 1701874 h 2756518"/>
                <a:gd name="connsiteX267" fmla="*/ 2466199 w 2680673"/>
                <a:gd name="connsiteY267" fmla="*/ 1695215 h 2756518"/>
                <a:gd name="connsiteX268" fmla="*/ 2459713 w 2680673"/>
                <a:gd name="connsiteY268" fmla="*/ 1700144 h 2756518"/>
                <a:gd name="connsiteX269" fmla="*/ 2470004 w 2680673"/>
                <a:gd name="connsiteY269" fmla="*/ 1738629 h 2756518"/>
                <a:gd name="connsiteX270" fmla="*/ 2452708 w 2680673"/>
                <a:gd name="connsiteY270" fmla="*/ 1784291 h 2756518"/>
                <a:gd name="connsiteX271" fmla="*/ 2459713 w 2680673"/>
                <a:gd name="connsiteY271" fmla="*/ 1805998 h 2756518"/>
                <a:gd name="connsiteX272" fmla="*/ 2444146 w 2680673"/>
                <a:gd name="connsiteY272" fmla="*/ 1852438 h 2756518"/>
                <a:gd name="connsiteX273" fmla="*/ 2402029 w 2680673"/>
                <a:gd name="connsiteY273" fmla="*/ 1892652 h 2756518"/>
                <a:gd name="connsiteX274" fmla="*/ 2358529 w 2680673"/>
                <a:gd name="connsiteY274" fmla="*/ 1920067 h 2756518"/>
                <a:gd name="connsiteX275" fmla="*/ 2318142 w 2680673"/>
                <a:gd name="connsiteY275" fmla="*/ 1918165 h 2756518"/>
                <a:gd name="connsiteX276" fmla="*/ 2229499 w 2680673"/>
                <a:gd name="connsiteY276" fmla="*/ 1948952 h 2756518"/>
                <a:gd name="connsiteX277" fmla="*/ 2194560 w 2680673"/>
                <a:gd name="connsiteY277" fmla="*/ 1988561 h 2756518"/>
                <a:gd name="connsiteX278" fmla="*/ 2146389 w 2680673"/>
                <a:gd name="connsiteY278" fmla="*/ 1994960 h 2756518"/>
                <a:gd name="connsiteX279" fmla="*/ 2133936 w 2680673"/>
                <a:gd name="connsiteY279" fmla="*/ 2023413 h 2756518"/>
                <a:gd name="connsiteX280" fmla="*/ 2107386 w 2680673"/>
                <a:gd name="connsiteY280" fmla="*/ 2040882 h 2756518"/>
                <a:gd name="connsiteX281" fmla="*/ 2099776 w 2680673"/>
                <a:gd name="connsiteY281" fmla="*/ 2060081 h 2756518"/>
                <a:gd name="connsiteX282" fmla="*/ 2084555 w 2680673"/>
                <a:gd name="connsiteY282" fmla="*/ 2057400 h 2756518"/>
                <a:gd name="connsiteX283" fmla="*/ 2079799 w 2680673"/>
                <a:gd name="connsiteY283" fmla="*/ 2071583 h 2756518"/>
                <a:gd name="connsiteX284" fmla="*/ 2086890 w 2680673"/>
                <a:gd name="connsiteY284" fmla="*/ 2101506 h 2756518"/>
                <a:gd name="connsiteX285" fmla="*/ 2136012 w 2680673"/>
                <a:gd name="connsiteY285" fmla="*/ 2148638 h 2756518"/>
                <a:gd name="connsiteX286" fmla="*/ 2148725 w 2680673"/>
                <a:gd name="connsiteY286" fmla="*/ 2191793 h 2756518"/>
                <a:gd name="connsiteX287" fmla="*/ 2170431 w 2680673"/>
                <a:gd name="connsiteY287" fmla="*/ 2197241 h 2756518"/>
                <a:gd name="connsiteX288" fmla="*/ 2175015 w 2680673"/>
                <a:gd name="connsiteY288" fmla="*/ 2211078 h 2756518"/>
                <a:gd name="connsiteX289" fmla="*/ 2183836 w 2680673"/>
                <a:gd name="connsiteY289" fmla="*/ 2207965 h 2756518"/>
                <a:gd name="connsiteX290" fmla="*/ 2219899 w 2680673"/>
                <a:gd name="connsiteY290" fmla="*/ 2284847 h 2756518"/>
                <a:gd name="connsiteX291" fmla="*/ 2178215 w 2680673"/>
                <a:gd name="connsiteY291" fmla="*/ 2347979 h 2756518"/>
                <a:gd name="connsiteX292" fmla="*/ 2186431 w 2680673"/>
                <a:gd name="connsiteY292" fmla="*/ 2354551 h 2756518"/>
                <a:gd name="connsiteX293" fmla="*/ 2167232 w 2680673"/>
                <a:gd name="connsiteY293" fmla="*/ 2387760 h 2756518"/>
                <a:gd name="connsiteX294" fmla="*/ 2178388 w 2680673"/>
                <a:gd name="connsiteY294" fmla="*/ 2398138 h 2756518"/>
                <a:gd name="connsiteX295" fmla="*/ 2202343 w 2680673"/>
                <a:gd name="connsiteY295" fmla="*/ 2400646 h 2756518"/>
                <a:gd name="connsiteX296" fmla="*/ 2227337 w 2680673"/>
                <a:gd name="connsiteY296" fmla="*/ 2387760 h 2756518"/>
                <a:gd name="connsiteX297" fmla="*/ 2262361 w 2680673"/>
                <a:gd name="connsiteY297" fmla="*/ 2417597 h 2756518"/>
                <a:gd name="connsiteX298" fmla="*/ 2260373 w 2680673"/>
                <a:gd name="connsiteY298" fmla="*/ 2431520 h 2756518"/>
                <a:gd name="connsiteX299" fmla="*/ 2272307 w 2680673"/>
                <a:gd name="connsiteY299" fmla="*/ 2460059 h 2756518"/>
                <a:gd name="connsiteX300" fmla="*/ 2252416 w 2680673"/>
                <a:gd name="connsiteY300" fmla="*/ 2486955 h 2756518"/>
                <a:gd name="connsiteX301" fmla="*/ 2257259 w 2680673"/>
                <a:gd name="connsiteY301" fmla="*/ 2498630 h 2756518"/>
                <a:gd name="connsiteX302" fmla="*/ 2241606 w 2680673"/>
                <a:gd name="connsiteY302" fmla="*/ 2507797 h 2756518"/>
                <a:gd name="connsiteX303" fmla="*/ 2250081 w 2680673"/>
                <a:gd name="connsiteY303" fmla="*/ 2519386 h 2756518"/>
                <a:gd name="connsiteX304" fmla="*/ 2235639 w 2680673"/>
                <a:gd name="connsiteY304" fmla="*/ 2541265 h 2756518"/>
                <a:gd name="connsiteX305" fmla="*/ 2244287 w 2680673"/>
                <a:gd name="connsiteY305" fmla="*/ 2551989 h 2756518"/>
                <a:gd name="connsiteX306" fmla="*/ 2243595 w 2680673"/>
                <a:gd name="connsiteY306" fmla="*/ 2576550 h 2756518"/>
                <a:gd name="connsiteX307" fmla="*/ 2219553 w 2680673"/>
                <a:gd name="connsiteY307" fmla="*/ 2599467 h 2756518"/>
                <a:gd name="connsiteX308" fmla="*/ 2214624 w 2680673"/>
                <a:gd name="connsiteY308" fmla="*/ 2587101 h 2756518"/>
                <a:gd name="connsiteX309" fmla="*/ 2203467 w 2680673"/>
                <a:gd name="connsiteY309" fmla="*/ 2581912 h 2756518"/>
                <a:gd name="connsiteX310" fmla="*/ 2200268 w 2680673"/>
                <a:gd name="connsiteY310" fmla="*/ 2590733 h 2756518"/>
                <a:gd name="connsiteX311" fmla="*/ 2167750 w 2680673"/>
                <a:gd name="connsiteY311" fmla="*/ 2572226 h 2756518"/>
                <a:gd name="connsiteX312" fmla="*/ 2153135 w 2680673"/>
                <a:gd name="connsiteY312" fmla="*/ 2552076 h 2756518"/>
                <a:gd name="connsiteX313" fmla="*/ 2137136 w 2680673"/>
                <a:gd name="connsiteY313" fmla="*/ 2545157 h 2756518"/>
                <a:gd name="connsiteX314" fmla="*/ 2133936 w 2680673"/>
                <a:gd name="connsiteY314" fmla="*/ 2531925 h 2756518"/>
                <a:gd name="connsiteX315" fmla="*/ 2106089 w 2680673"/>
                <a:gd name="connsiteY315" fmla="*/ 2524488 h 2756518"/>
                <a:gd name="connsiteX316" fmla="*/ 2097181 w 2680673"/>
                <a:gd name="connsiteY316" fmla="*/ 2503559 h 2756518"/>
                <a:gd name="connsiteX317" fmla="*/ 2106694 w 2680673"/>
                <a:gd name="connsiteY317" fmla="*/ 2484015 h 2756518"/>
                <a:gd name="connsiteX318" fmla="*/ 2121396 w 2680673"/>
                <a:gd name="connsiteY318" fmla="*/ 2478307 h 2756518"/>
                <a:gd name="connsiteX319" fmla="*/ 2085333 w 2680673"/>
                <a:gd name="connsiteY319" fmla="*/ 2446741 h 2756518"/>
                <a:gd name="connsiteX320" fmla="*/ 2098392 w 2680673"/>
                <a:gd name="connsiteY320" fmla="*/ 2428580 h 2756518"/>
                <a:gd name="connsiteX321" fmla="*/ 2084987 w 2680673"/>
                <a:gd name="connsiteY321" fmla="*/ 2436190 h 2756518"/>
                <a:gd name="connsiteX322" fmla="*/ 2069940 w 2680673"/>
                <a:gd name="connsiteY322" fmla="*/ 2422785 h 2756518"/>
                <a:gd name="connsiteX323" fmla="*/ 2041833 w 2680673"/>
                <a:gd name="connsiteY323" fmla="*/ 2420970 h 2756518"/>
                <a:gd name="connsiteX324" fmla="*/ 2024537 w 2680673"/>
                <a:gd name="connsiteY324" fmla="*/ 2431174 h 2756518"/>
                <a:gd name="connsiteX325" fmla="*/ 2000235 w 2680673"/>
                <a:gd name="connsiteY325" fmla="*/ 2429185 h 2756518"/>
                <a:gd name="connsiteX326" fmla="*/ 1984236 w 2680673"/>
                <a:gd name="connsiteY326" fmla="*/ 2461875 h 2756518"/>
                <a:gd name="connsiteX327" fmla="*/ 1962875 w 2680673"/>
                <a:gd name="connsiteY327" fmla="*/ 2459194 h 2756518"/>
                <a:gd name="connsiteX328" fmla="*/ 1940995 w 2680673"/>
                <a:gd name="connsiteY328" fmla="*/ 2468188 h 2756518"/>
                <a:gd name="connsiteX329" fmla="*/ 1908132 w 2680673"/>
                <a:gd name="connsiteY329" fmla="*/ 2427196 h 2756518"/>
                <a:gd name="connsiteX330" fmla="*/ 1908651 w 2680673"/>
                <a:gd name="connsiteY330" fmla="*/ 2411197 h 2756518"/>
                <a:gd name="connsiteX331" fmla="*/ 1868783 w 2680673"/>
                <a:gd name="connsiteY331" fmla="*/ 2420104 h 2756518"/>
                <a:gd name="connsiteX332" fmla="*/ 1851400 w 2680673"/>
                <a:gd name="connsiteY332" fmla="*/ 2409726 h 2756518"/>
                <a:gd name="connsiteX333" fmla="*/ 1806862 w 2680673"/>
                <a:gd name="connsiteY333" fmla="*/ 2424256 h 2756518"/>
                <a:gd name="connsiteX334" fmla="*/ 1799165 w 2680673"/>
                <a:gd name="connsiteY334" fmla="*/ 2411975 h 2756518"/>
                <a:gd name="connsiteX335" fmla="*/ 1811878 w 2680673"/>
                <a:gd name="connsiteY335" fmla="*/ 2380236 h 2756518"/>
                <a:gd name="connsiteX336" fmla="*/ 1805046 w 2680673"/>
                <a:gd name="connsiteY336" fmla="*/ 2372194 h 2756518"/>
                <a:gd name="connsiteX337" fmla="*/ 1784291 w 2680673"/>
                <a:gd name="connsiteY337" fmla="*/ 2397360 h 2756518"/>
                <a:gd name="connsiteX338" fmla="*/ 1756097 w 2680673"/>
                <a:gd name="connsiteY338" fmla="*/ 2407046 h 2756518"/>
                <a:gd name="connsiteX339" fmla="*/ 1776421 w 2680673"/>
                <a:gd name="connsiteY339" fmla="*/ 2457638 h 2756518"/>
                <a:gd name="connsiteX340" fmla="*/ 1777977 w 2680673"/>
                <a:gd name="connsiteY340" fmla="*/ 2483496 h 2756518"/>
                <a:gd name="connsiteX341" fmla="*/ 1762497 w 2680673"/>
                <a:gd name="connsiteY341" fmla="*/ 2487906 h 2756518"/>
                <a:gd name="connsiteX342" fmla="*/ 1764140 w 2680673"/>
                <a:gd name="connsiteY342" fmla="*/ 2477096 h 2756518"/>
                <a:gd name="connsiteX343" fmla="*/ 1742606 w 2680673"/>
                <a:gd name="connsiteY343" fmla="*/ 2484101 h 2756518"/>
                <a:gd name="connsiteX344" fmla="*/ 1700576 w 2680673"/>
                <a:gd name="connsiteY344" fmla="*/ 2473118 h 2756518"/>
                <a:gd name="connsiteX345" fmla="*/ 1677918 w 2680673"/>
                <a:gd name="connsiteY345" fmla="*/ 2480382 h 2756518"/>
                <a:gd name="connsiteX346" fmla="*/ 1671345 w 2680673"/>
                <a:gd name="connsiteY346" fmla="*/ 2467929 h 2756518"/>
                <a:gd name="connsiteX347" fmla="*/ 1653357 w 2680673"/>
                <a:gd name="connsiteY347" fmla="*/ 2477442 h 2756518"/>
                <a:gd name="connsiteX348" fmla="*/ 1619024 w 2680673"/>
                <a:gd name="connsiteY348" fmla="*/ 2477096 h 2756518"/>
                <a:gd name="connsiteX349" fmla="*/ 1587199 w 2680673"/>
                <a:gd name="connsiteY349" fmla="*/ 2486782 h 2756518"/>
                <a:gd name="connsiteX350" fmla="*/ 1580972 w 2680673"/>
                <a:gd name="connsiteY350" fmla="*/ 2503127 h 2756518"/>
                <a:gd name="connsiteX351" fmla="*/ 1546812 w 2680673"/>
                <a:gd name="connsiteY351" fmla="*/ 2495517 h 2756518"/>
                <a:gd name="connsiteX352" fmla="*/ 1480999 w 2680673"/>
                <a:gd name="connsiteY352" fmla="*/ 2501397 h 2756518"/>
                <a:gd name="connsiteX353" fmla="*/ 1466384 w 2680673"/>
                <a:gd name="connsiteY353" fmla="*/ 2492836 h 2756518"/>
                <a:gd name="connsiteX354" fmla="*/ 1465087 w 2680673"/>
                <a:gd name="connsiteY354" fmla="*/ 2504251 h 2756518"/>
                <a:gd name="connsiteX355" fmla="*/ 1448396 w 2680673"/>
                <a:gd name="connsiteY355" fmla="*/ 2505722 h 2756518"/>
                <a:gd name="connsiteX356" fmla="*/ 1439575 w 2680673"/>
                <a:gd name="connsiteY356" fmla="*/ 2548962 h 2756518"/>
                <a:gd name="connsiteX357" fmla="*/ 1431013 w 2680673"/>
                <a:gd name="connsiteY357" fmla="*/ 2557437 h 2756518"/>
                <a:gd name="connsiteX358" fmla="*/ 1394431 w 2680673"/>
                <a:gd name="connsiteY358" fmla="*/ 2565480 h 2756518"/>
                <a:gd name="connsiteX359" fmla="*/ 1353958 w 2680673"/>
                <a:gd name="connsiteY359" fmla="*/ 2558821 h 2756518"/>
                <a:gd name="connsiteX360" fmla="*/ 1326802 w 2680673"/>
                <a:gd name="connsiteY360" fmla="*/ 2592117 h 2756518"/>
                <a:gd name="connsiteX361" fmla="*/ 1339775 w 2680673"/>
                <a:gd name="connsiteY361" fmla="*/ 2595835 h 2756518"/>
                <a:gd name="connsiteX362" fmla="*/ 1347471 w 2680673"/>
                <a:gd name="connsiteY362" fmla="*/ 2614688 h 2756518"/>
                <a:gd name="connsiteX363" fmla="*/ 1301031 w 2680673"/>
                <a:gd name="connsiteY363" fmla="*/ 2610970 h 2756518"/>
                <a:gd name="connsiteX364" fmla="*/ 1275346 w 2680673"/>
                <a:gd name="connsiteY364" fmla="*/ 2628958 h 2756518"/>
                <a:gd name="connsiteX365" fmla="*/ 1274567 w 2680673"/>
                <a:gd name="connsiteY365" fmla="*/ 2644870 h 2756518"/>
                <a:gd name="connsiteX366" fmla="*/ 1262892 w 2680673"/>
                <a:gd name="connsiteY366" fmla="*/ 2653346 h 2756518"/>
                <a:gd name="connsiteX367" fmla="*/ 1238332 w 2680673"/>
                <a:gd name="connsiteY367" fmla="*/ 2654989 h 2756518"/>
                <a:gd name="connsiteX368" fmla="*/ 1254331 w 2680673"/>
                <a:gd name="connsiteY368" fmla="*/ 2628266 h 2756518"/>
                <a:gd name="connsiteX369" fmla="*/ 1228127 w 2680673"/>
                <a:gd name="connsiteY369" fmla="*/ 2623596 h 2756518"/>
                <a:gd name="connsiteX370" fmla="*/ 1185145 w 2680673"/>
                <a:gd name="connsiteY370" fmla="*/ 2641152 h 2756518"/>
                <a:gd name="connsiteX371" fmla="*/ 1178486 w 2680673"/>
                <a:gd name="connsiteY371" fmla="*/ 2653951 h 2756518"/>
                <a:gd name="connsiteX372" fmla="*/ 1101863 w 2680673"/>
                <a:gd name="connsiteY372" fmla="*/ 2652481 h 2756518"/>
                <a:gd name="connsiteX373" fmla="*/ 1097972 w 2680673"/>
                <a:gd name="connsiteY373" fmla="*/ 2638990 h 2756518"/>
                <a:gd name="connsiteX374" fmla="*/ 1105669 w 2680673"/>
                <a:gd name="connsiteY374" fmla="*/ 2626536 h 2756518"/>
                <a:gd name="connsiteX375" fmla="*/ 1075573 w 2680673"/>
                <a:gd name="connsiteY375" fmla="*/ 2593414 h 2756518"/>
                <a:gd name="connsiteX376" fmla="*/ 1079032 w 2680673"/>
                <a:gd name="connsiteY376" fmla="*/ 2585544 h 2756518"/>
                <a:gd name="connsiteX377" fmla="*/ 1042537 w 2680673"/>
                <a:gd name="connsiteY377" fmla="*/ 2584333 h 2756518"/>
                <a:gd name="connsiteX378" fmla="*/ 1044526 w 2680673"/>
                <a:gd name="connsiteY378" fmla="*/ 2568421 h 2756518"/>
                <a:gd name="connsiteX379" fmla="*/ 1069173 w 2680673"/>
                <a:gd name="connsiteY379" fmla="*/ 2559254 h 2756518"/>
                <a:gd name="connsiteX380" fmla="*/ 1052742 w 2680673"/>
                <a:gd name="connsiteY380" fmla="*/ 2539795 h 2756518"/>
                <a:gd name="connsiteX381" fmla="*/ 992551 w 2680673"/>
                <a:gd name="connsiteY381" fmla="*/ 2558389 h 2756518"/>
                <a:gd name="connsiteX382" fmla="*/ 982173 w 2680673"/>
                <a:gd name="connsiteY382" fmla="*/ 2542044 h 2756518"/>
                <a:gd name="connsiteX383" fmla="*/ 947061 w 2680673"/>
                <a:gd name="connsiteY383" fmla="*/ 2533655 h 2756518"/>
                <a:gd name="connsiteX384" fmla="*/ 944640 w 2680673"/>
                <a:gd name="connsiteY384" fmla="*/ 2521807 h 2756518"/>
                <a:gd name="connsiteX385" fmla="*/ 894048 w 2680673"/>
                <a:gd name="connsiteY385" fmla="*/ 2514023 h 2756518"/>
                <a:gd name="connsiteX386" fmla="*/ 879606 w 2680673"/>
                <a:gd name="connsiteY386" fmla="*/ 2542476 h 2756518"/>
                <a:gd name="connsiteX387" fmla="*/ 852796 w 2680673"/>
                <a:gd name="connsiteY387" fmla="*/ 2541439 h 2756518"/>
                <a:gd name="connsiteX388" fmla="*/ 815349 w 2680673"/>
                <a:gd name="connsiteY388" fmla="*/ 2524748 h 2756518"/>
                <a:gd name="connsiteX389" fmla="*/ 829360 w 2680673"/>
                <a:gd name="connsiteY389" fmla="*/ 2500619 h 2756518"/>
                <a:gd name="connsiteX390" fmla="*/ 805837 w 2680673"/>
                <a:gd name="connsiteY390" fmla="*/ 2501311 h 2756518"/>
                <a:gd name="connsiteX391" fmla="*/ 801513 w 2680673"/>
                <a:gd name="connsiteY391" fmla="*/ 2507192 h 2756518"/>
                <a:gd name="connsiteX392" fmla="*/ 813793 w 2680673"/>
                <a:gd name="connsiteY392" fmla="*/ 2525872 h 2756518"/>
                <a:gd name="connsiteX393" fmla="*/ 802031 w 2680673"/>
                <a:gd name="connsiteY393" fmla="*/ 2567210 h 2756518"/>
                <a:gd name="connsiteX394" fmla="*/ 808690 w 2680673"/>
                <a:gd name="connsiteY394" fmla="*/ 2582258 h 2756518"/>
                <a:gd name="connsiteX395" fmla="*/ 822700 w 2680673"/>
                <a:gd name="connsiteY395" fmla="*/ 2588744 h 2756518"/>
                <a:gd name="connsiteX396" fmla="*/ 826506 w 2680673"/>
                <a:gd name="connsiteY396" fmla="*/ 2624115 h 2756518"/>
                <a:gd name="connsiteX397" fmla="*/ 804885 w 2680673"/>
                <a:gd name="connsiteY397" fmla="*/ 2642017 h 2756518"/>
                <a:gd name="connsiteX398" fmla="*/ 804626 w 2680673"/>
                <a:gd name="connsiteY398" fmla="*/ 2665972 h 2756518"/>
                <a:gd name="connsiteX399" fmla="*/ 782832 w 2680673"/>
                <a:gd name="connsiteY399" fmla="*/ 2670296 h 2756518"/>
                <a:gd name="connsiteX400" fmla="*/ 746337 w 2680673"/>
                <a:gd name="connsiteY400" fmla="*/ 2727720 h 2756518"/>
                <a:gd name="connsiteX401" fmla="*/ 692805 w 2680673"/>
                <a:gd name="connsiteY401" fmla="*/ 2755826 h 2756518"/>
                <a:gd name="connsiteX402" fmla="*/ 675076 w 2680673"/>
                <a:gd name="connsiteY402" fmla="*/ 2750810 h 2756518"/>
                <a:gd name="connsiteX403" fmla="*/ 661239 w 2680673"/>
                <a:gd name="connsiteY403" fmla="*/ 2756518 h 2756518"/>
                <a:gd name="connsiteX404" fmla="*/ 663055 w 2680673"/>
                <a:gd name="connsiteY404" fmla="*/ 2735330 h 2756518"/>
                <a:gd name="connsiteX405" fmla="*/ 682427 w 2680673"/>
                <a:gd name="connsiteY405" fmla="*/ 2722098 h 2756518"/>
                <a:gd name="connsiteX406" fmla="*/ 674125 w 2680673"/>
                <a:gd name="connsiteY406" fmla="*/ 2709646 h 2756518"/>
                <a:gd name="connsiteX407" fmla="*/ 694880 w 2680673"/>
                <a:gd name="connsiteY407" fmla="*/ 2665366 h 2756518"/>
                <a:gd name="connsiteX408" fmla="*/ 689432 w 2680673"/>
                <a:gd name="connsiteY408" fmla="*/ 2660697 h 2756518"/>
                <a:gd name="connsiteX409" fmla="*/ 681562 w 2680673"/>
                <a:gd name="connsiteY409" fmla="*/ 2667442 h 2756518"/>
                <a:gd name="connsiteX410" fmla="*/ 665044 w 2680673"/>
                <a:gd name="connsiteY410" fmla="*/ 2656718 h 2756518"/>
                <a:gd name="connsiteX411" fmla="*/ 654839 w 2680673"/>
                <a:gd name="connsiteY411" fmla="*/ 2676609 h 2756518"/>
                <a:gd name="connsiteX412" fmla="*/ 629154 w 2680673"/>
                <a:gd name="connsiteY412" fmla="*/ 2671507 h 2756518"/>
                <a:gd name="connsiteX413" fmla="*/ 618344 w 2680673"/>
                <a:gd name="connsiteY413" fmla="*/ 2687333 h 2756518"/>
                <a:gd name="connsiteX414" fmla="*/ 602864 w 2680673"/>
                <a:gd name="connsiteY414" fmla="*/ 2641498 h 2756518"/>
                <a:gd name="connsiteX415" fmla="*/ 621890 w 2680673"/>
                <a:gd name="connsiteY415" fmla="*/ 2627920 h 2756518"/>
                <a:gd name="connsiteX416" fmla="*/ 615490 w 2680673"/>
                <a:gd name="connsiteY416" fmla="*/ 2607597 h 2756518"/>
                <a:gd name="connsiteX417" fmla="*/ 594129 w 2680673"/>
                <a:gd name="connsiteY417" fmla="*/ 2597392 h 2756518"/>
                <a:gd name="connsiteX418" fmla="*/ 587816 w 2680673"/>
                <a:gd name="connsiteY418" fmla="*/ 2579836 h 2756518"/>
                <a:gd name="connsiteX419" fmla="*/ 564207 w 2680673"/>
                <a:gd name="connsiteY419" fmla="*/ 2583555 h 2756518"/>
                <a:gd name="connsiteX420" fmla="*/ 556683 w 2680673"/>
                <a:gd name="connsiteY420" fmla="*/ 2571534 h 2756518"/>
                <a:gd name="connsiteX421" fmla="*/ 561266 w 2680673"/>
                <a:gd name="connsiteY421" fmla="*/ 2567296 h 2756518"/>
                <a:gd name="connsiteX422" fmla="*/ 544575 w 2680673"/>
                <a:gd name="connsiteY422" fmla="*/ 2552162 h 2756518"/>
                <a:gd name="connsiteX423" fmla="*/ 547516 w 2680673"/>
                <a:gd name="connsiteY423" fmla="*/ 2532098 h 2756518"/>
                <a:gd name="connsiteX424" fmla="*/ 543365 w 2680673"/>
                <a:gd name="connsiteY424" fmla="*/ 2541439 h 2756518"/>
                <a:gd name="connsiteX425" fmla="*/ 520014 w 2680673"/>
                <a:gd name="connsiteY425" fmla="*/ 2545589 h 2756518"/>
                <a:gd name="connsiteX426" fmla="*/ 498135 w 2680673"/>
                <a:gd name="connsiteY426" fmla="*/ 2530542 h 2756518"/>
                <a:gd name="connsiteX427" fmla="*/ 493983 w 2680673"/>
                <a:gd name="connsiteY427" fmla="*/ 2546714 h 2756518"/>
                <a:gd name="connsiteX428" fmla="*/ 461553 w 2680673"/>
                <a:gd name="connsiteY428" fmla="*/ 2530542 h 2756518"/>
                <a:gd name="connsiteX429" fmla="*/ 468125 w 2680673"/>
                <a:gd name="connsiteY429" fmla="*/ 2505375 h 2756518"/>
                <a:gd name="connsiteX430" fmla="*/ 453770 w 2680673"/>
                <a:gd name="connsiteY430" fmla="*/ 2492144 h 2756518"/>
                <a:gd name="connsiteX431" fmla="*/ 432063 w 2680673"/>
                <a:gd name="connsiteY431" fmla="*/ 2501570 h 2756518"/>
                <a:gd name="connsiteX432" fmla="*/ 417966 w 2680673"/>
                <a:gd name="connsiteY432" fmla="*/ 2542390 h 2756518"/>
                <a:gd name="connsiteX433" fmla="*/ 342986 w 2680673"/>
                <a:gd name="connsiteY433" fmla="*/ 2530715 h 2756518"/>
                <a:gd name="connsiteX434" fmla="*/ 342986 w 2680673"/>
                <a:gd name="connsiteY434" fmla="*/ 2530715 h 2756518"/>
                <a:gd name="connsiteX435" fmla="*/ 349473 w 2680673"/>
                <a:gd name="connsiteY435" fmla="*/ 2503559 h 2756518"/>
                <a:gd name="connsiteX436" fmla="*/ 364347 w 2680673"/>
                <a:gd name="connsiteY436" fmla="*/ 2486003 h 2756518"/>
                <a:gd name="connsiteX437" fmla="*/ 374985 w 2680673"/>
                <a:gd name="connsiteY437" fmla="*/ 2478912 h 2756518"/>
                <a:gd name="connsiteX438" fmla="*/ 401102 w 2680673"/>
                <a:gd name="connsiteY438" fmla="*/ 2487041 h 2756518"/>
                <a:gd name="connsiteX439" fmla="*/ 427393 w 2680673"/>
                <a:gd name="connsiteY439" fmla="*/ 2478566 h 2756518"/>
                <a:gd name="connsiteX440" fmla="*/ 450137 w 2680673"/>
                <a:gd name="connsiteY440" fmla="*/ 2460145 h 2756518"/>
                <a:gd name="connsiteX441" fmla="*/ 448494 w 2680673"/>
                <a:gd name="connsiteY441" fmla="*/ 2450114 h 2756518"/>
                <a:gd name="connsiteX442" fmla="*/ 462072 w 2680673"/>
                <a:gd name="connsiteY442" fmla="*/ 2448298 h 2756518"/>
                <a:gd name="connsiteX443" fmla="*/ 470287 w 2680673"/>
                <a:gd name="connsiteY443" fmla="*/ 2436450 h 2756518"/>
                <a:gd name="connsiteX444" fmla="*/ 470287 w 2680673"/>
                <a:gd name="connsiteY444" fmla="*/ 2436450 h 2756518"/>
                <a:gd name="connsiteX445" fmla="*/ 470720 w 2680673"/>
                <a:gd name="connsiteY445" fmla="*/ 2432817 h 2756518"/>
                <a:gd name="connsiteX446" fmla="*/ 470720 w 2680673"/>
                <a:gd name="connsiteY446" fmla="*/ 2432817 h 2756518"/>
                <a:gd name="connsiteX447" fmla="*/ 482308 w 2680673"/>
                <a:gd name="connsiteY447" fmla="*/ 2424515 h 2756518"/>
                <a:gd name="connsiteX448" fmla="*/ 544143 w 2680673"/>
                <a:gd name="connsiteY448" fmla="*/ 2446049 h 2756518"/>
                <a:gd name="connsiteX449" fmla="*/ 563428 w 2680673"/>
                <a:gd name="connsiteY449" fmla="*/ 2422526 h 2756518"/>
                <a:gd name="connsiteX450" fmla="*/ 578649 w 2680673"/>
                <a:gd name="connsiteY450" fmla="*/ 2417683 h 2756518"/>
                <a:gd name="connsiteX451" fmla="*/ 580811 w 2680673"/>
                <a:gd name="connsiteY451" fmla="*/ 2427196 h 2756518"/>
                <a:gd name="connsiteX452" fmla="*/ 599145 w 2680673"/>
                <a:gd name="connsiteY452" fmla="*/ 2426504 h 2756518"/>
                <a:gd name="connsiteX453" fmla="*/ 605977 w 2680673"/>
                <a:gd name="connsiteY453" fmla="*/ 2455995 h 2756518"/>
                <a:gd name="connsiteX454" fmla="*/ 613934 w 2680673"/>
                <a:gd name="connsiteY454" fmla="*/ 2428407 h 2756518"/>
                <a:gd name="connsiteX455" fmla="*/ 625522 w 2680673"/>
                <a:gd name="connsiteY455" fmla="*/ 2434288 h 2756518"/>
                <a:gd name="connsiteX456" fmla="*/ 635814 w 2680673"/>
                <a:gd name="connsiteY456" fmla="*/ 2424861 h 2756518"/>
                <a:gd name="connsiteX457" fmla="*/ 640829 w 2680673"/>
                <a:gd name="connsiteY457" fmla="*/ 2405143 h 2756518"/>
                <a:gd name="connsiteX458" fmla="*/ 627771 w 2680673"/>
                <a:gd name="connsiteY458" fmla="*/ 2390528 h 2756518"/>
                <a:gd name="connsiteX459" fmla="*/ 628722 w 2680673"/>
                <a:gd name="connsiteY459" fmla="*/ 2357233 h 2756518"/>
                <a:gd name="connsiteX460" fmla="*/ 598713 w 2680673"/>
                <a:gd name="connsiteY460" fmla="*/ 2335007 h 2756518"/>
                <a:gd name="connsiteX461" fmla="*/ 613934 w 2680673"/>
                <a:gd name="connsiteY461" fmla="*/ 2321169 h 2756518"/>
                <a:gd name="connsiteX462" fmla="*/ 626560 w 2680673"/>
                <a:gd name="connsiteY462" fmla="*/ 2324283 h 2756518"/>
                <a:gd name="connsiteX463" fmla="*/ 629760 w 2680673"/>
                <a:gd name="connsiteY463" fmla="*/ 2314683 h 2756518"/>
                <a:gd name="connsiteX464" fmla="*/ 639619 w 2680673"/>
                <a:gd name="connsiteY464" fmla="*/ 2316673 h 2756518"/>
                <a:gd name="connsiteX465" fmla="*/ 620160 w 2680673"/>
                <a:gd name="connsiteY465" fmla="*/ 2289863 h 2756518"/>
                <a:gd name="connsiteX466" fmla="*/ 622495 w 2680673"/>
                <a:gd name="connsiteY466" fmla="*/ 2281474 h 2756518"/>
                <a:gd name="connsiteX467" fmla="*/ 614020 w 2680673"/>
                <a:gd name="connsiteY467" fmla="*/ 2290295 h 2756518"/>
                <a:gd name="connsiteX468" fmla="*/ 621717 w 2680673"/>
                <a:gd name="connsiteY468" fmla="*/ 2272653 h 2756518"/>
                <a:gd name="connsiteX469" fmla="*/ 609436 w 2680673"/>
                <a:gd name="connsiteY469" fmla="*/ 2278966 h 2756518"/>
                <a:gd name="connsiteX470" fmla="*/ 606756 w 2680673"/>
                <a:gd name="connsiteY470" fmla="*/ 2270231 h 2756518"/>
                <a:gd name="connsiteX471" fmla="*/ 622322 w 2680673"/>
                <a:gd name="connsiteY471" fmla="*/ 2259335 h 2756518"/>
                <a:gd name="connsiteX472" fmla="*/ 616874 w 2680673"/>
                <a:gd name="connsiteY472" fmla="*/ 2255270 h 2756518"/>
                <a:gd name="connsiteX473" fmla="*/ 624398 w 2680673"/>
                <a:gd name="connsiteY473" fmla="*/ 2234082 h 2756518"/>
                <a:gd name="connsiteX474" fmla="*/ 625090 w 2680673"/>
                <a:gd name="connsiteY474" fmla="*/ 2215402 h 2756518"/>
                <a:gd name="connsiteX475" fmla="*/ 612377 w 2680673"/>
                <a:gd name="connsiteY475" fmla="*/ 2202862 h 2756518"/>
                <a:gd name="connsiteX476" fmla="*/ 612377 w 2680673"/>
                <a:gd name="connsiteY476" fmla="*/ 2187728 h 2756518"/>
                <a:gd name="connsiteX477" fmla="*/ 627511 w 2680673"/>
                <a:gd name="connsiteY477" fmla="*/ 2181415 h 2756518"/>
                <a:gd name="connsiteX478" fmla="*/ 641867 w 2680673"/>
                <a:gd name="connsiteY478" fmla="*/ 2122694 h 2756518"/>
                <a:gd name="connsiteX479" fmla="*/ 641867 w 2680673"/>
                <a:gd name="connsiteY479" fmla="*/ 2122694 h 2756518"/>
                <a:gd name="connsiteX480" fmla="*/ 641175 w 2680673"/>
                <a:gd name="connsiteY480" fmla="*/ 2117246 h 2756518"/>
                <a:gd name="connsiteX481" fmla="*/ 641175 w 2680673"/>
                <a:gd name="connsiteY481" fmla="*/ 2117246 h 2756518"/>
                <a:gd name="connsiteX482" fmla="*/ 643597 w 2680673"/>
                <a:gd name="connsiteY482" fmla="*/ 2112749 h 2756518"/>
                <a:gd name="connsiteX483" fmla="*/ 643597 w 2680673"/>
                <a:gd name="connsiteY483" fmla="*/ 2112749 h 2756518"/>
                <a:gd name="connsiteX484" fmla="*/ 643597 w 2680673"/>
                <a:gd name="connsiteY484" fmla="*/ 2100035 h 2756518"/>
                <a:gd name="connsiteX485" fmla="*/ 643597 w 2680673"/>
                <a:gd name="connsiteY485" fmla="*/ 2100035 h 2756518"/>
                <a:gd name="connsiteX486" fmla="*/ 638927 w 2680673"/>
                <a:gd name="connsiteY486" fmla="*/ 2068729 h 2756518"/>
                <a:gd name="connsiteX487" fmla="*/ 623620 w 2680673"/>
                <a:gd name="connsiteY487" fmla="*/ 2052903 h 2756518"/>
                <a:gd name="connsiteX488" fmla="*/ 599318 w 2680673"/>
                <a:gd name="connsiteY488" fmla="*/ 1968497 h 2756518"/>
                <a:gd name="connsiteX489" fmla="*/ 599837 w 2680673"/>
                <a:gd name="connsiteY489" fmla="*/ 1928888 h 2756518"/>
                <a:gd name="connsiteX490" fmla="*/ 562823 w 2680673"/>
                <a:gd name="connsiteY490" fmla="*/ 1874751 h 2756518"/>
                <a:gd name="connsiteX491" fmla="*/ 563342 w 2680673"/>
                <a:gd name="connsiteY491" fmla="*/ 1861519 h 2756518"/>
                <a:gd name="connsiteX492" fmla="*/ 550197 w 2680673"/>
                <a:gd name="connsiteY492" fmla="*/ 1861086 h 2756518"/>
                <a:gd name="connsiteX493" fmla="*/ 547775 w 2680673"/>
                <a:gd name="connsiteY493" fmla="*/ 1849066 h 2756518"/>
                <a:gd name="connsiteX494" fmla="*/ 586951 w 2680673"/>
                <a:gd name="connsiteY494" fmla="*/ 1806949 h 2756518"/>
                <a:gd name="connsiteX495" fmla="*/ 579341 w 2680673"/>
                <a:gd name="connsiteY495" fmla="*/ 1799944 h 2756518"/>
                <a:gd name="connsiteX496" fmla="*/ 584443 w 2680673"/>
                <a:gd name="connsiteY496" fmla="*/ 1782129 h 2756518"/>
                <a:gd name="connsiteX497" fmla="*/ 598626 w 2680673"/>
                <a:gd name="connsiteY497" fmla="*/ 1785934 h 2756518"/>
                <a:gd name="connsiteX498" fmla="*/ 622409 w 2680673"/>
                <a:gd name="connsiteY498" fmla="*/ 1766822 h 2756518"/>
                <a:gd name="connsiteX499" fmla="*/ 636765 w 2680673"/>
                <a:gd name="connsiteY499" fmla="*/ 1785242 h 2756518"/>
                <a:gd name="connsiteX500" fmla="*/ 657866 w 2680673"/>
                <a:gd name="connsiteY500" fmla="*/ 1783080 h 2756518"/>
                <a:gd name="connsiteX501" fmla="*/ 665044 w 2680673"/>
                <a:gd name="connsiteY501" fmla="*/ 1768465 h 2756518"/>
                <a:gd name="connsiteX502" fmla="*/ 696783 w 2680673"/>
                <a:gd name="connsiteY502" fmla="*/ 1755060 h 2756518"/>
                <a:gd name="connsiteX503" fmla="*/ 696956 w 2680673"/>
                <a:gd name="connsiteY503" fmla="*/ 1743558 h 2756518"/>
                <a:gd name="connsiteX504" fmla="*/ 689000 w 2680673"/>
                <a:gd name="connsiteY504" fmla="*/ 1742866 h 2756518"/>
                <a:gd name="connsiteX505" fmla="*/ 693237 w 2680673"/>
                <a:gd name="connsiteY505" fmla="*/ 1738715 h 2756518"/>
                <a:gd name="connsiteX506" fmla="*/ 735094 w 2680673"/>
                <a:gd name="connsiteY506" fmla="*/ 1729202 h 2756518"/>
                <a:gd name="connsiteX507" fmla="*/ 730079 w 2680673"/>
                <a:gd name="connsiteY507" fmla="*/ 1712684 h 2756518"/>
                <a:gd name="connsiteX508" fmla="*/ 736478 w 2680673"/>
                <a:gd name="connsiteY508" fmla="*/ 1694782 h 2756518"/>
                <a:gd name="connsiteX509" fmla="*/ 725582 w 2680673"/>
                <a:gd name="connsiteY509" fmla="*/ 1673940 h 2756518"/>
                <a:gd name="connsiteX510" fmla="*/ 728089 w 2680673"/>
                <a:gd name="connsiteY510" fmla="*/ 1662438 h 2756518"/>
                <a:gd name="connsiteX511" fmla="*/ 741581 w 2680673"/>
                <a:gd name="connsiteY511" fmla="*/ 1658114 h 2756518"/>
                <a:gd name="connsiteX512" fmla="*/ 704394 w 2680673"/>
                <a:gd name="connsiteY512" fmla="*/ 1611155 h 2756518"/>
                <a:gd name="connsiteX513" fmla="*/ 705172 w 2680673"/>
                <a:gd name="connsiteY513" fmla="*/ 1598615 h 2756518"/>
                <a:gd name="connsiteX514" fmla="*/ 714425 w 2680673"/>
                <a:gd name="connsiteY514" fmla="*/ 1593858 h 2756518"/>
                <a:gd name="connsiteX515" fmla="*/ 712004 w 2680673"/>
                <a:gd name="connsiteY515" fmla="*/ 1579762 h 2756518"/>
                <a:gd name="connsiteX516" fmla="*/ 731462 w 2680673"/>
                <a:gd name="connsiteY516" fmla="*/ 1594291 h 2756518"/>
                <a:gd name="connsiteX517" fmla="*/ 748672 w 2680673"/>
                <a:gd name="connsiteY517" fmla="*/ 1591091 h 2756518"/>
                <a:gd name="connsiteX518" fmla="*/ 762855 w 2680673"/>
                <a:gd name="connsiteY518" fmla="*/ 1620927 h 2756518"/>
                <a:gd name="connsiteX519" fmla="*/ 777990 w 2680673"/>
                <a:gd name="connsiteY519" fmla="*/ 1610030 h 2756518"/>
                <a:gd name="connsiteX520" fmla="*/ 788973 w 2680673"/>
                <a:gd name="connsiteY520" fmla="*/ 1583999 h 2756518"/>
                <a:gd name="connsiteX521" fmla="*/ 805491 w 2680673"/>
                <a:gd name="connsiteY521" fmla="*/ 1587891 h 2756518"/>
                <a:gd name="connsiteX522" fmla="*/ 797015 w 2680673"/>
                <a:gd name="connsiteY522" fmla="*/ 1590312 h 2756518"/>
                <a:gd name="connsiteX523" fmla="*/ 799005 w 2680673"/>
                <a:gd name="connsiteY523" fmla="*/ 1604668 h 2756518"/>
                <a:gd name="connsiteX524" fmla="*/ 790443 w 2680673"/>
                <a:gd name="connsiteY524" fmla="*/ 1614268 h 2756518"/>
                <a:gd name="connsiteX525" fmla="*/ 820192 w 2680673"/>
                <a:gd name="connsiteY525" fmla="*/ 1606657 h 2756518"/>
                <a:gd name="connsiteX526" fmla="*/ 836710 w 2680673"/>
                <a:gd name="connsiteY526" fmla="*/ 1592647 h 2756518"/>
                <a:gd name="connsiteX527" fmla="*/ 823738 w 2680673"/>
                <a:gd name="connsiteY527" fmla="*/ 1579762 h 2756518"/>
                <a:gd name="connsiteX528" fmla="*/ 830051 w 2680673"/>
                <a:gd name="connsiteY528" fmla="*/ 1575351 h 2756518"/>
                <a:gd name="connsiteX529" fmla="*/ 814917 w 2680673"/>
                <a:gd name="connsiteY529" fmla="*/ 1558314 h 2756518"/>
                <a:gd name="connsiteX530" fmla="*/ 819847 w 2680673"/>
                <a:gd name="connsiteY530" fmla="*/ 1552606 h 2756518"/>
                <a:gd name="connsiteX531" fmla="*/ 810420 w 2680673"/>
                <a:gd name="connsiteY531" fmla="*/ 1558574 h 2756518"/>
                <a:gd name="connsiteX532" fmla="*/ 793643 w 2680673"/>
                <a:gd name="connsiteY532" fmla="*/ 1543094 h 2756518"/>
                <a:gd name="connsiteX533" fmla="*/ 800129 w 2680673"/>
                <a:gd name="connsiteY533" fmla="*/ 1535137 h 2756518"/>
                <a:gd name="connsiteX534" fmla="*/ 791654 w 2680673"/>
                <a:gd name="connsiteY534" fmla="*/ 1522943 h 2756518"/>
                <a:gd name="connsiteX535" fmla="*/ 802896 w 2680673"/>
                <a:gd name="connsiteY535" fmla="*/ 1518792 h 2756518"/>
                <a:gd name="connsiteX536" fmla="*/ 796237 w 2680673"/>
                <a:gd name="connsiteY536" fmla="*/ 1499766 h 2756518"/>
                <a:gd name="connsiteX537" fmla="*/ 811804 w 2680673"/>
                <a:gd name="connsiteY537" fmla="*/ 1489388 h 2756518"/>
                <a:gd name="connsiteX538" fmla="*/ 811631 w 2680673"/>
                <a:gd name="connsiteY538" fmla="*/ 1473216 h 2756518"/>
                <a:gd name="connsiteX539" fmla="*/ 799783 w 2680673"/>
                <a:gd name="connsiteY539" fmla="*/ 1462666 h 2756518"/>
                <a:gd name="connsiteX540" fmla="*/ 814052 w 2680673"/>
                <a:gd name="connsiteY540" fmla="*/ 1449779 h 2756518"/>
                <a:gd name="connsiteX541" fmla="*/ 814139 w 2680673"/>
                <a:gd name="connsiteY541" fmla="*/ 1424787 h 2756518"/>
                <a:gd name="connsiteX542" fmla="*/ 797188 w 2680673"/>
                <a:gd name="connsiteY542" fmla="*/ 1410603 h 2756518"/>
                <a:gd name="connsiteX543" fmla="*/ 816041 w 2680673"/>
                <a:gd name="connsiteY543" fmla="*/ 1401177 h 2756518"/>
                <a:gd name="connsiteX544" fmla="*/ 805491 w 2680673"/>
                <a:gd name="connsiteY544" fmla="*/ 1386994 h 2756518"/>
                <a:gd name="connsiteX545" fmla="*/ 812755 w 2680673"/>
                <a:gd name="connsiteY545" fmla="*/ 1382929 h 2756518"/>
                <a:gd name="connsiteX546" fmla="*/ 801080 w 2680673"/>
                <a:gd name="connsiteY546" fmla="*/ 1375838 h 2756518"/>
                <a:gd name="connsiteX547" fmla="*/ 794248 w 2680673"/>
                <a:gd name="connsiteY547" fmla="*/ 1357763 h 2756518"/>
                <a:gd name="connsiteX548" fmla="*/ 786983 w 2680673"/>
                <a:gd name="connsiteY548" fmla="*/ 1359492 h 2756518"/>
                <a:gd name="connsiteX549" fmla="*/ 791654 w 2680673"/>
                <a:gd name="connsiteY549" fmla="*/ 1344964 h 2756518"/>
                <a:gd name="connsiteX550" fmla="*/ 787589 w 2680673"/>
                <a:gd name="connsiteY550" fmla="*/ 1349461 h 2756518"/>
                <a:gd name="connsiteX551" fmla="*/ 781622 w 2680673"/>
                <a:gd name="connsiteY551" fmla="*/ 1339861 h 2756518"/>
                <a:gd name="connsiteX552" fmla="*/ 774011 w 2680673"/>
                <a:gd name="connsiteY552" fmla="*/ 1341332 h 2756518"/>
                <a:gd name="connsiteX553" fmla="*/ 774011 w 2680673"/>
                <a:gd name="connsiteY553" fmla="*/ 1330954 h 2756518"/>
                <a:gd name="connsiteX554" fmla="*/ 760261 w 2680673"/>
                <a:gd name="connsiteY554" fmla="*/ 1327840 h 2756518"/>
                <a:gd name="connsiteX555" fmla="*/ 755937 w 2680673"/>
                <a:gd name="connsiteY555" fmla="*/ 1308036 h 2756518"/>
                <a:gd name="connsiteX556" fmla="*/ 741235 w 2680673"/>
                <a:gd name="connsiteY556" fmla="*/ 1309420 h 2756518"/>
                <a:gd name="connsiteX557" fmla="*/ 725841 w 2680673"/>
                <a:gd name="connsiteY557" fmla="*/ 1295669 h 2756518"/>
                <a:gd name="connsiteX558" fmla="*/ 702059 w 2680673"/>
                <a:gd name="connsiteY558" fmla="*/ 1297658 h 2756518"/>
                <a:gd name="connsiteX559" fmla="*/ 708458 w 2680673"/>
                <a:gd name="connsiteY559" fmla="*/ 1278719 h 2756518"/>
                <a:gd name="connsiteX560" fmla="*/ 693324 w 2680673"/>
                <a:gd name="connsiteY560" fmla="*/ 1267822 h 2756518"/>
                <a:gd name="connsiteX561" fmla="*/ 702145 w 2680673"/>
                <a:gd name="connsiteY561" fmla="*/ 1254417 h 2756518"/>
                <a:gd name="connsiteX562" fmla="*/ 689778 w 2680673"/>
                <a:gd name="connsiteY562" fmla="*/ 1256147 h 2756518"/>
                <a:gd name="connsiteX563" fmla="*/ 679487 w 2680673"/>
                <a:gd name="connsiteY563" fmla="*/ 1246634 h 2756518"/>
                <a:gd name="connsiteX564" fmla="*/ 687962 w 2680673"/>
                <a:gd name="connsiteY564" fmla="*/ 1231673 h 2756518"/>
                <a:gd name="connsiteX565" fmla="*/ 704740 w 2680673"/>
                <a:gd name="connsiteY565" fmla="*/ 1222679 h 2756518"/>
                <a:gd name="connsiteX566" fmla="*/ 700761 w 2680673"/>
                <a:gd name="connsiteY566" fmla="*/ 1206506 h 2756518"/>
                <a:gd name="connsiteX567" fmla="*/ 684676 w 2680673"/>
                <a:gd name="connsiteY567" fmla="*/ 1194313 h 2756518"/>
                <a:gd name="connsiteX568" fmla="*/ 673865 w 2680673"/>
                <a:gd name="connsiteY568" fmla="*/ 1201404 h 2756518"/>
                <a:gd name="connsiteX569" fmla="*/ 663142 w 2680673"/>
                <a:gd name="connsiteY569" fmla="*/ 1178054 h 2756518"/>
                <a:gd name="connsiteX570" fmla="*/ 656915 w 2680673"/>
                <a:gd name="connsiteY570" fmla="*/ 1181859 h 2756518"/>
                <a:gd name="connsiteX571" fmla="*/ 649824 w 2680673"/>
                <a:gd name="connsiteY571" fmla="*/ 1169492 h 2756518"/>
                <a:gd name="connsiteX572" fmla="*/ 632614 w 2680673"/>
                <a:gd name="connsiteY572" fmla="*/ 1163871 h 2756518"/>
                <a:gd name="connsiteX573" fmla="*/ 633652 w 2680673"/>
                <a:gd name="connsiteY573" fmla="*/ 1153926 h 2756518"/>
                <a:gd name="connsiteX574" fmla="*/ 641175 w 2680673"/>
                <a:gd name="connsiteY574" fmla="*/ 1154098 h 2756518"/>
                <a:gd name="connsiteX575" fmla="*/ 629933 w 2680673"/>
                <a:gd name="connsiteY575" fmla="*/ 1123657 h 2756518"/>
                <a:gd name="connsiteX576" fmla="*/ 637716 w 2680673"/>
                <a:gd name="connsiteY576" fmla="*/ 1119333 h 2756518"/>
                <a:gd name="connsiteX577" fmla="*/ 624744 w 2680673"/>
                <a:gd name="connsiteY577" fmla="*/ 1114404 h 2756518"/>
                <a:gd name="connsiteX578" fmla="*/ 632614 w 2680673"/>
                <a:gd name="connsiteY578" fmla="*/ 1099961 h 2756518"/>
                <a:gd name="connsiteX579" fmla="*/ 638148 w 2680673"/>
                <a:gd name="connsiteY579" fmla="*/ 1110944 h 2756518"/>
                <a:gd name="connsiteX580" fmla="*/ 650602 w 2680673"/>
                <a:gd name="connsiteY580" fmla="*/ 1096156 h 2756518"/>
                <a:gd name="connsiteX581" fmla="*/ 636851 w 2680673"/>
                <a:gd name="connsiteY581" fmla="*/ 1079032 h 2756518"/>
                <a:gd name="connsiteX582" fmla="*/ 642386 w 2680673"/>
                <a:gd name="connsiteY582" fmla="*/ 1060093 h 2756518"/>
                <a:gd name="connsiteX583" fmla="*/ 624744 w 2680673"/>
                <a:gd name="connsiteY583" fmla="*/ 1054904 h 2756518"/>
                <a:gd name="connsiteX584" fmla="*/ 620766 w 2680673"/>
                <a:gd name="connsiteY584" fmla="*/ 1044094 h 2756518"/>
                <a:gd name="connsiteX585" fmla="*/ 622928 w 2680673"/>
                <a:gd name="connsiteY585" fmla="*/ 1035619 h 2756518"/>
                <a:gd name="connsiteX586" fmla="*/ 632008 w 2680673"/>
                <a:gd name="connsiteY586" fmla="*/ 1036829 h 2756518"/>
                <a:gd name="connsiteX587" fmla="*/ 623101 w 2680673"/>
                <a:gd name="connsiteY587" fmla="*/ 1012701 h 2756518"/>
                <a:gd name="connsiteX588" fmla="*/ 653196 w 2680673"/>
                <a:gd name="connsiteY588" fmla="*/ 998518 h 2756518"/>
                <a:gd name="connsiteX589" fmla="*/ 637716 w 2680673"/>
                <a:gd name="connsiteY589" fmla="*/ 963061 h 2756518"/>
                <a:gd name="connsiteX590" fmla="*/ 615923 w 2680673"/>
                <a:gd name="connsiteY590" fmla="*/ 954586 h 2756518"/>
                <a:gd name="connsiteX591" fmla="*/ 621804 w 2680673"/>
                <a:gd name="connsiteY591" fmla="*/ 942046 h 2756518"/>
                <a:gd name="connsiteX592" fmla="*/ 631230 w 2680673"/>
                <a:gd name="connsiteY592" fmla="*/ 941180 h 2756518"/>
                <a:gd name="connsiteX593" fmla="*/ 619296 w 2680673"/>
                <a:gd name="connsiteY593" fmla="*/ 917917 h 2756518"/>
                <a:gd name="connsiteX594" fmla="*/ 631230 w 2680673"/>
                <a:gd name="connsiteY594" fmla="*/ 902350 h 2756518"/>
                <a:gd name="connsiteX595" fmla="*/ 610474 w 2680673"/>
                <a:gd name="connsiteY595" fmla="*/ 900102 h 2756518"/>
                <a:gd name="connsiteX596" fmla="*/ 613934 w 2680673"/>
                <a:gd name="connsiteY596" fmla="*/ 880903 h 2756518"/>
                <a:gd name="connsiteX597" fmla="*/ 599318 w 2680673"/>
                <a:gd name="connsiteY597" fmla="*/ 870871 h 2756518"/>
                <a:gd name="connsiteX598" fmla="*/ 585222 w 2680673"/>
                <a:gd name="connsiteY598" fmla="*/ 885227 h 2756518"/>
                <a:gd name="connsiteX599" fmla="*/ 596983 w 2680673"/>
                <a:gd name="connsiteY599" fmla="*/ 895691 h 2756518"/>
                <a:gd name="connsiteX600" fmla="*/ 579946 w 2680673"/>
                <a:gd name="connsiteY600" fmla="*/ 907280 h 2756518"/>
                <a:gd name="connsiteX601" fmla="*/ 573806 w 2680673"/>
                <a:gd name="connsiteY601" fmla="*/ 922846 h 2756518"/>
                <a:gd name="connsiteX602" fmla="*/ 523647 w 2680673"/>
                <a:gd name="connsiteY602" fmla="*/ 923538 h 2756518"/>
                <a:gd name="connsiteX603" fmla="*/ 516036 w 2680673"/>
                <a:gd name="connsiteY603" fmla="*/ 916014 h 2756518"/>
                <a:gd name="connsiteX604" fmla="*/ 522176 w 2680673"/>
                <a:gd name="connsiteY604" fmla="*/ 865077 h 2756518"/>
                <a:gd name="connsiteX605" fmla="*/ 522176 w 2680673"/>
                <a:gd name="connsiteY605" fmla="*/ 865077 h 2756518"/>
                <a:gd name="connsiteX606" fmla="*/ 519928 w 2680673"/>
                <a:gd name="connsiteY606" fmla="*/ 865077 h 2756518"/>
                <a:gd name="connsiteX607" fmla="*/ 519928 w 2680673"/>
                <a:gd name="connsiteY607" fmla="*/ 865077 h 2756518"/>
                <a:gd name="connsiteX608" fmla="*/ 519496 w 2680673"/>
                <a:gd name="connsiteY608" fmla="*/ 857553 h 2756518"/>
                <a:gd name="connsiteX609" fmla="*/ 507475 w 2680673"/>
                <a:gd name="connsiteY609" fmla="*/ 857985 h 2756518"/>
                <a:gd name="connsiteX610" fmla="*/ 516901 w 2680673"/>
                <a:gd name="connsiteY610" fmla="*/ 841121 h 2756518"/>
                <a:gd name="connsiteX611" fmla="*/ 507820 w 2680673"/>
                <a:gd name="connsiteY611" fmla="*/ 836624 h 2756518"/>
                <a:gd name="connsiteX612" fmla="*/ 489054 w 2680673"/>
                <a:gd name="connsiteY612" fmla="*/ 853574 h 2756518"/>
                <a:gd name="connsiteX613" fmla="*/ 486027 w 2680673"/>
                <a:gd name="connsiteY613" fmla="*/ 872168 h 2756518"/>
                <a:gd name="connsiteX614" fmla="*/ 459737 w 2680673"/>
                <a:gd name="connsiteY614" fmla="*/ 863693 h 2756518"/>
                <a:gd name="connsiteX615" fmla="*/ 479973 w 2680673"/>
                <a:gd name="connsiteY615" fmla="*/ 845013 h 2756518"/>
                <a:gd name="connsiteX616" fmla="*/ 476774 w 2680673"/>
                <a:gd name="connsiteY616" fmla="*/ 830397 h 2756518"/>
                <a:gd name="connsiteX617" fmla="*/ 493292 w 2680673"/>
                <a:gd name="connsiteY617" fmla="*/ 816561 h 2756518"/>
                <a:gd name="connsiteX618" fmla="*/ 483865 w 2680673"/>
                <a:gd name="connsiteY618" fmla="*/ 789319 h 2756518"/>
                <a:gd name="connsiteX619" fmla="*/ 470201 w 2680673"/>
                <a:gd name="connsiteY619" fmla="*/ 781276 h 2756518"/>
                <a:gd name="connsiteX620" fmla="*/ 471931 w 2680673"/>
                <a:gd name="connsiteY620" fmla="*/ 738381 h 2756518"/>
                <a:gd name="connsiteX621" fmla="*/ 450916 w 2680673"/>
                <a:gd name="connsiteY621" fmla="*/ 722641 h 2756518"/>
                <a:gd name="connsiteX622" fmla="*/ 453424 w 2680673"/>
                <a:gd name="connsiteY622" fmla="*/ 714339 h 2756518"/>
                <a:gd name="connsiteX623" fmla="*/ 428171 w 2680673"/>
                <a:gd name="connsiteY623" fmla="*/ 732068 h 2756518"/>
                <a:gd name="connsiteX624" fmla="*/ 419004 w 2680673"/>
                <a:gd name="connsiteY624" fmla="*/ 750835 h 2756518"/>
                <a:gd name="connsiteX625" fmla="*/ 419004 w 2680673"/>
                <a:gd name="connsiteY625" fmla="*/ 750835 h 2756518"/>
                <a:gd name="connsiteX626" fmla="*/ 413988 w 2680673"/>
                <a:gd name="connsiteY626" fmla="*/ 750835 h 2756518"/>
                <a:gd name="connsiteX627" fmla="*/ 413988 w 2680673"/>
                <a:gd name="connsiteY627" fmla="*/ 750835 h 2756518"/>
                <a:gd name="connsiteX628" fmla="*/ 404561 w 2680673"/>
                <a:gd name="connsiteY628" fmla="*/ 717366 h 2756518"/>
                <a:gd name="connsiteX629" fmla="*/ 386660 w 2680673"/>
                <a:gd name="connsiteY629" fmla="*/ 726619 h 2756518"/>
                <a:gd name="connsiteX630" fmla="*/ 385708 w 2680673"/>
                <a:gd name="connsiteY630" fmla="*/ 746251 h 2756518"/>
                <a:gd name="connsiteX631" fmla="*/ 377839 w 2680673"/>
                <a:gd name="connsiteY631" fmla="*/ 749969 h 2756518"/>
                <a:gd name="connsiteX632" fmla="*/ 377839 w 2680673"/>
                <a:gd name="connsiteY632" fmla="*/ 749969 h 2756518"/>
                <a:gd name="connsiteX633" fmla="*/ 373255 w 2680673"/>
                <a:gd name="connsiteY633" fmla="*/ 751526 h 2756518"/>
                <a:gd name="connsiteX634" fmla="*/ 373255 w 2680673"/>
                <a:gd name="connsiteY634" fmla="*/ 751526 h 2756518"/>
                <a:gd name="connsiteX635" fmla="*/ 357688 w 2680673"/>
                <a:gd name="connsiteY635" fmla="*/ 736911 h 2756518"/>
                <a:gd name="connsiteX636" fmla="*/ 367028 w 2680673"/>
                <a:gd name="connsiteY636" fmla="*/ 720566 h 2756518"/>
                <a:gd name="connsiteX637" fmla="*/ 358640 w 2680673"/>
                <a:gd name="connsiteY637" fmla="*/ 713388 h 2756518"/>
                <a:gd name="connsiteX638" fmla="*/ 369363 w 2680673"/>
                <a:gd name="connsiteY638" fmla="*/ 708631 h 2756518"/>
                <a:gd name="connsiteX639" fmla="*/ 367634 w 2680673"/>
                <a:gd name="connsiteY639" fmla="*/ 692027 h 2756518"/>
                <a:gd name="connsiteX640" fmla="*/ 367634 w 2680673"/>
                <a:gd name="connsiteY640" fmla="*/ 692027 h 2756518"/>
                <a:gd name="connsiteX641" fmla="*/ 368844 w 2680673"/>
                <a:gd name="connsiteY641" fmla="*/ 678276 h 2756518"/>
                <a:gd name="connsiteX642" fmla="*/ 368844 w 2680673"/>
                <a:gd name="connsiteY642" fmla="*/ 678276 h 2756518"/>
                <a:gd name="connsiteX643" fmla="*/ 371006 w 2680673"/>
                <a:gd name="connsiteY643" fmla="*/ 662796 h 2756518"/>
                <a:gd name="connsiteX644" fmla="*/ 334338 w 2680673"/>
                <a:gd name="connsiteY644" fmla="*/ 673866 h 2756518"/>
                <a:gd name="connsiteX645" fmla="*/ 325777 w 2680673"/>
                <a:gd name="connsiteY645" fmla="*/ 670234 h 2756518"/>
                <a:gd name="connsiteX646" fmla="*/ 319723 w 2680673"/>
                <a:gd name="connsiteY646" fmla="*/ 677065 h 2756518"/>
                <a:gd name="connsiteX647" fmla="*/ 322577 w 2680673"/>
                <a:gd name="connsiteY647" fmla="*/ 702923 h 2756518"/>
                <a:gd name="connsiteX648" fmla="*/ 313583 w 2680673"/>
                <a:gd name="connsiteY648" fmla="*/ 683897 h 2756518"/>
                <a:gd name="connsiteX649" fmla="*/ 295335 w 2680673"/>
                <a:gd name="connsiteY649" fmla="*/ 685454 h 2756518"/>
                <a:gd name="connsiteX650" fmla="*/ 289714 w 2680673"/>
                <a:gd name="connsiteY650" fmla="*/ 665217 h 2756518"/>
                <a:gd name="connsiteX651" fmla="*/ 277087 w 2680673"/>
                <a:gd name="connsiteY651" fmla="*/ 666774 h 2756518"/>
                <a:gd name="connsiteX652" fmla="*/ 265066 w 2680673"/>
                <a:gd name="connsiteY652" fmla="*/ 681735 h 2756518"/>
                <a:gd name="connsiteX653" fmla="*/ 247078 w 2680673"/>
                <a:gd name="connsiteY653" fmla="*/ 664525 h 2756518"/>
                <a:gd name="connsiteX654" fmla="*/ 228744 w 2680673"/>
                <a:gd name="connsiteY654" fmla="*/ 681390 h 2756518"/>
                <a:gd name="connsiteX655" fmla="*/ 217674 w 2680673"/>
                <a:gd name="connsiteY655" fmla="*/ 673606 h 2756518"/>
                <a:gd name="connsiteX656" fmla="*/ 206432 w 2680673"/>
                <a:gd name="connsiteY656" fmla="*/ 682168 h 2756518"/>
                <a:gd name="connsiteX657" fmla="*/ 186541 w 2680673"/>
                <a:gd name="connsiteY657" fmla="*/ 682773 h 2756518"/>
                <a:gd name="connsiteX658" fmla="*/ 190779 w 2680673"/>
                <a:gd name="connsiteY658" fmla="*/ 703442 h 2756518"/>
                <a:gd name="connsiteX659" fmla="*/ 175817 w 2680673"/>
                <a:gd name="connsiteY659" fmla="*/ 708113 h 2756518"/>
                <a:gd name="connsiteX660" fmla="*/ 218712 w 2680673"/>
                <a:gd name="connsiteY660" fmla="*/ 716328 h 2756518"/>
                <a:gd name="connsiteX661" fmla="*/ 202540 w 2680673"/>
                <a:gd name="connsiteY661" fmla="*/ 724890 h 2756518"/>
                <a:gd name="connsiteX662" fmla="*/ 210323 w 2680673"/>
                <a:gd name="connsiteY662" fmla="*/ 737257 h 2756518"/>
                <a:gd name="connsiteX663" fmla="*/ 223555 w 2680673"/>
                <a:gd name="connsiteY663" fmla="*/ 737603 h 2756518"/>
                <a:gd name="connsiteX664" fmla="*/ 226236 w 2680673"/>
                <a:gd name="connsiteY664" fmla="*/ 714685 h 2756518"/>
                <a:gd name="connsiteX665" fmla="*/ 244051 w 2680673"/>
                <a:gd name="connsiteY665" fmla="*/ 731030 h 2756518"/>
                <a:gd name="connsiteX666" fmla="*/ 245262 w 2680673"/>
                <a:gd name="connsiteY666" fmla="*/ 749191 h 2756518"/>
                <a:gd name="connsiteX667" fmla="*/ 233501 w 2680673"/>
                <a:gd name="connsiteY667" fmla="*/ 764239 h 2756518"/>
                <a:gd name="connsiteX668" fmla="*/ 244311 w 2680673"/>
                <a:gd name="connsiteY668" fmla="*/ 775741 h 2756518"/>
                <a:gd name="connsiteX669" fmla="*/ 236873 w 2680673"/>
                <a:gd name="connsiteY669" fmla="*/ 787330 h 2756518"/>
                <a:gd name="connsiteX670" fmla="*/ 225025 w 2680673"/>
                <a:gd name="connsiteY670" fmla="*/ 788886 h 2756518"/>
                <a:gd name="connsiteX671" fmla="*/ 215166 w 2680673"/>
                <a:gd name="connsiteY671" fmla="*/ 777125 h 2756518"/>
                <a:gd name="connsiteX672" fmla="*/ 202108 w 2680673"/>
                <a:gd name="connsiteY672" fmla="*/ 788454 h 2756518"/>
                <a:gd name="connsiteX673" fmla="*/ 180314 w 2680673"/>
                <a:gd name="connsiteY673" fmla="*/ 779027 h 2756518"/>
                <a:gd name="connsiteX674" fmla="*/ 161721 w 2680673"/>
                <a:gd name="connsiteY674" fmla="*/ 797275 h 2756518"/>
                <a:gd name="connsiteX675" fmla="*/ 169504 w 2680673"/>
                <a:gd name="connsiteY675" fmla="*/ 813447 h 2756518"/>
                <a:gd name="connsiteX676" fmla="*/ 155754 w 2680673"/>
                <a:gd name="connsiteY676" fmla="*/ 831176 h 2756518"/>
                <a:gd name="connsiteX677" fmla="*/ 155754 w 2680673"/>
                <a:gd name="connsiteY677" fmla="*/ 831176 h 2756518"/>
                <a:gd name="connsiteX678" fmla="*/ 150738 w 2680673"/>
                <a:gd name="connsiteY678" fmla="*/ 830916 h 2756518"/>
                <a:gd name="connsiteX679" fmla="*/ 150738 w 2680673"/>
                <a:gd name="connsiteY679" fmla="*/ 830916 h 2756518"/>
                <a:gd name="connsiteX680" fmla="*/ 144597 w 2680673"/>
                <a:gd name="connsiteY680" fmla="*/ 841726 h 2756518"/>
                <a:gd name="connsiteX681" fmla="*/ 120037 w 2680673"/>
                <a:gd name="connsiteY681" fmla="*/ 847607 h 2756518"/>
                <a:gd name="connsiteX682" fmla="*/ 69791 w 2680673"/>
                <a:gd name="connsiteY682" fmla="*/ 844667 h 2756518"/>
                <a:gd name="connsiteX683" fmla="*/ 69791 w 2680673"/>
                <a:gd name="connsiteY683" fmla="*/ 844667 h 2756518"/>
                <a:gd name="connsiteX684" fmla="*/ 59067 w 2680673"/>
                <a:gd name="connsiteY684" fmla="*/ 825036 h 2756518"/>
                <a:gd name="connsiteX685" fmla="*/ 49986 w 2680673"/>
                <a:gd name="connsiteY685" fmla="*/ 823479 h 2756518"/>
                <a:gd name="connsiteX686" fmla="*/ 49900 w 2680673"/>
                <a:gd name="connsiteY686" fmla="*/ 808950 h 2756518"/>
                <a:gd name="connsiteX687" fmla="*/ 69272 w 2680673"/>
                <a:gd name="connsiteY687" fmla="*/ 790443 h 2756518"/>
                <a:gd name="connsiteX688" fmla="*/ 62613 w 2680673"/>
                <a:gd name="connsiteY688" fmla="*/ 746251 h 2756518"/>
                <a:gd name="connsiteX689" fmla="*/ 83714 w 2680673"/>
                <a:gd name="connsiteY689" fmla="*/ 739851 h 2756518"/>
                <a:gd name="connsiteX690" fmla="*/ 80514 w 2680673"/>
                <a:gd name="connsiteY690" fmla="*/ 728695 h 2756518"/>
                <a:gd name="connsiteX691" fmla="*/ 94438 w 2680673"/>
                <a:gd name="connsiteY691" fmla="*/ 705777 h 2756518"/>
                <a:gd name="connsiteX692" fmla="*/ 72126 w 2680673"/>
                <a:gd name="connsiteY692" fmla="*/ 690557 h 2756518"/>
                <a:gd name="connsiteX693" fmla="*/ 87087 w 2680673"/>
                <a:gd name="connsiteY693" fmla="*/ 670666 h 2756518"/>
                <a:gd name="connsiteX694" fmla="*/ 83282 w 2680673"/>
                <a:gd name="connsiteY694" fmla="*/ 658905 h 2756518"/>
                <a:gd name="connsiteX695" fmla="*/ 62699 w 2680673"/>
                <a:gd name="connsiteY695" fmla="*/ 662882 h 2756518"/>
                <a:gd name="connsiteX696" fmla="*/ 55608 w 2680673"/>
                <a:gd name="connsiteY696" fmla="*/ 640656 h 2756518"/>
                <a:gd name="connsiteX697" fmla="*/ 60278 w 2680673"/>
                <a:gd name="connsiteY697" fmla="*/ 615836 h 2756518"/>
                <a:gd name="connsiteX698" fmla="*/ 48689 w 2680673"/>
                <a:gd name="connsiteY698" fmla="*/ 628463 h 2756518"/>
                <a:gd name="connsiteX699" fmla="*/ 42203 w 2680673"/>
                <a:gd name="connsiteY699" fmla="*/ 622063 h 2756518"/>
                <a:gd name="connsiteX700" fmla="*/ 46787 w 2680673"/>
                <a:gd name="connsiteY700" fmla="*/ 616183 h 2756518"/>
                <a:gd name="connsiteX701" fmla="*/ 32863 w 2680673"/>
                <a:gd name="connsiteY701" fmla="*/ 617998 h 2756518"/>
                <a:gd name="connsiteX702" fmla="*/ 31133 w 2680673"/>
                <a:gd name="connsiteY702" fmla="*/ 598800 h 2756518"/>
                <a:gd name="connsiteX703" fmla="*/ 40646 w 2680673"/>
                <a:gd name="connsiteY703" fmla="*/ 598281 h 2756518"/>
                <a:gd name="connsiteX704" fmla="*/ 25512 w 2680673"/>
                <a:gd name="connsiteY704" fmla="*/ 561353 h 2756518"/>
                <a:gd name="connsiteX705" fmla="*/ 22918 w 2680673"/>
                <a:gd name="connsiteY705" fmla="*/ 503756 h 2756518"/>
                <a:gd name="connsiteX706" fmla="*/ 27069 w 2680673"/>
                <a:gd name="connsiteY706" fmla="*/ 491649 h 2756518"/>
                <a:gd name="connsiteX707" fmla="*/ 40128 w 2680673"/>
                <a:gd name="connsiteY707" fmla="*/ 490438 h 2756518"/>
                <a:gd name="connsiteX708" fmla="*/ 31825 w 2680673"/>
                <a:gd name="connsiteY708" fmla="*/ 481098 h 2756518"/>
                <a:gd name="connsiteX709" fmla="*/ 28798 w 2680673"/>
                <a:gd name="connsiteY709" fmla="*/ 450397 h 2756518"/>
                <a:gd name="connsiteX710" fmla="*/ 0 w 2680673"/>
                <a:gd name="connsiteY710" fmla="*/ 443825 h 2756518"/>
                <a:gd name="connsiteX711" fmla="*/ 12107 w 2680673"/>
                <a:gd name="connsiteY711" fmla="*/ 425836 h 2756518"/>
                <a:gd name="connsiteX712" fmla="*/ 11675 w 2680673"/>
                <a:gd name="connsiteY712" fmla="*/ 406464 h 2756518"/>
                <a:gd name="connsiteX713" fmla="*/ 23436 w 2680673"/>
                <a:gd name="connsiteY713" fmla="*/ 389687 h 2756518"/>
                <a:gd name="connsiteX714" fmla="*/ 78698 w 2680673"/>
                <a:gd name="connsiteY714" fmla="*/ 376715 h 2756518"/>
                <a:gd name="connsiteX715" fmla="*/ 97984 w 2680673"/>
                <a:gd name="connsiteY715" fmla="*/ 384844 h 2756518"/>
                <a:gd name="connsiteX716" fmla="*/ 96514 w 2680673"/>
                <a:gd name="connsiteY716" fmla="*/ 406550 h 2756518"/>
                <a:gd name="connsiteX717" fmla="*/ 118220 w 2680673"/>
                <a:gd name="connsiteY717" fmla="*/ 376455 h 2756518"/>
                <a:gd name="connsiteX718" fmla="*/ 115367 w 2680673"/>
                <a:gd name="connsiteY718" fmla="*/ 366856 h 2756518"/>
                <a:gd name="connsiteX719" fmla="*/ 134825 w 2680673"/>
                <a:gd name="connsiteY719" fmla="*/ 357343 h 2756518"/>
                <a:gd name="connsiteX720" fmla="*/ 153159 w 2680673"/>
                <a:gd name="connsiteY720" fmla="*/ 366423 h 2756518"/>
                <a:gd name="connsiteX721" fmla="*/ 183774 w 2680673"/>
                <a:gd name="connsiteY721" fmla="*/ 370920 h 2756518"/>
                <a:gd name="connsiteX722" fmla="*/ 193978 w 2680673"/>
                <a:gd name="connsiteY722" fmla="*/ 364607 h 2756518"/>
                <a:gd name="connsiteX723" fmla="*/ 200897 w 2680673"/>
                <a:gd name="connsiteY723" fmla="*/ 372304 h 2756518"/>
                <a:gd name="connsiteX724" fmla="*/ 216810 w 2680673"/>
                <a:gd name="connsiteY724" fmla="*/ 372477 h 2756518"/>
                <a:gd name="connsiteX725" fmla="*/ 234452 w 2680673"/>
                <a:gd name="connsiteY725" fmla="*/ 407589 h 2756518"/>
                <a:gd name="connsiteX726" fmla="*/ 251921 w 2680673"/>
                <a:gd name="connsiteY726" fmla="*/ 412691 h 2756518"/>
                <a:gd name="connsiteX727" fmla="*/ 295076 w 2680673"/>
                <a:gd name="connsiteY727" fmla="*/ 403956 h 2756518"/>
                <a:gd name="connsiteX728" fmla="*/ 292568 w 2680673"/>
                <a:gd name="connsiteY728" fmla="*/ 360456 h 2756518"/>
                <a:gd name="connsiteX729" fmla="*/ 299659 w 2680673"/>
                <a:gd name="connsiteY729" fmla="*/ 356823 h 2756518"/>
                <a:gd name="connsiteX730" fmla="*/ 299659 w 2680673"/>
                <a:gd name="connsiteY730" fmla="*/ 356823 h 2756518"/>
                <a:gd name="connsiteX731" fmla="*/ 303897 w 2680673"/>
                <a:gd name="connsiteY731" fmla="*/ 342813 h 2756518"/>
                <a:gd name="connsiteX732" fmla="*/ 303897 w 2680673"/>
                <a:gd name="connsiteY732" fmla="*/ 342813 h 2756518"/>
                <a:gd name="connsiteX733" fmla="*/ 303118 w 2680673"/>
                <a:gd name="connsiteY733" fmla="*/ 341689 h 2756518"/>
                <a:gd name="connsiteX734" fmla="*/ 303118 w 2680673"/>
                <a:gd name="connsiteY734" fmla="*/ 341689 h 2756518"/>
                <a:gd name="connsiteX735" fmla="*/ 287292 w 2680673"/>
                <a:gd name="connsiteY735" fmla="*/ 333733 h 2756518"/>
                <a:gd name="connsiteX736" fmla="*/ 287292 w 2680673"/>
                <a:gd name="connsiteY736" fmla="*/ 333733 h 2756518"/>
                <a:gd name="connsiteX737" fmla="*/ 288416 w 2680673"/>
                <a:gd name="connsiteY737" fmla="*/ 319723 h 2756518"/>
                <a:gd name="connsiteX738" fmla="*/ 296805 w 2680673"/>
                <a:gd name="connsiteY738" fmla="*/ 314448 h 2756518"/>
                <a:gd name="connsiteX739" fmla="*/ 285563 w 2680673"/>
                <a:gd name="connsiteY739" fmla="*/ 291011 h 2756518"/>
                <a:gd name="connsiteX740" fmla="*/ 288416 w 2680673"/>
                <a:gd name="connsiteY740" fmla="*/ 277952 h 2756518"/>
                <a:gd name="connsiteX741" fmla="*/ 311421 w 2680673"/>
                <a:gd name="connsiteY741" fmla="*/ 292481 h 2756518"/>
                <a:gd name="connsiteX742" fmla="*/ 330274 w 2680673"/>
                <a:gd name="connsiteY742" fmla="*/ 285736 h 2756518"/>
                <a:gd name="connsiteX743" fmla="*/ 333906 w 2680673"/>
                <a:gd name="connsiteY743" fmla="*/ 295076 h 2756518"/>
                <a:gd name="connsiteX744" fmla="*/ 378876 w 2680673"/>
                <a:gd name="connsiteY744" fmla="*/ 284957 h 2756518"/>
                <a:gd name="connsiteX745" fmla="*/ 379482 w 2680673"/>
                <a:gd name="connsiteY745" fmla="*/ 278471 h 2756518"/>
                <a:gd name="connsiteX746" fmla="*/ 364088 w 2680673"/>
                <a:gd name="connsiteY746" fmla="*/ 270255 h 2756518"/>
                <a:gd name="connsiteX747" fmla="*/ 373255 w 2680673"/>
                <a:gd name="connsiteY747" fmla="*/ 252527 h 2756518"/>
                <a:gd name="connsiteX748" fmla="*/ 399372 w 2680673"/>
                <a:gd name="connsiteY748" fmla="*/ 244051 h 2756518"/>
                <a:gd name="connsiteX749" fmla="*/ 424193 w 2680673"/>
                <a:gd name="connsiteY749" fmla="*/ 219231 h 2756518"/>
                <a:gd name="connsiteX750" fmla="*/ 424366 w 2680673"/>
                <a:gd name="connsiteY750" fmla="*/ 191990 h 2756518"/>
                <a:gd name="connsiteX751" fmla="*/ 416842 w 2680673"/>
                <a:gd name="connsiteY751" fmla="*/ 179623 h 2756518"/>
                <a:gd name="connsiteX752" fmla="*/ 432668 w 2680673"/>
                <a:gd name="connsiteY752" fmla="*/ 119691 h 2756518"/>
                <a:gd name="connsiteX753" fmla="*/ 443219 w 2680673"/>
                <a:gd name="connsiteY753" fmla="*/ 125226 h 2756518"/>
                <a:gd name="connsiteX754" fmla="*/ 454894 w 2680673"/>
                <a:gd name="connsiteY754" fmla="*/ 119691 h 2756518"/>
                <a:gd name="connsiteX755" fmla="*/ 458439 w 2680673"/>
                <a:gd name="connsiteY755" fmla="*/ 129982 h 2756518"/>
                <a:gd name="connsiteX756" fmla="*/ 485941 w 2680673"/>
                <a:gd name="connsiteY756" fmla="*/ 144079 h 2756518"/>
                <a:gd name="connsiteX757" fmla="*/ 492773 w 2680673"/>
                <a:gd name="connsiteY757" fmla="*/ 132663 h 2756518"/>
                <a:gd name="connsiteX758" fmla="*/ 498913 w 2680673"/>
                <a:gd name="connsiteY758" fmla="*/ 141484 h 2756518"/>
                <a:gd name="connsiteX759" fmla="*/ 509810 w 2680673"/>
                <a:gd name="connsiteY759" fmla="*/ 138111 h 2756518"/>
                <a:gd name="connsiteX760" fmla="*/ 541375 w 2680673"/>
                <a:gd name="connsiteY760" fmla="*/ 120556 h 2756518"/>
                <a:gd name="connsiteX761" fmla="*/ 563342 w 2680673"/>
                <a:gd name="connsiteY761" fmla="*/ 87952 h 2756518"/>
                <a:gd name="connsiteX762" fmla="*/ 574239 w 2680673"/>
                <a:gd name="connsiteY762" fmla="*/ 83715 h 275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Lst>
              <a:rect l="l" t="t" r="r" b="b"/>
              <a:pathLst>
                <a:path w="2680673" h="2756518">
                  <a:moveTo>
                    <a:pt x="587211" y="40993"/>
                  </a:moveTo>
                  <a:lnTo>
                    <a:pt x="604161" y="31998"/>
                  </a:lnTo>
                  <a:lnTo>
                    <a:pt x="603210" y="24042"/>
                  </a:lnTo>
                  <a:lnTo>
                    <a:pt x="623966" y="0"/>
                  </a:lnTo>
                  <a:lnTo>
                    <a:pt x="642905" y="18161"/>
                  </a:lnTo>
                  <a:lnTo>
                    <a:pt x="647402" y="9945"/>
                  </a:lnTo>
                  <a:lnTo>
                    <a:pt x="660893" y="18161"/>
                  </a:lnTo>
                  <a:lnTo>
                    <a:pt x="663055" y="10378"/>
                  </a:lnTo>
                  <a:lnTo>
                    <a:pt x="676546" y="8302"/>
                  </a:lnTo>
                  <a:lnTo>
                    <a:pt x="679141" y="20237"/>
                  </a:lnTo>
                  <a:lnTo>
                    <a:pt x="691940" y="28366"/>
                  </a:lnTo>
                  <a:lnTo>
                    <a:pt x="692200" y="45576"/>
                  </a:lnTo>
                  <a:lnTo>
                    <a:pt x="705345" y="43846"/>
                  </a:lnTo>
                  <a:lnTo>
                    <a:pt x="730857" y="60624"/>
                  </a:lnTo>
                  <a:lnTo>
                    <a:pt x="746337" y="60364"/>
                  </a:lnTo>
                  <a:lnTo>
                    <a:pt x="750142" y="85012"/>
                  </a:lnTo>
                  <a:lnTo>
                    <a:pt x="767179" y="108275"/>
                  </a:lnTo>
                  <a:lnTo>
                    <a:pt x="774703" y="107237"/>
                  </a:lnTo>
                  <a:lnTo>
                    <a:pt x="768822" y="113723"/>
                  </a:lnTo>
                  <a:lnTo>
                    <a:pt x="786205" y="119258"/>
                  </a:lnTo>
                  <a:lnTo>
                    <a:pt x="776173" y="133787"/>
                  </a:lnTo>
                  <a:lnTo>
                    <a:pt x="782054" y="146673"/>
                  </a:lnTo>
                  <a:lnTo>
                    <a:pt x="813533" y="139928"/>
                  </a:lnTo>
                  <a:lnTo>
                    <a:pt x="825122" y="164229"/>
                  </a:lnTo>
                  <a:lnTo>
                    <a:pt x="825122" y="164229"/>
                  </a:lnTo>
                  <a:lnTo>
                    <a:pt x="829187" y="164229"/>
                  </a:lnTo>
                  <a:lnTo>
                    <a:pt x="829187" y="164229"/>
                  </a:lnTo>
                  <a:lnTo>
                    <a:pt x="835327" y="162672"/>
                  </a:lnTo>
                  <a:lnTo>
                    <a:pt x="835154" y="179968"/>
                  </a:lnTo>
                  <a:lnTo>
                    <a:pt x="846397" y="176077"/>
                  </a:lnTo>
                  <a:lnTo>
                    <a:pt x="847953" y="184379"/>
                  </a:lnTo>
                  <a:lnTo>
                    <a:pt x="857639" y="170975"/>
                  </a:lnTo>
                  <a:lnTo>
                    <a:pt x="864298" y="172445"/>
                  </a:lnTo>
                  <a:lnTo>
                    <a:pt x="873725" y="194930"/>
                  </a:lnTo>
                  <a:lnTo>
                    <a:pt x="894740" y="198562"/>
                  </a:lnTo>
                  <a:lnTo>
                    <a:pt x="890502" y="220874"/>
                  </a:lnTo>
                  <a:lnTo>
                    <a:pt x="897161" y="233760"/>
                  </a:lnTo>
                  <a:lnTo>
                    <a:pt x="890070" y="252094"/>
                  </a:lnTo>
                  <a:lnTo>
                    <a:pt x="899150" y="251921"/>
                  </a:lnTo>
                  <a:lnTo>
                    <a:pt x="894048" y="259099"/>
                  </a:lnTo>
                  <a:lnTo>
                    <a:pt x="900880" y="271207"/>
                  </a:lnTo>
                  <a:lnTo>
                    <a:pt x="893442" y="274234"/>
                  </a:lnTo>
                  <a:lnTo>
                    <a:pt x="899064" y="287465"/>
                  </a:lnTo>
                  <a:lnTo>
                    <a:pt x="911171" y="293606"/>
                  </a:lnTo>
                  <a:lnTo>
                    <a:pt x="927430" y="287638"/>
                  </a:lnTo>
                  <a:lnTo>
                    <a:pt x="947234" y="303119"/>
                  </a:lnTo>
                  <a:lnTo>
                    <a:pt x="947234" y="303119"/>
                  </a:lnTo>
                  <a:lnTo>
                    <a:pt x="950088" y="303119"/>
                  </a:lnTo>
                  <a:lnTo>
                    <a:pt x="950088" y="303119"/>
                  </a:lnTo>
                  <a:lnTo>
                    <a:pt x="959342" y="309432"/>
                  </a:lnTo>
                  <a:lnTo>
                    <a:pt x="966520" y="303637"/>
                  </a:lnTo>
                  <a:lnTo>
                    <a:pt x="967471" y="269304"/>
                  </a:lnTo>
                  <a:lnTo>
                    <a:pt x="988313" y="277779"/>
                  </a:lnTo>
                  <a:lnTo>
                    <a:pt x="1005869" y="268958"/>
                  </a:lnTo>
                  <a:lnTo>
                    <a:pt x="1017630" y="280979"/>
                  </a:lnTo>
                  <a:lnTo>
                    <a:pt x="1030862" y="275271"/>
                  </a:lnTo>
                  <a:lnTo>
                    <a:pt x="1030257" y="248722"/>
                  </a:lnTo>
                  <a:lnTo>
                    <a:pt x="1011490" y="245349"/>
                  </a:lnTo>
                  <a:lnTo>
                    <a:pt x="1011490" y="245349"/>
                  </a:lnTo>
                  <a:lnTo>
                    <a:pt x="1008463" y="245349"/>
                  </a:lnTo>
                  <a:lnTo>
                    <a:pt x="1008463" y="245349"/>
                  </a:lnTo>
                  <a:lnTo>
                    <a:pt x="1006993" y="234798"/>
                  </a:lnTo>
                  <a:lnTo>
                    <a:pt x="989178" y="233414"/>
                  </a:lnTo>
                  <a:lnTo>
                    <a:pt x="973265" y="214129"/>
                  </a:lnTo>
                  <a:lnTo>
                    <a:pt x="958909" y="209632"/>
                  </a:lnTo>
                  <a:lnTo>
                    <a:pt x="965914" y="189309"/>
                  </a:lnTo>
                  <a:lnTo>
                    <a:pt x="957525" y="188011"/>
                  </a:lnTo>
                  <a:lnTo>
                    <a:pt x="959082" y="172099"/>
                  </a:lnTo>
                  <a:lnTo>
                    <a:pt x="980270" y="177547"/>
                  </a:lnTo>
                  <a:lnTo>
                    <a:pt x="997653" y="154629"/>
                  </a:lnTo>
                  <a:lnTo>
                    <a:pt x="1008204" y="159213"/>
                  </a:lnTo>
                  <a:lnTo>
                    <a:pt x="1022992" y="147970"/>
                  </a:lnTo>
                  <a:lnTo>
                    <a:pt x="1039597" y="151862"/>
                  </a:lnTo>
                  <a:lnTo>
                    <a:pt x="1047293" y="144511"/>
                  </a:lnTo>
                  <a:lnTo>
                    <a:pt x="1055596" y="158348"/>
                  </a:lnTo>
                  <a:lnTo>
                    <a:pt x="1064936" y="152727"/>
                  </a:lnTo>
                  <a:lnTo>
                    <a:pt x="1064936" y="152727"/>
                  </a:lnTo>
                  <a:lnTo>
                    <a:pt x="1069087" y="151084"/>
                  </a:lnTo>
                  <a:lnTo>
                    <a:pt x="1069087" y="151084"/>
                  </a:lnTo>
                  <a:lnTo>
                    <a:pt x="1080070" y="148057"/>
                  </a:lnTo>
                  <a:lnTo>
                    <a:pt x="1107052" y="186455"/>
                  </a:lnTo>
                  <a:lnTo>
                    <a:pt x="1114144" y="185071"/>
                  </a:lnTo>
                  <a:lnTo>
                    <a:pt x="1111895" y="171320"/>
                  </a:lnTo>
                  <a:lnTo>
                    <a:pt x="1135764" y="175904"/>
                  </a:lnTo>
                  <a:lnTo>
                    <a:pt x="1139742" y="189741"/>
                  </a:lnTo>
                  <a:lnTo>
                    <a:pt x="1162401" y="182995"/>
                  </a:lnTo>
                  <a:lnTo>
                    <a:pt x="1164390" y="171320"/>
                  </a:lnTo>
                  <a:lnTo>
                    <a:pt x="1178919" y="170196"/>
                  </a:lnTo>
                  <a:lnTo>
                    <a:pt x="1180389" y="185331"/>
                  </a:lnTo>
                  <a:lnTo>
                    <a:pt x="1191372" y="181871"/>
                  </a:lnTo>
                  <a:lnTo>
                    <a:pt x="1202355" y="201329"/>
                  </a:lnTo>
                  <a:lnTo>
                    <a:pt x="1188864" y="227707"/>
                  </a:lnTo>
                  <a:lnTo>
                    <a:pt x="1195869" y="239900"/>
                  </a:lnTo>
                  <a:lnTo>
                    <a:pt x="1215760" y="244138"/>
                  </a:lnTo>
                  <a:lnTo>
                    <a:pt x="1212214" y="253478"/>
                  </a:lnTo>
                  <a:lnTo>
                    <a:pt x="1220170" y="250711"/>
                  </a:lnTo>
                  <a:lnTo>
                    <a:pt x="1222851" y="233501"/>
                  </a:lnTo>
                  <a:lnTo>
                    <a:pt x="1253898" y="254602"/>
                  </a:lnTo>
                  <a:lnTo>
                    <a:pt x="1256752" y="237133"/>
                  </a:lnTo>
                  <a:lnTo>
                    <a:pt x="1256752" y="237133"/>
                  </a:lnTo>
                  <a:lnTo>
                    <a:pt x="1259001" y="237133"/>
                  </a:lnTo>
                  <a:lnTo>
                    <a:pt x="1259001" y="237133"/>
                  </a:lnTo>
                  <a:lnTo>
                    <a:pt x="1253985" y="232982"/>
                  </a:lnTo>
                  <a:lnTo>
                    <a:pt x="1263757" y="222172"/>
                  </a:lnTo>
                  <a:lnTo>
                    <a:pt x="1259347" y="195622"/>
                  </a:lnTo>
                  <a:lnTo>
                    <a:pt x="1267562" y="196314"/>
                  </a:lnTo>
                  <a:lnTo>
                    <a:pt x="1259433" y="183082"/>
                  </a:lnTo>
                  <a:lnTo>
                    <a:pt x="1272146" y="175558"/>
                  </a:lnTo>
                  <a:lnTo>
                    <a:pt x="1257530" y="141138"/>
                  </a:lnTo>
                  <a:lnTo>
                    <a:pt x="1262460" y="114848"/>
                  </a:lnTo>
                  <a:lnTo>
                    <a:pt x="1252169" y="98849"/>
                  </a:lnTo>
                  <a:lnTo>
                    <a:pt x="1251909" y="73164"/>
                  </a:lnTo>
                  <a:lnTo>
                    <a:pt x="1273530" y="67715"/>
                  </a:lnTo>
                  <a:lnTo>
                    <a:pt x="1275692" y="75931"/>
                  </a:lnTo>
                  <a:lnTo>
                    <a:pt x="1281832" y="63996"/>
                  </a:lnTo>
                  <a:lnTo>
                    <a:pt x="1292988" y="62786"/>
                  </a:lnTo>
                  <a:lnTo>
                    <a:pt x="1292556" y="47479"/>
                  </a:lnTo>
                  <a:lnTo>
                    <a:pt x="1306652" y="45576"/>
                  </a:lnTo>
                  <a:lnTo>
                    <a:pt x="1306047" y="36928"/>
                  </a:lnTo>
                  <a:lnTo>
                    <a:pt x="1352920" y="45143"/>
                  </a:lnTo>
                  <a:lnTo>
                    <a:pt x="1358368" y="55435"/>
                  </a:lnTo>
                  <a:lnTo>
                    <a:pt x="1355341" y="62267"/>
                  </a:lnTo>
                  <a:lnTo>
                    <a:pt x="1346953" y="60191"/>
                  </a:lnTo>
                  <a:lnTo>
                    <a:pt x="1347126" y="103000"/>
                  </a:lnTo>
                  <a:lnTo>
                    <a:pt x="1363817" y="113897"/>
                  </a:lnTo>
                  <a:lnTo>
                    <a:pt x="1359579" y="124188"/>
                  </a:lnTo>
                  <a:lnTo>
                    <a:pt x="1371600" y="113723"/>
                  </a:lnTo>
                  <a:lnTo>
                    <a:pt x="1381632" y="115280"/>
                  </a:lnTo>
                  <a:lnTo>
                    <a:pt x="1379556" y="140792"/>
                  </a:lnTo>
                  <a:lnTo>
                    <a:pt x="1402474" y="144943"/>
                  </a:lnTo>
                  <a:lnTo>
                    <a:pt x="1403252" y="163105"/>
                  </a:lnTo>
                  <a:lnTo>
                    <a:pt x="1424181" y="154024"/>
                  </a:lnTo>
                  <a:lnTo>
                    <a:pt x="1430408" y="141398"/>
                  </a:lnTo>
                  <a:lnTo>
                    <a:pt x="1442688" y="138890"/>
                  </a:lnTo>
                  <a:lnTo>
                    <a:pt x="1459811" y="152208"/>
                  </a:lnTo>
                  <a:lnTo>
                    <a:pt x="1505733" y="139322"/>
                  </a:lnTo>
                  <a:lnTo>
                    <a:pt x="1509019" y="144857"/>
                  </a:lnTo>
                  <a:lnTo>
                    <a:pt x="1522770" y="133614"/>
                  </a:lnTo>
                  <a:lnTo>
                    <a:pt x="1536261" y="136382"/>
                  </a:lnTo>
                  <a:lnTo>
                    <a:pt x="1530207" y="128858"/>
                  </a:lnTo>
                  <a:lnTo>
                    <a:pt x="1541277" y="132577"/>
                  </a:lnTo>
                  <a:lnTo>
                    <a:pt x="1545082" y="124620"/>
                  </a:lnTo>
                  <a:lnTo>
                    <a:pt x="1570162" y="139236"/>
                  </a:lnTo>
                  <a:lnTo>
                    <a:pt x="1570162" y="150565"/>
                  </a:lnTo>
                  <a:lnTo>
                    <a:pt x="1624472" y="121334"/>
                  </a:lnTo>
                  <a:lnTo>
                    <a:pt x="1624472" y="121334"/>
                  </a:lnTo>
                  <a:lnTo>
                    <a:pt x="1640990" y="134739"/>
                  </a:lnTo>
                  <a:lnTo>
                    <a:pt x="1638742" y="145462"/>
                  </a:lnTo>
                  <a:lnTo>
                    <a:pt x="1647044" y="141657"/>
                  </a:lnTo>
                  <a:lnTo>
                    <a:pt x="1657335" y="151516"/>
                  </a:lnTo>
                  <a:lnTo>
                    <a:pt x="1654136" y="184033"/>
                  </a:lnTo>
                  <a:lnTo>
                    <a:pt x="1665119" y="180920"/>
                  </a:lnTo>
                  <a:lnTo>
                    <a:pt x="1692101" y="205567"/>
                  </a:lnTo>
                  <a:lnTo>
                    <a:pt x="1692706" y="200205"/>
                  </a:lnTo>
                  <a:lnTo>
                    <a:pt x="1717181" y="198822"/>
                  </a:lnTo>
                  <a:lnTo>
                    <a:pt x="1722197" y="212140"/>
                  </a:lnTo>
                  <a:lnTo>
                    <a:pt x="1722197" y="212140"/>
                  </a:lnTo>
                  <a:lnTo>
                    <a:pt x="1735688" y="222085"/>
                  </a:lnTo>
                  <a:lnTo>
                    <a:pt x="1732229" y="230041"/>
                  </a:lnTo>
                  <a:lnTo>
                    <a:pt x="1743817" y="248549"/>
                  </a:lnTo>
                  <a:lnTo>
                    <a:pt x="1720554" y="259964"/>
                  </a:lnTo>
                  <a:lnTo>
                    <a:pt x="1717094" y="271120"/>
                  </a:lnTo>
                  <a:lnTo>
                    <a:pt x="1736639" y="285303"/>
                  </a:lnTo>
                  <a:lnTo>
                    <a:pt x="1749438" y="282882"/>
                  </a:lnTo>
                  <a:lnTo>
                    <a:pt x="1754714" y="304243"/>
                  </a:lnTo>
                  <a:lnTo>
                    <a:pt x="1762757" y="301908"/>
                  </a:lnTo>
                  <a:lnTo>
                    <a:pt x="1767427" y="314188"/>
                  </a:lnTo>
                  <a:lnTo>
                    <a:pt x="1775210" y="314621"/>
                  </a:lnTo>
                  <a:lnTo>
                    <a:pt x="1770799" y="318426"/>
                  </a:lnTo>
                  <a:lnTo>
                    <a:pt x="1785501" y="340651"/>
                  </a:lnTo>
                  <a:lnTo>
                    <a:pt x="1773653" y="363223"/>
                  </a:lnTo>
                  <a:lnTo>
                    <a:pt x="1776594" y="391503"/>
                  </a:lnTo>
                  <a:lnTo>
                    <a:pt x="1794150" y="404302"/>
                  </a:lnTo>
                  <a:lnTo>
                    <a:pt x="1803317" y="401707"/>
                  </a:lnTo>
                  <a:lnTo>
                    <a:pt x="1818192" y="419696"/>
                  </a:lnTo>
                  <a:lnTo>
                    <a:pt x="1810495" y="435176"/>
                  </a:lnTo>
                  <a:lnTo>
                    <a:pt x="1841628" y="439846"/>
                  </a:lnTo>
                  <a:lnTo>
                    <a:pt x="1847422" y="457229"/>
                  </a:lnTo>
                  <a:lnTo>
                    <a:pt x="1852957" y="451262"/>
                  </a:lnTo>
                  <a:lnTo>
                    <a:pt x="1869475" y="470288"/>
                  </a:lnTo>
                  <a:lnTo>
                    <a:pt x="1887636" y="471585"/>
                  </a:lnTo>
                  <a:lnTo>
                    <a:pt x="1888415" y="480838"/>
                  </a:lnTo>
                  <a:lnTo>
                    <a:pt x="1904327" y="483000"/>
                  </a:lnTo>
                  <a:lnTo>
                    <a:pt x="1904933" y="498221"/>
                  </a:lnTo>
                  <a:lnTo>
                    <a:pt x="1920499" y="489227"/>
                  </a:lnTo>
                  <a:lnTo>
                    <a:pt x="1936758" y="501161"/>
                  </a:lnTo>
                  <a:lnTo>
                    <a:pt x="1941860" y="509032"/>
                  </a:lnTo>
                  <a:lnTo>
                    <a:pt x="1926207" y="528922"/>
                  </a:lnTo>
                  <a:lnTo>
                    <a:pt x="1930099" y="539732"/>
                  </a:lnTo>
                  <a:lnTo>
                    <a:pt x="1968410" y="552791"/>
                  </a:lnTo>
                  <a:lnTo>
                    <a:pt x="1970053" y="569828"/>
                  </a:lnTo>
                  <a:lnTo>
                    <a:pt x="1940995" y="607534"/>
                  </a:lnTo>
                  <a:lnTo>
                    <a:pt x="1941255" y="623101"/>
                  </a:lnTo>
                  <a:lnTo>
                    <a:pt x="1928456" y="625176"/>
                  </a:lnTo>
                  <a:lnTo>
                    <a:pt x="1922834" y="646451"/>
                  </a:lnTo>
                  <a:lnTo>
                    <a:pt x="1927158" y="667120"/>
                  </a:lnTo>
                  <a:lnTo>
                    <a:pt x="1888155" y="689000"/>
                  </a:lnTo>
                  <a:lnTo>
                    <a:pt x="1889106" y="704567"/>
                  </a:lnTo>
                  <a:lnTo>
                    <a:pt x="1910208" y="737689"/>
                  </a:lnTo>
                  <a:lnTo>
                    <a:pt x="1935288" y="751613"/>
                  </a:lnTo>
                  <a:lnTo>
                    <a:pt x="1954141" y="752218"/>
                  </a:lnTo>
                  <a:lnTo>
                    <a:pt x="1957600" y="810161"/>
                  </a:lnTo>
                  <a:lnTo>
                    <a:pt x="1975502" y="808864"/>
                  </a:lnTo>
                  <a:lnTo>
                    <a:pt x="1991674" y="878049"/>
                  </a:lnTo>
                  <a:lnTo>
                    <a:pt x="2009143" y="887648"/>
                  </a:lnTo>
                  <a:lnTo>
                    <a:pt x="2017359" y="882719"/>
                  </a:lnTo>
                  <a:lnTo>
                    <a:pt x="2021596" y="890243"/>
                  </a:lnTo>
                  <a:lnTo>
                    <a:pt x="2015802" y="929592"/>
                  </a:lnTo>
                  <a:lnTo>
                    <a:pt x="2028601" y="949743"/>
                  </a:lnTo>
                  <a:lnTo>
                    <a:pt x="2028861" y="965655"/>
                  </a:lnTo>
                  <a:lnTo>
                    <a:pt x="2057054" y="973957"/>
                  </a:lnTo>
                  <a:lnTo>
                    <a:pt x="2084036" y="999210"/>
                  </a:lnTo>
                  <a:lnTo>
                    <a:pt x="2096662" y="1039597"/>
                  </a:lnTo>
                  <a:lnTo>
                    <a:pt x="2134109" y="1041586"/>
                  </a:lnTo>
                  <a:lnTo>
                    <a:pt x="2152876" y="1054385"/>
                  </a:lnTo>
                  <a:lnTo>
                    <a:pt x="2152616" y="1036829"/>
                  </a:lnTo>
                  <a:lnTo>
                    <a:pt x="2186863" y="1042105"/>
                  </a:lnTo>
                  <a:lnTo>
                    <a:pt x="2221456" y="1074536"/>
                  </a:lnTo>
                  <a:lnTo>
                    <a:pt x="2233649" y="1075833"/>
                  </a:lnTo>
                  <a:lnTo>
                    <a:pt x="2236330" y="1109214"/>
                  </a:lnTo>
                  <a:lnTo>
                    <a:pt x="2247573" y="1109906"/>
                  </a:lnTo>
                  <a:lnTo>
                    <a:pt x="2251638" y="1120976"/>
                  </a:lnTo>
                  <a:lnTo>
                    <a:pt x="2262707" y="1124263"/>
                  </a:lnTo>
                  <a:lnTo>
                    <a:pt x="2266426" y="1140175"/>
                  </a:lnTo>
                  <a:lnTo>
                    <a:pt x="2280782" y="1148391"/>
                  </a:lnTo>
                  <a:lnTo>
                    <a:pt x="2279312" y="1161709"/>
                  </a:lnTo>
                  <a:lnTo>
                    <a:pt x="2312607" y="1186702"/>
                  </a:lnTo>
                  <a:lnTo>
                    <a:pt x="2316326" y="1216538"/>
                  </a:lnTo>
                  <a:lnTo>
                    <a:pt x="2347719" y="1236083"/>
                  </a:lnTo>
                  <a:lnTo>
                    <a:pt x="2377296" y="1232105"/>
                  </a:lnTo>
                  <a:lnTo>
                    <a:pt x="2434719" y="1286588"/>
                  </a:lnTo>
                  <a:lnTo>
                    <a:pt x="2440168" y="1342715"/>
                  </a:lnTo>
                  <a:lnTo>
                    <a:pt x="2490846" y="1380767"/>
                  </a:lnTo>
                  <a:lnTo>
                    <a:pt x="2497938" y="1379729"/>
                  </a:lnTo>
                  <a:lnTo>
                    <a:pt x="2497765" y="1357677"/>
                  </a:lnTo>
                  <a:lnTo>
                    <a:pt x="2510996" y="1353353"/>
                  </a:lnTo>
                  <a:lnTo>
                    <a:pt x="2537892" y="1356552"/>
                  </a:lnTo>
                  <a:lnTo>
                    <a:pt x="2553459" y="1383880"/>
                  </a:lnTo>
                  <a:lnTo>
                    <a:pt x="2564701" y="1374194"/>
                  </a:lnTo>
                  <a:lnTo>
                    <a:pt x="2561156" y="1383016"/>
                  </a:lnTo>
                  <a:lnTo>
                    <a:pt x="2587965" y="1431878"/>
                  </a:lnTo>
                  <a:lnTo>
                    <a:pt x="2612526" y="1434040"/>
                  </a:lnTo>
                  <a:lnTo>
                    <a:pt x="2624547" y="1426949"/>
                  </a:lnTo>
                  <a:lnTo>
                    <a:pt x="2638903" y="1469411"/>
                  </a:lnTo>
                  <a:lnTo>
                    <a:pt x="2654816" y="1474081"/>
                  </a:lnTo>
                  <a:lnTo>
                    <a:pt x="2666837" y="1500631"/>
                  </a:lnTo>
                  <a:lnTo>
                    <a:pt x="2661561" y="1514987"/>
                  </a:lnTo>
                  <a:lnTo>
                    <a:pt x="2680673" y="1522684"/>
                  </a:lnTo>
                  <a:lnTo>
                    <a:pt x="2655680" y="1569643"/>
                  </a:lnTo>
                  <a:lnTo>
                    <a:pt x="2665280" y="1581145"/>
                  </a:lnTo>
                  <a:lnTo>
                    <a:pt x="2679290" y="1583653"/>
                  </a:lnTo>
                  <a:lnTo>
                    <a:pt x="2665539" y="1589621"/>
                  </a:lnTo>
                  <a:lnTo>
                    <a:pt x="2671420" y="1653703"/>
                  </a:lnTo>
                  <a:lnTo>
                    <a:pt x="2658707" y="1668838"/>
                  </a:lnTo>
                  <a:lnTo>
                    <a:pt x="2658967" y="1686653"/>
                  </a:lnTo>
                  <a:lnTo>
                    <a:pt x="2641497" y="1703344"/>
                  </a:lnTo>
                  <a:lnTo>
                    <a:pt x="2635357" y="1695042"/>
                  </a:lnTo>
                  <a:lnTo>
                    <a:pt x="2628612" y="1704036"/>
                  </a:lnTo>
                  <a:lnTo>
                    <a:pt x="2630082" y="1721678"/>
                  </a:lnTo>
                  <a:lnTo>
                    <a:pt x="2621001" y="1736380"/>
                  </a:lnTo>
                  <a:lnTo>
                    <a:pt x="2584765" y="1720121"/>
                  </a:lnTo>
                  <a:lnTo>
                    <a:pt x="2578366" y="1708447"/>
                  </a:lnTo>
                  <a:lnTo>
                    <a:pt x="2552075" y="1693226"/>
                  </a:lnTo>
                  <a:lnTo>
                    <a:pt x="2534001" y="1698587"/>
                  </a:lnTo>
                  <a:lnTo>
                    <a:pt x="2498284" y="1673940"/>
                  </a:lnTo>
                  <a:lnTo>
                    <a:pt x="2496900" y="1685875"/>
                  </a:lnTo>
                  <a:lnTo>
                    <a:pt x="2480209" y="1701874"/>
                  </a:lnTo>
                  <a:lnTo>
                    <a:pt x="2466199" y="1695215"/>
                  </a:lnTo>
                  <a:lnTo>
                    <a:pt x="2459713" y="1700144"/>
                  </a:lnTo>
                  <a:lnTo>
                    <a:pt x="2470004" y="1738629"/>
                  </a:lnTo>
                  <a:lnTo>
                    <a:pt x="2452708" y="1784291"/>
                  </a:lnTo>
                  <a:lnTo>
                    <a:pt x="2459713" y="1805998"/>
                  </a:lnTo>
                  <a:lnTo>
                    <a:pt x="2444146" y="1852438"/>
                  </a:lnTo>
                  <a:lnTo>
                    <a:pt x="2402029" y="1892652"/>
                  </a:lnTo>
                  <a:lnTo>
                    <a:pt x="2358529" y="1920067"/>
                  </a:lnTo>
                  <a:lnTo>
                    <a:pt x="2318142" y="1918165"/>
                  </a:lnTo>
                  <a:lnTo>
                    <a:pt x="2229499" y="1948952"/>
                  </a:lnTo>
                  <a:lnTo>
                    <a:pt x="2194560" y="1988561"/>
                  </a:lnTo>
                  <a:lnTo>
                    <a:pt x="2146389" y="1994960"/>
                  </a:lnTo>
                  <a:lnTo>
                    <a:pt x="2133936" y="2023413"/>
                  </a:lnTo>
                  <a:lnTo>
                    <a:pt x="2107386" y="2040882"/>
                  </a:lnTo>
                  <a:lnTo>
                    <a:pt x="2099776" y="2060081"/>
                  </a:lnTo>
                  <a:lnTo>
                    <a:pt x="2084555" y="2057400"/>
                  </a:lnTo>
                  <a:lnTo>
                    <a:pt x="2079799" y="2071583"/>
                  </a:lnTo>
                  <a:lnTo>
                    <a:pt x="2086890" y="2101506"/>
                  </a:lnTo>
                  <a:lnTo>
                    <a:pt x="2136012" y="2148638"/>
                  </a:lnTo>
                  <a:lnTo>
                    <a:pt x="2148725" y="2191793"/>
                  </a:lnTo>
                  <a:lnTo>
                    <a:pt x="2170431" y="2197241"/>
                  </a:lnTo>
                  <a:lnTo>
                    <a:pt x="2175015" y="2211078"/>
                  </a:lnTo>
                  <a:lnTo>
                    <a:pt x="2183836" y="2207965"/>
                  </a:lnTo>
                  <a:lnTo>
                    <a:pt x="2219899" y="2284847"/>
                  </a:lnTo>
                  <a:lnTo>
                    <a:pt x="2178215" y="2347979"/>
                  </a:lnTo>
                  <a:lnTo>
                    <a:pt x="2186431" y="2354551"/>
                  </a:lnTo>
                  <a:lnTo>
                    <a:pt x="2167232" y="2387760"/>
                  </a:lnTo>
                  <a:lnTo>
                    <a:pt x="2178388" y="2398138"/>
                  </a:lnTo>
                  <a:lnTo>
                    <a:pt x="2202343" y="2400646"/>
                  </a:lnTo>
                  <a:lnTo>
                    <a:pt x="2227337" y="2387760"/>
                  </a:lnTo>
                  <a:lnTo>
                    <a:pt x="2262361" y="2417597"/>
                  </a:lnTo>
                  <a:lnTo>
                    <a:pt x="2260373" y="2431520"/>
                  </a:lnTo>
                  <a:lnTo>
                    <a:pt x="2272307" y="2460059"/>
                  </a:lnTo>
                  <a:lnTo>
                    <a:pt x="2252416" y="2486955"/>
                  </a:lnTo>
                  <a:lnTo>
                    <a:pt x="2257259" y="2498630"/>
                  </a:lnTo>
                  <a:lnTo>
                    <a:pt x="2241606" y="2507797"/>
                  </a:lnTo>
                  <a:lnTo>
                    <a:pt x="2250081" y="2519386"/>
                  </a:lnTo>
                  <a:lnTo>
                    <a:pt x="2235639" y="2541265"/>
                  </a:lnTo>
                  <a:lnTo>
                    <a:pt x="2244287" y="2551989"/>
                  </a:lnTo>
                  <a:lnTo>
                    <a:pt x="2243595" y="2576550"/>
                  </a:lnTo>
                  <a:lnTo>
                    <a:pt x="2219553" y="2599467"/>
                  </a:lnTo>
                  <a:lnTo>
                    <a:pt x="2214624" y="2587101"/>
                  </a:lnTo>
                  <a:lnTo>
                    <a:pt x="2203467" y="2581912"/>
                  </a:lnTo>
                  <a:lnTo>
                    <a:pt x="2200268" y="2590733"/>
                  </a:lnTo>
                  <a:lnTo>
                    <a:pt x="2167750" y="2572226"/>
                  </a:lnTo>
                  <a:lnTo>
                    <a:pt x="2153135" y="2552076"/>
                  </a:lnTo>
                  <a:lnTo>
                    <a:pt x="2137136" y="2545157"/>
                  </a:lnTo>
                  <a:lnTo>
                    <a:pt x="2133936" y="2531925"/>
                  </a:lnTo>
                  <a:lnTo>
                    <a:pt x="2106089" y="2524488"/>
                  </a:lnTo>
                  <a:lnTo>
                    <a:pt x="2097181" y="2503559"/>
                  </a:lnTo>
                  <a:lnTo>
                    <a:pt x="2106694" y="2484015"/>
                  </a:lnTo>
                  <a:lnTo>
                    <a:pt x="2121396" y="2478307"/>
                  </a:lnTo>
                  <a:lnTo>
                    <a:pt x="2085333" y="2446741"/>
                  </a:lnTo>
                  <a:lnTo>
                    <a:pt x="2098392" y="2428580"/>
                  </a:lnTo>
                  <a:lnTo>
                    <a:pt x="2084987" y="2436190"/>
                  </a:lnTo>
                  <a:lnTo>
                    <a:pt x="2069940" y="2422785"/>
                  </a:lnTo>
                  <a:lnTo>
                    <a:pt x="2041833" y="2420970"/>
                  </a:lnTo>
                  <a:lnTo>
                    <a:pt x="2024537" y="2431174"/>
                  </a:lnTo>
                  <a:lnTo>
                    <a:pt x="2000235" y="2429185"/>
                  </a:lnTo>
                  <a:lnTo>
                    <a:pt x="1984236" y="2461875"/>
                  </a:lnTo>
                  <a:lnTo>
                    <a:pt x="1962875" y="2459194"/>
                  </a:lnTo>
                  <a:lnTo>
                    <a:pt x="1940995" y="2468188"/>
                  </a:lnTo>
                  <a:lnTo>
                    <a:pt x="1908132" y="2427196"/>
                  </a:lnTo>
                  <a:lnTo>
                    <a:pt x="1908651" y="2411197"/>
                  </a:lnTo>
                  <a:lnTo>
                    <a:pt x="1868783" y="2420104"/>
                  </a:lnTo>
                  <a:lnTo>
                    <a:pt x="1851400" y="2409726"/>
                  </a:lnTo>
                  <a:lnTo>
                    <a:pt x="1806862" y="2424256"/>
                  </a:lnTo>
                  <a:lnTo>
                    <a:pt x="1799165" y="2411975"/>
                  </a:lnTo>
                  <a:lnTo>
                    <a:pt x="1811878" y="2380236"/>
                  </a:lnTo>
                  <a:lnTo>
                    <a:pt x="1805046" y="2372194"/>
                  </a:lnTo>
                  <a:lnTo>
                    <a:pt x="1784291" y="2397360"/>
                  </a:lnTo>
                  <a:lnTo>
                    <a:pt x="1756097" y="2407046"/>
                  </a:lnTo>
                  <a:lnTo>
                    <a:pt x="1776421" y="2457638"/>
                  </a:lnTo>
                  <a:lnTo>
                    <a:pt x="1777977" y="2483496"/>
                  </a:lnTo>
                  <a:lnTo>
                    <a:pt x="1762497" y="2487906"/>
                  </a:lnTo>
                  <a:lnTo>
                    <a:pt x="1764140" y="2477096"/>
                  </a:lnTo>
                  <a:lnTo>
                    <a:pt x="1742606" y="2484101"/>
                  </a:lnTo>
                  <a:lnTo>
                    <a:pt x="1700576" y="2473118"/>
                  </a:lnTo>
                  <a:lnTo>
                    <a:pt x="1677918" y="2480382"/>
                  </a:lnTo>
                  <a:lnTo>
                    <a:pt x="1671345" y="2467929"/>
                  </a:lnTo>
                  <a:lnTo>
                    <a:pt x="1653357" y="2477442"/>
                  </a:lnTo>
                  <a:lnTo>
                    <a:pt x="1619024" y="2477096"/>
                  </a:lnTo>
                  <a:lnTo>
                    <a:pt x="1587199" y="2486782"/>
                  </a:lnTo>
                  <a:lnTo>
                    <a:pt x="1580972" y="2503127"/>
                  </a:lnTo>
                  <a:lnTo>
                    <a:pt x="1546812" y="2495517"/>
                  </a:lnTo>
                  <a:lnTo>
                    <a:pt x="1480999" y="2501397"/>
                  </a:lnTo>
                  <a:lnTo>
                    <a:pt x="1466384" y="2492836"/>
                  </a:lnTo>
                  <a:lnTo>
                    <a:pt x="1465087" y="2504251"/>
                  </a:lnTo>
                  <a:lnTo>
                    <a:pt x="1448396" y="2505722"/>
                  </a:lnTo>
                  <a:lnTo>
                    <a:pt x="1439575" y="2548962"/>
                  </a:lnTo>
                  <a:lnTo>
                    <a:pt x="1431013" y="2557437"/>
                  </a:lnTo>
                  <a:lnTo>
                    <a:pt x="1394431" y="2565480"/>
                  </a:lnTo>
                  <a:lnTo>
                    <a:pt x="1353958" y="2558821"/>
                  </a:lnTo>
                  <a:lnTo>
                    <a:pt x="1326802" y="2592117"/>
                  </a:lnTo>
                  <a:lnTo>
                    <a:pt x="1339775" y="2595835"/>
                  </a:lnTo>
                  <a:lnTo>
                    <a:pt x="1347471" y="2614688"/>
                  </a:lnTo>
                  <a:lnTo>
                    <a:pt x="1301031" y="2610970"/>
                  </a:lnTo>
                  <a:lnTo>
                    <a:pt x="1275346" y="2628958"/>
                  </a:lnTo>
                  <a:lnTo>
                    <a:pt x="1274567" y="2644870"/>
                  </a:lnTo>
                  <a:lnTo>
                    <a:pt x="1262892" y="2653346"/>
                  </a:lnTo>
                  <a:lnTo>
                    <a:pt x="1238332" y="2654989"/>
                  </a:lnTo>
                  <a:lnTo>
                    <a:pt x="1254331" y="2628266"/>
                  </a:lnTo>
                  <a:lnTo>
                    <a:pt x="1228127" y="2623596"/>
                  </a:lnTo>
                  <a:lnTo>
                    <a:pt x="1185145" y="2641152"/>
                  </a:lnTo>
                  <a:lnTo>
                    <a:pt x="1178486" y="2653951"/>
                  </a:lnTo>
                  <a:lnTo>
                    <a:pt x="1101863" y="2652481"/>
                  </a:lnTo>
                  <a:lnTo>
                    <a:pt x="1097972" y="2638990"/>
                  </a:lnTo>
                  <a:lnTo>
                    <a:pt x="1105669" y="2626536"/>
                  </a:lnTo>
                  <a:lnTo>
                    <a:pt x="1075573" y="2593414"/>
                  </a:lnTo>
                  <a:lnTo>
                    <a:pt x="1079032" y="2585544"/>
                  </a:lnTo>
                  <a:lnTo>
                    <a:pt x="1042537" y="2584333"/>
                  </a:lnTo>
                  <a:lnTo>
                    <a:pt x="1044526" y="2568421"/>
                  </a:lnTo>
                  <a:lnTo>
                    <a:pt x="1069173" y="2559254"/>
                  </a:lnTo>
                  <a:lnTo>
                    <a:pt x="1052742" y="2539795"/>
                  </a:lnTo>
                  <a:lnTo>
                    <a:pt x="992551" y="2558389"/>
                  </a:lnTo>
                  <a:lnTo>
                    <a:pt x="982173" y="2542044"/>
                  </a:lnTo>
                  <a:lnTo>
                    <a:pt x="947061" y="2533655"/>
                  </a:lnTo>
                  <a:lnTo>
                    <a:pt x="944640" y="2521807"/>
                  </a:lnTo>
                  <a:lnTo>
                    <a:pt x="894048" y="2514023"/>
                  </a:lnTo>
                  <a:lnTo>
                    <a:pt x="879606" y="2542476"/>
                  </a:lnTo>
                  <a:lnTo>
                    <a:pt x="852796" y="2541439"/>
                  </a:lnTo>
                  <a:lnTo>
                    <a:pt x="815349" y="2524748"/>
                  </a:lnTo>
                  <a:lnTo>
                    <a:pt x="829360" y="2500619"/>
                  </a:lnTo>
                  <a:lnTo>
                    <a:pt x="805837" y="2501311"/>
                  </a:lnTo>
                  <a:lnTo>
                    <a:pt x="801513" y="2507192"/>
                  </a:lnTo>
                  <a:lnTo>
                    <a:pt x="813793" y="2525872"/>
                  </a:lnTo>
                  <a:lnTo>
                    <a:pt x="802031" y="2567210"/>
                  </a:lnTo>
                  <a:lnTo>
                    <a:pt x="808690" y="2582258"/>
                  </a:lnTo>
                  <a:lnTo>
                    <a:pt x="822700" y="2588744"/>
                  </a:lnTo>
                  <a:lnTo>
                    <a:pt x="826506" y="2624115"/>
                  </a:lnTo>
                  <a:lnTo>
                    <a:pt x="804885" y="2642017"/>
                  </a:lnTo>
                  <a:lnTo>
                    <a:pt x="804626" y="2665972"/>
                  </a:lnTo>
                  <a:lnTo>
                    <a:pt x="782832" y="2670296"/>
                  </a:lnTo>
                  <a:lnTo>
                    <a:pt x="746337" y="2727720"/>
                  </a:lnTo>
                  <a:lnTo>
                    <a:pt x="692805" y="2755826"/>
                  </a:lnTo>
                  <a:lnTo>
                    <a:pt x="675076" y="2750810"/>
                  </a:lnTo>
                  <a:lnTo>
                    <a:pt x="661239" y="2756518"/>
                  </a:lnTo>
                  <a:lnTo>
                    <a:pt x="663055" y="2735330"/>
                  </a:lnTo>
                  <a:lnTo>
                    <a:pt x="682427" y="2722098"/>
                  </a:lnTo>
                  <a:lnTo>
                    <a:pt x="674125" y="2709646"/>
                  </a:lnTo>
                  <a:lnTo>
                    <a:pt x="694880" y="2665366"/>
                  </a:lnTo>
                  <a:lnTo>
                    <a:pt x="689432" y="2660697"/>
                  </a:lnTo>
                  <a:lnTo>
                    <a:pt x="681562" y="2667442"/>
                  </a:lnTo>
                  <a:lnTo>
                    <a:pt x="665044" y="2656718"/>
                  </a:lnTo>
                  <a:lnTo>
                    <a:pt x="654839" y="2676609"/>
                  </a:lnTo>
                  <a:lnTo>
                    <a:pt x="629154" y="2671507"/>
                  </a:lnTo>
                  <a:lnTo>
                    <a:pt x="618344" y="2687333"/>
                  </a:lnTo>
                  <a:lnTo>
                    <a:pt x="602864" y="2641498"/>
                  </a:lnTo>
                  <a:lnTo>
                    <a:pt x="621890" y="2627920"/>
                  </a:lnTo>
                  <a:lnTo>
                    <a:pt x="615490" y="2607597"/>
                  </a:lnTo>
                  <a:lnTo>
                    <a:pt x="594129" y="2597392"/>
                  </a:lnTo>
                  <a:lnTo>
                    <a:pt x="587816" y="2579836"/>
                  </a:lnTo>
                  <a:lnTo>
                    <a:pt x="564207" y="2583555"/>
                  </a:lnTo>
                  <a:lnTo>
                    <a:pt x="556683" y="2571534"/>
                  </a:lnTo>
                  <a:lnTo>
                    <a:pt x="561266" y="2567296"/>
                  </a:lnTo>
                  <a:lnTo>
                    <a:pt x="544575" y="2552162"/>
                  </a:lnTo>
                  <a:lnTo>
                    <a:pt x="547516" y="2532098"/>
                  </a:lnTo>
                  <a:lnTo>
                    <a:pt x="543365" y="2541439"/>
                  </a:lnTo>
                  <a:lnTo>
                    <a:pt x="520014" y="2545589"/>
                  </a:lnTo>
                  <a:lnTo>
                    <a:pt x="498135" y="2530542"/>
                  </a:lnTo>
                  <a:lnTo>
                    <a:pt x="493983" y="2546714"/>
                  </a:lnTo>
                  <a:lnTo>
                    <a:pt x="461553" y="2530542"/>
                  </a:lnTo>
                  <a:lnTo>
                    <a:pt x="468125" y="2505375"/>
                  </a:lnTo>
                  <a:lnTo>
                    <a:pt x="453770" y="2492144"/>
                  </a:lnTo>
                  <a:lnTo>
                    <a:pt x="432063" y="2501570"/>
                  </a:lnTo>
                  <a:lnTo>
                    <a:pt x="417966" y="2542390"/>
                  </a:lnTo>
                  <a:lnTo>
                    <a:pt x="342986" y="2530715"/>
                  </a:lnTo>
                  <a:lnTo>
                    <a:pt x="342986" y="2530715"/>
                  </a:lnTo>
                  <a:lnTo>
                    <a:pt x="349473" y="2503559"/>
                  </a:lnTo>
                  <a:lnTo>
                    <a:pt x="364347" y="2486003"/>
                  </a:lnTo>
                  <a:lnTo>
                    <a:pt x="374985" y="2478912"/>
                  </a:lnTo>
                  <a:lnTo>
                    <a:pt x="401102" y="2487041"/>
                  </a:lnTo>
                  <a:lnTo>
                    <a:pt x="427393" y="2478566"/>
                  </a:lnTo>
                  <a:lnTo>
                    <a:pt x="450137" y="2460145"/>
                  </a:lnTo>
                  <a:lnTo>
                    <a:pt x="448494" y="2450114"/>
                  </a:lnTo>
                  <a:lnTo>
                    <a:pt x="462072" y="2448298"/>
                  </a:lnTo>
                  <a:lnTo>
                    <a:pt x="470287" y="2436450"/>
                  </a:lnTo>
                  <a:lnTo>
                    <a:pt x="470287" y="2436450"/>
                  </a:lnTo>
                  <a:lnTo>
                    <a:pt x="470720" y="2432817"/>
                  </a:lnTo>
                  <a:lnTo>
                    <a:pt x="470720" y="2432817"/>
                  </a:lnTo>
                  <a:lnTo>
                    <a:pt x="482308" y="2424515"/>
                  </a:lnTo>
                  <a:lnTo>
                    <a:pt x="544143" y="2446049"/>
                  </a:lnTo>
                  <a:lnTo>
                    <a:pt x="563428" y="2422526"/>
                  </a:lnTo>
                  <a:lnTo>
                    <a:pt x="578649" y="2417683"/>
                  </a:lnTo>
                  <a:lnTo>
                    <a:pt x="580811" y="2427196"/>
                  </a:lnTo>
                  <a:lnTo>
                    <a:pt x="599145" y="2426504"/>
                  </a:lnTo>
                  <a:lnTo>
                    <a:pt x="605977" y="2455995"/>
                  </a:lnTo>
                  <a:lnTo>
                    <a:pt x="613934" y="2428407"/>
                  </a:lnTo>
                  <a:lnTo>
                    <a:pt x="625522" y="2434288"/>
                  </a:lnTo>
                  <a:lnTo>
                    <a:pt x="635814" y="2424861"/>
                  </a:lnTo>
                  <a:lnTo>
                    <a:pt x="640829" y="2405143"/>
                  </a:lnTo>
                  <a:lnTo>
                    <a:pt x="627771" y="2390528"/>
                  </a:lnTo>
                  <a:lnTo>
                    <a:pt x="628722" y="2357233"/>
                  </a:lnTo>
                  <a:lnTo>
                    <a:pt x="598713" y="2335007"/>
                  </a:lnTo>
                  <a:lnTo>
                    <a:pt x="613934" y="2321169"/>
                  </a:lnTo>
                  <a:lnTo>
                    <a:pt x="626560" y="2324283"/>
                  </a:lnTo>
                  <a:lnTo>
                    <a:pt x="629760" y="2314683"/>
                  </a:lnTo>
                  <a:lnTo>
                    <a:pt x="639619" y="2316673"/>
                  </a:lnTo>
                  <a:lnTo>
                    <a:pt x="620160" y="2289863"/>
                  </a:lnTo>
                  <a:lnTo>
                    <a:pt x="622495" y="2281474"/>
                  </a:lnTo>
                  <a:lnTo>
                    <a:pt x="614020" y="2290295"/>
                  </a:lnTo>
                  <a:lnTo>
                    <a:pt x="621717" y="2272653"/>
                  </a:lnTo>
                  <a:lnTo>
                    <a:pt x="609436" y="2278966"/>
                  </a:lnTo>
                  <a:lnTo>
                    <a:pt x="606756" y="2270231"/>
                  </a:lnTo>
                  <a:lnTo>
                    <a:pt x="622322" y="2259335"/>
                  </a:lnTo>
                  <a:lnTo>
                    <a:pt x="616874" y="2255270"/>
                  </a:lnTo>
                  <a:lnTo>
                    <a:pt x="624398" y="2234082"/>
                  </a:lnTo>
                  <a:lnTo>
                    <a:pt x="625090" y="2215402"/>
                  </a:lnTo>
                  <a:lnTo>
                    <a:pt x="612377" y="2202862"/>
                  </a:lnTo>
                  <a:lnTo>
                    <a:pt x="612377" y="2187728"/>
                  </a:lnTo>
                  <a:lnTo>
                    <a:pt x="627511" y="2181415"/>
                  </a:lnTo>
                  <a:lnTo>
                    <a:pt x="641867" y="2122694"/>
                  </a:lnTo>
                  <a:lnTo>
                    <a:pt x="641867" y="2122694"/>
                  </a:lnTo>
                  <a:lnTo>
                    <a:pt x="641175" y="2117246"/>
                  </a:lnTo>
                  <a:lnTo>
                    <a:pt x="641175" y="2117246"/>
                  </a:lnTo>
                  <a:lnTo>
                    <a:pt x="643597" y="2112749"/>
                  </a:lnTo>
                  <a:lnTo>
                    <a:pt x="643597" y="2112749"/>
                  </a:lnTo>
                  <a:lnTo>
                    <a:pt x="643597" y="2100035"/>
                  </a:lnTo>
                  <a:lnTo>
                    <a:pt x="643597" y="2100035"/>
                  </a:lnTo>
                  <a:lnTo>
                    <a:pt x="638927" y="2068729"/>
                  </a:lnTo>
                  <a:lnTo>
                    <a:pt x="623620" y="2052903"/>
                  </a:lnTo>
                  <a:lnTo>
                    <a:pt x="599318" y="1968497"/>
                  </a:lnTo>
                  <a:lnTo>
                    <a:pt x="599837" y="1928888"/>
                  </a:lnTo>
                  <a:lnTo>
                    <a:pt x="562823" y="1874751"/>
                  </a:lnTo>
                  <a:lnTo>
                    <a:pt x="563342" y="1861519"/>
                  </a:lnTo>
                  <a:lnTo>
                    <a:pt x="550197" y="1861086"/>
                  </a:lnTo>
                  <a:lnTo>
                    <a:pt x="547775" y="1849066"/>
                  </a:lnTo>
                  <a:lnTo>
                    <a:pt x="586951" y="1806949"/>
                  </a:lnTo>
                  <a:lnTo>
                    <a:pt x="579341" y="1799944"/>
                  </a:lnTo>
                  <a:lnTo>
                    <a:pt x="584443" y="1782129"/>
                  </a:lnTo>
                  <a:lnTo>
                    <a:pt x="598626" y="1785934"/>
                  </a:lnTo>
                  <a:lnTo>
                    <a:pt x="622409" y="1766822"/>
                  </a:lnTo>
                  <a:lnTo>
                    <a:pt x="636765" y="1785242"/>
                  </a:lnTo>
                  <a:lnTo>
                    <a:pt x="657866" y="1783080"/>
                  </a:lnTo>
                  <a:lnTo>
                    <a:pt x="665044" y="1768465"/>
                  </a:lnTo>
                  <a:lnTo>
                    <a:pt x="696783" y="1755060"/>
                  </a:lnTo>
                  <a:lnTo>
                    <a:pt x="696956" y="1743558"/>
                  </a:lnTo>
                  <a:lnTo>
                    <a:pt x="689000" y="1742866"/>
                  </a:lnTo>
                  <a:lnTo>
                    <a:pt x="693237" y="1738715"/>
                  </a:lnTo>
                  <a:lnTo>
                    <a:pt x="735094" y="1729202"/>
                  </a:lnTo>
                  <a:lnTo>
                    <a:pt x="730079" y="1712684"/>
                  </a:lnTo>
                  <a:lnTo>
                    <a:pt x="736478" y="1694782"/>
                  </a:lnTo>
                  <a:lnTo>
                    <a:pt x="725582" y="1673940"/>
                  </a:lnTo>
                  <a:lnTo>
                    <a:pt x="728089" y="1662438"/>
                  </a:lnTo>
                  <a:lnTo>
                    <a:pt x="741581" y="1658114"/>
                  </a:lnTo>
                  <a:lnTo>
                    <a:pt x="704394" y="1611155"/>
                  </a:lnTo>
                  <a:lnTo>
                    <a:pt x="705172" y="1598615"/>
                  </a:lnTo>
                  <a:lnTo>
                    <a:pt x="714425" y="1593858"/>
                  </a:lnTo>
                  <a:lnTo>
                    <a:pt x="712004" y="1579762"/>
                  </a:lnTo>
                  <a:lnTo>
                    <a:pt x="731462" y="1594291"/>
                  </a:lnTo>
                  <a:lnTo>
                    <a:pt x="748672" y="1591091"/>
                  </a:lnTo>
                  <a:lnTo>
                    <a:pt x="762855" y="1620927"/>
                  </a:lnTo>
                  <a:lnTo>
                    <a:pt x="777990" y="1610030"/>
                  </a:lnTo>
                  <a:lnTo>
                    <a:pt x="788973" y="1583999"/>
                  </a:lnTo>
                  <a:lnTo>
                    <a:pt x="805491" y="1587891"/>
                  </a:lnTo>
                  <a:lnTo>
                    <a:pt x="797015" y="1590312"/>
                  </a:lnTo>
                  <a:lnTo>
                    <a:pt x="799005" y="1604668"/>
                  </a:lnTo>
                  <a:lnTo>
                    <a:pt x="790443" y="1614268"/>
                  </a:lnTo>
                  <a:lnTo>
                    <a:pt x="820192" y="1606657"/>
                  </a:lnTo>
                  <a:lnTo>
                    <a:pt x="836710" y="1592647"/>
                  </a:lnTo>
                  <a:lnTo>
                    <a:pt x="823738" y="1579762"/>
                  </a:lnTo>
                  <a:lnTo>
                    <a:pt x="830051" y="1575351"/>
                  </a:lnTo>
                  <a:lnTo>
                    <a:pt x="814917" y="1558314"/>
                  </a:lnTo>
                  <a:lnTo>
                    <a:pt x="819847" y="1552606"/>
                  </a:lnTo>
                  <a:lnTo>
                    <a:pt x="810420" y="1558574"/>
                  </a:lnTo>
                  <a:lnTo>
                    <a:pt x="793643" y="1543094"/>
                  </a:lnTo>
                  <a:lnTo>
                    <a:pt x="800129" y="1535137"/>
                  </a:lnTo>
                  <a:lnTo>
                    <a:pt x="791654" y="1522943"/>
                  </a:lnTo>
                  <a:lnTo>
                    <a:pt x="802896" y="1518792"/>
                  </a:lnTo>
                  <a:lnTo>
                    <a:pt x="796237" y="1499766"/>
                  </a:lnTo>
                  <a:lnTo>
                    <a:pt x="811804" y="1489388"/>
                  </a:lnTo>
                  <a:lnTo>
                    <a:pt x="811631" y="1473216"/>
                  </a:lnTo>
                  <a:lnTo>
                    <a:pt x="799783" y="1462666"/>
                  </a:lnTo>
                  <a:lnTo>
                    <a:pt x="814052" y="1449779"/>
                  </a:lnTo>
                  <a:lnTo>
                    <a:pt x="814139" y="1424787"/>
                  </a:lnTo>
                  <a:lnTo>
                    <a:pt x="797188" y="1410603"/>
                  </a:lnTo>
                  <a:lnTo>
                    <a:pt x="816041" y="1401177"/>
                  </a:lnTo>
                  <a:lnTo>
                    <a:pt x="805491" y="1386994"/>
                  </a:lnTo>
                  <a:lnTo>
                    <a:pt x="812755" y="1382929"/>
                  </a:lnTo>
                  <a:lnTo>
                    <a:pt x="801080" y="1375838"/>
                  </a:lnTo>
                  <a:lnTo>
                    <a:pt x="794248" y="1357763"/>
                  </a:lnTo>
                  <a:lnTo>
                    <a:pt x="786983" y="1359492"/>
                  </a:lnTo>
                  <a:lnTo>
                    <a:pt x="791654" y="1344964"/>
                  </a:lnTo>
                  <a:lnTo>
                    <a:pt x="787589" y="1349461"/>
                  </a:lnTo>
                  <a:lnTo>
                    <a:pt x="781622" y="1339861"/>
                  </a:lnTo>
                  <a:lnTo>
                    <a:pt x="774011" y="1341332"/>
                  </a:lnTo>
                  <a:lnTo>
                    <a:pt x="774011" y="1330954"/>
                  </a:lnTo>
                  <a:lnTo>
                    <a:pt x="760261" y="1327840"/>
                  </a:lnTo>
                  <a:lnTo>
                    <a:pt x="755937" y="1308036"/>
                  </a:lnTo>
                  <a:lnTo>
                    <a:pt x="741235" y="1309420"/>
                  </a:lnTo>
                  <a:lnTo>
                    <a:pt x="725841" y="1295669"/>
                  </a:lnTo>
                  <a:lnTo>
                    <a:pt x="702059" y="1297658"/>
                  </a:lnTo>
                  <a:lnTo>
                    <a:pt x="708458" y="1278719"/>
                  </a:lnTo>
                  <a:lnTo>
                    <a:pt x="693324" y="1267822"/>
                  </a:lnTo>
                  <a:lnTo>
                    <a:pt x="702145" y="1254417"/>
                  </a:lnTo>
                  <a:lnTo>
                    <a:pt x="689778" y="1256147"/>
                  </a:lnTo>
                  <a:lnTo>
                    <a:pt x="679487" y="1246634"/>
                  </a:lnTo>
                  <a:lnTo>
                    <a:pt x="687962" y="1231673"/>
                  </a:lnTo>
                  <a:lnTo>
                    <a:pt x="704740" y="1222679"/>
                  </a:lnTo>
                  <a:lnTo>
                    <a:pt x="700761" y="1206506"/>
                  </a:lnTo>
                  <a:lnTo>
                    <a:pt x="684676" y="1194313"/>
                  </a:lnTo>
                  <a:lnTo>
                    <a:pt x="673865" y="1201404"/>
                  </a:lnTo>
                  <a:lnTo>
                    <a:pt x="663142" y="1178054"/>
                  </a:lnTo>
                  <a:lnTo>
                    <a:pt x="656915" y="1181859"/>
                  </a:lnTo>
                  <a:lnTo>
                    <a:pt x="649824" y="1169492"/>
                  </a:lnTo>
                  <a:lnTo>
                    <a:pt x="632614" y="1163871"/>
                  </a:lnTo>
                  <a:lnTo>
                    <a:pt x="633652" y="1153926"/>
                  </a:lnTo>
                  <a:lnTo>
                    <a:pt x="641175" y="1154098"/>
                  </a:lnTo>
                  <a:lnTo>
                    <a:pt x="629933" y="1123657"/>
                  </a:lnTo>
                  <a:lnTo>
                    <a:pt x="637716" y="1119333"/>
                  </a:lnTo>
                  <a:lnTo>
                    <a:pt x="624744" y="1114404"/>
                  </a:lnTo>
                  <a:lnTo>
                    <a:pt x="632614" y="1099961"/>
                  </a:lnTo>
                  <a:lnTo>
                    <a:pt x="638148" y="1110944"/>
                  </a:lnTo>
                  <a:lnTo>
                    <a:pt x="650602" y="1096156"/>
                  </a:lnTo>
                  <a:lnTo>
                    <a:pt x="636851" y="1079032"/>
                  </a:lnTo>
                  <a:lnTo>
                    <a:pt x="642386" y="1060093"/>
                  </a:lnTo>
                  <a:lnTo>
                    <a:pt x="624744" y="1054904"/>
                  </a:lnTo>
                  <a:lnTo>
                    <a:pt x="620766" y="1044094"/>
                  </a:lnTo>
                  <a:lnTo>
                    <a:pt x="622928" y="1035619"/>
                  </a:lnTo>
                  <a:lnTo>
                    <a:pt x="632008" y="1036829"/>
                  </a:lnTo>
                  <a:lnTo>
                    <a:pt x="623101" y="1012701"/>
                  </a:lnTo>
                  <a:lnTo>
                    <a:pt x="653196" y="998518"/>
                  </a:lnTo>
                  <a:lnTo>
                    <a:pt x="637716" y="963061"/>
                  </a:lnTo>
                  <a:lnTo>
                    <a:pt x="615923" y="954586"/>
                  </a:lnTo>
                  <a:lnTo>
                    <a:pt x="621804" y="942046"/>
                  </a:lnTo>
                  <a:lnTo>
                    <a:pt x="631230" y="941180"/>
                  </a:lnTo>
                  <a:lnTo>
                    <a:pt x="619296" y="917917"/>
                  </a:lnTo>
                  <a:lnTo>
                    <a:pt x="631230" y="902350"/>
                  </a:lnTo>
                  <a:lnTo>
                    <a:pt x="610474" y="900102"/>
                  </a:lnTo>
                  <a:lnTo>
                    <a:pt x="613934" y="880903"/>
                  </a:lnTo>
                  <a:lnTo>
                    <a:pt x="599318" y="870871"/>
                  </a:lnTo>
                  <a:lnTo>
                    <a:pt x="585222" y="885227"/>
                  </a:lnTo>
                  <a:lnTo>
                    <a:pt x="596983" y="895691"/>
                  </a:lnTo>
                  <a:lnTo>
                    <a:pt x="579946" y="907280"/>
                  </a:lnTo>
                  <a:lnTo>
                    <a:pt x="573806" y="922846"/>
                  </a:lnTo>
                  <a:lnTo>
                    <a:pt x="523647" y="923538"/>
                  </a:lnTo>
                  <a:lnTo>
                    <a:pt x="516036" y="916014"/>
                  </a:lnTo>
                  <a:lnTo>
                    <a:pt x="522176" y="865077"/>
                  </a:lnTo>
                  <a:lnTo>
                    <a:pt x="522176" y="865077"/>
                  </a:lnTo>
                  <a:lnTo>
                    <a:pt x="519928" y="865077"/>
                  </a:lnTo>
                  <a:lnTo>
                    <a:pt x="519928" y="865077"/>
                  </a:lnTo>
                  <a:lnTo>
                    <a:pt x="519496" y="857553"/>
                  </a:lnTo>
                  <a:lnTo>
                    <a:pt x="507475" y="857985"/>
                  </a:lnTo>
                  <a:lnTo>
                    <a:pt x="516901" y="841121"/>
                  </a:lnTo>
                  <a:lnTo>
                    <a:pt x="507820" y="836624"/>
                  </a:lnTo>
                  <a:lnTo>
                    <a:pt x="489054" y="853574"/>
                  </a:lnTo>
                  <a:lnTo>
                    <a:pt x="486027" y="872168"/>
                  </a:lnTo>
                  <a:lnTo>
                    <a:pt x="459737" y="863693"/>
                  </a:lnTo>
                  <a:lnTo>
                    <a:pt x="479973" y="845013"/>
                  </a:lnTo>
                  <a:lnTo>
                    <a:pt x="476774" y="830397"/>
                  </a:lnTo>
                  <a:lnTo>
                    <a:pt x="493292" y="816561"/>
                  </a:lnTo>
                  <a:lnTo>
                    <a:pt x="483865" y="789319"/>
                  </a:lnTo>
                  <a:lnTo>
                    <a:pt x="470201" y="781276"/>
                  </a:lnTo>
                  <a:lnTo>
                    <a:pt x="471931" y="738381"/>
                  </a:lnTo>
                  <a:lnTo>
                    <a:pt x="450916" y="722641"/>
                  </a:lnTo>
                  <a:lnTo>
                    <a:pt x="453424" y="714339"/>
                  </a:lnTo>
                  <a:lnTo>
                    <a:pt x="428171" y="732068"/>
                  </a:lnTo>
                  <a:lnTo>
                    <a:pt x="419004" y="750835"/>
                  </a:lnTo>
                  <a:lnTo>
                    <a:pt x="419004" y="750835"/>
                  </a:lnTo>
                  <a:lnTo>
                    <a:pt x="413988" y="750835"/>
                  </a:lnTo>
                  <a:lnTo>
                    <a:pt x="413988" y="750835"/>
                  </a:lnTo>
                  <a:lnTo>
                    <a:pt x="404561" y="717366"/>
                  </a:lnTo>
                  <a:lnTo>
                    <a:pt x="386660" y="726619"/>
                  </a:lnTo>
                  <a:lnTo>
                    <a:pt x="385708" y="746251"/>
                  </a:lnTo>
                  <a:lnTo>
                    <a:pt x="377839" y="749969"/>
                  </a:lnTo>
                  <a:lnTo>
                    <a:pt x="377839" y="749969"/>
                  </a:lnTo>
                  <a:lnTo>
                    <a:pt x="373255" y="751526"/>
                  </a:lnTo>
                  <a:lnTo>
                    <a:pt x="373255" y="751526"/>
                  </a:lnTo>
                  <a:lnTo>
                    <a:pt x="357688" y="736911"/>
                  </a:lnTo>
                  <a:lnTo>
                    <a:pt x="367028" y="720566"/>
                  </a:lnTo>
                  <a:lnTo>
                    <a:pt x="358640" y="713388"/>
                  </a:lnTo>
                  <a:lnTo>
                    <a:pt x="369363" y="708631"/>
                  </a:lnTo>
                  <a:lnTo>
                    <a:pt x="367634" y="692027"/>
                  </a:lnTo>
                  <a:lnTo>
                    <a:pt x="367634" y="692027"/>
                  </a:lnTo>
                  <a:lnTo>
                    <a:pt x="368844" y="678276"/>
                  </a:lnTo>
                  <a:lnTo>
                    <a:pt x="368844" y="678276"/>
                  </a:lnTo>
                  <a:lnTo>
                    <a:pt x="371006" y="662796"/>
                  </a:lnTo>
                  <a:lnTo>
                    <a:pt x="334338" y="673866"/>
                  </a:lnTo>
                  <a:lnTo>
                    <a:pt x="325777" y="670234"/>
                  </a:lnTo>
                  <a:lnTo>
                    <a:pt x="319723" y="677065"/>
                  </a:lnTo>
                  <a:lnTo>
                    <a:pt x="322577" y="702923"/>
                  </a:lnTo>
                  <a:lnTo>
                    <a:pt x="313583" y="683897"/>
                  </a:lnTo>
                  <a:lnTo>
                    <a:pt x="295335" y="685454"/>
                  </a:lnTo>
                  <a:lnTo>
                    <a:pt x="289714" y="665217"/>
                  </a:lnTo>
                  <a:lnTo>
                    <a:pt x="277087" y="666774"/>
                  </a:lnTo>
                  <a:lnTo>
                    <a:pt x="265066" y="681735"/>
                  </a:lnTo>
                  <a:lnTo>
                    <a:pt x="247078" y="664525"/>
                  </a:lnTo>
                  <a:lnTo>
                    <a:pt x="228744" y="681390"/>
                  </a:lnTo>
                  <a:lnTo>
                    <a:pt x="217674" y="673606"/>
                  </a:lnTo>
                  <a:lnTo>
                    <a:pt x="206432" y="682168"/>
                  </a:lnTo>
                  <a:lnTo>
                    <a:pt x="186541" y="682773"/>
                  </a:lnTo>
                  <a:lnTo>
                    <a:pt x="190779" y="703442"/>
                  </a:lnTo>
                  <a:lnTo>
                    <a:pt x="175817" y="708113"/>
                  </a:lnTo>
                  <a:lnTo>
                    <a:pt x="218712" y="716328"/>
                  </a:lnTo>
                  <a:lnTo>
                    <a:pt x="202540" y="724890"/>
                  </a:lnTo>
                  <a:lnTo>
                    <a:pt x="210323" y="737257"/>
                  </a:lnTo>
                  <a:lnTo>
                    <a:pt x="223555" y="737603"/>
                  </a:lnTo>
                  <a:lnTo>
                    <a:pt x="226236" y="714685"/>
                  </a:lnTo>
                  <a:lnTo>
                    <a:pt x="244051" y="731030"/>
                  </a:lnTo>
                  <a:lnTo>
                    <a:pt x="245262" y="749191"/>
                  </a:lnTo>
                  <a:lnTo>
                    <a:pt x="233501" y="764239"/>
                  </a:lnTo>
                  <a:lnTo>
                    <a:pt x="244311" y="775741"/>
                  </a:lnTo>
                  <a:lnTo>
                    <a:pt x="236873" y="787330"/>
                  </a:lnTo>
                  <a:lnTo>
                    <a:pt x="225025" y="788886"/>
                  </a:lnTo>
                  <a:lnTo>
                    <a:pt x="215166" y="777125"/>
                  </a:lnTo>
                  <a:lnTo>
                    <a:pt x="202108" y="788454"/>
                  </a:lnTo>
                  <a:lnTo>
                    <a:pt x="180314" y="779027"/>
                  </a:lnTo>
                  <a:lnTo>
                    <a:pt x="161721" y="797275"/>
                  </a:lnTo>
                  <a:lnTo>
                    <a:pt x="169504" y="813447"/>
                  </a:lnTo>
                  <a:lnTo>
                    <a:pt x="155754" y="831176"/>
                  </a:lnTo>
                  <a:lnTo>
                    <a:pt x="155754" y="831176"/>
                  </a:lnTo>
                  <a:lnTo>
                    <a:pt x="150738" y="830916"/>
                  </a:lnTo>
                  <a:lnTo>
                    <a:pt x="150738" y="830916"/>
                  </a:lnTo>
                  <a:lnTo>
                    <a:pt x="144597" y="841726"/>
                  </a:lnTo>
                  <a:lnTo>
                    <a:pt x="120037" y="847607"/>
                  </a:lnTo>
                  <a:lnTo>
                    <a:pt x="69791" y="844667"/>
                  </a:lnTo>
                  <a:lnTo>
                    <a:pt x="69791" y="844667"/>
                  </a:lnTo>
                  <a:lnTo>
                    <a:pt x="59067" y="825036"/>
                  </a:lnTo>
                  <a:lnTo>
                    <a:pt x="49986" y="823479"/>
                  </a:lnTo>
                  <a:lnTo>
                    <a:pt x="49900" y="808950"/>
                  </a:lnTo>
                  <a:lnTo>
                    <a:pt x="69272" y="790443"/>
                  </a:lnTo>
                  <a:lnTo>
                    <a:pt x="62613" y="746251"/>
                  </a:lnTo>
                  <a:lnTo>
                    <a:pt x="83714" y="739851"/>
                  </a:lnTo>
                  <a:lnTo>
                    <a:pt x="80514" y="728695"/>
                  </a:lnTo>
                  <a:lnTo>
                    <a:pt x="94438" y="705777"/>
                  </a:lnTo>
                  <a:lnTo>
                    <a:pt x="72126" y="690557"/>
                  </a:lnTo>
                  <a:lnTo>
                    <a:pt x="87087" y="670666"/>
                  </a:lnTo>
                  <a:lnTo>
                    <a:pt x="83282" y="658905"/>
                  </a:lnTo>
                  <a:lnTo>
                    <a:pt x="62699" y="662882"/>
                  </a:lnTo>
                  <a:lnTo>
                    <a:pt x="55608" y="640656"/>
                  </a:lnTo>
                  <a:lnTo>
                    <a:pt x="60278" y="615836"/>
                  </a:lnTo>
                  <a:lnTo>
                    <a:pt x="48689" y="628463"/>
                  </a:lnTo>
                  <a:lnTo>
                    <a:pt x="42203" y="622063"/>
                  </a:lnTo>
                  <a:lnTo>
                    <a:pt x="46787" y="616183"/>
                  </a:lnTo>
                  <a:lnTo>
                    <a:pt x="32863" y="617998"/>
                  </a:lnTo>
                  <a:lnTo>
                    <a:pt x="31133" y="598800"/>
                  </a:lnTo>
                  <a:lnTo>
                    <a:pt x="40646" y="598281"/>
                  </a:lnTo>
                  <a:lnTo>
                    <a:pt x="25512" y="561353"/>
                  </a:lnTo>
                  <a:lnTo>
                    <a:pt x="22918" y="503756"/>
                  </a:lnTo>
                  <a:lnTo>
                    <a:pt x="27069" y="491649"/>
                  </a:lnTo>
                  <a:lnTo>
                    <a:pt x="40128" y="490438"/>
                  </a:lnTo>
                  <a:lnTo>
                    <a:pt x="31825" y="481098"/>
                  </a:lnTo>
                  <a:lnTo>
                    <a:pt x="28798" y="450397"/>
                  </a:lnTo>
                  <a:lnTo>
                    <a:pt x="0" y="443825"/>
                  </a:lnTo>
                  <a:lnTo>
                    <a:pt x="12107" y="425836"/>
                  </a:lnTo>
                  <a:lnTo>
                    <a:pt x="11675" y="406464"/>
                  </a:lnTo>
                  <a:lnTo>
                    <a:pt x="23436" y="389687"/>
                  </a:lnTo>
                  <a:lnTo>
                    <a:pt x="78698" y="376715"/>
                  </a:lnTo>
                  <a:lnTo>
                    <a:pt x="97984" y="384844"/>
                  </a:lnTo>
                  <a:lnTo>
                    <a:pt x="96514" y="406550"/>
                  </a:lnTo>
                  <a:lnTo>
                    <a:pt x="118220" y="376455"/>
                  </a:lnTo>
                  <a:lnTo>
                    <a:pt x="115367" y="366856"/>
                  </a:lnTo>
                  <a:lnTo>
                    <a:pt x="134825" y="357343"/>
                  </a:lnTo>
                  <a:lnTo>
                    <a:pt x="153159" y="366423"/>
                  </a:lnTo>
                  <a:lnTo>
                    <a:pt x="183774" y="370920"/>
                  </a:lnTo>
                  <a:lnTo>
                    <a:pt x="193978" y="364607"/>
                  </a:lnTo>
                  <a:lnTo>
                    <a:pt x="200897" y="372304"/>
                  </a:lnTo>
                  <a:lnTo>
                    <a:pt x="216810" y="372477"/>
                  </a:lnTo>
                  <a:lnTo>
                    <a:pt x="234452" y="407589"/>
                  </a:lnTo>
                  <a:lnTo>
                    <a:pt x="251921" y="412691"/>
                  </a:lnTo>
                  <a:lnTo>
                    <a:pt x="295076" y="403956"/>
                  </a:lnTo>
                  <a:lnTo>
                    <a:pt x="292568" y="360456"/>
                  </a:lnTo>
                  <a:lnTo>
                    <a:pt x="299659" y="356823"/>
                  </a:lnTo>
                  <a:lnTo>
                    <a:pt x="299659" y="356823"/>
                  </a:lnTo>
                  <a:lnTo>
                    <a:pt x="303897" y="342813"/>
                  </a:lnTo>
                  <a:lnTo>
                    <a:pt x="303897" y="342813"/>
                  </a:lnTo>
                  <a:lnTo>
                    <a:pt x="303118" y="341689"/>
                  </a:lnTo>
                  <a:lnTo>
                    <a:pt x="303118" y="341689"/>
                  </a:lnTo>
                  <a:lnTo>
                    <a:pt x="287292" y="333733"/>
                  </a:lnTo>
                  <a:lnTo>
                    <a:pt x="287292" y="333733"/>
                  </a:lnTo>
                  <a:lnTo>
                    <a:pt x="288416" y="319723"/>
                  </a:lnTo>
                  <a:lnTo>
                    <a:pt x="296805" y="314448"/>
                  </a:lnTo>
                  <a:lnTo>
                    <a:pt x="285563" y="291011"/>
                  </a:lnTo>
                  <a:lnTo>
                    <a:pt x="288416" y="277952"/>
                  </a:lnTo>
                  <a:lnTo>
                    <a:pt x="311421" y="292481"/>
                  </a:lnTo>
                  <a:lnTo>
                    <a:pt x="330274" y="285736"/>
                  </a:lnTo>
                  <a:lnTo>
                    <a:pt x="333906" y="295076"/>
                  </a:lnTo>
                  <a:lnTo>
                    <a:pt x="378876" y="284957"/>
                  </a:lnTo>
                  <a:lnTo>
                    <a:pt x="379482" y="278471"/>
                  </a:lnTo>
                  <a:lnTo>
                    <a:pt x="364088" y="270255"/>
                  </a:lnTo>
                  <a:lnTo>
                    <a:pt x="373255" y="252527"/>
                  </a:lnTo>
                  <a:lnTo>
                    <a:pt x="399372" y="244051"/>
                  </a:lnTo>
                  <a:lnTo>
                    <a:pt x="424193" y="219231"/>
                  </a:lnTo>
                  <a:lnTo>
                    <a:pt x="424366" y="191990"/>
                  </a:lnTo>
                  <a:lnTo>
                    <a:pt x="416842" y="179623"/>
                  </a:lnTo>
                  <a:lnTo>
                    <a:pt x="432668" y="119691"/>
                  </a:lnTo>
                  <a:lnTo>
                    <a:pt x="443219" y="125226"/>
                  </a:lnTo>
                  <a:lnTo>
                    <a:pt x="454894" y="119691"/>
                  </a:lnTo>
                  <a:lnTo>
                    <a:pt x="458439" y="129982"/>
                  </a:lnTo>
                  <a:lnTo>
                    <a:pt x="485941" y="144079"/>
                  </a:lnTo>
                  <a:lnTo>
                    <a:pt x="492773" y="132663"/>
                  </a:lnTo>
                  <a:lnTo>
                    <a:pt x="498913" y="141484"/>
                  </a:lnTo>
                  <a:lnTo>
                    <a:pt x="509810" y="138111"/>
                  </a:lnTo>
                  <a:lnTo>
                    <a:pt x="541375" y="120556"/>
                  </a:lnTo>
                  <a:lnTo>
                    <a:pt x="563342" y="87952"/>
                  </a:lnTo>
                  <a:lnTo>
                    <a:pt x="574239" y="83715"/>
                  </a:lnTo>
                  <a:close/>
                </a:path>
              </a:pathLst>
            </a:custGeom>
            <a:grpFill/>
            <a:ln w="8647" cap="flat">
              <a:solidFill>
                <a:schemeClr val="bg1">
                  <a:lumMod val="50000"/>
                </a:schemeClr>
              </a:solid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0E3E60E1-EE38-CF33-E47F-6ECD37B2116D}"/>
                </a:ext>
              </a:extLst>
            </p:cNvPr>
            <p:cNvSpPr/>
            <p:nvPr/>
          </p:nvSpPr>
          <p:spPr>
            <a:xfrm>
              <a:off x="7547205" y="2225435"/>
              <a:ext cx="367806" cy="303983"/>
            </a:xfrm>
            <a:custGeom>
              <a:avLst/>
              <a:gdLst>
                <a:gd name="connsiteX0" fmla="*/ 212658 w 367806"/>
                <a:gd name="connsiteY0" fmla="*/ 5621 h 303983"/>
                <a:gd name="connsiteX1" fmla="*/ 213264 w 367806"/>
                <a:gd name="connsiteY1" fmla="*/ 5967 h 303983"/>
                <a:gd name="connsiteX2" fmla="*/ 213264 w 367806"/>
                <a:gd name="connsiteY2" fmla="*/ 5967 h 303983"/>
                <a:gd name="connsiteX3" fmla="*/ 219404 w 367806"/>
                <a:gd name="connsiteY3" fmla="*/ 3027 h 303983"/>
                <a:gd name="connsiteX4" fmla="*/ 218799 w 367806"/>
                <a:gd name="connsiteY4" fmla="*/ 15048 h 303983"/>
                <a:gd name="connsiteX5" fmla="*/ 238516 w 367806"/>
                <a:gd name="connsiteY5" fmla="*/ 27242 h 303983"/>
                <a:gd name="connsiteX6" fmla="*/ 224506 w 367806"/>
                <a:gd name="connsiteY6" fmla="*/ 60797 h 303983"/>
                <a:gd name="connsiteX7" fmla="*/ 230474 w 367806"/>
                <a:gd name="connsiteY7" fmla="*/ 74807 h 303983"/>
                <a:gd name="connsiteX8" fmla="*/ 253564 w 367806"/>
                <a:gd name="connsiteY8" fmla="*/ 78958 h 303983"/>
                <a:gd name="connsiteX9" fmla="*/ 271379 w 367806"/>
                <a:gd name="connsiteY9" fmla="*/ 94265 h 303983"/>
                <a:gd name="connsiteX10" fmla="*/ 272331 w 367806"/>
                <a:gd name="connsiteY10" fmla="*/ 114156 h 303983"/>
                <a:gd name="connsiteX11" fmla="*/ 300265 w 367806"/>
                <a:gd name="connsiteY11" fmla="*/ 120728 h 303983"/>
                <a:gd name="connsiteX12" fmla="*/ 295940 w 367806"/>
                <a:gd name="connsiteY12" fmla="*/ 130414 h 303983"/>
                <a:gd name="connsiteX13" fmla="*/ 311680 w 367806"/>
                <a:gd name="connsiteY13" fmla="*/ 131452 h 303983"/>
                <a:gd name="connsiteX14" fmla="*/ 286341 w 367806"/>
                <a:gd name="connsiteY14" fmla="*/ 183947 h 303983"/>
                <a:gd name="connsiteX15" fmla="*/ 293086 w 367806"/>
                <a:gd name="connsiteY15" fmla="*/ 188963 h 303983"/>
                <a:gd name="connsiteX16" fmla="*/ 306664 w 367806"/>
                <a:gd name="connsiteY16" fmla="*/ 177460 h 303983"/>
                <a:gd name="connsiteX17" fmla="*/ 338835 w 367806"/>
                <a:gd name="connsiteY17" fmla="*/ 199167 h 303983"/>
                <a:gd name="connsiteX18" fmla="*/ 335808 w 367806"/>
                <a:gd name="connsiteY18" fmla="*/ 187492 h 303983"/>
                <a:gd name="connsiteX19" fmla="*/ 367807 w 367806"/>
                <a:gd name="connsiteY19" fmla="*/ 209718 h 303983"/>
                <a:gd name="connsiteX20" fmla="*/ 357083 w 367806"/>
                <a:gd name="connsiteY20" fmla="*/ 219577 h 303983"/>
                <a:gd name="connsiteX21" fmla="*/ 357083 w 367806"/>
                <a:gd name="connsiteY21" fmla="*/ 219577 h 303983"/>
                <a:gd name="connsiteX22" fmla="*/ 349040 w 367806"/>
                <a:gd name="connsiteY22" fmla="*/ 217675 h 303983"/>
                <a:gd name="connsiteX23" fmla="*/ 349040 w 367806"/>
                <a:gd name="connsiteY23" fmla="*/ 217675 h 303983"/>
                <a:gd name="connsiteX24" fmla="*/ 358813 w 367806"/>
                <a:gd name="connsiteY24" fmla="*/ 222344 h 303983"/>
                <a:gd name="connsiteX25" fmla="*/ 358813 w 367806"/>
                <a:gd name="connsiteY25" fmla="*/ 222344 h 303983"/>
                <a:gd name="connsiteX26" fmla="*/ 359072 w 367806"/>
                <a:gd name="connsiteY26" fmla="*/ 224420 h 303983"/>
                <a:gd name="connsiteX27" fmla="*/ 359072 w 367806"/>
                <a:gd name="connsiteY27" fmla="*/ 224420 h 303983"/>
                <a:gd name="connsiteX28" fmla="*/ 356391 w 367806"/>
                <a:gd name="connsiteY28" fmla="*/ 224766 h 303983"/>
                <a:gd name="connsiteX29" fmla="*/ 356391 w 367806"/>
                <a:gd name="connsiteY29" fmla="*/ 224766 h 303983"/>
                <a:gd name="connsiteX30" fmla="*/ 353278 w 367806"/>
                <a:gd name="connsiteY30" fmla="*/ 230301 h 303983"/>
                <a:gd name="connsiteX31" fmla="*/ 353278 w 367806"/>
                <a:gd name="connsiteY31" fmla="*/ 230301 h 303983"/>
                <a:gd name="connsiteX32" fmla="*/ 357083 w 367806"/>
                <a:gd name="connsiteY32" fmla="*/ 240160 h 303983"/>
                <a:gd name="connsiteX33" fmla="*/ 357083 w 367806"/>
                <a:gd name="connsiteY33" fmla="*/ 240160 h 303983"/>
                <a:gd name="connsiteX34" fmla="*/ 351635 w 367806"/>
                <a:gd name="connsiteY34" fmla="*/ 249154 h 303983"/>
                <a:gd name="connsiteX35" fmla="*/ 351635 w 367806"/>
                <a:gd name="connsiteY35" fmla="*/ 249154 h 303983"/>
                <a:gd name="connsiteX36" fmla="*/ 328025 w 367806"/>
                <a:gd name="connsiteY36" fmla="*/ 261261 h 303983"/>
                <a:gd name="connsiteX37" fmla="*/ 335376 w 367806"/>
                <a:gd name="connsiteY37" fmla="*/ 271466 h 303983"/>
                <a:gd name="connsiteX38" fmla="*/ 320588 w 367806"/>
                <a:gd name="connsiteY38" fmla="*/ 279250 h 303983"/>
                <a:gd name="connsiteX39" fmla="*/ 306837 w 367806"/>
                <a:gd name="connsiteY39" fmla="*/ 303983 h 303983"/>
                <a:gd name="connsiteX40" fmla="*/ 300697 w 367806"/>
                <a:gd name="connsiteY40" fmla="*/ 297584 h 303983"/>
                <a:gd name="connsiteX41" fmla="*/ 304675 w 367806"/>
                <a:gd name="connsiteY41" fmla="*/ 269477 h 303983"/>
                <a:gd name="connsiteX42" fmla="*/ 296546 w 367806"/>
                <a:gd name="connsiteY42" fmla="*/ 264375 h 303983"/>
                <a:gd name="connsiteX43" fmla="*/ 284179 w 367806"/>
                <a:gd name="connsiteY43" fmla="*/ 271293 h 303983"/>
                <a:gd name="connsiteX44" fmla="*/ 275790 w 367806"/>
                <a:gd name="connsiteY44" fmla="*/ 254775 h 303983"/>
                <a:gd name="connsiteX45" fmla="*/ 245695 w 367806"/>
                <a:gd name="connsiteY45" fmla="*/ 258321 h 303983"/>
                <a:gd name="connsiteX46" fmla="*/ 245089 w 367806"/>
                <a:gd name="connsiteY46" fmla="*/ 248722 h 303983"/>
                <a:gd name="connsiteX47" fmla="*/ 214215 w 367806"/>
                <a:gd name="connsiteY47" fmla="*/ 252440 h 303983"/>
                <a:gd name="connsiteX48" fmla="*/ 206864 w 367806"/>
                <a:gd name="connsiteY48" fmla="*/ 230820 h 303983"/>
                <a:gd name="connsiteX49" fmla="*/ 181266 w 367806"/>
                <a:gd name="connsiteY49" fmla="*/ 239727 h 303983"/>
                <a:gd name="connsiteX50" fmla="*/ 181093 w 367806"/>
                <a:gd name="connsiteY50" fmla="*/ 270428 h 303983"/>
                <a:gd name="connsiteX51" fmla="*/ 163969 w 367806"/>
                <a:gd name="connsiteY51" fmla="*/ 268785 h 303983"/>
                <a:gd name="connsiteX52" fmla="*/ 162672 w 367806"/>
                <a:gd name="connsiteY52" fmla="*/ 259359 h 303983"/>
                <a:gd name="connsiteX53" fmla="*/ 153851 w 367806"/>
                <a:gd name="connsiteY53" fmla="*/ 259099 h 303983"/>
                <a:gd name="connsiteX54" fmla="*/ 138976 w 367806"/>
                <a:gd name="connsiteY54" fmla="*/ 239295 h 303983"/>
                <a:gd name="connsiteX55" fmla="*/ 126263 w 367806"/>
                <a:gd name="connsiteY55" fmla="*/ 245867 h 303983"/>
                <a:gd name="connsiteX56" fmla="*/ 126263 w 367806"/>
                <a:gd name="connsiteY56" fmla="*/ 245867 h 303983"/>
                <a:gd name="connsiteX57" fmla="*/ 117701 w 367806"/>
                <a:gd name="connsiteY57" fmla="*/ 243100 h 303983"/>
                <a:gd name="connsiteX58" fmla="*/ 117701 w 367806"/>
                <a:gd name="connsiteY58" fmla="*/ 243100 h 303983"/>
                <a:gd name="connsiteX59" fmla="*/ 113637 w 367806"/>
                <a:gd name="connsiteY59" fmla="*/ 233847 h 303983"/>
                <a:gd name="connsiteX60" fmla="*/ 100924 w 367806"/>
                <a:gd name="connsiteY60" fmla="*/ 244570 h 303983"/>
                <a:gd name="connsiteX61" fmla="*/ 87087 w 367806"/>
                <a:gd name="connsiteY61" fmla="*/ 244397 h 303983"/>
                <a:gd name="connsiteX62" fmla="*/ 85271 w 367806"/>
                <a:gd name="connsiteY62" fmla="*/ 230387 h 303983"/>
                <a:gd name="connsiteX63" fmla="*/ 74115 w 367806"/>
                <a:gd name="connsiteY63" fmla="*/ 229263 h 303983"/>
                <a:gd name="connsiteX64" fmla="*/ 42117 w 367806"/>
                <a:gd name="connsiteY64" fmla="*/ 242841 h 303983"/>
                <a:gd name="connsiteX65" fmla="*/ 37187 w 367806"/>
                <a:gd name="connsiteY65" fmla="*/ 251575 h 303983"/>
                <a:gd name="connsiteX66" fmla="*/ 44192 w 367806"/>
                <a:gd name="connsiteY66" fmla="*/ 252700 h 303983"/>
                <a:gd name="connsiteX67" fmla="*/ 23090 w 367806"/>
                <a:gd name="connsiteY67" fmla="*/ 256937 h 303983"/>
                <a:gd name="connsiteX68" fmla="*/ 23090 w 367806"/>
                <a:gd name="connsiteY68" fmla="*/ 256937 h 303983"/>
                <a:gd name="connsiteX69" fmla="*/ 20150 w 367806"/>
                <a:gd name="connsiteY69" fmla="*/ 257110 h 303983"/>
                <a:gd name="connsiteX70" fmla="*/ 20150 w 367806"/>
                <a:gd name="connsiteY70" fmla="*/ 257110 h 303983"/>
                <a:gd name="connsiteX71" fmla="*/ 25599 w 367806"/>
                <a:gd name="connsiteY71" fmla="*/ 250019 h 303983"/>
                <a:gd name="connsiteX72" fmla="*/ 6659 w 367806"/>
                <a:gd name="connsiteY72" fmla="*/ 239208 h 303983"/>
                <a:gd name="connsiteX73" fmla="*/ 6659 w 367806"/>
                <a:gd name="connsiteY73" fmla="*/ 239208 h 303983"/>
                <a:gd name="connsiteX74" fmla="*/ 3978 w 367806"/>
                <a:gd name="connsiteY74" fmla="*/ 237738 h 303983"/>
                <a:gd name="connsiteX75" fmla="*/ 3978 w 367806"/>
                <a:gd name="connsiteY75" fmla="*/ 237738 h 303983"/>
                <a:gd name="connsiteX76" fmla="*/ 0 w 367806"/>
                <a:gd name="connsiteY76" fmla="*/ 237652 h 303983"/>
                <a:gd name="connsiteX77" fmla="*/ 0 w 367806"/>
                <a:gd name="connsiteY77" fmla="*/ 237652 h 303983"/>
                <a:gd name="connsiteX78" fmla="*/ 3459 w 367806"/>
                <a:gd name="connsiteY78" fmla="*/ 228225 h 303983"/>
                <a:gd name="connsiteX79" fmla="*/ 3459 w 367806"/>
                <a:gd name="connsiteY79" fmla="*/ 228225 h 303983"/>
                <a:gd name="connsiteX80" fmla="*/ 18075 w 367806"/>
                <a:gd name="connsiteY80" fmla="*/ 214042 h 303983"/>
                <a:gd name="connsiteX81" fmla="*/ 10897 w 367806"/>
                <a:gd name="connsiteY81" fmla="*/ 203837 h 303983"/>
                <a:gd name="connsiteX82" fmla="*/ 15480 w 367806"/>
                <a:gd name="connsiteY82" fmla="*/ 177720 h 303983"/>
                <a:gd name="connsiteX83" fmla="*/ 42549 w 367806"/>
                <a:gd name="connsiteY83" fmla="*/ 149613 h 303983"/>
                <a:gd name="connsiteX84" fmla="*/ 29317 w 367806"/>
                <a:gd name="connsiteY84" fmla="*/ 140273 h 303983"/>
                <a:gd name="connsiteX85" fmla="*/ 15048 w 367806"/>
                <a:gd name="connsiteY85" fmla="*/ 142781 h 303983"/>
                <a:gd name="connsiteX86" fmla="*/ 20496 w 367806"/>
                <a:gd name="connsiteY86" fmla="*/ 112945 h 303983"/>
                <a:gd name="connsiteX87" fmla="*/ 30787 w 367806"/>
                <a:gd name="connsiteY87" fmla="*/ 110524 h 303983"/>
                <a:gd name="connsiteX88" fmla="*/ 35112 w 367806"/>
                <a:gd name="connsiteY88" fmla="*/ 90546 h 303983"/>
                <a:gd name="connsiteX89" fmla="*/ 21447 w 367806"/>
                <a:gd name="connsiteY89" fmla="*/ 79996 h 303983"/>
                <a:gd name="connsiteX90" fmla="*/ 40819 w 367806"/>
                <a:gd name="connsiteY90" fmla="*/ 68839 h 303983"/>
                <a:gd name="connsiteX91" fmla="*/ 69877 w 367806"/>
                <a:gd name="connsiteY91" fmla="*/ 78785 h 303983"/>
                <a:gd name="connsiteX92" fmla="*/ 61575 w 367806"/>
                <a:gd name="connsiteY92" fmla="*/ 61575 h 303983"/>
                <a:gd name="connsiteX93" fmla="*/ 72126 w 367806"/>
                <a:gd name="connsiteY93" fmla="*/ 42376 h 303983"/>
                <a:gd name="connsiteX94" fmla="*/ 95822 w 367806"/>
                <a:gd name="connsiteY94" fmla="*/ 42895 h 303983"/>
                <a:gd name="connsiteX95" fmla="*/ 94352 w 367806"/>
                <a:gd name="connsiteY95" fmla="*/ 31220 h 303983"/>
                <a:gd name="connsiteX96" fmla="*/ 106286 w 367806"/>
                <a:gd name="connsiteY96" fmla="*/ 29577 h 303983"/>
                <a:gd name="connsiteX97" fmla="*/ 106459 w 367806"/>
                <a:gd name="connsiteY97" fmla="*/ 12453 h 303983"/>
                <a:gd name="connsiteX98" fmla="*/ 121161 w 367806"/>
                <a:gd name="connsiteY98" fmla="*/ 15567 h 303983"/>
                <a:gd name="connsiteX99" fmla="*/ 120988 w 367806"/>
                <a:gd name="connsiteY99" fmla="*/ 41425 h 303983"/>
                <a:gd name="connsiteX100" fmla="*/ 148662 w 367806"/>
                <a:gd name="connsiteY100" fmla="*/ 46181 h 303983"/>
                <a:gd name="connsiteX101" fmla="*/ 167774 w 367806"/>
                <a:gd name="connsiteY101" fmla="*/ 24042 h 303983"/>
                <a:gd name="connsiteX102" fmla="*/ 183687 w 367806"/>
                <a:gd name="connsiteY102" fmla="*/ 34939 h 303983"/>
                <a:gd name="connsiteX103" fmla="*/ 195362 w 367806"/>
                <a:gd name="connsiteY103" fmla="*/ 21966 h 303983"/>
                <a:gd name="connsiteX104" fmla="*/ 209804 w 367806"/>
                <a:gd name="connsiteY104" fmla="*/ 21188 h 303983"/>
                <a:gd name="connsiteX105" fmla="*/ 198648 w 367806"/>
                <a:gd name="connsiteY105" fmla="*/ 10637 h 303983"/>
                <a:gd name="connsiteX106" fmla="*/ 203491 w 367806"/>
                <a:gd name="connsiteY106" fmla="*/ 4584 h 303983"/>
                <a:gd name="connsiteX107" fmla="*/ 203491 w 367806"/>
                <a:gd name="connsiteY107" fmla="*/ 4584 h 303983"/>
                <a:gd name="connsiteX108" fmla="*/ 211361 w 367806"/>
                <a:gd name="connsiteY108" fmla="*/ 0 h 303983"/>
                <a:gd name="connsiteX109" fmla="*/ 211361 w 367806"/>
                <a:gd name="connsiteY109" fmla="*/ 0 h 303983"/>
                <a:gd name="connsiteX110" fmla="*/ 214647 w 367806"/>
                <a:gd name="connsiteY110" fmla="*/ 951 h 303983"/>
                <a:gd name="connsiteX111" fmla="*/ 214647 w 367806"/>
                <a:gd name="connsiteY111" fmla="*/ 951 h 303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67806" h="303983">
                  <a:moveTo>
                    <a:pt x="212658" y="5621"/>
                  </a:moveTo>
                  <a:lnTo>
                    <a:pt x="213264" y="5967"/>
                  </a:lnTo>
                  <a:lnTo>
                    <a:pt x="213264" y="5967"/>
                  </a:lnTo>
                  <a:lnTo>
                    <a:pt x="219404" y="3027"/>
                  </a:lnTo>
                  <a:lnTo>
                    <a:pt x="218799" y="15048"/>
                  </a:lnTo>
                  <a:lnTo>
                    <a:pt x="238516" y="27242"/>
                  </a:lnTo>
                  <a:lnTo>
                    <a:pt x="224506" y="60797"/>
                  </a:lnTo>
                  <a:lnTo>
                    <a:pt x="230474" y="74807"/>
                  </a:lnTo>
                  <a:lnTo>
                    <a:pt x="253564" y="78958"/>
                  </a:lnTo>
                  <a:lnTo>
                    <a:pt x="271379" y="94265"/>
                  </a:lnTo>
                  <a:lnTo>
                    <a:pt x="272331" y="114156"/>
                  </a:lnTo>
                  <a:lnTo>
                    <a:pt x="300265" y="120728"/>
                  </a:lnTo>
                  <a:lnTo>
                    <a:pt x="295940" y="130414"/>
                  </a:lnTo>
                  <a:lnTo>
                    <a:pt x="311680" y="131452"/>
                  </a:lnTo>
                  <a:lnTo>
                    <a:pt x="286341" y="183947"/>
                  </a:lnTo>
                  <a:lnTo>
                    <a:pt x="293086" y="188963"/>
                  </a:lnTo>
                  <a:lnTo>
                    <a:pt x="306664" y="177460"/>
                  </a:lnTo>
                  <a:lnTo>
                    <a:pt x="338835" y="199167"/>
                  </a:lnTo>
                  <a:lnTo>
                    <a:pt x="335808" y="187492"/>
                  </a:lnTo>
                  <a:lnTo>
                    <a:pt x="367807" y="209718"/>
                  </a:lnTo>
                  <a:lnTo>
                    <a:pt x="357083" y="219577"/>
                  </a:lnTo>
                  <a:lnTo>
                    <a:pt x="357083" y="219577"/>
                  </a:lnTo>
                  <a:lnTo>
                    <a:pt x="349040" y="217675"/>
                  </a:lnTo>
                  <a:lnTo>
                    <a:pt x="349040" y="217675"/>
                  </a:lnTo>
                  <a:lnTo>
                    <a:pt x="358813" y="222344"/>
                  </a:lnTo>
                  <a:lnTo>
                    <a:pt x="358813" y="222344"/>
                  </a:lnTo>
                  <a:lnTo>
                    <a:pt x="359072" y="224420"/>
                  </a:lnTo>
                  <a:lnTo>
                    <a:pt x="359072" y="224420"/>
                  </a:lnTo>
                  <a:lnTo>
                    <a:pt x="356391" y="224766"/>
                  </a:lnTo>
                  <a:lnTo>
                    <a:pt x="356391" y="224766"/>
                  </a:lnTo>
                  <a:lnTo>
                    <a:pt x="353278" y="230301"/>
                  </a:lnTo>
                  <a:lnTo>
                    <a:pt x="353278" y="230301"/>
                  </a:lnTo>
                  <a:lnTo>
                    <a:pt x="357083" y="240160"/>
                  </a:lnTo>
                  <a:lnTo>
                    <a:pt x="357083" y="240160"/>
                  </a:lnTo>
                  <a:lnTo>
                    <a:pt x="351635" y="249154"/>
                  </a:lnTo>
                  <a:lnTo>
                    <a:pt x="351635" y="249154"/>
                  </a:lnTo>
                  <a:lnTo>
                    <a:pt x="328025" y="261261"/>
                  </a:lnTo>
                  <a:lnTo>
                    <a:pt x="335376" y="271466"/>
                  </a:lnTo>
                  <a:lnTo>
                    <a:pt x="320588" y="279250"/>
                  </a:lnTo>
                  <a:lnTo>
                    <a:pt x="306837" y="303983"/>
                  </a:lnTo>
                  <a:lnTo>
                    <a:pt x="300697" y="297584"/>
                  </a:lnTo>
                  <a:lnTo>
                    <a:pt x="304675" y="269477"/>
                  </a:lnTo>
                  <a:lnTo>
                    <a:pt x="296546" y="264375"/>
                  </a:lnTo>
                  <a:lnTo>
                    <a:pt x="284179" y="271293"/>
                  </a:lnTo>
                  <a:lnTo>
                    <a:pt x="275790" y="254775"/>
                  </a:lnTo>
                  <a:lnTo>
                    <a:pt x="245695" y="258321"/>
                  </a:lnTo>
                  <a:lnTo>
                    <a:pt x="245089" y="248722"/>
                  </a:lnTo>
                  <a:lnTo>
                    <a:pt x="214215" y="252440"/>
                  </a:lnTo>
                  <a:lnTo>
                    <a:pt x="206864" y="230820"/>
                  </a:lnTo>
                  <a:lnTo>
                    <a:pt x="181266" y="239727"/>
                  </a:lnTo>
                  <a:lnTo>
                    <a:pt x="181093" y="270428"/>
                  </a:lnTo>
                  <a:lnTo>
                    <a:pt x="163969" y="268785"/>
                  </a:lnTo>
                  <a:lnTo>
                    <a:pt x="162672" y="259359"/>
                  </a:lnTo>
                  <a:lnTo>
                    <a:pt x="153851" y="259099"/>
                  </a:lnTo>
                  <a:lnTo>
                    <a:pt x="138976" y="239295"/>
                  </a:lnTo>
                  <a:lnTo>
                    <a:pt x="126263" y="245867"/>
                  </a:lnTo>
                  <a:lnTo>
                    <a:pt x="126263" y="245867"/>
                  </a:lnTo>
                  <a:lnTo>
                    <a:pt x="117701" y="243100"/>
                  </a:lnTo>
                  <a:lnTo>
                    <a:pt x="117701" y="243100"/>
                  </a:lnTo>
                  <a:lnTo>
                    <a:pt x="113637" y="233847"/>
                  </a:lnTo>
                  <a:lnTo>
                    <a:pt x="100924" y="244570"/>
                  </a:lnTo>
                  <a:lnTo>
                    <a:pt x="87087" y="244397"/>
                  </a:lnTo>
                  <a:lnTo>
                    <a:pt x="85271" y="230387"/>
                  </a:lnTo>
                  <a:lnTo>
                    <a:pt x="74115" y="229263"/>
                  </a:lnTo>
                  <a:lnTo>
                    <a:pt x="42117" y="242841"/>
                  </a:lnTo>
                  <a:lnTo>
                    <a:pt x="37187" y="251575"/>
                  </a:lnTo>
                  <a:lnTo>
                    <a:pt x="44192" y="252700"/>
                  </a:lnTo>
                  <a:lnTo>
                    <a:pt x="23090" y="256937"/>
                  </a:lnTo>
                  <a:lnTo>
                    <a:pt x="23090" y="256937"/>
                  </a:lnTo>
                  <a:lnTo>
                    <a:pt x="20150" y="257110"/>
                  </a:lnTo>
                  <a:lnTo>
                    <a:pt x="20150" y="257110"/>
                  </a:lnTo>
                  <a:lnTo>
                    <a:pt x="25599" y="250019"/>
                  </a:lnTo>
                  <a:lnTo>
                    <a:pt x="6659" y="239208"/>
                  </a:lnTo>
                  <a:lnTo>
                    <a:pt x="6659" y="239208"/>
                  </a:lnTo>
                  <a:lnTo>
                    <a:pt x="3978" y="237738"/>
                  </a:lnTo>
                  <a:lnTo>
                    <a:pt x="3978" y="237738"/>
                  </a:lnTo>
                  <a:lnTo>
                    <a:pt x="0" y="237652"/>
                  </a:lnTo>
                  <a:lnTo>
                    <a:pt x="0" y="237652"/>
                  </a:lnTo>
                  <a:lnTo>
                    <a:pt x="3459" y="228225"/>
                  </a:lnTo>
                  <a:lnTo>
                    <a:pt x="3459" y="228225"/>
                  </a:lnTo>
                  <a:lnTo>
                    <a:pt x="18075" y="214042"/>
                  </a:lnTo>
                  <a:lnTo>
                    <a:pt x="10897" y="203837"/>
                  </a:lnTo>
                  <a:lnTo>
                    <a:pt x="15480" y="177720"/>
                  </a:lnTo>
                  <a:lnTo>
                    <a:pt x="42549" y="149613"/>
                  </a:lnTo>
                  <a:lnTo>
                    <a:pt x="29317" y="140273"/>
                  </a:lnTo>
                  <a:lnTo>
                    <a:pt x="15048" y="142781"/>
                  </a:lnTo>
                  <a:lnTo>
                    <a:pt x="20496" y="112945"/>
                  </a:lnTo>
                  <a:lnTo>
                    <a:pt x="30787" y="110524"/>
                  </a:lnTo>
                  <a:lnTo>
                    <a:pt x="35112" y="90546"/>
                  </a:lnTo>
                  <a:lnTo>
                    <a:pt x="21447" y="79996"/>
                  </a:lnTo>
                  <a:lnTo>
                    <a:pt x="40819" y="68839"/>
                  </a:lnTo>
                  <a:lnTo>
                    <a:pt x="69877" y="78785"/>
                  </a:lnTo>
                  <a:lnTo>
                    <a:pt x="61575" y="61575"/>
                  </a:lnTo>
                  <a:lnTo>
                    <a:pt x="72126" y="42376"/>
                  </a:lnTo>
                  <a:lnTo>
                    <a:pt x="95822" y="42895"/>
                  </a:lnTo>
                  <a:lnTo>
                    <a:pt x="94352" y="31220"/>
                  </a:lnTo>
                  <a:lnTo>
                    <a:pt x="106286" y="29577"/>
                  </a:lnTo>
                  <a:lnTo>
                    <a:pt x="106459" y="12453"/>
                  </a:lnTo>
                  <a:lnTo>
                    <a:pt x="121161" y="15567"/>
                  </a:lnTo>
                  <a:lnTo>
                    <a:pt x="120988" y="41425"/>
                  </a:lnTo>
                  <a:lnTo>
                    <a:pt x="148662" y="46181"/>
                  </a:lnTo>
                  <a:lnTo>
                    <a:pt x="167774" y="24042"/>
                  </a:lnTo>
                  <a:lnTo>
                    <a:pt x="183687" y="34939"/>
                  </a:lnTo>
                  <a:lnTo>
                    <a:pt x="195362" y="21966"/>
                  </a:lnTo>
                  <a:lnTo>
                    <a:pt x="209804" y="21188"/>
                  </a:lnTo>
                  <a:lnTo>
                    <a:pt x="198648" y="10637"/>
                  </a:lnTo>
                  <a:lnTo>
                    <a:pt x="203491" y="4584"/>
                  </a:lnTo>
                  <a:lnTo>
                    <a:pt x="203491" y="4584"/>
                  </a:lnTo>
                  <a:lnTo>
                    <a:pt x="211361" y="0"/>
                  </a:lnTo>
                  <a:lnTo>
                    <a:pt x="211361" y="0"/>
                  </a:lnTo>
                  <a:lnTo>
                    <a:pt x="214647" y="951"/>
                  </a:lnTo>
                  <a:lnTo>
                    <a:pt x="214647" y="951"/>
                  </a:lnTo>
                  <a:close/>
                </a:path>
              </a:pathLst>
            </a:custGeom>
            <a:solidFill>
              <a:srgbClr val="95C9CB"/>
            </a:solidFill>
            <a:ln w="8647" cap="flat">
              <a:solidFill>
                <a:schemeClr val="bg1">
                  <a:lumMod val="50000"/>
                </a:schemeClr>
              </a:solid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18538101-4092-4174-9654-F2557E1EDE1F}"/>
                </a:ext>
              </a:extLst>
            </p:cNvPr>
            <p:cNvSpPr/>
            <p:nvPr/>
          </p:nvSpPr>
          <p:spPr>
            <a:xfrm>
              <a:off x="6541940" y="1414410"/>
              <a:ext cx="1928282" cy="1983371"/>
            </a:xfrm>
            <a:custGeom>
              <a:avLst/>
              <a:gdLst>
                <a:gd name="connsiteX0" fmla="*/ 0 w 1928282"/>
                <a:gd name="connsiteY0" fmla="*/ 402832 h 1983371"/>
                <a:gd name="connsiteX1" fmla="*/ 69359 w 1928282"/>
                <a:gd name="connsiteY1" fmla="*/ 413123 h 1983371"/>
                <a:gd name="connsiteX2" fmla="*/ 71780 w 1928282"/>
                <a:gd name="connsiteY2" fmla="*/ 387179 h 1983371"/>
                <a:gd name="connsiteX3" fmla="*/ 84925 w 1928282"/>
                <a:gd name="connsiteY3" fmla="*/ 385795 h 1983371"/>
                <a:gd name="connsiteX4" fmla="*/ 95649 w 1928282"/>
                <a:gd name="connsiteY4" fmla="*/ 391330 h 1983371"/>
                <a:gd name="connsiteX5" fmla="*/ 108016 w 1928282"/>
                <a:gd name="connsiteY5" fmla="*/ 386487 h 1983371"/>
                <a:gd name="connsiteX6" fmla="*/ 112686 w 1928282"/>
                <a:gd name="connsiteY6" fmla="*/ 398854 h 1983371"/>
                <a:gd name="connsiteX7" fmla="*/ 130241 w 1928282"/>
                <a:gd name="connsiteY7" fmla="*/ 404561 h 1983371"/>
                <a:gd name="connsiteX8" fmla="*/ 146154 w 1928282"/>
                <a:gd name="connsiteY8" fmla="*/ 400237 h 1983371"/>
                <a:gd name="connsiteX9" fmla="*/ 159472 w 1928282"/>
                <a:gd name="connsiteY9" fmla="*/ 388562 h 1983371"/>
                <a:gd name="connsiteX10" fmla="*/ 156186 w 1928282"/>
                <a:gd name="connsiteY10" fmla="*/ 376628 h 1983371"/>
                <a:gd name="connsiteX11" fmla="*/ 165353 w 1928282"/>
                <a:gd name="connsiteY11" fmla="*/ 363310 h 1983371"/>
                <a:gd name="connsiteX12" fmla="*/ 156619 w 1928282"/>
                <a:gd name="connsiteY12" fmla="*/ 322663 h 1983371"/>
                <a:gd name="connsiteX13" fmla="*/ 176423 w 1928282"/>
                <a:gd name="connsiteY13" fmla="*/ 318599 h 1983371"/>
                <a:gd name="connsiteX14" fmla="*/ 198216 w 1928282"/>
                <a:gd name="connsiteY14" fmla="*/ 294643 h 1983371"/>
                <a:gd name="connsiteX15" fmla="*/ 220615 w 1928282"/>
                <a:gd name="connsiteY15" fmla="*/ 290233 h 1983371"/>
                <a:gd name="connsiteX16" fmla="*/ 254083 w 1928282"/>
                <a:gd name="connsiteY16" fmla="*/ 301562 h 1983371"/>
                <a:gd name="connsiteX17" fmla="*/ 255726 w 1928282"/>
                <a:gd name="connsiteY17" fmla="*/ 314793 h 1983371"/>
                <a:gd name="connsiteX18" fmla="*/ 280460 w 1928282"/>
                <a:gd name="connsiteY18" fmla="*/ 305972 h 1983371"/>
                <a:gd name="connsiteX19" fmla="*/ 303637 w 1928282"/>
                <a:gd name="connsiteY19" fmla="*/ 308307 h 1983371"/>
                <a:gd name="connsiteX20" fmla="*/ 310470 w 1928282"/>
                <a:gd name="connsiteY20" fmla="*/ 297756 h 1983371"/>
                <a:gd name="connsiteX21" fmla="*/ 291703 w 1928282"/>
                <a:gd name="connsiteY21" fmla="*/ 282190 h 1983371"/>
                <a:gd name="connsiteX22" fmla="*/ 326814 w 1928282"/>
                <a:gd name="connsiteY22" fmla="*/ 286341 h 1983371"/>
                <a:gd name="connsiteX23" fmla="*/ 344543 w 1928282"/>
                <a:gd name="connsiteY23" fmla="*/ 260396 h 1983371"/>
                <a:gd name="connsiteX24" fmla="*/ 375763 w 1928282"/>
                <a:gd name="connsiteY24" fmla="*/ 266364 h 1983371"/>
                <a:gd name="connsiteX25" fmla="*/ 389427 w 1928282"/>
                <a:gd name="connsiteY25" fmla="*/ 240938 h 1983371"/>
                <a:gd name="connsiteX26" fmla="*/ 400843 w 1928282"/>
                <a:gd name="connsiteY26" fmla="*/ 246559 h 1983371"/>
                <a:gd name="connsiteX27" fmla="*/ 416496 w 1928282"/>
                <a:gd name="connsiteY27" fmla="*/ 238344 h 1983371"/>
                <a:gd name="connsiteX28" fmla="*/ 413383 w 1928282"/>
                <a:gd name="connsiteY28" fmla="*/ 207383 h 1983371"/>
                <a:gd name="connsiteX29" fmla="*/ 436992 w 1928282"/>
                <a:gd name="connsiteY29" fmla="*/ 191989 h 1983371"/>
                <a:gd name="connsiteX30" fmla="*/ 429728 w 1928282"/>
                <a:gd name="connsiteY30" fmla="*/ 172185 h 1983371"/>
                <a:gd name="connsiteX31" fmla="*/ 448494 w 1928282"/>
                <a:gd name="connsiteY31" fmla="*/ 176163 h 1983371"/>
                <a:gd name="connsiteX32" fmla="*/ 449791 w 1928282"/>
                <a:gd name="connsiteY32" fmla="*/ 195362 h 1983371"/>
                <a:gd name="connsiteX33" fmla="*/ 466050 w 1928282"/>
                <a:gd name="connsiteY33" fmla="*/ 197784 h 1983371"/>
                <a:gd name="connsiteX34" fmla="*/ 487930 w 1928282"/>
                <a:gd name="connsiteY34" fmla="*/ 182303 h 1983371"/>
                <a:gd name="connsiteX35" fmla="*/ 497875 w 1928282"/>
                <a:gd name="connsiteY35" fmla="*/ 202281 h 1983371"/>
                <a:gd name="connsiteX36" fmla="*/ 506956 w 1928282"/>
                <a:gd name="connsiteY36" fmla="*/ 199081 h 1983371"/>
                <a:gd name="connsiteX37" fmla="*/ 507994 w 1928282"/>
                <a:gd name="connsiteY37" fmla="*/ 189741 h 1983371"/>
                <a:gd name="connsiteX38" fmla="*/ 531430 w 1928282"/>
                <a:gd name="connsiteY38" fmla="*/ 184552 h 1983371"/>
                <a:gd name="connsiteX39" fmla="*/ 546824 w 1928282"/>
                <a:gd name="connsiteY39" fmla="*/ 216810 h 1983371"/>
                <a:gd name="connsiteX40" fmla="*/ 575449 w 1928282"/>
                <a:gd name="connsiteY40" fmla="*/ 212918 h 1983371"/>
                <a:gd name="connsiteX41" fmla="*/ 620766 w 1928282"/>
                <a:gd name="connsiteY41" fmla="*/ 238603 h 1983371"/>
                <a:gd name="connsiteX42" fmla="*/ 621112 w 1928282"/>
                <a:gd name="connsiteY42" fmla="*/ 253305 h 1983371"/>
                <a:gd name="connsiteX43" fmla="*/ 640138 w 1928282"/>
                <a:gd name="connsiteY43" fmla="*/ 262213 h 1983371"/>
                <a:gd name="connsiteX44" fmla="*/ 649564 w 1928282"/>
                <a:gd name="connsiteY44" fmla="*/ 285649 h 1983371"/>
                <a:gd name="connsiteX45" fmla="*/ 693756 w 1928282"/>
                <a:gd name="connsiteY45" fmla="*/ 272331 h 1983371"/>
                <a:gd name="connsiteX46" fmla="*/ 737949 w 1928282"/>
                <a:gd name="connsiteY46" fmla="*/ 290924 h 1983371"/>
                <a:gd name="connsiteX47" fmla="*/ 768909 w 1928282"/>
                <a:gd name="connsiteY47" fmla="*/ 281844 h 1983371"/>
                <a:gd name="connsiteX48" fmla="*/ 777038 w 1928282"/>
                <a:gd name="connsiteY48" fmla="*/ 286255 h 1983371"/>
                <a:gd name="connsiteX49" fmla="*/ 771330 w 1928282"/>
                <a:gd name="connsiteY49" fmla="*/ 300524 h 1983371"/>
                <a:gd name="connsiteX50" fmla="*/ 781276 w 1928282"/>
                <a:gd name="connsiteY50" fmla="*/ 306924 h 1983371"/>
                <a:gd name="connsiteX51" fmla="*/ 820885 w 1928282"/>
                <a:gd name="connsiteY51" fmla="*/ 309518 h 1983371"/>
                <a:gd name="connsiteX52" fmla="*/ 811025 w 1928282"/>
                <a:gd name="connsiteY52" fmla="*/ 331225 h 1983371"/>
                <a:gd name="connsiteX53" fmla="*/ 828236 w 1928282"/>
                <a:gd name="connsiteY53" fmla="*/ 342641 h 1983371"/>
                <a:gd name="connsiteX54" fmla="*/ 870871 w 1928282"/>
                <a:gd name="connsiteY54" fmla="*/ 329755 h 1983371"/>
                <a:gd name="connsiteX55" fmla="*/ 887821 w 1928282"/>
                <a:gd name="connsiteY55" fmla="*/ 349473 h 1983371"/>
                <a:gd name="connsiteX56" fmla="*/ 901918 w 1928282"/>
                <a:gd name="connsiteY56" fmla="*/ 336414 h 1983371"/>
                <a:gd name="connsiteX57" fmla="*/ 916014 w 1928282"/>
                <a:gd name="connsiteY57" fmla="*/ 335030 h 1983371"/>
                <a:gd name="connsiteX58" fmla="*/ 911258 w 1928282"/>
                <a:gd name="connsiteY58" fmla="*/ 341949 h 1983371"/>
                <a:gd name="connsiteX59" fmla="*/ 921895 w 1928282"/>
                <a:gd name="connsiteY59" fmla="*/ 343246 h 1983371"/>
                <a:gd name="connsiteX60" fmla="*/ 920511 w 1928282"/>
                <a:gd name="connsiteY60" fmla="*/ 336068 h 1983371"/>
                <a:gd name="connsiteX61" fmla="*/ 936078 w 1928282"/>
                <a:gd name="connsiteY61" fmla="*/ 330533 h 1983371"/>
                <a:gd name="connsiteX62" fmla="*/ 944813 w 1928282"/>
                <a:gd name="connsiteY62" fmla="*/ 338489 h 1983371"/>
                <a:gd name="connsiteX63" fmla="*/ 924317 w 1928282"/>
                <a:gd name="connsiteY63" fmla="*/ 354316 h 1983371"/>
                <a:gd name="connsiteX64" fmla="*/ 933224 w 1928282"/>
                <a:gd name="connsiteY64" fmla="*/ 351029 h 1983371"/>
                <a:gd name="connsiteX65" fmla="*/ 942218 w 1928282"/>
                <a:gd name="connsiteY65" fmla="*/ 366077 h 1983371"/>
                <a:gd name="connsiteX66" fmla="*/ 958563 w 1928282"/>
                <a:gd name="connsiteY66" fmla="*/ 361839 h 1983371"/>
                <a:gd name="connsiteX67" fmla="*/ 977243 w 1928282"/>
                <a:gd name="connsiteY67" fmla="*/ 335549 h 1983371"/>
                <a:gd name="connsiteX68" fmla="*/ 998345 w 1928282"/>
                <a:gd name="connsiteY68" fmla="*/ 331052 h 1983371"/>
                <a:gd name="connsiteX69" fmla="*/ 1003188 w 1928282"/>
                <a:gd name="connsiteY69" fmla="*/ 318858 h 1983371"/>
                <a:gd name="connsiteX70" fmla="*/ 1013825 w 1928282"/>
                <a:gd name="connsiteY70" fmla="*/ 317301 h 1983371"/>
                <a:gd name="connsiteX71" fmla="*/ 1013220 w 1928282"/>
                <a:gd name="connsiteY71" fmla="*/ 298708 h 1983371"/>
                <a:gd name="connsiteX72" fmla="*/ 1027057 w 1928282"/>
                <a:gd name="connsiteY72" fmla="*/ 298881 h 1983371"/>
                <a:gd name="connsiteX73" fmla="*/ 1038299 w 1928282"/>
                <a:gd name="connsiteY73" fmla="*/ 285476 h 1983371"/>
                <a:gd name="connsiteX74" fmla="*/ 1056807 w 1928282"/>
                <a:gd name="connsiteY74" fmla="*/ 286082 h 1983371"/>
                <a:gd name="connsiteX75" fmla="*/ 1067790 w 1928282"/>
                <a:gd name="connsiteY75" fmla="*/ 311075 h 1983371"/>
                <a:gd name="connsiteX76" fmla="*/ 1082924 w 1928282"/>
                <a:gd name="connsiteY76" fmla="*/ 316869 h 1983371"/>
                <a:gd name="connsiteX77" fmla="*/ 1090967 w 1928282"/>
                <a:gd name="connsiteY77" fmla="*/ 280114 h 1983371"/>
                <a:gd name="connsiteX78" fmla="*/ 1121149 w 1928282"/>
                <a:gd name="connsiteY78" fmla="*/ 257888 h 1983371"/>
                <a:gd name="connsiteX79" fmla="*/ 1142337 w 1928282"/>
                <a:gd name="connsiteY79" fmla="*/ 264807 h 1983371"/>
                <a:gd name="connsiteX80" fmla="*/ 1154617 w 1928282"/>
                <a:gd name="connsiteY80" fmla="*/ 260656 h 1983371"/>
                <a:gd name="connsiteX81" fmla="*/ 1168714 w 1928282"/>
                <a:gd name="connsiteY81" fmla="*/ 293000 h 1983371"/>
                <a:gd name="connsiteX82" fmla="*/ 1179438 w 1928282"/>
                <a:gd name="connsiteY82" fmla="*/ 287379 h 1983371"/>
                <a:gd name="connsiteX83" fmla="*/ 1179438 w 1928282"/>
                <a:gd name="connsiteY83" fmla="*/ 287379 h 1983371"/>
                <a:gd name="connsiteX84" fmla="*/ 1178486 w 1928282"/>
                <a:gd name="connsiteY84" fmla="*/ 285822 h 1983371"/>
                <a:gd name="connsiteX85" fmla="*/ 1178486 w 1928282"/>
                <a:gd name="connsiteY85" fmla="*/ 285822 h 1983371"/>
                <a:gd name="connsiteX86" fmla="*/ 1197426 w 1928282"/>
                <a:gd name="connsiteY86" fmla="*/ 253564 h 1983371"/>
                <a:gd name="connsiteX87" fmla="*/ 1196388 w 1928282"/>
                <a:gd name="connsiteY87" fmla="*/ 241198 h 1983371"/>
                <a:gd name="connsiteX88" fmla="*/ 1206160 w 1928282"/>
                <a:gd name="connsiteY88" fmla="*/ 240852 h 1983371"/>
                <a:gd name="connsiteX89" fmla="*/ 1210485 w 1928282"/>
                <a:gd name="connsiteY89" fmla="*/ 249673 h 1983371"/>
                <a:gd name="connsiteX90" fmla="*/ 1222592 w 1928282"/>
                <a:gd name="connsiteY90" fmla="*/ 246559 h 1983371"/>
                <a:gd name="connsiteX91" fmla="*/ 1232451 w 1928282"/>
                <a:gd name="connsiteY91" fmla="*/ 215945 h 1983371"/>
                <a:gd name="connsiteX92" fmla="*/ 1243261 w 1928282"/>
                <a:gd name="connsiteY92" fmla="*/ 221480 h 1983371"/>
                <a:gd name="connsiteX93" fmla="*/ 1239802 w 1928282"/>
                <a:gd name="connsiteY93" fmla="*/ 190865 h 1983371"/>
                <a:gd name="connsiteX94" fmla="*/ 1244299 w 1928282"/>
                <a:gd name="connsiteY94" fmla="*/ 178412 h 1983371"/>
                <a:gd name="connsiteX95" fmla="*/ 1254504 w 1928282"/>
                <a:gd name="connsiteY95" fmla="*/ 179709 h 1983371"/>
                <a:gd name="connsiteX96" fmla="*/ 1262374 w 1928282"/>
                <a:gd name="connsiteY96" fmla="*/ 167947 h 1983371"/>
                <a:gd name="connsiteX97" fmla="*/ 1259001 w 1928282"/>
                <a:gd name="connsiteY97" fmla="*/ 148662 h 1983371"/>
                <a:gd name="connsiteX98" fmla="*/ 1278805 w 1928282"/>
                <a:gd name="connsiteY98" fmla="*/ 134912 h 1983371"/>
                <a:gd name="connsiteX99" fmla="*/ 1300599 w 1928282"/>
                <a:gd name="connsiteY99" fmla="*/ 137938 h 1983371"/>
                <a:gd name="connsiteX100" fmla="*/ 1304490 w 1928282"/>
                <a:gd name="connsiteY100" fmla="*/ 108880 h 1983371"/>
                <a:gd name="connsiteX101" fmla="*/ 1348942 w 1928282"/>
                <a:gd name="connsiteY101" fmla="*/ 72126 h 1983371"/>
                <a:gd name="connsiteX102" fmla="*/ 1363038 w 1928282"/>
                <a:gd name="connsiteY102" fmla="*/ 68148 h 1983371"/>
                <a:gd name="connsiteX103" fmla="*/ 1382929 w 1928282"/>
                <a:gd name="connsiteY103" fmla="*/ 79217 h 1983371"/>
                <a:gd name="connsiteX104" fmla="*/ 1403339 w 1928282"/>
                <a:gd name="connsiteY104" fmla="*/ 68407 h 1983371"/>
                <a:gd name="connsiteX105" fmla="*/ 1408874 w 1928282"/>
                <a:gd name="connsiteY105" fmla="*/ 57337 h 1983371"/>
                <a:gd name="connsiteX106" fmla="*/ 1382324 w 1928282"/>
                <a:gd name="connsiteY106" fmla="*/ 41425 h 1983371"/>
                <a:gd name="connsiteX107" fmla="*/ 1392442 w 1928282"/>
                <a:gd name="connsiteY107" fmla="*/ 0 h 1983371"/>
                <a:gd name="connsiteX108" fmla="*/ 1408874 w 1928282"/>
                <a:gd name="connsiteY108" fmla="*/ 37792 h 1983371"/>
                <a:gd name="connsiteX109" fmla="*/ 1438883 w 1928282"/>
                <a:gd name="connsiteY109" fmla="*/ 50159 h 1983371"/>
                <a:gd name="connsiteX110" fmla="*/ 1437758 w 1928282"/>
                <a:gd name="connsiteY110" fmla="*/ 78439 h 1983371"/>
                <a:gd name="connsiteX111" fmla="*/ 1459552 w 1928282"/>
                <a:gd name="connsiteY111" fmla="*/ 97292 h 1983371"/>
                <a:gd name="connsiteX112" fmla="*/ 1451682 w 1928282"/>
                <a:gd name="connsiteY112" fmla="*/ 118134 h 1983371"/>
                <a:gd name="connsiteX113" fmla="*/ 1460417 w 1928282"/>
                <a:gd name="connsiteY113" fmla="*/ 126696 h 1983371"/>
                <a:gd name="connsiteX114" fmla="*/ 1506857 w 1928282"/>
                <a:gd name="connsiteY114" fmla="*/ 114934 h 1983371"/>
                <a:gd name="connsiteX115" fmla="*/ 1531851 w 1928282"/>
                <a:gd name="connsiteY115" fmla="*/ 119431 h 1983371"/>
                <a:gd name="connsiteX116" fmla="*/ 1534964 w 1928282"/>
                <a:gd name="connsiteY116" fmla="*/ 134652 h 1983371"/>
                <a:gd name="connsiteX117" fmla="*/ 1554163 w 1928282"/>
                <a:gd name="connsiteY117" fmla="*/ 137074 h 1983371"/>
                <a:gd name="connsiteX118" fmla="*/ 1573708 w 1928282"/>
                <a:gd name="connsiteY118" fmla="*/ 109140 h 1983371"/>
                <a:gd name="connsiteX119" fmla="*/ 1606052 w 1928282"/>
                <a:gd name="connsiteY119" fmla="*/ 126436 h 1983371"/>
                <a:gd name="connsiteX120" fmla="*/ 1621619 w 1928282"/>
                <a:gd name="connsiteY120" fmla="*/ 125052 h 1983371"/>
                <a:gd name="connsiteX121" fmla="*/ 1629575 w 1928282"/>
                <a:gd name="connsiteY121" fmla="*/ 115021 h 1983371"/>
                <a:gd name="connsiteX122" fmla="*/ 1638915 w 1928282"/>
                <a:gd name="connsiteY122" fmla="*/ 120901 h 1983371"/>
                <a:gd name="connsiteX123" fmla="*/ 1641596 w 1928282"/>
                <a:gd name="connsiteY123" fmla="*/ 157916 h 1983371"/>
                <a:gd name="connsiteX124" fmla="*/ 1631305 w 1928282"/>
                <a:gd name="connsiteY124" fmla="*/ 184811 h 1983371"/>
                <a:gd name="connsiteX125" fmla="*/ 1578464 w 1928282"/>
                <a:gd name="connsiteY125" fmla="*/ 241284 h 1983371"/>
                <a:gd name="connsiteX126" fmla="*/ 1560735 w 1928282"/>
                <a:gd name="connsiteY126" fmla="*/ 274406 h 1983371"/>
                <a:gd name="connsiteX127" fmla="*/ 1594550 w 1928282"/>
                <a:gd name="connsiteY127" fmla="*/ 270082 h 1983371"/>
                <a:gd name="connsiteX128" fmla="*/ 1623521 w 1928282"/>
                <a:gd name="connsiteY128" fmla="*/ 281584 h 1983371"/>
                <a:gd name="connsiteX129" fmla="*/ 1650936 w 1928282"/>
                <a:gd name="connsiteY129" fmla="*/ 276828 h 1983371"/>
                <a:gd name="connsiteX130" fmla="*/ 1651801 w 1928282"/>
                <a:gd name="connsiteY130" fmla="*/ 261261 h 1983371"/>
                <a:gd name="connsiteX131" fmla="*/ 1673075 w 1928282"/>
                <a:gd name="connsiteY131" fmla="*/ 252613 h 1983371"/>
                <a:gd name="connsiteX132" fmla="*/ 1681810 w 1928282"/>
                <a:gd name="connsiteY132" fmla="*/ 229522 h 1983371"/>
                <a:gd name="connsiteX133" fmla="*/ 1698587 w 1928282"/>
                <a:gd name="connsiteY133" fmla="*/ 230647 h 1983371"/>
                <a:gd name="connsiteX134" fmla="*/ 1733785 w 1928282"/>
                <a:gd name="connsiteY134" fmla="*/ 211621 h 1983371"/>
                <a:gd name="connsiteX135" fmla="*/ 1733785 w 1928282"/>
                <a:gd name="connsiteY135" fmla="*/ 211621 h 1983371"/>
                <a:gd name="connsiteX136" fmla="*/ 1738801 w 1928282"/>
                <a:gd name="connsiteY136" fmla="*/ 259878 h 1983371"/>
                <a:gd name="connsiteX137" fmla="*/ 1749006 w 1928282"/>
                <a:gd name="connsiteY137" fmla="*/ 262213 h 1983371"/>
                <a:gd name="connsiteX138" fmla="*/ 1753157 w 1928282"/>
                <a:gd name="connsiteY138" fmla="*/ 274147 h 1983371"/>
                <a:gd name="connsiteX139" fmla="*/ 1729375 w 1928282"/>
                <a:gd name="connsiteY139" fmla="*/ 322490 h 1983371"/>
                <a:gd name="connsiteX140" fmla="*/ 1714240 w 1928282"/>
                <a:gd name="connsiteY140" fmla="*/ 332436 h 1983371"/>
                <a:gd name="connsiteX141" fmla="*/ 1709311 w 1928282"/>
                <a:gd name="connsiteY141" fmla="*/ 367547 h 1983371"/>
                <a:gd name="connsiteX142" fmla="*/ 1720035 w 1928282"/>
                <a:gd name="connsiteY142" fmla="*/ 386054 h 1983371"/>
                <a:gd name="connsiteX143" fmla="*/ 1707235 w 1928282"/>
                <a:gd name="connsiteY143" fmla="*/ 443305 h 1983371"/>
                <a:gd name="connsiteX144" fmla="*/ 1696512 w 1928282"/>
                <a:gd name="connsiteY144" fmla="*/ 467261 h 1983371"/>
                <a:gd name="connsiteX145" fmla="*/ 1649725 w 1928282"/>
                <a:gd name="connsiteY145" fmla="*/ 511453 h 1983371"/>
                <a:gd name="connsiteX146" fmla="*/ 1586334 w 1928282"/>
                <a:gd name="connsiteY146" fmla="*/ 550456 h 1983371"/>
                <a:gd name="connsiteX147" fmla="*/ 1595328 w 1928282"/>
                <a:gd name="connsiteY147" fmla="*/ 620333 h 1983371"/>
                <a:gd name="connsiteX148" fmla="*/ 1574486 w 1928282"/>
                <a:gd name="connsiteY148" fmla="*/ 662536 h 1983371"/>
                <a:gd name="connsiteX149" fmla="*/ 1585037 w 1928282"/>
                <a:gd name="connsiteY149" fmla="*/ 675076 h 1983371"/>
                <a:gd name="connsiteX150" fmla="*/ 1627067 w 1928282"/>
                <a:gd name="connsiteY150" fmla="*/ 682254 h 1983371"/>
                <a:gd name="connsiteX151" fmla="*/ 1660363 w 1928282"/>
                <a:gd name="connsiteY151" fmla="*/ 720220 h 1983371"/>
                <a:gd name="connsiteX152" fmla="*/ 1700490 w 1928282"/>
                <a:gd name="connsiteY152" fmla="*/ 742100 h 1983371"/>
                <a:gd name="connsiteX153" fmla="*/ 1762584 w 1928282"/>
                <a:gd name="connsiteY153" fmla="*/ 822960 h 1983371"/>
                <a:gd name="connsiteX154" fmla="*/ 1835834 w 1928282"/>
                <a:gd name="connsiteY154" fmla="*/ 870698 h 1983371"/>
                <a:gd name="connsiteX155" fmla="*/ 1858405 w 1928282"/>
                <a:gd name="connsiteY155" fmla="*/ 903821 h 1983371"/>
                <a:gd name="connsiteX156" fmla="*/ 1839552 w 1928282"/>
                <a:gd name="connsiteY156" fmla="*/ 938673 h 1983371"/>
                <a:gd name="connsiteX157" fmla="*/ 1855811 w 1928282"/>
                <a:gd name="connsiteY157" fmla="*/ 977416 h 1983371"/>
                <a:gd name="connsiteX158" fmla="*/ 1826234 w 1928282"/>
                <a:gd name="connsiteY158" fmla="*/ 1021435 h 1983371"/>
                <a:gd name="connsiteX159" fmla="*/ 1809284 w 1928282"/>
                <a:gd name="connsiteY159" fmla="*/ 1029132 h 1983371"/>
                <a:gd name="connsiteX160" fmla="*/ 1801068 w 1928282"/>
                <a:gd name="connsiteY160" fmla="*/ 1063639 h 1983371"/>
                <a:gd name="connsiteX161" fmla="*/ 1816030 w 1928282"/>
                <a:gd name="connsiteY161" fmla="*/ 1123225 h 1983371"/>
                <a:gd name="connsiteX162" fmla="*/ 1828137 w 1928282"/>
                <a:gd name="connsiteY162" fmla="*/ 1141299 h 1983371"/>
                <a:gd name="connsiteX163" fmla="*/ 1823553 w 1928282"/>
                <a:gd name="connsiteY163" fmla="*/ 1157731 h 1983371"/>
                <a:gd name="connsiteX164" fmla="*/ 1833153 w 1928282"/>
                <a:gd name="connsiteY164" fmla="*/ 1172519 h 1983371"/>
                <a:gd name="connsiteX165" fmla="*/ 1885820 w 1928282"/>
                <a:gd name="connsiteY165" fmla="*/ 1188259 h 1983371"/>
                <a:gd name="connsiteX166" fmla="*/ 1900003 w 1928282"/>
                <a:gd name="connsiteY166" fmla="*/ 1206247 h 1983371"/>
                <a:gd name="connsiteX167" fmla="*/ 1895852 w 1928282"/>
                <a:gd name="connsiteY167" fmla="*/ 1230894 h 1983371"/>
                <a:gd name="connsiteX168" fmla="*/ 1884350 w 1928282"/>
                <a:gd name="connsiteY168" fmla="*/ 1241964 h 1983371"/>
                <a:gd name="connsiteX169" fmla="*/ 1894901 w 1928282"/>
                <a:gd name="connsiteY169" fmla="*/ 1264882 h 1983371"/>
                <a:gd name="connsiteX170" fmla="*/ 1881237 w 1928282"/>
                <a:gd name="connsiteY170" fmla="*/ 1289615 h 1983371"/>
                <a:gd name="connsiteX171" fmla="*/ 1882361 w 1928282"/>
                <a:gd name="connsiteY171" fmla="*/ 1314003 h 1983371"/>
                <a:gd name="connsiteX172" fmla="*/ 1924824 w 1928282"/>
                <a:gd name="connsiteY172" fmla="*/ 1359406 h 1983371"/>
                <a:gd name="connsiteX173" fmla="*/ 1917299 w 1928282"/>
                <a:gd name="connsiteY173" fmla="*/ 1369524 h 1983371"/>
                <a:gd name="connsiteX174" fmla="*/ 1918770 w 1928282"/>
                <a:gd name="connsiteY174" fmla="*/ 1389502 h 1983371"/>
                <a:gd name="connsiteX175" fmla="*/ 1900349 w 1928282"/>
                <a:gd name="connsiteY175" fmla="*/ 1415706 h 1983371"/>
                <a:gd name="connsiteX176" fmla="*/ 1904327 w 1928282"/>
                <a:gd name="connsiteY176" fmla="*/ 1424527 h 1983371"/>
                <a:gd name="connsiteX177" fmla="*/ 1895333 w 1928282"/>
                <a:gd name="connsiteY177" fmla="*/ 1439402 h 1983371"/>
                <a:gd name="connsiteX178" fmla="*/ 1903808 w 1928282"/>
                <a:gd name="connsiteY178" fmla="*/ 1469411 h 1983371"/>
                <a:gd name="connsiteX179" fmla="*/ 1889626 w 1928282"/>
                <a:gd name="connsiteY179" fmla="*/ 1506079 h 1983371"/>
                <a:gd name="connsiteX180" fmla="*/ 1843012 w 1928282"/>
                <a:gd name="connsiteY180" fmla="*/ 1547244 h 1983371"/>
                <a:gd name="connsiteX181" fmla="*/ 1832288 w 1928282"/>
                <a:gd name="connsiteY181" fmla="*/ 1572411 h 1983371"/>
                <a:gd name="connsiteX182" fmla="*/ 1841196 w 1928282"/>
                <a:gd name="connsiteY182" fmla="*/ 1592301 h 1983371"/>
                <a:gd name="connsiteX183" fmla="*/ 1862816 w 1928282"/>
                <a:gd name="connsiteY183" fmla="*/ 1600604 h 1983371"/>
                <a:gd name="connsiteX184" fmla="*/ 1875356 w 1928282"/>
                <a:gd name="connsiteY184" fmla="*/ 1662524 h 1983371"/>
                <a:gd name="connsiteX185" fmla="*/ 1913322 w 1928282"/>
                <a:gd name="connsiteY185" fmla="*/ 1695907 h 1983371"/>
                <a:gd name="connsiteX186" fmla="*/ 1924132 w 1928282"/>
                <a:gd name="connsiteY186" fmla="*/ 1720813 h 1983371"/>
                <a:gd name="connsiteX187" fmla="*/ 1928283 w 1928282"/>
                <a:gd name="connsiteY187" fmla="*/ 1767600 h 1983371"/>
                <a:gd name="connsiteX188" fmla="*/ 1909171 w 1928282"/>
                <a:gd name="connsiteY188" fmla="*/ 1789826 h 1983371"/>
                <a:gd name="connsiteX189" fmla="*/ 1909171 w 1928282"/>
                <a:gd name="connsiteY189" fmla="*/ 1789826 h 1983371"/>
                <a:gd name="connsiteX190" fmla="*/ 1890836 w 1928282"/>
                <a:gd name="connsiteY190" fmla="*/ 1775902 h 1983371"/>
                <a:gd name="connsiteX191" fmla="*/ 1894555 w 1928282"/>
                <a:gd name="connsiteY191" fmla="*/ 1793025 h 1983371"/>
                <a:gd name="connsiteX192" fmla="*/ 1881237 w 1928282"/>
                <a:gd name="connsiteY192" fmla="*/ 1815338 h 1983371"/>
                <a:gd name="connsiteX193" fmla="*/ 1845866 w 1928282"/>
                <a:gd name="connsiteY193" fmla="*/ 1817932 h 1983371"/>
                <a:gd name="connsiteX194" fmla="*/ 1835401 w 1928282"/>
                <a:gd name="connsiteY194" fmla="*/ 1798820 h 1983371"/>
                <a:gd name="connsiteX195" fmla="*/ 1819662 w 1928282"/>
                <a:gd name="connsiteY195" fmla="*/ 1791209 h 1983371"/>
                <a:gd name="connsiteX196" fmla="*/ 1806863 w 1928282"/>
                <a:gd name="connsiteY196" fmla="*/ 1797955 h 1983371"/>
                <a:gd name="connsiteX197" fmla="*/ 1803317 w 1928282"/>
                <a:gd name="connsiteY197" fmla="*/ 1809889 h 1983371"/>
                <a:gd name="connsiteX198" fmla="*/ 1757222 w 1928282"/>
                <a:gd name="connsiteY198" fmla="*/ 1811446 h 1983371"/>
                <a:gd name="connsiteX199" fmla="*/ 1753417 w 1928282"/>
                <a:gd name="connsiteY199" fmla="*/ 1824159 h 1983371"/>
                <a:gd name="connsiteX200" fmla="*/ 1720900 w 1928282"/>
                <a:gd name="connsiteY200" fmla="*/ 1825110 h 1983371"/>
                <a:gd name="connsiteX201" fmla="*/ 1695474 w 1928282"/>
                <a:gd name="connsiteY201" fmla="*/ 1845693 h 1983371"/>
                <a:gd name="connsiteX202" fmla="*/ 1690545 w 1928282"/>
                <a:gd name="connsiteY202" fmla="*/ 1859098 h 1983371"/>
                <a:gd name="connsiteX203" fmla="*/ 1685788 w 1928282"/>
                <a:gd name="connsiteY203" fmla="*/ 1851919 h 1983371"/>
                <a:gd name="connsiteX204" fmla="*/ 1685788 w 1928282"/>
                <a:gd name="connsiteY204" fmla="*/ 1851919 h 1983371"/>
                <a:gd name="connsiteX205" fmla="*/ 1685442 w 1928282"/>
                <a:gd name="connsiteY205" fmla="*/ 1847768 h 1983371"/>
                <a:gd name="connsiteX206" fmla="*/ 1685442 w 1928282"/>
                <a:gd name="connsiteY206" fmla="*/ 1847768 h 1983371"/>
                <a:gd name="connsiteX207" fmla="*/ 1655692 w 1928282"/>
                <a:gd name="connsiteY207" fmla="*/ 1833499 h 1983371"/>
                <a:gd name="connsiteX208" fmla="*/ 1642374 w 1928282"/>
                <a:gd name="connsiteY208" fmla="*/ 1837564 h 1983371"/>
                <a:gd name="connsiteX209" fmla="*/ 1624646 w 1928282"/>
                <a:gd name="connsiteY209" fmla="*/ 1827186 h 1983371"/>
                <a:gd name="connsiteX210" fmla="*/ 1582702 w 1928282"/>
                <a:gd name="connsiteY210" fmla="*/ 1823727 h 1983371"/>
                <a:gd name="connsiteX211" fmla="*/ 1578205 w 1928282"/>
                <a:gd name="connsiteY211" fmla="*/ 1833585 h 1983371"/>
                <a:gd name="connsiteX212" fmla="*/ 1584259 w 1928282"/>
                <a:gd name="connsiteY212" fmla="*/ 1841369 h 1983371"/>
                <a:gd name="connsiteX213" fmla="*/ 1565060 w 1928282"/>
                <a:gd name="connsiteY213" fmla="*/ 1843531 h 1983371"/>
                <a:gd name="connsiteX214" fmla="*/ 1559092 w 1928282"/>
                <a:gd name="connsiteY214" fmla="*/ 1863854 h 1983371"/>
                <a:gd name="connsiteX215" fmla="*/ 1547936 w 1928282"/>
                <a:gd name="connsiteY215" fmla="*/ 1868524 h 1983371"/>
                <a:gd name="connsiteX216" fmla="*/ 1555460 w 1928282"/>
                <a:gd name="connsiteY216" fmla="*/ 1882275 h 1983371"/>
                <a:gd name="connsiteX217" fmla="*/ 1525451 w 1928282"/>
                <a:gd name="connsiteY217" fmla="*/ 1883226 h 1983371"/>
                <a:gd name="connsiteX218" fmla="*/ 1541190 w 1928282"/>
                <a:gd name="connsiteY218" fmla="*/ 1910295 h 1983371"/>
                <a:gd name="connsiteX219" fmla="*/ 1527440 w 1928282"/>
                <a:gd name="connsiteY219" fmla="*/ 1918943 h 1983371"/>
                <a:gd name="connsiteX220" fmla="*/ 1532023 w 1928282"/>
                <a:gd name="connsiteY220" fmla="*/ 1933645 h 1983371"/>
                <a:gd name="connsiteX221" fmla="*/ 1515851 w 1928282"/>
                <a:gd name="connsiteY221" fmla="*/ 1945666 h 1983371"/>
                <a:gd name="connsiteX222" fmla="*/ 1521992 w 1928282"/>
                <a:gd name="connsiteY222" fmla="*/ 1953190 h 1983371"/>
                <a:gd name="connsiteX223" fmla="*/ 1509193 w 1928282"/>
                <a:gd name="connsiteY223" fmla="*/ 1954487 h 1983371"/>
                <a:gd name="connsiteX224" fmla="*/ 1506079 w 1928282"/>
                <a:gd name="connsiteY224" fmla="*/ 1973513 h 1983371"/>
                <a:gd name="connsiteX225" fmla="*/ 1490685 w 1928282"/>
                <a:gd name="connsiteY225" fmla="*/ 1970572 h 1983371"/>
                <a:gd name="connsiteX226" fmla="*/ 1491118 w 1928282"/>
                <a:gd name="connsiteY226" fmla="*/ 1955611 h 1983371"/>
                <a:gd name="connsiteX227" fmla="*/ 1484199 w 1928282"/>
                <a:gd name="connsiteY227" fmla="*/ 1952844 h 1983371"/>
                <a:gd name="connsiteX228" fmla="*/ 1455055 w 1928282"/>
                <a:gd name="connsiteY228" fmla="*/ 1967546 h 1983371"/>
                <a:gd name="connsiteX229" fmla="*/ 1415706 w 1928282"/>
                <a:gd name="connsiteY229" fmla="*/ 1963394 h 1983371"/>
                <a:gd name="connsiteX230" fmla="*/ 1407317 w 1928282"/>
                <a:gd name="connsiteY230" fmla="*/ 1976713 h 1983371"/>
                <a:gd name="connsiteX231" fmla="*/ 1387340 w 1928282"/>
                <a:gd name="connsiteY231" fmla="*/ 1975848 h 1983371"/>
                <a:gd name="connsiteX232" fmla="*/ 1381891 w 1928282"/>
                <a:gd name="connsiteY232" fmla="*/ 1982766 h 1983371"/>
                <a:gd name="connsiteX233" fmla="*/ 1378173 w 1928282"/>
                <a:gd name="connsiteY233" fmla="*/ 1975848 h 1983371"/>
                <a:gd name="connsiteX234" fmla="*/ 1363990 w 1928282"/>
                <a:gd name="connsiteY234" fmla="*/ 1983372 h 1983371"/>
                <a:gd name="connsiteX235" fmla="*/ 1323084 w 1928282"/>
                <a:gd name="connsiteY235" fmla="*/ 1970399 h 1983371"/>
                <a:gd name="connsiteX236" fmla="*/ 1318241 w 1928282"/>
                <a:gd name="connsiteY236" fmla="*/ 1976713 h 1983371"/>
                <a:gd name="connsiteX237" fmla="*/ 1283994 w 1928282"/>
                <a:gd name="connsiteY237" fmla="*/ 1977232 h 1983371"/>
                <a:gd name="connsiteX238" fmla="*/ 1279497 w 1928282"/>
                <a:gd name="connsiteY238" fmla="*/ 1964173 h 1983371"/>
                <a:gd name="connsiteX239" fmla="*/ 1269033 w 1928282"/>
                <a:gd name="connsiteY239" fmla="*/ 1962962 h 1983371"/>
                <a:gd name="connsiteX240" fmla="*/ 1255109 w 1928282"/>
                <a:gd name="connsiteY240" fmla="*/ 1976713 h 1983371"/>
                <a:gd name="connsiteX241" fmla="*/ 1251650 w 1928282"/>
                <a:gd name="connsiteY241" fmla="*/ 1965989 h 1983371"/>
                <a:gd name="connsiteX242" fmla="*/ 1243953 w 1928282"/>
                <a:gd name="connsiteY242" fmla="*/ 1965556 h 1983371"/>
                <a:gd name="connsiteX243" fmla="*/ 1242050 w 1928282"/>
                <a:gd name="connsiteY243" fmla="*/ 1948087 h 1983371"/>
                <a:gd name="connsiteX244" fmla="*/ 1210658 w 1928282"/>
                <a:gd name="connsiteY244" fmla="*/ 1939180 h 1983371"/>
                <a:gd name="connsiteX245" fmla="*/ 1216365 w 1928282"/>
                <a:gd name="connsiteY245" fmla="*/ 1933299 h 1983371"/>
                <a:gd name="connsiteX246" fmla="*/ 1201404 w 1928282"/>
                <a:gd name="connsiteY246" fmla="*/ 1921105 h 1983371"/>
                <a:gd name="connsiteX247" fmla="*/ 1187394 w 1928282"/>
                <a:gd name="connsiteY247" fmla="*/ 1930358 h 1983371"/>
                <a:gd name="connsiteX248" fmla="*/ 1191199 w 1928282"/>
                <a:gd name="connsiteY248" fmla="*/ 1919808 h 1983371"/>
                <a:gd name="connsiteX249" fmla="*/ 1175719 w 1928282"/>
                <a:gd name="connsiteY249" fmla="*/ 1902944 h 1983371"/>
                <a:gd name="connsiteX250" fmla="*/ 1162747 w 1928282"/>
                <a:gd name="connsiteY250" fmla="*/ 1918078 h 1983371"/>
                <a:gd name="connsiteX251" fmla="*/ 1164130 w 1928282"/>
                <a:gd name="connsiteY251" fmla="*/ 1927677 h 1983371"/>
                <a:gd name="connsiteX252" fmla="*/ 1133948 w 1928282"/>
                <a:gd name="connsiteY252" fmla="*/ 1917559 h 1983371"/>
                <a:gd name="connsiteX253" fmla="*/ 1136889 w 1928282"/>
                <a:gd name="connsiteY253" fmla="*/ 1927072 h 1983371"/>
                <a:gd name="connsiteX254" fmla="*/ 1113539 w 1928282"/>
                <a:gd name="connsiteY254" fmla="*/ 1940044 h 1983371"/>
                <a:gd name="connsiteX255" fmla="*/ 1113193 w 1928282"/>
                <a:gd name="connsiteY255" fmla="*/ 1951287 h 1983371"/>
                <a:gd name="connsiteX256" fmla="*/ 1099442 w 1928282"/>
                <a:gd name="connsiteY256" fmla="*/ 1949730 h 1983371"/>
                <a:gd name="connsiteX257" fmla="*/ 1102901 w 1928282"/>
                <a:gd name="connsiteY257" fmla="*/ 1963394 h 1983371"/>
                <a:gd name="connsiteX258" fmla="*/ 1074016 w 1928282"/>
                <a:gd name="connsiteY258" fmla="*/ 1953449 h 1983371"/>
                <a:gd name="connsiteX259" fmla="*/ 1062255 w 1928282"/>
                <a:gd name="connsiteY259" fmla="*/ 1918078 h 1983371"/>
                <a:gd name="connsiteX260" fmla="*/ 1059660 w 1928282"/>
                <a:gd name="connsiteY260" fmla="*/ 1929061 h 1983371"/>
                <a:gd name="connsiteX261" fmla="*/ 1052310 w 1928282"/>
                <a:gd name="connsiteY261" fmla="*/ 1925343 h 1983371"/>
                <a:gd name="connsiteX262" fmla="*/ 1067617 w 1928282"/>
                <a:gd name="connsiteY262" fmla="*/ 1905365 h 1983371"/>
                <a:gd name="connsiteX263" fmla="*/ 1056201 w 1928282"/>
                <a:gd name="connsiteY263" fmla="*/ 1884004 h 1983371"/>
                <a:gd name="connsiteX264" fmla="*/ 1057498 w 1928282"/>
                <a:gd name="connsiteY264" fmla="*/ 1869216 h 1983371"/>
                <a:gd name="connsiteX265" fmla="*/ 1066752 w 1928282"/>
                <a:gd name="connsiteY265" fmla="*/ 1868524 h 1983371"/>
                <a:gd name="connsiteX266" fmla="*/ 1070038 w 1928282"/>
                <a:gd name="connsiteY266" fmla="*/ 1840590 h 1983371"/>
                <a:gd name="connsiteX267" fmla="*/ 1057844 w 1928282"/>
                <a:gd name="connsiteY267" fmla="*/ 1811273 h 1983371"/>
                <a:gd name="connsiteX268" fmla="*/ 1034927 w 1928282"/>
                <a:gd name="connsiteY268" fmla="*/ 1800895 h 1983371"/>
                <a:gd name="connsiteX269" fmla="*/ 1044613 w 1928282"/>
                <a:gd name="connsiteY269" fmla="*/ 1778929 h 1983371"/>
                <a:gd name="connsiteX270" fmla="*/ 1023079 w 1928282"/>
                <a:gd name="connsiteY270" fmla="*/ 1755233 h 1983371"/>
                <a:gd name="connsiteX271" fmla="*/ 1003707 w 1928282"/>
                <a:gd name="connsiteY271" fmla="*/ 1765351 h 1983371"/>
                <a:gd name="connsiteX272" fmla="*/ 985027 w 1928282"/>
                <a:gd name="connsiteY272" fmla="*/ 1732315 h 1983371"/>
                <a:gd name="connsiteX273" fmla="*/ 985027 w 1928282"/>
                <a:gd name="connsiteY273" fmla="*/ 1732315 h 1983371"/>
                <a:gd name="connsiteX274" fmla="*/ 1037694 w 1928282"/>
                <a:gd name="connsiteY274" fmla="*/ 1698241 h 1983371"/>
                <a:gd name="connsiteX275" fmla="*/ 1044613 w 1928282"/>
                <a:gd name="connsiteY275" fmla="*/ 1691150 h 1983371"/>
                <a:gd name="connsiteX276" fmla="*/ 1040202 w 1928282"/>
                <a:gd name="connsiteY276" fmla="*/ 1674892 h 1983371"/>
                <a:gd name="connsiteX277" fmla="*/ 1058363 w 1928282"/>
                <a:gd name="connsiteY277" fmla="*/ 1669875 h 1983371"/>
                <a:gd name="connsiteX278" fmla="*/ 1040202 w 1928282"/>
                <a:gd name="connsiteY278" fmla="*/ 1644536 h 1983371"/>
                <a:gd name="connsiteX279" fmla="*/ 1046688 w 1928282"/>
                <a:gd name="connsiteY279" fmla="*/ 1639088 h 1983371"/>
                <a:gd name="connsiteX280" fmla="*/ 1037435 w 1928282"/>
                <a:gd name="connsiteY280" fmla="*/ 1623954 h 1983371"/>
                <a:gd name="connsiteX281" fmla="*/ 1045737 w 1928282"/>
                <a:gd name="connsiteY281" fmla="*/ 1590485 h 1983371"/>
                <a:gd name="connsiteX282" fmla="*/ 1023165 w 1928282"/>
                <a:gd name="connsiteY282" fmla="*/ 1545947 h 1983371"/>
                <a:gd name="connsiteX283" fmla="*/ 1039943 w 1928282"/>
                <a:gd name="connsiteY283" fmla="*/ 1541969 h 1983371"/>
                <a:gd name="connsiteX284" fmla="*/ 1032505 w 1928282"/>
                <a:gd name="connsiteY284" fmla="*/ 1525105 h 1983371"/>
                <a:gd name="connsiteX285" fmla="*/ 1022127 w 1928282"/>
                <a:gd name="connsiteY285" fmla="*/ 1523203 h 1983371"/>
                <a:gd name="connsiteX286" fmla="*/ 1000853 w 1928282"/>
                <a:gd name="connsiteY286" fmla="*/ 1535483 h 1983371"/>
                <a:gd name="connsiteX287" fmla="*/ 978886 w 1928282"/>
                <a:gd name="connsiteY287" fmla="*/ 1532716 h 1983371"/>
                <a:gd name="connsiteX288" fmla="*/ 971622 w 1928282"/>
                <a:gd name="connsiteY288" fmla="*/ 1524586 h 1983371"/>
                <a:gd name="connsiteX289" fmla="*/ 977676 w 1928282"/>
                <a:gd name="connsiteY289" fmla="*/ 1524673 h 1983371"/>
                <a:gd name="connsiteX290" fmla="*/ 981135 w 1928282"/>
                <a:gd name="connsiteY290" fmla="*/ 1507031 h 1983371"/>
                <a:gd name="connsiteX291" fmla="*/ 941181 w 1928282"/>
                <a:gd name="connsiteY291" fmla="*/ 1507463 h 1983371"/>
                <a:gd name="connsiteX292" fmla="*/ 942218 w 1928282"/>
                <a:gd name="connsiteY292" fmla="*/ 1488437 h 1983371"/>
                <a:gd name="connsiteX293" fmla="*/ 931754 w 1928282"/>
                <a:gd name="connsiteY293" fmla="*/ 1486621 h 1983371"/>
                <a:gd name="connsiteX294" fmla="*/ 932878 w 1928282"/>
                <a:gd name="connsiteY294" fmla="*/ 1475464 h 1983371"/>
                <a:gd name="connsiteX295" fmla="*/ 911604 w 1928282"/>
                <a:gd name="connsiteY295" fmla="*/ 1471832 h 1983371"/>
                <a:gd name="connsiteX296" fmla="*/ 894826 w 1928282"/>
                <a:gd name="connsiteY296" fmla="*/ 1482470 h 1983371"/>
                <a:gd name="connsiteX297" fmla="*/ 893270 w 1928282"/>
                <a:gd name="connsiteY297" fmla="*/ 1476416 h 1983371"/>
                <a:gd name="connsiteX298" fmla="*/ 874503 w 1928282"/>
                <a:gd name="connsiteY298" fmla="*/ 1475551 h 1983371"/>
                <a:gd name="connsiteX299" fmla="*/ 870439 w 1928282"/>
                <a:gd name="connsiteY299" fmla="*/ 1446320 h 1983371"/>
                <a:gd name="connsiteX300" fmla="*/ 834635 w 1928282"/>
                <a:gd name="connsiteY300" fmla="*/ 1450904 h 1983371"/>
                <a:gd name="connsiteX301" fmla="*/ 821231 w 1928282"/>
                <a:gd name="connsiteY301" fmla="*/ 1429543 h 1983371"/>
                <a:gd name="connsiteX302" fmla="*/ 774790 w 1928282"/>
                <a:gd name="connsiteY302" fmla="*/ 1406971 h 1983371"/>
                <a:gd name="connsiteX303" fmla="*/ 766401 w 1928282"/>
                <a:gd name="connsiteY303" fmla="*/ 1406366 h 1983371"/>
                <a:gd name="connsiteX304" fmla="*/ 760088 w 1928282"/>
                <a:gd name="connsiteY304" fmla="*/ 1422711 h 1983371"/>
                <a:gd name="connsiteX305" fmla="*/ 743483 w 1928282"/>
                <a:gd name="connsiteY305" fmla="*/ 1425046 h 1983371"/>
                <a:gd name="connsiteX306" fmla="*/ 742359 w 1928282"/>
                <a:gd name="connsiteY306" fmla="*/ 1433694 h 1983371"/>
                <a:gd name="connsiteX307" fmla="*/ 702404 w 1928282"/>
                <a:gd name="connsiteY307" fmla="*/ 1430581 h 1983371"/>
                <a:gd name="connsiteX308" fmla="*/ 700242 w 1928282"/>
                <a:gd name="connsiteY308" fmla="*/ 1415446 h 1983371"/>
                <a:gd name="connsiteX309" fmla="*/ 675249 w 1928282"/>
                <a:gd name="connsiteY309" fmla="*/ 1405501 h 1983371"/>
                <a:gd name="connsiteX310" fmla="*/ 669109 w 1928282"/>
                <a:gd name="connsiteY310" fmla="*/ 1387945 h 1983371"/>
                <a:gd name="connsiteX311" fmla="*/ 659164 w 1928282"/>
                <a:gd name="connsiteY311" fmla="*/ 1386994 h 1983371"/>
                <a:gd name="connsiteX312" fmla="*/ 653023 w 1928282"/>
                <a:gd name="connsiteY312" fmla="*/ 1402474 h 1983371"/>
                <a:gd name="connsiteX313" fmla="*/ 644548 w 1928282"/>
                <a:gd name="connsiteY313" fmla="*/ 1403166 h 1983371"/>
                <a:gd name="connsiteX314" fmla="*/ 619209 w 1928282"/>
                <a:gd name="connsiteY314" fmla="*/ 1379297 h 1983371"/>
                <a:gd name="connsiteX315" fmla="*/ 602605 w 1928282"/>
                <a:gd name="connsiteY315" fmla="*/ 1375232 h 1983371"/>
                <a:gd name="connsiteX316" fmla="*/ 577352 w 1928282"/>
                <a:gd name="connsiteY316" fmla="*/ 1335451 h 1983371"/>
                <a:gd name="connsiteX317" fmla="*/ 556596 w 1928282"/>
                <a:gd name="connsiteY317" fmla="*/ 1324641 h 1983371"/>
                <a:gd name="connsiteX318" fmla="*/ 549073 w 1928282"/>
                <a:gd name="connsiteY318" fmla="*/ 1299561 h 1983371"/>
                <a:gd name="connsiteX319" fmla="*/ 525204 w 1928282"/>
                <a:gd name="connsiteY319" fmla="*/ 1266698 h 1983371"/>
                <a:gd name="connsiteX320" fmla="*/ 529960 w 1928282"/>
                <a:gd name="connsiteY320" fmla="*/ 1252861 h 1983371"/>
                <a:gd name="connsiteX321" fmla="*/ 540770 w 1928282"/>
                <a:gd name="connsiteY321" fmla="*/ 1253033 h 1983371"/>
                <a:gd name="connsiteX322" fmla="*/ 541203 w 1928282"/>
                <a:gd name="connsiteY322" fmla="*/ 1228559 h 1983371"/>
                <a:gd name="connsiteX323" fmla="*/ 568790 w 1928282"/>
                <a:gd name="connsiteY323" fmla="*/ 1213771 h 1983371"/>
                <a:gd name="connsiteX324" fmla="*/ 548121 w 1928282"/>
                <a:gd name="connsiteY324" fmla="*/ 1207717 h 1983371"/>
                <a:gd name="connsiteX325" fmla="*/ 554867 w 1928282"/>
                <a:gd name="connsiteY325" fmla="*/ 1203134 h 1983371"/>
                <a:gd name="connsiteX326" fmla="*/ 540165 w 1928282"/>
                <a:gd name="connsiteY326" fmla="*/ 1192237 h 1983371"/>
                <a:gd name="connsiteX327" fmla="*/ 557288 w 1928282"/>
                <a:gd name="connsiteY327" fmla="*/ 1134467 h 1983371"/>
                <a:gd name="connsiteX328" fmla="*/ 574239 w 1928282"/>
                <a:gd name="connsiteY328" fmla="*/ 1107485 h 1983371"/>
                <a:gd name="connsiteX329" fmla="*/ 560575 w 1928282"/>
                <a:gd name="connsiteY329" fmla="*/ 1090102 h 1983371"/>
                <a:gd name="connsiteX330" fmla="*/ 572682 w 1928282"/>
                <a:gd name="connsiteY330" fmla="*/ 1079032 h 1983371"/>
                <a:gd name="connsiteX331" fmla="*/ 566109 w 1928282"/>
                <a:gd name="connsiteY331" fmla="*/ 1071682 h 1983371"/>
                <a:gd name="connsiteX332" fmla="*/ 570260 w 1928282"/>
                <a:gd name="connsiteY332" fmla="*/ 1053088 h 1983371"/>
                <a:gd name="connsiteX333" fmla="*/ 555559 w 1928282"/>
                <a:gd name="connsiteY333" fmla="*/ 1045910 h 1983371"/>
                <a:gd name="connsiteX334" fmla="*/ 568098 w 1928282"/>
                <a:gd name="connsiteY334" fmla="*/ 1037781 h 1983371"/>
                <a:gd name="connsiteX335" fmla="*/ 563774 w 1928282"/>
                <a:gd name="connsiteY335" fmla="*/ 1031640 h 1983371"/>
                <a:gd name="connsiteX336" fmla="*/ 587211 w 1928282"/>
                <a:gd name="connsiteY336" fmla="*/ 988918 h 1983371"/>
                <a:gd name="connsiteX337" fmla="*/ 574931 w 1928282"/>
                <a:gd name="connsiteY337" fmla="*/ 979319 h 1983371"/>
                <a:gd name="connsiteX338" fmla="*/ 586865 w 1928282"/>
                <a:gd name="connsiteY338" fmla="*/ 971622 h 1983371"/>
                <a:gd name="connsiteX339" fmla="*/ 554002 w 1928282"/>
                <a:gd name="connsiteY339" fmla="*/ 980789 h 1983371"/>
                <a:gd name="connsiteX340" fmla="*/ 547862 w 1928282"/>
                <a:gd name="connsiteY340" fmla="*/ 972660 h 1983371"/>
                <a:gd name="connsiteX341" fmla="*/ 553570 w 1928282"/>
                <a:gd name="connsiteY341" fmla="*/ 968076 h 1983371"/>
                <a:gd name="connsiteX342" fmla="*/ 538435 w 1928282"/>
                <a:gd name="connsiteY342" fmla="*/ 948964 h 1983371"/>
                <a:gd name="connsiteX343" fmla="*/ 525031 w 1928282"/>
                <a:gd name="connsiteY343" fmla="*/ 967471 h 1983371"/>
                <a:gd name="connsiteX344" fmla="*/ 506956 w 1928282"/>
                <a:gd name="connsiteY344" fmla="*/ 971968 h 1983371"/>
                <a:gd name="connsiteX345" fmla="*/ 496838 w 1928282"/>
                <a:gd name="connsiteY345" fmla="*/ 955710 h 1983371"/>
                <a:gd name="connsiteX346" fmla="*/ 509464 w 1928282"/>
                <a:gd name="connsiteY346" fmla="*/ 938759 h 1983371"/>
                <a:gd name="connsiteX347" fmla="*/ 499172 w 1928282"/>
                <a:gd name="connsiteY347" fmla="*/ 932619 h 1983371"/>
                <a:gd name="connsiteX348" fmla="*/ 484038 w 1928282"/>
                <a:gd name="connsiteY348" fmla="*/ 940835 h 1983371"/>
                <a:gd name="connsiteX349" fmla="*/ 503843 w 1928282"/>
                <a:gd name="connsiteY349" fmla="*/ 900620 h 1983371"/>
                <a:gd name="connsiteX350" fmla="*/ 498221 w 1928282"/>
                <a:gd name="connsiteY350" fmla="*/ 854612 h 1983371"/>
                <a:gd name="connsiteX351" fmla="*/ 516209 w 1928282"/>
                <a:gd name="connsiteY351" fmla="*/ 860407 h 1983371"/>
                <a:gd name="connsiteX352" fmla="*/ 531171 w 1928282"/>
                <a:gd name="connsiteY352" fmla="*/ 850980 h 1983371"/>
                <a:gd name="connsiteX353" fmla="*/ 531171 w 1928282"/>
                <a:gd name="connsiteY353" fmla="*/ 850980 h 1983371"/>
                <a:gd name="connsiteX354" fmla="*/ 532209 w 1928282"/>
                <a:gd name="connsiteY354" fmla="*/ 842332 h 1983371"/>
                <a:gd name="connsiteX355" fmla="*/ 532209 w 1928282"/>
                <a:gd name="connsiteY355" fmla="*/ 842332 h 1983371"/>
                <a:gd name="connsiteX356" fmla="*/ 535581 w 1928282"/>
                <a:gd name="connsiteY356" fmla="*/ 803761 h 1983371"/>
                <a:gd name="connsiteX357" fmla="*/ 526068 w 1928282"/>
                <a:gd name="connsiteY357" fmla="*/ 796497 h 1983371"/>
                <a:gd name="connsiteX358" fmla="*/ 528922 w 1928282"/>
                <a:gd name="connsiteY358" fmla="*/ 783092 h 1983371"/>
                <a:gd name="connsiteX359" fmla="*/ 519063 w 1928282"/>
                <a:gd name="connsiteY359" fmla="*/ 776260 h 1983371"/>
                <a:gd name="connsiteX360" fmla="*/ 520879 w 1928282"/>
                <a:gd name="connsiteY360" fmla="*/ 768390 h 1983371"/>
                <a:gd name="connsiteX361" fmla="*/ 514307 w 1928282"/>
                <a:gd name="connsiteY361" fmla="*/ 770120 h 1983371"/>
                <a:gd name="connsiteX362" fmla="*/ 527106 w 1928282"/>
                <a:gd name="connsiteY362" fmla="*/ 746424 h 1983371"/>
                <a:gd name="connsiteX363" fmla="*/ 519928 w 1928282"/>
                <a:gd name="connsiteY363" fmla="*/ 733278 h 1983371"/>
                <a:gd name="connsiteX364" fmla="*/ 526241 w 1928282"/>
                <a:gd name="connsiteY364" fmla="*/ 706815 h 1983371"/>
                <a:gd name="connsiteX365" fmla="*/ 542413 w 1928282"/>
                <a:gd name="connsiteY365" fmla="*/ 705258 h 1983371"/>
                <a:gd name="connsiteX366" fmla="*/ 546824 w 1928282"/>
                <a:gd name="connsiteY366" fmla="*/ 691421 h 1983371"/>
                <a:gd name="connsiteX367" fmla="*/ 533506 w 1928282"/>
                <a:gd name="connsiteY367" fmla="*/ 640051 h 1983371"/>
                <a:gd name="connsiteX368" fmla="*/ 515344 w 1928282"/>
                <a:gd name="connsiteY368" fmla="*/ 634170 h 1983371"/>
                <a:gd name="connsiteX369" fmla="*/ 511799 w 1928282"/>
                <a:gd name="connsiteY369" fmla="*/ 625003 h 1983371"/>
                <a:gd name="connsiteX370" fmla="*/ 473747 w 1928282"/>
                <a:gd name="connsiteY370" fmla="*/ 648094 h 1983371"/>
                <a:gd name="connsiteX371" fmla="*/ 472709 w 1928282"/>
                <a:gd name="connsiteY371" fmla="*/ 611166 h 1983371"/>
                <a:gd name="connsiteX372" fmla="*/ 466137 w 1928282"/>
                <a:gd name="connsiteY372" fmla="*/ 626992 h 1983371"/>
                <a:gd name="connsiteX373" fmla="*/ 416929 w 1928282"/>
                <a:gd name="connsiteY373" fmla="*/ 614626 h 1983371"/>
                <a:gd name="connsiteX374" fmla="*/ 393146 w 1928282"/>
                <a:gd name="connsiteY374" fmla="*/ 627857 h 1983371"/>
                <a:gd name="connsiteX375" fmla="*/ 343765 w 1928282"/>
                <a:gd name="connsiteY375" fmla="*/ 610561 h 1983371"/>
                <a:gd name="connsiteX376" fmla="*/ 331485 w 1928282"/>
                <a:gd name="connsiteY376" fmla="*/ 597156 h 1983371"/>
                <a:gd name="connsiteX377" fmla="*/ 312112 w 1928282"/>
                <a:gd name="connsiteY377" fmla="*/ 596897 h 1983371"/>
                <a:gd name="connsiteX378" fmla="*/ 305453 w 1928282"/>
                <a:gd name="connsiteY378" fmla="*/ 586173 h 1983371"/>
                <a:gd name="connsiteX379" fmla="*/ 319982 w 1928282"/>
                <a:gd name="connsiteY379" fmla="*/ 568358 h 1983371"/>
                <a:gd name="connsiteX380" fmla="*/ 317647 w 1928282"/>
                <a:gd name="connsiteY380" fmla="*/ 557807 h 1983371"/>
                <a:gd name="connsiteX381" fmla="*/ 285649 w 1928282"/>
                <a:gd name="connsiteY381" fmla="*/ 550283 h 1983371"/>
                <a:gd name="connsiteX382" fmla="*/ 261434 w 1928282"/>
                <a:gd name="connsiteY382" fmla="*/ 524252 h 1983371"/>
                <a:gd name="connsiteX383" fmla="*/ 235230 w 1928282"/>
                <a:gd name="connsiteY383" fmla="*/ 534889 h 1983371"/>
                <a:gd name="connsiteX384" fmla="*/ 225717 w 1928282"/>
                <a:gd name="connsiteY384" fmla="*/ 506783 h 1983371"/>
                <a:gd name="connsiteX385" fmla="*/ 197784 w 1928282"/>
                <a:gd name="connsiteY385" fmla="*/ 503583 h 1983371"/>
                <a:gd name="connsiteX386" fmla="*/ 205394 w 1928282"/>
                <a:gd name="connsiteY386" fmla="*/ 479195 h 1983371"/>
                <a:gd name="connsiteX387" fmla="*/ 183601 w 1928282"/>
                <a:gd name="connsiteY387" fmla="*/ 481271 h 1983371"/>
                <a:gd name="connsiteX388" fmla="*/ 183601 w 1928282"/>
                <a:gd name="connsiteY388" fmla="*/ 481271 h 1983371"/>
                <a:gd name="connsiteX389" fmla="*/ 155062 w 1928282"/>
                <a:gd name="connsiteY389" fmla="*/ 465185 h 1983371"/>
                <a:gd name="connsiteX390" fmla="*/ 133787 w 1928282"/>
                <a:gd name="connsiteY390" fmla="*/ 469596 h 1983371"/>
                <a:gd name="connsiteX391" fmla="*/ 103173 w 1928282"/>
                <a:gd name="connsiteY391" fmla="*/ 442008 h 1983371"/>
                <a:gd name="connsiteX392" fmla="*/ 40128 w 1928282"/>
                <a:gd name="connsiteY392" fmla="*/ 463110 h 1983371"/>
                <a:gd name="connsiteX393" fmla="*/ 3892 w 1928282"/>
                <a:gd name="connsiteY393" fmla="*/ 423933 h 1983371"/>
                <a:gd name="connsiteX394" fmla="*/ 0 w 1928282"/>
                <a:gd name="connsiteY394" fmla="*/ 402832 h 1983371"/>
                <a:gd name="connsiteX395" fmla="*/ 1208755 w 1928282"/>
                <a:gd name="connsiteY395" fmla="*/ 815609 h 1983371"/>
                <a:gd name="connsiteX396" fmla="*/ 1208755 w 1928282"/>
                <a:gd name="connsiteY396" fmla="*/ 815609 h 1983371"/>
                <a:gd name="connsiteX397" fmla="*/ 1203912 w 1928282"/>
                <a:gd name="connsiteY397" fmla="*/ 821663 h 1983371"/>
                <a:gd name="connsiteX398" fmla="*/ 1215068 w 1928282"/>
                <a:gd name="connsiteY398" fmla="*/ 832214 h 1983371"/>
                <a:gd name="connsiteX399" fmla="*/ 1200626 w 1928282"/>
                <a:gd name="connsiteY399" fmla="*/ 832992 h 1983371"/>
                <a:gd name="connsiteX400" fmla="*/ 1188951 w 1928282"/>
                <a:gd name="connsiteY400" fmla="*/ 845964 h 1983371"/>
                <a:gd name="connsiteX401" fmla="*/ 1173038 w 1928282"/>
                <a:gd name="connsiteY401" fmla="*/ 835067 h 1983371"/>
                <a:gd name="connsiteX402" fmla="*/ 1153926 w 1928282"/>
                <a:gd name="connsiteY402" fmla="*/ 857207 h 1983371"/>
                <a:gd name="connsiteX403" fmla="*/ 1126251 w 1928282"/>
                <a:gd name="connsiteY403" fmla="*/ 852537 h 1983371"/>
                <a:gd name="connsiteX404" fmla="*/ 1126424 w 1928282"/>
                <a:gd name="connsiteY404" fmla="*/ 826592 h 1983371"/>
                <a:gd name="connsiteX405" fmla="*/ 1111723 w 1928282"/>
                <a:gd name="connsiteY405" fmla="*/ 823479 h 1983371"/>
                <a:gd name="connsiteX406" fmla="*/ 1111549 w 1928282"/>
                <a:gd name="connsiteY406" fmla="*/ 840602 h 1983371"/>
                <a:gd name="connsiteX407" fmla="*/ 1099615 w 1928282"/>
                <a:gd name="connsiteY407" fmla="*/ 842245 h 1983371"/>
                <a:gd name="connsiteX408" fmla="*/ 1101085 w 1928282"/>
                <a:gd name="connsiteY408" fmla="*/ 853920 h 1983371"/>
                <a:gd name="connsiteX409" fmla="*/ 1077389 w 1928282"/>
                <a:gd name="connsiteY409" fmla="*/ 853402 h 1983371"/>
                <a:gd name="connsiteX410" fmla="*/ 1066839 w 1928282"/>
                <a:gd name="connsiteY410" fmla="*/ 872600 h 1983371"/>
                <a:gd name="connsiteX411" fmla="*/ 1075141 w 1928282"/>
                <a:gd name="connsiteY411" fmla="*/ 889810 h 1983371"/>
                <a:gd name="connsiteX412" fmla="*/ 1046083 w 1928282"/>
                <a:gd name="connsiteY412" fmla="*/ 879865 h 1983371"/>
                <a:gd name="connsiteX413" fmla="*/ 1026711 w 1928282"/>
                <a:gd name="connsiteY413" fmla="*/ 891108 h 1983371"/>
                <a:gd name="connsiteX414" fmla="*/ 1040375 w 1928282"/>
                <a:gd name="connsiteY414" fmla="*/ 901572 h 1983371"/>
                <a:gd name="connsiteX415" fmla="*/ 1036051 w 1928282"/>
                <a:gd name="connsiteY415" fmla="*/ 921549 h 1983371"/>
                <a:gd name="connsiteX416" fmla="*/ 1025673 w 1928282"/>
                <a:gd name="connsiteY416" fmla="*/ 923971 h 1983371"/>
                <a:gd name="connsiteX417" fmla="*/ 1020225 w 1928282"/>
                <a:gd name="connsiteY417" fmla="*/ 953807 h 1983371"/>
                <a:gd name="connsiteX418" fmla="*/ 1034581 w 1928282"/>
                <a:gd name="connsiteY418" fmla="*/ 951299 h 1983371"/>
                <a:gd name="connsiteX419" fmla="*/ 1047726 w 1928282"/>
                <a:gd name="connsiteY419" fmla="*/ 960639 h 1983371"/>
                <a:gd name="connsiteX420" fmla="*/ 1020657 w 1928282"/>
                <a:gd name="connsiteY420" fmla="*/ 988832 h 1983371"/>
                <a:gd name="connsiteX421" fmla="*/ 1016074 w 1928282"/>
                <a:gd name="connsiteY421" fmla="*/ 1014949 h 1983371"/>
                <a:gd name="connsiteX422" fmla="*/ 1023252 w 1928282"/>
                <a:gd name="connsiteY422" fmla="*/ 1025154 h 1983371"/>
                <a:gd name="connsiteX423" fmla="*/ 1008723 w 1928282"/>
                <a:gd name="connsiteY423" fmla="*/ 1039337 h 1983371"/>
                <a:gd name="connsiteX424" fmla="*/ 1008723 w 1928282"/>
                <a:gd name="connsiteY424" fmla="*/ 1039337 h 1983371"/>
                <a:gd name="connsiteX425" fmla="*/ 1005264 w 1928282"/>
                <a:gd name="connsiteY425" fmla="*/ 1048764 h 1983371"/>
                <a:gd name="connsiteX426" fmla="*/ 1005264 w 1928282"/>
                <a:gd name="connsiteY426" fmla="*/ 1048764 h 1983371"/>
                <a:gd name="connsiteX427" fmla="*/ 1009242 w 1928282"/>
                <a:gd name="connsiteY427" fmla="*/ 1048850 h 1983371"/>
                <a:gd name="connsiteX428" fmla="*/ 1009242 w 1928282"/>
                <a:gd name="connsiteY428" fmla="*/ 1048850 h 1983371"/>
                <a:gd name="connsiteX429" fmla="*/ 1011923 w 1928282"/>
                <a:gd name="connsiteY429" fmla="*/ 1050321 h 1983371"/>
                <a:gd name="connsiteX430" fmla="*/ 1011923 w 1928282"/>
                <a:gd name="connsiteY430" fmla="*/ 1050321 h 1983371"/>
                <a:gd name="connsiteX431" fmla="*/ 1030862 w 1928282"/>
                <a:gd name="connsiteY431" fmla="*/ 1061131 h 1983371"/>
                <a:gd name="connsiteX432" fmla="*/ 1025414 w 1928282"/>
                <a:gd name="connsiteY432" fmla="*/ 1068222 h 1983371"/>
                <a:gd name="connsiteX433" fmla="*/ 1025414 w 1928282"/>
                <a:gd name="connsiteY433" fmla="*/ 1068222 h 1983371"/>
                <a:gd name="connsiteX434" fmla="*/ 1028354 w 1928282"/>
                <a:gd name="connsiteY434" fmla="*/ 1068049 h 1983371"/>
                <a:gd name="connsiteX435" fmla="*/ 1028354 w 1928282"/>
                <a:gd name="connsiteY435" fmla="*/ 1068049 h 1983371"/>
                <a:gd name="connsiteX436" fmla="*/ 1049456 w 1928282"/>
                <a:gd name="connsiteY436" fmla="*/ 1063812 h 1983371"/>
                <a:gd name="connsiteX437" fmla="*/ 1042451 w 1928282"/>
                <a:gd name="connsiteY437" fmla="*/ 1062601 h 1983371"/>
                <a:gd name="connsiteX438" fmla="*/ 1047380 w 1928282"/>
                <a:gd name="connsiteY438" fmla="*/ 1053866 h 1983371"/>
                <a:gd name="connsiteX439" fmla="*/ 1079378 w 1928282"/>
                <a:gd name="connsiteY439" fmla="*/ 1040375 h 1983371"/>
                <a:gd name="connsiteX440" fmla="*/ 1090534 w 1928282"/>
                <a:gd name="connsiteY440" fmla="*/ 1041499 h 1983371"/>
                <a:gd name="connsiteX441" fmla="*/ 1092350 w 1928282"/>
                <a:gd name="connsiteY441" fmla="*/ 1055596 h 1983371"/>
                <a:gd name="connsiteX442" fmla="*/ 1106101 w 1928282"/>
                <a:gd name="connsiteY442" fmla="*/ 1055769 h 1983371"/>
                <a:gd name="connsiteX443" fmla="*/ 1118814 w 1928282"/>
                <a:gd name="connsiteY443" fmla="*/ 1045045 h 1983371"/>
                <a:gd name="connsiteX444" fmla="*/ 1122879 w 1928282"/>
                <a:gd name="connsiteY444" fmla="*/ 1054212 h 1983371"/>
                <a:gd name="connsiteX445" fmla="*/ 1122879 w 1928282"/>
                <a:gd name="connsiteY445" fmla="*/ 1054212 h 1983371"/>
                <a:gd name="connsiteX446" fmla="*/ 1131440 w 1928282"/>
                <a:gd name="connsiteY446" fmla="*/ 1056980 h 1983371"/>
                <a:gd name="connsiteX447" fmla="*/ 1131440 w 1928282"/>
                <a:gd name="connsiteY447" fmla="*/ 1056980 h 1983371"/>
                <a:gd name="connsiteX448" fmla="*/ 1144153 w 1928282"/>
                <a:gd name="connsiteY448" fmla="*/ 1050407 h 1983371"/>
                <a:gd name="connsiteX449" fmla="*/ 1159028 w 1928282"/>
                <a:gd name="connsiteY449" fmla="*/ 1070211 h 1983371"/>
                <a:gd name="connsiteX450" fmla="*/ 1167763 w 1928282"/>
                <a:gd name="connsiteY450" fmla="*/ 1070471 h 1983371"/>
                <a:gd name="connsiteX451" fmla="*/ 1169060 w 1928282"/>
                <a:gd name="connsiteY451" fmla="*/ 1079811 h 1983371"/>
                <a:gd name="connsiteX452" fmla="*/ 1186183 w 1928282"/>
                <a:gd name="connsiteY452" fmla="*/ 1081540 h 1983371"/>
                <a:gd name="connsiteX453" fmla="*/ 1186356 w 1928282"/>
                <a:gd name="connsiteY453" fmla="*/ 1050839 h 1983371"/>
                <a:gd name="connsiteX454" fmla="*/ 1211955 w 1928282"/>
                <a:gd name="connsiteY454" fmla="*/ 1041932 h 1983371"/>
                <a:gd name="connsiteX455" fmla="*/ 1219306 w 1928282"/>
                <a:gd name="connsiteY455" fmla="*/ 1063552 h 1983371"/>
                <a:gd name="connsiteX456" fmla="*/ 1250180 w 1928282"/>
                <a:gd name="connsiteY456" fmla="*/ 1059833 h 1983371"/>
                <a:gd name="connsiteX457" fmla="*/ 1250698 w 1928282"/>
                <a:gd name="connsiteY457" fmla="*/ 1069346 h 1983371"/>
                <a:gd name="connsiteX458" fmla="*/ 1280794 w 1928282"/>
                <a:gd name="connsiteY458" fmla="*/ 1065801 h 1983371"/>
                <a:gd name="connsiteX459" fmla="*/ 1289269 w 1928282"/>
                <a:gd name="connsiteY459" fmla="*/ 1082319 h 1983371"/>
                <a:gd name="connsiteX460" fmla="*/ 1301636 w 1928282"/>
                <a:gd name="connsiteY460" fmla="*/ 1075400 h 1983371"/>
                <a:gd name="connsiteX461" fmla="*/ 1309679 w 1928282"/>
                <a:gd name="connsiteY461" fmla="*/ 1080503 h 1983371"/>
                <a:gd name="connsiteX462" fmla="*/ 1305701 w 1928282"/>
                <a:gd name="connsiteY462" fmla="*/ 1108609 h 1983371"/>
                <a:gd name="connsiteX463" fmla="*/ 1311841 w 1928282"/>
                <a:gd name="connsiteY463" fmla="*/ 1115009 h 1983371"/>
                <a:gd name="connsiteX464" fmla="*/ 1325592 w 1928282"/>
                <a:gd name="connsiteY464" fmla="*/ 1090361 h 1983371"/>
                <a:gd name="connsiteX465" fmla="*/ 1340294 w 1928282"/>
                <a:gd name="connsiteY465" fmla="*/ 1082492 h 1983371"/>
                <a:gd name="connsiteX466" fmla="*/ 1332943 w 1928282"/>
                <a:gd name="connsiteY466" fmla="*/ 1072287 h 1983371"/>
                <a:gd name="connsiteX467" fmla="*/ 1356552 w 1928282"/>
                <a:gd name="connsiteY467" fmla="*/ 1060179 h 1983371"/>
                <a:gd name="connsiteX468" fmla="*/ 1356552 w 1928282"/>
                <a:gd name="connsiteY468" fmla="*/ 1060179 h 1983371"/>
                <a:gd name="connsiteX469" fmla="*/ 1362001 w 1928282"/>
                <a:gd name="connsiteY469" fmla="*/ 1051185 h 1983371"/>
                <a:gd name="connsiteX470" fmla="*/ 1362001 w 1928282"/>
                <a:gd name="connsiteY470" fmla="*/ 1051185 h 1983371"/>
                <a:gd name="connsiteX471" fmla="*/ 1358282 w 1928282"/>
                <a:gd name="connsiteY471" fmla="*/ 1041240 h 1983371"/>
                <a:gd name="connsiteX472" fmla="*/ 1358282 w 1928282"/>
                <a:gd name="connsiteY472" fmla="*/ 1041240 h 1983371"/>
                <a:gd name="connsiteX473" fmla="*/ 1361395 w 1928282"/>
                <a:gd name="connsiteY473" fmla="*/ 1035705 h 1983371"/>
                <a:gd name="connsiteX474" fmla="*/ 1361395 w 1928282"/>
                <a:gd name="connsiteY474" fmla="*/ 1035705 h 1983371"/>
                <a:gd name="connsiteX475" fmla="*/ 1364076 w 1928282"/>
                <a:gd name="connsiteY475" fmla="*/ 1035359 h 1983371"/>
                <a:gd name="connsiteX476" fmla="*/ 1364076 w 1928282"/>
                <a:gd name="connsiteY476" fmla="*/ 1035359 h 1983371"/>
                <a:gd name="connsiteX477" fmla="*/ 1363817 w 1928282"/>
                <a:gd name="connsiteY477" fmla="*/ 1033284 h 1983371"/>
                <a:gd name="connsiteX478" fmla="*/ 1363817 w 1928282"/>
                <a:gd name="connsiteY478" fmla="*/ 1033284 h 1983371"/>
                <a:gd name="connsiteX479" fmla="*/ 1354044 w 1928282"/>
                <a:gd name="connsiteY479" fmla="*/ 1028614 h 1983371"/>
                <a:gd name="connsiteX480" fmla="*/ 1354044 w 1928282"/>
                <a:gd name="connsiteY480" fmla="*/ 1028614 h 1983371"/>
                <a:gd name="connsiteX481" fmla="*/ 1362087 w 1928282"/>
                <a:gd name="connsiteY481" fmla="*/ 1030516 h 1983371"/>
                <a:gd name="connsiteX482" fmla="*/ 1362087 w 1928282"/>
                <a:gd name="connsiteY482" fmla="*/ 1030516 h 1983371"/>
                <a:gd name="connsiteX483" fmla="*/ 1372811 w 1928282"/>
                <a:gd name="connsiteY483" fmla="*/ 1020657 h 1983371"/>
                <a:gd name="connsiteX484" fmla="*/ 1340813 w 1928282"/>
                <a:gd name="connsiteY484" fmla="*/ 998432 h 1983371"/>
                <a:gd name="connsiteX485" fmla="*/ 1343839 w 1928282"/>
                <a:gd name="connsiteY485" fmla="*/ 1010106 h 1983371"/>
                <a:gd name="connsiteX486" fmla="*/ 1311668 w 1928282"/>
                <a:gd name="connsiteY486" fmla="*/ 988486 h 1983371"/>
                <a:gd name="connsiteX487" fmla="*/ 1298091 w 1928282"/>
                <a:gd name="connsiteY487" fmla="*/ 999988 h 1983371"/>
                <a:gd name="connsiteX488" fmla="*/ 1291345 w 1928282"/>
                <a:gd name="connsiteY488" fmla="*/ 995059 h 1983371"/>
                <a:gd name="connsiteX489" fmla="*/ 1316684 w 1928282"/>
                <a:gd name="connsiteY489" fmla="*/ 942478 h 1983371"/>
                <a:gd name="connsiteX490" fmla="*/ 1300945 w 1928282"/>
                <a:gd name="connsiteY490" fmla="*/ 941440 h 1983371"/>
                <a:gd name="connsiteX491" fmla="*/ 1305269 w 1928282"/>
                <a:gd name="connsiteY491" fmla="*/ 931754 h 1983371"/>
                <a:gd name="connsiteX492" fmla="*/ 1277335 w 1928282"/>
                <a:gd name="connsiteY492" fmla="*/ 925182 h 1983371"/>
                <a:gd name="connsiteX493" fmla="*/ 1276384 w 1928282"/>
                <a:gd name="connsiteY493" fmla="*/ 905291 h 1983371"/>
                <a:gd name="connsiteX494" fmla="*/ 1258568 w 1928282"/>
                <a:gd name="connsiteY494" fmla="*/ 889983 h 1983371"/>
                <a:gd name="connsiteX495" fmla="*/ 1235391 w 1928282"/>
                <a:gd name="connsiteY495" fmla="*/ 885832 h 1983371"/>
                <a:gd name="connsiteX496" fmla="*/ 1229424 w 1928282"/>
                <a:gd name="connsiteY496" fmla="*/ 871822 h 1983371"/>
                <a:gd name="connsiteX497" fmla="*/ 1243434 w 1928282"/>
                <a:gd name="connsiteY497" fmla="*/ 838267 h 1983371"/>
                <a:gd name="connsiteX498" fmla="*/ 1223716 w 1928282"/>
                <a:gd name="connsiteY498" fmla="*/ 826160 h 1983371"/>
                <a:gd name="connsiteX499" fmla="*/ 1224235 w 1928282"/>
                <a:gd name="connsiteY499" fmla="*/ 814139 h 1983371"/>
                <a:gd name="connsiteX500" fmla="*/ 1218095 w 1928282"/>
                <a:gd name="connsiteY500" fmla="*/ 817079 h 1983371"/>
                <a:gd name="connsiteX501" fmla="*/ 1218095 w 1928282"/>
                <a:gd name="connsiteY501" fmla="*/ 817079 h 1983371"/>
                <a:gd name="connsiteX502" fmla="*/ 1219565 w 1928282"/>
                <a:gd name="connsiteY502" fmla="*/ 812063 h 1983371"/>
                <a:gd name="connsiteX503" fmla="*/ 1219565 w 1928282"/>
                <a:gd name="connsiteY503" fmla="*/ 812063 h 1983371"/>
                <a:gd name="connsiteX504" fmla="*/ 1216279 w 1928282"/>
                <a:gd name="connsiteY504" fmla="*/ 811198 h 1983371"/>
                <a:gd name="connsiteX505" fmla="*/ 1216279 w 1928282"/>
                <a:gd name="connsiteY505" fmla="*/ 811198 h 1983371"/>
                <a:gd name="connsiteX506" fmla="*/ 1211782 w 1928282"/>
                <a:gd name="connsiteY506" fmla="*/ 817339 h 1983371"/>
                <a:gd name="connsiteX507" fmla="*/ 1208755 w 1928282"/>
                <a:gd name="connsiteY507" fmla="*/ 815609 h 1983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Lst>
              <a:rect l="l" t="t" r="r" b="b"/>
              <a:pathLst>
                <a:path w="1928282" h="1983371">
                  <a:moveTo>
                    <a:pt x="0" y="402832"/>
                  </a:moveTo>
                  <a:lnTo>
                    <a:pt x="69359" y="413123"/>
                  </a:lnTo>
                  <a:lnTo>
                    <a:pt x="71780" y="387179"/>
                  </a:lnTo>
                  <a:lnTo>
                    <a:pt x="84925" y="385795"/>
                  </a:lnTo>
                  <a:lnTo>
                    <a:pt x="95649" y="391330"/>
                  </a:lnTo>
                  <a:lnTo>
                    <a:pt x="108016" y="386487"/>
                  </a:lnTo>
                  <a:lnTo>
                    <a:pt x="112686" y="398854"/>
                  </a:lnTo>
                  <a:lnTo>
                    <a:pt x="130241" y="404561"/>
                  </a:lnTo>
                  <a:lnTo>
                    <a:pt x="146154" y="400237"/>
                  </a:lnTo>
                  <a:lnTo>
                    <a:pt x="159472" y="388562"/>
                  </a:lnTo>
                  <a:lnTo>
                    <a:pt x="156186" y="376628"/>
                  </a:lnTo>
                  <a:lnTo>
                    <a:pt x="165353" y="363310"/>
                  </a:lnTo>
                  <a:lnTo>
                    <a:pt x="156619" y="322663"/>
                  </a:lnTo>
                  <a:lnTo>
                    <a:pt x="176423" y="318599"/>
                  </a:lnTo>
                  <a:lnTo>
                    <a:pt x="198216" y="294643"/>
                  </a:lnTo>
                  <a:lnTo>
                    <a:pt x="220615" y="290233"/>
                  </a:lnTo>
                  <a:lnTo>
                    <a:pt x="254083" y="301562"/>
                  </a:lnTo>
                  <a:lnTo>
                    <a:pt x="255726" y="314793"/>
                  </a:lnTo>
                  <a:lnTo>
                    <a:pt x="280460" y="305972"/>
                  </a:lnTo>
                  <a:lnTo>
                    <a:pt x="303637" y="308307"/>
                  </a:lnTo>
                  <a:lnTo>
                    <a:pt x="310470" y="297756"/>
                  </a:lnTo>
                  <a:lnTo>
                    <a:pt x="291703" y="282190"/>
                  </a:lnTo>
                  <a:lnTo>
                    <a:pt x="326814" y="286341"/>
                  </a:lnTo>
                  <a:lnTo>
                    <a:pt x="344543" y="260396"/>
                  </a:lnTo>
                  <a:lnTo>
                    <a:pt x="375763" y="266364"/>
                  </a:lnTo>
                  <a:lnTo>
                    <a:pt x="389427" y="240938"/>
                  </a:lnTo>
                  <a:lnTo>
                    <a:pt x="400843" y="246559"/>
                  </a:lnTo>
                  <a:lnTo>
                    <a:pt x="416496" y="238344"/>
                  </a:lnTo>
                  <a:lnTo>
                    <a:pt x="413383" y="207383"/>
                  </a:lnTo>
                  <a:lnTo>
                    <a:pt x="436992" y="191989"/>
                  </a:lnTo>
                  <a:lnTo>
                    <a:pt x="429728" y="172185"/>
                  </a:lnTo>
                  <a:lnTo>
                    <a:pt x="448494" y="176163"/>
                  </a:lnTo>
                  <a:lnTo>
                    <a:pt x="449791" y="195362"/>
                  </a:lnTo>
                  <a:lnTo>
                    <a:pt x="466050" y="197784"/>
                  </a:lnTo>
                  <a:lnTo>
                    <a:pt x="487930" y="182303"/>
                  </a:lnTo>
                  <a:lnTo>
                    <a:pt x="497875" y="202281"/>
                  </a:lnTo>
                  <a:lnTo>
                    <a:pt x="506956" y="199081"/>
                  </a:lnTo>
                  <a:lnTo>
                    <a:pt x="507994" y="189741"/>
                  </a:lnTo>
                  <a:lnTo>
                    <a:pt x="531430" y="184552"/>
                  </a:lnTo>
                  <a:lnTo>
                    <a:pt x="546824" y="216810"/>
                  </a:lnTo>
                  <a:lnTo>
                    <a:pt x="575449" y="212918"/>
                  </a:lnTo>
                  <a:lnTo>
                    <a:pt x="620766" y="238603"/>
                  </a:lnTo>
                  <a:lnTo>
                    <a:pt x="621112" y="253305"/>
                  </a:lnTo>
                  <a:lnTo>
                    <a:pt x="640138" y="262213"/>
                  </a:lnTo>
                  <a:lnTo>
                    <a:pt x="649564" y="285649"/>
                  </a:lnTo>
                  <a:lnTo>
                    <a:pt x="693756" y="272331"/>
                  </a:lnTo>
                  <a:lnTo>
                    <a:pt x="737949" y="290924"/>
                  </a:lnTo>
                  <a:lnTo>
                    <a:pt x="768909" y="281844"/>
                  </a:lnTo>
                  <a:lnTo>
                    <a:pt x="777038" y="286255"/>
                  </a:lnTo>
                  <a:lnTo>
                    <a:pt x="771330" y="300524"/>
                  </a:lnTo>
                  <a:lnTo>
                    <a:pt x="781276" y="306924"/>
                  </a:lnTo>
                  <a:lnTo>
                    <a:pt x="820885" y="309518"/>
                  </a:lnTo>
                  <a:lnTo>
                    <a:pt x="811025" y="331225"/>
                  </a:lnTo>
                  <a:lnTo>
                    <a:pt x="828236" y="342641"/>
                  </a:lnTo>
                  <a:lnTo>
                    <a:pt x="870871" y="329755"/>
                  </a:lnTo>
                  <a:lnTo>
                    <a:pt x="887821" y="349473"/>
                  </a:lnTo>
                  <a:lnTo>
                    <a:pt x="901918" y="336414"/>
                  </a:lnTo>
                  <a:lnTo>
                    <a:pt x="916014" y="335030"/>
                  </a:lnTo>
                  <a:lnTo>
                    <a:pt x="911258" y="341949"/>
                  </a:lnTo>
                  <a:lnTo>
                    <a:pt x="921895" y="343246"/>
                  </a:lnTo>
                  <a:lnTo>
                    <a:pt x="920511" y="336068"/>
                  </a:lnTo>
                  <a:lnTo>
                    <a:pt x="936078" y="330533"/>
                  </a:lnTo>
                  <a:lnTo>
                    <a:pt x="944813" y="338489"/>
                  </a:lnTo>
                  <a:lnTo>
                    <a:pt x="924317" y="354316"/>
                  </a:lnTo>
                  <a:lnTo>
                    <a:pt x="933224" y="351029"/>
                  </a:lnTo>
                  <a:lnTo>
                    <a:pt x="942218" y="366077"/>
                  </a:lnTo>
                  <a:lnTo>
                    <a:pt x="958563" y="361839"/>
                  </a:lnTo>
                  <a:lnTo>
                    <a:pt x="977243" y="335549"/>
                  </a:lnTo>
                  <a:lnTo>
                    <a:pt x="998345" y="331052"/>
                  </a:lnTo>
                  <a:lnTo>
                    <a:pt x="1003188" y="318858"/>
                  </a:lnTo>
                  <a:lnTo>
                    <a:pt x="1013825" y="317301"/>
                  </a:lnTo>
                  <a:lnTo>
                    <a:pt x="1013220" y="298708"/>
                  </a:lnTo>
                  <a:lnTo>
                    <a:pt x="1027057" y="298881"/>
                  </a:lnTo>
                  <a:lnTo>
                    <a:pt x="1038299" y="285476"/>
                  </a:lnTo>
                  <a:lnTo>
                    <a:pt x="1056807" y="286082"/>
                  </a:lnTo>
                  <a:lnTo>
                    <a:pt x="1067790" y="311075"/>
                  </a:lnTo>
                  <a:lnTo>
                    <a:pt x="1082924" y="316869"/>
                  </a:lnTo>
                  <a:lnTo>
                    <a:pt x="1090967" y="280114"/>
                  </a:lnTo>
                  <a:lnTo>
                    <a:pt x="1121149" y="257888"/>
                  </a:lnTo>
                  <a:lnTo>
                    <a:pt x="1142337" y="264807"/>
                  </a:lnTo>
                  <a:lnTo>
                    <a:pt x="1154617" y="260656"/>
                  </a:lnTo>
                  <a:lnTo>
                    <a:pt x="1168714" y="293000"/>
                  </a:lnTo>
                  <a:lnTo>
                    <a:pt x="1179438" y="287379"/>
                  </a:lnTo>
                  <a:lnTo>
                    <a:pt x="1179438" y="287379"/>
                  </a:lnTo>
                  <a:lnTo>
                    <a:pt x="1178486" y="285822"/>
                  </a:lnTo>
                  <a:lnTo>
                    <a:pt x="1178486" y="285822"/>
                  </a:lnTo>
                  <a:lnTo>
                    <a:pt x="1197426" y="253564"/>
                  </a:lnTo>
                  <a:lnTo>
                    <a:pt x="1196388" y="241198"/>
                  </a:lnTo>
                  <a:lnTo>
                    <a:pt x="1206160" y="240852"/>
                  </a:lnTo>
                  <a:lnTo>
                    <a:pt x="1210485" y="249673"/>
                  </a:lnTo>
                  <a:lnTo>
                    <a:pt x="1222592" y="246559"/>
                  </a:lnTo>
                  <a:lnTo>
                    <a:pt x="1232451" y="215945"/>
                  </a:lnTo>
                  <a:lnTo>
                    <a:pt x="1243261" y="221480"/>
                  </a:lnTo>
                  <a:lnTo>
                    <a:pt x="1239802" y="190865"/>
                  </a:lnTo>
                  <a:lnTo>
                    <a:pt x="1244299" y="178412"/>
                  </a:lnTo>
                  <a:lnTo>
                    <a:pt x="1254504" y="179709"/>
                  </a:lnTo>
                  <a:lnTo>
                    <a:pt x="1262374" y="167947"/>
                  </a:lnTo>
                  <a:lnTo>
                    <a:pt x="1259001" y="148662"/>
                  </a:lnTo>
                  <a:lnTo>
                    <a:pt x="1278805" y="134912"/>
                  </a:lnTo>
                  <a:lnTo>
                    <a:pt x="1300599" y="137938"/>
                  </a:lnTo>
                  <a:lnTo>
                    <a:pt x="1304490" y="108880"/>
                  </a:lnTo>
                  <a:lnTo>
                    <a:pt x="1348942" y="72126"/>
                  </a:lnTo>
                  <a:lnTo>
                    <a:pt x="1363038" y="68148"/>
                  </a:lnTo>
                  <a:lnTo>
                    <a:pt x="1382929" y="79217"/>
                  </a:lnTo>
                  <a:lnTo>
                    <a:pt x="1403339" y="68407"/>
                  </a:lnTo>
                  <a:lnTo>
                    <a:pt x="1408874" y="57337"/>
                  </a:lnTo>
                  <a:lnTo>
                    <a:pt x="1382324" y="41425"/>
                  </a:lnTo>
                  <a:lnTo>
                    <a:pt x="1392442" y="0"/>
                  </a:lnTo>
                  <a:lnTo>
                    <a:pt x="1408874" y="37792"/>
                  </a:lnTo>
                  <a:lnTo>
                    <a:pt x="1438883" y="50159"/>
                  </a:lnTo>
                  <a:lnTo>
                    <a:pt x="1437758" y="78439"/>
                  </a:lnTo>
                  <a:lnTo>
                    <a:pt x="1459552" y="97292"/>
                  </a:lnTo>
                  <a:lnTo>
                    <a:pt x="1451682" y="118134"/>
                  </a:lnTo>
                  <a:lnTo>
                    <a:pt x="1460417" y="126696"/>
                  </a:lnTo>
                  <a:lnTo>
                    <a:pt x="1506857" y="114934"/>
                  </a:lnTo>
                  <a:lnTo>
                    <a:pt x="1531851" y="119431"/>
                  </a:lnTo>
                  <a:lnTo>
                    <a:pt x="1534964" y="134652"/>
                  </a:lnTo>
                  <a:lnTo>
                    <a:pt x="1554163" y="137074"/>
                  </a:lnTo>
                  <a:lnTo>
                    <a:pt x="1573708" y="109140"/>
                  </a:lnTo>
                  <a:lnTo>
                    <a:pt x="1606052" y="126436"/>
                  </a:lnTo>
                  <a:lnTo>
                    <a:pt x="1621619" y="125052"/>
                  </a:lnTo>
                  <a:lnTo>
                    <a:pt x="1629575" y="115021"/>
                  </a:lnTo>
                  <a:lnTo>
                    <a:pt x="1638915" y="120901"/>
                  </a:lnTo>
                  <a:lnTo>
                    <a:pt x="1641596" y="157916"/>
                  </a:lnTo>
                  <a:lnTo>
                    <a:pt x="1631305" y="184811"/>
                  </a:lnTo>
                  <a:lnTo>
                    <a:pt x="1578464" y="241284"/>
                  </a:lnTo>
                  <a:lnTo>
                    <a:pt x="1560735" y="274406"/>
                  </a:lnTo>
                  <a:lnTo>
                    <a:pt x="1594550" y="270082"/>
                  </a:lnTo>
                  <a:lnTo>
                    <a:pt x="1623521" y="281584"/>
                  </a:lnTo>
                  <a:lnTo>
                    <a:pt x="1650936" y="276828"/>
                  </a:lnTo>
                  <a:lnTo>
                    <a:pt x="1651801" y="261261"/>
                  </a:lnTo>
                  <a:lnTo>
                    <a:pt x="1673075" y="252613"/>
                  </a:lnTo>
                  <a:lnTo>
                    <a:pt x="1681810" y="229522"/>
                  </a:lnTo>
                  <a:lnTo>
                    <a:pt x="1698587" y="230647"/>
                  </a:lnTo>
                  <a:lnTo>
                    <a:pt x="1733785" y="211621"/>
                  </a:lnTo>
                  <a:lnTo>
                    <a:pt x="1733785" y="211621"/>
                  </a:lnTo>
                  <a:lnTo>
                    <a:pt x="1738801" y="259878"/>
                  </a:lnTo>
                  <a:lnTo>
                    <a:pt x="1749006" y="262213"/>
                  </a:lnTo>
                  <a:lnTo>
                    <a:pt x="1753157" y="274147"/>
                  </a:lnTo>
                  <a:lnTo>
                    <a:pt x="1729375" y="322490"/>
                  </a:lnTo>
                  <a:lnTo>
                    <a:pt x="1714240" y="332436"/>
                  </a:lnTo>
                  <a:lnTo>
                    <a:pt x="1709311" y="367547"/>
                  </a:lnTo>
                  <a:lnTo>
                    <a:pt x="1720035" y="386054"/>
                  </a:lnTo>
                  <a:lnTo>
                    <a:pt x="1707235" y="443305"/>
                  </a:lnTo>
                  <a:lnTo>
                    <a:pt x="1696512" y="467261"/>
                  </a:lnTo>
                  <a:lnTo>
                    <a:pt x="1649725" y="511453"/>
                  </a:lnTo>
                  <a:lnTo>
                    <a:pt x="1586334" y="550456"/>
                  </a:lnTo>
                  <a:lnTo>
                    <a:pt x="1595328" y="620333"/>
                  </a:lnTo>
                  <a:lnTo>
                    <a:pt x="1574486" y="662536"/>
                  </a:lnTo>
                  <a:lnTo>
                    <a:pt x="1585037" y="675076"/>
                  </a:lnTo>
                  <a:lnTo>
                    <a:pt x="1627067" y="682254"/>
                  </a:lnTo>
                  <a:lnTo>
                    <a:pt x="1660363" y="720220"/>
                  </a:lnTo>
                  <a:lnTo>
                    <a:pt x="1700490" y="742100"/>
                  </a:lnTo>
                  <a:lnTo>
                    <a:pt x="1762584" y="822960"/>
                  </a:lnTo>
                  <a:lnTo>
                    <a:pt x="1835834" y="870698"/>
                  </a:lnTo>
                  <a:lnTo>
                    <a:pt x="1858405" y="903821"/>
                  </a:lnTo>
                  <a:lnTo>
                    <a:pt x="1839552" y="938673"/>
                  </a:lnTo>
                  <a:lnTo>
                    <a:pt x="1855811" y="977416"/>
                  </a:lnTo>
                  <a:lnTo>
                    <a:pt x="1826234" y="1021435"/>
                  </a:lnTo>
                  <a:lnTo>
                    <a:pt x="1809284" y="1029132"/>
                  </a:lnTo>
                  <a:lnTo>
                    <a:pt x="1801068" y="1063639"/>
                  </a:lnTo>
                  <a:lnTo>
                    <a:pt x="1816030" y="1123225"/>
                  </a:lnTo>
                  <a:lnTo>
                    <a:pt x="1828137" y="1141299"/>
                  </a:lnTo>
                  <a:lnTo>
                    <a:pt x="1823553" y="1157731"/>
                  </a:lnTo>
                  <a:lnTo>
                    <a:pt x="1833153" y="1172519"/>
                  </a:lnTo>
                  <a:lnTo>
                    <a:pt x="1885820" y="1188259"/>
                  </a:lnTo>
                  <a:lnTo>
                    <a:pt x="1900003" y="1206247"/>
                  </a:lnTo>
                  <a:lnTo>
                    <a:pt x="1895852" y="1230894"/>
                  </a:lnTo>
                  <a:lnTo>
                    <a:pt x="1884350" y="1241964"/>
                  </a:lnTo>
                  <a:lnTo>
                    <a:pt x="1894901" y="1264882"/>
                  </a:lnTo>
                  <a:lnTo>
                    <a:pt x="1881237" y="1289615"/>
                  </a:lnTo>
                  <a:lnTo>
                    <a:pt x="1882361" y="1314003"/>
                  </a:lnTo>
                  <a:lnTo>
                    <a:pt x="1924824" y="1359406"/>
                  </a:lnTo>
                  <a:lnTo>
                    <a:pt x="1917299" y="1369524"/>
                  </a:lnTo>
                  <a:lnTo>
                    <a:pt x="1918770" y="1389502"/>
                  </a:lnTo>
                  <a:lnTo>
                    <a:pt x="1900349" y="1415706"/>
                  </a:lnTo>
                  <a:lnTo>
                    <a:pt x="1904327" y="1424527"/>
                  </a:lnTo>
                  <a:lnTo>
                    <a:pt x="1895333" y="1439402"/>
                  </a:lnTo>
                  <a:lnTo>
                    <a:pt x="1903808" y="1469411"/>
                  </a:lnTo>
                  <a:lnTo>
                    <a:pt x="1889626" y="1506079"/>
                  </a:lnTo>
                  <a:lnTo>
                    <a:pt x="1843012" y="1547244"/>
                  </a:lnTo>
                  <a:lnTo>
                    <a:pt x="1832288" y="1572411"/>
                  </a:lnTo>
                  <a:lnTo>
                    <a:pt x="1841196" y="1592301"/>
                  </a:lnTo>
                  <a:lnTo>
                    <a:pt x="1862816" y="1600604"/>
                  </a:lnTo>
                  <a:lnTo>
                    <a:pt x="1875356" y="1662524"/>
                  </a:lnTo>
                  <a:lnTo>
                    <a:pt x="1913322" y="1695907"/>
                  </a:lnTo>
                  <a:lnTo>
                    <a:pt x="1924132" y="1720813"/>
                  </a:lnTo>
                  <a:lnTo>
                    <a:pt x="1928283" y="1767600"/>
                  </a:lnTo>
                  <a:lnTo>
                    <a:pt x="1909171" y="1789826"/>
                  </a:lnTo>
                  <a:lnTo>
                    <a:pt x="1909171" y="1789826"/>
                  </a:lnTo>
                  <a:lnTo>
                    <a:pt x="1890836" y="1775902"/>
                  </a:lnTo>
                  <a:lnTo>
                    <a:pt x="1894555" y="1793025"/>
                  </a:lnTo>
                  <a:lnTo>
                    <a:pt x="1881237" y="1815338"/>
                  </a:lnTo>
                  <a:lnTo>
                    <a:pt x="1845866" y="1817932"/>
                  </a:lnTo>
                  <a:lnTo>
                    <a:pt x="1835401" y="1798820"/>
                  </a:lnTo>
                  <a:lnTo>
                    <a:pt x="1819662" y="1791209"/>
                  </a:lnTo>
                  <a:lnTo>
                    <a:pt x="1806863" y="1797955"/>
                  </a:lnTo>
                  <a:lnTo>
                    <a:pt x="1803317" y="1809889"/>
                  </a:lnTo>
                  <a:lnTo>
                    <a:pt x="1757222" y="1811446"/>
                  </a:lnTo>
                  <a:lnTo>
                    <a:pt x="1753417" y="1824159"/>
                  </a:lnTo>
                  <a:lnTo>
                    <a:pt x="1720900" y="1825110"/>
                  </a:lnTo>
                  <a:lnTo>
                    <a:pt x="1695474" y="1845693"/>
                  </a:lnTo>
                  <a:lnTo>
                    <a:pt x="1690545" y="1859098"/>
                  </a:lnTo>
                  <a:lnTo>
                    <a:pt x="1685788" y="1851919"/>
                  </a:lnTo>
                  <a:lnTo>
                    <a:pt x="1685788" y="1851919"/>
                  </a:lnTo>
                  <a:lnTo>
                    <a:pt x="1685442" y="1847768"/>
                  </a:lnTo>
                  <a:lnTo>
                    <a:pt x="1685442" y="1847768"/>
                  </a:lnTo>
                  <a:lnTo>
                    <a:pt x="1655692" y="1833499"/>
                  </a:lnTo>
                  <a:lnTo>
                    <a:pt x="1642374" y="1837564"/>
                  </a:lnTo>
                  <a:lnTo>
                    <a:pt x="1624646" y="1827186"/>
                  </a:lnTo>
                  <a:lnTo>
                    <a:pt x="1582702" y="1823727"/>
                  </a:lnTo>
                  <a:lnTo>
                    <a:pt x="1578205" y="1833585"/>
                  </a:lnTo>
                  <a:lnTo>
                    <a:pt x="1584259" y="1841369"/>
                  </a:lnTo>
                  <a:lnTo>
                    <a:pt x="1565060" y="1843531"/>
                  </a:lnTo>
                  <a:lnTo>
                    <a:pt x="1559092" y="1863854"/>
                  </a:lnTo>
                  <a:lnTo>
                    <a:pt x="1547936" y="1868524"/>
                  </a:lnTo>
                  <a:lnTo>
                    <a:pt x="1555460" y="1882275"/>
                  </a:lnTo>
                  <a:lnTo>
                    <a:pt x="1525451" y="1883226"/>
                  </a:lnTo>
                  <a:lnTo>
                    <a:pt x="1541190" y="1910295"/>
                  </a:lnTo>
                  <a:lnTo>
                    <a:pt x="1527440" y="1918943"/>
                  </a:lnTo>
                  <a:lnTo>
                    <a:pt x="1532023" y="1933645"/>
                  </a:lnTo>
                  <a:lnTo>
                    <a:pt x="1515851" y="1945666"/>
                  </a:lnTo>
                  <a:lnTo>
                    <a:pt x="1521992" y="1953190"/>
                  </a:lnTo>
                  <a:lnTo>
                    <a:pt x="1509193" y="1954487"/>
                  </a:lnTo>
                  <a:lnTo>
                    <a:pt x="1506079" y="1973513"/>
                  </a:lnTo>
                  <a:lnTo>
                    <a:pt x="1490685" y="1970572"/>
                  </a:lnTo>
                  <a:lnTo>
                    <a:pt x="1491118" y="1955611"/>
                  </a:lnTo>
                  <a:lnTo>
                    <a:pt x="1484199" y="1952844"/>
                  </a:lnTo>
                  <a:lnTo>
                    <a:pt x="1455055" y="1967546"/>
                  </a:lnTo>
                  <a:lnTo>
                    <a:pt x="1415706" y="1963394"/>
                  </a:lnTo>
                  <a:lnTo>
                    <a:pt x="1407317" y="1976713"/>
                  </a:lnTo>
                  <a:lnTo>
                    <a:pt x="1387340" y="1975848"/>
                  </a:lnTo>
                  <a:lnTo>
                    <a:pt x="1381891" y="1982766"/>
                  </a:lnTo>
                  <a:lnTo>
                    <a:pt x="1378173" y="1975848"/>
                  </a:lnTo>
                  <a:lnTo>
                    <a:pt x="1363990" y="1983372"/>
                  </a:lnTo>
                  <a:lnTo>
                    <a:pt x="1323084" y="1970399"/>
                  </a:lnTo>
                  <a:lnTo>
                    <a:pt x="1318241" y="1976713"/>
                  </a:lnTo>
                  <a:lnTo>
                    <a:pt x="1283994" y="1977232"/>
                  </a:lnTo>
                  <a:lnTo>
                    <a:pt x="1279497" y="1964173"/>
                  </a:lnTo>
                  <a:lnTo>
                    <a:pt x="1269033" y="1962962"/>
                  </a:lnTo>
                  <a:lnTo>
                    <a:pt x="1255109" y="1976713"/>
                  </a:lnTo>
                  <a:lnTo>
                    <a:pt x="1251650" y="1965989"/>
                  </a:lnTo>
                  <a:lnTo>
                    <a:pt x="1243953" y="1965556"/>
                  </a:lnTo>
                  <a:lnTo>
                    <a:pt x="1242050" y="1948087"/>
                  </a:lnTo>
                  <a:lnTo>
                    <a:pt x="1210658" y="1939180"/>
                  </a:lnTo>
                  <a:lnTo>
                    <a:pt x="1216365" y="1933299"/>
                  </a:lnTo>
                  <a:lnTo>
                    <a:pt x="1201404" y="1921105"/>
                  </a:lnTo>
                  <a:lnTo>
                    <a:pt x="1187394" y="1930358"/>
                  </a:lnTo>
                  <a:lnTo>
                    <a:pt x="1191199" y="1919808"/>
                  </a:lnTo>
                  <a:lnTo>
                    <a:pt x="1175719" y="1902944"/>
                  </a:lnTo>
                  <a:lnTo>
                    <a:pt x="1162747" y="1918078"/>
                  </a:lnTo>
                  <a:lnTo>
                    <a:pt x="1164130" y="1927677"/>
                  </a:lnTo>
                  <a:lnTo>
                    <a:pt x="1133948" y="1917559"/>
                  </a:lnTo>
                  <a:lnTo>
                    <a:pt x="1136889" y="1927072"/>
                  </a:lnTo>
                  <a:lnTo>
                    <a:pt x="1113539" y="1940044"/>
                  </a:lnTo>
                  <a:lnTo>
                    <a:pt x="1113193" y="1951287"/>
                  </a:lnTo>
                  <a:lnTo>
                    <a:pt x="1099442" y="1949730"/>
                  </a:lnTo>
                  <a:lnTo>
                    <a:pt x="1102901" y="1963394"/>
                  </a:lnTo>
                  <a:lnTo>
                    <a:pt x="1074016" y="1953449"/>
                  </a:lnTo>
                  <a:lnTo>
                    <a:pt x="1062255" y="1918078"/>
                  </a:lnTo>
                  <a:lnTo>
                    <a:pt x="1059660" y="1929061"/>
                  </a:lnTo>
                  <a:lnTo>
                    <a:pt x="1052310" y="1925343"/>
                  </a:lnTo>
                  <a:lnTo>
                    <a:pt x="1067617" y="1905365"/>
                  </a:lnTo>
                  <a:lnTo>
                    <a:pt x="1056201" y="1884004"/>
                  </a:lnTo>
                  <a:lnTo>
                    <a:pt x="1057498" y="1869216"/>
                  </a:lnTo>
                  <a:lnTo>
                    <a:pt x="1066752" y="1868524"/>
                  </a:lnTo>
                  <a:lnTo>
                    <a:pt x="1070038" y="1840590"/>
                  </a:lnTo>
                  <a:lnTo>
                    <a:pt x="1057844" y="1811273"/>
                  </a:lnTo>
                  <a:lnTo>
                    <a:pt x="1034927" y="1800895"/>
                  </a:lnTo>
                  <a:lnTo>
                    <a:pt x="1044613" y="1778929"/>
                  </a:lnTo>
                  <a:lnTo>
                    <a:pt x="1023079" y="1755233"/>
                  </a:lnTo>
                  <a:lnTo>
                    <a:pt x="1003707" y="1765351"/>
                  </a:lnTo>
                  <a:lnTo>
                    <a:pt x="985027" y="1732315"/>
                  </a:lnTo>
                  <a:lnTo>
                    <a:pt x="985027" y="1732315"/>
                  </a:lnTo>
                  <a:lnTo>
                    <a:pt x="1037694" y="1698241"/>
                  </a:lnTo>
                  <a:lnTo>
                    <a:pt x="1044613" y="1691150"/>
                  </a:lnTo>
                  <a:lnTo>
                    <a:pt x="1040202" y="1674892"/>
                  </a:lnTo>
                  <a:lnTo>
                    <a:pt x="1058363" y="1669875"/>
                  </a:lnTo>
                  <a:lnTo>
                    <a:pt x="1040202" y="1644536"/>
                  </a:lnTo>
                  <a:lnTo>
                    <a:pt x="1046688" y="1639088"/>
                  </a:lnTo>
                  <a:lnTo>
                    <a:pt x="1037435" y="1623954"/>
                  </a:lnTo>
                  <a:lnTo>
                    <a:pt x="1045737" y="1590485"/>
                  </a:lnTo>
                  <a:lnTo>
                    <a:pt x="1023165" y="1545947"/>
                  </a:lnTo>
                  <a:lnTo>
                    <a:pt x="1039943" y="1541969"/>
                  </a:lnTo>
                  <a:lnTo>
                    <a:pt x="1032505" y="1525105"/>
                  </a:lnTo>
                  <a:lnTo>
                    <a:pt x="1022127" y="1523203"/>
                  </a:lnTo>
                  <a:lnTo>
                    <a:pt x="1000853" y="1535483"/>
                  </a:lnTo>
                  <a:lnTo>
                    <a:pt x="978886" y="1532716"/>
                  </a:lnTo>
                  <a:lnTo>
                    <a:pt x="971622" y="1524586"/>
                  </a:lnTo>
                  <a:lnTo>
                    <a:pt x="977676" y="1524673"/>
                  </a:lnTo>
                  <a:lnTo>
                    <a:pt x="981135" y="1507031"/>
                  </a:lnTo>
                  <a:lnTo>
                    <a:pt x="941181" y="1507463"/>
                  </a:lnTo>
                  <a:lnTo>
                    <a:pt x="942218" y="1488437"/>
                  </a:lnTo>
                  <a:lnTo>
                    <a:pt x="931754" y="1486621"/>
                  </a:lnTo>
                  <a:lnTo>
                    <a:pt x="932878" y="1475464"/>
                  </a:lnTo>
                  <a:lnTo>
                    <a:pt x="911604" y="1471832"/>
                  </a:lnTo>
                  <a:lnTo>
                    <a:pt x="894826" y="1482470"/>
                  </a:lnTo>
                  <a:lnTo>
                    <a:pt x="893270" y="1476416"/>
                  </a:lnTo>
                  <a:lnTo>
                    <a:pt x="874503" y="1475551"/>
                  </a:lnTo>
                  <a:lnTo>
                    <a:pt x="870439" y="1446320"/>
                  </a:lnTo>
                  <a:lnTo>
                    <a:pt x="834635" y="1450904"/>
                  </a:lnTo>
                  <a:lnTo>
                    <a:pt x="821231" y="1429543"/>
                  </a:lnTo>
                  <a:lnTo>
                    <a:pt x="774790" y="1406971"/>
                  </a:lnTo>
                  <a:lnTo>
                    <a:pt x="766401" y="1406366"/>
                  </a:lnTo>
                  <a:lnTo>
                    <a:pt x="760088" y="1422711"/>
                  </a:lnTo>
                  <a:lnTo>
                    <a:pt x="743483" y="1425046"/>
                  </a:lnTo>
                  <a:lnTo>
                    <a:pt x="742359" y="1433694"/>
                  </a:lnTo>
                  <a:lnTo>
                    <a:pt x="702404" y="1430581"/>
                  </a:lnTo>
                  <a:lnTo>
                    <a:pt x="700242" y="1415446"/>
                  </a:lnTo>
                  <a:lnTo>
                    <a:pt x="675249" y="1405501"/>
                  </a:lnTo>
                  <a:lnTo>
                    <a:pt x="669109" y="1387945"/>
                  </a:lnTo>
                  <a:lnTo>
                    <a:pt x="659164" y="1386994"/>
                  </a:lnTo>
                  <a:lnTo>
                    <a:pt x="653023" y="1402474"/>
                  </a:lnTo>
                  <a:lnTo>
                    <a:pt x="644548" y="1403166"/>
                  </a:lnTo>
                  <a:lnTo>
                    <a:pt x="619209" y="1379297"/>
                  </a:lnTo>
                  <a:lnTo>
                    <a:pt x="602605" y="1375232"/>
                  </a:lnTo>
                  <a:lnTo>
                    <a:pt x="577352" y="1335451"/>
                  </a:lnTo>
                  <a:lnTo>
                    <a:pt x="556596" y="1324641"/>
                  </a:lnTo>
                  <a:lnTo>
                    <a:pt x="549073" y="1299561"/>
                  </a:lnTo>
                  <a:lnTo>
                    <a:pt x="525204" y="1266698"/>
                  </a:lnTo>
                  <a:lnTo>
                    <a:pt x="529960" y="1252861"/>
                  </a:lnTo>
                  <a:lnTo>
                    <a:pt x="540770" y="1253033"/>
                  </a:lnTo>
                  <a:lnTo>
                    <a:pt x="541203" y="1228559"/>
                  </a:lnTo>
                  <a:lnTo>
                    <a:pt x="568790" y="1213771"/>
                  </a:lnTo>
                  <a:lnTo>
                    <a:pt x="548121" y="1207717"/>
                  </a:lnTo>
                  <a:lnTo>
                    <a:pt x="554867" y="1203134"/>
                  </a:lnTo>
                  <a:lnTo>
                    <a:pt x="540165" y="1192237"/>
                  </a:lnTo>
                  <a:lnTo>
                    <a:pt x="557288" y="1134467"/>
                  </a:lnTo>
                  <a:lnTo>
                    <a:pt x="574239" y="1107485"/>
                  </a:lnTo>
                  <a:lnTo>
                    <a:pt x="560575" y="1090102"/>
                  </a:lnTo>
                  <a:lnTo>
                    <a:pt x="572682" y="1079032"/>
                  </a:lnTo>
                  <a:lnTo>
                    <a:pt x="566109" y="1071682"/>
                  </a:lnTo>
                  <a:lnTo>
                    <a:pt x="570260" y="1053088"/>
                  </a:lnTo>
                  <a:lnTo>
                    <a:pt x="555559" y="1045910"/>
                  </a:lnTo>
                  <a:lnTo>
                    <a:pt x="568098" y="1037781"/>
                  </a:lnTo>
                  <a:lnTo>
                    <a:pt x="563774" y="1031640"/>
                  </a:lnTo>
                  <a:lnTo>
                    <a:pt x="587211" y="988918"/>
                  </a:lnTo>
                  <a:lnTo>
                    <a:pt x="574931" y="979319"/>
                  </a:lnTo>
                  <a:lnTo>
                    <a:pt x="586865" y="971622"/>
                  </a:lnTo>
                  <a:lnTo>
                    <a:pt x="554002" y="980789"/>
                  </a:lnTo>
                  <a:lnTo>
                    <a:pt x="547862" y="972660"/>
                  </a:lnTo>
                  <a:lnTo>
                    <a:pt x="553570" y="968076"/>
                  </a:lnTo>
                  <a:lnTo>
                    <a:pt x="538435" y="948964"/>
                  </a:lnTo>
                  <a:lnTo>
                    <a:pt x="525031" y="967471"/>
                  </a:lnTo>
                  <a:lnTo>
                    <a:pt x="506956" y="971968"/>
                  </a:lnTo>
                  <a:lnTo>
                    <a:pt x="496838" y="955710"/>
                  </a:lnTo>
                  <a:lnTo>
                    <a:pt x="509464" y="938759"/>
                  </a:lnTo>
                  <a:lnTo>
                    <a:pt x="499172" y="932619"/>
                  </a:lnTo>
                  <a:lnTo>
                    <a:pt x="484038" y="940835"/>
                  </a:lnTo>
                  <a:lnTo>
                    <a:pt x="503843" y="900620"/>
                  </a:lnTo>
                  <a:lnTo>
                    <a:pt x="498221" y="854612"/>
                  </a:lnTo>
                  <a:lnTo>
                    <a:pt x="516209" y="860407"/>
                  </a:lnTo>
                  <a:lnTo>
                    <a:pt x="531171" y="850980"/>
                  </a:lnTo>
                  <a:lnTo>
                    <a:pt x="531171" y="850980"/>
                  </a:lnTo>
                  <a:lnTo>
                    <a:pt x="532209" y="842332"/>
                  </a:lnTo>
                  <a:lnTo>
                    <a:pt x="532209" y="842332"/>
                  </a:lnTo>
                  <a:lnTo>
                    <a:pt x="535581" y="803761"/>
                  </a:lnTo>
                  <a:lnTo>
                    <a:pt x="526068" y="796497"/>
                  </a:lnTo>
                  <a:lnTo>
                    <a:pt x="528922" y="783092"/>
                  </a:lnTo>
                  <a:lnTo>
                    <a:pt x="519063" y="776260"/>
                  </a:lnTo>
                  <a:lnTo>
                    <a:pt x="520879" y="768390"/>
                  </a:lnTo>
                  <a:lnTo>
                    <a:pt x="514307" y="770120"/>
                  </a:lnTo>
                  <a:lnTo>
                    <a:pt x="527106" y="746424"/>
                  </a:lnTo>
                  <a:lnTo>
                    <a:pt x="519928" y="733278"/>
                  </a:lnTo>
                  <a:lnTo>
                    <a:pt x="526241" y="706815"/>
                  </a:lnTo>
                  <a:lnTo>
                    <a:pt x="542413" y="705258"/>
                  </a:lnTo>
                  <a:lnTo>
                    <a:pt x="546824" y="691421"/>
                  </a:lnTo>
                  <a:lnTo>
                    <a:pt x="533506" y="640051"/>
                  </a:lnTo>
                  <a:lnTo>
                    <a:pt x="515344" y="634170"/>
                  </a:lnTo>
                  <a:lnTo>
                    <a:pt x="511799" y="625003"/>
                  </a:lnTo>
                  <a:lnTo>
                    <a:pt x="473747" y="648094"/>
                  </a:lnTo>
                  <a:lnTo>
                    <a:pt x="472709" y="611166"/>
                  </a:lnTo>
                  <a:lnTo>
                    <a:pt x="466137" y="626992"/>
                  </a:lnTo>
                  <a:lnTo>
                    <a:pt x="416929" y="614626"/>
                  </a:lnTo>
                  <a:lnTo>
                    <a:pt x="393146" y="627857"/>
                  </a:lnTo>
                  <a:lnTo>
                    <a:pt x="343765" y="610561"/>
                  </a:lnTo>
                  <a:lnTo>
                    <a:pt x="331485" y="597156"/>
                  </a:lnTo>
                  <a:lnTo>
                    <a:pt x="312112" y="596897"/>
                  </a:lnTo>
                  <a:lnTo>
                    <a:pt x="305453" y="586173"/>
                  </a:lnTo>
                  <a:lnTo>
                    <a:pt x="319982" y="568358"/>
                  </a:lnTo>
                  <a:lnTo>
                    <a:pt x="317647" y="557807"/>
                  </a:lnTo>
                  <a:lnTo>
                    <a:pt x="285649" y="550283"/>
                  </a:lnTo>
                  <a:lnTo>
                    <a:pt x="261434" y="524252"/>
                  </a:lnTo>
                  <a:lnTo>
                    <a:pt x="235230" y="534889"/>
                  </a:lnTo>
                  <a:lnTo>
                    <a:pt x="225717" y="506783"/>
                  </a:lnTo>
                  <a:lnTo>
                    <a:pt x="197784" y="503583"/>
                  </a:lnTo>
                  <a:lnTo>
                    <a:pt x="205394" y="479195"/>
                  </a:lnTo>
                  <a:lnTo>
                    <a:pt x="183601" y="481271"/>
                  </a:lnTo>
                  <a:lnTo>
                    <a:pt x="183601" y="481271"/>
                  </a:lnTo>
                  <a:lnTo>
                    <a:pt x="155062" y="465185"/>
                  </a:lnTo>
                  <a:lnTo>
                    <a:pt x="133787" y="469596"/>
                  </a:lnTo>
                  <a:lnTo>
                    <a:pt x="103173" y="442008"/>
                  </a:lnTo>
                  <a:lnTo>
                    <a:pt x="40128" y="463110"/>
                  </a:lnTo>
                  <a:lnTo>
                    <a:pt x="3892" y="423933"/>
                  </a:lnTo>
                  <a:lnTo>
                    <a:pt x="0" y="402832"/>
                  </a:lnTo>
                  <a:close/>
                  <a:moveTo>
                    <a:pt x="1208755" y="815609"/>
                  </a:moveTo>
                  <a:lnTo>
                    <a:pt x="1208755" y="815609"/>
                  </a:lnTo>
                  <a:lnTo>
                    <a:pt x="1203912" y="821663"/>
                  </a:lnTo>
                  <a:lnTo>
                    <a:pt x="1215068" y="832214"/>
                  </a:lnTo>
                  <a:lnTo>
                    <a:pt x="1200626" y="832992"/>
                  </a:lnTo>
                  <a:lnTo>
                    <a:pt x="1188951" y="845964"/>
                  </a:lnTo>
                  <a:lnTo>
                    <a:pt x="1173038" y="835067"/>
                  </a:lnTo>
                  <a:lnTo>
                    <a:pt x="1153926" y="857207"/>
                  </a:lnTo>
                  <a:lnTo>
                    <a:pt x="1126251" y="852537"/>
                  </a:lnTo>
                  <a:lnTo>
                    <a:pt x="1126424" y="826592"/>
                  </a:lnTo>
                  <a:lnTo>
                    <a:pt x="1111723" y="823479"/>
                  </a:lnTo>
                  <a:lnTo>
                    <a:pt x="1111549" y="840602"/>
                  </a:lnTo>
                  <a:lnTo>
                    <a:pt x="1099615" y="842245"/>
                  </a:lnTo>
                  <a:lnTo>
                    <a:pt x="1101085" y="853920"/>
                  </a:lnTo>
                  <a:lnTo>
                    <a:pt x="1077389" y="853402"/>
                  </a:lnTo>
                  <a:lnTo>
                    <a:pt x="1066839" y="872600"/>
                  </a:lnTo>
                  <a:lnTo>
                    <a:pt x="1075141" y="889810"/>
                  </a:lnTo>
                  <a:lnTo>
                    <a:pt x="1046083" y="879865"/>
                  </a:lnTo>
                  <a:lnTo>
                    <a:pt x="1026711" y="891108"/>
                  </a:lnTo>
                  <a:lnTo>
                    <a:pt x="1040375" y="901572"/>
                  </a:lnTo>
                  <a:lnTo>
                    <a:pt x="1036051" y="921549"/>
                  </a:lnTo>
                  <a:lnTo>
                    <a:pt x="1025673" y="923971"/>
                  </a:lnTo>
                  <a:lnTo>
                    <a:pt x="1020225" y="953807"/>
                  </a:lnTo>
                  <a:lnTo>
                    <a:pt x="1034581" y="951299"/>
                  </a:lnTo>
                  <a:lnTo>
                    <a:pt x="1047726" y="960639"/>
                  </a:lnTo>
                  <a:lnTo>
                    <a:pt x="1020657" y="988832"/>
                  </a:lnTo>
                  <a:lnTo>
                    <a:pt x="1016074" y="1014949"/>
                  </a:lnTo>
                  <a:lnTo>
                    <a:pt x="1023252" y="1025154"/>
                  </a:lnTo>
                  <a:lnTo>
                    <a:pt x="1008723" y="1039337"/>
                  </a:lnTo>
                  <a:lnTo>
                    <a:pt x="1008723" y="1039337"/>
                  </a:lnTo>
                  <a:lnTo>
                    <a:pt x="1005264" y="1048764"/>
                  </a:lnTo>
                  <a:lnTo>
                    <a:pt x="1005264" y="1048764"/>
                  </a:lnTo>
                  <a:lnTo>
                    <a:pt x="1009242" y="1048850"/>
                  </a:lnTo>
                  <a:lnTo>
                    <a:pt x="1009242" y="1048850"/>
                  </a:lnTo>
                  <a:lnTo>
                    <a:pt x="1011923" y="1050321"/>
                  </a:lnTo>
                  <a:lnTo>
                    <a:pt x="1011923" y="1050321"/>
                  </a:lnTo>
                  <a:lnTo>
                    <a:pt x="1030862" y="1061131"/>
                  </a:lnTo>
                  <a:lnTo>
                    <a:pt x="1025414" y="1068222"/>
                  </a:lnTo>
                  <a:lnTo>
                    <a:pt x="1025414" y="1068222"/>
                  </a:lnTo>
                  <a:lnTo>
                    <a:pt x="1028354" y="1068049"/>
                  </a:lnTo>
                  <a:lnTo>
                    <a:pt x="1028354" y="1068049"/>
                  </a:lnTo>
                  <a:lnTo>
                    <a:pt x="1049456" y="1063812"/>
                  </a:lnTo>
                  <a:lnTo>
                    <a:pt x="1042451" y="1062601"/>
                  </a:lnTo>
                  <a:lnTo>
                    <a:pt x="1047380" y="1053866"/>
                  </a:lnTo>
                  <a:lnTo>
                    <a:pt x="1079378" y="1040375"/>
                  </a:lnTo>
                  <a:lnTo>
                    <a:pt x="1090534" y="1041499"/>
                  </a:lnTo>
                  <a:lnTo>
                    <a:pt x="1092350" y="1055596"/>
                  </a:lnTo>
                  <a:lnTo>
                    <a:pt x="1106101" y="1055769"/>
                  </a:lnTo>
                  <a:lnTo>
                    <a:pt x="1118814" y="1045045"/>
                  </a:lnTo>
                  <a:lnTo>
                    <a:pt x="1122879" y="1054212"/>
                  </a:lnTo>
                  <a:lnTo>
                    <a:pt x="1122879" y="1054212"/>
                  </a:lnTo>
                  <a:lnTo>
                    <a:pt x="1131440" y="1056980"/>
                  </a:lnTo>
                  <a:lnTo>
                    <a:pt x="1131440" y="1056980"/>
                  </a:lnTo>
                  <a:lnTo>
                    <a:pt x="1144153" y="1050407"/>
                  </a:lnTo>
                  <a:lnTo>
                    <a:pt x="1159028" y="1070211"/>
                  </a:lnTo>
                  <a:lnTo>
                    <a:pt x="1167763" y="1070471"/>
                  </a:lnTo>
                  <a:lnTo>
                    <a:pt x="1169060" y="1079811"/>
                  </a:lnTo>
                  <a:lnTo>
                    <a:pt x="1186183" y="1081540"/>
                  </a:lnTo>
                  <a:lnTo>
                    <a:pt x="1186356" y="1050839"/>
                  </a:lnTo>
                  <a:lnTo>
                    <a:pt x="1211955" y="1041932"/>
                  </a:lnTo>
                  <a:lnTo>
                    <a:pt x="1219306" y="1063552"/>
                  </a:lnTo>
                  <a:lnTo>
                    <a:pt x="1250180" y="1059833"/>
                  </a:lnTo>
                  <a:lnTo>
                    <a:pt x="1250698" y="1069346"/>
                  </a:lnTo>
                  <a:lnTo>
                    <a:pt x="1280794" y="1065801"/>
                  </a:lnTo>
                  <a:lnTo>
                    <a:pt x="1289269" y="1082319"/>
                  </a:lnTo>
                  <a:lnTo>
                    <a:pt x="1301636" y="1075400"/>
                  </a:lnTo>
                  <a:lnTo>
                    <a:pt x="1309679" y="1080503"/>
                  </a:lnTo>
                  <a:lnTo>
                    <a:pt x="1305701" y="1108609"/>
                  </a:lnTo>
                  <a:lnTo>
                    <a:pt x="1311841" y="1115009"/>
                  </a:lnTo>
                  <a:lnTo>
                    <a:pt x="1325592" y="1090361"/>
                  </a:lnTo>
                  <a:lnTo>
                    <a:pt x="1340294" y="1082492"/>
                  </a:lnTo>
                  <a:lnTo>
                    <a:pt x="1332943" y="1072287"/>
                  </a:lnTo>
                  <a:lnTo>
                    <a:pt x="1356552" y="1060179"/>
                  </a:lnTo>
                  <a:lnTo>
                    <a:pt x="1356552" y="1060179"/>
                  </a:lnTo>
                  <a:lnTo>
                    <a:pt x="1362001" y="1051185"/>
                  </a:lnTo>
                  <a:lnTo>
                    <a:pt x="1362001" y="1051185"/>
                  </a:lnTo>
                  <a:lnTo>
                    <a:pt x="1358282" y="1041240"/>
                  </a:lnTo>
                  <a:lnTo>
                    <a:pt x="1358282" y="1041240"/>
                  </a:lnTo>
                  <a:lnTo>
                    <a:pt x="1361395" y="1035705"/>
                  </a:lnTo>
                  <a:lnTo>
                    <a:pt x="1361395" y="1035705"/>
                  </a:lnTo>
                  <a:lnTo>
                    <a:pt x="1364076" y="1035359"/>
                  </a:lnTo>
                  <a:lnTo>
                    <a:pt x="1364076" y="1035359"/>
                  </a:lnTo>
                  <a:lnTo>
                    <a:pt x="1363817" y="1033284"/>
                  </a:lnTo>
                  <a:lnTo>
                    <a:pt x="1363817" y="1033284"/>
                  </a:lnTo>
                  <a:lnTo>
                    <a:pt x="1354044" y="1028614"/>
                  </a:lnTo>
                  <a:lnTo>
                    <a:pt x="1354044" y="1028614"/>
                  </a:lnTo>
                  <a:lnTo>
                    <a:pt x="1362087" y="1030516"/>
                  </a:lnTo>
                  <a:lnTo>
                    <a:pt x="1362087" y="1030516"/>
                  </a:lnTo>
                  <a:lnTo>
                    <a:pt x="1372811" y="1020657"/>
                  </a:lnTo>
                  <a:lnTo>
                    <a:pt x="1340813" y="998432"/>
                  </a:lnTo>
                  <a:lnTo>
                    <a:pt x="1343839" y="1010106"/>
                  </a:lnTo>
                  <a:lnTo>
                    <a:pt x="1311668" y="988486"/>
                  </a:lnTo>
                  <a:lnTo>
                    <a:pt x="1298091" y="999988"/>
                  </a:lnTo>
                  <a:lnTo>
                    <a:pt x="1291345" y="995059"/>
                  </a:lnTo>
                  <a:lnTo>
                    <a:pt x="1316684" y="942478"/>
                  </a:lnTo>
                  <a:lnTo>
                    <a:pt x="1300945" y="941440"/>
                  </a:lnTo>
                  <a:lnTo>
                    <a:pt x="1305269" y="931754"/>
                  </a:lnTo>
                  <a:lnTo>
                    <a:pt x="1277335" y="925182"/>
                  </a:lnTo>
                  <a:lnTo>
                    <a:pt x="1276384" y="905291"/>
                  </a:lnTo>
                  <a:lnTo>
                    <a:pt x="1258568" y="889983"/>
                  </a:lnTo>
                  <a:lnTo>
                    <a:pt x="1235391" y="885832"/>
                  </a:lnTo>
                  <a:lnTo>
                    <a:pt x="1229424" y="871822"/>
                  </a:lnTo>
                  <a:lnTo>
                    <a:pt x="1243434" y="838267"/>
                  </a:lnTo>
                  <a:lnTo>
                    <a:pt x="1223716" y="826160"/>
                  </a:lnTo>
                  <a:lnTo>
                    <a:pt x="1224235" y="814139"/>
                  </a:lnTo>
                  <a:lnTo>
                    <a:pt x="1218095" y="817079"/>
                  </a:lnTo>
                  <a:lnTo>
                    <a:pt x="1218095" y="817079"/>
                  </a:lnTo>
                  <a:lnTo>
                    <a:pt x="1219565" y="812063"/>
                  </a:lnTo>
                  <a:lnTo>
                    <a:pt x="1219565" y="812063"/>
                  </a:lnTo>
                  <a:lnTo>
                    <a:pt x="1216279" y="811198"/>
                  </a:lnTo>
                  <a:lnTo>
                    <a:pt x="1216279" y="811198"/>
                  </a:lnTo>
                  <a:lnTo>
                    <a:pt x="1211782" y="817339"/>
                  </a:lnTo>
                  <a:lnTo>
                    <a:pt x="1208755" y="815609"/>
                  </a:lnTo>
                  <a:close/>
                </a:path>
              </a:pathLst>
            </a:custGeom>
            <a:grpFill/>
            <a:ln w="8647" cap="flat">
              <a:solidFill>
                <a:schemeClr val="bg1">
                  <a:lumMod val="50000"/>
                </a:schemeClr>
              </a:solid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0A529EF9-F362-40B2-2434-93EFFE1A575E}"/>
                </a:ext>
              </a:extLst>
            </p:cNvPr>
            <p:cNvSpPr/>
            <p:nvPr/>
          </p:nvSpPr>
          <p:spPr>
            <a:xfrm>
              <a:off x="5006718" y="1368055"/>
              <a:ext cx="279854" cy="548726"/>
            </a:xfrm>
            <a:custGeom>
              <a:avLst/>
              <a:gdLst>
                <a:gd name="connsiteX0" fmla="*/ 4757 w 279854"/>
                <a:gd name="connsiteY0" fmla="*/ 353451 h 548726"/>
                <a:gd name="connsiteX1" fmla="*/ 10983 w 279854"/>
                <a:gd name="connsiteY1" fmla="*/ 352586 h 548726"/>
                <a:gd name="connsiteX2" fmla="*/ 10983 w 279854"/>
                <a:gd name="connsiteY2" fmla="*/ 352586 h 548726"/>
                <a:gd name="connsiteX3" fmla="*/ 39609 w 279854"/>
                <a:gd name="connsiteY3" fmla="*/ 370228 h 548726"/>
                <a:gd name="connsiteX4" fmla="*/ 53100 w 279854"/>
                <a:gd name="connsiteY4" fmla="*/ 362618 h 548726"/>
                <a:gd name="connsiteX5" fmla="*/ 64429 w 279854"/>
                <a:gd name="connsiteY5" fmla="*/ 367201 h 548726"/>
                <a:gd name="connsiteX6" fmla="*/ 53792 w 279854"/>
                <a:gd name="connsiteY6" fmla="*/ 386054 h 548726"/>
                <a:gd name="connsiteX7" fmla="*/ 70915 w 279854"/>
                <a:gd name="connsiteY7" fmla="*/ 386400 h 548726"/>
                <a:gd name="connsiteX8" fmla="*/ 77920 w 279854"/>
                <a:gd name="connsiteY8" fmla="*/ 403783 h 548726"/>
                <a:gd name="connsiteX9" fmla="*/ 107756 w 279854"/>
                <a:gd name="connsiteY9" fmla="*/ 400843 h 548726"/>
                <a:gd name="connsiteX10" fmla="*/ 120037 w 279854"/>
                <a:gd name="connsiteY10" fmla="*/ 391676 h 548726"/>
                <a:gd name="connsiteX11" fmla="*/ 123236 w 279854"/>
                <a:gd name="connsiteY11" fmla="*/ 399286 h 548726"/>
                <a:gd name="connsiteX12" fmla="*/ 135863 w 279854"/>
                <a:gd name="connsiteY12" fmla="*/ 396259 h 548726"/>
                <a:gd name="connsiteX13" fmla="*/ 143819 w 279854"/>
                <a:gd name="connsiteY13" fmla="*/ 411307 h 548726"/>
                <a:gd name="connsiteX14" fmla="*/ 191644 w 279854"/>
                <a:gd name="connsiteY14" fmla="*/ 410961 h 548726"/>
                <a:gd name="connsiteX15" fmla="*/ 197265 w 279854"/>
                <a:gd name="connsiteY15" fmla="*/ 417274 h 548726"/>
                <a:gd name="connsiteX16" fmla="*/ 197265 w 279854"/>
                <a:gd name="connsiteY16" fmla="*/ 417274 h 548726"/>
                <a:gd name="connsiteX17" fmla="*/ 198908 w 279854"/>
                <a:gd name="connsiteY17" fmla="*/ 425317 h 548726"/>
                <a:gd name="connsiteX18" fmla="*/ 198908 w 279854"/>
                <a:gd name="connsiteY18" fmla="*/ 425317 h 548726"/>
                <a:gd name="connsiteX19" fmla="*/ 209372 w 279854"/>
                <a:gd name="connsiteY19" fmla="*/ 438116 h 548726"/>
                <a:gd name="connsiteX20" fmla="*/ 209372 w 279854"/>
                <a:gd name="connsiteY20" fmla="*/ 438116 h 548726"/>
                <a:gd name="connsiteX21" fmla="*/ 210323 w 279854"/>
                <a:gd name="connsiteY21" fmla="*/ 440970 h 548726"/>
                <a:gd name="connsiteX22" fmla="*/ 210323 w 279854"/>
                <a:gd name="connsiteY22" fmla="*/ 440970 h 548726"/>
                <a:gd name="connsiteX23" fmla="*/ 237998 w 279854"/>
                <a:gd name="connsiteY23" fmla="*/ 440019 h 548726"/>
                <a:gd name="connsiteX24" fmla="*/ 255035 w 279854"/>
                <a:gd name="connsiteY24" fmla="*/ 421944 h 548726"/>
                <a:gd name="connsiteX25" fmla="*/ 276309 w 279854"/>
                <a:gd name="connsiteY25" fmla="*/ 445554 h 548726"/>
                <a:gd name="connsiteX26" fmla="*/ 256937 w 279854"/>
                <a:gd name="connsiteY26" fmla="*/ 454980 h 548726"/>
                <a:gd name="connsiteX27" fmla="*/ 265239 w 279854"/>
                <a:gd name="connsiteY27" fmla="*/ 470115 h 548726"/>
                <a:gd name="connsiteX28" fmla="*/ 279855 w 279854"/>
                <a:gd name="connsiteY28" fmla="*/ 472363 h 548726"/>
                <a:gd name="connsiteX29" fmla="*/ 264807 w 279854"/>
                <a:gd name="connsiteY29" fmla="*/ 483865 h 548726"/>
                <a:gd name="connsiteX30" fmla="*/ 266277 w 279854"/>
                <a:gd name="connsiteY30" fmla="*/ 506696 h 548726"/>
                <a:gd name="connsiteX31" fmla="*/ 275098 w 279854"/>
                <a:gd name="connsiteY31" fmla="*/ 519150 h 548726"/>
                <a:gd name="connsiteX32" fmla="*/ 250970 w 279854"/>
                <a:gd name="connsiteY32" fmla="*/ 539300 h 548726"/>
                <a:gd name="connsiteX33" fmla="*/ 249673 w 279854"/>
                <a:gd name="connsiteY33" fmla="*/ 548726 h 548726"/>
                <a:gd name="connsiteX34" fmla="*/ 227274 w 279854"/>
                <a:gd name="connsiteY34" fmla="*/ 548640 h 548726"/>
                <a:gd name="connsiteX35" fmla="*/ 211707 w 279854"/>
                <a:gd name="connsiteY35" fmla="*/ 524685 h 548726"/>
                <a:gd name="connsiteX36" fmla="*/ 211188 w 279854"/>
                <a:gd name="connsiteY36" fmla="*/ 541635 h 548726"/>
                <a:gd name="connsiteX37" fmla="*/ 187406 w 279854"/>
                <a:gd name="connsiteY37" fmla="*/ 542932 h 548726"/>
                <a:gd name="connsiteX38" fmla="*/ 162845 w 279854"/>
                <a:gd name="connsiteY38" fmla="*/ 525463 h 548726"/>
                <a:gd name="connsiteX39" fmla="*/ 159818 w 279854"/>
                <a:gd name="connsiteY39" fmla="*/ 512664 h 548726"/>
                <a:gd name="connsiteX40" fmla="*/ 150738 w 279854"/>
                <a:gd name="connsiteY40" fmla="*/ 526241 h 548726"/>
                <a:gd name="connsiteX41" fmla="*/ 130155 w 279854"/>
                <a:gd name="connsiteY41" fmla="*/ 525376 h 548726"/>
                <a:gd name="connsiteX42" fmla="*/ 123063 w 279854"/>
                <a:gd name="connsiteY42" fmla="*/ 511453 h 548726"/>
                <a:gd name="connsiteX43" fmla="*/ 125917 w 279854"/>
                <a:gd name="connsiteY43" fmla="*/ 491908 h 548726"/>
                <a:gd name="connsiteX44" fmla="*/ 101357 w 279854"/>
                <a:gd name="connsiteY44" fmla="*/ 478417 h 548726"/>
                <a:gd name="connsiteX45" fmla="*/ 103346 w 279854"/>
                <a:gd name="connsiteY45" fmla="*/ 467174 h 548726"/>
                <a:gd name="connsiteX46" fmla="*/ 81725 w 279854"/>
                <a:gd name="connsiteY46" fmla="*/ 434571 h 548726"/>
                <a:gd name="connsiteX47" fmla="*/ 75585 w 279854"/>
                <a:gd name="connsiteY47" fmla="*/ 408367 h 548726"/>
                <a:gd name="connsiteX48" fmla="*/ 15740 w 279854"/>
                <a:gd name="connsiteY48" fmla="*/ 380347 h 548726"/>
                <a:gd name="connsiteX49" fmla="*/ 15740 w 279854"/>
                <a:gd name="connsiteY49" fmla="*/ 380347 h 548726"/>
                <a:gd name="connsiteX50" fmla="*/ 13405 w 279854"/>
                <a:gd name="connsiteY50" fmla="*/ 377406 h 548726"/>
                <a:gd name="connsiteX51" fmla="*/ 13405 w 279854"/>
                <a:gd name="connsiteY51" fmla="*/ 377406 h 548726"/>
                <a:gd name="connsiteX52" fmla="*/ 0 w 279854"/>
                <a:gd name="connsiteY52" fmla="*/ 355526 h 548726"/>
                <a:gd name="connsiteX53" fmla="*/ 4324 w 279854"/>
                <a:gd name="connsiteY53" fmla="*/ 352327 h 548726"/>
                <a:gd name="connsiteX54" fmla="*/ 4324 w 279854"/>
                <a:gd name="connsiteY54" fmla="*/ 352327 h 548726"/>
                <a:gd name="connsiteX55" fmla="*/ 4757 w 279854"/>
                <a:gd name="connsiteY55" fmla="*/ 353451 h 548726"/>
                <a:gd name="connsiteX56" fmla="*/ 21534 w 279854"/>
                <a:gd name="connsiteY56" fmla="*/ 3805 h 548726"/>
                <a:gd name="connsiteX57" fmla="*/ 61316 w 279854"/>
                <a:gd name="connsiteY57" fmla="*/ 15567 h 548726"/>
                <a:gd name="connsiteX58" fmla="*/ 73855 w 279854"/>
                <a:gd name="connsiteY58" fmla="*/ 4843 h 548726"/>
                <a:gd name="connsiteX59" fmla="*/ 90373 w 279854"/>
                <a:gd name="connsiteY59" fmla="*/ 7437 h 548726"/>
                <a:gd name="connsiteX60" fmla="*/ 88903 w 279854"/>
                <a:gd name="connsiteY60" fmla="*/ 0 h 548726"/>
                <a:gd name="connsiteX61" fmla="*/ 98416 w 279854"/>
                <a:gd name="connsiteY61" fmla="*/ 0 h 548726"/>
                <a:gd name="connsiteX62" fmla="*/ 74980 w 279854"/>
                <a:gd name="connsiteY62" fmla="*/ 32517 h 548726"/>
                <a:gd name="connsiteX63" fmla="*/ 80947 w 279854"/>
                <a:gd name="connsiteY63" fmla="*/ 48949 h 548726"/>
                <a:gd name="connsiteX64" fmla="*/ 90200 w 279854"/>
                <a:gd name="connsiteY64" fmla="*/ 50678 h 548726"/>
                <a:gd name="connsiteX65" fmla="*/ 86655 w 279854"/>
                <a:gd name="connsiteY65" fmla="*/ 75412 h 548726"/>
                <a:gd name="connsiteX66" fmla="*/ 93141 w 279854"/>
                <a:gd name="connsiteY66" fmla="*/ 88298 h 548726"/>
                <a:gd name="connsiteX67" fmla="*/ 83282 w 279854"/>
                <a:gd name="connsiteY67" fmla="*/ 105854 h 548726"/>
                <a:gd name="connsiteX68" fmla="*/ 69099 w 279854"/>
                <a:gd name="connsiteY68" fmla="*/ 116577 h 548726"/>
                <a:gd name="connsiteX69" fmla="*/ 57770 w 279854"/>
                <a:gd name="connsiteY69" fmla="*/ 108535 h 548726"/>
                <a:gd name="connsiteX70" fmla="*/ 51024 w 279854"/>
                <a:gd name="connsiteY70" fmla="*/ 114502 h 548726"/>
                <a:gd name="connsiteX71" fmla="*/ 36322 w 279854"/>
                <a:gd name="connsiteY71" fmla="*/ 83023 h 548726"/>
                <a:gd name="connsiteX72" fmla="*/ 40906 w 279854"/>
                <a:gd name="connsiteY72" fmla="*/ 79996 h 548726"/>
                <a:gd name="connsiteX73" fmla="*/ 40906 w 279854"/>
                <a:gd name="connsiteY73" fmla="*/ 79996 h 548726"/>
                <a:gd name="connsiteX74" fmla="*/ 48343 w 279854"/>
                <a:gd name="connsiteY74" fmla="*/ 81033 h 548726"/>
                <a:gd name="connsiteX75" fmla="*/ 49035 w 279854"/>
                <a:gd name="connsiteY75" fmla="*/ 60018 h 548726"/>
                <a:gd name="connsiteX76" fmla="*/ 53186 w 279854"/>
                <a:gd name="connsiteY76" fmla="*/ 64083 h 548726"/>
                <a:gd name="connsiteX77" fmla="*/ 42895 w 279854"/>
                <a:gd name="connsiteY77" fmla="*/ 53186 h 548726"/>
                <a:gd name="connsiteX78" fmla="*/ 43760 w 279854"/>
                <a:gd name="connsiteY78" fmla="*/ 30269 h 548726"/>
                <a:gd name="connsiteX79" fmla="*/ 37879 w 279854"/>
                <a:gd name="connsiteY79" fmla="*/ 29490 h 548726"/>
                <a:gd name="connsiteX80" fmla="*/ 36236 w 279854"/>
                <a:gd name="connsiteY80" fmla="*/ 41425 h 548726"/>
                <a:gd name="connsiteX81" fmla="*/ 21534 w 279854"/>
                <a:gd name="connsiteY81" fmla="*/ 3805 h 54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279854" h="548726">
                  <a:moveTo>
                    <a:pt x="4757" y="353451"/>
                  </a:moveTo>
                  <a:lnTo>
                    <a:pt x="10983" y="352586"/>
                  </a:lnTo>
                  <a:lnTo>
                    <a:pt x="10983" y="352586"/>
                  </a:lnTo>
                  <a:lnTo>
                    <a:pt x="39609" y="370228"/>
                  </a:lnTo>
                  <a:lnTo>
                    <a:pt x="53100" y="362618"/>
                  </a:lnTo>
                  <a:lnTo>
                    <a:pt x="64429" y="367201"/>
                  </a:lnTo>
                  <a:lnTo>
                    <a:pt x="53792" y="386054"/>
                  </a:lnTo>
                  <a:lnTo>
                    <a:pt x="70915" y="386400"/>
                  </a:lnTo>
                  <a:lnTo>
                    <a:pt x="77920" y="403783"/>
                  </a:lnTo>
                  <a:lnTo>
                    <a:pt x="107756" y="400843"/>
                  </a:lnTo>
                  <a:lnTo>
                    <a:pt x="120037" y="391676"/>
                  </a:lnTo>
                  <a:lnTo>
                    <a:pt x="123236" y="399286"/>
                  </a:lnTo>
                  <a:lnTo>
                    <a:pt x="135863" y="396259"/>
                  </a:lnTo>
                  <a:lnTo>
                    <a:pt x="143819" y="411307"/>
                  </a:lnTo>
                  <a:lnTo>
                    <a:pt x="191644" y="410961"/>
                  </a:lnTo>
                  <a:lnTo>
                    <a:pt x="197265" y="417274"/>
                  </a:lnTo>
                  <a:lnTo>
                    <a:pt x="197265" y="417274"/>
                  </a:lnTo>
                  <a:lnTo>
                    <a:pt x="198908" y="425317"/>
                  </a:lnTo>
                  <a:lnTo>
                    <a:pt x="198908" y="425317"/>
                  </a:lnTo>
                  <a:lnTo>
                    <a:pt x="209372" y="438116"/>
                  </a:lnTo>
                  <a:lnTo>
                    <a:pt x="209372" y="438116"/>
                  </a:lnTo>
                  <a:lnTo>
                    <a:pt x="210323" y="440970"/>
                  </a:lnTo>
                  <a:lnTo>
                    <a:pt x="210323" y="440970"/>
                  </a:lnTo>
                  <a:lnTo>
                    <a:pt x="237998" y="440019"/>
                  </a:lnTo>
                  <a:lnTo>
                    <a:pt x="255035" y="421944"/>
                  </a:lnTo>
                  <a:lnTo>
                    <a:pt x="276309" y="445554"/>
                  </a:lnTo>
                  <a:lnTo>
                    <a:pt x="256937" y="454980"/>
                  </a:lnTo>
                  <a:lnTo>
                    <a:pt x="265239" y="470115"/>
                  </a:lnTo>
                  <a:lnTo>
                    <a:pt x="279855" y="472363"/>
                  </a:lnTo>
                  <a:lnTo>
                    <a:pt x="264807" y="483865"/>
                  </a:lnTo>
                  <a:lnTo>
                    <a:pt x="266277" y="506696"/>
                  </a:lnTo>
                  <a:lnTo>
                    <a:pt x="275098" y="519150"/>
                  </a:lnTo>
                  <a:lnTo>
                    <a:pt x="250970" y="539300"/>
                  </a:lnTo>
                  <a:lnTo>
                    <a:pt x="249673" y="548726"/>
                  </a:lnTo>
                  <a:lnTo>
                    <a:pt x="227274" y="548640"/>
                  </a:lnTo>
                  <a:lnTo>
                    <a:pt x="211707" y="524685"/>
                  </a:lnTo>
                  <a:lnTo>
                    <a:pt x="211188" y="541635"/>
                  </a:lnTo>
                  <a:lnTo>
                    <a:pt x="187406" y="542932"/>
                  </a:lnTo>
                  <a:lnTo>
                    <a:pt x="162845" y="525463"/>
                  </a:lnTo>
                  <a:lnTo>
                    <a:pt x="159818" y="512664"/>
                  </a:lnTo>
                  <a:lnTo>
                    <a:pt x="150738" y="526241"/>
                  </a:lnTo>
                  <a:lnTo>
                    <a:pt x="130155" y="525376"/>
                  </a:lnTo>
                  <a:lnTo>
                    <a:pt x="123063" y="511453"/>
                  </a:lnTo>
                  <a:lnTo>
                    <a:pt x="125917" y="491908"/>
                  </a:lnTo>
                  <a:lnTo>
                    <a:pt x="101357" y="478417"/>
                  </a:lnTo>
                  <a:lnTo>
                    <a:pt x="103346" y="467174"/>
                  </a:lnTo>
                  <a:lnTo>
                    <a:pt x="81725" y="434571"/>
                  </a:lnTo>
                  <a:lnTo>
                    <a:pt x="75585" y="408367"/>
                  </a:lnTo>
                  <a:lnTo>
                    <a:pt x="15740" y="380347"/>
                  </a:lnTo>
                  <a:lnTo>
                    <a:pt x="15740" y="380347"/>
                  </a:lnTo>
                  <a:lnTo>
                    <a:pt x="13405" y="377406"/>
                  </a:lnTo>
                  <a:lnTo>
                    <a:pt x="13405" y="377406"/>
                  </a:lnTo>
                  <a:lnTo>
                    <a:pt x="0" y="355526"/>
                  </a:lnTo>
                  <a:lnTo>
                    <a:pt x="4324" y="352327"/>
                  </a:lnTo>
                  <a:lnTo>
                    <a:pt x="4324" y="352327"/>
                  </a:lnTo>
                  <a:lnTo>
                    <a:pt x="4757" y="353451"/>
                  </a:lnTo>
                  <a:close/>
                  <a:moveTo>
                    <a:pt x="21534" y="3805"/>
                  </a:moveTo>
                  <a:lnTo>
                    <a:pt x="61316" y="15567"/>
                  </a:lnTo>
                  <a:lnTo>
                    <a:pt x="73855" y="4843"/>
                  </a:lnTo>
                  <a:lnTo>
                    <a:pt x="90373" y="7437"/>
                  </a:lnTo>
                  <a:lnTo>
                    <a:pt x="88903" y="0"/>
                  </a:lnTo>
                  <a:lnTo>
                    <a:pt x="98416" y="0"/>
                  </a:lnTo>
                  <a:lnTo>
                    <a:pt x="74980" y="32517"/>
                  </a:lnTo>
                  <a:lnTo>
                    <a:pt x="80947" y="48949"/>
                  </a:lnTo>
                  <a:lnTo>
                    <a:pt x="90200" y="50678"/>
                  </a:lnTo>
                  <a:lnTo>
                    <a:pt x="86655" y="75412"/>
                  </a:lnTo>
                  <a:lnTo>
                    <a:pt x="93141" y="88298"/>
                  </a:lnTo>
                  <a:lnTo>
                    <a:pt x="83282" y="105854"/>
                  </a:lnTo>
                  <a:lnTo>
                    <a:pt x="69099" y="116577"/>
                  </a:lnTo>
                  <a:lnTo>
                    <a:pt x="57770" y="108535"/>
                  </a:lnTo>
                  <a:lnTo>
                    <a:pt x="51024" y="114502"/>
                  </a:lnTo>
                  <a:lnTo>
                    <a:pt x="36322" y="83023"/>
                  </a:lnTo>
                  <a:lnTo>
                    <a:pt x="40906" y="79996"/>
                  </a:lnTo>
                  <a:lnTo>
                    <a:pt x="40906" y="79996"/>
                  </a:lnTo>
                  <a:lnTo>
                    <a:pt x="48343" y="81033"/>
                  </a:lnTo>
                  <a:lnTo>
                    <a:pt x="49035" y="60018"/>
                  </a:lnTo>
                  <a:lnTo>
                    <a:pt x="53186" y="64083"/>
                  </a:lnTo>
                  <a:lnTo>
                    <a:pt x="42895" y="53186"/>
                  </a:lnTo>
                  <a:lnTo>
                    <a:pt x="43760" y="30269"/>
                  </a:lnTo>
                  <a:lnTo>
                    <a:pt x="37879" y="29490"/>
                  </a:lnTo>
                  <a:lnTo>
                    <a:pt x="36236" y="41425"/>
                  </a:lnTo>
                  <a:lnTo>
                    <a:pt x="21534" y="3805"/>
                  </a:lnTo>
                  <a:close/>
                </a:path>
              </a:pathLst>
            </a:custGeom>
            <a:grpFill/>
            <a:ln w="8647" cap="flat">
              <a:solidFill>
                <a:schemeClr val="bg1">
                  <a:lumMod val="50000"/>
                </a:schemeClr>
              </a:solid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178BBED4-4822-A329-B4C1-83D08E1835F9}"/>
                </a:ext>
              </a:extLst>
            </p:cNvPr>
            <p:cNvSpPr/>
            <p:nvPr/>
          </p:nvSpPr>
          <p:spPr>
            <a:xfrm>
              <a:off x="5694680" y="1248451"/>
              <a:ext cx="328716" cy="317041"/>
            </a:xfrm>
            <a:custGeom>
              <a:avLst/>
              <a:gdLst>
                <a:gd name="connsiteX0" fmla="*/ 0 w 328716"/>
                <a:gd name="connsiteY0" fmla="*/ 168466 h 317041"/>
                <a:gd name="connsiteX1" fmla="*/ 22572 w 328716"/>
                <a:gd name="connsiteY1" fmla="*/ 99022 h 317041"/>
                <a:gd name="connsiteX2" fmla="*/ 23350 w 328716"/>
                <a:gd name="connsiteY2" fmla="*/ 112686 h 317041"/>
                <a:gd name="connsiteX3" fmla="*/ 36755 w 328716"/>
                <a:gd name="connsiteY3" fmla="*/ 117010 h 317041"/>
                <a:gd name="connsiteX4" fmla="*/ 38398 w 328716"/>
                <a:gd name="connsiteY4" fmla="*/ 133960 h 317041"/>
                <a:gd name="connsiteX5" fmla="*/ 58462 w 328716"/>
                <a:gd name="connsiteY5" fmla="*/ 140965 h 317041"/>
                <a:gd name="connsiteX6" fmla="*/ 88384 w 328716"/>
                <a:gd name="connsiteY6" fmla="*/ 107237 h 317041"/>
                <a:gd name="connsiteX7" fmla="*/ 97205 w 328716"/>
                <a:gd name="connsiteY7" fmla="*/ 79996 h 317041"/>
                <a:gd name="connsiteX8" fmla="*/ 137073 w 328716"/>
                <a:gd name="connsiteY8" fmla="*/ 85617 h 317041"/>
                <a:gd name="connsiteX9" fmla="*/ 148143 w 328716"/>
                <a:gd name="connsiteY9" fmla="*/ 53359 h 317041"/>
                <a:gd name="connsiteX10" fmla="*/ 184812 w 328716"/>
                <a:gd name="connsiteY10" fmla="*/ 56300 h 317041"/>
                <a:gd name="connsiteX11" fmla="*/ 191817 w 328716"/>
                <a:gd name="connsiteY11" fmla="*/ 31825 h 317041"/>
                <a:gd name="connsiteX12" fmla="*/ 186195 w 328716"/>
                <a:gd name="connsiteY12" fmla="*/ 25945 h 317041"/>
                <a:gd name="connsiteX13" fmla="*/ 193460 w 328716"/>
                <a:gd name="connsiteY13" fmla="*/ 16950 h 317041"/>
                <a:gd name="connsiteX14" fmla="*/ 215772 w 328716"/>
                <a:gd name="connsiteY14" fmla="*/ 23437 h 317041"/>
                <a:gd name="connsiteX15" fmla="*/ 241976 w 328716"/>
                <a:gd name="connsiteY15" fmla="*/ 0 h 317041"/>
                <a:gd name="connsiteX16" fmla="*/ 255986 w 328716"/>
                <a:gd name="connsiteY16" fmla="*/ 7178 h 317041"/>
                <a:gd name="connsiteX17" fmla="*/ 255207 w 328716"/>
                <a:gd name="connsiteY17" fmla="*/ 13664 h 317041"/>
                <a:gd name="connsiteX18" fmla="*/ 249586 w 328716"/>
                <a:gd name="connsiteY18" fmla="*/ 27155 h 317041"/>
                <a:gd name="connsiteX19" fmla="*/ 235749 w 328716"/>
                <a:gd name="connsiteY19" fmla="*/ 31912 h 317041"/>
                <a:gd name="connsiteX20" fmla="*/ 237133 w 328716"/>
                <a:gd name="connsiteY20" fmla="*/ 44538 h 317041"/>
                <a:gd name="connsiteX21" fmla="*/ 228139 w 328716"/>
                <a:gd name="connsiteY21" fmla="*/ 56213 h 317041"/>
                <a:gd name="connsiteX22" fmla="*/ 250883 w 328716"/>
                <a:gd name="connsiteY22" fmla="*/ 69445 h 317041"/>
                <a:gd name="connsiteX23" fmla="*/ 258667 w 328716"/>
                <a:gd name="connsiteY23" fmla="*/ 83887 h 317041"/>
                <a:gd name="connsiteX24" fmla="*/ 254343 w 328716"/>
                <a:gd name="connsiteY24" fmla="*/ 92622 h 317041"/>
                <a:gd name="connsiteX25" fmla="*/ 271034 w 328716"/>
                <a:gd name="connsiteY25" fmla="*/ 97032 h 317041"/>
                <a:gd name="connsiteX26" fmla="*/ 254083 w 328716"/>
                <a:gd name="connsiteY26" fmla="*/ 116923 h 317041"/>
                <a:gd name="connsiteX27" fmla="*/ 258407 w 328716"/>
                <a:gd name="connsiteY27" fmla="*/ 141571 h 317041"/>
                <a:gd name="connsiteX28" fmla="*/ 231944 w 328716"/>
                <a:gd name="connsiteY28" fmla="*/ 153246 h 317041"/>
                <a:gd name="connsiteX29" fmla="*/ 238084 w 328716"/>
                <a:gd name="connsiteY29" fmla="*/ 200205 h 317041"/>
                <a:gd name="connsiteX30" fmla="*/ 252181 w 328716"/>
                <a:gd name="connsiteY30" fmla="*/ 209891 h 317041"/>
                <a:gd name="connsiteX31" fmla="*/ 265239 w 328716"/>
                <a:gd name="connsiteY31" fmla="*/ 201848 h 317041"/>
                <a:gd name="connsiteX32" fmla="*/ 281671 w 328716"/>
                <a:gd name="connsiteY32" fmla="*/ 237392 h 317041"/>
                <a:gd name="connsiteX33" fmla="*/ 310123 w 328716"/>
                <a:gd name="connsiteY33" fmla="*/ 265412 h 317041"/>
                <a:gd name="connsiteX34" fmla="*/ 328717 w 328716"/>
                <a:gd name="connsiteY34" fmla="*/ 268353 h 317041"/>
                <a:gd name="connsiteX35" fmla="*/ 318944 w 328716"/>
                <a:gd name="connsiteY35" fmla="*/ 282622 h 317041"/>
                <a:gd name="connsiteX36" fmla="*/ 318944 w 328716"/>
                <a:gd name="connsiteY36" fmla="*/ 282622 h 317041"/>
                <a:gd name="connsiteX37" fmla="*/ 294297 w 328716"/>
                <a:gd name="connsiteY37" fmla="*/ 294989 h 317041"/>
                <a:gd name="connsiteX38" fmla="*/ 280633 w 328716"/>
                <a:gd name="connsiteY38" fmla="*/ 317042 h 317041"/>
                <a:gd name="connsiteX39" fmla="*/ 245176 w 328716"/>
                <a:gd name="connsiteY39" fmla="*/ 317042 h 317041"/>
                <a:gd name="connsiteX40" fmla="*/ 177633 w 328716"/>
                <a:gd name="connsiteY40" fmla="*/ 254948 h 317041"/>
                <a:gd name="connsiteX41" fmla="*/ 175212 w 328716"/>
                <a:gd name="connsiteY41" fmla="*/ 270169 h 317041"/>
                <a:gd name="connsiteX42" fmla="*/ 159991 w 328716"/>
                <a:gd name="connsiteY42" fmla="*/ 270515 h 317041"/>
                <a:gd name="connsiteX43" fmla="*/ 165699 w 328716"/>
                <a:gd name="connsiteY43" fmla="*/ 281412 h 317041"/>
                <a:gd name="connsiteX44" fmla="*/ 140619 w 328716"/>
                <a:gd name="connsiteY44" fmla="*/ 298621 h 317041"/>
                <a:gd name="connsiteX45" fmla="*/ 116837 w 328716"/>
                <a:gd name="connsiteY45" fmla="*/ 287811 h 317041"/>
                <a:gd name="connsiteX46" fmla="*/ 102308 w 328716"/>
                <a:gd name="connsiteY46" fmla="*/ 300783 h 317041"/>
                <a:gd name="connsiteX47" fmla="*/ 97465 w 328716"/>
                <a:gd name="connsiteY47" fmla="*/ 298881 h 317041"/>
                <a:gd name="connsiteX48" fmla="*/ 105248 w 328716"/>
                <a:gd name="connsiteY48" fmla="*/ 280806 h 317041"/>
                <a:gd name="connsiteX49" fmla="*/ 95735 w 328716"/>
                <a:gd name="connsiteY49" fmla="*/ 261780 h 317041"/>
                <a:gd name="connsiteX50" fmla="*/ 72385 w 328716"/>
                <a:gd name="connsiteY50" fmla="*/ 277866 h 317041"/>
                <a:gd name="connsiteX51" fmla="*/ 72645 w 328716"/>
                <a:gd name="connsiteY51" fmla="*/ 285995 h 317041"/>
                <a:gd name="connsiteX52" fmla="*/ 42549 w 328716"/>
                <a:gd name="connsiteY52" fmla="*/ 255294 h 317041"/>
                <a:gd name="connsiteX53" fmla="*/ 40819 w 328716"/>
                <a:gd name="connsiteY53" fmla="*/ 228398 h 317041"/>
                <a:gd name="connsiteX54" fmla="*/ 29144 w 328716"/>
                <a:gd name="connsiteY54" fmla="*/ 229955 h 317041"/>
                <a:gd name="connsiteX55" fmla="*/ 30528 w 328716"/>
                <a:gd name="connsiteY55" fmla="*/ 221653 h 317041"/>
                <a:gd name="connsiteX56" fmla="*/ 18161 w 328716"/>
                <a:gd name="connsiteY56" fmla="*/ 212918 h 317041"/>
                <a:gd name="connsiteX57" fmla="*/ 26550 w 328716"/>
                <a:gd name="connsiteY57" fmla="*/ 202540 h 317041"/>
                <a:gd name="connsiteX58" fmla="*/ 19458 w 328716"/>
                <a:gd name="connsiteY58" fmla="*/ 183428 h 317041"/>
                <a:gd name="connsiteX59" fmla="*/ 24474 w 328716"/>
                <a:gd name="connsiteY59" fmla="*/ 171580 h 31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28716" h="317041">
                  <a:moveTo>
                    <a:pt x="0" y="168466"/>
                  </a:moveTo>
                  <a:lnTo>
                    <a:pt x="22572" y="99022"/>
                  </a:lnTo>
                  <a:lnTo>
                    <a:pt x="23350" y="112686"/>
                  </a:lnTo>
                  <a:lnTo>
                    <a:pt x="36755" y="117010"/>
                  </a:lnTo>
                  <a:lnTo>
                    <a:pt x="38398" y="133960"/>
                  </a:lnTo>
                  <a:lnTo>
                    <a:pt x="58462" y="140965"/>
                  </a:lnTo>
                  <a:lnTo>
                    <a:pt x="88384" y="107237"/>
                  </a:lnTo>
                  <a:lnTo>
                    <a:pt x="97205" y="79996"/>
                  </a:lnTo>
                  <a:lnTo>
                    <a:pt x="137073" y="85617"/>
                  </a:lnTo>
                  <a:lnTo>
                    <a:pt x="148143" y="53359"/>
                  </a:lnTo>
                  <a:lnTo>
                    <a:pt x="184812" y="56300"/>
                  </a:lnTo>
                  <a:lnTo>
                    <a:pt x="191817" y="31825"/>
                  </a:lnTo>
                  <a:lnTo>
                    <a:pt x="186195" y="25945"/>
                  </a:lnTo>
                  <a:lnTo>
                    <a:pt x="193460" y="16950"/>
                  </a:lnTo>
                  <a:lnTo>
                    <a:pt x="215772" y="23437"/>
                  </a:lnTo>
                  <a:lnTo>
                    <a:pt x="241976" y="0"/>
                  </a:lnTo>
                  <a:lnTo>
                    <a:pt x="255986" y="7178"/>
                  </a:lnTo>
                  <a:lnTo>
                    <a:pt x="255207" y="13664"/>
                  </a:lnTo>
                  <a:lnTo>
                    <a:pt x="249586" y="27155"/>
                  </a:lnTo>
                  <a:lnTo>
                    <a:pt x="235749" y="31912"/>
                  </a:lnTo>
                  <a:lnTo>
                    <a:pt x="237133" y="44538"/>
                  </a:lnTo>
                  <a:lnTo>
                    <a:pt x="228139" y="56213"/>
                  </a:lnTo>
                  <a:lnTo>
                    <a:pt x="250883" y="69445"/>
                  </a:lnTo>
                  <a:lnTo>
                    <a:pt x="258667" y="83887"/>
                  </a:lnTo>
                  <a:lnTo>
                    <a:pt x="254343" y="92622"/>
                  </a:lnTo>
                  <a:lnTo>
                    <a:pt x="271034" y="97032"/>
                  </a:lnTo>
                  <a:lnTo>
                    <a:pt x="254083" y="116923"/>
                  </a:lnTo>
                  <a:lnTo>
                    <a:pt x="258407" y="141571"/>
                  </a:lnTo>
                  <a:lnTo>
                    <a:pt x="231944" y="153246"/>
                  </a:lnTo>
                  <a:lnTo>
                    <a:pt x="238084" y="200205"/>
                  </a:lnTo>
                  <a:lnTo>
                    <a:pt x="252181" y="209891"/>
                  </a:lnTo>
                  <a:lnTo>
                    <a:pt x="265239" y="201848"/>
                  </a:lnTo>
                  <a:lnTo>
                    <a:pt x="281671" y="237392"/>
                  </a:lnTo>
                  <a:lnTo>
                    <a:pt x="310123" y="265412"/>
                  </a:lnTo>
                  <a:lnTo>
                    <a:pt x="328717" y="268353"/>
                  </a:lnTo>
                  <a:lnTo>
                    <a:pt x="318944" y="282622"/>
                  </a:lnTo>
                  <a:lnTo>
                    <a:pt x="318944" y="282622"/>
                  </a:lnTo>
                  <a:lnTo>
                    <a:pt x="294297" y="294989"/>
                  </a:lnTo>
                  <a:lnTo>
                    <a:pt x="280633" y="317042"/>
                  </a:lnTo>
                  <a:lnTo>
                    <a:pt x="245176" y="317042"/>
                  </a:lnTo>
                  <a:lnTo>
                    <a:pt x="177633" y="254948"/>
                  </a:lnTo>
                  <a:lnTo>
                    <a:pt x="175212" y="270169"/>
                  </a:lnTo>
                  <a:lnTo>
                    <a:pt x="159991" y="270515"/>
                  </a:lnTo>
                  <a:lnTo>
                    <a:pt x="165699" y="281412"/>
                  </a:lnTo>
                  <a:lnTo>
                    <a:pt x="140619" y="298621"/>
                  </a:lnTo>
                  <a:lnTo>
                    <a:pt x="116837" y="287811"/>
                  </a:lnTo>
                  <a:lnTo>
                    <a:pt x="102308" y="300783"/>
                  </a:lnTo>
                  <a:lnTo>
                    <a:pt x="97465" y="298881"/>
                  </a:lnTo>
                  <a:lnTo>
                    <a:pt x="105248" y="280806"/>
                  </a:lnTo>
                  <a:lnTo>
                    <a:pt x="95735" y="261780"/>
                  </a:lnTo>
                  <a:lnTo>
                    <a:pt x="72385" y="277866"/>
                  </a:lnTo>
                  <a:lnTo>
                    <a:pt x="72645" y="285995"/>
                  </a:lnTo>
                  <a:lnTo>
                    <a:pt x="42549" y="255294"/>
                  </a:lnTo>
                  <a:lnTo>
                    <a:pt x="40819" y="228398"/>
                  </a:lnTo>
                  <a:lnTo>
                    <a:pt x="29144" y="229955"/>
                  </a:lnTo>
                  <a:lnTo>
                    <a:pt x="30528" y="221653"/>
                  </a:lnTo>
                  <a:lnTo>
                    <a:pt x="18161" y="212918"/>
                  </a:lnTo>
                  <a:lnTo>
                    <a:pt x="26550" y="202540"/>
                  </a:lnTo>
                  <a:lnTo>
                    <a:pt x="19458" y="183428"/>
                  </a:lnTo>
                  <a:lnTo>
                    <a:pt x="24474" y="171580"/>
                  </a:lnTo>
                  <a:close/>
                </a:path>
              </a:pathLst>
            </a:custGeom>
            <a:grpFill/>
            <a:ln w="8647" cap="flat">
              <a:solidFill>
                <a:schemeClr val="bg1">
                  <a:lumMod val="50000"/>
                </a:schemeClr>
              </a:solid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E6DE9892-B48C-8735-EE5B-0DBBF1F246DE}"/>
                </a:ext>
              </a:extLst>
            </p:cNvPr>
            <p:cNvSpPr/>
            <p:nvPr/>
          </p:nvSpPr>
          <p:spPr>
            <a:xfrm>
              <a:off x="4616512" y="3138077"/>
              <a:ext cx="1357676" cy="1956043"/>
            </a:xfrm>
            <a:custGeom>
              <a:avLst/>
              <a:gdLst>
                <a:gd name="connsiteX0" fmla="*/ 924576 w 1357676"/>
                <a:gd name="connsiteY0" fmla="*/ 9080 h 1956043"/>
                <a:gd name="connsiteX1" fmla="*/ 949310 w 1357676"/>
                <a:gd name="connsiteY1" fmla="*/ 0 h 1956043"/>
                <a:gd name="connsiteX2" fmla="*/ 946888 w 1357676"/>
                <a:gd name="connsiteY2" fmla="*/ 18594 h 1956043"/>
                <a:gd name="connsiteX3" fmla="*/ 956834 w 1357676"/>
                <a:gd name="connsiteY3" fmla="*/ 26809 h 1956043"/>
                <a:gd name="connsiteX4" fmla="*/ 975946 w 1357676"/>
                <a:gd name="connsiteY4" fmla="*/ 14961 h 1956043"/>
                <a:gd name="connsiteX5" fmla="*/ 989956 w 1357676"/>
                <a:gd name="connsiteY5" fmla="*/ 28798 h 1956043"/>
                <a:gd name="connsiteX6" fmla="*/ 1020917 w 1357676"/>
                <a:gd name="connsiteY6" fmla="*/ 18421 h 1956043"/>
                <a:gd name="connsiteX7" fmla="*/ 1027316 w 1357676"/>
                <a:gd name="connsiteY7" fmla="*/ 42549 h 1956043"/>
                <a:gd name="connsiteX8" fmla="*/ 1056028 w 1357676"/>
                <a:gd name="connsiteY8" fmla="*/ 70569 h 1956043"/>
                <a:gd name="connsiteX9" fmla="*/ 1049802 w 1357676"/>
                <a:gd name="connsiteY9" fmla="*/ 78871 h 1956043"/>
                <a:gd name="connsiteX10" fmla="*/ 1022906 w 1357676"/>
                <a:gd name="connsiteY10" fmla="*/ 64256 h 1956043"/>
                <a:gd name="connsiteX11" fmla="*/ 1020917 w 1357676"/>
                <a:gd name="connsiteY11" fmla="*/ 76796 h 1956043"/>
                <a:gd name="connsiteX12" fmla="*/ 1032159 w 1357676"/>
                <a:gd name="connsiteY12" fmla="*/ 93054 h 1956043"/>
                <a:gd name="connsiteX13" fmla="*/ 1019187 w 1357676"/>
                <a:gd name="connsiteY13" fmla="*/ 95735 h 1956043"/>
                <a:gd name="connsiteX14" fmla="*/ 1009501 w 1357676"/>
                <a:gd name="connsiteY14" fmla="*/ 84579 h 1956043"/>
                <a:gd name="connsiteX15" fmla="*/ 1018063 w 1357676"/>
                <a:gd name="connsiteY15" fmla="*/ 109226 h 1956043"/>
                <a:gd name="connsiteX16" fmla="*/ 998604 w 1357676"/>
                <a:gd name="connsiteY16" fmla="*/ 123755 h 1956043"/>
                <a:gd name="connsiteX17" fmla="*/ 1030084 w 1357676"/>
                <a:gd name="connsiteY17" fmla="*/ 164661 h 1956043"/>
                <a:gd name="connsiteX18" fmla="*/ 1021522 w 1357676"/>
                <a:gd name="connsiteY18" fmla="*/ 185763 h 1956043"/>
                <a:gd name="connsiteX19" fmla="*/ 1030775 w 1357676"/>
                <a:gd name="connsiteY19" fmla="*/ 210670 h 1956043"/>
                <a:gd name="connsiteX20" fmla="*/ 1022300 w 1357676"/>
                <a:gd name="connsiteY20" fmla="*/ 222172 h 1956043"/>
                <a:gd name="connsiteX21" fmla="*/ 994453 w 1357676"/>
                <a:gd name="connsiteY21" fmla="*/ 225631 h 1956043"/>
                <a:gd name="connsiteX22" fmla="*/ 983989 w 1357676"/>
                <a:gd name="connsiteY22" fmla="*/ 244916 h 1956043"/>
                <a:gd name="connsiteX23" fmla="*/ 993761 w 1357676"/>
                <a:gd name="connsiteY23" fmla="*/ 252267 h 1956043"/>
                <a:gd name="connsiteX24" fmla="*/ 989178 w 1357676"/>
                <a:gd name="connsiteY24" fmla="*/ 260137 h 1956043"/>
                <a:gd name="connsiteX25" fmla="*/ 968768 w 1357676"/>
                <a:gd name="connsiteY25" fmla="*/ 255727 h 1956043"/>
                <a:gd name="connsiteX26" fmla="*/ 985286 w 1357676"/>
                <a:gd name="connsiteY26" fmla="*/ 275271 h 1956043"/>
                <a:gd name="connsiteX27" fmla="*/ 1008982 w 1357676"/>
                <a:gd name="connsiteY27" fmla="*/ 293000 h 1956043"/>
                <a:gd name="connsiteX28" fmla="*/ 1024203 w 1357676"/>
                <a:gd name="connsiteY28" fmla="*/ 292308 h 1956043"/>
                <a:gd name="connsiteX29" fmla="*/ 1023338 w 1357676"/>
                <a:gd name="connsiteY29" fmla="*/ 304589 h 1956043"/>
                <a:gd name="connsiteX30" fmla="*/ 1045131 w 1357676"/>
                <a:gd name="connsiteY30" fmla="*/ 298708 h 1956043"/>
                <a:gd name="connsiteX31" fmla="*/ 1080416 w 1357676"/>
                <a:gd name="connsiteY31" fmla="*/ 318945 h 1956043"/>
                <a:gd name="connsiteX32" fmla="*/ 1099269 w 1357676"/>
                <a:gd name="connsiteY32" fmla="*/ 308999 h 1956043"/>
                <a:gd name="connsiteX33" fmla="*/ 1101691 w 1357676"/>
                <a:gd name="connsiteY33" fmla="*/ 282449 h 1956043"/>
                <a:gd name="connsiteX34" fmla="*/ 1083270 w 1357676"/>
                <a:gd name="connsiteY34" fmla="*/ 297584 h 1956043"/>
                <a:gd name="connsiteX35" fmla="*/ 1062860 w 1357676"/>
                <a:gd name="connsiteY35" fmla="*/ 258580 h 1956043"/>
                <a:gd name="connsiteX36" fmla="*/ 1085173 w 1357676"/>
                <a:gd name="connsiteY36" fmla="*/ 252527 h 1956043"/>
                <a:gd name="connsiteX37" fmla="*/ 1100912 w 1357676"/>
                <a:gd name="connsiteY37" fmla="*/ 237306 h 1956043"/>
                <a:gd name="connsiteX38" fmla="*/ 1116133 w 1357676"/>
                <a:gd name="connsiteY38" fmla="*/ 239554 h 1956043"/>
                <a:gd name="connsiteX39" fmla="*/ 1114490 w 1357676"/>
                <a:gd name="connsiteY39" fmla="*/ 219750 h 1956043"/>
                <a:gd name="connsiteX40" fmla="*/ 1127116 w 1357676"/>
                <a:gd name="connsiteY40" fmla="*/ 216464 h 1956043"/>
                <a:gd name="connsiteX41" fmla="*/ 1138359 w 1357676"/>
                <a:gd name="connsiteY41" fmla="*/ 224680 h 1956043"/>
                <a:gd name="connsiteX42" fmla="*/ 1138964 w 1357676"/>
                <a:gd name="connsiteY42" fmla="*/ 241284 h 1956043"/>
                <a:gd name="connsiteX43" fmla="*/ 1152801 w 1357676"/>
                <a:gd name="connsiteY43" fmla="*/ 251921 h 1956043"/>
                <a:gd name="connsiteX44" fmla="*/ 1144845 w 1357676"/>
                <a:gd name="connsiteY44" fmla="*/ 214042 h 1956043"/>
                <a:gd name="connsiteX45" fmla="*/ 1160152 w 1357676"/>
                <a:gd name="connsiteY45" fmla="*/ 222085 h 1956043"/>
                <a:gd name="connsiteX46" fmla="*/ 1162228 w 1357676"/>
                <a:gd name="connsiteY46" fmla="*/ 213783 h 1956043"/>
                <a:gd name="connsiteX47" fmla="*/ 1172952 w 1357676"/>
                <a:gd name="connsiteY47" fmla="*/ 211361 h 1956043"/>
                <a:gd name="connsiteX48" fmla="*/ 1188778 w 1357676"/>
                <a:gd name="connsiteY48" fmla="*/ 233068 h 1956043"/>
                <a:gd name="connsiteX49" fmla="*/ 1187394 w 1357676"/>
                <a:gd name="connsiteY49" fmla="*/ 248548 h 1956043"/>
                <a:gd name="connsiteX50" fmla="*/ 1187394 w 1357676"/>
                <a:gd name="connsiteY50" fmla="*/ 248548 h 1956043"/>
                <a:gd name="connsiteX51" fmla="*/ 1185664 w 1357676"/>
                <a:gd name="connsiteY51" fmla="*/ 266969 h 1956043"/>
                <a:gd name="connsiteX52" fmla="*/ 1198550 w 1357676"/>
                <a:gd name="connsiteY52" fmla="*/ 297497 h 1956043"/>
                <a:gd name="connsiteX53" fmla="*/ 1193534 w 1357676"/>
                <a:gd name="connsiteY53" fmla="*/ 308480 h 1956043"/>
                <a:gd name="connsiteX54" fmla="*/ 1209966 w 1357676"/>
                <a:gd name="connsiteY54" fmla="*/ 314448 h 1956043"/>
                <a:gd name="connsiteX55" fmla="*/ 1211782 w 1357676"/>
                <a:gd name="connsiteY55" fmla="*/ 328371 h 1956043"/>
                <a:gd name="connsiteX56" fmla="*/ 1257617 w 1357676"/>
                <a:gd name="connsiteY56" fmla="*/ 333560 h 1956043"/>
                <a:gd name="connsiteX57" fmla="*/ 1253033 w 1357676"/>
                <a:gd name="connsiteY57" fmla="*/ 355526 h 1956043"/>
                <a:gd name="connsiteX58" fmla="*/ 1269897 w 1357676"/>
                <a:gd name="connsiteY58" fmla="*/ 364780 h 1956043"/>
                <a:gd name="connsiteX59" fmla="*/ 1264881 w 1357676"/>
                <a:gd name="connsiteY59" fmla="*/ 379222 h 1956043"/>
                <a:gd name="connsiteX60" fmla="*/ 1289269 w 1357676"/>
                <a:gd name="connsiteY60" fmla="*/ 388995 h 1956043"/>
                <a:gd name="connsiteX61" fmla="*/ 1303625 w 1357676"/>
                <a:gd name="connsiteY61" fmla="*/ 384238 h 1956043"/>
                <a:gd name="connsiteX62" fmla="*/ 1308901 w 1357676"/>
                <a:gd name="connsiteY62" fmla="*/ 396000 h 1956043"/>
                <a:gd name="connsiteX63" fmla="*/ 1318327 w 1357676"/>
                <a:gd name="connsiteY63" fmla="*/ 392022 h 1956043"/>
                <a:gd name="connsiteX64" fmla="*/ 1334932 w 1357676"/>
                <a:gd name="connsiteY64" fmla="*/ 409232 h 1956043"/>
                <a:gd name="connsiteX65" fmla="*/ 1357676 w 1357676"/>
                <a:gd name="connsiteY65" fmla="*/ 415112 h 1956043"/>
                <a:gd name="connsiteX66" fmla="*/ 1338391 w 1357676"/>
                <a:gd name="connsiteY66" fmla="*/ 445381 h 1956043"/>
                <a:gd name="connsiteX67" fmla="*/ 1343666 w 1357676"/>
                <a:gd name="connsiteY67" fmla="*/ 467780 h 1956043"/>
                <a:gd name="connsiteX68" fmla="*/ 1336661 w 1357676"/>
                <a:gd name="connsiteY68" fmla="*/ 479022 h 1956043"/>
                <a:gd name="connsiteX69" fmla="*/ 1318500 w 1357676"/>
                <a:gd name="connsiteY69" fmla="*/ 443824 h 1956043"/>
                <a:gd name="connsiteX70" fmla="*/ 1292988 w 1357676"/>
                <a:gd name="connsiteY70" fmla="*/ 455932 h 1956043"/>
                <a:gd name="connsiteX71" fmla="*/ 1323343 w 1357676"/>
                <a:gd name="connsiteY71" fmla="*/ 475995 h 1956043"/>
                <a:gd name="connsiteX72" fmla="*/ 1307171 w 1357676"/>
                <a:gd name="connsiteY72" fmla="*/ 503756 h 1956043"/>
                <a:gd name="connsiteX73" fmla="*/ 1312187 w 1357676"/>
                <a:gd name="connsiteY73" fmla="*/ 517420 h 1956043"/>
                <a:gd name="connsiteX74" fmla="*/ 1304922 w 1357676"/>
                <a:gd name="connsiteY74" fmla="*/ 525636 h 1956043"/>
                <a:gd name="connsiteX75" fmla="*/ 1340467 w 1357676"/>
                <a:gd name="connsiteY75" fmla="*/ 546910 h 1956043"/>
                <a:gd name="connsiteX76" fmla="*/ 1345742 w 1357676"/>
                <a:gd name="connsiteY76" fmla="*/ 554953 h 1956043"/>
                <a:gd name="connsiteX77" fmla="*/ 1333721 w 1357676"/>
                <a:gd name="connsiteY77" fmla="*/ 561439 h 1956043"/>
                <a:gd name="connsiteX78" fmla="*/ 1339948 w 1357676"/>
                <a:gd name="connsiteY78" fmla="*/ 570866 h 1956043"/>
                <a:gd name="connsiteX79" fmla="*/ 1308122 w 1357676"/>
                <a:gd name="connsiteY79" fmla="*/ 584011 h 1956043"/>
                <a:gd name="connsiteX80" fmla="*/ 1293075 w 1357676"/>
                <a:gd name="connsiteY80" fmla="*/ 568617 h 1956043"/>
                <a:gd name="connsiteX81" fmla="*/ 1283821 w 1357676"/>
                <a:gd name="connsiteY81" fmla="*/ 574239 h 1956043"/>
                <a:gd name="connsiteX82" fmla="*/ 1248882 w 1357676"/>
                <a:gd name="connsiteY82" fmla="*/ 566282 h 1956043"/>
                <a:gd name="connsiteX83" fmla="*/ 1237986 w 1357676"/>
                <a:gd name="connsiteY83" fmla="*/ 593870 h 1956043"/>
                <a:gd name="connsiteX84" fmla="*/ 1249747 w 1357676"/>
                <a:gd name="connsiteY84" fmla="*/ 606064 h 1956043"/>
                <a:gd name="connsiteX85" fmla="*/ 1250958 w 1357676"/>
                <a:gd name="connsiteY85" fmla="*/ 622063 h 1956043"/>
                <a:gd name="connsiteX86" fmla="*/ 1262114 w 1357676"/>
                <a:gd name="connsiteY86" fmla="*/ 625955 h 1956043"/>
                <a:gd name="connsiteX87" fmla="*/ 1243348 w 1357676"/>
                <a:gd name="connsiteY87" fmla="*/ 632268 h 1956043"/>
                <a:gd name="connsiteX88" fmla="*/ 1240667 w 1357676"/>
                <a:gd name="connsiteY88" fmla="*/ 627079 h 1956043"/>
                <a:gd name="connsiteX89" fmla="*/ 1233921 w 1357676"/>
                <a:gd name="connsiteY89" fmla="*/ 634862 h 1956043"/>
                <a:gd name="connsiteX90" fmla="*/ 1199847 w 1357676"/>
                <a:gd name="connsiteY90" fmla="*/ 628117 h 1956043"/>
                <a:gd name="connsiteX91" fmla="*/ 1201836 w 1357676"/>
                <a:gd name="connsiteY91" fmla="*/ 644462 h 1956043"/>
                <a:gd name="connsiteX92" fmla="*/ 1207717 w 1357676"/>
                <a:gd name="connsiteY92" fmla="*/ 636419 h 1956043"/>
                <a:gd name="connsiteX93" fmla="*/ 1220516 w 1357676"/>
                <a:gd name="connsiteY93" fmla="*/ 637284 h 1956043"/>
                <a:gd name="connsiteX94" fmla="*/ 1211609 w 1357676"/>
                <a:gd name="connsiteY94" fmla="*/ 657953 h 1956043"/>
                <a:gd name="connsiteX95" fmla="*/ 1233834 w 1357676"/>
                <a:gd name="connsiteY95" fmla="*/ 645932 h 1956043"/>
                <a:gd name="connsiteX96" fmla="*/ 1255109 w 1357676"/>
                <a:gd name="connsiteY96" fmla="*/ 664612 h 1956043"/>
                <a:gd name="connsiteX97" fmla="*/ 1253379 w 1357676"/>
                <a:gd name="connsiteY97" fmla="*/ 674125 h 1956043"/>
                <a:gd name="connsiteX98" fmla="*/ 1259866 w 1357676"/>
                <a:gd name="connsiteY98" fmla="*/ 673433 h 1956043"/>
                <a:gd name="connsiteX99" fmla="*/ 1260557 w 1357676"/>
                <a:gd name="connsiteY99" fmla="*/ 680179 h 1956043"/>
                <a:gd name="connsiteX100" fmla="*/ 1239715 w 1357676"/>
                <a:gd name="connsiteY100" fmla="*/ 694794 h 1956043"/>
                <a:gd name="connsiteX101" fmla="*/ 1239110 w 1357676"/>
                <a:gd name="connsiteY101" fmla="*/ 709928 h 1956043"/>
                <a:gd name="connsiteX102" fmla="*/ 1248277 w 1357676"/>
                <a:gd name="connsiteY102" fmla="*/ 706123 h 1956043"/>
                <a:gd name="connsiteX103" fmla="*/ 1242223 w 1357676"/>
                <a:gd name="connsiteY103" fmla="*/ 722036 h 1956043"/>
                <a:gd name="connsiteX104" fmla="*/ 1230635 w 1357676"/>
                <a:gd name="connsiteY104" fmla="*/ 719787 h 1956043"/>
                <a:gd name="connsiteX105" fmla="*/ 1225705 w 1357676"/>
                <a:gd name="connsiteY105" fmla="*/ 729646 h 1956043"/>
                <a:gd name="connsiteX106" fmla="*/ 1216971 w 1357676"/>
                <a:gd name="connsiteY106" fmla="*/ 725668 h 1956043"/>
                <a:gd name="connsiteX107" fmla="*/ 1216971 w 1357676"/>
                <a:gd name="connsiteY107" fmla="*/ 725668 h 1956043"/>
                <a:gd name="connsiteX108" fmla="*/ 1213425 w 1357676"/>
                <a:gd name="connsiteY108" fmla="*/ 724371 h 1956043"/>
                <a:gd name="connsiteX109" fmla="*/ 1213425 w 1357676"/>
                <a:gd name="connsiteY109" fmla="*/ 724371 h 1956043"/>
                <a:gd name="connsiteX110" fmla="*/ 1201144 w 1357676"/>
                <a:gd name="connsiteY110" fmla="*/ 733711 h 1956043"/>
                <a:gd name="connsiteX111" fmla="*/ 1196129 w 1357676"/>
                <a:gd name="connsiteY111" fmla="*/ 752478 h 1956043"/>
                <a:gd name="connsiteX112" fmla="*/ 1201490 w 1357676"/>
                <a:gd name="connsiteY112" fmla="*/ 774963 h 1956043"/>
                <a:gd name="connsiteX113" fmla="*/ 1186270 w 1357676"/>
                <a:gd name="connsiteY113" fmla="*/ 774617 h 1956043"/>
                <a:gd name="connsiteX114" fmla="*/ 1184021 w 1357676"/>
                <a:gd name="connsiteY114" fmla="*/ 787762 h 1956043"/>
                <a:gd name="connsiteX115" fmla="*/ 1193275 w 1357676"/>
                <a:gd name="connsiteY115" fmla="*/ 790702 h 1956043"/>
                <a:gd name="connsiteX116" fmla="*/ 1194139 w 1357676"/>
                <a:gd name="connsiteY116" fmla="*/ 805145 h 1956043"/>
                <a:gd name="connsiteX117" fmla="*/ 1176670 w 1357676"/>
                <a:gd name="connsiteY117" fmla="*/ 834203 h 1956043"/>
                <a:gd name="connsiteX118" fmla="*/ 1184626 w 1357676"/>
                <a:gd name="connsiteY118" fmla="*/ 844148 h 1956043"/>
                <a:gd name="connsiteX119" fmla="*/ 1160498 w 1357676"/>
                <a:gd name="connsiteY119" fmla="*/ 864817 h 1956043"/>
                <a:gd name="connsiteX120" fmla="*/ 1159028 w 1357676"/>
                <a:gd name="connsiteY120" fmla="*/ 890675 h 1956043"/>
                <a:gd name="connsiteX121" fmla="*/ 1205036 w 1357676"/>
                <a:gd name="connsiteY121" fmla="*/ 900102 h 1956043"/>
                <a:gd name="connsiteX122" fmla="*/ 1209360 w 1357676"/>
                <a:gd name="connsiteY122" fmla="*/ 889811 h 1956043"/>
                <a:gd name="connsiteX123" fmla="*/ 1198982 w 1357676"/>
                <a:gd name="connsiteY123" fmla="*/ 876492 h 1956043"/>
                <a:gd name="connsiteX124" fmla="*/ 1201577 w 1357676"/>
                <a:gd name="connsiteY124" fmla="*/ 867325 h 1956043"/>
                <a:gd name="connsiteX125" fmla="*/ 1227435 w 1357676"/>
                <a:gd name="connsiteY125" fmla="*/ 859455 h 1956043"/>
                <a:gd name="connsiteX126" fmla="*/ 1256925 w 1357676"/>
                <a:gd name="connsiteY126" fmla="*/ 864039 h 1956043"/>
                <a:gd name="connsiteX127" fmla="*/ 1272665 w 1357676"/>
                <a:gd name="connsiteY127" fmla="*/ 906069 h 1956043"/>
                <a:gd name="connsiteX128" fmla="*/ 1254331 w 1357676"/>
                <a:gd name="connsiteY128" fmla="*/ 905291 h 1956043"/>
                <a:gd name="connsiteX129" fmla="*/ 1247672 w 1357676"/>
                <a:gd name="connsiteY129" fmla="*/ 916360 h 1956043"/>
                <a:gd name="connsiteX130" fmla="*/ 1260990 w 1357676"/>
                <a:gd name="connsiteY130" fmla="*/ 963839 h 1956043"/>
                <a:gd name="connsiteX131" fmla="*/ 1248536 w 1357676"/>
                <a:gd name="connsiteY131" fmla="*/ 986843 h 1956043"/>
                <a:gd name="connsiteX132" fmla="*/ 1250266 w 1357676"/>
                <a:gd name="connsiteY132" fmla="*/ 998172 h 1956043"/>
                <a:gd name="connsiteX133" fmla="*/ 1250266 w 1357676"/>
                <a:gd name="connsiteY133" fmla="*/ 998172 h 1956043"/>
                <a:gd name="connsiteX134" fmla="*/ 1237294 w 1357676"/>
                <a:gd name="connsiteY134" fmla="*/ 1040894 h 1956043"/>
                <a:gd name="connsiteX135" fmla="*/ 1226397 w 1357676"/>
                <a:gd name="connsiteY135" fmla="*/ 1045132 h 1956043"/>
                <a:gd name="connsiteX136" fmla="*/ 1204431 w 1357676"/>
                <a:gd name="connsiteY136" fmla="*/ 1077735 h 1956043"/>
                <a:gd name="connsiteX137" fmla="*/ 1172865 w 1357676"/>
                <a:gd name="connsiteY137" fmla="*/ 1095291 h 1956043"/>
                <a:gd name="connsiteX138" fmla="*/ 1161968 w 1357676"/>
                <a:gd name="connsiteY138" fmla="*/ 1098664 h 1956043"/>
                <a:gd name="connsiteX139" fmla="*/ 1155828 w 1357676"/>
                <a:gd name="connsiteY139" fmla="*/ 1089843 h 1956043"/>
                <a:gd name="connsiteX140" fmla="*/ 1148996 w 1357676"/>
                <a:gd name="connsiteY140" fmla="*/ 1101258 h 1956043"/>
                <a:gd name="connsiteX141" fmla="*/ 1121495 w 1357676"/>
                <a:gd name="connsiteY141" fmla="*/ 1087162 h 1956043"/>
                <a:gd name="connsiteX142" fmla="*/ 1117949 w 1357676"/>
                <a:gd name="connsiteY142" fmla="*/ 1076870 h 1956043"/>
                <a:gd name="connsiteX143" fmla="*/ 1106274 w 1357676"/>
                <a:gd name="connsiteY143" fmla="*/ 1082405 h 1956043"/>
                <a:gd name="connsiteX144" fmla="*/ 1095723 w 1357676"/>
                <a:gd name="connsiteY144" fmla="*/ 1076870 h 1956043"/>
                <a:gd name="connsiteX145" fmla="*/ 1079897 w 1357676"/>
                <a:gd name="connsiteY145" fmla="*/ 1136802 h 1956043"/>
                <a:gd name="connsiteX146" fmla="*/ 1087421 w 1357676"/>
                <a:gd name="connsiteY146" fmla="*/ 1149169 h 1956043"/>
                <a:gd name="connsiteX147" fmla="*/ 1087248 w 1357676"/>
                <a:gd name="connsiteY147" fmla="*/ 1176411 h 1956043"/>
                <a:gd name="connsiteX148" fmla="*/ 1062428 w 1357676"/>
                <a:gd name="connsiteY148" fmla="*/ 1201231 h 1956043"/>
                <a:gd name="connsiteX149" fmla="*/ 1036310 w 1357676"/>
                <a:gd name="connsiteY149" fmla="*/ 1209706 h 1956043"/>
                <a:gd name="connsiteX150" fmla="*/ 1027143 w 1357676"/>
                <a:gd name="connsiteY150" fmla="*/ 1227435 h 1956043"/>
                <a:gd name="connsiteX151" fmla="*/ 1042537 w 1357676"/>
                <a:gd name="connsiteY151" fmla="*/ 1235651 h 1956043"/>
                <a:gd name="connsiteX152" fmla="*/ 1041932 w 1357676"/>
                <a:gd name="connsiteY152" fmla="*/ 1242137 h 1956043"/>
                <a:gd name="connsiteX153" fmla="*/ 996961 w 1357676"/>
                <a:gd name="connsiteY153" fmla="*/ 1252255 h 1956043"/>
                <a:gd name="connsiteX154" fmla="*/ 993329 w 1357676"/>
                <a:gd name="connsiteY154" fmla="*/ 1242915 h 1956043"/>
                <a:gd name="connsiteX155" fmla="*/ 974476 w 1357676"/>
                <a:gd name="connsiteY155" fmla="*/ 1249661 h 1956043"/>
                <a:gd name="connsiteX156" fmla="*/ 951472 w 1357676"/>
                <a:gd name="connsiteY156" fmla="*/ 1235132 h 1956043"/>
                <a:gd name="connsiteX157" fmla="*/ 948618 w 1357676"/>
                <a:gd name="connsiteY157" fmla="*/ 1248191 h 1956043"/>
                <a:gd name="connsiteX158" fmla="*/ 959860 w 1357676"/>
                <a:gd name="connsiteY158" fmla="*/ 1271627 h 1956043"/>
                <a:gd name="connsiteX159" fmla="*/ 951472 w 1357676"/>
                <a:gd name="connsiteY159" fmla="*/ 1276903 h 1956043"/>
                <a:gd name="connsiteX160" fmla="*/ 950348 w 1357676"/>
                <a:gd name="connsiteY160" fmla="*/ 1290913 h 1956043"/>
                <a:gd name="connsiteX161" fmla="*/ 950348 w 1357676"/>
                <a:gd name="connsiteY161" fmla="*/ 1290913 h 1956043"/>
                <a:gd name="connsiteX162" fmla="*/ 966174 w 1357676"/>
                <a:gd name="connsiteY162" fmla="*/ 1298869 h 1956043"/>
                <a:gd name="connsiteX163" fmla="*/ 966174 w 1357676"/>
                <a:gd name="connsiteY163" fmla="*/ 1298869 h 1956043"/>
                <a:gd name="connsiteX164" fmla="*/ 966952 w 1357676"/>
                <a:gd name="connsiteY164" fmla="*/ 1299993 h 1956043"/>
                <a:gd name="connsiteX165" fmla="*/ 966952 w 1357676"/>
                <a:gd name="connsiteY165" fmla="*/ 1299993 h 1956043"/>
                <a:gd name="connsiteX166" fmla="*/ 962714 w 1357676"/>
                <a:gd name="connsiteY166" fmla="*/ 1314003 h 1956043"/>
                <a:gd name="connsiteX167" fmla="*/ 962714 w 1357676"/>
                <a:gd name="connsiteY167" fmla="*/ 1314003 h 1956043"/>
                <a:gd name="connsiteX168" fmla="*/ 955623 w 1357676"/>
                <a:gd name="connsiteY168" fmla="*/ 1317636 h 1956043"/>
                <a:gd name="connsiteX169" fmla="*/ 958131 w 1357676"/>
                <a:gd name="connsiteY169" fmla="*/ 1361136 h 1956043"/>
                <a:gd name="connsiteX170" fmla="*/ 914976 w 1357676"/>
                <a:gd name="connsiteY170" fmla="*/ 1369870 h 1956043"/>
                <a:gd name="connsiteX171" fmla="*/ 897507 w 1357676"/>
                <a:gd name="connsiteY171" fmla="*/ 1364768 h 1956043"/>
                <a:gd name="connsiteX172" fmla="*/ 879865 w 1357676"/>
                <a:gd name="connsiteY172" fmla="*/ 1329657 h 1956043"/>
                <a:gd name="connsiteX173" fmla="*/ 863952 w 1357676"/>
                <a:gd name="connsiteY173" fmla="*/ 1329484 h 1956043"/>
                <a:gd name="connsiteX174" fmla="*/ 857034 w 1357676"/>
                <a:gd name="connsiteY174" fmla="*/ 1321787 h 1956043"/>
                <a:gd name="connsiteX175" fmla="*/ 846829 w 1357676"/>
                <a:gd name="connsiteY175" fmla="*/ 1328100 h 1956043"/>
                <a:gd name="connsiteX176" fmla="*/ 816214 w 1357676"/>
                <a:gd name="connsiteY176" fmla="*/ 1323603 h 1956043"/>
                <a:gd name="connsiteX177" fmla="*/ 797880 w 1357676"/>
                <a:gd name="connsiteY177" fmla="*/ 1314522 h 1956043"/>
                <a:gd name="connsiteX178" fmla="*/ 778422 w 1357676"/>
                <a:gd name="connsiteY178" fmla="*/ 1324035 h 1956043"/>
                <a:gd name="connsiteX179" fmla="*/ 781276 w 1357676"/>
                <a:gd name="connsiteY179" fmla="*/ 1333635 h 1956043"/>
                <a:gd name="connsiteX180" fmla="*/ 759569 w 1357676"/>
                <a:gd name="connsiteY180" fmla="*/ 1363730 h 1956043"/>
                <a:gd name="connsiteX181" fmla="*/ 761039 w 1357676"/>
                <a:gd name="connsiteY181" fmla="*/ 1342024 h 1956043"/>
                <a:gd name="connsiteX182" fmla="*/ 741754 w 1357676"/>
                <a:gd name="connsiteY182" fmla="*/ 1333894 h 1956043"/>
                <a:gd name="connsiteX183" fmla="*/ 686492 w 1357676"/>
                <a:gd name="connsiteY183" fmla="*/ 1346866 h 1956043"/>
                <a:gd name="connsiteX184" fmla="*/ 674730 w 1357676"/>
                <a:gd name="connsiteY184" fmla="*/ 1363644 h 1956043"/>
                <a:gd name="connsiteX185" fmla="*/ 675163 w 1357676"/>
                <a:gd name="connsiteY185" fmla="*/ 1383016 h 1956043"/>
                <a:gd name="connsiteX186" fmla="*/ 663055 w 1357676"/>
                <a:gd name="connsiteY186" fmla="*/ 1401004 h 1956043"/>
                <a:gd name="connsiteX187" fmla="*/ 691854 w 1357676"/>
                <a:gd name="connsiteY187" fmla="*/ 1407576 h 1956043"/>
                <a:gd name="connsiteX188" fmla="*/ 694881 w 1357676"/>
                <a:gd name="connsiteY188" fmla="*/ 1438278 h 1956043"/>
                <a:gd name="connsiteX189" fmla="*/ 703183 w 1357676"/>
                <a:gd name="connsiteY189" fmla="*/ 1447617 h 1956043"/>
                <a:gd name="connsiteX190" fmla="*/ 690124 w 1357676"/>
                <a:gd name="connsiteY190" fmla="*/ 1448828 h 1956043"/>
                <a:gd name="connsiteX191" fmla="*/ 685973 w 1357676"/>
                <a:gd name="connsiteY191" fmla="*/ 1460936 h 1956043"/>
                <a:gd name="connsiteX192" fmla="*/ 688567 w 1357676"/>
                <a:gd name="connsiteY192" fmla="*/ 1518532 h 1956043"/>
                <a:gd name="connsiteX193" fmla="*/ 703702 w 1357676"/>
                <a:gd name="connsiteY193" fmla="*/ 1555460 h 1956043"/>
                <a:gd name="connsiteX194" fmla="*/ 694189 w 1357676"/>
                <a:gd name="connsiteY194" fmla="*/ 1555979 h 1956043"/>
                <a:gd name="connsiteX195" fmla="*/ 695918 w 1357676"/>
                <a:gd name="connsiteY195" fmla="*/ 1575178 h 1956043"/>
                <a:gd name="connsiteX196" fmla="*/ 709842 w 1357676"/>
                <a:gd name="connsiteY196" fmla="*/ 1573362 h 1956043"/>
                <a:gd name="connsiteX197" fmla="*/ 705258 w 1357676"/>
                <a:gd name="connsiteY197" fmla="*/ 1579243 h 1956043"/>
                <a:gd name="connsiteX198" fmla="*/ 711744 w 1357676"/>
                <a:gd name="connsiteY198" fmla="*/ 1585642 h 1956043"/>
                <a:gd name="connsiteX199" fmla="*/ 723333 w 1357676"/>
                <a:gd name="connsiteY199" fmla="*/ 1573016 h 1956043"/>
                <a:gd name="connsiteX200" fmla="*/ 718663 w 1357676"/>
                <a:gd name="connsiteY200" fmla="*/ 1597836 h 1956043"/>
                <a:gd name="connsiteX201" fmla="*/ 725755 w 1357676"/>
                <a:gd name="connsiteY201" fmla="*/ 1620062 h 1956043"/>
                <a:gd name="connsiteX202" fmla="*/ 746337 w 1357676"/>
                <a:gd name="connsiteY202" fmla="*/ 1616084 h 1956043"/>
                <a:gd name="connsiteX203" fmla="*/ 750142 w 1357676"/>
                <a:gd name="connsiteY203" fmla="*/ 1627845 h 1956043"/>
                <a:gd name="connsiteX204" fmla="*/ 735181 w 1357676"/>
                <a:gd name="connsiteY204" fmla="*/ 1647736 h 1956043"/>
                <a:gd name="connsiteX205" fmla="*/ 757493 w 1357676"/>
                <a:gd name="connsiteY205" fmla="*/ 1662957 h 1956043"/>
                <a:gd name="connsiteX206" fmla="*/ 743570 w 1357676"/>
                <a:gd name="connsiteY206" fmla="*/ 1685874 h 1956043"/>
                <a:gd name="connsiteX207" fmla="*/ 746770 w 1357676"/>
                <a:gd name="connsiteY207" fmla="*/ 1697031 h 1956043"/>
                <a:gd name="connsiteX208" fmla="*/ 725668 w 1357676"/>
                <a:gd name="connsiteY208" fmla="*/ 1703430 h 1956043"/>
                <a:gd name="connsiteX209" fmla="*/ 732327 w 1357676"/>
                <a:gd name="connsiteY209" fmla="*/ 1747622 h 1956043"/>
                <a:gd name="connsiteX210" fmla="*/ 712955 w 1357676"/>
                <a:gd name="connsiteY210" fmla="*/ 1766130 h 1956043"/>
                <a:gd name="connsiteX211" fmla="*/ 713042 w 1357676"/>
                <a:gd name="connsiteY211" fmla="*/ 1780659 h 1956043"/>
                <a:gd name="connsiteX212" fmla="*/ 722122 w 1357676"/>
                <a:gd name="connsiteY212" fmla="*/ 1782215 h 1956043"/>
                <a:gd name="connsiteX213" fmla="*/ 732846 w 1357676"/>
                <a:gd name="connsiteY213" fmla="*/ 1801847 h 1956043"/>
                <a:gd name="connsiteX214" fmla="*/ 732846 w 1357676"/>
                <a:gd name="connsiteY214" fmla="*/ 1801847 h 1956043"/>
                <a:gd name="connsiteX215" fmla="*/ 731289 w 1357676"/>
                <a:gd name="connsiteY215" fmla="*/ 1816376 h 1956043"/>
                <a:gd name="connsiteX216" fmla="*/ 721949 w 1357676"/>
                <a:gd name="connsiteY216" fmla="*/ 1815597 h 1956043"/>
                <a:gd name="connsiteX217" fmla="*/ 716674 w 1357676"/>
                <a:gd name="connsiteY217" fmla="*/ 1803490 h 1956043"/>
                <a:gd name="connsiteX218" fmla="*/ 715896 w 1357676"/>
                <a:gd name="connsiteY218" fmla="*/ 1812484 h 1956043"/>
                <a:gd name="connsiteX219" fmla="*/ 745386 w 1357676"/>
                <a:gd name="connsiteY219" fmla="*/ 1853217 h 1956043"/>
                <a:gd name="connsiteX220" fmla="*/ 734662 w 1357676"/>
                <a:gd name="connsiteY220" fmla="*/ 1859443 h 1956043"/>
                <a:gd name="connsiteX221" fmla="*/ 730857 w 1357676"/>
                <a:gd name="connsiteY221" fmla="*/ 1845606 h 1956043"/>
                <a:gd name="connsiteX222" fmla="*/ 711744 w 1357676"/>
                <a:gd name="connsiteY222" fmla="*/ 1842147 h 1956043"/>
                <a:gd name="connsiteX223" fmla="*/ 703788 w 1357676"/>
                <a:gd name="connsiteY223" fmla="*/ 1856417 h 1956043"/>
                <a:gd name="connsiteX224" fmla="*/ 703788 w 1357676"/>
                <a:gd name="connsiteY224" fmla="*/ 1856417 h 1956043"/>
                <a:gd name="connsiteX225" fmla="*/ 701540 w 1357676"/>
                <a:gd name="connsiteY225" fmla="*/ 1860568 h 1956043"/>
                <a:gd name="connsiteX226" fmla="*/ 701540 w 1357676"/>
                <a:gd name="connsiteY226" fmla="*/ 1860568 h 1956043"/>
                <a:gd name="connsiteX227" fmla="*/ 689778 w 1357676"/>
                <a:gd name="connsiteY227" fmla="*/ 1869735 h 1956043"/>
                <a:gd name="connsiteX228" fmla="*/ 667812 w 1357676"/>
                <a:gd name="connsiteY228" fmla="*/ 1858924 h 1956043"/>
                <a:gd name="connsiteX229" fmla="*/ 649132 w 1357676"/>
                <a:gd name="connsiteY229" fmla="*/ 1864286 h 1956043"/>
                <a:gd name="connsiteX230" fmla="*/ 650429 w 1357676"/>
                <a:gd name="connsiteY230" fmla="*/ 1882101 h 1956043"/>
                <a:gd name="connsiteX231" fmla="*/ 642992 w 1357676"/>
                <a:gd name="connsiteY231" fmla="*/ 1880545 h 1956043"/>
                <a:gd name="connsiteX232" fmla="*/ 637976 w 1357676"/>
                <a:gd name="connsiteY232" fmla="*/ 1892912 h 1956043"/>
                <a:gd name="connsiteX233" fmla="*/ 648267 w 1357676"/>
                <a:gd name="connsiteY233" fmla="*/ 1905106 h 1956043"/>
                <a:gd name="connsiteX234" fmla="*/ 627944 w 1357676"/>
                <a:gd name="connsiteY234" fmla="*/ 1920240 h 1956043"/>
                <a:gd name="connsiteX235" fmla="*/ 621977 w 1357676"/>
                <a:gd name="connsiteY235" fmla="*/ 1914965 h 1956043"/>
                <a:gd name="connsiteX236" fmla="*/ 617393 w 1357676"/>
                <a:gd name="connsiteY236" fmla="*/ 1933990 h 1956043"/>
                <a:gd name="connsiteX237" fmla="*/ 593178 w 1357676"/>
                <a:gd name="connsiteY237" fmla="*/ 1956044 h 1956043"/>
                <a:gd name="connsiteX238" fmla="*/ 583146 w 1357676"/>
                <a:gd name="connsiteY238" fmla="*/ 1945579 h 1956043"/>
                <a:gd name="connsiteX239" fmla="*/ 573893 w 1357676"/>
                <a:gd name="connsiteY239" fmla="*/ 1954833 h 1956043"/>
                <a:gd name="connsiteX240" fmla="*/ 566542 w 1357676"/>
                <a:gd name="connsiteY240" fmla="*/ 1943331 h 1956043"/>
                <a:gd name="connsiteX241" fmla="*/ 586519 w 1357676"/>
                <a:gd name="connsiteY241" fmla="*/ 1923526 h 1956043"/>
                <a:gd name="connsiteX242" fmla="*/ 579860 w 1357676"/>
                <a:gd name="connsiteY242" fmla="*/ 1894382 h 1956043"/>
                <a:gd name="connsiteX243" fmla="*/ 594735 w 1357676"/>
                <a:gd name="connsiteY243" fmla="*/ 1881410 h 1956043"/>
                <a:gd name="connsiteX244" fmla="*/ 600010 w 1357676"/>
                <a:gd name="connsiteY244" fmla="*/ 1896112 h 1956043"/>
                <a:gd name="connsiteX245" fmla="*/ 608053 w 1357676"/>
                <a:gd name="connsiteY245" fmla="*/ 1895506 h 1956043"/>
                <a:gd name="connsiteX246" fmla="*/ 620939 w 1357676"/>
                <a:gd name="connsiteY246" fmla="*/ 1880458 h 1956043"/>
                <a:gd name="connsiteX247" fmla="*/ 620160 w 1357676"/>
                <a:gd name="connsiteY247" fmla="*/ 1865065 h 1956043"/>
                <a:gd name="connsiteX248" fmla="*/ 591448 w 1357676"/>
                <a:gd name="connsiteY248" fmla="*/ 1866621 h 1956043"/>
                <a:gd name="connsiteX249" fmla="*/ 583319 w 1357676"/>
                <a:gd name="connsiteY249" fmla="*/ 1874405 h 1956043"/>
                <a:gd name="connsiteX250" fmla="*/ 575276 w 1357676"/>
                <a:gd name="connsiteY250" fmla="*/ 1862470 h 1956043"/>
                <a:gd name="connsiteX251" fmla="*/ 578217 w 1357676"/>
                <a:gd name="connsiteY251" fmla="*/ 1846644 h 1956043"/>
                <a:gd name="connsiteX252" fmla="*/ 564207 w 1357676"/>
                <a:gd name="connsiteY252" fmla="*/ 1857454 h 1956043"/>
                <a:gd name="connsiteX253" fmla="*/ 528490 w 1357676"/>
                <a:gd name="connsiteY253" fmla="*/ 1849585 h 1956043"/>
                <a:gd name="connsiteX254" fmla="*/ 528490 w 1357676"/>
                <a:gd name="connsiteY254" fmla="*/ 1849585 h 1956043"/>
                <a:gd name="connsiteX255" fmla="*/ 528490 w 1357676"/>
                <a:gd name="connsiteY255" fmla="*/ 1851919 h 1956043"/>
                <a:gd name="connsiteX256" fmla="*/ 528490 w 1357676"/>
                <a:gd name="connsiteY256" fmla="*/ 1851919 h 1956043"/>
                <a:gd name="connsiteX257" fmla="*/ 511453 w 1357676"/>
                <a:gd name="connsiteY257" fmla="*/ 1837217 h 1956043"/>
                <a:gd name="connsiteX258" fmla="*/ 513269 w 1357676"/>
                <a:gd name="connsiteY258" fmla="*/ 1826148 h 1956043"/>
                <a:gd name="connsiteX259" fmla="*/ 499605 w 1357676"/>
                <a:gd name="connsiteY259" fmla="*/ 1803317 h 1956043"/>
                <a:gd name="connsiteX260" fmla="*/ 508858 w 1357676"/>
                <a:gd name="connsiteY260" fmla="*/ 1785069 h 1956043"/>
                <a:gd name="connsiteX261" fmla="*/ 493811 w 1357676"/>
                <a:gd name="connsiteY261" fmla="*/ 1768551 h 1956043"/>
                <a:gd name="connsiteX262" fmla="*/ 500124 w 1357676"/>
                <a:gd name="connsiteY262" fmla="*/ 1763968 h 1956043"/>
                <a:gd name="connsiteX263" fmla="*/ 503583 w 1357676"/>
                <a:gd name="connsiteY263" fmla="*/ 1775816 h 1956043"/>
                <a:gd name="connsiteX264" fmla="*/ 506177 w 1357676"/>
                <a:gd name="connsiteY264" fmla="*/ 1763103 h 1956043"/>
                <a:gd name="connsiteX265" fmla="*/ 452645 w 1357676"/>
                <a:gd name="connsiteY265" fmla="*/ 1774605 h 1956043"/>
                <a:gd name="connsiteX266" fmla="*/ 464061 w 1357676"/>
                <a:gd name="connsiteY266" fmla="*/ 1832980 h 1956043"/>
                <a:gd name="connsiteX267" fmla="*/ 459477 w 1357676"/>
                <a:gd name="connsiteY267" fmla="*/ 1844050 h 1956043"/>
                <a:gd name="connsiteX268" fmla="*/ 453164 w 1357676"/>
                <a:gd name="connsiteY268" fmla="*/ 1841196 h 1956043"/>
                <a:gd name="connsiteX269" fmla="*/ 433792 w 1357676"/>
                <a:gd name="connsiteY269" fmla="*/ 1855552 h 1956043"/>
                <a:gd name="connsiteX270" fmla="*/ 386573 w 1357676"/>
                <a:gd name="connsiteY270" fmla="*/ 1797004 h 1956043"/>
                <a:gd name="connsiteX271" fmla="*/ 371352 w 1357676"/>
                <a:gd name="connsiteY271" fmla="*/ 1791814 h 1956043"/>
                <a:gd name="connsiteX272" fmla="*/ 357429 w 1357676"/>
                <a:gd name="connsiteY272" fmla="*/ 1796744 h 1956043"/>
                <a:gd name="connsiteX273" fmla="*/ 357429 w 1357676"/>
                <a:gd name="connsiteY273" fmla="*/ 1796744 h 1956043"/>
                <a:gd name="connsiteX274" fmla="*/ 336241 w 1357676"/>
                <a:gd name="connsiteY274" fmla="*/ 1760508 h 1956043"/>
                <a:gd name="connsiteX275" fmla="*/ 322577 w 1357676"/>
                <a:gd name="connsiteY275" fmla="*/ 1704728 h 1956043"/>
                <a:gd name="connsiteX276" fmla="*/ 365991 w 1357676"/>
                <a:gd name="connsiteY276" fmla="*/ 1679302 h 1956043"/>
                <a:gd name="connsiteX277" fmla="*/ 388735 w 1357676"/>
                <a:gd name="connsiteY277" fmla="*/ 1645142 h 1956043"/>
                <a:gd name="connsiteX278" fmla="*/ 384584 w 1357676"/>
                <a:gd name="connsiteY278" fmla="*/ 1639261 h 1956043"/>
                <a:gd name="connsiteX279" fmla="*/ 358121 w 1357676"/>
                <a:gd name="connsiteY279" fmla="*/ 1639693 h 1956043"/>
                <a:gd name="connsiteX280" fmla="*/ 333992 w 1357676"/>
                <a:gd name="connsiteY280" fmla="*/ 1593426 h 1956043"/>
                <a:gd name="connsiteX281" fmla="*/ 336846 w 1357676"/>
                <a:gd name="connsiteY281" fmla="*/ 1565319 h 1956043"/>
                <a:gd name="connsiteX282" fmla="*/ 314880 w 1357676"/>
                <a:gd name="connsiteY282" fmla="*/ 1546899 h 1956043"/>
                <a:gd name="connsiteX283" fmla="*/ 320501 w 1357676"/>
                <a:gd name="connsiteY283" fmla="*/ 1512652 h 1956043"/>
                <a:gd name="connsiteX284" fmla="*/ 302340 w 1357676"/>
                <a:gd name="connsiteY284" fmla="*/ 1462492 h 1956043"/>
                <a:gd name="connsiteX285" fmla="*/ 259532 w 1357676"/>
                <a:gd name="connsiteY285" fmla="*/ 1419078 h 1956043"/>
                <a:gd name="connsiteX286" fmla="*/ 226150 w 1357676"/>
                <a:gd name="connsiteY286" fmla="*/ 1412333 h 1956043"/>
                <a:gd name="connsiteX287" fmla="*/ 146932 w 1357676"/>
                <a:gd name="connsiteY287" fmla="*/ 1439229 h 1956043"/>
                <a:gd name="connsiteX288" fmla="*/ 107756 w 1357676"/>
                <a:gd name="connsiteY288" fmla="*/ 1461282 h 1956043"/>
                <a:gd name="connsiteX289" fmla="*/ 61661 w 1357676"/>
                <a:gd name="connsiteY289" fmla="*/ 1466470 h 1956043"/>
                <a:gd name="connsiteX290" fmla="*/ 51630 w 1357676"/>
                <a:gd name="connsiteY290" fmla="*/ 1459206 h 1956043"/>
                <a:gd name="connsiteX291" fmla="*/ 43846 w 1357676"/>
                <a:gd name="connsiteY291" fmla="*/ 1431359 h 1956043"/>
                <a:gd name="connsiteX292" fmla="*/ 0 w 1357676"/>
                <a:gd name="connsiteY292" fmla="*/ 1393134 h 1956043"/>
                <a:gd name="connsiteX293" fmla="*/ 16259 w 1357676"/>
                <a:gd name="connsiteY293" fmla="*/ 1370908 h 1956043"/>
                <a:gd name="connsiteX294" fmla="*/ 35544 w 1357676"/>
                <a:gd name="connsiteY294" fmla="*/ 1370649 h 1956043"/>
                <a:gd name="connsiteX295" fmla="*/ 31652 w 1357676"/>
                <a:gd name="connsiteY295" fmla="*/ 1358196 h 1956043"/>
                <a:gd name="connsiteX296" fmla="*/ 43154 w 1357676"/>
                <a:gd name="connsiteY296" fmla="*/ 1333635 h 1956043"/>
                <a:gd name="connsiteX297" fmla="*/ 60710 w 1357676"/>
                <a:gd name="connsiteY297" fmla="*/ 1344445 h 1956043"/>
                <a:gd name="connsiteX298" fmla="*/ 70569 w 1357676"/>
                <a:gd name="connsiteY298" fmla="*/ 1338391 h 1956043"/>
                <a:gd name="connsiteX299" fmla="*/ 86136 w 1357676"/>
                <a:gd name="connsiteY299" fmla="*/ 1354477 h 1956043"/>
                <a:gd name="connsiteX300" fmla="*/ 81293 w 1357676"/>
                <a:gd name="connsiteY300" fmla="*/ 1327495 h 1956043"/>
                <a:gd name="connsiteX301" fmla="*/ 87520 w 1357676"/>
                <a:gd name="connsiteY301" fmla="*/ 1318933 h 1956043"/>
                <a:gd name="connsiteX302" fmla="*/ 60970 w 1357676"/>
                <a:gd name="connsiteY302" fmla="*/ 1298091 h 1956043"/>
                <a:gd name="connsiteX303" fmla="*/ 60278 w 1357676"/>
                <a:gd name="connsiteY303" fmla="*/ 1286675 h 1956043"/>
                <a:gd name="connsiteX304" fmla="*/ 75153 w 1357676"/>
                <a:gd name="connsiteY304" fmla="*/ 1276297 h 1956043"/>
                <a:gd name="connsiteX305" fmla="*/ 75239 w 1357676"/>
                <a:gd name="connsiteY305" fmla="*/ 1268081 h 1956043"/>
                <a:gd name="connsiteX306" fmla="*/ 95130 w 1357676"/>
                <a:gd name="connsiteY306" fmla="*/ 1262633 h 1956043"/>
                <a:gd name="connsiteX307" fmla="*/ 97378 w 1357676"/>
                <a:gd name="connsiteY307" fmla="*/ 1254331 h 1956043"/>
                <a:gd name="connsiteX308" fmla="*/ 117010 w 1357676"/>
                <a:gd name="connsiteY308" fmla="*/ 1247153 h 1956043"/>
                <a:gd name="connsiteX309" fmla="*/ 118221 w 1357676"/>
                <a:gd name="connsiteY309" fmla="*/ 1238505 h 1956043"/>
                <a:gd name="connsiteX310" fmla="*/ 131539 w 1357676"/>
                <a:gd name="connsiteY310" fmla="*/ 1255628 h 1956043"/>
                <a:gd name="connsiteX311" fmla="*/ 142868 w 1357676"/>
                <a:gd name="connsiteY311" fmla="*/ 1257271 h 1956043"/>
                <a:gd name="connsiteX312" fmla="*/ 153937 w 1357676"/>
                <a:gd name="connsiteY312" fmla="*/ 1239023 h 1956043"/>
                <a:gd name="connsiteX313" fmla="*/ 153937 w 1357676"/>
                <a:gd name="connsiteY313" fmla="*/ 1239023 h 1956043"/>
                <a:gd name="connsiteX314" fmla="*/ 151689 w 1357676"/>
                <a:gd name="connsiteY314" fmla="*/ 1235997 h 1956043"/>
                <a:gd name="connsiteX315" fmla="*/ 151689 w 1357676"/>
                <a:gd name="connsiteY315" fmla="*/ 1235997 h 1956043"/>
                <a:gd name="connsiteX316" fmla="*/ 136987 w 1357676"/>
                <a:gd name="connsiteY316" fmla="*/ 1221554 h 1956043"/>
                <a:gd name="connsiteX317" fmla="*/ 144943 w 1357676"/>
                <a:gd name="connsiteY317" fmla="*/ 1209966 h 1956043"/>
                <a:gd name="connsiteX318" fmla="*/ 165353 w 1357676"/>
                <a:gd name="connsiteY318" fmla="*/ 1208755 h 1956043"/>
                <a:gd name="connsiteX319" fmla="*/ 169072 w 1357676"/>
                <a:gd name="connsiteY319" fmla="*/ 1218095 h 1956043"/>
                <a:gd name="connsiteX320" fmla="*/ 183601 w 1357676"/>
                <a:gd name="connsiteY320" fmla="*/ 1219046 h 1956043"/>
                <a:gd name="connsiteX321" fmla="*/ 190606 w 1357676"/>
                <a:gd name="connsiteY321" fmla="*/ 1185837 h 1956043"/>
                <a:gd name="connsiteX322" fmla="*/ 181525 w 1357676"/>
                <a:gd name="connsiteY322" fmla="*/ 1176757 h 1956043"/>
                <a:gd name="connsiteX323" fmla="*/ 181093 w 1357676"/>
                <a:gd name="connsiteY323" fmla="*/ 1162228 h 1956043"/>
                <a:gd name="connsiteX324" fmla="*/ 164661 w 1357676"/>
                <a:gd name="connsiteY324" fmla="*/ 1157471 h 1956043"/>
                <a:gd name="connsiteX325" fmla="*/ 167169 w 1357676"/>
                <a:gd name="connsiteY325" fmla="*/ 1144067 h 1956043"/>
                <a:gd name="connsiteX326" fmla="*/ 157916 w 1357676"/>
                <a:gd name="connsiteY326" fmla="*/ 1121149 h 1956043"/>
                <a:gd name="connsiteX327" fmla="*/ 150305 w 1357676"/>
                <a:gd name="connsiteY327" fmla="*/ 1120457 h 1956043"/>
                <a:gd name="connsiteX328" fmla="*/ 148749 w 1357676"/>
                <a:gd name="connsiteY328" fmla="*/ 1111463 h 1956043"/>
                <a:gd name="connsiteX329" fmla="*/ 133614 w 1357676"/>
                <a:gd name="connsiteY329" fmla="*/ 1112328 h 1956043"/>
                <a:gd name="connsiteX330" fmla="*/ 137073 w 1357676"/>
                <a:gd name="connsiteY330" fmla="*/ 1098664 h 1956043"/>
                <a:gd name="connsiteX331" fmla="*/ 117010 w 1357676"/>
                <a:gd name="connsiteY331" fmla="*/ 1099442 h 1956043"/>
                <a:gd name="connsiteX332" fmla="*/ 104902 w 1357676"/>
                <a:gd name="connsiteY332" fmla="*/ 1089497 h 1956043"/>
                <a:gd name="connsiteX333" fmla="*/ 116837 w 1357676"/>
                <a:gd name="connsiteY333" fmla="*/ 1079292 h 1956043"/>
                <a:gd name="connsiteX334" fmla="*/ 118393 w 1357676"/>
                <a:gd name="connsiteY334" fmla="*/ 1069260 h 1956043"/>
                <a:gd name="connsiteX335" fmla="*/ 111216 w 1357676"/>
                <a:gd name="connsiteY335" fmla="*/ 1066147 h 1956043"/>
                <a:gd name="connsiteX336" fmla="*/ 130674 w 1357676"/>
                <a:gd name="connsiteY336" fmla="*/ 1052828 h 1956043"/>
                <a:gd name="connsiteX337" fmla="*/ 112772 w 1357676"/>
                <a:gd name="connsiteY337" fmla="*/ 1023338 h 1956043"/>
                <a:gd name="connsiteX338" fmla="*/ 122112 w 1357676"/>
                <a:gd name="connsiteY338" fmla="*/ 990907 h 1956043"/>
                <a:gd name="connsiteX339" fmla="*/ 148749 w 1357676"/>
                <a:gd name="connsiteY339" fmla="*/ 962628 h 1956043"/>
                <a:gd name="connsiteX340" fmla="*/ 163883 w 1357676"/>
                <a:gd name="connsiteY340" fmla="*/ 978627 h 1956043"/>
                <a:gd name="connsiteX341" fmla="*/ 181612 w 1357676"/>
                <a:gd name="connsiteY341" fmla="*/ 983384 h 1956043"/>
                <a:gd name="connsiteX342" fmla="*/ 199427 w 1357676"/>
                <a:gd name="connsiteY342" fmla="*/ 968336 h 1956043"/>
                <a:gd name="connsiteX343" fmla="*/ 208334 w 1357676"/>
                <a:gd name="connsiteY343" fmla="*/ 926565 h 1956043"/>
                <a:gd name="connsiteX344" fmla="*/ 194238 w 1357676"/>
                <a:gd name="connsiteY344" fmla="*/ 917485 h 1956043"/>
                <a:gd name="connsiteX345" fmla="*/ 201848 w 1357676"/>
                <a:gd name="connsiteY345" fmla="*/ 897940 h 1956043"/>
                <a:gd name="connsiteX346" fmla="*/ 185157 w 1357676"/>
                <a:gd name="connsiteY346" fmla="*/ 874244 h 1956043"/>
                <a:gd name="connsiteX347" fmla="*/ 193287 w 1357676"/>
                <a:gd name="connsiteY347" fmla="*/ 851845 h 1956043"/>
                <a:gd name="connsiteX348" fmla="*/ 193287 w 1357676"/>
                <a:gd name="connsiteY348" fmla="*/ 851845 h 1956043"/>
                <a:gd name="connsiteX349" fmla="*/ 216896 w 1357676"/>
                <a:gd name="connsiteY349" fmla="*/ 809642 h 1956043"/>
                <a:gd name="connsiteX350" fmla="*/ 196227 w 1357676"/>
                <a:gd name="connsiteY350" fmla="*/ 770466 h 1956043"/>
                <a:gd name="connsiteX351" fmla="*/ 198389 w 1357676"/>
                <a:gd name="connsiteY351" fmla="*/ 761558 h 1956043"/>
                <a:gd name="connsiteX352" fmla="*/ 198389 w 1357676"/>
                <a:gd name="connsiteY352" fmla="*/ 761558 h 1956043"/>
                <a:gd name="connsiteX353" fmla="*/ 201848 w 1357676"/>
                <a:gd name="connsiteY353" fmla="*/ 760434 h 1956043"/>
                <a:gd name="connsiteX354" fmla="*/ 201848 w 1357676"/>
                <a:gd name="connsiteY354" fmla="*/ 760434 h 1956043"/>
                <a:gd name="connsiteX355" fmla="*/ 271639 w 1357676"/>
                <a:gd name="connsiteY355" fmla="*/ 682168 h 1956043"/>
                <a:gd name="connsiteX356" fmla="*/ 285217 w 1357676"/>
                <a:gd name="connsiteY356" fmla="*/ 681216 h 1956043"/>
                <a:gd name="connsiteX357" fmla="*/ 293432 w 1357676"/>
                <a:gd name="connsiteY357" fmla="*/ 699291 h 1956043"/>
                <a:gd name="connsiteX358" fmla="*/ 322404 w 1357676"/>
                <a:gd name="connsiteY358" fmla="*/ 699291 h 1956043"/>
                <a:gd name="connsiteX359" fmla="*/ 362877 w 1357676"/>
                <a:gd name="connsiteY359" fmla="*/ 649910 h 1956043"/>
                <a:gd name="connsiteX360" fmla="*/ 378185 w 1357676"/>
                <a:gd name="connsiteY360" fmla="*/ 648872 h 1956043"/>
                <a:gd name="connsiteX361" fmla="*/ 372650 w 1357676"/>
                <a:gd name="connsiteY361" fmla="*/ 629501 h 1956043"/>
                <a:gd name="connsiteX362" fmla="*/ 377233 w 1357676"/>
                <a:gd name="connsiteY362" fmla="*/ 607880 h 1956043"/>
                <a:gd name="connsiteX363" fmla="*/ 388130 w 1357676"/>
                <a:gd name="connsiteY363" fmla="*/ 605026 h 1956043"/>
                <a:gd name="connsiteX364" fmla="*/ 386314 w 1357676"/>
                <a:gd name="connsiteY364" fmla="*/ 598713 h 1956043"/>
                <a:gd name="connsiteX365" fmla="*/ 420734 w 1357676"/>
                <a:gd name="connsiteY365" fmla="*/ 561093 h 1956043"/>
                <a:gd name="connsiteX366" fmla="*/ 410702 w 1357676"/>
                <a:gd name="connsiteY366" fmla="*/ 539819 h 1956043"/>
                <a:gd name="connsiteX367" fmla="*/ 403005 w 1357676"/>
                <a:gd name="connsiteY367" fmla="*/ 542500 h 1956043"/>
                <a:gd name="connsiteX368" fmla="*/ 415026 w 1357676"/>
                <a:gd name="connsiteY368" fmla="*/ 522523 h 1956043"/>
                <a:gd name="connsiteX369" fmla="*/ 401535 w 1357676"/>
                <a:gd name="connsiteY369" fmla="*/ 508080 h 1956043"/>
                <a:gd name="connsiteX370" fmla="*/ 415545 w 1357676"/>
                <a:gd name="connsiteY370" fmla="*/ 493119 h 1956043"/>
                <a:gd name="connsiteX371" fmla="*/ 432149 w 1357676"/>
                <a:gd name="connsiteY371" fmla="*/ 487930 h 1956043"/>
                <a:gd name="connsiteX372" fmla="*/ 486633 w 1357676"/>
                <a:gd name="connsiteY372" fmla="*/ 495281 h 1956043"/>
                <a:gd name="connsiteX373" fmla="*/ 501767 w 1357676"/>
                <a:gd name="connsiteY373" fmla="*/ 483692 h 1956043"/>
                <a:gd name="connsiteX374" fmla="*/ 521658 w 1357676"/>
                <a:gd name="connsiteY374" fmla="*/ 481963 h 1956043"/>
                <a:gd name="connsiteX375" fmla="*/ 511020 w 1357676"/>
                <a:gd name="connsiteY375" fmla="*/ 470201 h 1956043"/>
                <a:gd name="connsiteX376" fmla="*/ 511020 w 1357676"/>
                <a:gd name="connsiteY376" fmla="*/ 470201 h 1956043"/>
                <a:gd name="connsiteX377" fmla="*/ 508945 w 1357676"/>
                <a:gd name="connsiteY377" fmla="*/ 470201 h 1956043"/>
                <a:gd name="connsiteX378" fmla="*/ 508945 w 1357676"/>
                <a:gd name="connsiteY378" fmla="*/ 470201 h 1956043"/>
                <a:gd name="connsiteX379" fmla="*/ 508340 w 1357676"/>
                <a:gd name="connsiteY379" fmla="*/ 457921 h 1956043"/>
                <a:gd name="connsiteX380" fmla="*/ 542586 w 1357676"/>
                <a:gd name="connsiteY380" fmla="*/ 423069 h 1956043"/>
                <a:gd name="connsiteX381" fmla="*/ 536619 w 1357676"/>
                <a:gd name="connsiteY381" fmla="*/ 404043 h 1956043"/>
                <a:gd name="connsiteX382" fmla="*/ 547602 w 1357676"/>
                <a:gd name="connsiteY382" fmla="*/ 395135 h 1956043"/>
                <a:gd name="connsiteX383" fmla="*/ 533160 w 1357676"/>
                <a:gd name="connsiteY383" fmla="*/ 386400 h 1956043"/>
                <a:gd name="connsiteX384" fmla="*/ 525636 w 1357676"/>
                <a:gd name="connsiteY384" fmla="*/ 358034 h 1956043"/>
                <a:gd name="connsiteX385" fmla="*/ 530479 w 1357676"/>
                <a:gd name="connsiteY385" fmla="*/ 348175 h 1956043"/>
                <a:gd name="connsiteX386" fmla="*/ 522523 w 1357676"/>
                <a:gd name="connsiteY386" fmla="*/ 338230 h 1956043"/>
                <a:gd name="connsiteX387" fmla="*/ 506004 w 1357676"/>
                <a:gd name="connsiteY387" fmla="*/ 336154 h 1956043"/>
                <a:gd name="connsiteX388" fmla="*/ 452905 w 1357676"/>
                <a:gd name="connsiteY388" fmla="*/ 361580 h 1956043"/>
                <a:gd name="connsiteX389" fmla="*/ 431717 w 1357676"/>
                <a:gd name="connsiteY389" fmla="*/ 335030 h 1956043"/>
                <a:gd name="connsiteX390" fmla="*/ 466396 w 1357676"/>
                <a:gd name="connsiteY390" fmla="*/ 283401 h 1956043"/>
                <a:gd name="connsiteX391" fmla="*/ 475649 w 1357676"/>
                <a:gd name="connsiteY391" fmla="*/ 276655 h 1956043"/>
                <a:gd name="connsiteX392" fmla="*/ 485249 w 1357676"/>
                <a:gd name="connsiteY392" fmla="*/ 280460 h 1956043"/>
                <a:gd name="connsiteX393" fmla="*/ 487757 w 1357676"/>
                <a:gd name="connsiteY393" fmla="*/ 266796 h 1956043"/>
                <a:gd name="connsiteX394" fmla="*/ 500210 w 1357676"/>
                <a:gd name="connsiteY394" fmla="*/ 262732 h 1956043"/>
                <a:gd name="connsiteX395" fmla="*/ 497616 w 1357676"/>
                <a:gd name="connsiteY395" fmla="*/ 252786 h 1956043"/>
                <a:gd name="connsiteX396" fmla="*/ 507215 w 1357676"/>
                <a:gd name="connsiteY396" fmla="*/ 247684 h 1956043"/>
                <a:gd name="connsiteX397" fmla="*/ 527711 w 1357676"/>
                <a:gd name="connsiteY397" fmla="*/ 251402 h 1956043"/>
                <a:gd name="connsiteX398" fmla="*/ 567147 w 1357676"/>
                <a:gd name="connsiteY398" fmla="*/ 235230 h 1956043"/>
                <a:gd name="connsiteX399" fmla="*/ 586000 w 1357676"/>
                <a:gd name="connsiteY399" fmla="*/ 237046 h 1956043"/>
                <a:gd name="connsiteX400" fmla="*/ 595859 w 1357676"/>
                <a:gd name="connsiteY400" fmla="*/ 246819 h 1956043"/>
                <a:gd name="connsiteX401" fmla="*/ 615923 w 1357676"/>
                <a:gd name="connsiteY401" fmla="*/ 233414 h 1956043"/>
                <a:gd name="connsiteX402" fmla="*/ 641781 w 1357676"/>
                <a:gd name="connsiteY402" fmla="*/ 236528 h 1956043"/>
                <a:gd name="connsiteX403" fmla="*/ 646797 w 1357676"/>
                <a:gd name="connsiteY403" fmla="*/ 202800 h 1956043"/>
                <a:gd name="connsiteX404" fmla="*/ 631576 w 1357676"/>
                <a:gd name="connsiteY404" fmla="*/ 200032 h 1956043"/>
                <a:gd name="connsiteX405" fmla="*/ 631403 w 1357676"/>
                <a:gd name="connsiteY405" fmla="*/ 184293 h 1956043"/>
                <a:gd name="connsiteX406" fmla="*/ 615923 w 1357676"/>
                <a:gd name="connsiteY406" fmla="*/ 154889 h 1956043"/>
                <a:gd name="connsiteX407" fmla="*/ 686146 w 1357676"/>
                <a:gd name="connsiteY407" fmla="*/ 122890 h 1956043"/>
                <a:gd name="connsiteX408" fmla="*/ 697561 w 1357676"/>
                <a:gd name="connsiteY408" fmla="*/ 136468 h 1956043"/>
                <a:gd name="connsiteX409" fmla="*/ 718317 w 1357676"/>
                <a:gd name="connsiteY409" fmla="*/ 135863 h 1956043"/>
                <a:gd name="connsiteX410" fmla="*/ 726273 w 1357676"/>
                <a:gd name="connsiteY410" fmla="*/ 142954 h 1956043"/>
                <a:gd name="connsiteX411" fmla="*/ 719182 w 1357676"/>
                <a:gd name="connsiteY411" fmla="*/ 169158 h 1956043"/>
                <a:gd name="connsiteX412" fmla="*/ 728695 w 1357676"/>
                <a:gd name="connsiteY412" fmla="*/ 187579 h 1956043"/>
                <a:gd name="connsiteX413" fmla="*/ 751180 w 1357676"/>
                <a:gd name="connsiteY413" fmla="*/ 182563 h 1956043"/>
                <a:gd name="connsiteX414" fmla="*/ 763806 w 1357676"/>
                <a:gd name="connsiteY414" fmla="*/ 188789 h 1956043"/>
                <a:gd name="connsiteX415" fmla="*/ 777125 w 1357676"/>
                <a:gd name="connsiteY415" fmla="*/ 168985 h 1956043"/>
                <a:gd name="connsiteX416" fmla="*/ 795113 w 1357676"/>
                <a:gd name="connsiteY416" fmla="*/ 174779 h 1956043"/>
                <a:gd name="connsiteX417" fmla="*/ 799610 w 1357676"/>
                <a:gd name="connsiteY417" fmla="*/ 147624 h 1956043"/>
                <a:gd name="connsiteX418" fmla="*/ 821317 w 1357676"/>
                <a:gd name="connsiteY418" fmla="*/ 139927 h 1956043"/>
                <a:gd name="connsiteX419" fmla="*/ 831522 w 1357676"/>
                <a:gd name="connsiteY419" fmla="*/ 126350 h 1956043"/>
                <a:gd name="connsiteX420" fmla="*/ 845445 w 1357676"/>
                <a:gd name="connsiteY420" fmla="*/ 126696 h 1956043"/>
                <a:gd name="connsiteX421" fmla="*/ 849856 w 1357676"/>
                <a:gd name="connsiteY421" fmla="*/ 92449 h 1956043"/>
                <a:gd name="connsiteX422" fmla="*/ 880903 w 1357676"/>
                <a:gd name="connsiteY422" fmla="*/ 58289 h 1956043"/>
                <a:gd name="connsiteX423" fmla="*/ 861790 w 1357676"/>
                <a:gd name="connsiteY423" fmla="*/ 37533 h 1956043"/>
                <a:gd name="connsiteX424" fmla="*/ 908663 w 1357676"/>
                <a:gd name="connsiteY424" fmla="*/ 24042 h 1956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Lst>
              <a:rect l="l" t="t" r="r" b="b"/>
              <a:pathLst>
                <a:path w="1357676" h="1956043">
                  <a:moveTo>
                    <a:pt x="924576" y="9080"/>
                  </a:moveTo>
                  <a:lnTo>
                    <a:pt x="949310" y="0"/>
                  </a:lnTo>
                  <a:lnTo>
                    <a:pt x="946888" y="18594"/>
                  </a:lnTo>
                  <a:lnTo>
                    <a:pt x="956834" y="26809"/>
                  </a:lnTo>
                  <a:lnTo>
                    <a:pt x="975946" y="14961"/>
                  </a:lnTo>
                  <a:lnTo>
                    <a:pt x="989956" y="28798"/>
                  </a:lnTo>
                  <a:lnTo>
                    <a:pt x="1020917" y="18421"/>
                  </a:lnTo>
                  <a:lnTo>
                    <a:pt x="1027316" y="42549"/>
                  </a:lnTo>
                  <a:lnTo>
                    <a:pt x="1056028" y="70569"/>
                  </a:lnTo>
                  <a:lnTo>
                    <a:pt x="1049802" y="78871"/>
                  </a:lnTo>
                  <a:lnTo>
                    <a:pt x="1022906" y="64256"/>
                  </a:lnTo>
                  <a:lnTo>
                    <a:pt x="1020917" y="76796"/>
                  </a:lnTo>
                  <a:lnTo>
                    <a:pt x="1032159" y="93054"/>
                  </a:lnTo>
                  <a:lnTo>
                    <a:pt x="1019187" y="95735"/>
                  </a:lnTo>
                  <a:lnTo>
                    <a:pt x="1009501" y="84579"/>
                  </a:lnTo>
                  <a:lnTo>
                    <a:pt x="1018063" y="109226"/>
                  </a:lnTo>
                  <a:lnTo>
                    <a:pt x="998604" y="123755"/>
                  </a:lnTo>
                  <a:lnTo>
                    <a:pt x="1030084" y="164661"/>
                  </a:lnTo>
                  <a:lnTo>
                    <a:pt x="1021522" y="185763"/>
                  </a:lnTo>
                  <a:lnTo>
                    <a:pt x="1030775" y="210670"/>
                  </a:lnTo>
                  <a:lnTo>
                    <a:pt x="1022300" y="222172"/>
                  </a:lnTo>
                  <a:lnTo>
                    <a:pt x="994453" y="225631"/>
                  </a:lnTo>
                  <a:lnTo>
                    <a:pt x="983989" y="244916"/>
                  </a:lnTo>
                  <a:lnTo>
                    <a:pt x="993761" y="252267"/>
                  </a:lnTo>
                  <a:lnTo>
                    <a:pt x="989178" y="260137"/>
                  </a:lnTo>
                  <a:lnTo>
                    <a:pt x="968768" y="255727"/>
                  </a:lnTo>
                  <a:lnTo>
                    <a:pt x="985286" y="275271"/>
                  </a:lnTo>
                  <a:lnTo>
                    <a:pt x="1008982" y="293000"/>
                  </a:lnTo>
                  <a:lnTo>
                    <a:pt x="1024203" y="292308"/>
                  </a:lnTo>
                  <a:lnTo>
                    <a:pt x="1023338" y="304589"/>
                  </a:lnTo>
                  <a:lnTo>
                    <a:pt x="1045131" y="298708"/>
                  </a:lnTo>
                  <a:lnTo>
                    <a:pt x="1080416" y="318945"/>
                  </a:lnTo>
                  <a:lnTo>
                    <a:pt x="1099269" y="308999"/>
                  </a:lnTo>
                  <a:lnTo>
                    <a:pt x="1101691" y="282449"/>
                  </a:lnTo>
                  <a:lnTo>
                    <a:pt x="1083270" y="297584"/>
                  </a:lnTo>
                  <a:lnTo>
                    <a:pt x="1062860" y="258580"/>
                  </a:lnTo>
                  <a:lnTo>
                    <a:pt x="1085173" y="252527"/>
                  </a:lnTo>
                  <a:lnTo>
                    <a:pt x="1100912" y="237306"/>
                  </a:lnTo>
                  <a:lnTo>
                    <a:pt x="1116133" y="239554"/>
                  </a:lnTo>
                  <a:lnTo>
                    <a:pt x="1114490" y="219750"/>
                  </a:lnTo>
                  <a:lnTo>
                    <a:pt x="1127116" y="216464"/>
                  </a:lnTo>
                  <a:lnTo>
                    <a:pt x="1138359" y="224680"/>
                  </a:lnTo>
                  <a:lnTo>
                    <a:pt x="1138964" y="241284"/>
                  </a:lnTo>
                  <a:lnTo>
                    <a:pt x="1152801" y="251921"/>
                  </a:lnTo>
                  <a:lnTo>
                    <a:pt x="1144845" y="214042"/>
                  </a:lnTo>
                  <a:lnTo>
                    <a:pt x="1160152" y="222085"/>
                  </a:lnTo>
                  <a:lnTo>
                    <a:pt x="1162228" y="213783"/>
                  </a:lnTo>
                  <a:lnTo>
                    <a:pt x="1172952" y="211361"/>
                  </a:lnTo>
                  <a:lnTo>
                    <a:pt x="1188778" y="233068"/>
                  </a:lnTo>
                  <a:lnTo>
                    <a:pt x="1187394" y="248548"/>
                  </a:lnTo>
                  <a:lnTo>
                    <a:pt x="1187394" y="248548"/>
                  </a:lnTo>
                  <a:lnTo>
                    <a:pt x="1185664" y="266969"/>
                  </a:lnTo>
                  <a:lnTo>
                    <a:pt x="1198550" y="297497"/>
                  </a:lnTo>
                  <a:lnTo>
                    <a:pt x="1193534" y="308480"/>
                  </a:lnTo>
                  <a:lnTo>
                    <a:pt x="1209966" y="314448"/>
                  </a:lnTo>
                  <a:lnTo>
                    <a:pt x="1211782" y="328371"/>
                  </a:lnTo>
                  <a:lnTo>
                    <a:pt x="1257617" y="333560"/>
                  </a:lnTo>
                  <a:lnTo>
                    <a:pt x="1253033" y="355526"/>
                  </a:lnTo>
                  <a:lnTo>
                    <a:pt x="1269897" y="364780"/>
                  </a:lnTo>
                  <a:lnTo>
                    <a:pt x="1264881" y="379222"/>
                  </a:lnTo>
                  <a:lnTo>
                    <a:pt x="1289269" y="388995"/>
                  </a:lnTo>
                  <a:lnTo>
                    <a:pt x="1303625" y="384238"/>
                  </a:lnTo>
                  <a:lnTo>
                    <a:pt x="1308901" y="396000"/>
                  </a:lnTo>
                  <a:lnTo>
                    <a:pt x="1318327" y="392022"/>
                  </a:lnTo>
                  <a:lnTo>
                    <a:pt x="1334932" y="409232"/>
                  </a:lnTo>
                  <a:lnTo>
                    <a:pt x="1357676" y="415112"/>
                  </a:lnTo>
                  <a:lnTo>
                    <a:pt x="1338391" y="445381"/>
                  </a:lnTo>
                  <a:lnTo>
                    <a:pt x="1343666" y="467780"/>
                  </a:lnTo>
                  <a:lnTo>
                    <a:pt x="1336661" y="479022"/>
                  </a:lnTo>
                  <a:lnTo>
                    <a:pt x="1318500" y="443824"/>
                  </a:lnTo>
                  <a:lnTo>
                    <a:pt x="1292988" y="455932"/>
                  </a:lnTo>
                  <a:lnTo>
                    <a:pt x="1323343" y="475995"/>
                  </a:lnTo>
                  <a:lnTo>
                    <a:pt x="1307171" y="503756"/>
                  </a:lnTo>
                  <a:lnTo>
                    <a:pt x="1312187" y="517420"/>
                  </a:lnTo>
                  <a:lnTo>
                    <a:pt x="1304922" y="525636"/>
                  </a:lnTo>
                  <a:lnTo>
                    <a:pt x="1340467" y="546910"/>
                  </a:lnTo>
                  <a:lnTo>
                    <a:pt x="1345742" y="554953"/>
                  </a:lnTo>
                  <a:lnTo>
                    <a:pt x="1333721" y="561439"/>
                  </a:lnTo>
                  <a:lnTo>
                    <a:pt x="1339948" y="570866"/>
                  </a:lnTo>
                  <a:lnTo>
                    <a:pt x="1308122" y="584011"/>
                  </a:lnTo>
                  <a:lnTo>
                    <a:pt x="1293075" y="568617"/>
                  </a:lnTo>
                  <a:lnTo>
                    <a:pt x="1283821" y="574239"/>
                  </a:lnTo>
                  <a:lnTo>
                    <a:pt x="1248882" y="566282"/>
                  </a:lnTo>
                  <a:lnTo>
                    <a:pt x="1237986" y="593870"/>
                  </a:lnTo>
                  <a:lnTo>
                    <a:pt x="1249747" y="606064"/>
                  </a:lnTo>
                  <a:lnTo>
                    <a:pt x="1250958" y="622063"/>
                  </a:lnTo>
                  <a:lnTo>
                    <a:pt x="1262114" y="625955"/>
                  </a:lnTo>
                  <a:lnTo>
                    <a:pt x="1243348" y="632268"/>
                  </a:lnTo>
                  <a:lnTo>
                    <a:pt x="1240667" y="627079"/>
                  </a:lnTo>
                  <a:lnTo>
                    <a:pt x="1233921" y="634862"/>
                  </a:lnTo>
                  <a:lnTo>
                    <a:pt x="1199847" y="628117"/>
                  </a:lnTo>
                  <a:lnTo>
                    <a:pt x="1201836" y="644462"/>
                  </a:lnTo>
                  <a:lnTo>
                    <a:pt x="1207717" y="636419"/>
                  </a:lnTo>
                  <a:lnTo>
                    <a:pt x="1220516" y="637284"/>
                  </a:lnTo>
                  <a:lnTo>
                    <a:pt x="1211609" y="657953"/>
                  </a:lnTo>
                  <a:lnTo>
                    <a:pt x="1233834" y="645932"/>
                  </a:lnTo>
                  <a:lnTo>
                    <a:pt x="1255109" y="664612"/>
                  </a:lnTo>
                  <a:lnTo>
                    <a:pt x="1253379" y="674125"/>
                  </a:lnTo>
                  <a:lnTo>
                    <a:pt x="1259866" y="673433"/>
                  </a:lnTo>
                  <a:lnTo>
                    <a:pt x="1260557" y="680179"/>
                  </a:lnTo>
                  <a:lnTo>
                    <a:pt x="1239715" y="694794"/>
                  </a:lnTo>
                  <a:lnTo>
                    <a:pt x="1239110" y="709928"/>
                  </a:lnTo>
                  <a:lnTo>
                    <a:pt x="1248277" y="706123"/>
                  </a:lnTo>
                  <a:lnTo>
                    <a:pt x="1242223" y="722036"/>
                  </a:lnTo>
                  <a:lnTo>
                    <a:pt x="1230635" y="719787"/>
                  </a:lnTo>
                  <a:lnTo>
                    <a:pt x="1225705" y="729646"/>
                  </a:lnTo>
                  <a:lnTo>
                    <a:pt x="1216971" y="725668"/>
                  </a:lnTo>
                  <a:lnTo>
                    <a:pt x="1216971" y="725668"/>
                  </a:lnTo>
                  <a:lnTo>
                    <a:pt x="1213425" y="724371"/>
                  </a:lnTo>
                  <a:lnTo>
                    <a:pt x="1213425" y="724371"/>
                  </a:lnTo>
                  <a:lnTo>
                    <a:pt x="1201144" y="733711"/>
                  </a:lnTo>
                  <a:lnTo>
                    <a:pt x="1196129" y="752478"/>
                  </a:lnTo>
                  <a:lnTo>
                    <a:pt x="1201490" y="774963"/>
                  </a:lnTo>
                  <a:lnTo>
                    <a:pt x="1186270" y="774617"/>
                  </a:lnTo>
                  <a:lnTo>
                    <a:pt x="1184021" y="787762"/>
                  </a:lnTo>
                  <a:lnTo>
                    <a:pt x="1193275" y="790702"/>
                  </a:lnTo>
                  <a:lnTo>
                    <a:pt x="1194139" y="805145"/>
                  </a:lnTo>
                  <a:lnTo>
                    <a:pt x="1176670" y="834203"/>
                  </a:lnTo>
                  <a:lnTo>
                    <a:pt x="1184626" y="844148"/>
                  </a:lnTo>
                  <a:lnTo>
                    <a:pt x="1160498" y="864817"/>
                  </a:lnTo>
                  <a:lnTo>
                    <a:pt x="1159028" y="890675"/>
                  </a:lnTo>
                  <a:lnTo>
                    <a:pt x="1205036" y="900102"/>
                  </a:lnTo>
                  <a:lnTo>
                    <a:pt x="1209360" y="889811"/>
                  </a:lnTo>
                  <a:lnTo>
                    <a:pt x="1198982" y="876492"/>
                  </a:lnTo>
                  <a:lnTo>
                    <a:pt x="1201577" y="867325"/>
                  </a:lnTo>
                  <a:lnTo>
                    <a:pt x="1227435" y="859455"/>
                  </a:lnTo>
                  <a:lnTo>
                    <a:pt x="1256925" y="864039"/>
                  </a:lnTo>
                  <a:lnTo>
                    <a:pt x="1272665" y="906069"/>
                  </a:lnTo>
                  <a:lnTo>
                    <a:pt x="1254331" y="905291"/>
                  </a:lnTo>
                  <a:lnTo>
                    <a:pt x="1247672" y="916360"/>
                  </a:lnTo>
                  <a:lnTo>
                    <a:pt x="1260990" y="963839"/>
                  </a:lnTo>
                  <a:lnTo>
                    <a:pt x="1248536" y="986843"/>
                  </a:lnTo>
                  <a:lnTo>
                    <a:pt x="1250266" y="998172"/>
                  </a:lnTo>
                  <a:lnTo>
                    <a:pt x="1250266" y="998172"/>
                  </a:lnTo>
                  <a:lnTo>
                    <a:pt x="1237294" y="1040894"/>
                  </a:lnTo>
                  <a:lnTo>
                    <a:pt x="1226397" y="1045132"/>
                  </a:lnTo>
                  <a:lnTo>
                    <a:pt x="1204431" y="1077735"/>
                  </a:lnTo>
                  <a:lnTo>
                    <a:pt x="1172865" y="1095291"/>
                  </a:lnTo>
                  <a:lnTo>
                    <a:pt x="1161968" y="1098664"/>
                  </a:lnTo>
                  <a:lnTo>
                    <a:pt x="1155828" y="1089843"/>
                  </a:lnTo>
                  <a:lnTo>
                    <a:pt x="1148996" y="1101258"/>
                  </a:lnTo>
                  <a:lnTo>
                    <a:pt x="1121495" y="1087162"/>
                  </a:lnTo>
                  <a:lnTo>
                    <a:pt x="1117949" y="1076870"/>
                  </a:lnTo>
                  <a:lnTo>
                    <a:pt x="1106274" y="1082405"/>
                  </a:lnTo>
                  <a:lnTo>
                    <a:pt x="1095723" y="1076870"/>
                  </a:lnTo>
                  <a:lnTo>
                    <a:pt x="1079897" y="1136802"/>
                  </a:lnTo>
                  <a:lnTo>
                    <a:pt x="1087421" y="1149169"/>
                  </a:lnTo>
                  <a:lnTo>
                    <a:pt x="1087248" y="1176411"/>
                  </a:lnTo>
                  <a:lnTo>
                    <a:pt x="1062428" y="1201231"/>
                  </a:lnTo>
                  <a:lnTo>
                    <a:pt x="1036310" y="1209706"/>
                  </a:lnTo>
                  <a:lnTo>
                    <a:pt x="1027143" y="1227435"/>
                  </a:lnTo>
                  <a:lnTo>
                    <a:pt x="1042537" y="1235651"/>
                  </a:lnTo>
                  <a:lnTo>
                    <a:pt x="1041932" y="1242137"/>
                  </a:lnTo>
                  <a:lnTo>
                    <a:pt x="996961" y="1252255"/>
                  </a:lnTo>
                  <a:lnTo>
                    <a:pt x="993329" y="1242915"/>
                  </a:lnTo>
                  <a:lnTo>
                    <a:pt x="974476" y="1249661"/>
                  </a:lnTo>
                  <a:lnTo>
                    <a:pt x="951472" y="1235132"/>
                  </a:lnTo>
                  <a:lnTo>
                    <a:pt x="948618" y="1248191"/>
                  </a:lnTo>
                  <a:lnTo>
                    <a:pt x="959860" y="1271627"/>
                  </a:lnTo>
                  <a:lnTo>
                    <a:pt x="951472" y="1276903"/>
                  </a:lnTo>
                  <a:lnTo>
                    <a:pt x="950348" y="1290913"/>
                  </a:lnTo>
                  <a:lnTo>
                    <a:pt x="950348" y="1290913"/>
                  </a:lnTo>
                  <a:lnTo>
                    <a:pt x="966174" y="1298869"/>
                  </a:lnTo>
                  <a:lnTo>
                    <a:pt x="966174" y="1298869"/>
                  </a:lnTo>
                  <a:lnTo>
                    <a:pt x="966952" y="1299993"/>
                  </a:lnTo>
                  <a:lnTo>
                    <a:pt x="966952" y="1299993"/>
                  </a:lnTo>
                  <a:lnTo>
                    <a:pt x="962714" y="1314003"/>
                  </a:lnTo>
                  <a:lnTo>
                    <a:pt x="962714" y="1314003"/>
                  </a:lnTo>
                  <a:lnTo>
                    <a:pt x="955623" y="1317636"/>
                  </a:lnTo>
                  <a:lnTo>
                    <a:pt x="958131" y="1361136"/>
                  </a:lnTo>
                  <a:lnTo>
                    <a:pt x="914976" y="1369870"/>
                  </a:lnTo>
                  <a:lnTo>
                    <a:pt x="897507" y="1364768"/>
                  </a:lnTo>
                  <a:lnTo>
                    <a:pt x="879865" y="1329657"/>
                  </a:lnTo>
                  <a:lnTo>
                    <a:pt x="863952" y="1329484"/>
                  </a:lnTo>
                  <a:lnTo>
                    <a:pt x="857034" y="1321787"/>
                  </a:lnTo>
                  <a:lnTo>
                    <a:pt x="846829" y="1328100"/>
                  </a:lnTo>
                  <a:lnTo>
                    <a:pt x="816214" y="1323603"/>
                  </a:lnTo>
                  <a:lnTo>
                    <a:pt x="797880" y="1314522"/>
                  </a:lnTo>
                  <a:lnTo>
                    <a:pt x="778422" y="1324035"/>
                  </a:lnTo>
                  <a:lnTo>
                    <a:pt x="781276" y="1333635"/>
                  </a:lnTo>
                  <a:lnTo>
                    <a:pt x="759569" y="1363730"/>
                  </a:lnTo>
                  <a:lnTo>
                    <a:pt x="761039" y="1342024"/>
                  </a:lnTo>
                  <a:lnTo>
                    <a:pt x="741754" y="1333894"/>
                  </a:lnTo>
                  <a:lnTo>
                    <a:pt x="686492" y="1346866"/>
                  </a:lnTo>
                  <a:lnTo>
                    <a:pt x="674730" y="1363644"/>
                  </a:lnTo>
                  <a:lnTo>
                    <a:pt x="675163" y="1383016"/>
                  </a:lnTo>
                  <a:lnTo>
                    <a:pt x="663055" y="1401004"/>
                  </a:lnTo>
                  <a:lnTo>
                    <a:pt x="691854" y="1407576"/>
                  </a:lnTo>
                  <a:lnTo>
                    <a:pt x="694881" y="1438278"/>
                  </a:lnTo>
                  <a:lnTo>
                    <a:pt x="703183" y="1447617"/>
                  </a:lnTo>
                  <a:lnTo>
                    <a:pt x="690124" y="1448828"/>
                  </a:lnTo>
                  <a:lnTo>
                    <a:pt x="685973" y="1460936"/>
                  </a:lnTo>
                  <a:lnTo>
                    <a:pt x="688567" y="1518532"/>
                  </a:lnTo>
                  <a:lnTo>
                    <a:pt x="703702" y="1555460"/>
                  </a:lnTo>
                  <a:lnTo>
                    <a:pt x="694189" y="1555979"/>
                  </a:lnTo>
                  <a:lnTo>
                    <a:pt x="695918" y="1575178"/>
                  </a:lnTo>
                  <a:lnTo>
                    <a:pt x="709842" y="1573362"/>
                  </a:lnTo>
                  <a:lnTo>
                    <a:pt x="705258" y="1579243"/>
                  </a:lnTo>
                  <a:lnTo>
                    <a:pt x="711744" y="1585642"/>
                  </a:lnTo>
                  <a:lnTo>
                    <a:pt x="723333" y="1573016"/>
                  </a:lnTo>
                  <a:lnTo>
                    <a:pt x="718663" y="1597836"/>
                  </a:lnTo>
                  <a:lnTo>
                    <a:pt x="725755" y="1620062"/>
                  </a:lnTo>
                  <a:lnTo>
                    <a:pt x="746337" y="1616084"/>
                  </a:lnTo>
                  <a:lnTo>
                    <a:pt x="750142" y="1627845"/>
                  </a:lnTo>
                  <a:lnTo>
                    <a:pt x="735181" y="1647736"/>
                  </a:lnTo>
                  <a:lnTo>
                    <a:pt x="757493" y="1662957"/>
                  </a:lnTo>
                  <a:lnTo>
                    <a:pt x="743570" y="1685874"/>
                  </a:lnTo>
                  <a:lnTo>
                    <a:pt x="746770" y="1697031"/>
                  </a:lnTo>
                  <a:lnTo>
                    <a:pt x="725668" y="1703430"/>
                  </a:lnTo>
                  <a:lnTo>
                    <a:pt x="732327" y="1747622"/>
                  </a:lnTo>
                  <a:lnTo>
                    <a:pt x="712955" y="1766130"/>
                  </a:lnTo>
                  <a:lnTo>
                    <a:pt x="713042" y="1780659"/>
                  </a:lnTo>
                  <a:lnTo>
                    <a:pt x="722122" y="1782215"/>
                  </a:lnTo>
                  <a:lnTo>
                    <a:pt x="732846" y="1801847"/>
                  </a:lnTo>
                  <a:lnTo>
                    <a:pt x="732846" y="1801847"/>
                  </a:lnTo>
                  <a:lnTo>
                    <a:pt x="731289" y="1816376"/>
                  </a:lnTo>
                  <a:lnTo>
                    <a:pt x="721949" y="1815597"/>
                  </a:lnTo>
                  <a:lnTo>
                    <a:pt x="716674" y="1803490"/>
                  </a:lnTo>
                  <a:lnTo>
                    <a:pt x="715896" y="1812484"/>
                  </a:lnTo>
                  <a:lnTo>
                    <a:pt x="745386" y="1853217"/>
                  </a:lnTo>
                  <a:lnTo>
                    <a:pt x="734662" y="1859443"/>
                  </a:lnTo>
                  <a:lnTo>
                    <a:pt x="730857" y="1845606"/>
                  </a:lnTo>
                  <a:lnTo>
                    <a:pt x="711744" y="1842147"/>
                  </a:lnTo>
                  <a:lnTo>
                    <a:pt x="703788" y="1856417"/>
                  </a:lnTo>
                  <a:lnTo>
                    <a:pt x="703788" y="1856417"/>
                  </a:lnTo>
                  <a:lnTo>
                    <a:pt x="701540" y="1860568"/>
                  </a:lnTo>
                  <a:lnTo>
                    <a:pt x="701540" y="1860568"/>
                  </a:lnTo>
                  <a:lnTo>
                    <a:pt x="689778" y="1869735"/>
                  </a:lnTo>
                  <a:lnTo>
                    <a:pt x="667812" y="1858924"/>
                  </a:lnTo>
                  <a:lnTo>
                    <a:pt x="649132" y="1864286"/>
                  </a:lnTo>
                  <a:lnTo>
                    <a:pt x="650429" y="1882101"/>
                  </a:lnTo>
                  <a:lnTo>
                    <a:pt x="642992" y="1880545"/>
                  </a:lnTo>
                  <a:lnTo>
                    <a:pt x="637976" y="1892912"/>
                  </a:lnTo>
                  <a:lnTo>
                    <a:pt x="648267" y="1905106"/>
                  </a:lnTo>
                  <a:lnTo>
                    <a:pt x="627944" y="1920240"/>
                  </a:lnTo>
                  <a:lnTo>
                    <a:pt x="621977" y="1914965"/>
                  </a:lnTo>
                  <a:lnTo>
                    <a:pt x="617393" y="1933990"/>
                  </a:lnTo>
                  <a:lnTo>
                    <a:pt x="593178" y="1956044"/>
                  </a:lnTo>
                  <a:lnTo>
                    <a:pt x="583146" y="1945579"/>
                  </a:lnTo>
                  <a:lnTo>
                    <a:pt x="573893" y="1954833"/>
                  </a:lnTo>
                  <a:lnTo>
                    <a:pt x="566542" y="1943331"/>
                  </a:lnTo>
                  <a:lnTo>
                    <a:pt x="586519" y="1923526"/>
                  </a:lnTo>
                  <a:lnTo>
                    <a:pt x="579860" y="1894382"/>
                  </a:lnTo>
                  <a:lnTo>
                    <a:pt x="594735" y="1881410"/>
                  </a:lnTo>
                  <a:lnTo>
                    <a:pt x="600010" y="1896112"/>
                  </a:lnTo>
                  <a:lnTo>
                    <a:pt x="608053" y="1895506"/>
                  </a:lnTo>
                  <a:lnTo>
                    <a:pt x="620939" y="1880458"/>
                  </a:lnTo>
                  <a:lnTo>
                    <a:pt x="620160" y="1865065"/>
                  </a:lnTo>
                  <a:lnTo>
                    <a:pt x="591448" y="1866621"/>
                  </a:lnTo>
                  <a:lnTo>
                    <a:pt x="583319" y="1874405"/>
                  </a:lnTo>
                  <a:lnTo>
                    <a:pt x="575276" y="1862470"/>
                  </a:lnTo>
                  <a:lnTo>
                    <a:pt x="578217" y="1846644"/>
                  </a:lnTo>
                  <a:lnTo>
                    <a:pt x="564207" y="1857454"/>
                  </a:lnTo>
                  <a:lnTo>
                    <a:pt x="528490" y="1849585"/>
                  </a:lnTo>
                  <a:lnTo>
                    <a:pt x="528490" y="1849585"/>
                  </a:lnTo>
                  <a:lnTo>
                    <a:pt x="528490" y="1851919"/>
                  </a:lnTo>
                  <a:lnTo>
                    <a:pt x="528490" y="1851919"/>
                  </a:lnTo>
                  <a:lnTo>
                    <a:pt x="511453" y="1837217"/>
                  </a:lnTo>
                  <a:lnTo>
                    <a:pt x="513269" y="1826148"/>
                  </a:lnTo>
                  <a:lnTo>
                    <a:pt x="499605" y="1803317"/>
                  </a:lnTo>
                  <a:lnTo>
                    <a:pt x="508858" y="1785069"/>
                  </a:lnTo>
                  <a:lnTo>
                    <a:pt x="493811" y="1768551"/>
                  </a:lnTo>
                  <a:lnTo>
                    <a:pt x="500124" y="1763968"/>
                  </a:lnTo>
                  <a:lnTo>
                    <a:pt x="503583" y="1775816"/>
                  </a:lnTo>
                  <a:lnTo>
                    <a:pt x="506177" y="1763103"/>
                  </a:lnTo>
                  <a:lnTo>
                    <a:pt x="452645" y="1774605"/>
                  </a:lnTo>
                  <a:lnTo>
                    <a:pt x="464061" y="1832980"/>
                  </a:lnTo>
                  <a:lnTo>
                    <a:pt x="459477" y="1844050"/>
                  </a:lnTo>
                  <a:lnTo>
                    <a:pt x="453164" y="1841196"/>
                  </a:lnTo>
                  <a:lnTo>
                    <a:pt x="433792" y="1855552"/>
                  </a:lnTo>
                  <a:lnTo>
                    <a:pt x="386573" y="1797004"/>
                  </a:lnTo>
                  <a:lnTo>
                    <a:pt x="371352" y="1791814"/>
                  </a:lnTo>
                  <a:lnTo>
                    <a:pt x="357429" y="1796744"/>
                  </a:lnTo>
                  <a:lnTo>
                    <a:pt x="357429" y="1796744"/>
                  </a:lnTo>
                  <a:lnTo>
                    <a:pt x="336241" y="1760508"/>
                  </a:lnTo>
                  <a:lnTo>
                    <a:pt x="322577" y="1704728"/>
                  </a:lnTo>
                  <a:lnTo>
                    <a:pt x="365991" y="1679302"/>
                  </a:lnTo>
                  <a:lnTo>
                    <a:pt x="388735" y="1645142"/>
                  </a:lnTo>
                  <a:lnTo>
                    <a:pt x="384584" y="1639261"/>
                  </a:lnTo>
                  <a:lnTo>
                    <a:pt x="358121" y="1639693"/>
                  </a:lnTo>
                  <a:lnTo>
                    <a:pt x="333992" y="1593426"/>
                  </a:lnTo>
                  <a:lnTo>
                    <a:pt x="336846" y="1565319"/>
                  </a:lnTo>
                  <a:lnTo>
                    <a:pt x="314880" y="1546899"/>
                  </a:lnTo>
                  <a:lnTo>
                    <a:pt x="320501" y="1512652"/>
                  </a:lnTo>
                  <a:lnTo>
                    <a:pt x="302340" y="1462492"/>
                  </a:lnTo>
                  <a:lnTo>
                    <a:pt x="259532" y="1419078"/>
                  </a:lnTo>
                  <a:lnTo>
                    <a:pt x="226150" y="1412333"/>
                  </a:lnTo>
                  <a:lnTo>
                    <a:pt x="146932" y="1439229"/>
                  </a:lnTo>
                  <a:lnTo>
                    <a:pt x="107756" y="1461282"/>
                  </a:lnTo>
                  <a:lnTo>
                    <a:pt x="61661" y="1466470"/>
                  </a:lnTo>
                  <a:lnTo>
                    <a:pt x="51630" y="1459206"/>
                  </a:lnTo>
                  <a:lnTo>
                    <a:pt x="43846" y="1431359"/>
                  </a:lnTo>
                  <a:lnTo>
                    <a:pt x="0" y="1393134"/>
                  </a:lnTo>
                  <a:lnTo>
                    <a:pt x="16259" y="1370908"/>
                  </a:lnTo>
                  <a:lnTo>
                    <a:pt x="35544" y="1370649"/>
                  </a:lnTo>
                  <a:lnTo>
                    <a:pt x="31652" y="1358196"/>
                  </a:lnTo>
                  <a:lnTo>
                    <a:pt x="43154" y="1333635"/>
                  </a:lnTo>
                  <a:lnTo>
                    <a:pt x="60710" y="1344445"/>
                  </a:lnTo>
                  <a:lnTo>
                    <a:pt x="70569" y="1338391"/>
                  </a:lnTo>
                  <a:lnTo>
                    <a:pt x="86136" y="1354477"/>
                  </a:lnTo>
                  <a:lnTo>
                    <a:pt x="81293" y="1327495"/>
                  </a:lnTo>
                  <a:lnTo>
                    <a:pt x="87520" y="1318933"/>
                  </a:lnTo>
                  <a:lnTo>
                    <a:pt x="60970" y="1298091"/>
                  </a:lnTo>
                  <a:lnTo>
                    <a:pt x="60278" y="1286675"/>
                  </a:lnTo>
                  <a:lnTo>
                    <a:pt x="75153" y="1276297"/>
                  </a:lnTo>
                  <a:lnTo>
                    <a:pt x="75239" y="1268081"/>
                  </a:lnTo>
                  <a:lnTo>
                    <a:pt x="95130" y="1262633"/>
                  </a:lnTo>
                  <a:lnTo>
                    <a:pt x="97378" y="1254331"/>
                  </a:lnTo>
                  <a:lnTo>
                    <a:pt x="117010" y="1247153"/>
                  </a:lnTo>
                  <a:lnTo>
                    <a:pt x="118221" y="1238505"/>
                  </a:lnTo>
                  <a:lnTo>
                    <a:pt x="131539" y="1255628"/>
                  </a:lnTo>
                  <a:lnTo>
                    <a:pt x="142868" y="1257271"/>
                  </a:lnTo>
                  <a:lnTo>
                    <a:pt x="153937" y="1239023"/>
                  </a:lnTo>
                  <a:lnTo>
                    <a:pt x="153937" y="1239023"/>
                  </a:lnTo>
                  <a:lnTo>
                    <a:pt x="151689" y="1235997"/>
                  </a:lnTo>
                  <a:lnTo>
                    <a:pt x="151689" y="1235997"/>
                  </a:lnTo>
                  <a:lnTo>
                    <a:pt x="136987" y="1221554"/>
                  </a:lnTo>
                  <a:lnTo>
                    <a:pt x="144943" y="1209966"/>
                  </a:lnTo>
                  <a:lnTo>
                    <a:pt x="165353" y="1208755"/>
                  </a:lnTo>
                  <a:lnTo>
                    <a:pt x="169072" y="1218095"/>
                  </a:lnTo>
                  <a:lnTo>
                    <a:pt x="183601" y="1219046"/>
                  </a:lnTo>
                  <a:lnTo>
                    <a:pt x="190606" y="1185837"/>
                  </a:lnTo>
                  <a:lnTo>
                    <a:pt x="181525" y="1176757"/>
                  </a:lnTo>
                  <a:lnTo>
                    <a:pt x="181093" y="1162228"/>
                  </a:lnTo>
                  <a:lnTo>
                    <a:pt x="164661" y="1157471"/>
                  </a:lnTo>
                  <a:lnTo>
                    <a:pt x="167169" y="1144067"/>
                  </a:lnTo>
                  <a:lnTo>
                    <a:pt x="157916" y="1121149"/>
                  </a:lnTo>
                  <a:lnTo>
                    <a:pt x="150305" y="1120457"/>
                  </a:lnTo>
                  <a:lnTo>
                    <a:pt x="148749" y="1111463"/>
                  </a:lnTo>
                  <a:lnTo>
                    <a:pt x="133614" y="1112328"/>
                  </a:lnTo>
                  <a:lnTo>
                    <a:pt x="137073" y="1098664"/>
                  </a:lnTo>
                  <a:lnTo>
                    <a:pt x="117010" y="1099442"/>
                  </a:lnTo>
                  <a:lnTo>
                    <a:pt x="104902" y="1089497"/>
                  </a:lnTo>
                  <a:lnTo>
                    <a:pt x="116837" y="1079292"/>
                  </a:lnTo>
                  <a:lnTo>
                    <a:pt x="118393" y="1069260"/>
                  </a:lnTo>
                  <a:lnTo>
                    <a:pt x="111216" y="1066147"/>
                  </a:lnTo>
                  <a:lnTo>
                    <a:pt x="130674" y="1052828"/>
                  </a:lnTo>
                  <a:lnTo>
                    <a:pt x="112772" y="1023338"/>
                  </a:lnTo>
                  <a:lnTo>
                    <a:pt x="122112" y="990907"/>
                  </a:lnTo>
                  <a:lnTo>
                    <a:pt x="148749" y="962628"/>
                  </a:lnTo>
                  <a:lnTo>
                    <a:pt x="163883" y="978627"/>
                  </a:lnTo>
                  <a:lnTo>
                    <a:pt x="181612" y="983384"/>
                  </a:lnTo>
                  <a:lnTo>
                    <a:pt x="199427" y="968336"/>
                  </a:lnTo>
                  <a:lnTo>
                    <a:pt x="208334" y="926565"/>
                  </a:lnTo>
                  <a:lnTo>
                    <a:pt x="194238" y="917485"/>
                  </a:lnTo>
                  <a:lnTo>
                    <a:pt x="201848" y="897940"/>
                  </a:lnTo>
                  <a:lnTo>
                    <a:pt x="185157" y="874244"/>
                  </a:lnTo>
                  <a:lnTo>
                    <a:pt x="193287" y="851845"/>
                  </a:lnTo>
                  <a:lnTo>
                    <a:pt x="193287" y="851845"/>
                  </a:lnTo>
                  <a:lnTo>
                    <a:pt x="216896" y="809642"/>
                  </a:lnTo>
                  <a:lnTo>
                    <a:pt x="196227" y="770466"/>
                  </a:lnTo>
                  <a:lnTo>
                    <a:pt x="198389" y="761558"/>
                  </a:lnTo>
                  <a:lnTo>
                    <a:pt x="198389" y="761558"/>
                  </a:lnTo>
                  <a:lnTo>
                    <a:pt x="201848" y="760434"/>
                  </a:lnTo>
                  <a:lnTo>
                    <a:pt x="201848" y="760434"/>
                  </a:lnTo>
                  <a:lnTo>
                    <a:pt x="271639" y="682168"/>
                  </a:lnTo>
                  <a:lnTo>
                    <a:pt x="285217" y="681216"/>
                  </a:lnTo>
                  <a:lnTo>
                    <a:pt x="293432" y="699291"/>
                  </a:lnTo>
                  <a:lnTo>
                    <a:pt x="322404" y="699291"/>
                  </a:lnTo>
                  <a:lnTo>
                    <a:pt x="362877" y="649910"/>
                  </a:lnTo>
                  <a:lnTo>
                    <a:pt x="378185" y="648872"/>
                  </a:lnTo>
                  <a:lnTo>
                    <a:pt x="372650" y="629501"/>
                  </a:lnTo>
                  <a:lnTo>
                    <a:pt x="377233" y="607880"/>
                  </a:lnTo>
                  <a:lnTo>
                    <a:pt x="388130" y="605026"/>
                  </a:lnTo>
                  <a:lnTo>
                    <a:pt x="386314" y="598713"/>
                  </a:lnTo>
                  <a:lnTo>
                    <a:pt x="420734" y="561093"/>
                  </a:lnTo>
                  <a:lnTo>
                    <a:pt x="410702" y="539819"/>
                  </a:lnTo>
                  <a:lnTo>
                    <a:pt x="403005" y="542500"/>
                  </a:lnTo>
                  <a:lnTo>
                    <a:pt x="415026" y="522523"/>
                  </a:lnTo>
                  <a:lnTo>
                    <a:pt x="401535" y="508080"/>
                  </a:lnTo>
                  <a:lnTo>
                    <a:pt x="415545" y="493119"/>
                  </a:lnTo>
                  <a:lnTo>
                    <a:pt x="432149" y="487930"/>
                  </a:lnTo>
                  <a:lnTo>
                    <a:pt x="486633" y="495281"/>
                  </a:lnTo>
                  <a:lnTo>
                    <a:pt x="501767" y="483692"/>
                  </a:lnTo>
                  <a:lnTo>
                    <a:pt x="521658" y="481963"/>
                  </a:lnTo>
                  <a:lnTo>
                    <a:pt x="511020" y="470201"/>
                  </a:lnTo>
                  <a:lnTo>
                    <a:pt x="511020" y="470201"/>
                  </a:lnTo>
                  <a:lnTo>
                    <a:pt x="508945" y="470201"/>
                  </a:lnTo>
                  <a:lnTo>
                    <a:pt x="508945" y="470201"/>
                  </a:lnTo>
                  <a:lnTo>
                    <a:pt x="508340" y="457921"/>
                  </a:lnTo>
                  <a:lnTo>
                    <a:pt x="542586" y="423069"/>
                  </a:lnTo>
                  <a:lnTo>
                    <a:pt x="536619" y="404043"/>
                  </a:lnTo>
                  <a:lnTo>
                    <a:pt x="547602" y="395135"/>
                  </a:lnTo>
                  <a:lnTo>
                    <a:pt x="533160" y="386400"/>
                  </a:lnTo>
                  <a:lnTo>
                    <a:pt x="525636" y="358034"/>
                  </a:lnTo>
                  <a:lnTo>
                    <a:pt x="530479" y="348175"/>
                  </a:lnTo>
                  <a:lnTo>
                    <a:pt x="522523" y="338230"/>
                  </a:lnTo>
                  <a:lnTo>
                    <a:pt x="506004" y="336154"/>
                  </a:lnTo>
                  <a:lnTo>
                    <a:pt x="452905" y="361580"/>
                  </a:lnTo>
                  <a:lnTo>
                    <a:pt x="431717" y="335030"/>
                  </a:lnTo>
                  <a:lnTo>
                    <a:pt x="466396" y="283401"/>
                  </a:lnTo>
                  <a:lnTo>
                    <a:pt x="475649" y="276655"/>
                  </a:lnTo>
                  <a:lnTo>
                    <a:pt x="485249" y="280460"/>
                  </a:lnTo>
                  <a:lnTo>
                    <a:pt x="487757" y="266796"/>
                  </a:lnTo>
                  <a:lnTo>
                    <a:pt x="500210" y="262732"/>
                  </a:lnTo>
                  <a:lnTo>
                    <a:pt x="497616" y="252786"/>
                  </a:lnTo>
                  <a:lnTo>
                    <a:pt x="507215" y="247684"/>
                  </a:lnTo>
                  <a:lnTo>
                    <a:pt x="527711" y="251402"/>
                  </a:lnTo>
                  <a:lnTo>
                    <a:pt x="567147" y="235230"/>
                  </a:lnTo>
                  <a:lnTo>
                    <a:pt x="586000" y="237046"/>
                  </a:lnTo>
                  <a:lnTo>
                    <a:pt x="595859" y="246819"/>
                  </a:lnTo>
                  <a:lnTo>
                    <a:pt x="615923" y="233414"/>
                  </a:lnTo>
                  <a:lnTo>
                    <a:pt x="641781" y="236528"/>
                  </a:lnTo>
                  <a:lnTo>
                    <a:pt x="646797" y="202800"/>
                  </a:lnTo>
                  <a:lnTo>
                    <a:pt x="631576" y="200032"/>
                  </a:lnTo>
                  <a:lnTo>
                    <a:pt x="631403" y="184293"/>
                  </a:lnTo>
                  <a:lnTo>
                    <a:pt x="615923" y="154889"/>
                  </a:lnTo>
                  <a:lnTo>
                    <a:pt x="686146" y="122890"/>
                  </a:lnTo>
                  <a:lnTo>
                    <a:pt x="697561" y="136468"/>
                  </a:lnTo>
                  <a:lnTo>
                    <a:pt x="718317" y="135863"/>
                  </a:lnTo>
                  <a:lnTo>
                    <a:pt x="726273" y="142954"/>
                  </a:lnTo>
                  <a:lnTo>
                    <a:pt x="719182" y="169158"/>
                  </a:lnTo>
                  <a:lnTo>
                    <a:pt x="728695" y="187579"/>
                  </a:lnTo>
                  <a:lnTo>
                    <a:pt x="751180" y="182563"/>
                  </a:lnTo>
                  <a:lnTo>
                    <a:pt x="763806" y="188789"/>
                  </a:lnTo>
                  <a:lnTo>
                    <a:pt x="777125" y="168985"/>
                  </a:lnTo>
                  <a:lnTo>
                    <a:pt x="795113" y="174779"/>
                  </a:lnTo>
                  <a:lnTo>
                    <a:pt x="799610" y="147624"/>
                  </a:lnTo>
                  <a:lnTo>
                    <a:pt x="821317" y="139927"/>
                  </a:lnTo>
                  <a:lnTo>
                    <a:pt x="831522" y="126350"/>
                  </a:lnTo>
                  <a:lnTo>
                    <a:pt x="845445" y="126696"/>
                  </a:lnTo>
                  <a:lnTo>
                    <a:pt x="849856" y="92449"/>
                  </a:lnTo>
                  <a:lnTo>
                    <a:pt x="880903" y="58289"/>
                  </a:lnTo>
                  <a:lnTo>
                    <a:pt x="861790" y="37533"/>
                  </a:lnTo>
                  <a:lnTo>
                    <a:pt x="908663" y="24042"/>
                  </a:lnTo>
                  <a:close/>
                </a:path>
              </a:pathLst>
            </a:custGeom>
            <a:grpFill/>
            <a:ln w="8647" cap="flat">
              <a:solidFill>
                <a:schemeClr val="bg1">
                  <a:lumMod val="50000"/>
                </a:schemeClr>
              </a:solid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3A073CE7-830E-2EBE-A0F4-977F71D8ABEE}"/>
                </a:ext>
              </a:extLst>
            </p:cNvPr>
            <p:cNvSpPr/>
            <p:nvPr/>
          </p:nvSpPr>
          <p:spPr>
            <a:xfrm>
              <a:off x="6171972" y="360111"/>
              <a:ext cx="2103840" cy="1467248"/>
            </a:xfrm>
            <a:custGeom>
              <a:avLst/>
              <a:gdLst>
                <a:gd name="connsiteX0" fmla="*/ 1771318 w 2103840"/>
                <a:gd name="connsiteY0" fmla="*/ 487757 h 1467248"/>
                <a:gd name="connsiteX1" fmla="*/ 1788096 w 2103840"/>
                <a:gd name="connsiteY1" fmla="*/ 527625 h 1467248"/>
                <a:gd name="connsiteX2" fmla="*/ 1807295 w 2103840"/>
                <a:gd name="connsiteY2" fmla="*/ 550802 h 1467248"/>
                <a:gd name="connsiteX3" fmla="*/ 1886426 w 2103840"/>
                <a:gd name="connsiteY3" fmla="*/ 595686 h 1467248"/>
                <a:gd name="connsiteX4" fmla="*/ 2001965 w 2103840"/>
                <a:gd name="connsiteY4" fmla="*/ 711572 h 1467248"/>
                <a:gd name="connsiteX5" fmla="*/ 1978875 w 2103840"/>
                <a:gd name="connsiteY5" fmla="*/ 725495 h 1467248"/>
                <a:gd name="connsiteX6" fmla="*/ 1994960 w 2103840"/>
                <a:gd name="connsiteY6" fmla="*/ 737257 h 1467248"/>
                <a:gd name="connsiteX7" fmla="*/ 1994182 w 2103840"/>
                <a:gd name="connsiteY7" fmla="*/ 768477 h 1467248"/>
                <a:gd name="connsiteX8" fmla="*/ 1897582 w 2103840"/>
                <a:gd name="connsiteY8" fmla="*/ 761990 h 1467248"/>
                <a:gd name="connsiteX9" fmla="*/ 1871897 w 2103840"/>
                <a:gd name="connsiteY9" fmla="*/ 785859 h 1467248"/>
                <a:gd name="connsiteX10" fmla="*/ 1843790 w 2103840"/>
                <a:gd name="connsiteY10" fmla="*/ 790270 h 1467248"/>
                <a:gd name="connsiteX11" fmla="*/ 1834363 w 2103840"/>
                <a:gd name="connsiteY11" fmla="*/ 783178 h 1467248"/>
                <a:gd name="connsiteX12" fmla="*/ 1845347 w 2103840"/>
                <a:gd name="connsiteY12" fmla="*/ 785513 h 1467248"/>
                <a:gd name="connsiteX13" fmla="*/ 1851227 w 2103840"/>
                <a:gd name="connsiteY13" fmla="*/ 776346 h 1467248"/>
                <a:gd name="connsiteX14" fmla="*/ 1837391 w 2103840"/>
                <a:gd name="connsiteY14" fmla="*/ 761817 h 1467248"/>
                <a:gd name="connsiteX15" fmla="*/ 1827964 w 2103840"/>
                <a:gd name="connsiteY15" fmla="*/ 790875 h 1467248"/>
                <a:gd name="connsiteX16" fmla="*/ 1809889 w 2103840"/>
                <a:gd name="connsiteY16" fmla="*/ 793643 h 1467248"/>
                <a:gd name="connsiteX17" fmla="*/ 1780918 w 2103840"/>
                <a:gd name="connsiteY17" fmla="*/ 784043 h 1467248"/>
                <a:gd name="connsiteX18" fmla="*/ 1786626 w 2103840"/>
                <a:gd name="connsiteY18" fmla="*/ 764066 h 1467248"/>
                <a:gd name="connsiteX19" fmla="*/ 1820267 w 2103840"/>
                <a:gd name="connsiteY19" fmla="*/ 757666 h 1467248"/>
                <a:gd name="connsiteX20" fmla="*/ 1842320 w 2103840"/>
                <a:gd name="connsiteY20" fmla="*/ 729387 h 1467248"/>
                <a:gd name="connsiteX21" fmla="*/ 1833759 w 2103840"/>
                <a:gd name="connsiteY21" fmla="*/ 691248 h 1467248"/>
                <a:gd name="connsiteX22" fmla="*/ 1819575 w 2103840"/>
                <a:gd name="connsiteY22" fmla="*/ 676719 h 1467248"/>
                <a:gd name="connsiteX23" fmla="*/ 1826321 w 2103840"/>
                <a:gd name="connsiteY23" fmla="*/ 654580 h 1467248"/>
                <a:gd name="connsiteX24" fmla="*/ 1856762 w 2103840"/>
                <a:gd name="connsiteY24" fmla="*/ 654667 h 1467248"/>
                <a:gd name="connsiteX25" fmla="*/ 1853563 w 2103840"/>
                <a:gd name="connsiteY25" fmla="*/ 705604 h 1467248"/>
                <a:gd name="connsiteX26" fmla="*/ 1858232 w 2103840"/>
                <a:gd name="connsiteY26" fmla="*/ 684416 h 1467248"/>
                <a:gd name="connsiteX27" fmla="*/ 1867399 w 2103840"/>
                <a:gd name="connsiteY27" fmla="*/ 680092 h 1467248"/>
                <a:gd name="connsiteX28" fmla="*/ 1889193 w 2103840"/>
                <a:gd name="connsiteY28" fmla="*/ 679573 h 1467248"/>
                <a:gd name="connsiteX29" fmla="*/ 1882534 w 2103840"/>
                <a:gd name="connsiteY29" fmla="*/ 690124 h 1467248"/>
                <a:gd name="connsiteX30" fmla="*/ 1898966 w 2103840"/>
                <a:gd name="connsiteY30" fmla="*/ 698340 h 1467248"/>
                <a:gd name="connsiteX31" fmla="*/ 1902857 w 2103840"/>
                <a:gd name="connsiteY31" fmla="*/ 658818 h 1467248"/>
                <a:gd name="connsiteX32" fmla="*/ 1898792 w 2103840"/>
                <a:gd name="connsiteY32" fmla="*/ 633306 h 1467248"/>
                <a:gd name="connsiteX33" fmla="*/ 1886512 w 2103840"/>
                <a:gd name="connsiteY33" fmla="*/ 624657 h 1467248"/>
                <a:gd name="connsiteX34" fmla="*/ 1880113 w 2103840"/>
                <a:gd name="connsiteY34" fmla="*/ 634257 h 1467248"/>
                <a:gd name="connsiteX35" fmla="*/ 1873972 w 2103840"/>
                <a:gd name="connsiteY35" fmla="*/ 603902 h 1467248"/>
                <a:gd name="connsiteX36" fmla="*/ 1860308 w 2103840"/>
                <a:gd name="connsiteY36" fmla="*/ 584271 h 1467248"/>
                <a:gd name="connsiteX37" fmla="*/ 1826926 w 2103840"/>
                <a:gd name="connsiteY37" fmla="*/ 584962 h 1467248"/>
                <a:gd name="connsiteX38" fmla="*/ 1825456 w 2103840"/>
                <a:gd name="connsiteY38" fmla="*/ 604248 h 1467248"/>
                <a:gd name="connsiteX39" fmla="*/ 1839725 w 2103840"/>
                <a:gd name="connsiteY39" fmla="*/ 617739 h 1467248"/>
                <a:gd name="connsiteX40" fmla="*/ 1835921 w 2103840"/>
                <a:gd name="connsiteY40" fmla="*/ 629068 h 1467248"/>
                <a:gd name="connsiteX41" fmla="*/ 1830039 w 2103840"/>
                <a:gd name="connsiteY41" fmla="*/ 624312 h 1467248"/>
                <a:gd name="connsiteX42" fmla="*/ 1833499 w 2103840"/>
                <a:gd name="connsiteY42" fmla="*/ 611512 h 1467248"/>
                <a:gd name="connsiteX43" fmla="*/ 1821132 w 2103840"/>
                <a:gd name="connsiteY43" fmla="*/ 632181 h 1467248"/>
                <a:gd name="connsiteX44" fmla="*/ 1799338 w 2103840"/>
                <a:gd name="connsiteY44" fmla="*/ 643770 h 1467248"/>
                <a:gd name="connsiteX45" fmla="*/ 1795533 w 2103840"/>
                <a:gd name="connsiteY45" fmla="*/ 631057 h 1467248"/>
                <a:gd name="connsiteX46" fmla="*/ 1810149 w 2103840"/>
                <a:gd name="connsiteY46" fmla="*/ 608053 h 1467248"/>
                <a:gd name="connsiteX47" fmla="*/ 1797350 w 2103840"/>
                <a:gd name="connsiteY47" fmla="*/ 599145 h 1467248"/>
                <a:gd name="connsiteX48" fmla="*/ 1765784 w 2103840"/>
                <a:gd name="connsiteY48" fmla="*/ 626560 h 1467248"/>
                <a:gd name="connsiteX49" fmla="*/ 1749006 w 2103840"/>
                <a:gd name="connsiteY49" fmla="*/ 625868 h 1467248"/>
                <a:gd name="connsiteX50" fmla="*/ 1747190 w 2103840"/>
                <a:gd name="connsiteY50" fmla="*/ 615404 h 1467248"/>
                <a:gd name="connsiteX51" fmla="*/ 1756703 w 2103840"/>
                <a:gd name="connsiteY51" fmla="*/ 607794 h 1467248"/>
                <a:gd name="connsiteX52" fmla="*/ 1770627 w 2103840"/>
                <a:gd name="connsiteY52" fmla="*/ 568444 h 1467248"/>
                <a:gd name="connsiteX53" fmla="*/ 1772356 w 2103840"/>
                <a:gd name="connsiteY53" fmla="*/ 542673 h 1467248"/>
                <a:gd name="connsiteX54" fmla="*/ 1760249 w 2103840"/>
                <a:gd name="connsiteY54" fmla="*/ 538695 h 1467248"/>
                <a:gd name="connsiteX55" fmla="*/ 1741569 w 2103840"/>
                <a:gd name="connsiteY55" fmla="*/ 515345 h 1467248"/>
                <a:gd name="connsiteX56" fmla="*/ 1737417 w 2103840"/>
                <a:gd name="connsiteY56" fmla="*/ 495281 h 1467248"/>
                <a:gd name="connsiteX57" fmla="*/ 1758346 w 2103840"/>
                <a:gd name="connsiteY57" fmla="*/ 481444 h 1467248"/>
                <a:gd name="connsiteX58" fmla="*/ 1771318 w 2103840"/>
                <a:gd name="connsiteY58" fmla="*/ 487757 h 1467248"/>
                <a:gd name="connsiteX59" fmla="*/ 1397372 w 2103840"/>
                <a:gd name="connsiteY59" fmla="*/ 355440 h 1467248"/>
                <a:gd name="connsiteX60" fmla="*/ 1391837 w 2103840"/>
                <a:gd name="connsiteY60" fmla="*/ 360888 h 1467248"/>
                <a:gd name="connsiteX61" fmla="*/ 1387426 w 2103840"/>
                <a:gd name="connsiteY61" fmla="*/ 351289 h 1467248"/>
                <a:gd name="connsiteX62" fmla="*/ 1394345 w 2103840"/>
                <a:gd name="connsiteY62" fmla="*/ 347916 h 1467248"/>
                <a:gd name="connsiteX63" fmla="*/ 1397372 w 2103840"/>
                <a:gd name="connsiteY63" fmla="*/ 355440 h 1467248"/>
                <a:gd name="connsiteX64" fmla="*/ 1615651 w 2103840"/>
                <a:gd name="connsiteY64" fmla="*/ 347484 h 1467248"/>
                <a:gd name="connsiteX65" fmla="*/ 1614095 w 2103840"/>
                <a:gd name="connsiteY65" fmla="*/ 353278 h 1467248"/>
                <a:gd name="connsiteX66" fmla="*/ 1610981 w 2103840"/>
                <a:gd name="connsiteY66" fmla="*/ 347224 h 1467248"/>
                <a:gd name="connsiteX67" fmla="*/ 1624386 w 2103840"/>
                <a:gd name="connsiteY67" fmla="*/ 331484 h 1467248"/>
                <a:gd name="connsiteX68" fmla="*/ 1626548 w 2103840"/>
                <a:gd name="connsiteY68" fmla="*/ 340046 h 1467248"/>
                <a:gd name="connsiteX69" fmla="*/ 1615651 w 2103840"/>
                <a:gd name="connsiteY69" fmla="*/ 347484 h 1467248"/>
                <a:gd name="connsiteX70" fmla="*/ 1162141 w 2103840"/>
                <a:gd name="connsiteY70" fmla="*/ 241370 h 1467248"/>
                <a:gd name="connsiteX71" fmla="*/ 1176065 w 2103840"/>
                <a:gd name="connsiteY71" fmla="*/ 253824 h 1467248"/>
                <a:gd name="connsiteX72" fmla="*/ 1146488 w 2103840"/>
                <a:gd name="connsiteY72" fmla="*/ 252873 h 1467248"/>
                <a:gd name="connsiteX73" fmla="*/ 1154531 w 2103840"/>
                <a:gd name="connsiteY73" fmla="*/ 239727 h 1467248"/>
                <a:gd name="connsiteX74" fmla="*/ 1162141 w 2103840"/>
                <a:gd name="connsiteY74" fmla="*/ 241370 h 1467248"/>
                <a:gd name="connsiteX75" fmla="*/ 1296101 w 2103840"/>
                <a:gd name="connsiteY75" fmla="*/ 228139 h 1467248"/>
                <a:gd name="connsiteX76" fmla="*/ 1305009 w 2103840"/>
                <a:gd name="connsiteY76" fmla="*/ 233068 h 1467248"/>
                <a:gd name="connsiteX77" fmla="*/ 1283389 w 2103840"/>
                <a:gd name="connsiteY77" fmla="*/ 236355 h 1467248"/>
                <a:gd name="connsiteX78" fmla="*/ 1285983 w 2103840"/>
                <a:gd name="connsiteY78" fmla="*/ 227879 h 1467248"/>
                <a:gd name="connsiteX79" fmla="*/ 1296101 w 2103840"/>
                <a:gd name="connsiteY79" fmla="*/ 228139 h 1467248"/>
                <a:gd name="connsiteX80" fmla="*/ 1354390 w 2103840"/>
                <a:gd name="connsiteY80" fmla="*/ 223209 h 1467248"/>
                <a:gd name="connsiteX81" fmla="*/ 1310371 w 2103840"/>
                <a:gd name="connsiteY81" fmla="*/ 235230 h 1467248"/>
                <a:gd name="connsiteX82" fmla="*/ 1325419 w 2103840"/>
                <a:gd name="connsiteY82" fmla="*/ 224420 h 1467248"/>
                <a:gd name="connsiteX83" fmla="*/ 1343407 w 2103840"/>
                <a:gd name="connsiteY83" fmla="*/ 223642 h 1467248"/>
                <a:gd name="connsiteX84" fmla="*/ 1351969 w 2103840"/>
                <a:gd name="connsiteY84" fmla="*/ 211621 h 1467248"/>
                <a:gd name="connsiteX85" fmla="*/ 1354390 w 2103840"/>
                <a:gd name="connsiteY85" fmla="*/ 223209 h 1467248"/>
                <a:gd name="connsiteX86" fmla="*/ 1066925 w 2103840"/>
                <a:gd name="connsiteY86" fmla="*/ 191125 h 1467248"/>
                <a:gd name="connsiteX87" fmla="*/ 1058882 w 2103840"/>
                <a:gd name="connsiteY87" fmla="*/ 198994 h 1467248"/>
                <a:gd name="connsiteX88" fmla="*/ 1084654 w 2103840"/>
                <a:gd name="connsiteY88" fmla="*/ 217761 h 1467248"/>
                <a:gd name="connsiteX89" fmla="*/ 1142423 w 2103840"/>
                <a:gd name="connsiteY89" fmla="*/ 228398 h 1467248"/>
                <a:gd name="connsiteX90" fmla="*/ 1279324 w 2103840"/>
                <a:gd name="connsiteY90" fmla="*/ 225544 h 1467248"/>
                <a:gd name="connsiteX91" fmla="*/ 1284686 w 2103840"/>
                <a:gd name="connsiteY91" fmla="*/ 242581 h 1467248"/>
                <a:gd name="connsiteX92" fmla="*/ 1256925 w 2103840"/>
                <a:gd name="connsiteY92" fmla="*/ 254948 h 1467248"/>
                <a:gd name="connsiteX93" fmla="*/ 1228386 w 2103840"/>
                <a:gd name="connsiteY93" fmla="*/ 248462 h 1467248"/>
                <a:gd name="connsiteX94" fmla="*/ 1216625 w 2103840"/>
                <a:gd name="connsiteY94" fmla="*/ 260310 h 1467248"/>
                <a:gd name="connsiteX95" fmla="*/ 1207458 w 2103840"/>
                <a:gd name="connsiteY95" fmla="*/ 253218 h 1467248"/>
                <a:gd name="connsiteX96" fmla="*/ 1180130 w 2103840"/>
                <a:gd name="connsiteY96" fmla="*/ 253651 h 1467248"/>
                <a:gd name="connsiteX97" fmla="*/ 1171568 w 2103840"/>
                <a:gd name="connsiteY97" fmla="*/ 238430 h 1467248"/>
                <a:gd name="connsiteX98" fmla="*/ 1154185 w 2103840"/>
                <a:gd name="connsiteY98" fmla="*/ 238862 h 1467248"/>
                <a:gd name="connsiteX99" fmla="*/ 1140694 w 2103840"/>
                <a:gd name="connsiteY99" fmla="*/ 260310 h 1467248"/>
                <a:gd name="connsiteX100" fmla="*/ 1124695 w 2103840"/>
                <a:gd name="connsiteY100" fmla="*/ 253305 h 1467248"/>
                <a:gd name="connsiteX101" fmla="*/ 1125559 w 2103840"/>
                <a:gd name="connsiteY101" fmla="*/ 244224 h 1467248"/>
                <a:gd name="connsiteX102" fmla="*/ 1113020 w 2103840"/>
                <a:gd name="connsiteY102" fmla="*/ 261694 h 1467248"/>
                <a:gd name="connsiteX103" fmla="*/ 1091745 w 2103840"/>
                <a:gd name="connsiteY103" fmla="*/ 264980 h 1467248"/>
                <a:gd name="connsiteX104" fmla="*/ 1103507 w 2103840"/>
                <a:gd name="connsiteY104" fmla="*/ 276482 h 1467248"/>
                <a:gd name="connsiteX105" fmla="*/ 1099875 w 2103840"/>
                <a:gd name="connsiteY105" fmla="*/ 284957 h 1467248"/>
                <a:gd name="connsiteX106" fmla="*/ 1096761 w 2103840"/>
                <a:gd name="connsiteY106" fmla="*/ 277866 h 1467248"/>
                <a:gd name="connsiteX107" fmla="*/ 1078859 w 2103840"/>
                <a:gd name="connsiteY107" fmla="*/ 277693 h 1467248"/>
                <a:gd name="connsiteX108" fmla="*/ 1063725 w 2103840"/>
                <a:gd name="connsiteY108" fmla="*/ 286514 h 1467248"/>
                <a:gd name="connsiteX109" fmla="*/ 1060785 w 2103840"/>
                <a:gd name="connsiteY109" fmla="*/ 292741 h 1467248"/>
                <a:gd name="connsiteX110" fmla="*/ 1069519 w 2103840"/>
                <a:gd name="connsiteY110" fmla="*/ 301648 h 1467248"/>
                <a:gd name="connsiteX111" fmla="*/ 1079897 w 2103840"/>
                <a:gd name="connsiteY111" fmla="*/ 288935 h 1467248"/>
                <a:gd name="connsiteX112" fmla="*/ 1086816 w 2103840"/>
                <a:gd name="connsiteY112" fmla="*/ 294989 h 1467248"/>
                <a:gd name="connsiteX113" fmla="*/ 1115787 w 2103840"/>
                <a:gd name="connsiteY113" fmla="*/ 293951 h 1467248"/>
                <a:gd name="connsiteX114" fmla="*/ 1141732 w 2103840"/>
                <a:gd name="connsiteY114" fmla="*/ 278385 h 1467248"/>
                <a:gd name="connsiteX115" fmla="*/ 1141991 w 2103840"/>
                <a:gd name="connsiteY115" fmla="*/ 260656 h 1467248"/>
                <a:gd name="connsiteX116" fmla="*/ 1163612 w 2103840"/>
                <a:gd name="connsiteY116" fmla="*/ 257715 h 1467248"/>
                <a:gd name="connsiteX117" fmla="*/ 1167503 w 2103840"/>
                <a:gd name="connsiteY117" fmla="*/ 265499 h 1467248"/>
                <a:gd name="connsiteX118" fmla="*/ 1152628 w 2103840"/>
                <a:gd name="connsiteY118" fmla="*/ 269218 h 1467248"/>
                <a:gd name="connsiteX119" fmla="*/ 1155915 w 2103840"/>
                <a:gd name="connsiteY119" fmla="*/ 282276 h 1467248"/>
                <a:gd name="connsiteX120" fmla="*/ 1146834 w 2103840"/>
                <a:gd name="connsiteY120" fmla="*/ 296027 h 1467248"/>
                <a:gd name="connsiteX121" fmla="*/ 1152628 w 2103840"/>
                <a:gd name="connsiteY121" fmla="*/ 296719 h 1467248"/>
                <a:gd name="connsiteX122" fmla="*/ 1160066 w 2103840"/>
                <a:gd name="connsiteY122" fmla="*/ 269736 h 1467248"/>
                <a:gd name="connsiteX123" fmla="*/ 1167849 w 2103840"/>
                <a:gd name="connsiteY123" fmla="*/ 269650 h 1467248"/>
                <a:gd name="connsiteX124" fmla="*/ 1170703 w 2103840"/>
                <a:gd name="connsiteY124" fmla="*/ 294903 h 1467248"/>
                <a:gd name="connsiteX125" fmla="*/ 1179438 w 2103840"/>
                <a:gd name="connsiteY125" fmla="*/ 296373 h 1467248"/>
                <a:gd name="connsiteX126" fmla="*/ 1184540 w 2103840"/>
                <a:gd name="connsiteY126" fmla="*/ 284611 h 1467248"/>
                <a:gd name="connsiteX127" fmla="*/ 1196993 w 2103840"/>
                <a:gd name="connsiteY127" fmla="*/ 295508 h 1467248"/>
                <a:gd name="connsiteX128" fmla="*/ 1207631 w 2103840"/>
                <a:gd name="connsiteY128" fmla="*/ 272331 h 1467248"/>
                <a:gd name="connsiteX129" fmla="*/ 1221554 w 2103840"/>
                <a:gd name="connsiteY129" fmla="*/ 321366 h 1467248"/>
                <a:gd name="connsiteX130" fmla="*/ 1259779 w 2103840"/>
                <a:gd name="connsiteY130" fmla="*/ 298794 h 1467248"/>
                <a:gd name="connsiteX131" fmla="*/ 1268427 w 2103840"/>
                <a:gd name="connsiteY131" fmla="*/ 267661 h 1467248"/>
                <a:gd name="connsiteX132" fmla="*/ 1283302 w 2103840"/>
                <a:gd name="connsiteY132" fmla="*/ 256072 h 1467248"/>
                <a:gd name="connsiteX133" fmla="*/ 1318673 w 2103840"/>
                <a:gd name="connsiteY133" fmla="*/ 243965 h 1467248"/>
                <a:gd name="connsiteX134" fmla="*/ 1330781 w 2103840"/>
                <a:gd name="connsiteY134" fmla="*/ 232376 h 1467248"/>
                <a:gd name="connsiteX135" fmla="*/ 1342023 w 2103840"/>
                <a:gd name="connsiteY135" fmla="*/ 234711 h 1467248"/>
                <a:gd name="connsiteX136" fmla="*/ 1339861 w 2103840"/>
                <a:gd name="connsiteY136" fmla="*/ 271380 h 1467248"/>
                <a:gd name="connsiteX137" fmla="*/ 1352055 w 2103840"/>
                <a:gd name="connsiteY137" fmla="*/ 286687 h 1467248"/>
                <a:gd name="connsiteX138" fmla="*/ 1369006 w 2103840"/>
                <a:gd name="connsiteY138" fmla="*/ 285909 h 1467248"/>
                <a:gd name="connsiteX139" fmla="*/ 1376702 w 2103840"/>
                <a:gd name="connsiteY139" fmla="*/ 298708 h 1467248"/>
                <a:gd name="connsiteX140" fmla="*/ 1367276 w 2103840"/>
                <a:gd name="connsiteY140" fmla="*/ 319636 h 1467248"/>
                <a:gd name="connsiteX141" fmla="*/ 1374021 w 2103840"/>
                <a:gd name="connsiteY141" fmla="*/ 344197 h 1467248"/>
                <a:gd name="connsiteX142" fmla="*/ 1388896 w 2103840"/>
                <a:gd name="connsiteY142" fmla="*/ 362358 h 1467248"/>
                <a:gd name="connsiteX143" fmla="*/ 1383275 w 2103840"/>
                <a:gd name="connsiteY143" fmla="*/ 379914 h 1467248"/>
                <a:gd name="connsiteX144" fmla="*/ 1399361 w 2103840"/>
                <a:gd name="connsiteY144" fmla="*/ 392800 h 1467248"/>
                <a:gd name="connsiteX145" fmla="*/ 1416916 w 2103840"/>
                <a:gd name="connsiteY145" fmla="*/ 384238 h 1467248"/>
                <a:gd name="connsiteX146" fmla="*/ 1424440 w 2103840"/>
                <a:gd name="connsiteY146" fmla="*/ 391416 h 1467248"/>
                <a:gd name="connsiteX147" fmla="*/ 1405155 w 2103840"/>
                <a:gd name="connsiteY147" fmla="*/ 406896 h 1467248"/>
                <a:gd name="connsiteX148" fmla="*/ 1428765 w 2103840"/>
                <a:gd name="connsiteY148" fmla="*/ 394616 h 1467248"/>
                <a:gd name="connsiteX149" fmla="*/ 1444591 w 2103840"/>
                <a:gd name="connsiteY149" fmla="*/ 419004 h 1467248"/>
                <a:gd name="connsiteX150" fmla="*/ 1484978 w 2103840"/>
                <a:gd name="connsiteY150" fmla="*/ 424193 h 1467248"/>
                <a:gd name="connsiteX151" fmla="*/ 1505128 w 2103840"/>
                <a:gd name="connsiteY151" fmla="*/ 472104 h 1467248"/>
                <a:gd name="connsiteX152" fmla="*/ 1529689 w 2103840"/>
                <a:gd name="connsiteY152" fmla="*/ 474093 h 1467248"/>
                <a:gd name="connsiteX153" fmla="*/ 1512825 w 2103840"/>
                <a:gd name="connsiteY153" fmla="*/ 478071 h 1467248"/>
                <a:gd name="connsiteX154" fmla="*/ 1500112 w 2103840"/>
                <a:gd name="connsiteY154" fmla="*/ 494502 h 1467248"/>
                <a:gd name="connsiteX155" fmla="*/ 1532802 w 2103840"/>
                <a:gd name="connsiteY155" fmla="*/ 478936 h 1467248"/>
                <a:gd name="connsiteX156" fmla="*/ 1550098 w 2103840"/>
                <a:gd name="connsiteY156" fmla="*/ 487930 h 1467248"/>
                <a:gd name="connsiteX157" fmla="*/ 1542228 w 2103840"/>
                <a:gd name="connsiteY157" fmla="*/ 474439 h 1467248"/>
                <a:gd name="connsiteX158" fmla="*/ 1555201 w 2103840"/>
                <a:gd name="connsiteY158" fmla="*/ 481098 h 1467248"/>
                <a:gd name="connsiteX159" fmla="*/ 1553904 w 2103840"/>
                <a:gd name="connsiteY159" fmla="*/ 494157 h 1467248"/>
                <a:gd name="connsiteX160" fmla="*/ 1550444 w 2103840"/>
                <a:gd name="connsiteY160" fmla="*/ 489832 h 1467248"/>
                <a:gd name="connsiteX161" fmla="*/ 1534877 w 2103840"/>
                <a:gd name="connsiteY161" fmla="*/ 502113 h 1467248"/>
                <a:gd name="connsiteX162" fmla="*/ 1535829 w 2103840"/>
                <a:gd name="connsiteY162" fmla="*/ 508858 h 1467248"/>
                <a:gd name="connsiteX163" fmla="*/ 1551396 w 2103840"/>
                <a:gd name="connsiteY163" fmla="*/ 498048 h 1467248"/>
                <a:gd name="connsiteX164" fmla="*/ 1549666 w 2103840"/>
                <a:gd name="connsiteY164" fmla="*/ 506869 h 1467248"/>
                <a:gd name="connsiteX165" fmla="*/ 1561946 w 2103840"/>
                <a:gd name="connsiteY165" fmla="*/ 515950 h 1467248"/>
                <a:gd name="connsiteX166" fmla="*/ 1583307 w 2103840"/>
                <a:gd name="connsiteY166" fmla="*/ 562996 h 1467248"/>
                <a:gd name="connsiteX167" fmla="*/ 1601295 w 2103840"/>
                <a:gd name="connsiteY167" fmla="*/ 563688 h 1467248"/>
                <a:gd name="connsiteX168" fmla="*/ 1588150 w 2103840"/>
                <a:gd name="connsiteY168" fmla="*/ 535235 h 1467248"/>
                <a:gd name="connsiteX169" fmla="*/ 1595847 w 2103840"/>
                <a:gd name="connsiteY169" fmla="*/ 527625 h 1467248"/>
                <a:gd name="connsiteX170" fmla="*/ 1669875 w 2103840"/>
                <a:gd name="connsiteY170" fmla="*/ 512058 h 1467248"/>
                <a:gd name="connsiteX171" fmla="*/ 1708187 w 2103840"/>
                <a:gd name="connsiteY171" fmla="*/ 482827 h 1467248"/>
                <a:gd name="connsiteX172" fmla="*/ 1717354 w 2103840"/>
                <a:gd name="connsiteY172" fmla="*/ 485508 h 1467248"/>
                <a:gd name="connsiteX173" fmla="*/ 1720294 w 2103840"/>
                <a:gd name="connsiteY173" fmla="*/ 491821 h 1467248"/>
                <a:gd name="connsiteX174" fmla="*/ 1708965 w 2103840"/>
                <a:gd name="connsiteY174" fmla="*/ 496232 h 1467248"/>
                <a:gd name="connsiteX175" fmla="*/ 1710349 w 2103840"/>
                <a:gd name="connsiteY175" fmla="*/ 504102 h 1467248"/>
                <a:gd name="connsiteX176" fmla="*/ 1729288 w 2103840"/>
                <a:gd name="connsiteY176" fmla="*/ 516382 h 1467248"/>
                <a:gd name="connsiteX177" fmla="*/ 1738369 w 2103840"/>
                <a:gd name="connsiteY177" fmla="*/ 512837 h 1467248"/>
                <a:gd name="connsiteX178" fmla="*/ 1740963 w 2103840"/>
                <a:gd name="connsiteY178" fmla="*/ 531430 h 1467248"/>
                <a:gd name="connsiteX179" fmla="*/ 1767513 w 2103840"/>
                <a:gd name="connsiteY179" fmla="*/ 551753 h 1467248"/>
                <a:gd name="connsiteX180" fmla="*/ 1760076 w 2103840"/>
                <a:gd name="connsiteY180" fmla="*/ 584271 h 1467248"/>
                <a:gd name="connsiteX181" fmla="*/ 1752206 w 2103840"/>
                <a:gd name="connsiteY181" fmla="*/ 588681 h 1467248"/>
                <a:gd name="connsiteX182" fmla="*/ 1755492 w 2103840"/>
                <a:gd name="connsiteY182" fmla="*/ 600097 h 1467248"/>
                <a:gd name="connsiteX183" fmla="*/ 1735342 w 2103840"/>
                <a:gd name="connsiteY183" fmla="*/ 617479 h 1467248"/>
                <a:gd name="connsiteX184" fmla="*/ 1742434 w 2103840"/>
                <a:gd name="connsiteY184" fmla="*/ 617825 h 1467248"/>
                <a:gd name="connsiteX185" fmla="*/ 1744509 w 2103840"/>
                <a:gd name="connsiteY185" fmla="*/ 629846 h 1467248"/>
                <a:gd name="connsiteX186" fmla="*/ 1762757 w 2103840"/>
                <a:gd name="connsiteY186" fmla="*/ 648008 h 1467248"/>
                <a:gd name="connsiteX187" fmla="*/ 1784637 w 2103840"/>
                <a:gd name="connsiteY187" fmla="*/ 658385 h 1467248"/>
                <a:gd name="connsiteX188" fmla="*/ 1797004 w 2103840"/>
                <a:gd name="connsiteY188" fmla="*/ 690730 h 1467248"/>
                <a:gd name="connsiteX189" fmla="*/ 1810841 w 2103840"/>
                <a:gd name="connsiteY189" fmla="*/ 691594 h 1467248"/>
                <a:gd name="connsiteX190" fmla="*/ 1829175 w 2103840"/>
                <a:gd name="connsiteY190" fmla="*/ 716933 h 1467248"/>
                <a:gd name="connsiteX191" fmla="*/ 1822602 w 2103840"/>
                <a:gd name="connsiteY191" fmla="*/ 728522 h 1467248"/>
                <a:gd name="connsiteX192" fmla="*/ 1802019 w 2103840"/>
                <a:gd name="connsiteY192" fmla="*/ 737776 h 1467248"/>
                <a:gd name="connsiteX193" fmla="*/ 1792161 w 2103840"/>
                <a:gd name="connsiteY193" fmla="*/ 758185 h 1467248"/>
                <a:gd name="connsiteX194" fmla="*/ 1779794 w 2103840"/>
                <a:gd name="connsiteY194" fmla="*/ 759310 h 1467248"/>
                <a:gd name="connsiteX195" fmla="*/ 1780139 w 2103840"/>
                <a:gd name="connsiteY195" fmla="*/ 770466 h 1467248"/>
                <a:gd name="connsiteX196" fmla="*/ 1769502 w 2103840"/>
                <a:gd name="connsiteY196" fmla="*/ 775309 h 1467248"/>
                <a:gd name="connsiteX197" fmla="*/ 1775815 w 2103840"/>
                <a:gd name="connsiteY197" fmla="*/ 790789 h 1467248"/>
                <a:gd name="connsiteX198" fmla="*/ 1795101 w 2103840"/>
                <a:gd name="connsiteY198" fmla="*/ 791567 h 1467248"/>
                <a:gd name="connsiteX199" fmla="*/ 1821045 w 2103840"/>
                <a:gd name="connsiteY199" fmla="*/ 827889 h 1467248"/>
                <a:gd name="connsiteX200" fmla="*/ 1830731 w 2103840"/>
                <a:gd name="connsiteY200" fmla="*/ 825468 h 1467248"/>
                <a:gd name="connsiteX201" fmla="*/ 1859703 w 2103840"/>
                <a:gd name="connsiteY201" fmla="*/ 856256 h 1467248"/>
                <a:gd name="connsiteX202" fmla="*/ 1933212 w 2103840"/>
                <a:gd name="connsiteY202" fmla="*/ 886438 h 1467248"/>
                <a:gd name="connsiteX203" fmla="*/ 1968064 w 2103840"/>
                <a:gd name="connsiteY203" fmla="*/ 884449 h 1467248"/>
                <a:gd name="connsiteX204" fmla="*/ 1977145 w 2103840"/>
                <a:gd name="connsiteY204" fmla="*/ 890675 h 1467248"/>
                <a:gd name="connsiteX205" fmla="*/ 2004214 w 2103840"/>
                <a:gd name="connsiteY205" fmla="*/ 866547 h 1467248"/>
                <a:gd name="connsiteX206" fmla="*/ 2023845 w 2103840"/>
                <a:gd name="connsiteY206" fmla="*/ 878481 h 1467248"/>
                <a:gd name="connsiteX207" fmla="*/ 2023326 w 2103840"/>
                <a:gd name="connsiteY207" fmla="*/ 895259 h 1467248"/>
                <a:gd name="connsiteX208" fmla="*/ 1995220 w 2103840"/>
                <a:gd name="connsiteY208" fmla="*/ 921203 h 1467248"/>
                <a:gd name="connsiteX209" fmla="*/ 2026785 w 2103840"/>
                <a:gd name="connsiteY209" fmla="*/ 927084 h 1467248"/>
                <a:gd name="connsiteX210" fmla="*/ 2031109 w 2103840"/>
                <a:gd name="connsiteY210" fmla="*/ 935905 h 1467248"/>
                <a:gd name="connsiteX211" fmla="*/ 2025229 w 2103840"/>
                <a:gd name="connsiteY211" fmla="*/ 954672 h 1467248"/>
                <a:gd name="connsiteX212" fmla="*/ 2032839 w 2103840"/>
                <a:gd name="connsiteY212" fmla="*/ 959688 h 1467248"/>
                <a:gd name="connsiteX213" fmla="*/ 2033358 w 2103840"/>
                <a:gd name="connsiteY213" fmla="*/ 984594 h 1467248"/>
                <a:gd name="connsiteX214" fmla="*/ 2051433 w 2103840"/>
                <a:gd name="connsiteY214" fmla="*/ 1000421 h 1467248"/>
                <a:gd name="connsiteX215" fmla="*/ 2046158 w 2103840"/>
                <a:gd name="connsiteY215" fmla="*/ 1068568 h 1467248"/>
                <a:gd name="connsiteX216" fmla="*/ 2056708 w 2103840"/>
                <a:gd name="connsiteY216" fmla="*/ 1104112 h 1467248"/>
                <a:gd name="connsiteX217" fmla="*/ 2071756 w 2103840"/>
                <a:gd name="connsiteY217" fmla="*/ 1116738 h 1467248"/>
                <a:gd name="connsiteX218" fmla="*/ 2093030 w 2103840"/>
                <a:gd name="connsiteY218" fmla="*/ 1243607 h 1467248"/>
                <a:gd name="connsiteX219" fmla="*/ 2103841 w 2103840"/>
                <a:gd name="connsiteY219" fmla="*/ 1265746 h 1467248"/>
                <a:gd name="connsiteX220" fmla="*/ 2103841 w 2103840"/>
                <a:gd name="connsiteY220" fmla="*/ 1265746 h 1467248"/>
                <a:gd name="connsiteX221" fmla="*/ 2068643 w 2103840"/>
                <a:gd name="connsiteY221" fmla="*/ 1284772 h 1467248"/>
                <a:gd name="connsiteX222" fmla="*/ 2051865 w 2103840"/>
                <a:gd name="connsiteY222" fmla="*/ 1283648 h 1467248"/>
                <a:gd name="connsiteX223" fmla="*/ 2043130 w 2103840"/>
                <a:gd name="connsiteY223" fmla="*/ 1306739 h 1467248"/>
                <a:gd name="connsiteX224" fmla="*/ 2021856 w 2103840"/>
                <a:gd name="connsiteY224" fmla="*/ 1315387 h 1467248"/>
                <a:gd name="connsiteX225" fmla="*/ 2020991 w 2103840"/>
                <a:gd name="connsiteY225" fmla="*/ 1330954 h 1467248"/>
                <a:gd name="connsiteX226" fmla="*/ 1993577 w 2103840"/>
                <a:gd name="connsiteY226" fmla="*/ 1335710 h 1467248"/>
                <a:gd name="connsiteX227" fmla="*/ 1964605 w 2103840"/>
                <a:gd name="connsiteY227" fmla="*/ 1324208 h 1467248"/>
                <a:gd name="connsiteX228" fmla="*/ 1930791 w 2103840"/>
                <a:gd name="connsiteY228" fmla="*/ 1328532 h 1467248"/>
                <a:gd name="connsiteX229" fmla="*/ 1948519 w 2103840"/>
                <a:gd name="connsiteY229" fmla="*/ 1295410 h 1467248"/>
                <a:gd name="connsiteX230" fmla="*/ 2001360 w 2103840"/>
                <a:gd name="connsiteY230" fmla="*/ 1238937 h 1467248"/>
                <a:gd name="connsiteX231" fmla="*/ 2011651 w 2103840"/>
                <a:gd name="connsiteY231" fmla="*/ 1212041 h 1467248"/>
                <a:gd name="connsiteX232" fmla="*/ 2008970 w 2103840"/>
                <a:gd name="connsiteY232" fmla="*/ 1175027 h 1467248"/>
                <a:gd name="connsiteX233" fmla="*/ 1999630 w 2103840"/>
                <a:gd name="connsiteY233" fmla="*/ 1169146 h 1467248"/>
                <a:gd name="connsiteX234" fmla="*/ 1991674 w 2103840"/>
                <a:gd name="connsiteY234" fmla="*/ 1179178 h 1467248"/>
                <a:gd name="connsiteX235" fmla="*/ 1976107 w 2103840"/>
                <a:gd name="connsiteY235" fmla="*/ 1180562 h 1467248"/>
                <a:gd name="connsiteX236" fmla="*/ 1943763 w 2103840"/>
                <a:gd name="connsiteY236" fmla="*/ 1163266 h 1467248"/>
                <a:gd name="connsiteX237" fmla="*/ 1924218 w 2103840"/>
                <a:gd name="connsiteY237" fmla="*/ 1191199 h 1467248"/>
                <a:gd name="connsiteX238" fmla="*/ 1905019 w 2103840"/>
                <a:gd name="connsiteY238" fmla="*/ 1188778 h 1467248"/>
                <a:gd name="connsiteX239" fmla="*/ 1901906 w 2103840"/>
                <a:gd name="connsiteY239" fmla="*/ 1173557 h 1467248"/>
                <a:gd name="connsiteX240" fmla="*/ 1876913 w 2103840"/>
                <a:gd name="connsiteY240" fmla="*/ 1169060 h 1467248"/>
                <a:gd name="connsiteX241" fmla="*/ 1830472 w 2103840"/>
                <a:gd name="connsiteY241" fmla="*/ 1180821 h 1467248"/>
                <a:gd name="connsiteX242" fmla="*/ 1821737 w 2103840"/>
                <a:gd name="connsiteY242" fmla="*/ 1172260 h 1467248"/>
                <a:gd name="connsiteX243" fmla="*/ 1829607 w 2103840"/>
                <a:gd name="connsiteY243" fmla="*/ 1151418 h 1467248"/>
                <a:gd name="connsiteX244" fmla="*/ 1807814 w 2103840"/>
                <a:gd name="connsiteY244" fmla="*/ 1132565 h 1467248"/>
                <a:gd name="connsiteX245" fmla="*/ 1808938 w 2103840"/>
                <a:gd name="connsiteY245" fmla="*/ 1104285 h 1467248"/>
                <a:gd name="connsiteX246" fmla="*/ 1778929 w 2103840"/>
                <a:gd name="connsiteY246" fmla="*/ 1091918 h 1467248"/>
                <a:gd name="connsiteX247" fmla="*/ 1762497 w 2103840"/>
                <a:gd name="connsiteY247" fmla="*/ 1054126 h 1467248"/>
                <a:gd name="connsiteX248" fmla="*/ 1752379 w 2103840"/>
                <a:gd name="connsiteY248" fmla="*/ 1095550 h 1467248"/>
                <a:gd name="connsiteX249" fmla="*/ 1778929 w 2103840"/>
                <a:gd name="connsiteY249" fmla="*/ 1111463 h 1467248"/>
                <a:gd name="connsiteX250" fmla="*/ 1773394 w 2103840"/>
                <a:gd name="connsiteY250" fmla="*/ 1122533 h 1467248"/>
                <a:gd name="connsiteX251" fmla="*/ 1752984 w 2103840"/>
                <a:gd name="connsiteY251" fmla="*/ 1133343 h 1467248"/>
                <a:gd name="connsiteX252" fmla="*/ 1733093 w 2103840"/>
                <a:gd name="connsiteY252" fmla="*/ 1122273 h 1467248"/>
                <a:gd name="connsiteX253" fmla="*/ 1718997 w 2103840"/>
                <a:gd name="connsiteY253" fmla="*/ 1126251 h 1467248"/>
                <a:gd name="connsiteX254" fmla="*/ 1674545 w 2103840"/>
                <a:gd name="connsiteY254" fmla="*/ 1163006 h 1467248"/>
                <a:gd name="connsiteX255" fmla="*/ 1670654 w 2103840"/>
                <a:gd name="connsiteY255" fmla="*/ 1192064 h 1467248"/>
                <a:gd name="connsiteX256" fmla="*/ 1648860 w 2103840"/>
                <a:gd name="connsiteY256" fmla="*/ 1189037 h 1467248"/>
                <a:gd name="connsiteX257" fmla="*/ 1629056 w 2103840"/>
                <a:gd name="connsiteY257" fmla="*/ 1202788 h 1467248"/>
                <a:gd name="connsiteX258" fmla="*/ 1632429 w 2103840"/>
                <a:gd name="connsiteY258" fmla="*/ 1222073 h 1467248"/>
                <a:gd name="connsiteX259" fmla="*/ 1624559 w 2103840"/>
                <a:gd name="connsiteY259" fmla="*/ 1233835 h 1467248"/>
                <a:gd name="connsiteX260" fmla="*/ 1614354 w 2103840"/>
                <a:gd name="connsiteY260" fmla="*/ 1232538 h 1467248"/>
                <a:gd name="connsiteX261" fmla="*/ 1609857 w 2103840"/>
                <a:gd name="connsiteY261" fmla="*/ 1244991 h 1467248"/>
                <a:gd name="connsiteX262" fmla="*/ 1613316 w 2103840"/>
                <a:gd name="connsiteY262" fmla="*/ 1275605 h 1467248"/>
                <a:gd name="connsiteX263" fmla="*/ 1602506 w 2103840"/>
                <a:gd name="connsiteY263" fmla="*/ 1270071 h 1467248"/>
                <a:gd name="connsiteX264" fmla="*/ 1592647 w 2103840"/>
                <a:gd name="connsiteY264" fmla="*/ 1300685 h 1467248"/>
                <a:gd name="connsiteX265" fmla="*/ 1580540 w 2103840"/>
                <a:gd name="connsiteY265" fmla="*/ 1303798 h 1467248"/>
                <a:gd name="connsiteX266" fmla="*/ 1576216 w 2103840"/>
                <a:gd name="connsiteY266" fmla="*/ 1294977 h 1467248"/>
                <a:gd name="connsiteX267" fmla="*/ 1566443 w 2103840"/>
                <a:gd name="connsiteY267" fmla="*/ 1295323 h 1467248"/>
                <a:gd name="connsiteX268" fmla="*/ 1567481 w 2103840"/>
                <a:gd name="connsiteY268" fmla="*/ 1307690 h 1467248"/>
                <a:gd name="connsiteX269" fmla="*/ 1548541 w 2103840"/>
                <a:gd name="connsiteY269" fmla="*/ 1339948 h 1467248"/>
                <a:gd name="connsiteX270" fmla="*/ 1548541 w 2103840"/>
                <a:gd name="connsiteY270" fmla="*/ 1339948 h 1467248"/>
                <a:gd name="connsiteX271" fmla="*/ 1549493 w 2103840"/>
                <a:gd name="connsiteY271" fmla="*/ 1341504 h 1467248"/>
                <a:gd name="connsiteX272" fmla="*/ 1549493 w 2103840"/>
                <a:gd name="connsiteY272" fmla="*/ 1341504 h 1467248"/>
                <a:gd name="connsiteX273" fmla="*/ 1538769 w 2103840"/>
                <a:gd name="connsiteY273" fmla="*/ 1347126 h 1467248"/>
                <a:gd name="connsiteX274" fmla="*/ 1524673 w 2103840"/>
                <a:gd name="connsiteY274" fmla="*/ 1314782 h 1467248"/>
                <a:gd name="connsiteX275" fmla="*/ 1512392 w 2103840"/>
                <a:gd name="connsiteY275" fmla="*/ 1318933 h 1467248"/>
                <a:gd name="connsiteX276" fmla="*/ 1491204 w 2103840"/>
                <a:gd name="connsiteY276" fmla="*/ 1312014 h 1467248"/>
                <a:gd name="connsiteX277" fmla="*/ 1461022 w 2103840"/>
                <a:gd name="connsiteY277" fmla="*/ 1334240 h 1467248"/>
                <a:gd name="connsiteX278" fmla="*/ 1452979 w 2103840"/>
                <a:gd name="connsiteY278" fmla="*/ 1370995 h 1467248"/>
                <a:gd name="connsiteX279" fmla="*/ 1437845 w 2103840"/>
                <a:gd name="connsiteY279" fmla="*/ 1365200 h 1467248"/>
                <a:gd name="connsiteX280" fmla="*/ 1426862 w 2103840"/>
                <a:gd name="connsiteY280" fmla="*/ 1340207 h 1467248"/>
                <a:gd name="connsiteX281" fmla="*/ 1408355 w 2103840"/>
                <a:gd name="connsiteY281" fmla="*/ 1339602 h 1467248"/>
                <a:gd name="connsiteX282" fmla="*/ 1397112 w 2103840"/>
                <a:gd name="connsiteY282" fmla="*/ 1353006 h 1467248"/>
                <a:gd name="connsiteX283" fmla="*/ 1383275 w 2103840"/>
                <a:gd name="connsiteY283" fmla="*/ 1352834 h 1467248"/>
                <a:gd name="connsiteX284" fmla="*/ 1383880 w 2103840"/>
                <a:gd name="connsiteY284" fmla="*/ 1371427 h 1467248"/>
                <a:gd name="connsiteX285" fmla="*/ 1373243 w 2103840"/>
                <a:gd name="connsiteY285" fmla="*/ 1372984 h 1467248"/>
                <a:gd name="connsiteX286" fmla="*/ 1368400 w 2103840"/>
                <a:gd name="connsiteY286" fmla="*/ 1385178 h 1467248"/>
                <a:gd name="connsiteX287" fmla="*/ 1347299 w 2103840"/>
                <a:gd name="connsiteY287" fmla="*/ 1389675 h 1467248"/>
                <a:gd name="connsiteX288" fmla="*/ 1328619 w 2103840"/>
                <a:gd name="connsiteY288" fmla="*/ 1415965 h 1467248"/>
                <a:gd name="connsiteX289" fmla="*/ 1312274 w 2103840"/>
                <a:gd name="connsiteY289" fmla="*/ 1420203 h 1467248"/>
                <a:gd name="connsiteX290" fmla="*/ 1303279 w 2103840"/>
                <a:gd name="connsiteY290" fmla="*/ 1405155 h 1467248"/>
                <a:gd name="connsiteX291" fmla="*/ 1294372 w 2103840"/>
                <a:gd name="connsiteY291" fmla="*/ 1408441 h 1467248"/>
                <a:gd name="connsiteX292" fmla="*/ 1314868 w 2103840"/>
                <a:gd name="connsiteY292" fmla="*/ 1392615 h 1467248"/>
                <a:gd name="connsiteX293" fmla="*/ 1306133 w 2103840"/>
                <a:gd name="connsiteY293" fmla="*/ 1384659 h 1467248"/>
                <a:gd name="connsiteX294" fmla="*/ 1290567 w 2103840"/>
                <a:gd name="connsiteY294" fmla="*/ 1390194 h 1467248"/>
                <a:gd name="connsiteX295" fmla="*/ 1291950 w 2103840"/>
                <a:gd name="connsiteY295" fmla="*/ 1397372 h 1467248"/>
                <a:gd name="connsiteX296" fmla="*/ 1281313 w 2103840"/>
                <a:gd name="connsiteY296" fmla="*/ 1396074 h 1467248"/>
                <a:gd name="connsiteX297" fmla="*/ 1286070 w 2103840"/>
                <a:gd name="connsiteY297" fmla="*/ 1389156 h 1467248"/>
                <a:gd name="connsiteX298" fmla="*/ 1271973 w 2103840"/>
                <a:gd name="connsiteY298" fmla="*/ 1390540 h 1467248"/>
                <a:gd name="connsiteX299" fmla="*/ 1257877 w 2103840"/>
                <a:gd name="connsiteY299" fmla="*/ 1403598 h 1467248"/>
                <a:gd name="connsiteX300" fmla="*/ 1240926 w 2103840"/>
                <a:gd name="connsiteY300" fmla="*/ 1383881 h 1467248"/>
                <a:gd name="connsiteX301" fmla="*/ 1198291 w 2103840"/>
                <a:gd name="connsiteY301" fmla="*/ 1396766 h 1467248"/>
                <a:gd name="connsiteX302" fmla="*/ 1181081 w 2103840"/>
                <a:gd name="connsiteY302" fmla="*/ 1385351 h 1467248"/>
                <a:gd name="connsiteX303" fmla="*/ 1190940 w 2103840"/>
                <a:gd name="connsiteY303" fmla="*/ 1363644 h 1467248"/>
                <a:gd name="connsiteX304" fmla="*/ 1151331 w 2103840"/>
                <a:gd name="connsiteY304" fmla="*/ 1361049 h 1467248"/>
                <a:gd name="connsiteX305" fmla="*/ 1141386 w 2103840"/>
                <a:gd name="connsiteY305" fmla="*/ 1354650 h 1467248"/>
                <a:gd name="connsiteX306" fmla="*/ 1147094 w 2103840"/>
                <a:gd name="connsiteY306" fmla="*/ 1340380 h 1467248"/>
                <a:gd name="connsiteX307" fmla="*/ 1138964 w 2103840"/>
                <a:gd name="connsiteY307" fmla="*/ 1335970 h 1467248"/>
                <a:gd name="connsiteX308" fmla="*/ 1108004 w 2103840"/>
                <a:gd name="connsiteY308" fmla="*/ 1345050 h 1467248"/>
                <a:gd name="connsiteX309" fmla="*/ 1063812 w 2103840"/>
                <a:gd name="connsiteY309" fmla="*/ 1326457 h 1467248"/>
                <a:gd name="connsiteX310" fmla="*/ 1019619 w 2103840"/>
                <a:gd name="connsiteY310" fmla="*/ 1339775 h 1467248"/>
                <a:gd name="connsiteX311" fmla="*/ 1010193 w 2103840"/>
                <a:gd name="connsiteY311" fmla="*/ 1316338 h 1467248"/>
                <a:gd name="connsiteX312" fmla="*/ 991167 w 2103840"/>
                <a:gd name="connsiteY312" fmla="*/ 1307431 h 1467248"/>
                <a:gd name="connsiteX313" fmla="*/ 990821 w 2103840"/>
                <a:gd name="connsiteY313" fmla="*/ 1292729 h 1467248"/>
                <a:gd name="connsiteX314" fmla="*/ 945505 w 2103840"/>
                <a:gd name="connsiteY314" fmla="*/ 1267044 h 1467248"/>
                <a:gd name="connsiteX315" fmla="*/ 916879 w 2103840"/>
                <a:gd name="connsiteY315" fmla="*/ 1270935 h 1467248"/>
                <a:gd name="connsiteX316" fmla="*/ 901486 w 2103840"/>
                <a:gd name="connsiteY316" fmla="*/ 1238678 h 1467248"/>
                <a:gd name="connsiteX317" fmla="*/ 878049 w 2103840"/>
                <a:gd name="connsiteY317" fmla="*/ 1243867 h 1467248"/>
                <a:gd name="connsiteX318" fmla="*/ 877011 w 2103840"/>
                <a:gd name="connsiteY318" fmla="*/ 1253207 h 1467248"/>
                <a:gd name="connsiteX319" fmla="*/ 867931 w 2103840"/>
                <a:gd name="connsiteY319" fmla="*/ 1256406 h 1467248"/>
                <a:gd name="connsiteX320" fmla="*/ 857985 w 2103840"/>
                <a:gd name="connsiteY320" fmla="*/ 1236429 h 1467248"/>
                <a:gd name="connsiteX321" fmla="*/ 836105 w 2103840"/>
                <a:gd name="connsiteY321" fmla="*/ 1251909 h 1467248"/>
                <a:gd name="connsiteX322" fmla="*/ 819847 w 2103840"/>
                <a:gd name="connsiteY322" fmla="*/ 1249488 h 1467248"/>
                <a:gd name="connsiteX323" fmla="*/ 818549 w 2103840"/>
                <a:gd name="connsiteY323" fmla="*/ 1230289 h 1467248"/>
                <a:gd name="connsiteX324" fmla="*/ 799783 w 2103840"/>
                <a:gd name="connsiteY324" fmla="*/ 1226311 h 1467248"/>
                <a:gd name="connsiteX325" fmla="*/ 807047 w 2103840"/>
                <a:gd name="connsiteY325" fmla="*/ 1246115 h 1467248"/>
                <a:gd name="connsiteX326" fmla="*/ 783438 w 2103840"/>
                <a:gd name="connsiteY326" fmla="*/ 1261509 h 1467248"/>
                <a:gd name="connsiteX327" fmla="*/ 786551 w 2103840"/>
                <a:gd name="connsiteY327" fmla="*/ 1292469 h 1467248"/>
                <a:gd name="connsiteX328" fmla="*/ 770898 w 2103840"/>
                <a:gd name="connsiteY328" fmla="*/ 1300685 h 1467248"/>
                <a:gd name="connsiteX329" fmla="*/ 759482 w 2103840"/>
                <a:gd name="connsiteY329" fmla="*/ 1295064 h 1467248"/>
                <a:gd name="connsiteX330" fmla="*/ 745818 w 2103840"/>
                <a:gd name="connsiteY330" fmla="*/ 1320489 h 1467248"/>
                <a:gd name="connsiteX331" fmla="*/ 714598 w 2103840"/>
                <a:gd name="connsiteY331" fmla="*/ 1314522 h 1467248"/>
                <a:gd name="connsiteX332" fmla="*/ 696870 w 2103840"/>
                <a:gd name="connsiteY332" fmla="*/ 1340467 h 1467248"/>
                <a:gd name="connsiteX333" fmla="*/ 661758 w 2103840"/>
                <a:gd name="connsiteY333" fmla="*/ 1336316 h 1467248"/>
                <a:gd name="connsiteX334" fmla="*/ 680525 w 2103840"/>
                <a:gd name="connsiteY334" fmla="*/ 1351882 h 1467248"/>
                <a:gd name="connsiteX335" fmla="*/ 673692 w 2103840"/>
                <a:gd name="connsiteY335" fmla="*/ 1362433 h 1467248"/>
                <a:gd name="connsiteX336" fmla="*/ 650515 w 2103840"/>
                <a:gd name="connsiteY336" fmla="*/ 1360098 h 1467248"/>
                <a:gd name="connsiteX337" fmla="*/ 625782 w 2103840"/>
                <a:gd name="connsiteY337" fmla="*/ 1368919 h 1467248"/>
                <a:gd name="connsiteX338" fmla="*/ 624139 w 2103840"/>
                <a:gd name="connsiteY338" fmla="*/ 1355688 h 1467248"/>
                <a:gd name="connsiteX339" fmla="*/ 590670 w 2103840"/>
                <a:gd name="connsiteY339" fmla="*/ 1344358 h 1467248"/>
                <a:gd name="connsiteX340" fmla="*/ 568272 w 2103840"/>
                <a:gd name="connsiteY340" fmla="*/ 1348769 h 1467248"/>
                <a:gd name="connsiteX341" fmla="*/ 546478 w 2103840"/>
                <a:gd name="connsiteY341" fmla="*/ 1372724 h 1467248"/>
                <a:gd name="connsiteX342" fmla="*/ 526674 w 2103840"/>
                <a:gd name="connsiteY342" fmla="*/ 1376789 h 1467248"/>
                <a:gd name="connsiteX343" fmla="*/ 535408 w 2103840"/>
                <a:gd name="connsiteY343" fmla="*/ 1417435 h 1467248"/>
                <a:gd name="connsiteX344" fmla="*/ 526241 w 2103840"/>
                <a:gd name="connsiteY344" fmla="*/ 1430754 h 1467248"/>
                <a:gd name="connsiteX345" fmla="*/ 529528 w 2103840"/>
                <a:gd name="connsiteY345" fmla="*/ 1442688 h 1467248"/>
                <a:gd name="connsiteX346" fmla="*/ 516209 w 2103840"/>
                <a:gd name="connsiteY346" fmla="*/ 1454363 h 1467248"/>
                <a:gd name="connsiteX347" fmla="*/ 500297 w 2103840"/>
                <a:gd name="connsiteY347" fmla="*/ 1458687 h 1467248"/>
                <a:gd name="connsiteX348" fmla="*/ 482741 w 2103840"/>
                <a:gd name="connsiteY348" fmla="*/ 1452979 h 1467248"/>
                <a:gd name="connsiteX349" fmla="*/ 478071 w 2103840"/>
                <a:gd name="connsiteY349" fmla="*/ 1440612 h 1467248"/>
                <a:gd name="connsiteX350" fmla="*/ 465704 w 2103840"/>
                <a:gd name="connsiteY350" fmla="*/ 1445455 h 1467248"/>
                <a:gd name="connsiteX351" fmla="*/ 454980 w 2103840"/>
                <a:gd name="connsiteY351" fmla="*/ 1439921 h 1467248"/>
                <a:gd name="connsiteX352" fmla="*/ 441835 w 2103840"/>
                <a:gd name="connsiteY352" fmla="*/ 1441304 h 1467248"/>
                <a:gd name="connsiteX353" fmla="*/ 439414 w 2103840"/>
                <a:gd name="connsiteY353" fmla="*/ 1467249 h 1467248"/>
                <a:gd name="connsiteX354" fmla="*/ 370055 w 2103840"/>
                <a:gd name="connsiteY354" fmla="*/ 1456958 h 1467248"/>
                <a:gd name="connsiteX355" fmla="*/ 370055 w 2103840"/>
                <a:gd name="connsiteY355" fmla="*/ 1456958 h 1467248"/>
                <a:gd name="connsiteX356" fmla="*/ 347051 w 2103840"/>
                <a:gd name="connsiteY356" fmla="*/ 1437067 h 1467248"/>
                <a:gd name="connsiteX357" fmla="*/ 324134 w 2103840"/>
                <a:gd name="connsiteY357" fmla="*/ 1443726 h 1467248"/>
                <a:gd name="connsiteX358" fmla="*/ 318858 w 2103840"/>
                <a:gd name="connsiteY358" fmla="*/ 1424527 h 1467248"/>
                <a:gd name="connsiteX359" fmla="*/ 331225 w 2103840"/>
                <a:gd name="connsiteY359" fmla="*/ 1403598 h 1467248"/>
                <a:gd name="connsiteX360" fmla="*/ 272158 w 2103840"/>
                <a:gd name="connsiteY360" fmla="*/ 1372897 h 1467248"/>
                <a:gd name="connsiteX361" fmla="*/ 238171 w 2103840"/>
                <a:gd name="connsiteY361" fmla="*/ 1312620 h 1467248"/>
                <a:gd name="connsiteX362" fmla="*/ 228398 w 2103840"/>
                <a:gd name="connsiteY362" fmla="*/ 1311409 h 1467248"/>
                <a:gd name="connsiteX363" fmla="*/ 216031 w 2103840"/>
                <a:gd name="connsiteY363" fmla="*/ 1262806 h 1467248"/>
                <a:gd name="connsiteX364" fmla="*/ 195449 w 2103840"/>
                <a:gd name="connsiteY364" fmla="*/ 1261941 h 1467248"/>
                <a:gd name="connsiteX365" fmla="*/ 177893 w 2103840"/>
                <a:gd name="connsiteY365" fmla="*/ 1249056 h 1467248"/>
                <a:gd name="connsiteX366" fmla="*/ 132317 w 2103840"/>
                <a:gd name="connsiteY366" fmla="*/ 1289442 h 1467248"/>
                <a:gd name="connsiteX367" fmla="*/ 90719 w 2103840"/>
                <a:gd name="connsiteY367" fmla="*/ 1267563 h 1467248"/>
                <a:gd name="connsiteX368" fmla="*/ 92449 w 2103840"/>
                <a:gd name="connsiteY368" fmla="*/ 1257531 h 1467248"/>
                <a:gd name="connsiteX369" fmla="*/ 79650 w 2103840"/>
                <a:gd name="connsiteY369" fmla="*/ 1253812 h 1467248"/>
                <a:gd name="connsiteX370" fmla="*/ 57510 w 2103840"/>
                <a:gd name="connsiteY370" fmla="*/ 1228646 h 1467248"/>
                <a:gd name="connsiteX371" fmla="*/ 0 w 2103840"/>
                <a:gd name="connsiteY371" fmla="*/ 1234527 h 1467248"/>
                <a:gd name="connsiteX372" fmla="*/ 0 w 2103840"/>
                <a:gd name="connsiteY372" fmla="*/ 1234527 h 1467248"/>
                <a:gd name="connsiteX373" fmla="*/ 11502 w 2103840"/>
                <a:gd name="connsiteY373" fmla="*/ 1217836 h 1467248"/>
                <a:gd name="connsiteX374" fmla="*/ 20929 w 2103840"/>
                <a:gd name="connsiteY374" fmla="*/ 1151850 h 1467248"/>
                <a:gd name="connsiteX375" fmla="*/ 32258 w 2103840"/>
                <a:gd name="connsiteY375" fmla="*/ 1145450 h 1467248"/>
                <a:gd name="connsiteX376" fmla="*/ 53792 w 2103840"/>
                <a:gd name="connsiteY376" fmla="*/ 1150380 h 1467248"/>
                <a:gd name="connsiteX377" fmla="*/ 59067 w 2103840"/>
                <a:gd name="connsiteY377" fmla="*/ 1129624 h 1467248"/>
                <a:gd name="connsiteX378" fmla="*/ 89076 w 2103840"/>
                <a:gd name="connsiteY378" fmla="*/ 1125214 h 1467248"/>
                <a:gd name="connsiteX379" fmla="*/ 106027 w 2103840"/>
                <a:gd name="connsiteY379" fmla="*/ 1099875 h 1467248"/>
                <a:gd name="connsiteX380" fmla="*/ 126869 w 2103840"/>
                <a:gd name="connsiteY380" fmla="*/ 1097021 h 1467248"/>
                <a:gd name="connsiteX381" fmla="*/ 121074 w 2103840"/>
                <a:gd name="connsiteY381" fmla="*/ 1090448 h 1467248"/>
                <a:gd name="connsiteX382" fmla="*/ 131712 w 2103840"/>
                <a:gd name="connsiteY382" fmla="*/ 1070384 h 1467248"/>
                <a:gd name="connsiteX383" fmla="*/ 125398 w 2103840"/>
                <a:gd name="connsiteY383" fmla="*/ 1040375 h 1467248"/>
                <a:gd name="connsiteX384" fmla="*/ 134393 w 2103840"/>
                <a:gd name="connsiteY384" fmla="*/ 1038818 h 1467248"/>
                <a:gd name="connsiteX385" fmla="*/ 140792 w 2103840"/>
                <a:gd name="connsiteY385" fmla="*/ 1049715 h 1467248"/>
                <a:gd name="connsiteX386" fmla="*/ 174001 w 2103840"/>
                <a:gd name="connsiteY386" fmla="*/ 1043488 h 1467248"/>
                <a:gd name="connsiteX387" fmla="*/ 184293 w 2103840"/>
                <a:gd name="connsiteY387" fmla="*/ 989697 h 1467248"/>
                <a:gd name="connsiteX388" fmla="*/ 196919 w 2103840"/>
                <a:gd name="connsiteY388" fmla="*/ 971795 h 1467248"/>
                <a:gd name="connsiteX389" fmla="*/ 191298 w 2103840"/>
                <a:gd name="connsiteY389" fmla="*/ 937981 h 1467248"/>
                <a:gd name="connsiteX390" fmla="*/ 179190 w 2103840"/>
                <a:gd name="connsiteY390" fmla="*/ 933138 h 1467248"/>
                <a:gd name="connsiteX391" fmla="*/ 180833 w 2103840"/>
                <a:gd name="connsiteY391" fmla="*/ 924403 h 1467248"/>
                <a:gd name="connsiteX392" fmla="*/ 140792 w 2103840"/>
                <a:gd name="connsiteY392" fmla="*/ 921895 h 1467248"/>
                <a:gd name="connsiteX393" fmla="*/ 119604 w 2103840"/>
                <a:gd name="connsiteY393" fmla="*/ 904685 h 1467248"/>
                <a:gd name="connsiteX394" fmla="*/ 115972 w 2103840"/>
                <a:gd name="connsiteY394" fmla="*/ 888513 h 1467248"/>
                <a:gd name="connsiteX395" fmla="*/ 90201 w 2103840"/>
                <a:gd name="connsiteY395" fmla="*/ 875454 h 1467248"/>
                <a:gd name="connsiteX396" fmla="*/ 90201 w 2103840"/>
                <a:gd name="connsiteY396" fmla="*/ 875454 h 1467248"/>
                <a:gd name="connsiteX397" fmla="*/ 92536 w 2103840"/>
                <a:gd name="connsiteY397" fmla="*/ 859628 h 1467248"/>
                <a:gd name="connsiteX398" fmla="*/ 92536 w 2103840"/>
                <a:gd name="connsiteY398" fmla="*/ 859628 h 1467248"/>
                <a:gd name="connsiteX399" fmla="*/ 98416 w 2103840"/>
                <a:gd name="connsiteY399" fmla="*/ 837402 h 1467248"/>
                <a:gd name="connsiteX400" fmla="*/ 84925 w 2103840"/>
                <a:gd name="connsiteY400" fmla="*/ 782660 h 1467248"/>
                <a:gd name="connsiteX401" fmla="*/ 97551 w 2103840"/>
                <a:gd name="connsiteY401" fmla="*/ 762855 h 1467248"/>
                <a:gd name="connsiteX402" fmla="*/ 113723 w 2103840"/>
                <a:gd name="connsiteY402" fmla="*/ 759483 h 1467248"/>
                <a:gd name="connsiteX403" fmla="*/ 122285 w 2103840"/>
                <a:gd name="connsiteY403" fmla="*/ 742964 h 1467248"/>
                <a:gd name="connsiteX404" fmla="*/ 137679 w 2103840"/>
                <a:gd name="connsiteY404" fmla="*/ 739765 h 1467248"/>
                <a:gd name="connsiteX405" fmla="*/ 157483 w 2103840"/>
                <a:gd name="connsiteY405" fmla="*/ 714166 h 1467248"/>
                <a:gd name="connsiteX406" fmla="*/ 175039 w 2103840"/>
                <a:gd name="connsiteY406" fmla="*/ 723074 h 1467248"/>
                <a:gd name="connsiteX407" fmla="*/ 169764 w 2103840"/>
                <a:gd name="connsiteY407" fmla="*/ 730771 h 1467248"/>
                <a:gd name="connsiteX408" fmla="*/ 174434 w 2103840"/>
                <a:gd name="connsiteY408" fmla="*/ 739073 h 1467248"/>
                <a:gd name="connsiteX409" fmla="*/ 204270 w 2103840"/>
                <a:gd name="connsiteY409" fmla="*/ 730165 h 1467248"/>
                <a:gd name="connsiteX410" fmla="*/ 164575 w 2103840"/>
                <a:gd name="connsiteY410" fmla="*/ 716155 h 1467248"/>
                <a:gd name="connsiteX411" fmla="*/ 170283 w 2103840"/>
                <a:gd name="connsiteY411" fmla="*/ 684676 h 1467248"/>
                <a:gd name="connsiteX412" fmla="*/ 170283 w 2103840"/>
                <a:gd name="connsiteY412" fmla="*/ 684676 h 1467248"/>
                <a:gd name="connsiteX413" fmla="*/ 244830 w 2103840"/>
                <a:gd name="connsiteY413" fmla="*/ 638408 h 1467248"/>
                <a:gd name="connsiteX414" fmla="*/ 322577 w 2103840"/>
                <a:gd name="connsiteY414" fmla="*/ 630019 h 1467248"/>
                <a:gd name="connsiteX415" fmla="*/ 338144 w 2103840"/>
                <a:gd name="connsiteY415" fmla="*/ 655272 h 1467248"/>
                <a:gd name="connsiteX416" fmla="*/ 366510 w 2103840"/>
                <a:gd name="connsiteY416" fmla="*/ 659337 h 1467248"/>
                <a:gd name="connsiteX417" fmla="*/ 357170 w 2103840"/>
                <a:gd name="connsiteY417" fmla="*/ 685541 h 1467248"/>
                <a:gd name="connsiteX418" fmla="*/ 365299 w 2103840"/>
                <a:gd name="connsiteY418" fmla="*/ 704567 h 1467248"/>
                <a:gd name="connsiteX419" fmla="*/ 382422 w 2103840"/>
                <a:gd name="connsiteY419" fmla="*/ 708199 h 1467248"/>
                <a:gd name="connsiteX420" fmla="*/ 408367 w 2103840"/>
                <a:gd name="connsiteY420" fmla="*/ 682341 h 1467248"/>
                <a:gd name="connsiteX421" fmla="*/ 426355 w 2103840"/>
                <a:gd name="connsiteY421" fmla="*/ 705691 h 1467248"/>
                <a:gd name="connsiteX422" fmla="*/ 446938 w 2103840"/>
                <a:gd name="connsiteY422" fmla="*/ 704480 h 1467248"/>
                <a:gd name="connsiteX423" fmla="*/ 445813 w 2103840"/>
                <a:gd name="connsiteY423" fmla="*/ 717798 h 1467248"/>
                <a:gd name="connsiteX424" fmla="*/ 460948 w 2103840"/>
                <a:gd name="connsiteY424" fmla="*/ 725928 h 1467248"/>
                <a:gd name="connsiteX425" fmla="*/ 463715 w 2103840"/>
                <a:gd name="connsiteY425" fmla="*/ 738381 h 1467248"/>
                <a:gd name="connsiteX426" fmla="*/ 476687 w 2103840"/>
                <a:gd name="connsiteY426" fmla="*/ 740716 h 1467248"/>
                <a:gd name="connsiteX427" fmla="*/ 468558 w 2103840"/>
                <a:gd name="connsiteY427" fmla="*/ 727138 h 1467248"/>
                <a:gd name="connsiteX428" fmla="*/ 488276 w 2103840"/>
                <a:gd name="connsiteY428" fmla="*/ 711572 h 1467248"/>
                <a:gd name="connsiteX429" fmla="*/ 489833 w 2103840"/>
                <a:gd name="connsiteY429" fmla="*/ 674817 h 1467248"/>
                <a:gd name="connsiteX430" fmla="*/ 483519 w 2103840"/>
                <a:gd name="connsiteY430" fmla="*/ 678709 h 1467248"/>
                <a:gd name="connsiteX431" fmla="*/ 479022 w 2103840"/>
                <a:gd name="connsiteY431" fmla="*/ 672309 h 1467248"/>
                <a:gd name="connsiteX432" fmla="*/ 468904 w 2103840"/>
                <a:gd name="connsiteY432" fmla="*/ 682514 h 1467248"/>
                <a:gd name="connsiteX433" fmla="*/ 468385 w 2103840"/>
                <a:gd name="connsiteY433" fmla="*/ 645413 h 1467248"/>
                <a:gd name="connsiteX434" fmla="*/ 458872 w 2103840"/>
                <a:gd name="connsiteY434" fmla="*/ 657866 h 1467248"/>
                <a:gd name="connsiteX435" fmla="*/ 461207 w 2103840"/>
                <a:gd name="connsiteY435" fmla="*/ 679573 h 1467248"/>
                <a:gd name="connsiteX436" fmla="*/ 442527 w 2103840"/>
                <a:gd name="connsiteY436" fmla="*/ 668504 h 1467248"/>
                <a:gd name="connsiteX437" fmla="*/ 436214 w 2103840"/>
                <a:gd name="connsiteY437" fmla="*/ 674903 h 1467248"/>
                <a:gd name="connsiteX438" fmla="*/ 449100 w 2103840"/>
                <a:gd name="connsiteY438" fmla="*/ 676028 h 1467248"/>
                <a:gd name="connsiteX439" fmla="*/ 437511 w 2103840"/>
                <a:gd name="connsiteY439" fmla="*/ 676028 h 1467248"/>
                <a:gd name="connsiteX440" fmla="*/ 430506 w 2103840"/>
                <a:gd name="connsiteY440" fmla="*/ 661931 h 1467248"/>
                <a:gd name="connsiteX441" fmla="*/ 436300 w 2103840"/>
                <a:gd name="connsiteY441" fmla="*/ 642040 h 1467248"/>
                <a:gd name="connsiteX442" fmla="*/ 470115 w 2103840"/>
                <a:gd name="connsiteY442" fmla="*/ 622582 h 1467248"/>
                <a:gd name="connsiteX443" fmla="*/ 493897 w 2103840"/>
                <a:gd name="connsiteY443" fmla="*/ 623014 h 1467248"/>
                <a:gd name="connsiteX444" fmla="*/ 481357 w 2103840"/>
                <a:gd name="connsiteY444" fmla="*/ 668850 h 1467248"/>
                <a:gd name="connsiteX445" fmla="*/ 493724 w 2103840"/>
                <a:gd name="connsiteY445" fmla="*/ 674557 h 1467248"/>
                <a:gd name="connsiteX446" fmla="*/ 499172 w 2103840"/>
                <a:gd name="connsiteY446" fmla="*/ 658126 h 1467248"/>
                <a:gd name="connsiteX447" fmla="*/ 494070 w 2103840"/>
                <a:gd name="connsiteY447" fmla="*/ 650429 h 1467248"/>
                <a:gd name="connsiteX448" fmla="*/ 504794 w 2103840"/>
                <a:gd name="connsiteY448" fmla="*/ 631403 h 1467248"/>
                <a:gd name="connsiteX449" fmla="*/ 517939 w 2103840"/>
                <a:gd name="connsiteY449" fmla="*/ 625349 h 1467248"/>
                <a:gd name="connsiteX450" fmla="*/ 509983 w 2103840"/>
                <a:gd name="connsiteY450" fmla="*/ 614280 h 1467248"/>
                <a:gd name="connsiteX451" fmla="*/ 526760 w 2103840"/>
                <a:gd name="connsiteY451" fmla="*/ 619815 h 1467248"/>
                <a:gd name="connsiteX452" fmla="*/ 539819 w 2103840"/>
                <a:gd name="connsiteY452" fmla="*/ 612118 h 1467248"/>
                <a:gd name="connsiteX453" fmla="*/ 543970 w 2103840"/>
                <a:gd name="connsiteY453" fmla="*/ 584616 h 1467248"/>
                <a:gd name="connsiteX454" fmla="*/ 566196 w 2103840"/>
                <a:gd name="connsiteY454" fmla="*/ 572163 h 1467248"/>
                <a:gd name="connsiteX455" fmla="*/ 568185 w 2103840"/>
                <a:gd name="connsiteY455" fmla="*/ 559104 h 1467248"/>
                <a:gd name="connsiteX456" fmla="*/ 556510 w 2103840"/>
                <a:gd name="connsiteY456" fmla="*/ 547256 h 1467248"/>
                <a:gd name="connsiteX457" fmla="*/ 516123 w 2103840"/>
                <a:gd name="connsiteY457" fmla="*/ 598626 h 1467248"/>
                <a:gd name="connsiteX458" fmla="*/ 513788 w 2103840"/>
                <a:gd name="connsiteY458" fmla="*/ 574844 h 1467248"/>
                <a:gd name="connsiteX459" fmla="*/ 530911 w 2103840"/>
                <a:gd name="connsiteY459" fmla="*/ 554434 h 1467248"/>
                <a:gd name="connsiteX460" fmla="*/ 558672 w 2103840"/>
                <a:gd name="connsiteY460" fmla="*/ 543451 h 1467248"/>
                <a:gd name="connsiteX461" fmla="*/ 597848 w 2103840"/>
                <a:gd name="connsiteY461" fmla="*/ 500989 h 1467248"/>
                <a:gd name="connsiteX462" fmla="*/ 640570 w 2103840"/>
                <a:gd name="connsiteY462" fmla="*/ 498999 h 1467248"/>
                <a:gd name="connsiteX463" fmla="*/ 689951 w 2103840"/>
                <a:gd name="connsiteY463" fmla="*/ 507907 h 1467248"/>
                <a:gd name="connsiteX464" fmla="*/ 780325 w 2103840"/>
                <a:gd name="connsiteY464" fmla="*/ 477033 h 1467248"/>
                <a:gd name="connsiteX465" fmla="*/ 843024 w 2103840"/>
                <a:gd name="connsiteY465" fmla="*/ 471585 h 1467248"/>
                <a:gd name="connsiteX466" fmla="*/ 876492 w 2103840"/>
                <a:gd name="connsiteY466" fmla="*/ 420993 h 1467248"/>
                <a:gd name="connsiteX467" fmla="*/ 959255 w 2103840"/>
                <a:gd name="connsiteY467" fmla="*/ 366077 h 1467248"/>
                <a:gd name="connsiteX468" fmla="*/ 999037 w 2103840"/>
                <a:gd name="connsiteY468" fmla="*/ 289022 h 1467248"/>
                <a:gd name="connsiteX469" fmla="*/ 1031035 w 2103840"/>
                <a:gd name="connsiteY469" fmla="*/ 251056 h 1467248"/>
                <a:gd name="connsiteX470" fmla="*/ 1049542 w 2103840"/>
                <a:gd name="connsiteY470" fmla="*/ 198994 h 1467248"/>
                <a:gd name="connsiteX471" fmla="*/ 1066925 w 2103840"/>
                <a:gd name="connsiteY471" fmla="*/ 191125 h 1467248"/>
                <a:gd name="connsiteX472" fmla="*/ 1406279 w 2103840"/>
                <a:gd name="connsiteY472" fmla="*/ 77142 h 1467248"/>
                <a:gd name="connsiteX473" fmla="*/ 1411814 w 2103840"/>
                <a:gd name="connsiteY473" fmla="*/ 104729 h 1467248"/>
                <a:gd name="connsiteX474" fmla="*/ 1406106 w 2103840"/>
                <a:gd name="connsiteY474" fmla="*/ 82158 h 1467248"/>
                <a:gd name="connsiteX475" fmla="*/ 1406279 w 2103840"/>
                <a:gd name="connsiteY475" fmla="*/ 103865 h 1467248"/>
                <a:gd name="connsiteX476" fmla="*/ 1400225 w 2103840"/>
                <a:gd name="connsiteY476" fmla="*/ 90200 h 1467248"/>
                <a:gd name="connsiteX477" fmla="*/ 1403771 w 2103840"/>
                <a:gd name="connsiteY477" fmla="*/ 79650 h 1467248"/>
                <a:gd name="connsiteX478" fmla="*/ 1386475 w 2103840"/>
                <a:gd name="connsiteY478" fmla="*/ 95303 h 1467248"/>
                <a:gd name="connsiteX479" fmla="*/ 1389415 w 2103840"/>
                <a:gd name="connsiteY479" fmla="*/ 138371 h 1467248"/>
                <a:gd name="connsiteX480" fmla="*/ 1365979 w 2103840"/>
                <a:gd name="connsiteY480" fmla="*/ 174347 h 1467248"/>
                <a:gd name="connsiteX481" fmla="*/ 1361482 w 2103840"/>
                <a:gd name="connsiteY481" fmla="*/ 213610 h 1467248"/>
                <a:gd name="connsiteX482" fmla="*/ 1359147 w 2103840"/>
                <a:gd name="connsiteY482" fmla="*/ 196141 h 1467248"/>
                <a:gd name="connsiteX483" fmla="*/ 1379902 w 2103840"/>
                <a:gd name="connsiteY483" fmla="*/ 119085 h 1467248"/>
                <a:gd name="connsiteX484" fmla="*/ 1380594 w 2103840"/>
                <a:gd name="connsiteY484" fmla="*/ 88471 h 1467248"/>
                <a:gd name="connsiteX485" fmla="*/ 1393739 w 2103840"/>
                <a:gd name="connsiteY485" fmla="*/ 75672 h 1467248"/>
                <a:gd name="connsiteX486" fmla="*/ 1406279 w 2103840"/>
                <a:gd name="connsiteY486" fmla="*/ 77142 h 1467248"/>
                <a:gd name="connsiteX487" fmla="*/ 1563503 w 2103840"/>
                <a:gd name="connsiteY487" fmla="*/ 0 h 1467248"/>
                <a:gd name="connsiteX488" fmla="*/ 1561514 w 2103840"/>
                <a:gd name="connsiteY488" fmla="*/ 21966 h 1467248"/>
                <a:gd name="connsiteX489" fmla="*/ 1541796 w 2103840"/>
                <a:gd name="connsiteY489" fmla="*/ 30442 h 1467248"/>
                <a:gd name="connsiteX490" fmla="*/ 1532543 w 2103840"/>
                <a:gd name="connsiteY490" fmla="*/ 47133 h 1467248"/>
                <a:gd name="connsiteX491" fmla="*/ 1541104 w 2103840"/>
                <a:gd name="connsiteY491" fmla="*/ 80169 h 1467248"/>
                <a:gd name="connsiteX492" fmla="*/ 1556498 w 2103840"/>
                <a:gd name="connsiteY492" fmla="*/ 99800 h 1467248"/>
                <a:gd name="connsiteX493" fmla="*/ 1579588 w 2103840"/>
                <a:gd name="connsiteY493" fmla="*/ 107410 h 1467248"/>
                <a:gd name="connsiteX494" fmla="*/ 1674459 w 2103840"/>
                <a:gd name="connsiteY494" fmla="*/ 93487 h 1467248"/>
                <a:gd name="connsiteX495" fmla="*/ 1698760 w 2103840"/>
                <a:gd name="connsiteY495" fmla="*/ 113378 h 1467248"/>
                <a:gd name="connsiteX496" fmla="*/ 1698933 w 2103840"/>
                <a:gd name="connsiteY496" fmla="*/ 144424 h 1467248"/>
                <a:gd name="connsiteX497" fmla="*/ 1642115 w 2103840"/>
                <a:gd name="connsiteY497" fmla="*/ 196054 h 1467248"/>
                <a:gd name="connsiteX498" fmla="*/ 1641596 w 2103840"/>
                <a:gd name="connsiteY498" fmla="*/ 223555 h 1467248"/>
                <a:gd name="connsiteX499" fmla="*/ 1662957 w 2103840"/>
                <a:gd name="connsiteY499" fmla="*/ 264721 h 1467248"/>
                <a:gd name="connsiteX500" fmla="*/ 1695474 w 2103840"/>
                <a:gd name="connsiteY500" fmla="*/ 268007 h 1467248"/>
                <a:gd name="connsiteX501" fmla="*/ 1726607 w 2103840"/>
                <a:gd name="connsiteY501" fmla="*/ 311421 h 1467248"/>
                <a:gd name="connsiteX502" fmla="*/ 1747190 w 2103840"/>
                <a:gd name="connsiteY502" fmla="*/ 324047 h 1467248"/>
                <a:gd name="connsiteX503" fmla="*/ 1733093 w 2103840"/>
                <a:gd name="connsiteY503" fmla="*/ 329063 h 1467248"/>
                <a:gd name="connsiteX504" fmla="*/ 1721764 w 2103840"/>
                <a:gd name="connsiteY504" fmla="*/ 351202 h 1467248"/>
                <a:gd name="connsiteX505" fmla="*/ 1724272 w 2103840"/>
                <a:gd name="connsiteY505" fmla="*/ 385795 h 1467248"/>
                <a:gd name="connsiteX506" fmla="*/ 1716576 w 2103840"/>
                <a:gd name="connsiteY506" fmla="*/ 392281 h 1467248"/>
                <a:gd name="connsiteX507" fmla="*/ 1702393 w 2103840"/>
                <a:gd name="connsiteY507" fmla="*/ 377925 h 1467248"/>
                <a:gd name="connsiteX508" fmla="*/ 1715970 w 2103840"/>
                <a:gd name="connsiteY508" fmla="*/ 381557 h 1467248"/>
                <a:gd name="connsiteX509" fmla="*/ 1711906 w 2103840"/>
                <a:gd name="connsiteY509" fmla="*/ 366250 h 1467248"/>
                <a:gd name="connsiteX510" fmla="*/ 1688988 w 2103840"/>
                <a:gd name="connsiteY510" fmla="*/ 374206 h 1467248"/>
                <a:gd name="connsiteX511" fmla="*/ 1680945 w 2103840"/>
                <a:gd name="connsiteY511" fmla="*/ 365039 h 1467248"/>
                <a:gd name="connsiteX512" fmla="*/ 1710695 w 2103840"/>
                <a:gd name="connsiteY512" fmla="*/ 347051 h 1467248"/>
                <a:gd name="connsiteX513" fmla="*/ 1713030 w 2103840"/>
                <a:gd name="connsiteY513" fmla="*/ 337538 h 1467248"/>
                <a:gd name="connsiteX514" fmla="*/ 1695128 w 2103840"/>
                <a:gd name="connsiteY514" fmla="*/ 334252 h 1467248"/>
                <a:gd name="connsiteX515" fmla="*/ 1661227 w 2103840"/>
                <a:gd name="connsiteY515" fmla="*/ 347051 h 1467248"/>
                <a:gd name="connsiteX516" fmla="*/ 1698068 w 2103840"/>
                <a:gd name="connsiteY516" fmla="*/ 326468 h 1467248"/>
                <a:gd name="connsiteX517" fmla="*/ 1702565 w 2103840"/>
                <a:gd name="connsiteY517" fmla="*/ 314102 h 1467248"/>
                <a:gd name="connsiteX518" fmla="*/ 1680340 w 2103840"/>
                <a:gd name="connsiteY518" fmla="*/ 317647 h 1467248"/>
                <a:gd name="connsiteX519" fmla="*/ 1664427 w 2103840"/>
                <a:gd name="connsiteY519" fmla="*/ 334425 h 1467248"/>
                <a:gd name="connsiteX520" fmla="*/ 1647304 w 2103840"/>
                <a:gd name="connsiteY520" fmla="*/ 312631 h 1467248"/>
                <a:gd name="connsiteX521" fmla="*/ 1629921 w 2103840"/>
                <a:gd name="connsiteY521" fmla="*/ 324739 h 1467248"/>
                <a:gd name="connsiteX522" fmla="*/ 1602333 w 2103840"/>
                <a:gd name="connsiteY522" fmla="*/ 323096 h 1467248"/>
                <a:gd name="connsiteX523" fmla="*/ 1557363 w 2103840"/>
                <a:gd name="connsiteY523" fmla="*/ 360283 h 1467248"/>
                <a:gd name="connsiteX524" fmla="*/ 1537904 w 2103840"/>
                <a:gd name="connsiteY524" fmla="*/ 395048 h 1467248"/>
                <a:gd name="connsiteX525" fmla="*/ 1540585 w 2103840"/>
                <a:gd name="connsiteY525" fmla="*/ 382509 h 1467248"/>
                <a:gd name="connsiteX526" fmla="*/ 1519657 w 2103840"/>
                <a:gd name="connsiteY526" fmla="*/ 391330 h 1467248"/>
                <a:gd name="connsiteX527" fmla="*/ 1522597 w 2103840"/>
                <a:gd name="connsiteY527" fmla="*/ 413210 h 1467248"/>
                <a:gd name="connsiteX528" fmla="*/ 1526575 w 2103840"/>
                <a:gd name="connsiteY528" fmla="*/ 396865 h 1467248"/>
                <a:gd name="connsiteX529" fmla="*/ 1534791 w 2103840"/>
                <a:gd name="connsiteY529" fmla="*/ 406637 h 1467248"/>
                <a:gd name="connsiteX530" fmla="*/ 1548282 w 2103840"/>
                <a:gd name="connsiteY530" fmla="*/ 396259 h 1467248"/>
                <a:gd name="connsiteX531" fmla="*/ 1555892 w 2103840"/>
                <a:gd name="connsiteY531" fmla="*/ 406205 h 1467248"/>
                <a:gd name="connsiteX532" fmla="*/ 1559698 w 2103840"/>
                <a:gd name="connsiteY532" fmla="*/ 420907 h 1467248"/>
                <a:gd name="connsiteX533" fmla="*/ 1541710 w 2103840"/>
                <a:gd name="connsiteY533" fmla="*/ 436992 h 1467248"/>
                <a:gd name="connsiteX534" fmla="*/ 1485842 w 2103840"/>
                <a:gd name="connsiteY534" fmla="*/ 409491 h 1467248"/>
                <a:gd name="connsiteX535" fmla="*/ 1502966 w 2103840"/>
                <a:gd name="connsiteY535" fmla="*/ 414420 h 1467248"/>
                <a:gd name="connsiteX536" fmla="*/ 1509711 w 2103840"/>
                <a:gd name="connsiteY536" fmla="*/ 383200 h 1467248"/>
                <a:gd name="connsiteX537" fmla="*/ 1495961 w 2103840"/>
                <a:gd name="connsiteY537" fmla="*/ 394962 h 1467248"/>
                <a:gd name="connsiteX538" fmla="*/ 1501755 w 2103840"/>
                <a:gd name="connsiteY538" fmla="*/ 402572 h 1467248"/>
                <a:gd name="connsiteX539" fmla="*/ 1473648 w 2103840"/>
                <a:gd name="connsiteY539" fmla="*/ 406551 h 1467248"/>
                <a:gd name="connsiteX540" fmla="*/ 1446666 w 2103840"/>
                <a:gd name="connsiteY540" fmla="*/ 383200 h 1467248"/>
                <a:gd name="connsiteX541" fmla="*/ 1436029 w 2103840"/>
                <a:gd name="connsiteY541" fmla="*/ 391070 h 1467248"/>
                <a:gd name="connsiteX542" fmla="*/ 1432656 w 2103840"/>
                <a:gd name="connsiteY542" fmla="*/ 366164 h 1467248"/>
                <a:gd name="connsiteX543" fmla="*/ 1403079 w 2103840"/>
                <a:gd name="connsiteY543" fmla="*/ 380001 h 1467248"/>
                <a:gd name="connsiteX544" fmla="*/ 1411468 w 2103840"/>
                <a:gd name="connsiteY544" fmla="*/ 359159 h 1467248"/>
                <a:gd name="connsiteX545" fmla="*/ 1427727 w 2103840"/>
                <a:gd name="connsiteY545" fmla="*/ 362618 h 1467248"/>
                <a:gd name="connsiteX546" fmla="*/ 1388896 w 2103840"/>
                <a:gd name="connsiteY546" fmla="*/ 332436 h 1467248"/>
                <a:gd name="connsiteX547" fmla="*/ 1396074 w 2103840"/>
                <a:gd name="connsiteY547" fmla="*/ 296027 h 1467248"/>
                <a:gd name="connsiteX548" fmla="*/ 1433867 w 2103840"/>
                <a:gd name="connsiteY548" fmla="*/ 291357 h 1467248"/>
                <a:gd name="connsiteX549" fmla="*/ 1447185 w 2103840"/>
                <a:gd name="connsiteY549" fmla="*/ 298967 h 1467248"/>
                <a:gd name="connsiteX550" fmla="*/ 1469324 w 2103840"/>
                <a:gd name="connsiteY550" fmla="*/ 283401 h 1467248"/>
                <a:gd name="connsiteX551" fmla="*/ 1456179 w 2103840"/>
                <a:gd name="connsiteY551" fmla="*/ 279768 h 1467248"/>
                <a:gd name="connsiteX552" fmla="*/ 1452633 w 2103840"/>
                <a:gd name="connsiteY552" fmla="*/ 267056 h 1467248"/>
                <a:gd name="connsiteX553" fmla="*/ 1465433 w 2103840"/>
                <a:gd name="connsiteY553" fmla="*/ 262645 h 1467248"/>
                <a:gd name="connsiteX554" fmla="*/ 1453930 w 2103840"/>
                <a:gd name="connsiteY554" fmla="*/ 264634 h 1467248"/>
                <a:gd name="connsiteX555" fmla="*/ 1442256 w 2103840"/>
                <a:gd name="connsiteY555" fmla="*/ 240333 h 1467248"/>
                <a:gd name="connsiteX556" fmla="*/ 1408441 w 2103840"/>
                <a:gd name="connsiteY556" fmla="*/ 247165 h 1467248"/>
                <a:gd name="connsiteX557" fmla="*/ 1424008 w 2103840"/>
                <a:gd name="connsiteY557" fmla="*/ 215772 h 1467248"/>
                <a:gd name="connsiteX558" fmla="*/ 1394258 w 2103840"/>
                <a:gd name="connsiteY558" fmla="*/ 229004 h 1467248"/>
                <a:gd name="connsiteX559" fmla="*/ 1392529 w 2103840"/>
                <a:gd name="connsiteY559" fmla="*/ 223555 h 1467248"/>
                <a:gd name="connsiteX560" fmla="*/ 1419078 w 2103840"/>
                <a:gd name="connsiteY560" fmla="*/ 181439 h 1467248"/>
                <a:gd name="connsiteX561" fmla="*/ 1450817 w 2103840"/>
                <a:gd name="connsiteY561" fmla="*/ 188617 h 1467248"/>
                <a:gd name="connsiteX562" fmla="*/ 1448309 w 2103840"/>
                <a:gd name="connsiteY562" fmla="*/ 207556 h 1467248"/>
                <a:gd name="connsiteX563" fmla="*/ 1428419 w 2103840"/>
                <a:gd name="connsiteY563" fmla="*/ 207383 h 1467248"/>
                <a:gd name="connsiteX564" fmla="*/ 1426256 w 2103840"/>
                <a:gd name="connsiteY564" fmla="*/ 215772 h 1467248"/>
                <a:gd name="connsiteX565" fmla="*/ 1435251 w 2103840"/>
                <a:gd name="connsiteY565" fmla="*/ 223901 h 1467248"/>
                <a:gd name="connsiteX566" fmla="*/ 1439056 w 2103840"/>
                <a:gd name="connsiteY566" fmla="*/ 211880 h 1467248"/>
                <a:gd name="connsiteX567" fmla="*/ 1464481 w 2103840"/>
                <a:gd name="connsiteY567" fmla="*/ 208421 h 1467248"/>
                <a:gd name="connsiteX568" fmla="*/ 1452979 w 2103840"/>
                <a:gd name="connsiteY568" fmla="*/ 204270 h 1467248"/>
                <a:gd name="connsiteX569" fmla="*/ 1474600 w 2103840"/>
                <a:gd name="connsiteY569" fmla="*/ 193200 h 1467248"/>
                <a:gd name="connsiteX570" fmla="*/ 1451250 w 2103840"/>
                <a:gd name="connsiteY570" fmla="*/ 187925 h 1467248"/>
                <a:gd name="connsiteX571" fmla="*/ 1452806 w 2103840"/>
                <a:gd name="connsiteY571" fmla="*/ 164142 h 1467248"/>
                <a:gd name="connsiteX572" fmla="*/ 1435164 w 2103840"/>
                <a:gd name="connsiteY572" fmla="*/ 171407 h 1467248"/>
                <a:gd name="connsiteX573" fmla="*/ 1419251 w 2103840"/>
                <a:gd name="connsiteY573" fmla="*/ 166737 h 1467248"/>
                <a:gd name="connsiteX574" fmla="*/ 1405155 w 2103840"/>
                <a:gd name="connsiteY574" fmla="*/ 130587 h 1467248"/>
                <a:gd name="connsiteX575" fmla="*/ 1460244 w 2103840"/>
                <a:gd name="connsiteY575" fmla="*/ 122285 h 1467248"/>
                <a:gd name="connsiteX576" fmla="*/ 1484632 w 2103840"/>
                <a:gd name="connsiteY576" fmla="*/ 134652 h 1467248"/>
                <a:gd name="connsiteX577" fmla="*/ 1484026 w 2103840"/>
                <a:gd name="connsiteY577" fmla="*/ 153678 h 1467248"/>
                <a:gd name="connsiteX578" fmla="*/ 1493107 w 2103840"/>
                <a:gd name="connsiteY578" fmla="*/ 160856 h 1467248"/>
                <a:gd name="connsiteX579" fmla="*/ 1497258 w 2103840"/>
                <a:gd name="connsiteY579" fmla="*/ 150824 h 1467248"/>
                <a:gd name="connsiteX580" fmla="*/ 1489215 w 2103840"/>
                <a:gd name="connsiteY580" fmla="*/ 124188 h 1467248"/>
                <a:gd name="connsiteX581" fmla="*/ 1520867 w 2103840"/>
                <a:gd name="connsiteY581" fmla="*/ 98330 h 1467248"/>
                <a:gd name="connsiteX582" fmla="*/ 1528824 w 2103840"/>
                <a:gd name="connsiteY582" fmla="*/ 102048 h 1467248"/>
                <a:gd name="connsiteX583" fmla="*/ 1512046 w 2103840"/>
                <a:gd name="connsiteY583" fmla="*/ 128425 h 1467248"/>
                <a:gd name="connsiteX584" fmla="*/ 1521386 w 2103840"/>
                <a:gd name="connsiteY584" fmla="*/ 131625 h 1467248"/>
                <a:gd name="connsiteX585" fmla="*/ 1532283 w 2103840"/>
                <a:gd name="connsiteY585" fmla="*/ 117875 h 1467248"/>
                <a:gd name="connsiteX586" fmla="*/ 1553471 w 2103840"/>
                <a:gd name="connsiteY586" fmla="*/ 156013 h 1467248"/>
                <a:gd name="connsiteX587" fmla="*/ 1552606 w 2103840"/>
                <a:gd name="connsiteY587" fmla="*/ 180401 h 1467248"/>
                <a:gd name="connsiteX588" fmla="*/ 1569038 w 2103840"/>
                <a:gd name="connsiteY588" fmla="*/ 186714 h 1467248"/>
                <a:gd name="connsiteX589" fmla="*/ 1573794 w 2103840"/>
                <a:gd name="connsiteY589" fmla="*/ 201675 h 1467248"/>
                <a:gd name="connsiteX590" fmla="*/ 1585815 w 2103840"/>
                <a:gd name="connsiteY590" fmla="*/ 191298 h 1467248"/>
                <a:gd name="connsiteX591" fmla="*/ 1602593 w 2103840"/>
                <a:gd name="connsiteY591" fmla="*/ 192335 h 1467248"/>
                <a:gd name="connsiteX592" fmla="*/ 1608560 w 2103840"/>
                <a:gd name="connsiteY592" fmla="*/ 147624 h 1467248"/>
                <a:gd name="connsiteX593" fmla="*/ 1596280 w 2103840"/>
                <a:gd name="connsiteY593" fmla="*/ 118999 h 1467248"/>
                <a:gd name="connsiteX594" fmla="*/ 1606311 w 2103840"/>
                <a:gd name="connsiteY594" fmla="*/ 119777 h 1467248"/>
                <a:gd name="connsiteX595" fmla="*/ 1607176 w 2103840"/>
                <a:gd name="connsiteY595" fmla="*/ 112772 h 1467248"/>
                <a:gd name="connsiteX596" fmla="*/ 1595155 w 2103840"/>
                <a:gd name="connsiteY596" fmla="*/ 115885 h 1467248"/>
                <a:gd name="connsiteX597" fmla="*/ 1595674 w 2103840"/>
                <a:gd name="connsiteY597" fmla="*/ 126263 h 1467248"/>
                <a:gd name="connsiteX598" fmla="*/ 1570854 w 2103840"/>
                <a:gd name="connsiteY598" fmla="*/ 125917 h 1467248"/>
                <a:gd name="connsiteX599" fmla="*/ 1559525 w 2103840"/>
                <a:gd name="connsiteY599" fmla="*/ 109659 h 1467248"/>
                <a:gd name="connsiteX600" fmla="*/ 1541882 w 2103840"/>
                <a:gd name="connsiteY600" fmla="*/ 104902 h 1467248"/>
                <a:gd name="connsiteX601" fmla="*/ 1529170 w 2103840"/>
                <a:gd name="connsiteY601" fmla="*/ 66158 h 1467248"/>
                <a:gd name="connsiteX602" fmla="*/ 1506252 w 2103840"/>
                <a:gd name="connsiteY602" fmla="*/ 85963 h 1467248"/>
                <a:gd name="connsiteX603" fmla="*/ 1509192 w 2103840"/>
                <a:gd name="connsiteY603" fmla="*/ 96081 h 1467248"/>
                <a:gd name="connsiteX604" fmla="*/ 1459638 w 2103840"/>
                <a:gd name="connsiteY604" fmla="*/ 118566 h 1467248"/>
                <a:gd name="connsiteX605" fmla="*/ 1481778 w 2103840"/>
                <a:gd name="connsiteY605" fmla="*/ 63823 h 1467248"/>
                <a:gd name="connsiteX606" fmla="*/ 1482296 w 2103840"/>
                <a:gd name="connsiteY606" fmla="*/ 36668 h 1467248"/>
                <a:gd name="connsiteX607" fmla="*/ 1450731 w 2103840"/>
                <a:gd name="connsiteY607" fmla="*/ 56300 h 1467248"/>
                <a:gd name="connsiteX608" fmla="*/ 1456612 w 2103840"/>
                <a:gd name="connsiteY608" fmla="*/ 84579 h 1467248"/>
                <a:gd name="connsiteX609" fmla="*/ 1414235 w 2103840"/>
                <a:gd name="connsiteY609" fmla="*/ 119085 h 1467248"/>
                <a:gd name="connsiteX610" fmla="*/ 1416311 w 2103840"/>
                <a:gd name="connsiteY610" fmla="*/ 108189 h 1467248"/>
                <a:gd name="connsiteX611" fmla="*/ 1445369 w 2103840"/>
                <a:gd name="connsiteY611" fmla="*/ 82677 h 1467248"/>
                <a:gd name="connsiteX612" fmla="*/ 1446061 w 2103840"/>
                <a:gd name="connsiteY612" fmla="*/ 44106 h 1467248"/>
                <a:gd name="connsiteX613" fmla="*/ 1461022 w 2103840"/>
                <a:gd name="connsiteY613" fmla="*/ 24993 h 1467248"/>
                <a:gd name="connsiteX614" fmla="*/ 1485064 w 2103840"/>
                <a:gd name="connsiteY614" fmla="*/ 8994 h 1467248"/>
                <a:gd name="connsiteX615" fmla="*/ 1563503 w 2103840"/>
                <a:gd name="connsiteY615" fmla="*/ 0 h 1467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Lst>
              <a:rect l="l" t="t" r="r" b="b"/>
              <a:pathLst>
                <a:path w="2103840" h="1467248">
                  <a:moveTo>
                    <a:pt x="1771318" y="487757"/>
                  </a:moveTo>
                  <a:lnTo>
                    <a:pt x="1788096" y="527625"/>
                  </a:lnTo>
                  <a:lnTo>
                    <a:pt x="1807295" y="550802"/>
                  </a:lnTo>
                  <a:lnTo>
                    <a:pt x="1886426" y="595686"/>
                  </a:lnTo>
                  <a:lnTo>
                    <a:pt x="2001965" y="711572"/>
                  </a:lnTo>
                  <a:lnTo>
                    <a:pt x="1978875" y="725495"/>
                  </a:lnTo>
                  <a:lnTo>
                    <a:pt x="1994960" y="737257"/>
                  </a:lnTo>
                  <a:lnTo>
                    <a:pt x="1994182" y="768477"/>
                  </a:lnTo>
                  <a:lnTo>
                    <a:pt x="1897582" y="761990"/>
                  </a:lnTo>
                  <a:lnTo>
                    <a:pt x="1871897" y="785859"/>
                  </a:lnTo>
                  <a:lnTo>
                    <a:pt x="1843790" y="790270"/>
                  </a:lnTo>
                  <a:lnTo>
                    <a:pt x="1834363" y="783178"/>
                  </a:lnTo>
                  <a:lnTo>
                    <a:pt x="1845347" y="785513"/>
                  </a:lnTo>
                  <a:lnTo>
                    <a:pt x="1851227" y="776346"/>
                  </a:lnTo>
                  <a:lnTo>
                    <a:pt x="1837391" y="761817"/>
                  </a:lnTo>
                  <a:lnTo>
                    <a:pt x="1827964" y="790875"/>
                  </a:lnTo>
                  <a:lnTo>
                    <a:pt x="1809889" y="793643"/>
                  </a:lnTo>
                  <a:lnTo>
                    <a:pt x="1780918" y="784043"/>
                  </a:lnTo>
                  <a:lnTo>
                    <a:pt x="1786626" y="764066"/>
                  </a:lnTo>
                  <a:lnTo>
                    <a:pt x="1820267" y="757666"/>
                  </a:lnTo>
                  <a:lnTo>
                    <a:pt x="1842320" y="729387"/>
                  </a:lnTo>
                  <a:lnTo>
                    <a:pt x="1833759" y="691248"/>
                  </a:lnTo>
                  <a:lnTo>
                    <a:pt x="1819575" y="676719"/>
                  </a:lnTo>
                  <a:lnTo>
                    <a:pt x="1826321" y="654580"/>
                  </a:lnTo>
                  <a:lnTo>
                    <a:pt x="1856762" y="654667"/>
                  </a:lnTo>
                  <a:lnTo>
                    <a:pt x="1853563" y="705604"/>
                  </a:lnTo>
                  <a:lnTo>
                    <a:pt x="1858232" y="684416"/>
                  </a:lnTo>
                  <a:lnTo>
                    <a:pt x="1867399" y="680092"/>
                  </a:lnTo>
                  <a:lnTo>
                    <a:pt x="1889193" y="679573"/>
                  </a:lnTo>
                  <a:lnTo>
                    <a:pt x="1882534" y="690124"/>
                  </a:lnTo>
                  <a:lnTo>
                    <a:pt x="1898966" y="698340"/>
                  </a:lnTo>
                  <a:lnTo>
                    <a:pt x="1902857" y="658818"/>
                  </a:lnTo>
                  <a:lnTo>
                    <a:pt x="1898792" y="633306"/>
                  </a:lnTo>
                  <a:lnTo>
                    <a:pt x="1886512" y="624657"/>
                  </a:lnTo>
                  <a:lnTo>
                    <a:pt x="1880113" y="634257"/>
                  </a:lnTo>
                  <a:lnTo>
                    <a:pt x="1873972" y="603902"/>
                  </a:lnTo>
                  <a:lnTo>
                    <a:pt x="1860308" y="584271"/>
                  </a:lnTo>
                  <a:lnTo>
                    <a:pt x="1826926" y="584962"/>
                  </a:lnTo>
                  <a:lnTo>
                    <a:pt x="1825456" y="604248"/>
                  </a:lnTo>
                  <a:lnTo>
                    <a:pt x="1839725" y="617739"/>
                  </a:lnTo>
                  <a:lnTo>
                    <a:pt x="1835921" y="629068"/>
                  </a:lnTo>
                  <a:lnTo>
                    <a:pt x="1830039" y="624312"/>
                  </a:lnTo>
                  <a:lnTo>
                    <a:pt x="1833499" y="611512"/>
                  </a:lnTo>
                  <a:lnTo>
                    <a:pt x="1821132" y="632181"/>
                  </a:lnTo>
                  <a:lnTo>
                    <a:pt x="1799338" y="643770"/>
                  </a:lnTo>
                  <a:lnTo>
                    <a:pt x="1795533" y="631057"/>
                  </a:lnTo>
                  <a:lnTo>
                    <a:pt x="1810149" y="608053"/>
                  </a:lnTo>
                  <a:lnTo>
                    <a:pt x="1797350" y="599145"/>
                  </a:lnTo>
                  <a:lnTo>
                    <a:pt x="1765784" y="626560"/>
                  </a:lnTo>
                  <a:lnTo>
                    <a:pt x="1749006" y="625868"/>
                  </a:lnTo>
                  <a:lnTo>
                    <a:pt x="1747190" y="615404"/>
                  </a:lnTo>
                  <a:lnTo>
                    <a:pt x="1756703" y="607794"/>
                  </a:lnTo>
                  <a:lnTo>
                    <a:pt x="1770627" y="568444"/>
                  </a:lnTo>
                  <a:lnTo>
                    <a:pt x="1772356" y="542673"/>
                  </a:lnTo>
                  <a:lnTo>
                    <a:pt x="1760249" y="538695"/>
                  </a:lnTo>
                  <a:lnTo>
                    <a:pt x="1741569" y="515345"/>
                  </a:lnTo>
                  <a:lnTo>
                    <a:pt x="1737417" y="495281"/>
                  </a:lnTo>
                  <a:lnTo>
                    <a:pt x="1758346" y="481444"/>
                  </a:lnTo>
                  <a:lnTo>
                    <a:pt x="1771318" y="487757"/>
                  </a:lnTo>
                  <a:close/>
                  <a:moveTo>
                    <a:pt x="1397372" y="355440"/>
                  </a:moveTo>
                  <a:lnTo>
                    <a:pt x="1391837" y="360888"/>
                  </a:lnTo>
                  <a:lnTo>
                    <a:pt x="1387426" y="351289"/>
                  </a:lnTo>
                  <a:lnTo>
                    <a:pt x="1394345" y="347916"/>
                  </a:lnTo>
                  <a:lnTo>
                    <a:pt x="1397372" y="355440"/>
                  </a:lnTo>
                  <a:close/>
                  <a:moveTo>
                    <a:pt x="1615651" y="347484"/>
                  </a:moveTo>
                  <a:lnTo>
                    <a:pt x="1614095" y="353278"/>
                  </a:lnTo>
                  <a:lnTo>
                    <a:pt x="1610981" y="347224"/>
                  </a:lnTo>
                  <a:lnTo>
                    <a:pt x="1624386" y="331484"/>
                  </a:lnTo>
                  <a:lnTo>
                    <a:pt x="1626548" y="340046"/>
                  </a:lnTo>
                  <a:lnTo>
                    <a:pt x="1615651" y="347484"/>
                  </a:lnTo>
                  <a:close/>
                  <a:moveTo>
                    <a:pt x="1162141" y="241370"/>
                  </a:moveTo>
                  <a:lnTo>
                    <a:pt x="1176065" y="253824"/>
                  </a:lnTo>
                  <a:lnTo>
                    <a:pt x="1146488" y="252873"/>
                  </a:lnTo>
                  <a:lnTo>
                    <a:pt x="1154531" y="239727"/>
                  </a:lnTo>
                  <a:lnTo>
                    <a:pt x="1162141" y="241370"/>
                  </a:lnTo>
                  <a:close/>
                  <a:moveTo>
                    <a:pt x="1296101" y="228139"/>
                  </a:moveTo>
                  <a:lnTo>
                    <a:pt x="1305009" y="233068"/>
                  </a:lnTo>
                  <a:lnTo>
                    <a:pt x="1283389" y="236355"/>
                  </a:lnTo>
                  <a:lnTo>
                    <a:pt x="1285983" y="227879"/>
                  </a:lnTo>
                  <a:lnTo>
                    <a:pt x="1296101" y="228139"/>
                  </a:lnTo>
                  <a:close/>
                  <a:moveTo>
                    <a:pt x="1354390" y="223209"/>
                  </a:moveTo>
                  <a:lnTo>
                    <a:pt x="1310371" y="235230"/>
                  </a:lnTo>
                  <a:lnTo>
                    <a:pt x="1325419" y="224420"/>
                  </a:lnTo>
                  <a:lnTo>
                    <a:pt x="1343407" y="223642"/>
                  </a:lnTo>
                  <a:lnTo>
                    <a:pt x="1351969" y="211621"/>
                  </a:lnTo>
                  <a:lnTo>
                    <a:pt x="1354390" y="223209"/>
                  </a:lnTo>
                  <a:close/>
                  <a:moveTo>
                    <a:pt x="1066925" y="191125"/>
                  </a:moveTo>
                  <a:lnTo>
                    <a:pt x="1058882" y="198994"/>
                  </a:lnTo>
                  <a:lnTo>
                    <a:pt x="1084654" y="217761"/>
                  </a:lnTo>
                  <a:lnTo>
                    <a:pt x="1142423" y="228398"/>
                  </a:lnTo>
                  <a:lnTo>
                    <a:pt x="1279324" y="225544"/>
                  </a:lnTo>
                  <a:lnTo>
                    <a:pt x="1284686" y="242581"/>
                  </a:lnTo>
                  <a:lnTo>
                    <a:pt x="1256925" y="254948"/>
                  </a:lnTo>
                  <a:lnTo>
                    <a:pt x="1228386" y="248462"/>
                  </a:lnTo>
                  <a:lnTo>
                    <a:pt x="1216625" y="260310"/>
                  </a:lnTo>
                  <a:lnTo>
                    <a:pt x="1207458" y="253218"/>
                  </a:lnTo>
                  <a:lnTo>
                    <a:pt x="1180130" y="253651"/>
                  </a:lnTo>
                  <a:lnTo>
                    <a:pt x="1171568" y="238430"/>
                  </a:lnTo>
                  <a:lnTo>
                    <a:pt x="1154185" y="238862"/>
                  </a:lnTo>
                  <a:lnTo>
                    <a:pt x="1140694" y="260310"/>
                  </a:lnTo>
                  <a:lnTo>
                    <a:pt x="1124695" y="253305"/>
                  </a:lnTo>
                  <a:lnTo>
                    <a:pt x="1125559" y="244224"/>
                  </a:lnTo>
                  <a:lnTo>
                    <a:pt x="1113020" y="261694"/>
                  </a:lnTo>
                  <a:lnTo>
                    <a:pt x="1091745" y="264980"/>
                  </a:lnTo>
                  <a:lnTo>
                    <a:pt x="1103507" y="276482"/>
                  </a:lnTo>
                  <a:lnTo>
                    <a:pt x="1099875" y="284957"/>
                  </a:lnTo>
                  <a:lnTo>
                    <a:pt x="1096761" y="277866"/>
                  </a:lnTo>
                  <a:lnTo>
                    <a:pt x="1078859" y="277693"/>
                  </a:lnTo>
                  <a:lnTo>
                    <a:pt x="1063725" y="286514"/>
                  </a:lnTo>
                  <a:lnTo>
                    <a:pt x="1060785" y="292741"/>
                  </a:lnTo>
                  <a:lnTo>
                    <a:pt x="1069519" y="301648"/>
                  </a:lnTo>
                  <a:lnTo>
                    <a:pt x="1079897" y="288935"/>
                  </a:lnTo>
                  <a:lnTo>
                    <a:pt x="1086816" y="294989"/>
                  </a:lnTo>
                  <a:lnTo>
                    <a:pt x="1115787" y="293951"/>
                  </a:lnTo>
                  <a:lnTo>
                    <a:pt x="1141732" y="278385"/>
                  </a:lnTo>
                  <a:lnTo>
                    <a:pt x="1141991" y="260656"/>
                  </a:lnTo>
                  <a:lnTo>
                    <a:pt x="1163612" y="257715"/>
                  </a:lnTo>
                  <a:lnTo>
                    <a:pt x="1167503" y="265499"/>
                  </a:lnTo>
                  <a:lnTo>
                    <a:pt x="1152628" y="269218"/>
                  </a:lnTo>
                  <a:lnTo>
                    <a:pt x="1155915" y="282276"/>
                  </a:lnTo>
                  <a:lnTo>
                    <a:pt x="1146834" y="296027"/>
                  </a:lnTo>
                  <a:lnTo>
                    <a:pt x="1152628" y="296719"/>
                  </a:lnTo>
                  <a:lnTo>
                    <a:pt x="1160066" y="269736"/>
                  </a:lnTo>
                  <a:lnTo>
                    <a:pt x="1167849" y="269650"/>
                  </a:lnTo>
                  <a:lnTo>
                    <a:pt x="1170703" y="294903"/>
                  </a:lnTo>
                  <a:lnTo>
                    <a:pt x="1179438" y="296373"/>
                  </a:lnTo>
                  <a:lnTo>
                    <a:pt x="1184540" y="284611"/>
                  </a:lnTo>
                  <a:lnTo>
                    <a:pt x="1196993" y="295508"/>
                  </a:lnTo>
                  <a:lnTo>
                    <a:pt x="1207631" y="272331"/>
                  </a:lnTo>
                  <a:lnTo>
                    <a:pt x="1221554" y="321366"/>
                  </a:lnTo>
                  <a:lnTo>
                    <a:pt x="1259779" y="298794"/>
                  </a:lnTo>
                  <a:lnTo>
                    <a:pt x="1268427" y="267661"/>
                  </a:lnTo>
                  <a:lnTo>
                    <a:pt x="1283302" y="256072"/>
                  </a:lnTo>
                  <a:lnTo>
                    <a:pt x="1318673" y="243965"/>
                  </a:lnTo>
                  <a:lnTo>
                    <a:pt x="1330781" y="232376"/>
                  </a:lnTo>
                  <a:lnTo>
                    <a:pt x="1342023" y="234711"/>
                  </a:lnTo>
                  <a:lnTo>
                    <a:pt x="1339861" y="271380"/>
                  </a:lnTo>
                  <a:lnTo>
                    <a:pt x="1352055" y="286687"/>
                  </a:lnTo>
                  <a:lnTo>
                    <a:pt x="1369006" y="285909"/>
                  </a:lnTo>
                  <a:lnTo>
                    <a:pt x="1376702" y="298708"/>
                  </a:lnTo>
                  <a:lnTo>
                    <a:pt x="1367276" y="319636"/>
                  </a:lnTo>
                  <a:lnTo>
                    <a:pt x="1374021" y="344197"/>
                  </a:lnTo>
                  <a:lnTo>
                    <a:pt x="1388896" y="362358"/>
                  </a:lnTo>
                  <a:lnTo>
                    <a:pt x="1383275" y="379914"/>
                  </a:lnTo>
                  <a:lnTo>
                    <a:pt x="1399361" y="392800"/>
                  </a:lnTo>
                  <a:lnTo>
                    <a:pt x="1416916" y="384238"/>
                  </a:lnTo>
                  <a:lnTo>
                    <a:pt x="1424440" y="391416"/>
                  </a:lnTo>
                  <a:lnTo>
                    <a:pt x="1405155" y="406896"/>
                  </a:lnTo>
                  <a:lnTo>
                    <a:pt x="1428765" y="394616"/>
                  </a:lnTo>
                  <a:lnTo>
                    <a:pt x="1444591" y="419004"/>
                  </a:lnTo>
                  <a:lnTo>
                    <a:pt x="1484978" y="424193"/>
                  </a:lnTo>
                  <a:lnTo>
                    <a:pt x="1505128" y="472104"/>
                  </a:lnTo>
                  <a:lnTo>
                    <a:pt x="1529689" y="474093"/>
                  </a:lnTo>
                  <a:lnTo>
                    <a:pt x="1512825" y="478071"/>
                  </a:lnTo>
                  <a:lnTo>
                    <a:pt x="1500112" y="494502"/>
                  </a:lnTo>
                  <a:lnTo>
                    <a:pt x="1532802" y="478936"/>
                  </a:lnTo>
                  <a:lnTo>
                    <a:pt x="1550098" y="487930"/>
                  </a:lnTo>
                  <a:lnTo>
                    <a:pt x="1542228" y="474439"/>
                  </a:lnTo>
                  <a:lnTo>
                    <a:pt x="1555201" y="481098"/>
                  </a:lnTo>
                  <a:lnTo>
                    <a:pt x="1553904" y="494157"/>
                  </a:lnTo>
                  <a:lnTo>
                    <a:pt x="1550444" y="489832"/>
                  </a:lnTo>
                  <a:lnTo>
                    <a:pt x="1534877" y="502113"/>
                  </a:lnTo>
                  <a:lnTo>
                    <a:pt x="1535829" y="508858"/>
                  </a:lnTo>
                  <a:lnTo>
                    <a:pt x="1551396" y="498048"/>
                  </a:lnTo>
                  <a:lnTo>
                    <a:pt x="1549666" y="506869"/>
                  </a:lnTo>
                  <a:lnTo>
                    <a:pt x="1561946" y="515950"/>
                  </a:lnTo>
                  <a:lnTo>
                    <a:pt x="1583307" y="562996"/>
                  </a:lnTo>
                  <a:lnTo>
                    <a:pt x="1601295" y="563688"/>
                  </a:lnTo>
                  <a:lnTo>
                    <a:pt x="1588150" y="535235"/>
                  </a:lnTo>
                  <a:lnTo>
                    <a:pt x="1595847" y="527625"/>
                  </a:lnTo>
                  <a:lnTo>
                    <a:pt x="1669875" y="512058"/>
                  </a:lnTo>
                  <a:lnTo>
                    <a:pt x="1708187" y="482827"/>
                  </a:lnTo>
                  <a:lnTo>
                    <a:pt x="1717354" y="485508"/>
                  </a:lnTo>
                  <a:lnTo>
                    <a:pt x="1720294" y="491821"/>
                  </a:lnTo>
                  <a:lnTo>
                    <a:pt x="1708965" y="496232"/>
                  </a:lnTo>
                  <a:lnTo>
                    <a:pt x="1710349" y="504102"/>
                  </a:lnTo>
                  <a:lnTo>
                    <a:pt x="1729288" y="516382"/>
                  </a:lnTo>
                  <a:lnTo>
                    <a:pt x="1738369" y="512837"/>
                  </a:lnTo>
                  <a:lnTo>
                    <a:pt x="1740963" y="531430"/>
                  </a:lnTo>
                  <a:lnTo>
                    <a:pt x="1767513" y="551753"/>
                  </a:lnTo>
                  <a:lnTo>
                    <a:pt x="1760076" y="584271"/>
                  </a:lnTo>
                  <a:lnTo>
                    <a:pt x="1752206" y="588681"/>
                  </a:lnTo>
                  <a:lnTo>
                    <a:pt x="1755492" y="600097"/>
                  </a:lnTo>
                  <a:lnTo>
                    <a:pt x="1735342" y="617479"/>
                  </a:lnTo>
                  <a:lnTo>
                    <a:pt x="1742434" y="617825"/>
                  </a:lnTo>
                  <a:lnTo>
                    <a:pt x="1744509" y="629846"/>
                  </a:lnTo>
                  <a:lnTo>
                    <a:pt x="1762757" y="648008"/>
                  </a:lnTo>
                  <a:lnTo>
                    <a:pt x="1784637" y="658385"/>
                  </a:lnTo>
                  <a:lnTo>
                    <a:pt x="1797004" y="690730"/>
                  </a:lnTo>
                  <a:lnTo>
                    <a:pt x="1810841" y="691594"/>
                  </a:lnTo>
                  <a:lnTo>
                    <a:pt x="1829175" y="716933"/>
                  </a:lnTo>
                  <a:lnTo>
                    <a:pt x="1822602" y="728522"/>
                  </a:lnTo>
                  <a:lnTo>
                    <a:pt x="1802019" y="737776"/>
                  </a:lnTo>
                  <a:lnTo>
                    <a:pt x="1792161" y="758185"/>
                  </a:lnTo>
                  <a:lnTo>
                    <a:pt x="1779794" y="759310"/>
                  </a:lnTo>
                  <a:lnTo>
                    <a:pt x="1780139" y="770466"/>
                  </a:lnTo>
                  <a:lnTo>
                    <a:pt x="1769502" y="775309"/>
                  </a:lnTo>
                  <a:lnTo>
                    <a:pt x="1775815" y="790789"/>
                  </a:lnTo>
                  <a:lnTo>
                    <a:pt x="1795101" y="791567"/>
                  </a:lnTo>
                  <a:lnTo>
                    <a:pt x="1821045" y="827889"/>
                  </a:lnTo>
                  <a:lnTo>
                    <a:pt x="1830731" y="825468"/>
                  </a:lnTo>
                  <a:lnTo>
                    <a:pt x="1859703" y="856256"/>
                  </a:lnTo>
                  <a:lnTo>
                    <a:pt x="1933212" y="886438"/>
                  </a:lnTo>
                  <a:lnTo>
                    <a:pt x="1968064" y="884449"/>
                  </a:lnTo>
                  <a:lnTo>
                    <a:pt x="1977145" y="890675"/>
                  </a:lnTo>
                  <a:lnTo>
                    <a:pt x="2004214" y="866547"/>
                  </a:lnTo>
                  <a:lnTo>
                    <a:pt x="2023845" y="878481"/>
                  </a:lnTo>
                  <a:lnTo>
                    <a:pt x="2023326" y="895259"/>
                  </a:lnTo>
                  <a:lnTo>
                    <a:pt x="1995220" y="921203"/>
                  </a:lnTo>
                  <a:lnTo>
                    <a:pt x="2026785" y="927084"/>
                  </a:lnTo>
                  <a:lnTo>
                    <a:pt x="2031109" y="935905"/>
                  </a:lnTo>
                  <a:lnTo>
                    <a:pt x="2025229" y="954672"/>
                  </a:lnTo>
                  <a:lnTo>
                    <a:pt x="2032839" y="959688"/>
                  </a:lnTo>
                  <a:lnTo>
                    <a:pt x="2033358" y="984594"/>
                  </a:lnTo>
                  <a:lnTo>
                    <a:pt x="2051433" y="1000421"/>
                  </a:lnTo>
                  <a:lnTo>
                    <a:pt x="2046158" y="1068568"/>
                  </a:lnTo>
                  <a:lnTo>
                    <a:pt x="2056708" y="1104112"/>
                  </a:lnTo>
                  <a:lnTo>
                    <a:pt x="2071756" y="1116738"/>
                  </a:lnTo>
                  <a:lnTo>
                    <a:pt x="2093030" y="1243607"/>
                  </a:lnTo>
                  <a:lnTo>
                    <a:pt x="2103841" y="1265746"/>
                  </a:lnTo>
                  <a:lnTo>
                    <a:pt x="2103841" y="1265746"/>
                  </a:lnTo>
                  <a:lnTo>
                    <a:pt x="2068643" y="1284772"/>
                  </a:lnTo>
                  <a:lnTo>
                    <a:pt x="2051865" y="1283648"/>
                  </a:lnTo>
                  <a:lnTo>
                    <a:pt x="2043130" y="1306739"/>
                  </a:lnTo>
                  <a:lnTo>
                    <a:pt x="2021856" y="1315387"/>
                  </a:lnTo>
                  <a:lnTo>
                    <a:pt x="2020991" y="1330954"/>
                  </a:lnTo>
                  <a:lnTo>
                    <a:pt x="1993577" y="1335710"/>
                  </a:lnTo>
                  <a:lnTo>
                    <a:pt x="1964605" y="1324208"/>
                  </a:lnTo>
                  <a:lnTo>
                    <a:pt x="1930791" y="1328532"/>
                  </a:lnTo>
                  <a:lnTo>
                    <a:pt x="1948519" y="1295410"/>
                  </a:lnTo>
                  <a:lnTo>
                    <a:pt x="2001360" y="1238937"/>
                  </a:lnTo>
                  <a:lnTo>
                    <a:pt x="2011651" y="1212041"/>
                  </a:lnTo>
                  <a:lnTo>
                    <a:pt x="2008970" y="1175027"/>
                  </a:lnTo>
                  <a:lnTo>
                    <a:pt x="1999630" y="1169146"/>
                  </a:lnTo>
                  <a:lnTo>
                    <a:pt x="1991674" y="1179178"/>
                  </a:lnTo>
                  <a:lnTo>
                    <a:pt x="1976107" y="1180562"/>
                  </a:lnTo>
                  <a:lnTo>
                    <a:pt x="1943763" y="1163266"/>
                  </a:lnTo>
                  <a:lnTo>
                    <a:pt x="1924218" y="1191199"/>
                  </a:lnTo>
                  <a:lnTo>
                    <a:pt x="1905019" y="1188778"/>
                  </a:lnTo>
                  <a:lnTo>
                    <a:pt x="1901906" y="1173557"/>
                  </a:lnTo>
                  <a:lnTo>
                    <a:pt x="1876913" y="1169060"/>
                  </a:lnTo>
                  <a:lnTo>
                    <a:pt x="1830472" y="1180821"/>
                  </a:lnTo>
                  <a:lnTo>
                    <a:pt x="1821737" y="1172260"/>
                  </a:lnTo>
                  <a:lnTo>
                    <a:pt x="1829607" y="1151418"/>
                  </a:lnTo>
                  <a:lnTo>
                    <a:pt x="1807814" y="1132565"/>
                  </a:lnTo>
                  <a:lnTo>
                    <a:pt x="1808938" y="1104285"/>
                  </a:lnTo>
                  <a:lnTo>
                    <a:pt x="1778929" y="1091918"/>
                  </a:lnTo>
                  <a:lnTo>
                    <a:pt x="1762497" y="1054126"/>
                  </a:lnTo>
                  <a:lnTo>
                    <a:pt x="1752379" y="1095550"/>
                  </a:lnTo>
                  <a:lnTo>
                    <a:pt x="1778929" y="1111463"/>
                  </a:lnTo>
                  <a:lnTo>
                    <a:pt x="1773394" y="1122533"/>
                  </a:lnTo>
                  <a:lnTo>
                    <a:pt x="1752984" y="1133343"/>
                  </a:lnTo>
                  <a:lnTo>
                    <a:pt x="1733093" y="1122273"/>
                  </a:lnTo>
                  <a:lnTo>
                    <a:pt x="1718997" y="1126251"/>
                  </a:lnTo>
                  <a:lnTo>
                    <a:pt x="1674545" y="1163006"/>
                  </a:lnTo>
                  <a:lnTo>
                    <a:pt x="1670654" y="1192064"/>
                  </a:lnTo>
                  <a:lnTo>
                    <a:pt x="1648860" y="1189037"/>
                  </a:lnTo>
                  <a:lnTo>
                    <a:pt x="1629056" y="1202788"/>
                  </a:lnTo>
                  <a:lnTo>
                    <a:pt x="1632429" y="1222073"/>
                  </a:lnTo>
                  <a:lnTo>
                    <a:pt x="1624559" y="1233835"/>
                  </a:lnTo>
                  <a:lnTo>
                    <a:pt x="1614354" y="1232538"/>
                  </a:lnTo>
                  <a:lnTo>
                    <a:pt x="1609857" y="1244991"/>
                  </a:lnTo>
                  <a:lnTo>
                    <a:pt x="1613316" y="1275605"/>
                  </a:lnTo>
                  <a:lnTo>
                    <a:pt x="1602506" y="1270071"/>
                  </a:lnTo>
                  <a:lnTo>
                    <a:pt x="1592647" y="1300685"/>
                  </a:lnTo>
                  <a:lnTo>
                    <a:pt x="1580540" y="1303798"/>
                  </a:lnTo>
                  <a:lnTo>
                    <a:pt x="1576216" y="1294977"/>
                  </a:lnTo>
                  <a:lnTo>
                    <a:pt x="1566443" y="1295323"/>
                  </a:lnTo>
                  <a:lnTo>
                    <a:pt x="1567481" y="1307690"/>
                  </a:lnTo>
                  <a:lnTo>
                    <a:pt x="1548541" y="1339948"/>
                  </a:lnTo>
                  <a:lnTo>
                    <a:pt x="1548541" y="1339948"/>
                  </a:lnTo>
                  <a:lnTo>
                    <a:pt x="1549493" y="1341504"/>
                  </a:lnTo>
                  <a:lnTo>
                    <a:pt x="1549493" y="1341504"/>
                  </a:lnTo>
                  <a:lnTo>
                    <a:pt x="1538769" y="1347126"/>
                  </a:lnTo>
                  <a:lnTo>
                    <a:pt x="1524673" y="1314782"/>
                  </a:lnTo>
                  <a:lnTo>
                    <a:pt x="1512392" y="1318933"/>
                  </a:lnTo>
                  <a:lnTo>
                    <a:pt x="1491204" y="1312014"/>
                  </a:lnTo>
                  <a:lnTo>
                    <a:pt x="1461022" y="1334240"/>
                  </a:lnTo>
                  <a:lnTo>
                    <a:pt x="1452979" y="1370995"/>
                  </a:lnTo>
                  <a:lnTo>
                    <a:pt x="1437845" y="1365200"/>
                  </a:lnTo>
                  <a:lnTo>
                    <a:pt x="1426862" y="1340207"/>
                  </a:lnTo>
                  <a:lnTo>
                    <a:pt x="1408355" y="1339602"/>
                  </a:lnTo>
                  <a:lnTo>
                    <a:pt x="1397112" y="1353006"/>
                  </a:lnTo>
                  <a:lnTo>
                    <a:pt x="1383275" y="1352834"/>
                  </a:lnTo>
                  <a:lnTo>
                    <a:pt x="1383880" y="1371427"/>
                  </a:lnTo>
                  <a:lnTo>
                    <a:pt x="1373243" y="1372984"/>
                  </a:lnTo>
                  <a:lnTo>
                    <a:pt x="1368400" y="1385178"/>
                  </a:lnTo>
                  <a:lnTo>
                    <a:pt x="1347299" y="1389675"/>
                  </a:lnTo>
                  <a:lnTo>
                    <a:pt x="1328619" y="1415965"/>
                  </a:lnTo>
                  <a:lnTo>
                    <a:pt x="1312274" y="1420203"/>
                  </a:lnTo>
                  <a:lnTo>
                    <a:pt x="1303279" y="1405155"/>
                  </a:lnTo>
                  <a:lnTo>
                    <a:pt x="1294372" y="1408441"/>
                  </a:lnTo>
                  <a:lnTo>
                    <a:pt x="1314868" y="1392615"/>
                  </a:lnTo>
                  <a:lnTo>
                    <a:pt x="1306133" y="1384659"/>
                  </a:lnTo>
                  <a:lnTo>
                    <a:pt x="1290567" y="1390194"/>
                  </a:lnTo>
                  <a:lnTo>
                    <a:pt x="1291950" y="1397372"/>
                  </a:lnTo>
                  <a:lnTo>
                    <a:pt x="1281313" y="1396074"/>
                  </a:lnTo>
                  <a:lnTo>
                    <a:pt x="1286070" y="1389156"/>
                  </a:lnTo>
                  <a:lnTo>
                    <a:pt x="1271973" y="1390540"/>
                  </a:lnTo>
                  <a:lnTo>
                    <a:pt x="1257877" y="1403598"/>
                  </a:lnTo>
                  <a:lnTo>
                    <a:pt x="1240926" y="1383881"/>
                  </a:lnTo>
                  <a:lnTo>
                    <a:pt x="1198291" y="1396766"/>
                  </a:lnTo>
                  <a:lnTo>
                    <a:pt x="1181081" y="1385351"/>
                  </a:lnTo>
                  <a:lnTo>
                    <a:pt x="1190940" y="1363644"/>
                  </a:lnTo>
                  <a:lnTo>
                    <a:pt x="1151331" y="1361049"/>
                  </a:lnTo>
                  <a:lnTo>
                    <a:pt x="1141386" y="1354650"/>
                  </a:lnTo>
                  <a:lnTo>
                    <a:pt x="1147094" y="1340380"/>
                  </a:lnTo>
                  <a:lnTo>
                    <a:pt x="1138964" y="1335970"/>
                  </a:lnTo>
                  <a:lnTo>
                    <a:pt x="1108004" y="1345050"/>
                  </a:lnTo>
                  <a:lnTo>
                    <a:pt x="1063812" y="1326457"/>
                  </a:lnTo>
                  <a:lnTo>
                    <a:pt x="1019619" y="1339775"/>
                  </a:lnTo>
                  <a:lnTo>
                    <a:pt x="1010193" y="1316338"/>
                  </a:lnTo>
                  <a:lnTo>
                    <a:pt x="991167" y="1307431"/>
                  </a:lnTo>
                  <a:lnTo>
                    <a:pt x="990821" y="1292729"/>
                  </a:lnTo>
                  <a:lnTo>
                    <a:pt x="945505" y="1267044"/>
                  </a:lnTo>
                  <a:lnTo>
                    <a:pt x="916879" y="1270935"/>
                  </a:lnTo>
                  <a:lnTo>
                    <a:pt x="901486" y="1238678"/>
                  </a:lnTo>
                  <a:lnTo>
                    <a:pt x="878049" y="1243867"/>
                  </a:lnTo>
                  <a:lnTo>
                    <a:pt x="877011" y="1253207"/>
                  </a:lnTo>
                  <a:lnTo>
                    <a:pt x="867931" y="1256406"/>
                  </a:lnTo>
                  <a:lnTo>
                    <a:pt x="857985" y="1236429"/>
                  </a:lnTo>
                  <a:lnTo>
                    <a:pt x="836105" y="1251909"/>
                  </a:lnTo>
                  <a:lnTo>
                    <a:pt x="819847" y="1249488"/>
                  </a:lnTo>
                  <a:lnTo>
                    <a:pt x="818549" y="1230289"/>
                  </a:lnTo>
                  <a:lnTo>
                    <a:pt x="799783" y="1226311"/>
                  </a:lnTo>
                  <a:lnTo>
                    <a:pt x="807047" y="1246115"/>
                  </a:lnTo>
                  <a:lnTo>
                    <a:pt x="783438" y="1261509"/>
                  </a:lnTo>
                  <a:lnTo>
                    <a:pt x="786551" y="1292469"/>
                  </a:lnTo>
                  <a:lnTo>
                    <a:pt x="770898" y="1300685"/>
                  </a:lnTo>
                  <a:lnTo>
                    <a:pt x="759482" y="1295064"/>
                  </a:lnTo>
                  <a:lnTo>
                    <a:pt x="745818" y="1320489"/>
                  </a:lnTo>
                  <a:lnTo>
                    <a:pt x="714598" y="1314522"/>
                  </a:lnTo>
                  <a:lnTo>
                    <a:pt x="696870" y="1340467"/>
                  </a:lnTo>
                  <a:lnTo>
                    <a:pt x="661758" y="1336316"/>
                  </a:lnTo>
                  <a:lnTo>
                    <a:pt x="680525" y="1351882"/>
                  </a:lnTo>
                  <a:lnTo>
                    <a:pt x="673692" y="1362433"/>
                  </a:lnTo>
                  <a:lnTo>
                    <a:pt x="650515" y="1360098"/>
                  </a:lnTo>
                  <a:lnTo>
                    <a:pt x="625782" y="1368919"/>
                  </a:lnTo>
                  <a:lnTo>
                    <a:pt x="624139" y="1355688"/>
                  </a:lnTo>
                  <a:lnTo>
                    <a:pt x="590670" y="1344358"/>
                  </a:lnTo>
                  <a:lnTo>
                    <a:pt x="568272" y="1348769"/>
                  </a:lnTo>
                  <a:lnTo>
                    <a:pt x="546478" y="1372724"/>
                  </a:lnTo>
                  <a:lnTo>
                    <a:pt x="526674" y="1376789"/>
                  </a:lnTo>
                  <a:lnTo>
                    <a:pt x="535408" y="1417435"/>
                  </a:lnTo>
                  <a:lnTo>
                    <a:pt x="526241" y="1430754"/>
                  </a:lnTo>
                  <a:lnTo>
                    <a:pt x="529528" y="1442688"/>
                  </a:lnTo>
                  <a:lnTo>
                    <a:pt x="516209" y="1454363"/>
                  </a:lnTo>
                  <a:lnTo>
                    <a:pt x="500297" y="1458687"/>
                  </a:lnTo>
                  <a:lnTo>
                    <a:pt x="482741" y="1452979"/>
                  </a:lnTo>
                  <a:lnTo>
                    <a:pt x="478071" y="1440612"/>
                  </a:lnTo>
                  <a:lnTo>
                    <a:pt x="465704" y="1445455"/>
                  </a:lnTo>
                  <a:lnTo>
                    <a:pt x="454980" y="1439921"/>
                  </a:lnTo>
                  <a:lnTo>
                    <a:pt x="441835" y="1441304"/>
                  </a:lnTo>
                  <a:lnTo>
                    <a:pt x="439414" y="1467249"/>
                  </a:lnTo>
                  <a:lnTo>
                    <a:pt x="370055" y="1456958"/>
                  </a:lnTo>
                  <a:lnTo>
                    <a:pt x="370055" y="1456958"/>
                  </a:lnTo>
                  <a:lnTo>
                    <a:pt x="347051" y="1437067"/>
                  </a:lnTo>
                  <a:lnTo>
                    <a:pt x="324134" y="1443726"/>
                  </a:lnTo>
                  <a:lnTo>
                    <a:pt x="318858" y="1424527"/>
                  </a:lnTo>
                  <a:lnTo>
                    <a:pt x="331225" y="1403598"/>
                  </a:lnTo>
                  <a:lnTo>
                    <a:pt x="272158" y="1372897"/>
                  </a:lnTo>
                  <a:lnTo>
                    <a:pt x="238171" y="1312620"/>
                  </a:lnTo>
                  <a:lnTo>
                    <a:pt x="228398" y="1311409"/>
                  </a:lnTo>
                  <a:lnTo>
                    <a:pt x="216031" y="1262806"/>
                  </a:lnTo>
                  <a:lnTo>
                    <a:pt x="195449" y="1261941"/>
                  </a:lnTo>
                  <a:lnTo>
                    <a:pt x="177893" y="1249056"/>
                  </a:lnTo>
                  <a:lnTo>
                    <a:pt x="132317" y="1289442"/>
                  </a:lnTo>
                  <a:lnTo>
                    <a:pt x="90719" y="1267563"/>
                  </a:lnTo>
                  <a:lnTo>
                    <a:pt x="92449" y="1257531"/>
                  </a:lnTo>
                  <a:lnTo>
                    <a:pt x="79650" y="1253812"/>
                  </a:lnTo>
                  <a:lnTo>
                    <a:pt x="57510" y="1228646"/>
                  </a:lnTo>
                  <a:lnTo>
                    <a:pt x="0" y="1234527"/>
                  </a:lnTo>
                  <a:lnTo>
                    <a:pt x="0" y="1234527"/>
                  </a:lnTo>
                  <a:lnTo>
                    <a:pt x="11502" y="1217836"/>
                  </a:lnTo>
                  <a:lnTo>
                    <a:pt x="20929" y="1151850"/>
                  </a:lnTo>
                  <a:lnTo>
                    <a:pt x="32258" y="1145450"/>
                  </a:lnTo>
                  <a:lnTo>
                    <a:pt x="53792" y="1150380"/>
                  </a:lnTo>
                  <a:lnTo>
                    <a:pt x="59067" y="1129624"/>
                  </a:lnTo>
                  <a:lnTo>
                    <a:pt x="89076" y="1125214"/>
                  </a:lnTo>
                  <a:lnTo>
                    <a:pt x="106027" y="1099875"/>
                  </a:lnTo>
                  <a:lnTo>
                    <a:pt x="126869" y="1097021"/>
                  </a:lnTo>
                  <a:lnTo>
                    <a:pt x="121074" y="1090448"/>
                  </a:lnTo>
                  <a:lnTo>
                    <a:pt x="131712" y="1070384"/>
                  </a:lnTo>
                  <a:lnTo>
                    <a:pt x="125398" y="1040375"/>
                  </a:lnTo>
                  <a:lnTo>
                    <a:pt x="134393" y="1038818"/>
                  </a:lnTo>
                  <a:lnTo>
                    <a:pt x="140792" y="1049715"/>
                  </a:lnTo>
                  <a:lnTo>
                    <a:pt x="174001" y="1043488"/>
                  </a:lnTo>
                  <a:lnTo>
                    <a:pt x="184293" y="989697"/>
                  </a:lnTo>
                  <a:lnTo>
                    <a:pt x="196919" y="971795"/>
                  </a:lnTo>
                  <a:lnTo>
                    <a:pt x="191298" y="937981"/>
                  </a:lnTo>
                  <a:lnTo>
                    <a:pt x="179190" y="933138"/>
                  </a:lnTo>
                  <a:lnTo>
                    <a:pt x="180833" y="924403"/>
                  </a:lnTo>
                  <a:lnTo>
                    <a:pt x="140792" y="921895"/>
                  </a:lnTo>
                  <a:lnTo>
                    <a:pt x="119604" y="904685"/>
                  </a:lnTo>
                  <a:lnTo>
                    <a:pt x="115972" y="888513"/>
                  </a:lnTo>
                  <a:lnTo>
                    <a:pt x="90201" y="875454"/>
                  </a:lnTo>
                  <a:lnTo>
                    <a:pt x="90201" y="875454"/>
                  </a:lnTo>
                  <a:lnTo>
                    <a:pt x="92536" y="859628"/>
                  </a:lnTo>
                  <a:lnTo>
                    <a:pt x="92536" y="859628"/>
                  </a:lnTo>
                  <a:lnTo>
                    <a:pt x="98416" y="837402"/>
                  </a:lnTo>
                  <a:lnTo>
                    <a:pt x="84925" y="782660"/>
                  </a:lnTo>
                  <a:lnTo>
                    <a:pt x="97551" y="762855"/>
                  </a:lnTo>
                  <a:lnTo>
                    <a:pt x="113723" y="759483"/>
                  </a:lnTo>
                  <a:lnTo>
                    <a:pt x="122285" y="742964"/>
                  </a:lnTo>
                  <a:lnTo>
                    <a:pt x="137679" y="739765"/>
                  </a:lnTo>
                  <a:lnTo>
                    <a:pt x="157483" y="714166"/>
                  </a:lnTo>
                  <a:lnTo>
                    <a:pt x="175039" y="723074"/>
                  </a:lnTo>
                  <a:lnTo>
                    <a:pt x="169764" y="730771"/>
                  </a:lnTo>
                  <a:lnTo>
                    <a:pt x="174434" y="739073"/>
                  </a:lnTo>
                  <a:lnTo>
                    <a:pt x="204270" y="730165"/>
                  </a:lnTo>
                  <a:lnTo>
                    <a:pt x="164575" y="716155"/>
                  </a:lnTo>
                  <a:lnTo>
                    <a:pt x="170283" y="684676"/>
                  </a:lnTo>
                  <a:lnTo>
                    <a:pt x="170283" y="684676"/>
                  </a:lnTo>
                  <a:lnTo>
                    <a:pt x="244830" y="638408"/>
                  </a:lnTo>
                  <a:lnTo>
                    <a:pt x="322577" y="630019"/>
                  </a:lnTo>
                  <a:lnTo>
                    <a:pt x="338144" y="655272"/>
                  </a:lnTo>
                  <a:lnTo>
                    <a:pt x="366510" y="659337"/>
                  </a:lnTo>
                  <a:lnTo>
                    <a:pt x="357170" y="685541"/>
                  </a:lnTo>
                  <a:lnTo>
                    <a:pt x="365299" y="704567"/>
                  </a:lnTo>
                  <a:lnTo>
                    <a:pt x="382422" y="708199"/>
                  </a:lnTo>
                  <a:lnTo>
                    <a:pt x="408367" y="682341"/>
                  </a:lnTo>
                  <a:lnTo>
                    <a:pt x="426355" y="705691"/>
                  </a:lnTo>
                  <a:lnTo>
                    <a:pt x="446938" y="704480"/>
                  </a:lnTo>
                  <a:lnTo>
                    <a:pt x="445813" y="717798"/>
                  </a:lnTo>
                  <a:lnTo>
                    <a:pt x="460948" y="725928"/>
                  </a:lnTo>
                  <a:lnTo>
                    <a:pt x="463715" y="738381"/>
                  </a:lnTo>
                  <a:lnTo>
                    <a:pt x="476687" y="740716"/>
                  </a:lnTo>
                  <a:lnTo>
                    <a:pt x="468558" y="727138"/>
                  </a:lnTo>
                  <a:lnTo>
                    <a:pt x="488276" y="711572"/>
                  </a:lnTo>
                  <a:lnTo>
                    <a:pt x="489833" y="674817"/>
                  </a:lnTo>
                  <a:lnTo>
                    <a:pt x="483519" y="678709"/>
                  </a:lnTo>
                  <a:lnTo>
                    <a:pt x="479022" y="672309"/>
                  </a:lnTo>
                  <a:lnTo>
                    <a:pt x="468904" y="682514"/>
                  </a:lnTo>
                  <a:lnTo>
                    <a:pt x="468385" y="645413"/>
                  </a:lnTo>
                  <a:lnTo>
                    <a:pt x="458872" y="657866"/>
                  </a:lnTo>
                  <a:lnTo>
                    <a:pt x="461207" y="679573"/>
                  </a:lnTo>
                  <a:lnTo>
                    <a:pt x="442527" y="668504"/>
                  </a:lnTo>
                  <a:lnTo>
                    <a:pt x="436214" y="674903"/>
                  </a:lnTo>
                  <a:lnTo>
                    <a:pt x="449100" y="676028"/>
                  </a:lnTo>
                  <a:lnTo>
                    <a:pt x="437511" y="676028"/>
                  </a:lnTo>
                  <a:lnTo>
                    <a:pt x="430506" y="661931"/>
                  </a:lnTo>
                  <a:lnTo>
                    <a:pt x="436300" y="642040"/>
                  </a:lnTo>
                  <a:lnTo>
                    <a:pt x="470115" y="622582"/>
                  </a:lnTo>
                  <a:lnTo>
                    <a:pt x="493897" y="623014"/>
                  </a:lnTo>
                  <a:lnTo>
                    <a:pt x="481357" y="668850"/>
                  </a:lnTo>
                  <a:lnTo>
                    <a:pt x="493724" y="674557"/>
                  </a:lnTo>
                  <a:lnTo>
                    <a:pt x="499172" y="658126"/>
                  </a:lnTo>
                  <a:lnTo>
                    <a:pt x="494070" y="650429"/>
                  </a:lnTo>
                  <a:lnTo>
                    <a:pt x="504794" y="631403"/>
                  </a:lnTo>
                  <a:lnTo>
                    <a:pt x="517939" y="625349"/>
                  </a:lnTo>
                  <a:lnTo>
                    <a:pt x="509983" y="614280"/>
                  </a:lnTo>
                  <a:lnTo>
                    <a:pt x="526760" y="619815"/>
                  </a:lnTo>
                  <a:lnTo>
                    <a:pt x="539819" y="612118"/>
                  </a:lnTo>
                  <a:lnTo>
                    <a:pt x="543970" y="584616"/>
                  </a:lnTo>
                  <a:lnTo>
                    <a:pt x="566196" y="572163"/>
                  </a:lnTo>
                  <a:lnTo>
                    <a:pt x="568185" y="559104"/>
                  </a:lnTo>
                  <a:lnTo>
                    <a:pt x="556510" y="547256"/>
                  </a:lnTo>
                  <a:lnTo>
                    <a:pt x="516123" y="598626"/>
                  </a:lnTo>
                  <a:lnTo>
                    <a:pt x="513788" y="574844"/>
                  </a:lnTo>
                  <a:lnTo>
                    <a:pt x="530911" y="554434"/>
                  </a:lnTo>
                  <a:lnTo>
                    <a:pt x="558672" y="543451"/>
                  </a:lnTo>
                  <a:lnTo>
                    <a:pt x="597848" y="500989"/>
                  </a:lnTo>
                  <a:lnTo>
                    <a:pt x="640570" y="498999"/>
                  </a:lnTo>
                  <a:lnTo>
                    <a:pt x="689951" y="507907"/>
                  </a:lnTo>
                  <a:lnTo>
                    <a:pt x="780325" y="477033"/>
                  </a:lnTo>
                  <a:lnTo>
                    <a:pt x="843024" y="471585"/>
                  </a:lnTo>
                  <a:lnTo>
                    <a:pt x="876492" y="420993"/>
                  </a:lnTo>
                  <a:lnTo>
                    <a:pt x="959255" y="366077"/>
                  </a:lnTo>
                  <a:lnTo>
                    <a:pt x="999037" y="289022"/>
                  </a:lnTo>
                  <a:lnTo>
                    <a:pt x="1031035" y="251056"/>
                  </a:lnTo>
                  <a:lnTo>
                    <a:pt x="1049542" y="198994"/>
                  </a:lnTo>
                  <a:lnTo>
                    <a:pt x="1066925" y="191125"/>
                  </a:lnTo>
                  <a:close/>
                  <a:moveTo>
                    <a:pt x="1406279" y="77142"/>
                  </a:moveTo>
                  <a:lnTo>
                    <a:pt x="1411814" y="104729"/>
                  </a:lnTo>
                  <a:lnTo>
                    <a:pt x="1406106" y="82158"/>
                  </a:lnTo>
                  <a:lnTo>
                    <a:pt x="1406279" y="103865"/>
                  </a:lnTo>
                  <a:lnTo>
                    <a:pt x="1400225" y="90200"/>
                  </a:lnTo>
                  <a:lnTo>
                    <a:pt x="1403771" y="79650"/>
                  </a:lnTo>
                  <a:lnTo>
                    <a:pt x="1386475" y="95303"/>
                  </a:lnTo>
                  <a:lnTo>
                    <a:pt x="1389415" y="138371"/>
                  </a:lnTo>
                  <a:lnTo>
                    <a:pt x="1365979" y="174347"/>
                  </a:lnTo>
                  <a:lnTo>
                    <a:pt x="1361482" y="213610"/>
                  </a:lnTo>
                  <a:lnTo>
                    <a:pt x="1359147" y="196141"/>
                  </a:lnTo>
                  <a:lnTo>
                    <a:pt x="1379902" y="119085"/>
                  </a:lnTo>
                  <a:lnTo>
                    <a:pt x="1380594" y="88471"/>
                  </a:lnTo>
                  <a:lnTo>
                    <a:pt x="1393739" y="75672"/>
                  </a:lnTo>
                  <a:lnTo>
                    <a:pt x="1406279" y="77142"/>
                  </a:lnTo>
                  <a:close/>
                  <a:moveTo>
                    <a:pt x="1563503" y="0"/>
                  </a:moveTo>
                  <a:lnTo>
                    <a:pt x="1561514" y="21966"/>
                  </a:lnTo>
                  <a:lnTo>
                    <a:pt x="1541796" y="30442"/>
                  </a:lnTo>
                  <a:lnTo>
                    <a:pt x="1532543" y="47133"/>
                  </a:lnTo>
                  <a:lnTo>
                    <a:pt x="1541104" y="80169"/>
                  </a:lnTo>
                  <a:lnTo>
                    <a:pt x="1556498" y="99800"/>
                  </a:lnTo>
                  <a:lnTo>
                    <a:pt x="1579588" y="107410"/>
                  </a:lnTo>
                  <a:lnTo>
                    <a:pt x="1674459" y="93487"/>
                  </a:lnTo>
                  <a:lnTo>
                    <a:pt x="1698760" y="113378"/>
                  </a:lnTo>
                  <a:lnTo>
                    <a:pt x="1698933" y="144424"/>
                  </a:lnTo>
                  <a:lnTo>
                    <a:pt x="1642115" y="196054"/>
                  </a:lnTo>
                  <a:lnTo>
                    <a:pt x="1641596" y="223555"/>
                  </a:lnTo>
                  <a:lnTo>
                    <a:pt x="1662957" y="264721"/>
                  </a:lnTo>
                  <a:lnTo>
                    <a:pt x="1695474" y="268007"/>
                  </a:lnTo>
                  <a:lnTo>
                    <a:pt x="1726607" y="311421"/>
                  </a:lnTo>
                  <a:lnTo>
                    <a:pt x="1747190" y="324047"/>
                  </a:lnTo>
                  <a:lnTo>
                    <a:pt x="1733093" y="329063"/>
                  </a:lnTo>
                  <a:lnTo>
                    <a:pt x="1721764" y="351202"/>
                  </a:lnTo>
                  <a:lnTo>
                    <a:pt x="1724272" y="385795"/>
                  </a:lnTo>
                  <a:lnTo>
                    <a:pt x="1716576" y="392281"/>
                  </a:lnTo>
                  <a:lnTo>
                    <a:pt x="1702393" y="377925"/>
                  </a:lnTo>
                  <a:lnTo>
                    <a:pt x="1715970" y="381557"/>
                  </a:lnTo>
                  <a:lnTo>
                    <a:pt x="1711906" y="366250"/>
                  </a:lnTo>
                  <a:lnTo>
                    <a:pt x="1688988" y="374206"/>
                  </a:lnTo>
                  <a:lnTo>
                    <a:pt x="1680945" y="365039"/>
                  </a:lnTo>
                  <a:lnTo>
                    <a:pt x="1710695" y="347051"/>
                  </a:lnTo>
                  <a:lnTo>
                    <a:pt x="1713030" y="337538"/>
                  </a:lnTo>
                  <a:lnTo>
                    <a:pt x="1695128" y="334252"/>
                  </a:lnTo>
                  <a:lnTo>
                    <a:pt x="1661227" y="347051"/>
                  </a:lnTo>
                  <a:lnTo>
                    <a:pt x="1698068" y="326468"/>
                  </a:lnTo>
                  <a:lnTo>
                    <a:pt x="1702565" y="314102"/>
                  </a:lnTo>
                  <a:lnTo>
                    <a:pt x="1680340" y="317647"/>
                  </a:lnTo>
                  <a:lnTo>
                    <a:pt x="1664427" y="334425"/>
                  </a:lnTo>
                  <a:lnTo>
                    <a:pt x="1647304" y="312631"/>
                  </a:lnTo>
                  <a:lnTo>
                    <a:pt x="1629921" y="324739"/>
                  </a:lnTo>
                  <a:lnTo>
                    <a:pt x="1602333" y="323096"/>
                  </a:lnTo>
                  <a:lnTo>
                    <a:pt x="1557363" y="360283"/>
                  </a:lnTo>
                  <a:lnTo>
                    <a:pt x="1537904" y="395048"/>
                  </a:lnTo>
                  <a:lnTo>
                    <a:pt x="1540585" y="382509"/>
                  </a:lnTo>
                  <a:lnTo>
                    <a:pt x="1519657" y="391330"/>
                  </a:lnTo>
                  <a:lnTo>
                    <a:pt x="1522597" y="413210"/>
                  </a:lnTo>
                  <a:lnTo>
                    <a:pt x="1526575" y="396865"/>
                  </a:lnTo>
                  <a:lnTo>
                    <a:pt x="1534791" y="406637"/>
                  </a:lnTo>
                  <a:lnTo>
                    <a:pt x="1548282" y="396259"/>
                  </a:lnTo>
                  <a:lnTo>
                    <a:pt x="1555892" y="406205"/>
                  </a:lnTo>
                  <a:lnTo>
                    <a:pt x="1559698" y="420907"/>
                  </a:lnTo>
                  <a:lnTo>
                    <a:pt x="1541710" y="436992"/>
                  </a:lnTo>
                  <a:lnTo>
                    <a:pt x="1485842" y="409491"/>
                  </a:lnTo>
                  <a:lnTo>
                    <a:pt x="1502966" y="414420"/>
                  </a:lnTo>
                  <a:lnTo>
                    <a:pt x="1509711" y="383200"/>
                  </a:lnTo>
                  <a:lnTo>
                    <a:pt x="1495961" y="394962"/>
                  </a:lnTo>
                  <a:lnTo>
                    <a:pt x="1501755" y="402572"/>
                  </a:lnTo>
                  <a:lnTo>
                    <a:pt x="1473648" y="406551"/>
                  </a:lnTo>
                  <a:lnTo>
                    <a:pt x="1446666" y="383200"/>
                  </a:lnTo>
                  <a:lnTo>
                    <a:pt x="1436029" y="391070"/>
                  </a:lnTo>
                  <a:lnTo>
                    <a:pt x="1432656" y="366164"/>
                  </a:lnTo>
                  <a:lnTo>
                    <a:pt x="1403079" y="380001"/>
                  </a:lnTo>
                  <a:lnTo>
                    <a:pt x="1411468" y="359159"/>
                  </a:lnTo>
                  <a:lnTo>
                    <a:pt x="1427727" y="362618"/>
                  </a:lnTo>
                  <a:lnTo>
                    <a:pt x="1388896" y="332436"/>
                  </a:lnTo>
                  <a:lnTo>
                    <a:pt x="1396074" y="296027"/>
                  </a:lnTo>
                  <a:lnTo>
                    <a:pt x="1433867" y="291357"/>
                  </a:lnTo>
                  <a:lnTo>
                    <a:pt x="1447185" y="298967"/>
                  </a:lnTo>
                  <a:lnTo>
                    <a:pt x="1469324" y="283401"/>
                  </a:lnTo>
                  <a:lnTo>
                    <a:pt x="1456179" y="279768"/>
                  </a:lnTo>
                  <a:lnTo>
                    <a:pt x="1452633" y="267056"/>
                  </a:lnTo>
                  <a:lnTo>
                    <a:pt x="1465433" y="262645"/>
                  </a:lnTo>
                  <a:lnTo>
                    <a:pt x="1453930" y="264634"/>
                  </a:lnTo>
                  <a:lnTo>
                    <a:pt x="1442256" y="240333"/>
                  </a:lnTo>
                  <a:lnTo>
                    <a:pt x="1408441" y="247165"/>
                  </a:lnTo>
                  <a:lnTo>
                    <a:pt x="1424008" y="215772"/>
                  </a:lnTo>
                  <a:lnTo>
                    <a:pt x="1394258" y="229004"/>
                  </a:lnTo>
                  <a:lnTo>
                    <a:pt x="1392529" y="223555"/>
                  </a:lnTo>
                  <a:lnTo>
                    <a:pt x="1419078" y="181439"/>
                  </a:lnTo>
                  <a:lnTo>
                    <a:pt x="1450817" y="188617"/>
                  </a:lnTo>
                  <a:lnTo>
                    <a:pt x="1448309" y="207556"/>
                  </a:lnTo>
                  <a:lnTo>
                    <a:pt x="1428419" y="207383"/>
                  </a:lnTo>
                  <a:lnTo>
                    <a:pt x="1426256" y="215772"/>
                  </a:lnTo>
                  <a:lnTo>
                    <a:pt x="1435251" y="223901"/>
                  </a:lnTo>
                  <a:lnTo>
                    <a:pt x="1439056" y="211880"/>
                  </a:lnTo>
                  <a:lnTo>
                    <a:pt x="1464481" y="208421"/>
                  </a:lnTo>
                  <a:lnTo>
                    <a:pt x="1452979" y="204270"/>
                  </a:lnTo>
                  <a:lnTo>
                    <a:pt x="1474600" y="193200"/>
                  </a:lnTo>
                  <a:lnTo>
                    <a:pt x="1451250" y="187925"/>
                  </a:lnTo>
                  <a:lnTo>
                    <a:pt x="1452806" y="164142"/>
                  </a:lnTo>
                  <a:lnTo>
                    <a:pt x="1435164" y="171407"/>
                  </a:lnTo>
                  <a:lnTo>
                    <a:pt x="1419251" y="166737"/>
                  </a:lnTo>
                  <a:lnTo>
                    <a:pt x="1405155" y="130587"/>
                  </a:lnTo>
                  <a:lnTo>
                    <a:pt x="1460244" y="122285"/>
                  </a:lnTo>
                  <a:lnTo>
                    <a:pt x="1484632" y="134652"/>
                  </a:lnTo>
                  <a:lnTo>
                    <a:pt x="1484026" y="153678"/>
                  </a:lnTo>
                  <a:lnTo>
                    <a:pt x="1493107" y="160856"/>
                  </a:lnTo>
                  <a:lnTo>
                    <a:pt x="1497258" y="150824"/>
                  </a:lnTo>
                  <a:lnTo>
                    <a:pt x="1489215" y="124188"/>
                  </a:lnTo>
                  <a:lnTo>
                    <a:pt x="1520867" y="98330"/>
                  </a:lnTo>
                  <a:lnTo>
                    <a:pt x="1528824" y="102048"/>
                  </a:lnTo>
                  <a:lnTo>
                    <a:pt x="1512046" y="128425"/>
                  </a:lnTo>
                  <a:lnTo>
                    <a:pt x="1521386" y="131625"/>
                  </a:lnTo>
                  <a:lnTo>
                    <a:pt x="1532283" y="117875"/>
                  </a:lnTo>
                  <a:lnTo>
                    <a:pt x="1553471" y="156013"/>
                  </a:lnTo>
                  <a:lnTo>
                    <a:pt x="1552606" y="180401"/>
                  </a:lnTo>
                  <a:lnTo>
                    <a:pt x="1569038" y="186714"/>
                  </a:lnTo>
                  <a:lnTo>
                    <a:pt x="1573794" y="201675"/>
                  </a:lnTo>
                  <a:lnTo>
                    <a:pt x="1585815" y="191298"/>
                  </a:lnTo>
                  <a:lnTo>
                    <a:pt x="1602593" y="192335"/>
                  </a:lnTo>
                  <a:lnTo>
                    <a:pt x="1608560" y="147624"/>
                  </a:lnTo>
                  <a:lnTo>
                    <a:pt x="1596280" y="118999"/>
                  </a:lnTo>
                  <a:lnTo>
                    <a:pt x="1606311" y="119777"/>
                  </a:lnTo>
                  <a:lnTo>
                    <a:pt x="1607176" y="112772"/>
                  </a:lnTo>
                  <a:lnTo>
                    <a:pt x="1595155" y="115885"/>
                  </a:lnTo>
                  <a:lnTo>
                    <a:pt x="1595674" y="126263"/>
                  </a:lnTo>
                  <a:lnTo>
                    <a:pt x="1570854" y="125917"/>
                  </a:lnTo>
                  <a:lnTo>
                    <a:pt x="1559525" y="109659"/>
                  </a:lnTo>
                  <a:lnTo>
                    <a:pt x="1541882" y="104902"/>
                  </a:lnTo>
                  <a:lnTo>
                    <a:pt x="1529170" y="66158"/>
                  </a:lnTo>
                  <a:lnTo>
                    <a:pt x="1506252" y="85963"/>
                  </a:lnTo>
                  <a:lnTo>
                    <a:pt x="1509192" y="96081"/>
                  </a:lnTo>
                  <a:lnTo>
                    <a:pt x="1459638" y="118566"/>
                  </a:lnTo>
                  <a:lnTo>
                    <a:pt x="1481778" y="63823"/>
                  </a:lnTo>
                  <a:lnTo>
                    <a:pt x="1482296" y="36668"/>
                  </a:lnTo>
                  <a:lnTo>
                    <a:pt x="1450731" y="56300"/>
                  </a:lnTo>
                  <a:lnTo>
                    <a:pt x="1456612" y="84579"/>
                  </a:lnTo>
                  <a:lnTo>
                    <a:pt x="1414235" y="119085"/>
                  </a:lnTo>
                  <a:lnTo>
                    <a:pt x="1416311" y="108189"/>
                  </a:lnTo>
                  <a:lnTo>
                    <a:pt x="1445369" y="82677"/>
                  </a:lnTo>
                  <a:lnTo>
                    <a:pt x="1446061" y="44106"/>
                  </a:lnTo>
                  <a:lnTo>
                    <a:pt x="1461022" y="24993"/>
                  </a:lnTo>
                  <a:lnTo>
                    <a:pt x="1485064" y="8994"/>
                  </a:lnTo>
                  <a:lnTo>
                    <a:pt x="1563503" y="0"/>
                  </a:lnTo>
                  <a:close/>
                </a:path>
              </a:pathLst>
            </a:custGeom>
            <a:grpFill/>
            <a:ln w="8647" cap="flat">
              <a:solidFill>
                <a:schemeClr val="bg1">
                  <a:lumMod val="50000"/>
                </a:schemeClr>
              </a:solid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A96FC01C-9AA6-C8D9-D635-6ED099718F38}"/>
                </a:ext>
              </a:extLst>
            </p:cNvPr>
            <p:cNvSpPr/>
            <p:nvPr/>
          </p:nvSpPr>
          <p:spPr>
            <a:xfrm>
              <a:off x="3999898" y="1038820"/>
              <a:ext cx="2724692" cy="2418288"/>
            </a:xfrm>
            <a:custGeom>
              <a:avLst/>
              <a:gdLst>
                <a:gd name="connsiteX0" fmla="*/ 86828 w 2724692"/>
                <a:gd name="connsiteY0" fmla="*/ 339181 h 2418288"/>
                <a:gd name="connsiteX1" fmla="*/ 55175 w 2724692"/>
                <a:gd name="connsiteY1" fmla="*/ 342208 h 2418288"/>
                <a:gd name="connsiteX2" fmla="*/ 34593 w 2724692"/>
                <a:gd name="connsiteY2" fmla="*/ 352932 h 2418288"/>
                <a:gd name="connsiteX3" fmla="*/ 57337 w 2724692"/>
                <a:gd name="connsiteY3" fmla="*/ 368326 h 2418288"/>
                <a:gd name="connsiteX4" fmla="*/ 49640 w 2724692"/>
                <a:gd name="connsiteY4" fmla="*/ 379222 h 2418288"/>
                <a:gd name="connsiteX5" fmla="*/ 41944 w 2724692"/>
                <a:gd name="connsiteY5" fmla="*/ 367028 h 2418288"/>
                <a:gd name="connsiteX6" fmla="*/ 29404 w 2724692"/>
                <a:gd name="connsiteY6" fmla="*/ 376195 h 2418288"/>
                <a:gd name="connsiteX7" fmla="*/ 0 w 2724692"/>
                <a:gd name="connsiteY7" fmla="*/ 352067 h 2418288"/>
                <a:gd name="connsiteX8" fmla="*/ 2508 w 2724692"/>
                <a:gd name="connsiteY8" fmla="*/ 336846 h 2418288"/>
                <a:gd name="connsiteX9" fmla="*/ 52321 w 2724692"/>
                <a:gd name="connsiteY9" fmla="*/ 319291 h 2418288"/>
                <a:gd name="connsiteX10" fmla="*/ 86828 w 2724692"/>
                <a:gd name="connsiteY10" fmla="*/ 339181 h 2418288"/>
                <a:gd name="connsiteX11" fmla="*/ 139063 w 2724692"/>
                <a:gd name="connsiteY11" fmla="*/ 292222 h 2418288"/>
                <a:gd name="connsiteX12" fmla="*/ 129290 w 2724692"/>
                <a:gd name="connsiteY12" fmla="*/ 297238 h 2418288"/>
                <a:gd name="connsiteX13" fmla="*/ 141743 w 2724692"/>
                <a:gd name="connsiteY13" fmla="*/ 298016 h 2418288"/>
                <a:gd name="connsiteX14" fmla="*/ 130328 w 2724692"/>
                <a:gd name="connsiteY14" fmla="*/ 303637 h 2418288"/>
                <a:gd name="connsiteX15" fmla="*/ 134825 w 2724692"/>
                <a:gd name="connsiteY15" fmla="*/ 311680 h 2418288"/>
                <a:gd name="connsiteX16" fmla="*/ 120642 w 2724692"/>
                <a:gd name="connsiteY16" fmla="*/ 311248 h 2418288"/>
                <a:gd name="connsiteX17" fmla="*/ 116318 w 2724692"/>
                <a:gd name="connsiteY17" fmla="*/ 296113 h 2418288"/>
                <a:gd name="connsiteX18" fmla="*/ 139063 w 2724692"/>
                <a:gd name="connsiteY18" fmla="*/ 292222 h 2418288"/>
                <a:gd name="connsiteX19" fmla="*/ 92622 w 2724692"/>
                <a:gd name="connsiteY19" fmla="*/ 293000 h 2418288"/>
                <a:gd name="connsiteX20" fmla="*/ 105854 w 2724692"/>
                <a:gd name="connsiteY20" fmla="*/ 299659 h 2418288"/>
                <a:gd name="connsiteX21" fmla="*/ 93487 w 2724692"/>
                <a:gd name="connsiteY21" fmla="*/ 303032 h 2418288"/>
                <a:gd name="connsiteX22" fmla="*/ 91498 w 2724692"/>
                <a:gd name="connsiteY22" fmla="*/ 281325 h 2418288"/>
                <a:gd name="connsiteX23" fmla="*/ 92622 w 2724692"/>
                <a:gd name="connsiteY23" fmla="*/ 293000 h 2418288"/>
                <a:gd name="connsiteX24" fmla="*/ 233414 w 2724692"/>
                <a:gd name="connsiteY24" fmla="*/ 257629 h 2418288"/>
                <a:gd name="connsiteX25" fmla="*/ 242754 w 2724692"/>
                <a:gd name="connsiteY25" fmla="*/ 266277 h 2418288"/>
                <a:gd name="connsiteX26" fmla="*/ 115280 w 2724692"/>
                <a:gd name="connsiteY26" fmla="*/ 275877 h 2418288"/>
                <a:gd name="connsiteX27" fmla="*/ 233414 w 2724692"/>
                <a:gd name="connsiteY27" fmla="*/ 257629 h 2418288"/>
                <a:gd name="connsiteX28" fmla="*/ 374552 w 2724692"/>
                <a:gd name="connsiteY28" fmla="*/ 221653 h 2418288"/>
                <a:gd name="connsiteX29" fmla="*/ 381125 w 2724692"/>
                <a:gd name="connsiteY29" fmla="*/ 229782 h 2418288"/>
                <a:gd name="connsiteX30" fmla="*/ 354489 w 2724692"/>
                <a:gd name="connsiteY30" fmla="*/ 237911 h 2418288"/>
                <a:gd name="connsiteX31" fmla="*/ 349991 w 2724692"/>
                <a:gd name="connsiteY31" fmla="*/ 232982 h 2418288"/>
                <a:gd name="connsiteX32" fmla="*/ 352672 w 2724692"/>
                <a:gd name="connsiteY32" fmla="*/ 238603 h 2418288"/>
                <a:gd name="connsiteX33" fmla="*/ 338489 w 2724692"/>
                <a:gd name="connsiteY33" fmla="*/ 241889 h 2418288"/>
                <a:gd name="connsiteX34" fmla="*/ 304416 w 2724692"/>
                <a:gd name="connsiteY34" fmla="*/ 240073 h 2418288"/>
                <a:gd name="connsiteX35" fmla="*/ 297065 w 2724692"/>
                <a:gd name="connsiteY35" fmla="*/ 247251 h 2418288"/>
                <a:gd name="connsiteX36" fmla="*/ 282536 w 2724692"/>
                <a:gd name="connsiteY36" fmla="*/ 239208 h 2418288"/>
                <a:gd name="connsiteX37" fmla="*/ 274579 w 2724692"/>
                <a:gd name="connsiteY37" fmla="*/ 248894 h 2418288"/>
                <a:gd name="connsiteX38" fmla="*/ 266104 w 2724692"/>
                <a:gd name="connsiteY38" fmla="*/ 239295 h 2418288"/>
                <a:gd name="connsiteX39" fmla="*/ 293692 w 2724692"/>
                <a:gd name="connsiteY39" fmla="*/ 224420 h 2418288"/>
                <a:gd name="connsiteX40" fmla="*/ 374552 w 2724692"/>
                <a:gd name="connsiteY40" fmla="*/ 221653 h 2418288"/>
                <a:gd name="connsiteX41" fmla="*/ 835240 w 2724692"/>
                <a:gd name="connsiteY41" fmla="*/ 216204 h 2418288"/>
                <a:gd name="connsiteX42" fmla="*/ 847607 w 2724692"/>
                <a:gd name="connsiteY42" fmla="*/ 222431 h 2418288"/>
                <a:gd name="connsiteX43" fmla="*/ 829533 w 2724692"/>
                <a:gd name="connsiteY43" fmla="*/ 224420 h 2418288"/>
                <a:gd name="connsiteX44" fmla="*/ 825900 w 2724692"/>
                <a:gd name="connsiteY44" fmla="*/ 234971 h 2418288"/>
                <a:gd name="connsiteX45" fmla="*/ 807047 w 2724692"/>
                <a:gd name="connsiteY45" fmla="*/ 234279 h 2418288"/>
                <a:gd name="connsiteX46" fmla="*/ 817598 w 2724692"/>
                <a:gd name="connsiteY46" fmla="*/ 218626 h 2418288"/>
                <a:gd name="connsiteX47" fmla="*/ 835240 w 2724692"/>
                <a:gd name="connsiteY47" fmla="*/ 216204 h 2418288"/>
                <a:gd name="connsiteX48" fmla="*/ 410875 w 2724692"/>
                <a:gd name="connsiteY48" fmla="*/ 212659 h 2418288"/>
                <a:gd name="connsiteX49" fmla="*/ 428603 w 2724692"/>
                <a:gd name="connsiteY49" fmla="*/ 215945 h 2418288"/>
                <a:gd name="connsiteX50" fmla="*/ 431198 w 2724692"/>
                <a:gd name="connsiteY50" fmla="*/ 229176 h 2418288"/>
                <a:gd name="connsiteX51" fmla="*/ 388043 w 2724692"/>
                <a:gd name="connsiteY51" fmla="*/ 221480 h 2418288"/>
                <a:gd name="connsiteX52" fmla="*/ 410875 w 2724692"/>
                <a:gd name="connsiteY52" fmla="*/ 212659 h 2418288"/>
                <a:gd name="connsiteX53" fmla="*/ 508512 w 2724692"/>
                <a:gd name="connsiteY53" fmla="*/ 190779 h 2418288"/>
                <a:gd name="connsiteX54" fmla="*/ 535149 w 2724692"/>
                <a:gd name="connsiteY54" fmla="*/ 194843 h 2418288"/>
                <a:gd name="connsiteX55" fmla="*/ 537397 w 2724692"/>
                <a:gd name="connsiteY55" fmla="*/ 203492 h 2418288"/>
                <a:gd name="connsiteX56" fmla="*/ 472536 w 2724692"/>
                <a:gd name="connsiteY56" fmla="*/ 206345 h 2418288"/>
                <a:gd name="connsiteX57" fmla="*/ 468990 w 2724692"/>
                <a:gd name="connsiteY57" fmla="*/ 223642 h 2418288"/>
                <a:gd name="connsiteX58" fmla="*/ 467001 w 2724692"/>
                <a:gd name="connsiteY58" fmla="*/ 217588 h 2418288"/>
                <a:gd name="connsiteX59" fmla="*/ 466050 w 2724692"/>
                <a:gd name="connsiteY59" fmla="*/ 224766 h 2418288"/>
                <a:gd name="connsiteX60" fmla="*/ 446073 w 2724692"/>
                <a:gd name="connsiteY60" fmla="*/ 223728 h 2418288"/>
                <a:gd name="connsiteX61" fmla="*/ 453943 w 2724692"/>
                <a:gd name="connsiteY61" fmla="*/ 195449 h 2418288"/>
                <a:gd name="connsiteX62" fmla="*/ 508512 w 2724692"/>
                <a:gd name="connsiteY62" fmla="*/ 190779 h 2418288"/>
                <a:gd name="connsiteX63" fmla="*/ 747548 w 2724692"/>
                <a:gd name="connsiteY63" fmla="*/ 188530 h 2418288"/>
                <a:gd name="connsiteX64" fmla="*/ 753256 w 2724692"/>
                <a:gd name="connsiteY64" fmla="*/ 203837 h 2418288"/>
                <a:gd name="connsiteX65" fmla="*/ 743916 w 2724692"/>
                <a:gd name="connsiteY65" fmla="*/ 197784 h 2418288"/>
                <a:gd name="connsiteX66" fmla="*/ 747548 w 2724692"/>
                <a:gd name="connsiteY66" fmla="*/ 188530 h 2418288"/>
                <a:gd name="connsiteX67" fmla="*/ 749623 w 2724692"/>
                <a:gd name="connsiteY67" fmla="*/ 179190 h 2418288"/>
                <a:gd name="connsiteX68" fmla="*/ 744521 w 2724692"/>
                <a:gd name="connsiteY68" fmla="*/ 186109 h 2418288"/>
                <a:gd name="connsiteX69" fmla="*/ 739678 w 2724692"/>
                <a:gd name="connsiteY69" fmla="*/ 182217 h 2418288"/>
                <a:gd name="connsiteX70" fmla="*/ 745559 w 2724692"/>
                <a:gd name="connsiteY70" fmla="*/ 170542 h 2418288"/>
                <a:gd name="connsiteX71" fmla="*/ 749623 w 2724692"/>
                <a:gd name="connsiteY71" fmla="*/ 179190 h 2418288"/>
                <a:gd name="connsiteX72" fmla="*/ 588335 w 2724692"/>
                <a:gd name="connsiteY72" fmla="*/ 169504 h 2418288"/>
                <a:gd name="connsiteX73" fmla="*/ 640224 w 2724692"/>
                <a:gd name="connsiteY73" fmla="*/ 179017 h 2418288"/>
                <a:gd name="connsiteX74" fmla="*/ 607102 w 2724692"/>
                <a:gd name="connsiteY74" fmla="*/ 189914 h 2418288"/>
                <a:gd name="connsiteX75" fmla="*/ 573720 w 2724692"/>
                <a:gd name="connsiteY75" fmla="*/ 185244 h 2418288"/>
                <a:gd name="connsiteX76" fmla="*/ 566628 w 2724692"/>
                <a:gd name="connsiteY76" fmla="*/ 197524 h 2418288"/>
                <a:gd name="connsiteX77" fmla="*/ 558672 w 2724692"/>
                <a:gd name="connsiteY77" fmla="*/ 195103 h 2418288"/>
                <a:gd name="connsiteX78" fmla="*/ 566974 w 2724692"/>
                <a:gd name="connsiteY78" fmla="*/ 174347 h 2418288"/>
                <a:gd name="connsiteX79" fmla="*/ 588335 w 2724692"/>
                <a:gd name="connsiteY79" fmla="*/ 169504 h 2418288"/>
                <a:gd name="connsiteX80" fmla="*/ 683638 w 2724692"/>
                <a:gd name="connsiteY80" fmla="*/ 157137 h 2418288"/>
                <a:gd name="connsiteX81" fmla="*/ 724890 w 2724692"/>
                <a:gd name="connsiteY81" fmla="*/ 175904 h 2418288"/>
                <a:gd name="connsiteX82" fmla="*/ 672914 w 2724692"/>
                <a:gd name="connsiteY82" fmla="*/ 163710 h 2418288"/>
                <a:gd name="connsiteX83" fmla="*/ 667033 w 2724692"/>
                <a:gd name="connsiteY83" fmla="*/ 177287 h 2418288"/>
                <a:gd name="connsiteX84" fmla="*/ 656483 w 2724692"/>
                <a:gd name="connsiteY84" fmla="*/ 165267 h 2418288"/>
                <a:gd name="connsiteX85" fmla="*/ 683638 w 2724692"/>
                <a:gd name="connsiteY85" fmla="*/ 157137 h 2418288"/>
                <a:gd name="connsiteX86" fmla="*/ 947580 w 2724692"/>
                <a:gd name="connsiteY86" fmla="*/ 126350 h 2418288"/>
                <a:gd name="connsiteX87" fmla="*/ 930543 w 2724692"/>
                <a:gd name="connsiteY87" fmla="*/ 128685 h 2418288"/>
                <a:gd name="connsiteX88" fmla="*/ 943515 w 2724692"/>
                <a:gd name="connsiteY88" fmla="*/ 114069 h 2418288"/>
                <a:gd name="connsiteX89" fmla="*/ 951299 w 2724692"/>
                <a:gd name="connsiteY89" fmla="*/ 115280 h 2418288"/>
                <a:gd name="connsiteX90" fmla="*/ 947580 w 2724692"/>
                <a:gd name="connsiteY90" fmla="*/ 126350 h 2418288"/>
                <a:gd name="connsiteX91" fmla="*/ 1120889 w 2724692"/>
                <a:gd name="connsiteY91" fmla="*/ 66331 h 2418288"/>
                <a:gd name="connsiteX92" fmla="*/ 1120111 w 2724692"/>
                <a:gd name="connsiteY92" fmla="*/ 76450 h 2418288"/>
                <a:gd name="connsiteX93" fmla="*/ 1133429 w 2724692"/>
                <a:gd name="connsiteY93" fmla="*/ 84320 h 2418288"/>
                <a:gd name="connsiteX94" fmla="*/ 1129884 w 2724692"/>
                <a:gd name="connsiteY94" fmla="*/ 93487 h 2418288"/>
                <a:gd name="connsiteX95" fmla="*/ 1139829 w 2724692"/>
                <a:gd name="connsiteY95" fmla="*/ 102048 h 2418288"/>
                <a:gd name="connsiteX96" fmla="*/ 1135332 w 2724692"/>
                <a:gd name="connsiteY96" fmla="*/ 87001 h 2418288"/>
                <a:gd name="connsiteX97" fmla="*/ 1166119 w 2724692"/>
                <a:gd name="connsiteY97" fmla="*/ 118134 h 2418288"/>
                <a:gd name="connsiteX98" fmla="*/ 1233921 w 2724692"/>
                <a:gd name="connsiteY98" fmla="*/ 129982 h 2418288"/>
                <a:gd name="connsiteX99" fmla="*/ 1303452 w 2724692"/>
                <a:gd name="connsiteY99" fmla="*/ 113896 h 2418288"/>
                <a:gd name="connsiteX100" fmla="*/ 1294718 w 2724692"/>
                <a:gd name="connsiteY100" fmla="*/ 83195 h 2418288"/>
                <a:gd name="connsiteX101" fmla="*/ 1294718 w 2724692"/>
                <a:gd name="connsiteY101" fmla="*/ 83195 h 2418288"/>
                <a:gd name="connsiteX102" fmla="*/ 1407663 w 2724692"/>
                <a:gd name="connsiteY102" fmla="*/ 78352 h 2418288"/>
                <a:gd name="connsiteX103" fmla="*/ 1465346 w 2724692"/>
                <a:gd name="connsiteY103" fmla="*/ 102827 h 2418288"/>
                <a:gd name="connsiteX104" fmla="*/ 1493107 w 2724692"/>
                <a:gd name="connsiteY104" fmla="*/ 140533 h 2418288"/>
                <a:gd name="connsiteX105" fmla="*/ 1527008 w 2724692"/>
                <a:gd name="connsiteY105" fmla="*/ 209718 h 2418288"/>
                <a:gd name="connsiteX106" fmla="*/ 1571027 w 2724692"/>
                <a:gd name="connsiteY106" fmla="*/ 250970 h 2418288"/>
                <a:gd name="connsiteX107" fmla="*/ 1595588 w 2724692"/>
                <a:gd name="connsiteY107" fmla="*/ 322317 h 2418288"/>
                <a:gd name="connsiteX108" fmla="*/ 1663476 w 2724692"/>
                <a:gd name="connsiteY108" fmla="*/ 370488 h 2418288"/>
                <a:gd name="connsiteX109" fmla="*/ 1694869 w 2724692"/>
                <a:gd name="connsiteY109" fmla="*/ 378185 h 2418288"/>
                <a:gd name="connsiteX110" fmla="*/ 1694869 w 2724692"/>
                <a:gd name="connsiteY110" fmla="*/ 378185 h 2418288"/>
                <a:gd name="connsiteX111" fmla="*/ 1719343 w 2724692"/>
                <a:gd name="connsiteY111" fmla="*/ 381211 h 2418288"/>
                <a:gd name="connsiteX112" fmla="*/ 1714327 w 2724692"/>
                <a:gd name="connsiteY112" fmla="*/ 393059 h 2418288"/>
                <a:gd name="connsiteX113" fmla="*/ 1721418 w 2724692"/>
                <a:gd name="connsiteY113" fmla="*/ 412172 h 2418288"/>
                <a:gd name="connsiteX114" fmla="*/ 1713030 w 2724692"/>
                <a:gd name="connsiteY114" fmla="*/ 422550 h 2418288"/>
                <a:gd name="connsiteX115" fmla="*/ 1725310 w 2724692"/>
                <a:gd name="connsiteY115" fmla="*/ 431371 h 2418288"/>
                <a:gd name="connsiteX116" fmla="*/ 1723926 w 2724692"/>
                <a:gd name="connsiteY116" fmla="*/ 439587 h 2418288"/>
                <a:gd name="connsiteX117" fmla="*/ 1735601 w 2724692"/>
                <a:gd name="connsiteY117" fmla="*/ 438116 h 2418288"/>
                <a:gd name="connsiteX118" fmla="*/ 1737331 w 2724692"/>
                <a:gd name="connsiteY118" fmla="*/ 465012 h 2418288"/>
                <a:gd name="connsiteX119" fmla="*/ 1767427 w 2724692"/>
                <a:gd name="connsiteY119" fmla="*/ 495627 h 2418288"/>
                <a:gd name="connsiteX120" fmla="*/ 1767167 w 2724692"/>
                <a:gd name="connsiteY120" fmla="*/ 487497 h 2418288"/>
                <a:gd name="connsiteX121" fmla="*/ 1790517 w 2724692"/>
                <a:gd name="connsiteY121" fmla="*/ 471412 h 2418288"/>
                <a:gd name="connsiteX122" fmla="*/ 1800030 w 2724692"/>
                <a:gd name="connsiteY122" fmla="*/ 490438 h 2418288"/>
                <a:gd name="connsiteX123" fmla="*/ 1792247 w 2724692"/>
                <a:gd name="connsiteY123" fmla="*/ 508512 h 2418288"/>
                <a:gd name="connsiteX124" fmla="*/ 1797003 w 2724692"/>
                <a:gd name="connsiteY124" fmla="*/ 510329 h 2418288"/>
                <a:gd name="connsiteX125" fmla="*/ 1811619 w 2724692"/>
                <a:gd name="connsiteY125" fmla="*/ 497443 h 2418288"/>
                <a:gd name="connsiteX126" fmla="*/ 1835401 w 2724692"/>
                <a:gd name="connsiteY126" fmla="*/ 508253 h 2418288"/>
                <a:gd name="connsiteX127" fmla="*/ 1860395 w 2724692"/>
                <a:gd name="connsiteY127" fmla="*/ 490957 h 2418288"/>
                <a:gd name="connsiteX128" fmla="*/ 1854687 w 2724692"/>
                <a:gd name="connsiteY128" fmla="*/ 480060 h 2418288"/>
                <a:gd name="connsiteX129" fmla="*/ 1869994 w 2724692"/>
                <a:gd name="connsiteY129" fmla="*/ 479801 h 2418288"/>
                <a:gd name="connsiteX130" fmla="*/ 1872329 w 2724692"/>
                <a:gd name="connsiteY130" fmla="*/ 464580 h 2418288"/>
                <a:gd name="connsiteX131" fmla="*/ 1939871 w 2724692"/>
                <a:gd name="connsiteY131" fmla="*/ 526674 h 2418288"/>
                <a:gd name="connsiteX132" fmla="*/ 1975329 w 2724692"/>
                <a:gd name="connsiteY132" fmla="*/ 526674 h 2418288"/>
                <a:gd name="connsiteX133" fmla="*/ 1988993 w 2724692"/>
                <a:gd name="connsiteY133" fmla="*/ 504621 h 2418288"/>
                <a:gd name="connsiteX134" fmla="*/ 2013640 w 2724692"/>
                <a:gd name="connsiteY134" fmla="*/ 492254 h 2418288"/>
                <a:gd name="connsiteX135" fmla="*/ 2013640 w 2724692"/>
                <a:gd name="connsiteY135" fmla="*/ 492254 h 2418288"/>
                <a:gd name="connsiteX136" fmla="*/ 2026093 w 2724692"/>
                <a:gd name="connsiteY136" fmla="*/ 500210 h 2418288"/>
                <a:gd name="connsiteX137" fmla="*/ 2052038 w 2724692"/>
                <a:gd name="connsiteY137" fmla="*/ 501075 h 2418288"/>
                <a:gd name="connsiteX138" fmla="*/ 2119494 w 2724692"/>
                <a:gd name="connsiteY138" fmla="*/ 547256 h 2418288"/>
                <a:gd name="connsiteX139" fmla="*/ 2163340 w 2724692"/>
                <a:gd name="connsiteY139" fmla="*/ 560142 h 2418288"/>
                <a:gd name="connsiteX140" fmla="*/ 2171815 w 2724692"/>
                <a:gd name="connsiteY140" fmla="*/ 556164 h 2418288"/>
                <a:gd name="connsiteX141" fmla="*/ 2171815 w 2724692"/>
                <a:gd name="connsiteY141" fmla="*/ 556164 h 2418288"/>
                <a:gd name="connsiteX142" fmla="*/ 2229325 w 2724692"/>
                <a:gd name="connsiteY142" fmla="*/ 550283 h 2418288"/>
                <a:gd name="connsiteX143" fmla="*/ 2251465 w 2724692"/>
                <a:gd name="connsiteY143" fmla="*/ 575449 h 2418288"/>
                <a:gd name="connsiteX144" fmla="*/ 2264264 w 2724692"/>
                <a:gd name="connsiteY144" fmla="*/ 579168 h 2418288"/>
                <a:gd name="connsiteX145" fmla="*/ 2262535 w 2724692"/>
                <a:gd name="connsiteY145" fmla="*/ 589200 h 2418288"/>
                <a:gd name="connsiteX146" fmla="*/ 2304132 w 2724692"/>
                <a:gd name="connsiteY146" fmla="*/ 611080 h 2418288"/>
                <a:gd name="connsiteX147" fmla="*/ 2349708 w 2724692"/>
                <a:gd name="connsiteY147" fmla="*/ 570693 h 2418288"/>
                <a:gd name="connsiteX148" fmla="*/ 2367264 w 2724692"/>
                <a:gd name="connsiteY148" fmla="*/ 583579 h 2418288"/>
                <a:gd name="connsiteX149" fmla="*/ 2387847 w 2724692"/>
                <a:gd name="connsiteY149" fmla="*/ 584443 h 2418288"/>
                <a:gd name="connsiteX150" fmla="*/ 2400213 w 2724692"/>
                <a:gd name="connsiteY150" fmla="*/ 633046 h 2418288"/>
                <a:gd name="connsiteX151" fmla="*/ 2409986 w 2724692"/>
                <a:gd name="connsiteY151" fmla="*/ 634257 h 2418288"/>
                <a:gd name="connsiteX152" fmla="*/ 2443973 w 2724692"/>
                <a:gd name="connsiteY152" fmla="*/ 694535 h 2418288"/>
                <a:gd name="connsiteX153" fmla="*/ 2503040 w 2724692"/>
                <a:gd name="connsiteY153" fmla="*/ 725236 h 2418288"/>
                <a:gd name="connsiteX154" fmla="*/ 2490673 w 2724692"/>
                <a:gd name="connsiteY154" fmla="*/ 746164 h 2418288"/>
                <a:gd name="connsiteX155" fmla="*/ 2495949 w 2724692"/>
                <a:gd name="connsiteY155" fmla="*/ 765363 h 2418288"/>
                <a:gd name="connsiteX156" fmla="*/ 2518866 w 2724692"/>
                <a:gd name="connsiteY156" fmla="*/ 758704 h 2418288"/>
                <a:gd name="connsiteX157" fmla="*/ 2541870 w 2724692"/>
                <a:gd name="connsiteY157" fmla="*/ 778595 h 2418288"/>
                <a:gd name="connsiteX158" fmla="*/ 2541870 w 2724692"/>
                <a:gd name="connsiteY158" fmla="*/ 778595 h 2418288"/>
                <a:gd name="connsiteX159" fmla="*/ 2544984 w 2724692"/>
                <a:gd name="connsiteY159" fmla="*/ 800042 h 2418288"/>
                <a:gd name="connsiteX160" fmla="*/ 2581220 w 2724692"/>
                <a:gd name="connsiteY160" fmla="*/ 839219 h 2418288"/>
                <a:gd name="connsiteX161" fmla="*/ 2644265 w 2724692"/>
                <a:gd name="connsiteY161" fmla="*/ 818117 h 2418288"/>
                <a:gd name="connsiteX162" fmla="*/ 2674879 w 2724692"/>
                <a:gd name="connsiteY162" fmla="*/ 845705 h 2418288"/>
                <a:gd name="connsiteX163" fmla="*/ 2696154 w 2724692"/>
                <a:gd name="connsiteY163" fmla="*/ 841294 h 2418288"/>
                <a:gd name="connsiteX164" fmla="*/ 2724693 w 2724692"/>
                <a:gd name="connsiteY164" fmla="*/ 857380 h 2418288"/>
                <a:gd name="connsiteX165" fmla="*/ 2724693 w 2724692"/>
                <a:gd name="connsiteY165" fmla="*/ 857380 h 2418288"/>
                <a:gd name="connsiteX166" fmla="*/ 2703159 w 2724692"/>
                <a:gd name="connsiteY166" fmla="*/ 879173 h 2418288"/>
                <a:gd name="connsiteX167" fmla="*/ 2701343 w 2724692"/>
                <a:gd name="connsiteY167" fmla="*/ 891021 h 2418288"/>
                <a:gd name="connsiteX168" fmla="*/ 2675571 w 2724692"/>
                <a:gd name="connsiteY168" fmla="*/ 884967 h 2418288"/>
                <a:gd name="connsiteX169" fmla="*/ 2666404 w 2724692"/>
                <a:gd name="connsiteY169" fmla="*/ 926046 h 2418288"/>
                <a:gd name="connsiteX170" fmla="*/ 2671766 w 2724692"/>
                <a:gd name="connsiteY170" fmla="*/ 944467 h 2418288"/>
                <a:gd name="connsiteX171" fmla="*/ 2646600 w 2724692"/>
                <a:gd name="connsiteY171" fmla="*/ 950521 h 2418288"/>
                <a:gd name="connsiteX172" fmla="*/ 2617974 w 2724692"/>
                <a:gd name="connsiteY172" fmla="*/ 977330 h 2418288"/>
                <a:gd name="connsiteX173" fmla="*/ 2567556 w 2724692"/>
                <a:gd name="connsiteY173" fmla="*/ 1001545 h 2418288"/>
                <a:gd name="connsiteX174" fmla="*/ 2557610 w 2724692"/>
                <a:gd name="connsiteY174" fmla="*/ 1004658 h 2418288"/>
                <a:gd name="connsiteX175" fmla="*/ 2555448 w 2724692"/>
                <a:gd name="connsiteY175" fmla="*/ 991340 h 2418288"/>
                <a:gd name="connsiteX176" fmla="*/ 2526909 w 2724692"/>
                <a:gd name="connsiteY176" fmla="*/ 999988 h 2418288"/>
                <a:gd name="connsiteX177" fmla="*/ 2516964 w 2724692"/>
                <a:gd name="connsiteY177" fmla="*/ 983989 h 2418288"/>
                <a:gd name="connsiteX178" fmla="*/ 2481160 w 2724692"/>
                <a:gd name="connsiteY178" fmla="*/ 977416 h 2418288"/>
                <a:gd name="connsiteX179" fmla="*/ 2449594 w 2724692"/>
                <a:gd name="connsiteY179" fmla="*/ 983643 h 2418288"/>
                <a:gd name="connsiteX180" fmla="*/ 2449854 w 2724692"/>
                <a:gd name="connsiteY180" fmla="*/ 970238 h 2418288"/>
                <a:gd name="connsiteX181" fmla="*/ 2398051 w 2724692"/>
                <a:gd name="connsiteY181" fmla="*/ 971449 h 2418288"/>
                <a:gd name="connsiteX182" fmla="*/ 2390527 w 2724692"/>
                <a:gd name="connsiteY182" fmla="*/ 974908 h 2418288"/>
                <a:gd name="connsiteX183" fmla="*/ 2388193 w 2724692"/>
                <a:gd name="connsiteY183" fmla="*/ 996010 h 2418288"/>
                <a:gd name="connsiteX184" fmla="*/ 2362161 w 2724692"/>
                <a:gd name="connsiteY184" fmla="*/ 1024808 h 2418288"/>
                <a:gd name="connsiteX185" fmla="*/ 2338552 w 2724692"/>
                <a:gd name="connsiteY185" fmla="*/ 1022127 h 2418288"/>
                <a:gd name="connsiteX186" fmla="*/ 2329904 w 2724692"/>
                <a:gd name="connsiteY186" fmla="*/ 1031208 h 2418288"/>
                <a:gd name="connsiteX187" fmla="*/ 2322553 w 2724692"/>
                <a:gd name="connsiteY187" fmla="*/ 1021955 h 2418288"/>
                <a:gd name="connsiteX188" fmla="*/ 2266859 w 2724692"/>
                <a:gd name="connsiteY188" fmla="*/ 1034408 h 2418288"/>
                <a:gd name="connsiteX189" fmla="*/ 2260805 w 2724692"/>
                <a:gd name="connsiteY189" fmla="*/ 1087940 h 2418288"/>
                <a:gd name="connsiteX190" fmla="*/ 2281042 w 2724692"/>
                <a:gd name="connsiteY190" fmla="*/ 1120717 h 2418288"/>
                <a:gd name="connsiteX191" fmla="*/ 2283982 w 2724692"/>
                <a:gd name="connsiteY191" fmla="*/ 1151418 h 2418288"/>
                <a:gd name="connsiteX192" fmla="*/ 2300673 w 2724692"/>
                <a:gd name="connsiteY192" fmla="*/ 1149169 h 2418288"/>
                <a:gd name="connsiteX193" fmla="*/ 2307851 w 2724692"/>
                <a:gd name="connsiteY193" fmla="*/ 1169233 h 2418288"/>
                <a:gd name="connsiteX194" fmla="*/ 2307851 w 2724692"/>
                <a:gd name="connsiteY194" fmla="*/ 1169233 h 2418288"/>
                <a:gd name="connsiteX195" fmla="*/ 2307851 w 2724692"/>
                <a:gd name="connsiteY195" fmla="*/ 1171395 h 2418288"/>
                <a:gd name="connsiteX196" fmla="*/ 2307851 w 2724692"/>
                <a:gd name="connsiteY196" fmla="*/ 1171395 h 2418288"/>
                <a:gd name="connsiteX197" fmla="*/ 2350746 w 2724692"/>
                <a:gd name="connsiteY197" fmla="*/ 1246029 h 2418288"/>
                <a:gd name="connsiteX198" fmla="*/ 2381966 w 2724692"/>
                <a:gd name="connsiteY198" fmla="*/ 1233402 h 2418288"/>
                <a:gd name="connsiteX199" fmla="*/ 2379371 w 2724692"/>
                <a:gd name="connsiteY199" fmla="*/ 1251390 h 2418288"/>
                <a:gd name="connsiteX200" fmla="*/ 2361815 w 2724692"/>
                <a:gd name="connsiteY200" fmla="*/ 1264449 h 2418288"/>
                <a:gd name="connsiteX201" fmla="*/ 2360691 w 2724692"/>
                <a:gd name="connsiteY201" fmla="*/ 1284254 h 2418288"/>
                <a:gd name="connsiteX202" fmla="*/ 2399781 w 2724692"/>
                <a:gd name="connsiteY202" fmla="*/ 1349547 h 2418288"/>
                <a:gd name="connsiteX203" fmla="*/ 2399781 w 2724692"/>
                <a:gd name="connsiteY203" fmla="*/ 1349547 h 2418288"/>
                <a:gd name="connsiteX204" fmla="*/ 2394506 w 2724692"/>
                <a:gd name="connsiteY204" fmla="*/ 1348942 h 2418288"/>
                <a:gd name="connsiteX205" fmla="*/ 2394506 w 2724692"/>
                <a:gd name="connsiteY205" fmla="*/ 1348942 h 2418288"/>
                <a:gd name="connsiteX206" fmla="*/ 2382052 w 2724692"/>
                <a:gd name="connsiteY206" fmla="*/ 1344445 h 2418288"/>
                <a:gd name="connsiteX207" fmla="*/ 2364929 w 2724692"/>
                <a:gd name="connsiteY207" fmla="*/ 1351104 h 2418288"/>
                <a:gd name="connsiteX208" fmla="*/ 2358789 w 2724692"/>
                <a:gd name="connsiteY208" fmla="*/ 1380854 h 2418288"/>
                <a:gd name="connsiteX209" fmla="*/ 2403673 w 2724692"/>
                <a:gd name="connsiteY209" fmla="*/ 1435337 h 2418288"/>
                <a:gd name="connsiteX210" fmla="*/ 2403413 w 2724692"/>
                <a:gd name="connsiteY210" fmla="*/ 1445715 h 2418288"/>
                <a:gd name="connsiteX211" fmla="*/ 2409554 w 2724692"/>
                <a:gd name="connsiteY211" fmla="*/ 1444158 h 2418288"/>
                <a:gd name="connsiteX212" fmla="*/ 2409554 w 2724692"/>
                <a:gd name="connsiteY212" fmla="*/ 1444158 h 2418288"/>
                <a:gd name="connsiteX213" fmla="*/ 2414483 w 2724692"/>
                <a:gd name="connsiteY213" fmla="*/ 1448482 h 2418288"/>
                <a:gd name="connsiteX214" fmla="*/ 2414483 w 2724692"/>
                <a:gd name="connsiteY214" fmla="*/ 1448482 h 2418288"/>
                <a:gd name="connsiteX215" fmla="*/ 2436363 w 2724692"/>
                <a:gd name="connsiteY215" fmla="*/ 1458255 h 2418288"/>
                <a:gd name="connsiteX216" fmla="*/ 2432817 w 2724692"/>
                <a:gd name="connsiteY216" fmla="*/ 1475378 h 2418288"/>
                <a:gd name="connsiteX217" fmla="*/ 2415002 w 2724692"/>
                <a:gd name="connsiteY217" fmla="*/ 1485842 h 2418288"/>
                <a:gd name="connsiteX218" fmla="*/ 2385857 w 2724692"/>
                <a:gd name="connsiteY218" fmla="*/ 1488264 h 2418288"/>
                <a:gd name="connsiteX219" fmla="*/ 2414829 w 2724692"/>
                <a:gd name="connsiteY219" fmla="*/ 1522251 h 2418288"/>
                <a:gd name="connsiteX220" fmla="*/ 2414829 w 2724692"/>
                <a:gd name="connsiteY220" fmla="*/ 1522251 h 2418288"/>
                <a:gd name="connsiteX221" fmla="*/ 2414915 w 2724692"/>
                <a:gd name="connsiteY221" fmla="*/ 1524673 h 2418288"/>
                <a:gd name="connsiteX222" fmla="*/ 2414915 w 2724692"/>
                <a:gd name="connsiteY222" fmla="*/ 1524673 h 2418288"/>
                <a:gd name="connsiteX223" fmla="*/ 2401511 w 2724692"/>
                <a:gd name="connsiteY223" fmla="*/ 1536088 h 2418288"/>
                <a:gd name="connsiteX224" fmla="*/ 2410418 w 2724692"/>
                <a:gd name="connsiteY224" fmla="*/ 1551828 h 2418288"/>
                <a:gd name="connsiteX225" fmla="*/ 2423823 w 2724692"/>
                <a:gd name="connsiteY225" fmla="*/ 1555374 h 2418288"/>
                <a:gd name="connsiteX226" fmla="*/ 2427282 w 2724692"/>
                <a:gd name="connsiteY226" fmla="*/ 1578118 h 2418288"/>
                <a:gd name="connsiteX227" fmla="*/ 2427282 w 2724692"/>
                <a:gd name="connsiteY227" fmla="*/ 1578118 h 2418288"/>
                <a:gd name="connsiteX228" fmla="*/ 2432212 w 2724692"/>
                <a:gd name="connsiteY228" fmla="*/ 1578118 h 2418288"/>
                <a:gd name="connsiteX229" fmla="*/ 2432212 w 2724692"/>
                <a:gd name="connsiteY229" fmla="*/ 1578118 h 2418288"/>
                <a:gd name="connsiteX230" fmla="*/ 2441984 w 2724692"/>
                <a:gd name="connsiteY230" fmla="*/ 1589447 h 2418288"/>
                <a:gd name="connsiteX231" fmla="*/ 2436449 w 2724692"/>
                <a:gd name="connsiteY231" fmla="*/ 1597490 h 2418288"/>
                <a:gd name="connsiteX232" fmla="*/ 2411024 w 2724692"/>
                <a:gd name="connsiteY232" fmla="*/ 1604841 h 2418288"/>
                <a:gd name="connsiteX233" fmla="*/ 2402289 w 2724692"/>
                <a:gd name="connsiteY233" fmla="*/ 1616689 h 2418288"/>
                <a:gd name="connsiteX234" fmla="*/ 2405489 w 2724692"/>
                <a:gd name="connsiteY234" fmla="*/ 1635110 h 2418288"/>
                <a:gd name="connsiteX235" fmla="*/ 2427974 w 2724692"/>
                <a:gd name="connsiteY235" fmla="*/ 1639520 h 2418288"/>
                <a:gd name="connsiteX236" fmla="*/ 2419672 w 2724692"/>
                <a:gd name="connsiteY236" fmla="*/ 1674200 h 2418288"/>
                <a:gd name="connsiteX237" fmla="*/ 2419672 w 2724692"/>
                <a:gd name="connsiteY237" fmla="*/ 1674200 h 2418288"/>
                <a:gd name="connsiteX238" fmla="*/ 2414915 w 2724692"/>
                <a:gd name="connsiteY238" fmla="*/ 1674200 h 2418288"/>
                <a:gd name="connsiteX239" fmla="*/ 2414915 w 2724692"/>
                <a:gd name="connsiteY239" fmla="*/ 1674200 h 2418288"/>
                <a:gd name="connsiteX240" fmla="*/ 2382830 w 2724692"/>
                <a:gd name="connsiteY240" fmla="*/ 1699885 h 2418288"/>
                <a:gd name="connsiteX241" fmla="*/ 2363718 w 2724692"/>
                <a:gd name="connsiteY241" fmla="*/ 1701960 h 2418288"/>
                <a:gd name="connsiteX242" fmla="*/ 2361643 w 2724692"/>
                <a:gd name="connsiteY242" fmla="*/ 1709571 h 2418288"/>
                <a:gd name="connsiteX243" fmla="*/ 2379371 w 2724692"/>
                <a:gd name="connsiteY243" fmla="*/ 1717354 h 2418288"/>
                <a:gd name="connsiteX244" fmla="*/ 2376085 w 2724692"/>
                <a:gd name="connsiteY244" fmla="*/ 1743385 h 2418288"/>
                <a:gd name="connsiteX245" fmla="*/ 2330682 w 2724692"/>
                <a:gd name="connsiteY245" fmla="*/ 1740618 h 2418288"/>
                <a:gd name="connsiteX246" fmla="*/ 2300932 w 2724692"/>
                <a:gd name="connsiteY246" fmla="*/ 1752379 h 2418288"/>
                <a:gd name="connsiteX247" fmla="*/ 2229845 w 2724692"/>
                <a:gd name="connsiteY247" fmla="*/ 1749525 h 2418288"/>
                <a:gd name="connsiteX248" fmla="*/ 2201392 w 2724692"/>
                <a:gd name="connsiteY248" fmla="*/ 1757308 h 2418288"/>
                <a:gd name="connsiteX249" fmla="*/ 2205457 w 2724692"/>
                <a:gd name="connsiteY249" fmla="*/ 1770886 h 2418288"/>
                <a:gd name="connsiteX250" fmla="*/ 2188074 w 2724692"/>
                <a:gd name="connsiteY250" fmla="*/ 1786280 h 2418288"/>
                <a:gd name="connsiteX251" fmla="*/ 2174410 w 2724692"/>
                <a:gd name="connsiteY251" fmla="*/ 1788010 h 2418288"/>
                <a:gd name="connsiteX252" fmla="*/ 2171469 w 2724692"/>
                <a:gd name="connsiteY252" fmla="*/ 1780831 h 2418288"/>
                <a:gd name="connsiteX253" fmla="*/ 2153741 w 2724692"/>
                <a:gd name="connsiteY253" fmla="*/ 1790085 h 2418288"/>
                <a:gd name="connsiteX254" fmla="*/ 2166367 w 2724692"/>
                <a:gd name="connsiteY254" fmla="*/ 1816808 h 2418288"/>
                <a:gd name="connsiteX255" fmla="*/ 2177956 w 2724692"/>
                <a:gd name="connsiteY255" fmla="*/ 1814386 h 2418288"/>
                <a:gd name="connsiteX256" fmla="*/ 2186431 w 2724692"/>
                <a:gd name="connsiteY256" fmla="*/ 1831683 h 2418288"/>
                <a:gd name="connsiteX257" fmla="*/ 2202776 w 2724692"/>
                <a:gd name="connsiteY257" fmla="*/ 1831942 h 2418288"/>
                <a:gd name="connsiteX258" fmla="*/ 2181847 w 2724692"/>
                <a:gd name="connsiteY258" fmla="*/ 1849152 h 2418288"/>
                <a:gd name="connsiteX259" fmla="*/ 2182539 w 2724692"/>
                <a:gd name="connsiteY259" fmla="*/ 1864546 h 2418288"/>
                <a:gd name="connsiteX260" fmla="*/ 2201565 w 2724692"/>
                <a:gd name="connsiteY260" fmla="*/ 1875529 h 2418288"/>
                <a:gd name="connsiteX261" fmla="*/ 2202084 w 2724692"/>
                <a:gd name="connsiteY261" fmla="*/ 1891442 h 2418288"/>
                <a:gd name="connsiteX262" fmla="*/ 2192917 w 2724692"/>
                <a:gd name="connsiteY262" fmla="*/ 1908911 h 2418288"/>
                <a:gd name="connsiteX263" fmla="*/ 2162389 w 2724692"/>
                <a:gd name="connsiteY263" fmla="*/ 1928888 h 2418288"/>
                <a:gd name="connsiteX264" fmla="*/ 2160486 w 2724692"/>
                <a:gd name="connsiteY264" fmla="*/ 1937191 h 2418288"/>
                <a:gd name="connsiteX265" fmla="*/ 2167664 w 2724692"/>
                <a:gd name="connsiteY265" fmla="*/ 1940304 h 2418288"/>
                <a:gd name="connsiteX266" fmla="*/ 2160573 w 2724692"/>
                <a:gd name="connsiteY266" fmla="*/ 1962357 h 2418288"/>
                <a:gd name="connsiteX267" fmla="*/ 2169567 w 2724692"/>
                <a:gd name="connsiteY267" fmla="*/ 2000063 h 2418288"/>
                <a:gd name="connsiteX268" fmla="*/ 2190149 w 2724692"/>
                <a:gd name="connsiteY268" fmla="*/ 2010181 h 2418288"/>
                <a:gd name="connsiteX269" fmla="*/ 2192830 w 2724692"/>
                <a:gd name="connsiteY269" fmla="*/ 2030072 h 2418288"/>
                <a:gd name="connsiteX270" fmla="*/ 2212808 w 2724692"/>
                <a:gd name="connsiteY270" fmla="*/ 2052298 h 2418288"/>
                <a:gd name="connsiteX271" fmla="*/ 2213153 w 2724692"/>
                <a:gd name="connsiteY271" fmla="*/ 2089485 h 2418288"/>
                <a:gd name="connsiteX272" fmla="*/ 2230104 w 2724692"/>
                <a:gd name="connsiteY272" fmla="*/ 2112921 h 2418288"/>
                <a:gd name="connsiteX273" fmla="*/ 2230104 w 2724692"/>
                <a:gd name="connsiteY273" fmla="*/ 2112921 h 2418288"/>
                <a:gd name="connsiteX274" fmla="*/ 2216180 w 2724692"/>
                <a:gd name="connsiteY274" fmla="*/ 2116554 h 2418288"/>
                <a:gd name="connsiteX275" fmla="*/ 2219899 w 2724692"/>
                <a:gd name="connsiteY275" fmla="*/ 2124683 h 2418288"/>
                <a:gd name="connsiteX276" fmla="*/ 2195771 w 2724692"/>
                <a:gd name="connsiteY276" fmla="*/ 2132293 h 2418288"/>
                <a:gd name="connsiteX277" fmla="*/ 2201219 w 2724692"/>
                <a:gd name="connsiteY277" fmla="*/ 2143882 h 2418288"/>
                <a:gd name="connsiteX278" fmla="*/ 2193349 w 2724692"/>
                <a:gd name="connsiteY278" fmla="*/ 2143450 h 2418288"/>
                <a:gd name="connsiteX279" fmla="*/ 2195857 w 2724692"/>
                <a:gd name="connsiteY279" fmla="*/ 2163513 h 2418288"/>
                <a:gd name="connsiteX280" fmla="*/ 2210559 w 2724692"/>
                <a:gd name="connsiteY280" fmla="*/ 2171124 h 2418288"/>
                <a:gd name="connsiteX281" fmla="*/ 2205630 w 2724692"/>
                <a:gd name="connsiteY281" fmla="*/ 2186344 h 2418288"/>
                <a:gd name="connsiteX282" fmla="*/ 2177696 w 2724692"/>
                <a:gd name="connsiteY282" fmla="*/ 2167751 h 2418288"/>
                <a:gd name="connsiteX283" fmla="*/ 2152876 w 2724692"/>
                <a:gd name="connsiteY283" fmla="*/ 2188420 h 2418288"/>
                <a:gd name="connsiteX284" fmla="*/ 2129871 w 2724692"/>
                <a:gd name="connsiteY284" fmla="*/ 2190322 h 2418288"/>
                <a:gd name="connsiteX285" fmla="*/ 2116553 w 2724692"/>
                <a:gd name="connsiteY285" fmla="*/ 2173545 h 2418288"/>
                <a:gd name="connsiteX286" fmla="*/ 2082393 w 2724692"/>
                <a:gd name="connsiteY286" fmla="*/ 2156595 h 2418288"/>
                <a:gd name="connsiteX287" fmla="*/ 2082393 w 2724692"/>
                <a:gd name="connsiteY287" fmla="*/ 2156595 h 2418288"/>
                <a:gd name="connsiteX288" fmla="*/ 2079107 w 2724692"/>
                <a:gd name="connsiteY288" fmla="*/ 2156595 h 2418288"/>
                <a:gd name="connsiteX289" fmla="*/ 2079107 w 2724692"/>
                <a:gd name="connsiteY289" fmla="*/ 2156595 h 2418288"/>
                <a:gd name="connsiteX290" fmla="*/ 2047714 w 2724692"/>
                <a:gd name="connsiteY290" fmla="*/ 2160746 h 2418288"/>
                <a:gd name="connsiteX291" fmla="*/ 2053335 w 2724692"/>
                <a:gd name="connsiteY291" fmla="*/ 2177264 h 2418288"/>
                <a:gd name="connsiteX292" fmla="*/ 2053335 w 2724692"/>
                <a:gd name="connsiteY292" fmla="*/ 2177264 h 2418288"/>
                <a:gd name="connsiteX293" fmla="*/ 2053335 w 2724692"/>
                <a:gd name="connsiteY293" fmla="*/ 2182453 h 2418288"/>
                <a:gd name="connsiteX294" fmla="*/ 2053335 w 2724692"/>
                <a:gd name="connsiteY294" fmla="*/ 2182453 h 2418288"/>
                <a:gd name="connsiteX295" fmla="*/ 2032580 w 2724692"/>
                <a:gd name="connsiteY295" fmla="*/ 2221456 h 2418288"/>
                <a:gd name="connsiteX296" fmla="*/ 2013208 w 2724692"/>
                <a:gd name="connsiteY296" fmla="*/ 2225347 h 2418288"/>
                <a:gd name="connsiteX297" fmla="*/ 2008451 w 2724692"/>
                <a:gd name="connsiteY297" fmla="*/ 2243422 h 2418288"/>
                <a:gd name="connsiteX298" fmla="*/ 1979307 w 2724692"/>
                <a:gd name="connsiteY298" fmla="*/ 2252762 h 2418288"/>
                <a:gd name="connsiteX299" fmla="*/ 1972561 w 2724692"/>
                <a:gd name="connsiteY299" fmla="*/ 2263919 h 2418288"/>
                <a:gd name="connsiteX300" fmla="*/ 1963308 w 2724692"/>
                <a:gd name="connsiteY300" fmla="*/ 2263745 h 2418288"/>
                <a:gd name="connsiteX301" fmla="*/ 1955351 w 2724692"/>
                <a:gd name="connsiteY301" fmla="*/ 2250254 h 2418288"/>
                <a:gd name="connsiteX302" fmla="*/ 1942379 w 2724692"/>
                <a:gd name="connsiteY302" fmla="*/ 2264610 h 2418288"/>
                <a:gd name="connsiteX303" fmla="*/ 1946790 w 2724692"/>
                <a:gd name="connsiteY303" fmla="*/ 2270405 h 2418288"/>
                <a:gd name="connsiteX304" fmla="*/ 1939612 w 2724692"/>
                <a:gd name="connsiteY304" fmla="*/ 2285712 h 2418288"/>
                <a:gd name="connsiteX305" fmla="*/ 1921970 w 2724692"/>
                <a:gd name="connsiteY305" fmla="*/ 2287614 h 2418288"/>
                <a:gd name="connsiteX306" fmla="*/ 1928801 w 2724692"/>
                <a:gd name="connsiteY306" fmla="*/ 2298338 h 2418288"/>
                <a:gd name="connsiteX307" fmla="*/ 1908565 w 2724692"/>
                <a:gd name="connsiteY307" fmla="*/ 2299117 h 2418288"/>
                <a:gd name="connsiteX308" fmla="*/ 1908565 w 2724692"/>
                <a:gd name="connsiteY308" fmla="*/ 2299117 h 2418288"/>
                <a:gd name="connsiteX309" fmla="*/ 1905019 w 2724692"/>
                <a:gd name="connsiteY309" fmla="*/ 2299117 h 2418288"/>
                <a:gd name="connsiteX310" fmla="*/ 1905019 w 2724692"/>
                <a:gd name="connsiteY310" fmla="*/ 2299117 h 2418288"/>
                <a:gd name="connsiteX311" fmla="*/ 1888155 w 2724692"/>
                <a:gd name="connsiteY311" fmla="*/ 2295398 h 2418288"/>
                <a:gd name="connsiteX312" fmla="*/ 1881669 w 2724692"/>
                <a:gd name="connsiteY312" fmla="*/ 2310100 h 2418288"/>
                <a:gd name="connsiteX313" fmla="*/ 1869562 w 2724692"/>
                <a:gd name="connsiteY313" fmla="*/ 2293236 h 2418288"/>
                <a:gd name="connsiteX314" fmla="*/ 1865064 w 2724692"/>
                <a:gd name="connsiteY314" fmla="*/ 2307851 h 2418288"/>
                <a:gd name="connsiteX315" fmla="*/ 1849325 w 2724692"/>
                <a:gd name="connsiteY315" fmla="*/ 2308197 h 2418288"/>
                <a:gd name="connsiteX316" fmla="*/ 1844222 w 2724692"/>
                <a:gd name="connsiteY316" fmla="*/ 2321948 h 2418288"/>
                <a:gd name="connsiteX317" fmla="*/ 1804182 w 2724692"/>
                <a:gd name="connsiteY317" fmla="*/ 2347979 h 2418288"/>
                <a:gd name="connsiteX318" fmla="*/ 1804182 w 2724692"/>
                <a:gd name="connsiteY318" fmla="*/ 2347979 h 2418288"/>
                <a:gd name="connsiteX319" fmla="*/ 1805565 w 2724692"/>
                <a:gd name="connsiteY319" fmla="*/ 2332498 h 2418288"/>
                <a:gd name="connsiteX320" fmla="*/ 1789739 w 2724692"/>
                <a:gd name="connsiteY320" fmla="*/ 2310791 h 2418288"/>
                <a:gd name="connsiteX321" fmla="*/ 1779015 w 2724692"/>
                <a:gd name="connsiteY321" fmla="*/ 2313213 h 2418288"/>
                <a:gd name="connsiteX322" fmla="*/ 1776940 w 2724692"/>
                <a:gd name="connsiteY322" fmla="*/ 2321515 h 2418288"/>
                <a:gd name="connsiteX323" fmla="*/ 1761632 w 2724692"/>
                <a:gd name="connsiteY323" fmla="*/ 2313472 h 2418288"/>
                <a:gd name="connsiteX324" fmla="*/ 1769589 w 2724692"/>
                <a:gd name="connsiteY324" fmla="*/ 2351351 h 2418288"/>
                <a:gd name="connsiteX325" fmla="*/ 1755665 w 2724692"/>
                <a:gd name="connsiteY325" fmla="*/ 2340714 h 2418288"/>
                <a:gd name="connsiteX326" fmla="*/ 1755146 w 2724692"/>
                <a:gd name="connsiteY326" fmla="*/ 2324110 h 2418288"/>
                <a:gd name="connsiteX327" fmla="*/ 1743904 w 2724692"/>
                <a:gd name="connsiteY327" fmla="*/ 2315808 h 2418288"/>
                <a:gd name="connsiteX328" fmla="*/ 1731191 w 2724692"/>
                <a:gd name="connsiteY328" fmla="*/ 2319180 h 2418288"/>
                <a:gd name="connsiteX329" fmla="*/ 1732834 w 2724692"/>
                <a:gd name="connsiteY329" fmla="*/ 2338898 h 2418288"/>
                <a:gd name="connsiteX330" fmla="*/ 1717613 w 2724692"/>
                <a:gd name="connsiteY330" fmla="*/ 2336736 h 2418288"/>
                <a:gd name="connsiteX331" fmla="*/ 1701874 w 2724692"/>
                <a:gd name="connsiteY331" fmla="*/ 2351957 h 2418288"/>
                <a:gd name="connsiteX332" fmla="*/ 1679561 w 2724692"/>
                <a:gd name="connsiteY332" fmla="*/ 2357924 h 2418288"/>
                <a:gd name="connsiteX333" fmla="*/ 1699884 w 2724692"/>
                <a:gd name="connsiteY333" fmla="*/ 2397014 h 2418288"/>
                <a:gd name="connsiteX334" fmla="*/ 1718392 w 2724692"/>
                <a:gd name="connsiteY334" fmla="*/ 2381879 h 2418288"/>
                <a:gd name="connsiteX335" fmla="*/ 1715884 w 2724692"/>
                <a:gd name="connsiteY335" fmla="*/ 2408343 h 2418288"/>
                <a:gd name="connsiteX336" fmla="*/ 1697031 w 2724692"/>
                <a:gd name="connsiteY336" fmla="*/ 2418288 h 2418288"/>
                <a:gd name="connsiteX337" fmla="*/ 1661833 w 2724692"/>
                <a:gd name="connsiteY337" fmla="*/ 2398051 h 2418288"/>
                <a:gd name="connsiteX338" fmla="*/ 1640039 w 2724692"/>
                <a:gd name="connsiteY338" fmla="*/ 2403932 h 2418288"/>
                <a:gd name="connsiteX339" fmla="*/ 1640904 w 2724692"/>
                <a:gd name="connsiteY339" fmla="*/ 2391738 h 2418288"/>
                <a:gd name="connsiteX340" fmla="*/ 1625683 w 2724692"/>
                <a:gd name="connsiteY340" fmla="*/ 2392344 h 2418288"/>
                <a:gd name="connsiteX341" fmla="*/ 1601987 w 2724692"/>
                <a:gd name="connsiteY341" fmla="*/ 2374615 h 2418288"/>
                <a:gd name="connsiteX342" fmla="*/ 1585469 w 2724692"/>
                <a:gd name="connsiteY342" fmla="*/ 2355070 h 2418288"/>
                <a:gd name="connsiteX343" fmla="*/ 1605879 w 2724692"/>
                <a:gd name="connsiteY343" fmla="*/ 2359481 h 2418288"/>
                <a:gd name="connsiteX344" fmla="*/ 1610462 w 2724692"/>
                <a:gd name="connsiteY344" fmla="*/ 2351611 h 2418288"/>
                <a:gd name="connsiteX345" fmla="*/ 1600690 w 2724692"/>
                <a:gd name="connsiteY345" fmla="*/ 2344174 h 2418288"/>
                <a:gd name="connsiteX346" fmla="*/ 1611154 w 2724692"/>
                <a:gd name="connsiteY346" fmla="*/ 2324888 h 2418288"/>
                <a:gd name="connsiteX347" fmla="*/ 1639088 w 2724692"/>
                <a:gd name="connsiteY347" fmla="*/ 2321429 h 2418288"/>
                <a:gd name="connsiteX348" fmla="*/ 1647563 w 2724692"/>
                <a:gd name="connsiteY348" fmla="*/ 2309927 h 2418288"/>
                <a:gd name="connsiteX349" fmla="*/ 1638396 w 2724692"/>
                <a:gd name="connsiteY349" fmla="*/ 2284934 h 2418288"/>
                <a:gd name="connsiteX350" fmla="*/ 1646871 w 2724692"/>
                <a:gd name="connsiteY350" fmla="*/ 2263832 h 2418288"/>
                <a:gd name="connsiteX351" fmla="*/ 1615478 w 2724692"/>
                <a:gd name="connsiteY351" fmla="*/ 2222926 h 2418288"/>
                <a:gd name="connsiteX352" fmla="*/ 1634850 w 2724692"/>
                <a:gd name="connsiteY352" fmla="*/ 2208397 h 2418288"/>
                <a:gd name="connsiteX353" fmla="*/ 1626375 w 2724692"/>
                <a:gd name="connsiteY353" fmla="*/ 2183750 h 2418288"/>
                <a:gd name="connsiteX354" fmla="*/ 1636061 w 2724692"/>
                <a:gd name="connsiteY354" fmla="*/ 2194906 h 2418288"/>
                <a:gd name="connsiteX355" fmla="*/ 1649033 w 2724692"/>
                <a:gd name="connsiteY355" fmla="*/ 2192225 h 2418288"/>
                <a:gd name="connsiteX356" fmla="*/ 1637877 w 2724692"/>
                <a:gd name="connsiteY356" fmla="*/ 2175966 h 2418288"/>
                <a:gd name="connsiteX357" fmla="*/ 1639866 w 2724692"/>
                <a:gd name="connsiteY357" fmla="*/ 2163427 h 2418288"/>
                <a:gd name="connsiteX358" fmla="*/ 1666676 w 2724692"/>
                <a:gd name="connsiteY358" fmla="*/ 2178042 h 2418288"/>
                <a:gd name="connsiteX359" fmla="*/ 1672902 w 2724692"/>
                <a:gd name="connsiteY359" fmla="*/ 2169740 h 2418288"/>
                <a:gd name="connsiteX360" fmla="*/ 1644277 w 2724692"/>
                <a:gd name="connsiteY360" fmla="*/ 2141806 h 2418288"/>
                <a:gd name="connsiteX361" fmla="*/ 1637877 w 2724692"/>
                <a:gd name="connsiteY361" fmla="*/ 2117591 h 2418288"/>
                <a:gd name="connsiteX362" fmla="*/ 1606917 w 2724692"/>
                <a:gd name="connsiteY362" fmla="*/ 2128056 h 2418288"/>
                <a:gd name="connsiteX363" fmla="*/ 1592820 w 2724692"/>
                <a:gd name="connsiteY363" fmla="*/ 2114132 h 2418288"/>
                <a:gd name="connsiteX364" fmla="*/ 1573708 w 2724692"/>
                <a:gd name="connsiteY364" fmla="*/ 2125980 h 2418288"/>
                <a:gd name="connsiteX365" fmla="*/ 1563762 w 2724692"/>
                <a:gd name="connsiteY365" fmla="*/ 2117764 h 2418288"/>
                <a:gd name="connsiteX366" fmla="*/ 1566097 w 2724692"/>
                <a:gd name="connsiteY366" fmla="*/ 2099257 h 2418288"/>
                <a:gd name="connsiteX367" fmla="*/ 1541364 w 2724692"/>
                <a:gd name="connsiteY367" fmla="*/ 2108338 h 2418288"/>
                <a:gd name="connsiteX368" fmla="*/ 1541364 w 2724692"/>
                <a:gd name="connsiteY368" fmla="*/ 2108338 h 2418288"/>
                <a:gd name="connsiteX369" fmla="*/ 1499333 w 2724692"/>
                <a:gd name="connsiteY369" fmla="*/ 2105311 h 2418288"/>
                <a:gd name="connsiteX370" fmla="*/ 1513949 w 2724692"/>
                <a:gd name="connsiteY370" fmla="*/ 2059822 h 2418288"/>
                <a:gd name="connsiteX371" fmla="*/ 1505993 w 2724692"/>
                <a:gd name="connsiteY371" fmla="*/ 2043822 h 2418288"/>
                <a:gd name="connsiteX372" fmla="*/ 1510057 w 2724692"/>
                <a:gd name="connsiteY372" fmla="*/ 2032234 h 2418288"/>
                <a:gd name="connsiteX373" fmla="*/ 1499420 w 2724692"/>
                <a:gd name="connsiteY373" fmla="*/ 2022635 h 2418288"/>
                <a:gd name="connsiteX374" fmla="*/ 1538683 w 2724692"/>
                <a:gd name="connsiteY374" fmla="*/ 1977318 h 2418288"/>
                <a:gd name="connsiteX375" fmla="*/ 1528305 w 2724692"/>
                <a:gd name="connsiteY375" fmla="*/ 1958984 h 2418288"/>
                <a:gd name="connsiteX376" fmla="*/ 1536175 w 2724692"/>
                <a:gd name="connsiteY376" fmla="*/ 1944887 h 2418288"/>
                <a:gd name="connsiteX377" fmla="*/ 1531678 w 2724692"/>
                <a:gd name="connsiteY377" fmla="*/ 1935461 h 2418288"/>
                <a:gd name="connsiteX378" fmla="*/ 1546466 w 2724692"/>
                <a:gd name="connsiteY378" fmla="*/ 1917992 h 2418288"/>
                <a:gd name="connsiteX379" fmla="*/ 1516284 w 2724692"/>
                <a:gd name="connsiteY379" fmla="*/ 1922921 h 2418288"/>
                <a:gd name="connsiteX380" fmla="*/ 1492242 w 2724692"/>
                <a:gd name="connsiteY380" fmla="*/ 1914619 h 2418288"/>
                <a:gd name="connsiteX381" fmla="*/ 1471832 w 2724692"/>
                <a:gd name="connsiteY381" fmla="*/ 1924305 h 2418288"/>
                <a:gd name="connsiteX382" fmla="*/ 1482383 w 2724692"/>
                <a:gd name="connsiteY382" fmla="*/ 1900176 h 2418288"/>
                <a:gd name="connsiteX383" fmla="*/ 1480740 w 2724692"/>
                <a:gd name="connsiteY383" fmla="*/ 1876480 h 2418288"/>
                <a:gd name="connsiteX384" fmla="*/ 1443553 w 2724692"/>
                <a:gd name="connsiteY384" fmla="*/ 1855033 h 2418288"/>
                <a:gd name="connsiteX385" fmla="*/ 1445196 w 2724692"/>
                <a:gd name="connsiteY385" fmla="*/ 1844482 h 2418288"/>
                <a:gd name="connsiteX386" fmla="*/ 1437931 w 2724692"/>
                <a:gd name="connsiteY386" fmla="*/ 1841542 h 2418288"/>
                <a:gd name="connsiteX387" fmla="*/ 1449693 w 2724692"/>
                <a:gd name="connsiteY387" fmla="*/ 1830818 h 2418288"/>
                <a:gd name="connsiteX388" fmla="*/ 1443985 w 2724692"/>
                <a:gd name="connsiteY388" fmla="*/ 1818538 h 2418288"/>
                <a:gd name="connsiteX389" fmla="*/ 1412506 w 2724692"/>
                <a:gd name="connsiteY389" fmla="*/ 1817759 h 2418288"/>
                <a:gd name="connsiteX390" fmla="*/ 1407576 w 2724692"/>
                <a:gd name="connsiteY390" fmla="*/ 1829521 h 2418288"/>
                <a:gd name="connsiteX391" fmla="*/ 1395296 w 2724692"/>
                <a:gd name="connsiteY391" fmla="*/ 1825283 h 2418288"/>
                <a:gd name="connsiteX392" fmla="*/ 1389329 w 2724692"/>
                <a:gd name="connsiteY392" fmla="*/ 1811533 h 2418288"/>
                <a:gd name="connsiteX393" fmla="*/ 1400485 w 2724692"/>
                <a:gd name="connsiteY393" fmla="*/ 1797609 h 2418288"/>
                <a:gd name="connsiteX394" fmla="*/ 1392269 w 2724692"/>
                <a:gd name="connsiteY394" fmla="*/ 1791209 h 2418288"/>
                <a:gd name="connsiteX395" fmla="*/ 1400744 w 2724692"/>
                <a:gd name="connsiteY395" fmla="*/ 1782993 h 2418288"/>
                <a:gd name="connsiteX396" fmla="*/ 1389415 w 2724692"/>
                <a:gd name="connsiteY396" fmla="*/ 1762843 h 2418288"/>
                <a:gd name="connsiteX397" fmla="*/ 1388291 w 2724692"/>
                <a:gd name="connsiteY397" fmla="*/ 1742001 h 2418288"/>
                <a:gd name="connsiteX398" fmla="*/ 1399793 w 2724692"/>
                <a:gd name="connsiteY398" fmla="*/ 1731796 h 2418288"/>
                <a:gd name="connsiteX399" fmla="*/ 1378086 w 2724692"/>
                <a:gd name="connsiteY399" fmla="*/ 1706717 h 2418288"/>
                <a:gd name="connsiteX400" fmla="*/ 1366584 w 2724692"/>
                <a:gd name="connsiteY400" fmla="*/ 1709225 h 2418288"/>
                <a:gd name="connsiteX401" fmla="*/ 1380508 w 2724692"/>
                <a:gd name="connsiteY401" fmla="*/ 1686999 h 2418288"/>
                <a:gd name="connsiteX402" fmla="*/ 1377654 w 2724692"/>
                <a:gd name="connsiteY402" fmla="*/ 1677918 h 2418288"/>
                <a:gd name="connsiteX403" fmla="*/ 1364422 w 2724692"/>
                <a:gd name="connsiteY403" fmla="*/ 1669270 h 2418288"/>
                <a:gd name="connsiteX404" fmla="*/ 1342023 w 2724692"/>
                <a:gd name="connsiteY404" fmla="*/ 1673335 h 2418288"/>
                <a:gd name="connsiteX405" fmla="*/ 1330348 w 2724692"/>
                <a:gd name="connsiteY405" fmla="*/ 1668492 h 2418288"/>
                <a:gd name="connsiteX406" fmla="*/ 1331127 w 2724692"/>
                <a:gd name="connsiteY406" fmla="*/ 1661054 h 2418288"/>
                <a:gd name="connsiteX407" fmla="*/ 1299128 w 2724692"/>
                <a:gd name="connsiteY407" fmla="*/ 1673075 h 2418288"/>
                <a:gd name="connsiteX408" fmla="*/ 1304836 w 2724692"/>
                <a:gd name="connsiteY408" fmla="*/ 1640645 h 2418288"/>
                <a:gd name="connsiteX409" fmla="*/ 1284859 w 2724692"/>
                <a:gd name="connsiteY409" fmla="*/ 1619457 h 2418288"/>
                <a:gd name="connsiteX410" fmla="*/ 1295928 w 2724692"/>
                <a:gd name="connsiteY410" fmla="*/ 1624040 h 2418288"/>
                <a:gd name="connsiteX411" fmla="*/ 1300252 w 2724692"/>
                <a:gd name="connsiteY411" fmla="*/ 1618938 h 2418288"/>
                <a:gd name="connsiteX412" fmla="*/ 1305009 w 2724692"/>
                <a:gd name="connsiteY412" fmla="*/ 1630180 h 2418288"/>
                <a:gd name="connsiteX413" fmla="*/ 1316944 w 2724692"/>
                <a:gd name="connsiteY413" fmla="*/ 1629316 h 2418288"/>
                <a:gd name="connsiteX414" fmla="*/ 1312619 w 2724692"/>
                <a:gd name="connsiteY414" fmla="*/ 1592993 h 2418288"/>
                <a:gd name="connsiteX415" fmla="*/ 1322046 w 2724692"/>
                <a:gd name="connsiteY415" fmla="*/ 1596193 h 2418288"/>
                <a:gd name="connsiteX416" fmla="*/ 1335191 w 2724692"/>
                <a:gd name="connsiteY416" fmla="*/ 1586334 h 2418288"/>
                <a:gd name="connsiteX417" fmla="*/ 1313138 w 2724692"/>
                <a:gd name="connsiteY417" fmla="*/ 1569730 h 2418288"/>
                <a:gd name="connsiteX418" fmla="*/ 1278027 w 2724692"/>
                <a:gd name="connsiteY418" fmla="*/ 1557709 h 2418288"/>
                <a:gd name="connsiteX419" fmla="*/ 1281486 w 2724692"/>
                <a:gd name="connsiteY419" fmla="*/ 1548109 h 2418288"/>
                <a:gd name="connsiteX420" fmla="*/ 1273962 w 2724692"/>
                <a:gd name="connsiteY420" fmla="*/ 1543093 h 2418288"/>
                <a:gd name="connsiteX421" fmla="*/ 1285118 w 2724692"/>
                <a:gd name="connsiteY421" fmla="*/ 1537645 h 2418288"/>
                <a:gd name="connsiteX422" fmla="*/ 1291864 w 2724692"/>
                <a:gd name="connsiteY422" fmla="*/ 1501409 h 2418288"/>
                <a:gd name="connsiteX423" fmla="*/ 1303106 w 2724692"/>
                <a:gd name="connsiteY423" fmla="*/ 1497258 h 2418288"/>
                <a:gd name="connsiteX424" fmla="*/ 1307949 w 2724692"/>
                <a:gd name="connsiteY424" fmla="*/ 1484286 h 2418288"/>
                <a:gd name="connsiteX425" fmla="*/ 1325332 w 2724692"/>
                <a:gd name="connsiteY425" fmla="*/ 1489475 h 2418288"/>
                <a:gd name="connsiteX426" fmla="*/ 1347126 w 2724692"/>
                <a:gd name="connsiteY426" fmla="*/ 1460503 h 2418288"/>
                <a:gd name="connsiteX427" fmla="*/ 1345569 w 2724692"/>
                <a:gd name="connsiteY427" fmla="*/ 1445888 h 2418288"/>
                <a:gd name="connsiteX428" fmla="*/ 1360703 w 2724692"/>
                <a:gd name="connsiteY428" fmla="*/ 1431186 h 2418288"/>
                <a:gd name="connsiteX429" fmla="*/ 1361222 w 2724692"/>
                <a:gd name="connsiteY429" fmla="*/ 1415100 h 2418288"/>
                <a:gd name="connsiteX430" fmla="*/ 1353612 w 2724692"/>
                <a:gd name="connsiteY430" fmla="*/ 1415187 h 2418288"/>
                <a:gd name="connsiteX431" fmla="*/ 1353698 w 2724692"/>
                <a:gd name="connsiteY431" fmla="*/ 1402993 h 2418288"/>
                <a:gd name="connsiteX432" fmla="*/ 1344964 w 2724692"/>
                <a:gd name="connsiteY432" fmla="*/ 1395556 h 2418288"/>
                <a:gd name="connsiteX433" fmla="*/ 1368314 w 2724692"/>
                <a:gd name="connsiteY433" fmla="*/ 1365892 h 2418288"/>
                <a:gd name="connsiteX434" fmla="*/ 1347731 w 2724692"/>
                <a:gd name="connsiteY434" fmla="*/ 1347039 h 2418288"/>
                <a:gd name="connsiteX435" fmla="*/ 1321786 w 2724692"/>
                <a:gd name="connsiteY435" fmla="*/ 1344531 h 2418288"/>
                <a:gd name="connsiteX436" fmla="*/ 1300166 w 2724692"/>
                <a:gd name="connsiteY436" fmla="*/ 1383362 h 2418288"/>
                <a:gd name="connsiteX437" fmla="*/ 1280794 w 2724692"/>
                <a:gd name="connsiteY437" fmla="*/ 1389588 h 2418288"/>
                <a:gd name="connsiteX438" fmla="*/ 1285378 w 2724692"/>
                <a:gd name="connsiteY438" fmla="*/ 1405847 h 2418288"/>
                <a:gd name="connsiteX439" fmla="*/ 1260990 w 2724692"/>
                <a:gd name="connsiteY439" fmla="*/ 1420376 h 2418288"/>
                <a:gd name="connsiteX440" fmla="*/ 1257963 w 2724692"/>
                <a:gd name="connsiteY440" fmla="*/ 1433348 h 2418288"/>
                <a:gd name="connsiteX441" fmla="*/ 1233835 w 2724692"/>
                <a:gd name="connsiteY441" fmla="*/ 1429975 h 2418288"/>
                <a:gd name="connsiteX442" fmla="*/ 1230289 w 2724692"/>
                <a:gd name="connsiteY442" fmla="*/ 1440007 h 2418288"/>
                <a:gd name="connsiteX443" fmla="*/ 1212992 w 2724692"/>
                <a:gd name="connsiteY443" fmla="*/ 1444504 h 2418288"/>
                <a:gd name="connsiteX444" fmla="*/ 1176930 w 2724692"/>
                <a:gd name="connsiteY444" fmla="*/ 1436115 h 2418288"/>
                <a:gd name="connsiteX445" fmla="*/ 1153753 w 2724692"/>
                <a:gd name="connsiteY445" fmla="*/ 1445369 h 2418288"/>
                <a:gd name="connsiteX446" fmla="*/ 1141299 w 2724692"/>
                <a:gd name="connsiteY446" fmla="*/ 1435510 h 2418288"/>
                <a:gd name="connsiteX447" fmla="*/ 1131008 w 2724692"/>
                <a:gd name="connsiteY447" fmla="*/ 1438969 h 2418288"/>
                <a:gd name="connsiteX448" fmla="*/ 1129538 w 2724692"/>
                <a:gd name="connsiteY448" fmla="*/ 1417349 h 2418288"/>
                <a:gd name="connsiteX449" fmla="*/ 1136716 w 2724692"/>
                <a:gd name="connsiteY449" fmla="*/ 1408268 h 2418288"/>
                <a:gd name="connsiteX450" fmla="*/ 1129451 w 2724692"/>
                <a:gd name="connsiteY450" fmla="*/ 1396247 h 2418288"/>
                <a:gd name="connsiteX451" fmla="*/ 1128154 w 2724692"/>
                <a:gd name="connsiteY451" fmla="*/ 1341072 h 2418288"/>
                <a:gd name="connsiteX452" fmla="*/ 1120976 w 2724692"/>
                <a:gd name="connsiteY452" fmla="*/ 1326889 h 2418288"/>
                <a:gd name="connsiteX453" fmla="*/ 1111290 w 2724692"/>
                <a:gd name="connsiteY453" fmla="*/ 1329310 h 2418288"/>
                <a:gd name="connsiteX454" fmla="*/ 1100307 w 2724692"/>
                <a:gd name="connsiteY454" fmla="*/ 1316598 h 2418288"/>
                <a:gd name="connsiteX455" fmla="*/ 1048245 w 2724692"/>
                <a:gd name="connsiteY455" fmla="*/ 1346088 h 2418288"/>
                <a:gd name="connsiteX456" fmla="*/ 1018236 w 2724692"/>
                <a:gd name="connsiteY456" fmla="*/ 1334326 h 2418288"/>
                <a:gd name="connsiteX457" fmla="*/ 994280 w 2724692"/>
                <a:gd name="connsiteY457" fmla="*/ 1352142 h 2418288"/>
                <a:gd name="connsiteX458" fmla="*/ 992378 w 2724692"/>
                <a:gd name="connsiteY458" fmla="*/ 1379989 h 2418288"/>
                <a:gd name="connsiteX459" fmla="*/ 971363 w 2724692"/>
                <a:gd name="connsiteY459" fmla="*/ 1395210 h 2418288"/>
                <a:gd name="connsiteX460" fmla="*/ 961677 w 2724692"/>
                <a:gd name="connsiteY460" fmla="*/ 1389848 h 2418288"/>
                <a:gd name="connsiteX461" fmla="*/ 941872 w 2724692"/>
                <a:gd name="connsiteY461" fmla="*/ 1395469 h 2418288"/>
                <a:gd name="connsiteX462" fmla="*/ 908663 w 2724692"/>
                <a:gd name="connsiteY462" fmla="*/ 1382497 h 2418288"/>
                <a:gd name="connsiteX463" fmla="*/ 909182 w 2724692"/>
                <a:gd name="connsiteY463" fmla="*/ 1404290 h 2418288"/>
                <a:gd name="connsiteX464" fmla="*/ 918955 w 2724692"/>
                <a:gd name="connsiteY464" fmla="*/ 1412160 h 2418288"/>
                <a:gd name="connsiteX465" fmla="*/ 916014 w 2724692"/>
                <a:gd name="connsiteY465" fmla="*/ 1432051 h 2418288"/>
                <a:gd name="connsiteX466" fmla="*/ 958996 w 2724692"/>
                <a:gd name="connsiteY466" fmla="*/ 1449174 h 2418288"/>
                <a:gd name="connsiteX467" fmla="*/ 986324 w 2724692"/>
                <a:gd name="connsiteY467" fmla="*/ 1469324 h 2418288"/>
                <a:gd name="connsiteX468" fmla="*/ 1000853 w 2724692"/>
                <a:gd name="connsiteY468" fmla="*/ 1511354 h 2418288"/>
                <a:gd name="connsiteX469" fmla="*/ 994886 w 2724692"/>
                <a:gd name="connsiteY469" fmla="*/ 1536434 h 2418288"/>
                <a:gd name="connsiteX470" fmla="*/ 999815 w 2724692"/>
                <a:gd name="connsiteY470" fmla="*/ 1572930 h 2418288"/>
                <a:gd name="connsiteX471" fmla="*/ 985632 w 2724692"/>
                <a:gd name="connsiteY471" fmla="*/ 1601641 h 2418288"/>
                <a:gd name="connsiteX472" fmla="*/ 999988 w 2724692"/>
                <a:gd name="connsiteY472" fmla="*/ 1620235 h 2418288"/>
                <a:gd name="connsiteX473" fmla="*/ 1026624 w 2724692"/>
                <a:gd name="connsiteY473" fmla="*/ 1628710 h 2418288"/>
                <a:gd name="connsiteX474" fmla="*/ 1000507 w 2724692"/>
                <a:gd name="connsiteY474" fmla="*/ 1655174 h 2418288"/>
                <a:gd name="connsiteX475" fmla="*/ 967557 w 2724692"/>
                <a:gd name="connsiteY475" fmla="*/ 1671692 h 2418288"/>
                <a:gd name="connsiteX476" fmla="*/ 965655 w 2724692"/>
                <a:gd name="connsiteY476" fmla="*/ 1694782 h 2418288"/>
                <a:gd name="connsiteX477" fmla="*/ 946802 w 2724692"/>
                <a:gd name="connsiteY477" fmla="*/ 1695215 h 2418288"/>
                <a:gd name="connsiteX478" fmla="*/ 929246 w 2724692"/>
                <a:gd name="connsiteY478" fmla="*/ 1682502 h 2418288"/>
                <a:gd name="connsiteX479" fmla="*/ 912901 w 2724692"/>
                <a:gd name="connsiteY479" fmla="*/ 1687604 h 2418288"/>
                <a:gd name="connsiteX480" fmla="*/ 898372 w 2724692"/>
                <a:gd name="connsiteY480" fmla="*/ 1681205 h 2418288"/>
                <a:gd name="connsiteX481" fmla="*/ 899237 w 2724692"/>
                <a:gd name="connsiteY481" fmla="*/ 1672816 h 2418288"/>
                <a:gd name="connsiteX482" fmla="*/ 864298 w 2724692"/>
                <a:gd name="connsiteY482" fmla="*/ 1697896 h 2418288"/>
                <a:gd name="connsiteX483" fmla="*/ 847607 w 2724692"/>
                <a:gd name="connsiteY483" fmla="*/ 1728510 h 2418288"/>
                <a:gd name="connsiteX484" fmla="*/ 824863 w 2724692"/>
                <a:gd name="connsiteY484" fmla="*/ 1726348 h 2418288"/>
                <a:gd name="connsiteX485" fmla="*/ 794421 w 2724692"/>
                <a:gd name="connsiteY485" fmla="*/ 1742261 h 2418288"/>
                <a:gd name="connsiteX486" fmla="*/ 759396 w 2724692"/>
                <a:gd name="connsiteY486" fmla="*/ 1731969 h 2418288"/>
                <a:gd name="connsiteX487" fmla="*/ 731116 w 2724692"/>
                <a:gd name="connsiteY487" fmla="*/ 1761806 h 2418288"/>
                <a:gd name="connsiteX488" fmla="*/ 697129 w 2724692"/>
                <a:gd name="connsiteY488" fmla="*/ 1748141 h 2418288"/>
                <a:gd name="connsiteX489" fmla="*/ 678363 w 2724692"/>
                <a:gd name="connsiteY489" fmla="*/ 1718651 h 2418288"/>
                <a:gd name="connsiteX490" fmla="*/ 726533 w 2724692"/>
                <a:gd name="connsiteY490" fmla="*/ 1689853 h 2418288"/>
                <a:gd name="connsiteX491" fmla="*/ 746164 w 2724692"/>
                <a:gd name="connsiteY491" fmla="*/ 1690545 h 2418288"/>
                <a:gd name="connsiteX492" fmla="*/ 741494 w 2724692"/>
                <a:gd name="connsiteY492" fmla="*/ 1658114 h 2418288"/>
                <a:gd name="connsiteX493" fmla="*/ 743397 w 2724692"/>
                <a:gd name="connsiteY493" fmla="*/ 1650763 h 2418288"/>
                <a:gd name="connsiteX494" fmla="*/ 756283 w 2724692"/>
                <a:gd name="connsiteY494" fmla="*/ 1648169 h 2418288"/>
                <a:gd name="connsiteX495" fmla="*/ 745472 w 2724692"/>
                <a:gd name="connsiteY495" fmla="*/ 1636234 h 2418288"/>
                <a:gd name="connsiteX496" fmla="*/ 706901 w 2724692"/>
                <a:gd name="connsiteY496" fmla="*/ 1636148 h 2418288"/>
                <a:gd name="connsiteX497" fmla="*/ 691854 w 2724692"/>
                <a:gd name="connsiteY497" fmla="*/ 1624645 h 2418288"/>
                <a:gd name="connsiteX498" fmla="*/ 687703 w 2724692"/>
                <a:gd name="connsiteY498" fmla="*/ 1610636 h 2418288"/>
                <a:gd name="connsiteX499" fmla="*/ 701799 w 2724692"/>
                <a:gd name="connsiteY499" fmla="*/ 1591004 h 2418288"/>
                <a:gd name="connsiteX500" fmla="*/ 701107 w 2724692"/>
                <a:gd name="connsiteY500" fmla="*/ 1557882 h 2418288"/>
                <a:gd name="connsiteX501" fmla="*/ 718490 w 2724692"/>
                <a:gd name="connsiteY501" fmla="*/ 1554595 h 2418288"/>
                <a:gd name="connsiteX502" fmla="*/ 704567 w 2724692"/>
                <a:gd name="connsiteY502" fmla="*/ 1537645 h 2418288"/>
                <a:gd name="connsiteX503" fmla="*/ 704739 w 2724692"/>
                <a:gd name="connsiteY503" fmla="*/ 1523462 h 2418288"/>
                <a:gd name="connsiteX504" fmla="*/ 737775 w 2724692"/>
                <a:gd name="connsiteY504" fmla="*/ 1517062 h 2418288"/>
                <a:gd name="connsiteX505" fmla="*/ 713907 w 2724692"/>
                <a:gd name="connsiteY505" fmla="*/ 1493885 h 2418288"/>
                <a:gd name="connsiteX506" fmla="*/ 707420 w 2724692"/>
                <a:gd name="connsiteY506" fmla="*/ 1467076 h 2418288"/>
                <a:gd name="connsiteX507" fmla="*/ 681649 w 2724692"/>
                <a:gd name="connsiteY507" fmla="*/ 1452288 h 2418288"/>
                <a:gd name="connsiteX508" fmla="*/ 656742 w 2724692"/>
                <a:gd name="connsiteY508" fmla="*/ 1462492 h 2418288"/>
                <a:gd name="connsiteX509" fmla="*/ 635987 w 2724692"/>
                <a:gd name="connsiteY509" fmla="*/ 1460330 h 2418288"/>
                <a:gd name="connsiteX510" fmla="*/ 584098 w 2724692"/>
                <a:gd name="connsiteY510" fmla="*/ 1434991 h 2418288"/>
                <a:gd name="connsiteX511" fmla="*/ 570520 w 2724692"/>
                <a:gd name="connsiteY511" fmla="*/ 1388291 h 2418288"/>
                <a:gd name="connsiteX512" fmla="*/ 526068 w 2724692"/>
                <a:gd name="connsiteY512" fmla="*/ 1368487 h 2418288"/>
                <a:gd name="connsiteX513" fmla="*/ 502372 w 2724692"/>
                <a:gd name="connsiteY513" fmla="*/ 1407057 h 2418288"/>
                <a:gd name="connsiteX514" fmla="*/ 523474 w 2724692"/>
                <a:gd name="connsiteY514" fmla="*/ 1416398 h 2418288"/>
                <a:gd name="connsiteX515" fmla="*/ 506177 w 2724692"/>
                <a:gd name="connsiteY515" fmla="*/ 1452201 h 2418288"/>
                <a:gd name="connsiteX516" fmla="*/ 512318 w 2724692"/>
                <a:gd name="connsiteY516" fmla="*/ 1457390 h 2418288"/>
                <a:gd name="connsiteX517" fmla="*/ 479022 w 2724692"/>
                <a:gd name="connsiteY517" fmla="*/ 1464135 h 2418288"/>
                <a:gd name="connsiteX518" fmla="*/ 431111 w 2724692"/>
                <a:gd name="connsiteY518" fmla="*/ 1496134 h 2418288"/>
                <a:gd name="connsiteX519" fmla="*/ 425749 w 2724692"/>
                <a:gd name="connsiteY519" fmla="*/ 1512738 h 2418288"/>
                <a:gd name="connsiteX520" fmla="*/ 403005 w 2724692"/>
                <a:gd name="connsiteY520" fmla="*/ 1516889 h 2418288"/>
                <a:gd name="connsiteX521" fmla="*/ 390032 w 2724692"/>
                <a:gd name="connsiteY521" fmla="*/ 1536088 h 2418288"/>
                <a:gd name="connsiteX522" fmla="*/ 364434 w 2724692"/>
                <a:gd name="connsiteY522" fmla="*/ 1543180 h 2418288"/>
                <a:gd name="connsiteX523" fmla="*/ 354143 w 2724692"/>
                <a:gd name="connsiteY523" fmla="*/ 1557276 h 2418288"/>
                <a:gd name="connsiteX524" fmla="*/ 276309 w 2724692"/>
                <a:gd name="connsiteY524" fmla="*/ 1555114 h 2418288"/>
                <a:gd name="connsiteX525" fmla="*/ 258148 w 2724692"/>
                <a:gd name="connsiteY525" fmla="*/ 1559784 h 2418288"/>
                <a:gd name="connsiteX526" fmla="*/ 246213 w 2724692"/>
                <a:gd name="connsiteY526" fmla="*/ 1576043 h 2418288"/>
                <a:gd name="connsiteX527" fmla="*/ 225458 w 2724692"/>
                <a:gd name="connsiteY527" fmla="*/ 1577340 h 2418288"/>
                <a:gd name="connsiteX528" fmla="*/ 225458 w 2724692"/>
                <a:gd name="connsiteY528" fmla="*/ 1577340 h 2418288"/>
                <a:gd name="connsiteX529" fmla="*/ 205653 w 2724692"/>
                <a:gd name="connsiteY529" fmla="*/ 1548715 h 2418288"/>
                <a:gd name="connsiteX530" fmla="*/ 204789 w 2724692"/>
                <a:gd name="connsiteY530" fmla="*/ 1534013 h 2418288"/>
                <a:gd name="connsiteX531" fmla="*/ 230474 w 2724692"/>
                <a:gd name="connsiteY531" fmla="*/ 1478059 h 2418288"/>
                <a:gd name="connsiteX532" fmla="*/ 230820 w 2724692"/>
                <a:gd name="connsiteY532" fmla="*/ 1458860 h 2418288"/>
                <a:gd name="connsiteX533" fmla="*/ 222517 w 2724692"/>
                <a:gd name="connsiteY533" fmla="*/ 1435337 h 2418288"/>
                <a:gd name="connsiteX534" fmla="*/ 209891 w 2724692"/>
                <a:gd name="connsiteY534" fmla="*/ 1433867 h 2418288"/>
                <a:gd name="connsiteX535" fmla="*/ 195968 w 2724692"/>
                <a:gd name="connsiteY535" fmla="*/ 1408614 h 2418288"/>
                <a:gd name="connsiteX536" fmla="*/ 185071 w 2724692"/>
                <a:gd name="connsiteY536" fmla="*/ 1374108 h 2418288"/>
                <a:gd name="connsiteX537" fmla="*/ 158089 w 2724692"/>
                <a:gd name="connsiteY537" fmla="*/ 1403425 h 2418288"/>
                <a:gd name="connsiteX538" fmla="*/ 109313 w 2724692"/>
                <a:gd name="connsiteY538" fmla="*/ 1390626 h 2418288"/>
                <a:gd name="connsiteX539" fmla="*/ 109399 w 2724692"/>
                <a:gd name="connsiteY539" fmla="*/ 1382151 h 2418288"/>
                <a:gd name="connsiteX540" fmla="*/ 56386 w 2724692"/>
                <a:gd name="connsiteY540" fmla="*/ 1378865 h 2418288"/>
                <a:gd name="connsiteX541" fmla="*/ 23437 w 2724692"/>
                <a:gd name="connsiteY541" fmla="*/ 1356985 h 2418288"/>
                <a:gd name="connsiteX542" fmla="*/ 27328 w 2724692"/>
                <a:gd name="connsiteY542" fmla="*/ 1325851 h 2418288"/>
                <a:gd name="connsiteX543" fmla="*/ 13578 w 2724692"/>
                <a:gd name="connsiteY543" fmla="*/ 1297226 h 2418288"/>
                <a:gd name="connsiteX544" fmla="*/ 32777 w 2724692"/>
                <a:gd name="connsiteY544" fmla="*/ 1301117 h 2418288"/>
                <a:gd name="connsiteX545" fmla="*/ 38657 w 2724692"/>
                <a:gd name="connsiteY545" fmla="*/ 1288145 h 2418288"/>
                <a:gd name="connsiteX546" fmla="*/ 61488 w 2724692"/>
                <a:gd name="connsiteY546" fmla="*/ 1287886 h 2418288"/>
                <a:gd name="connsiteX547" fmla="*/ 35371 w 2724692"/>
                <a:gd name="connsiteY547" fmla="*/ 1264795 h 2418288"/>
                <a:gd name="connsiteX548" fmla="*/ 39090 w 2724692"/>
                <a:gd name="connsiteY548" fmla="*/ 1240494 h 2418288"/>
                <a:gd name="connsiteX549" fmla="*/ 31393 w 2724692"/>
                <a:gd name="connsiteY549" fmla="*/ 1230116 h 2418288"/>
                <a:gd name="connsiteX550" fmla="*/ 53273 w 2724692"/>
                <a:gd name="connsiteY550" fmla="*/ 1210658 h 2418288"/>
                <a:gd name="connsiteX551" fmla="*/ 120382 w 2724692"/>
                <a:gd name="connsiteY551" fmla="*/ 1205728 h 2418288"/>
                <a:gd name="connsiteX552" fmla="*/ 155062 w 2724692"/>
                <a:gd name="connsiteY552" fmla="*/ 1220257 h 2418288"/>
                <a:gd name="connsiteX553" fmla="*/ 176163 w 2724692"/>
                <a:gd name="connsiteY553" fmla="*/ 1212128 h 2418288"/>
                <a:gd name="connsiteX554" fmla="*/ 212918 w 2724692"/>
                <a:gd name="connsiteY554" fmla="*/ 1224668 h 2418288"/>
                <a:gd name="connsiteX555" fmla="*/ 220615 w 2724692"/>
                <a:gd name="connsiteY555" fmla="*/ 1215587 h 2418288"/>
                <a:gd name="connsiteX556" fmla="*/ 229868 w 2724692"/>
                <a:gd name="connsiteY556" fmla="*/ 1064071 h 2418288"/>
                <a:gd name="connsiteX557" fmla="*/ 241370 w 2724692"/>
                <a:gd name="connsiteY557" fmla="*/ 1037954 h 2418288"/>
                <a:gd name="connsiteX558" fmla="*/ 238603 w 2724692"/>
                <a:gd name="connsiteY558" fmla="*/ 1027662 h 2418288"/>
                <a:gd name="connsiteX559" fmla="*/ 291270 w 2724692"/>
                <a:gd name="connsiteY559" fmla="*/ 943170 h 2418288"/>
                <a:gd name="connsiteX560" fmla="*/ 310210 w 2724692"/>
                <a:gd name="connsiteY560" fmla="*/ 884449 h 2418288"/>
                <a:gd name="connsiteX561" fmla="*/ 301389 w 2724692"/>
                <a:gd name="connsiteY561" fmla="*/ 786292 h 2418288"/>
                <a:gd name="connsiteX562" fmla="*/ 291443 w 2724692"/>
                <a:gd name="connsiteY562" fmla="*/ 778941 h 2418288"/>
                <a:gd name="connsiteX563" fmla="*/ 289281 w 2724692"/>
                <a:gd name="connsiteY563" fmla="*/ 763634 h 2418288"/>
                <a:gd name="connsiteX564" fmla="*/ 302427 w 2724692"/>
                <a:gd name="connsiteY564" fmla="*/ 730770 h 2418288"/>
                <a:gd name="connsiteX565" fmla="*/ 315572 w 2724692"/>
                <a:gd name="connsiteY565" fmla="*/ 726706 h 2418288"/>
                <a:gd name="connsiteX566" fmla="*/ 305280 w 2724692"/>
                <a:gd name="connsiteY566" fmla="*/ 717193 h 2418288"/>
                <a:gd name="connsiteX567" fmla="*/ 310469 w 2724692"/>
                <a:gd name="connsiteY567" fmla="*/ 708112 h 2418288"/>
                <a:gd name="connsiteX568" fmla="*/ 305799 w 2724692"/>
                <a:gd name="connsiteY568" fmla="*/ 667639 h 2418288"/>
                <a:gd name="connsiteX569" fmla="*/ 316350 w 2724692"/>
                <a:gd name="connsiteY569" fmla="*/ 650602 h 2418288"/>
                <a:gd name="connsiteX570" fmla="*/ 325690 w 2724692"/>
                <a:gd name="connsiteY570" fmla="*/ 597243 h 2418288"/>
                <a:gd name="connsiteX571" fmla="*/ 360456 w 2724692"/>
                <a:gd name="connsiteY571" fmla="*/ 595600 h 2418288"/>
                <a:gd name="connsiteX572" fmla="*/ 198216 w 2724692"/>
                <a:gd name="connsiteY572" fmla="*/ 575968 h 2418288"/>
                <a:gd name="connsiteX573" fmla="*/ 188530 w 2724692"/>
                <a:gd name="connsiteY573" fmla="*/ 550110 h 2418288"/>
                <a:gd name="connsiteX574" fmla="*/ 195881 w 2724692"/>
                <a:gd name="connsiteY574" fmla="*/ 537830 h 2418288"/>
                <a:gd name="connsiteX575" fmla="*/ 204097 w 2724692"/>
                <a:gd name="connsiteY575" fmla="*/ 445554 h 2418288"/>
                <a:gd name="connsiteX576" fmla="*/ 216896 w 2724692"/>
                <a:gd name="connsiteY576" fmla="*/ 425404 h 2418288"/>
                <a:gd name="connsiteX577" fmla="*/ 208594 w 2724692"/>
                <a:gd name="connsiteY577" fmla="*/ 399027 h 2418288"/>
                <a:gd name="connsiteX578" fmla="*/ 220701 w 2724692"/>
                <a:gd name="connsiteY578" fmla="*/ 421339 h 2418288"/>
                <a:gd name="connsiteX579" fmla="*/ 239122 w 2724692"/>
                <a:gd name="connsiteY579" fmla="*/ 421425 h 2418288"/>
                <a:gd name="connsiteX580" fmla="*/ 245003 w 2724692"/>
                <a:gd name="connsiteY580" fmla="*/ 430852 h 2418288"/>
                <a:gd name="connsiteX581" fmla="*/ 251921 w 2724692"/>
                <a:gd name="connsiteY581" fmla="*/ 421685 h 2418288"/>
                <a:gd name="connsiteX582" fmla="*/ 222863 w 2724692"/>
                <a:gd name="connsiteY582" fmla="*/ 421166 h 2418288"/>
                <a:gd name="connsiteX583" fmla="*/ 213004 w 2724692"/>
                <a:gd name="connsiteY583" fmla="*/ 396692 h 2418288"/>
                <a:gd name="connsiteX584" fmla="*/ 227274 w 2724692"/>
                <a:gd name="connsiteY584" fmla="*/ 413815 h 2418288"/>
                <a:gd name="connsiteX585" fmla="*/ 232549 w 2724692"/>
                <a:gd name="connsiteY585" fmla="*/ 400583 h 2418288"/>
                <a:gd name="connsiteX586" fmla="*/ 247943 w 2724692"/>
                <a:gd name="connsiteY586" fmla="*/ 419955 h 2418288"/>
                <a:gd name="connsiteX587" fmla="*/ 245695 w 2724692"/>
                <a:gd name="connsiteY587" fmla="*/ 408367 h 2418288"/>
                <a:gd name="connsiteX588" fmla="*/ 258234 w 2724692"/>
                <a:gd name="connsiteY588" fmla="*/ 407415 h 2418288"/>
                <a:gd name="connsiteX589" fmla="*/ 269650 w 2724692"/>
                <a:gd name="connsiteY589" fmla="*/ 391935 h 2418288"/>
                <a:gd name="connsiteX590" fmla="*/ 254948 w 2724692"/>
                <a:gd name="connsiteY590" fmla="*/ 386314 h 2418288"/>
                <a:gd name="connsiteX591" fmla="*/ 239814 w 2724692"/>
                <a:gd name="connsiteY591" fmla="*/ 357602 h 2418288"/>
                <a:gd name="connsiteX592" fmla="*/ 272244 w 2724692"/>
                <a:gd name="connsiteY592" fmla="*/ 325171 h 2418288"/>
                <a:gd name="connsiteX593" fmla="*/ 275963 w 2724692"/>
                <a:gd name="connsiteY593" fmla="*/ 311421 h 2418288"/>
                <a:gd name="connsiteX594" fmla="*/ 275185 w 2724692"/>
                <a:gd name="connsiteY594" fmla="*/ 317820 h 2418288"/>
                <a:gd name="connsiteX595" fmla="*/ 325258 w 2724692"/>
                <a:gd name="connsiteY595" fmla="*/ 273282 h 2418288"/>
                <a:gd name="connsiteX596" fmla="*/ 389514 w 2724692"/>
                <a:gd name="connsiteY596" fmla="*/ 257629 h 2418288"/>
                <a:gd name="connsiteX597" fmla="*/ 398075 w 2724692"/>
                <a:gd name="connsiteY597" fmla="*/ 263337 h 2418288"/>
                <a:gd name="connsiteX598" fmla="*/ 455586 w 2724692"/>
                <a:gd name="connsiteY598" fmla="*/ 261261 h 2418288"/>
                <a:gd name="connsiteX599" fmla="*/ 479887 w 2724692"/>
                <a:gd name="connsiteY599" fmla="*/ 272590 h 2418288"/>
                <a:gd name="connsiteX600" fmla="*/ 578217 w 2724692"/>
                <a:gd name="connsiteY600" fmla="*/ 242581 h 2418288"/>
                <a:gd name="connsiteX601" fmla="*/ 578390 w 2724692"/>
                <a:gd name="connsiteY601" fmla="*/ 227533 h 2418288"/>
                <a:gd name="connsiteX602" fmla="*/ 578563 w 2724692"/>
                <a:gd name="connsiteY602" fmla="*/ 245781 h 2418288"/>
                <a:gd name="connsiteX603" fmla="*/ 635208 w 2724692"/>
                <a:gd name="connsiteY603" fmla="*/ 235749 h 2418288"/>
                <a:gd name="connsiteX604" fmla="*/ 650775 w 2724692"/>
                <a:gd name="connsiteY604" fmla="*/ 213783 h 2418288"/>
                <a:gd name="connsiteX605" fmla="*/ 637111 w 2724692"/>
                <a:gd name="connsiteY605" fmla="*/ 239035 h 2418288"/>
                <a:gd name="connsiteX606" fmla="*/ 693324 w 2724692"/>
                <a:gd name="connsiteY606" fmla="*/ 228398 h 2418288"/>
                <a:gd name="connsiteX607" fmla="*/ 756542 w 2724692"/>
                <a:gd name="connsiteY607" fmla="*/ 237998 h 2418288"/>
                <a:gd name="connsiteX608" fmla="*/ 753256 w 2724692"/>
                <a:gd name="connsiteY608" fmla="*/ 261694 h 2418288"/>
                <a:gd name="connsiteX609" fmla="*/ 765968 w 2724692"/>
                <a:gd name="connsiteY609" fmla="*/ 299227 h 2418288"/>
                <a:gd name="connsiteX610" fmla="*/ 781795 w 2724692"/>
                <a:gd name="connsiteY610" fmla="*/ 294211 h 2418288"/>
                <a:gd name="connsiteX611" fmla="*/ 795718 w 2724692"/>
                <a:gd name="connsiteY611" fmla="*/ 307961 h 2418288"/>
                <a:gd name="connsiteX612" fmla="*/ 802118 w 2724692"/>
                <a:gd name="connsiteY612" fmla="*/ 299400 h 2418288"/>
                <a:gd name="connsiteX613" fmla="*/ 806183 w 2724692"/>
                <a:gd name="connsiteY613" fmla="*/ 304502 h 2418288"/>
                <a:gd name="connsiteX614" fmla="*/ 796237 w 2724692"/>
                <a:gd name="connsiteY614" fmla="*/ 308826 h 2418288"/>
                <a:gd name="connsiteX615" fmla="*/ 804972 w 2724692"/>
                <a:gd name="connsiteY615" fmla="*/ 322663 h 2418288"/>
                <a:gd name="connsiteX616" fmla="*/ 812496 w 2724692"/>
                <a:gd name="connsiteY616" fmla="*/ 319377 h 2418288"/>
                <a:gd name="connsiteX617" fmla="*/ 805750 w 2724692"/>
                <a:gd name="connsiteY617" fmla="*/ 323961 h 2418288"/>
                <a:gd name="connsiteX618" fmla="*/ 809901 w 2724692"/>
                <a:gd name="connsiteY618" fmla="*/ 338576 h 2418288"/>
                <a:gd name="connsiteX619" fmla="*/ 835500 w 2724692"/>
                <a:gd name="connsiteY619" fmla="*/ 390811 h 2418288"/>
                <a:gd name="connsiteX620" fmla="*/ 829100 w 2724692"/>
                <a:gd name="connsiteY620" fmla="*/ 402399 h 2418288"/>
                <a:gd name="connsiteX621" fmla="*/ 836451 w 2724692"/>
                <a:gd name="connsiteY621" fmla="*/ 398075 h 2418288"/>
                <a:gd name="connsiteX622" fmla="*/ 826765 w 2724692"/>
                <a:gd name="connsiteY622" fmla="*/ 418053 h 2418288"/>
                <a:gd name="connsiteX623" fmla="*/ 793816 w 2724692"/>
                <a:gd name="connsiteY623" fmla="*/ 430506 h 2418288"/>
                <a:gd name="connsiteX624" fmla="*/ 775049 w 2724692"/>
                <a:gd name="connsiteY624" fmla="*/ 426268 h 2418288"/>
                <a:gd name="connsiteX625" fmla="*/ 776606 w 2724692"/>
                <a:gd name="connsiteY625" fmla="*/ 453078 h 2418288"/>
                <a:gd name="connsiteX626" fmla="*/ 796064 w 2724692"/>
                <a:gd name="connsiteY626" fmla="*/ 481703 h 2418288"/>
                <a:gd name="connsiteX627" fmla="*/ 816041 w 2724692"/>
                <a:gd name="connsiteY627" fmla="*/ 474179 h 2418288"/>
                <a:gd name="connsiteX628" fmla="*/ 825381 w 2724692"/>
                <a:gd name="connsiteY628" fmla="*/ 478676 h 2418288"/>
                <a:gd name="connsiteX629" fmla="*/ 852537 w 2724692"/>
                <a:gd name="connsiteY629" fmla="*/ 519409 h 2418288"/>
                <a:gd name="connsiteX630" fmla="*/ 876752 w 2724692"/>
                <a:gd name="connsiteY630" fmla="*/ 525376 h 2418288"/>
                <a:gd name="connsiteX631" fmla="*/ 888859 w 2724692"/>
                <a:gd name="connsiteY631" fmla="*/ 518199 h 2418288"/>
                <a:gd name="connsiteX632" fmla="*/ 914198 w 2724692"/>
                <a:gd name="connsiteY632" fmla="*/ 470547 h 2418288"/>
                <a:gd name="connsiteX633" fmla="*/ 912555 w 2724692"/>
                <a:gd name="connsiteY633" fmla="*/ 411653 h 2418288"/>
                <a:gd name="connsiteX634" fmla="*/ 866893 w 2724692"/>
                <a:gd name="connsiteY634" fmla="*/ 412604 h 2418288"/>
                <a:gd name="connsiteX635" fmla="*/ 875195 w 2724692"/>
                <a:gd name="connsiteY635" fmla="*/ 355699 h 2418288"/>
                <a:gd name="connsiteX636" fmla="*/ 896383 w 2724692"/>
                <a:gd name="connsiteY636" fmla="*/ 328371 h 2418288"/>
                <a:gd name="connsiteX637" fmla="*/ 910306 w 2724692"/>
                <a:gd name="connsiteY637" fmla="*/ 322317 h 2418288"/>
                <a:gd name="connsiteX638" fmla="*/ 927343 w 2724692"/>
                <a:gd name="connsiteY638" fmla="*/ 327333 h 2418288"/>
                <a:gd name="connsiteX639" fmla="*/ 952596 w 2724692"/>
                <a:gd name="connsiteY639" fmla="*/ 362358 h 2418288"/>
                <a:gd name="connsiteX640" fmla="*/ 997134 w 2724692"/>
                <a:gd name="connsiteY640" fmla="*/ 382249 h 2418288"/>
                <a:gd name="connsiteX641" fmla="*/ 1018841 w 2724692"/>
                <a:gd name="connsiteY641" fmla="*/ 384411 h 2418288"/>
                <a:gd name="connsiteX642" fmla="*/ 1027143 w 2724692"/>
                <a:gd name="connsiteY642" fmla="*/ 376801 h 2418288"/>
                <a:gd name="connsiteX643" fmla="*/ 1026884 w 2724692"/>
                <a:gd name="connsiteY643" fmla="*/ 385881 h 2418288"/>
                <a:gd name="connsiteX644" fmla="*/ 1044786 w 2724692"/>
                <a:gd name="connsiteY644" fmla="*/ 395913 h 2418288"/>
                <a:gd name="connsiteX645" fmla="*/ 1047899 w 2724692"/>
                <a:gd name="connsiteY645" fmla="*/ 409318 h 2418288"/>
                <a:gd name="connsiteX646" fmla="*/ 1047899 w 2724692"/>
                <a:gd name="connsiteY646" fmla="*/ 409318 h 2418288"/>
                <a:gd name="connsiteX647" fmla="*/ 1043315 w 2724692"/>
                <a:gd name="connsiteY647" fmla="*/ 412345 h 2418288"/>
                <a:gd name="connsiteX648" fmla="*/ 1058017 w 2724692"/>
                <a:gd name="connsiteY648" fmla="*/ 443824 h 2418288"/>
                <a:gd name="connsiteX649" fmla="*/ 1064763 w 2724692"/>
                <a:gd name="connsiteY649" fmla="*/ 437857 h 2418288"/>
                <a:gd name="connsiteX650" fmla="*/ 1076092 w 2724692"/>
                <a:gd name="connsiteY650" fmla="*/ 445900 h 2418288"/>
                <a:gd name="connsiteX651" fmla="*/ 1090275 w 2724692"/>
                <a:gd name="connsiteY651" fmla="*/ 435176 h 2418288"/>
                <a:gd name="connsiteX652" fmla="*/ 1100134 w 2724692"/>
                <a:gd name="connsiteY652" fmla="*/ 417620 h 2418288"/>
                <a:gd name="connsiteX653" fmla="*/ 1093648 w 2724692"/>
                <a:gd name="connsiteY653" fmla="*/ 404734 h 2418288"/>
                <a:gd name="connsiteX654" fmla="*/ 1097193 w 2724692"/>
                <a:gd name="connsiteY654" fmla="*/ 380001 h 2418288"/>
                <a:gd name="connsiteX655" fmla="*/ 1087940 w 2724692"/>
                <a:gd name="connsiteY655" fmla="*/ 378271 h 2418288"/>
                <a:gd name="connsiteX656" fmla="*/ 1081973 w 2724692"/>
                <a:gd name="connsiteY656" fmla="*/ 361840 h 2418288"/>
                <a:gd name="connsiteX657" fmla="*/ 1105409 w 2724692"/>
                <a:gd name="connsiteY657" fmla="*/ 329322 h 2418288"/>
                <a:gd name="connsiteX658" fmla="*/ 1095896 w 2724692"/>
                <a:gd name="connsiteY658" fmla="*/ 329322 h 2418288"/>
                <a:gd name="connsiteX659" fmla="*/ 1097366 w 2724692"/>
                <a:gd name="connsiteY659" fmla="*/ 336760 h 2418288"/>
                <a:gd name="connsiteX660" fmla="*/ 1080848 w 2724692"/>
                <a:gd name="connsiteY660" fmla="*/ 334165 h 2418288"/>
                <a:gd name="connsiteX661" fmla="*/ 1068309 w 2724692"/>
                <a:gd name="connsiteY661" fmla="*/ 344889 h 2418288"/>
                <a:gd name="connsiteX662" fmla="*/ 1028527 w 2724692"/>
                <a:gd name="connsiteY662" fmla="*/ 333128 h 2418288"/>
                <a:gd name="connsiteX663" fmla="*/ 1028527 w 2724692"/>
                <a:gd name="connsiteY663" fmla="*/ 333128 h 2418288"/>
                <a:gd name="connsiteX664" fmla="*/ 1007771 w 2724692"/>
                <a:gd name="connsiteY664" fmla="*/ 287119 h 2418288"/>
                <a:gd name="connsiteX665" fmla="*/ 1007080 w 2724692"/>
                <a:gd name="connsiteY665" fmla="*/ 250710 h 2418288"/>
                <a:gd name="connsiteX666" fmla="*/ 1041672 w 2724692"/>
                <a:gd name="connsiteY666" fmla="*/ 163969 h 2418288"/>
                <a:gd name="connsiteX667" fmla="*/ 1043315 w 2724692"/>
                <a:gd name="connsiteY667" fmla="*/ 138371 h 2418288"/>
                <a:gd name="connsiteX668" fmla="*/ 1078600 w 2724692"/>
                <a:gd name="connsiteY668" fmla="*/ 76969 h 2418288"/>
                <a:gd name="connsiteX669" fmla="*/ 1120889 w 2724692"/>
                <a:gd name="connsiteY669" fmla="*/ 66331 h 2418288"/>
                <a:gd name="connsiteX670" fmla="*/ 1082232 w 2724692"/>
                <a:gd name="connsiteY670" fmla="*/ 737603 h 2418288"/>
                <a:gd name="connsiteX671" fmla="*/ 1088372 w 2724692"/>
                <a:gd name="connsiteY671" fmla="*/ 763807 h 2418288"/>
                <a:gd name="connsiteX672" fmla="*/ 1109993 w 2724692"/>
                <a:gd name="connsiteY672" fmla="*/ 796410 h 2418288"/>
                <a:gd name="connsiteX673" fmla="*/ 1108004 w 2724692"/>
                <a:gd name="connsiteY673" fmla="*/ 807653 h 2418288"/>
                <a:gd name="connsiteX674" fmla="*/ 1132564 w 2724692"/>
                <a:gd name="connsiteY674" fmla="*/ 821144 h 2418288"/>
                <a:gd name="connsiteX675" fmla="*/ 1129711 w 2724692"/>
                <a:gd name="connsiteY675" fmla="*/ 840689 h 2418288"/>
                <a:gd name="connsiteX676" fmla="*/ 1136802 w 2724692"/>
                <a:gd name="connsiteY676" fmla="*/ 854612 h 2418288"/>
                <a:gd name="connsiteX677" fmla="*/ 1157385 w 2724692"/>
                <a:gd name="connsiteY677" fmla="*/ 855477 h 2418288"/>
                <a:gd name="connsiteX678" fmla="*/ 1166465 w 2724692"/>
                <a:gd name="connsiteY678" fmla="*/ 841900 h 2418288"/>
                <a:gd name="connsiteX679" fmla="*/ 1169492 w 2724692"/>
                <a:gd name="connsiteY679" fmla="*/ 854699 h 2418288"/>
                <a:gd name="connsiteX680" fmla="*/ 1194053 w 2724692"/>
                <a:gd name="connsiteY680" fmla="*/ 872168 h 2418288"/>
                <a:gd name="connsiteX681" fmla="*/ 1217835 w 2724692"/>
                <a:gd name="connsiteY681" fmla="*/ 870871 h 2418288"/>
                <a:gd name="connsiteX682" fmla="*/ 1218354 w 2724692"/>
                <a:gd name="connsiteY682" fmla="*/ 853920 h 2418288"/>
                <a:gd name="connsiteX683" fmla="*/ 1233921 w 2724692"/>
                <a:gd name="connsiteY683" fmla="*/ 877876 h 2418288"/>
                <a:gd name="connsiteX684" fmla="*/ 1256320 w 2724692"/>
                <a:gd name="connsiteY684" fmla="*/ 877962 h 2418288"/>
                <a:gd name="connsiteX685" fmla="*/ 1257617 w 2724692"/>
                <a:gd name="connsiteY685" fmla="*/ 868536 h 2418288"/>
                <a:gd name="connsiteX686" fmla="*/ 1281745 w 2724692"/>
                <a:gd name="connsiteY686" fmla="*/ 848386 h 2418288"/>
                <a:gd name="connsiteX687" fmla="*/ 1272924 w 2724692"/>
                <a:gd name="connsiteY687" fmla="*/ 835932 h 2418288"/>
                <a:gd name="connsiteX688" fmla="*/ 1271454 w 2724692"/>
                <a:gd name="connsiteY688" fmla="*/ 813101 h 2418288"/>
                <a:gd name="connsiteX689" fmla="*/ 1286502 w 2724692"/>
                <a:gd name="connsiteY689" fmla="*/ 801599 h 2418288"/>
                <a:gd name="connsiteX690" fmla="*/ 1271886 w 2724692"/>
                <a:gd name="connsiteY690" fmla="*/ 799351 h 2418288"/>
                <a:gd name="connsiteX691" fmla="*/ 1263584 w 2724692"/>
                <a:gd name="connsiteY691" fmla="*/ 784216 h 2418288"/>
                <a:gd name="connsiteX692" fmla="*/ 1282956 w 2724692"/>
                <a:gd name="connsiteY692" fmla="*/ 774790 h 2418288"/>
                <a:gd name="connsiteX693" fmla="*/ 1261682 w 2724692"/>
                <a:gd name="connsiteY693" fmla="*/ 751180 h 2418288"/>
                <a:gd name="connsiteX694" fmla="*/ 1244645 w 2724692"/>
                <a:gd name="connsiteY694" fmla="*/ 769255 h 2418288"/>
                <a:gd name="connsiteX695" fmla="*/ 1216971 w 2724692"/>
                <a:gd name="connsiteY695" fmla="*/ 770206 h 2418288"/>
                <a:gd name="connsiteX696" fmla="*/ 1216971 w 2724692"/>
                <a:gd name="connsiteY696" fmla="*/ 770206 h 2418288"/>
                <a:gd name="connsiteX697" fmla="*/ 1216019 w 2724692"/>
                <a:gd name="connsiteY697" fmla="*/ 767352 h 2418288"/>
                <a:gd name="connsiteX698" fmla="*/ 1216019 w 2724692"/>
                <a:gd name="connsiteY698" fmla="*/ 767352 h 2418288"/>
                <a:gd name="connsiteX699" fmla="*/ 1205555 w 2724692"/>
                <a:gd name="connsiteY699" fmla="*/ 754553 h 2418288"/>
                <a:gd name="connsiteX700" fmla="*/ 1205555 w 2724692"/>
                <a:gd name="connsiteY700" fmla="*/ 754553 h 2418288"/>
                <a:gd name="connsiteX701" fmla="*/ 1203912 w 2724692"/>
                <a:gd name="connsiteY701" fmla="*/ 746510 h 2418288"/>
                <a:gd name="connsiteX702" fmla="*/ 1203912 w 2724692"/>
                <a:gd name="connsiteY702" fmla="*/ 746510 h 2418288"/>
                <a:gd name="connsiteX703" fmla="*/ 1198291 w 2724692"/>
                <a:gd name="connsiteY703" fmla="*/ 740197 h 2418288"/>
                <a:gd name="connsiteX704" fmla="*/ 1150466 w 2724692"/>
                <a:gd name="connsiteY704" fmla="*/ 740543 h 2418288"/>
                <a:gd name="connsiteX705" fmla="*/ 1142510 w 2724692"/>
                <a:gd name="connsiteY705" fmla="*/ 725495 h 2418288"/>
                <a:gd name="connsiteX706" fmla="*/ 1129884 w 2724692"/>
                <a:gd name="connsiteY706" fmla="*/ 728522 h 2418288"/>
                <a:gd name="connsiteX707" fmla="*/ 1126684 w 2724692"/>
                <a:gd name="connsiteY707" fmla="*/ 720912 h 2418288"/>
                <a:gd name="connsiteX708" fmla="*/ 1114403 w 2724692"/>
                <a:gd name="connsiteY708" fmla="*/ 730079 h 2418288"/>
                <a:gd name="connsiteX709" fmla="*/ 1084567 w 2724692"/>
                <a:gd name="connsiteY709" fmla="*/ 733019 h 2418288"/>
                <a:gd name="connsiteX710" fmla="*/ 1077562 w 2724692"/>
                <a:gd name="connsiteY710" fmla="*/ 715636 h 2418288"/>
                <a:gd name="connsiteX711" fmla="*/ 1060439 w 2724692"/>
                <a:gd name="connsiteY711" fmla="*/ 715290 h 2418288"/>
                <a:gd name="connsiteX712" fmla="*/ 1071076 w 2724692"/>
                <a:gd name="connsiteY712" fmla="*/ 696437 h 2418288"/>
                <a:gd name="connsiteX713" fmla="*/ 1059747 w 2724692"/>
                <a:gd name="connsiteY713" fmla="*/ 691854 h 2418288"/>
                <a:gd name="connsiteX714" fmla="*/ 1046256 w 2724692"/>
                <a:gd name="connsiteY714" fmla="*/ 699464 h 2418288"/>
                <a:gd name="connsiteX715" fmla="*/ 1017630 w 2724692"/>
                <a:gd name="connsiteY715" fmla="*/ 681822 h 2418288"/>
                <a:gd name="connsiteX716" fmla="*/ 1017630 w 2724692"/>
                <a:gd name="connsiteY716" fmla="*/ 681822 h 2418288"/>
                <a:gd name="connsiteX717" fmla="*/ 1010885 w 2724692"/>
                <a:gd name="connsiteY717" fmla="*/ 681562 h 2418288"/>
                <a:gd name="connsiteX718" fmla="*/ 1010885 w 2724692"/>
                <a:gd name="connsiteY718" fmla="*/ 681562 h 2418288"/>
                <a:gd name="connsiteX719" fmla="*/ 1006561 w 2724692"/>
                <a:gd name="connsiteY719" fmla="*/ 684762 h 2418288"/>
                <a:gd name="connsiteX720" fmla="*/ 1019965 w 2724692"/>
                <a:gd name="connsiteY720" fmla="*/ 706642 h 2418288"/>
                <a:gd name="connsiteX721" fmla="*/ 1019965 w 2724692"/>
                <a:gd name="connsiteY721" fmla="*/ 706642 h 2418288"/>
                <a:gd name="connsiteX722" fmla="*/ 1022300 w 2724692"/>
                <a:gd name="connsiteY722" fmla="*/ 709582 h 2418288"/>
                <a:gd name="connsiteX723" fmla="*/ 1082232 w 2724692"/>
                <a:gd name="connsiteY723" fmla="*/ 737603 h 2418288"/>
                <a:gd name="connsiteX724" fmla="*/ 1018409 w 2724692"/>
                <a:gd name="connsiteY724" fmla="*/ 33209 h 2418288"/>
                <a:gd name="connsiteX725" fmla="*/ 1026192 w 2724692"/>
                <a:gd name="connsiteY725" fmla="*/ 44106 h 2418288"/>
                <a:gd name="connsiteX726" fmla="*/ 1009587 w 2724692"/>
                <a:gd name="connsiteY726" fmla="*/ 47133 h 2418288"/>
                <a:gd name="connsiteX727" fmla="*/ 1012009 w 2724692"/>
                <a:gd name="connsiteY727" fmla="*/ 32258 h 2418288"/>
                <a:gd name="connsiteX728" fmla="*/ 1018409 w 2724692"/>
                <a:gd name="connsiteY728" fmla="*/ 33209 h 2418288"/>
                <a:gd name="connsiteX729" fmla="*/ 990734 w 2724692"/>
                <a:gd name="connsiteY729" fmla="*/ 2076 h 2418288"/>
                <a:gd name="connsiteX730" fmla="*/ 997048 w 2724692"/>
                <a:gd name="connsiteY730" fmla="*/ 4670 h 2418288"/>
                <a:gd name="connsiteX731" fmla="*/ 976897 w 2724692"/>
                <a:gd name="connsiteY731" fmla="*/ 20756 h 2418288"/>
                <a:gd name="connsiteX732" fmla="*/ 970238 w 2724692"/>
                <a:gd name="connsiteY732" fmla="*/ 17556 h 2418288"/>
                <a:gd name="connsiteX733" fmla="*/ 981049 w 2724692"/>
                <a:gd name="connsiteY733" fmla="*/ 0 h 2418288"/>
                <a:gd name="connsiteX734" fmla="*/ 990734 w 2724692"/>
                <a:gd name="connsiteY734" fmla="*/ 2076 h 24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Lst>
              <a:rect l="l" t="t" r="r" b="b"/>
              <a:pathLst>
                <a:path w="2724692" h="2418288">
                  <a:moveTo>
                    <a:pt x="86828" y="339181"/>
                  </a:moveTo>
                  <a:lnTo>
                    <a:pt x="55175" y="342208"/>
                  </a:lnTo>
                  <a:lnTo>
                    <a:pt x="34593" y="352932"/>
                  </a:lnTo>
                  <a:lnTo>
                    <a:pt x="57337" y="368326"/>
                  </a:lnTo>
                  <a:lnTo>
                    <a:pt x="49640" y="379222"/>
                  </a:lnTo>
                  <a:lnTo>
                    <a:pt x="41944" y="367028"/>
                  </a:lnTo>
                  <a:lnTo>
                    <a:pt x="29404" y="376195"/>
                  </a:lnTo>
                  <a:lnTo>
                    <a:pt x="0" y="352067"/>
                  </a:lnTo>
                  <a:lnTo>
                    <a:pt x="2508" y="336846"/>
                  </a:lnTo>
                  <a:lnTo>
                    <a:pt x="52321" y="319291"/>
                  </a:lnTo>
                  <a:lnTo>
                    <a:pt x="86828" y="339181"/>
                  </a:lnTo>
                  <a:close/>
                  <a:moveTo>
                    <a:pt x="139063" y="292222"/>
                  </a:moveTo>
                  <a:lnTo>
                    <a:pt x="129290" y="297238"/>
                  </a:lnTo>
                  <a:lnTo>
                    <a:pt x="141743" y="298016"/>
                  </a:lnTo>
                  <a:lnTo>
                    <a:pt x="130328" y="303637"/>
                  </a:lnTo>
                  <a:lnTo>
                    <a:pt x="134825" y="311680"/>
                  </a:lnTo>
                  <a:lnTo>
                    <a:pt x="120642" y="311248"/>
                  </a:lnTo>
                  <a:lnTo>
                    <a:pt x="116318" y="296113"/>
                  </a:lnTo>
                  <a:lnTo>
                    <a:pt x="139063" y="292222"/>
                  </a:lnTo>
                  <a:close/>
                  <a:moveTo>
                    <a:pt x="92622" y="293000"/>
                  </a:moveTo>
                  <a:lnTo>
                    <a:pt x="105854" y="299659"/>
                  </a:lnTo>
                  <a:lnTo>
                    <a:pt x="93487" y="303032"/>
                  </a:lnTo>
                  <a:lnTo>
                    <a:pt x="91498" y="281325"/>
                  </a:lnTo>
                  <a:lnTo>
                    <a:pt x="92622" y="293000"/>
                  </a:lnTo>
                  <a:close/>
                  <a:moveTo>
                    <a:pt x="233414" y="257629"/>
                  </a:moveTo>
                  <a:lnTo>
                    <a:pt x="242754" y="266277"/>
                  </a:lnTo>
                  <a:lnTo>
                    <a:pt x="115280" y="275877"/>
                  </a:lnTo>
                  <a:lnTo>
                    <a:pt x="233414" y="257629"/>
                  </a:lnTo>
                  <a:close/>
                  <a:moveTo>
                    <a:pt x="374552" y="221653"/>
                  </a:moveTo>
                  <a:lnTo>
                    <a:pt x="381125" y="229782"/>
                  </a:lnTo>
                  <a:lnTo>
                    <a:pt x="354489" y="237911"/>
                  </a:lnTo>
                  <a:lnTo>
                    <a:pt x="349991" y="232982"/>
                  </a:lnTo>
                  <a:lnTo>
                    <a:pt x="352672" y="238603"/>
                  </a:lnTo>
                  <a:lnTo>
                    <a:pt x="338489" y="241889"/>
                  </a:lnTo>
                  <a:lnTo>
                    <a:pt x="304416" y="240073"/>
                  </a:lnTo>
                  <a:lnTo>
                    <a:pt x="297065" y="247251"/>
                  </a:lnTo>
                  <a:lnTo>
                    <a:pt x="282536" y="239208"/>
                  </a:lnTo>
                  <a:lnTo>
                    <a:pt x="274579" y="248894"/>
                  </a:lnTo>
                  <a:lnTo>
                    <a:pt x="266104" y="239295"/>
                  </a:lnTo>
                  <a:lnTo>
                    <a:pt x="293692" y="224420"/>
                  </a:lnTo>
                  <a:lnTo>
                    <a:pt x="374552" y="221653"/>
                  </a:lnTo>
                  <a:close/>
                  <a:moveTo>
                    <a:pt x="835240" y="216204"/>
                  </a:moveTo>
                  <a:lnTo>
                    <a:pt x="847607" y="222431"/>
                  </a:lnTo>
                  <a:lnTo>
                    <a:pt x="829533" y="224420"/>
                  </a:lnTo>
                  <a:lnTo>
                    <a:pt x="825900" y="234971"/>
                  </a:lnTo>
                  <a:lnTo>
                    <a:pt x="807047" y="234279"/>
                  </a:lnTo>
                  <a:lnTo>
                    <a:pt x="817598" y="218626"/>
                  </a:lnTo>
                  <a:lnTo>
                    <a:pt x="835240" y="216204"/>
                  </a:lnTo>
                  <a:close/>
                  <a:moveTo>
                    <a:pt x="410875" y="212659"/>
                  </a:moveTo>
                  <a:lnTo>
                    <a:pt x="428603" y="215945"/>
                  </a:lnTo>
                  <a:lnTo>
                    <a:pt x="431198" y="229176"/>
                  </a:lnTo>
                  <a:lnTo>
                    <a:pt x="388043" y="221480"/>
                  </a:lnTo>
                  <a:lnTo>
                    <a:pt x="410875" y="212659"/>
                  </a:lnTo>
                  <a:close/>
                  <a:moveTo>
                    <a:pt x="508512" y="190779"/>
                  </a:moveTo>
                  <a:lnTo>
                    <a:pt x="535149" y="194843"/>
                  </a:lnTo>
                  <a:lnTo>
                    <a:pt x="537397" y="203492"/>
                  </a:lnTo>
                  <a:lnTo>
                    <a:pt x="472536" y="206345"/>
                  </a:lnTo>
                  <a:lnTo>
                    <a:pt x="468990" y="223642"/>
                  </a:lnTo>
                  <a:lnTo>
                    <a:pt x="467001" y="217588"/>
                  </a:lnTo>
                  <a:lnTo>
                    <a:pt x="466050" y="224766"/>
                  </a:lnTo>
                  <a:lnTo>
                    <a:pt x="446073" y="223728"/>
                  </a:lnTo>
                  <a:lnTo>
                    <a:pt x="453943" y="195449"/>
                  </a:lnTo>
                  <a:lnTo>
                    <a:pt x="508512" y="190779"/>
                  </a:lnTo>
                  <a:close/>
                  <a:moveTo>
                    <a:pt x="747548" y="188530"/>
                  </a:moveTo>
                  <a:lnTo>
                    <a:pt x="753256" y="203837"/>
                  </a:lnTo>
                  <a:lnTo>
                    <a:pt x="743916" y="197784"/>
                  </a:lnTo>
                  <a:lnTo>
                    <a:pt x="747548" y="188530"/>
                  </a:lnTo>
                  <a:close/>
                  <a:moveTo>
                    <a:pt x="749623" y="179190"/>
                  </a:moveTo>
                  <a:lnTo>
                    <a:pt x="744521" y="186109"/>
                  </a:lnTo>
                  <a:lnTo>
                    <a:pt x="739678" y="182217"/>
                  </a:lnTo>
                  <a:lnTo>
                    <a:pt x="745559" y="170542"/>
                  </a:lnTo>
                  <a:lnTo>
                    <a:pt x="749623" y="179190"/>
                  </a:lnTo>
                  <a:close/>
                  <a:moveTo>
                    <a:pt x="588335" y="169504"/>
                  </a:moveTo>
                  <a:lnTo>
                    <a:pt x="640224" y="179017"/>
                  </a:lnTo>
                  <a:lnTo>
                    <a:pt x="607102" y="189914"/>
                  </a:lnTo>
                  <a:lnTo>
                    <a:pt x="573720" y="185244"/>
                  </a:lnTo>
                  <a:lnTo>
                    <a:pt x="566628" y="197524"/>
                  </a:lnTo>
                  <a:lnTo>
                    <a:pt x="558672" y="195103"/>
                  </a:lnTo>
                  <a:lnTo>
                    <a:pt x="566974" y="174347"/>
                  </a:lnTo>
                  <a:lnTo>
                    <a:pt x="588335" y="169504"/>
                  </a:lnTo>
                  <a:close/>
                  <a:moveTo>
                    <a:pt x="683638" y="157137"/>
                  </a:moveTo>
                  <a:lnTo>
                    <a:pt x="724890" y="175904"/>
                  </a:lnTo>
                  <a:lnTo>
                    <a:pt x="672914" y="163710"/>
                  </a:lnTo>
                  <a:lnTo>
                    <a:pt x="667033" y="177287"/>
                  </a:lnTo>
                  <a:lnTo>
                    <a:pt x="656483" y="165267"/>
                  </a:lnTo>
                  <a:lnTo>
                    <a:pt x="683638" y="157137"/>
                  </a:lnTo>
                  <a:close/>
                  <a:moveTo>
                    <a:pt x="947580" y="126350"/>
                  </a:moveTo>
                  <a:lnTo>
                    <a:pt x="930543" y="128685"/>
                  </a:lnTo>
                  <a:lnTo>
                    <a:pt x="943515" y="114069"/>
                  </a:lnTo>
                  <a:lnTo>
                    <a:pt x="951299" y="115280"/>
                  </a:lnTo>
                  <a:lnTo>
                    <a:pt x="947580" y="126350"/>
                  </a:lnTo>
                  <a:close/>
                  <a:moveTo>
                    <a:pt x="1120889" y="66331"/>
                  </a:moveTo>
                  <a:lnTo>
                    <a:pt x="1120111" y="76450"/>
                  </a:lnTo>
                  <a:lnTo>
                    <a:pt x="1133429" y="84320"/>
                  </a:lnTo>
                  <a:lnTo>
                    <a:pt x="1129884" y="93487"/>
                  </a:lnTo>
                  <a:lnTo>
                    <a:pt x="1139829" y="102048"/>
                  </a:lnTo>
                  <a:lnTo>
                    <a:pt x="1135332" y="87001"/>
                  </a:lnTo>
                  <a:lnTo>
                    <a:pt x="1166119" y="118134"/>
                  </a:lnTo>
                  <a:lnTo>
                    <a:pt x="1233921" y="129982"/>
                  </a:lnTo>
                  <a:lnTo>
                    <a:pt x="1303452" y="113896"/>
                  </a:lnTo>
                  <a:lnTo>
                    <a:pt x="1294718" y="83195"/>
                  </a:lnTo>
                  <a:lnTo>
                    <a:pt x="1294718" y="83195"/>
                  </a:lnTo>
                  <a:lnTo>
                    <a:pt x="1407663" y="78352"/>
                  </a:lnTo>
                  <a:lnTo>
                    <a:pt x="1465346" y="102827"/>
                  </a:lnTo>
                  <a:lnTo>
                    <a:pt x="1493107" y="140533"/>
                  </a:lnTo>
                  <a:lnTo>
                    <a:pt x="1527008" y="209718"/>
                  </a:lnTo>
                  <a:lnTo>
                    <a:pt x="1571027" y="250970"/>
                  </a:lnTo>
                  <a:lnTo>
                    <a:pt x="1595588" y="322317"/>
                  </a:lnTo>
                  <a:lnTo>
                    <a:pt x="1663476" y="370488"/>
                  </a:lnTo>
                  <a:lnTo>
                    <a:pt x="1694869" y="378185"/>
                  </a:lnTo>
                  <a:lnTo>
                    <a:pt x="1694869" y="378185"/>
                  </a:lnTo>
                  <a:lnTo>
                    <a:pt x="1719343" y="381211"/>
                  </a:lnTo>
                  <a:lnTo>
                    <a:pt x="1714327" y="393059"/>
                  </a:lnTo>
                  <a:lnTo>
                    <a:pt x="1721418" y="412172"/>
                  </a:lnTo>
                  <a:lnTo>
                    <a:pt x="1713030" y="422550"/>
                  </a:lnTo>
                  <a:lnTo>
                    <a:pt x="1725310" y="431371"/>
                  </a:lnTo>
                  <a:lnTo>
                    <a:pt x="1723926" y="439587"/>
                  </a:lnTo>
                  <a:lnTo>
                    <a:pt x="1735601" y="438116"/>
                  </a:lnTo>
                  <a:lnTo>
                    <a:pt x="1737331" y="465012"/>
                  </a:lnTo>
                  <a:lnTo>
                    <a:pt x="1767427" y="495627"/>
                  </a:lnTo>
                  <a:lnTo>
                    <a:pt x="1767167" y="487497"/>
                  </a:lnTo>
                  <a:lnTo>
                    <a:pt x="1790517" y="471412"/>
                  </a:lnTo>
                  <a:lnTo>
                    <a:pt x="1800030" y="490438"/>
                  </a:lnTo>
                  <a:lnTo>
                    <a:pt x="1792247" y="508512"/>
                  </a:lnTo>
                  <a:lnTo>
                    <a:pt x="1797003" y="510329"/>
                  </a:lnTo>
                  <a:lnTo>
                    <a:pt x="1811619" y="497443"/>
                  </a:lnTo>
                  <a:lnTo>
                    <a:pt x="1835401" y="508253"/>
                  </a:lnTo>
                  <a:lnTo>
                    <a:pt x="1860395" y="490957"/>
                  </a:lnTo>
                  <a:lnTo>
                    <a:pt x="1854687" y="480060"/>
                  </a:lnTo>
                  <a:lnTo>
                    <a:pt x="1869994" y="479801"/>
                  </a:lnTo>
                  <a:lnTo>
                    <a:pt x="1872329" y="464580"/>
                  </a:lnTo>
                  <a:lnTo>
                    <a:pt x="1939871" y="526674"/>
                  </a:lnTo>
                  <a:lnTo>
                    <a:pt x="1975329" y="526674"/>
                  </a:lnTo>
                  <a:lnTo>
                    <a:pt x="1988993" y="504621"/>
                  </a:lnTo>
                  <a:lnTo>
                    <a:pt x="2013640" y="492254"/>
                  </a:lnTo>
                  <a:lnTo>
                    <a:pt x="2013640" y="492254"/>
                  </a:lnTo>
                  <a:lnTo>
                    <a:pt x="2026093" y="500210"/>
                  </a:lnTo>
                  <a:lnTo>
                    <a:pt x="2052038" y="501075"/>
                  </a:lnTo>
                  <a:lnTo>
                    <a:pt x="2119494" y="547256"/>
                  </a:lnTo>
                  <a:lnTo>
                    <a:pt x="2163340" y="560142"/>
                  </a:lnTo>
                  <a:lnTo>
                    <a:pt x="2171815" y="556164"/>
                  </a:lnTo>
                  <a:lnTo>
                    <a:pt x="2171815" y="556164"/>
                  </a:lnTo>
                  <a:lnTo>
                    <a:pt x="2229325" y="550283"/>
                  </a:lnTo>
                  <a:lnTo>
                    <a:pt x="2251465" y="575449"/>
                  </a:lnTo>
                  <a:lnTo>
                    <a:pt x="2264264" y="579168"/>
                  </a:lnTo>
                  <a:lnTo>
                    <a:pt x="2262535" y="589200"/>
                  </a:lnTo>
                  <a:lnTo>
                    <a:pt x="2304132" y="611080"/>
                  </a:lnTo>
                  <a:lnTo>
                    <a:pt x="2349708" y="570693"/>
                  </a:lnTo>
                  <a:lnTo>
                    <a:pt x="2367264" y="583579"/>
                  </a:lnTo>
                  <a:lnTo>
                    <a:pt x="2387847" y="584443"/>
                  </a:lnTo>
                  <a:lnTo>
                    <a:pt x="2400213" y="633046"/>
                  </a:lnTo>
                  <a:lnTo>
                    <a:pt x="2409986" y="634257"/>
                  </a:lnTo>
                  <a:lnTo>
                    <a:pt x="2443973" y="694535"/>
                  </a:lnTo>
                  <a:lnTo>
                    <a:pt x="2503040" y="725236"/>
                  </a:lnTo>
                  <a:lnTo>
                    <a:pt x="2490673" y="746164"/>
                  </a:lnTo>
                  <a:lnTo>
                    <a:pt x="2495949" y="765363"/>
                  </a:lnTo>
                  <a:lnTo>
                    <a:pt x="2518866" y="758704"/>
                  </a:lnTo>
                  <a:lnTo>
                    <a:pt x="2541870" y="778595"/>
                  </a:lnTo>
                  <a:lnTo>
                    <a:pt x="2541870" y="778595"/>
                  </a:lnTo>
                  <a:lnTo>
                    <a:pt x="2544984" y="800042"/>
                  </a:lnTo>
                  <a:lnTo>
                    <a:pt x="2581220" y="839219"/>
                  </a:lnTo>
                  <a:lnTo>
                    <a:pt x="2644265" y="818117"/>
                  </a:lnTo>
                  <a:lnTo>
                    <a:pt x="2674879" y="845705"/>
                  </a:lnTo>
                  <a:lnTo>
                    <a:pt x="2696154" y="841294"/>
                  </a:lnTo>
                  <a:lnTo>
                    <a:pt x="2724693" y="857380"/>
                  </a:lnTo>
                  <a:lnTo>
                    <a:pt x="2724693" y="857380"/>
                  </a:lnTo>
                  <a:lnTo>
                    <a:pt x="2703159" y="879173"/>
                  </a:lnTo>
                  <a:lnTo>
                    <a:pt x="2701343" y="891021"/>
                  </a:lnTo>
                  <a:lnTo>
                    <a:pt x="2675571" y="884967"/>
                  </a:lnTo>
                  <a:lnTo>
                    <a:pt x="2666404" y="926046"/>
                  </a:lnTo>
                  <a:lnTo>
                    <a:pt x="2671766" y="944467"/>
                  </a:lnTo>
                  <a:lnTo>
                    <a:pt x="2646600" y="950521"/>
                  </a:lnTo>
                  <a:lnTo>
                    <a:pt x="2617974" y="977330"/>
                  </a:lnTo>
                  <a:lnTo>
                    <a:pt x="2567556" y="1001545"/>
                  </a:lnTo>
                  <a:lnTo>
                    <a:pt x="2557610" y="1004658"/>
                  </a:lnTo>
                  <a:lnTo>
                    <a:pt x="2555448" y="991340"/>
                  </a:lnTo>
                  <a:lnTo>
                    <a:pt x="2526909" y="999988"/>
                  </a:lnTo>
                  <a:lnTo>
                    <a:pt x="2516964" y="983989"/>
                  </a:lnTo>
                  <a:lnTo>
                    <a:pt x="2481160" y="977416"/>
                  </a:lnTo>
                  <a:lnTo>
                    <a:pt x="2449594" y="983643"/>
                  </a:lnTo>
                  <a:lnTo>
                    <a:pt x="2449854" y="970238"/>
                  </a:lnTo>
                  <a:lnTo>
                    <a:pt x="2398051" y="971449"/>
                  </a:lnTo>
                  <a:lnTo>
                    <a:pt x="2390527" y="974908"/>
                  </a:lnTo>
                  <a:lnTo>
                    <a:pt x="2388193" y="996010"/>
                  </a:lnTo>
                  <a:lnTo>
                    <a:pt x="2362161" y="1024808"/>
                  </a:lnTo>
                  <a:lnTo>
                    <a:pt x="2338552" y="1022127"/>
                  </a:lnTo>
                  <a:lnTo>
                    <a:pt x="2329904" y="1031208"/>
                  </a:lnTo>
                  <a:lnTo>
                    <a:pt x="2322553" y="1021955"/>
                  </a:lnTo>
                  <a:lnTo>
                    <a:pt x="2266859" y="1034408"/>
                  </a:lnTo>
                  <a:lnTo>
                    <a:pt x="2260805" y="1087940"/>
                  </a:lnTo>
                  <a:lnTo>
                    <a:pt x="2281042" y="1120717"/>
                  </a:lnTo>
                  <a:lnTo>
                    <a:pt x="2283982" y="1151418"/>
                  </a:lnTo>
                  <a:lnTo>
                    <a:pt x="2300673" y="1149169"/>
                  </a:lnTo>
                  <a:lnTo>
                    <a:pt x="2307851" y="1169233"/>
                  </a:lnTo>
                  <a:lnTo>
                    <a:pt x="2307851" y="1169233"/>
                  </a:lnTo>
                  <a:lnTo>
                    <a:pt x="2307851" y="1171395"/>
                  </a:lnTo>
                  <a:lnTo>
                    <a:pt x="2307851" y="1171395"/>
                  </a:lnTo>
                  <a:lnTo>
                    <a:pt x="2350746" y="1246029"/>
                  </a:lnTo>
                  <a:lnTo>
                    <a:pt x="2381966" y="1233402"/>
                  </a:lnTo>
                  <a:lnTo>
                    <a:pt x="2379371" y="1251390"/>
                  </a:lnTo>
                  <a:lnTo>
                    <a:pt x="2361815" y="1264449"/>
                  </a:lnTo>
                  <a:lnTo>
                    <a:pt x="2360691" y="1284254"/>
                  </a:lnTo>
                  <a:lnTo>
                    <a:pt x="2399781" y="1349547"/>
                  </a:lnTo>
                  <a:lnTo>
                    <a:pt x="2399781" y="1349547"/>
                  </a:lnTo>
                  <a:lnTo>
                    <a:pt x="2394506" y="1348942"/>
                  </a:lnTo>
                  <a:lnTo>
                    <a:pt x="2394506" y="1348942"/>
                  </a:lnTo>
                  <a:lnTo>
                    <a:pt x="2382052" y="1344445"/>
                  </a:lnTo>
                  <a:lnTo>
                    <a:pt x="2364929" y="1351104"/>
                  </a:lnTo>
                  <a:lnTo>
                    <a:pt x="2358789" y="1380854"/>
                  </a:lnTo>
                  <a:lnTo>
                    <a:pt x="2403673" y="1435337"/>
                  </a:lnTo>
                  <a:lnTo>
                    <a:pt x="2403413" y="1445715"/>
                  </a:lnTo>
                  <a:lnTo>
                    <a:pt x="2409554" y="1444158"/>
                  </a:lnTo>
                  <a:lnTo>
                    <a:pt x="2409554" y="1444158"/>
                  </a:lnTo>
                  <a:lnTo>
                    <a:pt x="2414483" y="1448482"/>
                  </a:lnTo>
                  <a:lnTo>
                    <a:pt x="2414483" y="1448482"/>
                  </a:lnTo>
                  <a:lnTo>
                    <a:pt x="2436363" y="1458255"/>
                  </a:lnTo>
                  <a:lnTo>
                    <a:pt x="2432817" y="1475378"/>
                  </a:lnTo>
                  <a:lnTo>
                    <a:pt x="2415002" y="1485842"/>
                  </a:lnTo>
                  <a:lnTo>
                    <a:pt x="2385857" y="1488264"/>
                  </a:lnTo>
                  <a:lnTo>
                    <a:pt x="2414829" y="1522251"/>
                  </a:lnTo>
                  <a:lnTo>
                    <a:pt x="2414829" y="1522251"/>
                  </a:lnTo>
                  <a:lnTo>
                    <a:pt x="2414915" y="1524673"/>
                  </a:lnTo>
                  <a:lnTo>
                    <a:pt x="2414915" y="1524673"/>
                  </a:lnTo>
                  <a:lnTo>
                    <a:pt x="2401511" y="1536088"/>
                  </a:lnTo>
                  <a:lnTo>
                    <a:pt x="2410418" y="1551828"/>
                  </a:lnTo>
                  <a:lnTo>
                    <a:pt x="2423823" y="1555374"/>
                  </a:lnTo>
                  <a:lnTo>
                    <a:pt x="2427282" y="1578118"/>
                  </a:lnTo>
                  <a:lnTo>
                    <a:pt x="2427282" y="1578118"/>
                  </a:lnTo>
                  <a:lnTo>
                    <a:pt x="2432212" y="1578118"/>
                  </a:lnTo>
                  <a:lnTo>
                    <a:pt x="2432212" y="1578118"/>
                  </a:lnTo>
                  <a:lnTo>
                    <a:pt x="2441984" y="1589447"/>
                  </a:lnTo>
                  <a:lnTo>
                    <a:pt x="2436449" y="1597490"/>
                  </a:lnTo>
                  <a:lnTo>
                    <a:pt x="2411024" y="1604841"/>
                  </a:lnTo>
                  <a:lnTo>
                    <a:pt x="2402289" y="1616689"/>
                  </a:lnTo>
                  <a:lnTo>
                    <a:pt x="2405489" y="1635110"/>
                  </a:lnTo>
                  <a:lnTo>
                    <a:pt x="2427974" y="1639520"/>
                  </a:lnTo>
                  <a:lnTo>
                    <a:pt x="2419672" y="1674200"/>
                  </a:lnTo>
                  <a:lnTo>
                    <a:pt x="2419672" y="1674200"/>
                  </a:lnTo>
                  <a:lnTo>
                    <a:pt x="2414915" y="1674200"/>
                  </a:lnTo>
                  <a:lnTo>
                    <a:pt x="2414915" y="1674200"/>
                  </a:lnTo>
                  <a:lnTo>
                    <a:pt x="2382830" y="1699885"/>
                  </a:lnTo>
                  <a:lnTo>
                    <a:pt x="2363718" y="1701960"/>
                  </a:lnTo>
                  <a:lnTo>
                    <a:pt x="2361643" y="1709571"/>
                  </a:lnTo>
                  <a:lnTo>
                    <a:pt x="2379371" y="1717354"/>
                  </a:lnTo>
                  <a:lnTo>
                    <a:pt x="2376085" y="1743385"/>
                  </a:lnTo>
                  <a:lnTo>
                    <a:pt x="2330682" y="1740618"/>
                  </a:lnTo>
                  <a:lnTo>
                    <a:pt x="2300932" y="1752379"/>
                  </a:lnTo>
                  <a:lnTo>
                    <a:pt x="2229845" y="1749525"/>
                  </a:lnTo>
                  <a:lnTo>
                    <a:pt x="2201392" y="1757308"/>
                  </a:lnTo>
                  <a:lnTo>
                    <a:pt x="2205457" y="1770886"/>
                  </a:lnTo>
                  <a:lnTo>
                    <a:pt x="2188074" y="1786280"/>
                  </a:lnTo>
                  <a:lnTo>
                    <a:pt x="2174410" y="1788010"/>
                  </a:lnTo>
                  <a:lnTo>
                    <a:pt x="2171469" y="1780831"/>
                  </a:lnTo>
                  <a:lnTo>
                    <a:pt x="2153741" y="1790085"/>
                  </a:lnTo>
                  <a:lnTo>
                    <a:pt x="2166367" y="1816808"/>
                  </a:lnTo>
                  <a:lnTo>
                    <a:pt x="2177956" y="1814386"/>
                  </a:lnTo>
                  <a:lnTo>
                    <a:pt x="2186431" y="1831683"/>
                  </a:lnTo>
                  <a:lnTo>
                    <a:pt x="2202776" y="1831942"/>
                  </a:lnTo>
                  <a:lnTo>
                    <a:pt x="2181847" y="1849152"/>
                  </a:lnTo>
                  <a:lnTo>
                    <a:pt x="2182539" y="1864546"/>
                  </a:lnTo>
                  <a:lnTo>
                    <a:pt x="2201565" y="1875529"/>
                  </a:lnTo>
                  <a:lnTo>
                    <a:pt x="2202084" y="1891442"/>
                  </a:lnTo>
                  <a:lnTo>
                    <a:pt x="2192917" y="1908911"/>
                  </a:lnTo>
                  <a:lnTo>
                    <a:pt x="2162389" y="1928888"/>
                  </a:lnTo>
                  <a:lnTo>
                    <a:pt x="2160486" y="1937191"/>
                  </a:lnTo>
                  <a:lnTo>
                    <a:pt x="2167664" y="1940304"/>
                  </a:lnTo>
                  <a:lnTo>
                    <a:pt x="2160573" y="1962357"/>
                  </a:lnTo>
                  <a:lnTo>
                    <a:pt x="2169567" y="2000063"/>
                  </a:lnTo>
                  <a:lnTo>
                    <a:pt x="2190149" y="2010181"/>
                  </a:lnTo>
                  <a:lnTo>
                    <a:pt x="2192830" y="2030072"/>
                  </a:lnTo>
                  <a:lnTo>
                    <a:pt x="2212808" y="2052298"/>
                  </a:lnTo>
                  <a:lnTo>
                    <a:pt x="2213153" y="2089485"/>
                  </a:lnTo>
                  <a:lnTo>
                    <a:pt x="2230104" y="2112921"/>
                  </a:lnTo>
                  <a:lnTo>
                    <a:pt x="2230104" y="2112921"/>
                  </a:lnTo>
                  <a:lnTo>
                    <a:pt x="2216180" y="2116554"/>
                  </a:lnTo>
                  <a:lnTo>
                    <a:pt x="2219899" y="2124683"/>
                  </a:lnTo>
                  <a:lnTo>
                    <a:pt x="2195771" y="2132293"/>
                  </a:lnTo>
                  <a:lnTo>
                    <a:pt x="2201219" y="2143882"/>
                  </a:lnTo>
                  <a:lnTo>
                    <a:pt x="2193349" y="2143450"/>
                  </a:lnTo>
                  <a:lnTo>
                    <a:pt x="2195857" y="2163513"/>
                  </a:lnTo>
                  <a:lnTo>
                    <a:pt x="2210559" y="2171124"/>
                  </a:lnTo>
                  <a:lnTo>
                    <a:pt x="2205630" y="2186344"/>
                  </a:lnTo>
                  <a:lnTo>
                    <a:pt x="2177696" y="2167751"/>
                  </a:lnTo>
                  <a:lnTo>
                    <a:pt x="2152876" y="2188420"/>
                  </a:lnTo>
                  <a:lnTo>
                    <a:pt x="2129871" y="2190322"/>
                  </a:lnTo>
                  <a:lnTo>
                    <a:pt x="2116553" y="2173545"/>
                  </a:lnTo>
                  <a:lnTo>
                    <a:pt x="2082393" y="2156595"/>
                  </a:lnTo>
                  <a:lnTo>
                    <a:pt x="2082393" y="2156595"/>
                  </a:lnTo>
                  <a:lnTo>
                    <a:pt x="2079107" y="2156595"/>
                  </a:lnTo>
                  <a:lnTo>
                    <a:pt x="2079107" y="2156595"/>
                  </a:lnTo>
                  <a:lnTo>
                    <a:pt x="2047714" y="2160746"/>
                  </a:lnTo>
                  <a:lnTo>
                    <a:pt x="2053335" y="2177264"/>
                  </a:lnTo>
                  <a:lnTo>
                    <a:pt x="2053335" y="2177264"/>
                  </a:lnTo>
                  <a:lnTo>
                    <a:pt x="2053335" y="2182453"/>
                  </a:lnTo>
                  <a:lnTo>
                    <a:pt x="2053335" y="2182453"/>
                  </a:lnTo>
                  <a:lnTo>
                    <a:pt x="2032580" y="2221456"/>
                  </a:lnTo>
                  <a:lnTo>
                    <a:pt x="2013208" y="2225347"/>
                  </a:lnTo>
                  <a:lnTo>
                    <a:pt x="2008451" y="2243422"/>
                  </a:lnTo>
                  <a:lnTo>
                    <a:pt x="1979307" y="2252762"/>
                  </a:lnTo>
                  <a:lnTo>
                    <a:pt x="1972561" y="2263919"/>
                  </a:lnTo>
                  <a:lnTo>
                    <a:pt x="1963308" y="2263745"/>
                  </a:lnTo>
                  <a:lnTo>
                    <a:pt x="1955351" y="2250254"/>
                  </a:lnTo>
                  <a:lnTo>
                    <a:pt x="1942379" y="2264610"/>
                  </a:lnTo>
                  <a:lnTo>
                    <a:pt x="1946790" y="2270405"/>
                  </a:lnTo>
                  <a:lnTo>
                    <a:pt x="1939612" y="2285712"/>
                  </a:lnTo>
                  <a:lnTo>
                    <a:pt x="1921970" y="2287614"/>
                  </a:lnTo>
                  <a:lnTo>
                    <a:pt x="1928801" y="2298338"/>
                  </a:lnTo>
                  <a:lnTo>
                    <a:pt x="1908565" y="2299117"/>
                  </a:lnTo>
                  <a:lnTo>
                    <a:pt x="1908565" y="2299117"/>
                  </a:lnTo>
                  <a:lnTo>
                    <a:pt x="1905019" y="2299117"/>
                  </a:lnTo>
                  <a:lnTo>
                    <a:pt x="1905019" y="2299117"/>
                  </a:lnTo>
                  <a:lnTo>
                    <a:pt x="1888155" y="2295398"/>
                  </a:lnTo>
                  <a:lnTo>
                    <a:pt x="1881669" y="2310100"/>
                  </a:lnTo>
                  <a:lnTo>
                    <a:pt x="1869562" y="2293236"/>
                  </a:lnTo>
                  <a:lnTo>
                    <a:pt x="1865064" y="2307851"/>
                  </a:lnTo>
                  <a:lnTo>
                    <a:pt x="1849325" y="2308197"/>
                  </a:lnTo>
                  <a:lnTo>
                    <a:pt x="1844222" y="2321948"/>
                  </a:lnTo>
                  <a:lnTo>
                    <a:pt x="1804182" y="2347979"/>
                  </a:lnTo>
                  <a:lnTo>
                    <a:pt x="1804182" y="2347979"/>
                  </a:lnTo>
                  <a:lnTo>
                    <a:pt x="1805565" y="2332498"/>
                  </a:lnTo>
                  <a:lnTo>
                    <a:pt x="1789739" y="2310791"/>
                  </a:lnTo>
                  <a:lnTo>
                    <a:pt x="1779015" y="2313213"/>
                  </a:lnTo>
                  <a:lnTo>
                    <a:pt x="1776940" y="2321515"/>
                  </a:lnTo>
                  <a:lnTo>
                    <a:pt x="1761632" y="2313472"/>
                  </a:lnTo>
                  <a:lnTo>
                    <a:pt x="1769589" y="2351351"/>
                  </a:lnTo>
                  <a:lnTo>
                    <a:pt x="1755665" y="2340714"/>
                  </a:lnTo>
                  <a:lnTo>
                    <a:pt x="1755146" y="2324110"/>
                  </a:lnTo>
                  <a:lnTo>
                    <a:pt x="1743904" y="2315808"/>
                  </a:lnTo>
                  <a:lnTo>
                    <a:pt x="1731191" y="2319180"/>
                  </a:lnTo>
                  <a:lnTo>
                    <a:pt x="1732834" y="2338898"/>
                  </a:lnTo>
                  <a:lnTo>
                    <a:pt x="1717613" y="2336736"/>
                  </a:lnTo>
                  <a:lnTo>
                    <a:pt x="1701874" y="2351957"/>
                  </a:lnTo>
                  <a:lnTo>
                    <a:pt x="1679561" y="2357924"/>
                  </a:lnTo>
                  <a:lnTo>
                    <a:pt x="1699884" y="2397014"/>
                  </a:lnTo>
                  <a:lnTo>
                    <a:pt x="1718392" y="2381879"/>
                  </a:lnTo>
                  <a:lnTo>
                    <a:pt x="1715884" y="2408343"/>
                  </a:lnTo>
                  <a:lnTo>
                    <a:pt x="1697031" y="2418288"/>
                  </a:lnTo>
                  <a:lnTo>
                    <a:pt x="1661833" y="2398051"/>
                  </a:lnTo>
                  <a:lnTo>
                    <a:pt x="1640039" y="2403932"/>
                  </a:lnTo>
                  <a:lnTo>
                    <a:pt x="1640904" y="2391738"/>
                  </a:lnTo>
                  <a:lnTo>
                    <a:pt x="1625683" y="2392344"/>
                  </a:lnTo>
                  <a:lnTo>
                    <a:pt x="1601987" y="2374615"/>
                  </a:lnTo>
                  <a:lnTo>
                    <a:pt x="1585469" y="2355070"/>
                  </a:lnTo>
                  <a:lnTo>
                    <a:pt x="1605879" y="2359481"/>
                  </a:lnTo>
                  <a:lnTo>
                    <a:pt x="1610462" y="2351611"/>
                  </a:lnTo>
                  <a:lnTo>
                    <a:pt x="1600690" y="2344174"/>
                  </a:lnTo>
                  <a:lnTo>
                    <a:pt x="1611154" y="2324888"/>
                  </a:lnTo>
                  <a:lnTo>
                    <a:pt x="1639088" y="2321429"/>
                  </a:lnTo>
                  <a:lnTo>
                    <a:pt x="1647563" y="2309927"/>
                  </a:lnTo>
                  <a:lnTo>
                    <a:pt x="1638396" y="2284934"/>
                  </a:lnTo>
                  <a:lnTo>
                    <a:pt x="1646871" y="2263832"/>
                  </a:lnTo>
                  <a:lnTo>
                    <a:pt x="1615478" y="2222926"/>
                  </a:lnTo>
                  <a:lnTo>
                    <a:pt x="1634850" y="2208397"/>
                  </a:lnTo>
                  <a:lnTo>
                    <a:pt x="1626375" y="2183750"/>
                  </a:lnTo>
                  <a:lnTo>
                    <a:pt x="1636061" y="2194906"/>
                  </a:lnTo>
                  <a:lnTo>
                    <a:pt x="1649033" y="2192225"/>
                  </a:lnTo>
                  <a:lnTo>
                    <a:pt x="1637877" y="2175966"/>
                  </a:lnTo>
                  <a:lnTo>
                    <a:pt x="1639866" y="2163427"/>
                  </a:lnTo>
                  <a:lnTo>
                    <a:pt x="1666676" y="2178042"/>
                  </a:lnTo>
                  <a:lnTo>
                    <a:pt x="1672902" y="2169740"/>
                  </a:lnTo>
                  <a:lnTo>
                    <a:pt x="1644277" y="2141806"/>
                  </a:lnTo>
                  <a:lnTo>
                    <a:pt x="1637877" y="2117591"/>
                  </a:lnTo>
                  <a:lnTo>
                    <a:pt x="1606917" y="2128056"/>
                  </a:lnTo>
                  <a:lnTo>
                    <a:pt x="1592820" y="2114132"/>
                  </a:lnTo>
                  <a:lnTo>
                    <a:pt x="1573708" y="2125980"/>
                  </a:lnTo>
                  <a:lnTo>
                    <a:pt x="1563762" y="2117764"/>
                  </a:lnTo>
                  <a:lnTo>
                    <a:pt x="1566097" y="2099257"/>
                  </a:lnTo>
                  <a:lnTo>
                    <a:pt x="1541364" y="2108338"/>
                  </a:lnTo>
                  <a:lnTo>
                    <a:pt x="1541364" y="2108338"/>
                  </a:lnTo>
                  <a:lnTo>
                    <a:pt x="1499333" y="2105311"/>
                  </a:lnTo>
                  <a:lnTo>
                    <a:pt x="1513949" y="2059822"/>
                  </a:lnTo>
                  <a:lnTo>
                    <a:pt x="1505993" y="2043822"/>
                  </a:lnTo>
                  <a:lnTo>
                    <a:pt x="1510057" y="2032234"/>
                  </a:lnTo>
                  <a:lnTo>
                    <a:pt x="1499420" y="2022635"/>
                  </a:lnTo>
                  <a:lnTo>
                    <a:pt x="1538683" y="1977318"/>
                  </a:lnTo>
                  <a:lnTo>
                    <a:pt x="1528305" y="1958984"/>
                  </a:lnTo>
                  <a:lnTo>
                    <a:pt x="1536175" y="1944887"/>
                  </a:lnTo>
                  <a:lnTo>
                    <a:pt x="1531678" y="1935461"/>
                  </a:lnTo>
                  <a:lnTo>
                    <a:pt x="1546466" y="1917992"/>
                  </a:lnTo>
                  <a:lnTo>
                    <a:pt x="1516284" y="1922921"/>
                  </a:lnTo>
                  <a:lnTo>
                    <a:pt x="1492242" y="1914619"/>
                  </a:lnTo>
                  <a:lnTo>
                    <a:pt x="1471832" y="1924305"/>
                  </a:lnTo>
                  <a:lnTo>
                    <a:pt x="1482383" y="1900176"/>
                  </a:lnTo>
                  <a:lnTo>
                    <a:pt x="1480740" y="1876480"/>
                  </a:lnTo>
                  <a:lnTo>
                    <a:pt x="1443553" y="1855033"/>
                  </a:lnTo>
                  <a:lnTo>
                    <a:pt x="1445196" y="1844482"/>
                  </a:lnTo>
                  <a:lnTo>
                    <a:pt x="1437931" y="1841542"/>
                  </a:lnTo>
                  <a:lnTo>
                    <a:pt x="1449693" y="1830818"/>
                  </a:lnTo>
                  <a:lnTo>
                    <a:pt x="1443985" y="1818538"/>
                  </a:lnTo>
                  <a:lnTo>
                    <a:pt x="1412506" y="1817759"/>
                  </a:lnTo>
                  <a:lnTo>
                    <a:pt x="1407576" y="1829521"/>
                  </a:lnTo>
                  <a:lnTo>
                    <a:pt x="1395296" y="1825283"/>
                  </a:lnTo>
                  <a:lnTo>
                    <a:pt x="1389329" y="1811533"/>
                  </a:lnTo>
                  <a:lnTo>
                    <a:pt x="1400485" y="1797609"/>
                  </a:lnTo>
                  <a:lnTo>
                    <a:pt x="1392269" y="1791209"/>
                  </a:lnTo>
                  <a:lnTo>
                    <a:pt x="1400744" y="1782993"/>
                  </a:lnTo>
                  <a:lnTo>
                    <a:pt x="1389415" y="1762843"/>
                  </a:lnTo>
                  <a:lnTo>
                    <a:pt x="1388291" y="1742001"/>
                  </a:lnTo>
                  <a:lnTo>
                    <a:pt x="1399793" y="1731796"/>
                  </a:lnTo>
                  <a:lnTo>
                    <a:pt x="1378086" y="1706717"/>
                  </a:lnTo>
                  <a:lnTo>
                    <a:pt x="1366584" y="1709225"/>
                  </a:lnTo>
                  <a:lnTo>
                    <a:pt x="1380508" y="1686999"/>
                  </a:lnTo>
                  <a:lnTo>
                    <a:pt x="1377654" y="1677918"/>
                  </a:lnTo>
                  <a:lnTo>
                    <a:pt x="1364422" y="1669270"/>
                  </a:lnTo>
                  <a:lnTo>
                    <a:pt x="1342023" y="1673335"/>
                  </a:lnTo>
                  <a:lnTo>
                    <a:pt x="1330348" y="1668492"/>
                  </a:lnTo>
                  <a:lnTo>
                    <a:pt x="1331127" y="1661054"/>
                  </a:lnTo>
                  <a:lnTo>
                    <a:pt x="1299128" y="1673075"/>
                  </a:lnTo>
                  <a:lnTo>
                    <a:pt x="1304836" y="1640645"/>
                  </a:lnTo>
                  <a:lnTo>
                    <a:pt x="1284859" y="1619457"/>
                  </a:lnTo>
                  <a:lnTo>
                    <a:pt x="1295928" y="1624040"/>
                  </a:lnTo>
                  <a:lnTo>
                    <a:pt x="1300252" y="1618938"/>
                  </a:lnTo>
                  <a:lnTo>
                    <a:pt x="1305009" y="1630180"/>
                  </a:lnTo>
                  <a:lnTo>
                    <a:pt x="1316944" y="1629316"/>
                  </a:lnTo>
                  <a:lnTo>
                    <a:pt x="1312619" y="1592993"/>
                  </a:lnTo>
                  <a:lnTo>
                    <a:pt x="1322046" y="1596193"/>
                  </a:lnTo>
                  <a:lnTo>
                    <a:pt x="1335191" y="1586334"/>
                  </a:lnTo>
                  <a:lnTo>
                    <a:pt x="1313138" y="1569730"/>
                  </a:lnTo>
                  <a:lnTo>
                    <a:pt x="1278027" y="1557709"/>
                  </a:lnTo>
                  <a:lnTo>
                    <a:pt x="1281486" y="1548109"/>
                  </a:lnTo>
                  <a:lnTo>
                    <a:pt x="1273962" y="1543093"/>
                  </a:lnTo>
                  <a:lnTo>
                    <a:pt x="1285118" y="1537645"/>
                  </a:lnTo>
                  <a:lnTo>
                    <a:pt x="1291864" y="1501409"/>
                  </a:lnTo>
                  <a:lnTo>
                    <a:pt x="1303106" y="1497258"/>
                  </a:lnTo>
                  <a:lnTo>
                    <a:pt x="1307949" y="1484286"/>
                  </a:lnTo>
                  <a:lnTo>
                    <a:pt x="1325332" y="1489475"/>
                  </a:lnTo>
                  <a:lnTo>
                    <a:pt x="1347126" y="1460503"/>
                  </a:lnTo>
                  <a:lnTo>
                    <a:pt x="1345569" y="1445888"/>
                  </a:lnTo>
                  <a:lnTo>
                    <a:pt x="1360703" y="1431186"/>
                  </a:lnTo>
                  <a:lnTo>
                    <a:pt x="1361222" y="1415100"/>
                  </a:lnTo>
                  <a:lnTo>
                    <a:pt x="1353612" y="1415187"/>
                  </a:lnTo>
                  <a:lnTo>
                    <a:pt x="1353698" y="1402993"/>
                  </a:lnTo>
                  <a:lnTo>
                    <a:pt x="1344964" y="1395556"/>
                  </a:lnTo>
                  <a:lnTo>
                    <a:pt x="1368314" y="1365892"/>
                  </a:lnTo>
                  <a:lnTo>
                    <a:pt x="1347731" y="1347039"/>
                  </a:lnTo>
                  <a:lnTo>
                    <a:pt x="1321786" y="1344531"/>
                  </a:lnTo>
                  <a:lnTo>
                    <a:pt x="1300166" y="1383362"/>
                  </a:lnTo>
                  <a:lnTo>
                    <a:pt x="1280794" y="1389588"/>
                  </a:lnTo>
                  <a:lnTo>
                    <a:pt x="1285378" y="1405847"/>
                  </a:lnTo>
                  <a:lnTo>
                    <a:pt x="1260990" y="1420376"/>
                  </a:lnTo>
                  <a:lnTo>
                    <a:pt x="1257963" y="1433348"/>
                  </a:lnTo>
                  <a:lnTo>
                    <a:pt x="1233835" y="1429975"/>
                  </a:lnTo>
                  <a:lnTo>
                    <a:pt x="1230289" y="1440007"/>
                  </a:lnTo>
                  <a:lnTo>
                    <a:pt x="1212992" y="1444504"/>
                  </a:lnTo>
                  <a:lnTo>
                    <a:pt x="1176930" y="1436115"/>
                  </a:lnTo>
                  <a:lnTo>
                    <a:pt x="1153753" y="1445369"/>
                  </a:lnTo>
                  <a:lnTo>
                    <a:pt x="1141299" y="1435510"/>
                  </a:lnTo>
                  <a:lnTo>
                    <a:pt x="1131008" y="1438969"/>
                  </a:lnTo>
                  <a:lnTo>
                    <a:pt x="1129538" y="1417349"/>
                  </a:lnTo>
                  <a:lnTo>
                    <a:pt x="1136716" y="1408268"/>
                  </a:lnTo>
                  <a:lnTo>
                    <a:pt x="1129451" y="1396247"/>
                  </a:lnTo>
                  <a:lnTo>
                    <a:pt x="1128154" y="1341072"/>
                  </a:lnTo>
                  <a:lnTo>
                    <a:pt x="1120976" y="1326889"/>
                  </a:lnTo>
                  <a:lnTo>
                    <a:pt x="1111290" y="1329310"/>
                  </a:lnTo>
                  <a:lnTo>
                    <a:pt x="1100307" y="1316598"/>
                  </a:lnTo>
                  <a:lnTo>
                    <a:pt x="1048245" y="1346088"/>
                  </a:lnTo>
                  <a:lnTo>
                    <a:pt x="1018236" y="1334326"/>
                  </a:lnTo>
                  <a:lnTo>
                    <a:pt x="994280" y="1352142"/>
                  </a:lnTo>
                  <a:lnTo>
                    <a:pt x="992378" y="1379989"/>
                  </a:lnTo>
                  <a:lnTo>
                    <a:pt x="971363" y="1395210"/>
                  </a:lnTo>
                  <a:lnTo>
                    <a:pt x="961677" y="1389848"/>
                  </a:lnTo>
                  <a:lnTo>
                    <a:pt x="941872" y="1395469"/>
                  </a:lnTo>
                  <a:lnTo>
                    <a:pt x="908663" y="1382497"/>
                  </a:lnTo>
                  <a:lnTo>
                    <a:pt x="909182" y="1404290"/>
                  </a:lnTo>
                  <a:lnTo>
                    <a:pt x="918955" y="1412160"/>
                  </a:lnTo>
                  <a:lnTo>
                    <a:pt x="916014" y="1432051"/>
                  </a:lnTo>
                  <a:lnTo>
                    <a:pt x="958996" y="1449174"/>
                  </a:lnTo>
                  <a:lnTo>
                    <a:pt x="986324" y="1469324"/>
                  </a:lnTo>
                  <a:lnTo>
                    <a:pt x="1000853" y="1511354"/>
                  </a:lnTo>
                  <a:lnTo>
                    <a:pt x="994886" y="1536434"/>
                  </a:lnTo>
                  <a:lnTo>
                    <a:pt x="999815" y="1572930"/>
                  </a:lnTo>
                  <a:lnTo>
                    <a:pt x="985632" y="1601641"/>
                  </a:lnTo>
                  <a:lnTo>
                    <a:pt x="999988" y="1620235"/>
                  </a:lnTo>
                  <a:lnTo>
                    <a:pt x="1026624" y="1628710"/>
                  </a:lnTo>
                  <a:lnTo>
                    <a:pt x="1000507" y="1655174"/>
                  </a:lnTo>
                  <a:lnTo>
                    <a:pt x="967557" y="1671692"/>
                  </a:lnTo>
                  <a:lnTo>
                    <a:pt x="965655" y="1694782"/>
                  </a:lnTo>
                  <a:lnTo>
                    <a:pt x="946802" y="1695215"/>
                  </a:lnTo>
                  <a:lnTo>
                    <a:pt x="929246" y="1682502"/>
                  </a:lnTo>
                  <a:lnTo>
                    <a:pt x="912901" y="1687604"/>
                  </a:lnTo>
                  <a:lnTo>
                    <a:pt x="898372" y="1681205"/>
                  </a:lnTo>
                  <a:lnTo>
                    <a:pt x="899237" y="1672816"/>
                  </a:lnTo>
                  <a:lnTo>
                    <a:pt x="864298" y="1697896"/>
                  </a:lnTo>
                  <a:lnTo>
                    <a:pt x="847607" y="1728510"/>
                  </a:lnTo>
                  <a:lnTo>
                    <a:pt x="824863" y="1726348"/>
                  </a:lnTo>
                  <a:lnTo>
                    <a:pt x="794421" y="1742261"/>
                  </a:lnTo>
                  <a:lnTo>
                    <a:pt x="759396" y="1731969"/>
                  </a:lnTo>
                  <a:lnTo>
                    <a:pt x="731116" y="1761806"/>
                  </a:lnTo>
                  <a:lnTo>
                    <a:pt x="697129" y="1748141"/>
                  </a:lnTo>
                  <a:lnTo>
                    <a:pt x="678363" y="1718651"/>
                  </a:lnTo>
                  <a:lnTo>
                    <a:pt x="726533" y="1689853"/>
                  </a:lnTo>
                  <a:lnTo>
                    <a:pt x="746164" y="1690545"/>
                  </a:lnTo>
                  <a:lnTo>
                    <a:pt x="741494" y="1658114"/>
                  </a:lnTo>
                  <a:lnTo>
                    <a:pt x="743397" y="1650763"/>
                  </a:lnTo>
                  <a:lnTo>
                    <a:pt x="756283" y="1648169"/>
                  </a:lnTo>
                  <a:lnTo>
                    <a:pt x="745472" y="1636234"/>
                  </a:lnTo>
                  <a:lnTo>
                    <a:pt x="706901" y="1636148"/>
                  </a:lnTo>
                  <a:lnTo>
                    <a:pt x="691854" y="1624645"/>
                  </a:lnTo>
                  <a:lnTo>
                    <a:pt x="687703" y="1610636"/>
                  </a:lnTo>
                  <a:lnTo>
                    <a:pt x="701799" y="1591004"/>
                  </a:lnTo>
                  <a:lnTo>
                    <a:pt x="701107" y="1557882"/>
                  </a:lnTo>
                  <a:lnTo>
                    <a:pt x="718490" y="1554595"/>
                  </a:lnTo>
                  <a:lnTo>
                    <a:pt x="704567" y="1537645"/>
                  </a:lnTo>
                  <a:lnTo>
                    <a:pt x="704739" y="1523462"/>
                  </a:lnTo>
                  <a:lnTo>
                    <a:pt x="737775" y="1517062"/>
                  </a:lnTo>
                  <a:lnTo>
                    <a:pt x="713907" y="1493885"/>
                  </a:lnTo>
                  <a:lnTo>
                    <a:pt x="707420" y="1467076"/>
                  </a:lnTo>
                  <a:lnTo>
                    <a:pt x="681649" y="1452288"/>
                  </a:lnTo>
                  <a:lnTo>
                    <a:pt x="656742" y="1462492"/>
                  </a:lnTo>
                  <a:lnTo>
                    <a:pt x="635987" y="1460330"/>
                  </a:lnTo>
                  <a:lnTo>
                    <a:pt x="584098" y="1434991"/>
                  </a:lnTo>
                  <a:lnTo>
                    <a:pt x="570520" y="1388291"/>
                  </a:lnTo>
                  <a:lnTo>
                    <a:pt x="526068" y="1368487"/>
                  </a:lnTo>
                  <a:lnTo>
                    <a:pt x="502372" y="1407057"/>
                  </a:lnTo>
                  <a:lnTo>
                    <a:pt x="523474" y="1416398"/>
                  </a:lnTo>
                  <a:lnTo>
                    <a:pt x="506177" y="1452201"/>
                  </a:lnTo>
                  <a:lnTo>
                    <a:pt x="512318" y="1457390"/>
                  </a:lnTo>
                  <a:lnTo>
                    <a:pt x="479022" y="1464135"/>
                  </a:lnTo>
                  <a:lnTo>
                    <a:pt x="431111" y="1496134"/>
                  </a:lnTo>
                  <a:lnTo>
                    <a:pt x="425749" y="1512738"/>
                  </a:lnTo>
                  <a:lnTo>
                    <a:pt x="403005" y="1516889"/>
                  </a:lnTo>
                  <a:lnTo>
                    <a:pt x="390032" y="1536088"/>
                  </a:lnTo>
                  <a:lnTo>
                    <a:pt x="364434" y="1543180"/>
                  </a:lnTo>
                  <a:lnTo>
                    <a:pt x="354143" y="1557276"/>
                  </a:lnTo>
                  <a:lnTo>
                    <a:pt x="276309" y="1555114"/>
                  </a:lnTo>
                  <a:lnTo>
                    <a:pt x="258148" y="1559784"/>
                  </a:lnTo>
                  <a:lnTo>
                    <a:pt x="246213" y="1576043"/>
                  </a:lnTo>
                  <a:lnTo>
                    <a:pt x="225458" y="1577340"/>
                  </a:lnTo>
                  <a:lnTo>
                    <a:pt x="225458" y="1577340"/>
                  </a:lnTo>
                  <a:lnTo>
                    <a:pt x="205653" y="1548715"/>
                  </a:lnTo>
                  <a:lnTo>
                    <a:pt x="204789" y="1534013"/>
                  </a:lnTo>
                  <a:lnTo>
                    <a:pt x="230474" y="1478059"/>
                  </a:lnTo>
                  <a:lnTo>
                    <a:pt x="230820" y="1458860"/>
                  </a:lnTo>
                  <a:lnTo>
                    <a:pt x="222517" y="1435337"/>
                  </a:lnTo>
                  <a:lnTo>
                    <a:pt x="209891" y="1433867"/>
                  </a:lnTo>
                  <a:lnTo>
                    <a:pt x="195968" y="1408614"/>
                  </a:lnTo>
                  <a:lnTo>
                    <a:pt x="185071" y="1374108"/>
                  </a:lnTo>
                  <a:lnTo>
                    <a:pt x="158089" y="1403425"/>
                  </a:lnTo>
                  <a:lnTo>
                    <a:pt x="109313" y="1390626"/>
                  </a:lnTo>
                  <a:lnTo>
                    <a:pt x="109399" y="1382151"/>
                  </a:lnTo>
                  <a:lnTo>
                    <a:pt x="56386" y="1378865"/>
                  </a:lnTo>
                  <a:lnTo>
                    <a:pt x="23437" y="1356985"/>
                  </a:lnTo>
                  <a:lnTo>
                    <a:pt x="27328" y="1325851"/>
                  </a:lnTo>
                  <a:lnTo>
                    <a:pt x="13578" y="1297226"/>
                  </a:lnTo>
                  <a:lnTo>
                    <a:pt x="32777" y="1301117"/>
                  </a:lnTo>
                  <a:lnTo>
                    <a:pt x="38657" y="1288145"/>
                  </a:lnTo>
                  <a:lnTo>
                    <a:pt x="61488" y="1287886"/>
                  </a:lnTo>
                  <a:lnTo>
                    <a:pt x="35371" y="1264795"/>
                  </a:lnTo>
                  <a:lnTo>
                    <a:pt x="39090" y="1240494"/>
                  </a:lnTo>
                  <a:lnTo>
                    <a:pt x="31393" y="1230116"/>
                  </a:lnTo>
                  <a:lnTo>
                    <a:pt x="53273" y="1210658"/>
                  </a:lnTo>
                  <a:lnTo>
                    <a:pt x="120382" y="1205728"/>
                  </a:lnTo>
                  <a:lnTo>
                    <a:pt x="155062" y="1220257"/>
                  </a:lnTo>
                  <a:lnTo>
                    <a:pt x="176163" y="1212128"/>
                  </a:lnTo>
                  <a:lnTo>
                    <a:pt x="212918" y="1224668"/>
                  </a:lnTo>
                  <a:lnTo>
                    <a:pt x="220615" y="1215587"/>
                  </a:lnTo>
                  <a:lnTo>
                    <a:pt x="229868" y="1064071"/>
                  </a:lnTo>
                  <a:lnTo>
                    <a:pt x="241370" y="1037954"/>
                  </a:lnTo>
                  <a:lnTo>
                    <a:pt x="238603" y="1027662"/>
                  </a:lnTo>
                  <a:lnTo>
                    <a:pt x="291270" y="943170"/>
                  </a:lnTo>
                  <a:lnTo>
                    <a:pt x="310210" y="884449"/>
                  </a:lnTo>
                  <a:lnTo>
                    <a:pt x="301389" y="786292"/>
                  </a:lnTo>
                  <a:lnTo>
                    <a:pt x="291443" y="778941"/>
                  </a:lnTo>
                  <a:lnTo>
                    <a:pt x="289281" y="763634"/>
                  </a:lnTo>
                  <a:lnTo>
                    <a:pt x="302427" y="730770"/>
                  </a:lnTo>
                  <a:lnTo>
                    <a:pt x="315572" y="726706"/>
                  </a:lnTo>
                  <a:lnTo>
                    <a:pt x="305280" y="717193"/>
                  </a:lnTo>
                  <a:lnTo>
                    <a:pt x="310469" y="708112"/>
                  </a:lnTo>
                  <a:lnTo>
                    <a:pt x="305799" y="667639"/>
                  </a:lnTo>
                  <a:lnTo>
                    <a:pt x="316350" y="650602"/>
                  </a:lnTo>
                  <a:lnTo>
                    <a:pt x="325690" y="597243"/>
                  </a:lnTo>
                  <a:lnTo>
                    <a:pt x="360456" y="595600"/>
                  </a:lnTo>
                  <a:lnTo>
                    <a:pt x="198216" y="575968"/>
                  </a:lnTo>
                  <a:lnTo>
                    <a:pt x="188530" y="550110"/>
                  </a:lnTo>
                  <a:lnTo>
                    <a:pt x="195881" y="537830"/>
                  </a:lnTo>
                  <a:lnTo>
                    <a:pt x="204097" y="445554"/>
                  </a:lnTo>
                  <a:lnTo>
                    <a:pt x="216896" y="425404"/>
                  </a:lnTo>
                  <a:lnTo>
                    <a:pt x="208594" y="399027"/>
                  </a:lnTo>
                  <a:lnTo>
                    <a:pt x="220701" y="421339"/>
                  </a:lnTo>
                  <a:lnTo>
                    <a:pt x="239122" y="421425"/>
                  </a:lnTo>
                  <a:lnTo>
                    <a:pt x="245003" y="430852"/>
                  </a:lnTo>
                  <a:lnTo>
                    <a:pt x="251921" y="421685"/>
                  </a:lnTo>
                  <a:lnTo>
                    <a:pt x="222863" y="421166"/>
                  </a:lnTo>
                  <a:lnTo>
                    <a:pt x="213004" y="396692"/>
                  </a:lnTo>
                  <a:lnTo>
                    <a:pt x="227274" y="413815"/>
                  </a:lnTo>
                  <a:lnTo>
                    <a:pt x="232549" y="400583"/>
                  </a:lnTo>
                  <a:lnTo>
                    <a:pt x="247943" y="419955"/>
                  </a:lnTo>
                  <a:lnTo>
                    <a:pt x="245695" y="408367"/>
                  </a:lnTo>
                  <a:lnTo>
                    <a:pt x="258234" y="407415"/>
                  </a:lnTo>
                  <a:lnTo>
                    <a:pt x="269650" y="391935"/>
                  </a:lnTo>
                  <a:lnTo>
                    <a:pt x="254948" y="386314"/>
                  </a:lnTo>
                  <a:lnTo>
                    <a:pt x="239814" y="357602"/>
                  </a:lnTo>
                  <a:lnTo>
                    <a:pt x="272244" y="325171"/>
                  </a:lnTo>
                  <a:lnTo>
                    <a:pt x="275963" y="311421"/>
                  </a:lnTo>
                  <a:lnTo>
                    <a:pt x="275185" y="317820"/>
                  </a:lnTo>
                  <a:lnTo>
                    <a:pt x="325258" y="273282"/>
                  </a:lnTo>
                  <a:lnTo>
                    <a:pt x="389514" y="257629"/>
                  </a:lnTo>
                  <a:lnTo>
                    <a:pt x="398075" y="263337"/>
                  </a:lnTo>
                  <a:lnTo>
                    <a:pt x="455586" y="261261"/>
                  </a:lnTo>
                  <a:lnTo>
                    <a:pt x="479887" y="272590"/>
                  </a:lnTo>
                  <a:lnTo>
                    <a:pt x="578217" y="242581"/>
                  </a:lnTo>
                  <a:lnTo>
                    <a:pt x="578390" y="227533"/>
                  </a:lnTo>
                  <a:lnTo>
                    <a:pt x="578563" y="245781"/>
                  </a:lnTo>
                  <a:lnTo>
                    <a:pt x="635208" y="235749"/>
                  </a:lnTo>
                  <a:lnTo>
                    <a:pt x="650775" y="213783"/>
                  </a:lnTo>
                  <a:lnTo>
                    <a:pt x="637111" y="239035"/>
                  </a:lnTo>
                  <a:lnTo>
                    <a:pt x="693324" y="228398"/>
                  </a:lnTo>
                  <a:lnTo>
                    <a:pt x="756542" y="237998"/>
                  </a:lnTo>
                  <a:lnTo>
                    <a:pt x="753256" y="261694"/>
                  </a:lnTo>
                  <a:lnTo>
                    <a:pt x="765968" y="299227"/>
                  </a:lnTo>
                  <a:lnTo>
                    <a:pt x="781795" y="294211"/>
                  </a:lnTo>
                  <a:lnTo>
                    <a:pt x="795718" y="307961"/>
                  </a:lnTo>
                  <a:lnTo>
                    <a:pt x="802118" y="299400"/>
                  </a:lnTo>
                  <a:lnTo>
                    <a:pt x="806183" y="304502"/>
                  </a:lnTo>
                  <a:lnTo>
                    <a:pt x="796237" y="308826"/>
                  </a:lnTo>
                  <a:lnTo>
                    <a:pt x="804972" y="322663"/>
                  </a:lnTo>
                  <a:lnTo>
                    <a:pt x="812496" y="319377"/>
                  </a:lnTo>
                  <a:lnTo>
                    <a:pt x="805750" y="323961"/>
                  </a:lnTo>
                  <a:lnTo>
                    <a:pt x="809901" y="338576"/>
                  </a:lnTo>
                  <a:lnTo>
                    <a:pt x="835500" y="390811"/>
                  </a:lnTo>
                  <a:lnTo>
                    <a:pt x="829100" y="402399"/>
                  </a:lnTo>
                  <a:lnTo>
                    <a:pt x="836451" y="398075"/>
                  </a:lnTo>
                  <a:lnTo>
                    <a:pt x="826765" y="418053"/>
                  </a:lnTo>
                  <a:lnTo>
                    <a:pt x="793816" y="430506"/>
                  </a:lnTo>
                  <a:lnTo>
                    <a:pt x="775049" y="426268"/>
                  </a:lnTo>
                  <a:lnTo>
                    <a:pt x="776606" y="453078"/>
                  </a:lnTo>
                  <a:lnTo>
                    <a:pt x="796064" y="481703"/>
                  </a:lnTo>
                  <a:lnTo>
                    <a:pt x="816041" y="474179"/>
                  </a:lnTo>
                  <a:lnTo>
                    <a:pt x="825381" y="478676"/>
                  </a:lnTo>
                  <a:lnTo>
                    <a:pt x="852537" y="519409"/>
                  </a:lnTo>
                  <a:lnTo>
                    <a:pt x="876752" y="525376"/>
                  </a:lnTo>
                  <a:lnTo>
                    <a:pt x="888859" y="518199"/>
                  </a:lnTo>
                  <a:lnTo>
                    <a:pt x="914198" y="470547"/>
                  </a:lnTo>
                  <a:lnTo>
                    <a:pt x="912555" y="411653"/>
                  </a:lnTo>
                  <a:lnTo>
                    <a:pt x="866893" y="412604"/>
                  </a:lnTo>
                  <a:lnTo>
                    <a:pt x="875195" y="355699"/>
                  </a:lnTo>
                  <a:lnTo>
                    <a:pt x="896383" y="328371"/>
                  </a:lnTo>
                  <a:lnTo>
                    <a:pt x="910306" y="322317"/>
                  </a:lnTo>
                  <a:lnTo>
                    <a:pt x="927343" y="327333"/>
                  </a:lnTo>
                  <a:lnTo>
                    <a:pt x="952596" y="362358"/>
                  </a:lnTo>
                  <a:lnTo>
                    <a:pt x="997134" y="382249"/>
                  </a:lnTo>
                  <a:lnTo>
                    <a:pt x="1018841" y="384411"/>
                  </a:lnTo>
                  <a:lnTo>
                    <a:pt x="1027143" y="376801"/>
                  </a:lnTo>
                  <a:lnTo>
                    <a:pt x="1026884" y="385881"/>
                  </a:lnTo>
                  <a:lnTo>
                    <a:pt x="1044786" y="395913"/>
                  </a:lnTo>
                  <a:lnTo>
                    <a:pt x="1047899" y="409318"/>
                  </a:lnTo>
                  <a:lnTo>
                    <a:pt x="1047899" y="409318"/>
                  </a:lnTo>
                  <a:lnTo>
                    <a:pt x="1043315" y="412345"/>
                  </a:lnTo>
                  <a:lnTo>
                    <a:pt x="1058017" y="443824"/>
                  </a:lnTo>
                  <a:lnTo>
                    <a:pt x="1064763" y="437857"/>
                  </a:lnTo>
                  <a:lnTo>
                    <a:pt x="1076092" y="445900"/>
                  </a:lnTo>
                  <a:lnTo>
                    <a:pt x="1090275" y="435176"/>
                  </a:lnTo>
                  <a:lnTo>
                    <a:pt x="1100134" y="417620"/>
                  </a:lnTo>
                  <a:lnTo>
                    <a:pt x="1093648" y="404734"/>
                  </a:lnTo>
                  <a:lnTo>
                    <a:pt x="1097193" y="380001"/>
                  </a:lnTo>
                  <a:lnTo>
                    <a:pt x="1087940" y="378271"/>
                  </a:lnTo>
                  <a:lnTo>
                    <a:pt x="1081973" y="361840"/>
                  </a:lnTo>
                  <a:lnTo>
                    <a:pt x="1105409" y="329322"/>
                  </a:lnTo>
                  <a:lnTo>
                    <a:pt x="1095896" y="329322"/>
                  </a:lnTo>
                  <a:lnTo>
                    <a:pt x="1097366" y="336760"/>
                  </a:lnTo>
                  <a:lnTo>
                    <a:pt x="1080848" y="334165"/>
                  </a:lnTo>
                  <a:lnTo>
                    <a:pt x="1068309" y="344889"/>
                  </a:lnTo>
                  <a:lnTo>
                    <a:pt x="1028527" y="333128"/>
                  </a:lnTo>
                  <a:lnTo>
                    <a:pt x="1028527" y="333128"/>
                  </a:lnTo>
                  <a:lnTo>
                    <a:pt x="1007771" y="287119"/>
                  </a:lnTo>
                  <a:lnTo>
                    <a:pt x="1007080" y="250710"/>
                  </a:lnTo>
                  <a:lnTo>
                    <a:pt x="1041672" y="163969"/>
                  </a:lnTo>
                  <a:lnTo>
                    <a:pt x="1043315" y="138371"/>
                  </a:lnTo>
                  <a:lnTo>
                    <a:pt x="1078600" y="76969"/>
                  </a:lnTo>
                  <a:lnTo>
                    <a:pt x="1120889" y="66331"/>
                  </a:lnTo>
                  <a:close/>
                  <a:moveTo>
                    <a:pt x="1082232" y="737603"/>
                  </a:moveTo>
                  <a:lnTo>
                    <a:pt x="1088372" y="763807"/>
                  </a:lnTo>
                  <a:lnTo>
                    <a:pt x="1109993" y="796410"/>
                  </a:lnTo>
                  <a:lnTo>
                    <a:pt x="1108004" y="807653"/>
                  </a:lnTo>
                  <a:lnTo>
                    <a:pt x="1132564" y="821144"/>
                  </a:lnTo>
                  <a:lnTo>
                    <a:pt x="1129711" y="840689"/>
                  </a:lnTo>
                  <a:lnTo>
                    <a:pt x="1136802" y="854612"/>
                  </a:lnTo>
                  <a:lnTo>
                    <a:pt x="1157385" y="855477"/>
                  </a:lnTo>
                  <a:lnTo>
                    <a:pt x="1166465" y="841900"/>
                  </a:lnTo>
                  <a:lnTo>
                    <a:pt x="1169492" y="854699"/>
                  </a:lnTo>
                  <a:lnTo>
                    <a:pt x="1194053" y="872168"/>
                  </a:lnTo>
                  <a:lnTo>
                    <a:pt x="1217835" y="870871"/>
                  </a:lnTo>
                  <a:lnTo>
                    <a:pt x="1218354" y="853920"/>
                  </a:lnTo>
                  <a:lnTo>
                    <a:pt x="1233921" y="877876"/>
                  </a:lnTo>
                  <a:lnTo>
                    <a:pt x="1256320" y="877962"/>
                  </a:lnTo>
                  <a:lnTo>
                    <a:pt x="1257617" y="868536"/>
                  </a:lnTo>
                  <a:lnTo>
                    <a:pt x="1281745" y="848386"/>
                  </a:lnTo>
                  <a:lnTo>
                    <a:pt x="1272924" y="835932"/>
                  </a:lnTo>
                  <a:lnTo>
                    <a:pt x="1271454" y="813101"/>
                  </a:lnTo>
                  <a:lnTo>
                    <a:pt x="1286502" y="801599"/>
                  </a:lnTo>
                  <a:lnTo>
                    <a:pt x="1271886" y="799351"/>
                  </a:lnTo>
                  <a:lnTo>
                    <a:pt x="1263584" y="784216"/>
                  </a:lnTo>
                  <a:lnTo>
                    <a:pt x="1282956" y="774790"/>
                  </a:lnTo>
                  <a:lnTo>
                    <a:pt x="1261682" y="751180"/>
                  </a:lnTo>
                  <a:lnTo>
                    <a:pt x="1244645" y="769255"/>
                  </a:lnTo>
                  <a:lnTo>
                    <a:pt x="1216971" y="770206"/>
                  </a:lnTo>
                  <a:lnTo>
                    <a:pt x="1216971" y="770206"/>
                  </a:lnTo>
                  <a:lnTo>
                    <a:pt x="1216019" y="767352"/>
                  </a:lnTo>
                  <a:lnTo>
                    <a:pt x="1216019" y="767352"/>
                  </a:lnTo>
                  <a:lnTo>
                    <a:pt x="1205555" y="754553"/>
                  </a:lnTo>
                  <a:lnTo>
                    <a:pt x="1205555" y="754553"/>
                  </a:lnTo>
                  <a:lnTo>
                    <a:pt x="1203912" y="746510"/>
                  </a:lnTo>
                  <a:lnTo>
                    <a:pt x="1203912" y="746510"/>
                  </a:lnTo>
                  <a:lnTo>
                    <a:pt x="1198291" y="740197"/>
                  </a:lnTo>
                  <a:lnTo>
                    <a:pt x="1150466" y="740543"/>
                  </a:lnTo>
                  <a:lnTo>
                    <a:pt x="1142510" y="725495"/>
                  </a:lnTo>
                  <a:lnTo>
                    <a:pt x="1129884" y="728522"/>
                  </a:lnTo>
                  <a:lnTo>
                    <a:pt x="1126684" y="720912"/>
                  </a:lnTo>
                  <a:lnTo>
                    <a:pt x="1114403" y="730079"/>
                  </a:lnTo>
                  <a:lnTo>
                    <a:pt x="1084567" y="733019"/>
                  </a:lnTo>
                  <a:lnTo>
                    <a:pt x="1077562" y="715636"/>
                  </a:lnTo>
                  <a:lnTo>
                    <a:pt x="1060439" y="715290"/>
                  </a:lnTo>
                  <a:lnTo>
                    <a:pt x="1071076" y="696437"/>
                  </a:lnTo>
                  <a:lnTo>
                    <a:pt x="1059747" y="691854"/>
                  </a:lnTo>
                  <a:lnTo>
                    <a:pt x="1046256" y="699464"/>
                  </a:lnTo>
                  <a:lnTo>
                    <a:pt x="1017630" y="681822"/>
                  </a:lnTo>
                  <a:lnTo>
                    <a:pt x="1017630" y="681822"/>
                  </a:lnTo>
                  <a:lnTo>
                    <a:pt x="1010885" y="681562"/>
                  </a:lnTo>
                  <a:lnTo>
                    <a:pt x="1010885" y="681562"/>
                  </a:lnTo>
                  <a:lnTo>
                    <a:pt x="1006561" y="684762"/>
                  </a:lnTo>
                  <a:lnTo>
                    <a:pt x="1019965" y="706642"/>
                  </a:lnTo>
                  <a:lnTo>
                    <a:pt x="1019965" y="706642"/>
                  </a:lnTo>
                  <a:lnTo>
                    <a:pt x="1022300" y="709582"/>
                  </a:lnTo>
                  <a:lnTo>
                    <a:pt x="1082232" y="737603"/>
                  </a:lnTo>
                  <a:close/>
                  <a:moveTo>
                    <a:pt x="1018409" y="33209"/>
                  </a:moveTo>
                  <a:lnTo>
                    <a:pt x="1026192" y="44106"/>
                  </a:lnTo>
                  <a:lnTo>
                    <a:pt x="1009587" y="47133"/>
                  </a:lnTo>
                  <a:lnTo>
                    <a:pt x="1012009" y="32258"/>
                  </a:lnTo>
                  <a:lnTo>
                    <a:pt x="1018409" y="33209"/>
                  </a:lnTo>
                  <a:close/>
                  <a:moveTo>
                    <a:pt x="990734" y="2076"/>
                  </a:moveTo>
                  <a:lnTo>
                    <a:pt x="997048" y="4670"/>
                  </a:lnTo>
                  <a:lnTo>
                    <a:pt x="976897" y="20756"/>
                  </a:lnTo>
                  <a:lnTo>
                    <a:pt x="970238" y="17556"/>
                  </a:lnTo>
                  <a:lnTo>
                    <a:pt x="981049" y="0"/>
                  </a:lnTo>
                  <a:lnTo>
                    <a:pt x="990734" y="2076"/>
                  </a:lnTo>
                  <a:close/>
                </a:path>
              </a:pathLst>
            </a:custGeom>
            <a:grpFill/>
            <a:ln w="8647" cap="flat">
              <a:solidFill>
                <a:schemeClr val="bg1">
                  <a:lumMod val="50000"/>
                </a:schemeClr>
              </a:solid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F2C494AE-46D2-6102-35A3-51CEEFB558EF}"/>
                </a:ext>
              </a:extLst>
            </p:cNvPr>
            <p:cNvSpPr/>
            <p:nvPr/>
          </p:nvSpPr>
          <p:spPr>
            <a:xfrm>
              <a:off x="3564635" y="2355504"/>
              <a:ext cx="1981468" cy="1948346"/>
            </a:xfrm>
            <a:custGeom>
              <a:avLst/>
              <a:gdLst>
                <a:gd name="connsiteX0" fmla="*/ 660288 w 1981468"/>
                <a:gd name="connsiteY0" fmla="*/ 260656 h 1948346"/>
                <a:gd name="connsiteX1" fmla="*/ 681043 w 1981468"/>
                <a:gd name="connsiteY1" fmla="*/ 259359 h 1948346"/>
                <a:gd name="connsiteX2" fmla="*/ 692978 w 1981468"/>
                <a:gd name="connsiteY2" fmla="*/ 243100 h 1948346"/>
                <a:gd name="connsiteX3" fmla="*/ 711139 w 1981468"/>
                <a:gd name="connsiteY3" fmla="*/ 238430 h 1948346"/>
                <a:gd name="connsiteX4" fmla="*/ 788973 w 1981468"/>
                <a:gd name="connsiteY4" fmla="*/ 240592 h 1948346"/>
                <a:gd name="connsiteX5" fmla="*/ 799264 w 1981468"/>
                <a:gd name="connsiteY5" fmla="*/ 226496 h 1948346"/>
                <a:gd name="connsiteX6" fmla="*/ 824863 w 1981468"/>
                <a:gd name="connsiteY6" fmla="*/ 219404 h 1948346"/>
                <a:gd name="connsiteX7" fmla="*/ 837921 w 1981468"/>
                <a:gd name="connsiteY7" fmla="*/ 200119 h 1948346"/>
                <a:gd name="connsiteX8" fmla="*/ 860579 w 1981468"/>
                <a:gd name="connsiteY8" fmla="*/ 196054 h 1948346"/>
                <a:gd name="connsiteX9" fmla="*/ 866028 w 1981468"/>
                <a:gd name="connsiteY9" fmla="*/ 179363 h 1948346"/>
                <a:gd name="connsiteX10" fmla="*/ 913939 w 1981468"/>
                <a:gd name="connsiteY10" fmla="*/ 147451 h 1948346"/>
                <a:gd name="connsiteX11" fmla="*/ 947234 w 1981468"/>
                <a:gd name="connsiteY11" fmla="*/ 140619 h 1948346"/>
                <a:gd name="connsiteX12" fmla="*/ 941007 w 1981468"/>
                <a:gd name="connsiteY12" fmla="*/ 135430 h 1948346"/>
                <a:gd name="connsiteX13" fmla="*/ 958304 w 1981468"/>
                <a:gd name="connsiteY13" fmla="*/ 99627 h 1948346"/>
                <a:gd name="connsiteX14" fmla="*/ 937202 w 1981468"/>
                <a:gd name="connsiteY14" fmla="*/ 90287 h 1948346"/>
                <a:gd name="connsiteX15" fmla="*/ 960898 w 1981468"/>
                <a:gd name="connsiteY15" fmla="*/ 51716 h 1948346"/>
                <a:gd name="connsiteX16" fmla="*/ 1005263 w 1981468"/>
                <a:gd name="connsiteY16" fmla="*/ 71520 h 1948346"/>
                <a:gd name="connsiteX17" fmla="*/ 1018841 w 1981468"/>
                <a:gd name="connsiteY17" fmla="*/ 118220 h 1948346"/>
                <a:gd name="connsiteX18" fmla="*/ 1070730 w 1981468"/>
                <a:gd name="connsiteY18" fmla="*/ 143560 h 1948346"/>
                <a:gd name="connsiteX19" fmla="*/ 1091486 w 1981468"/>
                <a:gd name="connsiteY19" fmla="*/ 145722 h 1948346"/>
                <a:gd name="connsiteX20" fmla="*/ 1116392 w 1981468"/>
                <a:gd name="connsiteY20" fmla="*/ 135517 h 1948346"/>
                <a:gd name="connsiteX21" fmla="*/ 1142164 w 1981468"/>
                <a:gd name="connsiteY21" fmla="*/ 150305 h 1948346"/>
                <a:gd name="connsiteX22" fmla="*/ 1148650 w 1981468"/>
                <a:gd name="connsiteY22" fmla="*/ 177114 h 1948346"/>
                <a:gd name="connsiteX23" fmla="*/ 1172519 w 1981468"/>
                <a:gd name="connsiteY23" fmla="*/ 200292 h 1948346"/>
                <a:gd name="connsiteX24" fmla="*/ 1139483 w 1981468"/>
                <a:gd name="connsiteY24" fmla="*/ 206691 h 1948346"/>
                <a:gd name="connsiteX25" fmla="*/ 1139310 w 1981468"/>
                <a:gd name="connsiteY25" fmla="*/ 220961 h 1948346"/>
                <a:gd name="connsiteX26" fmla="*/ 1153234 w 1981468"/>
                <a:gd name="connsiteY26" fmla="*/ 237911 h 1948346"/>
                <a:gd name="connsiteX27" fmla="*/ 1135851 w 1981468"/>
                <a:gd name="connsiteY27" fmla="*/ 241197 h 1948346"/>
                <a:gd name="connsiteX28" fmla="*/ 1136543 w 1981468"/>
                <a:gd name="connsiteY28" fmla="*/ 274406 h 1948346"/>
                <a:gd name="connsiteX29" fmla="*/ 1122360 w 1981468"/>
                <a:gd name="connsiteY29" fmla="*/ 294038 h 1948346"/>
                <a:gd name="connsiteX30" fmla="*/ 1126597 w 1981468"/>
                <a:gd name="connsiteY30" fmla="*/ 308048 h 1948346"/>
                <a:gd name="connsiteX31" fmla="*/ 1141645 w 1981468"/>
                <a:gd name="connsiteY31" fmla="*/ 319463 h 1948346"/>
                <a:gd name="connsiteX32" fmla="*/ 1180216 w 1981468"/>
                <a:gd name="connsiteY32" fmla="*/ 319550 h 1948346"/>
                <a:gd name="connsiteX33" fmla="*/ 1191026 w 1981468"/>
                <a:gd name="connsiteY33" fmla="*/ 331484 h 1948346"/>
                <a:gd name="connsiteX34" fmla="*/ 1178140 w 1981468"/>
                <a:gd name="connsiteY34" fmla="*/ 334079 h 1948346"/>
                <a:gd name="connsiteX35" fmla="*/ 1176238 w 1981468"/>
                <a:gd name="connsiteY35" fmla="*/ 341430 h 1948346"/>
                <a:gd name="connsiteX36" fmla="*/ 1180908 w 1981468"/>
                <a:gd name="connsiteY36" fmla="*/ 373860 h 1948346"/>
                <a:gd name="connsiteX37" fmla="*/ 1161276 w 1981468"/>
                <a:gd name="connsiteY37" fmla="*/ 373169 h 1948346"/>
                <a:gd name="connsiteX38" fmla="*/ 1113106 w 1981468"/>
                <a:gd name="connsiteY38" fmla="*/ 401967 h 1948346"/>
                <a:gd name="connsiteX39" fmla="*/ 1131873 w 1981468"/>
                <a:gd name="connsiteY39" fmla="*/ 431544 h 1948346"/>
                <a:gd name="connsiteX40" fmla="*/ 1165860 w 1981468"/>
                <a:gd name="connsiteY40" fmla="*/ 445208 h 1948346"/>
                <a:gd name="connsiteX41" fmla="*/ 1194140 w 1981468"/>
                <a:gd name="connsiteY41" fmla="*/ 415372 h 1948346"/>
                <a:gd name="connsiteX42" fmla="*/ 1229251 w 1981468"/>
                <a:gd name="connsiteY42" fmla="*/ 425576 h 1948346"/>
                <a:gd name="connsiteX43" fmla="*/ 1259693 w 1981468"/>
                <a:gd name="connsiteY43" fmla="*/ 409664 h 1948346"/>
                <a:gd name="connsiteX44" fmla="*/ 1282437 w 1981468"/>
                <a:gd name="connsiteY44" fmla="*/ 411826 h 1948346"/>
                <a:gd name="connsiteX45" fmla="*/ 1299128 w 1981468"/>
                <a:gd name="connsiteY45" fmla="*/ 381211 h 1948346"/>
                <a:gd name="connsiteX46" fmla="*/ 1334067 w 1981468"/>
                <a:gd name="connsiteY46" fmla="*/ 356132 h 1948346"/>
                <a:gd name="connsiteX47" fmla="*/ 1333116 w 1981468"/>
                <a:gd name="connsiteY47" fmla="*/ 364607 h 1948346"/>
                <a:gd name="connsiteX48" fmla="*/ 1347645 w 1981468"/>
                <a:gd name="connsiteY48" fmla="*/ 370920 h 1948346"/>
                <a:gd name="connsiteX49" fmla="*/ 1363990 w 1981468"/>
                <a:gd name="connsiteY49" fmla="*/ 365818 h 1948346"/>
                <a:gd name="connsiteX50" fmla="*/ 1381632 w 1981468"/>
                <a:gd name="connsiteY50" fmla="*/ 378530 h 1948346"/>
                <a:gd name="connsiteX51" fmla="*/ 1400485 w 1981468"/>
                <a:gd name="connsiteY51" fmla="*/ 378098 h 1948346"/>
                <a:gd name="connsiteX52" fmla="*/ 1402301 w 1981468"/>
                <a:gd name="connsiteY52" fmla="*/ 355007 h 1948346"/>
                <a:gd name="connsiteX53" fmla="*/ 1435251 w 1981468"/>
                <a:gd name="connsiteY53" fmla="*/ 338489 h 1948346"/>
                <a:gd name="connsiteX54" fmla="*/ 1461281 w 1981468"/>
                <a:gd name="connsiteY54" fmla="*/ 312026 h 1948346"/>
                <a:gd name="connsiteX55" fmla="*/ 1434645 w 1981468"/>
                <a:gd name="connsiteY55" fmla="*/ 303637 h 1948346"/>
                <a:gd name="connsiteX56" fmla="*/ 1420289 w 1981468"/>
                <a:gd name="connsiteY56" fmla="*/ 285044 h 1948346"/>
                <a:gd name="connsiteX57" fmla="*/ 1434472 w 1981468"/>
                <a:gd name="connsiteY57" fmla="*/ 256332 h 1948346"/>
                <a:gd name="connsiteX58" fmla="*/ 1429543 w 1981468"/>
                <a:gd name="connsiteY58" fmla="*/ 219836 h 1948346"/>
                <a:gd name="connsiteX59" fmla="*/ 1435596 w 1981468"/>
                <a:gd name="connsiteY59" fmla="*/ 194757 h 1948346"/>
                <a:gd name="connsiteX60" fmla="*/ 1421067 w 1981468"/>
                <a:gd name="connsiteY60" fmla="*/ 152727 h 1948346"/>
                <a:gd name="connsiteX61" fmla="*/ 1393739 w 1981468"/>
                <a:gd name="connsiteY61" fmla="*/ 132576 h 1948346"/>
                <a:gd name="connsiteX62" fmla="*/ 1350758 w 1981468"/>
                <a:gd name="connsiteY62" fmla="*/ 115453 h 1948346"/>
                <a:gd name="connsiteX63" fmla="*/ 1353698 w 1981468"/>
                <a:gd name="connsiteY63" fmla="*/ 95476 h 1948346"/>
                <a:gd name="connsiteX64" fmla="*/ 1343926 w 1981468"/>
                <a:gd name="connsiteY64" fmla="*/ 87692 h 1948346"/>
                <a:gd name="connsiteX65" fmla="*/ 1343407 w 1981468"/>
                <a:gd name="connsiteY65" fmla="*/ 65812 h 1948346"/>
                <a:gd name="connsiteX66" fmla="*/ 1376616 w 1981468"/>
                <a:gd name="connsiteY66" fmla="*/ 78785 h 1948346"/>
                <a:gd name="connsiteX67" fmla="*/ 1396507 w 1981468"/>
                <a:gd name="connsiteY67" fmla="*/ 73250 h 1948346"/>
                <a:gd name="connsiteX68" fmla="*/ 1406193 w 1981468"/>
                <a:gd name="connsiteY68" fmla="*/ 78525 h 1948346"/>
                <a:gd name="connsiteX69" fmla="*/ 1427208 w 1981468"/>
                <a:gd name="connsiteY69" fmla="*/ 63304 h 1948346"/>
                <a:gd name="connsiteX70" fmla="*/ 1429024 w 1981468"/>
                <a:gd name="connsiteY70" fmla="*/ 35458 h 1948346"/>
                <a:gd name="connsiteX71" fmla="*/ 1452979 w 1981468"/>
                <a:gd name="connsiteY71" fmla="*/ 17729 h 1948346"/>
                <a:gd name="connsiteX72" fmla="*/ 1483075 w 1981468"/>
                <a:gd name="connsiteY72" fmla="*/ 29404 h 1948346"/>
                <a:gd name="connsiteX73" fmla="*/ 1535137 w 1981468"/>
                <a:gd name="connsiteY73" fmla="*/ 0 h 1948346"/>
                <a:gd name="connsiteX74" fmla="*/ 1546120 w 1981468"/>
                <a:gd name="connsiteY74" fmla="*/ 12713 h 1948346"/>
                <a:gd name="connsiteX75" fmla="*/ 1555893 w 1981468"/>
                <a:gd name="connsiteY75" fmla="*/ 10291 h 1948346"/>
                <a:gd name="connsiteX76" fmla="*/ 1563071 w 1981468"/>
                <a:gd name="connsiteY76" fmla="*/ 24474 h 1948346"/>
                <a:gd name="connsiteX77" fmla="*/ 1564368 w 1981468"/>
                <a:gd name="connsiteY77" fmla="*/ 79650 h 1948346"/>
                <a:gd name="connsiteX78" fmla="*/ 1571719 w 1981468"/>
                <a:gd name="connsiteY78" fmla="*/ 91671 h 1948346"/>
                <a:gd name="connsiteX79" fmla="*/ 1564541 w 1981468"/>
                <a:gd name="connsiteY79" fmla="*/ 100751 h 1948346"/>
                <a:gd name="connsiteX80" fmla="*/ 1565924 w 1981468"/>
                <a:gd name="connsiteY80" fmla="*/ 122372 h 1948346"/>
                <a:gd name="connsiteX81" fmla="*/ 1576216 w 1981468"/>
                <a:gd name="connsiteY81" fmla="*/ 118912 h 1948346"/>
                <a:gd name="connsiteX82" fmla="*/ 1588669 w 1981468"/>
                <a:gd name="connsiteY82" fmla="*/ 128771 h 1948346"/>
                <a:gd name="connsiteX83" fmla="*/ 1611846 w 1981468"/>
                <a:gd name="connsiteY83" fmla="*/ 119518 h 1948346"/>
                <a:gd name="connsiteX84" fmla="*/ 1647909 w 1981468"/>
                <a:gd name="connsiteY84" fmla="*/ 127906 h 1948346"/>
                <a:gd name="connsiteX85" fmla="*/ 1665205 w 1981468"/>
                <a:gd name="connsiteY85" fmla="*/ 123323 h 1948346"/>
                <a:gd name="connsiteX86" fmla="*/ 1668665 w 1981468"/>
                <a:gd name="connsiteY86" fmla="*/ 113377 h 1948346"/>
                <a:gd name="connsiteX87" fmla="*/ 1692793 w 1981468"/>
                <a:gd name="connsiteY87" fmla="*/ 116664 h 1948346"/>
                <a:gd name="connsiteX88" fmla="*/ 1695820 w 1981468"/>
                <a:gd name="connsiteY88" fmla="*/ 103691 h 1948346"/>
                <a:gd name="connsiteX89" fmla="*/ 1720208 w 1981468"/>
                <a:gd name="connsiteY89" fmla="*/ 89163 h 1948346"/>
                <a:gd name="connsiteX90" fmla="*/ 1715624 w 1981468"/>
                <a:gd name="connsiteY90" fmla="*/ 72991 h 1948346"/>
                <a:gd name="connsiteX91" fmla="*/ 1734996 w 1981468"/>
                <a:gd name="connsiteY91" fmla="*/ 66764 h 1948346"/>
                <a:gd name="connsiteX92" fmla="*/ 1756616 w 1981468"/>
                <a:gd name="connsiteY92" fmla="*/ 27933 h 1948346"/>
                <a:gd name="connsiteX93" fmla="*/ 1782561 w 1981468"/>
                <a:gd name="connsiteY93" fmla="*/ 30441 h 1948346"/>
                <a:gd name="connsiteX94" fmla="*/ 1803144 w 1981468"/>
                <a:gd name="connsiteY94" fmla="*/ 49294 h 1948346"/>
                <a:gd name="connsiteX95" fmla="*/ 1779794 w 1981468"/>
                <a:gd name="connsiteY95" fmla="*/ 79044 h 1948346"/>
                <a:gd name="connsiteX96" fmla="*/ 1788615 w 1981468"/>
                <a:gd name="connsiteY96" fmla="*/ 86395 h 1948346"/>
                <a:gd name="connsiteX97" fmla="*/ 1788528 w 1981468"/>
                <a:gd name="connsiteY97" fmla="*/ 98589 h 1948346"/>
                <a:gd name="connsiteX98" fmla="*/ 1796139 w 1981468"/>
                <a:gd name="connsiteY98" fmla="*/ 98503 h 1948346"/>
                <a:gd name="connsiteX99" fmla="*/ 1795620 w 1981468"/>
                <a:gd name="connsiteY99" fmla="*/ 114502 h 1948346"/>
                <a:gd name="connsiteX100" fmla="*/ 1780486 w 1981468"/>
                <a:gd name="connsiteY100" fmla="*/ 129204 h 1948346"/>
                <a:gd name="connsiteX101" fmla="*/ 1782129 w 1981468"/>
                <a:gd name="connsiteY101" fmla="*/ 143819 h 1948346"/>
                <a:gd name="connsiteX102" fmla="*/ 1760335 w 1981468"/>
                <a:gd name="connsiteY102" fmla="*/ 172790 h 1948346"/>
                <a:gd name="connsiteX103" fmla="*/ 1742866 w 1981468"/>
                <a:gd name="connsiteY103" fmla="*/ 167602 h 1948346"/>
                <a:gd name="connsiteX104" fmla="*/ 1738023 w 1981468"/>
                <a:gd name="connsiteY104" fmla="*/ 180574 h 1948346"/>
                <a:gd name="connsiteX105" fmla="*/ 1726780 w 1981468"/>
                <a:gd name="connsiteY105" fmla="*/ 184725 h 1948346"/>
                <a:gd name="connsiteX106" fmla="*/ 1720035 w 1981468"/>
                <a:gd name="connsiteY106" fmla="*/ 220961 h 1948346"/>
                <a:gd name="connsiteX107" fmla="*/ 1708879 w 1981468"/>
                <a:gd name="connsiteY107" fmla="*/ 226409 h 1948346"/>
                <a:gd name="connsiteX108" fmla="*/ 1716403 w 1981468"/>
                <a:gd name="connsiteY108" fmla="*/ 231425 h 1948346"/>
                <a:gd name="connsiteX109" fmla="*/ 1712943 w 1981468"/>
                <a:gd name="connsiteY109" fmla="*/ 241025 h 1948346"/>
                <a:gd name="connsiteX110" fmla="*/ 1748055 w 1981468"/>
                <a:gd name="connsiteY110" fmla="*/ 253132 h 1948346"/>
                <a:gd name="connsiteX111" fmla="*/ 1770108 w 1981468"/>
                <a:gd name="connsiteY111" fmla="*/ 269737 h 1948346"/>
                <a:gd name="connsiteX112" fmla="*/ 1756876 w 1981468"/>
                <a:gd name="connsiteY112" fmla="*/ 279595 h 1948346"/>
                <a:gd name="connsiteX113" fmla="*/ 1747449 w 1981468"/>
                <a:gd name="connsiteY113" fmla="*/ 276309 h 1948346"/>
                <a:gd name="connsiteX114" fmla="*/ 1751774 w 1981468"/>
                <a:gd name="connsiteY114" fmla="*/ 312718 h 1948346"/>
                <a:gd name="connsiteX115" fmla="*/ 1739839 w 1981468"/>
                <a:gd name="connsiteY115" fmla="*/ 313583 h 1948346"/>
                <a:gd name="connsiteX116" fmla="*/ 1735169 w 1981468"/>
                <a:gd name="connsiteY116" fmla="*/ 302340 h 1948346"/>
                <a:gd name="connsiteX117" fmla="*/ 1730845 w 1981468"/>
                <a:gd name="connsiteY117" fmla="*/ 307529 h 1948346"/>
                <a:gd name="connsiteX118" fmla="*/ 1719775 w 1981468"/>
                <a:gd name="connsiteY118" fmla="*/ 302945 h 1948346"/>
                <a:gd name="connsiteX119" fmla="*/ 1739753 w 1981468"/>
                <a:gd name="connsiteY119" fmla="*/ 324047 h 1948346"/>
                <a:gd name="connsiteX120" fmla="*/ 1734045 w 1981468"/>
                <a:gd name="connsiteY120" fmla="*/ 356478 h 1948346"/>
                <a:gd name="connsiteX121" fmla="*/ 1766130 w 1981468"/>
                <a:gd name="connsiteY121" fmla="*/ 344543 h 1948346"/>
                <a:gd name="connsiteX122" fmla="*/ 1765351 w 1981468"/>
                <a:gd name="connsiteY122" fmla="*/ 351980 h 1948346"/>
                <a:gd name="connsiteX123" fmla="*/ 1777026 w 1981468"/>
                <a:gd name="connsiteY123" fmla="*/ 356823 h 1948346"/>
                <a:gd name="connsiteX124" fmla="*/ 1799425 w 1981468"/>
                <a:gd name="connsiteY124" fmla="*/ 352759 h 1948346"/>
                <a:gd name="connsiteX125" fmla="*/ 1812657 w 1981468"/>
                <a:gd name="connsiteY125" fmla="*/ 361407 h 1948346"/>
                <a:gd name="connsiteX126" fmla="*/ 1815510 w 1981468"/>
                <a:gd name="connsiteY126" fmla="*/ 370488 h 1948346"/>
                <a:gd name="connsiteX127" fmla="*/ 1801674 w 1981468"/>
                <a:gd name="connsiteY127" fmla="*/ 392714 h 1948346"/>
                <a:gd name="connsiteX128" fmla="*/ 1813089 w 1981468"/>
                <a:gd name="connsiteY128" fmla="*/ 390205 h 1948346"/>
                <a:gd name="connsiteX129" fmla="*/ 1834796 w 1981468"/>
                <a:gd name="connsiteY129" fmla="*/ 415199 h 1948346"/>
                <a:gd name="connsiteX130" fmla="*/ 1823294 w 1981468"/>
                <a:gd name="connsiteY130" fmla="*/ 425404 h 1948346"/>
                <a:gd name="connsiteX131" fmla="*/ 1824418 w 1981468"/>
                <a:gd name="connsiteY131" fmla="*/ 446246 h 1948346"/>
                <a:gd name="connsiteX132" fmla="*/ 1835747 w 1981468"/>
                <a:gd name="connsiteY132" fmla="*/ 466396 h 1948346"/>
                <a:gd name="connsiteX133" fmla="*/ 1827359 w 1981468"/>
                <a:gd name="connsiteY133" fmla="*/ 474612 h 1948346"/>
                <a:gd name="connsiteX134" fmla="*/ 1835574 w 1981468"/>
                <a:gd name="connsiteY134" fmla="*/ 481011 h 1948346"/>
                <a:gd name="connsiteX135" fmla="*/ 1824332 w 1981468"/>
                <a:gd name="connsiteY135" fmla="*/ 494935 h 1948346"/>
                <a:gd name="connsiteX136" fmla="*/ 1830299 w 1981468"/>
                <a:gd name="connsiteY136" fmla="*/ 508685 h 1948346"/>
                <a:gd name="connsiteX137" fmla="*/ 1842579 w 1981468"/>
                <a:gd name="connsiteY137" fmla="*/ 512923 h 1948346"/>
                <a:gd name="connsiteX138" fmla="*/ 1847595 w 1981468"/>
                <a:gd name="connsiteY138" fmla="*/ 501075 h 1948346"/>
                <a:gd name="connsiteX139" fmla="*/ 1879075 w 1981468"/>
                <a:gd name="connsiteY139" fmla="*/ 501940 h 1948346"/>
                <a:gd name="connsiteX140" fmla="*/ 1884696 w 1981468"/>
                <a:gd name="connsiteY140" fmla="*/ 514220 h 1948346"/>
                <a:gd name="connsiteX141" fmla="*/ 1872934 w 1981468"/>
                <a:gd name="connsiteY141" fmla="*/ 524944 h 1948346"/>
                <a:gd name="connsiteX142" fmla="*/ 1880199 w 1981468"/>
                <a:gd name="connsiteY142" fmla="*/ 527884 h 1948346"/>
                <a:gd name="connsiteX143" fmla="*/ 1878556 w 1981468"/>
                <a:gd name="connsiteY143" fmla="*/ 538435 h 1948346"/>
                <a:gd name="connsiteX144" fmla="*/ 1915743 w 1981468"/>
                <a:gd name="connsiteY144" fmla="*/ 559883 h 1948346"/>
                <a:gd name="connsiteX145" fmla="*/ 1917386 w 1981468"/>
                <a:gd name="connsiteY145" fmla="*/ 583578 h 1948346"/>
                <a:gd name="connsiteX146" fmla="*/ 1906749 w 1981468"/>
                <a:gd name="connsiteY146" fmla="*/ 607707 h 1948346"/>
                <a:gd name="connsiteX147" fmla="*/ 1927245 w 1981468"/>
                <a:gd name="connsiteY147" fmla="*/ 598021 h 1948346"/>
                <a:gd name="connsiteX148" fmla="*/ 1951287 w 1981468"/>
                <a:gd name="connsiteY148" fmla="*/ 606323 h 1948346"/>
                <a:gd name="connsiteX149" fmla="*/ 1981469 w 1981468"/>
                <a:gd name="connsiteY149" fmla="*/ 601394 h 1948346"/>
                <a:gd name="connsiteX150" fmla="*/ 1966681 w 1981468"/>
                <a:gd name="connsiteY150" fmla="*/ 618863 h 1948346"/>
                <a:gd name="connsiteX151" fmla="*/ 1971178 w 1981468"/>
                <a:gd name="connsiteY151" fmla="*/ 628290 h 1948346"/>
                <a:gd name="connsiteX152" fmla="*/ 1963308 w 1981468"/>
                <a:gd name="connsiteY152" fmla="*/ 642300 h 1948346"/>
                <a:gd name="connsiteX153" fmla="*/ 1973772 w 1981468"/>
                <a:gd name="connsiteY153" fmla="*/ 660634 h 1948346"/>
                <a:gd name="connsiteX154" fmla="*/ 1934423 w 1981468"/>
                <a:gd name="connsiteY154" fmla="*/ 705950 h 1948346"/>
                <a:gd name="connsiteX155" fmla="*/ 1945060 w 1981468"/>
                <a:gd name="connsiteY155" fmla="*/ 715550 h 1948346"/>
                <a:gd name="connsiteX156" fmla="*/ 1941082 w 1981468"/>
                <a:gd name="connsiteY156" fmla="*/ 727225 h 1948346"/>
                <a:gd name="connsiteX157" fmla="*/ 1949038 w 1981468"/>
                <a:gd name="connsiteY157" fmla="*/ 743137 h 1948346"/>
                <a:gd name="connsiteX158" fmla="*/ 1934423 w 1981468"/>
                <a:gd name="connsiteY158" fmla="*/ 788627 h 1948346"/>
                <a:gd name="connsiteX159" fmla="*/ 1976453 w 1981468"/>
                <a:gd name="connsiteY159" fmla="*/ 791653 h 1948346"/>
                <a:gd name="connsiteX160" fmla="*/ 1976453 w 1981468"/>
                <a:gd name="connsiteY160" fmla="*/ 791653 h 1948346"/>
                <a:gd name="connsiteX161" fmla="*/ 1960540 w 1981468"/>
                <a:gd name="connsiteY161" fmla="*/ 806615 h 1948346"/>
                <a:gd name="connsiteX162" fmla="*/ 1913667 w 1981468"/>
                <a:gd name="connsiteY162" fmla="*/ 820106 h 1948346"/>
                <a:gd name="connsiteX163" fmla="*/ 1932780 w 1981468"/>
                <a:gd name="connsiteY163" fmla="*/ 840862 h 1948346"/>
                <a:gd name="connsiteX164" fmla="*/ 1901733 w 1981468"/>
                <a:gd name="connsiteY164" fmla="*/ 875022 h 1948346"/>
                <a:gd name="connsiteX165" fmla="*/ 1897322 w 1981468"/>
                <a:gd name="connsiteY165" fmla="*/ 909269 h 1948346"/>
                <a:gd name="connsiteX166" fmla="*/ 1883399 w 1981468"/>
                <a:gd name="connsiteY166" fmla="*/ 908923 h 1948346"/>
                <a:gd name="connsiteX167" fmla="*/ 1873194 w 1981468"/>
                <a:gd name="connsiteY167" fmla="*/ 922500 h 1948346"/>
                <a:gd name="connsiteX168" fmla="*/ 1851487 w 1981468"/>
                <a:gd name="connsiteY168" fmla="*/ 930197 h 1948346"/>
                <a:gd name="connsiteX169" fmla="*/ 1846990 w 1981468"/>
                <a:gd name="connsiteY169" fmla="*/ 957352 h 1948346"/>
                <a:gd name="connsiteX170" fmla="*/ 1829002 w 1981468"/>
                <a:gd name="connsiteY170" fmla="*/ 951558 h 1948346"/>
                <a:gd name="connsiteX171" fmla="*/ 1815683 w 1981468"/>
                <a:gd name="connsiteY171" fmla="*/ 971362 h 1948346"/>
                <a:gd name="connsiteX172" fmla="*/ 1803057 w 1981468"/>
                <a:gd name="connsiteY172" fmla="*/ 965136 h 1948346"/>
                <a:gd name="connsiteX173" fmla="*/ 1780572 w 1981468"/>
                <a:gd name="connsiteY173" fmla="*/ 970152 h 1948346"/>
                <a:gd name="connsiteX174" fmla="*/ 1771059 w 1981468"/>
                <a:gd name="connsiteY174" fmla="*/ 951731 h 1948346"/>
                <a:gd name="connsiteX175" fmla="*/ 1778150 w 1981468"/>
                <a:gd name="connsiteY175" fmla="*/ 925527 h 1948346"/>
                <a:gd name="connsiteX176" fmla="*/ 1770194 w 1981468"/>
                <a:gd name="connsiteY176" fmla="*/ 918436 h 1948346"/>
                <a:gd name="connsiteX177" fmla="*/ 1749438 w 1981468"/>
                <a:gd name="connsiteY177" fmla="*/ 919041 h 1948346"/>
                <a:gd name="connsiteX178" fmla="*/ 1738023 w 1981468"/>
                <a:gd name="connsiteY178" fmla="*/ 905463 h 1948346"/>
                <a:gd name="connsiteX179" fmla="*/ 1667800 w 1981468"/>
                <a:gd name="connsiteY179" fmla="*/ 937462 h 1948346"/>
                <a:gd name="connsiteX180" fmla="*/ 1683280 w 1981468"/>
                <a:gd name="connsiteY180" fmla="*/ 966865 h 1948346"/>
                <a:gd name="connsiteX181" fmla="*/ 1683453 w 1981468"/>
                <a:gd name="connsiteY181" fmla="*/ 982605 h 1948346"/>
                <a:gd name="connsiteX182" fmla="*/ 1698674 w 1981468"/>
                <a:gd name="connsiteY182" fmla="*/ 985373 h 1948346"/>
                <a:gd name="connsiteX183" fmla="*/ 1693658 w 1981468"/>
                <a:gd name="connsiteY183" fmla="*/ 1019101 h 1948346"/>
                <a:gd name="connsiteX184" fmla="*/ 1667800 w 1981468"/>
                <a:gd name="connsiteY184" fmla="*/ 1015987 h 1948346"/>
                <a:gd name="connsiteX185" fmla="*/ 1647736 w 1981468"/>
                <a:gd name="connsiteY185" fmla="*/ 1029392 h 1948346"/>
                <a:gd name="connsiteX186" fmla="*/ 1637877 w 1981468"/>
                <a:gd name="connsiteY186" fmla="*/ 1019619 h 1948346"/>
                <a:gd name="connsiteX187" fmla="*/ 1619024 w 1981468"/>
                <a:gd name="connsiteY187" fmla="*/ 1017803 h 1948346"/>
                <a:gd name="connsiteX188" fmla="*/ 1579588 w 1981468"/>
                <a:gd name="connsiteY188" fmla="*/ 1033975 h 1948346"/>
                <a:gd name="connsiteX189" fmla="*/ 1559092 w 1981468"/>
                <a:gd name="connsiteY189" fmla="*/ 1030257 h 1948346"/>
                <a:gd name="connsiteX190" fmla="*/ 1549493 w 1981468"/>
                <a:gd name="connsiteY190" fmla="*/ 1035359 h 1948346"/>
                <a:gd name="connsiteX191" fmla="*/ 1552087 w 1981468"/>
                <a:gd name="connsiteY191" fmla="*/ 1045304 h 1948346"/>
                <a:gd name="connsiteX192" fmla="*/ 1539634 w 1981468"/>
                <a:gd name="connsiteY192" fmla="*/ 1049369 h 1948346"/>
                <a:gd name="connsiteX193" fmla="*/ 1537126 w 1981468"/>
                <a:gd name="connsiteY193" fmla="*/ 1063033 h 1948346"/>
                <a:gd name="connsiteX194" fmla="*/ 1527527 w 1981468"/>
                <a:gd name="connsiteY194" fmla="*/ 1059228 h 1948346"/>
                <a:gd name="connsiteX195" fmla="*/ 1518273 w 1981468"/>
                <a:gd name="connsiteY195" fmla="*/ 1065974 h 1948346"/>
                <a:gd name="connsiteX196" fmla="*/ 1483594 w 1981468"/>
                <a:gd name="connsiteY196" fmla="*/ 1117603 h 1948346"/>
                <a:gd name="connsiteX197" fmla="*/ 1504782 w 1981468"/>
                <a:gd name="connsiteY197" fmla="*/ 1144153 h 1948346"/>
                <a:gd name="connsiteX198" fmla="*/ 1557882 w 1981468"/>
                <a:gd name="connsiteY198" fmla="*/ 1118727 h 1948346"/>
                <a:gd name="connsiteX199" fmla="*/ 1574400 w 1981468"/>
                <a:gd name="connsiteY199" fmla="*/ 1120803 h 1948346"/>
                <a:gd name="connsiteX200" fmla="*/ 1582356 w 1981468"/>
                <a:gd name="connsiteY200" fmla="*/ 1130748 h 1948346"/>
                <a:gd name="connsiteX201" fmla="*/ 1577513 w 1981468"/>
                <a:gd name="connsiteY201" fmla="*/ 1140607 h 1948346"/>
                <a:gd name="connsiteX202" fmla="*/ 1585037 w 1981468"/>
                <a:gd name="connsiteY202" fmla="*/ 1168973 h 1948346"/>
                <a:gd name="connsiteX203" fmla="*/ 1599479 w 1981468"/>
                <a:gd name="connsiteY203" fmla="*/ 1177708 h 1948346"/>
                <a:gd name="connsiteX204" fmla="*/ 1588496 w 1981468"/>
                <a:gd name="connsiteY204" fmla="*/ 1186616 h 1948346"/>
                <a:gd name="connsiteX205" fmla="*/ 1594463 w 1981468"/>
                <a:gd name="connsiteY205" fmla="*/ 1205642 h 1948346"/>
                <a:gd name="connsiteX206" fmla="*/ 1560217 w 1981468"/>
                <a:gd name="connsiteY206" fmla="*/ 1240494 h 1948346"/>
                <a:gd name="connsiteX207" fmla="*/ 1560822 w 1981468"/>
                <a:gd name="connsiteY207" fmla="*/ 1252774 h 1948346"/>
                <a:gd name="connsiteX208" fmla="*/ 1560822 w 1981468"/>
                <a:gd name="connsiteY208" fmla="*/ 1252774 h 1948346"/>
                <a:gd name="connsiteX209" fmla="*/ 1562898 w 1981468"/>
                <a:gd name="connsiteY209" fmla="*/ 1252774 h 1948346"/>
                <a:gd name="connsiteX210" fmla="*/ 1562898 w 1981468"/>
                <a:gd name="connsiteY210" fmla="*/ 1252774 h 1948346"/>
                <a:gd name="connsiteX211" fmla="*/ 1573535 w 1981468"/>
                <a:gd name="connsiteY211" fmla="*/ 1264536 h 1948346"/>
                <a:gd name="connsiteX212" fmla="*/ 1553644 w 1981468"/>
                <a:gd name="connsiteY212" fmla="*/ 1266265 h 1948346"/>
                <a:gd name="connsiteX213" fmla="*/ 1538510 w 1981468"/>
                <a:gd name="connsiteY213" fmla="*/ 1277854 h 1948346"/>
                <a:gd name="connsiteX214" fmla="*/ 1484026 w 1981468"/>
                <a:gd name="connsiteY214" fmla="*/ 1270503 h 1948346"/>
                <a:gd name="connsiteX215" fmla="*/ 1467422 w 1981468"/>
                <a:gd name="connsiteY215" fmla="*/ 1275692 h 1948346"/>
                <a:gd name="connsiteX216" fmla="*/ 1453412 w 1981468"/>
                <a:gd name="connsiteY216" fmla="*/ 1290653 h 1948346"/>
                <a:gd name="connsiteX217" fmla="*/ 1466903 w 1981468"/>
                <a:gd name="connsiteY217" fmla="*/ 1305096 h 1948346"/>
                <a:gd name="connsiteX218" fmla="*/ 1454882 w 1981468"/>
                <a:gd name="connsiteY218" fmla="*/ 1325073 h 1948346"/>
                <a:gd name="connsiteX219" fmla="*/ 1462579 w 1981468"/>
                <a:gd name="connsiteY219" fmla="*/ 1322392 h 1948346"/>
                <a:gd name="connsiteX220" fmla="*/ 1472611 w 1981468"/>
                <a:gd name="connsiteY220" fmla="*/ 1343666 h 1948346"/>
                <a:gd name="connsiteX221" fmla="*/ 1438191 w 1981468"/>
                <a:gd name="connsiteY221" fmla="*/ 1381286 h 1948346"/>
                <a:gd name="connsiteX222" fmla="*/ 1440007 w 1981468"/>
                <a:gd name="connsiteY222" fmla="*/ 1387599 h 1948346"/>
                <a:gd name="connsiteX223" fmla="*/ 1429110 w 1981468"/>
                <a:gd name="connsiteY223" fmla="*/ 1390453 h 1948346"/>
                <a:gd name="connsiteX224" fmla="*/ 1424527 w 1981468"/>
                <a:gd name="connsiteY224" fmla="*/ 1412073 h 1948346"/>
                <a:gd name="connsiteX225" fmla="*/ 1430062 w 1981468"/>
                <a:gd name="connsiteY225" fmla="*/ 1431445 h 1948346"/>
                <a:gd name="connsiteX226" fmla="*/ 1414754 w 1981468"/>
                <a:gd name="connsiteY226" fmla="*/ 1432483 h 1948346"/>
                <a:gd name="connsiteX227" fmla="*/ 1374281 w 1981468"/>
                <a:gd name="connsiteY227" fmla="*/ 1481864 h 1948346"/>
                <a:gd name="connsiteX228" fmla="*/ 1345309 w 1981468"/>
                <a:gd name="connsiteY228" fmla="*/ 1481864 h 1948346"/>
                <a:gd name="connsiteX229" fmla="*/ 1337094 w 1981468"/>
                <a:gd name="connsiteY229" fmla="*/ 1463789 h 1948346"/>
                <a:gd name="connsiteX230" fmla="*/ 1323516 w 1981468"/>
                <a:gd name="connsiteY230" fmla="*/ 1464741 h 1948346"/>
                <a:gd name="connsiteX231" fmla="*/ 1253725 w 1981468"/>
                <a:gd name="connsiteY231" fmla="*/ 1543007 h 1948346"/>
                <a:gd name="connsiteX232" fmla="*/ 1253725 w 1981468"/>
                <a:gd name="connsiteY232" fmla="*/ 1543007 h 1948346"/>
                <a:gd name="connsiteX233" fmla="*/ 1250266 w 1981468"/>
                <a:gd name="connsiteY233" fmla="*/ 1544131 h 1948346"/>
                <a:gd name="connsiteX234" fmla="*/ 1250266 w 1981468"/>
                <a:gd name="connsiteY234" fmla="*/ 1544131 h 1948346"/>
                <a:gd name="connsiteX235" fmla="*/ 1248104 w 1981468"/>
                <a:gd name="connsiteY235" fmla="*/ 1553039 h 1948346"/>
                <a:gd name="connsiteX236" fmla="*/ 1268773 w 1981468"/>
                <a:gd name="connsiteY236" fmla="*/ 1592215 h 1948346"/>
                <a:gd name="connsiteX237" fmla="*/ 1245164 w 1981468"/>
                <a:gd name="connsiteY237" fmla="*/ 1634418 h 1948346"/>
                <a:gd name="connsiteX238" fmla="*/ 1245164 w 1981468"/>
                <a:gd name="connsiteY238" fmla="*/ 1634418 h 1948346"/>
                <a:gd name="connsiteX239" fmla="*/ 1219479 w 1981468"/>
                <a:gd name="connsiteY239" fmla="*/ 1616084 h 1948346"/>
                <a:gd name="connsiteX240" fmla="*/ 1209360 w 1981468"/>
                <a:gd name="connsiteY240" fmla="*/ 1625597 h 1948346"/>
                <a:gd name="connsiteX241" fmla="*/ 1198809 w 1981468"/>
                <a:gd name="connsiteY241" fmla="*/ 1624040 h 1948346"/>
                <a:gd name="connsiteX242" fmla="*/ 1197599 w 1981468"/>
                <a:gd name="connsiteY242" fmla="*/ 1597490 h 1948346"/>
                <a:gd name="connsiteX243" fmla="*/ 1158855 w 1981468"/>
                <a:gd name="connsiteY243" fmla="*/ 1556238 h 1948346"/>
                <a:gd name="connsiteX244" fmla="*/ 1163957 w 1981468"/>
                <a:gd name="connsiteY244" fmla="*/ 1513344 h 1948346"/>
                <a:gd name="connsiteX245" fmla="*/ 1159028 w 1981468"/>
                <a:gd name="connsiteY245" fmla="*/ 1495009 h 1948346"/>
                <a:gd name="connsiteX246" fmla="*/ 1152715 w 1981468"/>
                <a:gd name="connsiteY246" fmla="*/ 1488523 h 1948346"/>
                <a:gd name="connsiteX247" fmla="*/ 1129970 w 1981468"/>
                <a:gd name="connsiteY247" fmla="*/ 1495615 h 1948346"/>
                <a:gd name="connsiteX248" fmla="*/ 1111722 w 1981468"/>
                <a:gd name="connsiteY248" fmla="*/ 1469584 h 1948346"/>
                <a:gd name="connsiteX249" fmla="*/ 1081627 w 1981468"/>
                <a:gd name="connsiteY249" fmla="*/ 1463011 h 1948346"/>
                <a:gd name="connsiteX250" fmla="*/ 1093821 w 1981468"/>
                <a:gd name="connsiteY250" fmla="*/ 1423316 h 1948346"/>
                <a:gd name="connsiteX251" fmla="*/ 1062168 w 1981468"/>
                <a:gd name="connsiteY251" fmla="*/ 1410690 h 1948346"/>
                <a:gd name="connsiteX252" fmla="*/ 1047380 w 1981468"/>
                <a:gd name="connsiteY252" fmla="*/ 1426775 h 1948346"/>
                <a:gd name="connsiteX253" fmla="*/ 1030776 w 1981468"/>
                <a:gd name="connsiteY253" fmla="*/ 1431878 h 1948346"/>
                <a:gd name="connsiteX254" fmla="*/ 1044267 w 1981468"/>
                <a:gd name="connsiteY254" fmla="*/ 1446839 h 1948346"/>
                <a:gd name="connsiteX255" fmla="*/ 1038645 w 1981468"/>
                <a:gd name="connsiteY255" fmla="*/ 1476675 h 1948346"/>
                <a:gd name="connsiteX256" fmla="*/ 1045650 w 1981468"/>
                <a:gd name="connsiteY256" fmla="*/ 1495701 h 1948346"/>
                <a:gd name="connsiteX257" fmla="*/ 1027143 w 1981468"/>
                <a:gd name="connsiteY257" fmla="*/ 1490426 h 1948346"/>
                <a:gd name="connsiteX258" fmla="*/ 1012614 w 1981468"/>
                <a:gd name="connsiteY258" fmla="*/ 1511181 h 1948346"/>
                <a:gd name="connsiteX259" fmla="*/ 989437 w 1981468"/>
                <a:gd name="connsiteY259" fmla="*/ 1516630 h 1948346"/>
                <a:gd name="connsiteX260" fmla="*/ 1000075 w 1981468"/>
                <a:gd name="connsiteY260" fmla="*/ 1527094 h 1948346"/>
                <a:gd name="connsiteX261" fmla="*/ 995404 w 1981468"/>
                <a:gd name="connsiteY261" fmla="*/ 1550877 h 1948346"/>
                <a:gd name="connsiteX262" fmla="*/ 986410 w 1981468"/>
                <a:gd name="connsiteY262" fmla="*/ 1562206 h 1948346"/>
                <a:gd name="connsiteX263" fmla="*/ 956055 w 1981468"/>
                <a:gd name="connsiteY263" fmla="*/ 1564627 h 1948346"/>
                <a:gd name="connsiteX264" fmla="*/ 951731 w 1981468"/>
                <a:gd name="connsiteY264" fmla="*/ 1587285 h 1948346"/>
                <a:gd name="connsiteX265" fmla="*/ 928554 w 1981468"/>
                <a:gd name="connsiteY265" fmla="*/ 1581405 h 1948346"/>
                <a:gd name="connsiteX266" fmla="*/ 912382 w 1981468"/>
                <a:gd name="connsiteY266" fmla="*/ 1589447 h 1948346"/>
                <a:gd name="connsiteX267" fmla="*/ 912296 w 1981468"/>
                <a:gd name="connsiteY267" fmla="*/ 1596539 h 1948346"/>
                <a:gd name="connsiteX268" fmla="*/ 864644 w 1981468"/>
                <a:gd name="connsiteY268" fmla="*/ 1612970 h 1948346"/>
                <a:gd name="connsiteX269" fmla="*/ 831868 w 1981468"/>
                <a:gd name="connsiteY269" fmla="*/ 1605620 h 1948346"/>
                <a:gd name="connsiteX270" fmla="*/ 822355 w 1981468"/>
                <a:gd name="connsiteY270" fmla="*/ 1623781 h 1948346"/>
                <a:gd name="connsiteX271" fmla="*/ 830484 w 1981468"/>
                <a:gd name="connsiteY271" fmla="*/ 1637964 h 1948346"/>
                <a:gd name="connsiteX272" fmla="*/ 820625 w 1981468"/>
                <a:gd name="connsiteY272" fmla="*/ 1654655 h 1948346"/>
                <a:gd name="connsiteX273" fmla="*/ 823565 w 1981468"/>
                <a:gd name="connsiteY273" fmla="*/ 1664687 h 1948346"/>
                <a:gd name="connsiteX274" fmla="*/ 810247 w 1981468"/>
                <a:gd name="connsiteY274" fmla="*/ 1674372 h 1948346"/>
                <a:gd name="connsiteX275" fmla="*/ 742705 w 1981468"/>
                <a:gd name="connsiteY275" fmla="*/ 1688210 h 1948346"/>
                <a:gd name="connsiteX276" fmla="*/ 736305 w 1981468"/>
                <a:gd name="connsiteY276" fmla="*/ 1666416 h 1948346"/>
                <a:gd name="connsiteX277" fmla="*/ 729473 w 1981468"/>
                <a:gd name="connsiteY277" fmla="*/ 1688123 h 1948346"/>
                <a:gd name="connsiteX278" fmla="*/ 720133 w 1981468"/>
                <a:gd name="connsiteY278" fmla="*/ 1697636 h 1948346"/>
                <a:gd name="connsiteX279" fmla="*/ 710015 w 1981468"/>
                <a:gd name="connsiteY279" fmla="*/ 1696166 h 1948346"/>
                <a:gd name="connsiteX280" fmla="*/ 706296 w 1981468"/>
                <a:gd name="connsiteY280" fmla="*/ 1708187 h 1948346"/>
                <a:gd name="connsiteX281" fmla="*/ 688913 w 1981468"/>
                <a:gd name="connsiteY281" fmla="*/ 1697895 h 1948346"/>
                <a:gd name="connsiteX282" fmla="*/ 674644 w 1981468"/>
                <a:gd name="connsiteY282" fmla="*/ 1720640 h 1948346"/>
                <a:gd name="connsiteX283" fmla="*/ 655964 w 1981468"/>
                <a:gd name="connsiteY283" fmla="*/ 1703171 h 1948346"/>
                <a:gd name="connsiteX284" fmla="*/ 623966 w 1981468"/>
                <a:gd name="connsiteY284" fmla="*/ 1739061 h 1948346"/>
                <a:gd name="connsiteX285" fmla="*/ 610474 w 1981468"/>
                <a:gd name="connsiteY285" fmla="*/ 1746152 h 1948346"/>
                <a:gd name="connsiteX286" fmla="*/ 586692 w 1981468"/>
                <a:gd name="connsiteY286" fmla="*/ 1742693 h 1948346"/>
                <a:gd name="connsiteX287" fmla="*/ 587038 w 1981468"/>
                <a:gd name="connsiteY287" fmla="*/ 1765611 h 1948346"/>
                <a:gd name="connsiteX288" fmla="*/ 560229 w 1981468"/>
                <a:gd name="connsiteY288" fmla="*/ 1771059 h 1948346"/>
                <a:gd name="connsiteX289" fmla="*/ 568012 w 1981468"/>
                <a:gd name="connsiteY289" fmla="*/ 1779621 h 1948346"/>
                <a:gd name="connsiteX290" fmla="*/ 563428 w 1981468"/>
                <a:gd name="connsiteY290" fmla="*/ 1788788 h 1948346"/>
                <a:gd name="connsiteX291" fmla="*/ 572422 w 1981468"/>
                <a:gd name="connsiteY291" fmla="*/ 1792247 h 1948346"/>
                <a:gd name="connsiteX292" fmla="*/ 570174 w 1981468"/>
                <a:gd name="connsiteY292" fmla="*/ 1821737 h 1948346"/>
                <a:gd name="connsiteX293" fmla="*/ 546737 w 1981468"/>
                <a:gd name="connsiteY293" fmla="*/ 1835488 h 1948346"/>
                <a:gd name="connsiteX294" fmla="*/ 522004 w 1981468"/>
                <a:gd name="connsiteY294" fmla="*/ 1818797 h 1948346"/>
                <a:gd name="connsiteX295" fmla="*/ 515258 w 1981468"/>
                <a:gd name="connsiteY295" fmla="*/ 1801760 h 1948346"/>
                <a:gd name="connsiteX296" fmla="*/ 484557 w 1981468"/>
                <a:gd name="connsiteY296" fmla="*/ 1818019 h 1948346"/>
                <a:gd name="connsiteX297" fmla="*/ 496146 w 1981468"/>
                <a:gd name="connsiteY297" fmla="*/ 1830386 h 1948346"/>
                <a:gd name="connsiteX298" fmla="*/ 483692 w 1981468"/>
                <a:gd name="connsiteY298" fmla="*/ 1846039 h 1948346"/>
                <a:gd name="connsiteX299" fmla="*/ 499086 w 1981468"/>
                <a:gd name="connsiteY299" fmla="*/ 1850882 h 1948346"/>
                <a:gd name="connsiteX300" fmla="*/ 505659 w 1981468"/>
                <a:gd name="connsiteY300" fmla="*/ 1862989 h 1948346"/>
                <a:gd name="connsiteX301" fmla="*/ 498481 w 1981468"/>
                <a:gd name="connsiteY301" fmla="*/ 1887377 h 1948346"/>
                <a:gd name="connsiteX302" fmla="*/ 516296 w 1981468"/>
                <a:gd name="connsiteY302" fmla="*/ 1908219 h 1948346"/>
                <a:gd name="connsiteX303" fmla="*/ 514480 w 1981468"/>
                <a:gd name="connsiteY303" fmla="*/ 1915397 h 1948346"/>
                <a:gd name="connsiteX304" fmla="*/ 503237 w 1981468"/>
                <a:gd name="connsiteY304" fmla="*/ 1912457 h 1948346"/>
                <a:gd name="connsiteX305" fmla="*/ 460775 w 1981468"/>
                <a:gd name="connsiteY305" fmla="*/ 1936412 h 1948346"/>
                <a:gd name="connsiteX306" fmla="*/ 442959 w 1981468"/>
                <a:gd name="connsiteY306" fmla="*/ 1906835 h 1948346"/>
                <a:gd name="connsiteX307" fmla="*/ 426009 w 1981468"/>
                <a:gd name="connsiteY307" fmla="*/ 1929493 h 1948346"/>
                <a:gd name="connsiteX308" fmla="*/ 416496 w 1981468"/>
                <a:gd name="connsiteY308" fmla="*/ 1920672 h 1948346"/>
                <a:gd name="connsiteX309" fmla="*/ 419177 w 1981468"/>
                <a:gd name="connsiteY309" fmla="*/ 1904068 h 1948346"/>
                <a:gd name="connsiteX310" fmla="*/ 407156 w 1981468"/>
                <a:gd name="connsiteY310" fmla="*/ 1903117 h 1948346"/>
                <a:gd name="connsiteX311" fmla="*/ 406118 w 1981468"/>
                <a:gd name="connsiteY311" fmla="*/ 1892133 h 1948346"/>
                <a:gd name="connsiteX312" fmla="*/ 353624 w 1981468"/>
                <a:gd name="connsiteY312" fmla="*/ 1916089 h 1948346"/>
                <a:gd name="connsiteX313" fmla="*/ 340824 w 1981468"/>
                <a:gd name="connsiteY313" fmla="*/ 1934596 h 1948346"/>
                <a:gd name="connsiteX314" fmla="*/ 323615 w 1981468"/>
                <a:gd name="connsiteY314" fmla="*/ 1936239 h 1948346"/>
                <a:gd name="connsiteX315" fmla="*/ 327506 w 1981468"/>
                <a:gd name="connsiteY315" fmla="*/ 1915137 h 1948346"/>
                <a:gd name="connsiteX316" fmla="*/ 319463 w 1981468"/>
                <a:gd name="connsiteY316" fmla="*/ 1906230 h 1948346"/>
                <a:gd name="connsiteX317" fmla="*/ 311421 w 1981468"/>
                <a:gd name="connsiteY317" fmla="*/ 1913840 h 1948346"/>
                <a:gd name="connsiteX318" fmla="*/ 301735 w 1981468"/>
                <a:gd name="connsiteY318" fmla="*/ 1891009 h 1948346"/>
                <a:gd name="connsiteX319" fmla="*/ 287292 w 1981468"/>
                <a:gd name="connsiteY319" fmla="*/ 1895247 h 1948346"/>
                <a:gd name="connsiteX320" fmla="*/ 292049 w 1981468"/>
                <a:gd name="connsiteY320" fmla="*/ 1914705 h 1948346"/>
                <a:gd name="connsiteX321" fmla="*/ 298362 w 1981468"/>
                <a:gd name="connsiteY321" fmla="*/ 1913494 h 1948346"/>
                <a:gd name="connsiteX322" fmla="*/ 299140 w 1981468"/>
                <a:gd name="connsiteY322" fmla="*/ 1934164 h 1948346"/>
                <a:gd name="connsiteX323" fmla="*/ 308307 w 1981468"/>
                <a:gd name="connsiteY323" fmla="*/ 1939439 h 1948346"/>
                <a:gd name="connsiteX324" fmla="*/ 308653 w 1981468"/>
                <a:gd name="connsiteY324" fmla="*/ 1947914 h 1948346"/>
                <a:gd name="connsiteX325" fmla="*/ 297238 w 1981468"/>
                <a:gd name="connsiteY325" fmla="*/ 1948346 h 1948346"/>
                <a:gd name="connsiteX326" fmla="*/ 297238 w 1981468"/>
                <a:gd name="connsiteY326" fmla="*/ 1948346 h 1948346"/>
                <a:gd name="connsiteX327" fmla="*/ 294297 w 1981468"/>
                <a:gd name="connsiteY327" fmla="*/ 1929321 h 1948346"/>
                <a:gd name="connsiteX328" fmla="*/ 262558 w 1981468"/>
                <a:gd name="connsiteY328" fmla="*/ 1898706 h 1948346"/>
                <a:gd name="connsiteX329" fmla="*/ 281930 w 1981468"/>
                <a:gd name="connsiteY329" fmla="*/ 1850103 h 1948346"/>
                <a:gd name="connsiteX330" fmla="*/ 279509 w 1981468"/>
                <a:gd name="connsiteY330" fmla="*/ 1834277 h 1948346"/>
                <a:gd name="connsiteX331" fmla="*/ 262213 w 1981468"/>
                <a:gd name="connsiteY331" fmla="*/ 1827445 h 1948346"/>
                <a:gd name="connsiteX332" fmla="*/ 267834 w 1981468"/>
                <a:gd name="connsiteY332" fmla="*/ 1804528 h 1948346"/>
                <a:gd name="connsiteX333" fmla="*/ 223555 w 1981468"/>
                <a:gd name="connsiteY333" fmla="*/ 1790258 h 1948346"/>
                <a:gd name="connsiteX334" fmla="*/ 199254 w 1981468"/>
                <a:gd name="connsiteY334" fmla="*/ 1798820 h 1948346"/>
                <a:gd name="connsiteX335" fmla="*/ 189308 w 1981468"/>
                <a:gd name="connsiteY335" fmla="*/ 1776680 h 1948346"/>
                <a:gd name="connsiteX336" fmla="*/ 178585 w 1981468"/>
                <a:gd name="connsiteY336" fmla="*/ 1771751 h 1948346"/>
                <a:gd name="connsiteX337" fmla="*/ 182736 w 1981468"/>
                <a:gd name="connsiteY337" fmla="*/ 1762843 h 1948346"/>
                <a:gd name="connsiteX338" fmla="*/ 172963 w 1981468"/>
                <a:gd name="connsiteY338" fmla="*/ 1758346 h 1948346"/>
                <a:gd name="connsiteX339" fmla="*/ 171753 w 1981468"/>
                <a:gd name="connsiteY339" fmla="*/ 1745114 h 1948346"/>
                <a:gd name="connsiteX340" fmla="*/ 198821 w 1981468"/>
                <a:gd name="connsiteY340" fmla="*/ 1716922 h 1948346"/>
                <a:gd name="connsiteX341" fmla="*/ 208853 w 1981468"/>
                <a:gd name="connsiteY341" fmla="*/ 1717873 h 1948346"/>
                <a:gd name="connsiteX342" fmla="*/ 222863 w 1981468"/>
                <a:gd name="connsiteY342" fmla="*/ 1685442 h 1948346"/>
                <a:gd name="connsiteX343" fmla="*/ 183774 w 1981468"/>
                <a:gd name="connsiteY343" fmla="*/ 1679821 h 1948346"/>
                <a:gd name="connsiteX344" fmla="*/ 172358 w 1981468"/>
                <a:gd name="connsiteY344" fmla="*/ 1685529 h 1948346"/>
                <a:gd name="connsiteX345" fmla="*/ 176163 w 1981468"/>
                <a:gd name="connsiteY345" fmla="*/ 1680426 h 1948346"/>
                <a:gd name="connsiteX346" fmla="*/ 167947 w 1981468"/>
                <a:gd name="connsiteY346" fmla="*/ 1671173 h 1948346"/>
                <a:gd name="connsiteX347" fmla="*/ 175731 w 1981468"/>
                <a:gd name="connsiteY347" fmla="*/ 1663995 h 1948346"/>
                <a:gd name="connsiteX348" fmla="*/ 141398 w 1981468"/>
                <a:gd name="connsiteY348" fmla="*/ 1604495 h 1948346"/>
                <a:gd name="connsiteX349" fmla="*/ 99886 w 1981468"/>
                <a:gd name="connsiteY349" fmla="*/ 1597058 h 1948346"/>
                <a:gd name="connsiteX350" fmla="*/ 96081 w 1981468"/>
                <a:gd name="connsiteY350" fmla="*/ 1605014 h 1948346"/>
                <a:gd name="connsiteX351" fmla="*/ 97638 w 1981468"/>
                <a:gd name="connsiteY351" fmla="*/ 1583048 h 1948346"/>
                <a:gd name="connsiteX352" fmla="*/ 83368 w 1981468"/>
                <a:gd name="connsiteY352" fmla="*/ 1568259 h 1948346"/>
                <a:gd name="connsiteX353" fmla="*/ 88817 w 1981468"/>
                <a:gd name="connsiteY353" fmla="*/ 1557709 h 1948346"/>
                <a:gd name="connsiteX354" fmla="*/ 59845 w 1981468"/>
                <a:gd name="connsiteY354" fmla="*/ 1537904 h 1948346"/>
                <a:gd name="connsiteX355" fmla="*/ 65813 w 1981468"/>
                <a:gd name="connsiteY355" fmla="*/ 1526402 h 1948346"/>
                <a:gd name="connsiteX356" fmla="*/ 76969 w 1981468"/>
                <a:gd name="connsiteY356" fmla="*/ 1532888 h 1948346"/>
                <a:gd name="connsiteX357" fmla="*/ 88125 w 1981468"/>
                <a:gd name="connsiteY357" fmla="*/ 1521646 h 1948346"/>
                <a:gd name="connsiteX358" fmla="*/ 84839 w 1981468"/>
                <a:gd name="connsiteY358" fmla="*/ 1494837 h 1948346"/>
                <a:gd name="connsiteX359" fmla="*/ 105162 w 1981468"/>
                <a:gd name="connsiteY359" fmla="*/ 1486102 h 1948346"/>
                <a:gd name="connsiteX360" fmla="*/ 115194 w 1981468"/>
                <a:gd name="connsiteY360" fmla="*/ 1494231 h 1948346"/>
                <a:gd name="connsiteX361" fmla="*/ 123496 w 1981468"/>
                <a:gd name="connsiteY361" fmla="*/ 1471054 h 1948346"/>
                <a:gd name="connsiteX362" fmla="*/ 115799 w 1981468"/>
                <a:gd name="connsiteY362" fmla="*/ 1453931 h 1948346"/>
                <a:gd name="connsiteX363" fmla="*/ 126696 w 1981468"/>
                <a:gd name="connsiteY363" fmla="*/ 1429024 h 1948346"/>
                <a:gd name="connsiteX364" fmla="*/ 104383 w 1981468"/>
                <a:gd name="connsiteY364" fmla="*/ 1428505 h 1948346"/>
                <a:gd name="connsiteX365" fmla="*/ 85098 w 1981468"/>
                <a:gd name="connsiteY365" fmla="*/ 1417695 h 1948346"/>
                <a:gd name="connsiteX366" fmla="*/ 77142 w 1981468"/>
                <a:gd name="connsiteY366" fmla="*/ 1397717 h 1948346"/>
                <a:gd name="connsiteX367" fmla="*/ 88125 w 1981468"/>
                <a:gd name="connsiteY367" fmla="*/ 1374540 h 1948346"/>
                <a:gd name="connsiteX368" fmla="*/ 56213 w 1981468"/>
                <a:gd name="connsiteY368" fmla="*/ 1378691 h 1948346"/>
                <a:gd name="connsiteX369" fmla="*/ 48776 w 1981468"/>
                <a:gd name="connsiteY369" fmla="*/ 1370908 h 1948346"/>
                <a:gd name="connsiteX370" fmla="*/ 17902 w 1981468"/>
                <a:gd name="connsiteY370" fmla="*/ 1382410 h 1948346"/>
                <a:gd name="connsiteX371" fmla="*/ 21793 w 1981468"/>
                <a:gd name="connsiteY371" fmla="*/ 1358628 h 1948346"/>
                <a:gd name="connsiteX372" fmla="*/ 7697 w 1981468"/>
                <a:gd name="connsiteY372" fmla="*/ 1344358 h 1948346"/>
                <a:gd name="connsiteX373" fmla="*/ 0 w 1981468"/>
                <a:gd name="connsiteY373" fmla="*/ 1318587 h 1948346"/>
                <a:gd name="connsiteX374" fmla="*/ 26550 w 1981468"/>
                <a:gd name="connsiteY374" fmla="*/ 1302501 h 1948346"/>
                <a:gd name="connsiteX375" fmla="*/ 39349 w 1981468"/>
                <a:gd name="connsiteY375" fmla="*/ 1329829 h 1948346"/>
                <a:gd name="connsiteX376" fmla="*/ 51630 w 1981468"/>
                <a:gd name="connsiteY376" fmla="*/ 1329224 h 1948346"/>
                <a:gd name="connsiteX377" fmla="*/ 62959 w 1981468"/>
                <a:gd name="connsiteY377" fmla="*/ 1297226 h 1948346"/>
                <a:gd name="connsiteX378" fmla="*/ 80082 w 1981468"/>
                <a:gd name="connsiteY378" fmla="*/ 1280448 h 1948346"/>
                <a:gd name="connsiteX379" fmla="*/ 98330 w 1981468"/>
                <a:gd name="connsiteY379" fmla="*/ 1272751 h 1948346"/>
                <a:gd name="connsiteX380" fmla="*/ 124620 w 1981468"/>
                <a:gd name="connsiteY380" fmla="*/ 1242829 h 1948346"/>
                <a:gd name="connsiteX381" fmla="*/ 170455 w 1981468"/>
                <a:gd name="connsiteY381" fmla="*/ 1222938 h 1948346"/>
                <a:gd name="connsiteX382" fmla="*/ 151343 w 1981468"/>
                <a:gd name="connsiteY382" fmla="*/ 1209187 h 1948346"/>
                <a:gd name="connsiteX383" fmla="*/ 174693 w 1981468"/>
                <a:gd name="connsiteY383" fmla="*/ 1197685 h 1948346"/>
                <a:gd name="connsiteX384" fmla="*/ 165526 w 1981468"/>
                <a:gd name="connsiteY384" fmla="*/ 1190507 h 1948346"/>
                <a:gd name="connsiteX385" fmla="*/ 129377 w 1981468"/>
                <a:gd name="connsiteY385" fmla="*/ 1211782 h 1948346"/>
                <a:gd name="connsiteX386" fmla="*/ 119604 w 1981468"/>
                <a:gd name="connsiteY386" fmla="*/ 1209966 h 1948346"/>
                <a:gd name="connsiteX387" fmla="*/ 111561 w 1981468"/>
                <a:gd name="connsiteY387" fmla="*/ 1168714 h 1948346"/>
                <a:gd name="connsiteX388" fmla="*/ 121507 w 1981468"/>
                <a:gd name="connsiteY388" fmla="*/ 1165082 h 1948346"/>
                <a:gd name="connsiteX389" fmla="*/ 113723 w 1981468"/>
                <a:gd name="connsiteY389" fmla="*/ 1148391 h 1948346"/>
                <a:gd name="connsiteX390" fmla="*/ 142003 w 1981468"/>
                <a:gd name="connsiteY390" fmla="*/ 1120803 h 1948346"/>
                <a:gd name="connsiteX391" fmla="*/ 167169 w 1981468"/>
                <a:gd name="connsiteY391" fmla="*/ 1069865 h 1948346"/>
                <a:gd name="connsiteX392" fmla="*/ 180487 w 1981468"/>
                <a:gd name="connsiteY392" fmla="*/ 1067012 h 1948346"/>
                <a:gd name="connsiteX393" fmla="*/ 198735 w 1981468"/>
                <a:gd name="connsiteY393" fmla="*/ 1042970 h 1948346"/>
                <a:gd name="connsiteX394" fmla="*/ 192162 w 1981468"/>
                <a:gd name="connsiteY394" fmla="*/ 1021263 h 1948346"/>
                <a:gd name="connsiteX395" fmla="*/ 198648 w 1981468"/>
                <a:gd name="connsiteY395" fmla="*/ 1009155 h 1948346"/>
                <a:gd name="connsiteX396" fmla="*/ 187752 w 1981468"/>
                <a:gd name="connsiteY396" fmla="*/ 1009674 h 1948346"/>
                <a:gd name="connsiteX397" fmla="*/ 197438 w 1981468"/>
                <a:gd name="connsiteY397" fmla="*/ 946110 h 1948346"/>
                <a:gd name="connsiteX398" fmla="*/ 191903 w 1981468"/>
                <a:gd name="connsiteY398" fmla="*/ 910393 h 1948346"/>
                <a:gd name="connsiteX399" fmla="*/ 162672 w 1981468"/>
                <a:gd name="connsiteY399" fmla="*/ 865682 h 1948346"/>
                <a:gd name="connsiteX400" fmla="*/ 124361 w 1981468"/>
                <a:gd name="connsiteY400" fmla="*/ 827544 h 1948346"/>
                <a:gd name="connsiteX401" fmla="*/ 138284 w 1981468"/>
                <a:gd name="connsiteY401" fmla="*/ 782919 h 1948346"/>
                <a:gd name="connsiteX402" fmla="*/ 91930 w 1981468"/>
                <a:gd name="connsiteY402" fmla="*/ 767006 h 1948346"/>
                <a:gd name="connsiteX403" fmla="*/ 88644 w 1981468"/>
                <a:gd name="connsiteY403" fmla="*/ 737170 h 1948346"/>
                <a:gd name="connsiteX404" fmla="*/ 98330 w 1981468"/>
                <a:gd name="connsiteY404" fmla="*/ 728954 h 1948346"/>
                <a:gd name="connsiteX405" fmla="*/ 70483 w 1981468"/>
                <a:gd name="connsiteY405" fmla="*/ 710101 h 1948346"/>
                <a:gd name="connsiteX406" fmla="*/ 49468 w 1981468"/>
                <a:gd name="connsiteY406" fmla="*/ 709582 h 1948346"/>
                <a:gd name="connsiteX407" fmla="*/ 49727 w 1981468"/>
                <a:gd name="connsiteY407" fmla="*/ 698686 h 1948346"/>
                <a:gd name="connsiteX408" fmla="*/ 68407 w 1981468"/>
                <a:gd name="connsiteY408" fmla="*/ 685627 h 1948346"/>
                <a:gd name="connsiteX409" fmla="*/ 69099 w 1981468"/>
                <a:gd name="connsiteY409" fmla="*/ 670320 h 1948346"/>
                <a:gd name="connsiteX410" fmla="*/ 60018 w 1981468"/>
                <a:gd name="connsiteY410" fmla="*/ 667466 h 1948346"/>
                <a:gd name="connsiteX411" fmla="*/ 61661 w 1981468"/>
                <a:gd name="connsiteY411" fmla="*/ 656828 h 1948346"/>
                <a:gd name="connsiteX412" fmla="*/ 44625 w 1981468"/>
                <a:gd name="connsiteY412" fmla="*/ 643770 h 1948346"/>
                <a:gd name="connsiteX413" fmla="*/ 51457 w 1981468"/>
                <a:gd name="connsiteY413" fmla="*/ 639532 h 1948346"/>
                <a:gd name="connsiteX414" fmla="*/ 44106 w 1981468"/>
                <a:gd name="connsiteY414" fmla="*/ 633911 h 1948346"/>
                <a:gd name="connsiteX415" fmla="*/ 53013 w 1981468"/>
                <a:gd name="connsiteY415" fmla="*/ 622841 h 1948346"/>
                <a:gd name="connsiteX416" fmla="*/ 81466 w 1981468"/>
                <a:gd name="connsiteY416" fmla="*/ 623793 h 1948346"/>
                <a:gd name="connsiteX417" fmla="*/ 109659 w 1981468"/>
                <a:gd name="connsiteY417" fmla="*/ 597762 h 1948346"/>
                <a:gd name="connsiteX418" fmla="*/ 129117 w 1981468"/>
                <a:gd name="connsiteY418" fmla="*/ 611599 h 1948346"/>
                <a:gd name="connsiteX419" fmla="*/ 165785 w 1981468"/>
                <a:gd name="connsiteY419" fmla="*/ 618949 h 1948346"/>
                <a:gd name="connsiteX420" fmla="*/ 164748 w 1981468"/>
                <a:gd name="connsiteY420" fmla="*/ 601307 h 1948346"/>
                <a:gd name="connsiteX421" fmla="*/ 150651 w 1981468"/>
                <a:gd name="connsiteY421" fmla="*/ 579341 h 1948346"/>
                <a:gd name="connsiteX422" fmla="*/ 132404 w 1981468"/>
                <a:gd name="connsiteY422" fmla="*/ 573201 h 1948346"/>
                <a:gd name="connsiteX423" fmla="*/ 139841 w 1981468"/>
                <a:gd name="connsiteY423" fmla="*/ 564726 h 1948346"/>
                <a:gd name="connsiteX424" fmla="*/ 167515 w 1981468"/>
                <a:gd name="connsiteY424" fmla="*/ 565331 h 1948346"/>
                <a:gd name="connsiteX425" fmla="*/ 191211 w 1981468"/>
                <a:gd name="connsiteY425" fmla="*/ 594129 h 1948346"/>
                <a:gd name="connsiteX426" fmla="*/ 228744 w 1981468"/>
                <a:gd name="connsiteY426" fmla="*/ 589546 h 1948346"/>
                <a:gd name="connsiteX427" fmla="*/ 239295 w 1981468"/>
                <a:gd name="connsiteY427" fmla="*/ 594648 h 1948346"/>
                <a:gd name="connsiteX428" fmla="*/ 242927 w 1981468"/>
                <a:gd name="connsiteY428" fmla="*/ 610907 h 1948346"/>
                <a:gd name="connsiteX429" fmla="*/ 269563 w 1981468"/>
                <a:gd name="connsiteY429" fmla="*/ 612118 h 1948346"/>
                <a:gd name="connsiteX430" fmla="*/ 274839 w 1981468"/>
                <a:gd name="connsiteY430" fmla="*/ 623274 h 1948346"/>
                <a:gd name="connsiteX431" fmla="*/ 296113 w 1981468"/>
                <a:gd name="connsiteY431" fmla="*/ 631317 h 1948346"/>
                <a:gd name="connsiteX432" fmla="*/ 300697 w 1981468"/>
                <a:gd name="connsiteY432" fmla="*/ 608572 h 1948346"/>
                <a:gd name="connsiteX433" fmla="*/ 287984 w 1981468"/>
                <a:gd name="connsiteY433" fmla="*/ 599318 h 1948346"/>
                <a:gd name="connsiteX434" fmla="*/ 290492 w 1981468"/>
                <a:gd name="connsiteY434" fmla="*/ 589200 h 1948346"/>
                <a:gd name="connsiteX435" fmla="*/ 312545 w 1981468"/>
                <a:gd name="connsiteY435" fmla="*/ 603123 h 1948346"/>
                <a:gd name="connsiteX436" fmla="*/ 322317 w 1981468"/>
                <a:gd name="connsiteY436" fmla="*/ 597329 h 1948346"/>
                <a:gd name="connsiteX437" fmla="*/ 333214 w 1981468"/>
                <a:gd name="connsiteY437" fmla="*/ 607880 h 1948346"/>
                <a:gd name="connsiteX438" fmla="*/ 374206 w 1981468"/>
                <a:gd name="connsiteY438" fmla="*/ 580552 h 1948346"/>
                <a:gd name="connsiteX439" fmla="*/ 451521 w 1981468"/>
                <a:gd name="connsiteY439" fmla="*/ 550975 h 1948346"/>
                <a:gd name="connsiteX440" fmla="*/ 477811 w 1981468"/>
                <a:gd name="connsiteY440" fmla="*/ 567406 h 1948346"/>
                <a:gd name="connsiteX441" fmla="*/ 508685 w 1981468"/>
                <a:gd name="connsiteY441" fmla="*/ 540424 h 1948346"/>
                <a:gd name="connsiteX442" fmla="*/ 514653 w 1981468"/>
                <a:gd name="connsiteY442" fmla="*/ 514134 h 1948346"/>
                <a:gd name="connsiteX443" fmla="*/ 530479 w 1981468"/>
                <a:gd name="connsiteY443" fmla="*/ 509204 h 1948346"/>
                <a:gd name="connsiteX444" fmla="*/ 531863 w 1981468"/>
                <a:gd name="connsiteY444" fmla="*/ 489141 h 1948346"/>
                <a:gd name="connsiteX445" fmla="*/ 489400 w 1981468"/>
                <a:gd name="connsiteY445" fmla="*/ 452126 h 1948346"/>
                <a:gd name="connsiteX446" fmla="*/ 452905 w 1981468"/>
                <a:gd name="connsiteY446" fmla="*/ 441922 h 1948346"/>
                <a:gd name="connsiteX447" fmla="*/ 456623 w 1981468"/>
                <a:gd name="connsiteY447" fmla="*/ 414161 h 1948346"/>
                <a:gd name="connsiteX448" fmla="*/ 480233 w 1981468"/>
                <a:gd name="connsiteY448" fmla="*/ 409923 h 1948346"/>
                <a:gd name="connsiteX449" fmla="*/ 493551 w 1981468"/>
                <a:gd name="connsiteY449" fmla="*/ 371093 h 1948346"/>
                <a:gd name="connsiteX450" fmla="*/ 545527 w 1981468"/>
                <a:gd name="connsiteY450" fmla="*/ 369277 h 1948346"/>
                <a:gd name="connsiteX451" fmla="*/ 573979 w 1981468"/>
                <a:gd name="connsiteY451" fmla="*/ 319463 h 1948346"/>
                <a:gd name="connsiteX452" fmla="*/ 597935 w 1981468"/>
                <a:gd name="connsiteY452" fmla="*/ 314880 h 1948346"/>
                <a:gd name="connsiteX453" fmla="*/ 616701 w 1981468"/>
                <a:gd name="connsiteY453" fmla="*/ 275098 h 1948346"/>
                <a:gd name="connsiteX454" fmla="*/ 645845 w 1981468"/>
                <a:gd name="connsiteY454" fmla="*/ 273974 h 1948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Lst>
              <a:rect l="l" t="t" r="r" b="b"/>
              <a:pathLst>
                <a:path w="1981468" h="1948346">
                  <a:moveTo>
                    <a:pt x="660288" y="260656"/>
                  </a:moveTo>
                  <a:lnTo>
                    <a:pt x="681043" y="259359"/>
                  </a:lnTo>
                  <a:lnTo>
                    <a:pt x="692978" y="243100"/>
                  </a:lnTo>
                  <a:lnTo>
                    <a:pt x="711139" y="238430"/>
                  </a:lnTo>
                  <a:lnTo>
                    <a:pt x="788973" y="240592"/>
                  </a:lnTo>
                  <a:lnTo>
                    <a:pt x="799264" y="226496"/>
                  </a:lnTo>
                  <a:lnTo>
                    <a:pt x="824863" y="219404"/>
                  </a:lnTo>
                  <a:lnTo>
                    <a:pt x="837921" y="200119"/>
                  </a:lnTo>
                  <a:lnTo>
                    <a:pt x="860579" y="196054"/>
                  </a:lnTo>
                  <a:lnTo>
                    <a:pt x="866028" y="179363"/>
                  </a:lnTo>
                  <a:lnTo>
                    <a:pt x="913939" y="147451"/>
                  </a:lnTo>
                  <a:lnTo>
                    <a:pt x="947234" y="140619"/>
                  </a:lnTo>
                  <a:lnTo>
                    <a:pt x="941007" y="135430"/>
                  </a:lnTo>
                  <a:lnTo>
                    <a:pt x="958304" y="99627"/>
                  </a:lnTo>
                  <a:lnTo>
                    <a:pt x="937202" y="90287"/>
                  </a:lnTo>
                  <a:lnTo>
                    <a:pt x="960898" y="51716"/>
                  </a:lnTo>
                  <a:lnTo>
                    <a:pt x="1005263" y="71520"/>
                  </a:lnTo>
                  <a:lnTo>
                    <a:pt x="1018841" y="118220"/>
                  </a:lnTo>
                  <a:lnTo>
                    <a:pt x="1070730" y="143560"/>
                  </a:lnTo>
                  <a:lnTo>
                    <a:pt x="1091486" y="145722"/>
                  </a:lnTo>
                  <a:lnTo>
                    <a:pt x="1116392" y="135517"/>
                  </a:lnTo>
                  <a:lnTo>
                    <a:pt x="1142164" y="150305"/>
                  </a:lnTo>
                  <a:lnTo>
                    <a:pt x="1148650" y="177114"/>
                  </a:lnTo>
                  <a:lnTo>
                    <a:pt x="1172519" y="200292"/>
                  </a:lnTo>
                  <a:lnTo>
                    <a:pt x="1139483" y="206691"/>
                  </a:lnTo>
                  <a:lnTo>
                    <a:pt x="1139310" y="220961"/>
                  </a:lnTo>
                  <a:lnTo>
                    <a:pt x="1153234" y="237911"/>
                  </a:lnTo>
                  <a:lnTo>
                    <a:pt x="1135851" y="241197"/>
                  </a:lnTo>
                  <a:lnTo>
                    <a:pt x="1136543" y="274406"/>
                  </a:lnTo>
                  <a:lnTo>
                    <a:pt x="1122360" y="294038"/>
                  </a:lnTo>
                  <a:lnTo>
                    <a:pt x="1126597" y="308048"/>
                  </a:lnTo>
                  <a:lnTo>
                    <a:pt x="1141645" y="319463"/>
                  </a:lnTo>
                  <a:lnTo>
                    <a:pt x="1180216" y="319550"/>
                  </a:lnTo>
                  <a:lnTo>
                    <a:pt x="1191026" y="331484"/>
                  </a:lnTo>
                  <a:lnTo>
                    <a:pt x="1178140" y="334079"/>
                  </a:lnTo>
                  <a:lnTo>
                    <a:pt x="1176238" y="341430"/>
                  </a:lnTo>
                  <a:lnTo>
                    <a:pt x="1180908" y="373860"/>
                  </a:lnTo>
                  <a:lnTo>
                    <a:pt x="1161276" y="373169"/>
                  </a:lnTo>
                  <a:lnTo>
                    <a:pt x="1113106" y="401967"/>
                  </a:lnTo>
                  <a:lnTo>
                    <a:pt x="1131873" y="431544"/>
                  </a:lnTo>
                  <a:lnTo>
                    <a:pt x="1165860" y="445208"/>
                  </a:lnTo>
                  <a:lnTo>
                    <a:pt x="1194140" y="415372"/>
                  </a:lnTo>
                  <a:lnTo>
                    <a:pt x="1229251" y="425576"/>
                  </a:lnTo>
                  <a:lnTo>
                    <a:pt x="1259693" y="409664"/>
                  </a:lnTo>
                  <a:lnTo>
                    <a:pt x="1282437" y="411826"/>
                  </a:lnTo>
                  <a:lnTo>
                    <a:pt x="1299128" y="381211"/>
                  </a:lnTo>
                  <a:lnTo>
                    <a:pt x="1334067" y="356132"/>
                  </a:lnTo>
                  <a:lnTo>
                    <a:pt x="1333116" y="364607"/>
                  </a:lnTo>
                  <a:lnTo>
                    <a:pt x="1347645" y="370920"/>
                  </a:lnTo>
                  <a:lnTo>
                    <a:pt x="1363990" y="365818"/>
                  </a:lnTo>
                  <a:lnTo>
                    <a:pt x="1381632" y="378530"/>
                  </a:lnTo>
                  <a:lnTo>
                    <a:pt x="1400485" y="378098"/>
                  </a:lnTo>
                  <a:lnTo>
                    <a:pt x="1402301" y="355007"/>
                  </a:lnTo>
                  <a:lnTo>
                    <a:pt x="1435251" y="338489"/>
                  </a:lnTo>
                  <a:lnTo>
                    <a:pt x="1461281" y="312026"/>
                  </a:lnTo>
                  <a:lnTo>
                    <a:pt x="1434645" y="303637"/>
                  </a:lnTo>
                  <a:lnTo>
                    <a:pt x="1420289" y="285044"/>
                  </a:lnTo>
                  <a:lnTo>
                    <a:pt x="1434472" y="256332"/>
                  </a:lnTo>
                  <a:lnTo>
                    <a:pt x="1429543" y="219836"/>
                  </a:lnTo>
                  <a:lnTo>
                    <a:pt x="1435596" y="194757"/>
                  </a:lnTo>
                  <a:lnTo>
                    <a:pt x="1421067" y="152727"/>
                  </a:lnTo>
                  <a:lnTo>
                    <a:pt x="1393739" y="132576"/>
                  </a:lnTo>
                  <a:lnTo>
                    <a:pt x="1350758" y="115453"/>
                  </a:lnTo>
                  <a:lnTo>
                    <a:pt x="1353698" y="95476"/>
                  </a:lnTo>
                  <a:lnTo>
                    <a:pt x="1343926" y="87692"/>
                  </a:lnTo>
                  <a:lnTo>
                    <a:pt x="1343407" y="65812"/>
                  </a:lnTo>
                  <a:lnTo>
                    <a:pt x="1376616" y="78785"/>
                  </a:lnTo>
                  <a:lnTo>
                    <a:pt x="1396507" y="73250"/>
                  </a:lnTo>
                  <a:lnTo>
                    <a:pt x="1406193" y="78525"/>
                  </a:lnTo>
                  <a:lnTo>
                    <a:pt x="1427208" y="63304"/>
                  </a:lnTo>
                  <a:lnTo>
                    <a:pt x="1429024" y="35458"/>
                  </a:lnTo>
                  <a:lnTo>
                    <a:pt x="1452979" y="17729"/>
                  </a:lnTo>
                  <a:lnTo>
                    <a:pt x="1483075" y="29404"/>
                  </a:lnTo>
                  <a:lnTo>
                    <a:pt x="1535137" y="0"/>
                  </a:lnTo>
                  <a:lnTo>
                    <a:pt x="1546120" y="12713"/>
                  </a:lnTo>
                  <a:lnTo>
                    <a:pt x="1555893" y="10291"/>
                  </a:lnTo>
                  <a:lnTo>
                    <a:pt x="1563071" y="24474"/>
                  </a:lnTo>
                  <a:lnTo>
                    <a:pt x="1564368" y="79650"/>
                  </a:lnTo>
                  <a:lnTo>
                    <a:pt x="1571719" y="91671"/>
                  </a:lnTo>
                  <a:lnTo>
                    <a:pt x="1564541" y="100751"/>
                  </a:lnTo>
                  <a:lnTo>
                    <a:pt x="1565924" y="122372"/>
                  </a:lnTo>
                  <a:lnTo>
                    <a:pt x="1576216" y="118912"/>
                  </a:lnTo>
                  <a:lnTo>
                    <a:pt x="1588669" y="128771"/>
                  </a:lnTo>
                  <a:lnTo>
                    <a:pt x="1611846" y="119518"/>
                  </a:lnTo>
                  <a:lnTo>
                    <a:pt x="1647909" y="127906"/>
                  </a:lnTo>
                  <a:lnTo>
                    <a:pt x="1665205" y="123323"/>
                  </a:lnTo>
                  <a:lnTo>
                    <a:pt x="1668665" y="113377"/>
                  </a:lnTo>
                  <a:lnTo>
                    <a:pt x="1692793" y="116664"/>
                  </a:lnTo>
                  <a:lnTo>
                    <a:pt x="1695820" y="103691"/>
                  </a:lnTo>
                  <a:lnTo>
                    <a:pt x="1720208" y="89163"/>
                  </a:lnTo>
                  <a:lnTo>
                    <a:pt x="1715624" y="72991"/>
                  </a:lnTo>
                  <a:lnTo>
                    <a:pt x="1734996" y="66764"/>
                  </a:lnTo>
                  <a:lnTo>
                    <a:pt x="1756616" y="27933"/>
                  </a:lnTo>
                  <a:lnTo>
                    <a:pt x="1782561" y="30441"/>
                  </a:lnTo>
                  <a:lnTo>
                    <a:pt x="1803144" y="49294"/>
                  </a:lnTo>
                  <a:lnTo>
                    <a:pt x="1779794" y="79044"/>
                  </a:lnTo>
                  <a:lnTo>
                    <a:pt x="1788615" y="86395"/>
                  </a:lnTo>
                  <a:lnTo>
                    <a:pt x="1788528" y="98589"/>
                  </a:lnTo>
                  <a:lnTo>
                    <a:pt x="1796139" y="98503"/>
                  </a:lnTo>
                  <a:lnTo>
                    <a:pt x="1795620" y="114502"/>
                  </a:lnTo>
                  <a:lnTo>
                    <a:pt x="1780486" y="129204"/>
                  </a:lnTo>
                  <a:lnTo>
                    <a:pt x="1782129" y="143819"/>
                  </a:lnTo>
                  <a:lnTo>
                    <a:pt x="1760335" y="172790"/>
                  </a:lnTo>
                  <a:lnTo>
                    <a:pt x="1742866" y="167602"/>
                  </a:lnTo>
                  <a:lnTo>
                    <a:pt x="1738023" y="180574"/>
                  </a:lnTo>
                  <a:lnTo>
                    <a:pt x="1726780" y="184725"/>
                  </a:lnTo>
                  <a:lnTo>
                    <a:pt x="1720035" y="220961"/>
                  </a:lnTo>
                  <a:lnTo>
                    <a:pt x="1708879" y="226409"/>
                  </a:lnTo>
                  <a:lnTo>
                    <a:pt x="1716403" y="231425"/>
                  </a:lnTo>
                  <a:lnTo>
                    <a:pt x="1712943" y="241025"/>
                  </a:lnTo>
                  <a:lnTo>
                    <a:pt x="1748055" y="253132"/>
                  </a:lnTo>
                  <a:lnTo>
                    <a:pt x="1770108" y="269737"/>
                  </a:lnTo>
                  <a:lnTo>
                    <a:pt x="1756876" y="279595"/>
                  </a:lnTo>
                  <a:lnTo>
                    <a:pt x="1747449" y="276309"/>
                  </a:lnTo>
                  <a:lnTo>
                    <a:pt x="1751774" y="312718"/>
                  </a:lnTo>
                  <a:lnTo>
                    <a:pt x="1739839" y="313583"/>
                  </a:lnTo>
                  <a:lnTo>
                    <a:pt x="1735169" y="302340"/>
                  </a:lnTo>
                  <a:lnTo>
                    <a:pt x="1730845" y="307529"/>
                  </a:lnTo>
                  <a:lnTo>
                    <a:pt x="1719775" y="302945"/>
                  </a:lnTo>
                  <a:lnTo>
                    <a:pt x="1739753" y="324047"/>
                  </a:lnTo>
                  <a:lnTo>
                    <a:pt x="1734045" y="356478"/>
                  </a:lnTo>
                  <a:lnTo>
                    <a:pt x="1766130" y="344543"/>
                  </a:lnTo>
                  <a:lnTo>
                    <a:pt x="1765351" y="351980"/>
                  </a:lnTo>
                  <a:lnTo>
                    <a:pt x="1777026" y="356823"/>
                  </a:lnTo>
                  <a:lnTo>
                    <a:pt x="1799425" y="352759"/>
                  </a:lnTo>
                  <a:lnTo>
                    <a:pt x="1812657" y="361407"/>
                  </a:lnTo>
                  <a:lnTo>
                    <a:pt x="1815510" y="370488"/>
                  </a:lnTo>
                  <a:lnTo>
                    <a:pt x="1801674" y="392714"/>
                  </a:lnTo>
                  <a:lnTo>
                    <a:pt x="1813089" y="390205"/>
                  </a:lnTo>
                  <a:lnTo>
                    <a:pt x="1834796" y="415199"/>
                  </a:lnTo>
                  <a:lnTo>
                    <a:pt x="1823294" y="425404"/>
                  </a:lnTo>
                  <a:lnTo>
                    <a:pt x="1824418" y="446246"/>
                  </a:lnTo>
                  <a:lnTo>
                    <a:pt x="1835747" y="466396"/>
                  </a:lnTo>
                  <a:lnTo>
                    <a:pt x="1827359" y="474612"/>
                  </a:lnTo>
                  <a:lnTo>
                    <a:pt x="1835574" y="481011"/>
                  </a:lnTo>
                  <a:lnTo>
                    <a:pt x="1824332" y="494935"/>
                  </a:lnTo>
                  <a:lnTo>
                    <a:pt x="1830299" y="508685"/>
                  </a:lnTo>
                  <a:lnTo>
                    <a:pt x="1842579" y="512923"/>
                  </a:lnTo>
                  <a:lnTo>
                    <a:pt x="1847595" y="501075"/>
                  </a:lnTo>
                  <a:lnTo>
                    <a:pt x="1879075" y="501940"/>
                  </a:lnTo>
                  <a:lnTo>
                    <a:pt x="1884696" y="514220"/>
                  </a:lnTo>
                  <a:lnTo>
                    <a:pt x="1872934" y="524944"/>
                  </a:lnTo>
                  <a:lnTo>
                    <a:pt x="1880199" y="527884"/>
                  </a:lnTo>
                  <a:lnTo>
                    <a:pt x="1878556" y="538435"/>
                  </a:lnTo>
                  <a:lnTo>
                    <a:pt x="1915743" y="559883"/>
                  </a:lnTo>
                  <a:lnTo>
                    <a:pt x="1917386" y="583578"/>
                  </a:lnTo>
                  <a:lnTo>
                    <a:pt x="1906749" y="607707"/>
                  </a:lnTo>
                  <a:lnTo>
                    <a:pt x="1927245" y="598021"/>
                  </a:lnTo>
                  <a:lnTo>
                    <a:pt x="1951287" y="606323"/>
                  </a:lnTo>
                  <a:lnTo>
                    <a:pt x="1981469" y="601394"/>
                  </a:lnTo>
                  <a:lnTo>
                    <a:pt x="1966681" y="618863"/>
                  </a:lnTo>
                  <a:lnTo>
                    <a:pt x="1971178" y="628290"/>
                  </a:lnTo>
                  <a:lnTo>
                    <a:pt x="1963308" y="642300"/>
                  </a:lnTo>
                  <a:lnTo>
                    <a:pt x="1973772" y="660634"/>
                  </a:lnTo>
                  <a:lnTo>
                    <a:pt x="1934423" y="705950"/>
                  </a:lnTo>
                  <a:lnTo>
                    <a:pt x="1945060" y="715550"/>
                  </a:lnTo>
                  <a:lnTo>
                    <a:pt x="1941082" y="727225"/>
                  </a:lnTo>
                  <a:lnTo>
                    <a:pt x="1949038" y="743137"/>
                  </a:lnTo>
                  <a:lnTo>
                    <a:pt x="1934423" y="788627"/>
                  </a:lnTo>
                  <a:lnTo>
                    <a:pt x="1976453" y="791653"/>
                  </a:lnTo>
                  <a:lnTo>
                    <a:pt x="1976453" y="791653"/>
                  </a:lnTo>
                  <a:lnTo>
                    <a:pt x="1960540" y="806615"/>
                  </a:lnTo>
                  <a:lnTo>
                    <a:pt x="1913667" y="820106"/>
                  </a:lnTo>
                  <a:lnTo>
                    <a:pt x="1932780" y="840862"/>
                  </a:lnTo>
                  <a:lnTo>
                    <a:pt x="1901733" y="875022"/>
                  </a:lnTo>
                  <a:lnTo>
                    <a:pt x="1897322" y="909269"/>
                  </a:lnTo>
                  <a:lnTo>
                    <a:pt x="1883399" y="908923"/>
                  </a:lnTo>
                  <a:lnTo>
                    <a:pt x="1873194" y="922500"/>
                  </a:lnTo>
                  <a:lnTo>
                    <a:pt x="1851487" y="930197"/>
                  </a:lnTo>
                  <a:lnTo>
                    <a:pt x="1846990" y="957352"/>
                  </a:lnTo>
                  <a:lnTo>
                    <a:pt x="1829002" y="951558"/>
                  </a:lnTo>
                  <a:lnTo>
                    <a:pt x="1815683" y="971362"/>
                  </a:lnTo>
                  <a:lnTo>
                    <a:pt x="1803057" y="965136"/>
                  </a:lnTo>
                  <a:lnTo>
                    <a:pt x="1780572" y="970152"/>
                  </a:lnTo>
                  <a:lnTo>
                    <a:pt x="1771059" y="951731"/>
                  </a:lnTo>
                  <a:lnTo>
                    <a:pt x="1778150" y="925527"/>
                  </a:lnTo>
                  <a:lnTo>
                    <a:pt x="1770194" y="918436"/>
                  </a:lnTo>
                  <a:lnTo>
                    <a:pt x="1749438" y="919041"/>
                  </a:lnTo>
                  <a:lnTo>
                    <a:pt x="1738023" y="905463"/>
                  </a:lnTo>
                  <a:lnTo>
                    <a:pt x="1667800" y="937462"/>
                  </a:lnTo>
                  <a:lnTo>
                    <a:pt x="1683280" y="966865"/>
                  </a:lnTo>
                  <a:lnTo>
                    <a:pt x="1683453" y="982605"/>
                  </a:lnTo>
                  <a:lnTo>
                    <a:pt x="1698674" y="985373"/>
                  </a:lnTo>
                  <a:lnTo>
                    <a:pt x="1693658" y="1019101"/>
                  </a:lnTo>
                  <a:lnTo>
                    <a:pt x="1667800" y="1015987"/>
                  </a:lnTo>
                  <a:lnTo>
                    <a:pt x="1647736" y="1029392"/>
                  </a:lnTo>
                  <a:lnTo>
                    <a:pt x="1637877" y="1019619"/>
                  </a:lnTo>
                  <a:lnTo>
                    <a:pt x="1619024" y="1017803"/>
                  </a:lnTo>
                  <a:lnTo>
                    <a:pt x="1579588" y="1033975"/>
                  </a:lnTo>
                  <a:lnTo>
                    <a:pt x="1559092" y="1030257"/>
                  </a:lnTo>
                  <a:lnTo>
                    <a:pt x="1549493" y="1035359"/>
                  </a:lnTo>
                  <a:lnTo>
                    <a:pt x="1552087" y="1045304"/>
                  </a:lnTo>
                  <a:lnTo>
                    <a:pt x="1539634" y="1049369"/>
                  </a:lnTo>
                  <a:lnTo>
                    <a:pt x="1537126" y="1063033"/>
                  </a:lnTo>
                  <a:lnTo>
                    <a:pt x="1527527" y="1059228"/>
                  </a:lnTo>
                  <a:lnTo>
                    <a:pt x="1518273" y="1065974"/>
                  </a:lnTo>
                  <a:lnTo>
                    <a:pt x="1483594" y="1117603"/>
                  </a:lnTo>
                  <a:lnTo>
                    <a:pt x="1504782" y="1144153"/>
                  </a:lnTo>
                  <a:lnTo>
                    <a:pt x="1557882" y="1118727"/>
                  </a:lnTo>
                  <a:lnTo>
                    <a:pt x="1574400" y="1120803"/>
                  </a:lnTo>
                  <a:lnTo>
                    <a:pt x="1582356" y="1130748"/>
                  </a:lnTo>
                  <a:lnTo>
                    <a:pt x="1577513" y="1140607"/>
                  </a:lnTo>
                  <a:lnTo>
                    <a:pt x="1585037" y="1168973"/>
                  </a:lnTo>
                  <a:lnTo>
                    <a:pt x="1599479" y="1177708"/>
                  </a:lnTo>
                  <a:lnTo>
                    <a:pt x="1588496" y="1186616"/>
                  </a:lnTo>
                  <a:lnTo>
                    <a:pt x="1594463" y="1205642"/>
                  </a:lnTo>
                  <a:lnTo>
                    <a:pt x="1560217" y="1240494"/>
                  </a:lnTo>
                  <a:lnTo>
                    <a:pt x="1560822" y="1252774"/>
                  </a:lnTo>
                  <a:lnTo>
                    <a:pt x="1560822" y="1252774"/>
                  </a:lnTo>
                  <a:lnTo>
                    <a:pt x="1562898" y="1252774"/>
                  </a:lnTo>
                  <a:lnTo>
                    <a:pt x="1562898" y="1252774"/>
                  </a:lnTo>
                  <a:lnTo>
                    <a:pt x="1573535" y="1264536"/>
                  </a:lnTo>
                  <a:lnTo>
                    <a:pt x="1553644" y="1266265"/>
                  </a:lnTo>
                  <a:lnTo>
                    <a:pt x="1538510" y="1277854"/>
                  </a:lnTo>
                  <a:lnTo>
                    <a:pt x="1484026" y="1270503"/>
                  </a:lnTo>
                  <a:lnTo>
                    <a:pt x="1467422" y="1275692"/>
                  </a:lnTo>
                  <a:lnTo>
                    <a:pt x="1453412" y="1290653"/>
                  </a:lnTo>
                  <a:lnTo>
                    <a:pt x="1466903" y="1305096"/>
                  </a:lnTo>
                  <a:lnTo>
                    <a:pt x="1454882" y="1325073"/>
                  </a:lnTo>
                  <a:lnTo>
                    <a:pt x="1462579" y="1322392"/>
                  </a:lnTo>
                  <a:lnTo>
                    <a:pt x="1472611" y="1343666"/>
                  </a:lnTo>
                  <a:lnTo>
                    <a:pt x="1438191" y="1381286"/>
                  </a:lnTo>
                  <a:lnTo>
                    <a:pt x="1440007" y="1387599"/>
                  </a:lnTo>
                  <a:lnTo>
                    <a:pt x="1429110" y="1390453"/>
                  </a:lnTo>
                  <a:lnTo>
                    <a:pt x="1424527" y="1412073"/>
                  </a:lnTo>
                  <a:lnTo>
                    <a:pt x="1430062" y="1431445"/>
                  </a:lnTo>
                  <a:lnTo>
                    <a:pt x="1414754" y="1432483"/>
                  </a:lnTo>
                  <a:lnTo>
                    <a:pt x="1374281" y="1481864"/>
                  </a:lnTo>
                  <a:lnTo>
                    <a:pt x="1345309" y="1481864"/>
                  </a:lnTo>
                  <a:lnTo>
                    <a:pt x="1337094" y="1463789"/>
                  </a:lnTo>
                  <a:lnTo>
                    <a:pt x="1323516" y="1464741"/>
                  </a:lnTo>
                  <a:lnTo>
                    <a:pt x="1253725" y="1543007"/>
                  </a:lnTo>
                  <a:lnTo>
                    <a:pt x="1253725" y="1543007"/>
                  </a:lnTo>
                  <a:lnTo>
                    <a:pt x="1250266" y="1544131"/>
                  </a:lnTo>
                  <a:lnTo>
                    <a:pt x="1250266" y="1544131"/>
                  </a:lnTo>
                  <a:lnTo>
                    <a:pt x="1248104" y="1553039"/>
                  </a:lnTo>
                  <a:lnTo>
                    <a:pt x="1268773" y="1592215"/>
                  </a:lnTo>
                  <a:lnTo>
                    <a:pt x="1245164" y="1634418"/>
                  </a:lnTo>
                  <a:lnTo>
                    <a:pt x="1245164" y="1634418"/>
                  </a:lnTo>
                  <a:lnTo>
                    <a:pt x="1219479" y="1616084"/>
                  </a:lnTo>
                  <a:lnTo>
                    <a:pt x="1209360" y="1625597"/>
                  </a:lnTo>
                  <a:lnTo>
                    <a:pt x="1198809" y="1624040"/>
                  </a:lnTo>
                  <a:lnTo>
                    <a:pt x="1197599" y="1597490"/>
                  </a:lnTo>
                  <a:lnTo>
                    <a:pt x="1158855" y="1556238"/>
                  </a:lnTo>
                  <a:lnTo>
                    <a:pt x="1163957" y="1513344"/>
                  </a:lnTo>
                  <a:lnTo>
                    <a:pt x="1159028" y="1495009"/>
                  </a:lnTo>
                  <a:lnTo>
                    <a:pt x="1152715" y="1488523"/>
                  </a:lnTo>
                  <a:lnTo>
                    <a:pt x="1129970" y="1495615"/>
                  </a:lnTo>
                  <a:lnTo>
                    <a:pt x="1111722" y="1469584"/>
                  </a:lnTo>
                  <a:lnTo>
                    <a:pt x="1081627" y="1463011"/>
                  </a:lnTo>
                  <a:lnTo>
                    <a:pt x="1093821" y="1423316"/>
                  </a:lnTo>
                  <a:lnTo>
                    <a:pt x="1062168" y="1410690"/>
                  </a:lnTo>
                  <a:lnTo>
                    <a:pt x="1047380" y="1426775"/>
                  </a:lnTo>
                  <a:lnTo>
                    <a:pt x="1030776" y="1431878"/>
                  </a:lnTo>
                  <a:lnTo>
                    <a:pt x="1044267" y="1446839"/>
                  </a:lnTo>
                  <a:lnTo>
                    <a:pt x="1038645" y="1476675"/>
                  </a:lnTo>
                  <a:lnTo>
                    <a:pt x="1045650" y="1495701"/>
                  </a:lnTo>
                  <a:lnTo>
                    <a:pt x="1027143" y="1490426"/>
                  </a:lnTo>
                  <a:lnTo>
                    <a:pt x="1012614" y="1511181"/>
                  </a:lnTo>
                  <a:lnTo>
                    <a:pt x="989437" y="1516630"/>
                  </a:lnTo>
                  <a:lnTo>
                    <a:pt x="1000075" y="1527094"/>
                  </a:lnTo>
                  <a:lnTo>
                    <a:pt x="995404" y="1550877"/>
                  </a:lnTo>
                  <a:lnTo>
                    <a:pt x="986410" y="1562206"/>
                  </a:lnTo>
                  <a:lnTo>
                    <a:pt x="956055" y="1564627"/>
                  </a:lnTo>
                  <a:lnTo>
                    <a:pt x="951731" y="1587285"/>
                  </a:lnTo>
                  <a:lnTo>
                    <a:pt x="928554" y="1581405"/>
                  </a:lnTo>
                  <a:lnTo>
                    <a:pt x="912382" y="1589447"/>
                  </a:lnTo>
                  <a:lnTo>
                    <a:pt x="912296" y="1596539"/>
                  </a:lnTo>
                  <a:lnTo>
                    <a:pt x="864644" y="1612970"/>
                  </a:lnTo>
                  <a:lnTo>
                    <a:pt x="831868" y="1605620"/>
                  </a:lnTo>
                  <a:lnTo>
                    <a:pt x="822355" y="1623781"/>
                  </a:lnTo>
                  <a:lnTo>
                    <a:pt x="830484" y="1637964"/>
                  </a:lnTo>
                  <a:lnTo>
                    <a:pt x="820625" y="1654655"/>
                  </a:lnTo>
                  <a:lnTo>
                    <a:pt x="823565" y="1664687"/>
                  </a:lnTo>
                  <a:lnTo>
                    <a:pt x="810247" y="1674372"/>
                  </a:lnTo>
                  <a:lnTo>
                    <a:pt x="742705" y="1688210"/>
                  </a:lnTo>
                  <a:lnTo>
                    <a:pt x="736305" y="1666416"/>
                  </a:lnTo>
                  <a:lnTo>
                    <a:pt x="729473" y="1688123"/>
                  </a:lnTo>
                  <a:lnTo>
                    <a:pt x="720133" y="1697636"/>
                  </a:lnTo>
                  <a:lnTo>
                    <a:pt x="710015" y="1696166"/>
                  </a:lnTo>
                  <a:lnTo>
                    <a:pt x="706296" y="1708187"/>
                  </a:lnTo>
                  <a:lnTo>
                    <a:pt x="688913" y="1697895"/>
                  </a:lnTo>
                  <a:lnTo>
                    <a:pt x="674644" y="1720640"/>
                  </a:lnTo>
                  <a:lnTo>
                    <a:pt x="655964" y="1703171"/>
                  </a:lnTo>
                  <a:lnTo>
                    <a:pt x="623966" y="1739061"/>
                  </a:lnTo>
                  <a:lnTo>
                    <a:pt x="610474" y="1746152"/>
                  </a:lnTo>
                  <a:lnTo>
                    <a:pt x="586692" y="1742693"/>
                  </a:lnTo>
                  <a:lnTo>
                    <a:pt x="587038" y="1765611"/>
                  </a:lnTo>
                  <a:lnTo>
                    <a:pt x="560229" y="1771059"/>
                  </a:lnTo>
                  <a:lnTo>
                    <a:pt x="568012" y="1779621"/>
                  </a:lnTo>
                  <a:lnTo>
                    <a:pt x="563428" y="1788788"/>
                  </a:lnTo>
                  <a:lnTo>
                    <a:pt x="572422" y="1792247"/>
                  </a:lnTo>
                  <a:lnTo>
                    <a:pt x="570174" y="1821737"/>
                  </a:lnTo>
                  <a:lnTo>
                    <a:pt x="546737" y="1835488"/>
                  </a:lnTo>
                  <a:lnTo>
                    <a:pt x="522004" y="1818797"/>
                  </a:lnTo>
                  <a:lnTo>
                    <a:pt x="515258" y="1801760"/>
                  </a:lnTo>
                  <a:lnTo>
                    <a:pt x="484557" y="1818019"/>
                  </a:lnTo>
                  <a:lnTo>
                    <a:pt x="496146" y="1830386"/>
                  </a:lnTo>
                  <a:lnTo>
                    <a:pt x="483692" y="1846039"/>
                  </a:lnTo>
                  <a:lnTo>
                    <a:pt x="499086" y="1850882"/>
                  </a:lnTo>
                  <a:lnTo>
                    <a:pt x="505659" y="1862989"/>
                  </a:lnTo>
                  <a:lnTo>
                    <a:pt x="498481" y="1887377"/>
                  </a:lnTo>
                  <a:lnTo>
                    <a:pt x="516296" y="1908219"/>
                  </a:lnTo>
                  <a:lnTo>
                    <a:pt x="514480" y="1915397"/>
                  </a:lnTo>
                  <a:lnTo>
                    <a:pt x="503237" y="1912457"/>
                  </a:lnTo>
                  <a:lnTo>
                    <a:pt x="460775" y="1936412"/>
                  </a:lnTo>
                  <a:lnTo>
                    <a:pt x="442959" y="1906835"/>
                  </a:lnTo>
                  <a:lnTo>
                    <a:pt x="426009" y="1929493"/>
                  </a:lnTo>
                  <a:lnTo>
                    <a:pt x="416496" y="1920672"/>
                  </a:lnTo>
                  <a:lnTo>
                    <a:pt x="419177" y="1904068"/>
                  </a:lnTo>
                  <a:lnTo>
                    <a:pt x="407156" y="1903117"/>
                  </a:lnTo>
                  <a:lnTo>
                    <a:pt x="406118" y="1892133"/>
                  </a:lnTo>
                  <a:lnTo>
                    <a:pt x="353624" y="1916089"/>
                  </a:lnTo>
                  <a:lnTo>
                    <a:pt x="340824" y="1934596"/>
                  </a:lnTo>
                  <a:lnTo>
                    <a:pt x="323615" y="1936239"/>
                  </a:lnTo>
                  <a:lnTo>
                    <a:pt x="327506" y="1915137"/>
                  </a:lnTo>
                  <a:lnTo>
                    <a:pt x="319463" y="1906230"/>
                  </a:lnTo>
                  <a:lnTo>
                    <a:pt x="311421" y="1913840"/>
                  </a:lnTo>
                  <a:lnTo>
                    <a:pt x="301735" y="1891009"/>
                  </a:lnTo>
                  <a:lnTo>
                    <a:pt x="287292" y="1895247"/>
                  </a:lnTo>
                  <a:lnTo>
                    <a:pt x="292049" y="1914705"/>
                  </a:lnTo>
                  <a:lnTo>
                    <a:pt x="298362" y="1913494"/>
                  </a:lnTo>
                  <a:lnTo>
                    <a:pt x="299140" y="1934164"/>
                  </a:lnTo>
                  <a:lnTo>
                    <a:pt x="308307" y="1939439"/>
                  </a:lnTo>
                  <a:lnTo>
                    <a:pt x="308653" y="1947914"/>
                  </a:lnTo>
                  <a:lnTo>
                    <a:pt x="297238" y="1948346"/>
                  </a:lnTo>
                  <a:lnTo>
                    <a:pt x="297238" y="1948346"/>
                  </a:lnTo>
                  <a:lnTo>
                    <a:pt x="294297" y="1929321"/>
                  </a:lnTo>
                  <a:lnTo>
                    <a:pt x="262558" y="1898706"/>
                  </a:lnTo>
                  <a:lnTo>
                    <a:pt x="281930" y="1850103"/>
                  </a:lnTo>
                  <a:lnTo>
                    <a:pt x="279509" y="1834277"/>
                  </a:lnTo>
                  <a:lnTo>
                    <a:pt x="262213" y="1827445"/>
                  </a:lnTo>
                  <a:lnTo>
                    <a:pt x="267834" y="1804528"/>
                  </a:lnTo>
                  <a:lnTo>
                    <a:pt x="223555" y="1790258"/>
                  </a:lnTo>
                  <a:lnTo>
                    <a:pt x="199254" y="1798820"/>
                  </a:lnTo>
                  <a:lnTo>
                    <a:pt x="189308" y="1776680"/>
                  </a:lnTo>
                  <a:lnTo>
                    <a:pt x="178585" y="1771751"/>
                  </a:lnTo>
                  <a:lnTo>
                    <a:pt x="182736" y="1762843"/>
                  </a:lnTo>
                  <a:lnTo>
                    <a:pt x="172963" y="1758346"/>
                  </a:lnTo>
                  <a:lnTo>
                    <a:pt x="171753" y="1745114"/>
                  </a:lnTo>
                  <a:lnTo>
                    <a:pt x="198821" y="1716922"/>
                  </a:lnTo>
                  <a:lnTo>
                    <a:pt x="208853" y="1717873"/>
                  </a:lnTo>
                  <a:lnTo>
                    <a:pt x="222863" y="1685442"/>
                  </a:lnTo>
                  <a:lnTo>
                    <a:pt x="183774" y="1679821"/>
                  </a:lnTo>
                  <a:lnTo>
                    <a:pt x="172358" y="1685529"/>
                  </a:lnTo>
                  <a:lnTo>
                    <a:pt x="176163" y="1680426"/>
                  </a:lnTo>
                  <a:lnTo>
                    <a:pt x="167947" y="1671173"/>
                  </a:lnTo>
                  <a:lnTo>
                    <a:pt x="175731" y="1663995"/>
                  </a:lnTo>
                  <a:lnTo>
                    <a:pt x="141398" y="1604495"/>
                  </a:lnTo>
                  <a:lnTo>
                    <a:pt x="99886" y="1597058"/>
                  </a:lnTo>
                  <a:lnTo>
                    <a:pt x="96081" y="1605014"/>
                  </a:lnTo>
                  <a:lnTo>
                    <a:pt x="97638" y="1583048"/>
                  </a:lnTo>
                  <a:lnTo>
                    <a:pt x="83368" y="1568259"/>
                  </a:lnTo>
                  <a:lnTo>
                    <a:pt x="88817" y="1557709"/>
                  </a:lnTo>
                  <a:lnTo>
                    <a:pt x="59845" y="1537904"/>
                  </a:lnTo>
                  <a:lnTo>
                    <a:pt x="65813" y="1526402"/>
                  </a:lnTo>
                  <a:lnTo>
                    <a:pt x="76969" y="1532888"/>
                  </a:lnTo>
                  <a:lnTo>
                    <a:pt x="88125" y="1521646"/>
                  </a:lnTo>
                  <a:lnTo>
                    <a:pt x="84839" y="1494837"/>
                  </a:lnTo>
                  <a:lnTo>
                    <a:pt x="105162" y="1486102"/>
                  </a:lnTo>
                  <a:lnTo>
                    <a:pt x="115194" y="1494231"/>
                  </a:lnTo>
                  <a:lnTo>
                    <a:pt x="123496" y="1471054"/>
                  </a:lnTo>
                  <a:lnTo>
                    <a:pt x="115799" y="1453931"/>
                  </a:lnTo>
                  <a:lnTo>
                    <a:pt x="126696" y="1429024"/>
                  </a:lnTo>
                  <a:lnTo>
                    <a:pt x="104383" y="1428505"/>
                  </a:lnTo>
                  <a:lnTo>
                    <a:pt x="85098" y="1417695"/>
                  </a:lnTo>
                  <a:lnTo>
                    <a:pt x="77142" y="1397717"/>
                  </a:lnTo>
                  <a:lnTo>
                    <a:pt x="88125" y="1374540"/>
                  </a:lnTo>
                  <a:lnTo>
                    <a:pt x="56213" y="1378691"/>
                  </a:lnTo>
                  <a:lnTo>
                    <a:pt x="48776" y="1370908"/>
                  </a:lnTo>
                  <a:lnTo>
                    <a:pt x="17902" y="1382410"/>
                  </a:lnTo>
                  <a:lnTo>
                    <a:pt x="21793" y="1358628"/>
                  </a:lnTo>
                  <a:lnTo>
                    <a:pt x="7697" y="1344358"/>
                  </a:lnTo>
                  <a:lnTo>
                    <a:pt x="0" y="1318587"/>
                  </a:lnTo>
                  <a:lnTo>
                    <a:pt x="26550" y="1302501"/>
                  </a:lnTo>
                  <a:lnTo>
                    <a:pt x="39349" y="1329829"/>
                  </a:lnTo>
                  <a:lnTo>
                    <a:pt x="51630" y="1329224"/>
                  </a:lnTo>
                  <a:lnTo>
                    <a:pt x="62959" y="1297226"/>
                  </a:lnTo>
                  <a:lnTo>
                    <a:pt x="80082" y="1280448"/>
                  </a:lnTo>
                  <a:lnTo>
                    <a:pt x="98330" y="1272751"/>
                  </a:lnTo>
                  <a:lnTo>
                    <a:pt x="124620" y="1242829"/>
                  </a:lnTo>
                  <a:lnTo>
                    <a:pt x="170455" y="1222938"/>
                  </a:lnTo>
                  <a:lnTo>
                    <a:pt x="151343" y="1209187"/>
                  </a:lnTo>
                  <a:lnTo>
                    <a:pt x="174693" y="1197685"/>
                  </a:lnTo>
                  <a:lnTo>
                    <a:pt x="165526" y="1190507"/>
                  </a:lnTo>
                  <a:lnTo>
                    <a:pt x="129377" y="1211782"/>
                  </a:lnTo>
                  <a:lnTo>
                    <a:pt x="119604" y="1209966"/>
                  </a:lnTo>
                  <a:lnTo>
                    <a:pt x="111561" y="1168714"/>
                  </a:lnTo>
                  <a:lnTo>
                    <a:pt x="121507" y="1165082"/>
                  </a:lnTo>
                  <a:lnTo>
                    <a:pt x="113723" y="1148391"/>
                  </a:lnTo>
                  <a:lnTo>
                    <a:pt x="142003" y="1120803"/>
                  </a:lnTo>
                  <a:lnTo>
                    <a:pt x="167169" y="1069865"/>
                  </a:lnTo>
                  <a:lnTo>
                    <a:pt x="180487" y="1067012"/>
                  </a:lnTo>
                  <a:lnTo>
                    <a:pt x="198735" y="1042970"/>
                  </a:lnTo>
                  <a:lnTo>
                    <a:pt x="192162" y="1021263"/>
                  </a:lnTo>
                  <a:lnTo>
                    <a:pt x="198648" y="1009155"/>
                  </a:lnTo>
                  <a:lnTo>
                    <a:pt x="187752" y="1009674"/>
                  </a:lnTo>
                  <a:lnTo>
                    <a:pt x="197438" y="946110"/>
                  </a:lnTo>
                  <a:lnTo>
                    <a:pt x="191903" y="910393"/>
                  </a:lnTo>
                  <a:lnTo>
                    <a:pt x="162672" y="865682"/>
                  </a:lnTo>
                  <a:lnTo>
                    <a:pt x="124361" y="827544"/>
                  </a:lnTo>
                  <a:lnTo>
                    <a:pt x="138284" y="782919"/>
                  </a:lnTo>
                  <a:lnTo>
                    <a:pt x="91930" y="767006"/>
                  </a:lnTo>
                  <a:lnTo>
                    <a:pt x="88644" y="737170"/>
                  </a:lnTo>
                  <a:lnTo>
                    <a:pt x="98330" y="728954"/>
                  </a:lnTo>
                  <a:lnTo>
                    <a:pt x="70483" y="710101"/>
                  </a:lnTo>
                  <a:lnTo>
                    <a:pt x="49468" y="709582"/>
                  </a:lnTo>
                  <a:lnTo>
                    <a:pt x="49727" y="698686"/>
                  </a:lnTo>
                  <a:lnTo>
                    <a:pt x="68407" y="685627"/>
                  </a:lnTo>
                  <a:lnTo>
                    <a:pt x="69099" y="670320"/>
                  </a:lnTo>
                  <a:lnTo>
                    <a:pt x="60018" y="667466"/>
                  </a:lnTo>
                  <a:lnTo>
                    <a:pt x="61661" y="656828"/>
                  </a:lnTo>
                  <a:lnTo>
                    <a:pt x="44625" y="643770"/>
                  </a:lnTo>
                  <a:lnTo>
                    <a:pt x="51457" y="639532"/>
                  </a:lnTo>
                  <a:lnTo>
                    <a:pt x="44106" y="633911"/>
                  </a:lnTo>
                  <a:lnTo>
                    <a:pt x="53013" y="622841"/>
                  </a:lnTo>
                  <a:lnTo>
                    <a:pt x="81466" y="623793"/>
                  </a:lnTo>
                  <a:lnTo>
                    <a:pt x="109659" y="597762"/>
                  </a:lnTo>
                  <a:lnTo>
                    <a:pt x="129117" y="611599"/>
                  </a:lnTo>
                  <a:lnTo>
                    <a:pt x="165785" y="618949"/>
                  </a:lnTo>
                  <a:lnTo>
                    <a:pt x="164748" y="601307"/>
                  </a:lnTo>
                  <a:lnTo>
                    <a:pt x="150651" y="579341"/>
                  </a:lnTo>
                  <a:lnTo>
                    <a:pt x="132404" y="573201"/>
                  </a:lnTo>
                  <a:lnTo>
                    <a:pt x="139841" y="564726"/>
                  </a:lnTo>
                  <a:lnTo>
                    <a:pt x="167515" y="565331"/>
                  </a:lnTo>
                  <a:lnTo>
                    <a:pt x="191211" y="594129"/>
                  </a:lnTo>
                  <a:lnTo>
                    <a:pt x="228744" y="589546"/>
                  </a:lnTo>
                  <a:lnTo>
                    <a:pt x="239295" y="594648"/>
                  </a:lnTo>
                  <a:lnTo>
                    <a:pt x="242927" y="610907"/>
                  </a:lnTo>
                  <a:lnTo>
                    <a:pt x="269563" y="612118"/>
                  </a:lnTo>
                  <a:lnTo>
                    <a:pt x="274839" y="623274"/>
                  </a:lnTo>
                  <a:lnTo>
                    <a:pt x="296113" y="631317"/>
                  </a:lnTo>
                  <a:lnTo>
                    <a:pt x="300697" y="608572"/>
                  </a:lnTo>
                  <a:lnTo>
                    <a:pt x="287984" y="599318"/>
                  </a:lnTo>
                  <a:lnTo>
                    <a:pt x="290492" y="589200"/>
                  </a:lnTo>
                  <a:lnTo>
                    <a:pt x="312545" y="603123"/>
                  </a:lnTo>
                  <a:lnTo>
                    <a:pt x="322317" y="597329"/>
                  </a:lnTo>
                  <a:lnTo>
                    <a:pt x="333214" y="607880"/>
                  </a:lnTo>
                  <a:lnTo>
                    <a:pt x="374206" y="580552"/>
                  </a:lnTo>
                  <a:lnTo>
                    <a:pt x="451521" y="550975"/>
                  </a:lnTo>
                  <a:lnTo>
                    <a:pt x="477811" y="567406"/>
                  </a:lnTo>
                  <a:lnTo>
                    <a:pt x="508685" y="540424"/>
                  </a:lnTo>
                  <a:lnTo>
                    <a:pt x="514653" y="514134"/>
                  </a:lnTo>
                  <a:lnTo>
                    <a:pt x="530479" y="509204"/>
                  </a:lnTo>
                  <a:lnTo>
                    <a:pt x="531863" y="489141"/>
                  </a:lnTo>
                  <a:lnTo>
                    <a:pt x="489400" y="452126"/>
                  </a:lnTo>
                  <a:lnTo>
                    <a:pt x="452905" y="441922"/>
                  </a:lnTo>
                  <a:lnTo>
                    <a:pt x="456623" y="414161"/>
                  </a:lnTo>
                  <a:lnTo>
                    <a:pt x="480233" y="409923"/>
                  </a:lnTo>
                  <a:lnTo>
                    <a:pt x="493551" y="371093"/>
                  </a:lnTo>
                  <a:lnTo>
                    <a:pt x="545527" y="369277"/>
                  </a:lnTo>
                  <a:lnTo>
                    <a:pt x="573979" y="319463"/>
                  </a:lnTo>
                  <a:lnTo>
                    <a:pt x="597935" y="314880"/>
                  </a:lnTo>
                  <a:lnTo>
                    <a:pt x="616701" y="275098"/>
                  </a:lnTo>
                  <a:lnTo>
                    <a:pt x="645845" y="273974"/>
                  </a:lnTo>
                  <a:close/>
                </a:path>
              </a:pathLst>
            </a:custGeom>
            <a:grpFill/>
            <a:ln w="8647" cap="flat">
              <a:solidFill>
                <a:schemeClr val="bg1">
                  <a:lumMod val="50000"/>
                </a:schemeClr>
              </a:solid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D3B763B0-8730-12B3-5BA9-006343403983}"/>
                </a:ext>
              </a:extLst>
            </p:cNvPr>
            <p:cNvSpPr/>
            <p:nvPr/>
          </p:nvSpPr>
          <p:spPr>
            <a:xfrm>
              <a:off x="3699893" y="3766193"/>
              <a:ext cx="1320835" cy="1688814"/>
            </a:xfrm>
            <a:custGeom>
              <a:avLst/>
              <a:gdLst>
                <a:gd name="connsiteX0" fmla="*/ 161980 w 1320835"/>
                <a:gd name="connsiteY0" fmla="*/ 537657 h 1688814"/>
                <a:gd name="connsiteX1" fmla="*/ 173396 w 1320835"/>
                <a:gd name="connsiteY1" fmla="*/ 537224 h 1688814"/>
                <a:gd name="connsiteX2" fmla="*/ 173050 w 1320835"/>
                <a:gd name="connsiteY2" fmla="*/ 528749 h 1688814"/>
                <a:gd name="connsiteX3" fmla="*/ 163883 w 1320835"/>
                <a:gd name="connsiteY3" fmla="*/ 523474 h 1688814"/>
                <a:gd name="connsiteX4" fmla="*/ 163105 w 1320835"/>
                <a:gd name="connsiteY4" fmla="*/ 502805 h 1688814"/>
                <a:gd name="connsiteX5" fmla="*/ 156791 w 1320835"/>
                <a:gd name="connsiteY5" fmla="*/ 504015 h 1688814"/>
                <a:gd name="connsiteX6" fmla="*/ 152035 w 1320835"/>
                <a:gd name="connsiteY6" fmla="*/ 484557 h 1688814"/>
                <a:gd name="connsiteX7" fmla="*/ 166477 w 1320835"/>
                <a:gd name="connsiteY7" fmla="*/ 480320 h 1688814"/>
                <a:gd name="connsiteX8" fmla="*/ 176163 w 1320835"/>
                <a:gd name="connsiteY8" fmla="*/ 503151 h 1688814"/>
                <a:gd name="connsiteX9" fmla="*/ 184206 w 1320835"/>
                <a:gd name="connsiteY9" fmla="*/ 495540 h 1688814"/>
                <a:gd name="connsiteX10" fmla="*/ 192249 w 1320835"/>
                <a:gd name="connsiteY10" fmla="*/ 504448 h 1688814"/>
                <a:gd name="connsiteX11" fmla="*/ 188357 w 1320835"/>
                <a:gd name="connsiteY11" fmla="*/ 525549 h 1688814"/>
                <a:gd name="connsiteX12" fmla="*/ 205567 w 1320835"/>
                <a:gd name="connsiteY12" fmla="*/ 523906 h 1688814"/>
                <a:gd name="connsiteX13" fmla="*/ 218366 w 1320835"/>
                <a:gd name="connsiteY13" fmla="*/ 505399 h 1688814"/>
                <a:gd name="connsiteX14" fmla="*/ 270861 w 1320835"/>
                <a:gd name="connsiteY14" fmla="*/ 481444 h 1688814"/>
                <a:gd name="connsiteX15" fmla="*/ 271899 w 1320835"/>
                <a:gd name="connsiteY15" fmla="*/ 492427 h 1688814"/>
                <a:gd name="connsiteX16" fmla="*/ 283919 w 1320835"/>
                <a:gd name="connsiteY16" fmla="*/ 493378 h 1688814"/>
                <a:gd name="connsiteX17" fmla="*/ 281239 w 1320835"/>
                <a:gd name="connsiteY17" fmla="*/ 509983 h 1688814"/>
                <a:gd name="connsiteX18" fmla="*/ 290751 w 1320835"/>
                <a:gd name="connsiteY18" fmla="*/ 518804 h 1688814"/>
                <a:gd name="connsiteX19" fmla="*/ 307702 w 1320835"/>
                <a:gd name="connsiteY19" fmla="*/ 496146 h 1688814"/>
                <a:gd name="connsiteX20" fmla="*/ 325517 w 1320835"/>
                <a:gd name="connsiteY20" fmla="*/ 525722 h 1688814"/>
                <a:gd name="connsiteX21" fmla="*/ 367980 w 1320835"/>
                <a:gd name="connsiteY21" fmla="*/ 501767 h 1688814"/>
                <a:gd name="connsiteX22" fmla="*/ 379222 w 1320835"/>
                <a:gd name="connsiteY22" fmla="*/ 504707 h 1688814"/>
                <a:gd name="connsiteX23" fmla="*/ 381038 w 1320835"/>
                <a:gd name="connsiteY23" fmla="*/ 497529 h 1688814"/>
                <a:gd name="connsiteX24" fmla="*/ 363223 w 1320835"/>
                <a:gd name="connsiteY24" fmla="*/ 476687 h 1688814"/>
                <a:gd name="connsiteX25" fmla="*/ 370401 w 1320835"/>
                <a:gd name="connsiteY25" fmla="*/ 452299 h 1688814"/>
                <a:gd name="connsiteX26" fmla="*/ 363829 w 1320835"/>
                <a:gd name="connsiteY26" fmla="*/ 440192 h 1688814"/>
                <a:gd name="connsiteX27" fmla="*/ 348435 w 1320835"/>
                <a:gd name="connsiteY27" fmla="*/ 435349 h 1688814"/>
                <a:gd name="connsiteX28" fmla="*/ 360888 w 1320835"/>
                <a:gd name="connsiteY28" fmla="*/ 419696 h 1688814"/>
                <a:gd name="connsiteX29" fmla="*/ 349300 w 1320835"/>
                <a:gd name="connsiteY29" fmla="*/ 407329 h 1688814"/>
                <a:gd name="connsiteX30" fmla="*/ 380001 w 1320835"/>
                <a:gd name="connsiteY30" fmla="*/ 391070 h 1688814"/>
                <a:gd name="connsiteX31" fmla="*/ 386746 w 1320835"/>
                <a:gd name="connsiteY31" fmla="*/ 408107 h 1688814"/>
                <a:gd name="connsiteX32" fmla="*/ 411480 w 1320835"/>
                <a:gd name="connsiteY32" fmla="*/ 424798 h 1688814"/>
                <a:gd name="connsiteX33" fmla="*/ 434916 w 1320835"/>
                <a:gd name="connsiteY33" fmla="*/ 411048 h 1688814"/>
                <a:gd name="connsiteX34" fmla="*/ 437165 w 1320835"/>
                <a:gd name="connsiteY34" fmla="*/ 381557 h 1688814"/>
                <a:gd name="connsiteX35" fmla="*/ 428171 w 1320835"/>
                <a:gd name="connsiteY35" fmla="*/ 378098 h 1688814"/>
                <a:gd name="connsiteX36" fmla="*/ 432754 w 1320835"/>
                <a:gd name="connsiteY36" fmla="*/ 368931 h 1688814"/>
                <a:gd name="connsiteX37" fmla="*/ 424971 w 1320835"/>
                <a:gd name="connsiteY37" fmla="*/ 360369 h 1688814"/>
                <a:gd name="connsiteX38" fmla="*/ 451780 w 1320835"/>
                <a:gd name="connsiteY38" fmla="*/ 354921 h 1688814"/>
                <a:gd name="connsiteX39" fmla="*/ 451435 w 1320835"/>
                <a:gd name="connsiteY39" fmla="*/ 332003 h 1688814"/>
                <a:gd name="connsiteX40" fmla="*/ 475217 w 1320835"/>
                <a:gd name="connsiteY40" fmla="*/ 335463 h 1688814"/>
                <a:gd name="connsiteX41" fmla="*/ 488708 w 1320835"/>
                <a:gd name="connsiteY41" fmla="*/ 328371 h 1688814"/>
                <a:gd name="connsiteX42" fmla="*/ 520706 w 1320835"/>
                <a:gd name="connsiteY42" fmla="*/ 292481 h 1688814"/>
                <a:gd name="connsiteX43" fmla="*/ 539386 w 1320835"/>
                <a:gd name="connsiteY43" fmla="*/ 309950 h 1688814"/>
                <a:gd name="connsiteX44" fmla="*/ 553656 w 1320835"/>
                <a:gd name="connsiteY44" fmla="*/ 287206 h 1688814"/>
                <a:gd name="connsiteX45" fmla="*/ 571039 w 1320835"/>
                <a:gd name="connsiteY45" fmla="*/ 297497 h 1688814"/>
                <a:gd name="connsiteX46" fmla="*/ 574757 w 1320835"/>
                <a:gd name="connsiteY46" fmla="*/ 285476 h 1688814"/>
                <a:gd name="connsiteX47" fmla="*/ 584876 w 1320835"/>
                <a:gd name="connsiteY47" fmla="*/ 286946 h 1688814"/>
                <a:gd name="connsiteX48" fmla="*/ 594216 w 1320835"/>
                <a:gd name="connsiteY48" fmla="*/ 277433 h 1688814"/>
                <a:gd name="connsiteX49" fmla="*/ 601048 w 1320835"/>
                <a:gd name="connsiteY49" fmla="*/ 255727 h 1688814"/>
                <a:gd name="connsiteX50" fmla="*/ 607448 w 1320835"/>
                <a:gd name="connsiteY50" fmla="*/ 277520 h 1688814"/>
                <a:gd name="connsiteX51" fmla="*/ 674990 w 1320835"/>
                <a:gd name="connsiteY51" fmla="*/ 263683 h 1688814"/>
                <a:gd name="connsiteX52" fmla="*/ 688308 w 1320835"/>
                <a:gd name="connsiteY52" fmla="*/ 253997 h 1688814"/>
                <a:gd name="connsiteX53" fmla="*/ 685368 w 1320835"/>
                <a:gd name="connsiteY53" fmla="*/ 243965 h 1688814"/>
                <a:gd name="connsiteX54" fmla="*/ 695226 w 1320835"/>
                <a:gd name="connsiteY54" fmla="*/ 227274 h 1688814"/>
                <a:gd name="connsiteX55" fmla="*/ 687097 w 1320835"/>
                <a:gd name="connsiteY55" fmla="*/ 213091 h 1688814"/>
                <a:gd name="connsiteX56" fmla="*/ 696610 w 1320835"/>
                <a:gd name="connsiteY56" fmla="*/ 194930 h 1688814"/>
                <a:gd name="connsiteX57" fmla="*/ 729387 w 1320835"/>
                <a:gd name="connsiteY57" fmla="*/ 202281 h 1688814"/>
                <a:gd name="connsiteX58" fmla="*/ 777038 w 1320835"/>
                <a:gd name="connsiteY58" fmla="*/ 185849 h 1688814"/>
                <a:gd name="connsiteX59" fmla="*/ 777125 w 1320835"/>
                <a:gd name="connsiteY59" fmla="*/ 178758 h 1688814"/>
                <a:gd name="connsiteX60" fmla="*/ 793297 w 1320835"/>
                <a:gd name="connsiteY60" fmla="*/ 170715 h 1688814"/>
                <a:gd name="connsiteX61" fmla="*/ 816474 w 1320835"/>
                <a:gd name="connsiteY61" fmla="*/ 176596 h 1688814"/>
                <a:gd name="connsiteX62" fmla="*/ 820798 w 1320835"/>
                <a:gd name="connsiteY62" fmla="*/ 153937 h 1688814"/>
                <a:gd name="connsiteX63" fmla="*/ 851153 w 1320835"/>
                <a:gd name="connsiteY63" fmla="*/ 151516 h 1688814"/>
                <a:gd name="connsiteX64" fmla="*/ 860147 w 1320835"/>
                <a:gd name="connsiteY64" fmla="*/ 140187 h 1688814"/>
                <a:gd name="connsiteX65" fmla="*/ 864817 w 1320835"/>
                <a:gd name="connsiteY65" fmla="*/ 116404 h 1688814"/>
                <a:gd name="connsiteX66" fmla="*/ 854180 w 1320835"/>
                <a:gd name="connsiteY66" fmla="*/ 105940 h 1688814"/>
                <a:gd name="connsiteX67" fmla="*/ 877357 w 1320835"/>
                <a:gd name="connsiteY67" fmla="*/ 100492 h 1688814"/>
                <a:gd name="connsiteX68" fmla="*/ 891886 w 1320835"/>
                <a:gd name="connsiteY68" fmla="*/ 79736 h 1688814"/>
                <a:gd name="connsiteX69" fmla="*/ 910393 w 1320835"/>
                <a:gd name="connsiteY69" fmla="*/ 85011 h 1688814"/>
                <a:gd name="connsiteX70" fmla="*/ 903388 w 1320835"/>
                <a:gd name="connsiteY70" fmla="*/ 65986 h 1688814"/>
                <a:gd name="connsiteX71" fmla="*/ 909009 w 1320835"/>
                <a:gd name="connsiteY71" fmla="*/ 36149 h 1688814"/>
                <a:gd name="connsiteX72" fmla="*/ 895518 w 1320835"/>
                <a:gd name="connsiteY72" fmla="*/ 21188 h 1688814"/>
                <a:gd name="connsiteX73" fmla="*/ 912123 w 1320835"/>
                <a:gd name="connsiteY73" fmla="*/ 16085 h 1688814"/>
                <a:gd name="connsiteX74" fmla="*/ 926911 w 1320835"/>
                <a:gd name="connsiteY74" fmla="*/ 0 h 1688814"/>
                <a:gd name="connsiteX75" fmla="*/ 958563 w 1320835"/>
                <a:gd name="connsiteY75" fmla="*/ 12626 h 1688814"/>
                <a:gd name="connsiteX76" fmla="*/ 946369 w 1320835"/>
                <a:gd name="connsiteY76" fmla="*/ 52321 h 1688814"/>
                <a:gd name="connsiteX77" fmla="*/ 976465 w 1320835"/>
                <a:gd name="connsiteY77" fmla="*/ 58894 h 1688814"/>
                <a:gd name="connsiteX78" fmla="*/ 994713 w 1320835"/>
                <a:gd name="connsiteY78" fmla="*/ 84925 h 1688814"/>
                <a:gd name="connsiteX79" fmla="*/ 1017457 w 1320835"/>
                <a:gd name="connsiteY79" fmla="*/ 77834 h 1688814"/>
                <a:gd name="connsiteX80" fmla="*/ 1023771 w 1320835"/>
                <a:gd name="connsiteY80" fmla="*/ 84320 h 1688814"/>
                <a:gd name="connsiteX81" fmla="*/ 1028700 w 1320835"/>
                <a:gd name="connsiteY81" fmla="*/ 102654 h 1688814"/>
                <a:gd name="connsiteX82" fmla="*/ 1023598 w 1320835"/>
                <a:gd name="connsiteY82" fmla="*/ 145549 h 1688814"/>
                <a:gd name="connsiteX83" fmla="*/ 1062341 w 1320835"/>
                <a:gd name="connsiteY83" fmla="*/ 186801 h 1688814"/>
                <a:gd name="connsiteX84" fmla="*/ 1063552 w 1320835"/>
                <a:gd name="connsiteY84" fmla="*/ 213350 h 1688814"/>
                <a:gd name="connsiteX85" fmla="*/ 1074103 w 1320835"/>
                <a:gd name="connsiteY85" fmla="*/ 214907 h 1688814"/>
                <a:gd name="connsiteX86" fmla="*/ 1084221 w 1320835"/>
                <a:gd name="connsiteY86" fmla="*/ 205394 h 1688814"/>
                <a:gd name="connsiteX87" fmla="*/ 1109906 w 1320835"/>
                <a:gd name="connsiteY87" fmla="*/ 223728 h 1688814"/>
                <a:gd name="connsiteX88" fmla="*/ 1109906 w 1320835"/>
                <a:gd name="connsiteY88" fmla="*/ 223728 h 1688814"/>
                <a:gd name="connsiteX89" fmla="*/ 1101777 w 1320835"/>
                <a:gd name="connsiteY89" fmla="*/ 246127 h 1688814"/>
                <a:gd name="connsiteX90" fmla="*/ 1118468 w 1320835"/>
                <a:gd name="connsiteY90" fmla="*/ 269823 h 1688814"/>
                <a:gd name="connsiteX91" fmla="*/ 1110858 w 1320835"/>
                <a:gd name="connsiteY91" fmla="*/ 289368 h 1688814"/>
                <a:gd name="connsiteX92" fmla="*/ 1124954 w 1320835"/>
                <a:gd name="connsiteY92" fmla="*/ 298448 h 1688814"/>
                <a:gd name="connsiteX93" fmla="*/ 1116047 w 1320835"/>
                <a:gd name="connsiteY93" fmla="*/ 340219 h 1688814"/>
                <a:gd name="connsiteX94" fmla="*/ 1098231 w 1320835"/>
                <a:gd name="connsiteY94" fmla="*/ 355267 h 1688814"/>
                <a:gd name="connsiteX95" fmla="*/ 1080503 w 1320835"/>
                <a:gd name="connsiteY95" fmla="*/ 350510 h 1688814"/>
                <a:gd name="connsiteX96" fmla="*/ 1065368 w 1320835"/>
                <a:gd name="connsiteY96" fmla="*/ 334511 h 1688814"/>
                <a:gd name="connsiteX97" fmla="*/ 1038732 w 1320835"/>
                <a:gd name="connsiteY97" fmla="*/ 362791 h 1688814"/>
                <a:gd name="connsiteX98" fmla="*/ 1029392 w 1320835"/>
                <a:gd name="connsiteY98" fmla="*/ 395221 h 1688814"/>
                <a:gd name="connsiteX99" fmla="*/ 1047294 w 1320835"/>
                <a:gd name="connsiteY99" fmla="*/ 424712 h 1688814"/>
                <a:gd name="connsiteX100" fmla="*/ 1027835 w 1320835"/>
                <a:gd name="connsiteY100" fmla="*/ 438030 h 1688814"/>
                <a:gd name="connsiteX101" fmla="*/ 1035013 w 1320835"/>
                <a:gd name="connsiteY101" fmla="*/ 441143 h 1688814"/>
                <a:gd name="connsiteX102" fmla="*/ 1033456 w 1320835"/>
                <a:gd name="connsiteY102" fmla="*/ 451175 h 1688814"/>
                <a:gd name="connsiteX103" fmla="*/ 1021522 w 1320835"/>
                <a:gd name="connsiteY103" fmla="*/ 461380 h 1688814"/>
                <a:gd name="connsiteX104" fmla="*/ 1033629 w 1320835"/>
                <a:gd name="connsiteY104" fmla="*/ 471325 h 1688814"/>
                <a:gd name="connsiteX105" fmla="*/ 1053693 w 1320835"/>
                <a:gd name="connsiteY105" fmla="*/ 470547 h 1688814"/>
                <a:gd name="connsiteX106" fmla="*/ 1050234 w 1320835"/>
                <a:gd name="connsiteY106" fmla="*/ 484211 h 1688814"/>
                <a:gd name="connsiteX107" fmla="*/ 1065368 w 1320835"/>
                <a:gd name="connsiteY107" fmla="*/ 483346 h 1688814"/>
                <a:gd name="connsiteX108" fmla="*/ 1066925 w 1320835"/>
                <a:gd name="connsiteY108" fmla="*/ 492340 h 1688814"/>
                <a:gd name="connsiteX109" fmla="*/ 1074535 w 1320835"/>
                <a:gd name="connsiteY109" fmla="*/ 493032 h 1688814"/>
                <a:gd name="connsiteX110" fmla="*/ 1083789 w 1320835"/>
                <a:gd name="connsiteY110" fmla="*/ 515950 h 1688814"/>
                <a:gd name="connsiteX111" fmla="*/ 1081281 w 1320835"/>
                <a:gd name="connsiteY111" fmla="*/ 529355 h 1688814"/>
                <a:gd name="connsiteX112" fmla="*/ 1097712 w 1320835"/>
                <a:gd name="connsiteY112" fmla="*/ 534111 h 1688814"/>
                <a:gd name="connsiteX113" fmla="*/ 1098145 w 1320835"/>
                <a:gd name="connsiteY113" fmla="*/ 548640 h 1688814"/>
                <a:gd name="connsiteX114" fmla="*/ 1107225 w 1320835"/>
                <a:gd name="connsiteY114" fmla="*/ 557721 h 1688814"/>
                <a:gd name="connsiteX115" fmla="*/ 1100220 w 1320835"/>
                <a:gd name="connsiteY115" fmla="*/ 590929 h 1688814"/>
                <a:gd name="connsiteX116" fmla="*/ 1085691 w 1320835"/>
                <a:gd name="connsiteY116" fmla="*/ 589978 h 1688814"/>
                <a:gd name="connsiteX117" fmla="*/ 1081973 w 1320835"/>
                <a:gd name="connsiteY117" fmla="*/ 580638 h 1688814"/>
                <a:gd name="connsiteX118" fmla="*/ 1061563 w 1320835"/>
                <a:gd name="connsiteY118" fmla="*/ 581849 h 1688814"/>
                <a:gd name="connsiteX119" fmla="*/ 1053607 w 1320835"/>
                <a:gd name="connsiteY119" fmla="*/ 593438 h 1688814"/>
                <a:gd name="connsiteX120" fmla="*/ 1068309 w 1320835"/>
                <a:gd name="connsiteY120" fmla="*/ 607880 h 1688814"/>
                <a:gd name="connsiteX121" fmla="*/ 1068309 w 1320835"/>
                <a:gd name="connsiteY121" fmla="*/ 607880 h 1688814"/>
                <a:gd name="connsiteX122" fmla="*/ 1070557 w 1320835"/>
                <a:gd name="connsiteY122" fmla="*/ 610907 h 1688814"/>
                <a:gd name="connsiteX123" fmla="*/ 1070557 w 1320835"/>
                <a:gd name="connsiteY123" fmla="*/ 610907 h 1688814"/>
                <a:gd name="connsiteX124" fmla="*/ 1059487 w 1320835"/>
                <a:gd name="connsiteY124" fmla="*/ 629155 h 1688814"/>
                <a:gd name="connsiteX125" fmla="*/ 1048158 w 1320835"/>
                <a:gd name="connsiteY125" fmla="*/ 627511 h 1688814"/>
                <a:gd name="connsiteX126" fmla="*/ 1034840 w 1320835"/>
                <a:gd name="connsiteY126" fmla="*/ 610388 h 1688814"/>
                <a:gd name="connsiteX127" fmla="*/ 1033629 w 1320835"/>
                <a:gd name="connsiteY127" fmla="*/ 619036 h 1688814"/>
                <a:gd name="connsiteX128" fmla="*/ 1013998 w 1320835"/>
                <a:gd name="connsiteY128" fmla="*/ 626214 h 1688814"/>
                <a:gd name="connsiteX129" fmla="*/ 1011750 w 1320835"/>
                <a:gd name="connsiteY129" fmla="*/ 634516 h 1688814"/>
                <a:gd name="connsiteX130" fmla="*/ 991859 w 1320835"/>
                <a:gd name="connsiteY130" fmla="*/ 639965 h 1688814"/>
                <a:gd name="connsiteX131" fmla="*/ 991772 w 1320835"/>
                <a:gd name="connsiteY131" fmla="*/ 648180 h 1688814"/>
                <a:gd name="connsiteX132" fmla="*/ 976897 w 1320835"/>
                <a:gd name="connsiteY132" fmla="*/ 658558 h 1688814"/>
                <a:gd name="connsiteX133" fmla="*/ 977589 w 1320835"/>
                <a:gd name="connsiteY133" fmla="*/ 669974 h 1688814"/>
                <a:gd name="connsiteX134" fmla="*/ 1004139 w 1320835"/>
                <a:gd name="connsiteY134" fmla="*/ 690816 h 1688814"/>
                <a:gd name="connsiteX135" fmla="*/ 997912 w 1320835"/>
                <a:gd name="connsiteY135" fmla="*/ 699378 h 1688814"/>
                <a:gd name="connsiteX136" fmla="*/ 1002755 w 1320835"/>
                <a:gd name="connsiteY136" fmla="*/ 726360 h 1688814"/>
                <a:gd name="connsiteX137" fmla="*/ 987189 w 1320835"/>
                <a:gd name="connsiteY137" fmla="*/ 710274 h 1688814"/>
                <a:gd name="connsiteX138" fmla="*/ 977330 w 1320835"/>
                <a:gd name="connsiteY138" fmla="*/ 716328 h 1688814"/>
                <a:gd name="connsiteX139" fmla="*/ 959774 w 1320835"/>
                <a:gd name="connsiteY139" fmla="*/ 705518 h 1688814"/>
                <a:gd name="connsiteX140" fmla="*/ 948272 w 1320835"/>
                <a:gd name="connsiteY140" fmla="*/ 730079 h 1688814"/>
                <a:gd name="connsiteX141" fmla="*/ 952164 w 1320835"/>
                <a:gd name="connsiteY141" fmla="*/ 742532 h 1688814"/>
                <a:gd name="connsiteX142" fmla="*/ 932878 w 1320835"/>
                <a:gd name="connsiteY142" fmla="*/ 742791 h 1688814"/>
                <a:gd name="connsiteX143" fmla="*/ 916620 w 1320835"/>
                <a:gd name="connsiteY143" fmla="*/ 765017 h 1688814"/>
                <a:gd name="connsiteX144" fmla="*/ 960466 w 1320835"/>
                <a:gd name="connsiteY144" fmla="*/ 803242 h 1688814"/>
                <a:gd name="connsiteX145" fmla="*/ 968249 w 1320835"/>
                <a:gd name="connsiteY145" fmla="*/ 831089 h 1688814"/>
                <a:gd name="connsiteX146" fmla="*/ 978281 w 1320835"/>
                <a:gd name="connsiteY146" fmla="*/ 838354 h 1688814"/>
                <a:gd name="connsiteX147" fmla="*/ 1024376 w 1320835"/>
                <a:gd name="connsiteY147" fmla="*/ 833165 h 1688814"/>
                <a:gd name="connsiteX148" fmla="*/ 1063552 w 1320835"/>
                <a:gd name="connsiteY148" fmla="*/ 811112 h 1688814"/>
                <a:gd name="connsiteX149" fmla="*/ 1142769 w 1320835"/>
                <a:gd name="connsiteY149" fmla="*/ 784216 h 1688814"/>
                <a:gd name="connsiteX150" fmla="*/ 1176151 w 1320835"/>
                <a:gd name="connsiteY150" fmla="*/ 790962 h 1688814"/>
                <a:gd name="connsiteX151" fmla="*/ 1218960 w 1320835"/>
                <a:gd name="connsiteY151" fmla="*/ 834376 h 1688814"/>
                <a:gd name="connsiteX152" fmla="*/ 1237121 w 1320835"/>
                <a:gd name="connsiteY152" fmla="*/ 884535 h 1688814"/>
                <a:gd name="connsiteX153" fmla="*/ 1231500 w 1320835"/>
                <a:gd name="connsiteY153" fmla="*/ 918782 h 1688814"/>
                <a:gd name="connsiteX154" fmla="*/ 1253466 w 1320835"/>
                <a:gd name="connsiteY154" fmla="*/ 937203 h 1688814"/>
                <a:gd name="connsiteX155" fmla="*/ 1250612 w 1320835"/>
                <a:gd name="connsiteY155" fmla="*/ 965309 h 1688814"/>
                <a:gd name="connsiteX156" fmla="*/ 1274740 w 1320835"/>
                <a:gd name="connsiteY156" fmla="*/ 1011577 h 1688814"/>
                <a:gd name="connsiteX157" fmla="*/ 1301204 w 1320835"/>
                <a:gd name="connsiteY157" fmla="*/ 1011144 h 1688814"/>
                <a:gd name="connsiteX158" fmla="*/ 1305355 w 1320835"/>
                <a:gd name="connsiteY158" fmla="*/ 1017025 h 1688814"/>
                <a:gd name="connsiteX159" fmla="*/ 1282610 w 1320835"/>
                <a:gd name="connsiteY159" fmla="*/ 1051185 h 1688814"/>
                <a:gd name="connsiteX160" fmla="*/ 1239196 w 1320835"/>
                <a:gd name="connsiteY160" fmla="*/ 1076611 h 1688814"/>
                <a:gd name="connsiteX161" fmla="*/ 1252861 w 1320835"/>
                <a:gd name="connsiteY161" fmla="*/ 1132391 h 1688814"/>
                <a:gd name="connsiteX162" fmla="*/ 1274049 w 1320835"/>
                <a:gd name="connsiteY162" fmla="*/ 1168627 h 1688814"/>
                <a:gd name="connsiteX163" fmla="*/ 1274049 w 1320835"/>
                <a:gd name="connsiteY163" fmla="*/ 1168627 h 1688814"/>
                <a:gd name="connsiteX164" fmla="*/ 1270157 w 1320835"/>
                <a:gd name="connsiteY164" fmla="*/ 1194226 h 1688814"/>
                <a:gd name="connsiteX165" fmla="*/ 1296534 w 1320835"/>
                <a:gd name="connsiteY165" fmla="*/ 1264363 h 1688814"/>
                <a:gd name="connsiteX166" fmla="*/ 1285118 w 1320835"/>
                <a:gd name="connsiteY166" fmla="*/ 1281745 h 1688814"/>
                <a:gd name="connsiteX167" fmla="*/ 1320835 w 1320835"/>
                <a:gd name="connsiteY167" fmla="*/ 1294631 h 1688814"/>
                <a:gd name="connsiteX168" fmla="*/ 1314090 w 1320835"/>
                <a:gd name="connsiteY168" fmla="*/ 1323084 h 1688814"/>
                <a:gd name="connsiteX169" fmla="*/ 1296101 w 1320835"/>
                <a:gd name="connsiteY169" fmla="*/ 1339948 h 1688814"/>
                <a:gd name="connsiteX170" fmla="*/ 1302155 w 1320835"/>
                <a:gd name="connsiteY170" fmla="*/ 1346520 h 1688814"/>
                <a:gd name="connsiteX171" fmla="*/ 1316598 w 1320835"/>
                <a:gd name="connsiteY171" fmla="*/ 1333980 h 1688814"/>
                <a:gd name="connsiteX172" fmla="*/ 1315560 w 1320835"/>
                <a:gd name="connsiteY172" fmla="*/ 1352401 h 1688814"/>
                <a:gd name="connsiteX173" fmla="*/ 1289356 w 1320835"/>
                <a:gd name="connsiteY173" fmla="*/ 1387512 h 1688814"/>
                <a:gd name="connsiteX174" fmla="*/ 1310371 w 1320835"/>
                <a:gd name="connsiteY174" fmla="*/ 1412592 h 1688814"/>
                <a:gd name="connsiteX175" fmla="*/ 1256406 w 1320835"/>
                <a:gd name="connsiteY175" fmla="*/ 1463357 h 1688814"/>
                <a:gd name="connsiteX176" fmla="*/ 1253466 w 1320835"/>
                <a:gd name="connsiteY176" fmla="*/ 1476848 h 1688814"/>
                <a:gd name="connsiteX177" fmla="*/ 1264363 w 1320835"/>
                <a:gd name="connsiteY177" fmla="*/ 1476243 h 1688814"/>
                <a:gd name="connsiteX178" fmla="*/ 1243953 w 1320835"/>
                <a:gd name="connsiteY178" fmla="*/ 1518532 h 1688814"/>
                <a:gd name="connsiteX179" fmla="*/ 1238937 w 1320835"/>
                <a:gd name="connsiteY179" fmla="*/ 1575870 h 1688814"/>
                <a:gd name="connsiteX180" fmla="*/ 1213252 w 1320835"/>
                <a:gd name="connsiteY180" fmla="*/ 1615219 h 1688814"/>
                <a:gd name="connsiteX181" fmla="*/ 1205123 w 1320835"/>
                <a:gd name="connsiteY181" fmla="*/ 1648687 h 1688814"/>
                <a:gd name="connsiteX182" fmla="*/ 1205123 w 1320835"/>
                <a:gd name="connsiteY182" fmla="*/ 1648687 h 1688814"/>
                <a:gd name="connsiteX183" fmla="*/ 1197858 w 1320835"/>
                <a:gd name="connsiteY183" fmla="*/ 1664341 h 1688814"/>
                <a:gd name="connsiteX184" fmla="*/ 1197858 w 1320835"/>
                <a:gd name="connsiteY184" fmla="*/ 1664341 h 1688814"/>
                <a:gd name="connsiteX185" fmla="*/ 1169319 w 1320835"/>
                <a:gd name="connsiteY185" fmla="*/ 1688815 h 1688814"/>
                <a:gd name="connsiteX186" fmla="*/ 1169319 w 1320835"/>
                <a:gd name="connsiteY186" fmla="*/ 1688815 h 1688814"/>
                <a:gd name="connsiteX187" fmla="*/ 1165514 w 1320835"/>
                <a:gd name="connsiteY187" fmla="*/ 1680080 h 1688814"/>
                <a:gd name="connsiteX188" fmla="*/ 1151331 w 1320835"/>
                <a:gd name="connsiteY188" fmla="*/ 1687432 h 1688814"/>
                <a:gd name="connsiteX189" fmla="*/ 1148564 w 1320835"/>
                <a:gd name="connsiteY189" fmla="*/ 1678869 h 1688814"/>
                <a:gd name="connsiteX190" fmla="*/ 1128846 w 1320835"/>
                <a:gd name="connsiteY190" fmla="*/ 1681031 h 1688814"/>
                <a:gd name="connsiteX191" fmla="*/ 1092351 w 1320835"/>
                <a:gd name="connsiteY191" fmla="*/ 1668751 h 1688814"/>
                <a:gd name="connsiteX192" fmla="*/ 1069519 w 1320835"/>
                <a:gd name="connsiteY192" fmla="*/ 1648428 h 1688814"/>
                <a:gd name="connsiteX193" fmla="*/ 1028181 w 1320835"/>
                <a:gd name="connsiteY193" fmla="*/ 1637185 h 1688814"/>
                <a:gd name="connsiteX194" fmla="*/ 1004572 w 1320835"/>
                <a:gd name="connsiteY194" fmla="*/ 1611760 h 1688814"/>
                <a:gd name="connsiteX195" fmla="*/ 996875 w 1320835"/>
                <a:gd name="connsiteY195" fmla="*/ 1625337 h 1688814"/>
                <a:gd name="connsiteX196" fmla="*/ 979578 w 1320835"/>
                <a:gd name="connsiteY196" fmla="*/ 1619543 h 1688814"/>
                <a:gd name="connsiteX197" fmla="*/ 967384 w 1320835"/>
                <a:gd name="connsiteY197" fmla="*/ 1632256 h 1688814"/>
                <a:gd name="connsiteX198" fmla="*/ 927603 w 1320835"/>
                <a:gd name="connsiteY198" fmla="*/ 1605274 h 1688814"/>
                <a:gd name="connsiteX199" fmla="*/ 912382 w 1320835"/>
                <a:gd name="connsiteY199" fmla="*/ 1621446 h 1688814"/>
                <a:gd name="connsiteX200" fmla="*/ 895172 w 1320835"/>
                <a:gd name="connsiteY200" fmla="*/ 1623867 h 1688814"/>
                <a:gd name="connsiteX201" fmla="*/ 893529 w 1320835"/>
                <a:gd name="connsiteY201" fmla="*/ 1613057 h 1688814"/>
                <a:gd name="connsiteX202" fmla="*/ 887043 w 1320835"/>
                <a:gd name="connsiteY202" fmla="*/ 1617641 h 1688814"/>
                <a:gd name="connsiteX203" fmla="*/ 872946 w 1320835"/>
                <a:gd name="connsiteY203" fmla="*/ 1611673 h 1688814"/>
                <a:gd name="connsiteX204" fmla="*/ 873898 w 1320835"/>
                <a:gd name="connsiteY204" fmla="*/ 1619111 h 1688814"/>
                <a:gd name="connsiteX205" fmla="*/ 861098 w 1320835"/>
                <a:gd name="connsiteY205" fmla="*/ 1623089 h 1688814"/>
                <a:gd name="connsiteX206" fmla="*/ 838873 w 1320835"/>
                <a:gd name="connsiteY206" fmla="*/ 1614700 h 1688814"/>
                <a:gd name="connsiteX207" fmla="*/ 837921 w 1320835"/>
                <a:gd name="connsiteY207" fmla="*/ 1599393 h 1688814"/>
                <a:gd name="connsiteX208" fmla="*/ 820625 w 1320835"/>
                <a:gd name="connsiteY208" fmla="*/ 1590831 h 1688814"/>
                <a:gd name="connsiteX209" fmla="*/ 800648 w 1320835"/>
                <a:gd name="connsiteY209" fmla="*/ 1593512 h 1688814"/>
                <a:gd name="connsiteX210" fmla="*/ 780930 w 1320835"/>
                <a:gd name="connsiteY210" fmla="*/ 1579070 h 1688814"/>
                <a:gd name="connsiteX211" fmla="*/ 765450 w 1320835"/>
                <a:gd name="connsiteY211" fmla="*/ 1550963 h 1688814"/>
                <a:gd name="connsiteX212" fmla="*/ 762077 w 1320835"/>
                <a:gd name="connsiteY212" fmla="*/ 1519138 h 1688814"/>
                <a:gd name="connsiteX213" fmla="*/ 729906 w 1320835"/>
                <a:gd name="connsiteY213" fmla="*/ 1522770 h 1688814"/>
                <a:gd name="connsiteX214" fmla="*/ 733884 w 1320835"/>
                <a:gd name="connsiteY214" fmla="*/ 1506598 h 1688814"/>
                <a:gd name="connsiteX215" fmla="*/ 690902 w 1320835"/>
                <a:gd name="connsiteY215" fmla="*/ 1517062 h 1688814"/>
                <a:gd name="connsiteX216" fmla="*/ 689865 w 1320835"/>
                <a:gd name="connsiteY216" fmla="*/ 1528045 h 1688814"/>
                <a:gd name="connsiteX217" fmla="*/ 689865 w 1320835"/>
                <a:gd name="connsiteY217" fmla="*/ 1528045 h 1688814"/>
                <a:gd name="connsiteX218" fmla="*/ 653456 w 1320835"/>
                <a:gd name="connsiteY218" fmla="*/ 1488177 h 1688814"/>
                <a:gd name="connsiteX219" fmla="*/ 657434 w 1320835"/>
                <a:gd name="connsiteY219" fmla="*/ 1473216 h 1688814"/>
                <a:gd name="connsiteX220" fmla="*/ 649737 w 1320835"/>
                <a:gd name="connsiteY220" fmla="*/ 1460676 h 1688814"/>
                <a:gd name="connsiteX221" fmla="*/ 660201 w 1320835"/>
                <a:gd name="connsiteY221" fmla="*/ 1444158 h 1688814"/>
                <a:gd name="connsiteX222" fmla="*/ 669022 w 1320835"/>
                <a:gd name="connsiteY222" fmla="*/ 1452460 h 1688814"/>
                <a:gd name="connsiteX223" fmla="*/ 669368 w 1320835"/>
                <a:gd name="connsiteY223" fmla="*/ 1441823 h 1688814"/>
                <a:gd name="connsiteX224" fmla="*/ 679746 w 1320835"/>
                <a:gd name="connsiteY224" fmla="*/ 1434299 h 1688814"/>
                <a:gd name="connsiteX225" fmla="*/ 675509 w 1320835"/>
                <a:gd name="connsiteY225" fmla="*/ 1426429 h 1688814"/>
                <a:gd name="connsiteX226" fmla="*/ 690297 w 1320835"/>
                <a:gd name="connsiteY226" fmla="*/ 1426948 h 1688814"/>
                <a:gd name="connsiteX227" fmla="*/ 702664 w 1320835"/>
                <a:gd name="connsiteY227" fmla="*/ 1413630 h 1688814"/>
                <a:gd name="connsiteX228" fmla="*/ 711139 w 1320835"/>
                <a:gd name="connsiteY228" fmla="*/ 1349720 h 1688814"/>
                <a:gd name="connsiteX229" fmla="*/ 692286 w 1320835"/>
                <a:gd name="connsiteY229" fmla="*/ 1354390 h 1688814"/>
                <a:gd name="connsiteX230" fmla="*/ 685627 w 1320835"/>
                <a:gd name="connsiteY230" fmla="*/ 1341418 h 1688814"/>
                <a:gd name="connsiteX231" fmla="*/ 650256 w 1320835"/>
                <a:gd name="connsiteY231" fmla="*/ 1333289 h 1688814"/>
                <a:gd name="connsiteX232" fmla="*/ 649478 w 1320835"/>
                <a:gd name="connsiteY232" fmla="*/ 1310112 h 1688814"/>
                <a:gd name="connsiteX233" fmla="*/ 628549 w 1320835"/>
                <a:gd name="connsiteY233" fmla="*/ 1295842 h 1688814"/>
                <a:gd name="connsiteX234" fmla="*/ 626214 w 1320835"/>
                <a:gd name="connsiteY234" fmla="*/ 1285292 h 1688814"/>
                <a:gd name="connsiteX235" fmla="*/ 647921 w 1320835"/>
                <a:gd name="connsiteY235" fmla="*/ 1275432 h 1688814"/>
                <a:gd name="connsiteX236" fmla="*/ 658212 w 1320835"/>
                <a:gd name="connsiteY236" fmla="*/ 1260730 h 1688814"/>
                <a:gd name="connsiteX237" fmla="*/ 643943 w 1320835"/>
                <a:gd name="connsiteY237" fmla="*/ 1252255 h 1688814"/>
                <a:gd name="connsiteX238" fmla="*/ 648526 w 1320835"/>
                <a:gd name="connsiteY238" fmla="*/ 1224408 h 1688814"/>
                <a:gd name="connsiteX239" fmla="*/ 660201 w 1320835"/>
                <a:gd name="connsiteY239" fmla="*/ 1219565 h 1688814"/>
                <a:gd name="connsiteX240" fmla="*/ 657175 w 1320835"/>
                <a:gd name="connsiteY240" fmla="*/ 1210571 h 1688814"/>
                <a:gd name="connsiteX241" fmla="*/ 641694 w 1320835"/>
                <a:gd name="connsiteY241" fmla="*/ 1207977 h 1688814"/>
                <a:gd name="connsiteX242" fmla="*/ 637630 w 1320835"/>
                <a:gd name="connsiteY242" fmla="*/ 1168108 h 1688814"/>
                <a:gd name="connsiteX243" fmla="*/ 608226 w 1320835"/>
                <a:gd name="connsiteY243" fmla="*/ 1183935 h 1688814"/>
                <a:gd name="connsiteX244" fmla="*/ 607448 w 1320835"/>
                <a:gd name="connsiteY244" fmla="*/ 1175200 h 1688814"/>
                <a:gd name="connsiteX245" fmla="*/ 592659 w 1320835"/>
                <a:gd name="connsiteY245" fmla="*/ 1175027 h 1688814"/>
                <a:gd name="connsiteX246" fmla="*/ 586087 w 1320835"/>
                <a:gd name="connsiteY246" fmla="*/ 1167244 h 1688814"/>
                <a:gd name="connsiteX247" fmla="*/ 584789 w 1320835"/>
                <a:gd name="connsiteY247" fmla="*/ 1156174 h 1688814"/>
                <a:gd name="connsiteX248" fmla="*/ 557461 w 1320835"/>
                <a:gd name="connsiteY248" fmla="*/ 1158769 h 1688814"/>
                <a:gd name="connsiteX249" fmla="*/ 545613 w 1320835"/>
                <a:gd name="connsiteY249" fmla="*/ 1149688 h 1688814"/>
                <a:gd name="connsiteX250" fmla="*/ 539040 w 1320835"/>
                <a:gd name="connsiteY250" fmla="*/ 1154964 h 1688814"/>
                <a:gd name="connsiteX251" fmla="*/ 523387 w 1320835"/>
                <a:gd name="connsiteY251" fmla="*/ 1129710 h 1688814"/>
                <a:gd name="connsiteX252" fmla="*/ 505572 w 1320835"/>
                <a:gd name="connsiteY252" fmla="*/ 1120890 h 1688814"/>
                <a:gd name="connsiteX253" fmla="*/ 481963 w 1320835"/>
                <a:gd name="connsiteY253" fmla="*/ 1136802 h 1688814"/>
                <a:gd name="connsiteX254" fmla="*/ 485162 w 1320835"/>
                <a:gd name="connsiteY254" fmla="*/ 1124954 h 1688814"/>
                <a:gd name="connsiteX255" fmla="*/ 463801 w 1320835"/>
                <a:gd name="connsiteY255" fmla="*/ 1132738 h 1688814"/>
                <a:gd name="connsiteX256" fmla="*/ 457402 w 1320835"/>
                <a:gd name="connsiteY256" fmla="*/ 1125214 h 1688814"/>
                <a:gd name="connsiteX257" fmla="*/ 451262 w 1320835"/>
                <a:gd name="connsiteY257" fmla="*/ 1143548 h 1688814"/>
                <a:gd name="connsiteX258" fmla="*/ 432409 w 1320835"/>
                <a:gd name="connsiteY258" fmla="*/ 1140694 h 1688814"/>
                <a:gd name="connsiteX259" fmla="*/ 422896 w 1320835"/>
                <a:gd name="connsiteY259" fmla="*/ 1153234 h 1688814"/>
                <a:gd name="connsiteX260" fmla="*/ 415112 w 1320835"/>
                <a:gd name="connsiteY260" fmla="*/ 1147872 h 1688814"/>
                <a:gd name="connsiteX261" fmla="*/ 399545 w 1320835"/>
                <a:gd name="connsiteY261" fmla="*/ 1168800 h 1688814"/>
                <a:gd name="connsiteX262" fmla="*/ 385968 w 1320835"/>
                <a:gd name="connsiteY262" fmla="*/ 1162141 h 1688814"/>
                <a:gd name="connsiteX263" fmla="*/ 351029 w 1320835"/>
                <a:gd name="connsiteY263" fmla="*/ 1190767 h 1688814"/>
                <a:gd name="connsiteX264" fmla="*/ 330360 w 1320835"/>
                <a:gd name="connsiteY264" fmla="*/ 1193966 h 1688814"/>
                <a:gd name="connsiteX265" fmla="*/ 319290 w 1320835"/>
                <a:gd name="connsiteY265" fmla="*/ 1209187 h 1688814"/>
                <a:gd name="connsiteX266" fmla="*/ 316177 w 1320835"/>
                <a:gd name="connsiteY266" fmla="*/ 1198982 h 1688814"/>
                <a:gd name="connsiteX267" fmla="*/ 303724 w 1320835"/>
                <a:gd name="connsiteY267" fmla="*/ 1202874 h 1688814"/>
                <a:gd name="connsiteX268" fmla="*/ 297497 w 1320835"/>
                <a:gd name="connsiteY268" fmla="*/ 1196734 h 1688814"/>
                <a:gd name="connsiteX269" fmla="*/ 295422 w 1320835"/>
                <a:gd name="connsiteY269" fmla="*/ 1206853 h 1688814"/>
                <a:gd name="connsiteX270" fmla="*/ 286773 w 1320835"/>
                <a:gd name="connsiteY270" fmla="*/ 1204604 h 1688814"/>
                <a:gd name="connsiteX271" fmla="*/ 273023 w 1320835"/>
                <a:gd name="connsiteY271" fmla="*/ 1215673 h 1688814"/>
                <a:gd name="connsiteX272" fmla="*/ 273715 w 1320835"/>
                <a:gd name="connsiteY272" fmla="*/ 1223716 h 1688814"/>
                <a:gd name="connsiteX273" fmla="*/ 259099 w 1320835"/>
                <a:gd name="connsiteY273" fmla="*/ 1221554 h 1688814"/>
                <a:gd name="connsiteX274" fmla="*/ 249154 w 1320835"/>
                <a:gd name="connsiteY274" fmla="*/ 1204950 h 1688814"/>
                <a:gd name="connsiteX275" fmla="*/ 224420 w 1320835"/>
                <a:gd name="connsiteY275" fmla="*/ 1216452 h 1688814"/>
                <a:gd name="connsiteX276" fmla="*/ 199340 w 1320835"/>
                <a:gd name="connsiteY276" fmla="*/ 1202182 h 1688814"/>
                <a:gd name="connsiteX277" fmla="*/ 188184 w 1320835"/>
                <a:gd name="connsiteY277" fmla="*/ 1207025 h 1688814"/>
                <a:gd name="connsiteX278" fmla="*/ 175644 w 1320835"/>
                <a:gd name="connsiteY278" fmla="*/ 1198290 h 1688814"/>
                <a:gd name="connsiteX279" fmla="*/ 168466 w 1320835"/>
                <a:gd name="connsiteY279" fmla="*/ 1202874 h 1688814"/>
                <a:gd name="connsiteX280" fmla="*/ 147970 w 1320835"/>
                <a:gd name="connsiteY280" fmla="*/ 1196042 h 1688814"/>
                <a:gd name="connsiteX281" fmla="*/ 147970 w 1320835"/>
                <a:gd name="connsiteY281" fmla="*/ 1196042 h 1688814"/>
                <a:gd name="connsiteX282" fmla="*/ 135690 w 1320835"/>
                <a:gd name="connsiteY282" fmla="*/ 1178486 h 1688814"/>
                <a:gd name="connsiteX283" fmla="*/ 148922 w 1320835"/>
                <a:gd name="connsiteY283" fmla="*/ 1173903 h 1688814"/>
                <a:gd name="connsiteX284" fmla="*/ 146414 w 1320835"/>
                <a:gd name="connsiteY284" fmla="*/ 1160239 h 1688814"/>
                <a:gd name="connsiteX285" fmla="*/ 170801 w 1320835"/>
                <a:gd name="connsiteY285" fmla="*/ 1138273 h 1688814"/>
                <a:gd name="connsiteX286" fmla="*/ 181871 w 1320835"/>
                <a:gd name="connsiteY286" fmla="*/ 1107744 h 1688814"/>
                <a:gd name="connsiteX287" fmla="*/ 175904 w 1320835"/>
                <a:gd name="connsiteY287" fmla="*/ 1096329 h 1688814"/>
                <a:gd name="connsiteX288" fmla="*/ 218020 w 1320835"/>
                <a:gd name="connsiteY288" fmla="*/ 1057758 h 1688814"/>
                <a:gd name="connsiteX289" fmla="*/ 212486 w 1320835"/>
                <a:gd name="connsiteY289" fmla="*/ 1047034 h 1688814"/>
                <a:gd name="connsiteX290" fmla="*/ 223555 w 1320835"/>
                <a:gd name="connsiteY290" fmla="*/ 1050148 h 1688814"/>
                <a:gd name="connsiteX291" fmla="*/ 214648 w 1320835"/>
                <a:gd name="connsiteY291" fmla="*/ 1027922 h 1688814"/>
                <a:gd name="connsiteX292" fmla="*/ 224334 w 1320835"/>
                <a:gd name="connsiteY292" fmla="*/ 1016420 h 1688814"/>
                <a:gd name="connsiteX293" fmla="*/ 217761 w 1320835"/>
                <a:gd name="connsiteY293" fmla="*/ 992551 h 1688814"/>
                <a:gd name="connsiteX294" fmla="*/ 229955 w 1320835"/>
                <a:gd name="connsiteY294" fmla="*/ 976379 h 1688814"/>
                <a:gd name="connsiteX295" fmla="*/ 221134 w 1320835"/>
                <a:gd name="connsiteY295" fmla="*/ 983297 h 1688814"/>
                <a:gd name="connsiteX296" fmla="*/ 198562 w 1320835"/>
                <a:gd name="connsiteY296" fmla="*/ 965395 h 1688814"/>
                <a:gd name="connsiteX297" fmla="*/ 175990 w 1320835"/>
                <a:gd name="connsiteY297" fmla="*/ 975514 h 1688814"/>
                <a:gd name="connsiteX298" fmla="*/ 157916 w 1320835"/>
                <a:gd name="connsiteY298" fmla="*/ 966347 h 1688814"/>
                <a:gd name="connsiteX299" fmla="*/ 138198 w 1320835"/>
                <a:gd name="connsiteY299" fmla="*/ 941440 h 1688814"/>
                <a:gd name="connsiteX300" fmla="*/ 116491 w 1320835"/>
                <a:gd name="connsiteY300" fmla="*/ 952077 h 1688814"/>
                <a:gd name="connsiteX301" fmla="*/ 110697 w 1320835"/>
                <a:gd name="connsiteY301" fmla="*/ 926219 h 1688814"/>
                <a:gd name="connsiteX302" fmla="*/ 102481 w 1320835"/>
                <a:gd name="connsiteY302" fmla="*/ 928295 h 1688814"/>
                <a:gd name="connsiteX303" fmla="*/ 67629 w 1320835"/>
                <a:gd name="connsiteY303" fmla="*/ 899928 h 1688814"/>
                <a:gd name="connsiteX304" fmla="*/ 66245 w 1320835"/>
                <a:gd name="connsiteY304" fmla="*/ 883584 h 1688814"/>
                <a:gd name="connsiteX305" fmla="*/ 58981 w 1320835"/>
                <a:gd name="connsiteY305" fmla="*/ 879519 h 1688814"/>
                <a:gd name="connsiteX306" fmla="*/ 61661 w 1320835"/>
                <a:gd name="connsiteY306" fmla="*/ 857034 h 1688814"/>
                <a:gd name="connsiteX307" fmla="*/ 52235 w 1320835"/>
                <a:gd name="connsiteY307" fmla="*/ 852710 h 1688814"/>
                <a:gd name="connsiteX308" fmla="*/ 48430 w 1320835"/>
                <a:gd name="connsiteY308" fmla="*/ 858677 h 1688814"/>
                <a:gd name="connsiteX309" fmla="*/ 44019 w 1320835"/>
                <a:gd name="connsiteY309" fmla="*/ 841381 h 1688814"/>
                <a:gd name="connsiteX310" fmla="*/ 36409 w 1320835"/>
                <a:gd name="connsiteY310" fmla="*/ 853921 h 1688814"/>
                <a:gd name="connsiteX311" fmla="*/ 31912 w 1320835"/>
                <a:gd name="connsiteY311" fmla="*/ 826419 h 1688814"/>
                <a:gd name="connsiteX312" fmla="*/ 15221 w 1320835"/>
                <a:gd name="connsiteY312" fmla="*/ 816042 h 1688814"/>
                <a:gd name="connsiteX313" fmla="*/ 22831 w 1320835"/>
                <a:gd name="connsiteY313" fmla="*/ 807566 h 1688814"/>
                <a:gd name="connsiteX314" fmla="*/ 15134 w 1320835"/>
                <a:gd name="connsiteY314" fmla="*/ 802723 h 1688814"/>
                <a:gd name="connsiteX315" fmla="*/ 20237 w 1320835"/>
                <a:gd name="connsiteY315" fmla="*/ 794421 h 1688814"/>
                <a:gd name="connsiteX316" fmla="*/ 11762 w 1320835"/>
                <a:gd name="connsiteY316" fmla="*/ 788454 h 1688814"/>
                <a:gd name="connsiteX317" fmla="*/ 8302 w 1320835"/>
                <a:gd name="connsiteY317" fmla="*/ 763028 h 1688814"/>
                <a:gd name="connsiteX318" fmla="*/ 0 w 1320835"/>
                <a:gd name="connsiteY318" fmla="*/ 763115 h 1688814"/>
                <a:gd name="connsiteX319" fmla="*/ 11156 w 1320835"/>
                <a:gd name="connsiteY319" fmla="*/ 751872 h 1688814"/>
                <a:gd name="connsiteX320" fmla="*/ 2335 w 1320835"/>
                <a:gd name="connsiteY320" fmla="*/ 751267 h 1688814"/>
                <a:gd name="connsiteX321" fmla="*/ 5967 w 1320835"/>
                <a:gd name="connsiteY321" fmla="*/ 735959 h 1688814"/>
                <a:gd name="connsiteX322" fmla="*/ 13145 w 1320835"/>
                <a:gd name="connsiteY322" fmla="*/ 734835 h 1688814"/>
                <a:gd name="connsiteX323" fmla="*/ 8908 w 1320835"/>
                <a:gd name="connsiteY323" fmla="*/ 712264 h 1688814"/>
                <a:gd name="connsiteX324" fmla="*/ 24042 w 1320835"/>
                <a:gd name="connsiteY324" fmla="*/ 692286 h 1688814"/>
                <a:gd name="connsiteX325" fmla="*/ 12540 w 1320835"/>
                <a:gd name="connsiteY325" fmla="*/ 682254 h 1688814"/>
                <a:gd name="connsiteX326" fmla="*/ 17037 w 1320835"/>
                <a:gd name="connsiteY326" fmla="*/ 669628 h 1688814"/>
                <a:gd name="connsiteX327" fmla="*/ 21188 w 1320835"/>
                <a:gd name="connsiteY327" fmla="*/ 661585 h 1688814"/>
                <a:gd name="connsiteX328" fmla="*/ 26896 w 1320835"/>
                <a:gd name="connsiteY328" fmla="*/ 666601 h 1688814"/>
                <a:gd name="connsiteX329" fmla="*/ 44365 w 1320835"/>
                <a:gd name="connsiteY329" fmla="*/ 657434 h 1688814"/>
                <a:gd name="connsiteX330" fmla="*/ 31133 w 1320835"/>
                <a:gd name="connsiteY330" fmla="*/ 624658 h 1688814"/>
                <a:gd name="connsiteX331" fmla="*/ 36409 w 1320835"/>
                <a:gd name="connsiteY331" fmla="*/ 612290 h 1688814"/>
                <a:gd name="connsiteX332" fmla="*/ 47738 w 1320835"/>
                <a:gd name="connsiteY332" fmla="*/ 610302 h 1688814"/>
                <a:gd name="connsiteX333" fmla="*/ 57770 w 1320835"/>
                <a:gd name="connsiteY333" fmla="*/ 593524 h 1688814"/>
                <a:gd name="connsiteX334" fmla="*/ 93400 w 1320835"/>
                <a:gd name="connsiteY334" fmla="*/ 585049 h 1688814"/>
                <a:gd name="connsiteX335" fmla="*/ 100059 w 1320835"/>
                <a:gd name="connsiteY335" fmla="*/ 576055 h 1688814"/>
                <a:gd name="connsiteX336" fmla="*/ 96427 w 1320835"/>
                <a:gd name="connsiteY336" fmla="*/ 561958 h 1688814"/>
                <a:gd name="connsiteX337" fmla="*/ 110264 w 1320835"/>
                <a:gd name="connsiteY337" fmla="*/ 539559 h 1688814"/>
                <a:gd name="connsiteX338" fmla="*/ 123236 w 1320835"/>
                <a:gd name="connsiteY338" fmla="*/ 537830 h 1688814"/>
                <a:gd name="connsiteX339" fmla="*/ 138198 w 1320835"/>
                <a:gd name="connsiteY339" fmla="*/ 553483 h 1688814"/>
                <a:gd name="connsiteX340" fmla="*/ 138890 w 1320835"/>
                <a:gd name="connsiteY340" fmla="*/ 544575 h 1688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Lst>
              <a:rect l="l" t="t" r="r" b="b"/>
              <a:pathLst>
                <a:path w="1320835" h="1688814">
                  <a:moveTo>
                    <a:pt x="161980" y="537657"/>
                  </a:moveTo>
                  <a:lnTo>
                    <a:pt x="173396" y="537224"/>
                  </a:lnTo>
                  <a:lnTo>
                    <a:pt x="173050" y="528749"/>
                  </a:lnTo>
                  <a:lnTo>
                    <a:pt x="163883" y="523474"/>
                  </a:lnTo>
                  <a:lnTo>
                    <a:pt x="163105" y="502805"/>
                  </a:lnTo>
                  <a:lnTo>
                    <a:pt x="156791" y="504015"/>
                  </a:lnTo>
                  <a:lnTo>
                    <a:pt x="152035" y="484557"/>
                  </a:lnTo>
                  <a:lnTo>
                    <a:pt x="166477" y="480320"/>
                  </a:lnTo>
                  <a:lnTo>
                    <a:pt x="176163" y="503151"/>
                  </a:lnTo>
                  <a:lnTo>
                    <a:pt x="184206" y="495540"/>
                  </a:lnTo>
                  <a:lnTo>
                    <a:pt x="192249" y="504448"/>
                  </a:lnTo>
                  <a:lnTo>
                    <a:pt x="188357" y="525549"/>
                  </a:lnTo>
                  <a:lnTo>
                    <a:pt x="205567" y="523906"/>
                  </a:lnTo>
                  <a:lnTo>
                    <a:pt x="218366" y="505399"/>
                  </a:lnTo>
                  <a:lnTo>
                    <a:pt x="270861" y="481444"/>
                  </a:lnTo>
                  <a:lnTo>
                    <a:pt x="271899" y="492427"/>
                  </a:lnTo>
                  <a:lnTo>
                    <a:pt x="283919" y="493378"/>
                  </a:lnTo>
                  <a:lnTo>
                    <a:pt x="281239" y="509983"/>
                  </a:lnTo>
                  <a:lnTo>
                    <a:pt x="290751" y="518804"/>
                  </a:lnTo>
                  <a:lnTo>
                    <a:pt x="307702" y="496146"/>
                  </a:lnTo>
                  <a:lnTo>
                    <a:pt x="325517" y="525722"/>
                  </a:lnTo>
                  <a:lnTo>
                    <a:pt x="367980" y="501767"/>
                  </a:lnTo>
                  <a:lnTo>
                    <a:pt x="379222" y="504707"/>
                  </a:lnTo>
                  <a:lnTo>
                    <a:pt x="381038" y="497529"/>
                  </a:lnTo>
                  <a:lnTo>
                    <a:pt x="363223" y="476687"/>
                  </a:lnTo>
                  <a:lnTo>
                    <a:pt x="370401" y="452299"/>
                  </a:lnTo>
                  <a:lnTo>
                    <a:pt x="363829" y="440192"/>
                  </a:lnTo>
                  <a:lnTo>
                    <a:pt x="348435" y="435349"/>
                  </a:lnTo>
                  <a:lnTo>
                    <a:pt x="360888" y="419696"/>
                  </a:lnTo>
                  <a:lnTo>
                    <a:pt x="349300" y="407329"/>
                  </a:lnTo>
                  <a:lnTo>
                    <a:pt x="380001" y="391070"/>
                  </a:lnTo>
                  <a:lnTo>
                    <a:pt x="386746" y="408107"/>
                  </a:lnTo>
                  <a:lnTo>
                    <a:pt x="411480" y="424798"/>
                  </a:lnTo>
                  <a:lnTo>
                    <a:pt x="434916" y="411048"/>
                  </a:lnTo>
                  <a:lnTo>
                    <a:pt x="437165" y="381557"/>
                  </a:lnTo>
                  <a:lnTo>
                    <a:pt x="428171" y="378098"/>
                  </a:lnTo>
                  <a:lnTo>
                    <a:pt x="432754" y="368931"/>
                  </a:lnTo>
                  <a:lnTo>
                    <a:pt x="424971" y="360369"/>
                  </a:lnTo>
                  <a:lnTo>
                    <a:pt x="451780" y="354921"/>
                  </a:lnTo>
                  <a:lnTo>
                    <a:pt x="451435" y="332003"/>
                  </a:lnTo>
                  <a:lnTo>
                    <a:pt x="475217" y="335463"/>
                  </a:lnTo>
                  <a:lnTo>
                    <a:pt x="488708" y="328371"/>
                  </a:lnTo>
                  <a:lnTo>
                    <a:pt x="520706" y="292481"/>
                  </a:lnTo>
                  <a:lnTo>
                    <a:pt x="539386" y="309950"/>
                  </a:lnTo>
                  <a:lnTo>
                    <a:pt x="553656" y="287206"/>
                  </a:lnTo>
                  <a:lnTo>
                    <a:pt x="571039" y="297497"/>
                  </a:lnTo>
                  <a:lnTo>
                    <a:pt x="574757" y="285476"/>
                  </a:lnTo>
                  <a:lnTo>
                    <a:pt x="584876" y="286946"/>
                  </a:lnTo>
                  <a:lnTo>
                    <a:pt x="594216" y="277433"/>
                  </a:lnTo>
                  <a:lnTo>
                    <a:pt x="601048" y="255727"/>
                  </a:lnTo>
                  <a:lnTo>
                    <a:pt x="607448" y="277520"/>
                  </a:lnTo>
                  <a:lnTo>
                    <a:pt x="674990" y="263683"/>
                  </a:lnTo>
                  <a:lnTo>
                    <a:pt x="688308" y="253997"/>
                  </a:lnTo>
                  <a:lnTo>
                    <a:pt x="685368" y="243965"/>
                  </a:lnTo>
                  <a:lnTo>
                    <a:pt x="695226" y="227274"/>
                  </a:lnTo>
                  <a:lnTo>
                    <a:pt x="687097" y="213091"/>
                  </a:lnTo>
                  <a:lnTo>
                    <a:pt x="696610" y="194930"/>
                  </a:lnTo>
                  <a:lnTo>
                    <a:pt x="729387" y="202281"/>
                  </a:lnTo>
                  <a:lnTo>
                    <a:pt x="777038" y="185849"/>
                  </a:lnTo>
                  <a:lnTo>
                    <a:pt x="777125" y="178758"/>
                  </a:lnTo>
                  <a:lnTo>
                    <a:pt x="793297" y="170715"/>
                  </a:lnTo>
                  <a:lnTo>
                    <a:pt x="816474" y="176596"/>
                  </a:lnTo>
                  <a:lnTo>
                    <a:pt x="820798" y="153937"/>
                  </a:lnTo>
                  <a:lnTo>
                    <a:pt x="851153" y="151516"/>
                  </a:lnTo>
                  <a:lnTo>
                    <a:pt x="860147" y="140187"/>
                  </a:lnTo>
                  <a:lnTo>
                    <a:pt x="864817" y="116404"/>
                  </a:lnTo>
                  <a:lnTo>
                    <a:pt x="854180" y="105940"/>
                  </a:lnTo>
                  <a:lnTo>
                    <a:pt x="877357" y="100492"/>
                  </a:lnTo>
                  <a:lnTo>
                    <a:pt x="891886" y="79736"/>
                  </a:lnTo>
                  <a:lnTo>
                    <a:pt x="910393" y="85011"/>
                  </a:lnTo>
                  <a:lnTo>
                    <a:pt x="903388" y="65986"/>
                  </a:lnTo>
                  <a:lnTo>
                    <a:pt x="909009" y="36149"/>
                  </a:lnTo>
                  <a:lnTo>
                    <a:pt x="895518" y="21188"/>
                  </a:lnTo>
                  <a:lnTo>
                    <a:pt x="912123" y="16085"/>
                  </a:lnTo>
                  <a:lnTo>
                    <a:pt x="926911" y="0"/>
                  </a:lnTo>
                  <a:lnTo>
                    <a:pt x="958563" y="12626"/>
                  </a:lnTo>
                  <a:lnTo>
                    <a:pt x="946369" y="52321"/>
                  </a:lnTo>
                  <a:lnTo>
                    <a:pt x="976465" y="58894"/>
                  </a:lnTo>
                  <a:lnTo>
                    <a:pt x="994713" y="84925"/>
                  </a:lnTo>
                  <a:lnTo>
                    <a:pt x="1017457" y="77834"/>
                  </a:lnTo>
                  <a:lnTo>
                    <a:pt x="1023771" y="84320"/>
                  </a:lnTo>
                  <a:lnTo>
                    <a:pt x="1028700" y="102654"/>
                  </a:lnTo>
                  <a:lnTo>
                    <a:pt x="1023598" y="145549"/>
                  </a:lnTo>
                  <a:lnTo>
                    <a:pt x="1062341" y="186801"/>
                  </a:lnTo>
                  <a:lnTo>
                    <a:pt x="1063552" y="213350"/>
                  </a:lnTo>
                  <a:lnTo>
                    <a:pt x="1074103" y="214907"/>
                  </a:lnTo>
                  <a:lnTo>
                    <a:pt x="1084221" y="205394"/>
                  </a:lnTo>
                  <a:lnTo>
                    <a:pt x="1109906" y="223728"/>
                  </a:lnTo>
                  <a:lnTo>
                    <a:pt x="1109906" y="223728"/>
                  </a:lnTo>
                  <a:lnTo>
                    <a:pt x="1101777" y="246127"/>
                  </a:lnTo>
                  <a:lnTo>
                    <a:pt x="1118468" y="269823"/>
                  </a:lnTo>
                  <a:lnTo>
                    <a:pt x="1110858" y="289368"/>
                  </a:lnTo>
                  <a:lnTo>
                    <a:pt x="1124954" y="298448"/>
                  </a:lnTo>
                  <a:lnTo>
                    <a:pt x="1116047" y="340219"/>
                  </a:lnTo>
                  <a:lnTo>
                    <a:pt x="1098231" y="355267"/>
                  </a:lnTo>
                  <a:lnTo>
                    <a:pt x="1080503" y="350510"/>
                  </a:lnTo>
                  <a:lnTo>
                    <a:pt x="1065368" y="334511"/>
                  </a:lnTo>
                  <a:lnTo>
                    <a:pt x="1038732" y="362791"/>
                  </a:lnTo>
                  <a:lnTo>
                    <a:pt x="1029392" y="395221"/>
                  </a:lnTo>
                  <a:lnTo>
                    <a:pt x="1047294" y="424712"/>
                  </a:lnTo>
                  <a:lnTo>
                    <a:pt x="1027835" y="438030"/>
                  </a:lnTo>
                  <a:lnTo>
                    <a:pt x="1035013" y="441143"/>
                  </a:lnTo>
                  <a:lnTo>
                    <a:pt x="1033456" y="451175"/>
                  </a:lnTo>
                  <a:lnTo>
                    <a:pt x="1021522" y="461380"/>
                  </a:lnTo>
                  <a:lnTo>
                    <a:pt x="1033629" y="471325"/>
                  </a:lnTo>
                  <a:lnTo>
                    <a:pt x="1053693" y="470547"/>
                  </a:lnTo>
                  <a:lnTo>
                    <a:pt x="1050234" y="484211"/>
                  </a:lnTo>
                  <a:lnTo>
                    <a:pt x="1065368" y="483346"/>
                  </a:lnTo>
                  <a:lnTo>
                    <a:pt x="1066925" y="492340"/>
                  </a:lnTo>
                  <a:lnTo>
                    <a:pt x="1074535" y="493032"/>
                  </a:lnTo>
                  <a:lnTo>
                    <a:pt x="1083789" y="515950"/>
                  </a:lnTo>
                  <a:lnTo>
                    <a:pt x="1081281" y="529355"/>
                  </a:lnTo>
                  <a:lnTo>
                    <a:pt x="1097712" y="534111"/>
                  </a:lnTo>
                  <a:lnTo>
                    <a:pt x="1098145" y="548640"/>
                  </a:lnTo>
                  <a:lnTo>
                    <a:pt x="1107225" y="557721"/>
                  </a:lnTo>
                  <a:lnTo>
                    <a:pt x="1100220" y="590929"/>
                  </a:lnTo>
                  <a:lnTo>
                    <a:pt x="1085691" y="589978"/>
                  </a:lnTo>
                  <a:lnTo>
                    <a:pt x="1081973" y="580638"/>
                  </a:lnTo>
                  <a:lnTo>
                    <a:pt x="1061563" y="581849"/>
                  </a:lnTo>
                  <a:lnTo>
                    <a:pt x="1053607" y="593438"/>
                  </a:lnTo>
                  <a:lnTo>
                    <a:pt x="1068309" y="607880"/>
                  </a:lnTo>
                  <a:lnTo>
                    <a:pt x="1068309" y="607880"/>
                  </a:lnTo>
                  <a:lnTo>
                    <a:pt x="1070557" y="610907"/>
                  </a:lnTo>
                  <a:lnTo>
                    <a:pt x="1070557" y="610907"/>
                  </a:lnTo>
                  <a:lnTo>
                    <a:pt x="1059487" y="629155"/>
                  </a:lnTo>
                  <a:lnTo>
                    <a:pt x="1048158" y="627511"/>
                  </a:lnTo>
                  <a:lnTo>
                    <a:pt x="1034840" y="610388"/>
                  </a:lnTo>
                  <a:lnTo>
                    <a:pt x="1033629" y="619036"/>
                  </a:lnTo>
                  <a:lnTo>
                    <a:pt x="1013998" y="626214"/>
                  </a:lnTo>
                  <a:lnTo>
                    <a:pt x="1011750" y="634516"/>
                  </a:lnTo>
                  <a:lnTo>
                    <a:pt x="991859" y="639965"/>
                  </a:lnTo>
                  <a:lnTo>
                    <a:pt x="991772" y="648180"/>
                  </a:lnTo>
                  <a:lnTo>
                    <a:pt x="976897" y="658558"/>
                  </a:lnTo>
                  <a:lnTo>
                    <a:pt x="977589" y="669974"/>
                  </a:lnTo>
                  <a:lnTo>
                    <a:pt x="1004139" y="690816"/>
                  </a:lnTo>
                  <a:lnTo>
                    <a:pt x="997912" y="699378"/>
                  </a:lnTo>
                  <a:lnTo>
                    <a:pt x="1002755" y="726360"/>
                  </a:lnTo>
                  <a:lnTo>
                    <a:pt x="987189" y="710274"/>
                  </a:lnTo>
                  <a:lnTo>
                    <a:pt x="977330" y="716328"/>
                  </a:lnTo>
                  <a:lnTo>
                    <a:pt x="959774" y="705518"/>
                  </a:lnTo>
                  <a:lnTo>
                    <a:pt x="948272" y="730079"/>
                  </a:lnTo>
                  <a:lnTo>
                    <a:pt x="952164" y="742532"/>
                  </a:lnTo>
                  <a:lnTo>
                    <a:pt x="932878" y="742791"/>
                  </a:lnTo>
                  <a:lnTo>
                    <a:pt x="916620" y="765017"/>
                  </a:lnTo>
                  <a:lnTo>
                    <a:pt x="960466" y="803242"/>
                  </a:lnTo>
                  <a:lnTo>
                    <a:pt x="968249" y="831089"/>
                  </a:lnTo>
                  <a:lnTo>
                    <a:pt x="978281" y="838354"/>
                  </a:lnTo>
                  <a:lnTo>
                    <a:pt x="1024376" y="833165"/>
                  </a:lnTo>
                  <a:lnTo>
                    <a:pt x="1063552" y="811112"/>
                  </a:lnTo>
                  <a:lnTo>
                    <a:pt x="1142769" y="784216"/>
                  </a:lnTo>
                  <a:lnTo>
                    <a:pt x="1176151" y="790962"/>
                  </a:lnTo>
                  <a:lnTo>
                    <a:pt x="1218960" y="834376"/>
                  </a:lnTo>
                  <a:lnTo>
                    <a:pt x="1237121" y="884535"/>
                  </a:lnTo>
                  <a:lnTo>
                    <a:pt x="1231500" y="918782"/>
                  </a:lnTo>
                  <a:lnTo>
                    <a:pt x="1253466" y="937203"/>
                  </a:lnTo>
                  <a:lnTo>
                    <a:pt x="1250612" y="965309"/>
                  </a:lnTo>
                  <a:lnTo>
                    <a:pt x="1274740" y="1011577"/>
                  </a:lnTo>
                  <a:lnTo>
                    <a:pt x="1301204" y="1011144"/>
                  </a:lnTo>
                  <a:lnTo>
                    <a:pt x="1305355" y="1017025"/>
                  </a:lnTo>
                  <a:lnTo>
                    <a:pt x="1282610" y="1051185"/>
                  </a:lnTo>
                  <a:lnTo>
                    <a:pt x="1239196" y="1076611"/>
                  </a:lnTo>
                  <a:lnTo>
                    <a:pt x="1252861" y="1132391"/>
                  </a:lnTo>
                  <a:lnTo>
                    <a:pt x="1274049" y="1168627"/>
                  </a:lnTo>
                  <a:lnTo>
                    <a:pt x="1274049" y="1168627"/>
                  </a:lnTo>
                  <a:lnTo>
                    <a:pt x="1270157" y="1194226"/>
                  </a:lnTo>
                  <a:lnTo>
                    <a:pt x="1296534" y="1264363"/>
                  </a:lnTo>
                  <a:lnTo>
                    <a:pt x="1285118" y="1281745"/>
                  </a:lnTo>
                  <a:lnTo>
                    <a:pt x="1320835" y="1294631"/>
                  </a:lnTo>
                  <a:lnTo>
                    <a:pt x="1314090" y="1323084"/>
                  </a:lnTo>
                  <a:lnTo>
                    <a:pt x="1296101" y="1339948"/>
                  </a:lnTo>
                  <a:lnTo>
                    <a:pt x="1302155" y="1346520"/>
                  </a:lnTo>
                  <a:lnTo>
                    <a:pt x="1316598" y="1333980"/>
                  </a:lnTo>
                  <a:lnTo>
                    <a:pt x="1315560" y="1352401"/>
                  </a:lnTo>
                  <a:lnTo>
                    <a:pt x="1289356" y="1387512"/>
                  </a:lnTo>
                  <a:lnTo>
                    <a:pt x="1310371" y="1412592"/>
                  </a:lnTo>
                  <a:lnTo>
                    <a:pt x="1256406" y="1463357"/>
                  </a:lnTo>
                  <a:lnTo>
                    <a:pt x="1253466" y="1476848"/>
                  </a:lnTo>
                  <a:lnTo>
                    <a:pt x="1264363" y="1476243"/>
                  </a:lnTo>
                  <a:lnTo>
                    <a:pt x="1243953" y="1518532"/>
                  </a:lnTo>
                  <a:lnTo>
                    <a:pt x="1238937" y="1575870"/>
                  </a:lnTo>
                  <a:lnTo>
                    <a:pt x="1213252" y="1615219"/>
                  </a:lnTo>
                  <a:lnTo>
                    <a:pt x="1205123" y="1648687"/>
                  </a:lnTo>
                  <a:lnTo>
                    <a:pt x="1205123" y="1648687"/>
                  </a:lnTo>
                  <a:lnTo>
                    <a:pt x="1197858" y="1664341"/>
                  </a:lnTo>
                  <a:lnTo>
                    <a:pt x="1197858" y="1664341"/>
                  </a:lnTo>
                  <a:lnTo>
                    <a:pt x="1169319" y="1688815"/>
                  </a:lnTo>
                  <a:lnTo>
                    <a:pt x="1169319" y="1688815"/>
                  </a:lnTo>
                  <a:lnTo>
                    <a:pt x="1165514" y="1680080"/>
                  </a:lnTo>
                  <a:lnTo>
                    <a:pt x="1151331" y="1687432"/>
                  </a:lnTo>
                  <a:lnTo>
                    <a:pt x="1148564" y="1678869"/>
                  </a:lnTo>
                  <a:lnTo>
                    <a:pt x="1128846" y="1681031"/>
                  </a:lnTo>
                  <a:lnTo>
                    <a:pt x="1092351" y="1668751"/>
                  </a:lnTo>
                  <a:lnTo>
                    <a:pt x="1069519" y="1648428"/>
                  </a:lnTo>
                  <a:lnTo>
                    <a:pt x="1028181" y="1637185"/>
                  </a:lnTo>
                  <a:lnTo>
                    <a:pt x="1004572" y="1611760"/>
                  </a:lnTo>
                  <a:lnTo>
                    <a:pt x="996875" y="1625337"/>
                  </a:lnTo>
                  <a:lnTo>
                    <a:pt x="979578" y="1619543"/>
                  </a:lnTo>
                  <a:lnTo>
                    <a:pt x="967384" y="1632256"/>
                  </a:lnTo>
                  <a:lnTo>
                    <a:pt x="927603" y="1605274"/>
                  </a:lnTo>
                  <a:lnTo>
                    <a:pt x="912382" y="1621446"/>
                  </a:lnTo>
                  <a:lnTo>
                    <a:pt x="895172" y="1623867"/>
                  </a:lnTo>
                  <a:lnTo>
                    <a:pt x="893529" y="1613057"/>
                  </a:lnTo>
                  <a:lnTo>
                    <a:pt x="887043" y="1617641"/>
                  </a:lnTo>
                  <a:lnTo>
                    <a:pt x="872946" y="1611673"/>
                  </a:lnTo>
                  <a:lnTo>
                    <a:pt x="873898" y="1619111"/>
                  </a:lnTo>
                  <a:lnTo>
                    <a:pt x="861098" y="1623089"/>
                  </a:lnTo>
                  <a:lnTo>
                    <a:pt x="838873" y="1614700"/>
                  </a:lnTo>
                  <a:lnTo>
                    <a:pt x="837921" y="1599393"/>
                  </a:lnTo>
                  <a:lnTo>
                    <a:pt x="820625" y="1590831"/>
                  </a:lnTo>
                  <a:lnTo>
                    <a:pt x="800648" y="1593512"/>
                  </a:lnTo>
                  <a:lnTo>
                    <a:pt x="780930" y="1579070"/>
                  </a:lnTo>
                  <a:lnTo>
                    <a:pt x="765450" y="1550963"/>
                  </a:lnTo>
                  <a:lnTo>
                    <a:pt x="762077" y="1519138"/>
                  </a:lnTo>
                  <a:lnTo>
                    <a:pt x="729906" y="1522770"/>
                  </a:lnTo>
                  <a:lnTo>
                    <a:pt x="733884" y="1506598"/>
                  </a:lnTo>
                  <a:lnTo>
                    <a:pt x="690902" y="1517062"/>
                  </a:lnTo>
                  <a:lnTo>
                    <a:pt x="689865" y="1528045"/>
                  </a:lnTo>
                  <a:lnTo>
                    <a:pt x="689865" y="1528045"/>
                  </a:lnTo>
                  <a:lnTo>
                    <a:pt x="653456" y="1488177"/>
                  </a:lnTo>
                  <a:lnTo>
                    <a:pt x="657434" y="1473216"/>
                  </a:lnTo>
                  <a:lnTo>
                    <a:pt x="649737" y="1460676"/>
                  </a:lnTo>
                  <a:lnTo>
                    <a:pt x="660201" y="1444158"/>
                  </a:lnTo>
                  <a:lnTo>
                    <a:pt x="669022" y="1452460"/>
                  </a:lnTo>
                  <a:lnTo>
                    <a:pt x="669368" y="1441823"/>
                  </a:lnTo>
                  <a:lnTo>
                    <a:pt x="679746" y="1434299"/>
                  </a:lnTo>
                  <a:lnTo>
                    <a:pt x="675509" y="1426429"/>
                  </a:lnTo>
                  <a:lnTo>
                    <a:pt x="690297" y="1426948"/>
                  </a:lnTo>
                  <a:lnTo>
                    <a:pt x="702664" y="1413630"/>
                  </a:lnTo>
                  <a:lnTo>
                    <a:pt x="711139" y="1349720"/>
                  </a:lnTo>
                  <a:lnTo>
                    <a:pt x="692286" y="1354390"/>
                  </a:lnTo>
                  <a:lnTo>
                    <a:pt x="685627" y="1341418"/>
                  </a:lnTo>
                  <a:lnTo>
                    <a:pt x="650256" y="1333289"/>
                  </a:lnTo>
                  <a:lnTo>
                    <a:pt x="649478" y="1310112"/>
                  </a:lnTo>
                  <a:lnTo>
                    <a:pt x="628549" y="1295842"/>
                  </a:lnTo>
                  <a:lnTo>
                    <a:pt x="626214" y="1285292"/>
                  </a:lnTo>
                  <a:lnTo>
                    <a:pt x="647921" y="1275432"/>
                  </a:lnTo>
                  <a:lnTo>
                    <a:pt x="658212" y="1260730"/>
                  </a:lnTo>
                  <a:lnTo>
                    <a:pt x="643943" y="1252255"/>
                  </a:lnTo>
                  <a:lnTo>
                    <a:pt x="648526" y="1224408"/>
                  </a:lnTo>
                  <a:lnTo>
                    <a:pt x="660201" y="1219565"/>
                  </a:lnTo>
                  <a:lnTo>
                    <a:pt x="657175" y="1210571"/>
                  </a:lnTo>
                  <a:lnTo>
                    <a:pt x="641694" y="1207977"/>
                  </a:lnTo>
                  <a:lnTo>
                    <a:pt x="637630" y="1168108"/>
                  </a:lnTo>
                  <a:lnTo>
                    <a:pt x="608226" y="1183935"/>
                  </a:lnTo>
                  <a:lnTo>
                    <a:pt x="607448" y="1175200"/>
                  </a:lnTo>
                  <a:lnTo>
                    <a:pt x="592659" y="1175027"/>
                  </a:lnTo>
                  <a:lnTo>
                    <a:pt x="586087" y="1167244"/>
                  </a:lnTo>
                  <a:lnTo>
                    <a:pt x="584789" y="1156174"/>
                  </a:lnTo>
                  <a:lnTo>
                    <a:pt x="557461" y="1158769"/>
                  </a:lnTo>
                  <a:lnTo>
                    <a:pt x="545613" y="1149688"/>
                  </a:lnTo>
                  <a:lnTo>
                    <a:pt x="539040" y="1154964"/>
                  </a:lnTo>
                  <a:lnTo>
                    <a:pt x="523387" y="1129710"/>
                  </a:lnTo>
                  <a:lnTo>
                    <a:pt x="505572" y="1120890"/>
                  </a:lnTo>
                  <a:lnTo>
                    <a:pt x="481963" y="1136802"/>
                  </a:lnTo>
                  <a:lnTo>
                    <a:pt x="485162" y="1124954"/>
                  </a:lnTo>
                  <a:lnTo>
                    <a:pt x="463801" y="1132738"/>
                  </a:lnTo>
                  <a:lnTo>
                    <a:pt x="457402" y="1125214"/>
                  </a:lnTo>
                  <a:lnTo>
                    <a:pt x="451262" y="1143548"/>
                  </a:lnTo>
                  <a:lnTo>
                    <a:pt x="432409" y="1140694"/>
                  </a:lnTo>
                  <a:lnTo>
                    <a:pt x="422896" y="1153234"/>
                  </a:lnTo>
                  <a:lnTo>
                    <a:pt x="415112" y="1147872"/>
                  </a:lnTo>
                  <a:lnTo>
                    <a:pt x="399545" y="1168800"/>
                  </a:lnTo>
                  <a:lnTo>
                    <a:pt x="385968" y="1162141"/>
                  </a:lnTo>
                  <a:lnTo>
                    <a:pt x="351029" y="1190767"/>
                  </a:lnTo>
                  <a:lnTo>
                    <a:pt x="330360" y="1193966"/>
                  </a:lnTo>
                  <a:lnTo>
                    <a:pt x="319290" y="1209187"/>
                  </a:lnTo>
                  <a:lnTo>
                    <a:pt x="316177" y="1198982"/>
                  </a:lnTo>
                  <a:lnTo>
                    <a:pt x="303724" y="1202874"/>
                  </a:lnTo>
                  <a:lnTo>
                    <a:pt x="297497" y="1196734"/>
                  </a:lnTo>
                  <a:lnTo>
                    <a:pt x="295422" y="1206853"/>
                  </a:lnTo>
                  <a:lnTo>
                    <a:pt x="286773" y="1204604"/>
                  </a:lnTo>
                  <a:lnTo>
                    <a:pt x="273023" y="1215673"/>
                  </a:lnTo>
                  <a:lnTo>
                    <a:pt x="273715" y="1223716"/>
                  </a:lnTo>
                  <a:lnTo>
                    <a:pt x="259099" y="1221554"/>
                  </a:lnTo>
                  <a:lnTo>
                    <a:pt x="249154" y="1204950"/>
                  </a:lnTo>
                  <a:lnTo>
                    <a:pt x="224420" y="1216452"/>
                  </a:lnTo>
                  <a:lnTo>
                    <a:pt x="199340" y="1202182"/>
                  </a:lnTo>
                  <a:lnTo>
                    <a:pt x="188184" y="1207025"/>
                  </a:lnTo>
                  <a:lnTo>
                    <a:pt x="175644" y="1198290"/>
                  </a:lnTo>
                  <a:lnTo>
                    <a:pt x="168466" y="1202874"/>
                  </a:lnTo>
                  <a:lnTo>
                    <a:pt x="147970" y="1196042"/>
                  </a:lnTo>
                  <a:lnTo>
                    <a:pt x="147970" y="1196042"/>
                  </a:lnTo>
                  <a:lnTo>
                    <a:pt x="135690" y="1178486"/>
                  </a:lnTo>
                  <a:lnTo>
                    <a:pt x="148922" y="1173903"/>
                  </a:lnTo>
                  <a:lnTo>
                    <a:pt x="146414" y="1160239"/>
                  </a:lnTo>
                  <a:lnTo>
                    <a:pt x="170801" y="1138273"/>
                  </a:lnTo>
                  <a:lnTo>
                    <a:pt x="181871" y="1107744"/>
                  </a:lnTo>
                  <a:lnTo>
                    <a:pt x="175904" y="1096329"/>
                  </a:lnTo>
                  <a:lnTo>
                    <a:pt x="218020" y="1057758"/>
                  </a:lnTo>
                  <a:lnTo>
                    <a:pt x="212486" y="1047034"/>
                  </a:lnTo>
                  <a:lnTo>
                    <a:pt x="223555" y="1050148"/>
                  </a:lnTo>
                  <a:lnTo>
                    <a:pt x="214648" y="1027922"/>
                  </a:lnTo>
                  <a:lnTo>
                    <a:pt x="224334" y="1016420"/>
                  </a:lnTo>
                  <a:lnTo>
                    <a:pt x="217761" y="992551"/>
                  </a:lnTo>
                  <a:lnTo>
                    <a:pt x="229955" y="976379"/>
                  </a:lnTo>
                  <a:lnTo>
                    <a:pt x="221134" y="983297"/>
                  </a:lnTo>
                  <a:lnTo>
                    <a:pt x="198562" y="965395"/>
                  </a:lnTo>
                  <a:lnTo>
                    <a:pt x="175990" y="975514"/>
                  </a:lnTo>
                  <a:lnTo>
                    <a:pt x="157916" y="966347"/>
                  </a:lnTo>
                  <a:lnTo>
                    <a:pt x="138198" y="941440"/>
                  </a:lnTo>
                  <a:lnTo>
                    <a:pt x="116491" y="952077"/>
                  </a:lnTo>
                  <a:lnTo>
                    <a:pt x="110697" y="926219"/>
                  </a:lnTo>
                  <a:lnTo>
                    <a:pt x="102481" y="928295"/>
                  </a:lnTo>
                  <a:lnTo>
                    <a:pt x="67629" y="899928"/>
                  </a:lnTo>
                  <a:lnTo>
                    <a:pt x="66245" y="883584"/>
                  </a:lnTo>
                  <a:lnTo>
                    <a:pt x="58981" y="879519"/>
                  </a:lnTo>
                  <a:lnTo>
                    <a:pt x="61661" y="857034"/>
                  </a:lnTo>
                  <a:lnTo>
                    <a:pt x="52235" y="852710"/>
                  </a:lnTo>
                  <a:lnTo>
                    <a:pt x="48430" y="858677"/>
                  </a:lnTo>
                  <a:lnTo>
                    <a:pt x="44019" y="841381"/>
                  </a:lnTo>
                  <a:lnTo>
                    <a:pt x="36409" y="853921"/>
                  </a:lnTo>
                  <a:lnTo>
                    <a:pt x="31912" y="826419"/>
                  </a:lnTo>
                  <a:lnTo>
                    <a:pt x="15221" y="816042"/>
                  </a:lnTo>
                  <a:lnTo>
                    <a:pt x="22831" y="807566"/>
                  </a:lnTo>
                  <a:lnTo>
                    <a:pt x="15134" y="802723"/>
                  </a:lnTo>
                  <a:lnTo>
                    <a:pt x="20237" y="794421"/>
                  </a:lnTo>
                  <a:lnTo>
                    <a:pt x="11762" y="788454"/>
                  </a:lnTo>
                  <a:lnTo>
                    <a:pt x="8302" y="763028"/>
                  </a:lnTo>
                  <a:lnTo>
                    <a:pt x="0" y="763115"/>
                  </a:lnTo>
                  <a:lnTo>
                    <a:pt x="11156" y="751872"/>
                  </a:lnTo>
                  <a:lnTo>
                    <a:pt x="2335" y="751267"/>
                  </a:lnTo>
                  <a:lnTo>
                    <a:pt x="5967" y="735959"/>
                  </a:lnTo>
                  <a:lnTo>
                    <a:pt x="13145" y="734835"/>
                  </a:lnTo>
                  <a:lnTo>
                    <a:pt x="8908" y="712264"/>
                  </a:lnTo>
                  <a:lnTo>
                    <a:pt x="24042" y="692286"/>
                  </a:lnTo>
                  <a:lnTo>
                    <a:pt x="12540" y="682254"/>
                  </a:lnTo>
                  <a:lnTo>
                    <a:pt x="17037" y="669628"/>
                  </a:lnTo>
                  <a:lnTo>
                    <a:pt x="21188" y="661585"/>
                  </a:lnTo>
                  <a:lnTo>
                    <a:pt x="26896" y="666601"/>
                  </a:lnTo>
                  <a:lnTo>
                    <a:pt x="44365" y="657434"/>
                  </a:lnTo>
                  <a:lnTo>
                    <a:pt x="31133" y="624658"/>
                  </a:lnTo>
                  <a:lnTo>
                    <a:pt x="36409" y="612290"/>
                  </a:lnTo>
                  <a:lnTo>
                    <a:pt x="47738" y="610302"/>
                  </a:lnTo>
                  <a:lnTo>
                    <a:pt x="57770" y="593524"/>
                  </a:lnTo>
                  <a:lnTo>
                    <a:pt x="93400" y="585049"/>
                  </a:lnTo>
                  <a:lnTo>
                    <a:pt x="100059" y="576055"/>
                  </a:lnTo>
                  <a:lnTo>
                    <a:pt x="96427" y="561958"/>
                  </a:lnTo>
                  <a:lnTo>
                    <a:pt x="110264" y="539559"/>
                  </a:lnTo>
                  <a:lnTo>
                    <a:pt x="123236" y="537830"/>
                  </a:lnTo>
                  <a:lnTo>
                    <a:pt x="138198" y="553483"/>
                  </a:lnTo>
                  <a:lnTo>
                    <a:pt x="138890" y="544575"/>
                  </a:lnTo>
                  <a:close/>
                </a:path>
              </a:pathLst>
            </a:custGeom>
            <a:grpFill/>
            <a:ln w="8647" cap="flat">
              <a:solidFill>
                <a:schemeClr val="bg1">
                  <a:lumMod val="50000"/>
                </a:schemeClr>
              </a:solid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EA441A16-41E4-5B6B-552F-B34238CDE5C6}"/>
                </a:ext>
              </a:extLst>
            </p:cNvPr>
            <p:cNvSpPr/>
            <p:nvPr/>
          </p:nvSpPr>
          <p:spPr>
            <a:xfrm>
              <a:off x="3834977" y="4887083"/>
              <a:ext cx="576054" cy="444948"/>
            </a:xfrm>
            <a:custGeom>
              <a:avLst/>
              <a:gdLst>
                <a:gd name="connsiteX0" fmla="*/ 12886 w 576054"/>
                <a:gd name="connsiteY0" fmla="*/ 75153 h 444948"/>
                <a:gd name="connsiteX1" fmla="*/ 33382 w 576054"/>
                <a:gd name="connsiteY1" fmla="*/ 81985 h 444948"/>
                <a:gd name="connsiteX2" fmla="*/ 40560 w 576054"/>
                <a:gd name="connsiteY2" fmla="*/ 77401 h 444948"/>
                <a:gd name="connsiteX3" fmla="*/ 53100 w 576054"/>
                <a:gd name="connsiteY3" fmla="*/ 86135 h 444948"/>
                <a:gd name="connsiteX4" fmla="*/ 64256 w 576054"/>
                <a:gd name="connsiteY4" fmla="*/ 81292 h 444948"/>
                <a:gd name="connsiteX5" fmla="*/ 89336 w 576054"/>
                <a:gd name="connsiteY5" fmla="*/ 95562 h 444948"/>
                <a:gd name="connsiteX6" fmla="*/ 114069 w 576054"/>
                <a:gd name="connsiteY6" fmla="*/ 84060 h 444948"/>
                <a:gd name="connsiteX7" fmla="*/ 124015 w 576054"/>
                <a:gd name="connsiteY7" fmla="*/ 100664 h 444948"/>
                <a:gd name="connsiteX8" fmla="*/ 138630 w 576054"/>
                <a:gd name="connsiteY8" fmla="*/ 102826 h 444948"/>
                <a:gd name="connsiteX9" fmla="*/ 137938 w 576054"/>
                <a:gd name="connsiteY9" fmla="*/ 94784 h 444948"/>
                <a:gd name="connsiteX10" fmla="*/ 151689 w 576054"/>
                <a:gd name="connsiteY10" fmla="*/ 83714 h 444948"/>
                <a:gd name="connsiteX11" fmla="*/ 160337 w 576054"/>
                <a:gd name="connsiteY11" fmla="*/ 85963 h 444948"/>
                <a:gd name="connsiteX12" fmla="*/ 162413 w 576054"/>
                <a:gd name="connsiteY12" fmla="*/ 75844 h 444948"/>
                <a:gd name="connsiteX13" fmla="*/ 168639 w 576054"/>
                <a:gd name="connsiteY13" fmla="*/ 81985 h 444948"/>
                <a:gd name="connsiteX14" fmla="*/ 181093 w 576054"/>
                <a:gd name="connsiteY14" fmla="*/ 78093 h 444948"/>
                <a:gd name="connsiteX15" fmla="*/ 184206 w 576054"/>
                <a:gd name="connsiteY15" fmla="*/ 88297 h 444948"/>
                <a:gd name="connsiteX16" fmla="*/ 195276 w 576054"/>
                <a:gd name="connsiteY16" fmla="*/ 73077 h 444948"/>
                <a:gd name="connsiteX17" fmla="*/ 215945 w 576054"/>
                <a:gd name="connsiteY17" fmla="*/ 69877 h 444948"/>
                <a:gd name="connsiteX18" fmla="*/ 250883 w 576054"/>
                <a:gd name="connsiteY18" fmla="*/ 41251 h 444948"/>
                <a:gd name="connsiteX19" fmla="*/ 264461 w 576054"/>
                <a:gd name="connsiteY19" fmla="*/ 47911 h 444948"/>
                <a:gd name="connsiteX20" fmla="*/ 280028 w 576054"/>
                <a:gd name="connsiteY20" fmla="*/ 26982 h 444948"/>
                <a:gd name="connsiteX21" fmla="*/ 287811 w 576054"/>
                <a:gd name="connsiteY21" fmla="*/ 32344 h 444948"/>
                <a:gd name="connsiteX22" fmla="*/ 297324 w 576054"/>
                <a:gd name="connsiteY22" fmla="*/ 19804 h 444948"/>
                <a:gd name="connsiteX23" fmla="*/ 316177 w 576054"/>
                <a:gd name="connsiteY23" fmla="*/ 22658 h 444948"/>
                <a:gd name="connsiteX24" fmla="*/ 322317 w 576054"/>
                <a:gd name="connsiteY24" fmla="*/ 4324 h 444948"/>
                <a:gd name="connsiteX25" fmla="*/ 328717 w 576054"/>
                <a:gd name="connsiteY25" fmla="*/ 11848 h 444948"/>
                <a:gd name="connsiteX26" fmla="*/ 350078 w 576054"/>
                <a:gd name="connsiteY26" fmla="*/ 4064 h 444948"/>
                <a:gd name="connsiteX27" fmla="*/ 346878 w 576054"/>
                <a:gd name="connsiteY27" fmla="*/ 15912 h 444948"/>
                <a:gd name="connsiteX28" fmla="*/ 370488 w 576054"/>
                <a:gd name="connsiteY28" fmla="*/ 0 h 444948"/>
                <a:gd name="connsiteX29" fmla="*/ 388303 w 576054"/>
                <a:gd name="connsiteY29" fmla="*/ 8821 h 444948"/>
                <a:gd name="connsiteX30" fmla="*/ 403956 w 576054"/>
                <a:gd name="connsiteY30" fmla="*/ 34074 h 444948"/>
                <a:gd name="connsiteX31" fmla="*/ 410529 w 576054"/>
                <a:gd name="connsiteY31" fmla="*/ 28798 h 444948"/>
                <a:gd name="connsiteX32" fmla="*/ 422377 w 576054"/>
                <a:gd name="connsiteY32" fmla="*/ 37879 h 444948"/>
                <a:gd name="connsiteX33" fmla="*/ 449705 w 576054"/>
                <a:gd name="connsiteY33" fmla="*/ 35284 h 444948"/>
                <a:gd name="connsiteX34" fmla="*/ 451002 w 576054"/>
                <a:gd name="connsiteY34" fmla="*/ 46354 h 444948"/>
                <a:gd name="connsiteX35" fmla="*/ 457575 w 576054"/>
                <a:gd name="connsiteY35" fmla="*/ 54138 h 444948"/>
                <a:gd name="connsiteX36" fmla="*/ 472363 w 576054"/>
                <a:gd name="connsiteY36" fmla="*/ 54310 h 444948"/>
                <a:gd name="connsiteX37" fmla="*/ 473141 w 576054"/>
                <a:gd name="connsiteY37" fmla="*/ 63045 h 444948"/>
                <a:gd name="connsiteX38" fmla="*/ 502545 w 576054"/>
                <a:gd name="connsiteY38" fmla="*/ 47219 h 444948"/>
                <a:gd name="connsiteX39" fmla="*/ 506610 w 576054"/>
                <a:gd name="connsiteY39" fmla="*/ 87087 h 444948"/>
                <a:gd name="connsiteX40" fmla="*/ 522090 w 576054"/>
                <a:gd name="connsiteY40" fmla="*/ 89682 h 444948"/>
                <a:gd name="connsiteX41" fmla="*/ 525117 w 576054"/>
                <a:gd name="connsiteY41" fmla="*/ 98675 h 444948"/>
                <a:gd name="connsiteX42" fmla="*/ 513442 w 576054"/>
                <a:gd name="connsiteY42" fmla="*/ 103518 h 444948"/>
                <a:gd name="connsiteX43" fmla="*/ 508858 w 576054"/>
                <a:gd name="connsiteY43" fmla="*/ 131366 h 444948"/>
                <a:gd name="connsiteX44" fmla="*/ 523128 w 576054"/>
                <a:gd name="connsiteY44" fmla="*/ 139841 h 444948"/>
                <a:gd name="connsiteX45" fmla="*/ 512837 w 576054"/>
                <a:gd name="connsiteY45" fmla="*/ 154543 h 444948"/>
                <a:gd name="connsiteX46" fmla="*/ 491130 w 576054"/>
                <a:gd name="connsiteY46" fmla="*/ 164402 h 444948"/>
                <a:gd name="connsiteX47" fmla="*/ 493465 w 576054"/>
                <a:gd name="connsiteY47" fmla="*/ 174952 h 444948"/>
                <a:gd name="connsiteX48" fmla="*/ 514393 w 576054"/>
                <a:gd name="connsiteY48" fmla="*/ 189222 h 444948"/>
                <a:gd name="connsiteX49" fmla="*/ 515172 w 576054"/>
                <a:gd name="connsiteY49" fmla="*/ 212399 h 444948"/>
                <a:gd name="connsiteX50" fmla="*/ 550543 w 576054"/>
                <a:gd name="connsiteY50" fmla="*/ 220528 h 444948"/>
                <a:gd name="connsiteX51" fmla="*/ 557202 w 576054"/>
                <a:gd name="connsiteY51" fmla="*/ 233501 h 444948"/>
                <a:gd name="connsiteX52" fmla="*/ 576055 w 576054"/>
                <a:gd name="connsiteY52" fmla="*/ 228830 h 444948"/>
                <a:gd name="connsiteX53" fmla="*/ 567579 w 576054"/>
                <a:gd name="connsiteY53" fmla="*/ 292740 h 444948"/>
                <a:gd name="connsiteX54" fmla="*/ 555213 w 576054"/>
                <a:gd name="connsiteY54" fmla="*/ 306058 h 444948"/>
                <a:gd name="connsiteX55" fmla="*/ 540424 w 576054"/>
                <a:gd name="connsiteY55" fmla="*/ 305540 h 444948"/>
                <a:gd name="connsiteX56" fmla="*/ 544662 w 576054"/>
                <a:gd name="connsiteY56" fmla="*/ 313410 h 444948"/>
                <a:gd name="connsiteX57" fmla="*/ 534284 w 576054"/>
                <a:gd name="connsiteY57" fmla="*/ 320934 h 444948"/>
                <a:gd name="connsiteX58" fmla="*/ 533938 w 576054"/>
                <a:gd name="connsiteY58" fmla="*/ 331571 h 444948"/>
                <a:gd name="connsiteX59" fmla="*/ 525117 w 576054"/>
                <a:gd name="connsiteY59" fmla="*/ 323269 h 444948"/>
                <a:gd name="connsiteX60" fmla="*/ 514653 w 576054"/>
                <a:gd name="connsiteY60" fmla="*/ 339786 h 444948"/>
                <a:gd name="connsiteX61" fmla="*/ 522350 w 576054"/>
                <a:gd name="connsiteY61" fmla="*/ 352326 h 444948"/>
                <a:gd name="connsiteX62" fmla="*/ 518371 w 576054"/>
                <a:gd name="connsiteY62" fmla="*/ 367288 h 444948"/>
                <a:gd name="connsiteX63" fmla="*/ 554780 w 576054"/>
                <a:gd name="connsiteY63" fmla="*/ 407156 h 444948"/>
                <a:gd name="connsiteX64" fmla="*/ 554780 w 576054"/>
                <a:gd name="connsiteY64" fmla="*/ 407156 h 444948"/>
                <a:gd name="connsiteX65" fmla="*/ 554521 w 576054"/>
                <a:gd name="connsiteY65" fmla="*/ 419782 h 444948"/>
                <a:gd name="connsiteX66" fmla="*/ 534457 w 576054"/>
                <a:gd name="connsiteY66" fmla="*/ 419523 h 444948"/>
                <a:gd name="connsiteX67" fmla="*/ 516642 w 576054"/>
                <a:gd name="connsiteY67" fmla="*/ 443565 h 444948"/>
                <a:gd name="connsiteX68" fmla="*/ 490178 w 576054"/>
                <a:gd name="connsiteY68" fmla="*/ 430938 h 444948"/>
                <a:gd name="connsiteX69" fmla="*/ 463542 w 576054"/>
                <a:gd name="connsiteY69" fmla="*/ 443305 h 444948"/>
                <a:gd name="connsiteX70" fmla="*/ 456018 w 576054"/>
                <a:gd name="connsiteY70" fmla="*/ 430592 h 444948"/>
                <a:gd name="connsiteX71" fmla="*/ 441230 w 576054"/>
                <a:gd name="connsiteY71" fmla="*/ 438895 h 444948"/>
                <a:gd name="connsiteX72" fmla="*/ 423847 w 576054"/>
                <a:gd name="connsiteY72" fmla="*/ 420733 h 444948"/>
                <a:gd name="connsiteX73" fmla="*/ 411999 w 576054"/>
                <a:gd name="connsiteY73" fmla="*/ 423068 h 444948"/>
                <a:gd name="connsiteX74" fmla="*/ 416842 w 576054"/>
                <a:gd name="connsiteY74" fmla="*/ 412085 h 444948"/>
                <a:gd name="connsiteX75" fmla="*/ 408626 w 576054"/>
                <a:gd name="connsiteY75" fmla="*/ 409318 h 444948"/>
                <a:gd name="connsiteX76" fmla="*/ 399200 w 576054"/>
                <a:gd name="connsiteY76" fmla="*/ 415371 h 444948"/>
                <a:gd name="connsiteX77" fmla="*/ 403870 w 576054"/>
                <a:gd name="connsiteY77" fmla="*/ 429728 h 444948"/>
                <a:gd name="connsiteX78" fmla="*/ 385276 w 576054"/>
                <a:gd name="connsiteY78" fmla="*/ 444948 h 444948"/>
                <a:gd name="connsiteX79" fmla="*/ 369709 w 576054"/>
                <a:gd name="connsiteY79" fmla="*/ 397383 h 444948"/>
                <a:gd name="connsiteX80" fmla="*/ 373515 w 576054"/>
                <a:gd name="connsiteY80" fmla="*/ 379568 h 444948"/>
                <a:gd name="connsiteX81" fmla="*/ 361494 w 576054"/>
                <a:gd name="connsiteY81" fmla="*/ 382249 h 444948"/>
                <a:gd name="connsiteX82" fmla="*/ 340133 w 576054"/>
                <a:gd name="connsiteY82" fmla="*/ 363482 h 444948"/>
                <a:gd name="connsiteX83" fmla="*/ 332868 w 576054"/>
                <a:gd name="connsiteY83" fmla="*/ 369363 h 444948"/>
                <a:gd name="connsiteX84" fmla="*/ 314015 w 576054"/>
                <a:gd name="connsiteY84" fmla="*/ 352067 h 444948"/>
                <a:gd name="connsiteX85" fmla="*/ 296027 w 576054"/>
                <a:gd name="connsiteY85" fmla="*/ 363915 h 444948"/>
                <a:gd name="connsiteX86" fmla="*/ 278039 w 576054"/>
                <a:gd name="connsiteY86" fmla="*/ 352413 h 444948"/>
                <a:gd name="connsiteX87" fmla="*/ 265758 w 576054"/>
                <a:gd name="connsiteY87" fmla="*/ 360888 h 444948"/>
                <a:gd name="connsiteX88" fmla="*/ 278990 w 576054"/>
                <a:gd name="connsiteY88" fmla="*/ 387784 h 444948"/>
                <a:gd name="connsiteX89" fmla="*/ 264375 w 576054"/>
                <a:gd name="connsiteY89" fmla="*/ 411047 h 444948"/>
                <a:gd name="connsiteX90" fmla="*/ 233674 w 576054"/>
                <a:gd name="connsiteY90" fmla="*/ 397989 h 444948"/>
                <a:gd name="connsiteX91" fmla="*/ 211015 w 576054"/>
                <a:gd name="connsiteY91" fmla="*/ 401707 h 444948"/>
                <a:gd name="connsiteX92" fmla="*/ 196141 w 576054"/>
                <a:gd name="connsiteY92" fmla="*/ 382335 h 444948"/>
                <a:gd name="connsiteX93" fmla="*/ 206951 w 576054"/>
                <a:gd name="connsiteY93" fmla="*/ 366596 h 444948"/>
                <a:gd name="connsiteX94" fmla="*/ 202800 w 576054"/>
                <a:gd name="connsiteY94" fmla="*/ 356218 h 444948"/>
                <a:gd name="connsiteX95" fmla="*/ 187146 w 576054"/>
                <a:gd name="connsiteY95" fmla="*/ 358207 h 444948"/>
                <a:gd name="connsiteX96" fmla="*/ 183687 w 576054"/>
                <a:gd name="connsiteY96" fmla="*/ 329841 h 444948"/>
                <a:gd name="connsiteX97" fmla="*/ 167861 w 576054"/>
                <a:gd name="connsiteY97" fmla="*/ 322144 h 444948"/>
                <a:gd name="connsiteX98" fmla="*/ 172963 w 576054"/>
                <a:gd name="connsiteY98" fmla="*/ 304329 h 444948"/>
                <a:gd name="connsiteX99" fmla="*/ 142089 w 576054"/>
                <a:gd name="connsiteY99" fmla="*/ 286168 h 444948"/>
                <a:gd name="connsiteX100" fmla="*/ 127733 w 576054"/>
                <a:gd name="connsiteY100" fmla="*/ 269650 h 444948"/>
                <a:gd name="connsiteX101" fmla="*/ 129550 w 576054"/>
                <a:gd name="connsiteY101" fmla="*/ 257715 h 444948"/>
                <a:gd name="connsiteX102" fmla="*/ 116145 w 576054"/>
                <a:gd name="connsiteY102" fmla="*/ 247856 h 444948"/>
                <a:gd name="connsiteX103" fmla="*/ 114502 w 576054"/>
                <a:gd name="connsiteY103" fmla="*/ 240246 h 444948"/>
                <a:gd name="connsiteX104" fmla="*/ 127820 w 576054"/>
                <a:gd name="connsiteY104" fmla="*/ 245694 h 444948"/>
                <a:gd name="connsiteX105" fmla="*/ 134739 w 576054"/>
                <a:gd name="connsiteY105" fmla="*/ 232030 h 444948"/>
                <a:gd name="connsiteX106" fmla="*/ 124966 w 576054"/>
                <a:gd name="connsiteY106" fmla="*/ 229522 h 444948"/>
                <a:gd name="connsiteX107" fmla="*/ 126436 w 576054"/>
                <a:gd name="connsiteY107" fmla="*/ 215339 h 444948"/>
                <a:gd name="connsiteX108" fmla="*/ 101097 w 576054"/>
                <a:gd name="connsiteY108" fmla="*/ 201157 h 444948"/>
                <a:gd name="connsiteX109" fmla="*/ 107929 w 576054"/>
                <a:gd name="connsiteY109" fmla="*/ 181957 h 444948"/>
                <a:gd name="connsiteX110" fmla="*/ 39868 w 576054"/>
                <a:gd name="connsiteY110" fmla="*/ 138630 h 444948"/>
                <a:gd name="connsiteX111" fmla="*/ 20323 w 576054"/>
                <a:gd name="connsiteY111" fmla="*/ 148835 h 444948"/>
                <a:gd name="connsiteX112" fmla="*/ 5967 w 576054"/>
                <a:gd name="connsiteY112" fmla="*/ 143386 h 444948"/>
                <a:gd name="connsiteX113" fmla="*/ 0 w 576054"/>
                <a:gd name="connsiteY113" fmla="*/ 92795 h 4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576054" h="444948">
                  <a:moveTo>
                    <a:pt x="12886" y="75153"/>
                  </a:moveTo>
                  <a:lnTo>
                    <a:pt x="33382" y="81985"/>
                  </a:lnTo>
                  <a:lnTo>
                    <a:pt x="40560" y="77401"/>
                  </a:lnTo>
                  <a:lnTo>
                    <a:pt x="53100" y="86135"/>
                  </a:lnTo>
                  <a:lnTo>
                    <a:pt x="64256" y="81292"/>
                  </a:lnTo>
                  <a:lnTo>
                    <a:pt x="89336" y="95562"/>
                  </a:lnTo>
                  <a:lnTo>
                    <a:pt x="114069" y="84060"/>
                  </a:lnTo>
                  <a:lnTo>
                    <a:pt x="124015" y="100664"/>
                  </a:lnTo>
                  <a:lnTo>
                    <a:pt x="138630" y="102826"/>
                  </a:lnTo>
                  <a:lnTo>
                    <a:pt x="137938" y="94784"/>
                  </a:lnTo>
                  <a:lnTo>
                    <a:pt x="151689" y="83714"/>
                  </a:lnTo>
                  <a:lnTo>
                    <a:pt x="160337" y="85963"/>
                  </a:lnTo>
                  <a:lnTo>
                    <a:pt x="162413" y="75844"/>
                  </a:lnTo>
                  <a:lnTo>
                    <a:pt x="168639" y="81985"/>
                  </a:lnTo>
                  <a:lnTo>
                    <a:pt x="181093" y="78093"/>
                  </a:lnTo>
                  <a:lnTo>
                    <a:pt x="184206" y="88297"/>
                  </a:lnTo>
                  <a:lnTo>
                    <a:pt x="195276" y="73077"/>
                  </a:lnTo>
                  <a:lnTo>
                    <a:pt x="215945" y="69877"/>
                  </a:lnTo>
                  <a:lnTo>
                    <a:pt x="250883" y="41251"/>
                  </a:lnTo>
                  <a:lnTo>
                    <a:pt x="264461" y="47911"/>
                  </a:lnTo>
                  <a:lnTo>
                    <a:pt x="280028" y="26982"/>
                  </a:lnTo>
                  <a:lnTo>
                    <a:pt x="287811" y="32344"/>
                  </a:lnTo>
                  <a:lnTo>
                    <a:pt x="297324" y="19804"/>
                  </a:lnTo>
                  <a:lnTo>
                    <a:pt x="316177" y="22658"/>
                  </a:lnTo>
                  <a:lnTo>
                    <a:pt x="322317" y="4324"/>
                  </a:lnTo>
                  <a:lnTo>
                    <a:pt x="328717" y="11848"/>
                  </a:lnTo>
                  <a:lnTo>
                    <a:pt x="350078" y="4064"/>
                  </a:lnTo>
                  <a:lnTo>
                    <a:pt x="346878" y="15912"/>
                  </a:lnTo>
                  <a:lnTo>
                    <a:pt x="370488" y="0"/>
                  </a:lnTo>
                  <a:lnTo>
                    <a:pt x="388303" y="8821"/>
                  </a:lnTo>
                  <a:lnTo>
                    <a:pt x="403956" y="34074"/>
                  </a:lnTo>
                  <a:lnTo>
                    <a:pt x="410529" y="28798"/>
                  </a:lnTo>
                  <a:lnTo>
                    <a:pt x="422377" y="37879"/>
                  </a:lnTo>
                  <a:lnTo>
                    <a:pt x="449705" y="35284"/>
                  </a:lnTo>
                  <a:lnTo>
                    <a:pt x="451002" y="46354"/>
                  </a:lnTo>
                  <a:lnTo>
                    <a:pt x="457575" y="54138"/>
                  </a:lnTo>
                  <a:lnTo>
                    <a:pt x="472363" y="54310"/>
                  </a:lnTo>
                  <a:lnTo>
                    <a:pt x="473141" y="63045"/>
                  </a:lnTo>
                  <a:lnTo>
                    <a:pt x="502545" y="47219"/>
                  </a:lnTo>
                  <a:lnTo>
                    <a:pt x="506610" y="87087"/>
                  </a:lnTo>
                  <a:lnTo>
                    <a:pt x="522090" y="89682"/>
                  </a:lnTo>
                  <a:lnTo>
                    <a:pt x="525117" y="98675"/>
                  </a:lnTo>
                  <a:lnTo>
                    <a:pt x="513442" y="103518"/>
                  </a:lnTo>
                  <a:lnTo>
                    <a:pt x="508858" y="131366"/>
                  </a:lnTo>
                  <a:lnTo>
                    <a:pt x="523128" y="139841"/>
                  </a:lnTo>
                  <a:lnTo>
                    <a:pt x="512837" y="154543"/>
                  </a:lnTo>
                  <a:lnTo>
                    <a:pt x="491130" y="164402"/>
                  </a:lnTo>
                  <a:lnTo>
                    <a:pt x="493465" y="174952"/>
                  </a:lnTo>
                  <a:lnTo>
                    <a:pt x="514393" y="189222"/>
                  </a:lnTo>
                  <a:lnTo>
                    <a:pt x="515172" y="212399"/>
                  </a:lnTo>
                  <a:lnTo>
                    <a:pt x="550543" y="220528"/>
                  </a:lnTo>
                  <a:lnTo>
                    <a:pt x="557202" y="233501"/>
                  </a:lnTo>
                  <a:lnTo>
                    <a:pt x="576055" y="228830"/>
                  </a:lnTo>
                  <a:lnTo>
                    <a:pt x="567579" y="292740"/>
                  </a:lnTo>
                  <a:lnTo>
                    <a:pt x="555213" y="306058"/>
                  </a:lnTo>
                  <a:lnTo>
                    <a:pt x="540424" y="305540"/>
                  </a:lnTo>
                  <a:lnTo>
                    <a:pt x="544662" y="313410"/>
                  </a:lnTo>
                  <a:lnTo>
                    <a:pt x="534284" y="320934"/>
                  </a:lnTo>
                  <a:lnTo>
                    <a:pt x="533938" y="331571"/>
                  </a:lnTo>
                  <a:lnTo>
                    <a:pt x="525117" y="323269"/>
                  </a:lnTo>
                  <a:lnTo>
                    <a:pt x="514653" y="339786"/>
                  </a:lnTo>
                  <a:lnTo>
                    <a:pt x="522350" y="352326"/>
                  </a:lnTo>
                  <a:lnTo>
                    <a:pt x="518371" y="367288"/>
                  </a:lnTo>
                  <a:lnTo>
                    <a:pt x="554780" y="407156"/>
                  </a:lnTo>
                  <a:lnTo>
                    <a:pt x="554780" y="407156"/>
                  </a:lnTo>
                  <a:lnTo>
                    <a:pt x="554521" y="419782"/>
                  </a:lnTo>
                  <a:lnTo>
                    <a:pt x="534457" y="419523"/>
                  </a:lnTo>
                  <a:lnTo>
                    <a:pt x="516642" y="443565"/>
                  </a:lnTo>
                  <a:lnTo>
                    <a:pt x="490178" y="430938"/>
                  </a:lnTo>
                  <a:lnTo>
                    <a:pt x="463542" y="443305"/>
                  </a:lnTo>
                  <a:lnTo>
                    <a:pt x="456018" y="430592"/>
                  </a:lnTo>
                  <a:lnTo>
                    <a:pt x="441230" y="438895"/>
                  </a:lnTo>
                  <a:lnTo>
                    <a:pt x="423847" y="420733"/>
                  </a:lnTo>
                  <a:lnTo>
                    <a:pt x="411999" y="423068"/>
                  </a:lnTo>
                  <a:lnTo>
                    <a:pt x="416842" y="412085"/>
                  </a:lnTo>
                  <a:lnTo>
                    <a:pt x="408626" y="409318"/>
                  </a:lnTo>
                  <a:lnTo>
                    <a:pt x="399200" y="415371"/>
                  </a:lnTo>
                  <a:lnTo>
                    <a:pt x="403870" y="429728"/>
                  </a:lnTo>
                  <a:lnTo>
                    <a:pt x="385276" y="444948"/>
                  </a:lnTo>
                  <a:lnTo>
                    <a:pt x="369709" y="397383"/>
                  </a:lnTo>
                  <a:lnTo>
                    <a:pt x="373515" y="379568"/>
                  </a:lnTo>
                  <a:lnTo>
                    <a:pt x="361494" y="382249"/>
                  </a:lnTo>
                  <a:lnTo>
                    <a:pt x="340133" y="363482"/>
                  </a:lnTo>
                  <a:lnTo>
                    <a:pt x="332868" y="369363"/>
                  </a:lnTo>
                  <a:lnTo>
                    <a:pt x="314015" y="352067"/>
                  </a:lnTo>
                  <a:lnTo>
                    <a:pt x="296027" y="363915"/>
                  </a:lnTo>
                  <a:lnTo>
                    <a:pt x="278039" y="352413"/>
                  </a:lnTo>
                  <a:lnTo>
                    <a:pt x="265758" y="360888"/>
                  </a:lnTo>
                  <a:lnTo>
                    <a:pt x="278990" y="387784"/>
                  </a:lnTo>
                  <a:lnTo>
                    <a:pt x="264375" y="411047"/>
                  </a:lnTo>
                  <a:lnTo>
                    <a:pt x="233674" y="397989"/>
                  </a:lnTo>
                  <a:lnTo>
                    <a:pt x="211015" y="401707"/>
                  </a:lnTo>
                  <a:lnTo>
                    <a:pt x="196141" y="382335"/>
                  </a:lnTo>
                  <a:lnTo>
                    <a:pt x="206951" y="366596"/>
                  </a:lnTo>
                  <a:lnTo>
                    <a:pt x="202800" y="356218"/>
                  </a:lnTo>
                  <a:lnTo>
                    <a:pt x="187146" y="358207"/>
                  </a:lnTo>
                  <a:lnTo>
                    <a:pt x="183687" y="329841"/>
                  </a:lnTo>
                  <a:lnTo>
                    <a:pt x="167861" y="322144"/>
                  </a:lnTo>
                  <a:lnTo>
                    <a:pt x="172963" y="304329"/>
                  </a:lnTo>
                  <a:lnTo>
                    <a:pt x="142089" y="286168"/>
                  </a:lnTo>
                  <a:lnTo>
                    <a:pt x="127733" y="269650"/>
                  </a:lnTo>
                  <a:lnTo>
                    <a:pt x="129550" y="257715"/>
                  </a:lnTo>
                  <a:lnTo>
                    <a:pt x="116145" y="247856"/>
                  </a:lnTo>
                  <a:lnTo>
                    <a:pt x="114502" y="240246"/>
                  </a:lnTo>
                  <a:lnTo>
                    <a:pt x="127820" y="245694"/>
                  </a:lnTo>
                  <a:lnTo>
                    <a:pt x="134739" y="232030"/>
                  </a:lnTo>
                  <a:lnTo>
                    <a:pt x="124966" y="229522"/>
                  </a:lnTo>
                  <a:lnTo>
                    <a:pt x="126436" y="215339"/>
                  </a:lnTo>
                  <a:lnTo>
                    <a:pt x="101097" y="201157"/>
                  </a:lnTo>
                  <a:lnTo>
                    <a:pt x="107929" y="181957"/>
                  </a:lnTo>
                  <a:lnTo>
                    <a:pt x="39868" y="138630"/>
                  </a:lnTo>
                  <a:lnTo>
                    <a:pt x="20323" y="148835"/>
                  </a:lnTo>
                  <a:lnTo>
                    <a:pt x="5967" y="143386"/>
                  </a:lnTo>
                  <a:lnTo>
                    <a:pt x="0" y="92795"/>
                  </a:lnTo>
                  <a:close/>
                </a:path>
              </a:pathLst>
            </a:custGeom>
            <a:grpFill/>
            <a:ln w="8647" cap="flat">
              <a:solidFill>
                <a:schemeClr val="bg1">
                  <a:lumMod val="50000"/>
                </a:schemeClr>
              </a:solid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B2F14618-C3C4-5F84-01AC-78DCF3BB44DE}"/>
                </a:ext>
              </a:extLst>
            </p:cNvPr>
            <p:cNvSpPr/>
            <p:nvPr/>
          </p:nvSpPr>
          <p:spPr>
            <a:xfrm>
              <a:off x="6874723" y="3112997"/>
              <a:ext cx="1748660" cy="1319538"/>
            </a:xfrm>
            <a:custGeom>
              <a:avLst/>
              <a:gdLst>
                <a:gd name="connsiteX0" fmla="*/ 227274 w 1748660"/>
                <a:gd name="connsiteY0" fmla="*/ 524771 h 1319538"/>
                <a:gd name="connsiteX1" fmla="*/ 222950 w 1748660"/>
                <a:gd name="connsiteY1" fmla="*/ 516123 h 1319538"/>
                <a:gd name="connsiteX2" fmla="*/ 198476 w 1748660"/>
                <a:gd name="connsiteY2" fmla="*/ 512318 h 1319538"/>
                <a:gd name="connsiteX3" fmla="*/ 191211 w 1748660"/>
                <a:gd name="connsiteY3" fmla="*/ 496492 h 1319538"/>
                <a:gd name="connsiteX4" fmla="*/ 202021 w 1748660"/>
                <a:gd name="connsiteY4" fmla="*/ 495454 h 1319538"/>
                <a:gd name="connsiteX5" fmla="*/ 203319 w 1748660"/>
                <a:gd name="connsiteY5" fmla="*/ 487670 h 1319538"/>
                <a:gd name="connsiteX6" fmla="*/ 179277 w 1748660"/>
                <a:gd name="connsiteY6" fmla="*/ 478849 h 1319538"/>
                <a:gd name="connsiteX7" fmla="*/ 188530 w 1748660"/>
                <a:gd name="connsiteY7" fmla="*/ 442959 h 1319538"/>
                <a:gd name="connsiteX8" fmla="*/ 167428 w 1748660"/>
                <a:gd name="connsiteY8" fmla="*/ 444084 h 1319538"/>
                <a:gd name="connsiteX9" fmla="*/ 167256 w 1748660"/>
                <a:gd name="connsiteY9" fmla="*/ 436906 h 1319538"/>
                <a:gd name="connsiteX10" fmla="*/ 174693 w 1748660"/>
                <a:gd name="connsiteY10" fmla="*/ 437079 h 1319538"/>
                <a:gd name="connsiteX11" fmla="*/ 183860 w 1748660"/>
                <a:gd name="connsiteY11" fmla="*/ 415026 h 1319538"/>
                <a:gd name="connsiteX12" fmla="*/ 181525 w 1748660"/>
                <a:gd name="connsiteY12" fmla="*/ 394876 h 1319538"/>
                <a:gd name="connsiteX13" fmla="*/ 175990 w 1748660"/>
                <a:gd name="connsiteY13" fmla="*/ 377060 h 1319538"/>
                <a:gd name="connsiteX14" fmla="*/ 162499 w 1748660"/>
                <a:gd name="connsiteY14" fmla="*/ 369969 h 1319538"/>
                <a:gd name="connsiteX15" fmla="*/ 166131 w 1748660"/>
                <a:gd name="connsiteY15" fmla="*/ 352759 h 1319538"/>
                <a:gd name="connsiteX16" fmla="*/ 152467 w 1748660"/>
                <a:gd name="connsiteY16" fmla="*/ 321452 h 1319538"/>
                <a:gd name="connsiteX17" fmla="*/ 179622 w 1748660"/>
                <a:gd name="connsiteY17" fmla="*/ 314015 h 1319538"/>
                <a:gd name="connsiteX18" fmla="*/ 178758 w 1748660"/>
                <a:gd name="connsiteY18" fmla="*/ 276914 h 1319538"/>
                <a:gd name="connsiteX19" fmla="*/ 166564 w 1748660"/>
                <a:gd name="connsiteY19" fmla="*/ 265845 h 1319538"/>
                <a:gd name="connsiteX20" fmla="*/ 174001 w 1748660"/>
                <a:gd name="connsiteY20" fmla="*/ 262213 h 1319538"/>
                <a:gd name="connsiteX21" fmla="*/ 167774 w 1748660"/>
                <a:gd name="connsiteY21" fmla="*/ 242927 h 1319538"/>
                <a:gd name="connsiteX22" fmla="*/ 176423 w 1748660"/>
                <a:gd name="connsiteY22" fmla="*/ 232722 h 1319538"/>
                <a:gd name="connsiteX23" fmla="*/ 171666 w 1748660"/>
                <a:gd name="connsiteY23" fmla="*/ 222517 h 1319538"/>
                <a:gd name="connsiteX24" fmla="*/ 158089 w 1748660"/>
                <a:gd name="connsiteY24" fmla="*/ 222690 h 1319538"/>
                <a:gd name="connsiteX25" fmla="*/ 153246 w 1748660"/>
                <a:gd name="connsiteY25" fmla="*/ 196746 h 1319538"/>
                <a:gd name="connsiteX26" fmla="*/ 167169 w 1748660"/>
                <a:gd name="connsiteY26" fmla="*/ 192249 h 1319538"/>
                <a:gd name="connsiteX27" fmla="*/ 169158 w 1748660"/>
                <a:gd name="connsiteY27" fmla="*/ 179882 h 1319538"/>
                <a:gd name="connsiteX28" fmla="*/ 185157 w 1748660"/>
                <a:gd name="connsiteY28" fmla="*/ 171407 h 1319538"/>
                <a:gd name="connsiteX29" fmla="*/ 176596 w 1748660"/>
                <a:gd name="connsiteY29" fmla="*/ 142349 h 1319538"/>
                <a:gd name="connsiteX30" fmla="*/ 201502 w 1748660"/>
                <a:gd name="connsiteY30" fmla="*/ 117096 h 1319538"/>
                <a:gd name="connsiteX31" fmla="*/ 199513 w 1748660"/>
                <a:gd name="connsiteY31" fmla="*/ 107497 h 1319538"/>
                <a:gd name="connsiteX32" fmla="*/ 231685 w 1748660"/>
                <a:gd name="connsiteY32" fmla="*/ 109486 h 1319538"/>
                <a:gd name="connsiteX33" fmla="*/ 260051 w 1748660"/>
                <a:gd name="connsiteY33" fmla="*/ 92795 h 1319538"/>
                <a:gd name="connsiteX34" fmla="*/ 257024 w 1748660"/>
                <a:gd name="connsiteY34" fmla="*/ 87606 h 1319538"/>
                <a:gd name="connsiteX35" fmla="*/ 305367 w 1748660"/>
                <a:gd name="connsiteY35" fmla="*/ 91065 h 1319538"/>
                <a:gd name="connsiteX36" fmla="*/ 314967 w 1748660"/>
                <a:gd name="connsiteY36" fmla="*/ 67023 h 1319538"/>
                <a:gd name="connsiteX37" fmla="*/ 324566 w 1748660"/>
                <a:gd name="connsiteY37" fmla="*/ 73855 h 1319538"/>
                <a:gd name="connsiteX38" fmla="*/ 336241 w 1748660"/>
                <a:gd name="connsiteY38" fmla="*/ 69964 h 1319538"/>
                <a:gd name="connsiteX39" fmla="*/ 338922 w 1748660"/>
                <a:gd name="connsiteY39" fmla="*/ 79736 h 1319538"/>
                <a:gd name="connsiteX40" fmla="*/ 350251 w 1748660"/>
                <a:gd name="connsiteY40" fmla="*/ 67629 h 1319538"/>
                <a:gd name="connsiteX41" fmla="*/ 368066 w 1748660"/>
                <a:gd name="connsiteY41" fmla="*/ 74115 h 1319538"/>
                <a:gd name="connsiteX42" fmla="*/ 390638 w 1748660"/>
                <a:gd name="connsiteY42" fmla="*/ 52927 h 1319538"/>
                <a:gd name="connsiteX43" fmla="*/ 398594 w 1748660"/>
                <a:gd name="connsiteY43" fmla="*/ 59153 h 1319538"/>
                <a:gd name="connsiteX44" fmla="*/ 415977 w 1748660"/>
                <a:gd name="connsiteY44" fmla="*/ 51976 h 1319538"/>
                <a:gd name="connsiteX45" fmla="*/ 406810 w 1748660"/>
                <a:gd name="connsiteY45" fmla="*/ 65812 h 1319538"/>
                <a:gd name="connsiteX46" fmla="*/ 436733 w 1748660"/>
                <a:gd name="connsiteY46" fmla="*/ 49035 h 1319538"/>
                <a:gd name="connsiteX47" fmla="*/ 452213 w 1748660"/>
                <a:gd name="connsiteY47" fmla="*/ 17902 h 1319538"/>
                <a:gd name="connsiteX48" fmla="*/ 496318 w 1748660"/>
                <a:gd name="connsiteY48" fmla="*/ 33209 h 1319538"/>
                <a:gd name="connsiteX49" fmla="*/ 536705 w 1748660"/>
                <a:gd name="connsiteY49" fmla="*/ 0 h 1319538"/>
                <a:gd name="connsiteX50" fmla="*/ 546997 w 1748660"/>
                <a:gd name="connsiteY50" fmla="*/ 8994 h 1319538"/>
                <a:gd name="connsiteX51" fmla="*/ 548640 w 1748660"/>
                <a:gd name="connsiteY51" fmla="*/ 24907 h 1319538"/>
                <a:gd name="connsiteX52" fmla="*/ 562737 w 1748660"/>
                <a:gd name="connsiteY52" fmla="*/ 16345 h 1319538"/>
                <a:gd name="connsiteX53" fmla="*/ 566628 w 1748660"/>
                <a:gd name="connsiteY53" fmla="*/ 33296 h 1319538"/>
                <a:gd name="connsiteX54" fmla="*/ 583319 w 1748660"/>
                <a:gd name="connsiteY54" fmla="*/ 31133 h 1319538"/>
                <a:gd name="connsiteX55" fmla="*/ 590843 w 1748660"/>
                <a:gd name="connsiteY55" fmla="*/ 41252 h 1319538"/>
                <a:gd name="connsiteX56" fmla="*/ 594302 w 1748660"/>
                <a:gd name="connsiteY56" fmla="*/ 31220 h 1319538"/>
                <a:gd name="connsiteX57" fmla="*/ 605977 w 1748660"/>
                <a:gd name="connsiteY57" fmla="*/ 30269 h 1319538"/>
                <a:gd name="connsiteX58" fmla="*/ 602950 w 1748660"/>
                <a:gd name="connsiteY58" fmla="*/ 18075 h 1319538"/>
                <a:gd name="connsiteX59" fmla="*/ 608312 w 1748660"/>
                <a:gd name="connsiteY59" fmla="*/ 19199 h 1319538"/>
                <a:gd name="connsiteX60" fmla="*/ 608312 w 1748660"/>
                <a:gd name="connsiteY60" fmla="*/ 19199 h 1319538"/>
                <a:gd name="connsiteX61" fmla="*/ 611599 w 1748660"/>
                <a:gd name="connsiteY61" fmla="*/ 20150 h 1319538"/>
                <a:gd name="connsiteX62" fmla="*/ 611599 w 1748660"/>
                <a:gd name="connsiteY62" fmla="*/ 20150 h 1319538"/>
                <a:gd name="connsiteX63" fmla="*/ 611426 w 1748660"/>
                <a:gd name="connsiteY63" fmla="*/ 13837 h 1319538"/>
                <a:gd name="connsiteX64" fmla="*/ 629414 w 1748660"/>
                <a:gd name="connsiteY64" fmla="*/ 18075 h 1319538"/>
                <a:gd name="connsiteX65" fmla="*/ 635813 w 1748660"/>
                <a:gd name="connsiteY65" fmla="*/ 41684 h 1319538"/>
                <a:gd name="connsiteX66" fmla="*/ 651985 w 1748660"/>
                <a:gd name="connsiteY66" fmla="*/ 33987 h 1319538"/>
                <a:gd name="connsiteX67" fmla="*/ 651985 w 1748660"/>
                <a:gd name="connsiteY67" fmla="*/ 33987 h 1319538"/>
                <a:gd name="connsiteX68" fmla="*/ 670666 w 1748660"/>
                <a:gd name="connsiteY68" fmla="*/ 67023 h 1319538"/>
                <a:gd name="connsiteX69" fmla="*/ 690038 w 1748660"/>
                <a:gd name="connsiteY69" fmla="*/ 56905 h 1319538"/>
                <a:gd name="connsiteX70" fmla="*/ 711572 w 1748660"/>
                <a:gd name="connsiteY70" fmla="*/ 80687 h 1319538"/>
                <a:gd name="connsiteX71" fmla="*/ 701972 w 1748660"/>
                <a:gd name="connsiteY71" fmla="*/ 102567 h 1319538"/>
                <a:gd name="connsiteX72" fmla="*/ 724890 w 1748660"/>
                <a:gd name="connsiteY72" fmla="*/ 112945 h 1319538"/>
                <a:gd name="connsiteX73" fmla="*/ 737084 w 1748660"/>
                <a:gd name="connsiteY73" fmla="*/ 142262 h 1319538"/>
                <a:gd name="connsiteX74" fmla="*/ 733711 w 1748660"/>
                <a:gd name="connsiteY74" fmla="*/ 170196 h 1319538"/>
                <a:gd name="connsiteX75" fmla="*/ 724457 w 1748660"/>
                <a:gd name="connsiteY75" fmla="*/ 170888 h 1319538"/>
                <a:gd name="connsiteX76" fmla="*/ 723247 w 1748660"/>
                <a:gd name="connsiteY76" fmla="*/ 185763 h 1319538"/>
                <a:gd name="connsiteX77" fmla="*/ 734662 w 1748660"/>
                <a:gd name="connsiteY77" fmla="*/ 207124 h 1319538"/>
                <a:gd name="connsiteX78" fmla="*/ 719269 w 1748660"/>
                <a:gd name="connsiteY78" fmla="*/ 227015 h 1319538"/>
                <a:gd name="connsiteX79" fmla="*/ 726619 w 1748660"/>
                <a:gd name="connsiteY79" fmla="*/ 230733 h 1319538"/>
                <a:gd name="connsiteX80" fmla="*/ 729214 w 1748660"/>
                <a:gd name="connsiteY80" fmla="*/ 219750 h 1319538"/>
                <a:gd name="connsiteX81" fmla="*/ 740975 w 1748660"/>
                <a:gd name="connsiteY81" fmla="*/ 255035 h 1319538"/>
                <a:gd name="connsiteX82" fmla="*/ 769860 w 1748660"/>
                <a:gd name="connsiteY82" fmla="*/ 265066 h 1319538"/>
                <a:gd name="connsiteX83" fmla="*/ 766487 w 1748660"/>
                <a:gd name="connsiteY83" fmla="*/ 251402 h 1319538"/>
                <a:gd name="connsiteX84" fmla="*/ 780238 w 1748660"/>
                <a:gd name="connsiteY84" fmla="*/ 252959 h 1319538"/>
                <a:gd name="connsiteX85" fmla="*/ 780584 w 1748660"/>
                <a:gd name="connsiteY85" fmla="*/ 241716 h 1319538"/>
                <a:gd name="connsiteX86" fmla="*/ 803934 w 1748660"/>
                <a:gd name="connsiteY86" fmla="*/ 228744 h 1319538"/>
                <a:gd name="connsiteX87" fmla="*/ 800994 w 1748660"/>
                <a:gd name="connsiteY87" fmla="*/ 219231 h 1319538"/>
                <a:gd name="connsiteX88" fmla="*/ 831176 w 1748660"/>
                <a:gd name="connsiteY88" fmla="*/ 229349 h 1319538"/>
                <a:gd name="connsiteX89" fmla="*/ 829792 w 1748660"/>
                <a:gd name="connsiteY89" fmla="*/ 219750 h 1319538"/>
                <a:gd name="connsiteX90" fmla="*/ 842764 w 1748660"/>
                <a:gd name="connsiteY90" fmla="*/ 204529 h 1319538"/>
                <a:gd name="connsiteX91" fmla="*/ 858244 w 1748660"/>
                <a:gd name="connsiteY91" fmla="*/ 221393 h 1319538"/>
                <a:gd name="connsiteX92" fmla="*/ 854439 w 1748660"/>
                <a:gd name="connsiteY92" fmla="*/ 231944 h 1319538"/>
                <a:gd name="connsiteX93" fmla="*/ 868449 w 1748660"/>
                <a:gd name="connsiteY93" fmla="*/ 222690 h 1319538"/>
                <a:gd name="connsiteX94" fmla="*/ 883324 w 1748660"/>
                <a:gd name="connsiteY94" fmla="*/ 234884 h 1319538"/>
                <a:gd name="connsiteX95" fmla="*/ 877703 w 1748660"/>
                <a:gd name="connsiteY95" fmla="*/ 240765 h 1319538"/>
                <a:gd name="connsiteX96" fmla="*/ 909009 w 1748660"/>
                <a:gd name="connsiteY96" fmla="*/ 249673 h 1319538"/>
                <a:gd name="connsiteX97" fmla="*/ 910912 w 1748660"/>
                <a:gd name="connsiteY97" fmla="*/ 267142 h 1319538"/>
                <a:gd name="connsiteX98" fmla="*/ 918609 w 1748660"/>
                <a:gd name="connsiteY98" fmla="*/ 267574 h 1319538"/>
                <a:gd name="connsiteX99" fmla="*/ 922068 w 1748660"/>
                <a:gd name="connsiteY99" fmla="*/ 278298 h 1319538"/>
                <a:gd name="connsiteX100" fmla="*/ 935992 w 1748660"/>
                <a:gd name="connsiteY100" fmla="*/ 264634 h 1319538"/>
                <a:gd name="connsiteX101" fmla="*/ 946456 w 1748660"/>
                <a:gd name="connsiteY101" fmla="*/ 265845 h 1319538"/>
                <a:gd name="connsiteX102" fmla="*/ 950953 w 1748660"/>
                <a:gd name="connsiteY102" fmla="*/ 278904 h 1319538"/>
                <a:gd name="connsiteX103" fmla="*/ 985286 w 1748660"/>
                <a:gd name="connsiteY103" fmla="*/ 278298 h 1319538"/>
                <a:gd name="connsiteX104" fmla="*/ 990129 w 1748660"/>
                <a:gd name="connsiteY104" fmla="*/ 271985 h 1319538"/>
                <a:gd name="connsiteX105" fmla="*/ 1031035 w 1748660"/>
                <a:gd name="connsiteY105" fmla="*/ 284957 h 1319538"/>
                <a:gd name="connsiteX106" fmla="*/ 1045218 w 1748660"/>
                <a:gd name="connsiteY106" fmla="*/ 277433 h 1319538"/>
                <a:gd name="connsiteX107" fmla="*/ 1048937 w 1748660"/>
                <a:gd name="connsiteY107" fmla="*/ 284438 h 1319538"/>
                <a:gd name="connsiteX108" fmla="*/ 1054385 w 1748660"/>
                <a:gd name="connsiteY108" fmla="*/ 277433 h 1319538"/>
                <a:gd name="connsiteX109" fmla="*/ 1074449 w 1748660"/>
                <a:gd name="connsiteY109" fmla="*/ 278298 h 1319538"/>
                <a:gd name="connsiteX110" fmla="*/ 1082837 w 1748660"/>
                <a:gd name="connsiteY110" fmla="*/ 265066 h 1319538"/>
                <a:gd name="connsiteX111" fmla="*/ 1122187 w 1748660"/>
                <a:gd name="connsiteY111" fmla="*/ 269218 h 1319538"/>
                <a:gd name="connsiteX112" fmla="*/ 1151331 w 1748660"/>
                <a:gd name="connsiteY112" fmla="*/ 254429 h 1319538"/>
                <a:gd name="connsiteX113" fmla="*/ 1158249 w 1748660"/>
                <a:gd name="connsiteY113" fmla="*/ 257197 h 1319538"/>
                <a:gd name="connsiteX114" fmla="*/ 1157731 w 1748660"/>
                <a:gd name="connsiteY114" fmla="*/ 272158 h 1319538"/>
                <a:gd name="connsiteX115" fmla="*/ 1173125 w 1748660"/>
                <a:gd name="connsiteY115" fmla="*/ 275098 h 1319538"/>
                <a:gd name="connsiteX116" fmla="*/ 1176324 w 1748660"/>
                <a:gd name="connsiteY116" fmla="*/ 256072 h 1319538"/>
                <a:gd name="connsiteX117" fmla="*/ 1189124 w 1748660"/>
                <a:gd name="connsiteY117" fmla="*/ 254689 h 1319538"/>
                <a:gd name="connsiteX118" fmla="*/ 1182983 w 1748660"/>
                <a:gd name="connsiteY118" fmla="*/ 247251 h 1319538"/>
                <a:gd name="connsiteX119" fmla="*/ 1199155 w 1748660"/>
                <a:gd name="connsiteY119" fmla="*/ 235230 h 1319538"/>
                <a:gd name="connsiteX120" fmla="*/ 1194572 w 1748660"/>
                <a:gd name="connsiteY120" fmla="*/ 220528 h 1319538"/>
                <a:gd name="connsiteX121" fmla="*/ 1208322 w 1748660"/>
                <a:gd name="connsiteY121" fmla="*/ 211880 h 1319538"/>
                <a:gd name="connsiteX122" fmla="*/ 1192583 w 1748660"/>
                <a:gd name="connsiteY122" fmla="*/ 184811 h 1319538"/>
                <a:gd name="connsiteX123" fmla="*/ 1222678 w 1748660"/>
                <a:gd name="connsiteY123" fmla="*/ 183774 h 1319538"/>
                <a:gd name="connsiteX124" fmla="*/ 1215155 w 1748660"/>
                <a:gd name="connsiteY124" fmla="*/ 170023 h 1319538"/>
                <a:gd name="connsiteX125" fmla="*/ 1226311 w 1748660"/>
                <a:gd name="connsiteY125" fmla="*/ 165353 h 1319538"/>
                <a:gd name="connsiteX126" fmla="*/ 1232278 w 1748660"/>
                <a:gd name="connsiteY126" fmla="*/ 145030 h 1319538"/>
                <a:gd name="connsiteX127" fmla="*/ 1251477 w 1748660"/>
                <a:gd name="connsiteY127" fmla="*/ 142954 h 1319538"/>
                <a:gd name="connsiteX128" fmla="*/ 1245510 w 1748660"/>
                <a:gd name="connsiteY128" fmla="*/ 135171 h 1319538"/>
                <a:gd name="connsiteX129" fmla="*/ 1250006 w 1748660"/>
                <a:gd name="connsiteY129" fmla="*/ 125225 h 1319538"/>
                <a:gd name="connsiteX130" fmla="*/ 1291950 w 1748660"/>
                <a:gd name="connsiteY130" fmla="*/ 128685 h 1319538"/>
                <a:gd name="connsiteX131" fmla="*/ 1309679 w 1748660"/>
                <a:gd name="connsiteY131" fmla="*/ 139062 h 1319538"/>
                <a:gd name="connsiteX132" fmla="*/ 1322997 w 1748660"/>
                <a:gd name="connsiteY132" fmla="*/ 134998 h 1319538"/>
                <a:gd name="connsiteX133" fmla="*/ 1352833 w 1748660"/>
                <a:gd name="connsiteY133" fmla="*/ 149181 h 1319538"/>
                <a:gd name="connsiteX134" fmla="*/ 1352833 w 1748660"/>
                <a:gd name="connsiteY134" fmla="*/ 149181 h 1319538"/>
                <a:gd name="connsiteX135" fmla="*/ 1353179 w 1748660"/>
                <a:gd name="connsiteY135" fmla="*/ 153332 h 1319538"/>
                <a:gd name="connsiteX136" fmla="*/ 1353179 w 1748660"/>
                <a:gd name="connsiteY136" fmla="*/ 153332 h 1319538"/>
                <a:gd name="connsiteX137" fmla="*/ 1357849 w 1748660"/>
                <a:gd name="connsiteY137" fmla="*/ 160510 h 1319538"/>
                <a:gd name="connsiteX138" fmla="*/ 1362779 w 1748660"/>
                <a:gd name="connsiteY138" fmla="*/ 147105 h 1319538"/>
                <a:gd name="connsiteX139" fmla="*/ 1388205 w 1748660"/>
                <a:gd name="connsiteY139" fmla="*/ 126436 h 1319538"/>
                <a:gd name="connsiteX140" fmla="*/ 1420722 w 1748660"/>
                <a:gd name="connsiteY140" fmla="*/ 125485 h 1319538"/>
                <a:gd name="connsiteX141" fmla="*/ 1424526 w 1748660"/>
                <a:gd name="connsiteY141" fmla="*/ 112772 h 1319538"/>
                <a:gd name="connsiteX142" fmla="*/ 1470621 w 1748660"/>
                <a:gd name="connsiteY142" fmla="*/ 111215 h 1319538"/>
                <a:gd name="connsiteX143" fmla="*/ 1474167 w 1748660"/>
                <a:gd name="connsiteY143" fmla="*/ 99281 h 1319538"/>
                <a:gd name="connsiteX144" fmla="*/ 1486967 w 1748660"/>
                <a:gd name="connsiteY144" fmla="*/ 92535 h 1319538"/>
                <a:gd name="connsiteX145" fmla="*/ 1502793 w 1748660"/>
                <a:gd name="connsiteY145" fmla="*/ 100146 h 1319538"/>
                <a:gd name="connsiteX146" fmla="*/ 1513257 w 1748660"/>
                <a:gd name="connsiteY146" fmla="*/ 119258 h 1319538"/>
                <a:gd name="connsiteX147" fmla="*/ 1548541 w 1748660"/>
                <a:gd name="connsiteY147" fmla="*/ 116664 h 1319538"/>
                <a:gd name="connsiteX148" fmla="*/ 1561859 w 1748660"/>
                <a:gd name="connsiteY148" fmla="*/ 94352 h 1319538"/>
                <a:gd name="connsiteX149" fmla="*/ 1558227 w 1748660"/>
                <a:gd name="connsiteY149" fmla="*/ 77228 h 1319538"/>
                <a:gd name="connsiteX150" fmla="*/ 1576561 w 1748660"/>
                <a:gd name="connsiteY150" fmla="*/ 91065 h 1319538"/>
                <a:gd name="connsiteX151" fmla="*/ 1576561 w 1748660"/>
                <a:gd name="connsiteY151" fmla="*/ 91065 h 1319538"/>
                <a:gd name="connsiteX152" fmla="*/ 1566184 w 1748660"/>
                <a:gd name="connsiteY152" fmla="*/ 108621 h 1319538"/>
                <a:gd name="connsiteX153" fmla="*/ 1579848 w 1748660"/>
                <a:gd name="connsiteY153" fmla="*/ 140273 h 1319538"/>
                <a:gd name="connsiteX154" fmla="*/ 1612019 w 1748660"/>
                <a:gd name="connsiteY154" fmla="*/ 147278 h 1319538"/>
                <a:gd name="connsiteX155" fmla="*/ 1643671 w 1748660"/>
                <a:gd name="connsiteY155" fmla="*/ 172099 h 1319538"/>
                <a:gd name="connsiteX156" fmla="*/ 1680513 w 1748660"/>
                <a:gd name="connsiteY156" fmla="*/ 178066 h 1319538"/>
                <a:gd name="connsiteX157" fmla="*/ 1698414 w 1748660"/>
                <a:gd name="connsiteY157" fmla="*/ 190260 h 1319538"/>
                <a:gd name="connsiteX158" fmla="*/ 1710349 w 1748660"/>
                <a:gd name="connsiteY158" fmla="*/ 214561 h 1319538"/>
                <a:gd name="connsiteX159" fmla="*/ 1702479 w 1748660"/>
                <a:gd name="connsiteY159" fmla="*/ 242668 h 1319538"/>
                <a:gd name="connsiteX160" fmla="*/ 1707581 w 1748660"/>
                <a:gd name="connsiteY160" fmla="*/ 269391 h 1319538"/>
                <a:gd name="connsiteX161" fmla="*/ 1715451 w 1748660"/>
                <a:gd name="connsiteY161" fmla="*/ 274320 h 1319538"/>
                <a:gd name="connsiteX162" fmla="*/ 1713116 w 1748660"/>
                <a:gd name="connsiteY162" fmla="*/ 302427 h 1319538"/>
                <a:gd name="connsiteX163" fmla="*/ 1748660 w 1748660"/>
                <a:gd name="connsiteY163" fmla="*/ 363310 h 1319538"/>
                <a:gd name="connsiteX164" fmla="*/ 1721246 w 1748660"/>
                <a:gd name="connsiteY164" fmla="*/ 461639 h 1319538"/>
                <a:gd name="connsiteX165" fmla="*/ 1723148 w 1748660"/>
                <a:gd name="connsiteY165" fmla="*/ 496318 h 1319538"/>
                <a:gd name="connsiteX166" fmla="*/ 1714586 w 1748660"/>
                <a:gd name="connsiteY166" fmla="*/ 500643 h 1319538"/>
                <a:gd name="connsiteX167" fmla="*/ 1713030 w 1748660"/>
                <a:gd name="connsiteY167" fmla="*/ 535841 h 1319538"/>
                <a:gd name="connsiteX168" fmla="*/ 1686480 w 1748660"/>
                <a:gd name="connsiteY168" fmla="*/ 603642 h 1319538"/>
                <a:gd name="connsiteX169" fmla="*/ 1678869 w 1748660"/>
                <a:gd name="connsiteY169" fmla="*/ 607794 h 1319538"/>
                <a:gd name="connsiteX170" fmla="*/ 1680080 w 1748660"/>
                <a:gd name="connsiteY170" fmla="*/ 625695 h 1319538"/>
                <a:gd name="connsiteX171" fmla="*/ 1672383 w 1748660"/>
                <a:gd name="connsiteY171" fmla="*/ 628549 h 1319538"/>
                <a:gd name="connsiteX172" fmla="*/ 1667022 w 1748660"/>
                <a:gd name="connsiteY172" fmla="*/ 656483 h 1319538"/>
                <a:gd name="connsiteX173" fmla="*/ 1624300 w 1748660"/>
                <a:gd name="connsiteY173" fmla="*/ 705431 h 1319538"/>
                <a:gd name="connsiteX174" fmla="*/ 1628364 w 1748660"/>
                <a:gd name="connsiteY174" fmla="*/ 717452 h 1319538"/>
                <a:gd name="connsiteX175" fmla="*/ 1612884 w 1748660"/>
                <a:gd name="connsiteY175" fmla="*/ 759396 h 1319538"/>
                <a:gd name="connsiteX176" fmla="*/ 1596539 w 1748660"/>
                <a:gd name="connsiteY176" fmla="*/ 760693 h 1319538"/>
                <a:gd name="connsiteX177" fmla="*/ 1583913 w 1748660"/>
                <a:gd name="connsiteY177" fmla="*/ 752218 h 1319538"/>
                <a:gd name="connsiteX178" fmla="*/ 1571805 w 1748660"/>
                <a:gd name="connsiteY178" fmla="*/ 758185 h 1319538"/>
                <a:gd name="connsiteX179" fmla="*/ 1563849 w 1748660"/>
                <a:gd name="connsiteY179" fmla="*/ 741494 h 1319538"/>
                <a:gd name="connsiteX180" fmla="*/ 1553817 w 1748660"/>
                <a:gd name="connsiteY180" fmla="*/ 744089 h 1319538"/>
                <a:gd name="connsiteX181" fmla="*/ 1515505 w 1748660"/>
                <a:gd name="connsiteY181" fmla="*/ 726879 h 1319538"/>
                <a:gd name="connsiteX182" fmla="*/ 1525019 w 1748660"/>
                <a:gd name="connsiteY182" fmla="*/ 692545 h 1319538"/>
                <a:gd name="connsiteX183" fmla="*/ 1533667 w 1748660"/>
                <a:gd name="connsiteY183" fmla="*/ 685627 h 1319538"/>
                <a:gd name="connsiteX184" fmla="*/ 1532283 w 1748660"/>
                <a:gd name="connsiteY184" fmla="*/ 662882 h 1319538"/>
                <a:gd name="connsiteX185" fmla="*/ 1495442 w 1748660"/>
                <a:gd name="connsiteY185" fmla="*/ 678622 h 1319538"/>
                <a:gd name="connsiteX186" fmla="*/ 1485756 w 1748660"/>
                <a:gd name="connsiteY186" fmla="*/ 674211 h 1319538"/>
                <a:gd name="connsiteX187" fmla="*/ 1503917 w 1748660"/>
                <a:gd name="connsiteY187" fmla="*/ 615145 h 1319538"/>
                <a:gd name="connsiteX188" fmla="*/ 1484978 w 1748660"/>
                <a:gd name="connsiteY188" fmla="*/ 594562 h 1319538"/>
                <a:gd name="connsiteX189" fmla="*/ 1468632 w 1748660"/>
                <a:gd name="connsiteY189" fmla="*/ 600010 h 1319538"/>
                <a:gd name="connsiteX190" fmla="*/ 1466730 w 1748660"/>
                <a:gd name="connsiteY190" fmla="*/ 588508 h 1319538"/>
                <a:gd name="connsiteX191" fmla="*/ 1448655 w 1748660"/>
                <a:gd name="connsiteY191" fmla="*/ 583752 h 1319538"/>
                <a:gd name="connsiteX192" fmla="*/ 1450298 w 1748660"/>
                <a:gd name="connsiteY192" fmla="*/ 562477 h 1319538"/>
                <a:gd name="connsiteX193" fmla="*/ 1445282 w 1748660"/>
                <a:gd name="connsiteY193" fmla="*/ 582714 h 1319538"/>
                <a:gd name="connsiteX194" fmla="*/ 1424440 w 1748660"/>
                <a:gd name="connsiteY194" fmla="*/ 571558 h 1319538"/>
                <a:gd name="connsiteX195" fmla="*/ 1399793 w 1748660"/>
                <a:gd name="connsiteY195" fmla="*/ 586692 h 1319538"/>
                <a:gd name="connsiteX196" fmla="*/ 1386129 w 1748660"/>
                <a:gd name="connsiteY196" fmla="*/ 579514 h 1319538"/>
                <a:gd name="connsiteX197" fmla="*/ 1384313 w 1748660"/>
                <a:gd name="connsiteY197" fmla="*/ 569309 h 1319538"/>
                <a:gd name="connsiteX198" fmla="*/ 1373589 w 1748660"/>
                <a:gd name="connsiteY198" fmla="*/ 563688 h 1319538"/>
                <a:gd name="connsiteX199" fmla="*/ 1360617 w 1748660"/>
                <a:gd name="connsiteY199" fmla="*/ 569309 h 1319538"/>
                <a:gd name="connsiteX200" fmla="*/ 1340812 w 1748660"/>
                <a:gd name="connsiteY200" fmla="*/ 554953 h 1319538"/>
                <a:gd name="connsiteX201" fmla="*/ 1332683 w 1748660"/>
                <a:gd name="connsiteY201" fmla="*/ 568877 h 1319538"/>
                <a:gd name="connsiteX202" fmla="*/ 1324900 w 1748660"/>
                <a:gd name="connsiteY202" fmla="*/ 568877 h 1319538"/>
                <a:gd name="connsiteX203" fmla="*/ 1331732 w 1748660"/>
                <a:gd name="connsiteY203" fmla="*/ 579254 h 1319538"/>
                <a:gd name="connsiteX204" fmla="*/ 1328964 w 1748660"/>
                <a:gd name="connsiteY204" fmla="*/ 590497 h 1319538"/>
                <a:gd name="connsiteX205" fmla="*/ 1317722 w 1748660"/>
                <a:gd name="connsiteY205" fmla="*/ 595772 h 1319538"/>
                <a:gd name="connsiteX206" fmla="*/ 1317289 w 1748660"/>
                <a:gd name="connsiteY206" fmla="*/ 614193 h 1319538"/>
                <a:gd name="connsiteX207" fmla="*/ 1330607 w 1748660"/>
                <a:gd name="connsiteY207" fmla="*/ 623360 h 1319538"/>
                <a:gd name="connsiteX208" fmla="*/ 1353352 w 1748660"/>
                <a:gd name="connsiteY208" fmla="*/ 616442 h 1319538"/>
                <a:gd name="connsiteX209" fmla="*/ 1355169 w 1748660"/>
                <a:gd name="connsiteY209" fmla="*/ 626387 h 1319538"/>
                <a:gd name="connsiteX210" fmla="*/ 1341245 w 1748660"/>
                <a:gd name="connsiteY210" fmla="*/ 633046 h 1319538"/>
                <a:gd name="connsiteX211" fmla="*/ 1348855 w 1748660"/>
                <a:gd name="connsiteY211" fmla="*/ 638149 h 1319538"/>
                <a:gd name="connsiteX212" fmla="*/ 1345396 w 1748660"/>
                <a:gd name="connsiteY212" fmla="*/ 642732 h 1319538"/>
                <a:gd name="connsiteX213" fmla="*/ 1392961 w 1748660"/>
                <a:gd name="connsiteY213" fmla="*/ 658904 h 1319538"/>
                <a:gd name="connsiteX214" fmla="*/ 1387339 w 1748660"/>
                <a:gd name="connsiteY214" fmla="*/ 692113 h 1319538"/>
                <a:gd name="connsiteX215" fmla="*/ 1366930 w 1748660"/>
                <a:gd name="connsiteY215" fmla="*/ 688913 h 1319538"/>
                <a:gd name="connsiteX216" fmla="*/ 1366498 w 1748660"/>
                <a:gd name="connsiteY216" fmla="*/ 696870 h 1319538"/>
                <a:gd name="connsiteX217" fmla="*/ 1341418 w 1748660"/>
                <a:gd name="connsiteY217" fmla="*/ 704480 h 1319538"/>
                <a:gd name="connsiteX218" fmla="*/ 1321008 w 1748660"/>
                <a:gd name="connsiteY218" fmla="*/ 694794 h 1319538"/>
                <a:gd name="connsiteX219" fmla="*/ 1302674 w 1748660"/>
                <a:gd name="connsiteY219" fmla="*/ 701453 h 1319538"/>
                <a:gd name="connsiteX220" fmla="*/ 1297485 w 1748660"/>
                <a:gd name="connsiteY220" fmla="*/ 725149 h 1319538"/>
                <a:gd name="connsiteX221" fmla="*/ 1222852 w 1748660"/>
                <a:gd name="connsiteY221" fmla="*/ 754812 h 1319538"/>
                <a:gd name="connsiteX222" fmla="*/ 1216452 w 1748660"/>
                <a:gd name="connsiteY222" fmla="*/ 767006 h 1319538"/>
                <a:gd name="connsiteX223" fmla="*/ 1190421 w 1748660"/>
                <a:gd name="connsiteY223" fmla="*/ 773925 h 1319538"/>
                <a:gd name="connsiteX224" fmla="*/ 1168282 w 1748660"/>
                <a:gd name="connsiteY224" fmla="*/ 760261 h 1319538"/>
                <a:gd name="connsiteX225" fmla="*/ 1148823 w 1748660"/>
                <a:gd name="connsiteY225" fmla="*/ 770725 h 1319538"/>
                <a:gd name="connsiteX226" fmla="*/ 1139397 w 1748660"/>
                <a:gd name="connsiteY226" fmla="*/ 785773 h 1319538"/>
                <a:gd name="connsiteX227" fmla="*/ 1118987 w 1748660"/>
                <a:gd name="connsiteY227" fmla="*/ 783265 h 1319538"/>
                <a:gd name="connsiteX228" fmla="*/ 1111636 w 1748660"/>
                <a:gd name="connsiteY228" fmla="*/ 804453 h 1319538"/>
                <a:gd name="connsiteX229" fmla="*/ 1117863 w 1748660"/>
                <a:gd name="connsiteY229" fmla="*/ 825554 h 1319538"/>
                <a:gd name="connsiteX230" fmla="*/ 1097885 w 1748660"/>
                <a:gd name="connsiteY230" fmla="*/ 827198 h 1319538"/>
                <a:gd name="connsiteX231" fmla="*/ 1094859 w 1748660"/>
                <a:gd name="connsiteY231" fmla="*/ 840343 h 1319538"/>
                <a:gd name="connsiteX232" fmla="*/ 1051358 w 1748660"/>
                <a:gd name="connsiteY232" fmla="*/ 833251 h 1319538"/>
                <a:gd name="connsiteX233" fmla="*/ 1031122 w 1748660"/>
                <a:gd name="connsiteY233" fmla="*/ 840775 h 1319538"/>
                <a:gd name="connsiteX234" fmla="*/ 1023511 w 1748660"/>
                <a:gd name="connsiteY234" fmla="*/ 834981 h 1319538"/>
                <a:gd name="connsiteX235" fmla="*/ 1012701 w 1748660"/>
                <a:gd name="connsiteY235" fmla="*/ 849250 h 1319538"/>
                <a:gd name="connsiteX236" fmla="*/ 989178 w 1748660"/>
                <a:gd name="connsiteY236" fmla="*/ 836797 h 1319538"/>
                <a:gd name="connsiteX237" fmla="*/ 955017 w 1748660"/>
                <a:gd name="connsiteY237" fmla="*/ 855477 h 1319538"/>
                <a:gd name="connsiteX238" fmla="*/ 930630 w 1748660"/>
                <a:gd name="connsiteY238" fmla="*/ 851499 h 1319538"/>
                <a:gd name="connsiteX239" fmla="*/ 912987 w 1748660"/>
                <a:gd name="connsiteY239" fmla="*/ 859455 h 1319538"/>
                <a:gd name="connsiteX240" fmla="*/ 922068 w 1748660"/>
                <a:gd name="connsiteY240" fmla="*/ 884016 h 1319538"/>
                <a:gd name="connsiteX241" fmla="*/ 905809 w 1748660"/>
                <a:gd name="connsiteY241" fmla="*/ 904512 h 1319538"/>
                <a:gd name="connsiteX242" fmla="*/ 912036 w 1748660"/>
                <a:gd name="connsiteY242" fmla="*/ 916879 h 1319538"/>
                <a:gd name="connsiteX243" fmla="*/ 896296 w 1748660"/>
                <a:gd name="connsiteY243" fmla="*/ 924576 h 1319538"/>
                <a:gd name="connsiteX244" fmla="*/ 880038 w 1748660"/>
                <a:gd name="connsiteY244" fmla="*/ 948013 h 1319538"/>
                <a:gd name="connsiteX245" fmla="*/ 851672 w 1748660"/>
                <a:gd name="connsiteY245" fmla="*/ 936683 h 1319538"/>
                <a:gd name="connsiteX246" fmla="*/ 838008 w 1748660"/>
                <a:gd name="connsiteY246" fmla="*/ 910652 h 1319538"/>
                <a:gd name="connsiteX247" fmla="*/ 827803 w 1748660"/>
                <a:gd name="connsiteY247" fmla="*/ 907625 h 1319538"/>
                <a:gd name="connsiteX248" fmla="*/ 830397 w 1748660"/>
                <a:gd name="connsiteY248" fmla="*/ 927170 h 1319538"/>
                <a:gd name="connsiteX249" fmla="*/ 802031 w 1748660"/>
                <a:gd name="connsiteY249" fmla="*/ 944640 h 1319538"/>
                <a:gd name="connsiteX250" fmla="*/ 800648 w 1748660"/>
                <a:gd name="connsiteY250" fmla="*/ 968422 h 1319538"/>
                <a:gd name="connsiteX251" fmla="*/ 783005 w 1748660"/>
                <a:gd name="connsiteY251" fmla="*/ 972660 h 1319538"/>
                <a:gd name="connsiteX252" fmla="*/ 776173 w 1748660"/>
                <a:gd name="connsiteY252" fmla="*/ 957526 h 1319538"/>
                <a:gd name="connsiteX253" fmla="*/ 758964 w 1748660"/>
                <a:gd name="connsiteY253" fmla="*/ 957698 h 1319538"/>
                <a:gd name="connsiteX254" fmla="*/ 730338 w 1748660"/>
                <a:gd name="connsiteY254" fmla="*/ 1034321 h 1319538"/>
                <a:gd name="connsiteX255" fmla="*/ 698859 w 1748660"/>
                <a:gd name="connsiteY255" fmla="*/ 1031467 h 1319538"/>
                <a:gd name="connsiteX256" fmla="*/ 695313 w 1748660"/>
                <a:gd name="connsiteY256" fmla="*/ 1021263 h 1319538"/>
                <a:gd name="connsiteX257" fmla="*/ 669887 w 1748660"/>
                <a:gd name="connsiteY257" fmla="*/ 1037521 h 1319538"/>
                <a:gd name="connsiteX258" fmla="*/ 640311 w 1748660"/>
                <a:gd name="connsiteY258" fmla="*/ 1028786 h 1319538"/>
                <a:gd name="connsiteX259" fmla="*/ 634170 w 1748660"/>
                <a:gd name="connsiteY259" fmla="*/ 1081800 h 1319538"/>
                <a:gd name="connsiteX260" fmla="*/ 611858 w 1748660"/>
                <a:gd name="connsiteY260" fmla="*/ 1107225 h 1319538"/>
                <a:gd name="connsiteX261" fmla="*/ 590584 w 1748660"/>
                <a:gd name="connsiteY261" fmla="*/ 1113106 h 1319538"/>
                <a:gd name="connsiteX262" fmla="*/ 593524 w 1748660"/>
                <a:gd name="connsiteY262" fmla="*/ 1121063 h 1319538"/>
                <a:gd name="connsiteX263" fmla="*/ 522955 w 1748660"/>
                <a:gd name="connsiteY263" fmla="*/ 1072200 h 1319538"/>
                <a:gd name="connsiteX264" fmla="*/ 517939 w 1748660"/>
                <a:gd name="connsiteY264" fmla="*/ 1096761 h 1319538"/>
                <a:gd name="connsiteX265" fmla="*/ 509637 w 1748660"/>
                <a:gd name="connsiteY265" fmla="*/ 1081281 h 1319538"/>
                <a:gd name="connsiteX266" fmla="*/ 476687 w 1748660"/>
                <a:gd name="connsiteY266" fmla="*/ 1095810 h 1319538"/>
                <a:gd name="connsiteX267" fmla="*/ 460775 w 1748660"/>
                <a:gd name="connsiteY267" fmla="*/ 1126165 h 1319538"/>
                <a:gd name="connsiteX268" fmla="*/ 442267 w 1748660"/>
                <a:gd name="connsiteY268" fmla="*/ 1109301 h 1319538"/>
                <a:gd name="connsiteX269" fmla="*/ 353883 w 1748660"/>
                <a:gd name="connsiteY269" fmla="*/ 1126511 h 1319538"/>
                <a:gd name="connsiteX270" fmla="*/ 339873 w 1748660"/>
                <a:gd name="connsiteY270" fmla="*/ 1148996 h 1319538"/>
                <a:gd name="connsiteX271" fmla="*/ 341343 w 1748660"/>
                <a:gd name="connsiteY271" fmla="*/ 1167417 h 1319538"/>
                <a:gd name="connsiteX272" fmla="*/ 329841 w 1748660"/>
                <a:gd name="connsiteY272" fmla="*/ 1162747 h 1319538"/>
                <a:gd name="connsiteX273" fmla="*/ 314967 w 1748660"/>
                <a:gd name="connsiteY273" fmla="*/ 1174249 h 1319538"/>
                <a:gd name="connsiteX274" fmla="*/ 309259 w 1748660"/>
                <a:gd name="connsiteY274" fmla="*/ 1190507 h 1319538"/>
                <a:gd name="connsiteX275" fmla="*/ 291530 w 1748660"/>
                <a:gd name="connsiteY275" fmla="*/ 1191199 h 1319538"/>
                <a:gd name="connsiteX276" fmla="*/ 291443 w 1748660"/>
                <a:gd name="connsiteY276" fmla="*/ 1216192 h 1319538"/>
                <a:gd name="connsiteX277" fmla="*/ 275877 w 1748660"/>
                <a:gd name="connsiteY277" fmla="*/ 1223111 h 1319538"/>
                <a:gd name="connsiteX278" fmla="*/ 265845 w 1748660"/>
                <a:gd name="connsiteY278" fmla="*/ 1242483 h 1319538"/>
                <a:gd name="connsiteX279" fmla="*/ 269823 w 1748660"/>
                <a:gd name="connsiteY279" fmla="*/ 1260038 h 1319538"/>
                <a:gd name="connsiteX280" fmla="*/ 253737 w 1748660"/>
                <a:gd name="connsiteY280" fmla="*/ 1260298 h 1319538"/>
                <a:gd name="connsiteX281" fmla="*/ 256072 w 1748660"/>
                <a:gd name="connsiteY281" fmla="*/ 1279929 h 1319538"/>
                <a:gd name="connsiteX282" fmla="*/ 249586 w 1748660"/>
                <a:gd name="connsiteY282" fmla="*/ 1290048 h 1319538"/>
                <a:gd name="connsiteX283" fmla="*/ 258061 w 1748660"/>
                <a:gd name="connsiteY283" fmla="*/ 1302760 h 1319538"/>
                <a:gd name="connsiteX284" fmla="*/ 249586 w 1748660"/>
                <a:gd name="connsiteY284" fmla="*/ 1312101 h 1319538"/>
                <a:gd name="connsiteX285" fmla="*/ 257024 w 1748660"/>
                <a:gd name="connsiteY285" fmla="*/ 1319538 h 1319538"/>
                <a:gd name="connsiteX286" fmla="*/ 231166 w 1748660"/>
                <a:gd name="connsiteY286" fmla="*/ 1316079 h 1319538"/>
                <a:gd name="connsiteX287" fmla="*/ 222863 w 1748660"/>
                <a:gd name="connsiteY287" fmla="*/ 1299042 h 1319538"/>
                <a:gd name="connsiteX288" fmla="*/ 233241 w 1748660"/>
                <a:gd name="connsiteY288" fmla="*/ 1278200 h 1319538"/>
                <a:gd name="connsiteX289" fmla="*/ 203405 w 1748660"/>
                <a:gd name="connsiteY289" fmla="*/ 1256666 h 1319538"/>
                <a:gd name="connsiteX290" fmla="*/ 206605 w 1748660"/>
                <a:gd name="connsiteY290" fmla="*/ 1245769 h 1319538"/>
                <a:gd name="connsiteX291" fmla="*/ 218020 w 1748660"/>
                <a:gd name="connsiteY291" fmla="*/ 1252688 h 1319538"/>
                <a:gd name="connsiteX292" fmla="*/ 211880 w 1748660"/>
                <a:gd name="connsiteY292" fmla="*/ 1235218 h 1319538"/>
                <a:gd name="connsiteX293" fmla="*/ 182044 w 1748660"/>
                <a:gd name="connsiteY293" fmla="*/ 1233662 h 1319538"/>
                <a:gd name="connsiteX294" fmla="*/ 181439 w 1748660"/>
                <a:gd name="connsiteY294" fmla="*/ 1204777 h 1319538"/>
                <a:gd name="connsiteX295" fmla="*/ 173050 w 1748660"/>
                <a:gd name="connsiteY295" fmla="*/ 1190853 h 1319538"/>
                <a:gd name="connsiteX296" fmla="*/ 127042 w 1748660"/>
                <a:gd name="connsiteY296" fmla="*/ 1194399 h 1319538"/>
                <a:gd name="connsiteX297" fmla="*/ 127042 w 1748660"/>
                <a:gd name="connsiteY297" fmla="*/ 1194399 h 1319538"/>
                <a:gd name="connsiteX298" fmla="*/ 122026 w 1748660"/>
                <a:gd name="connsiteY298" fmla="*/ 1181081 h 1319538"/>
                <a:gd name="connsiteX299" fmla="*/ 97551 w 1748660"/>
                <a:gd name="connsiteY299" fmla="*/ 1182464 h 1319538"/>
                <a:gd name="connsiteX300" fmla="*/ 96946 w 1748660"/>
                <a:gd name="connsiteY300" fmla="*/ 1187826 h 1319538"/>
                <a:gd name="connsiteX301" fmla="*/ 69964 w 1748660"/>
                <a:gd name="connsiteY301" fmla="*/ 1163179 h 1319538"/>
                <a:gd name="connsiteX302" fmla="*/ 58981 w 1748660"/>
                <a:gd name="connsiteY302" fmla="*/ 1166292 h 1319538"/>
                <a:gd name="connsiteX303" fmla="*/ 62180 w 1748660"/>
                <a:gd name="connsiteY303" fmla="*/ 1133775 h 1319538"/>
                <a:gd name="connsiteX304" fmla="*/ 51889 w 1748660"/>
                <a:gd name="connsiteY304" fmla="*/ 1123916 h 1319538"/>
                <a:gd name="connsiteX305" fmla="*/ 43587 w 1748660"/>
                <a:gd name="connsiteY305" fmla="*/ 1127722 h 1319538"/>
                <a:gd name="connsiteX306" fmla="*/ 45835 w 1748660"/>
                <a:gd name="connsiteY306" fmla="*/ 1116998 h 1319538"/>
                <a:gd name="connsiteX307" fmla="*/ 29317 w 1748660"/>
                <a:gd name="connsiteY307" fmla="*/ 1103593 h 1319538"/>
                <a:gd name="connsiteX308" fmla="*/ 29317 w 1748660"/>
                <a:gd name="connsiteY308" fmla="*/ 1103593 h 1319538"/>
                <a:gd name="connsiteX309" fmla="*/ 31825 w 1748660"/>
                <a:gd name="connsiteY309" fmla="*/ 1095896 h 1319538"/>
                <a:gd name="connsiteX310" fmla="*/ 16085 w 1748660"/>
                <a:gd name="connsiteY310" fmla="*/ 1092869 h 1319538"/>
                <a:gd name="connsiteX311" fmla="*/ 13751 w 1748660"/>
                <a:gd name="connsiteY311" fmla="*/ 1081973 h 1319538"/>
                <a:gd name="connsiteX312" fmla="*/ 33987 w 1748660"/>
                <a:gd name="connsiteY312" fmla="*/ 1070298 h 1319538"/>
                <a:gd name="connsiteX313" fmla="*/ 43587 w 1748660"/>
                <a:gd name="connsiteY313" fmla="*/ 1077476 h 1319538"/>
                <a:gd name="connsiteX314" fmla="*/ 37792 w 1748660"/>
                <a:gd name="connsiteY314" fmla="*/ 1062601 h 1319538"/>
                <a:gd name="connsiteX315" fmla="*/ 52581 w 1748660"/>
                <a:gd name="connsiteY315" fmla="*/ 1048850 h 1319538"/>
                <a:gd name="connsiteX316" fmla="*/ 34160 w 1748660"/>
                <a:gd name="connsiteY316" fmla="*/ 1029824 h 1319538"/>
                <a:gd name="connsiteX317" fmla="*/ 33901 w 1748660"/>
                <a:gd name="connsiteY317" fmla="*/ 1017284 h 1319538"/>
                <a:gd name="connsiteX318" fmla="*/ 9945 w 1748660"/>
                <a:gd name="connsiteY318" fmla="*/ 1022473 h 1319538"/>
                <a:gd name="connsiteX319" fmla="*/ 0 w 1748660"/>
                <a:gd name="connsiteY319" fmla="*/ 1004831 h 1319538"/>
                <a:gd name="connsiteX320" fmla="*/ 8129 w 1748660"/>
                <a:gd name="connsiteY320" fmla="*/ 992205 h 1319538"/>
                <a:gd name="connsiteX321" fmla="*/ 32344 w 1748660"/>
                <a:gd name="connsiteY321" fmla="*/ 988572 h 1319538"/>
                <a:gd name="connsiteX322" fmla="*/ 30615 w 1748660"/>
                <a:gd name="connsiteY322" fmla="*/ 964098 h 1319538"/>
                <a:gd name="connsiteX323" fmla="*/ 64256 w 1748660"/>
                <a:gd name="connsiteY323" fmla="*/ 942910 h 1319538"/>
                <a:gd name="connsiteX324" fmla="*/ 61748 w 1748660"/>
                <a:gd name="connsiteY324" fmla="*/ 932619 h 1319538"/>
                <a:gd name="connsiteX325" fmla="*/ 72299 w 1748660"/>
                <a:gd name="connsiteY325" fmla="*/ 921463 h 1319538"/>
                <a:gd name="connsiteX326" fmla="*/ 82417 w 1748660"/>
                <a:gd name="connsiteY326" fmla="*/ 929678 h 1319538"/>
                <a:gd name="connsiteX327" fmla="*/ 73077 w 1748660"/>
                <a:gd name="connsiteY327" fmla="*/ 938240 h 1319538"/>
                <a:gd name="connsiteX328" fmla="*/ 91930 w 1748660"/>
                <a:gd name="connsiteY328" fmla="*/ 956661 h 1319538"/>
                <a:gd name="connsiteX329" fmla="*/ 81812 w 1748660"/>
                <a:gd name="connsiteY329" fmla="*/ 979059 h 1319538"/>
                <a:gd name="connsiteX330" fmla="*/ 87347 w 1748660"/>
                <a:gd name="connsiteY330" fmla="*/ 993934 h 1319538"/>
                <a:gd name="connsiteX331" fmla="*/ 102567 w 1748660"/>
                <a:gd name="connsiteY331" fmla="*/ 993415 h 1319538"/>
                <a:gd name="connsiteX332" fmla="*/ 113637 w 1748660"/>
                <a:gd name="connsiteY332" fmla="*/ 989178 h 1319538"/>
                <a:gd name="connsiteX333" fmla="*/ 115626 w 1748660"/>
                <a:gd name="connsiteY333" fmla="*/ 971449 h 1319538"/>
                <a:gd name="connsiteX334" fmla="*/ 127820 w 1748660"/>
                <a:gd name="connsiteY334" fmla="*/ 969460 h 1319538"/>
                <a:gd name="connsiteX335" fmla="*/ 140100 w 1748660"/>
                <a:gd name="connsiteY335" fmla="*/ 979146 h 1319538"/>
                <a:gd name="connsiteX336" fmla="*/ 161375 w 1748660"/>
                <a:gd name="connsiteY336" fmla="*/ 971017 h 1319538"/>
                <a:gd name="connsiteX337" fmla="*/ 160164 w 1748660"/>
                <a:gd name="connsiteY337" fmla="*/ 964617 h 1319538"/>
                <a:gd name="connsiteX338" fmla="*/ 146413 w 1748660"/>
                <a:gd name="connsiteY338" fmla="*/ 965222 h 1319538"/>
                <a:gd name="connsiteX339" fmla="*/ 153937 w 1748660"/>
                <a:gd name="connsiteY339" fmla="*/ 925354 h 1319538"/>
                <a:gd name="connsiteX340" fmla="*/ 176423 w 1748660"/>
                <a:gd name="connsiteY340" fmla="*/ 939451 h 1319538"/>
                <a:gd name="connsiteX341" fmla="*/ 181612 w 1748660"/>
                <a:gd name="connsiteY341" fmla="*/ 917571 h 1319538"/>
                <a:gd name="connsiteX342" fmla="*/ 216723 w 1748660"/>
                <a:gd name="connsiteY342" fmla="*/ 924922 h 1319538"/>
                <a:gd name="connsiteX343" fmla="*/ 217588 w 1748660"/>
                <a:gd name="connsiteY343" fmla="*/ 912469 h 1319538"/>
                <a:gd name="connsiteX344" fmla="*/ 246127 w 1748660"/>
                <a:gd name="connsiteY344" fmla="*/ 895951 h 1319538"/>
                <a:gd name="connsiteX345" fmla="*/ 247857 w 1748660"/>
                <a:gd name="connsiteY345" fmla="*/ 877876 h 1319538"/>
                <a:gd name="connsiteX346" fmla="*/ 215685 w 1748660"/>
                <a:gd name="connsiteY346" fmla="*/ 869055 h 1319538"/>
                <a:gd name="connsiteX347" fmla="*/ 211275 w 1748660"/>
                <a:gd name="connsiteY347" fmla="*/ 849856 h 1319538"/>
                <a:gd name="connsiteX348" fmla="*/ 221912 w 1748660"/>
                <a:gd name="connsiteY348" fmla="*/ 839910 h 1319538"/>
                <a:gd name="connsiteX349" fmla="*/ 217847 w 1748660"/>
                <a:gd name="connsiteY349" fmla="*/ 831695 h 1319538"/>
                <a:gd name="connsiteX350" fmla="*/ 195881 w 1748660"/>
                <a:gd name="connsiteY350" fmla="*/ 830916 h 1319538"/>
                <a:gd name="connsiteX351" fmla="*/ 202886 w 1748660"/>
                <a:gd name="connsiteY351" fmla="*/ 806615 h 1319538"/>
                <a:gd name="connsiteX352" fmla="*/ 218453 w 1748660"/>
                <a:gd name="connsiteY352" fmla="*/ 810853 h 1319538"/>
                <a:gd name="connsiteX353" fmla="*/ 230733 w 1748660"/>
                <a:gd name="connsiteY353" fmla="*/ 792086 h 1319538"/>
                <a:gd name="connsiteX354" fmla="*/ 229609 w 1748660"/>
                <a:gd name="connsiteY354" fmla="*/ 785254 h 1319538"/>
                <a:gd name="connsiteX355" fmla="*/ 211275 w 1748660"/>
                <a:gd name="connsiteY355" fmla="*/ 786638 h 1319538"/>
                <a:gd name="connsiteX356" fmla="*/ 209459 w 1748660"/>
                <a:gd name="connsiteY356" fmla="*/ 759309 h 1319538"/>
                <a:gd name="connsiteX357" fmla="*/ 225112 w 1748660"/>
                <a:gd name="connsiteY357" fmla="*/ 768390 h 1319538"/>
                <a:gd name="connsiteX358" fmla="*/ 231079 w 1748660"/>
                <a:gd name="connsiteY358" fmla="*/ 755677 h 1319538"/>
                <a:gd name="connsiteX359" fmla="*/ 236960 w 1748660"/>
                <a:gd name="connsiteY359" fmla="*/ 763115 h 1319538"/>
                <a:gd name="connsiteX360" fmla="*/ 235144 w 1748660"/>
                <a:gd name="connsiteY360" fmla="*/ 751180 h 1319538"/>
                <a:gd name="connsiteX361" fmla="*/ 240160 w 1748660"/>
                <a:gd name="connsiteY361" fmla="*/ 760434 h 1319538"/>
                <a:gd name="connsiteX362" fmla="*/ 262645 w 1748660"/>
                <a:gd name="connsiteY362" fmla="*/ 757061 h 1319538"/>
                <a:gd name="connsiteX363" fmla="*/ 263250 w 1748660"/>
                <a:gd name="connsiteY363" fmla="*/ 744608 h 1319538"/>
                <a:gd name="connsiteX364" fmla="*/ 277520 w 1748660"/>
                <a:gd name="connsiteY364" fmla="*/ 730425 h 1319538"/>
                <a:gd name="connsiteX365" fmla="*/ 293432 w 1748660"/>
                <a:gd name="connsiteY365" fmla="*/ 734921 h 1319538"/>
                <a:gd name="connsiteX366" fmla="*/ 300611 w 1748660"/>
                <a:gd name="connsiteY366" fmla="*/ 726706 h 1319538"/>
                <a:gd name="connsiteX367" fmla="*/ 302686 w 1748660"/>
                <a:gd name="connsiteY367" fmla="*/ 742964 h 1319538"/>
                <a:gd name="connsiteX368" fmla="*/ 314275 w 1748660"/>
                <a:gd name="connsiteY368" fmla="*/ 739851 h 1319538"/>
                <a:gd name="connsiteX369" fmla="*/ 316177 w 1748660"/>
                <a:gd name="connsiteY369" fmla="*/ 721085 h 1319538"/>
                <a:gd name="connsiteX370" fmla="*/ 337711 w 1748660"/>
                <a:gd name="connsiteY370" fmla="*/ 694967 h 1319538"/>
                <a:gd name="connsiteX371" fmla="*/ 352586 w 1748660"/>
                <a:gd name="connsiteY371" fmla="*/ 696610 h 1319538"/>
                <a:gd name="connsiteX372" fmla="*/ 350683 w 1748660"/>
                <a:gd name="connsiteY372" fmla="*/ 688395 h 1319538"/>
                <a:gd name="connsiteX373" fmla="*/ 358207 w 1748660"/>
                <a:gd name="connsiteY373" fmla="*/ 683984 h 1319538"/>
                <a:gd name="connsiteX374" fmla="*/ 367634 w 1748660"/>
                <a:gd name="connsiteY374" fmla="*/ 690211 h 1319538"/>
                <a:gd name="connsiteX375" fmla="*/ 413642 w 1748660"/>
                <a:gd name="connsiteY375" fmla="*/ 681995 h 1319538"/>
                <a:gd name="connsiteX376" fmla="*/ 423501 w 1748660"/>
                <a:gd name="connsiteY376" fmla="*/ 687876 h 1319538"/>
                <a:gd name="connsiteX377" fmla="*/ 431890 w 1748660"/>
                <a:gd name="connsiteY377" fmla="*/ 673347 h 1319538"/>
                <a:gd name="connsiteX378" fmla="*/ 415199 w 1748660"/>
                <a:gd name="connsiteY378" fmla="*/ 655877 h 1319538"/>
                <a:gd name="connsiteX379" fmla="*/ 406291 w 1748660"/>
                <a:gd name="connsiteY379" fmla="*/ 606323 h 1319538"/>
                <a:gd name="connsiteX380" fmla="*/ 388562 w 1748660"/>
                <a:gd name="connsiteY380" fmla="*/ 615404 h 1319538"/>
                <a:gd name="connsiteX381" fmla="*/ 361753 w 1748660"/>
                <a:gd name="connsiteY381" fmla="*/ 603902 h 1319538"/>
                <a:gd name="connsiteX382" fmla="*/ 369623 w 1748660"/>
                <a:gd name="connsiteY382" fmla="*/ 597934 h 1319538"/>
                <a:gd name="connsiteX383" fmla="*/ 368498 w 1748660"/>
                <a:gd name="connsiteY383" fmla="*/ 582108 h 1319538"/>
                <a:gd name="connsiteX384" fmla="*/ 355094 w 1748660"/>
                <a:gd name="connsiteY384" fmla="*/ 579946 h 1319538"/>
                <a:gd name="connsiteX385" fmla="*/ 350856 w 1748660"/>
                <a:gd name="connsiteY385" fmla="*/ 588335 h 1319538"/>
                <a:gd name="connsiteX386" fmla="*/ 348694 w 1748660"/>
                <a:gd name="connsiteY386" fmla="*/ 548294 h 1319538"/>
                <a:gd name="connsiteX387" fmla="*/ 339268 w 1748660"/>
                <a:gd name="connsiteY387" fmla="*/ 545527 h 1319538"/>
                <a:gd name="connsiteX388" fmla="*/ 339268 w 1748660"/>
                <a:gd name="connsiteY388" fmla="*/ 545527 h 1319538"/>
                <a:gd name="connsiteX389" fmla="*/ 330014 w 1748660"/>
                <a:gd name="connsiteY389" fmla="*/ 545786 h 1319538"/>
                <a:gd name="connsiteX390" fmla="*/ 330014 w 1748660"/>
                <a:gd name="connsiteY390" fmla="*/ 545786 h 1319538"/>
                <a:gd name="connsiteX391" fmla="*/ 323009 w 1748660"/>
                <a:gd name="connsiteY391" fmla="*/ 530479 h 1319538"/>
                <a:gd name="connsiteX392" fmla="*/ 297238 w 1748660"/>
                <a:gd name="connsiteY392" fmla="*/ 538089 h 1319538"/>
                <a:gd name="connsiteX393" fmla="*/ 288243 w 1748660"/>
                <a:gd name="connsiteY393" fmla="*/ 529614 h 1319538"/>
                <a:gd name="connsiteX394" fmla="*/ 270688 w 1748660"/>
                <a:gd name="connsiteY394" fmla="*/ 533419 h 1319538"/>
                <a:gd name="connsiteX395" fmla="*/ 268007 w 1748660"/>
                <a:gd name="connsiteY395" fmla="*/ 520015 h 1319538"/>
                <a:gd name="connsiteX396" fmla="*/ 257024 w 1748660"/>
                <a:gd name="connsiteY396" fmla="*/ 513269 h 131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748660" h="1319538">
                  <a:moveTo>
                    <a:pt x="227274" y="524771"/>
                  </a:moveTo>
                  <a:lnTo>
                    <a:pt x="222950" y="516123"/>
                  </a:lnTo>
                  <a:lnTo>
                    <a:pt x="198476" y="512318"/>
                  </a:lnTo>
                  <a:lnTo>
                    <a:pt x="191211" y="496492"/>
                  </a:lnTo>
                  <a:lnTo>
                    <a:pt x="202021" y="495454"/>
                  </a:lnTo>
                  <a:lnTo>
                    <a:pt x="203319" y="487670"/>
                  </a:lnTo>
                  <a:lnTo>
                    <a:pt x="179277" y="478849"/>
                  </a:lnTo>
                  <a:lnTo>
                    <a:pt x="188530" y="442959"/>
                  </a:lnTo>
                  <a:lnTo>
                    <a:pt x="167428" y="444084"/>
                  </a:lnTo>
                  <a:lnTo>
                    <a:pt x="167256" y="436906"/>
                  </a:lnTo>
                  <a:lnTo>
                    <a:pt x="174693" y="437079"/>
                  </a:lnTo>
                  <a:lnTo>
                    <a:pt x="183860" y="415026"/>
                  </a:lnTo>
                  <a:lnTo>
                    <a:pt x="181525" y="394876"/>
                  </a:lnTo>
                  <a:lnTo>
                    <a:pt x="175990" y="377060"/>
                  </a:lnTo>
                  <a:lnTo>
                    <a:pt x="162499" y="369969"/>
                  </a:lnTo>
                  <a:lnTo>
                    <a:pt x="166131" y="352759"/>
                  </a:lnTo>
                  <a:lnTo>
                    <a:pt x="152467" y="321452"/>
                  </a:lnTo>
                  <a:lnTo>
                    <a:pt x="179622" y="314015"/>
                  </a:lnTo>
                  <a:lnTo>
                    <a:pt x="178758" y="276914"/>
                  </a:lnTo>
                  <a:lnTo>
                    <a:pt x="166564" y="265845"/>
                  </a:lnTo>
                  <a:lnTo>
                    <a:pt x="174001" y="262213"/>
                  </a:lnTo>
                  <a:lnTo>
                    <a:pt x="167774" y="242927"/>
                  </a:lnTo>
                  <a:lnTo>
                    <a:pt x="176423" y="232722"/>
                  </a:lnTo>
                  <a:lnTo>
                    <a:pt x="171666" y="222517"/>
                  </a:lnTo>
                  <a:lnTo>
                    <a:pt x="158089" y="222690"/>
                  </a:lnTo>
                  <a:lnTo>
                    <a:pt x="153246" y="196746"/>
                  </a:lnTo>
                  <a:lnTo>
                    <a:pt x="167169" y="192249"/>
                  </a:lnTo>
                  <a:lnTo>
                    <a:pt x="169158" y="179882"/>
                  </a:lnTo>
                  <a:lnTo>
                    <a:pt x="185157" y="171407"/>
                  </a:lnTo>
                  <a:lnTo>
                    <a:pt x="176596" y="142349"/>
                  </a:lnTo>
                  <a:lnTo>
                    <a:pt x="201502" y="117096"/>
                  </a:lnTo>
                  <a:lnTo>
                    <a:pt x="199513" y="107497"/>
                  </a:lnTo>
                  <a:lnTo>
                    <a:pt x="231685" y="109486"/>
                  </a:lnTo>
                  <a:lnTo>
                    <a:pt x="260051" y="92795"/>
                  </a:lnTo>
                  <a:lnTo>
                    <a:pt x="257024" y="87606"/>
                  </a:lnTo>
                  <a:lnTo>
                    <a:pt x="305367" y="91065"/>
                  </a:lnTo>
                  <a:lnTo>
                    <a:pt x="314967" y="67023"/>
                  </a:lnTo>
                  <a:lnTo>
                    <a:pt x="324566" y="73855"/>
                  </a:lnTo>
                  <a:lnTo>
                    <a:pt x="336241" y="69964"/>
                  </a:lnTo>
                  <a:lnTo>
                    <a:pt x="338922" y="79736"/>
                  </a:lnTo>
                  <a:lnTo>
                    <a:pt x="350251" y="67629"/>
                  </a:lnTo>
                  <a:lnTo>
                    <a:pt x="368066" y="74115"/>
                  </a:lnTo>
                  <a:lnTo>
                    <a:pt x="390638" y="52927"/>
                  </a:lnTo>
                  <a:lnTo>
                    <a:pt x="398594" y="59153"/>
                  </a:lnTo>
                  <a:lnTo>
                    <a:pt x="415977" y="51976"/>
                  </a:lnTo>
                  <a:lnTo>
                    <a:pt x="406810" y="65812"/>
                  </a:lnTo>
                  <a:lnTo>
                    <a:pt x="436733" y="49035"/>
                  </a:lnTo>
                  <a:lnTo>
                    <a:pt x="452213" y="17902"/>
                  </a:lnTo>
                  <a:lnTo>
                    <a:pt x="496318" y="33209"/>
                  </a:lnTo>
                  <a:lnTo>
                    <a:pt x="536705" y="0"/>
                  </a:lnTo>
                  <a:lnTo>
                    <a:pt x="546997" y="8994"/>
                  </a:lnTo>
                  <a:lnTo>
                    <a:pt x="548640" y="24907"/>
                  </a:lnTo>
                  <a:lnTo>
                    <a:pt x="562737" y="16345"/>
                  </a:lnTo>
                  <a:lnTo>
                    <a:pt x="566628" y="33296"/>
                  </a:lnTo>
                  <a:lnTo>
                    <a:pt x="583319" y="31133"/>
                  </a:lnTo>
                  <a:lnTo>
                    <a:pt x="590843" y="41252"/>
                  </a:lnTo>
                  <a:lnTo>
                    <a:pt x="594302" y="31220"/>
                  </a:lnTo>
                  <a:lnTo>
                    <a:pt x="605977" y="30269"/>
                  </a:lnTo>
                  <a:lnTo>
                    <a:pt x="602950" y="18075"/>
                  </a:lnTo>
                  <a:lnTo>
                    <a:pt x="608312" y="19199"/>
                  </a:lnTo>
                  <a:lnTo>
                    <a:pt x="608312" y="19199"/>
                  </a:lnTo>
                  <a:lnTo>
                    <a:pt x="611599" y="20150"/>
                  </a:lnTo>
                  <a:lnTo>
                    <a:pt x="611599" y="20150"/>
                  </a:lnTo>
                  <a:lnTo>
                    <a:pt x="611426" y="13837"/>
                  </a:lnTo>
                  <a:lnTo>
                    <a:pt x="629414" y="18075"/>
                  </a:lnTo>
                  <a:lnTo>
                    <a:pt x="635813" y="41684"/>
                  </a:lnTo>
                  <a:lnTo>
                    <a:pt x="651985" y="33987"/>
                  </a:lnTo>
                  <a:lnTo>
                    <a:pt x="651985" y="33987"/>
                  </a:lnTo>
                  <a:lnTo>
                    <a:pt x="670666" y="67023"/>
                  </a:lnTo>
                  <a:lnTo>
                    <a:pt x="690038" y="56905"/>
                  </a:lnTo>
                  <a:lnTo>
                    <a:pt x="711572" y="80687"/>
                  </a:lnTo>
                  <a:lnTo>
                    <a:pt x="701972" y="102567"/>
                  </a:lnTo>
                  <a:lnTo>
                    <a:pt x="724890" y="112945"/>
                  </a:lnTo>
                  <a:lnTo>
                    <a:pt x="737084" y="142262"/>
                  </a:lnTo>
                  <a:lnTo>
                    <a:pt x="733711" y="170196"/>
                  </a:lnTo>
                  <a:lnTo>
                    <a:pt x="724457" y="170888"/>
                  </a:lnTo>
                  <a:lnTo>
                    <a:pt x="723247" y="185763"/>
                  </a:lnTo>
                  <a:lnTo>
                    <a:pt x="734662" y="207124"/>
                  </a:lnTo>
                  <a:lnTo>
                    <a:pt x="719269" y="227015"/>
                  </a:lnTo>
                  <a:lnTo>
                    <a:pt x="726619" y="230733"/>
                  </a:lnTo>
                  <a:lnTo>
                    <a:pt x="729214" y="219750"/>
                  </a:lnTo>
                  <a:lnTo>
                    <a:pt x="740975" y="255035"/>
                  </a:lnTo>
                  <a:lnTo>
                    <a:pt x="769860" y="265066"/>
                  </a:lnTo>
                  <a:lnTo>
                    <a:pt x="766487" y="251402"/>
                  </a:lnTo>
                  <a:lnTo>
                    <a:pt x="780238" y="252959"/>
                  </a:lnTo>
                  <a:lnTo>
                    <a:pt x="780584" y="241716"/>
                  </a:lnTo>
                  <a:lnTo>
                    <a:pt x="803934" y="228744"/>
                  </a:lnTo>
                  <a:lnTo>
                    <a:pt x="800994" y="219231"/>
                  </a:lnTo>
                  <a:lnTo>
                    <a:pt x="831176" y="229349"/>
                  </a:lnTo>
                  <a:lnTo>
                    <a:pt x="829792" y="219750"/>
                  </a:lnTo>
                  <a:lnTo>
                    <a:pt x="842764" y="204529"/>
                  </a:lnTo>
                  <a:lnTo>
                    <a:pt x="858244" y="221393"/>
                  </a:lnTo>
                  <a:lnTo>
                    <a:pt x="854439" y="231944"/>
                  </a:lnTo>
                  <a:lnTo>
                    <a:pt x="868449" y="222690"/>
                  </a:lnTo>
                  <a:lnTo>
                    <a:pt x="883324" y="234884"/>
                  </a:lnTo>
                  <a:lnTo>
                    <a:pt x="877703" y="240765"/>
                  </a:lnTo>
                  <a:lnTo>
                    <a:pt x="909009" y="249673"/>
                  </a:lnTo>
                  <a:lnTo>
                    <a:pt x="910912" y="267142"/>
                  </a:lnTo>
                  <a:lnTo>
                    <a:pt x="918609" y="267574"/>
                  </a:lnTo>
                  <a:lnTo>
                    <a:pt x="922068" y="278298"/>
                  </a:lnTo>
                  <a:lnTo>
                    <a:pt x="935992" y="264634"/>
                  </a:lnTo>
                  <a:lnTo>
                    <a:pt x="946456" y="265845"/>
                  </a:lnTo>
                  <a:lnTo>
                    <a:pt x="950953" y="278904"/>
                  </a:lnTo>
                  <a:lnTo>
                    <a:pt x="985286" y="278298"/>
                  </a:lnTo>
                  <a:lnTo>
                    <a:pt x="990129" y="271985"/>
                  </a:lnTo>
                  <a:lnTo>
                    <a:pt x="1031035" y="284957"/>
                  </a:lnTo>
                  <a:lnTo>
                    <a:pt x="1045218" y="277433"/>
                  </a:lnTo>
                  <a:lnTo>
                    <a:pt x="1048937" y="284438"/>
                  </a:lnTo>
                  <a:lnTo>
                    <a:pt x="1054385" y="277433"/>
                  </a:lnTo>
                  <a:lnTo>
                    <a:pt x="1074449" y="278298"/>
                  </a:lnTo>
                  <a:lnTo>
                    <a:pt x="1082837" y="265066"/>
                  </a:lnTo>
                  <a:lnTo>
                    <a:pt x="1122187" y="269218"/>
                  </a:lnTo>
                  <a:lnTo>
                    <a:pt x="1151331" y="254429"/>
                  </a:lnTo>
                  <a:lnTo>
                    <a:pt x="1158249" y="257197"/>
                  </a:lnTo>
                  <a:lnTo>
                    <a:pt x="1157731" y="272158"/>
                  </a:lnTo>
                  <a:lnTo>
                    <a:pt x="1173125" y="275098"/>
                  </a:lnTo>
                  <a:lnTo>
                    <a:pt x="1176324" y="256072"/>
                  </a:lnTo>
                  <a:lnTo>
                    <a:pt x="1189124" y="254689"/>
                  </a:lnTo>
                  <a:lnTo>
                    <a:pt x="1182983" y="247251"/>
                  </a:lnTo>
                  <a:lnTo>
                    <a:pt x="1199155" y="235230"/>
                  </a:lnTo>
                  <a:lnTo>
                    <a:pt x="1194572" y="220528"/>
                  </a:lnTo>
                  <a:lnTo>
                    <a:pt x="1208322" y="211880"/>
                  </a:lnTo>
                  <a:lnTo>
                    <a:pt x="1192583" y="184811"/>
                  </a:lnTo>
                  <a:lnTo>
                    <a:pt x="1222678" y="183774"/>
                  </a:lnTo>
                  <a:lnTo>
                    <a:pt x="1215155" y="170023"/>
                  </a:lnTo>
                  <a:lnTo>
                    <a:pt x="1226311" y="165353"/>
                  </a:lnTo>
                  <a:lnTo>
                    <a:pt x="1232278" y="145030"/>
                  </a:lnTo>
                  <a:lnTo>
                    <a:pt x="1251477" y="142954"/>
                  </a:lnTo>
                  <a:lnTo>
                    <a:pt x="1245510" y="135171"/>
                  </a:lnTo>
                  <a:lnTo>
                    <a:pt x="1250006" y="125225"/>
                  </a:lnTo>
                  <a:lnTo>
                    <a:pt x="1291950" y="128685"/>
                  </a:lnTo>
                  <a:lnTo>
                    <a:pt x="1309679" y="139062"/>
                  </a:lnTo>
                  <a:lnTo>
                    <a:pt x="1322997" y="134998"/>
                  </a:lnTo>
                  <a:lnTo>
                    <a:pt x="1352833" y="149181"/>
                  </a:lnTo>
                  <a:lnTo>
                    <a:pt x="1352833" y="149181"/>
                  </a:lnTo>
                  <a:lnTo>
                    <a:pt x="1353179" y="153332"/>
                  </a:lnTo>
                  <a:lnTo>
                    <a:pt x="1353179" y="153332"/>
                  </a:lnTo>
                  <a:lnTo>
                    <a:pt x="1357849" y="160510"/>
                  </a:lnTo>
                  <a:lnTo>
                    <a:pt x="1362779" y="147105"/>
                  </a:lnTo>
                  <a:lnTo>
                    <a:pt x="1388205" y="126436"/>
                  </a:lnTo>
                  <a:lnTo>
                    <a:pt x="1420722" y="125485"/>
                  </a:lnTo>
                  <a:lnTo>
                    <a:pt x="1424526" y="112772"/>
                  </a:lnTo>
                  <a:lnTo>
                    <a:pt x="1470621" y="111215"/>
                  </a:lnTo>
                  <a:lnTo>
                    <a:pt x="1474167" y="99281"/>
                  </a:lnTo>
                  <a:lnTo>
                    <a:pt x="1486967" y="92535"/>
                  </a:lnTo>
                  <a:lnTo>
                    <a:pt x="1502793" y="100146"/>
                  </a:lnTo>
                  <a:lnTo>
                    <a:pt x="1513257" y="119258"/>
                  </a:lnTo>
                  <a:lnTo>
                    <a:pt x="1548541" y="116664"/>
                  </a:lnTo>
                  <a:lnTo>
                    <a:pt x="1561859" y="94352"/>
                  </a:lnTo>
                  <a:lnTo>
                    <a:pt x="1558227" y="77228"/>
                  </a:lnTo>
                  <a:lnTo>
                    <a:pt x="1576561" y="91065"/>
                  </a:lnTo>
                  <a:lnTo>
                    <a:pt x="1576561" y="91065"/>
                  </a:lnTo>
                  <a:lnTo>
                    <a:pt x="1566184" y="108621"/>
                  </a:lnTo>
                  <a:lnTo>
                    <a:pt x="1579848" y="140273"/>
                  </a:lnTo>
                  <a:lnTo>
                    <a:pt x="1612019" y="147278"/>
                  </a:lnTo>
                  <a:lnTo>
                    <a:pt x="1643671" y="172099"/>
                  </a:lnTo>
                  <a:lnTo>
                    <a:pt x="1680513" y="178066"/>
                  </a:lnTo>
                  <a:lnTo>
                    <a:pt x="1698414" y="190260"/>
                  </a:lnTo>
                  <a:lnTo>
                    <a:pt x="1710349" y="214561"/>
                  </a:lnTo>
                  <a:lnTo>
                    <a:pt x="1702479" y="242668"/>
                  </a:lnTo>
                  <a:lnTo>
                    <a:pt x="1707581" y="269391"/>
                  </a:lnTo>
                  <a:lnTo>
                    <a:pt x="1715451" y="274320"/>
                  </a:lnTo>
                  <a:lnTo>
                    <a:pt x="1713116" y="302427"/>
                  </a:lnTo>
                  <a:lnTo>
                    <a:pt x="1748660" y="363310"/>
                  </a:lnTo>
                  <a:lnTo>
                    <a:pt x="1721246" y="461639"/>
                  </a:lnTo>
                  <a:lnTo>
                    <a:pt x="1723148" y="496318"/>
                  </a:lnTo>
                  <a:lnTo>
                    <a:pt x="1714586" y="500643"/>
                  </a:lnTo>
                  <a:lnTo>
                    <a:pt x="1713030" y="535841"/>
                  </a:lnTo>
                  <a:lnTo>
                    <a:pt x="1686480" y="603642"/>
                  </a:lnTo>
                  <a:lnTo>
                    <a:pt x="1678869" y="607794"/>
                  </a:lnTo>
                  <a:lnTo>
                    <a:pt x="1680080" y="625695"/>
                  </a:lnTo>
                  <a:lnTo>
                    <a:pt x="1672383" y="628549"/>
                  </a:lnTo>
                  <a:lnTo>
                    <a:pt x="1667022" y="656483"/>
                  </a:lnTo>
                  <a:lnTo>
                    <a:pt x="1624300" y="705431"/>
                  </a:lnTo>
                  <a:lnTo>
                    <a:pt x="1628364" y="717452"/>
                  </a:lnTo>
                  <a:lnTo>
                    <a:pt x="1612884" y="759396"/>
                  </a:lnTo>
                  <a:lnTo>
                    <a:pt x="1596539" y="760693"/>
                  </a:lnTo>
                  <a:lnTo>
                    <a:pt x="1583913" y="752218"/>
                  </a:lnTo>
                  <a:lnTo>
                    <a:pt x="1571805" y="758185"/>
                  </a:lnTo>
                  <a:lnTo>
                    <a:pt x="1563849" y="741494"/>
                  </a:lnTo>
                  <a:lnTo>
                    <a:pt x="1553817" y="744089"/>
                  </a:lnTo>
                  <a:lnTo>
                    <a:pt x="1515505" y="726879"/>
                  </a:lnTo>
                  <a:lnTo>
                    <a:pt x="1525019" y="692545"/>
                  </a:lnTo>
                  <a:lnTo>
                    <a:pt x="1533667" y="685627"/>
                  </a:lnTo>
                  <a:lnTo>
                    <a:pt x="1532283" y="662882"/>
                  </a:lnTo>
                  <a:lnTo>
                    <a:pt x="1495442" y="678622"/>
                  </a:lnTo>
                  <a:lnTo>
                    <a:pt x="1485756" y="674211"/>
                  </a:lnTo>
                  <a:lnTo>
                    <a:pt x="1503917" y="615145"/>
                  </a:lnTo>
                  <a:lnTo>
                    <a:pt x="1484978" y="594562"/>
                  </a:lnTo>
                  <a:lnTo>
                    <a:pt x="1468632" y="600010"/>
                  </a:lnTo>
                  <a:lnTo>
                    <a:pt x="1466730" y="588508"/>
                  </a:lnTo>
                  <a:lnTo>
                    <a:pt x="1448655" y="583752"/>
                  </a:lnTo>
                  <a:lnTo>
                    <a:pt x="1450298" y="562477"/>
                  </a:lnTo>
                  <a:lnTo>
                    <a:pt x="1445282" y="582714"/>
                  </a:lnTo>
                  <a:lnTo>
                    <a:pt x="1424440" y="571558"/>
                  </a:lnTo>
                  <a:lnTo>
                    <a:pt x="1399793" y="586692"/>
                  </a:lnTo>
                  <a:lnTo>
                    <a:pt x="1386129" y="579514"/>
                  </a:lnTo>
                  <a:lnTo>
                    <a:pt x="1384313" y="569309"/>
                  </a:lnTo>
                  <a:lnTo>
                    <a:pt x="1373589" y="563688"/>
                  </a:lnTo>
                  <a:lnTo>
                    <a:pt x="1360617" y="569309"/>
                  </a:lnTo>
                  <a:lnTo>
                    <a:pt x="1340812" y="554953"/>
                  </a:lnTo>
                  <a:lnTo>
                    <a:pt x="1332683" y="568877"/>
                  </a:lnTo>
                  <a:lnTo>
                    <a:pt x="1324900" y="568877"/>
                  </a:lnTo>
                  <a:lnTo>
                    <a:pt x="1331732" y="579254"/>
                  </a:lnTo>
                  <a:lnTo>
                    <a:pt x="1328964" y="590497"/>
                  </a:lnTo>
                  <a:lnTo>
                    <a:pt x="1317722" y="595772"/>
                  </a:lnTo>
                  <a:lnTo>
                    <a:pt x="1317289" y="614193"/>
                  </a:lnTo>
                  <a:lnTo>
                    <a:pt x="1330607" y="623360"/>
                  </a:lnTo>
                  <a:lnTo>
                    <a:pt x="1353352" y="616442"/>
                  </a:lnTo>
                  <a:lnTo>
                    <a:pt x="1355169" y="626387"/>
                  </a:lnTo>
                  <a:lnTo>
                    <a:pt x="1341245" y="633046"/>
                  </a:lnTo>
                  <a:lnTo>
                    <a:pt x="1348855" y="638149"/>
                  </a:lnTo>
                  <a:lnTo>
                    <a:pt x="1345396" y="642732"/>
                  </a:lnTo>
                  <a:lnTo>
                    <a:pt x="1392961" y="658904"/>
                  </a:lnTo>
                  <a:lnTo>
                    <a:pt x="1387339" y="692113"/>
                  </a:lnTo>
                  <a:lnTo>
                    <a:pt x="1366930" y="688913"/>
                  </a:lnTo>
                  <a:lnTo>
                    <a:pt x="1366498" y="696870"/>
                  </a:lnTo>
                  <a:lnTo>
                    <a:pt x="1341418" y="704480"/>
                  </a:lnTo>
                  <a:lnTo>
                    <a:pt x="1321008" y="694794"/>
                  </a:lnTo>
                  <a:lnTo>
                    <a:pt x="1302674" y="701453"/>
                  </a:lnTo>
                  <a:lnTo>
                    <a:pt x="1297485" y="725149"/>
                  </a:lnTo>
                  <a:lnTo>
                    <a:pt x="1222852" y="754812"/>
                  </a:lnTo>
                  <a:lnTo>
                    <a:pt x="1216452" y="767006"/>
                  </a:lnTo>
                  <a:lnTo>
                    <a:pt x="1190421" y="773925"/>
                  </a:lnTo>
                  <a:lnTo>
                    <a:pt x="1168282" y="760261"/>
                  </a:lnTo>
                  <a:lnTo>
                    <a:pt x="1148823" y="770725"/>
                  </a:lnTo>
                  <a:lnTo>
                    <a:pt x="1139397" y="785773"/>
                  </a:lnTo>
                  <a:lnTo>
                    <a:pt x="1118987" y="783265"/>
                  </a:lnTo>
                  <a:lnTo>
                    <a:pt x="1111636" y="804453"/>
                  </a:lnTo>
                  <a:lnTo>
                    <a:pt x="1117863" y="825554"/>
                  </a:lnTo>
                  <a:lnTo>
                    <a:pt x="1097885" y="827198"/>
                  </a:lnTo>
                  <a:lnTo>
                    <a:pt x="1094859" y="840343"/>
                  </a:lnTo>
                  <a:lnTo>
                    <a:pt x="1051358" y="833251"/>
                  </a:lnTo>
                  <a:lnTo>
                    <a:pt x="1031122" y="840775"/>
                  </a:lnTo>
                  <a:lnTo>
                    <a:pt x="1023511" y="834981"/>
                  </a:lnTo>
                  <a:lnTo>
                    <a:pt x="1012701" y="849250"/>
                  </a:lnTo>
                  <a:lnTo>
                    <a:pt x="989178" y="836797"/>
                  </a:lnTo>
                  <a:lnTo>
                    <a:pt x="955017" y="855477"/>
                  </a:lnTo>
                  <a:lnTo>
                    <a:pt x="930630" y="851499"/>
                  </a:lnTo>
                  <a:lnTo>
                    <a:pt x="912987" y="859455"/>
                  </a:lnTo>
                  <a:lnTo>
                    <a:pt x="922068" y="884016"/>
                  </a:lnTo>
                  <a:lnTo>
                    <a:pt x="905809" y="904512"/>
                  </a:lnTo>
                  <a:lnTo>
                    <a:pt x="912036" y="916879"/>
                  </a:lnTo>
                  <a:lnTo>
                    <a:pt x="896296" y="924576"/>
                  </a:lnTo>
                  <a:lnTo>
                    <a:pt x="880038" y="948013"/>
                  </a:lnTo>
                  <a:lnTo>
                    <a:pt x="851672" y="936683"/>
                  </a:lnTo>
                  <a:lnTo>
                    <a:pt x="838008" y="910652"/>
                  </a:lnTo>
                  <a:lnTo>
                    <a:pt x="827803" y="907625"/>
                  </a:lnTo>
                  <a:lnTo>
                    <a:pt x="830397" y="927170"/>
                  </a:lnTo>
                  <a:lnTo>
                    <a:pt x="802031" y="944640"/>
                  </a:lnTo>
                  <a:lnTo>
                    <a:pt x="800648" y="968422"/>
                  </a:lnTo>
                  <a:lnTo>
                    <a:pt x="783005" y="972660"/>
                  </a:lnTo>
                  <a:lnTo>
                    <a:pt x="776173" y="957526"/>
                  </a:lnTo>
                  <a:lnTo>
                    <a:pt x="758964" y="957698"/>
                  </a:lnTo>
                  <a:lnTo>
                    <a:pt x="730338" y="1034321"/>
                  </a:lnTo>
                  <a:lnTo>
                    <a:pt x="698859" y="1031467"/>
                  </a:lnTo>
                  <a:lnTo>
                    <a:pt x="695313" y="1021263"/>
                  </a:lnTo>
                  <a:lnTo>
                    <a:pt x="669887" y="1037521"/>
                  </a:lnTo>
                  <a:lnTo>
                    <a:pt x="640311" y="1028786"/>
                  </a:lnTo>
                  <a:lnTo>
                    <a:pt x="634170" y="1081800"/>
                  </a:lnTo>
                  <a:lnTo>
                    <a:pt x="611858" y="1107225"/>
                  </a:lnTo>
                  <a:lnTo>
                    <a:pt x="590584" y="1113106"/>
                  </a:lnTo>
                  <a:lnTo>
                    <a:pt x="593524" y="1121063"/>
                  </a:lnTo>
                  <a:lnTo>
                    <a:pt x="522955" y="1072200"/>
                  </a:lnTo>
                  <a:lnTo>
                    <a:pt x="517939" y="1096761"/>
                  </a:lnTo>
                  <a:lnTo>
                    <a:pt x="509637" y="1081281"/>
                  </a:lnTo>
                  <a:lnTo>
                    <a:pt x="476687" y="1095810"/>
                  </a:lnTo>
                  <a:lnTo>
                    <a:pt x="460775" y="1126165"/>
                  </a:lnTo>
                  <a:lnTo>
                    <a:pt x="442267" y="1109301"/>
                  </a:lnTo>
                  <a:lnTo>
                    <a:pt x="353883" y="1126511"/>
                  </a:lnTo>
                  <a:lnTo>
                    <a:pt x="339873" y="1148996"/>
                  </a:lnTo>
                  <a:lnTo>
                    <a:pt x="341343" y="1167417"/>
                  </a:lnTo>
                  <a:lnTo>
                    <a:pt x="329841" y="1162747"/>
                  </a:lnTo>
                  <a:lnTo>
                    <a:pt x="314967" y="1174249"/>
                  </a:lnTo>
                  <a:lnTo>
                    <a:pt x="309259" y="1190507"/>
                  </a:lnTo>
                  <a:lnTo>
                    <a:pt x="291530" y="1191199"/>
                  </a:lnTo>
                  <a:lnTo>
                    <a:pt x="291443" y="1216192"/>
                  </a:lnTo>
                  <a:lnTo>
                    <a:pt x="275877" y="1223111"/>
                  </a:lnTo>
                  <a:lnTo>
                    <a:pt x="265845" y="1242483"/>
                  </a:lnTo>
                  <a:lnTo>
                    <a:pt x="269823" y="1260038"/>
                  </a:lnTo>
                  <a:lnTo>
                    <a:pt x="253737" y="1260298"/>
                  </a:lnTo>
                  <a:lnTo>
                    <a:pt x="256072" y="1279929"/>
                  </a:lnTo>
                  <a:lnTo>
                    <a:pt x="249586" y="1290048"/>
                  </a:lnTo>
                  <a:lnTo>
                    <a:pt x="258061" y="1302760"/>
                  </a:lnTo>
                  <a:lnTo>
                    <a:pt x="249586" y="1312101"/>
                  </a:lnTo>
                  <a:lnTo>
                    <a:pt x="257024" y="1319538"/>
                  </a:lnTo>
                  <a:lnTo>
                    <a:pt x="231166" y="1316079"/>
                  </a:lnTo>
                  <a:lnTo>
                    <a:pt x="222863" y="1299042"/>
                  </a:lnTo>
                  <a:lnTo>
                    <a:pt x="233241" y="1278200"/>
                  </a:lnTo>
                  <a:lnTo>
                    <a:pt x="203405" y="1256666"/>
                  </a:lnTo>
                  <a:lnTo>
                    <a:pt x="206605" y="1245769"/>
                  </a:lnTo>
                  <a:lnTo>
                    <a:pt x="218020" y="1252688"/>
                  </a:lnTo>
                  <a:lnTo>
                    <a:pt x="211880" y="1235218"/>
                  </a:lnTo>
                  <a:lnTo>
                    <a:pt x="182044" y="1233662"/>
                  </a:lnTo>
                  <a:lnTo>
                    <a:pt x="181439" y="1204777"/>
                  </a:lnTo>
                  <a:lnTo>
                    <a:pt x="173050" y="1190853"/>
                  </a:lnTo>
                  <a:lnTo>
                    <a:pt x="127042" y="1194399"/>
                  </a:lnTo>
                  <a:lnTo>
                    <a:pt x="127042" y="1194399"/>
                  </a:lnTo>
                  <a:lnTo>
                    <a:pt x="122026" y="1181081"/>
                  </a:lnTo>
                  <a:lnTo>
                    <a:pt x="97551" y="1182464"/>
                  </a:lnTo>
                  <a:lnTo>
                    <a:pt x="96946" y="1187826"/>
                  </a:lnTo>
                  <a:lnTo>
                    <a:pt x="69964" y="1163179"/>
                  </a:lnTo>
                  <a:lnTo>
                    <a:pt x="58981" y="1166292"/>
                  </a:lnTo>
                  <a:lnTo>
                    <a:pt x="62180" y="1133775"/>
                  </a:lnTo>
                  <a:lnTo>
                    <a:pt x="51889" y="1123916"/>
                  </a:lnTo>
                  <a:lnTo>
                    <a:pt x="43587" y="1127722"/>
                  </a:lnTo>
                  <a:lnTo>
                    <a:pt x="45835" y="1116998"/>
                  </a:lnTo>
                  <a:lnTo>
                    <a:pt x="29317" y="1103593"/>
                  </a:lnTo>
                  <a:lnTo>
                    <a:pt x="29317" y="1103593"/>
                  </a:lnTo>
                  <a:lnTo>
                    <a:pt x="31825" y="1095896"/>
                  </a:lnTo>
                  <a:lnTo>
                    <a:pt x="16085" y="1092869"/>
                  </a:lnTo>
                  <a:lnTo>
                    <a:pt x="13751" y="1081973"/>
                  </a:lnTo>
                  <a:lnTo>
                    <a:pt x="33987" y="1070298"/>
                  </a:lnTo>
                  <a:lnTo>
                    <a:pt x="43587" y="1077476"/>
                  </a:lnTo>
                  <a:lnTo>
                    <a:pt x="37792" y="1062601"/>
                  </a:lnTo>
                  <a:lnTo>
                    <a:pt x="52581" y="1048850"/>
                  </a:lnTo>
                  <a:lnTo>
                    <a:pt x="34160" y="1029824"/>
                  </a:lnTo>
                  <a:lnTo>
                    <a:pt x="33901" y="1017284"/>
                  </a:lnTo>
                  <a:lnTo>
                    <a:pt x="9945" y="1022473"/>
                  </a:lnTo>
                  <a:lnTo>
                    <a:pt x="0" y="1004831"/>
                  </a:lnTo>
                  <a:lnTo>
                    <a:pt x="8129" y="992205"/>
                  </a:lnTo>
                  <a:lnTo>
                    <a:pt x="32344" y="988572"/>
                  </a:lnTo>
                  <a:lnTo>
                    <a:pt x="30615" y="964098"/>
                  </a:lnTo>
                  <a:lnTo>
                    <a:pt x="64256" y="942910"/>
                  </a:lnTo>
                  <a:lnTo>
                    <a:pt x="61748" y="932619"/>
                  </a:lnTo>
                  <a:lnTo>
                    <a:pt x="72299" y="921463"/>
                  </a:lnTo>
                  <a:lnTo>
                    <a:pt x="82417" y="929678"/>
                  </a:lnTo>
                  <a:lnTo>
                    <a:pt x="73077" y="938240"/>
                  </a:lnTo>
                  <a:lnTo>
                    <a:pt x="91930" y="956661"/>
                  </a:lnTo>
                  <a:lnTo>
                    <a:pt x="81812" y="979059"/>
                  </a:lnTo>
                  <a:lnTo>
                    <a:pt x="87347" y="993934"/>
                  </a:lnTo>
                  <a:lnTo>
                    <a:pt x="102567" y="993415"/>
                  </a:lnTo>
                  <a:lnTo>
                    <a:pt x="113637" y="989178"/>
                  </a:lnTo>
                  <a:lnTo>
                    <a:pt x="115626" y="971449"/>
                  </a:lnTo>
                  <a:lnTo>
                    <a:pt x="127820" y="969460"/>
                  </a:lnTo>
                  <a:lnTo>
                    <a:pt x="140100" y="979146"/>
                  </a:lnTo>
                  <a:lnTo>
                    <a:pt x="161375" y="971017"/>
                  </a:lnTo>
                  <a:lnTo>
                    <a:pt x="160164" y="964617"/>
                  </a:lnTo>
                  <a:lnTo>
                    <a:pt x="146413" y="965222"/>
                  </a:lnTo>
                  <a:lnTo>
                    <a:pt x="153937" y="925354"/>
                  </a:lnTo>
                  <a:lnTo>
                    <a:pt x="176423" y="939451"/>
                  </a:lnTo>
                  <a:lnTo>
                    <a:pt x="181612" y="917571"/>
                  </a:lnTo>
                  <a:lnTo>
                    <a:pt x="216723" y="924922"/>
                  </a:lnTo>
                  <a:lnTo>
                    <a:pt x="217588" y="912469"/>
                  </a:lnTo>
                  <a:lnTo>
                    <a:pt x="246127" y="895951"/>
                  </a:lnTo>
                  <a:lnTo>
                    <a:pt x="247857" y="877876"/>
                  </a:lnTo>
                  <a:lnTo>
                    <a:pt x="215685" y="869055"/>
                  </a:lnTo>
                  <a:lnTo>
                    <a:pt x="211275" y="849856"/>
                  </a:lnTo>
                  <a:lnTo>
                    <a:pt x="221912" y="839910"/>
                  </a:lnTo>
                  <a:lnTo>
                    <a:pt x="217847" y="831695"/>
                  </a:lnTo>
                  <a:lnTo>
                    <a:pt x="195881" y="830916"/>
                  </a:lnTo>
                  <a:lnTo>
                    <a:pt x="202886" y="806615"/>
                  </a:lnTo>
                  <a:lnTo>
                    <a:pt x="218453" y="810853"/>
                  </a:lnTo>
                  <a:lnTo>
                    <a:pt x="230733" y="792086"/>
                  </a:lnTo>
                  <a:lnTo>
                    <a:pt x="229609" y="785254"/>
                  </a:lnTo>
                  <a:lnTo>
                    <a:pt x="211275" y="786638"/>
                  </a:lnTo>
                  <a:lnTo>
                    <a:pt x="209459" y="759309"/>
                  </a:lnTo>
                  <a:lnTo>
                    <a:pt x="225112" y="768390"/>
                  </a:lnTo>
                  <a:lnTo>
                    <a:pt x="231079" y="755677"/>
                  </a:lnTo>
                  <a:lnTo>
                    <a:pt x="236960" y="763115"/>
                  </a:lnTo>
                  <a:lnTo>
                    <a:pt x="235144" y="751180"/>
                  </a:lnTo>
                  <a:lnTo>
                    <a:pt x="240160" y="760434"/>
                  </a:lnTo>
                  <a:lnTo>
                    <a:pt x="262645" y="757061"/>
                  </a:lnTo>
                  <a:lnTo>
                    <a:pt x="263250" y="744608"/>
                  </a:lnTo>
                  <a:lnTo>
                    <a:pt x="277520" y="730425"/>
                  </a:lnTo>
                  <a:lnTo>
                    <a:pt x="293432" y="734921"/>
                  </a:lnTo>
                  <a:lnTo>
                    <a:pt x="300611" y="726706"/>
                  </a:lnTo>
                  <a:lnTo>
                    <a:pt x="302686" y="742964"/>
                  </a:lnTo>
                  <a:lnTo>
                    <a:pt x="314275" y="739851"/>
                  </a:lnTo>
                  <a:lnTo>
                    <a:pt x="316177" y="721085"/>
                  </a:lnTo>
                  <a:lnTo>
                    <a:pt x="337711" y="694967"/>
                  </a:lnTo>
                  <a:lnTo>
                    <a:pt x="352586" y="696610"/>
                  </a:lnTo>
                  <a:lnTo>
                    <a:pt x="350683" y="688395"/>
                  </a:lnTo>
                  <a:lnTo>
                    <a:pt x="358207" y="683984"/>
                  </a:lnTo>
                  <a:lnTo>
                    <a:pt x="367634" y="690211"/>
                  </a:lnTo>
                  <a:lnTo>
                    <a:pt x="413642" y="681995"/>
                  </a:lnTo>
                  <a:lnTo>
                    <a:pt x="423501" y="687876"/>
                  </a:lnTo>
                  <a:lnTo>
                    <a:pt x="431890" y="673347"/>
                  </a:lnTo>
                  <a:lnTo>
                    <a:pt x="415199" y="655877"/>
                  </a:lnTo>
                  <a:lnTo>
                    <a:pt x="406291" y="606323"/>
                  </a:lnTo>
                  <a:lnTo>
                    <a:pt x="388562" y="615404"/>
                  </a:lnTo>
                  <a:lnTo>
                    <a:pt x="361753" y="603902"/>
                  </a:lnTo>
                  <a:lnTo>
                    <a:pt x="369623" y="597934"/>
                  </a:lnTo>
                  <a:lnTo>
                    <a:pt x="368498" y="582108"/>
                  </a:lnTo>
                  <a:lnTo>
                    <a:pt x="355094" y="579946"/>
                  </a:lnTo>
                  <a:lnTo>
                    <a:pt x="350856" y="588335"/>
                  </a:lnTo>
                  <a:lnTo>
                    <a:pt x="348694" y="548294"/>
                  </a:lnTo>
                  <a:lnTo>
                    <a:pt x="339268" y="545527"/>
                  </a:lnTo>
                  <a:lnTo>
                    <a:pt x="339268" y="545527"/>
                  </a:lnTo>
                  <a:lnTo>
                    <a:pt x="330014" y="545786"/>
                  </a:lnTo>
                  <a:lnTo>
                    <a:pt x="330014" y="545786"/>
                  </a:lnTo>
                  <a:lnTo>
                    <a:pt x="323009" y="530479"/>
                  </a:lnTo>
                  <a:lnTo>
                    <a:pt x="297238" y="538089"/>
                  </a:lnTo>
                  <a:lnTo>
                    <a:pt x="288243" y="529614"/>
                  </a:lnTo>
                  <a:lnTo>
                    <a:pt x="270688" y="533419"/>
                  </a:lnTo>
                  <a:lnTo>
                    <a:pt x="268007" y="520015"/>
                  </a:lnTo>
                  <a:lnTo>
                    <a:pt x="257024" y="513269"/>
                  </a:lnTo>
                  <a:close/>
                </a:path>
              </a:pathLst>
            </a:custGeom>
            <a:grpFill/>
            <a:ln w="8647" cap="flat">
              <a:solidFill>
                <a:schemeClr val="bg1">
                  <a:lumMod val="50000"/>
                </a:schemeClr>
              </a:solid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E0147013-3CE6-7A79-641D-3A9B4D4F8D95}"/>
                </a:ext>
              </a:extLst>
            </p:cNvPr>
            <p:cNvSpPr/>
            <p:nvPr/>
          </p:nvSpPr>
          <p:spPr>
            <a:xfrm>
              <a:off x="6153638" y="1893864"/>
              <a:ext cx="1446406" cy="1875788"/>
            </a:xfrm>
            <a:custGeom>
              <a:avLst/>
              <a:gdLst>
                <a:gd name="connsiteX0" fmla="*/ 571212 w 1446406"/>
                <a:gd name="connsiteY0" fmla="*/ 2075 h 1875788"/>
                <a:gd name="connsiteX1" fmla="*/ 593005 w 1446406"/>
                <a:gd name="connsiteY1" fmla="*/ 0 h 1875788"/>
                <a:gd name="connsiteX2" fmla="*/ 585395 w 1446406"/>
                <a:gd name="connsiteY2" fmla="*/ 24388 h 1875788"/>
                <a:gd name="connsiteX3" fmla="*/ 613328 w 1446406"/>
                <a:gd name="connsiteY3" fmla="*/ 27588 h 1875788"/>
                <a:gd name="connsiteX4" fmla="*/ 622841 w 1446406"/>
                <a:gd name="connsiteY4" fmla="*/ 55781 h 1875788"/>
                <a:gd name="connsiteX5" fmla="*/ 649045 w 1446406"/>
                <a:gd name="connsiteY5" fmla="*/ 45143 h 1875788"/>
                <a:gd name="connsiteX6" fmla="*/ 673260 w 1446406"/>
                <a:gd name="connsiteY6" fmla="*/ 71174 h 1875788"/>
                <a:gd name="connsiteX7" fmla="*/ 705259 w 1446406"/>
                <a:gd name="connsiteY7" fmla="*/ 78698 h 1875788"/>
                <a:gd name="connsiteX8" fmla="*/ 707593 w 1446406"/>
                <a:gd name="connsiteY8" fmla="*/ 89249 h 1875788"/>
                <a:gd name="connsiteX9" fmla="*/ 693151 w 1446406"/>
                <a:gd name="connsiteY9" fmla="*/ 107064 h 1875788"/>
                <a:gd name="connsiteX10" fmla="*/ 699810 w 1446406"/>
                <a:gd name="connsiteY10" fmla="*/ 117788 h 1875788"/>
                <a:gd name="connsiteX11" fmla="*/ 719182 w 1446406"/>
                <a:gd name="connsiteY11" fmla="*/ 118047 h 1875788"/>
                <a:gd name="connsiteX12" fmla="*/ 731462 w 1446406"/>
                <a:gd name="connsiteY12" fmla="*/ 131452 h 1875788"/>
                <a:gd name="connsiteX13" fmla="*/ 780757 w 1446406"/>
                <a:gd name="connsiteY13" fmla="*/ 148835 h 1875788"/>
                <a:gd name="connsiteX14" fmla="*/ 804626 w 1446406"/>
                <a:gd name="connsiteY14" fmla="*/ 135603 h 1875788"/>
                <a:gd name="connsiteX15" fmla="*/ 853747 w 1446406"/>
                <a:gd name="connsiteY15" fmla="*/ 147970 h 1875788"/>
                <a:gd name="connsiteX16" fmla="*/ 860320 w 1446406"/>
                <a:gd name="connsiteY16" fmla="*/ 132144 h 1875788"/>
                <a:gd name="connsiteX17" fmla="*/ 861358 w 1446406"/>
                <a:gd name="connsiteY17" fmla="*/ 168985 h 1875788"/>
                <a:gd name="connsiteX18" fmla="*/ 899410 w 1446406"/>
                <a:gd name="connsiteY18" fmla="*/ 145981 h 1875788"/>
                <a:gd name="connsiteX19" fmla="*/ 902956 w 1446406"/>
                <a:gd name="connsiteY19" fmla="*/ 155148 h 1875788"/>
                <a:gd name="connsiteX20" fmla="*/ 921117 w 1446406"/>
                <a:gd name="connsiteY20" fmla="*/ 161115 h 1875788"/>
                <a:gd name="connsiteX21" fmla="*/ 934435 w 1446406"/>
                <a:gd name="connsiteY21" fmla="*/ 212399 h 1875788"/>
                <a:gd name="connsiteX22" fmla="*/ 930024 w 1446406"/>
                <a:gd name="connsiteY22" fmla="*/ 226236 h 1875788"/>
                <a:gd name="connsiteX23" fmla="*/ 913852 w 1446406"/>
                <a:gd name="connsiteY23" fmla="*/ 227793 h 1875788"/>
                <a:gd name="connsiteX24" fmla="*/ 907539 w 1446406"/>
                <a:gd name="connsiteY24" fmla="*/ 254256 h 1875788"/>
                <a:gd name="connsiteX25" fmla="*/ 914804 w 1446406"/>
                <a:gd name="connsiteY25" fmla="*/ 267401 h 1875788"/>
                <a:gd name="connsiteX26" fmla="*/ 902004 w 1446406"/>
                <a:gd name="connsiteY26" fmla="*/ 291184 h 1875788"/>
                <a:gd name="connsiteX27" fmla="*/ 908663 w 1446406"/>
                <a:gd name="connsiteY27" fmla="*/ 289454 h 1875788"/>
                <a:gd name="connsiteX28" fmla="*/ 906847 w 1446406"/>
                <a:gd name="connsiteY28" fmla="*/ 297324 h 1875788"/>
                <a:gd name="connsiteX29" fmla="*/ 916706 w 1446406"/>
                <a:gd name="connsiteY29" fmla="*/ 304156 h 1875788"/>
                <a:gd name="connsiteX30" fmla="*/ 913852 w 1446406"/>
                <a:gd name="connsiteY30" fmla="*/ 317561 h 1875788"/>
                <a:gd name="connsiteX31" fmla="*/ 923365 w 1446406"/>
                <a:gd name="connsiteY31" fmla="*/ 324825 h 1875788"/>
                <a:gd name="connsiteX32" fmla="*/ 919992 w 1446406"/>
                <a:gd name="connsiteY32" fmla="*/ 363310 h 1875788"/>
                <a:gd name="connsiteX33" fmla="*/ 919992 w 1446406"/>
                <a:gd name="connsiteY33" fmla="*/ 363310 h 1875788"/>
                <a:gd name="connsiteX34" fmla="*/ 918955 w 1446406"/>
                <a:gd name="connsiteY34" fmla="*/ 371958 h 1875788"/>
                <a:gd name="connsiteX35" fmla="*/ 918955 w 1446406"/>
                <a:gd name="connsiteY35" fmla="*/ 371958 h 1875788"/>
                <a:gd name="connsiteX36" fmla="*/ 904080 w 1446406"/>
                <a:gd name="connsiteY36" fmla="*/ 381384 h 1875788"/>
                <a:gd name="connsiteX37" fmla="*/ 886092 w 1446406"/>
                <a:gd name="connsiteY37" fmla="*/ 375590 h 1875788"/>
                <a:gd name="connsiteX38" fmla="*/ 891713 w 1446406"/>
                <a:gd name="connsiteY38" fmla="*/ 421598 h 1875788"/>
                <a:gd name="connsiteX39" fmla="*/ 871822 w 1446406"/>
                <a:gd name="connsiteY39" fmla="*/ 461812 h 1875788"/>
                <a:gd name="connsiteX40" fmla="*/ 886956 w 1446406"/>
                <a:gd name="connsiteY40" fmla="*/ 453596 h 1875788"/>
                <a:gd name="connsiteX41" fmla="*/ 897248 w 1446406"/>
                <a:gd name="connsiteY41" fmla="*/ 459737 h 1875788"/>
                <a:gd name="connsiteX42" fmla="*/ 884621 w 1446406"/>
                <a:gd name="connsiteY42" fmla="*/ 476687 h 1875788"/>
                <a:gd name="connsiteX43" fmla="*/ 894826 w 1446406"/>
                <a:gd name="connsiteY43" fmla="*/ 492946 h 1875788"/>
                <a:gd name="connsiteX44" fmla="*/ 912901 w 1446406"/>
                <a:gd name="connsiteY44" fmla="*/ 488449 h 1875788"/>
                <a:gd name="connsiteX45" fmla="*/ 926306 w 1446406"/>
                <a:gd name="connsiteY45" fmla="*/ 469942 h 1875788"/>
                <a:gd name="connsiteX46" fmla="*/ 941440 w 1446406"/>
                <a:gd name="connsiteY46" fmla="*/ 489141 h 1875788"/>
                <a:gd name="connsiteX47" fmla="*/ 935819 w 1446406"/>
                <a:gd name="connsiteY47" fmla="*/ 493724 h 1875788"/>
                <a:gd name="connsiteX48" fmla="*/ 941959 w 1446406"/>
                <a:gd name="connsiteY48" fmla="*/ 501853 h 1875788"/>
                <a:gd name="connsiteX49" fmla="*/ 974822 w 1446406"/>
                <a:gd name="connsiteY49" fmla="*/ 492600 h 1875788"/>
                <a:gd name="connsiteX50" fmla="*/ 962887 w 1446406"/>
                <a:gd name="connsiteY50" fmla="*/ 500297 h 1875788"/>
                <a:gd name="connsiteX51" fmla="*/ 975081 w 1446406"/>
                <a:gd name="connsiteY51" fmla="*/ 509896 h 1875788"/>
                <a:gd name="connsiteX52" fmla="*/ 951645 w 1446406"/>
                <a:gd name="connsiteY52" fmla="*/ 552532 h 1875788"/>
                <a:gd name="connsiteX53" fmla="*/ 955969 w 1446406"/>
                <a:gd name="connsiteY53" fmla="*/ 558672 h 1875788"/>
                <a:gd name="connsiteX54" fmla="*/ 943429 w 1446406"/>
                <a:gd name="connsiteY54" fmla="*/ 566801 h 1875788"/>
                <a:gd name="connsiteX55" fmla="*/ 958131 w 1446406"/>
                <a:gd name="connsiteY55" fmla="*/ 573979 h 1875788"/>
                <a:gd name="connsiteX56" fmla="*/ 953980 w 1446406"/>
                <a:gd name="connsiteY56" fmla="*/ 592573 h 1875788"/>
                <a:gd name="connsiteX57" fmla="*/ 960552 w 1446406"/>
                <a:gd name="connsiteY57" fmla="*/ 599924 h 1875788"/>
                <a:gd name="connsiteX58" fmla="*/ 948445 w 1446406"/>
                <a:gd name="connsiteY58" fmla="*/ 611080 h 1875788"/>
                <a:gd name="connsiteX59" fmla="*/ 962109 w 1446406"/>
                <a:gd name="connsiteY59" fmla="*/ 628376 h 1875788"/>
                <a:gd name="connsiteX60" fmla="*/ 945159 w 1446406"/>
                <a:gd name="connsiteY60" fmla="*/ 655445 h 1875788"/>
                <a:gd name="connsiteX61" fmla="*/ 928035 w 1446406"/>
                <a:gd name="connsiteY61" fmla="*/ 713215 h 1875788"/>
                <a:gd name="connsiteX62" fmla="*/ 942737 w 1446406"/>
                <a:gd name="connsiteY62" fmla="*/ 724112 h 1875788"/>
                <a:gd name="connsiteX63" fmla="*/ 935905 w 1446406"/>
                <a:gd name="connsiteY63" fmla="*/ 728608 h 1875788"/>
                <a:gd name="connsiteX64" fmla="*/ 956574 w 1446406"/>
                <a:gd name="connsiteY64" fmla="*/ 734662 h 1875788"/>
                <a:gd name="connsiteX65" fmla="*/ 928987 w 1446406"/>
                <a:gd name="connsiteY65" fmla="*/ 749451 h 1875788"/>
                <a:gd name="connsiteX66" fmla="*/ 928554 w 1446406"/>
                <a:gd name="connsiteY66" fmla="*/ 774011 h 1875788"/>
                <a:gd name="connsiteX67" fmla="*/ 917744 w 1446406"/>
                <a:gd name="connsiteY67" fmla="*/ 773752 h 1875788"/>
                <a:gd name="connsiteX68" fmla="*/ 912987 w 1446406"/>
                <a:gd name="connsiteY68" fmla="*/ 787589 h 1875788"/>
                <a:gd name="connsiteX69" fmla="*/ 936857 w 1446406"/>
                <a:gd name="connsiteY69" fmla="*/ 820452 h 1875788"/>
                <a:gd name="connsiteX70" fmla="*/ 944380 w 1446406"/>
                <a:gd name="connsiteY70" fmla="*/ 845532 h 1875788"/>
                <a:gd name="connsiteX71" fmla="*/ 965222 w 1446406"/>
                <a:gd name="connsiteY71" fmla="*/ 856428 h 1875788"/>
                <a:gd name="connsiteX72" fmla="*/ 990475 w 1446406"/>
                <a:gd name="connsiteY72" fmla="*/ 896210 h 1875788"/>
                <a:gd name="connsiteX73" fmla="*/ 1006993 w 1446406"/>
                <a:gd name="connsiteY73" fmla="*/ 900188 h 1875788"/>
                <a:gd name="connsiteX74" fmla="*/ 1032419 w 1446406"/>
                <a:gd name="connsiteY74" fmla="*/ 924057 h 1875788"/>
                <a:gd name="connsiteX75" fmla="*/ 1040807 w 1446406"/>
                <a:gd name="connsiteY75" fmla="*/ 923365 h 1875788"/>
                <a:gd name="connsiteX76" fmla="*/ 1046948 w 1446406"/>
                <a:gd name="connsiteY76" fmla="*/ 907885 h 1875788"/>
                <a:gd name="connsiteX77" fmla="*/ 1056893 w 1446406"/>
                <a:gd name="connsiteY77" fmla="*/ 908923 h 1875788"/>
                <a:gd name="connsiteX78" fmla="*/ 1063120 w 1446406"/>
                <a:gd name="connsiteY78" fmla="*/ 926392 h 1875788"/>
                <a:gd name="connsiteX79" fmla="*/ 1088113 w 1446406"/>
                <a:gd name="connsiteY79" fmla="*/ 936337 h 1875788"/>
                <a:gd name="connsiteX80" fmla="*/ 1090275 w 1446406"/>
                <a:gd name="connsiteY80" fmla="*/ 951385 h 1875788"/>
                <a:gd name="connsiteX81" fmla="*/ 1130230 w 1446406"/>
                <a:gd name="connsiteY81" fmla="*/ 954499 h 1875788"/>
                <a:gd name="connsiteX82" fmla="*/ 1131354 w 1446406"/>
                <a:gd name="connsiteY82" fmla="*/ 945851 h 1875788"/>
                <a:gd name="connsiteX83" fmla="*/ 1147958 w 1446406"/>
                <a:gd name="connsiteY83" fmla="*/ 943516 h 1875788"/>
                <a:gd name="connsiteX84" fmla="*/ 1154271 w 1446406"/>
                <a:gd name="connsiteY84" fmla="*/ 927170 h 1875788"/>
                <a:gd name="connsiteX85" fmla="*/ 1162660 w 1446406"/>
                <a:gd name="connsiteY85" fmla="*/ 927862 h 1875788"/>
                <a:gd name="connsiteX86" fmla="*/ 1209101 w 1446406"/>
                <a:gd name="connsiteY86" fmla="*/ 950434 h 1875788"/>
                <a:gd name="connsiteX87" fmla="*/ 1222506 w 1446406"/>
                <a:gd name="connsiteY87" fmla="*/ 971795 h 1875788"/>
                <a:gd name="connsiteX88" fmla="*/ 1258395 w 1446406"/>
                <a:gd name="connsiteY88" fmla="*/ 967212 h 1875788"/>
                <a:gd name="connsiteX89" fmla="*/ 1262460 w 1446406"/>
                <a:gd name="connsiteY89" fmla="*/ 996442 h 1875788"/>
                <a:gd name="connsiteX90" fmla="*/ 1281140 w 1446406"/>
                <a:gd name="connsiteY90" fmla="*/ 997394 h 1875788"/>
                <a:gd name="connsiteX91" fmla="*/ 1282783 w 1446406"/>
                <a:gd name="connsiteY91" fmla="*/ 1003447 h 1875788"/>
                <a:gd name="connsiteX92" fmla="*/ 1299561 w 1446406"/>
                <a:gd name="connsiteY92" fmla="*/ 992810 h 1875788"/>
                <a:gd name="connsiteX93" fmla="*/ 1320835 w 1446406"/>
                <a:gd name="connsiteY93" fmla="*/ 996442 h 1875788"/>
                <a:gd name="connsiteX94" fmla="*/ 1319711 w 1446406"/>
                <a:gd name="connsiteY94" fmla="*/ 1007599 h 1875788"/>
                <a:gd name="connsiteX95" fmla="*/ 1330175 w 1446406"/>
                <a:gd name="connsiteY95" fmla="*/ 1009415 h 1875788"/>
                <a:gd name="connsiteX96" fmla="*/ 1329224 w 1446406"/>
                <a:gd name="connsiteY96" fmla="*/ 1028354 h 1875788"/>
                <a:gd name="connsiteX97" fmla="*/ 1369179 w 1446406"/>
                <a:gd name="connsiteY97" fmla="*/ 1027922 h 1875788"/>
                <a:gd name="connsiteX98" fmla="*/ 1365719 w 1446406"/>
                <a:gd name="connsiteY98" fmla="*/ 1045564 h 1875788"/>
                <a:gd name="connsiteX99" fmla="*/ 1359665 w 1446406"/>
                <a:gd name="connsiteY99" fmla="*/ 1045477 h 1875788"/>
                <a:gd name="connsiteX100" fmla="*/ 1366930 w 1446406"/>
                <a:gd name="connsiteY100" fmla="*/ 1053607 h 1875788"/>
                <a:gd name="connsiteX101" fmla="*/ 1388983 w 1446406"/>
                <a:gd name="connsiteY101" fmla="*/ 1056374 h 1875788"/>
                <a:gd name="connsiteX102" fmla="*/ 1410257 w 1446406"/>
                <a:gd name="connsiteY102" fmla="*/ 1044094 h 1875788"/>
                <a:gd name="connsiteX103" fmla="*/ 1420635 w 1446406"/>
                <a:gd name="connsiteY103" fmla="*/ 1045910 h 1875788"/>
                <a:gd name="connsiteX104" fmla="*/ 1428073 w 1446406"/>
                <a:gd name="connsiteY104" fmla="*/ 1062774 h 1875788"/>
                <a:gd name="connsiteX105" fmla="*/ 1411208 w 1446406"/>
                <a:gd name="connsiteY105" fmla="*/ 1066752 h 1875788"/>
                <a:gd name="connsiteX106" fmla="*/ 1433780 w 1446406"/>
                <a:gd name="connsiteY106" fmla="*/ 1111377 h 1875788"/>
                <a:gd name="connsiteX107" fmla="*/ 1425564 w 1446406"/>
                <a:gd name="connsiteY107" fmla="*/ 1144845 h 1875788"/>
                <a:gd name="connsiteX108" fmla="*/ 1434818 w 1446406"/>
                <a:gd name="connsiteY108" fmla="*/ 1159979 h 1875788"/>
                <a:gd name="connsiteX109" fmla="*/ 1428332 w 1446406"/>
                <a:gd name="connsiteY109" fmla="*/ 1165428 h 1875788"/>
                <a:gd name="connsiteX110" fmla="*/ 1446407 w 1446406"/>
                <a:gd name="connsiteY110" fmla="*/ 1190680 h 1875788"/>
                <a:gd name="connsiteX111" fmla="*/ 1428332 w 1446406"/>
                <a:gd name="connsiteY111" fmla="*/ 1195783 h 1875788"/>
                <a:gd name="connsiteX112" fmla="*/ 1432743 w 1446406"/>
                <a:gd name="connsiteY112" fmla="*/ 1211955 h 1875788"/>
                <a:gd name="connsiteX113" fmla="*/ 1425738 w 1446406"/>
                <a:gd name="connsiteY113" fmla="*/ 1219046 h 1875788"/>
                <a:gd name="connsiteX114" fmla="*/ 1373070 w 1446406"/>
                <a:gd name="connsiteY114" fmla="*/ 1253120 h 1875788"/>
                <a:gd name="connsiteX115" fmla="*/ 1373070 w 1446406"/>
                <a:gd name="connsiteY115" fmla="*/ 1253120 h 1875788"/>
                <a:gd name="connsiteX116" fmla="*/ 1356898 w 1446406"/>
                <a:gd name="connsiteY116" fmla="*/ 1260817 h 1875788"/>
                <a:gd name="connsiteX117" fmla="*/ 1350498 w 1446406"/>
                <a:gd name="connsiteY117" fmla="*/ 1237207 h 1875788"/>
                <a:gd name="connsiteX118" fmla="*/ 1332510 w 1446406"/>
                <a:gd name="connsiteY118" fmla="*/ 1232970 h 1875788"/>
                <a:gd name="connsiteX119" fmla="*/ 1332683 w 1446406"/>
                <a:gd name="connsiteY119" fmla="*/ 1239283 h 1875788"/>
                <a:gd name="connsiteX120" fmla="*/ 1332683 w 1446406"/>
                <a:gd name="connsiteY120" fmla="*/ 1239283 h 1875788"/>
                <a:gd name="connsiteX121" fmla="*/ 1329397 w 1446406"/>
                <a:gd name="connsiteY121" fmla="*/ 1238332 h 1875788"/>
                <a:gd name="connsiteX122" fmla="*/ 1329397 w 1446406"/>
                <a:gd name="connsiteY122" fmla="*/ 1238332 h 1875788"/>
                <a:gd name="connsiteX123" fmla="*/ 1324035 w 1446406"/>
                <a:gd name="connsiteY123" fmla="*/ 1237207 h 1875788"/>
                <a:gd name="connsiteX124" fmla="*/ 1327062 w 1446406"/>
                <a:gd name="connsiteY124" fmla="*/ 1249401 h 1875788"/>
                <a:gd name="connsiteX125" fmla="*/ 1315387 w 1446406"/>
                <a:gd name="connsiteY125" fmla="*/ 1250353 h 1875788"/>
                <a:gd name="connsiteX126" fmla="*/ 1311928 w 1446406"/>
                <a:gd name="connsiteY126" fmla="*/ 1260384 h 1875788"/>
                <a:gd name="connsiteX127" fmla="*/ 1304404 w 1446406"/>
                <a:gd name="connsiteY127" fmla="*/ 1250266 h 1875788"/>
                <a:gd name="connsiteX128" fmla="*/ 1287713 w 1446406"/>
                <a:gd name="connsiteY128" fmla="*/ 1252428 h 1875788"/>
                <a:gd name="connsiteX129" fmla="*/ 1283821 w 1446406"/>
                <a:gd name="connsiteY129" fmla="*/ 1235478 h 1875788"/>
                <a:gd name="connsiteX130" fmla="*/ 1269725 w 1446406"/>
                <a:gd name="connsiteY130" fmla="*/ 1244040 h 1875788"/>
                <a:gd name="connsiteX131" fmla="*/ 1268081 w 1446406"/>
                <a:gd name="connsiteY131" fmla="*/ 1228127 h 1875788"/>
                <a:gd name="connsiteX132" fmla="*/ 1257790 w 1446406"/>
                <a:gd name="connsiteY132" fmla="*/ 1219133 h 1875788"/>
                <a:gd name="connsiteX133" fmla="*/ 1217403 w 1446406"/>
                <a:gd name="connsiteY133" fmla="*/ 1252342 h 1875788"/>
                <a:gd name="connsiteX134" fmla="*/ 1173297 w 1446406"/>
                <a:gd name="connsiteY134" fmla="*/ 1237035 h 1875788"/>
                <a:gd name="connsiteX135" fmla="*/ 1157817 w 1446406"/>
                <a:gd name="connsiteY135" fmla="*/ 1268168 h 1875788"/>
                <a:gd name="connsiteX136" fmla="*/ 1127895 w 1446406"/>
                <a:gd name="connsiteY136" fmla="*/ 1284945 h 1875788"/>
                <a:gd name="connsiteX137" fmla="*/ 1137062 w 1446406"/>
                <a:gd name="connsiteY137" fmla="*/ 1271108 h 1875788"/>
                <a:gd name="connsiteX138" fmla="*/ 1119679 w 1446406"/>
                <a:gd name="connsiteY138" fmla="*/ 1278286 h 1875788"/>
                <a:gd name="connsiteX139" fmla="*/ 1111723 w 1446406"/>
                <a:gd name="connsiteY139" fmla="*/ 1272060 h 1875788"/>
                <a:gd name="connsiteX140" fmla="*/ 1089151 w 1446406"/>
                <a:gd name="connsiteY140" fmla="*/ 1293248 h 1875788"/>
                <a:gd name="connsiteX141" fmla="*/ 1071335 w 1446406"/>
                <a:gd name="connsiteY141" fmla="*/ 1286762 h 1875788"/>
                <a:gd name="connsiteX142" fmla="*/ 1060006 w 1446406"/>
                <a:gd name="connsiteY142" fmla="*/ 1298869 h 1875788"/>
                <a:gd name="connsiteX143" fmla="*/ 1057325 w 1446406"/>
                <a:gd name="connsiteY143" fmla="*/ 1289096 h 1875788"/>
                <a:gd name="connsiteX144" fmla="*/ 1045650 w 1446406"/>
                <a:gd name="connsiteY144" fmla="*/ 1292988 h 1875788"/>
                <a:gd name="connsiteX145" fmla="*/ 1036051 w 1446406"/>
                <a:gd name="connsiteY145" fmla="*/ 1286156 h 1875788"/>
                <a:gd name="connsiteX146" fmla="*/ 1026451 w 1446406"/>
                <a:gd name="connsiteY146" fmla="*/ 1310198 h 1875788"/>
                <a:gd name="connsiteX147" fmla="*/ 978108 w 1446406"/>
                <a:gd name="connsiteY147" fmla="*/ 1306739 h 1875788"/>
                <a:gd name="connsiteX148" fmla="*/ 981135 w 1446406"/>
                <a:gd name="connsiteY148" fmla="*/ 1311928 h 1875788"/>
                <a:gd name="connsiteX149" fmla="*/ 952769 w 1446406"/>
                <a:gd name="connsiteY149" fmla="*/ 1328619 h 1875788"/>
                <a:gd name="connsiteX150" fmla="*/ 920598 w 1446406"/>
                <a:gd name="connsiteY150" fmla="*/ 1326630 h 1875788"/>
                <a:gd name="connsiteX151" fmla="*/ 922587 w 1446406"/>
                <a:gd name="connsiteY151" fmla="*/ 1336229 h 1875788"/>
                <a:gd name="connsiteX152" fmla="*/ 897680 w 1446406"/>
                <a:gd name="connsiteY152" fmla="*/ 1361482 h 1875788"/>
                <a:gd name="connsiteX153" fmla="*/ 906242 w 1446406"/>
                <a:gd name="connsiteY153" fmla="*/ 1390540 h 1875788"/>
                <a:gd name="connsiteX154" fmla="*/ 890243 w 1446406"/>
                <a:gd name="connsiteY154" fmla="*/ 1399015 h 1875788"/>
                <a:gd name="connsiteX155" fmla="*/ 888254 w 1446406"/>
                <a:gd name="connsiteY155" fmla="*/ 1411381 h 1875788"/>
                <a:gd name="connsiteX156" fmla="*/ 874330 w 1446406"/>
                <a:gd name="connsiteY156" fmla="*/ 1415879 h 1875788"/>
                <a:gd name="connsiteX157" fmla="*/ 879173 w 1446406"/>
                <a:gd name="connsiteY157" fmla="*/ 1441823 h 1875788"/>
                <a:gd name="connsiteX158" fmla="*/ 892751 w 1446406"/>
                <a:gd name="connsiteY158" fmla="*/ 1441650 h 1875788"/>
                <a:gd name="connsiteX159" fmla="*/ 897507 w 1446406"/>
                <a:gd name="connsiteY159" fmla="*/ 1451855 h 1875788"/>
                <a:gd name="connsiteX160" fmla="*/ 888859 w 1446406"/>
                <a:gd name="connsiteY160" fmla="*/ 1462060 h 1875788"/>
                <a:gd name="connsiteX161" fmla="*/ 895086 w 1446406"/>
                <a:gd name="connsiteY161" fmla="*/ 1481345 h 1875788"/>
                <a:gd name="connsiteX162" fmla="*/ 887648 w 1446406"/>
                <a:gd name="connsiteY162" fmla="*/ 1484978 h 1875788"/>
                <a:gd name="connsiteX163" fmla="*/ 899842 w 1446406"/>
                <a:gd name="connsiteY163" fmla="*/ 1496047 h 1875788"/>
                <a:gd name="connsiteX164" fmla="*/ 900707 w 1446406"/>
                <a:gd name="connsiteY164" fmla="*/ 1533148 h 1875788"/>
                <a:gd name="connsiteX165" fmla="*/ 873552 w 1446406"/>
                <a:gd name="connsiteY165" fmla="*/ 1540585 h 1875788"/>
                <a:gd name="connsiteX166" fmla="*/ 887216 w 1446406"/>
                <a:gd name="connsiteY166" fmla="*/ 1571892 h 1875788"/>
                <a:gd name="connsiteX167" fmla="*/ 883584 w 1446406"/>
                <a:gd name="connsiteY167" fmla="*/ 1589102 h 1875788"/>
                <a:gd name="connsiteX168" fmla="*/ 897075 w 1446406"/>
                <a:gd name="connsiteY168" fmla="*/ 1596193 h 1875788"/>
                <a:gd name="connsiteX169" fmla="*/ 902610 w 1446406"/>
                <a:gd name="connsiteY169" fmla="*/ 1614008 h 1875788"/>
                <a:gd name="connsiteX170" fmla="*/ 904945 w 1446406"/>
                <a:gd name="connsiteY170" fmla="*/ 1634158 h 1875788"/>
                <a:gd name="connsiteX171" fmla="*/ 895778 w 1446406"/>
                <a:gd name="connsiteY171" fmla="*/ 1656211 h 1875788"/>
                <a:gd name="connsiteX172" fmla="*/ 888340 w 1446406"/>
                <a:gd name="connsiteY172" fmla="*/ 1656038 h 1875788"/>
                <a:gd name="connsiteX173" fmla="*/ 888513 w 1446406"/>
                <a:gd name="connsiteY173" fmla="*/ 1663216 h 1875788"/>
                <a:gd name="connsiteX174" fmla="*/ 909615 w 1446406"/>
                <a:gd name="connsiteY174" fmla="*/ 1662092 h 1875788"/>
                <a:gd name="connsiteX175" fmla="*/ 900361 w 1446406"/>
                <a:gd name="connsiteY175" fmla="*/ 1697982 h 1875788"/>
                <a:gd name="connsiteX176" fmla="*/ 924403 w 1446406"/>
                <a:gd name="connsiteY176" fmla="*/ 1706803 h 1875788"/>
                <a:gd name="connsiteX177" fmla="*/ 923106 w 1446406"/>
                <a:gd name="connsiteY177" fmla="*/ 1714587 h 1875788"/>
                <a:gd name="connsiteX178" fmla="*/ 912295 w 1446406"/>
                <a:gd name="connsiteY178" fmla="*/ 1715624 h 1875788"/>
                <a:gd name="connsiteX179" fmla="*/ 919560 w 1446406"/>
                <a:gd name="connsiteY179" fmla="*/ 1731450 h 1875788"/>
                <a:gd name="connsiteX180" fmla="*/ 944034 w 1446406"/>
                <a:gd name="connsiteY180" fmla="*/ 1735256 h 1875788"/>
                <a:gd name="connsiteX181" fmla="*/ 948358 w 1446406"/>
                <a:gd name="connsiteY181" fmla="*/ 1743904 h 1875788"/>
                <a:gd name="connsiteX182" fmla="*/ 948358 w 1446406"/>
                <a:gd name="connsiteY182" fmla="*/ 1743904 h 1875788"/>
                <a:gd name="connsiteX183" fmla="*/ 930024 w 1446406"/>
                <a:gd name="connsiteY183" fmla="*/ 1789393 h 1875788"/>
                <a:gd name="connsiteX184" fmla="*/ 950348 w 1446406"/>
                <a:gd name="connsiteY184" fmla="*/ 1788010 h 1875788"/>
                <a:gd name="connsiteX185" fmla="*/ 952683 w 1446406"/>
                <a:gd name="connsiteY185" fmla="*/ 1804873 h 1875788"/>
                <a:gd name="connsiteX186" fmla="*/ 927689 w 1446406"/>
                <a:gd name="connsiteY186" fmla="*/ 1836526 h 1875788"/>
                <a:gd name="connsiteX187" fmla="*/ 919474 w 1446406"/>
                <a:gd name="connsiteY187" fmla="*/ 1855119 h 1875788"/>
                <a:gd name="connsiteX188" fmla="*/ 924922 w 1446406"/>
                <a:gd name="connsiteY188" fmla="*/ 1861692 h 1875788"/>
                <a:gd name="connsiteX189" fmla="*/ 911171 w 1446406"/>
                <a:gd name="connsiteY189" fmla="*/ 1875788 h 1875788"/>
                <a:gd name="connsiteX190" fmla="*/ 910739 w 1446406"/>
                <a:gd name="connsiteY190" fmla="*/ 1856503 h 1875788"/>
                <a:gd name="connsiteX191" fmla="*/ 898199 w 1446406"/>
                <a:gd name="connsiteY191" fmla="*/ 1857541 h 1875788"/>
                <a:gd name="connsiteX192" fmla="*/ 894048 w 1446406"/>
                <a:gd name="connsiteY192" fmla="*/ 1843790 h 1875788"/>
                <a:gd name="connsiteX193" fmla="*/ 884016 w 1446406"/>
                <a:gd name="connsiteY193" fmla="*/ 1857541 h 1875788"/>
                <a:gd name="connsiteX194" fmla="*/ 842937 w 1446406"/>
                <a:gd name="connsiteY194" fmla="*/ 1842233 h 1875788"/>
                <a:gd name="connsiteX195" fmla="*/ 802204 w 1446406"/>
                <a:gd name="connsiteY195" fmla="*/ 1851228 h 1875788"/>
                <a:gd name="connsiteX196" fmla="*/ 796497 w 1446406"/>
                <a:gd name="connsiteY196" fmla="*/ 1830472 h 1875788"/>
                <a:gd name="connsiteX197" fmla="*/ 776173 w 1446406"/>
                <a:gd name="connsiteY197" fmla="*/ 1828396 h 1875788"/>
                <a:gd name="connsiteX198" fmla="*/ 776346 w 1446406"/>
                <a:gd name="connsiteY198" fmla="*/ 1803403 h 1875788"/>
                <a:gd name="connsiteX199" fmla="*/ 761817 w 1446406"/>
                <a:gd name="connsiteY199" fmla="*/ 1794150 h 1875788"/>
                <a:gd name="connsiteX200" fmla="*/ 745472 w 1446406"/>
                <a:gd name="connsiteY200" fmla="*/ 1798387 h 1875788"/>
                <a:gd name="connsiteX201" fmla="*/ 732500 w 1446406"/>
                <a:gd name="connsiteY201" fmla="*/ 1774605 h 1875788"/>
                <a:gd name="connsiteX202" fmla="*/ 681562 w 1446406"/>
                <a:gd name="connsiteY202" fmla="*/ 1781005 h 1875788"/>
                <a:gd name="connsiteX203" fmla="*/ 668763 w 1446406"/>
                <a:gd name="connsiteY203" fmla="*/ 1775988 h 1875788"/>
                <a:gd name="connsiteX204" fmla="*/ 659856 w 1446406"/>
                <a:gd name="connsiteY204" fmla="*/ 1785847 h 1875788"/>
                <a:gd name="connsiteX205" fmla="*/ 645326 w 1446406"/>
                <a:gd name="connsiteY205" fmla="*/ 1763535 h 1875788"/>
                <a:gd name="connsiteX206" fmla="*/ 627857 w 1446406"/>
                <a:gd name="connsiteY206" fmla="*/ 1760681 h 1875788"/>
                <a:gd name="connsiteX207" fmla="*/ 626560 w 1446406"/>
                <a:gd name="connsiteY207" fmla="*/ 1741396 h 1875788"/>
                <a:gd name="connsiteX208" fmla="*/ 610215 w 1446406"/>
                <a:gd name="connsiteY208" fmla="*/ 1725397 h 1875788"/>
                <a:gd name="connsiteX209" fmla="*/ 592919 w 1446406"/>
                <a:gd name="connsiteY209" fmla="*/ 1724618 h 1875788"/>
                <a:gd name="connsiteX210" fmla="*/ 581936 w 1446406"/>
                <a:gd name="connsiteY210" fmla="*/ 1737072 h 1875788"/>
                <a:gd name="connsiteX211" fmla="*/ 576141 w 1446406"/>
                <a:gd name="connsiteY211" fmla="*/ 1724791 h 1875788"/>
                <a:gd name="connsiteX212" fmla="*/ 556942 w 1446406"/>
                <a:gd name="connsiteY212" fmla="*/ 1718824 h 1875788"/>
                <a:gd name="connsiteX213" fmla="*/ 541116 w 1446406"/>
                <a:gd name="connsiteY213" fmla="*/ 1732575 h 1875788"/>
                <a:gd name="connsiteX214" fmla="*/ 509031 w 1446406"/>
                <a:gd name="connsiteY214" fmla="*/ 1732921 h 1875788"/>
                <a:gd name="connsiteX215" fmla="*/ 495800 w 1446406"/>
                <a:gd name="connsiteY215" fmla="*/ 1722543 h 1875788"/>
                <a:gd name="connsiteX216" fmla="*/ 498740 w 1446406"/>
                <a:gd name="connsiteY216" fmla="*/ 1709830 h 1875788"/>
                <a:gd name="connsiteX217" fmla="*/ 490351 w 1446406"/>
                <a:gd name="connsiteY217" fmla="*/ 1693917 h 1875788"/>
                <a:gd name="connsiteX218" fmla="*/ 500729 w 1446406"/>
                <a:gd name="connsiteY218" fmla="*/ 1691582 h 1875788"/>
                <a:gd name="connsiteX219" fmla="*/ 509204 w 1446406"/>
                <a:gd name="connsiteY219" fmla="*/ 1677313 h 1875788"/>
                <a:gd name="connsiteX220" fmla="*/ 501248 w 1446406"/>
                <a:gd name="connsiteY220" fmla="*/ 1673508 h 1875788"/>
                <a:gd name="connsiteX221" fmla="*/ 500816 w 1446406"/>
                <a:gd name="connsiteY221" fmla="*/ 1653876 h 1875788"/>
                <a:gd name="connsiteX222" fmla="*/ 491043 w 1446406"/>
                <a:gd name="connsiteY222" fmla="*/ 1654136 h 1875788"/>
                <a:gd name="connsiteX223" fmla="*/ 486287 w 1446406"/>
                <a:gd name="connsiteY223" fmla="*/ 1638915 h 1875788"/>
                <a:gd name="connsiteX224" fmla="*/ 457575 w 1446406"/>
                <a:gd name="connsiteY224" fmla="*/ 1643672 h 1875788"/>
                <a:gd name="connsiteX225" fmla="*/ 457229 w 1446406"/>
                <a:gd name="connsiteY225" fmla="*/ 1632083 h 1875788"/>
                <a:gd name="connsiteX226" fmla="*/ 443738 w 1446406"/>
                <a:gd name="connsiteY226" fmla="*/ 1629229 h 1875788"/>
                <a:gd name="connsiteX227" fmla="*/ 451435 w 1446406"/>
                <a:gd name="connsiteY227" fmla="*/ 1607695 h 1875788"/>
                <a:gd name="connsiteX228" fmla="*/ 460775 w 1446406"/>
                <a:gd name="connsiteY228" fmla="*/ 1615133 h 1875788"/>
                <a:gd name="connsiteX229" fmla="*/ 471498 w 1446406"/>
                <a:gd name="connsiteY229" fmla="*/ 1609079 h 1875788"/>
                <a:gd name="connsiteX230" fmla="*/ 494762 w 1446406"/>
                <a:gd name="connsiteY230" fmla="*/ 1567308 h 1875788"/>
                <a:gd name="connsiteX231" fmla="*/ 504102 w 1446406"/>
                <a:gd name="connsiteY231" fmla="*/ 1562898 h 1875788"/>
                <a:gd name="connsiteX232" fmla="*/ 470806 w 1446406"/>
                <a:gd name="connsiteY232" fmla="*/ 1530899 h 1875788"/>
                <a:gd name="connsiteX233" fmla="*/ 477552 w 1446406"/>
                <a:gd name="connsiteY233" fmla="*/ 1522597 h 1875788"/>
                <a:gd name="connsiteX234" fmla="*/ 462072 w 1446406"/>
                <a:gd name="connsiteY234" fmla="*/ 1520003 h 1875788"/>
                <a:gd name="connsiteX235" fmla="*/ 460342 w 1446406"/>
                <a:gd name="connsiteY235" fmla="*/ 1487832 h 1875788"/>
                <a:gd name="connsiteX236" fmla="*/ 431544 w 1446406"/>
                <a:gd name="connsiteY236" fmla="*/ 1483940 h 1875788"/>
                <a:gd name="connsiteX237" fmla="*/ 417707 w 1446406"/>
                <a:gd name="connsiteY237" fmla="*/ 1461973 h 1875788"/>
                <a:gd name="connsiteX238" fmla="*/ 378098 w 1446406"/>
                <a:gd name="connsiteY238" fmla="*/ 1474081 h 1875788"/>
                <a:gd name="connsiteX239" fmla="*/ 377579 w 1446406"/>
                <a:gd name="connsiteY239" fmla="*/ 1465865 h 1875788"/>
                <a:gd name="connsiteX240" fmla="*/ 362964 w 1446406"/>
                <a:gd name="connsiteY240" fmla="*/ 1459206 h 1875788"/>
                <a:gd name="connsiteX241" fmla="*/ 346186 w 1446406"/>
                <a:gd name="connsiteY241" fmla="*/ 1468114 h 1875788"/>
                <a:gd name="connsiteX242" fmla="*/ 319550 w 1446406"/>
                <a:gd name="connsiteY242" fmla="*/ 1468200 h 1875788"/>
                <a:gd name="connsiteX243" fmla="*/ 275185 w 1446406"/>
                <a:gd name="connsiteY243" fmla="*/ 1444677 h 1875788"/>
                <a:gd name="connsiteX244" fmla="*/ 268612 w 1446406"/>
                <a:gd name="connsiteY244" fmla="*/ 1452893 h 1875788"/>
                <a:gd name="connsiteX245" fmla="*/ 236874 w 1446406"/>
                <a:gd name="connsiteY245" fmla="*/ 1455314 h 1875788"/>
                <a:gd name="connsiteX246" fmla="*/ 247165 w 1446406"/>
                <a:gd name="connsiteY246" fmla="*/ 1448742 h 1875788"/>
                <a:gd name="connsiteX247" fmla="*/ 222604 w 1446406"/>
                <a:gd name="connsiteY247" fmla="*/ 1442429 h 1875788"/>
                <a:gd name="connsiteX248" fmla="*/ 220701 w 1446406"/>
                <a:gd name="connsiteY248" fmla="*/ 1415619 h 1875788"/>
                <a:gd name="connsiteX249" fmla="*/ 220701 w 1446406"/>
                <a:gd name="connsiteY249" fmla="*/ 1415619 h 1875788"/>
                <a:gd name="connsiteX250" fmla="*/ 220269 w 1446406"/>
                <a:gd name="connsiteY250" fmla="*/ 1412852 h 1875788"/>
                <a:gd name="connsiteX251" fmla="*/ 220269 w 1446406"/>
                <a:gd name="connsiteY251" fmla="*/ 1412852 h 1875788"/>
                <a:gd name="connsiteX252" fmla="*/ 226150 w 1446406"/>
                <a:gd name="connsiteY252" fmla="*/ 1398323 h 1875788"/>
                <a:gd name="connsiteX253" fmla="*/ 200032 w 1446406"/>
                <a:gd name="connsiteY253" fmla="*/ 1364768 h 1875788"/>
                <a:gd name="connsiteX254" fmla="*/ 211361 w 1446406"/>
                <a:gd name="connsiteY254" fmla="*/ 1349634 h 1875788"/>
                <a:gd name="connsiteX255" fmla="*/ 192162 w 1446406"/>
                <a:gd name="connsiteY255" fmla="*/ 1332424 h 1875788"/>
                <a:gd name="connsiteX256" fmla="*/ 183947 w 1446406"/>
                <a:gd name="connsiteY256" fmla="*/ 1334932 h 1875788"/>
                <a:gd name="connsiteX257" fmla="*/ 183947 w 1446406"/>
                <a:gd name="connsiteY257" fmla="*/ 1334932 h 1875788"/>
                <a:gd name="connsiteX258" fmla="*/ 184206 w 1446406"/>
                <a:gd name="connsiteY258" fmla="*/ 1329656 h 1875788"/>
                <a:gd name="connsiteX259" fmla="*/ 184206 w 1446406"/>
                <a:gd name="connsiteY259" fmla="*/ 1329656 h 1875788"/>
                <a:gd name="connsiteX260" fmla="*/ 181266 w 1446406"/>
                <a:gd name="connsiteY260" fmla="*/ 1313657 h 1875788"/>
                <a:gd name="connsiteX261" fmla="*/ 181266 w 1446406"/>
                <a:gd name="connsiteY261" fmla="*/ 1313657 h 1875788"/>
                <a:gd name="connsiteX262" fmla="*/ 178325 w 1446406"/>
                <a:gd name="connsiteY262" fmla="*/ 1313657 h 1875788"/>
                <a:gd name="connsiteX263" fmla="*/ 178325 w 1446406"/>
                <a:gd name="connsiteY263" fmla="*/ 1313657 h 1875788"/>
                <a:gd name="connsiteX264" fmla="*/ 182822 w 1446406"/>
                <a:gd name="connsiteY264" fmla="*/ 1292815 h 1875788"/>
                <a:gd name="connsiteX265" fmla="*/ 202281 w 1446406"/>
                <a:gd name="connsiteY265" fmla="*/ 1302155 h 1875788"/>
                <a:gd name="connsiteX266" fmla="*/ 205999 w 1446406"/>
                <a:gd name="connsiteY266" fmla="*/ 1292123 h 1875788"/>
                <a:gd name="connsiteX267" fmla="*/ 193633 w 1446406"/>
                <a:gd name="connsiteY267" fmla="*/ 1285205 h 1875788"/>
                <a:gd name="connsiteX268" fmla="*/ 197697 w 1446406"/>
                <a:gd name="connsiteY268" fmla="*/ 1278546 h 1875788"/>
                <a:gd name="connsiteX269" fmla="*/ 177980 w 1446406"/>
                <a:gd name="connsiteY269" fmla="*/ 1283908 h 1875788"/>
                <a:gd name="connsiteX270" fmla="*/ 161980 w 1446406"/>
                <a:gd name="connsiteY270" fmla="*/ 1265227 h 1875788"/>
                <a:gd name="connsiteX271" fmla="*/ 141138 w 1446406"/>
                <a:gd name="connsiteY271" fmla="*/ 1274049 h 1875788"/>
                <a:gd name="connsiteX272" fmla="*/ 137074 w 1446406"/>
                <a:gd name="connsiteY272" fmla="*/ 1259693 h 1875788"/>
                <a:gd name="connsiteX273" fmla="*/ 111475 w 1446406"/>
                <a:gd name="connsiteY273" fmla="*/ 1250958 h 1875788"/>
                <a:gd name="connsiteX274" fmla="*/ 105594 w 1446406"/>
                <a:gd name="connsiteY274" fmla="*/ 1257704 h 1875788"/>
                <a:gd name="connsiteX275" fmla="*/ 76190 w 1446406"/>
                <a:gd name="connsiteY275" fmla="*/ 1257444 h 1875788"/>
                <a:gd name="connsiteX276" fmla="*/ 76190 w 1446406"/>
                <a:gd name="connsiteY276" fmla="*/ 1257444 h 1875788"/>
                <a:gd name="connsiteX277" fmla="*/ 59327 w 1446406"/>
                <a:gd name="connsiteY277" fmla="*/ 1234094 h 1875788"/>
                <a:gd name="connsiteX278" fmla="*/ 58981 w 1446406"/>
                <a:gd name="connsiteY278" fmla="*/ 1196907 h 1875788"/>
                <a:gd name="connsiteX279" fmla="*/ 39003 w 1446406"/>
                <a:gd name="connsiteY279" fmla="*/ 1174681 h 1875788"/>
                <a:gd name="connsiteX280" fmla="*/ 36322 w 1446406"/>
                <a:gd name="connsiteY280" fmla="*/ 1154790 h 1875788"/>
                <a:gd name="connsiteX281" fmla="*/ 15740 w 1446406"/>
                <a:gd name="connsiteY281" fmla="*/ 1144672 h 1875788"/>
                <a:gd name="connsiteX282" fmla="*/ 6746 w 1446406"/>
                <a:gd name="connsiteY282" fmla="*/ 1106966 h 1875788"/>
                <a:gd name="connsiteX283" fmla="*/ 13837 w 1446406"/>
                <a:gd name="connsiteY283" fmla="*/ 1084913 h 1875788"/>
                <a:gd name="connsiteX284" fmla="*/ 6659 w 1446406"/>
                <a:gd name="connsiteY284" fmla="*/ 1081800 h 1875788"/>
                <a:gd name="connsiteX285" fmla="*/ 8562 w 1446406"/>
                <a:gd name="connsiteY285" fmla="*/ 1073584 h 1875788"/>
                <a:gd name="connsiteX286" fmla="*/ 39090 w 1446406"/>
                <a:gd name="connsiteY286" fmla="*/ 1053607 h 1875788"/>
                <a:gd name="connsiteX287" fmla="*/ 48257 w 1446406"/>
                <a:gd name="connsiteY287" fmla="*/ 1036137 h 1875788"/>
                <a:gd name="connsiteX288" fmla="*/ 47738 w 1446406"/>
                <a:gd name="connsiteY288" fmla="*/ 1020225 h 1875788"/>
                <a:gd name="connsiteX289" fmla="*/ 28712 w 1446406"/>
                <a:gd name="connsiteY289" fmla="*/ 1009241 h 1875788"/>
                <a:gd name="connsiteX290" fmla="*/ 28020 w 1446406"/>
                <a:gd name="connsiteY290" fmla="*/ 993761 h 1875788"/>
                <a:gd name="connsiteX291" fmla="*/ 48949 w 1446406"/>
                <a:gd name="connsiteY291" fmla="*/ 976551 h 1875788"/>
                <a:gd name="connsiteX292" fmla="*/ 32604 w 1446406"/>
                <a:gd name="connsiteY292" fmla="*/ 976292 h 1875788"/>
                <a:gd name="connsiteX293" fmla="*/ 24215 w 1446406"/>
                <a:gd name="connsiteY293" fmla="*/ 958996 h 1875788"/>
                <a:gd name="connsiteX294" fmla="*/ 12626 w 1446406"/>
                <a:gd name="connsiteY294" fmla="*/ 961417 h 1875788"/>
                <a:gd name="connsiteX295" fmla="*/ 0 w 1446406"/>
                <a:gd name="connsiteY295" fmla="*/ 934694 h 1875788"/>
                <a:gd name="connsiteX296" fmla="*/ 17729 w 1446406"/>
                <a:gd name="connsiteY296" fmla="*/ 925441 h 1875788"/>
                <a:gd name="connsiteX297" fmla="*/ 20669 w 1446406"/>
                <a:gd name="connsiteY297" fmla="*/ 932532 h 1875788"/>
                <a:gd name="connsiteX298" fmla="*/ 34333 w 1446406"/>
                <a:gd name="connsiteY298" fmla="*/ 930889 h 1875788"/>
                <a:gd name="connsiteX299" fmla="*/ 51716 w 1446406"/>
                <a:gd name="connsiteY299" fmla="*/ 915495 h 1875788"/>
                <a:gd name="connsiteX300" fmla="*/ 47652 w 1446406"/>
                <a:gd name="connsiteY300" fmla="*/ 901918 h 1875788"/>
                <a:gd name="connsiteX301" fmla="*/ 76104 w 1446406"/>
                <a:gd name="connsiteY301" fmla="*/ 894134 h 1875788"/>
                <a:gd name="connsiteX302" fmla="*/ 147192 w 1446406"/>
                <a:gd name="connsiteY302" fmla="*/ 896988 h 1875788"/>
                <a:gd name="connsiteX303" fmla="*/ 177028 w 1446406"/>
                <a:gd name="connsiteY303" fmla="*/ 885227 h 1875788"/>
                <a:gd name="connsiteX304" fmla="*/ 222431 w 1446406"/>
                <a:gd name="connsiteY304" fmla="*/ 887994 h 1875788"/>
                <a:gd name="connsiteX305" fmla="*/ 225717 w 1446406"/>
                <a:gd name="connsiteY305" fmla="*/ 861963 h 1875788"/>
                <a:gd name="connsiteX306" fmla="*/ 207989 w 1446406"/>
                <a:gd name="connsiteY306" fmla="*/ 854180 h 1875788"/>
                <a:gd name="connsiteX307" fmla="*/ 210064 w 1446406"/>
                <a:gd name="connsiteY307" fmla="*/ 846569 h 1875788"/>
                <a:gd name="connsiteX308" fmla="*/ 229177 w 1446406"/>
                <a:gd name="connsiteY308" fmla="*/ 844494 h 1875788"/>
                <a:gd name="connsiteX309" fmla="*/ 261261 w 1446406"/>
                <a:gd name="connsiteY309" fmla="*/ 818809 h 1875788"/>
                <a:gd name="connsiteX310" fmla="*/ 261261 w 1446406"/>
                <a:gd name="connsiteY310" fmla="*/ 818809 h 1875788"/>
                <a:gd name="connsiteX311" fmla="*/ 266018 w 1446406"/>
                <a:gd name="connsiteY311" fmla="*/ 818809 h 1875788"/>
                <a:gd name="connsiteX312" fmla="*/ 266018 w 1446406"/>
                <a:gd name="connsiteY312" fmla="*/ 818809 h 1875788"/>
                <a:gd name="connsiteX313" fmla="*/ 274320 w 1446406"/>
                <a:gd name="connsiteY313" fmla="*/ 784130 h 1875788"/>
                <a:gd name="connsiteX314" fmla="*/ 251835 w 1446406"/>
                <a:gd name="connsiteY314" fmla="*/ 779719 h 1875788"/>
                <a:gd name="connsiteX315" fmla="*/ 248635 w 1446406"/>
                <a:gd name="connsiteY315" fmla="*/ 761299 h 1875788"/>
                <a:gd name="connsiteX316" fmla="*/ 257456 w 1446406"/>
                <a:gd name="connsiteY316" fmla="*/ 749451 h 1875788"/>
                <a:gd name="connsiteX317" fmla="*/ 282795 w 1446406"/>
                <a:gd name="connsiteY317" fmla="*/ 742100 h 1875788"/>
                <a:gd name="connsiteX318" fmla="*/ 288330 w 1446406"/>
                <a:gd name="connsiteY318" fmla="*/ 734057 h 1875788"/>
                <a:gd name="connsiteX319" fmla="*/ 278558 w 1446406"/>
                <a:gd name="connsiteY319" fmla="*/ 722728 h 1875788"/>
                <a:gd name="connsiteX320" fmla="*/ 278558 w 1446406"/>
                <a:gd name="connsiteY320" fmla="*/ 722728 h 1875788"/>
                <a:gd name="connsiteX321" fmla="*/ 273542 w 1446406"/>
                <a:gd name="connsiteY321" fmla="*/ 722728 h 1875788"/>
                <a:gd name="connsiteX322" fmla="*/ 273542 w 1446406"/>
                <a:gd name="connsiteY322" fmla="*/ 722728 h 1875788"/>
                <a:gd name="connsiteX323" fmla="*/ 270169 w 1446406"/>
                <a:gd name="connsiteY323" fmla="*/ 699983 h 1875788"/>
                <a:gd name="connsiteX324" fmla="*/ 256678 w 1446406"/>
                <a:gd name="connsiteY324" fmla="*/ 696524 h 1875788"/>
                <a:gd name="connsiteX325" fmla="*/ 247857 w 1446406"/>
                <a:gd name="connsiteY325" fmla="*/ 680784 h 1875788"/>
                <a:gd name="connsiteX326" fmla="*/ 261261 w 1446406"/>
                <a:gd name="connsiteY326" fmla="*/ 669368 h 1875788"/>
                <a:gd name="connsiteX327" fmla="*/ 261261 w 1446406"/>
                <a:gd name="connsiteY327" fmla="*/ 669368 h 1875788"/>
                <a:gd name="connsiteX328" fmla="*/ 261088 w 1446406"/>
                <a:gd name="connsiteY328" fmla="*/ 666947 h 1875788"/>
                <a:gd name="connsiteX329" fmla="*/ 261088 w 1446406"/>
                <a:gd name="connsiteY329" fmla="*/ 666947 h 1875788"/>
                <a:gd name="connsiteX330" fmla="*/ 232203 w 1446406"/>
                <a:gd name="connsiteY330" fmla="*/ 632873 h 1875788"/>
                <a:gd name="connsiteX331" fmla="*/ 261348 w 1446406"/>
                <a:gd name="connsiteY331" fmla="*/ 630452 h 1875788"/>
                <a:gd name="connsiteX332" fmla="*/ 279163 w 1446406"/>
                <a:gd name="connsiteY332" fmla="*/ 620074 h 1875788"/>
                <a:gd name="connsiteX333" fmla="*/ 282622 w 1446406"/>
                <a:gd name="connsiteY333" fmla="*/ 602951 h 1875788"/>
                <a:gd name="connsiteX334" fmla="*/ 260742 w 1446406"/>
                <a:gd name="connsiteY334" fmla="*/ 593178 h 1875788"/>
                <a:gd name="connsiteX335" fmla="*/ 260742 w 1446406"/>
                <a:gd name="connsiteY335" fmla="*/ 593178 h 1875788"/>
                <a:gd name="connsiteX336" fmla="*/ 255813 w 1446406"/>
                <a:gd name="connsiteY336" fmla="*/ 588854 h 1875788"/>
                <a:gd name="connsiteX337" fmla="*/ 255813 w 1446406"/>
                <a:gd name="connsiteY337" fmla="*/ 588854 h 1875788"/>
                <a:gd name="connsiteX338" fmla="*/ 249673 w 1446406"/>
                <a:gd name="connsiteY338" fmla="*/ 590411 h 1875788"/>
                <a:gd name="connsiteX339" fmla="*/ 249932 w 1446406"/>
                <a:gd name="connsiteY339" fmla="*/ 580033 h 1875788"/>
                <a:gd name="connsiteX340" fmla="*/ 205048 w 1446406"/>
                <a:gd name="connsiteY340" fmla="*/ 525549 h 1875788"/>
                <a:gd name="connsiteX341" fmla="*/ 211188 w 1446406"/>
                <a:gd name="connsiteY341" fmla="*/ 495800 h 1875788"/>
                <a:gd name="connsiteX342" fmla="*/ 228312 w 1446406"/>
                <a:gd name="connsiteY342" fmla="*/ 489141 h 1875788"/>
                <a:gd name="connsiteX343" fmla="*/ 240765 w 1446406"/>
                <a:gd name="connsiteY343" fmla="*/ 493638 h 1875788"/>
                <a:gd name="connsiteX344" fmla="*/ 240765 w 1446406"/>
                <a:gd name="connsiteY344" fmla="*/ 493638 h 1875788"/>
                <a:gd name="connsiteX345" fmla="*/ 246041 w 1446406"/>
                <a:gd name="connsiteY345" fmla="*/ 494243 h 1875788"/>
                <a:gd name="connsiteX346" fmla="*/ 246041 w 1446406"/>
                <a:gd name="connsiteY346" fmla="*/ 494243 h 1875788"/>
                <a:gd name="connsiteX347" fmla="*/ 206951 w 1446406"/>
                <a:gd name="connsiteY347" fmla="*/ 428949 h 1875788"/>
                <a:gd name="connsiteX348" fmla="*/ 208075 w 1446406"/>
                <a:gd name="connsiteY348" fmla="*/ 409145 h 1875788"/>
                <a:gd name="connsiteX349" fmla="*/ 225631 w 1446406"/>
                <a:gd name="connsiteY349" fmla="*/ 396086 h 1875788"/>
                <a:gd name="connsiteX350" fmla="*/ 228225 w 1446406"/>
                <a:gd name="connsiteY350" fmla="*/ 378098 h 1875788"/>
                <a:gd name="connsiteX351" fmla="*/ 197005 w 1446406"/>
                <a:gd name="connsiteY351" fmla="*/ 390724 h 1875788"/>
                <a:gd name="connsiteX352" fmla="*/ 154110 w 1446406"/>
                <a:gd name="connsiteY352" fmla="*/ 316091 h 1875788"/>
                <a:gd name="connsiteX353" fmla="*/ 154110 w 1446406"/>
                <a:gd name="connsiteY353" fmla="*/ 316091 h 1875788"/>
                <a:gd name="connsiteX354" fmla="*/ 154110 w 1446406"/>
                <a:gd name="connsiteY354" fmla="*/ 313929 h 1875788"/>
                <a:gd name="connsiteX355" fmla="*/ 154110 w 1446406"/>
                <a:gd name="connsiteY355" fmla="*/ 313929 h 1875788"/>
                <a:gd name="connsiteX356" fmla="*/ 146932 w 1446406"/>
                <a:gd name="connsiteY356" fmla="*/ 293865 h 1875788"/>
                <a:gd name="connsiteX357" fmla="*/ 130241 w 1446406"/>
                <a:gd name="connsiteY357" fmla="*/ 296113 h 1875788"/>
                <a:gd name="connsiteX358" fmla="*/ 127301 w 1446406"/>
                <a:gd name="connsiteY358" fmla="*/ 265412 h 1875788"/>
                <a:gd name="connsiteX359" fmla="*/ 107064 w 1446406"/>
                <a:gd name="connsiteY359" fmla="*/ 232636 h 1875788"/>
                <a:gd name="connsiteX360" fmla="*/ 113118 w 1446406"/>
                <a:gd name="connsiteY360" fmla="*/ 179104 h 1875788"/>
                <a:gd name="connsiteX361" fmla="*/ 168812 w 1446406"/>
                <a:gd name="connsiteY361" fmla="*/ 166650 h 1875788"/>
                <a:gd name="connsiteX362" fmla="*/ 176077 w 1446406"/>
                <a:gd name="connsiteY362" fmla="*/ 175904 h 1875788"/>
                <a:gd name="connsiteX363" fmla="*/ 184725 w 1446406"/>
                <a:gd name="connsiteY363" fmla="*/ 166823 h 1875788"/>
                <a:gd name="connsiteX364" fmla="*/ 208421 w 1446406"/>
                <a:gd name="connsiteY364" fmla="*/ 169504 h 1875788"/>
                <a:gd name="connsiteX365" fmla="*/ 234452 w 1446406"/>
                <a:gd name="connsiteY365" fmla="*/ 140706 h 1875788"/>
                <a:gd name="connsiteX366" fmla="*/ 236874 w 1446406"/>
                <a:gd name="connsiteY366" fmla="*/ 119604 h 1875788"/>
                <a:gd name="connsiteX367" fmla="*/ 244397 w 1446406"/>
                <a:gd name="connsiteY367" fmla="*/ 116145 h 1875788"/>
                <a:gd name="connsiteX368" fmla="*/ 296200 w 1446406"/>
                <a:gd name="connsiteY368" fmla="*/ 115021 h 1875788"/>
                <a:gd name="connsiteX369" fmla="*/ 295940 w 1446406"/>
                <a:gd name="connsiteY369" fmla="*/ 128425 h 1875788"/>
                <a:gd name="connsiteX370" fmla="*/ 327506 w 1446406"/>
                <a:gd name="connsiteY370" fmla="*/ 122199 h 1875788"/>
                <a:gd name="connsiteX371" fmla="*/ 363310 w 1446406"/>
                <a:gd name="connsiteY371" fmla="*/ 128771 h 1875788"/>
                <a:gd name="connsiteX372" fmla="*/ 373255 w 1446406"/>
                <a:gd name="connsiteY372" fmla="*/ 144770 h 1875788"/>
                <a:gd name="connsiteX373" fmla="*/ 401794 w 1446406"/>
                <a:gd name="connsiteY373" fmla="*/ 136122 h 1875788"/>
                <a:gd name="connsiteX374" fmla="*/ 404043 w 1446406"/>
                <a:gd name="connsiteY374" fmla="*/ 149440 h 1875788"/>
                <a:gd name="connsiteX375" fmla="*/ 413988 w 1446406"/>
                <a:gd name="connsiteY375" fmla="*/ 146327 h 1875788"/>
                <a:gd name="connsiteX376" fmla="*/ 464407 w 1446406"/>
                <a:gd name="connsiteY376" fmla="*/ 122112 h 1875788"/>
                <a:gd name="connsiteX377" fmla="*/ 493032 w 1446406"/>
                <a:gd name="connsiteY377" fmla="*/ 95303 h 1875788"/>
                <a:gd name="connsiteX378" fmla="*/ 518199 w 1446406"/>
                <a:gd name="connsiteY378" fmla="*/ 89249 h 1875788"/>
                <a:gd name="connsiteX379" fmla="*/ 512837 w 1446406"/>
                <a:gd name="connsiteY379" fmla="*/ 70829 h 1875788"/>
                <a:gd name="connsiteX380" fmla="*/ 522004 w 1446406"/>
                <a:gd name="connsiteY380" fmla="*/ 29750 h 1875788"/>
                <a:gd name="connsiteX381" fmla="*/ 547862 w 1446406"/>
                <a:gd name="connsiteY381" fmla="*/ 35717 h 1875788"/>
                <a:gd name="connsiteX382" fmla="*/ 549678 w 1446406"/>
                <a:gd name="connsiteY382" fmla="*/ 23869 h 187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Lst>
              <a:rect l="l" t="t" r="r" b="b"/>
              <a:pathLst>
                <a:path w="1446406" h="1875788">
                  <a:moveTo>
                    <a:pt x="571212" y="2075"/>
                  </a:moveTo>
                  <a:lnTo>
                    <a:pt x="593005" y="0"/>
                  </a:lnTo>
                  <a:lnTo>
                    <a:pt x="585395" y="24388"/>
                  </a:lnTo>
                  <a:lnTo>
                    <a:pt x="613328" y="27588"/>
                  </a:lnTo>
                  <a:lnTo>
                    <a:pt x="622841" y="55781"/>
                  </a:lnTo>
                  <a:lnTo>
                    <a:pt x="649045" y="45143"/>
                  </a:lnTo>
                  <a:lnTo>
                    <a:pt x="673260" y="71174"/>
                  </a:lnTo>
                  <a:lnTo>
                    <a:pt x="705259" y="78698"/>
                  </a:lnTo>
                  <a:lnTo>
                    <a:pt x="707593" y="89249"/>
                  </a:lnTo>
                  <a:lnTo>
                    <a:pt x="693151" y="107064"/>
                  </a:lnTo>
                  <a:lnTo>
                    <a:pt x="699810" y="117788"/>
                  </a:lnTo>
                  <a:lnTo>
                    <a:pt x="719182" y="118047"/>
                  </a:lnTo>
                  <a:lnTo>
                    <a:pt x="731462" y="131452"/>
                  </a:lnTo>
                  <a:lnTo>
                    <a:pt x="780757" y="148835"/>
                  </a:lnTo>
                  <a:lnTo>
                    <a:pt x="804626" y="135603"/>
                  </a:lnTo>
                  <a:lnTo>
                    <a:pt x="853747" y="147970"/>
                  </a:lnTo>
                  <a:lnTo>
                    <a:pt x="860320" y="132144"/>
                  </a:lnTo>
                  <a:lnTo>
                    <a:pt x="861358" y="168985"/>
                  </a:lnTo>
                  <a:lnTo>
                    <a:pt x="899410" y="145981"/>
                  </a:lnTo>
                  <a:lnTo>
                    <a:pt x="902956" y="155148"/>
                  </a:lnTo>
                  <a:lnTo>
                    <a:pt x="921117" y="161115"/>
                  </a:lnTo>
                  <a:lnTo>
                    <a:pt x="934435" y="212399"/>
                  </a:lnTo>
                  <a:lnTo>
                    <a:pt x="930024" y="226236"/>
                  </a:lnTo>
                  <a:lnTo>
                    <a:pt x="913852" y="227793"/>
                  </a:lnTo>
                  <a:lnTo>
                    <a:pt x="907539" y="254256"/>
                  </a:lnTo>
                  <a:lnTo>
                    <a:pt x="914804" y="267401"/>
                  </a:lnTo>
                  <a:lnTo>
                    <a:pt x="902004" y="291184"/>
                  </a:lnTo>
                  <a:lnTo>
                    <a:pt x="908663" y="289454"/>
                  </a:lnTo>
                  <a:lnTo>
                    <a:pt x="906847" y="297324"/>
                  </a:lnTo>
                  <a:lnTo>
                    <a:pt x="916706" y="304156"/>
                  </a:lnTo>
                  <a:lnTo>
                    <a:pt x="913852" y="317561"/>
                  </a:lnTo>
                  <a:lnTo>
                    <a:pt x="923365" y="324825"/>
                  </a:lnTo>
                  <a:lnTo>
                    <a:pt x="919992" y="363310"/>
                  </a:lnTo>
                  <a:lnTo>
                    <a:pt x="919992" y="363310"/>
                  </a:lnTo>
                  <a:lnTo>
                    <a:pt x="918955" y="371958"/>
                  </a:lnTo>
                  <a:lnTo>
                    <a:pt x="918955" y="371958"/>
                  </a:lnTo>
                  <a:lnTo>
                    <a:pt x="904080" y="381384"/>
                  </a:lnTo>
                  <a:lnTo>
                    <a:pt x="886092" y="375590"/>
                  </a:lnTo>
                  <a:lnTo>
                    <a:pt x="891713" y="421598"/>
                  </a:lnTo>
                  <a:lnTo>
                    <a:pt x="871822" y="461812"/>
                  </a:lnTo>
                  <a:lnTo>
                    <a:pt x="886956" y="453596"/>
                  </a:lnTo>
                  <a:lnTo>
                    <a:pt x="897248" y="459737"/>
                  </a:lnTo>
                  <a:lnTo>
                    <a:pt x="884621" y="476687"/>
                  </a:lnTo>
                  <a:lnTo>
                    <a:pt x="894826" y="492946"/>
                  </a:lnTo>
                  <a:lnTo>
                    <a:pt x="912901" y="488449"/>
                  </a:lnTo>
                  <a:lnTo>
                    <a:pt x="926306" y="469942"/>
                  </a:lnTo>
                  <a:lnTo>
                    <a:pt x="941440" y="489141"/>
                  </a:lnTo>
                  <a:lnTo>
                    <a:pt x="935819" y="493724"/>
                  </a:lnTo>
                  <a:lnTo>
                    <a:pt x="941959" y="501853"/>
                  </a:lnTo>
                  <a:lnTo>
                    <a:pt x="974822" y="492600"/>
                  </a:lnTo>
                  <a:lnTo>
                    <a:pt x="962887" y="500297"/>
                  </a:lnTo>
                  <a:lnTo>
                    <a:pt x="975081" y="509896"/>
                  </a:lnTo>
                  <a:lnTo>
                    <a:pt x="951645" y="552532"/>
                  </a:lnTo>
                  <a:lnTo>
                    <a:pt x="955969" y="558672"/>
                  </a:lnTo>
                  <a:lnTo>
                    <a:pt x="943429" y="566801"/>
                  </a:lnTo>
                  <a:lnTo>
                    <a:pt x="958131" y="573979"/>
                  </a:lnTo>
                  <a:lnTo>
                    <a:pt x="953980" y="592573"/>
                  </a:lnTo>
                  <a:lnTo>
                    <a:pt x="960552" y="599924"/>
                  </a:lnTo>
                  <a:lnTo>
                    <a:pt x="948445" y="611080"/>
                  </a:lnTo>
                  <a:lnTo>
                    <a:pt x="962109" y="628376"/>
                  </a:lnTo>
                  <a:lnTo>
                    <a:pt x="945159" y="655445"/>
                  </a:lnTo>
                  <a:lnTo>
                    <a:pt x="928035" y="713215"/>
                  </a:lnTo>
                  <a:lnTo>
                    <a:pt x="942737" y="724112"/>
                  </a:lnTo>
                  <a:lnTo>
                    <a:pt x="935905" y="728608"/>
                  </a:lnTo>
                  <a:lnTo>
                    <a:pt x="956574" y="734662"/>
                  </a:lnTo>
                  <a:lnTo>
                    <a:pt x="928987" y="749451"/>
                  </a:lnTo>
                  <a:lnTo>
                    <a:pt x="928554" y="774011"/>
                  </a:lnTo>
                  <a:lnTo>
                    <a:pt x="917744" y="773752"/>
                  </a:lnTo>
                  <a:lnTo>
                    <a:pt x="912987" y="787589"/>
                  </a:lnTo>
                  <a:lnTo>
                    <a:pt x="936857" y="820452"/>
                  </a:lnTo>
                  <a:lnTo>
                    <a:pt x="944380" y="845532"/>
                  </a:lnTo>
                  <a:lnTo>
                    <a:pt x="965222" y="856428"/>
                  </a:lnTo>
                  <a:lnTo>
                    <a:pt x="990475" y="896210"/>
                  </a:lnTo>
                  <a:lnTo>
                    <a:pt x="1006993" y="900188"/>
                  </a:lnTo>
                  <a:lnTo>
                    <a:pt x="1032419" y="924057"/>
                  </a:lnTo>
                  <a:lnTo>
                    <a:pt x="1040807" y="923365"/>
                  </a:lnTo>
                  <a:lnTo>
                    <a:pt x="1046948" y="907885"/>
                  </a:lnTo>
                  <a:lnTo>
                    <a:pt x="1056893" y="908923"/>
                  </a:lnTo>
                  <a:lnTo>
                    <a:pt x="1063120" y="926392"/>
                  </a:lnTo>
                  <a:lnTo>
                    <a:pt x="1088113" y="936337"/>
                  </a:lnTo>
                  <a:lnTo>
                    <a:pt x="1090275" y="951385"/>
                  </a:lnTo>
                  <a:lnTo>
                    <a:pt x="1130230" y="954499"/>
                  </a:lnTo>
                  <a:lnTo>
                    <a:pt x="1131354" y="945851"/>
                  </a:lnTo>
                  <a:lnTo>
                    <a:pt x="1147958" y="943516"/>
                  </a:lnTo>
                  <a:lnTo>
                    <a:pt x="1154271" y="927170"/>
                  </a:lnTo>
                  <a:lnTo>
                    <a:pt x="1162660" y="927862"/>
                  </a:lnTo>
                  <a:lnTo>
                    <a:pt x="1209101" y="950434"/>
                  </a:lnTo>
                  <a:lnTo>
                    <a:pt x="1222506" y="971795"/>
                  </a:lnTo>
                  <a:lnTo>
                    <a:pt x="1258395" y="967212"/>
                  </a:lnTo>
                  <a:lnTo>
                    <a:pt x="1262460" y="996442"/>
                  </a:lnTo>
                  <a:lnTo>
                    <a:pt x="1281140" y="997394"/>
                  </a:lnTo>
                  <a:lnTo>
                    <a:pt x="1282783" y="1003447"/>
                  </a:lnTo>
                  <a:lnTo>
                    <a:pt x="1299561" y="992810"/>
                  </a:lnTo>
                  <a:lnTo>
                    <a:pt x="1320835" y="996442"/>
                  </a:lnTo>
                  <a:lnTo>
                    <a:pt x="1319711" y="1007599"/>
                  </a:lnTo>
                  <a:lnTo>
                    <a:pt x="1330175" y="1009415"/>
                  </a:lnTo>
                  <a:lnTo>
                    <a:pt x="1329224" y="1028354"/>
                  </a:lnTo>
                  <a:lnTo>
                    <a:pt x="1369179" y="1027922"/>
                  </a:lnTo>
                  <a:lnTo>
                    <a:pt x="1365719" y="1045564"/>
                  </a:lnTo>
                  <a:lnTo>
                    <a:pt x="1359665" y="1045477"/>
                  </a:lnTo>
                  <a:lnTo>
                    <a:pt x="1366930" y="1053607"/>
                  </a:lnTo>
                  <a:lnTo>
                    <a:pt x="1388983" y="1056374"/>
                  </a:lnTo>
                  <a:lnTo>
                    <a:pt x="1410257" y="1044094"/>
                  </a:lnTo>
                  <a:lnTo>
                    <a:pt x="1420635" y="1045910"/>
                  </a:lnTo>
                  <a:lnTo>
                    <a:pt x="1428073" y="1062774"/>
                  </a:lnTo>
                  <a:lnTo>
                    <a:pt x="1411208" y="1066752"/>
                  </a:lnTo>
                  <a:lnTo>
                    <a:pt x="1433780" y="1111377"/>
                  </a:lnTo>
                  <a:lnTo>
                    <a:pt x="1425564" y="1144845"/>
                  </a:lnTo>
                  <a:lnTo>
                    <a:pt x="1434818" y="1159979"/>
                  </a:lnTo>
                  <a:lnTo>
                    <a:pt x="1428332" y="1165428"/>
                  </a:lnTo>
                  <a:lnTo>
                    <a:pt x="1446407" y="1190680"/>
                  </a:lnTo>
                  <a:lnTo>
                    <a:pt x="1428332" y="1195783"/>
                  </a:lnTo>
                  <a:lnTo>
                    <a:pt x="1432743" y="1211955"/>
                  </a:lnTo>
                  <a:lnTo>
                    <a:pt x="1425738" y="1219046"/>
                  </a:lnTo>
                  <a:lnTo>
                    <a:pt x="1373070" y="1253120"/>
                  </a:lnTo>
                  <a:lnTo>
                    <a:pt x="1373070" y="1253120"/>
                  </a:lnTo>
                  <a:lnTo>
                    <a:pt x="1356898" y="1260817"/>
                  </a:lnTo>
                  <a:lnTo>
                    <a:pt x="1350498" y="1237207"/>
                  </a:lnTo>
                  <a:lnTo>
                    <a:pt x="1332510" y="1232970"/>
                  </a:lnTo>
                  <a:lnTo>
                    <a:pt x="1332683" y="1239283"/>
                  </a:lnTo>
                  <a:lnTo>
                    <a:pt x="1332683" y="1239283"/>
                  </a:lnTo>
                  <a:lnTo>
                    <a:pt x="1329397" y="1238332"/>
                  </a:lnTo>
                  <a:lnTo>
                    <a:pt x="1329397" y="1238332"/>
                  </a:lnTo>
                  <a:lnTo>
                    <a:pt x="1324035" y="1237207"/>
                  </a:lnTo>
                  <a:lnTo>
                    <a:pt x="1327062" y="1249401"/>
                  </a:lnTo>
                  <a:lnTo>
                    <a:pt x="1315387" y="1250353"/>
                  </a:lnTo>
                  <a:lnTo>
                    <a:pt x="1311928" y="1260384"/>
                  </a:lnTo>
                  <a:lnTo>
                    <a:pt x="1304404" y="1250266"/>
                  </a:lnTo>
                  <a:lnTo>
                    <a:pt x="1287713" y="1252428"/>
                  </a:lnTo>
                  <a:lnTo>
                    <a:pt x="1283821" y="1235478"/>
                  </a:lnTo>
                  <a:lnTo>
                    <a:pt x="1269725" y="1244040"/>
                  </a:lnTo>
                  <a:lnTo>
                    <a:pt x="1268081" y="1228127"/>
                  </a:lnTo>
                  <a:lnTo>
                    <a:pt x="1257790" y="1219133"/>
                  </a:lnTo>
                  <a:lnTo>
                    <a:pt x="1217403" y="1252342"/>
                  </a:lnTo>
                  <a:lnTo>
                    <a:pt x="1173297" y="1237035"/>
                  </a:lnTo>
                  <a:lnTo>
                    <a:pt x="1157817" y="1268168"/>
                  </a:lnTo>
                  <a:lnTo>
                    <a:pt x="1127895" y="1284945"/>
                  </a:lnTo>
                  <a:lnTo>
                    <a:pt x="1137062" y="1271108"/>
                  </a:lnTo>
                  <a:lnTo>
                    <a:pt x="1119679" y="1278286"/>
                  </a:lnTo>
                  <a:lnTo>
                    <a:pt x="1111723" y="1272060"/>
                  </a:lnTo>
                  <a:lnTo>
                    <a:pt x="1089151" y="1293248"/>
                  </a:lnTo>
                  <a:lnTo>
                    <a:pt x="1071335" y="1286762"/>
                  </a:lnTo>
                  <a:lnTo>
                    <a:pt x="1060006" y="1298869"/>
                  </a:lnTo>
                  <a:lnTo>
                    <a:pt x="1057325" y="1289096"/>
                  </a:lnTo>
                  <a:lnTo>
                    <a:pt x="1045650" y="1292988"/>
                  </a:lnTo>
                  <a:lnTo>
                    <a:pt x="1036051" y="1286156"/>
                  </a:lnTo>
                  <a:lnTo>
                    <a:pt x="1026451" y="1310198"/>
                  </a:lnTo>
                  <a:lnTo>
                    <a:pt x="978108" y="1306739"/>
                  </a:lnTo>
                  <a:lnTo>
                    <a:pt x="981135" y="1311928"/>
                  </a:lnTo>
                  <a:lnTo>
                    <a:pt x="952769" y="1328619"/>
                  </a:lnTo>
                  <a:lnTo>
                    <a:pt x="920598" y="1326630"/>
                  </a:lnTo>
                  <a:lnTo>
                    <a:pt x="922587" y="1336229"/>
                  </a:lnTo>
                  <a:lnTo>
                    <a:pt x="897680" y="1361482"/>
                  </a:lnTo>
                  <a:lnTo>
                    <a:pt x="906242" y="1390540"/>
                  </a:lnTo>
                  <a:lnTo>
                    <a:pt x="890243" y="1399015"/>
                  </a:lnTo>
                  <a:lnTo>
                    <a:pt x="888254" y="1411381"/>
                  </a:lnTo>
                  <a:lnTo>
                    <a:pt x="874330" y="1415879"/>
                  </a:lnTo>
                  <a:lnTo>
                    <a:pt x="879173" y="1441823"/>
                  </a:lnTo>
                  <a:lnTo>
                    <a:pt x="892751" y="1441650"/>
                  </a:lnTo>
                  <a:lnTo>
                    <a:pt x="897507" y="1451855"/>
                  </a:lnTo>
                  <a:lnTo>
                    <a:pt x="888859" y="1462060"/>
                  </a:lnTo>
                  <a:lnTo>
                    <a:pt x="895086" y="1481345"/>
                  </a:lnTo>
                  <a:lnTo>
                    <a:pt x="887648" y="1484978"/>
                  </a:lnTo>
                  <a:lnTo>
                    <a:pt x="899842" y="1496047"/>
                  </a:lnTo>
                  <a:lnTo>
                    <a:pt x="900707" y="1533148"/>
                  </a:lnTo>
                  <a:lnTo>
                    <a:pt x="873552" y="1540585"/>
                  </a:lnTo>
                  <a:lnTo>
                    <a:pt x="887216" y="1571892"/>
                  </a:lnTo>
                  <a:lnTo>
                    <a:pt x="883584" y="1589102"/>
                  </a:lnTo>
                  <a:lnTo>
                    <a:pt x="897075" y="1596193"/>
                  </a:lnTo>
                  <a:lnTo>
                    <a:pt x="902610" y="1614008"/>
                  </a:lnTo>
                  <a:lnTo>
                    <a:pt x="904945" y="1634158"/>
                  </a:lnTo>
                  <a:lnTo>
                    <a:pt x="895778" y="1656211"/>
                  </a:lnTo>
                  <a:lnTo>
                    <a:pt x="888340" y="1656038"/>
                  </a:lnTo>
                  <a:lnTo>
                    <a:pt x="888513" y="1663216"/>
                  </a:lnTo>
                  <a:lnTo>
                    <a:pt x="909615" y="1662092"/>
                  </a:lnTo>
                  <a:lnTo>
                    <a:pt x="900361" y="1697982"/>
                  </a:lnTo>
                  <a:lnTo>
                    <a:pt x="924403" y="1706803"/>
                  </a:lnTo>
                  <a:lnTo>
                    <a:pt x="923106" y="1714587"/>
                  </a:lnTo>
                  <a:lnTo>
                    <a:pt x="912295" y="1715624"/>
                  </a:lnTo>
                  <a:lnTo>
                    <a:pt x="919560" y="1731450"/>
                  </a:lnTo>
                  <a:lnTo>
                    <a:pt x="944034" y="1735256"/>
                  </a:lnTo>
                  <a:lnTo>
                    <a:pt x="948358" y="1743904"/>
                  </a:lnTo>
                  <a:lnTo>
                    <a:pt x="948358" y="1743904"/>
                  </a:lnTo>
                  <a:lnTo>
                    <a:pt x="930024" y="1789393"/>
                  </a:lnTo>
                  <a:lnTo>
                    <a:pt x="950348" y="1788010"/>
                  </a:lnTo>
                  <a:lnTo>
                    <a:pt x="952683" y="1804873"/>
                  </a:lnTo>
                  <a:lnTo>
                    <a:pt x="927689" y="1836526"/>
                  </a:lnTo>
                  <a:lnTo>
                    <a:pt x="919474" y="1855119"/>
                  </a:lnTo>
                  <a:lnTo>
                    <a:pt x="924922" y="1861692"/>
                  </a:lnTo>
                  <a:lnTo>
                    <a:pt x="911171" y="1875788"/>
                  </a:lnTo>
                  <a:lnTo>
                    <a:pt x="910739" y="1856503"/>
                  </a:lnTo>
                  <a:lnTo>
                    <a:pt x="898199" y="1857541"/>
                  </a:lnTo>
                  <a:lnTo>
                    <a:pt x="894048" y="1843790"/>
                  </a:lnTo>
                  <a:lnTo>
                    <a:pt x="884016" y="1857541"/>
                  </a:lnTo>
                  <a:lnTo>
                    <a:pt x="842937" y="1842233"/>
                  </a:lnTo>
                  <a:lnTo>
                    <a:pt x="802204" y="1851228"/>
                  </a:lnTo>
                  <a:lnTo>
                    <a:pt x="796497" y="1830472"/>
                  </a:lnTo>
                  <a:lnTo>
                    <a:pt x="776173" y="1828396"/>
                  </a:lnTo>
                  <a:lnTo>
                    <a:pt x="776346" y="1803403"/>
                  </a:lnTo>
                  <a:lnTo>
                    <a:pt x="761817" y="1794150"/>
                  </a:lnTo>
                  <a:lnTo>
                    <a:pt x="745472" y="1798387"/>
                  </a:lnTo>
                  <a:lnTo>
                    <a:pt x="732500" y="1774605"/>
                  </a:lnTo>
                  <a:lnTo>
                    <a:pt x="681562" y="1781005"/>
                  </a:lnTo>
                  <a:lnTo>
                    <a:pt x="668763" y="1775988"/>
                  </a:lnTo>
                  <a:lnTo>
                    <a:pt x="659856" y="1785847"/>
                  </a:lnTo>
                  <a:lnTo>
                    <a:pt x="645326" y="1763535"/>
                  </a:lnTo>
                  <a:lnTo>
                    <a:pt x="627857" y="1760681"/>
                  </a:lnTo>
                  <a:lnTo>
                    <a:pt x="626560" y="1741396"/>
                  </a:lnTo>
                  <a:lnTo>
                    <a:pt x="610215" y="1725397"/>
                  </a:lnTo>
                  <a:lnTo>
                    <a:pt x="592919" y="1724618"/>
                  </a:lnTo>
                  <a:lnTo>
                    <a:pt x="581936" y="1737072"/>
                  </a:lnTo>
                  <a:lnTo>
                    <a:pt x="576141" y="1724791"/>
                  </a:lnTo>
                  <a:lnTo>
                    <a:pt x="556942" y="1718824"/>
                  </a:lnTo>
                  <a:lnTo>
                    <a:pt x="541116" y="1732575"/>
                  </a:lnTo>
                  <a:lnTo>
                    <a:pt x="509031" y="1732921"/>
                  </a:lnTo>
                  <a:lnTo>
                    <a:pt x="495800" y="1722543"/>
                  </a:lnTo>
                  <a:lnTo>
                    <a:pt x="498740" y="1709830"/>
                  </a:lnTo>
                  <a:lnTo>
                    <a:pt x="490351" y="1693917"/>
                  </a:lnTo>
                  <a:lnTo>
                    <a:pt x="500729" y="1691582"/>
                  </a:lnTo>
                  <a:lnTo>
                    <a:pt x="509204" y="1677313"/>
                  </a:lnTo>
                  <a:lnTo>
                    <a:pt x="501248" y="1673508"/>
                  </a:lnTo>
                  <a:lnTo>
                    <a:pt x="500816" y="1653876"/>
                  </a:lnTo>
                  <a:lnTo>
                    <a:pt x="491043" y="1654136"/>
                  </a:lnTo>
                  <a:lnTo>
                    <a:pt x="486287" y="1638915"/>
                  </a:lnTo>
                  <a:lnTo>
                    <a:pt x="457575" y="1643672"/>
                  </a:lnTo>
                  <a:lnTo>
                    <a:pt x="457229" y="1632083"/>
                  </a:lnTo>
                  <a:lnTo>
                    <a:pt x="443738" y="1629229"/>
                  </a:lnTo>
                  <a:lnTo>
                    <a:pt x="451435" y="1607695"/>
                  </a:lnTo>
                  <a:lnTo>
                    <a:pt x="460775" y="1615133"/>
                  </a:lnTo>
                  <a:lnTo>
                    <a:pt x="471498" y="1609079"/>
                  </a:lnTo>
                  <a:lnTo>
                    <a:pt x="494762" y="1567308"/>
                  </a:lnTo>
                  <a:lnTo>
                    <a:pt x="504102" y="1562898"/>
                  </a:lnTo>
                  <a:lnTo>
                    <a:pt x="470806" y="1530899"/>
                  </a:lnTo>
                  <a:lnTo>
                    <a:pt x="477552" y="1522597"/>
                  </a:lnTo>
                  <a:lnTo>
                    <a:pt x="462072" y="1520003"/>
                  </a:lnTo>
                  <a:lnTo>
                    <a:pt x="460342" y="1487832"/>
                  </a:lnTo>
                  <a:lnTo>
                    <a:pt x="431544" y="1483940"/>
                  </a:lnTo>
                  <a:lnTo>
                    <a:pt x="417707" y="1461973"/>
                  </a:lnTo>
                  <a:lnTo>
                    <a:pt x="378098" y="1474081"/>
                  </a:lnTo>
                  <a:lnTo>
                    <a:pt x="377579" y="1465865"/>
                  </a:lnTo>
                  <a:lnTo>
                    <a:pt x="362964" y="1459206"/>
                  </a:lnTo>
                  <a:lnTo>
                    <a:pt x="346186" y="1468114"/>
                  </a:lnTo>
                  <a:lnTo>
                    <a:pt x="319550" y="1468200"/>
                  </a:lnTo>
                  <a:lnTo>
                    <a:pt x="275185" y="1444677"/>
                  </a:lnTo>
                  <a:lnTo>
                    <a:pt x="268612" y="1452893"/>
                  </a:lnTo>
                  <a:lnTo>
                    <a:pt x="236874" y="1455314"/>
                  </a:lnTo>
                  <a:lnTo>
                    <a:pt x="247165" y="1448742"/>
                  </a:lnTo>
                  <a:lnTo>
                    <a:pt x="222604" y="1442429"/>
                  </a:lnTo>
                  <a:lnTo>
                    <a:pt x="220701" y="1415619"/>
                  </a:lnTo>
                  <a:lnTo>
                    <a:pt x="220701" y="1415619"/>
                  </a:lnTo>
                  <a:lnTo>
                    <a:pt x="220269" y="1412852"/>
                  </a:lnTo>
                  <a:lnTo>
                    <a:pt x="220269" y="1412852"/>
                  </a:lnTo>
                  <a:lnTo>
                    <a:pt x="226150" y="1398323"/>
                  </a:lnTo>
                  <a:lnTo>
                    <a:pt x="200032" y="1364768"/>
                  </a:lnTo>
                  <a:lnTo>
                    <a:pt x="211361" y="1349634"/>
                  </a:lnTo>
                  <a:lnTo>
                    <a:pt x="192162" y="1332424"/>
                  </a:lnTo>
                  <a:lnTo>
                    <a:pt x="183947" y="1334932"/>
                  </a:lnTo>
                  <a:lnTo>
                    <a:pt x="183947" y="1334932"/>
                  </a:lnTo>
                  <a:lnTo>
                    <a:pt x="184206" y="1329656"/>
                  </a:lnTo>
                  <a:lnTo>
                    <a:pt x="184206" y="1329656"/>
                  </a:lnTo>
                  <a:lnTo>
                    <a:pt x="181266" y="1313657"/>
                  </a:lnTo>
                  <a:lnTo>
                    <a:pt x="181266" y="1313657"/>
                  </a:lnTo>
                  <a:lnTo>
                    <a:pt x="178325" y="1313657"/>
                  </a:lnTo>
                  <a:lnTo>
                    <a:pt x="178325" y="1313657"/>
                  </a:lnTo>
                  <a:lnTo>
                    <a:pt x="182822" y="1292815"/>
                  </a:lnTo>
                  <a:lnTo>
                    <a:pt x="202281" y="1302155"/>
                  </a:lnTo>
                  <a:lnTo>
                    <a:pt x="205999" y="1292123"/>
                  </a:lnTo>
                  <a:lnTo>
                    <a:pt x="193633" y="1285205"/>
                  </a:lnTo>
                  <a:lnTo>
                    <a:pt x="197697" y="1278546"/>
                  </a:lnTo>
                  <a:lnTo>
                    <a:pt x="177980" y="1283908"/>
                  </a:lnTo>
                  <a:lnTo>
                    <a:pt x="161980" y="1265227"/>
                  </a:lnTo>
                  <a:lnTo>
                    <a:pt x="141138" y="1274049"/>
                  </a:lnTo>
                  <a:lnTo>
                    <a:pt x="137074" y="1259693"/>
                  </a:lnTo>
                  <a:lnTo>
                    <a:pt x="111475" y="1250958"/>
                  </a:lnTo>
                  <a:lnTo>
                    <a:pt x="105594" y="1257704"/>
                  </a:lnTo>
                  <a:lnTo>
                    <a:pt x="76190" y="1257444"/>
                  </a:lnTo>
                  <a:lnTo>
                    <a:pt x="76190" y="1257444"/>
                  </a:lnTo>
                  <a:lnTo>
                    <a:pt x="59327" y="1234094"/>
                  </a:lnTo>
                  <a:lnTo>
                    <a:pt x="58981" y="1196907"/>
                  </a:lnTo>
                  <a:lnTo>
                    <a:pt x="39003" y="1174681"/>
                  </a:lnTo>
                  <a:lnTo>
                    <a:pt x="36322" y="1154790"/>
                  </a:lnTo>
                  <a:lnTo>
                    <a:pt x="15740" y="1144672"/>
                  </a:lnTo>
                  <a:lnTo>
                    <a:pt x="6746" y="1106966"/>
                  </a:lnTo>
                  <a:lnTo>
                    <a:pt x="13837" y="1084913"/>
                  </a:lnTo>
                  <a:lnTo>
                    <a:pt x="6659" y="1081800"/>
                  </a:lnTo>
                  <a:lnTo>
                    <a:pt x="8562" y="1073584"/>
                  </a:lnTo>
                  <a:lnTo>
                    <a:pt x="39090" y="1053607"/>
                  </a:lnTo>
                  <a:lnTo>
                    <a:pt x="48257" y="1036137"/>
                  </a:lnTo>
                  <a:lnTo>
                    <a:pt x="47738" y="1020225"/>
                  </a:lnTo>
                  <a:lnTo>
                    <a:pt x="28712" y="1009241"/>
                  </a:lnTo>
                  <a:lnTo>
                    <a:pt x="28020" y="993761"/>
                  </a:lnTo>
                  <a:lnTo>
                    <a:pt x="48949" y="976551"/>
                  </a:lnTo>
                  <a:lnTo>
                    <a:pt x="32604" y="976292"/>
                  </a:lnTo>
                  <a:lnTo>
                    <a:pt x="24215" y="958996"/>
                  </a:lnTo>
                  <a:lnTo>
                    <a:pt x="12626" y="961417"/>
                  </a:lnTo>
                  <a:lnTo>
                    <a:pt x="0" y="934694"/>
                  </a:lnTo>
                  <a:lnTo>
                    <a:pt x="17729" y="925441"/>
                  </a:lnTo>
                  <a:lnTo>
                    <a:pt x="20669" y="932532"/>
                  </a:lnTo>
                  <a:lnTo>
                    <a:pt x="34333" y="930889"/>
                  </a:lnTo>
                  <a:lnTo>
                    <a:pt x="51716" y="915495"/>
                  </a:lnTo>
                  <a:lnTo>
                    <a:pt x="47652" y="901918"/>
                  </a:lnTo>
                  <a:lnTo>
                    <a:pt x="76104" y="894134"/>
                  </a:lnTo>
                  <a:lnTo>
                    <a:pt x="147192" y="896988"/>
                  </a:lnTo>
                  <a:lnTo>
                    <a:pt x="177028" y="885227"/>
                  </a:lnTo>
                  <a:lnTo>
                    <a:pt x="222431" y="887994"/>
                  </a:lnTo>
                  <a:lnTo>
                    <a:pt x="225717" y="861963"/>
                  </a:lnTo>
                  <a:lnTo>
                    <a:pt x="207989" y="854180"/>
                  </a:lnTo>
                  <a:lnTo>
                    <a:pt x="210064" y="846569"/>
                  </a:lnTo>
                  <a:lnTo>
                    <a:pt x="229177" y="844494"/>
                  </a:lnTo>
                  <a:lnTo>
                    <a:pt x="261261" y="818809"/>
                  </a:lnTo>
                  <a:lnTo>
                    <a:pt x="261261" y="818809"/>
                  </a:lnTo>
                  <a:lnTo>
                    <a:pt x="266018" y="818809"/>
                  </a:lnTo>
                  <a:lnTo>
                    <a:pt x="266018" y="818809"/>
                  </a:lnTo>
                  <a:lnTo>
                    <a:pt x="274320" y="784130"/>
                  </a:lnTo>
                  <a:lnTo>
                    <a:pt x="251835" y="779719"/>
                  </a:lnTo>
                  <a:lnTo>
                    <a:pt x="248635" y="761299"/>
                  </a:lnTo>
                  <a:lnTo>
                    <a:pt x="257456" y="749451"/>
                  </a:lnTo>
                  <a:lnTo>
                    <a:pt x="282795" y="742100"/>
                  </a:lnTo>
                  <a:lnTo>
                    <a:pt x="288330" y="734057"/>
                  </a:lnTo>
                  <a:lnTo>
                    <a:pt x="278558" y="722728"/>
                  </a:lnTo>
                  <a:lnTo>
                    <a:pt x="278558" y="722728"/>
                  </a:lnTo>
                  <a:lnTo>
                    <a:pt x="273542" y="722728"/>
                  </a:lnTo>
                  <a:lnTo>
                    <a:pt x="273542" y="722728"/>
                  </a:lnTo>
                  <a:lnTo>
                    <a:pt x="270169" y="699983"/>
                  </a:lnTo>
                  <a:lnTo>
                    <a:pt x="256678" y="696524"/>
                  </a:lnTo>
                  <a:lnTo>
                    <a:pt x="247857" y="680784"/>
                  </a:lnTo>
                  <a:lnTo>
                    <a:pt x="261261" y="669368"/>
                  </a:lnTo>
                  <a:lnTo>
                    <a:pt x="261261" y="669368"/>
                  </a:lnTo>
                  <a:lnTo>
                    <a:pt x="261088" y="666947"/>
                  </a:lnTo>
                  <a:lnTo>
                    <a:pt x="261088" y="666947"/>
                  </a:lnTo>
                  <a:lnTo>
                    <a:pt x="232203" y="632873"/>
                  </a:lnTo>
                  <a:lnTo>
                    <a:pt x="261348" y="630452"/>
                  </a:lnTo>
                  <a:lnTo>
                    <a:pt x="279163" y="620074"/>
                  </a:lnTo>
                  <a:lnTo>
                    <a:pt x="282622" y="602951"/>
                  </a:lnTo>
                  <a:lnTo>
                    <a:pt x="260742" y="593178"/>
                  </a:lnTo>
                  <a:lnTo>
                    <a:pt x="260742" y="593178"/>
                  </a:lnTo>
                  <a:lnTo>
                    <a:pt x="255813" y="588854"/>
                  </a:lnTo>
                  <a:lnTo>
                    <a:pt x="255813" y="588854"/>
                  </a:lnTo>
                  <a:lnTo>
                    <a:pt x="249673" y="590411"/>
                  </a:lnTo>
                  <a:lnTo>
                    <a:pt x="249932" y="580033"/>
                  </a:lnTo>
                  <a:lnTo>
                    <a:pt x="205048" y="525549"/>
                  </a:lnTo>
                  <a:lnTo>
                    <a:pt x="211188" y="495800"/>
                  </a:lnTo>
                  <a:lnTo>
                    <a:pt x="228312" y="489141"/>
                  </a:lnTo>
                  <a:lnTo>
                    <a:pt x="240765" y="493638"/>
                  </a:lnTo>
                  <a:lnTo>
                    <a:pt x="240765" y="493638"/>
                  </a:lnTo>
                  <a:lnTo>
                    <a:pt x="246041" y="494243"/>
                  </a:lnTo>
                  <a:lnTo>
                    <a:pt x="246041" y="494243"/>
                  </a:lnTo>
                  <a:lnTo>
                    <a:pt x="206951" y="428949"/>
                  </a:lnTo>
                  <a:lnTo>
                    <a:pt x="208075" y="409145"/>
                  </a:lnTo>
                  <a:lnTo>
                    <a:pt x="225631" y="396086"/>
                  </a:lnTo>
                  <a:lnTo>
                    <a:pt x="228225" y="378098"/>
                  </a:lnTo>
                  <a:lnTo>
                    <a:pt x="197005" y="390724"/>
                  </a:lnTo>
                  <a:lnTo>
                    <a:pt x="154110" y="316091"/>
                  </a:lnTo>
                  <a:lnTo>
                    <a:pt x="154110" y="316091"/>
                  </a:lnTo>
                  <a:lnTo>
                    <a:pt x="154110" y="313929"/>
                  </a:lnTo>
                  <a:lnTo>
                    <a:pt x="154110" y="313929"/>
                  </a:lnTo>
                  <a:lnTo>
                    <a:pt x="146932" y="293865"/>
                  </a:lnTo>
                  <a:lnTo>
                    <a:pt x="130241" y="296113"/>
                  </a:lnTo>
                  <a:lnTo>
                    <a:pt x="127301" y="265412"/>
                  </a:lnTo>
                  <a:lnTo>
                    <a:pt x="107064" y="232636"/>
                  </a:lnTo>
                  <a:lnTo>
                    <a:pt x="113118" y="179104"/>
                  </a:lnTo>
                  <a:lnTo>
                    <a:pt x="168812" y="166650"/>
                  </a:lnTo>
                  <a:lnTo>
                    <a:pt x="176077" y="175904"/>
                  </a:lnTo>
                  <a:lnTo>
                    <a:pt x="184725" y="166823"/>
                  </a:lnTo>
                  <a:lnTo>
                    <a:pt x="208421" y="169504"/>
                  </a:lnTo>
                  <a:lnTo>
                    <a:pt x="234452" y="140706"/>
                  </a:lnTo>
                  <a:lnTo>
                    <a:pt x="236874" y="119604"/>
                  </a:lnTo>
                  <a:lnTo>
                    <a:pt x="244397" y="116145"/>
                  </a:lnTo>
                  <a:lnTo>
                    <a:pt x="296200" y="115021"/>
                  </a:lnTo>
                  <a:lnTo>
                    <a:pt x="295940" y="128425"/>
                  </a:lnTo>
                  <a:lnTo>
                    <a:pt x="327506" y="122199"/>
                  </a:lnTo>
                  <a:lnTo>
                    <a:pt x="363310" y="128771"/>
                  </a:lnTo>
                  <a:lnTo>
                    <a:pt x="373255" y="144770"/>
                  </a:lnTo>
                  <a:lnTo>
                    <a:pt x="401794" y="136122"/>
                  </a:lnTo>
                  <a:lnTo>
                    <a:pt x="404043" y="149440"/>
                  </a:lnTo>
                  <a:lnTo>
                    <a:pt x="413988" y="146327"/>
                  </a:lnTo>
                  <a:lnTo>
                    <a:pt x="464407" y="122112"/>
                  </a:lnTo>
                  <a:lnTo>
                    <a:pt x="493032" y="95303"/>
                  </a:lnTo>
                  <a:lnTo>
                    <a:pt x="518199" y="89249"/>
                  </a:lnTo>
                  <a:lnTo>
                    <a:pt x="512837" y="70829"/>
                  </a:lnTo>
                  <a:lnTo>
                    <a:pt x="522004" y="29750"/>
                  </a:lnTo>
                  <a:lnTo>
                    <a:pt x="547862" y="35717"/>
                  </a:lnTo>
                  <a:lnTo>
                    <a:pt x="549678" y="23869"/>
                  </a:lnTo>
                  <a:close/>
                </a:path>
              </a:pathLst>
            </a:custGeom>
            <a:grpFill/>
            <a:ln w="8647" cap="flat">
              <a:solidFill>
                <a:schemeClr val="bg1">
                  <a:lumMod val="50000"/>
                </a:schemeClr>
              </a:solid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2BE9A74-7686-0C29-DDFB-1019AF3AB024}"/>
                </a:ext>
              </a:extLst>
            </p:cNvPr>
            <p:cNvSpPr/>
            <p:nvPr/>
          </p:nvSpPr>
          <p:spPr>
            <a:xfrm>
              <a:off x="4895675" y="2423"/>
              <a:ext cx="1671950" cy="1596884"/>
            </a:xfrm>
            <a:custGeom>
              <a:avLst/>
              <a:gdLst>
                <a:gd name="connsiteX0" fmla="*/ 232549 w 1671950"/>
                <a:gd name="connsiteY0" fmla="*/ 937289 h 1596884"/>
                <a:gd name="connsiteX1" fmla="*/ 220788 w 1671950"/>
                <a:gd name="connsiteY1" fmla="*/ 945764 h 1596884"/>
                <a:gd name="connsiteX2" fmla="*/ 231511 w 1671950"/>
                <a:gd name="connsiteY2" fmla="*/ 947148 h 1596884"/>
                <a:gd name="connsiteX3" fmla="*/ 226150 w 1671950"/>
                <a:gd name="connsiteY3" fmla="*/ 960898 h 1596884"/>
                <a:gd name="connsiteX4" fmla="*/ 216204 w 1671950"/>
                <a:gd name="connsiteY4" fmla="*/ 946542 h 1596884"/>
                <a:gd name="connsiteX5" fmla="*/ 223901 w 1671950"/>
                <a:gd name="connsiteY5" fmla="*/ 934867 h 1596884"/>
                <a:gd name="connsiteX6" fmla="*/ 232549 w 1671950"/>
                <a:gd name="connsiteY6" fmla="*/ 937289 h 1596884"/>
                <a:gd name="connsiteX7" fmla="*/ 111388 w 1671950"/>
                <a:gd name="connsiteY7" fmla="*/ 575882 h 1596884"/>
                <a:gd name="connsiteX8" fmla="*/ 122631 w 1671950"/>
                <a:gd name="connsiteY8" fmla="*/ 577698 h 1596884"/>
                <a:gd name="connsiteX9" fmla="*/ 120123 w 1671950"/>
                <a:gd name="connsiteY9" fmla="*/ 585049 h 1596884"/>
                <a:gd name="connsiteX10" fmla="*/ 131712 w 1671950"/>
                <a:gd name="connsiteY10" fmla="*/ 597070 h 1596884"/>
                <a:gd name="connsiteX11" fmla="*/ 114934 w 1671950"/>
                <a:gd name="connsiteY11" fmla="*/ 611512 h 1596884"/>
                <a:gd name="connsiteX12" fmla="*/ 100751 w 1671950"/>
                <a:gd name="connsiteY12" fmla="*/ 598540 h 1596884"/>
                <a:gd name="connsiteX13" fmla="*/ 91844 w 1671950"/>
                <a:gd name="connsiteY13" fmla="*/ 574412 h 1596884"/>
                <a:gd name="connsiteX14" fmla="*/ 102740 w 1671950"/>
                <a:gd name="connsiteY14" fmla="*/ 561180 h 1596884"/>
                <a:gd name="connsiteX15" fmla="*/ 111388 w 1671950"/>
                <a:gd name="connsiteY15" fmla="*/ 575882 h 1596884"/>
                <a:gd name="connsiteX16" fmla="*/ 1544131 w 1671950"/>
                <a:gd name="connsiteY16" fmla="*/ 502286 h 1596884"/>
                <a:gd name="connsiteX17" fmla="*/ 1592734 w 1671950"/>
                <a:gd name="connsiteY17" fmla="*/ 511366 h 1596884"/>
                <a:gd name="connsiteX18" fmla="*/ 1625510 w 1671950"/>
                <a:gd name="connsiteY18" fmla="*/ 527625 h 1596884"/>
                <a:gd name="connsiteX19" fmla="*/ 1671951 w 1671950"/>
                <a:gd name="connsiteY19" fmla="*/ 623966 h 1596884"/>
                <a:gd name="connsiteX20" fmla="*/ 1635455 w 1671950"/>
                <a:gd name="connsiteY20" fmla="*/ 614626 h 1596884"/>
                <a:gd name="connsiteX21" fmla="*/ 1607608 w 1671950"/>
                <a:gd name="connsiteY21" fmla="*/ 619296 h 1596884"/>
                <a:gd name="connsiteX22" fmla="*/ 1606571 w 1671950"/>
                <a:gd name="connsiteY22" fmla="*/ 612636 h 1596884"/>
                <a:gd name="connsiteX23" fmla="*/ 1625683 w 1671950"/>
                <a:gd name="connsiteY23" fmla="*/ 612636 h 1596884"/>
                <a:gd name="connsiteX24" fmla="*/ 1604322 w 1671950"/>
                <a:gd name="connsiteY24" fmla="*/ 605113 h 1596884"/>
                <a:gd name="connsiteX25" fmla="*/ 1591350 w 1671950"/>
                <a:gd name="connsiteY25" fmla="*/ 613415 h 1596884"/>
                <a:gd name="connsiteX26" fmla="*/ 1602333 w 1671950"/>
                <a:gd name="connsiteY26" fmla="*/ 618085 h 1596884"/>
                <a:gd name="connsiteX27" fmla="*/ 1597231 w 1671950"/>
                <a:gd name="connsiteY27" fmla="*/ 624225 h 1596884"/>
                <a:gd name="connsiteX28" fmla="*/ 1565492 w 1671950"/>
                <a:gd name="connsiteY28" fmla="*/ 623620 h 1596884"/>
                <a:gd name="connsiteX29" fmla="*/ 1551395 w 1671950"/>
                <a:gd name="connsiteY29" fmla="*/ 616788 h 1596884"/>
                <a:gd name="connsiteX30" fmla="*/ 1555287 w 1671950"/>
                <a:gd name="connsiteY30" fmla="*/ 595254 h 1596884"/>
                <a:gd name="connsiteX31" fmla="*/ 1547071 w 1671950"/>
                <a:gd name="connsiteY31" fmla="*/ 580811 h 1596884"/>
                <a:gd name="connsiteX32" fmla="*/ 1534618 w 1671950"/>
                <a:gd name="connsiteY32" fmla="*/ 576660 h 1596884"/>
                <a:gd name="connsiteX33" fmla="*/ 1511527 w 1671950"/>
                <a:gd name="connsiteY33" fmla="*/ 585135 h 1596884"/>
                <a:gd name="connsiteX34" fmla="*/ 1525191 w 1671950"/>
                <a:gd name="connsiteY34" fmla="*/ 598972 h 1596884"/>
                <a:gd name="connsiteX35" fmla="*/ 1503485 w 1671950"/>
                <a:gd name="connsiteY35" fmla="*/ 586000 h 1596884"/>
                <a:gd name="connsiteX36" fmla="*/ 1504349 w 1671950"/>
                <a:gd name="connsiteY36" fmla="*/ 547170 h 1596884"/>
                <a:gd name="connsiteX37" fmla="*/ 1514900 w 1671950"/>
                <a:gd name="connsiteY37" fmla="*/ 522868 h 1596884"/>
                <a:gd name="connsiteX38" fmla="*/ 1532196 w 1671950"/>
                <a:gd name="connsiteY38" fmla="*/ 500210 h 1596884"/>
                <a:gd name="connsiteX39" fmla="*/ 1544131 w 1671950"/>
                <a:gd name="connsiteY39" fmla="*/ 502286 h 1596884"/>
                <a:gd name="connsiteX40" fmla="*/ 116145 w 1671950"/>
                <a:gd name="connsiteY40" fmla="*/ 499778 h 1596884"/>
                <a:gd name="connsiteX41" fmla="*/ 108275 w 1671950"/>
                <a:gd name="connsiteY41" fmla="*/ 536792 h 1596884"/>
                <a:gd name="connsiteX42" fmla="*/ 98157 w 1671950"/>
                <a:gd name="connsiteY42" fmla="*/ 491389 h 1596884"/>
                <a:gd name="connsiteX43" fmla="*/ 116145 w 1671950"/>
                <a:gd name="connsiteY43" fmla="*/ 499778 h 1596884"/>
                <a:gd name="connsiteX44" fmla="*/ 295249 w 1671950"/>
                <a:gd name="connsiteY44" fmla="*/ 481790 h 1596884"/>
                <a:gd name="connsiteX45" fmla="*/ 306145 w 1671950"/>
                <a:gd name="connsiteY45" fmla="*/ 487411 h 1596884"/>
                <a:gd name="connsiteX46" fmla="*/ 298275 w 1671950"/>
                <a:gd name="connsiteY46" fmla="*/ 491303 h 1596884"/>
                <a:gd name="connsiteX47" fmla="*/ 280287 w 1671950"/>
                <a:gd name="connsiteY47" fmla="*/ 483000 h 1596884"/>
                <a:gd name="connsiteX48" fmla="*/ 295249 w 1671950"/>
                <a:gd name="connsiteY48" fmla="*/ 481790 h 1596884"/>
                <a:gd name="connsiteX49" fmla="*/ 233933 w 1671950"/>
                <a:gd name="connsiteY49" fmla="*/ 476774 h 1596884"/>
                <a:gd name="connsiteX50" fmla="*/ 230560 w 1671950"/>
                <a:gd name="connsiteY50" fmla="*/ 506869 h 1596884"/>
                <a:gd name="connsiteX51" fmla="*/ 220355 w 1671950"/>
                <a:gd name="connsiteY51" fmla="*/ 511885 h 1596884"/>
                <a:gd name="connsiteX52" fmla="*/ 228831 w 1671950"/>
                <a:gd name="connsiteY52" fmla="*/ 514307 h 1596884"/>
                <a:gd name="connsiteX53" fmla="*/ 225198 w 1671950"/>
                <a:gd name="connsiteY53" fmla="*/ 522090 h 1596884"/>
                <a:gd name="connsiteX54" fmla="*/ 232463 w 1671950"/>
                <a:gd name="connsiteY54" fmla="*/ 530825 h 1596884"/>
                <a:gd name="connsiteX55" fmla="*/ 224593 w 1671950"/>
                <a:gd name="connsiteY55" fmla="*/ 523560 h 1596884"/>
                <a:gd name="connsiteX56" fmla="*/ 214648 w 1671950"/>
                <a:gd name="connsiteY56" fmla="*/ 537484 h 1596884"/>
                <a:gd name="connsiteX57" fmla="*/ 185849 w 1671950"/>
                <a:gd name="connsiteY57" fmla="*/ 540597 h 1596884"/>
                <a:gd name="connsiteX58" fmla="*/ 170455 w 1671950"/>
                <a:gd name="connsiteY58" fmla="*/ 520966 h 1596884"/>
                <a:gd name="connsiteX59" fmla="*/ 169937 w 1671950"/>
                <a:gd name="connsiteY59" fmla="*/ 501594 h 1596884"/>
                <a:gd name="connsiteX60" fmla="*/ 233933 w 1671950"/>
                <a:gd name="connsiteY60" fmla="*/ 476774 h 1596884"/>
                <a:gd name="connsiteX61" fmla="*/ 151343 w 1671950"/>
                <a:gd name="connsiteY61" fmla="*/ 456969 h 1596884"/>
                <a:gd name="connsiteX62" fmla="*/ 162326 w 1671950"/>
                <a:gd name="connsiteY62" fmla="*/ 476255 h 1596884"/>
                <a:gd name="connsiteX63" fmla="*/ 148057 w 1671950"/>
                <a:gd name="connsiteY63" fmla="*/ 477379 h 1596884"/>
                <a:gd name="connsiteX64" fmla="*/ 126090 w 1671950"/>
                <a:gd name="connsiteY64" fmla="*/ 458613 h 1596884"/>
                <a:gd name="connsiteX65" fmla="*/ 151343 w 1671950"/>
                <a:gd name="connsiteY65" fmla="*/ 456969 h 1596884"/>
                <a:gd name="connsiteX66" fmla="*/ 251402 w 1671950"/>
                <a:gd name="connsiteY66" fmla="*/ 398854 h 1596884"/>
                <a:gd name="connsiteX67" fmla="*/ 246646 w 1671950"/>
                <a:gd name="connsiteY67" fmla="*/ 410096 h 1596884"/>
                <a:gd name="connsiteX68" fmla="*/ 236960 w 1671950"/>
                <a:gd name="connsiteY68" fmla="*/ 407242 h 1596884"/>
                <a:gd name="connsiteX69" fmla="*/ 239814 w 1671950"/>
                <a:gd name="connsiteY69" fmla="*/ 399113 h 1596884"/>
                <a:gd name="connsiteX70" fmla="*/ 251402 w 1671950"/>
                <a:gd name="connsiteY70" fmla="*/ 398854 h 1596884"/>
                <a:gd name="connsiteX71" fmla="*/ 211015 w 1671950"/>
                <a:gd name="connsiteY71" fmla="*/ 381471 h 1596884"/>
                <a:gd name="connsiteX72" fmla="*/ 202194 w 1671950"/>
                <a:gd name="connsiteY72" fmla="*/ 399027 h 1596884"/>
                <a:gd name="connsiteX73" fmla="*/ 167601 w 1671950"/>
                <a:gd name="connsiteY73" fmla="*/ 404216 h 1596884"/>
                <a:gd name="connsiteX74" fmla="*/ 147538 w 1671950"/>
                <a:gd name="connsiteY74" fmla="*/ 419955 h 1596884"/>
                <a:gd name="connsiteX75" fmla="*/ 137506 w 1671950"/>
                <a:gd name="connsiteY75" fmla="*/ 412258 h 1596884"/>
                <a:gd name="connsiteX76" fmla="*/ 143992 w 1671950"/>
                <a:gd name="connsiteY76" fmla="*/ 402313 h 1596884"/>
                <a:gd name="connsiteX77" fmla="*/ 196573 w 1671950"/>
                <a:gd name="connsiteY77" fmla="*/ 389773 h 1596884"/>
                <a:gd name="connsiteX78" fmla="*/ 211275 w 1671950"/>
                <a:gd name="connsiteY78" fmla="*/ 375850 h 1596884"/>
                <a:gd name="connsiteX79" fmla="*/ 211015 w 1671950"/>
                <a:gd name="connsiteY79" fmla="*/ 381471 h 1596884"/>
                <a:gd name="connsiteX80" fmla="*/ 242581 w 1671950"/>
                <a:gd name="connsiteY80" fmla="*/ 355786 h 1596884"/>
                <a:gd name="connsiteX81" fmla="*/ 235836 w 1671950"/>
                <a:gd name="connsiteY81" fmla="*/ 368758 h 1596884"/>
                <a:gd name="connsiteX82" fmla="*/ 220961 w 1671950"/>
                <a:gd name="connsiteY82" fmla="*/ 367028 h 1596884"/>
                <a:gd name="connsiteX83" fmla="*/ 236873 w 1671950"/>
                <a:gd name="connsiteY83" fmla="*/ 347743 h 1596884"/>
                <a:gd name="connsiteX84" fmla="*/ 242581 w 1671950"/>
                <a:gd name="connsiteY84" fmla="*/ 355786 h 1596884"/>
                <a:gd name="connsiteX85" fmla="*/ 56386 w 1671950"/>
                <a:gd name="connsiteY85" fmla="*/ 399373 h 1596884"/>
                <a:gd name="connsiteX86" fmla="*/ 55435 w 1671950"/>
                <a:gd name="connsiteY86" fmla="*/ 407156 h 1596884"/>
                <a:gd name="connsiteX87" fmla="*/ 66937 w 1671950"/>
                <a:gd name="connsiteY87" fmla="*/ 410442 h 1596884"/>
                <a:gd name="connsiteX88" fmla="*/ 56213 w 1671950"/>
                <a:gd name="connsiteY88" fmla="*/ 415026 h 1596884"/>
                <a:gd name="connsiteX89" fmla="*/ 64515 w 1671950"/>
                <a:gd name="connsiteY89" fmla="*/ 422809 h 1596884"/>
                <a:gd name="connsiteX90" fmla="*/ 43587 w 1671950"/>
                <a:gd name="connsiteY90" fmla="*/ 426701 h 1596884"/>
                <a:gd name="connsiteX91" fmla="*/ 5102 w 1671950"/>
                <a:gd name="connsiteY91" fmla="*/ 373082 h 1596884"/>
                <a:gd name="connsiteX92" fmla="*/ 43760 w 1671950"/>
                <a:gd name="connsiteY92" fmla="*/ 328544 h 1596884"/>
                <a:gd name="connsiteX93" fmla="*/ 31912 w 1671950"/>
                <a:gd name="connsiteY93" fmla="*/ 352154 h 1596884"/>
                <a:gd name="connsiteX94" fmla="*/ 44624 w 1671950"/>
                <a:gd name="connsiteY94" fmla="*/ 389514 h 1596884"/>
                <a:gd name="connsiteX95" fmla="*/ 56386 w 1671950"/>
                <a:gd name="connsiteY95" fmla="*/ 399373 h 1596884"/>
                <a:gd name="connsiteX96" fmla="*/ 134911 w 1671950"/>
                <a:gd name="connsiteY96" fmla="*/ 288244 h 1596884"/>
                <a:gd name="connsiteX97" fmla="*/ 168726 w 1671950"/>
                <a:gd name="connsiteY97" fmla="*/ 298275 h 1596884"/>
                <a:gd name="connsiteX98" fmla="*/ 166650 w 1671950"/>
                <a:gd name="connsiteY98" fmla="*/ 314015 h 1596884"/>
                <a:gd name="connsiteX99" fmla="*/ 175558 w 1671950"/>
                <a:gd name="connsiteY99" fmla="*/ 324133 h 1596884"/>
                <a:gd name="connsiteX100" fmla="*/ 157916 w 1671950"/>
                <a:gd name="connsiteY100" fmla="*/ 361407 h 1596884"/>
                <a:gd name="connsiteX101" fmla="*/ 112167 w 1671950"/>
                <a:gd name="connsiteY101" fmla="*/ 360975 h 1596884"/>
                <a:gd name="connsiteX102" fmla="*/ 65294 w 1671950"/>
                <a:gd name="connsiteY102" fmla="*/ 340479 h 1596884"/>
                <a:gd name="connsiteX103" fmla="*/ 63218 w 1671950"/>
                <a:gd name="connsiteY103" fmla="*/ 323528 h 1596884"/>
                <a:gd name="connsiteX104" fmla="*/ 80947 w 1671950"/>
                <a:gd name="connsiteY104" fmla="*/ 296978 h 1596884"/>
                <a:gd name="connsiteX105" fmla="*/ 134911 w 1671950"/>
                <a:gd name="connsiteY105" fmla="*/ 288244 h 1596884"/>
                <a:gd name="connsiteX106" fmla="*/ 86741 w 1671950"/>
                <a:gd name="connsiteY106" fmla="*/ 6313 h 1596884"/>
                <a:gd name="connsiteX107" fmla="*/ 102048 w 1671950"/>
                <a:gd name="connsiteY107" fmla="*/ 11502 h 1596884"/>
                <a:gd name="connsiteX108" fmla="*/ 63737 w 1671950"/>
                <a:gd name="connsiteY108" fmla="*/ 12713 h 1596884"/>
                <a:gd name="connsiteX109" fmla="*/ 66245 w 1671950"/>
                <a:gd name="connsiteY109" fmla="*/ 21361 h 1596884"/>
                <a:gd name="connsiteX110" fmla="*/ 81033 w 1671950"/>
                <a:gd name="connsiteY110" fmla="*/ 23264 h 1596884"/>
                <a:gd name="connsiteX111" fmla="*/ 88038 w 1671950"/>
                <a:gd name="connsiteY111" fmla="*/ 41079 h 1596884"/>
                <a:gd name="connsiteX112" fmla="*/ 56040 w 1671950"/>
                <a:gd name="connsiteY112" fmla="*/ 57683 h 1596884"/>
                <a:gd name="connsiteX113" fmla="*/ 39955 w 1671950"/>
                <a:gd name="connsiteY113" fmla="*/ 86136 h 1596884"/>
                <a:gd name="connsiteX114" fmla="*/ 49554 w 1671950"/>
                <a:gd name="connsiteY114" fmla="*/ 151689 h 1596884"/>
                <a:gd name="connsiteX115" fmla="*/ 80514 w 1671950"/>
                <a:gd name="connsiteY115" fmla="*/ 171753 h 1596884"/>
                <a:gd name="connsiteX116" fmla="*/ 176250 w 1671950"/>
                <a:gd name="connsiteY116" fmla="*/ 162672 h 1596884"/>
                <a:gd name="connsiteX117" fmla="*/ 195189 w 1671950"/>
                <a:gd name="connsiteY117" fmla="*/ 151775 h 1596884"/>
                <a:gd name="connsiteX118" fmla="*/ 195189 w 1671950"/>
                <a:gd name="connsiteY118" fmla="*/ 139754 h 1596884"/>
                <a:gd name="connsiteX119" fmla="*/ 219750 w 1671950"/>
                <a:gd name="connsiteY119" fmla="*/ 139063 h 1596884"/>
                <a:gd name="connsiteX120" fmla="*/ 245694 w 1671950"/>
                <a:gd name="connsiteY120" fmla="*/ 155840 h 1596884"/>
                <a:gd name="connsiteX121" fmla="*/ 272244 w 1671950"/>
                <a:gd name="connsiteY121" fmla="*/ 157310 h 1596884"/>
                <a:gd name="connsiteX122" fmla="*/ 292308 w 1671950"/>
                <a:gd name="connsiteY122" fmla="*/ 144511 h 1596884"/>
                <a:gd name="connsiteX123" fmla="*/ 318685 w 1671950"/>
                <a:gd name="connsiteY123" fmla="*/ 153332 h 1596884"/>
                <a:gd name="connsiteX124" fmla="*/ 340046 w 1671950"/>
                <a:gd name="connsiteY124" fmla="*/ 145981 h 1596884"/>
                <a:gd name="connsiteX125" fmla="*/ 367028 w 1671950"/>
                <a:gd name="connsiteY125" fmla="*/ 148143 h 1596884"/>
                <a:gd name="connsiteX126" fmla="*/ 422896 w 1671950"/>
                <a:gd name="connsiteY126" fmla="*/ 177201 h 1596884"/>
                <a:gd name="connsiteX127" fmla="*/ 476082 w 1671950"/>
                <a:gd name="connsiteY127" fmla="*/ 176250 h 1596884"/>
                <a:gd name="connsiteX128" fmla="*/ 525982 w 1671950"/>
                <a:gd name="connsiteY128" fmla="*/ 197784 h 1596884"/>
                <a:gd name="connsiteX129" fmla="*/ 533679 w 1671950"/>
                <a:gd name="connsiteY129" fmla="*/ 236355 h 1596884"/>
                <a:gd name="connsiteX130" fmla="*/ 546564 w 1671950"/>
                <a:gd name="connsiteY130" fmla="*/ 234538 h 1596884"/>
                <a:gd name="connsiteX131" fmla="*/ 558326 w 1671950"/>
                <a:gd name="connsiteY131" fmla="*/ 244743 h 1596884"/>
                <a:gd name="connsiteX132" fmla="*/ 564639 w 1671950"/>
                <a:gd name="connsiteY132" fmla="*/ 238949 h 1596884"/>
                <a:gd name="connsiteX133" fmla="*/ 585568 w 1671950"/>
                <a:gd name="connsiteY133" fmla="*/ 246040 h 1596884"/>
                <a:gd name="connsiteX134" fmla="*/ 607015 w 1671950"/>
                <a:gd name="connsiteY134" fmla="*/ 210324 h 1596884"/>
                <a:gd name="connsiteX135" fmla="*/ 621803 w 1671950"/>
                <a:gd name="connsiteY135" fmla="*/ 206172 h 1596884"/>
                <a:gd name="connsiteX136" fmla="*/ 636938 w 1671950"/>
                <a:gd name="connsiteY136" fmla="*/ 236268 h 1596884"/>
                <a:gd name="connsiteX137" fmla="*/ 636765 w 1671950"/>
                <a:gd name="connsiteY137" fmla="*/ 257110 h 1596884"/>
                <a:gd name="connsiteX138" fmla="*/ 653715 w 1671950"/>
                <a:gd name="connsiteY138" fmla="*/ 224334 h 1596884"/>
                <a:gd name="connsiteX139" fmla="*/ 671271 w 1671950"/>
                <a:gd name="connsiteY139" fmla="*/ 224507 h 1596884"/>
                <a:gd name="connsiteX140" fmla="*/ 680697 w 1671950"/>
                <a:gd name="connsiteY140" fmla="*/ 210151 h 1596884"/>
                <a:gd name="connsiteX141" fmla="*/ 711312 w 1671950"/>
                <a:gd name="connsiteY141" fmla="*/ 192249 h 1596884"/>
                <a:gd name="connsiteX142" fmla="*/ 720825 w 1671950"/>
                <a:gd name="connsiteY142" fmla="*/ 173655 h 1596884"/>
                <a:gd name="connsiteX143" fmla="*/ 734143 w 1671950"/>
                <a:gd name="connsiteY143" fmla="*/ 173136 h 1596884"/>
                <a:gd name="connsiteX144" fmla="*/ 721690 w 1671950"/>
                <a:gd name="connsiteY144" fmla="*/ 199686 h 1596884"/>
                <a:gd name="connsiteX145" fmla="*/ 730165 w 1671950"/>
                <a:gd name="connsiteY145" fmla="*/ 216983 h 1596884"/>
                <a:gd name="connsiteX146" fmla="*/ 834202 w 1671950"/>
                <a:gd name="connsiteY146" fmla="*/ 249586 h 1596884"/>
                <a:gd name="connsiteX147" fmla="*/ 867412 w 1671950"/>
                <a:gd name="connsiteY147" fmla="*/ 291184 h 1596884"/>
                <a:gd name="connsiteX148" fmla="*/ 880038 w 1671950"/>
                <a:gd name="connsiteY148" fmla="*/ 291703 h 1596884"/>
                <a:gd name="connsiteX149" fmla="*/ 890156 w 1671950"/>
                <a:gd name="connsiteY149" fmla="*/ 273628 h 1596884"/>
                <a:gd name="connsiteX150" fmla="*/ 896296 w 1671950"/>
                <a:gd name="connsiteY150" fmla="*/ 281412 h 1596884"/>
                <a:gd name="connsiteX151" fmla="*/ 896210 w 1671950"/>
                <a:gd name="connsiteY151" fmla="*/ 249240 h 1596884"/>
                <a:gd name="connsiteX152" fmla="*/ 924489 w 1671950"/>
                <a:gd name="connsiteY152" fmla="*/ 266191 h 1596884"/>
                <a:gd name="connsiteX153" fmla="*/ 941872 w 1671950"/>
                <a:gd name="connsiteY153" fmla="*/ 324306 h 1596884"/>
                <a:gd name="connsiteX154" fmla="*/ 968855 w 1671950"/>
                <a:gd name="connsiteY154" fmla="*/ 355094 h 1596884"/>
                <a:gd name="connsiteX155" fmla="*/ 967125 w 1671950"/>
                <a:gd name="connsiteY155" fmla="*/ 368412 h 1596884"/>
                <a:gd name="connsiteX156" fmla="*/ 963406 w 1671950"/>
                <a:gd name="connsiteY156" fmla="*/ 350164 h 1596884"/>
                <a:gd name="connsiteX157" fmla="*/ 947407 w 1671950"/>
                <a:gd name="connsiteY157" fmla="*/ 354316 h 1596884"/>
                <a:gd name="connsiteX158" fmla="*/ 953547 w 1671950"/>
                <a:gd name="connsiteY158" fmla="*/ 378185 h 1596884"/>
                <a:gd name="connsiteX159" fmla="*/ 967644 w 1671950"/>
                <a:gd name="connsiteY159" fmla="*/ 370574 h 1596884"/>
                <a:gd name="connsiteX160" fmla="*/ 956574 w 1671950"/>
                <a:gd name="connsiteY160" fmla="*/ 379222 h 1596884"/>
                <a:gd name="connsiteX161" fmla="*/ 967384 w 1671950"/>
                <a:gd name="connsiteY161" fmla="*/ 382336 h 1596884"/>
                <a:gd name="connsiteX162" fmla="*/ 963406 w 1671950"/>
                <a:gd name="connsiteY162" fmla="*/ 483173 h 1596884"/>
                <a:gd name="connsiteX163" fmla="*/ 928814 w 1671950"/>
                <a:gd name="connsiteY163" fmla="*/ 528490 h 1596884"/>
                <a:gd name="connsiteX164" fmla="*/ 876665 w 1671950"/>
                <a:gd name="connsiteY164" fmla="*/ 556077 h 1596884"/>
                <a:gd name="connsiteX165" fmla="*/ 856688 w 1671950"/>
                <a:gd name="connsiteY165" fmla="*/ 555991 h 1596884"/>
                <a:gd name="connsiteX166" fmla="*/ 874589 w 1671950"/>
                <a:gd name="connsiteY166" fmla="*/ 580811 h 1596884"/>
                <a:gd name="connsiteX167" fmla="*/ 900966 w 1671950"/>
                <a:gd name="connsiteY167" fmla="*/ 576660 h 1596884"/>
                <a:gd name="connsiteX168" fmla="*/ 911258 w 1671950"/>
                <a:gd name="connsiteY168" fmla="*/ 568012 h 1596884"/>
                <a:gd name="connsiteX169" fmla="*/ 906328 w 1671950"/>
                <a:gd name="connsiteY169" fmla="*/ 567147 h 1596884"/>
                <a:gd name="connsiteX170" fmla="*/ 1017890 w 1671950"/>
                <a:gd name="connsiteY170" fmla="*/ 546046 h 1596884"/>
                <a:gd name="connsiteX171" fmla="*/ 1058968 w 1671950"/>
                <a:gd name="connsiteY171" fmla="*/ 573806 h 1596884"/>
                <a:gd name="connsiteX172" fmla="*/ 1042451 w 1671950"/>
                <a:gd name="connsiteY172" fmla="*/ 593178 h 1596884"/>
                <a:gd name="connsiteX173" fmla="*/ 1053693 w 1671950"/>
                <a:gd name="connsiteY173" fmla="*/ 636246 h 1596884"/>
                <a:gd name="connsiteX174" fmla="*/ 1037521 w 1671950"/>
                <a:gd name="connsiteY174" fmla="*/ 641002 h 1596884"/>
                <a:gd name="connsiteX175" fmla="*/ 1033975 w 1671950"/>
                <a:gd name="connsiteY175" fmla="*/ 656569 h 1596884"/>
                <a:gd name="connsiteX176" fmla="*/ 1027316 w 1671950"/>
                <a:gd name="connsiteY176" fmla="*/ 655618 h 1596884"/>
                <a:gd name="connsiteX177" fmla="*/ 1035272 w 1671950"/>
                <a:gd name="connsiteY177" fmla="*/ 685454 h 1596884"/>
                <a:gd name="connsiteX178" fmla="*/ 1021954 w 1671950"/>
                <a:gd name="connsiteY178" fmla="*/ 710015 h 1596884"/>
                <a:gd name="connsiteX179" fmla="*/ 1039856 w 1671950"/>
                <a:gd name="connsiteY179" fmla="*/ 691075 h 1596884"/>
                <a:gd name="connsiteX180" fmla="*/ 1050234 w 1671950"/>
                <a:gd name="connsiteY180" fmla="*/ 694794 h 1596884"/>
                <a:gd name="connsiteX181" fmla="*/ 1041672 w 1671950"/>
                <a:gd name="connsiteY181" fmla="*/ 689865 h 1596884"/>
                <a:gd name="connsiteX182" fmla="*/ 1046429 w 1671950"/>
                <a:gd name="connsiteY182" fmla="*/ 663055 h 1596884"/>
                <a:gd name="connsiteX183" fmla="*/ 1056028 w 1671950"/>
                <a:gd name="connsiteY183" fmla="*/ 657953 h 1596884"/>
                <a:gd name="connsiteX184" fmla="*/ 1054731 w 1671950"/>
                <a:gd name="connsiteY184" fmla="*/ 646278 h 1596884"/>
                <a:gd name="connsiteX185" fmla="*/ 1073498 w 1671950"/>
                <a:gd name="connsiteY185" fmla="*/ 613242 h 1596884"/>
                <a:gd name="connsiteX186" fmla="*/ 1102901 w 1671950"/>
                <a:gd name="connsiteY186" fmla="*/ 609350 h 1596884"/>
                <a:gd name="connsiteX187" fmla="*/ 1111895 w 1671950"/>
                <a:gd name="connsiteY187" fmla="*/ 596810 h 1596884"/>
                <a:gd name="connsiteX188" fmla="*/ 1127203 w 1671950"/>
                <a:gd name="connsiteY188" fmla="*/ 592746 h 1596884"/>
                <a:gd name="connsiteX189" fmla="*/ 1167676 w 1671950"/>
                <a:gd name="connsiteY189" fmla="*/ 603815 h 1596884"/>
                <a:gd name="connsiteX190" fmla="*/ 1213338 w 1671950"/>
                <a:gd name="connsiteY190" fmla="*/ 636073 h 1596884"/>
                <a:gd name="connsiteX191" fmla="*/ 1278978 w 1671950"/>
                <a:gd name="connsiteY191" fmla="*/ 660634 h 1596884"/>
                <a:gd name="connsiteX192" fmla="*/ 1336056 w 1671950"/>
                <a:gd name="connsiteY192" fmla="*/ 716328 h 1596884"/>
                <a:gd name="connsiteX193" fmla="*/ 1383534 w 1671950"/>
                <a:gd name="connsiteY193" fmla="*/ 708977 h 1596884"/>
                <a:gd name="connsiteX194" fmla="*/ 1461281 w 1671950"/>
                <a:gd name="connsiteY194" fmla="*/ 643424 h 1596884"/>
                <a:gd name="connsiteX195" fmla="*/ 1509625 w 1671950"/>
                <a:gd name="connsiteY195" fmla="*/ 645327 h 1596884"/>
                <a:gd name="connsiteX196" fmla="*/ 1488004 w 1671950"/>
                <a:gd name="connsiteY196" fmla="*/ 649305 h 1596884"/>
                <a:gd name="connsiteX197" fmla="*/ 1513343 w 1671950"/>
                <a:gd name="connsiteY197" fmla="*/ 656483 h 1596884"/>
                <a:gd name="connsiteX198" fmla="*/ 1543180 w 1671950"/>
                <a:gd name="connsiteY198" fmla="*/ 647575 h 1596884"/>
                <a:gd name="connsiteX199" fmla="*/ 1547936 w 1671950"/>
                <a:gd name="connsiteY199" fmla="*/ 634603 h 1596884"/>
                <a:gd name="connsiteX200" fmla="*/ 1561427 w 1671950"/>
                <a:gd name="connsiteY200" fmla="*/ 628203 h 1596884"/>
                <a:gd name="connsiteX201" fmla="*/ 1559525 w 1671950"/>
                <a:gd name="connsiteY201" fmla="*/ 637197 h 1596884"/>
                <a:gd name="connsiteX202" fmla="*/ 1564627 w 1671950"/>
                <a:gd name="connsiteY202" fmla="*/ 632095 h 1596884"/>
                <a:gd name="connsiteX203" fmla="*/ 1571978 w 1671950"/>
                <a:gd name="connsiteY203" fmla="*/ 638149 h 1596884"/>
                <a:gd name="connsiteX204" fmla="*/ 1568692 w 1671950"/>
                <a:gd name="connsiteY204" fmla="*/ 652591 h 1596884"/>
                <a:gd name="connsiteX205" fmla="*/ 1541450 w 1671950"/>
                <a:gd name="connsiteY205" fmla="*/ 678276 h 1596884"/>
                <a:gd name="connsiteX206" fmla="*/ 1542834 w 1671950"/>
                <a:gd name="connsiteY206" fmla="*/ 670406 h 1596884"/>
                <a:gd name="connsiteX207" fmla="*/ 1530899 w 1671950"/>
                <a:gd name="connsiteY207" fmla="*/ 670752 h 1596884"/>
                <a:gd name="connsiteX208" fmla="*/ 1533407 w 1671950"/>
                <a:gd name="connsiteY208" fmla="*/ 678882 h 1596884"/>
                <a:gd name="connsiteX209" fmla="*/ 1539115 w 1671950"/>
                <a:gd name="connsiteY209" fmla="*/ 676719 h 1596884"/>
                <a:gd name="connsiteX210" fmla="*/ 1550704 w 1671950"/>
                <a:gd name="connsiteY210" fmla="*/ 817166 h 1596884"/>
                <a:gd name="connsiteX211" fmla="*/ 1472957 w 1671950"/>
                <a:gd name="connsiteY211" fmla="*/ 871130 h 1596884"/>
                <a:gd name="connsiteX212" fmla="*/ 1427986 w 1671950"/>
                <a:gd name="connsiteY212" fmla="*/ 923019 h 1596884"/>
                <a:gd name="connsiteX213" fmla="*/ 1400398 w 1671950"/>
                <a:gd name="connsiteY213" fmla="*/ 918955 h 1596884"/>
                <a:gd name="connsiteX214" fmla="*/ 1394344 w 1671950"/>
                <a:gd name="connsiteY214" fmla="*/ 902956 h 1596884"/>
                <a:gd name="connsiteX215" fmla="*/ 1384226 w 1671950"/>
                <a:gd name="connsiteY215" fmla="*/ 932792 h 1596884"/>
                <a:gd name="connsiteX216" fmla="*/ 1362433 w 1671950"/>
                <a:gd name="connsiteY216" fmla="*/ 957266 h 1596884"/>
                <a:gd name="connsiteX217" fmla="*/ 1380767 w 1671950"/>
                <a:gd name="connsiteY217" fmla="*/ 1004053 h 1596884"/>
                <a:gd name="connsiteX218" fmla="*/ 1427813 w 1671950"/>
                <a:gd name="connsiteY218" fmla="*/ 1010193 h 1596884"/>
                <a:gd name="connsiteX219" fmla="*/ 1435769 w 1671950"/>
                <a:gd name="connsiteY219" fmla="*/ 1022127 h 1596884"/>
                <a:gd name="connsiteX220" fmla="*/ 1434386 w 1671950"/>
                <a:gd name="connsiteY220" fmla="*/ 1040808 h 1596884"/>
                <a:gd name="connsiteX221" fmla="*/ 1446147 w 1671950"/>
                <a:gd name="connsiteY221" fmla="*/ 1043056 h 1596884"/>
                <a:gd name="connsiteX222" fmla="*/ 1446147 w 1671950"/>
                <a:gd name="connsiteY222" fmla="*/ 1043056 h 1596884"/>
                <a:gd name="connsiteX223" fmla="*/ 1440439 w 1671950"/>
                <a:gd name="connsiteY223" fmla="*/ 1074535 h 1596884"/>
                <a:gd name="connsiteX224" fmla="*/ 1480134 w 1671950"/>
                <a:gd name="connsiteY224" fmla="*/ 1088545 h 1596884"/>
                <a:gd name="connsiteX225" fmla="*/ 1450298 w 1671950"/>
                <a:gd name="connsiteY225" fmla="*/ 1097453 h 1596884"/>
                <a:gd name="connsiteX226" fmla="*/ 1445628 w 1671950"/>
                <a:gd name="connsiteY226" fmla="*/ 1089151 h 1596884"/>
                <a:gd name="connsiteX227" fmla="*/ 1450904 w 1671950"/>
                <a:gd name="connsiteY227" fmla="*/ 1081454 h 1596884"/>
                <a:gd name="connsiteX228" fmla="*/ 1433348 w 1671950"/>
                <a:gd name="connsiteY228" fmla="*/ 1072546 h 1596884"/>
                <a:gd name="connsiteX229" fmla="*/ 1413543 w 1671950"/>
                <a:gd name="connsiteY229" fmla="*/ 1098145 h 1596884"/>
                <a:gd name="connsiteX230" fmla="*/ 1398150 w 1671950"/>
                <a:gd name="connsiteY230" fmla="*/ 1101345 h 1596884"/>
                <a:gd name="connsiteX231" fmla="*/ 1389588 w 1671950"/>
                <a:gd name="connsiteY231" fmla="*/ 1117863 h 1596884"/>
                <a:gd name="connsiteX232" fmla="*/ 1373416 w 1671950"/>
                <a:gd name="connsiteY232" fmla="*/ 1121236 h 1596884"/>
                <a:gd name="connsiteX233" fmla="*/ 1360790 w 1671950"/>
                <a:gd name="connsiteY233" fmla="*/ 1141040 h 1596884"/>
                <a:gd name="connsiteX234" fmla="*/ 1374281 w 1671950"/>
                <a:gd name="connsiteY234" fmla="*/ 1195783 h 1596884"/>
                <a:gd name="connsiteX235" fmla="*/ 1368400 w 1671950"/>
                <a:gd name="connsiteY235" fmla="*/ 1218009 h 1596884"/>
                <a:gd name="connsiteX236" fmla="*/ 1368400 w 1671950"/>
                <a:gd name="connsiteY236" fmla="*/ 1218009 h 1596884"/>
                <a:gd name="connsiteX237" fmla="*/ 1366065 w 1671950"/>
                <a:gd name="connsiteY237" fmla="*/ 1233835 h 1596884"/>
                <a:gd name="connsiteX238" fmla="*/ 1366065 w 1671950"/>
                <a:gd name="connsiteY238" fmla="*/ 1233835 h 1596884"/>
                <a:gd name="connsiteX239" fmla="*/ 1391837 w 1671950"/>
                <a:gd name="connsiteY239" fmla="*/ 1246894 h 1596884"/>
                <a:gd name="connsiteX240" fmla="*/ 1395469 w 1671950"/>
                <a:gd name="connsiteY240" fmla="*/ 1263066 h 1596884"/>
                <a:gd name="connsiteX241" fmla="*/ 1416657 w 1671950"/>
                <a:gd name="connsiteY241" fmla="*/ 1280275 h 1596884"/>
                <a:gd name="connsiteX242" fmla="*/ 1456698 w 1671950"/>
                <a:gd name="connsiteY242" fmla="*/ 1282783 h 1596884"/>
                <a:gd name="connsiteX243" fmla="*/ 1455055 w 1671950"/>
                <a:gd name="connsiteY243" fmla="*/ 1291518 h 1596884"/>
                <a:gd name="connsiteX244" fmla="*/ 1467162 w 1671950"/>
                <a:gd name="connsiteY244" fmla="*/ 1296361 h 1596884"/>
                <a:gd name="connsiteX245" fmla="*/ 1472783 w 1671950"/>
                <a:gd name="connsiteY245" fmla="*/ 1330175 h 1596884"/>
                <a:gd name="connsiteX246" fmla="*/ 1460157 w 1671950"/>
                <a:gd name="connsiteY246" fmla="*/ 1348077 h 1596884"/>
                <a:gd name="connsiteX247" fmla="*/ 1449866 w 1671950"/>
                <a:gd name="connsiteY247" fmla="*/ 1401869 h 1596884"/>
                <a:gd name="connsiteX248" fmla="*/ 1416657 w 1671950"/>
                <a:gd name="connsiteY248" fmla="*/ 1408095 h 1596884"/>
                <a:gd name="connsiteX249" fmla="*/ 1410257 w 1671950"/>
                <a:gd name="connsiteY249" fmla="*/ 1397199 h 1596884"/>
                <a:gd name="connsiteX250" fmla="*/ 1401263 w 1671950"/>
                <a:gd name="connsiteY250" fmla="*/ 1398755 h 1596884"/>
                <a:gd name="connsiteX251" fmla="*/ 1407576 w 1671950"/>
                <a:gd name="connsiteY251" fmla="*/ 1428765 h 1596884"/>
                <a:gd name="connsiteX252" fmla="*/ 1396939 w 1671950"/>
                <a:gd name="connsiteY252" fmla="*/ 1448828 h 1596884"/>
                <a:gd name="connsiteX253" fmla="*/ 1402733 w 1671950"/>
                <a:gd name="connsiteY253" fmla="*/ 1455401 h 1596884"/>
                <a:gd name="connsiteX254" fmla="*/ 1381891 w 1671950"/>
                <a:gd name="connsiteY254" fmla="*/ 1458255 h 1596884"/>
                <a:gd name="connsiteX255" fmla="*/ 1364941 w 1671950"/>
                <a:gd name="connsiteY255" fmla="*/ 1483594 h 1596884"/>
                <a:gd name="connsiteX256" fmla="*/ 1334932 w 1671950"/>
                <a:gd name="connsiteY256" fmla="*/ 1488004 h 1596884"/>
                <a:gd name="connsiteX257" fmla="*/ 1329656 w 1671950"/>
                <a:gd name="connsiteY257" fmla="*/ 1508760 h 1596884"/>
                <a:gd name="connsiteX258" fmla="*/ 1308122 w 1671950"/>
                <a:gd name="connsiteY258" fmla="*/ 1503831 h 1596884"/>
                <a:gd name="connsiteX259" fmla="*/ 1296793 w 1671950"/>
                <a:gd name="connsiteY259" fmla="*/ 1510230 h 1596884"/>
                <a:gd name="connsiteX260" fmla="*/ 1287367 w 1671950"/>
                <a:gd name="connsiteY260" fmla="*/ 1576216 h 1596884"/>
                <a:gd name="connsiteX261" fmla="*/ 1275865 w 1671950"/>
                <a:gd name="connsiteY261" fmla="*/ 1592907 h 1596884"/>
                <a:gd name="connsiteX262" fmla="*/ 1275865 w 1671950"/>
                <a:gd name="connsiteY262" fmla="*/ 1592907 h 1596884"/>
                <a:gd name="connsiteX263" fmla="*/ 1267389 w 1671950"/>
                <a:gd name="connsiteY263" fmla="*/ 1596885 h 1596884"/>
                <a:gd name="connsiteX264" fmla="*/ 1223543 w 1671950"/>
                <a:gd name="connsiteY264" fmla="*/ 1583999 h 1596884"/>
                <a:gd name="connsiteX265" fmla="*/ 1156087 w 1671950"/>
                <a:gd name="connsiteY265" fmla="*/ 1537818 h 1596884"/>
                <a:gd name="connsiteX266" fmla="*/ 1130143 w 1671950"/>
                <a:gd name="connsiteY266" fmla="*/ 1536953 h 1596884"/>
                <a:gd name="connsiteX267" fmla="*/ 1117690 w 1671950"/>
                <a:gd name="connsiteY267" fmla="*/ 1528997 h 1596884"/>
                <a:gd name="connsiteX268" fmla="*/ 1117690 w 1671950"/>
                <a:gd name="connsiteY268" fmla="*/ 1528997 h 1596884"/>
                <a:gd name="connsiteX269" fmla="*/ 1127462 w 1671950"/>
                <a:gd name="connsiteY269" fmla="*/ 1514727 h 1596884"/>
                <a:gd name="connsiteX270" fmla="*/ 1108869 w 1671950"/>
                <a:gd name="connsiteY270" fmla="*/ 1511787 h 1596884"/>
                <a:gd name="connsiteX271" fmla="*/ 1080503 w 1671950"/>
                <a:gd name="connsiteY271" fmla="*/ 1483767 h 1596884"/>
                <a:gd name="connsiteX272" fmla="*/ 1064071 w 1671950"/>
                <a:gd name="connsiteY272" fmla="*/ 1448136 h 1596884"/>
                <a:gd name="connsiteX273" fmla="*/ 1050926 w 1671950"/>
                <a:gd name="connsiteY273" fmla="*/ 1456179 h 1596884"/>
                <a:gd name="connsiteX274" fmla="*/ 1036829 w 1671950"/>
                <a:gd name="connsiteY274" fmla="*/ 1446580 h 1596884"/>
                <a:gd name="connsiteX275" fmla="*/ 1030689 w 1671950"/>
                <a:gd name="connsiteY275" fmla="*/ 1399534 h 1596884"/>
                <a:gd name="connsiteX276" fmla="*/ 1057239 w 1671950"/>
                <a:gd name="connsiteY276" fmla="*/ 1387859 h 1596884"/>
                <a:gd name="connsiteX277" fmla="*/ 1052915 w 1671950"/>
                <a:gd name="connsiteY277" fmla="*/ 1363211 h 1596884"/>
                <a:gd name="connsiteX278" fmla="*/ 1069865 w 1671950"/>
                <a:gd name="connsiteY278" fmla="*/ 1343407 h 1596884"/>
                <a:gd name="connsiteX279" fmla="*/ 1053088 w 1671950"/>
                <a:gd name="connsiteY279" fmla="*/ 1338996 h 1596884"/>
                <a:gd name="connsiteX280" fmla="*/ 1057412 w 1671950"/>
                <a:gd name="connsiteY280" fmla="*/ 1330262 h 1596884"/>
                <a:gd name="connsiteX281" fmla="*/ 1049628 w 1671950"/>
                <a:gd name="connsiteY281" fmla="*/ 1315906 h 1596884"/>
                <a:gd name="connsiteX282" fmla="*/ 1026884 w 1671950"/>
                <a:gd name="connsiteY282" fmla="*/ 1302588 h 1596884"/>
                <a:gd name="connsiteX283" fmla="*/ 1035878 w 1671950"/>
                <a:gd name="connsiteY283" fmla="*/ 1290913 h 1596884"/>
                <a:gd name="connsiteX284" fmla="*/ 1034494 w 1671950"/>
                <a:gd name="connsiteY284" fmla="*/ 1278286 h 1596884"/>
                <a:gd name="connsiteX285" fmla="*/ 1048331 w 1671950"/>
                <a:gd name="connsiteY285" fmla="*/ 1273530 h 1596884"/>
                <a:gd name="connsiteX286" fmla="*/ 1053866 w 1671950"/>
                <a:gd name="connsiteY286" fmla="*/ 1260039 h 1596884"/>
                <a:gd name="connsiteX287" fmla="*/ 1054644 w 1671950"/>
                <a:gd name="connsiteY287" fmla="*/ 1253553 h 1596884"/>
                <a:gd name="connsiteX288" fmla="*/ 1040634 w 1671950"/>
                <a:gd name="connsiteY288" fmla="*/ 1246375 h 1596884"/>
                <a:gd name="connsiteX289" fmla="*/ 1014430 w 1671950"/>
                <a:gd name="connsiteY289" fmla="*/ 1269811 h 1596884"/>
                <a:gd name="connsiteX290" fmla="*/ 992118 w 1671950"/>
                <a:gd name="connsiteY290" fmla="*/ 1263325 h 1596884"/>
                <a:gd name="connsiteX291" fmla="*/ 984854 w 1671950"/>
                <a:gd name="connsiteY291" fmla="*/ 1272319 h 1596884"/>
                <a:gd name="connsiteX292" fmla="*/ 990562 w 1671950"/>
                <a:gd name="connsiteY292" fmla="*/ 1278200 h 1596884"/>
                <a:gd name="connsiteX293" fmla="*/ 983470 w 1671950"/>
                <a:gd name="connsiteY293" fmla="*/ 1302674 h 1596884"/>
                <a:gd name="connsiteX294" fmla="*/ 946802 w 1671950"/>
                <a:gd name="connsiteY294" fmla="*/ 1299734 h 1596884"/>
                <a:gd name="connsiteX295" fmla="*/ 935819 w 1671950"/>
                <a:gd name="connsiteY295" fmla="*/ 1331991 h 1596884"/>
                <a:gd name="connsiteX296" fmla="*/ 895864 w 1671950"/>
                <a:gd name="connsiteY296" fmla="*/ 1326370 h 1596884"/>
                <a:gd name="connsiteX297" fmla="*/ 887043 w 1671950"/>
                <a:gd name="connsiteY297" fmla="*/ 1353612 h 1596884"/>
                <a:gd name="connsiteX298" fmla="*/ 857120 w 1671950"/>
                <a:gd name="connsiteY298" fmla="*/ 1387340 h 1596884"/>
                <a:gd name="connsiteX299" fmla="*/ 837143 w 1671950"/>
                <a:gd name="connsiteY299" fmla="*/ 1380335 h 1596884"/>
                <a:gd name="connsiteX300" fmla="*/ 835413 w 1671950"/>
                <a:gd name="connsiteY300" fmla="*/ 1363384 h 1596884"/>
                <a:gd name="connsiteX301" fmla="*/ 822095 w 1671950"/>
                <a:gd name="connsiteY301" fmla="*/ 1359147 h 1596884"/>
                <a:gd name="connsiteX302" fmla="*/ 821317 w 1671950"/>
                <a:gd name="connsiteY302" fmla="*/ 1345396 h 1596884"/>
                <a:gd name="connsiteX303" fmla="*/ 798745 w 1671950"/>
                <a:gd name="connsiteY303" fmla="*/ 1414927 h 1596884"/>
                <a:gd name="connsiteX304" fmla="*/ 798745 w 1671950"/>
                <a:gd name="connsiteY304" fmla="*/ 1414927 h 1596884"/>
                <a:gd name="connsiteX305" fmla="*/ 767352 w 1671950"/>
                <a:gd name="connsiteY305" fmla="*/ 1407231 h 1596884"/>
                <a:gd name="connsiteX306" fmla="*/ 699464 w 1671950"/>
                <a:gd name="connsiteY306" fmla="*/ 1359060 h 1596884"/>
                <a:gd name="connsiteX307" fmla="*/ 674903 w 1671950"/>
                <a:gd name="connsiteY307" fmla="*/ 1287713 h 1596884"/>
                <a:gd name="connsiteX308" fmla="*/ 630884 w 1671950"/>
                <a:gd name="connsiteY308" fmla="*/ 1246461 h 1596884"/>
                <a:gd name="connsiteX309" fmla="*/ 596983 w 1671950"/>
                <a:gd name="connsiteY309" fmla="*/ 1177276 h 1596884"/>
                <a:gd name="connsiteX310" fmla="*/ 569223 w 1671950"/>
                <a:gd name="connsiteY310" fmla="*/ 1139570 h 1596884"/>
                <a:gd name="connsiteX311" fmla="*/ 511539 w 1671950"/>
                <a:gd name="connsiteY311" fmla="*/ 1115095 h 1596884"/>
                <a:gd name="connsiteX312" fmla="*/ 398594 w 1671950"/>
                <a:gd name="connsiteY312" fmla="*/ 1119938 h 1596884"/>
                <a:gd name="connsiteX313" fmla="*/ 398594 w 1671950"/>
                <a:gd name="connsiteY313" fmla="*/ 1119938 h 1596884"/>
                <a:gd name="connsiteX314" fmla="*/ 390032 w 1671950"/>
                <a:gd name="connsiteY314" fmla="*/ 1103853 h 1596884"/>
                <a:gd name="connsiteX315" fmla="*/ 371958 w 1671950"/>
                <a:gd name="connsiteY315" fmla="*/ 1097453 h 1596884"/>
                <a:gd name="connsiteX316" fmla="*/ 344370 w 1671950"/>
                <a:gd name="connsiteY316" fmla="*/ 1063725 h 1596884"/>
                <a:gd name="connsiteX317" fmla="*/ 331657 w 1671950"/>
                <a:gd name="connsiteY317" fmla="*/ 1021609 h 1596884"/>
                <a:gd name="connsiteX318" fmla="*/ 320155 w 1671950"/>
                <a:gd name="connsiteY318" fmla="*/ 1009069 h 1596884"/>
                <a:gd name="connsiteX319" fmla="*/ 331398 w 1671950"/>
                <a:gd name="connsiteY319" fmla="*/ 999902 h 1596884"/>
                <a:gd name="connsiteX320" fmla="*/ 319636 w 1671950"/>
                <a:gd name="connsiteY320" fmla="*/ 1006907 h 1596884"/>
                <a:gd name="connsiteX321" fmla="*/ 304589 w 1671950"/>
                <a:gd name="connsiteY321" fmla="*/ 980876 h 1596884"/>
                <a:gd name="connsiteX322" fmla="*/ 289022 w 1671950"/>
                <a:gd name="connsiteY322" fmla="*/ 980011 h 1596884"/>
                <a:gd name="connsiteX323" fmla="*/ 330101 w 1671950"/>
                <a:gd name="connsiteY323" fmla="*/ 959861 h 1596884"/>
                <a:gd name="connsiteX324" fmla="*/ 352932 w 1671950"/>
                <a:gd name="connsiteY324" fmla="*/ 964444 h 1596884"/>
                <a:gd name="connsiteX325" fmla="*/ 348608 w 1671950"/>
                <a:gd name="connsiteY325" fmla="*/ 973957 h 1596884"/>
                <a:gd name="connsiteX326" fmla="*/ 355872 w 1671950"/>
                <a:gd name="connsiteY326" fmla="*/ 973871 h 1596884"/>
                <a:gd name="connsiteX327" fmla="*/ 356132 w 1671950"/>
                <a:gd name="connsiteY327" fmla="*/ 966779 h 1596884"/>
                <a:gd name="connsiteX328" fmla="*/ 359591 w 1671950"/>
                <a:gd name="connsiteY328" fmla="*/ 973525 h 1596884"/>
                <a:gd name="connsiteX329" fmla="*/ 373342 w 1671950"/>
                <a:gd name="connsiteY329" fmla="*/ 970065 h 1596884"/>
                <a:gd name="connsiteX330" fmla="*/ 388043 w 1671950"/>
                <a:gd name="connsiteY330" fmla="*/ 949483 h 1596884"/>
                <a:gd name="connsiteX331" fmla="*/ 387525 w 1671950"/>
                <a:gd name="connsiteY331" fmla="*/ 943775 h 1596884"/>
                <a:gd name="connsiteX332" fmla="*/ 373601 w 1671950"/>
                <a:gd name="connsiteY332" fmla="*/ 942824 h 1596884"/>
                <a:gd name="connsiteX333" fmla="*/ 384498 w 1671950"/>
                <a:gd name="connsiteY333" fmla="*/ 937721 h 1596884"/>
                <a:gd name="connsiteX334" fmla="*/ 367893 w 1671950"/>
                <a:gd name="connsiteY334" fmla="*/ 917571 h 1596884"/>
                <a:gd name="connsiteX335" fmla="*/ 374552 w 1671950"/>
                <a:gd name="connsiteY335" fmla="*/ 915409 h 1596884"/>
                <a:gd name="connsiteX336" fmla="*/ 367028 w 1671950"/>
                <a:gd name="connsiteY336" fmla="*/ 915323 h 1596884"/>
                <a:gd name="connsiteX337" fmla="*/ 356650 w 1671950"/>
                <a:gd name="connsiteY337" fmla="*/ 880297 h 1596884"/>
                <a:gd name="connsiteX338" fmla="*/ 339095 w 1671950"/>
                <a:gd name="connsiteY338" fmla="*/ 877876 h 1596884"/>
                <a:gd name="connsiteX339" fmla="*/ 319377 w 1671950"/>
                <a:gd name="connsiteY339" fmla="*/ 891281 h 1596884"/>
                <a:gd name="connsiteX340" fmla="*/ 321453 w 1671950"/>
                <a:gd name="connsiteY340" fmla="*/ 881508 h 1596884"/>
                <a:gd name="connsiteX341" fmla="*/ 318080 w 1671950"/>
                <a:gd name="connsiteY341" fmla="*/ 891454 h 1596884"/>
                <a:gd name="connsiteX342" fmla="*/ 291097 w 1671950"/>
                <a:gd name="connsiteY342" fmla="*/ 842418 h 1596884"/>
                <a:gd name="connsiteX343" fmla="*/ 308826 w 1671950"/>
                <a:gd name="connsiteY343" fmla="*/ 785686 h 1596884"/>
                <a:gd name="connsiteX344" fmla="*/ 307875 w 1671950"/>
                <a:gd name="connsiteY344" fmla="*/ 737516 h 1596884"/>
                <a:gd name="connsiteX345" fmla="*/ 300783 w 1671950"/>
                <a:gd name="connsiteY345" fmla="*/ 729387 h 1596884"/>
                <a:gd name="connsiteX346" fmla="*/ 277260 w 1671950"/>
                <a:gd name="connsiteY346" fmla="*/ 739073 h 1596884"/>
                <a:gd name="connsiteX347" fmla="*/ 255899 w 1671950"/>
                <a:gd name="connsiteY347" fmla="*/ 728781 h 1596884"/>
                <a:gd name="connsiteX348" fmla="*/ 236527 w 1671950"/>
                <a:gd name="connsiteY348" fmla="*/ 731635 h 1596884"/>
                <a:gd name="connsiteX349" fmla="*/ 218972 w 1671950"/>
                <a:gd name="connsiteY349" fmla="*/ 752737 h 1596884"/>
                <a:gd name="connsiteX350" fmla="*/ 200811 w 1671950"/>
                <a:gd name="connsiteY350" fmla="*/ 744262 h 1596884"/>
                <a:gd name="connsiteX351" fmla="*/ 177288 w 1671950"/>
                <a:gd name="connsiteY351" fmla="*/ 709669 h 1596884"/>
                <a:gd name="connsiteX352" fmla="*/ 182044 w 1671950"/>
                <a:gd name="connsiteY352" fmla="*/ 727917 h 1596884"/>
                <a:gd name="connsiteX353" fmla="*/ 170628 w 1671950"/>
                <a:gd name="connsiteY353" fmla="*/ 717625 h 1596884"/>
                <a:gd name="connsiteX354" fmla="*/ 180660 w 1671950"/>
                <a:gd name="connsiteY354" fmla="*/ 734662 h 1596884"/>
                <a:gd name="connsiteX355" fmla="*/ 164834 w 1671950"/>
                <a:gd name="connsiteY355" fmla="*/ 713215 h 1596884"/>
                <a:gd name="connsiteX356" fmla="*/ 179622 w 1671950"/>
                <a:gd name="connsiteY356" fmla="*/ 669455 h 1596884"/>
                <a:gd name="connsiteX357" fmla="*/ 187492 w 1671950"/>
                <a:gd name="connsiteY357" fmla="*/ 667120 h 1596884"/>
                <a:gd name="connsiteX358" fmla="*/ 183774 w 1671950"/>
                <a:gd name="connsiteY358" fmla="*/ 677152 h 1596884"/>
                <a:gd name="connsiteX359" fmla="*/ 198302 w 1671950"/>
                <a:gd name="connsiteY359" fmla="*/ 683465 h 1596884"/>
                <a:gd name="connsiteX360" fmla="*/ 205653 w 1671950"/>
                <a:gd name="connsiteY360" fmla="*/ 670320 h 1596884"/>
                <a:gd name="connsiteX361" fmla="*/ 225025 w 1671950"/>
                <a:gd name="connsiteY361" fmla="*/ 666428 h 1596884"/>
                <a:gd name="connsiteX362" fmla="*/ 216896 w 1671950"/>
                <a:gd name="connsiteY362" fmla="*/ 669628 h 1596884"/>
                <a:gd name="connsiteX363" fmla="*/ 225458 w 1671950"/>
                <a:gd name="connsiteY363" fmla="*/ 652505 h 1596884"/>
                <a:gd name="connsiteX364" fmla="*/ 216723 w 1671950"/>
                <a:gd name="connsiteY364" fmla="*/ 657434 h 1596884"/>
                <a:gd name="connsiteX365" fmla="*/ 205221 w 1671950"/>
                <a:gd name="connsiteY365" fmla="*/ 652418 h 1596884"/>
                <a:gd name="connsiteX366" fmla="*/ 202540 w 1671950"/>
                <a:gd name="connsiteY366" fmla="*/ 658818 h 1596884"/>
                <a:gd name="connsiteX367" fmla="*/ 178844 w 1671950"/>
                <a:gd name="connsiteY367" fmla="*/ 654494 h 1596884"/>
                <a:gd name="connsiteX368" fmla="*/ 185763 w 1671950"/>
                <a:gd name="connsiteY368" fmla="*/ 636246 h 1596884"/>
                <a:gd name="connsiteX369" fmla="*/ 297756 w 1671950"/>
                <a:gd name="connsiteY369" fmla="*/ 612118 h 1596884"/>
                <a:gd name="connsiteX370" fmla="*/ 325431 w 1671950"/>
                <a:gd name="connsiteY370" fmla="*/ 618777 h 1596884"/>
                <a:gd name="connsiteX371" fmla="*/ 352759 w 1671950"/>
                <a:gd name="connsiteY371" fmla="*/ 600097 h 1596884"/>
                <a:gd name="connsiteX372" fmla="*/ 374379 w 1671950"/>
                <a:gd name="connsiteY372" fmla="*/ 571558 h 1596884"/>
                <a:gd name="connsiteX373" fmla="*/ 397124 w 1671950"/>
                <a:gd name="connsiteY373" fmla="*/ 566542 h 1596884"/>
                <a:gd name="connsiteX374" fmla="*/ 400324 w 1671950"/>
                <a:gd name="connsiteY374" fmla="*/ 553656 h 1596884"/>
                <a:gd name="connsiteX375" fmla="*/ 416669 w 1671950"/>
                <a:gd name="connsiteY375" fmla="*/ 560575 h 1596884"/>
                <a:gd name="connsiteX376" fmla="*/ 424020 w 1671950"/>
                <a:gd name="connsiteY376" fmla="*/ 554434 h 1596884"/>
                <a:gd name="connsiteX377" fmla="*/ 412518 w 1671950"/>
                <a:gd name="connsiteY377" fmla="*/ 557980 h 1596884"/>
                <a:gd name="connsiteX378" fmla="*/ 397816 w 1671950"/>
                <a:gd name="connsiteY378" fmla="*/ 551062 h 1596884"/>
                <a:gd name="connsiteX379" fmla="*/ 399632 w 1671950"/>
                <a:gd name="connsiteY379" fmla="*/ 533765 h 1596884"/>
                <a:gd name="connsiteX380" fmla="*/ 387525 w 1671950"/>
                <a:gd name="connsiteY380" fmla="*/ 513010 h 1596884"/>
                <a:gd name="connsiteX381" fmla="*/ 373947 w 1671950"/>
                <a:gd name="connsiteY381" fmla="*/ 521225 h 1596884"/>
                <a:gd name="connsiteX382" fmla="*/ 358121 w 1671950"/>
                <a:gd name="connsiteY382" fmla="*/ 560834 h 1596884"/>
                <a:gd name="connsiteX383" fmla="*/ 350424 w 1671950"/>
                <a:gd name="connsiteY383" fmla="*/ 558412 h 1596884"/>
                <a:gd name="connsiteX384" fmla="*/ 355007 w 1671950"/>
                <a:gd name="connsiteY384" fmla="*/ 561526 h 1596884"/>
                <a:gd name="connsiteX385" fmla="*/ 339614 w 1671950"/>
                <a:gd name="connsiteY385" fmla="*/ 570347 h 1596884"/>
                <a:gd name="connsiteX386" fmla="*/ 310642 w 1671950"/>
                <a:gd name="connsiteY386" fmla="*/ 569742 h 1596884"/>
                <a:gd name="connsiteX387" fmla="*/ 289454 w 1671950"/>
                <a:gd name="connsiteY387" fmla="*/ 560229 h 1596884"/>
                <a:gd name="connsiteX388" fmla="*/ 295940 w 1671950"/>
                <a:gd name="connsiteY388" fmla="*/ 545354 h 1596884"/>
                <a:gd name="connsiteX389" fmla="*/ 289195 w 1671950"/>
                <a:gd name="connsiteY389" fmla="*/ 533506 h 1596884"/>
                <a:gd name="connsiteX390" fmla="*/ 326987 w 1671950"/>
                <a:gd name="connsiteY390" fmla="*/ 500816 h 1596884"/>
                <a:gd name="connsiteX391" fmla="*/ 324739 w 1671950"/>
                <a:gd name="connsiteY391" fmla="*/ 471412 h 1596884"/>
                <a:gd name="connsiteX392" fmla="*/ 331484 w 1671950"/>
                <a:gd name="connsiteY392" fmla="*/ 444516 h 1596884"/>
                <a:gd name="connsiteX393" fmla="*/ 337279 w 1671950"/>
                <a:gd name="connsiteY393" fmla="*/ 443997 h 1596884"/>
                <a:gd name="connsiteX394" fmla="*/ 324825 w 1671950"/>
                <a:gd name="connsiteY394" fmla="*/ 439500 h 1596884"/>
                <a:gd name="connsiteX395" fmla="*/ 330101 w 1671950"/>
                <a:gd name="connsiteY395" fmla="*/ 427998 h 1596884"/>
                <a:gd name="connsiteX396" fmla="*/ 322058 w 1671950"/>
                <a:gd name="connsiteY396" fmla="*/ 439068 h 1596884"/>
                <a:gd name="connsiteX397" fmla="*/ 293605 w 1671950"/>
                <a:gd name="connsiteY397" fmla="*/ 439500 h 1596884"/>
                <a:gd name="connsiteX398" fmla="*/ 291097 w 1671950"/>
                <a:gd name="connsiteY398" fmla="*/ 433014 h 1596884"/>
                <a:gd name="connsiteX399" fmla="*/ 316696 w 1671950"/>
                <a:gd name="connsiteY399" fmla="*/ 419696 h 1596884"/>
                <a:gd name="connsiteX400" fmla="*/ 308394 w 1671950"/>
                <a:gd name="connsiteY400" fmla="*/ 421771 h 1596884"/>
                <a:gd name="connsiteX401" fmla="*/ 295594 w 1671950"/>
                <a:gd name="connsiteY401" fmla="*/ 386400 h 1596884"/>
                <a:gd name="connsiteX402" fmla="*/ 257370 w 1671950"/>
                <a:gd name="connsiteY402" fmla="*/ 360715 h 1596884"/>
                <a:gd name="connsiteX403" fmla="*/ 253218 w 1671950"/>
                <a:gd name="connsiteY403" fmla="*/ 331917 h 1596884"/>
                <a:gd name="connsiteX404" fmla="*/ 226668 w 1671950"/>
                <a:gd name="connsiteY404" fmla="*/ 318426 h 1596884"/>
                <a:gd name="connsiteX405" fmla="*/ 224506 w 1671950"/>
                <a:gd name="connsiteY405" fmla="*/ 312113 h 1596884"/>
                <a:gd name="connsiteX406" fmla="*/ 234538 w 1671950"/>
                <a:gd name="connsiteY406" fmla="*/ 305367 h 1596884"/>
                <a:gd name="connsiteX407" fmla="*/ 227533 w 1671950"/>
                <a:gd name="connsiteY407" fmla="*/ 276136 h 1596884"/>
                <a:gd name="connsiteX408" fmla="*/ 178758 w 1671950"/>
                <a:gd name="connsiteY408" fmla="*/ 208594 h 1596884"/>
                <a:gd name="connsiteX409" fmla="*/ 175039 w 1671950"/>
                <a:gd name="connsiteY409" fmla="*/ 167515 h 1596884"/>
                <a:gd name="connsiteX410" fmla="*/ 127042 w 1671950"/>
                <a:gd name="connsiteY410" fmla="*/ 168812 h 1596884"/>
                <a:gd name="connsiteX411" fmla="*/ 73423 w 1671950"/>
                <a:gd name="connsiteY411" fmla="*/ 202281 h 1596884"/>
                <a:gd name="connsiteX412" fmla="*/ 53100 w 1671950"/>
                <a:gd name="connsiteY412" fmla="*/ 190952 h 1596884"/>
                <a:gd name="connsiteX413" fmla="*/ 45922 w 1671950"/>
                <a:gd name="connsiteY413" fmla="*/ 174866 h 1596884"/>
                <a:gd name="connsiteX414" fmla="*/ 32690 w 1671950"/>
                <a:gd name="connsiteY414" fmla="*/ 171320 h 1596884"/>
                <a:gd name="connsiteX415" fmla="*/ 29663 w 1671950"/>
                <a:gd name="connsiteY415" fmla="*/ 186022 h 1596884"/>
                <a:gd name="connsiteX416" fmla="*/ 10724 w 1671950"/>
                <a:gd name="connsiteY416" fmla="*/ 198994 h 1596884"/>
                <a:gd name="connsiteX417" fmla="*/ 9772 w 1671950"/>
                <a:gd name="connsiteY417" fmla="*/ 303810 h 1596884"/>
                <a:gd name="connsiteX418" fmla="*/ 0 w 1671950"/>
                <a:gd name="connsiteY418" fmla="*/ 294211 h 1596884"/>
                <a:gd name="connsiteX419" fmla="*/ 8994 w 1671950"/>
                <a:gd name="connsiteY419" fmla="*/ 141052 h 1596884"/>
                <a:gd name="connsiteX420" fmla="*/ 63045 w 1671950"/>
                <a:gd name="connsiteY420" fmla="*/ 5535 h 1596884"/>
                <a:gd name="connsiteX421" fmla="*/ 72818 w 1671950"/>
                <a:gd name="connsiteY421" fmla="*/ 0 h 1596884"/>
                <a:gd name="connsiteX422" fmla="*/ 86741 w 1671950"/>
                <a:gd name="connsiteY422" fmla="*/ 6313 h 1596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Lst>
              <a:rect l="l" t="t" r="r" b="b"/>
              <a:pathLst>
                <a:path w="1671950" h="1596884">
                  <a:moveTo>
                    <a:pt x="232549" y="937289"/>
                  </a:moveTo>
                  <a:lnTo>
                    <a:pt x="220788" y="945764"/>
                  </a:lnTo>
                  <a:lnTo>
                    <a:pt x="231511" y="947148"/>
                  </a:lnTo>
                  <a:lnTo>
                    <a:pt x="226150" y="960898"/>
                  </a:lnTo>
                  <a:lnTo>
                    <a:pt x="216204" y="946542"/>
                  </a:lnTo>
                  <a:lnTo>
                    <a:pt x="223901" y="934867"/>
                  </a:lnTo>
                  <a:lnTo>
                    <a:pt x="232549" y="937289"/>
                  </a:lnTo>
                  <a:close/>
                  <a:moveTo>
                    <a:pt x="111388" y="575882"/>
                  </a:moveTo>
                  <a:lnTo>
                    <a:pt x="122631" y="577698"/>
                  </a:lnTo>
                  <a:lnTo>
                    <a:pt x="120123" y="585049"/>
                  </a:lnTo>
                  <a:lnTo>
                    <a:pt x="131712" y="597070"/>
                  </a:lnTo>
                  <a:lnTo>
                    <a:pt x="114934" y="611512"/>
                  </a:lnTo>
                  <a:lnTo>
                    <a:pt x="100751" y="598540"/>
                  </a:lnTo>
                  <a:lnTo>
                    <a:pt x="91844" y="574412"/>
                  </a:lnTo>
                  <a:lnTo>
                    <a:pt x="102740" y="561180"/>
                  </a:lnTo>
                  <a:lnTo>
                    <a:pt x="111388" y="575882"/>
                  </a:lnTo>
                  <a:close/>
                  <a:moveTo>
                    <a:pt x="1544131" y="502286"/>
                  </a:moveTo>
                  <a:lnTo>
                    <a:pt x="1592734" y="511366"/>
                  </a:lnTo>
                  <a:lnTo>
                    <a:pt x="1625510" y="527625"/>
                  </a:lnTo>
                  <a:lnTo>
                    <a:pt x="1671951" y="623966"/>
                  </a:lnTo>
                  <a:lnTo>
                    <a:pt x="1635455" y="614626"/>
                  </a:lnTo>
                  <a:lnTo>
                    <a:pt x="1607608" y="619296"/>
                  </a:lnTo>
                  <a:lnTo>
                    <a:pt x="1606571" y="612636"/>
                  </a:lnTo>
                  <a:lnTo>
                    <a:pt x="1625683" y="612636"/>
                  </a:lnTo>
                  <a:lnTo>
                    <a:pt x="1604322" y="605113"/>
                  </a:lnTo>
                  <a:lnTo>
                    <a:pt x="1591350" y="613415"/>
                  </a:lnTo>
                  <a:lnTo>
                    <a:pt x="1602333" y="618085"/>
                  </a:lnTo>
                  <a:lnTo>
                    <a:pt x="1597231" y="624225"/>
                  </a:lnTo>
                  <a:lnTo>
                    <a:pt x="1565492" y="623620"/>
                  </a:lnTo>
                  <a:lnTo>
                    <a:pt x="1551395" y="616788"/>
                  </a:lnTo>
                  <a:lnTo>
                    <a:pt x="1555287" y="595254"/>
                  </a:lnTo>
                  <a:lnTo>
                    <a:pt x="1547071" y="580811"/>
                  </a:lnTo>
                  <a:lnTo>
                    <a:pt x="1534618" y="576660"/>
                  </a:lnTo>
                  <a:lnTo>
                    <a:pt x="1511527" y="585135"/>
                  </a:lnTo>
                  <a:lnTo>
                    <a:pt x="1525191" y="598972"/>
                  </a:lnTo>
                  <a:lnTo>
                    <a:pt x="1503485" y="586000"/>
                  </a:lnTo>
                  <a:lnTo>
                    <a:pt x="1504349" y="547170"/>
                  </a:lnTo>
                  <a:lnTo>
                    <a:pt x="1514900" y="522868"/>
                  </a:lnTo>
                  <a:lnTo>
                    <a:pt x="1532196" y="500210"/>
                  </a:lnTo>
                  <a:lnTo>
                    <a:pt x="1544131" y="502286"/>
                  </a:lnTo>
                  <a:close/>
                  <a:moveTo>
                    <a:pt x="116145" y="499778"/>
                  </a:moveTo>
                  <a:lnTo>
                    <a:pt x="108275" y="536792"/>
                  </a:lnTo>
                  <a:lnTo>
                    <a:pt x="98157" y="491389"/>
                  </a:lnTo>
                  <a:lnTo>
                    <a:pt x="116145" y="499778"/>
                  </a:lnTo>
                  <a:close/>
                  <a:moveTo>
                    <a:pt x="295249" y="481790"/>
                  </a:moveTo>
                  <a:lnTo>
                    <a:pt x="306145" y="487411"/>
                  </a:lnTo>
                  <a:lnTo>
                    <a:pt x="298275" y="491303"/>
                  </a:lnTo>
                  <a:lnTo>
                    <a:pt x="280287" y="483000"/>
                  </a:lnTo>
                  <a:lnTo>
                    <a:pt x="295249" y="481790"/>
                  </a:lnTo>
                  <a:close/>
                  <a:moveTo>
                    <a:pt x="233933" y="476774"/>
                  </a:moveTo>
                  <a:lnTo>
                    <a:pt x="230560" y="506869"/>
                  </a:lnTo>
                  <a:lnTo>
                    <a:pt x="220355" y="511885"/>
                  </a:lnTo>
                  <a:lnTo>
                    <a:pt x="228831" y="514307"/>
                  </a:lnTo>
                  <a:lnTo>
                    <a:pt x="225198" y="522090"/>
                  </a:lnTo>
                  <a:lnTo>
                    <a:pt x="232463" y="530825"/>
                  </a:lnTo>
                  <a:lnTo>
                    <a:pt x="224593" y="523560"/>
                  </a:lnTo>
                  <a:lnTo>
                    <a:pt x="214648" y="537484"/>
                  </a:lnTo>
                  <a:lnTo>
                    <a:pt x="185849" y="540597"/>
                  </a:lnTo>
                  <a:lnTo>
                    <a:pt x="170455" y="520966"/>
                  </a:lnTo>
                  <a:lnTo>
                    <a:pt x="169937" y="501594"/>
                  </a:lnTo>
                  <a:lnTo>
                    <a:pt x="233933" y="476774"/>
                  </a:lnTo>
                  <a:close/>
                  <a:moveTo>
                    <a:pt x="151343" y="456969"/>
                  </a:moveTo>
                  <a:lnTo>
                    <a:pt x="162326" y="476255"/>
                  </a:lnTo>
                  <a:lnTo>
                    <a:pt x="148057" y="477379"/>
                  </a:lnTo>
                  <a:lnTo>
                    <a:pt x="126090" y="458613"/>
                  </a:lnTo>
                  <a:lnTo>
                    <a:pt x="151343" y="456969"/>
                  </a:lnTo>
                  <a:close/>
                  <a:moveTo>
                    <a:pt x="251402" y="398854"/>
                  </a:moveTo>
                  <a:lnTo>
                    <a:pt x="246646" y="410096"/>
                  </a:lnTo>
                  <a:lnTo>
                    <a:pt x="236960" y="407242"/>
                  </a:lnTo>
                  <a:lnTo>
                    <a:pt x="239814" y="399113"/>
                  </a:lnTo>
                  <a:lnTo>
                    <a:pt x="251402" y="398854"/>
                  </a:lnTo>
                  <a:close/>
                  <a:moveTo>
                    <a:pt x="211015" y="381471"/>
                  </a:moveTo>
                  <a:lnTo>
                    <a:pt x="202194" y="399027"/>
                  </a:lnTo>
                  <a:lnTo>
                    <a:pt x="167601" y="404216"/>
                  </a:lnTo>
                  <a:lnTo>
                    <a:pt x="147538" y="419955"/>
                  </a:lnTo>
                  <a:lnTo>
                    <a:pt x="137506" y="412258"/>
                  </a:lnTo>
                  <a:lnTo>
                    <a:pt x="143992" y="402313"/>
                  </a:lnTo>
                  <a:lnTo>
                    <a:pt x="196573" y="389773"/>
                  </a:lnTo>
                  <a:lnTo>
                    <a:pt x="211275" y="375850"/>
                  </a:lnTo>
                  <a:lnTo>
                    <a:pt x="211015" y="381471"/>
                  </a:lnTo>
                  <a:close/>
                  <a:moveTo>
                    <a:pt x="242581" y="355786"/>
                  </a:moveTo>
                  <a:lnTo>
                    <a:pt x="235836" y="368758"/>
                  </a:lnTo>
                  <a:lnTo>
                    <a:pt x="220961" y="367028"/>
                  </a:lnTo>
                  <a:lnTo>
                    <a:pt x="236873" y="347743"/>
                  </a:lnTo>
                  <a:lnTo>
                    <a:pt x="242581" y="355786"/>
                  </a:lnTo>
                  <a:close/>
                  <a:moveTo>
                    <a:pt x="56386" y="399373"/>
                  </a:moveTo>
                  <a:lnTo>
                    <a:pt x="55435" y="407156"/>
                  </a:lnTo>
                  <a:lnTo>
                    <a:pt x="66937" y="410442"/>
                  </a:lnTo>
                  <a:lnTo>
                    <a:pt x="56213" y="415026"/>
                  </a:lnTo>
                  <a:lnTo>
                    <a:pt x="64515" y="422809"/>
                  </a:lnTo>
                  <a:lnTo>
                    <a:pt x="43587" y="426701"/>
                  </a:lnTo>
                  <a:lnTo>
                    <a:pt x="5102" y="373082"/>
                  </a:lnTo>
                  <a:lnTo>
                    <a:pt x="43760" y="328544"/>
                  </a:lnTo>
                  <a:lnTo>
                    <a:pt x="31912" y="352154"/>
                  </a:lnTo>
                  <a:lnTo>
                    <a:pt x="44624" y="389514"/>
                  </a:lnTo>
                  <a:lnTo>
                    <a:pt x="56386" y="399373"/>
                  </a:lnTo>
                  <a:close/>
                  <a:moveTo>
                    <a:pt x="134911" y="288244"/>
                  </a:moveTo>
                  <a:lnTo>
                    <a:pt x="168726" y="298275"/>
                  </a:lnTo>
                  <a:lnTo>
                    <a:pt x="166650" y="314015"/>
                  </a:lnTo>
                  <a:lnTo>
                    <a:pt x="175558" y="324133"/>
                  </a:lnTo>
                  <a:lnTo>
                    <a:pt x="157916" y="361407"/>
                  </a:lnTo>
                  <a:lnTo>
                    <a:pt x="112167" y="360975"/>
                  </a:lnTo>
                  <a:lnTo>
                    <a:pt x="65294" y="340479"/>
                  </a:lnTo>
                  <a:lnTo>
                    <a:pt x="63218" y="323528"/>
                  </a:lnTo>
                  <a:lnTo>
                    <a:pt x="80947" y="296978"/>
                  </a:lnTo>
                  <a:lnTo>
                    <a:pt x="134911" y="288244"/>
                  </a:lnTo>
                  <a:close/>
                  <a:moveTo>
                    <a:pt x="86741" y="6313"/>
                  </a:moveTo>
                  <a:lnTo>
                    <a:pt x="102048" y="11502"/>
                  </a:lnTo>
                  <a:lnTo>
                    <a:pt x="63737" y="12713"/>
                  </a:lnTo>
                  <a:lnTo>
                    <a:pt x="66245" y="21361"/>
                  </a:lnTo>
                  <a:lnTo>
                    <a:pt x="81033" y="23264"/>
                  </a:lnTo>
                  <a:lnTo>
                    <a:pt x="88038" y="41079"/>
                  </a:lnTo>
                  <a:lnTo>
                    <a:pt x="56040" y="57683"/>
                  </a:lnTo>
                  <a:lnTo>
                    <a:pt x="39955" y="86136"/>
                  </a:lnTo>
                  <a:lnTo>
                    <a:pt x="49554" y="151689"/>
                  </a:lnTo>
                  <a:lnTo>
                    <a:pt x="80514" y="171753"/>
                  </a:lnTo>
                  <a:lnTo>
                    <a:pt x="176250" y="162672"/>
                  </a:lnTo>
                  <a:lnTo>
                    <a:pt x="195189" y="151775"/>
                  </a:lnTo>
                  <a:lnTo>
                    <a:pt x="195189" y="139754"/>
                  </a:lnTo>
                  <a:lnTo>
                    <a:pt x="219750" y="139063"/>
                  </a:lnTo>
                  <a:lnTo>
                    <a:pt x="245694" y="155840"/>
                  </a:lnTo>
                  <a:lnTo>
                    <a:pt x="272244" y="157310"/>
                  </a:lnTo>
                  <a:lnTo>
                    <a:pt x="292308" y="144511"/>
                  </a:lnTo>
                  <a:lnTo>
                    <a:pt x="318685" y="153332"/>
                  </a:lnTo>
                  <a:lnTo>
                    <a:pt x="340046" y="145981"/>
                  </a:lnTo>
                  <a:lnTo>
                    <a:pt x="367028" y="148143"/>
                  </a:lnTo>
                  <a:lnTo>
                    <a:pt x="422896" y="177201"/>
                  </a:lnTo>
                  <a:lnTo>
                    <a:pt x="476082" y="176250"/>
                  </a:lnTo>
                  <a:lnTo>
                    <a:pt x="525982" y="197784"/>
                  </a:lnTo>
                  <a:lnTo>
                    <a:pt x="533679" y="236355"/>
                  </a:lnTo>
                  <a:lnTo>
                    <a:pt x="546564" y="234538"/>
                  </a:lnTo>
                  <a:lnTo>
                    <a:pt x="558326" y="244743"/>
                  </a:lnTo>
                  <a:lnTo>
                    <a:pt x="564639" y="238949"/>
                  </a:lnTo>
                  <a:lnTo>
                    <a:pt x="585568" y="246040"/>
                  </a:lnTo>
                  <a:lnTo>
                    <a:pt x="607015" y="210324"/>
                  </a:lnTo>
                  <a:lnTo>
                    <a:pt x="621803" y="206172"/>
                  </a:lnTo>
                  <a:lnTo>
                    <a:pt x="636938" y="236268"/>
                  </a:lnTo>
                  <a:lnTo>
                    <a:pt x="636765" y="257110"/>
                  </a:lnTo>
                  <a:lnTo>
                    <a:pt x="653715" y="224334"/>
                  </a:lnTo>
                  <a:lnTo>
                    <a:pt x="671271" y="224507"/>
                  </a:lnTo>
                  <a:lnTo>
                    <a:pt x="680697" y="210151"/>
                  </a:lnTo>
                  <a:lnTo>
                    <a:pt x="711312" y="192249"/>
                  </a:lnTo>
                  <a:lnTo>
                    <a:pt x="720825" y="173655"/>
                  </a:lnTo>
                  <a:lnTo>
                    <a:pt x="734143" y="173136"/>
                  </a:lnTo>
                  <a:lnTo>
                    <a:pt x="721690" y="199686"/>
                  </a:lnTo>
                  <a:lnTo>
                    <a:pt x="730165" y="216983"/>
                  </a:lnTo>
                  <a:lnTo>
                    <a:pt x="834202" y="249586"/>
                  </a:lnTo>
                  <a:lnTo>
                    <a:pt x="867412" y="291184"/>
                  </a:lnTo>
                  <a:lnTo>
                    <a:pt x="880038" y="291703"/>
                  </a:lnTo>
                  <a:lnTo>
                    <a:pt x="890156" y="273628"/>
                  </a:lnTo>
                  <a:lnTo>
                    <a:pt x="896296" y="281412"/>
                  </a:lnTo>
                  <a:lnTo>
                    <a:pt x="896210" y="249240"/>
                  </a:lnTo>
                  <a:lnTo>
                    <a:pt x="924489" y="266191"/>
                  </a:lnTo>
                  <a:lnTo>
                    <a:pt x="941872" y="324306"/>
                  </a:lnTo>
                  <a:lnTo>
                    <a:pt x="968855" y="355094"/>
                  </a:lnTo>
                  <a:lnTo>
                    <a:pt x="967125" y="368412"/>
                  </a:lnTo>
                  <a:lnTo>
                    <a:pt x="963406" y="350164"/>
                  </a:lnTo>
                  <a:lnTo>
                    <a:pt x="947407" y="354316"/>
                  </a:lnTo>
                  <a:lnTo>
                    <a:pt x="953547" y="378185"/>
                  </a:lnTo>
                  <a:lnTo>
                    <a:pt x="967644" y="370574"/>
                  </a:lnTo>
                  <a:lnTo>
                    <a:pt x="956574" y="379222"/>
                  </a:lnTo>
                  <a:lnTo>
                    <a:pt x="967384" y="382336"/>
                  </a:lnTo>
                  <a:lnTo>
                    <a:pt x="963406" y="483173"/>
                  </a:lnTo>
                  <a:lnTo>
                    <a:pt x="928814" y="528490"/>
                  </a:lnTo>
                  <a:lnTo>
                    <a:pt x="876665" y="556077"/>
                  </a:lnTo>
                  <a:lnTo>
                    <a:pt x="856688" y="555991"/>
                  </a:lnTo>
                  <a:lnTo>
                    <a:pt x="874589" y="580811"/>
                  </a:lnTo>
                  <a:lnTo>
                    <a:pt x="900966" y="576660"/>
                  </a:lnTo>
                  <a:lnTo>
                    <a:pt x="911258" y="568012"/>
                  </a:lnTo>
                  <a:lnTo>
                    <a:pt x="906328" y="567147"/>
                  </a:lnTo>
                  <a:lnTo>
                    <a:pt x="1017890" y="546046"/>
                  </a:lnTo>
                  <a:lnTo>
                    <a:pt x="1058968" y="573806"/>
                  </a:lnTo>
                  <a:lnTo>
                    <a:pt x="1042451" y="593178"/>
                  </a:lnTo>
                  <a:lnTo>
                    <a:pt x="1053693" y="636246"/>
                  </a:lnTo>
                  <a:lnTo>
                    <a:pt x="1037521" y="641002"/>
                  </a:lnTo>
                  <a:lnTo>
                    <a:pt x="1033975" y="656569"/>
                  </a:lnTo>
                  <a:lnTo>
                    <a:pt x="1027316" y="655618"/>
                  </a:lnTo>
                  <a:lnTo>
                    <a:pt x="1035272" y="685454"/>
                  </a:lnTo>
                  <a:lnTo>
                    <a:pt x="1021954" y="710015"/>
                  </a:lnTo>
                  <a:lnTo>
                    <a:pt x="1039856" y="691075"/>
                  </a:lnTo>
                  <a:lnTo>
                    <a:pt x="1050234" y="694794"/>
                  </a:lnTo>
                  <a:lnTo>
                    <a:pt x="1041672" y="689865"/>
                  </a:lnTo>
                  <a:lnTo>
                    <a:pt x="1046429" y="663055"/>
                  </a:lnTo>
                  <a:lnTo>
                    <a:pt x="1056028" y="657953"/>
                  </a:lnTo>
                  <a:lnTo>
                    <a:pt x="1054731" y="646278"/>
                  </a:lnTo>
                  <a:lnTo>
                    <a:pt x="1073498" y="613242"/>
                  </a:lnTo>
                  <a:lnTo>
                    <a:pt x="1102901" y="609350"/>
                  </a:lnTo>
                  <a:lnTo>
                    <a:pt x="1111895" y="596810"/>
                  </a:lnTo>
                  <a:lnTo>
                    <a:pt x="1127203" y="592746"/>
                  </a:lnTo>
                  <a:lnTo>
                    <a:pt x="1167676" y="603815"/>
                  </a:lnTo>
                  <a:lnTo>
                    <a:pt x="1213338" y="636073"/>
                  </a:lnTo>
                  <a:lnTo>
                    <a:pt x="1278978" y="660634"/>
                  </a:lnTo>
                  <a:lnTo>
                    <a:pt x="1336056" y="716328"/>
                  </a:lnTo>
                  <a:lnTo>
                    <a:pt x="1383534" y="708977"/>
                  </a:lnTo>
                  <a:lnTo>
                    <a:pt x="1461281" y="643424"/>
                  </a:lnTo>
                  <a:lnTo>
                    <a:pt x="1509625" y="645327"/>
                  </a:lnTo>
                  <a:lnTo>
                    <a:pt x="1488004" y="649305"/>
                  </a:lnTo>
                  <a:lnTo>
                    <a:pt x="1513343" y="656483"/>
                  </a:lnTo>
                  <a:lnTo>
                    <a:pt x="1543180" y="647575"/>
                  </a:lnTo>
                  <a:lnTo>
                    <a:pt x="1547936" y="634603"/>
                  </a:lnTo>
                  <a:lnTo>
                    <a:pt x="1561427" y="628203"/>
                  </a:lnTo>
                  <a:lnTo>
                    <a:pt x="1559525" y="637197"/>
                  </a:lnTo>
                  <a:lnTo>
                    <a:pt x="1564627" y="632095"/>
                  </a:lnTo>
                  <a:lnTo>
                    <a:pt x="1571978" y="638149"/>
                  </a:lnTo>
                  <a:lnTo>
                    <a:pt x="1568692" y="652591"/>
                  </a:lnTo>
                  <a:lnTo>
                    <a:pt x="1541450" y="678276"/>
                  </a:lnTo>
                  <a:lnTo>
                    <a:pt x="1542834" y="670406"/>
                  </a:lnTo>
                  <a:lnTo>
                    <a:pt x="1530899" y="670752"/>
                  </a:lnTo>
                  <a:lnTo>
                    <a:pt x="1533407" y="678882"/>
                  </a:lnTo>
                  <a:lnTo>
                    <a:pt x="1539115" y="676719"/>
                  </a:lnTo>
                  <a:lnTo>
                    <a:pt x="1550704" y="817166"/>
                  </a:lnTo>
                  <a:lnTo>
                    <a:pt x="1472957" y="871130"/>
                  </a:lnTo>
                  <a:lnTo>
                    <a:pt x="1427986" y="923019"/>
                  </a:lnTo>
                  <a:lnTo>
                    <a:pt x="1400398" y="918955"/>
                  </a:lnTo>
                  <a:lnTo>
                    <a:pt x="1394344" y="902956"/>
                  </a:lnTo>
                  <a:lnTo>
                    <a:pt x="1384226" y="932792"/>
                  </a:lnTo>
                  <a:lnTo>
                    <a:pt x="1362433" y="957266"/>
                  </a:lnTo>
                  <a:lnTo>
                    <a:pt x="1380767" y="1004053"/>
                  </a:lnTo>
                  <a:lnTo>
                    <a:pt x="1427813" y="1010193"/>
                  </a:lnTo>
                  <a:lnTo>
                    <a:pt x="1435769" y="1022127"/>
                  </a:lnTo>
                  <a:lnTo>
                    <a:pt x="1434386" y="1040808"/>
                  </a:lnTo>
                  <a:lnTo>
                    <a:pt x="1446147" y="1043056"/>
                  </a:lnTo>
                  <a:lnTo>
                    <a:pt x="1446147" y="1043056"/>
                  </a:lnTo>
                  <a:lnTo>
                    <a:pt x="1440439" y="1074535"/>
                  </a:lnTo>
                  <a:lnTo>
                    <a:pt x="1480134" y="1088545"/>
                  </a:lnTo>
                  <a:lnTo>
                    <a:pt x="1450298" y="1097453"/>
                  </a:lnTo>
                  <a:lnTo>
                    <a:pt x="1445628" y="1089151"/>
                  </a:lnTo>
                  <a:lnTo>
                    <a:pt x="1450904" y="1081454"/>
                  </a:lnTo>
                  <a:lnTo>
                    <a:pt x="1433348" y="1072546"/>
                  </a:lnTo>
                  <a:lnTo>
                    <a:pt x="1413543" y="1098145"/>
                  </a:lnTo>
                  <a:lnTo>
                    <a:pt x="1398150" y="1101345"/>
                  </a:lnTo>
                  <a:lnTo>
                    <a:pt x="1389588" y="1117863"/>
                  </a:lnTo>
                  <a:lnTo>
                    <a:pt x="1373416" y="1121236"/>
                  </a:lnTo>
                  <a:lnTo>
                    <a:pt x="1360790" y="1141040"/>
                  </a:lnTo>
                  <a:lnTo>
                    <a:pt x="1374281" y="1195783"/>
                  </a:lnTo>
                  <a:lnTo>
                    <a:pt x="1368400" y="1218009"/>
                  </a:lnTo>
                  <a:lnTo>
                    <a:pt x="1368400" y="1218009"/>
                  </a:lnTo>
                  <a:lnTo>
                    <a:pt x="1366065" y="1233835"/>
                  </a:lnTo>
                  <a:lnTo>
                    <a:pt x="1366065" y="1233835"/>
                  </a:lnTo>
                  <a:lnTo>
                    <a:pt x="1391837" y="1246894"/>
                  </a:lnTo>
                  <a:lnTo>
                    <a:pt x="1395469" y="1263066"/>
                  </a:lnTo>
                  <a:lnTo>
                    <a:pt x="1416657" y="1280275"/>
                  </a:lnTo>
                  <a:lnTo>
                    <a:pt x="1456698" y="1282783"/>
                  </a:lnTo>
                  <a:lnTo>
                    <a:pt x="1455055" y="1291518"/>
                  </a:lnTo>
                  <a:lnTo>
                    <a:pt x="1467162" y="1296361"/>
                  </a:lnTo>
                  <a:lnTo>
                    <a:pt x="1472783" y="1330175"/>
                  </a:lnTo>
                  <a:lnTo>
                    <a:pt x="1460157" y="1348077"/>
                  </a:lnTo>
                  <a:lnTo>
                    <a:pt x="1449866" y="1401869"/>
                  </a:lnTo>
                  <a:lnTo>
                    <a:pt x="1416657" y="1408095"/>
                  </a:lnTo>
                  <a:lnTo>
                    <a:pt x="1410257" y="1397199"/>
                  </a:lnTo>
                  <a:lnTo>
                    <a:pt x="1401263" y="1398755"/>
                  </a:lnTo>
                  <a:lnTo>
                    <a:pt x="1407576" y="1428765"/>
                  </a:lnTo>
                  <a:lnTo>
                    <a:pt x="1396939" y="1448828"/>
                  </a:lnTo>
                  <a:lnTo>
                    <a:pt x="1402733" y="1455401"/>
                  </a:lnTo>
                  <a:lnTo>
                    <a:pt x="1381891" y="1458255"/>
                  </a:lnTo>
                  <a:lnTo>
                    <a:pt x="1364941" y="1483594"/>
                  </a:lnTo>
                  <a:lnTo>
                    <a:pt x="1334932" y="1488004"/>
                  </a:lnTo>
                  <a:lnTo>
                    <a:pt x="1329656" y="1508760"/>
                  </a:lnTo>
                  <a:lnTo>
                    <a:pt x="1308122" y="1503831"/>
                  </a:lnTo>
                  <a:lnTo>
                    <a:pt x="1296793" y="1510230"/>
                  </a:lnTo>
                  <a:lnTo>
                    <a:pt x="1287367" y="1576216"/>
                  </a:lnTo>
                  <a:lnTo>
                    <a:pt x="1275865" y="1592907"/>
                  </a:lnTo>
                  <a:lnTo>
                    <a:pt x="1275865" y="1592907"/>
                  </a:lnTo>
                  <a:lnTo>
                    <a:pt x="1267389" y="1596885"/>
                  </a:lnTo>
                  <a:lnTo>
                    <a:pt x="1223543" y="1583999"/>
                  </a:lnTo>
                  <a:lnTo>
                    <a:pt x="1156087" y="1537818"/>
                  </a:lnTo>
                  <a:lnTo>
                    <a:pt x="1130143" y="1536953"/>
                  </a:lnTo>
                  <a:lnTo>
                    <a:pt x="1117690" y="1528997"/>
                  </a:lnTo>
                  <a:lnTo>
                    <a:pt x="1117690" y="1528997"/>
                  </a:lnTo>
                  <a:lnTo>
                    <a:pt x="1127462" y="1514727"/>
                  </a:lnTo>
                  <a:lnTo>
                    <a:pt x="1108869" y="1511787"/>
                  </a:lnTo>
                  <a:lnTo>
                    <a:pt x="1080503" y="1483767"/>
                  </a:lnTo>
                  <a:lnTo>
                    <a:pt x="1064071" y="1448136"/>
                  </a:lnTo>
                  <a:lnTo>
                    <a:pt x="1050926" y="1456179"/>
                  </a:lnTo>
                  <a:lnTo>
                    <a:pt x="1036829" y="1446580"/>
                  </a:lnTo>
                  <a:lnTo>
                    <a:pt x="1030689" y="1399534"/>
                  </a:lnTo>
                  <a:lnTo>
                    <a:pt x="1057239" y="1387859"/>
                  </a:lnTo>
                  <a:lnTo>
                    <a:pt x="1052915" y="1363211"/>
                  </a:lnTo>
                  <a:lnTo>
                    <a:pt x="1069865" y="1343407"/>
                  </a:lnTo>
                  <a:lnTo>
                    <a:pt x="1053088" y="1338996"/>
                  </a:lnTo>
                  <a:lnTo>
                    <a:pt x="1057412" y="1330262"/>
                  </a:lnTo>
                  <a:lnTo>
                    <a:pt x="1049628" y="1315906"/>
                  </a:lnTo>
                  <a:lnTo>
                    <a:pt x="1026884" y="1302588"/>
                  </a:lnTo>
                  <a:lnTo>
                    <a:pt x="1035878" y="1290913"/>
                  </a:lnTo>
                  <a:lnTo>
                    <a:pt x="1034494" y="1278286"/>
                  </a:lnTo>
                  <a:lnTo>
                    <a:pt x="1048331" y="1273530"/>
                  </a:lnTo>
                  <a:lnTo>
                    <a:pt x="1053866" y="1260039"/>
                  </a:lnTo>
                  <a:lnTo>
                    <a:pt x="1054644" y="1253553"/>
                  </a:lnTo>
                  <a:lnTo>
                    <a:pt x="1040634" y="1246375"/>
                  </a:lnTo>
                  <a:lnTo>
                    <a:pt x="1014430" y="1269811"/>
                  </a:lnTo>
                  <a:lnTo>
                    <a:pt x="992118" y="1263325"/>
                  </a:lnTo>
                  <a:lnTo>
                    <a:pt x="984854" y="1272319"/>
                  </a:lnTo>
                  <a:lnTo>
                    <a:pt x="990562" y="1278200"/>
                  </a:lnTo>
                  <a:lnTo>
                    <a:pt x="983470" y="1302674"/>
                  </a:lnTo>
                  <a:lnTo>
                    <a:pt x="946802" y="1299734"/>
                  </a:lnTo>
                  <a:lnTo>
                    <a:pt x="935819" y="1331991"/>
                  </a:lnTo>
                  <a:lnTo>
                    <a:pt x="895864" y="1326370"/>
                  </a:lnTo>
                  <a:lnTo>
                    <a:pt x="887043" y="1353612"/>
                  </a:lnTo>
                  <a:lnTo>
                    <a:pt x="857120" y="1387340"/>
                  </a:lnTo>
                  <a:lnTo>
                    <a:pt x="837143" y="1380335"/>
                  </a:lnTo>
                  <a:lnTo>
                    <a:pt x="835413" y="1363384"/>
                  </a:lnTo>
                  <a:lnTo>
                    <a:pt x="822095" y="1359147"/>
                  </a:lnTo>
                  <a:lnTo>
                    <a:pt x="821317" y="1345396"/>
                  </a:lnTo>
                  <a:lnTo>
                    <a:pt x="798745" y="1414927"/>
                  </a:lnTo>
                  <a:lnTo>
                    <a:pt x="798745" y="1414927"/>
                  </a:lnTo>
                  <a:lnTo>
                    <a:pt x="767352" y="1407231"/>
                  </a:lnTo>
                  <a:lnTo>
                    <a:pt x="699464" y="1359060"/>
                  </a:lnTo>
                  <a:lnTo>
                    <a:pt x="674903" y="1287713"/>
                  </a:lnTo>
                  <a:lnTo>
                    <a:pt x="630884" y="1246461"/>
                  </a:lnTo>
                  <a:lnTo>
                    <a:pt x="596983" y="1177276"/>
                  </a:lnTo>
                  <a:lnTo>
                    <a:pt x="569223" y="1139570"/>
                  </a:lnTo>
                  <a:lnTo>
                    <a:pt x="511539" y="1115095"/>
                  </a:lnTo>
                  <a:lnTo>
                    <a:pt x="398594" y="1119938"/>
                  </a:lnTo>
                  <a:lnTo>
                    <a:pt x="398594" y="1119938"/>
                  </a:lnTo>
                  <a:lnTo>
                    <a:pt x="390032" y="1103853"/>
                  </a:lnTo>
                  <a:lnTo>
                    <a:pt x="371958" y="1097453"/>
                  </a:lnTo>
                  <a:lnTo>
                    <a:pt x="344370" y="1063725"/>
                  </a:lnTo>
                  <a:lnTo>
                    <a:pt x="331657" y="1021609"/>
                  </a:lnTo>
                  <a:lnTo>
                    <a:pt x="320155" y="1009069"/>
                  </a:lnTo>
                  <a:lnTo>
                    <a:pt x="331398" y="999902"/>
                  </a:lnTo>
                  <a:lnTo>
                    <a:pt x="319636" y="1006907"/>
                  </a:lnTo>
                  <a:lnTo>
                    <a:pt x="304589" y="980876"/>
                  </a:lnTo>
                  <a:lnTo>
                    <a:pt x="289022" y="980011"/>
                  </a:lnTo>
                  <a:lnTo>
                    <a:pt x="330101" y="959861"/>
                  </a:lnTo>
                  <a:lnTo>
                    <a:pt x="352932" y="964444"/>
                  </a:lnTo>
                  <a:lnTo>
                    <a:pt x="348608" y="973957"/>
                  </a:lnTo>
                  <a:lnTo>
                    <a:pt x="355872" y="973871"/>
                  </a:lnTo>
                  <a:lnTo>
                    <a:pt x="356132" y="966779"/>
                  </a:lnTo>
                  <a:lnTo>
                    <a:pt x="359591" y="973525"/>
                  </a:lnTo>
                  <a:lnTo>
                    <a:pt x="373342" y="970065"/>
                  </a:lnTo>
                  <a:lnTo>
                    <a:pt x="388043" y="949483"/>
                  </a:lnTo>
                  <a:lnTo>
                    <a:pt x="387525" y="943775"/>
                  </a:lnTo>
                  <a:lnTo>
                    <a:pt x="373601" y="942824"/>
                  </a:lnTo>
                  <a:lnTo>
                    <a:pt x="384498" y="937721"/>
                  </a:lnTo>
                  <a:lnTo>
                    <a:pt x="367893" y="917571"/>
                  </a:lnTo>
                  <a:lnTo>
                    <a:pt x="374552" y="915409"/>
                  </a:lnTo>
                  <a:lnTo>
                    <a:pt x="367028" y="915323"/>
                  </a:lnTo>
                  <a:lnTo>
                    <a:pt x="356650" y="880297"/>
                  </a:lnTo>
                  <a:lnTo>
                    <a:pt x="339095" y="877876"/>
                  </a:lnTo>
                  <a:lnTo>
                    <a:pt x="319377" y="891281"/>
                  </a:lnTo>
                  <a:lnTo>
                    <a:pt x="321453" y="881508"/>
                  </a:lnTo>
                  <a:lnTo>
                    <a:pt x="318080" y="891454"/>
                  </a:lnTo>
                  <a:lnTo>
                    <a:pt x="291097" y="842418"/>
                  </a:lnTo>
                  <a:lnTo>
                    <a:pt x="308826" y="785686"/>
                  </a:lnTo>
                  <a:lnTo>
                    <a:pt x="307875" y="737516"/>
                  </a:lnTo>
                  <a:lnTo>
                    <a:pt x="300783" y="729387"/>
                  </a:lnTo>
                  <a:lnTo>
                    <a:pt x="277260" y="739073"/>
                  </a:lnTo>
                  <a:lnTo>
                    <a:pt x="255899" y="728781"/>
                  </a:lnTo>
                  <a:lnTo>
                    <a:pt x="236527" y="731635"/>
                  </a:lnTo>
                  <a:lnTo>
                    <a:pt x="218972" y="752737"/>
                  </a:lnTo>
                  <a:lnTo>
                    <a:pt x="200811" y="744262"/>
                  </a:lnTo>
                  <a:lnTo>
                    <a:pt x="177288" y="709669"/>
                  </a:lnTo>
                  <a:lnTo>
                    <a:pt x="182044" y="727917"/>
                  </a:lnTo>
                  <a:lnTo>
                    <a:pt x="170628" y="717625"/>
                  </a:lnTo>
                  <a:lnTo>
                    <a:pt x="180660" y="734662"/>
                  </a:lnTo>
                  <a:lnTo>
                    <a:pt x="164834" y="713215"/>
                  </a:lnTo>
                  <a:lnTo>
                    <a:pt x="179622" y="669455"/>
                  </a:lnTo>
                  <a:lnTo>
                    <a:pt x="187492" y="667120"/>
                  </a:lnTo>
                  <a:lnTo>
                    <a:pt x="183774" y="677152"/>
                  </a:lnTo>
                  <a:lnTo>
                    <a:pt x="198302" y="683465"/>
                  </a:lnTo>
                  <a:lnTo>
                    <a:pt x="205653" y="670320"/>
                  </a:lnTo>
                  <a:lnTo>
                    <a:pt x="225025" y="666428"/>
                  </a:lnTo>
                  <a:lnTo>
                    <a:pt x="216896" y="669628"/>
                  </a:lnTo>
                  <a:lnTo>
                    <a:pt x="225458" y="652505"/>
                  </a:lnTo>
                  <a:lnTo>
                    <a:pt x="216723" y="657434"/>
                  </a:lnTo>
                  <a:lnTo>
                    <a:pt x="205221" y="652418"/>
                  </a:lnTo>
                  <a:lnTo>
                    <a:pt x="202540" y="658818"/>
                  </a:lnTo>
                  <a:lnTo>
                    <a:pt x="178844" y="654494"/>
                  </a:lnTo>
                  <a:lnTo>
                    <a:pt x="185763" y="636246"/>
                  </a:lnTo>
                  <a:lnTo>
                    <a:pt x="297756" y="612118"/>
                  </a:lnTo>
                  <a:lnTo>
                    <a:pt x="325431" y="618777"/>
                  </a:lnTo>
                  <a:lnTo>
                    <a:pt x="352759" y="600097"/>
                  </a:lnTo>
                  <a:lnTo>
                    <a:pt x="374379" y="571558"/>
                  </a:lnTo>
                  <a:lnTo>
                    <a:pt x="397124" y="566542"/>
                  </a:lnTo>
                  <a:lnTo>
                    <a:pt x="400324" y="553656"/>
                  </a:lnTo>
                  <a:lnTo>
                    <a:pt x="416669" y="560575"/>
                  </a:lnTo>
                  <a:lnTo>
                    <a:pt x="424020" y="554434"/>
                  </a:lnTo>
                  <a:lnTo>
                    <a:pt x="412518" y="557980"/>
                  </a:lnTo>
                  <a:lnTo>
                    <a:pt x="397816" y="551062"/>
                  </a:lnTo>
                  <a:lnTo>
                    <a:pt x="399632" y="533765"/>
                  </a:lnTo>
                  <a:lnTo>
                    <a:pt x="387525" y="513010"/>
                  </a:lnTo>
                  <a:lnTo>
                    <a:pt x="373947" y="521225"/>
                  </a:lnTo>
                  <a:lnTo>
                    <a:pt x="358121" y="560834"/>
                  </a:lnTo>
                  <a:lnTo>
                    <a:pt x="350424" y="558412"/>
                  </a:lnTo>
                  <a:lnTo>
                    <a:pt x="355007" y="561526"/>
                  </a:lnTo>
                  <a:lnTo>
                    <a:pt x="339614" y="570347"/>
                  </a:lnTo>
                  <a:lnTo>
                    <a:pt x="310642" y="569742"/>
                  </a:lnTo>
                  <a:lnTo>
                    <a:pt x="289454" y="560229"/>
                  </a:lnTo>
                  <a:lnTo>
                    <a:pt x="295940" y="545354"/>
                  </a:lnTo>
                  <a:lnTo>
                    <a:pt x="289195" y="533506"/>
                  </a:lnTo>
                  <a:lnTo>
                    <a:pt x="326987" y="500816"/>
                  </a:lnTo>
                  <a:lnTo>
                    <a:pt x="324739" y="471412"/>
                  </a:lnTo>
                  <a:lnTo>
                    <a:pt x="331484" y="444516"/>
                  </a:lnTo>
                  <a:lnTo>
                    <a:pt x="337279" y="443997"/>
                  </a:lnTo>
                  <a:lnTo>
                    <a:pt x="324825" y="439500"/>
                  </a:lnTo>
                  <a:lnTo>
                    <a:pt x="330101" y="427998"/>
                  </a:lnTo>
                  <a:lnTo>
                    <a:pt x="322058" y="439068"/>
                  </a:lnTo>
                  <a:lnTo>
                    <a:pt x="293605" y="439500"/>
                  </a:lnTo>
                  <a:lnTo>
                    <a:pt x="291097" y="433014"/>
                  </a:lnTo>
                  <a:lnTo>
                    <a:pt x="316696" y="419696"/>
                  </a:lnTo>
                  <a:lnTo>
                    <a:pt x="308394" y="421771"/>
                  </a:lnTo>
                  <a:lnTo>
                    <a:pt x="295594" y="386400"/>
                  </a:lnTo>
                  <a:lnTo>
                    <a:pt x="257370" y="360715"/>
                  </a:lnTo>
                  <a:lnTo>
                    <a:pt x="253218" y="331917"/>
                  </a:lnTo>
                  <a:lnTo>
                    <a:pt x="226668" y="318426"/>
                  </a:lnTo>
                  <a:lnTo>
                    <a:pt x="224506" y="312113"/>
                  </a:lnTo>
                  <a:lnTo>
                    <a:pt x="234538" y="305367"/>
                  </a:lnTo>
                  <a:lnTo>
                    <a:pt x="227533" y="276136"/>
                  </a:lnTo>
                  <a:lnTo>
                    <a:pt x="178758" y="208594"/>
                  </a:lnTo>
                  <a:lnTo>
                    <a:pt x="175039" y="167515"/>
                  </a:lnTo>
                  <a:lnTo>
                    <a:pt x="127042" y="168812"/>
                  </a:lnTo>
                  <a:lnTo>
                    <a:pt x="73423" y="202281"/>
                  </a:lnTo>
                  <a:lnTo>
                    <a:pt x="53100" y="190952"/>
                  </a:lnTo>
                  <a:lnTo>
                    <a:pt x="45922" y="174866"/>
                  </a:lnTo>
                  <a:lnTo>
                    <a:pt x="32690" y="171320"/>
                  </a:lnTo>
                  <a:lnTo>
                    <a:pt x="29663" y="186022"/>
                  </a:lnTo>
                  <a:lnTo>
                    <a:pt x="10724" y="198994"/>
                  </a:lnTo>
                  <a:lnTo>
                    <a:pt x="9772" y="303810"/>
                  </a:lnTo>
                  <a:lnTo>
                    <a:pt x="0" y="294211"/>
                  </a:lnTo>
                  <a:lnTo>
                    <a:pt x="8994" y="141052"/>
                  </a:lnTo>
                  <a:lnTo>
                    <a:pt x="63045" y="5535"/>
                  </a:lnTo>
                  <a:lnTo>
                    <a:pt x="72818" y="0"/>
                  </a:lnTo>
                  <a:lnTo>
                    <a:pt x="86741" y="6313"/>
                  </a:lnTo>
                  <a:close/>
                </a:path>
              </a:pathLst>
            </a:custGeom>
            <a:grpFill/>
            <a:ln w="8647" cap="flat">
              <a:solidFill>
                <a:schemeClr val="bg1">
                  <a:lumMod val="50000"/>
                </a:schemeClr>
              </a:solid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EB1D55EC-049F-65D6-B0F5-B4E666DC9D30}"/>
                </a:ext>
              </a:extLst>
            </p:cNvPr>
            <p:cNvSpPr/>
            <p:nvPr/>
          </p:nvSpPr>
          <p:spPr>
            <a:xfrm>
              <a:off x="5775540" y="3144822"/>
              <a:ext cx="1531072" cy="1259865"/>
            </a:xfrm>
            <a:custGeom>
              <a:avLst/>
              <a:gdLst>
                <a:gd name="connsiteX0" fmla="*/ 454288 w 1531072"/>
                <a:gd name="connsiteY0" fmla="*/ 6486 h 1259865"/>
                <a:gd name="connsiteX1" fmla="*/ 483692 w 1531072"/>
                <a:gd name="connsiteY1" fmla="*/ 6746 h 1259865"/>
                <a:gd name="connsiteX2" fmla="*/ 489573 w 1531072"/>
                <a:gd name="connsiteY2" fmla="*/ 0 h 1259865"/>
                <a:gd name="connsiteX3" fmla="*/ 515172 w 1531072"/>
                <a:gd name="connsiteY3" fmla="*/ 8735 h 1259865"/>
                <a:gd name="connsiteX4" fmla="*/ 519236 w 1531072"/>
                <a:gd name="connsiteY4" fmla="*/ 23091 h 1259865"/>
                <a:gd name="connsiteX5" fmla="*/ 540078 w 1531072"/>
                <a:gd name="connsiteY5" fmla="*/ 14269 h 1259865"/>
                <a:gd name="connsiteX6" fmla="*/ 556078 w 1531072"/>
                <a:gd name="connsiteY6" fmla="*/ 32950 h 1259865"/>
                <a:gd name="connsiteX7" fmla="*/ 575795 w 1531072"/>
                <a:gd name="connsiteY7" fmla="*/ 27588 h 1259865"/>
                <a:gd name="connsiteX8" fmla="*/ 571731 w 1531072"/>
                <a:gd name="connsiteY8" fmla="*/ 34247 h 1259865"/>
                <a:gd name="connsiteX9" fmla="*/ 584098 w 1531072"/>
                <a:gd name="connsiteY9" fmla="*/ 41165 h 1259865"/>
                <a:gd name="connsiteX10" fmla="*/ 580379 w 1531072"/>
                <a:gd name="connsiteY10" fmla="*/ 51197 h 1259865"/>
                <a:gd name="connsiteX11" fmla="*/ 560921 w 1531072"/>
                <a:gd name="connsiteY11" fmla="*/ 41857 h 1259865"/>
                <a:gd name="connsiteX12" fmla="*/ 556423 w 1531072"/>
                <a:gd name="connsiteY12" fmla="*/ 62699 h 1259865"/>
                <a:gd name="connsiteX13" fmla="*/ 556423 w 1531072"/>
                <a:gd name="connsiteY13" fmla="*/ 62699 h 1259865"/>
                <a:gd name="connsiteX14" fmla="*/ 559364 w 1531072"/>
                <a:gd name="connsiteY14" fmla="*/ 62699 h 1259865"/>
                <a:gd name="connsiteX15" fmla="*/ 559364 w 1531072"/>
                <a:gd name="connsiteY15" fmla="*/ 62699 h 1259865"/>
                <a:gd name="connsiteX16" fmla="*/ 562304 w 1531072"/>
                <a:gd name="connsiteY16" fmla="*/ 78698 h 1259865"/>
                <a:gd name="connsiteX17" fmla="*/ 562304 w 1531072"/>
                <a:gd name="connsiteY17" fmla="*/ 78698 h 1259865"/>
                <a:gd name="connsiteX18" fmla="*/ 562045 w 1531072"/>
                <a:gd name="connsiteY18" fmla="*/ 83974 h 1259865"/>
                <a:gd name="connsiteX19" fmla="*/ 562045 w 1531072"/>
                <a:gd name="connsiteY19" fmla="*/ 83974 h 1259865"/>
                <a:gd name="connsiteX20" fmla="*/ 570260 w 1531072"/>
                <a:gd name="connsiteY20" fmla="*/ 81466 h 1259865"/>
                <a:gd name="connsiteX21" fmla="*/ 589459 w 1531072"/>
                <a:gd name="connsiteY21" fmla="*/ 98676 h 1259865"/>
                <a:gd name="connsiteX22" fmla="*/ 578130 w 1531072"/>
                <a:gd name="connsiteY22" fmla="*/ 113810 h 1259865"/>
                <a:gd name="connsiteX23" fmla="*/ 604248 w 1531072"/>
                <a:gd name="connsiteY23" fmla="*/ 147365 h 1259865"/>
                <a:gd name="connsiteX24" fmla="*/ 598367 w 1531072"/>
                <a:gd name="connsiteY24" fmla="*/ 161894 h 1259865"/>
                <a:gd name="connsiteX25" fmla="*/ 598367 w 1531072"/>
                <a:gd name="connsiteY25" fmla="*/ 161894 h 1259865"/>
                <a:gd name="connsiteX26" fmla="*/ 598799 w 1531072"/>
                <a:gd name="connsiteY26" fmla="*/ 164661 h 1259865"/>
                <a:gd name="connsiteX27" fmla="*/ 598799 w 1531072"/>
                <a:gd name="connsiteY27" fmla="*/ 164661 h 1259865"/>
                <a:gd name="connsiteX28" fmla="*/ 600702 w 1531072"/>
                <a:gd name="connsiteY28" fmla="*/ 191471 h 1259865"/>
                <a:gd name="connsiteX29" fmla="*/ 625263 w 1531072"/>
                <a:gd name="connsiteY29" fmla="*/ 197784 h 1259865"/>
                <a:gd name="connsiteX30" fmla="*/ 614972 w 1531072"/>
                <a:gd name="connsiteY30" fmla="*/ 204356 h 1259865"/>
                <a:gd name="connsiteX31" fmla="*/ 646710 w 1531072"/>
                <a:gd name="connsiteY31" fmla="*/ 201935 h 1259865"/>
                <a:gd name="connsiteX32" fmla="*/ 653283 w 1531072"/>
                <a:gd name="connsiteY32" fmla="*/ 193719 h 1259865"/>
                <a:gd name="connsiteX33" fmla="*/ 697648 w 1531072"/>
                <a:gd name="connsiteY33" fmla="*/ 217242 h 1259865"/>
                <a:gd name="connsiteX34" fmla="*/ 724284 w 1531072"/>
                <a:gd name="connsiteY34" fmla="*/ 217156 h 1259865"/>
                <a:gd name="connsiteX35" fmla="*/ 741062 w 1531072"/>
                <a:gd name="connsiteY35" fmla="*/ 208248 h 1259865"/>
                <a:gd name="connsiteX36" fmla="*/ 755677 w 1531072"/>
                <a:gd name="connsiteY36" fmla="*/ 214907 h 1259865"/>
                <a:gd name="connsiteX37" fmla="*/ 756196 w 1531072"/>
                <a:gd name="connsiteY37" fmla="*/ 223123 h 1259865"/>
                <a:gd name="connsiteX38" fmla="*/ 795805 w 1531072"/>
                <a:gd name="connsiteY38" fmla="*/ 211015 h 1259865"/>
                <a:gd name="connsiteX39" fmla="*/ 809642 w 1531072"/>
                <a:gd name="connsiteY39" fmla="*/ 232982 h 1259865"/>
                <a:gd name="connsiteX40" fmla="*/ 838440 w 1531072"/>
                <a:gd name="connsiteY40" fmla="*/ 236874 h 1259865"/>
                <a:gd name="connsiteX41" fmla="*/ 840170 w 1531072"/>
                <a:gd name="connsiteY41" fmla="*/ 269045 h 1259865"/>
                <a:gd name="connsiteX42" fmla="*/ 855650 w 1531072"/>
                <a:gd name="connsiteY42" fmla="*/ 271639 h 1259865"/>
                <a:gd name="connsiteX43" fmla="*/ 848904 w 1531072"/>
                <a:gd name="connsiteY43" fmla="*/ 279941 h 1259865"/>
                <a:gd name="connsiteX44" fmla="*/ 882200 w 1531072"/>
                <a:gd name="connsiteY44" fmla="*/ 311940 h 1259865"/>
                <a:gd name="connsiteX45" fmla="*/ 872860 w 1531072"/>
                <a:gd name="connsiteY45" fmla="*/ 316350 h 1259865"/>
                <a:gd name="connsiteX46" fmla="*/ 849596 w 1531072"/>
                <a:gd name="connsiteY46" fmla="*/ 358121 h 1259865"/>
                <a:gd name="connsiteX47" fmla="*/ 838873 w 1531072"/>
                <a:gd name="connsiteY47" fmla="*/ 364175 h 1259865"/>
                <a:gd name="connsiteX48" fmla="*/ 829533 w 1531072"/>
                <a:gd name="connsiteY48" fmla="*/ 356737 h 1259865"/>
                <a:gd name="connsiteX49" fmla="*/ 821836 w 1531072"/>
                <a:gd name="connsiteY49" fmla="*/ 378271 h 1259865"/>
                <a:gd name="connsiteX50" fmla="*/ 835327 w 1531072"/>
                <a:gd name="connsiteY50" fmla="*/ 381125 h 1259865"/>
                <a:gd name="connsiteX51" fmla="*/ 835673 w 1531072"/>
                <a:gd name="connsiteY51" fmla="*/ 392714 h 1259865"/>
                <a:gd name="connsiteX52" fmla="*/ 864385 w 1531072"/>
                <a:gd name="connsiteY52" fmla="*/ 387957 h 1259865"/>
                <a:gd name="connsiteX53" fmla="*/ 869141 w 1531072"/>
                <a:gd name="connsiteY53" fmla="*/ 403178 h 1259865"/>
                <a:gd name="connsiteX54" fmla="*/ 878914 w 1531072"/>
                <a:gd name="connsiteY54" fmla="*/ 402918 h 1259865"/>
                <a:gd name="connsiteX55" fmla="*/ 879346 w 1531072"/>
                <a:gd name="connsiteY55" fmla="*/ 422550 h 1259865"/>
                <a:gd name="connsiteX56" fmla="*/ 887302 w 1531072"/>
                <a:gd name="connsiteY56" fmla="*/ 426355 h 1259865"/>
                <a:gd name="connsiteX57" fmla="*/ 878827 w 1531072"/>
                <a:gd name="connsiteY57" fmla="*/ 440624 h 1259865"/>
                <a:gd name="connsiteX58" fmla="*/ 868449 w 1531072"/>
                <a:gd name="connsiteY58" fmla="*/ 442959 h 1259865"/>
                <a:gd name="connsiteX59" fmla="*/ 876838 w 1531072"/>
                <a:gd name="connsiteY59" fmla="*/ 458872 h 1259865"/>
                <a:gd name="connsiteX60" fmla="*/ 873898 w 1531072"/>
                <a:gd name="connsiteY60" fmla="*/ 471585 h 1259865"/>
                <a:gd name="connsiteX61" fmla="*/ 887130 w 1531072"/>
                <a:gd name="connsiteY61" fmla="*/ 481963 h 1259865"/>
                <a:gd name="connsiteX62" fmla="*/ 919214 w 1531072"/>
                <a:gd name="connsiteY62" fmla="*/ 481617 h 1259865"/>
                <a:gd name="connsiteX63" fmla="*/ 935040 w 1531072"/>
                <a:gd name="connsiteY63" fmla="*/ 467866 h 1259865"/>
                <a:gd name="connsiteX64" fmla="*/ 954239 w 1531072"/>
                <a:gd name="connsiteY64" fmla="*/ 473833 h 1259865"/>
                <a:gd name="connsiteX65" fmla="*/ 960034 w 1531072"/>
                <a:gd name="connsiteY65" fmla="*/ 486114 h 1259865"/>
                <a:gd name="connsiteX66" fmla="*/ 971017 w 1531072"/>
                <a:gd name="connsiteY66" fmla="*/ 473660 h 1259865"/>
                <a:gd name="connsiteX67" fmla="*/ 988313 w 1531072"/>
                <a:gd name="connsiteY67" fmla="*/ 474439 h 1259865"/>
                <a:gd name="connsiteX68" fmla="*/ 1004658 w 1531072"/>
                <a:gd name="connsiteY68" fmla="*/ 490438 h 1259865"/>
                <a:gd name="connsiteX69" fmla="*/ 1005955 w 1531072"/>
                <a:gd name="connsiteY69" fmla="*/ 509723 h 1259865"/>
                <a:gd name="connsiteX70" fmla="*/ 1023425 w 1531072"/>
                <a:gd name="connsiteY70" fmla="*/ 512577 h 1259865"/>
                <a:gd name="connsiteX71" fmla="*/ 1037954 w 1531072"/>
                <a:gd name="connsiteY71" fmla="*/ 534889 h 1259865"/>
                <a:gd name="connsiteX72" fmla="*/ 1046861 w 1531072"/>
                <a:gd name="connsiteY72" fmla="*/ 525030 h 1259865"/>
                <a:gd name="connsiteX73" fmla="*/ 1059660 w 1531072"/>
                <a:gd name="connsiteY73" fmla="*/ 530047 h 1259865"/>
                <a:gd name="connsiteX74" fmla="*/ 1110598 w 1531072"/>
                <a:gd name="connsiteY74" fmla="*/ 523647 h 1259865"/>
                <a:gd name="connsiteX75" fmla="*/ 1123571 w 1531072"/>
                <a:gd name="connsiteY75" fmla="*/ 547429 h 1259865"/>
                <a:gd name="connsiteX76" fmla="*/ 1139915 w 1531072"/>
                <a:gd name="connsiteY76" fmla="*/ 543192 h 1259865"/>
                <a:gd name="connsiteX77" fmla="*/ 1154444 w 1531072"/>
                <a:gd name="connsiteY77" fmla="*/ 552445 h 1259865"/>
                <a:gd name="connsiteX78" fmla="*/ 1154271 w 1531072"/>
                <a:gd name="connsiteY78" fmla="*/ 577438 h 1259865"/>
                <a:gd name="connsiteX79" fmla="*/ 1174595 w 1531072"/>
                <a:gd name="connsiteY79" fmla="*/ 579514 h 1259865"/>
                <a:gd name="connsiteX80" fmla="*/ 1180302 w 1531072"/>
                <a:gd name="connsiteY80" fmla="*/ 600270 h 1259865"/>
                <a:gd name="connsiteX81" fmla="*/ 1221035 w 1531072"/>
                <a:gd name="connsiteY81" fmla="*/ 591275 h 1259865"/>
                <a:gd name="connsiteX82" fmla="*/ 1262114 w 1531072"/>
                <a:gd name="connsiteY82" fmla="*/ 606583 h 1259865"/>
                <a:gd name="connsiteX83" fmla="*/ 1272146 w 1531072"/>
                <a:gd name="connsiteY83" fmla="*/ 592832 h 1259865"/>
                <a:gd name="connsiteX84" fmla="*/ 1276297 w 1531072"/>
                <a:gd name="connsiteY84" fmla="*/ 606583 h 1259865"/>
                <a:gd name="connsiteX85" fmla="*/ 1288837 w 1531072"/>
                <a:gd name="connsiteY85" fmla="*/ 605545 h 1259865"/>
                <a:gd name="connsiteX86" fmla="*/ 1289269 w 1531072"/>
                <a:gd name="connsiteY86" fmla="*/ 624830 h 1259865"/>
                <a:gd name="connsiteX87" fmla="*/ 1303020 w 1531072"/>
                <a:gd name="connsiteY87" fmla="*/ 610734 h 1259865"/>
                <a:gd name="connsiteX88" fmla="*/ 1297572 w 1531072"/>
                <a:gd name="connsiteY88" fmla="*/ 604161 h 1259865"/>
                <a:gd name="connsiteX89" fmla="*/ 1305787 w 1531072"/>
                <a:gd name="connsiteY89" fmla="*/ 585568 h 1259865"/>
                <a:gd name="connsiteX90" fmla="*/ 1330781 w 1531072"/>
                <a:gd name="connsiteY90" fmla="*/ 553915 h 1259865"/>
                <a:gd name="connsiteX91" fmla="*/ 1328446 w 1531072"/>
                <a:gd name="connsiteY91" fmla="*/ 537052 h 1259865"/>
                <a:gd name="connsiteX92" fmla="*/ 1308122 w 1531072"/>
                <a:gd name="connsiteY92" fmla="*/ 538435 h 1259865"/>
                <a:gd name="connsiteX93" fmla="*/ 1326457 w 1531072"/>
                <a:gd name="connsiteY93" fmla="*/ 492946 h 1259865"/>
                <a:gd name="connsiteX94" fmla="*/ 1326457 w 1531072"/>
                <a:gd name="connsiteY94" fmla="*/ 492946 h 1259865"/>
                <a:gd name="connsiteX95" fmla="*/ 1356206 w 1531072"/>
                <a:gd name="connsiteY95" fmla="*/ 481444 h 1259865"/>
                <a:gd name="connsiteX96" fmla="*/ 1367189 w 1531072"/>
                <a:gd name="connsiteY96" fmla="*/ 488189 h 1259865"/>
                <a:gd name="connsiteX97" fmla="*/ 1369870 w 1531072"/>
                <a:gd name="connsiteY97" fmla="*/ 501594 h 1259865"/>
                <a:gd name="connsiteX98" fmla="*/ 1387426 w 1531072"/>
                <a:gd name="connsiteY98" fmla="*/ 497789 h 1259865"/>
                <a:gd name="connsiteX99" fmla="*/ 1396420 w 1531072"/>
                <a:gd name="connsiteY99" fmla="*/ 506264 h 1259865"/>
                <a:gd name="connsiteX100" fmla="*/ 1422192 w 1531072"/>
                <a:gd name="connsiteY100" fmla="*/ 498654 h 1259865"/>
                <a:gd name="connsiteX101" fmla="*/ 1429197 w 1531072"/>
                <a:gd name="connsiteY101" fmla="*/ 513961 h 1259865"/>
                <a:gd name="connsiteX102" fmla="*/ 1429197 w 1531072"/>
                <a:gd name="connsiteY102" fmla="*/ 513961 h 1259865"/>
                <a:gd name="connsiteX103" fmla="*/ 1438450 w 1531072"/>
                <a:gd name="connsiteY103" fmla="*/ 513701 h 1259865"/>
                <a:gd name="connsiteX104" fmla="*/ 1438450 w 1531072"/>
                <a:gd name="connsiteY104" fmla="*/ 513701 h 1259865"/>
                <a:gd name="connsiteX105" fmla="*/ 1447877 w 1531072"/>
                <a:gd name="connsiteY105" fmla="*/ 516469 h 1259865"/>
                <a:gd name="connsiteX106" fmla="*/ 1450039 w 1531072"/>
                <a:gd name="connsiteY106" fmla="*/ 556510 h 1259865"/>
                <a:gd name="connsiteX107" fmla="*/ 1454276 w 1531072"/>
                <a:gd name="connsiteY107" fmla="*/ 548121 h 1259865"/>
                <a:gd name="connsiteX108" fmla="*/ 1467681 w 1531072"/>
                <a:gd name="connsiteY108" fmla="*/ 550283 h 1259865"/>
                <a:gd name="connsiteX109" fmla="*/ 1468805 w 1531072"/>
                <a:gd name="connsiteY109" fmla="*/ 566109 h 1259865"/>
                <a:gd name="connsiteX110" fmla="*/ 1460935 w 1531072"/>
                <a:gd name="connsiteY110" fmla="*/ 572077 h 1259865"/>
                <a:gd name="connsiteX111" fmla="*/ 1487745 w 1531072"/>
                <a:gd name="connsiteY111" fmla="*/ 583579 h 1259865"/>
                <a:gd name="connsiteX112" fmla="*/ 1505474 w 1531072"/>
                <a:gd name="connsiteY112" fmla="*/ 574498 h 1259865"/>
                <a:gd name="connsiteX113" fmla="*/ 1514381 w 1531072"/>
                <a:gd name="connsiteY113" fmla="*/ 624052 h 1259865"/>
                <a:gd name="connsiteX114" fmla="*/ 1531072 w 1531072"/>
                <a:gd name="connsiteY114" fmla="*/ 641521 h 1259865"/>
                <a:gd name="connsiteX115" fmla="*/ 1522684 w 1531072"/>
                <a:gd name="connsiteY115" fmla="*/ 656050 h 1259865"/>
                <a:gd name="connsiteX116" fmla="*/ 1512824 w 1531072"/>
                <a:gd name="connsiteY116" fmla="*/ 650170 h 1259865"/>
                <a:gd name="connsiteX117" fmla="*/ 1466816 w 1531072"/>
                <a:gd name="connsiteY117" fmla="*/ 658385 h 1259865"/>
                <a:gd name="connsiteX118" fmla="*/ 1457390 w 1531072"/>
                <a:gd name="connsiteY118" fmla="*/ 652159 h 1259865"/>
                <a:gd name="connsiteX119" fmla="*/ 1449866 w 1531072"/>
                <a:gd name="connsiteY119" fmla="*/ 656569 h 1259865"/>
                <a:gd name="connsiteX120" fmla="*/ 1451768 w 1531072"/>
                <a:gd name="connsiteY120" fmla="*/ 664785 h 1259865"/>
                <a:gd name="connsiteX121" fmla="*/ 1436894 w 1531072"/>
                <a:gd name="connsiteY121" fmla="*/ 663142 h 1259865"/>
                <a:gd name="connsiteX122" fmla="*/ 1415360 w 1531072"/>
                <a:gd name="connsiteY122" fmla="*/ 689259 h 1259865"/>
                <a:gd name="connsiteX123" fmla="*/ 1413457 w 1531072"/>
                <a:gd name="connsiteY123" fmla="*/ 708026 h 1259865"/>
                <a:gd name="connsiteX124" fmla="*/ 1401869 w 1531072"/>
                <a:gd name="connsiteY124" fmla="*/ 711139 h 1259865"/>
                <a:gd name="connsiteX125" fmla="*/ 1399793 w 1531072"/>
                <a:gd name="connsiteY125" fmla="*/ 694881 h 1259865"/>
                <a:gd name="connsiteX126" fmla="*/ 1392615 w 1531072"/>
                <a:gd name="connsiteY126" fmla="*/ 703096 h 1259865"/>
                <a:gd name="connsiteX127" fmla="*/ 1376702 w 1531072"/>
                <a:gd name="connsiteY127" fmla="*/ 698599 h 1259865"/>
                <a:gd name="connsiteX128" fmla="*/ 1362433 w 1531072"/>
                <a:gd name="connsiteY128" fmla="*/ 712782 h 1259865"/>
                <a:gd name="connsiteX129" fmla="*/ 1361828 w 1531072"/>
                <a:gd name="connsiteY129" fmla="*/ 725236 h 1259865"/>
                <a:gd name="connsiteX130" fmla="*/ 1339342 w 1531072"/>
                <a:gd name="connsiteY130" fmla="*/ 728608 h 1259865"/>
                <a:gd name="connsiteX131" fmla="*/ 1334326 w 1531072"/>
                <a:gd name="connsiteY131" fmla="*/ 719355 h 1259865"/>
                <a:gd name="connsiteX132" fmla="*/ 1336142 w 1531072"/>
                <a:gd name="connsiteY132" fmla="*/ 731289 h 1259865"/>
                <a:gd name="connsiteX133" fmla="*/ 1330262 w 1531072"/>
                <a:gd name="connsiteY133" fmla="*/ 723852 h 1259865"/>
                <a:gd name="connsiteX134" fmla="*/ 1324294 w 1531072"/>
                <a:gd name="connsiteY134" fmla="*/ 736565 h 1259865"/>
                <a:gd name="connsiteX135" fmla="*/ 1308641 w 1531072"/>
                <a:gd name="connsiteY135" fmla="*/ 727484 h 1259865"/>
                <a:gd name="connsiteX136" fmla="*/ 1310457 w 1531072"/>
                <a:gd name="connsiteY136" fmla="*/ 754812 h 1259865"/>
                <a:gd name="connsiteX137" fmla="*/ 1328791 w 1531072"/>
                <a:gd name="connsiteY137" fmla="*/ 753429 h 1259865"/>
                <a:gd name="connsiteX138" fmla="*/ 1329916 w 1531072"/>
                <a:gd name="connsiteY138" fmla="*/ 760261 h 1259865"/>
                <a:gd name="connsiteX139" fmla="*/ 1317635 w 1531072"/>
                <a:gd name="connsiteY139" fmla="*/ 779027 h 1259865"/>
                <a:gd name="connsiteX140" fmla="*/ 1302069 w 1531072"/>
                <a:gd name="connsiteY140" fmla="*/ 774790 h 1259865"/>
                <a:gd name="connsiteX141" fmla="*/ 1295064 w 1531072"/>
                <a:gd name="connsiteY141" fmla="*/ 799091 h 1259865"/>
                <a:gd name="connsiteX142" fmla="*/ 1317030 w 1531072"/>
                <a:gd name="connsiteY142" fmla="*/ 799869 h 1259865"/>
                <a:gd name="connsiteX143" fmla="*/ 1321095 w 1531072"/>
                <a:gd name="connsiteY143" fmla="*/ 808085 h 1259865"/>
                <a:gd name="connsiteX144" fmla="*/ 1310457 w 1531072"/>
                <a:gd name="connsiteY144" fmla="*/ 818031 h 1259865"/>
                <a:gd name="connsiteX145" fmla="*/ 1314868 w 1531072"/>
                <a:gd name="connsiteY145" fmla="*/ 837229 h 1259865"/>
                <a:gd name="connsiteX146" fmla="*/ 1347039 w 1531072"/>
                <a:gd name="connsiteY146" fmla="*/ 846051 h 1259865"/>
                <a:gd name="connsiteX147" fmla="*/ 1345309 w 1531072"/>
                <a:gd name="connsiteY147" fmla="*/ 864125 h 1259865"/>
                <a:gd name="connsiteX148" fmla="*/ 1316771 w 1531072"/>
                <a:gd name="connsiteY148" fmla="*/ 880643 h 1259865"/>
                <a:gd name="connsiteX149" fmla="*/ 1315906 w 1531072"/>
                <a:gd name="connsiteY149" fmla="*/ 893097 h 1259865"/>
                <a:gd name="connsiteX150" fmla="*/ 1280794 w 1531072"/>
                <a:gd name="connsiteY150" fmla="*/ 885746 h 1259865"/>
                <a:gd name="connsiteX151" fmla="*/ 1275605 w 1531072"/>
                <a:gd name="connsiteY151" fmla="*/ 907626 h 1259865"/>
                <a:gd name="connsiteX152" fmla="*/ 1253120 w 1531072"/>
                <a:gd name="connsiteY152" fmla="*/ 893529 h 1259865"/>
                <a:gd name="connsiteX153" fmla="*/ 1245596 w 1531072"/>
                <a:gd name="connsiteY153" fmla="*/ 933397 h 1259865"/>
                <a:gd name="connsiteX154" fmla="*/ 1259347 w 1531072"/>
                <a:gd name="connsiteY154" fmla="*/ 932792 h 1259865"/>
                <a:gd name="connsiteX155" fmla="*/ 1260558 w 1531072"/>
                <a:gd name="connsiteY155" fmla="*/ 939192 h 1259865"/>
                <a:gd name="connsiteX156" fmla="*/ 1239283 w 1531072"/>
                <a:gd name="connsiteY156" fmla="*/ 947321 h 1259865"/>
                <a:gd name="connsiteX157" fmla="*/ 1227003 w 1531072"/>
                <a:gd name="connsiteY157" fmla="*/ 937635 h 1259865"/>
                <a:gd name="connsiteX158" fmla="*/ 1214809 w 1531072"/>
                <a:gd name="connsiteY158" fmla="*/ 939624 h 1259865"/>
                <a:gd name="connsiteX159" fmla="*/ 1212819 w 1531072"/>
                <a:gd name="connsiteY159" fmla="*/ 957353 h 1259865"/>
                <a:gd name="connsiteX160" fmla="*/ 1201750 w 1531072"/>
                <a:gd name="connsiteY160" fmla="*/ 961590 h 1259865"/>
                <a:gd name="connsiteX161" fmla="*/ 1186529 w 1531072"/>
                <a:gd name="connsiteY161" fmla="*/ 962109 h 1259865"/>
                <a:gd name="connsiteX162" fmla="*/ 1180994 w 1531072"/>
                <a:gd name="connsiteY162" fmla="*/ 947234 h 1259865"/>
                <a:gd name="connsiteX163" fmla="*/ 1191113 w 1531072"/>
                <a:gd name="connsiteY163" fmla="*/ 924836 h 1259865"/>
                <a:gd name="connsiteX164" fmla="*/ 1172260 w 1531072"/>
                <a:gd name="connsiteY164" fmla="*/ 906415 h 1259865"/>
                <a:gd name="connsiteX165" fmla="*/ 1181600 w 1531072"/>
                <a:gd name="connsiteY165" fmla="*/ 897853 h 1259865"/>
                <a:gd name="connsiteX166" fmla="*/ 1171481 w 1531072"/>
                <a:gd name="connsiteY166" fmla="*/ 889637 h 1259865"/>
                <a:gd name="connsiteX167" fmla="*/ 1160930 w 1531072"/>
                <a:gd name="connsiteY167" fmla="*/ 900794 h 1259865"/>
                <a:gd name="connsiteX168" fmla="*/ 1163438 w 1531072"/>
                <a:gd name="connsiteY168" fmla="*/ 911085 h 1259865"/>
                <a:gd name="connsiteX169" fmla="*/ 1129797 w 1531072"/>
                <a:gd name="connsiteY169" fmla="*/ 932273 h 1259865"/>
                <a:gd name="connsiteX170" fmla="*/ 1131527 w 1531072"/>
                <a:gd name="connsiteY170" fmla="*/ 956747 h 1259865"/>
                <a:gd name="connsiteX171" fmla="*/ 1107312 w 1531072"/>
                <a:gd name="connsiteY171" fmla="*/ 960379 h 1259865"/>
                <a:gd name="connsiteX172" fmla="*/ 1099183 w 1531072"/>
                <a:gd name="connsiteY172" fmla="*/ 973006 h 1259865"/>
                <a:gd name="connsiteX173" fmla="*/ 1109128 w 1531072"/>
                <a:gd name="connsiteY173" fmla="*/ 990648 h 1259865"/>
                <a:gd name="connsiteX174" fmla="*/ 1133084 w 1531072"/>
                <a:gd name="connsiteY174" fmla="*/ 985459 h 1259865"/>
                <a:gd name="connsiteX175" fmla="*/ 1133343 w 1531072"/>
                <a:gd name="connsiteY175" fmla="*/ 997999 h 1259865"/>
                <a:gd name="connsiteX176" fmla="*/ 1151763 w 1531072"/>
                <a:gd name="connsiteY176" fmla="*/ 1017025 h 1259865"/>
                <a:gd name="connsiteX177" fmla="*/ 1136975 w 1531072"/>
                <a:gd name="connsiteY177" fmla="*/ 1030776 h 1259865"/>
                <a:gd name="connsiteX178" fmla="*/ 1142769 w 1531072"/>
                <a:gd name="connsiteY178" fmla="*/ 1045650 h 1259865"/>
                <a:gd name="connsiteX179" fmla="*/ 1133170 w 1531072"/>
                <a:gd name="connsiteY179" fmla="*/ 1038473 h 1259865"/>
                <a:gd name="connsiteX180" fmla="*/ 1112933 w 1531072"/>
                <a:gd name="connsiteY180" fmla="*/ 1050147 h 1259865"/>
                <a:gd name="connsiteX181" fmla="*/ 1115268 w 1531072"/>
                <a:gd name="connsiteY181" fmla="*/ 1061044 h 1259865"/>
                <a:gd name="connsiteX182" fmla="*/ 1131008 w 1531072"/>
                <a:gd name="connsiteY182" fmla="*/ 1064071 h 1259865"/>
                <a:gd name="connsiteX183" fmla="*/ 1128500 w 1531072"/>
                <a:gd name="connsiteY183" fmla="*/ 1071768 h 1259865"/>
                <a:gd name="connsiteX184" fmla="*/ 1128500 w 1531072"/>
                <a:gd name="connsiteY184" fmla="*/ 1071768 h 1259865"/>
                <a:gd name="connsiteX185" fmla="*/ 1074189 w 1531072"/>
                <a:gd name="connsiteY185" fmla="*/ 1100999 h 1259865"/>
                <a:gd name="connsiteX186" fmla="*/ 1074189 w 1531072"/>
                <a:gd name="connsiteY186" fmla="*/ 1089670 h 1259865"/>
                <a:gd name="connsiteX187" fmla="*/ 1049110 w 1531072"/>
                <a:gd name="connsiteY187" fmla="*/ 1075054 h 1259865"/>
                <a:gd name="connsiteX188" fmla="*/ 1045304 w 1531072"/>
                <a:gd name="connsiteY188" fmla="*/ 1083011 h 1259865"/>
                <a:gd name="connsiteX189" fmla="*/ 1034235 w 1531072"/>
                <a:gd name="connsiteY189" fmla="*/ 1079292 h 1259865"/>
                <a:gd name="connsiteX190" fmla="*/ 1040289 w 1531072"/>
                <a:gd name="connsiteY190" fmla="*/ 1086816 h 1259865"/>
                <a:gd name="connsiteX191" fmla="*/ 1026797 w 1531072"/>
                <a:gd name="connsiteY191" fmla="*/ 1084048 h 1259865"/>
                <a:gd name="connsiteX192" fmla="*/ 1013047 w 1531072"/>
                <a:gd name="connsiteY192" fmla="*/ 1095291 h 1259865"/>
                <a:gd name="connsiteX193" fmla="*/ 1009761 w 1531072"/>
                <a:gd name="connsiteY193" fmla="*/ 1089756 h 1259865"/>
                <a:gd name="connsiteX194" fmla="*/ 963839 w 1531072"/>
                <a:gd name="connsiteY194" fmla="*/ 1102642 h 1259865"/>
                <a:gd name="connsiteX195" fmla="*/ 946715 w 1531072"/>
                <a:gd name="connsiteY195" fmla="*/ 1089324 h 1259865"/>
                <a:gd name="connsiteX196" fmla="*/ 934435 w 1531072"/>
                <a:gd name="connsiteY196" fmla="*/ 1091832 h 1259865"/>
                <a:gd name="connsiteX197" fmla="*/ 928208 w 1531072"/>
                <a:gd name="connsiteY197" fmla="*/ 1104458 h 1259865"/>
                <a:gd name="connsiteX198" fmla="*/ 907280 w 1531072"/>
                <a:gd name="connsiteY198" fmla="*/ 1113539 h 1259865"/>
                <a:gd name="connsiteX199" fmla="*/ 906501 w 1531072"/>
                <a:gd name="connsiteY199" fmla="*/ 1095377 h 1259865"/>
                <a:gd name="connsiteX200" fmla="*/ 883584 w 1531072"/>
                <a:gd name="connsiteY200" fmla="*/ 1091226 h 1259865"/>
                <a:gd name="connsiteX201" fmla="*/ 885659 w 1531072"/>
                <a:gd name="connsiteY201" fmla="*/ 1065714 h 1259865"/>
                <a:gd name="connsiteX202" fmla="*/ 875627 w 1531072"/>
                <a:gd name="connsiteY202" fmla="*/ 1064157 h 1259865"/>
                <a:gd name="connsiteX203" fmla="*/ 863606 w 1531072"/>
                <a:gd name="connsiteY203" fmla="*/ 1074622 h 1259865"/>
                <a:gd name="connsiteX204" fmla="*/ 867844 w 1531072"/>
                <a:gd name="connsiteY204" fmla="*/ 1064331 h 1259865"/>
                <a:gd name="connsiteX205" fmla="*/ 851153 w 1531072"/>
                <a:gd name="connsiteY205" fmla="*/ 1053434 h 1259865"/>
                <a:gd name="connsiteX206" fmla="*/ 850980 w 1531072"/>
                <a:gd name="connsiteY206" fmla="*/ 1010625 h 1259865"/>
                <a:gd name="connsiteX207" fmla="*/ 859369 w 1531072"/>
                <a:gd name="connsiteY207" fmla="*/ 1012701 h 1259865"/>
                <a:gd name="connsiteX208" fmla="*/ 862396 w 1531072"/>
                <a:gd name="connsiteY208" fmla="*/ 1005869 h 1259865"/>
                <a:gd name="connsiteX209" fmla="*/ 856947 w 1531072"/>
                <a:gd name="connsiteY209" fmla="*/ 995577 h 1259865"/>
                <a:gd name="connsiteX210" fmla="*/ 810074 w 1531072"/>
                <a:gd name="connsiteY210" fmla="*/ 987362 h 1259865"/>
                <a:gd name="connsiteX211" fmla="*/ 810679 w 1531072"/>
                <a:gd name="connsiteY211" fmla="*/ 996010 h 1259865"/>
                <a:gd name="connsiteX212" fmla="*/ 796583 w 1531072"/>
                <a:gd name="connsiteY212" fmla="*/ 997913 h 1259865"/>
                <a:gd name="connsiteX213" fmla="*/ 797015 w 1531072"/>
                <a:gd name="connsiteY213" fmla="*/ 1013220 h 1259865"/>
                <a:gd name="connsiteX214" fmla="*/ 785859 w 1531072"/>
                <a:gd name="connsiteY214" fmla="*/ 1014430 h 1259865"/>
                <a:gd name="connsiteX215" fmla="*/ 779719 w 1531072"/>
                <a:gd name="connsiteY215" fmla="*/ 1026365 h 1259865"/>
                <a:gd name="connsiteX216" fmla="*/ 777557 w 1531072"/>
                <a:gd name="connsiteY216" fmla="*/ 1018149 h 1259865"/>
                <a:gd name="connsiteX217" fmla="*/ 755937 w 1531072"/>
                <a:gd name="connsiteY217" fmla="*/ 1023598 h 1259865"/>
                <a:gd name="connsiteX218" fmla="*/ 756196 w 1531072"/>
                <a:gd name="connsiteY218" fmla="*/ 1049283 h 1259865"/>
                <a:gd name="connsiteX219" fmla="*/ 766487 w 1531072"/>
                <a:gd name="connsiteY219" fmla="*/ 1065282 h 1259865"/>
                <a:gd name="connsiteX220" fmla="*/ 761558 w 1531072"/>
                <a:gd name="connsiteY220" fmla="*/ 1091572 h 1259865"/>
                <a:gd name="connsiteX221" fmla="*/ 776173 w 1531072"/>
                <a:gd name="connsiteY221" fmla="*/ 1125992 h 1259865"/>
                <a:gd name="connsiteX222" fmla="*/ 763461 w 1531072"/>
                <a:gd name="connsiteY222" fmla="*/ 1133516 h 1259865"/>
                <a:gd name="connsiteX223" fmla="*/ 771590 w 1531072"/>
                <a:gd name="connsiteY223" fmla="*/ 1146748 h 1259865"/>
                <a:gd name="connsiteX224" fmla="*/ 763374 w 1531072"/>
                <a:gd name="connsiteY224" fmla="*/ 1146056 h 1259865"/>
                <a:gd name="connsiteX225" fmla="*/ 767785 w 1531072"/>
                <a:gd name="connsiteY225" fmla="*/ 1172606 h 1259865"/>
                <a:gd name="connsiteX226" fmla="*/ 758012 w 1531072"/>
                <a:gd name="connsiteY226" fmla="*/ 1183416 h 1259865"/>
                <a:gd name="connsiteX227" fmla="*/ 763028 w 1531072"/>
                <a:gd name="connsiteY227" fmla="*/ 1187567 h 1259865"/>
                <a:gd name="connsiteX228" fmla="*/ 763028 w 1531072"/>
                <a:gd name="connsiteY228" fmla="*/ 1187567 h 1259865"/>
                <a:gd name="connsiteX229" fmla="*/ 760780 w 1531072"/>
                <a:gd name="connsiteY229" fmla="*/ 1187567 h 1259865"/>
                <a:gd name="connsiteX230" fmla="*/ 760780 w 1531072"/>
                <a:gd name="connsiteY230" fmla="*/ 1187567 h 1259865"/>
                <a:gd name="connsiteX231" fmla="*/ 757926 w 1531072"/>
                <a:gd name="connsiteY231" fmla="*/ 1205036 h 1259865"/>
                <a:gd name="connsiteX232" fmla="*/ 726879 w 1531072"/>
                <a:gd name="connsiteY232" fmla="*/ 1183935 h 1259865"/>
                <a:gd name="connsiteX233" fmla="*/ 724198 w 1531072"/>
                <a:gd name="connsiteY233" fmla="*/ 1201145 h 1259865"/>
                <a:gd name="connsiteX234" fmla="*/ 716242 w 1531072"/>
                <a:gd name="connsiteY234" fmla="*/ 1203912 h 1259865"/>
                <a:gd name="connsiteX235" fmla="*/ 719787 w 1531072"/>
                <a:gd name="connsiteY235" fmla="*/ 1194572 h 1259865"/>
                <a:gd name="connsiteX236" fmla="*/ 699896 w 1531072"/>
                <a:gd name="connsiteY236" fmla="*/ 1190335 h 1259865"/>
                <a:gd name="connsiteX237" fmla="*/ 692891 w 1531072"/>
                <a:gd name="connsiteY237" fmla="*/ 1178141 h 1259865"/>
                <a:gd name="connsiteX238" fmla="*/ 706383 w 1531072"/>
                <a:gd name="connsiteY238" fmla="*/ 1151763 h 1259865"/>
                <a:gd name="connsiteX239" fmla="*/ 695399 w 1531072"/>
                <a:gd name="connsiteY239" fmla="*/ 1132305 h 1259865"/>
                <a:gd name="connsiteX240" fmla="*/ 684416 w 1531072"/>
                <a:gd name="connsiteY240" fmla="*/ 1135765 h 1259865"/>
                <a:gd name="connsiteX241" fmla="*/ 682946 w 1531072"/>
                <a:gd name="connsiteY241" fmla="*/ 1120630 h 1259865"/>
                <a:gd name="connsiteX242" fmla="*/ 668417 w 1531072"/>
                <a:gd name="connsiteY242" fmla="*/ 1121754 h 1259865"/>
                <a:gd name="connsiteX243" fmla="*/ 666428 w 1531072"/>
                <a:gd name="connsiteY243" fmla="*/ 1133429 h 1259865"/>
                <a:gd name="connsiteX244" fmla="*/ 643770 w 1531072"/>
                <a:gd name="connsiteY244" fmla="*/ 1140175 h 1259865"/>
                <a:gd name="connsiteX245" fmla="*/ 639792 w 1531072"/>
                <a:gd name="connsiteY245" fmla="*/ 1126338 h 1259865"/>
                <a:gd name="connsiteX246" fmla="*/ 615923 w 1531072"/>
                <a:gd name="connsiteY246" fmla="*/ 1121754 h 1259865"/>
                <a:gd name="connsiteX247" fmla="*/ 618171 w 1531072"/>
                <a:gd name="connsiteY247" fmla="*/ 1135505 h 1259865"/>
                <a:gd name="connsiteX248" fmla="*/ 611080 w 1531072"/>
                <a:gd name="connsiteY248" fmla="*/ 1136889 h 1259865"/>
                <a:gd name="connsiteX249" fmla="*/ 584098 w 1531072"/>
                <a:gd name="connsiteY249" fmla="*/ 1098491 h 1259865"/>
                <a:gd name="connsiteX250" fmla="*/ 573114 w 1531072"/>
                <a:gd name="connsiteY250" fmla="*/ 1101518 h 1259865"/>
                <a:gd name="connsiteX251" fmla="*/ 573114 w 1531072"/>
                <a:gd name="connsiteY251" fmla="*/ 1101518 h 1259865"/>
                <a:gd name="connsiteX252" fmla="*/ 568963 w 1531072"/>
                <a:gd name="connsiteY252" fmla="*/ 1103161 h 1259865"/>
                <a:gd name="connsiteX253" fmla="*/ 568963 w 1531072"/>
                <a:gd name="connsiteY253" fmla="*/ 1103161 h 1259865"/>
                <a:gd name="connsiteX254" fmla="*/ 559623 w 1531072"/>
                <a:gd name="connsiteY254" fmla="*/ 1108782 h 1259865"/>
                <a:gd name="connsiteX255" fmla="*/ 551321 w 1531072"/>
                <a:gd name="connsiteY255" fmla="*/ 1094945 h 1259865"/>
                <a:gd name="connsiteX256" fmla="*/ 543624 w 1531072"/>
                <a:gd name="connsiteY256" fmla="*/ 1102296 h 1259865"/>
                <a:gd name="connsiteX257" fmla="*/ 527020 w 1531072"/>
                <a:gd name="connsiteY257" fmla="*/ 1098404 h 1259865"/>
                <a:gd name="connsiteX258" fmla="*/ 512231 w 1531072"/>
                <a:gd name="connsiteY258" fmla="*/ 1109647 h 1259865"/>
                <a:gd name="connsiteX259" fmla="*/ 501680 w 1531072"/>
                <a:gd name="connsiteY259" fmla="*/ 1105063 h 1259865"/>
                <a:gd name="connsiteX260" fmla="*/ 484298 w 1531072"/>
                <a:gd name="connsiteY260" fmla="*/ 1127981 h 1259865"/>
                <a:gd name="connsiteX261" fmla="*/ 463110 w 1531072"/>
                <a:gd name="connsiteY261" fmla="*/ 1122533 h 1259865"/>
                <a:gd name="connsiteX262" fmla="*/ 461553 w 1531072"/>
                <a:gd name="connsiteY262" fmla="*/ 1138445 h 1259865"/>
                <a:gd name="connsiteX263" fmla="*/ 469942 w 1531072"/>
                <a:gd name="connsiteY263" fmla="*/ 1139743 h 1259865"/>
                <a:gd name="connsiteX264" fmla="*/ 462937 w 1531072"/>
                <a:gd name="connsiteY264" fmla="*/ 1160066 h 1259865"/>
                <a:gd name="connsiteX265" fmla="*/ 477293 w 1531072"/>
                <a:gd name="connsiteY265" fmla="*/ 1164563 h 1259865"/>
                <a:gd name="connsiteX266" fmla="*/ 493205 w 1531072"/>
                <a:gd name="connsiteY266" fmla="*/ 1183848 h 1259865"/>
                <a:gd name="connsiteX267" fmla="*/ 511020 w 1531072"/>
                <a:gd name="connsiteY267" fmla="*/ 1185232 h 1259865"/>
                <a:gd name="connsiteX268" fmla="*/ 512491 w 1531072"/>
                <a:gd name="connsiteY268" fmla="*/ 1195783 h 1259865"/>
                <a:gd name="connsiteX269" fmla="*/ 512491 w 1531072"/>
                <a:gd name="connsiteY269" fmla="*/ 1195783 h 1259865"/>
                <a:gd name="connsiteX270" fmla="*/ 515518 w 1531072"/>
                <a:gd name="connsiteY270" fmla="*/ 1195783 h 1259865"/>
                <a:gd name="connsiteX271" fmla="*/ 515518 w 1531072"/>
                <a:gd name="connsiteY271" fmla="*/ 1195783 h 1259865"/>
                <a:gd name="connsiteX272" fmla="*/ 534284 w 1531072"/>
                <a:gd name="connsiteY272" fmla="*/ 1199156 h 1259865"/>
                <a:gd name="connsiteX273" fmla="*/ 534889 w 1531072"/>
                <a:gd name="connsiteY273" fmla="*/ 1225706 h 1259865"/>
                <a:gd name="connsiteX274" fmla="*/ 521658 w 1531072"/>
                <a:gd name="connsiteY274" fmla="*/ 1231413 h 1259865"/>
                <a:gd name="connsiteX275" fmla="*/ 509896 w 1531072"/>
                <a:gd name="connsiteY275" fmla="*/ 1219392 h 1259865"/>
                <a:gd name="connsiteX276" fmla="*/ 492340 w 1531072"/>
                <a:gd name="connsiteY276" fmla="*/ 1228213 h 1259865"/>
                <a:gd name="connsiteX277" fmla="*/ 471498 w 1531072"/>
                <a:gd name="connsiteY277" fmla="*/ 1219738 h 1259865"/>
                <a:gd name="connsiteX278" fmla="*/ 470547 w 1531072"/>
                <a:gd name="connsiteY278" fmla="*/ 1254071 h 1259865"/>
                <a:gd name="connsiteX279" fmla="*/ 463369 w 1531072"/>
                <a:gd name="connsiteY279" fmla="*/ 1259866 h 1259865"/>
                <a:gd name="connsiteX280" fmla="*/ 454116 w 1531072"/>
                <a:gd name="connsiteY280" fmla="*/ 1253553 h 1259865"/>
                <a:gd name="connsiteX281" fmla="*/ 454116 w 1531072"/>
                <a:gd name="connsiteY281" fmla="*/ 1253553 h 1259865"/>
                <a:gd name="connsiteX282" fmla="*/ 451261 w 1531072"/>
                <a:gd name="connsiteY282" fmla="*/ 1253553 h 1259865"/>
                <a:gd name="connsiteX283" fmla="*/ 451261 w 1531072"/>
                <a:gd name="connsiteY283" fmla="*/ 1253553 h 1259865"/>
                <a:gd name="connsiteX284" fmla="*/ 431457 w 1531072"/>
                <a:gd name="connsiteY284" fmla="*/ 1238072 h 1259865"/>
                <a:gd name="connsiteX285" fmla="*/ 415199 w 1531072"/>
                <a:gd name="connsiteY285" fmla="*/ 1244040 h 1259865"/>
                <a:gd name="connsiteX286" fmla="*/ 403091 w 1531072"/>
                <a:gd name="connsiteY286" fmla="*/ 1237899 h 1259865"/>
                <a:gd name="connsiteX287" fmla="*/ 397470 w 1531072"/>
                <a:gd name="connsiteY287" fmla="*/ 1224668 h 1259865"/>
                <a:gd name="connsiteX288" fmla="*/ 404907 w 1531072"/>
                <a:gd name="connsiteY288" fmla="*/ 1221641 h 1259865"/>
                <a:gd name="connsiteX289" fmla="*/ 398075 w 1531072"/>
                <a:gd name="connsiteY289" fmla="*/ 1209533 h 1259865"/>
                <a:gd name="connsiteX290" fmla="*/ 403178 w 1531072"/>
                <a:gd name="connsiteY290" fmla="*/ 1202355 h 1259865"/>
                <a:gd name="connsiteX291" fmla="*/ 394097 w 1531072"/>
                <a:gd name="connsiteY291" fmla="*/ 1202528 h 1259865"/>
                <a:gd name="connsiteX292" fmla="*/ 401189 w 1531072"/>
                <a:gd name="connsiteY292" fmla="*/ 1184194 h 1259865"/>
                <a:gd name="connsiteX293" fmla="*/ 394530 w 1531072"/>
                <a:gd name="connsiteY293" fmla="*/ 1171308 h 1259865"/>
                <a:gd name="connsiteX294" fmla="*/ 398767 w 1531072"/>
                <a:gd name="connsiteY294" fmla="*/ 1148996 h 1259865"/>
                <a:gd name="connsiteX295" fmla="*/ 377752 w 1531072"/>
                <a:gd name="connsiteY295" fmla="*/ 1145364 h 1259865"/>
                <a:gd name="connsiteX296" fmla="*/ 368326 w 1531072"/>
                <a:gd name="connsiteY296" fmla="*/ 1122879 h 1259865"/>
                <a:gd name="connsiteX297" fmla="*/ 361667 w 1531072"/>
                <a:gd name="connsiteY297" fmla="*/ 1121409 h 1259865"/>
                <a:gd name="connsiteX298" fmla="*/ 351981 w 1531072"/>
                <a:gd name="connsiteY298" fmla="*/ 1134813 h 1259865"/>
                <a:gd name="connsiteX299" fmla="*/ 350424 w 1531072"/>
                <a:gd name="connsiteY299" fmla="*/ 1126511 h 1259865"/>
                <a:gd name="connsiteX300" fmla="*/ 339181 w 1531072"/>
                <a:gd name="connsiteY300" fmla="*/ 1130402 h 1259865"/>
                <a:gd name="connsiteX301" fmla="*/ 339354 w 1531072"/>
                <a:gd name="connsiteY301" fmla="*/ 1113106 h 1259865"/>
                <a:gd name="connsiteX302" fmla="*/ 333214 w 1531072"/>
                <a:gd name="connsiteY302" fmla="*/ 1114663 h 1259865"/>
                <a:gd name="connsiteX303" fmla="*/ 333214 w 1531072"/>
                <a:gd name="connsiteY303" fmla="*/ 1114663 h 1259865"/>
                <a:gd name="connsiteX304" fmla="*/ 329149 w 1531072"/>
                <a:gd name="connsiteY304" fmla="*/ 1114663 h 1259865"/>
                <a:gd name="connsiteX305" fmla="*/ 329149 w 1531072"/>
                <a:gd name="connsiteY305" fmla="*/ 1114663 h 1259865"/>
                <a:gd name="connsiteX306" fmla="*/ 317561 w 1531072"/>
                <a:gd name="connsiteY306" fmla="*/ 1090362 h 1259865"/>
                <a:gd name="connsiteX307" fmla="*/ 286082 w 1531072"/>
                <a:gd name="connsiteY307" fmla="*/ 1097107 h 1259865"/>
                <a:gd name="connsiteX308" fmla="*/ 280201 w 1531072"/>
                <a:gd name="connsiteY308" fmla="*/ 1084221 h 1259865"/>
                <a:gd name="connsiteX309" fmla="*/ 290233 w 1531072"/>
                <a:gd name="connsiteY309" fmla="*/ 1069692 h 1259865"/>
                <a:gd name="connsiteX310" fmla="*/ 272850 w 1531072"/>
                <a:gd name="connsiteY310" fmla="*/ 1064157 h 1259865"/>
                <a:gd name="connsiteX311" fmla="*/ 278731 w 1531072"/>
                <a:gd name="connsiteY311" fmla="*/ 1057671 h 1259865"/>
                <a:gd name="connsiteX312" fmla="*/ 271207 w 1531072"/>
                <a:gd name="connsiteY312" fmla="*/ 1058709 h 1259865"/>
                <a:gd name="connsiteX313" fmla="*/ 254170 w 1531072"/>
                <a:gd name="connsiteY313" fmla="*/ 1035446 h 1259865"/>
                <a:gd name="connsiteX314" fmla="*/ 250365 w 1531072"/>
                <a:gd name="connsiteY314" fmla="*/ 1010798 h 1259865"/>
                <a:gd name="connsiteX315" fmla="*/ 234884 w 1531072"/>
                <a:gd name="connsiteY315" fmla="*/ 1011058 h 1259865"/>
                <a:gd name="connsiteX316" fmla="*/ 209372 w 1531072"/>
                <a:gd name="connsiteY316" fmla="*/ 994280 h 1259865"/>
                <a:gd name="connsiteX317" fmla="*/ 196227 w 1531072"/>
                <a:gd name="connsiteY317" fmla="*/ 996010 h 1259865"/>
                <a:gd name="connsiteX318" fmla="*/ 195968 w 1531072"/>
                <a:gd name="connsiteY318" fmla="*/ 978800 h 1259865"/>
                <a:gd name="connsiteX319" fmla="*/ 183168 w 1531072"/>
                <a:gd name="connsiteY319" fmla="*/ 970671 h 1259865"/>
                <a:gd name="connsiteX320" fmla="*/ 180574 w 1531072"/>
                <a:gd name="connsiteY320" fmla="*/ 958736 h 1259865"/>
                <a:gd name="connsiteX321" fmla="*/ 167083 w 1531072"/>
                <a:gd name="connsiteY321" fmla="*/ 960812 h 1259865"/>
                <a:gd name="connsiteX322" fmla="*/ 164921 w 1531072"/>
                <a:gd name="connsiteY322" fmla="*/ 968595 h 1259865"/>
                <a:gd name="connsiteX323" fmla="*/ 151430 w 1531072"/>
                <a:gd name="connsiteY323" fmla="*/ 960379 h 1259865"/>
                <a:gd name="connsiteX324" fmla="*/ 146932 w 1531072"/>
                <a:gd name="connsiteY324" fmla="*/ 968595 h 1259865"/>
                <a:gd name="connsiteX325" fmla="*/ 127993 w 1531072"/>
                <a:gd name="connsiteY325" fmla="*/ 950434 h 1259865"/>
                <a:gd name="connsiteX326" fmla="*/ 107237 w 1531072"/>
                <a:gd name="connsiteY326" fmla="*/ 974476 h 1259865"/>
                <a:gd name="connsiteX327" fmla="*/ 108189 w 1531072"/>
                <a:gd name="connsiteY327" fmla="*/ 982432 h 1259865"/>
                <a:gd name="connsiteX328" fmla="*/ 91238 w 1531072"/>
                <a:gd name="connsiteY328" fmla="*/ 991427 h 1259865"/>
                <a:gd name="connsiteX329" fmla="*/ 91238 w 1531072"/>
                <a:gd name="connsiteY329" fmla="*/ 991427 h 1259865"/>
                <a:gd name="connsiteX330" fmla="*/ 89509 w 1531072"/>
                <a:gd name="connsiteY330" fmla="*/ 980097 h 1259865"/>
                <a:gd name="connsiteX331" fmla="*/ 101962 w 1531072"/>
                <a:gd name="connsiteY331" fmla="*/ 957093 h 1259865"/>
                <a:gd name="connsiteX332" fmla="*/ 88644 w 1531072"/>
                <a:gd name="connsiteY332" fmla="*/ 909615 h 1259865"/>
                <a:gd name="connsiteX333" fmla="*/ 95303 w 1531072"/>
                <a:gd name="connsiteY333" fmla="*/ 898545 h 1259865"/>
                <a:gd name="connsiteX334" fmla="*/ 113637 w 1531072"/>
                <a:gd name="connsiteY334" fmla="*/ 899323 h 1259865"/>
                <a:gd name="connsiteX335" fmla="*/ 97897 w 1531072"/>
                <a:gd name="connsiteY335" fmla="*/ 857293 h 1259865"/>
                <a:gd name="connsiteX336" fmla="*/ 68407 w 1531072"/>
                <a:gd name="connsiteY336" fmla="*/ 852710 h 1259865"/>
                <a:gd name="connsiteX337" fmla="*/ 42549 w 1531072"/>
                <a:gd name="connsiteY337" fmla="*/ 860580 h 1259865"/>
                <a:gd name="connsiteX338" fmla="*/ 39955 w 1531072"/>
                <a:gd name="connsiteY338" fmla="*/ 869747 h 1259865"/>
                <a:gd name="connsiteX339" fmla="*/ 50332 w 1531072"/>
                <a:gd name="connsiteY339" fmla="*/ 883065 h 1259865"/>
                <a:gd name="connsiteX340" fmla="*/ 46008 w 1531072"/>
                <a:gd name="connsiteY340" fmla="*/ 893356 h 1259865"/>
                <a:gd name="connsiteX341" fmla="*/ 0 w 1531072"/>
                <a:gd name="connsiteY341" fmla="*/ 883930 h 1259865"/>
                <a:gd name="connsiteX342" fmla="*/ 1470 w 1531072"/>
                <a:gd name="connsiteY342" fmla="*/ 858072 h 1259865"/>
                <a:gd name="connsiteX343" fmla="*/ 25599 w 1531072"/>
                <a:gd name="connsiteY343" fmla="*/ 837403 h 1259865"/>
                <a:gd name="connsiteX344" fmla="*/ 17642 w 1531072"/>
                <a:gd name="connsiteY344" fmla="*/ 827457 h 1259865"/>
                <a:gd name="connsiteX345" fmla="*/ 35112 w 1531072"/>
                <a:gd name="connsiteY345" fmla="*/ 798399 h 1259865"/>
                <a:gd name="connsiteX346" fmla="*/ 34247 w 1531072"/>
                <a:gd name="connsiteY346" fmla="*/ 783957 h 1259865"/>
                <a:gd name="connsiteX347" fmla="*/ 24993 w 1531072"/>
                <a:gd name="connsiteY347" fmla="*/ 781016 h 1259865"/>
                <a:gd name="connsiteX348" fmla="*/ 27242 w 1531072"/>
                <a:gd name="connsiteY348" fmla="*/ 767871 h 1259865"/>
                <a:gd name="connsiteX349" fmla="*/ 42463 w 1531072"/>
                <a:gd name="connsiteY349" fmla="*/ 768217 h 1259865"/>
                <a:gd name="connsiteX350" fmla="*/ 37101 w 1531072"/>
                <a:gd name="connsiteY350" fmla="*/ 745732 h 1259865"/>
                <a:gd name="connsiteX351" fmla="*/ 42117 w 1531072"/>
                <a:gd name="connsiteY351" fmla="*/ 726965 h 1259865"/>
                <a:gd name="connsiteX352" fmla="*/ 54397 w 1531072"/>
                <a:gd name="connsiteY352" fmla="*/ 717625 h 1259865"/>
                <a:gd name="connsiteX353" fmla="*/ 54397 w 1531072"/>
                <a:gd name="connsiteY353" fmla="*/ 717625 h 1259865"/>
                <a:gd name="connsiteX354" fmla="*/ 57943 w 1531072"/>
                <a:gd name="connsiteY354" fmla="*/ 718923 h 1259865"/>
                <a:gd name="connsiteX355" fmla="*/ 57943 w 1531072"/>
                <a:gd name="connsiteY355" fmla="*/ 718923 h 1259865"/>
                <a:gd name="connsiteX356" fmla="*/ 66677 w 1531072"/>
                <a:gd name="connsiteY356" fmla="*/ 722901 h 1259865"/>
                <a:gd name="connsiteX357" fmla="*/ 71607 w 1531072"/>
                <a:gd name="connsiteY357" fmla="*/ 713042 h 1259865"/>
                <a:gd name="connsiteX358" fmla="*/ 83195 w 1531072"/>
                <a:gd name="connsiteY358" fmla="*/ 715290 h 1259865"/>
                <a:gd name="connsiteX359" fmla="*/ 89249 w 1531072"/>
                <a:gd name="connsiteY359" fmla="*/ 699378 h 1259865"/>
                <a:gd name="connsiteX360" fmla="*/ 80082 w 1531072"/>
                <a:gd name="connsiteY360" fmla="*/ 703183 h 1259865"/>
                <a:gd name="connsiteX361" fmla="*/ 80688 w 1531072"/>
                <a:gd name="connsiteY361" fmla="*/ 688049 h 1259865"/>
                <a:gd name="connsiteX362" fmla="*/ 101529 w 1531072"/>
                <a:gd name="connsiteY362" fmla="*/ 673433 h 1259865"/>
                <a:gd name="connsiteX363" fmla="*/ 100838 w 1531072"/>
                <a:gd name="connsiteY363" fmla="*/ 666688 h 1259865"/>
                <a:gd name="connsiteX364" fmla="*/ 94352 w 1531072"/>
                <a:gd name="connsiteY364" fmla="*/ 667380 h 1259865"/>
                <a:gd name="connsiteX365" fmla="*/ 96081 w 1531072"/>
                <a:gd name="connsiteY365" fmla="*/ 657867 h 1259865"/>
                <a:gd name="connsiteX366" fmla="*/ 74807 w 1531072"/>
                <a:gd name="connsiteY366" fmla="*/ 639186 h 1259865"/>
                <a:gd name="connsiteX367" fmla="*/ 52581 w 1531072"/>
                <a:gd name="connsiteY367" fmla="*/ 651207 h 1259865"/>
                <a:gd name="connsiteX368" fmla="*/ 61489 w 1531072"/>
                <a:gd name="connsiteY368" fmla="*/ 630538 h 1259865"/>
                <a:gd name="connsiteX369" fmla="*/ 48689 w 1531072"/>
                <a:gd name="connsiteY369" fmla="*/ 629673 h 1259865"/>
                <a:gd name="connsiteX370" fmla="*/ 42809 w 1531072"/>
                <a:gd name="connsiteY370" fmla="*/ 637716 h 1259865"/>
                <a:gd name="connsiteX371" fmla="*/ 40819 w 1531072"/>
                <a:gd name="connsiteY371" fmla="*/ 621371 h 1259865"/>
                <a:gd name="connsiteX372" fmla="*/ 74893 w 1531072"/>
                <a:gd name="connsiteY372" fmla="*/ 628117 h 1259865"/>
                <a:gd name="connsiteX373" fmla="*/ 81639 w 1531072"/>
                <a:gd name="connsiteY373" fmla="*/ 620333 h 1259865"/>
                <a:gd name="connsiteX374" fmla="*/ 84320 w 1531072"/>
                <a:gd name="connsiteY374" fmla="*/ 625522 h 1259865"/>
                <a:gd name="connsiteX375" fmla="*/ 103086 w 1531072"/>
                <a:gd name="connsiteY375" fmla="*/ 619209 h 1259865"/>
                <a:gd name="connsiteX376" fmla="*/ 91930 w 1531072"/>
                <a:gd name="connsiteY376" fmla="*/ 615317 h 1259865"/>
                <a:gd name="connsiteX377" fmla="*/ 90719 w 1531072"/>
                <a:gd name="connsiteY377" fmla="*/ 599318 h 1259865"/>
                <a:gd name="connsiteX378" fmla="*/ 78958 w 1531072"/>
                <a:gd name="connsiteY378" fmla="*/ 587125 h 1259865"/>
                <a:gd name="connsiteX379" fmla="*/ 89855 w 1531072"/>
                <a:gd name="connsiteY379" fmla="*/ 559537 h 1259865"/>
                <a:gd name="connsiteX380" fmla="*/ 124793 w 1531072"/>
                <a:gd name="connsiteY380" fmla="*/ 567493 h 1259865"/>
                <a:gd name="connsiteX381" fmla="*/ 134047 w 1531072"/>
                <a:gd name="connsiteY381" fmla="*/ 561872 h 1259865"/>
                <a:gd name="connsiteX382" fmla="*/ 149094 w 1531072"/>
                <a:gd name="connsiteY382" fmla="*/ 577265 h 1259865"/>
                <a:gd name="connsiteX383" fmla="*/ 180920 w 1531072"/>
                <a:gd name="connsiteY383" fmla="*/ 564120 h 1259865"/>
                <a:gd name="connsiteX384" fmla="*/ 174693 w 1531072"/>
                <a:gd name="connsiteY384" fmla="*/ 554694 h 1259865"/>
                <a:gd name="connsiteX385" fmla="*/ 186714 w 1531072"/>
                <a:gd name="connsiteY385" fmla="*/ 548208 h 1259865"/>
                <a:gd name="connsiteX386" fmla="*/ 181439 w 1531072"/>
                <a:gd name="connsiteY386" fmla="*/ 540165 h 1259865"/>
                <a:gd name="connsiteX387" fmla="*/ 145895 w 1531072"/>
                <a:gd name="connsiteY387" fmla="*/ 518890 h 1259865"/>
                <a:gd name="connsiteX388" fmla="*/ 153159 w 1531072"/>
                <a:gd name="connsiteY388" fmla="*/ 510674 h 1259865"/>
                <a:gd name="connsiteX389" fmla="*/ 148143 w 1531072"/>
                <a:gd name="connsiteY389" fmla="*/ 497010 h 1259865"/>
                <a:gd name="connsiteX390" fmla="*/ 164315 w 1531072"/>
                <a:gd name="connsiteY390" fmla="*/ 469250 h 1259865"/>
                <a:gd name="connsiteX391" fmla="*/ 133960 w 1531072"/>
                <a:gd name="connsiteY391" fmla="*/ 449186 h 1259865"/>
                <a:gd name="connsiteX392" fmla="*/ 159472 w 1531072"/>
                <a:gd name="connsiteY392" fmla="*/ 437079 h 1259865"/>
                <a:gd name="connsiteX393" fmla="*/ 177634 w 1531072"/>
                <a:gd name="connsiteY393" fmla="*/ 472277 h 1259865"/>
                <a:gd name="connsiteX394" fmla="*/ 184639 w 1531072"/>
                <a:gd name="connsiteY394" fmla="*/ 461034 h 1259865"/>
                <a:gd name="connsiteX395" fmla="*/ 179363 w 1531072"/>
                <a:gd name="connsiteY395" fmla="*/ 438635 h 1259865"/>
                <a:gd name="connsiteX396" fmla="*/ 198648 w 1531072"/>
                <a:gd name="connsiteY396" fmla="*/ 408367 h 1259865"/>
                <a:gd name="connsiteX397" fmla="*/ 175904 w 1531072"/>
                <a:gd name="connsiteY397" fmla="*/ 402486 h 1259865"/>
                <a:gd name="connsiteX398" fmla="*/ 159299 w 1531072"/>
                <a:gd name="connsiteY398" fmla="*/ 385276 h 1259865"/>
                <a:gd name="connsiteX399" fmla="*/ 149873 w 1531072"/>
                <a:gd name="connsiteY399" fmla="*/ 389254 h 1259865"/>
                <a:gd name="connsiteX400" fmla="*/ 144597 w 1531072"/>
                <a:gd name="connsiteY400" fmla="*/ 377493 h 1259865"/>
                <a:gd name="connsiteX401" fmla="*/ 130241 w 1531072"/>
                <a:gd name="connsiteY401" fmla="*/ 382249 h 1259865"/>
                <a:gd name="connsiteX402" fmla="*/ 105854 w 1531072"/>
                <a:gd name="connsiteY402" fmla="*/ 372477 h 1259865"/>
                <a:gd name="connsiteX403" fmla="*/ 110870 w 1531072"/>
                <a:gd name="connsiteY403" fmla="*/ 358034 h 1259865"/>
                <a:gd name="connsiteX404" fmla="*/ 94006 w 1531072"/>
                <a:gd name="connsiteY404" fmla="*/ 348781 h 1259865"/>
                <a:gd name="connsiteX405" fmla="*/ 98589 w 1531072"/>
                <a:gd name="connsiteY405" fmla="*/ 326814 h 1259865"/>
                <a:gd name="connsiteX406" fmla="*/ 52754 w 1531072"/>
                <a:gd name="connsiteY406" fmla="*/ 321626 h 1259865"/>
                <a:gd name="connsiteX407" fmla="*/ 50938 w 1531072"/>
                <a:gd name="connsiteY407" fmla="*/ 307702 h 1259865"/>
                <a:gd name="connsiteX408" fmla="*/ 34506 w 1531072"/>
                <a:gd name="connsiteY408" fmla="*/ 301735 h 1259865"/>
                <a:gd name="connsiteX409" fmla="*/ 39522 w 1531072"/>
                <a:gd name="connsiteY409" fmla="*/ 290751 h 1259865"/>
                <a:gd name="connsiteX410" fmla="*/ 26637 w 1531072"/>
                <a:gd name="connsiteY410" fmla="*/ 260223 h 1259865"/>
                <a:gd name="connsiteX411" fmla="*/ 28366 w 1531072"/>
                <a:gd name="connsiteY411" fmla="*/ 241803 h 1259865"/>
                <a:gd name="connsiteX412" fmla="*/ 28366 w 1531072"/>
                <a:gd name="connsiteY412" fmla="*/ 241803 h 1259865"/>
                <a:gd name="connsiteX413" fmla="*/ 68407 w 1531072"/>
                <a:gd name="connsiteY413" fmla="*/ 215858 h 1259865"/>
                <a:gd name="connsiteX414" fmla="*/ 73423 w 1531072"/>
                <a:gd name="connsiteY414" fmla="*/ 202108 h 1259865"/>
                <a:gd name="connsiteX415" fmla="*/ 89163 w 1531072"/>
                <a:gd name="connsiteY415" fmla="*/ 201762 h 1259865"/>
                <a:gd name="connsiteX416" fmla="*/ 93660 w 1531072"/>
                <a:gd name="connsiteY416" fmla="*/ 187147 h 1259865"/>
                <a:gd name="connsiteX417" fmla="*/ 105767 w 1531072"/>
                <a:gd name="connsiteY417" fmla="*/ 203924 h 1259865"/>
                <a:gd name="connsiteX418" fmla="*/ 112340 w 1531072"/>
                <a:gd name="connsiteY418" fmla="*/ 189222 h 1259865"/>
                <a:gd name="connsiteX419" fmla="*/ 129204 w 1531072"/>
                <a:gd name="connsiteY419" fmla="*/ 192941 h 1259865"/>
                <a:gd name="connsiteX420" fmla="*/ 129204 w 1531072"/>
                <a:gd name="connsiteY420" fmla="*/ 192941 h 1259865"/>
                <a:gd name="connsiteX421" fmla="*/ 132663 w 1531072"/>
                <a:gd name="connsiteY421" fmla="*/ 192941 h 1259865"/>
                <a:gd name="connsiteX422" fmla="*/ 132663 w 1531072"/>
                <a:gd name="connsiteY422" fmla="*/ 192941 h 1259865"/>
                <a:gd name="connsiteX423" fmla="*/ 152900 w 1531072"/>
                <a:gd name="connsiteY423" fmla="*/ 192162 h 1259865"/>
                <a:gd name="connsiteX424" fmla="*/ 146068 w 1531072"/>
                <a:gd name="connsiteY424" fmla="*/ 181352 h 1259865"/>
                <a:gd name="connsiteX425" fmla="*/ 163710 w 1531072"/>
                <a:gd name="connsiteY425" fmla="*/ 179450 h 1259865"/>
                <a:gd name="connsiteX426" fmla="*/ 170888 w 1531072"/>
                <a:gd name="connsiteY426" fmla="*/ 164142 h 1259865"/>
                <a:gd name="connsiteX427" fmla="*/ 166477 w 1531072"/>
                <a:gd name="connsiteY427" fmla="*/ 158348 h 1259865"/>
                <a:gd name="connsiteX428" fmla="*/ 179536 w 1531072"/>
                <a:gd name="connsiteY428" fmla="*/ 143992 h 1259865"/>
                <a:gd name="connsiteX429" fmla="*/ 187492 w 1531072"/>
                <a:gd name="connsiteY429" fmla="*/ 157483 h 1259865"/>
                <a:gd name="connsiteX430" fmla="*/ 196746 w 1531072"/>
                <a:gd name="connsiteY430" fmla="*/ 157656 h 1259865"/>
                <a:gd name="connsiteX431" fmla="*/ 203578 w 1531072"/>
                <a:gd name="connsiteY431" fmla="*/ 146500 h 1259865"/>
                <a:gd name="connsiteX432" fmla="*/ 232722 w 1531072"/>
                <a:gd name="connsiteY432" fmla="*/ 137160 h 1259865"/>
                <a:gd name="connsiteX433" fmla="*/ 237479 w 1531072"/>
                <a:gd name="connsiteY433" fmla="*/ 119085 h 1259865"/>
                <a:gd name="connsiteX434" fmla="*/ 256851 w 1531072"/>
                <a:gd name="connsiteY434" fmla="*/ 115194 h 1259865"/>
                <a:gd name="connsiteX435" fmla="*/ 277606 w 1531072"/>
                <a:gd name="connsiteY435" fmla="*/ 76190 h 1259865"/>
                <a:gd name="connsiteX436" fmla="*/ 277606 w 1531072"/>
                <a:gd name="connsiteY436" fmla="*/ 76190 h 1259865"/>
                <a:gd name="connsiteX437" fmla="*/ 277606 w 1531072"/>
                <a:gd name="connsiteY437" fmla="*/ 70915 h 1259865"/>
                <a:gd name="connsiteX438" fmla="*/ 277606 w 1531072"/>
                <a:gd name="connsiteY438" fmla="*/ 70915 h 1259865"/>
                <a:gd name="connsiteX439" fmla="*/ 271985 w 1531072"/>
                <a:gd name="connsiteY439" fmla="*/ 54397 h 1259865"/>
                <a:gd name="connsiteX440" fmla="*/ 303378 w 1531072"/>
                <a:gd name="connsiteY440" fmla="*/ 50246 h 1259865"/>
                <a:gd name="connsiteX441" fmla="*/ 303378 w 1531072"/>
                <a:gd name="connsiteY441" fmla="*/ 50246 h 1259865"/>
                <a:gd name="connsiteX442" fmla="*/ 306664 w 1531072"/>
                <a:gd name="connsiteY442" fmla="*/ 50246 h 1259865"/>
                <a:gd name="connsiteX443" fmla="*/ 306664 w 1531072"/>
                <a:gd name="connsiteY443" fmla="*/ 50246 h 1259865"/>
                <a:gd name="connsiteX444" fmla="*/ 340738 w 1531072"/>
                <a:gd name="connsiteY444" fmla="*/ 67196 h 1259865"/>
                <a:gd name="connsiteX445" fmla="*/ 354056 w 1531072"/>
                <a:gd name="connsiteY445" fmla="*/ 84060 h 1259865"/>
                <a:gd name="connsiteX446" fmla="*/ 377147 w 1531072"/>
                <a:gd name="connsiteY446" fmla="*/ 82071 h 1259865"/>
                <a:gd name="connsiteX447" fmla="*/ 401967 w 1531072"/>
                <a:gd name="connsiteY447" fmla="*/ 61402 h 1259865"/>
                <a:gd name="connsiteX448" fmla="*/ 429901 w 1531072"/>
                <a:gd name="connsiteY448" fmla="*/ 79996 h 1259865"/>
                <a:gd name="connsiteX449" fmla="*/ 434830 w 1531072"/>
                <a:gd name="connsiteY449" fmla="*/ 64775 h 1259865"/>
                <a:gd name="connsiteX450" fmla="*/ 420042 w 1531072"/>
                <a:gd name="connsiteY450" fmla="*/ 57165 h 1259865"/>
                <a:gd name="connsiteX451" fmla="*/ 417620 w 1531072"/>
                <a:gd name="connsiteY451" fmla="*/ 37101 h 1259865"/>
                <a:gd name="connsiteX452" fmla="*/ 425490 w 1531072"/>
                <a:gd name="connsiteY452" fmla="*/ 37533 h 1259865"/>
                <a:gd name="connsiteX453" fmla="*/ 420042 w 1531072"/>
                <a:gd name="connsiteY453" fmla="*/ 25858 h 1259865"/>
                <a:gd name="connsiteX454" fmla="*/ 444084 w 1531072"/>
                <a:gd name="connsiteY454" fmla="*/ 18248 h 1259865"/>
                <a:gd name="connsiteX455" fmla="*/ 440365 w 1531072"/>
                <a:gd name="connsiteY455" fmla="*/ 10118 h 125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Lst>
              <a:rect l="l" t="t" r="r" b="b"/>
              <a:pathLst>
                <a:path w="1531072" h="1259865">
                  <a:moveTo>
                    <a:pt x="454288" y="6486"/>
                  </a:moveTo>
                  <a:lnTo>
                    <a:pt x="483692" y="6746"/>
                  </a:lnTo>
                  <a:lnTo>
                    <a:pt x="489573" y="0"/>
                  </a:lnTo>
                  <a:lnTo>
                    <a:pt x="515172" y="8735"/>
                  </a:lnTo>
                  <a:lnTo>
                    <a:pt x="519236" y="23091"/>
                  </a:lnTo>
                  <a:lnTo>
                    <a:pt x="540078" y="14269"/>
                  </a:lnTo>
                  <a:lnTo>
                    <a:pt x="556078" y="32950"/>
                  </a:lnTo>
                  <a:lnTo>
                    <a:pt x="575795" y="27588"/>
                  </a:lnTo>
                  <a:lnTo>
                    <a:pt x="571731" y="34247"/>
                  </a:lnTo>
                  <a:lnTo>
                    <a:pt x="584098" y="41165"/>
                  </a:lnTo>
                  <a:lnTo>
                    <a:pt x="580379" y="51197"/>
                  </a:lnTo>
                  <a:lnTo>
                    <a:pt x="560921" y="41857"/>
                  </a:lnTo>
                  <a:lnTo>
                    <a:pt x="556423" y="62699"/>
                  </a:lnTo>
                  <a:lnTo>
                    <a:pt x="556423" y="62699"/>
                  </a:lnTo>
                  <a:lnTo>
                    <a:pt x="559364" y="62699"/>
                  </a:lnTo>
                  <a:lnTo>
                    <a:pt x="559364" y="62699"/>
                  </a:lnTo>
                  <a:lnTo>
                    <a:pt x="562304" y="78698"/>
                  </a:lnTo>
                  <a:lnTo>
                    <a:pt x="562304" y="78698"/>
                  </a:lnTo>
                  <a:lnTo>
                    <a:pt x="562045" y="83974"/>
                  </a:lnTo>
                  <a:lnTo>
                    <a:pt x="562045" y="83974"/>
                  </a:lnTo>
                  <a:lnTo>
                    <a:pt x="570260" y="81466"/>
                  </a:lnTo>
                  <a:lnTo>
                    <a:pt x="589459" y="98676"/>
                  </a:lnTo>
                  <a:lnTo>
                    <a:pt x="578130" y="113810"/>
                  </a:lnTo>
                  <a:lnTo>
                    <a:pt x="604248" y="147365"/>
                  </a:lnTo>
                  <a:lnTo>
                    <a:pt x="598367" y="161894"/>
                  </a:lnTo>
                  <a:lnTo>
                    <a:pt x="598367" y="161894"/>
                  </a:lnTo>
                  <a:lnTo>
                    <a:pt x="598799" y="164661"/>
                  </a:lnTo>
                  <a:lnTo>
                    <a:pt x="598799" y="164661"/>
                  </a:lnTo>
                  <a:lnTo>
                    <a:pt x="600702" y="191471"/>
                  </a:lnTo>
                  <a:lnTo>
                    <a:pt x="625263" y="197784"/>
                  </a:lnTo>
                  <a:lnTo>
                    <a:pt x="614972" y="204356"/>
                  </a:lnTo>
                  <a:lnTo>
                    <a:pt x="646710" y="201935"/>
                  </a:lnTo>
                  <a:lnTo>
                    <a:pt x="653283" y="193719"/>
                  </a:lnTo>
                  <a:lnTo>
                    <a:pt x="697648" y="217242"/>
                  </a:lnTo>
                  <a:lnTo>
                    <a:pt x="724284" y="217156"/>
                  </a:lnTo>
                  <a:lnTo>
                    <a:pt x="741062" y="208248"/>
                  </a:lnTo>
                  <a:lnTo>
                    <a:pt x="755677" y="214907"/>
                  </a:lnTo>
                  <a:lnTo>
                    <a:pt x="756196" y="223123"/>
                  </a:lnTo>
                  <a:lnTo>
                    <a:pt x="795805" y="211015"/>
                  </a:lnTo>
                  <a:lnTo>
                    <a:pt x="809642" y="232982"/>
                  </a:lnTo>
                  <a:lnTo>
                    <a:pt x="838440" y="236874"/>
                  </a:lnTo>
                  <a:lnTo>
                    <a:pt x="840170" y="269045"/>
                  </a:lnTo>
                  <a:lnTo>
                    <a:pt x="855650" y="271639"/>
                  </a:lnTo>
                  <a:lnTo>
                    <a:pt x="848904" y="279941"/>
                  </a:lnTo>
                  <a:lnTo>
                    <a:pt x="882200" y="311940"/>
                  </a:lnTo>
                  <a:lnTo>
                    <a:pt x="872860" y="316350"/>
                  </a:lnTo>
                  <a:lnTo>
                    <a:pt x="849596" y="358121"/>
                  </a:lnTo>
                  <a:lnTo>
                    <a:pt x="838873" y="364175"/>
                  </a:lnTo>
                  <a:lnTo>
                    <a:pt x="829533" y="356737"/>
                  </a:lnTo>
                  <a:lnTo>
                    <a:pt x="821836" y="378271"/>
                  </a:lnTo>
                  <a:lnTo>
                    <a:pt x="835327" y="381125"/>
                  </a:lnTo>
                  <a:lnTo>
                    <a:pt x="835673" y="392714"/>
                  </a:lnTo>
                  <a:lnTo>
                    <a:pt x="864385" y="387957"/>
                  </a:lnTo>
                  <a:lnTo>
                    <a:pt x="869141" y="403178"/>
                  </a:lnTo>
                  <a:lnTo>
                    <a:pt x="878914" y="402918"/>
                  </a:lnTo>
                  <a:lnTo>
                    <a:pt x="879346" y="422550"/>
                  </a:lnTo>
                  <a:lnTo>
                    <a:pt x="887302" y="426355"/>
                  </a:lnTo>
                  <a:lnTo>
                    <a:pt x="878827" y="440624"/>
                  </a:lnTo>
                  <a:lnTo>
                    <a:pt x="868449" y="442959"/>
                  </a:lnTo>
                  <a:lnTo>
                    <a:pt x="876838" y="458872"/>
                  </a:lnTo>
                  <a:lnTo>
                    <a:pt x="873898" y="471585"/>
                  </a:lnTo>
                  <a:lnTo>
                    <a:pt x="887130" y="481963"/>
                  </a:lnTo>
                  <a:lnTo>
                    <a:pt x="919214" y="481617"/>
                  </a:lnTo>
                  <a:lnTo>
                    <a:pt x="935040" y="467866"/>
                  </a:lnTo>
                  <a:lnTo>
                    <a:pt x="954239" y="473833"/>
                  </a:lnTo>
                  <a:lnTo>
                    <a:pt x="960034" y="486114"/>
                  </a:lnTo>
                  <a:lnTo>
                    <a:pt x="971017" y="473660"/>
                  </a:lnTo>
                  <a:lnTo>
                    <a:pt x="988313" y="474439"/>
                  </a:lnTo>
                  <a:lnTo>
                    <a:pt x="1004658" y="490438"/>
                  </a:lnTo>
                  <a:lnTo>
                    <a:pt x="1005955" y="509723"/>
                  </a:lnTo>
                  <a:lnTo>
                    <a:pt x="1023425" y="512577"/>
                  </a:lnTo>
                  <a:lnTo>
                    <a:pt x="1037954" y="534889"/>
                  </a:lnTo>
                  <a:lnTo>
                    <a:pt x="1046861" y="525030"/>
                  </a:lnTo>
                  <a:lnTo>
                    <a:pt x="1059660" y="530047"/>
                  </a:lnTo>
                  <a:lnTo>
                    <a:pt x="1110598" y="523647"/>
                  </a:lnTo>
                  <a:lnTo>
                    <a:pt x="1123571" y="547429"/>
                  </a:lnTo>
                  <a:lnTo>
                    <a:pt x="1139915" y="543192"/>
                  </a:lnTo>
                  <a:lnTo>
                    <a:pt x="1154444" y="552445"/>
                  </a:lnTo>
                  <a:lnTo>
                    <a:pt x="1154271" y="577438"/>
                  </a:lnTo>
                  <a:lnTo>
                    <a:pt x="1174595" y="579514"/>
                  </a:lnTo>
                  <a:lnTo>
                    <a:pt x="1180302" y="600270"/>
                  </a:lnTo>
                  <a:lnTo>
                    <a:pt x="1221035" y="591275"/>
                  </a:lnTo>
                  <a:lnTo>
                    <a:pt x="1262114" y="606583"/>
                  </a:lnTo>
                  <a:lnTo>
                    <a:pt x="1272146" y="592832"/>
                  </a:lnTo>
                  <a:lnTo>
                    <a:pt x="1276297" y="606583"/>
                  </a:lnTo>
                  <a:lnTo>
                    <a:pt x="1288837" y="605545"/>
                  </a:lnTo>
                  <a:lnTo>
                    <a:pt x="1289269" y="624830"/>
                  </a:lnTo>
                  <a:lnTo>
                    <a:pt x="1303020" y="610734"/>
                  </a:lnTo>
                  <a:lnTo>
                    <a:pt x="1297572" y="604161"/>
                  </a:lnTo>
                  <a:lnTo>
                    <a:pt x="1305787" y="585568"/>
                  </a:lnTo>
                  <a:lnTo>
                    <a:pt x="1330781" y="553915"/>
                  </a:lnTo>
                  <a:lnTo>
                    <a:pt x="1328446" y="537052"/>
                  </a:lnTo>
                  <a:lnTo>
                    <a:pt x="1308122" y="538435"/>
                  </a:lnTo>
                  <a:lnTo>
                    <a:pt x="1326457" y="492946"/>
                  </a:lnTo>
                  <a:lnTo>
                    <a:pt x="1326457" y="492946"/>
                  </a:lnTo>
                  <a:lnTo>
                    <a:pt x="1356206" y="481444"/>
                  </a:lnTo>
                  <a:lnTo>
                    <a:pt x="1367189" y="488189"/>
                  </a:lnTo>
                  <a:lnTo>
                    <a:pt x="1369870" y="501594"/>
                  </a:lnTo>
                  <a:lnTo>
                    <a:pt x="1387426" y="497789"/>
                  </a:lnTo>
                  <a:lnTo>
                    <a:pt x="1396420" y="506264"/>
                  </a:lnTo>
                  <a:lnTo>
                    <a:pt x="1422192" y="498654"/>
                  </a:lnTo>
                  <a:lnTo>
                    <a:pt x="1429197" y="513961"/>
                  </a:lnTo>
                  <a:lnTo>
                    <a:pt x="1429197" y="513961"/>
                  </a:lnTo>
                  <a:lnTo>
                    <a:pt x="1438450" y="513701"/>
                  </a:lnTo>
                  <a:lnTo>
                    <a:pt x="1438450" y="513701"/>
                  </a:lnTo>
                  <a:lnTo>
                    <a:pt x="1447877" y="516469"/>
                  </a:lnTo>
                  <a:lnTo>
                    <a:pt x="1450039" y="556510"/>
                  </a:lnTo>
                  <a:lnTo>
                    <a:pt x="1454276" y="548121"/>
                  </a:lnTo>
                  <a:lnTo>
                    <a:pt x="1467681" y="550283"/>
                  </a:lnTo>
                  <a:lnTo>
                    <a:pt x="1468805" y="566109"/>
                  </a:lnTo>
                  <a:lnTo>
                    <a:pt x="1460935" y="572077"/>
                  </a:lnTo>
                  <a:lnTo>
                    <a:pt x="1487745" y="583579"/>
                  </a:lnTo>
                  <a:lnTo>
                    <a:pt x="1505474" y="574498"/>
                  </a:lnTo>
                  <a:lnTo>
                    <a:pt x="1514381" y="624052"/>
                  </a:lnTo>
                  <a:lnTo>
                    <a:pt x="1531072" y="641521"/>
                  </a:lnTo>
                  <a:lnTo>
                    <a:pt x="1522684" y="656050"/>
                  </a:lnTo>
                  <a:lnTo>
                    <a:pt x="1512824" y="650170"/>
                  </a:lnTo>
                  <a:lnTo>
                    <a:pt x="1466816" y="658385"/>
                  </a:lnTo>
                  <a:lnTo>
                    <a:pt x="1457390" y="652159"/>
                  </a:lnTo>
                  <a:lnTo>
                    <a:pt x="1449866" y="656569"/>
                  </a:lnTo>
                  <a:lnTo>
                    <a:pt x="1451768" y="664785"/>
                  </a:lnTo>
                  <a:lnTo>
                    <a:pt x="1436894" y="663142"/>
                  </a:lnTo>
                  <a:lnTo>
                    <a:pt x="1415360" y="689259"/>
                  </a:lnTo>
                  <a:lnTo>
                    <a:pt x="1413457" y="708026"/>
                  </a:lnTo>
                  <a:lnTo>
                    <a:pt x="1401869" y="711139"/>
                  </a:lnTo>
                  <a:lnTo>
                    <a:pt x="1399793" y="694881"/>
                  </a:lnTo>
                  <a:lnTo>
                    <a:pt x="1392615" y="703096"/>
                  </a:lnTo>
                  <a:lnTo>
                    <a:pt x="1376702" y="698599"/>
                  </a:lnTo>
                  <a:lnTo>
                    <a:pt x="1362433" y="712782"/>
                  </a:lnTo>
                  <a:lnTo>
                    <a:pt x="1361828" y="725236"/>
                  </a:lnTo>
                  <a:lnTo>
                    <a:pt x="1339342" y="728608"/>
                  </a:lnTo>
                  <a:lnTo>
                    <a:pt x="1334326" y="719355"/>
                  </a:lnTo>
                  <a:lnTo>
                    <a:pt x="1336142" y="731289"/>
                  </a:lnTo>
                  <a:lnTo>
                    <a:pt x="1330262" y="723852"/>
                  </a:lnTo>
                  <a:lnTo>
                    <a:pt x="1324294" y="736565"/>
                  </a:lnTo>
                  <a:lnTo>
                    <a:pt x="1308641" y="727484"/>
                  </a:lnTo>
                  <a:lnTo>
                    <a:pt x="1310457" y="754812"/>
                  </a:lnTo>
                  <a:lnTo>
                    <a:pt x="1328791" y="753429"/>
                  </a:lnTo>
                  <a:lnTo>
                    <a:pt x="1329916" y="760261"/>
                  </a:lnTo>
                  <a:lnTo>
                    <a:pt x="1317635" y="779027"/>
                  </a:lnTo>
                  <a:lnTo>
                    <a:pt x="1302069" y="774790"/>
                  </a:lnTo>
                  <a:lnTo>
                    <a:pt x="1295064" y="799091"/>
                  </a:lnTo>
                  <a:lnTo>
                    <a:pt x="1317030" y="799869"/>
                  </a:lnTo>
                  <a:lnTo>
                    <a:pt x="1321095" y="808085"/>
                  </a:lnTo>
                  <a:lnTo>
                    <a:pt x="1310457" y="818031"/>
                  </a:lnTo>
                  <a:lnTo>
                    <a:pt x="1314868" y="837229"/>
                  </a:lnTo>
                  <a:lnTo>
                    <a:pt x="1347039" y="846051"/>
                  </a:lnTo>
                  <a:lnTo>
                    <a:pt x="1345309" y="864125"/>
                  </a:lnTo>
                  <a:lnTo>
                    <a:pt x="1316771" y="880643"/>
                  </a:lnTo>
                  <a:lnTo>
                    <a:pt x="1315906" y="893097"/>
                  </a:lnTo>
                  <a:lnTo>
                    <a:pt x="1280794" y="885746"/>
                  </a:lnTo>
                  <a:lnTo>
                    <a:pt x="1275605" y="907626"/>
                  </a:lnTo>
                  <a:lnTo>
                    <a:pt x="1253120" y="893529"/>
                  </a:lnTo>
                  <a:lnTo>
                    <a:pt x="1245596" y="933397"/>
                  </a:lnTo>
                  <a:lnTo>
                    <a:pt x="1259347" y="932792"/>
                  </a:lnTo>
                  <a:lnTo>
                    <a:pt x="1260558" y="939192"/>
                  </a:lnTo>
                  <a:lnTo>
                    <a:pt x="1239283" y="947321"/>
                  </a:lnTo>
                  <a:lnTo>
                    <a:pt x="1227003" y="937635"/>
                  </a:lnTo>
                  <a:lnTo>
                    <a:pt x="1214809" y="939624"/>
                  </a:lnTo>
                  <a:lnTo>
                    <a:pt x="1212819" y="957353"/>
                  </a:lnTo>
                  <a:lnTo>
                    <a:pt x="1201750" y="961590"/>
                  </a:lnTo>
                  <a:lnTo>
                    <a:pt x="1186529" y="962109"/>
                  </a:lnTo>
                  <a:lnTo>
                    <a:pt x="1180994" y="947234"/>
                  </a:lnTo>
                  <a:lnTo>
                    <a:pt x="1191113" y="924836"/>
                  </a:lnTo>
                  <a:lnTo>
                    <a:pt x="1172260" y="906415"/>
                  </a:lnTo>
                  <a:lnTo>
                    <a:pt x="1181600" y="897853"/>
                  </a:lnTo>
                  <a:lnTo>
                    <a:pt x="1171481" y="889637"/>
                  </a:lnTo>
                  <a:lnTo>
                    <a:pt x="1160930" y="900794"/>
                  </a:lnTo>
                  <a:lnTo>
                    <a:pt x="1163438" y="911085"/>
                  </a:lnTo>
                  <a:lnTo>
                    <a:pt x="1129797" y="932273"/>
                  </a:lnTo>
                  <a:lnTo>
                    <a:pt x="1131527" y="956747"/>
                  </a:lnTo>
                  <a:lnTo>
                    <a:pt x="1107312" y="960379"/>
                  </a:lnTo>
                  <a:lnTo>
                    <a:pt x="1099183" y="973006"/>
                  </a:lnTo>
                  <a:lnTo>
                    <a:pt x="1109128" y="990648"/>
                  </a:lnTo>
                  <a:lnTo>
                    <a:pt x="1133084" y="985459"/>
                  </a:lnTo>
                  <a:lnTo>
                    <a:pt x="1133343" y="997999"/>
                  </a:lnTo>
                  <a:lnTo>
                    <a:pt x="1151763" y="1017025"/>
                  </a:lnTo>
                  <a:lnTo>
                    <a:pt x="1136975" y="1030776"/>
                  </a:lnTo>
                  <a:lnTo>
                    <a:pt x="1142769" y="1045650"/>
                  </a:lnTo>
                  <a:lnTo>
                    <a:pt x="1133170" y="1038473"/>
                  </a:lnTo>
                  <a:lnTo>
                    <a:pt x="1112933" y="1050147"/>
                  </a:lnTo>
                  <a:lnTo>
                    <a:pt x="1115268" y="1061044"/>
                  </a:lnTo>
                  <a:lnTo>
                    <a:pt x="1131008" y="1064071"/>
                  </a:lnTo>
                  <a:lnTo>
                    <a:pt x="1128500" y="1071768"/>
                  </a:lnTo>
                  <a:lnTo>
                    <a:pt x="1128500" y="1071768"/>
                  </a:lnTo>
                  <a:lnTo>
                    <a:pt x="1074189" y="1100999"/>
                  </a:lnTo>
                  <a:lnTo>
                    <a:pt x="1074189" y="1089670"/>
                  </a:lnTo>
                  <a:lnTo>
                    <a:pt x="1049110" y="1075054"/>
                  </a:lnTo>
                  <a:lnTo>
                    <a:pt x="1045304" y="1083011"/>
                  </a:lnTo>
                  <a:lnTo>
                    <a:pt x="1034235" y="1079292"/>
                  </a:lnTo>
                  <a:lnTo>
                    <a:pt x="1040289" y="1086816"/>
                  </a:lnTo>
                  <a:lnTo>
                    <a:pt x="1026797" y="1084048"/>
                  </a:lnTo>
                  <a:lnTo>
                    <a:pt x="1013047" y="1095291"/>
                  </a:lnTo>
                  <a:lnTo>
                    <a:pt x="1009761" y="1089756"/>
                  </a:lnTo>
                  <a:lnTo>
                    <a:pt x="963839" y="1102642"/>
                  </a:lnTo>
                  <a:lnTo>
                    <a:pt x="946715" y="1089324"/>
                  </a:lnTo>
                  <a:lnTo>
                    <a:pt x="934435" y="1091832"/>
                  </a:lnTo>
                  <a:lnTo>
                    <a:pt x="928208" y="1104458"/>
                  </a:lnTo>
                  <a:lnTo>
                    <a:pt x="907280" y="1113539"/>
                  </a:lnTo>
                  <a:lnTo>
                    <a:pt x="906501" y="1095377"/>
                  </a:lnTo>
                  <a:lnTo>
                    <a:pt x="883584" y="1091226"/>
                  </a:lnTo>
                  <a:lnTo>
                    <a:pt x="885659" y="1065714"/>
                  </a:lnTo>
                  <a:lnTo>
                    <a:pt x="875627" y="1064157"/>
                  </a:lnTo>
                  <a:lnTo>
                    <a:pt x="863606" y="1074622"/>
                  </a:lnTo>
                  <a:lnTo>
                    <a:pt x="867844" y="1064331"/>
                  </a:lnTo>
                  <a:lnTo>
                    <a:pt x="851153" y="1053434"/>
                  </a:lnTo>
                  <a:lnTo>
                    <a:pt x="850980" y="1010625"/>
                  </a:lnTo>
                  <a:lnTo>
                    <a:pt x="859369" y="1012701"/>
                  </a:lnTo>
                  <a:lnTo>
                    <a:pt x="862396" y="1005869"/>
                  </a:lnTo>
                  <a:lnTo>
                    <a:pt x="856947" y="995577"/>
                  </a:lnTo>
                  <a:lnTo>
                    <a:pt x="810074" y="987362"/>
                  </a:lnTo>
                  <a:lnTo>
                    <a:pt x="810679" y="996010"/>
                  </a:lnTo>
                  <a:lnTo>
                    <a:pt x="796583" y="997913"/>
                  </a:lnTo>
                  <a:lnTo>
                    <a:pt x="797015" y="1013220"/>
                  </a:lnTo>
                  <a:lnTo>
                    <a:pt x="785859" y="1014430"/>
                  </a:lnTo>
                  <a:lnTo>
                    <a:pt x="779719" y="1026365"/>
                  </a:lnTo>
                  <a:lnTo>
                    <a:pt x="777557" y="1018149"/>
                  </a:lnTo>
                  <a:lnTo>
                    <a:pt x="755937" y="1023598"/>
                  </a:lnTo>
                  <a:lnTo>
                    <a:pt x="756196" y="1049283"/>
                  </a:lnTo>
                  <a:lnTo>
                    <a:pt x="766487" y="1065282"/>
                  </a:lnTo>
                  <a:lnTo>
                    <a:pt x="761558" y="1091572"/>
                  </a:lnTo>
                  <a:lnTo>
                    <a:pt x="776173" y="1125992"/>
                  </a:lnTo>
                  <a:lnTo>
                    <a:pt x="763461" y="1133516"/>
                  </a:lnTo>
                  <a:lnTo>
                    <a:pt x="771590" y="1146748"/>
                  </a:lnTo>
                  <a:lnTo>
                    <a:pt x="763374" y="1146056"/>
                  </a:lnTo>
                  <a:lnTo>
                    <a:pt x="767785" y="1172606"/>
                  </a:lnTo>
                  <a:lnTo>
                    <a:pt x="758012" y="1183416"/>
                  </a:lnTo>
                  <a:lnTo>
                    <a:pt x="763028" y="1187567"/>
                  </a:lnTo>
                  <a:lnTo>
                    <a:pt x="763028" y="1187567"/>
                  </a:lnTo>
                  <a:lnTo>
                    <a:pt x="760780" y="1187567"/>
                  </a:lnTo>
                  <a:lnTo>
                    <a:pt x="760780" y="1187567"/>
                  </a:lnTo>
                  <a:lnTo>
                    <a:pt x="757926" y="1205036"/>
                  </a:lnTo>
                  <a:lnTo>
                    <a:pt x="726879" y="1183935"/>
                  </a:lnTo>
                  <a:lnTo>
                    <a:pt x="724198" y="1201145"/>
                  </a:lnTo>
                  <a:lnTo>
                    <a:pt x="716242" y="1203912"/>
                  </a:lnTo>
                  <a:lnTo>
                    <a:pt x="719787" y="1194572"/>
                  </a:lnTo>
                  <a:lnTo>
                    <a:pt x="699896" y="1190335"/>
                  </a:lnTo>
                  <a:lnTo>
                    <a:pt x="692891" y="1178141"/>
                  </a:lnTo>
                  <a:lnTo>
                    <a:pt x="706383" y="1151763"/>
                  </a:lnTo>
                  <a:lnTo>
                    <a:pt x="695399" y="1132305"/>
                  </a:lnTo>
                  <a:lnTo>
                    <a:pt x="684416" y="1135765"/>
                  </a:lnTo>
                  <a:lnTo>
                    <a:pt x="682946" y="1120630"/>
                  </a:lnTo>
                  <a:lnTo>
                    <a:pt x="668417" y="1121754"/>
                  </a:lnTo>
                  <a:lnTo>
                    <a:pt x="666428" y="1133429"/>
                  </a:lnTo>
                  <a:lnTo>
                    <a:pt x="643770" y="1140175"/>
                  </a:lnTo>
                  <a:lnTo>
                    <a:pt x="639792" y="1126338"/>
                  </a:lnTo>
                  <a:lnTo>
                    <a:pt x="615923" y="1121754"/>
                  </a:lnTo>
                  <a:lnTo>
                    <a:pt x="618171" y="1135505"/>
                  </a:lnTo>
                  <a:lnTo>
                    <a:pt x="611080" y="1136889"/>
                  </a:lnTo>
                  <a:lnTo>
                    <a:pt x="584098" y="1098491"/>
                  </a:lnTo>
                  <a:lnTo>
                    <a:pt x="573114" y="1101518"/>
                  </a:lnTo>
                  <a:lnTo>
                    <a:pt x="573114" y="1101518"/>
                  </a:lnTo>
                  <a:lnTo>
                    <a:pt x="568963" y="1103161"/>
                  </a:lnTo>
                  <a:lnTo>
                    <a:pt x="568963" y="1103161"/>
                  </a:lnTo>
                  <a:lnTo>
                    <a:pt x="559623" y="1108782"/>
                  </a:lnTo>
                  <a:lnTo>
                    <a:pt x="551321" y="1094945"/>
                  </a:lnTo>
                  <a:lnTo>
                    <a:pt x="543624" y="1102296"/>
                  </a:lnTo>
                  <a:lnTo>
                    <a:pt x="527020" y="1098404"/>
                  </a:lnTo>
                  <a:lnTo>
                    <a:pt x="512231" y="1109647"/>
                  </a:lnTo>
                  <a:lnTo>
                    <a:pt x="501680" y="1105063"/>
                  </a:lnTo>
                  <a:lnTo>
                    <a:pt x="484298" y="1127981"/>
                  </a:lnTo>
                  <a:lnTo>
                    <a:pt x="463110" y="1122533"/>
                  </a:lnTo>
                  <a:lnTo>
                    <a:pt x="461553" y="1138445"/>
                  </a:lnTo>
                  <a:lnTo>
                    <a:pt x="469942" y="1139743"/>
                  </a:lnTo>
                  <a:lnTo>
                    <a:pt x="462937" y="1160066"/>
                  </a:lnTo>
                  <a:lnTo>
                    <a:pt x="477293" y="1164563"/>
                  </a:lnTo>
                  <a:lnTo>
                    <a:pt x="493205" y="1183848"/>
                  </a:lnTo>
                  <a:lnTo>
                    <a:pt x="511020" y="1185232"/>
                  </a:lnTo>
                  <a:lnTo>
                    <a:pt x="512491" y="1195783"/>
                  </a:lnTo>
                  <a:lnTo>
                    <a:pt x="512491" y="1195783"/>
                  </a:lnTo>
                  <a:lnTo>
                    <a:pt x="515518" y="1195783"/>
                  </a:lnTo>
                  <a:lnTo>
                    <a:pt x="515518" y="1195783"/>
                  </a:lnTo>
                  <a:lnTo>
                    <a:pt x="534284" y="1199156"/>
                  </a:lnTo>
                  <a:lnTo>
                    <a:pt x="534889" y="1225706"/>
                  </a:lnTo>
                  <a:lnTo>
                    <a:pt x="521658" y="1231413"/>
                  </a:lnTo>
                  <a:lnTo>
                    <a:pt x="509896" y="1219392"/>
                  </a:lnTo>
                  <a:lnTo>
                    <a:pt x="492340" y="1228213"/>
                  </a:lnTo>
                  <a:lnTo>
                    <a:pt x="471498" y="1219738"/>
                  </a:lnTo>
                  <a:lnTo>
                    <a:pt x="470547" y="1254071"/>
                  </a:lnTo>
                  <a:lnTo>
                    <a:pt x="463369" y="1259866"/>
                  </a:lnTo>
                  <a:lnTo>
                    <a:pt x="454116" y="1253553"/>
                  </a:lnTo>
                  <a:lnTo>
                    <a:pt x="454116" y="1253553"/>
                  </a:lnTo>
                  <a:lnTo>
                    <a:pt x="451261" y="1253553"/>
                  </a:lnTo>
                  <a:lnTo>
                    <a:pt x="451261" y="1253553"/>
                  </a:lnTo>
                  <a:lnTo>
                    <a:pt x="431457" y="1238072"/>
                  </a:lnTo>
                  <a:lnTo>
                    <a:pt x="415199" y="1244040"/>
                  </a:lnTo>
                  <a:lnTo>
                    <a:pt x="403091" y="1237899"/>
                  </a:lnTo>
                  <a:lnTo>
                    <a:pt x="397470" y="1224668"/>
                  </a:lnTo>
                  <a:lnTo>
                    <a:pt x="404907" y="1221641"/>
                  </a:lnTo>
                  <a:lnTo>
                    <a:pt x="398075" y="1209533"/>
                  </a:lnTo>
                  <a:lnTo>
                    <a:pt x="403178" y="1202355"/>
                  </a:lnTo>
                  <a:lnTo>
                    <a:pt x="394097" y="1202528"/>
                  </a:lnTo>
                  <a:lnTo>
                    <a:pt x="401189" y="1184194"/>
                  </a:lnTo>
                  <a:lnTo>
                    <a:pt x="394530" y="1171308"/>
                  </a:lnTo>
                  <a:lnTo>
                    <a:pt x="398767" y="1148996"/>
                  </a:lnTo>
                  <a:lnTo>
                    <a:pt x="377752" y="1145364"/>
                  </a:lnTo>
                  <a:lnTo>
                    <a:pt x="368326" y="1122879"/>
                  </a:lnTo>
                  <a:lnTo>
                    <a:pt x="361667" y="1121409"/>
                  </a:lnTo>
                  <a:lnTo>
                    <a:pt x="351981" y="1134813"/>
                  </a:lnTo>
                  <a:lnTo>
                    <a:pt x="350424" y="1126511"/>
                  </a:lnTo>
                  <a:lnTo>
                    <a:pt x="339181" y="1130402"/>
                  </a:lnTo>
                  <a:lnTo>
                    <a:pt x="339354" y="1113106"/>
                  </a:lnTo>
                  <a:lnTo>
                    <a:pt x="333214" y="1114663"/>
                  </a:lnTo>
                  <a:lnTo>
                    <a:pt x="333214" y="1114663"/>
                  </a:lnTo>
                  <a:lnTo>
                    <a:pt x="329149" y="1114663"/>
                  </a:lnTo>
                  <a:lnTo>
                    <a:pt x="329149" y="1114663"/>
                  </a:lnTo>
                  <a:lnTo>
                    <a:pt x="317561" y="1090362"/>
                  </a:lnTo>
                  <a:lnTo>
                    <a:pt x="286082" y="1097107"/>
                  </a:lnTo>
                  <a:lnTo>
                    <a:pt x="280201" y="1084221"/>
                  </a:lnTo>
                  <a:lnTo>
                    <a:pt x="290233" y="1069692"/>
                  </a:lnTo>
                  <a:lnTo>
                    <a:pt x="272850" y="1064157"/>
                  </a:lnTo>
                  <a:lnTo>
                    <a:pt x="278731" y="1057671"/>
                  </a:lnTo>
                  <a:lnTo>
                    <a:pt x="271207" y="1058709"/>
                  </a:lnTo>
                  <a:lnTo>
                    <a:pt x="254170" y="1035446"/>
                  </a:lnTo>
                  <a:lnTo>
                    <a:pt x="250365" y="1010798"/>
                  </a:lnTo>
                  <a:lnTo>
                    <a:pt x="234884" y="1011058"/>
                  </a:lnTo>
                  <a:lnTo>
                    <a:pt x="209372" y="994280"/>
                  </a:lnTo>
                  <a:lnTo>
                    <a:pt x="196227" y="996010"/>
                  </a:lnTo>
                  <a:lnTo>
                    <a:pt x="195968" y="978800"/>
                  </a:lnTo>
                  <a:lnTo>
                    <a:pt x="183168" y="970671"/>
                  </a:lnTo>
                  <a:lnTo>
                    <a:pt x="180574" y="958736"/>
                  </a:lnTo>
                  <a:lnTo>
                    <a:pt x="167083" y="960812"/>
                  </a:lnTo>
                  <a:lnTo>
                    <a:pt x="164921" y="968595"/>
                  </a:lnTo>
                  <a:lnTo>
                    <a:pt x="151430" y="960379"/>
                  </a:lnTo>
                  <a:lnTo>
                    <a:pt x="146932" y="968595"/>
                  </a:lnTo>
                  <a:lnTo>
                    <a:pt x="127993" y="950434"/>
                  </a:lnTo>
                  <a:lnTo>
                    <a:pt x="107237" y="974476"/>
                  </a:lnTo>
                  <a:lnTo>
                    <a:pt x="108189" y="982432"/>
                  </a:lnTo>
                  <a:lnTo>
                    <a:pt x="91238" y="991427"/>
                  </a:lnTo>
                  <a:lnTo>
                    <a:pt x="91238" y="991427"/>
                  </a:lnTo>
                  <a:lnTo>
                    <a:pt x="89509" y="980097"/>
                  </a:lnTo>
                  <a:lnTo>
                    <a:pt x="101962" y="957093"/>
                  </a:lnTo>
                  <a:lnTo>
                    <a:pt x="88644" y="909615"/>
                  </a:lnTo>
                  <a:lnTo>
                    <a:pt x="95303" y="898545"/>
                  </a:lnTo>
                  <a:lnTo>
                    <a:pt x="113637" y="899323"/>
                  </a:lnTo>
                  <a:lnTo>
                    <a:pt x="97897" y="857293"/>
                  </a:lnTo>
                  <a:lnTo>
                    <a:pt x="68407" y="852710"/>
                  </a:lnTo>
                  <a:lnTo>
                    <a:pt x="42549" y="860580"/>
                  </a:lnTo>
                  <a:lnTo>
                    <a:pt x="39955" y="869747"/>
                  </a:lnTo>
                  <a:lnTo>
                    <a:pt x="50332" y="883065"/>
                  </a:lnTo>
                  <a:lnTo>
                    <a:pt x="46008" y="893356"/>
                  </a:lnTo>
                  <a:lnTo>
                    <a:pt x="0" y="883930"/>
                  </a:lnTo>
                  <a:lnTo>
                    <a:pt x="1470" y="858072"/>
                  </a:lnTo>
                  <a:lnTo>
                    <a:pt x="25599" y="837403"/>
                  </a:lnTo>
                  <a:lnTo>
                    <a:pt x="17642" y="827457"/>
                  </a:lnTo>
                  <a:lnTo>
                    <a:pt x="35112" y="798399"/>
                  </a:lnTo>
                  <a:lnTo>
                    <a:pt x="34247" y="783957"/>
                  </a:lnTo>
                  <a:lnTo>
                    <a:pt x="24993" y="781016"/>
                  </a:lnTo>
                  <a:lnTo>
                    <a:pt x="27242" y="767871"/>
                  </a:lnTo>
                  <a:lnTo>
                    <a:pt x="42463" y="768217"/>
                  </a:lnTo>
                  <a:lnTo>
                    <a:pt x="37101" y="745732"/>
                  </a:lnTo>
                  <a:lnTo>
                    <a:pt x="42117" y="726965"/>
                  </a:lnTo>
                  <a:lnTo>
                    <a:pt x="54397" y="717625"/>
                  </a:lnTo>
                  <a:lnTo>
                    <a:pt x="54397" y="717625"/>
                  </a:lnTo>
                  <a:lnTo>
                    <a:pt x="57943" y="718923"/>
                  </a:lnTo>
                  <a:lnTo>
                    <a:pt x="57943" y="718923"/>
                  </a:lnTo>
                  <a:lnTo>
                    <a:pt x="66677" y="722901"/>
                  </a:lnTo>
                  <a:lnTo>
                    <a:pt x="71607" y="713042"/>
                  </a:lnTo>
                  <a:lnTo>
                    <a:pt x="83195" y="715290"/>
                  </a:lnTo>
                  <a:lnTo>
                    <a:pt x="89249" y="699378"/>
                  </a:lnTo>
                  <a:lnTo>
                    <a:pt x="80082" y="703183"/>
                  </a:lnTo>
                  <a:lnTo>
                    <a:pt x="80688" y="688049"/>
                  </a:lnTo>
                  <a:lnTo>
                    <a:pt x="101529" y="673433"/>
                  </a:lnTo>
                  <a:lnTo>
                    <a:pt x="100838" y="666688"/>
                  </a:lnTo>
                  <a:lnTo>
                    <a:pt x="94352" y="667380"/>
                  </a:lnTo>
                  <a:lnTo>
                    <a:pt x="96081" y="657867"/>
                  </a:lnTo>
                  <a:lnTo>
                    <a:pt x="74807" y="639186"/>
                  </a:lnTo>
                  <a:lnTo>
                    <a:pt x="52581" y="651207"/>
                  </a:lnTo>
                  <a:lnTo>
                    <a:pt x="61489" y="630538"/>
                  </a:lnTo>
                  <a:lnTo>
                    <a:pt x="48689" y="629673"/>
                  </a:lnTo>
                  <a:lnTo>
                    <a:pt x="42809" y="637716"/>
                  </a:lnTo>
                  <a:lnTo>
                    <a:pt x="40819" y="621371"/>
                  </a:lnTo>
                  <a:lnTo>
                    <a:pt x="74893" y="628117"/>
                  </a:lnTo>
                  <a:lnTo>
                    <a:pt x="81639" y="620333"/>
                  </a:lnTo>
                  <a:lnTo>
                    <a:pt x="84320" y="625522"/>
                  </a:lnTo>
                  <a:lnTo>
                    <a:pt x="103086" y="619209"/>
                  </a:lnTo>
                  <a:lnTo>
                    <a:pt x="91930" y="615317"/>
                  </a:lnTo>
                  <a:lnTo>
                    <a:pt x="90719" y="599318"/>
                  </a:lnTo>
                  <a:lnTo>
                    <a:pt x="78958" y="587125"/>
                  </a:lnTo>
                  <a:lnTo>
                    <a:pt x="89855" y="559537"/>
                  </a:lnTo>
                  <a:lnTo>
                    <a:pt x="124793" y="567493"/>
                  </a:lnTo>
                  <a:lnTo>
                    <a:pt x="134047" y="561872"/>
                  </a:lnTo>
                  <a:lnTo>
                    <a:pt x="149094" y="577265"/>
                  </a:lnTo>
                  <a:lnTo>
                    <a:pt x="180920" y="564120"/>
                  </a:lnTo>
                  <a:lnTo>
                    <a:pt x="174693" y="554694"/>
                  </a:lnTo>
                  <a:lnTo>
                    <a:pt x="186714" y="548208"/>
                  </a:lnTo>
                  <a:lnTo>
                    <a:pt x="181439" y="540165"/>
                  </a:lnTo>
                  <a:lnTo>
                    <a:pt x="145895" y="518890"/>
                  </a:lnTo>
                  <a:lnTo>
                    <a:pt x="153159" y="510674"/>
                  </a:lnTo>
                  <a:lnTo>
                    <a:pt x="148143" y="497010"/>
                  </a:lnTo>
                  <a:lnTo>
                    <a:pt x="164315" y="469250"/>
                  </a:lnTo>
                  <a:lnTo>
                    <a:pt x="133960" y="449186"/>
                  </a:lnTo>
                  <a:lnTo>
                    <a:pt x="159472" y="437079"/>
                  </a:lnTo>
                  <a:lnTo>
                    <a:pt x="177634" y="472277"/>
                  </a:lnTo>
                  <a:lnTo>
                    <a:pt x="184639" y="461034"/>
                  </a:lnTo>
                  <a:lnTo>
                    <a:pt x="179363" y="438635"/>
                  </a:lnTo>
                  <a:lnTo>
                    <a:pt x="198648" y="408367"/>
                  </a:lnTo>
                  <a:lnTo>
                    <a:pt x="175904" y="402486"/>
                  </a:lnTo>
                  <a:lnTo>
                    <a:pt x="159299" y="385276"/>
                  </a:lnTo>
                  <a:lnTo>
                    <a:pt x="149873" y="389254"/>
                  </a:lnTo>
                  <a:lnTo>
                    <a:pt x="144597" y="377493"/>
                  </a:lnTo>
                  <a:lnTo>
                    <a:pt x="130241" y="382249"/>
                  </a:lnTo>
                  <a:lnTo>
                    <a:pt x="105854" y="372477"/>
                  </a:lnTo>
                  <a:lnTo>
                    <a:pt x="110870" y="358034"/>
                  </a:lnTo>
                  <a:lnTo>
                    <a:pt x="94006" y="348781"/>
                  </a:lnTo>
                  <a:lnTo>
                    <a:pt x="98589" y="326814"/>
                  </a:lnTo>
                  <a:lnTo>
                    <a:pt x="52754" y="321626"/>
                  </a:lnTo>
                  <a:lnTo>
                    <a:pt x="50938" y="307702"/>
                  </a:lnTo>
                  <a:lnTo>
                    <a:pt x="34506" y="301735"/>
                  </a:lnTo>
                  <a:lnTo>
                    <a:pt x="39522" y="290751"/>
                  </a:lnTo>
                  <a:lnTo>
                    <a:pt x="26637" y="260223"/>
                  </a:lnTo>
                  <a:lnTo>
                    <a:pt x="28366" y="241803"/>
                  </a:lnTo>
                  <a:lnTo>
                    <a:pt x="28366" y="241803"/>
                  </a:lnTo>
                  <a:lnTo>
                    <a:pt x="68407" y="215858"/>
                  </a:lnTo>
                  <a:lnTo>
                    <a:pt x="73423" y="202108"/>
                  </a:lnTo>
                  <a:lnTo>
                    <a:pt x="89163" y="201762"/>
                  </a:lnTo>
                  <a:lnTo>
                    <a:pt x="93660" y="187147"/>
                  </a:lnTo>
                  <a:lnTo>
                    <a:pt x="105767" y="203924"/>
                  </a:lnTo>
                  <a:lnTo>
                    <a:pt x="112340" y="189222"/>
                  </a:lnTo>
                  <a:lnTo>
                    <a:pt x="129204" y="192941"/>
                  </a:lnTo>
                  <a:lnTo>
                    <a:pt x="129204" y="192941"/>
                  </a:lnTo>
                  <a:lnTo>
                    <a:pt x="132663" y="192941"/>
                  </a:lnTo>
                  <a:lnTo>
                    <a:pt x="132663" y="192941"/>
                  </a:lnTo>
                  <a:lnTo>
                    <a:pt x="152900" y="192162"/>
                  </a:lnTo>
                  <a:lnTo>
                    <a:pt x="146068" y="181352"/>
                  </a:lnTo>
                  <a:lnTo>
                    <a:pt x="163710" y="179450"/>
                  </a:lnTo>
                  <a:lnTo>
                    <a:pt x="170888" y="164142"/>
                  </a:lnTo>
                  <a:lnTo>
                    <a:pt x="166477" y="158348"/>
                  </a:lnTo>
                  <a:lnTo>
                    <a:pt x="179536" y="143992"/>
                  </a:lnTo>
                  <a:lnTo>
                    <a:pt x="187492" y="157483"/>
                  </a:lnTo>
                  <a:lnTo>
                    <a:pt x="196746" y="157656"/>
                  </a:lnTo>
                  <a:lnTo>
                    <a:pt x="203578" y="146500"/>
                  </a:lnTo>
                  <a:lnTo>
                    <a:pt x="232722" y="137160"/>
                  </a:lnTo>
                  <a:lnTo>
                    <a:pt x="237479" y="119085"/>
                  </a:lnTo>
                  <a:lnTo>
                    <a:pt x="256851" y="115194"/>
                  </a:lnTo>
                  <a:lnTo>
                    <a:pt x="277606" y="76190"/>
                  </a:lnTo>
                  <a:lnTo>
                    <a:pt x="277606" y="76190"/>
                  </a:lnTo>
                  <a:lnTo>
                    <a:pt x="277606" y="70915"/>
                  </a:lnTo>
                  <a:lnTo>
                    <a:pt x="277606" y="70915"/>
                  </a:lnTo>
                  <a:lnTo>
                    <a:pt x="271985" y="54397"/>
                  </a:lnTo>
                  <a:lnTo>
                    <a:pt x="303378" y="50246"/>
                  </a:lnTo>
                  <a:lnTo>
                    <a:pt x="303378" y="50246"/>
                  </a:lnTo>
                  <a:lnTo>
                    <a:pt x="306664" y="50246"/>
                  </a:lnTo>
                  <a:lnTo>
                    <a:pt x="306664" y="50246"/>
                  </a:lnTo>
                  <a:lnTo>
                    <a:pt x="340738" y="67196"/>
                  </a:lnTo>
                  <a:lnTo>
                    <a:pt x="354056" y="84060"/>
                  </a:lnTo>
                  <a:lnTo>
                    <a:pt x="377147" y="82071"/>
                  </a:lnTo>
                  <a:lnTo>
                    <a:pt x="401967" y="61402"/>
                  </a:lnTo>
                  <a:lnTo>
                    <a:pt x="429901" y="79996"/>
                  </a:lnTo>
                  <a:lnTo>
                    <a:pt x="434830" y="64775"/>
                  </a:lnTo>
                  <a:lnTo>
                    <a:pt x="420042" y="57165"/>
                  </a:lnTo>
                  <a:lnTo>
                    <a:pt x="417620" y="37101"/>
                  </a:lnTo>
                  <a:lnTo>
                    <a:pt x="425490" y="37533"/>
                  </a:lnTo>
                  <a:lnTo>
                    <a:pt x="420042" y="25858"/>
                  </a:lnTo>
                  <a:lnTo>
                    <a:pt x="444084" y="18248"/>
                  </a:lnTo>
                  <a:lnTo>
                    <a:pt x="440365" y="10118"/>
                  </a:lnTo>
                  <a:close/>
                </a:path>
              </a:pathLst>
            </a:custGeom>
            <a:grpFill/>
            <a:ln w="8647" cap="flat">
              <a:solidFill>
                <a:schemeClr val="bg1">
                  <a:lumMod val="50000"/>
                </a:schemeClr>
              </a:solidFill>
              <a:prstDash val="solid"/>
              <a:miter/>
            </a:ln>
          </p:spPr>
          <p:txBody>
            <a:bodyPr rtlCol="0" anchor="ctr"/>
            <a:lstStyle/>
            <a:p>
              <a:endParaRPr lang="en-US"/>
            </a:p>
          </p:txBody>
        </p:sp>
      </p:grpSp>
      <p:sp>
        <p:nvSpPr>
          <p:cNvPr id="49" name="Trapezoid 48">
            <a:extLst>
              <a:ext uri="{FF2B5EF4-FFF2-40B4-BE49-F238E27FC236}">
                <a16:creationId xmlns:a16="http://schemas.microsoft.com/office/drawing/2014/main" id="{906BA41F-3EBE-0059-8A46-8C11827D5BC6}"/>
              </a:ext>
            </a:extLst>
          </p:cNvPr>
          <p:cNvSpPr/>
          <p:nvPr/>
        </p:nvSpPr>
        <p:spPr>
          <a:xfrm rot="5761373">
            <a:off x="5945187" y="-12716"/>
            <a:ext cx="2583622" cy="6059136"/>
          </a:xfrm>
          <a:prstGeom prst="trapezoid">
            <a:avLst>
              <a:gd name="adj" fmla="val 48910"/>
            </a:avLst>
          </a:prstGeom>
          <a:gradFill>
            <a:gsLst>
              <a:gs pos="19000">
                <a:srgbClr val="557F8D">
                  <a:alpha val="0"/>
                </a:srgbClr>
              </a:gs>
              <a:gs pos="100000">
                <a:srgbClr val="3E4B54"/>
              </a:gs>
            </a:gsLst>
            <a:lin ang="16800000" scaled="0"/>
          </a:gradFill>
          <a:ln>
            <a:noFill/>
          </a:ln>
          <a:effectLst>
            <a:softEdge rad="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40ECF3DA-0586-3747-1208-B480432EF065}"/>
              </a:ext>
            </a:extLst>
          </p:cNvPr>
          <p:cNvSpPr/>
          <p:nvPr/>
        </p:nvSpPr>
        <p:spPr>
          <a:xfrm>
            <a:off x="4415299" y="1877715"/>
            <a:ext cx="2203553" cy="1821186"/>
          </a:xfrm>
          <a:custGeom>
            <a:avLst/>
            <a:gdLst>
              <a:gd name="connsiteX0" fmla="*/ 212658 w 367806"/>
              <a:gd name="connsiteY0" fmla="*/ 5621 h 303983"/>
              <a:gd name="connsiteX1" fmla="*/ 213264 w 367806"/>
              <a:gd name="connsiteY1" fmla="*/ 5967 h 303983"/>
              <a:gd name="connsiteX2" fmla="*/ 213264 w 367806"/>
              <a:gd name="connsiteY2" fmla="*/ 5967 h 303983"/>
              <a:gd name="connsiteX3" fmla="*/ 219404 w 367806"/>
              <a:gd name="connsiteY3" fmla="*/ 3027 h 303983"/>
              <a:gd name="connsiteX4" fmla="*/ 218799 w 367806"/>
              <a:gd name="connsiteY4" fmla="*/ 15048 h 303983"/>
              <a:gd name="connsiteX5" fmla="*/ 238516 w 367806"/>
              <a:gd name="connsiteY5" fmla="*/ 27242 h 303983"/>
              <a:gd name="connsiteX6" fmla="*/ 224506 w 367806"/>
              <a:gd name="connsiteY6" fmla="*/ 60797 h 303983"/>
              <a:gd name="connsiteX7" fmla="*/ 230474 w 367806"/>
              <a:gd name="connsiteY7" fmla="*/ 74807 h 303983"/>
              <a:gd name="connsiteX8" fmla="*/ 253564 w 367806"/>
              <a:gd name="connsiteY8" fmla="*/ 78958 h 303983"/>
              <a:gd name="connsiteX9" fmla="*/ 271379 w 367806"/>
              <a:gd name="connsiteY9" fmla="*/ 94265 h 303983"/>
              <a:gd name="connsiteX10" fmla="*/ 272331 w 367806"/>
              <a:gd name="connsiteY10" fmla="*/ 114156 h 303983"/>
              <a:gd name="connsiteX11" fmla="*/ 300265 w 367806"/>
              <a:gd name="connsiteY11" fmla="*/ 120728 h 303983"/>
              <a:gd name="connsiteX12" fmla="*/ 295940 w 367806"/>
              <a:gd name="connsiteY12" fmla="*/ 130414 h 303983"/>
              <a:gd name="connsiteX13" fmla="*/ 311680 w 367806"/>
              <a:gd name="connsiteY13" fmla="*/ 131452 h 303983"/>
              <a:gd name="connsiteX14" fmla="*/ 286341 w 367806"/>
              <a:gd name="connsiteY14" fmla="*/ 183947 h 303983"/>
              <a:gd name="connsiteX15" fmla="*/ 293086 w 367806"/>
              <a:gd name="connsiteY15" fmla="*/ 188963 h 303983"/>
              <a:gd name="connsiteX16" fmla="*/ 306664 w 367806"/>
              <a:gd name="connsiteY16" fmla="*/ 177460 h 303983"/>
              <a:gd name="connsiteX17" fmla="*/ 338835 w 367806"/>
              <a:gd name="connsiteY17" fmla="*/ 199167 h 303983"/>
              <a:gd name="connsiteX18" fmla="*/ 335808 w 367806"/>
              <a:gd name="connsiteY18" fmla="*/ 187492 h 303983"/>
              <a:gd name="connsiteX19" fmla="*/ 367807 w 367806"/>
              <a:gd name="connsiteY19" fmla="*/ 209718 h 303983"/>
              <a:gd name="connsiteX20" fmla="*/ 357083 w 367806"/>
              <a:gd name="connsiteY20" fmla="*/ 219577 h 303983"/>
              <a:gd name="connsiteX21" fmla="*/ 357083 w 367806"/>
              <a:gd name="connsiteY21" fmla="*/ 219577 h 303983"/>
              <a:gd name="connsiteX22" fmla="*/ 349040 w 367806"/>
              <a:gd name="connsiteY22" fmla="*/ 217675 h 303983"/>
              <a:gd name="connsiteX23" fmla="*/ 349040 w 367806"/>
              <a:gd name="connsiteY23" fmla="*/ 217675 h 303983"/>
              <a:gd name="connsiteX24" fmla="*/ 358813 w 367806"/>
              <a:gd name="connsiteY24" fmla="*/ 222344 h 303983"/>
              <a:gd name="connsiteX25" fmla="*/ 358813 w 367806"/>
              <a:gd name="connsiteY25" fmla="*/ 222344 h 303983"/>
              <a:gd name="connsiteX26" fmla="*/ 359072 w 367806"/>
              <a:gd name="connsiteY26" fmla="*/ 224420 h 303983"/>
              <a:gd name="connsiteX27" fmla="*/ 359072 w 367806"/>
              <a:gd name="connsiteY27" fmla="*/ 224420 h 303983"/>
              <a:gd name="connsiteX28" fmla="*/ 356391 w 367806"/>
              <a:gd name="connsiteY28" fmla="*/ 224766 h 303983"/>
              <a:gd name="connsiteX29" fmla="*/ 356391 w 367806"/>
              <a:gd name="connsiteY29" fmla="*/ 224766 h 303983"/>
              <a:gd name="connsiteX30" fmla="*/ 353278 w 367806"/>
              <a:gd name="connsiteY30" fmla="*/ 230301 h 303983"/>
              <a:gd name="connsiteX31" fmla="*/ 353278 w 367806"/>
              <a:gd name="connsiteY31" fmla="*/ 230301 h 303983"/>
              <a:gd name="connsiteX32" fmla="*/ 357083 w 367806"/>
              <a:gd name="connsiteY32" fmla="*/ 240160 h 303983"/>
              <a:gd name="connsiteX33" fmla="*/ 357083 w 367806"/>
              <a:gd name="connsiteY33" fmla="*/ 240160 h 303983"/>
              <a:gd name="connsiteX34" fmla="*/ 351635 w 367806"/>
              <a:gd name="connsiteY34" fmla="*/ 249154 h 303983"/>
              <a:gd name="connsiteX35" fmla="*/ 351635 w 367806"/>
              <a:gd name="connsiteY35" fmla="*/ 249154 h 303983"/>
              <a:gd name="connsiteX36" fmla="*/ 328025 w 367806"/>
              <a:gd name="connsiteY36" fmla="*/ 261261 h 303983"/>
              <a:gd name="connsiteX37" fmla="*/ 335376 w 367806"/>
              <a:gd name="connsiteY37" fmla="*/ 271466 h 303983"/>
              <a:gd name="connsiteX38" fmla="*/ 320588 w 367806"/>
              <a:gd name="connsiteY38" fmla="*/ 279250 h 303983"/>
              <a:gd name="connsiteX39" fmla="*/ 306837 w 367806"/>
              <a:gd name="connsiteY39" fmla="*/ 303983 h 303983"/>
              <a:gd name="connsiteX40" fmla="*/ 300697 w 367806"/>
              <a:gd name="connsiteY40" fmla="*/ 297584 h 303983"/>
              <a:gd name="connsiteX41" fmla="*/ 304675 w 367806"/>
              <a:gd name="connsiteY41" fmla="*/ 269477 h 303983"/>
              <a:gd name="connsiteX42" fmla="*/ 296546 w 367806"/>
              <a:gd name="connsiteY42" fmla="*/ 264375 h 303983"/>
              <a:gd name="connsiteX43" fmla="*/ 284179 w 367806"/>
              <a:gd name="connsiteY43" fmla="*/ 271293 h 303983"/>
              <a:gd name="connsiteX44" fmla="*/ 275790 w 367806"/>
              <a:gd name="connsiteY44" fmla="*/ 254775 h 303983"/>
              <a:gd name="connsiteX45" fmla="*/ 245695 w 367806"/>
              <a:gd name="connsiteY45" fmla="*/ 258321 h 303983"/>
              <a:gd name="connsiteX46" fmla="*/ 245089 w 367806"/>
              <a:gd name="connsiteY46" fmla="*/ 248722 h 303983"/>
              <a:gd name="connsiteX47" fmla="*/ 214215 w 367806"/>
              <a:gd name="connsiteY47" fmla="*/ 252440 h 303983"/>
              <a:gd name="connsiteX48" fmla="*/ 206864 w 367806"/>
              <a:gd name="connsiteY48" fmla="*/ 230820 h 303983"/>
              <a:gd name="connsiteX49" fmla="*/ 181266 w 367806"/>
              <a:gd name="connsiteY49" fmla="*/ 239727 h 303983"/>
              <a:gd name="connsiteX50" fmla="*/ 181093 w 367806"/>
              <a:gd name="connsiteY50" fmla="*/ 270428 h 303983"/>
              <a:gd name="connsiteX51" fmla="*/ 163969 w 367806"/>
              <a:gd name="connsiteY51" fmla="*/ 268785 h 303983"/>
              <a:gd name="connsiteX52" fmla="*/ 162672 w 367806"/>
              <a:gd name="connsiteY52" fmla="*/ 259359 h 303983"/>
              <a:gd name="connsiteX53" fmla="*/ 153851 w 367806"/>
              <a:gd name="connsiteY53" fmla="*/ 259099 h 303983"/>
              <a:gd name="connsiteX54" fmla="*/ 138976 w 367806"/>
              <a:gd name="connsiteY54" fmla="*/ 239295 h 303983"/>
              <a:gd name="connsiteX55" fmla="*/ 126263 w 367806"/>
              <a:gd name="connsiteY55" fmla="*/ 245867 h 303983"/>
              <a:gd name="connsiteX56" fmla="*/ 126263 w 367806"/>
              <a:gd name="connsiteY56" fmla="*/ 245867 h 303983"/>
              <a:gd name="connsiteX57" fmla="*/ 117701 w 367806"/>
              <a:gd name="connsiteY57" fmla="*/ 243100 h 303983"/>
              <a:gd name="connsiteX58" fmla="*/ 117701 w 367806"/>
              <a:gd name="connsiteY58" fmla="*/ 243100 h 303983"/>
              <a:gd name="connsiteX59" fmla="*/ 113637 w 367806"/>
              <a:gd name="connsiteY59" fmla="*/ 233847 h 303983"/>
              <a:gd name="connsiteX60" fmla="*/ 100924 w 367806"/>
              <a:gd name="connsiteY60" fmla="*/ 244570 h 303983"/>
              <a:gd name="connsiteX61" fmla="*/ 87087 w 367806"/>
              <a:gd name="connsiteY61" fmla="*/ 244397 h 303983"/>
              <a:gd name="connsiteX62" fmla="*/ 85271 w 367806"/>
              <a:gd name="connsiteY62" fmla="*/ 230387 h 303983"/>
              <a:gd name="connsiteX63" fmla="*/ 74115 w 367806"/>
              <a:gd name="connsiteY63" fmla="*/ 229263 h 303983"/>
              <a:gd name="connsiteX64" fmla="*/ 42117 w 367806"/>
              <a:gd name="connsiteY64" fmla="*/ 242841 h 303983"/>
              <a:gd name="connsiteX65" fmla="*/ 37187 w 367806"/>
              <a:gd name="connsiteY65" fmla="*/ 251575 h 303983"/>
              <a:gd name="connsiteX66" fmla="*/ 44192 w 367806"/>
              <a:gd name="connsiteY66" fmla="*/ 252700 h 303983"/>
              <a:gd name="connsiteX67" fmla="*/ 23090 w 367806"/>
              <a:gd name="connsiteY67" fmla="*/ 256937 h 303983"/>
              <a:gd name="connsiteX68" fmla="*/ 23090 w 367806"/>
              <a:gd name="connsiteY68" fmla="*/ 256937 h 303983"/>
              <a:gd name="connsiteX69" fmla="*/ 20150 w 367806"/>
              <a:gd name="connsiteY69" fmla="*/ 257110 h 303983"/>
              <a:gd name="connsiteX70" fmla="*/ 20150 w 367806"/>
              <a:gd name="connsiteY70" fmla="*/ 257110 h 303983"/>
              <a:gd name="connsiteX71" fmla="*/ 25599 w 367806"/>
              <a:gd name="connsiteY71" fmla="*/ 250019 h 303983"/>
              <a:gd name="connsiteX72" fmla="*/ 6659 w 367806"/>
              <a:gd name="connsiteY72" fmla="*/ 239208 h 303983"/>
              <a:gd name="connsiteX73" fmla="*/ 6659 w 367806"/>
              <a:gd name="connsiteY73" fmla="*/ 239208 h 303983"/>
              <a:gd name="connsiteX74" fmla="*/ 3978 w 367806"/>
              <a:gd name="connsiteY74" fmla="*/ 237738 h 303983"/>
              <a:gd name="connsiteX75" fmla="*/ 3978 w 367806"/>
              <a:gd name="connsiteY75" fmla="*/ 237738 h 303983"/>
              <a:gd name="connsiteX76" fmla="*/ 0 w 367806"/>
              <a:gd name="connsiteY76" fmla="*/ 237652 h 303983"/>
              <a:gd name="connsiteX77" fmla="*/ 0 w 367806"/>
              <a:gd name="connsiteY77" fmla="*/ 237652 h 303983"/>
              <a:gd name="connsiteX78" fmla="*/ 3459 w 367806"/>
              <a:gd name="connsiteY78" fmla="*/ 228225 h 303983"/>
              <a:gd name="connsiteX79" fmla="*/ 3459 w 367806"/>
              <a:gd name="connsiteY79" fmla="*/ 228225 h 303983"/>
              <a:gd name="connsiteX80" fmla="*/ 18075 w 367806"/>
              <a:gd name="connsiteY80" fmla="*/ 214042 h 303983"/>
              <a:gd name="connsiteX81" fmla="*/ 10897 w 367806"/>
              <a:gd name="connsiteY81" fmla="*/ 203837 h 303983"/>
              <a:gd name="connsiteX82" fmla="*/ 15480 w 367806"/>
              <a:gd name="connsiteY82" fmla="*/ 177720 h 303983"/>
              <a:gd name="connsiteX83" fmla="*/ 42549 w 367806"/>
              <a:gd name="connsiteY83" fmla="*/ 149613 h 303983"/>
              <a:gd name="connsiteX84" fmla="*/ 29317 w 367806"/>
              <a:gd name="connsiteY84" fmla="*/ 140273 h 303983"/>
              <a:gd name="connsiteX85" fmla="*/ 15048 w 367806"/>
              <a:gd name="connsiteY85" fmla="*/ 142781 h 303983"/>
              <a:gd name="connsiteX86" fmla="*/ 20496 w 367806"/>
              <a:gd name="connsiteY86" fmla="*/ 112945 h 303983"/>
              <a:gd name="connsiteX87" fmla="*/ 30787 w 367806"/>
              <a:gd name="connsiteY87" fmla="*/ 110524 h 303983"/>
              <a:gd name="connsiteX88" fmla="*/ 35112 w 367806"/>
              <a:gd name="connsiteY88" fmla="*/ 90546 h 303983"/>
              <a:gd name="connsiteX89" fmla="*/ 21447 w 367806"/>
              <a:gd name="connsiteY89" fmla="*/ 79996 h 303983"/>
              <a:gd name="connsiteX90" fmla="*/ 40819 w 367806"/>
              <a:gd name="connsiteY90" fmla="*/ 68839 h 303983"/>
              <a:gd name="connsiteX91" fmla="*/ 69877 w 367806"/>
              <a:gd name="connsiteY91" fmla="*/ 78785 h 303983"/>
              <a:gd name="connsiteX92" fmla="*/ 61575 w 367806"/>
              <a:gd name="connsiteY92" fmla="*/ 61575 h 303983"/>
              <a:gd name="connsiteX93" fmla="*/ 72126 w 367806"/>
              <a:gd name="connsiteY93" fmla="*/ 42376 h 303983"/>
              <a:gd name="connsiteX94" fmla="*/ 95822 w 367806"/>
              <a:gd name="connsiteY94" fmla="*/ 42895 h 303983"/>
              <a:gd name="connsiteX95" fmla="*/ 94352 w 367806"/>
              <a:gd name="connsiteY95" fmla="*/ 31220 h 303983"/>
              <a:gd name="connsiteX96" fmla="*/ 106286 w 367806"/>
              <a:gd name="connsiteY96" fmla="*/ 29577 h 303983"/>
              <a:gd name="connsiteX97" fmla="*/ 106459 w 367806"/>
              <a:gd name="connsiteY97" fmla="*/ 12453 h 303983"/>
              <a:gd name="connsiteX98" fmla="*/ 121161 w 367806"/>
              <a:gd name="connsiteY98" fmla="*/ 15567 h 303983"/>
              <a:gd name="connsiteX99" fmla="*/ 120988 w 367806"/>
              <a:gd name="connsiteY99" fmla="*/ 41425 h 303983"/>
              <a:gd name="connsiteX100" fmla="*/ 148662 w 367806"/>
              <a:gd name="connsiteY100" fmla="*/ 46181 h 303983"/>
              <a:gd name="connsiteX101" fmla="*/ 167774 w 367806"/>
              <a:gd name="connsiteY101" fmla="*/ 24042 h 303983"/>
              <a:gd name="connsiteX102" fmla="*/ 183687 w 367806"/>
              <a:gd name="connsiteY102" fmla="*/ 34939 h 303983"/>
              <a:gd name="connsiteX103" fmla="*/ 195362 w 367806"/>
              <a:gd name="connsiteY103" fmla="*/ 21966 h 303983"/>
              <a:gd name="connsiteX104" fmla="*/ 209804 w 367806"/>
              <a:gd name="connsiteY104" fmla="*/ 21188 h 303983"/>
              <a:gd name="connsiteX105" fmla="*/ 198648 w 367806"/>
              <a:gd name="connsiteY105" fmla="*/ 10637 h 303983"/>
              <a:gd name="connsiteX106" fmla="*/ 203491 w 367806"/>
              <a:gd name="connsiteY106" fmla="*/ 4584 h 303983"/>
              <a:gd name="connsiteX107" fmla="*/ 203491 w 367806"/>
              <a:gd name="connsiteY107" fmla="*/ 4584 h 303983"/>
              <a:gd name="connsiteX108" fmla="*/ 211361 w 367806"/>
              <a:gd name="connsiteY108" fmla="*/ 0 h 303983"/>
              <a:gd name="connsiteX109" fmla="*/ 211361 w 367806"/>
              <a:gd name="connsiteY109" fmla="*/ 0 h 303983"/>
              <a:gd name="connsiteX110" fmla="*/ 214647 w 367806"/>
              <a:gd name="connsiteY110" fmla="*/ 951 h 303983"/>
              <a:gd name="connsiteX111" fmla="*/ 214647 w 367806"/>
              <a:gd name="connsiteY111" fmla="*/ 951 h 303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67806" h="303983">
                <a:moveTo>
                  <a:pt x="212658" y="5621"/>
                </a:moveTo>
                <a:lnTo>
                  <a:pt x="213264" y="5967"/>
                </a:lnTo>
                <a:lnTo>
                  <a:pt x="213264" y="5967"/>
                </a:lnTo>
                <a:lnTo>
                  <a:pt x="219404" y="3027"/>
                </a:lnTo>
                <a:lnTo>
                  <a:pt x="218799" y="15048"/>
                </a:lnTo>
                <a:lnTo>
                  <a:pt x="238516" y="27242"/>
                </a:lnTo>
                <a:lnTo>
                  <a:pt x="224506" y="60797"/>
                </a:lnTo>
                <a:lnTo>
                  <a:pt x="230474" y="74807"/>
                </a:lnTo>
                <a:lnTo>
                  <a:pt x="253564" y="78958"/>
                </a:lnTo>
                <a:lnTo>
                  <a:pt x="271379" y="94265"/>
                </a:lnTo>
                <a:lnTo>
                  <a:pt x="272331" y="114156"/>
                </a:lnTo>
                <a:lnTo>
                  <a:pt x="300265" y="120728"/>
                </a:lnTo>
                <a:lnTo>
                  <a:pt x="295940" y="130414"/>
                </a:lnTo>
                <a:lnTo>
                  <a:pt x="311680" y="131452"/>
                </a:lnTo>
                <a:lnTo>
                  <a:pt x="286341" y="183947"/>
                </a:lnTo>
                <a:lnTo>
                  <a:pt x="293086" y="188963"/>
                </a:lnTo>
                <a:lnTo>
                  <a:pt x="306664" y="177460"/>
                </a:lnTo>
                <a:lnTo>
                  <a:pt x="338835" y="199167"/>
                </a:lnTo>
                <a:lnTo>
                  <a:pt x="335808" y="187492"/>
                </a:lnTo>
                <a:lnTo>
                  <a:pt x="367807" y="209718"/>
                </a:lnTo>
                <a:lnTo>
                  <a:pt x="357083" y="219577"/>
                </a:lnTo>
                <a:lnTo>
                  <a:pt x="357083" y="219577"/>
                </a:lnTo>
                <a:lnTo>
                  <a:pt x="349040" y="217675"/>
                </a:lnTo>
                <a:lnTo>
                  <a:pt x="349040" y="217675"/>
                </a:lnTo>
                <a:lnTo>
                  <a:pt x="358813" y="222344"/>
                </a:lnTo>
                <a:lnTo>
                  <a:pt x="358813" y="222344"/>
                </a:lnTo>
                <a:lnTo>
                  <a:pt x="359072" y="224420"/>
                </a:lnTo>
                <a:lnTo>
                  <a:pt x="359072" y="224420"/>
                </a:lnTo>
                <a:lnTo>
                  <a:pt x="356391" y="224766"/>
                </a:lnTo>
                <a:lnTo>
                  <a:pt x="356391" y="224766"/>
                </a:lnTo>
                <a:lnTo>
                  <a:pt x="353278" y="230301"/>
                </a:lnTo>
                <a:lnTo>
                  <a:pt x="353278" y="230301"/>
                </a:lnTo>
                <a:lnTo>
                  <a:pt x="357083" y="240160"/>
                </a:lnTo>
                <a:lnTo>
                  <a:pt x="357083" y="240160"/>
                </a:lnTo>
                <a:lnTo>
                  <a:pt x="351635" y="249154"/>
                </a:lnTo>
                <a:lnTo>
                  <a:pt x="351635" y="249154"/>
                </a:lnTo>
                <a:lnTo>
                  <a:pt x="328025" y="261261"/>
                </a:lnTo>
                <a:lnTo>
                  <a:pt x="335376" y="271466"/>
                </a:lnTo>
                <a:lnTo>
                  <a:pt x="320588" y="279250"/>
                </a:lnTo>
                <a:lnTo>
                  <a:pt x="306837" y="303983"/>
                </a:lnTo>
                <a:lnTo>
                  <a:pt x="300697" y="297584"/>
                </a:lnTo>
                <a:lnTo>
                  <a:pt x="304675" y="269477"/>
                </a:lnTo>
                <a:lnTo>
                  <a:pt x="296546" y="264375"/>
                </a:lnTo>
                <a:lnTo>
                  <a:pt x="284179" y="271293"/>
                </a:lnTo>
                <a:lnTo>
                  <a:pt x="275790" y="254775"/>
                </a:lnTo>
                <a:lnTo>
                  <a:pt x="245695" y="258321"/>
                </a:lnTo>
                <a:lnTo>
                  <a:pt x="245089" y="248722"/>
                </a:lnTo>
                <a:lnTo>
                  <a:pt x="214215" y="252440"/>
                </a:lnTo>
                <a:lnTo>
                  <a:pt x="206864" y="230820"/>
                </a:lnTo>
                <a:lnTo>
                  <a:pt x="181266" y="239727"/>
                </a:lnTo>
                <a:lnTo>
                  <a:pt x="181093" y="270428"/>
                </a:lnTo>
                <a:lnTo>
                  <a:pt x="163969" y="268785"/>
                </a:lnTo>
                <a:lnTo>
                  <a:pt x="162672" y="259359"/>
                </a:lnTo>
                <a:lnTo>
                  <a:pt x="153851" y="259099"/>
                </a:lnTo>
                <a:lnTo>
                  <a:pt x="138976" y="239295"/>
                </a:lnTo>
                <a:lnTo>
                  <a:pt x="126263" y="245867"/>
                </a:lnTo>
                <a:lnTo>
                  <a:pt x="126263" y="245867"/>
                </a:lnTo>
                <a:lnTo>
                  <a:pt x="117701" y="243100"/>
                </a:lnTo>
                <a:lnTo>
                  <a:pt x="117701" y="243100"/>
                </a:lnTo>
                <a:lnTo>
                  <a:pt x="113637" y="233847"/>
                </a:lnTo>
                <a:lnTo>
                  <a:pt x="100924" y="244570"/>
                </a:lnTo>
                <a:lnTo>
                  <a:pt x="87087" y="244397"/>
                </a:lnTo>
                <a:lnTo>
                  <a:pt x="85271" y="230387"/>
                </a:lnTo>
                <a:lnTo>
                  <a:pt x="74115" y="229263"/>
                </a:lnTo>
                <a:lnTo>
                  <a:pt x="42117" y="242841"/>
                </a:lnTo>
                <a:lnTo>
                  <a:pt x="37187" y="251575"/>
                </a:lnTo>
                <a:lnTo>
                  <a:pt x="44192" y="252700"/>
                </a:lnTo>
                <a:lnTo>
                  <a:pt x="23090" y="256937"/>
                </a:lnTo>
                <a:lnTo>
                  <a:pt x="23090" y="256937"/>
                </a:lnTo>
                <a:lnTo>
                  <a:pt x="20150" y="257110"/>
                </a:lnTo>
                <a:lnTo>
                  <a:pt x="20150" y="257110"/>
                </a:lnTo>
                <a:lnTo>
                  <a:pt x="25599" y="250019"/>
                </a:lnTo>
                <a:lnTo>
                  <a:pt x="6659" y="239208"/>
                </a:lnTo>
                <a:lnTo>
                  <a:pt x="6659" y="239208"/>
                </a:lnTo>
                <a:lnTo>
                  <a:pt x="3978" y="237738"/>
                </a:lnTo>
                <a:lnTo>
                  <a:pt x="3978" y="237738"/>
                </a:lnTo>
                <a:lnTo>
                  <a:pt x="0" y="237652"/>
                </a:lnTo>
                <a:lnTo>
                  <a:pt x="0" y="237652"/>
                </a:lnTo>
                <a:lnTo>
                  <a:pt x="3459" y="228225"/>
                </a:lnTo>
                <a:lnTo>
                  <a:pt x="3459" y="228225"/>
                </a:lnTo>
                <a:lnTo>
                  <a:pt x="18075" y="214042"/>
                </a:lnTo>
                <a:lnTo>
                  <a:pt x="10897" y="203837"/>
                </a:lnTo>
                <a:lnTo>
                  <a:pt x="15480" y="177720"/>
                </a:lnTo>
                <a:lnTo>
                  <a:pt x="42549" y="149613"/>
                </a:lnTo>
                <a:lnTo>
                  <a:pt x="29317" y="140273"/>
                </a:lnTo>
                <a:lnTo>
                  <a:pt x="15048" y="142781"/>
                </a:lnTo>
                <a:lnTo>
                  <a:pt x="20496" y="112945"/>
                </a:lnTo>
                <a:lnTo>
                  <a:pt x="30787" y="110524"/>
                </a:lnTo>
                <a:lnTo>
                  <a:pt x="35112" y="90546"/>
                </a:lnTo>
                <a:lnTo>
                  <a:pt x="21447" y="79996"/>
                </a:lnTo>
                <a:lnTo>
                  <a:pt x="40819" y="68839"/>
                </a:lnTo>
                <a:lnTo>
                  <a:pt x="69877" y="78785"/>
                </a:lnTo>
                <a:lnTo>
                  <a:pt x="61575" y="61575"/>
                </a:lnTo>
                <a:lnTo>
                  <a:pt x="72126" y="42376"/>
                </a:lnTo>
                <a:lnTo>
                  <a:pt x="95822" y="42895"/>
                </a:lnTo>
                <a:lnTo>
                  <a:pt x="94352" y="31220"/>
                </a:lnTo>
                <a:lnTo>
                  <a:pt x="106286" y="29577"/>
                </a:lnTo>
                <a:lnTo>
                  <a:pt x="106459" y="12453"/>
                </a:lnTo>
                <a:lnTo>
                  <a:pt x="121161" y="15567"/>
                </a:lnTo>
                <a:lnTo>
                  <a:pt x="120988" y="41425"/>
                </a:lnTo>
                <a:lnTo>
                  <a:pt x="148662" y="46181"/>
                </a:lnTo>
                <a:lnTo>
                  <a:pt x="167774" y="24042"/>
                </a:lnTo>
                <a:lnTo>
                  <a:pt x="183687" y="34939"/>
                </a:lnTo>
                <a:lnTo>
                  <a:pt x="195362" y="21966"/>
                </a:lnTo>
                <a:lnTo>
                  <a:pt x="209804" y="21188"/>
                </a:lnTo>
                <a:lnTo>
                  <a:pt x="198648" y="10637"/>
                </a:lnTo>
                <a:lnTo>
                  <a:pt x="203491" y="4584"/>
                </a:lnTo>
                <a:lnTo>
                  <a:pt x="203491" y="4584"/>
                </a:lnTo>
                <a:lnTo>
                  <a:pt x="211361" y="0"/>
                </a:lnTo>
                <a:lnTo>
                  <a:pt x="211361" y="0"/>
                </a:lnTo>
                <a:lnTo>
                  <a:pt x="214647" y="951"/>
                </a:lnTo>
                <a:lnTo>
                  <a:pt x="214647" y="951"/>
                </a:lnTo>
                <a:close/>
              </a:path>
            </a:pathLst>
          </a:custGeom>
          <a:solidFill>
            <a:srgbClr val="557F8D"/>
          </a:solidFill>
          <a:ln w="8647" cap="flat">
            <a:solidFill>
              <a:schemeClr val="bg1">
                <a:lumMod val="50000"/>
              </a:schemeClr>
            </a:solidFill>
            <a:prstDash val="solid"/>
            <a:miter/>
          </a:ln>
        </p:spPr>
        <p:txBody>
          <a:bodyPr rtlCol="0" anchor="ctr"/>
          <a:lstStyle/>
          <a:p>
            <a:endParaRPr lang="en-US"/>
          </a:p>
        </p:txBody>
      </p:sp>
      <p:grpSp>
        <p:nvGrpSpPr>
          <p:cNvPr id="67" name="Group 66">
            <a:extLst>
              <a:ext uri="{FF2B5EF4-FFF2-40B4-BE49-F238E27FC236}">
                <a16:creationId xmlns:a16="http://schemas.microsoft.com/office/drawing/2014/main" id="{0E09471C-1A7F-5B14-BF3D-733A0AA9763E}"/>
              </a:ext>
            </a:extLst>
          </p:cNvPr>
          <p:cNvGrpSpPr>
            <a:grpSpLocks/>
          </p:cNvGrpSpPr>
          <p:nvPr/>
        </p:nvGrpSpPr>
        <p:grpSpPr>
          <a:xfrm>
            <a:off x="9889527" y="2352933"/>
            <a:ext cx="971603" cy="971603"/>
            <a:chOff x="8899041" y="1684213"/>
            <a:chExt cx="971603" cy="971603"/>
          </a:xfrm>
        </p:grpSpPr>
        <p:pic>
          <p:nvPicPr>
            <p:cNvPr id="68" name="Graphic 67">
              <a:extLst>
                <a:ext uri="{FF2B5EF4-FFF2-40B4-BE49-F238E27FC236}">
                  <a16:creationId xmlns:a16="http://schemas.microsoft.com/office/drawing/2014/main" id="{0BA44705-234F-5526-DE28-43CB7B5BACD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69" name="Oval 68">
              <a:extLst>
                <a:ext uri="{FF2B5EF4-FFF2-40B4-BE49-F238E27FC236}">
                  <a16:creationId xmlns:a16="http://schemas.microsoft.com/office/drawing/2014/main" id="{F76571D6-B9F7-5B36-015C-1640B1517034}"/>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70" name="TextBox 69">
              <a:extLst>
                <a:ext uri="{FF2B5EF4-FFF2-40B4-BE49-F238E27FC236}">
                  <a16:creationId xmlns:a16="http://schemas.microsoft.com/office/drawing/2014/main" id="{E79D8855-9C48-D61D-2F9A-B55E085D8723}"/>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Tree>
    <p:extLst>
      <p:ext uri="{BB962C8B-B14F-4D97-AF65-F5344CB8AC3E}">
        <p14:creationId xmlns:p14="http://schemas.microsoft.com/office/powerpoint/2010/main" val="4270458598"/>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64" presetClass="path" presetSubtype="0" accel="9333" decel="90667" fill="hold" nodeType="withEffect">
                                      <p:stCondLst>
                                        <p:cond delay="0"/>
                                      </p:stCondLst>
                                      <p:childTnLst>
                                        <p:animMotion origin="layout" path="M 5E-6 0.13334 L 5E-6 -1.85185E-6 " pathEditMode="relative" rAng="0" ptsTypes="AA">
                                          <p:cBhvr>
                                            <p:cTn id="8" dur="750" fill="hold"/>
                                            <p:tgtEl>
                                              <p:spTgt spid="13"/>
                                            </p:tgtEl>
                                            <p:attrNameLst>
                                              <p:attrName>ppt_x</p:attrName>
                                              <p:attrName>ppt_y</p:attrName>
                                            </p:attrNameLst>
                                          </p:cBhvr>
                                          <p:rCtr x="0" y="-6667"/>
                                        </p:animMotion>
                                      </p:childTnLst>
                                    </p:cTn>
                                  </p:par>
                                  <p:par>
                                    <p:cTn id="9" presetID="42" presetClass="path" presetSubtype="0" accel="9333" decel="90667" fill="hold" nodeType="withEffect">
                                      <p:stCondLst>
                                        <p:cond delay="0"/>
                                      </p:stCondLst>
                                      <p:childTnLst>
                                        <p:animMotion origin="layout" path="M 5E-6 -1.85185E-6 L 5E-6 0.12778 " pathEditMode="relative" rAng="0" ptsTypes="AA">
                                          <p:cBhvr>
                                            <p:cTn id="10" dur="750" fill="hold"/>
                                            <p:tgtEl>
                                              <p:spTgt spid="6"/>
                                            </p:tgtEl>
                                            <p:attrNameLst>
                                              <p:attrName>ppt_x</p:attrName>
                                              <p:attrName>ppt_y</p:attrName>
                                            </p:attrNameLst>
                                          </p:cBhvr>
                                          <p:rCtr x="0" y="6389"/>
                                        </p:animMotion>
                                      </p:childTnLst>
                                    </p:cTn>
                                  </p:par>
                                </p:childTnLst>
                              </p:cTn>
                            </p:par>
                            <p:par>
                              <p:cTn id="11" fill="hold">
                                <p:stCondLst>
                                  <p:cond delay="750"/>
                                </p:stCondLst>
                                <p:childTnLst>
                                  <p:par>
                                    <p:cTn id="12" presetID="2" presetClass="entr" presetSubtype="4"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500" fill="hold"/>
                                            <p:tgtEl>
                                              <p:spTgt spid="2"/>
                                            </p:tgtEl>
                                            <p:attrNameLst>
                                              <p:attrName>ppt_x</p:attrName>
                                            </p:attrNameLst>
                                          </p:cBhvr>
                                          <p:tavLst>
                                            <p:tav tm="0">
                                              <p:val>
                                                <p:strVal val="#ppt_x"/>
                                              </p:val>
                                            </p:tav>
                                            <p:tav tm="100000">
                                              <p:val>
                                                <p:strVal val="#ppt_x"/>
                                              </p:val>
                                            </p:tav>
                                          </p:tavLst>
                                        </p:anim>
                                        <p:anim calcmode="lin" valueType="num">
                                          <p:cBhvr additive="base">
                                            <p:cTn id="15" dur="1500" fill="hold"/>
                                            <p:tgtEl>
                                              <p:spTgt spid="2"/>
                                            </p:tgtEl>
                                            <p:attrNameLst>
                                              <p:attrName>ppt_y</p:attrName>
                                            </p:attrNameLst>
                                          </p:cBhvr>
                                          <p:tavLst>
                                            <p:tav tm="0">
                                              <p:val>
                                                <p:strVal val="1+#ppt_h/2"/>
                                              </p:val>
                                            </p:tav>
                                            <p:tav tm="100000">
                                              <p:val>
                                                <p:strVal val="#ppt_y"/>
                                              </p:val>
                                            </p:tav>
                                          </p:tavLst>
                                        </p:anim>
                                      </p:childTnLst>
                                    </p:cTn>
                                  </p:par>
                                </p:childTnLst>
                              </p:cTn>
                            </p:par>
                            <p:par>
                              <p:cTn id="16" fill="hold">
                                <p:stCondLst>
                                  <p:cond delay="2250"/>
                                </p:stCondLst>
                                <p:childTnLst>
                                  <p:par>
                                    <p:cTn id="17" presetID="2" presetClass="entr" presetSubtype="1" fill="hold" nodeType="afterEffect" p14:presetBounceEnd="50000">
                                      <p:stCondLst>
                                        <p:cond delay="0"/>
                                      </p:stCondLst>
                                      <p:childTnLst>
                                        <p:set>
                                          <p:cBhvr>
                                            <p:cTn id="18" dur="1" fill="hold">
                                              <p:stCondLst>
                                                <p:cond delay="0"/>
                                              </p:stCondLst>
                                            </p:cTn>
                                            <p:tgtEl>
                                              <p:spTgt spid="67"/>
                                            </p:tgtEl>
                                            <p:attrNameLst>
                                              <p:attrName>style.visibility</p:attrName>
                                            </p:attrNameLst>
                                          </p:cBhvr>
                                          <p:to>
                                            <p:strVal val="visible"/>
                                          </p:to>
                                        </p:set>
                                        <p:anim calcmode="lin" valueType="num" p14:bounceEnd="50000">
                                          <p:cBhvr additive="base">
                                            <p:cTn id="19" dur="1000" fill="hold"/>
                                            <p:tgtEl>
                                              <p:spTgt spid="67"/>
                                            </p:tgtEl>
                                            <p:attrNameLst>
                                              <p:attrName>ppt_x</p:attrName>
                                            </p:attrNameLst>
                                          </p:cBhvr>
                                          <p:tavLst>
                                            <p:tav tm="0">
                                              <p:val>
                                                <p:strVal val="#ppt_x"/>
                                              </p:val>
                                            </p:tav>
                                            <p:tav tm="100000">
                                              <p:val>
                                                <p:strVal val="#ppt_x"/>
                                              </p:val>
                                            </p:tav>
                                          </p:tavLst>
                                        </p:anim>
                                        <p:anim calcmode="lin" valueType="num" p14:bounceEnd="50000">
                                          <p:cBhvr additive="base">
                                            <p:cTn id="20" dur="1000" fill="hold"/>
                                            <p:tgtEl>
                                              <p:spTgt spid="67"/>
                                            </p:tgtEl>
                                            <p:attrNameLst>
                                              <p:attrName>ppt_y</p:attrName>
                                            </p:attrNameLst>
                                          </p:cBhvr>
                                          <p:tavLst>
                                            <p:tav tm="0">
                                              <p:val>
                                                <p:strVal val="0-#ppt_h/2"/>
                                              </p:val>
                                            </p:tav>
                                            <p:tav tm="100000">
                                              <p:val>
                                                <p:strVal val="#ppt_y"/>
                                              </p:val>
                                            </p:tav>
                                          </p:tavLst>
                                        </p:anim>
                                      </p:childTnLst>
                                    </p:cTn>
                                  </p:par>
                                </p:childTnLst>
                              </p:cTn>
                            </p:par>
                            <p:par>
                              <p:cTn id="21" fill="hold">
                                <p:stCondLst>
                                  <p:cond delay="3250"/>
                                </p:stCondLst>
                                <p:childTnLst>
                                  <p:par>
                                    <p:cTn id="22" presetID="22" presetClass="entr" presetSubtype="2" fill="hold" grpId="0" nodeType="afterEffect">
                                      <p:stCondLst>
                                        <p:cond delay="0"/>
                                      </p:stCondLst>
                                      <p:childTnLst>
                                        <p:set>
                                          <p:cBhvr>
                                            <p:cTn id="23" dur="1" fill="hold">
                                              <p:stCondLst>
                                                <p:cond delay="0"/>
                                              </p:stCondLst>
                                            </p:cTn>
                                            <p:tgtEl>
                                              <p:spTgt spid="49"/>
                                            </p:tgtEl>
                                            <p:attrNameLst>
                                              <p:attrName>style.visibility</p:attrName>
                                            </p:attrNameLst>
                                          </p:cBhvr>
                                          <p:to>
                                            <p:strVal val="visible"/>
                                          </p:to>
                                        </p:set>
                                        <p:animEffect transition="in" filter="wipe(right)">
                                          <p:cBhvr>
                                            <p:cTn id="24" dur="1000"/>
                                            <p:tgtEl>
                                              <p:spTgt spid="49"/>
                                            </p:tgtEl>
                                          </p:cBhvr>
                                        </p:animEffect>
                                      </p:childTnLst>
                                    </p:cTn>
                                  </p:par>
                                  <p:par>
                                    <p:cTn id="25" presetID="10" presetClass="entr" presetSubtype="0" fill="hold" grpId="0" nodeType="withEffect">
                                      <p:stCondLst>
                                        <p:cond delay="750"/>
                                      </p:stCondLst>
                                      <p:childTnLst>
                                        <p:set>
                                          <p:cBhvr>
                                            <p:cTn id="26" dur="1" fill="hold">
                                              <p:stCondLst>
                                                <p:cond delay="0"/>
                                              </p:stCondLst>
                                            </p:cTn>
                                            <p:tgtEl>
                                              <p:spTgt spid="48"/>
                                            </p:tgtEl>
                                            <p:attrNameLst>
                                              <p:attrName>style.visibility</p:attrName>
                                            </p:attrNameLst>
                                          </p:cBhvr>
                                          <p:to>
                                            <p:strVal val="visible"/>
                                          </p:to>
                                        </p:set>
                                        <p:animEffect transition="in" filter="fade">
                                          <p:cBhvr>
                                            <p:cTn id="27" dur="1000"/>
                                            <p:tgtEl>
                                              <p:spTgt spid="48"/>
                                            </p:tgtEl>
                                          </p:cBhvr>
                                        </p:animEffect>
                                      </p:childTnLst>
                                    </p:cTn>
                                  </p:par>
                                  <p:par>
                                    <p:cTn id="28" presetID="22" presetClass="entr" presetSubtype="1" fill="hold" grpId="0" nodeType="withEffect">
                                      <p:stCondLst>
                                        <p:cond delay="750"/>
                                      </p:stCondLst>
                                      <p:childTnLst>
                                        <p:set>
                                          <p:cBhvr>
                                            <p:cTn id="29" dur="1" fill="hold">
                                              <p:stCondLst>
                                                <p:cond delay="0"/>
                                              </p:stCondLst>
                                            </p:cTn>
                                            <p:tgtEl>
                                              <p:spTgt spid="75"/>
                                            </p:tgtEl>
                                            <p:attrNameLst>
                                              <p:attrName>style.visibility</p:attrName>
                                            </p:attrNameLst>
                                          </p:cBhvr>
                                          <p:to>
                                            <p:strVal val="visible"/>
                                          </p:to>
                                        </p:set>
                                        <p:animEffect transition="in" filter="wipe(up)">
                                          <p:cBhvr>
                                            <p:cTn id="30" dur="10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49" grpId="0" animBg="1"/>
          <p:bldP spid="4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64" presetClass="path" presetSubtype="0" accel="9333" decel="90667" fill="hold" nodeType="withEffect">
                                      <p:stCondLst>
                                        <p:cond delay="0"/>
                                      </p:stCondLst>
                                      <p:childTnLst>
                                        <p:animMotion origin="layout" path="M 5E-6 0.13334 L 5E-6 -1.85185E-6 " pathEditMode="relative" rAng="0" ptsTypes="AA">
                                          <p:cBhvr>
                                            <p:cTn id="8" dur="750" fill="hold"/>
                                            <p:tgtEl>
                                              <p:spTgt spid="13"/>
                                            </p:tgtEl>
                                            <p:attrNameLst>
                                              <p:attrName>ppt_x</p:attrName>
                                              <p:attrName>ppt_y</p:attrName>
                                            </p:attrNameLst>
                                          </p:cBhvr>
                                          <p:rCtr x="0" y="-6667"/>
                                        </p:animMotion>
                                      </p:childTnLst>
                                    </p:cTn>
                                  </p:par>
                                  <p:par>
                                    <p:cTn id="9" presetID="42" presetClass="path" presetSubtype="0" accel="9333" decel="90667" fill="hold" nodeType="withEffect">
                                      <p:stCondLst>
                                        <p:cond delay="0"/>
                                      </p:stCondLst>
                                      <p:childTnLst>
                                        <p:animMotion origin="layout" path="M 5E-6 -1.85185E-6 L 5E-6 0.12778 " pathEditMode="relative" rAng="0" ptsTypes="AA">
                                          <p:cBhvr>
                                            <p:cTn id="10" dur="750" fill="hold"/>
                                            <p:tgtEl>
                                              <p:spTgt spid="6"/>
                                            </p:tgtEl>
                                            <p:attrNameLst>
                                              <p:attrName>ppt_x</p:attrName>
                                              <p:attrName>ppt_y</p:attrName>
                                            </p:attrNameLst>
                                          </p:cBhvr>
                                          <p:rCtr x="0" y="6389"/>
                                        </p:animMotion>
                                      </p:childTnLst>
                                    </p:cTn>
                                  </p:par>
                                </p:childTnLst>
                              </p:cTn>
                            </p:par>
                            <p:par>
                              <p:cTn id="11" fill="hold">
                                <p:stCondLst>
                                  <p:cond delay="750"/>
                                </p:stCondLst>
                                <p:childTnLst>
                                  <p:par>
                                    <p:cTn id="12" presetID="2" presetClass="entr" presetSubtype="4"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500" fill="hold"/>
                                            <p:tgtEl>
                                              <p:spTgt spid="2"/>
                                            </p:tgtEl>
                                            <p:attrNameLst>
                                              <p:attrName>ppt_x</p:attrName>
                                            </p:attrNameLst>
                                          </p:cBhvr>
                                          <p:tavLst>
                                            <p:tav tm="0">
                                              <p:val>
                                                <p:strVal val="#ppt_x"/>
                                              </p:val>
                                            </p:tav>
                                            <p:tav tm="100000">
                                              <p:val>
                                                <p:strVal val="#ppt_x"/>
                                              </p:val>
                                            </p:tav>
                                          </p:tavLst>
                                        </p:anim>
                                        <p:anim calcmode="lin" valueType="num">
                                          <p:cBhvr additive="base">
                                            <p:cTn id="15" dur="1500" fill="hold"/>
                                            <p:tgtEl>
                                              <p:spTgt spid="2"/>
                                            </p:tgtEl>
                                            <p:attrNameLst>
                                              <p:attrName>ppt_y</p:attrName>
                                            </p:attrNameLst>
                                          </p:cBhvr>
                                          <p:tavLst>
                                            <p:tav tm="0">
                                              <p:val>
                                                <p:strVal val="1+#ppt_h/2"/>
                                              </p:val>
                                            </p:tav>
                                            <p:tav tm="100000">
                                              <p:val>
                                                <p:strVal val="#ppt_y"/>
                                              </p:val>
                                            </p:tav>
                                          </p:tavLst>
                                        </p:anim>
                                      </p:childTnLst>
                                    </p:cTn>
                                  </p:par>
                                </p:childTnLst>
                              </p:cTn>
                            </p:par>
                            <p:par>
                              <p:cTn id="16" fill="hold">
                                <p:stCondLst>
                                  <p:cond delay="2250"/>
                                </p:stCondLst>
                                <p:childTnLst>
                                  <p:par>
                                    <p:cTn id="17" presetID="2" presetClass="entr" presetSubtype="1" fill="hold" nodeType="afterEffect">
                                      <p:stCondLst>
                                        <p:cond delay="0"/>
                                      </p:stCondLst>
                                      <p:childTnLst>
                                        <p:set>
                                          <p:cBhvr>
                                            <p:cTn id="18" dur="1" fill="hold">
                                              <p:stCondLst>
                                                <p:cond delay="0"/>
                                              </p:stCondLst>
                                            </p:cTn>
                                            <p:tgtEl>
                                              <p:spTgt spid="67"/>
                                            </p:tgtEl>
                                            <p:attrNameLst>
                                              <p:attrName>style.visibility</p:attrName>
                                            </p:attrNameLst>
                                          </p:cBhvr>
                                          <p:to>
                                            <p:strVal val="visible"/>
                                          </p:to>
                                        </p:set>
                                        <p:anim calcmode="lin" valueType="num">
                                          <p:cBhvr additive="base">
                                            <p:cTn id="19" dur="1000" fill="hold"/>
                                            <p:tgtEl>
                                              <p:spTgt spid="67"/>
                                            </p:tgtEl>
                                            <p:attrNameLst>
                                              <p:attrName>ppt_x</p:attrName>
                                            </p:attrNameLst>
                                          </p:cBhvr>
                                          <p:tavLst>
                                            <p:tav tm="0">
                                              <p:val>
                                                <p:strVal val="#ppt_x"/>
                                              </p:val>
                                            </p:tav>
                                            <p:tav tm="100000">
                                              <p:val>
                                                <p:strVal val="#ppt_x"/>
                                              </p:val>
                                            </p:tav>
                                          </p:tavLst>
                                        </p:anim>
                                        <p:anim calcmode="lin" valueType="num">
                                          <p:cBhvr additive="base">
                                            <p:cTn id="20" dur="1000" fill="hold"/>
                                            <p:tgtEl>
                                              <p:spTgt spid="67"/>
                                            </p:tgtEl>
                                            <p:attrNameLst>
                                              <p:attrName>ppt_y</p:attrName>
                                            </p:attrNameLst>
                                          </p:cBhvr>
                                          <p:tavLst>
                                            <p:tav tm="0">
                                              <p:val>
                                                <p:strVal val="0-#ppt_h/2"/>
                                              </p:val>
                                            </p:tav>
                                            <p:tav tm="100000">
                                              <p:val>
                                                <p:strVal val="#ppt_y"/>
                                              </p:val>
                                            </p:tav>
                                          </p:tavLst>
                                        </p:anim>
                                      </p:childTnLst>
                                    </p:cTn>
                                  </p:par>
                                </p:childTnLst>
                              </p:cTn>
                            </p:par>
                            <p:par>
                              <p:cTn id="21" fill="hold">
                                <p:stCondLst>
                                  <p:cond delay="3250"/>
                                </p:stCondLst>
                                <p:childTnLst>
                                  <p:par>
                                    <p:cTn id="22" presetID="22" presetClass="entr" presetSubtype="2" fill="hold" grpId="0" nodeType="afterEffect">
                                      <p:stCondLst>
                                        <p:cond delay="0"/>
                                      </p:stCondLst>
                                      <p:childTnLst>
                                        <p:set>
                                          <p:cBhvr>
                                            <p:cTn id="23" dur="1" fill="hold">
                                              <p:stCondLst>
                                                <p:cond delay="0"/>
                                              </p:stCondLst>
                                            </p:cTn>
                                            <p:tgtEl>
                                              <p:spTgt spid="49"/>
                                            </p:tgtEl>
                                            <p:attrNameLst>
                                              <p:attrName>style.visibility</p:attrName>
                                            </p:attrNameLst>
                                          </p:cBhvr>
                                          <p:to>
                                            <p:strVal val="visible"/>
                                          </p:to>
                                        </p:set>
                                        <p:animEffect transition="in" filter="wipe(right)">
                                          <p:cBhvr>
                                            <p:cTn id="24" dur="1000"/>
                                            <p:tgtEl>
                                              <p:spTgt spid="49"/>
                                            </p:tgtEl>
                                          </p:cBhvr>
                                        </p:animEffect>
                                      </p:childTnLst>
                                    </p:cTn>
                                  </p:par>
                                  <p:par>
                                    <p:cTn id="25" presetID="10" presetClass="entr" presetSubtype="0" fill="hold" grpId="0" nodeType="withEffect">
                                      <p:stCondLst>
                                        <p:cond delay="750"/>
                                      </p:stCondLst>
                                      <p:childTnLst>
                                        <p:set>
                                          <p:cBhvr>
                                            <p:cTn id="26" dur="1" fill="hold">
                                              <p:stCondLst>
                                                <p:cond delay="0"/>
                                              </p:stCondLst>
                                            </p:cTn>
                                            <p:tgtEl>
                                              <p:spTgt spid="48"/>
                                            </p:tgtEl>
                                            <p:attrNameLst>
                                              <p:attrName>style.visibility</p:attrName>
                                            </p:attrNameLst>
                                          </p:cBhvr>
                                          <p:to>
                                            <p:strVal val="visible"/>
                                          </p:to>
                                        </p:set>
                                        <p:animEffect transition="in" filter="fade">
                                          <p:cBhvr>
                                            <p:cTn id="27" dur="1000"/>
                                            <p:tgtEl>
                                              <p:spTgt spid="48"/>
                                            </p:tgtEl>
                                          </p:cBhvr>
                                        </p:animEffect>
                                      </p:childTnLst>
                                    </p:cTn>
                                  </p:par>
                                  <p:par>
                                    <p:cTn id="28" presetID="22" presetClass="entr" presetSubtype="1" fill="hold" grpId="0" nodeType="withEffect">
                                      <p:stCondLst>
                                        <p:cond delay="750"/>
                                      </p:stCondLst>
                                      <p:childTnLst>
                                        <p:set>
                                          <p:cBhvr>
                                            <p:cTn id="29" dur="1" fill="hold">
                                              <p:stCondLst>
                                                <p:cond delay="0"/>
                                              </p:stCondLst>
                                            </p:cTn>
                                            <p:tgtEl>
                                              <p:spTgt spid="75"/>
                                            </p:tgtEl>
                                            <p:attrNameLst>
                                              <p:attrName>style.visibility</p:attrName>
                                            </p:attrNameLst>
                                          </p:cBhvr>
                                          <p:to>
                                            <p:strVal val="visible"/>
                                          </p:to>
                                        </p:set>
                                        <p:animEffect transition="in" filter="wipe(up)">
                                          <p:cBhvr>
                                            <p:cTn id="30" dur="10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49" grpId="0" animBg="1"/>
          <p:bldP spid="48" grpId="0" animBg="1"/>
        </p:bldLst>
      </p:timing>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570387-1A2A-6191-7602-26B6BE75A073}"/>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F2222001-44BC-2FEE-5968-11ED721C530D}"/>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F6E0C558-F096-ADB4-47CB-51D62364F3F2}"/>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DE5DA21E-7AF5-B9E7-A4DB-542D17831517}"/>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3" name="Group 12">
            <a:extLst>
              <a:ext uri="{FF2B5EF4-FFF2-40B4-BE49-F238E27FC236}">
                <a16:creationId xmlns:a16="http://schemas.microsoft.com/office/drawing/2014/main" id="{45D56A25-0623-86D2-0C25-4986314F0116}"/>
              </a:ext>
            </a:extLst>
          </p:cNvPr>
          <p:cNvGrpSpPr/>
          <p:nvPr/>
        </p:nvGrpSpPr>
        <p:grpSpPr>
          <a:xfrm>
            <a:off x="6007117" y="524825"/>
            <a:ext cx="2730500" cy="1117600"/>
            <a:chOff x="501650" y="2946400"/>
            <a:chExt cx="2730500" cy="1117600"/>
          </a:xfrm>
        </p:grpSpPr>
        <p:sp>
          <p:nvSpPr>
            <p:cNvPr id="15" name="Rectangle: Rounded Corners 14">
              <a:extLst>
                <a:ext uri="{FF2B5EF4-FFF2-40B4-BE49-F238E27FC236}">
                  <a16:creationId xmlns:a16="http://schemas.microsoft.com/office/drawing/2014/main" id="{7CD98413-8EDB-36ED-568C-6D09A10C0EF1}"/>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6" name="TextBox 15">
              <a:extLst>
                <a:ext uri="{FF2B5EF4-FFF2-40B4-BE49-F238E27FC236}">
                  <a16:creationId xmlns:a16="http://schemas.microsoft.com/office/drawing/2014/main" id="{6BF83C01-3B1A-C6F6-392B-C69C06A230ED}"/>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Germany</a:t>
              </a:r>
            </a:p>
          </p:txBody>
        </p:sp>
      </p:grpSp>
      <p:grpSp>
        <p:nvGrpSpPr>
          <p:cNvPr id="2" name="Group 1">
            <a:extLst>
              <a:ext uri="{FF2B5EF4-FFF2-40B4-BE49-F238E27FC236}">
                <a16:creationId xmlns:a16="http://schemas.microsoft.com/office/drawing/2014/main" id="{A82D59C4-5F5C-1DBB-196D-212C8F799B82}"/>
              </a:ext>
            </a:extLst>
          </p:cNvPr>
          <p:cNvGrpSpPr/>
          <p:nvPr/>
        </p:nvGrpSpPr>
        <p:grpSpPr>
          <a:xfrm>
            <a:off x="8826517" y="524825"/>
            <a:ext cx="2730500" cy="1117600"/>
            <a:chOff x="501650" y="2946400"/>
            <a:chExt cx="2730500" cy="1117600"/>
          </a:xfrm>
        </p:grpSpPr>
        <p:sp>
          <p:nvSpPr>
            <p:cNvPr id="4" name="Rectangle: Rounded Corners 3">
              <a:extLst>
                <a:ext uri="{FF2B5EF4-FFF2-40B4-BE49-F238E27FC236}">
                  <a16:creationId xmlns:a16="http://schemas.microsoft.com/office/drawing/2014/main" id="{362081CB-8AF4-587D-BAD6-85966E29D41D}"/>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5" name="TextBox 4">
              <a:extLst>
                <a:ext uri="{FF2B5EF4-FFF2-40B4-BE49-F238E27FC236}">
                  <a16:creationId xmlns:a16="http://schemas.microsoft.com/office/drawing/2014/main" id="{18BF53D7-5068-4F08-D267-A75EA363E08B}"/>
                </a:ext>
              </a:extLst>
            </p:cNvPr>
            <p:cNvSpPr txBox="1"/>
            <p:nvPr/>
          </p:nvSpPr>
          <p:spPr>
            <a:xfrm>
              <a:off x="679450" y="3008867"/>
              <a:ext cx="2374900" cy="400110"/>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r>
                <a:rPr lang="en-US" dirty="0">
                  <a:effectLst/>
                </a:rPr>
                <a:t>Norway</a:t>
              </a:r>
            </a:p>
          </p:txBody>
        </p:sp>
      </p:grpSp>
      <p:sp>
        <p:nvSpPr>
          <p:cNvPr id="14" name="Rectangle top">
            <a:extLst>
              <a:ext uri="{FF2B5EF4-FFF2-40B4-BE49-F238E27FC236}">
                <a16:creationId xmlns:a16="http://schemas.microsoft.com/office/drawing/2014/main" id="{EECAF614-231E-2B34-2FC5-C50958E5E76C}"/>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27" name="TextBox 53">
            <a:extLst>
              <a:ext uri="{FF2B5EF4-FFF2-40B4-BE49-F238E27FC236}">
                <a16:creationId xmlns:a16="http://schemas.microsoft.com/office/drawing/2014/main" id="{63C2E115-5488-66B6-C01D-8DFFE7B2170F}"/>
              </a:ext>
            </a:extLst>
          </p:cNvPr>
          <p:cNvSpPr txBox="1">
            <a:spLocks/>
          </p:cNvSpPr>
          <p:nvPr/>
        </p:nvSpPr>
        <p:spPr>
          <a:xfrm>
            <a:off x="1449915" y="1886896"/>
            <a:ext cx="2518712"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85000"/>
                    <a:lumOff val="15000"/>
                  </a:prstClr>
                </a:solidFill>
                <a:effectLst/>
                <a:uLnTx/>
                <a:uFillTx/>
                <a:latin typeface="Lato Black" panose="020F0A02020204030203" pitchFamily="34" charset="0"/>
                <a:ea typeface="+mn-ea"/>
                <a:cs typeface="+mn-cs"/>
              </a:rPr>
              <a:t>Your Title</a:t>
            </a:r>
            <a:endParaRPr kumimoji="0" lang="id-ID" sz="2700" b="0" i="0" u="none" strike="noStrike" kern="1200" cap="none" spc="0" normalizeH="0" baseline="0" noProof="0" dirty="0">
              <a:ln>
                <a:noFill/>
              </a:ln>
              <a:solidFill>
                <a:prstClr val="black">
                  <a:lumMod val="85000"/>
                  <a:lumOff val="15000"/>
                </a:prstClr>
              </a:solidFill>
              <a:effectLst/>
              <a:uLnTx/>
              <a:uFillTx/>
              <a:latin typeface="Lato" panose="020F0502020204030203" pitchFamily="34" charset="0"/>
              <a:ea typeface="+mn-ea"/>
              <a:cs typeface="+mn-cs"/>
            </a:endParaRPr>
          </a:p>
        </p:txBody>
      </p:sp>
      <p:sp>
        <p:nvSpPr>
          <p:cNvPr id="36" name="TextBox 35">
            <a:extLst>
              <a:ext uri="{FF2B5EF4-FFF2-40B4-BE49-F238E27FC236}">
                <a16:creationId xmlns:a16="http://schemas.microsoft.com/office/drawing/2014/main" id="{992ACED1-D5B4-549D-66F3-A9C1DCFA3075}"/>
              </a:ext>
            </a:extLst>
          </p:cNvPr>
          <p:cNvSpPr txBox="1">
            <a:spLocks/>
          </p:cNvSpPr>
          <p:nvPr/>
        </p:nvSpPr>
        <p:spPr>
          <a:xfrm>
            <a:off x="2091614" y="2939138"/>
            <a:ext cx="2518711" cy="8925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Oslo</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41" name="TextBox 40">
            <a:extLst>
              <a:ext uri="{FF2B5EF4-FFF2-40B4-BE49-F238E27FC236}">
                <a16:creationId xmlns:a16="http://schemas.microsoft.com/office/drawing/2014/main" id="{009A57A2-95DF-EB8C-CFC9-5646D884D9EB}"/>
              </a:ext>
            </a:extLst>
          </p:cNvPr>
          <p:cNvSpPr txBox="1">
            <a:spLocks/>
          </p:cNvSpPr>
          <p:nvPr/>
        </p:nvSpPr>
        <p:spPr>
          <a:xfrm>
            <a:off x="2091614" y="4250542"/>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grpSp>
        <p:nvGrpSpPr>
          <p:cNvPr id="3" name="Group 2">
            <a:extLst>
              <a:ext uri="{FF2B5EF4-FFF2-40B4-BE49-F238E27FC236}">
                <a16:creationId xmlns:a16="http://schemas.microsoft.com/office/drawing/2014/main" id="{65E407C1-C028-5E2C-6F95-CF501CB04243}"/>
              </a:ext>
            </a:extLst>
          </p:cNvPr>
          <p:cNvGrpSpPr/>
          <p:nvPr/>
        </p:nvGrpSpPr>
        <p:grpSpPr>
          <a:xfrm>
            <a:off x="6078968" y="1458998"/>
            <a:ext cx="4249461" cy="5054600"/>
            <a:chOff x="3215552" y="3433"/>
            <a:chExt cx="5763284" cy="6855244"/>
          </a:xfrm>
          <a:solidFill>
            <a:srgbClr val="262626"/>
          </a:solidFill>
        </p:grpSpPr>
        <p:sp>
          <p:nvSpPr>
            <p:cNvPr id="9" name="Freeform: Shape 8">
              <a:extLst>
                <a:ext uri="{FF2B5EF4-FFF2-40B4-BE49-F238E27FC236}">
                  <a16:creationId xmlns:a16="http://schemas.microsoft.com/office/drawing/2014/main" id="{9C1E9C31-C950-3924-F165-09D30EFD6801}"/>
                </a:ext>
              </a:extLst>
            </p:cNvPr>
            <p:cNvSpPr/>
            <p:nvPr/>
          </p:nvSpPr>
          <p:spPr>
            <a:xfrm>
              <a:off x="4456071" y="5740691"/>
              <a:ext cx="348219" cy="491363"/>
            </a:xfrm>
            <a:custGeom>
              <a:avLst/>
              <a:gdLst>
                <a:gd name="connsiteX0" fmla="*/ 36475 w 348219"/>
                <a:gd name="connsiteY0" fmla="*/ 356198 h 491363"/>
                <a:gd name="connsiteX1" fmla="*/ 28686 w 348219"/>
                <a:gd name="connsiteY1" fmla="*/ 360662 h 491363"/>
                <a:gd name="connsiteX2" fmla="*/ 19377 w 348219"/>
                <a:gd name="connsiteY2" fmla="*/ 358478 h 491363"/>
                <a:gd name="connsiteX3" fmla="*/ 15198 w 348219"/>
                <a:gd name="connsiteY3" fmla="*/ 355628 h 491363"/>
                <a:gd name="connsiteX4" fmla="*/ 13203 w 348219"/>
                <a:gd name="connsiteY4" fmla="*/ 359807 h 491363"/>
                <a:gd name="connsiteX5" fmla="*/ 5794 w 348219"/>
                <a:gd name="connsiteY5" fmla="*/ 355248 h 491363"/>
                <a:gd name="connsiteX6" fmla="*/ 4464 w 348219"/>
                <a:gd name="connsiteY6" fmla="*/ 352303 h 491363"/>
                <a:gd name="connsiteX7" fmla="*/ 6459 w 348219"/>
                <a:gd name="connsiteY7" fmla="*/ 348884 h 491363"/>
                <a:gd name="connsiteX8" fmla="*/ 5129 w 348219"/>
                <a:gd name="connsiteY8" fmla="*/ 335966 h 491363"/>
                <a:gd name="connsiteX9" fmla="*/ 0 w 348219"/>
                <a:gd name="connsiteY9" fmla="*/ 319533 h 491363"/>
                <a:gd name="connsiteX10" fmla="*/ 6174 w 348219"/>
                <a:gd name="connsiteY10" fmla="*/ 316304 h 491363"/>
                <a:gd name="connsiteX11" fmla="*/ 6459 w 348219"/>
                <a:gd name="connsiteY11" fmla="*/ 307660 h 491363"/>
                <a:gd name="connsiteX12" fmla="*/ 10164 w 348219"/>
                <a:gd name="connsiteY12" fmla="*/ 301771 h 491363"/>
                <a:gd name="connsiteX13" fmla="*/ 10354 w 348219"/>
                <a:gd name="connsiteY13" fmla="*/ 298826 h 491363"/>
                <a:gd name="connsiteX14" fmla="*/ 4749 w 348219"/>
                <a:gd name="connsiteY14" fmla="*/ 285338 h 491363"/>
                <a:gd name="connsiteX15" fmla="*/ 7409 w 348219"/>
                <a:gd name="connsiteY15" fmla="*/ 278119 h 491363"/>
                <a:gd name="connsiteX16" fmla="*/ 10733 w 348219"/>
                <a:gd name="connsiteY16" fmla="*/ 273845 h 491363"/>
                <a:gd name="connsiteX17" fmla="*/ 18997 w 348219"/>
                <a:gd name="connsiteY17" fmla="*/ 270140 h 491363"/>
                <a:gd name="connsiteX18" fmla="*/ 19377 w 348219"/>
                <a:gd name="connsiteY18" fmla="*/ 261876 h 491363"/>
                <a:gd name="connsiteX19" fmla="*/ 22607 w 348219"/>
                <a:gd name="connsiteY19" fmla="*/ 257792 h 491363"/>
                <a:gd name="connsiteX20" fmla="*/ 23557 w 348219"/>
                <a:gd name="connsiteY20" fmla="*/ 250858 h 491363"/>
                <a:gd name="connsiteX21" fmla="*/ 32295 w 348219"/>
                <a:gd name="connsiteY21" fmla="*/ 250098 h 491363"/>
                <a:gd name="connsiteX22" fmla="*/ 34955 w 348219"/>
                <a:gd name="connsiteY22" fmla="*/ 256463 h 491363"/>
                <a:gd name="connsiteX23" fmla="*/ 34955 w 348219"/>
                <a:gd name="connsiteY23" fmla="*/ 256463 h 491363"/>
                <a:gd name="connsiteX24" fmla="*/ 41224 w 348219"/>
                <a:gd name="connsiteY24" fmla="*/ 264061 h 491363"/>
                <a:gd name="connsiteX25" fmla="*/ 56042 w 348219"/>
                <a:gd name="connsiteY25" fmla="*/ 270711 h 491363"/>
                <a:gd name="connsiteX26" fmla="*/ 63546 w 348219"/>
                <a:gd name="connsiteY26" fmla="*/ 277454 h 491363"/>
                <a:gd name="connsiteX27" fmla="*/ 66015 w 348219"/>
                <a:gd name="connsiteY27" fmla="*/ 283818 h 491363"/>
                <a:gd name="connsiteX28" fmla="*/ 64971 w 348219"/>
                <a:gd name="connsiteY28" fmla="*/ 299016 h 491363"/>
                <a:gd name="connsiteX29" fmla="*/ 67345 w 348219"/>
                <a:gd name="connsiteY29" fmla="*/ 302245 h 491363"/>
                <a:gd name="connsiteX30" fmla="*/ 67345 w 348219"/>
                <a:gd name="connsiteY30" fmla="*/ 302245 h 491363"/>
                <a:gd name="connsiteX31" fmla="*/ 65920 w 348219"/>
                <a:gd name="connsiteY31" fmla="*/ 312409 h 491363"/>
                <a:gd name="connsiteX32" fmla="*/ 64211 w 348219"/>
                <a:gd name="connsiteY32" fmla="*/ 314214 h 491363"/>
                <a:gd name="connsiteX33" fmla="*/ 62216 w 348219"/>
                <a:gd name="connsiteY33" fmla="*/ 314594 h 491363"/>
                <a:gd name="connsiteX34" fmla="*/ 51863 w 348219"/>
                <a:gd name="connsiteY34" fmla="*/ 312694 h 491363"/>
                <a:gd name="connsiteX35" fmla="*/ 48253 w 348219"/>
                <a:gd name="connsiteY35" fmla="*/ 312219 h 491363"/>
                <a:gd name="connsiteX36" fmla="*/ 42649 w 348219"/>
                <a:gd name="connsiteY36" fmla="*/ 312029 h 491363"/>
                <a:gd name="connsiteX37" fmla="*/ 38090 w 348219"/>
                <a:gd name="connsiteY37" fmla="*/ 317444 h 491363"/>
                <a:gd name="connsiteX38" fmla="*/ 38659 w 348219"/>
                <a:gd name="connsiteY38" fmla="*/ 325328 h 491363"/>
                <a:gd name="connsiteX39" fmla="*/ 40654 w 348219"/>
                <a:gd name="connsiteY39" fmla="*/ 332736 h 491363"/>
                <a:gd name="connsiteX40" fmla="*/ 31725 w 348219"/>
                <a:gd name="connsiteY40" fmla="*/ 341285 h 491363"/>
                <a:gd name="connsiteX41" fmla="*/ 32865 w 348219"/>
                <a:gd name="connsiteY41" fmla="*/ 343565 h 491363"/>
                <a:gd name="connsiteX42" fmla="*/ 37140 w 348219"/>
                <a:gd name="connsiteY42" fmla="*/ 349074 h 491363"/>
                <a:gd name="connsiteX43" fmla="*/ 36475 w 348219"/>
                <a:gd name="connsiteY43" fmla="*/ 356198 h 491363"/>
                <a:gd name="connsiteX44" fmla="*/ 180474 w 348219"/>
                <a:gd name="connsiteY44" fmla="*/ 0 h 491363"/>
                <a:gd name="connsiteX45" fmla="*/ 194152 w 348219"/>
                <a:gd name="connsiteY45" fmla="*/ 17477 h 491363"/>
                <a:gd name="connsiteX46" fmla="*/ 192062 w 348219"/>
                <a:gd name="connsiteY46" fmla="*/ 44548 h 491363"/>
                <a:gd name="connsiteX47" fmla="*/ 199566 w 348219"/>
                <a:gd name="connsiteY47" fmla="*/ 46068 h 491363"/>
                <a:gd name="connsiteX48" fmla="*/ 205265 w 348219"/>
                <a:gd name="connsiteY48" fmla="*/ 49203 h 491363"/>
                <a:gd name="connsiteX49" fmla="*/ 213244 w 348219"/>
                <a:gd name="connsiteY49" fmla="*/ 60031 h 491363"/>
                <a:gd name="connsiteX50" fmla="*/ 222933 w 348219"/>
                <a:gd name="connsiteY50" fmla="*/ 63735 h 491363"/>
                <a:gd name="connsiteX51" fmla="*/ 225687 w 348219"/>
                <a:gd name="connsiteY51" fmla="*/ 69910 h 491363"/>
                <a:gd name="connsiteX52" fmla="*/ 231481 w 348219"/>
                <a:gd name="connsiteY52" fmla="*/ 95081 h 491363"/>
                <a:gd name="connsiteX53" fmla="*/ 238415 w 348219"/>
                <a:gd name="connsiteY53" fmla="*/ 111228 h 491363"/>
                <a:gd name="connsiteX54" fmla="*/ 245729 w 348219"/>
                <a:gd name="connsiteY54" fmla="*/ 117213 h 491363"/>
                <a:gd name="connsiteX55" fmla="*/ 251048 w 348219"/>
                <a:gd name="connsiteY55" fmla="*/ 117878 h 491363"/>
                <a:gd name="connsiteX56" fmla="*/ 255418 w 348219"/>
                <a:gd name="connsiteY56" fmla="*/ 129181 h 491363"/>
                <a:gd name="connsiteX57" fmla="*/ 276220 w 348219"/>
                <a:gd name="connsiteY57" fmla="*/ 146943 h 491363"/>
                <a:gd name="connsiteX58" fmla="*/ 276030 w 348219"/>
                <a:gd name="connsiteY58" fmla="*/ 153972 h 491363"/>
                <a:gd name="connsiteX59" fmla="*/ 272800 w 348219"/>
                <a:gd name="connsiteY59" fmla="*/ 162331 h 491363"/>
                <a:gd name="connsiteX60" fmla="*/ 272895 w 348219"/>
                <a:gd name="connsiteY60" fmla="*/ 176294 h 491363"/>
                <a:gd name="connsiteX61" fmla="*/ 273845 w 348219"/>
                <a:gd name="connsiteY61" fmla="*/ 188737 h 491363"/>
                <a:gd name="connsiteX62" fmla="*/ 282774 w 348219"/>
                <a:gd name="connsiteY62" fmla="*/ 203650 h 491363"/>
                <a:gd name="connsiteX63" fmla="*/ 291418 w 348219"/>
                <a:gd name="connsiteY63" fmla="*/ 211059 h 491363"/>
                <a:gd name="connsiteX64" fmla="*/ 316114 w 348219"/>
                <a:gd name="connsiteY64" fmla="*/ 224642 h 491363"/>
                <a:gd name="connsiteX65" fmla="*/ 325613 w 348219"/>
                <a:gd name="connsiteY65" fmla="*/ 236800 h 491363"/>
                <a:gd name="connsiteX66" fmla="*/ 326562 w 348219"/>
                <a:gd name="connsiteY66" fmla="*/ 242594 h 491363"/>
                <a:gd name="connsiteX67" fmla="*/ 328652 w 348219"/>
                <a:gd name="connsiteY67" fmla="*/ 254847 h 491363"/>
                <a:gd name="connsiteX68" fmla="*/ 327037 w 348219"/>
                <a:gd name="connsiteY68" fmla="*/ 264061 h 491363"/>
                <a:gd name="connsiteX69" fmla="*/ 321623 w 348219"/>
                <a:gd name="connsiteY69" fmla="*/ 270425 h 491363"/>
                <a:gd name="connsiteX70" fmla="*/ 319438 w 348219"/>
                <a:gd name="connsiteY70" fmla="*/ 279924 h 491363"/>
                <a:gd name="connsiteX71" fmla="*/ 324853 w 348219"/>
                <a:gd name="connsiteY71" fmla="*/ 290183 h 491363"/>
                <a:gd name="connsiteX72" fmla="*/ 321718 w 348219"/>
                <a:gd name="connsiteY72" fmla="*/ 303670 h 491363"/>
                <a:gd name="connsiteX73" fmla="*/ 329317 w 348219"/>
                <a:gd name="connsiteY73" fmla="*/ 333116 h 491363"/>
                <a:gd name="connsiteX74" fmla="*/ 329317 w 348219"/>
                <a:gd name="connsiteY74" fmla="*/ 333116 h 491363"/>
                <a:gd name="connsiteX75" fmla="*/ 332167 w 348219"/>
                <a:gd name="connsiteY75" fmla="*/ 337865 h 491363"/>
                <a:gd name="connsiteX76" fmla="*/ 339006 w 348219"/>
                <a:gd name="connsiteY76" fmla="*/ 340335 h 491363"/>
                <a:gd name="connsiteX77" fmla="*/ 348219 w 348219"/>
                <a:gd name="connsiteY77" fmla="*/ 354583 h 491363"/>
                <a:gd name="connsiteX78" fmla="*/ 348219 w 348219"/>
                <a:gd name="connsiteY78" fmla="*/ 354583 h 491363"/>
                <a:gd name="connsiteX79" fmla="*/ 345180 w 348219"/>
                <a:gd name="connsiteY79" fmla="*/ 354963 h 491363"/>
                <a:gd name="connsiteX80" fmla="*/ 337391 w 348219"/>
                <a:gd name="connsiteY80" fmla="*/ 358287 h 491363"/>
                <a:gd name="connsiteX81" fmla="*/ 328557 w 348219"/>
                <a:gd name="connsiteY81" fmla="*/ 356388 h 491363"/>
                <a:gd name="connsiteX82" fmla="*/ 319438 w 348219"/>
                <a:gd name="connsiteY82" fmla="*/ 357718 h 491363"/>
                <a:gd name="connsiteX83" fmla="*/ 313739 w 348219"/>
                <a:gd name="connsiteY83" fmla="*/ 361707 h 491363"/>
                <a:gd name="connsiteX84" fmla="*/ 304811 w 348219"/>
                <a:gd name="connsiteY84" fmla="*/ 366931 h 491363"/>
                <a:gd name="connsiteX85" fmla="*/ 300916 w 348219"/>
                <a:gd name="connsiteY85" fmla="*/ 369021 h 491363"/>
                <a:gd name="connsiteX86" fmla="*/ 297972 w 348219"/>
                <a:gd name="connsiteY86" fmla="*/ 378140 h 491363"/>
                <a:gd name="connsiteX87" fmla="*/ 298921 w 348219"/>
                <a:gd name="connsiteY87" fmla="*/ 386213 h 491363"/>
                <a:gd name="connsiteX88" fmla="*/ 293127 w 348219"/>
                <a:gd name="connsiteY88" fmla="*/ 393432 h 491363"/>
                <a:gd name="connsiteX89" fmla="*/ 288663 w 348219"/>
                <a:gd name="connsiteY89" fmla="*/ 402741 h 491363"/>
                <a:gd name="connsiteX90" fmla="*/ 287618 w 348219"/>
                <a:gd name="connsiteY90" fmla="*/ 404071 h 491363"/>
                <a:gd name="connsiteX91" fmla="*/ 283249 w 348219"/>
                <a:gd name="connsiteY91" fmla="*/ 407680 h 491363"/>
                <a:gd name="connsiteX92" fmla="*/ 272325 w 348219"/>
                <a:gd name="connsiteY92" fmla="*/ 416799 h 491363"/>
                <a:gd name="connsiteX93" fmla="*/ 260927 w 348219"/>
                <a:gd name="connsiteY93" fmla="*/ 419838 h 491363"/>
                <a:gd name="connsiteX94" fmla="*/ 260452 w 348219"/>
                <a:gd name="connsiteY94" fmla="*/ 430382 h 491363"/>
                <a:gd name="connsiteX95" fmla="*/ 258647 w 348219"/>
                <a:gd name="connsiteY95" fmla="*/ 435226 h 491363"/>
                <a:gd name="connsiteX96" fmla="*/ 253043 w 348219"/>
                <a:gd name="connsiteY96" fmla="*/ 439026 h 491363"/>
                <a:gd name="connsiteX97" fmla="*/ 249909 w 348219"/>
                <a:gd name="connsiteY97" fmla="*/ 435606 h 491363"/>
                <a:gd name="connsiteX98" fmla="*/ 249529 w 348219"/>
                <a:gd name="connsiteY98" fmla="*/ 428008 h 491363"/>
                <a:gd name="connsiteX99" fmla="*/ 251808 w 348219"/>
                <a:gd name="connsiteY99" fmla="*/ 417369 h 491363"/>
                <a:gd name="connsiteX100" fmla="*/ 249054 w 348219"/>
                <a:gd name="connsiteY100" fmla="*/ 408725 h 491363"/>
                <a:gd name="connsiteX101" fmla="*/ 244874 w 348219"/>
                <a:gd name="connsiteY101" fmla="*/ 406066 h 491363"/>
                <a:gd name="connsiteX102" fmla="*/ 235471 w 348219"/>
                <a:gd name="connsiteY102" fmla="*/ 404166 h 491363"/>
                <a:gd name="connsiteX103" fmla="*/ 227207 w 348219"/>
                <a:gd name="connsiteY103" fmla="*/ 394952 h 491363"/>
                <a:gd name="connsiteX104" fmla="*/ 227112 w 348219"/>
                <a:gd name="connsiteY104" fmla="*/ 381844 h 491363"/>
                <a:gd name="connsiteX105" fmla="*/ 224737 w 348219"/>
                <a:gd name="connsiteY105" fmla="*/ 376620 h 491363"/>
                <a:gd name="connsiteX106" fmla="*/ 216189 w 348219"/>
                <a:gd name="connsiteY106" fmla="*/ 368831 h 491363"/>
                <a:gd name="connsiteX107" fmla="*/ 208210 w 348219"/>
                <a:gd name="connsiteY107" fmla="*/ 367216 h 491363"/>
                <a:gd name="connsiteX108" fmla="*/ 202226 w 348219"/>
                <a:gd name="connsiteY108" fmla="*/ 363132 h 491363"/>
                <a:gd name="connsiteX109" fmla="*/ 198331 w 348219"/>
                <a:gd name="connsiteY109" fmla="*/ 370256 h 491363"/>
                <a:gd name="connsiteX110" fmla="*/ 195672 w 348219"/>
                <a:gd name="connsiteY110" fmla="*/ 382319 h 491363"/>
                <a:gd name="connsiteX111" fmla="*/ 196146 w 348219"/>
                <a:gd name="connsiteY111" fmla="*/ 400936 h 491363"/>
                <a:gd name="connsiteX112" fmla="*/ 182468 w 348219"/>
                <a:gd name="connsiteY112" fmla="*/ 400746 h 491363"/>
                <a:gd name="connsiteX113" fmla="*/ 169265 w 348219"/>
                <a:gd name="connsiteY113" fmla="*/ 396472 h 491363"/>
                <a:gd name="connsiteX114" fmla="*/ 167366 w 348219"/>
                <a:gd name="connsiteY114" fmla="*/ 394572 h 491363"/>
                <a:gd name="connsiteX115" fmla="*/ 161382 w 348219"/>
                <a:gd name="connsiteY115" fmla="*/ 393907 h 491363"/>
                <a:gd name="connsiteX116" fmla="*/ 142289 w 348219"/>
                <a:gd name="connsiteY116" fmla="*/ 391533 h 491363"/>
                <a:gd name="connsiteX117" fmla="*/ 138775 w 348219"/>
                <a:gd name="connsiteY117" fmla="*/ 392482 h 491363"/>
                <a:gd name="connsiteX118" fmla="*/ 136400 w 348219"/>
                <a:gd name="connsiteY118" fmla="*/ 404166 h 491363"/>
                <a:gd name="connsiteX119" fmla="*/ 141434 w 348219"/>
                <a:gd name="connsiteY119" fmla="*/ 412619 h 491363"/>
                <a:gd name="connsiteX120" fmla="*/ 138015 w 348219"/>
                <a:gd name="connsiteY120" fmla="*/ 416419 h 491363"/>
                <a:gd name="connsiteX121" fmla="*/ 130891 w 348219"/>
                <a:gd name="connsiteY121" fmla="*/ 422878 h 491363"/>
                <a:gd name="connsiteX122" fmla="*/ 129276 w 348219"/>
                <a:gd name="connsiteY122" fmla="*/ 424113 h 491363"/>
                <a:gd name="connsiteX123" fmla="*/ 125192 w 348219"/>
                <a:gd name="connsiteY123" fmla="*/ 427057 h 491363"/>
                <a:gd name="connsiteX124" fmla="*/ 120347 w 348219"/>
                <a:gd name="connsiteY124" fmla="*/ 428197 h 491363"/>
                <a:gd name="connsiteX125" fmla="*/ 117403 w 348219"/>
                <a:gd name="connsiteY125" fmla="*/ 434086 h 491363"/>
                <a:gd name="connsiteX126" fmla="*/ 116738 w 348219"/>
                <a:gd name="connsiteY126" fmla="*/ 439786 h 491363"/>
                <a:gd name="connsiteX127" fmla="*/ 113034 w 348219"/>
                <a:gd name="connsiteY127" fmla="*/ 449379 h 491363"/>
                <a:gd name="connsiteX128" fmla="*/ 111419 w 348219"/>
                <a:gd name="connsiteY128" fmla="*/ 450994 h 491363"/>
                <a:gd name="connsiteX129" fmla="*/ 105910 w 348219"/>
                <a:gd name="connsiteY129" fmla="*/ 452324 h 491363"/>
                <a:gd name="connsiteX130" fmla="*/ 102965 w 348219"/>
                <a:gd name="connsiteY130" fmla="*/ 450994 h 491363"/>
                <a:gd name="connsiteX131" fmla="*/ 97076 w 348219"/>
                <a:gd name="connsiteY131" fmla="*/ 455553 h 491363"/>
                <a:gd name="connsiteX132" fmla="*/ 99071 w 348219"/>
                <a:gd name="connsiteY132" fmla="*/ 461917 h 491363"/>
                <a:gd name="connsiteX133" fmla="*/ 96506 w 348219"/>
                <a:gd name="connsiteY133" fmla="*/ 474455 h 491363"/>
                <a:gd name="connsiteX134" fmla="*/ 95841 w 348219"/>
                <a:gd name="connsiteY134" fmla="*/ 481579 h 491363"/>
                <a:gd name="connsiteX135" fmla="*/ 91187 w 348219"/>
                <a:gd name="connsiteY135" fmla="*/ 486424 h 491363"/>
                <a:gd name="connsiteX136" fmla="*/ 86437 w 348219"/>
                <a:gd name="connsiteY136" fmla="*/ 491363 h 491363"/>
                <a:gd name="connsiteX137" fmla="*/ 76179 w 348219"/>
                <a:gd name="connsiteY137" fmla="*/ 477115 h 491363"/>
                <a:gd name="connsiteX138" fmla="*/ 76179 w 348219"/>
                <a:gd name="connsiteY138" fmla="*/ 477115 h 491363"/>
                <a:gd name="connsiteX139" fmla="*/ 75419 w 348219"/>
                <a:gd name="connsiteY139" fmla="*/ 472651 h 491363"/>
                <a:gd name="connsiteX140" fmla="*/ 73424 w 348219"/>
                <a:gd name="connsiteY140" fmla="*/ 470656 h 491363"/>
                <a:gd name="connsiteX141" fmla="*/ 68580 w 348219"/>
                <a:gd name="connsiteY141" fmla="*/ 454223 h 491363"/>
                <a:gd name="connsiteX142" fmla="*/ 70575 w 348219"/>
                <a:gd name="connsiteY142" fmla="*/ 443680 h 491363"/>
                <a:gd name="connsiteX143" fmla="*/ 69625 w 348219"/>
                <a:gd name="connsiteY143" fmla="*/ 429337 h 491363"/>
                <a:gd name="connsiteX144" fmla="*/ 62596 w 348219"/>
                <a:gd name="connsiteY144" fmla="*/ 404736 h 491363"/>
                <a:gd name="connsiteX145" fmla="*/ 61646 w 348219"/>
                <a:gd name="connsiteY145" fmla="*/ 400841 h 491363"/>
                <a:gd name="connsiteX146" fmla="*/ 58417 w 348219"/>
                <a:gd name="connsiteY146" fmla="*/ 387828 h 491363"/>
                <a:gd name="connsiteX147" fmla="*/ 55947 w 348219"/>
                <a:gd name="connsiteY147" fmla="*/ 385264 h 491363"/>
                <a:gd name="connsiteX148" fmla="*/ 54237 w 348219"/>
                <a:gd name="connsiteY148" fmla="*/ 368071 h 491363"/>
                <a:gd name="connsiteX149" fmla="*/ 59746 w 348219"/>
                <a:gd name="connsiteY149" fmla="*/ 351829 h 491363"/>
                <a:gd name="connsiteX150" fmla="*/ 59556 w 348219"/>
                <a:gd name="connsiteY150" fmla="*/ 348219 h 491363"/>
                <a:gd name="connsiteX151" fmla="*/ 68580 w 348219"/>
                <a:gd name="connsiteY151" fmla="*/ 331596 h 491363"/>
                <a:gd name="connsiteX152" fmla="*/ 70480 w 348219"/>
                <a:gd name="connsiteY152" fmla="*/ 321338 h 491363"/>
                <a:gd name="connsiteX153" fmla="*/ 72190 w 348219"/>
                <a:gd name="connsiteY153" fmla="*/ 319533 h 491363"/>
                <a:gd name="connsiteX154" fmla="*/ 79693 w 348219"/>
                <a:gd name="connsiteY154" fmla="*/ 332831 h 491363"/>
                <a:gd name="connsiteX155" fmla="*/ 80168 w 348219"/>
                <a:gd name="connsiteY155" fmla="*/ 345844 h 491363"/>
                <a:gd name="connsiteX156" fmla="*/ 83398 w 348219"/>
                <a:gd name="connsiteY156" fmla="*/ 360662 h 491363"/>
                <a:gd name="connsiteX157" fmla="*/ 83208 w 348219"/>
                <a:gd name="connsiteY157" fmla="*/ 367216 h 491363"/>
                <a:gd name="connsiteX158" fmla="*/ 83113 w 348219"/>
                <a:gd name="connsiteY158" fmla="*/ 369306 h 491363"/>
                <a:gd name="connsiteX159" fmla="*/ 85393 w 348219"/>
                <a:gd name="connsiteY159" fmla="*/ 369401 h 491363"/>
                <a:gd name="connsiteX160" fmla="*/ 87957 w 348219"/>
                <a:gd name="connsiteY160" fmla="*/ 363986 h 491363"/>
                <a:gd name="connsiteX161" fmla="*/ 87197 w 348219"/>
                <a:gd name="connsiteY161" fmla="*/ 352208 h 491363"/>
                <a:gd name="connsiteX162" fmla="*/ 90332 w 348219"/>
                <a:gd name="connsiteY162" fmla="*/ 343090 h 491363"/>
                <a:gd name="connsiteX163" fmla="*/ 96126 w 348219"/>
                <a:gd name="connsiteY163" fmla="*/ 335966 h 491363"/>
                <a:gd name="connsiteX164" fmla="*/ 96126 w 348219"/>
                <a:gd name="connsiteY164" fmla="*/ 335966 h 491363"/>
                <a:gd name="connsiteX165" fmla="*/ 101255 w 348219"/>
                <a:gd name="connsiteY165" fmla="*/ 339100 h 491363"/>
                <a:gd name="connsiteX166" fmla="*/ 109329 w 348219"/>
                <a:gd name="connsiteY166" fmla="*/ 343944 h 491363"/>
                <a:gd name="connsiteX167" fmla="*/ 116073 w 348219"/>
                <a:gd name="connsiteY167" fmla="*/ 345844 h 491363"/>
                <a:gd name="connsiteX168" fmla="*/ 121772 w 348219"/>
                <a:gd name="connsiteY168" fmla="*/ 344230 h 491363"/>
                <a:gd name="connsiteX169" fmla="*/ 131081 w 348219"/>
                <a:gd name="connsiteY169" fmla="*/ 338055 h 491363"/>
                <a:gd name="connsiteX170" fmla="*/ 132031 w 348219"/>
                <a:gd name="connsiteY170" fmla="*/ 336725 h 491363"/>
                <a:gd name="connsiteX171" fmla="*/ 126997 w 348219"/>
                <a:gd name="connsiteY171" fmla="*/ 320293 h 491363"/>
                <a:gd name="connsiteX172" fmla="*/ 126617 w 348219"/>
                <a:gd name="connsiteY172" fmla="*/ 309275 h 491363"/>
                <a:gd name="connsiteX173" fmla="*/ 129086 w 348219"/>
                <a:gd name="connsiteY173" fmla="*/ 294362 h 491363"/>
                <a:gd name="connsiteX174" fmla="*/ 134880 w 348219"/>
                <a:gd name="connsiteY174" fmla="*/ 286003 h 491363"/>
                <a:gd name="connsiteX175" fmla="*/ 127186 w 348219"/>
                <a:gd name="connsiteY175" fmla="*/ 271280 h 491363"/>
                <a:gd name="connsiteX176" fmla="*/ 122342 w 348219"/>
                <a:gd name="connsiteY176" fmla="*/ 273560 h 491363"/>
                <a:gd name="connsiteX177" fmla="*/ 111419 w 348219"/>
                <a:gd name="connsiteY177" fmla="*/ 264061 h 491363"/>
                <a:gd name="connsiteX178" fmla="*/ 109519 w 348219"/>
                <a:gd name="connsiteY178" fmla="*/ 254278 h 491363"/>
                <a:gd name="connsiteX179" fmla="*/ 106670 w 348219"/>
                <a:gd name="connsiteY179" fmla="*/ 253993 h 491363"/>
                <a:gd name="connsiteX180" fmla="*/ 107429 w 348219"/>
                <a:gd name="connsiteY180" fmla="*/ 236231 h 491363"/>
                <a:gd name="connsiteX181" fmla="*/ 101825 w 348219"/>
                <a:gd name="connsiteY181" fmla="*/ 234236 h 491363"/>
                <a:gd name="connsiteX182" fmla="*/ 94986 w 348219"/>
                <a:gd name="connsiteY182" fmla="*/ 223122 h 491363"/>
                <a:gd name="connsiteX183" fmla="*/ 94321 w 348219"/>
                <a:gd name="connsiteY183" fmla="*/ 212864 h 491363"/>
                <a:gd name="connsiteX184" fmla="*/ 89762 w 348219"/>
                <a:gd name="connsiteY184" fmla="*/ 209444 h 491363"/>
                <a:gd name="connsiteX185" fmla="*/ 86912 w 348219"/>
                <a:gd name="connsiteY185" fmla="*/ 211629 h 491363"/>
                <a:gd name="connsiteX186" fmla="*/ 83873 w 348219"/>
                <a:gd name="connsiteY186" fmla="*/ 211344 h 491363"/>
                <a:gd name="connsiteX187" fmla="*/ 76749 w 348219"/>
                <a:gd name="connsiteY187" fmla="*/ 204790 h 491363"/>
                <a:gd name="connsiteX188" fmla="*/ 76749 w 348219"/>
                <a:gd name="connsiteY188" fmla="*/ 204790 h 491363"/>
                <a:gd name="connsiteX189" fmla="*/ 75514 w 348219"/>
                <a:gd name="connsiteY189" fmla="*/ 199946 h 491363"/>
                <a:gd name="connsiteX190" fmla="*/ 81498 w 348219"/>
                <a:gd name="connsiteY190" fmla="*/ 197286 h 491363"/>
                <a:gd name="connsiteX191" fmla="*/ 87102 w 348219"/>
                <a:gd name="connsiteY191" fmla="*/ 196526 h 491363"/>
                <a:gd name="connsiteX192" fmla="*/ 95936 w 348219"/>
                <a:gd name="connsiteY192" fmla="*/ 199091 h 491363"/>
                <a:gd name="connsiteX193" fmla="*/ 98976 w 348219"/>
                <a:gd name="connsiteY193" fmla="*/ 185508 h 491363"/>
                <a:gd name="connsiteX194" fmla="*/ 97551 w 348219"/>
                <a:gd name="connsiteY194" fmla="*/ 173920 h 491363"/>
                <a:gd name="connsiteX195" fmla="*/ 104675 w 348219"/>
                <a:gd name="connsiteY195" fmla="*/ 149508 h 491363"/>
                <a:gd name="connsiteX196" fmla="*/ 111134 w 348219"/>
                <a:gd name="connsiteY196" fmla="*/ 137540 h 491363"/>
                <a:gd name="connsiteX197" fmla="*/ 131841 w 348219"/>
                <a:gd name="connsiteY197" fmla="*/ 112368 h 491363"/>
                <a:gd name="connsiteX198" fmla="*/ 125572 w 348219"/>
                <a:gd name="connsiteY198" fmla="*/ 99450 h 491363"/>
                <a:gd name="connsiteX199" fmla="*/ 123577 w 348219"/>
                <a:gd name="connsiteY199" fmla="*/ 90712 h 491363"/>
                <a:gd name="connsiteX200" fmla="*/ 108854 w 348219"/>
                <a:gd name="connsiteY200" fmla="*/ 77983 h 491363"/>
                <a:gd name="connsiteX201" fmla="*/ 76274 w 348219"/>
                <a:gd name="connsiteY201" fmla="*/ 73804 h 491363"/>
                <a:gd name="connsiteX202" fmla="*/ 75799 w 348219"/>
                <a:gd name="connsiteY202" fmla="*/ 72094 h 491363"/>
                <a:gd name="connsiteX203" fmla="*/ 83778 w 348219"/>
                <a:gd name="connsiteY203" fmla="*/ 62026 h 491363"/>
                <a:gd name="connsiteX204" fmla="*/ 85868 w 348219"/>
                <a:gd name="connsiteY204" fmla="*/ 44073 h 491363"/>
                <a:gd name="connsiteX205" fmla="*/ 84538 w 348219"/>
                <a:gd name="connsiteY205" fmla="*/ 37614 h 491363"/>
                <a:gd name="connsiteX206" fmla="*/ 92707 w 348219"/>
                <a:gd name="connsiteY206" fmla="*/ 43884 h 491363"/>
                <a:gd name="connsiteX207" fmla="*/ 104485 w 348219"/>
                <a:gd name="connsiteY207" fmla="*/ 47778 h 491363"/>
                <a:gd name="connsiteX208" fmla="*/ 113129 w 348219"/>
                <a:gd name="connsiteY208" fmla="*/ 53382 h 491363"/>
                <a:gd name="connsiteX209" fmla="*/ 126237 w 348219"/>
                <a:gd name="connsiteY209" fmla="*/ 55851 h 491363"/>
                <a:gd name="connsiteX210" fmla="*/ 129181 w 348219"/>
                <a:gd name="connsiteY210" fmla="*/ 57751 h 491363"/>
                <a:gd name="connsiteX211" fmla="*/ 135735 w 348219"/>
                <a:gd name="connsiteY211" fmla="*/ 56137 h 491363"/>
                <a:gd name="connsiteX212" fmla="*/ 137920 w 348219"/>
                <a:gd name="connsiteY212" fmla="*/ 53857 h 491363"/>
                <a:gd name="connsiteX213" fmla="*/ 135260 w 348219"/>
                <a:gd name="connsiteY213" fmla="*/ 50438 h 491363"/>
                <a:gd name="connsiteX214" fmla="*/ 144949 w 348219"/>
                <a:gd name="connsiteY214" fmla="*/ 43978 h 491363"/>
                <a:gd name="connsiteX215" fmla="*/ 160052 w 348219"/>
                <a:gd name="connsiteY215" fmla="*/ 38089 h 491363"/>
                <a:gd name="connsiteX216" fmla="*/ 166606 w 348219"/>
                <a:gd name="connsiteY216" fmla="*/ 37614 h 491363"/>
                <a:gd name="connsiteX217" fmla="*/ 169455 w 348219"/>
                <a:gd name="connsiteY217" fmla="*/ 20992 h 491363"/>
                <a:gd name="connsiteX218" fmla="*/ 171735 w 348219"/>
                <a:gd name="connsiteY218" fmla="*/ 17667 h 491363"/>
                <a:gd name="connsiteX219" fmla="*/ 172400 w 348219"/>
                <a:gd name="connsiteY219" fmla="*/ 7788 h 491363"/>
                <a:gd name="connsiteX220" fmla="*/ 174964 w 348219"/>
                <a:gd name="connsiteY220" fmla="*/ 3134 h 491363"/>
                <a:gd name="connsiteX221" fmla="*/ 180474 w 348219"/>
                <a:gd name="connsiteY221" fmla="*/ 0 h 49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348219" h="491363">
                  <a:moveTo>
                    <a:pt x="36475" y="356198"/>
                  </a:moveTo>
                  <a:lnTo>
                    <a:pt x="28686" y="360662"/>
                  </a:lnTo>
                  <a:lnTo>
                    <a:pt x="19377" y="358478"/>
                  </a:lnTo>
                  <a:lnTo>
                    <a:pt x="15198" y="355628"/>
                  </a:lnTo>
                  <a:lnTo>
                    <a:pt x="13203" y="359807"/>
                  </a:lnTo>
                  <a:lnTo>
                    <a:pt x="5794" y="355248"/>
                  </a:lnTo>
                  <a:lnTo>
                    <a:pt x="4464" y="352303"/>
                  </a:lnTo>
                  <a:lnTo>
                    <a:pt x="6459" y="348884"/>
                  </a:lnTo>
                  <a:lnTo>
                    <a:pt x="5129" y="335966"/>
                  </a:lnTo>
                  <a:lnTo>
                    <a:pt x="0" y="319533"/>
                  </a:lnTo>
                  <a:lnTo>
                    <a:pt x="6174" y="316304"/>
                  </a:lnTo>
                  <a:lnTo>
                    <a:pt x="6459" y="307660"/>
                  </a:lnTo>
                  <a:lnTo>
                    <a:pt x="10164" y="301771"/>
                  </a:lnTo>
                  <a:lnTo>
                    <a:pt x="10354" y="298826"/>
                  </a:lnTo>
                  <a:lnTo>
                    <a:pt x="4749" y="285338"/>
                  </a:lnTo>
                  <a:lnTo>
                    <a:pt x="7409" y="278119"/>
                  </a:lnTo>
                  <a:lnTo>
                    <a:pt x="10733" y="273845"/>
                  </a:lnTo>
                  <a:lnTo>
                    <a:pt x="18997" y="270140"/>
                  </a:lnTo>
                  <a:lnTo>
                    <a:pt x="19377" y="261876"/>
                  </a:lnTo>
                  <a:lnTo>
                    <a:pt x="22607" y="257792"/>
                  </a:lnTo>
                  <a:lnTo>
                    <a:pt x="23557" y="250858"/>
                  </a:lnTo>
                  <a:lnTo>
                    <a:pt x="32295" y="250098"/>
                  </a:lnTo>
                  <a:lnTo>
                    <a:pt x="34955" y="256463"/>
                  </a:lnTo>
                  <a:lnTo>
                    <a:pt x="34955" y="256463"/>
                  </a:lnTo>
                  <a:lnTo>
                    <a:pt x="41224" y="264061"/>
                  </a:lnTo>
                  <a:lnTo>
                    <a:pt x="56042" y="270711"/>
                  </a:lnTo>
                  <a:lnTo>
                    <a:pt x="63546" y="277454"/>
                  </a:lnTo>
                  <a:lnTo>
                    <a:pt x="66015" y="283818"/>
                  </a:lnTo>
                  <a:lnTo>
                    <a:pt x="64971" y="299016"/>
                  </a:lnTo>
                  <a:lnTo>
                    <a:pt x="67345" y="302245"/>
                  </a:lnTo>
                  <a:lnTo>
                    <a:pt x="67345" y="302245"/>
                  </a:lnTo>
                  <a:lnTo>
                    <a:pt x="65920" y="312409"/>
                  </a:lnTo>
                  <a:lnTo>
                    <a:pt x="64211" y="314214"/>
                  </a:lnTo>
                  <a:lnTo>
                    <a:pt x="62216" y="314594"/>
                  </a:lnTo>
                  <a:lnTo>
                    <a:pt x="51863" y="312694"/>
                  </a:lnTo>
                  <a:lnTo>
                    <a:pt x="48253" y="312219"/>
                  </a:lnTo>
                  <a:lnTo>
                    <a:pt x="42649" y="312029"/>
                  </a:lnTo>
                  <a:lnTo>
                    <a:pt x="38090" y="317444"/>
                  </a:lnTo>
                  <a:lnTo>
                    <a:pt x="38659" y="325328"/>
                  </a:lnTo>
                  <a:lnTo>
                    <a:pt x="40654" y="332736"/>
                  </a:lnTo>
                  <a:lnTo>
                    <a:pt x="31725" y="341285"/>
                  </a:lnTo>
                  <a:lnTo>
                    <a:pt x="32865" y="343565"/>
                  </a:lnTo>
                  <a:lnTo>
                    <a:pt x="37140" y="349074"/>
                  </a:lnTo>
                  <a:lnTo>
                    <a:pt x="36475" y="356198"/>
                  </a:lnTo>
                  <a:close/>
                  <a:moveTo>
                    <a:pt x="180474" y="0"/>
                  </a:moveTo>
                  <a:lnTo>
                    <a:pt x="194152" y="17477"/>
                  </a:lnTo>
                  <a:lnTo>
                    <a:pt x="192062" y="44548"/>
                  </a:lnTo>
                  <a:lnTo>
                    <a:pt x="199566" y="46068"/>
                  </a:lnTo>
                  <a:lnTo>
                    <a:pt x="205265" y="49203"/>
                  </a:lnTo>
                  <a:lnTo>
                    <a:pt x="213244" y="60031"/>
                  </a:lnTo>
                  <a:lnTo>
                    <a:pt x="222933" y="63735"/>
                  </a:lnTo>
                  <a:lnTo>
                    <a:pt x="225687" y="69910"/>
                  </a:lnTo>
                  <a:lnTo>
                    <a:pt x="231481" y="95081"/>
                  </a:lnTo>
                  <a:lnTo>
                    <a:pt x="238415" y="111228"/>
                  </a:lnTo>
                  <a:lnTo>
                    <a:pt x="245729" y="117213"/>
                  </a:lnTo>
                  <a:lnTo>
                    <a:pt x="251048" y="117878"/>
                  </a:lnTo>
                  <a:lnTo>
                    <a:pt x="255418" y="129181"/>
                  </a:lnTo>
                  <a:lnTo>
                    <a:pt x="276220" y="146943"/>
                  </a:lnTo>
                  <a:lnTo>
                    <a:pt x="276030" y="153972"/>
                  </a:lnTo>
                  <a:lnTo>
                    <a:pt x="272800" y="162331"/>
                  </a:lnTo>
                  <a:lnTo>
                    <a:pt x="272895" y="176294"/>
                  </a:lnTo>
                  <a:lnTo>
                    <a:pt x="273845" y="188737"/>
                  </a:lnTo>
                  <a:lnTo>
                    <a:pt x="282774" y="203650"/>
                  </a:lnTo>
                  <a:lnTo>
                    <a:pt x="291418" y="211059"/>
                  </a:lnTo>
                  <a:lnTo>
                    <a:pt x="316114" y="224642"/>
                  </a:lnTo>
                  <a:lnTo>
                    <a:pt x="325613" y="236800"/>
                  </a:lnTo>
                  <a:lnTo>
                    <a:pt x="326562" y="242594"/>
                  </a:lnTo>
                  <a:lnTo>
                    <a:pt x="328652" y="254847"/>
                  </a:lnTo>
                  <a:lnTo>
                    <a:pt x="327037" y="264061"/>
                  </a:lnTo>
                  <a:lnTo>
                    <a:pt x="321623" y="270425"/>
                  </a:lnTo>
                  <a:lnTo>
                    <a:pt x="319438" y="279924"/>
                  </a:lnTo>
                  <a:lnTo>
                    <a:pt x="324853" y="290183"/>
                  </a:lnTo>
                  <a:lnTo>
                    <a:pt x="321718" y="303670"/>
                  </a:lnTo>
                  <a:lnTo>
                    <a:pt x="329317" y="333116"/>
                  </a:lnTo>
                  <a:lnTo>
                    <a:pt x="329317" y="333116"/>
                  </a:lnTo>
                  <a:lnTo>
                    <a:pt x="332167" y="337865"/>
                  </a:lnTo>
                  <a:lnTo>
                    <a:pt x="339006" y="340335"/>
                  </a:lnTo>
                  <a:lnTo>
                    <a:pt x="348219" y="354583"/>
                  </a:lnTo>
                  <a:lnTo>
                    <a:pt x="348219" y="354583"/>
                  </a:lnTo>
                  <a:lnTo>
                    <a:pt x="345180" y="354963"/>
                  </a:lnTo>
                  <a:lnTo>
                    <a:pt x="337391" y="358287"/>
                  </a:lnTo>
                  <a:lnTo>
                    <a:pt x="328557" y="356388"/>
                  </a:lnTo>
                  <a:lnTo>
                    <a:pt x="319438" y="357718"/>
                  </a:lnTo>
                  <a:lnTo>
                    <a:pt x="313739" y="361707"/>
                  </a:lnTo>
                  <a:lnTo>
                    <a:pt x="304811" y="366931"/>
                  </a:lnTo>
                  <a:lnTo>
                    <a:pt x="300916" y="369021"/>
                  </a:lnTo>
                  <a:lnTo>
                    <a:pt x="297972" y="378140"/>
                  </a:lnTo>
                  <a:lnTo>
                    <a:pt x="298921" y="386213"/>
                  </a:lnTo>
                  <a:lnTo>
                    <a:pt x="293127" y="393432"/>
                  </a:lnTo>
                  <a:lnTo>
                    <a:pt x="288663" y="402741"/>
                  </a:lnTo>
                  <a:lnTo>
                    <a:pt x="287618" y="404071"/>
                  </a:lnTo>
                  <a:lnTo>
                    <a:pt x="283249" y="407680"/>
                  </a:lnTo>
                  <a:lnTo>
                    <a:pt x="272325" y="416799"/>
                  </a:lnTo>
                  <a:lnTo>
                    <a:pt x="260927" y="419838"/>
                  </a:lnTo>
                  <a:lnTo>
                    <a:pt x="260452" y="430382"/>
                  </a:lnTo>
                  <a:lnTo>
                    <a:pt x="258647" y="435226"/>
                  </a:lnTo>
                  <a:lnTo>
                    <a:pt x="253043" y="439026"/>
                  </a:lnTo>
                  <a:lnTo>
                    <a:pt x="249909" y="435606"/>
                  </a:lnTo>
                  <a:lnTo>
                    <a:pt x="249529" y="428008"/>
                  </a:lnTo>
                  <a:lnTo>
                    <a:pt x="251808" y="417369"/>
                  </a:lnTo>
                  <a:lnTo>
                    <a:pt x="249054" y="408725"/>
                  </a:lnTo>
                  <a:lnTo>
                    <a:pt x="244874" y="406066"/>
                  </a:lnTo>
                  <a:lnTo>
                    <a:pt x="235471" y="404166"/>
                  </a:lnTo>
                  <a:lnTo>
                    <a:pt x="227207" y="394952"/>
                  </a:lnTo>
                  <a:lnTo>
                    <a:pt x="227112" y="381844"/>
                  </a:lnTo>
                  <a:lnTo>
                    <a:pt x="224737" y="376620"/>
                  </a:lnTo>
                  <a:lnTo>
                    <a:pt x="216189" y="368831"/>
                  </a:lnTo>
                  <a:lnTo>
                    <a:pt x="208210" y="367216"/>
                  </a:lnTo>
                  <a:lnTo>
                    <a:pt x="202226" y="363132"/>
                  </a:lnTo>
                  <a:lnTo>
                    <a:pt x="198331" y="370256"/>
                  </a:lnTo>
                  <a:lnTo>
                    <a:pt x="195672" y="382319"/>
                  </a:lnTo>
                  <a:lnTo>
                    <a:pt x="196146" y="400936"/>
                  </a:lnTo>
                  <a:lnTo>
                    <a:pt x="182468" y="400746"/>
                  </a:lnTo>
                  <a:lnTo>
                    <a:pt x="169265" y="396472"/>
                  </a:lnTo>
                  <a:lnTo>
                    <a:pt x="167366" y="394572"/>
                  </a:lnTo>
                  <a:lnTo>
                    <a:pt x="161382" y="393907"/>
                  </a:lnTo>
                  <a:lnTo>
                    <a:pt x="142289" y="391533"/>
                  </a:lnTo>
                  <a:lnTo>
                    <a:pt x="138775" y="392482"/>
                  </a:lnTo>
                  <a:lnTo>
                    <a:pt x="136400" y="404166"/>
                  </a:lnTo>
                  <a:lnTo>
                    <a:pt x="141434" y="412619"/>
                  </a:lnTo>
                  <a:lnTo>
                    <a:pt x="138015" y="416419"/>
                  </a:lnTo>
                  <a:lnTo>
                    <a:pt x="130891" y="422878"/>
                  </a:lnTo>
                  <a:lnTo>
                    <a:pt x="129276" y="424113"/>
                  </a:lnTo>
                  <a:lnTo>
                    <a:pt x="125192" y="427057"/>
                  </a:lnTo>
                  <a:lnTo>
                    <a:pt x="120347" y="428197"/>
                  </a:lnTo>
                  <a:lnTo>
                    <a:pt x="117403" y="434086"/>
                  </a:lnTo>
                  <a:lnTo>
                    <a:pt x="116738" y="439786"/>
                  </a:lnTo>
                  <a:lnTo>
                    <a:pt x="113034" y="449379"/>
                  </a:lnTo>
                  <a:lnTo>
                    <a:pt x="111419" y="450994"/>
                  </a:lnTo>
                  <a:lnTo>
                    <a:pt x="105910" y="452324"/>
                  </a:lnTo>
                  <a:lnTo>
                    <a:pt x="102965" y="450994"/>
                  </a:lnTo>
                  <a:lnTo>
                    <a:pt x="97076" y="455553"/>
                  </a:lnTo>
                  <a:lnTo>
                    <a:pt x="99071" y="461917"/>
                  </a:lnTo>
                  <a:lnTo>
                    <a:pt x="96506" y="474455"/>
                  </a:lnTo>
                  <a:lnTo>
                    <a:pt x="95841" y="481579"/>
                  </a:lnTo>
                  <a:lnTo>
                    <a:pt x="91187" y="486424"/>
                  </a:lnTo>
                  <a:lnTo>
                    <a:pt x="86437" y="491363"/>
                  </a:lnTo>
                  <a:lnTo>
                    <a:pt x="76179" y="477115"/>
                  </a:lnTo>
                  <a:lnTo>
                    <a:pt x="76179" y="477115"/>
                  </a:lnTo>
                  <a:lnTo>
                    <a:pt x="75419" y="472651"/>
                  </a:lnTo>
                  <a:lnTo>
                    <a:pt x="73424" y="470656"/>
                  </a:lnTo>
                  <a:lnTo>
                    <a:pt x="68580" y="454223"/>
                  </a:lnTo>
                  <a:lnTo>
                    <a:pt x="70575" y="443680"/>
                  </a:lnTo>
                  <a:lnTo>
                    <a:pt x="69625" y="429337"/>
                  </a:lnTo>
                  <a:lnTo>
                    <a:pt x="62596" y="404736"/>
                  </a:lnTo>
                  <a:lnTo>
                    <a:pt x="61646" y="400841"/>
                  </a:lnTo>
                  <a:lnTo>
                    <a:pt x="58417" y="387828"/>
                  </a:lnTo>
                  <a:lnTo>
                    <a:pt x="55947" y="385264"/>
                  </a:lnTo>
                  <a:lnTo>
                    <a:pt x="54237" y="368071"/>
                  </a:lnTo>
                  <a:lnTo>
                    <a:pt x="59746" y="351829"/>
                  </a:lnTo>
                  <a:lnTo>
                    <a:pt x="59556" y="348219"/>
                  </a:lnTo>
                  <a:lnTo>
                    <a:pt x="68580" y="331596"/>
                  </a:lnTo>
                  <a:lnTo>
                    <a:pt x="70480" y="321338"/>
                  </a:lnTo>
                  <a:lnTo>
                    <a:pt x="72190" y="319533"/>
                  </a:lnTo>
                  <a:lnTo>
                    <a:pt x="79693" y="332831"/>
                  </a:lnTo>
                  <a:lnTo>
                    <a:pt x="80168" y="345844"/>
                  </a:lnTo>
                  <a:lnTo>
                    <a:pt x="83398" y="360662"/>
                  </a:lnTo>
                  <a:lnTo>
                    <a:pt x="83208" y="367216"/>
                  </a:lnTo>
                  <a:lnTo>
                    <a:pt x="83113" y="369306"/>
                  </a:lnTo>
                  <a:lnTo>
                    <a:pt x="85393" y="369401"/>
                  </a:lnTo>
                  <a:lnTo>
                    <a:pt x="87957" y="363986"/>
                  </a:lnTo>
                  <a:lnTo>
                    <a:pt x="87197" y="352208"/>
                  </a:lnTo>
                  <a:lnTo>
                    <a:pt x="90332" y="343090"/>
                  </a:lnTo>
                  <a:lnTo>
                    <a:pt x="96126" y="335966"/>
                  </a:lnTo>
                  <a:lnTo>
                    <a:pt x="96126" y="335966"/>
                  </a:lnTo>
                  <a:lnTo>
                    <a:pt x="101255" y="339100"/>
                  </a:lnTo>
                  <a:lnTo>
                    <a:pt x="109329" y="343944"/>
                  </a:lnTo>
                  <a:lnTo>
                    <a:pt x="116073" y="345844"/>
                  </a:lnTo>
                  <a:lnTo>
                    <a:pt x="121772" y="344230"/>
                  </a:lnTo>
                  <a:lnTo>
                    <a:pt x="131081" y="338055"/>
                  </a:lnTo>
                  <a:lnTo>
                    <a:pt x="132031" y="336725"/>
                  </a:lnTo>
                  <a:lnTo>
                    <a:pt x="126997" y="320293"/>
                  </a:lnTo>
                  <a:lnTo>
                    <a:pt x="126617" y="309275"/>
                  </a:lnTo>
                  <a:lnTo>
                    <a:pt x="129086" y="294362"/>
                  </a:lnTo>
                  <a:lnTo>
                    <a:pt x="134880" y="286003"/>
                  </a:lnTo>
                  <a:lnTo>
                    <a:pt x="127186" y="271280"/>
                  </a:lnTo>
                  <a:lnTo>
                    <a:pt x="122342" y="273560"/>
                  </a:lnTo>
                  <a:lnTo>
                    <a:pt x="111419" y="264061"/>
                  </a:lnTo>
                  <a:lnTo>
                    <a:pt x="109519" y="254278"/>
                  </a:lnTo>
                  <a:lnTo>
                    <a:pt x="106670" y="253993"/>
                  </a:lnTo>
                  <a:lnTo>
                    <a:pt x="107429" y="236231"/>
                  </a:lnTo>
                  <a:lnTo>
                    <a:pt x="101825" y="234236"/>
                  </a:lnTo>
                  <a:lnTo>
                    <a:pt x="94986" y="223122"/>
                  </a:lnTo>
                  <a:lnTo>
                    <a:pt x="94321" y="212864"/>
                  </a:lnTo>
                  <a:lnTo>
                    <a:pt x="89762" y="209444"/>
                  </a:lnTo>
                  <a:lnTo>
                    <a:pt x="86912" y="211629"/>
                  </a:lnTo>
                  <a:lnTo>
                    <a:pt x="83873" y="211344"/>
                  </a:lnTo>
                  <a:lnTo>
                    <a:pt x="76749" y="204790"/>
                  </a:lnTo>
                  <a:lnTo>
                    <a:pt x="76749" y="204790"/>
                  </a:lnTo>
                  <a:lnTo>
                    <a:pt x="75514" y="199946"/>
                  </a:lnTo>
                  <a:lnTo>
                    <a:pt x="81498" y="197286"/>
                  </a:lnTo>
                  <a:lnTo>
                    <a:pt x="87102" y="196526"/>
                  </a:lnTo>
                  <a:lnTo>
                    <a:pt x="95936" y="199091"/>
                  </a:lnTo>
                  <a:lnTo>
                    <a:pt x="98976" y="185508"/>
                  </a:lnTo>
                  <a:lnTo>
                    <a:pt x="97551" y="173920"/>
                  </a:lnTo>
                  <a:lnTo>
                    <a:pt x="104675" y="149508"/>
                  </a:lnTo>
                  <a:lnTo>
                    <a:pt x="111134" y="137540"/>
                  </a:lnTo>
                  <a:lnTo>
                    <a:pt x="131841" y="112368"/>
                  </a:lnTo>
                  <a:lnTo>
                    <a:pt x="125572" y="99450"/>
                  </a:lnTo>
                  <a:lnTo>
                    <a:pt x="123577" y="90712"/>
                  </a:lnTo>
                  <a:lnTo>
                    <a:pt x="108854" y="77983"/>
                  </a:lnTo>
                  <a:lnTo>
                    <a:pt x="76274" y="73804"/>
                  </a:lnTo>
                  <a:lnTo>
                    <a:pt x="75799" y="72094"/>
                  </a:lnTo>
                  <a:lnTo>
                    <a:pt x="83778" y="62026"/>
                  </a:lnTo>
                  <a:lnTo>
                    <a:pt x="85868" y="44073"/>
                  </a:lnTo>
                  <a:lnTo>
                    <a:pt x="84538" y="37614"/>
                  </a:lnTo>
                  <a:lnTo>
                    <a:pt x="92707" y="43884"/>
                  </a:lnTo>
                  <a:lnTo>
                    <a:pt x="104485" y="47778"/>
                  </a:lnTo>
                  <a:lnTo>
                    <a:pt x="113129" y="53382"/>
                  </a:lnTo>
                  <a:lnTo>
                    <a:pt x="126237" y="55851"/>
                  </a:lnTo>
                  <a:lnTo>
                    <a:pt x="129181" y="57751"/>
                  </a:lnTo>
                  <a:lnTo>
                    <a:pt x="135735" y="56137"/>
                  </a:lnTo>
                  <a:lnTo>
                    <a:pt x="137920" y="53857"/>
                  </a:lnTo>
                  <a:lnTo>
                    <a:pt x="135260" y="50438"/>
                  </a:lnTo>
                  <a:lnTo>
                    <a:pt x="144949" y="43978"/>
                  </a:lnTo>
                  <a:lnTo>
                    <a:pt x="160052" y="38089"/>
                  </a:lnTo>
                  <a:lnTo>
                    <a:pt x="166606" y="37614"/>
                  </a:lnTo>
                  <a:lnTo>
                    <a:pt x="169455" y="20992"/>
                  </a:lnTo>
                  <a:lnTo>
                    <a:pt x="171735" y="17667"/>
                  </a:lnTo>
                  <a:lnTo>
                    <a:pt x="172400" y="7788"/>
                  </a:lnTo>
                  <a:lnTo>
                    <a:pt x="174964" y="3134"/>
                  </a:lnTo>
                  <a:lnTo>
                    <a:pt x="180474" y="0"/>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96C8F9D8-4E8C-5AC2-AC43-1C9C9E8A524F}"/>
                </a:ext>
              </a:extLst>
            </p:cNvPr>
            <p:cNvSpPr/>
            <p:nvPr/>
          </p:nvSpPr>
          <p:spPr>
            <a:xfrm>
              <a:off x="3690958" y="6148182"/>
              <a:ext cx="557188" cy="651510"/>
            </a:xfrm>
            <a:custGeom>
              <a:avLst/>
              <a:gdLst>
                <a:gd name="connsiteX0" fmla="*/ 463152 w 557188"/>
                <a:gd name="connsiteY0" fmla="*/ 491648 h 651510"/>
                <a:gd name="connsiteX1" fmla="*/ 466857 w 557188"/>
                <a:gd name="connsiteY1" fmla="*/ 490604 h 651510"/>
                <a:gd name="connsiteX2" fmla="*/ 464862 w 557188"/>
                <a:gd name="connsiteY2" fmla="*/ 494973 h 651510"/>
                <a:gd name="connsiteX3" fmla="*/ 461443 w 557188"/>
                <a:gd name="connsiteY3" fmla="*/ 498677 h 651510"/>
                <a:gd name="connsiteX4" fmla="*/ 458878 w 557188"/>
                <a:gd name="connsiteY4" fmla="*/ 504661 h 651510"/>
                <a:gd name="connsiteX5" fmla="*/ 455933 w 557188"/>
                <a:gd name="connsiteY5" fmla="*/ 509791 h 651510"/>
                <a:gd name="connsiteX6" fmla="*/ 451279 w 557188"/>
                <a:gd name="connsiteY6" fmla="*/ 517200 h 651510"/>
                <a:gd name="connsiteX7" fmla="*/ 440546 w 557188"/>
                <a:gd name="connsiteY7" fmla="*/ 523849 h 651510"/>
                <a:gd name="connsiteX8" fmla="*/ 436936 w 557188"/>
                <a:gd name="connsiteY8" fmla="*/ 521949 h 651510"/>
                <a:gd name="connsiteX9" fmla="*/ 431712 w 557188"/>
                <a:gd name="connsiteY9" fmla="*/ 520904 h 651510"/>
                <a:gd name="connsiteX10" fmla="*/ 439976 w 557188"/>
                <a:gd name="connsiteY10" fmla="*/ 507891 h 651510"/>
                <a:gd name="connsiteX11" fmla="*/ 446815 w 557188"/>
                <a:gd name="connsiteY11" fmla="*/ 501717 h 651510"/>
                <a:gd name="connsiteX12" fmla="*/ 463152 w 557188"/>
                <a:gd name="connsiteY12" fmla="*/ 491648 h 651510"/>
                <a:gd name="connsiteX13" fmla="*/ 24981 w 557188"/>
                <a:gd name="connsiteY13" fmla="*/ 208305 h 651510"/>
                <a:gd name="connsiteX14" fmla="*/ 26976 w 557188"/>
                <a:gd name="connsiteY14" fmla="*/ 205360 h 651510"/>
                <a:gd name="connsiteX15" fmla="*/ 39039 w 557188"/>
                <a:gd name="connsiteY15" fmla="*/ 205170 h 651510"/>
                <a:gd name="connsiteX16" fmla="*/ 44359 w 557188"/>
                <a:gd name="connsiteY16" fmla="*/ 208209 h 651510"/>
                <a:gd name="connsiteX17" fmla="*/ 79503 w 557188"/>
                <a:gd name="connsiteY17" fmla="*/ 218278 h 651510"/>
                <a:gd name="connsiteX18" fmla="*/ 83113 w 557188"/>
                <a:gd name="connsiteY18" fmla="*/ 224927 h 651510"/>
                <a:gd name="connsiteX19" fmla="*/ 79218 w 557188"/>
                <a:gd name="connsiteY19" fmla="*/ 228347 h 651510"/>
                <a:gd name="connsiteX20" fmla="*/ 70765 w 557188"/>
                <a:gd name="connsiteY20" fmla="*/ 266531 h 651510"/>
                <a:gd name="connsiteX21" fmla="*/ 71145 w 557188"/>
                <a:gd name="connsiteY21" fmla="*/ 270520 h 651510"/>
                <a:gd name="connsiteX22" fmla="*/ 75229 w 557188"/>
                <a:gd name="connsiteY22" fmla="*/ 274035 h 651510"/>
                <a:gd name="connsiteX23" fmla="*/ 77794 w 557188"/>
                <a:gd name="connsiteY23" fmla="*/ 279164 h 651510"/>
                <a:gd name="connsiteX24" fmla="*/ 76464 w 557188"/>
                <a:gd name="connsiteY24" fmla="*/ 284674 h 651510"/>
                <a:gd name="connsiteX25" fmla="*/ 65825 w 557188"/>
                <a:gd name="connsiteY25" fmla="*/ 283439 h 651510"/>
                <a:gd name="connsiteX26" fmla="*/ 63831 w 557188"/>
                <a:gd name="connsiteY26" fmla="*/ 286098 h 651510"/>
                <a:gd name="connsiteX27" fmla="*/ 66490 w 557188"/>
                <a:gd name="connsiteY27" fmla="*/ 297211 h 651510"/>
                <a:gd name="connsiteX28" fmla="*/ 70290 w 557188"/>
                <a:gd name="connsiteY28" fmla="*/ 298636 h 651510"/>
                <a:gd name="connsiteX29" fmla="*/ 73804 w 557188"/>
                <a:gd name="connsiteY29" fmla="*/ 308515 h 651510"/>
                <a:gd name="connsiteX30" fmla="*/ 73234 w 557188"/>
                <a:gd name="connsiteY30" fmla="*/ 322383 h 651510"/>
                <a:gd name="connsiteX31" fmla="*/ 70385 w 557188"/>
                <a:gd name="connsiteY31" fmla="*/ 328557 h 651510"/>
                <a:gd name="connsiteX32" fmla="*/ 66015 w 557188"/>
                <a:gd name="connsiteY32" fmla="*/ 332642 h 651510"/>
                <a:gd name="connsiteX33" fmla="*/ 52907 w 557188"/>
                <a:gd name="connsiteY33" fmla="*/ 336061 h 651510"/>
                <a:gd name="connsiteX34" fmla="*/ 53097 w 557188"/>
                <a:gd name="connsiteY34" fmla="*/ 339291 h 651510"/>
                <a:gd name="connsiteX35" fmla="*/ 59556 w 557188"/>
                <a:gd name="connsiteY35" fmla="*/ 342330 h 651510"/>
                <a:gd name="connsiteX36" fmla="*/ 59081 w 557188"/>
                <a:gd name="connsiteY36" fmla="*/ 345275 h 651510"/>
                <a:gd name="connsiteX37" fmla="*/ 57752 w 557188"/>
                <a:gd name="connsiteY37" fmla="*/ 348599 h 651510"/>
                <a:gd name="connsiteX38" fmla="*/ 46733 w 557188"/>
                <a:gd name="connsiteY38" fmla="*/ 358952 h 651510"/>
                <a:gd name="connsiteX39" fmla="*/ 46638 w 557188"/>
                <a:gd name="connsiteY39" fmla="*/ 360852 h 651510"/>
                <a:gd name="connsiteX40" fmla="*/ 74469 w 557188"/>
                <a:gd name="connsiteY40" fmla="*/ 361233 h 651510"/>
                <a:gd name="connsiteX41" fmla="*/ 75324 w 557188"/>
                <a:gd name="connsiteY41" fmla="*/ 355153 h 651510"/>
                <a:gd name="connsiteX42" fmla="*/ 99260 w 557188"/>
                <a:gd name="connsiteY42" fmla="*/ 352684 h 651510"/>
                <a:gd name="connsiteX43" fmla="*/ 112464 w 557188"/>
                <a:gd name="connsiteY43" fmla="*/ 347174 h 651510"/>
                <a:gd name="connsiteX44" fmla="*/ 116738 w 557188"/>
                <a:gd name="connsiteY44" fmla="*/ 346604 h 651510"/>
                <a:gd name="connsiteX45" fmla="*/ 118543 w 557188"/>
                <a:gd name="connsiteY45" fmla="*/ 348504 h 651510"/>
                <a:gd name="connsiteX46" fmla="*/ 124242 w 557188"/>
                <a:gd name="connsiteY46" fmla="*/ 343755 h 651510"/>
                <a:gd name="connsiteX47" fmla="*/ 137730 w 557188"/>
                <a:gd name="connsiteY47" fmla="*/ 336631 h 651510"/>
                <a:gd name="connsiteX48" fmla="*/ 140675 w 557188"/>
                <a:gd name="connsiteY48" fmla="*/ 337581 h 651510"/>
                <a:gd name="connsiteX49" fmla="*/ 141814 w 557188"/>
                <a:gd name="connsiteY49" fmla="*/ 340240 h 651510"/>
                <a:gd name="connsiteX50" fmla="*/ 140675 w 557188"/>
                <a:gd name="connsiteY50" fmla="*/ 344990 h 651510"/>
                <a:gd name="connsiteX51" fmla="*/ 148178 w 557188"/>
                <a:gd name="connsiteY51" fmla="*/ 341665 h 651510"/>
                <a:gd name="connsiteX52" fmla="*/ 166321 w 557188"/>
                <a:gd name="connsiteY52" fmla="*/ 346509 h 651510"/>
                <a:gd name="connsiteX53" fmla="*/ 167081 w 557188"/>
                <a:gd name="connsiteY53" fmla="*/ 351829 h 651510"/>
                <a:gd name="connsiteX54" fmla="*/ 180284 w 557188"/>
                <a:gd name="connsiteY54" fmla="*/ 377570 h 651510"/>
                <a:gd name="connsiteX55" fmla="*/ 183608 w 557188"/>
                <a:gd name="connsiteY55" fmla="*/ 381179 h 651510"/>
                <a:gd name="connsiteX56" fmla="*/ 183418 w 557188"/>
                <a:gd name="connsiteY56" fmla="*/ 396947 h 651510"/>
                <a:gd name="connsiteX57" fmla="*/ 182658 w 557188"/>
                <a:gd name="connsiteY57" fmla="*/ 400082 h 651510"/>
                <a:gd name="connsiteX58" fmla="*/ 177339 w 557188"/>
                <a:gd name="connsiteY58" fmla="*/ 407016 h 651510"/>
                <a:gd name="connsiteX59" fmla="*/ 174585 w 557188"/>
                <a:gd name="connsiteY59" fmla="*/ 417179 h 651510"/>
                <a:gd name="connsiteX60" fmla="*/ 169170 w 557188"/>
                <a:gd name="connsiteY60" fmla="*/ 419554 h 651510"/>
                <a:gd name="connsiteX61" fmla="*/ 160052 w 557188"/>
                <a:gd name="connsiteY61" fmla="*/ 419269 h 651510"/>
                <a:gd name="connsiteX62" fmla="*/ 157582 w 557188"/>
                <a:gd name="connsiteY62" fmla="*/ 421169 h 651510"/>
                <a:gd name="connsiteX63" fmla="*/ 156347 w 557188"/>
                <a:gd name="connsiteY63" fmla="*/ 442730 h 651510"/>
                <a:gd name="connsiteX64" fmla="*/ 157297 w 557188"/>
                <a:gd name="connsiteY64" fmla="*/ 445295 h 651510"/>
                <a:gd name="connsiteX65" fmla="*/ 167746 w 557188"/>
                <a:gd name="connsiteY65" fmla="*/ 450235 h 651510"/>
                <a:gd name="connsiteX66" fmla="*/ 172590 w 557188"/>
                <a:gd name="connsiteY66" fmla="*/ 454319 h 651510"/>
                <a:gd name="connsiteX67" fmla="*/ 170215 w 557188"/>
                <a:gd name="connsiteY67" fmla="*/ 464292 h 651510"/>
                <a:gd name="connsiteX68" fmla="*/ 165276 w 557188"/>
                <a:gd name="connsiteY68" fmla="*/ 471511 h 651510"/>
                <a:gd name="connsiteX69" fmla="*/ 151408 w 557188"/>
                <a:gd name="connsiteY69" fmla="*/ 481960 h 651510"/>
                <a:gd name="connsiteX70" fmla="*/ 151028 w 557188"/>
                <a:gd name="connsiteY70" fmla="*/ 485759 h 651510"/>
                <a:gd name="connsiteX71" fmla="*/ 154447 w 557188"/>
                <a:gd name="connsiteY71" fmla="*/ 495353 h 651510"/>
                <a:gd name="connsiteX72" fmla="*/ 152833 w 557188"/>
                <a:gd name="connsiteY72" fmla="*/ 502857 h 651510"/>
                <a:gd name="connsiteX73" fmla="*/ 162521 w 557188"/>
                <a:gd name="connsiteY73" fmla="*/ 518054 h 651510"/>
                <a:gd name="connsiteX74" fmla="*/ 176104 w 557188"/>
                <a:gd name="connsiteY74" fmla="*/ 513400 h 651510"/>
                <a:gd name="connsiteX75" fmla="*/ 182468 w 557188"/>
                <a:gd name="connsiteY75" fmla="*/ 515585 h 651510"/>
                <a:gd name="connsiteX76" fmla="*/ 187788 w 557188"/>
                <a:gd name="connsiteY76" fmla="*/ 519765 h 651510"/>
                <a:gd name="connsiteX77" fmla="*/ 191777 w 557188"/>
                <a:gd name="connsiteY77" fmla="*/ 511120 h 651510"/>
                <a:gd name="connsiteX78" fmla="*/ 206975 w 557188"/>
                <a:gd name="connsiteY78" fmla="*/ 514445 h 651510"/>
                <a:gd name="connsiteX79" fmla="*/ 210774 w 557188"/>
                <a:gd name="connsiteY79" fmla="*/ 513780 h 651510"/>
                <a:gd name="connsiteX80" fmla="*/ 212389 w 557188"/>
                <a:gd name="connsiteY80" fmla="*/ 511785 h 651510"/>
                <a:gd name="connsiteX81" fmla="*/ 215049 w 557188"/>
                <a:gd name="connsiteY81" fmla="*/ 513020 h 651510"/>
                <a:gd name="connsiteX82" fmla="*/ 215524 w 557188"/>
                <a:gd name="connsiteY82" fmla="*/ 525749 h 651510"/>
                <a:gd name="connsiteX83" fmla="*/ 210964 w 557188"/>
                <a:gd name="connsiteY83" fmla="*/ 531732 h 651510"/>
                <a:gd name="connsiteX84" fmla="*/ 222173 w 557188"/>
                <a:gd name="connsiteY84" fmla="*/ 534677 h 651510"/>
                <a:gd name="connsiteX85" fmla="*/ 225212 w 557188"/>
                <a:gd name="connsiteY85" fmla="*/ 536577 h 651510"/>
                <a:gd name="connsiteX86" fmla="*/ 227017 w 557188"/>
                <a:gd name="connsiteY86" fmla="*/ 541231 h 651510"/>
                <a:gd name="connsiteX87" fmla="*/ 231956 w 557188"/>
                <a:gd name="connsiteY87" fmla="*/ 541611 h 651510"/>
                <a:gd name="connsiteX88" fmla="*/ 234711 w 557188"/>
                <a:gd name="connsiteY88" fmla="*/ 543416 h 651510"/>
                <a:gd name="connsiteX89" fmla="*/ 236895 w 557188"/>
                <a:gd name="connsiteY89" fmla="*/ 548260 h 651510"/>
                <a:gd name="connsiteX90" fmla="*/ 235186 w 557188"/>
                <a:gd name="connsiteY90" fmla="*/ 552820 h 651510"/>
                <a:gd name="connsiteX91" fmla="*/ 237180 w 557188"/>
                <a:gd name="connsiteY91" fmla="*/ 555764 h 651510"/>
                <a:gd name="connsiteX92" fmla="*/ 237180 w 557188"/>
                <a:gd name="connsiteY92" fmla="*/ 559469 h 651510"/>
                <a:gd name="connsiteX93" fmla="*/ 243734 w 557188"/>
                <a:gd name="connsiteY93" fmla="*/ 570582 h 651510"/>
                <a:gd name="connsiteX94" fmla="*/ 249339 w 557188"/>
                <a:gd name="connsiteY94" fmla="*/ 572861 h 651510"/>
                <a:gd name="connsiteX95" fmla="*/ 250763 w 557188"/>
                <a:gd name="connsiteY95" fmla="*/ 572197 h 651510"/>
                <a:gd name="connsiteX96" fmla="*/ 250573 w 557188"/>
                <a:gd name="connsiteY96" fmla="*/ 564883 h 651510"/>
                <a:gd name="connsiteX97" fmla="*/ 253138 w 557188"/>
                <a:gd name="connsiteY97" fmla="*/ 559658 h 651510"/>
                <a:gd name="connsiteX98" fmla="*/ 261212 w 557188"/>
                <a:gd name="connsiteY98" fmla="*/ 550445 h 651510"/>
                <a:gd name="connsiteX99" fmla="*/ 264631 w 557188"/>
                <a:gd name="connsiteY99" fmla="*/ 548545 h 651510"/>
                <a:gd name="connsiteX100" fmla="*/ 268146 w 557188"/>
                <a:gd name="connsiteY100" fmla="*/ 548925 h 651510"/>
                <a:gd name="connsiteX101" fmla="*/ 266626 w 557188"/>
                <a:gd name="connsiteY101" fmla="*/ 558139 h 651510"/>
                <a:gd name="connsiteX102" fmla="*/ 270710 w 557188"/>
                <a:gd name="connsiteY102" fmla="*/ 560988 h 651510"/>
                <a:gd name="connsiteX103" fmla="*/ 271565 w 557188"/>
                <a:gd name="connsiteY103" fmla="*/ 575996 h 651510"/>
                <a:gd name="connsiteX104" fmla="*/ 273465 w 557188"/>
                <a:gd name="connsiteY104" fmla="*/ 578655 h 651510"/>
                <a:gd name="connsiteX105" fmla="*/ 269096 w 557188"/>
                <a:gd name="connsiteY105" fmla="*/ 582740 h 651510"/>
                <a:gd name="connsiteX106" fmla="*/ 269001 w 557188"/>
                <a:gd name="connsiteY106" fmla="*/ 586635 h 651510"/>
                <a:gd name="connsiteX107" fmla="*/ 280494 w 557188"/>
                <a:gd name="connsiteY107" fmla="*/ 587300 h 651510"/>
                <a:gd name="connsiteX108" fmla="*/ 283629 w 557188"/>
                <a:gd name="connsiteY108" fmla="*/ 590434 h 651510"/>
                <a:gd name="connsiteX109" fmla="*/ 289043 w 557188"/>
                <a:gd name="connsiteY109" fmla="*/ 587204 h 651510"/>
                <a:gd name="connsiteX110" fmla="*/ 292842 w 557188"/>
                <a:gd name="connsiteY110" fmla="*/ 587490 h 651510"/>
                <a:gd name="connsiteX111" fmla="*/ 295217 w 557188"/>
                <a:gd name="connsiteY111" fmla="*/ 588819 h 651510"/>
                <a:gd name="connsiteX112" fmla="*/ 295692 w 557188"/>
                <a:gd name="connsiteY112" fmla="*/ 591479 h 651510"/>
                <a:gd name="connsiteX113" fmla="*/ 292557 w 557188"/>
                <a:gd name="connsiteY113" fmla="*/ 596988 h 651510"/>
                <a:gd name="connsiteX114" fmla="*/ 302531 w 557188"/>
                <a:gd name="connsiteY114" fmla="*/ 603542 h 651510"/>
                <a:gd name="connsiteX115" fmla="*/ 299586 w 557188"/>
                <a:gd name="connsiteY115" fmla="*/ 613136 h 651510"/>
                <a:gd name="connsiteX116" fmla="*/ 299301 w 557188"/>
                <a:gd name="connsiteY116" fmla="*/ 619500 h 651510"/>
                <a:gd name="connsiteX117" fmla="*/ 291987 w 557188"/>
                <a:gd name="connsiteY117" fmla="*/ 625484 h 651510"/>
                <a:gd name="connsiteX118" fmla="*/ 290088 w 557188"/>
                <a:gd name="connsiteY118" fmla="*/ 630233 h 651510"/>
                <a:gd name="connsiteX119" fmla="*/ 292937 w 557188"/>
                <a:gd name="connsiteY119" fmla="*/ 642582 h 651510"/>
                <a:gd name="connsiteX120" fmla="*/ 297307 w 557188"/>
                <a:gd name="connsiteY120" fmla="*/ 645051 h 651510"/>
                <a:gd name="connsiteX121" fmla="*/ 297307 w 557188"/>
                <a:gd name="connsiteY121" fmla="*/ 645051 h 651510"/>
                <a:gd name="connsiteX122" fmla="*/ 299586 w 557188"/>
                <a:gd name="connsiteY122" fmla="*/ 641536 h 651510"/>
                <a:gd name="connsiteX123" fmla="*/ 302056 w 557188"/>
                <a:gd name="connsiteY123" fmla="*/ 643151 h 651510"/>
                <a:gd name="connsiteX124" fmla="*/ 302626 w 557188"/>
                <a:gd name="connsiteY124" fmla="*/ 650370 h 651510"/>
                <a:gd name="connsiteX125" fmla="*/ 308705 w 557188"/>
                <a:gd name="connsiteY125" fmla="*/ 651510 h 651510"/>
                <a:gd name="connsiteX126" fmla="*/ 310225 w 557188"/>
                <a:gd name="connsiteY126" fmla="*/ 650465 h 651510"/>
                <a:gd name="connsiteX127" fmla="*/ 313549 w 557188"/>
                <a:gd name="connsiteY127" fmla="*/ 646761 h 651510"/>
                <a:gd name="connsiteX128" fmla="*/ 309370 w 557188"/>
                <a:gd name="connsiteY128" fmla="*/ 637262 h 651510"/>
                <a:gd name="connsiteX129" fmla="*/ 314784 w 557188"/>
                <a:gd name="connsiteY129" fmla="*/ 636312 h 651510"/>
                <a:gd name="connsiteX130" fmla="*/ 319818 w 557188"/>
                <a:gd name="connsiteY130" fmla="*/ 626529 h 651510"/>
                <a:gd name="connsiteX131" fmla="*/ 323618 w 557188"/>
                <a:gd name="connsiteY131" fmla="*/ 621684 h 651510"/>
                <a:gd name="connsiteX132" fmla="*/ 319438 w 557188"/>
                <a:gd name="connsiteY132" fmla="*/ 614656 h 651510"/>
                <a:gd name="connsiteX133" fmla="*/ 324188 w 557188"/>
                <a:gd name="connsiteY133" fmla="*/ 612946 h 651510"/>
                <a:gd name="connsiteX134" fmla="*/ 329127 w 557188"/>
                <a:gd name="connsiteY134" fmla="*/ 613516 h 651510"/>
                <a:gd name="connsiteX135" fmla="*/ 333876 w 557188"/>
                <a:gd name="connsiteY135" fmla="*/ 609431 h 651510"/>
                <a:gd name="connsiteX136" fmla="*/ 337391 w 557188"/>
                <a:gd name="connsiteY136" fmla="*/ 604587 h 651510"/>
                <a:gd name="connsiteX137" fmla="*/ 343945 w 557188"/>
                <a:gd name="connsiteY137" fmla="*/ 600313 h 651510"/>
                <a:gd name="connsiteX138" fmla="*/ 349644 w 557188"/>
                <a:gd name="connsiteY138" fmla="*/ 601927 h 651510"/>
                <a:gd name="connsiteX139" fmla="*/ 350689 w 557188"/>
                <a:gd name="connsiteY139" fmla="*/ 597463 h 651510"/>
                <a:gd name="connsiteX140" fmla="*/ 350689 w 557188"/>
                <a:gd name="connsiteY140" fmla="*/ 591764 h 651510"/>
                <a:gd name="connsiteX141" fmla="*/ 358098 w 557188"/>
                <a:gd name="connsiteY141" fmla="*/ 594614 h 651510"/>
                <a:gd name="connsiteX142" fmla="*/ 367881 w 557188"/>
                <a:gd name="connsiteY142" fmla="*/ 594519 h 651510"/>
                <a:gd name="connsiteX143" fmla="*/ 373011 w 557188"/>
                <a:gd name="connsiteY143" fmla="*/ 590529 h 651510"/>
                <a:gd name="connsiteX144" fmla="*/ 373865 w 557188"/>
                <a:gd name="connsiteY144" fmla="*/ 587584 h 651510"/>
                <a:gd name="connsiteX145" fmla="*/ 374150 w 557188"/>
                <a:gd name="connsiteY145" fmla="*/ 584640 h 651510"/>
                <a:gd name="connsiteX146" fmla="*/ 373296 w 557188"/>
                <a:gd name="connsiteY146" fmla="*/ 581600 h 651510"/>
                <a:gd name="connsiteX147" fmla="*/ 379850 w 557188"/>
                <a:gd name="connsiteY147" fmla="*/ 575521 h 651510"/>
                <a:gd name="connsiteX148" fmla="*/ 384789 w 557188"/>
                <a:gd name="connsiteY148" fmla="*/ 565263 h 651510"/>
                <a:gd name="connsiteX149" fmla="*/ 390583 w 557188"/>
                <a:gd name="connsiteY149" fmla="*/ 565928 h 651510"/>
                <a:gd name="connsiteX150" fmla="*/ 394762 w 557188"/>
                <a:gd name="connsiteY150" fmla="*/ 564218 h 651510"/>
                <a:gd name="connsiteX151" fmla="*/ 397517 w 557188"/>
                <a:gd name="connsiteY151" fmla="*/ 560704 h 651510"/>
                <a:gd name="connsiteX152" fmla="*/ 399132 w 557188"/>
                <a:gd name="connsiteY152" fmla="*/ 556049 h 651510"/>
                <a:gd name="connsiteX153" fmla="*/ 406446 w 557188"/>
                <a:gd name="connsiteY153" fmla="*/ 555859 h 651510"/>
                <a:gd name="connsiteX154" fmla="*/ 415564 w 557188"/>
                <a:gd name="connsiteY154" fmla="*/ 546645 h 651510"/>
                <a:gd name="connsiteX155" fmla="*/ 418224 w 557188"/>
                <a:gd name="connsiteY155" fmla="*/ 541136 h 651510"/>
                <a:gd name="connsiteX156" fmla="*/ 413190 w 557188"/>
                <a:gd name="connsiteY156" fmla="*/ 539902 h 651510"/>
                <a:gd name="connsiteX157" fmla="*/ 415849 w 557188"/>
                <a:gd name="connsiteY157" fmla="*/ 530403 h 651510"/>
                <a:gd name="connsiteX158" fmla="*/ 415659 w 557188"/>
                <a:gd name="connsiteY158" fmla="*/ 523184 h 651510"/>
                <a:gd name="connsiteX159" fmla="*/ 425633 w 557188"/>
                <a:gd name="connsiteY159" fmla="*/ 513305 h 651510"/>
                <a:gd name="connsiteX160" fmla="*/ 434182 w 557188"/>
                <a:gd name="connsiteY160" fmla="*/ 506846 h 651510"/>
                <a:gd name="connsiteX161" fmla="*/ 443490 w 557188"/>
                <a:gd name="connsiteY161" fmla="*/ 500102 h 651510"/>
                <a:gd name="connsiteX162" fmla="*/ 451849 w 557188"/>
                <a:gd name="connsiteY162" fmla="*/ 492408 h 651510"/>
                <a:gd name="connsiteX163" fmla="*/ 455649 w 557188"/>
                <a:gd name="connsiteY163" fmla="*/ 488134 h 651510"/>
                <a:gd name="connsiteX164" fmla="*/ 462298 w 557188"/>
                <a:gd name="connsiteY164" fmla="*/ 481865 h 651510"/>
                <a:gd name="connsiteX165" fmla="*/ 470371 w 557188"/>
                <a:gd name="connsiteY165" fmla="*/ 473411 h 651510"/>
                <a:gd name="connsiteX166" fmla="*/ 472081 w 557188"/>
                <a:gd name="connsiteY166" fmla="*/ 468567 h 651510"/>
                <a:gd name="connsiteX167" fmla="*/ 468377 w 557188"/>
                <a:gd name="connsiteY167" fmla="*/ 467332 h 651510"/>
                <a:gd name="connsiteX168" fmla="*/ 471131 w 557188"/>
                <a:gd name="connsiteY168" fmla="*/ 460398 h 651510"/>
                <a:gd name="connsiteX169" fmla="*/ 477685 w 557188"/>
                <a:gd name="connsiteY169" fmla="*/ 459638 h 651510"/>
                <a:gd name="connsiteX170" fmla="*/ 478350 w 557188"/>
                <a:gd name="connsiteY170" fmla="*/ 456124 h 651510"/>
                <a:gd name="connsiteX171" fmla="*/ 481485 w 557188"/>
                <a:gd name="connsiteY171" fmla="*/ 450614 h 651510"/>
                <a:gd name="connsiteX172" fmla="*/ 485664 w 557188"/>
                <a:gd name="connsiteY172" fmla="*/ 446055 h 651510"/>
                <a:gd name="connsiteX173" fmla="*/ 492313 w 557188"/>
                <a:gd name="connsiteY173" fmla="*/ 444820 h 651510"/>
                <a:gd name="connsiteX174" fmla="*/ 507701 w 557188"/>
                <a:gd name="connsiteY174" fmla="*/ 433992 h 651510"/>
                <a:gd name="connsiteX175" fmla="*/ 510456 w 557188"/>
                <a:gd name="connsiteY175" fmla="*/ 427913 h 651510"/>
                <a:gd name="connsiteX176" fmla="*/ 521854 w 557188"/>
                <a:gd name="connsiteY176" fmla="*/ 425918 h 651510"/>
                <a:gd name="connsiteX177" fmla="*/ 528028 w 557188"/>
                <a:gd name="connsiteY177" fmla="*/ 416989 h 651510"/>
                <a:gd name="connsiteX178" fmla="*/ 522139 w 557188"/>
                <a:gd name="connsiteY178" fmla="*/ 414045 h 651510"/>
                <a:gd name="connsiteX179" fmla="*/ 523849 w 557188"/>
                <a:gd name="connsiteY179" fmla="*/ 408915 h 651510"/>
                <a:gd name="connsiteX180" fmla="*/ 529928 w 557188"/>
                <a:gd name="connsiteY180" fmla="*/ 405401 h 651510"/>
                <a:gd name="connsiteX181" fmla="*/ 530783 w 557188"/>
                <a:gd name="connsiteY181" fmla="*/ 400556 h 651510"/>
                <a:gd name="connsiteX182" fmla="*/ 528978 w 557188"/>
                <a:gd name="connsiteY182" fmla="*/ 395997 h 651510"/>
                <a:gd name="connsiteX183" fmla="*/ 528788 w 557188"/>
                <a:gd name="connsiteY183" fmla="*/ 394383 h 651510"/>
                <a:gd name="connsiteX184" fmla="*/ 533537 w 557188"/>
                <a:gd name="connsiteY184" fmla="*/ 393338 h 651510"/>
                <a:gd name="connsiteX185" fmla="*/ 538856 w 557188"/>
                <a:gd name="connsiteY185" fmla="*/ 394572 h 651510"/>
                <a:gd name="connsiteX186" fmla="*/ 550255 w 557188"/>
                <a:gd name="connsiteY186" fmla="*/ 388019 h 651510"/>
                <a:gd name="connsiteX187" fmla="*/ 553389 w 557188"/>
                <a:gd name="connsiteY187" fmla="*/ 388968 h 651510"/>
                <a:gd name="connsiteX188" fmla="*/ 557189 w 557188"/>
                <a:gd name="connsiteY188" fmla="*/ 381749 h 651510"/>
                <a:gd name="connsiteX189" fmla="*/ 557189 w 557188"/>
                <a:gd name="connsiteY189" fmla="*/ 381749 h 651510"/>
                <a:gd name="connsiteX190" fmla="*/ 548830 w 557188"/>
                <a:gd name="connsiteY190" fmla="*/ 376525 h 651510"/>
                <a:gd name="connsiteX191" fmla="*/ 543986 w 557188"/>
                <a:gd name="connsiteY191" fmla="*/ 381654 h 651510"/>
                <a:gd name="connsiteX192" fmla="*/ 536292 w 557188"/>
                <a:gd name="connsiteY192" fmla="*/ 371871 h 651510"/>
                <a:gd name="connsiteX193" fmla="*/ 528978 w 557188"/>
                <a:gd name="connsiteY193" fmla="*/ 371776 h 651510"/>
                <a:gd name="connsiteX194" fmla="*/ 519764 w 557188"/>
                <a:gd name="connsiteY194" fmla="*/ 368926 h 651510"/>
                <a:gd name="connsiteX195" fmla="*/ 518244 w 557188"/>
                <a:gd name="connsiteY195" fmla="*/ 363512 h 651510"/>
                <a:gd name="connsiteX196" fmla="*/ 517864 w 557188"/>
                <a:gd name="connsiteY196" fmla="*/ 352399 h 651510"/>
                <a:gd name="connsiteX197" fmla="*/ 513780 w 557188"/>
                <a:gd name="connsiteY197" fmla="*/ 339006 h 651510"/>
                <a:gd name="connsiteX198" fmla="*/ 510361 w 557188"/>
                <a:gd name="connsiteY198" fmla="*/ 334826 h 651510"/>
                <a:gd name="connsiteX199" fmla="*/ 492978 w 557188"/>
                <a:gd name="connsiteY199" fmla="*/ 324283 h 651510"/>
                <a:gd name="connsiteX200" fmla="*/ 484999 w 557188"/>
                <a:gd name="connsiteY200" fmla="*/ 316779 h 651510"/>
                <a:gd name="connsiteX201" fmla="*/ 482245 w 557188"/>
                <a:gd name="connsiteY201" fmla="*/ 313359 h 651510"/>
                <a:gd name="connsiteX202" fmla="*/ 473696 w 557188"/>
                <a:gd name="connsiteY202" fmla="*/ 288853 h 651510"/>
                <a:gd name="connsiteX203" fmla="*/ 460208 w 557188"/>
                <a:gd name="connsiteY203" fmla="*/ 291228 h 651510"/>
                <a:gd name="connsiteX204" fmla="*/ 437791 w 557188"/>
                <a:gd name="connsiteY204" fmla="*/ 290468 h 651510"/>
                <a:gd name="connsiteX205" fmla="*/ 436461 w 557188"/>
                <a:gd name="connsiteY205" fmla="*/ 296642 h 651510"/>
                <a:gd name="connsiteX206" fmla="*/ 420029 w 557188"/>
                <a:gd name="connsiteY206" fmla="*/ 309845 h 651510"/>
                <a:gd name="connsiteX207" fmla="*/ 422783 w 557188"/>
                <a:gd name="connsiteY207" fmla="*/ 313454 h 651510"/>
                <a:gd name="connsiteX208" fmla="*/ 437031 w 557188"/>
                <a:gd name="connsiteY208" fmla="*/ 322193 h 651510"/>
                <a:gd name="connsiteX209" fmla="*/ 426773 w 557188"/>
                <a:gd name="connsiteY209" fmla="*/ 341380 h 651510"/>
                <a:gd name="connsiteX210" fmla="*/ 430572 w 557188"/>
                <a:gd name="connsiteY210" fmla="*/ 343470 h 651510"/>
                <a:gd name="connsiteX211" fmla="*/ 427628 w 557188"/>
                <a:gd name="connsiteY211" fmla="*/ 351924 h 651510"/>
                <a:gd name="connsiteX212" fmla="*/ 419364 w 557188"/>
                <a:gd name="connsiteY212" fmla="*/ 356388 h 651510"/>
                <a:gd name="connsiteX213" fmla="*/ 413570 w 557188"/>
                <a:gd name="connsiteY213" fmla="*/ 348504 h 651510"/>
                <a:gd name="connsiteX214" fmla="*/ 401316 w 557188"/>
                <a:gd name="connsiteY214" fmla="*/ 339671 h 651510"/>
                <a:gd name="connsiteX215" fmla="*/ 391248 w 557188"/>
                <a:gd name="connsiteY215" fmla="*/ 323428 h 651510"/>
                <a:gd name="connsiteX216" fmla="*/ 386784 w 557188"/>
                <a:gd name="connsiteY216" fmla="*/ 320768 h 651510"/>
                <a:gd name="connsiteX217" fmla="*/ 382604 w 557188"/>
                <a:gd name="connsiteY217" fmla="*/ 315069 h 651510"/>
                <a:gd name="connsiteX218" fmla="*/ 367501 w 557188"/>
                <a:gd name="connsiteY218" fmla="*/ 324473 h 651510"/>
                <a:gd name="connsiteX219" fmla="*/ 360662 w 557188"/>
                <a:gd name="connsiteY219" fmla="*/ 334826 h 651510"/>
                <a:gd name="connsiteX220" fmla="*/ 348884 w 557188"/>
                <a:gd name="connsiteY220" fmla="*/ 326467 h 651510"/>
                <a:gd name="connsiteX221" fmla="*/ 344990 w 557188"/>
                <a:gd name="connsiteY221" fmla="*/ 319913 h 651510"/>
                <a:gd name="connsiteX222" fmla="*/ 326847 w 557188"/>
                <a:gd name="connsiteY222" fmla="*/ 320578 h 651510"/>
                <a:gd name="connsiteX223" fmla="*/ 303101 w 557188"/>
                <a:gd name="connsiteY223" fmla="*/ 298067 h 651510"/>
                <a:gd name="connsiteX224" fmla="*/ 283724 w 557188"/>
                <a:gd name="connsiteY224" fmla="*/ 293792 h 651510"/>
                <a:gd name="connsiteX225" fmla="*/ 274985 w 557188"/>
                <a:gd name="connsiteY225" fmla="*/ 297687 h 651510"/>
                <a:gd name="connsiteX226" fmla="*/ 274795 w 557188"/>
                <a:gd name="connsiteY226" fmla="*/ 299586 h 651510"/>
                <a:gd name="connsiteX227" fmla="*/ 277929 w 557188"/>
                <a:gd name="connsiteY227" fmla="*/ 301391 h 651510"/>
                <a:gd name="connsiteX228" fmla="*/ 286098 w 557188"/>
                <a:gd name="connsiteY228" fmla="*/ 302246 h 651510"/>
                <a:gd name="connsiteX229" fmla="*/ 278689 w 557188"/>
                <a:gd name="connsiteY229" fmla="*/ 306995 h 651510"/>
                <a:gd name="connsiteX230" fmla="*/ 273180 w 557188"/>
                <a:gd name="connsiteY230" fmla="*/ 308420 h 651510"/>
                <a:gd name="connsiteX231" fmla="*/ 267861 w 557188"/>
                <a:gd name="connsiteY231" fmla="*/ 307565 h 651510"/>
                <a:gd name="connsiteX232" fmla="*/ 258457 w 557188"/>
                <a:gd name="connsiteY232" fmla="*/ 302626 h 651510"/>
                <a:gd name="connsiteX233" fmla="*/ 252378 w 557188"/>
                <a:gd name="connsiteY233" fmla="*/ 302056 h 651510"/>
                <a:gd name="connsiteX234" fmla="*/ 243544 w 557188"/>
                <a:gd name="connsiteY234" fmla="*/ 285528 h 651510"/>
                <a:gd name="connsiteX235" fmla="*/ 238985 w 557188"/>
                <a:gd name="connsiteY235" fmla="*/ 282774 h 651510"/>
                <a:gd name="connsiteX236" fmla="*/ 226542 w 557188"/>
                <a:gd name="connsiteY236" fmla="*/ 255703 h 651510"/>
                <a:gd name="connsiteX237" fmla="*/ 221033 w 557188"/>
                <a:gd name="connsiteY237" fmla="*/ 248959 h 651510"/>
                <a:gd name="connsiteX238" fmla="*/ 214479 w 557188"/>
                <a:gd name="connsiteY238" fmla="*/ 235851 h 651510"/>
                <a:gd name="connsiteX239" fmla="*/ 202510 w 557188"/>
                <a:gd name="connsiteY239" fmla="*/ 225497 h 651510"/>
                <a:gd name="connsiteX240" fmla="*/ 200326 w 557188"/>
                <a:gd name="connsiteY240" fmla="*/ 221698 h 651510"/>
                <a:gd name="connsiteX241" fmla="*/ 198711 w 557188"/>
                <a:gd name="connsiteY241" fmla="*/ 216189 h 651510"/>
                <a:gd name="connsiteX242" fmla="*/ 201656 w 557188"/>
                <a:gd name="connsiteY242" fmla="*/ 202606 h 651510"/>
                <a:gd name="connsiteX243" fmla="*/ 204125 w 557188"/>
                <a:gd name="connsiteY243" fmla="*/ 197001 h 651510"/>
                <a:gd name="connsiteX244" fmla="*/ 208685 w 557188"/>
                <a:gd name="connsiteY244" fmla="*/ 195387 h 651510"/>
                <a:gd name="connsiteX245" fmla="*/ 209254 w 557188"/>
                <a:gd name="connsiteY245" fmla="*/ 192917 h 651510"/>
                <a:gd name="connsiteX246" fmla="*/ 206215 w 557188"/>
                <a:gd name="connsiteY246" fmla="*/ 190447 h 651510"/>
                <a:gd name="connsiteX247" fmla="*/ 198426 w 557188"/>
                <a:gd name="connsiteY247" fmla="*/ 174585 h 651510"/>
                <a:gd name="connsiteX248" fmla="*/ 192917 w 557188"/>
                <a:gd name="connsiteY248" fmla="*/ 152168 h 651510"/>
                <a:gd name="connsiteX249" fmla="*/ 189307 w 557188"/>
                <a:gd name="connsiteY249" fmla="*/ 146849 h 651510"/>
                <a:gd name="connsiteX250" fmla="*/ 184653 w 557188"/>
                <a:gd name="connsiteY250" fmla="*/ 143809 h 651510"/>
                <a:gd name="connsiteX251" fmla="*/ 173540 w 557188"/>
                <a:gd name="connsiteY251" fmla="*/ 141719 h 651510"/>
                <a:gd name="connsiteX252" fmla="*/ 170785 w 557188"/>
                <a:gd name="connsiteY252" fmla="*/ 139914 h 651510"/>
                <a:gd name="connsiteX253" fmla="*/ 153213 w 557188"/>
                <a:gd name="connsiteY253" fmla="*/ 115598 h 651510"/>
                <a:gd name="connsiteX254" fmla="*/ 153593 w 557188"/>
                <a:gd name="connsiteY254" fmla="*/ 112653 h 651510"/>
                <a:gd name="connsiteX255" fmla="*/ 180569 w 557188"/>
                <a:gd name="connsiteY255" fmla="*/ 111229 h 651510"/>
                <a:gd name="connsiteX256" fmla="*/ 170215 w 557188"/>
                <a:gd name="connsiteY256" fmla="*/ 72949 h 651510"/>
                <a:gd name="connsiteX257" fmla="*/ 169170 w 557188"/>
                <a:gd name="connsiteY257" fmla="*/ 70955 h 651510"/>
                <a:gd name="connsiteX258" fmla="*/ 156442 w 557188"/>
                <a:gd name="connsiteY258" fmla="*/ 63166 h 651510"/>
                <a:gd name="connsiteX259" fmla="*/ 155682 w 557188"/>
                <a:gd name="connsiteY259" fmla="*/ 61076 h 651510"/>
                <a:gd name="connsiteX260" fmla="*/ 151883 w 557188"/>
                <a:gd name="connsiteY260" fmla="*/ 47303 h 651510"/>
                <a:gd name="connsiteX261" fmla="*/ 159197 w 557188"/>
                <a:gd name="connsiteY261" fmla="*/ 36000 h 651510"/>
                <a:gd name="connsiteX262" fmla="*/ 155967 w 557188"/>
                <a:gd name="connsiteY262" fmla="*/ 28306 h 651510"/>
                <a:gd name="connsiteX263" fmla="*/ 154258 w 557188"/>
                <a:gd name="connsiteY263" fmla="*/ 28781 h 651510"/>
                <a:gd name="connsiteX264" fmla="*/ 144094 w 557188"/>
                <a:gd name="connsiteY264" fmla="*/ 18617 h 651510"/>
                <a:gd name="connsiteX265" fmla="*/ 143524 w 557188"/>
                <a:gd name="connsiteY265" fmla="*/ 12633 h 651510"/>
                <a:gd name="connsiteX266" fmla="*/ 139250 w 557188"/>
                <a:gd name="connsiteY266" fmla="*/ 9308 h 651510"/>
                <a:gd name="connsiteX267" fmla="*/ 136970 w 557188"/>
                <a:gd name="connsiteY267" fmla="*/ 4559 h 651510"/>
                <a:gd name="connsiteX268" fmla="*/ 130416 w 557188"/>
                <a:gd name="connsiteY268" fmla="*/ 5129 h 651510"/>
                <a:gd name="connsiteX269" fmla="*/ 126522 w 557188"/>
                <a:gd name="connsiteY269" fmla="*/ 2754 h 651510"/>
                <a:gd name="connsiteX270" fmla="*/ 121107 w 557188"/>
                <a:gd name="connsiteY270" fmla="*/ 14153 h 651510"/>
                <a:gd name="connsiteX271" fmla="*/ 113033 w 557188"/>
                <a:gd name="connsiteY271" fmla="*/ 9878 h 651510"/>
                <a:gd name="connsiteX272" fmla="*/ 110184 w 557188"/>
                <a:gd name="connsiteY272" fmla="*/ 11398 h 651510"/>
                <a:gd name="connsiteX273" fmla="*/ 108759 w 557188"/>
                <a:gd name="connsiteY273" fmla="*/ 8169 h 651510"/>
                <a:gd name="connsiteX274" fmla="*/ 100590 w 557188"/>
                <a:gd name="connsiteY274" fmla="*/ 1235 h 651510"/>
                <a:gd name="connsiteX275" fmla="*/ 98026 w 557188"/>
                <a:gd name="connsiteY275" fmla="*/ 3419 h 651510"/>
                <a:gd name="connsiteX276" fmla="*/ 84538 w 557188"/>
                <a:gd name="connsiteY276" fmla="*/ 0 h 651510"/>
                <a:gd name="connsiteX277" fmla="*/ 84538 w 557188"/>
                <a:gd name="connsiteY277" fmla="*/ 0 h 651510"/>
                <a:gd name="connsiteX278" fmla="*/ 70290 w 557188"/>
                <a:gd name="connsiteY278" fmla="*/ 2754 h 651510"/>
                <a:gd name="connsiteX279" fmla="*/ 61741 w 557188"/>
                <a:gd name="connsiteY279" fmla="*/ 6649 h 651510"/>
                <a:gd name="connsiteX280" fmla="*/ 63166 w 557188"/>
                <a:gd name="connsiteY280" fmla="*/ 18713 h 651510"/>
                <a:gd name="connsiteX281" fmla="*/ 49013 w 557188"/>
                <a:gd name="connsiteY281" fmla="*/ 35145 h 651510"/>
                <a:gd name="connsiteX282" fmla="*/ 41889 w 557188"/>
                <a:gd name="connsiteY282" fmla="*/ 32580 h 651510"/>
                <a:gd name="connsiteX283" fmla="*/ 35430 w 557188"/>
                <a:gd name="connsiteY283" fmla="*/ 53002 h 651510"/>
                <a:gd name="connsiteX284" fmla="*/ 42174 w 557188"/>
                <a:gd name="connsiteY284" fmla="*/ 79598 h 651510"/>
                <a:gd name="connsiteX285" fmla="*/ 41224 w 557188"/>
                <a:gd name="connsiteY285" fmla="*/ 82448 h 651510"/>
                <a:gd name="connsiteX286" fmla="*/ 31725 w 557188"/>
                <a:gd name="connsiteY286" fmla="*/ 96221 h 651510"/>
                <a:gd name="connsiteX287" fmla="*/ 13868 w 557188"/>
                <a:gd name="connsiteY287" fmla="*/ 101730 h 651510"/>
                <a:gd name="connsiteX288" fmla="*/ 20517 w 557188"/>
                <a:gd name="connsiteY288" fmla="*/ 110469 h 651510"/>
                <a:gd name="connsiteX289" fmla="*/ 20992 w 557188"/>
                <a:gd name="connsiteY289" fmla="*/ 114078 h 651510"/>
                <a:gd name="connsiteX290" fmla="*/ 15293 w 557188"/>
                <a:gd name="connsiteY290" fmla="*/ 114934 h 651510"/>
                <a:gd name="connsiteX291" fmla="*/ 15483 w 557188"/>
                <a:gd name="connsiteY291" fmla="*/ 113509 h 651510"/>
                <a:gd name="connsiteX292" fmla="*/ 14153 w 557188"/>
                <a:gd name="connsiteY292" fmla="*/ 113413 h 651510"/>
                <a:gd name="connsiteX293" fmla="*/ 2660 w 557188"/>
                <a:gd name="connsiteY293" fmla="*/ 149223 h 651510"/>
                <a:gd name="connsiteX294" fmla="*/ 0 w 557188"/>
                <a:gd name="connsiteY294" fmla="*/ 166891 h 651510"/>
                <a:gd name="connsiteX295" fmla="*/ 5034 w 557188"/>
                <a:gd name="connsiteY295" fmla="*/ 179904 h 651510"/>
                <a:gd name="connsiteX296" fmla="*/ 3989 w 557188"/>
                <a:gd name="connsiteY296" fmla="*/ 206025 h 651510"/>
                <a:gd name="connsiteX297" fmla="*/ 6364 w 557188"/>
                <a:gd name="connsiteY297" fmla="*/ 208115 h 651510"/>
                <a:gd name="connsiteX298" fmla="*/ 24981 w 557188"/>
                <a:gd name="connsiteY298" fmla="*/ 208305 h 65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557188" h="651510">
                  <a:moveTo>
                    <a:pt x="463152" y="491648"/>
                  </a:moveTo>
                  <a:lnTo>
                    <a:pt x="466857" y="490604"/>
                  </a:lnTo>
                  <a:lnTo>
                    <a:pt x="464862" y="494973"/>
                  </a:lnTo>
                  <a:lnTo>
                    <a:pt x="461443" y="498677"/>
                  </a:lnTo>
                  <a:lnTo>
                    <a:pt x="458878" y="504661"/>
                  </a:lnTo>
                  <a:lnTo>
                    <a:pt x="455933" y="509791"/>
                  </a:lnTo>
                  <a:lnTo>
                    <a:pt x="451279" y="517200"/>
                  </a:lnTo>
                  <a:lnTo>
                    <a:pt x="440546" y="523849"/>
                  </a:lnTo>
                  <a:lnTo>
                    <a:pt x="436936" y="521949"/>
                  </a:lnTo>
                  <a:lnTo>
                    <a:pt x="431712" y="520904"/>
                  </a:lnTo>
                  <a:lnTo>
                    <a:pt x="439976" y="507891"/>
                  </a:lnTo>
                  <a:lnTo>
                    <a:pt x="446815" y="501717"/>
                  </a:lnTo>
                  <a:lnTo>
                    <a:pt x="463152" y="491648"/>
                  </a:lnTo>
                  <a:close/>
                  <a:moveTo>
                    <a:pt x="24981" y="208305"/>
                  </a:moveTo>
                  <a:lnTo>
                    <a:pt x="26976" y="205360"/>
                  </a:lnTo>
                  <a:lnTo>
                    <a:pt x="39039" y="205170"/>
                  </a:lnTo>
                  <a:lnTo>
                    <a:pt x="44359" y="208209"/>
                  </a:lnTo>
                  <a:lnTo>
                    <a:pt x="79503" y="218278"/>
                  </a:lnTo>
                  <a:lnTo>
                    <a:pt x="83113" y="224927"/>
                  </a:lnTo>
                  <a:lnTo>
                    <a:pt x="79218" y="228347"/>
                  </a:lnTo>
                  <a:lnTo>
                    <a:pt x="70765" y="266531"/>
                  </a:lnTo>
                  <a:lnTo>
                    <a:pt x="71145" y="270520"/>
                  </a:lnTo>
                  <a:lnTo>
                    <a:pt x="75229" y="274035"/>
                  </a:lnTo>
                  <a:lnTo>
                    <a:pt x="77794" y="279164"/>
                  </a:lnTo>
                  <a:lnTo>
                    <a:pt x="76464" y="284674"/>
                  </a:lnTo>
                  <a:lnTo>
                    <a:pt x="65825" y="283439"/>
                  </a:lnTo>
                  <a:lnTo>
                    <a:pt x="63831" y="286098"/>
                  </a:lnTo>
                  <a:lnTo>
                    <a:pt x="66490" y="297211"/>
                  </a:lnTo>
                  <a:lnTo>
                    <a:pt x="70290" y="298636"/>
                  </a:lnTo>
                  <a:lnTo>
                    <a:pt x="73804" y="308515"/>
                  </a:lnTo>
                  <a:lnTo>
                    <a:pt x="73234" y="322383"/>
                  </a:lnTo>
                  <a:lnTo>
                    <a:pt x="70385" y="328557"/>
                  </a:lnTo>
                  <a:lnTo>
                    <a:pt x="66015" y="332642"/>
                  </a:lnTo>
                  <a:lnTo>
                    <a:pt x="52907" y="336061"/>
                  </a:lnTo>
                  <a:lnTo>
                    <a:pt x="53097" y="339291"/>
                  </a:lnTo>
                  <a:lnTo>
                    <a:pt x="59556" y="342330"/>
                  </a:lnTo>
                  <a:lnTo>
                    <a:pt x="59081" y="345275"/>
                  </a:lnTo>
                  <a:lnTo>
                    <a:pt x="57752" y="348599"/>
                  </a:lnTo>
                  <a:lnTo>
                    <a:pt x="46733" y="358952"/>
                  </a:lnTo>
                  <a:lnTo>
                    <a:pt x="46638" y="360852"/>
                  </a:lnTo>
                  <a:lnTo>
                    <a:pt x="74469" y="361233"/>
                  </a:lnTo>
                  <a:lnTo>
                    <a:pt x="75324" y="355153"/>
                  </a:lnTo>
                  <a:lnTo>
                    <a:pt x="99260" y="352684"/>
                  </a:lnTo>
                  <a:lnTo>
                    <a:pt x="112464" y="347174"/>
                  </a:lnTo>
                  <a:lnTo>
                    <a:pt x="116738" y="346604"/>
                  </a:lnTo>
                  <a:lnTo>
                    <a:pt x="118543" y="348504"/>
                  </a:lnTo>
                  <a:lnTo>
                    <a:pt x="124242" y="343755"/>
                  </a:lnTo>
                  <a:lnTo>
                    <a:pt x="137730" y="336631"/>
                  </a:lnTo>
                  <a:lnTo>
                    <a:pt x="140675" y="337581"/>
                  </a:lnTo>
                  <a:lnTo>
                    <a:pt x="141814" y="340240"/>
                  </a:lnTo>
                  <a:lnTo>
                    <a:pt x="140675" y="344990"/>
                  </a:lnTo>
                  <a:lnTo>
                    <a:pt x="148178" y="341665"/>
                  </a:lnTo>
                  <a:lnTo>
                    <a:pt x="166321" y="346509"/>
                  </a:lnTo>
                  <a:lnTo>
                    <a:pt x="167081" y="351829"/>
                  </a:lnTo>
                  <a:lnTo>
                    <a:pt x="180284" y="377570"/>
                  </a:lnTo>
                  <a:lnTo>
                    <a:pt x="183608" y="381179"/>
                  </a:lnTo>
                  <a:lnTo>
                    <a:pt x="183418" y="396947"/>
                  </a:lnTo>
                  <a:lnTo>
                    <a:pt x="182658" y="400082"/>
                  </a:lnTo>
                  <a:lnTo>
                    <a:pt x="177339" y="407016"/>
                  </a:lnTo>
                  <a:lnTo>
                    <a:pt x="174585" y="417179"/>
                  </a:lnTo>
                  <a:lnTo>
                    <a:pt x="169170" y="419554"/>
                  </a:lnTo>
                  <a:lnTo>
                    <a:pt x="160052" y="419269"/>
                  </a:lnTo>
                  <a:lnTo>
                    <a:pt x="157582" y="421169"/>
                  </a:lnTo>
                  <a:lnTo>
                    <a:pt x="156347" y="442730"/>
                  </a:lnTo>
                  <a:lnTo>
                    <a:pt x="157297" y="445295"/>
                  </a:lnTo>
                  <a:lnTo>
                    <a:pt x="167746" y="450235"/>
                  </a:lnTo>
                  <a:lnTo>
                    <a:pt x="172590" y="454319"/>
                  </a:lnTo>
                  <a:lnTo>
                    <a:pt x="170215" y="464292"/>
                  </a:lnTo>
                  <a:lnTo>
                    <a:pt x="165276" y="471511"/>
                  </a:lnTo>
                  <a:lnTo>
                    <a:pt x="151408" y="481960"/>
                  </a:lnTo>
                  <a:lnTo>
                    <a:pt x="151028" y="485759"/>
                  </a:lnTo>
                  <a:lnTo>
                    <a:pt x="154447" y="495353"/>
                  </a:lnTo>
                  <a:lnTo>
                    <a:pt x="152833" y="502857"/>
                  </a:lnTo>
                  <a:lnTo>
                    <a:pt x="162521" y="518054"/>
                  </a:lnTo>
                  <a:lnTo>
                    <a:pt x="176104" y="513400"/>
                  </a:lnTo>
                  <a:lnTo>
                    <a:pt x="182468" y="515585"/>
                  </a:lnTo>
                  <a:lnTo>
                    <a:pt x="187788" y="519765"/>
                  </a:lnTo>
                  <a:lnTo>
                    <a:pt x="191777" y="511120"/>
                  </a:lnTo>
                  <a:lnTo>
                    <a:pt x="206975" y="514445"/>
                  </a:lnTo>
                  <a:lnTo>
                    <a:pt x="210774" y="513780"/>
                  </a:lnTo>
                  <a:lnTo>
                    <a:pt x="212389" y="511785"/>
                  </a:lnTo>
                  <a:lnTo>
                    <a:pt x="215049" y="513020"/>
                  </a:lnTo>
                  <a:lnTo>
                    <a:pt x="215524" y="525749"/>
                  </a:lnTo>
                  <a:lnTo>
                    <a:pt x="210964" y="531732"/>
                  </a:lnTo>
                  <a:lnTo>
                    <a:pt x="222173" y="534677"/>
                  </a:lnTo>
                  <a:lnTo>
                    <a:pt x="225212" y="536577"/>
                  </a:lnTo>
                  <a:lnTo>
                    <a:pt x="227017" y="541231"/>
                  </a:lnTo>
                  <a:lnTo>
                    <a:pt x="231956" y="541611"/>
                  </a:lnTo>
                  <a:lnTo>
                    <a:pt x="234711" y="543416"/>
                  </a:lnTo>
                  <a:lnTo>
                    <a:pt x="236895" y="548260"/>
                  </a:lnTo>
                  <a:lnTo>
                    <a:pt x="235186" y="552820"/>
                  </a:lnTo>
                  <a:lnTo>
                    <a:pt x="237180" y="555764"/>
                  </a:lnTo>
                  <a:lnTo>
                    <a:pt x="237180" y="559469"/>
                  </a:lnTo>
                  <a:lnTo>
                    <a:pt x="243734" y="570582"/>
                  </a:lnTo>
                  <a:lnTo>
                    <a:pt x="249339" y="572861"/>
                  </a:lnTo>
                  <a:lnTo>
                    <a:pt x="250763" y="572197"/>
                  </a:lnTo>
                  <a:lnTo>
                    <a:pt x="250573" y="564883"/>
                  </a:lnTo>
                  <a:lnTo>
                    <a:pt x="253138" y="559658"/>
                  </a:lnTo>
                  <a:lnTo>
                    <a:pt x="261212" y="550445"/>
                  </a:lnTo>
                  <a:lnTo>
                    <a:pt x="264631" y="548545"/>
                  </a:lnTo>
                  <a:lnTo>
                    <a:pt x="268146" y="548925"/>
                  </a:lnTo>
                  <a:lnTo>
                    <a:pt x="266626" y="558139"/>
                  </a:lnTo>
                  <a:lnTo>
                    <a:pt x="270710" y="560988"/>
                  </a:lnTo>
                  <a:lnTo>
                    <a:pt x="271565" y="575996"/>
                  </a:lnTo>
                  <a:lnTo>
                    <a:pt x="273465" y="578655"/>
                  </a:lnTo>
                  <a:lnTo>
                    <a:pt x="269096" y="582740"/>
                  </a:lnTo>
                  <a:lnTo>
                    <a:pt x="269001" y="586635"/>
                  </a:lnTo>
                  <a:lnTo>
                    <a:pt x="280494" y="587300"/>
                  </a:lnTo>
                  <a:lnTo>
                    <a:pt x="283629" y="590434"/>
                  </a:lnTo>
                  <a:lnTo>
                    <a:pt x="289043" y="587204"/>
                  </a:lnTo>
                  <a:lnTo>
                    <a:pt x="292842" y="587490"/>
                  </a:lnTo>
                  <a:lnTo>
                    <a:pt x="295217" y="588819"/>
                  </a:lnTo>
                  <a:lnTo>
                    <a:pt x="295692" y="591479"/>
                  </a:lnTo>
                  <a:lnTo>
                    <a:pt x="292557" y="596988"/>
                  </a:lnTo>
                  <a:lnTo>
                    <a:pt x="302531" y="603542"/>
                  </a:lnTo>
                  <a:lnTo>
                    <a:pt x="299586" y="613136"/>
                  </a:lnTo>
                  <a:lnTo>
                    <a:pt x="299301" y="619500"/>
                  </a:lnTo>
                  <a:lnTo>
                    <a:pt x="291987" y="625484"/>
                  </a:lnTo>
                  <a:lnTo>
                    <a:pt x="290088" y="630233"/>
                  </a:lnTo>
                  <a:lnTo>
                    <a:pt x="292937" y="642582"/>
                  </a:lnTo>
                  <a:lnTo>
                    <a:pt x="297307" y="645051"/>
                  </a:lnTo>
                  <a:lnTo>
                    <a:pt x="297307" y="645051"/>
                  </a:lnTo>
                  <a:lnTo>
                    <a:pt x="299586" y="641536"/>
                  </a:lnTo>
                  <a:lnTo>
                    <a:pt x="302056" y="643151"/>
                  </a:lnTo>
                  <a:lnTo>
                    <a:pt x="302626" y="650370"/>
                  </a:lnTo>
                  <a:lnTo>
                    <a:pt x="308705" y="651510"/>
                  </a:lnTo>
                  <a:lnTo>
                    <a:pt x="310225" y="650465"/>
                  </a:lnTo>
                  <a:lnTo>
                    <a:pt x="313549" y="646761"/>
                  </a:lnTo>
                  <a:lnTo>
                    <a:pt x="309370" y="637262"/>
                  </a:lnTo>
                  <a:lnTo>
                    <a:pt x="314784" y="636312"/>
                  </a:lnTo>
                  <a:lnTo>
                    <a:pt x="319818" y="626529"/>
                  </a:lnTo>
                  <a:lnTo>
                    <a:pt x="323618" y="621684"/>
                  </a:lnTo>
                  <a:lnTo>
                    <a:pt x="319438" y="614656"/>
                  </a:lnTo>
                  <a:lnTo>
                    <a:pt x="324188" y="612946"/>
                  </a:lnTo>
                  <a:lnTo>
                    <a:pt x="329127" y="613516"/>
                  </a:lnTo>
                  <a:lnTo>
                    <a:pt x="333876" y="609431"/>
                  </a:lnTo>
                  <a:lnTo>
                    <a:pt x="337391" y="604587"/>
                  </a:lnTo>
                  <a:lnTo>
                    <a:pt x="343945" y="600313"/>
                  </a:lnTo>
                  <a:lnTo>
                    <a:pt x="349644" y="601927"/>
                  </a:lnTo>
                  <a:lnTo>
                    <a:pt x="350689" y="597463"/>
                  </a:lnTo>
                  <a:lnTo>
                    <a:pt x="350689" y="591764"/>
                  </a:lnTo>
                  <a:lnTo>
                    <a:pt x="358098" y="594614"/>
                  </a:lnTo>
                  <a:lnTo>
                    <a:pt x="367881" y="594519"/>
                  </a:lnTo>
                  <a:lnTo>
                    <a:pt x="373011" y="590529"/>
                  </a:lnTo>
                  <a:lnTo>
                    <a:pt x="373865" y="587584"/>
                  </a:lnTo>
                  <a:lnTo>
                    <a:pt x="374150" y="584640"/>
                  </a:lnTo>
                  <a:lnTo>
                    <a:pt x="373296" y="581600"/>
                  </a:lnTo>
                  <a:lnTo>
                    <a:pt x="379850" y="575521"/>
                  </a:lnTo>
                  <a:lnTo>
                    <a:pt x="384789" y="565263"/>
                  </a:lnTo>
                  <a:lnTo>
                    <a:pt x="390583" y="565928"/>
                  </a:lnTo>
                  <a:lnTo>
                    <a:pt x="394762" y="564218"/>
                  </a:lnTo>
                  <a:lnTo>
                    <a:pt x="397517" y="560704"/>
                  </a:lnTo>
                  <a:lnTo>
                    <a:pt x="399132" y="556049"/>
                  </a:lnTo>
                  <a:lnTo>
                    <a:pt x="406446" y="555859"/>
                  </a:lnTo>
                  <a:lnTo>
                    <a:pt x="415564" y="546645"/>
                  </a:lnTo>
                  <a:lnTo>
                    <a:pt x="418224" y="541136"/>
                  </a:lnTo>
                  <a:lnTo>
                    <a:pt x="413190" y="539902"/>
                  </a:lnTo>
                  <a:lnTo>
                    <a:pt x="415849" y="530403"/>
                  </a:lnTo>
                  <a:lnTo>
                    <a:pt x="415659" y="523184"/>
                  </a:lnTo>
                  <a:lnTo>
                    <a:pt x="425633" y="513305"/>
                  </a:lnTo>
                  <a:lnTo>
                    <a:pt x="434182" y="506846"/>
                  </a:lnTo>
                  <a:lnTo>
                    <a:pt x="443490" y="500102"/>
                  </a:lnTo>
                  <a:lnTo>
                    <a:pt x="451849" y="492408"/>
                  </a:lnTo>
                  <a:lnTo>
                    <a:pt x="455649" y="488134"/>
                  </a:lnTo>
                  <a:lnTo>
                    <a:pt x="462298" y="481865"/>
                  </a:lnTo>
                  <a:lnTo>
                    <a:pt x="470371" y="473411"/>
                  </a:lnTo>
                  <a:lnTo>
                    <a:pt x="472081" y="468567"/>
                  </a:lnTo>
                  <a:lnTo>
                    <a:pt x="468377" y="467332"/>
                  </a:lnTo>
                  <a:lnTo>
                    <a:pt x="471131" y="460398"/>
                  </a:lnTo>
                  <a:lnTo>
                    <a:pt x="477685" y="459638"/>
                  </a:lnTo>
                  <a:lnTo>
                    <a:pt x="478350" y="456124"/>
                  </a:lnTo>
                  <a:lnTo>
                    <a:pt x="481485" y="450614"/>
                  </a:lnTo>
                  <a:lnTo>
                    <a:pt x="485664" y="446055"/>
                  </a:lnTo>
                  <a:lnTo>
                    <a:pt x="492313" y="444820"/>
                  </a:lnTo>
                  <a:lnTo>
                    <a:pt x="507701" y="433992"/>
                  </a:lnTo>
                  <a:lnTo>
                    <a:pt x="510456" y="427913"/>
                  </a:lnTo>
                  <a:lnTo>
                    <a:pt x="521854" y="425918"/>
                  </a:lnTo>
                  <a:lnTo>
                    <a:pt x="528028" y="416989"/>
                  </a:lnTo>
                  <a:lnTo>
                    <a:pt x="522139" y="414045"/>
                  </a:lnTo>
                  <a:lnTo>
                    <a:pt x="523849" y="408915"/>
                  </a:lnTo>
                  <a:lnTo>
                    <a:pt x="529928" y="405401"/>
                  </a:lnTo>
                  <a:lnTo>
                    <a:pt x="530783" y="400556"/>
                  </a:lnTo>
                  <a:lnTo>
                    <a:pt x="528978" y="395997"/>
                  </a:lnTo>
                  <a:lnTo>
                    <a:pt x="528788" y="394383"/>
                  </a:lnTo>
                  <a:lnTo>
                    <a:pt x="533537" y="393338"/>
                  </a:lnTo>
                  <a:lnTo>
                    <a:pt x="538856" y="394572"/>
                  </a:lnTo>
                  <a:lnTo>
                    <a:pt x="550255" y="388019"/>
                  </a:lnTo>
                  <a:lnTo>
                    <a:pt x="553389" y="388968"/>
                  </a:lnTo>
                  <a:lnTo>
                    <a:pt x="557189" y="381749"/>
                  </a:lnTo>
                  <a:lnTo>
                    <a:pt x="557189" y="381749"/>
                  </a:lnTo>
                  <a:lnTo>
                    <a:pt x="548830" y="376525"/>
                  </a:lnTo>
                  <a:lnTo>
                    <a:pt x="543986" y="381654"/>
                  </a:lnTo>
                  <a:lnTo>
                    <a:pt x="536292" y="371871"/>
                  </a:lnTo>
                  <a:lnTo>
                    <a:pt x="528978" y="371776"/>
                  </a:lnTo>
                  <a:lnTo>
                    <a:pt x="519764" y="368926"/>
                  </a:lnTo>
                  <a:lnTo>
                    <a:pt x="518244" y="363512"/>
                  </a:lnTo>
                  <a:lnTo>
                    <a:pt x="517864" y="352399"/>
                  </a:lnTo>
                  <a:lnTo>
                    <a:pt x="513780" y="339006"/>
                  </a:lnTo>
                  <a:lnTo>
                    <a:pt x="510361" y="334826"/>
                  </a:lnTo>
                  <a:lnTo>
                    <a:pt x="492978" y="324283"/>
                  </a:lnTo>
                  <a:lnTo>
                    <a:pt x="484999" y="316779"/>
                  </a:lnTo>
                  <a:lnTo>
                    <a:pt x="482245" y="313359"/>
                  </a:lnTo>
                  <a:lnTo>
                    <a:pt x="473696" y="288853"/>
                  </a:lnTo>
                  <a:lnTo>
                    <a:pt x="460208" y="291228"/>
                  </a:lnTo>
                  <a:lnTo>
                    <a:pt x="437791" y="290468"/>
                  </a:lnTo>
                  <a:lnTo>
                    <a:pt x="436461" y="296642"/>
                  </a:lnTo>
                  <a:lnTo>
                    <a:pt x="420029" y="309845"/>
                  </a:lnTo>
                  <a:lnTo>
                    <a:pt x="422783" y="313454"/>
                  </a:lnTo>
                  <a:lnTo>
                    <a:pt x="437031" y="322193"/>
                  </a:lnTo>
                  <a:lnTo>
                    <a:pt x="426773" y="341380"/>
                  </a:lnTo>
                  <a:lnTo>
                    <a:pt x="430572" y="343470"/>
                  </a:lnTo>
                  <a:lnTo>
                    <a:pt x="427628" y="351924"/>
                  </a:lnTo>
                  <a:lnTo>
                    <a:pt x="419364" y="356388"/>
                  </a:lnTo>
                  <a:lnTo>
                    <a:pt x="413570" y="348504"/>
                  </a:lnTo>
                  <a:lnTo>
                    <a:pt x="401316" y="339671"/>
                  </a:lnTo>
                  <a:lnTo>
                    <a:pt x="391248" y="323428"/>
                  </a:lnTo>
                  <a:lnTo>
                    <a:pt x="386784" y="320768"/>
                  </a:lnTo>
                  <a:lnTo>
                    <a:pt x="382604" y="315069"/>
                  </a:lnTo>
                  <a:lnTo>
                    <a:pt x="367501" y="324473"/>
                  </a:lnTo>
                  <a:lnTo>
                    <a:pt x="360662" y="334826"/>
                  </a:lnTo>
                  <a:lnTo>
                    <a:pt x="348884" y="326467"/>
                  </a:lnTo>
                  <a:lnTo>
                    <a:pt x="344990" y="319913"/>
                  </a:lnTo>
                  <a:lnTo>
                    <a:pt x="326847" y="320578"/>
                  </a:lnTo>
                  <a:lnTo>
                    <a:pt x="303101" y="298067"/>
                  </a:lnTo>
                  <a:lnTo>
                    <a:pt x="283724" y="293792"/>
                  </a:lnTo>
                  <a:lnTo>
                    <a:pt x="274985" y="297687"/>
                  </a:lnTo>
                  <a:lnTo>
                    <a:pt x="274795" y="299586"/>
                  </a:lnTo>
                  <a:lnTo>
                    <a:pt x="277929" y="301391"/>
                  </a:lnTo>
                  <a:lnTo>
                    <a:pt x="286098" y="302246"/>
                  </a:lnTo>
                  <a:lnTo>
                    <a:pt x="278689" y="306995"/>
                  </a:lnTo>
                  <a:lnTo>
                    <a:pt x="273180" y="308420"/>
                  </a:lnTo>
                  <a:lnTo>
                    <a:pt x="267861" y="307565"/>
                  </a:lnTo>
                  <a:lnTo>
                    <a:pt x="258457" y="302626"/>
                  </a:lnTo>
                  <a:lnTo>
                    <a:pt x="252378" y="302056"/>
                  </a:lnTo>
                  <a:lnTo>
                    <a:pt x="243544" y="285528"/>
                  </a:lnTo>
                  <a:lnTo>
                    <a:pt x="238985" y="282774"/>
                  </a:lnTo>
                  <a:lnTo>
                    <a:pt x="226542" y="255703"/>
                  </a:lnTo>
                  <a:lnTo>
                    <a:pt x="221033" y="248959"/>
                  </a:lnTo>
                  <a:lnTo>
                    <a:pt x="214479" y="235851"/>
                  </a:lnTo>
                  <a:lnTo>
                    <a:pt x="202510" y="225497"/>
                  </a:lnTo>
                  <a:lnTo>
                    <a:pt x="200326" y="221698"/>
                  </a:lnTo>
                  <a:lnTo>
                    <a:pt x="198711" y="216189"/>
                  </a:lnTo>
                  <a:lnTo>
                    <a:pt x="201656" y="202606"/>
                  </a:lnTo>
                  <a:lnTo>
                    <a:pt x="204125" y="197001"/>
                  </a:lnTo>
                  <a:lnTo>
                    <a:pt x="208685" y="195387"/>
                  </a:lnTo>
                  <a:lnTo>
                    <a:pt x="209254" y="192917"/>
                  </a:lnTo>
                  <a:lnTo>
                    <a:pt x="206215" y="190447"/>
                  </a:lnTo>
                  <a:lnTo>
                    <a:pt x="198426" y="174585"/>
                  </a:lnTo>
                  <a:lnTo>
                    <a:pt x="192917" y="152168"/>
                  </a:lnTo>
                  <a:lnTo>
                    <a:pt x="189307" y="146849"/>
                  </a:lnTo>
                  <a:lnTo>
                    <a:pt x="184653" y="143809"/>
                  </a:lnTo>
                  <a:lnTo>
                    <a:pt x="173540" y="141719"/>
                  </a:lnTo>
                  <a:lnTo>
                    <a:pt x="170785" y="139914"/>
                  </a:lnTo>
                  <a:lnTo>
                    <a:pt x="153213" y="115598"/>
                  </a:lnTo>
                  <a:lnTo>
                    <a:pt x="153593" y="112653"/>
                  </a:lnTo>
                  <a:lnTo>
                    <a:pt x="180569" y="111229"/>
                  </a:lnTo>
                  <a:lnTo>
                    <a:pt x="170215" y="72949"/>
                  </a:lnTo>
                  <a:lnTo>
                    <a:pt x="169170" y="70955"/>
                  </a:lnTo>
                  <a:lnTo>
                    <a:pt x="156442" y="63166"/>
                  </a:lnTo>
                  <a:lnTo>
                    <a:pt x="155682" y="61076"/>
                  </a:lnTo>
                  <a:lnTo>
                    <a:pt x="151883" y="47303"/>
                  </a:lnTo>
                  <a:lnTo>
                    <a:pt x="159197" y="36000"/>
                  </a:lnTo>
                  <a:lnTo>
                    <a:pt x="155967" y="28306"/>
                  </a:lnTo>
                  <a:lnTo>
                    <a:pt x="154258" y="28781"/>
                  </a:lnTo>
                  <a:lnTo>
                    <a:pt x="144094" y="18617"/>
                  </a:lnTo>
                  <a:lnTo>
                    <a:pt x="143524" y="12633"/>
                  </a:lnTo>
                  <a:lnTo>
                    <a:pt x="139250" y="9308"/>
                  </a:lnTo>
                  <a:lnTo>
                    <a:pt x="136970" y="4559"/>
                  </a:lnTo>
                  <a:lnTo>
                    <a:pt x="130416" y="5129"/>
                  </a:lnTo>
                  <a:lnTo>
                    <a:pt x="126522" y="2754"/>
                  </a:lnTo>
                  <a:lnTo>
                    <a:pt x="121107" y="14153"/>
                  </a:lnTo>
                  <a:lnTo>
                    <a:pt x="113033" y="9878"/>
                  </a:lnTo>
                  <a:lnTo>
                    <a:pt x="110184" y="11398"/>
                  </a:lnTo>
                  <a:lnTo>
                    <a:pt x="108759" y="8169"/>
                  </a:lnTo>
                  <a:lnTo>
                    <a:pt x="100590" y="1235"/>
                  </a:lnTo>
                  <a:lnTo>
                    <a:pt x="98026" y="3419"/>
                  </a:lnTo>
                  <a:lnTo>
                    <a:pt x="84538" y="0"/>
                  </a:lnTo>
                  <a:lnTo>
                    <a:pt x="84538" y="0"/>
                  </a:lnTo>
                  <a:lnTo>
                    <a:pt x="70290" y="2754"/>
                  </a:lnTo>
                  <a:lnTo>
                    <a:pt x="61741" y="6649"/>
                  </a:lnTo>
                  <a:lnTo>
                    <a:pt x="63166" y="18713"/>
                  </a:lnTo>
                  <a:lnTo>
                    <a:pt x="49013" y="35145"/>
                  </a:lnTo>
                  <a:lnTo>
                    <a:pt x="41889" y="32580"/>
                  </a:lnTo>
                  <a:lnTo>
                    <a:pt x="35430" y="53002"/>
                  </a:lnTo>
                  <a:lnTo>
                    <a:pt x="42174" y="79598"/>
                  </a:lnTo>
                  <a:lnTo>
                    <a:pt x="41224" y="82448"/>
                  </a:lnTo>
                  <a:lnTo>
                    <a:pt x="31725" y="96221"/>
                  </a:lnTo>
                  <a:lnTo>
                    <a:pt x="13868" y="101730"/>
                  </a:lnTo>
                  <a:lnTo>
                    <a:pt x="20517" y="110469"/>
                  </a:lnTo>
                  <a:lnTo>
                    <a:pt x="20992" y="114078"/>
                  </a:lnTo>
                  <a:lnTo>
                    <a:pt x="15293" y="114934"/>
                  </a:lnTo>
                  <a:lnTo>
                    <a:pt x="15483" y="113509"/>
                  </a:lnTo>
                  <a:lnTo>
                    <a:pt x="14153" y="113413"/>
                  </a:lnTo>
                  <a:lnTo>
                    <a:pt x="2660" y="149223"/>
                  </a:lnTo>
                  <a:lnTo>
                    <a:pt x="0" y="166891"/>
                  </a:lnTo>
                  <a:lnTo>
                    <a:pt x="5034" y="179904"/>
                  </a:lnTo>
                  <a:lnTo>
                    <a:pt x="3989" y="206025"/>
                  </a:lnTo>
                  <a:lnTo>
                    <a:pt x="6364" y="208115"/>
                  </a:lnTo>
                  <a:lnTo>
                    <a:pt x="24981" y="208305"/>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DCDC2D82-1E63-4F6A-4FA0-EB0FB2A051D6}"/>
                </a:ext>
              </a:extLst>
            </p:cNvPr>
            <p:cNvSpPr/>
            <p:nvPr/>
          </p:nvSpPr>
          <p:spPr>
            <a:xfrm>
              <a:off x="3822609" y="5518423"/>
              <a:ext cx="696058" cy="740606"/>
            </a:xfrm>
            <a:custGeom>
              <a:avLst/>
              <a:gdLst>
                <a:gd name="connsiteX0" fmla="*/ 171165 w 696058"/>
                <a:gd name="connsiteY0" fmla="*/ 13393 h 740606"/>
                <a:gd name="connsiteX1" fmla="*/ 180474 w 696058"/>
                <a:gd name="connsiteY1" fmla="*/ 0 h 740606"/>
                <a:gd name="connsiteX2" fmla="*/ 202795 w 696058"/>
                <a:gd name="connsiteY2" fmla="*/ 18522 h 740606"/>
                <a:gd name="connsiteX3" fmla="*/ 216758 w 696058"/>
                <a:gd name="connsiteY3" fmla="*/ 26976 h 740606"/>
                <a:gd name="connsiteX4" fmla="*/ 222553 w 696058"/>
                <a:gd name="connsiteY4" fmla="*/ 34860 h 740606"/>
                <a:gd name="connsiteX5" fmla="*/ 227017 w 696058"/>
                <a:gd name="connsiteY5" fmla="*/ 35810 h 740606"/>
                <a:gd name="connsiteX6" fmla="*/ 231481 w 696058"/>
                <a:gd name="connsiteY6" fmla="*/ 34765 h 740606"/>
                <a:gd name="connsiteX7" fmla="*/ 236136 w 696058"/>
                <a:gd name="connsiteY7" fmla="*/ 36190 h 740606"/>
                <a:gd name="connsiteX8" fmla="*/ 238035 w 696058"/>
                <a:gd name="connsiteY8" fmla="*/ 38755 h 740606"/>
                <a:gd name="connsiteX9" fmla="*/ 244969 w 696058"/>
                <a:gd name="connsiteY9" fmla="*/ 40179 h 740606"/>
                <a:gd name="connsiteX10" fmla="*/ 258457 w 696058"/>
                <a:gd name="connsiteY10" fmla="*/ 50438 h 740606"/>
                <a:gd name="connsiteX11" fmla="*/ 264157 w 696058"/>
                <a:gd name="connsiteY11" fmla="*/ 58417 h 740606"/>
                <a:gd name="connsiteX12" fmla="*/ 260547 w 696058"/>
                <a:gd name="connsiteY12" fmla="*/ 65255 h 740606"/>
                <a:gd name="connsiteX13" fmla="*/ 266531 w 696058"/>
                <a:gd name="connsiteY13" fmla="*/ 70384 h 740606"/>
                <a:gd name="connsiteX14" fmla="*/ 278784 w 696058"/>
                <a:gd name="connsiteY14" fmla="*/ 77984 h 740606"/>
                <a:gd name="connsiteX15" fmla="*/ 290088 w 696058"/>
                <a:gd name="connsiteY15" fmla="*/ 80548 h 740606"/>
                <a:gd name="connsiteX16" fmla="*/ 301866 w 696058"/>
                <a:gd name="connsiteY16" fmla="*/ 86722 h 740606"/>
                <a:gd name="connsiteX17" fmla="*/ 319438 w 696058"/>
                <a:gd name="connsiteY17" fmla="*/ 89192 h 740606"/>
                <a:gd name="connsiteX18" fmla="*/ 326372 w 696058"/>
                <a:gd name="connsiteY18" fmla="*/ 104105 h 740606"/>
                <a:gd name="connsiteX19" fmla="*/ 331977 w 696058"/>
                <a:gd name="connsiteY19" fmla="*/ 106004 h 740606"/>
                <a:gd name="connsiteX20" fmla="*/ 364177 w 696058"/>
                <a:gd name="connsiteY20" fmla="*/ 126711 h 740606"/>
                <a:gd name="connsiteX21" fmla="*/ 376145 w 696058"/>
                <a:gd name="connsiteY21" fmla="*/ 130796 h 740606"/>
                <a:gd name="connsiteX22" fmla="*/ 384409 w 696058"/>
                <a:gd name="connsiteY22" fmla="*/ 137065 h 740606"/>
                <a:gd name="connsiteX23" fmla="*/ 391913 w 696058"/>
                <a:gd name="connsiteY23" fmla="*/ 145994 h 740606"/>
                <a:gd name="connsiteX24" fmla="*/ 406826 w 696058"/>
                <a:gd name="connsiteY24" fmla="*/ 150173 h 740606"/>
                <a:gd name="connsiteX25" fmla="*/ 417179 w 696058"/>
                <a:gd name="connsiteY25" fmla="*/ 165846 h 740606"/>
                <a:gd name="connsiteX26" fmla="*/ 416134 w 696058"/>
                <a:gd name="connsiteY26" fmla="*/ 174775 h 740606"/>
                <a:gd name="connsiteX27" fmla="*/ 413665 w 696058"/>
                <a:gd name="connsiteY27" fmla="*/ 178384 h 740606"/>
                <a:gd name="connsiteX28" fmla="*/ 414804 w 696058"/>
                <a:gd name="connsiteY28" fmla="*/ 187693 h 740606"/>
                <a:gd name="connsiteX29" fmla="*/ 421454 w 696058"/>
                <a:gd name="connsiteY29" fmla="*/ 193202 h 740606"/>
                <a:gd name="connsiteX30" fmla="*/ 423638 w 696058"/>
                <a:gd name="connsiteY30" fmla="*/ 200801 h 740606"/>
                <a:gd name="connsiteX31" fmla="*/ 423353 w 696058"/>
                <a:gd name="connsiteY31" fmla="*/ 206215 h 740606"/>
                <a:gd name="connsiteX32" fmla="*/ 426488 w 696058"/>
                <a:gd name="connsiteY32" fmla="*/ 212104 h 740606"/>
                <a:gd name="connsiteX33" fmla="*/ 429052 w 696058"/>
                <a:gd name="connsiteY33" fmla="*/ 215144 h 740606"/>
                <a:gd name="connsiteX34" fmla="*/ 436081 w 696058"/>
                <a:gd name="connsiteY34" fmla="*/ 216663 h 740606"/>
                <a:gd name="connsiteX35" fmla="*/ 439311 w 696058"/>
                <a:gd name="connsiteY35" fmla="*/ 223408 h 740606"/>
                <a:gd name="connsiteX36" fmla="*/ 434562 w 696058"/>
                <a:gd name="connsiteY36" fmla="*/ 230626 h 740606"/>
                <a:gd name="connsiteX37" fmla="*/ 433992 w 696058"/>
                <a:gd name="connsiteY37" fmla="*/ 238320 h 740606"/>
                <a:gd name="connsiteX38" fmla="*/ 435891 w 696058"/>
                <a:gd name="connsiteY38" fmla="*/ 245159 h 740606"/>
                <a:gd name="connsiteX39" fmla="*/ 452039 w 696058"/>
                <a:gd name="connsiteY39" fmla="*/ 254468 h 740606"/>
                <a:gd name="connsiteX40" fmla="*/ 461063 w 696058"/>
                <a:gd name="connsiteY40" fmla="*/ 251618 h 740606"/>
                <a:gd name="connsiteX41" fmla="*/ 464197 w 696058"/>
                <a:gd name="connsiteY41" fmla="*/ 252378 h 740606"/>
                <a:gd name="connsiteX42" fmla="*/ 476545 w 696058"/>
                <a:gd name="connsiteY42" fmla="*/ 250099 h 740606"/>
                <a:gd name="connsiteX43" fmla="*/ 480820 w 696058"/>
                <a:gd name="connsiteY43" fmla="*/ 263112 h 740606"/>
                <a:gd name="connsiteX44" fmla="*/ 479490 w 696058"/>
                <a:gd name="connsiteY44" fmla="*/ 268051 h 740606"/>
                <a:gd name="connsiteX45" fmla="*/ 503807 w 696058"/>
                <a:gd name="connsiteY45" fmla="*/ 281349 h 740606"/>
                <a:gd name="connsiteX46" fmla="*/ 516345 w 696058"/>
                <a:gd name="connsiteY46" fmla="*/ 287143 h 740606"/>
                <a:gd name="connsiteX47" fmla="*/ 525083 w 696058"/>
                <a:gd name="connsiteY47" fmla="*/ 286763 h 740606"/>
                <a:gd name="connsiteX48" fmla="*/ 525083 w 696058"/>
                <a:gd name="connsiteY48" fmla="*/ 276030 h 740606"/>
                <a:gd name="connsiteX49" fmla="*/ 522139 w 696058"/>
                <a:gd name="connsiteY49" fmla="*/ 265012 h 740606"/>
                <a:gd name="connsiteX50" fmla="*/ 520809 w 696058"/>
                <a:gd name="connsiteY50" fmla="*/ 250953 h 740606"/>
                <a:gd name="connsiteX51" fmla="*/ 521094 w 696058"/>
                <a:gd name="connsiteY51" fmla="*/ 241835 h 740606"/>
                <a:gd name="connsiteX52" fmla="*/ 526508 w 696058"/>
                <a:gd name="connsiteY52" fmla="*/ 229392 h 740606"/>
                <a:gd name="connsiteX53" fmla="*/ 530593 w 696058"/>
                <a:gd name="connsiteY53" fmla="*/ 233856 h 740606"/>
                <a:gd name="connsiteX54" fmla="*/ 535342 w 696058"/>
                <a:gd name="connsiteY54" fmla="*/ 229867 h 740606"/>
                <a:gd name="connsiteX55" fmla="*/ 544081 w 696058"/>
                <a:gd name="connsiteY55" fmla="*/ 226922 h 740606"/>
                <a:gd name="connsiteX56" fmla="*/ 548830 w 696058"/>
                <a:gd name="connsiteY56" fmla="*/ 223502 h 740606"/>
                <a:gd name="connsiteX57" fmla="*/ 551585 w 696058"/>
                <a:gd name="connsiteY57" fmla="*/ 217328 h 740606"/>
                <a:gd name="connsiteX58" fmla="*/ 546265 w 696058"/>
                <a:gd name="connsiteY58" fmla="*/ 215238 h 740606"/>
                <a:gd name="connsiteX59" fmla="*/ 541326 w 696058"/>
                <a:gd name="connsiteY59" fmla="*/ 209730 h 740606"/>
                <a:gd name="connsiteX60" fmla="*/ 541231 w 696058"/>
                <a:gd name="connsiteY60" fmla="*/ 207830 h 740606"/>
                <a:gd name="connsiteX61" fmla="*/ 560323 w 696058"/>
                <a:gd name="connsiteY61" fmla="*/ 206405 h 740606"/>
                <a:gd name="connsiteX62" fmla="*/ 567732 w 696058"/>
                <a:gd name="connsiteY62" fmla="*/ 208495 h 740606"/>
                <a:gd name="connsiteX63" fmla="*/ 575616 w 696058"/>
                <a:gd name="connsiteY63" fmla="*/ 219798 h 740606"/>
                <a:gd name="connsiteX64" fmla="*/ 580270 w 696058"/>
                <a:gd name="connsiteY64" fmla="*/ 230816 h 740606"/>
                <a:gd name="connsiteX65" fmla="*/ 580840 w 696058"/>
                <a:gd name="connsiteY65" fmla="*/ 237845 h 740606"/>
                <a:gd name="connsiteX66" fmla="*/ 588914 w 696058"/>
                <a:gd name="connsiteY66" fmla="*/ 250574 h 740606"/>
                <a:gd name="connsiteX67" fmla="*/ 595373 w 696058"/>
                <a:gd name="connsiteY67" fmla="*/ 256842 h 740606"/>
                <a:gd name="connsiteX68" fmla="*/ 600027 w 696058"/>
                <a:gd name="connsiteY68" fmla="*/ 275935 h 740606"/>
                <a:gd name="connsiteX69" fmla="*/ 604682 w 696058"/>
                <a:gd name="connsiteY69" fmla="*/ 318299 h 740606"/>
                <a:gd name="connsiteX70" fmla="*/ 621399 w 696058"/>
                <a:gd name="connsiteY70" fmla="*/ 355723 h 740606"/>
                <a:gd name="connsiteX71" fmla="*/ 630898 w 696058"/>
                <a:gd name="connsiteY71" fmla="*/ 370731 h 740606"/>
                <a:gd name="connsiteX72" fmla="*/ 629093 w 696058"/>
                <a:gd name="connsiteY72" fmla="*/ 377095 h 740606"/>
                <a:gd name="connsiteX73" fmla="*/ 630138 w 696058"/>
                <a:gd name="connsiteY73" fmla="*/ 381275 h 740606"/>
                <a:gd name="connsiteX74" fmla="*/ 636312 w 696058"/>
                <a:gd name="connsiteY74" fmla="*/ 388778 h 740606"/>
                <a:gd name="connsiteX75" fmla="*/ 640492 w 696058"/>
                <a:gd name="connsiteY75" fmla="*/ 391343 h 740606"/>
                <a:gd name="connsiteX76" fmla="*/ 649325 w 696058"/>
                <a:gd name="connsiteY76" fmla="*/ 392578 h 740606"/>
                <a:gd name="connsiteX77" fmla="*/ 671932 w 696058"/>
                <a:gd name="connsiteY77" fmla="*/ 411195 h 740606"/>
                <a:gd name="connsiteX78" fmla="*/ 684185 w 696058"/>
                <a:gd name="connsiteY78" fmla="*/ 413570 h 740606"/>
                <a:gd name="connsiteX79" fmla="*/ 686560 w 696058"/>
                <a:gd name="connsiteY79" fmla="*/ 418794 h 740606"/>
                <a:gd name="connsiteX80" fmla="*/ 690929 w 696058"/>
                <a:gd name="connsiteY80" fmla="*/ 421549 h 740606"/>
                <a:gd name="connsiteX81" fmla="*/ 693684 w 696058"/>
                <a:gd name="connsiteY81" fmla="*/ 427722 h 740606"/>
                <a:gd name="connsiteX82" fmla="*/ 693684 w 696058"/>
                <a:gd name="connsiteY82" fmla="*/ 427722 h 740606"/>
                <a:gd name="connsiteX83" fmla="*/ 686940 w 696058"/>
                <a:gd name="connsiteY83" fmla="*/ 435227 h 740606"/>
                <a:gd name="connsiteX84" fmla="*/ 690549 w 696058"/>
                <a:gd name="connsiteY84" fmla="*/ 443111 h 740606"/>
                <a:gd name="connsiteX85" fmla="*/ 692354 w 696058"/>
                <a:gd name="connsiteY85" fmla="*/ 451849 h 740606"/>
                <a:gd name="connsiteX86" fmla="*/ 687605 w 696058"/>
                <a:gd name="connsiteY86" fmla="*/ 453749 h 740606"/>
                <a:gd name="connsiteX87" fmla="*/ 668893 w 696058"/>
                <a:gd name="connsiteY87" fmla="*/ 478730 h 740606"/>
                <a:gd name="connsiteX88" fmla="*/ 668893 w 696058"/>
                <a:gd name="connsiteY88" fmla="*/ 478730 h 740606"/>
                <a:gd name="connsiteX89" fmla="*/ 666233 w 696058"/>
                <a:gd name="connsiteY89" fmla="*/ 472366 h 740606"/>
                <a:gd name="connsiteX90" fmla="*/ 657494 w 696058"/>
                <a:gd name="connsiteY90" fmla="*/ 473126 h 740606"/>
                <a:gd name="connsiteX91" fmla="*/ 656544 w 696058"/>
                <a:gd name="connsiteY91" fmla="*/ 480060 h 740606"/>
                <a:gd name="connsiteX92" fmla="*/ 653315 w 696058"/>
                <a:gd name="connsiteY92" fmla="*/ 484144 h 740606"/>
                <a:gd name="connsiteX93" fmla="*/ 652935 w 696058"/>
                <a:gd name="connsiteY93" fmla="*/ 492408 h 740606"/>
                <a:gd name="connsiteX94" fmla="*/ 644671 w 696058"/>
                <a:gd name="connsiteY94" fmla="*/ 496112 h 740606"/>
                <a:gd name="connsiteX95" fmla="*/ 641346 w 696058"/>
                <a:gd name="connsiteY95" fmla="*/ 500387 h 740606"/>
                <a:gd name="connsiteX96" fmla="*/ 638687 w 696058"/>
                <a:gd name="connsiteY96" fmla="*/ 507606 h 740606"/>
                <a:gd name="connsiteX97" fmla="*/ 644291 w 696058"/>
                <a:gd name="connsiteY97" fmla="*/ 521094 h 740606"/>
                <a:gd name="connsiteX98" fmla="*/ 644101 w 696058"/>
                <a:gd name="connsiteY98" fmla="*/ 524038 h 740606"/>
                <a:gd name="connsiteX99" fmla="*/ 640397 w 696058"/>
                <a:gd name="connsiteY99" fmla="*/ 529928 h 740606"/>
                <a:gd name="connsiteX100" fmla="*/ 640112 w 696058"/>
                <a:gd name="connsiteY100" fmla="*/ 538572 h 740606"/>
                <a:gd name="connsiteX101" fmla="*/ 633938 w 696058"/>
                <a:gd name="connsiteY101" fmla="*/ 541801 h 740606"/>
                <a:gd name="connsiteX102" fmla="*/ 639067 w 696058"/>
                <a:gd name="connsiteY102" fmla="*/ 558234 h 740606"/>
                <a:gd name="connsiteX103" fmla="*/ 640397 w 696058"/>
                <a:gd name="connsiteY103" fmla="*/ 571152 h 740606"/>
                <a:gd name="connsiteX104" fmla="*/ 638402 w 696058"/>
                <a:gd name="connsiteY104" fmla="*/ 574571 h 740606"/>
                <a:gd name="connsiteX105" fmla="*/ 639732 w 696058"/>
                <a:gd name="connsiteY105" fmla="*/ 577516 h 740606"/>
                <a:gd name="connsiteX106" fmla="*/ 647141 w 696058"/>
                <a:gd name="connsiteY106" fmla="*/ 582075 h 740606"/>
                <a:gd name="connsiteX107" fmla="*/ 649135 w 696058"/>
                <a:gd name="connsiteY107" fmla="*/ 577895 h 740606"/>
                <a:gd name="connsiteX108" fmla="*/ 653315 w 696058"/>
                <a:gd name="connsiteY108" fmla="*/ 580745 h 740606"/>
                <a:gd name="connsiteX109" fmla="*/ 662623 w 696058"/>
                <a:gd name="connsiteY109" fmla="*/ 582930 h 740606"/>
                <a:gd name="connsiteX110" fmla="*/ 670412 w 696058"/>
                <a:gd name="connsiteY110" fmla="*/ 578466 h 740606"/>
                <a:gd name="connsiteX111" fmla="*/ 670412 w 696058"/>
                <a:gd name="connsiteY111" fmla="*/ 578466 h 740606"/>
                <a:gd name="connsiteX112" fmla="*/ 671932 w 696058"/>
                <a:gd name="connsiteY112" fmla="*/ 584450 h 740606"/>
                <a:gd name="connsiteX113" fmla="*/ 674307 w 696058"/>
                <a:gd name="connsiteY113" fmla="*/ 588154 h 740606"/>
                <a:gd name="connsiteX114" fmla="*/ 675826 w 696058"/>
                <a:gd name="connsiteY114" fmla="*/ 602402 h 740606"/>
                <a:gd name="connsiteX115" fmla="*/ 675826 w 696058"/>
                <a:gd name="connsiteY115" fmla="*/ 619405 h 740606"/>
                <a:gd name="connsiteX116" fmla="*/ 679816 w 696058"/>
                <a:gd name="connsiteY116" fmla="*/ 622159 h 740606"/>
                <a:gd name="connsiteX117" fmla="*/ 687890 w 696058"/>
                <a:gd name="connsiteY117" fmla="*/ 628428 h 740606"/>
                <a:gd name="connsiteX118" fmla="*/ 692069 w 696058"/>
                <a:gd name="connsiteY118" fmla="*/ 629093 h 740606"/>
                <a:gd name="connsiteX119" fmla="*/ 696059 w 696058"/>
                <a:gd name="connsiteY119" fmla="*/ 661389 h 740606"/>
                <a:gd name="connsiteX120" fmla="*/ 695109 w 696058"/>
                <a:gd name="connsiteY120" fmla="*/ 674022 h 740606"/>
                <a:gd name="connsiteX121" fmla="*/ 687130 w 696058"/>
                <a:gd name="connsiteY121" fmla="*/ 682475 h 740606"/>
                <a:gd name="connsiteX122" fmla="*/ 683330 w 696058"/>
                <a:gd name="connsiteY122" fmla="*/ 685230 h 740606"/>
                <a:gd name="connsiteX123" fmla="*/ 673832 w 696058"/>
                <a:gd name="connsiteY123" fmla="*/ 690075 h 740606"/>
                <a:gd name="connsiteX124" fmla="*/ 668797 w 696058"/>
                <a:gd name="connsiteY124" fmla="*/ 693114 h 740606"/>
                <a:gd name="connsiteX125" fmla="*/ 662718 w 696058"/>
                <a:gd name="connsiteY125" fmla="*/ 694824 h 740606"/>
                <a:gd name="connsiteX126" fmla="*/ 657019 w 696058"/>
                <a:gd name="connsiteY126" fmla="*/ 693209 h 740606"/>
                <a:gd name="connsiteX127" fmla="*/ 651320 w 696058"/>
                <a:gd name="connsiteY127" fmla="*/ 688364 h 740606"/>
                <a:gd name="connsiteX128" fmla="*/ 650845 w 696058"/>
                <a:gd name="connsiteY128" fmla="*/ 685325 h 740606"/>
                <a:gd name="connsiteX129" fmla="*/ 652935 w 696058"/>
                <a:gd name="connsiteY129" fmla="*/ 677346 h 740606"/>
                <a:gd name="connsiteX130" fmla="*/ 657779 w 696058"/>
                <a:gd name="connsiteY130" fmla="*/ 655689 h 740606"/>
                <a:gd name="connsiteX131" fmla="*/ 657874 w 696058"/>
                <a:gd name="connsiteY131" fmla="*/ 648185 h 740606"/>
                <a:gd name="connsiteX132" fmla="*/ 656829 w 696058"/>
                <a:gd name="connsiteY132" fmla="*/ 635363 h 740606"/>
                <a:gd name="connsiteX133" fmla="*/ 657304 w 696058"/>
                <a:gd name="connsiteY133" fmla="*/ 630328 h 740606"/>
                <a:gd name="connsiteX134" fmla="*/ 655309 w 696058"/>
                <a:gd name="connsiteY134" fmla="*/ 626244 h 740606"/>
                <a:gd name="connsiteX135" fmla="*/ 653315 w 696058"/>
                <a:gd name="connsiteY135" fmla="*/ 623584 h 740606"/>
                <a:gd name="connsiteX136" fmla="*/ 641916 w 696058"/>
                <a:gd name="connsiteY136" fmla="*/ 608481 h 740606"/>
                <a:gd name="connsiteX137" fmla="*/ 631183 w 696058"/>
                <a:gd name="connsiteY137" fmla="*/ 608386 h 740606"/>
                <a:gd name="connsiteX138" fmla="*/ 627479 w 696058"/>
                <a:gd name="connsiteY138" fmla="*/ 603827 h 740606"/>
                <a:gd name="connsiteX139" fmla="*/ 626719 w 696058"/>
                <a:gd name="connsiteY139" fmla="*/ 598888 h 740606"/>
                <a:gd name="connsiteX140" fmla="*/ 621114 w 696058"/>
                <a:gd name="connsiteY140" fmla="*/ 595373 h 740606"/>
                <a:gd name="connsiteX141" fmla="*/ 617315 w 696058"/>
                <a:gd name="connsiteY141" fmla="*/ 593759 h 740606"/>
                <a:gd name="connsiteX142" fmla="*/ 606202 w 696058"/>
                <a:gd name="connsiteY142" fmla="*/ 596893 h 740606"/>
                <a:gd name="connsiteX143" fmla="*/ 609146 w 696058"/>
                <a:gd name="connsiteY143" fmla="*/ 600597 h 740606"/>
                <a:gd name="connsiteX144" fmla="*/ 619690 w 696058"/>
                <a:gd name="connsiteY144" fmla="*/ 606486 h 740606"/>
                <a:gd name="connsiteX145" fmla="*/ 620450 w 696058"/>
                <a:gd name="connsiteY145" fmla="*/ 610476 h 740606"/>
                <a:gd name="connsiteX146" fmla="*/ 627194 w 696058"/>
                <a:gd name="connsiteY146" fmla="*/ 617410 h 740606"/>
                <a:gd name="connsiteX147" fmla="*/ 632703 w 696058"/>
                <a:gd name="connsiteY147" fmla="*/ 618930 h 740606"/>
                <a:gd name="connsiteX148" fmla="*/ 632703 w 696058"/>
                <a:gd name="connsiteY148" fmla="*/ 618930 h 740606"/>
                <a:gd name="connsiteX149" fmla="*/ 628238 w 696058"/>
                <a:gd name="connsiteY149" fmla="*/ 629473 h 740606"/>
                <a:gd name="connsiteX150" fmla="*/ 615320 w 696058"/>
                <a:gd name="connsiteY150" fmla="*/ 628428 h 740606"/>
                <a:gd name="connsiteX151" fmla="*/ 611806 w 696058"/>
                <a:gd name="connsiteY151" fmla="*/ 628523 h 740606"/>
                <a:gd name="connsiteX152" fmla="*/ 607246 w 696058"/>
                <a:gd name="connsiteY152" fmla="*/ 630423 h 740606"/>
                <a:gd name="connsiteX153" fmla="*/ 588344 w 696058"/>
                <a:gd name="connsiteY153" fmla="*/ 630328 h 740606"/>
                <a:gd name="connsiteX154" fmla="*/ 580365 w 696058"/>
                <a:gd name="connsiteY154" fmla="*/ 641252 h 740606"/>
                <a:gd name="connsiteX155" fmla="*/ 571532 w 696058"/>
                <a:gd name="connsiteY155" fmla="*/ 642296 h 740606"/>
                <a:gd name="connsiteX156" fmla="*/ 564408 w 696058"/>
                <a:gd name="connsiteY156" fmla="*/ 633653 h 740606"/>
                <a:gd name="connsiteX157" fmla="*/ 558993 w 696058"/>
                <a:gd name="connsiteY157" fmla="*/ 638022 h 740606"/>
                <a:gd name="connsiteX158" fmla="*/ 557189 w 696058"/>
                <a:gd name="connsiteY158" fmla="*/ 648565 h 740606"/>
                <a:gd name="connsiteX159" fmla="*/ 555004 w 696058"/>
                <a:gd name="connsiteY159" fmla="*/ 651795 h 740606"/>
                <a:gd name="connsiteX160" fmla="*/ 547120 w 696058"/>
                <a:gd name="connsiteY160" fmla="*/ 656734 h 740606"/>
                <a:gd name="connsiteX161" fmla="*/ 547785 w 696058"/>
                <a:gd name="connsiteY161" fmla="*/ 664333 h 740606"/>
                <a:gd name="connsiteX162" fmla="*/ 544271 w 696058"/>
                <a:gd name="connsiteY162" fmla="*/ 667468 h 740606"/>
                <a:gd name="connsiteX163" fmla="*/ 551680 w 696058"/>
                <a:gd name="connsiteY163" fmla="*/ 675256 h 740606"/>
                <a:gd name="connsiteX164" fmla="*/ 553389 w 696058"/>
                <a:gd name="connsiteY164" fmla="*/ 680101 h 740606"/>
                <a:gd name="connsiteX165" fmla="*/ 565737 w 696058"/>
                <a:gd name="connsiteY165" fmla="*/ 694824 h 740606"/>
                <a:gd name="connsiteX166" fmla="*/ 575711 w 696058"/>
                <a:gd name="connsiteY166" fmla="*/ 713726 h 740606"/>
                <a:gd name="connsiteX167" fmla="*/ 565358 w 696058"/>
                <a:gd name="connsiteY167" fmla="*/ 718760 h 740606"/>
                <a:gd name="connsiteX168" fmla="*/ 562223 w 696058"/>
                <a:gd name="connsiteY168" fmla="*/ 716576 h 740606"/>
                <a:gd name="connsiteX169" fmla="*/ 549115 w 696058"/>
                <a:gd name="connsiteY169" fmla="*/ 715911 h 740606"/>
                <a:gd name="connsiteX170" fmla="*/ 547975 w 696058"/>
                <a:gd name="connsiteY170" fmla="*/ 719710 h 740606"/>
                <a:gd name="connsiteX171" fmla="*/ 543226 w 696058"/>
                <a:gd name="connsiteY171" fmla="*/ 721230 h 740606"/>
                <a:gd name="connsiteX172" fmla="*/ 523469 w 696058"/>
                <a:gd name="connsiteY172" fmla="*/ 715911 h 740606"/>
                <a:gd name="connsiteX173" fmla="*/ 508841 w 696058"/>
                <a:gd name="connsiteY173" fmla="*/ 719140 h 740606"/>
                <a:gd name="connsiteX174" fmla="*/ 513305 w 696058"/>
                <a:gd name="connsiteY174" fmla="*/ 739087 h 740606"/>
                <a:gd name="connsiteX175" fmla="*/ 513305 w 696058"/>
                <a:gd name="connsiteY175" fmla="*/ 739087 h 740606"/>
                <a:gd name="connsiteX176" fmla="*/ 499627 w 696058"/>
                <a:gd name="connsiteY176" fmla="*/ 738992 h 740606"/>
                <a:gd name="connsiteX177" fmla="*/ 493168 w 696058"/>
                <a:gd name="connsiteY177" fmla="*/ 740607 h 740606"/>
                <a:gd name="connsiteX178" fmla="*/ 488039 w 696058"/>
                <a:gd name="connsiteY178" fmla="*/ 739657 h 740606"/>
                <a:gd name="connsiteX179" fmla="*/ 480630 w 696058"/>
                <a:gd name="connsiteY179" fmla="*/ 734148 h 740606"/>
                <a:gd name="connsiteX180" fmla="*/ 478730 w 696058"/>
                <a:gd name="connsiteY180" fmla="*/ 728354 h 740606"/>
                <a:gd name="connsiteX181" fmla="*/ 472746 w 696058"/>
                <a:gd name="connsiteY181" fmla="*/ 723984 h 740606"/>
                <a:gd name="connsiteX182" fmla="*/ 470466 w 696058"/>
                <a:gd name="connsiteY182" fmla="*/ 713536 h 740606"/>
                <a:gd name="connsiteX183" fmla="*/ 467047 w 696058"/>
                <a:gd name="connsiteY183" fmla="*/ 708787 h 740606"/>
                <a:gd name="connsiteX184" fmla="*/ 463532 w 696058"/>
                <a:gd name="connsiteY184" fmla="*/ 707362 h 740606"/>
                <a:gd name="connsiteX185" fmla="*/ 446815 w 696058"/>
                <a:gd name="connsiteY185" fmla="*/ 709261 h 740606"/>
                <a:gd name="connsiteX186" fmla="*/ 448050 w 696058"/>
                <a:gd name="connsiteY186" fmla="*/ 701283 h 740606"/>
                <a:gd name="connsiteX187" fmla="*/ 455554 w 696058"/>
                <a:gd name="connsiteY187" fmla="*/ 689789 h 740606"/>
                <a:gd name="connsiteX188" fmla="*/ 456029 w 696058"/>
                <a:gd name="connsiteY188" fmla="*/ 686180 h 740606"/>
                <a:gd name="connsiteX189" fmla="*/ 446245 w 696058"/>
                <a:gd name="connsiteY189" fmla="*/ 677631 h 740606"/>
                <a:gd name="connsiteX190" fmla="*/ 432282 w 696058"/>
                <a:gd name="connsiteY190" fmla="*/ 632512 h 740606"/>
                <a:gd name="connsiteX191" fmla="*/ 432662 w 696058"/>
                <a:gd name="connsiteY191" fmla="*/ 623584 h 740606"/>
                <a:gd name="connsiteX192" fmla="*/ 417084 w 696058"/>
                <a:gd name="connsiteY192" fmla="*/ 618550 h 740606"/>
                <a:gd name="connsiteX193" fmla="*/ 420409 w 696058"/>
                <a:gd name="connsiteY193" fmla="*/ 610096 h 740606"/>
                <a:gd name="connsiteX194" fmla="*/ 417559 w 696058"/>
                <a:gd name="connsiteY194" fmla="*/ 606867 h 740606"/>
                <a:gd name="connsiteX195" fmla="*/ 422023 w 696058"/>
                <a:gd name="connsiteY195" fmla="*/ 579985 h 740606"/>
                <a:gd name="connsiteX196" fmla="*/ 411860 w 696058"/>
                <a:gd name="connsiteY196" fmla="*/ 573336 h 740606"/>
                <a:gd name="connsiteX197" fmla="*/ 401411 w 696058"/>
                <a:gd name="connsiteY197" fmla="*/ 571057 h 740606"/>
                <a:gd name="connsiteX198" fmla="*/ 384124 w 696058"/>
                <a:gd name="connsiteY198" fmla="*/ 561273 h 740606"/>
                <a:gd name="connsiteX199" fmla="*/ 382224 w 696058"/>
                <a:gd name="connsiteY199" fmla="*/ 544840 h 740606"/>
                <a:gd name="connsiteX200" fmla="*/ 384599 w 696058"/>
                <a:gd name="connsiteY200" fmla="*/ 532777 h 740606"/>
                <a:gd name="connsiteX201" fmla="*/ 380325 w 696058"/>
                <a:gd name="connsiteY201" fmla="*/ 528978 h 740606"/>
                <a:gd name="connsiteX202" fmla="*/ 384314 w 696058"/>
                <a:gd name="connsiteY202" fmla="*/ 520714 h 740606"/>
                <a:gd name="connsiteX203" fmla="*/ 380135 w 696058"/>
                <a:gd name="connsiteY203" fmla="*/ 515110 h 740606"/>
                <a:gd name="connsiteX204" fmla="*/ 372441 w 696058"/>
                <a:gd name="connsiteY204" fmla="*/ 510360 h 740606"/>
                <a:gd name="connsiteX205" fmla="*/ 366362 w 696058"/>
                <a:gd name="connsiteY205" fmla="*/ 503617 h 740606"/>
                <a:gd name="connsiteX206" fmla="*/ 357148 w 696058"/>
                <a:gd name="connsiteY206" fmla="*/ 503332 h 740606"/>
                <a:gd name="connsiteX207" fmla="*/ 350689 w 696058"/>
                <a:gd name="connsiteY207" fmla="*/ 492313 h 740606"/>
                <a:gd name="connsiteX208" fmla="*/ 342710 w 696058"/>
                <a:gd name="connsiteY208" fmla="*/ 494118 h 740606"/>
                <a:gd name="connsiteX209" fmla="*/ 338721 w 696058"/>
                <a:gd name="connsiteY209" fmla="*/ 488419 h 740606"/>
                <a:gd name="connsiteX210" fmla="*/ 345655 w 696058"/>
                <a:gd name="connsiteY210" fmla="*/ 486899 h 740606"/>
                <a:gd name="connsiteX211" fmla="*/ 341285 w 696058"/>
                <a:gd name="connsiteY211" fmla="*/ 479775 h 740606"/>
                <a:gd name="connsiteX212" fmla="*/ 338911 w 696058"/>
                <a:gd name="connsiteY212" fmla="*/ 456029 h 740606"/>
                <a:gd name="connsiteX213" fmla="*/ 333971 w 696058"/>
                <a:gd name="connsiteY213" fmla="*/ 441970 h 740606"/>
                <a:gd name="connsiteX214" fmla="*/ 324093 w 696058"/>
                <a:gd name="connsiteY214" fmla="*/ 432757 h 740606"/>
                <a:gd name="connsiteX215" fmla="*/ 295882 w 696058"/>
                <a:gd name="connsiteY215" fmla="*/ 412905 h 740606"/>
                <a:gd name="connsiteX216" fmla="*/ 290373 w 696058"/>
                <a:gd name="connsiteY216" fmla="*/ 410625 h 740606"/>
                <a:gd name="connsiteX217" fmla="*/ 269951 w 696058"/>
                <a:gd name="connsiteY217" fmla="*/ 409485 h 740606"/>
                <a:gd name="connsiteX218" fmla="*/ 255513 w 696058"/>
                <a:gd name="connsiteY218" fmla="*/ 406731 h 740606"/>
                <a:gd name="connsiteX219" fmla="*/ 245349 w 696058"/>
                <a:gd name="connsiteY219" fmla="*/ 407015 h 740606"/>
                <a:gd name="connsiteX220" fmla="*/ 225117 w 696058"/>
                <a:gd name="connsiteY220" fmla="*/ 411290 h 740606"/>
                <a:gd name="connsiteX221" fmla="*/ 210299 w 696058"/>
                <a:gd name="connsiteY221" fmla="*/ 405496 h 740606"/>
                <a:gd name="connsiteX222" fmla="*/ 186933 w 696058"/>
                <a:gd name="connsiteY222" fmla="*/ 406161 h 740606"/>
                <a:gd name="connsiteX223" fmla="*/ 179049 w 696058"/>
                <a:gd name="connsiteY223" fmla="*/ 404356 h 740606"/>
                <a:gd name="connsiteX224" fmla="*/ 174205 w 696058"/>
                <a:gd name="connsiteY224" fmla="*/ 401507 h 740606"/>
                <a:gd name="connsiteX225" fmla="*/ 159672 w 696058"/>
                <a:gd name="connsiteY225" fmla="*/ 401316 h 740606"/>
                <a:gd name="connsiteX226" fmla="*/ 149888 w 696058"/>
                <a:gd name="connsiteY226" fmla="*/ 403786 h 740606"/>
                <a:gd name="connsiteX227" fmla="*/ 140105 w 696058"/>
                <a:gd name="connsiteY227" fmla="*/ 414330 h 740606"/>
                <a:gd name="connsiteX228" fmla="*/ 120822 w 696058"/>
                <a:gd name="connsiteY228" fmla="*/ 417749 h 740606"/>
                <a:gd name="connsiteX229" fmla="*/ 107334 w 696058"/>
                <a:gd name="connsiteY229" fmla="*/ 423353 h 740606"/>
                <a:gd name="connsiteX230" fmla="*/ 83683 w 696058"/>
                <a:gd name="connsiteY230" fmla="*/ 436841 h 740606"/>
                <a:gd name="connsiteX231" fmla="*/ 76179 w 696058"/>
                <a:gd name="connsiteY231" fmla="*/ 431807 h 740606"/>
                <a:gd name="connsiteX232" fmla="*/ 49583 w 696058"/>
                <a:gd name="connsiteY232" fmla="*/ 426298 h 740606"/>
                <a:gd name="connsiteX233" fmla="*/ 13583 w 696058"/>
                <a:gd name="connsiteY233" fmla="*/ 441306 h 740606"/>
                <a:gd name="connsiteX234" fmla="*/ 13583 w 696058"/>
                <a:gd name="connsiteY234" fmla="*/ 441306 h 740606"/>
                <a:gd name="connsiteX235" fmla="*/ 13583 w 696058"/>
                <a:gd name="connsiteY235" fmla="*/ 441306 h 740606"/>
                <a:gd name="connsiteX236" fmla="*/ 13583 w 696058"/>
                <a:gd name="connsiteY236" fmla="*/ 441306 h 740606"/>
                <a:gd name="connsiteX237" fmla="*/ 13583 w 696058"/>
                <a:gd name="connsiteY237" fmla="*/ 441306 h 740606"/>
                <a:gd name="connsiteX238" fmla="*/ 13583 w 696058"/>
                <a:gd name="connsiteY238" fmla="*/ 441306 h 740606"/>
                <a:gd name="connsiteX239" fmla="*/ 33910 w 696058"/>
                <a:gd name="connsiteY239" fmla="*/ 405306 h 740606"/>
                <a:gd name="connsiteX240" fmla="*/ 39989 w 696058"/>
                <a:gd name="connsiteY240" fmla="*/ 373581 h 740606"/>
                <a:gd name="connsiteX241" fmla="*/ 54142 w 696058"/>
                <a:gd name="connsiteY241" fmla="*/ 351544 h 740606"/>
                <a:gd name="connsiteX242" fmla="*/ 55377 w 696058"/>
                <a:gd name="connsiteY242" fmla="*/ 312979 h 740606"/>
                <a:gd name="connsiteX243" fmla="*/ 66015 w 696058"/>
                <a:gd name="connsiteY243" fmla="*/ 252473 h 740606"/>
                <a:gd name="connsiteX244" fmla="*/ 61931 w 696058"/>
                <a:gd name="connsiteY244" fmla="*/ 249148 h 740606"/>
                <a:gd name="connsiteX245" fmla="*/ 55947 w 696058"/>
                <a:gd name="connsiteY245" fmla="*/ 247724 h 740606"/>
                <a:gd name="connsiteX246" fmla="*/ 46163 w 696058"/>
                <a:gd name="connsiteY246" fmla="*/ 234996 h 740606"/>
                <a:gd name="connsiteX247" fmla="*/ 42364 w 696058"/>
                <a:gd name="connsiteY247" fmla="*/ 214099 h 740606"/>
                <a:gd name="connsiteX248" fmla="*/ 45213 w 696058"/>
                <a:gd name="connsiteY248" fmla="*/ 202320 h 740606"/>
                <a:gd name="connsiteX249" fmla="*/ 28781 w 696058"/>
                <a:gd name="connsiteY249" fmla="*/ 191587 h 740606"/>
                <a:gd name="connsiteX250" fmla="*/ 17193 w 696058"/>
                <a:gd name="connsiteY250" fmla="*/ 191967 h 740606"/>
                <a:gd name="connsiteX251" fmla="*/ 0 w 696058"/>
                <a:gd name="connsiteY251" fmla="*/ 189023 h 740606"/>
                <a:gd name="connsiteX252" fmla="*/ 5414 w 696058"/>
                <a:gd name="connsiteY252" fmla="*/ 184653 h 740606"/>
                <a:gd name="connsiteX253" fmla="*/ 5414 w 696058"/>
                <a:gd name="connsiteY253" fmla="*/ 184653 h 740606"/>
                <a:gd name="connsiteX254" fmla="*/ 20137 w 696058"/>
                <a:gd name="connsiteY254" fmla="*/ 176674 h 740606"/>
                <a:gd name="connsiteX255" fmla="*/ 29921 w 696058"/>
                <a:gd name="connsiteY255" fmla="*/ 162237 h 740606"/>
                <a:gd name="connsiteX256" fmla="*/ 42174 w 696058"/>
                <a:gd name="connsiteY256" fmla="*/ 154827 h 740606"/>
                <a:gd name="connsiteX257" fmla="*/ 47208 w 696058"/>
                <a:gd name="connsiteY257" fmla="*/ 154353 h 740606"/>
                <a:gd name="connsiteX258" fmla="*/ 52242 w 696058"/>
                <a:gd name="connsiteY258" fmla="*/ 157297 h 740606"/>
                <a:gd name="connsiteX259" fmla="*/ 57657 w 696058"/>
                <a:gd name="connsiteY259" fmla="*/ 156347 h 740606"/>
                <a:gd name="connsiteX260" fmla="*/ 61931 w 696058"/>
                <a:gd name="connsiteY260" fmla="*/ 151978 h 740606"/>
                <a:gd name="connsiteX261" fmla="*/ 65065 w 696058"/>
                <a:gd name="connsiteY261" fmla="*/ 142669 h 740606"/>
                <a:gd name="connsiteX262" fmla="*/ 61551 w 696058"/>
                <a:gd name="connsiteY262" fmla="*/ 126617 h 740606"/>
                <a:gd name="connsiteX263" fmla="*/ 64116 w 696058"/>
                <a:gd name="connsiteY263" fmla="*/ 120728 h 740606"/>
                <a:gd name="connsiteX264" fmla="*/ 78649 w 696058"/>
                <a:gd name="connsiteY264" fmla="*/ 95271 h 740606"/>
                <a:gd name="connsiteX265" fmla="*/ 99071 w 696058"/>
                <a:gd name="connsiteY265" fmla="*/ 77984 h 740606"/>
                <a:gd name="connsiteX266" fmla="*/ 123007 w 696058"/>
                <a:gd name="connsiteY266" fmla="*/ 89097 h 740606"/>
                <a:gd name="connsiteX267" fmla="*/ 129846 w 696058"/>
                <a:gd name="connsiteY267" fmla="*/ 90522 h 740606"/>
                <a:gd name="connsiteX268" fmla="*/ 135735 w 696058"/>
                <a:gd name="connsiteY268" fmla="*/ 89002 h 740606"/>
                <a:gd name="connsiteX269" fmla="*/ 158342 w 696058"/>
                <a:gd name="connsiteY269" fmla="*/ 50722 h 740606"/>
                <a:gd name="connsiteX270" fmla="*/ 163186 w 696058"/>
                <a:gd name="connsiteY270" fmla="*/ 46828 h 740606"/>
                <a:gd name="connsiteX271" fmla="*/ 170500 w 696058"/>
                <a:gd name="connsiteY271" fmla="*/ 44169 h 740606"/>
                <a:gd name="connsiteX272" fmla="*/ 172780 w 696058"/>
                <a:gd name="connsiteY272" fmla="*/ 26881 h 740606"/>
                <a:gd name="connsiteX273" fmla="*/ 171165 w 696058"/>
                <a:gd name="connsiteY273" fmla="*/ 13393 h 740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696058" h="740606">
                  <a:moveTo>
                    <a:pt x="171165" y="13393"/>
                  </a:moveTo>
                  <a:lnTo>
                    <a:pt x="180474" y="0"/>
                  </a:lnTo>
                  <a:lnTo>
                    <a:pt x="202795" y="18522"/>
                  </a:lnTo>
                  <a:lnTo>
                    <a:pt x="216758" y="26976"/>
                  </a:lnTo>
                  <a:lnTo>
                    <a:pt x="222553" y="34860"/>
                  </a:lnTo>
                  <a:lnTo>
                    <a:pt x="227017" y="35810"/>
                  </a:lnTo>
                  <a:lnTo>
                    <a:pt x="231481" y="34765"/>
                  </a:lnTo>
                  <a:lnTo>
                    <a:pt x="236136" y="36190"/>
                  </a:lnTo>
                  <a:lnTo>
                    <a:pt x="238035" y="38755"/>
                  </a:lnTo>
                  <a:lnTo>
                    <a:pt x="244969" y="40179"/>
                  </a:lnTo>
                  <a:lnTo>
                    <a:pt x="258457" y="50438"/>
                  </a:lnTo>
                  <a:lnTo>
                    <a:pt x="264157" y="58417"/>
                  </a:lnTo>
                  <a:lnTo>
                    <a:pt x="260547" y="65255"/>
                  </a:lnTo>
                  <a:lnTo>
                    <a:pt x="266531" y="70384"/>
                  </a:lnTo>
                  <a:lnTo>
                    <a:pt x="278784" y="77984"/>
                  </a:lnTo>
                  <a:lnTo>
                    <a:pt x="290088" y="80548"/>
                  </a:lnTo>
                  <a:lnTo>
                    <a:pt x="301866" y="86722"/>
                  </a:lnTo>
                  <a:lnTo>
                    <a:pt x="319438" y="89192"/>
                  </a:lnTo>
                  <a:lnTo>
                    <a:pt x="326372" y="104105"/>
                  </a:lnTo>
                  <a:lnTo>
                    <a:pt x="331977" y="106004"/>
                  </a:lnTo>
                  <a:lnTo>
                    <a:pt x="364177" y="126711"/>
                  </a:lnTo>
                  <a:lnTo>
                    <a:pt x="376145" y="130796"/>
                  </a:lnTo>
                  <a:lnTo>
                    <a:pt x="384409" y="137065"/>
                  </a:lnTo>
                  <a:lnTo>
                    <a:pt x="391913" y="145994"/>
                  </a:lnTo>
                  <a:lnTo>
                    <a:pt x="406826" y="150173"/>
                  </a:lnTo>
                  <a:lnTo>
                    <a:pt x="417179" y="165846"/>
                  </a:lnTo>
                  <a:lnTo>
                    <a:pt x="416134" y="174775"/>
                  </a:lnTo>
                  <a:lnTo>
                    <a:pt x="413665" y="178384"/>
                  </a:lnTo>
                  <a:lnTo>
                    <a:pt x="414804" y="187693"/>
                  </a:lnTo>
                  <a:lnTo>
                    <a:pt x="421454" y="193202"/>
                  </a:lnTo>
                  <a:lnTo>
                    <a:pt x="423638" y="200801"/>
                  </a:lnTo>
                  <a:lnTo>
                    <a:pt x="423353" y="206215"/>
                  </a:lnTo>
                  <a:lnTo>
                    <a:pt x="426488" y="212104"/>
                  </a:lnTo>
                  <a:lnTo>
                    <a:pt x="429052" y="215144"/>
                  </a:lnTo>
                  <a:lnTo>
                    <a:pt x="436081" y="216663"/>
                  </a:lnTo>
                  <a:lnTo>
                    <a:pt x="439311" y="223408"/>
                  </a:lnTo>
                  <a:lnTo>
                    <a:pt x="434562" y="230626"/>
                  </a:lnTo>
                  <a:lnTo>
                    <a:pt x="433992" y="238320"/>
                  </a:lnTo>
                  <a:lnTo>
                    <a:pt x="435891" y="245159"/>
                  </a:lnTo>
                  <a:lnTo>
                    <a:pt x="452039" y="254468"/>
                  </a:lnTo>
                  <a:lnTo>
                    <a:pt x="461063" y="251618"/>
                  </a:lnTo>
                  <a:lnTo>
                    <a:pt x="464197" y="252378"/>
                  </a:lnTo>
                  <a:lnTo>
                    <a:pt x="476545" y="250099"/>
                  </a:lnTo>
                  <a:lnTo>
                    <a:pt x="480820" y="263112"/>
                  </a:lnTo>
                  <a:lnTo>
                    <a:pt x="479490" y="268051"/>
                  </a:lnTo>
                  <a:lnTo>
                    <a:pt x="503807" y="281349"/>
                  </a:lnTo>
                  <a:lnTo>
                    <a:pt x="516345" y="287143"/>
                  </a:lnTo>
                  <a:lnTo>
                    <a:pt x="525083" y="286763"/>
                  </a:lnTo>
                  <a:lnTo>
                    <a:pt x="525083" y="276030"/>
                  </a:lnTo>
                  <a:lnTo>
                    <a:pt x="522139" y="265012"/>
                  </a:lnTo>
                  <a:lnTo>
                    <a:pt x="520809" y="250953"/>
                  </a:lnTo>
                  <a:lnTo>
                    <a:pt x="521094" y="241835"/>
                  </a:lnTo>
                  <a:lnTo>
                    <a:pt x="526508" y="229392"/>
                  </a:lnTo>
                  <a:lnTo>
                    <a:pt x="530593" y="233856"/>
                  </a:lnTo>
                  <a:lnTo>
                    <a:pt x="535342" y="229867"/>
                  </a:lnTo>
                  <a:lnTo>
                    <a:pt x="544081" y="226922"/>
                  </a:lnTo>
                  <a:lnTo>
                    <a:pt x="548830" y="223502"/>
                  </a:lnTo>
                  <a:lnTo>
                    <a:pt x="551585" y="217328"/>
                  </a:lnTo>
                  <a:lnTo>
                    <a:pt x="546265" y="215238"/>
                  </a:lnTo>
                  <a:lnTo>
                    <a:pt x="541326" y="209730"/>
                  </a:lnTo>
                  <a:lnTo>
                    <a:pt x="541231" y="207830"/>
                  </a:lnTo>
                  <a:lnTo>
                    <a:pt x="560323" y="206405"/>
                  </a:lnTo>
                  <a:lnTo>
                    <a:pt x="567732" y="208495"/>
                  </a:lnTo>
                  <a:lnTo>
                    <a:pt x="575616" y="219798"/>
                  </a:lnTo>
                  <a:lnTo>
                    <a:pt x="580270" y="230816"/>
                  </a:lnTo>
                  <a:lnTo>
                    <a:pt x="580840" y="237845"/>
                  </a:lnTo>
                  <a:lnTo>
                    <a:pt x="588914" y="250574"/>
                  </a:lnTo>
                  <a:lnTo>
                    <a:pt x="595373" y="256842"/>
                  </a:lnTo>
                  <a:lnTo>
                    <a:pt x="600027" y="275935"/>
                  </a:lnTo>
                  <a:lnTo>
                    <a:pt x="604682" y="318299"/>
                  </a:lnTo>
                  <a:lnTo>
                    <a:pt x="621399" y="355723"/>
                  </a:lnTo>
                  <a:lnTo>
                    <a:pt x="630898" y="370731"/>
                  </a:lnTo>
                  <a:lnTo>
                    <a:pt x="629093" y="377095"/>
                  </a:lnTo>
                  <a:lnTo>
                    <a:pt x="630138" y="381275"/>
                  </a:lnTo>
                  <a:lnTo>
                    <a:pt x="636312" y="388778"/>
                  </a:lnTo>
                  <a:lnTo>
                    <a:pt x="640492" y="391343"/>
                  </a:lnTo>
                  <a:lnTo>
                    <a:pt x="649325" y="392578"/>
                  </a:lnTo>
                  <a:lnTo>
                    <a:pt x="671932" y="411195"/>
                  </a:lnTo>
                  <a:lnTo>
                    <a:pt x="684185" y="413570"/>
                  </a:lnTo>
                  <a:lnTo>
                    <a:pt x="686560" y="418794"/>
                  </a:lnTo>
                  <a:lnTo>
                    <a:pt x="690929" y="421549"/>
                  </a:lnTo>
                  <a:lnTo>
                    <a:pt x="693684" y="427722"/>
                  </a:lnTo>
                  <a:lnTo>
                    <a:pt x="693684" y="427722"/>
                  </a:lnTo>
                  <a:lnTo>
                    <a:pt x="686940" y="435227"/>
                  </a:lnTo>
                  <a:lnTo>
                    <a:pt x="690549" y="443111"/>
                  </a:lnTo>
                  <a:lnTo>
                    <a:pt x="692354" y="451849"/>
                  </a:lnTo>
                  <a:lnTo>
                    <a:pt x="687605" y="453749"/>
                  </a:lnTo>
                  <a:lnTo>
                    <a:pt x="668893" y="478730"/>
                  </a:lnTo>
                  <a:lnTo>
                    <a:pt x="668893" y="478730"/>
                  </a:lnTo>
                  <a:lnTo>
                    <a:pt x="666233" y="472366"/>
                  </a:lnTo>
                  <a:lnTo>
                    <a:pt x="657494" y="473126"/>
                  </a:lnTo>
                  <a:lnTo>
                    <a:pt x="656544" y="480060"/>
                  </a:lnTo>
                  <a:lnTo>
                    <a:pt x="653315" y="484144"/>
                  </a:lnTo>
                  <a:lnTo>
                    <a:pt x="652935" y="492408"/>
                  </a:lnTo>
                  <a:lnTo>
                    <a:pt x="644671" y="496112"/>
                  </a:lnTo>
                  <a:lnTo>
                    <a:pt x="641346" y="500387"/>
                  </a:lnTo>
                  <a:lnTo>
                    <a:pt x="638687" y="507606"/>
                  </a:lnTo>
                  <a:lnTo>
                    <a:pt x="644291" y="521094"/>
                  </a:lnTo>
                  <a:lnTo>
                    <a:pt x="644101" y="524038"/>
                  </a:lnTo>
                  <a:lnTo>
                    <a:pt x="640397" y="529928"/>
                  </a:lnTo>
                  <a:lnTo>
                    <a:pt x="640112" y="538572"/>
                  </a:lnTo>
                  <a:lnTo>
                    <a:pt x="633938" y="541801"/>
                  </a:lnTo>
                  <a:lnTo>
                    <a:pt x="639067" y="558234"/>
                  </a:lnTo>
                  <a:lnTo>
                    <a:pt x="640397" y="571152"/>
                  </a:lnTo>
                  <a:lnTo>
                    <a:pt x="638402" y="574571"/>
                  </a:lnTo>
                  <a:lnTo>
                    <a:pt x="639732" y="577516"/>
                  </a:lnTo>
                  <a:lnTo>
                    <a:pt x="647141" y="582075"/>
                  </a:lnTo>
                  <a:lnTo>
                    <a:pt x="649135" y="577895"/>
                  </a:lnTo>
                  <a:lnTo>
                    <a:pt x="653315" y="580745"/>
                  </a:lnTo>
                  <a:lnTo>
                    <a:pt x="662623" y="582930"/>
                  </a:lnTo>
                  <a:lnTo>
                    <a:pt x="670412" y="578466"/>
                  </a:lnTo>
                  <a:lnTo>
                    <a:pt x="670412" y="578466"/>
                  </a:lnTo>
                  <a:lnTo>
                    <a:pt x="671932" y="584450"/>
                  </a:lnTo>
                  <a:lnTo>
                    <a:pt x="674307" y="588154"/>
                  </a:lnTo>
                  <a:lnTo>
                    <a:pt x="675826" y="602402"/>
                  </a:lnTo>
                  <a:lnTo>
                    <a:pt x="675826" y="619405"/>
                  </a:lnTo>
                  <a:lnTo>
                    <a:pt x="679816" y="622159"/>
                  </a:lnTo>
                  <a:lnTo>
                    <a:pt x="687890" y="628428"/>
                  </a:lnTo>
                  <a:lnTo>
                    <a:pt x="692069" y="629093"/>
                  </a:lnTo>
                  <a:lnTo>
                    <a:pt x="696059" y="661389"/>
                  </a:lnTo>
                  <a:lnTo>
                    <a:pt x="695109" y="674022"/>
                  </a:lnTo>
                  <a:lnTo>
                    <a:pt x="687130" y="682475"/>
                  </a:lnTo>
                  <a:lnTo>
                    <a:pt x="683330" y="685230"/>
                  </a:lnTo>
                  <a:lnTo>
                    <a:pt x="673832" y="690075"/>
                  </a:lnTo>
                  <a:lnTo>
                    <a:pt x="668797" y="693114"/>
                  </a:lnTo>
                  <a:lnTo>
                    <a:pt x="662718" y="694824"/>
                  </a:lnTo>
                  <a:lnTo>
                    <a:pt x="657019" y="693209"/>
                  </a:lnTo>
                  <a:lnTo>
                    <a:pt x="651320" y="688364"/>
                  </a:lnTo>
                  <a:lnTo>
                    <a:pt x="650845" y="685325"/>
                  </a:lnTo>
                  <a:lnTo>
                    <a:pt x="652935" y="677346"/>
                  </a:lnTo>
                  <a:lnTo>
                    <a:pt x="657779" y="655689"/>
                  </a:lnTo>
                  <a:lnTo>
                    <a:pt x="657874" y="648185"/>
                  </a:lnTo>
                  <a:lnTo>
                    <a:pt x="656829" y="635363"/>
                  </a:lnTo>
                  <a:lnTo>
                    <a:pt x="657304" y="630328"/>
                  </a:lnTo>
                  <a:lnTo>
                    <a:pt x="655309" y="626244"/>
                  </a:lnTo>
                  <a:lnTo>
                    <a:pt x="653315" y="623584"/>
                  </a:lnTo>
                  <a:lnTo>
                    <a:pt x="641916" y="608481"/>
                  </a:lnTo>
                  <a:lnTo>
                    <a:pt x="631183" y="608386"/>
                  </a:lnTo>
                  <a:lnTo>
                    <a:pt x="627479" y="603827"/>
                  </a:lnTo>
                  <a:lnTo>
                    <a:pt x="626719" y="598888"/>
                  </a:lnTo>
                  <a:lnTo>
                    <a:pt x="621114" y="595373"/>
                  </a:lnTo>
                  <a:lnTo>
                    <a:pt x="617315" y="593759"/>
                  </a:lnTo>
                  <a:lnTo>
                    <a:pt x="606202" y="596893"/>
                  </a:lnTo>
                  <a:lnTo>
                    <a:pt x="609146" y="600597"/>
                  </a:lnTo>
                  <a:lnTo>
                    <a:pt x="619690" y="606486"/>
                  </a:lnTo>
                  <a:lnTo>
                    <a:pt x="620450" y="610476"/>
                  </a:lnTo>
                  <a:lnTo>
                    <a:pt x="627194" y="617410"/>
                  </a:lnTo>
                  <a:lnTo>
                    <a:pt x="632703" y="618930"/>
                  </a:lnTo>
                  <a:lnTo>
                    <a:pt x="632703" y="618930"/>
                  </a:lnTo>
                  <a:lnTo>
                    <a:pt x="628238" y="629473"/>
                  </a:lnTo>
                  <a:lnTo>
                    <a:pt x="615320" y="628428"/>
                  </a:lnTo>
                  <a:lnTo>
                    <a:pt x="611806" y="628523"/>
                  </a:lnTo>
                  <a:lnTo>
                    <a:pt x="607246" y="630423"/>
                  </a:lnTo>
                  <a:lnTo>
                    <a:pt x="588344" y="630328"/>
                  </a:lnTo>
                  <a:lnTo>
                    <a:pt x="580365" y="641252"/>
                  </a:lnTo>
                  <a:lnTo>
                    <a:pt x="571532" y="642296"/>
                  </a:lnTo>
                  <a:lnTo>
                    <a:pt x="564408" y="633653"/>
                  </a:lnTo>
                  <a:lnTo>
                    <a:pt x="558993" y="638022"/>
                  </a:lnTo>
                  <a:lnTo>
                    <a:pt x="557189" y="648565"/>
                  </a:lnTo>
                  <a:lnTo>
                    <a:pt x="555004" y="651795"/>
                  </a:lnTo>
                  <a:lnTo>
                    <a:pt x="547120" y="656734"/>
                  </a:lnTo>
                  <a:lnTo>
                    <a:pt x="547785" y="664333"/>
                  </a:lnTo>
                  <a:lnTo>
                    <a:pt x="544271" y="667468"/>
                  </a:lnTo>
                  <a:lnTo>
                    <a:pt x="551680" y="675256"/>
                  </a:lnTo>
                  <a:lnTo>
                    <a:pt x="553389" y="680101"/>
                  </a:lnTo>
                  <a:lnTo>
                    <a:pt x="565737" y="694824"/>
                  </a:lnTo>
                  <a:lnTo>
                    <a:pt x="575711" y="713726"/>
                  </a:lnTo>
                  <a:lnTo>
                    <a:pt x="565358" y="718760"/>
                  </a:lnTo>
                  <a:lnTo>
                    <a:pt x="562223" y="716576"/>
                  </a:lnTo>
                  <a:lnTo>
                    <a:pt x="549115" y="715911"/>
                  </a:lnTo>
                  <a:lnTo>
                    <a:pt x="547975" y="719710"/>
                  </a:lnTo>
                  <a:lnTo>
                    <a:pt x="543226" y="721230"/>
                  </a:lnTo>
                  <a:lnTo>
                    <a:pt x="523469" y="715911"/>
                  </a:lnTo>
                  <a:lnTo>
                    <a:pt x="508841" y="719140"/>
                  </a:lnTo>
                  <a:lnTo>
                    <a:pt x="513305" y="739087"/>
                  </a:lnTo>
                  <a:lnTo>
                    <a:pt x="513305" y="739087"/>
                  </a:lnTo>
                  <a:lnTo>
                    <a:pt x="499627" y="738992"/>
                  </a:lnTo>
                  <a:lnTo>
                    <a:pt x="493168" y="740607"/>
                  </a:lnTo>
                  <a:lnTo>
                    <a:pt x="488039" y="739657"/>
                  </a:lnTo>
                  <a:lnTo>
                    <a:pt x="480630" y="734148"/>
                  </a:lnTo>
                  <a:lnTo>
                    <a:pt x="478730" y="728354"/>
                  </a:lnTo>
                  <a:lnTo>
                    <a:pt x="472746" y="723984"/>
                  </a:lnTo>
                  <a:lnTo>
                    <a:pt x="470466" y="713536"/>
                  </a:lnTo>
                  <a:lnTo>
                    <a:pt x="467047" y="708787"/>
                  </a:lnTo>
                  <a:lnTo>
                    <a:pt x="463532" y="707362"/>
                  </a:lnTo>
                  <a:lnTo>
                    <a:pt x="446815" y="709261"/>
                  </a:lnTo>
                  <a:lnTo>
                    <a:pt x="448050" y="701283"/>
                  </a:lnTo>
                  <a:lnTo>
                    <a:pt x="455554" y="689789"/>
                  </a:lnTo>
                  <a:lnTo>
                    <a:pt x="456029" y="686180"/>
                  </a:lnTo>
                  <a:lnTo>
                    <a:pt x="446245" y="677631"/>
                  </a:lnTo>
                  <a:lnTo>
                    <a:pt x="432282" y="632512"/>
                  </a:lnTo>
                  <a:lnTo>
                    <a:pt x="432662" y="623584"/>
                  </a:lnTo>
                  <a:lnTo>
                    <a:pt x="417084" y="618550"/>
                  </a:lnTo>
                  <a:lnTo>
                    <a:pt x="420409" y="610096"/>
                  </a:lnTo>
                  <a:lnTo>
                    <a:pt x="417559" y="606867"/>
                  </a:lnTo>
                  <a:lnTo>
                    <a:pt x="422023" y="579985"/>
                  </a:lnTo>
                  <a:lnTo>
                    <a:pt x="411860" y="573336"/>
                  </a:lnTo>
                  <a:lnTo>
                    <a:pt x="401411" y="571057"/>
                  </a:lnTo>
                  <a:lnTo>
                    <a:pt x="384124" y="561273"/>
                  </a:lnTo>
                  <a:lnTo>
                    <a:pt x="382224" y="544840"/>
                  </a:lnTo>
                  <a:lnTo>
                    <a:pt x="384599" y="532777"/>
                  </a:lnTo>
                  <a:lnTo>
                    <a:pt x="380325" y="528978"/>
                  </a:lnTo>
                  <a:lnTo>
                    <a:pt x="384314" y="520714"/>
                  </a:lnTo>
                  <a:lnTo>
                    <a:pt x="380135" y="515110"/>
                  </a:lnTo>
                  <a:lnTo>
                    <a:pt x="372441" y="510360"/>
                  </a:lnTo>
                  <a:lnTo>
                    <a:pt x="366362" y="503617"/>
                  </a:lnTo>
                  <a:lnTo>
                    <a:pt x="357148" y="503332"/>
                  </a:lnTo>
                  <a:lnTo>
                    <a:pt x="350689" y="492313"/>
                  </a:lnTo>
                  <a:lnTo>
                    <a:pt x="342710" y="494118"/>
                  </a:lnTo>
                  <a:lnTo>
                    <a:pt x="338721" y="488419"/>
                  </a:lnTo>
                  <a:lnTo>
                    <a:pt x="345655" y="486899"/>
                  </a:lnTo>
                  <a:lnTo>
                    <a:pt x="341285" y="479775"/>
                  </a:lnTo>
                  <a:lnTo>
                    <a:pt x="338911" y="456029"/>
                  </a:lnTo>
                  <a:lnTo>
                    <a:pt x="333971" y="441970"/>
                  </a:lnTo>
                  <a:lnTo>
                    <a:pt x="324093" y="432757"/>
                  </a:lnTo>
                  <a:lnTo>
                    <a:pt x="295882" y="412905"/>
                  </a:lnTo>
                  <a:lnTo>
                    <a:pt x="290373" y="410625"/>
                  </a:lnTo>
                  <a:lnTo>
                    <a:pt x="269951" y="409485"/>
                  </a:lnTo>
                  <a:lnTo>
                    <a:pt x="255513" y="406731"/>
                  </a:lnTo>
                  <a:lnTo>
                    <a:pt x="245349" y="407015"/>
                  </a:lnTo>
                  <a:lnTo>
                    <a:pt x="225117" y="411290"/>
                  </a:lnTo>
                  <a:lnTo>
                    <a:pt x="210299" y="405496"/>
                  </a:lnTo>
                  <a:lnTo>
                    <a:pt x="186933" y="406161"/>
                  </a:lnTo>
                  <a:lnTo>
                    <a:pt x="179049" y="404356"/>
                  </a:lnTo>
                  <a:lnTo>
                    <a:pt x="174205" y="401507"/>
                  </a:lnTo>
                  <a:lnTo>
                    <a:pt x="159672" y="401316"/>
                  </a:lnTo>
                  <a:lnTo>
                    <a:pt x="149888" y="403786"/>
                  </a:lnTo>
                  <a:lnTo>
                    <a:pt x="140105" y="414330"/>
                  </a:lnTo>
                  <a:lnTo>
                    <a:pt x="120822" y="417749"/>
                  </a:lnTo>
                  <a:lnTo>
                    <a:pt x="107334" y="423353"/>
                  </a:lnTo>
                  <a:lnTo>
                    <a:pt x="83683" y="436841"/>
                  </a:lnTo>
                  <a:lnTo>
                    <a:pt x="76179" y="431807"/>
                  </a:lnTo>
                  <a:lnTo>
                    <a:pt x="49583" y="426298"/>
                  </a:lnTo>
                  <a:lnTo>
                    <a:pt x="13583" y="441306"/>
                  </a:lnTo>
                  <a:lnTo>
                    <a:pt x="13583" y="441306"/>
                  </a:lnTo>
                  <a:lnTo>
                    <a:pt x="13583" y="441306"/>
                  </a:lnTo>
                  <a:lnTo>
                    <a:pt x="13583" y="441306"/>
                  </a:lnTo>
                  <a:lnTo>
                    <a:pt x="13583" y="441306"/>
                  </a:lnTo>
                  <a:lnTo>
                    <a:pt x="13583" y="441306"/>
                  </a:lnTo>
                  <a:lnTo>
                    <a:pt x="33910" y="405306"/>
                  </a:lnTo>
                  <a:lnTo>
                    <a:pt x="39989" y="373581"/>
                  </a:lnTo>
                  <a:lnTo>
                    <a:pt x="54142" y="351544"/>
                  </a:lnTo>
                  <a:lnTo>
                    <a:pt x="55377" y="312979"/>
                  </a:lnTo>
                  <a:lnTo>
                    <a:pt x="66015" y="252473"/>
                  </a:lnTo>
                  <a:lnTo>
                    <a:pt x="61931" y="249148"/>
                  </a:lnTo>
                  <a:lnTo>
                    <a:pt x="55947" y="247724"/>
                  </a:lnTo>
                  <a:lnTo>
                    <a:pt x="46163" y="234996"/>
                  </a:lnTo>
                  <a:lnTo>
                    <a:pt x="42364" y="214099"/>
                  </a:lnTo>
                  <a:lnTo>
                    <a:pt x="45213" y="202320"/>
                  </a:lnTo>
                  <a:lnTo>
                    <a:pt x="28781" y="191587"/>
                  </a:lnTo>
                  <a:lnTo>
                    <a:pt x="17193" y="191967"/>
                  </a:lnTo>
                  <a:lnTo>
                    <a:pt x="0" y="189023"/>
                  </a:lnTo>
                  <a:lnTo>
                    <a:pt x="5414" y="184653"/>
                  </a:lnTo>
                  <a:lnTo>
                    <a:pt x="5414" y="184653"/>
                  </a:lnTo>
                  <a:lnTo>
                    <a:pt x="20137" y="176674"/>
                  </a:lnTo>
                  <a:lnTo>
                    <a:pt x="29921" y="162237"/>
                  </a:lnTo>
                  <a:lnTo>
                    <a:pt x="42174" y="154827"/>
                  </a:lnTo>
                  <a:lnTo>
                    <a:pt x="47208" y="154353"/>
                  </a:lnTo>
                  <a:lnTo>
                    <a:pt x="52242" y="157297"/>
                  </a:lnTo>
                  <a:lnTo>
                    <a:pt x="57657" y="156347"/>
                  </a:lnTo>
                  <a:lnTo>
                    <a:pt x="61931" y="151978"/>
                  </a:lnTo>
                  <a:lnTo>
                    <a:pt x="65065" y="142669"/>
                  </a:lnTo>
                  <a:lnTo>
                    <a:pt x="61551" y="126617"/>
                  </a:lnTo>
                  <a:lnTo>
                    <a:pt x="64116" y="120728"/>
                  </a:lnTo>
                  <a:lnTo>
                    <a:pt x="78649" y="95271"/>
                  </a:lnTo>
                  <a:lnTo>
                    <a:pt x="99071" y="77984"/>
                  </a:lnTo>
                  <a:lnTo>
                    <a:pt x="123007" y="89097"/>
                  </a:lnTo>
                  <a:lnTo>
                    <a:pt x="129846" y="90522"/>
                  </a:lnTo>
                  <a:lnTo>
                    <a:pt x="135735" y="89002"/>
                  </a:lnTo>
                  <a:lnTo>
                    <a:pt x="158342" y="50722"/>
                  </a:lnTo>
                  <a:lnTo>
                    <a:pt x="163186" y="46828"/>
                  </a:lnTo>
                  <a:lnTo>
                    <a:pt x="170500" y="44169"/>
                  </a:lnTo>
                  <a:lnTo>
                    <a:pt x="172780" y="26881"/>
                  </a:lnTo>
                  <a:lnTo>
                    <a:pt x="171165" y="13393"/>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418E36E3-3899-34A0-6103-E333F8FD45D8}"/>
                </a:ext>
              </a:extLst>
            </p:cNvPr>
            <p:cNvSpPr/>
            <p:nvPr/>
          </p:nvSpPr>
          <p:spPr>
            <a:xfrm>
              <a:off x="6826070" y="3433"/>
              <a:ext cx="2152766" cy="1667576"/>
            </a:xfrm>
            <a:custGeom>
              <a:avLst/>
              <a:gdLst>
                <a:gd name="connsiteX0" fmla="*/ 1952630 w 2152766"/>
                <a:gd name="connsiteY0" fmla="*/ 902178 h 1667576"/>
                <a:gd name="connsiteX1" fmla="*/ 1957570 w 2152766"/>
                <a:gd name="connsiteY1" fmla="*/ 909207 h 1667576"/>
                <a:gd name="connsiteX2" fmla="*/ 1958614 w 2152766"/>
                <a:gd name="connsiteY2" fmla="*/ 910632 h 1667576"/>
                <a:gd name="connsiteX3" fmla="*/ 1959659 w 2152766"/>
                <a:gd name="connsiteY3" fmla="*/ 912817 h 1667576"/>
                <a:gd name="connsiteX4" fmla="*/ 1958710 w 2152766"/>
                <a:gd name="connsiteY4" fmla="*/ 914052 h 1667576"/>
                <a:gd name="connsiteX5" fmla="*/ 1954435 w 2152766"/>
                <a:gd name="connsiteY5" fmla="*/ 912817 h 1667576"/>
                <a:gd name="connsiteX6" fmla="*/ 1953010 w 2152766"/>
                <a:gd name="connsiteY6" fmla="*/ 913577 h 1667576"/>
                <a:gd name="connsiteX7" fmla="*/ 1946171 w 2152766"/>
                <a:gd name="connsiteY7" fmla="*/ 915097 h 1667576"/>
                <a:gd name="connsiteX8" fmla="*/ 1945697 w 2152766"/>
                <a:gd name="connsiteY8" fmla="*/ 911202 h 1667576"/>
                <a:gd name="connsiteX9" fmla="*/ 1947976 w 2152766"/>
                <a:gd name="connsiteY9" fmla="*/ 909682 h 1667576"/>
                <a:gd name="connsiteX10" fmla="*/ 1946741 w 2152766"/>
                <a:gd name="connsiteY10" fmla="*/ 903793 h 1667576"/>
                <a:gd name="connsiteX11" fmla="*/ 1951205 w 2152766"/>
                <a:gd name="connsiteY11" fmla="*/ 900564 h 1667576"/>
                <a:gd name="connsiteX12" fmla="*/ 1952630 w 2152766"/>
                <a:gd name="connsiteY12" fmla="*/ 902178 h 1667576"/>
                <a:gd name="connsiteX13" fmla="*/ 1890699 w 2152766"/>
                <a:gd name="connsiteY13" fmla="*/ 834928 h 1667576"/>
                <a:gd name="connsiteX14" fmla="*/ 1894783 w 2152766"/>
                <a:gd name="connsiteY14" fmla="*/ 836828 h 1667576"/>
                <a:gd name="connsiteX15" fmla="*/ 1896018 w 2152766"/>
                <a:gd name="connsiteY15" fmla="*/ 841387 h 1667576"/>
                <a:gd name="connsiteX16" fmla="*/ 1902858 w 2152766"/>
                <a:gd name="connsiteY16" fmla="*/ 837683 h 1667576"/>
                <a:gd name="connsiteX17" fmla="*/ 1911691 w 2152766"/>
                <a:gd name="connsiteY17" fmla="*/ 841957 h 1667576"/>
                <a:gd name="connsiteX18" fmla="*/ 1916726 w 2152766"/>
                <a:gd name="connsiteY18" fmla="*/ 847941 h 1667576"/>
                <a:gd name="connsiteX19" fmla="*/ 1918530 w 2152766"/>
                <a:gd name="connsiteY19" fmla="*/ 853071 h 1667576"/>
                <a:gd name="connsiteX20" fmla="*/ 1908557 w 2152766"/>
                <a:gd name="connsiteY20" fmla="*/ 862284 h 1667576"/>
                <a:gd name="connsiteX21" fmla="*/ 1910742 w 2152766"/>
                <a:gd name="connsiteY21" fmla="*/ 871878 h 1667576"/>
                <a:gd name="connsiteX22" fmla="*/ 1916441 w 2152766"/>
                <a:gd name="connsiteY22" fmla="*/ 874253 h 1667576"/>
                <a:gd name="connsiteX23" fmla="*/ 1915301 w 2152766"/>
                <a:gd name="connsiteY23" fmla="*/ 868078 h 1667576"/>
                <a:gd name="connsiteX24" fmla="*/ 1912166 w 2152766"/>
                <a:gd name="connsiteY24" fmla="*/ 868173 h 1667576"/>
                <a:gd name="connsiteX25" fmla="*/ 1917011 w 2152766"/>
                <a:gd name="connsiteY25" fmla="*/ 858770 h 1667576"/>
                <a:gd name="connsiteX26" fmla="*/ 1918625 w 2152766"/>
                <a:gd name="connsiteY26" fmla="*/ 855445 h 1667576"/>
                <a:gd name="connsiteX27" fmla="*/ 1921285 w 2152766"/>
                <a:gd name="connsiteY27" fmla="*/ 856965 h 1667576"/>
                <a:gd name="connsiteX28" fmla="*/ 1921190 w 2152766"/>
                <a:gd name="connsiteY28" fmla="*/ 863044 h 1667576"/>
                <a:gd name="connsiteX29" fmla="*/ 1922235 w 2152766"/>
                <a:gd name="connsiteY29" fmla="*/ 865799 h 1667576"/>
                <a:gd name="connsiteX30" fmla="*/ 1924420 w 2152766"/>
                <a:gd name="connsiteY30" fmla="*/ 870453 h 1667576"/>
                <a:gd name="connsiteX31" fmla="*/ 1926509 w 2152766"/>
                <a:gd name="connsiteY31" fmla="*/ 873588 h 1667576"/>
                <a:gd name="connsiteX32" fmla="*/ 1922805 w 2152766"/>
                <a:gd name="connsiteY32" fmla="*/ 885746 h 1667576"/>
                <a:gd name="connsiteX33" fmla="*/ 1921095 w 2152766"/>
                <a:gd name="connsiteY33" fmla="*/ 884701 h 1667576"/>
                <a:gd name="connsiteX34" fmla="*/ 1908272 w 2152766"/>
                <a:gd name="connsiteY34" fmla="*/ 885176 h 1667576"/>
                <a:gd name="connsiteX35" fmla="*/ 1903902 w 2152766"/>
                <a:gd name="connsiteY35" fmla="*/ 885841 h 1667576"/>
                <a:gd name="connsiteX36" fmla="*/ 1902288 w 2152766"/>
                <a:gd name="connsiteY36" fmla="*/ 889070 h 1667576"/>
                <a:gd name="connsiteX37" fmla="*/ 1902763 w 2152766"/>
                <a:gd name="connsiteY37" fmla="*/ 892775 h 1667576"/>
                <a:gd name="connsiteX38" fmla="*/ 1904282 w 2152766"/>
                <a:gd name="connsiteY38" fmla="*/ 894200 h 1667576"/>
                <a:gd name="connsiteX39" fmla="*/ 1907892 w 2152766"/>
                <a:gd name="connsiteY39" fmla="*/ 887171 h 1667576"/>
                <a:gd name="connsiteX40" fmla="*/ 1910647 w 2152766"/>
                <a:gd name="connsiteY40" fmla="*/ 886981 h 1667576"/>
                <a:gd name="connsiteX41" fmla="*/ 1914351 w 2152766"/>
                <a:gd name="connsiteY41" fmla="*/ 890305 h 1667576"/>
                <a:gd name="connsiteX42" fmla="*/ 1921095 w 2152766"/>
                <a:gd name="connsiteY42" fmla="*/ 889545 h 1667576"/>
                <a:gd name="connsiteX43" fmla="*/ 1923090 w 2152766"/>
                <a:gd name="connsiteY43" fmla="*/ 890495 h 1667576"/>
                <a:gd name="connsiteX44" fmla="*/ 1927744 w 2152766"/>
                <a:gd name="connsiteY44" fmla="*/ 886601 h 1667576"/>
                <a:gd name="connsiteX45" fmla="*/ 1932303 w 2152766"/>
                <a:gd name="connsiteY45" fmla="*/ 883276 h 1667576"/>
                <a:gd name="connsiteX46" fmla="*/ 1936103 w 2152766"/>
                <a:gd name="connsiteY46" fmla="*/ 880902 h 1667576"/>
                <a:gd name="connsiteX47" fmla="*/ 1937908 w 2152766"/>
                <a:gd name="connsiteY47" fmla="*/ 880237 h 1667576"/>
                <a:gd name="connsiteX48" fmla="*/ 1941232 w 2152766"/>
                <a:gd name="connsiteY48" fmla="*/ 888501 h 1667576"/>
                <a:gd name="connsiteX49" fmla="*/ 1941802 w 2152766"/>
                <a:gd name="connsiteY49" fmla="*/ 894770 h 1667576"/>
                <a:gd name="connsiteX50" fmla="*/ 1937812 w 2152766"/>
                <a:gd name="connsiteY50" fmla="*/ 897714 h 1667576"/>
                <a:gd name="connsiteX51" fmla="*/ 1933348 w 2152766"/>
                <a:gd name="connsiteY51" fmla="*/ 896194 h 1667576"/>
                <a:gd name="connsiteX52" fmla="*/ 1927174 w 2152766"/>
                <a:gd name="connsiteY52" fmla="*/ 900754 h 1667576"/>
                <a:gd name="connsiteX53" fmla="*/ 1920525 w 2152766"/>
                <a:gd name="connsiteY53" fmla="*/ 908163 h 1667576"/>
                <a:gd name="connsiteX54" fmla="*/ 1916061 w 2152766"/>
                <a:gd name="connsiteY54" fmla="*/ 906738 h 1667576"/>
                <a:gd name="connsiteX55" fmla="*/ 1912071 w 2152766"/>
                <a:gd name="connsiteY55" fmla="*/ 911202 h 1667576"/>
                <a:gd name="connsiteX56" fmla="*/ 1896588 w 2152766"/>
                <a:gd name="connsiteY56" fmla="*/ 921176 h 1667576"/>
                <a:gd name="connsiteX57" fmla="*/ 1894404 w 2152766"/>
                <a:gd name="connsiteY57" fmla="*/ 924215 h 1667576"/>
                <a:gd name="connsiteX58" fmla="*/ 1891744 w 2152766"/>
                <a:gd name="connsiteY58" fmla="*/ 924310 h 1667576"/>
                <a:gd name="connsiteX59" fmla="*/ 1888989 w 2152766"/>
                <a:gd name="connsiteY59" fmla="*/ 919561 h 1667576"/>
                <a:gd name="connsiteX60" fmla="*/ 1885380 w 2152766"/>
                <a:gd name="connsiteY60" fmla="*/ 908638 h 1667576"/>
                <a:gd name="connsiteX61" fmla="*/ 1883195 w 2152766"/>
                <a:gd name="connsiteY61" fmla="*/ 905788 h 1667576"/>
                <a:gd name="connsiteX62" fmla="*/ 1880536 w 2152766"/>
                <a:gd name="connsiteY62" fmla="*/ 905408 h 1667576"/>
                <a:gd name="connsiteX63" fmla="*/ 1881201 w 2152766"/>
                <a:gd name="connsiteY63" fmla="*/ 909777 h 1667576"/>
                <a:gd name="connsiteX64" fmla="*/ 1881866 w 2152766"/>
                <a:gd name="connsiteY64" fmla="*/ 913862 h 1667576"/>
                <a:gd name="connsiteX65" fmla="*/ 1884620 w 2152766"/>
                <a:gd name="connsiteY65" fmla="*/ 917566 h 1667576"/>
                <a:gd name="connsiteX66" fmla="*/ 1885760 w 2152766"/>
                <a:gd name="connsiteY66" fmla="*/ 920511 h 1667576"/>
                <a:gd name="connsiteX67" fmla="*/ 1888894 w 2152766"/>
                <a:gd name="connsiteY67" fmla="*/ 923550 h 1667576"/>
                <a:gd name="connsiteX68" fmla="*/ 1888515 w 2152766"/>
                <a:gd name="connsiteY68" fmla="*/ 929819 h 1667576"/>
                <a:gd name="connsiteX69" fmla="*/ 1881866 w 2152766"/>
                <a:gd name="connsiteY69" fmla="*/ 932194 h 1667576"/>
                <a:gd name="connsiteX70" fmla="*/ 1869613 w 2152766"/>
                <a:gd name="connsiteY70" fmla="*/ 929819 h 1667576"/>
                <a:gd name="connsiteX71" fmla="*/ 1856979 w 2152766"/>
                <a:gd name="connsiteY71" fmla="*/ 933239 h 1667576"/>
                <a:gd name="connsiteX72" fmla="*/ 1854795 w 2152766"/>
                <a:gd name="connsiteY72" fmla="*/ 930579 h 1667576"/>
                <a:gd name="connsiteX73" fmla="*/ 1860304 w 2152766"/>
                <a:gd name="connsiteY73" fmla="*/ 920511 h 1667576"/>
                <a:gd name="connsiteX74" fmla="*/ 1865338 w 2152766"/>
                <a:gd name="connsiteY74" fmla="*/ 902368 h 1667576"/>
                <a:gd name="connsiteX75" fmla="*/ 1867998 w 2152766"/>
                <a:gd name="connsiteY75" fmla="*/ 901324 h 1667576"/>
                <a:gd name="connsiteX76" fmla="*/ 1869897 w 2152766"/>
                <a:gd name="connsiteY76" fmla="*/ 895434 h 1667576"/>
                <a:gd name="connsiteX77" fmla="*/ 1875027 w 2152766"/>
                <a:gd name="connsiteY77" fmla="*/ 893820 h 1667576"/>
                <a:gd name="connsiteX78" fmla="*/ 1876262 w 2152766"/>
                <a:gd name="connsiteY78" fmla="*/ 888595 h 1667576"/>
                <a:gd name="connsiteX79" fmla="*/ 1878636 w 2152766"/>
                <a:gd name="connsiteY79" fmla="*/ 882421 h 1667576"/>
                <a:gd name="connsiteX80" fmla="*/ 1876736 w 2152766"/>
                <a:gd name="connsiteY80" fmla="*/ 878147 h 1667576"/>
                <a:gd name="connsiteX81" fmla="*/ 1879491 w 2152766"/>
                <a:gd name="connsiteY81" fmla="*/ 874727 h 1667576"/>
                <a:gd name="connsiteX82" fmla="*/ 1877021 w 2152766"/>
                <a:gd name="connsiteY82" fmla="*/ 860385 h 1667576"/>
                <a:gd name="connsiteX83" fmla="*/ 1878921 w 2152766"/>
                <a:gd name="connsiteY83" fmla="*/ 856110 h 1667576"/>
                <a:gd name="connsiteX84" fmla="*/ 1877021 w 2152766"/>
                <a:gd name="connsiteY84" fmla="*/ 849271 h 1667576"/>
                <a:gd name="connsiteX85" fmla="*/ 1877306 w 2152766"/>
                <a:gd name="connsiteY85" fmla="*/ 836638 h 1667576"/>
                <a:gd name="connsiteX86" fmla="*/ 1886805 w 2152766"/>
                <a:gd name="connsiteY86" fmla="*/ 832744 h 1667576"/>
                <a:gd name="connsiteX87" fmla="*/ 1890699 w 2152766"/>
                <a:gd name="connsiteY87" fmla="*/ 834928 h 1667576"/>
                <a:gd name="connsiteX88" fmla="*/ 445200 w 2152766"/>
                <a:gd name="connsiteY88" fmla="*/ 681431 h 1667576"/>
                <a:gd name="connsiteX89" fmla="*/ 454604 w 2152766"/>
                <a:gd name="connsiteY89" fmla="*/ 685230 h 1667576"/>
                <a:gd name="connsiteX90" fmla="*/ 455934 w 2152766"/>
                <a:gd name="connsiteY90" fmla="*/ 687320 h 1667576"/>
                <a:gd name="connsiteX91" fmla="*/ 453749 w 2152766"/>
                <a:gd name="connsiteY91" fmla="*/ 687890 h 1667576"/>
                <a:gd name="connsiteX92" fmla="*/ 444060 w 2152766"/>
                <a:gd name="connsiteY92" fmla="*/ 688650 h 1667576"/>
                <a:gd name="connsiteX93" fmla="*/ 445105 w 2152766"/>
                <a:gd name="connsiteY93" fmla="*/ 694539 h 1667576"/>
                <a:gd name="connsiteX94" fmla="*/ 441591 w 2152766"/>
                <a:gd name="connsiteY94" fmla="*/ 695204 h 1667576"/>
                <a:gd name="connsiteX95" fmla="*/ 436177 w 2152766"/>
                <a:gd name="connsiteY95" fmla="*/ 694539 h 1667576"/>
                <a:gd name="connsiteX96" fmla="*/ 431332 w 2152766"/>
                <a:gd name="connsiteY96" fmla="*/ 690454 h 1667576"/>
                <a:gd name="connsiteX97" fmla="*/ 430667 w 2152766"/>
                <a:gd name="connsiteY97" fmla="*/ 687225 h 1667576"/>
                <a:gd name="connsiteX98" fmla="*/ 430667 w 2152766"/>
                <a:gd name="connsiteY98" fmla="*/ 682760 h 1667576"/>
                <a:gd name="connsiteX99" fmla="*/ 431997 w 2152766"/>
                <a:gd name="connsiteY99" fmla="*/ 681811 h 1667576"/>
                <a:gd name="connsiteX100" fmla="*/ 437506 w 2152766"/>
                <a:gd name="connsiteY100" fmla="*/ 680576 h 1667576"/>
                <a:gd name="connsiteX101" fmla="*/ 445200 w 2152766"/>
                <a:gd name="connsiteY101" fmla="*/ 681431 h 1667576"/>
                <a:gd name="connsiteX102" fmla="*/ 898189 w 2152766"/>
                <a:gd name="connsiteY102" fmla="*/ 589864 h 1667576"/>
                <a:gd name="connsiteX103" fmla="*/ 898189 w 2152766"/>
                <a:gd name="connsiteY103" fmla="*/ 591289 h 1667576"/>
                <a:gd name="connsiteX104" fmla="*/ 901609 w 2152766"/>
                <a:gd name="connsiteY104" fmla="*/ 593189 h 1667576"/>
                <a:gd name="connsiteX105" fmla="*/ 905028 w 2152766"/>
                <a:gd name="connsiteY105" fmla="*/ 592714 h 1667576"/>
                <a:gd name="connsiteX106" fmla="*/ 905598 w 2152766"/>
                <a:gd name="connsiteY106" fmla="*/ 597083 h 1667576"/>
                <a:gd name="connsiteX107" fmla="*/ 904553 w 2152766"/>
                <a:gd name="connsiteY107" fmla="*/ 607056 h 1667576"/>
                <a:gd name="connsiteX108" fmla="*/ 887836 w 2152766"/>
                <a:gd name="connsiteY108" fmla="*/ 621114 h 1667576"/>
                <a:gd name="connsiteX109" fmla="*/ 881281 w 2152766"/>
                <a:gd name="connsiteY109" fmla="*/ 622634 h 1667576"/>
                <a:gd name="connsiteX110" fmla="*/ 882136 w 2152766"/>
                <a:gd name="connsiteY110" fmla="*/ 616935 h 1667576"/>
                <a:gd name="connsiteX111" fmla="*/ 884416 w 2152766"/>
                <a:gd name="connsiteY111" fmla="*/ 615035 h 1667576"/>
                <a:gd name="connsiteX112" fmla="*/ 886031 w 2152766"/>
                <a:gd name="connsiteY112" fmla="*/ 609241 h 1667576"/>
                <a:gd name="connsiteX113" fmla="*/ 885746 w 2152766"/>
                <a:gd name="connsiteY113" fmla="*/ 601072 h 1667576"/>
                <a:gd name="connsiteX114" fmla="*/ 891160 w 2152766"/>
                <a:gd name="connsiteY114" fmla="*/ 596513 h 1667576"/>
                <a:gd name="connsiteX115" fmla="*/ 889640 w 2152766"/>
                <a:gd name="connsiteY115" fmla="*/ 593568 h 1667576"/>
                <a:gd name="connsiteX116" fmla="*/ 890590 w 2152766"/>
                <a:gd name="connsiteY116" fmla="*/ 592239 h 1667576"/>
                <a:gd name="connsiteX117" fmla="*/ 896669 w 2152766"/>
                <a:gd name="connsiteY117" fmla="*/ 586919 h 1667576"/>
                <a:gd name="connsiteX118" fmla="*/ 899139 w 2152766"/>
                <a:gd name="connsiteY118" fmla="*/ 585590 h 1667576"/>
                <a:gd name="connsiteX119" fmla="*/ 898189 w 2152766"/>
                <a:gd name="connsiteY119" fmla="*/ 589864 h 1667576"/>
                <a:gd name="connsiteX120" fmla="*/ 38470 w 2152766"/>
                <a:gd name="connsiteY120" fmla="*/ 572197 h 1667576"/>
                <a:gd name="connsiteX121" fmla="*/ 43599 w 2152766"/>
                <a:gd name="connsiteY121" fmla="*/ 574096 h 1667576"/>
                <a:gd name="connsiteX122" fmla="*/ 44264 w 2152766"/>
                <a:gd name="connsiteY122" fmla="*/ 577041 h 1667576"/>
                <a:gd name="connsiteX123" fmla="*/ 43694 w 2152766"/>
                <a:gd name="connsiteY123" fmla="*/ 581885 h 1667576"/>
                <a:gd name="connsiteX124" fmla="*/ 38564 w 2152766"/>
                <a:gd name="connsiteY124" fmla="*/ 584545 h 1667576"/>
                <a:gd name="connsiteX125" fmla="*/ 34860 w 2152766"/>
                <a:gd name="connsiteY125" fmla="*/ 583215 h 1667576"/>
                <a:gd name="connsiteX126" fmla="*/ 34860 w 2152766"/>
                <a:gd name="connsiteY126" fmla="*/ 579036 h 1667576"/>
                <a:gd name="connsiteX127" fmla="*/ 32675 w 2152766"/>
                <a:gd name="connsiteY127" fmla="*/ 576946 h 1667576"/>
                <a:gd name="connsiteX128" fmla="*/ 34100 w 2152766"/>
                <a:gd name="connsiteY128" fmla="*/ 574476 h 1667576"/>
                <a:gd name="connsiteX129" fmla="*/ 38470 w 2152766"/>
                <a:gd name="connsiteY129" fmla="*/ 572197 h 1667576"/>
                <a:gd name="connsiteX130" fmla="*/ 52337 w 2152766"/>
                <a:gd name="connsiteY130" fmla="*/ 524039 h 1667576"/>
                <a:gd name="connsiteX131" fmla="*/ 54522 w 2152766"/>
                <a:gd name="connsiteY131" fmla="*/ 524514 h 1667576"/>
                <a:gd name="connsiteX132" fmla="*/ 55567 w 2152766"/>
                <a:gd name="connsiteY132" fmla="*/ 538951 h 1667576"/>
                <a:gd name="connsiteX133" fmla="*/ 58512 w 2152766"/>
                <a:gd name="connsiteY133" fmla="*/ 543796 h 1667576"/>
                <a:gd name="connsiteX134" fmla="*/ 55567 w 2152766"/>
                <a:gd name="connsiteY134" fmla="*/ 554149 h 1667576"/>
                <a:gd name="connsiteX135" fmla="*/ 56707 w 2152766"/>
                <a:gd name="connsiteY135" fmla="*/ 555859 h 1667576"/>
                <a:gd name="connsiteX136" fmla="*/ 59366 w 2152766"/>
                <a:gd name="connsiteY136" fmla="*/ 554624 h 1667576"/>
                <a:gd name="connsiteX137" fmla="*/ 61361 w 2152766"/>
                <a:gd name="connsiteY137" fmla="*/ 556809 h 1667576"/>
                <a:gd name="connsiteX138" fmla="*/ 59366 w 2152766"/>
                <a:gd name="connsiteY138" fmla="*/ 561843 h 1667576"/>
                <a:gd name="connsiteX139" fmla="*/ 51578 w 2152766"/>
                <a:gd name="connsiteY139" fmla="*/ 564788 h 1667576"/>
                <a:gd name="connsiteX140" fmla="*/ 50723 w 2152766"/>
                <a:gd name="connsiteY140" fmla="*/ 567637 h 1667576"/>
                <a:gd name="connsiteX141" fmla="*/ 47683 w 2152766"/>
                <a:gd name="connsiteY141" fmla="*/ 569347 h 1667576"/>
                <a:gd name="connsiteX142" fmla="*/ 46828 w 2152766"/>
                <a:gd name="connsiteY142" fmla="*/ 565833 h 1667576"/>
                <a:gd name="connsiteX143" fmla="*/ 44833 w 2152766"/>
                <a:gd name="connsiteY143" fmla="*/ 565073 h 1667576"/>
                <a:gd name="connsiteX144" fmla="*/ 44833 w 2152766"/>
                <a:gd name="connsiteY144" fmla="*/ 562128 h 1667576"/>
                <a:gd name="connsiteX145" fmla="*/ 49393 w 2152766"/>
                <a:gd name="connsiteY145" fmla="*/ 555479 h 1667576"/>
                <a:gd name="connsiteX146" fmla="*/ 43789 w 2152766"/>
                <a:gd name="connsiteY146" fmla="*/ 552914 h 1667576"/>
                <a:gd name="connsiteX147" fmla="*/ 44833 w 2152766"/>
                <a:gd name="connsiteY147" fmla="*/ 551110 h 1667576"/>
                <a:gd name="connsiteX148" fmla="*/ 41984 w 2152766"/>
                <a:gd name="connsiteY148" fmla="*/ 546930 h 1667576"/>
                <a:gd name="connsiteX149" fmla="*/ 44264 w 2152766"/>
                <a:gd name="connsiteY149" fmla="*/ 542181 h 1667576"/>
                <a:gd name="connsiteX150" fmla="*/ 50153 w 2152766"/>
                <a:gd name="connsiteY150" fmla="*/ 538382 h 1667576"/>
                <a:gd name="connsiteX151" fmla="*/ 49108 w 2152766"/>
                <a:gd name="connsiteY151" fmla="*/ 530498 h 1667576"/>
                <a:gd name="connsiteX152" fmla="*/ 50723 w 2152766"/>
                <a:gd name="connsiteY152" fmla="*/ 524893 h 1667576"/>
                <a:gd name="connsiteX153" fmla="*/ 52337 w 2152766"/>
                <a:gd name="connsiteY153" fmla="*/ 524039 h 1667576"/>
                <a:gd name="connsiteX154" fmla="*/ 326373 w 2152766"/>
                <a:gd name="connsiteY154" fmla="*/ 524704 h 1667576"/>
                <a:gd name="connsiteX155" fmla="*/ 328937 w 2152766"/>
                <a:gd name="connsiteY155" fmla="*/ 527458 h 1667576"/>
                <a:gd name="connsiteX156" fmla="*/ 328652 w 2152766"/>
                <a:gd name="connsiteY156" fmla="*/ 540851 h 1667576"/>
                <a:gd name="connsiteX157" fmla="*/ 332262 w 2152766"/>
                <a:gd name="connsiteY157" fmla="*/ 552439 h 1667576"/>
                <a:gd name="connsiteX158" fmla="*/ 332167 w 2152766"/>
                <a:gd name="connsiteY158" fmla="*/ 557949 h 1667576"/>
                <a:gd name="connsiteX159" fmla="*/ 333971 w 2152766"/>
                <a:gd name="connsiteY159" fmla="*/ 557189 h 1667576"/>
                <a:gd name="connsiteX160" fmla="*/ 335871 w 2152766"/>
                <a:gd name="connsiteY160" fmla="*/ 550540 h 1667576"/>
                <a:gd name="connsiteX161" fmla="*/ 334256 w 2152766"/>
                <a:gd name="connsiteY161" fmla="*/ 529643 h 1667576"/>
                <a:gd name="connsiteX162" fmla="*/ 343375 w 2152766"/>
                <a:gd name="connsiteY162" fmla="*/ 524514 h 1667576"/>
                <a:gd name="connsiteX163" fmla="*/ 345180 w 2152766"/>
                <a:gd name="connsiteY163" fmla="*/ 524609 h 1667576"/>
                <a:gd name="connsiteX164" fmla="*/ 347554 w 2152766"/>
                <a:gd name="connsiteY164" fmla="*/ 528028 h 1667576"/>
                <a:gd name="connsiteX165" fmla="*/ 347649 w 2152766"/>
                <a:gd name="connsiteY165" fmla="*/ 530878 h 1667576"/>
                <a:gd name="connsiteX166" fmla="*/ 350689 w 2152766"/>
                <a:gd name="connsiteY166" fmla="*/ 531922 h 1667576"/>
                <a:gd name="connsiteX167" fmla="*/ 351259 w 2152766"/>
                <a:gd name="connsiteY167" fmla="*/ 535912 h 1667576"/>
                <a:gd name="connsiteX168" fmla="*/ 348409 w 2152766"/>
                <a:gd name="connsiteY168" fmla="*/ 541136 h 1667576"/>
                <a:gd name="connsiteX169" fmla="*/ 350974 w 2152766"/>
                <a:gd name="connsiteY169" fmla="*/ 548545 h 1667576"/>
                <a:gd name="connsiteX170" fmla="*/ 346414 w 2152766"/>
                <a:gd name="connsiteY170" fmla="*/ 553579 h 1667576"/>
                <a:gd name="connsiteX171" fmla="*/ 349359 w 2152766"/>
                <a:gd name="connsiteY171" fmla="*/ 558804 h 1667576"/>
                <a:gd name="connsiteX172" fmla="*/ 352589 w 2152766"/>
                <a:gd name="connsiteY172" fmla="*/ 560893 h 1667576"/>
                <a:gd name="connsiteX173" fmla="*/ 352684 w 2152766"/>
                <a:gd name="connsiteY173" fmla="*/ 568112 h 1667576"/>
                <a:gd name="connsiteX174" fmla="*/ 354299 w 2152766"/>
                <a:gd name="connsiteY174" fmla="*/ 569632 h 1667576"/>
                <a:gd name="connsiteX175" fmla="*/ 355628 w 2152766"/>
                <a:gd name="connsiteY175" fmla="*/ 568302 h 1667576"/>
                <a:gd name="connsiteX176" fmla="*/ 357718 w 2152766"/>
                <a:gd name="connsiteY176" fmla="*/ 560703 h 1667576"/>
                <a:gd name="connsiteX177" fmla="*/ 356958 w 2152766"/>
                <a:gd name="connsiteY177" fmla="*/ 557094 h 1667576"/>
                <a:gd name="connsiteX178" fmla="*/ 360473 w 2152766"/>
                <a:gd name="connsiteY178" fmla="*/ 559468 h 1667576"/>
                <a:gd name="connsiteX179" fmla="*/ 366552 w 2152766"/>
                <a:gd name="connsiteY179" fmla="*/ 557759 h 1667576"/>
                <a:gd name="connsiteX180" fmla="*/ 368166 w 2152766"/>
                <a:gd name="connsiteY180" fmla="*/ 562983 h 1667576"/>
                <a:gd name="connsiteX181" fmla="*/ 371111 w 2152766"/>
                <a:gd name="connsiteY181" fmla="*/ 565453 h 1667576"/>
                <a:gd name="connsiteX182" fmla="*/ 371396 w 2152766"/>
                <a:gd name="connsiteY182" fmla="*/ 567162 h 1667576"/>
                <a:gd name="connsiteX183" fmla="*/ 366836 w 2152766"/>
                <a:gd name="connsiteY183" fmla="*/ 572767 h 1667576"/>
                <a:gd name="connsiteX184" fmla="*/ 366742 w 2152766"/>
                <a:gd name="connsiteY184" fmla="*/ 575901 h 1667576"/>
                <a:gd name="connsiteX185" fmla="*/ 370826 w 2152766"/>
                <a:gd name="connsiteY185" fmla="*/ 572482 h 1667576"/>
                <a:gd name="connsiteX186" fmla="*/ 374625 w 2152766"/>
                <a:gd name="connsiteY186" fmla="*/ 572577 h 1667576"/>
                <a:gd name="connsiteX187" fmla="*/ 378995 w 2152766"/>
                <a:gd name="connsiteY187" fmla="*/ 565548 h 1667576"/>
                <a:gd name="connsiteX188" fmla="*/ 385074 w 2152766"/>
                <a:gd name="connsiteY188" fmla="*/ 564408 h 1667576"/>
                <a:gd name="connsiteX189" fmla="*/ 380610 w 2152766"/>
                <a:gd name="connsiteY189" fmla="*/ 578466 h 1667576"/>
                <a:gd name="connsiteX190" fmla="*/ 376145 w 2152766"/>
                <a:gd name="connsiteY190" fmla="*/ 582835 h 1667576"/>
                <a:gd name="connsiteX191" fmla="*/ 374910 w 2152766"/>
                <a:gd name="connsiteY191" fmla="*/ 590909 h 1667576"/>
                <a:gd name="connsiteX192" fmla="*/ 383649 w 2152766"/>
                <a:gd name="connsiteY192" fmla="*/ 581600 h 1667576"/>
                <a:gd name="connsiteX193" fmla="*/ 385454 w 2152766"/>
                <a:gd name="connsiteY193" fmla="*/ 586539 h 1667576"/>
                <a:gd name="connsiteX194" fmla="*/ 389823 w 2152766"/>
                <a:gd name="connsiteY194" fmla="*/ 590054 h 1667576"/>
                <a:gd name="connsiteX195" fmla="*/ 393433 w 2152766"/>
                <a:gd name="connsiteY195" fmla="*/ 598508 h 1667576"/>
                <a:gd name="connsiteX196" fmla="*/ 393053 w 2152766"/>
                <a:gd name="connsiteY196" fmla="*/ 604397 h 1667576"/>
                <a:gd name="connsiteX197" fmla="*/ 395807 w 2152766"/>
                <a:gd name="connsiteY197" fmla="*/ 607152 h 1667576"/>
                <a:gd name="connsiteX198" fmla="*/ 396757 w 2152766"/>
                <a:gd name="connsiteY198" fmla="*/ 614940 h 1667576"/>
                <a:gd name="connsiteX199" fmla="*/ 396662 w 2152766"/>
                <a:gd name="connsiteY199" fmla="*/ 618645 h 1667576"/>
                <a:gd name="connsiteX200" fmla="*/ 392578 w 2152766"/>
                <a:gd name="connsiteY200" fmla="*/ 625294 h 1667576"/>
                <a:gd name="connsiteX201" fmla="*/ 388779 w 2152766"/>
                <a:gd name="connsiteY201" fmla="*/ 621969 h 1667576"/>
                <a:gd name="connsiteX202" fmla="*/ 384124 w 2152766"/>
                <a:gd name="connsiteY202" fmla="*/ 623774 h 1667576"/>
                <a:gd name="connsiteX203" fmla="*/ 368641 w 2152766"/>
                <a:gd name="connsiteY203" fmla="*/ 617885 h 1667576"/>
                <a:gd name="connsiteX204" fmla="*/ 351259 w 2152766"/>
                <a:gd name="connsiteY204" fmla="*/ 619975 h 1667576"/>
                <a:gd name="connsiteX205" fmla="*/ 337581 w 2152766"/>
                <a:gd name="connsiteY205" fmla="*/ 619595 h 1667576"/>
                <a:gd name="connsiteX206" fmla="*/ 328842 w 2152766"/>
                <a:gd name="connsiteY206" fmla="*/ 614940 h 1667576"/>
                <a:gd name="connsiteX207" fmla="*/ 317349 w 2152766"/>
                <a:gd name="connsiteY207" fmla="*/ 613326 h 1667576"/>
                <a:gd name="connsiteX208" fmla="*/ 315354 w 2152766"/>
                <a:gd name="connsiteY208" fmla="*/ 608861 h 1667576"/>
                <a:gd name="connsiteX209" fmla="*/ 310605 w 2152766"/>
                <a:gd name="connsiteY209" fmla="*/ 607341 h 1667576"/>
                <a:gd name="connsiteX210" fmla="*/ 306520 w 2152766"/>
                <a:gd name="connsiteY210" fmla="*/ 610476 h 1667576"/>
                <a:gd name="connsiteX211" fmla="*/ 301201 w 2152766"/>
                <a:gd name="connsiteY211" fmla="*/ 609811 h 1667576"/>
                <a:gd name="connsiteX212" fmla="*/ 298732 w 2152766"/>
                <a:gd name="connsiteY212" fmla="*/ 608101 h 1667576"/>
                <a:gd name="connsiteX213" fmla="*/ 296927 w 2152766"/>
                <a:gd name="connsiteY213" fmla="*/ 601547 h 1667576"/>
                <a:gd name="connsiteX214" fmla="*/ 287048 w 2152766"/>
                <a:gd name="connsiteY214" fmla="*/ 600312 h 1667576"/>
                <a:gd name="connsiteX215" fmla="*/ 280494 w 2152766"/>
                <a:gd name="connsiteY215" fmla="*/ 596133 h 1667576"/>
                <a:gd name="connsiteX216" fmla="*/ 277930 w 2152766"/>
                <a:gd name="connsiteY216" fmla="*/ 590719 h 1667576"/>
                <a:gd name="connsiteX217" fmla="*/ 270901 w 2152766"/>
                <a:gd name="connsiteY217" fmla="*/ 589579 h 1667576"/>
                <a:gd name="connsiteX218" fmla="*/ 263112 w 2152766"/>
                <a:gd name="connsiteY218" fmla="*/ 585970 h 1667576"/>
                <a:gd name="connsiteX219" fmla="*/ 259882 w 2152766"/>
                <a:gd name="connsiteY219" fmla="*/ 574856 h 1667576"/>
                <a:gd name="connsiteX220" fmla="*/ 253803 w 2152766"/>
                <a:gd name="connsiteY220" fmla="*/ 568682 h 1667576"/>
                <a:gd name="connsiteX221" fmla="*/ 251428 w 2152766"/>
                <a:gd name="connsiteY221" fmla="*/ 558614 h 1667576"/>
                <a:gd name="connsiteX222" fmla="*/ 252853 w 2152766"/>
                <a:gd name="connsiteY222" fmla="*/ 555004 h 1667576"/>
                <a:gd name="connsiteX223" fmla="*/ 258173 w 2152766"/>
                <a:gd name="connsiteY223" fmla="*/ 550255 h 1667576"/>
                <a:gd name="connsiteX224" fmla="*/ 262637 w 2152766"/>
                <a:gd name="connsiteY224" fmla="*/ 547975 h 1667576"/>
                <a:gd name="connsiteX225" fmla="*/ 266816 w 2152766"/>
                <a:gd name="connsiteY225" fmla="*/ 548450 h 1667576"/>
                <a:gd name="connsiteX226" fmla="*/ 268621 w 2152766"/>
                <a:gd name="connsiteY226" fmla="*/ 550255 h 1667576"/>
                <a:gd name="connsiteX227" fmla="*/ 271756 w 2152766"/>
                <a:gd name="connsiteY227" fmla="*/ 552819 h 1667576"/>
                <a:gd name="connsiteX228" fmla="*/ 275270 w 2152766"/>
                <a:gd name="connsiteY228" fmla="*/ 551300 h 1667576"/>
                <a:gd name="connsiteX229" fmla="*/ 275745 w 2152766"/>
                <a:gd name="connsiteY229" fmla="*/ 557759 h 1667576"/>
                <a:gd name="connsiteX230" fmla="*/ 278689 w 2152766"/>
                <a:gd name="connsiteY230" fmla="*/ 560513 h 1667576"/>
                <a:gd name="connsiteX231" fmla="*/ 279544 w 2152766"/>
                <a:gd name="connsiteY231" fmla="*/ 566307 h 1667576"/>
                <a:gd name="connsiteX232" fmla="*/ 281539 w 2152766"/>
                <a:gd name="connsiteY232" fmla="*/ 566307 h 1667576"/>
                <a:gd name="connsiteX233" fmla="*/ 282299 w 2152766"/>
                <a:gd name="connsiteY233" fmla="*/ 563078 h 1667576"/>
                <a:gd name="connsiteX234" fmla="*/ 278310 w 2152766"/>
                <a:gd name="connsiteY234" fmla="*/ 550920 h 1667576"/>
                <a:gd name="connsiteX235" fmla="*/ 273370 w 2152766"/>
                <a:gd name="connsiteY235" fmla="*/ 544556 h 1667576"/>
                <a:gd name="connsiteX236" fmla="*/ 277455 w 2152766"/>
                <a:gd name="connsiteY236" fmla="*/ 539331 h 1667576"/>
                <a:gd name="connsiteX237" fmla="*/ 286193 w 2152766"/>
                <a:gd name="connsiteY237" fmla="*/ 535532 h 1667576"/>
                <a:gd name="connsiteX238" fmla="*/ 288758 w 2152766"/>
                <a:gd name="connsiteY238" fmla="*/ 538666 h 1667576"/>
                <a:gd name="connsiteX239" fmla="*/ 290943 w 2152766"/>
                <a:gd name="connsiteY239" fmla="*/ 547975 h 1667576"/>
                <a:gd name="connsiteX240" fmla="*/ 292558 w 2152766"/>
                <a:gd name="connsiteY240" fmla="*/ 548830 h 1667576"/>
                <a:gd name="connsiteX241" fmla="*/ 297402 w 2152766"/>
                <a:gd name="connsiteY241" fmla="*/ 543986 h 1667576"/>
                <a:gd name="connsiteX242" fmla="*/ 293317 w 2152766"/>
                <a:gd name="connsiteY242" fmla="*/ 536292 h 1667576"/>
                <a:gd name="connsiteX243" fmla="*/ 294742 w 2152766"/>
                <a:gd name="connsiteY243" fmla="*/ 531068 h 1667576"/>
                <a:gd name="connsiteX244" fmla="*/ 303481 w 2152766"/>
                <a:gd name="connsiteY244" fmla="*/ 529738 h 1667576"/>
                <a:gd name="connsiteX245" fmla="*/ 302626 w 2152766"/>
                <a:gd name="connsiteY245" fmla="*/ 542086 h 1667576"/>
                <a:gd name="connsiteX246" fmla="*/ 305001 w 2152766"/>
                <a:gd name="connsiteY246" fmla="*/ 551110 h 1667576"/>
                <a:gd name="connsiteX247" fmla="*/ 304526 w 2152766"/>
                <a:gd name="connsiteY247" fmla="*/ 541516 h 1667576"/>
                <a:gd name="connsiteX248" fmla="*/ 306710 w 2152766"/>
                <a:gd name="connsiteY248" fmla="*/ 529833 h 1667576"/>
                <a:gd name="connsiteX249" fmla="*/ 312219 w 2152766"/>
                <a:gd name="connsiteY249" fmla="*/ 527648 h 1667576"/>
                <a:gd name="connsiteX250" fmla="*/ 315544 w 2152766"/>
                <a:gd name="connsiteY250" fmla="*/ 532492 h 1667576"/>
                <a:gd name="connsiteX251" fmla="*/ 317159 w 2152766"/>
                <a:gd name="connsiteY251" fmla="*/ 537717 h 1667576"/>
                <a:gd name="connsiteX252" fmla="*/ 316969 w 2152766"/>
                <a:gd name="connsiteY252" fmla="*/ 545505 h 1667576"/>
                <a:gd name="connsiteX253" fmla="*/ 319438 w 2152766"/>
                <a:gd name="connsiteY253" fmla="*/ 549590 h 1667576"/>
                <a:gd name="connsiteX254" fmla="*/ 320388 w 2152766"/>
                <a:gd name="connsiteY254" fmla="*/ 542466 h 1667576"/>
                <a:gd name="connsiteX255" fmla="*/ 318773 w 2152766"/>
                <a:gd name="connsiteY255" fmla="*/ 525748 h 1667576"/>
                <a:gd name="connsiteX256" fmla="*/ 326373 w 2152766"/>
                <a:gd name="connsiteY256" fmla="*/ 524704 h 1667576"/>
                <a:gd name="connsiteX257" fmla="*/ 121867 w 2152766"/>
                <a:gd name="connsiteY257" fmla="*/ 537147 h 1667576"/>
                <a:gd name="connsiteX258" fmla="*/ 127472 w 2152766"/>
                <a:gd name="connsiteY258" fmla="*/ 542181 h 1667576"/>
                <a:gd name="connsiteX259" fmla="*/ 128991 w 2152766"/>
                <a:gd name="connsiteY259" fmla="*/ 545505 h 1667576"/>
                <a:gd name="connsiteX260" fmla="*/ 132221 w 2152766"/>
                <a:gd name="connsiteY260" fmla="*/ 546360 h 1667576"/>
                <a:gd name="connsiteX261" fmla="*/ 133931 w 2152766"/>
                <a:gd name="connsiteY261" fmla="*/ 548735 h 1667576"/>
                <a:gd name="connsiteX262" fmla="*/ 135545 w 2152766"/>
                <a:gd name="connsiteY262" fmla="*/ 553294 h 1667576"/>
                <a:gd name="connsiteX263" fmla="*/ 134880 w 2152766"/>
                <a:gd name="connsiteY263" fmla="*/ 560038 h 1667576"/>
                <a:gd name="connsiteX264" fmla="*/ 128991 w 2152766"/>
                <a:gd name="connsiteY264" fmla="*/ 574191 h 1667576"/>
                <a:gd name="connsiteX265" fmla="*/ 127376 w 2152766"/>
                <a:gd name="connsiteY265" fmla="*/ 587014 h 1667576"/>
                <a:gd name="connsiteX266" fmla="*/ 123102 w 2152766"/>
                <a:gd name="connsiteY266" fmla="*/ 598033 h 1667576"/>
                <a:gd name="connsiteX267" fmla="*/ 116168 w 2152766"/>
                <a:gd name="connsiteY267" fmla="*/ 608386 h 1667576"/>
                <a:gd name="connsiteX268" fmla="*/ 111229 w 2152766"/>
                <a:gd name="connsiteY268" fmla="*/ 610286 h 1667576"/>
                <a:gd name="connsiteX269" fmla="*/ 109614 w 2152766"/>
                <a:gd name="connsiteY269" fmla="*/ 602117 h 1667576"/>
                <a:gd name="connsiteX270" fmla="*/ 105815 w 2152766"/>
                <a:gd name="connsiteY270" fmla="*/ 596608 h 1667576"/>
                <a:gd name="connsiteX271" fmla="*/ 105435 w 2152766"/>
                <a:gd name="connsiteY271" fmla="*/ 587204 h 1667576"/>
                <a:gd name="connsiteX272" fmla="*/ 110089 w 2152766"/>
                <a:gd name="connsiteY272" fmla="*/ 555574 h 1667576"/>
                <a:gd name="connsiteX273" fmla="*/ 109329 w 2152766"/>
                <a:gd name="connsiteY273" fmla="*/ 545316 h 1667576"/>
                <a:gd name="connsiteX274" fmla="*/ 106859 w 2152766"/>
                <a:gd name="connsiteY274" fmla="*/ 542371 h 1667576"/>
                <a:gd name="connsiteX275" fmla="*/ 106954 w 2152766"/>
                <a:gd name="connsiteY275" fmla="*/ 539806 h 1667576"/>
                <a:gd name="connsiteX276" fmla="*/ 112464 w 2152766"/>
                <a:gd name="connsiteY276" fmla="*/ 538287 h 1667576"/>
                <a:gd name="connsiteX277" fmla="*/ 113509 w 2152766"/>
                <a:gd name="connsiteY277" fmla="*/ 531827 h 1667576"/>
                <a:gd name="connsiteX278" fmla="*/ 110849 w 2152766"/>
                <a:gd name="connsiteY278" fmla="*/ 526223 h 1667576"/>
                <a:gd name="connsiteX279" fmla="*/ 112464 w 2152766"/>
                <a:gd name="connsiteY279" fmla="*/ 523184 h 1667576"/>
                <a:gd name="connsiteX280" fmla="*/ 114268 w 2152766"/>
                <a:gd name="connsiteY280" fmla="*/ 523944 h 1667576"/>
                <a:gd name="connsiteX281" fmla="*/ 117213 w 2152766"/>
                <a:gd name="connsiteY281" fmla="*/ 531543 h 1667576"/>
                <a:gd name="connsiteX282" fmla="*/ 121867 w 2152766"/>
                <a:gd name="connsiteY282" fmla="*/ 537147 h 1667576"/>
                <a:gd name="connsiteX283" fmla="*/ 1182958 w 2152766"/>
                <a:gd name="connsiteY283" fmla="*/ 488039 h 1667576"/>
                <a:gd name="connsiteX284" fmla="*/ 1186282 w 2152766"/>
                <a:gd name="connsiteY284" fmla="*/ 491173 h 1667576"/>
                <a:gd name="connsiteX285" fmla="*/ 1177449 w 2152766"/>
                <a:gd name="connsiteY285" fmla="*/ 496018 h 1667576"/>
                <a:gd name="connsiteX286" fmla="*/ 1177923 w 2152766"/>
                <a:gd name="connsiteY286" fmla="*/ 499817 h 1667576"/>
                <a:gd name="connsiteX287" fmla="*/ 1178398 w 2152766"/>
                <a:gd name="connsiteY287" fmla="*/ 504851 h 1667576"/>
                <a:gd name="connsiteX288" fmla="*/ 1177353 w 2152766"/>
                <a:gd name="connsiteY288" fmla="*/ 506656 h 1667576"/>
                <a:gd name="connsiteX289" fmla="*/ 1170134 w 2152766"/>
                <a:gd name="connsiteY289" fmla="*/ 509886 h 1667576"/>
                <a:gd name="connsiteX290" fmla="*/ 1169090 w 2152766"/>
                <a:gd name="connsiteY290" fmla="*/ 505421 h 1667576"/>
                <a:gd name="connsiteX291" fmla="*/ 1171179 w 2152766"/>
                <a:gd name="connsiteY291" fmla="*/ 497442 h 1667576"/>
                <a:gd name="connsiteX292" fmla="*/ 1174694 w 2152766"/>
                <a:gd name="connsiteY292" fmla="*/ 492598 h 1667576"/>
                <a:gd name="connsiteX293" fmla="*/ 1177923 w 2152766"/>
                <a:gd name="connsiteY293" fmla="*/ 490129 h 1667576"/>
                <a:gd name="connsiteX294" fmla="*/ 1182958 w 2152766"/>
                <a:gd name="connsiteY294" fmla="*/ 488039 h 1667576"/>
                <a:gd name="connsiteX295" fmla="*/ 279164 w 2152766"/>
                <a:gd name="connsiteY295" fmla="*/ 454604 h 1667576"/>
                <a:gd name="connsiteX296" fmla="*/ 277265 w 2152766"/>
                <a:gd name="connsiteY296" fmla="*/ 455934 h 1667576"/>
                <a:gd name="connsiteX297" fmla="*/ 276790 w 2152766"/>
                <a:gd name="connsiteY297" fmla="*/ 454604 h 1667576"/>
                <a:gd name="connsiteX298" fmla="*/ 279164 w 2152766"/>
                <a:gd name="connsiteY298" fmla="*/ 454604 h 1667576"/>
                <a:gd name="connsiteX299" fmla="*/ 469612 w 2152766"/>
                <a:gd name="connsiteY299" fmla="*/ 411670 h 1667576"/>
                <a:gd name="connsiteX300" fmla="*/ 465717 w 2152766"/>
                <a:gd name="connsiteY300" fmla="*/ 410530 h 1667576"/>
                <a:gd name="connsiteX301" fmla="*/ 471321 w 2152766"/>
                <a:gd name="connsiteY301" fmla="*/ 408725 h 1667576"/>
                <a:gd name="connsiteX302" fmla="*/ 469517 w 2152766"/>
                <a:gd name="connsiteY302" fmla="*/ 405116 h 1667576"/>
                <a:gd name="connsiteX303" fmla="*/ 473126 w 2152766"/>
                <a:gd name="connsiteY303" fmla="*/ 403311 h 1667576"/>
                <a:gd name="connsiteX304" fmla="*/ 474361 w 2152766"/>
                <a:gd name="connsiteY304" fmla="*/ 400272 h 1667576"/>
                <a:gd name="connsiteX305" fmla="*/ 480345 w 2152766"/>
                <a:gd name="connsiteY305" fmla="*/ 397897 h 1667576"/>
                <a:gd name="connsiteX306" fmla="*/ 484144 w 2152766"/>
                <a:gd name="connsiteY306" fmla="*/ 400557 h 1667576"/>
                <a:gd name="connsiteX307" fmla="*/ 485379 w 2152766"/>
                <a:gd name="connsiteY307" fmla="*/ 404451 h 1667576"/>
                <a:gd name="connsiteX308" fmla="*/ 469612 w 2152766"/>
                <a:gd name="connsiteY308" fmla="*/ 411670 h 1667576"/>
                <a:gd name="connsiteX309" fmla="*/ 499627 w 2152766"/>
                <a:gd name="connsiteY309" fmla="*/ 373960 h 1667576"/>
                <a:gd name="connsiteX310" fmla="*/ 498867 w 2152766"/>
                <a:gd name="connsiteY310" fmla="*/ 376620 h 1667576"/>
                <a:gd name="connsiteX311" fmla="*/ 500482 w 2152766"/>
                <a:gd name="connsiteY311" fmla="*/ 378900 h 1667576"/>
                <a:gd name="connsiteX312" fmla="*/ 505231 w 2152766"/>
                <a:gd name="connsiteY312" fmla="*/ 381179 h 1667576"/>
                <a:gd name="connsiteX313" fmla="*/ 517295 w 2152766"/>
                <a:gd name="connsiteY313" fmla="*/ 374910 h 1667576"/>
                <a:gd name="connsiteX314" fmla="*/ 513305 w 2152766"/>
                <a:gd name="connsiteY314" fmla="*/ 383554 h 1667576"/>
                <a:gd name="connsiteX315" fmla="*/ 515300 w 2152766"/>
                <a:gd name="connsiteY315" fmla="*/ 388968 h 1667576"/>
                <a:gd name="connsiteX316" fmla="*/ 514445 w 2152766"/>
                <a:gd name="connsiteY316" fmla="*/ 392293 h 1667576"/>
                <a:gd name="connsiteX317" fmla="*/ 516725 w 2152766"/>
                <a:gd name="connsiteY317" fmla="*/ 395142 h 1667576"/>
                <a:gd name="connsiteX318" fmla="*/ 521569 w 2152766"/>
                <a:gd name="connsiteY318" fmla="*/ 394762 h 1667576"/>
                <a:gd name="connsiteX319" fmla="*/ 521949 w 2152766"/>
                <a:gd name="connsiteY319" fmla="*/ 396377 h 1667576"/>
                <a:gd name="connsiteX320" fmla="*/ 519574 w 2152766"/>
                <a:gd name="connsiteY320" fmla="*/ 399227 h 1667576"/>
                <a:gd name="connsiteX321" fmla="*/ 522519 w 2152766"/>
                <a:gd name="connsiteY321" fmla="*/ 401411 h 1667576"/>
                <a:gd name="connsiteX322" fmla="*/ 516820 w 2152766"/>
                <a:gd name="connsiteY322" fmla="*/ 408251 h 1667576"/>
                <a:gd name="connsiteX323" fmla="*/ 516440 w 2152766"/>
                <a:gd name="connsiteY323" fmla="*/ 418224 h 1667576"/>
                <a:gd name="connsiteX324" fmla="*/ 510456 w 2152766"/>
                <a:gd name="connsiteY324" fmla="*/ 420599 h 1667576"/>
                <a:gd name="connsiteX325" fmla="*/ 515015 w 2152766"/>
                <a:gd name="connsiteY325" fmla="*/ 422308 h 1667576"/>
                <a:gd name="connsiteX326" fmla="*/ 513400 w 2152766"/>
                <a:gd name="connsiteY326" fmla="*/ 429812 h 1667576"/>
                <a:gd name="connsiteX327" fmla="*/ 510835 w 2152766"/>
                <a:gd name="connsiteY327" fmla="*/ 428768 h 1667576"/>
                <a:gd name="connsiteX328" fmla="*/ 510076 w 2152766"/>
                <a:gd name="connsiteY328" fmla="*/ 430002 h 1667576"/>
                <a:gd name="connsiteX329" fmla="*/ 510456 w 2152766"/>
                <a:gd name="connsiteY329" fmla="*/ 431997 h 1667576"/>
                <a:gd name="connsiteX330" fmla="*/ 514445 w 2152766"/>
                <a:gd name="connsiteY330" fmla="*/ 434942 h 1667576"/>
                <a:gd name="connsiteX331" fmla="*/ 514445 w 2152766"/>
                <a:gd name="connsiteY331" fmla="*/ 436746 h 1667576"/>
                <a:gd name="connsiteX332" fmla="*/ 510835 w 2152766"/>
                <a:gd name="connsiteY332" fmla="*/ 435132 h 1667576"/>
                <a:gd name="connsiteX333" fmla="*/ 509791 w 2152766"/>
                <a:gd name="connsiteY333" fmla="*/ 441686 h 1667576"/>
                <a:gd name="connsiteX334" fmla="*/ 512545 w 2152766"/>
                <a:gd name="connsiteY334" fmla="*/ 447005 h 1667576"/>
                <a:gd name="connsiteX335" fmla="*/ 516440 w 2152766"/>
                <a:gd name="connsiteY335" fmla="*/ 449190 h 1667576"/>
                <a:gd name="connsiteX336" fmla="*/ 523469 w 2152766"/>
                <a:gd name="connsiteY336" fmla="*/ 449854 h 1667576"/>
                <a:gd name="connsiteX337" fmla="*/ 530403 w 2152766"/>
                <a:gd name="connsiteY337" fmla="*/ 455174 h 1667576"/>
                <a:gd name="connsiteX338" fmla="*/ 533062 w 2152766"/>
                <a:gd name="connsiteY338" fmla="*/ 464672 h 1667576"/>
                <a:gd name="connsiteX339" fmla="*/ 528503 w 2152766"/>
                <a:gd name="connsiteY339" fmla="*/ 461158 h 1667576"/>
                <a:gd name="connsiteX340" fmla="*/ 526698 w 2152766"/>
                <a:gd name="connsiteY340" fmla="*/ 465052 h 1667576"/>
                <a:gd name="connsiteX341" fmla="*/ 531733 w 2152766"/>
                <a:gd name="connsiteY341" fmla="*/ 478160 h 1667576"/>
                <a:gd name="connsiteX342" fmla="*/ 531637 w 2152766"/>
                <a:gd name="connsiteY342" fmla="*/ 488229 h 1667576"/>
                <a:gd name="connsiteX343" fmla="*/ 533157 w 2152766"/>
                <a:gd name="connsiteY343" fmla="*/ 493548 h 1667576"/>
                <a:gd name="connsiteX344" fmla="*/ 529833 w 2152766"/>
                <a:gd name="connsiteY344" fmla="*/ 498487 h 1667576"/>
                <a:gd name="connsiteX345" fmla="*/ 522139 w 2152766"/>
                <a:gd name="connsiteY345" fmla="*/ 503522 h 1667576"/>
                <a:gd name="connsiteX346" fmla="*/ 517010 w 2152766"/>
                <a:gd name="connsiteY346" fmla="*/ 511690 h 1667576"/>
                <a:gd name="connsiteX347" fmla="*/ 512261 w 2152766"/>
                <a:gd name="connsiteY347" fmla="*/ 512545 h 1667576"/>
                <a:gd name="connsiteX348" fmla="*/ 511880 w 2152766"/>
                <a:gd name="connsiteY348" fmla="*/ 516155 h 1667576"/>
                <a:gd name="connsiteX349" fmla="*/ 506751 w 2152766"/>
                <a:gd name="connsiteY349" fmla="*/ 523659 h 1667576"/>
                <a:gd name="connsiteX350" fmla="*/ 501907 w 2152766"/>
                <a:gd name="connsiteY350" fmla="*/ 527553 h 1667576"/>
                <a:gd name="connsiteX351" fmla="*/ 498867 w 2152766"/>
                <a:gd name="connsiteY351" fmla="*/ 526413 h 1667576"/>
                <a:gd name="connsiteX352" fmla="*/ 493358 w 2152766"/>
                <a:gd name="connsiteY352" fmla="*/ 528123 h 1667576"/>
                <a:gd name="connsiteX353" fmla="*/ 490414 w 2152766"/>
                <a:gd name="connsiteY353" fmla="*/ 524988 h 1667576"/>
                <a:gd name="connsiteX354" fmla="*/ 485854 w 2152766"/>
                <a:gd name="connsiteY354" fmla="*/ 523279 h 1667576"/>
                <a:gd name="connsiteX355" fmla="*/ 488989 w 2152766"/>
                <a:gd name="connsiteY355" fmla="*/ 530308 h 1667576"/>
                <a:gd name="connsiteX356" fmla="*/ 496683 w 2152766"/>
                <a:gd name="connsiteY356" fmla="*/ 533917 h 1667576"/>
                <a:gd name="connsiteX357" fmla="*/ 493453 w 2152766"/>
                <a:gd name="connsiteY357" fmla="*/ 541801 h 1667576"/>
                <a:gd name="connsiteX358" fmla="*/ 488989 w 2152766"/>
                <a:gd name="connsiteY358" fmla="*/ 544746 h 1667576"/>
                <a:gd name="connsiteX359" fmla="*/ 486424 w 2152766"/>
                <a:gd name="connsiteY359" fmla="*/ 543131 h 1667576"/>
                <a:gd name="connsiteX360" fmla="*/ 483194 w 2152766"/>
                <a:gd name="connsiteY360" fmla="*/ 543891 h 1667576"/>
                <a:gd name="connsiteX361" fmla="*/ 482910 w 2152766"/>
                <a:gd name="connsiteY361" fmla="*/ 545505 h 1667576"/>
                <a:gd name="connsiteX362" fmla="*/ 485759 w 2152766"/>
                <a:gd name="connsiteY362" fmla="*/ 548735 h 1667576"/>
                <a:gd name="connsiteX363" fmla="*/ 484714 w 2152766"/>
                <a:gd name="connsiteY363" fmla="*/ 552060 h 1667576"/>
                <a:gd name="connsiteX364" fmla="*/ 479965 w 2152766"/>
                <a:gd name="connsiteY364" fmla="*/ 555384 h 1667576"/>
                <a:gd name="connsiteX365" fmla="*/ 476166 w 2152766"/>
                <a:gd name="connsiteY365" fmla="*/ 554054 h 1667576"/>
                <a:gd name="connsiteX366" fmla="*/ 461633 w 2152766"/>
                <a:gd name="connsiteY366" fmla="*/ 558519 h 1667576"/>
                <a:gd name="connsiteX367" fmla="*/ 455079 w 2152766"/>
                <a:gd name="connsiteY367" fmla="*/ 561083 h 1667576"/>
                <a:gd name="connsiteX368" fmla="*/ 455174 w 2152766"/>
                <a:gd name="connsiteY368" fmla="*/ 563363 h 1667576"/>
                <a:gd name="connsiteX369" fmla="*/ 465337 w 2152766"/>
                <a:gd name="connsiteY369" fmla="*/ 564693 h 1667576"/>
                <a:gd name="connsiteX370" fmla="*/ 469137 w 2152766"/>
                <a:gd name="connsiteY370" fmla="*/ 569822 h 1667576"/>
                <a:gd name="connsiteX371" fmla="*/ 470846 w 2152766"/>
                <a:gd name="connsiteY371" fmla="*/ 576566 h 1667576"/>
                <a:gd name="connsiteX372" fmla="*/ 464387 w 2152766"/>
                <a:gd name="connsiteY372" fmla="*/ 583120 h 1667576"/>
                <a:gd name="connsiteX373" fmla="*/ 454984 w 2152766"/>
                <a:gd name="connsiteY373" fmla="*/ 589294 h 1667576"/>
                <a:gd name="connsiteX374" fmla="*/ 450044 w 2152766"/>
                <a:gd name="connsiteY374" fmla="*/ 587394 h 1667576"/>
                <a:gd name="connsiteX375" fmla="*/ 450235 w 2152766"/>
                <a:gd name="connsiteY375" fmla="*/ 591764 h 1667576"/>
                <a:gd name="connsiteX376" fmla="*/ 434562 w 2152766"/>
                <a:gd name="connsiteY376" fmla="*/ 602402 h 1667576"/>
                <a:gd name="connsiteX377" fmla="*/ 425918 w 2152766"/>
                <a:gd name="connsiteY377" fmla="*/ 603257 h 1667576"/>
                <a:gd name="connsiteX378" fmla="*/ 416324 w 2152766"/>
                <a:gd name="connsiteY378" fmla="*/ 598698 h 1667576"/>
                <a:gd name="connsiteX379" fmla="*/ 408061 w 2152766"/>
                <a:gd name="connsiteY379" fmla="*/ 591669 h 1667576"/>
                <a:gd name="connsiteX380" fmla="*/ 405496 w 2152766"/>
                <a:gd name="connsiteY380" fmla="*/ 586919 h 1667576"/>
                <a:gd name="connsiteX381" fmla="*/ 404736 w 2152766"/>
                <a:gd name="connsiteY381" fmla="*/ 579795 h 1667576"/>
                <a:gd name="connsiteX382" fmla="*/ 404926 w 2152766"/>
                <a:gd name="connsiteY382" fmla="*/ 577991 h 1667576"/>
                <a:gd name="connsiteX383" fmla="*/ 408061 w 2152766"/>
                <a:gd name="connsiteY383" fmla="*/ 576471 h 1667576"/>
                <a:gd name="connsiteX384" fmla="*/ 403026 w 2152766"/>
                <a:gd name="connsiteY384" fmla="*/ 568112 h 1667576"/>
                <a:gd name="connsiteX385" fmla="*/ 406731 w 2152766"/>
                <a:gd name="connsiteY385" fmla="*/ 565833 h 1667576"/>
                <a:gd name="connsiteX386" fmla="*/ 407681 w 2152766"/>
                <a:gd name="connsiteY386" fmla="*/ 556904 h 1667576"/>
                <a:gd name="connsiteX387" fmla="*/ 415470 w 2152766"/>
                <a:gd name="connsiteY387" fmla="*/ 549400 h 1667576"/>
                <a:gd name="connsiteX388" fmla="*/ 414520 w 2152766"/>
                <a:gd name="connsiteY388" fmla="*/ 543416 h 1667576"/>
                <a:gd name="connsiteX389" fmla="*/ 419174 w 2152766"/>
                <a:gd name="connsiteY389" fmla="*/ 536197 h 1667576"/>
                <a:gd name="connsiteX390" fmla="*/ 420409 w 2152766"/>
                <a:gd name="connsiteY390" fmla="*/ 531163 h 1667576"/>
                <a:gd name="connsiteX391" fmla="*/ 420789 w 2152766"/>
                <a:gd name="connsiteY391" fmla="*/ 514065 h 1667576"/>
                <a:gd name="connsiteX392" fmla="*/ 415755 w 2152766"/>
                <a:gd name="connsiteY392" fmla="*/ 530878 h 1667576"/>
                <a:gd name="connsiteX393" fmla="*/ 409105 w 2152766"/>
                <a:gd name="connsiteY393" fmla="*/ 544936 h 1667576"/>
                <a:gd name="connsiteX394" fmla="*/ 402077 w 2152766"/>
                <a:gd name="connsiteY394" fmla="*/ 551585 h 1667576"/>
                <a:gd name="connsiteX395" fmla="*/ 402266 w 2152766"/>
                <a:gd name="connsiteY395" fmla="*/ 554149 h 1667576"/>
                <a:gd name="connsiteX396" fmla="*/ 396282 w 2152766"/>
                <a:gd name="connsiteY396" fmla="*/ 562223 h 1667576"/>
                <a:gd name="connsiteX397" fmla="*/ 394003 w 2152766"/>
                <a:gd name="connsiteY397" fmla="*/ 559373 h 1667576"/>
                <a:gd name="connsiteX398" fmla="*/ 388399 w 2152766"/>
                <a:gd name="connsiteY398" fmla="*/ 556619 h 1667576"/>
                <a:gd name="connsiteX399" fmla="*/ 390393 w 2152766"/>
                <a:gd name="connsiteY399" fmla="*/ 552060 h 1667576"/>
                <a:gd name="connsiteX400" fmla="*/ 387354 w 2152766"/>
                <a:gd name="connsiteY400" fmla="*/ 544651 h 1667576"/>
                <a:gd name="connsiteX401" fmla="*/ 386119 w 2152766"/>
                <a:gd name="connsiteY401" fmla="*/ 547215 h 1667576"/>
                <a:gd name="connsiteX402" fmla="*/ 387164 w 2152766"/>
                <a:gd name="connsiteY402" fmla="*/ 553674 h 1667576"/>
                <a:gd name="connsiteX403" fmla="*/ 386309 w 2152766"/>
                <a:gd name="connsiteY403" fmla="*/ 555859 h 1667576"/>
                <a:gd name="connsiteX404" fmla="*/ 383839 w 2152766"/>
                <a:gd name="connsiteY404" fmla="*/ 556619 h 1667576"/>
                <a:gd name="connsiteX405" fmla="*/ 381749 w 2152766"/>
                <a:gd name="connsiteY405" fmla="*/ 556144 h 1667576"/>
                <a:gd name="connsiteX406" fmla="*/ 381275 w 2152766"/>
                <a:gd name="connsiteY406" fmla="*/ 552344 h 1667576"/>
                <a:gd name="connsiteX407" fmla="*/ 369781 w 2152766"/>
                <a:gd name="connsiteY407" fmla="*/ 543036 h 1667576"/>
                <a:gd name="connsiteX408" fmla="*/ 368451 w 2152766"/>
                <a:gd name="connsiteY408" fmla="*/ 541326 h 1667576"/>
                <a:gd name="connsiteX409" fmla="*/ 368546 w 2152766"/>
                <a:gd name="connsiteY409" fmla="*/ 538097 h 1667576"/>
                <a:gd name="connsiteX410" fmla="*/ 370826 w 2152766"/>
                <a:gd name="connsiteY410" fmla="*/ 534677 h 1667576"/>
                <a:gd name="connsiteX411" fmla="*/ 371111 w 2152766"/>
                <a:gd name="connsiteY411" fmla="*/ 532682 h 1667576"/>
                <a:gd name="connsiteX412" fmla="*/ 369686 w 2152766"/>
                <a:gd name="connsiteY412" fmla="*/ 527458 h 1667576"/>
                <a:gd name="connsiteX413" fmla="*/ 359523 w 2152766"/>
                <a:gd name="connsiteY413" fmla="*/ 522804 h 1667576"/>
                <a:gd name="connsiteX414" fmla="*/ 354203 w 2152766"/>
                <a:gd name="connsiteY414" fmla="*/ 512165 h 1667576"/>
                <a:gd name="connsiteX415" fmla="*/ 355533 w 2152766"/>
                <a:gd name="connsiteY415" fmla="*/ 508936 h 1667576"/>
                <a:gd name="connsiteX416" fmla="*/ 356768 w 2152766"/>
                <a:gd name="connsiteY416" fmla="*/ 508746 h 1667576"/>
                <a:gd name="connsiteX417" fmla="*/ 362657 w 2152766"/>
                <a:gd name="connsiteY417" fmla="*/ 516535 h 1667576"/>
                <a:gd name="connsiteX418" fmla="*/ 369116 w 2152766"/>
                <a:gd name="connsiteY418" fmla="*/ 517864 h 1667576"/>
                <a:gd name="connsiteX419" fmla="*/ 374625 w 2152766"/>
                <a:gd name="connsiteY419" fmla="*/ 520239 h 1667576"/>
                <a:gd name="connsiteX420" fmla="*/ 382604 w 2152766"/>
                <a:gd name="connsiteY420" fmla="*/ 517770 h 1667576"/>
                <a:gd name="connsiteX421" fmla="*/ 377855 w 2152766"/>
                <a:gd name="connsiteY421" fmla="*/ 512925 h 1667576"/>
                <a:gd name="connsiteX422" fmla="*/ 371966 w 2152766"/>
                <a:gd name="connsiteY422" fmla="*/ 511500 h 1667576"/>
                <a:gd name="connsiteX423" fmla="*/ 367977 w 2152766"/>
                <a:gd name="connsiteY423" fmla="*/ 508461 h 1667576"/>
                <a:gd name="connsiteX424" fmla="*/ 365032 w 2152766"/>
                <a:gd name="connsiteY424" fmla="*/ 502192 h 1667576"/>
                <a:gd name="connsiteX425" fmla="*/ 365887 w 2152766"/>
                <a:gd name="connsiteY425" fmla="*/ 500292 h 1667576"/>
                <a:gd name="connsiteX426" fmla="*/ 364177 w 2152766"/>
                <a:gd name="connsiteY426" fmla="*/ 490509 h 1667576"/>
                <a:gd name="connsiteX427" fmla="*/ 368546 w 2152766"/>
                <a:gd name="connsiteY427" fmla="*/ 483764 h 1667576"/>
                <a:gd name="connsiteX428" fmla="*/ 374056 w 2152766"/>
                <a:gd name="connsiteY428" fmla="*/ 479585 h 1667576"/>
                <a:gd name="connsiteX429" fmla="*/ 378805 w 2152766"/>
                <a:gd name="connsiteY429" fmla="*/ 479110 h 1667576"/>
                <a:gd name="connsiteX430" fmla="*/ 379185 w 2152766"/>
                <a:gd name="connsiteY430" fmla="*/ 482720 h 1667576"/>
                <a:gd name="connsiteX431" fmla="*/ 380325 w 2152766"/>
                <a:gd name="connsiteY431" fmla="*/ 482910 h 1667576"/>
                <a:gd name="connsiteX432" fmla="*/ 381749 w 2152766"/>
                <a:gd name="connsiteY432" fmla="*/ 473126 h 1667576"/>
                <a:gd name="connsiteX433" fmla="*/ 383934 w 2152766"/>
                <a:gd name="connsiteY433" fmla="*/ 469327 h 1667576"/>
                <a:gd name="connsiteX434" fmla="*/ 385644 w 2152766"/>
                <a:gd name="connsiteY434" fmla="*/ 468377 h 1667576"/>
                <a:gd name="connsiteX435" fmla="*/ 390583 w 2152766"/>
                <a:gd name="connsiteY435" fmla="*/ 472081 h 1667576"/>
                <a:gd name="connsiteX436" fmla="*/ 393148 w 2152766"/>
                <a:gd name="connsiteY436" fmla="*/ 471416 h 1667576"/>
                <a:gd name="connsiteX437" fmla="*/ 389728 w 2152766"/>
                <a:gd name="connsiteY437" fmla="*/ 467142 h 1667576"/>
                <a:gd name="connsiteX438" fmla="*/ 389158 w 2152766"/>
                <a:gd name="connsiteY438" fmla="*/ 462678 h 1667576"/>
                <a:gd name="connsiteX439" fmla="*/ 392578 w 2152766"/>
                <a:gd name="connsiteY439" fmla="*/ 457548 h 1667576"/>
                <a:gd name="connsiteX440" fmla="*/ 394383 w 2152766"/>
                <a:gd name="connsiteY440" fmla="*/ 458498 h 1667576"/>
                <a:gd name="connsiteX441" fmla="*/ 398087 w 2152766"/>
                <a:gd name="connsiteY441" fmla="*/ 452229 h 1667576"/>
                <a:gd name="connsiteX442" fmla="*/ 401316 w 2152766"/>
                <a:gd name="connsiteY442" fmla="*/ 452039 h 1667576"/>
                <a:gd name="connsiteX443" fmla="*/ 403121 w 2152766"/>
                <a:gd name="connsiteY443" fmla="*/ 449095 h 1667576"/>
                <a:gd name="connsiteX444" fmla="*/ 413095 w 2152766"/>
                <a:gd name="connsiteY444" fmla="*/ 443585 h 1667576"/>
                <a:gd name="connsiteX445" fmla="*/ 416894 w 2152766"/>
                <a:gd name="connsiteY445" fmla="*/ 445580 h 1667576"/>
                <a:gd name="connsiteX446" fmla="*/ 420979 w 2152766"/>
                <a:gd name="connsiteY446" fmla="*/ 451564 h 1667576"/>
                <a:gd name="connsiteX447" fmla="*/ 424398 w 2152766"/>
                <a:gd name="connsiteY447" fmla="*/ 452324 h 1667576"/>
                <a:gd name="connsiteX448" fmla="*/ 424018 w 2152766"/>
                <a:gd name="connsiteY448" fmla="*/ 455269 h 1667576"/>
                <a:gd name="connsiteX449" fmla="*/ 425918 w 2152766"/>
                <a:gd name="connsiteY449" fmla="*/ 455839 h 1667576"/>
                <a:gd name="connsiteX450" fmla="*/ 422309 w 2152766"/>
                <a:gd name="connsiteY450" fmla="*/ 462013 h 1667576"/>
                <a:gd name="connsiteX451" fmla="*/ 425728 w 2152766"/>
                <a:gd name="connsiteY451" fmla="*/ 462963 h 1667576"/>
                <a:gd name="connsiteX452" fmla="*/ 428198 w 2152766"/>
                <a:gd name="connsiteY452" fmla="*/ 456693 h 1667576"/>
                <a:gd name="connsiteX453" fmla="*/ 427438 w 2152766"/>
                <a:gd name="connsiteY453" fmla="*/ 450709 h 1667576"/>
                <a:gd name="connsiteX454" fmla="*/ 429718 w 2152766"/>
                <a:gd name="connsiteY454" fmla="*/ 448905 h 1667576"/>
                <a:gd name="connsiteX455" fmla="*/ 429812 w 2152766"/>
                <a:gd name="connsiteY455" fmla="*/ 444155 h 1667576"/>
                <a:gd name="connsiteX456" fmla="*/ 444155 w 2152766"/>
                <a:gd name="connsiteY456" fmla="*/ 444915 h 1667576"/>
                <a:gd name="connsiteX457" fmla="*/ 439691 w 2152766"/>
                <a:gd name="connsiteY457" fmla="*/ 441876 h 1667576"/>
                <a:gd name="connsiteX458" fmla="*/ 426013 w 2152766"/>
                <a:gd name="connsiteY458" fmla="*/ 439026 h 1667576"/>
                <a:gd name="connsiteX459" fmla="*/ 424398 w 2152766"/>
                <a:gd name="connsiteY459" fmla="*/ 434087 h 1667576"/>
                <a:gd name="connsiteX460" fmla="*/ 419649 w 2152766"/>
                <a:gd name="connsiteY460" fmla="*/ 431617 h 1667576"/>
                <a:gd name="connsiteX461" fmla="*/ 420789 w 2152766"/>
                <a:gd name="connsiteY461" fmla="*/ 428862 h 1667576"/>
                <a:gd name="connsiteX462" fmla="*/ 419554 w 2152766"/>
                <a:gd name="connsiteY462" fmla="*/ 428768 h 1667576"/>
                <a:gd name="connsiteX463" fmla="*/ 419174 w 2152766"/>
                <a:gd name="connsiteY463" fmla="*/ 426108 h 1667576"/>
                <a:gd name="connsiteX464" fmla="*/ 423543 w 2152766"/>
                <a:gd name="connsiteY464" fmla="*/ 422213 h 1667576"/>
                <a:gd name="connsiteX465" fmla="*/ 428388 w 2152766"/>
                <a:gd name="connsiteY465" fmla="*/ 422498 h 1667576"/>
                <a:gd name="connsiteX466" fmla="*/ 426203 w 2152766"/>
                <a:gd name="connsiteY466" fmla="*/ 426108 h 1667576"/>
                <a:gd name="connsiteX467" fmla="*/ 432567 w 2152766"/>
                <a:gd name="connsiteY467" fmla="*/ 423448 h 1667576"/>
                <a:gd name="connsiteX468" fmla="*/ 439406 w 2152766"/>
                <a:gd name="connsiteY468" fmla="*/ 426108 h 1667576"/>
                <a:gd name="connsiteX469" fmla="*/ 439216 w 2152766"/>
                <a:gd name="connsiteY469" fmla="*/ 429147 h 1667576"/>
                <a:gd name="connsiteX470" fmla="*/ 445295 w 2152766"/>
                <a:gd name="connsiteY470" fmla="*/ 442730 h 1667576"/>
                <a:gd name="connsiteX471" fmla="*/ 445960 w 2152766"/>
                <a:gd name="connsiteY471" fmla="*/ 448715 h 1667576"/>
                <a:gd name="connsiteX472" fmla="*/ 448620 w 2152766"/>
                <a:gd name="connsiteY472" fmla="*/ 450709 h 1667576"/>
                <a:gd name="connsiteX473" fmla="*/ 446245 w 2152766"/>
                <a:gd name="connsiteY473" fmla="*/ 468567 h 1667576"/>
                <a:gd name="connsiteX474" fmla="*/ 443490 w 2152766"/>
                <a:gd name="connsiteY474" fmla="*/ 473126 h 1667576"/>
                <a:gd name="connsiteX475" fmla="*/ 444250 w 2152766"/>
                <a:gd name="connsiteY475" fmla="*/ 475691 h 1667576"/>
                <a:gd name="connsiteX476" fmla="*/ 441876 w 2152766"/>
                <a:gd name="connsiteY476" fmla="*/ 477020 h 1667576"/>
                <a:gd name="connsiteX477" fmla="*/ 442351 w 2152766"/>
                <a:gd name="connsiteY477" fmla="*/ 479965 h 1667576"/>
                <a:gd name="connsiteX478" fmla="*/ 444820 w 2152766"/>
                <a:gd name="connsiteY478" fmla="*/ 478350 h 1667576"/>
                <a:gd name="connsiteX479" fmla="*/ 447005 w 2152766"/>
                <a:gd name="connsiteY479" fmla="*/ 477400 h 1667576"/>
                <a:gd name="connsiteX480" fmla="*/ 452134 w 2152766"/>
                <a:gd name="connsiteY480" fmla="*/ 473696 h 1667576"/>
                <a:gd name="connsiteX481" fmla="*/ 452134 w 2152766"/>
                <a:gd name="connsiteY481" fmla="*/ 465717 h 1667576"/>
                <a:gd name="connsiteX482" fmla="*/ 454224 w 2152766"/>
                <a:gd name="connsiteY482" fmla="*/ 460778 h 1667576"/>
                <a:gd name="connsiteX483" fmla="*/ 454604 w 2152766"/>
                <a:gd name="connsiteY483" fmla="*/ 448430 h 1667576"/>
                <a:gd name="connsiteX484" fmla="*/ 464102 w 2152766"/>
                <a:gd name="connsiteY484" fmla="*/ 441496 h 1667576"/>
                <a:gd name="connsiteX485" fmla="*/ 463437 w 2152766"/>
                <a:gd name="connsiteY485" fmla="*/ 439121 h 1667576"/>
                <a:gd name="connsiteX486" fmla="*/ 461538 w 2152766"/>
                <a:gd name="connsiteY486" fmla="*/ 438931 h 1667576"/>
                <a:gd name="connsiteX487" fmla="*/ 452704 w 2152766"/>
                <a:gd name="connsiteY487" fmla="*/ 442920 h 1667576"/>
                <a:gd name="connsiteX488" fmla="*/ 453844 w 2152766"/>
                <a:gd name="connsiteY488" fmla="*/ 440546 h 1667576"/>
                <a:gd name="connsiteX489" fmla="*/ 452894 w 2152766"/>
                <a:gd name="connsiteY489" fmla="*/ 435417 h 1667576"/>
                <a:gd name="connsiteX490" fmla="*/ 446530 w 2152766"/>
                <a:gd name="connsiteY490" fmla="*/ 423828 h 1667576"/>
                <a:gd name="connsiteX491" fmla="*/ 460588 w 2152766"/>
                <a:gd name="connsiteY491" fmla="*/ 422783 h 1667576"/>
                <a:gd name="connsiteX492" fmla="*/ 467522 w 2152766"/>
                <a:gd name="connsiteY492" fmla="*/ 432567 h 1667576"/>
                <a:gd name="connsiteX493" fmla="*/ 473981 w 2152766"/>
                <a:gd name="connsiteY493" fmla="*/ 430952 h 1667576"/>
                <a:gd name="connsiteX494" fmla="*/ 476071 w 2152766"/>
                <a:gd name="connsiteY494" fmla="*/ 437221 h 1667576"/>
                <a:gd name="connsiteX495" fmla="*/ 478445 w 2152766"/>
                <a:gd name="connsiteY495" fmla="*/ 439121 h 1667576"/>
                <a:gd name="connsiteX496" fmla="*/ 481960 w 2152766"/>
                <a:gd name="connsiteY496" fmla="*/ 438171 h 1667576"/>
                <a:gd name="connsiteX497" fmla="*/ 483100 w 2152766"/>
                <a:gd name="connsiteY497" fmla="*/ 435701 h 1667576"/>
                <a:gd name="connsiteX498" fmla="*/ 481200 w 2152766"/>
                <a:gd name="connsiteY498" fmla="*/ 435037 h 1667576"/>
                <a:gd name="connsiteX499" fmla="*/ 476641 w 2152766"/>
                <a:gd name="connsiteY499" fmla="*/ 426488 h 1667576"/>
                <a:gd name="connsiteX500" fmla="*/ 472746 w 2152766"/>
                <a:gd name="connsiteY500" fmla="*/ 425538 h 1667576"/>
                <a:gd name="connsiteX501" fmla="*/ 472936 w 2152766"/>
                <a:gd name="connsiteY501" fmla="*/ 422308 h 1667576"/>
                <a:gd name="connsiteX502" fmla="*/ 487089 w 2152766"/>
                <a:gd name="connsiteY502" fmla="*/ 414615 h 1667576"/>
                <a:gd name="connsiteX503" fmla="*/ 498772 w 2152766"/>
                <a:gd name="connsiteY503" fmla="*/ 422498 h 1667576"/>
                <a:gd name="connsiteX504" fmla="*/ 500102 w 2152766"/>
                <a:gd name="connsiteY504" fmla="*/ 426013 h 1667576"/>
                <a:gd name="connsiteX505" fmla="*/ 502477 w 2152766"/>
                <a:gd name="connsiteY505" fmla="*/ 433707 h 1667576"/>
                <a:gd name="connsiteX506" fmla="*/ 504661 w 2152766"/>
                <a:gd name="connsiteY506" fmla="*/ 435227 h 1667576"/>
                <a:gd name="connsiteX507" fmla="*/ 507701 w 2152766"/>
                <a:gd name="connsiteY507" fmla="*/ 433042 h 1667576"/>
                <a:gd name="connsiteX508" fmla="*/ 507986 w 2152766"/>
                <a:gd name="connsiteY508" fmla="*/ 429527 h 1667576"/>
                <a:gd name="connsiteX509" fmla="*/ 505041 w 2152766"/>
                <a:gd name="connsiteY509" fmla="*/ 428103 h 1667576"/>
                <a:gd name="connsiteX510" fmla="*/ 502572 w 2152766"/>
                <a:gd name="connsiteY510" fmla="*/ 422498 h 1667576"/>
                <a:gd name="connsiteX511" fmla="*/ 492978 w 2152766"/>
                <a:gd name="connsiteY511" fmla="*/ 413570 h 1667576"/>
                <a:gd name="connsiteX512" fmla="*/ 501147 w 2152766"/>
                <a:gd name="connsiteY512" fmla="*/ 407776 h 1667576"/>
                <a:gd name="connsiteX513" fmla="*/ 498867 w 2152766"/>
                <a:gd name="connsiteY513" fmla="*/ 406161 h 1667576"/>
                <a:gd name="connsiteX514" fmla="*/ 500957 w 2152766"/>
                <a:gd name="connsiteY514" fmla="*/ 404546 h 1667576"/>
                <a:gd name="connsiteX515" fmla="*/ 497918 w 2152766"/>
                <a:gd name="connsiteY515" fmla="*/ 405116 h 1667576"/>
                <a:gd name="connsiteX516" fmla="*/ 497253 w 2152766"/>
                <a:gd name="connsiteY516" fmla="*/ 401791 h 1667576"/>
                <a:gd name="connsiteX517" fmla="*/ 495733 w 2152766"/>
                <a:gd name="connsiteY517" fmla="*/ 401127 h 1667576"/>
                <a:gd name="connsiteX518" fmla="*/ 487374 w 2152766"/>
                <a:gd name="connsiteY518" fmla="*/ 402551 h 1667576"/>
                <a:gd name="connsiteX519" fmla="*/ 488039 w 2152766"/>
                <a:gd name="connsiteY519" fmla="*/ 398562 h 1667576"/>
                <a:gd name="connsiteX520" fmla="*/ 485379 w 2152766"/>
                <a:gd name="connsiteY520" fmla="*/ 393148 h 1667576"/>
                <a:gd name="connsiteX521" fmla="*/ 491743 w 2152766"/>
                <a:gd name="connsiteY521" fmla="*/ 389063 h 1667576"/>
                <a:gd name="connsiteX522" fmla="*/ 493548 w 2152766"/>
                <a:gd name="connsiteY522" fmla="*/ 382319 h 1667576"/>
                <a:gd name="connsiteX523" fmla="*/ 490224 w 2152766"/>
                <a:gd name="connsiteY523" fmla="*/ 381369 h 1667576"/>
                <a:gd name="connsiteX524" fmla="*/ 481010 w 2152766"/>
                <a:gd name="connsiteY524" fmla="*/ 386974 h 1667576"/>
                <a:gd name="connsiteX525" fmla="*/ 478445 w 2152766"/>
                <a:gd name="connsiteY525" fmla="*/ 387069 h 1667576"/>
                <a:gd name="connsiteX526" fmla="*/ 477305 w 2152766"/>
                <a:gd name="connsiteY526" fmla="*/ 385644 h 1667576"/>
                <a:gd name="connsiteX527" fmla="*/ 479110 w 2152766"/>
                <a:gd name="connsiteY527" fmla="*/ 383649 h 1667576"/>
                <a:gd name="connsiteX528" fmla="*/ 470846 w 2152766"/>
                <a:gd name="connsiteY528" fmla="*/ 378235 h 1667576"/>
                <a:gd name="connsiteX529" fmla="*/ 472936 w 2152766"/>
                <a:gd name="connsiteY529" fmla="*/ 374435 h 1667576"/>
                <a:gd name="connsiteX530" fmla="*/ 478350 w 2152766"/>
                <a:gd name="connsiteY530" fmla="*/ 371871 h 1667576"/>
                <a:gd name="connsiteX531" fmla="*/ 481580 w 2152766"/>
                <a:gd name="connsiteY531" fmla="*/ 372156 h 1667576"/>
                <a:gd name="connsiteX532" fmla="*/ 479775 w 2152766"/>
                <a:gd name="connsiteY532" fmla="*/ 373391 h 1667576"/>
                <a:gd name="connsiteX533" fmla="*/ 489939 w 2152766"/>
                <a:gd name="connsiteY533" fmla="*/ 373960 h 1667576"/>
                <a:gd name="connsiteX534" fmla="*/ 496113 w 2152766"/>
                <a:gd name="connsiteY534" fmla="*/ 370921 h 1667576"/>
                <a:gd name="connsiteX535" fmla="*/ 499627 w 2152766"/>
                <a:gd name="connsiteY535" fmla="*/ 372061 h 1667576"/>
                <a:gd name="connsiteX536" fmla="*/ 499627 w 2152766"/>
                <a:gd name="connsiteY536" fmla="*/ 373960 h 1667576"/>
                <a:gd name="connsiteX537" fmla="*/ 1017682 w 2152766"/>
                <a:gd name="connsiteY537" fmla="*/ 323428 h 1667576"/>
                <a:gd name="connsiteX538" fmla="*/ 1019202 w 2152766"/>
                <a:gd name="connsiteY538" fmla="*/ 325897 h 1667576"/>
                <a:gd name="connsiteX539" fmla="*/ 1022336 w 2152766"/>
                <a:gd name="connsiteY539" fmla="*/ 326657 h 1667576"/>
                <a:gd name="connsiteX540" fmla="*/ 1023001 w 2152766"/>
                <a:gd name="connsiteY540" fmla="*/ 329602 h 1667576"/>
                <a:gd name="connsiteX541" fmla="*/ 1021196 w 2152766"/>
                <a:gd name="connsiteY541" fmla="*/ 334921 h 1667576"/>
                <a:gd name="connsiteX542" fmla="*/ 1011128 w 2152766"/>
                <a:gd name="connsiteY542" fmla="*/ 346889 h 1667576"/>
                <a:gd name="connsiteX543" fmla="*/ 1004194 w 2152766"/>
                <a:gd name="connsiteY543" fmla="*/ 347649 h 1667576"/>
                <a:gd name="connsiteX544" fmla="*/ 1000964 w 2152766"/>
                <a:gd name="connsiteY544" fmla="*/ 343850 h 1667576"/>
                <a:gd name="connsiteX545" fmla="*/ 999444 w 2152766"/>
                <a:gd name="connsiteY545" fmla="*/ 337486 h 1667576"/>
                <a:gd name="connsiteX546" fmla="*/ 1001154 w 2152766"/>
                <a:gd name="connsiteY546" fmla="*/ 327132 h 1667576"/>
                <a:gd name="connsiteX547" fmla="*/ 1011033 w 2152766"/>
                <a:gd name="connsiteY547" fmla="*/ 318584 h 1667576"/>
                <a:gd name="connsiteX548" fmla="*/ 1018726 w 2152766"/>
                <a:gd name="connsiteY548" fmla="*/ 315544 h 1667576"/>
                <a:gd name="connsiteX549" fmla="*/ 1019676 w 2152766"/>
                <a:gd name="connsiteY549" fmla="*/ 317729 h 1667576"/>
                <a:gd name="connsiteX550" fmla="*/ 1017682 w 2152766"/>
                <a:gd name="connsiteY550" fmla="*/ 323428 h 1667576"/>
                <a:gd name="connsiteX551" fmla="*/ 569157 w 2152766"/>
                <a:gd name="connsiteY551" fmla="*/ 294077 h 1667576"/>
                <a:gd name="connsiteX552" fmla="*/ 570202 w 2152766"/>
                <a:gd name="connsiteY552" fmla="*/ 302436 h 1667576"/>
                <a:gd name="connsiteX553" fmla="*/ 571817 w 2152766"/>
                <a:gd name="connsiteY553" fmla="*/ 305191 h 1667576"/>
                <a:gd name="connsiteX554" fmla="*/ 570202 w 2152766"/>
                <a:gd name="connsiteY554" fmla="*/ 308800 h 1667576"/>
                <a:gd name="connsiteX555" fmla="*/ 568397 w 2152766"/>
                <a:gd name="connsiteY555" fmla="*/ 311935 h 1667576"/>
                <a:gd name="connsiteX556" fmla="*/ 574381 w 2152766"/>
                <a:gd name="connsiteY556" fmla="*/ 311745 h 1667576"/>
                <a:gd name="connsiteX557" fmla="*/ 574856 w 2152766"/>
                <a:gd name="connsiteY557" fmla="*/ 307850 h 1667576"/>
                <a:gd name="connsiteX558" fmla="*/ 579416 w 2152766"/>
                <a:gd name="connsiteY558" fmla="*/ 307755 h 1667576"/>
                <a:gd name="connsiteX559" fmla="*/ 577421 w 2152766"/>
                <a:gd name="connsiteY559" fmla="*/ 310035 h 1667576"/>
                <a:gd name="connsiteX560" fmla="*/ 578086 w 2152766"/>
                <a:gd name="connsiteY560" fmla="*/ 311650 h 1667576"/>
                <a:gd name="connsiteX561" fmla="*/ 565928 w 2152766"/>
                <a:gd name="connsiteY561" fmla="*/ 320673 h 1667576"/>
                <a:gd name="connsiteX562" fmla="*/ 564598 w 2152766"/>
                <a:gd name="connsiteY562" fmla="*/ 327037 h 1667576"/>
                <a:gd name="connsiteX563" fmla="*/ 569727 w 2152766"/>
                <a:gd name="connsiteY563" fmla="*/ 324853 h 1667576"/>
                <a:gd name="connsiteX564" fmla="*/ 572102 w 2152766"/>
                <a:gd name="connsiteY564" fmla="*/ 324568 h 1667576"/>
                <a:gd name="connsiteX565" fmla="*/ 581600 w 2152766"/>
                <a:gd name="connsiteY565" fmla="*/ 314974 h 1667576"/>
                <a:gd name="connsiteX566" fmla="*/ 589104 w 2152766"/>
                <a:gd name="connsiteY566" fmla="*/ 316874 h 1667576"/>
                <a:gd name="connsiteX567" fmla="*/ 592239 w 2152766"/>
                <a:gd name="connsiteY567" fmla="*/ 319248 h 1667576"/>
                <a:gd name="connsiteX568" fmla="*/ 595563 w 2152766"/>
                <a:gd name="connsiteY568" fmla="*/ 318014 h 1667576"/>
                <a:gd name="connsiteX569" fmla="*/ 598508 w 2152766"/>
                <a:gd name="connsiteY569" fmla="*/ 317729 h 1667576"/>
                <a:gd name="connsiteX570" fmla="*/ 598508 w 2152766"/>
                <a:gd name="connsiteY570" fmla="*/ 321718 h 1667576"/>
                <a:gd name="connsiteX571" fmla="*/ 600882 w 2152766"/>
                <a:gd name="connsiteY571" fmla="*/ 320103 h 1667576"/>
                <a:gd name="connsiteX572" fmla="*/ 602877 w 2152766"/>
                <a:gd name="connsiteY572" fmla="*/ 322193 h 1667576"/>
                <a:gd name="connsiteX573" fmla="*/ 609906 w 2152766"/>
                <a:gd name="connsiteY573" fmla="*/ 323048 h 1667576"/>
                <a:gd name="connsiteX574" fmla="*/ 609716 w 2152766"/>
                <a:gd name="connsiteY574" fmla="*/ 329222 h 1667576"/>
                <a:gd name="connsiteX575" fmla="*/ 612281 w 2152766"/>
                <a:gd name="connsiteY575" fmla="*/ 330647 h 1667576"/>
                <a:gd name="connsiteX576" fmla="*/ 617600 w 2152766"/>
                <a:gd name="connsiteY576" fmla="*/ 328652 h 1667576"/>
                <a:gd name="connsiteX577" fmla="*/ 624629 w 2152766"/>
                <a:gd name="connsiteY577" fmla="*/ 337201 h 1667576"/>
                <a:gd name="connsiteX578" fmla="*/ 624914 w 2152766"/>
                <a:gd name="connsiteY578" fmla="*/ 340715 h 1667576"/>
                <a:gd name="connsiteX579" fmla="*/ 630043 w 2152766"/>
                <a:gd name="connsiteY579" fmla="*/ 349644 h 1667576"/>
                <a:gd name="connsiteX580" fmla="*/ 630613 w 2152766"/>
                <a:gd name="connsiteY580" fmla="*/ 354773 h 1667576"/>
                <a:gd name="connsiteX581" fmla="*/ 625294 w 2152766"/>
                <a:gd name="connsiteY581" fmla="*/ 357623 h 1667576"/>
                <a:gd name="connsiteX582" fmla="*/ 624629 w 2152766"/>
                <a:gd name="connsiteY582" fmla="*/ 359618 h 1667576"/>
                <a:gd name="connsiteX583" fmla="*/ 632893 w 2152766"/>
                <a:gd name="connsiteY583" fmla="*/ 358383 h 1667576"/>
                <a:gd name="connsiteX584" fmla="*/ 635837 w 2152766"/>
                <a:gd name="connsiteY584" fmla="*/ 363322 h 1667576"/>
                <a:gd name="connsiteX585" fmla="*/ 633463 w 2152766"/>
                <a:gd name="connsiteY585" fmla="*/ 370636 h 1667576"/>
                <a:gd name="connsiteX586" fmla="*/ 639827 w 2152766"/>
                <a:gd name="connsiteY586" fmla="*/ 371206 h 1667576"/>
                <a:gd name="connsiteX587" fmla="*/ 639542 w 2152766"/>
                <a:gd name="connsiteY587" fmla="*/ 375005 h 1667576"/>
                <a:gd name="connsiteX588" fmla="*/ 635932 w 2152766"/>
                <a:gd name="connsiteY588" fmla="*/ 378330 h 1667576"/>
                <a:gd name="connsiteX589" fmla="*/ 641537 w 2152766"/>
                <a:gd name="connsiteY589" fmla="*/ 379090 h 1667576"/>
                <a:gd name="connsiteX590" fmla="*/ 642961 w 2152766"/>
                <a:gd name="connsiteY590" fmla="*/ 381749 h 1667576"/>
                <a:gd name="connsiteX591" fmla="*/ 640207 w 2152766"/>
                <a:gd name="connsiteY591" fmla="*/ 392863 h 1667576"/>
                <a:gd name="connsiteX592" fmla="*/ 635172 w 2152766"/>
                <a:gd name="connsiteY592" fmla="*/ 400082 h 1667576"/>
                <a:gd name="connsiteX593" fmla="*/ 617030 w 2152766"/>
                <a:gd name="connsiteY593" fmla="*/ 417749 h 1667576"/>
                <a:gd name="connsiteX594" fmla="*/ 612376 w 2152766"/>
                <a:gd name="connsiteY594" fmla="*/ 427153 h 1667576"/>
                <a:gd name="connsiteX595" fmla="*/ 614371 w 2152766"/>
                <a:gd name="connsiteY595" fmla="*/ 431807 h 1667576"/>
                <a:gd name="connsiteX596" fmla="*/ 613326 w 2152766"/>
                <a:gd name="connsiteY596" fmla="*/ 437221 h 1667576"/>
                <a:gd name="connsiteX597" fmla="*/ 607721 w 2152766"/>
                <a:gd name="connsiteY597" fmla="*/ 443395 h 1667576"/>
                <a:gd name="connsiteX598" fmla="*/ 590149 w 2152766"/>
                <a:gd name="connsiteY598" fmla="*/ 451659 h 1667576"/>
                <a:gd name="connsiteX599" fmla="*/ 575711 w 2152766"/>
                <a:gd name="connsiteY599" fmla="*/ 449285 h 1667576"/>
                <a:gd name="connsiteX600" fmla="*/ 563838 w 2152766"/>
                <a:gd name="connsiteY600" fmla="*/ 449379 h 1667576"/>
                <a:gd name="connsiteX601" fmla="*/ 553959 w 2152766"/>
                <a:gd name="connsiteY601" fmla="*/ 438361 h 1667576"/>
                <a:gd name="connsiteX602" fmla="*/ 555099 w 2152766"/>
                <a:gd name="connsiteY602" fmla="*/ 434372 h 1667576"/>
                <a:gd name="connsiteX603" fmla="*/ 551395 w 2152766"/>
                <a:gd name="connsiteY603" fmla="*/ 430097 h 1667576"/>
                <a:gd name="connsiteX604" fmla="*/ 553104 w 2152766"/>
                <a:gd name="connsiteY604" fmla="*/ 427153 h 1667576"/>
                <a:gd name="connsiteX605" fmla="*/ 550255 w 2152766"/>
                <a:gd name="connsiteY605" fmla="*/ 423638 h 1667576"/>
                <a:gd name="connsiteX606" fmla="*/ 549875 w 2152766"/>
                <a:gd name="connsiteY606" fmla="*/ 420029 h 1667576"/>
                <a:gd name="connsiteX607" fmla="*/ 546645 w 2152766"/>
                <a:gd name="connsiteY607" fmla="*/ 416799 h 1667576"/>
                <a:gd name="connsiteX608" fmla="*/ 541991 w 2152766"/>
                <a:gd name="connsiteY608" fmla="*/ 415849 h 1667576"/>
                <a:gd name="connsiteX609" fmla="*/ 545031 w 2152766"/>
                <a:gd name="connsiteY609" fmla="*/ 414235 h 1667576"/>
                <a:gd name="connsiteX610" fmla="*/ 545506 w 2152766"/>
                <a:gd name="connsiteY610" fmla="*/ 410530 h 1667576"/>
                <a:gd name="connsiteX611" fmla="*/ 540566 w 2152766"/>
                <a:gd name="connsiteY611" fmla="*/ 392768 h 1667576"/>
                <a:gd name="connsiteX612" fmla="*/ 538287 w 2152766"/>
                <a:gd name="connsiteY612" fmla="*/ 390868 h 1667576"/>
                <a:gd name="connsiteX613" fmla="*/ 535152 w 2152766"/>
                <a:gd name="connsiteY613" fmla="*/ 389728 h 1667576"/>
                <a:gd name="connsiteX614" fmla="*/ 536387 w 2152766"/>
                <a:gd name="connsiteY614" fmla="*/ 383174 h 1667576"/>
                <a:gd name="connsiteX615" fmla="*/ 528598 w 2152766"/>
                <a:gd name="connsiteY615" fmla="*/ 389348 h 1667576"/>
                <a:gd name="connsiteX616" fmla="*/ 524229 w 2152766"/>
                <a:gd name="connsiteY616" fmla="*/ 389253 h 1667576"/>
                <a:gd name="connsiteX617" fmla="*/ 525748 w 2152766"/>
                <a:gd name="connsiteY617" fmla="*/ 386404 h 1667576"/>
                <a:gd name="connsiteX618" fmla="*/ 532018 w 2152766"/>
                <a:gd name="connsiteY618" fmla="*/ 381749 h 1667576"/>
                <a:gd name="connsiteX619" fmla="*/ 535057 w 2152766"/>
                <a:gd name="connsiteY619" fmla="*/ 376335 h 1667576"/>
                <a:gd name="connsiteX620" fmla="*/ 537337 w 2152766"/>
                <a:gd name="connsiteY620" fmla="*/ 375385 h 1667576"/>
                <a:gd name="connsiteX621" fmla="*/ 536672 w 2152766"/>
                <a:gd name="connsiteY621" fmla="*/ 371681 h 1667576"/>
                <a:gd name="connsiteX622" fmla="*/ 538667 w 2152766"/>
                <a:gd name="connsiteY622" fmla="*/ 367596 h 1667576"/>
                <a:gd name="connsiteX623" fmla="*/ 539522 w 2152766"/>
                <a:gd name="connsiteY623" fmla="*/ 364367 h 1667576"/>
                <a:gd name="connsiteX624" fmla="*/ 540281 w 2152766"/>
                <a:gd name="connsiteY624" fmla="*/ 360377 h 1667576"/>
                <a:gd name="connsiteX625" fmla="*/ 534107 w 2152766"/>
                <a:gd name="connsiteY625" fmla="*/ 360282 h 1667576"/>
                <a:gd name="connsiteX626" fmla="*/ 532492 w 2152766"/>
                <a:gd name="connsiteY626" fmla="*/ 363607 h 1667576"/>
                <a:gd name="connsiteX627" fmla="*/ 528598 w 2152766"/>
                <a:gd name="connsiteY627" fmla="*/ 363987 h 1667576"/>
                <a:gd name="connsiteX628" fmla="*/ 533157 w 2152766"/>
                <a:gd name="connsiteY628" fmla="*/ 356768 h 1667576"/>
                <a:gd name="connsiteX629" fmla="*/ 537907 w 2152766"/>
                <a:gd name="connsiteY629" fmla="*/ 354393 h 1667576"/>
                <a:gd name="connsiteX630" fmla="*/ 543036 w 2152766"/>
                <a:gd name="connsiteY630" fmla="*/ 349169 h 1667576"/>
                <a:gd name="connsiteX631" fmla="*/ 545506 w 2152766"/>
                <a:gd name="connsiteY631" fmla="*/ 348029 h 1667576"/>
                <a:gd name="connsiteX632" fmla="*/ 545221 w 2152766"/>
                <a:gd name="connsiteY632" fmla="*/ 345940 h 1667576"/>
                <a:gd name="connsiteX633" fmla="*/ 542466 w 2152766"/>
                <a:gd name="connsiteY633" fmla="*/ 344705 h 1667576"/>
                <a:gd name="connsiteX634" fmla="*/ 536957 w 2152766"/>
                <a:gd name="connsiteY634" fmla="*/ 346604 h 1667576"/>
                <a:gd name="connsiteX635" fmla="*/ 535437 w 2152766"/>
                <a:gd name="connsiteY635" fmla="*/ 343375 h 1667576"/>
                <a:gd name="connsiteX636" fmla="*/ 533062 w 2152766"/>
                <a:gd name="connsiteY636" fmla="*/ 340335 h 1667576"/>
                <a:gd name="connsiteX637" fmla="*/ 530593 w 2152766"/>
                <a:gd name="connsiteY637" fmla="*/ 331787 h 1667576"/>
                <a:gd name="connsiteX638" fmla="*/ 529643 w 2152766"/>
                <a:gd name="connsiteY638" fmla="*/ 325992 h 1667576"/>
                <a:gd name="connsiteX639" fmla="*/ 529738 w 2152766"/>
                <a:gd name="connsiteY639" fmla="*/ 322953 h 1667576"/>
                <a:gd name="connsiteX640" fmla="*/ 530688 w 2152766"/>
                <a:gd name="connsiteY640" fmla="*/ 318489 h 1667576"/>
                <a:gd name="connsiteX641" fmla="*/ 533442 w 2152766"/>
                <a:gd name="connsiteY641" fmla="*/ 310510 h 1667576"/>
                <a:gd name="connsiteX642" fmla="*/ 538002 w 2152766"/>
                <a:gd name="connsiteY642" fmla="*/ 307090 h 1667576"/>
                <a:gd name="connsiteX643" fmla="*/ 538667 w 2152766"/>
                <a:gd name="connsiteY643" fmla="*/ 297307 h 1667576"/>
                <a:gd name="connsiteX644" fmla="*/ 540661 w 2152766"/>
                <a:gd name="connsiteY644" fmla="*/ 293602 h 1667576"/>
                <a:gd name="connsiteX645" fmla="*/ 543036 w 2152766"/>
                <a:gd name="connsiteY645" fmla="*/ 293317 h 1667576"/>
                <a:gd name="connsiteX646" fmla="*/ 551110 w 2152766"/>
                <a:gd name="connsiteY646" fmla="*/ 293127 h 1667576"/>
                <a:gd name="connsiteX647" fmla="*/ 569157 w 2152766"/>
                <a:gd name="connsiteY647" fmla="*/ 294077 h 1667576"/>
                <a:gd name="connsiteX648" fmla="*/ 385929 w 2152766"/>
                <a:gd name="connsiteY648" fmla="*/ 290753 h 1667576"/>
                <a:gd name="connsiteX649" fmla="*/ 384219 w 2152766"/>
                <a:gd name="connsiteY649" fmla="*/ 290943 h 1667576"/>
                <a:gd name="connsiteX650" fmla="*/ 382984 w 2152766"/>
                <a:gd name="connsiteY650" fmla="*/ 294362 h 1667576"/>
                <a:gd name="connsiteX651" fmla="*/ 380230 w 2152766"/>
                <a:gd name="connsiteY651" fmla="*/ 294932 h 1667576"/>
                <a:gd name="connsiteX652" fmla="*/ 378900 w 2152766"/>
                <a:gd name="connsiteY652" fmla="*/ 293697 h 1667576"/>
                <a:gd name="connsiteX653" fmla="*/ 380040 w 2152766"/>
                <a:gd name="connsiteY653" fmla="*/ 281919 h 1667576"/>
                <a:gd name="connsiteX654" fmla="*/ 383554 w 2152766"/>
                <a:gd name="connsiteY654" fmla="*/ 278974 h 1667576"/>
                <a:gd name="connsiteX655" fmla="*/ 386784 w 2152766"/>
                <a:gd name="connsiteY655" fmla="*/ 282869 h 1667576"/>
                <a:gd name="connsiteX656" fmla="*/ 384884 w 2152766"/>
                <a:gd name="connsiteY656" fmla="*/ 288378 h 1667576"/>
                <a:gd name="connsiteX657" fmla="*/ 385929 w 2152766"/>
                <a:gd name="connsiteY657" fmla="*/ 290753 h 1667576"/>
                <a:gd name="connsiteX658" fmla="*/ 1309669 w 2152766"/>
                <a:gd name="connsiteY658" fmla="*/ 271375 h 1667576"/>
                <a:gd name="connsiteX659" fmla="*/ 1308909 w 2152766"/>
                <a:gd name="connsiteY659" fmla="*/ 272610 h 1667576"/>
                <a:gd name="connsiteX660" fmla="*/ 1303780 w 2152766"/>
                <a:gd name="connsiteY660" fmla="*/ 271850 h 1667576"/>
                <a:gd name="connsiteX661" fmla="*/ 1300645 w 2152766"/>
                <a:gd name="connsiteY661" fmla="*/ 268051 h 1667576"/>
                <a:gd name="connsiteX662" fmla="*/ 1303020 w 2152766"/>
                <a:gd name="connsiteY662" fmla="*/ 260167 h 1667576"/>
                <a:gd name="connsiteX663" fmla="*/ 1307959 w 2152766"/>
                <a:gd name="connsiteY663" fmla="*/ 254658 h 1667576"/>
                <a:gd name="connsiteX664" fmla="*/ 1311189 w 2152766"/>
                <a:gd name="connsiteY664" fmla="*/ 256178 h 1667576"/>
                <a:gd name="connsiteX665" fmla="*/ 1312234 w 2152766"/>
                <a:gd name="connsiteY665" fmla="*/ 262637 h 1667576"/>
                <a:gd name="connsiteX666" fmla="*/ 1309669 w 2152766"/>
                <a:gd name="connsiteY666" fmla="*/ 271375 h 1667576"/>
                <a:gd name="connsiteX667" fmla="*/ 392768 w 2152766"/>
                <a:gd name="connsiteY667" fmla="*/ 227397 h 1667576"/>
                <a:gd name="connsiteX668" fmla="*/ 397232 w 2152766"/>
                <a:gd name="connsiteY668" fmla="*/ 227017 h 1667576"/>
                <a:gd name="connsiteX669" fmla="*/ 400367 w 2152766"/>
                <a:gd name="connsiteY669" fmla="*/ 230531 h 1667576"/>
                <a:gd name="connsiteX670" fmla="*/ 401981 w 2152766"/>
                <a:gd name="connsiteY670" fmla="*/ 227017 h 1667576"/>
                <a:gd name="connsiteX671" fmla="*/ 407111 w 2152766"/>
                <a:gd name="connsiteY671" fmla="*/ 228062 h 1667576"/>
                <a:gd name="connsiteX672" fmla="*/ 409580 w 2152766"/>
                <a:gd name="connsiteY672" fmla="*/ 230816 h 1667576"/>
                <a:gd name="connsiteX673" fmla="*/ 409200 w 2152766"/>
                <a:gd name="connsiteY673" fmla="*/ 236421 h 1667576"/>
                <a:gd name="connsiteX674" fmla="*/ 405876 w 2152766"/>
                <a:gd name="connsiteY674" fmla="*/ 237845 h 1667576"/>
                <a:gd name="connsiteX675" fmla="*/ 393433 w 2152766"/>
                <a:gd name="connsiteY675" fmla="*/ 235661 h 1667576"/>
                <a:gd name="connsiteX676" fmla="*/ 389538 w 2152766"/>
                <a:gd name="connsiteY676" fmla="*/ 229392 h 1667576"/>
                <a:gd name="connsiteX677" fmla="*/ 390963 w 2152766"/>
                <a:gd name="connsiteY677" fmla="*/ 226637 h 1667576"/>
                <a:gd name="connsiteX678" fmla="*/ 392768 w 2152766"/>
                <a:gd name="connsiteY678" fmla="*/ 227397 h 1667576"/>
                <a:gd name="connsiteX679" fmla="*/ 470372 w 2152766"/>
                <a:gd name="connsiteY679" fmla="*/ 224547 h 1667576"/>
                <a:gd name="connsiteX680" fmla="*/ 477780 w 2152766"/>
                <a:gd name="connsiteY680" fmla="*/ 227302 h 1667576"/>
                <a:gd name="connsiteX681" fmla="*/ 477305 w 2152766"/>
                <a:gd name="connsiteY681" fmla="*/ 232146 h 1667576"/>
                <a:gd name="connsiteX682" fmla="*/ 474646 w 2152766"/>
                <a:gd name="connsiteY682" fmla="*/ 233571 h 1667576"/>
                <a:gd name="connsiteX683" fmla="*/ 476641 w 2152766"/>
                <a:gd name="connsiteY683" fmla="*/ 238985 h 1667576"/>
                <a:gd name="connsiteX684" fmla="*/ 490414 w 2152766"/>
                <a:gd name="connsiteY684" fmla="*/ 237085 h 1667576"/>
                <a:gd name="connsiteX685" fmla="*/ 487374 w 2152766"/>
                <a:gd name="connsiteY685" fmla="*/ 243924 h 1667576"/>
                <a:gd name="connsiteX686" fmla="*/ 496303 w 2152766"/>
                <a:gd name="connsiteY686" fmla="*/ 247344 h 1667576"/>
                <a:gd name="connsiteX687" fmla="*/ 496303 w 2152766"/>
                <a:gd name="connsiteY687" fmla="*/ 249434 h 1667576"/>
                <a:gd name="connsiteX688" fmla="*/ 487089 w 2152766"/>
                <a:gd name="connsiteY688" fmla="*/ 250194 h 1667576"/>
                <a:gd name="connsiteX689" fmla="*/ 491268 w 2152766"/>
                <a:gd name="connsiteY689" fmla="*/ 251238 h 1667576"/>
                <a:gd name="connsiteX690" fmla="*/ 496303 w 2152766"/>
                <a:gd name="connsiteY690" fmla="*/ 256463 h 1667576"/>
                <a:gd name="connsiteX691" fmla="*/ 503522 w 2152766"/>
                <a:gd name="connsiteY691" fmla="*/ 259217 h 1667576"/>
                <a:gd name="connsiteX692" fmla="*/ 501622 w 2152766"/>
                <a:gd name="connsiteY692" fmla="*/ 263112 h 1667576"/>
                <a:gd name="connsiteX693" fmla="*/ 504281 w 2152766"/>
                <a:gd name="connsiteY693" fmla="*/ 266816 h 1667576"/>
                <a:gd name="connsiteX694" fmla="*/ 503617 w 2152766"/>
                <a:gd name="connsiteY694" fmla="*/ 271470 h 1667576"/>
                <a:gd name="connsiteX695" fmla="*/ 500292 w 2152766"/>
                <a:gd name="connsiteY695" fmla="*/ 272040 h 1667576"/>
                <a:gd name="connsiteX696" fmla="*/ 485474 w 2152766"/>
                <a:gd name="connsiteY696" fmla="*/ 267006 h 1667576"/>
                <a:gd name="connsiteX697" fmla="*/ 483575 w 2152766"/>
                <a:gd name="connsiteY697" fmla="*/ 262732 h 1667576"/>
                <a:gd name="connsiteX698" fmla="*/ 477305 w 2152766"/>
                <a:gd name="connsiteY698" fmla="*/ 268811 h 1667576"/>
                <a:gd name="connsiteX699" fmla="*/ 475121 w 2152766"/>
                <a:gd name="connsiteY699" fmla="*/ 267291 h 1667576"/>
                <a:gd name="connsiteX700" fmla="*/ 477211 w 2152766"/>
                <a:gd name="connsiteY700" fmla="*/ 271280 h 1667576"/>
                <a:gd name="connsiteX701" fmla="*/ 491553 w 2152766"/>
                <a:gd name="connsiteY701" fmla="*/ 276315 h 1667576"/>
                <a:gd name="connsiteX702" fmla="*/ 493928 w 2152766"/>
                <a:gd name="connsiteY702" fmla="*/ 278784 h 1667576"/>
                <a:gd name="connsiteX703" fmla="*/ 494118 w 2152766"/>
                <a:gd name="connsiteY703" fmla="*/ 281919 h 1667576"/>
                <a:gd name="connsiteX704" fmla="*/ 492313 w 2152766"/>
                <a:gd name="connsiteY704" fmla="*/ 284104 h 1667576"/>
                <a:gd name="connsiteX705" fmla="*/ 489464 w 2152766"/>
                <a:gd name="connsiteY705" fmla="*/ 284104 h 1667576"/>
                <a:gd name="connsiteX706" fmla="*/ 481390 w 2152766"/>
                <a:gd name="connsiteY706" fmla="*/ 280399 h 1667576"/>
                <a:gd name="connsiteX707" fmla="*/ 481770 w 2152766"/>
                <a:gd name="connsiteY707" fmla="*/ 298067 h 1667576"/>
                <a:gd name="connsiteX708" fmla="*/ 479205 w 2152766"/>
                <a:gd name="connsiteY708" fmla="*/ 301581 h 1667576"/>
                <a:gd name="connsiteX709" fmla="*/ 474741 w 2152766"/>
                <a:gd name="connsiteY709" fmla="*/ 302436 h 1667576"/>
                <a:gd name="connsiteX710" fmla="*/ 472841 w 2152766"/>
                <a:gd name="connsiteY710" fmla="*/ 306330 h 1667576"/>
                <a:gd name="connsiteX711" fmla="*/ 469232 w 2152766"/>
                <a:gd name="connsiteY711" fmla="*/ 296737 h 1667576"/>
                <a:gd name="connsiteX712" fmla="*/ 463342 w 2152766"/>
                <a:gd name="connsiteY712" fmla="*/ 290373 h 1667576"/>
                <a:gd name="connsiteX713" fmla="*/ 463533 w 2152766"/>
                <a:gd name="connsiteY713" fmla="*/ 294932 h 1667576"/>
                <a:gd name="connsiteX714" fmla="*/ 461633 w 2152766"/>
                <a:gd name="connsiteY714" fmla="*/ 295787 h 1667576"/>
                <a:gd name="connsiteX715" fmla="*/ 465147 w 2152766"/>
                <a:gd name="connsiteY715" fmla="*/ 301961 h 1667576"/>
                <a:gd name="connsiteX716" fmla="*/ 464007 w 2152766"/>
                <a:gd name="connsiteY716" fmla="*/ 309845 h 1667576"/>
                <a:gd name="connsiteX717" fmla="*/ 466952 w 2152766"/>
                <a:gd name="connsiteY717" fmla="*/ 316114 h 1667576"/>
                <a:gd name="connsiteX718" fmla="*/ 465432 w 2152766"/>
                <a:gd name="connsiteY718" fmla="*/ 319153 h 1667576"/>
                <a:gd name="connsiteX719" fmla="*/ 461063 w 2152766"/>
                <a:gd name="connsiteY719" fmla="*/ 320008 h 1667576"/>
                <a:gd name="connsiteX720" fmla="*/ 456124 w 2152766"/>
                <a:gd name="connsiteY720" fmla="*/ 313169 h 1667576"/>
                <a:gd name="connsiteX721" fmla="*/ 454034 w 2152766"/>
                <a:gd name="connsiteY721" fmla="*/ 314974 h 1667576"/>
                <a:gd name="connsiteX722" fmla="*/ 454794 w 2152766"/>
                <a:gd name="connsiteY722" fmla="*/ 323808 h 1667576"/>
                <a:gd name="connsiteX723" fmla="*/ 446625 w 2152766"/>
                <a:gd name="connsiteY723" fmla="*/ 323713 h 1667576"/>
                <a:gd name="connsiteX724" fmla="*/ 447765 w 2152766"/>
                <a:gd name="connsiteY724" fmla="*/ 326562 h 1667576"/>
                <a:gd name="connsiteX725" fmla="*/ 454034 w 2152766"/>
                <a:gd name="connsiteY725" fmla="*/ 331882 h 1667576"/>
                <a:gd name="connsiteX726" fmla="*/ 453559 w 2152766"/>
                <a:gd name="connsiteY726" fmla="*/ 336061 h 1667576"/>
                <a:gd name="connsiteX727" fmla="*/ 451184 w 2152766"/>
                <a:gd name="connsiteY727" fmla="*/ 338436 h 1667576"/>
                <a:gd name="connsiteX728" fmla="*/ 446910 w 2152766"/>
                <a:gd name="connsiteY728" fmla="*/ 340240 h 1667576"/>
                <a:gd name="connsiteX729" fmla="*/ 442731 w 2152766"/>
                <a:gd name="connsiteY729" fmla="*/ 334541 h 1667576"/>
                <a:gd name="connsiteX730" fmla="*/ 441021 w 2152766"/>
                <a:gd name="connsiteY730" fmla="*/ 340335 h 1667576"/>
                <a:gd name="connsiteX731" fmla="*/ 439121 w 2152766"/>
                <a:gd name="connsiteY731" fmla="*/ 340240 h 1667576"/>
                <a:gd name="connsiteX732" fmla="*/ 433707 w 2152766"/>
                <a:gd name="connsiteY732" fmla="*/ 334826 h 1667576"/>
                <a:gd name="connsiteX733" fmla="*/ 431142 w 2152766"/>
                <a:gd name="connsiteY733" fmla="*/ 327417 h 1667576"/>
                <a:gd name="connsiteX734" fmla="*/ 429527 w 2152766"/>
                <a:gd name="connsiteY734" fmla="*/ 326562 h 1667576"/>
                <a:gd name="connsiteX735" fmla="*/ 429812 w 2152766"/>
                <a:gd name="connsiteY735" fmla="*/ 324093 h 1667576"/>
                <a:gd name="connsiteX736" fmla="*/ 427913 w 2152766"/>
                <a:gd name="connsiteY736" fmla="*/ 323998 h 1667576"/>
                <a:gd name="connsiteX737" fmla="*/ 428483 w 2152766"/>
                <a:gd name="connsiteY737" fmla="*/ 334161 h 1667576"/>
                <a:gd name="connsiteX738" fmla="*/ 427153 w 2152766"/>
                <a:gd name="connsiteY738" fmla="*/ 336251 h 1667576"/>
                <a:gd name="connsiteX739" fmla="*/ 424303 w 2152766"/>
                <a:gd name="connsiteY739" fmla="*/ 335966 h 1667576"/>
                <a:gd name="connsiteX740" fmla="*/ 423923 w 2152766"/>
                <a:gd name="connsiteY740" fmla="*/ 338721 h 1667576"/>
                <a:gd name="connsiteX741" fmla="*/ 425253 w 2152766"/>
                <a:gd name="connsiteY741" fmla="*/ 341095 h 1667576"/>
                <a:gd name="connsiteX742" fmla="*/ 429242 w 2152766"/>
                <a:gd name="connsiteY742" fmla="*/ 340145 h 1667576"/>
                <a:gd name="connsiteX743" fmla="*/ 430572 w 2152766"/>
                <a:gd name="connsiteY743" fmla="*/ 341760 h 1667576"/>
                <a:gd name="connsiteX744" fmla="*/ 426583 w 2152766"/>
                <a:gd name="connsiteY744" fmla="*/ 346984 h 1667576"/>
                <a:gd name="connsiteX745" fmla="*/ 422024 w 2152766"/>
                <a:gd name="connsiteY745" fmla="*/ 349834 h 1667576"/>
                <a:gd name="connsiteX746" fmla="*/ 422594 w 2152766"/>
                <a:gd name="connsiteY746" fmla="*/ 351639 h 1667576"/>
                <a:gd name="connsiteX747" fmla="*/ 424778 w 2152766"/>
                <a:gd name="connsiteY747" fmla="*/ 352114 h 1667576"/>
                <a:gd name="connsiteX748" fmla="*/ 430192 w 2152766"/>
                <a:gd name="connsiteY748" fmla="*/ 350594 h 1667576"/>
                <a:gd name="connsiteX749" fmla="*/ 435227 w 2152766"/>
                <a:gd name="connsiteY749" fmla="*/ 351544 h 1667576"/>
                <a:gd name="connsiteX750" fmla="*/ 432187 w 2152766"/>
                <a:gd name="connsiteY750" fmla="*/ 352684 h 1667576"/>
                <a:gd name="connsiteX751" fmla="*/ 427533 w 2152766"/>
                <a:gd name="connsiteY751" fmla="*/ 362372 h 1667576"/>
                <a:gd name="connsiteX752" fmla="*/ 426108 w 2152766"/>
                <a:gd name="connsiteY752" fmla="*/ 371301 h 1667576"/>
                <a:gd name="connsiteX753" fmla="*/ 422783 w 2152766"/>
                <a:gd name="connsiteY753" fmla="*/ 369401 h 1667576"/>
                <a:gd name="connsiteX754" fmla="*/ 412430 w 2152766"/>
                <a:gd name="connsiteY754" fmla="*/ 371966 h 1667576"/>
                <a:gd name="connsiteX755" fmla="*/ 409105 w 2152766"/>
                <a:gd name="connsiteY755" fmla="*/ 369781 h 1667576"/>
                <a:gd name="connsiteX756" fmla="*/ 404926 w 2152766"/>
                <a:gd name="connsiteY756" fmla="*/ 371301 h 1667576"/>
                <a:gd name="connsiteX757" fmla="*/ 405496 w 2152766"/>
                <a:gd name="connsiteY757" fmla="*/ 373296 h 1667576"/>
                <a:gd name="connsiteX758" fmla="*/ 410245 w 2152766"/>
                <a:gd name="connsiteY758" fmla="*/ 372726 h 1667576"/>
                <a:gd name="connsiteX759" fmla="*/ 412620 w 2152766"/>
                <a:gd name="connsiteY759" fmla="*/ 377760 h 1667576"/>
                <a:gd name="connsiteX760" fmla="*/ 415185 w 2152766"/>
                <a:gd name="connsiteY760" fmla="*/ 376240 h 1667576"/>
                <a:gd name="connsiteX761" fmla="*/ 419649 w 2152766"/>
                <a:gd name="connsiteY761" fmla="*/ 376525 h 1667576"/>
                <a:gd name="connsiteX762" fmla="*/ 418224 w 2152766"/>
                <a:gd name="connsiteY762" fmla="*/ 384504 h 1667576"/>
                <a:gd name="connsiteX763" fmla="*/ 414900 w 2152766"/>
                <a:gd name="connsiteY763" fmla="*/ 384789 h 1667576"/>
                <a:gd name="connsiteX764" fmla="*/ 415185 w 2152766"/>
                <a:gd name="connsiteY764" fmla="*/ 392293 h 1667576"/>
                <a:gd name="connsiteX765" fmla="*/ 413475 w 2152766"/>
                <a:gd name="connsiteY765" fmla="*/ 394003 h 1667576"/>
                <a:gd name="connsiteX766" fmla="*/ 413475 w 2152766"/>
                <a:gd name="connsiteY766" fmla="*/ 397232 h 1667576"/>
                <a:gd name="connsiteX767" fmla="*/ 410625 w 2152766"/>
                <a:gd name="connsiteY767" fmla="*/ 399702 h 1667576"/>
                <a:gd name="connsiteX768" fmla="*/ 410815 w 2152766"/>
                <a:gd name="connsiteY768" fmla="*/ 403121 h 1667576"/>
                <a:gd name="connsiteX769" fmla="*/ 409010 w 2152766"/>
                <a:gd name="connsiteY769" fmla="*/ 403976 h 1667576"/>
                <a:gd name="connsiteX770" fmla="*/ 410150 w 2152766"/>
                <a:gd name="connsiteY770" fmla="*/ 404736 h 1667576"/>
                <a:gd name="connsiteX771" fmla="*/ 407491 w 2152766"/>
                <a:gd name="connsiteY771" fmla="*/ 406161 h 1667576"/>
                <a:gd name="connsiteX772" fmla="*/ 408251 w 2152766"/>
                <a:gd name="connsiteY772" fmla="*/ 408820 h 1667576"/>
                <a:gd name="connsiteX773" fmla="*/ 405116 w 2152766"/>
                <a:gd name="connsiteY773" fmla="*/ 409770 h 1667576"/>
                <a:gd name="connsiteX774" fmla="*/ 405876 w 2152766"/>
                <a:gd name="connsiteY774" fmla="*/ 408535 h 1667576"/>
                <a:gd name="connsiteX775" fmla="*/ 401316 w 2152766"/>
                <a:gd name="connsiteY775" fmla="*/ 401222 h 1667576"/>
                <a:gd name="connsiteX776" fmla="*/ 402646 w 2152766"/>
                <a:gd name="connsiteY776" fmla="*/ 400082 h 1667576"/>
                <a:gd name="connsiteX777" fmla="*/ 399607 w 2152766"/>
                <a:gd name="connsiteY777" fmla="*/ 393718 h 1667576"/>
                <a:gd name="connsiteX778" fmla="*/ 391438 w 2152766"/>
                <a:gd name="connsiteY778" fmla="*/ 390013 h 1667576"/>
                <a:gd name="connsiteX779" fmla="*/ 389253 w 2152766"/>
                <a:gd name="connsiteY779" fmla="*/ 393243 h 1667576"/>
                <a:gd name="connsiteX780" fmla="*/ 391343 w 2152766"/>
                <a:gd name="connsiteY780" fmla="*/ 394952 h 1667576"/>
                <a:gd name="connsiteX781" fmla="*/ 393908 w 2152766"/>
                <a:gd name="connsiteY781" fmla="*/ 393528 h 1667576"/>
                <a:gd name="connsiteX782" fmla="*/ 397707 w 2152766"/>
                <a:gd name="connsiteY782" fmla="*/ 397137 h 1667576"/>
                <a:gd name="connsiteX783" fmla="*/ 395142 w 2152766"/>
                <a:gd name="connsiteY783" fmla="*/ 397707 h 1667576"/>
                <a:gd name="connsiteX784" fmla="*/ 397612 w 2152766"/>
                <a:gd name="connsiteY784" fmla="*/ 408820 h 1667576"/>
                <a:gd name="connsiteX785" fmla="*/ 397137 w 2152766"/>
                <a:gd name="connsiteY785" fmla="*/ 413380 h 1667576"/>
                <a:gd name="connsiteX786" fmla="*/ 394288 w 2152766"/>
                <a:gd name="connsiteY786" fmla="*/ 416799 h 1667576"/>
                <a:gd name="connsiteX787" fmla="*/ 392578 w 2152766"/>
                <a:gd name="connsiteY787" fmla="*/ 417084 h 1667576"/>
                <a:gd name="connsiteX788" fmla="*/ 385739 w 2152766"/>
                <a:gd name="connsiteY788" fmla="*/ 411955 h 1667576"/>
                <a:gd name="connsiteX789" fmla="*/ 376430 w 2152766"/>
                <a:gd name="connsiteY789" fmla="*/ 410435 h 1667576"/>
                <a:gd name="connsiteX790" fmla="*/ 378330 w 2152766"/>
                <a:gd name="connsiteY790" fmla="*/ 406066 h 1667576"/>
                <a:gd name="connsiteX791" fmla="*/ 377570 w 2152766"/>
                <a:gd name="connsiteY791" fmla="*/ 404166 h 1667576"/>
                <a:gd name="connsiteX792" fmla="*/ 375195 w 2152766"/>
                <a:gd name="connsiteY792" fmla="*/ 404451 h 1667576"/>
                <a:gd name="connsiteX793" fmla="*/ 372441 w 2152766"/>
                <a:gd name="connsiteY793" fmla="*/ 408345 h 1667576"/>
                <a:gd name="connsiteX794" fmla="*/ 369686 w 2152766"/>
                <a:gd name="connsiteY794" fmla="*/ 406161 h 1667576"/>
                <a:gd name="connsiteX795" fmla="*/ 368641 w 2152766"/>
                <a:gd name="connsiteY795" fmla="*/ 406826 h 1667576"/>
                <a:gd name="connsiteX796" fmla="*/ 370161 w 2152766"/>
                <a:gd name="connsiteY796" fmla="*/ 410150 h 1667576"/>
                <a:gd name="connsiteX797" fmla="*/ 368071 w 2152766"/>
                <a:gd name="connsiteY797" fmla="*/ 413380 h 1667576"/>
                <a:gd name="connsiteX798" fmla="*/ 370256 w 2152766"/>
                <a:gd name="connsiteY798" fmla="*/ 416134 h 1667576"/>
                <a:gd name="connsiteX799" fmla="*/ 377475 w 2152766"/>
                <a:gd name="connsiteY799" fmla="*/ 416894 h 1667576"/>
                <a:gd name="connsiteX800" fmla="*/ 379660 w 2152766"/>
                <a:gd name="connsiteY800" fmla="*/ 419744 h 1667576"/>
                <a:gd name="connsiteX801" fmla="*/ 380990 w 2152766"/>
                <a:gd name="connsiteY801" fmla="*/ 427343 h 1667576"/>
                <a:gd name="connsiteX802" fmla="*/ 379375 w 2152766"/>
                <a:gd name="connsiteY802" fmla="*/ 430002 h 1667576"/>
                <a:gd name="connsiteX803" fmla="*/ 380325 w 2152766"/>
                <a:gd name="connsiteY803" fmla="*/ 432662 h 1667576"/>
                <a:gd name="connsiteX804" fmla="*/ 378710 w 2152766"/>
                <a:gd name="connsiteY804" fmla="*/ 433137 h 1667576"/>
                <a:gd name="connsiteX805" fmla="*/ 379660 w 2152766"/>
                <a:gd name="connsiteY805" fmla="*/ 435227 h 1667576"/>
                <a:gd name="connsiteX806" fmla="*/ 373675 w 2152766"/>
                <a:gd name="connsiteY806" fmla="*/ 435417 h 1667576"/>
                <a:gd name="connsiteX807" fmla="*/ 363987 w 2152766"/>
                <a:gd name="connsiteY807" fmla="*/ 440831 h 1667576"/>
                <a:gd name="connsiteX808" fmla="*/ 364462 w 2152766"/>
                <a:gd name="connsiteY808" fmla="*/ 438836 h 1667576"/>
                <a:gd name="connsiteX809" fmla="*/ 362277 w 2152766"/>
                <a:gd name="connsiteY809" fmla="*/ 438266 h 1667576"/>
                <a:gd name="connsiteX810" fmla="*/ 362467 w 2152766"/>
                <a:gd name="connsiteY810" fmla="*/ 434467 h 1667576"/>
                <a:gd name="connsiteX811" fmla="*/ 361138 w 2152766"/>
                <a:gd name="connsiteY811" fmla="*/ 433232 h 1667576"/>
                <a:gd name="connsiteX812" fmla="*/ 358383 w 2152766"/>
                <a:gd name="connsiteY812" fmla="*/ 438361 h 1667576"/>
                <a:gd name="connsiteX813" fmla="*/ 359143 w 2152766"/>
                <a:gd name="connsiteY813" fmla="*/ 443015 h 1667576"/>
                <a:gd name="connsiteX814" fmla="*/ 354678 w 2152766"/>
                <a:gd name="connsiteY814" fmla="*/ 445390 h 1667576"/>
                <a:gd name="connsiteX815" fmla="*/ 353634 w 2152766"/>
                <a:gd name="connsiteY815" fmla="*/ 443870 h 1667576"/>
                <a:gd name="connsiteX816" fmla="*/ 350689 w 2152766"/>
                <a:gd name="connsiteY816" fmla="*/ 445960 h 1667576"/>
                <a:gd name="connsiteX817" fmla="*/ 357718 w 2152766"/>
                <a:gd name="connsiteY817" fmla="*/ 433517 h 1667576"/>
                <a:gd name="connsiteX818" fmla="*/ 358858 w 2152766"/>
                <a:gd name="connsiteY818" fmla="*/ 428103 h 1667576"/>
                <a:gd name="connsiteX819" fmla="*/ 355153 w 2152766"/>
                <a:gd name="connsiteY819" fmla="*/ 432187 h 1667576"/>
                <a:gd name="connsiteX820" fmla="*/ 352209 w 2152766"/>
                <a:gd name="connsiteY820" fmla="*/ 440831 h 1667576"/>
                <a:gd name="connsiteX821" fmla="*/ 348409 w 2152766"/>
                <a:gd name="connsiteY821" fmla="*/ 439691 h 1667576"/>
                <a:gd name="connsiteX822" fmla="*/ 344040 w 2152766"/>
                <a:gd name="connsiteY822" fmla="*/ 445960 h 1667576"/>
                <a:gd name="connsiteX823" fmla="*/ 338816 w 2152766"/>
                <a:gd name="connsiteY823" fmla="*/ 448335 h 1667576"/>
                <a:gd name="connsiteX824" fmla="*/ 338246 w 2152766"/>
                <a:gd name="connsiteY824" fmla="*/ 445295 h 1667576"/>
                <a:gd name="connsiteX825" fmla="*/ 341190 w 2152766"/>
                <a:gd name="connsiteY825" fmla="*/ 434942 h 1667576"/>
                <a:gd name="connsiteX826" fmla="*/ 340620 w 2152766"/>
                <a:gd name="connsiteY826" fmla="*/ 430857 h 1667576"/>
                <a:gd name="connsiteX827" fmla="*/ 343565 w 2152766"/>
                <a:gd name="connsiteY827" fmla="*/ 425538 h 1667576"/>
                <a:gd name="connsiteX828" fmla="*/ 342140 w 2152766"/>
                <a:gd name="connsiteY828" fmla="*/ 425158 h 1667576"/>
                <a:gd name="connsiteX829" fmla="*/ 339766 w 2152766"/>
                <a:gd name="connsiteY829" fmla="*/ 428198 h 1667576"/>
                <a:gd name="connsiteX830" fmla="*/ 339671 w 2152766"/>
                <a:gd name="connsiteY830" fmla="*/ 426678 h 1667576"/>
                <a:gd name="connsiteX831" fmla="*/ 338246 w 2152766"/>
                <a:gd name="connsiteY831" fmla="*/ 427438 h 1667576"/>
                <a:gd name="connsiteX832" fmla="*/ 335871 w 2152766"/>
                <a:gd name="connsiteY832" fmla="*/ 423733 h 1667576"/>
                <a:gd name="connsiteX833" fmla="*/ 337106 w 2152766"/>
                <a:gd name="connsiteY833" fmla="*/ 420694 h 1667576"/>
                <a:gd name="connsiteX834" fmla="*/ 334446 w 2152766"/>
                <a:gd name="connsiteY834" fmla="*/ 420599 h 1667576"/>
                <a:gd name="connsiteX835" fmla="*/ 331597 w 2152766"/>
                <a:gd name="connsiteY835" fmla="*/ 425158 h 1667576"/>
                <a:gd name="connsiteX836" fmla="*/ 333212 w 2152766"/>
                <a:gd name="connsiteY836" fmla="*/ 428578 h 1667576"/>
                <a:gd name="connsiteX837" fmla="*/ 331882 w 2152766"/>
                <a:gd name="connsiteY837" fmla="*/ 446055 h 1667576"/>
                <a:gd name="connsiteX838" fmla="*/ 329792 w 2152766"/>
                <a:gd name="connsiteY838" fmla="*/ 452609 h 1667576"/>
                <a:gd name="connsiteX839" fmla="*/ 327132 w 2152766"/>
                <a:gd name="connsiteY839" fmla="*/ 451849 h 1667576"/>
                <a:gd name="connsiteX840" fmla="*/ 324853 w 2152766"/>
                <a:gd name="connsiteY840" fmla="*/ 442161 h 1667576"/>
                <a:gd name="connsiteX841" fmla="*/ 326942 w 2152766"/>
                <a:gd name="connsiteY841" fmla="*/ 439121 h 1667576"/>
                <a:gd name="connsiteX842" fmla="*/ 326847 w 2152766"/>
                <a:gd name="connsiteY842" fmla="*/ 435322 h 1667576"/>
                <a:gd name="connsiteX843" fmla="*/ 324853 w 2152766"/>
                <a:gd name="connsiteY843" fmla="*/ 435512 h 1667576"/>
                <a:gd name="connsiteX844" fmla="*/ 324948 w 2152766"/>
                <a:gd name="connsiteY844" fmla="*/ 432567 h 1667576"/>
                <a:gd name="connsiteX845" fmla="*/ 326562 w 2152766"/>
                <a:gd name="connsiteY845" fmla="*/ 431332 h 1667576"/>
                <a:gd name="connsiteX846" fmla="*/ 327417 w 2152766"/>
                <a:gd name="connsiteY846" fmla="*/ 423923 h 1667576"/>
                <a:gd name="connsiteX847" fmla="*/ 330742 w 2152766"/>
                <a:gd name="connsiteY847" fmla="*/ 420789 h 1667576"/>
                <a:gd name="connsiteX848" fmla="*/ 332072 w 2152766"/>
                <a:gd name="connsiteY848" fmla="*/ 416894 h 1667576"/>
                <a:gd name="connsiteX849" fmla="*/ 322858 w 2152766"/>
                <a:gd name="connsiteY849" fmla="*/ 423923 h 1667576"/>
                <a:gd name="connsiteX850" fmla="*/ 318489 w 2152766"/>
                <a:gd name="connsiteY850" fmla="*/ 416989 h 1667576"/>
                <a:gd name="connsiteX851" fmla="*/ 314974 w 2152766"/>
                <a:gd name="connsiteY851" fmla="*/ 418794 h 1667576"/>
                <a:gd name="connsiteX852" fmla="*/ 316209 w 2152766"/>
                <a:gd name="connsiteY852" fmla="*/ 426868 h 1667576"/>
                <a:gd name="connsiteX853" fmla="*/ 314689 w 2152766"/>
                <a:gd name="connsiteY853" fmla="*/ 426773 h 1667576"/>
                <a:gd name="connsiteX854" fmla="*/ 310510 w 2152766"/>
                <a:gd name="connsiteY854" fmla="*/ 420409 h 1667576"/>
                <a:gd name="connsiteX855" fmla="*/ 307945 w 2152766"/>
                <a:gd name="connsiteY855" fmla="*/ 420409 h 1667576"/>
                <a:gd name="connsiteX856" fmla="*/ 309465 w 2152766"/>
                <a:gd name="connsiteY856" fmla="*/ 423638 h 1667576"/>
                <a:gd name="connsiteX857" fmla="*/ 308895 w 2152766"/>
                <a:gd name="connsiteY857" fmla="*/ 432947 h 1667576"/>
                <a:gd name="connsiteX858" fmla="*/ 310890 w 2152766"/>
                <a:gd name="connsiteY858" fmla="*/ 435227 h 1667576"/>
                <a:gd name="connsiteX859" fmla="*/ 311555 w 2152766"/>
                <a:gd name="connsiteY859" fmla="*/ 445580 h 1667576"/>
                <a:gd name="connsiteX860" fmla="*/ 310225 w 2152766"/>
                <a:gd name="connsiteY860" fmla="*/ 449285 h 1667576"/>
                <a:gd name="connsiteX861" fmla="*/ 308230 w 2152766"/>
                <a:gd name="connsiteY861" fmla="*/ 449569 h 1667576"/>
                <a:gd name="connsiteX862" fmla="*/ 305286 w 2152766"/>
                <a:gd name="connsiteY862" fmla="*/ 439976 h 1667576"/>
                <a:gd name="connsiteX863" fmla="*/ 303576 w 2152766"/>
                <a:gd name="connsiteY863" fmla="*/ 438931 h 1667576"/>
                <a:gd name="connsiteX864" fmla="*/ 303101 w 2152766"/>
                <a:gd name="connsiteY864" fmla="*/ 449759 h 1667576"/>
                <a:gd name="connsiteX865" fmla="*/ 298636 w 2152766"/>
                <a:gd name="connsiteY865" fmla="*/ 458023 h 1667576"/>
                <a:gd name="connsiteX866" fmla="*/ 294932 w 2152766"/>
                <a:gd name="connsiteY866" fmla="*/ 456883 h 1667576"/>
                <a:gd name="connsiteX867" fmla="*/ 294742 w 2152766"/>
                <a:gd name="connsiteY867" fmla="*/ 453274 h 1667576"/>
                <a:gd name="connsiteX868" fmla="*/ 291608 w 2152766"/>
                <a:gd name="connsiteY868" fmla="*/ 451849 h 1667576"/>
                <a:gd name="connsiteX869" fmla="*/ 290753 w 2152766"/>
                <a:gd name="connsiteY869" fmla="*/ 447955 h 1667576"/>
                <a:gd name="connsiteX870" fmla="*/ 289993 w 2152766"/>
                <a:gd name="connsiteY870" fmla="*/ 452229 h 1667576"/>
                <a:gd name="connsiteX871" fmla="*/ 291893 w 2152766"/>
                <a:gd name="connsiteY871" fmla="*/ 454224 h 1667576"/>
                <a:gd name="connsiteX872" fmla="*/ 290943 w 2152766"/>
                <a:gd name="connsiteY872" fmla="*/ 455744 h 1667576"/>
                <a:gd name="connsiteX873" fmla="*/ 287808 w 2152766"/>
                <a:gd name="connsiteY873" fmla="*/ 455649 h 1667576"/>
                <a:gd name="connsiteX874" fmla="*/ 282299 w 2152766"/>
                <a:gd name="connsiteY874" fmla="*/ 437981 h 1667576"/>
                <a:gd name="connsiteX875" fmla="*/ 280019 w 2152766"/>
                <a:gd name="connsiteY875" fmla="*/ 439881 h 1667576"/>
                <a:gd name="connsiteX876" fmla="*/ 278784 w 2152766"/>
                <a:gd name="connsiteY876" fmla="*/ 434087 h 1667576"/>
                <a:gd name="connsiteX877" fmla="*/ 274700 w 2152766"/>
                <a:gd name="connsiteY877" fmla="*/ 446530 h 1667576"/>
                <a:gd name="connsiteX878" fmla="*/ 274700 w 2152766"/>
                <a:gd name="connsiteY878" fmla="*/ 453369 h 1667576"/>
                <a:gd name="connsiteX879" fmla="*/ 275555 w 2152766"/>
                <a:gd name="connsiteY879" fmla="*/ 456123 h 1667576"/>
                <a:gd name="connsiteX880" fmla="*/ 277075 w 2152766"/>
                <a:gd name="connsiteY880" fmla="*/ 456218 h 1667576"/>
                <a:gd name="connsiteX881" fmla="*/ 275935 w 2152766"/>
                <a:gd name="connsiteY881" fmla="*/ 459828 h 1667576"/>
                <a:gd name="connsiteX882" fmla="*/ 266531 w 2152766"/>
                <a:gd name="connsiteY882" fmla="*/ 462488 h 1667576"/>
                <a:gd name="connsiteX883" fmla="*/ 262162 w 2152766"/>
                <a:gd name="connsiteY883" fmla="*/ 459733 h 1667576"/>
                <a:gd name="connsiteX884" fmla="*/ 264347 w 2152766"/>
                <a:gd name="connsiteY884" fmla="*/ 454794 h 1667576"/>
                <a:gd name="connsiteX885" fmla="*/ 263587 w 2152766"/>
                <a:gd name="connsiteY885" fmla="*/ 449664 h 1667576"/>
                <a:gd name="connsiteX886" fmla="*/ 265676 w 2152766"/>
                <a:gd name="connsiteY886" fmla="*/ 439976 h 1667576"/>
                <a:gd name="connsiteX887" fmla="*/ 263872 w 2152766"/>
                <a:gd name="connsiteY887" fmla="*/ 444915 h 1667576"/>
                <a:gd name="connsiteX888" fmla="*/ 261402 w 2152766"/>
                <a:gd name="connsiteY888" fmla="*/ 442730 h 1667576"/>
                <a:gd name="connsiteX889" fmla="*/ 258647 w 2152766"/>
                <a:gd name="connsiteY889" fmla="*/ 447480 h 1667576"/>
                <a:gd name="connsiteX890" fmla="*/ 259502 w 2152766"/>
                <a:gd name="connsiteY890" fmla="*/ 449949 h 1667576"/>
                <a:gd name="connsiteX891" fmla="*/ 257793 w 2152766"/>
                <a:gd name="connsiteY891" fmla="*/ 448525 h 1667576"/>
                <a:gd name="connsiteX892" fmla="*/ 253328 w 2152766"/>
                <a:gd name="connsiteY892" fmla="*/ 450139 h 1667576"/>
                <a:gd name="connsiteX893" fmla="*/ 253138 w 2152766"/>
                <a:gd name="connsiteY893" fmla="*/ 453369 h 1667576"/>
                <a:gd name="connsiteX894" fmla="*/ 255513 w 2152766"/>
                <a:gd name="connsiteY894" fmla="*/ 455269 h 1667576"/>
                <a:gd name="connsiteX895" fmla="*/ 254278 w 2152766"/>
                <a:gd name="connsiteY895" fmla="*/ 454984 h 1667576"/>
                <a:gd name="connsiteX896" fmla="*/ 250574 w 2152766"/>
                <a:gd name="connsiteY896" fmla="*/ 461633 h 1667576"/>
                <a:gd name="connsiteX897" fmla="*/ 247914 w 2152766"/>
                <a:gd name="connsiteY897" fmla="*/ 461348 h 1667576"/>
                <a:gd name="connsiteX898" fmla="*/ 245919 w 2152766"/>
                <a:gd name="connsiteY898" fmla="*/ 462963 h 1667576"/>
                <a:gd name="connsiteX899" fmla="*/ 242785 w 2152766"/>
                <a:gd name="connsiteY899" fmla="*/ 459448 h 1667576"/>
                <a:gd name="connsiteX900" fmla="*/ 241455 w 2152766"/>
                <a:gd name="connsiteY900" fmla="*/ 460588 h 1667576"/>
                <a:gd name="connsiteX901" fmla="*/ 241455 w 2152766"/>
                <a:gd name="connsiteY901" fmla="*/ 457738 h 1667576"/>
                <a:gd name="connsiteX902" fmla="*/ 238890 w 2152766"/>
                <a:gd name="connsiteY902" fmla="*/ 456123 h 1667576"/>
                <a:gd name="connsiteX903" fmla="*/ 240315 w 2152766"/>
                <a:gd name="connsiteY903" fmla="*/ 438836 h 1667576"/>
                <a:gd name="connsiteX904" fmla="*/ 242310 w 2152766"/>
                <a:gd name="connsiteY904" fmla="*/ 435796 h 1667576"/>
                <a:gd name="connsiteX905" fmla="*/ 238605 w 2152766"/>
                <a:gd name="connsiteY905" fmla="*/ 434372 h 1667576"/>
                <a:gd name="connsiteX906" fmla="*/ 241645 w 2152766"/>
                <a:gd name="connsiteY906" fmla="*/ 427628 h 1667576"/>
                <a:gd name="connsiteX907" fmla="*/ 233761 w 2152766"/>
                <a:gd name="connsiteY907" fmla="*/ 437126 h 1667576"/>
                <a:gd name="connsiteX908" fmla="*/ 234046 w 2152766"/>
                <a:gd name="connsiteY908" fmla="*/ 439881 h 1667576"/>
                <a:gd name="connsiteX909" fmla="*/ 228917 w 2152766"/>
                <a:gd name="connsiteY909" fmla="*/ 444725 h 1667576"/>
                <a:gd name="connsiteX910" fmla="*/ 228917 w 2152766"/>
                <a:gd name="connsiteY910" fmla="*/ 460113 h 1667576"/>
                <a:gd name="connsiteX911" fmla="*/ 230626 w 2152766"/>
                <a:gd name="connsiteY911" fmla="*/ 461918 h 1667576"/>
                <a:gd name="connsiteX912" fmla="*/ 229107 w 2152766"/>
                <a:gd name="connsiteY912" fmla="*/ 464957 h 1667576"/>
                <a:gd name="connsiteX913" fmla="*/ 224642 w 2152766"/>
                <a:gd name="connsiteY913" fmla="*/ 466857 h 1667576"/>
                <a:gd name="connsiteX914" fmla="*/ 221888 w 2152766"/>
                <a:gd name="connsiteY914" fmla="*/ 463817 h 1667576"/>
                <a:gd name="connsiteX915" fmla="*/ 217803 w 2152766"/>
                <a:gd name="connsiteY915" fmla="*/ 465337 h 1667576"/>
                <a:gd name="connsiteX916" fmla="*/ 211154 w 2152766"/>
                <a:gd name="connsiteY916" fmla="*/ 463817 h 1667576"/>
                <a:gd name="connsiteX917" fmla="*/ 213339 w 2152766"/>
                <a:gd name="connsiteY917" fmla="*/ 470466 h 1667576"/>
                <a:gd name="connsiteX918" fmla="*/ 211439 w 2152766"/>
                <a:gd name="connsiteY918" fmla="*/ 473316 h 1667576"/>
                <a:gd name="connsiteX919" fmla="*/ 203840 w 2152766"/>
                <a:gd name="connsiteY919" fmla="*/ 471226 h 1667576"/>
                <a:gd name="connsiteX920" fmla="*/ 199661 w 2152766"/>
                <a:gd name="connsiteY920" fmla="*/ 466762 h 1667576"/>
                <a:gd name="connsiteX921" fmla="*/ 195672 w 2152766"/>
                <a:gd name="connsiteY921" fmla="*/ 469612 h 1667576"/>
                <a:gd name="connsiteX922" fmla="*/ 194057 w 2152766"/>
                <a:gd name="connsiteY922" fmla="*/ 465717 h 1667576"/>
                <a:gd name="connsiteX923" fmla="*/ 195482 w 2152766"/>
                <a:gd name="connsiteY923" fmla="*/ 464387 h 1667576"/>
                <a:gd name="connsiteX924" fmla="*/ 204790 w 2152766"/>
                <a:gd name="connsiteY924" fmla="*/ 461823 h 1667576"/>
                <a:gd name="connsiteX925" fmla="*/ 204410 w 2152766"/>
                <a:gd name="connsiteY925" fmla="*/ 459543 h 1667576"/>
                <a:gd name="connsiteX926" fmla="*/ 202511 w 2152766"/>
                <a:gd name="connsiteY926" fmla="*/ 458783 h 1667576"/>
                <a:gd name="connsiteX927" fmla="*/ 204600 w 2152766"/>
                <a:gd name="connsiteY927" fmla="*/ 457643 h 1667576"/>
                <a:gd name="connsiteX928" fmla="*/ 202226 w 2152766"/>
                <a:gd name="connsiteY928" fmla="*/ 457168 h 1667576"/>
                <a:gd name="connsiteX929" fmla="*/ 202415 w 2152766"/>
                <a:gd name="connsiteY929" fmla="*/ 455744 h 1667576"/>
                <a:gd name="connsiteX930" fmla="*/ 207925 w 2152766"/>
                <a:gd name="connsiteY930" fmla="*/ 451279 h 1667576"/>
                <a:gd name="connsiteX931" fmla="*/ 201371 w 2152766"/>
                <a:gd name="connsiteY931" fmla="*/ 449095 h 1667576"/>
                <a:gd name="connsiteX932" fmla="*/ 202606 w 2152766"/>
                <a:gd name="connsiteY932" fmla="*/ 445675 h 1667576"/>
                <a:gd name="connsiteX933" fmla="*/ 204695 w 2152766"/>
                <a:gd name="connsiteY933" fmla="*/ 445295 h 1667576"/>
                <a:gd name="connsiteX934" fmla="*/ 203935 w 2152766"/>
                <a:gd name="connsiteY934" fmla="*/ 441971 h 1667576"/>
                <a:gd name="connsiteX935" fmla="*/ 205930 w 2152766"/>
                <a:gd name="connsiteY935" fmla="*/ 441401 h 1667576"/>
                <a:gd name="connsiteX936" fmla="*/ 206310 w 2152766"/>
                <a:gd name="connsiteY936" fmla="*/ 437601 h 1667576"/>
                <a:gd name="connsiteX937" fmla="*/ 211534 w 2152766"/>
                <a:gd name="connsiteY937" fmla="*/ 435606 h 1667576"/>
                <a:gd name="connsiteX938" fmla="*/ 215524 w 2152766"/>
                <a:gd name="connsiteY938" fmla="*/ 428578 h 1667576"/>
                <a:gd name="connsiteX939" fmla="*/ 226257 w 2152766"/>
                <a:gd name="connsiteY939" fmla="*/ 425158 h 1667576"/>
                <a:gd name="connsiteX940" fmla="*/ 229962 w 2152766"/>
                <a:gd name="connsiteY940" fmla="*/ 418984 h 1667576"/>
                <a:gd name="connsiteX941" fmla="*/ 232811 w 2152766"/>
                <a:gd name="connsiteY941" fmla="*/ 417084 h 1667576"/>
                <a:gd name="connsiteX942" fmla="*/ 233286 w 2152766"/>
                <a:gd name="connsiteY942" fmla="*/ 412335 h 1667576"/>
                <a:gd name="connsiteX943" fmla="*/ 227492 w 2152766"/>
                <a:gd name="connsiteY943" fmla="*/ 409200 h 1667576"/>
                <a:gd name="connsiteX944" fmla="*/ 224072 w 2152766"/>
                <a:gd name="connsiteY944" fmla="*/ 409485 h 1667576"/>
                <a:gd name="connsiteX945" fmla="*/ 221793 w 2152766"/>
                <a:gd name="connsiteY945" fmla="*/ 411955 h 1667576"/>
                <a:gd name="connsiteX946" fmla="*/ 222268 w 2152766"/>
                <a:gd name="connsiteY946" fmla="*/ 405211 h 1667576"/>
                <a:gd name="connsiteX947" fmla="*/ 231861 w 2152766"/>
                <a:gd name="connsiteY947" fmla="*/ 398942 h 1667576"/>
                <a:gd name="connsiteX948" fmla="*/ 232431 w 2152766"/>
                <a:gd name="connsiteY948" fmla="*/ 397232 h 1667576"/>
                <a:gd name="connsiteX949" fmla="*/ 241550 w 2152766"/>
                <a:gd name="connsiteY949" fmla="*/ 393908 h 1667576"/>
                <a:gd name="connsiteX950" fmla="*/ 244115 w 2152766"/>
                <a:gd name="connsiteY950" fmla="*/ 386784 h 1667576"/>
                <a:gd name="connsiteX951" fmla="*/ 242025 w 2152766"/>
                <a:gd name="connsiteY951" fmla="*/ 383934 h 1667576"/>
                <a:gd name="connsiteX952" fmla="*/ 235946 w 2152766"/>
                <a:gd name="connsiteY952" fmla="*/ 386214 h 1667576"/>
                <a:gd name="connsiteX953" fmla="*/ 226542 w 2152766"/>
                <a:gd name="connsiteY953" fmla="*/ 381464 h 1667576"/>
                <a:gd name="connsiteX954" fmla="*/ 220463 w 2152766"/>
                <a:gd name="connsiteY954" fmla="*/ 382129 h 1667576"/>
                <a:gd name="connsiteX955" fmla="*/ 214384 w 2152766"/>
                <a:gd name="connsiteY955" fmla="*/ 385074 h 1667576"/>
                <a:gd name="connsiteX956" fmla="*/ 214764 w 2152766"/>
                <a:gd name="connsiteY956" fmla="*/ 381559 h 1667576"/>
                <a:gd name="connsiteX957" fmla="*/ 206500 w 2152766"/>
                <a:gd name="connsiteY957" fmla="*/ 388873 h 1667576"/>
                <a:gd name="connsiteX958" fmla="*/ 200706 w 2152766"/>
                <a:gd name="connsiteY958" fmla="*/ 389918 h 1667576"/>
                <a:gd name="connsiteX959" fmla="*/ 197856 w 2152766"/>
                <a:gd name="connsiteY959" fmla="*/ 401886 h 1667576"/>
                <a:gd name="connsiteX960" fmla="*/ 195576 w 2152766"/>
                <a:gd name="connsiteY960" fmla="*/ 401316 h 1667576"/>
                <a:gd name="connsiteX961" fmla="*/ 194532 w 2152766"/>
                <a:gd name="connsiteY961" fmla="*/ 394382 h 1667576"/>
                <a:gd name="connsiteX962" fmla="*/ 189497 w 2152766"/>
                <a:gd name="connsiteY962" fmla="*/ 393908 h 1667576"/>
                <a:gd name="connsiteX963" fmla="*/ 187408 w 2152766"/>
                <a:gd name="connsiteY963" fmla="*/ 390868 h 1667576"/>
                <a:gd name="connsiteX964" fmla="*/ 183608 w 2152766"/>
                <a:gd name="connsiteY964" fmla="*/ 401601 h 1667576"/>
                <a:gd name="connsiteX965" fmla="*/ 178669 w 2152766"/>
                <a:gd name="connsiteY965" fmla="*/ 400747 h 1667576"/>
                <a:gd name="connsiteX966" fmla="*/ 176864 w 2152766"/>
                <a:gd name="connsiteY966" fmla="*/ 396662 h 1667576"/>
                <a:gd name="connsiteX967" fmla="*/ 172780 w 2152766"/>
                <a:gd name="connsiteY967" fmla="*/ 395237 h 1667576"/>
                <a:gd name="connsiteX968" fmla="*/ 175439 w 2152766"/>
                <a:gd name="connsiteY968" fmla="*/ 392388 h 1667576"/>
                <a:gd name="connsiteX969" fmla="*/ 172590 w 2152766"/>
                <a:gd name="connsiteY969" fmla="*/ 384884 h 1667576"/>
                <a:gd name="connsiteX970" fmla="*/ 174870 w 2152766"/>
                <a:gd name="connsiteY970" fmla="*/ 382319 h 1667576"/>
                <a:gd name="connsiteX971" fmla="*/ 179144 w 2152766"/>
                <a:gd name="connsiteY971" fmla="*/ 383459 h 1667576"/>
                <a:gd name="connsiteX972" fmla="*/ 176959 w 2152766"/>
                <a:gd name="connsiteY972" fmla="*/ 380989 h 1667576"/>
                <a:gd name="connsiteX973" fmla="*/ 177339 w 2152766"/>
                <a:gd name="connsiteY973" fmla="*/ 378995 h 1667576"/>
                <a:gd name="connsiteX974" fmla="*/ 181613 w 2152766"/>
                <a:gd name="connsiteY974" fmla="*/ 380610 h 1667576"/>
                <a:gd name="connsiteX975" fmla="*/ 185223 w 2152766"/>
                <a:gd name="connsiteY975" fmla="*/ 378425 h 1667576"/>
                <a:gd name="connsiteX976" fmla="*/ 186268 w 2152766"/>
                <a:gd name="connsiteY976" fmla="*/ 370541 h 1667576"/>
                <a:gd name="connsiteX977" fmla="*/ 184653 w 2152766"/>
                <a:gd name="connsiteY977" fmla="*/ 368071 h 1667576"/>
                <a:gd name="connsiteX978" fmla="*/ 182754 w 2152766"/>
                <a:gd name="connsiteY978" fmla="*/ 368641 h 1667576"/>
                <a:gd name="connsiteX979" fmla="*/ 178479 w 2152766"/>
                <a:gd name="connsiteY979" fmla="*/ 366457 h 1667576"/>
                <a:gd name="connsiteX980" fmla="*/ 170405 w 2152766"/>
                <a:gd name="connsiteY980" fmla="*/ 371491 h 1667576"/>
                <a:gd name="connsiteX981" fmla="*/ 171925 w 2152766"/>
                <a:gd name="connsiteY981" fmla="*/ 366932 h 1667576"/>
                <a:gd name="connsiteX982" fmla="*/ 168221 w 2152766"/>
                <a:gd name="connsiteY982" fmla="*/ 364082 h 1667576"/>
                <a:gd name="connsiteX983" fmla="*/ 164896 w 2152766"/>
                <a:gd name="connsiteY983" fmla="*/ 364652 h 1667576"/>
                <a:gd name="connsiteX984" fmla="*/ 160717 w 2152766"/>
                <a:gd name="connsiteY984" fmla="*/ 360947 h 1667576"/>
                <a:gd name="connsiteX985" fmla="*/ 163946 w 2152766"/>
                <a:gd name="connsiteY985" fmla="*/ 359333 h 1667576"/>
                <a:gd name="connsiteX986" fmla="*/ 166416 w 2152766"/>
                <a:gd name="connsiteY986" fmla="*/ 355343 h 1667576"/>
                <a:gd name="connsiteX987" fmla="*/ 163281 w 2152766"/>
                <a:gd name="connsiteY987" fmla="*/ 352114 h 1667576"/>
                <a:gd name="connsiteX988" fmla="*/ 169170 w 2152766"/>
                <a:gd name="connsiteY988" fmla="*/ 347174 h 1667576"/>
                <a:gd name="connsiteX989" fmla="*/ 168315 w 2152766"/>
                <a:gd name="connsiteY989" fmla="*/ 344705 h 1667576"/>
                <a:gd name="connsiteX990" fmla="*/ 172115 w 2152766"/>
                <a:gd name="connsiteY990" fmla="*/ 343945 h 1667576"/>
                <a:gd name="connsiteX991" fmla="*/ 174775 w 2152766"/>
                <a:gd name="connsiteY991" fmla="*/ 352589 h 1667576"/>
                <a:gd name="connsiteX992" fmla="*/ 176199 w 2152766"/>
                <a:gd name="connsiteY992" fmla="*/ 351829 h 1667576"/>
                <a:gd name="connsiteX993" fmla="*/ 174585 w 2152766"/>
                <a:gd name="connsiteY993" fmla="*/ 354868 h 1667576"/>
                <a:gd name="connsiteX994" fmla="*/ 175630 w 2152766"/>
                <a:gd name="connsiteY994" fmla="*/ 356103 h 1667576"/>
                <a:gd name="connsiteX995" fmla="*/ 177434 w 2152766"/>
                <a:gd name="connsiteY995" fmla="*/ 354298 h 1667576"/>
                <a:gd name="connsiteX996" fmla="*/ 179524 w 2152766"/>
                <a:gd name="connsiteY996" fmla="*/ 355628 h 1667576"/>
                <a:gd name="connsiteX997" fmla="*/ 183323 w 2152766"/>
                <a:gd name="connsiteY997" fmla="*/ 353918 h 1667576"/>
                <a:gd name="connsiteX998" fmla="*/ 186838 w 2152766"/>
                <a:gd name="connsiteY998" fmla="*/ 355818 h 1667576"/>
                <a:gd name="connsiteX999" fmla="*/ 188548 w 2152766"/>
                <a:gd name="connsiteY999" fmla="*/ 354678 h 1667576"/>
                <a:gd name="connsiteX1000" fmla="*/ 190447 w 2152766"/>
                <a:gd name="connsiteY1000" fmla="*/ 356198 h 1667576"/>
                <a:gd name="connsiteX1001" fmla="*/ 191967 w 2152766"/>
                <a:gd name="connsiteY1001" fmla="*/ 355438 h 1667576"/>
                <a:gd name="connsiteX1002" fmla="*/ 193677 w 2152766"/>
                <a:gd name="connsiteY1002" fmla="*/ 358478 h 1667576"/>
                <a:gd name="connsiteX1003" fmla="*/ 201941 w 2152766"/>
                <a:gd name="connsiteY1003" fmla="*/ 356673 h 1667576"/>
                <a:gd name="connsiteX1004" fmla="*/ 204600 w 2152766"/>
                <a:gd name="connsiteY1004" fmla="*/ 359618 h 1667576"/>
                <a:gd name="connsiteX1005" fmla="*/ 202700 w 2152766"/>
                <a:gd name="connsiteY1005" fmla="*/ 366267 h 1667576"/>
                <a:gd name="connsiteX1006" fmla="*/ 208305 w 2152766"/>
                <a:gd name="connsiteY1006" fmla="*/ 368546 h 1667576"/>
                <a:gd name="connsiteX1007" fmla="*/ 215904 w 2152766"/>
                <a:gd name="connsiteY1007" fmla="*/ 360662 h 1667576"/>
                <a:gd name="connsiteX1008" fmla="*/ 226447 w 2152766"/>
                <a:gd name="connsiteY1008" fmla="*/ 364272 h 1667576"/>
                <a:gd name="connsiteX1009" fmla="*/ 228632 w 2152766"/>
                <a:gd name="connsiteY1009" fmla="*/ 361327 h 1667576"/>
                <a:gd name="connsiteX1010" fmla="*/ 225877 w 2152766"/>
                <a:gd name="connsiteY1010" fmla="*/ 353064 h 1667576"/>
                <a:gd name="connsiteX1011" fmla="*/ 227397 w 2152766"/>
                <a:gd name="connsiteY1011" fmla="*/ 349644 h 1667576"/>
                <a:gd name="connsiteX1012" fmla="*/ 226542 w 2152766"/>
                <a:gd name="connsiteY1012" fmla="*/ 346035 h 1667576"/>
                <a:gd name="connsiteX1013" fmla="*/ 222458 w 2152766"/>
                <a:gd name="connsiteY1013" fmla="*/ 345275 h 1667576"/>
                <a:gd name="connsiteX1014" fmla="*/ 218658 w 2152766"/>
                <a:gd name="connsiteY1014" fmla="*/ 339955 h 1667576"/>
                <a:gd name="connsiteX1015" fmla="*/ 222078 w 2152766"/>
                <a:gd name="connsiteY1015" fmla="*/ 337296 h 1667576"/>
                <a:gd name="connsiteX1016" fmla="*/ 231006 w 2152766"/>
                <a:gd name="connsiteY1016" fmla="*/ 341475 h 1667576"/>
                <a:gd name="connsiteX1017" fmla="*/ 229392 w 2152766"/>
                <a:gd name="connsiteY1017" fmla="*/ 345180 h 1667576"/>
                <a:gd name="connsiteX1018" fmla="*/ 238225 w 2152766"/>
                <a:gd name="connsiteY1018" fmla="*/ 352969 h 1667576"/>
                <a:gd name="connsiteX1019" fmla="*/ 238700 w 2152766"/>
                <a:gd name="connsiteY1019" fmla="*/ 355058 h 1667576"/>
                <a:gd name="connsiteX1020" fmla="*/ 252568 w 2152766"/>
                <a:gd name="connsiteY1020" fmla="*/ 364367 h 1667576"/>
                <a:gd name="connsiteX1021" fmla="*/ 255608 w 2152766"/>
                <a:gd name="connsiteY1021" fmla="*/ 369686 h 1667576"/>
                <a:gd name="connsiteX1022" fmla="*/ 258173 w 2152766"/>
                <a:gd name="connsiteY1022" fmla="*/ 368261 h 1667576"/>
                <a:gd name="connsiteX1023" fmla="*/ 261592 w 2152766"/>
                <a:gd name="connsiteY1023" fmla="*/ 371966 h 1667576"/>
                <a:gd name="connsiteX1024" fmla="*/ 264156 w 2152766"/>
                <a:gd name="connsiteY1024" fmla="*/ 369876 h 1667576"/>
                <a:gd name="connsiteX1025" fmla="*/ 261402 w 2152766"/>
                <a:gd name="connsiteY1025" fmla="*/ 366172 h 1667576"/>
                <a:gd name="connsiteX1026" fmla="*/ 261877 w 2152766"/>
                <a:gd name="connsiteY1026" fmla="*/ 359618 h 1667576"/>
                <a:gd name="connsiteX1027" fmla="*/ 258173 w 2152766"/>
                <a:gd name="connsiteY1027" fmla="*/ 356008 h 1667576"/>
                <a:gd name="connsiteX1028" fmla="*/ 256558 w 2152766"/>
                <a:gd name="connsiteY1028" fmla="*/ 350309 h 1667576"/>
                <a:gd name="connsiteX1029" fmla="*/ 260262 w 2152766"/>
                <a:gd name="connsiteY1029" fmla="*/ 345085 h 1667576"/>
                <a:gd name="connsiteX1030" fmla="*/ 250574 w 2152766"/>
                <a:gd name="connsiteY1030" fmla="*/ 335491 h 1667576"/>
                <a:gd name="connsiteX1031" fmla="*/ 253423 w 2152766"/>
                <a:gd name="connsiteY1031" fmla="*/ 331122 h 1667576"/>
                <a:gd name="connsiteX1032" fmla="*/ 253898 w 2152766"/>
                <a:gd name="connsiteY1032" fmla="*/ 322383 h 1667576"/>
                <a:gd name="connsiteX1033" fmla="*/ 258077 w 2152766"/>
                <a:gd name="connsiteY1033" fmla="*/ 316399 h 1667576"/>
                <a:gd name="connsiteX1034" fmla="*/ 260262 w 2152766"/>
                <a:gd name="connsiteY1034" fmla="*/ 315449 h 1667576"/>
                <a:gd name="connsiteX1035" fmla="*/ 257317 w 2152766"/>
                <a:gd name="connsiteY1035" fmla="*/ 313454 h 1667576"/>
                <a:gd name="connsiteX1036" fmla="*/ 257128 w 2152766"/>
                <a:gd name="connsiteY1036" fmla="*/ 310320 h 1667576"/>
                <a:gd name="connsiteX1037" fmla="*/ 263492 w 2152766"/>
                <a:gd name="connsiteY1037" fmla="*/ 311650 h 1667576"/>
                <a:gd name="connsiteX1038" fmla="*/ 262257 w 2152766"/>
                <a:gd name="connsiteY1038" fmla="*/ 316304 h 1667576"/>
                <a:gd name="connsiteX1039" fmla="*/ 266626 w 2152766"/>
                <a:gd name="connsiteY1039" fmla="*/ 325613 h 1667576"/>
                <a:gd name="connsiteX1040" fmla="*/ 264917 w 2152766"/>
                <a:gd name="connsiteY1040" fmla="*/ 329317 h 1667576"/>
                <a:gd name="connsiteX1041" fmla="*/ 267006 w 2152766"/>
                <a:gd name="connsiteY1041" fmla="*/ 329222 h 1667576"/>
                <a:gd name="connsiteX1042" fmla="*/ 267196 w 2152766"/>
                <a:gd name="connsiteY1042" fmla="*/ 326847 h 1667576"/>
                <a:gd name="connsiteX1043" fmla="*/ 271945 w 2152766"/>
                <a:gd name="connsiteY1043" fmla="*/ 329507 h 1667576"/>
                <a:gd name="connsiteX1044" fmla="*/ 273085 w 2152766"/>
                <a:gd name="connsiteY1044" fmla="*/ 331787 h 1667576"/>
                <a:gd name="connsiteX1045" fmla="*/ 269476 w 2152766"/>
                <a:gd name="connsiteY1045" fmla="*/ 332547 h 1667576"/>
                <a:gd name="connsiteX1046" fmla="*/ 274225 w 2152766"/>
                <a:gd name="connsiteY1046" fmla="*/ 339765 h 1667576"/>
                <a:gd name="connsiteX1047" fmla="*/ 279164 w 2152766"/>
                <a:gd name="connsiteY1047" fmla="*/ 341000 h 1667576"/>
                <a:gd name="connsiteX1048" fmla="*/ 280019 w 2152766"/>
                <a:gd name="connsiteY1048" fmla="*/ 344420 h 1667576"/>
                <a:gd name="connsiteX1049" fmla="*/ 280209 w 2152766"/>
                <a:gd name="connsiteY1049" fmla="*/ 340810 h 1667576"/>
                <a:gd name="connsiteX1050" fmla="*/ 285149 w 2152766"/>
                <a:gd name="connsiteY1050" fmla="*/ 340620 h 1667576"/>
                <a:gd name="connsiteX1051" fmla="*/ 284199 w 2152766"/>
                <a:gd name="connsiteY1051" fmla="*/ 338626 h 1667576"/>
                <a:gd name="connsiteX1052" fmla="*/ 287143 w 2152766"/>
                <a:gd name="connsiteY1052" fmla="*/ 339575 h 1667576"/>
                <a:gd name="connsiteX1053" fmla="*/ 286763 w 2152766"/>
                <a:gd name="connsiteY1053" fmla="*/ 337961 h 1667576"/>
                <a:gd name="connsiteX1054" fmla="*/ 288378 w 2152766"/>
                <a:gd name="connsiteY1054" fmla="*/ 337581 h 1667576"/>
                <a:gd name="connsiteX1055" fmla="*/ 281729 w 2152766"/>
                <a:gd name="connsiteY1055" fmla="*/ 334921 h 1667576"/>
                <a:gd name="connsiteX1056" fmla="*/ 282679 w 2152766"/>
                <a:gd name="connsiteY1056" fmla="*/ 331407 h 1667576"/>
                <a:gd name="connsiteX1057" fmla="*/ 281349 w 2152766"/>
                <a:gd name="connsiteY1057" fmla="*/ 327797 h 1667576"/>
                <a:gd name="connsiteX1058" fmla="*/ 278974 w 2152766"/>
                <a:gd name="connsiteY1058" fmla="*/ 327512 h 1667576"/>
                <a:gd name="connsiteX1059" fmla="*/ 277645 w 2152766"/>
                <a:gd name="connsiteY1059" fmla="*/ 324473 h 1667576"/>
                <a:gd name="connsiteX1060" fmla="*/ 281064 w 2152766"/>
                <a:gd name="connsiteY1060" fmla="*/ 325043 h 1667576"/>
                <a:gd name="connsiteX1061" fmla="*/ 289043 w 2152766"/>
                <a:gd name="connsiteY1061" fmla="*/ 319343 h 1667576"/>
                <a:gd name="connsiteX1062" fmla="*/ 287903 w 2152766"/>
                <a:gd name="connsiteY1062" fmla="*/ 311270 h 1667576"/>
                <a:gd name="connsiteX1063" fmla="*/ 292842 w 2152766"/>
                <a:gd name="connsiteY1063" fmla="*/ 310320 h 1667576"/>
                <a:gd name="connsiteX1064" fmla="*/ 294837 w 2152766"/>
                <a:gd name="connsiteY1064" fmla="*/ 311935 h 1667576"/>
                <a:gd name="connsiteX1065" fmla="*/ 295882 w 2152766"/>
                <a:gd name="connsiteY1065" fmla="*/ 316589 h 1667576"/>
                <a:gd name="connsiteX1066" fmla="*/ 299871 w 2152766"/>
                <a:gd name="connsiteY1066" fmla="*/ 319343 h 1667576"/>
                <a:gd name="connsiteX1067" fmla="*/ 301771 w 2152766"/>
                <a:gd name="connsiteY1067" fmla="*/ 323523 h 1667576"/>
                <a:gd name="connsiteX1068" fmla="*/ 303956 w 2152766"/>
                <a:gd name="connsiteY1068" fmla="*/ 324378 h 1667576"/>
                <a:gd name="connsiteX1069" fmla="*/ 306805 w 2152766"/>
                <a:gd name="connsiteY1069" fmla="*/ 320293 h 1667576"/>
                <a:gd name="connsiteX1070" fmla="*/ 310415 w 2152766"/>
                <a:gd name="connsiteY1070" fmla="*/ 321623 h 1667576"/>
                <a:gd name="connsiteX1071" fmla="*/ 310700 w 2152766"/>
                <a:gd name="connsiteY1071" fmla="*/ 323998 h 1667576"/>
                <a:gd name="connsiteX1072" fmla="*/ 307565 w 2152766"/>
                <a:gd name="connsiteY1072" fmla="*/ 326467 h 1667576"/>
                <a:gd name="connsiteX1073" fmla="*/ 308895 w 2152766"/>
                <a:gd name="connsiteY1073" fmla="*/ 328272 h 1667576"/>
                <a:gd name="connsiteX1074" fmla="*/ 308040 w 2152766"/>
                <a:gd name="connsiteY1074" fmla="*/ 330362 h 1667576"/>
                <a:gd name="connsiteX1075" fmla="*/ 309465 w 2152766"/>
                <a:gd name="connsiteY1075" fmla="*/ 331217 h 1667576"/>
                <a:gd name="connsiteX1076" fmla="*/ 312979 w 2152766"/>
                <a:gd name="connsiteY1076" fmla="*/ 327892 h 1667576"/>
                <a:gd name="connsiteX1077" fmla="*/ 316779 w 2152766"/>
                <a:gd name="connsiteY1077" fmla="*/ 329127 h 1667576"/>
                <a:gd name="connsiteX1078" fmla="*/ 313929 w 2152766"/>
                <a:gd name="connsiteY1078" fmla="*/ 335681 h 1667576"/>
                <a:gd name="connsiteX1079" fmla="*/ 318299 w 2152766"/>
                <a:gd name="connsiteY1079" fmla="*/ 333116 h 1667576"/>
                <a:gd name="connsiteX1080" fmla="*/ 319914 w 2152766"/>
                <a:gd name="connsiteY1080" fmla="*/ 334351 h 1667576"/>
                <a:gd name="connsiteX1081" fmla="*/ 317824 w 2152766"/>
                <a:gd name="connsiteY1081" fmla="*/ 335111 h 1667576"/>
                <a:gd name="connsiteX1082" fmla="*/ 318014 w 2152766"/>
                <a:gd name="connsiteY1082" fmla="*/ 337106 h 1667576"/>
                <a:gd name="connsiteX1083" fmla="*/ 316114 w 2152766"/>
                <a:gd name="connsiteY1083" fmla="*/ 338721 h 1667576"/>
                <a:gd name="connsiteX1084" fmla="*/ 318489 w 2152766"/>
                <a:gd name="connsiteY1084" fmla="*/ 339860 h 1667576"/>
                <a:gd name="connsiteX1085" fmla="*/ 304146 w 2152766"/>
                <a:gd name="connsiteY1085" fmla="*/ 342615 h 1667576"/>
                <a:gd name="connsiteX1086" fmla="*/ 309085 w 2152766"/>
                <a:gd name="connsiteY1086" fmla="*/ 343565 h 1667576"/>
                <a:gd name="connsiteX1087" fmla="*/ 301106 w 2152766"/>
                <a:gd name="connsiteY1087" fmla="*/ 345655 h 1667576"/>
                <a:gd name="connsiteX1088" fmla="*/ 301961 w 2152766"/>
                <a:gd name="connsiteY1088" fmla="*/ 347934 h 1667576"/>
                <a:gd name="connsiteX1089" fmla="*/ 296452 w 2152766"/>
                <a:gd name="connsiteY1089" fmla="*/ 352494 h 1667576"/>
                <a:gd name="connsiteX1090" fmla="*/ 300251 w 2152766"/>
                <a:gd name="connsiteY1090" fmla="*/ 355628 h 1667576"/>
                <a:gd name="connsiteX1091" fmla="*/ 299871 w 2152766"/>
                <a:gd name="connsiteY1091" fmla="*/ 367881 h 1667576"/>
                <a:gd name="connsiteX1092" fmla="*/ 305381 w 2152766"/>
                <a:gd name="connsiteY1092" fmla="*/ 363702 h 1667576"/>
                <a:gd name="connsiteX1093" fmla="*/ 312315 w 2152766"/>
                <a:gd name="connsiteY1093" fmla="*/ 362562 h 1667576"/>
                <a:gd name="connsiteX1094" fmla="*/ 315069 w 2152766"/>
                <a:gd name="connsiteY1094" fmla="*/ 358098 h 1667576"/>
                <a:gd name="connsiteX1095" fmla="*/ 313454 w 2152766"/>
                <a:gd name="connsiteY1095" fmla="*/ 357338 h 1667576"/>
                <a:gd name="connsiteX1096" fmla="*/ 313834 w 2152766"/>
                <a:gd name="connsiteY1096" fmla="*/ 354203 h 1667576"/>
                <a:gd name="connsiteX1097" fmla="*/ 317254 w 2152766"/>
                <a:gd name="connsiteY1097" fmla="*/ 356103 h 1667576"/>
                <a:gd name="connsiteX1098" fmla="*/ 315449 w 2152766"/>
                <a:gd name="connsiteY1098" fmla="*/ 358953 h 1667576"/>
                <a:gd name="connsiteX1099" fmla="*/ 324663 w 2152766"/>
                <a:gd name="connsiteY1099" fmla="*/ 350879 h 1667576"/>
                <a:gd name="connsiteX1100" fmla="*/ 326942 w 2152766"/>
                <a:gd name="connsiteY1100" fmla="*/ 361707 h 1667576"/>
                <a:gd name="connsiteX1101" fmla="*/ 327227 w 2152766"/>
                <a:gd name="connsiteY1101" fmla="*/ 373391 h 1667576"/>
                <a:gd name="connsiteX1102" fmla="*/ 330362 w 2152766"/>
                <a:gd name="connsiteY1102" fmla="*/ 377950 h 1667576"/>
                <a:gd name="connsiteX1103" fmla="*/ 330267 w 2152766"/>
                <a:gd name="connsiteY1103" fmla="*/ 381654 h 1667576"/>
                <a:gd name="connsiteX1104" fmla="*/ 331597 w 2152766"/>
                <a:gd name="connsiteY1104" fmla="*/ 381749 h 1667576"/>
                <a:gd name="connsiteX1105" fmla="*/ 333116 w 2152766"/>
                <a:gd name="connsiteY1105" fmla="*/ 380135 h 1667576"/>
                <a:gd name="connsiteX1106" fmla="*/ 331122 w 2152766"/>
                <a:gd name="connsiteY1106" fmla="*/ 377380 h 1667576"/>
                <a:gd name="connsiteX1107" fmla="*/ 333116 w 2152766"/>
                <a:gd name="connsiteY1107" fmla="*/ 376335 h 1667576"/>
                <a:gd name="connsiteX1108" fmla="*/ 334731 w 2152766"/>
                <a:gd name="connsiteY1108" fmla="*/ 370256 h 1667576"/>
                <a:gd name="connsiteX1109" fmla="*/ 331597 w 2152766"/>
                <a:gd name="connsiteY1109" fmla="*/ 370541 h 1667576"/>
                <a:gd name="connsiteX1110" fmla="*/ 329507 w 2152766"/>
                <a:gd name="connsiteY1110" fmla="*/ 366172 h 1667576"/>
                <a:gd name="connsiteX1111" fmla="*/ 331882 w 2152766"/>
                <a:gd name="connsiteY1111" fmla="*/ 364842 h 1667576"/>
                <a:gd name="connsiteX1112" fmla="*/ 332927 w 2152766"/>
                <a:gd name="connsiteY1112" fmla="*/ 365792 h 1667576"/>
                <a:gd name="connsiteX1113" fmla="*/ 337011 w 2152766"/>
                <a:gd name="connsiteY1113" fmla="*/ 361232 h 1667576"/>
                <a:gd name="connsiteX1114" fmla="*/ 337866 w 2152766"/>
                <a:gd name="connsiteY1114" fmla="*/ 355438 h 1667576"/>
                <a:gd name="connsiteX1115" fmla="*/ 341380 w 2152766"/>
                <a:gd name="connsiteY1115" fmla="*/ 353823 h 1667576"/>
                <a:gd name="connsiteX1116" fmla="*/ 344325 w 2152766"/>
                <a:gd name="connsiteY1116" fmla="*/ 359238 h 1667576"/>
                <a:gd name="connsiteX1117" fmla="*/ 349454 w 2152766"/>
                <a:gd name="connsiteY1117" fmla="*/ 357053 h 1667576"/>
                <a:gd name="connsiteX1118" fmla="*/ 352969 w 2152766"/>
                <a:gd name="connsiteY1118" fmla="*/ 358288 h 1667576"/>
                <a:gd name="connsiteX1119" fmla="*/ 358383 w 2152766"/>
                <a:gd name="connsiteY1119" fmla="*/ 354203 h 1667576"/>
                <a:gd name="connsiteX1120" fmla="*/ 357813 w 2152766"/>
                <a:gd name="connsiteY1120" fmla="*/ 352399 h 1667576"/>
                <a:gd name="connsiteX1121" fmla="*/ 350974 w 2152766"/>
                <a:gd name="connsiteY1121" fmla="*/ 351259 h 1667576"/>
                <a:gd name="connsiteX1122" fmla="*/ 343660 w 2152766"/>
                <a:gd name="connsiteY1122" fmla="*/ 336536 h 1667576"/>
                <a:gd name="connsiteX1123" fmla="*/ 338436 w 2152766"/>
                <a:gd name="connsiteY1123" fmla="*/ 333211 h 1667576"/>
                <a:gd name="connsiteX1124" fmla="*/ 345750 w 2152766"/>
                <a:gd name="connsiteY1124" fmla="*/ 329602 h 1667576"/>
                <a:gd name="connsiteX1125" fmla="*/ 346035 w 2152766"/>
                <a:gd name="connsiteY1125" fmla="*/ 327512 h 1667576"/>
                <a:gd name="connsiteX1126" fmla="*/ 343375 w 2152766"/>
                <a:gd name="connsiteY1126" fmla="*/ 326467 h 1667576"/>
                <a:gd name="connsiteX1127" fmla="*/ 343280 w 2152766"/>
                <a:gd name="connsiteY1127" fmla="*/ 323808 h 1667576"/>
                <a:gd name="connsiteX1128" fmla="*/ 347934 w 2152766"/>
                <a:gd name="connsiteY1128" fmla="*/ 320673 h 1667576"/>
                <a:gd name="connsiteX1129" fmla="*/ 335776 w 2152766"/>
                <a:gd name="connsiteY1129" fmla="*/ 322288 h 1667576"/>
                <a:gd name="connsiteX1130" fmla="*/ 340715 w 2152766"/>
                <a:gd name="connsiteY1130" fmla="*/ 317634 h 1667576"/>
                <a:gd name="connsiteX1131" fmla="*/ 336441 w 2152766"/>
                <a:gd name="connsiteY1131" fmla="*/ 316114 h 1667576"/>
                <a:gd name="connsiteX1132" fmla="*/ 335776 w 2152766"/>
                <a:gd name="connsiteY1132" fmla="*/ 310985 h 1667576"/>
                <a:gd name="connsiteX1133" fmla="*/ 339671 w 2152766"/>
                <a:gd name="connsiteY1133" fmla="*/ 303956 h 1667576"/>
                <a:gd name="connsiteX1134" fmla="*/ 333212 w 2152766"/>
                <a:gd name="connsiteY1134" fmla="*/ 310510 h 1667576"/>
                <a:gd name="connsiteX1135" fmla="*/ 329887 w 2152766"/>
                <a:gd name="connsiteY1135" fmla="*/ 308895 h 1667576"/>
                <a:gd name="connsiteX1136" fmla="*/ 326562 w 2152766"/>
                <a:gd name="connsiteY1136" fmla="*/ 305096 h 1667576"/>
                <a:gd name="connsiteX1137" fmla="*/ 324853 w 2152766"/>
                <a:gd name="connsiteY1137" fmla="*/ 296262 h 1667576"/>
                <a:gd name="connsiteX1138" fmla="*/ 327322 w 2152766"/>
                <a:gd name="connsiteY1138" fmla="*/ 290373 h 1667576"/>
                <a:gd name="connsiteX1139" fmla="*/ 330172 w 2152766"/>
                <a:gd name="connsiteY1139" fmla="*/ 291797 h 1667576"/>
                <a:gd name="connsiteX1140" fmla="*/ 330077 w 2152766"/>
                <a:gd name="connsiteY1140" fmla="*/ 288948 h 1667576"/>
                <a:gd name="connsiteX1141" fmla="*/ 331882 w 2152766"/>
                <a:gd name="connsiteY1141" fmla="*/ 286763 h 1667576"/>
                <a:gd name="connsiteX1142" fmla="*/ 337296 w 2152766"/>
                <a:gd name="connsiteY1142" fmla="*/ 286478 h 1667576"/>
                <a:gd name="connsiteX1143" fmla="*/ 342140 w 2152766"/>
                <a:gd name="connsiteY1143" fmla="*/ 280019 h 1667576"/>
                <a:gd name="connsiteX1144" fmla="*/ 344990 w 2152766"/>
                <a:gd name="connsiteY1144" fmla="*/ 279924 h 1667576"/>
                <a:gd name="connsiteX1145" fmla="*/ 349454 w 2152766"/>
                <a:gd name="connsiteY1145" fmla="*/ 277075 h 1667576"/>
                <a:gd name="connsiteX1146" fmla="*/ 352399 w 2152766"/>
                <a:gd name="connsiteY1146" fmla="*/ 277645 h 1667576"/>
                <a:gd name="connsiteX1147" fmla="*/ 353159 w 2152766"/>
                <a:gd name="connsiteY1147" fmla="*/ 282489 h 1667576"/>
                <a:gd name="connsiteX1148" fmla="*/ 347175 w 2152766"/>
                <a:gd name="connsiteY1148" fmla="*/ 293602 h 1667576"/>
                <a:gd name="connsiteX1149" fmla="*/ 350309 w 2152766"/>
                <a:gd name="connsiteY1149" fmla="*/ 293507 h 1667576"/>
                <a:gd name="connsiteX1150" fmla="*/ 351639 w 2152766"/>
                <a:gd name="connsiteY1150" fmla="*/ 298162 h 1667576"/>
                <a:gd name="connsiteX1151" fmla="*/ 353349 w 2152766"/>
                <a:gd name="connsiteY1151" fmla="*/ 298541 h 1667576"/>
                <a:gd name="connsiteX1152" fmla="*/ 355723 w 2152766"/>
                <a:gd name="connsiteY1152" fmla="*/ 290468 h 1667576"/>
                <a:gd name="connsiteX1153" fmla="*/ 357338 w 2152766"/>
                <a:gd name="connsiteY1153" fmla="*/ 290183 h 1667576"/>
                <a:gd name="connsiteX1154" fmla="*/ 360093 w 2152766"/>
                <a:gd name="connsiteY1154" fmla="*/ 291608 h 1667576"/>
                <a:gd name="connsiteX1155" fmla="*/ 363132 w 2152766"/>
                <a:gd name="connsiteY1155" fmla="*/ 296547 h 1667576"/>
                <a:gd name="connsiteX1156" fmla="*/ 366362 w 2152766"/>
                <a:gd name="connsiteY1156" fmla="*/ 297972 h 1667576"/>
                <a:gd name="connsiteX1157" fmla="*/ 366172 w 2152766"/>
                <a:gd name="connsiteY1157" fmla="*/ 300726 h 1667576"/>
                <a:gd name="connsiteX1158" fmla="*/ 361422 w 2152766"/>
                <a:gd name="connsiteY1158" fmla="*/ 304811 h 1667576"/>
                <a:gd name="connsiteX1159" fmla="*/ 360377 w 2152766"/>
                <a:gd name="connsiteY1159" fmla="*/ 308610 h 1667576"/>
                <a:gd name="connsiteX1160" fmla="*/ 362467 w 2152766"/>
                <a:gd name="connsiteY1160" fmla="*/ 309845 h 1667576"/>
                <a:gd name="connsiteX1161" fmla="*/ 366647 w 2152766"/>
                <a:gd name="connsiteY1161" fmla="*/ 305855 h 1667576"/>
                <a:gd name="connsiteX1162" fmla="*/ 367881 w 2152766"/>
                <a:gd name="connsiteY1162" fmla="*/ 308895 h 1667576"/>
                <a:gd name="connsiteX1163" fmla="*/ 374625 w 2152766"/>
                <a:gd name="connsiteY1163" fmla="*/ 305570 h 1667576"/>
                <a:gd name="connsiteX1164" fmla="*/ 381749 w 2152766"/>
                <a:gd name="connsiteY1164" fmla="*/ 305950 h 1667576"/>
                <a:gd name="connsiteX1165" fmla="*/ 380420 w 2152766"/>
                <a:gd name="connsiteY1165" fmla="*/ 318299 h 1667576"/>
                <a:gd name="connsiteX1166" fmla="*/ 375765 w 2152766"/>
                <a:gd name="connsiteY1166" fmla="*/ 321148 h 1667576"/>
                <a:gd name="connsiteX1167" fmla="*/ 377095 w 2152766"/>
                <a:gd name="connsiteY1167" fmla="*/ 323238 h 1667576"/>
                <a:gd name="connsiteX1168" fmla="*/ 369021 w 2152766"/>
                <a:gd name="connsiteY1168" fmla="*/ 329412 h 1667576"/>
                <a:gd name="connsiteX1169" fmla="*/ 369591 w 2152766"/>
                <a:gd name="connsiteY1169" fmla="*/ 332072 h 1667576"/>
                <a:gd name="connsiteX1170" fmla="*/ 380514 w 2152766"/>
                <a:gd name="connsiteY1170" fmla="*/ 330267 h 1667576"/>
                <a:gd name="connsiteX1171" fmla="*/ 382414 w 2152766"/>
                <a:gd name="connsiteY1171" fmla="*/ 333021 h 1667576"/>
                <a:gd name="connsiteX1172" fmla="*/ 382794 w 2152766"/>
                <a:gd name="connsiteY1172" fmla="*/ 338816 h 1667576"/>
                <a:gd name="connsiteX1173" fmla="*/ 384314 w 2152766"/>
                <a:gd name="connsiteY1173" fmla="*/ 338911 h 1667576"/>
                <a:gd name="connsiteX1174" fmla="*/ 382699 w 2152766"/>
                <a:gd name="connsiteY1174" fmla="*/ 343660 h 1667576"/>
                <a:gd name="connsiteX1175" fmla="*/ 385929 w 2152766"/>
                <a:gd name="connsiteY1175" fmla="*/ 346889 h 1667576"/>
                <a:gd name="connsiteX1176" fmla="*/ 394288 w 2152766"/>
                <a:gd name="connsiteY1176" fmla="*/ 345085 h 1667576"/>
                <a:gd name="connsiteX1177" fmla="*/ 397612 w 2152766"/>
                <a:gd name="connsiteY1177" fmla="*/ 353348 h 1667576"/>
                <a:gd name="connsiteX1178" fmla="*/ 394668 w 2152766"/>
                <a:gd name="connsiteY1178" fmla="*/ 344705 h 1667576"/>
                <a:gd name="connsiteX1179" fmla="*/ 395238 w 2152766"/>
                <a:gd name="connsiteY1179" fmla="*/ 336631 h 1667576"/>
                <a:gd name="connsiteX1180" fmla="*/ 392008 w 2152766"/>
                <a:gd name="connsiteY1180" fmla="*/ 334731 h 1667576"/>
                <a:gd name="connsiteX1181" fmla="*/ 391533 w 2152766"/>
                <a:gd name="connsiteY1181" fmla="*/ 331692 h 1667576"/>
                <a:gd name="connsiteX1182" fmla="*/ 393433 w 2152766"/>
                <a:gd name="connsiteY1182" fmla="*/ 330077 h 1667576"/>
                <a:gd name="connsiteX1183" fmla="*/ 394288 w 2152766"/>
                <a:gd name="connsiteY1183" fmla="*/ 333591 h 1667576"/>
                <a:gd name="connsiteX1184" fmla="*/ 396852 w 2152766"/>
                <a:gd name="connsiteY1184" fmla="*/ 331122 h 1667576"/>
                <a:gd name="connsiteX1185" fmla="*/ 395522 w 2152766"/>
                <a:gd name="connsiteY1185" fmla="*/ 329412 h 1667576"/>
                <a:gd name="connsiteX1186" fmla="*/ 396377 w 2152766"/>
                <a:gd name="connsiteY1186" fmla="*/ 328177 h 1667576"/>
                <a:gd name="connsiteX1187" fmla="*/ 399417 w 2152766"/>
                <a:gd name="connsiteY1187" fmla="*/ 330077 h 1667576"/>
                <a:gd name="connsiteX1188" fmla="*/ 406541 w 2152766"/>
                <a:gd name="connsiteY1188" fmla="*/ 331122 h 1667576"/>
                <a:gd name="connsiteX1189" fmla="*/ 406541 w 2152766"/>
                <a:gd name="connsiteY1189" fmla="*/ 328842 h 1667576"/>
                <a:gd name="connsiteX1190" fmla="*/ 400462 w 2152766"/>
                <a:gd name="connsiteY1190" fmla="*/ 325233 h 1667576"/>
                <a:gd name="connsiteX1191" fmla="*/ 403216 w 2152766"/>
                <a:gd name="connsiteY1191" fmla="*/ 323238 h 1667576"/>
                <a:gd name="connsiteX1192" fmla="*/ 404641 w 2152766"/>
                <a:gd name="connsiteY1192" fmla="*/ 317919 h 1667576"/>
                <a:gd name="connsiteX1193" fmla="*/ 402077 w 2152766"/>
                <a:gd name="connsiteY1193" fmla="*/ 311745 h 1667576"/>
                <a:gd name="connsiteX1194" fmla="*/ 404451 w 2152766"/>
                <a:gd name="connsiteY1194" fmla="*/ 306995 h 1667576"/>
                <a:gd name="connsiteX1195" fmla="*/ 411480 w 2152766"/>
                <a:gd name="connsiteY1195" fmla="*/ 306140 h 1667576"/>
                <a:gd name="connsiteX1196" fmla="*/ 414140 w 2152766"/>
                <a:gd name="connsiteY1196" fmla="*/ 310890 h 1667576"/>
                <a:gd name="connsiteX1197" fmla="*/ 416040 w 2152766"/>
                <a:gd name="connsiteY1197" fmla="*/ 310795 h 1667576"/>
                <a:gd name="connsiteX1198" fmla="*/ 417844 w 2152766"/>
                <a:gd name="connsiteY1198" fmla="*/ 312884 h 1667576"/>
                <a:gd name="connsiteX1199" fmla="*/ 416514 w 2152766"/>
                <a:gd name="connsiteY1199" fmla="*/ 316209 h 1667576"/>
                <a:gd name="connsiteX1200" fmla="*/ 424018 w 2152766"/>
                <a:gd name="connsiteY1200" fmla="*/ 318299 h 1667576"/>
                <a:gd name="connsiteX1201" fmla="*/ 424778 w 2152766"/>
                <a:gd name="connsiteY1201" fmla="*/ 316114 h 1667576"/>
                <a:gd name="connsiteX1202" fmla="*/ 420504 w 2152766"/>
                <a:gd name="connsiteY1202" fmla="*/ 315544 h 1667576"/>
                <a:gd name="connsiteX1203" fmla="*/ 415659 w 2152766"/>
                <a:gd name="connsiteY1203" fmla="*/ 307470 h 1667576"/>
                <a:gd name="connsiteX1204" fmla="*/ 420219 w 2152766"/>
                <a:gd name="connsiteY1204" fmla="*/ 296547 h 1667576"/>
                <a:gd name="connsiteX1205" fmla="*/ 422403 w 2152766"/>
                <a:gd name="connsiteY1205" fmla="*/ 295502 h 1667576"/>
                <a:gd name="connsiteX1206" fmla="*/ 425348 w 2152766"/>
                <a:gd name="connsiteY1206" fmla="*/ 299111 h 1667576"/>
                <a:gd name="connsiteX1207" fmla="*/ 428103 w 2152766"/>
                <a:gd name="connsiteY1207" fmla="*/ 298067 h 1667576"/>
                <a:gd name="connsiteX1208" fmla="*/ 431237 w 2152766"/>
                <a:gd name="connsiteY1208" fmla="*/ 301296 h 1667576"/>
                <a:gd name="connsiteX1209" fmla="*/ 435132 w 2152766"/>
                <a:gd name="connsiteY1209" fmla="*/ 300441 h 1667576"/>
                <a:gd name="connsiteX1210" fmla="*/ 432757 w 2152766"/>
                <a:gd name="connsiteY1210" fmla="*/ 294647 h 1667576"/>
                <a:gd name="connsiteX1211" fmla="*/ 426013 w 2152766"/>
                <a:gd name="connsiteY1211" fmla="*/ 296357 h 1667576"/>
                <a:gd name="connsiteX1212" fmla="*/ 424588 w 2152766"/>
                <a:gd name="connsiteY1212" fmla="*/ 291228 h 1667576"/>
                <a:gd name="connsiteX1213" fmla="*/ 418414 w 2152766"/>
                <a:gd name="connsiteY1213" fmla="*/ 289138 h 1667576"/>
                <a:gd name="connsiteX1214" fmla="*/ 417559 w 2152766"/>
                <a:gd name="connsiteY1214" fmla="*/ 284389 h 1667576"/>
                <a:gd name="connsiteX1215" fmla="*/ 420979 w 2152766"/>
                <a:gd name="connsiteY1215" fmla="*/ 283819 h 1667576"/>
                <a:gd name="connsiteX1216" fmla="*/ 422118 w 2152766"/>
                <a:gd name="connsiteY1216" fmla="*/ 285338 h 1667576"/>
                <a:gd name="connsiteX1217" fmla="*/ 423638 w 2152766"/>
                <a:gd name="connsiteY1217" fmla="*/ 284104 h 1667576"/>
                <a:gd name="connsiteX1218" fmla="*/ 423258 w 2152766"/>
                <a:gd name="connsiteY1218" fmla="*/ 281444 h 1667576"/>
                <a:gd name="connsiteX1219" fmla="*/ 420599 w 2152766"/>
                <a:gd name="connsiteY1219" fmla="*/ 280114 h 1667576"/>
                <a:gd name="connsiteX1220" fmla="*/ 417084 w 2152766"/>
                <a:gd name="connsiteY1220" fmla="*/ 281919 h 1667576"/>
                <a:gd name="connsiteX1221" fmla="*/ 413285 w 2152766"/>
                <a:gd name="connsiteY1221" fmla="*/ 281159 h 1667576"/>
                <a:gd name="connsiteX1222" fmla="*/ 412905 w 2152766"/>
                <a:gd name="connsiteY1222" fmla="*/ 277360 h 1667576"/>
                <a:gd name="connsiteX1223" fmla="*/ 405781 w 2152766"/>
                <a:gd name="connsiteY1223" fmla="*/ 271660 h 1667576"/>
                <a:gd name="connsiteX1224" fmla="*/ 404451 w 2152766"/>
                <a:gd name="connsiteY1224" fmla="*/ 268051 h 1667576"/>
                <a:gd name="connsiteX1225" fmla="*/ 399797 w 2152766"/>
                <a:gd name="connsiteY1225" fmla="*/ 266816 h 1667576"/>
                <a:gd name="connsiteX1226" fmla="*/ 398372 w 2152766"/>
                <a:gd name="connsiteY1226" fmla="*/ 264821 h 1667576"/>
                <a:gd name="connsiteX1227" fmla="*/ 400747 w 2152766"/>
                <a:gd name="connsiteY1227" fmla="*/ 259882 h 1667576"/>
                <a:gd name="connsiteX1228" fmla="*/ 406921 w 2152766"/>
                <a:gd name="connsiteY1228" fmla="*/ 254848 h 1667576"/>
                <a:gd name="connsiteX1229" fmla="*/ 415185 w 2152766"/>
                <a:gd name="connsiteY1229" fmla="*/ 262827 h 1667576"/>
                <a:gd name="connsiteX1230" fmla="*/ 417844 w 2152766"/>
                <a:gd name="connsiteY1230" fmla="*/ 261877 h 1667576"/>
                <a:gd name="connsiteX1231" fmla="*/ 416514 w 2152766"/>
                <a:gd name="connsiteY1231" fmla="*/ 259502 h 1667576"/>
                <a:gd name="connsiteX1232" fmla="*/ 413855 w 2152766"/>
                <a:gd name="connsiteY1232" fmla="*/ 258552 h 1667576"/>
                <a:gd name="connsiteX1233" fmla="*/ 413760 w 2152766"/>
                <a:gd name="connsiteY1233" fmla="*/ 253043 h 1667576"/>
                <a:gd name="connsiteX1234" fmla="*/ 411480 w 2152766"/>
                <a:gd name="connsiteY1234" fmla="*/ 250953 h 1667576"/>
                <a:gd name="connsiteX1235" fmla="*/ 407111 w 2152766"/>
                <a:gd name="connsiteY1235" fmla="*/ 250194 h 1667576"/>
                <a:gd name="connsiteX1236" fmla="*/ 406636 w 2152766"/>
                <a:gd name="connsiteY1236" fmla="*/ 248674 h 1667576"/>
                <a:gd name="connsiteX1237" fmla="*/ 410910 w 2152766"/>
                <a:gd name="connsiteY1237" fmla="*/ 244969 h 1667576"/>
                <a:gd name="connsiteX1238" fmla="*/ 422973 w 2152766"/>
                <a:gd name="connsiteY1238" fmla="*/ 251903 h 1667576"/>
                <a:gd name="connsiteX1239" fmla="*/ 428293 w 2152766"/>
                <a:gd name="connsiteY1239" fmla="*/ 256653 h 1667576"/>
                <a:gd name="connsiteX1240" fmla="*/ 437506 w 2152766"/>
                <a:gd name="connsiteY1240" fmla="*/ 269286 h 1667576"/>
                <a:gd name="connsiteX1241" fmla="*/ 436366 w 2152766"/>
                <a:gd name="connsiteY1241" fmla="*/ 264062 h 1667576"/>
                <a:gd name="connsiteX1242" fmla="*/ 438931 w 2152766"/>
                <a:gd name="connsiteY1242" fmla="*/ 261592 h 1667576"/>
                <a:gd name="connsiteX1243" fmla="*/ 431617 w 2152766"/>
                <a:gd name="connsiteY1243" fmla="*/ 244589 h 1667576"/>
                <a:gd name="connsiteX1244" fmla="*/ 433042 w 2152766"/>
                <a:gd name="connsiteY1244" fmla="*/ 240220 h 1667576"/>
                <a:gd name="connsiteX1245" fmla="*/ 435037 w 2152766"/>
                <a:gd name="connsiteY1245" fmla="*/ 239175 h 1667576"/>
                <a:gd name="connsiteX1246" fmla="*/ 443396 w 2152766"/>
                <a:gd name="connsiteY1246" fmla="*/ 252188 h 1667576"/>
                <a:gd name="connsiteX1247" fmla="*/ 446340 w 2152766"/>
                <a:gd name="connsiteY1247" fmla="*/ 264346 h 1667576"/>
                <a:gd name="connsiteX1248" fmla="*/ 450235 w 2152766"/>
                <a:gd name="connsiteY1248" fmla="*/ 263967 h 1667576"/>
                <a:gd name="connsiteX1249" fmla="*/ 459353 w 2152766"/>
                <a:gd name="connsiteY1249" fmla="*/ 278404 h 1667576"/>
                <a:gd name="connsiteX1250" fmla="*/ 461063 w 2152766"/>
                <a:gd name="connsiteY1250" fmla="*/ 278784 h 1667576"/>
                <a:gd name="connsiteX1251" fmla="*/ 457073 w 2152766"/>
                <a:gd name="connsiteY1251" fmla="*/ 264726 h 1667576"/>
                <a:gd name="connsiteX1252" fmla="*/ 460398 w 2152766"/>
                <a:gd name="connsiteY1252" fmla="*/ 264251 h 1667576"/>
                <a:gd name="connsiteX1253" fmla="*/ 464197 w 2152766"/>
                <a:gd name="connsiteY1253" fmla="*/ 267291 h 1667576"/>
                <a:gd name="connsiteX1254" fmla="*/ 467427 w 2152766"/>
                <a:gd name="connsiteY1254" fmla="*/ 264441 h 1667576"/>
                <a:gd name="connsiteX1255" fmla="*/ 465907 w 2152766"/>
                <a:gd name="connsiteY1255" fmla="*/ 260167 h 1667576"/>
                <a:gd name="connsiteX1256" fmla="*/ 460683 w 2152766"/>
                <a:gd name="connsiteY1256" fmla="*/ 257317 h 1667576"/>
                <a:gd name="connsiteX1257" fmla="*/ 461633 w 2152766"/>
                <a:gd name="connsiteY1257" fmla="*/ 249719 h 1667576"/>
                <a:gd name="connsiteX1258" fmla="*/ 464197 w 2152766"/>
                <a:gd name="connsiteY1258" fmla="*/ 250953 h 1667576"/>
                <a:gd name="connsiteX1259" fmla="*/ 464387 w 2152766"/>
                <a:gd name="connsiteY1259" fmla="*/ 246964 h 1667576"/>
                <a:gd name="connsiteX1260" fmla="*/ 461728 w 2152766"/>
                <a:gd name="connsiteY1260" fmla="*/ 243165 h 1667576"/>
                <a:gd name="connsiteX1261" fmla="*/ 462203 w 2152766"/>
                <a:gd name="connsiteY1261" fmla="*/ 240600 h 1667576"/>
                <a:gd name="connsiteX1262" fmla="*/ 458973 w 2152766"/>
                <a:gd name="connsiteY1262" fmla="*/ 237750 h 1667576"/>
                <a:gd name="connsiteX1263" fmla="*/ 462298 w 2152766"/>
                <a:gd name="connsiteY1263" fmla="*/ 233476 h 1667576"/>
                <a:gd name="connsiteX1264" fmla="*/ 460588 w 2152766"/>
                <a:gd name="connsiteY1264" fmla="*/ 228727 h 1667576"/>
                <a:gd name="connsiteX1265" fmla="*/ 463818 w 2152766"/>
                <a:gd name="connsiteY1265" fmla="*/ 217898 h 1667576"/>
                <a:gd name="connsiteX1266" fmla="*/ 463248 w 2152766"/>
                <a:gd name="connsiteY1266" fmla="*/ 211439 h 1667576"/>
                <a:gd name="connsiteX1267" fmla="*/ 464957 w 2152766"/>
                <a:gd name="connsiteY1267" fmla="*/ 216663 h 1667576"/>
                <a:gd name="connsiteX1268" fmla="*/ 469327 w 2152766"/>
                <a:gd name="connsiteY1268" fmla="*/ 220368 h 1667576"/>
                <a:gd name="connsiteX1269" fmla="*/ 470372 w 2152766"/>
                <a:gd name="connsiteY1269" fmla="*/ 224547 h 1667576"/>
                <a:gd name="connsiteX1270" fmla="*/ 679056 w 2152766"/>
                <a:gd name="connsiteY1270" fmla="*/ 202415 h 1667576"/>
                <a:gd name="connsiteX1271" fmla="*/ 672312 w 2152766"/>
                <a:gd name="connsiteY1271" fmla="*/ 210489 h 1667576"/>
                <a:gd name="connsiteX1272" fmla="*/ 660154 w 2152766"/>
                <a:gd name="connsiteY1272" fmla="*/ 220273 h 1667576"/>
                <a:gd name="connsiteX1273" fmla="*/ 655404 w 2152766"/>
                <a:gd name="connsiteY1273" fmla="*/ 223027 h 1667576"/>
                <a:gd name="connsiteX1274" fmla="*/ 652650 w 2152766"/>
                <a:gd name="connsiteY1274" fmla="*/ 222932 h 1667576"/>
                <a:gd name="connsiteX1275" fmla="*/ 652175 w 2152766"/>
                <a:gd name="connsiteY1275" fmla="*/ 217898 h 1667576"/>
                <a:gd name="connsiteX1276" fmla="*/ 653505 w 2152766"/>
                <a:gd name="connsiteY1276" fmla="*/ 216378 h 1667576"/>
                <a:gd name="connsiteX1277" fmla="*/ 661389 w 2152766"/>
                <a:gd name="connsiteY1277" fmla="*/ 211439 h 1667576"/>
                <a:gd name="connsiteX1278" fmla="*/ 678581 w 2152766"/>
                <a:gd name="connsiteY1278" fmla="*/ 201086 h 1667576"/>
                <a:gd name="connsiteX1279" fmla="*/ 679056 w 2152766"/>
                <a:gd name="connsiteY1279" fmla="*/ 202415 h 1667576"/>
                <a:gd name="connsiteX1280" fmla="*/ 753145 w 2152766"/>
                <a:gd name="connsiteY1280" fmla="*/ 118923 h 1667576"/>
                <a:gd name="connsiteX1281" fmla="*/ 758464 w 2152766"/>
                <a:gd name="connsiteY1281" fmla="*/ 123482 h 1667576"/>
                <a:gd name="connsiteX1282" fmla="*/ 764734 w 2152766"/>
                <a:gd name="connsiteY1282" fmla="*/ 122722 h 1667576"/>
                <a:gd name="connsiteX1283" fmla="*/ 763974 w 2152766"/>
                <a:gd name="connsiteY1283" fmla="*/ 125097 h 1667576"/>
                <a:gd name="connsiteX1284" fmla="*/ 762644 w 2152766"/>
                <a:gd name="connsiteY1284" fmla="*/ 127851 h 1667576"/>
                <a:gd name="connsiteX1285" fmla="*/ 746781 w 2152766"/>
                <a:gd name="connsiteY1285" fmla="*/ 128231 h 1667576"/>
                <a:gd name="connsiteX1286" fmla="*/ 735668 w 2152766"/>
                <a:gd name="connsiteY1286" fmla="*/ 119683 h 1667576"/>
                <a:gd name="connsiteX1287" fmla="*/ 733578 w 2152766"/>
                <a:gd name="connsiteY1287" fmla="*/ 120157 h 1667576"/>
                <a:gd name="connsiteX1288" fmla="*/ 730444 w 2152766"/>
                <a:gd name="connsiteY1288" fmla="*/ 118258 h 1667576"/>
                <a:gd name="connsiteX1289" fmla="*/ 733768 w 2152766"/>
                <a:gd name="connsiteY1289" fmla="*/ 110944 h 1667576"/>
                <a:gd name="connsiteX1290" fmla="*/ 735288 w 2152766"/>
                <a:gd name="connsiteY1290" fmla="*/ 110564 h 1667576"/>
                <a:gd name="connsiteX1291" fmla="*/ 739277 w 2152766"/>
                <a:gd name="connsiteY1291" fmla="*/ 111134 h 1667576"/>
                <a:gd name="connsiteX1292" fmla="*/ 743647 w 2152766"/>
                <a:gd name="connsiteY1292" fmla="*/ 114743 h 1667576"/>
                <a:gd name="connsiteX1293" fmla="*/ 750296 w 2152766"/>
                <a:gd name="connsiteY1293" fmla="*/ 116453 h 1667576"/>
                <a:gd name="connsiteX1294" fmla="*/ 753145 w 2152766"/>
                <a:gd name="connsiteY1294" fmla="*/ 118923 h 1667576"/>
                <a:gd name="connsiteX1295" fmla="*/ 625484 w 2152766"/>
                <a:gd name="connsiteY1295" fmla="*/ 106384 h 1667576"/>
                <a:gd name="connsiteX1296" fmla="*/ 626719 w 2152766"/>
                <a:gd name="connsiteY1296" fmla="*/ 111229 h 1667576"/>
                <a:gd name="connsiteX1297" fmla="*/ 620830 w 2152766"/>
                <a:gd name="connsiteY1297" fmla="*/ 117878 h 1667576"/>
                <a:gd name="connsiteX1298" fmla="*/ 621969 w 2152766"/>
                <a:gd name="connsiteY1298" fmla="*/ 120063 h 1667576"/>
                <a:gd name="connsiteX1299" fmla="*/ 626909 w 2152766"/>
                <a:gd name="connsiteY1299" fmla="*/ 122532 h 1667576"/>
                <a:gd name="connsiteX1300" fmla="*/ 629568 w 2152766"/>
                <a:gd name="connsiteY1300" fmla="*/ 120442 h 1667576"/>
                <a:gd name="connsiteX1301" fmla="*/ 635552 w 2152766"/>
                <a:gd name="connsiteY1301" fmla="*/ 120347 h 1667576"/>
                <a:gd name="connsiteX1302" fmla="*/ 645716 w 2152766"/>
                <a:gd name="connsiteY1302" fmla="*/ 122247 h 1667576"/>
                <a:gd name="connsiteX1303" fmla="*/ 647806 w 2152766"/>
                <a:gd name="connsiteY1303" fmla="*/ 122722 h 1667576"/>
                <a:gd name="connsiteX1304" fmla="*/ 651225 w 2152766"/>
                <a:gd name="connsiteY1304" fmla="*/ 122722 h 1667576"/>
                <a:gd name="connsiteX1305" fmla="*/ 660439 w 2152766"/>
                <a:gd name="connsiteY1305" fmla="*/ 125857 h 1667576"/>
                <a:gd name="connsiteX1306" fmla="*/ 656924 w 2152766"/>
                <a:gd name="connsiteY1306" fmla="*/ 128136 h 1667576"/>
                <a:gd name="connsiteX1307" fmla="*/ 650465 w 2152766"/>
                <a:gd name="connsiteY1307" fmla="*/ 128326 h 1667576"/>
                <a:gd name="connsiteX1308" fmla="*/ 643246 w 2152766"/>
                <a:gd name="connsiteY1308" fmla="*/ 126712 h 1667576"/>
                <a:gd name="connsiteX1309" fmla="*/ 638212 w 2152766"/>
                <a:gd name="connsiteY1309" fmla="*/ 126617 h 1667576"/>
                <a:gd name="connsiteX1310" fmla="*/ 635458 w 2152766"/>
                <a:gd name="connsiteY1310" fmla="*/ 128896 h 1667576"/>
                <a:gd name="connsiteX1311" fmla="*/ 633368 w 2152766"/>
                <a:gd name="connsiteY1311" fmla="*/ 129656 h 1667576"/>
                <a:gd name="connsiteX1312" fmla="*/ 624724 w 2152766"/>
                <a:gd name="connsiteY1312" fmla="*/ 130701 h 1667576"/>
                <a:gd name="connsiteX1313" fmla="*/ 628334 w 2152766"/>
                <a:gd name="connsiteY1313" fmla="*/ 138015 h 1667576"/>
                <a:gd name="connsiteX1314" fmla="*/ 624914 w 2152766"/>
                <a:gd name="connsiteY1314" fmla="*/ 139535 h 1667576"/>
                <a:gd name="connsiteX1315" fmla="*/ 622254 w 2152766"/>
                <a:gd name="connsiteY1315" fmla="*/ 143524 h 1667576"/>
                <a:gd name="connsiteX1316" fmla="*/ 622539 w 2152766"/>
                <a:gd name="connsiteY1316" fmla="*/ 148463 h 1667576"/>
                <a:gd name="connsiteX1317" fmla="*/ 627478 w 2152766"/>
                <a:gd name="connsiteY1317" fmla="*/ 147893 h 1667576"/>
                <a:gd name="connsiteX1318" fmla="*/ 627954 w 2152766"/>
                <a:gd name="connsiteY1318" fmla="*/ 145044 h 1667576"/>
                <a:gd name="connsiteX1319" fmla="*/ 634887 w 2152766"/>
                <a:gd name="connsiteY1319" fmla="*/ 143144 h 1667576"/>
                <a:gd name="connsiteX1320" fmla="*/ 643721 w 2152766"/>
                <a:gd name="connsiteY1320" fmla="*/ 142669 h 1667576"/>
                <a:gd name="connsiteX1321" fmla="*/ 647521 w 2152766"/>
                <a:gd name="connsiteY1321" fmla="*/ 143714 h 1667576"/>
                <a:gd name="connsiteX1322" fmla="*/ 656354 w 2152766"/>
                <a:gd name="connsiteY1322" fmla="*/ 145424 h 1667576"/>
                <a:gd name="connsiteX1323" fmla="*/ 662908 w 2152766"/>
                <a:gd name="connsiteY1323" fmla="*/ 150933 h 1667576"/>
                <a:gd name="connsiteX1324" fmla="*/ 659869 w 2152766"/>
                <a:gd name="connsiteY1324" fmla="*/ 153023 h 1667576"/>
                <a:gd name="connsiteX1325" fmla="*/ 655119 w 2152766"/>
                <a:gd name="connsiteY1325" fmla="*/ 153403 h 1667576"/>
                <a:gd name="connsiteX1326" fmla="*/ 652460 w 2152766"/>
                <a:gd name="connsiteY1326" fmla="*/ 156252 h 1667576"/>
                <a:gd name="connsiteX1327" fmla="*/ 660629 w 2152766"/>
                <a:gd name="connsiteY1327" fmla="*/ 157867 h 1667576"/>
                <a:gd name="connsiteX1328" fmla="*/ 659204 w 2152766"/>
                <a:gd name="connsiteY1328" fmla="*/ 161002 h 1667576"/>
                <a:gd name="connsiteX1329" fmla="*/ 654740 w 2152766"/>
                <a:gd name="connsiteY1329" fmla="*/ 163661 h 1667576"/>
                <a:gd name="connsiteX1330" fmla="*/ 642106 w 2152766"/>
                <a:gd name="connsiteY1330" fmla="*/ 164706 h 1667576"/>
                <a:gd name="connsiteX1331" fmla="*/ 648091 w 2152766"/>
                <a:gd name="connsiteY1331" fmla="*/ 167746 h 1667576"/>
                <a:gd name="connsiteX1332" fmla="*/ 645146 w 2152766"/>
                <a:gd name="connsiteY1332" fmla="*/ 169170 h 1667576"/>
                <a:gd name="connsiteX1333" fmla="*/ 644006 w 2152766"/>
                <a:gd name="connsiteY1333" fmla="*/ 172210 h 1667576"/>
                <a:gd name="connsiteX1334" fmla="*/ 632798 w 2152766"/>
                <a:gd name="connsiteY1334" fmla="*/ 167271 h 1667576"/>
                <a:gd name="connsiteX1335" fmla="*/ 629568 w 2152766"/>
                <a:gd name="connsiteY1335" fmla="*/ 171165 h 1667576"/>
                <a:gd name="connsiteX1336" fmla="*/ 631943 w 2152766"/>
                <a:gd name="connsiteY1336" fmla="*/ 172115 h 1667576"/>
                <a:gd name="connsiteX1337" fmla="*/ 628713 w 2152766"/>
                <a:gd name="connsiteY1337" fmla="*/ 176959 h 1667576"/>
                <a:gd name="connsiteX1338" fmla="*/ 630043 w 2152766"/>
                <a:gd name="connsiteY1338" fmla="*/ 179714 h 1667576"/>
                <a:gd name="connsiteX1339" fmla="*/ 614845 w 2152766"/>
                <a:gd name="connsiteY1339" fmla="*/ 181044 h 1667576"/>
                <a:gd name="connsiteX1340" fmla="*/ 608956 w 2152766"/>
                <a:gd name="connsiteY1340" fmla="*/ 177244 h 1667576"/>
                <a:gd name="connsiteX1341" fmla="*/ 609336 w 2152766"/>
                <a:gd name="connsiteY1341" fmla="*/ 172685 h 1667576"/>
                <a:gd name="connsiteX1342" fmla="*/ 601263 w 2152766"/>
                <a:gd name="connsiteY1342" fmla="*/ 174015 h 1667576"/>
                <a:gd name="connsiteX1343" fmla="*/ 600313 w 2152766"/>
                <a:gd name="connsiteY1343" fmla="*/ 170025 h 1667576"/>
                <a:gd name="connsiteX1344" fmla="*/ 595943 w 2152766"/>
                <a:gd name="connsiteY1344" fmla="*/ 168031 h 1667576"/>
                <a:gd name="connsiteX1345" fmla="*/ 605347 w 2152766"/>
                <a:gd name="connsiteY1345" fmla="*/ 163281 h 1667576"/>
                <a:gd name="connsiteX1346" fmla="*/ 604682 w 2152766"/>
                <a:gd name="connsiteY1346" fmla="*/ 160812 h 1667576"/>
                <a:gd name="connsiteX1347" fmla="*/ 600598 w 2152766"/>
                <a:gd name="connsiteY1347" fmla="*/ 162046 h 1667576"/>
                <a:gd name="connsiteX1348" fmla="*/ 600693 w 2152766"/>
                <a:gd name="connsiteY1348" fmla="*/ 157297 h 1667576"/>
                <a:gd name="connsiteX1349" fmla="*/ 596323 w 2152766"/>
                <a:gd name="connsiteY1349" fmla="*/ 158722 h 1667576"/>
                <a:gd name="connsiteX1350" fmla="*/ 587204 w 2152766"/>
                <a:gd name="connsiteY1350" fmla="*/ 155682 h 1667576"/>
                <a:gd name="connsiteX1351" fmla="*/ 588154 w 2152766"/>
                <a:gd name="connsiteY1351" fmla="*/ 150838 h 1667576"/>
                <a:gd name="connsiteX1352" fmla="*/ 595373 w 2152766"/>
                <a:gd name="connsiteY1352" fmla="*/ 144949 h 1667576"/>
                <a:gd name="connsiteX1353" fmla="*/ 594898 w 2152766"/>
                <a:gd name="connsiteY1353" fmla="*/ 142384 h 1667576"/>
                <a:gd name="connsiteX1354" fmla="*/ 598128 w 2152766"/>
                <a:gd name="connsiteY1354" fmla="*/ 138870 h 1667576"/>
                <a:gd name="connsiteX1355" fmla="*/ 606202 w 2152766"/>
                <a:gd name="connsiteY1355" fmla="*/ 136495 h 1667576"/>
                <a:gd name="connsiteX1356" fmla="*/ 614371 w 2152766"/>
                <a:gd name="connsiteY1356" fmla="*/ 137825 h 1667576"/>
                <a:gd name="connsiteX1357" fmla="*/ 614845 w 2152766"/>
                <a:gd name="connsiteY1357" fmla="*/ 134690 h 1667576"/>
                <a:gd name="connsiteX1358" fmla="*/ 612756 w 2152766"/>
                <a:gd name="connsiteY1358" fmla="*/ 134120 h 1667576"/>
                <a:gd name="connsiteX1359" fmla="*/ 602782 w 2152766"/>
                <a:gd name="connsiteY1359" fmla="*/ 132791 h 1667576"/>
                <a:gd name="connsiteX1360" fmla="*/ 586635 w 2152766"/>
                <a:gd name="connsiteY1360" fmla="*/ 135450 h 1667576"/>
                <a:gd name="connsiteX1361" fmla="*/ 587015 w 2152766"/>
                <a:gd name="connsiteY1361" fmla="*/ 130416 h 1667576"/>
                <a:gd name="connsiteX1362" fmla="*/ 580176 w 2152766"/>
                <a:gd name="connsiteY1362" fmla="*/ 129846 h 1667576"/>
                <a:gd name="connsiteX1363" fmla="*/ 577326 w 2152766"/>
                <a:gd name="connsiteY1363" fmla="*/ 126617 h 1667576"/>
                <a:gd name="connsiteX1364" fmla="*/ 583215 w 2152766"/>
                <a:gd name="connsiteY1364" fmla="*/ 124432 h 1667576"/>
                <a:gd name="connsiteX1365" fmla="*/ 591859 w 2152766"/>
                <a:gd name="connsiteY1365" fmla="*/ 125667 h 1667576"/>
                <a:gd name="connsiteX1366" fmla="*/ 596323 w 2152766"/>
                <a:gd name="connsiteY1366" fmla="*/ 125097 h 1667576"/>
                <a:gd name="connsiteX1367" fmla="*/ 597843 w 2152766"/>
                <a:gd name="connsiteY1367" fmla="*/ 123577 h 1667576"/>
                <a:gd name="connsiteX1368" fmla="*/ 596418 w 2152766"/>
                <a:gd name="connsiteY1368" fmla="*/ 121202 h 1667576"/>
                <a:gd name="connsiteX1369" fmla="*/ 591194 w 2152766"/>
                <a:gd name="connsiteY1369" fmla="*/ 121107 h 1667576"/>
                <a:gd name="connsiteX1370" fmla="*/ 587300 w 2152766"/>
                <a:gd name="connsiteY1370" fmla="*/ 122152 h 1667576"/>
                <a:gd name="connsiteX1371" fmla="*/ 589294 w 2152766"/>
                <a:gd name="connsiteY1371" fmla="*/ 117973 h 1667576"/>
                <a:gd name="connsiteX1372" fmla="*/ 596608 w 2152766"/>
                <a:gd name="connsiteY1372" fmla="*/ 117878 h 1667576"/>
                <a:gd name="connsiteX1373" fmla="*/ 599743 w 2152766"/>
                <a:gd name="connsiteY1373" fmla="*/ 116358 h 1667576"/>
                <a:gd name="connsiteX1374" fmla="*/ 596703 w 2152766"/>
                <a:gd name="connsiteY1374" fmla="*/ 111419 h 1667576"/>
                <a:gd name="connsiteX1375" fmla="*/ 589674 w 2152766"/>
                <a:gd name="connsiteY1375" fmla="*/ 111039 h 1667576"/>
                <a:gd name="connsiteX1376" fmla="*/ 588819 w 2152766"/>
                <a:gd name="connsiteY1376" fmla="*/ 108474 h 1667576"/>
                <a:gd name="connsiteX1377" fmla="*/ 591574 w 2152766"/>
                <a:gd name="connsiteY1377" fmla="*/ 105530 h 1667576"/>
                <a:gd name="connsiteX1378" fmla="*/ 610001 w 2152766"/>
                <a:gd name="connsiteY1378" fmla="*/ 100305 h 1667576"/>
                <a:gd name="connsiteX1379" fmla="*/ 611901 w 2152766"/>
                <a:gd name="connsiteY1379" fmla="*/ 104675 h 1667576"/>
                <a:gd name="connsiteX1380" fmla="*/ 611046 w 2152766"/>
                <a:gd name="connsiteY1380" fmla="*/ 105910 h 1667576"/>
                <a:gd name="connsiteX1381" fmla="*/ 614750 w 2152766"/>
                <a:gd name="connsiteY1381" fmla="*/ 109139 h 1667576"/>
                <a:gd name="connsiteX1382" fmla="*/ 617030 w 2152766"/>
                <a:gd name="connsiteY1382" fmla="*/ 107619 h 1667576"/>
                <a:gd name="connsiteX1383" fmla="*/ 614845 w 2152766"/>
                <a:gd name="connsiteY1383" fmla="*/ 102585 h 1667576"/>
                <a:gd name="connsiteX1384" fmla="*/ 617790 w 2152766"/>
                <a:gd name="connsiteY1384" fmla="*/ 100115 h 1667576"/>
                <a:gd name="connsiteX1385" fmla="*/ 623679 w 2152766"/>
                <a:gd name="connsiteY1385" fmla="*/ 102585 h 1667576"/>
                <a:gd name="connsiteX1386" fmla="*/ 625484 w 2152766"/>
                <a:gd name="connsiteY1386" fmla="*/ 106384 h 1667576"/>
                <a:gd name="connsiteX1387" fmla="*/ 825430 w 2152766"/>
                <a:gd name="connsiteY1387" fmla="*/ 92232 h 1667576"/>
                <a:gd name="connsiteX1388" fmla="*/ 825335 w 2152766"/>
                <a:gd name="connsiteY1388" fmla="*/ 95461 h 1667576"/>
                <a:gd name="connsiteX1389" fmla="*/ 829229 w 2152766"/>
                <a:gd name="connsiteY1389" fmla="*/ 97171 h 1667576"/>
                <a:gd name="connsiteX1390" fmla="*/ 829514 w 2152766"/>
                <a:gd name="connsiteY1390" fmla="*/ 102775 h 1667576"/>
                <a:gd name="connsiteX1391" fmla="*/ 834168 w 2152766"/>
                <a:gd name="connsiteY1391" fmla="*/ 101825 h 1667576"/>
                <a:gd name="connsiteX1392" fmla="*/ 836258 w 2152766"/>
                <a:gd name="connsiteY1392" fmla="*/ 98786 h 1667576"/>
                <a:gd name="connsiteX1393" fmla="*/ 840533 w 2152766"/>
                <a:gd name="connsiteY1393" fmla="*/ 97171 h 1667576"/>
                <a:gd name="connsiteX1394" fmla="*/ 842622 w 2152766"/>
                <a:gd name="connsiteY1394" fmla="*/ 100020 h 1667576"/>
                <a:gd name="connsiteX1395" fmla="*/ 840248 w 2152766"/>
                <a:gd name="connsiteY1395" fmla="*/ 102775 h 1667576"/>
                <a:gd name="connsiteX1396" fmla="*/ 840342 w 2152766"/>
                <a:gd name="connsiteY1396" fmla="*/ 106574 h 1667576"/>
                <a:gd name="connsiteX1397" fmla="*/ 838158 w 2152766"/>
                <a:gd name="connsiteY1397" fmla="*/ 110089 h 1667576"/>
                <a:gd name="connsiteX1398" fmla="*/ 834928 w 2152766"/>
                <a:gd name="connsiteY1398" fmla="*/ 112464 h 1667576"/>
                <a:gd name="connsiteX1399" fmla="*/ 833788 w 2152766"/>
                <a:gd name="connsiteY1399" fmla="*/ 116263 h 1667576"/>
                <a:gd name="connsiteX1400" fmla="*/ 832079 w 2152766"/>
                <a:gd name="connsiteY1400" fmla="*/ 120727 h 1667576"/>
                <a:gd name="connsiteX1401" fmla="*/ 834738 w 2152766"/>
                <a:gd name="connsiteY1401" fmla="*/ 122627 h 1667576"/>
                <a:gd name="connsiteX1402" fmla="*/ 826285 w 2152766"/>
                <a:gd name="connsiteY1402" fmla="*/ 126996 h 1667576"/>
                <a:gd name="connsiteX1403" fmla="*/ 823720 w 2152766"/>
                <a:gd name="connsiteY1403" fmla="*/ 126617 h 1667576"/>
                <a:gd name="connsiteX1404" fmla="*/ 820490 w 2152766"/>
                <a:gd name="connsiteY1404" fmla="*/ 123292 h 1667576"/>
                <a:gd name="connsiteX1405" fmla="*/ 829134 w 2152766"/>
                <a:gd name="connsiteY1405" fmla="*/ 120063 h 1667576"/>
                <a:gd name="connsiteX1406" fmla="*/ 828849 w 2152766"/>
                <a:gd name="connsiteY1406" fmla="*/ 118638 h 1667576"/>
                <a:gd name="connsiteX1407" fmla="*/ 822295 w 2152766"/>
                <a:gd name="connsiteY1407" fmla="*/ 118068 h 1667576"/>
                <a:gd name="connsiteX1408" fmla="*/ 817926 w 2152766"/>
                <a:gd name="connsiteY1408" fmla="*/ 109519 h 1667576"/>
                <a:gd name="connsiteX1409" fmla="*/ 814316 w 2152766"/>
                <a:gd name="connsiteY1409" fmla="*/ 107239 h 1667576"/>
                <a:gd name="connsiteX1410" fmla="*/ 816691 w 2152766"/>
                <a:gd name="connsiteY1410" fmla="*/ 105815 h 1667576"/>
                <a:gd name="connsiteX1411" fmla="*/ 817451 w 2152766"/>
                <a:gd name="connsiteY1411" fmla="*/ 98026 h 1667576"/>
                <a:gd name="connsiteX1412" fmla="*/ 820301 w 2152766"/>
                <a:gd name="connsiteY1412" fmla="*/ 92327 h 1667576"/>
                <a:gd name="connsiteX1413" fmla="*/ 824670 w 2152766"/>
                <a:gd name="connsiteY1413" fmla="*/ 90807 h 1667576"/>
                <a:gd name="connsiteX1414" fmla="*/ 825430 w 2152766"/>
                <a:gd name="connsiteY1414" fmla="*/ 92232 h 1667576"/>
                <a:gd name="connsiteX1415" fmla="*/ 624154 w 2152766"/>
                <a:gd name="connsiteY1415" fmla="*/ 66300 h 1667576"/>
                <a:gd name="connsiteX1416" fmla="*/ 628904 w 2152766"/>
                <a:gd name="connsiteY1416" fmla="*/ 75134 h 1667576"/>
                <a:gd name="connsiteX1417" fmla="*/ 632133 w 2152766"/>
                <a:gd name="connsiteY1417" fmla="*/ 74089 h 1667576"/>
                <a:gd name="connsiteX1418" fmla="*/ 632608 w 2152766"/>
                <a:gd name="connsiteY1418" fmla="*/ 70765 h 1667576"/>
                <a:gd name="connsiteX1419" fmla="*/ 636597 w 2152766"/>
                <a:gd name="connsiteY1419" fmla="*/ 68770 h 1667576"/>
                <a:gd name="connsiteX1420" fmla="*/ 639637 w 2152766"/>
                <a:gd name="connsiteY1420" fmla="*/ 66395 h 1667576"/>
                <a:gd name="connsiteX1421" fmla="*/ 641917 w 2152766"/>
                <a:gd name="connsiteY1421" fmla="*/ 66965 h 1667576"/>
                <a:gd name="connsiteX1422" fmla="*/ 643816 w 2152766"/>
                <a:gd name="connsiteY1422" fmla="*/ 69340 h 1667576"/>
                <a:gd name="connsiteX1423" fmla="*/ 643246 w 2152766"/>
                <a:gd name="connsiteY1423" fmla="*/ 72474 h 1667576"/>
                <a:gd name="connsiteX1424" fmla="*/ 643911 w 2152766"/>
                <a:gd name="connsiteY1424" fmla="*/ 74184 h 1667576"/>
                <a:gd name="connsiteX1425" fmla="*/ 634698 w 2152766"/>
                <a:gd name="connsiteY1425" fmla="*/ 81213 h 1667576"/>
                <a:gd name="connsiteX1426" fmla="*/ 632513 w 2152766"/>
                <a:gd name="connsiteY1426" fmla="*/ 81118 h 1667576"/>
                <a:gd name="connsiteX1427" fmla="*/ 628239 w 2152766"/>
                <a:gd name="connsiteY1427" fmla="*/ 84443 h 1667576"/>
                <a:gd name="connsiteX1428" fmla="*/ 629473 w 2152766"/>
                <a:gd name="connsiteY1428" fmla="*/ 89857 h 1667576"/>
                <a:gd name="connsiteX1429" fmla="*/ 633653 w 2152766"/>
                <a:gd name="connsiteY1429" fmla="*/ 89097 h 1667576"/>
                <a:gd name="connsiteX1430" fmla="*/ 633843 w 2152766"/>
                <a:gd name="connsiteY1430" fmla="*/ 90807 h 1667576"/>
                <a:gd name="connsiteX1431" fmla="*/ 624819 w 2152766"/>
                <a:gd name="connsiteY1431" fmla="*/ 96126 h 1667576"/>
                <a:gd name="connsiteX1432" fmla="*/ 620450 w 2152766"/>
                <a:gd name="connsiteY1432" fmla="*/ 95651 h 1667576"/>
                <a:gd name="connsiteX1433" fmla="*/ 617980 w 2152766"/>
                <a:gd name="connsiteY1433" fmla="*/ 93466 h 1667576"/>
                <a:gd name="connsiteX1434" fmla="*/ 610001 w 2152766"/>
                <a:gd name="connsiteY1434" fmla="*/ 95271 h 1667576"/>
                <a:gd name="connsiteX1435" fmla="*/ 604492 w 2152766"/>
                <a:gd name="connsiteY1435" fmla="*/ 95366 h 1667576"/>
                <a:gd name="connsiteX1436" fmla="*/ 603162 w 2152766"/>
                <a:gd name="connsiteY1436" fmla="*/ 91187 h 1667576"/>
                <a:gd name="connsiteX1437" fmla="*/ 600408 w 2152766"/>
                <a:gd name="connsiteY1437" fmla="*/ 89667 h 1667576"/>
                <a:gd name="connsiteX1438" fmla="*/ 601547 w 2152766"/>
                <a:gd name="connsiteY1438" fmla="*/ 81308 h 1667576"/>
                <a:gd name="connsiteX1439" fmla="*/ 599458 w 2152766"/>
                <a:gd name="connsiteY1439" fmla="*/ 76844 h 1667576"/>
                <a:gd name="connsiteX1440" fmla="*/ 603067 w 2152766"/>
                <a:gd name="connsiteY1440" fmla="*/ 73899 h 1667576"/>
                <a:gd name="connsiteX1441" fmla="*/ 608291 w 2152766"/>
                <a:gd name="connsiteY1441" fmla="*/ 77129 h 1667576"/>
                <a:gd name="connsiteX1442" fmla="*/ 610666 w 2152766"/>
                <a:gd name="connsiteY1442" fmla="*/ 77034 h 1667576"/>
                <a:gd name="connsiteX1443" fmla="*/ 612661 w 2152766"/>
                <a:gd name="connsiteY1443" fmla="*/ 85962 h 1667576"/>
                <a:gd name="connsiteX1444" fmla="*/ 615700 w 2152766"/>
                <a:gd name="connsiteY1444" fmla="*/ 89287 h 1667576"/>
                <a:gd name="connsiteX1445" fmla="*/ 617790 w 2152766"/>
                <a:gd name="connsiteY1445" fmla="*/ 88717 h 1667576"/>
                <a:gd name="connsiteX1446" fmla="*/ 614845 w 2152766"/>
                <a:gd name="connsiteY1446" fmla="*/ 82353 h 1667576"/>
                <a:gd name="connsiteX1447" fmla="*/ 621780 w 2152766"/>
                <a:gd name="connsiteY1447" fmla="*/ 83398 h 1667576"/>
                <a:gd name="connsiteX1448" fmla="*/ 620735 w 2152766"/>
                <a:gd name="connsiteY1448" fmla="*/ 77319 h 1667576"/>
                <a:gd name="connsiteX1449" fmla="*/ 613611 w 2152766"/>
                <a:gd name="connsiteY1449" fmla="*/ 71810 h 1667576"/>
                <a:gd name="connsiteX1450" fmla="*/ 614561 w 2152766"/>
                <a:gd name="connsiteY1450" fmla="*/ 67915 h 1667576"/>
                <a:gd name="connsiteX1451" fmla="*/ 617600 w 2152766"/>
                <a:gd name="connsiteY1451" fmla="*/ 70100 h 1667576"/>
                <a:gd name="connsiteX1452" fmla="*/ 621304 w 2152766"/>
                <a:gd name="connsiteY1452" fmla="*/ 66015 h 1667576"/>
                <a:gd name="connsiteX1453" fmla="*/ 624154 w 2152766"/>
                <a:gd name="connsiteY1453" fmla="*/ 66300 h 1667576"/>
                <a:gd name="connsiteX1454" fmla="*/ 772712 w 2152766"/>
                <a:gd name="connsiteY1454" fmla="*/ 49013 h 1667576"/>
                <a:gd name="connsiteX1455" fmla="*/ 777937 w 2152766"/>
                <a:gd name="connsiteY1455" fmla="*/ 51672 h 1667576"/>
                <a:gd name="connsiteX1456" fmla="*/ 778886 w 2152766"/>
                <a:gd name="connsiteY1456" fmla="*/ 57372 h 1667576"/>
                <a:gd name="connsiteX1457" fmla="*/ 782876 w 2152766"/>
                <a:gd name="connsiteY1457" fmla="*/ 57847 h 1667576"/>
                <a:gd name="connsiteX1458" fmla="*/ 785916 w 2152766"/>
                <a:gd name="connsiteY1458" fmla="*/ 57087 h 1667576"/>
                <a:gd name="connsiteX1459" fmla="*/ 791045 w 2152766"/>
                <a:gd name="connsiteY1459" fmla="*/ 56992 h 1667576"/>
                <a:gd name="connsiteX1460" fmla="*/ 794274 w 2152766"/>
                <a:gd name="connsiteY1460" fmla="*/ 54142 h 1667576"/>
                <a:gd name="connsiteX1461" fmla="*/ 798359 w 2152766"/>
                <a:gd name="connsiteY1461" fmla="*/ 55472 h 1667576"/>
                <a:gd name="connsiteX1462" fmla="*/ 792375 w 2152766"/>
                <a:gd name="connsiteY1462" fmla="*/ 62121 h 1667576"/>
                <a:gd name="connsiteX1463" fmla="*/ 791045 w 2152766"/>
                <a:gd name="connsiteY1463" fmla="*/ 66110 h 1667576"/>
                <a:gd name="connsiteX1464" fmla="*/ 788860 w 2152766"/>
                <a:gd name="connsiteY1464" fmla="*/ 66015 h 1667576"/>
                <a:gd name="connsiteX1465" fmla="*/ 787435 w 2152766"/>
                <a:gd name="connsiteY1465" fmla="*/ 68105 h 1667576"/>
                <a:gd name="connsiteX1466" fmla="*/ 795224 w 2152766"/>
                <a:gd name="connsiteY1466" fmla="*/ 72759 h 1667576"/>
                <a:gd name="connsiteX1467" fmla="*/ 787435 w 2152766"/>
                <a:gd name="connsiteY1467" fmla="*/ 72664 h 1667576"/>
                <a:gd name="connsiteX1468" fmla="*/ 779266 w 2152766"/>
                <a:gd name="connsiteY1468" fmla="*/ 80358 h 1667576"/>
                <a:gd name="connsiteX1469" fmla="*/ 783256 w 2152766"/>
                <a:gd name="connsiteY1469" fmla="*/ 84348 h 1667576"/>
                <a:gd name="connsiteX1470" fmla="*/ 786105 w 2152766"/>
                <a:gd name="connsiteY1470" fmla="*/ 89477 h 1667576"/>
                <a:gd name="connsiteX1471" fmla="*/ 780786 w 2152766"/>
                <a:gd name="connsiteY1471" fmla="*/ 96886 h 1667576"/>
                <a:gd name="connsiteX1472" fmla="*/ 782116 w 2152766"/>
                <a:gd name="connsiteY1472" fmla="*/ 99356 h 1667576"/>
                <a:gd name="connsiteX1473" fmla="*/ 781831 w 2152766"/>
                <a:gd name="connsiteY1473" fmla="*/ 104295 h 1667576"/>
                <a:gd name="connsiteX1474" fmla="*/ 779362 w 2152766"/>
                <a:gd name="connsiteY1474" fmla="*/ 106100 h 1667576"/>
                <a:gd name="connsiteX1475" fmla="*/ 772047 w 2152766"/>
                <a:gd name="connsiteY1475" fmla="*/ 104960 h 1667576"/>
                <a:gd name="connsiteX1476" fmla="*/ 768913 w 2152766"/>
                <a:gd name="connsiteY1476" fmla="*/ 103535 h 1667576"/>
                <a:gd name="connsiteX1477" fmla="*/ 767013 w 2152766"/>
                <a:gd name="connsiteY1477" fmla="*/ 98976 h 1667576"/>
                <a:gd name="connsiteX1478" fmla="*/ 761789 w 2152766"/>
                <a:gd name="connsiteY1478" fmla="*/ 96316 h 1667576"/>
                <a:gd name="connsiteX1479" fmla="*/ 757515 w 2152766"/>
                <a:gd name="connsiteY1479" fmla="*/ 93371 h 1667576"/>
                <a:gd name="connsiteX1480" fmla="*/ 746116 w 2152766"/>
                <a:gd name="connsiteY1480" fmla="*/ 87387 h 1667576"/>
                <a:gd name="connsiteX1481" fmla="*/ 744501 w 2152766"/>
                <a:gd name="connsiteY1481" fmla="*/ 80168 h 1667576"/>
                <a:gd name="connsiteX1482" fmla="*/ 753715 w 2152766"/>
                <a:gd name="connsiteY1482" fmla="*/ 69435 h 1667576"/>
                <a:gd name="connsiteX1483" fmla="*/ 754380 w 2152766"/>
                <a:gd name="connsiteY1483" fmla="*/ 63831 h 1667576"/>
                <a:gd name="connsiteX1484" fmla="*/ 757515 w 2152766"/>
                <a:gd name="connsiteY1484" fmla="*/ 62596 h 1667576"/>
                <a:gd name="connsiteX1485" fmla="*/ 767393 w 2152766"/>
                <a:gd name="connsiteY1485" fmla="*/ 68105 h 1667576"/>
                <a:gd name="connsiteX1486" fmla="*/ 766064 w 2152766"/>
                <a:gd name="connsiteY1486" fmla="*/ 70860 h 1667576"/>
                <a:gd name="connsiteX1487" fmla="*/ 768153 w 2152766"/>
                <a:gd name="connsiteY1487" fmla="*/ 74184 h 1667576"/>
                <a:gd name="connsiteX1488" fmla="*/ 772142 w 2152766"/>
                <a:gd name="connsiteY1488" fmla="*/ 78459 h 1667576"/>
                <a:gd name="connsiteX1489" fmla="*/ 774042 w 2152766"/>
                <a:gd name="connsiteY1489" fmla="*/ 75609 h 1667576"/>
                <a:gd name="connsiteX1490" fmla="*/ 775087 w 2152766"/>
                <a:gd name="connsiteY1490" fmla="*/ 72379 h 1667576"/>
                <a:gd name="connsiteX1491" fmla="*/ 776607 w 2152766"/>
                <a:gd name="connsiteY1491" fmla="*/ 67345 h 1667576"/>
                <a:gd name="connsiteX1492" fmla="*/ 764638 w 2152766"/>
                <a:gd name="connsiteY1492" fmla="*/ 56897 h 1667576"/>
                <a:gd name="connsiteX1493" fmla="*/ 763974 w 2152766"/>
                <a:gd name="connsiteY1493" fmla="*/ 50723 h 1667576"/>
                <a:gd name="connsiteX1494" fmla="*/ 770338 w 2152766"/>
                <a:gd name="connsiteY1494" fmla="*/ 47113 h 1667576"/>
                <a:gd name="connsiteX1495" fmla="*/ 772712 w 2152766"/>
                <a:gd name="connsiteY1495" fmla="*/ 49013 h 1667576"/>
                <a:gd name="connsiteX1496" fmla="*/ 1416624 w 2152766"/>
                <a:gd name="connsiteY1496" fmla="*/ 44549 h 1667576"/>
                <a:gd name="connsiteX1497" fmla="*/ 1423557 w 2152766"/>
                <a:gd name="connsiteY1497" fmla="*/ 48538 h 1667576"/>
                <a:gd name="connsiteX1498" fmla="*/ 1427642 w 2152766"/>
                <a:gd name="connsiteY1498" fmla="*/ 46828 h 1667576"/>
                <a:gd name="connsiteX1499" fmla="*/ 1430586 w 2152766"/>
                <a:gd name="connsiteY1499" fmla="*/ 49583 h 1667576"/>
                <a:gd name="connsiteX1500" fmla="*/ 1427547 w 2152766"/>
                <a:gd name="connsiteY1500" fmla="*/ 58986 h 1667576"/>
                <a:gd name="connsiteX1501" fmla="*/ 1423462 w 2152766"/>
                <a:gd name="connsiteY1501" fmla="*/ 64591 h 1667576"/>
                <a:gd name="connsiteX1502" fmla="*/ 1422798 w 2152766"/>
                <a:gd name="connsiteY1502" fmla="*/ 71715 h 1667576"/>
                <a:gd name="connsiteX1503" fmla="*/ 1415959 w 2152766"/>
                <a:gd name="connsiteY1503" fmla="*/ 80738 h 1667576"/>
                <a:gd name="connsiteX1504" fmla="*/ 1415579 w 2152766"/>
                <a:gd name="connsiteY1504" fmla="*/ 83398 h 1667576"/>
                <a:gd name="connsiteX1505" fmla="*/ 1419568 w 2152766"/>
                <a:gd name="connsiteY1505" fmla="*/ 83303 h 1667576"/>
                <a:gd name="connsiteX1506" fmla="*/ 1424602 w 2152766"/>
                <a:gd name="connsiteY1506" fmla="*/ 80453 h 1667576"/>
                <a:gd name="connsiteX1507" fmla="*/ 1424508 w 2152766"/>
                <a:gd name="connsiteY1507" fmla="*/ 86532 h 1667576"/>
                <a:gd name="connsiteX1508" fmla="*/ 1421848 w 2152766"/>
                <a:gd name="connsiteY1508" fmla="*/ 90522 h 1667576"/>
                <a:gd name="connsiteX1509" fmla="*/ 1424317 w 2152766"/>
                <a:gd name="connsiteY1509" fmla="*/ 91757 h 1667576"/>
                <a:gd name="connsiteX1510" fmla="*/ 1428877 w 2152766"/>
                <a:gd name="connsiteY1510" fmla="*/ 90617 h 1667576"/>
                <a:gd name="connsiteX1511" fmla="*/ 1431062 w 2152766"/>
                <a:gd name="connsiteY1511" fmla="*/ 89572 h 1667576"/>
                <a:gd name="connsiteX1512" fmla="*/ 1438565 w 2152766"/>
                <a:gd name="connsiteY1512" fmla="*/ 79028 h 1667576"/>
                <a:gd name="connsiteX1513" fmla="*/ 1438565 w 2152766"/>
                <a:gd name="connsiteY1513" fmla="*/ 75609 h 1667576"/>
                <a:gd name="connsiteX1514" fmla="*/ 1441795 w 2152766"/>
                <a:gd name="connsiteY1514" fmla="*/ 75989 h 1667576"/>
                <a:gd name="connsiteX1515" fmla="*/ 1444550 w 2152766"/>
                <a:gd name="connsiteY1515" fmla="*/ 84158 h 1667576"/>
                <a:gd name="connsiteX1516" fmla="*/ 1442840 w 2152766"/>
                <a:gd name="connsiteY1516" fmla="*/ 87482 h 1667576"/>
                <a:gd name="connsiteX1517" fmla="*/ 1440465 w 2152766"/>
                <a:gd name="connsiteY1517" fmla="*/ 89952 h 1667576"/>
                <a:gd name="connsiteX1518" fmla="*/ 1442935 w 2152766"/>
                <a:gd name="connsiteY1518" fmla="*/ 93181 h 1667576"/>
                <a:gd name="connsiteX1519" fmla="*/ 1442840 w 2152766"/>
                <a:gd name="connsiteY1519" fmla="*/ 97646 h 1667576"/>
                <a:gd name="connsiteX1520" fmla="*/ 1446449 w 2152766"/>
                <a:gd name="connsiteY1520" fmla="*/ 104390 h 1667576"/>
                <a:gd name="connsiteX1521" fmla="*/ 1449204 w 2152766"/>
                <a:gd name="connsiteY1521" fmla="*/ 104200 h 1667576"/>
                <a:gd name="connsiteX1522" fmla="*/ 1451483 w 2152766"/>
                <a:gd name="connsiteY1522" fmla="*/ 100685 h 1667576"/>
                <a:gd name="connsiteX1523" fmla="*/ 1451483 w 2152766"/>
                <a:gd name="connsiteY1523" fmla="*/ 97646 h 1667576"/>
                <a:gd name="connsiteX1524" fmla="*/ 1448919 w 2152766"/>
                <a:gd name="connsiteY1524" fmla="*/ 94321 h 1667576"/>
                <a:gd name="connsiteX1525" fmla="*/ 1452813 w 2152766"/>
                <a:gd name="connsiteY1525" fmla="*/ 94416 h 1667576"/>
                <a:gd name="connsiteX1526" fmla="*/ 1453383 w 2152766"/>
                <a:gd name="connsiteY1526" fmla="*/ 89572 h 1667576"/>
                <a:gd name="connsiteX1527" fmla="*/ 1456328 w 2152766"/>
                <a:gd name="connsiteY1527" fmla="*/ 89572 h 1667576"/>
                <a:gd name="connsiteX1528" fmla="*/ 1455758 w 2152766"/>
                <a:gd name="connsiteY1528" fmla="*/ 100115 h 1667576"/>
                <a:gd name="connsiteX1529" fmla="*/ 1457658 w 2152766"/>
                <a:gd name="connsiteY1529" fmla="*/ 100495 h 1667576"/>
                <a:gd name="connsiteX1530" fmla="*/ 1460887 w 2152766"/>
                <a:gd name="connsiteY1530" fmla="*/ 97646 h 1667576"/>
                <a:gd name="connsiteX1531" fmla="*/ 1460887 w 2152766"/>
                <a:gd name="connsiteY1531" fmla="*/ 94131 h 1667576"/>
                <a:gd name="connsiteX1532" fmla="*/ 1470196 w 2152766"/>
                <a:gd name="connsiteY1532" fmla="*/ 83968 h 1667576"/>
                <a:gd name="connsiteX1533" fmla="*/ 1467536 w 2152766"/>
                <a:gd name="connsiteY1533" fmla="*/ 82448 h 1667576"/>
                <a:gd name="connsiteX1534" fmla="*/ 1467726 w 2152766"/>
                <a:gd name="connsiteY1534" fmla="*/ 80643 h 1667576"/>
                <a:gd name="connsiteX1535" fmla="*/ 1469911 w 2152766"/>
                <a:gd name="connsiteY1535" fmla="*/ 80453 h 1667576"/>
                <a:gd name="connsiteX1536" fmla="*/ 1473520 w 2152766"/>
                <a:gd name="connsiteY1536" fmla="*/ 75799 h 1667576"/>
                <a:gd name="connsiteX1537" fmla="*/ 1476275 w 2152766"/>
                <a:gd name="connsiteY1537" fmla="*/ 68295 h 1667576"/>
                <a:gd name="connsiteX1538" fmla="*/ 1478839 w 2152766"/>
                <a:gd name="connsiteY1538" fmla="*/ 67060 h 1667576"/>
                <a:gd name="connsiteX1539" fmla="*/ 1479979 w 2152766"/>
                <a:gd name="connsiteY1539" fmla="*/ 69435 h 1667576"/>
                <a:gd name="connsiteX1540" fmla="*/ 1475895 w 2152766"/>
                <a:gd name="connsiteY1540" fmla="*/ 82068 h 1667576"/>
                <a:gd name="connsiteX1541" fmla="*/ 1477509 w 2152766"/>
                <a:gd name="connsiteY1541" fmla="*/ 85772 h 1667576"/>
                <a:gd name="connsiteX1542" fmla="*/ 1479979 w 2152766"/>
                <a:gd name="connsiteY1542" fmla="*/ 87102 h 1667576"/>
                <a:gd name="connsiteX1543" fmla="*/ 1482829 w 2152766"/>
                <a:gd name="connsiteY1543" fmla="*/ 81878 h 1667576"/>
                <a:gd name="connsiteX1544" fmla="*/ 1488053 w 2152766"/>
                <a:gd name="connsiteY1544" fmla="*/ 70480 h 1667576"/>
                <a:gd name="connsiteX1545" fmla="*/ 1493182 w 2152766"/>
                <a:gd name="connsiteY1545" fmla="*/ 66680 h 1667576"/>
                <a:gd name="connsiteX1546" fmla="*/ 1494417 w 2152766"/>
                <a:gd name="connsiteY1546" fmla="*/ 63926 h 1667576"/>
                <a:gd name="connsiteX1547" fmla="*/ 1497172 w 2152766"/>
                <a:gd name="connsiteY1547" fmla="*/ 63166 h 1667576"/>
                <a:gd name="connsiteX1548" fmla="*/ 1499167 w 2152766"/>
                <a:gd name="connsiteY1548" fmla="*/ 64401 h 1667576"/>
                <a:gd name="connsiteX1549" fmla="*/ 1499451 w 2152766"/>
                <a:gd name="connsiteY1549" fmla="*/ 84063 h 1667576"/>
                <a:gd name="connsiteX1550" fmla="*/ 1497837 w 2152766"/>
                <a:gd name="connsiteY1550" fmla="*/ 85013 h 1667576"/>
                <a:gd name="connsiteX1551" fmla="*/ 1497742 w 2152766"/>
                <a:gd name="connsiteY1551" fmla="*/ 90332 h 1667576"/>
                <a:gd name="connsiteX1552" fmla="*/ 1499451 w 2152766"/>
                <a:gd name="connsiteY1552" fmla="*/ 91662 h 1667576"/>
                <a:gd name="connsiteX1553" fmla="*/ 1501826 w 2152766"/>
                <a:gd name="connsiteY1553" fmla="*/ 90617 h 1667576"/>
                <a:gd name="connsiteX1554" fmla="*/ 1513510 w 2152766"/>
                <a:gd name="connsiteY1554" fmla="*/ 69435 h 1667576"/>
                <a:gd name="connsiteX1555" fmla="*/ 1514079 w 2152766"/>
                <a:gd name="connsiteY1555" fmla="*/ 65635 h 1667576"/>
                <a:gd name="connsiteX1556" fmla="*/ 1516454 w 2152766"/>
                <a:gd name="connsiteY1556" fmla="*/ 62406 h 1667576"/>
                <a:gd name="connsiteX1557" fmla="*/ 1518829 w 2152766"/>
                <a:gd name="connsiteY1557" fmla="*/ 60601 h 1667576"/>
                <a:gd name="connsiteX1558" fmla="*/ 1522628 w 2152766"/>
                <a:gd name="connsiteY1558" fmla="*/ 58891 h 1667576"/>
                <a:gd name="connsiteX1559" fmla="*/ 1525003 w 2152766"/>
                <a:gd name="connsiteY1559" fmla="*/ 57657 h 1667576"/>
                <a:gd name="connsiteX1560" fmla="*/ 1528137 w 2152766"/>
                <a:gd name="connsiteY1560" fmla="*/ 60696 h 1667576"/>
                <a:gd name="connsiteX1561" fmla="*/ 1537446 w 2152766"/>
                <a:gd name="connsiteY1561" fmla="*/ 63451 h 1667576"/>
                <a:gd name="connsiteX1562" fmla="*/ 1539820 w 2152766"/>
                <a:gd name="connsiteY1562" fmla="*/ 69435 h 1667576"/>
                <a:gd name="connsiteX1563" fmla="*/ 1539156 w 2152766"/>
                <a:gd name="connsiteY1563" fmla="*/ 73899 h 1667576"/>
                <a:gd name="connsiteX1564" fmla="*/ 1543145 w 2152766"/>
                <a:gd name="connsiteY1564" fmla="*/ 76749 h 1667576"/>
                <a:gd name="connsiteX1565" fmla="*/ 1542575 w 2152766"/>
                <a:gd name="connsiteY1565" fmla="*/ 79978 h 1667576"/>
                <a:gd name="connsiteX1566" fmla="*/ 1541245 w 2152766"/>
                <a:gd name="connsiteY1566" fmla="*/ 91567 h 1667576"/>
                <a:gd name="connsiteX1567" fmla="*/ 1540580 w 2152766"/>
                <a:gd name="connsiteY1567" fmla="*/ 93086 h 1667576"/>
                <a:gd name="connsiteX1568" fmla="*/ 1535546 w 2152766"/>
                <a:gd name="connsiteY1568" fmla="*/ 96316 h 1667576"/>
                <a:gd name="connsiteX1569" fmla="*/ 1529467 w 2152766"/>
                <a:gd name="connsiteY1569" fmla="*/ 99925 h 1667576"/>
                <a:gd name="connsiteX1570" fmla="*/ 1521583 w 2152766"/>
                <a:gd name="connsiteY1570" fmla="*/ 99735 h 1667576"/>
                <a:gd name="connsiteX1571" fmla="*/ 1525098 w 2152766"/>
                <a:gd name="connsiteY1571" fmla="*/ 102585 h 1667576"/>
                <a:gd name="connsiteX1572" fmla="*/ 1530037 w 2152766"/>
                <a:gd name="connsiteY1572" fmla="*/ 102965 h 1667576"/>
                <a:gd name="connsiteX1573" fmla="*/ 1531272 w 2152766"/>
                <a:gd name="connsiteY1573" fmla="*/ 106479 h 1667576"/>
                <a:gd name="connsiteX1574" fmla="*/ 1528802 w 2152766"/>
                <a:gd name="connsiteY1574" fmla="*/ 107999 h 1667576"/>
                <a:gd name="connsiteX1575" fmla="*/ 1527188 w 2152766"/>
                <a:gd name="connsiteY1575" fmla="*/ 118828 h 1667576"/>
                <a:gd name="connsiteX1576" fmla="*/ 1526523 w 2152766"/>
                <a:gd name="connsiteY1576" fmla="*/ 122247 h 1667576"/>
                <a:gd name="connsiteX1577" fmla="*/ 1529752 w 2152766"/>
                <a:gd name="connsiteY1577" fmla="*/ 121867 h 1667576"/>
                <a:gd name="connsiteX1578" fmla="*/ 1532791 w 2152766"/>
                <a:gd name="connsiteY1578" fmla="*/ 116073 h 1667576"/>
                <a:gd name="connsiteX1579" fmla="*/ 1534121 w 2152766"/>
                <a:gd name="connsiteY1579" fmla="*/ 120822 h 1667576"/>
                <a:gd name="connsiteX1580" fmla="*/ 1532222 w 2152766"/>
                <a:gd name="connsiteY1580" fmla="*/ 131176 h 1667576"/>
                <a:gd name="connsiteX1581" fmla="*/ 1526142 w 2152766"/>
                <a:gd name="connsiteY1581" fmla="*/ 144854 h 1667576"/>
                <a:gd name="connsiteX1582" fmla="*/ 1525953 w 2152766"/>
                <a:gd name="connsiteY1582" fmla="*/ 150553 h 1667576"/>
                <a:gd name="connsiteX1583" fmla="*/ 1528992 w 2152766"/>
                <a:gd name="connsiteY1583" fmla="*/ 150553 h 1667576"/>
                <a:gd name="connsiteX1584" fmla="*/ 1534216 w 2152766"/>
                <a:gd name="connsiteY1584" fmla="*/ 145804 h 1667576"/>
                <a:gd name="connsiteX1585" fmla="*/ 1534691 w 2152766"/>
                <a:gd name="connsiteY1585" fmla="*/ 140674 h 1667576"/>
                <a:gd name="connsiteX1586" fmla="*/ 1537256 w 2152766"/>
                <a:gd name="connsiteY1586" fmla="*/ 137635 h 1667576"/>
                <a:gd name="connsiteX1587" fmla="*/ 1545709 w 2152766"/>
                <a:gd name="connsiteY1587" fmla="*/ 133456 h 1667576"/>
                <a:gd name="connsiteX1588" fmla="*/ 1548369 w 2152766"/>
                <a:gd name="connsiteY1588" fmla="*/ 129561 h 1667576"/>
                <a:gd name="connsiteX1589" fmla="*/ 1549319 w 2152766"/>
                <a:gd name="connsiteY1589" fmla="*/ 123292 h 1667576"/>
                <a:gd name="connsiteX1590" fmla="*/ 1552833 w 2152766"/>
                <a:gd name="connsiteY1590" fmla="*/ 120442 h 1667576"/>
                <a:gd name="connsiteX1591" fmla="*/ 1559768 w 2152766"/>
                <a:gd name="connsiteY1591" fmla="*/ 122342 h 1667576"/>
                <a:gd name="connsiteX1592" fmla="*/ 1564707 w 2152766"/>
                <a:gd name="connsiteY1592" fmla="*/ 120917 h 1667576"/>
                <a:gd name="connsiteX1593" fmla="*/ 1576010 w 2152766"/>
                <a:gd name="connsiteY1593" fmla="*/ 122627 h 1667576"/>
                <a:gd name="connsiteX1594" fmla="*/ 1583514 w 2152766"/>
                <a:gd name="connsiteY1594" fmla="*/ 124622 h 1667576"/>
                <a:gd name="connsiteX1595" fmla="*/ 1599377 w 2152766"/>
                <a:gd name="connsiteY1595" fmla="*/ 130416 h 1667576"/>
                <a:gd name="connsiteX1596" fmla="*/ 1600137 w 2152766"/>
                <a:gd name="connsiteY1596" fmla="*/ 135260 h 1667576"/>
                <a:gd name="connsiteX1597" fmla="*/ 1602891 w 2152766"/>
                <a:gd name="connsiteY1597" fmla="*/ 141529 h 1667576"/>
                <a:gd name="connsiteX1598" fmla="*/ 1604411 w 2152766"/>
                <a:gd name="connsiteY1598" fmla="*/ 145899 h 1667576"/>
                <a:gd name="connsiteX1599" fmla="*/ 1602796 w 2152766"/>
                <a:gd name="connsiteY1599" fmla="*/ 153213 h 1667576"/>
                <a:gd name="connsiteX1600" fmla="*/ 1601277 w 2152766"/>
                <a:gd name="connsiteY1600" fmla="*/ 158722 h 1667576"/>
                <a:gd name="connsiteX1601" fmla="*/ 1598902 w 2152766"/>
                <a:gd name="connsiteY1601" fmla="*/ 166036 h 1667576"/>
                <a:gd name="connsiteX1602" fmla="*/ 1597667 w 2152766"/>
                <a:gd name="connsiteY1602" fmla="*/ 174300 h 1667576"/>
                <a:gd name="connsiteX1603" fmla="*/ 1596242 w 2152766"/>
                <a:gd name="connsiteY1603" fmla="*/ 180759 h 1667576"/>
                <a:gd name="connsiteX1604" fmla="*/ 1592158 w 2152766"/>
                <a:gd name="connsiteY1604" fmla="*/ 185128 h 1667576"/>
                <a:gd name="connsiteX1605" fmla="*/ 1591113 w 2152766"/>
                <a:gd name="connsiteY1605" fmla="*/ 189117 h 1667576"/>
                <a:gd name="connsiteX1606" fmla="*/ 1588359 w 2152766"/>
                <a:gd name="connsiteY1606" fmla="*/ 196336 h 1667576"/>
                <a:gd name="connsiteX1607" fmla="*/ 1578290 w 2152766"/>
                <a:gd name="connsiteY1607" fmla="*/ 200421 h 1667576"/>
                <a:gd name="connsiteX1608" fmla="*/ 1574870 w 2152766"/>
                <a:gd name="connsiteY1608" fmla="*/ 200136 h 1667576"/>
                <a:gd name="connsiteX1609" fmla="*/ 1566987 w 2152766"/>
                <a:gd name="connsiteY1609" fmla="*/ 195197 h 1667576"/>
                <a:gd name="connsiteX1610" fmla="*/ 1559293 w 2152766"/>
                <a:gd name="connsiteY1610" fmla="*/ 196906 h 1667576"/>
                <a:gd name="connsiteX1611" fmla="*/ 1562142 w 2152766"/>
                <a:gd name="connsiteY1611" fmla="*/ 200801 h 1667576"/>
                <a:gd name="connsiteX1612" fmla="*/ 1584844 w 2152766"/>
                <a:gd name="connsiteY1612" fmla="*/ 206310 h 1667576"/>
                <a:gd name="connsiteX1613" fmla="*/ 1584369 w 2152766"/>
                <a:gd name="connsiteY1613" fmla="*/ 208210 h 1667576"/>
                <a:gd name="connsiteX1614" fmla="*/ 1577815 w 2152766"/>
                <a:gd name="connsiteY1614" fmla="*/ 217708 h 1667576"/>
                <a:gd name="connsiteX1615" fmla="*/ 1573161 w 2152766"/>
                <a:gd name="connsiteY1615" fmla="*/ 222648 h 1667576"/>
                <a:gd name="connsiteX1616" fmla="*/ 1568411 w 2152766"/>
                <a:gd name="connsiteY1616" fmla="*/ 223407 h 1667576"/>
                <a:gd name="connsiteX1617" fmla="*/ 1559578 w 2152766"/>
                <a:gd name="connsiteY1617" fmla="*/ 220178 h 1667576"/>
                <a:gd name="connsiteX1618" fmla="*/ 1557203 w 2152766"/>
                <a:gd name="connsiteY1618" fmla="*/ 220938 h 1667576"/>
                <a:gd name="connsiteX1619" fmla="*/ 1560717 w 2152766"/>
                <a:gd name="connsiteY1619" fmla="*/ 226542 h 1667576"/>
                <a:gd name="connsiteX1620" fmla="*/ 1566037 w 2152766"/>
                <a:gd name="connsiteY1620" fmla="*/ 229012 h 1667576"/>
                <a:gd name="connsiteX1621" fmla="*/ 1566417 w 2152766"/>
                <a:gd name="connsiteY1621" fmla="*/ 231291 h 1667576"/>
                <a:gd name="connsiteX1622" fmla="*/ 1561857 w 2152766"/>
                <a:gd name="connsiteY1622" fmla="*/ 239175 h 1667576"/>
                <a:gd name="connsiteX1623" fmla="*/ 1557678 w 2152766"/>
                <a:gd name="connsiteY1623" fmla="*/ 239935 h 1667576"/>
                <a:gd name="connsiteX1624" fmla="*/ 1548844 w 2152766"/>
                <a:gd name="connsiteY1624" fmla="*/ 235091 h 1667576"/>
                <a:gd name="connsiteX1625" fmla="*/ 1537446 w 2152766"/>
                <a:gd name="connsiteY1625" fmla="*/ 227397 h 1667576"/>
                <a:gd name="connsiteX1626" fmla="*/ 1533836 w 2152766"/>
                <a:gd name="connsiteY1626" fmla="*/ 227302 h 1667576"/>
                <a:gd name="connsiteX1627" fmla="*/ 1531461 w 2152766"/>
                <a:gd name="connsiteY1627" fmla="*/ 229107 h 1667576"/>
                <a:gd name="connsiteX1628" fmla="*/ 1531082 w 2152766"/>
                <a:gd name="connsiteY1628" fmla="*/ 230911 h 1667576"/>
                <a:gd name="connsiteX1629" fmla="*/ 1532887 w 2152766"/>
                <a:gd name="connsiteY1629" fmla="*/ 232716 h 1667576"/>
                <a:gd name="connsiteX1630" fmla="*/ 1538111 w 2152766"/>
                <a:gd name="connsiteY1630" fmla="*/ 232811 h 1667576"/>
                <a:gd name="connsiteX1631" fmla="*/ 1542005 w 2152766"/>
                <a:gd name="connsiteY1631" fmla="*/ 238225 h 1667576"/>
                <a:gd name="connsiteX1632" fmla="*/ 1553119 w 2152766"/>
                <a:gd name="connsiteY1632" fmla="*/ 246774 h 1667576"/>
                <a:gd name="connsiteX1633" fmla="*/ 1552833 w 2152766"/>
                <a:gd name="connsiteY1633" fmla="*/ 248674 h 1667576"/>
                <a:gd name="connsiteX1634" fmla="*/ 1549319 w 2152766"/>
                <a:gd name="connsiteY1634" fmla="*/ 251618 h 1667576"/>
                <a:gd name="connsiteX1635" fmla="*/ 1542860 w 2152766"/>
                <a:gd name="connsiteY1635" fmla="*/ 254373 h 1667576"/>
                <a:gd name="connsiteX1636" fmla="*/ 1538206 w 2152766"/>
                <a:gd name="connsiteY1636" fmla="*/ 262162 h 1667576"/>
                <a:gd name="connsiteX1637" fmla="*/ 1529467 w 2152766"/>
                <a:gd name="connsiteY1637" fmla="*/ 263397 h 1667576"/>
                <a:gd name="connsiteX1638" fmla="*/ 1527188 w 2152766"/>
                <a:gd name="connsiteY1638" fmla="*/ 262637 h 1667576"/>
                <a:gd name="connsiteX1639" fmla="*/ 1526048 w 2152766"/>
                <a:gd name="connsiteY1639" fmla="*/ 259882 h 1667576"/>
                <a:gd name="connsiteX1640" fmla="*/ 1517689 w 2152766"/>
                <a:gd name="connsiteY1640" fmla="*/ 260642 h 1667576"/>
                <a:gd name="connsiteX1641" fmla="*/ 1508285 w 2152766"/>
                <a:gd name="connsiteY1641" fmla="*/ 260072 h 1667576"/>
                <a:gd name="connsiteX1642" fmla="*/ 1505246 w 2152766"/>
                <a:gd name="connsiteY1642" fmla="*/ 256938 h 1667576"/>
                <a:gd name="connsiteX1643" fmla="*/ 1509140 w 2152766"/>
                <a:gd name="connsiteY1643" fmla="*/ 255133 h 1667576"/>
                <a:gd name="connsiteX1644" fmla="*/ 1506955 w 2152766"/>
                <a:gd name="connsiteY1644" fmla="*/ 252188 h 1667576"/>
                <a:gd name="connsiteX1645" fmla="*/ 1501256 w 2152766"/>
                <a:gd name="connsiteY1645" fmla="*/ 256558 h 1667576"/>
                <a:gd name="connsiteX1646" fmla="*/ 1501921 w 2152766"/>
                <a:gd name="connsiteY1646" fmla="*/ 262827 h 1667576"/>
                <a:gd name="connsiteX1647" fmla="*/ 1499357 w 2152766"/>
                <a:gd name="connsiteY1647" fmla="*/ 260262 h 1667576"/>
                <a:gd name="connsiteX1648" fmla="*/ 1490903 w 2152766"/>
                <a:gd name="connsiteY1648" fmla="*/ 258362 h 1667576"/>
                <a:gd name="connsiteX1649" fmla="*/ 1487958 w 2152766"/>
                <a:gd name="connsiteY1649" fmla="*/ 254563 h 1667576"/>
                <a:gd name="connsiteX1650" fmla="*/ 1485393 w 2152766"/>
                <a:gd name="connsiteY1650" fmla="*/ 245064 h 1667576"/>
                <a:gd name="connsiteX1651" fmla="*/ 1477130 w 2152766"/>
                <a:gd name="connsiteY1651" fmla="*/ 248864 h 1667576"/>
                <a:gd name="connsiteX1652" fmla="*/ 1475990 w 2152766"/>
                <a:gd name="connsiteY1652" fmla="*/ 256653 h 1667576"/>
                <a:gd name="connsiteX1653" fmla="*/ 1470196 w 2152766"/>
                <a:gd name="connsiteY1653" fmla="*/ 260927 h 1667576"/>
                <a:gd name="connsiteX1654" fmla="*/ 1456707 w 2152766"/>
                <a:gd name="connsiteY1654" fmla="*/ 254658 h 1667576"/>
                <a:gd name="connsiteX1655" fmla="*/ 1454618 w 2152766"/>
                <a:gd name="connsiteY1655" fmla="*/ 259407 h 1667576"/>
                <a:gd name="connsiteX1656" fmla="*/ 1444740 w 2152766"/>
                <a:gd name="connsiteY1656" fmla="*/ 257792 h 1667576"/>
                <a:gd name="connsiteX1657" fmla="*/ 1439800 w 2152766"/>
                <a:gd name="connsiteY1657" fmla="*/ 260357 h 1667576"/>
                <a:gd name="connsiteX1658" fmla="*/ 1433436 w 2152766"/>
                <a:gd name="connsiteY1658" fmla="*/ 255323 h 1667576"/>
                <a:gd name="connsiteX1659" fmla="*/ 1428022 w 2152766"/>
                <a:gd name="connsiteY1659" fmla="*/ 258077 h 1667576"/>
                <a:gd name="connsiteX1660" fmla="*/ 1433816 w 2152766"/>
                <a:gd name="connsiteY1660" fmla="*/ 262827 h 1667576"/>
                <a:gd name="connsiteX1661" fmla="*/ 1445024 w 2152766"/>
                <a:gd name="connsiteY1661" fmla="*/ 265486 h 1667576"/>
                <a:gd name="connsiteX1662" fmla="*/ 1448729 w 2152766"/>
                <a:gd name="connsiteY1662" fmla="*/ 268621 h 1667576"/>
                <a:gd name="connsiteX1663" fmla="*/ 1443410 w 2152766"/>
                <a:gd name="connsiteY1663" fmla="*/ 277550 h 1667576"/>
                <a:gd name="connsiteX1664" fmla="*/ 1436475 w 2152766"/>
                <a:gd name="connsiteY1664" fmla="*/ 280684 h 1667576"/>
                <a:gd name="connsiteX1665" fmla="*/ 1434956 w 2152766"/>
                <a:gd name="connsiteY1665" fmla="*/ 286763 h 1667576"/>
                <a:gd name="connsiteX1666" fmla="*/ 1432106 w 2152766"/>
                <a:gd name="connsiteY1666" fmla="*/ 289423 h 1667576"/>
                <a:gd name="connsiteX1667" fmla="*/ 1433436 w 2152766"/>
                <a:gd name="connsiteY1667" fmla="*/ 291228 h 1667576"/>
                <a:gd name="connsiteX1668" fmla="*/ 1436666 w 2152766"/>
                <a:gd name="connsiteY1668" fmla="*/ 290943 h 1667576"/>
                <a:gd name="connsiteX1669" fmla="*/ 1440275 w 2152766"/>
                <a:gd name="connsiteY1669" fmla="*/ 285718 h 1667576"/>
                <a:gd name="connsiteX1670" fmla="*/ 1445024 w 2152766"/>
                <a:gd name="connsiteY1670" fmla="*/ 281824 h 1667576"/>
                <a:gd name="connsiteX1671" fmla="*/ 1448634 w 2152766"/>
                <a:gd name="connsiteY1671" fmla="*/ 281539 h 1667576"/>
                <a:gd name="connsiteX1672" fmla="*/ 1456898 w 2152766"/>
                <a:gd name="connsiteY1672" fmla="*/ 274035 h 1667576"/>
                <a:gd name="connsiteX1673" fmla="*/ 1466206 w 2152766"/>
                <a:gd name="connsiteY1673" fmla="*/ 272800 h 1667576"/>
                <a:gd name="connsiteX1674" fmla="*/ 1479790 w 2152766"/>
                <a:gd name="connsiteY1674" fmla="*/ 278594 h 1667576"/>
                <a:gd name="connsiteX1675" fmla="*/ 1490048 w 2152766"/>
                <a:gd name="connsiteY1675" fmla="*/ 279544 h 1667576"/>
                <a:gd name="connsiteX1676" fmla="*/ 1488908 w 2152766"/>
                <a:gd name="connsiteY1676" fmla="*/ 287523 h 1667576"/>
                <a:gd name="connsiteX1677" fmla="*/ 1483779 w 2152766"/>
                <a:gd name="connsiteY1677" fmla="*/ 292177 h 1667576"/>
                <a:gd name="connsiteX1678" fmla="*/ 1483874 w 2152766"/>
                <a:gd name="connsiteY1678" fmla="*/ 293982 h 1667576"/>
                <a:gd name="connsiteX1679" fmla="*/ 1488338 w 2152766"/>
                <a:gd name="connsiteY1679" fmla="*/ 293032 h 1667576"/>
                <a:gd name="connsiteX1680" fmla="*/ 1493657 w 2152766"/>
                <a:gd name="connsiteY1680" fmla="*/ 285718 h 1667576"/>
                <a:gd name="connsiteX1681" fmla="*/ 1499167 w 2152766"/>
                <a:gd name="connsiteY1681" fmla="*/ 283344 h 1667576"/>
                <a:gd name="connsiteX1682" fmla="*/ 1512464 w 2152766"/>
                <a:gd name="connsiteY1682" fmla="*/ 291038 h 1667576"/>
                <a:gd name="connsiteX1683" fmla="*/ 1515599 w 2152766"/>
                <a:gd name="connsiteY1683" fmla="*/ 295882 h 1667576"/>
                <a:gd name="connsiteX1684" fmla="*/ 1509045 w 2152766"/>
                <a:gd name="connsiteY1684" fmla="*/ 307090 h 1667576"/>
                <a:gd name="connsiteX1685" fmla="*/ 1502776 w 2152766"/>
                <a:gd name="connsiteY1685" fmla="*/ 313739 h 1667576"/>
                <a:gd name="connsiteX1686" fmla="*/ 1499357 w 2152766"/>
                <a:gd name="connsiteY1686" fmla="*/ 318299 h 1667576"/>
                <a:gd name="connsiteX1687" fmla="*/ 1488718 w 2152766"/>
                <a:gd name="connsiteY1687" fmla="*/ 326657 h 1667576"/>
                <a:gd name="connsiteX1688" fmla="*/ 1482259 w 2152766"/>
                <a:gd name="connsiteY1688" fmla="*/ 331027 h 1667576"/>
                <a:gd name="connsiteX1689" fmla="*/ 1470861 w 2152766"/>
                <a:gd name="connsiteY1689" fmla="*/ 334256 h 1667576"/>
                <a:gd name="connsiteX1690" fmla="*/ 1452718 w 2152766"/>
                <a:gd name="connsiteY1690" fmla="*/ 344420 h 1667576"/>
                <a:gd name="connsiteX1691" fmla="*/ 1455093 w 2152766"/>
                <a:gd name="connsiteY1691" fmla="*/ 347079 h 1667576"/>
                <a:gd name="connsiteX1692" fmla="*/ 1459177 w 2152766"/>
                <a:gd name="connsiteY1692" fmla="*/ 347079 h 1667576"/>
                <a:gd name="connsiteX1693" fmla="*/ 1460127 w 2152766"/>
                <a:gd name="connsiteY1693" fmla="*/ 350689 h 1667576"/>
                <a:gd name="connsiteX1694" fmla="*/ 1458893 w 2152766"/>
                <a:gd name="connsiteY1694" fmla="*/ 352399 h 1667576"/>
                <a:gd name="connsiteX1695" fmla="*/ 1449583 w 2152766"/>
                <a:gd name="connsiteY1695" fmla="*/ 356958 h 1667576"/>
                <a:gd name="connsiteX1696" fmla="*/ 1441795 w 2152766"/>
                <a:gd name="connsiteY1696" fmla="*/ 364082 h 1667576"/>
                <a:gd name="connsiteX1697" fmla="*/ 1431821 w 2152766"/>
                <a:gd name="connsiteY1697" fmla="*/ 364937 h 1667576"/>
                <a:gd name="connsiteX1698" fmla="*/ 1426597 w 2152766"/>
                <a:gd name="connsiteY1698" fmla="*/ 369686 h 1667576"/>
                <a:gd name="connsiteX1699" fmla="*/ 1418618 w 2152766"/>
                <a:gd name="connsiteY1699" fmla="*/ 370826 h 1667576"/>
                <a:gd name="connsiteX1700" fmla="*/ 1411874 w 2152766"/>
                <a:gd name="connsiteY1700" fmla="*/ 374530 h 1667576"/>
                <a:gd name="connsiteX1701" fmla="*/ 1415103 w 2152766"/>
                <a:gd name="connsiteY1701" fmla="*/ 378995 h 1667576"/>
                <a:gd name="connsiteX1702" fmla="*/ 1429067 w 2152766"/>
                <a:gd name="connsiteY1702" fmla="*/ 377475 h 1667576"/>
                <a:gd name="connsiteX1703" fmla="*/ 1437616 w 2152766"/>
                <a:gd name="connsiteY1703" fmla="*/ 373011 h 1667576"/>
                <a:gd name="connsiteX1704" fmla="*/ 1450439 w 2152766"/>
                <a:gd name="connsiteY1704" fmla="*/ 370351 h 1667576"/>
                <a:gd name="connsiteX1705" fmla="*/ 1464782 w 2152766"/>
                <a:gd name="connsiteY1705" fmla="*/ 364272 h 1667576"/>
                <a:gd name="connsiteX1706" fmla="*/ 1495082 w 2152766"/>
                <a:gd name="connsiteY1706" fmla="*/ 345085 h 1667576"/>
                <a:gd name="connsiteX1707" fmla="*/ 1511989 w 2152766"/>
                <a:gd name="connsiteY1707" fmla="*/ 337011 h 1667576"/>
                <a:gd name="connsiteX1708" fmla="*/ 1519494 w 2152766"/>
                <a:gd name="connsiteY1708" fmla="*/ 331027 h 1667576"/>
                <a:gd name="connsiteX1709" fmla="*/ 1527757 w 2152766"/>
                <a:gd name="connsiteY1709" fmla="*/ 319533 h 1667576"/>
                <a:gd name="connsiteX1710" fmla="*/ 1539250 w 2152766"/>
                <a:gd name="connsiteY1710" fmla="*/ 310985 h 1667576"/>
                <a:gd name="connsiteX1711" fmla="*/ 1544665 w 2152766"/>
                <a:gd name="connsiteY1711" fmla="*/ 308990 h 1667576"/>
                <a:gd name="connsiteX1712" fmla="*/ 1547704 w 2152766"/>
                <a:gd name="connsiteY1712" fmla="*/ 310130 h 1667576"/>
                <a:gd name="connsiteX1713" fmla="*/ 1551694 w 2152766"/>
                <a:gd name="connsiteY1713" fmla="*/ 328557 h 1667576"/>
                <a:gd name="connsiteX1714" fmla="*/ 1551124 w 2152766"/>
                <a:gd name="connsiteY1714" fmla="*/ 338816 h 1667576"/>
                <a:gd name="connsiteX1715" fmla="*/ 1549604 w 2152766"/>
                <a:gd name="connsiteY1715" fmla="*/ 346604 h 1667576"/>
                <a:gd name="connsiteX1716" fmla="*/ 1544000 w 2152766"/>
                <a:gd name="connsiteY1716" fmla="*/ 367406 h 1667576"/>
                <a:gd name="connsiteX1717" fmla="*/ 1539346 w 2152766"/>
                <a:gd name="connsiteY1717" fmla="*/ 376050 h 1667576"/>
                <a:gd name="connsiteX1718" fmla="*/ 1530797 w 2152766"/>
                <a:gd name="connsiteY1718" fmla="*/ 390393 h 1667576"/>
                <a:gd name="connsiteX1719" fmla="*/ 1502776 w 2152766"/>
                <a:gd name="connsiteY1719" fmla="*/ 417464 h 1667576"/>
                <a:gd name="connsiteX1720" fmla="*/ 1489953 w 2152766"/>
                <a:gd name="connsiteY1720" fmla="*/ 426678 h 1667576"/>
                <a:gd name="connsiteX1721" fmla="*/ 1476370 w 2152766"/>
                <a:gd name="connsiteY1721" fmla="*/ 436271 h 1667576"/>
                <a:gd name="connsiteX1722" fmla="*/ 1469531 w 2152766"/>
                <a:gd name="connsiteY1722" fmla="*/ 443775 h 1667576"/>
                <a:gd name="connsiteX1723" fmla="*/ 1462977 w 2152766"/>
                <a:gd name="connsiteY1723" fmla="*/ 449569 h 1667576"/>
                <a:gd name="connsiteX1724" fmla="*/ 1460697 w 2152766"/>
                <a:gd name="connsiteY1724" fmla="*/ 453939 h 1667576"/>
                <a:gd name="connsiteX1725" fmla="*/ 1454333 w 2152766"/>
                <a:gd name="connsiteY1725" fmla="*/ 455744 h 1667576"/>
                <a:gd name="connsiteX1726" fmla="*/ 1445974 w 2152766"/>
                <a:gd name="connsiteY1726" fmla="*/ 462108 h 1667576"/>
                <a:gd name="connsiteX1727" fmla="*/ 1448634 w 2152766"/>
                <a:gd name="connsiteY1727" fmla="*/ 466572 h 1667576"/>
                <a:gd name="connsiteX1728" fmla="*/ 1453953 w 2152766"/>
                <a:gd name="connsiteY1728" fmla="*/ 463627 h 1667576"/>
                <a:gd name="connsiteX1729" fmla="*/ 1448159 w 2152766"/>
                <a:gd name="connsiteY1729" fmla="*/ 489464 h 1667576"/>
                <a:gd name="connsiteX1730" fmla="*/ 1451769 w 2152766"/>
                <a:gd name="connsiteY1730" fmla="*/ 489464 h 1667576"/>
                <a:gd name="connsiteX1731" fmla="*/ 1454523 w 2152766"/>
                <a:gd name="connsiteY1731" fmla="*/ 491458 h 1667576"/>
                <a:gd name="connsiteX1732" fmla="*/ 1454903 w 2152766"/>
                <a:gd name="connsiteY1732" fmla="*/ 497442 h 1667576"/>
                <a:gd name="connsiteX1733" fmla="*/ 1456613 w 2152766"/>
                <a:gd name="connsiteY1733" fmla="*/ 500102 h 1667576"/>
                <a:gd name="connsiteX1734" fmla="*/ 1458323 w 2152766"/>
                <a:gd name="connsiteY1734" fmla="*/ 498867 h 1667576"/>
                <a:gd name="connsiteX1735" fmla="*/ 1457467 w 2152766"/>
                <a:gd name="connsiteY1735" fmla="*/ 481200 h 1667576"/>
                <a:gd name="connsiteX1736" fmla="*/ 1461362 w 2152766"/>
                <a:gd name="connsiteY1736" fmla="*/ 467237 h 1667576"/>
                <a:gd name="connsiteX1737" fmla="*/ 1469151 w 2152766"/>
                <a:gd name="connsiteY1737" fmla="*/ 459448 h 1667576"/>
                <a:gd name="connsiteX1738" fmla="*/ 1473995 w 2152766"/>
                <a:gd name="connsiteY1738" fmla="*/ 453559 h 1667576"/>
                <a:gd name="connsiteX1739" fmla="*/ 1484728 w 2152766"/>
                <a:gd name="connsiteY1739" fmla="*/ 448810 h 1667576"/>
                <a:gd name="connsiteX1740" fmla="*/ 1482829 w 2152766"/>
                <a:gd name="connsiteY1740" fmla="*/ 453844 h 1667576"/>
                <a:gd name="connsiteX1741" fmla="*/ 1476655 w 2152766"/>
                <a:gd name="connsiteY1741" fmla="*/ 457928 h 1667576"/>
                <a:gd name="connsiteX1742" fmla="*/ 1470576 w 2152766"/>
                <a:gd name="connsiteY1742" fmla="*/ 465242 h 1667576"/>
                <a:gd name="connsiteX1743" fmla="*/ 1466396 w 2152766"/>
                <a:gd name="connsiteY1743" fmla="*/ 479490 h 1667576"/>
                <a:gd name="connsiteX1744" fmla="*/ 1467726 w 2152766"/>
                <a:gd name="connsiteY1744" fmla="*/ 479775 h 1667576"/>
                <a:gd name="connsiteX1745" fmla="*/ 1481119 w 2152766"/>
                <a:gd name="connsiteY1745" fmla="*/ 457263 h 1667576"/>
                <a:gd name="connsiteX1746" fmla="*/ 1484539 w 2152766"/>
                <a:gd name="connsiteY1746" fmla="*/ 462108 h 1667576"/>
                <a:gd name="connsiteX1747" fmla="*/ 1490428 w 2152766"/>
                <a:gd name="connsiteY1747" fmla="*/ 460303 h 1667576"/>
                <a:gd name="connsiteX1748" fmla="*/ 1499832 w 2152766"/>
                <a:gd name="connsiteY1748" fmla="*/ 455174 h 1667576"/>
                <a:gd name="connsiteX1749" fmla="*/ 1505911 w 2152766"/>
                <a:gd name="connsiteY1749" fmla="*/ 454889 h 1667576"/>
                <a:gd name="connsiteX1750" fmla="*/ 1518354 w 2152766"/>
                <a:gd name="connsiteY1750" fmla="*/ 446530 h 1667576"/>
                <a:gd name="connsiteX1751" fmla="*/ 1522343 w 2152766"/>
                <a:gd name="connsiteY1751" fmla="*/ 445675 h 1667576"/>
                <a:gd name="connsiteX1752" fmla="*/ 1528137 w 2152766"/>
                <a:gd name="connsiteY1752" fmla="*/ 447670 h 1667576"/>
                <a:gd name="connsiteX1753" fmla="*/ 1528137 w 2152766"/>
                <a:gd name="connsiteY1753" fmla="*/ 452799 h 1667576"/>
                <a:gd name="connsiteX1754" fmla="*/ 1526332 w 2152766"/>
                <a:gd name="connsiteY1754" fmla="*/ 456503 h 1667576"/>
                <a:gd name="connsiteX1755" fmla="*/ 1517689 w 2152766"/>
                <a:gd name="connsiteY1755" fmla="*/ 460683 h 1667576"/>
                <a:gd name="connsiteX1756" fmla="*/ 1512654 w 2152766"/>
                <a:gd name="connsiteY1756" fmla="*/ 460588 h 1667576"/>
                <a:gd name="connsiteX1757" fmla="*/ 1510375 w 2152766"/>
                <a:gd name="connsiteY1757" fmla="*/ 466287 h 1667576"/>
                <a:gd name="connsiteX1758" fmla="*/ 1494227 w 2152766"/>
                <a:gd name="connsiteY1758" fmla="*/ 484809 h 1667576"/>
                <a:gd name="connsiteX1759" fmla="*/ 1493182 w 2152766"/>
                <a:gd name="connsiteY1759" fmla="*/ 489274 h 1667576"/>
                <a:gd name="connsiteX1760" fmla="*/ 1495082 w 2152766"/>
                <a:gd name="connsiteY1760" fmla="*/ 493358 h 1667576"/>
                <a:gd name="connsiteX1761" fmla="*/ 1499071 w 2152766"/>
                <a:gd name="connsiteY1761" fmla="*/ 489084 h 1667576"/>
                <a:gd name="connsiteX1762" fmla="*/ 1510470 w 2152766"/>
                <a:gd name="connsiteY1762" fmla="*/ 472366 h 1667576"/>
                <a:gd name="connsiteX1763" fmla="*/ 1519304 w 2152766"/>
                <a:gd name="connsiteY1763" fmla="*/ 466192 h 1667576"/>
                <a:gd name="connsiteX1764" fmla="*/ 1529467 w 2152766"/>
                <a:gd name="connsiteY1764" fmla="*/ 461918 h 1667576"/>
                <a:gd name="connsiteX1765" fmla="*/ 1538016 w 2152766"/>
                <a:gd name="connsiteY1765" fmla="*/ 451469 h 1667576"/>
                <a:gd name="connsiteX1766" fmla="*/ 1540580 w 2152766"/>
                <a:gd name="connsiteY1766" fmla="*/ 448430 h 1667576"/>
                <a:gd name="connsiteX1767" fmla="*/ 1548179 w 2152766"/>
                <a:gd name="connsiteY1767" fmla="*/ 446815 h 1667576"/>
                <a:gd name="connsiteX1768" fmla="*/ 1549034 w 2152766"/>
                <a:gd name="connsiteY1768" fmla="*/ 451279 h 1667576"/>
                <a:gd name="connsiteX1769" fmla="*/ 1550459 w 2152766"/>
                <a:gd name="connsiteY1769" fmla="*/ 452039 h 1667576"/>
                <a:gd name="connsiteX1770" fmla="*/ 1558153 w 2152766"/>
                <a:gd name="connsiteY1770" fmla="*/ 448145 h 1667576"/>
                <a:gd name="connsiteX1771" fmla="*/ 1563092 w 2152766"/>
                <a:gd name="connsiteY1771" fmla="*/ 442825 h 1667576"/>
                <a:gd name="connsiteX1772" fmla="*/ 1566702 w 2152766"/>
                <a:gd name="connsiteY1772" fmla="*/ 445865 h 1667576"/>
                <a:gd name="connsiteX1773" fmla="*/ 1566037 w 2152766"/>
                <a:gd name="connsiteY1773" fmla="*/ 453274 h 1667576"/>
                <a:gd name="connsiteX1774" fmla="*/ 1561952 w 2152766"/>
                <a:gd name="connsiteY1774" fmla="*/ 460208 h 1667576"/>
                <a:gd name="connsiteX1775" fmla="*/ 1551789 w 2152766"/>
                <a:gd name="connsiteY1775" fmla="*/ 471321 h 1667576"/>
                <a:gd name="connsiteX1776" fmla="*/ 1551884 w 2152766"/>
                <a:gd name="connsiteY1776" fmla="*/ 477400 h 1667576"/>
                <a:gd name="connsiteX1777" fmla="*/ 1543525 w 2152766"/>
                <a:gd name="connsiteY1777" fmla="*/ 489369 h 1667576"/>
                <a:gd name="connsiteX1778" fmla="*/ 1540390 w 2152766"/>
                <a:gd name="connsiteY1778" fmla="*/ 500672 h 1667576"/>
                <a:gd name="connsiteX1779" fmla="*/ 1545804 w 2152766"/>
                <a:gd name="connsiteY1779" fmla="*/ 502477 h 1667576"/>
                <a:gd name="connsiteX1780" fmla="*/ 1554544 w 2152766"/>
                <a:gd name="connsiteY1780" fmla="*/ 493453 h 1667576"/>
                <a:gd name="connsiteX1781" fmla="*/ 1558058 w 2152766"/>
                <a:gd name="connsiteY1781" fmla="*/ 486899 h 1667576"/>
                <a:gd name="connsiteX1782" fmla="*/ 1558248 w 2152766"/>
                <a:gd name="connsiteY1782" fmla="*/ 474836 h 1667576"/>
                <a:gd name="connsiteX1783" fmla="*/ 1560717 w 2152766"/>
                <a:gd name="connsiteY1783" fmla="*/ 469896 h 1667576"/>
                <a:gd name="connsiteX1784" fmla="*/ 1565277 w 2152766"/>
                <a:gd name="connsiteY1784" fmla="*/ 464577 h 1667576"/>
                <a:gd name="connsiteX1785" fmla="*/ 1576390 w 2152766"/>
                <a:gd name="connsiteY1785" fmla="*/ 458973 h 1667576"/>
                <a:gd name="connsiteX1786" fmla="*/ 1585509 w 2152766"/>
                <a:gd name="connsiteY1786" fmla="*/ 462773 h 1667576"/>
                <a:gd name="connsiteX1787" fmla="*/ 1583229 w 2152766"/>
                <a:gd name="connsiteY1787" fmla="*/ 477495 h 1667576"/>
                <a:gd name="connsiteX1788" fmla="*/ 1588738 w 2152766"/>
                <a:gd name="connsiteY1788" fmla="*/ 484619 h 1667576"/>
                <a:gd name="connsiteX1789" fmla="*/ 1595483 w 2152766"/>
                <a:gd name="connsiteY1789" fmla="*/ 487564 h 1667576"/>
                <a:gd name="connsiteX1790" fmla="*/ 1595577 w 2152766"/>
                <a:gd name="connsiteY1790" fmla="*/ 479395 h 1667576"/>
                <a:gd name="connsiteX1791" fmla="*/ 1591018 w 2152766"/>
                <a:gd name="connsiteY1791" fmla="*/ 472841 h 1667576"/>
                <a:gd name="connsiteX1792" fmla="*/ 1595292 w 2152766"/>
                <a:gd name="connsiteY1792" fmla="*/ 466097 h 1667576"/>
                <a:gd name="connsiteX1793" fmla="*/ 1596053 w 2152766"/>
                <a:gd name="connsiteY1793" fmla="*/ 458878 h 1667576"/>
                <a:gd name="connsiteX1794" fmla="*/ 1604031 w 2152766"/>
                <a:gd name="connsiteY1794" fmla="*/ 453654 h 1667576"/>
                <a:gd name="connsiteX1795" fmla="*/ 1604601 w 2152766"/>
                <a:gd name="connsiteY1795" fmla="*/ 447575 h 1667576"/>
                <a:gd name="connsiteX1796" fmla="*/ 1594818 w 2152766"/>
                <a:gd name="connsiteY1796" fmla="*/ 450899 h 1667576"/>
                <a:gd name="connsiteX1797" fmla="*/ 1586459 w 2152766"/>
                <a:gd name="connsiteY1797" fmla="*/ 448335 h 1667576"/>
                <a:gd name="connsiteX1798" fmla="*/ 1581614 w 2152766"/>
                <a:gd name="connsiteY1798" fmla="*/ 439311 h 1667576"/>
                <a:gd name="connsiteX1799" fmla="*/ 1571166 w 2152766"/>
                <a:gd name="connsiteY1799" fmla="*/ 426203 h 1667576"/>
                <a:gd name="connsiteX1800" fmla="*/ 1575440 w 2152766"/>
                <a:gd name="connsiteY1800" fmla="*/ 409200 h 1667576"/>
                <a:gd name="connsiteX1801" fmla="*/ 1577815 w 2152766"/>
                <a:gd name="connsiteY1801" fmla="*/ 403406 h 1667576"/>
                <a:gd name="connsiteX1802" fmla="*/ 1582089 w 2152766"/>
                <a:gd name="connsiteY1802" fmla="*/ 395237 h 1667576"/>
                <a:gd name="connsiteX1803" fmla="*/ 1587219 w 2152766"/>
                <a:gd name="connsiteY1803" fmla="*/ 390583 h 1667576"/>
                <a:gd name="connsiteX1804" fmla="*/ 1588833 w 2152766"/>
                <a:gd name="connsiteY1804" fmla="*/ 382414 h 1667576"/>
                <a:gd name="connsiteX1805" fmla="*/ 1590543 w 2152766"/>
                <a:gd name="connsiteY1805" fmla="*/ 365697 h 1667576"/>
                <a:gd name="connsiteX1806" fmla="*/ 1595292 w 2152766"/>
                <a:gd name="connsiteY1806" fmla="*/ 352209 h 1667576"/>
                <a:gd name="connsiteX1807" fmla="*/ 1596242 w 2152766"/>
                <a:gd name="connsiteY1807" fmla="*/ 338721 h 1667576"/>
                <a:gd name="connsiteX1808" fmla="*/ 1594628 w 2152766"/>
                <a:gd name="connsiteY1808" fmla="*/ 333021 h 1667576"/>
                <a:gd name="connsiteX1809" fmla="*/ 1599472 w 2152766"/>
                <a:gd name="connsiteY1809" fmla="*/ 332452 h 1667576"/>
                <a:gd name="connsiteX1810" fmla="*/ 1611915 w 2152766"/>
                <a:gd name="connsiteY1810" fmla="*/ 337296 h 1667576"/>
                <a:gd name="connsiteX1811" fmla="*/ 1619609 w 2152766"/>
                <a:gd name="connsiteY1811" fmla="*/ 339765 h 1667576"/>
                <a:gd name="connsiteX1812" fmla="*/ 1622363 w 2152766"/>
                <a:gd name="connsiteY1812" fmla="*/ 336061 h 1667576"/>
                <a:gd name="connsiteX1813" fmla="*/ 1619134 w 2152766"/>
                <a:gd name="connsiteY1813" fmla="*/ 333496 h 1667576"/>
                <a:gd name="connsiteX1814" fmla="*/ 1611820 w 2152766"/>
                <a:gd name="connsiteY1814" fmla="*/ 331502 h 1667576"/>
                <a:gd name="connsiteX1815" fmla="*/ 1605361 w 2152766"/>
                <a:gd name="connsiteY1815" fmla="*/ 324378 h 1667576"/>
                <a:gd name="connsiteX1816" fmla="*/ 1598142 w 2152766"/>
                <a:gd name="connsiteY1816" fmla="*/ 307660 h 1667576"/>
                <a:gd name="connsiteX1817" fmla="*/ 1598902 w 2152766"/>
                <a:gd name="connsiteY1817" fmla="*/ 301771 h 1667576"/>
                <a:gd name="connsiteX1818" fmla="*/ 1614004 w 2152766"/>
                <a:gd name="connsiteY1818" fmla="*/ 279259 h 1667576"/>
                <a:gd name="connsiteX1819" fmla="*/ 1630437 w 2152766"/>
                <a:gd name="connsiteY1819" fmla="*/ 270616 h 1667576"/>
                <a:gd name="connsiteX1820" fmla="*/ 1628252 w 2152766"/>
                <a:gd name="connsiteY1820" fmla="*/ 260262 h 1667576"/>
                <a:gd name="connsiteX1821" fmla="*/ 1632052 w 2152766"/>
                <a:gd name="connsiteY1821" fmla="*/ 249149 h 1667576"/>
                <a:gd name="connsiteX1822" fmla="*/ 1635946 w 2152766"/>
                <a:gd name="connsiteY1822" fmla="*/ 245729 h 1667576"/>
                <a:gd name="connsiteX1823" fmla="*/ 1642976 w 2152766"/>
                <a:gd name="connsiteY1823" fmla="*/ 233286 h 1667576"/>
                <a:gd name="connsiteX1824" fmla="*/ 1644211 w 2152766"/>
                <a:gd name="connsiteY1824" fmla="*/ 228062 h 1667576"/>
                <a:gd name="connsiteX1825" fmla="*/ 1647440 w 2152766"/>
                <a:gd name="connsiteY1825" fmla="*/ 224072 h 1667576"/>
                <a:gd name="connsiteX1826" fmla="*/ 1649719 w 2152766"/>
                <a:gd name="connsiteY1826" fmla="*/ 220843 h 1667576"/>
                <a:gd name="connsiteX1827" fmla="*/ 1660358 w 2152766"/>
                <a:gd name="connsiteY1827" fmla="*/ 211724 h 1667576"/>
                <a:gd name="connsiteX1828" fmla="*/ 1666912 w 2152766"/>
                <a:gd name="connsiteY1828" fmla="*/ 205360 h 1667576"/>
                <a:gd name="connsiteX1829" fmla="*/ 1672706 w 2152766"/>
                <a:gd name="connsiteY1829" fmla="*/ 204505 h 1667576"/>
                <a:gd name="connsiteX1830" fmla="*/ 1679640 w 2152766"/>
                <a:gd name="connsiteY1830" fmla="*/ 202890 h 1667576"/>
                <a:gd name="connsiteX1831" fmla="*/ 1694553 w 2152766"/>
                <a:gd name="connsiteY1831" fmla="*/ 201181 h 1667576"/>
                <a:gd name="connsiteX1832" fmla="*/ 1698922 w 2152766"/>
                <a:gd name="connsiteY1832" fmla="*/ 204410 h 1667576"/>
                <a:gd name="connsiteX1833" fmla="*/ 1703671 w 2152766"/>
                <a:gd name="connsiteY1833" fmla="*/ 207830 h 1667576"/>
                <a:gd name="connsiteX1834" fmla="*/ 1706426 w 2152766"/>
                <a:gd name="connsiteY1834" fmla="*/ 208875 h 1667576"/>
                <a:gd name="connsiteX1835" fmla="*/ 1714500 w 2152766"/>
                <a:gd name="connsiteY1835" fmla="*/ 207355 h 1667576"/>
                <a:gd name="connsiteX1836" fmla="*/ 1722289 w 2152766"/>
                <a:gd name="connsiteY1836" fmla="*/ 208970 h 1667576"/>
                <a:gd name="connsiteX1837" fmla="*/ 1732737 w 2152766"/>
                <a:gd name="connsiteY1837" fmla="*/ 222932 h 1667576"/>
                <a:gd name="connsiteX1838" fmla="*/ 1739672 w 2152766"/>
                <a:gd name="connsiteY1838" fmla="*/ 223502 h 1667576"/>
                <a:gd name="connsiteX1839" fmla="*/ 1747650 w 2152766"/>
                <a:gd name="connsiteY1839" fmla="*/ 220273 h 1667576"/>
                <a:gd name="connsiteX1840" fmla="*/ 1754204 w 2152766"/>
                <a:gd name="connsiteY1840" fmla="*/ 224167 h 1667576"/>
                <a:gd name="connsiteX1841" fmla="*/ 1762468 w 2152766"/>
                <a:gd name="connsiteY1841" fmla="*/ 240125 h 1667576"/>
                <a:gd name="connsiteX1842" fmla="*/ 1759618 w 2152766"/>
                <a:gd name="connsiteY1842" fmla="*/ 244589 h 1667576"/>
                <a:gd name="connsiteX1843" fmla="*/ 1763418 w 2152766"/>
                <a:gd name="connsiteY1843" fmla="*/ 252188 h 1667576"/>
                <a:gd name="connsiteX1844" fmla="*/ 1759713 w 2152766"/>
                <a:gd name="connsiteY1844" fmla="*/ 257412 h 1667576"/>
                <a:gd name="connsiteX1845" fmla="*/ 1765128 w 2152766"/>
                <a:gd name="connsiteY1845" fmla="*/ 262162 h 1667576"/>
                <a:gd name="connsiteX1846" fmla="*/ 1771302 w 2152766"/>
                <a:gd name="connsiteY1846" fmla="*/ 262257 h 1667576"/>
                <a:gd name="connsiteX1847" fmla="*/ 1786025 w 2152766"/>
                <a:gd name="connsiteY1847" fmla="*/ 267006 h 1667576"/>
                <a:gd name="connsiteX1848" fmla="*/ 1790679 w 2152766"/>
                <a:gd name="connsiteY1848" fmla="*/ 266911 h 1667576"/>
                <a:gd name="connsiteX1849" fmla="*/ 1786025 w 2152766"/>
                <a:gd name="connsiteY1849" fmla="*/ 270616 h 1667576"/>
                <a:gd name="connsiteX1850" fmla="*/ 1783080 w 2152766"/>
                <a:gd name="connsiteY1850" fmla="*/ 278594 h 1667576"/>
                <a:gd name="connsiteX1851" fmla="*/ 1782890 w 2152766"/>
                <a:gd name="connsiteY1851" fmla="*/ 281159 h 1667576"/>
                <a:gd name="connsiteX1852" fmla="*/ 1773392 w 2152766"/>
                <a:gd name="connsiteY1852" fmla="*/ 289138 h 1667576"/>
                <a:gd name="connsiteX1853" fmla="*/ 1762848 w 2152766"/>
                <a:gd name="connsiteY1853" fmla="*/ 297402 h 1667576"/>
                <a:gd name="connsiteX1854" fmla="*/ 1762658 w 2152766"/>
                <a:gd name="connsiteY1854" fmla="*/ 304431 h 1667576"/>
                <a:gd name="connsiteX1855" fmla="*/ 1772631 w 2152766"/>
                <a:gd name="connsiteY1855" fmla="*/ 299491 h 1667576"/>
                <a:gd name="connsiteX1856" fmla="*/ 1773771 w 2152766"/>
                <a:gd name="connsiteY1856" fmla="*/ 302436 h 1667576"/>
                <a:gd name="connsiteX1857" fmla="*/ 1778806 w 2152766"/>
                <a:gd name="connsiteY1857" fmla="*/ 305760 h 1667576"/>
                <a:gd name="connsiteX1858" fmla="*/ 1782130 w 2152766"/>
                <a:gd name="connsiteY1858" fmla="*/ 301011 h 1667576"/>
                <a:gd name="connsiteX1859" fmla="*/ 1786309 w 2152766"/>
                <a:gd name="connsiteY1859" fmla="*/ 302626 h 1667576"/>
                <a:gd name="connsiteX1860" fmla="*/ 1792864 w 2152766"/>
                <a:gd name="connsiteY1860" fmla="*/ 300726 h 1667576"/>
                <a:gd name="connsiteX1861" fmla="*/ 1795713 w 2152766"/>
                <a:gd name="connsiteY1861" fmla="*/ 301486 h 1667576"/>
                <a:gd name="connsiteX1862" fmla="*/ 1785360 w 2152766"/>
                <a:gd name="connsiteY1862" fmla="*/ 307185 h 1667576"/>
                <a:gd name="connsiteX1863" fmla="*/ 1780230 w 2152766"/>
                <a:gd name="connsiteY1863" fmla="*/ 308325 h 1667576"/>
                <a:gd name="connsiteX1864" fmla="*/ 1773771 w 2152766"/>
                <a:gd name="connsiteY1864" fmla="*/ 311935 h 1667576"/>
                <a:gd name="connsiteX1865" fmla="*/ 1768737 w 2152766"/>
                <a:gd name="connsiteY1865" fmla="*/ 311650 h 1667576"/>
                <a:gd name="connsiteX1866" fmla="*/ 1765603 w 2152766"/>
                <a:gd name="connsiteY1866" fmla="*/ 315829 h 1667576"/>
                <a:gd name="connsiteX1867" fmla="*/ 1766933 w 2152766"/>
                <a:gd name="connsiteY1867" fmla="*/ 318869 h 1667576"/>
                <a:gd name="connsiteX1868" fmla="*/ 1772536 w 2152766"/>
                <a:gd name="connsiteY1868" fmla="*/ 322858 h 1667576"/>
                <a:gd name="connsiteX1869" fmla="*/ 1780895 w 2152766"/>
                <a:gd name="connsiteY1869" fmla="*/ 320198 h 1667576"/>
                <a:gd name="connsiteX1870" fmla="*/ 1785645 w 2152766"/>
                <a:gd name="connsiteY1870" fmla="*/ 323143 h 1667576"/>
                <a:gd name="connsiteX1871" fmla="*/ 1781560 w 2152766"/>
                <a:gd name="connsiteY1871" fmla="*/ 324378 h 1667576"/>
                <a:gd name="connsiteX1872" fmla="*/ 1772631 w 2152766"/>
                <a:gd name="connsiteY1872" fmla="*/ 333306 h 1667576"/>
                <a:gd name="connsiteX1873" fmla="*/ 1756959 w 2152766"/>
                <a:gd name="connsiteY1873" fmla="*/ 341475 h 1667576"/>
                <a:gd name="connsiteX1874" fmla="*/ 1756484 w 2152766"/>
                <a:gd name="connsiteY1874" fmla="*/ 343565 h 1667576"/>
                <a:gd name="connsiteX1875" fmla="*/ 1759428 w 2152766"/>
                <a:gd name="connsiteY1875" fmla="*/ 344990 h 1667576"/>
                <a:gd name="connsiteX1876" fmla="*/ 1761423 w 2152766"/>
                <a:gd name="connsiteY1876" fmla="*/ 342900 h 1667576"/>
                <a:gd name="connsiteX1877" fmla="*/ 1766647 w 2152766"/>
                <a:gd name="connsiteY1877" fmla="*/ 344800 h 1667576"/>
                <a:gd name="connsiteX1878" fmla="*/ 1767597 w 2152766"/>
                <a:gd name="connsiteY1878" fmla="*/ 346794 h 1667576"/>
                <a:gd name="connsiteX1879" fmla="*/ 1764748 w 2152766"/>
                <a:gd name="connsiteY1879" fmla="*/ 348884 h 1667576"/>
                <a:gd name="connsiteX1880" fmla="*/ 1759239 w 2152766"/>
                <a:gd name="connsiteY1880" fmla="*/ 349644 h 1667576"/>
                <a:gd name="connsiteX1881" fmla="*/ 1756294 w 2152766"/>
                <a:gd name="connsiteY1881" fmla="*/ 352494 h 1667576"/>
                <a:gd name="connsiteX1882" fmla="*/ 1762278 w 2152766"/>
                <a:gd name="connsiteY1882" fmla="*/ 353823 h 1667576"/>
                <a:gd name="connsiteX1883" fmla="*/ 1763418 w 2152766"/>
                <a:gd name="connsiteY1883" fmla="*/ 351544 h 1667576"/>
                <a:gd name="connsiteX1884" fmla="*/ 1773676 w 2152766"/>
                <a:gd name="connsiteY1884" fmla="*/ 349549 h 1667576"/>
                <a:gd name="connsiteX1885" fmla="*/ 1775006 w 2152766"/>
                <a:gd name="connsiteY1885" fmla="*/ 348314 h 1667576"/>
                <a:gd name="connsiteX1886" fmla="*/ 1773961 w 2152766"/>
                <a:gd name="connsiteY1886" fmla="*/ 340905 h 1667576"/>
                <a:gd name="connsiteX1887" fmla="*/ 1777286 w 2152766"/>
                <a:gd name="connsiteY1887" fmla="*/ 339955 h 1667576"/>
                <a:gd name="connsiteX1888" fmla="*/ 1777761 w 2152766"/>
                <a:gd name="connsiteY1888" fmla="*/ 335111 h 1667576"/>
                <a:gd name="connsiteX1889" fmla="*/ 1787544 w 2152766"/>
                <a:gd name="connsiteY1889" fmla="*/ 328747 h 1667576"/>
                <a:gd name="connsiteX1890" fmla="*/ 1790394 w 2152766"/>
                <a:gd name="connsiteY1890" fmla="*/ 328462 h 1667576"/>
                <a:gd name="connsiteX1891" fmla="*/ 1794954 w 2152766"/>
                <a:gd name="connsiteY1891" fmla="*/ 329222 h 1667576"/>
                <a:gd name="connsiteX1892" fmla="*/ 1801602 w 2152766"/>
                <a:gd name="connsiteY1892" fmla="*/ 320578 h 1667576"/>
                <a:gd name="connsiteX1893" fmla="*/ 1815756 w 2152766"/>
                <a:gd name="connsiteY1893" fmla="*/ 322288 h 1667576"/>
                <a:gd name="connsiteX1894" fmla="*/ 1820885 w 2152766"/>
                <a:gd name="connsiteY1894" fmla="*/ 319438 h 1667576"/>
                <a:gd name="connsiteX1895" fmla="*/ 1827248 w 2152766"/>
                <a:gd name="connsiteY1895" fmla="*/ 318394 h 1667576"/>
                <a:gd name="connsiteX1896" fmla="*/ 1843681 w 2152766"/>
                <a:gd name="connsiteY1896" fmla="*/ 309465 h 1667576"/>
                <a:gd name="connsiteX1897" fmla="*/ 1849950 w 2152766"/>
                <a:gd name="connsiteY1897" fmla="*/ 303386 h 1667576"/>
                <a:gd name="connsiteX1898" fmla="*/ 1857074 w 2152766"/>
                <a:gd name="connsiteY1898" fmla="*/ 299586 h 1667576"/>
                <a:gd name="connsiteX1899" fmla="*/ 1861444 w 2152766"/>
                <a:gd name="connsiteY1899" fmla="*/ 299776 h 1667576"/>
                <a:gd name="connsiteX1900" fmla="*/ 1873697 w 2152766"/>
                <a:gd name="connsiteY1900" fmla="*/ 302531 h 1667576"/>
                <a:gd name="connsiteX1901" fmla="*/ 1878066 w 2152766"/>
                <a:gd name="connsiteY1901" fmla="*/ 305760 h 1667576"/>
                <a:gd name="connsiteX1902" fmla="*/ 1876262 w 2152766"/>
                <a:gd name="connsiteY1902" fmla="*/ 311745 h 1667576"/>
                <a:gd name="connsiteX1903" fmla="*/ 1877306 w 2152766"/>
                <a:gd name="connsiteY1903" fmla="*/ 320008 h 1667576"/>
                <a:gd name="connsiteX1904" fmla="*/ 1876167 w 2152766"/>
                <a:gd name="connsiteY1904" fmla="*/ 323998 h 1667576"/>
                <a:gd name="connsiteX1905" fmla="*/ 1880251 w 2152766"/>
                <a:gd name="connsiteY1905" fmla="*/ 327607 h 1667576"/>
                <a:gd name="connsiteX1906" fmla="*/ 1880061 w 2152766"/>
                <a:gd name="connsiteY1906" fmla="*/ 329887 h 1667576"/>
                <a:gd name="connsiteX1907" fmla="*/ 1878826 w 2152766"/>
                <a:gd name="connsiteY1907" fmla="*/ 333591 h 1667576"/>
                <a:gd name="connsiteX1908" fmla="*/ 1875881 w 2152766"/>
                <a:gd name="connsiteY1908" fmla="*/ 337486 h 1667576"/>
                <a:gd name="connsiteX1909" fmla="*/ 1876546 w 2152766"/>
                <a:gd name="connsiteY1909" fmla="*/ 343185 h 1667576"/>
                <a:gd name="connsiteX1910" fmla="*/ 1875786 w 2152766"/>
                <a:gd name="connsiteY1910" fmla="*/ 352114 h 1667576"/>
                <a:gd name="connsiteX1911" fmla="*/ 1865813 w 2152766"/>
                <a:gd name="connsiteY1911" fmla="*/ 360377 h 1667576"/>
                <a:gd name="connsiteX1912" fmla="*/ 1859449 w 2152766"/>
                <a:gd name="connsiteY1912" fmla="*/ 369496 h 1667576"/>
                <a:gd name="connsiteX1913" fmla="*/ 1854225 w 2152766"/>
                <a:gd name="connsiteY1913" fmla="*/ 372726 h 1667576"/>
                <a:gd name="connsiteX1914" fmla="*/ 1853750 w 2152766"/>
                <a:gd name="connsiteY1914" fmla="*/ 377760 h 1667576"/>
                <a:gd name="connsiteX1915" fmla="*/ 1855079 w 2152766"/>
                <a:gd name="connsiteY1915" fmla="*/ 378235 h 1667576"/>
                <a:gd name="connsiteX1916" fmla="*/ 1861159 w 2152766"/>
                <a:gd name="connsiteY1916" fmla="*/ 376145 h 1667576"/>
                <a:gd name="connsiteX1917" fmla="*/ 1867523 w 2152766"/>
                <a:gd name="connsiteY1917" fmla="*/ 370731 h 1667576"/>
                <a:gd name="connsiteX1918" fmla="*/ 1876546 w 2152766"/>
                <a:gd name="connsiteY1918" fmla="*/ 369401 h 1667576"/>
                <a:gd name="connsiteX1919" fmla="*/ 1883386 w 2152766"/>
                <a:gd name="connsiteY1919" fmla="*/ 363987 h 1667576"/>
                <a:gd name="connsiteX1920" fmla="*/ 1888610 w 2152766"/>
                <a:gd name="connsiteY1920" fmla="*/ 352969 h 1667576"/>
                <a:gd name="connsiteX1921" fmla="*/ 1895639 w 2152766"/>
                <a:gd name="connsiteY1921" fmla="*/ 343850 h 1667576"/>
                <a:gd name="connsiteX1922" fmla="*/ 1899913 w 2152766"/>
                <a:gd name="connsiteY1922" fmla="*/ 333306 h 1667576"/>
                <a:gd name="connsiteX1923" fmla="*/ 1904282 w 2152766"/>
                <a:gd name="connsiteY1923" fmla="*/ 333021 h 1667576"/>
                <a:gd name="connsiteX1924" fmla="*/ 1906657 w 2152766"/>
                <a:gd name="connsiteY1924" fmla="*/ 329032 h 1667576"/>
                <a:gd name="connsiteX1925" fmla="*/ 1908557 w 2152766"/>
                <a:gd name="connsiteY1925" fmla="*/ 320578 h 1667576"/>
                <a:gd name="connsiteX1926" fmla="*/ 1915016 w 2152766"/>
                <a:gd name="connsiteY1926" fmla="*/ 318394 h 1667576"/>
                <a:gd name="connsiteX1927" fmla="*/ 1926889 w 2152766"/>
                <a:gd name="connsiteY1927" fmla="*/ 316684 h 1667576"/>
                <a:gd name="connsiteX1928" fmla="*/ 1939712 w 2152766"/>
                <a:gd name="connsiteY1928" fmla="*/ 318964 h 1667576"/>
                <a:gd name="connsiteX1929" fmla="*/ 1948546 w 2152766"/>
                <a:gd name="connsiteY1929" fmla="*/ 326942 h 1667576"/>
                <a:gd name="connsiteX1930" fmla="*/ 1959279 w 2152766"/>
                <a:gd name="connsiteY1930" fmla="*/ 331977 h 1667576"/>
                <a:gd name="connsiteX1931" fmla="*/ 1962414 w 2152766"/>
                <a:gd name="connsiteY1931" fmla="*/ 335301 h 1667576"/>
                <a:gd name="connsiteX1932" fmla="*/ 1967543 w 2152766"/>
                <a:gd name="connsiteY1932" fmla="*/ 340145 h 1667576"/>
                <a:gd name="connsiteX1933" fmla="*/ 1965264 w 2152766"/>
                <a:gd name="connsiteY1933" fmla="*/ 344800 h 1667576"/>
                <a:gd name="connsiteX1934" fmla="*/ 1955480 w 2152766"/>
                <a:gd name="connsiteY1934" fmla="*/ 350879 h 1667576"/>
                <a:gd name="connsiteX1935" fmla="*/ 1951395 w 2152766"/>
                <a:gd name="connsiteY1935" fmla="*/ 351164 h 1667576"/>
                <a:gd name="connsiteX1936" fmla="*/ 1943132 w 2152766"/>
                <a:gd name="connsiteY1936" fmla="*/ 357433 h 1667576"/>
                <a:gd name="connsiteX1937" fmla="*/ 1942847 w 2152766"/>
                <a:gd name="connsiteY1937" fmla="*/ 360757 h 1667576"/>
                <a:gd name="connsiteX1938" fmla="*/ 1945316 w 2152766"/>
                <a:gd name="connsiteY1938" fmla="*/ 361327 h 1667576"/>
                <a:gd name="connsiteX1939" fmla="*/ 1954910 w 2152766"/>
                <a:gd name="connsiteY1939" fmla="*/ 357623 h 1667576"/>
                <a:gd name="connsiteX1940" fmla="*/ 1963459 w 2152766"/>
                <a:gd name="connsiteY1940" fmla="*/ 358573 h 1667576"/>
                <a:gd name="connsiteX1941" fmla="*/ 1969443 w 2152766"/>
                <a:gd name="connsiteY1941" fmla="*/ 362942 h 1667576"/>
                <a:gd name="connsiteX1942" fmla="*/ 1974097 w 2152766"/>
                <a:gd name="connsiteY1942" fmla="*/ 363512 h 1667576"/>
                <a:gd name="connsiteX1943" fmla="*/ 1978372 w 2152766"/>
                <a:gd name="connsiteY1943" fmla="*/ 370826 h 1667576"/>
                <a:gd name="connsiteX1944" fmla="*/ 1995754 w 2152766"/>
                <a:gd name="connsiteY1944" fmla="*/ 382414 h 1667576"/>
                <a:gd name="connsiteX1945" fmla="*/ 1991195 w 2152766"/>
                <a:gd name="connsiteY1945" fmla="*/ 390298 h 1667576"/>
                <a:gd name="connsiteX1946" fmla="*/ 1991480 w 2152766"/>
                <a:gd name="connsiteY1946" fmla="*/ 396567 h 1667576"/>
                <a:gd name="connsiteX1947" fmla="*/ 1984641 w 2152766"/>
                <a:gd name="connsiteY1947" fmla="*/ 404261 h 1667576"/>
                <a:gd name="connsiteX1948" fmla="*/ 1978752 w 2152766"/>
                <a:gd name="connsiteY1948" fmla="*/ 408251 h 1667576"/>
                <a:gd name="connsiteX1949" fmla="*/ 1970678 w 2152766"/>
                <a:gd name="connsiteY1949" fmla="*/ 408820 h 1667576"/>
                <a:gd name="connsiteX1950" fmla="*/ 1968398 w 2152766"/>
                <a:gd name="connsiteY1950" fmla="*/ 414140 h 1667576"/>
                <a:gd name="connsiteX1951" fmla="*/ 1969823 w 2152766"/>
                <a:gd name="connsiteY1951" fmla="*/ 417179 h 1667576"/>
                <a:gd name="connsiteX1952" fmla="*/ 1967448 w 2152766"/>
                <a:gd name="connsiteY1952" fmla="*/ 419744 h 1667576"/>
                <a:gd name="connsiteX1953" fmla="*/ 1953865 w 2152766"/>
                <a:gd name="connsiteY1953" fmla="*/ 423163 h 1667576"/>
                <a:gd name="connsiteX1954" fmla="*/ 1943511 w 2152766"/>
                <a:gd name="connsiteY1954" fmla="*/ 422023 h 1667576"/>
                <a:gd name="connsiteX1955" fmla="*/ 1938382 w 2152766"/>
                <a:gd name="connsiteY1955" fmla="*/ 422973 h 1667576"/>
                <a:gd name="connsiteX1956" fmla="*/ 1939332 w 2152766"/>
                <a:gd name="connsiteY1956" fmla="*/ 428103 h 1667576"/>
                <a:gd name="connsiteX1957" fmla="*/ 1951586 w 2152766"/>
                <a:gd name="connsiteY1957" fmla="*/ 432377 h 1667576"/>
                <a:gd name="connsiteX1958" fmla="*/ 1951491 w 2152766"/>
                <a:gd name="connsiteY1958" fmla="*/ 434562 h 1667576"/>
                <a:gd name="connsiteX1959" fmla="*/ 1944746 w 2152766"/>
                <a:gd name="connsiteY1959" fmla="*/ 435132 h 1667576"/>
                <a:gd name="connsiteX1960" fmla="*/ 1937908 w 2152766"/>
                <a:gd name="connsiteY1960" fmla="*/ 433422 h 1667576"/>
                <a:gd name="connsiteX1961" fmla="*/ 1931638 w 2152766"/>
                <a:gd name="connsiteY1961" fmla="*/ 436081 h 1667576"/>
                <a:gd name="connsiteX1962" fmla="*/ 1927744 w 2152766"/>
                <a:gd name="connsiteY1962" fmla="*/ 439311 h 1667576"/>
                <a:gd name="connsiteX1963" fmla="*/ 1929833 w 2152766"/>
                <a:gd name="connsiteY1963" fmla="*/ 440641 h 1667576"/>
                <a:gd name="connsiteX1964" fmla="*/ 1945411 w 2152766"/>
                <a:gd name="connsiteY1964" fmla="*/ 444535 h 1667576"/>
                <a:gd name="connsiteX1965" fmla="*/ 1946171 w 2152766"/>
                <a:gd name="connsiteY1965" fmla="*/ 450709 h 1667576"/>
                <a:gd name="connsiteX1966" fmla="*/ 1947406 w 2152766"/>
                <a:gd name="connsiteY1966" fmla="*/ 450994 h 1667576"/>
                <a:gd name="connsiteX1967" fmla="*/ 1953295 w 2152766"/>
                <a:gd name="connsiteY1967" fmla="*/ 447575 h 1667576"/>
                <a:gd name="connsiteX1968" fmla="*/ 1958614 w 2152766"/>
                <a:gd name="connsiteY1968" fmla="*/ 441781 h 1667576"/>
                <a:gd name="connsiteX1969" fmla="*/ 1982551 w 2152766"/>
                <a:gd name="connsiteY1969" fmla="*/ 432092 h 1667576"/>
                <a:gd name="connsiteX1970" fmla="*/ 1998034 w 2152766"/>
                <a:gd name="connsiteY1970" fmla="*/ 423733 h 1667576"/>
                <a:gd name="connsiteX1971" fmla="*/ 2019786 w 2152766"/>
                <a:gd name="connsiteY1971" fmla="*/ 419364 h 1667576"/>
                <a:gd name="connsiteX1972" fmla="*/ 2020735 w 2152766"/>
                <a:gd name="connsiteY1972" fmla="*/ 423638 h 1667576"/>
                <a:gd name="connsiteX1973" fmla="*/ 2028619 w 2152766"/>
                <a:gd name="connsiteY1973" fmla="*/ 425443 h 1667576"/>
                <a:gd name="connsiteX1974" fmla="*/ 2030994 w 2152766"/>
                <a:gd name="connsiteY1974" fmla="*/ 423163 h 1667576"/>
                <a:gd name="connsiteX1975" fmla="*/ 2034508 w 2152766"/>
                <a:gd name="connsiteY1975" fmla="*/ 424493 h 1667576"/>
                <a:gd name="connsiteX1976" fmla="*/ 2038213 w 2152766"/>
                <a:gd name="connsiteY1976" fmla="*/ 428388 h 1667576"/>
                <a:gd name="connsiteX1977" fmla="*/ 2051131 w 2152766"/>
                <a:gd name="connsiteY1977" fmla="*/ 427913 h 1667576"/>
                <a:gd name="connsiteX1978" fmla="*/ 2051891 w 2152766"/>
                <a:gd name="connsiteY1978" fmla="*/ 421928 h 1667576"/>
                <a:gd name="connsiteX1979" fmla="*/ 2055975 w 2152766"/>
                <a:gd name="connsiteY1979" fmla="*/ 422593 h 1667576"/>
                <a:gd name="connsiteX1980" fmla="*/ 2058445 w 2152766"/>
                <a:gd name="connsiteY1980" fmla="*/ 424303 h 1667576"/>
                <a:gd name="connsiteX1981" fmla="*/ 2060155 w 2152766"/>
                <a:gd name="connsiteY1981" fmla="*/ 431237 h 1667576"/>
                <a:gd name="connsiteX1982" fmla="*/ 2054075 w 2152766"/>
                <a:gd name="connsiteY1982" fmla="*/ 430857 h 1667576"/>
                <a:gd name="connsiteX1983" fmla="*/ 2055975 w 2152766"/>
                <a:gd name="connsiteY1983" fmla="*/ 438551 h 1667576"/>
                <a:gd name="connsiteX1984" fmla="*/ 2054550 w 2152766"/>
                <a:gd name="connsiteY1984" fmla="*/ 441116 h 1667576"/>
                <a:gd name="connsiteX1985" fmla="*/ 2052271 w 2152766"/>
                <a:gd name="connsiteY1985" fmla="*/ 446815 h 1667576"/>
                <a:gd name="connsiteX1986" fmla="*/ 2048851 w 2152766"/>
                <a:gd name="connsiteY1986" fmla="*/ 452039 h 1667576"/>
                <a:gd name="connsiteX1987" fmla="*/ 2057970 w 2152766"/>
                <a:gd name="connsiteY1987" fmla="*/ 454984 h 1667576"/>
                <a:gd name="connsiteX1988" fmla="*/ 2059585 w 2152766"/>
                <a:gd name="connsiteY1988" fmla="*/ 456598 h 1667576"/>
                <a:gd name="connsiteX1989" fmla="*/ 2064714 w 2152766"/>
                <a:gd name="connsiteY1989" fmla="*/ 460493 h 1667576"/>
                <a:gd name="connsiteX1990" fmla="*/ 2072598 w 2152766"/>
                <a:gd name="connsiteY1990" fmla="*/ 468282 h 1667576"/>
                <a:gd name="connsiteX1991" fmla="*/ 2077347 w 2152766"/>
                <a:gd name="connsiteY1991" fmla="*/ 471606 h 1667576"/>
                <a:gd name="connsiteX1992" fmla="*/ 2083616 w 2152766"/>
                <a:gd name="connsiteY1992" fmla="*/ 475501 h 1667576"/>
                <a:gd name="connsiteX1993" fmla="*/ 2078962 w 2152766"/>
                <a:gd name="connsiteY1993" fmla="*/ 488894 h 1667576"/>
                <a:gd name="connsiteX1994" fmla="*/ 2080767 w 2152766"/>
                <a:gd name="connsiteY1994" fmla="*/ 494118 h 1667576"/>
                <a:gd name="connsiteX1995" fmla="*/ 2086466 w 2152766"/>
                <a:gd name="connsiteY1995" fmla="*/ 498962 h 1667576"/>
                <a:gd name="connsiteX1996" fmla="*/ 2089790 w 2152766"/>
                <a:gd name="connsiteY1996" fmla="*/ 502002 h 1667576"/>
                <a:gd name="connsiteX1997" fmla="*/ 2093780 w 2152766"/>
                <a:gd name="connsiteY1997" fmla="*/ 503427 h 1667576"/>
                <a:gd name="connsiteX1998" fmla="*/ 2101189 w 2152766"/>
                <a:gd name="connsiteY1998" fmla="*/ 498392 h 1667576"/>
                <a:gd name="connsiteX1999" fmla="*/ 2106698 w 2152766"/>
                <a:gd name="connsiteY1999" fmla="*/ 491648 h 1667576"/>
                <a:gd name="connsiteX2000" fmla="*/ 2107932 w 2152766"/>
                <a:gd name="connsiteY2000" fmla="*/ 494213 h 1667576"/>
                <a:gd name="connsiteX2001" fmla="*/ 2113442 w 2152766"/>
                <a:gd name="connsiteY2001" fmla="*/ 493263 h 1667576"/>
                <a:gd name="connsiteX2002" fmla="*/ 2119996 w 2152766"/>
                <a:gd name="connsiteY2002" fmla="*/ 490034 h 1667576"/>
                <a:gd name="connsiteX2003" fmla="*/ 2122086 w 2152766"/>
                <a:gd name="connsiteY2003" fmla="*/ 487374 h 1667576"/>
                <a:gd name="connsiteX2004" fmla="*/ 2131585 w 2152766"/>
                <a:gd name="connsiteY2004" fmla="*/ 494023 h 1667576"/>
                <a:gd name="connsiteX2005" fmla="*/ 2131679 w 2152766"/>
                <a:gd name="connsiteY2005" fmla="*/ 503047 h 1667576"/>
                <a:gd name="connsiteX2006" fmla="*/ 2138328 w 2152766"/>
                <a:gd name="connsiteY2006" fmla="*/ 508461 h 1667576"/>
                <a:gd name="connsiteX2007" fmla="*/ 2141938 w 2152766"/>
                <a:gd name="connsiteY2007" fmla="*/ 516820 h 1667576"/>
                <a:gd name="connsiteX2008" fmla="*/ 2145452 w 2152766"/>
                <a:gd name="connsiteY2008" fmla="*/ 523944 h 1667576"/>
                <a:gd name="connsiteX2009" fmla="*/ 2146402 w 2152766"/>
                <a:gd name="connsiteY2009" fmla="*/ 532302 h 1667576"/>
                <a:gd name="connsiteX2010" fmla="*/ 2142888 w 2152766"/>
                <a:gd name="connsiteY2010" fmla="*/ 538002 h 1667576"/>
                <a:gd name="connsiteX2011" fmla="*/ 2143363 w 2152766"/>
                <a:gd name="connsiteY2011" fmla="*/ 543226 h 1667576"/>
                <a:gd name="connsiteX2012" fmla="*/ 2148207 w 2152766"/>
                <a:gd name="connsiteY2012" fmla="*/ 543891 h 1667576"/>
                <a:gd name="connsiteX2013" fmla="*/ 2150201 w 2152766"/>
                <a:gd name="connsiteY2013" fmla="*/ 544271 h 1667576"/>
                <a:gd name="connsiteX2014" fmla="*/ 2148777 w 2152766"/>
                <a:gd name="connsiteY2014" fmla="*/ 551680 h 1667576"/>
                <a:gd name="connsiteX2015" fmla="*/ 2148017 w 2152766"/>
                <a:gd name="connsiteY2015" fmla="*/ 553389 h 1667576"/>
                <a:gd name="connsiteX2016" fmla="*/ 2147352 w 2152766"/>
                <a:gd name="connsiteY2016" fmla="*/ 559184 h 1667576"/>
                <a:gd name="connsiteX2017" fmla="*/ 2151341 w 2152766"/>
                <a:gd name="connsiteY2017" fmla="*/ 568492 h 1667576"/>
                <a:gd name="connsiteX2018" fmla="*/ 2151626 w 2152766"/>
                <a:gd name="connsiteY2018" fmla="*/ 573146 h 1667576"/>
                <a:gd name="connsiteX2019" fmla="*/ 2146972 w 2152766"/>
                <a:gd name="connsiteY2019" fmla="*/ 579606 h 1667576"/>
                <a:gd name="connsiteX2020" fmla="*/ 2146877 w 2152766"/>
                <a:gd name="connsiteY2020" fmla="*/ 582740 h 1667576"/>
                <a:gd name="connsiteX2021" fmla="*/ 2152766 w 2152766"/>
                <a:gd name="connsiteY2021" fmla="*/ 593189 h 1667576"/>
                <a:gd name="connsiteX2022" fmla="*/ 2144217 w 2152766"/>
                <a:gd name="connsiteY2022" fmla="*/ 598128 h 1667576"/>
                <a:gd name="connsiteX2023" fmla="*/ 2134054 w 2152766"/>
                <a:gd name="connsiteY2023" fmla="*/ 595278 h 1667576"/>
                <a:gd name="connsiteX2024" fmla="*/ 2131964 w 2152766"/>
                <a:gd name="connsiteY2024" fmla="*/ 600882 h 1667576"/>
                <a:gd name="connsiteX2025" fmla="*/ 2127120 w 2152766"/>
                <a:gd name="connsiteY2025" fmla="*/ 604777 h 1667576"/>
                <a:gd name="connsiteX2026" fmla="*/ 2116767 w 2152766"/>
                <a:gd name="connsiteY2026" fmla="*/ 606297 h 1667576"/>
                <a:gd name="connsiteX2027" fmla="*/ 2109737 w 2152766"/>
                <a:gd name="connsiteY2027" fmla="*/ 608291 h 1667576"/>
                <a:gd name="connsiteX2028" fmla="*/ 2105273 w 2152766"/>
                <a:gd name="connsiteY2028" fmla="*/ 612471 h 1667576"/>
                <a:gd name="connsiteX2029" fmla="*/ 2102519 w 2152766"/>
                <a:gd name="connsiteY2029" fmla="*/ 610666 h 1667576"/>
                <a:gd name="connsiteX2030" fmla="*/ 2102803 w 2152766"/>
                <a:gd name="connsiteY2030" fmla="*/ 607721 h 1667576"/>
                <a:gd name="connsiteX2031" fmla="*/ 2101189 w 2152766"/>
                <a:gd name="connsiteY2031" fmla="*/ 606202 h 1667576"/>
                <a:gd name="connsiteX2032" fmla="*/ 2094730 w 2152766"/>
                <a:gd name="connsiteY2032" fmla="*/ 609526 h 1667576"/>
                <a:gd name="connsiteX2033" fmla="*/ 2087795 w 2152766"/>
                <a:gd name="connsiteY2033" fmla="*/ 610286 h 1667576"/>
                <a:gd name="connsiteX2034" fmla="*/ 2078772 w 2152766"/>
                <a:gd name="connsiteY2034" fmla="*/ 612661 h 1667576"/>
                <a:gd name="connsiteX2035" fmla="*/ 2076872 w 2152766"/>
                <a:gd name="connsiteY2035" fmla="*/ 614655 h 1667576"/>
                <a:gd name="connsiteX2036" fmla="*/ 2075542 w 2152766"/>
                <a:gd name="connsiteY2036" fmla="*/ 620640 h 1667576"/>
                <a:gd name="connsiteX2037" fmla="*/ 2071078 w 2152766"/>
                <a:gd name="connsiteY2037" fmla="*/ 620545 h 1667576"/>
                <a:gd name="connsiteX2038" fmla="*/ 2067849 w 2152766"/>
                <a:gd name="connsiteY2038" fmla="*/ 617980 h 1667576"/>
                <a:gd name="connsiteX2039" fmla="*/ 2056070 w 2152766"/>
                <a:gd name="connsiteY2039" fmla="*/ 620260 h 1667576"/>
                <a:gd name="connsiteX2040" fmla="*/ 2046951 w 2152766"/>
                <a:gd name="connsiteY2040" fmla="*/ 618170 h 1667576"/>
                <a:gd name="connsiteX2041" fmla="*/ 2043247 w 2152766"/>
                <a:gd name="connsiteY2041" fmla="*/ 619690 h 1667576"/>
                <a:gd name="connsiteX2042" fmla="*/ 2036883 w 2152766"/>
                <a:gd name="connsiteY2042" fmla="*/ 622444 h 1667576"/>
                <a:gd name="connsiteX2043" fmla="*/ 2032608 w 2152766"/>
                <a:gd name="connsiteY2043" fmla="*/ 624914 h 1667576"/>
                <a:gd name="connsiteX2044" fmla="*/ 2028809 w 2152766"/>
                <a:gd name="connsiteY2044" fmla="*/ 637167 h 1667576"/>
                <a:gd name="connsiteX2045" fmla="*/ 2026054 w 2152766"/>
                <a:gd name="connsiteY2045" fmla="*/ 644956 h 1667576"/>
                <a:gd name="connsiteX2046" fmla="*/ 2010762 w 2152766"/>
                <a:gd name="connsiteY2046" fmla="*/ 647426 h 1667576"/>
                <a:gd name="connsiteX2047" fmla="*/ 2006582 w 2152766"/>
                <a:gd name="connsiteY2047" fmla="*/ 648850 h 1667576"/>
                <a:gd name="connsiteX2048" fmla="*/ 2000693 w 2152766"/>
                <a:gd name="connsiteY2048" fmla="*/ 649990 h 1667576"/>
                <a:gd name="connsiteX2049" fmla="*/ 1998698 w 2152766"/>
                <a:gd name="connsiteY2049" fmla="*/ 652175 h 1667576"/>
                <a:gd name="connsiteX2050" fmla="*/ 1997464 w 2152766"/>
                <a:gd name="connsiteY2050" fmla="*/ 656259 h 1667576"/>
                <a:gd name="connsiteX2051" fmla="*/ 1995659 w 2152766"/>
                <a:gd name="connsiteY2051" fmla="*/ 659299 h 1667576"/>
                <a:gd name="connsiteX2052" fmla="*/ 1993949 w 2152766"/>
                <a:gd name="connsiteY2052" fmla="*/ 660629 h 1667576"/>
                <a:gd name="connsiteX2053" fmla="*/ 1991765 w 2152766"/>
                <a:gd name="connsiteY2053" fmla="*/ 672217 h 1667576"/>
                <a:gd name="connsiteX2054" fmla="*/ 1994804 w 2152766"/>
                <a:gd name="connsiteY2054" fmla="*/ 677156 h 1667576"/>
                <a:gd name="connsiteX2055" fmla="*/ 1998984 w 2152766"/>
                <a:gd name="connsiteY2055" fmla="*/ 677821 h 1667576"/>
                <a:gd name="connsiteX2056" fmla="*/ 2000314 w 2152766"/>
                <a:gd name="connsiteY2056" fmla="*/ 685230 h 1667576"/>
                <a:gd name="connsiteX2057" fmla="*/ 2000314 w 2152766"/>
                <a:gd name="connsiteY2057" fmla="*/ 688840 h 1667576"/>
                <a:gd name="connsiteX2058" fmla="*/ 1994614 w 2152766"/>
                <a:gd name="connsiteY2058" fmla="*/ 690549 h 1667576"/>
                <a:gd name="connsiteX2059" fmla="*/ 1983501 w 2152766"/>
                <a:gd name="connsiteY2059" fmla="*/ 700238 h 1667576"/>
                <a:gd name="connsiteX2060" fmla="*/ 1967448 w 2152766"/>
                <a:gd name="connsiteY2060" fmla="*/ 704512 h 1667576"/>
                <a:gd name="connsiteX2061" fmla="*/ 1962319 w 2152766"/>
                <a:gd name="connsiteY2061" fmla="*/ 712206 h 1667576"/>
                <a:gd name="connsiteX2062" fmla="*/ 1953390 w 2152766"/>
                <a:gd name="connsiteY2062" fmla="*/ 713251 h 1667576"/>
                <a:gd name="connsiteX2063" fmla="*/ 1946931 w 2152766"/>
                <a:gd name="connsiteY2063" fmla="*/ 718190 h 1667576"/>
                <a:gd name="connsiteX2064" fmla="*/ 1941517 w 2152766"/>
                <a:gd name="connsiteY2064" fmla="*/ 722560 h 1667576"/>
                <a:gd name="connsiteX2065" fmla="*/ 1941517 w 2152766"/>
                <a:gd name="connsiteY2065" fmla="*/ 725789 h 1667576"/>
                <a:gd name="connsiteX2066" fmla="*/ 1943797 w 2152766"/>
                <a:gd name="connsiteY2066" fmla="*/ 728449 h 1667576"/>
                <a:gd name="connsiteX2067" fmla="*/ 1952535 w 2152766"/>
                <a:gd name="connsiteY2067" fmla="*/ 728449 h 1667576"/>
                <a:gd name="connsiteX2068" fmla="*/ 1958045 w 2152766"/>
                <a:gd name="connsiteY2068" fmla="*/ 733483 h 1667576"/>
                <a:gd name="connsiteX2069" fmla="*/ 1956430 w 2152766"/>
                <a:gd name="connsiteY2069" fmla="*/ 734148 h 1667576"/>
                <a:gd name="connsiteX2070" fmla="*/ 1949021 w 2152766"/>
                <a:gd name="connsiteY2070" fmla="*/ 732723 h 1667576"/>
                <a:gd name="connsiteX2071" fmla="*/ 1941992 w 2152766"/>
                <a:gd name="connsiteY2071" fmla="*/ 735193 h 1667576"/>
                <a:gd name="connsiteX2072" fmla="*/ 1942087 w 2152766"/>
                <a:gd name="connsiteY2072" fmla="*/ 730823 h 1667576"/>
                <a:gd name="connsiteX2073" fmla="*/ 1939142 w 2152766"/>
                <a:gd name="connsiteY2073" fmla="*/ 727784 h 1667576"/>
                <a:gd name="connsiteX2074" fmla="*/ 1931354 w 2152766"/>
                <a:gd name="connsiteY2074" fmla="*/ 729399 h 1667576"/>
                <a:gd name="connsiteX2075" fmla="*/ 1920905 w 2152766"/>
                <a:gd name="connsiteY2075" fmla="*/ 734718 h 1667576"/>
                <a:gd name="connsiteX2076" fmla="*/ 1899723 w 2152766"/>
                <a:gd name="connsiteY2076" fmla="*/ 739277 h 1667576"/>
                <a:gd name="connsiteX2077" fmla="*/ 1881866 w 2152766"/>
                <a:gd name="connsiteY2077" fmla="*/ 738612 h 1667576"/>
                <a:gd name="connsiteX2078" fmla="*/ 1873507 w 2152766"/>
                <a:gd name="connsiteY2078" fmla="*/ 731298 h 1667576"/>
                <a:gd name="connsiteX2079" fmla="*/ 1862963 w 2152766"/>
                <a:gd name="connsiteY2079" fmla="*/ 729874 h 1667576"/>
                <a:gd name="connsiteX2080" fmla="*/ 1847290 w 2152766"/>
                <a:gd name="connsiteY2080" fmla="*/ 725884 h 1667576"/>
                <a:gd name="connsiteX2081" fmla="*/ 1842636 w 2152766"/>
                <a:gd name="connsiteY2081" fmla="*/ 722275 h 1667576"/>
                <a:gd name="connsiteX2082" fmla="*/ 1829718 w 2152766"/>
                <a:gd name="connsiteY2082" fmla="*/ 719710 h 1667576"/>
                <a:gd name="connsiteX2083" fmla="*/ 1815945 w 2152766"/>
                <a:gd name="connsiteY2083" fmla="*/ 718950 h 1667576"/>
                <a:gd name="connsiteX2084" fmla="*/ 1800938 w 2152766"/>
                <a:gd name="connsiteY2084" fmla="*/ 714201 h 1667576"/>
                <a:gd name="connsiteX2085" fmla="*/ 1793529 w 2152766"/>
                <a:gd name="connsiteY2085" fmla="*/ 718380 h 1667576"/>
                <a:gd name="connsiteX2086" fmla="*/ 1778425 w 2152766"/>
                <a:gd name="connsiteY2086" fmla="*/ 714011 h 1667576"/>
                <a:gd name="connsiteX2087" fmla="*/ 1775386 w 2152766"/>
                <a:gd name="connsiteY2087" fmla="*/ 712016 h 1667576"/>
                <a:gd name="connsiteX2088" fmla="*/ 1773676 w 2152766"/>
                <a:gd name="connsiteY2088" fmla="*/ 707742 h 1667576"/>
                <a:gd name="connsiteX2089" fmla="*/ 1769212 w 2152766"/>
                <a:gd name="connsiteY2089" fmla="*/ 705462 h 1667576"/>
                <a:gd name="connsiteX2090" fmla="*/ 1759713 w 2152766"/>
                <a:gd name="connsiteY2090" fmla="*/ 703372 h 1667576"/>
                <a:gd name="connsiteX2091" fmla="*/ 1743756 w 2152766"/>
                <a:gd name="connsiteY2091" fmla="*/ 704607 h 1667576"/>
                <a:gd name="connsiteX2092" fmla="*/ 1739481 w 2152766"/>
                <a:gd name="connsiteY2092" fmla="*/ 700238 h 1667576"/>
                <a:gd name="connsiteX2093" fmla="*/ 1735872 w 2152766"/>
                <a:gd name="connsiteY2093" fmla="*/ 699763 h 1667576"/>
                <a:gd name="connsiteX2094" fmla="*/ 1731218 w 2152766"/>
                <a:gd name="connsiteY2094" fmla="*/ 695774 h 1667576"/>
                <a:gd name="connsiteX2095" fmla="*/ 1725898 w 2152766"/>
                <a:gd name="connsiteY2095" fmla="*/ 694349 h 1667576"/>
                <a:gd name="connsiteX2096" fmla="*/ 1721529 w 2152766"/>
                <a:gd name="connsiteY2096" fmla="*/ 695299 h 1667576"/>
                <a:gd name="connsiteX2097" fmla="*/ 1721244 w 2152766"/>
                <a:gd name="connsiteY2097" fmla="*/ 697198 h 1667576"/>
                <a:gd name="connsiteX2098" fmla="*/ 1717445 w 2152766"/>
                <a:gd name="connsiteY2098" fmla="*/ 699288 h 1667576"/>
                <a:gd name="connsiteX2099" fmla="*/ 1711841 w 2152766"/>
                <a:gd name="connsiteY2099" fmla="*/ 697768 h 1667576"/>
                <a:gd name="connsiteX2100" fmla="*/ 1705666 w 2152766"/>
                <a:gd name="connsiteY2100" fmla="*/ 699288 h 1667576"/>
                <a:gd name="connsiteX2101" fmla="*/ 1696928 w 2152766"/>
                <a:gd name="connsiteY2101" fmla="*/ 691214 h 1667576"/>
                <a:gd name="connsiteX2102" fmla="*/ 1685909 w 2152766"/>
                <a:gd name="connsiteY2102" fmla="*/ 689504 h 1667576"/>
                <a:gd name="connsiteX2103" fmla="*/ 1680970 w 2152766"/>
                <a:gd name="connsiteY2103" fmla="*/ 683805 h 1667576"/>
                <a:gd name="connsiteX2104" fmla="*/ 1676791 w 2152766"/>
                <a:gd name="connsiteY2104" fmla="*/ 686655 h 1667576"/>
                <a:gd name="connsiteX2105" fmla="*/ 1676696 w 2152766"/>
                <a:gd name="connsiteY2105" fmla="*/ 684565 h 1667576"/>
                <a:gd name="connsiteX2106" fmla="*/ 1669572 w 2152766"/>
                <a:gd name="connsiteY2106" fmla="*/ 687035 h 1667576"/>
                <a:gd name="connsiteX2107" fmla="*/ 1671566 w 2152766"/>
                <a:gd name="connsiteY2107" fmla="*/ 683330 h 1667576"/>
                <a:gd name="connsiteX2108" fmla="*/ 1669856 w 2152766"/>
                <a:gd name="connsiteY2108" fmla="*/ 680481 h 1667576"/>
                <a:gd name="connsiteX2109" fmla="*/ 1668907 w 2152766"/>
                <a:gd name="connsiteY2109" fmla="*/ 681336 h 1667576"/>
                <a:gd name="connsiteX2110" fmla="*/ 1666247 w 2152766"/>
                <a:gd name="connsiteY2110" fmla="*/ 678296 h 1667576"/>
                <a:gd name="connsiteX2111" fmla="*/ 1656178 w 2152766"/>
                <a:gd name="connsiteY2111" fmla="*/ 675162 h 1667576"/>
                <a:gd name="connsiteX2112" fmla="*/ 1650005 w 2152766"/>
                <a:gd name="connsiteY2112" fmla="*/ 669082 h 1667576"/>
                <a:gd name="connsiteX2113" fmla="*/ 1637751 w 2152766"/>
                <a:gd name="connsiteY2113" fmla="*/ 664998 h 1667576"/>
                <a:gd name="connsiteX2114" fmla="*/ 1631197 w 2152766"/>
                <a:gd name="connsiteY2114" fmla="*/ 665948 h 1667576"/>
                <a:gd name="connsiteX2115" fmla="*/ 1625498 w 2152766"/>
                <a:gd name="connsiteY2115" fmla="*/ 663478 h 1667576"/>
                <a:gd name="connsiteX2116" fmla="*/ 1607831 w 2152766"/>
                <a:gd name="connsiteY2116" fmla="*/ 667943 h 1667576"/>
                <a:gd name="connsiteX2117" fmla="*/ 1611060 w 2152766"/>
                <a:gd name="connsiteY2117" fmla="*/ 669082 h 1667576"/>
                <a:gd name="connsiteX2118" fmla="*/ 1609350 w 2152766"/>
                <a:gd name="connsiteY2118" fmla="*/ 670792 h 1667576"/>
                <a:gd name="connsiteX2119" fmla="*/ 1611345 w 2152766"/>
                <a:gd name="connsiteY2119" fmla="*/ 676016 h 1667576"/>
                <a:gd name="connsiteX2120" fmla="*/ 1612200 w 2152766"/>
                <a:gd name="connsiteY2120" fmla="*/ 673737 h 1667576"/>
                <a:gd name="connsiteX2121" fmla="*/ 1630247 w 2152766"/>
                <a:gd name="connsiteY2121" fmla="*/ 674592 h 1667576"/>
                <a:gd name="connsiteX2122" fmla="*/ 1644116 w 2152766"/>
                <a:gd name="connsiteY2122" fmla="*/ 673547 h 1667576"/>
                <a:gd name="connsiteX2123" fmla="*/ 1647155 w 2152766"/>
                <a:gd name="connsiteY2123" fmla="*/ 671837 h 1667576"/>
                <a:gd name="connsiteX2124" fmla="*/ 1651049 w 2152766"/>
                <a:gd name="connsiteY2124" fmla="*/ 676111 h 1667576"/>
                <a:gd name="connsiteX2125" fmla="*/ 1648960 w 2152766"/>
                <a:gd name="connsiteY2125" fmla="*/ 675921 h 1667576"/>
                <a:gd name="connsiteX2126" fmla="*/ 1649814 w 2152766"/>
                <a:gd name="connsiteY2126" fmla="*/ 677536 h 1667576"/>
                <a:gd name="connsiteX2127" fmla="*/ 1647915 w 2152766"/>
                <a:gd name="connsiteY2127" fmla="*/ 677726 h 1667576"/>
                <a:gd name="connsiteX2128" fmla="*/ 1646585 w 2152766"/>
                <a:gd name="connsiteY2128" fmla="*/ 681431 h 1667576"/>
                <a:gd name="connsiteX2129" fmla="*/ 1634806 w 2152766"/>
                <a:gd name="connsiteY2129" fmla="*/ 688555 h 1667576"/>
                <a:gd name="connsiteX2130" fmla="*/ 1630533 w 2152766"/>
                <a:gd name="connsiteY2130" fmla="*/ 693114 h 1667576"/>
                <a:gd name="connsiteX2131" fmla="*/ 1621128 w 2152766"/>
                <a:gd name="connsiteY2131" fmla="*/ 697293 h 1667576"/>
                <a:gd name="connsiteX2132" fmla="*/ 1610585 w 2152766"/>
                <a:gd name="connsiteY2132" fmla="*/ 699288 h 1667576"/>
                <a:gd name="connsiteX2133" fmla="*/ 1610300 w 2152766"/>
                <a:gd name="connsiteY2133" fmla="*/ 705462 h 1667576"/>
                <a:gd name="connsiteX2134" fmla="*/ 1624833 w 2152766"/>
                <a:gd name="connsiteY2134" fmla="*/ 711351 h 1667576"/>
                <a:gd name="connsiteX2135" fmla="*/ 1629203 w 2152766"/>
                <a:gd name="connsiteY2135" fmla="*/ 716481 h 1667576"/>
                <a:gd name="connsiteX2136" fmla="*/ 1637276 w 2152766"/>
                <a:gd name="connsiteY2136" fmla="*/ 712491 h 1667576"/>
                <a:gd name="connsiteX2137" fmla="*/ 1638891 w 2152766"/>
                <a:gd name="connsiteY2137" fmla="*/ 713346 h 1667576"/>
                <a:gd name="connsiteX2138" fmla="*/ 1638986 w 2152766"/>
                <a:gd name="connsiteY2138" fmla="*/ 711066 h 1667576"/>
                <a:gd name="connsiteX2139" fmla="*/ 1643830 w 2152766"/>
                <a:gd name="connsiteY2139" fmla="*/ 709642 h 1667576"/>
                <a:gd name="connsiteX2140" fmla="*/ 1644400 w 2152766"/>
                <a:gd name="connsiteY2140" fmla="*/ 712111 h 1667576"/>
                <a:gd name="connsiteX2141" fmla="*/ 1645920 w 2152766"/>
                <a:gd name="connsiteY2141" fmla="*/ 710591 h 1667576"/>
                <a:gd name="connsiteX2142" fmla="*/ 1646870 w 2152766"/>
                <a:gd name="connsiteY2142" fmla="*/ 711731 h 1667576"/>
                <a:gd name="connsiteX2143" fmla="*/ 1648960 w 2152766"/>
                <a:gd name="connsiteY2143" fmla="*/ 710686 h 1667576"/>
                <a:gd name="connsiteX2144" fmla="*/ 1648295 w 2152766"/>
                <a:gd name="connsiteY2144" fmla="*/ 709452 h 1667576"/>
                <a:gd name="connsiteX2145" fmla="*/ 1651429 w 2152766"/>
                <a:gd name="connsiteY2145" fmla="*/ 708692 h 1667576"/>
                <a:gd name="connsiteX2146" fmla="*/ 1652664 w 2152766"/>
                <a:gd name="connsiteY2146" fmla="*/ 709737 h 1667576"/>
                <a:gd name="connsiteX2147" fmla="*/ 1656843 w 2152766"/>
                <a:gd name="connsiteY2147" fmla="*/ 707932 h 1667576"/>
                <a:gd name="connsiteX2148" fmla="*/ 1656748 w 2152766"/>
                <a:gd name="connsiteY2148" fmla="*/ 709642 h 1667576"/>
                <a:gd name="connsiteX2149" fmla="*/ 1661783 w 2152766"/>
                <a:gd name="connsiteY2149" fmla="*/ 710971 h 1667576"/>
                <a:gd name="connsiteX2150" fmla="*/ 1662827 w 2152766"/>
                <a:gd name="connsiteY2150" fmla="*/ 709832 h 1667576"/>
                <a:gd name="connsiteX2151" fmla="*/ 1667482 w 2152766"/>
                <a:gd name="connsiteY2151" fmla="*/ 712396 h 1667576"/>
                <a:gd name="connsiteX2152" fmla="*/ 1669097 w 2152766"/>
                <a:gd name="connsiteY2152" fmla="*/ 715341 h 1667576"/>
                <a:gd name="connsiteX2153" fmla="*/ 1668907 w 2152766"/>
                <a:gd name="connsiteY2153" fmla="*/ 720565 h 1667576"/>
                <a:gd name="connsiteX2154" fmla="*/ 1662827 w 2152766"/>
                <a:gd name="connsiteY2154" fmla="*/ 722560 h 1667576"/>
                <a:gd name="connsiteX2155" fmla="*/ 1651239 w 2152766"/>
                <a:gd name="connsiteY2155" fmla="*/ 719045 h 1667576"/>
                <a:gd name="connsiteX2156" fmla="*/ 1649910 w 2152766"/>
                <a:gd name="connsiteY2156" fmla="*/ 719900 h 1667576"/>
                <a:gd name="connsiteX2157" fmla="*/ 1648960 w 2152766"/>
                <a:gd name="connsiteY2157" fmla="*/ 718380 h 1667576"/>
                <a:gd name="connsiteX2158" fmla="*/ 1645920 w 2152766"/>
                <a:gd name="connsiteY2158" fmla="*/ 718665 h 1667576"/>
                <a:gd name="connsiteX2159" fmla="*/ 1644116 w 2152766"/>
                <a:gd name="connsiteY2159" fmla="*/ 715911 h 1667576"/>
                <a:gd name="connsiteX2160" fmla="*/ 1642881 w 2152766"/>
                <a:gd name="connsiteY2160" fmla="*/ 718950 h 1667576"/>
                <a:gd name="connsiteX2161" fmla="*/ 1644495 w 2152766"/>
                <a:gd name="connsiteY2161" fmla="*/ 721610 h 1667576"/>
                <a:gd name="connsiteX2162" fmla="*/ 1649814 w 2152766"/>
                <a:gd name="connsiteY2162" fmla="*/ 724079 h 1667576"/>
                <a:gd name="connsiteX2163" fmla="*/ 1651904 w 2152766"/>
                <a:gd name="connsiteY2163" fmla="*/ 727024 h 1667576"/>
                <a:gd name="connsiteX2164" fmla="*/ 1662163 w 2152766"/>
                <a:gd name="connsiteY2164" fmla="*/ 728639 h 1667576"/>
                <a:gd name="connsiteX2165" fmla="*/ 1663683 w 2152766"/>
                <a:gd name="connsiteY2165" fmla="*/ 727404 h 1667576"/>
                <a:gd name="connsiteX2166" fmla="*/ 1668527 w 2152766"/>
                <a:gd name="connsiteY2166" fmla="*/ 731013 h 1667576"/>
                <a:gd name="connsiteX2167" fmla="*/ 1674131 w 2152766"/>
                <a:gd name="connsiteY2167" fmla="*/ 729779 h 1667576"/>
                <a:gd name="connsiteX2168" fmla="*/ 1680305 w 2152766"/>
                <a:gd name="connsiteY2168" fmla="*/ 731203 h 1667576"/>
                <a:gd name="connsiteX2169" fmla="*/ 1681445 w 2152766"/>
                <a:gd name="connsiteY2169" fmla="*/ 729304 h 1667576"/>
                <a:gd name="connsiteX2170" fmla="*/ 1682869 w 2152766"/>
                <a:gd name="connsiteY2170" fmla="*/ 730444 h 1667576"/>
                <a:gd name="connsiteX2171" fmla="*/ 1681825 w 2152766"/>
                <a:gd name="connsiteY2171" fmla="*/ 731773 h 1667576"/>
                <a:gd name="connsiteX2172" fmla="*/ 1685624 w 2152766"/>
                <a:gd name="connsiteY2172" fmla="*/ 734053 h 1667576"/>
                <a:gd name="connsiteX2173" fmla="*/ 1697212 w 2152766"/>
                <a:gd name="connsiteY2173" fmla="*/ 738992 h 1667576"/>
                <a:gd name="connsiteX2174" fmla="*/ 1704241 w 2152766"/>
                <a:gd name="connsiteY2174" fmla="*/ 738042 h 1667576"/>
                <a:gd name="connsiteX2175" fmla="*/ 1706996 w 2152766"/>
                <a:gd name="connsiteY2175" fmla="*/ 740702 h 1667576"/>
                <a:gd name="connsiteX2176" fmla="*/ 1716590 w 2152766"/>
                <a:gd name="connsiteY2176" fmla="*/ 744691 h 1667576"/>
                <a:gd name="connsiteX2177" fmla="*/ 1721149 w 2152766"/>
                <a:gd name="connsiteY2177" fmla="*/ 742222 h 1667576"/>
                <a:gd name="connsiteX2178" fmla="*/ 1721149 w 2152766"/>
                <a:gd name="connsiteY2178" fmla="*/ 739562 h 1667576"/>
                <a:gd name="connsiteX2179" fmla="*/ 1726563 w 2152766"/>
                <a:gd name="connsiteY2179" fmla="*/ 740417 h 1667576"/>
                <a:gd name="connsiteX2180" fmla="*/ 1724949 w 2152766"/>
                <a:gd name="connsiteY2180" fmla="*/ 742032 h 1667576"/>
                <a:gd name="connsiteX2181" fmla="*/ 1726563 w 2152766"/>
                <a:gd name="connsiteY2181" fmla="*/ 742222 h 1667576"/>
                <a:gd name="connsiteX2182" fmla="*/ 1725233 w 2152766"/>
                <a:gd name="connsiteY2182" fmla="*/ 744976 h 1667576"/>
                <a:gd name="connsiteX2183" fmla="*/ 1725994 w 2152766"/>
                <a:gd name="connsiteY2183" fmla="*/ 750961 h 1667576"/>
                <a:gd name="connsiteX2184" fmla="*/ 1728938 w 2152766"/>
                <a:gd name="connsiteY2184" fmla="*/ 747541 h 1667576"/>
                <a:gd name="connsiteX2185" fmla="*/ 1735967 w 2152766"/>
                <a:gd name="connsiteY2185" fmla="*/ 748396 h 1667576"/>
                <a:gd name="connsiteX2186" fmla="*/ 1741381 w 2152766"/>
                <a:gd name="connsiteY2186" fmla="*/ 756470 h 1667576"/>
                <a:gd name="connsiteX2187" fmla="*/ 1737962 w 2152766"/>
                <a:gd name="connsiteY2187" fmla="*/ 761124 h 1667576"/>
                <a:gd name="connsiteX2188" fmla="*/ 1731123 w 2152766"/>
                <a:gd name="connsiteY2188" fmla="*/ 763499 h 1667576"/>
                <a:gd name="connsiteX2189" fmla="*/ 1728368 w 2152766"/>
                <a:gd name="connsiteY2189" fmla="*/ 768818 h 1667576"/>
                <a:gd name="connsiteX2190" fmla="*/ 1730268 w 2152766"/>
                <a:gd name="connsiteY2190" fmla="*/ 771478 h 1667576"/>
                <a:gd name="connsiteX2191" fmla="*/ 1736347 w 2152766"/>
                <a:gd name="connsiteY2191" fmla="*/ 771383 h 1667576"/>
                <a:gd name="connsiteX2192" fmla="*/ 1735967 w 2152766"/>
                <a:gd name="connsiteY2192" fmla="*/ 769863 h 1667576"/>
                <a:gd name="connsiteX2193" fmla="*/ 1742141 w 2152766"/>
                <a:gd name="connsiteY2193" fmla="*/ 765683 h 1667576"/>
                <a:gd name="connsiteX2194" fmla="*/ 1750975 w 2152766"/>
                <a:gd name="connsiteY2194" fmla="*/ 771003 h 1667576"/>
                <a:gd name="connsiteX2195" fmla="*/ 1754204 w 2152766"/>
                <a:gd name="connsiteY2195" fmla="*/ 766823 h 1667576"/>
                <a:gd name="connsiteX2196" fmla="*/ 1759428 w 2152766"/>
                <a:gd name="connsiteY2196" fmla="*/ 770053 h 1667576"/>
                <a:gd name="connsiteX2197" fmla="*/ 1763418 w 2152766"/>
                <a:gd name="connsiteY2197" fmla="*/ 770528 h 1667576"/>
                <a:gd name="connsiteX2198" fmla="*/ 1766458 w 2152766"/>
                <a:gd name="connsiteY2198" fmla="*/ 769768 h 1667576"/>
                <a:gd name="connsiteX2199" fmla="*/ 1770922 w 2152766"/>
                <a:gd name="connsiteY2199" fmla="*/ 764069 h 1667576"/>
                <a:gd name="connsiteX2200" fmla="*/ 1782035 w 2152766"/>
                <a:gd name="connsiteY2200" fmla="*/ 770623 h 1667576"/>
                <a:gd name="connsiteX2201" fmla="*/ 1788779 w 2152766"/>
                <a:gd name="connsiteY2201" fmla="*/ 772237 h 1667576"/>
                <a:gd name="connsiteX2202" fmla="*/ 1795998 w 2152766"/>
                <a:gd name="connsiteY2202" fmla="*/ 774422 h 1667576"/>
                <a:gd name="connsiteX2203" fmla="*/ 1799988 w 2152766"/>
                <a:gd name="connsiteY2203" fmla="*/ 776892 h 1667576"/>
                <a:gd name="connsiteX2204" fmla="*/ 1807492 w 2152766"/>
                <a:gd name="connsiteY2204" fmla="*/ 776037 h 1667576"/>
                <a:gd name="connsiteX2205" fmla="*/ 1811101 w 2152766"/>
                <a:gd name="connsiteY2205" fmla="*/ 777272 h 1667576"/>
                <a:gd name="connsiteX2206" fmla="*/ 1812336 w 2152766"/>
                <a:gd name="connsiteY2206" fmla="*/ 778127 h 1667576"/>
                <a:gd name="connsiteX2207" fmla="*/ 1810151 w 2152766"/>
                <a:gd name="connsiteY2207" fmla="*/ 783351 h 1667576"/>
                <a:gd name="connsiteX2208" fmla="*/ 1811481 w 2152766"/>
                <a:gd name="connsiteY2208" fmla="*/ 785251 h 1667576"/>
                <a:gd name="connsiteX2209" fmla="*/ 1814900 w 2152766"/>
                <a:gd name="connsiteY2209" fmla="*/ 786010 h 1667576"/>
                <a:gd name="connsiteX2210" fmla="*/ 1815850 w 2152766"/>
                <a:gd name="connsiteY2210" fmla="*/ 784396 h 1667576"/>
                <a:gd name="connsiteX2211" fmla="*/ 1820885 w 2152766"/>
                <a:gd name="connsiteY2211" fmla="*/ 785915 h 1667576"/>
                <a:gd name="connsiteX2212" fmla="*/ 1829528 w 2152766"/>
                <a:gd name="connsiteY2212" fmla="*/ 789715 h 1667576"/>
                <a:gd name="connsiteX2213" fmla="*/ 1832853 w 2152766"/>
                <a:gd name="connsiteY2213" fmla="*/ 789430 h 1667576"/>
                <a:gd name="connsiteX2214" fmla="*/ 1839787 w 2152766"/>
                <a:gd name="connsiteY2214" fmla="*/ 791805 h 1667576"/>
                <a:gd name="connsiteX2215" fmla="*/ 1844061 w 2152766"/>
                <a:gd name="connsiteY2215" fmla="*/ 794179 h 1667576"/>
                <a:gd name="connsiteX2216" fmla="*/ 1847101 w 2152766"/>
                <a:gd name="connsiteY2216" fmla="*/ 799878 h 1667576"/>
                <a:gd name="connsiteX2217" fmla="*/ 1847196 w 2152766"/>
                <a:gd name="connsiteY2217" fmla="*/ 802918 h 1667576"/>
                <a:gd name="connsiteX2218" fmla="*/ 1843586 w 2152766"/>
                <a:gd name="connsiteY2218" fmla="*/ 807477 h 1667576"/>
                <a:gd name="connsiteX2219" fmla="*/ 1841496 w 2152766"/>
                <a:gd name="connsiteY2219" fmla="*/ 810517 h 1667576"/>
                <a:gd name="connsiteX2220" fmla="*/ 1831333 w 2152766"/>
                <a:gd name="connsiteY2220" fmla="*/ 815361 h 1667576"/>
                <a:gd name="connsiteX2221" fmla="*/ 1816040 w 2152766"/>
                <a:gd name="connsiteY2221" fmla="*/ 826760 h 1667576"/>
                <a:gd name="connsiteX2222" fmla="*/ 1811481 w 2152766"/>
                <a:gd name="connsiteY2222" fmla="*/ 830749 h 1667576"/>
                <a:gd name="connsiteX2223" fmla="*/ 1805972 w 2152766"/>
                <a:gd name="connsiteY2223" fmla="*/ 829894 h 1667576"/>
                <a:gd name="connsiteX2224" fmla="*/ 1808251 w 2152766"/>
                <a:gd name="connsiteY2224" fmla="*/ 833313 h 1667576"/>
                <a:gd name="connsiteX2225" fmla="*/ 1807776 w 2152766"/>
                <a:gd name="connsiteY2225" fmla="*/ 836638 h 1667576"/>
                <a:gd name="connsiteX2226" fmla="*/ 1804642 w 2152766"/>
                <a:gd name="connsiteY2226" fmla="*/ 839393 h 1667576"/>
                <a:gd name="connsiteX2227" fmla="*/ 1801602 w 2152766"/>
                <a:gd name="connsiteY2227" fmla="*/ 840817 h 1667576"/>
                <a:gd name="connsiteX2228" fmla="*/ 1795619 w 2152766"/>
                <a:gd name="connsiteY2228" fmla="*/ 841482 h 1667576"/>
                <a:gd name="connsiteX2229" fmla="*/ 1796283 w 2152766"/>
                <a:gd name="connsiteY2229" fmla="*/ 845472 h 1667576"/>
                <a:gd name="connsiteX2230" fmla="*/ 1790204 w 2152766"/>
                <a:gd name="connsiteY2230" fmla="*/ 849936 h 1667576"/>
                <a:gd name="connsiteX2231" fmla="*/ 1794193 w 2152766"/>
                <a:gd name="connsiteY2231" fmla="*/ 854495 h 1667576"/>
                <a:gd name="connsiteX2232" fmla="*/ 1793054 w 2152766"/>
                <a:gd name="connsiteY2232" fmla="*/ 859055 h 1667576"/>
                <a:gd name="connsiteX2233" fmla="*/ 1790679 w 2152766"/>
                <a:gd name="connsiteY2233" fmla="*/ 859910 h 1667576"/>
                <a:gd name="connsiteX2234" fmla="*/ 1785170 w 2152766"/>
                <a:gd name="connsiteY2234" fmla="*/ 858390 h 1667576"/>
                <a:gd name="connsiteX2235" fmla="*/ 1781940 w 2152766"/>
                <a:gd name="connsiteY2235" fmla="*/ 859625 h 1667576"/>
                <a:gd name="connsiteX2236" fmla="*/ 1779755 w 2152766"/>
                <a:gd name="connsiteY2236" fmla="*/ 861239 h 1667576"/>
                <a:gd name="connsiteX2237" fmla="*/ 1778996 w 2152766"/>
                <a:gd name="connsiteY2237" fmla="*/ 864754 h 1667576"/>
                <a:gd name="connsiteX2238" fmla="*/ 1786595 w 2152766"/>
                <a:gd name="connsiteY2238" fmla="*/ 868078 h 1667576"/>
                <a:gd name="connsiteX2239" fmla="*/ 1793908 w 2152766"/>
                <a:gd name="connsiteY2239" fmla="*/ 867034 h 1667576"/>
                <a:gd name="connsiteX2240" fmla="*/ 1794858 w 2152766"/>
                <a:gd name="connsiteY2240" fmla="*/ 862379 h 1667576"/>
                <a:gd name="connsiteX2241" fmla="*/ 1800652 w 2152766"/>
                <a:gd name="connsiteY2241" fmla="*/ 858295 h 1667576"/>
                <a:gd name="connsiteX2242" fmla="*/ 1804927 w 2152766"/>
                <a:gd name="connsiteY2242" fmla="*/ 850411 h 1667576"/>
                <a:gd name="connsiteX2243" fmla="*/ 1805022 w 2152766"/>
                <a:gd name="connsiteY2243" fmla="*/ 847087 h 1667576"/>
                <a:gd name="connsiteX2244" fmla="*/ 1809391 w 2152766"/>
                <a:gd name="connsiteY2244" fmla="*/ 841292 h 1667576"/>
                <a:gd name="connsiteX2245" fmla="*/ 1813096 w 2152766"/>
                <a:gd name="connsiteY2245" fmla="*/ 841007 h 1667576"/>
                <a:gd name="connsiteX2246" fmla="*/ 1812811 w 2152766"/>
                <a:gd name="connsiteY2246" fmla="*/ 834833 h 1667576"/>
                <a:gd name="connsiteX2247" fmla="*/ 1815756 w 2152766"/>
                <a:gd name="connsiteY2247" fmla="*/ 830939 h 1667576"/>
                <a:gd name="connsiteX2248" fmla="*/ 1820220 w 2152766"/>
                <a:gd name="connsiteY2248" fmla="*/ 829514 h 1667576"/>
                <a:gd name="connsiteX2249" fmla="*/ 1828674 w 2152766"/>
                <a:gd name="connsiteY2249" fmla="*/ 830559 h 1667576"/>
                <a:gd name="connsiteX2250" fmla="*/ 1834847 w 2152766"/>
                <a:gd name="connsiteY2250" fmla="*/ 831034 h 1667576"/>
                <a:gd name="connsiteX2251" fmla="*/ 1841591 w 2152766"/>
                <a:gd name="connsiteY2251" fmla="*/ 838443 h 1667576"/>
                <a:gd name="connsiteX2252" fmla="*/ 1847576 w 2152766"/>
                <a:gd name="connsiteY2252" fmla="*/ 840343 h 1667576"/>
                <a:gd name="connsiteX2253" fmla="*/ 1849380 w 2152766"/>
                <a:gd name="connsiteY2253" fmla="*/ 836638 h 1667576"/>
                <a:gd name="connsiteX2254" fmla="*/ 1852800 w 2152766"/>
                <a:gd name="connsiteY2254" fmla="*/ 833883 h 1667576"/>
                <a:gd name="connsiteX2255" fmla="*/ 1857169 w 2152766"/>
                <a:gd name="connsiteY2255" fmla="*/ 832649 h 1667576"/>
                <a:gd name="connsiteX2256" fmla="*/ 1863438 w 2152766"/>
                <a:gd name="connsiteY2256" fmla="*/ 837493 h 1667576"/>
                <a:gd name="connsiteX2257" fmla="*/ 1864768 w 2152766"/>
                <a:gd name="connsiteY2257" fmla="*/ 841767 h 1667576"/>
                <a:gd name="connsiteX2258" fmla="*/ 1861159 w 2152766"/>
                <a:gd name="connsiteY2258" fmla="*/ 844332 h 1667576"/>
                <a:gd name="connsiteX2259" fmla="*/ 1869233 w 2152766"/>
                <a:gd name="connsiteY2259" fmla="*/ 853831 h 1667576"/>
                <a:gd name="connsiteX2260" fmla="*/ 1866763 w 2152766"/>
                <a:gd name="connsiteY2260" fmla="*/ 867604 h 1667576"/>
                <a:gd name="connsiteX2261" fmla="*/ 1864388 w 2152766"/>
                <a:gd name="connsiteY2261" fmla="*/ 871498 h 1667576"/>
                <a:gd name="connsiteX2262" fmla="*/ 1868662 w 2152766"/>
                <a:gd name="connsiteY2262" fmla="*/ 874822 h 1667576"/>
                <a:gd name="connsiteX2263" fmla="*/ 1868852 w 2152766"/>
                <a:gd name="connsiteY2263" fmla="*/ 878717 h 1667576"/>
                <a:gd name="connsiteX2264" fmla="*/ 1872747 w 2152766"/>
                <a:gd name="connsiteY2264" fmla="*/ 885651 h 1667576"/>
                <a:gd name="connsiteX2265" fmla="*/ 1866953 w 2152766"/>
                <a:gd name="connsiteY2265" fmla="*/ 888975 h 1667576"/>
                <a:gd name="connsiteX2266" fmla="*/ 1862203 w 2152766"/>
                <a:gd name="connsiteY2266" fmla="*/ 888501 h 1667576"/>
                <a:gd name="connsiteX2267" fmla="*/ 1860779 w 2152766"/>
                <a:gd name="connsiteY2267" fmla="*/ 889735 h 1667576"/>
                <a:gd name="connsiteX2268" fmla="*/ 1866478 w 2152766"/>
                <a:gd name="connsiteY2268" fmla="*/ 892205 h 1667576"/>
                <a:gd name="connsiteX2269" fmla="*/ 1867523 w 2152766"/>
                <a:gd name="connsiteY2269" fmla="*/ 896099 h 1667576"/>
                <a:gd name="connsiteX2270" fmla="*/ 1864483 w 2152766"/>
                <a:gd name="connsiteY2270" fmla="*/ 899234 h 1667576"/>
                <a:gd name="connsiteX2271" fmla="*/ 1861824 w 2152766"/>
                <a:gd name="connsiteY2271" fmla="*/ 898949 h 1667576"/>
                <a:gd name="connsiteX2272" fmla="*/ 1856030 w 2152766"/>
                <a:gd name="connsiteY2272" fmla="*/ 910442 h 1667576"/>
                <a:gd name="connsiteX2273" fmla="*/ 1852040 w 2152766"/>
                <a:gd name="connsiteY2273" fmla="*/ 912627 h 1667576"/>
                <a:gd name="connsiteX2274" fmla="*/ 1852230 w 2152766"/>
                <a:gd name="connsiteY2274" fmla="*/ 916806 h 1667576"/>
                <a:gd name="connsiteX2275" fmla="*/ 1851375 w 2152766"/>
                <a:gd name="connsiteY2275" fmla="*/ 922885 h 1667576"/>
                <a:gd name="connsiteX2276" fmla="*/ 1844726 w 2152766"/>
                <a:gd name="connsiteY2276" fmla="*/ 925925 h 1667576"/>
                <a:gd name="connsiteX2277" fmla="*/ 1839597 w 2152766"/>
                <a:gd name="connsiteY2277" fmla="*/ 924405 h 1667576"/>
                <a:gd name="connsiteX2278" fmla="*/ 1837412 w 2152766"/>
                <a:gd name="connsiteY2278" fmla="*/ 925450 h 1667576"/>
                <a:gd name="connsiteX2279" fmla="*/ 1837697 w 2152766"/>
                <a:gd name="connsiteY2279" fmla="*/ 928490 h 1667576"/>
                <a:gd name="connsiteX2280" fmla="*/ 1840737 w 2152766"/>
                <a:gd name="connsiteY2280" fmla="*/ 932289 h 1667576"/>
                <a:gd name="connsiteX2281" fmla="*/ 1846056 w 2152766"/>
                <a:gd name="connsiteY2281" fmla="*/ 931814 h 1667576"/>
                <a:gd name="connsiteX2282" fmla="*/ 1846341 w 2152766"/>
                <a:gd name="connsiteY2282" fmla="*/ 932954 h 1667576"/>
                <a:gd name="connsiteX2283" fmla="*/ 1843017 w 2152766"/>
                <a:gd name="connsiteY2283" fmla="*/ 939128 h 1667576"/>
                <a:gd name="connsiteX2284" fmla="*/ 1837697 w 2152766"/>
                <a:gd name="connsiteY2284" fmla="*/ 935329 h 1667576"/>
                <a:gd name="connsiteX2285" fmla="*/ 1835893 w 2152766"/>
                <a:gd name="connsiteY2285" fmla="*/ 935709 h 1667576"/>
                <a:gd name="connsiteX2286" fmla="*/ 1836272 w 2152766"/>
                <a:gd name="connsiteY2286" fmla="*/ 941218 h 1667576"/>
                <a:gd name="connsiteX2287" fmla="*/ 1833898 w 2152766"/>
                <a:gd name="connsiteY2287" fmla="*/ 949767 h 1667576"/>
                <a:gd name="connsiteX2288" fmla="*/ 1828104 w 2152766"/>
                <a:gd name="connsiteY2288" fmla="*/ 958505 h 1667576"/>
                <a:gd name="connsiteX2289" fmla="*/ 1824589 w 2152766"/>
                <a:gd name="connsiteY2289" fmla="*/ 967624 h 1667576"/>
                <a:gd name="connsiteX2290" fmla="*/ 1816230 w 2152766"/>
                <a:gd name="connsiteY2290" fmla="*/ 962210 h 1667576"/>
                <a:gd name="connsiteX2291" fmla="*/ 1812716 w 2152766"/>
                <a:gd name="connsiteY2291" fmla="*/ 967909 h 1667576"/>
                <a:gd name="connsiteX2292" fmla="*/ 1804642 w 2152766"/>
                <a:gd name="connsiteY2292" fmla="*/ 966104 h 1667576"/>
                <a:gd name="connsiteX2293" fmla="*/ 1798183 w 2152766"/>
                <a:gd name="connsiteY2293" fmla="*/ 968099 h 1667576"/>
                <a:gd name="connsiteX2294" fmla="*/ 1808346 w 2152766"/>
                <a:gd name="connsiteY2294" fmla="*/ 970284 h 1667576"/>
                <a:gd name="connsiteX2295" fmla="*/ 1811291 w 2152766"/>
                <a:gd name="connsiteY2295" fmla="*/ 970474 h 1667576"/>
                <a:gd name="connsiteX2296" fmla="*/ 1819080 w 2152766"/>
                <a:gd name="connsiteY2296" fmla="*/ 967149 h 1667576"/>
                <a:gd name="connsiteX2297" fmla="*/ 1818890 w 2152766"/>
                <a:gd name="connsiteY2297" fmla="*/ 974938 h 1667576"/>
                <a:gd name="connsiteX2298" fmla="*/ 1808156 w 2152766"/>
                <a:gd name="connsiteY2298" fmla="*/ 990801 h 1667576"/>
                <a:gd name="connsiteX2299" fmla="*/ 1802932 w 2152766"/>
                <a:gd name="connsiteY2299" fmla="*/ 999444 h 1667576"/>
                <a:gd name="connsiteX2300" fmla="*/ 1806921 w 2152766"/>
                <a:gd name="connsiteY2300" fmla="*/ 998399 h 1667576"/>
                <a:gd name="connsiteX2301" fmla="*/ 1811481 w 2152766"/>
                <a:gd name="connsiteY2301" fmla="*/ 995930 h 1667576"/>
                <a:gd name="connsiteX2302" fmla="*/ 1813951 w 2152766"/>
                <a:gd name="connsiteY2302" fmla="*/ 994505 h 1667576"/>
                <a:gd name="connsiteX2303" fmla="*/ 1819460 w 2152766"/>
                <a:gd name="connsiteY2303" fmla="*/ 989186 h 1667576"/>
                <a:gd name="connsiteX2304" fmla="*/ 1825634 w 2152766"/>
                <a:gd name="connsiteY2304" fmla="*/ 974653 h 1667576"/>
                <a:gd name="connsiteX2305" fmla="*/ 1839027 w 2152766"/>
                <a:gd name="connsiteY2305" fmla="*/ 965059 h 1667576"/>
                <a:gd name="connsiteX2306" fmla="*/ 1845201 w 2152766"/>
                <a:gd name="connsiteY2306" fmla="*/ 949482 h 1667576"/>
                <a:gd name="connsiteX2307" fmla="*/ 1851850 w 2152766"/>
                <a:gd name="connsiteY2307" fmla="*/ 943023 h 1667576"/>
                <a:gd name="connsiteX2308" fmla="*/ 1857454 w 2152766"/>
                <a:gd name="connsiteY2308" fmla="*/ 942738 h 1667576"/>
                <a:gd name="connsiteX2309" fmla="*/ 1871702 w 2152766"/>
                <a:gd name="connsiteY2309" fmla="*/ 937988 h 1667576"/>
                <a:gd name="connsiteX2310" fmla="*/ 1877497 w 2152766"/>
                <a:gd name="connsiteY2310" fmla="*/ 940838 h 1667576"/>
                <a:gd name="connsiteX2311" fmla="*/ 1884430 w 2152766"/>
                <a:gd name="connsiteY2311" fmla="*/ 938463 h 1667576"/>
                <a:gd name="connsiteX2312" fmla="*/ 1894119 w 2152766"/>
                <a:gd name="connsiteY2312" fmla="*/ 945302 h 1667576"/>
                <a:gd name="connsiteX2313" fmla="*/ 1903048 w 2152766"/>
                <a:gd name="connsiteY2313" fmla="*/ 932289 h 1667576"/>
                <a:gd name="connsiteX2314" fmla="*/ 1908557 w 2152766"/>
                <a:gd name="connsiteY2314" fmla="*/ 929629 h 1667576"/>
                <a:gd name="connsiteX2315" fmla="*/ 1910742 w 2152766"/>
                <a:gd name="connsiteY2315" fmla="*/ 926020 h 1667576"/>
                <a:gd name="connsiteX2316" fmla="*/ 1929074 w 2152766"/>
                <a:gd name="connsiteY2316" fmla="*/ 920416 h 1667576"/>
                <a:gd name="connsiteX2317" fmla="*/ 1933918 w 2152766"/>
                <a:gd name="connsiteY2317" fmla="*/ 916806 h 1667576"/>
                <a:gd name="connsiteX2318" fmla="*/ 1935343 w 2152766"/>
                <a:gd name="connsiteY2318" fmla="*/ 921461 h 1667576"/>
                <a:gd name="connsiteX2319" fmla="*/ 1943037 w 2152766"/>
                <a:gd name="connsiteY2319" fmla="*/ 931244 h 1667576"/>
                <a:gd name="connsiteX2320" fmla="*/ 1954910 w 2152766"/>
                <a:gd name="connsiteY2320" fmla="*/ 927635 h 1667576"/>
                <a:gd name="connsiteX2321" fmla="*/ 1957475 w 2152766"/>
                <a:gd name="connsiteY2321" fmla="*/ 926020 h 1667576"/>
                <a:gd name="connsiteX2322" fmla="*/ 1960894 w 2152766"/>
                <a:gd name="connsiteY2322" fmla="*/ 923930 h 1667576"/>
                <a:gd name="connsiteX2323" fmla="*/ 1964883 w 2152766"/>
                <a:gd name="connsiteY2323" fmla="*/ 925925 h 1667576"/>
                <a:gd name="connsiteX2324" fmla="*/ 1965548 w 2152766"/>
                <a:gd name="connsiteY2324" fmla="*/ 923740 h 1667576"/>
                <a:gd name="connsiteX2325" fmla="*/ 1964883 w 2152766"/>
                <a:gd name="connsiteY2325" fmla="*/ 918231 h 1667576"/>
                <a:gd name="connsiteX2326" fmla="*/ 1960704 w 2152766"/>
                <a:gd name="connsiteY2326" fmla="*/ 913957 h 1667576"/>
                <a:gd name="connsiteX2327" fmla="*/ 1959849 w 2152766"/>
                <a:gd name="connsiteY2327" fmla="*/ 910822 h 1667576"/>
                <a:gd name="connsiteX2328" fmla="*/ 1954340 w 2152766"/>
                <a:gd name="connsiteY2328" fmla="*/ 899044 h 1667576"/>
                <a:gd name="connsiteX2329" fmla="*/ 1956715 w 2152766"/>
                <a:gd name="connsiteY2329" fmla="*/ 890780 h 1667576"/>
                <a:gd name="connsiteX2330" fmla="*/ 1951870 w 2152766"/>
                <a:gd name="connsiteY2330" fmla="*/ 881282 h 1667576"/>
                <a:gd name="connsiteX2331" fmla="*/ 1949306 w 2152766"/>
                <a:gd name="connsiteY2331" fmla="*/ 872258 h 1667576"/>
                <a:gd name="connsiteX2332" fmla="*/ 1951775 w 2152766"/>
                <a:gd name="connsiteY2332" fmla="*/ 867414 h 1667576"/>
                <a:gd name="connsiteX2333" fmla="*/ 1952725 w 2152766"/>
                <a:gd name="connsiteY2333" fmla="*/ 860575 h 1667576"/>
                <a:gd name="connsiteX2334" fmla="*/ 1955385 w 2152766"/>
                <a:gd name="connsiteY2334" fmla="*/ 856490 h 1667576"/>
                <a:gd name="connsiteX2335" fmla="*/ 1964313 w 2152766"/>
                <a:gd name="connsiteY2335" fmla="*/ 853926 h 1667576"/>
                <a:gd name="connsiteX2336" fmla="*/ 1968493 w 2152766"/>
                <a:gd name="connsiteY2336" fmla="*/ 855350 h 1667576"/>
                <a:gd name="connsiteX2337" fmla="*/ 1971437 w 2152766"/>
                <a:gd name="connsiteY2337" fmla="*/ 858675 h 1667576"/>
                <a:gd name="connsiteX2338" fmla="*/ 1973907 w 2152766"/>
                <a:gd name="connsiteY2338" fmla="*/ 857440 h 1667576"/>
                <a:gd name="connsiteX2339" fmla="*/ 1975047 w 2152766"/>
                <a:gd name="connsiteY2339" fmla="*/ 854685 h 1667576"/>
                <a:gd name="connsiteX2340" fmla="*/ 1977517 w 2152766"/>
                <a:gd name="connsiteY2340" fmla="*/ 858010 h 1667576"/>
                <a:gd name="connsiteX2341" fmla="*/ 1980556 w 2152766"/>
                <a:gd name="connsiteY2341" fmla="*/ 854210 h 1667576"/>
                <a:gd name="connsiteX2342" fmla="*/ 1987300 w 2152766"/>
                <a:gd name="connsiteY2342" fmla="*/ 854590 h 1667576"/>
                <a:gd name="connsiteX2343" fmla="*/ 1988915 w 2152766"/>
                <a:gd name="connsiteY2343" fmla="*/ 857820 h 1667576"/>
                <a:gd name="connsiteX2344" fmla="*/ 1987110 w 2152766"/>
                <a:gd name="connsiteY2344" fmla="*/ 858390 h 1667576"/>
                <a:gd name="connsiteX2345" fmla="*/ 1986731 w 2152766"/>
                <a:gd name="connsiteY2345" fmla="*/ 860670 h 1667576"/>
                <a:gd name="connsiteX2346" fmla="*/ 1991195 w 2152766"/>
                <a:gd name="connsiteY2346" fmla="*/ 860195 h 1667576"/>
                <a:gd name="connsiteX2347" fmla="*/ 1994424 w 2152766"/>
                <a:gd name="connsiteY2347" fmla="*/ 863234 h 1667576"/>
                <a:gd name="connsiteX2348" fmla="*/ 1993759 w 2152766"/>
                <a:gd name="connsiteY2348" fmla="*/ 864849 h 1667576"/>
                <a:gd name="connsiteX2349" fmla="*/ 1989295 w 2152766"/>
                <a:gd name="connsiteY2349" fmla="*/ 871308 h 1667576"/>
                <a:gd name="connsiteX2350" fmla="*/ 1986445 w 2152766"/>
                <a:gd name="connsiteY2350" fmla="*/ 870833 h 1667576"/>
                <a:gd name="connsiteX2351" fmla="*/ 1980746 w 2152766"/>
                <a:gd name="connsiteY2351" fmla="*/ 876152 h 1667576"/>
                <a:gd name="connsiteX2352" fmla="*/ 1972293 w 2152766"/>
                <a:gd name="connsiteY2352" fmla="*/ 879192 h 1667576"/>
                <a:gd name="connsiteX2353" fmla="*/ 1973053 w 2152766"/>
                <a:gd name="connsiteY2353" fmla="*/ 882991 h 1667576"/>
                <a:gd name="connsiteX2354" fmla="*/ 1979512 w 2152766"/>
                <a:gd name="connsiteY2354" fmla="*/ 878717 h 1667576"/>
                <a:gd name="connsiteX2355" fmla="*/ 1981696 w 2152766"/>
                <a:gd name="connsiteY2355" fmla="*/ 878717 h 1667576"/>
                <a:gd name="connsiteX2356" fmla="*/ 1981411 w 2152766"/>
                <a:gd name="connsiteY2356" fmla="*/ 882326 h 1667576"/>
                <a:gd name="connsiteX2357" fmla="*/ 1987300 w 2152766"/>
                <a:gd name="connsiteY2357" fmla="*/ 878337 h 1667576"/>
                <a:gd name="connsiteX2358" fmla="*/ 1990150 w 2152766"/>
                <a:gd name="connsiteY2358" fmla="*/ 878147 h 1667576"/>
                <a:gd name="connsiteX2359" fmla="*/ 1991860 w 2152766"/>
                <a:gd name="connsiteY2359" fmla="*/ 880807 h 1667576"/>
                <a:gd name="connsiteX2360" fmla="*/ 1997939 w 2152766"/>
                <a:gd name="connsiteY2360" fmla="*/ 875392 h 1667576"/>
                <a:gd name="connsiteX2361" fmla="*/ 2002403 w 2152766"/>
                <a:gd name="connsiteY2361" fmla="*/ 876912 h 1667576"/>
                <a:gd name="connsiteX2362" fmla="*/ 2005633 w 2152766"/>
                <a:gd name="connsiteY2362" fmla="*/ 890590 h 1667576"/>
                <a:gd name="connsiteX2363" fmla="*/ 2004113 w 2152766"/>
                <a:gd name="connsiteY2363" fmla="*/ 891920 h 1667576"/>
                <a:gd name="connsiteX2364" fmla="*/ 2007057 w 2152766"/>
                <a:gd name="connsiteY2364" fmla="*/ 897524 h 1667576"/>
                <a:gd name="connsiteX2365" fmla="*/ 2006012 w 2152766"/>
                <a:gd name="connsiteY2365" fmla="*/ 899139 h 1667576"/>
                <a:gd name="connsiteX2366" fmla="*/ 2006773 w 2152766"/>
                <a:gd name="connsiteY2366" fmla="*/ 904363 h 1667576"/>
                <a:gd name="connsiteX2367" fmla="*/ 2005063 w 2152766"/>
                <a:gd name="connsiteY2367" fmla="*/ 908068 h 1667576"/>
                <a:gd name="connsiteX2368" fmla="*/ 2006298 w 2152766"/>
                <a:gd name="connsiteY2368" fmla="*/ 913957 h 1667576"/>
                <a:gd name="connsiteX2369" fmla="*/ 2008007 w 2152766"/>
                <a:gd name="connsiteY2369" fmla="*/ 914527 h 1667576"/>
                <a:gd name="connsiteX2370" fmla="*/ 2011997 w 2152766"/>
                <a:gd name="connsiteY2370" fmla="*/ 924025 h 1667576"/>
                <a:gd name="connsiteX2371" fmla="*/ 2009147 w 2152766"/>
                <a:gd name="connsiteY2371" fmla="*/ 927540 h 1667576"/>
                <a:gd name="connsiteX2372" fmla="*/ 2010952 w 2152766"/>
                <a:gd name="connsiteY2372" fmla="*/ 937703 h 1667576"/>
                <a:gd name="connsiteX2373" fmla="*/ 2009717 w 2152766"/>
                <a:gd name="connsiteY2373" fmla="*/ 949482 h 1667576"/>
                <a:gd name="connsiteX2374" fmla="*/ 2012092 w 2152766"/>
                <a:gd name="connsiteY2374" fmla="*/ 953661 h 1667576"/>
                <a:gd name="connsiteX2375" fmla="*/ 2010762 w 2152766"/>
                <a:gd name="connsiteY2375" fmla="*/ 963444 h 1667576"/>
                <a:gd name="connsiteX2376" fmla="*/ 2012946 w 2152766"/>
                <a:gd name="connsiteY2376" fmla="*/ 974273 h 1667576"/>
                <a:gd name="connsiteX2377" fmla="*/ 1999933 w 2152766"/>
                <a:gd name="connsiteY2377" fmla="*/ 983677 h 1667576"/>
                <a:gd name="connsiteX2378" fmla="*/ 1989770 w 2152766"/>
                <a:gd name="connsiteY2378" fmla="*/ 985291 h 1667576"/>
                <a:gd name="connsiteX2379" fmla="*/ 1989580 w 2152766"/>
                <a:gd name="connsiteY2379" fmla="*/ 986811 h 1667576"/>
                <a:gd name="connsiteX2380" fmla="*/ 1995089 w 2152766"/>
                <a:gd name="connsiteY2380" fmla="*/ 988236 h 1667576"/>
                <a:gd name="connsiteX2381" fmla="*/ 2002308 w 2152766"/>
                <a:gd name="connsiteY2381" fmla="*/ 990041 h 1667576"/>
                <a:gd name="connsiteX2382" fmla="*/ 2004683 w 2152766"/>
                <a:gd name="connsiteY2382" fmla="*/ 988616 h 1667576"/>
                <a:gd name="connsiteX2383" fmla="*/ 2005822 w 2152766"/>
                <a:gd name="connsiteY2383" fmla="*/ 985576 h 1667576"/>
                <a:gd name="connsiteX2384" fmla="*/ 2010762 w 2152766"/>
                <a:gd name="connsiteY2384" fmla="*/ 985481 h 1667576"/>
                <a:gd name="connsiteX2385" fmla="*/ 2015036 w 2152766"/>
                <a:gd name="connsiteY2385" fmla="*/ 985196 h 1667576"/>
                <a:gd name="connsiteX2386" fmla="*/ 2019786 w 2152766"/>
                <a:gd name="connsiteY2386" fmla="*/ 981207 h 1667576"/>
                <a:gd name="connsiteX2387" fmla="*/ 2020165 w 2152766"/>
                <a:gd name="connsiteY2387" fmla="*/ 979117 h 1667576"/>
                <a:gd name="connsiteX2388" fmla="*/ 2017506 w 2152766"/>
                <a:gd name="connsiteY2388" fmla="*/ 975698 h 1667576"/>
                <a:gd name="connsiteX2389" fmla="*/ 2016651 w 2152766"/>
                <a:gd name="connsiteY2389" fmla="*/ 971138 h 1667576"/>
                <a:gd name="connsiteX2390" fmla="*/ 2016271 w 2152766"/>
                <a:gd name="connsiteY2390" fmla="*/ 964394 h 1667576"/>
                <a:gd name="connsiteX2391" fmla="*/ 2016271 w 2152766"/>
                <a:gd name="connsiteY2391" fmla="*/ 958695 h 1667576"/>
                <a:gd name="connsiteX2392" fmla="*/ 2015511 w 2152766"/>
                <a:gd name="connsiteY2392" fmla="*/ 953376 h 1667576"/>
                <a:gd name="connsiteX2393" fmla="*/ 2020830 w 2152766"/>
                <a:gd name="connsiteY2393" fmla="*/ 945302 h 1667576"/>
                <a:gd name="connsiteX2394" fmla="*/ 2022540 w 2152766"/>
                <a:gd name="connsiteY2394" fmla="*/ 941218 h 1667576"/>
                <a:gd name="connsiteX2395" fmla="*/ 2015226 w 2152766"/>
                <a:gd name="connsiteY2395" fmla="*/ 929060 h 1667576"/>
                <a:gd name="connsiteX2396" fmla="*/ 2017126 w 2152766"/>
                <a:gd name="connsiteY2396" fmla="*/ 915097 h 1667576"/>
                <a:gd name="connsiteX2397" fmla="*/ 2012662 w 2152766"/>
                <a:gd name="connsiteY2397" fmla="*/ 905028 h 1667576"/>
                <a:gd name="connsiteX2398" fmla="*/ 2013232 w 2152766"/>
                <a:gd name="connsiteY2398" fmla="*/ 899709 h 1667576"/>
                <a:gd name="connsiteX2399" fmla="*/ 2014561 w 2152766"/>
                <a:gd name="connsiteY2399" fmla="*/ 894675 h 1667576"/>
                <a:gd name="connsiteX2400" fmla="*/ 2020355 w 2152766"/>
                <a:gd name="connsiteY2400" fmla="*/ 893345 h 1667576"/>
                <a:gd name="connsiteX2401" fmla="*/ 2025389 w 2152766"/>
                <a:gd name="connsiteY2401" fmla="*/ 891160 h 1667576"/>
                <a:gd name="connsiteX2402" fmla="*/ 2031944 w 2152766"/>
                <a:gd name="connsiteY2402" fmla="*/ 889545 h 1667576"/>
                <a:gd name="connsiteX2403" fmla="*/ 2032513 w 2152766"/>
                <a:gd name="connsiteY2403" fmla="*/ 891730 h 1667576"/>
                <a:gd name="connsiteX2404" fmla="*/ 2037833 w 2152766"/>
                <a:gd name="connsiteY2404" fmla="*/ 894295 h 1667576"/>
                <a:gd name="connsiteX2405" fmla="*/ 2041157 w 2152766"/>
                <a:gd name="connsiteY2405" fmla="*/ 894675 h 1667576"/>
                <a:gd name="connsiteX2406" fmla="*/ 2047616 w 2152766"/>
                <a:gd name="connsiteY2406" fmla="*/ 896859 h 1667576"/>
                <a:gd name="connsiteX2407" fmla="*/ 2047996 w 2152766"/>
                <a:gd name="connsiteY2407" fmla="*/ 899424 h 1667576"/>
                <a:gd name="connsiteX2408" fmla="*/ 2052841 w 2152766"/>
                <a:gd name="connsiteY2408" fmla="*/ 901989 h 1667576"/>
                <a:gd name="connsiteX2409" fmla="*/ 2053601 w 2152766"/>
                <a:gd name="connsiteY2409" fmla="*/ 900374 h 1667576"/>
                <a:gd name="connsiteX2410" fmla="*/ 2048186 w 2152766"/>
                <a:gd name="connsiteY2410" fmla="*/ 895339 h 1667576"/>
                <a:gd name="connsiteX2411" fmla="*/ 2048661 w 2152766"/>
                <a:gd name="connsiteY2411" fmla="*/ 892870 h 1667576"/>
                <a:gd name="connsiteX2412" fmla="*/ 2051796 w 2152766"/>
                <a:gd name="connsiteY2412" fmla="*/ 893915 h 1667576"/>
                <a:gd name="connsiteX2413" fmla="*/ 2052841 w 2152766"/>
                <a:gd name="connsiteY2413" fmla="*/ 896004 h 1667576"/>
                <a:gd name="connsiteX2414" fmla="*/ 2058825 w 2152766"/>
                <a:gd name="connsiteY2414" fmla="*/ 896194 h 1667576"/>
                <a:gd name="connsiteX2415" fmla="*/ 2061390 w 2152766"/>
                <a:gd name="connsiteY2415" fmla="*/ 900659 h 1667576"/>
                <a:gd name="connsiteX2416" fmla="*/ 2068704 w 2152766"/>
                <a:gd name="connsiteY2416" fmla="*/ 897334 h 1667576"/>
                <a:gd name="connsiteX2417" fmla="*/ 2070793 w 2152766"/>
                <a:gd name="connsiteY2417" fmla="*/ 899329 h 1667576"/>
                <a:gd name="connsiteX2418" fmla="*/ 2063479 w 2152766"/>
                <a:gd name="connsiteY2418" fmla="*/ 902463 h 1667576"/>
                <a:gd name="connsiteX2419" fmla="*/ 2063004 w 2152766"/>
                <a:gd name="connsiteY2419" fmla="*/ 905408 h 1667576"/>
                <a:gd name="connsiteX2420" fmla="*/ 2067563 w 2152766"/>
                <a:gd name="connsiteY2420" fmla="*/ 910252 h 1667576"/>
                <a:gd name="connsiteX2421" fmla="*/ 2070318 w 2152766"/>
                <a:gd name="connsiteY2421" fmla="*/ 910157 h 1667576"/>
                <a:gd name="connsiteX2422" fmla="*/ 2067563 w 2152766"/>
                <a:gd name="connsiteY2422" fmla="*/ 905408 h 1667576"/>
                <a:gd name="connsiteX2423" fmla="*/ 2070698 w 2152766"/>
                <a:gd name="connsiteY2423" fmla="*/ 907023 h 1667576"/>
                <a:gd name="connsiteX2424" fmla="*/ 2073453 w 2152766"/>
                <a:gd name="connsiteY2424" fmla="*/ 905978 h 1667576"/>
                <a:gd name="connsiteX2425" fmla="*/ 2074117 w 2152766"/>
                <a:gd name="connsiteY2425" fmla="*/ 900849 h 1667576"/>
                <a:gd name="connsiteX2426" fmla="*/ 2077537 w 2152766"/>
                <a:gd name="connsiteY2426" fmla="*/ 902273 h 1667576"/>
                <a:gd name="connsiteX2427" fmla="*/ 2079722 w 2152766"/>
                <a:gd name="connsiteY2427" fmla="*/ 903413 h 1667576"/>
                <a:gd name="connsiteX2428" fmla="*/ 2081147 w 2152766"/>
                <a:gd name="connsiteY2428" fmla="*/ 906168 h 1667576"/>
                <a:gd name="connsiteX2429" fmla="*/ 2078677 w 2152766"/>
                <a:gd name="connsiteY2429" fmla="*/ 912057 h 1667576"/>
                <a:gd name="connsiteX2430" fmla="*/ 2072693 w 2152766"/>
                <a:gd name="connsiteY2430" fmla="*/ 912532 h 1667576"/>
                <a:gd name="connsiteX2431" fmla="*/ 2071078 w 2152766"/>
                <a:gd name="connsiteY2431" fmla="*/ 914147 h 1667576"/>
                <a:gd name="connsiteX2432" fmla="*/ 2072123 w 2152766"/>
                <a:gd name="connsiteY2432" fmla="*/ 920796 h 1667576"/>
                <a:gd name="connsiteX2433" fmla="*/ 2070413 w 2152766"/>
                <a:gd name="connsiteY2433" fmla="*/ 926875 h 1667576"/>
                <a:gd name="connsiteX2434" fmla="*/ 2072313 w 2152766"/>
                <a:gd name="connsiteY2434" fmla="*/ 928490 h 1667576"/>
                <a:gd name="connsiteX2435" fmla="*/ 2076777 w 2152766"/>
                <a:gd name="connsiteY2435" fmla="*/ 928300 h 1667576"/>
                <a:gd name="connsiteX2436" fmla="*/ 2078012 w 2152766"/>
                <a:gd name="connsiteY2436" fmla="*/ 926020 h 1667576"/>
                <a:gd name="connsiteX2437" fmla="*/ 2076682 w 2152766"/>
                <a:gd name="connsiteY2437" fmla="*/ 922505 h 1667576"/>
                <a:gd name="connsiteX2438" fmla="*/ 2087321 w 2152766"/>
                <a:gd name="connsiteY2438" fmla="*/ 917091 h 1667576"/>
                <a:gd name="connsiteX2439" fmla="*/ 2089505 w 2152766"/>
                <a:gd name="connsiteY2439" fmla="*/ 912342 h 1667576"/>
                <a:gd name="connsiteX2440" fmla="*/ 2094919 w 2152766"/>
                <a:gd name="connsiteY2440" fmla="*/ 909207 h 1667576"/>
                <a:gd name="connsiteX2441" fmla="*/ 2098909 w 2152766"/>
                <a:gd name="connsiteY2441" fmla="*/ 911582 h 1667576"/>
                <a:gd name="connsiteX2442" fmla="*/ 2104228 w 2152766"/>
                <a:gd name="connsiteY2442" fmla="*/ 919276 h 1667576"/>
                <a:gd name="connsiteX2443" fmla="*/ 2106888 w 2152766"/>
                <a:gd name="connsiteY2443" fmla="*/ 924405 h 1667576"/>
                <a:gd name="connsiteX2444" fmla="*/ 2110877 w 2152766"/>
                <a:gd name="connsiteY2444" fmla="*/ 932099 h 1667576"/>
                <a:gd name="connsiteX2445" fmla="*/ 2114487 w 2152766"/>
                <a:gd name="connsiteY2445" fmla="*/ 942548 h 1667576"/>
                <a:gd name="connsiteX2446" fmla="*/ 2115437 w 2152766"/>
                <a:gd name="connsiteY2446" fmla="*/ 947867 h 1667576"/>
                <a:gd name="connsiteX2447" fmla="*/ 2114202 w 2152766"/>
                <a:gd name="connsiteY2447" fmla="*/ 955561 h 1667576"/>
                <a:gd name="connsiteX2448" fmla="*/ 2117051 w 2152766"/>
                <a:gd name="connsiteY2448" fmla="*/ 963635 h 1667576"/>
                <a:gd name="connsiteX2449" fmla="*/ 2118666 w 2152766"/>
                <a:gd name="connsiteY2449" fmla="*/ 965914 h 1667576"/>
                <a:gd name="connsiteX2450" fmla="*/ 2121326 w 2152766"/>
                <a:gd name="connsiteY2450" fmla="*/ 972183 h 1667576"/>
                <a:gd name="connsiteX2451" fmla="*/ 2124080 w 2152766"/>
                <a:gd name="connsiteY2451" fmla="*/ 975223 h 1667576"/>
                <a:gd name="connsiteX2452" fmla="*/ 2126740 w 2152766"/>
                <a:gd name="connsiteY2452" fmla="*/ 975318 h 1667576"/>
                <a:gd name="connsiteX2453" fmla="*/ 2127690 w 2152766"/>
                <a:gd name="connsiteY2453" fmla="*/ 977502 h 1667576"/>
                <a:gd name="connsiteX2454" fmla="*/ 2127500 w 2152766"/>
                <a:gd name="connsiteY2454" fmla="*/ 980827 h 1667576"/>
                <a:gd name="connsiteX2455" fmla="*/ 2124365 w 2152766"/>
                <a:gd name="connsiteY2455" fmla="*/ 982727 h 1667576"/>
                <a:gd name="connsiteX2456" fmla="*/ 2122750 w 2152766"/>
                <a:gd name="connsiteY2456" fmla="*/ 986146 h 1667576"/>
                <a:gd name="connsiteX2457" fmla="*/ 2125790 w 2152766"/>
                <a:gd name="connsiteY2457" fmla="*/ 1001439 h 1667576"/>
                <a:gd name="connsiteX2458" fmla="*/ 2128545 w 2152766"/>
                <a:gd name="connsiteY2458" fmla="*/ 1006663 h 1667576"/>
                <a:gd name="connsiteX2459" fmla="*/ 2128734 w 2152766"/>
                <a:gd name="connsiteY2459" fmla="*/ 1021576 h 1667576"/>
                <a:gd name="connsiteX2460" fmla="*/ 2124840 w 2152766"/>
                <a:gd name="connsiteY2460" fmla="*/ 1042188 h 1667576"/>
                <a:gd name="connsiteX2461" fmla="*/ 2124461 w 2152766"/>
                <a:gd name="connsiteY2461" fmla="*/ 1053491 h 1667576"/>
                <a:gd name="connsiteX2462" fmla="*/ 2121041 w 2152766"/>
                <a:gd name="connsiteY2462" fmla="*/ 1059191 h 1667576"/>
                <a:gd name="connsiteX2463" fmla="*/ 2115721 w 2152766"/>
                <a:gd name="connsiteY2463" fmla="*/ 1062325 h 1667576"/>
                <a:gd name="connsiteX2464" fmla="*/ 2109737 w 2152766"/>
                <a:gd name="connsiteY2464" fmla="*/ 1069354 h 1667576"/>
                <a:gd name="connsiteX2465" fmla="*/ 2098434 w 2152766"/>
                <a:gd name="connsiteY2465" fmla="*/ 1074008 h 1667576"/>
                <a:gd name="connsiteX2466" fmla="*/ 2082287 w 2152766"/>
                <a:gd name="connsiteY2466" fmla="*/ 1072869 h 1667576"/>
                <a:gd name="connsiteX2467" fmla="*/ 2060250 w 2152766"/>
                <a:gd name="connsiteY2467" fmla="*/ 1067169 h 1667576"/>
                <a:gd name="connsiteX2468" fmla="*/ 2032704 w 2152766"/>
                <a:gd name="connsiteY2468" fmla="*/ 1067834 h 1667576"/>
                <a:gd name="connsiteX2469" fmla="*/ 2029759 w 2152766"/>
                <a:gd name="connsiteY2469" fmla="*/ 1061565 h 1667576"/>
                <a:gd name="connsiteX2470" fmla="*/ 2010667 w 2152766"/>
                <a:gd name="connsiteY2470" fmla="*/ 1035919 h 1667576"/>
                <a:gd name="connsiteX2471" fmla="*/ 1972577 w 2152766"/>
                <a:gd name="connsiteY2471" fmla="*/ 1000014 h 1667576"/>
                <a:gd name="connsiteX2472" fmla="*/ 1952535 w 2152766"/>
                <a:gd name="connsiteY2472" fmla="*/ 987096 h 1667576"/>
                <a:gd name="connsiteX2473" fmla="*/ 1939238 w 2152766"/>
                <a:gd name="connsiteY2473" fmla="*/ 993175 h 1667576"/>
                <a:gd name="connsiteX2474" fmla="*/ 1939997 w 2152766"/>
                <a:gd name="connsiteY2474" fmla="*/ 1002864 h 1667576"/>
                <a:gd name="connsiteX2475" fmla="*/ 1949686 w 2152766"/>
                <a:gd name="connsiteY2475" fmla="*/ 1003339 h 1667576"/>
                <a:gd name="connsiteX2476" fmla="*/ 1952630 w 2152766"/>
                <a:gd name="connsiteY2476" fmla="*/ 1021101 h 1667576"/>
                <a:gd name="connsiteX2477" fmla="*/ 1960324 w 2152766"/>
                <a:gd name="connsiteY2477" fmla="*/ 1045608 h 1667576"/>
                <a:gd name="connsiteX2478" fmla="*/ 1958710 w 2152766"/>
                <a:gd name="connsiteY2478" fmla="*/ 1069924 h 1667576"/>
                <a:gd name="connsiteX2479" fmla="*/ 1949496 w 2152766"/>
                <a:gd name="connsiteY2479" fmla="*/ 1075243 h 1667576"/>
                <a:gd name="connsiteX2480" fmla="*/ 1946266 w 2152766"/>
                <a:gd name="connsiteY2480" fmla="*/ 1081892 h 1667576"/>
                <a:gd name="connsiteX2481" fmla="*/ 1945601 w 2152766"/>
                <a:gd name="connsiteY2481" fmla="*/ 1111243 h 1667576"/>
                <a:gd name="connsiteX2482" fmla="*/ 1944462 w 2152766"/>
                <a:gd name="connsiteY2482" fmla="*/ 1114188 h 1667576"/>
                <a:gd name="connsiteX2483" fmla="*/ 1936863 w 2152766"/>
                <a:gd name="connsiteY2483" fmla="*/ 1123211 h 1667576"/>
                <a:gd name="connsiteX2484" fmla="*/ 1927744 w 2152766"/>
                <a:gd name="connsiteY2484" fmla="*/ 1139454 h 1667576"/>
                <a:gd name="connsiteX2485" fmla="*/ 1919005 w 2152766"/>
                <a:gd name="connsiteY2485" fmla="*/ 1147813 h 1667576"/>
                <a:gd name="connsiteX2486" fmla="*/ 1908652 w 2152766"/>
                <a:gd name="connsiteY2486" fmla="*/ 1151422 h 1667576"/>
                <a:gd name="connsiteX2487" fmla="*/ 1905232 w 2152766"/>
                <a:gd name="connsiteY2487" fmla="*/ 1146008 h 1667576"/>
                <a:gd name="connsiteX2488" fmla="*/ 1901718 w 2152766"/>
                <a:gd name="connsiteY2488" fmla="*/ 1143633 h 1667576"/>
                <a:gd name="connsiteX2489" fmla="*/ 1889845 w 2152766"/>
                <a:gd name="connsiteY2489" fmla="*/ 1139929 h 1667576"/>
                <a:gd name="connsiteX2490" fmla="*/ 1879871 w 2152766"/>
                <a:gd name="connsiteY2490" fmla="*/ 1147718 h 1667576"/>
                <a:gd name="connsiteX2491" fmla="*/ 1875027 w 2152766"/>
                <a:gd name="connsiteY2491" fmla="*/ 1155412 h 1667576"/>
                <a:gd name="connsiteX2492" fmla="*/ 1860779 w 2152766"/>
                <a:gd name="connsiteY2492" fmla="*/ 1159781 h 1667576"/>
                <a:gd name="connsiteX2493" fmla="*/ 1856695 w 2152766"/>
                <a:gd name="connsiteY2493" fmla="*/ 1166240 h 1667576"/>
                <a:gd name="connsiteX2494" fmla="*/ 1851280 w 2152766"/>
                <a:gd name="connsiteY2494" fmla="*/ 1180963 h 1667576"/>
                <a:gd name="connsiteX2495" fmla="*/ 1839027 w 2152766"/>
                <a:gd name="connsiteY2495" fmla="*/ 1193596 h 1667576"/>
                <a:gd name="connsiteX2496" fmla="*/ 1826869 w 2152766"/>
                <a:gd name="connsiteY2496" fmla="*/ 1203380 h 1667576"/>
                <a:gd name="connsiteX2497" fmla="*/ 1821264 w 2152766"/>
                <a:gd name="connsiteY2497" fmla="*/ 1205469 h 1667576"/>
                <a:gd name="connsiteX2498" fmla="*/ 1818320 w 2152766"/>
                <a:gd name="connsiteY2498" fmla="*/ 1204994 h 1667576"/>
                <a:gd name="connsiteX2499" fmla="*/ 1815850 w 2152766"/>
                <a:gd name="connsiteY2499" fmla="*/ 1198060 h 1667576"/>
                <a:gd name="connsiteX2500" fmla="*/ 1812526 w 2152766"/>
                <a:gd name="connsiteY2500" fmla="*/ 1198060 h 1667576"/>
                <a:gd name="connsiteX2501" fmla="*/ 1808916 w 2152766"/>
                <a:gd name="connsiteY2501" fmla="*/ 1201480 h 1667576"/>
                <a:gd name="connsiteX2502" fmla="*/ 1792103 w 2152766"/>
                <a:gd name="connsiteY2502" fmla="*/ 1204234 h 1667576"/>
                <a:gd name="connsiteX2503" fmla="*/ 1787165 w 2152766"/>
                <a:gd name="connsiteY2503" fmla="*/ 1202240 h 1667576"/>
                <a:gd name="connsiteX2504" fmla="*/ 1781655 w 2152766"/>
                <a:gd name="connsiteY2504" fmla="*/ 1208319 h 1667576"/>
                <a:gd name="connsiteX2505" fmla="*/ 1766268 w 2152766"/>
                <a:gd name="connsiteY2505" fmla="*/ 1217913 h 1667576"/>
                <a:gd name="connsiteX2506" fmla="*/ 1763798 w 2152766"/>
                <a:gd name="connsiteY2506" fmla="*/ 1222472 h 1667576"/>
                <a:gd name="connsiteX2507" fmla="*/ 1762278 w 2152766"/>
                <a:gd name="connsiteY2507" fmla="*/ 1231305 h 1667576"/>
                <a:gd name="connsiteX2508" fmla="*/ 1762848 w 2152766"/>
                <a:gd name="connsiteY2508" fmla="*/ 1243274 h 1667576"/>
                <a:gd name="connsiteX2509" fmla="*/ 1765698 w 2152766"/>
                <a:gd name="connsiteY2509" fmla="*/ 1249638 h 1667576"/>
                <a:gd name="connsiteX2510" fmla="*/ 1770257 w 2152766"/>
                <a:gd name="connsiteY2510" fmla="*/ 1253057 h 1667576"/>
                <a:gd name="connsiteX2511" fmla="*/ 1771397 w 2152766"/>
                <a:gd name="connsiteY2511" fmla="*/ 1258567 h 1667576"/>
                <a:gd name="connsiteX2512" fmla="*/ 1768072 w 2152766"/>
                <a:gd name="connsiteY2512" fmla="*/ 1266165 h 1667576"/>
                <a:gd name="connsiteX2513" fmla="*/ 1769022 w 2152766"/>
                <a:gd name="connsiteY2513" fmla="*/ 1272530 h 1667576"/>
                <a:gd name="connsiteX2514" fmla="*/ 1767597 w 2152766"/>
                <a:gd name="connsiteY2514" fmla="*/ 1279273 h 1667576"/>
                <a:gd name="connsiteX2515" fmla="*/ 1766933 w 2152766"/>
                <a:gd name="connsiteY2515" fmla="*/ 1288107 h 1667576"/>
                <a:gd name="connsiteX2516" fmla="*/ 1762753 w 2152766"/>
                <a:gd name="connsiteY2516" fmla="*/ 1297891 h 1667576"/>
                <a:gd name="connsiteX2517" fmla="*/ 1759428 w 2152766"/>
                <a:gd name="connsiteY2517" fmla="*/ 1305775 h 1667576"/>
                <a:gd name="connsiteX2518" fmla="*/ 1754299 w 2152766"/>
                <a:gd name="connsiteY2518" fmla="*/ 1325912 h 1667576"/>
                <a:gd name="connsiteX2519" fmla="*/ 1756009 w 2152766"/>
                <a:gd name="connsiteY2519" fmla="*/ 1331896 h 1667576"/>
                <a:gd name="connsiteX2520" fmla="*/ 1751164 w 2152766"/>
                <a:gd name="connsiteY2520" fmla="*/ 1335125 h 1667576"/>
                <a:gd name="connsiteX2521" fmla="*/ 1746985 w 2152766"/>
                <a:gd name="connsiteY2521" fmla="*/ 1341394 h 1667576"/>
                <a:gd name="connsiteX2522" fmla="*/ 1740431 w 2152766"/>
                <a:gd name="connsiteY2522" fmla="*/ 1357447 h 1667576"/>
                <a:gd name="connsiteX2523" fmla="*/ 1731408 w 2152766"/>
                <a:gd name="connsiteY2523" fmla="*/ 1365901 h 1667576"/>
                <a:gd name="connsiteX2524" fmla="*/ 1716495 w 2152766"/>
                <a:gd name="connsiteY2524" fmla="*/ 1390312 h 1667576"/>
                <a:gd name="connsiteX2525" fmla="*/ 1711365 w 2152766"/>
                <a:gd name="connsiteY2525" fmla="*/ 1394112 h 1667576"/>
                <a:gd name="connsiteX2526" fmla="*/ 1704241 w 2152766"/>
                <a:gd name="connsiteY2526" fmla="*/ 1384423 h 1667576"/>
                <a:gd name="connsiteX2527" fmla="*/ 1673371 w 2152766"/>
                <a:gd name="connsiteY2527" fmla="*/ 1354313 h 1667576"/>
                <a:gd name="connsiteX2528" fmla="*/ 1661593 w 2152766"/>
                <a:gd name="connsiteY2528" fmla="*/ 1332181 h 1667576"/>
                <a:gd name="connsiteX2529" fmla="*/ 1667197 w 2152766"/>
                <a:gd name="connsiteY2529" fmla="*/ 1294756 h 1667576"/>
                <a:gd name="connsiteX2530" fmla="*/ 1667482 w 2152766"/>
                <a:gd name="connsiteY2530" fmla="*/ 1263126 h 1667576"/>
                <a:gd name="connsiteX2531" fmla="*/ 1751450 w 2152766"/>
                <a:gd name="connsiteY2531" fmla="*/ 1157026 h 1667576"/>
                <a:gd name="connsiteX2532" fmla="*/ 1777666 w 2152766"/>
                <a:gd name="connsiteY2532" fmla="*/ 1106304 h 1667576"/>
                <a:gd name="connsiteX2533" fmla="*/ 1741096 w 2152766"/>
                <a:gd name="connsiteY2533" fmla="*/ 1005143 h 1667576"/>
                <a:gd name="connsiteX2534" fmla="*/ 1733592 w 2152766"/>
                <a:gd name="connsiteY2534" fmla="*/ 971423 h 1667576"/>
                <a:gd name="connsiteX2535" fmla="*/ 1685055 w 2152766"/>
                <a:gd name="connsiteY2535" fmla="*/ 948817 h 1667576"/>
                <a:gd name="connsiteX2536" fmla="*/ 1574300 w 2152766"/>
                <a:gd name="connsiteY2536" fmla="*/ 893630 h 1667576"/>
                <a:gd name="connsiteX2537" fmla="*/ 1557963 w 2152766"/>
                <a:gd name="connsiteY2537" fmla="*/ 873398 h 1667576"/>
                <a:gd name="connsiteX2538" fmla="*/ 1561477 w 2152766"/>
                <a:gd name="connsiteY2538" fmla="*/ 853546 h 1667576"/>
                <a:gd name="connsiteX2539" fmla="*/ 1521393 w 2152766"/>
                <a:gd name="connsiteY2539" fmla="*/ 828564 h 1667576"/>
                <a:gd name="connsiteX2540" fmla="*/ 1482829 w 2152766"/>
                <a:gd name="connsiteY2540" fmla="*/ 769483 h 1667576"/>
                <a:gd name="connsiteX2541" fmla="*/ 1480834 w 2152766"/>
                <a:gd name="connsiteY2541" fmla="*/ 742887 h 1667576"/>
                <a:gd name="connsiteX2542" fmla="*/ 1476844 w 2152766"/>
                <a:gd name="connsiteY2542" fmla="*/ 719235 h 1667576"/>
                <a:gd name="connsiteX2543" fmla="*/ 1474945 w 2152766"/>
                <a:gd name="connsiteY2543" fmla="*/ 718855 h 1667576"/>
                <a:gd name="connsiteX2544" fmla="*/ 1467156 w 2152766"/>
                <a:gd name="connsiteY2544" fmla="*/ 722180 h 1667576"/>
                <a:gd name="connsiteX2545" fmla="*/ 1441605 w 2152766"/>
                <a:gd name="connsiteY2545" fmla="*/ 728734 h 1667576"/>
                <a:gd name="connsiteX2546" fmla="*/ 1430586 w 2152766"/>
                <a:gd name="connsiteY2546" fmla="*/ 736618 h 1667576"/>
                <a:gd name="connsiteX2547" fmla="*/ 1424317 w 2152766"/>
                <a:gd name="connsiteY2547" fmla="*/ 734433 h 1667576"/>
                <a:gd name="connsiteX2548" fmla="*/ 1416814 w 2152766"/>
                <a:gd name="connsiteY2548" fmla="*/ 729019 h 1667576"/>
                <a:gd name="connsiteX2549" fmla="*/ 1401806 w 2152766"/>
                <a:gd name="connsiteY2549" fmla="*/ 729779 h 1667576"/>
                <a:gd name="connsiteX2550" fmla="*/ 1394966 w 2152766"/>
                <a:gd name="connsiteY2550" fmla="*/ 733673 h 1667576"/>
                <a:gd name="connsiteX2551" fmla="*/ 1388603 w 2152766"/>
                <a:gd name="connsiteY2551" fmla="*/ 740037 h 1667576"/>
                <a:gd name="connsiteX2552" fmla="*/ 1385278 w 2152766"/>
                <a:gd name="connsiteY2552" fmla="*/ 748206 h 1667576"/>
                <a:gd name="connsiteX2553" fmla="*/ 1385563 w 2152766"/>
                <a:gd name="connsiteY2553" fmla="*/ 755900 h 1667576"/>
                <a:gd name="connsiteX2554" fmla="*/ 1382334 w 2152766"/>
                <a:gd name="connsiteY2554" fmla="*/ 762834 h 1667576"/>
                <a:gd name="connsiteX2555" fmla="*/ 1361911 w 2152766"/>
                <a:gd name="connsiteY2555" fmla="*/ 764828 h 1667576"/>
                <a:gd name="connsiteX2556" fmla="*/ 1356022 w 2152766"/>
                <a:gd name="connsiteY2556" fmla="*/ 769008 h 1667576"/>
                <a:gd name="connsiteX2557" fmla="*/ 1351653 w 2152766"/>
                <a:gd name="connsiteY2557" fmla="*/ 776702 h 1667576"/>
                <a:gd name="connsiteX2558" fmla="*/ 1344624 w 2152766"/>
                <a:gd name="connsiteY2558" fmla="*/ 783446 h 1667576"/>
                <a:gd name="connsiteX2559" fmla="*/ 1339685 w 2152766"/>
                <a:gd name="connsiteY2559" fmla="*/ 785061 h 1667576"/>
                <a:gd name="connsiteX2560" fmla="*/ 1335506 w 2152766"/>
                <a:gd name="connsiteY2560" fmla="*/ 784016 h 1667576"/>
                <a:gd name="connsiteX2561" fmla="*/ 1328382 w 2152766"/>
                <a:gd name="connsiteY2561" fmla="*/ 790475 h 1667576"/>
                <a:gd name="connsiteX2562" fmla="*/ 1327622 w 2152766"/>
                <a:gd name="connsiteY2562" fmla="*/ 793799 h 1667576"/>
                <a:gd name="connsiteX2563" fmla="*/ 1330756 w 2152766"/>
                <a:gd name="connsiteY2563" fmla="*/ 796364 h 1667576"/>
                <a:gd name="connsiteX2564" fmla="*/ 1333131 w 2152766"/>
                <a:gd name="connsiteY2564" fmla="*/ 802443 h 1667576"/>
                <a:gd name="connsiteX2565" fmla="*/ 1332466 w 2152766"/>
                <a:gd name="connsiteY2565" fmla="*/ 806527 h 1667576"/>
                <a:gd name="connsiteX2566" fmla="*/ 1317838 w 2152766"/>
                <a:gd name="connsiteY2566" fmla="*/ 811277 h 1667576"/>
                <a:gd name="connsiteX2567" fmla="*/ 1296846 w 2152766"/>
                <a:gd name="connsiteY2567" fmla="*/ 820965 h 1667576"/>
                <a:gd name="connsiteX2568" fmla="*/ 1290482 w 2152766"/>
                <a:gd name="connsiteY2568" fmla="*/ 829134 h 1667576"/>
                <a:gd name="connsiteX2569" fmla="*/ 1282883 w 2152766"/>
                <a:gd name="connsiteY2569" fmla="*/ 828849 h 1667576"/>
                <a:gd name="connsiteX2570" fmla="*/ 1277469 w 2152766"/>
                <a:gd name="connsiteY2570" fmla="*/ 833504 h 1667576"/>
                <a:gd name="connsiteX2571" fmla="*/ 1269015 w 2152766"/>
                <a:gd name="connsiteY2571" fmla="*/ 827614 h 1667576"/>
                <a:gd name="connsiteX2572" fmla="*/ 1264836 w 2152766"/>
                <a:gd name="connsiteY2572" fmla="*/ 819446 h 1667576"/>
                <a:gd name="connsiteX2573" fmla="*/ 1259611 w 2152766"/>
                <a:gd name="connsiteY2573" fmla="*/ 815171 h 1667576"/>
                <a:gd name="connsiteX2574" fmla="*/ 1253057 w 2152766"/>
                <a:gd name="connsiteY2574" fmla="*/ 815171 h 1667576"/>
                <a:gd name="connsiteX2575" fmla="*/ 1248878 w 2152766"/>
                <a:gd name="connsiteY2575" fmla="*/ 818496 h 1667576"/>
                <a:gd name="connsiteX2576" fmla="*/ 1242704 w 2152766"/>
                <a:gd name="connsiteY2576" fmla="*/ 820395 h 1667576"/>
                <a:gd name="connsiteX2577" fmla="*/ 1238714 w 2152766"/>
                <a:gd name="connsiteY2577" fmla="*/ 818686 h 1667576"/>
                <a:gd name="connsiteX2578" fmla="*/ 1235675 w 2152766"/>
                <a:gd name="connsiteY2578" fmla="*/ 812702 h 1667576"/>
                <a:gd name="connsiteX2579" fmla="*/ 1235390 w 2152766"/>
                <a:gd name="connsiteY2579" fmla="*/ 802158 h 1667576"/>
                <a:gd name="connsiteX2580" fmla="*/ 1221522 w 2152766"/>
                <a:gd name="connsiteY2580" fmla="*/ 802823 h 1667576"/>
                <a:gd name="connsiteX2581" fmla="*/ 1210314 w 2152766"/>
                <a:gd name="connsiteY2581" fmla="*/ 810802 h 1667576"/>
                <a:gd name="connsiteX2582" fmla="*/ 1206609 w 2152766"/>
                <a:gd name="connsiteY2582" fmla="*/ 811277 h 1667576"/>
                <a:gd name="connsiteX2583" fmla="*/ 1200910 w 2152766"/>
                <a:gd name="connsiteY2583" fmla="*/ 808712 h 1667576"/>
                <a:gd name="connsiteX2584" fmla="*/ 1198535 w 2152766"/>
                <a:gd name="connsiteY2584" fmla="*/ 800828 h 1667576"/>
                <a:gd name="connsiteX2585" fmla="*/ 1196825 w 2152766"/>
                <a:gd name="connsiteY2585" fmla="*/ 799783 h 1667576"/>
                <a:gd name="connsiteX2586" fmla="*/ 1183527 w 2152766"/>
                <a:gd name="connsiteY2586" fmla="*/ 803393 h 1667576"/>
                <a:gd name="connsiteX2587" fmla="*/ 1170514 w 2152766"/>
                <a:gd name="connsiteY2587" fmla="*/ 810042 h 1667576"/>
                <a:gd name="connsiteX2588" fmla="*/ 1159401 w 2152766"/>
                <a:gd name="connsiteY2588" fmla="*/ 811467 h 1667576"/>
                <a:gd name="connsiteX2589" fmla="*/ 1152657 w 2152766"/>
                <a:gd name="connsiteY2589" fmla="*/ 815076 h 1667576"/>
                <a:gd name="connsiteX2590" fmla="*/ 1150757 w 2152766"/>
                <a:gd name="connsiteY2590" fmla="*/ 818306 h 1667576"/>
                <a:gd name="connsiteX2591" fmla="*/ 1149523 w 2152766"/>
                <a:gd name="connsiteY2591" fmla="*/ 827994 h 1667576"/>
                <a:gd name="connsiteX2592" fmla="*/ 1145723 w 2152766"/>
                <a:gd name="connsiteY2592" fmla="*/ 833788 h 1667576"/>
                <a:gd name="connsiteX2593" fmla="*/ 1139644 w 2152766"/>
                <a:gd name="connsiteY2593" fmla="*/ 839108 h 1667576"/>
                <a:gd name="connsiteX2594" fmla="*/ 1141639 w 2152766"/>
                <a:gd name="connsiteY2594" fmla="*/ 846802 h 1667576"/>
                <a:gd name="connsiteX2595" fmla="*/ 1141069 w 2152766"/>
                <a:gd name="connsiteY2595" fmla="*/ 852216 h 1667576"/>
                <a:gd name="connsiteX2596" fmla="*/ 1133755 w 2152766"/>
                <a:gd name="connsiteY2596" fmla="*/ 869978 h 1667576"/>
                <a:gd name="connsiteX2597" fmla="*/ 1129671 w 2152766"/>
                <a:gd name="connsiteY2597" fmla="*/ 875012 h 1667576"/>
                <a:gd name="connsiteX2598" fmla="*/ 1122926 w 2152766"/>
                <a:gd name="connsiteY2598" fmla="*/ 880807 h 1667576"/>
                <a:gd name="connsiteX2599" fmla="*/ 1104309 w 2152766"/>
                <a:gd name="connsiteY2599" fmla="*/ 893250 h 1667576"/>
                <a:gd name="connsiteX2600" fmla="*/ 1104879 w 2152766"/>
                <a:gd name="connsiteY2600" fmla="*/ 905123 h 1667576"/>
                <a:gd name="connsiteX2601" fmla="*/ 1097565 w 2152766"/>
                <a:gd name="connsiteY2601" fmla="*/ 916141 h 1667576"/>
                <a:gd name="connsiteX2602" fmla="*/ 1092246 w 2152766"/>
                <a:gd name="connsiteY2602" fmla="*/ 919086 h 1667576"/>
                <a:gd name="connsiteX2603" fmla="*/ 1090536 w 2152766"/>
                <a:gd name="connsiteY2603" fmla="*/ 922600 h 1667576"/>
                <a:gd name="connsiteX2604" fmla="*/ 1090536 w 2152766"/>
                <a:gd name="connsiteY2604" fmla="*/ 928585 h 1667576"/>
                <a:gd name="connsiteX2605" fmla="*/ 1084267 w 2152766"/>
                <a:gd name="connsiteY2605" fmla="*/ 931339 h 1667576"/>
                <a:gd name="connsiteX2606" fmla="*/ 1081512 w 2152766"/>
                <a:gd name="connsiteY2606" fmla="*/ 940173 h 1667576"/>
                <a:gd name="connsiteX2607" fmla="*/ 1076763 w 2152766"/>
                <a:gd name="connsiteY2607" fmla="*/ 945872 h 1667576"/>
                <a:gd name="connsiteX2608" fmla="*/ 1064605 w 2152766"/>
                <a:gd name="connsiteY2608" fmla="*/ 952711 h 1667576"/>
                <a:gd name="connsiteX2609" fmla="*/ 1051022 w 2152766"/>
                <a:gd name="connsiteY2609" fmla="*/ 955181 h 1667576"/>
                <a:gd name="connsiteX2610" fmla="*/ 1044373 w 2152766"/>
                <a:gd name="connsiteY2610" fmla="*/ 962020 h 1667576"/>
                <a:gd name="connsiteX2611" fmla="*/ 1038199 w 2152766"/>
                <a:gd name="connsiteY2611" fmla="*/ 975888 h 1667576"/>
                <a:gd name="connsiteX2612" fmla="*/ 1030885 w 2152766"/>
                <a:gd name="connsiteY2612" fmla="*/ 981492 h 1667576"/>
                <a:gd name="connsiteX2613" fmla="*/ 1027085 w 2152766"/>
                <a:gd name="connsiteY2613" fmla="*/ 990136 h 1667576"/>
                <a:gd name="connsiteX2614" fmla="*/ 1028700 w 2152766"/>
                <a:gd name="connsiteY2614" fmla="*/ 992890 h 1667576"/>
                <a:gd name="connsiteX2615" fmla="*/ 1036109 w 2152766"/>
                <a:gd name="connsiteY2615" fmla="*/ 995550 h 1667576"/>
                <a:gd name="connsiteX2616" fmla="*/ 1040573 w 2152766"/>
                <a:gd name="connsiteY2616" fmla="*/ 1000109 h 1667576"/>
                <a:gd name="connsiteX2617" fmla="*/ 1042473 w 2152766"/>
                <a:gd name="connsiteY2617" fmla="*/ 1009228 h 1667576"/>
                <a:gd name="connsiteX2618" fmla="*/ 1045228 w 2152766"/>
                <a:gd name="connsiteY2618" fmla="*/ 1023476 h 1667576"/>
                <a:gd name="connsiteX2619" fmla="*/ 1043138 w 2152766"/>
                <a:gd name="connsiteY2619" fmla="*/ 1030695 h 1667576"/>
                <a:gd name="connsiteX2620" fmla="*/ 1038769 w 2152766"/>
                <a:gd name="connsiteY2620" fmla="*/ 1042568 h 1667576"/>
                <a:gd name="connsiteX2621" fmla="*/ 1036204 w 2152766"/>
                <a:gd name="connsiteY2621" fmla="*/ 1046652 h 1667576"/>
                <a:gd name="connsiteX2622" fmla="*/ 1026895 w 2152766"/>
                <a:gd name="connsiteY2622" fmla="*/ 1055961 h 1667576"/>
                <a:gd name="connsiteX2623" fmla="*/ 1015592 w 2152766"/>
                <a:gd name="connsiteY2623" fmla="*/ 1061945 h 1667576"/>
                <a:gd name="connsiteX2624" fmla="*/ 1016162 w 2152766"/>
                <a:gd name="connsiteY2624" fmla="*/ 1065935 h 1667576"/>
                <a:gd name="connsiteX2625" fmla="*/ 1021576 w 2152766"/>
                <a:gd name="connsiteY2625" fmla="*/ 1070969 h 1667576"/>
                <a:gd name="connsiteX2626" fmla="*/ 1023571 w 2152766"/>
                <a:gd name="connsiteY2626" fmla="*/ 1075053 h 1667576"/>
                <a:gd name="connsiteX2627" fmla="*/ 1017587 w 2152766"/>
                <a:gd name="connsiteY2627" fmla="*/ 1095475 h 1667576"/>
                <a:gd name="connsiteX2628" fmla="*/ 1020341 w 2152766"/>
                <a:gd name="connsiteY2628" fmla="*/ 1107444 h 1667576"/>
                <a:gd name="connsiteX2629" fmla="*/ 1013787 w 2152766"/>
                <a:gd name="connsiteY2629" fmla="*/ 1113428 h 1667576"/>
                <a:gd name="connsiteX2630" fmla="*/ 1011887 w 2152766"/>
                <a:gd name="connsiteY2630" fmla="*/ 1124256 h 1667576"/>
                <a:gd name="connsiteX2631" fmla="*/ 1008278 w 2152766"/>
                <a:gd name="connsiteY2631" fmla="*/ 1132520 h 1667576"/>
                <a:gd name="connsiteX2632" fmla="*/ 1008563 w 2152766"/>
                <a:gd name="connsiteY2632" fmla="*/ 1137079 h 1667576"/>
                <a:gd name="connsiteX2633" fmla="*/ 1011223 w 2152766"/>
                <a:gd name="connsiteY2633" fmla="*/ 1145913 h 1667576"/>
                <a:gd name="connsiteX2634" fmla="*/ 1013217 w 2152766"/>
                <a:gd name="connsiteY2634" fmla="*/ 1150092 h 1667576"/>
                <a:gd name="connsiteX2635" fmla="*/ 1016447 w 2152766"/>
                <a:gd name="connsiteY2635" fmla="*/ 1157311 h 1667576"/>
                <a:gd name="connsiteX2636" fmla="*/ 1012552 w 2152766"/>
                <a:gd name="connsiteY2636" fmla="*/ 1163865 h 1667576"/>
                <a:gd name="connsiteX2637" fmla="*/ 1009418 w 2152766"/>
                <a:gd name="connsiteY2637" fmla="*/ 1178113 h 1667576"/>
                <a:gd name="connsiteX2638" fmla="*/ 1001534 w 2152766"/>
                <a:gd name="connsiteY2638" fmla="*/ 1187897 h 1667576"/>
                <a:gd name="connsiteX2639" fmla="*/ 996975 w 2152766"/>
                <a:gd name="connsiteY2639" fmla="*/ 1198630 h 1667576"/>
                <a:gd name="connsiteX2640" fmla="*/ 993555 w 2152766"/>
                <a:gd name="connsiteY2640" fmla="*/ 1204614 h 1667576"/>
                <a:gd name="connsiteX2641" fmla="*/ 994600 w 2152766"/>
                <a:gd name="connsiteY2641" fmla="*/ 1213828 h 1667576"/>
                <a:gd name="connsiteX2642" fmla="*/ 994695 w 2152766"/>
                <a:gd name="connsiteY2642" fmla="*/ 1223707 h 1667576"/>
                <a:gd name="connsiteX2643" fmla="*/ 993365 w 2152766"/>
                <a:gd name="connsiteY2643" fmla="*/ 1229501 h 1667576"/>
                <a:gd name="connsiteX2644" fmla="*/ 990611 w 2152766"/>
                <a:gd name="connsiteY2644" fmla="*/ 1238429 h 1667576"/>
                <a:gd name="connsiteX2645" fmla="*/ 985766 w 2152766"/>
                <a:gd name="connsiteY2645" fmla="*/ 1250588 h 1667576"/>
                <a:gd name="connsiteX2646" fmla="*/ 986526 w 2152766"/>
                <a:gd name="connsiteY2646" fmla="*/ 1261131 h 1667576"/>
                <a:gd name="connsiteX2647" fmla="*/ 986336 w 2152766"/>
                <a:gd name="connsiteY2647" fmla="*/ 1269395 h 1667576"/>
                <a:gd name="connsiteX2648" fmla="*/ 982822 w 2152766"/>
                <a:gd name="connsiteY2648" fmla="*/ 1273954 h 1667576"/>
                <a:gd name="connsiteX2649" fmla="*/ 982917 w 2152766"/>
                <a:gd name="connsiteY2649" fmla="*/ 1278989 h 1667576"/>
                <a:gd name="connsiteX2650" fmla="*/ 993175 w 2152766"/>
                <a:gd name="connsiteY2650" fmla="*/ 1314418 h 1667576"/>
                <a:gd name="connsiteX2651" fmla="*/ 988616 w 2152766"/>
                <a:gd name="connsiteY2651" fmla="*/ 1328761 h 1667576"/>
                <a:gd name="connsiteX2652" fmla="*/ 990041 w 2152766"/>
                <a:gd name="connsiteY2652" fmla="*/ 1335695 h 1667576"/>
                <a:gd name="connsiteX2653" fmla="*/ 989186 w 2152766"/>
                <a:gd name="connsiteY2653" fmla="*/ 1350513 h 1667576"/>
                <a:gd name="connsiteX2654" fmla="*/ 995550 w 2152766"/>
                <a:gd name="connsiteY2654" fmla="*/ 1363906 h 1667576"/>
                <a:gd name="connsiteX2655" fmla="*/ 994695 w 2152766"/>
                <a:gd name="connsiteY2655" fmla="*/ 1375399 h 1667576"/>
                <a:gd name="connsiteX2656" fmla="*/ 996215 w 2152766"/>
                <a:gd name="connsiteY2656" fmla="*/ 1380814 h 1667576"/>
                <a:gd name="connsiteX2657" fmla="*/ 1000584 w 2152766"/>
                <a:gd name="connsiteY2657" fmla="*/ 1384233 h 1667576"/>
                <a:gd name="connsiteX2658" fmla="*/ 1000299 w 2152766"/>
                <a:gd name="connsiteY2658" fmla="*/ 1391547 h 1667576"/>
                <a:gd name="connsiteX2659" fmla="*/ 989946 w 2152766"/>
                <a:gd name="connsiteY2659" fmla="*/ 1405035 h 1667576"/>
                <a:gd name="connsiteX2660" fmla="*/ 987381 w 2152766"/>
                <a:gd name="connsiteY2660" fmla="*/ 1411209 h 1667576"/>
                <a:gd name="connsiteX2661" fmla="*/ 987191 w 2152766"/>
                <a:gd name="connsiteY2661" fmla="*/ 1419853 h 1667576"/>
                <a:gd name="connsiteX2662" fmla="*/ 983012 w 2152766"/>
                <a:gd name="connsiteY2662" fmla="*/ 1428402 h 1667576"/>
                <a:gd name="connsiteX2663" fmla="*/ 983012 w 2152766"/>
                <a:gd name="connsiteY2663" fmla="*/ 1432296 h 1667576"/>
                <a:gd name="connsiteX2664" fmla="*/ 977313 w 2152766"/>
                <a:gd name="connsiteY2664" fmla="*/ 1444929 h 1667576"/>
                <a:gd name="connsiteX2665" fmla="*/ 974653 w 2152766"/>
                <a:gd name="connsiteY2665" fmla="*/ 1455853 h 1667576"/>
                <a:gd name="connsiteX2666" fmla="*/ 968384 w 2152766"/>
                <a:gd name="connsiteY2666" fmla="*/ 1464496 h 1667576"/>
                <a:gd name="connsiteX2667" fmla="*/ 960025 w 2152766"/>
                <a:gd name="connsiteY2667" fmla="*/ 1470386 h 1667576"/>
                <a:gd name="connsiteX2668" fmla="*/ 953661 w 2152766"/>
                <a:gd name="connsiteY2668" fmla="*/ 1467821 h 1667576"/>
                <a:gd name="connsiteX2669" fmla="*/ 949861 w 2152766"/>
                <a:gd name="connsiteY2669" fmla="*/ 1468106 h 1667576"/>
                <a:gd name="connsiteX2670" fmla="*/ 940268 w 2152766"/>
                <a:gd name="connsiteY2670" fmla="*/ 1461172 h 1667576"/>
                <a:gd name="connsiteX2671" fmla="*/ 939508 w 2152766"/>
                <a:gd name="connsiteY2671" fmla="*/ 1457753 h 1667576"/>
                <a:gd name="connsiteX2672" fmla="*/ 936848 w 2152766"/>
                <a:gd name="connsiteY2672" fmla="*/ 1456993 h 1667576"/>
                <a:gd name="connsiteX2673" fmla="*/ 923265 w 2152766"/>
                <a:gd name="connsiteY2673" fmla="*/ 1464876 h 1667576"/>
                <a:gd name="connsiteX2674" fmla="*/ 918421 w 2152766"/>
                <a:gd name="connsiteY2674" fmla="*/ 1468866 h 1667576"/>
                <a:gd name="connsiteX2675" fmla="*/ 896289 w 2152766"/>
                <a:gd name="connsiteY2675" fmla="*/ 1483589 h 1667576"/>
                <a:gd name="connsiteX2676" fmla="*/ 891160 w 2152766"/>
                <a:gd name="connsiteY2676" fmla="*/ 1488528 h 1667576"/>
                <a:gd name="connsiteX2677" fmla="*/ 884796 w 2152766"/>
                <a:gd name="connsiteY2677" fmla="*/ 1495462 h 1667576"/>
                <a:gd name="connsiteX2678" fmla="*/ 877482 w 2152766"/>
                <a:gd name="connsiteY2678" fmla="*/ 1508760 h 1667576"/>
                <a:gd name="connsiteX2679" fmla="*/ 865989 w 2152766"/>
                <a:gd name="connsiteY2679" fmla="*/ 1520728 h 1667576"/>
                <a:gd name="connsiteX2680" fmla="*/ 862189 w 2152766"/>
                <a:gd name="connsiteY2680" fmla="*/ 1528422 h 1667576"/>
                <a:gd name="connsiteX2681" fmla="*/ 860955 w 2152766"/>
                <a:gd name="connsiteY2681" fmla="*/ 1542195 h 1667576"/>
                <a:gd name="connsiteX2682" fmla="*/ 858485 w 2152766"/>
                <a:gd name="connsiteY2682" fmla="*/ 1549509 h 1667576"/>
                <a:gd name="connsiteX2683" fmla="*/ 858295 w 2152766"/>
                <a:gd name="connsiteY2683" fmla="*/ 1567082 h 1667576"/>
                <a:gd name="connsiteX2684" fmla="*/ 856680 w 2152766"/>
                <a:gd name="connsiteY2684" fmla="*/ 1576485 h 1667576"/>
                <a:gd name="connsiteX2685" fmla="*/ 854875 w 2152766"/>
                <a:gd name="connsiteY2685" fmla="*/ 1591873 h 1667576"/>
                <a:gd name="connsiteX2686" fmla="*/ 856680 w 2152766"/>
                <a:gd name="connsiteY2686" fmla="*/ 1616759 h 1667576"/>
                <a:gd name="connsiteX2687" fmla="*/ 851361 w 2152766"/>
                <a:gd name="connsiteY2687" fmla="*/ 1619134 h 1667576"/>
                <a:gd name="connsiteX2688" fmla="*/ 848986 w 2152766"/>
                <a:gd name="connsiteY2688" fmla="*/ 1626638 h 1667576"/>
                <a:gd name="connsiteX2689" fmla="*/ 846422 w 2152766"/>
                <a:gd name="connsiteY2689" fmla="*/ 1628538 h 1667576"/>
                <a:gd name="connsiteX2690" fmla="*/ 842242 w 2152766"/>
                <a:gd name="connsiteY2690" fmla="*/ 1624453 h 1667576"/>
                <a:gd name="connsiteX2691" fmla="*/ 838823 w 2152766"/>
                <a:gd name="connsiteY2691" fmla="*/ 1626733 h 1667576"/>
                <a:gd name="connsiteX2692" fmla="*/ 835213 w 2152766"/>
                <a:gd name="connsiteY2692" fmla="*/ 1631007 h 1667576"/>
                <a:gd name="connsiteX2693" fmla="*/ 830654 w 2152766"/>
                <a:gd name="connsiteY2693" fmla="*/ 1633382 h 1667576"/>
                <a:gd name="connsiteX2694" fmla="*/ 826760 w 2152766"/>
                <a:gd name="connsiteY2694" fmla="*/ 1630057 h 1667576"/>
                <a:gd name="connsiteX2695" fmla="*/ 824480 w 2152766"/>
                <a:gd name="connsiteY2695" fmla="*/ 1630057 h 1667576"/>
                <a:gd name="connsiteX2696" fmla="*/ 813936 w 2152766"/>
                <a:gd name="connsiteY2696" fmla="*/ 1634712 h 1667576"/>
                <a:gd name="connsiteX2697" fmla="*/ 811277 w 2152766"/>
                <a:gd name="connsiteY2697" fmla="*/ 1650669 h 1667576"/>
                <a:gd name="connsiteX2698" fmla="*/ 810517 w 2152766"/>
                <a:gd name="connsiteY2698" fmla="*/ 1667577 h 1667576"/>
                <a:gd name="connsiteX2699" fmla="*/ 801113 w 2152766"/>
                <a:gd name="connsiteY2699" fmla="*/ 1663587 h 1667576"/>
                <a:gd name="connsiteX2700" fmla="*/ 784111 w 2152766"/>
                <a:gd name="connsiteY2700" fmla="*/ 1618754 h 1667576"/>
                <a:gd name="connsiteX2701" fmla="*/ 746021 w 2152766"/>
                <a:gd name="connsiteY2701" fmla="*/ 1591778 h 1667576"/>
                <a:gd name="connsiteX2702" fmla="*/ 680196 w 2152766"/>
                <a:gd name="connsiteY2702" fmla="*/ 1570976 h 1667576"/>
                <a:gd name="connsiteX2703" fmla="*/ 669747 w 2152766"/>
                <a:gd name="connsiteY2703" fmla="*/ 1565562 h 1667576"/>
                <a:gd name="connsiteX2704" fmla="*/ 659299 w 2152766"/>
                <a:gd name="connsiteY2704" fmla="*/ 1553878 h 1667576"/>
                <a:gd name="connsiteX2705" fmla="*/ 647426 w 2152766"/>
                <a:gd name="connsiteY2705" fmla="*/ 1549129 h 1667576"/>
                <a:gd name="connsiteX2706" fmla="*/ 648376 w 2152766"/>
                <a:gd name="connsiteY2706" fmla="*/ 1526617 h 1667576"/>
                <a:gd name="connsiteX2707" fmla="*/ 630328 w 2152766"/>
                <a:gd name="connsiteY2707" fmla="*/ 1532792 h 1667576"/>
                <a:gd name="connsiteX2708" fmla="*/ 610571 w 2152766"/>
                <a:gd name="connsiteY2708" fmla="*/ 1504391 h 1667576"/>
                <a:gd name="connsiteX2709" fmla="*/ 586065 w 2152766"/>
                <a:gd name="connsiteY2709" fmla="*/ 1498502 h 1667576"/>
                <a:gd name="connsiteX2710" fmla="*/ 564788 w 2152766"/>
                <a:gd name="connsiteY2710" fmla="*/ 1508760 h 1667576"/>
                <a:gd name="connsiteX2711" fmla="*/ 555004 w 2152766"/>
                <a:gd name="connsiteY2711" fmla="*/ 1551029 h 1667576"/>
                <a:gd name="connsiteX2712" fmla="*/ 542561 w 2152766"/>
                <a:gd name="connsiteY2712" fmla="*/ 1577910 h 1667576"/>
                <a:gd name="connsiteX2713" fmla="*/ 491838 w 2152766"/>
                <a:gd name="connsiteY2713" fmla="*/ 1585889 h 1667576"/>
                <a:gd name="connsiteX2714" fmla="*/ 432282 w 2152766"/>
                <a:gd name="connsiteY2714" fmla="*/ 1623883 h 1667576"/>
                <a:gd name="connsiteX2715" fmla="*/ 405401 w 2152766"/>
                <a:gd name="connsiteY2715" fmla="*/ 1587314 h 1667576"/>
                <a:gd name="connsiteX2716" fmla="*/ 351829 w 2152766"/>
                <a:gd name="connsiteY2716" fmla="*/ 1588358 h 1667576"/>
                <a:gd name="connsiteX2717" fmla="*/ 308230 w 2152766"/>
                <a:gd name="connsiteY2717" fmla="*/ 1564422 h 1667576"/>
                <a:gd name="connsiteX2718" fmla="*/ 294362 w 2152766"/>
                <a:gd name="connsiteY2718" fmla="*/ 1554353 h 1667576"/>
                <a:gd name="connsiteX2719" fmla="*/ 259882 w 2152766"/>
                <a:gd name="connsiteY2719" fmla="*/ 1569931 h 1667576"/>
                <a:gd name="connsiteX2720" fmla="*/ 251998 w 2152766"/>
                <a:gd name="connsiteY2720" fmla="*/ 1504106 h 1667576"/>
                <a:gd name="connsiteX2721" fmla="*/ 219893 w 2152766"/>
                <a:gd name="connsiteY2721" fmla="*/ 1448444 h 1667576"/>
                <a:gd name="connsiteX2722" fmla="*/ 215714 w 2152766"/>
                <a:gd name="connsiteY2722" fmla="*/ 1425077 h 1667576"/>
                <a:gd name="connsiteX2723" fmla="*/ 167651 w 2152766"/>
                <a:gd name="connsiteY2723" fmla="*/ 1345859 h 1667576"/>
                <a:gd name="connsiteX2724" fmla="*/ 167651 w 2152766"/>
                <a:gd name="connsiteY2724" fmla="*/ 1345859 h 1667576"/>
                <a:gd name="connsiteX2725" fmla="*/ 188643 w 2152766"/>
                <a:gd name="connsiteY2725" fmla="*/ 1351938 h 1667576"/>
                <a:gd name="connsiteX2726" fmla="*/ 208210 w 2152766"/>
                <a:gd name="connsiteY2726" fmla="*/ 1349658 h 1667576"/>
                <a:gd name="connsiteX2727" fmla="*/ 245634 w 2152766"/>
                <a:gd name="connsiteY2727" fmla="*/ 1348993 h 1667576"/>
                <a:gd name="connsiteX2728" fmla="*/ 255703 w 2152766"/>
                <a:gd name="connsiteY2728" fmla="*/ 1341299 h 1667576"/>
                <a:gd name="connsiteX2729" fmla="*/ 277170 w 2152766"/>
                <a:gd name="connsiteY2729" fmla="*/ 1331421 h 1667576"/>
                <a:gd name="connsiteX2730" fmla="*/ 284199 w 2152766"/>
                <a:gd name="connsiteY2730" fmla="*/ 1321542 h 1667576"/>
                <a:gd name="connsiteX2731" fmla="*/ 283154 w 2152766"/>
                <a:gd name="connsiteY2731" fmla="*/ 1312804 h 1667576"/>
                <a:gd name="connsiteX2732" fmla="*/ 288758 w 2152766"/>
                <a:gd name="connsiteY2732" fmla="*/ 1303020 h 1667576"/>
                <a:gd name="connsiteX2733" fmla="*/ 287618 w 2152766"/>
                <a:gd name="connsiteY2733" fmla="*/ 1288772 h 1667576"/>
                <a:gd name="connsiteX2734" fmla="*/ 290373 w 2152766"/>
                <a:gd name="connsiteY2734" fmla="*/ 1266355 h 1667576"/>
                <a:gd name="connsiteX2735" fmla="*/ 288188 w 2152766"/>
                <a:gd name="connsiteY2735" fmla="*/ 1245363 h 1667576"/>
                <a:gd name="connsiteX2736" fmla="*/ 286383 w 2152766"/>
                <a:gd name="connsiteY2736" fmla="*/ 1239664 h 1667576"/>
                <a:gd name="connsiteX2737" fmla="*/ 278025 w 2152766"/>
                <a:gd name="connsiteY2737" fmla="*/ 1234345 h 1667576"/>
                <a:gd name="connsiteX2738" fmla="*/ 272990 w 2152766"/>
                <a:gd name="connsiteY2738" fmla="*/ 1219337 h 1667576"/>
                <a:gd name="connsiteX2739" fmla="*/ 263872 w 2152766"/>
                <a:gd name="connsiteY2739" fmla="*/ 1205089 h 1667576"/>
                <a:gd name="connsiteX2740" fmla="*/ 261497 w 2152766"/>
                <a:gd name="connsiteY2740" fmla="*/ 1194356 h 1667576"/>
                <a:gd name="connsiteX2741" fmla="*/ 255608 w 2152766"/>
                <a:gd name="connsiteY2741" fmla="*/ 1179728 h 1667576"/>
                <a:gd name="connsiteX2742" fmla="*/ 252378 w 2152766"/>
                <a:gd name="connsiteY2742" fmla="*/ 1176309 h 1667576"/>
                <a:gd name="connsiteX2743" fmla="*/ 246679 w 2152766"/>
                <a:gd name="connsiteY2743" fmla="*/ 1173649 h 1667576"/>
                <a:gd name="connsiteX2744" fmla="*/ 246489 w 2152766"/>
                <a:gd name="connsiteY2744" fmla="*/ 1158166 h 1667576"/>
                <a:gd name="connsiteX2745" fmla="*/ 240505 w 2152766"/>
                <a:gd name="connsiteY2745" fmla="*/ 1150757 h 1667576"/>
                <a:gd name="connsiteX2746" fmla="*/ 237276 w 2152766"/>
                <a:gd name="connsiteY2746" fmla="*/ 1138694 h 1667576"/>
                <a:gd name="connsiteX2747" fmla="*/ 241170 w 2152766"/>
                <a:gd name="connsiteY2747" fmla="*/ 1119982 h 1667576"/>
                <a:gd name="connsiteX2748" fmla="*/ 234331 w 2152766"/>
                <a:gd name="connsiteY2748" fmla="*/ 1108298 h 1667576"/>
                <a:gd name="connsiteX2749" fmla="*/ 234711 w 2152766"/>
                <a:gd name="connsiteY2749" fmla="*/ 1104784 h 1667576"/>
                <a:gd name="connsiteX2750" fmla="*/ 235756 w 2152766"/>
                <a:gd name="connsiteY2750" fmla="*/ 1102694 h 1667576"/>
                <a:gd name="connsiteX2751" fmla="*/ 252093 w 2152766"/>
                <a:gd name="connsiteY2751" fmla="*/ 1100794 h 1667576"/>
                <a:gd name="connsiteX2752" fmla="*/ 261782 w 2152766"/>
                <a:gd name="connsiteY2752" fmla="*/ 1097850 h 1667576"/>
                <a:gd name="connsiteX2753" fmla="*/ 283439 w 2152766"/>
                <a:gd name="connsiteY2753" fmla="*/ 1085122 h 1667576"/>
                <a:gd name="connsiteX2754" fmla="*/ 293792 w 2152766"/>
                <a:gd name="connsiteY2754" fmla="*/ 1082842 h 1667576"/>
                <a:gd name="connsiteX2755" fmla="*/ 314689 w 2152766"/>
                <a:gd name="connsiteY2755" fmla="*/ 1080562 h 1667576"/>
                <a:gd name="connsiteX2756" fmla="*/ 334066 w 2152766"/>
                <a:gd name="connsiteY2756" fmla="*/ 1085312 h 1667576"/>
                <a:gd name="connsiteX2757" fmla="*/ 329317 w 2152766"/>
                <a:gd name="connsiteY2757" fmla="*/ 1064510 h 1667576"/>
                <a:gd name="connsiteX2758" fmla="*/ 339575 w 2152766"/>
                <a:gd name="connsiteY2758" fmla="*/ 1061470 h 1667576"/>
                <a:gd name="connsiteX2759" fmla="*/ 338816 w 2152766"/>
                <a:gd name="connsiteY2759" fmla="*/ 1055961 h 1667576"/>
                <a:gd name="connsiteX2760" fmla="*/ 345275 w 2152766"/>
                <a:gd name="connsiteY2760" fmla="*/ 1040858 h 1667576"/>
                <a:gd name="connsiteX2761" fmla="*/ 346035 w 2152766"/>
                <a:gd name="connsiteY2761" fmla="*/ 1026705 h 1667576"/>
                <a:gd name="connsiteX2762" fmla="*/ 360568 w 2152766"/>
                <a:gd name="connsiteY2762" fmla="*/ 1017112 h 1667576"/>
                <a:gd name="connsiteX2763" fmla="*/ 371586 w 2152766"/>
                <a:gd name="connsiteY2763" fmla="*/ 1000584 h 1667576"/>
                <a:gd name="connsiteX2764" fmla="*/ 359618 w 2152766"/>
                <a:gd name="connsiteY2764" fmla="*/ 988901 h 1667576"/>
                <a:gd name="connsiteX2765" fmla="*/ 340145 w 2152766"/>
                <a:gd name="connsiteY2765" fmla="*/ 998399 h 1667576"/>
                <a:gd name="connsiteX2766" fmla="*/ 337676 w 2152766"/>
                <a:gd name="connsiteY2766" fmla="*/ 997355 h 1667576"/>
                <a:gd name="connsiteX2767" fmla="*/ 304146 w 2152766"/>
                <a:gd name="connsiteY2767" fmla="*/ 972848 h 1667576"/>
                <a:gd name="connsiteX2768" fmla="*/ 300156 w 2152766"/>
                <a:gd name="connsiteY2768" fmla="*/ 968289 h 1667576"/>
                <a:gd name="connsiteX2769" fmla="*/ 295502 w 2152766"/>
                <a:gd name="connsiteY2769" fmla="*/ 954991 h 1667576"/>
                <a:gd name="connsiteX2770" fmla="*/ 296737 w 2152766"/>
                <a:gd name="connsiteY2770" fmla="*/ 938653 h 1667576"/>
                <a:gd name="connsiteX2771" fmla="*/ 293317 w 2152766"/>
                <a:gd name="connsiteY2771" fmla="*/ 923930 h 1667576"/>
                <a:gd name="connsiteX2772" fmla="*/ 278595 w 2152766"/>
                <a:gd name="connsiteY2772" fmla="*/ 915002 h 1667576"/>
                <a:gd name="connsiteX2773" fmla="*/ 274415 w 2152766"/>
                <a:gd name="connsiteY2773" fmla="*/ 909492 h 1667576"/>
                <a:gd name="connsiteX2774" fmla="*/ 284958 w 2152766"/>
                <a:gd name="connsiteY2774" fmla="*/ 885461 h 1667576"/>
                <a:gd name="connsiteX2775" fmla="*/ 295787 w 2152766"/>
                <a:gd name="connsiteY2775" fmla="*/ 873968 h 1667576"/>
                <a:gd name="connsiteX2776" fmla="*/ 293412 w 2152766"/>
                <a:gd name="connsiteY2776" fmla="*/ 868363 h 1667576"/>
                <a:gd name="connsiteX2777" fmla="*/ 290753 w 2152766"/>
                <a:gd name="connsiteY2777" fmla="*/ 866179 h 1667576"/>
                <a:gd name="connsiteX2778" fmla="*/ 278689 w 2152766"/>
                <a:gd name="connsiteY2778" fmla="*/ 864754 h 1667576"/>
                <a:gd name="connsiteX2779" fmla="*/ 272040 w 2152766"/>
                <a:gd name="connsiteY2779" fmla="*/ 856395 h 1667576"/>
                <a:gd name="connsiteX2780" fmla="*/ 289233 w 2152766"/>
                <a:gd name="connsiteY2780" fmla="*/ 839108 h 1667576"/>
                <a:gd name="connsiteX2781" fmla="*/ 288758 w 2152766"/>
                <a:gd name="connsiteY2781" fmla="*/ 832554 h 1667576"/>
                <a:gd name="connsiteX2782" fmla="*/ 273180 w 2152766"/>
                <a:gd name="connsiteY2782" fmla="*/ 824100 h 1667576"/>
                <a:gd name="connsiteX2783" fmla="*/ 264726 w 2152766"/>
                <a:gd name="connsiteY2783" fmla="*/ 825715 h 1667576"/>
                <a:gd name="connsiteX2784" fmla="*/ 241360 w 2152766"/>
                <a:gd name="connsiteY2784" fmla="*/ 814126 h 1667576"/>
                <a:gd name="connsiteX2785" fmla="*/ 234806 w 2152766"/>
                <a:gd name="connsiteY2785" fmla="*/ 808427 h 1667576"/>
                <a:gd name="connsiteX2786" fmla="*/ 229487 w 2152766"/>
                <a:gd name="connsiteY2786" fmla="*/ 806337 h 1667576"/>
                <a:gd name="connsiteX2787" fmla="*/ 228727 w 2152766"/>
                <a:gd name="connsiteY2787" fmla="*/ 791045 h 1667576"/>
                <a:gd name="connsiteX2788" fmla="*/ 216569 w 2152766"/>
                <a:gd name="connsiteY2788" fmla="*/ 770433 h 1667576"/>
                <a:gd name="connsiteX2789" fmla="*/ 216378 w 2152766"/>
                <a:gd name="connsiteY2789" fmla="*/ 760839 h 1667576"/>
                <a:gd name="connsiteX2790" fmla="*/ 223028 w 2152766"/>
                <a:gd name="connsiteY2790" fmla="*/ 753715 h 1667576"/>
                <a:gd name="connsiteX2791" fmla="*/ 222173 w 2152766"/>
                <a:gd name="connsiteY2791" fmla="*/ 743457 h 1667576"/>
                <a:gd name="connsiteX2792" fmla="*/ 214289 w 2152766"/>
                <a:gd name="connsiteY2792" fmla="*/ 734338 h 1667576"/>
                <a:gd name="connsiteX2793" fmla="*/ 206500 w 2152766"/>
                <a:gd name="connsiteY2793" fmla="*/ 711351 h 1667576"/>
                <a:gd name="connsiteX2794" fmla="*/ 200231 w 2152766"/>
                <a:gd name="connsiteY2794" fmla="*/ 699288 h 1667576"/>
                <a:gd name="connsiteX2795" fmla="*/ 202226 w 2152766"/>
                <a:gd name="connsiteY2795" fmla="*/ 692829 h 1667576"/>
                <a:gd name="connsiteX2796" fmla="*/ 192727 w 2152766"/>
                <a:gd name="connsiteY2796" fmla="*/ 666233 h 1667576"/>
                <a:gd name="connsiteX2797" fmla="*/ 184368 w 2152766"/>
                <a:gd name="connsiteY2797" fmla="*/ 662148 h 1667576"/>
                <a:gd name="connsiteX2798" fmla="*/ 169076 w 2152766"/>
                <a:gd name="connsiteY2798" fmla="*/ 681906 h 1667576"/>
                <a:gd name="connsiteX2799" fmla="*/ 165466 w 2152766"/>
                <a:gd name="connsiteY2799" fmla="*/ 682001 h 1667576"/>
                <a:gd name="connsiteX2800" fmla="*/ 158627 w 2152766"/>
                <a:gd name="connsiteY2800" fmla="*/ 678106 h 1667576"/>
                <a:gd name="connsiteX2801" fmla="*/ 156632 w 2152766"/>
                <a:gd name="connsiteY2801" fmla="*/ 678391 h 1667576"/>
                <a:gd name="connsiteX2802" fmla="*/ 155778 w 2152766"/>
                <a:gd name="connsiteY2802" fmla="*/ 684660 h 1667576"/>
                <a:gd name="connsiteX2803" fmla="*/ 150173 w 2152766"/>
                <a:gd name="connsiteY2803" fmla="*/ 695964 h 1667576"/>
                <a:gd name="connsiteX2804" fmla="*/ 149128 w 2152766"/>
                <a:gd name="connsiteY2804" fmla="*/ 705937 h 1667576"/>
                <a:gd name="connsiteX2805" fmla="*/ 137065 w 2152766"/>
                <a:gd name="connsiteY2805" fmla="*/ 710781 h 1667576"/>
                <a:gd name="connsiteX2806" fmla="*/ 133361 w 2152766"/>
                <a:gd name="connsiteY2806" fmla="*/ 703372 h 1667576"/>
                <a:gd name="connsiteX2807" fmla="*/ 119493 w 2152766"/>
                <a:gd name="connsiteY2807" fmla="*/ 697673 h 1667576"/>
                <a:gd name="connsiteX2808" fmla="*/ 116928 w 2152766"/>
                <a:gd name="connsiteY2808" fmla="*/ 688270 h 1667576"/>
                <a:gd name="connsiteX2809" fmla="*/ 105815 w 2152766"/>
                <a:gd name="connsiteY2809" fmla="*/ 679626 h 1667576"/>
                <a:gd name="connsiteX2810" fmla="*/ 105435 w 2152766"/>
                <a:gd name="connsiteY2810" fmla="*/ 675732 h 1667576"/>
                <a:gd name="connsiteX2811" fmla="*/ 94037 w 2152766"/>
                <a:gd name="connsiteY2811" fmla="*/ 670032 h 1667576"/>
                <a:gd name="connsiteX2812" fmla="*/ 90997 w 2152766"/>
                <a:gd name="connsiteY2812" fmla="*/ 661199 h 1667576"/>
                <a:gd name="connsiteX2813" fmla="*/ 94986 w 2152766"/>
                <a:gd name="connsiteY2813" fmla="*/ 654930 h 1667576"/>
                <a:gd name="connsiteX2814" fmla="*/ 77794 w 2152766"/>
                <a:gd name="connsiteY2814" fmla="*/ 653030 h 1667576"/>
                <a:gd name="connsiteX2815" fmla="*/ 72379 w 2152766"/>
                <a:gd name="connsiteY2815" fmla="*/ 658539 h 1667576"/>
                <a:gd name="connsiteX2816" fmla="*/ 66585 w 2152766"/>
                <a:gd name="connsiteY2816" fmla="*/ 659204 h 1667576"/>
                <a:gd name="connsiteX2817" fmla="*/ 63641 w 2152766"/>
                <a:gd name="connsiteY2817" fmla="*/ 658349 h 1667576"/>
                <a:gd name="connsiteX2818" fmla="*/ 58512 w 2152766"/>
                <a:gd name="connsiteY2818" fmla="*/ 653410 h 1667576"/>
                <a:gd name="connsiteX2819" fmla="*/ 53097 w 2152766"/>
                <a:gd name="connsiteY2819" fmla="*/ 658919 h 1667576"/>
                <a:gd name="connsiteX2820" fmla="*/ 50343 w 2152766"/>
                <a:gd name="connsiteY2820" fmla="*/ 659014 h 1667576"/>
                <a:gd name="connsiteX2821" fmla="*/ 49488 w 2152766"/>
                <a:gd name="connsiteY2821" fmla="*/ 654075 h 1667576"/>
                <a:gd name="connsiteX2822" fmla="*/ 35240 w 2152766"/>
                <a:gd name="connsiteY2822" fmla="*/ 649895 h 1667576"/>
                <a:gd name="connsiteX2823" fmla="*/ 0 w 2152766"/>
                <a:gd name="connsiteY2823" fmla="*/ 634413 h 1667576"/>
                <a:gd name="connsiteX2824" fmla="*/ 0 w 2152766"/>
                <a:gd name="connsiteY2824" fmla="*/ 634413 h 1667576"/>
                <a:gd name="connsiteX2825" fmla="*/ 9404 w 2152766"/>
                <a:gd name="connsiteY2825" fmla="*/ 621969 h 1667576"/>
                <a:gd name="connsiteX2826" fmla="*/ 14343 w 2152766"/>
                <a:gd name="connsiteY2826" fmla="*/ 620260 h 1667576"/>
                <a:gd name="connsiteX2827" fmla="*/ 18237 w 2152766"/>
                <a:gd name="connsiteY2827" fmla="*/ 614560 h 1667576"/>
                <a:gd name="connsiteX2828" fmla="*/ 20897 w 2152766"/>
                <a:gd name="connsiteY2828" fmla="*/ 612281 h 1667576"/>
                <a:gd name="connsiteX2829" fmla="*/ 24412 w 2152766"/>
                <a:gd name="connsiteY2829" fmla="*/ 611616 h 1667576"/>
                <a:gd name="connsiteX2830" fmla="*/ 29256 w 2152766"/>
                <a:gd name="connsiteY2830" fmla="*/ 615320 h 1667576"/>
                <a:gd name="connsiteX2831" fmla="*/ 31631 w 2152766"/>
                <a:gd name="connsiteY2831" fmla="*/ 613421 h 1667576"/>
                <a:gd name="connsiteX2832" fmla="*/ 33625 w 2152766"/>
                <a:gd name="connsiteY2832" fmla="*/ 606867 h 1667576"/>
                <a:gd name="connsiteX2833" fmla="*/ 39514 w 2152766"/>
                <a:gd name="connsiteY2833" fmla="*/ 606487 h 1667576"/>
                <a:gd name="connsiteX2834" fmla="*/ 49013 w 2152766"/>
                <a:gd name="connsiteY2834" fmla="*/ 601072 h 1667576"/>
                <a:gd name="connsiteX2835" fmla="*/ 52527 w 2152766"/>
                <a:gd name="connsiteY2835" fmla="*/ 608956 h 1667576"/>
                <a:gd name="connsiteX2836" fmla="*/ 53382 w 2152766"/>
                <a:gd name="connsiteY2836" fmla="*/ 615890 h 1667576"/>
                <a:gd name="connsiteX2837" fmla="*/ 49583 w 2152766"/>
                <a:gd name="connsiteY2837" fmla="*/ 628903 h 1667576"/>
                <a:gd name="connsiteX2838" fmla="*/ 50818 w 2152766"/>
                <a:gd name="connsiteY2838" fmla="*/ 634223 h 1667576"/>
                <a:gd name="connsiteX2839" fmla="*/ 60696 w 2152766"/>
                <a:gd name="connsiteY2839" fmla="*/ 648470 h 1667576"/>
                <a:gd name="connsiteX2840" fmla="*/ 64686 w 2152766"/>
                <a:gd name="connsiteY2840" fmla="*/ 652460 h 1667576"/>
                <a:gd name="connsiteX2841" fmla="*/ 66205 w 2152766"/>
                <a:gd name="connsiteY2841" fmla="*/ 651985 h 1667576"/>
                <a:gd name="connsiteX2842" fmla="*/ 62501 w 2152766"/>
                <a:gd name="connsiteY2842" fmla="*/ 645051 h 1667576"/>
                <a:gd name="connsiteX2843" fmla="*/ 66300 w 2152766"/>
                <a:gd name="connsiteY2843" fmla="*/ 642486 h 1667576"/>
                <a:gd name="connsiteX2844" fmla="*/ 60316 w 2152766"/>
                <a:gd name="connsiteY2844" fmla="*/ 634413 h 1667576"/>
                <a:gd name="connsiteX2845" fmla="*/ 61266 w 2152766"/>
                <a:gd name="connsiteY2845" fmla="*/ 626719 h 1667576"/>
                <a:gd name="connsiteX2846" fmla="*/ 64970 w 2152766"/>
                <a:gd name="connsiteY2846" fmla="*/ 622539 h 1667576"/>
                <a:gd name="connsiteX2847" fmla="*/ 65731 w 2152766"/>
                <a:gd name="connsiteY2847" fmla="*/ 612281 h 1667576"/>
                <a:gd name="connsiteX2848" fmla="*/ 64211 w 2152766"/>
                <a:gd name="connsiteY2848" fmla="*/ 595658 h 1667576"/>
                <a:gd name="connsiteX2849" fmla="*/ 61171 w 2152766"/>
                <a:gd name="connsiteY2849" fmla="*/ 585400 h 1667576"/>
                <a:gd name="connsiteX2850" fmla="*/ 65826 w 2152766"/>
                <a:gd name="connsiteY2850" fmla="*/ 576946 h 1667576"/>
                <a:gd name="connsiteX2851" fmla="*/ 69530 w 2152766"/>
                <a:gd name="connsiteY2851" fmla="*/ 574381 h 1667576"/>
                <a:gd name="connsiteX2852" fmla="*/ 75514 w 2152766"/>
                <a:gd name="connsiteY2852" fmla="*/ 573336 h 1667576"/>
                <a:gd name="connsiteX2853" fmla="*/ 81023 w 2152766"/>
                <a:gd name="connsiteY2853" fmla="*/ 569347 h 1667576"/>
                <a:gd name="connsiteX2854" fmla="*/ 82638 w 2152766"/>
                <a:gd name="connsiteY2854" fmla="*/ 574096 h 1667576"/>
                <a:gd name="connsiteX2855" fmla="*/ 79598 w 2152766"/>
                <a:gd name="connsiteY2855" fmla="*/ 585305 h 1667576"/>
                <a:gd name="connsiteX2856" fmla="*/ 80833 w 2152766"/>
                <a:gd name="connsiteY2856" fmla="*/ 593663 h 1667576"/>
                <a:gd name="connsiteX2857" fmla="*/ 88052 w 2152766"/>
                <a:gd name="connsiteY2857" fmla="*/ 604017 h 1667576"/>
                <a:gd name="connsiteX2858" fmla="*/ 96886 w 2152766"/>
                <a:gd name="connsiteY2858" fmla="*/ 609431 h 1667576"/>
                <a:gd name="connsiteX2859" fmla="*/ 102965 w 2152766"/>
                <a:gd name="connsiteY2859" fmla="*/ 617980 h 1667576"/>
                <a:gd name="connsiteX2860" fmla="*/ 108094 w 2152766"/>
                <a:gd name="connsiteY2860" fmla="*/ 620450 h 1667576"/>
                <a:gd name="connsiteX2861" fmla="*/ 112179 w 2152766"/>
                <a:gd name="connsiteY2861" fmla="*/ 627763 h 1667576"/>
                <a:gd name="connsiteX2862" fmla="*/ 115693 w 2152766"/>
                <a:gd name="connsiteY2862" fmla="*/ 626909 h 1667576"/>
                <a:gd name="connsiteX2863" fmla="*/ 114078 w 2152766"/>
                <a:gd name="connsiteY2863" fmla="*/ 638592 h 1667576"/>
                <a:gd name="connsiteX2864" fmla="*/ 119113 w 2152766"/>
                <a:gd name="connsiteY2864" fmla="*/ 635932 h 1667576"/>
                <a:gd name="connsiteX2865" fmla="*/ 123672 w 2152766"/>
                <a:gd name="connsiteY2865" fmla="*/ 637262 h 1667576"/>
                <a:gd name="connsiteX2866" fmla="*/ 126617 w 2152766"/>
                <a:gd name="connsiteY2866" fmla="*/ 643341 h 1667576"/>
                <a:gd name="connsiteX2867" fmla="*/ 129941 w 2152766"/>
                <a:gd name="connsiteY2867" fmla="*/ 663193 h 1667576"/>
                <a:gd name="connsiteX2868" fmla="*/ 137350 w 2152766"/>
                <a:gd name="connsiteY2868" fmla="*/ 670032 h 1667576"/>
                <a:gd name="connsiteX2869" fmla="*/ 141815 w 2152766"/>
                <a:gd name="connsiteY2869" fmla="*/ 679531 h 1667576"/>
                <a:gd name="connsiteX2870" fmla="*/ 141530 w 2152766"/>
                <a:gd name="connsiteY2870" fmla="*/ 686275 h 1667576"/>
                <a:gd name="connsiteX2871" fmla="*/ 143619 w 2152766"/>
                <a:gd name="connsiteY2871" fmla="*/ 687795 h 1667576"/>
                <a:gd name="connsiteX2872" fmla="*/ 145899 w 2152766"/>
                <a:gd name="connsiteY2872" fmla="*/ 685325 h 1667576"/>
                <a:gd name="connsiteX2873" fmla="*/ 144379 w 2152766"/>
                <a:gd name="connsiteY2873" fmla="*/ 676681 h 1667576"/>
                <a:gd name="connsiteX2874" fmla="*/ 145899 w 2152766"/>
                <a:gd name="connsiteY2874" fmla="*/ 667848 h 1667576"/>
                <a:gd name="connsiteX2875" fmla="*/ 137255 w 2152766"/>
                <a:gd name="connsiteY2875" fmla="*/ 657684 h 1667576"/>
                <a:gd name="connsiteX2876" fmla="*/ 135355 w 2152766"/>
                <a:gd name="connsiteY2876" fmla="*/ 646381 h 1667576"/>
                <a:gd name="connsiteX2877" fmla="*/ 138205 w 2152766"/>
                <a:gd name="connsiteY2877" fmla="*/ 641631 h 1667576"/>
                <a:gd name="connsiteX2878" fmla="*/ 147229 w 2152766"/>
                <a:gd name="connsiteY2878" fmla="*/ 640587 h 1667576"/>
                <a:gd name="connsiteX2879" fmla="*/ 147134 w 2152766"/>
                <a:gd name="connsiteY2879" fmla="*/ 638782 h 1667576"/>
                <a:gd name="connsiteX2880" fmla="*/ 137445 w 2152766"/>
                <a:gd name="connsiteY2880" fmla="*/ 637072 h 1667576"/>
                <a:gd name="connsiteX2881" fmla="*/ 128706 w 2152766"/>
                <a:gd name="connsiteY2881" fmla="*/ 627574 h 1667576"/>
                <a:gd name="connsiteX2882" fmla="*/ 126427 w 2152766"/>
                <a:gd name="connsiteY2882" fmla="*/ 620260 h 1667576"/>
                <a:gd name="connsiteX2883" fmla="*/ 128326 w 2152766"/>
                <a:gd name="connsiteY2883" fmla="*/ 614655 h 1667576"/>
                <a:gd name="connsiteX2884" fmla="*/ 128611 w 2152766"/>
                <a:gd name="connsiteY2884" fmla="*/ 611806 h 1667576"/>
                <a:gd name="connsiteX2885" fmla="*/ 129751 w 2152766"/>
                <a:gd name="connsiteY2885" fmla="*/ 606487 h 1667576"/>
                <a:gd name="connsiteX2886" fmla="*/ 141244 w 2152766"/>
                <a:gd name="connsiteY2886" fmla="*/ 598223 h 1667576"/>
                <a:gd name="connsiteX2887" fmla="*/ 154068 w 2152766"/>
                <a:gd name="connsiteY2887" fmla="*/ 578086 h 1667576"/>
                <a:gd name="connsiteX2888" fmla="*/ 157867 w 2152766"/>
                <a:gd name="connsiteY2888" fmla="*/ 575141 h 1667576"/>
                <a:gd name="connsiteX2889" fmla="*/ 164231 w 2152766"/>
                <a:gd name="connsiteY2889" fmla="*/ 565643 h 1667576"/>
                <a:gd name="connsiteX2890" fmla="*/ 173065 w 2152766"/>
                <a:gd name="connsiteY2890" fmla="*/ 565928 h 1667576"/>
                <a:gd name="connsiteX2891" fmla="*/ 178954 w 2152766"/>
                <a:gd name="connsiteY2891" fmla="*/ 570867 h 1667576"/>
                <a:gd name="connsiteX2892" fmla="*/ 177339 w 2152766"/>
                <a:gd name="connsiteY2892" fmla="*/ 580555 h 1667576"/>
                <a:gd name="connsiteX2893" fmla="*/ 165276 w 2152766"/>
                <a:gd name="connsiteY2893" fmla="*/ 593379 h 1667576"/>
                <a:gd name="connsiteX2894" fmla="*/ 165371 w 2152766"/>
                <a:gd name="connsiteY2894" fmla="*/ 600123 h 1667576"/>
                <a:gd name="connsiteX2895" fmla="*/ 172495 w 2152766"/>
                <a:gd name="connsiteY2895" fmla="*/ 594613 h 1667576"/>
                <a:gd name="connsiteX2896" fmla="*/ 181329 w 2152766"/>
                <a:gd name="connsiteY2896" fmla="*/ 583120 h 1667576"/>
                <a:gd name="connsiteX2897" fmla="*/ 188452 w 2152766"/>
                <a:gd name="connsiteY2897" fmla="*/ 577041 h 1667576"/>
                <a:gd name="connsiteX2898" fmla="*/ 192727 w 2152766"/>
                <a:gd name="connsiteY2898" fmla="*/ 576756 h 1667576"/>
                <a:gd name="connsiteX2899" fmla="*/ 197001 w 2152766"/>
                <a:gd name="connsiteY2899" fmla="*/ 582170 h 1667576"/>
                <a:gd name="connsiteX2900" fmla="*/ 197476 w 2152766"/>
                <a:gd name="connsiteY2900" fmla="*/ 594898 h 1667576"/>
                <a:gd name="connsiteX2901" fmla="*/ 194057 w 2152766"/>
                <a:gd name="connsiteY2901" fmla="*/ 602307 h 1667576"/>
                <a:gd name="connsiteX2902" fmla="*/ 195291 w 2152766"/>
                <a:gd name="connsiteY2902" fmla="*/ 621019 h 1667576"/>
                <a:gd name="connsiteX2903" fmla="*/ 191777 w 2152766"/>
                <a:gd name="connsiteY2903" fmla="*/ 625104 h 1667576"/>
                <a:gd name="connsiteX2904" fmla="*/ 191777 w 2152766"/>
                <a:gd name="connsiteY2904" fmla="*/ 627574 h 1667576"/>
                <a:gd name="connsiteX2905" fmla="*/ 194627 w 2152766"/>
                <a:gd name="connsiteY2905" fmla="*/ 628333 h 1667576"/>
                <a:gd name="connsiteX2906" fmla="*/ 199661 w 2152766"/>
                <a:gd name="connsiteY2906" fmla="*/ 623014 h 1667576"/>
                <a:gd name="connsiteX2907" fmla="*/ 200326 w 2152766"/>
                <a:gd name="connsiteY2907" fmla="*/ 600123 h 1667576"/>
                <a:gd name="connsiteX2908" fmla="*/ 203271 w 2152766"/>
                <a:gd name="connsiteY2908" fmla="*/ 601452 h 1667576"/>
                <a:gd name="connsiteX2909" fmla="*/ 207545 w 2152766"/>
                <a:gd name="connsiteY2909" fmla="*/ 603732 h 1667576"/>
                <a:gd name="connsiteX2910" fmla="*/ 205930 w 2152766"/>
                <a:gd name="connsiteY2910" fmla="*/ 595468 h 1667576"/>
                <a:gd name="connsiteX2911" fmla="*/ 208400 w 2152766"/>
                <a:gd name="connsiteY2911" fmla="*/ 592904 h 1667576"/>
                <a:gd name="connsiteX2912" fmla="*/ 226352 w 2152766"/>
                <a:gd name="connsiteY2912" fmla="*/ 592144 h 1667576"/>
                <a:gd name="connsiteX2913" fmla="*/ 233476 w 2152766"/>
                <a:gd name="connsiteY2913" fmla="*/ 593948 h 1667576"/>
                <a:gd name="connsiteX2914" fmla="*/ 236421 w 2152766"/>
                <a:gd name="connsiteY2914" fmla="*/ 596893 h 1667576"/>
                <a:gd name="connsiteX2915" fmla="*/ 240980 w 2152766"/>
                <a:gd name="connsiteY2915" fmla="*/ 599173 h 1667576"/>
                <a:gd name="connsiteX2916" fmla="*/ 234521 w 2152766"/>
                <a:gd name="connsiteY2916" fmla="*/ 616745 h 1667576"/>
                <a:gd name="connsiteX2917" fmla="*/ 235946 w 2152766"/>
                <a:gd name="connsiteY2917" fmla="*/ 621114 h 1667576"/>
                <a:gd name="connsiteX2918" fmla="*/ 234901 w 2152766"/>
                <a:gd name="connsiteY2918" fmla="*/ 629283 h 1667576"/>
                <a:gd name="connsiteX2919" fmla="*/ 228917 w 2152766"/>
                <a:gd name="connsiteY2919" fmla="*/ 632133 h 1667576"/>
                <a:gd name="connsiteX2920" fmla="*/ 226257 w 2152766"/>
                <a:gd name="connsiteY2920" fmla="*/ 636977 h 1667576"/>
                <a:gd name="connsiteX2921" fmla="*/ 228632 w 2152766"/>
                <a:gd name="connsiteY2921" fmla="*/ 637642 h 1667576"/>
                <a:gd name="connsiteX2922" fmla="*/ 234331 w 2152766"/>
                <a:gd name="connsiteY2922" fmla="*/ 632988 h 1667576"/>
                <a:gd name="connsiteX2923" fmla="*/ 236231 w 2152766"/>
                <a:gd name="connsiteY2923" fmla="*/ 638877 h 1667576"/>
                <a:gd name="connsiteX2924" fmla="*/ 234806 w 2152766"/>
                <a:gd name="connsiteY2924" fmla="*/ 651320 h 1667576"/>
                <a:gd name="connsiteX2925" fmla="*/ 230721 w 2152766"/>
                <a:gd name="connsiteY2925" fmla="*/ 661199 h 1667576"/>
                <a:gd name="connsiteX2926" fmla="*/ 228062 w 2152766"/>
                <a:gd name="connsiteY2926" fmla="*/ 677251 h 1667576"/>
                <a:gd name="connsiteX2927" fmla="*/ 231861 w 2152766"/>
                <a:gd name="connsiteY2927" fmla="*/ 678011 h 1667576"/>
                <a:gd name="connsiteX2928" fmla="*/ 233001 w 2152766"/>
                <a:gd name="connsiteY2928" fmla="*/ 681621 h 1667576"/>
                <a:gd name="connsiteX2929" fmla="*/ 228632 w 2152766"/>
                <a:gd name="connsiteY2929" fmla="*/ 685895 h 1667576"/>
                <a:gd name="connsiteX2930" fmla="*/ 219038 w 2152766"/>
                <a:gd name="connsiteY2930" fmla="*/ 689315 h 1667576"/>
                <a:gd name="connsiteX2931" fmla="*/ 217613 w 2152766"/>
                <a:gd name="connsiteY2931" fmla="*/ 692354 h 1667576"/>
                <a:gd name="connsiteX2932" fmla="*/ 221698 w 2152766"/>
                <a:gd name="connsiteY2932" fmla="*/ 692259 h 1667576"/>
                <a:gd name="connsiteX2933" fmla="*/ 223787 w 2152766"/>
                <a:gd name="connsiteY2933" fmla="*/ 694919 h 1667576"/>
                <a:gd name="connsiteX2934" fmla="*/ 233381 w 2152766"/>
                <a:gd name="connsiteY2934" fmla="*/ 692829 h 1667576"/>
                <a:gd name="connsiteX2935" fmla="*/ 239840 w 2152766"/>
                <a:gd name="connsiteY2935" fmla="*/ 689220 h 1667576"/>
                <a:gd name="connsiteX2936" fmla="*/ 245539 w 2152766"/>
                <a:gd name="connsiteY2936" fmla="*/ 692164 h 1667576"/>
                <a:gd name="connsiteX2937" fmla="*/ 249149 w 2152766"/>
                <a:gd name="connsiteY2937" fmla="*/ 687035 h 1667576"/>
                <a:gd name="connsiteX2938" fmla="*/ 255988 w 2152766"/>
                <a:gd name="connsiteY2938" fmla="*/ 689504 h 1667576"/>
                <a:gd name="connsiteX2939" fmla="*/ 262352 w 2152766"/>
                <a:gd name="connsiteY2939" fmla="*/ 689504 h 1667576"/>
                <a:gd name="connsiteX2940" fmla="*/ 271186 w 2152766"/>
                <a:gd name="connsiteY2940" fmla="*/ 694824 h 1667576"/>
                <a:gd name="connsiteX2941" fmla="*/ 282204 w 2152766"/>
                <a:gd name="connsiteY2941" fmla="*/ 697103 h 1667576"/>
                <a:gd name="connsiteX2942" fmla="*/ 285434 w 2152766"/>
                <a:gd name="connsiteY2942" fmla="*/ 699763 h 1667576"/>
                <a:gd name="connsiteX2943" fmla="*/ 295692 w 2152766"/>
                <a:gd name="connsiteY2943" fmla="*/ 705367 h 1667576"/>
                <a:gd name="connsiteX2944" fmla="*/ 294742 w 2152766"/>
                <a:gd name="connsiteY2944" fmla="*/ 701093 h 1667576"/>
                <a:gd name="connsiteX2945" fmla="*/ 276315 w 2152766"/>
                <a:gd name="connsiteY2945" fmla="*/ 683995 h 1667576"/>
                <a:gd name="connsiteX2946" fmla="*/ 269571 w 2152766"/>
                <a:gd name="connsiteY2946" fmla="*/ 680956 h 1667576"/>
                <a:gd name="connsiteX2947" fmla="*/ 256463 w 2152766"/>
                <a:gd name="connsiteY2947" fmla="*/ 681431 h 1667576"/>
                <a:gd name="connsiteX2948" fmla="*/ 243260 w 2152766"/>
                <a:gd name="connsiteY2948" fmla="*/ 679151 h 1667576"/>
                <a:gd name="connsiteX2949" fmla="*/ 241835 w 2152766"/>
                <a:gd name="connsiteY2949" fmla="*/ 677631 h 1667576"/>
                <a:gd name="connsiteX2950" fmla="*/ 240125 w 2152766"/>
                <a:gd name="connsiteY2950" fmla="*/ 673357 h 1667576"/>
                <a:gd name="connsiteX2951" fmla="*/ 240790 w 2152766"/>
                <a:gd name="connsiteY2951" fmla="*/ 671267 h 1667576"/>
                <a:gd name="connsiteX2952" fmla="*/ 243545 w 2152766"/>
                <a:gd name="connsiteY2952" fmla="*/ 666423 h 1667576"/>
                <a:gd name="connsiteX2953" fmla="*/ 247059 w 2152766"/>
                <a:gd name="connsiteY2953" fmla="*/ 662908 h 1667576"/>
                <a:gd name="connsiteX2954" fmla="*/ 249244 w 2152766"/>
                <a:gd name="connsiteY2954" fmla="*/ 656259 h 1667576"/>
                <a:gd name="connsiteX2955" fmla="*/ 250193 w 2152766"/>
                <a:gd name="connsiteY2955" fmla="*/ 641916 h 1667576"/>
                <a:gd name="connsiteX2956" fmla="*/ 248674 w 2152766"/>
                <a:gd name="connsiteY2956" fmla="*/ 629758 h 1667576"/>
                <a:gd name="connsiteX2957" fmla="*/ 250384 w 2152766"/>
                <a:gd name="connsiteY2957" fmla="*/ 627384 h 1667576"/>
                <a:gd name="connsiteX2958" fmla="*/ 251808 w 2152766"/>
                <a:gd name="connsiteY2958" fmla="*/ 624249 h 1667576"/>
                <a:gd name="connsiteX2959" fmla="*/ 251238 w 2152766"/>
                <a:gd name="connsiteY2959" fmla="*/ 617790 h 1667576"/>
                <a:gd name="connsiteX2960" fmla="*/ 253613 w 2152766"/>
                <a:gd name="connsiteY2960" fmla="*/ 615700 h 1667576"/>
                <a:gd name="connsiteX2961" fmla="*/ 252473 w 2152766"/>
                <a:gd name="connsiteY2961" fmla="*/ 611331 h 1667576"/>
                <a:gd name="connsiteX2962" fmla="*/ 255038 w 2152766"/>
                <a:gd name="connsiteY2962" fmla="*/ 610001 h 1667576"/>
                <a:gd name="connsiteX2963" fmla="*/ 260452 w 2152766"/>
                <a:gd name="connsiteY2963" fmla="*/ 612946 h 1667576"/>
                <a:gd name="connsiteX2964" fmla="*/ 275080 w 2152766"/>
                <a:gd name="connsiteY2964" fmla="*/ 614655 h 1667576"/>
                <a:gd name="connsiteX2965" fmla="*/ 277930 w 2152766"/>
                <a:gd name="connsiteY2965" fmla="*/ 616365 h 1667576"/>
                <a:gd name="connsiteX2966" fmla="*/ 278974 w 2152766"/>
                <a:gd name="connsiteY2966" fmla="*/ 619880 h 1667576"/>
                <a:gd name="connsiteX2967" fmla="*/ 287998 w 2152766"/>
                <a:gd name="connsiteY2967" fmla="*/ 619880 h 1667576"/>
                <a:gd name="connsiteX2968" fmla="*/ 289898 w 2152766"/>
                <a:gd name="connsiteY2968" fmla="*/ 622634 h 1667576"/>
                <a:gd name="connsiteX2969" fmla="*/ 287998 w 2152766"/>
                <a:gd name="connsiteY2969" fmla="*/ 631468 h 1667576"/>
                <a:gd name="connsiteX2970" fmla="*/ 289138 w 2152766"/>
                <a:gd name="connsiteY2970" fmla="*/ 633748 h 1667576"/>
                <a:gd name="connsiteX2971" fmla="*/ 292273 w 2152766"/>
                <a:gd name="connsiteY2971" fmla="*/ 632703 h 1667576"/>
                <a:gd name="connsiteX2972" fmla="*/ 294267 w 2152766"/>
                <a:gd name="connsiteY2972" fmla="*/ 628998 h 1667576"/>
                <a:gd name="connsiteX2973" fmla="*/ 298257 w 2152766"/>
                <a:gd name="connsiteY2973" fmla="*/ 627194 h 1667576"/>
                <a:gd name="connsiteX2974" fmla="*/ 310320 w 2152766"/>
                <a:gd name="connsiteY2974" fmla="*/ 633938 h 1667576"/>
                <a:gd name="connsiteX2975" fmla="*/ 301676 w 2152766"/>
                <a:gd name="connsiteY2975" fmla="*/ 645716 h 1667576"/>
                <a:gd name="connsiteX2976" fmla="*/ 302626 w 2152766"/>
                <a:gd name="connsiteY2976" fmla="*/ 646761 h 1667576"/>
                <a:gd name="connsiteX2977" fmla="*/ 305001 w 2152766"/>
                <a:gd name="connsiteY2977" fmla="*/ 644956 h 1667576"/>
                <a:gd name="connsiteX2978" fmla="*/ 311080 w 2152766"/>
                <a:gd name="connsiteY2978" fmla="*/ 644671 h 1667576"/>
                <a:gd name="connsiteX2979" fmla="*/ 317254 w 2152766"/>
                <a:gd name="connsiteY2979" fmla="*/ 635932 h 1667576"/>
                <a:gd name="connsiteX2980" fmla="*/ 325613 w 2152766"/>
                <a:gd name="connsiteY2980" fmla="*/ 636597 h 1667576"/>
                <a:gd name="connsiteX2981" fmla="*/ 335871 w 2152766"/>
                <a:gd name="connsiteY2981" fmla="*/ 640872 h 1667576"/>
                <a:gd name="connsiteX2982" fmla="*/ 340430 w 2152766"/>
                <a:gd name="connsiteY2982" fmla="*/ 640302 h 1667576"/>
                <a:gd name="connsiteX2983" fmla="*/ 351639 w 2152766"/>
                <a:gd name="connsiteY2983" fmla="*/ 645146 h 1667576"/>
                <a:gd name="connsiteX2984" fmla="*/ 373675 w 2152766"/>
                <a:gd name="connsiteY2984" fmla="*/ 644481 h 1667576"/>
                <a:gd name="connsiteX2985" fmla="*/ 381844 w 2152766"/>
                <a:gd name="connsiteY2985" fmla="*/ 647806 h 1667576"/>
                <a:gd name="connsiteX2986" fmla="*/ 385644 w 2152766"/>
                <a:gd name="connsiteY2986" fmla="*/ 651510 h 1667576"/>
                <a:gd name="connsiteX2987" fmla="*/ 386879 w 2152766"/>
                <a:gd name="connsiteY2987" fmla="*/ 656449 h 1667576"/>
                <a:gd name="connsiteX2988" fmla="*/ 386214 w 2152766"/>
                <a:gd name="connsiteY2988" fmla="*/ 662338 h 1667576"/>
                <a:gd name="connsiteX2989" fmla="*/ 384314 w 2152766"/>
                <a:gd name="connsiteY2989" fmla="*/ 667373 h 1667576"/>
                <a:gd name="connsiteX2990" fmla="*/ 380135 w 2152766"/>
                <a:gd name="connsiteY2990" fmla="*/ 672407 h 1667576"/>
                <a:gd name="connsiteX2991" fmla="*/ 377950 w 2152766"/>
                <a:gd name="connsiteY2991" fmla="*/ 676301 h 1667576"/>
                <a:gd name="connsiteX2992" fmla="*/ 374910 w 2152766"/>
                <a:gd name="connsiteY2992" fmla="*/ 681051 h 1667576"/>
                <a:gd name="connsiteX2993" fmla="*/ 369306 w 2152766"/>
                <a:gd name="connsiteY2993" fmla="*/ 683805 h 1667576"/>
                <a:gd name="connsiteX2994" fmla="*/ 365792 w 2152766"/>
                <a:gd name="connsiteY2994" fmla="*/ 694539 h 1667576"/>
                <a:gd name="connsiteX2995" fmla="*/ 357053 w 2152766"/>
                <a:gd name="connsiteY2995" fmla="*/ 702043 h 1667576"/>
                <a:gd name="connsiteX2996" fmla="*/ 359143 w 2152766"/>
                <a:gd name="connsiteY2996" fmla="*/ 705082 h 1667576"/>
                <a:gd name="connsiteX2997" fmla="*/ 350879 w 2152766"/>
                <a:gd name="connsiteY2997" fmla="*/ 711636 h 1667576"/>
                <a:gd name="connsiteX2998" fmla="*/ 336536 w 2152766"/>
                <a:gd name="connsiteY2998" fmla="*/ 714581 h 1667576"/>
                <a:gd name="connsiteX2999" fmla="*/ 327322 w 2152766"/>
                <a:gd name="connsiteY2999" fmla="*/ 719330 h 1667576"/>
                <a:gd name="connsiteX3000" fmla="*/ 316399 w 2152766"/>
                <a:gd name="connsiteY3000" fmla="*/ 718095 h 1667576"/>
                <a:gd name="connsiteX3001" fmla="*/ 310415 w 2152766"/>
                <a:gd name="connsiteY3001" fmla="*/ 725409 h 1667576"/>
                <a:gd name="connsiteX3002" fmla="*/ 299871 w 2152766"/>
                <a:gd name="connsiteY3002" fmla="*/ 729209 h 1667576"/>
                <a:gd name="connsiteX3003" fmla="*/ 290183 w 2152766"/>
                <a:gd name="connsiteY3003" fmla="*/ 729969 h 1667576"/>
                <a:gd name="connsiteX3004" fmla="*/ 278119 w 2152766"/>
                <a:gd name="connsiteY3004" fmla="*/ 725314 h 1667576"/>
                <a:gd name="connsiteX3005" fmla="*/ 273465 w 2152766"/>
                <a:gd name="connsiteY3005" fmla="*/ 725029 h 1667576"/>
                <a:gd name="connsiteX3006" fmla="*/ 267481 w 2152766"/>
                <a:gd name="connsiteY3006" fmla="*/ 731583 h 1667576"/>
                <a:gd name="connsiteX3007" fmla="*/ 262067 w 2152766"/>
                <a:gd name="connsiteY3007" fmla="*/ 734243 h 1667576"/>
                <a:gd name="connsiteX3008" fmla="*/ 256083 w 2152766"/>
                <a:gd name="connsiteY3008" fmla="*/ 734908 h 1667576"/>
                <a:gd name="connsiteX3009" fmla="*/ 255323 w 2152766"/>
                <a:gd name="connsiteY3009" fmla="*/ 737378 h 1667576"/>
                <a:gd name="connsiteX3010" fmla="*/ 256653 w 2152766"/>
                <a:gd name="connsiteY3010" fmla="*/ 741367 h 1667576"/>
                <a:gd name="connsiteX3011" fmla="*/ 249909 w 2152766"/>
                <a:gd name="connsiteY3011" fmla="*/ 745261 h 1667576"/>
                <a:gd name="connsiteX3012" fmla="*/ 246299 w 2152766"/>
                <a:gd name="connsiteY3012" fmla="*/ 744786 h 1667576"/>
                <a:gd name="connsiteX3013" fmla="*/ 238795 w 2152766"/>
                <a:gd name="connsiteY3013" fmla="*/ 749251 h 1667576"/>
                <a:gd name="connsiteX3014" fmla="*/ 237465 w 2152766"/>
                <a:gd name="connsiteY3014" fmla="*/ 751625 h 1667576"/>
                <a:gd name="connsiteX3015" fmla="*/ 241075 w 2152766"/>
                <a:gd name="connsiteY3015" fmla="*/ 762359 h 1667576"/>
                <a:gd name="connsiteX3016" fmla="*/ 247629 w 2152766"/>
                <a:gd name="connsiteY3016" fmla="*/ 752955 h 1667576"/>
                <a:gd name="connsiteX3017" fmla="*/ 263872 w 2152766"/>
                <a:gd name="connsiteY3017" fmla="*/ 739752 h 1667576"/>
                <a:gd name="connsiteX3018" fmla="*/ 287048 w 2152766"/>
                <a:gd name="connsiteY3018" fmla="*/ 737568 h 1667576"/>
                <a:gd name="connsiteX3019" fmla="*/ 316874 w 2152766"/>
                <a:gd name="connsiteY3019" fmla="*/ 729019 h 1667576"/>
                <a:gd name="connsiteX3020" fmla="*/ 323998 w 2152766"/>
                <a:gd name="connsiteY3020" fmla="*/ 729684 h 1667576"/>
                <a:gd name="connsiteX3021" fmla="*/ 335016 w 2152766"/>
                <a:gd name="connsiteY3021" fmla="*/ 722085 h 1667576"/>
                <a:gd name="connsiteX3022" fmla="*/ 343755 w 2152766"/>
                <a:gd name="connsiteY3022" fmla="*/ 720375 h 1667576"/>
                <a:gd name="connsiteX3023" fmla="*/ 364747 w 2152766"/>
                <a:gd name="connsiteY3023" fmla="*/ 711541 h 1667576"/>
                <a:gd name="connsiteX3024" fmla="*/ 367786 w 2152766"/>
                <a:gd name="connsiteY3024" fmla="*/ 709547 h 1667576"/>
                <a:gd name="connsiteX3025" fmla="*/ 370161 w 2152766"/>
                <a:gd name="connsiteY3025" fmla="*/ 704322 h 1667576"/>
                <a:gd name="connsiteX3026" fmla="*/ 379945 w 2152766"/>
                <a:gd name="connsiteY3026" fmla="*/ 697483 h 1667576"/>
                <a:gd name="connsiteX3027" fmla="*/ 385644 w 2152766"/>
                <a:gd name="connsiteY3027" fmla="*/ 690074 h 1667576"/>
                <a:gd name="connsiteX3028" fmla="*/ 390583 w 2152766"/>
                <a:gd name="connsiteY3028" fmla="*/ 688365 h 1667576"/>
                <a:gd name="connsiteX3029" fmla="*/ 393623 w 2152766"/>
                <a:gd name="connsiteY3029" fmla="*/ 689789 h 1667576"/>
                <a:gd name="connsiteX3030" fmla="*/ 394762 w 2152766"/>
                <a:gd name="connsiteY3030" fmla="*/ 692544 h 1667576"/>
                <a:gd name="connsiteX3031" fmla="*/ 391533 w 2152766"/>
                <a:gd name="connsiteY3031" fmla="*/ 695774 h 1667576"/>
                <a:gd name="connsiteX3032" fmla="*/ 392198 w 2152766"/>
                <a:gd name="connsiteY3032" fmla="*/ 705557 h 1667576"/>
                <a:gd name="connsiteX3033" fmla="*/ 394193 w 2152766"/>
                <a:gd name="connsiteY3033" fmla="*/ 709072 h 1667576"/>
                <a:gd name="connsiteX3034" fmla="*/ 391533 w 2152766"/>
                <a:gd name="connsiteY3034" fmla="*/ 716101 h 1667576"/>
                <a:gd name="connsiteX3035" fmla="*/ 390963 w 2152766"/>
                <a:gd name="connsiteY3035" fmla="*/ 729114 h 1667576"/>
                <a:gd name="connsiteX3036" fmla="*/ 394003 w 2152766"/>
                <a:gd name="connsiteY3036" fmla="*/ 740607 h 1667576"/>
                <a:gd name="connsiteX3037" fmla="*/ 391153 w 2152766"/>
                <a:gd name="connsiteY3037" fmla="*/ 743077 h 1667576"/>
                <a:gd name="connsiteX3038" fmla="*/ 388683 w 2152766"/>
                <a:gd name="connsiteY3038" fmla="*/ 749821 h 1667576"/>
                <a:gd name="connsiteX3039" fmla="*/ 384314 w 2152766"/>
                <a:gd name="connsiteY3039" fmla="*/ 750676 h 1667576"/>
                <a:gd name="connsiteX3040" fmla="*/ 389253 w 2152766"/>
                <a:gd name="connsiteY3040" fmla="*/ 753335 h 1667576"/>
                <a:gd name="connsiteX3041" fmla="*/ 389538 w 2152766"/>
                <a:gd name="connsiteY3041" fmla="*/ 757135 h 1667576"/>
                <a:gd name="connsiteX3042" fmla="*/ 394953 w 2152766"/>
                <a:gd name="connsiteY3042" fmla="*/ 759129 h 1667576"/>
                <a:gd name="connsiteX3043" fmla="*/ 399892 w 2152766"/>
                <a:gd name="connsiteY3043" fmla="*/ 767013 h 1667576"/>
                <a:gd name="connsiteX3044" fmla="*/ 404261 w 2152766"/>
                <a:gd name="connsiteY3044" fmla="*/ 766063 h 1667576"/>
                <a:gd name="connsiteX3045" fmla="*/ 408061 w 2152766"/>
                <a:gd name="connsiteY3045" fmla="*/ 756945 h 1667576"/>
                <a:gd name="connsiteX3046" fmla="*/ 410625 w 2152766"/>
                <a:gd name="connsiteY3046" fmla="*/ 756945 h 1667576"/>
                <a:gd name="connsiteX3047" fmla="*/ 417274 w 2152766"/>
                <a:gd name="connsiteY3047" fmla="*/ 778412 h 1667576"/>
                <a:gd name="connsiteX3048" fmla="*/ 415279 w 2152766"/>
                <a:gd name="connsiteY3048" fmla="*/ 784681 h 1667576"/>
                <a:gd name="connsiteX3049" fmla="*/ 416134 w 2152766"/>
                <a:gd name="connsiteY3049" fmla="*/ 792754 h 1667576"/>
                <a:gd name="connsiteX3050" fmla="*/ 418129 w 2152766"/>
                <a:gd name="connsiteY3050" fmla="*/ 793799 h 1667576"/>
                <a:gd name="connsiteX3051" fmla="*/ 423828 w 2152766"/>
                <a:gd name="connsiteY3051" fmla="*/ 791045 h 1667576"/>
                <a:gd name="connsiteX3052" fmla="*/ 425443 w 2152766"/>
                <a:gd name="connsiteY3052" fmla="*/ 793324 h 1667576"/>
                <a:gd name="connsiteX3053" fmla="*/ 423638 w 2152766"/>
                <a:gd name="connsiteY3053" fmla="*/ 800923 h 1667576"/>
                <a:gd name="connsiteX3054" fmla="*/ 418889 w 2152766"/>
                <a:gd name="connsiteY3054" fmla="*/ 802538 h 1667576"/>
                <a:gd name="connsiteX3055" fmla="*/ 412525 w 2152766"/>
                <a:gd name="connsiteY3055" fmla="*/ 809662 h 1667576"/>
                <a:gd name="connsiteX3056" fmla="*/ 405876 w 2152766"/>
                <a:gd name="connsiteY3056" fmla="*/ 813176 h 1667576"/>
                <a:gd name="connsiteX3057" fmla="*/ 401981 w 2152766"/>
                <a:gd name="connsiteY3057" fmla="*/ 817641 h 1667576"/>
                <a:gd name="connsiteX3058" fmla="*/ 397992 w 2152766"/>
                <a:gd name="connsiteY3058" fmla="*/ 825430 h 1667576"/>
                <a:gd name="connsiteX3059" fmla="*/ 398562 w 2152766"/>
                <a:gd name="connsiteY3059" fmla="*/ 826760 h 1667576"/>
                <a:gd name="connsiteX3060" fmla="*/ 402077 w 2152766"/>
                <a:gd name="connsiteY3060" fmla="*/ 827234 h 1667576"/>
                <a:gd name="connsiteX3061" fmla="*/ 406446 w 2152766"/>
                <a:gd name="connsiteY3061" fmla="*/ 819825 h 1667576"/>
                <a:gd name="connsiteX3062" fmla="*/ 409580 w 2152766"/>
                <a:gd name="connsiteY3062" fmla="*/ 817071 h 1667576"/>
                <a:gd name="connsiteX3063" fmla="*/ 415564 w 2152766"/>
                <a:gd name="connsiteY3063" fmla="*/ 812702 h 1667576"/>
                <a:gd name="connsiteX3064" fmla="*/ 417939 w 2152766"/>
                <a:gd name="connsiteY3064" fmla="*/ 812797 h 1667576"/>
                <a:gd name="connsiteX3065" fmla="*/ 418794 w 2152766"/>
                <a:gd name="connsiteY3065" fmla="*/ 817546 h 1667576"/>
                <a:gd name="connsiteX3066" fmla="*/ 416609 w 2152766"/>
                <a:gd name="connsiteY3066" fmla="*/ 818686 h 1667576"/>
                <a:gd name="connsiteX3067" fmla="*/ 414900 w 2152766"/>
                <a:gd name="connsiteY3067" fmla="*/ 821060 h 1667576"/>
                <a:gd name="connsiteX3068" fmla="*/ 417749 w 2152766"/>
                <a:gd name="connsiteY3068" fmla="*/ 822675 h 1667576"/>
                <a:gd name="connsiteX3069" fmla="*/ 420694 w 2152766"/>
                <a:gd name="connsiteY3069" fmla="*/ 822105 h 1667576"/>
                <a:gd name="connsiteX3070" fmla="*/ 422309 w 2152766"/>
                <a:gd name="connsiteY3070" fmla="*/ 814506 h 1667576"/>
                <a:gd name="connsiteX3071" fmla="*/ 426203 w 2152766"/>
                <a:gd name="connsiteY3071" fmla="*/ 810327 h 1667576"/>
                <a:gd name="connsiteX3072" fmla="*/ 430097 w 2152766"/>
                <a:gd name="connsiteY3072" fmla="*/ 807382 h 1667576"/>
                <a:gd name="connsiteX3073" fmla="*/ 435892 w 2152766"/>
                <a:gd name="connsiteY3073" fmla="*/ 808142 h 1667576"/>
                <a:gd name="connsiteX3074" fmla="*/ 444915 w 2152766"/>
                <a:gd name="connsiteY3074" fmla="*/ 801303 h 1667576"/>
                <a:gd name="connsiteX3075" fmla="*/ 444915 w 2152766"/>
                <a:gd name="connsiteY3075" fmla="*/ 796934 h 1667576"/>
                <a:gd name="connsiteX3076" fmla="*/ 449285 w 2152766"/>
                <a:gd name="connsiteY3076" fmla="*/ 795319 h 1667576"/>
                <a:gd name="connsiteX3077" fmla="*/ 451279 w 2152766"/>
                <a:gd name="connsiteY3077" fmla="*/ 784776 h 1667576"/>
                <a:gd name="connsiteX3078" fmla="*/ 456314 w 2152766"/>
                <a:gd name="connsiteY3078" fmla="*/ 783161 h 1667576"/>
                <a:gd name="connsiteX3079" fmla="*/ 459163 w 2152766"/>
                <a:gd name="connsiteY3079" fmla="*/ 782686 h 1667576"/>
                <a:gd name="connsiteX3080" fmla="*/ 461348 w 2152766"/>
                <a:gd name="connsiteY3080" fmla="*/ 786865 h 1667576"/>
                <a:gd name="connsiteX3081" fmla="*/ 460588 w 2152766"/>
                <a:gd name="connsiteY3081" fmla="*/ 790855 h 1667576"/>
                <a:gd name="connsiteX3082" fmla="*/ 463627 w 2152766"/>
                <a:gd name="connsiteY3082" fmla="*/ 792469 h 1667576"/>
                <a:gd name="connsiteX3083" fmla="*/ 467522 w 2152766"/>
                <a:gd name="connsiteY3083" fmla="*/ 792659 h 1667576"/>
                <a:gd name="connsiteX3084" fmla="*/ 472556 w 2152766"/>
                <a:gd name="connsiteY3084" fmla="*/ 789525 h 1667576"/>
                <a:gd name="connsiteX3085" fmla="*/ 475786 w 2152766"/>
                <a:gd name="connsiteY3085" fmla="*/ 789905 h 1667576"/>
                <a:gd name="connsiteX3086" fmla="*/ 476356 w 2152766"/>
                <a:gd name="connsiteY3086" fmla="*/ 796744 h 1667576"/>
                <a:gd name="connsiteX3087" fmla="*/ 479585 w 2152766"/>
                <a:gd name="connsiteY3087" fmla="*/ 799688 h 1667576"/>
                <a:gd name="connsiteX3088" fmla="*/ 482530 w 2152766"/>
                <a:gd name="connsiteY3088" fmla="*/ 797979 h 1667576"/>
                <a:gd name="connsiteX3089" fmla="*/ 484809 w 2152766"/>
                <a:gd name="connsiteY3089" fmla="*/ 796079 h 1667576"/>
                <a:gd name="connsiteX3090" fmla="*/ 491079 w 2152766"/>
                <a:gd name="connsiteY3090" fmla="*/ 789620 h 1667576"/>
                <a:gd name="connsiteX3091" fmla="*/ 493073 w 2152766"/>
                <a:gd name="connsiteY3091" fmla="*/ 791995 h 1667576"/>
                <a:gd name="connsiteX3092" fmla="*/ 495353 w 2152766"/>
                <a:gd name="connsiteY3092" fmla="*/ 793229 h 1667576"/>
                <a:gd name="connsiteX3093" fmla="*/ 500672 w 2152766"/>
                <a:gd name="connsiteY3093" fmla="*/ 782591 h 1667576"/>
                <a:gd name="connsiteX3094" fmla="*/ 498202 w 2152766"/>
                <a:gd name="connsiteY3094" fmla="*/ 776987 h 1667576"/>
                <a:gd name="connsiteX3095" fmla="*/ 504377 w 2152766"/>
                <a:gd name="connsiteY3095" fmla="*/ 774422 h 1667576"/>
                <a:gd name="connsiteX3096" fmla="*/ 505706 w 2152766"/>
                <a:gd name="connsiteY3096" fmla="*/ 769768 h 1667576"/>
                <a:gd name="connsiteX3097" fmla="*/ 509031 w 2152766"/>
                <a:gd name="connsiteY3097" fmla="*/ 768628 h 1667576"/>
                <a:gd name="connsiteX3098" fmla="*/ 507131 w 2152766"/>
                <a:gd name="connsiteY3098" fmla="*/ 763309 h 1667576"/>
                <a:gd name="connsiteX3099" fmla="*/ 503902 w 2152766"/>
                <a:gd name="connsiteY3099" fmla="*/ 760649 h 1667576"/>
                <a:gd name="connsiteX3100" fmla="*/ 493738 w 2152766"/>
                <a:gd name="connsiteY3100" fmla="*/ 760174 h 1667576"/>
                <a:gd name="connsiteX3101" fmla="*/ 479300 w 2152766"/>
                <a:gd name="connsiteY3101" fmla="*/ 760554 h 1667576"/>
                <a:gd name="connsiteX3102" fmla="*/ 475121 w 2152766"/>
                <a:gd name="connsiteY3102" fmla="*/ 763594 h 1667576"/>
                <a:gd name="connsiteX3103" fmla="*/ 469327 w 2152766"/>
                <a:gd name="connsiteY3103" fmla="*/ 763499 h 1667576"/>
                <a:gd name="connsiteX3104" fmla="*/ 459733 w 2152766"/>
                <a:gd name="connsiteY3104" fmla="*/ 755805 h 1667576"/>
                <a:gd name="connsiteX3105" fmla="*/ 457168 w 2152766"/>
                <a:gd name="connsiteY3105" fmla="*/ 756280 h 1667576"/>
                <a:gd name="connsiteX3106" fmla="*/ 442446 w 2152766"/>
                <a:gd name="connsiteY3106" fmla="*/ 746496 h 1667576"/>
                <a:gd name="connsiteX3107" fmla="*/ 435037 w 2152766"/>
                <a:gd name="connsiteY3107" fmla="*/ 738422 h 1667576"/>
                <a:gd name="connsiteX3108" fmla="*/ 432472 w 2152766"/>
                <a:gd name="connsiteY3108" fmla="*/ 731298 h 1667576"/>
                <a:gd name="connsiteX3109" fmla="*/ 422973 w 2152766"/>
                <a:gd name="connsiteY3109" fmla="*/ 722275 h 1667576"/>
                <a:gd name="connsiteX3110" fmla="*/ 425158 w 2152766"/>
                <a:gd name="connsiteY3110" fmla="*/ 719615 h 1667576"/>
                <a:gd name="connsiteX3111" fmla="*/ 436651 w 2152766"/>
                <a:gd name="connsiteY3111" fmla="*/ 717620 h 1667576"/>
                <a:gd name="connsiteX3112" fmla="*/ 444535 w 2152766"/>
                <a:gd name="connsiteY3112" fmla="*/ 711921 h 1667576"/>
                <a:gd name="connsiteX3113" fmla="*/ 458403 w 2152766"/>
                <a:gd name="connsiteY3113" fmla="*/ 711826 h 1667576"/>
                <a:gd name="connsiteX3114" fmla="*/ 465527 w 2152766"/>
                <a:gd name="connsiteY3114" fmla="*/ 711066 h 1667576"/>
                <a:gd name="connsiteX3115" fmla="*/ 469612 w 2152766"/>
                <a:gd name="connsiteY3115" fmla="*/ 713631 h 1667576"/>
                <a:gd name="connsiteX3116" fmla="*/ 473696 w 2152766"/>
                <a:gd name="connsiteY3116" fmla="*/ 704892 h 1667576"/>
                <a:gd name="connsiteX3117" fmla="*/ 479015 w 2152766"/>
                <a:gd name="connsiteY3117" fmla="*/ 698908 h 1667576"/>
                <a:gd name="connsiteX3118" fmla="*/ 465622 w 2152766"/>
                <a:gd name="connsiteY3118" fmla="*/ 688935 h 1667576"/>
                <a:gd name="connsiteX3119" fmla="*/ 460683 w 2152766"/>
                <a:gd name="connsiteY3119" fmla="*/ 681146 h 1667576"/>
                <a:gd name="connsiteX3120" fmla="*/ 454509 w 2152766"/>
                <a:gd name="connsiteY3120" fmla="*/ 675827 h 1667576"/>
                <a:gd name="connsiteX3121" fmla="*/ 456029 w 2152766"/>
                <a:gd name="connsiteY3121" fmla="*/ 671932 h 1667576"/>
                <a:gd name="connsiteX3122" fmla="*/ 452419 w 2152766"/>
                <a:gd name="connsiteY3122" fmla="*/ 666898 h 1667576"/>
                <a:gd name="connsiteX3123" fmla="*/ 458308 w 2152766"/>
                <a:gd name="connsiteY3123" fmla="*/ 665378 h 1667576"/>
                <a:gd name="connsiteX3124" fmla="*/ 467997 w 2152766"/>
                <a:gd name="connsiteY3124" fmla="*/ 665853 h 1667576"/>
                <a:gd name="connsiteX3125" fmla="*/ 476641 w 2152766"/>
                <a:gd name="connsiteY3125" fmla="*/ 662813 h 1667576"/>
                <a:gd name="connsiteX3126" fmla="*/ 472176 w 2152766"/>
                <a:gd name="connsiteY3126" fmla="*/ 660344 h 1667576"/>
                <a:gd name="connsiteX3127" fmla="*/ 459068 w 2152766"/>
                <a:gd name="connsiteY3127" fmla="*/ 661199 h 1667576"/>
                <a:gd name="connsiteX3128" fmla="*/ 450329 w 2152766"/>
                <a:gd name="connsiteY3128" fmla="*/ 658539 h 1667576"/>
                <a:gd name="connsiteX3129" fmla="*/ 441781 w 2152766"/>
                <a:gd name="connsiteY3129" fmla="*/ 651700 h 1667576"/>
                <a:gd name="connsiteX3130" fmla="*/ 438741 w 2152766"/>
                <a:gd name="connsiteY3130" fmla="*/ 646381 h 1667576"/>
                <a:gd name="connsiteX3131" fmla="*/ 433422 w 2152766"/>
                <a:gd name="connsiteY3131" fmla="*/ 639257 h 1667576"/>
                <a:gd name="connsiteX3132" fmla="*/ 437506 w 2152766"/>
                <a:gd name="connsiteY3132" fmla="*/ 639447 h 1667576"/>
                <a:gd name="connsiteX3133" fmla="*/ 439881 w 2152766"/>
                <a:gd name="connsiteY3133" fmla="*/ 634128 h 1667576"/>
                <a:gd name="connsiteX3134" fmla="*/ 446720 w 2152766"/>
                <a:gd name="connsiteY3134" fmla="*/ 637832 h 1667576"/>
                <a:gd name="connsiteX3135" fmla="*/ 456218 w 2152766"/>
                <a:gd name="connsiteY3135" fmla="*/ 636502 h 1667576"/>
                <a:gd name="connsiteX3136" fmla="*/ 465052 w 2152766"/>
                <a:gd name="connsiteY3136" fmla="*/ 631753 h 1667576"/>
                <a:gd name="connsiteX3137" fmla="*/ 479965 w 2152766"/>
                <a:gd name="connsiteY3137" fmla="*/ 632228 h 1667576"/>
                <a:gd name="connsiteX3138" fmla="*/ 482720 w 2152766"/>
                <a:gd name="connsiteY3138" fmla="*/ 630803 h 1667576"/>
                <a:gd name="connsiteX3139" fmla="*/ 482910 w 2152766"/>
                <a:gd name="connsiteY3139" fmla="*/ 626339 h 1667576"/>
                <a:gd name="connsiteX3140" fmla="*/ 489559 w 2152766"/>
                <a:gd name="connsiteY3140" fmla="*/ 625294 h 1667576"/>
                <a:gd name="connsiteX3141" fmla="*/ 492028 w 2152766"/>
                <a:gd name="connsiteY3141" fmla="*/ 623014 h 1667576"/>
                <a:gd name="connsiteX3142" fmla="*/ 502192 w 2152766"/>
                <a:gd name="connsiteY3142" fmla="*/ 624439 h 1667576"/>
                <a:gd name="connsiteX3143" fmla="*/ 505326 w 2152766"/>
                <a:gd name="connsiteY3143" fmla="*/ 623109 h 1667576"/>
                <a:gd name="connsiteX3144" fmla="*/ 499532 w 2152766"/>
                <a:gd name="connsiteY3144" fmla="*/ 620640 h 1667576"/>
                <a:gd name="connsiteX3145" fmla="*/ 491648 w 2152766"/>
                <a:gd name="connsiteY3145" fmla="*/ 619215 h 1667576"/>
                <a:gd name="connsiteX3146" fmla="*/ 481295 w 2152766"/>
                <a:gd name="connsiteY3146" fmla="*/ 617980 h 1667576"/>
                <a:gd name="connsiteX3147" fmla="*/ 480155 w 2152766"/>
                <a:gd name="connsiteY3147" fmla="*/ 618265 h 1667576"/>
                <a:gd name="connsiteX3148" fmla="*/ 481485 w 2152766"/>
                <a:gd name="connsiteY3148" fmla="*/ 620735 h 1667576"/>
                <a:gd name="connsiteX3149" fmla="*/ 477685 w 2152766"/>
                <a:gd name="connsiteY3149" fmla="*/ 621304 h 1667576"/>
                <a:gd name="connsiteX3150" fmla="*/ 473316 w 2152766"/>
                <a:gd name="connsiteY3150" fmla="*/ 619595 h 1667576"/>
                <a:gd name="connsiteX3151" fmla="*/ 465812 w 2152766"/>
                <a:gd name="connsiteY3151" fmla="*/ 623394 h 1667576"/>
                <a:gd name="connsiteX3152" fmla="*/ 459543 w 2152766"/>
                <a:gd name="connsiteY3152" fmla="*/ 621874 h 1667576"/>
                <a:gd name="connsiteX3153" fmla="*/ 455649 w 2152766"/>
                <a:gd name="connsiteY3153" fmla="*/ 623014 h 1667576"/>
                <a:gd name="connsiteX3154" fmla="*/ 449949 w 2152766"/>
                <a:gd name="connsiteY3154" fmla="*/ 620830 h 1667576"/>
                <a:gd name="connsiteX3155" fmla="*/ 447670 w 2152766"/>
                <a:gd name="connsiteY3155" fmla="*/ 618265 h 1667576"/>
                <a:gd name="connsiteX3156" fmla="*/ 450139 w 2152766"/>
                <a:gd name="connsiteY3156" fmla="*/ 614560 h 1667576"/>
                <a:gd name="connsiteX3157" fmla="*/ 454224 w 2152766"/>
                <a:gd name="connsiteY3157" fmla="*/ 612186 h 1667576"/>
                <a:gd name="connsiteX3158" fmla="*/ 466857 w 2152766"/>
                <a:gd name="connsiteY3158" fmla="*/ 609621 h 1667576"/>
                <a:gd name="connsiteX3159" fmla="*/ 472651 w 2152766"/>
                <a:gd name="connsiteY3159" fmla="*/ 605347 h 1667576"/>
                <a:gd name="connsiteX3160" fmla="*/ 483194 w 2152766"/>
                <a:gd name="connsiteY3160" fmla="*/ 610096 h 1667576"/>
                <a:gd name="connsiteX3161" fmla="*/ 483575 w 2152766"/>
                <a:gd name="connsiteY3161" fmla="*/ 607152 h 1667576"/>
                <a:gd name="connsiteX3162" fmla="*/ 475216 w 2152766"/>
                <a:gd name="connsiteY3162" fmla="*/ 601737 h 1667576"/>
                <a:gd name="connsiteX3163" fmla="*/ 475026 w 2152766"/>
                <a:gd name="connsiteY3163" fmla="*/ 598413 h 1667576"/>
                <a:gd name="connsiteX3164" fmla="*/ 484999 w 2152766"/>
                <a:gd name="connsiteY3164" fmla="*/ 593948 h 1667576"/>
                <a:gd name="connsiteX3165" fmla="*/ 493738 w 2152766"/>
                <a:gd name="connsiteY3165" fmla="*/ 592429 h 1667576"/>
                <a:gd name="connsiteX3166" fmla="*/ 502762 w 2152766"/>
                <a:gd name="connsiteY3166" fmla="*/ 596703 h 1667576"/>
                <a:gd name="connsiteX3167" fmla="*/ 509506 w 2152766"/>
                <a:gd name="connsiteY3167" fmla="*/ 596418 h 1667576"/>
                <a:gd name="connsiteX3168" fmla="*/ 517485 w 2152766"/>
                <a:gd name="connsiteY3168" fmla="*/ 593094 h 1667576"/>
                <a:gd name="connsiteX3169" fmla="*/ 523184 w 2152766"/>
                <a:gd name="connsiteY3169" fmla="*/ 590339 h 1667576"/>
                <a:gd name="connsiteX3170" fmla="*/ 525368 w 2152766"/>
                <a:gd name="connsiteY3170" fmla="*/ 585780 h 1667576"/>
                <a:gd name="connsiteX3171" fmla="*/ 511026 w 2152766"/>
                <a:gd name="connsiteY3171" fmla="*/ 590434 h 1667576"/>
                <a:gd name="connsiteX3172" fmla="*/ 508936 w 2152766"/>
                <a:gd name="connsiteY3172" fmla="*/ 587774 h 1667576"/>
                <a:gd name="connsiteX3173" fmla="*/ 496588 w 2152766"/>
                <a:gd name="connsiteY3173" fmla="*/ 583120 h 1667576"/>
                <a:gd name="connsiteX3174" fmla="*/ 496113 w 2152766"/>
                <a:gd name="connsiteY3174" fmla="*/ 581410 h 1667576"/>
                <a:gd name="connsiteX3175" fmla="*/ 499532 w 2152766"/>
                <a:gd name="connsiteY3175" fmla="*/ 575521 h 1667576"/>
                <a:gd name="connsiteX3176" fmla="*/ 505326 w 2152766"/>
                <a:gd name="connsiteY3176" fmla="*/ 569632 h 1667576"/>
                <a:gd name="connsiteX3177" fmla="*/ 503427 w 2152766"/>
                <a:gd name="connsiteY3177" fmla="*/ 568112 h 1667576"/>
                <a:gd name="connsiteX3178" fmla="*/ 494213 w 2152766"/>
                <a:gd name="connsiteY3178" fmla="*/ 576471 h 1667576"/>
                <a:gd name="connsiteX3179" fmla="*/ 488609 w 2152766"/>
                <a:gd name="connsiteY3179" fmla="*/ 579511 h 1667576"/>
                <a:gd name="connsiteX3180" fmla="*/ 487564 w 2152766"/>
                <a:gd name="connsiteY3180" fmla="*/ 577326 h 1667576"/>
                <a:gd name="connsiteX3181" fmla="*/ 490129 w 2152766"/>
                <a:gd name="connsiteY3181" fmla="*/ 565643 h 1667576"/>
                <a:gd name="connsiteX3182" fmla="*/ 506941 w 2152766"/>
                <a:gd name="connsiteY3182" fmla="*/ 543321 h 1667576"/>
                <a:gd name="connsiteX3183" fmla="*/ 521569 w 2152766"/>
                <a:gd name="connsiteY3183" fmla="*/ 530973 h 1667576"/>
                <a:gd name="connsiteX3184" fmla="*/ 520999 w 2152766"/>
                <a:gd name="connsiteY3184" fmla="*/ 526603 h 1667576"/>
                <a:gd name="connsiteX3185" fmla="*/ 523849 w 2152766"/>
                <a:gd name="connsiteY3185" fmla="*/ 522994 h 1667576"/>
                <a:gd name="connsiteX3186" fmla="*/ 534487 w 2152766"/>
                <a:gd name="connsiteY3186" fmla="*/ 515205 h 1667576"/>
                <a:gd name="connsiteX3187" fmla="*/ 537812 w 2152766"/>
                <a:gd name="connsiteY3187" fmla="*/ 508746 h 1667576"/>
                <a:gd name="connsiteX3188" fmla="*/ 554244 w 2152766"/>
                <a:gd name="connsiteY3188" fmla="*/ 493263 h 1667576"/>
                <a:gd name="connsiteX3189" fmla="*/ 563078 w 2152766"/>
                <a:gd name="connsiteY3189" fmla="*/ 488514 h 1667576"/>
                <a:gd name="connsiteX3190" fmla="*/ 564503 w 2152766"/>
                <a:gd name="connsiteY3190" fmla="*/ 493548 h 1667576"/>
                <a:gd name="connsiteX3191" fmla="*/ 565833 w 2152766"/>
                <a:gd name="connsiteY3191" fmla="*/ 488229 h 1667576"/>
                <a:gd name="connsiteX3192" fmla="*/ 564028 w 2152766"/>
                <a:gd name="connsiteY3192" fmla="*/ 485569 h 1667576"/>
                <a:gd name="connsiteX3193" fmla="*/ 562508 w 2152766"/>
                <a:gd name="connsiteY3193" fmla="*/ 483859 h 1667576"/>
                <a:gd name="connsiteX3194" fmla="*/ 561843 w 2152766"/>
                <a:gd name="connsiteY3194" fmla="*/ 477115 h 1667576"/>
                <a:gd name="connsiteX3195" fmla="*/ 565073 w 2152766"/>
                <a:gd name="connsiteY3195" fmla="*/ 476640 h 1667576"/>
                <a:gd name="connsiteX3196" fmla="*/ 570392 w 2152766"/>
                <a:gd name="connsiteY3196" fmla="*/ 468662 h 1667576"/>
                <a:gd name="connsiteX3197" fmla="*/ 582265 w 2152766"/>
                <a:gd name="connsiteY3197" fmla="*/ 457548 h 1667576"/>
                <a:gd name="connsiteX3198" fmla="*/ 592999 w 2152766"/>
                <a:gd name="connsiteY3198" fmla="*/ 455174 h 1667576"/>
                <a:gd name="connsiteX3199" fmla="*/ 602782 w 2152766"/>
                <a:gd name="connsiteY3199" fmla="*/ 449664 h 1667576"/>
                <a:gd name="connsiteX3200" fmla="*/ 608196 w 2152766"/>
                <a:gd name="connsiteY3200" fmla="*/ 449569 h 1667576"/>
                <a:gd name="connsiteX3201" fmla="*/ 609811 w 2152766"/>
                <a:gd name="connsiteY3201" fmla="*/ 449949 h 1667576"/>
                <a:gd name="connsiteX3202" fmla="*/ 623299 w 2152766"/>
                <a:gd name="connsiteY3202" fmla="*/ 447100 h 1667576"/>
                <a:gd name="connsiteX3203" fmla="*/ 625769 w 2152766"/>
                <a:gd name="connsiteY3203" fmla="*/ 451849 h 1667576"/>
                <a:gd name="connsiteX3204" fmla="*/ 637072 w 2152766"/>
                <a:gd name="connsiteY3204" fmla="*/ 460968 h 1667576"/>
                <a:gd name="connsiteX3205" fmla="*/ 642106 w 2152766"/>
                <a:gd name="connsiteY3205" fmla="*/ 461158 h 1667576"/>
                <a:gd name="connsiteX3206" fmla="*/ 654550 w 2152766"/>
                <a:gd name="connsiteY3206" fmla="*/ 465622 h 1667576"/>
                <a:gd name="connsiteX3207" fmla="*/ 661389 w 2152766"/>
                <a:gd name="connsiteY3207" fmla="*/ 464292 h 1667576"/>
                <a:gd name="connsiteX3208" fmla="*/ 661484 w 2152766"/>
                <a:gd name="connsiteY3208" fmla="*/ 468282 h 1667576"/>
                <a:gd name="connsiteX3209" fmla="*/ 670697 w 2152766"/>
                <a:gd name="connsiteY3209" fmla="*/ 467617 h 1667576"/>
                <a:gd name="connsiteX3210" fmla="*/ 673452 w 2152766"/>
                <a:gd name="connsiteY3210" fmla="*/ 474171 h 1667576"/>
                <a:gd name="connsiteX3211" fmla="*/ 672027 w 2152766"/>
                <a:gd name="connsiteY3211" fmla="*/ 481580 h 1667576"/>
                <a:gd name="connsiteX3212" fmla="*/ 679816 w 2152766"/>
                <a:gd name="connsiteY3212" fmla="*/ 488894 h 1667576"/>
                <a:gd name="connsiteX3213" fmla="*/ 683141 w 2152766"/>
                <a:gd name="connsiteY3213" fmla="*/ 488134 h 1667576"/>
                <a:gd name="connsiteX3214" fmla="*/ 681051 w 2152766"/>
                <a:gd name="connsiteY3214" fmla="*/ 479680 h 1667576"/>
                <a:gd name="connsiteX3215" fmla="*/ 682096 w 2152766"/>
                <a:gd name="connsiteY3215" fmla="*/ 474076 h 1667576"/>
                <a:gd name="connsiteX3216" fmla="*/ 680101 w 2152766"/>
                <a:gd name="connsiteY3216" fmla="*/ 467617 h 1667576"/>
                <a:gd name="connsiteX3217" fmla="*/ 668038 w 2152766"/>
                <a:gd name="connsiteY3217" fmla="*/ 449949 h 1667576"/>
                <a:gd name="connsiteX3218" fmla="*/ 661009 w 2152766"/>
                <a:gd name="connsiteY3218" fmla="*/ 444440 h 1667576"/>
                <a:gd name="connsiteX3219" fmla="*/ 651890 w 2152766"/>
                <a:gd name="connsiteY3219" fmla="*/ 438456 h 1667576"/>
                <a:gd name="connsiteX3220" fmla="*/ 643246 w 2152766"/>
                <a:gd name="connsiteY3220" fmla="*/ 433897 h 1667576"/>
                <a:gd name="connsiteX3221" fmla="*/ 640587 w 2152766"/>
                <a:gd name="connsiteY3221" fmla="*/ 433517 h 1667576"/>
                <a:gd name="connsiteX3222" fmla="*/ 636787 w 2152766"/>
                <a:gd name="connsiteY3222" fmla="*/ 433897 h 1667576"/>
                <a:gd name="connsiteX3223" fmla="*/ 633463 w 2152766"/>
                <a:gd name="connsiteY3223" fmla="*/ 429622 h 1667576"/>
                <a:gd name="connsiteX3224" fmla="*/ 636027 w 2152766"/>
                <a:gd name="connsiteY3224" fmla="*/ 420504 h 1667576"/>
                <a:gd name="connsiteX3225" fmla="*/ 641726 w 2152766"/>
                <a:gd name="connsiteY3225" fmla="*/ 411765 h 1667576"/>
                <a:gd name="connsiteX3226" fmla="*/ 643911 w 2152766"/>
                <a:gd name="connsiteY3226" fmla="*/ 410625 h 1667576"/>
                <a:gd name="connsiteX3227" fmla="*/ 648280 w 2152766"/>
                <a:gd name="connsiteY3227" fmla="*/ 406161 h 1667576"/>
                <a:gd name="connsiteX3228" fmla="*/ 650940 w 2152766"/>
                <a:gd name="connsiteY3228" fmla="*/ 398087 h 1667576"/>
                <a:gd name="connsiteX3229" fmla="*/ 657304 w 2152766"/>
                <a:gd name="connsiteY3229" fmla="*/ 388398 h 1667576"/>
                <a:gd name="connsiteX3230" fmla="*/ 663858 w 2152766"/>
                <a:gd name="connsiteY3230" fmla="*/ 391438 h 1667576"/>
                <a:gd name="connsiteX3231" fmla="*/ 663383 w 2152766"/>
                <a:gd name="connsiteY3231" fmla="*/ 371111 h 1667576"/>
                <a:gd name="connsiteX3232" fmla="*/ 664523 w 2152766"/>
                <a:gd name="connsiteY3232" fmla="*/ 368071 h 1667576"/>
                <a:gd name="connsiteX3233" fmla="*/ 663098 w 2152766"/>
                <a:gd name="connsiteY3233" fmla="*/ 365602 h 1667576"/>
                <a:gd name="connsiteX3234" fmla="*/ 665473 w 2152766"/>
                <a:gd name="connsiteY3234" fmla="*/ 351544 h 1667576"/>
                <a:gd name="connsiteX3235" fmla="*/ 666613 w 2152766"/>
                <a:gd name="connsiteY3235" fmla="*/ 350499 h 1667576"/>
                <a:gd name="connsiteX3236" fmla="*/ 674877 w 2152766"/>
                <a:gd name="connsiteY3236" fmla="*/ 351069 h 1667576"/>
                <a:gd name="connsiteX3237" fmla="*/ 672597 w 2152766"/>
                <a:gd name="connsiteY3237" fmla="*/ 340050 h 1667576"/>
                <a:gd name="connsiteX3238" fmla="*/ 677441 w 2152766"/>
                <a:gd name="connsiteY3238" fmla="*/ 336061 h 1667576"/>
                <a:gd name="connsiteX3239" fmla="*/ 678201 w 2152766"/>
                <a:gd name="connsiteY3239" fmla="*/ 333021 h 1667576"/>
                <a:gd name="connsiteX3240" fmla="*/ 681811 w 2152766"/>
                <a:gd name="connsiteY3240" fmla="*/ 330932 h 1667576"/>
                <a:gd name="connsiteX3241" fmla="*/ 683615 w 2152766"/>
                <a:gd name="connsiteY3241" fmla="*/ 332737 h 1667576"/>
                <a:gd name="connsiteX3242" fmla="*/ 682476 w 2152766"/>
                <a:gd name="connsiteY3242" fmla="*/ 335206 h 1667576"/>
                <a:gd name="connsiteX3243" fmla="*/ 683521 w 2152766"/>
                <a:gd name="connsiteY3243" fmla="*/ 335871 h 1667576"/>
                <a:gd name="connsiteX3244" fmla="*/ 693114 w 2152766"/>
                <a:gd name="connsiteY3244" fmla="*/ 325897 h 1667576"/>
                <a:gd name="connsiteX3245" fmla="*/ 689125 w 2152766"/>
                <a:gd name="connsiteY3245" fmla="*/ 334826 h 1667576"/>
                <a:gd name="connsiteX3246" fmla="*/ 692829 w 2152766"/>
                <a:gd name="connsiteY3246" fmla="*/ 332737 h 1667576"/>
                <a:gd name="connsiteX3247" fmla="*/ 696154 w 2152766"/>
                <a:gd name="connsiteY3247" fmla="*/ 334826 h 1667576"/>
                <a:gd name="connsiteX3248" fmla="*/ 700618 w 2152766"/>
                <a:gd name="connsiteY3248" fmla="*/ 333401 h 1667576"/>
                <a:gd name="connsiteX3249" fmla="*/ 701473 w 2152766"/>
                <a:gd name="connsiteY3249" fmla="*/ 337201 h 1667576"/>
                <a:gd name="connsiteX3250" fmla="*/ 709072 w 2152766"/>
                <a:gd name="connsiteY3250" fmla="*/ 336631 h 1667576"/>
                <a:gd name="connsiteX3251" fmla="*/ 710306 w 2152766"/>
                <a:gd name="connsiteY3251" fmla="*/ 334921 h 1667576"/>
                <a:gd name="connsiteX3252" fmla="*/ 713441 w 2152766"/>
                <a:gd name="connsiteY3252" fmla="*/ 335871 h 1667576"/>
                <a:gd name="connsiteX3253" fmla="*/ 716481 w 2152766"/>
                <a:gd name="connsiteY3253" fmla="*/ 340050 h 1667576"/>
                <a:gd name="connsiteX3254" fmla="*/ 715816 w 2152766"/>
                <a:gd name="connsiteY3254" fmla="*/ 347459 h 1667576"/>
                <a:gd name="connsiteX3255" fmla="*/ 721230 w 2152766"/>
                <a:gd name="connsiteY3255" fmla="*/ 348789 h 1667576"/>
                <a:gd name="connsiteX3256" fmla="*/ 735288 w 2152766"/>
                <a:gd name="connsiteY3256" fmla="*/ 360187 h 1667576"/>
                <a:gd name="connsiteX3257" fmla="*/ 737282 w 2152766"/>
                <a:gd name="connsiteY3257" fmla="*/ 369021 h 1667576"/>
                <a:gd name="connsiteX3258" fmla="*/ 742982 w 2152766"/>
                <a:gd name="connsiteY3258" fmla="*/ 374625 h 1667576"/>
                <a:gd name="connsiteX3259" fmla="*/ 744406 w 2152766"/>
                <a:gd name="connsiteY3259" fmla="*/ 379375 h 1667576"/>
                <a:gd name="connsiteX3260" fmla="*/ 746686 w 2152766"/>
                <a:gd name="connsiteY3260" fmla="*/ 381559 h 1667576"/>
                <a:gd name="connsiteX3261" fmla="*/ 753620 w 2152766"/>
                <a:gd name="connsiteY3261" fmla="*/ 380989 h 1667576"/>
                <a:gd name="connsiteX3262" fmla="*/ 759794 w 2152766"/>
                <a:gd name="connsiteY3262" fmla="*/ 373960 h 1667576"/>
                <a:gd name="connsiteX3263" fmla="*/ 763404 w 2152766"/>
                <a:gd name="connsiteY3263" fmla="*/ 373201 h 1667576"/>
                <a:gd name="connsiteX3264" fmla="*/ 764354 w 2152766"/>
                <a:gd name="connsiteY3264" fmla="*/ 370446 h 1667576"/>
                <a:gd name="connsiteX3265" fmla="*/ 763879 w 2152766"/>
                <a:gd name="connsiteY3265" fmla="*/ 367786 h 1667576"/>
                <a:gd name="connsiteX3266" fmla="*/ 760934 w 2152766"/>
                <a:gd name="connsiteY3266" fmla="*/ 364842 h 1667576"/>
                <a:gd name="connsiteX3267" fmla="*/ 761884 w 2152766"/>
                <a:gd name="connsiteY3267" fmla="*/ 360093 h 1667576"/>
                <a:gd name="connsiteX3268" fmla="*/ 755615 w 2152766"/>
                <a:gd name="connsiteY3268" fmla="*/ 354298 h 1667576"/>
                <a:gd name="connsiteX3269" fmla="*/ 756470 w 2152766"/>
                <a:gd name="connsiteY3269" fmla="*/ 350974 h 1667576"/>
                <a:gd name="connsiteX3270" fmla="*/ 749156 w 2152766"/>
                <a:gd name="connsiteY3270" fmla="*/ 342995 h 1667576"/>
                <a:gd name="connsiteX3271" fmla="*/ 746781 w 2152766"/>
                <a:gd name="connsiteY3271" fmla="*/ 335586 h 1667576"/>
                <a:gd name="connsiteX3272" fmla="*/ 741652 w 2152766"/>
                <a:gd name="connsiteY3272" fmla="*/ 332262 h 1667576"/>
                <a:gd name="connsiteX3273" fmla="*/ 743457 w 2152766"/>
                <a:gd name="connsiteY3273" fmla="*/ 331882 h 1667576"/>
                <a:gd name="connsiteX3274" fmla="*/ 742412 w 2152766"/>
                <a:gd name="connsiteY3274" fmla="*/ 328747 h 1667576"/>
                <a:gd name="connsiteX3275" fmla="*/ 745641 w 2152766"/>
                <a:gd name="connsiteY3275" fmla="*/ 328462 h 1667576"/>
                <a:gd name="connsiteX3276" fmla="*/ 746686 w 2152766"/>
                <a:gd name="connsiteY3276" fmla="*/ 326562 h 1667576"/>
                <a:gd name="connsiteX3277" fmla="*/ 759319 w 2152766"/>
                <a:gd name="connsiteY3277" fmla="*/ 328842 h 1667576"/>
                <a:gd name="connsiteX3278" fmla="*/ 751625 w 2152766"/>
                <a:gd name="connsiteY3278" fmla="*/ 325613 h 1667576"/>
                <a:gd name="connsiteX3279" fmla="*/ 750106 w 2152766"/>
                <a:gd name="connsiteY3279" fmla="*/ 322478 h 1667576"/>
                <a:gd name="connsiteX3280" fmla="*/ 744121 w 2152766"/>
                <a:gd name="connsiteY3280" fmla="*/ 320008 h 1667576"/>
                <a:gd name="connsiteX3281" fmla="*/ 740227 w 2152766"/>
                <a:gd name="connsiteY3281" fmla="*/ 315829 h 1667576"/>
                <a:gd name="connsiteX3282" fmla="*/ 738232 w 2152766"/>
                <a:gd name="connsiteY3282" fmla="*/ 316399 h 1667576"/>
                <a:gd name="connsiteX3283" fmla="*/ 738517 w 2152766"/>
                <a:gd name="connsiteY3283" fmla="*/ 321053 h 1667576"/>
                <a:gd name="connsiteX3284" fmla="*/ 732913 w 2152766"/>
                <a:gd name="connsiteY3284" fmla="*/ 320673 h 1667576"/>
                <a:gd name="connsiteX3285" fmla="*/ 730823 w 2152766"/>
                <a:gd name="connsiteY3285" fmla="*/ 318869 h 1667576"/>
                <a:gd name="connsiteX3286" fmla="*/ 731299 w 2152766"/>
                <a:gd name="connsiteY3286" fmla="*/ 316684 h 1667576"/>
                <a:gd name="connsiteX3287" fmla="*/ 735383 w 2152766"/>
                <a:gd name="connsiteY3287" fmla="*/ 316874 h 1667576"/>
                <a:gd name="connsiteX3288" fmla="*/ 736903 w 2152766"/>
                <a:gd name="connsiteY3288" fmla="*/ 313929 h 1667576"/>
                <a:gd name="connsiteX3289" fmla="*/ 729114 w 2152766"/>
                <a:gd name="connsiteY3289" fmla="*/ 312030 h 1667576"/>
                <a:gd name="connsiteX3290" fmla="*/ 723795 w 2152766"/>
                <a:gd name="connsiteY3290" fmla="*/ 305950 h 1667576"/>
                <a:gd name="connsiteX3291" fmla="*/ 728449 w 2152766"/>
                <a:gd name="connsiteY3291" fmla="*/ 303671 h 1667576"/>
                <a:gd name="connsiteX3292" fmla="*/ 726929 w 2152766"/>
                <a:gd name="connsiteY3292" fmla="*/ 298162 h 1667576"/>
                <a:gd name="connsiteX3293" fmla="*/ 729399 w 2152766"/>
                <a:gd name="connsiteY3293" fmla="*/ 292937 h 1667576"/>
                <a:gd name="connsiteX3294" fmla="*/ 728639 w 2152766"/>
                <a:gd name="connsiteY3294" fmla="*/ 291702 h 1667576"/>
                <a:gd name="connsiteX3295" fmla="*/ 726169 w 2152766"/>
                <a:gd name="connsiteY3295" fmla="*/ 291513 h 1667576"/>
                <a:gd name="connsiteX3296" fmla="*/ 721800 w 2152766"/>
                <a:gd name="connsiteY3296" fmla="*/ 294647 h 1667576"/>
                <a:gd name="connsiteX3297" fmla="*/ 709737 w 2152766"/>
                <a:gd name="connsiteY3297" fmla="*/ 294932 h 1667576"/>
                <a:gd name="connsiteX3298" fmla="*/ 701473 w 2152766"/>
                <a:gd name="connsiteY3298" fmla="*/ 291987 h 1667576"/>
                <a:gd name="connsiteX3299" fmla="*/ 695299 w 2152766"/>
                <a:gd name="connsiteY3299" fmla="*/ 292557 h 1667576"/>
                <a:gd name="connsiteX3300" fmla="*/ 692639 w 2152766"/>
                <a:gd name="connsiteY3300" fmla="*/ 290468 h 1667576"/>
                <a:gd name="connsiteX3301" fmla="*/ 689125 w 2152766"/>
                <a:gd name="connsiteY3301" fmla="*/ 290848 h 1667576"/>
                <a:gd name="connsiteX3302" fmla="*/ 689030 w 2152766"/>
                <a:gd name="connsiteY3302" fmla="*/ 286953 h 1667576"/>
                <a:gd name="connsiteX3303" fmla="*/ 693494 w 2152766"/>
                <a:gd name="connsiteY3303" fmla="*/ 285053 h 1667576"/>
                <a:gd name="connsiteX3304" fmla="*/ 693589 w 2152766"/>
                <a:gd name="connsiteY3304" fmla="*/ 283439 h 1667576"/>
                <a:gd name="connsiteX3305" fmla="*/ 685705 w 2152766"/>
                <a:gd name="connsiteY3305" fmla="*/ 282204 h 1667576"/>
                <a:gd name="connsiteX3306" fmla="*/ 683045 w 2152766"/>
                <a:gd name="connsiteY3306" fmla="*/ 283534 h 1667576"/>
                <a:gd name="connsiteX3307" fmla="*/ 680196 w 2152766"/>
                <a:gd name="connsiteY3307" fmla="*/ 283724 h 1667576"/>
                <a:gd name="connsiteX3308" fmla="*/ 681811 w 2152766"/>
                <a:gd name="connsiteY3308" fmla="*/ 280589 h 1667576"/>
                <a:gd name="connsiteX3309" fmla="*/ 671457 w 2152766"/>
                <a:gd name="connsiteY3309" fmla="*/ 278309 h 1667576"/>
                <a:gd name="connsiteX3310" fmla="*/ 666043 w 2152766"/>
                <a:gd name="connsiteY3310" fmla="*/ 274035 h 1667576"/>
                <a:gd name="connsiteX3311" fmla="*/ 667753 w 2152766"/>
                <a:gd name="connsiteY3311" fmla="*/ 260357 h 1667576"/>
                <a:gd name="connsiteX3312" fmla="*/ 672692 w 2152766"/>
                <a:gd name="connsiteY3312" fmla="*/ 253613 h 1667576"/>
                <a:gd name="connsiteX3313" fmla="*/ 670032 w 2152766"/>
                <a:gd name="connsiteY3313" fmla="*/ 246014 h 1667576"/>
                <a:gd name="connsiteX3314" fmla="*/ 671077 w 2152766"/>
                <a:gd name="connsiteY3314" fmla="*/ 242975 h 1667576"/>
                <a:gd name="connsiteX3315" fmla="*/ 664713 w 2152766"/>
                <a:gd name="connsiteY3315" fmla="*/ 234521 h 1667576"/>
                <a:gd name="connsiteX3316" fmla="*/ 665283 w 2152766"/>
                <a:gd name="connsiteY3316" fmla="*/ 230436 h 1667576"/>
                <a:gd name="connsiteX3317" fmla="*/ 678486 w 2152766"/>
                <a:gd name="connsiteY3317" fmla="*/ 219038 h 1667576"/>
                <a:gd name="connsiteX3318" fmla="*/ 680956 w 2152766"/>
                <a:gd name="connsiteY3318" fmla="*/ 218848 h 1667576"/>
                <a:gd name="connsiteX3319" fmla="*/ 680956 w 2152766"/>
                <a:gd name="connsiteY3319" fmla="*/ 216093 h 1667576"/>
                <a:gd name="connsiteX3320" fmla="*/ 687605 w 2152766"/>
                <a:gd name="connsiteY3320" fmla="*/ 208495 h 1667576"/>
                <a:gd name="connsiteX3321" fmla="*/ 690454 w 2152766"/>
                <a:gd name="connsiteY3321" fmla="*/ 207545 h 1667576"/>
                <a:gd name="connsiteX3322" fmla="*/ 693779 w 2152766"/>
                <a:gd name="connsiteY3322" fmla="*/ 213244 h 1667576"/>
                <a:gd name="connsiteX3323" fmla="*/ 697388 w 2152766"/>
                <a:gd name="connsiteY3323" fmla="*/ 212674 h 1667576"/>
                <a:gd name="connsiteX3324" fmla="*/ 699763 w 2152766"/>
                <a:gd name="connsiteY3324" fmla="*/ 215239 h 1667576"/>
                <a:gd name="connsiteX3325" fmla="*/ 697484 w 2152766"/>
                <a:gd name="connsiteY3325" fmla="*/ 222932 h 1667576"/>
                <a:gd name="connsiteX3326" fmla="*/ 697863 w 2152766"/>
                <a:gd name="connsiteY3326" fmla="*/ 227777 h 1667576"/>
                <a:gd name="connsiteX3327" fmla="*/ 706697 w 2152766"/>
                <a:gd name="connsiteY3327" fmla="*/ 227397 h 1667576"/>
                <a:gd name="connsiteX3328" fmla="*/ 709547 w 2152766"/>
                <a:gd name="connsiteY3328" fmla="*/ 230341 h 1667576"/>
                <a:gd name="connsiteX3329" fmla="*/ 708787 w 2152766"/>
                <a:gd name="connsiteY3329" fmla="*/ 234901 h 1667576"/>
                <a:gd name="connsiteX3330" fmla="*/ 705842 w 2152766"/>
                <a:gd name="connsiteY3330" fmla="*/ 240125 h 1667576"/>
                <a:gd name="connsiteX3331" fmla="*/ 707647 w 2152766"/>
                <a:gd name="connsiteY3331" fmla="*/ 243260 h 1667576"/>
                <a:gd name="connsiteX3332" fmla="*/ 710782 w 2152766"/>
                <a:gd name="connsiteY3332" fmla="*/ 244684 h 1667576"/>
                <a:gd name="connsiteX3333" fmla="*/ 718000 w 2152766"/>
                <a:gd name="connsiteY3333" fmla="*/ 247249 h 1667576"/>
                <a:gd name="connsiteX3334" fmla="*/ 724744 w 2152766"/>
                <a:gd name="connsiteY3334" fmla="*/ 250384 h 1667576"/>
                <a:gd name="connsiteX3335" fmla="*/ 726929 w 2152766"/>
                <a:gd name="connsiteY3335" fmla="*/ 255133 h 1667576"/>
                <a:gd name="connsiteX3336" fmla="*/ 732913 w 2152766"/>
                <a:gd name="connsiteY3336" fmla="*/ 260927 h 1667576"/>
                <a:gd name="connsiteX3337" fmla="*/ 737093 w 2152766"/>
                <a:gd name="connsiteY3337" fmla="*/ 265581 h 1667576"/>
                <a:gd name="connsiteX3338" fmla="*/ 742222 w 2152766"/>
                <a:gd name="connsiteY3338" fmla="*/ 268811 h 1667576"/>
                <a:gd name="connsiteX3339" fmla="*/ 748966 w 2152766"/>
                <a:gd name="connsiteY3339" fmla="*/ 262732 h 1667576"/>
                <a:gd name="connsiteX3340" fmla="*/ 748966 w 2152766"/>
                <a:gd name="connsiteY3340" fmla="*/ 249054 h 1667576"/>
                <a:gd name="connsiteX3341" fmla="*/ 746591 w 2152766"/>
                <a:gd name="connsiteY3341" fmla="*/ 244494 h 1667576"/>
                <a:gd name="connsiteX3342" fmla="*/ 742507 w 2152766"/>
                <a:gd name="connsiteY3342" fmla="*/ 244589 h 1667576"/>
                <a:gd name="connsiteX3343" fmla="*/ 736997 w 2152766"/>
                <a:gd name="connsiteY3343" fmla="*/ 242025 h 1667576"/>
                <a:gd name="connsiteX3344" fmla="*/ 738423 w 2152766"/>
                <a:gd name="connsiteY3344" fmla="*/ 238130 h 1667576"/>
                <a:gd name="connsiteX3345" fmla="*/ 742222 w 2152766"/>
                <a:gd name="connsiteY3345" fmla="*/ 237845 h 1667576"/>
                <a:gd name="connsiteX3346" fmla="*/ 741652 w 2152766"/>
                <a:gd name="connsiteY3346" fmla="*/ 234141 h 1667576"/>
                <a:gd name="connsiteX3347" fmla="*/ 740132 w 2152766"/>
                <a:gd name="connsiteY3347" fmla="*/ 228822 h 1667576"/>
                <a:gd name="connsiteX3348" fmla="*/ 734623 w 2152766"/>
                <a:gd name="connsiteY3348" fmla="*/ 217328 h 1667576"/>
                <a:gd name="connsiteX3349" fmla="*/ 734813 w 2152766"/>
                <a:gd name="connsiteY3349" fmla="*/ 214099 h 1667576"/>
                <a:gd name="connsiteX3350" fmla="*/ 740607 w 2152766"/>
                <a:gd name="connsiteY3350" fmla="*/ 213909 h 1667576"/>
                <a:gd name="connsiteX3351" fmla="*/ 742507 w 2152766"/>
                <a:gd name="connsiteY3351" fmla="*/ 209919 h 1667576"/>
                <a:gd name="connsiteX3352" fmla="*/ 756470 w 2152766"/>
                <a:gd name="connsiteY3352" fmla="*/ 211534 h 1667576"/>
                <a:gd name="connsiteX3353" fmla="*/ 759794 w 2152766"/>
                <a:gd name="connsiteY3353" fmla="*/ 214384 h 1667576"/>
                <a:gd name="connsiteX3354" fmla="*/ 766728 w 2152766"/>
                <a:gd name="connsiteY3354" fmla="*/ 210869 h 1667576"/>
                <a:gd name="connsiteX3355" fmla="*/ 765683 w 2152766"/>
                <a:gd name="connsiteY3355" fmla="*/ 208400 h 1667576"/>
                <a:gd name="connsiteX3356" fmla="*/ 758560 w 2152766"/>
                <a:gd name="connsiteY3356" fmla="*/ 203840 h 1667576"/>
                <a:gd name="connsiteX3357" fmla="*/ 732533 w 2152766"/>
                <a:gd name="connsiteY3357" fmla="*/ 190352 h 1667576"/>
                <a:gd name="connsiteX3358" fmla="*/ 732343 w 2152766"/>
                <a:gd name="connsiteY3358" fmla="*/ 187598 h 1667576"/>
                <a:gd name="connsiteX3359" fmla="*/ 743457 w 2152766"/>
                <a:gd name="connsiteY3359" fmla="*/ 182753 h 1667576"/>
                <a:gd name="connsiteX3360" fmla="*/ 747256 w 2152766"/>
                <a:gd name="connsiteY3360" fmla="*/ 178194 h 1667576"/>
                <a:gd name="connsiteX3361" fmla="*/ 734813 w 2152766"/>
                <a:gd name="connsiteY3361" fmla="*/ 177624 h 1667576"/>
                <a:gd name="connsiteX3362" fmla="*/ 731584 w 2152766"/>
                <a:gd name="connsiteY3362" fmla="*/ 174395 h 1667576"/>
                <a:gd name="connsiteX3363" fmla="*/ 732533 w 2152766"/>
                <a:gd name="connsiteY3363" fmla="*/ 161761 h 1667576"/>
                <a:gd name="connsiteX3364" fmla="*/ 731299 w 2152766"/>
                <a:gd name="connsiteY3364" fmla="*/ 155112 h 1667576"/>
                <a:gd name="connsiteX3365" fmla="*/ 748396 w 2152766"/>
                <a:gd name="connsiteY3365" fmla="*/ 153213 h 1667576"/>
                <a:gd name="connsiteX3366" fmla="*/ 754095 w 2152766"/>
                <a:gd name="connsiteY3366" fmla="*/ 151123 h 1667576"/>
                <a:gd name="connsiteX3367" fmla="*/ 747446 w 2152766"/>
                <a:gd name="connsiteY3367" fmla="*/ 148748 h 1667576"/>
                <a:gd name="connsiteX3368" fmla="*/ 738897 w 2152766"/>
                <a:gd name="connsiteY3368" fmla="*/ 150933 h 1667576"/>
                <a:gd name="connsiteX3369" fmla="*/ 736333 w 2152766"/>
                <a:gd name="connsiteY3369" fmla="*/ 149983 h 1667576"/>
                <a:gd name="connsiteX3370" fmla="*/ 735668 w 2152766"/>
                <a:gd name="connsiteY3370" fmla="*/ 147608 h 1667576"/>
                <a:gd name="connsiteX3371" fmla="*/ 730634 w 2152766"/>
                <a:gd name="connsiteY3371" fmla="*/ 147608 h 1667576"/>
                <a:gd name="connsiteX3372" fmla="*/ 729304 w 2152766"/>
                <a:gd name="connsiteY3372" fmla="*/ 145044 h 1667576"/>
                <a:gd name="connsiteX3373" fmla="*/ 733863 w 2152766"/>
                <a:gd name="connsiteY3373" fmla="*/ 140769 h 1667576"/>
                <a:gd name="connsiteX3374" fmla="*/ 738138 w 2152766"/>
                <a:gd name="connsiteY3374" fmla="*/ 140010 h 1667576"/>
                <a:gd name="connsiteX3375" fmla="*/ 744977 w 2152766"/>
                <a:gd name="connsiteY3375" fmla="*/ 135640 h 1667576"/>
                <a:gd name="connsiteX3376" fmla="*/ 749156 w 2152766"/>
                <a:gd name="connsiteY3376" fmla="*/ 129751 h 1667576"/>
                <a:gd name="connsiteX3377" fmla="*/ 762074 w 2152766"/>
                <a:gd name="connsiteY3377" fmla="*/ 129561 h 1667576"/>
                <a:gd name="connsiteX3378" fmla="*/ 764449 w 2152766"/>
                <a:gd name="connsiteY3378" fmla="*/ 131081 h 1667576"/>
                <a:gd name="connsiteX3379" fmla="*/ 761694 w 2152766"/>
                <a:gd name="connsiteY3379" fmla="*/ 135735 h 1667576"/>
                <a:gd name="connsiteX3380" fmla="*/ 758844 w 2152766"/>
                <a:gd name="connsiteY3380" fmla="*/ 143999 h 1667576"/>
                <a:gd name="connsiteX3381" fmla="*/ 759794 w 2152766"/>
                <a:gd name="connsiteY3381" fmla="*/ 149793 h 1667576"/>
                <a:gd name="connsiteX3382" fmla="*/ 767678 w 2152766"/>
                <a:gd name="connsiteY3382" fmla="*/ 136495 h 1667576"/>
                <a:gd name="connsiteX3383" fmla="*/ 769958 w 2152766"/>
                <a:gd name="connsiteY3383" fmla="*/ 136115 h 1667576"/>
                <a:gd name="connsiteX3384" fmla="*/ 774232 w 2152766"/>
                <a:gd name="connsiteY3384" fmla="*/ 131461 h 1667576"/>
                <a:gd name="connsiteX3385" fmla="*/ 780881 w 2152766"/>
                <a:gd name="connsiteY3385" fmla="*/ 130416 h 1667576"/>
                <a:gd name="connsiteX3386" fmla="*/ 781356 w 2152766"/>
                <a:gd name="connsiteY3386" fmla="*/ 137730 h 1667576"/>
                <a:gd name="connsiteX3387" fmla="*/ 778697 w 2152766"/>
                <a:gd name="connsiteY3387" fmla="*/ 142859 h 1667576"/>
                <a:gd name="connsiteX3388" fmla="*/ 778412 w 2152766"/>
                <a:gd name="connsiteY3388" fmla="*/ 148178 h 1667576"/>
                <a:gd name="connsiteX3389" fmla="*/ 784111 w 2152766"/>
                <a:gd name="connsiteY3389" fmla="*/ 152738 h 1667576"/>
                <a:gd name="connsiteX3390" fmla="*/ 782496 w 2152766"/>
                <a:gd name="connsiteY3390" fmla="*/ 153783 h 1667576"/>
                <a:gd name="connsiteX3391" fmla="*/ 782686 w 2152766"/>
                <a:gd name="connsiteY3391" fmla="*/ 157487 h 1667576"/>
                <a:gd name="connsiteX3392" fmla="*/ 784871 w 2152766"/>
                <a:gd name="connsiteY3392" fmla="*/ 160432 h 1667576"/>
                <a:gd name="connsiteX3393" fmla="*/ 789240 w 2152766"/>
                <a:gd name="connsiteY3393" fmla="*/ 159482 h 1667576"/>
                <a:gd name="connsiteX3394" fmla="*/ 791995 w 2152766"/>
                <a:gd name="connsiteY3394" fmla="*/ 162711 h 1667576"/>
                <a:gd name="connsiteX3395" fmla="*/ 796079 w 2152766"/>
                <a:gd name="connsiteY3395" fmla="*/ 172115 h 1667576"/>
                <a:gd name="connsiteX3396" fmla="*/ 794084 w 2152766"/>
                <a:gd name="connsiteY3396" fmla="*/ 174490 h 1667576"/>
                <a:gd name="connsiteX3397" fmla="*/ 787625 w 2152766"/>
                <a:gd name="connsiteY3397" fmla="*/ 176579 h 1667576"/>
                <a:gd name="connsiteX3398" fmla="*/ 785536 w 2152766"/>
                <a:gd name="connsiteY3398" fmla="*/ 179809 h 1667576"/>
                <a:gd name="connsiteX3399" fmla="*/ 787340 w 2152766"/>
                <a:gd name="connsiteY3399" fmla="*/ 181614 h 1667576"/>
                <a:gd name="connsiteX3400" fmla="*/ 797219 w 2152766"/>
                <a:gd name="connsiteY3400" fmla="*/ 181044 h 1667576"/>
                <a:gd name="connsiteX3401" fmla="*/ 803203 w 2152766"/>
                <a:gd name="connsiteY3401" fmla="*/ 176009 h 1667576"/>
                <a:gd name="connsiteX3402" fmla="*/ 802253 w 2152766"/>
                <a:gd name="connsiteY3402" fmla="*/ 174964 h 1667576"/>
                <a:gd name="connsiteX3403" fmla="*/ 808522 w 2152766"/>
                <a:gd name="connsiteY3403" fmla="*/ 171260 h 1667576"/>
                <a:gd name="connsiteX3404" fmla="*/ 808332 w 2152766"/>
                <a:gd name="connsiteY3404" fmla="*/ 174110 h 1667576"/>
                <a:gd name="connsiteX3405" fmla="*/ 814316 w 2152766"/>
                <a:gd name="connsiteY3405" fmla="*/ 179999 h 1667576"/>
                <a:gd name="connsiteX3406" fmla="*/ 820205 w 2152766"/>
                <a:gd name="connsiteY3406" fmla="*/ 178574 h 1667576"/>
                <a:gd name="connsiteX3407" fmla="*/ 817926 w 2152766"/>
                <a:gd name="connsiteY3407" fmla="*/ 174110 h 1667576"/>
                <a:gd name="connsiteX3408" fmla="*/ 813557 w 2152766"/>
                <a:gd name="connsiteY3408" fmla="*/ 171165 h 1667576"/>
                <a:gd name="connsiteX3409" fmla="*/ 813462 w 2152766"/>
                <a:gd name="connsiteY3409" fmla="*/ 168885 h 1667576"/>
                <a:gd name="connsiteX3410" fmla="*/ 816121 w 2152766"/>
                <a:gd name="connsiteY3410" fmla="*/ 165941 h 1667576"/>
                <a:gd name="connsiteX3411" fmla="*/ 820490 w 2152766"/>
                <a:gd name="connsiteY3411" fmla="*/ 156252 h 1667576"/>
                <a:gd name="connsiteX3412" fmla="*/ 822675 w 2152766"/>
                <a:gd name="connsiteY3412" fmla="*/ 148748 h 1667576"/>
                <a:gd name="connsiteX3413" fmla="*/ 821915 w 2152766"/>
                <a:gd name="connsiteY3413" fmla="*/ 141529 h 1667576"/>
                <a:gd name="connsiteX3414" fmla="*/ 828754 w 2152766"/>
                <a:gd name="connsiteY3414" fmla="*/ 140769 h 1667576"/>
                <a:gd name="connsiteX3415" fmla="*/ 833599 w 2152766"/>
                <a:gd name="connsiteY3415" fmla="*/ 142954 h 1667576"/>
                <a:gd name="connsiteX3416" fmla="*/ 837683 w 2152766"/>
                <a:gd name="connsiteY3416" fmla="*/ 148273 h 1667576"/>
                <a:gd name="connsiteX3417" fmla="*/ 838158 w 2152766"/>
                <a:gd name="connsiteY3417" fmla="*/ 152453 h 1667576"/>
                <a:gd name="connsiteX3418" fmla="*/ 841197 w 2152766"/>
                <a:gd name="connsiteY3418" fmla="*/ 155492 h 1667576"/>
                <a:gd name="connsiteX3419" fmla="*/ 841482 w 2152766"/>
                <a:gd name="connsiteY3419" fmla="*/ 159197 h 1667576"/>
                <a:gd name="connsiteX3420" fmla="*/ 837398 w 2152766"/>
                <a:gd name="connsiteY3420" fmla="*/ 171260 h 1667576"/>
                <a:gd name="connsiteX3421" fmla="*/ 823625 w 2152766"/>
                <a:gd name="connsiteY3421" fmla="*/ 186363 h 1667576"/>
                <a:gd name="connsiteX3422" fmla="*/ 819256 w 2152766"/>
                <a:gd name="connsiteY3422" fmla="*/ 195197 h 1667576"/>
                <a:gd name="connsiteX3423" fmla="*/ 806053 w 2152766"/>
                <a:gd name="connsiteY3423" fmla="*/ 207925 h 1667576"/>
                <a:gd name="connsiteX3424" fmla="*/ 810327 w 2152766"/>
                <a:gd name="connsiteY3424" fmla="*/ 207830 h 1667576"/>
                <a:gd name="connsiteX3425" fmla="*/ 816596 w 2152766"/>
                <a:gd name="connsiteY3425" fmla="*/ 204220 h 1667576"/>
                <a:gd name="connsiteX3426" fmla="*/ 818306 w 2152766"/>
                <a:gd name="connsiteY3426" fmla="*/ 207355 h 1667576"/>
                <a:gd name="connsiteX3427" fmla="*/ 824005 w 2152766"/>
                <a:gd name="connsiteY3427" fmla="*/ 209729 h 1667576"/>
                <a:gd name="connsiteX3428" fmla="*/ 828089 w 2152766"/>
                <a:gd name="connsiteY3428" fmla="*/ 211724 h 1667576"/>
                <a:gd name="connsiteX3429" fmla="*/ 831034 w 2152766"/>
                <a:gd name="connsiteY3429" fmla="*/ 207355 h 1667576"/>
                <a:gd name="connsiteX3430" fmla="*/ 833979 w 2152766"/>
                <a:gd name="connsiteY3430" fmla="*/ 213719 h 1667576"/>
                <a:gd name="connsiteX3431" fmla="*/ 836733 w 2152766"/>
                <a:gd name="connsiteY3431" fmla="*/ 213909 h 1667576"/>
                <a:gd name="connsiteX3432" fmla="*/ 836828 w 2152766"/>
                <a:gd name="connsiteY3432" fmla="*/ 211154 h 1667576"/>
                <a:gd name="connsiteX3433" fmla="*/ 833788 w 2152766"/>
                <a:gd name="connsiteY3433" fmla="*/ 205455 h 1667576"/>
                <a:gd name="connsiteX3434" fmla="*/ 834738 w 2152766"/>
                <a:gd name="connsiteY3434" fmla="*/ 199946 h 1667576"/>
                <a:gd name="connsiteX3435" fmla="*/ 840722 w 2152766"/>
                <a:gd name="connsiteY3435" fmla="*/ 191397 h 1667576"/>
                <a:gd name="connsiteX3436" fmla="*/ 841103 w 2152766"/>
                <a:gd name="connsiteY3436" fmla="*/ 186268 h 1667576"/>
                <a:gd name="connsiteX3437" fmla="*/ 846612 w 2152766"/>
                <a:gd name="connsiteY3437" fmla="*/ 182753 h 1667576"/>
                <a:gd name="connsiteX3438" fmla="*/ 851076 w 2152766"/>
                <a:gd name="connsiteY3438" fmla="*/ 177149 h 1667576"/>
                <a:gd name="connsiteX3439" fmla="*/ 855635 w 2152766"/>
                <a:gd name="connsiteY3439" fmla="*/ 170310 h 1667576"/>
                <a:gd name="connsiteX3440" fmla="*/ 865704 w 2152766"/>
                <a:gd name="connsiteY3440" fmla="*/ 186458 h 1667576"/>
                <a:gd name="connsiteX3441" fmla="*/ 867983 w 2152766"/>
                <a:gd name="connsiteY3441" fmla="*/ 190162 h 1667576"/>
                <a:gd name="connsiteX3442" fmla="*/ 873113 w 2152766"/>
                <a:gd name="connsiteY3442" fmla="*/ 191302 h 1667576"/>
                <a:gd name="connsiteX3443" fmla="*/ 877197 w 2152766"/>
                <a:gd name="connsiteY3443" fmla="*/ 201086 h 1667576"/>
                <a:gd name="connsiteX3444" fmla="*/ 877292 w 2152766"/>
                <a:gd name="connsiteY3444" fmla="*/ 205075 h 1667576"/>
                <a:gd name="connsiteX3445" fmla="*/ 879287 w 2152766"/>
                <a:gd name="connsiteY3445" fmla="*/ 205550 h 1667576"/>
                <a:gd name="connsiteX3446" fmla="*/ 881661 w 2152766"/>
                <a:gd name="connsiteY3446" fmla="*/ 211154 h 1667576"/>
                <a:gd name="connsiteX3447" fmla="*/ 881946 w 2152766"/>
                <a:gd name="connsiteY3447" fmla="*/ 221413 h 1667576"/>
                <a:gd name="connsiteX3448" fmla="*/ 883656 w 2152766"/>
                <a:gd name="connsiteY3448" fmla="*/ 227017 h 1667576"/>
                <a:gd name="connsiteX3449" fmla="*/ 882896 w 2152766"/>
                <a:gd name="connsiteY3449" fmla="*/ 232811 h 1667576"/>
                <a:gd name="connsiteX3450" fmla="*/ 885271 w 2152766"/>
                <a:gd name="connsiteY3450" fmla="*/ 244019 h 1667576"/>
                <a:gd name="connsiteX3451" fmla="*/ 881472 w 2152766"/>
                <a:gd name="connsiteY3451" fmla="*/ 248959 h 1667576"/>
                <a:gd name="connsiteX3452" fmla="*/ 883466 w 2152766"/>
                <a:gd name="connsiteY3452" fmla="*/ 252758 h 1667576"/>
                <a:gd name="connsiteX3453" fmla="*/ 885271 w 2152766"/>
                <a:gd name="connsiteY3453" fmla="*/ 249814 h 1667576"/>
                <a:gd name="connsiteX3454" fmla="*/ 887361 w 2152766"/>
                <a:gd name="connsiteY3454" fmla="*/ 249244 h 1667576"/>
                <a:gd name="connsiteX3455" fmla="*/ 889260 w 2152766"/>
                <a:gd name="connsiteY3455" fmla="*/ 251523 h 1667576"/>
                <a:gd name="connsiteX3456" fmla="*/ 894580 w 2152766"/>
                <a:gd name="connsiteY3456" fmla="*/ 239745 h 1667576"/>
                <a:gd name="connsiteX3457" fmla="*/ 897429 w 2152766"/>
                <a:gd name="connsiteY3457" fmla="*/ 241265 h 1667576"/>
                <a:gd name="connsiteX3458" fmla="*/ 904078 w 2152766"/>
                <a:gd name="connsiteY3458" fmla="*/ 251903 h 1667576"/>
                <a:gd name="connsiteX3459" fmla="*/ 902179 w 2152766"/>
                <a:gd name="connsiteY3459" fmla="*/ 236800 h 1667576"/>
                <a:gd name="connsiteX3460" fmla="*/ 905028 w 2152766"/>
                <a:gd name="connsiteY3460" fmla="*/ 237750 h 1667576"/>
                <a:gd name="connsiteX3461" fmla="*/ 910632 w 2152766"/>
                <a:gd name="connsiteY3461" fmla="*/ 224452 h 1667576"/>
                <a:gd name="connsiteX3462" fmla="*/ 909207 w 2152766"/>
                <a:gd name="connsiteY3462" fmla="*/ 223692 h 1667576"/>
                <a:gd name="connsiteX3463" fmla="*/ 909967 w 2152766"/>
                <a:gd name="connsiteY3463" fmla="*/ 221793 h 1667576"/>
                <a:gd name="connsiteX3464" fmla="*/ 902274 w 2152766"/>
                <a:gd name="connsiteY3464" fmla="*/ 217708 h 1667576"/>
                <a:gd name="connsiteX3465" fmla="*/ 901514 w 2152766"/>
                <a:gd name="connsiteY3465" fmla="*/ 214574 h 1667576"/>
                <a:gd name="connsiteX3466" fmla="*/ 903888 w 2152766"/>
                <a:gd name="connsiteY3466" fmla="*/ 214479 h 1667576"/>
                <a:gd name="connsiteX3467" fmla="*/ 909683 w 2152766"/>
                <a:gd name="connsiteY3467" fmla="*/ 218088 h 1667576"/>
                <a:gd name="connsiteX3468" fmla="*/ 909398 w 2152766"/>
                <a:gd name="connsiteY3468" fmla="*/ 206595 h 1667576"/>
                <a:gd name="connsiteX3469" fmla="*/ 911962 w 2152766"/>
                <a:gd name="connsiteY3469" fmla="*/ 206975 h 1667576"/>
                <a:gd name="connsiteX3470" fmla="*/ 917091 w 2152766"/>
                <a:gd name="connsiteY3470" fmla="*/ 199946 h 1667576"/>
                <a:gd name="connsiteX3471" fmla="*/ 915477 w 2152766"/>
                <a:gd name="connsiteY3471" fmla="*/ 189022 h 1667576"/>
                <a:gd name="connsiteX3472" fmla="*/ 905408 w 2152766"/>
                <a:gd name="connsiteY3472" fmla="*/ 168505 h 1667576"/>
                <a:gd name="connsiteX3473" fmla="*/ 898569 w 2152766"/>
                <a:gd name="connsiteY3473" fmla="*/ 164326 h 1667576"/>
                <a:gd name="connsiteX3474" fmla="*/ 896574 w 2152766"/>
                <a:gd name="connsiteY3474" fmla="*/ 155682 h 1667576"/>
                <a:gd name="connsiteX3475" fmla="*/ 897239 w 2152766"/>
                <a:gd name="connsiteY3475" fmla="*/ 143714 h 1667576"/>
                <a:gd name="connsiteX3476" fmla="*/ 900564 w 2152766"/>
                <a:gd name="connsiteY3476" fmla="*/ 139060 h 1667576"/>
                <a:gd name="connsiteX3477" fmla="*/ 904553 w 2152766"/>
                <a:gd name="connsiteY3477" fmla="*/ 138395 h 1667576"/>
                <a:gd name="connsiteX3478" fmla="*/ 910062 w 2152766"/>
                <a:gd name="connsiteY3478" fmla="*/ 143049 h 1667576"/>
                <a:gd name="connsiteX3479" fmla="*/ 910157 w 2152766"/>
                <a:gd name="connsiteY3479" fmla="*/ 147513 h 1667576"/>
                <a:gd name="connsiteX3480" fmla="*/ 912912 w 2152766"/>
                <a:gd name="connsiteY3480" fmla="*/ 145614 h 1667576"/>
                <a:gd name="connsiteX3481" fmla="*/ 915381 w 2152766"/>
                <a:gd name="connsiteY3481" fmla="*/ 146184 h 1667576"/>
                <a:gd name="connsiteX3482" fmla="*/ 927255 w 2152766"/>
                <a:gd name="connsiteY3482" fmla="*/ 151693 h 1667576"/>
                <a:gd name="connsiteX3483" fmla="*/ 928490 w 2152766"/>
                <a:gd name="connsiteY3483" fmla="*/ 160147 h 1667576"/>
                <a:gd name="connsiteX3484" fmla="*/ 938843 w 2152766"/>
                <a:gd name="connsiteY3484" fmla="*/ 167841 h 1667576"/>
                <a:gd name="connsiteX3485" fmla="*/ 942073 w 2152766"/>
                <a:gd name="connsiteY3485" fmla="*/ 171735 h 1667576"/>
                <a:gd name="connsiteX3486" fmla="*/ 942263 w 2152766"/>
                <a:gd name="connsiteY3486" fmla="*/ 175914 h 1667576"/>
                <a:gd name="connsiteX3487" fmla="*/ 946727 w 2152766"/>
                <a:gd name="connsiteY3487" fmla="*/ 177149 h 1667576"/>
                <a:gd name="connsiteX3488" fmla="*/ 949957 w 2152766"/>
                <a:gd name="connsiteY3488" fmla="*/ 181519 h 1667576"/>
                <a:gd name="connsiteX3489" fmla="*/ 942833 w 2152766"/>
                <a:gd name="connsiteY3489" fmla="*/ 192347 h 1667576"/>
                <a:gd name="connsiteX3490" fmla="*/ 936468 w 2152766"/>
                <a:gd name="connsiteY3490" fmla="*/ 201181 h 1667576"/>
                <a:gd name="connsiteX3491" fmla="*/ 929629 w 2152766"/>
                <a:gd name="connsiteY3491" fmla="*/ 208115 h 1667576"/>
                <a:gd name="connsiteX3492" fmla="*/ 925165 w 2152766"/>
                <a:gd name="connsiteY3492" fmla="*/ 212104 h 1667576"/>
                <a:gd name="connsiteX3493" fmla="*/ 920131 w 2152766"/>
                <a:gd name="connsiteY3493" fmla="*/ 215334 h 1667576"/>
                <a:gd name="connsiteX3494" fmla="*/ 921271 w 2152766"/>
                <a:gd name="connsiteY3494" fmla="*/ 218373 h 1667576"/>
                <a:gd name="connsiteX3495" fmla="*/ 927445 w 2152766"/>
                <a:gd name="connsiteY3495" fmla="*/ 218658 h 1667576"/>
                <a:gd name="connsiteX3496" fmla="*/ 925545 w 2152766"/>
                <a:gd name="connsiteY3496" fmla="*/ 222553 h 1667576"/>
                <a:gd name="connsiteX3497" fmla="*/ 925830 w 2152766"/>
                <a:gd name="connsiteY3497" fmla="*/ 227777 h 1667576"/>
                <a:gd name="connsiteX3498" fmla="*/ 927730 w 2152766"/>
                <a:gd name="connsiteY3498" fmla="*/ 228062 h 1667576"/>
                <a:gd name="connsiteX3499" fmla="*/ 930769 w 2152766"/>
                <a:gd name="connsiteY3499" fmla="*/ 224452 h 1667576"/>
                <a:gd name="connsiteX3500" fmla="*/ 932479 w 2152766"/>
                <a:gd name="connsiteY3500" fmla="*/ 218563 h 1667576"/>
                <a:gd name="connsiteX3501" fmla="*/ 937418 w 2152766"/>
                <a:gd name="connsiteY3501" fmla="*/ 212484 h 1667576"/>
                <a:gd name="connsiteX3502" fmla="*/ 937798 w 2152766"/>
                <a:gd name="connsiteY3502" fmla="*/ 207545 h 1667576"/>
                <a:gd name="connsiteX3503" fmla="*/ 940553 w 2152766"/>
                <a:gd name="connsiteY3503" fmla="*/ 204695 h 1667576"/>
                <a:gd name="connsiteX3504" fmla="*/ 941313 w 2152766"/>
                <a:gd name="connsiteY3504" fmla="*/ 207830 h 1667576"/>
                <a:gd name="connsiteX3505" fmla="*/ 938463 w 2152766"/>
                <a:gd name="connsiteY3505" fmla="*/ 214954 h 1667576"/>
                <a:gd name="connsiteX3506" fmla="*/ 939983 w 2152766"/>
                <a:gd name="connsiteY3506" fmla="*/ 218658 h 1667576"/>
                <a:gd name="connsiteX3507" fmla="*/ 943307 w 2152766"/>
                <a:gd name="connsiteY3507" fmla="*/ 213529 h 1667576"/>
                <a:gd name="connsiteX3508" fmla="*/ 956131 w 2152766"/>
                <a:gd name="connsiteY3508" fmla="*/ 197761 h 1667576"/>
                <a:gd name="connsiteX3509" fmla="*/ 957365 w 2152766"/>
                <a:gd name="connsiteY3509" fmla="*/ 193392 h 1667576"/>
                <a:gd name="connsiteX3510" fmla="*/ 964300 w 2152766"/>
                <a:gd name="connsiteY3510" fmla="*/ 186648 h 1667576"/>
                <a:gd name="connsiteX3511" fmla="*/ 971518 w 2152766"/>
                <a:gd name="connsiteY3511" fmla="*/ 187788 h 1667576"/>
                <a:gd name="connsiteX3512" fmla="*/ 979687 w 2152766"/>
                <a:gd name="connsiteY3512" fmla="*/ 185318 h 1667576"/>
                <a:gd name="connsiteX3513" fmla="*/ 984437 w 2152766"/>
                <a:gd name="connsiteY3513" fmla="*/ 187123 h 1667576"/>
                <a:gd name="connsiteX3514" fmla="*/ 985481 w 2152766"/>
                <a:gd name="connsiteY3514" fmla="*/ 194532 h 1667576"/>
                <a:gd name="connsiteX3515" fmla="*/ 980162 w 2152766"/>
                <a:gd name="connsiteY3515" fmla="*/ 197571 h 1667576"/>
                <a:gd name="connsiteX3516" fmla="*/ 987951 w 2152766"/>
                <a:gd name="connsiteY3516" fmla="*/ 201371 h 1667576"/>
                <a:gd name="connsiteX3517" fmla="*/ 990611 w 2152766"/>
                <a:gd name="connsiteY3517" fmla="*/ 206595 h 1667576"/>
                <a:gd name="connsiteX3518" fmla="*/ 988711 w 2152766"/>
                <a:gd name="connsiteY3518" fmla="*/ 216093 h 1667576"/>
                <a:gd name="connsiteX3519" fmla="*/ 990896 w 2152766"/>
                <a:gd name="connsiteY3519" fmla="*/ 215904 h 1667576"/>
                <a:gd name="connsiteX3520" fmla="*/ 994220 w 2152766"/>
                <a:gd name="connsiteY3520" fmla="*/ 212484 h 1667576"/>
                <a:gd name="connsiteX3521" fmla="*/ 994315 w 2152766"/>
                <a:gd name="connsiteY3521" fmla="*/ 198426 h 1667576"/>
                <a:gd name="connsiteX3522" fmla="*/ 1003719 w 2152766"/>
                <a:gd name="connsiteY3522" fmla="*/ 192252 h 1667576"/>
                <a:gd name="connsiteX3523" fmla="*/ 1009893 w 2152766"/>
                <a:gd name="connsiteY3523" fmla="*/ 190257 h 1667576"/>
                <a:gd name="connsiteX3524" fmla="*/ 1019581 w 2152766"/>
                <a:gd name="connsiteY3524" fmla="*/ 188737 h 1667576"/>
                <a:gd name="connsiteX3525" fmla="*/ 1016067 w 2152766"/>
                <a:gd name="connsiteY3525" fmla="*/ 192632 h 1667576"/>
                <a:gd name="connsiteX3526" fmla="*/ 1016542 w 2152766"/>
                <a:gd name="connsiteY3526" fmla="*/ 194342 h 1667576"/>
                <a:gd name="connsiteX3527" fmla="*/ 1020151 w 2152766"/>
                <a:gd name="connsiteY3527" fmla="*/ 194627 h 1667576"/>
                <a:gd name="connsiteX3528" fmla="*/ 1025186 w 2152766"/>
                <a:gd name="connsiteY3528" fmla="*/ 192537 h 1667576"/>
                <a:gd name="connsiteX3529" fmla="*/ 1022241 w 2152766"/>
                <a:gd name="connsiteY3529" fmla="*/ 198711 h 1667576"/>
                <a:gd name="connsiteX3530" fmla="*/ 1018157 w 2152766"/>
                <a:gd name="connsiteY3530" fmla="*/ 204885 h 1667576"/>
                <a:gd name="connsiteX3531" fmla="*/ 1015212 w 2152766"/>
                <a:gd name="connsiteY3531" fmla="*/ 208305 h 1667576"/>
                <a:gd name="connsiteX3532" fmla="*/ 1010748 w 2152766"/>
                <a:gd name="connsiteY3532" fmla="*/ 209539 h 1667576"/>
                <a:gd name="connsiteX3533" fmla="*/ 1011318 w 2152766"/>
                <a:gd name="connsiteY3533" fmla="*/ 212484 h 1667576"/>
                <a:gd name="connsiteX3534" fmla="*/ 1017302 w 2152766"/>
                <a:gd name="connsiteY3534" fmla="*/ 212579 h 1667576"/>
                <a:gd name="connsiteX3535" fmla="*/ 1029175 w 2152766"/>
                <a:gd name="connsiteY3535" fmla="*/ 207545 h 1667576"/>
                <a:gd name="connsiteX3536" fmla="*/ 1027750 w 2152766"/>
                <a:gd name="connsiteY3536" fmla="*/ 213719 h 1667576"/>
                <a:gd name="connsiteX3537" fmla="*/ 1020246 w 2152766"/>
                <a:gd name="connsiteY3537" fmla="*/ 224167 h 1667576"/>
                <a:gd name="connsiteX3538" fmla="*/ 1012267 w 2152766"/>
                <a:gd name="connsiteY3538" fmla="*/ 231101 h 1667576"/>
                <a:gd name="connsiteX3539" fmla="*/ 1011698 w 2152766"/>
                <a:gd name="connsiteY3539" fmla="*/ 233666 h 1667576"/>
                <a:gd name="connsiteX3540" fmla="*/ 1006283 w 2152766"/>
                <a:gd name="connsiteY3540" fmla="*/ 234141 h 1667576"/>
                <a:gd name="connsiteX3541" fmla="*/ 1007328 w 2152766"/>
                <a:gd name="connsiteY3541" fmla="*/ 237370 h 1667576"/>
                <a:gd name="connsiteX3542" fmla="*/ 1005998 w 2152766"/>
                <a:gd name="connsiteY3542" fmla="*/ 239840 h 1667576"/>
                <a:gd name="connsiteX3543" fmla="*/ 1001249 w 2152766"/>
                <a:gd name="connsiteY3543" fmla="*/ 239080 h 1667576"/>
                <a:gd name="connsiteX3544" fmla="*/ 998874 w 2152766"/>
                <a:gd name="connsiteY3544" fmla="*/ 241835 h 1667576"/>
                <a:gd name="connsiteX3545" fmla="*/ 1000014 w 2152766"/>
                <a:gd name="connsiteY3545" fmla="*/ 244779 h 1667576"/>
                <a:gd name="connsiteX3546" fmla="*/ 995455 w 2152766"/>
                <a:gd name="connsiteY3546" fmla="*/ 250858 h 1667576"/>
                <a:gd name="connsiteX3547" fmla="*/ 996595 w 2152766"/>
                <a:gd name="connsiteY3547" fmla="*/ 257602 h 1667576"/>
                <a:gd name="connsiteX3548" fmla="*/ 994695 w 2152766"/>
                <a:gd name="connsiteY3548" fmla="*/ 265391 h 1667576"/>
                <a:gd name="connsiteX3549" fmla="*/ 991656 w 2152766"/>
                <a:gd name="connsiteY3549" fmla="*/ 268146 h 1667576"/>
                <a:gd name="connsiteX3550" fmla="*/ 986906 w 2152766"/>
                <a:gd name="connsiteY3550" fmla="*/ 270236 h 1667576"/>
                <a:gd name="connsiteX3551" fmla="*/ 983867 w 2152766"/>
                <a:gd name="connsiteY3551" fmla="*/ 267386 h 1667576"/>
                <a:gd name="connsiteX3552" fmla="*/ 965819 w 2152766"/>
                <a:gd name="connsiteY3552" fmla="*/ 275365 h 1667576"/>
                <a:gd name="connsiteX3553" fmla="*/ 965059 w 2152766"/>
                <a:gd name="connsiteY3553" fmla="*/ 281064 h 1667576"/>
                <a:gd name="connsiteX3554" fmla="*/ 960215 w 2152766"/>
                <a:gd name="connsiteY3554" fmla="*/ 291228 h 1667576"/>
                <a:gd name="connsiteX3555" fmla="*/ 964015 w 2152766"/>
                <a:gd name="connsiteY3555" fmla="*/ 295977 h 1667576"/>
                <a:gd name="connsiteX3556" fmla="*/ 966484 w 2152766"/>
                <a:gd name="connsiteY3556" fmla="*/ 296262 h 1667576"/>
                <a:gd name="connsiteX3557" fmla="*/ 975318 w 2152766"/>
                <a:gd name="connsiteY3557" fmla="*/ 288378 h 1667576"/>
                <a:gd name="connsiteX3558" fmla="*/ 979117 w 2152766"/>
                <a:gd name="connsiteY3558" fmla="*/ 286003 h 1667576"/>
                <a:gd name="connsiteX3559" fmla="*/ 982062 w 2152766"/>
                <a:gd name="connsiteY3559" fmla="*/ 283534 h 1667576"/>
                <a:gd name="connsiteX3560" fmla="*/ 979687 w 2152766"/>
                <a:gd name="connsiteY3560" fmla="*/ 303766 h 1667576"/>
                <a:gd name="connsiteX3561" fmla="*/ 975508 w 2152766"/>
                <a:gd name="connsiteY3561" fmla="*/ 307090 h 1667576"/>
                <a:gd name="connsiteX3562" fmla="*/ 974368 w 2152766"/>
                <a:gd name="connsiteY3562" fmla="*/ 298067 h 1667576"/>
                <a:gd name="connsiteX3563" fmla="*/ 972563 w 2152766"/>
                <a:gd name="connsiteY3563" fmla="*/ 296357 h 1667576"/>
                <a:gd name="connsiteX3564" fmla="*/ 970379 w 2152766"/>
                <a:gd name="connsiteY3564" fmla="*/ 297307 h 1667576"/>
                <a:gd name="connsiteX3565" fmla="*/ 952331 w 2152766"/>
                <a:gd name="connsiteY3565" fmla="*/ 318869 h 1667576"/>
                <a:gd name="connsiteX3566" fmla="*/ 950242 w 2152766"/>
                <a:gd name="connsiteY3566" fmla="*/ 320673 h 1667576"/>
                <a:gd name="connsiteX3567" fmla="*/ 946442 w 2152766"/>
                <a:gd name="connsiteY3567" fmla="*/ 319723 h 1667576"/>
                <a:gd name="connsiteX3568" fmla="*/ 944637 w 2152766"/>
                <a:gd name="connsiteY3568" fmla="*/ 320673 h 1667576"/>
                <a:gd name="connsiteX3569" fmla="*/ 942928 w 2152766"/>
                <a:gd name="connsiteY3569" fmla="*/ 327702 h 1667576"/>
                <a:gd name="connsiteX3570" fmla="*/ 937703 w 2152766"/>
                <a:gd name="connsiteY3570" fmla="*/ 335491 h 1667576"/>
                <a:gd name="connsiteX3571" fmla="*/ 932099 w 2152766"/>
                <a:gd name="connsiteY3571" fmla="*/ 340905 h 1667576"/>
                <a:gd name="connsiteX3572" fmla="*/ 926590 w 2152766"/>
                <a:gd name="connsiteY3572" fmla="*/ 343470 h 1667576"/>
                <a:gd name="connsiteX3573" fmla="*/ 916806 w 2152766"/>
                <a:gd name="connsiteY3573" fmla="*/ 343185 h 1667576"/>
                <a:gd name="connsiteX3574" fmla="*/ 919751 w 2152766"/>
                <a:gd name="connsiteY3574" fmla="*/ 351164 h 1667576"/>
                <a:gd name="connsiteX3575" fmla="*/ 914432 w 2152766"/>
                <a:gd name="connsiteY3575" fmla="*/ 358953 h 1667576"/>
                <a:gd name="connsiteX3576" fmla="*/ 913102 w 2152766"/>
                <a:gd name="connsiteY3576" fmla="*/ 365032 h 1667576"/>
                <a:gd name="connsiteX3577" fmla="*/ 909777 w 2152766"/>
                <a:gd name="connsiteY3577" fmla="*/ 371111 h 1667576"/>
                <a:gd name="connsiteX3578" fmla="*/ 903223 w 2152766"/>
                <a:gd name="connsiteY3578" fmla="*/ 382034 h 1667576"/>
                <a:gd name="connsiteX3579" fmla="*/ 891540 w 2152766"/>
                <a:gd name="connsiteY3579" fmla="*/ 395047 h 1667576"/>
                <a:gd name="connsiteX3580" fmla="*/ 885651 w 2152766"/>
                <a:gd name="connsiteY3580" fmla="*/ 398657 h 1667576"/>
                <a:gd name="connsiteX3581" fmla="*/ 882326 w 2152766"/>
                <a:gd name="connsiteY3581" fmla="*/ 411195 h 1667576"/>
                <a:gd name="connsiteX3582" fmla="*/ 871023 w 2152766"/>
                <a:gd name="connsiteY3582" fmla="*/ 418699 h 1667576"/>
                <a:gd name="connsiteX3583" fmla="*/ 860479 w 2152766"/>
                <a:gd name="connsiteY3583" fmla="*/ 430667 h 1667576"/>
                <a:gd name="connsiteX3584" fmla="*/ 852311 w 2152766"/>
                <a:gd name="connsiteY3584" fmla="*/ 433802 h 1667576"/>
                <a:gd name="connsiteX3585" fmla="*/ 850886 w 2152766"/>
                <a:gd name="connsiteY3585" fmla="*/ 436461 h 1667576"/>
                <a:gd name="connsiteX3586" fmla="*/ 848891 w 2152766"/>
                <a:gd name="connsiteY3586" fmla="*/ 439311 h 1667576"/>
                <a:gd name="connsiteX3587" fmla="*/ 847657 w 2152766"/>
                <a:gd name="connsiteY3587" fmla="*/ 444820 h 1667576"/>
                <a:gd name="connsiteX3588" fmla="*/ 855065 w 2152766"/>
                <a:gd name="connsiteY3588" fmla="*/ 444250 h 1667576"/>
                <a:gd name="connsiteX3589" fmla="*/ 878717 w 2152766"/>
                <a:gd name="connsiteY3589" fmla="*/ 436081 h 1667576"/>
                <a:gd name="connsiteX3590" fmla="*/ 883371 w 2152766"/>
                <a:gd name="connsiteY3590" fmla="*/ 441591 h 1667576"/>
                <a:gd name="connsiteX3591" fmla="*/ 882136 w 2152766"/>
                <a:gd name="connsiteY3591" fmla="*/ 446910 h 1667576"/>
                <a:gd name="connsiteX3592" fmla="*/ 877482 w 2152766"/>
                <a:gd name="connsiteY3592" fmla="*/ 455174 h 1667576"/>
                <a:gd name="connsiteX3593" fmla="*/ 864374 w 2152766"/>
                <a:gd name="connsiteY3593" fmla="*/ 459638 h 1667576"/>
                <a:gd name="connsiteX3594" fmla="*/ 855730 w 2152766"/>
                <a:gd name="connsiteY3594" fmla="*/ 458403 h 1667576"/>
                <a:gd name="connsiteX3595" fmla="*/ 847751 w 2152766"/>
                <a:gd name="connsiteY3595" fmla="*/ 455079 h 1667576"/>
                <a:gd name="connsiteX3596" fmla="*/ 846517 w 2152766"/>
                <a:gd name="connsiteY3596" fmla="*/ 455554 h 1667576"/>
                <a:gd name="connsiteX3597" fmla="*/ 843287 w 2152766"/>
                <a:gd name="connsiteY3597" fmla="*/ 460208 h 1667576"/>
                <a:gd name="connsiteX3598" fmla="*/ 848701 w 2152766"/>
                <a:gd name="connsiteY3598" fmla="*/ 464577 h 1667576"/>
                <a:gd name="connsiteX3599" fmla="*/ 846517 w 2152766"/>
                <a:gd name="connsiteY3599" fmla="*/ 468377 h 1667576"/>
                <a:gd name="connsiteX3600" fmla="*/ 848606 w 2152766"/>
                <a:gd name="connsiteY3600" fmla="*/ 472651 h 1667576"/>
                <a:gd name="connsiteX3601" fmla="*/ 878622 w 2152766"/>
                <a:gd name="connsiteY3601" fmla="*/ 466762 h 1667576"/>
                <a:gd name="connsiteX3602" fmla="*/ 881281 w 2152766"/>
                <a:gd name="connsiteY3602" fmla="*/ 473316 h 1667576"/>
                <a:gd name="connsiteX3603" fmla="*/ 880522 w 2152766"/>
                <a:gd name="connsiteY3603" fmla="*/ 476071 h 1667576"/>
                <a:gd name="connsiteX3604" fmla="*/ 886411 w 2152766"/>
                <a:gd name="connsiteY3604" fmla="*/ 475976 h 1667576"/>
                <a:gd name="connsiteX3605" fmla="*/ 887266 w 2152766"/>
                <a:gd name="connsiteY3605" fmla="*/ 473316 h 1667576"/>
                <a:gd name="connsiteX3606" fmla="*/ 891540 w 2152766"/>
                <a:gd name="connsiteY3606" fmla="*/ 476356 h 1667576"/>
                <a:gd name="connsiteX3607" fmla="*/ 887076 w 2152766"/>
                <a:gd name="connsiteY3607" fmla="*/ 479395 h 1667576"/>
                <a:gd name="connsiteX3608" fmla="*/ 884606 w 2152766"/>
                <a:gd name="connsiteY3608" fmla="*/ 480535 h 1667576"/>
                <a:gd name="connsiteX3609" fmla="*/ 881946 w 2152766"/>
                <a:gd name="connsiteY3609" fmla="*/ 482910 h 1667576"/>
                <a:gd name="connsiteX3610" fmla="*/ 878147 w 2152766"/>
                <a:gd name="connsiteY3610" fmla="*/ 492408 h 1667576"/>
                <a:gd name="connsiteX3611" fmla="*/ 866559 w 2152766"/>
                <a:gd name="connsiteY3611" fmla="*/ 504756 h 1667576"/>
                <a:gd name="connsiteX3612" fmla="*/ 869978 w 2152766"/>
                <a:gd name="connsiteY3612" fmla="*/ 510646 h 1667576"/>
                <a:gd name="connsiteX3613" fmla="*/ 877577 w 2152766"/>
                <a:gd name="connsiteY3613" fmla="*/ 510646 h 1667576"/>
                <a:gd name="connsiteX3614" fmla="*/ 885081 w 2152766"/>
                <a:gd name="connsiteY3614" fmla="*/ 513685 h 1667576"/>
                <a:gd name="connsiteX3615" fmla="*/ 883371 w 2152766"/>
                <a:gd name="connsiteY3615" fmla="*/ 525083 h 1667576"/>
                <a:gd name="connsiteX3616" fmla="*/ 880047 w 2152766"/>
                <a:gd name="connsiteY3616" fmla="*/ 528408 h 1667576"/>
                <a:gd name="connsiteX3617" fmla="*/ 876342 w 2152766"/>
                <a:gd name="connsiteY3617" fmla="*/ 527173 h 1667576"/>
                <a:gd name="connsiteX3618" fmla="*/ 871688 w 2152766"/>
                <a:gd name="connsiteY3618" fmla="*/ 525653 h 1667576"/>
                <a:gd name="connsiteX3619" fmla="*/ 868648 w 2152766"/>
                <a:gd name="connsiteY3619" fmla="*/ 525938 h 1667576"/>
                <a:gd name="connsiteX3620" fmla="*/ 869408 w 2152766"/>
                <a:gd name="connsiteY3620" fmla="*/ 520714 h 1667576"/>
                <a:gd name="connsiteX3621" fmla="*/ 871688 w 2152766"/>
                <a:gd name="connsiteY3621" fmla="*/ 518719 h 1667576"/>
                <a:gd name="connsiteX3622" fmla="*/ 870738 w 2152766"/>
                <a:gd name="connsiteY3622" fmla="*/ 515300 h 1667576"/>
                <a:gd name="connsiteX3623" fmla="*/ 868838 w 2152766"/>
                <a:gd name="connsiteY3623" fmla="*/ 514540 h 1667576"/>
                <a:gd name="connsiteX3624" fmla="*/ 863424 w 2152766"/>
                <a:gd name="connsiteY3624" fmla="*/ 516725 h 1667576"/>
                <a:gd name="connsiteX3625" fmla="*/ 854211 w 2152766"/>
                <a:gd name="connsiteY3625" fmla="*/ 531068 h 1667576"/>
                <a:gd name="connsiteX3626" fmla="*/ 850601 w 2152766"/>
                <a:gd name="connsiteY3626" fmla="*/ 541136 h 1667576"/>
                <a:gd name="connsiteX3627" fmla="*/ 842907 w 2152766"/>
                <a:gd name="connsiteY3627" fmla="*/ 545505 h 1667576"/>
                <a:gd name="connsiteX3628" fmla="*/ 839108 w 2152766"/>
                <a:gd name="connsiteY3628" fmla="*/ 549780 h 1667576"/>
                <a:gd name="connsiteX3629" fmla="*/ 845282 w 2152766"/>
                <a:gd name="connsiteY3629" fmla="*/ 552155 h 1667576"/>
                <a:gd name="connsiteX3630" fmla="*/ 851741 w 2152766"/>
                <a:gd name="connsiteY3630" fmla="*/ 545790 h 1667576"/>
                <a:gd name="connsiteX3631" fmla="*/ 857820 w 2152766"/>
                <a:gd name="connsiteY3631" fmla="*/ 544081 h 1667576"/>
                <a:gd name="connsiteX3632" fmla="*/ 847751 w 2152766"/>
                <a:gd name="connsiteY3632" fmla="*/ 555099 h 1667576"/>
                <a:gd name="connsiteX3633" fmla="*/ 847562 w 2152766"/>
                <a:gd name="connsiteY3633" fmla="*/ 565263 h 1667576"/>
                <a:gd name="connsiteX3634" fmla="*/ 842242 w 2152766"/>
                <a:gd name="connsiteY3634" fmla="*/ 572577 h 1667576"/>
                <a:gd name="connsiteX3635" fmla="*/ 844332 w 2152766"/>
                <a:gd name="connsiteY3635" fmla="*/ 574191 h 1667576"/>
                <a:gd name="connsiteX3636" fmla="*/ 847466 w 2152766"/>
                <a:gd name="connsiteY3636" fmla="*/ 573241 h 1667576"/>
                <a:gd name="connsiteX3637" fmla="*/ 862284 w 2152766"/>
                <a:gd name="connsiteY3637" fmla="*/ 562698 h 1667576"/>
                <a:gd name="connsiteX3638" fmla="*/ 865419 w 2152766"/>
                <a:gd name="connsiteY3638" fmla="*/ 564693 h 1667576"/>
                <a:gd name="connsiteX3639" fmla="*/ 869028 w 2152766"/>
                <a:gd name="connsiteY3639" fmla="*/ 564503 h 1667576"/>
                <a:gd name="connsiteX3640" fmla="*/ 870073 w 2152766"/>
                <a:gd name="connsiteY3640" fmla="*/ 566687 h 1667576"/>
                <a:gd name="connsiteX3641" fmla="*/ 870833 w 2152766"/>
                <a:gd name="connsiteY3641" fmla="*/ 571722 h 1667576"/>
                <a:gd name="connsiteX3642" fmla="*/ 867509 w 2152766"/>
                <a:gd name="connsiteY3642" fmla="*/ 576091 h 1667576"/>
                <a:gd name="connsiteX3643" fmla="*/ 869218 w 2152766"/>
                <a:gd name="connsiteY3643" fmla="*/ 580080 h 1667576"/>
                <a:gd name="connsiteX3644" fmla="*/ 869218 w 2152766"/>
                <a:gd name="connsiteY3644" fmla="*/ 587964 h 1667576"/>
                <a:gd name="connsiteX3645" fmla="*/ 865324 w 2152766"/>
                <a:gd name="connsiteY3645" fmla="*/ 591669 h 1667576"/>
                <a:gd name="connsiteX3646" fmla="*/ 859150 w 2152766"/>
                <a:gd name="connsiteY3646" fmla="*/ 593568 h 1667576"/>
                <a:gd name="connsiteX3647" fmla="*/ 856490 w 2152766"/>
                <a:gd name="connsiteY3647" fmla="*/ 596323 h 1667576"/>
                <a:gd name="connsiteX3648" fmla="*/ 848606 w 2152766"/>
                <a:gd name="connsiteY3648" fmla="*/ 607816 h 1667576"/>
                <a:gd name="connsiteX3649" fmla="*/ 846232 w 2152766"/>
                <a:gd name="connsiteY3649" fmla="*/ 610571 h 1667576"/>
                <a:gd name="connsiteX3650" fmla="*/ 838728 w 2152766"/>
                <a:gd name="connsiteY3650" fmla="*/ 609241 h 1667576"/>
                <a:gd name="connsiteX3651" fmla="*/ 832459 w 2152766"/>
                <a:gd name="connsiteY3651" fmla="*/ 617410 h 1667576"/>
                <a:gd name="connsiteX3652" fmla="*/ 817166 w 2152766"/>
                <a:gd name="connsiteY3652" fmla="*/ 629093 h 1667576"/>
                <a:gd name="connsiteX3653" fmla="*/ 818211 w 2152766"/>
                <a:gd name="connsiteY3653" fmla="*/ 633083 h 1667576"/>
                <a:gd name="connsiteX3654" fmla="*/ 817356 w 2152766"/>
                <a:gd name="connsiteY3654" fmla="*/ 645336 h 1667576"/>
                <a:gd name="connsiteX3655" fmla="*/ 813271 w 2152766"/>
                <a:gd name="connsiteY3655" fmla="*/ 646381 h 1667576"/>
                <a:gd name="connsiteX3656" fmla="*/ 812512 w 2152766"/>
                <a:gd name="connsiteY3656" fmla="*/ 648850 h 1667576"/>
                <a:gd name="connsiteX3657" fmla="*/ 813081 w 2152766"/>
                <a:gd name="connsiteY3657" fmla="*/ 651130 h 1667576"/>
                <a:gd name="connsiteX3658" fmla="*/ 813842 w 2152766"/>
                <a:gd name="connsiteY3658" fmla="*/ 655499 h 1667576"/>
                <a:gd name="connsiteX3659" fmla="*/ 816406 w 2152766"/>
                <a:gd name="connsiteY3659" fmla="*/ 659299 h 1667576"/>
                <a:gd name="connsiteX3660" fmla="*/ 821440 w 2152766"/>
                <a:gd name="connsiteY3660" fmla="*/ 665568 h 1667576"/>
                <a:gd name="connsiteX3661" fmla="*/ 816026 w 2152766"/>
                <a:gd name="connsiteY3661" fmla="*/ 669842 h 1667576"/>
                <a:gd name="connsiteX3662" fmla="*/ 812322 w 2152766"/>
                <a:gd name="connsiteY3662" fmla="*/ 679341 h 1667576"/>
                <a:gd name="connsiteX3663" fmla="*/ 810992 w 2152766"/>
                <a:gd name="connsiteY3663" fmla="*/ 682855 h 1667576"/>
                <a:gd name="connsiteX3664" fmla="*/ 812892 w 2152766"/>
                <a:gd name="connsiteY3664" fmla="*/ 702613 h 1667576"/>
                <a:gd name="connsiteX3665" fmla="*/ 811562 w 2152766"/>
                <a:gd name="connsiteY3665" fmla="*/ 712966 h 1667576"/>
                <a:gd name="connsiteX3666" fmla="*/ 812037 w 2152766"/>
                <a:gd name="connsiteY3666" fmla="*/ 722465 h 1667576"/>
                <a:gd name="connsiteX3667" fmla="*/ 816976 w 2152766"/>
                <a:gd name="connsiteY3667" fmla="*/ 725219 h 1667576"/>
                <a:gd name="connsiteX3668" fmla="*/ 828754 w 2152766"/>
                <a:gd name="connsiteY3668" fmla="*/ 729494 h 1667576"/>
                <a:gd name="connsiteX3669" fmla="*/ 828374 w 2152766"/>
                <a:gd name="connsiteY3669" fmla="*/ 742602 h 1667576"/>
                <a:gd name="connsiteX3670" fmla="*/ 832744 w 2152766"/>
                <a:gd name="connsiteY3670" fmla="*/ 743172 h 1667576"/>
                <a:gd name="connsiteX3671" fmla="*/ 834833 w 2152766"/>
                <a:gd name="connsiteY3671" fmla="*/ 741367 h 1667576"/>
                <a:gd name="connsiteX3672" fmla="*/ 837208 w 2152766"/>
                <a:gd name="connsiteY3672" fmla="*/ 738137 h 1667576"/>
                <a:gd name="connsiteX3673" fmla="*/ 836068 w 2152766"/>
                <a:gd name="connsiteY3673" fmla="*/ 732913 h 1667576"/>
                <a:gd name="connsiteX3674" fmla="*/ 838633 w 2152766"/>
                <a:gd name="connsiteY3674" fmla="*/ 722845 h 1667576"/>
                <a:gd name="connsiteX3675" fmla="*/ 835688 w 2152766"/>
                <a:gd name="connsiteY3675" fmla="*/ 719805 h 1667576"/>
                <a:gd name="connsiteX3676" fmla="*/ 827519 w 2152766"/>
                <a:gd name="connsiteY3676" fmla="*/ 716576 h 1667576"/>
                <a:gd name="connsiteX3677" fmla="*/ 825525 w 2152766"/>
                <a:gd name="connsiteY3677" fmla="*/ 708787 h 1667576"/>
                <a:gd name="connsiteX3678" fmla="*/ 826760 w 2152766"/>
                <a:gd name="connsiteY3678" fmla="*/ 705747 h 1667576"/>
                <a:gd name="connsiteX3679" fmla="*/ 826095 w 2152766"/>
                <a:gd name="connsiteY3679" fmla="*/ 699763 h 1667576"/>
                <a:gd name="connsiteX3680" fmla="*/ 827614 w 2152766"/>
                <a:gd name="connsiteY3680" fmla="*/ 695109 h 1667576"/>
                <a:gd name="connsiteX3681" fmla="*/ 829514 w 2152766"/>
                <a:gd name="connsiteY3681" fmla="*/ 691309 h 1667576"/>
                <a:gd name="connsiteX3682" fmla="*/ 831129 w 2152766"/>
                <a:gd name="connsiteY3682" fmla="*/ 684945 h 1667576"/>
                <a:gd name="connsiteX3683" fmla="*/ 836353 w 2152766"/>
                <a:gd name="connsiteY3683" fmla="*/ 677726 h 1667576"/>
                <a:gd name="connsiteX3684" fmla="*/ 840438 w 2152766"/>
                <a:gd name="connsiteY3684" fmla="*/ 681146 h 1667576"/>
                <a:gd name="connsiteX3685" fmla="*/ 846612 w 2152766"/>
                <a:gd name="connsiteY3685" fmla="*/ 675257 h 1667576"/>
                <a:gd name="connsiteX3686" fmla="*/ 848321 w 2152766"/>
                <a:gd name="connsiteY3686" fmla="*/ 672882 h 1667576"/>
                <a:gd name="connsiteX3687" fmla="*/ 849936 w 2152766"/>
                <a:gd name="connsiteY3687" fmla="*/ 680481 h 1667576"/>
                <a:gd name="connsiteX3688" fmla="*/ 851171 w 2152766"/>
                <a:gd name="connsiteY3688" fmla="*/ 687320 h 1667576"/>
                <a:gd name="connsiteX3689" fmla="*/ 847277 w 2152766"/>
                <a:gd name="connsiteY3689" fmla="*/ 687700 h 1667576"/>
                <a:gd name="connsiteX3690" fmla="*/ 845282 w 2152766"/>
                <a:gd name="connsiteY3690" fmla="*/ 688365 h 1667576"/>
                <a:gd name="connsiteX3691" fmla="*/ 842432 w 2152766"/>
                <a:gd name="connsiteY3691" fmla="*/ 691404 h 1667576"/>
                <a:gd name="connsiteX3692" fmla="*/ 842907 w 2152766"/>
                <a:gd name="connsiteY3692" fmla="*/ 700143 h 1667576"/>
                <a:gd name="connsiteX3693" fmla="*/ 844902 w 2152766"/>
                <a:gd name="connsiteY3693" fmla="*/ 699383 h 1667576"/>
                <a:gd name="connsiteX3694" fmla="*/ 848891 w 2152766"/>
                <a:gd name="connsiteY3694" fmla="*/ 698718 h 1667576"/>
                <a:gd name="connsiteX3695" fmla="*/ 855825 w 2152766"/>
                <a:gd name="connsiteY3695" fmla="*/ 688935 h 1667576"/>
                <a:gd name="connsiteX3696" fmla="*/ 857440 w 2152766"/>
                <a:gd name="connsiteY3696" fmla="*/ 687795 h 1667576"/>
                <a:gd name="connsiteX3697" fmla="*/ 859815 w 2152766"/>
                <a:gd name="connsiteY3697" fmla="*/ 691784 h 1667576"/>
                <a:gd name="connsiteX3698" fmla="*/ 863804 w 2152766"/>
                <a:gd name="connsiteY3698" fmla="*/ 693019 h 1667576"/>
                <a:gd name="connsiteX3699" fmla="*/ 862189 w 2152766"/>
                <a:gd name="connsiteY3699" fmla="*/ 698908 h 1667576"/>
                <a:gd name="connsiteX3700" fmla="*/ 858770 w 2152766"/>
                <a:gd name="connsiteY3700" fmla="*/ 700143 h 1667576"/>
                <a:gd name="connsiteX3701" fmla="*/ 855920 w 2152766"/>
                <a:gd name="connsiteY3701" fmla="*/ 700048 h 1667576"/>
                <a:gd name="connsiteX3702" fmla="*/ 852596 w 2152766"/>
                <a:gd name="connsiteY3702" fmla="*/ 705082 h 1667576"/>
                <a:gd name="connsiteX3703" fmla="*/ 850316 w 2152766"/>
                <a:gd name="connsiteY3703" fmla="*/ 703183 h 1667576"/>
                <a:gd name="connsiteX3704" fmla="*/ 847751 w 2152766"/>
                <a:gd name="connsiteY3704" fmla="*/ 702043 h 1667576"/>
                <a:gd name="connsiteX3705" fmla="*/ 844332 w 2152766"/>
                <a:gd name="connsiteY3705" fmla="*/ 702233 h 1667576"/>
                <a:gd name="connsiteX3706" fmla="*/ 845757 w 2152766"/>
                <a:gd name="connsiteY3706" fmla="*/ 706507 h 1667576"/>
                <a:gd name="connsiteX3707" fmla="*/ 846707 w 2152766"/>
                <a:gd name="connsiteY3707" fmla="*/ 710781 h 1667576"/>
                <a:gd name="connsiteX3708" fmla="*/ 845187 w 2152766"/>
                <a:gd name="connsiteY3708" fmla="*/ 715436 h 1667576"/>
                <a:gd name="connsiteX3709" fmla="*/ 850411 w 2152766"/>
                <a:gd name="connsiteY3709" fmla="*/ 728639 h 1667576"/>
                <a:gd name="connsiteX3710" fmla="*/ 858865 w 2152766"/>
                <a:gd name="connsiteY3710" fmla="*/ 735573 h 1667576"/>
                <a:gd name="connsiteX3711" fmla="*/ 861714 w 2152766"/>
                <a:gd name="connsiteY3711" fmla="*/ 736048 h 1667576"/>
                <a:gd name="connsiteX3712" fmla="*/ 864374 w 2152766"/>
                <a:gd name="connsiteY3712" fmla="*/ 733388 h 1667576"/>
                <a:gd name="connsiteX3713" fmla="*/ 865229 w 2152766"/>
                <a:gd name="connsiteY3713" fmla="*/ 728639 h 1667576"/>
                <a:gd name="connsiteX3714" fmla="*/ 866844 w 2152766"/>
                <a:gd name="connsiteY3714" fmla="*/ 726929 h 1667576"/>
                <a:gd name="connsiteX3715" fmla="*/ 868744 w 2152766"/>
                <a:gd name="connsiteY3715" fmla="*/ 724364 h 1667576"/>
                <a:gd name="connsiteX3716" fmla="*/ 873968 w 2152766"/>
                <a:gd name="connsiteY3716" fmla="*/ 720470 h 1667576"/>
                <a:gd name="connsiteX3717" fmla="*/ 878052 w 2152766"/>
                <a:gd name="connsiteY3717" fmla="*/ 719805 h 1667576"/>
                <a:gd name="connsiteX3718" fmla="*/ 880522 w 2152766"/>
                <a:gd name="connsiteY3718" fmla="*/ 716196 h 1667576"/>
                <a:gd name="connsiteX3719" fmla="*/ 881377 w 2152766"/>
                <a:gd name="connsiteY3719" fmla="*/ 705652 h 1667576"/>
                <a:gd name="connsiteX3720" fmla="*/ 885366 w 2152766"/>
                <a:gd name="connsiteY3720" fmla="*/ 695204 h 1667576"/>
                <a:gd name="connsiteX3721" fmla="*/ 885366 w 2152766"/>
                <a:gd name="connsiteY3721" fmla="*/ 693114 h 1667576"/>
                <a:gd name="connsiteX3722" fmla="*/ 882326 w 2152766"/>
                <a:gd name="connsiteY3722" fmla="*/ 689789 h 1667576"/>
                <a:gd name="connsiteX3723" fmla="*/ 883941 w 2152766"/>
                <a:gd name="connsiteY3723" fmla="*/ 686940 h 1667576"/>
                <a:gd name="connsiteX3724" fmla="*/ 887931 w 2152766"/>
                <a:gd name="connsiteY3724" fmla="*/ 685325 h 1667576"/>
                <a:gd name="connsiteX3725" fmla="*/ 890115 w 2152766"/>
                <a:gd name="connsiteY3725" fmla="*/ 680671 h 1667576"/>
                <a:gd name="connsiteX3726" fmla="*/ 889830 w 2152766"/>
                <a:gd name="connsiteY3726" fmla="*/ 676206 h 1667576"/>
                <a:gd name="connsiteX3727" fmla="*/ 890400 w 2152766"/>
                <a:gd name="connsiteY3727" fmla="*/ 667943 h 1667576"/>
                <a:gd name="connsiteX3728" fmla="*/ 891730 w 2152766"/>
                <a:gd name="connsiteY3728" fmla="*/ 661294 h 1667576"/>
                <a:gd name="connsiteX3729" fmla="*/ 895055 w 2152766"/>
                <a:gd name="connsiteY3729" fmla="*/ 652650 h 1667576"/>
                <a:gd name="connsiteX3730" fmla="*/ 896574 w 2152766"/>
                <a:gd name="connsiteY3730" fmla="*/ 650845 h 1667576"/>
                <a:gd name="connsiteX3731" fmla="*/ 898569 w 2152766"/>
                <a:gd name="connsiteY3731" fmla="*/ 659109 h 1667576"/>
                <a:gd name="connsiteX3732" fmla="*/ 908543 w 2152766"/>
                <a:gd name="connsiteY3732" fmla="*/ 649990 h 1667576"/>
                <a:gd name="connsiteX3733" fmla="*/ 918231 w 2152766"/>
                <a:gd name="connsiteY3733" fmla="*/ 635077 h 1667576"/>
                <a:gd name="connsiteX3734" fmla="*/ 917851 w 2152766"/>
                <a:gd name="connsiteY3734" fmla="*/ 625389 h 1667576"/>
                <a:gd name="connsiteX3735" fmla="*/ 918421 w 2152766"/>
                <a:gd name="connsiteY3735" fmla="*/ 620260 h 1667576"/>
                <a:gd name="connsiteX3736" fmla="*/ 919656 w 2152766"/>
                <a:gd name="connsiteY3736" fmla="*/ 616555 h 1667576"/>
                <a:gd name="connsiteX3737" fmla="*/ 929344 w 2152766"/>
                <a:gd name="connsiteY3737" fmla="*/ 609051 h 1667576"/>
                <a:gd name="connsiteX3738" fmla="*/ 934094 w 2152766"/>
                <a:gd name="connsiteY3738" fmla="*/ 606297 h 1667576"/>
                <a:gd name="connsiteX3739" fmla="*/ 940458 w 2152766"/>
                <a:gd name="connsiteY3739" fmla="*/ 596513 h 1667576"/>
                <a:gd name="connsiteX3740" fmla="*/ 936753 w 2152766"/>
                <a:gd name="connsiteY3740" fmla="*/ 592714 h 1667576"/>
                <a:gd name="connsiteX3741" fmla="*/ 940268 w 2152766"/>
                <a:gd name="connsiteY3741" fmla="*/ 586445 h 1667576"/>
                <a:gd name="connsiteX3742" fmla="*/ 942643 w 2152766"/>
                <a:gd name="connsiteY3742" fmla="*/ 582265 h 1667576"/>
                <a:gd name="connsiteX3743" fmla="*/ 944732 w 2152766"/>
                <a:gd name="connsiteY3743" fmla="*/ 578181 h 1667576"/>
                <a:gd name="connsiteX3744" fmla="*/ 941978 w 2152766"/>
                <a:gd name="connsiteY3744" fmla="*/ 577991 h 1667576"/>
                <a:gd name="connsiteX3745" fmla="*/ 937133 w 2152766"/>
                <a:gd name="connsiteY3745" fmla="*/ 577041 h 1667576"/>
                <a:gd name="connsiteX3746" fmla="*/ 932289 w 2152766"/>
                <a:gd name="connsiteY3746" fmla="*/ 579795 h 1667576"/>
                <a:gd name="connsiteX3747" fmla="*/ 924880 w 2152766"/>
                <a:gd name="connsiteY3747" fmla="*/ 573241 h 1667576"/>
                <a:gd name="connsiteX3748" fmla="*/ 918516 w 2152766"/>
                <a:gd name="connsiteY3748" fmla="*/ 570297 h 1667576"/>
                <a:gd name="connsiteX3749" fmla="*/ 915857 w 2152766"/>
                <a:gd name="connsiteY3749" fmla="*/ 571152 h 1667576"/>
                <a:gd name="connsiteX3750" fmla="*/ 913957 w 2152766"/>
                <a:gd name="connsiteY3750" fmla="*/ 566592 h 1667576"/>
                <a:gd name="connsiteX3751" fmla="*/ 917566 w 2152766"/>
                <a:gd name="connsiteY3751" fmla="*/ 560608 h 1667576"/>
                <a:gd name="connsiteX3752" fmla="*/ 925735 w 2152766"/>
                <a:gd name="connsiteY3752" fmla="*/ 556334 h 1667576"/>
                <a:gd name="connsiteX3753" fmla="*/ 923835 w 2152766"/>
                <a:gd name="connsiteY3753" fmla="*/ 550920 h 1667576"/>
                <a:gd name="connsiteX3754" fmla="*/ 924975 w 2152766"/>
                <a:gd name="connsiteY3754" fmla="*/ 546550 h 1667576"/>
                <a:gd name="connsiteX3755" fmla="*/ 925640 w 2152766"/>
                <a:gd name="connsiteY3755" fmla="*/ 542276 h 1667576"/>
                <a:gd name="connsiteX3756" fmla="*/ 937893 w 2152766"/>
                <a:gd name="connsiteY3756" fmla="*/ 532492 h 1667576"/>
                <a:gd name="connsiteX3757" fmla="*/ 937039 w 2152766"/>
                <a:gd name="connsiteY3757" fmla="*/ 524988 h 1667576"/>
                <a:gd name="connsiteX3758" fmla="*/ 939603 w 2152766"/>
                <a:gd name="connsiteY3758" fmla="*/ 519574 h 1667576"/>
                <a:gd name="connsiteX3759" fmla="*/ 942928 w 2152766"/>
                <a:gd name="connsiteY3759" fmla="*/ 521379 h 1667576"/>
                <a:gd name="connsiteX3760" fmla="*/ 943118 w 2152766"/>
                <a:gd name="connsiteY3760" fmla="*/ 526413 h 1667576"/>
                <a:gd name="connsiteX3761" fmla="*/ 946062 w 2152766"/>
                <a:gd name="connsiteY3761" fmla="*/ 528408 h 1667576"/>
                <a:gd name="connsiteX3762" fmla="*/ 948437 w 2152766"/>
                <a:gd name="connsiteY3762" fmla="*/ 524039 h 1667576"/>
                <a:gd name="connsiteX3763" fmla="*/ 950337 w 2152766"/>
                <a:gd name="connsiteY3763" fmla="*/ 517770 h 1667576"/>
                <a:gd name="connsiteX3764" fmla="*/ 946632 w 2152766"/>
                <a:gd name="connsiteY3764" fmla="*/ 515775 h 1667576"/>
                <a:gd name="connsiteX3765" fmla="*/ 948817 w 2152766"/>
                <a:gd name="connsiteY3765" fmla="*/ 512830 h 1667576"/>
                <a:gd name="connsiteX3766" fmla="*/ 950622 w 2152766"/>
                <a:gd name="connsiteY3766" fmla="*/ 513875 h 1667576"/>
                <a:gd name="connsiteX3767" fmla="*/ 955941 w 2152766"/>
                <a:gd name="connsiteY3767" fmla="*/ 509031 h 1667576"/>
                <a:gd name="connsiteX3768" fmla="*/ 956700 w 2152766"/>
                <a:gd name="connsiteY3768" fmla="*/ 503237 h 1667576"/>
                <a:gd name="connsiteX3769" fmla="*/ 963920 w 2152766"/>
                <a:gd name="connsiteY3769" fmla="*/ 493643 h 1667576"/>
                <a:gd name="connsiteX3770" fmla="*/ 963920 w 2152766"/>
                <a:gd name="connsiteY3770" fmla="*/ 483954 h 1667576"/>
                <a:gd name="connsiteX3771" fmla="*/ 969334 w 2152766"/>
                <a:gd name="connsiteY3771" fmla="*/ 481010 h 1667576"/>
                <a:gd name="connsiteX3772" fmla="*/ 973038 w 2152766"/>
                <a:gd name="connsiteY3772" fmla="*/ 473031 h 1667576"/>
                <a:gd name="connsiteX3773" fmla="*/ 975033 w 2152766"/>
                <a:gd name="connsiteY3773" fmla="*/ 461443 h 1667576"/>
                <a:gd name="connsiteX3774" fmla="*/ 983297 w 2152766"/>
                <a:gd name="connsiteY3774" fmla="*/ 452894 h 1667576"/>
                <a:gd name="connsiteX3775" fmla="*/ 992985 w 2152766"/>
                <a:gd name="connsiteY3775" fmla="*/ 446815 h 1667576"/>
                <a:gd name="connsiteX3776" fmla="*/ 997070 w 2152766"/>
                <a:gd name="connsiteY3776" fmla="*/ 441496 h 1667576"/>
                <a:gd name="connsiteX3777" fmla="*/ 1015972 w 2152766"/>
                <a:gd name="connsiteY3777" fmla="*/ 411100 h 1667576"/>
                <a:gd name="connsiteX3778" fmla="*/ 1019106 w 2152766"/>
                <a:gd name="connsiteY3778" fmla="*/ 408251 h 1667576"/>
                <a:gd name="connsiteX3779" fmla="*/ 1025850 w 2152766"/>
                <a:gd name="connsiteY3779" fmla="*/ 405781 h 1667576"/>
                <a:gd name="connsiteX3780" fmla="*/ 1030885 w 2152766"/>
                <a:gd name="connsiteY3780" fmla="*/ 402551 h 1667576"/>
                <a:gd name="connsiteX3781" fmla="*/ 1031930 w 2152766"/>
                <a:gd name="connsiteY3781" fmla="*/ 396567 h 1667576"/>
                <a:gd name="connsiteX3782" fmla="*/ 1039149 w 2152766"/>
                <a:gd name="connsiteY3782" fmla="*/ 390298 h 1667576"/>
                <a:gd name="connsiteX3783" fmla="*/ 1041523 w 2152766"/>
                <a:gd name="connsiteY3783" fmla="*/ 388493 h 1667576"/>
                <a:gd name="connsiteX3784" fmla="*/ 1045228 w 2152766"/>
                <a:gd name="connsiteY3784" fmla="*/ 383459 h 1667576"/>
                <a:gd name="connsiteX3785" fmla="*/ 1042283 w 2152766"/>
                <a:gd name="connsiteY3785" fmla="*/ 375670 h 1667576"/>
                <a:gd name="connsiteX3786" fmla="*/ 1042283 w 2152766"/>
                <a:gd name="connsiteY3786" fmla="*/ 371301 h 1667576"/>
                <a:gd name="connsiteX3787" fmla="*/ 1051687 w 2152766"/>
                <a:gd name="connsiteY3787" fmla="*/ 350404 h 1667576"/>
                <a:gd name="connsiteX3788" fmla="*/ 1052637 w 2152766"/>
                <a:gd name="connsiteY3788" fmla="*/ 334921 h 1667576"/>
                <a:gd name="connsiteX3789" fmla="*/ 1058431 w 2152766"/>
                <a:gd name="connsiteY3789" fmla="*/ 327702 h 1667576"/>
                <a:gd name="connsiteX3790" fmla="*/ 1057576 w 2152766"/>
                <a:gd name="connsiteY3790" fmla="*/ 324378 h 1667576"/>
                <a:gd name="connsiteX3791" fmla="*/ 1054061 w 2152766"/>
                <a:gd name="connsiteY3791" fmla="*/ 322573 h 1667576"/>
                <a:gd name="connsiteX3792" fmla="*/ 1055676 w 2152766"/>
                <a:gd name="connsiteY3792" fmla="*/ 314309 h 1667576"/>
                <a:gd name="connsiteX3793" fmla="*/ 1058716 w 2152766"/>
                <a:gd name="connsiteY3793" fmla="*/ 307945 h 1667576"/>
                <a:gd name="connsiteX3794" fmla="*/ 1064225 w 2152766"/>
                <a:gd name="connsiteY3794" fmla="*/ 303956 h 1667576"/>
                <a:gd name="connsiteX3795" fmla="*/ 1067454 w 2152766"/>
                <a:gd name="connsiteY3795" fmla="*/ 307090 h 1667576"/>
                <a:gd name="connsiteX3796" fmla="*/ 1067645 w 2152766"/>
                <a:gd name="connsiteY3796" fmla="*/ 311555 h 1667576"/>
                <a:gd name="connsiteX3797" fmla="*/ 1071729 w 2152766"/>
                <a:gd name="connsiteY3797" fmla="*/ 311745 h 1667576"/>
                <a:gd name="connsiteX3798" fmla="*/ 1077238 w 2152766"/>
                <a:gd name="connsiteY3798" fmla="*/ 288758 h 1667576"/>
                <a:gd name="connsiteX3799" fmla="*/ 1076193 w 2152766"/>
                <a:gd name="connsiteY3799" fmla="*/ 282204 h 1667576"/>
                <a:gd name="connsiteX3800" fmla="*/ 1076478 w 2152766"/>
                <a:gd name="connsiteY3800" fmla="*/ 280589 h 1667576"/>
                <a:gd name="connsiteX3801" fmla="*/ 1084077 w 2152766"/>
                <a:gd name="connsiteY3801" fmla="*/ 274130 h 1667576"/>
                <a:gd name="connsiteX3802" fmla="*/ 1088256 w 2152766"/>
                <a:gd name="connsiteY3802" fmla="*/ 272040 h 1667576"/>
                <a:gd name="connsiteX3803" fmla="*/ 1093766 w 2152766"/>
                <a:gd name="connsiteY3803" fmla="*/ 268146 h 1667576"/>
                <a:gd name="connsiteX3804" fmla="*/ 1098135 w 2152766"/>
                <a:gd name="connsiteY3804" fmla="*/ 265201 h 1667576"/>
                <a:gd name="connsiteX3805" fmla="*/ 1097565 w 2152766"/>
                <a:gd name="connsiteY3805" fmla="*/ 260072 h 1667576"/>
                <a:gd name="connsiteX3806" fmla="*/ 1102599 w 2152766"/>
                <a:gd name="connsiteY3806" fmla="*/ 249054 h 1667576"/>
                <a:gd name="connsiteX3807" fmla="*/ 1108204 w 2152766"/>
                <a:gd name="connsiteY3807" fmla="*/ 246584 h 1667576"/>
                <a:gd name="connsiteX3808" fmla="*/ 1108488 w 2152766"/>
                <a:gd name="connsiteY3808" fmla="*/ 240885 h 1667576"/>
                <a:gd name="connsiteX3809" fmla="*/ 1112098 w 2152766"/>
                <a:gd name="connsiteY3809" fmla="*/ 235471 h 1667576"/>
                <a:gd name="connsiteX3810" fmla="*/ 1118082 w 2152766"/>
                <a:gd name="connsiteY3810" fmla="*/ 226352 h 1667576"/>
                <a:gd name="connsiteX3811" fmla="*/ 1128530 w 2152766"/>
                <a:gd name="connsiteY3811" fmla="*/ 208685 h 1667576"/>
                <a:gd name="connsiteX3812" fmla="*/ 1136794 w 2152766"/>
                <a:gd name="connsiteY3812" fmla="*/ 199186 h 1667576"/>
                <a:gd name="connsiteX3813" fmla="*/ 1140594 w 2152766"/>
                <a:gd name="connsiteY3813" fmla="*/ 194912 h 1667576"/>
                <a:gd name="connsiteX3814" fmla="*/ 1143823 w 2152766"/>
                <a:gd name="connsiteY3814" fmla="*/ 189877 h 1667576"/>
                <a:gd name="connsiteX3815" fmla="*/ 1146673 w 2152766"/>
                <a:gd name="connsiteY3815" fmla="*/ 187218 h 1667576"/>
                <a:gd name="connsiteX3816" fmla="*/ 1150757 w 2152766"/>
                <a:gd name="connsiteY3816" fmla="*/ 179714 h 1667576"/>
                <a:gd name="connsiteX3817" fmla="*/ 1160066 w 2152766"/>
                <a:gd name="connsiteY3817" fmla="*/ 167651 h 1667576"/>
                <a:gd name="connsiteX3818" fmla="*/ 1171654 w 2152766"/>
                <a:gd name="connsiteY3818" fmla="*/ 155967 h 1667576"/>
                <a:gd name="connsiteX3819" fmla="*/ 1173554 w 2152766"/>
                <a:gd name="connsiteY3819" fmla="*/ 155397 h 1667576"/>
                <a:gd name="connsiteX3820" fmla="*/ 1178968 w 2152766"/>
                <a:gd name="connsiteY3820" fmla="*/ 154353 h 1667576"/>
                <a:gd name="connsiteX3821" fmla="*/ 1184097 w 2152766"/>
                <a:gd name="connsiteY3821" fmla="*/ 155492 h 1667576"/>
                <a:gd name="connsiteX3822" fmla="*/ 1188752 w 2152766"/>
                <a:gd name="connsiteY3822" fmla="*/ 151123 h 1667576"/>
                <a:gd name="connsiteX3823" fmla="*/ 1192646 w 2152766"/>
                <a:gd name="connsiteY3823" fmla="*/ 150458 h 1667576"/>
                <a:gd name="connsiteX3824" fmla="*/ 1194356 w 2152766"/>
                <a:gd name="connsiteY3824" fmla="*/ 145519 h 1667576"/>
                <a:gd name="connsiteX3825" fmla="*/ 1202050 w 2152766"/>
                <a:gd name="connsiteY3825" fmla="*/ 147229 h 1667576"/>
                <a:gd name="connsiteX3826" fmla="*/ 1200055 w 2152766"/>
                <a:gd name="connsiteY3826" fmla="*/ 153213 h 1667576"/>
                <a:gd name="connsiteX3827" fmla="*/ 1204519 w 2152766"/>
                <a:gd name="connsiteY3827" fmla="*/ 161761 h 1667576"/>
                <a:gd name="connsiteX3828" fmla="*/ 1206229 w 2152766"/>
                <a:gd name="connsiteY3828" fmla="*/ 168790 h 1667576"/>
                <a:gd name="connsiteX3829" fmla="*/ 1201100 w 2152766"/>
                <a:gd name="connsiteY3829" fmla="*/ 179144 h 1667576"/>
                <a:gd name="connsiteX3830" fmla="*/ 1207654 w 2152766"/>
                <a:gd name="connsiteY3830" fmla="*/ 184653 h 1667576"/>
                <a:gd name="connsiteX3831" fmla="*/ 1207464 w 2152766"/>
                <a:gd name="connsiteY3831" fmla="*/ 189117 h 1667576"/>
                <a:gd name="connsiteX3832" fmla="*/ 1205184 w 2152766"/>
                <a:gd name="connsiteY3832" fmla="*/ 191112 h 1667576"/>
                <a:gd name="connsiteX3833" fmla="*/ 1204045 w 2152766"/>
                <a:gd name="connsiteY3833" fmla="*/ 195197 h 1667576"/>
                <a:gd name="connsiteX3834" fmla="*/ 1203949 w 2152766"/>
                <a:gd name="connsiteY3834" fmla="*/ 202890 h 1667576"/>
                <a:gd name="connsiteX3835" fmla="*/ 1200150 w 2152766"/>
                <a:gd name="connsiteY3835" fmla="*/ 205645 h 1667576"/>
                <a:gd name="connsiteX3836" fmla="*/ 1197775 w 2152766"/>
                <a:gd name="connsiteY3836" fmla="*/ 212294 h 1667576"/>
                <a:gd name="connsiteX3837" fmla="*/ 1195401 w 2152766"/>
                <a:gd name="connsiteY3837" fmla="*/ 215809 h 1667576"/>
                <a:gd name="connsiteX3838" fmla="*/ 1193501 w 2152766"/>
                <a:gd name="connsiteY3838" fmla="*/ 219418 h 1667576"/>
                <a:gd name="connsiteX3839" fmla="*/ 1193026 w 2152766"/>
                <a:gd name="connsiteY3839" fmla="*/ 227682 h 1667576"/>
                <a:gd name="connsiteX3840" fmla="*/ 1194356 w 2152766"/>
                <a:gd name="connsiteY3840" fmla="*/ 234426 h 1667576"/>
                <a:gd name="connsiteX3841" fmla="*/ 1191601 w 2152766"/>
                <a:gd name="connsiteY3841" fmla="*/ 236990 h 1667576"/>
                <a:gd name="connsiteX3842" fmla="*/ 1192646 w 2152766"/>
                <a:gd name="connsiteY3842" fmla="*/ 239175 h 1667576"/>
                <a:gd name="connsiteX3843" fmla="*/ 1207179 w 2152766"/>
                <a:gd name="connsiteY3843" fmla="*/ 229392 h 1667576"/>
                <a:gd name="connsiteX3844" fmla="*/ 1208319 w 2152766"/>
                <a:gd name="connsiteY3844" fmla="*/ 231291 h 1667576"/>
                <a:gd name="connsiteX3845" fmla="*/ 1208699 w 2152766"/>
                <a:gd name="connsiteY3845" fmla="*/ 241075 h 1667576"/>
                <a:gd name="connsiteX3846" fmla="*/ 1207464 w 2152766"/>
                <a:gd name="connsiteY3846" fmla="*/ 242500 h 1667576"/>
                <a:gd name="connsiteX3847" fmla="*/ 1203949 w 2152766"/>
                <a:gd name="connsiteY3847" fmla="*/ 243639 h 1667576"/>
                <a:gd name="connsiteX3848" fmla="*/ 1204899 w 2152766"/>
                <a:gd name="connsiteY3848" fmla="*/ 255703 h 1667576"/>
                <a:gd name="connsiteX3849" fmla="*/ 1198345 w 2152766"/>
                <a:gd name="connsiteY3849" fmla="*/ 265296 h 1667576"/>
                <a:gd name="connsiteX3850" fmla="*/ 1195591 w 2152766"/>
                <a:gd name="connsiteY3850" fmla="*/ 272135 h 1667576"/>
                <a:gd name="connsiteX3851" fmla="*/ 1195211 w 2152766"/>
                <a:gd name="connsiteY3851" fmla="*/ 277265 h 1667576"/>
                <a:gd name="connsiteX3852" fmla="*/ 1197395 w 2152766"/>
                <a:gd name="connsiteY3852" fmla="*/ 282014 h 1667576"/>
                <a:gd name="connsiteX3853" fmla="*/ 1198155 w 2152766"/>
                <a:gd name="connsiteY3853" fmla="*/ 292082 h 1667576"/>
                <a:gd name="connsiteX3854" fmla="*/ 1192456 w 2152766"/>
                <a:gd name="connsiteY3854" fmla="*/ 300441 h 1667576"/>
                <a:gd name="connsiteX3855" fmla="*/ 1178968 w 2152766"/>
                <a:gd name="connsiteY3855" fmla="*/ 313169 h 1667576"/>
                <a:gd name="connsiteX3856" fmla="*/ 1169660 w 2152766"/>
                <a:gd name="connsiteY3856" fmla="*/ 318204 h 1667576"/>
                <a:gd name="connsiteX3857" fmla="*/ 1168615 w 2152766"/>
                <a:gd name="connsiteY3857" fmla="*/ 321243 h 1667576"/>
                <a:gd name="connsiteX3858" fmla="*/ 1161586 w 2152766"/>
                <a:gd name="connsiteY3858" fmla="*/ 326087 h 1667576"/>
                <a:gd name="connsiteX3859" fmla="*/ 1151422 w 2152766"/>
                <a:gd name="connsiteY3859" fmla="*/ 330647 h 1667576"/>
                <a:gd name="connsiteX3860" fmla="*/ 1145533 w 2152766"/>
                <a:gd name="connsiteY3860" fmla="*/ 332831 h 1667576"/>
                <a:gd name="connsiteX3861" fmla="*/ 1136510 w 2152766"/>
                <a:gd name="connsiteY3861" fmla="*/ 335776 h 1667576"/>
                <a:gd name="connsiteX3862" fmla="*/ 1131285 w 2152766"/>
                <a:gd name="connsiteY3862" fmla="*/ 346320 h 1667576"/>
                <a:gd name="connsiteX3863" fmla="*/ 1115802 w 2152766"/>
                <a:gd name="connsiteY3863" fmla="*/ 356768 h 1667576"/>
                <a:gd name="connsiteX3864" fmla="*/ 1120932 w 2152766"/>
                <a:gd name="connsiteY3864" fmla="*/ 358098 h 1667576"/>
                <a:gd name="connsiteX3865" fmla="*/ 1140214 w 2152766"/>
                <a:gd name="connsiteY3865" fmla="*/ 351354 h 1667576"/>
                <a:gd name="connsiteX3866" fmla="*/ 1161586 w 2152766"/>
                <a:gd name="connsiteY3866" fmla="*/ 343280 h 1667576"/>
                <a:gd name="connsiteX3867" fmla="*/ 1166240 w 2152766"/>
                <a:gd name="connsiteY3867" fmla="*/ 344420 h 1667576"/>
                <a:gd name="connsiteX3868" fmla="*/ 1178778 w 2152766"/>
                <a:gd name="connsiteY3868" fmla="*/ 348599 h 1667576"/>
                <a:gd name="connsiteX3869" fmla="*/ 1188087 w 2152766"/>
                <a:gd name="connsiteY3869" fmla="*/ 357338 h 1667576"/>
                <a:gd name="connsiteX3870" fmla="*/ 1185902 w 2152766"/>
                <a:gd name="connsiteY3870" fmla="*/ 370161 h 1667576"/>
                <a:gd name="connsiteX3871" fmla="*/ 1184857 w 2152766"/>
                <a:gd name="connsiteY3871" fmla="*/ 378995 h 1667576"/>
                <a:gd name="connsiteX3872" fmla="*/ 1183623 w 2152766"/>
                <a:gd name="connsiteY3872" fmla="*/ 386879 h 1667576"/>
                <a:gd name="connsiteX3873" fmla="*/ 1184762 w 2152766"/>
                <a:gd name="connsiteY3873" fmla="*/ 390583 h 1667576"/>
                <a:gd name="connsiteX3874" fmla="*/ 1179538 w 2152766"/>
                <a:gd name="connsiteY3874" fmla="*/ 406161 h 1667576"/>
                <a:gd name="connsiteX3875" fmla="*/ 1179633 w 2152766"/>
                <a:gd name="connsiteY3875" fmla="*/ 417464 h 1667576"/>
                <a:gd name="connsiteX3876" fmla="*/ 1181723 w 2152766"/>
                <a:gd name="connsiteY3876" fmla="*/ 420694 h 1667576"/>
                <a:gd name="connsiteX3877" fmla="*/ 1178873 w 2152766"/>
                <a:gd name="connsiteY3877" fmla="*/ 428198 h 1667576"/>
                <a:gd name="connsiteX3878" fmla="*/ 1167760 w 2152766"/>
                <a:gd name="connsiteY3878" fmla="*/ 442730 h 1667576"/>
                <a:gd name="connsiteX3879" fmla="*/ 1167760 w 2152766"/>
                <a:gd name="connsiteY3879" fmla="*/ 452039 h 1667576"/>
                <a:gd name="connsiteX3880" fmla="*/ 1170799 w 2152766"/>
                <a:gd name="connsiteY3880" fmla="*/ 456503 h 1667576"/>
                <a:gd name="connsiteX3881" fmla="*/ 1168045 w 2152766"/>
                <a:gd name="connsiteY3881" fmla="*/ 460588 h 1667576"/>
                <a:gd name="connsiteX3882" fmla="*/ 1168615 w 2152766"/>
                <a:gd name="connsiteY3882" fmla="*/ 462583 h 1667576"/>
                <a:gd name="connsiteX3883" fmla="*/ 1174029 w 2152766"/>
                <a:gd name="connsiteY3883" fmla="*/ 463912 h 1667576"/>
                <a:gd name="connsiteX3884" fmla="*/ 1176308 w 2152766"/>
                <a:gd name="connsiteY3884" fmla="*/ 469422 h 1667576"/>
                <a:gd name="connsiteX3885" fmla="*/ 1171464 w 2152766"/>
                <a:gd name="connsiteY3885" fmla="*/ 472936 h 1667576"/>
                <a:gd name="connsiteX3886" fmla="*/ 1170799 w 2152766"/>
                <a:gd name="connsiteY3886" fmla="*/ 478065 h 1667576"/>
                <a:gd name="connsiteX3887" fmla="*/ 1163770 w 2152766"/>
                <a:gd name="connsiteY3887" fmla="*/ 485664 h 1667576"/>
                <a:gd name="connsiteX3888" fmla="*/ 1163675 w 2152766"/>
                <a:gd name="connsiteY3888" fmla="*/ 489464 h 1667576"/>
                <a:gd name="connsiteX3889" fmla="*/ 1161871 w 2152766"/>
                <a:gd name="connsiteY3889" fmla="*/ 496968 h 1667576"/>
                <a:gd name="connsiteX3890" fmla="*/ 1162345 w 2152766"/>
                <a:gd name="connsiteY3890" fmla="*/ 499152 h 1667576"/>
                <a:gd name="connsiteX3891" fmla="*/ 1159211 w 2152766"/>
                <a:gd name="connsiteY3891" fmla="*/ 502192 h 1667576"/>
                <a:gd name="connsiteX3892" fmla="*/ 1159211 w 2152766"/>
                <a:gd name="connsiteY3892" fmla="*/ 505611 h 1667576"/>
                <a:gd name="connsiteX3893" fmla="*/ 1161206 w 2152766"/>
                <a:gd name="connsiteY3893" fmla="*/ 506751 h 1667576"/>
                <a:gd name="connsiteX3894" fmla="*/ 1162061 w 2152766"/>
                <a:gd name="connsiteY3894" fmla="*/ 516820 h 1667576"/>
                <a:gd name="connsiteX3895" fmla="*/ 1164910 w 2152766"/>
                <a:gd name="connsiteY3895" fmla="*/ 522234 h 1667576"/>
                <a:gd name="connsiteX3896" fmla="*/ 1157216 w 2152766"/>
                <a:gd name="connsiteY3896" fmla="*/ 528123 h 1667576"/>
                <a:gd name="connsiteX3897" fmla="*/ 1156362 w 2152766"/>
                <a:gd name="connsiteY3897" fmla="*/ 532017 h 1667576"/>
                <a:gd name="connsiteX3898" fmla="*/ 1157881 w 2152766"/>
                <a:gd name="connsiteY3898" fmla="*/ 535342 h 1667576"/>
                <a:gd name="connsiteX3899" fmla="*/ 1152657 w 2152766"/>
                <a:gd name="connsiteY3899" fmla="*/ 539711 h 1667576"/>
                <a:gd name="connsiteX3900" fmla="*/ 1153227 w 2152766"/>
                <a:gd name="connsiteY3900" fmla="*/ 545980 h 1667576"/>
                <a:gd name="connsiteX3901" fmla="*/ 1159971 w 2152766"/>
                <a:gd name="connsiteY3901" fmla="*/ 553294 h 1667576"/>
                <a:gd name="connsiteX3902" fmla="*/ 1161586 w 2152766"/>
                <a:gd name="connsiteY3902" fmla="*/ 553104 h 1667576"/>
                <a:gd name="connsiteX3903" fmla="*/ 1162725 w 2152766"/>
                <a:gd name="connsiteY3903" fmla="*/ 540091 h 1667576"/>
                <a:gd name="connsiteX3904" fmla="*/ 1165670 w 2152766"/>
                <a:gd name="connsiteY3904" fmla="*/ 537432 h 1667576"/>
                <a:gd name="connsiteX3905" fmla="*/ 1166430 w 2152766"/>
                <a:gd name="connsiteY3905" fmla="*/ 533062 h 1667576"/>
                <a:gd name="connsiteX3906" fmla="*/ 1172224 w 2152766"/>
                <a:gd name="connsiteY3906" fmla="*/ 530023 h 1667576"/>
                <a:gd name="connsiteX3907" fmla="*/ 1174789 w 2152766"/>
                <a:gd name="connsiteY3907" fmla="*/ 526888 h 1667576"/>
                <a:gd name="connsiteX3908" fmla="*/ 1178683 w 2152766"/>
                <a:gd name="connsiteY3908" fmla="*/ 530498 h 1667576"/>
                <a:gd name="connsiteX3909" fmla="*/ 1181723 w 2152766"/>
                <a:gd name="connsiteY3909" fmla="*/ 533252 h 1667576"/>
                <a:gd name="connsiteX3910" fmla="*/ 1186472 w 2152766"/>
                <a:gd name="connsiteY3910" fmla="*/ 531353 h 1667576"/>
                <a:gd name="connsiteX3911" fmla="*/ 1186092 w 2152766"/>
                <a:gd name="connsiteY3911" fmla="*/ 528028 h 1667576"/>
                <a:gd name="connsiteX3912" fmla="*/ 1183812 w 2152766"/>
                <a:gd name="connsiteY3912" fmla="*/ 525463 h 1667576"/>
                <a:gd name="connsiteX3913" fmla="*/ 1181723 w 2152766"/>
                <a:gd name="connsiteY3913" fmla="*/ 522139 h 1667576"/>
                <a:gd name="connsiteX3914" fmla="*/ 1180868 w 2152766"/>
                <a:gd name="connsiteY3914" fmla="*/ 519479 h 1667576"/>
                <a:gd name="connsiteX3915" fmla="*/ 1176308 w 2152766"/>
                <a:gd name="connsiteY3915" fmla="*/ 517295 h 1667576"/>
                <a:gd name="connsiteX3916" fmla="*/ 1176593 w 2152766"/>
                <a:gd name="connsiteY3916" fmla="*/ 514350 h 1667576"/>
                <a:gd name="connsiteX3917" fmla="*/ 1179443 w 2152766"/>
                <a:gd name="connsiteY3917" fmla="*/ 513115 h 1667576"/>
                <a:gd name="connsiteX3918" fmla="*/ 1183908 w 2152766"/>
                <a:gd name="connsiteY3918" fmla="*/ 505611 h 1667576"/>
                <a:gd name="connsiteX3919" fmla="*/ 1185047 w 2152766"/>
                <a:gd name="connsiteY3919" fmla="*/ 499247 h 1667576"/>
                <a:gd name="connsiteX3920" fmla="*/ 1188847 w 2152766"/>
                <a:gd name="connsiteY3920" fmla="*/ 501242 h 1667576"/>
                <a:gd name="connsiteX3921" fmla="*/ 1190271 w 2152766"/>
                <a:gd name="connsiteY3921" fmla="*/ 504092 h 1667576"/>
                <a:gd name="connsiteX3922" fmla="*/ 1192836 w 2152766"/>
                <a:gd name="connsiteY3922" fmla="*/ 504186 h 1667576"/>
                <a:gd name="connsiteX3923" fmla="*/ 1197490 w 2152766"/>
                <a:gd name="connsiteY3923" fmla="*/ 504756 h 1667576"/>
                <a:gd name="connsiteX3924" fmla="*/ 1198535 w 2152766"/>
                <a:gd name="connsiteY3924" fmla="*/ 505231 h 1667576"/>
                <a:gd name="connsiteX3925" fmla="*/ 1203190 w 2152766"/>
                <a:gd name="connsiteY3925" fmla="*/ 509981 h 1667576"/>
                <a:gd name="connsiteX3926" fmla="*/ 1206229 w 2152766"/>
                <a:gd name="connsiteY3926" fmla="*/ 509221 h 1667576"/>
                <a:gd name="connsiteX3927" fmla="*/ 1208414 w 2152766"/>
                <a:gd name="connsiteY3927" fmla="*/ 507036 h 1667576"/>
                <a:gd name="connsiteX3928" fmla="*/ 1209839 w 2152766"/>
                <a:gd name="connsiteY3928" fmla="*/ 503997 h 1667576"/>
                <a:gd name="connsiteX3929" fmla="*/ 1207084 w 2152766"/>
                <a:gd name="connsiteY3929" fmla="*/ 498962 h 1667576"/>
                <a:gd name="connsiteX3930" fmla="*/ 1208889 w 2152766"/>
                <a:gd name="connsiteY3930" fmla="*/ 496018 h 1667576"/>
                <a:gd name="connsiteX3931" fmla="*/ 1212688 w 2152766"/>
                <a:gd name="connsiteY3931" fmla="*/ 496303 h 1667576"/>
                <a:gd name="connsiteX3932" fmla="*/ 1215348 w 2152766"/>
                <a:gd name="connsiteY3932" fmla="*/ 494118 h 1667576"/>
                <a:gd name="connsiteX3933" fmla="*/ 1214208 w 2152766"/>
                <a:gd name="connsiteY3933" fmla="*/ 490319 h 1667576"/>
                <a:gd name="connsiteX3934" fmla="*/ 1216013 w 2152766"/>
                <a:gd name="connsiteY3934" fmla="*/ 480915 h 1667576"/>
                <a:gd name="connsiteX3935" fmla="*/ 1213448 w 2152766"/>
                <a:gd name="connsiteY3935" fmla="*/ 474551 h 1667576"/>
                <a:gd name="connsiteX3936" fmla="*/ 1211264 w 2152766"/>
                <a:gd name="connsiteY3936" fmla="*/ 469042 h 1667576"/>
                <a:gd name="connsiteX3937" fmla="*/ 1211358 w 2152766"/>
                <a:gd name="connsiteY3937" fmla="*/ 463247 h 1667576"/>
                <a:gd name="connsiteX3938" fmla="*/ 1212213 w 2152766"/>
                <a:gd name="connsiteY3938" fmla="*/ 462393 h 1667576"/>
                <a:gd name="connsiteX3939" fmla="*/ 1217343 w 2152766"/>
                <a:gd name="connsiteY3939" fmla="*/ 463342 h 1667576"/>
                <a:gd name="connsiteX3940" fmla="*/ 1220287 w 2152766"/>
                <a:gd name="connsiteY3940" fmla="*/ 467522 h 1667576"/>
                <a:gd name="connsiteX3941" fmla="*/ 1224182 w 2152766"/>
                <a:gd name="connsiteY3941" fmla="*/ 467807 h 1667576"/>
                <a:gd name="connsiteX3942" fmla="*/ 1226936 w 2152766"/>
                <a:gd name="connsiteY3942" fmla="*/ 457453 h 1667576"/>
                <a:gd name="connsiteX3943" fmla="*/ 1229311 w 2152766"/>
                <a:gd name="connsiteY3943" fmla="*/ 458023 h 1667576"/>
                <a:gd name="connsiteX3944" fmla="*/ 1231875 w 2152766"/>
                <a:gd name="connsiteY3944" fmla="*/ 462108 h 1667576"/>
                <a:gd name="connsiteX3945" fmla="*/ 1235390 w 2152766"/>
                <a:gd name="connsiteY3945" fmla="*/ 468092 h 1667576"/>
                <a:gd name="connsiteX3946" fmla="*/ 1242704 w 2152766"/>
                <a:gd name="connsiteY3946" fmla="*/ 469517 h 1667576"/>
                <a:gd name="connsiteX3947" fmla="*/ 1250398 w 2152766"/>
                <a:gd name="connsiteY3947" fmla="*/ 467997 h 1667576"/>
                <a:gd name="connsiteX3948" fmla="*/ 1252582 w 2152766"/>
                <a:gd name="connsiteY3948" fmla="*/ 463342 h 1667576"/>
                <a:gd name="connsiteX3949" fmla="*/ 1255147 w 2152766"/>
                <a:gd name="connsiteY3949" fmla="*/ 465242 h 1667576"/>
                <a:gd name="connsiteX3950" fmla="*/ 1255147 w 2152766"/>
                <a:gd name="connsiteY3950" fmla="*/ 467047 h 1667576"/>
                <a:gd name="connsiteX3951" fmla="*/ 1253342 w 2152766"/>
                <a:gd name="connsiteY3951" fmla="*/ 471511 h 1667576"/>
                <a:gd name="connsiteX3952" fmla="*/ 1249258 w 2152766"/>
                <a:gd name="connsiteY3952" fmla="*/ 475691 h 1667576"/>
                <a:gd name="connsiteX3953" fmla="*/ 1248498 w 2152766"/>
                <a:gd name="connsiteY3953" fmla="*/ 479585 h 1667576"/>
                <a:gd name="connsiteX3954" fmla="*/ 1257142 w 2152766"/>
                <a:gd name="connsiteY3954" fmla="*/ 482530 h 1667576"/>
                <a:gd name="connsiteX3955" fmla="*/ 1258757 w 2152766"/>
                <a:gd name="connsiteY3955" fmla="*/ 482815 h 1667576"/>
                <a:gd name="connsiteX3956" fmla="*/ 1267875 w 2152766"/>
                <a:gd name="connsiteY3956" fmla="*/ 469802 h 1667576"/>
                <a:gd name="connsiteX3957" fmla="*/ 1273859 w 2152766"/>
                <a:gd name="connsiteY3957" fmla="*/ 467522 h 1667576"/>
                <a:gd name="connsiteX3958" fmla="*/ 1283738 w 2152766"/>
                <a:gd name="connsiteY3958" fmla="*/ 474076 h 1667576"/>
                <a:gd name="connsiteX3959" fmla="*/ 1286113 w 2152766"/>
                <a:gd name="connsiteY3959" fmla="*/ 478350 h 1667576"/>
                <a:gd name="connsiteX3960" fmla="*/ 1287537 w 2152766"/>
                <a:gd name="connsiteY3960" fmla="*/ 477780 h 1667576"/>
                <a:gd name="connsiteX3961" fmla="*/ 1289437 w 2152766"/>
                <a:gd name="connsiteY3961" fmla="*/ 467807 h 1667576"/>
                <a:gd name="connsiteX3962" fmla="*/ 1286208 w 2152766"/>
                <a:gd name="connsiteY3962" fmla="*/ 464102 h 1667576"/>
                <a:gd name="connsiteX3963" fmla="*/ 1280508 w 2152766"/>
                <a:gd name="connsiteY3963" fmla="*/ 461823 h 1667576"/>
                <a:gd name="connsiteX3964" fmla="*/ 1275284 w 2152766"/>
                <a:gd name="connsiteY3964" fmla="*/ 461728 h 1667576"/>
                <a:gd name="connsiteX3965" fmla="*/ 1272719 w 2152766"/>
                <a:gd name="connsiteY3965" fmla="*/ 449949 h 1667576"/>
                <a:gd name="connsiteX3966" fmla="*/ 1265500 w 2152766"/>
                <a:gd name="connsiteY3966" fmla="*/ 448335 h 1667576"/>
                <a:gd name="connsiteX3967" fmla="*/ 1263601 w 2152766"/>
                <a:gd name="connsiteY3967" fmla="*/ 436651 h 1667576"/>
                <a:gd name="connsiteX3968" fmla="*/ 1255717 w 2152766"/>
                <a:gd name="connsiteY3968" fmla="*/ 425253 h 1667576"/>
                <a:gd name="connsiteX3969" fmla="*/ 1258471 w 2152766"/>
                <a:gd name="connsiteY3969" fmla="*/ 422878 h 1667576"/>
                <a:gd name="connsiteX3970" fmla="*/ 1267970 w 2152766"/>
                <a:gd name="connsiteY3970" fmla="*/ 420029 h 1667576"/>
                <a:gd name="connsiteX3971" fmla="*/ 1269205 w 2152766"/>
                <a:gd name="connsiteY3971" fmla="*/ 417844 h 1667576"/>
                <a:gd name="connsiteX3972" fmla="*/ 1267970 w 2152766"/>
                <a:gd name="connsiteY3972" fmla="*/ 410910 h 1667576"/>
                <a:gd name="connsiteX3973" fmla="*/ 1265881 w 2152766"/>
                <a:gd name="connsiteY3973" fmla="*/ 408251 h 1667576"/>
                <a:gd name="connsiteX3974" fmla="*/ 1261131 w 2152766"/>
                <a:gd name="connsiteY3974" fmla="*/ 409675 h 1667576"/>
                <a:gd name="connsiteX3975" fmla="*/ 1255717 w 2152766"/>
                <a:gd name="connsiteY3975" fmla="*/ 406636 h 1667576"/>
                <a:gd name="connsiteX3976" fmla="*/ 1259706 w 2152766"/>
                <a:gd name="connsiteY3976" fmla="*/ 401886 h 1667576"/>
                <a:gd name="connsiteX3977" fmla="*/ 1260466 w 2152766"/>
                <a:gd name="connsiteY3977" fmla="*/ 396947 h 1667576"/>
                <a:gd name="connsiteX3978" fmla="*/ 1268160 w 2152766"/>
                <a:gd name="connsiteY3978" fmla="*/ 385074 h 1667576"/>
                <a:gd name="connsiteX3979" fmla="*/ 1273765 w 2152766"/>
                <a:gd name="connsiteY3979" fmla="*/ 384219 h 1667576"/>
                <a:gd name="connsiteX3980" fmla="*/ 1274714 w 2152766"/>
                <a:gd name="connsiteY3980" fmla="*/ 381654 h 1667576"/>
                <a:gd name="connsiteX3981" fmla="*/ 1271484 w 2152766"/>
                <a:gd name="connsiteY3981" fmla="*/ 378520 h 1667576"/>
                <a:gd name="connsiteX3982" fmla="*/ 1276614 w 2152766"/>
                <a:gd name="connsiteY3982" fmla="*/ 375385 h 1667576"/>
                <a:gd name="connsiteX3983" fmla="*/ 1282123 w 2152766"/>
                <a:gd name="connsiteY3983" fmla="*/ 378045 h 1667576"/>
                <a:gd name="connsiteX3984" fmla="*/ 1282313 w 2152766"/>
                <a:gd name="connsiteY3984" fmla="*/ 381274 h 1667576"/>
                <a:gd name="connsiteX3985" fmla="*/ 1287062 w 2152766"/>
                <a:gd name="connsiteY3985" fmla="*/ 385834 h 1667576"/>
                <a:gd name="connsiteX3986" fmla="*/ 1293807 w 2152766"/>
                <a:gd name="connsiteY3986" fmla="*/ 388303 h 1667576"/>
                <a:gd name="connsiteX3987" fmla="*/ 1308624 w 2152766"/>
                <a:gd name="connsiteY3987" fmla="*/ 390583 h 1667576"/>
                <a:gd name="connsiteX3988" fmla="*/ 1319833 w 2152766"/>
                <a:gd name="connsiteY3988" fmla="*/ 399417 h 1667576"/>
                <a:gd name="connsiteX3989" fmla="*/ 1326292 w 2152766"/>
                <a:gd name="connsiteY3989" fmla="*/ 399322 h 1667576"/>
                <a:gd name="connsiteX3990" fmla="*/ 1327527 w 2152766"/>
                <a:gd name="connsiteY3990" fmla="*/ 398087 h 1667576"/>
                <a:gd name="connsiteX3991" fmla="*/ 1321637 w 2152766"/>
                <a:gd name="connsiteY3991" fmla="*/ 396282 h 1667576"/>
                <a:gd name="connsiteX3992" fmla="*/ 1316318 w 2152766"/>
                <a:gd name="connsiteY3992" fmla="*/ 384029 h 1667576"/>
                <a:gd name="connsiteX3993" fmla="*/ 1306629 w 2152766"/>
                <a:gd name="connsiteY3993" fmla="*/ 379280 h 1667576"/>
                <a:gd name="connsiteX3994" fmla="*/ 1297416 w 2152766"/>
                <a:gd name="connsiteY3994" fmla="*/ 368926 h 1667576"/>
                <a:gd name="connsiteX3995" fmla="*/ 1289817 w 2152766"/>
                <a:gd name="connsiteY3995" fmla="*/ 368736 h 1667576"/>
                <a:gd name="connsiteX3996" fmla="*/ 1283453 w 2152766"/>
                <a:gd name="connsiteY3996" fmla="*/ 361802 h 1667576"/>
                <a:gd name="connsiteX3997" fmla="*/ 1283263 w 2152766"/>
                <a:gd name="connsiteY3997" fmla="*/ 349739 h 1667576"/>
                <a:gd name="connsiteX3998" fmla="*/ 1286778 w 2152766"/>
                <a:gd name="connsiteY3998" fmla="*/ 346604 h 1667576"/>
                <a:gd name="connsiteX3999" fmla="*/ 1290387 w 2152766"/>
                <a:gd name="connsiteY3999" fmla="*/ 346035 h 1667576"/>
                <a:gd name="connsiteX4000" fmla="*/ 1292097 w 2152766"/>
                <a:gd name="connsiteY4000" fmla="*/ 341950 h 1667576"/>
                <a:gd name="connsiteX4001" fmla="*/ 1298176 w 2152766"/>
                <a:gd name="connsiteY4001" fmla="*/ 344230 h 1667576"/>
                <a:gd name="connsiteX4002" fmla="*/ 1293996 w 2152766"/>
                <a:gd name="connsiteY4002" fmla="*/ 337011 h 1667576"/>
                <a:gd name="connsiteX4003" fmla="*/ 1285732 w 2152766"/>
                <a:gd name="connsiteY4003" fmla="*/ 336251 h 1667576"/>
                <a:gd name="connsiteX4004" fmla="*/ 1284688 w 2152766"/>
                <a:gd name="connsiteY4004" fmla="*/ 334636 h 1667576"/>
                <a:gd name="connsiteX4005" fmla="*/ 1285732 w 2152766"/>
                <a:gd name="connsiteY4005" fmla="*/ 332547 h 1667576"/>
                <a:gd name="connsiteX4006" fmla="*/ 1290957 w 2152766"/>
                <a:gd name="connsiteY4006" fmla="*/ 332262 h 1667576"/>
                <a:gd name="connsiteX4007" fmla="*/ 1295136 w 2152766"/>
                <a:gd name="connsiteY4007" fmla="*/ 334351 h 1667576"/>
                <a:gd name="connsiteX4008" fmla="*/ 1299410 w 2152766"/>
                <a:gd name="connsiteY4008" fmla="*/ 337106 h 1667576"/>
                <a:gd name="connsiteX4009" fmla="*/ 1302735 w 2152766"/>
                <a:gd name="connsiteY4009" fmla="*/ 333116 h 1667576"/>
                <a:gd name="connsiteX4010" fmla="*/ 1295231 w 2152766"/>
                <a:gd name="connsiteY4010" fmla="*/ 327607 h 1667576"/>
                <a:gd name="connsiteX4011" fmla="*/ 1283738 w 2152766"/>
                <a:gd name="connsiteY4011" fmla="*/ 325803 h 1667576"/>
                <a:gd name="connsiteX4012" fmla="*/ 1280508 w 2152766"/>
                <a:gd name="connsiteY4012" fmla="*/ 322573 h 1667576"/>
                <a:gd name="connsiteX4013" fmla="*/ 1281173 w 2152766"/>
                <a:gd name="connsiteY4013" fmla="*/ 319153 h 1667576"/>
                <a:gd name="connsiteX4014" fmla="*/ 1283833 w 2152766"/>
                <a:gd name="connsiteY4014" fmla="*/ 318774 h 1667576"/>
                <a:gd name="connsiteX4015" fmla="*/ 1287632 w 2152766"/>
                <a:gd name="connsiteY4015" fmla="*/ 307660 h 1667576"/>
                <a:gd name="connsiteX4016" fmla="*/ 1290197 w 2152766"/>
                <a:gd name="connsiteY4016" fmla="*/ 288188 h 1667576"/>
                <a:gd name="connsiteX4017" fmla="*/ 1296466 w 2152766"/>
                <a:gd name="connsiteY4017" fmla="*/ 292462 h 1667576"/>
                <a:gd name="connsiteX4018" fmla="*/ 1312709 w 2152766"/>
                <a:gd name="connsiteY4018" fmla="*/ 291797 h 1667576"/>
                <a:gd name="connsiteX4019" fmla="*/ 1316508 w 2152766"/>
                <a:gd name="connsiteY4019" fmla="*/ 289613 h 1667576"/>
                <a:gd name="connsiteX4020" fmla="*/ 1321828 w 2152766"/>
                <a:gd name="connsiteY4020" fmla="*/ 290183 h 1667576"/>
                <a:gd name="connsiteX4021" fmla="*/ 1326007 w 2152766"/>
                <a:gd name="connsiteY4021" fmla="*/ 296832 h 1667576"/>
                <a:gd name="connsiteX4022" fmla="*/ 1331801 w 2152766"/>
                <a:gd name="connsiteY4022" fmla="*/ 305380 h 1667576"/>
                <a:gd name="connsiteX4023" fmla="*/ 1337500 w 2152766"/>
                <a:gd name="connsiteY4023" fmla="*/ 300346 h 1667576"/>
                <a:gd name="connsiteX4024" fmla="*/ 1337405 w 2152766"/>
                <a:gd name="connsiteY4024" fmla="*/ 292177 h 1667576"/>
                <a:gd name="connsiteX4025" fmla="*/ 1338735 w 2152766"/>
                <a:gd name="connsiteY4025" fmla="*/ 289898 h 1667576"/>
                <a:gd name="connsiteX4026" fmla="*/ 1325627 w 2152766"/>
                <a:gd name="connsiteY4026" fmla="*/ 281539 h 1667576"/>
                <a:gd name="connsiteX4027" fmla="*/ 1327717 w 2152766"/>
                <a:gd name="connsiteY4027" fmla="*/ 279164 h 1667576"/>
                <a:gd name="connsiteX4028" fmla="*/ 1328287 w 2152766"/>
                <a:gd name="connsiteY4028" fmla="*/ 274700 h 1667576"/>
                <a:gd name="connsiteX4029" fmla="*/ 1326766 w 2152766"/>
                <a:gd name="connsiteY4029" fmla="*/ 266056 h 1667576"/>
                <a:gd name="connsiteX4030" fmla="*/ 1328382 w 2152766"/>
                <a:gd name="connsiteY4030" fmla="*/ 255228 h 1667576"/>
                <a:gd name="connsiteX4031" fmla="*/ 1329711 w 2152766"/>
                <a:gd name="connsiteY4031" fmla="*/ 236895 h 1667576"/>
                <a:gd name="connsiteX4032" fmla="*/ 1334746 w 2152766"/>
                <a:gd name="connsiteY4032" fmla="*/ 236231 h 1667576"/>
                <a:gd name="connsiteX4033" fmla="*/ 1345859 w 2152766"/>
                <a:gd name="connsiteY4033" fmla="*/ 236136 h 1667576"/>
                <a:gd name="connsiteX4034" fmla="*/ 1364951 w 2152766"/>
                <a:gd name="connsiteY4034" fmla="*/ 248579 h 1667576"/>
                <a:gd name="connsiteX4035" fmla="*/ 1379959 w 2152766"/>
                <a:gd name="connsiteY4035" fmla="*/ 250668 h 1667576"/>
                <a:gd name="connsiteX4036" fmla="*/ 1395917 w 2152766"/>
                <a:gd name="connsiteY4036" fmla="*/ 255703 h 1667576"/>
                <a:gd name="connsiteX4037" fmla="*/ 1412634 w 2152766"/>
                <a:gd name="connsiteY4037" fmla="*/ 255608 h 1667576"/>
                <a:gd name="connsiteX4038" fmla="*/ 1393922 w 2152766"/>
                <a:gd name="connsiteY4038" fmla="*/ 247629 h 1667576"/>
                <a:gd name="connsiteX4039" fmla="*/ 1384423 w 2152766"/>
                <a:gd name="connsiteY4039" fmla="*/ 246204 h 1667576"/>
                <a:gd name="connsiteX4040" fmla="*/ 1373690 w 2152766"/>
                <a:gd name="connsiteY4040" fmla="*/ 240695 h 1667576"/>
                <a:gd name="connsiteX4041" fmla="*/ 1365426 w 2152766"/>
                <a:gd name="connsiteY4041" fmla="*/ 232526 h 1667576"/>
                <a:gd name="connsiteX4042" fmla="*/ 1364856 w 2152766"/>
                <a:gd name="connsiteY4042" fmla="*/ 227967 h 1667576"/>
                <a:gd name="connsiteX4043" fmla="*/ 1376729 w 2152766"/>
                <a:gd name="connsiteY4043" fmla="*/ 226637 h 1667576"/>
                <a:gd name="connsiteX4044" fmla="*/ 1375969 w 2152766"/>
                <a:gd name="connsiteY4044" fmla="*/ 223597 h 1667576"/>
                <a:gd name="connsiteX4045" fmla="*/ 1378439 w 2152766"/>
                <a:gd name="connsiteY4045" fmla="*/ 218563 h 1667576"/>
                <a:gd name="connsiteX4046" fmla="*/ 1382618 w 2152766"/>
                <a:gd name="connsiteY4046" fmla="*/ 214574 h 1667576"/>
                <a:gd name="connsiteX4047" fmla="*/ 1376159 w 2152766"/>
                <a:gd name="connsiteY4047" fmla="*/ 210869 h 1667576"/>
                <a:gd name="connsiteX4048" fmla="*/ 1373500 w 2152766"/>
                <a:gd name="connsiteY4048" fmla="*/ 212104 h 1667576"/>
                <a:gd name="connsiteX4049" fmla="*/ 1367421 w 2152766"/>
                <a:gd name="connsiteY4049" fmla="*/ 210014 h 1667576"/>
                <a:gd name="connsiteX4050" fmla="*/ 1367516 w 2152766"/>
                <a:gd name="connsiteY4050" fmla="*/ 205645 h 1667576"/>
                <a:gd name="connsiteX4051" fmla="*/ 1366471 w 2152766"/>
                <a:gd name="connsiteY4051" fmla="*/ 201466 h 1667576"/>
                <a:gd name="connsiteX4052" fmla="*/ 1358112 w 2152766"/>
                <a:gd name="connsiteY4052" fmla="*/ 201371 h 1667576"/>
                <a:gd name="connsiteX4053" fmla="*/ 1356308 w 2152766"/>
                <a:gd name="connsiteY4053" fmla="*/ 203935 h 1667576"/>
                <a:gd name="connsiteX4054" fmla="*/ 1350418 w 2152766"/>
                <a:gd name="connsiteY4054" fmla="*/ 202700 h 1667576"/>
                <a:gd name="connsiteX4055" fmla="*/ 1356972 w 2152766"/>
                <a:gd name="connsiteY4055" fmla="*/ 189117 h 1667576"/>
                <a:gd name="connsiteX4056" fmla="*/ 1359062 w 2152766"/>
                <a:gd name="connsiteY4056" fmla="*/ 182088 h 1667576"/>
                <a:gd name="connsiteX4057" fmla="*/ 1354978 w 2152766"/>
                <a:gd name="connsiteY4057" fmla="*/ 179904 h 1667576"/>
                <a:gd name="connsiteX4058" fmla="*/ 1342630 w 2152766"/>
                <a:gd name="connsiteY4058" fmla="*/ 194627 h 1667576"/>
                <a:gd name="connsiteX4059" fmla="*/ 1336170 w 2152766"/>
                <a:gd name="connsiteY4059" fmla="*/ 197381 h 1667576"/>
                <a:gd name="connsiteX4060" fmla="*/ 1323632 w 2152766"/>
                <a:gd name="connsiteY4060" fmla="*/ 196716 h 1667576"/>
                <a:gd name="connsiteX4061" fmla="*/ 1310429 w 2152766"/>
                <a:gd name="connsiteY4061" fmla="*/ 193202 h 1667576"/>
                <a:gd name="connsiteX4062" fmla="*/ 1302545 w 2152766"/>
                <a:gd name="connsiteY4062" fmla="*/ 188263 h 1667576"/>
                <a:gd name="connsiteX4063" fmla="*/ 1300931 w 2152766"/>
                <a:gd name="connsiteY4063" fmla="*/ 182468 h 1667576"/>
                <a:gd name="connsiteX4064" fmla="*/ 1292286 w 2152766"/>
                <a:gd name="connsiteY4064" fmla="*/ 179714 h 1667576"/>
                <a:gd name="connsiteX4065" fmla="*/ 1289152 w 2152766"/>
                <a:gd name="connsiteY4065" fmla="*/ 169550 h 1667576"/>
                <a:gd name="connsiteX4066" fmla="*/ 1290577 w 2152766"/>
                <a:gd name="connsiteY4066" fmla="*/ 166986 h 1667576"/>
                <a:gd name="connsiteX4067" fmla="*/ 1294186 w 2152766"/>
                <a:gd name="connsiteY4067" fmla="*/ 165751 h 1667576"/>
                <a:gd name="connsiteX4068" fmla="*/ 1293807 w 2152766"/>
                <a:gd name="connsiteY4068" fmla="*/ 155207 h 1667576"/>
                <a:gd name="connsiteX4069" fmla="*/ 1296656 w 2152766"/>
                <a:gd name="connsiteY4069" fmla="*/ 146944 h 1667576"/>
                <a:gd name="connsiteX4070" fmla="*/ 1298461 w 2152766"/>
                <a:gd name="connsiteY4070" fmla="*/ 137920 h 1667576"/>
                <a:gd name="connsiteX4071" fmla="*/ 1309574 w 2152766"/>
                <a:gd name="connsiteY4071" fmla="*/ 138965 h 1667576"/>
                <a:gd name="connsiteX4072" fmla="*/ 1314134 w 2152766"/>
                <a:gd name="connsiteY4072" fmla="*/ 145044 h 1667576"/>
                <a:gd name="connsiteX4073" fmla="*/ 1318978 w 2152766"/>
                <a:gd name="connsiteY4073" fmla="*/ 146089 h 1667576"/>
                <a:gd name="connsiteX4074" fmla="*/ 1332371 w 2152766"/>
                <a:gd name="connsiteY4074" fmla="*/ 160622 h 1667576"/>
                <a:gd name="connsiteX4075" fmla="*/ 1338260 w 2152766"/>
                <a:gd name="connsiteY4075" fmla="*/ 159197 h 1667576"/>
                <a:gd name="connsiteX4076" fmla="*/ 1341014 w 2152766"/>
                <a:gd name="connsiteY4076" fmla="*/ 157202 h 1667576"/>
                <a:gd name="connsiteX4077" fmla="*/ 1336930 w 2152766"/>
                <a:gd name="connsiteY4077" fmla="*/ 155302 h 1667576"/>
                <a:gd name="connsiteX4078" fmla="*/ 1333036 w 2152766"/>
                <a:gd name="connsiteY4078" fmla="*/ 147324 h 1667576"/>
                <a:gd name="connsiteX4079" fmla="*/ 1332466 w 2152766"/>
                <a:gd name="connsiteY4079" fmla="*/ 138205 h 1667576"/>
                <a:gd name="connsiteX4080" fmla="*/ 1324107 w 2152766"/>
                <a:gd name="connsiteY4080" fmla="*/ 124717 h 1667576"/>
                <a:gd name="connsiteX4081" fmla="*/ 1314513 w 2152766"/>
                <a:gd name="connsiteY4081" fmla="*/ 120917 h 1667576"/>
                <a:gd name="connsiteX4082" fmla="*/ 1310144 w 2152766"/>
                <a:gd name="connsiteY4082" fmla="*/ 114933 h 1667576"/>
                <a:gd name="connsiteX4083" fmla="*/ 1313848 w 2152766"/>
                <a:gd name="connsiteY4083" fmla="*/ 104580 h 1667576"/>
                <a:gd name="connsiteX4084" fmla="*/ 1317743 w 2152766"/>
                <a:gd name="connsiteY4084" fmla="*/ 100590 h 1667576"/>
                <a:gd name="connsiteX4085" fmla="*/ 1323442 w 2152766"/>
                <a:gd name="connsiteY4085" fmla="*/ 95176 h 1667576"/>
                <a:gd name="connsiteX4086" fmla="*/ 1327717 w 2152766"/>
                <a:gd name="connsiteY4086" fmla="*/ 94606 h 1667576"/>
                <a:gd name="connsiteX4087" fmla="*/ 1331991 w 2152766"/>
                <a:gd name="connsiteY4087" fmla="*/ 98881 h 1667576"/>
                <a:gd name="connsiteX4088" fmla="*/ 1335695 w 2152766"/>
                <a:gd name="connsiteY4088" fmla="*/ 100305 h 1667576"/>
                <a:gd name="connsiteX4089" fmla="*/ 1347854 w 2152766"/>
                <a:gd name="connsiteY4089" fmla="*/ 107239 h 1667576"/>
                <a:gd name="connsiteX4090" fmla="*/ 1349658 w 2152766"/>
                <a:gd name="connsiteY4090" fmla="*/ 111514 h 1667576"/>
                <a:gd name="connsiteX4091" fmla="*/ 1360202 w 2152766"/>
                <a:gd name="connsiteY4091" fmla="*/ 108189 h 1667576"/>
                <a:gd name="connsiteX4092" fmla="*/ 1367516 w 2152766"/>
                <a:gd name="connsiteY4092" fmla="*/ 112654 h 1667576"/>
                <a:gd name="connsiteX4093" fmla="*/ 1368940 w 2152766"/>
                <a:gd name="connsiteY4093" fmla="*/ 115693 h 1667576"/>
                <a:gd name="connsiteX4094" fmla="*/ 1376634 w 2152766"/>
                <a:gd name="connsiteY4094" fmla="*/ 117308 h 1667576"/>
                <a:gd name="connsiteX4095" fmla="*/ 1377679 w 2152766"/>
                <a:gd name="connsiteY4095" fmla="*/ 119683 h 1667576"/>
                <a:gd name="connsiteX4096" fmla="*/ 1376064 w 2152766"/>
                <a:gd name="connsiteY4096" fmla="*/ 134310 h 1667576"/>
                <a:gd name="connsiteX4097" fmla="*/ 1378819 w 2152766"/>
                <a:gd name="connsiteY4097" fmla="*/ 152833 h 1667576"/>
                <a:gd name="connsiteX4098" fmla="*/ 1386133 w 2152766"/>
                <a:gd name="connsiteY4098" fmla="*/ 153023 h 1667576"/>
                <a:gd name="connsiteX4099" fmla="*/ 1389742 w 2152766"/>
                <a:gd name="connsiteY4099" fmla="*/ 149888 h 1667576"/>
                <a:gd name="connsiteX4100" fmla="*/ 1386988 w 2152766"/>
                <a:gd name="connsiteY4100" fmla="*/ 144759 h 1667576"/>
                <a:gd name="connsiteX4101" fmla="*/ 1389077 w 2152766"/>
                <a:gd name="connsiteY4101" fmla="*/ 131081 h 1667576"/>
                <a:gd name="connsiteX4102" fmla="*/ 1387368 w 2152766"/>
                <a:gd name="connsiteY4102" fmla="*/ 124337 h 1667576"/>
                <a:gd name="connsiteX4103" fmla="*/ 1391452 w 2152766"/>
                <a:gd name="connsiteY4103" fmla="*/ 114458 h 1667576"/>
                <a:gd name="connsiteX4104" fmla="*/ 1387748 w 2152766"/>
                <a:gd name="connsiteY4104" fmla="*/ 106574 h 1667576"/>
                <a:gd name="connsiteX4105" fmla="*/ 1383663 w 2152766"/>
                <a:gd name="connsiteY4105" fmla="*/ 105150 h 1667576"/>
                <a:gd name="connsiteX4106" fmla="*/ 1380624 w 2152766"/>
                <a:gd name="connsiteY4106" fmla="*/ 99356 h 1667576"/>
                <a:gd name="connsiteX4107" fmla="*/ 1374260 w 2152766"/>
                <a:gd name="connsiteY4107" fmla="*/ 95651 h 1667576"/>
                <a:gd name="connsiteX4108" fmla="*/ 1372360 w 2152766"/>
                <a:gd name="connsiteY4108" fmla="*/ 86342 h 1667576"/>
                <a:gd name="connsiteX4109" fmla="*/ 1372360 w 2152766"/>
                <a:gd name="connsiteY4109" fmla="*/ 81213 h 1667576"/>
                <a:gd name="connsiteX4110" fmla="*/ 1375115 w 2152766"/>
                <a:gd name="connsiteY4110" fmla="*/ 65920 h 1667576"/>
                <a:gd name="connsiteX4111" fmla="*/ 1380909 w 2152766"/>
                <a:gd name="connsiteY4111" fmla="*/ 62311 h 1667576"/>
                <a:gd name="connsiteX4112" fmla="*/ 1386513 w 2152766"/>
                <a:gd name="connsiteY4112" fmla="*/ 54807 h 1667576"/>
                <a:gd name="connsiteX4113" fmla="*/ 1392117 w 2152766"/>
                <a:gd name="connsiteY4113" fmla="*/ 50913 h 1667576"/>
                <a:gd name="connsiteX4114" fmla="*/ 1396961 w 2152766"/>
                <a:gd name="connsiteY4114" fmla="*/ 52527 h 1667576"/>
                <a:gd name="connsiteX4115" fmla="*/ 1402185 w 2152766"/>
                <a:gd name="connsiteY4115" fmla="*/ 59366 h 1667576"/>
                <a:gd name="connsiteX4116" fmla="*/ 1405985 w 2152766"/>
                <a:gd name="connsiteY4116" fmla="*/ 58037 h 1667576"/>
                <a:gd name="connsiteX4117" fmla="*/ 1407220 w 2152766"/>
                <a:gd name="connsiteY4117" fmla="*/ 54237 h 1667576"/>
                <a:gd name="connsiteX4118" fmla="*/ 1406555 w 2152766"/>
                <a:gd name="connsiteY4118" fmla="*/ 48918 h 1667576"/>
                <a:gd name="connsiteX4119" fmla="*/ 1404085 w 2152766"/>
                <a:gd name="connsiteY4119" fmla="*/ 46068 h 1667576"/>
                <a:gd name="connsiteX4120" fmla="*/ 1403325 w 2152766"/>
                <a:gd name="connsiteY4120" fmla="*/ 40844 h 1667576"/>
                <a:gd name="connsiteX4121" fmla="*/ 1405510 w 2152766"/>
                <a:gd name="connsiteY4121" fmla="*/ 35905 h 1667576"/>
                <a:gd name="connsiteX4122" fmla="*/ 1409879 w 2152766"/>
                <a:gd name="connsiteY4122" fmla="*/ 35335 h 1667576"/>
                <a:gd name="connsiteX4123" fmla="*/ 1410830 w 2152766"/>
                <a:gd name="connsiteY4123" fmla="*/ 39324 h 1667576"/>
                <a:gd name="connsiteX4124" fmla="*/ 1416624 w 2152766"/>
                <a:gd name="connsiteY4124" fmla="*/ 44549 h 1667576"/>
                <a:gd name="connsiteX4125" fmla="*/ 976933 w 2152766"/>
                <a:gd name="connsiteY4125" fmla="*/ 9024 h 1667576"/>
                <a:gd name="connsiteX4126" fmla="*/ 980637 w 2152766"/>
                <a:gd name="connsiteY4126" fmla="*/ 11968 h 1667576"/>
                <a:gd name="connsiteX4127" fmla="*/ 978642 w 2152766"/>
                <a:gd name="connsiteY4127" fmla="*/ 18332 h 1667576"/>
                <a:gd name="connsiteX4128" fmla="*/ 984057 w 2152766"/>
                <a:gd name="connsiteY4128" fmla="*/ 17857 h 1667576"/>
                <a:gd name="connsiteX4129" fmla="*/ 988616 w 2152766"/>
                <a:gd name="connsiteY4129" fmla="*/ 19187 h 1667576"/>
                <a:gd name="connsiteX4130" fmla="*/ 990991 w 2152766"/>
                <a:gd name="connsiteY4130" fmla="*/ 11208 h 1667576"/>
                <a:gd name="connsiteX4131" fmla="*/ 996405 w 2152766"/>
                <a:gd name="connsiteY4131" fmla="*/ 12063 h 1667576"/>
                <a:gd name="connsiteX4132" fmla="*/ 999919 w 2152766"/>
                <a:gd name="connsiteY4132" fmla="*/ 8169 h 1667576"/>
                <a:gd name="connsiteX4133" fmla="*/ 1007423 w 2152766"/>
                <a:gd name="connsiteY4133" fmla="*/ 10638 h 1667576"/>
                <a:gd name="connsiteX4134" fmla="*/ 1008278 w 2152766"/>
                <a:gd name="connsiteY4134" fmla="*/ 15388 h 1667576"/>
                <a:gd name="connsiteX4135" fmla="*/ 1006188 w 2152766"/>
                <a:gd name="connsiteY4135" fmla="*/ 22227 h 1667576"/>
                <a:gd name="connsiteX4136" fmla="*/ 1002484 w 2152766"/>
                <a:gd name="connsiteY4136" fmla="*/ 28116 h 1667576"/>
                <a:gd name="connsiteX4137" fmla="*/ 1001819 w 2152766"/>
                <a:gd name="connsiteY4137" fmla="*/ 37045 h 1667576"/>
                <a:gd name="connsiteX4138" fmla="*/ 998494 w 2152766"/>
                <a:gd name="connsiteY4138" fmla="*/ 46163 h 1667576"/>
                <a:gd name="connsiteX4139" fmla="*/ 1002294 w 2152766"/>
                <a:gd name="connsiteY4139" fmla="*/ 46068 h 1667576"/>
                <a:gd name="connsiteX4140" fmla="*/ 1001914 w 2152766"/>
                <a:gd name="connsiteY4140" fmla="*/ 51957 h 1667576"/>
                <a:gd name="connsiteX4141" fmla="*/ 1005998 w 2152766"/>
                <a:gd name="connsiteY4141" fmla="*/ 46068 h 1667576"/>
                <a:gd name="connsiteX4142" fmla="*/ 1018062 w 2152766"/>
                <a:gd name="connsiteY4142" fmla="*/ 37615 h 1667576"/>
                <a:gd name="connsiteX4143" fmla="*/ 1019961 w 2152766"/>
                <a:gd name="connsiteY4143" fmla="*/ 38659 h 1667576"/>
                <a:gd name="connsiteX4144" fmla="*/ 1016922 w 2152766"/>
                <a:gd name="connsiteY4144" fmla="*/ 43124 h 1667576"/>
                <a:gd name="connsiteX4145" fmla="*/ 1011033 w 2152766"/>
                <a:gd name="connsiteY4145" fmla="*/ 49393 h 1667576"/>
                <a:gd name="connsiteX4146" fmla="*/ 1011128 w 2152766"/>
                <a:gd name="connsiteY4146" fmla="*/ 53192 h 1667576"/>
                <a:gd name="connsiteX4147" fmla="*/ 1020721 w 2152766"/>
                <a:gd name="connsiteY4147" fmla="*/ 50533 h 1667576"/>
                <a:gd name="connsiteX4148" fmla="*/ 1024616 w 2152766"/>
                <a:gd name="connsiteY4148" fmla="*/ 46258 h 1667576"/>
                <a:gd name="connsiteX4149" fmla="*/ 1026705 w 2152766"/>
                <a:gd name="connsiteY4149" fmla="*/ 40084 h 1667576"/>
                <a:gd name="connsiteX4150" fmla="*/ 1029555 w 2152766"/>
                <a:gd name="connsiteY4150" fmla="*/ 37140 h 1667576"/>
                <a:gd name="connsiteX4151" fmla="*/ 1031265 w 2152766"/>
                <a:gd name="connsiteY4151" fmla="*/ 36665 h 1667576"/>
                <a:gd name="connsiteX4152" fmla="*/ 1032880 w 2152766"/>
                <a:gd name="connsiteY4152" fmla="*/ 40844 h 1667576"/>
                <a:gd name="connsiteX4153" fmla="*/ 1032500 w 2152766"/>
                <a:gd name="connsiteY4153" fmla="*/ 46353 h 1667576"/>
                <a:gd name="connsiteX4154" fmla="*/ 1034969 w 2152766"/>
                <a:gd name="connsiteY4154" fmla="*/ 49868 h 1667576"/>
                <a:gd name="connsiteX4155" fmla="*/ 1038863 w 2152766"/>
                <a:gd name="connsiteY4155" fmla="*/ 33720 h 1667576"/>
                <a:gd name="connsiteX4156" fmla="*/ 1044183 w 2152766"/>
                <a:gd name="connsiteY4156" fmla="*/ 29446 h 1667576"/>
                <a:gd name="connsiteX4157" fmla="*/ 1046558 w 2152766"/>
                <a:gd name="connsiteY4157" fmla="*/ 29921 h 1667576"/>
                <a:gd name="connsiteX4158" fmla="*/ 1047507 w 2152766"/>
                <a:gd name="connsiteY4158" fmla="*/ 34005 h 1667576"/>
                <a:gd name="connsiteX4159" fmla="*/ 1055296 w 2152766"/>
                <a:gd name="connsiteY4159" fmla="*/ 38849 h 1667576"/>
                <a:gd name="connsiteX4160" fmla="*/ 1058241 w 2152766"/>
                <a:gd name="connsiteY4160" fmla="*/ 50058 h 1667576"/>
                <a:gd name="connsiteX4161" fmla="*/ 1052257 w 2152766"/>
                <a:gd name="connsiteY4161" fmla="*/ 58606 h 1667576"/>
                <a:gd name="connsiteX4162" fmla="*/ 1046652 w 2152766"/>
                <a:gd name="connsiteY4162" fmla="*/ 60791 h 1667576"/>
                <a:gd name="connsiteX4163" fmla="*/ 1047602 w 2152766"/>
                <a:gd name="connsiteY4163" fmla="*/ 63926 h 1667576"/>
                <a:gd name="connsiteX4164" fmla="*/ 1044373 w 2152766"/>
                <a:gd name="connsiteY4164" fmla="*/ 69150 h 1667576"/>
                <a:gd name="connsiteX4165" fmla="*/ 1041428 w 2152766"/>
                <a:gd name="connsiteY4165" fmla="*/ 70005 h 1667576"/>
                <a:gd name="connsiteX4166" fmla="*/ 1034209 w 2152766"/>
                <a:gd name="connsiteY4166" fmla="*/ 71050 h 1667576"/>
                <a:gd name="connsiteX4167" fmla="*/ 1027655 w 2152766"/>
                <a:gd name="connsiteY4167" fmla="*/ 74849 h 1667576"/>
                <a:gd name="connsiteX4168" fmla="*/ 1019771 w 2152766"/>
                <a:gd name="connsiteY4168" fmla="*/ 74944 h 1667576"/>
                <a:gd name="connsiteX4169" fmla="*/ 1013122 w 2152766"/>
                <a:gd name="connsiteY4169" fmla="*/ 76274 h 1667576"/>
                <a:gd name="connsiteX4170" fmla="*/ 1014642 w 2152766"/>
                <a:gd name="connsiteY4170" fmla="*/ 81878 h 1667576"/>
                <a:gd name="connsiteX4171" fmla="*/ 1019866 w 2152766"/>
                <a:gd name="connsiteY4171" fmla="*/ 81403 h 1667576"/>
                <a:gd name="connsiteX4172" fmla="*/ 1020436 w 2152766"/>
                <a:gd name="connsiteY4172" fmla="*/ 84728 h 1667576"/>
                <a:gd name="connsiteX4173" fmla="*/ 1024141 w 2152766"/>
                <a:gd name="connsiteY4173" fmla="*/ 88622 h 1667576"/>
                <a:gd name="connsiteX4174" fmla="*/ 1028320 w 2152766"/>
                <a:gd name="connsiteY4174" fmla="*/ 92706 h 1667576"/>
                <a:gd name="connsiteX4175" fmla="*/ 1034114 w 2152766"/>
                <a:gd name="connsiteY4175" fmla="*/ 96126 h 1667576"/>
                <a:gd name="connsiteX4176" fmla="*/ 1034494 w 2152766"/>
                <a:gd name="connsiteY4176" fmla="*/ 100400 h 1667576"/>
                <a:gd name="connsiteX4177" fmla="*/ 1040953 w 2152766"/>
                <a:gd name="connsiteY4177" fmla="*/ 104770 h 1667576"/>
                <a:gd name="connsiteX4178" fmla="*/ 1039528 w 2152766"/>
                <a:gd name="connsiteY4178" fmla="*/ 109424 h 1667576"/>
                <a:gd name="connsiteX4179" fmla="*/ 1037629 w 2152766"/>
                <a:gd name="connsiteY4179" fmla="*/ 110184 h 1667576"/>
                <a:gd name="connsiteX4180" fmla="*/ 1032689 w 2152766"/>
                <a:gd name="connsiteY4180" fmla="*/ 108379 h 1667576"/>
                <a:gd name="connsiteX4181" fmla="*/ 1028700 w 2152766"/>
                <a:gd name="connsiteY4181" fmla="*/ 111229 h 1667576"/>
                <a:gd name="connsiteX4182" fmla="*/ 1024616 w 2152766"/>
                <a:gd name="connsiteY4182" fmla="*/ 108854 h 1667576"/>
                <a:gd name="connsiteX4183" fmla="*/ 1023001 w 2152766"/>
                <a:gd name="connsiteY4183" fmla="*/ 112749 h 1667576"/>
                <a:gd name="connsiteX4184" fmla="*/ 1025565 w 2152766"/>
                <a:gd name="connsiteY4184" fmla="*/ 118163 h 1667576"/>
                <a:gd name="connsiteX4185" fmla="*/ 1031265 w 2152766"/>
                <a:gd name="connsiteY4185" fmla="*/ 117023 h 1667576"/>
                <a:gd name="connsiteX4186" fmla="*/ 1041808 w 2152766"/>
                <a:gd name="connsiteY4186" fmla="*/ 118828 h 1667576"/>
                <a:gd name="connsiteX4187" fmla="*/ 1042283 w 2152766"/>
                <a:gd name="connsiteY4187" fmla="*/ 115978 h 1667576"/>
                <a:gd name="connsiteX4188" fmla="*/ 1044848 w 2152766"/>
                <a:gd name="connsiteY4188" fmla="*/ 114458 h 1667576"/>
                <a:gd name="connsiteX4189" fmla="*/ 1050832 w 2152766"/>
                <a:gd name="connsiteY4189" fmla="*/ 115503 h 1667576"/>
                <a:gd name="connsiteX4190" fmla="*/ 1053967 w 2152766"/>
                <a:gd name="connsiteY4190" fmla="*/ 114173 h 1667576"/>
                <a:gd name="connsiteX4191" fmla="*/ 1055771 w 2152766"/>
                <a:gd name="connsiteY4191" fmla="*/ 113129 h 1667576"/>
                <a:gd name="connsiteX4192" fmla="*/ 1057576 w 2152766"/>
                <a:gd name="connsiteY4192" fmla="*/ 114363 h 1667576"/>
                <a:gd name="connsiteX4193" fmla="*/ 1060615 w 2152766"/>
                <a:gd name="connsiteY4193" fmla="*/ 117498 h 1667576"/>
                <a:gd name="connsiteX4194" fmla="*/ 1062325 w 2152766"/>
                <a:gd name="connsiteY4194" fmla="*/ 115503 h 1667576"/>
                <a:gd name="connsiteX4195" fmla="*/ 1064035 w 2152766"/>
                <a:gd name="connsiteY4195" fmla="*/ 106764 h 1667576"/>
                <a:gd name="connsiteX4196" fmla="*/ 1070304 w 2152766"/>
                <a:gd name="connsiteY4196" fmla="*/ 95936 h 1667576"/>
                <a:gd name="connsiteX4197" fmla="*/ 1075433 w 2152766"/>
                <a:gd name="connsiteY4197" fmla="*/ 91947 h 1667576"/>
                <a:gd name="connsiteX4198" fmla="*/ 1078378 w 2152766"/>
                <a:gd name="connsiteY4198" fmla="*/ 90427 h 1667576"/>
                <a:gd name="connsiteX4199" fmla="*/ 1085882 w 2152766"/>
                <a:gd name="connsiteY4199" fmla="*/ 86152 h 1667576"/>
                <a:gd name="connsiteX4200" fmla="*/ 1093861 w 2152766"/>
                <a:gd name="connsiteY4200" fmla="*/ 82923 h 1667576"/>
                <a:gd name="connsiteX4201" fmla="*/ 1097280 w 2152766"/>
                <a:gd name="connsiteY4201" fmla="*/ 83398 h 1667576"/>
                <a:gd name="connsiteX4202" fmla="*/ 1097090 w 2152766"/>
                <a:gd name="connsiteY4202" fmla="*/ 99545 h 1667576"/>
                <a:gd name="connsiteX4203" fmla="*/ 1094715 w 2152766"/>
                <a:gd name="connsiteY4203" fmla="*/ 106290 h 1667576"/>
                <a:gd name="connsiteX4204" fmla="*/ 1086072 w 2152766"/>
                <a:gd name="connsiteY4204" fmla="*/ 118923 h 1667576"/>
                <a:gd name="connsiteX4205" fmla="*/ 1074578 w 2152766"/>
                <a:gd name="connsiteY4205" fmla="*/ 122247 h 1667576"/>
                <a:gd name="connsiteX4206" fmla="*/ 1074104 w 2152766"/>
                <a:gd name="connsiteY4206" fmla="*/ 124432 h 1667576"/>
                <a:gd name="connsiteX4207" fmla="*/ 1077048 w 2152766"/>
                <a:gd name="connsiteY4207" fmla="*/ 128231 h 1667576"/>
                <a:gd name="connsiteX4208" fmla="*/ 1076003 w 2152766"/>
                <a:gd name="connsiteY4208" fmla="*/ 129941 h 1667576"/>
                <a:gd name="connsiteX4209" fmla="*/ 1055676 w 2152766"/>
                <a:gd name="connsiteY4209" fmla="*/ 139440 h 1667576"/>
                <a:gd name="connsiteX4210" fmla="*/ 1051972 w 2152766"/>
                <a:gd name="connsiteY4210" fmla="*/ 142764 h 1667576"/>
                <a:gd name="connsiteX4211" fmla="*/ 1046463 w 2152766"/>
                <a:gd name="connsiteY4211" fmla="*/ 144189 h 1667576"/>
                <a:gd name="connsiteX4212" fmla="*/ 1040858 w 2152766"/>
                <a:gd name="connsiteY4212" fmla="*/ 139820 h 1667576"/>
                <a:gd name="connsiteX4213" fmla="*/ 1042093 w 2152766"/>
                <a:gd name="connsiteY4213" fmla="*/ 138585 h 1667576"/>
                <a:gd name="connsiteX4214" fmla="*/ 1041048 w 2152766"/>
                <a:gd name="connsiteY4214" fmla="*/ 131651 h 1667576"/>
                <a:gd name="connsiteX4215" fmla="*/ 1039624 w 2152766"/>
                <a:gd name="connsiteY4215" fmla="*/ 129941 h 1667576"/>
                <a:gd name="connsiteX4216" fmla="*/ 1035254 w 2152766"/>
                <a:gd name="connsiteY4216" fmla="*/ 130131 h 1667576"/>
                <a:gd name="connsiteX4217" fmla="*/ 1033544 w 2152766"/>
                <a:gd name="connsiteY4217" fmla="*/ 131841 h 1667576"/>
                <a:gd name="connsiteX4218" fmla="*/ 1035349 w 2152766"/>
                <a:gd name="connsiteY4218" fmla="*/ 133646 h 1667576"/>
                <a:gd name="connsiteX4219" fmla="*/ 1035064 w 2152766"/>
                <a:gd name="connsiteY4219" fmla="*/ 136780 h 1667576"/>
                <a:gd name="connsiteX4220" fmla="*/ 1030220 w 2152766"/>
                <a:gd name="connsiteY4220" fmla="*/ 140390 h 1667576"/>
                <a:gd name="connsiteX4221" fmla="*/ 1030695 w 2152766"/>
                <a:gd name="connsiteY4221" fmla="*/ 144474 h 1667576"/>
                <a:gd name="connsiteX4222" fmla="*/ 1028700 w 2152766"/>
                <a:gd name="connsiteY4222" fmla="*/ 147798 h 1667576"/>
                <a:gd name="connsiteX4223" fmla="*/ 1022526 w 2152766"/>
                <a:gd name="connsiteY4223" fmla="*/ 143429 h 1667576"/>
                <a:gd name="connsiteX4224" fmla="*/ 1017587 w 2152766"/>
                <a:gd name="connsiteY4224" fmla="*/ 143144 h 1667576"/>
                <a:gd name="connsiteX4225" fmla="*/ 1016257 w 2152766"/>
                <a:gd name="connsiteY4225" fmla="*/ 140674 h 1667576"/>
                <a:gd name="connsiteX4226" fmla="*/ 1002959 w 2152766"/>
                <a:gd name="connsiteY4226" fmla="*/ 141244 h 1667576"/>
                <a:gd name="connsiteX4227" fmla="*/ 1005239 w 2152766"/>
                <a:gd name="connsiteY4227" fmla="*/ 144189 h 1667576"/>
                <a:gd name="connsiteX4228" fmla="*/ 999539 w 2152766"/>
                <a:gd name="connsiteY4228" fmla="*/ 143239 h 1667576"/>
                <a:gd name="connsiteX4229" fmla="*/ 996975 w 2152766"/>
                <a:gd name="connsiteY4229" fmla="*/ 137920 h 1667576"/>
                <a:gd name="connsiteX4230" fmla="*/ 995550 w 2152766"/>
                <a:gd name="connsiteY4230" fmla="*/ 134975 h 1667576"/>
                <a:gd name="connsiteX4231" fmla="*/ 992510 w 2152766"/>
                <a:gd name="connsiteY4231" fmla="*/ 132126 h 1667576"/>
                <a:gd name="connsiteX4232" fmla="*/ 989091 w 2152766"/>
                <a:gd name="connsiteY4232" fmla="*/ 135545 h 1667576"/>
                <a:gd name="connsiteX4233" fmla="*/ 988426 w 2152766"/>
                <a:gd name="connsiteY4233" fmla="*/ 140010 h 1667576"/>
                <a:gd name="connsiteX4234" fmla="*/ 985102 w 2152766"/>
                <a:gd name="connsiteY4234" fmla="*/ 141909 h 1667576"/>
                <a:gd name="connsiteX4235" fmla="*/ 985861 w 2152766"/>
                <a:gd name="connsiteY4235" fmla="*/ 144569 h 1667576"/>
                <a:gd name="connsiteX4236" fmla="*/ 982632 w 2152766"/>
                <a:gd name="connsiteY4236" fmla="*/ 149603 h 1667576"/>
                <a:gd name="connsiteX4237" fmla="*/ 977883 w 2152766"/>
                <a:gd name="connsiteY4237" fmla="*/ 151503 h 1667576"/>
                <a:gd name="connsiteX4238" fmla="*/ 982062 w 2152766"/>
                <a:gd name="connsiteY4238" fmla="*/ 155397 h 1667576"/>
                <a:gd name="connsiteX4239" fmla="*/ 983867 w 2152766"/>
                <a:gd name="connsiteY4239" fmla="*/ 153118 h 1667576"/>
                <a:gd name="connsiteX4240" fmla="*/ 988331 w 2152766"/>
                <a:gd name="connsiteY4240" fmla="*/ 154258 h 1667576"/>
                <a:gd name="connsiteX4241" fmla="*/ 989376 w 2152766"/>
                <a:gd name="connsiteY4241" fmla="*/ 155682 h 1667576"/>
                <a:gd name="connsiteX4242" fmla="*/ 986716 w 2152766"/>
                <a:gd name="connsiteY4242" fmla="*/ 157582 h 1667576"/>
                <a:gd name="connsiteX4243" fmla="*/ 991370 w 2152766"/>
                <a:gd name="connsiteY4243" fmla="*/ 161002 h 1667576"/>
                <a:gd name="connsiteX4244" fmla="*/ 980447 w 2152766"/>
                <a:gd name="connsiteY4244" fmla="*/ 164136 h 1667576"/>
                <a:gd name="connsiteX4245" fmla="*/ 964204 w 2152766"/>
                <a:gd name="connsiteY4245" fmla="*/ 157582 h 1667576"/>
                <a:gd name="connsiteX4246" fmla="*/ 965819 w 2152766"/>
                <a:gd name="connsiteY4246" fmla="*/ 162141 h 1667576"/>
                <a:gd name="connsiteX4247" fmla="*/ 964869 w 2152766"/>
                <a:gd name="connsiteY4247" fmla="*/ 165751 h 1667576"/>
                <a:gd name="connsiteX4248" fmla="*/ 950052 w 2152766"/>
                <a:gd name="connsiteY4248" fmla="*/ 169930 h 1667576"/>
                <a:gd name="connsiteX4249" fmla="*/ 941883 w 2152766"/>
                <a:gd name="connsiteY4249" fmla="*/ 160622 h 1667576"/>
                <a:gd name="connsiteX4250" fmla="*/ 939033 w 2152766"/>
                <a:gd name="connsiteY4250" fmla="*/ 159102 h 1667576"/>
                <a:gd name="connsiteX4251" fmla="*/ 936848 w 2152766"/>
                <a:gd name="connsiteY4251" fmla="*/ 153783 h 1667576"/>
                <a:gd name="connsiteX4252" fmla="*/ 932669 w 2152766"/>
                <a:gd name="connsiteY4252" fmla="*/ 145804 h 1667576"/>
                <a:gd name="connsiteX4253" fmla="*/ 934474 w 2152766"/>
                <a:gd name="connsiteY4253" fmla="*/ 141814 h 1667576"/>
                <a:gd name="connsiteX4254" fmla="*/ 918896 w 2152766"/>
                <a:gd name="connsiteY4254" fmla="*/ 132126 h 1667576"/>
                <a:gd name="connsiteX4255" fmla="*/ 916142 w 2152766"/>
                <a:gd name="connsiteY4255" fmla="*/ 128991 h 1667576"/>
                <a:gd name="connsiteX4256" fmla="*/ 919181 w 2152766"/>
                <a:gd name="connsiteY4256" fmla="*/ 124907 h 1667576"/>
                <a:gd name="connsiteX4257" fmla="*/ 924310 w 2152766"/>
                <a:gd name="connsiteY4257" fmla="*/ 123197 h 1667576"/>
                <a:gd name="connsiteX4258" fmla="*/ 934664 w 2152766"/>
                <a:gd name="connsiteY4258" fmla="*/ 116168 h 1667576"/>
                <a:gd name="connsiteX4259" fmla="*/ 937418 w 2152766"/>
                <a:gd name="connsiteY4259" fmla="*/ 116073 h 1667576"/>
                <a:gd name="connsiteX4260" fmla="*/ 943687 w 2152766"/>
                <a:gd name="connsiteY4260" fmla="*/ 109709 h 1667576"/>
                <a:gd name="connsiteX4261" fmla="*/ 948817 w 2152766"/>
                <a:gd name="connsiteY4261" fmla="*/ 107429 h 1667576"/>
                <a:gd name="connsiteX4262" fmla="*/ 949197 w 2152766"/>
                <a:gd name="connsiteY4262" fmla="*/ 102490 h 1667576"/>
                <a:gd name="connsiteX4263" fmla="*/ 944542 w 2152766"/>
                <a:gd name="connsiteY4263" fmla="*/ 104105 h 1667576"/>
                <a:gd name="connsiteX4264" fmla="*/ 941123 w 2152766"/>
                <a:gd name="connsiteY4264" fmla="*/ 102395 h 1667576"/>
                <a:gd name="connsiteX4265" fmla="*/ 936183 w 2152766"/>
                <a:gd name="connsiteY4265" fmla="*/ 102300 h 1667576"/>
                <a:gd name="connsiteX4266" fmla="*/ 935709 w 2152766"/>
                <a:gd name="connsiteY4266" fmla="*/ 99451 h 1667576"/>
                <a:gd name="connsiteX4267" fmla="*/ 932479 w 2152766"/>
                <a:gd name="connsiteY4267" fmla="*/ 98311 h 1667576"/>
                <a:gd name="connsiteX4268" fmla="*/ 927065 w 2152766"/>
                <a:gd name="connsiteY4268" fmla="*/ 103915 h 1667576"/>
                <a:gd name="connsiteX4269" fmla="*/ 923455 w 2152766"/>
                <a:gd name="connsiteY4269" fmla="*/ 105340 h 1667576"/>
                <a:gd name="connsiteX4270" fmla="*/ 919941 w 2152766"/>
                <a:gd name="connsiteY4270" fmla="*/ 108379 h 1667576"/>
                <a:gd name="connsiteX4271" fmla="*/ 910727 w 2152766"/>
                <a:gd name="connsiteY4271" fmla="*/ 111704 h 1667576"/>
                <a:gd name="connsiteX4272" fmla="*/ 905883 w 2152766"/>
                <a:gd name="connsiteY4272" fmla="*/ 113888 h 1667576"/>
                <a:gd name="connsiteX4273" fmla="*/ 896479 w 2152766"/>
                <a:gd name="connsiteY4273" fmla="*/ 115408 h 1667576"/>
                <a:gd name="connsiteX4274" fmla="*/ 891065 w 2152766"/>
                <a:gd name="connsiteY4274" fmla="*/ 113223 h 1667576"/>
                <a:gd name="connsiteX4275" fmla="*/ 888785 w 2152766"/>
                <a:gd name="connsiteY4275" fmla="*/ 110564 h 1667576"/>
                <a:gd name="connsiteX4276" fmla="*/ 884511 w 2152766"/>
                <a:gd name="connsiteY4276" fmla="*/ 99451 h 1667576"/>
                <a:gd name="connsiteX4277" fmla="*/ 887076 w 2152766"/>
                <a:gd name="connsiteY4277" fmla="*/ 95746 h 1667576"/>
                <a:gd name="connsiteX4278" fmla="*/ 889450 w 2152766"/>
                <a:gd name="connsiteY4278" fmla="*/ 90807 h 1667576"/>
                <a:gd name="connsiteX4279" fmla="*/ 886601 w 2152766"/>
                <a:gd name="connsiteY4279" fmla="*/ 88717 h 1667576"/>
                <a:gd name="connsiteX4280" fmla="*/ 886411 w 2152766"/>
                <a:gd name="connsiteY4280" fmla="*/ 82828 h 1667576"/>
                <a:gd name="connsiteX4281" fmla="*/ 891825 w 2152766"/>
                <a:gd name="connsiteY4281" fmla="*/ 79313 h 1667576"/>
                <a:gd name="connsiteX4282" fmla="*/ 899994 w 2152766"/>
                <a:gd name="connsiteY4282" fmla="*/ 77129 h 1667576"/>
                <a:gd name="connsiteX4283" fmla="*/ 899709 w 2152766"/>
                <a:gd name="connsiteY4283" fmla="*/ 73899 h 1667576"/>
                <a:gd name="connsiteX4284" fmla="*/ 894200 w 2152766"/>
                <a:gd name="connsiteY4284" fmla="*/ 71050 h 1667576"/>
                <a:gd name="connsiteX4285" fmla="*/ 890020 w 2152766"/>
                <a:gd name="connsiteY4285" fmla="*/ 67060 h 1667576"/>
                <a:gd name="connsiteX4286" fmla="*/ 889260 w 2152766"/>
                <a:gd name="connsiteY4286" fmla="*/ 64591 h 1667576"/>
                <a:gd name="connsiteX4287" fmla="*/ 891065 w 2152766"/>
                <a:gd name="connsiteY4287" fmla="*/ 62501 h 1667576"/>
                <a:gd name="connsiteX4288" fmla="*/ 889450 w 2152766"/>
                <a:gd name="connsiteY4288" fmla="*/ 57372 h 1667576"/>
                <a:gd name="connsiteX4289" fmla="*/ 898189 w 2152766"/>
                <a:gd name="connsiteY4289" fmla="*/ 61361 h 1667576"/>
                <a:gd name="connsiteX4290" fmla="*/ 900659 w 2152766"/>
                <a:gd name="connsiteY4290" fmla="*/ 61076 h 1667576"/>
                <a:gd name="connsiteX4291" fmla="*/ 919181 w 2152766"/>
                <a:gd name="connsiteY4291" fmla="*/ 60126 h 1667576"/>
                <a:gd name="connsiteX4292" fmla="*/ 920891 w 2152766"/>
                <a:gd name="connsiteY4292" fmla="*/ 63641 h 1667576"/>
                <a:gd name="connsiteX4293" fmla="*/ 924025 w 2152766"/>
                <a:gd name="connsiteY4293" fmla="*/ 64686 h 1667576"/>
                <a:gd name="connsiteX4294" fmla="*/ 927825 w 2152766"/>
                <a:gd name="connsiteY4294" fmla="*/ 66490 h 1667576"/>
                <a:gd name="connsiteX4295" fmla="*/ 929155 w 2152766"/>
                <a:gd name="connsiteY4295" fmla="*/ 66395 h 1667576"/>
                <a:gd name="connsiteX4296" fmla="*/ 930769 w 2152766"/>
                <a:gd name="connsiteY4296" fmla="*/ 63546 h 1667576"/>
                <a:gd name="connsiteX4297" fmla="*/ 928015 w 2152766"/>
                <a:gd name="connsiteY4297" fmla="*/ 56992 h 1667576"/>
                <a:gd name="connsiteX4298" fmla="*/ 929059 w 2152766"/>
                <a:gd name="connsiteY4298" fmla="*/ 45403 h 1667576"/>
                <a:gd name="connsiteX4299" fmla="*/ 932574 w 2152766"/>
                <a:gd name="connsiteY4299" fmla="*/ 46828 h 1667576"/>
                <a:gd name="connsiteX4300" fmla="*/ 932004 w 2152766"/>
                <a:gd name="connsiteY4300" fmla="*/ 48728 h 1667576"/>
                <a:gd name="connsiteX4301" fmla="*/ 935899 w 2152766"/>
                <a:gd name="connsiteY4301" fmla="*/ 54712 h 1667576"/>
                <a:gd name="connsiteX4302" fmla="*/ 938368 w 2152766"/>
                <a:gd name="connsiteY4302" fmla="*/ 52242 h 1667576"/>
                <a:gd name="connsiteX4303" fmla="*/ 939603 w 2152766"/>
                <a:gd name="connsiteY4303" fmla="*/ 47873 h 1667576"/>
                <a:gd name="connsiteX4304" fmla="*/ 944447 w 2152766"/>
                <a:gd name="connsiteY4304" fmla="*/ 46448 h 1667576"/>
                <a:gd name="connsiteX4305" fmla="*/ 953566 w 2152766"/>
                <a:gd name="connsiteY4305" fmla="*/ 48633 h 1667576"/>
                <a:gd name="connsiteX4306" fmla="*/ 955371 w 2152766"/>
                <a:gd name="connsiteY4306" fmla="*/ 51672 h 1667576"/>
                <a:gd name="connsiteX4307" fmla="*/ 951287 w 2152766"/>
                <a:gd name="connsiteY4307" fmla="*/ 62216 h 1667576"/>
                <a:gd name="connsiteX4308" fmla="*/ 956131 w 2152766"/>
                <a:gd name="connsiteY4308" fmla="*/ 61456 h 1667576"/>
                <a:gd name="connsiteX4309" fmla="*/ 961830 w 2152766"/>
                <a:gd name="connsiteY4309" fmla="*/ 56137 h 1667576"/>
                <a:gd name="connsiteX4310" fmla="*/ 963635 w 2152766"/>
                <a:gd name="connsiteY4310" fmla="*/ 55662 h 1667576"/>
                <a:gd name="connsiteX4311" fmla="*/ 973798 w 2152766"/>
                <a:gd name="connsiteY4311" fmla="*/ 62216 h 1667576"/>
                <a:gd name="connsiteX4312" fmla="*/ 984817 w 2152766"/>
                <a:gd name="connsiteY4312" fmla="*/ 74754 h 1667576"/>
                <a:gd name="connsiteX4313" fmla="*/ 984722 w 2152766"/>
                <a:gd name="connsiteY4313" fmla="*/ 78744 h 1667576"/>
                <a:gd name="connsiteX4314" fmla="*/ 988996 w 2152766"/>
                <a:gd name="connsiteY4314" fmla="*/ 78174 h 1667576"/>
                <a:gd name="connsiteX4315" fmla="*/ 990611 w 2152766"/>
                <a:gd name="connsiteY4315" fmla="*/ 71525 h 1667576"/>
                <a:gd name="connsiteX4316" fmla="*/ 982062 w 2152766"/>
                <a:gd name="connsiteY4316" fmla="*/ 62691 h 1667576"/>
                <a:gd name="connsiteX4317" fmla="*/ 979117 w 2152766"/>
                <a:gd name="connsiteY4317" fmla="*/ 56042 h 1667576"/>
                <a:gd name="connsiteX4318" fmla="*/ 975983 w 2152766"/>
                <a:gd name="connsiteY4318" fmla="*/ 53382 h 1667576"/>
                <a:gd name="connsiteX4319" fmla="*/ 973228 w 2152766"/>
                <a:gd name="connsiteY4319" fmla="*/ 48253 h 1667576"/>
                <a:gd name="connsiteX4320" fmla="*/ 964300 w 2152766"/>
                <a:gd name="connsiteY4320" fmla="*/ 43884 h 1667576"/>
                <a:gd name="connsiteX4321" fmla="*/ 956700 w 2152766"/>
                <a:gd name="connsiteY4321" fmla="*/ 34860 h 1667576"/>
                <a:gd name="connsiteX4322" fmla="*/ 957176 w 2152766"/>
                <a:gd name="connsiteY4322" fmla="*/ 33815 h 1667576"/>
                <a:gd name="connsiteX4323" fmla="*/ 963350 w 2152766"/>
                <a:gd name="connsiteY4323" fmla="*/ 34195 h 1667576"/>
                <a:gd name="connsiteX4324" fmla="*/ 963160 w 2152766"/>
                <a:gd name="connsiteY4324" fmla="*/ 33055 h 1667576"/>
                <a:gd name="connsiteX4325" fmla="*/ 951381 w 2152766"/>
                <a:gd name="connsiteY4325" fmla="*/ 26026 h 1667576"/>
                <a:gd name="connsiteX4326" fmla="*/ 946822 w 2152766"/>
                <a:gd name="connsiteY4326" fmla="*/ 24031 h 1667576"/>
                <a:gd name="connsiteX4327" fmla="*/ 945682 w 2152766"/>
                <a:gd name="connsiteY4327" fmla="*/ 21277 h 1667576"/>
                <a:gd name="connsiteX4328" fmla="*/ 950431 w 2152766"/>
                <a:gd name="connsiteY4328" fmla="*/ 11778 h 1667576"/>
                <a:gd name="connsiteX4329" fmla="*/ 952521 w 2152766"/>
                <a:gd name="connsiteY4329" fmla="*/ 12918 h 1667576"/>
                <a:gd name="connsiteX4330" fmla="*/ 952521 w 2152766"/>
                <a:gd name="connsiteY4330" fmla="*/ 17762 h 1667576"/>
                <a:gd name="connsiteX4331" fmla="*/ 955846 w 2152766"/>
                <a:gd name="connsiteY4331" fmla="*/ 20897 h 1667576"/>
                <a:gd name="connsiteX4332" fmla="*/ 965534 w 2152766"/>
                <a:gd name="connsiteY4332" fmla="*/ 11398 h 1667576"/>
                <a:gd name="connsiteX4333" fmla="*/ 969049 w 2152766"/>
                <a:gd name="connsiteY4333" fmla="*/ 11398 h 1667576"/>
                <a:gd name="connsiteX4334" fmla="*/ 972468 w 2152766"/>
                <a:gd name="connsiteY4334" fmla="*/ 9119 h 1667576"/>
                <a:gd name="connsiteX4335" fmla="*/ 976268 w 2152766"/>
                <a:gd name="connsiteY4335" fmla="*/ 0 h 1667576"/>
                <a:gd name="connsiteX4336" fmla="*/ 978357 w 2152766"/>
                <a:gd name="connsiteY4336" fmla="*/ 1235 h 1667576"/>
                <a:gd name="connsiteX4337" fmla="*/ 976933 w 2152766"/>
                <a:gd name="connsiteY4337" fmla="*/ 9024 h 166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Lst>
              <a:rect l="l" t="t" r="r" b="b"/>
              <a:pathLst>
                <a:path w="2152766" h="1667576">
                  <a:moveTo>
                    <a:pt x="1952630" y="902178"/>
                  </a:moveTo>
                  <a:lnTo>
                    <a:pt x="1957570" y="909207"/>
                  </a:lnTo>
                  <a:lnTo>
                    <a:pt x="1958614" y="910632"/>
                  </a:lnTo>
                  <a:lnTo>
                    <a:pt x="1959659" y="912817"/>
                  </a:lnTo>
                  <a:lnTo>
                    <a:pt x="1958710" y="914052"/>
                  </a:lnTo>
                  <a:lnTo>
                    <a:pt x="1954435" y="912817"/>
                  </a:lnTo>
                  <a:lnTo>
                    <a:pt x="1953010" y="913577"/>
                  </a:lnTo>
                  <a:lnTo>
                    <a:pt x="1946171" y="915097"/>
                  </a:lnTo>
                  <a:lnTo>
                    <a:pt x="1945697" y="911202"/>
                  </a:lnTo>
                  <a:lnTo>
                    <a:pt x="1947976" y="909682"/>
                  </a:lnTo>
                  <a:lnTo>
                    <a:pt x="1946741" y="903793"/>
                  </a:lnTo>
                  <a:lnTo>
                    <a:pt x="1951205" y="900564"/>
                  </a:lnTo>
                  <a:lnTo>
                    <a:pt x="1952630" y="902178"/>
                  </a:lnTo>
                  <a:close/>
                  <a:moveTo>
                    <a:pt x="1890699" y="834928"/>
                  </a:moveTo>
                  <a:lnTo>
                    <a:pt x="1894783" y="836828"/>
                  </a:lnTo>
                  <a:lnTo>
                    <a:pt x="1896018" y="841387"/>
                  </a:lnTo>
                  <a:lnTo>
                    <a:pt x="1902858" y="837683"/>
                  </a:lnTo>
                  <a:lnTo>
                    <a:pt x="1911691" y="841957"/>
                  </a:lnTo>
                  <a:lnTo>
                    <a:pt x="1916726" y="847941"/>
                  </a:lnTo>
                  <a:lnTo>
                    <a:pt x="1918530" y="853071"/>
                  </a:lnTo>
                  <a:lnTo>
                    <a:pt x="1908557" y="862284"/>
                  </a:lnTo>
                  <a:lnTo>
                    <a:pt x="1910742" y="871878"/>
                  </a:lnTo>
                  <a:lnTo>
                    <a:pt x="1916441" y="874253"/>
                  </a:lnTo>
                  <a:lnTo>
                    <a:pt x="1915301" y="868078"/>
                  </a:lnTo>
                  <a:lnTo>
                    <a:pt x="1912166" y="868173"/>
                  </a:lnTo>
                  <a:lnTo>
                    <a:pt x="1917011" y="858770"/>
                  </a:lnTo>
                  <a:lnTo>
                    <a:pt x="1918625" y="855445"/>
                  </a:lnTo>
                  <a:lnTo>
                    <a:pt x="1921285" y="856965"/>
                  </a:lnTo>
                  <a:lnTo>
                    <a:pt x="1921190" y="863044"/>
                  </a:lnTo>
                  <a:lnTo>
                    <a:pt x="1922235" y="865799"/>
                  </a:lnTo>
                  <a:lnTo>
                    <a:pt x="1924420" y="870453"/>
                  </a:lnTo>
                  <a:lnTo>
                    <a:pt x="1926509" y="873588"/>
                  </a:lnTo>
                  <a:lnTo>
                    <a:pt x="1922805" y="885746"/>
                  </a:lnTo>
                  <a:lnTo>
                    <a:pt x="1921095" y="884701"/>
                  </a:lnTo>
                  <a:lnTo>
                    <a:pt x="1908272" y="885176"/>
                  </a:lnTo>
                  <a:lnTo>
                    <a:pt x="1903902" y="885841"/>
                  </a:lnTo>
                  <a:lnTo>
                    <a:pt x="1902288" y="889070"/>
                  </a:lnTo>
                  <a:lnTo>
                    <a:pt x="1902763" y="892775"/>
                  </a:lnTo>
                  <a:lnTo>
                    <a:pt x="1904282" y="894200"/>
                  </a:lnTo>
                  <a:lnTo>
                    <a:pt x="1907892" y="887171"/>
                  </a:lnTo>
                  <a:lnTo>
                    <a:pt x="1910647" y="886981"/>
                  </a:lnTo>
                  <a:lnTo>
                    <a:pt x="1914351" y="890305"/>
                  </a:lnTo>
                  <a:lnTo>
                    <a:pt x="1921095" y="889545"/>
                  </a:lnTo>
                  <a:lnTo>
                    <a:pt x="1923090" y="890495"/>
                  </a:lnTo>
                  <a:lnTo>
                    <a:pt x="1927744" y="886601"/>
                  </a:lnTo>
                  <a:lnTo>
                    <a:pt x="1932303" y="883276"/>
                  </a:lnTo>
                  <a:lnTo>
                    <a:pt x="1936103" y="880902"/>
                  </a:lnTo>
                  <a:lnTo>
                    <a:pt x="1937908" y="880237"/>
                  </a:lnTo>
                  <a:lnTo>
                    <a:pt x="1941232" y="888501"/>
                  </a:lnTo>
                  <a:lnTo>
                    <a:pt x="1941802" y="894770"/>
                  </a:lnTo>
                  <a:lnTo>
                    <a:pt x="1937812" y="897714"/>
                  </a:lnTo>
                  <a:lnTo>
                    <a:pt x="1933348" y="896194"/>
                  </a:lnTo>
                  <a:lnTo>
                    <a:pt x="1927174" y="900754"/>
                  </a:lnTo>
                  <a:lnTo>
                    <a:pt x="1920525" y="908163"/>
                  </a:lnTo>
                  <a:lnTo>
                    <a:pt x="1916061" y="906738"/>
                  </a:lnTo>
                  <a:lnTo>
                    <a:pt x="1912071" y="911202"/>
                  </a:lnTo>
                  <a:lnTo>
                    <a:pt x="1896588" y="921176"/>
                  </a:lnTo>
                  <a:lnTo>
                    <a:pt x="1894404" y="924215"/>
                  </a:lnTo>
                  <a:lnTo>
                    <a:pt x="1891744" y="924310"/>
                  </a:lnTo>
                  <a:lnTo>
                    <a:pt x="1888989" y="919561"/>
                  </a:lnTo>
                  <a:lnTo>
                    <a:pt x="1885380" y="908638"/>
                  </a:lnTo>
                  <a:lnTo>
                    <a:pt x="1883195" y="905788"/>
                  </a:lnTo>
                  <a:lnTo>
                    <a:pt x="1880536" y="905408"/>
                  </a:lnTo>
                  <a:lnTo>
                    <a:pt x="1881201" y="909777"/>
                  </a:lnTo>
                  <a:lnTo>
                    <a:pt x="1881866" y="913862"/>
                  </a:lnTo>
                  <a:lnTo>
                    <a:pt x="1884620" y="917566"/>
                  </a:lnTo>
                  <a:lnTo>
                    <a:pt x="1885760" y="920511"/>
                  </a:lnTo>
                  <a:lnTo>
                    <a:pt x="1888894" y="923550"/>
                  </a:lnTo>
                  <a:lnTo>
                    <a:pt x="1888515" y="929819"/>
                  </a:lnTo>
                  <a:lnTo>
                    <a:pt x="1881866" y="932194"/>
                  </a:lnTo>
                  <a:lnTo>
                    <a:pt x="1869613" y="929819"/>
                  </a:lnTo>
                  <a:lnTo>
                    <a:pt x="1856979" y="933239"/>
                  </a:lnTo>
                  <a:lnTo>
                    <a:pt x="1854795" y="930579"/>
                  </a:lnTo>
                  <a:lnTo>
                    <a:pt x="1860304" y="920511"/>
                  </a:lnTo>
                  <a:lnTo>
                    <a:pt x="1865338" y="902368"/>
                  </a:lnTo>
                  <a:lnTo>
                    <a:pt x="1867998" y="901324"/>
                  </a:lnTo>
                  <a:lnTo>
                    <a:pt x="1869897" y="895434"/>
                  </a:lnTo>
                  <a:lnTo>
                    <a:pt x="1875027" y="893820"/>
                  </a:lnTo>
                  <a:lnTo>
                    <a:pt x="1876262" y="888595"/>
                  </a:lnTo>
                  <a:lnTo>
                    <a:pt x="1878636" y="882421"/>
                  </a:lnTo>
                  <a:lnTo>
                    <a:pt x="1876736" y="878147"/>
                  </a:lnTo>
                  <a:lnTo>
                    <a:pt x="1879491" y="874727"/>
                  </a:lnTo>
                  <a:lnTo>
                    <a:pt x="1877021" y="860385"/>
                  </a:lnTo>
                  <a:lnTo>
                    <a:pt x="1878921" y="856110"/>
                  </a:lnTo>
                  <a:lnTo>
                    <a:pt x="1877021" y="849271"/>
                  </a:lnTo>
                  <a:lnTo>
                    <a:pt x="1877306" y="836638"/>
                  </a:lnTo>
                  <a:lnTo>
                    <a:pt x="1886805" y="832744"/>
                  </a:lnTo>
                  <a:lnTo>
                    <a:pt x="1890699" y="834928"/>
                  </a:lnTo>
                  <a:close/>
                  <a:moveTo>
                    <a:pt x="445200" y="681431"/>
                  </a:moveTo>
                  <a:lnTo>
                    <a:pt x="454604" y="685230"/>
                  </a:lnTo>
                  <a:lnTo>
                    <a:pt x="455934" y="687320"/>
                  </a:lnTo>
                  <a:lnTo>
                    <a:pt x="453749" y="687890"/>
                  </a:lnTo>
                  <a:lnTo>
                    <a:pt x="444060" y="688650"/>
                  </a:lnTo>
                  <a:lnTo>
                    <a:pt x="445105" y="694539"/>
                  </a:lnTo>
                  <a:lnTo>
                    <a:pt x="441591" y="695204"/>
                  </a:lnTo>
                  <a:lnTo>
                    <a:pt x="436177" y="694539"/>
                  </a:lnTo>
                  <a:lnTo>
                    <a:pt x="431332" y="690454"/>
                  </a:lnTo>
                  <a:lnTo>
                    <a:pt x="430667" y="687225"/>
                  </a:lnTo>
                  <a:lnTo>
                    <a:pt x="430667" y="682760"/>
                  </a:lnTo>
                  <a:lnTo>
                    <a:pt x="431997" y="681811"/>
                  </a:lnTo>
                  <a:lnTo>
                    <a:pt x="437506" y="680576"/>
                  </a:lnTo>
                  <a:lnTo>
                    <a:pt x="445200" y="681431"/>
                  </a:lnTo>
                  <a:close/>
                  <a:moveTo>
                    <a:pt x="898189" y="589864"/>
                  </a:moveTo>
                  <a:lnTo>
                    <a:pt x="898189" y="591289"/>
                  </a:lnTo>
                  <a:lnTo>
                    <a:pt x="901609" y="593189"/>
                  </a:lnTo>
                  <a:lnTo>
                    <a:pt x="905028" y="592714"/>
                  </a:lnTo>
                  <a:lnTo>
                    <a:pt x="905598" y="597083"/>
                  </a:lnTo>
                  <a:lnTo>
                    <a:pt x="904553" y="607056"/>
                  </a:lnTo>
                  <a:lnTo>
                    <a:pt x="887836" y="621114"/>
                  </a:lnTo>
                  <a:lnTo>
                    <a:pt x="881281" y="622634"/>
                  </a:lnTo>
                  <a:lnTo>
                    <a:pt x="882136" y="616935"/>
                  </a:lnTo>
                  <a:lnTo>
                    <a:pt x="884416" y="615035"/>
                  </a:lnTo>
                  <a:lnTo>
                    <a:pt x="886031" y="609241"/>
                  </a:lnTo>
                  <a:lnTo>
                    <a:pt x="885746" y="601072"/>
                  </a:lnTo>
                  <a:lnTo>
                    <a:pt x="891160" y="596513"/>
                  </a:lnTo>
                  <a:lnTo>
                    <a:pt x="889640" y="593568"/>
                  </a:lnTo>
                  <a:lnTo>
                    <a:pt x="890590" y="592239"/>
                  </a:lnTo>
                  <a:lnTo>
                    <a:pt x="896669" y="586919"/>
                  </a:lnTo>
                  <a:lnTo>
                    <a:pt x="899139" y="585590"/>
                  </a:lnTo>
                  <a:lnTo>
                    <a:pt x="898189" y="589864"/>
                  </a:lnTo>
                  <a:close/>
                  <a:moveTo>
                    <a:pt x="38470" y="572197"/>
                  </a:moveTo>
                  <a:lnTo>
                    <a:pt x="43599" y="574096"/>
                  </a:lnTo>
                  <a:lnTo>
                    <a:pt x="44264" y="577041"/>
                  </a:lnTo>
                  <a:lnTo>
                    <a:pt x="43694" y="581885"/>
                  </a:lnTo>
                  <a:lnTo>
                    <a:pt x="38564" y="584545"/>
                  </a:lnTo>
                  <a:lnTo>
                    <a:pt x="34860" y="583215"/>
                  </a:lnTo>
                  <a:lnTo>
                    <a:pt x="34860" y="579036"/>
                  </a:lnTo>
                  <a:lnTo>
                    <a:pt x="32675" y="576946"/>
                  </a:lnTo>
                  <a:lnTo>
                    <a:pt x="34100" y="574476"/>
                  </a:lnTo>
                  <a:lnTo>
                    <a:pt x="38470" y="572197"/>
                  </a:lnTo>
                  <a:close/>
                  <a:moveTo>
                    <a:pt x="52337" y="524039"/>
                  </a:moveTo>
                  <a:lnTo>
                    <a:pt x="54522" y="524514"/>
                  </a:lnTo>
                  <a:lnTo>
                    <a:pt x="55567" y="538951"/>
                  </a:lnTo>
                  <a:lnTo>
                    <a:pt x="58512" y="543796"/>
                  </a:lnTo>
                  <a:lnTo>
                    <a:pt x="55567" y="554149"/>
                  </a:lnTo>
                  <a:lnTo>
                    <a:pt x="56707" y="555859"/>
                  </a:lnTo>
                  <a:lnTo>
                    <a:pt x="59366" y="554624"/>
                  </a:lnTo>
                  <a:lnTo>
                    <a:pt x="61361" y="556809"/>
                  </a:lnTo>
                  <a:lnTo>
                    <a:pt x="59366" y="561843"/>
                  </a:lnTo>
                  <a:lnTo>
                    <a:pt x="51578" y="564788"/>
                  </a:lnTo>
                  <a:lnTo>
                    <a:pt x="50723" y="567637"/>
                  </a:lnTo>
                  <a:lnTo>
                    <a:pt x="47683" y="569347"/>
                  </a:lnTo>
                  <a:lnTo>
                    <a:pt x="46828" y="565833"/>
                  </a:lnTo>
                  <a:lnTo>
                    <a:pt x="44833" y="565073"/>
                  </a:lnTo>
                  <a:lnTo>
                    <a:pt x="44833" y="562128"/>
                  </a:lnTo>
                  <a:lnTo>
                    <a:pt x="49393" y="555479"/>
                  </a:lnTo>
                  <a:lnTo>
                    <a:pt x="43789" y="552914"/>
                  </a:lnTo>
                  <a:lnTo>
                    <a:pt x="44833" y="551110"/>
                  </a:lnTo>
                  <a:lnTo>
                    <a:pt x="41984" y="546930"/>
                  </a:lnTo>
                  <a:lnTo>
                    <a:pt x="44264" y="542181"/>
                  </a:lnTo>
                  <a:lnTo>
                    <a:pt x="50153" y="538382"/>
                  </a:lnTo>
                  <a:lnTo>
                    <a:pt x="49108" y="530498"/>
                  </a:lnTo>
                  <a:lnTo>
                    <a:pt x="50723" y="524893"/>
                  </a:lnTo>
                  <a:lnTo>
                    <a:pt x="52337" y="524039"/>
                  </a:lnTo>
                  <a:close/>
                  <a:moveTo>
                    <a:pt x="326373" y="524704"/>
                  </a:moveTo>
                  <a:lnTo>
                    <a:pt x="328937" y="527458"/>
                  </a:lnTo>
                  <a:lnTo>
                    <a:pt x="328652" y="540851"/>
                  </a:lnTo>
                  <a:lnTo>
                    <a:pt x="332262" y="552439"/>
                  </a:lnTo>
                  <a:lnTo>
                    <a:pt x="332167" y="557949"/>
                  </a:lnTo>
                  <a:lnTo>
                    <a:pt x="333971" y="557189"/>
                  </a:lnTo>
                  <a:lnTo>
                    <a:pt x="335871" y="550540"/>
                  </a:lnTo>
                  <a:lnTo>
                    <a:pt x="334256" y="529643"/>
                  </a:lnTo>
                  <a:lnTo>
                    <a:pt x="343375" y="524514"/>
                  </a:lnTo>
                  <a:lnTo>
                    <a:pt x="345180" y="524609"/>
                  </a:lnTo>
                  <a:lnTo>
                    <a:pt x="347554" y="528028"/>
                  </a:lnTo>
                  <a:lnTo>
                    <a:pt x="347649" y="530878"/>
                  </a:lnTo>
                  <a:lnTo>
                    <a:pt x="350689" y="531922"/>
                  </a:lnTo>
                  <a:lnTo>
                    <a:pt x="351259" y="535912"/>
                  </a:lnTo>
                  <a:lnTo>
                    <a:pt x="348409" y="541136"/>
                  </a:lnTo>
                  <a:lnTo>
                    <a:pt x="350974" y="548545"/>
                  </a:lnTo>
                  <a:lnTo>
                    <a:pt x="346414" y="553579"/>
                  </a:lnTo>
                  <a:lnTo>
                    <a:pt x="349359" y="558804"/>
                  </a:lnTo>
                  <a:lnTo>
                    <a:pt x="352589" y="560893"/>
                  </a:lnTo>
                  <a:lnTo>
                    <a:pt x="352684" y="568112"/>
                  </a:lnTo>
                  <a:lnTo>
                    <a:pt x="354299" y="569632"/>
                  </a:lnTo>
                  <a:lnTo>
                    <a:pt x="355628" y="568302"/>
                  </a:lnTo>
                  <a:lnTo>
                    <a:pt x="357718" y="560703"/>
                  </a:lnTo>
                  <a:lnTo>
                    <a:pt x="356958" y="557094"/>
                  </a:lnTo>
                  <a:lnTo>
                    <a:pt x="360473" y="559468"/>
                  </a:lnTo>
                  <a:lnTo>
                    <a:pt x="366552" y="557759"/>
                  </a:lnTo>
                  <a:lnTo>
                    <a:pt x="368166" y="562983"/>
                  </a:lnTo>
                  <a:lnTo>
                    <a:pt x="371111" y="565453"/>
                  </a:lnTo>
                  <a:lnTo>
                    <a:pt x="371396" y="567162"/>
                  </a:lnTo>
                  <a:lnTo>
                    <a:pt x="366836" y="572767"/>
                  </a:lnTo>
                  <a:lnTo>
                    <a:pt x="366742" y="575901"/>
                  </a:lnTo>
                  <a:lnTo>
                    <a:pt x="370826" y="572482"/>
                  </a:lnTo>
                  <a:lnTo>
                    <a:pt x="374625" y="572577"/>
                  </a:lnTo>
                  <a:lnTo>
                    <a:pt x="378995" y="565548"/>
                  </a:lnTo>
                  <a:lnTo>
                    <a:pt x="385074" y="564408"/>
                  </a:lnTo>
                  <a:lnTo>
                    <a:pt x="380610" y="578466"/>
                  </a:lnTo>
                  <a:lnTo>
                    <a:pt x="376145" y="582835"/>
                  </a:lnTo>
                  <a:lnTo>
                    <a:pt x="374910" y="590909"/>
                  </a:lnTo>
                  <a:lnTo>
                    <a:pt x="383649" y="581600"/>
                  </a:lnTo>
                  <a:lnTo>
                    <a:pt x="385454" y="586539"/>
                  </a:lnTo>
                  <a:lnTo>
                    <a:pt x="389823" y="590054"/>
                  </a:lnTo>
                  <a:lnTo>
                    <a:pt x="393433" y="598508"/>
                  </a:lnTo>
                  <a:lnTo>
                    <a:pt x="393053" y="604397"/>
                  </a:lnTo>
                  <a:lnTo>
                    <a:pt x="395807" y="607152"/>
                  </a:lnTo>
                  <a:lnTo>
                    <a:pt x="396757" y="614940"/>
                  </a:lnTo>
                  <a:lnTo>
                    <a:pt x="396662" y="618645"/>
                  </a:lnTo>
                  <a:lnTo>
                    <a:pt x="392578" y="625294"/>
                  </a:lnTo>
                  <a:lnTo>
                    <a:pt x="388779" y="621969"/>
                  </a:lnTo>
                  <a:lnTo>
                    <a:pt x="384124" y="623774"/>
                  </a:lnTo>
                  <a:lnTo>
                    <a:pt x="368641" y="617885"/>
                  </a:lnTo>
                  <a:lnTo>
                    <a:pt x="351259" y="619975"/>
                  </a:lnTo>
                  <a:lnTo>
                    <a:pt x="337581" y="619595"/>
                  </a:lnTo>
                  <a:lnTo>
                    <a:pt x="328842" y="614940"/>
                  </a:lnTo>
                  <a:lnTo>
                    <a:pt x="317349" y="613326"/>
                  </a:lnTo>
                  <a:lnTo>
                    <a:pt x="315354" y="608861"/>
                  </a:lnTo>
                  <a:lnTo>
                    <a:pt x="310605" y="607341"/>
                  </a:lnTo>
                  <a:lnTo>
                    <a:pt x="306520" y="610476"/>
                  </a:lnTo>
                  <a:lnTo>
                    <a:pt x="301201" y="609811"/>
                  </a:lnTo>
                  <a:lnTo>
                    <a:pt x="298732" y="608101"/>
                  </a:lnTo>
                  <a:lnTo>
                    <a:pt x="296927" y="601547"/>
                  </a:lnTo>
                  <a:lnTo>
                    <a:pt x="287048" y="600312"/>
                  </a:lnTo>
                  <a:lnTo>
                    <a:pt x="280494" y="596133"/>
                  </a:lnTo>
                  <a:lnTo>
                    <a:pt x="277930" y="590719"/>
                  </a:lnTo>
                  <a:lnTo>
                    <a:pt x="270901" y="589579"/>
                  </a:lnTo>
                  <a:lnTo>
                    <a:pt x="263112" y="585970"/>
                  </a:lnTo>
                  <a:lnTo>
                    <a:pt x="259882" y="574856"/>
                  </a:lnTo>
                  <a:lnTo>
                    <a:pt x="253803" y="568682"/>
                  </a:lnTo>
                  <a:lnTo>
                    <a:pt x="251428" y="558614"/>
                  </a:lnTo>
                  <a:lnTo>
                    <a:pt x="252853" y="555004"/>
                  </a:lnTo>
                  <a:lnTo>
                    <a:pt x="258173" y="550255"/>
                  </a:lnTo>
                  <a:lnTo>
                    <a:pt x="262637" y="547975"/>
                  </a:lnTo>
                  <a:lnTo>
                    <a:pt x="266816" y="548450"/>
                  </a:lnTo>
                  <a:lnTo>
                    <a:pt x="268621" y="550255"/>
                  </a:lnTo>
                  <a:lnTo>
                    <a:pt x="271756" y="552819"/>
                  </a:lnTo>
                  <a:lnTo>
                    <a:pt x="275270" y="551300"/>
                  </a:lnTo>
                  <a:lnTo>
                    <a:pt x="275745" y="557759"/>
                  </a:lnTo>
                  <a:lnTo>
                    <a:pt x="278689" y="560513"/>
                  </a:lnTo>
                  <a:lnTo>
                    <a:pt x="279544" y="566307"/>
                  </a:lnTo>
                  <a:lnTo>
                    <a:pt x="281539" y="566307"/>
                  </a:lnTo>
                  <a:lnTo>
                    <a:pt x="282299" y="563078"/>
                  </a:lnTo>
                  <a:lnTo>
                    <a:pt x="278310" y="550920"/>
                  </a:lnTo>
                  <a:lnTo>
                    <a:pt x="273370" y="544556"/>
                  </a:lnTo>
                  <a:lnTo>
                    <a:pt x="277455" y="539331"/>
                  </a:lnTo>
                  <a:lnTo>
                    <a:pt x="286193" y="535532"/>
                  </a:lnTo>
                  <a:lnTo>
                    <a:pt x="288758" y="538666"/>
                  </a:lnTo>
                  <a:lnTo>
                    <a:pt x="290943" y="547975"/>
                  </a:lnTo>
                  <a:lnTo>
                    <a:pt x="292558" y="548830"/>
                  </a:lnTo>
                  <a:lnTo>
                    <a:pt x="297402" y="543986"/>
                  </a:lnTo>
                  <a:lnTo>
                    <a:pt x="293317" y="536292"/>
                  </a:lnTo>
                  <a:lnTo>
                    <a:pt x="294742" y="531068"/>
                  </a:lnTo>
                  <a:lnTo>
                    <a:pt x="303481" y="529738"/>
                  </a:lnTo>
                  <a:lnTo>
                    <a:pt x="302626" y="542086"/>
                  </a:lnTo>
                  <a:lnTo>
                    <a:pt x="305001" y="551110"/>
                  </a:lnTo>
                  <a:lnTo>
                    <a:pt x="304526" y="541516"/>
                  </a:lnTo>
                  <a:lnTo>
                    <a:pt x="306710" y="529833"/>
                  </a:lnTo>
                  <a:lnTo>
                    <a:pt x="312219" y="527648"/>
                  </a:lnTo>
                  <a:lnTo>
                    <a:pt x="315544" y="532492"/>
                  </a:lnTo>
                  <a:lnTo>
                    <a:pt x="317159" y="537717"/>
                  </a:lnTo>
                  <a:lnTo>
                    <a:pt x="316969" y="545505"/>
                  </a:lnTo>
                  <a:lnTo>
                    <a:pt x="319438" y="549590"/>
                  </a:lnTo>
                  <a:lnTo>
                    <a:pt x="320388" y="542466"/>
                  </a:lnTo>
                  <a:lnTo>
                    <a:pt x="318773" y="525748"/>
                  </a:lnTo>
                  <a:lnTo>
                    <a:pt x="326373" y="524704"/>
                  </a:lnTo>
                  <a:close/>
                  <a:moveTo>
                    <a:pt x="121867" y="537147"/>
                  </a:moveTo>
                  <a:lnTo>
                    <a:pt x="127472" y="542181"/>
                  </a:lnTo>
                  <a:lnTo>
                    <a:pt x="128991" y="545505"/>
                  </a:lnTo>
                  <a:lnTo>
                    <a:pt x="132221" y="546360"/>
                  </a:lnTo>
                  <a:lnTo>
                    <a:pt x="133931" y="548735"/>
                  </a:lnTo>
                  <a:lnTo>
                    <a:pt x="135545" y="553294"/>
                  </a:lnTo>
                  <a:lnTo>
                    <a:pt x="134880" y="560038"/>
                  </a:lnTo>
                  <a:lnTo>
                    <a:pt x="128991" y="574191"/>
                  </a:lnTo>
                  <a:lnTo>
                    <a:pt x="127376" y="587014"/>
                  </a:lnTo>
                  <a:lnTo>
                    <a:pt x="123102" y="598033"/>
                  </a:lnTo>
                  <a:lnTo>
                    <a:pt x="116168" y="608386"/>
                  </a:lnTo>
                  <a:lnTo>
                    <a:pt x="111229" y="610286"/>
                  </a:lnTo>
                  <a:lnTo>
                    <a:pt x="109614" y="602117"/>
                  </a:lnTo>
                  <a:lnTo>
                    <a:pt x="105815" y="596608"/>
                  </a:lnTo>
                  <a:lnTo>
                    <a:pt x="105435" y="587204"/>
                  </a:lnTo>
                  <a:lnTo>
                    <a:pt x="110089" y="555574"/>
                  </a:lnTo>
                  <a:lnTo>
                    <a:pt x="109329" y="545316"/>
                  </a:lnTo>
                  <a:lnTo>
                    <a:pt x="106859" y="542371"/>
                  </a:lnTo>
                  <a:lnTo>
                    <a:pt x="106954" y="539806"/>
                  </a:lnTo>
                  <a:lnTo>
                    <a:pt x="112464" y="538287"/>
                  </a:lnTo>
                  <a:lnTo>
                    <a:pt x="113509" y="531827"/>
                  </a:lnTo>
                  <a:lnTo>
                    <a:pt x="110849" y="526223"/>
                  </a:lnTo>
                  <a:lnTo>
                    <a:pt x="112464" y="523184"/>
                  </a:lnTo>
                  <a:lnTo>
                    <a:pt x="114268" y="523944"/>
                  </a:lnTo>
                  <a:lnTo>
                    <a:pt x="117213" y="531543"/>
                  </a:lnTo>
                  <a:lnTo>
                    <a:pt x="121867" y="537147"/>
                  </a:lnTo>
                  <a:close/>
                  <a:moveTo>
                    <a:pt x="1182958" y="488039"/>
                  </a:moveTo>
                  <a:lnTo>
                    <a:pt x="1186282" y="491173"/>
                  </a:lnTo>
                  <a:lnTo>
                    <a:pt x="1177449" y="496018"/>
                  </a:lnTo>
                  <a:lnTo>
                    <a:pt x="1177923" y="499817"/>
                  </a:lnTo>
                  <a:lnTo>
                    <a:pt x="1178398" y="504851"/>
                  </a:lnTo>
                  <a:lnTo>
                    <a:pt x="1177353" y="506656"/>
                  </a:lnTo>
                  <a:lnTo>
                    <a:pt x="1170134" y="509886"/>
                  </a:lnTo>
                  <a:lnTo>
                    <a:pt x="1169090" y="505421"/>
                  </a:lnTo>
                  <a:lnTo>
                    <a:pt x="1171179" y="497442"/>
                  </a:lnTo>
                  <a:lnTo>
                    <a:pt x="1174694" y="492598"/>
                  </a:lnTo>
                  <a:lnTo>
                    <a:pt x="1177923" y="490129"/>
                  </a:lnTo>
                  <a:lnTo>
                    <a:pt x="1182958" y="488039"/>
                  </a:lnTo>
                  <a:close/>
                  <a:moveTo>
                    <a:pt x="279164" y="454604"/>
                  </a:moveTo>
                  <a:lnTo>
                    <a:pt x="277265" y="455934"/>
                  </a:lnTo>
                  <a:lnTo>
                    <a:pt x="276790" y="454604"/>
                  </a:lnTo>
                  <a:lnTo>
                    <a:pt x="279164" y="454604"/>
                  </a:lnTo>
                  <a:close/>
                  <a:moveTo>
                    <a:pt x="469612" y="411670"/>
                  </a:moveTo>
                  <a:lnTo>
                    <a:pt x="465717" y="410530"/>
                  </a:lnTo>
                  <a:lnTo>
                    <a:pt x="471321" y="408725"/>
                  </a:lnTo>
                  <a:lnTo>
                    <a:pt x="469517" y="405116"/>
                  </a:lnTo>
                  <a:lnTo>
                    <a:pt x="473126" y="403311"/>
                  </a:lnTo>
                  <a:lnTo>
                    <a:pt x="474361" y="400272"/>
                  </a:lnTo>
                  <a:lnTo>
                    <a:pt x="480345" y="397897"/>
                  </a:lnTo>
                  <a:lnTo>
                    <a:pt x="484144" y="400557"/>
                  </a:lnTo>
                  <a:lnTo>
                    <a:pt x="485379" y="404451"/>
                  </a:lnTo>
                  <a:lnTo>
                    <a:pt x="469612" y="411670"/>
                  </a:lnTo>
                  <a:close/>
                  <a:moveTo>
                    <a:pt x="499627" y="373960"/>
                  </a:moveTo>
                  <a:lnTo>
                    <a:pt x="498867" y="376620"/>
                  </a:lnTo>
                  <a:lnTo>
                    <a:pt x="500482" y="378900"/>
                  </a:lnTo>
                  <a:lnTo>
                    <a:pt x="505231" y="381179"/>
                  </a:lnTo>
                  <a:lnTo>
                    <a:pt x="517295" y="374910"/>
                  </a:lnTo>
                  <a:lnTo>
                    <a:pt x="513305" y="383554"/>
                  </a:lnTo>
                  <a:lnTo>
                    <a:pt x="515300" y="388968"/>
                  </a:lnTo>
                  <a:lnTo>
                    <a:pt x="514445" y="392293"/>
                  </a:lnTo>
                  <a:lnTo>
                    <a:pt x="516725" y="395142"/>
                  </a:lnTo>
                  <a:lnTo>
                    <a:pt x="521569" y="394762"/>
                  </a:lnTo>
                  <a:lnTo>
                    <a:pt x="521949" y="396377"/>
                  </a:lnTo>
                  <a:lnTo>
                    <a:pt x="519574" y="399227"/>
                  </a:lnTo>
                  <a:lnTo>
                    <a:pt x="522519" y="401411"/>
                  </a:lnTo>
                  <a:lnTo>
                    <a:pt x="516820" y="408251"/>
                  </a:lnTo>
                  <a:lnTo>
                    <a:pt x="516440" y="418224"/>
                  </a:lnTo>
                  <a:lnTo>
                    <a:pt x="510456" y="420599"/>
                  </a:lnTo>
                  <a:lnTo>
                    <a:pt x="515015" y="422308"/>
                  </a:lnTo>
                  <a:lnTo>
                    <a:pt x="513400" y="429812"/>
                  </a:lnTo>
                  <a:lnTo>
                    <a:pt x="510835" y="428768"/>
                  </a:lnTo>
                  <a:lnTo>
                    <a:pt x="510076" y="430002"/>
                  </a:lnTo>
                  <a:lnTo>
                    <a:pt x="510456" y="431997"/>
                  </a:lnTo>
                  <a:lnTo>
                    <a:pt x="514445" y="434942"/>
                  </a:lnTo>
                  <a:lnTo>
                    <a:pt x="514445" y="436746"/>
                  </a:lnTo>
                  <a:lnTo>
                    <a:pt x="510835" y="435132"/>
                  </a:lnTo>
                  <a:lnTo>
                    <a:pt x="509791" y="441686"/>
                  </a:lnTo>
                  <a:lnTo>
                    <a:pt x="512545" y="447005"/>
                  </a:lnTo>
                  <a:lnTo>
                    <a:pt x="516440" y="449190"/>
                  </a:lnTo>
                  <a:lnTo>
                    <a:pt x="523469" y="449854"/>
                  </a:lnTo>
                  <a:lnTo>
                    <a:pt x="530403" y="455174"/>
                  </a:lnTo>
                  <a:lnTo>
                    <a:pt x="533062" y="464672"/>
                  </a:lnTo>
                  <a:lnTo>
                    <a:pt x="528503" y="461158"/>
                  </a:lnTo>
                  <a:lnTo>
                    <a:pt x="526698" y="465052"/>
                  </a:lnTo>
                  <a:lnTo>
                    <a:pt x="531733" y="478160"/>
                  </a:lnTo>
                  <a:lnTo>
                    <a:pt x="531637" y="488229"/>
                  </a:lnTo>
                  <a:lnTo>
                    <a:pt x="533157" y="493548"/>
                  </a:lnTo>
                  <a:lnTo>
                    <a:pt x="529833" y="498487"/>
                  </a:lnTo>
                  <a:lnTo>
                    <a:pt x="522139" y="503522"/>
                  </a:lnTo>
                  <a:lnTo>
                    <a:pt x="517010" y="511690"/>
                  </a:lnTo>
                  <a:lnTo>
                    <a:pt x="512261" y="512545"/>
                  </a:lnTo>
                  <a:lnTo>
                    <a:pt x="511880" y="516155"/>
                  </a:lnTo>
                  <a:lnTo>
                    <a:pt x="506751" y="523659"/>
                  </a:lnTo>
                  <a:lnTo>
                    <a:pt x="501907" y="527553"/>
                  </a:lnTo>
                  <a:lnTo>
                    <a:pt x="498867" y="526413"/>
                  </a:lnTo>
                  <a:lnTo>
                    <a:pt x="493358" y="528123"/>
                  </a:lnTo>
                  <a:lnTo>
                    <a:pt x="490414" y="524988"/>
                  </a:lnTo>
                  <a:lnTo>
                    <a:pt x="485854" y="523279"/>
                  </a:lnTo>
                  <a:lnTo>
                    <a:pt x="488989" y="530308"/>
                  </a:lnTo>
                  <a:lnTo>
                    <a:pt x="496683" y="533917"/>
                  </a:lnTo>
                  <a:lnTo>
                    <a:pt x="493453" y="541801"/>
                  </a:lnTo>
                  <a:lnTo>
                    <a:pt x="488989" y="544746"/>
                  </a:lnTo>
                  <a:lnTo>
                    <a:pt x="486424" y="543131"/>
                  </a:lnTo>
                  <a:lnTo>
                    <a:pt x="483194" y="543891"/>
                  </a:lnTo>
                  <a:lnTo>
                    <a:pt x="482910" y="545505"/>
                  </a:lnTo>
                  <a:lnTo>
                    <a:pt x="485759" y="548735"/>
                  </a:lnTo>
                  <a:lnTo>
                    <a:pt x="484714" y="552060"/>
                  </a:lnTo>
                  <a:lnTo>
                    <a:pt x="479965" y="555384"/>
                  </a:lnTo>
                  <a:lnTo>
                    <a:pt x="476166" y="554054"/>
                  </a:lnTo>
                  <a:lnTo>
                    <a:pt x="461633" y="558519"/>
                  </a:lnTo>
                  <a:lnTo>
                    <a:pt x="455079" y="561083"/>
                  </a:lnTo>
                  <a:lnTo>
                    <a:pt x="455174" y="563363"/>
                  </a:lnTo>
                  <a:lnTo>
                    <a:pt x="465337" y="564693"/>
                  </a:lnTo>
                  <a:lnTo>
                    <a:pt x="469137" y="569822"/>
                  </a:lnTo>
                  <a:lnTo>
                    <a:pt x="470846" y="576566"/>
                  </a:lnTo>
                  <a:lnTo>
                    <a:pt x="464387" y="583120"/>
                  </a:lnTo>
                  <a:lnTo>
                    <a:pt x="454984" y="589294"/>
                  </a:lnTo>
                  <a:lnTo>
                    <a:pt x="450044" y="587394"/>
                  </a:lnTo>
                  <a:lnTo>
                    <a:pt x="450235" y="591764"/>
                  </a:lnTo>
                  <a:lnTo>
                    <a:pt x="434562" y="602402"/>
                  </a:lnTo>
                  <a:lnTo>
                    <a:pt x="425918" y="603257"/>
                  </a:lnTo>
                  <a:lnTo>
                    <a:pt x="416324" y="598698"/>
                  </a:lnTo>
                  <a:lnTo>
                    <a:pt x="408061" y="591669"/>
                  </a:lnTo>
                  <a:lnTo>
                    <a:pt x="405496" y="586919"/>
                  </a:lnTo>
                  <a:lnTo>
                    <a:pt x="404736" y="579795"/>
                  </a:lnTo>
                  <a:lnTo>
                    <a:pt x="404926" y="577991"/>
                  </a:lnTo>
                  <a:lnTo>
                    <a:pt x="408061" y="576471"/>
                  </a:lnTo>
                  <a:lnTo>
                    <a:pt x="403026" y="568112"/>
                  </a:lnTo>
                  <a:lnTo>
                    <a:pt x="406731" y="565833"/>
                  </a:lnTo>
                  <a:lnTo>
                    <a:pt x="407681" y="556904"/>
                  </a:lnTo>
                  <a:lnTo>
                    <a:pt x="415470" y="549400"/>
                  </a:lnTo>
                  <a:lnTo>
                    <a:pt x="414520" y="543416"/>
                  </a:lnTo>
                  <a:lnTo>
                    <a:pt x="419174" y="536197"/>
                  </a:lnTo>
                  <a:lnTo>
                    <a:pt x="420409" y="531163"/>
                  </a:lnTo>
                  <a:lnTo>
                    <a:pt x="420789" y="514065"/>
                  </a:lnTo>
                  <a:lnTo>
                    <a:pt x="415755" y="530878"/>
                  </a:lnTo>
                  <a:lnTo>
                    <a:pt x="409105" y="544936"/>
                  </a:lnTo>
                  <a:lnTo>
                    <a:pt x="402077" y="551585"/>
                  </a:lnTo>
                  <a:lnTo>
                    <a:pt x="402266" y="554149"/>
                  </a:lnTo>
                  <a:lnTo>
                    <a:pt x="396282" y="562223"/>
                  </a:lnTo>
                  <a:lnTo>
                    <a:pt x="394003" y="559373"/>
                  </a:lnTo>
                  <a:lnTo>
                    <a:pt x="388399" y="556619"/>
                  </a:lnTo>
                  <a:lnTo>
                    <a:pt x="390393" y="552060"/>
                  </a:lnTo>
                  <a:lnTo>
                    <a:pt x="387354" y="544651"/>
                  </a:lnTo>
                  <a:lnTo>
                    <a:pt x="386119" y="547215"/>
                  </a:lnTo>
                  <a:lnTo>
                    <a:pt x="387164" y="553674"/>
                  </a:lnTo>
                  <a:lnTo>
                    <a:pt x="386309" y="555859"/>
                  </a:lnTo>
                  <a:lnTo>
                    <a:pt x="383839" y="556619"/>
                  </a:lnTo>
                  <a:lnTo>
                    <a:pt x="381749" y="556144"/>
                  </a:lnTo>
                  <a:lnTo>
                    <a:pt x="381275" y="552344"/>
                  </a:lnTo>
                  <a:lnTo>
                    <a:pt x="369781" y="543036"/>
                  </a:lnTo>
                  <a:lnTo>
                    <a:pt x="368451" y="541326"/>
                  </a:lnTo>
                  <a:lnTo>
                    <a:pt x="368546" y="538097"/>
                  </a:lnTo>
                  <a:lnTo>
                    <a:pt x="370826" y="534677"/>
                  </a:lnTo>
                  <a:lnTo>
                    <a:pt x="371111" y="532682"/>
                  </a:lnTo>
                  <a:lnTo>
                    <a:pt x="369686" y="527458"/>
                  </a:lnTo>
                  <a:lnTo>
                    <a:pt x="359523" y="522804"/>
                  </a:lnTo>
                  <a:lnTo>
                    <a:pt x="354203" y="512165"/>
                  </a:lnTo>
                  <a:lnTo>
                    <a:pt x="355533" y="508936"/>
                  </a:lnTo>
                  <a:lnTo>
                    <a:pt x="356768" y="508746"/>
                  </a:lnTo>
                  <a:lnTo>
                    <a:pt x="362657" y="516535"/>
                  </a:lnTo>
                  <a:lnTo>
                    <a:pt x="369116" y="517864"/>
                  </a:lnTo>
                  <a:lnTo>
                    <a:pt x="374625" y="520239"/>
                  </a:lnTo>
                  <a:lnTo>
                    <a:pt x="382604" y="517770"/>
                  </a:lnTo>
                  <a:lnTo>
                    <a:pt x="377855" y="512925"/>
                  </a:lnTo>
                  <a:lnTo>
                    <a:pt x="371966" y="511500"/>
                  </a:lnTo>
                  <a:lnTo>
                    <a:pt x="367977" y="508461"/>
                  </a:lnTo>
                  <a:lnTo>
                    <a:pt x="365032" y="502192"/>
                  </a:lnTo>
                  <a:lnTo>
                    <a:pt x="365887" y="500292"/>
                  </a:lnTo>
                  <a:lnTo>
                    <a:pt x="364177" y="490509"/>
                  </a:lnTo>
                  <a:lnTo>
                    <a:pt x="368546" y="483764"/>
                  </a:lnTo>
                  <a:lnTo>
                    <a:pt x="374056" y="479585"/>
                  </a:lnTo>
                  <a:lnTo>
                    <a:pt x="378805" y="479110"/>
                  </a:lnTo>
                  <a:lnTo>
                    <a:pt x="379185" y="482720"/>
                  </a:lnTo>
                  <a:lnTo>
                    <a:pt x="380325" y="482910"/>
                  </a:lnTo>
                  <a:lnTo>
                    <a:pt x="381749" y="473126"/>
                  </a:lnTo>
                  <a:lnTo>
                    <a:pt x="383934" y="469327"/>
                  </a:lnTo>
                  <a:lnTo>
                    <a:pt x="385644" y="468377"/>
                  </a:lnTo>
                  <a:lnTo>
                    <a:pt x="390583" y="472081"/>
                  </a:lnTo>
                  <a:lnTo>
                    <a:pt x="393148" y="471416"/>
                  </a:lnTo>
                  <a:lnTo>
                    <a:pt x="389728" y="467142"/>
                  </a:lnTo>
                  <a:lnTo>
                    <a:pt x="389158" y="462678"/>
                  </a:lnTo>
                  <a:lnTo>
                    <a:pt x="392578" y="457548"/>
                  </a:lnTo>
                  <a:lnTo>
                    <a:pt x="394383" y="458498"/>
                  </a:lnTo>
                  <a:lnTo>
                    <a:pt x="398087" y="452229"/>
                  </a:lnTo>
                  <a:lnTo>
                    <a:pt x="401316" y="452039"/>
                  </a:lnTo>
                  <a:lnTo>
                    <a:pt x="403121" y="449095"/>
                  </a:lnTo>
                  <a:lnTo>
                    <a:pt x="413095" y="443585"/>
                  </a:lnTo>
                  <a:lnTo>
                    <a:pt x="416894" y="445580"/>
                  </a:lnTo>
                  <a:lnTo>
                    <a:pt x="420979" y="451564"/>
                  </a:lnTo>
                  <a:lnTo>
                    <a:pt x="424398" y="452324"/>
                  </a:lnTo>
                  <a:lnTo>
                    <a:pt x="424018" y="455269"/>
                  </a:lnTo>
                  <a:lnTo>
                    <a:pt x="425918" y="455839"/>
                  </a:lnTo>
                  <a:lnTo>
                    <a:pt x="422309" y="462013"/>
                  </a:lnTo>
                  <a:lnTo>
                    <a:pt x="425728" y="462963"/>
                  </a:lnTo>
                  <a:lnTo>
                    <a:pt x="428198" y="456693"/>
                  </a:lnTo>
                  <a:lnTo>
                    <a:pt x="427438" y="450709"/>
                  </a:lnTo>
                  <a:lnTo>
                    <a:pt x="429718" y="448905"/>
                  </a:lnTo>
                  <a:lnTo>
                    <a:pt x="429812" y="444155"/>
                  </a:lnTo>
                  <a:lnTo>
                    <a:pt x="444155" y="444915"/>
                  </a:lnTo>
                  <a:lnTo>
                    <a:pt x="439691" y="441876"/>
                  </a:lnTo>
                  <a:lnTo>
                    <a:pt x="426013" y="439026"/>
                  </a:lnTo>
                  <a:lnTo>
                    <a:pt x="424398" y="434087"/>
                  </a:lnTo>
                  <a:lnTo>
                    <a:pt x="419649" y="431617"/>
                  </a:lnTo>
                  <a:lnTo>
                    <a:pt x="420789" y="428862"/>
                  </a:lnTo>
                  <a:lnTo>
                    <a:pt x="419554" y="428768"/>
                  </a:lnTo>
                  <a:lnTo>
                    <a:pt x="419174" y="426108"/>
                  </a:lnTo>
                  <a:lnTo>
                    <a:pt x="423543" y="422213"/>
                  </a:lnTo>
                  <a:lnTo>
                    <a:pt x="428388" y="422498"/>
                  </a:lnTo>
                  <a:lnTo>
                    <a:pt x="426203" y="426108"/>
                  </a:lnTo>
                  <a:lnTo>
                    <a:pt x="432567" y="423448"/>
                  </a:lnTo>
                  <a:lnTo>
                    <a:pt x="439406" y="426108"/>
                  </a:lnTo>
                  <a:lnTo>
                    <a:pt x="439216" y="429147"/>
                  </a:lnTo>
                  <a:lnTo>
                    <a:pt x="445295" y="442730"/>
                  </a:lnTo>
                  <a:lnTo>
                    <a:pt x="445960" y="448715"/>
                  </a:lnTo>
                  <a:lnTo>
                    <a:pt x="448620" y="450709"/>
                  </a:lnTo>
                  <a:lnTo>
                    <a:pt x="446245" y="468567"/>
                  </a:lnTo>
                  <a:lnTo>
                    <a:pt x="443490" y="473126"/>
                  </a:lnTo>
                  <a:lnTo>
                    <a:pt x="444250" y="475691"/>
                  </a:lnTo>
                  <a:lnTo>
                    <a:pt x="441876" y="477020"/>
                  </a:lnTo>
                  <a:lnTo>
                    <a:pt x="442351" y="479965"/>
                  </a:lnTo>
                  <a:lnTo>
                    <a:pt x="444820" y="478350"/>
                  </a:lnTo>
                  <a:lnTo>
                    <a:pt x="447005" y="477400"/>
                  </a:lnTo>
                  <a:lnTo>
                    <a:pt x="452134" y="473696"/>
                  </a:lnTo>
                  <a:lnTo>
                    <a:pt x="452134" y="465717"/>
                  </a:lnTo>
                  <a:lnTo>
                    <a:pt x="454224" y="460778"/>
                  </a:lnTo>
                  <a:lnTo>
                    <a:pt x="454604" y="448430"/>
                  </a:lnTo>
                  <a:lnTo>
                    <a:pt x="464102" y="441496"/>
                  </a:lnTo>
                  <a:lnTo>
                    <a:pt x="463437" y="439121"/>
                  </a:lnTo>
                  <a:lnTo>
                    <a:pt x="461538" y="438931"/>
                  </a:lnTo>
                  <a:lnTo>
                    <a:pt x="452704" y="442920"/>
                  </a:lnTo>
                  <a:lnTo>
                    <a:pt x="453844" y="440546"/>
                  </a:lnTo>
                  <a:lnTo>
                    <a:pt x="452894" y="435417"/>
                  </a:lnTo>
                  <a:lnTo>
                    <a:pt x="446530" y="423828"/>
                  </a:lnTo>
                  <a:lnTo>
                    <a:pt x="460588" y="422783"/>
                  </a:lnTo>
                  <a:lnTo>
                    <a:pt x="467522" y="432567"/>
                  </a:lnTo>
                  <a:lnTo>
                    <a:pt x="473981" y="430952"/>
                  </a:lnTo>
                  <a:lnTo>
                    <a:pt x="476071" y="437221"/>
                  </a:lnTo>
                  <a:lnTo>
                    <a:pt x="478445" y="439121"/>
                  </a:lnTo>
                  <a:lnTo>
                    <a:pt x="481960" y="438171"/>
                  </a:lnTo>
                  <a:lnTo>
                    <a:pt x="483100" y="435701"/>
                  </a:lnTo>
                  <a:lnTo>
                    <a:pt x="481200" y="435037"/>
                  </a:lnTo>
                  <a:lnTo>
                    <a:pt x="476641" y="426488"/>
                  </a:lnTo>
                  <a:lnTo>
                    <a:pt x="472746" y="425538"/>
                  </a:lnTo>
                  <a:lnTo>
                    <a:pt x="472936" y="422308"/>
                  </a:lnTo>
                  <a:lnTo>
                    <a:pt x="487089" y="414615"/>
                  </a:lnTo>
                  <a:lnTo>
                    <a:pt x="498772" y="422498"/>
                  </a:lnTo>
                  <a:lnTo>
                    <a:pt x="500102" y="426013"/>
                  </a:lnTo>
                  <a:lnTo>
                    <a:pt x="502477" y="433707"/>
                  </a:lnTo>
                  <a:lnTo>
                    <a:pt x="504661" y="435227"/>
                  </a:lnTo>
                  <a:lnTo>
                    <a:pt x="507701" y="433042"/>
                  </a:lnTo>
                  <a:lnTo>
                    <a:pt x="507986" y="429527"/>
                  </a:lnTo>
                  <a:lnTo>
                    <a:pt x="505041" y="428103"/>
                  </a:lnTo>
                  <a:lnTo>
                    <a:pt x="502572" y="422498"/>
                  </a:lnTo>
                  <a:lnTo>
                    <a:pt x="492978" y="413570"/>
                  </a:lnTo>
                  <a:lnTo>
                    <a:pt x="501147" y="407776"/>
                  </a:lnTo>
                  <a:lnTo>
                    <a:pt x="498867" y="406161"/>
                  </a:lnTo>
                  <a:lnTo>
                    <a:pt x="500957" y="404546"/>
                  </a:lnTo>
                  <a:lnTo>
                    <a:pt x="497918" y="405116"/>
                  </a:lnTo>
                  <a:lnTo>
                    <a:pt x="497253" y="401791"/>
                  </a:lnTo>
                  <a:lnTo>
                    <a:pt x="495733" y="401127"/>
                  </a:lnTo>
                  <a:lnTo>
                    <a:pt x="487374" y="402551"/>
                  </a:lnTo>
                  <a:lnTo>
                    <a:pt x="488039" y="398562"/>
                  </a:lnTo>
                  <a:lnTo>
                    <a:pt x="485379" y="393148"/>
                  </a:lnTo>
                  <a:lnTo>
                    <a:pt x="491743" y="389063"/>
                  </a:lnTo>
                  <a:lnTo>
                    <a:pt x="493548" y="382319"/>
                  </a:lnTo>
                  <a:lnTo>
                    <a:pt x="490224" y="381369"/>
                  </a:lnTo>
                  <a:lnTo>
                    <a:pt x="481010" y="386974"/>
                  </a:lnTo>
                  <a:lnTo>
                    <a:pt x="478445" y="387069"/>
                  </a:lnTo>
                  <a:lnTo>
                    <a:pt x="477305" y="385644"/>
                  </a:lnTo>
                  <a:lnTo>
                    <a:pt x="479110" y="383649"/>
                  </a:lnTo>
                  <a:lnTo>
                    <a:pt x="470846" y="378235"/>
                  </a:lnTo>
                  <a:lnTo>
                    <a:pt x="472936" y="374435"/>
                  </a:lnTo>
                  <a:lnTo>
                    <a:pt x="478350" y="371871"/>
                  </a:lnTo>
                  <a:lnTo>
                    <a:pt x="481580" y="372156"/>
                  </a:lnTo>
                  <a:lnTo>
                    <a:pt x="479775" y="373391"/>
                  </a:lnTo>
                  <a:lnTo>
                    <a:pt x="489939" y="373960"/>
                  </a:lnTo>
                  <a:lnTo>
                    <a:pt x="496113" y="370921"/>
                  </a:lnTo>
                  <a:lnTo>
                    <a:pt x="499627" y="372061"/>
                  </a:lnTo>
                  <a:lnTo>
                    <a:pt x="499627" y="373960"/>
                  </a:lnTo>
                  <a:close/>
                  <a:moveTo>
                    <a:pt x="1017682" y="323428"/>
                  </a:moveTo>
                  <a:lnTo>
                    <a:pt x="1019202" y="325897"/>
                  </a:lnTo>
                  <a:lnTo>
                    <a:pt x="1022336" y="326657"/>
                  </a:lnTo>
                  <a:lnTo>
                    <a:pt x="1023001" y="329602"/>
                  </a:lnTo>
                  <a:lnTo>
                    <a:pt x="1021196" y="334921"/>
                  </a:lnTo>
                  <a:lnTo>
                    <a:pt x="1011128" y="346889"/>
                  </a:lnTo>
                  <a:lnTo>
                    <a:pt x="1004194" y="347649"/>
                  </a:lnTo>
                  <a:lnTo>
                    <a:pt x="1000964" y="343850"/>
                  </a:lnTo>
                  <a:lnTo>
                    <a:pt x="999444" y="337486"/>
                  </a:lnTo>
                  <a:lnTo>
                    <a:pt x="1001154" y="327132"/>
                  </a:lnTo>
                  <a:lnTo>
                    <a:pt x="1011033" y="318584"/>
                  </a:lnTo>
                  <a:lnTo>
                    <a:pt x="1018726" y="315544"/>
                  </a:lnTo>
                  <a:lnTo>
                    <a:pt x="1019676" y="317729"/>
                  </a:lnTo>
                  <a:lnTo>
                    <a:pt x="1017682" y="323428"/>
                  </a:lnTo>
                  <a:close/>
                  <a:moveTo>
                    <a:pt x="569157" y="294077"/>
                  </a:moveTo>
                  <a:lnTo>
                    <a:pt x="570202" y="302436"/>
                  </a:lnTo>
                  <a:lnTo>
                    <a:pt x="571817" y="305191"/>
                  </a:lnTo>
                  <a:lnTo>
                    <a:pt x="570202" y="308800"/>
                  </a:lnTo>
                  <a:lnTo>
                    <a:pt x="568397" y="311935"/>
                  </a:lnTo>
                  <a:lnTo>
                    <a:pt x="574381" y="311745"/>
                  </a:lnTo>
                  <a:lnTo>
                    <a:pt x="574856" y="307850"/>
                  </a:lnTo>
                  <a:lnTo>
                    <a:pt x="579416" y="307755"/>
                  </a:lnTo>
                  <a:lnTo>
                    <a:pt x="577421" y="310035"/>
                  </a:lnTo>
                  <a:lnTo>
                    <a:pt x="578086" y="311650"/>
                  </a:lnTo>
                  <a:lnTo>
                    <a:pt x="565928" y="320673"/>
                  </a:lnTo>
                  <a:lnTo>
                    <a:pt x="564598" y="327037"/>
                  </a:lnTo>
                  <a:lnTo>
                    <a:pt x="569727" y="324853"/>
                  </a:lnTo>
                  <a:lnTo>
                    <a:pt x="572102" y="324568"/>
                  </a:lnTo>
                  <a:lnTo>
                    <a:pt x="581600" y="314974"/>
                  </a:lnTo>
                  <a:lnTo>
                    <a:pt x="589104" y="316874"/>
                  </a:lnTo>
                  <a:lnTo>
                    <a:pt x="592239" y="319248"/>
                  </a:lnTo>
                  <a:lnTo>
                    <a:pt x="595563" y="318014"/>
                  </a:lnTo>
                  <a:lnTo>
                    <a:pt x="598508" y="317729"/>
                  </a:lnTo>
                  <a:lnTo>
                    <a:pt x="598508" y="321718"/>
                  </a:lnTo>
                  <a:lnTo>
                    <a:pt x="600882" y="320103"/>
                  </a:lnTo>
                  <a:lnTo>
                    <a:pt x="602877" y="322193"/>
                  </a:lnTo>
                  <a:lnTo>
                    <a:pt x="609906" y="323048"/>
                  </a:lnTo>
                  <a:lnTo>
                    <a:pt x="609716" y="329222"/>
                  </a:lnTo>
                  <a:lnTo>
                    <a:pt x="612281" y="330647"/>
                  </a:lnTo>
                  <a:lnTo>
                    <a:pt x="617600" y="328652"/>
                  </a:lnTo>
                  <a:lnTo>
                    <a:pt x="624629" y="337201"/>
                  </a:lnTo>
                  <a:lnTo>
                    <a:pt x="624914" y="340715"/>
                  </a:lnTo>
                  <a:lnTo>
                    <a:pt x="630043" y="349644"/>
                  </a:lnTo>
                  <a:lnTo>
                    <a:pt x="630613" y="354773"/>
                  </a:lnTo>
                  <a:lnTo>
                    <a:pt x="625294" y="357623"/>
                  </a:lnTo>
                  <a:lnTo>
                    <a:pt x="624629" y="359618"/>
                  </a:lnTo>
                  <a:lnTo>
                    <a:pt x="632893" y="358383"/>
                  </a:lnTo>
                  <a:lnTo>
                    <a:pt x="635837" y="363322"/>
                  </a:lnTo>
                  <a:lnTo>
                    <a:pt x="633463" y="370636"/>
                  </a:lnTo>
                  <a:lnTo>
                    <a:pt x="639827" y="371206"/>
                  </a:lnTo>
                  <a:lnTo>
                    <a:pt x="639542" y="375005"/>
                  </a:lnTo>
                  <a:lnTo>
                    <a:pt x="635932" y="378330"/>
                  </a:lnTo>
                  <a:lnTo>
                    <a:pt x="641537" y="379090"/>
                  </a:lnTo>
                  <a:lnTo>
                    <a:pt x="642961" y="381749"/>
                  </a:lnTo>
                  <a:lnTo>
                    <a:pt x="640207" y="392863"/>
                  </a:lnTo>
                  <a:lnTo>
                    <a:pt x="635172" y="400082"/>
                  </a:lnTo>
                  <a:lnTo>
                    <a:pt x="617030" y="417749"/>
                  </a:lnTo>
                  <a:lnTo>
                    <a:pt x="612376" y="427153"/>
                  </a:lnTo>
                  <a:lnTo>
                    <a:pt x="614371" y="431807"/>
                  </a:lnTo>
                  <a:lnTo>
                    <a:pt x="613326" y="437221"/>
                  </a:lnTo>
                  <a:lnTo>
                    <a:pt x="607721" y="443395"/>
                  </a:lnTo>
                  <a:lnTo>
                    <a:pt x="590149" y="451659"/>
                  </a:lnTo>
                  <a:lnTo>
                    <a:pt x="575711" y="449285"/>
                  </a:lnTo>
                  <a:lnTo>
                    <a:pt x="563838" y="449379"/>
                  </a:lnTo>
                  <a:lnTo>
                    <a:pt x="553959" y="438361"/>
                  </a:lnTo>
                  <a:lnTo>
                    <a:pt x="555099" y="434372"/>
                  </a:lnTo>
                  <a:lnTo>
                    <a:pt x="551395" y="430097"/>
                  </a:lnTo>
                  <a:lnTo>
                    <a:pt x="553104" y="427153"/>
                  </a:lnTo>
                  <a:lnTo>
                    <a:pt x="550255" y="423638"/>
                  </a:lnTo>
                  <a:lnTo>
                    <a:pt x="549875" y="420029"/>
                  </a:lnTo>
                  <a:lnTo>
                    <a:pt x="546645" y="416799"/>
                  </a:lnTo>
                  <a:lnTo>
                    <a:pt x="541991" y="415849"/>
                  </a:lnTo>
                  <a:lnTo>
                    <a:pt x="545031" y="414235"/>
                  </a:lnTo>
                  <a:lnTo>
                    <a:pt x="545506" y="410530"/>
                  </a:lnTo>
                  <a:lnTo>
                    <a:pt x="540566" y="392768"/>
                  </a:lnTo>
                  <a:lnTo>
                    <a:pt x="538287" y="390868"/>
                  </a:lnTo>
                  <a:lnTo>
                    <a:pt x="535152" y="389728"/>
                  </a:lnTo>
                  <a:lnTo>
                    <a:pt x="536387" y="383174"/>
                  </a:lnTo>
                  <a:lnTo>
                    <a:pt x="528598" y="389348"/>
                  </a:lnTo>
                  <a:lnTo>
                    <a:pt x="524229" y="389253"/>
                  </a:lnTo>
                  <a:lnTo>
                    <a:pt x="525748" y="386404"/>
                  </a:lnTo>
                  <a:lnTo>
                    <a:pt x="532018" y="381749"/>
                  </a:lnTo>
                  <a:lnTo>
                    <a:pt x="535057" y="376335"/>
                  </a:lnTo>
                  <a:lnTo>
                    <a:pt x="537337" y="375385"/>
                  </a:lnTo>
                  <a:lnTo>
                    <a:pt x="536672" y="371681"/>
                  </a:lnTo>
                  <a:lnTo>
                    <a:pt x="538667" y="367596"/>
                  </a:lnTo>
                  <a:lnTo>
                    <a:pt x="539522" y="364367"/>
                  </a:lnTo>
                  <a:lnTo>
                    <a:pt x="540281" y="360377"/>
                  </a:lnTo>
                  <a:lnTo>
                    <a:pt x="534107" y="360282"/>
                  </a:lnTo>
                  <a:lnTo>
                    <a:pt x="532492" y="363607"/>
                  </a:lnTo>
                  <a:lnTo>
                    <a:pt x="528598" y="363987"/>
                  </a:lnTo>
                  <a:lnTo>
                    <a:pt x="533157" y="356768"/>
                  </a:lnTo>
                  <a:lnTo>
                    <a:pt x="537907" y="354393"/>
                  </a:lnTo>
                  <a:lnTo>
                    <a:pt x="543036" y="349169"/>
                  </a:lnTo>
                  <a:lnTo>
                    <a:pt x="545506" y="348029"/>
                  </a:lnTo>
                  <a:lnTo>
                    <a:pt x="545221" y="345940"/>
                  </a:lnTo>
                  <a:lnTo>
                    <a:pt x="542466" y="344705"/>
                  </a:lnTo>
                  <a:lnTo>
                    <a:pt x="536957" y="346604"/>
                  </a:lnTo>
                  <a:lnTo>
                    <a:pt x="535437" y="343375"/>
                  </a:lnTo>
                  <a:lnTo>
                    <a:pt x="533062" y="340335"/>
                  </a:lnTo>
                  <a:lnTo>
                    <a:pt x="530593" y="331787"/>
                  </a:lnTo>
                  <a:lnTo>
                    <a:pt x="529643" y="325992"/>
                  </a:lnTo>
                  <a:lnTo>
                    <a:pt x="529738" y="322953"/>
                  </a:lnTo>
                  <a:lnTo>
                    <a:pt x="530688" y="318489"/>
                  </a:lnTo>
                  <a:lnTo>
                    <a:pt x="533442" y="310510"/>
                  </a:lnTo>
                  <a:lnTo>
                    <a:pt x="538002" y="307090"/>
                  </a:lnTo>
                  <a:lnTo>
                    <a:pt x="538667" y="297307"/>
                  </a:lnTo>
                  <a:lnTo>
                    <a:pt x="540661" y="293602"/>
                  </a:lnTo>
                  <a:lnTo>
                    <a:pt x="543036" y="293317"/>
                  </a:lnTo>
                  <a:lnTo>
                    <a:pt x="551110" y="293127"/>
                  </a:lnTo>
                  <a:lnTo>
                    <a:pt x="569157" y="294077"/>
                  </a:lnTo>
                  <a:close/>
                  <a:moveTo>
                    <a:pt x="385929" y="290753"/>
                  </a:moveTo>
                  <a:lnTo>
                    <a:pt x="384219" y="290943"/>
                  </a:lnTo>
                  <a:lnTo>
                    <a:pt x="382984" y="294362"/>
                  </a:lnTo>
                  <a:lnTo>
                    <a:pt x="380230" y="294932"/>
                  </a:lnTo>
                  <a:lnTo>
                    <a:pt x="378900" y="293697"/>
                  </a:lnTo>
                  <a:lnTo>
                    <a:pt x="380040" y="281919"/>
                  </a:lnTo>
                  <a:lnTo>
                    <a:pt x="383554" y="278974"/>
                  </a:lnTo>
                  <a:lnTo>
                    <a:pt x="386784" y="282869"/>
                  </a:lnTo>
                  <a:lnTo>
                    <a:pt x="384884" y="288378"/>
                  </a:lnTo>
                  <a:lnTo>
                    <a:pt x="385929" y="290753"/>
                  </a:lnTo>
                  <a:close/>
                  <a:moveTo>
                    <a:pt x="1309669" y="271375"/>
                  </a:moveTo>
                  <a:lnTo>
                    <a:pt x="1308909" y="272610"/>
                  </a:lnTo>
                  <a:lnTo>
                    <a:pt x="1303780" y="271850"/>
                  </a:lnTo>
                  <a:lnTo>
                    <a:pt x="1300645" y="268051"/>
                  </a:lnTo>
                  <a:lnTo>
                    <a:pt x="1303020" y="260167"/>
                  </a:lnTo>
                  <a:lnTo>
                    <a:pt x="1307959" y="254658"/>
                  </a:lnTo>
                  <a:lnTo>
                    <a:pt x="1311189" y="256178"/>
                  </a:lnTo>
                  <a:lnTo>
                    <a:pt x="1312234" y="262637"/>
                  </a:lnTo>
                  <a:lnTo>
                    <a:pt x="1309669" y="271375"/>
                  </a:lnTo>
                  <a:close/>
                  <a:moveTo>
                    <a:pt x="392768" y="227397"/>
                  </a:moveTo>
                  <a:lnTo>
                    <a:pt x="397232" y="227017"/>
                  </a:lnTo>
                  <a:lnTo>
                    <a:pt x="400367" y="230531"/>
                  </a:lnTo>
                  <a:lnTo>
                    <a:pt x="401981" y="227017"/>
                  </a:lnTo>
                  <a:lnTo>
                    <a:pt x="407111" y="228062"/>
                  </a:lnTo>
                  <a:lnTo>
                    <a:pt x="409580" y="230816"/>
                  </a:lnTo>
                  <a:lnTo>
                    <a:pt x="409200" y="236421"/>
                  </a:lnTo>
                  <a:lnTo>
                    <a:pt x="405876" y="237845"/>
                  </a:lnTo>
                  <a:lnTo>
                    <a:pt x="393433" y="235661"/>
                  </a:lnTo>
                  <a:lnTo>
                    <a:pt x="389538" y="229392"/>
                  </a:lnTo>
                  <a:lnTo>
                    <a:pt x="390963" y="226637"/>
                  </a:lnTo>
                  <a:lnTo>
                    <a:pt x="392768" y="227397"/>
                  </a:lnTo>
                  <a:close/>
                  <a:moveTo>
                    <a:pt x="470372" y="224547"/>
                  </a:moveTo>
                  <a:lnTo>
                    <a:pt x="477780" y="227302"/>
                  </a:lnTo>
                  <a:lnTo>
                    <a:pt x="477305" y="232146"/>
                  </a:lnTo>
                  <a:lnTo>
                    <a:pt x="474646" y="233571"/>
                  </a:lnTo>
                  <a:lnTo>
                    <a:pt x="476641" y="238985"/>
                  </a:lnTo>
                  <a:lnTo>
                    <a:pt x="490414" y="237085"/>
                  </a:lnTo>
                  <a:lnTo>
                    <a:pt x="487374" y="243924"/>
                  </a:lnTo>
                  <a:lnTo>
                    <a:pt x="496303" y="247344"/>
                  </a:lnTo>
                  <a:lnTo>
                    <a:pt x="496303" y="249434"/>
                  </a:lnTo>
                  <a:lnTo>
                    <a:pt x="487089" y="250194"/>
                  </a:lnTo>
                  <a:lnTo>
                    <a:pt x="491268" y="251238"/>
                  </a:lnTo>
                  <a:lnTo>
                    <a:pt x="496303" y="256463"/>
                  </a:lnTo>
                  <a:lnTo>
                    <a:pt x="503522" y="259217"/>
                  </a:lnTo>
                  <a:lnTo>
                    <a:pt x="501622" y="263112"/>
                  </a:lnTo>
                  <a:lnTo>
                    <a:pt x="504281" y="266816"/>
                  </a:lnTo>
                  <a:lnTo>
                    <a:pt x="503617" y="271470"/>
                  </a:lnTo>
                  <a:lnTo>
                    <a:pt x="500292" y="272040"/>
                  </a:lnTo>
                  <a:lnTo>
                    <a:pt x="485474" y="267006"/>
                  </a:lnTo>
                  <a:lnTo>
                    <a:pt x="483575" y="262732"/>
                  </a:lnTo>
                  <a:lnTo>
                    <a:pt x="477305" y="268811"/>
                  </a:lnTo>
                  <a:lnTo>
                    <a:pt x="475121" y="267291"/>
                  </a:lnTo>
                  <a:lnTo>
                    <a:pt x="477211" y="271280"/>
                  </a:lnTo>
                  <a:lnTo>
                    <a:pt x="491553" y="276315"/>
                  </a:lnTo>
                  <a:lnTo>
                    <a:pt x="493928" y="278784"/>
                  </a:lnTo>
                  <a:lnTo>
                    <a:pt x="494118" y="281919"/>
                  </a:lnTo>
                  <a:lnTo>
                    <a:pt x="492313" y="284104"/>
                  </a:lnTo>
                  <a:lnTo>
                    <a:pt x="489464" y="284104"/>
                  </a:lnTo>
                  <a:lnTo>
                    <a:pt x="481390" y="280399"/>
                  </a:lnTo>
                  <a:lnTo>
                    <a:pt x="481770" y="298067"/>
                  </a:lnTo>
                  <a:lnTo>
                    <a:pt x="479205" y="301581"/>
                  </a:lnTo>
                  <a:lnTo>
                    <a:pt x="474741" y="302436"/>
                  </a:lnTo>
                  <a:lnTo>
                    <a:pt x="472841" y="306330"/>
                  </a:lnTo>
                  <a:lnTo>
                    <a:pt x="469232" y="296737"/>
                  </a:lnTo>
                  <a:lnTo>
                    <a:pt x="463342" y="290373"/>
                  </a:lnTo>
                  <a:lnTo>
                    <a:pt x="463533" y="294932"/>
                  </a:lnTo>
                  <a:lnTo>
                    <a:pt x="461633" y="295787"/>
                  </a:lnTo>
                  <a:lnTo>
                    <a:pt x="465147" y="301961"/>
                  </a:lnTo>
                  <a:lnTo>
                    <a:pt x="464007" y="309845"/>
                  </a:lnTo>
                  <a:lnTo>
                    <a:pt x="466952" y="316114"/>
                  </a:lnTo>
                  <a:lnTo>
                    <a:pt x="465432" y="319153"/>
                  </a:lnTo>
                  <a:lnTo>
                    <a:pt x="461063" y="320008"/>
                  </a:lnTo>
                  <a:lnTo>
                    <a:pt x="456124" y="313169"/>
                  </a:lnTo>
                  <a:lnTo>
                    <a:pt x="454034" y="314974"/>
                  </a:lnTo>
                  <a:lnTo>
                    <a:pt x="454794" y="323808"/>
                  </a:lnTo>
                  <a:lnTo>
                    <a:pt x="446625" y="323713"/>
                  </a:lnTo>
                  <a:lnTo>
                    <a:pt x="447765" y="326562"/>
                  </a:lnTo>
                  <a:lnTo>
                    <a:pt x="454034" y="331882"/>
                  </a:lnTo>
                  <a:lnTo>
                    <a:pt x="453559" y="336061"/>
                  </a:lnTo>
                  <a:lnTo>
                    <a:pt x="451184" y="338436"/>
                  </a:lnTo>
                  <a:lnTo>
                    <a:pt x="446910" y="340240"/>
                  </a:lnTo>
                  <a:lnTo>
                    <a:pt x="442731" y="334541"/>
                  </a:lnTo>
                  <a:lnTo>
                    <a:pt x="441021" y="340335"/>
                  </a:lnTo>
                  <a:lnTo>
                    <a:pt x="439121" y="340240"/>
                  </a:lnTo>
                  <a:lnTo>
                    <a:pt x="433707" y="334826"/>
                  </a:lnTo>
                  <a:lnTo>
                    <a:pt x="431142" y="327417"/>
                  </a:lnTo>
                  <a:lnTo>
                    <a:pt x="429527" y="326562"/>
                  </a:lnTo>
                  <a:lnTo>
                    <a:pt x="429812" y="324093"/>
                  </a:lnTo>
                  <a:lnTo>
                    <a:pt x="427913" y="323998"/>
                  </a:lnTo>
                  <a:lnTo>
                    <a:pt x="428483" y="334161"/>
                  </a:lnTo>
                  <a:lnTo>
                    <a:pt x="427153" y="336251"/>
                  </a:lnTo>
                  <a:lnTo>
                    <a:pt x="424303" y="335966"/>
                  </a:lnTo>
                  <a:lnTo>
                    <a:pt x="423923" y="338721"/>
                  </a:lnTo>
                  <a:lnTo>
                    <a:pt x="425253" y="341095"/>
                  </a:lnTo>
                  <a:lnTo>
                    <a:pt x="429242" y="340145"/>
                  </a:lnTo>
                  <a:lnTo>
                    <a:pt x="430572" y="341760"/>
                  </a:lnTo>
                  <a:lnTo>
                    <a:pt x="426583" y="346984"/>
                  </a:lnTo>
                  <a:lnTo>
                    <a:pt x="422024" y="349834"/>
                  </a:lnTo>
                  <a:lnTo>
                    <a:pt x="422594" y="351639"/>
                  </a:lnTo>
                  <a:lnTo>
                    <a:pt x="424778" y="352114"/>
                  </a:lnTo>
                  <a:lnTo>
                    <a:pt x="430192" y="350594"/>
                  </a:lnTo>
                  <a:lnTo>
                    <a:pt x="435227" y="351544"/>
                  </a:lnTo>
                  <a:lnTo>
                    <a:pt x="432187" y="352684"/>
                  </a:lnTo>
                  <a:lnTo>
                    <a:pt x="427533" y="362372"/>
                  </a:lnTo>
                  <a:lnTo>
                    <a:pt x="426108" y="371301"/>
                  </a:lnTo>
                  <a:lnTo>
                    <a:pt x="422783" y="369401"/>
                  </a:lnTo>
                  <a:lnTo>
                    <a:pt x="412430" y="371966"/>
                  </a:lnTo>
                  <a:lnTo>
                    <a:pt x="409105" y="369781"/>
                  </a:lnTo>
                  <a:lnTo>
                    <a:pt x="404926" y="371301"/>
                  </a:lnTo>
                  <a:lnTo>
                    <a:pt x="405496" y="373296"/>
                  </a:lnTo>
                  <a:lnTo>
                    <a:pt x="410245" y="372726"/>
                  </a:lnTo>
                  <a:lnTo>
                    <a:pt x="412620" y="377760"/>
                  </a:lnTo>
                  <a:lnTo>
                    <a:pt x="415185" y="376240"/>
                  </a:lnTo>
                  <a:lnTo>
                    <a:pt x="419649" y="376525"/>
                  </a:lnTo>
                  <a:lnTo>
                    <a:pt x="418224" y="384504"/>
                  </a:lnTo>
                  <a:lnTo>
                    <a:pt x="414900" y="384789"/>
                  </a:lnTo>
                  <a:lnTo>
                    <a:pt x="415185" y="392293"/>
                  </a:lnTo>
                  <a:lnTo>
                    <a:pt x="413475" y="394003"/>
                  </a:lnTo>
                  <a:lnTo>
                    <a:pt x="413475" y="397232"/>
                  </a:lnTo>
                  <a:lnTo>
                    <a:pt x="410625" y="399702"/>
                  </a:lnTo>
                  <a:lnTo>
                    <a:pt x="410815" y="403121"/>
                  </a:lnTo>
                  <a:lnTo>
                    <a:pt x="409010" y="403976"/>
                  </a:lnTo>
                  <a:lnTo>
                    <a:pt x="410150" y="404736"/>
                  </a:lnTo>
                  <a:lnTo>
                    <a:pt x="407491" y="406161"/>
                  </a:lnTo>
                  <a:lnTo>
                    <a:pt x="408251" y="408820"/>
                  </a:lnTo>
                  <a:lnTo>
                    <a:pt x="405116" y="409770"/>
                  </a:lnTo>
                  <a:lnTo>
                    <a:pt x="405876" y="408535"/>
                  </a:lnTo>
                  <a:lnTo>
                    <a:pt x="401316" y="401222"/>
                  </a:lnTo>
                  <a:lnTo>
                    <a:pt x="402646" y="400082"/>
                  </a:lnTo>
                  <a:lnTo>
                    <a:pt x="399607" y="393718"/>
                  </a:lnTo>
                  <a:lnTo>
                    <a:pt x="391438" y="390013"/>
                  </a:lnTo>
                  <a:lnTo>
                    <a:pt x="389253" y="393243"/>
                  </a:lnTo>
                  <a:lnTo>
                    <a:pt x="391343" y="394952"/>
                  </a:lnTo>
                  <a:lnTo>
                    <a:pt x="393908" y="393528"/>
                  </a:lnTo>
                  <a:lnTo>
                    <a:pt x="397707" y="397137"/>
                  </a:lnTo>
                  <a:lnTo>
                    <a:pt x="395142" y="397707"/>
                  </a:lnTo>
                  <a:lnTo>
                    <a:pt x="397612" y="408820"/>
                  </a:lnTo>
                  <a:lnTo>
                    <a:pt x="397137" y="413380"/>
                  </a:lnTo>
                  <a:lnTo>
                    <a:pt x="394288" y="416799"/>
                  </a:lnTo>
                  <a:lnTo>
                    <a:pt x="392578" y="417084"/>
                  </a:lnTo>
                  <a:lnTo>
                    <a:pt x="385739" y="411955"/>
                  </a:lnTo>
                  <a:lnTo>
                    <a:pt x="376430" y="410435"/>
                  </a:lnTo>
                  <a:lnTo>
                    <a:pt x="378330" y="406066"/>
                  </a:lnTo>
                  <a:lnTo>
                    <a:pt x="377570" y="404166"/>
                  </a:lnTo>
                  <a:lnTo>
                    <a:pt x="375195" y="404451"/>
                  </a:lnTo>
                  <a:lnTo>
                    <a:pt x="372441" y="408345"/>
                  </a:lnTo>
                  <a:lnTo>
                    <a:pt x="369686" y="406161"/>
                  </a:lnTo>
                  <a:lnTo>
                    <a:pt x="368641" y="406826"/>
                  </a:lnTo>
                  <a:lnTo>
                    <a:pt x="370161" y="410150"/>
                  </a:lnTo>
                  <a:lnTo>
                    <a:pt x="368071" y="413380"/>
                  </a:lnTo>
                  <a:lnTo>
                    <a:pt x="370256" y="416134"/>
                  </a:lnTo>
                  <a:lnTo>
                    <a:pt x="377475" y="416894"/>
                  </a:lnTo>
                  <a:lnTo>
                    <a:pt x="379660" y="419744"/>
                  </a:lnTo>
                  <a:lnTo>
                    <a:pt x="380990" y="427343"/>
                  </a:lnTo>
                  <a:lnTo>
                    <a:pt x="379375" y="430002"/>
                  </a:lnTo>
                  <a:lnTo>
                    <a:pt x="380325" y="432662"/>
                  </a:lnTo>
                  <a:lnTo>
                    <a:pt x="378710" y="433137"/>
                  </a:lnTo>
                  <a:lnTo>
                    <a:pt x="379660" y="435227"/>
                  </a:lnTo>
                  <a:lnTo>
                    <a:pt x="373675" y="435417"/>
                  </a:lnTo>
                  <a:lnTo>
                    <a:pt x="363987" y="440831"/>
                  </a:lnTo>
                  <a:lnTo>
                    <a:pt x="364462" y="438836"/>
                  </a:lnTo>
                  <a:lnTo>
                    <a:pt x="362277" y="438266"/>
                  </a:lnTo>
                  <a:lnTo>
                    <a:pt x="362467" y="434467"/>
                  </a:lnTo>
                  <a:lnTo>
                    <a:pt x="361138" y="433232"/>
                  </a:lnTo>
                  <a:lnTo>
                    <a:pt x="358383" y="438361"/>
                  </a:lnTo>
                  <a:lnTo>
                    <a:pt x="359143" y="443015"/>
                  </a:lnTo>
                  <a:lnTo>
                    <a:pt x="354678" y="445390"/>
                  </a:lnTo>
                  <a:lnTo>
                    <a:pt x="353634" y="443870"/>
                  </a:lnTo>
                  <a:lnTo>
                    <a:pt x="350689" y="445960"/>
                  </a:lnTo>
                  <a:lnTo>
                    <a:pt x="357718" y="433517"/>
                  </a:lnTo>
                  <a:lnTo>
                    <a:pt x="358858" y="428103"/>
                  </a:lnTo>
                  <a:lnTo>
                    <a:pt x="355153" y="432187"/>
                  </a:lnTo>
                  <a:lnTo>
                    <a:pt x="352209" y="440831"/>
                  </a:lnTo>
                  <a:lnTo>
                    <a:pt x="348409" y="439691"/>
                  </a:lnTo>
                  <a:lnTo>
                    <a:pt x="344040" y="445960"/>
                  </a:lnTo>
                  <a:lnTo>
                    <a:pt x="338816" y="448335"/>
                  </a:lnTo>
                  <a:lnTo>
                    <a:pt x="338246" y="445295"/>
                  </a:lnTo>
                  <a:lnTo>
                    <a:pt x="341190" y="434942"/>
                  </a:lnTo>
                  <a:lnTo>
                    <a:pt x="340620" y="430857"/>
                  </a:lnTo>
                  <a:lnTo>
                    <a:pt x="343565" y="425538"/>
                  </a:lnTo>
                  <a:lnTo>
                    <a:pt x="342140" y="425158"/>
                  </a:lnTo>
                  <a:lnTo>
                    <a:pt x="339766" y="428198"/>
                  </a:lnTo>
                  <a:lnTo>
                    <a:pt x="339671" y="426678"/>
                  </a:lnTo>
                  <a:lnTo>
                    <a:pt x="338246" y="427438"/>
                  </a:lnTo>
                  <a:lnTo>
                    <a:pt x="335871" y="423733"/>
                  </a:lnTo>
                  <a:lnTo>
                    <a:pt x="337106" y="420694"/>
                  </a:lnTo>
                  <a:lnTo>
                    <a:pt x="334446" y="420599"/>
                  </a:lnTo>
                  <a:lnTo>
                    <a:pt x="331597" y="425158"/>
                  </a:lnTo>
                  <a:lnTo>
                    <a:pt x="333212" y="428578"/>
                  </a:lnTo>
                  <a:lnTo>
                    <a:pt x="331882" y="446055"/>
                  </a:lnTo>
                  <a:lnTo>
                    <a:pt x="329792" y="452609"/>
                  </a:lnTo>
                  <a:lnTo>
                    <a:pt x="327132" y="451849"/>
                  </a:lnTo>
                  <a:lnTo>
                    <a:pt x="324853" y="442161"/>
                  </a:lnTo>
                  <a:lnTo>
                    <a:pt x="326942" y="439121"/>
                  </a:lnTo>
                  <a:lnTo>
                    <a:pt x="326847" y="435322"/>
                  </a:lnTo>
                  <a:lnTo>
                    <a:pt x="324853" y="435512"/>
                  </a:lnTo>
                  <a:lnTo>
                    <a:pt x="324948" y="432567"/>
                  </a:lnTo>
                  <a:lnTo>
                    <a:pt x="326562" y="431332"/>
                  </a:lnTo>
                  <a:lnTo>
                    <a:pt x="327417" y="423923"/>
                  </a:lnTo>
                  <a:lnTo>
                    <a:pt x="330742" y="420789"/>
                  </a:lnTo>
                  <a:lnTo>
                    <a:pt x="332072" y="416894"/>
                  </a:lnTo>
                  <a:lnTo>
                    <a:pt x="322858" y="423923"/>
                  </a:lnTo>
                  <a:lnTo>
                    <a:pt x="318489" y="416989"/>
                  </a:lnTo>
                  <a:lnTo>
                    <a:pt x="314974" y="418794"/>
                  </a:lnTo>
                  <a:lnTo>
                    <a:pt x="316209" y="426868"/>
                  </a:lnTo>
                  <a:lnTo>
                    <a:pt x="314689" y="426773"/>
                  </a:lnTo>
                  <a:lnTo>
                    <a:pt x="310510" y="420409"/>
                  </a:lnTo>
                  <a:lnTo>
                    <a:pt x="307945" y="420409"/>
                  </a:lnTo>
                  <a:lnTo>
                    <a:pt x="309465" y="423638"/>
                  </a:lnTo>
                  <a:lnTo>
                    <a:pt x="308895" y="432947"/>
                  </a:lnTo>
                  <a:lnTo>
                    <a:pt x="310890" y="435227"/>
                  </a:lnTo>
                  <a:lnTo>
                    <a:pt x="311555" y="445580"/>
                  </a:lnTo>
                  <a:lnTo>
                    <a:pt x="310225" y="449285"/>
                  </a:lnTo>
                  <a:lnTo>
                    <a:pt x="308230" y="449569"/>
                  </a:lnTo>
                  <a:lnTo>
                    <a:pt x="305286" y="439976"/>
                  </a:lnTo>
                  <a:lnTo>
                    <a:pt x="303576" y="438931"/>
                  </a:lnTo>
                  <a:lnTo>
                    <a:pt x="303101" y="449759"/>
                  </a:lnTo>
                  <a:lnTo>
                    <a:pt x="298636" y="458023"/>
                  </a:lnTo>
                  <a:lnTo>
                    <a:pt x="294932" y="456883"/>
                  </a:lnTo>
                  <a:lnTo>
                    <a:pt x="294742" y="453274"/>
                  </a:lnTo>
                  <a:lnTo>
                    <a:pt x="291608" y="451849"/>
                  </a:lnTo>
                  <a:lnTo>
                    <a:pt x="290753" y="447955"/>
                  </a:lnTo>
                  <a:lnTo>
                    <a:pt x="289993" y="452229"/>
                  </a:lnTo>
                  <a:lnTo>
                    <a:pt x="291893" y="454224"/>
                  </a:lnTo>
                  <a:lnTo>
                    <a:pt x="290943" y="455744"/>
                  </a:lnTo>
                  <a:lnTo>
                    <a:pt x="287808" y="455649"/>
                  </a:lnTo>
                  <a:lnTo>
                    <a:pt x="282299" y="437981"/>
                  </a:lnTo>
                  <a:lnTo>
                    <a:pt x="280019" y="439881"/>
                  </a:lnTo>
                  <a:lnTo>
                    <a:pt x="278784" y="434087"/>
                  </a:lnTo>
                  <a:lnTo>
                    <a:pt x="274700" y="446530"/>
                  </a:lnTo>
                  <a:lnTo>
                    <a:pt x="274700" y="453369"/>
                  </a:lnTo>
                  <a:lnTo>
                    <a:pt x="275555" y="456123"/>
                  </a:lnTo>
                  <a:lnTo>
                    <a:pt x="277075" y="456218"/>
                  </a:lnTo>
                  <a:lnTo>
                    <a:pt x="275935" y="459828"/>
                  </a:lnTo>
                  <a:lnTo>
                    <a:pt x="266531" y="462488"/>
                  </a:lnTo>
                  <a:lnTo>
                    <a:pt x="262162" y="459733"/>
                  </a:lnTo>
                  <a:lnTo>
                    <a:pt x="264347" y="454794"/>
                  </a:lnTo>
                  <a:lnTo>
                    <a:pt x="263587" y="449664"/>
                  </a:lnTo>
                  <a:lnTo>
                    <a:pt x="265676" y="439976"/>
                  </a:lnTo>
                  <a:lnTo>
                    <a:pt x="263872" y="444915"/>
                  </a:lnTo>
                  <a:lnTo>
                    <a:pt x="261402" y="442730"/>
                  </a:lnTo>
                  <a:lnTo>
                    <a:pt x="258647" y="447480"/>
                  </a:lnTo>
                  <a:lnTo>
                    <a:pt x="259502" y="449949"/>
                  </a:lnTo>
                  <a:lnTo>
                    <a:pt x="257793" y="448525"/>
                  </a:lnTo>
                  <a:lnTo>
                    <a:pt x="253328" y="450139"/>
                  </a:lnTo>
                  <a:lnTo>
                    <a:pt x="253138" y="453369"/>
                  </a:lnTo>
                  <a:lnTo>
                    <a:pt x="255513" y="455269"/>
                  </a:lnTo>
                  <a:lnTo>
                    <a:pt x="254278" y="454984"/>
                  </a:lnTo>
                  <a:lnTo>
                    <a:pt x="250574" y="461633"/>
                  </a:lnTo>
                  <a:lnTo>
                    <a:pt x="247914" y="461348"/>
                  </a:lnTo>
                  <a:lnTo>
                    <a:pt x="245919" y="462963"/>
                  </a:lnTo>
                  <a:lnTo>
                    <a:pt x="242785" y="459448"/>
                  </a:lnTo>
                  <a:lnTo>
                    <a:pt x="241455" y="460588"/>
                  </a:lnTo>
                  <a:lnTo>
                    <a:pt x="241455" y="457738"/>
                  </a:lnTo>
                  <a:lnTo>
                    <a:pt x="238890" y="456123"/>
                  </a:lnTo>
                  <a:lnTo>
                    <a:pt x="240315" y="438836"/>
                  </a:lnTo>
                  <a:lnTo>
                    <a:pt x="242310" y="435796"/>
                  </a:lnTo>
                  <a:lnTo>
                    <a:pt x="238605" y="434372"/>
                  </a:lnTo>
                  <a:lnTo>
                    <a:pt x="241645" y="427628"/>
                  </a:lnTo>
                  <a:lnTo>
                    <a:pt x="233761" y="437126"/>
                  </a:lnTo>
                  <a:lnTo>
                    <a:pt x="234046" y="439881"/>
                  </a:lnTo>
                  <a:lnTo>
                    <a:pt x="228917" y="444725"/>
                  </a:lnTo>
                  <a:lnTo>
                    <a:pt x="228917" y="460113"/>
                  </a:lnTo>
                  <a:lnTo>
                    <a:pt x="230626" y="461918"/>
                  </a:lnTo>
                  <a:lnTo>
                    <a:pt x="229107" y="464957"/>
                  </a:lnTo>
                  <a:lnTo>
                    <a:pt x="224642" y="466857"/>
                  </a:lnTo>
                  <a:lnTo>
                    <a:pt x="221888" y="463817"/>
                  </a:lnTo>
                  <a:lnTo>
                    <a:pt x="217803" y="465337"/>
                  </a:lnTo>
                  <a:lnTo>
                    <a:pt x="211154" y="463817"/>
                  </a:lnTo>
                  <a:lnTo>
                    <a:pt x="213339" y="470466"/>
                  </a:lnTo>
                  <a:lnTo>
                    <a:pt x="211439" y="473316"/>
                  </a:lnTo>
                  <a:lnTo>
                    <a:pt x="203840" y="471226"/>
                  </a:lnTo>
                  <a:lnTo>
                    <a:pt x="199661" y="466762"/>
                  </a:lnTo>
                  <a:lnTo>
                    <a:pt x="195672" y="469612"/>
                  </a:lnTo>
                  <a:lnTo>
                    <a:pt x="194057" y="465717"/>
                  </a:lnTo>
                  <a:lnTo>
                    <a:pt x="195482" y="464387"/>
                  </a:lnTo>
                  <a:lnTo>
                    <a:pt x="204790" y="461823"/>
                  </a:lnTo>
                  <a:lnTo>
                    <a:pt x="204410" y="459543"/>
                  </a:lnTo>
                  <a:lnTo>
                    <a:pt x="202511" y="458783"/>
                  </a:lnTo>
                  <a:lnTo>
                    <a:pt x="204600" y="457643"/>
                  </a:lnTo>
                  <a:lnTo>
                    <a:pt x="202226" y="457168"/>
                  </a:lnTo>
                  <a:lnTo>
                    <a:pt x="202415" y="455744"/>
                  </a:lnTo>
                  <a:lnTo>
                    <a:pt x="207925" y="451279"/>
                  </a:lnTo>
                  <a:lnTo>
                    <a:pt x="201371" y="449095"/>
                  </a:lnTo>
                  <a:lnTo>
                    <a:pt x="202606" y="445675"/>
                  </a:lnTo>
                  <a:lnTo>
                    <a:pt x="204695" y="445295"/>
                  </a:lnTo>
                  <a:lnTo>
                    <a:pt x="203935" y="441971"/>
                  </a:lnTo>
                  <a:lnTo>
                    <a:pt x="205930" y="441401"/>
                  </a:lnTo>
                  <a:lnTo>
                    <a:pt x="206310" y="437601"/>
                  </a:lnTo>
                  <a:lnTo>
                    <a:pt x="211534" y="435606"/>
                  </a:lnTo>
                  <a:lnTo>
                    <a:pt x="215524" y="428578"/>
                  </a:lnTo>
                  <a:lnTo>
                    <a:pt x="226257" y="425158"/>
                  </a:lnTo>
                  <a:lnTo>
                    <a:pt x="229962" y="418984"/>
                  </a:lnTo>
                  <a:lnTo>
                    <a:pt x="232811" y="417084"/>
                  </a:lnTo>
                  <a:lnTo>
                    <a:pt x="233286" y="412335"/>
                  </a:lnTo>
                  <a:lnTo>
                    <a:pt x="227492" y="409200"/>
                  </a:lnTo>
                  <a:lnTo>
                    <a:pt x="224072" y="409485"/>
                  </a:lnTo>
                  <a:lnTo>
                    <a:pt x="221793" y="411955"/>
                  </a:lnTo>
                  <a:lnTo>
                    <a:pt x="222268" y="405211"/>
                  </a:lnTo>
                  <a:lnTo>
                    <a:pt x="231861" y="398942"/>
                  </a:lnTo>
                  <a:lnTo>
                    <a:pt x="232431" y="397232"/>
                  </a:lnTo>
                  <a:lnTo>
                    <a:pt x="241550" y="393908"/>
                  </a:lnTo>
                  <a:lnTo>
                    <a:pt x="244115" y="386784"/>
                  </a:lnTo>
                  <a:lnTo>
                    <a:pt x="242025" y="383934"/>
                  </a:lnTo>
                  <a:lnTo>
                    <a:pt x="235946" y="386214"/>
                  </a:lnTo>
                  <a:lnTo>
                    <a:pt x="226542" y="381464"/>
                  </a:lnTo>
                  <a:lnTo>
                    <a:pt x="220463" y="382129"/>
                  </a:lnTo>
                  <a:lnTo>
                    <a:pt x="214384" y="385074"/>
                  </a:lnTo>
                  <a:lnTo>
                    <a:pt x="214764" y="381559"/>
                  </a:lnTo>
                  <a:lnTo>
                    <a:pt x="206500" y="388873"/>
                  </a:lnTo>
                  <a:lnTo>
                    <a:pt x="200706" y="389918"/>
                  </a:lnTo>
                  <a:lnTo>
                    <a:pt x="197856" y="401886"/>
                  </a:lnTo>
                  <a:lnTo>
                    <a:pt x="195576" y="401316"/>
                  </a:lnTo>
                  <a:lnTo>
                    <a:pt x="194532" y="394382"/>
                  </a:lnTo>
                  <a:lnTo>
                    <a:pt x="189497" y="393908"/>
                  </a:lnTo>
                  <a:lnTo>
                    <a:pt x="187408" y="390868"/>
                  </a:lnTo>
                  <a:lnTo>
                    <a:pt x="183608" y="401601"/>
                  </a:lnTo>
                  <a:lnTo>
                    <a:pt x="178669" y="400747"/>
                  </a:lnTo>
                  <a:lnTo>
                    <a:pt x="176864" y="396662"/>
                  </a:lnTo>
                  <a:lnTo>
                    <a:pt x="172780" y="395237"/>
                  </a:lnTo>
                  <a:lnTo>
                    <a:pt x="175439" y="392388"/>
                  </a:lnTo>
                  <a:lnTo>
                    <a:pt x="172590" y="384884"/>
                  </a:lnTo>
                  <a:lnTo>
                    <a:pt x="174870" y="382319"/>
                  </a:lnTo>
                  <a:lnTo>
                    <a:pt x="179144" y="383459"/>
                  </a:lnTo>
                  <a:lnTo>
                    <a:pt x="176959" y="380989"/>
                  </a:lnTo>
                  <a:lnTo>
                    <a:pt x="177339" y="378995"/>
                  </a:lnTo>
                  <a:lnTo>
                    <a:pt x="181613" y="380610"/>
                  </a:lnTo>
                  <a:lnTo>
                    <a:pt x="185223" y="378425"/>
                  </a:lnTo>
                  <a:lnTo>
                    <a:pt x="186268" y="370541"/>
                  </a:lnTo>
                  <a:lnTo>
                    <a:pt x="184653" y="368071"/>
                  </a:lnTo>
                  <a:lnTo>
                    <a:pt x="182754" y="368641"/>
                  </a:lnTo>
                  <a:lnTo>
                    <a:pt x="178479" y="366457"/>
                  </a:lnTo>
                  <a:lnTo>
                    <a:pt x="170405" y="371491"/>
                  </a:lnTo>
                  <a:lnTo>
                    <a:pt x="171925" y="366932"/>
                  </a:lnTo>
                  <a:lnTo>
                    <a:pt x="168221" y="364082"/>
                  </a:lnTo>
                  <a:lnTo>
                    <a:pt x="164896" y="364652"/>
                  </a:lnTo>
                  <a:lnTo>
                    <a:pt x="160717" y="360947"/>
                  </a:lnTo>
                  <a:lnTo>
                    <a:pt x="163946" y="359333"/>
                  </a:lnTo>
                  <a:lnTo>
                    <a:pt x="166416" y="355343"/>
                  </a:lnTo>
                  <a:lnTo>
                    <a:pt x="163281" y="352114"/>
                  </a:lnTo>
                  <a:lnTo>
                    <a:pt x="169170" y="347174"/>
                  </a:lnTo>
                  <a:lnTo>
                    <a:pt x="168315" y="344705"/>
                  </a:lnTo>
                  <a:lnTo>
                    <a:pt x="172115" y="343945"/>
                  </a:lnTo>
                  <a:lnTo>
                    <a:pt x="174775" y="352589"/>
                  </a:lnTo>
                  <a:lnTo>
                    <a:pt x="176199" y="351829"/>
                  </a:lnTo>
                  <a:lnTo>
                    <a:pt x="174585" y="354868"/>
                  </a:lnTo>
                  <a:lnTo>
                    <a:pt x="175630" y="356103"/>
                  </a:lnTo>
                  <a:lnTo>
                    <a:pt x="177434" y="354298"/>
                  </a:lnTo>
                  <a:lnTo>
                    <a:pt x="179524" y="355628"/>
                  </a:lnTo>
                  <a:lnTo>
                    <a:pt x="183323" y="353918"/>
                  </a:lnTo>
                  <a:lnTo>
                    <a:pt x="186838" y="355818"/>
                  </a:lnTo>
                  <a:lnTo>
                    <a:pt x="188548" y="354678"/>
                  </a:lnTo>
                  <a:lnTo>
                    <a:pt x="190447" y="356198"/>
                  </a:lnTo>
                  <a:lnTo>
                    <a:pt x="191967" y="355438"/>
                  </a:lnTo>
                  <a:lnTo>
                    <a:pt x="193677" y="358478"/>
                  </a:lnTo>
                  <a:lnTo>
                    <a:pt x="201941" y="356673"/>
                  </a:lnTo>
                  <a:lnTo>
                    <a:pt x="204600" y="359618"/>
                  </a:lnTo>
                  <a:lnTo>
                    <a:pt x="202700" y="366267"/>
                  </a:lnTo>
                  <a:lnTo>
                    <a:pt x="208305" y="368546"/>
                  </a:lnTo>
                  <a:lnTo>
                    <a:pt x="215904" y="360662"/>
                  </a:lnTo>
                  <a:lnTo>
                    <a:pt x="226447" y="364272"/>
                  </a:lnTo>
                  <a:lnTo>
                    <a:pt x="228632" y="361327"/>
                  </a:lnTo>
                  <a:lnTo>
                    <a:pt x="225877" y="353064"/>
                  </a:lnTo>
                  <a:lnTo>
                    <a:pt x="227397" y="349644"/>
                  </a:lnTo>
                  <a:lnTo>
                    <a:pt x="226542" y="346035"/>
                  </a:lnTo>
                  <a:lnTo>
                    <a:pt x="222458" y="345275"/>
                  </a:lnTo>
                  <a:lnTo>
                    <a:pt x="218658" y="339955"/>
                  </a:lnTo>
                  <a:lnTo>
                    <a:pt x="222078" y="337296"/>
                  </a:lnTo>
                  <a:lnTo>
                    <a:pt x="231006" y="341475"/>
                  </a:lnTo>
                  <a:lnTo>
                    <a:pt x="229392" y="345180"/>
                  </a:lnTo>
                  <a:lnTo>
                    <a:pt x="238225" y="352969"/>
                  </a:lnTo>
                  <a:lnTo>
                    <a:pt x="238700" y="355058"/>
                  </a:lnTo>
                  <a:lnTo>
                    <a:pt x="252568" y="364367"/>
                  </a:lnTo>
                  <a:lnTo>
                    <a:pt x="255608" y="369686"/>
                  </a:lnTo>
                  <a:lnTo>
                    <a:pt x="258173" y="368261"/>
                  </a:lnTo>
                  <a:lnTo>
                    <a:pt x="261592" y="371966"/>
                  </a:lnTo>
                  <a:lnTo>
                    <a:pt x="264156" y="369876"/>
                  </a:lnTo>
                  <a:lnTo>
                    <a:pt x="261402" y="366172"/>
                  </a:lnTo>
                  <a:lnTo>
                    <a:pt x="261877" y="359618"/>
                  </a:lnTo>
                  <a:lnTo>
                    <a:pt x="258173" y="356008"/>
                  </a:lnTo>
                  <a:lnTo>
                    <a:pt x="256558" y="350309"/>
                  </a:lnTo>
                  <a:lnTo>
                    <a:pt x="260262" y="345085"/>
                  </a:lnTo>
                  <a:lnTo>
                    <a:pt x="250574" y="335491"/>
                  </a:lnTo>
                  <a:lnTo>
                    <a:pt x="253423" y="331122"/>
                  </a:lnTo>
                  <a:lnTo>
                    <a:pt x="253898" y="322383"/>
                  </a:lnTo>
                  <a:lnTo>
                    <a:pt x="258077" y="316399"/>
                  </a:lnTo>
                  <a:lnTo>
                    <a:pt x="260262" y="315449"/>
                  </a:lnTo>
                  <a:lnTo>
                    <a:pt x="257317" y="313454"/>
                  </a:lnTo>
                  <a:lnTo>
                    <a:pt x="257128" y="310320"/>
                  </a:lnTo>
                  <a:lnTo>
                    <a:pt x="263492" y="311650"/>
                  </a:lnTo>
                  <a:lnTo>
                    <a:pt x="262257" y="316304"/>
                  </a:lnTo>
                  <a:lnTo>
                    <a:pt x="266626" y="325613"/>
                  </a:lnTo>
                  <a:lnTo>
                    <a:pt x="264917" y="329317"/>
                  </a:lnTo>
                  <a:lnTo>
                    <a:pt x="267006" y="329222"/>
                  </a:lnTo>
                  <a:lnTo>
                    <a:pt x="267196" y="326847"/>
                  </a:lnTo>
                  <a:lnTo>
                    <a:pt x="271945" y="329507"/>
                  </a:lnTo>
                  <a:lnTo>
                    <a:pt x="273085" y="331787"/>
                  </a:lnTo>
                  <a:lnTo>
                    <a:pt x="269476" y="332547"/>
                  </a:lnTo>
                  <a:lnTo>
                    <a:pt x="274225" y="339765"/>
                  </a:lnTo>
                  <a:lnTo>
                    <a:pt x="279164" y="341000"/>
                  </a:lnTo>
                  <a:lnTo>
                    <a:pt x="280019" y="344420"/>
                  </a:lnTo>
                  <a:lnTo>
                    <a:pt x="280209" y="340810"/>
                  </a:lnTo>
                  <a:lnTo>
                    <a:pt x="285149" y="340620"/>
                  </a:lnTo>
                  <a:lnTo>
                    <a:pt x="284199" y="338626"/>
                  </a:lnTo>
                  <a:lnTo>
                    <a:pt x="287143" y="339575"/>
                  </a:lnTo>
                  <a:lnTo>
                    <a:pt x="286763" y="337961"/>
                  </a:lnTo>
                  <a:lnTo>
                    <a:pt x="288378" y="337581"/>
                  </a:lnTo>
                  <a:lnTo>
                    <a:pt x="281729" y="334921"/>
                  </a:lnTo>
                  <a:lnTo>
                    <a:pt x="282679" y="331407"/>
                  </a:lnTo>
                  <a:lnTo>
                    <a:pt x="281349" y="327797"/>
                  </a:lnTo>
                  <a:lnTo>
                    <a:pt x="278974" y="327512"/>
                  </a:lnTo>
                  <a:lnTo>
                    <a:pt x="277645" y="324473"/>
                  </a:lnTo>
                  <a:lnTo>
                    <a:pt x="281064" y="325043"/>
                  </a:lnTo>
                  <a:lnTo>
                    <a:pt x="289043" y="319343"/>
                  </a:lnTo>
                  <a:lnTo>
                    <a:pt x="287903" y="311270"/>
                  </a:lnTo>
                  <a:lnTo>
                    <a:pt x="292842" y="310320"/>
                  </a:lnTo>
                  <a:lnTo>
                    <a:pt x="294837" y="311935"/>
                  </a:lnTo>
                  <a:lnTo>
                    <a:pt x="295882" y="316589"/>
                  </a:lnTo>
                  <a:lnTo>
                    <a:pt x="299871" y="319343"/>
                  </a:lnTo>
                  <a:lnTo>
                    <a:pt x="301771" y="323523"/>
                  </a:lnTo>
                  <a:lnTo>
                    <a:pt x="303956" y="324378"/>
                  </a:lnTo>
                  <a:lnTo>
                    <a:pt x="306805" y="320293"/>
                  </a:lnTo>
                  <a:lnTo>
                    <a:pt x="310415" y="321623"/>
                  </a:lnTo>
                  <a:lnTo>
                    <a:pt x="310700" y="323998"/>
                  </a:lnTo>
                  <a:lnTo>
                    <a:pt x="307565" y="326467"/>
                  </a:lnTo>
                  <a:lnTo>
                    <a:pt x="308895" y="328272"/>
                  </a:lnTo>
                  <a:lnTo>
                    <a:pt x="308040" y="330362"/>
                  </a:lnTo>
                  <a:lnTo>
                    <a:pt x="309465" y="331217"/>
                  </a:lnTo>
                  <a:lnTo>
                    <a:pt x="312979" y="327892"/>
                  </a:lnTo>
                  <a:lnTo>
                    <a:pt x="316779" y="329127"/>
                  </a:lnTo>
                  <a:lnTo>
                    <a:pt x="313929" y="335681"/>
                  </a:lnTo>
                  <a:lnTo>
                    <a:pt x="318299" y="333116"/>
                  </a:lnTo>
                  <a:lnTo>
                    <a:pt x="319914" y="334351"/>
                  </a:lnTo>
                  <a:lnTo>
                    <a:pt x="317824" y="335111"/>
                  </a:lnTo>
                  <a:lnTo>
                    <a:pt x="318014" y="337106"/>
                  </a:lnTo>
                  <a:lnTo>
                    <a:pt x="316114" y="338721"/>
                  </a:lnTo>
                  <a:lnTo>
                    <a:pt x="318489" y="339860"/>
                  </a:lnTo>
                  <a:lnTo>
                    <a:pt x="304146" y="342615"/>
                  </a:lnTo>
                  <a:lnTo>
                    <a:pt x="309085" y="343565"/>
                  </a:lnTo>
                  <a:lnTo>
                    <a:pt x="301106" y="345655"/>
                  </a:lnTo>
                  <a:lnTo>
                    <a:pt x="301961" y="347934"/>
                  </a:lnTo>
                  <a:lnTo>
                    <a:pt x="296452" y="352494"/>
                  </a:lnTo>
                  <a:lnTo>
                    <a:pt x="300251" y="355628"/>
                  </a:lnTo>
                  <a:lnTo>
                    <a:pt x="299871" y="367881"/>
                  </a:lnTo>
                  <a:lnTo>
                    <a:pt x="305381" y="363702"/>
                  </a:lnTo>
                  <a:lnTo>
                    <a:pt x="312315" y="362562"/>
                  </a:lnTo>
                  <a:lnTo>
                    <a:pt x="315069" y="358098"/>
                  </a:lnTo>
                  <a:lnTo>
                    <a:pt x="313454" y="357338"/>
                  </a:lnTo>
                  <a:lnTo>
                    <a:pt x="313834" y="354203"/>
                  </a:lnTo>
                  <a:lnTo>
                    <a:pt x="317254" y="356103"/>
                  </a:lnTo>
                  <a:lnTo>
                    <a:pt x="315449" y="358953"/>
                  </a:lnTo>
                  <a:lnTo>
                    <a:pt x="324663" y="350879"/>
                  </a:lnTo>
                  <a:lnTo>
                    <a:pt x="326942" y="361707"/>
                  </a:lnTo>
                  <a:lnTo>
                    <a:pt x="327227" y="373391"/>
                  </a:lnTo>
                  <a:lnTo>
                    <a:pt x="330362" y="377950"/>
                  </a:lnTo>
                  <a:lnTo>
                    <a:pt x="330267" y="381654"/>
                  </a:lnTo>
                  <a:lnTo>
                    <a:pt x="331597" y="381749"/>
                  </a:lnTo>
                  <a:lnTo>
                    <a:pt x="333116" y="380135"/>
                  </a:lnTo>
                  <a:lnTo>
                    <a:pt x="331122" y="377380"/>
                  </a:lnTo>
                  <a:lnTo>
                    <a:pt x="333116" y="376335"/>
                  </a:lnTo>
                  <a:lnTo>
                    <a:pt x="334731" y="370256"/>
                  </a:lnTo>
                  <a:lnTo>
                    <a:pt x="331597" y="370541"/>
                  </a:lnTo>
                  <a:lnTo>
                    <a:pt x="329507" y="366172"/>
                  </a:lnTo>
                  <a:lnTo>
                    <a:pt x="331882" y="364842"/>
                  </a:lnTo>
                  <a:lnTo>
                    <a:pt x="332927" y="365792"/>
                  </a:lnTo>
                  <a:lnTo>
                    <a:pt x="337011" y="361232"/>
                  </a:lnTo>
                  <a:lnTo>
                    <a:pt x="337866" y="355438"/>
                  </a:lnTo>
                  <a:lnTo>
                    <a:pt x="341380" y="353823"/>
                  </a:lnTo>
                  <a:lnTo>
                    <a:pt x="344325" y="359238"/>
                  </a:lnTo>
                  <a:lnTo>
                    <a:pt x="349454" y="357053"/>
                  </a:lnTo>
                  <a:lnTo>
                    <a:pt x="352969" y="358288"/>
                  </a:lnTo>
                  <a:lnTo>
                    <a:pt x="358383" y="354203"/>
                  </a:lnTo>
                  <a:lnTo>
                    <a:pt x="357813" y="352399"/>
                  </a:lnTo>
                  <a:lnTo>
                    <a:pt x="350974" y="351259"/>
                  </a:lnTo>
                  <a:lnTo>
                    <a:pt x="343660" y="336536"/>
                  </a:lnTo>
                  <a:lnTo>
                    <a:pt x="338436" y="333211"/>
                  </a:lnTo>
                  <a:lnTo>
                    <a:pt x="345750" y="329602"/>
                  </a:lnTo>
                  <a:lnTo>
                    <a:pt x="346035" y="327512"/>
                  </a:lnTo>
                  <a:lnTo>
                    <a:pt x="343375" y="326467"/>
                  </a:lnTo>
                  <a:lnTo>
                    <a:pt x="343280" y="323808"/>
                  </a:lnTo>
                  <a:lnTo>
                    <a:pt x="347934" y="320673"/>
                  </a:lnTo>
                  <a:lnTo>
                    <a:pt x="335776" y="322288"/>
                  </a:lnTo>
                  <a:lnTo>
                    <a:pt x="340715" y="317634"/>
                  </a:lnTo>
                  <a:lnTo>
                    <a:pt x="336441" y="316114"/>
                  </a:lnTo>
                  <a:lnTo>
                    <a:pt x="335776" y="310985"/>
                  </a:lnTo>
                  <a:lnTo>
                    <a:pt x="339671" y="303956"/>
                  </a:lnTo>
                  <a:lnTo>
                    <a:pt x="333212" y="310510"/>
                  </a:lnTo>
                  <a:lnTo>
                    <a:pt x="329887" y="308895"/>
                  </a:lnTo>
                  <a:lnTo>
                    <a:pt x="326562" y="305096"/>
                  </a:lnTo>
                  <a:lnTo>
                    <a:pt x="324853" y="296262"/>
                  </a:lnTo>
                  <a:lnTo>
                    <a:pt x="327322" y="290373"/>
                  </a:lnTo>
                  <a:lnTo>
                    <a:pt x="330172" y="291797"/>
                  </a:lnTo>
                  <a:lnTo>
                    <a:pt x="330077" y="288948"/>
                  </a:lnTo>
                  <a:lnTo>
                    <a:pt x="331882" y="286763"/>
                  </a:lnTo>
                  <a:lnTo>
                    <a:pt x="337296" y="286478"/>
                  </a:lnTo>
                  <a:lnTo>
                    <a:pt x="342140" y="280019"/>
                  </a:lnTo>
                  <a:lnTo>
                    <a:pt x="344990" y="279924"/>
                  </a:lnTo>
                  <a:lnTo>
                    <a:pt x="349454" y="277075"/>
                  </a:lnTo>
                  <a:lnTo>
                    <a:pt x="352399" y="277645"/>
                  </a:lnTo>
                  <a:lnTo>
                    <a:pt x="353159" y="282489"/>
                  </a:lnTo>
                  <a:lnTo>
                    <a:pt x="347175" y="293602"/>
                  </a:lnTo>
                  <a:lnTo>
                    <a:pt x="350309" y="293507"/>
                  </a:lnTo>
                  <a:lnTo>
                    <a:pt x="351639" y="298162"/>
                  </a:lnTo>
                  <a:lnTo>
                    <a:pt x="353349" y="298541"/>
                  </a:lnTo>
                  <a:lnTo>
                    <a:pt x="355723" y="290468"/>
                  </a:lnTo>
                  <a:lnTo>
                    <a:pt x="357338" y="290183"/>
                  </a:lnTo>
                  <a:lnTo>
                    <a:pt x="360093" y="291608"/>
                  </a:lnTo>
                  <a:lnTo>
                    <a:pt x="363132" y="296547"/>
                  </a:lnTo>
                  <a:lnTo>
                    <a:pt x="366362" y="297972"/>
                  </a:lnTo>
                  <a:lnTo>
                    <a:pt x="366172" y="300726"/>
                  </a:lnTo>
                  <a:lnTo>
                    <a:pt x="361422" y="304811"/>
                  </a:lnTo>
                  <a:lnTo>
                    <a:pt x="360377" y="308610"/>
                  </a:lnTo>
                  <a:lnTo>
                    <a:pt x="362467" y="309845"/>
                  </a:lnTo>
                  <a:lnTo>
                    <a:pt x="366647" y="305855"/>
                  </a:lnTo>
                  <a:lnTo>
                    <a:pt x="367881" y="308895"/>
                  </a:lnTo>
                  <a:lnTo>
                    <a:pt x="374625" y="305570"/>
                  </a:lnTo>
                  <a:lnTo>
                    <a:pt x="381749" y="305950"/>
                  </a:lnTo>
                  <a:lnTo>
                    <a:pt x="380420" y="318299"/>
                  </a:lnTo>
                  <a:lnTo>
                    <a:pt x="375765" y="321148"/>
                  </a:lnTo>
                  <a:lnTo>
                    <a:pt x="377095" y="323238"/>
                  </a:lnTo>
                  <a:lnTo>
                    <a:pt x="369021" y="329412"/>
                  </a:lnTo>
                  <a:lnTo>
                    <a:pt x="369591" y="332072"/>
                  </a:lnTo>
                  <a:lnTo>
                    <a:pt x="380514" y="330267"/>
                  </a:lnTo>
                  <a:lnTo>
                    <a:pt x="382414" y="333021"/>
                  </a:lnTo>
                  <a:lnTo>
                    <a:pt x="382794" y="338816"/>
                  </a:lnTo>
                  <a:lnTo>
                    <a:pt x="384314" y="338911"/>
                  </a:lnTo>
                  <a:lnTo>
                    <a:pt x="382699" y="343660"/>
                  </a:lnTo>
                  <a:lnTo>
                    <a:pt x="385929" y="346889"/>
                  </a:lnTo>
                  <a:lnTo>
                    <a:pt x="394288" y="345085"/>
                  </a:lnTo>
                  <a:lnTo>
                    <a:pt x="397612" y="353348"/>
                  </a:lnTo>
                  <a:lnTo>
                    <a:pt x="394668" y="344705"/>
                  </a:lnTo>
                  <a:lnTo>
                    <a:pt x="395238" y="336631"/>
                  </a:lnTo>
                  <a:lnTo>
                    <a:pt x="392008" y="334731"/>
                  </a:lnTo>
                  <a:lnTo>
                    <a:pt x="391533" y="331692"/>
                  </a:lnTo>
                  <a:lnTo>
                    <a:pt x="393433" y="330077"/>
                  </a:lnTo>
                  <a:lnTo>
                    <a:pt x="394288" y="333591"/>
                  </a:lnTo>
                  <a:lnTo>
                    <a:pt x="396852" y="331122"/>
                  </a:lnTo>
                  <a:lnTo>
                    <a:pt x="395522" y="329412"/>
                  </a:lnTo>
                  <a:lnTo>
                    <a:pt x="396377" y="328177"/>
                  </a:lnTo>
                  <a:lnTo>
                    <a:pt x="399417" y="330077"/>
                  </a:lnTo>
                  <a:lnTo>
                    <a:pt x="406541" y="331122"/>
                  </a:lnTo>
                  <a:lnTo>
                    <a:pt x="406541" y="328842"/>
                  </a:lnTo>
                  <a:lnTo>
                    <a:pt x="400462" y="325233"/>
                  </a:lnTo>
                  <a:lnTo>
                    <a:pt x="403216" y="323238"/>
                  </a:lnTo>
                  <a:lnTo>
                    <a:pt x="404641" y="317919"/>
                  </a:lnTo>
                  <a:lnTo>
                    <a:pt x="402077" y="311745"/>
                  </a:lnTo>
                  <a:lnTo>
                    <a:pt x="404451" y="306995"/>
                  </a:lnTo>
                  <a:lnTo>
                    <a:pt x="411480" y="306140"/>
                  </a:lnTo>
                  <a:lnTo>
                    <a:pt x="414140" y="310890"/>
                  </a:lnTo>
                  <a:lnTo>
                    <a:pt x="416040" y="310795"/>
                  </a:lnTo>
                  <a:lnTo>
                    <a:pt x="417844" y="312884"/>
                  </a:lnTo>
                  <a:lnTo>
                    <a:pt x="416514" y="316209"/>
                  </a:lnTo>
                  <a:lnTo>
                    <a:pt x="424018" y="318299"/>
                  </a:lnTo>
                  <a:lnTo>
                    <a:pt x="424778" y="316114"/>
                  </a:lnTo>
                  <a:lnTo>
                    <a:pt x="420504" y="315544"/>
                  </a:lnTo>
                  <a:lnTo>
                    <a:pt x="415659" y="307470"/>
                  </a:lnTo>
                  <a:lnTo>
                    <a:pt x="420219" y="296547"/>
                  </a:lnTo>
                  <a:lnTo>
                    <a:pt x="422403" y="295502"/>
                  </a:lnTo>
                  <a:lnTo>
                    <a:pt x="425348" y="299111"/>
                  </a:lnTo>
                  <a:lnTo>
                    <a:pt x="428103" y="298067"/>
                  </a:lnTo>
                  <a:lnTo>
                    <a:pt x="431237" y="301296"/>
                  </a:lnTo>
                  <a:lnTo>
                    <a:pt x="435132" y="300441"/>
                  </a:lnTo>
                  <a:lnTo>
                    <a:pt x="432757" y="294647"/>
                  </a:lnTo>
                  <a:lnTo>
                    <a:pt x="426013" y="296357"/>
                  </a:lnTo>
                  <a:lnTo>
                    <a:pt x="424588" y="291228"/>
                  </a:lnTo>
                  <a:lnTo>
                    <a:pt x="418414" y="289138"/>
                  </a:lnTo>
                  <a:lnTo>
                    <a:pt x="417559" y="284389"/>
                  </a:lnTo>
                  <a:lnTo>
                    <a:pt x="420979" y="283819"/>
                  </a:lnTo>
                  <a:lnTo>
                    <a:pt x="422118" y="285338"/>
                  </a:lnTo>
                  <a:lnTo>
                    <a:pt x="423638" y="284104"/>
                  </a:lnTo>
                  <a:lnTo>
                    <a:pt x="423258" y="281444"/>
                  </a:lnTo>
                  <a:lnTo>
                    <a:pt x="420599" y="280114"/>
                  </a:lnTo>
                  <a:lnTo>
                    <a:pt x="417084" y="281919"/>
                  </a:lnTo>
                  <a:lnTo>
                    <a:pt x="413285" y="281159"/>
                  </a:lnTo>
                  <a:lnTo>
                    <a:pt x="412905" y="277360"/>
                  </a:lnTo>
                  <a:lnTo>
                    <a:pt x="405781" y="271660"/>
                  </a:lnTo>
                  <a:lnTo>
                    <a:pt x="404451" y="268051"/>
                  </a:lnTo>
                  <a:lnTo>
                    <a:pt x="399797" y="266816"/>
                  </a:lnTo>
                  <a:lnTo>
                    <a:pt x="398372" y="264821"/>
                  </a:lnTo>
                  <a:lnTo>
                    <a:pt x="400747" y="259882"/>
                  </a:lnTo>
                  <a:lnTo>
                    <a:pt x="406921" y="254848"/>
                  </a:lnTo>
                  <a:lnTo>
                    <a:pt x="415185" y="262827"/>
                  </a:lnTo>
                  <a:lnTo>
                    <a:pt x="417844" y="261877"/>
                  </a:lnTo>
                  <a:lnTo>
                    <a:pt x="416514" y="259502"/>
                  </a:lnTo>
                  <a:lnTo>
                    <a:pt x="413855" y="258552"/>
                  </a:lnTo>
                  <a:lnTo>
                    <a:pt x="413760" y="253043"/>
                  </a:lnTo>
                  <a:lnTo>
                    <a:pt x="411480" y="250953"/>
                  </a:lnTo>
                  <a:lnTo>
                    <a:pt x="407111" y="250194"/>
                  </a:lnTo>
                  <a:lnTo>
                    <a:pt x="406636" y="248674"/>
                  </a:lnTo>
                  <a:lnTo>
                    <a:pt x="410910" y="244969"/>
                  </a:lnTo>
                  <a:lnTo>
                    <a:pt x="422973" y="251903"/>
                  </a:lnTo>
                  <a:lnTo>
                    <a:pt x="428293" y="256653"/>
                  </a:lnTo>
                  <a:lnTo>
                    <a:pt x="437506" y="269286"/>
                  </a:lnTo>
                  <a:lnTo>
                    <a:pt x="436366" y="264062"/>
                  </a:lnTo>
                  <a:lnTo>
                    <a:pt x="438931" y="261592"/>
                  </a:lnTo>
                  <a:lnTo>
                    <a:pt x="431617" y="244589"/>
                  </a:lnTo>
                  <a:lnTo>
                    <a:pt x="433042" y="240220"/>
                  </a:lnTo>
                  <a:lnTo>
                    <a:pt x="435037" y="239175"/>
                  </a:lnTo>
                  <a:lnTo>
                    <a:pt x="443396" y="252188"/>
                  </a:lnTo>
                  <a:lnTo>
                    <a:pt x="446340" y="264346"/>
                  </a:lnTo>
                  <a:lnTo>
                    <a:pt x="450235" y="263967"/>
                  </a:lnTo>
                  <a:lnTo>
                    <a:pt x="459353" y="278404"/>
                  </a:lnTo>
                  <a:lnTo>
                    <a:pt x="461063" y="278784"/>
                  </a:lnTo>
                  <a:lnTo>
                    <a:pt x="457073" y="264726"/>
                  </a:lnTo>
                  <a:lnTo>
                    <a:pt x="460398" y="264251"/>
                  </a:lnTo>
                  <a:lnTo>
                    <a:pt x="464197" y="267291"/>
                  </a:lnTo>
                  <a:lnTo>
                    <a:pt x="467427" y="264441"/>
                  </a:lnTo>
                  <a:lnTo>
                    <a:pt x="465907" y="260167"/>
                  </a:lnTo>
                  <a:lnTo>
                    <a:pt x="460683" y="257317"/>
                  </a:lnTo>
                  <a:lnTo>
                    <a:pt x="461633" y="249719"/>
                  </a:lnTo>
                  <a:lnTo>
                    <a:pt x="464197" y="250953"/>
                  </a:lnTo>
                  <a:lnTo>
                    <a:pt x="464387" y="246964"/>
                  </a:lnTo>
                  <a:lnTo>
                    <a:pt x="461728" y="243165"/>
                  </a:lnTo>
                  <a:lnTo>
                    <a:pt x="462203" y="240600"/>
                  </a:lnTo>
                  <a:lnTo>
                    <a:pt x="458973" y="237750"/>
                  </a:lnTo>
                  <a:lnTo>
                    <a:pt x="462298" y="233476"/>
                  </a:lnTo>
                  <a:lnTo>
                    <a:pt x="460588" y="228727"/>
                  </a:lnTo>
                  <a:lnTo>
                    <a:pt x="463818" y="217898"/>
                  </a:lnTo>
                  <a:lnTo>
                    <a:pt x="463248" y="211439"/>
                  </a:lnTo>
                  <a:lnTo>
                    <a:pt x="464957" y="216663"/>
                  </a:lnTo>
                  <a:lnTo>
                    <a:pt x="469327" y="220368"/>
                  </a:lnTo>
                  <a:lnTo>
                    <a:pt x="470372" y="224547"/>
                  </a:lnTo>
                  <a:close/>
                  <a:moveTo>
                    <a:pt x="679056" y="202415"/>
                  </a:moveTo>
                  <a:lnTo>
                    <a:pt x="672312" y="210489"/>
                  </a:lnTo>
                  <a:lnTo>
                    <a:pt x="660154" y="220273"/>
                  </a:lnTo>
                  <a:lnTo>
                    <a:pt x="655404" y="223027"/>
                  </a:lnTo>
                  <a:lnTo>
                    <a:pt x="652650" y="222932"/>
                  </a:lnTo>
                  <a:lnTo>
                    <a:pt x="652175" y="217898"/>
                  </a:lnTo>
                  <a:lnTo>
                    <a:pt x="653505" y="216378"/>
                  </a:lnTo>
                  <a:lnTo>
                    <a:pt x="661389" y="211439"/>
                  </a:lnTo>
                  <a:lnTo>
                    <a:pt x="678581" y="201086"/>
                  </a:lnTo>
                  <a:lnTo>
                    <a:pt x="679056" y="202415"/>
                  </a:lnTo>
                  <a:close/>
                  <a:moveTo>
                    <a:pt x="753145" y="118923"/>
                  </a:moveTo>
                  <a:lnTo>
                    <a:pt x="758464" y="123482"/>
                  </a:lnTo>
                  <a:lnTo>
                    <a:pt x="764734" y="122722"/>
                  </a:lnTo>
                  <a:lnTo>
                    <a:pt x="763974" y="125097"/>
                  </a:lnTo>
                  <a:lnTo>
                    <a:pt x="762644" y="127851"/>
                  </a:lnTo>
                  <a:lnTo>
                    <a:pt x="746781" y="128231"/>
                  </a:lnTo>
                  <a:lnTo>
                    <a:pt x="735668" y="119683"/>
                  </a:lnTo>
                  <a:lnTo>
                    <a:pt x="733578" y="120157"/>
                  </a:lnTo>
                  <a:lnTo>
                    <a:pt x="730444" y="118258"/>
                  </a:lnTo>
                  <a:lnTo>
                    <a:pt x="733768" y="110944"/>
                  </a:lnTo>
                  <a:lnTo>
                    <a:pt x="735288" y="110564"/>
                  </a:lnTo>
                  <a:lnTo>
                    <a:pt x="739277" y="111134"/>
                  </a:lnTo>
                  <a:lnTo>
                    <a:pt x="743647" y="114743"/>
                  </a:lnTo>
                  <a:lnTo>
                    <a:pt x="750296" y="116453"/>
                  </a:lnTo>
                  <a:lnTo>
                    <a:pt x="753145" y="118923"/>
                  </a:lnTo>
                  <a:close/>
                  <a:moveTo>
                    <a:pt x="625484" y="106384"/>
                  </a:moveTo>
                  <a:lnTo>
                    <a:pt x="626719" y="111229"/>
                  </a:lnTo>
                  <a:lnTo>
                    <a:pt x="620830" y="117878"/>
                  </a:lnTo>
                  <a:lnTo>
                    <a:pt x="621969" y="120063"/>
                  </a:lnTo>
                  <a:lnTo>
                    <a:pt x="626909" y="122532"/>
                  </a:lnTo>
                  <a:lnTo>
                    <a:pt x="629568" y="120442"/>
                  </a:lnTo>
                  <a:lnTo>
                    <a:pt x="635552" y="120347"/>
                  </a:lnTo>
                  <a:lnTo>
                    <a:pt x="645716" y="122247"/>
                  </a:lnTo>
                  <a:lnTo>
                    <a:pt x="647806" y="122722"/>
                  </a:lnTo>
                  <a:lnTo>
                    <a:pt x="651225" y="122722"/>
                  </a:lnTo>
                  <a:lnTo>
                    <a:pt x="660439" y="125857"/>
                  </a:lnTo>
                  <a:lnTo>
                    <a:pt x="656924" y="128136"/>
                  </a:lnTo>
                  <a:lnTo>
                    <a:pt x="650465" y="128326"/>
                  </a:lnTo>
                  <a:lnTo>
                    <a:pt x="643246" y="126712"/>
                  </a:lnTo>
                  <a:lnTo>
                    <a:pt x="638212" y="126617"/>
                  </a:lnTo>
                  <a:lnTo>
                    <a:pt x="635458" y="128896"/>
                  </a:lnTo>
                  <a:lnTo>
                    <a:pt x="633368" y="129656"/>
                  </a:lnTo>
                  <a:lnTo>
                    <a:pt x="624724" y="130701"/>
                  </a:lnTo>
                  <a:lnTo>
                    <a:pt x="628334" y="138015"/>
                  </a:lnTo>
                  <a:lnTo>
                    <a:pt x="624914" y="139535"/>
                  </a:lnTo>
                  <a:lnTo>
                    <a:pt x="622254" y="143524"/>
                  </a:lnTo>
                  <a:lnTo>
                    <a:pt x="622539" y="148463"/>
                  </a:lnTo>
                  <a:lnTo>
                    <a:pt x="627478" y="147893"/>
                  </a:lnTo>
                  <a:lnTo>
                    <a:pt x="627954" y="145044"/>
                  </a:lnTo>
                  <a:lnTo>
                    <a:pt x="634887" y="143144"/>
                  </a:lnTo>
                  <a:lnTo>
                    <a:pt x="643721" y="142669"/>
                  </a:lnTo>
                  <a:lnTo>
                    <a:pt x="647521" y="143714"/>
                  </a:lnTo>
                  <a:lnTo>
                    <a:pt x="656354" y="145424"/>
                  </a:lnTo>
                  <a:lnTo>
                    <a:pt x="662908" y="150933"/>
                  </a:lnTo>
                  <a:lnTo>
                    <a:pt x="659869" y="153023"/>
                  </a:lnTo>
                  <a:lnTo>
                    <a:pt x="655119" y="153403"/>
                  </a:lnTo>
                  <a:lnTo>
                    <a:pt x="652460" y="156252"/>
                  </a:lnTo>
                  <a:lnTo>
                    <a:pt x="660629" y="157867"/>
                  </a:lnTo>
                  <a:lnTo>
                    <a:pt x="659204" y="161002"/>
                  </a:lnTo>
                  <a:lnTo>
                    <a:pt x="654740" y="163661"/>
                  </a:lnTo>
                  <a:lnTo>
                    <a:pt x="642106" y="164706"/>
                  </a:lnTo>
                  <a:lnTo>
                    <a:pt x="648091" y="167746"/>
                  </a:lnTo>
                  <a:lnTo>
                    <a:pt x="645146" y="169170"/>
                  </a:lnTo>
                  <a:lnTo>
                    <a:pt x="644006" y="172210"/>
                  </a:lnTo>
                  <a:lnTo>
                    <a:pt x="632798" y="167271"/>
                  </a:lnTo>
                  <a:lnTo>
                    <a:pt x="629568" y="171165"/>
                  </a:lnTo>
                  <a:lnTo>
                    <a:pt x="631943" y="172115"/>
                  </a:lnTo>
                  <a:lnTo>
                    <a:pt x="628713" y="176959"/>
                  </a:lnTo>
                  <a:lnTo>
                    <a:pt x="630043" y="179714"/>
                  </a:lnTo>
                  <a:lnTo>
                    <a:pt x="614845" y="181044"/>
                  </a:lnTo>
                  <a:lnTo>
                    <a:pt x="608956" y="177244"/>
                  </a:lnTo>
                  <a:lnTo>
                    <a:pt x="609336" y="172685"/>
                  </a:lnTo>
                  <a:lnTo>
                    <a:pt x="601263" y="174015"/>
                  </a:lnTo>
                  <a:lnTo>
                    <a:pt x="600313" y="170025"/>
                  </a:lnTo>
                  <a:lnTo>
                    <a:pt x="595943" y="168031"/>
                  </a:lnTo>
                  <a:lnTo>
                    <a:pt x="605347" y="163281"/>
                  </a:lnTo>
                  <a:lnTo>
                    <a:pt x="604682" y="160812"/>
                  </a:lnTo>
                  <a:lnTo>
                    <a:pt x="600598" y="162046"/>
                  </a:lnTo>
                  <a:lnTo>
                    <a:pt x="600693" y="157297"/>
                  </a:lnTo>
                  <a:lnTo>
                    <a:pt x="596323" y="158722"/>
                  </a:lnTo>
                  <a:lnTo>
                    <a:pt x="587204" y="155682"/>
                  </a:lnTo>
                  <a:lnTo>
                    <a:pt x="588154" y="150838"/>
                  </a:lnTo>
                  <a:lnTo>
                    <a:pt x="595373" y="144949"/>
                  </a:lnTo>
                  <a:lnTo>
                    <a:pt x="594898" y="142384"/>
                  </a:lnTo>
                  <a:lnTo>
                    <a:pt x="598128" y="138870"/>
                  </a:lnTo>
                  <a:lnTo>
                    <a:pt x="606202" y="136495"/>
                  </a:lnTo>
                  <a:lnTo>
                    <a:pt x="614371" y="137825"/>
                  </a:lnTo>
                  <a:lnTo>
                    <a:pt x="614845" y="134690"/>
                  </a:lnTo>
                  <a:lnTo>
                    <a:pt x="612756" y="134120"/>
                  </a:lnTo>
                  <a:lnTo>
                    <a:pt x="602782" y="132791"/>
                  </a:lnTo>
                  <a:lnTo>
                    <a:pt x="586635" y="135450"/>
                  </a:lnTo>
                  <a:lnTo>
                    <a:pt x="587015" y="130416"/>
                  </a:lnTo>
                  <a:lnTo>
                    <a:pt x="580176" y="129846"/>
                  </a:lnTo>
                  <a:lnTo>
                    <a:pt x="577326" y="126617"/>
                  </a:lnTo>
                  <a:lnTo>
                    <a:pt x="583215" y="124432"/>
                  </a:lnTo>
                  <a:lnTo>
                    <a:pt x="591859" y="125667"/>
                  </a:lnTo>
                  <a:lnTo>
                    <a:pt x="596323" y="125097"/>
                  </a:lnTo>
                  <a:lnTo>
                    <a:pt x="597843" y="123577"/>
                  </a:lnTo>
                  <a:lnTo>
                    <a:pt x="596418" y="121202"/>
                  </a:lnTo>
                  <a:lnTo>
                    <a:pt x="591194" y="121107"/>
                  </a:lnTo>
                  <a:lnTo>
                    <a:pt x="587300" y="122152"/>
                  </a:lnTo>
                  <a:lnTo>
                    <a:pt x="589294" y="117973"/>
                  </a:lnTo>
                  <a:lnTo>
                    <a:pt x="596608" y="117878"/>
                  </a:lnTo>
                  <a:lnTo>
                    <a:pt x="599743" y="116358"/>
                  </a:lnTo>
                  <a:lnTo>
                    <a:pt x="596703" y="111419"/>
                  </a:lnTo>
                  <a:lnTo>
                    <a:pt x="589674" y="111039"/>
                  </a:lnTo>
                  <a:lnTo>
                    <a:pt x="588819" y="108474"/>
                  </a:lnTo>
                  <a:lnTo>
                    <a:pt x="591574" y="105530"/>
                  </a:lnTo>
                  <a:lnTo>
                    <a:pt x="610001" y="100305"/>
                  </a:lnTo>
                  <a:lnTo>
                    <a:pt x="611901" y="104675"/>
                  </a:lnTo>
                  <a:lnTo>
                    <a:pt x="611046" y="105910"/>
                  </a:lnTo>
                  <a:lnTo>
                    <a:pt x="614750" y="109139"/>
                  </a:lnTo>
                  <a:lnTo>
                    <a:pt x="617030" y="107619"/>
                  </a:lnTo>
                  <a:lnTo>
                    <a:pt x="614845" y="102585"/>
                  </a:lnTo>
                  <a:lnTo>
                    <a:pt x="617790" y="100115"/>
                  </a:lnTo>
                  <a:lnTo>
                    <a:pt x="623679" y="102585"/>
                  </a:lnTo>
                  <a:lnTo>
                    <a:pt x="625484" y="106384"/>
                  </a:lnTo>
                  <a:close/>
                  <a:moveTo>
                    <a:pt x="825430" y="92232"/>
                  </a:moveTo>
                  <a:lnTo>
                    <a:pt x="825335" y="95461"/>
                  </a:lnTo>
                  <a:lnTo>
                    <a:pt x="829229" y="97171"/>
                  </a:lnTo>
                  <a:lnTo>
                    <a:pt x="829514" y="102775"/>
                  </a:lnTo>
                  <a:lnTo>
                    <a:pt x="834168" y="101825"/>
                  </a:lnTo>
                  <a:lnTo>
                    <a:pt x="836258" y="98786"/>
                  </a:lnTo>
                  <a:lnTo>
                    <a:pt x="840533" y="97171"/>
                  </a:lnTo>
                  <a:lnTo>
                    <a:pt x="842622" y="100020"/>
                  </a:lnTo>
                  <a:lnTo>
                    <a:pt x="840248" y="102775"/>
                  </a:lnTo>
                  <a:lnTo>
                    <a:pt x="840342" y="106574"/>
                  </a:lnTo>
                  <a:lnTo>
                    <a:pt x="838158" y="110089"/>
                  </a:lnTo>
                  <a:lnTo>
                    <a:pt x="834928" y="112464"/>
                  </a:lnTo>
                  <a:lnTo>
                    <a:pt x="833788" y="116263"/>
                  </a:lnTo>
                  <a:lnTo>
                    <a:pt x="832079" y="120727"/>
                  </a:lnTo>
                  <a:lnTo>
                    <a:pt x="834738" y="122627"/>
                  </a:lnTo>
                  <a:lnTo>
                    <a:pt x="826285" y="126996"/>
                  </a:lnTo>
                  <a:lnTo>
                    <a:pt x="823720" y="126617"/>
                  </a:lnTo>
                  <a:lnTo>
                    <a:pt x="820490" y="123292"/>
                  </a:lnTo>
                  <a:lnTo>
                    <a:pt x="829134" y="120063"/>
                  </a:lnTo>
                  <a:lnTo>
                    <a:pt x="828849" y="118638"/>
                  </a:lnTo>
                  <a:lnTo>
                    <a:pt x="822295" y="118068"/>
                  </a:lnTo>
                  <a:lnTo>
                    <a:pt x="817926" y="109519"/>
                  </a:lnTo>
                  <a:lnTo>
                    <a:pt x="814316" y="107239"/>
                  </a:lnTo>
                  <a:lnTo>
                    <a:pt x="816691" y="105815"/>
                  </a:lnTo>
                  <a:lnTo>
                    <a:pt x="817451" y="98026"/>
                  </a:lnTo>
                  <a:lnTo>
                    <a:pt x="820301" y="92327"/>
                  </a:lnTo>
                  <a:lnTo>
                    <a:pt x="824670" y="90807"/>
                  </a:lnTo>
                  <a:lnTo>
                    <a:pt x="825430" y="92232"/>
                  </a:lnTo>
                  <a:close/>
                  <a:moveTo>
                    <a:pt x="624154" y="66300"/>
                  </a:moveTo>
                  <a:lnTo>
                    <a:pt x="628904" y="75134"/>
                  </a:lnTo>
                  <a:lnTo>
                    <a:pt x="632133" y="74089"/>
                  </a:lnTo>
                  <a:lnTo>
                    <a:pt x="632608" y="70765"/>
                  </a:lnTo>
                  <a:lnTo>
                    <a:pt x="636597" y="68770"/>
                  </a:lnTo>
                  <a:lnTo>
                    <a:pt x="639637" y="66395"/>
                  </a:lnTo>
                  <a:lnTo>
                    <a:pt x="641917" y="66965"/>
                  </a:lnTo>
                  <a:lnTo>
                    <a:pt x="643816" y="69340"/>
                  </a:lnTo>
                  <a:lnTo>
                    <a:pt x="643246" y="72474"/>
                  </a:lnTo>
                  <a:lnTo>
                    <a:pt x="643911" y="74184"/>
                  </a:lnTo>
                  <a:lnTo>
                    <a:pt x="634698" y="81213"/>
                  </a:lnTo>
                  <a:lnTo>
                    <a:pt x="632513" y="81118"/>
                  </a:lnTo>
                  <a:lnTo>
                    <a:pt x="628239" y="84443"/>
                  </a:lnTo>
                  <a:lnTo>
                    <a:pt x="629473" y="89857"/>
                  </a:lnTo>
                  <a:lnTo>
                    <a:pt x="633653" y="89097"/>
                  </a:lnTo>
                  <a:lnTo>
                    <a:pt x="633843" y="90807"/>
                  </a:lnTo>
                  <a:lnTo>
                    <a:pt x="624819" y="96126"/>
                  </a:lnTo>
                  <a:lnTo>
                    <a:pt x="620450" y="95651"/>
                  </a:lnTo>
                  <a:lnTo>
                    <a:pt x="617980" y="93466"/>
                  </a:lnTo>
                  <a:lnTo>
                    <a:pt x="610001" y="95271"/>
                  </a:lnTo>
                  <a:lnTo>
                    <a:pt x="604492" y="95366"/>
                  </a:lnTo>
                  <a:lnTo>
                    <a:pt x="603162" y="91187"/>
                  </a:lnTo>
                  <a:lnTo>
                    <a:pt x="600408" y="89667"/>
                  </a:lnTo>
                  <a:lnTo>
                    <a:pt x="601547" y="81308"/>
                  </a:lnTo>
                  <a:lnTo>
                    <a:pt x="599458" y="76844"/>
                  </a:lnTo>
                  <a:lnTo>
                    <a:pt x="603067" y="73899"/>
                  </a:lnTo>
                  <a:lnTo>
                    <a:pt x="608291" y="77129"/>
                  </a:lnTo>
                  <a:lnTo>
                    <a:pt x="610666" y="77034"/>
                  </a:lnTo>
                  <a:lnTo>
                    <a:pt x="612661" y="85962"/>
                  </a:lnTo>
                  <a:lnTo>
                    <a:pt x="615700" y="89287"/>
                  </a:lnTo>
                  <a:lnTo>
                    <a:pt x="617790" y="88717"/>
                  </a:lnTo>
                  <a:lnTo>
                    <a:pt x="614845" y="82353"/>
                  </a:lnTo>
                  <a:lnTo>
                    <a:pt x="621780" y="83398"/>
                  </a:lnTo>
                  <a:lnTo>
                    <a:pt x="620735" y="77319"/>
                  </a:lnTo>
                  <a:lnTo>
                    <a:pt x="613611" y="71810"/>
                  </a:lnTo>
                  <a:lnTo>
                    <a:pt x="614561" y="67915"/>
                  </a:lnTo>
                  <a:lnTo>
                    <a:pt x="617600" y="70100"/>
                  </a:lnTo>
                  <a:lnTo>
                    <a:pt x="621304" y="66015"/>
                  </a:lnTo>
                  <a:lnTo>
                    <a:pt x="624154" y="66300"/>
                  </a:lnTo>
                  <a:close/>
                  <a:moveTo>
                    <a:pt x="772712" y="49013"/>
                  </a:moveTo>
                  <a:lnTo>
                    <a:pt x="777937" y="51672"/>
                  </a:lnTo>
                  <a:lnTo>
                    <a:pt x="778886" y="57372"/>
                  </a:lnTo>
                  <a:lnTo>
                    <a:pt x="782876" y="57847"/>
                  </a:lnTo>
                  <a:lnTo>
                    <a:pt x="785916" y="57087"/>
                  </a:lnTo>
                  <a:lnTo>
                    <a:pt x="791045" y="56992"/>
                  </a:lnTo>
                  <a:lnTo>
                    <a:pt x="794274" y="54142"/>
                  </a:lnTo>
                  <a:lnTo>
                    <a:pt x="798359" y="55472"/>
                  </a:lnTo>
                  <a:lnTo>
                    <a:pt x="792375" y="62121"/>
                  </a:lnTo>
                  <a:lnTo>
                    <a:pt x="791045" y="66110"/>
                  </a:lnTo>
                  <a:lnTo>
                    <a:pt x="788860" y="66015"/>
                  </a:lnTo>
                  <a:lnTo>
                    <a:pt x="787435" y="68105"/>
                  </a:lnTo>
                  <a:lnTo>
                    <a:pt x="795224" y="72759"/>
                  </a:lnTo>
                  <a:lnTo>
                    <a:pt x="787435" y="72664"/>
                  </a:lnTo>
                  <a:lnTo>
                    <a:pt x="779266" y="80358"/>
                  </a:lnTo>
                  <a:lnTo>
                    <a:pt x="783256" y="84348"/>
                  </a:lnTo>
                  <a:lnTo>
                    <a:pt x="786105" y="89477"/>
                  </a:lnTo>
                  <a:lnTo>
                    <a:pt x="780786" y="96886"/>
                  </a:lnTo>
                  <a:lnTo>
                    <a:pt x="782116" y="99356"/>
                  </a:lnTo>
                  <a:lnTo>
                    <a:pt x="781831" y="104295"/>
                  </a:lnTo>
                  <a:lnTo>
                    <a:pt x="779362" y="106100"/>
                  </a:lnTo>
                  <a:lnTo>
                    <a:pt x="772047" y="104960"/>
                  </a:lnTo>
                  <a:lnTo>
                    <a:pt x="768913" y="103535"/>
                  </a:lnTo>
                  <a:lnTo>
                    <a:pt x="767013" y="98976"/>
                  </a:lnTo>
                  <a:lnTo>
                    <a:pt x="761789" y="96316"/>
                  </a:lnTo>
                  <a:lnTo>
                    <a:pt x="757515" y="93371"/>
                  </a:lnTo>
                  <a:lnTo>
                    <a:pt x="746116" y="87387"/>
                  </a:lnTo>
                  <a:lnTo>
                    <a:pt x="744501" y="80168"/>
                  </a:lnTo>
                  <a:lnTo>
                    <a:pt x="753715" y="69435"/>
                  </a:lnTo>
                  <a:lnTo>
                    <a:pt x="754380" y="63831"/>
                  </a:lnTo>
                  <a:lnTo>
                    <a:pt x="757515" y="62596"/>
                  </a:lnTo>
                  <a:lnTo>
                    <a:pt x="767393" y="68105"/>
                  </a:lnTo>
                  <a:lnTo>
                    <a:pt x="766064" y="70860"/>
                  </a:lnTo>
                  <a:lnTo>
                    <a:pt x="768153" y="74184"/>
                  </a:lnTo>
                  <a:lnTo>
                    <a:pt x="772142" y="78459"/>
                  </a:lnTo>
                  <a:lnTo>
                    <a:pt x="774042" y="75609"/>
                  </a:lnTo>
                  <a:lnTo>
                    <a:pt x="775087" y="72379"/>
                  </a:lnTo>
                  <a:lnTo>
                    <a:pt x="776607" y="67345"/>
                  </a:lnTo>
                  <a:lnTo>
                    <a:pt x="764638" y="56897"/>
                  </a:lnTo>
                  <a:lnTo>
                    <a:pt x="763974" y="50723"/>
                  </a:lnTo>
                  <a:lnTo>
                    <a:pt x="770338" y="47113"/>
                  </a:lnTo>
                  <a:lnTo>
                    <a:pt x="772712" y="49013"/>
                  </a:lnTo>
                  <a:close/>
                  <a:moveTo>
                    <a:pt x="1416624" y="44549"/>
                  </a:moveTo>
                  <a:lnTo>
                    <a:pt x="1423557" y="48538"/>
                  </a:lnTo>
                  <a:lnTo>
                    <a:pt x="1427642" y="46828"/>
                  </a:lnTo>
                  <a:lnTo>
                    <a:pt x="1430586" y="49583"/>
                  </a:lnTo>
                  <a:lnTo>
                    <a:pt x="1427547" y="58986"/>
                  </a:lnTo>
                  <a:lnTo>
                    <a:pt x="1423462" y="64591"/>
                  </a:lnTo>
                  <a:lnTo>
                    <a:pt x="1422798" y="71715"/>
                  </a:lnTo>
                  <a:lnTo>
                    <a:pt x="1415959" y="80738"/>
                  </a:lnTo>
                  <a:lnTo>
                    <a:pt x="1415579" y="83398"/>
                  </a:lnTo>
                  <a:lnTo>
                    <a:pt x="1419568" y="83303"/>
                  </a:lnTo>
                  <a:lnTo>
                    <a:pt x="1424602" y="80453"/>
                  </a:lnTo>
                  <a:lnTo>
                    <a:pt x="1424508" y="86532"/>
                  </a:lnTo>
                  <a:lnTo>
                    <a:pt x="1421848" y="90522"/>
                  </a:lnTo>
                  <a:lnTo>
                    <a:pt x="1424317" y="91757"/>
                  </a:lnTo>
                  <a:lnTo>
                    <a:pt x="1428877" y="90617"/>
                  </a:lnTo>
                  <a:lnTo>
                    <a:pt x="1431062" y="89572"/>
                  </a:lnTo>
                  <a:lnTo>
                    <a:pt x="1438565" y="79028"/>
                  </a:lnTo>
                  <a:lnTo>
                    <a:pt x="1438565" y="75609"/>
                  </a:lnTo>
                  <a:lnTo>
                    <a:pt x="1441795" y="75989"/>
                  </a:lnTo>
                  <a:lnTo>
                    <a:pt x="1444550" y="84158"/>
                  </a:lnTo>
                  <a:lnTo>
                    <a:pt x="1442840" y="87482"/>
                  </a:lnTo>
                  <a:lnTo>
                    <a:pt x="1440465" y="89952"/>
                  </a:lnTo>
                  <a:lnTo>
                    <a:pt x="1442935" y="93181"/>
                  </a:lnTo>
                  <a:lnTo>
                    <a:pt x="1442840" y="97646"/>
                  </a:lnTo>
                  <a:lnTo>
                    <a:pt x="1446449" y="104390"/>
                  </a:lnTo>
                  <a:lnTo>
                    <a:pt x="1449204" y="104200"/>
                  </a:lnTo>
                  <a:lnTo>
                    <a:pt x="1451483" y="100685"/>
                  </a:lnTo>
                  <a:lnTo>
                    <a:pt x="1451483" y="97646"/>
                  </a:lnTo>
                  <a:lnTo>
                    <a:pt x="1448919" y="94321"/>
                  </a:lnTo>
                  <a:lnTo>
                    <a:pt x="1452813" y="94416"/>
                  </a:lnTo>
                  <a:lnTo>
                    <a:pt x="1453383" y="89572"/>
                  </a:lnTo>
                  <a:lnTo>
                    <a:pt x="1456328" y="89572"/>
                  </a:lnTo>
                  <a:lnTo>
                    <a:pt x="1455758" y="100115"/>
                  </a:lnTo>
                  <a:lnTo>
                    <a:pt x="1457658" y="100495"/>
                  </a:lnTo>
                  <a:lnTo>
                    <a:pt x="1460887" y="97646"/>
                  </a:lnTo>
                  <a:lnTo>
                    <a:pt x="1460887" y="94131"/>
                  </a:lnTo>
                  <a:lnTo>
                    <a:pt x="1470196" y="83968"/>
                  </a:lnTo>
                  <a:lnTo>
                    <a:pt x="1467536" y="82448"/>
                  </a:lnTo>
                  <a:lnTo>
                    <a:pt x="1467726" y="80643"/>
                  </a:lnTo>
                  <a:lnTo>
                    <a:pt x="1469911" y="80453"/>
                  </a:lnTo>
                  <a:lnTo>
                    <a:pt x="1473520" y="75799"/>
                  </a:lnTo>
                  <a:lnTo>
                    <a:pt x="1476275" y="68295"/>
                  </a:lnTo>
                  <a:lnTo>
                    <a:pt x="1478839" y="67060"/>
                  </a:lnTo>
                  <a:lnTo>
                    <a:pt x="1479979" y="69435"/>
                  </a:lnTo>
                  <a:lnTo>
                    <a:pt x="1475895" y="82068"/>
                  </a:lnTo>
                  <a:lnTo>
                    <a:pt x="1477509" y="85772"/>
                  </a:lnTo>
                  <a:lnTo>
                    <a:pt x="1479979" y="87102"/>
                  </a:lnTo>
                  <a:lnTo>
                    <a:pt x="1482829" y="81878"/>
                  </a:lnTo>
                  <a:lnTo>
                    <a:pt x="1488053" y="70480"/>
                  </a:lnTo>
                  <a:lnTo>
                    <a:pt x="1493182" y="66680"/>
                  </a:lnTo>
                  <a:lnTo>
                    <a:pt x="1494417" y="63926"/>
                  </a:lnTo>
                  <a:lnTo>
                    <a:pt x="1497172" y="63166"/>
                  </a:lnTo>
                  <a:lnTo>
                    <a:pt x="1499167" y="64401"/>
                  </a:lnTo>
                  <a:lnTo>
                    <a:pt x="1499451" y="84063"/>
                  </a:lnTo>
                  <a:lnTo>
                    <a:pt x="1497837" y="85013"/>
                  </a:lnTo>
                  <a:lnTo>
                    <a:pt x="1497742" y="90332"/>
                  </a:lnTo>
                  <a:lnTo>
                    <a:pt x="1499451" y="91662"/>
                  </a:lnTo>
                  <a:lnTo>
                    <a:pt x="1501826" y="90617"/>
                  </a:lnTo>
                  <a:lnTo>
                    <a:pt x="1513510" y="69435"/>
                  </a:lnTo>
                  <a:lnTo>
                    <a:pt x="1514079" y="65635"/>
                  </a:lnTo>
                  <a:lnTo>
                    <a:pt x="1516454" y="62406"/>
                  </a:lnTo>
                  <a:lnTo>
                    <a:pt x="1518829" y="60601"/>
                  </a:lnTo>
                  <a:lnTo>
                    <a:pt x="1522628" y="58891"/>
                  </a:lnTo>
                  <a:lnTo>
                    <a:pt x="1525003" y="57657"/>
                  </a:lnTo>
                  <a:lnTo>
                    <a:pt x="1528137" y="60696"/>
                  </a:lnTo>
                  <a:lnTo>
                    <a:pt x="1537446" y="63451"/>
                  </a:lnTo>
                  <a:lnTo>
                    <a:pt x="1539820" y="69435"/>
                  </a:lnTo>
                  <a:lnTo>
                    <a:pt x="1539156" y="73899"/>
                  </a:lnTo>
                  <a:lnTo>
                    <a:pt x="1543145" y="76749"/>
                  </a:lnTo>
                  <a:lnTo>
                    <a:pt x="1542575" y="79978"/>
                  </a:lnTo>
                  <a:lnTo>
                    <a:pt x="1541245" y="91567"/>
                  </a:lnTo>
                  <a:lnTo>
                    <a:pt x="1540580" y="93086"/>
                  </a:lnTo>
                  <a:lnTo>
                    <a:pt x="1535546" y="96316"/>
                  </a:lnTo>
                  <a:lnTo>
                    <a:pt x="1529467" y="99925"/>
                  </a:lnTo>
                  <a:lnTo>
                    <a:pt x="1521583" y="99735"/>
                  </a:lnTo>
                  <a:lnTo>
                    <a:pt x="1525098" y="102585"/>
                  </a:lnTo>
                  <a:lnTo>
                    <a:pt x="1530037" y="102965"/>
                  </a:lnTo>
                  <a:lnTo>
                    <a:pt x="1531272" y="106479"/>
                  </a:lnTo>
                  <a:lnTo>
                    <a:pt x="1528802" y="107999"/>
                  </a:lnTo>
                  <a:lnTo>
                    <a:pt x="1527188" y="118828"/>
                  </a:lnTo>
                  <a:lnTo>
                    <a:pt x="1526523" y="122247"/>
                  </a:lnTo>
                  <a:lnTo>
                    <a:pt x="1529752" y="121867"/>
                  </a:lnTo>
                  <a:lnTo>
                    <a:pt x="1532791" y="116073"/>
                  </a:lnTo>
                  <a:lnTo>
                    <a:pt x="1534121" y="120822"/>
                  </a:lnTo>
                  <a:lnTo>
                    <a:pt x="1532222" y="131176"/>
                  </a:lnTo>
                  <a:lnTo>
                    <a:pt x="1526142" y="144854"/>
                  </a:lnTo>
                  <a:lnTo>
                    <a:pt x="1525953" y="150553"/>
                  </a:lnTo>
                  <a:lnTo>
                    <a:pt x="1528992" y="150553"/>
                  </a:lnTo>
                  <a:lnTo>
                    <a:pt x="1534216" y="145804"/>
                  </a:lnTo>
                  <a:lnTo>
                    <a:pt x="1534691" y="140674"/>
                  </a:lnTo>
                  <a:lnTo>
                    <a:pt x="1537256" y="137635"/>
                  </a:lnTo>
                  <a:lnTo>
                    <a:pt x="1545709" y="133456"/>
                  </a:lnTo>
                  <a:lnTo>
                    <a:pt x="1548369" y="129561"/>
                  </a:lnTo>
                  <a:lnTo>
                    <a:pt x="1549319" y="123292"/>
                  </a:lnTo>
                  <a:lnTo>
                    <a:pt x="1552833" y="120442"/>
                  </a:lnTo>
                  <a:lnTo>
                    <a:pt x="1559768" y="122342"/>
                  </a:lnTo>
                  <a:lnTo>
                    <a:pt x="1564707" y="120917"/>
                  </a:lnTo>
                  <a:lnTo>
                    <a:pt x="1576010" y="122627"/>
                  </a:lnTo>
                  <a:lnTo>
                    <a:pt x="1583514" y="124622"/>
                  </a:lnTo>
                  <a:lnTo>
                    <a:pt x="1599377" y="130416"/>
                  </a:lnTo>
                  <a:lnTo>
                    <a:pt x="1600137" y="135260"/>
                  </a:lnTo>
                  <a:lnTo>
                    <a:pt x="1602891" y="141529"/>
                  </a:lnTo>
                  <a:lnTo>
                    <a:pt x="1604411" y="145899"/>
                  </a:lnTo>
                  <a:lnTo>
                    <a:pt x="1602796" y="153213"/>
                  </a:lnTo>
                  <a:lnTo>
                    <a:pt x="1601277" y="158722"/>
                  </a:lnTo>
                  <a:lnTo>
                    <a:pt x="1598902" y="166036"/>
                  </a:lnTo>
                  <a:lnTo>
                    <a:pt x="1597667" y="174300"/>
                  </a:lnTo>
                  <a:lnTo>
                    <a:pt x="1596242" y="180759"/>
                  </a:lnTo>
                  <a:lnTo>
                    <a:pt x="1592158" y="185128"/>
                  </a:lnTo>
                  <a:lnTo>
                    <a:pt x="1591113" y="189117"/>
                  </a:lnTo>
                  <a:lnTo>
                    <a:pt x="1588359" y="196336"/>
                  </a:lnTo>
                  <a:lnTo>
                    <a:pt x="1578290" y="200421"/>
                  </a:lnTo>
                  <a:lnTo>
                    <a:pt x="1574870" y="200136"/>
                  </a:lnTo>
                  <a:lnTo>
                    <a:pt x="1566987" y="195197"/>
                  </a:lnTo>
                  <a:lnTo>
                    <a:pt x="1559293" y="196906"/>
                  </a:lnTo>
                  <a:lnTo>
                    <a:pt x="1562142" y="200801"/>
                  </a:lnTo>
                  <a:lnTo>
                    <a:pt x="1584844" y="206310"/>
                  </a:lnTo>
                  <a:lnTo>
                    <a:pt x="1584369" y="208210"/>
                  </a:lnTo>
                  <a:lnTo>
                    <a:pt x="1577815" y="217708"/>
                  </a:lnTo>
                  <a:lnTo>
                    <a:pt x="1573161" y="222648"/>
                  </a:lnTo>
                  <a:lnTo>
                    <a:pt x="1568411" y="223407"/>
                  </a:lnTo>
                  <a:lnTo>
                    <a:pt x="1559578" y="220178"/>
                  </a:lnTo>
                  <a:lnTo>
                    <a:pt x="1557203" y="220938"/>
                  </a:lnTo>
                  <a:lnTo>
                    <a:pt x="1560717" y="226542"/>
                  </a:lnTo>
                  <a:lnTo>
                    <a:pt x="1566037" y="229012"/>
                  </a:lnTo>
                  <a:lnTo>
                    <a:pt x="1566417" y="231291"/>
                  </a:lnTo>
                  <a:lnTo>
                    <a:pt x="1561857" y="239175"/>
                  </a:lnTo>
                  <a:lnTo>
                    <a:pt x="1557678" y="239935"/>
                  </a:lnTo>
                  <a:lnTo>
                    <a:pt x="1548844" y="235091"/>
                  </a:lnTo>
                  <a:lnTo>
                    <a:pt x="1537446" y="227397"/>
                  </a:lnTo>
                  <a:lnTo>
                    <a:pt x="1533836" y="227302"/>
                  </a:lnTo>
                  <a:lnTo>
                    <a:pt x="1531461" y="229107"/>
                  </a:lnTo>
                  <a:lnTo>
                    <a:pt x="1531082" y="230911"/>
                  </a:lnTo>
                  <a:lnTo>
                    <a:pt x="1532887" y="232716"/>
                  </a:lnTo>
                  <a:lnTo>
                    <a:pt x="1538111" y="232811"/>
                  </a:lnTo>
                  <a:lnTo>
                    <a:pt x="1542005" y="238225"/>
                  </a:lnTo>
                  <a:lnTo>
                    <a:pt x="1553119" y="246774"/>
                  </a:lnTo>
                  <a:lnTo>
                    <a:pt x="1552833" y="248674"/>
                  </a:lnTo>
                  <a:lnTo>
                    <a:pt x="1549319" y="251618"/>
                  </a:lnTo>
                  <a:lnTo>
                    <a:pt x="1542860" y="254373"/>
                  </a:lnTo>
                  <a:lnTo>
                    <a:pt x="1538206" y="262162"/>
                  </a:lnTo>
                  <a:lnTo>
                    <a:pt x="1529467" y="263397"/>
                  </a:lnTo>
                  <a:lnTo>
                    <a:pt x="1527188" y="262637"/>
                  </a:lnTo>
                  <a:lnTo>
                    <a:pt x="1526048" y="259882"/>
                  </a:lnTo>
                  <a:lnTo>
                    <a:pt x="1517689" y="260642"/>
                  </a:lnTo>
                  <a:lnTo>
                    <a:pt x="1508285" y="260072"/>
                  </a:lnTo>
                  <a:lnTo>
                    <a:pt x="1505246" y="256938"/>
                  </a:lnTo>
                  <a:lnTo>
                    <a:pt x="1509140" y="255133"/>
                  </a:lnTo>
                  <a:lnTo>
                    <a:pt x="1506955" y="252188"/>
                  </a:lnTo>
                  <a:lnTo>
                    <a:pt x="1501256" y="256558"/>
                  </a:lnTo>
                  <a:lnTo>
                    <a:pt x="1501921" y="262827"/>
                  </a:lnTo>
                  <a:lnTo>
                    <a:pt x="1499357" y="260262"/>
                  </a:lnTo>
                  <a:lnTo>
                    <a:pt x="1490903" y="258362"/>
                  </a:lnTo>
                  <a:lnTo>
                    <a:pt x="1487958" y="254563"/>
                  </a:lnTo>
                  <a:lnTo>
                    <a:pt x="1485393" y="245064"/>
                  </a:lnTo>
                  <a:lnTo>
                    <a:pt x="1477130" y="248864"/>
                  </a:lnTo>
                  <a:lnTo>
                    <a:pt x="1475990" y="256653"/>
                  </a:lnTo>
                  <a:lnTo>
                    <a:pt x="1470196" y="260927"/>
                  </a:lnTo>
                  <a:lnTo>
                    <a:pt x="1456707" y="254658"/>
                  </a:lnTo>
                  <a:lnTo>
                    <a:pt x="1454618" y="259407"/>
                  </a:lnTo>
                  <a:lnTo>
                    <a:pt x="1444740" y="257792"/>
                  </a:lnTo>
                  <a:lnTo>
                    <a:pt x="1439800" y="260357"/>
                  </a:lnTo>
                  <a:lnTo>
                    <a:pt x="1433436" y="255323"/>
                  </a:lnTo>
                  <a:lnTo>
                    <a:pt x="1428022" y="258077"/>
                  </a:lnTo>
                  <a:lnTo>
                    <a:pt x="1433816" y="262827"/>
                  </a:lnTo>
                  <a:lnTo>
                    <a:pt x="1445024" y="265486"/>
                  </a:lnTo>
                  <a:lnTo>
                    <a:pt x="1448729" y="268621"/>
                  </a:lnTo>
                  <a:lnTo>
                    <a:pt x="1443410" y="277550"/>
                  </a:lnTo>
                  <a:lnTo>
                    <a:pt x="1436475" y="280684"/>
                  </a:lnTo>
                  <a:lnTo>
                    <a:pt x="1434956" y="286763"/>
                  </a:lnTo>
                  <a:lnTo>
                    <a:pt x="1432106" y="289423"/>
                  </a:lnTo>
                  <a:lnTo>
                    <a:pt x="1433436" y="291228"/>
                  </a:lnTo>
                  <a:lnTo>
                    <a:pt x="1436666" y="290943"/>
                  </a:lnTo>
                  <a:lnTo>
                    <a:pt x="1440275" y="285718"/>
                  </a:lnTo>
                  <a:lnTo>
                    <a:pt x="1445024" y="281824"/>
                  </a:lnTo>
                  <a:lnTo>
                    <a:pt x="1448634" y="281539"/>
                  </a:lnTo>
                  <a:lnTo>
                    <a:pt x="1456898" y="274035"/>
                  </a:lnTo>
                  <a:lnTo>
                    <a:pt x="1466206" y="272800"/>
                  </a:lnTo>
                  <a:lnTo>
                    <a:pt x="1479790" y="278594"/>
                  </a:lnTo>
                  <a:lnTo>
                    <a:pt x="1490048" y="279544"/>
                  </a:lnTo>
                  <a:lnTo>
                    <a:pt x="1488908" y="287523"/>
                  </a:lnTo>
                  <a:lnTo>
                    <a:pt x="1483779" y="292177"/>
                  </a:lnTo>
                  <a:lnTo>
                    <a:pt x="1483874" y="293982"/>
                  </a:lnTo>
                  <a:lnTo>
                    <a:pt x="1488338" y="293032"/>
                  </a:lnTo>
                  <a:lnTo>
                    <a:pt x="1493657" y="285718"/>
                  </a:lnTo>
                  <a:lnTo>
                    <a:pt x="1499167" y="283344"/>
                  </a:lnTo>
                  <a:lnTo>
                    <a:pt x="1512464" y="291038"/>
                  </a:lnTo>
                  <a:lnTo>
                    <a:pt x="1515599" y="295882"/>
                  </a:lnTo>
                  <a:lnTo>
                    <a:pt x="1509045" y="307090"/>
                  </a:lnTo>
                  <a:lnTo>
                    <a:pt x="1502776" y="313739"/>
                  </a:lnTo>
                  <a:lnTo>
                    <a:pt x="1499357" y="318299"/>
                  </a:lnTo>
                  <a:lnTo>
                    <a:pt x="1488718" y="326657"/>
                  </a:lnTo>
                  <a:lnTo>
                    <a:pt x="1482259" y="331027"/>
                  </a:lnTo>
                  <a:lnTo>
                    <a:pt x="1470861" y="334256"/>
                  </a:lnTo>
                  <a:lnTo>
                    <a:pt x="1452718" y="344420"/>
                  </a:lnTo>
                  <a:lnTo>
                    <a:pt x="1455093" y="347079"/>
                  </a:lnTo>
                  <a:lnTo>
                    <a:pt x="1459177" y="347079"/>
                  </a:lnTo>
                  <a:lnTo>
                    <a:pt x="1460127" y="350689"/>
                  </a:lnTo>
                  <a:lnTo>
                    <a:pt x="1458893" y="352399"/>
                  </a:lnTo>
                  <a:lnTo>
                    <a:pt x="1449583" y="356958"/>
                  </a:lnTo>
                  <a:lnTo>
                    <a:pt x="1441795" y="364082"/>
                  </a:lnTo>
                  <a:lnTo>
                    <a:pt x="1431821" y="364937"/>
                  </a:lnTo>
                  <a:lnTo>
                    <a:pt x="1426597" y="369686"/>
                  </a:lnTo>
                  <a:lnTo>
                    <a:pt x="1418618" y="370826"/>
                  </a:lnTo>
                  <a:lnTo>
                    <a:pt x="1411874" y="374530"/>
                  </a:lnTo>
                  <a:lnTo>
                    <a:pt x="1415103" y="378995"/>
                  </a:lnTo>
                  <a:lnTo>
                    <a:pt x="1429067" y="377475"/>
                  </a:lnTo>
                  <a:lnTo>
                    <a:pt x="1437616" y="373011"/>
                  </a:lnTo>
                  <a:lnTo>
                    <a:pt x="1450439" y="370351"/>
                  </a:lnTo>
                  <a:lnTo>
                    <a:pt x="1464782" y="364272"/>
                  </a:lnTo>
                  <a:lnTo>
                    <a:pt x="1495082" y="345085"/>
                  </a:lnTo>
                  <a:lnTo>
                    <a:pt x="1511989" y="337011"/>
                  </a:lnTo>
                  <a:lnTo>
                    <a:pt x="1519494" y="331027"/>
                  </a:lnTo>
                  <a:lnTo>
                    <a:pt x="1527757" y="319533"/>
                  </a:lnTo>
                  <a:lnTo>
                    <a:pt x="1539250" y="310985"/>
                  </a:lnTo>
                  <a:lnTo>
                    <a:pt x="1544665" y="308990"/>
                  </a:lnTo>
                  <a:lnTo>
                    <a:pt x="1547704" y="310130"/>
                  </a:lnTo>
                  <a:lnTo>
                    <a:pt x="1551694" y="328557"/>
                  </a:lnTo>
                  <a:lnTo>
                    <a:pt x="1551124" y="338816"/>
                  </a:lnTo>
                  <a:lnTo>
                    <a:pt x="1549604" y="346604"/>
                  </a:lnTo>
                  <a:lnTo>
                    <a:pt x="1544000" y="367406"/>
                  </a:lnTo>
                  <a:lnTo>
                    <a:pt x="1539346" y="376050"/>
                  </a:lnTo>
                  <a:lnTo>
                    <a:pt x="1530797" y="390393"/>
                  </a:lnTo>
                  <a:lnTo>
                    <a:pt x="1502776" y="417464"/>
                  </a:lnTo>
                  <a:lnTo>
                    <a:pt x="1489953" y="426678"/>
                  </a:lnTo>
                  <a:lnTo>
                    <a:pt x="1476370" y="436271"/>
                  </a:lnTo>
                  <a:lnTo>
                    <a:pt x="1469531" y="443775"/>
                  </a:lnTo>
                  <a:lnTo>
                    <a:pt x="1462977" y="449569"/>
                  </a:lnTo>
                  <a:lnTo>
                    <a:pt x="1460697" y="453939"/>
                  </a:lnTo>
                  <a:lnTo>
                    <a:pt x="1454333" y="455744"/>
                  </a:lnTo>
                  <a:lnTo>
                    <a:pt x="1445974" y="462108"/>
                  </a:lnTo>
                  <a:lnTo>
                    <a:pt x="1448634" y="466572"/>
                  </a:lnTo>
                  <a:lnTo>
                    <a:pt x="1453953" y="463627"/>
                  </a:lnTo>
                  <a:lnTo>
                    <a:pt x="1448159" y="489464"/>
                  </a:lnTo>
                  <a:lnTo>
                    <a:pt x="1451769" y="489464"/>
                  </a:lnTo>
                  <a:lnTo>
                    <a:pt x="1454523" y="491458"/>
                  </a:lnTo>
                  <a:lnTo>
                    <a:pt x="1454903" y="497442"/>
                  </a:lnTo>
                  <a:lnTo>
                    <a:pt x="1456613" y="500102"/>
                  </a:lnTo>
                  <a:lnTo>
                    <a:pt x="1458323" y="498867"/>
                  </a:lnTo>
                  <a:lnTo>
                    <a:pt x="1457467" y="481200"/>
                  </a:lnTo>
                  <a:lnTo>
                    <a:pt x="1461362" y="467237"/>
                  </a:lnTo>
                  <a:lnTo>
                    <a:pt x="1469151" y="459448"/>
                  </a:lnTo>
                  <a:lnTo>
                    <a:pt x="1473995" y="453559"/>
                  </a:lnTo>
                  <a:lnTo>
                    <a:pt x="1484728" y="448810"/>
                  </a:lnTo>
                  <a:lnTo>
                    <a:pt x="1482829" y="453844"/>
                  </a:lnTo>
                  <a:lnTo>
                    <a:pt x="1476655" y="457928"/>
                  </a:lnTo>
                  <a:lnTo>
                    <a:pt x="1470576" y="465242"/>
                  </a:lnTo>
                  <a:lnTo>
                    <a:pt x="1466396" y="479490"/>
                  </a:lnTo>
                  <a:lnTo>
                    <a:pt x="1467726" y="479775"/>
                  </a:lnTo>
                  <a:lnTo>
                    <a:pt x="1481119" y="457263"/>
                  </a:lnTo>
                  <a:lnTo>
                    <a:pt x="1484539" y="462108"/>
                  </a:lnTo>
                  <a:lnTo>
                    <a:pt x="1490428" y="460303"/>
                  </a:lnTo>
                  <a:lnTo>
                    <a:pt x="1499832" y="455174"/>
                  </a:lnTo>
                  <a:lnTo>
                    <a:pt x="1505911" y="454889"/>
                  </a:lnTo>
                  <a:lnTo>
                    <a:pt x="1518354" y="446530"/>
                  </a:lnTo>
                  <a:lnTo>
                    <a:pt x="1522343" y="445675"/>
                  </a:lnTo>
                  <a:lnTo>
                    <a:pt x="1528137" y="447670"/>
                  </a:lnTo>
                  <a:lnTo>
                    <a:pt x="1528137" y="452799"/>
                  </a:lnTo>
                  <a:lnTo>
                    <a:pt x="1526332" y="456503"/>
                  </a:lnTo>
                  <a:lnTo>
                    <a:pt x="1517689" y="460683"/>
                  </a:lnTo>
                  <a:lnTo>
                    <a:pt x="1512654" y="460588"/>
                  </a:lnTo>
                  <a:lnTo>
                    <a:pt x="1510375" y="466287"/>
                  </a:lnTo>
                  <a:lnTo>
                    <a:pt x="1494227" y="484809"/>
                  </a:lnTo>
                  <a:lnTo>
                    <a:pt x="1493182" y="489274"/>
                  </a:lnTo>
                  <a:lnTo>
                    <a:pt x="1495082" y="493358"/>
                  </a:lnTo>
                  <a:lnTo>
                    <a:pt x="1499071" y="489084"/>
                  </a:lnTo>
                  <a:lnTo>
                    <a:pt x="1510470" y="472366"/>
                  </a:lnTo>
                  <a:lnTo>
                    <a:pt x="1519304" y="466192"/>
                  </a:lnTo>
                  <a:lnTo>
                    <a:pt x="1529467" y="461918"/>
                  </a:lnTo>
                  <a:lnTo>
                    <a:pt x="1538016" y="451469"/>
                  </a:lnTo>
                  <a:lnTo>
                    <a:pt x="1540580" y="448430"/>
                  </a:lnTo>
                  <a:lnTo>
                    <a:pt x="1548179" y="446815"/>
                  </a:lnTo>
                  <a:lnTo>
                    <a:pt x="1549034" y="451279"/>
                  </a:lnTo>
                  <a:lnTo>
                    <a:pt x="1550459" y="452039"/>
                  </a:lnTo>
                  <a:lnTo>
                    <a:pt x="1558153" y="448145"/>
                  </a:lnTo>
                  <a:lnTo>
                    <a:pt x="1563092" y="442825"/>
                  </a:lnTo>
                  <a:lnTo>
                    <a:pt x="1566702" y="445865"/>
                  </a:lnTo>
                  <a:lnTo>
                    <a:pt x="1566037" y="453274"/>
                  </a:lnTo>
                  <a:lnTo>
                    <a:pt x="1561952" y="460208"/>
                  </a:lnTo>
                  <a:lnTo>
                    <a:pt x="1551789" y="471321"/>
                  </a:lnTo>
                  <a:lnTo>
                    <a:pt x="1551884" y="477400"/>
                  </a:lnTo>
                  <a:lnTo>
                    <a:pt x="1543525" y="489369"/>
                  </a:lnTo>
                  <a:lnTo>
                    <a:pt x="1540390" y="500672"/>
                  </a:lnTo>
                  <a:lnTo>
                    <a:pt x="1545804" y="502477"/>
                  </a:lnTo>
                  <a:lnTo>
                    <a:pt x="1554544" y="493453"/>
                  </a:lnTo>
                  <a:lnTo>
                    <a:pt x="1558058" y="486899"/>
                  </a:lnTo>
                  <a:lnTo>
                    <a:pt x="1558248" y="474836"/>
                  </a:lnTo>
                  <a:lnTo>
                    <a:pt x="1560717" y="469896"/>
                  </a:lnTo>
                  <a:lnTo>
                    <a:pt x="1565277" y="464577"/>
                  </a:lnTo>
                  <a:lnTo>
                    <a:pt x="1576390" y="458973"/>
                  </a:lnTo>
                  <a:lnTo>
                    <a:pt x="1585509" y="462773"/>
                  </a:lnTo>
                  <a:lnTo>
                    <a:pt x="1583229" y="477495"/>
                  </a:lnTo>
                  <a:lnTo>
                    <a:pt x="1588738" y="484619"/>
                  </a:lnTo>
                  <a:lnTo>
                    <a:pt x="1595483" y="487564"/>
                  </a:lnTo>
                  <a:lnTo>
                    <a:pt x="1595577" y="479395"/>
                  </a:lnTo>
                  <a:lnTo>
                    <a:pt x="1591018" y="472841"/>
                  </a:lnTo>
                  <a:lnTo>
                    <a:pt x="1595292" y="466097"/>
                  </a:lnTo>
                  <a:lnTo>
                    <a:pt x="1596053" y="458878"/>
                  </a:lnTo>
                  <a:lnTo>
                    <a:pt x="1604031" y="453654"/>
                  </a:lnTo>
                  <a:lnTo>
                    <a:pt x="1604601" y="447575"/>
                  </a:lnTo>
                  <a:lnTo>
                    <a:pt x="1594818" y="450899"/>
                  </a:lnTo>
                  <a:lnTo>
                    <a:pt x="1586459" y="448335"/>
                  </a:lnTo>
                  <a:lnTo>
                    <a:pt x="1581614" y="439311"/>
                  </a:lnTo>
                  <a:lnTo>
                    <a:pt x="1571166" y="426203"/>
                  </a:lnTo>
                  <a:lnTo>
                    <a:pt x="1575440" y="409200"/>
                  </a:lnTo>
                  <a:lnTo>
                    <a:pt x="1577815" y="403406"/>
                  </a:lnTo>
                  <a:lnTo>
                    <a:pt x="1582089" y="395237"/>
                  </a:lnTo>
                  <a:lnTo>
                    <a:pt x="1587219" y="390583"/>
                  </a:lnTo>
                  <a:lnTo>
                    <a:pt x="1588833" y="382414"/>
                  </a:lnTo>
                  <a:lnTo>
                    <a:pt x="1590543" y="365697"/>
                  </a:lnTo>
                  <a:lnTo>
                    <a:pt x="1595292" y="352209"/>
                  </a:lnTo>
                  <a:lnTo>
                    <a:pt x="1596242" y="338721"/>
                  </a:lnTo>
                  <a:lnTo>
                    <a:pt x="1594628" y="333021"/>
                  </a:lnTo>
                  <a:lnTo>
                    <a:pt x="1599472" y="332452"/>
                  </a:lnTo>
                  <a:lnTo>
                    <a:pt x="1611915" y="337296"/>
                  </a:lnTo>
                  <a:lnTo>
                    <a:pt x="1619609" y="339765"/>
                  </a:lnTo>
                  <a:lnTo>
                    <a:pt x="1622363" y="336061"/>
                  </a:lnTo>
                  <a:lnTo>
                    <a:pt x="1619134" y="333496"/>
                  </a:lnTo>
                  <a:lnTo>
                    <a:pt x="1611820" y="331502"/>
                  </a:lnTo>
                  <a:lnTo>
                    <a:pt x="1605361" y="324378"/>
                  </a:lnTo>
                  <a:lnTo>
                    <a:pt x="1598142" y="307660"/>
                  </a:lnTo>
                  <a:lnTo>
                    <a:pt x="1598902" y="301771"/>
                  </a:lnTo>
                  <a:lnTo>
                    <a:pt x="1614004" y="279259"/>
                  </a:lnTo>
                  <a:lnTo>
                    <a:pt x="1630437" y="270616"/>
                  </a:lnTo>
                  <a:lnTo>
                    <a:pt x="1628252" y="260262"/>
                  </a:lnTo>
                  <a:lnTo>
                    <a:pt x="1632052" y="249149"/>
                  </a:lnTo>
                  <a:lnTo>
                    <a:pt x="1635946" y="245729"/>
                  </a:lnTo>
                  <a:lnTo>
                    <a:pt x="1642976" y="233286"/>
                  </a:lnTo>
                  <a:lnTo>
                    <a:pt x="1644211" y="228062"/>
                  </a:lnTo>
                  <a:lnTo>
                    <a:pt x="1647440" y="224072"/>
                  </a:lnTo>
                  <a:lnTo>
                    <a:pt x="1649719" y="220843"/>
                  </a:lnTo>
                  <a:lnTo>
                    <a:pt x="1660358" y="211724"/>
                  </a:lnTo>
                  <a:lnTo>
                    <a:pt x="1666912" y="205360"/>
                  </a:lnTo>
                  <a:lnTo>
                    <a:pt x="1672706" y="204505"/>
                  </a:lnTo>
                  <a:lnTo>
                    <a:pt x="1679640" y="202890"/>
                  </a:lnTo>
                  <a:lnTo>
                    <a:pt x="1694553" y="201181"/>
                  </a:lnTo>
                  <a:lnTo>
                    <a:pt x="1698922" y="204410"/>
                  </a:lnTo>
                  <a:lnTo>
                    <a:pt x="1703671" y="207830"/>
                  </a:lnTo>
                  <a:lnTo>
                    <a:pt x="1706426" y="208875"/>
                  </a:lnTo>
                  <a:lnTo>
                    <a:pt x="1714500" y="207355"/>
                  </a:lnTo>
                  <a:lnTo>
                    <a:pt x="1722289" y="208970"/>
                  </a:lnTo>
                  <a:lnTo>
                    <a:pt x="1732737" y="222932"/>
                  </a:lnTo>
                  <a:lnTo>
                    <a:pt x="1739672" y="223502"/>
                  </a:lnTo>
                  <a:lnTo>
                    <a:pt x="1747650" y="220273"/>
                  </a:lnTo>
                  <a:lnTo>
                    <a:pt x="1754204" y="224167"/>
                  </a:lnTo>
                  <a:lnTo>
                    <a:pt x="1762468" y="240125"/>
                  </a:lnTo>
                  <a:lnTo>
                    <a:pt x="1759618" y="244589"/>
                  </a:lnTo>
                  <a:lnTo>
                    <a:pt x="1763418" y="252188"/>
                  </a:lnTo>
                  <a:lnTo>
                    <a:pt x="1759713" y="257412"/>
                  </a:lnTo>
                  <a:lnTo>
                    <a:pt x="1765128" y="262162"/>
                  </a:lnTo>
                  <a:lnTo>
                    <a:pt x="1771302" y="262257"/>
                  </a:lnTo>
                  <a:lnTo>
                    <a:pt x="1786025" y="267006"/>
                  </a:lnTo>
                  <a:lnTo>
                    <a:pt x="1790679" y="266911"/>
                  </a:lnTo>
                  <a:lnTo>
                    <a:pt x="1786025" y="270616"/>
                  </a:lnTo>
                  <a:lnTo>
                    <a:pt x="1783080" y="278594"/>
                  </a:lnTo>
                  <a:lnTo>
                    <a:pt x="1782890" y="281159"/>
                  </a:lnTo>
                  <a:lnTo>
                    <a:pt x="1773392" y="289138"/>
                  </a:lnTo>
                  <a:lnTo>
                    <a:pt x="1762848" y="297402"/>
                  </a:lnTo>
                  <a:lnTo>
                    <a:pt x="1762658" y="304431"/>
                  </a:lnTo>
                  <a:lnTo>
                    <a:pt x="1772631" y="299491"/>
                  </a:lnTo>
                  <a:lnTo>
                    <a:pt x="1773771" y="302436"/>
                  </a:lnTo>
                  <a:lnTo>
                    <a:pt x="1778806" y="305760"/>
                  </a:lnTo>
                  <a:lnTo>
                    <a:pt x="1782130" y="301011"/>
                  </a:lnTo>
                  <a:lnTo>
                    <a:pt x="1786309" y="302626"/>
                  </a:lnTo>
                  <a:lnTo>
                    <a:pt x="1792864" y="300726"/>
                  </a:lnTo>
                  <a:lnTo>
                    <a:pt x="1795713" y="301486"/>
                  </a:lnTo>
                  <a:lnTo>
                    <a:pt x="1785360" y="307185"/>
                  </a:lnTo>
                  <a:lnTo>
                    <a:pt x="1780230" y="308325"/>
                  </a:lnTo>
                  <a:lnTo>
                    <a:pt x="1773771" y="311935"/>
                  </a:lnTo>
                  <a:lnTo>
                    <a:pt x="1768737" y="311650"/>
                  </a:lnTo>
                  <a:lnTo>
                    <a:pt x="1765603" y="315829"/>
                  </a:lnTo>
                  <a:lnTo>
                    <a:pt x="1766933" y="318869"/>
                  </a:lnTo>
                  <a:lnTo>
                    <a:pt x="1772536" y="322858"/>
                  </a:lnTo>
                  <a:lnTo>
                    <a:pt x="1780895" y="320198"/>
                  </a:lnTo>
                  <a:lnTo>
                    <a:pt x="1785645" y="323143"/>
                  </a:lnTo>
                  <a:lnTo>
                    <a:pt x="1781560" y="324378"/>
                  </a:lnTo>
                  <a:lnTo>
                    <a:pt x="1772631" y="333306"/>
                  </a:lnTo>
                  <a:lnTo>
                    <a:pt x="1756959" y="341475"/>
                  </a:lnTo>
                  <a:lnTo>
                    <a:pt x="1756484" y="343565"/>
                  </a:lnTo>
                  <a:lnTo>
                    <a:pt x="1759428" y="344990"/>
                  </a:lnTo>
                  <a:lnTo>
                    <a:pt x="1761423" y="342900"/>
                  </a:lnTo>
                  <a:lnTo>
                    <a:pt x="1766647" y="344800"/>
                  </a:lnTo>
                  <a:lnTo>
                    <a:pt x="1767597" y="346794"/>
                  </a:lnTo>
                  <a:lnTo>
                    <a:pt x="1764748" y="348884"/>
                  </a:lnTo>
                  <a:lnTo>
                    <a:pt x="1759239" y="349644"/>
                  </a:lnTo>
                  <a:lnTo>
                    <a:pt x="1756294" y="352494"/>
                  </a:lnTo>
                  <a:lnTo>
                    <a:pt x="1762278" y="353823"/>
                  </a:lnTo>
                  <a:lnTo>
                    <a:pt x="1763418" y="351544"/>
                  </a:lnTo>
                  <a:lnTo>
                    <a:pt x="1773676" y="349549"/>
                  </a:lnTo>
                  <a:lnTo>
                    <a:pt x="1775006" y="348314"/>
                  </a:lnTo>
                  <a:lnTo>
                    <a:pt x="1773961" y="340905"/>
                  </a:lnTo>
                  <a:lnTo>
                    <a:pt x="1777286" y="339955"/>
                  </a:lnTo>
                  <a:lnTo>
                    <a:pt x="1777761" y="335111"/>
                  </a:lnTo>
                  <a:lnTo>
                    <a:pt x="1787544" y="328747"/>
                  </a:lnTo>
                  <a:lnTo>
                    <a:pt x="1790394" y="328462"/>
                  </a:lnTo>
                  <a:lnTo>
                    <a:pt x="1794954" y="329222"/>
                  </a:lnTo>
                  <a:lnTo>
                    <a:pt x="1801602" y="320578"/>
                  </a:lnTo>
                  <a:lnTo>
                    <a:pt x="1815756" y="322288"/>
                  </a:lnTo>
                  <a:lnTo>
                    <a:pt x="1820885" y="319438"/>
                  </a:lnTo>
                  <a:lnTo>
                    <a:pt x="1827248" y="318394"/>
                  </a:lnTo>
                  <a:lnTo>
                    <a:pt x="1843681" y="309465"/>
                  </a:lnTo>
                  <a:lnTo>
                    <a:pt x="1849950" y="303386"/>
                  </a:lnTo>
                  <a:lnTo>
                    <a:pt x="1857074" y="299586"/>
                  </a:lnTo>
                  <a:lnTo>
                    <a:pt x="1861444" y="299776"/>
                  </a:lnTo>
                  <a:lnTo>
                    <a:pt x="1873697" y="302531"/>
                  </a:lnTo>
                  <a:lnTo>
                    <a:pt x="1878066" y="305760"/>
                  </a:lnTo>
                  <a:lnTo>
                    <a:pt x="1876262" y="311745"/>
                  </a:lnTo>
                  <a:lnTo>
                    <a:pt x="1877306" y="320008"/>
                  </a:lnTo>
                  <a:lnTo>
                    <a:pt x="1876167" y="323998"/>
                  </a:lnTo>
                  <a:lnTo>
                    <a:pt x="1880251" y="327607"/>
                  </a:lnTo>
                  <a:lnTo>
                    <a:pt x="1880061" y="329887"/>
                  </a:lnTo>
                  <a:lnTo>
                    <a:pt x="1878826" y="333591"/>
                  </a:lnTo>
                  <a:lnTo>
                    <a:pt x="1875881" y="337486"/>
                  </a:lnTo>
                  <a:lnTo>
                    <a:pt x="1876546" y="343185"/>
                  </a:lnTo>
                  <a:lnTo>
                    <a:pt x="1875786" y="352114"/>
                  </a:lnTo>
                  <a:lnTo>
                    <a:pt x="1865813" y="360377"/>
                  </a:lnTo>
                  <a:lnTo>
                    <a:pt x="1859449" y="369496"/>
                  </a:lnTo>
                  <a:lnTo>
                    <a:pt x="1854225" y="372726"/>
                  </a:lnTo>
                  <a:lnTo>
                    <a:pt x="1853750" y="377760"/>
                  </a:lnTo>
                  <a:lnTo>
                    <a:pt x="1855079" y="378235"/>
                  </a:lnTo>
                  <a:lnTo>
                    <a:pt x="1861159" y="376145"/>
                  </a:lnTo>
                  <a:lnTo>
                    <a:pt x="1867523" y="370731"/>
                  </a:lnTo>
                  <a:lnTo>
                    <a:pt x="1876546" y="369401"/>
                  </a:lnTo>
                  <a:lnTo>
                    <a:pt x="1883386" y="363987"/>
                  </a:lnTo>
                  <a:lnTo>
                    <a:pt x="1888610" y="352969"/>
                  </a:lnTo>
                  <a:lnTo>
                    <a:pt x="1895639" y="343850"/>
                  </a:lnTo>
                  <a:lnTo>
                    <a:pt x="1899913" y="333306"/>
                  </a:lnTo>
                  <a:lnTo>
                    <a:pt x="1904282" y="333021"/>
                  </a:lnTo>
                  <a:lnTo>
                    <a:pt x="1906657" y="329032"/>
                  </a:lnTo>
                  <a:lnTo>
                    <a:pt x="1908557" y="320578"/>
                  </a:lnTo>
                  <a:lnTo>
                    <a:pt x="1915016" y="318394"/>
                  </a:lnTo>
                  <a:lnTo>
                    <a:pt x="1926889" y="316684"/>
                  </a:lnTo>
                  <a:lnTo>
                    <a:pt x="1939712" y="318964"/>
                  </a:lnTo>
                  <a:lnTo>
                    <a:pt x="1948546" y="326942"/>
                  </a:lnTo>
                  <a:lnTo>
                    <a:pt x="1959279" y="331977"/>
                  </a:lnTo>
                  <a:lnTo>
                    <a:pt x="1962414" y="335301"/>
                  </a:lnTo>
                  <a:lnTo>
                    <a:pt x="1967543" y="340145"/>
                  </a:lnTo>
                  <a:lnTo>
                    <a:pt x="1965264" y="344800"/>
                  </a:lnTo>
                  <a:lnTo>
                    <a:pt x="1955480" y="350879"/>
                  </a:lnTo>
                  <a:lnTo>
                    <a:pt x="1951395" y="351164"/>
                  </a:lnTo>
                  <a:lnTo>
                    <a:pt x="1943132" y="357433"/>
                  </a:lnTo>
                  <a:lnTo>
                    <a:pt x="1942847" y="360757"/>
                  </a:lnTo>
                  <a:lnTo>
                    <a:pt x="1945316" y="361327"/>
                  </a:lnTo>
                  <a:lnTo>
                    <a:pt x="1954910" y="357623"/>
                  </a:lnTo>
                  <a:lnTo>
                    <a:pt x="1963459" y="358573"/>
                  </a:lnTo>
                  <a:lnTo>
                    <a:pt x="1969443" y="362942"/>
                  </a:lnTo>
                  <a:lnTo>
                    <a:pt x="1974097" y="363512"/>
                  </a:lnTo>
                  <a:lnTo>
                    <a:pt x="1978372" y="370826"/>
                  </a:lnTo>
                  <a:lnTo>
                    <a:pt x="1995754" y="382414"/>
                  </a:lnTo>
                  <a:lnTo>
                    <a:pt x="1991195" y="390298"/>
                  </a:lnTo>
                  <a:lnTo>
                    <a:pt x="1991480" y="396567"/>
                  </a:lnTo>
                  <a:lnTo>
                    <a:pt x="1984641" y="404261"/>
                  </a:lnTo>
                  <a:lnTo>
                    <a:pt x="1978752" y="408251"/>
                  </a:lnTo>
                  <a:lnTo>
                    <a:pt x="1970678" y="408820"/>
                  </a:lnTo>
                  <a:lnTo>
                    <a:pt x="1968398" y="414140"/>
                  </a:lnTo>
                  <a:lnTo>
                    <a:pt x="1969823" y="417179"/>
                  </a:lnTo>
                  <a:lnTo>
                    <a:pt x="1967448" y="419744"/>
                  </a:lnTo>
                  <a:lnTo>
                    <a:pt x="1953865" y="423163"/>
                  </a:lnTo>
                  <a:lnTo>
                    <a:pt x="1943511" y="422023"/>
                  </a:lnTo>
                  <a:lnTo>
                    <a:pt x="1938382" y="422973"/>
                  </a:lnTo>
                  <a:lnTo>
                    <a:pt x="1939332" y="428103"/>
                  </a:lnTo>
                  <a:lnTo>
                    <a:pt x="1951586" y="432377"/>
                  </a:lnTo>
                  <a:lnTo>
                    <a:pt x="1951491" y="434562"/>
                  </a:lnTo>
                  <a:lnTo>
                    <a:pt x="1944746" y="435132"/>
                  </a:lnTo>
                  <a:lnTo>
                    <a:pt x="1937908" y="433422"/>
                  </a:lnTo>
                  <a:lnTo>
                    <a:pt x="1931638" y="436081"/>
                  </a:lnTo>
                  <a:lnTo>
                    <a:pt x="1927744" y="439311"/>
                  </a:lnTo>
                  <a:lnTo>
                    <a:pt x="1929833" y="440641"/>
                  </a:lnTo>
                  <a:lnTo>
                    <a:pt x="1945411" y="444535"/>
                  </a:lnTo>
                  <a:lnTo>
                    <a:pt x="1946171" y="450709"/>
                  </a:lnTo>
                  <a:lnTo>
                    <a:pt x="1947406" y="450994"/>
                  </a:lnTo>
                  <a:lnTo>
                    <a:pt x="1953295" y="447575"/>
                  </a:lnTo>
                  <a:lnTo>
                    <a:pt x="1958614" y="441781"/>
                  </a:lnTo>
                  <a:lnTo>
                    <a:pt x="1982551" y="432092"/>
                  </a:lnTo>
                  <a:lnTo>
                    <a:pt x="1998034" y="423733"/>
                  </a:lnTo>
                  <a:lnTo>
                    <a:pt x="2019786" y="419364"/>
                  </a:lnTo>
                  <a:lnTo>
                    <a:pt x="2020735" y="423638"/>
                  </a:lnTo>
                  <a:lnTo>
                    <a:pt x="2028619" y="425443"/>
                  </a:lnTo>
                  <a:lnTo>
                    <a:pt x="2030994" y="423163"/>
                  </a:lnTo>
                  <a:lnTo>
                    <a:pt x="2034508" y="424493"/>
                  </a:lnTo>
                  <a:lnTo>
                    <a:pt x="2038213" y="428388"/>
                  </a:lnTo>
                  <a:lnTo>
                    <a:pt x="2051131" y="427913"/>
                  </a:lnTo>
                  <a:lnTo>
                    <a:pt x="2051891" y="421928"/>
                  </a:lnTo>
                  <a:lnTo>
                    <a:pt x="2055975" y="422593"/>
                  </a:lnTo>
                  <a:lnTo>
                    <a:pt x="2058445" y="424303"/>
                  </a:lnTo>
                  <a:lnTo>
                    <a:pt x="2060155" y="431237"/>
                  </a:lnTo>
                  <a:lnTo>
                    <a:pt x="2054075" y="430857"/>
                  </a:lnTo>
                  <a:lnTo>
                    <a:pt x="2055975" y="438551"/>
                  </a:lnTo>
                  <a:lnTo>
                    <a:pt x="2054550" y="441116"/>
                  </a:lnTo>
                  <a:lnTo>
                    <a:pt x="2052271" y="446815"/>
                  </a:lnTo>
                  <a:lnTo>
                    <a:pt x="2048851" y="452039"/>
                  </a:lnTo>
                  <a:lnTo>
                    <a:pt x="2057970" y="454984"/>
                  </a:lnTo>
                  <a:lnTo>
                    <a:pt x="2059585" y="456598"/>
                  </a:lnTo>
                  <a:lnTo>
                    <a:pt x="2064714" y="460493"/>
                  </a:lnTo>
                  <a:lnTo>
                    <a:pt x="2072598" y="468282"/>
                  </a:lnTo>
                  <a:lnTo>
                    <a:pt x="2077347" y="471606"/>
                  </a:lnTo>
                  <a:lnTo>
                    <a:pt x="2083616" y="475501"/>
                  </a:lnTo>
                  <a:lnTo>
                    <a:pt x="2078962" y="488894"/>
                  </a:lnTo>
                  <a:lnTo>
                    <a:pt x="2080767" y="494118"/>
                  </a:lnTo>
                  <a:lnTo>
                    <a:pt x="2086466" y="498962"/>
                  </a:lnTo>
                  <a:lnTo>
                    <a:pt x="2089790" y="502002"/>
                  </a:lnTo>
                  <a:lnTo>
                    <a:pt x="2093780" y="503427"/>
                  </a:lnTo>
                  <a:lnTo>
                    <a:pt x="2101189" y="498392"/>
                  </a:lnTo>
                  <a:lnTo>
                    <a:pt x="2106698" y="491648"/>
                  </a:lnTo>
                  <a:lnTo>
                    <a:pt x="2107932" y="494213"/>
                  </a:lnTo>
                  <a:lnTo>
                    <a:pt x="2113442" y="493263"/>
                  </a:lnTo>
                  <a:lnTo>
                    <a:pt x="2119996" y="490034"/>
                  </a:lnTo>
                  <a:lnTo>
                    <a:pt x="2122086" y="487374"/>
                  </a:lnTo>
                  <a:lnTo>
                    <a:pt x="2131585" y="494023"/>
                  </a:lnTo>
                  <a:lnTo>
                    <a:pt x="2131679" y="503047"/>
                  </a:lnTo>
                  <a:lnTo>
                    <a:pt x="2138328" y="508461"/>
                  </a:lnTo>
                  <a:lnTo>
                    <a:pt x="2141938" y="516820"/>
                  </a:lnTo>
                  <a:lnTo>
                    <a:pt x="2145452" y="523944"/>
                  </a:lnTo>
                  <a:lnTo>
                    <a:pt x="2146402" y="532302"/>
                  </a:lnTo>
                  <a:lnTo>
                    <a:pt x="2142888" y="538002"/>
                  </a:lnTo>
                  <a:lnTo>
                    <a:pt x="2143363" y="543226"/>
                  </a:lnTo>
                  <a:lnTo>
                    <a:pt x="2148207" y="543891"/>
                  </a:lnTo>
                  <a:lnTo>
                    <a:pt x="2150201" y="544271"/>
                  </a:lnTo>
                  <a:lnTo>
                    <a:pt x="2148777" y="551680"/>
                  </a:lnTo>
                  <a:lnTo>
                    <a:pt x="2148017" y="553389"/>
                  </a:lnTo>
                  <a:lnTo>
                    <a:pt x="2147352" y="559184"/>
                  </a:lnTo>
                  <a:lnTo>
                    <a:pt x="2151341" y="568492"/>
                  </a:lnTo>
                  <a:lnTo>
                    <a:pt x="2151626" y="573146"/>
                  </a:lnTo>
                  <a:lnTo>
                    <a:pt x="2146972" y="579606"/>
                  </a:lnTo>
                  <a:lnTo>
                    <a:pt x="2146877" y="582740"/>
                  </a:lnTo>
                  <a:lnTo>
                    <a:pt x="2152766" y="593189"/>
                  </a:lnTo>
                  <a:lnTo>
                    <a:pt x="2144217" y="598128"/>
                  </a:lnTo>
                  <a:lnTo>
                    <a:pt x="2134054" y="595278"/>
                  </a:lnTo>
                  <a:lnTo>
                    <a:pt x="2131964" y="600882"/>
                  </a:lnTo>
                  <a:lnTo>
                    <a:pt x="2127120" y="604777"/>
                  </a:lnTo>
                  <a:lnTo>
                    <a:pt x="2116767" y="606297"/>
                  </a:lnTo>
                  <a:lnTo>
                    <a:pt x="2109737" y="608291"/>
                  </a:lnTo>
                  <a:lnTo>
                    <a:pt x="2105273" y="612471"/>
                  </a:lnTo>
                  <a:lnTo>
                    <a:pt x="2102519" y="610666"/>
                  </a:lnTo>
                  <a:lnTo>
                    <a:pt x="2102803" y="607721"/>
                  </a:lnTo>
                  <a:lnTo>
                    <a:pt x="2101189" y="606202"/>
                  </a:lnTo>
                  <a:lnTo>
                    <a:pt x="2094730" y="609526"/>
                  </a:lnTo>
                  <a:lnTo>
                    <a:pt x="2087795" y="610286"/>
                  </a:lnTo>
                  <a:lnTo>
                    <a:pt x="2078772" y="612661"/>
                  </a:lnTo>
                  <a:lnTo>
                    <a:pt x="2076872" y="614655"/>
                  </a:lnTo>
                  <a:lnTo>
                    <a:pt x="2075542" y="620640"/>
                  </a:lnTo>
                  <a:lnTo>
                    <a:pt x="2071078" y="620545"/>
                  </a:lnTo>
                  <a:lnTo>
                    <a:pt x="2067849" y="617980"/>
                  </a:lnTo>
                  <a:lnTo>
                    <a:pt x="2056070" y="620260"/>
                  </a:lnTo>
                  <a:lnTo>
                    <a:pt x="2046951" y="618170"/>
                  </a:lnTo>
                  <a:lnTo>
                    <a:pt x="2043247" y="619690"/>
                  </a:lnTo>
                  <a:lnTo>
                    <a:pt x="2036883" y="622444"/>
                  </a:lnTo>
                  <a:lnTo>
                    <a:pt x="2032608" y="624914"/>
                  </a:lnTo>
                  <a:lnTo>
                    <a:pt x="2028809" y="637167"/>
                  </a:lnTo>
                  <a:lnTo>
                    <a:pt x="2026054" y="644956"/>
                  </a:lnTo>
                  <a:lnTo>
                    <a:pt x="2010762" y="647426"/>
                  </a:lnTo>
                  <a:lnTo>
                    <a:pt x="2006582" y="648850"/>
                  </a:lnTo>
                  <a:lnTo>
                    <a:pt x="2000693" y="649990"/>
                  </a:lnTo>
                  <a:lnTo>
                    <a:pt x="1998698" y="652175"/>
                  </a:lnTo>
                  <a:lnTo>
                    <a:pt x="1997464" y="656259"/>
                  </a:lnTo>
                  <a:lnTo>
                    <a:pt x="1995659" y="659299"/>
                  </a:lnTo>
                  <a:lnTo>
                    <a:pt x="1993949" y="660629"/>
                  </a:lnTo>
                  <a:lnTo>
                    <a:pt x="1991765" y="672217"/>
                  </a:lnTo>
                  <a:lnTo>
                    <a:pt x="1994804" y="677156"/>
                  </a:lnTo>
                  <a:lnTo>
                    <a:pt x="1998984" y="677821"/>
                  </a:lnTo>
                  <a:lnTo>
                    <a:pt x="2000314" y="685230"/>
                  </a:lnTo>
                  <a:lnTo>
                    <a:pt x="2000314" y="688840"/>
                  </a:lnTo>
                  <a:lnTo>
                    <a:pt x="1994614" y="690549"/>
                  </a:lnTo>
                  <a:lnTo>
                    <a:pt x="1983501" y="700238"/>
                  </a:lnTo>
                  <a:lnTo>
                    <a:pt x="1967448" y="704512"/>
                  </a:lnTo>
                  <a:lnTo>
                    <a:pt x="1962319" y="712206"/>
                  </a:lnTo>
                  <a:lnTo>
                    <a:pt x="1953390" y="713251"/>
                  </a:lnTo>
                  <a:lnTo>
                    <a:pt x="1946931" y="718190"/>
                  </a:lnTo>
                  <a:lnTo>
                    <a:pt x="1941517" y="722560"/>
                  </a:lnTo>
                  <a:lnTo>
                    <a:pt x="1941517" y="725789"/>
                  </a:lnTo>
                  <a:lnTo>
                    <a:pt x="1943797" y="728449"/>
                  </a:lnTo>
                  <a:lnTo>
                    <a:pt x="1952535" y="728449"/>
                  </a:lnTo>
                  <a:lnTo>
                    <a:pt x="1958045" y="733483"/>
                  </a:lnTo>
                  <a:lnTo>
                    <a:pt x="1956430" y="734148"/>
                  </a:lnTo>
                  <a:lnTo>
                    <a:pt x="1949021" y="732723"/>
                  </a:lnTo>
                  <a:lnTo>
                    <a:pt x="1941992" y="735193"/>
                  </a:lnTo>
                  <a:lnTo>
                    <a:pt x="1942087" y="730823"/>
                  </a:lnTo>
                  <a:lnTo>
                    <a:pt x="1939142" y="727784"/>
                  </a:lnTo>
                  <a:lnTo>
                    <a:pt x="1931354" y="729399"/>
                  </a:lnTo>
                  <a:lnTo>
                    <a:pt x="1920905" y="734718"/>
                  </a:lnTo>
                  <a:lnTo>
                    <a:pt x="1899723" y="739277"/>
                  </a:lnTo>
                  <a:lnTo>
                    <a:pt x="1881866" y="738612"/>
                  </a:lnTo>
                  <a:lnTo>
                    <a:pt x="1873507" y="731298"/>
                  </a:lnTo>
                  <a:lnTo>
                    <a:pt x="1862963" y="729874"/>
                  </a:lnTo>
                  <a:lnTo>
                    <a:pt x="1847290" y="725884"/>
                  </a:lnTo>
                  <a:lnTo>
                    <a:pt x="1842636" y="722275"/>
                  </a:lnTo>
                  <a:lnTo>
                    <a:pt x="1829718" y="719710"/>
                  </a:lnTo>
                  <a:lnTo>
                    <a:pt x="1815945" y="718950"/>
                  </a:lnTo>
                  <a:lnTo>
                    <a:pt x="1800938" y="714201"/>
                  </a:lnTo>
                  <a:lnTo>
                    <a:pt x="1793529" y="718380"/>
                  </a:lnTo>
                  <a:lnTo>
                    <a:pt x="1778425" y="714011"/>
                  </a:lnTo>
                  <a:lnTo>
                    <a:pt x="1775386" y="712016"/>
                  </a:lnTo>
                  <a:lnTo>
                    <a:pt x="1773676" y="707742"/>
                  </a:lnTo>
                  <a:lnTo>
                    <a:pt x="1769212" y="705462"/>
                  </a:lnTo>
                  <a:lnTo>
                    <a:pt x="1759713" y="703372"/>
                  </a:lnTo>
                  <a:lnTo>
                    <a:pt x="1743756" y="704607"/>
                  </a:lnTo>
                  <a:lnTo>
                    <a:pt x="1739481" y="700238"/>
                  </a:lnTo>
                  <a:lnTo>
                    <a:pt x="1735872" y="699763"/>
                  </a:lnTo>
                  <a:lnTo>
                    <a:pt x="1731218" y="695774"/>
                  </a:lnTo>
                  <a:lnTo>
                    <a:pt x="1725898" y="694349"/>
                  </a:lnTo>
                  <a:lnTo>
                    <a:pt x="1721529" y="695299"/>
                  </a:lnTo>
                  <a:lnTo>
                    <a:pt x="1721244" y="697198"/>
                  </a:lnTo>
                  <a:lnTo>
                    <a:pt x="1717445" y="699288"/>
                  </a:lnTo>
                  <a:lnTo>
                    <a:pt x="1711841" y="697768"/>
                  </a:lnTo>
                  <a:lnTo>
                    <a:pt x="1705666" y="699288"/>
                  </a:lnTo>
                  <a:lnTo>
                    <a:pt x="1696928" y="691214"/>
                  </a:lnTo>
                  <a:lnTo>
                    <a:pt x="1685909" y="689504"/>
                  </a:lnTo>
                  <a:lnTo>
                    <a:pt x="1680970" y="683805"/>
                  </a:lnTo>
                  <a:lnTo>
                    <a:pt x="1676791" y="686655"/>
                  </a:lnTo>
                  <a:lnTo>
                    <a:pt x="1676696" y="684565"/>
                  </a:lnTo>
                  <a:lnTo>
                    <a:pt x="1669572" y="687035"/>
                  </a:lnTo>
                  <a:lnTo>
                    <a:pt x="1671566" y="683330"/>
                  </a:lnTo>
                  <a:lnTo>
                    <a:pt x="1669856" y="680481"/>
                  </a:lnTo>
                  <a:lnTo>
                    <a:pt x="1668907" y="681336"/>
                  </a:lnTo>
                  <a:lnTo>
                    <a:pt x="1666247" y="678296"/>
                  </a:lnTo>
                  <a:lnTo>
                    <a:pt x="1656178" y="675162"/>
                  </a:lnTo>
                  <a:lnTo>
                    <a:pt x="1650005" y="669082"/>
                  </a:lnTo>
                  <a:lnTo>
                    <a:pt x="1637751" y="664998"/>
                  </a:lnTo>
                  <a:lnTo>
                    <a:pt x="1631197" y="665948"/>
                  </a:lnTo>
                  <a:lnTo>
                    <a:pt x="1625498" y="663478"/>
                  </a:lnTo>
                  <a:lnTo>
                    <a:pt x="1607831" y="667943"/>
                  </a:lnTo>
                  <a:lnTo>
                    <a:pt x="1611060" y="669082"/>
                  </a:lnTo>
                  <a:lnTo>
                    <a:pt x="1609350" y="670792"/>
                  </a:lnTo>
                  <a:lnTo>
                    <a:pt x="1611345" y="676016"/>
                  </a:lnTo>
                  <a:lnTo>
                    <a:pt x="1612200" y="673737"/>
                  </a:lnTo>
                  <a:lnTo>
                    <a:pt x="1630247" y="674592"/>
                  </a:lnTo>
                  <a:lnTo>
                    <a:pt x="1644116" y="673547"/>
                  </a:lnTo>
                  <a:lnTo>
                    <a:pt x="1647155" y="671837"/>
                  </a:lnTo>
                  <a:lnTo>
                    <a:pt x="1651049" y="676111"/>
                  </a:lnTo>
                  <a:lnTo>
                    <a:pt x="1648960" y="675921"/>
                  </a:lnTo>
                  <a:lnTo>
                    <a:pt x="1649814" y="677536"/>
                  </a:lnTo>
                  <a:lnTo>
                    <a:pt x="1647915" y="677726"/>
                  </a:lnTo>
                  <a:lnTo>
                    <a:pt x="1646585" y="681431"/>
                  </a:lnTo>
                  <a:lnTo>
                    <a:pt x="1634806" y="688555"/>
                  </a:lnTo>
                  <a:lnTo>
                    <a:pt x="1630533" y="693114"/>
                  </a:lnTo>
                  <a:lnTo>
                    <a:pt x="1621128" y="697293"/>
                  </a:lnTo>
                  <a:lnTo>
                    <a:pt x="1610585" y="699288"/>
                  </a:lnTo>
                  <a:lnTo>
                    <a:pt x="1610300" y="705462"/>
                  </a:lnTo>
                  <a:lnTo>
                    <a:pt x="1624833" y="711351"/>
                  </a:lnTo>
                  <a:lnTo>
                    <a:pt x="1629203" y="716481"/>
                  </a:lnTo>
                  <a:lnTo>
                    <a:pt x="1637276" y="712491"/>
                  </a:lnTo>
                  <a:lnTo>
                    <a:pt x="1638891" y="713346"/>
                  </a:lnTo>
                  <a:lnTo>
                    <a:pt x="1638986" y="711066"/>
                  </a:lnTo>
                  <a:lnTo>
                    <a:pt x="1643830" y="709642"/>
                  </a:lnTo>
                  <a:lnTo>
                    <a:pt x="1644400" y="712111"/>
                  </a:lnTo>
                  <a:lnTo>
                    <a:pt x="1645920" y="710591"/>
                  </a:lnTo>
                  <a:lnTo>
                    <a:pt x="1646870" y="711731"/>
                  </a:lnTo>
                  <a:lnTo>
                    <a:pt x="1648960" y="710686"/>
                  </a:lnTo>
                  <a:lnTo>
                    <a:pt x="1648295" y="709452"/>
                  </a:lnTo>
                  <a:lnTo>
                    <a:pt x="1651429" y="708692"/>
                  </a:lnTo>
                  <a:lnTo>
                    <a:pt x="1652664" y="709737"/>
                  </a:lnTo>
                  <a:lnTo>
                    <a:pt x="1656843" y="707932"/>
                  </a:lnTo>
                  <a:lnTo>
                    <a:pt x="1656748" y="709642"/>
                  </a:lnTo>
                  <a:lnTo>
                    <a:pt x="1661783" y="710971"/>
                  </a:lnTo>
                  <a:lnTo>
                    <a:pt x="1662827" y="709832"/>
                  </a:lnTo>
                  <a:lnTo>
                    <a:pt x="1667482" y="712396"/>
                  </a:lnTo>
                  <a:lnTo>
                    <a:pt x="1669097" y="715341"/>
                  </a:lnTo>
                  <a:lnTo>
                    <a:pt x="1668907" y="720565"/>
                  </a:lnTo>
                  <a:lnTo>
                    <a:pt x="1662827" y="722560"/>
                  </a:lnTo>
                  <a:lnTo>
                    <a:pt x="1651239" y="719045"/>
                  </a:lnTo>
                  <a:lnTo>
                    <a:pt x="1649910" y="719900"/>
                  </a:lnTo>
                  <a:lnTo>
                    <a:pt x="1648960" y="718380"/>
                  </a:lnTo>
                  <a:lnTo>
                    <a:pt x="1645920" y="718665"/>
                  </a:lnTo>
                  <a:lnTo>
                    <a:pt x="1644116" y="715911"/>
                  </a:lnTo>
                  <a:lnTo>
                    <a:pt x="1642881" y="718950"/>
                  </a:lnTo>
                  <a:lnTo>
                    <a:pt x="1644495" y="721610"/>
                  </a:lnTo>
                  <a:lnTo>
                    <a:pt x="1649814" y="724079"/>
                  </a:lnTo>
                  <a:lnTo>
                    <a:pt x="1651904" y="727024"/>
                  </a:lnTo>
                  <a:lnTo>
                    <a:pt x="1662163" y="728639"/>
                  </a:lnTo>
                  <a:lnTo>
                    <a:pt x="1663683" y="727404"/>
                  </a:lnTo>
                  <a:lnTo>
                    <a:pt x="1668527" y="731013"/>
                  </a:lnTo>
                  <a:lnTo>
                    <a:pt x="1674131" y="729779"/>
                  </a:lnTo>
                  <a:lnTo>
                    <a:pt x="1680305" y="731203"/>
                  </a:lnTo>
                  <a:lnTo>
                    <a:pt x="1681445" y="729304"/>
                  </a:lnTo>
                  <a:lnTo>
                    <a:pt x="1682869" y="730444"/>
                  </a:lnTo>
                  <a:lnTo>
                    <a:pt x="1681825" y="731773"/>
                  </a:lnTo>
                  <a:lnTo>
                    <a:pt x="1685624" y="734053"/>
                  </a:lnTo>
                  <a:lnTo>
                    <a:pt x="1697212" y="738992"/>
                  </a:lnTo>
                  <a:lnTo>
                    <a:pt x="1704241" y="738042"/>
                  </a:lnTo>
                  <a:lnTo>
                    <a:pt x="1706996" y="740702"/>
                  </a:lnTo>
                  <a:lnTo>
                    <a:pt x="1716590" y="744691"/>
                  </a:lnTo>
                  <a:lnTo>
                    <a:pt x="1721149" y="742222"/>
                  </a:lnTo>
                  <a:lnTo>
                    <a:pt x="1721149" y="739562"/>
                  </a:lnTo>
                  <a:lnTo>
                    <a:pt x="1726563" y="740417"/>
                  </a:lnTo>
                  <a:lnTo>
                    <a:pt x="1724949" y="742032"/>
                  </a:lnTo>
                  <a:lnTo>
                    <a:pt x="1726563" y="742222"/>
                  </a:lnTo>
                  <a:lnTo>
                    <a:pt x="1725233" y="744976"/>
                  </a:lnTo>
                  <a:lnTo>
                    <a:pt x="1725994" y="750961"/>
                  </a:lnTo>
                  <a:lnTo>
                    <a:pt x="1728938" y="747541"/>
                  </a:lnTo>
                  <a:lnTo>
                    <a:pt x="1735967" y="748396"/>
                  </a:lnTo>
                  <a:lnTo>
                    <a:pt x="1741381" y="756470"/>
                  </a:lnTo>
                  <a:lnTo>
                    <a:pt x="1737962" y="761124"/>
                  </a:lnTo>
                  <a:lnTo>
                    <a:pt x="1731123" y="763499"/>
                  </a:lnTo>
                  <a:lnTo>
                    <a:pt x="1728368" y="768818"/>
                  </a:lnTo>
                  <a:lnTo>
                    <a:pt x="1730268" y="771478"/>
                  </a:lnTo>
                  <a:lnTo>
                    <a:pt x="1736347" y="771383"/>
                  </a:lnTo>
                  <a:lnTo>
                    <a:pt x="1735967" y="769863"/>
                  </a:lnTo>
                  <a:lnTo>
                    <a:pt x="1742141" y="765683"/>
                  </a:lnTo>
                  <a:lnTo>
                    <a:pt x="1750975" y="771003"/>
                  </a:lnTo>
                  <a:lnTo>
                    <a:pt x="1754204" y="766823"/>
                  </a:lnTo>
                  <a:lnTo>
                    <a:pt x="1759428" y="770053"/>
                  </a:lnTo>
                  <a:lnTo>
                    <a:pt x="1763418" y="770528"/>
                  </a:lnTo>
                  <a:lnTo>
                    <a:pt x="1766458" y="769768"/>
                  </a:lnTo>
                  <a:lnTo>
                    <a:pt x="1770922" y="764069"/>
                  </a:lnTo>
                  <a:lnTo>
                    <a:pt x="1782035" y="770623"/>
                  </a:lnTo>
                  <a:lnTo>
                    <a:pt x="1788779" y="772237"/>
                  </a:lnTo>
                  <a:lnTo>
                    <a:pt x="1795998" y="774422"/>
                  </a:lnTo>
                  <a:lnTo>
                    <a:pt x="1799988" y="776892"/>
                  </a:lnTo>
                  <a:lnTo>
                    <a:pt x="1807492" y="776037"/>
                  </a:lnTo>
                  <a:lnTo>
                    <a:pt x="1811101" y="777272"/>
                  </a:lnTo>
                  <a:lnTo>
                    <a:pt x="1812336" y="778127"/>
                  </a:lnTo>
                  <a:lnTo>
                    <a:pt x="1810151" y="783351"/>
                  </a:lnTo>
                  <a:lnTo>
                    <a:pt x="1811481" y="785251"/>
                  </a:lnTo>
                  <a:lnTo>
                    <a:pt x="1814900" y="786010"/>
                  </a:lnTo>
                  <a:lnTo>
                    <a:pt x="1815850" y="784396"/>
                  </a:lnTo>
                  <a:lnTo>
                    <a:pt x="1820885" y="785915"/>
                  </a:lnTo>
                  <a:lnTo>
                    <a:pt x="1829528" y="789715"/>
                  </a:lnTo>
                  <a:lnTo>
                    <a:pt x="1832853" y="789430"/>
                  </a:lnTo>
                  <a:lnTo>
                    <a:pt x="1839787" y="791805"/>
                  </a:lnTo>
                  <a:lnTo>
                    <a:pt x="1844061" y="794179"/>
                  </a:lnTo>
                  <a:lnTo>
                    <a:pt x="1847101" y="799878"/>
                  </a:lnTo>
                  <a:lnTo>
                    <a:pt x="1847196" y="802918"/>
                  </a:lnTo>
                  <a:lnTo>
                    <a:pt x="1843586" y="807477"/>
                  </a:lnTo>
                  <a:lnTo>
                    <a:pt x="1841496" y="810517"/>
                  </a:lnTo>
                  <a:lnTo>
                    <a:pt x="1831333" y="815361"/>
                  </a:lnTo>
                  <a:lnTo>
                    <a:pt x="1816040" y="826760"/>
                  </a:lnTo>
                  <a:lnTo>
                    <a:pt x="1811481" y="830749"/>
                  </a:lnTo>
                  <a:lnTo>
                    <a:pt x="1805972" y="829894"/>
                  </a:lnTo>
                  <a:lnTo>
                    <a:pt x="1808251" y="833313"/>
                  </a:lnTo>
                  <a:lnTo>
                    <a:pt x="1807776" y="836638"/>
                  </a:lnTo>
                  <a:lnTo>
                    <a:pt x="1804642" y="839393"/>
                  </a:lnTo>
                  <a:lnTo>
                    <a:pt x="1801602" y="840817"/>
                  </a:lnTo>
                  <a:lnTo>
                    <a:pt x="1795619" y="841482"/>
                  </a:lnTo>
                  <a:lnTo>
                    <a:pt x="1796283" y="845472"/>
                  </a:lnTo>
                  <a:lnTo>
                    <a:pt x="1790204" y="849936"/>
                  </a:lnTo>
                  <a:lnTo>
                    <a:pt x="1794193" y="854495"/>
                  </a:lnTo>
                  <a:lnTo>
                    <a:pt x="1793054" y="859055"/>
                  </a:lnTo>
                  <a:lnTo>
                    <a:pt x="1790679" y="859910"/>
                  </a:lnTo>
                  <a:lnTo>
                    <a:pt x="1785170" y="858390"/>
                  </a:lnTo>
                  <a:lnTo>
                    <a:pt x="1781940" y="859625"/>
                  </a:lnTo>
                  <a:lnTo>
                    <a:pt x="1779755" y="861239"/>
                  </a:lnTo>
                  <a:lnTo>
                    <a:pt x="1778996" y="864754"/>
                  </a:lnTo>
                  <a:lnTo>
                    <a:pt x="1786595" y="868078"/>
                  </a:lnTo>
                  <a:lnTo>
                    <a:pt x="1793908" y="867034"/>
                  </a:lnTo>
                  <a:lnTo>
                    <a:pt x="1794858" y="862379"/>
                  </a:lnTo>
                  <a:lnTo>
                    <a:pt x="1800652" y="858295"/>
                  </a:lnTo>
                  <a:lnTo>
                    <a:pt x="1804927" y="850411"/>
                  </a:lnTo>
                  <a:lnTo>
                    <a:pt x="1805022" y="847087"/>
                  </a:lnTo>
                  <a:lnTo>
                    <a:pt x="1809391" y="841292"/>
                  </a:lnTo>
                  <a:lnTo>
                    <a:pt x="1813096" y="841007"/>
                  </a:lnTo>
                  <a:lnTo>
                    <a:pt x="1812811" y="834833"/>
                  </a:lnTo>
                  <a:lnTo>
                    <a:pt x="1815756" y="830939"/>
                  </a:lnTo>
                  <a:lnTo>
                    <a:pt x="1820220" y="829514"/>
                  </a:lnTo>
                  <a:lnTo>
                    <a:pt x="1828674" y="830559"/>
                  </a:lnTo>
                  <a:lnTo>
                    <a:pt x="1834847" y="831034"/>
                  </a:lnTo>
                  <a:lnTo>
                    <a:pt x="1841591" y="838443"/>
                  </a:lnTo>
                  <a:lnTo>
                    <a:pt x="1847576" y="840343"/>
                  </a:lnTo>
                  <a:lnTo>
                    <a:pt x="1849380" y="836638"/>
                  </a:lnTo>
                  <a:lnTo>
                    <a:pt x="1852800" y="833883"/>
                  </a:lnTo>
                  <a:lnTo>
                    <a:pt x="1857169" y="832649"/>
                  </a:lnTo>
                  <a:lnTo>
                    <a:pt x="1863438" y="837493"/>
                  </a:lnTo>
                  <a:lnTo>
                    <a:pt x="1864768" y="841767"/>
                  </a:lnTo>
                  <a:lnTo>
                    <a:pt x="1861159" y="844332"/>
                  </a:lnTo>
                  <a:lnTo>
                    <a:pt x="1869233" y="853831"/>
                  </a:lnTo>
                  <a:lnTo>
                    <a:pt x="1866763" y="867604"/>
                  </a:lnTo>
                  <a:lnTo>
                    <a:pt x="1864388" y="871498"/>
                  </a:lnTo>
                  <a:lnTo>
                    <a:pt x="1868662" y="874822"/>
                  </a:lnTo>
                  <a:lnTo>
                    <a:pt x="1868852" y="878717"/>
                  </a:lnTo>
                  <a:lnTo>
                    <a:pt x="1872747" y="885651"/>
                  </a:lnTo>
                  <a:lnTo>
                    <a:pt x="1866953" y="888975"/>
                  </a:lnTo>
                  <a:lnTo>
                    <a:pt x="1862203" y="888501"/>
                  </a:lnTo>
                  <a:lnTo>
                    <a:pt x="1860779" y="889735"/>
                  </a:lnTo>
                  <a:lnTo>
                    <a:pt x="1866478" y="892205"/>
                  </a:lnTo>
                  <a:lnTo>
                    <a:pt x="1867523" y="896099"/>
                  </a:lnTo>
                  <a:lnTo>
                    <a:pt x="1864483" y="899234"/>
                  </a:lnTo>
                  <a:lnTo>
                    <a:pt x="1861824" y="898949"/>
                  </a:lnTo>
                  <a:lnTo>
                    <a:pt x="1856030" y="910442"/>
                  </a:lnTo>
                  <a:lnTo>
                    <a:pt x="1852040" y="912627"/>
                  </a:lnTo>
                  <a:lnTo>
                    <a:pt x="1852230" y="916806"/>
                  </a:lnTo>
                  <a:lnTo>
                    <a:pt x="1851375" y="922885"/>
                  </a:lnTo>
                  <a:lnTo>
                    <a:pt x="1844726" y="925925"/>
                  </a:lnTo>
                  <a:lnTo>
                    <a:pt x="1839597" y="924405"/>
                  </a:lnTo>
                  <a:lnTo>
                    <a:pt x="1837412" y="925450"/>
                  </a:lnTo>
                  <a:lnTo>
                    <a:pt x="1837697" y="928490"/>
                  </a:lnTo>
                  <a:lnTo>
                    <a:pt x="1840737" y="932289"/>
                  </a:lnTo>
                  <a:lnTo>
                    <a:pt x="1846056" y="931814"/>
                  </a:lnTo>
                  <a:lnTo>
                    <a:pt x="1846341" y="932954"/>
                  </a:lnTo>
                  <a:lnTo>
                    <a:pt x="1843017" y="939128"/>
                  </a:lnTo>
                  <a:lnTo>
                    <a:pt x="1837697" y="935329"/>
                  </a:lnTo>
                  <a:lnTo>
                    <a:pt x="1835893" y="935709"/>
                  </a:lnTo>
                  <a:lnTo>
                    <a:pt x="1836272" y="941218"/>
                  </a:lnTo>
                  <a:lnTo>
                    <a:pt x="1833898" y="949767"/>
                  </a:lnTo>
                  <a:lnTo>
                    <a:pt x="1828104" y="958505"/>
                  </a:lnTo>
                  <a:lnTo>
                    <a:pt x="1824589" y="967624"/>
                  </a:lnTo>
                  <a:lnTo>
                    <a:pt x="1816230" y="962210"/>
                  </a:lnTo>
                  <a:lnTo>
                    <a:pt x="1812716" y="967909"/>
                  </a:lnTo>
                  <a:lnTo>
                    <a:pt x="1804642" y="966104"/>
                  </a:lnTo>
                  <a:lnTo>
                    <a:pt x="1798183" y="968099"/>
                  </a:lnTo>
                  <a:lnTo>
                    <a:pt x="1808346" y="970284"/>
                  </a:lnTo>
                  <a:lnTo>
                    <a:pt x="1811291" y="970474"/>
                  </a:lnTo>
                  <a:lnTo>
                    <a:pt x="1819080" y="967149"/>
                  </a:lnTo>
                  <a:lnTo>
                    <a:pt x="1818890" y="974938"/>
                  </a:lnTo>
                  <a:lnTo>
                    <a:pt x="1808156" y="990801"/>
                  </a:lnTo>
                  <a:lnTo>
                    <a:pt x="1802932" y="999444"/>
                  </a:lnTo>
                  <a:lnTo>
                    <a:pt x="1806921" y="998399"/>
                  </a:lnTo>
                  <a:lnTo>
                    <a:pt x="1811481" y="995930"/>
                  </a:lnTo>
                  <a:lnTo>
                    <a:pt x="1813951" y="994505"/>
                  </a:lnTo>
                  <a:lnTo>
                    <a:pt x="1819460" y="989186"/>
                  </a:lnTo>
                  <a:lnTo>
                    <a:pt x="1825634" y="974653"/>
                  </a:lnTo>
                  <a:lnTo>
                    <a:pt x="1839027" y="965059"/>
                  </a:lnTo>
                  <a:lnTo>
                    <a:pt x="1845201" y="949482"/>
                  </a:lnTo>
                  <a:lnTo>
                    <a:pt x="1851850" y="943023"/>
                  </a:lnTo>
                  <a:lnTo>
                    <a:pt x="1857454" y="942738"/>
                  </a:lnTo>
                  <a:lnTo>
                    <a:pt x="1871702" y="937988"/>
                  </a:lnTo>
                  <a:lnTo>
                    <a:pt x="1877497" y="940838"/>
                  </a:lnTo>
                  <a:lnTo>
                    <a:pt x="1884430" y="938463"/>
                  </a:lnTo>
                  <a:lnTo>
                    <a:pt x="1894119" y="945302"/>
                  </a:lnTo>
                  <a:lnTo>
                    <a:pt x="1903048" y="932289"/>
                  </a:lnTo>
                  <a:lnTo>
                    <a:pt x="1908557" y="929629"/>
                  </a:lnTo>
                  <a:lnTo>
                    <a:pt x="1910742" y="926020"/>
                  </a:lnTo>
                  <a:lnTo>
                    <a:pt x="1929074" y="920416"/>
                  </a:lnTo>
                  <a:lnTo>
                    <a:pt x="1933918" y="916806"/>
                  </a:lnTo>
                  <a:lnTo>
                    <a:pt x="1935343" y="921461"/>
                  </a:lnTo>
                  <a:lnTo>
                    <a:pt x="1943037" y="931244"/>
                  </a:lnTo>
                  <a:lnTo>
                    <a:pt x="1954910" y="927635"/>
                  </a:lnTo>
                  <a:lnTo>
                    <a:pt x="1957475" y="926020"/>
                  </a:lnTo>
                  <a:lnTo>
                    <a:pt x="1960894" y="923930"/>
                  </a:lnTo>
                  <a:lnTo>
                    <a:pt x="1964883" y="925925"/>
                  </a:lnTo>
                  <a:lnTo>
                    <a:pt x="1965548" y="923740"/>
                  </a:lnTo>
                  <a:lnTo>
                    <a:pt x="1964883" y="918231"/>
                  </a:lnTo>
                  <a:lnTo>
                    <a:pt x="1960704" y="913957"/>
                  </a:lnTo>
                  <a:lnTo>
                    <a:pt x="1959849" y="910822"/>
                  </a:lnTo>
                  <a:lnTo>
                    <a:pt x="1954340" y="899044"/>
                  </a:lnTo>
                  <a:lnTo>
                    <a:pt x="1956715" y="890780"/>
                  </a:lnTo>
                  <a:lnTo>
                    <a:pt x="1951870" y="881282"/>
                  </a:lnTo>
                  <a:lnTo>
                    <a:pt x="1949306" y="872258"/>
                  </a:lnTo>
                  <a:lnTo>
                    <a:pt x="1951775" y="867414"/>
                  </a:lnTo>
                  <a:lnTo>
                    <a:pt x="1952725" y="860575"/>
                  </a:lnTo>
                  <a:lnTo>
                    <a:pt x="1955385" y="856490"/>
                  </a:lnTo>
                  <a:lnTo>
                    <a:pt x="1964313" y="853926"/>
                  </a:lnTo>
                  <a:lnTo>
                    <a:pt x="1968493" y="855350"/>
                  </a:lnTo>
                  <a:lnTo>
                    <a:pt x="1971437" y="858675"/>
                  </a:lnTo>
                  <a:lnTo>
                    <a:pt x="1973907" y="857440"/>
                  </a:lnTo>
                  <a:lnTo>
                    <a:pt x="1975047" y="854685"/>
                  </a:lnTo>
                  <a:lnTo>
                    <a:pt x="1977517" y="858010"/>
                  </a:lnTo>
                  <a:lnTo>
                    <a:pt x="1980556" y="854210"/>
                  </a:lnTo>
                  <a:lnTo>
                    <a:pt x="1987300" y="854590"/>
                  </a:lnTo>
                  <a:lnTo>
                    <a:pt x="1988915" y="857820"/>
                  </a:lnTo>
                  <a:lnTo>
                    <a:pt x="1987110" y="858390"/>
                  </a:lnTo>
                  <a:lnTo>
                    <a:pt x="1986731" y="860670"/>
                  </a:lnTo>
                  <a:lnTo>
                    <a:pt x="1991195" y="860195"/>
                  </a:lnTo>
                  <a:lnTo>
                    <a:pt x="1994424" y="863234"/>
                  </a:lnTo>
                  <a:lnTo>
                    <a:pt x="1993759" y="864849"/>
                  </a:lnTo>
                  <a:lnTo>
                    <a:pt x="1989295" y="871308"/>
                  </a:lnTo>
                  <a:lnTo>
                    <a:pt x="1986445" y="870833"/>
                  </a:lnTo>
                  <a:lnTo>
                    <a:pt x="1980746" y="876152"/>
                  </a:lnTo>
                  <a:lnTo>
                    <a:pt x="1972293" y="879192"/>
                  </a:lnTo>
                  <a:lnTo>
                    <a:pt x="1973053" y="882991"/>
                  </a:lnTo>
                  <a:lnTo>
                    <a:pt x="1979512" y="878717"/>
                  </a:lnTo>
                  <a:lnTo>
                    <a:pt x="1981696" y="878717"/>
                  </a:lnTo>
                  <a:lnTo>
                    <a:pt x="1981411" y="882326"/>
                  </a:lnTo>
                  <a:lnTo>
                    <a:pt x="1987300" y="878337"/>
                  </a:lnTo>
                  <a:lnTo>
                    <a:pt x="1990150" y="878147"/>
                  </a:lnTo>
                  <a:lnTo>
                    <a:pt x="1991860" y="880807"/>
                  </a:lnTo>
                  <a:lnTo>
                    <a:pt x="1997939" y="875392"/>
                  </a:lnTo>
                  <a:lnTo>
                    <a:pt x="2002403" y="876912"/>
                  </a:lnTo>
                  <a:lnTo>
                    <a:pt x="2005633" y="890590"/>
                  </a:lnTo>
                  <a:lnTo>
                    <a:pt x="2004113" y="891920"/>
                  </a:lnTo>
                  <a:lnTo>
                    <a:pt x="2007057" y="897524"/>
                  </a:lnTo>
                  <a:lnTo>
                    <a:pt x="2006012" y="899139"/>
                  </a:lnTo>
                  <a:lnTo>
                    <a:pt x="2006773" y="904363"/>
                  </a:lnTo>
                  <a:lnTo>
                    <a:pt x="2005063" y="908068"/>
                  </a:lnTo>
                  <a:lnTo>
                    <a:pt x="2006298" y="913957"/>
                  </a:lnTo>
                  <a:lnTo>
                    <a:pt x="2008007" y="914527"/>
                  </a:lnTo>
                  <a:lnTo>
                    <a:pt x="2011997" y="924025"/>
                  </a:lnTo>
                  <a:lnTo>
                    <a:pt x="2009147" y="927540"/>
                  </a:lnTo>
                  <a:lnTo>
                    <a:pt x="2010952" y="937703"/>
                  </a:lnTo>
                  <a:lnTo>
                    <a:pt x="2009717" y="949482"/>
                  </a:lnTo>
                  <a:lnTo>
                    <a:pt x="2012092" y="953661"/>
                  </a:lnTo>
                  <a:lnTo>
                    <a:pt x="2010762" y="963444"/>
                  </a:lnTo>
                  <a:lnTo>
                    <a:pt x="2012946" y="974273"/>
                  </a:lnTo>
                  <a:lnTo>
                    <a:pt x="1999933" y="983677"/>
                  </a:lnTo>
                  <a:lnTo>
                    <a:pt x="1989770" y="985291"/>
                  </a:lnTo>
                  <a:lnTo>
                    <a:pt x="1989580" y="986811"/>
                  </a:lnTo>
                  <a:lnTo>
                    <a:pt x="1995089" y="988236"/>
                  </a:lnTo>
                  <a:lnTo>
                    <a:pt x="2002308" y="990041"/>
                  </a:lnTo>
                  <a:lnTo>
                    <a:pt x="2004683" y="988616"/>
                  </a:lnTo>
                  <a:lnTo>
                    <a:pt x="2005822" y="985576"/>
                  </a:lnTo>
                  <a:lnTo>
                    <a:pt x="2010762" y="985481"/>
                  </a:lnTo>
                  <a:lnTo>
                    <a:pt x="2015036" y="985196"/>
                  </a:lnTo>
                  <a:lnTo>
                    <a:pt x="2019786" y="981207"/>
                  </a:lnTo>
                  <a:lnTo>
                    <a:pt x="2020165" y="979117"/>
                  </a:lnTo>
                  <a:lnTo>
                    <a:pt x="2017506" y="975698"/>
                  </a:lnTo>
                  <a:lnTo>
                    <a:pt x="2016651" y="971138"/>
                  </a:lnTo>
                  <a:lnTo>
                    <a:pt x="2016271" y="964394"/>
                  </a:lnTo>
                  <a:lnTo>
                    <a:pt x="2016271" y="958695"/>
                  </a:lnTo>
                  <a:lnTo>
                    <a:pt x="2015511" y="953376"/>
                  </a:lnTo>
                  <a:lnTo>
                    <a:pt x="2020830" y="945302"/>
                  </a:lnTo>
                  <a:lnTo>
                    <a:pt x="2022540" y="941218"/>
                  </a:lnTo>
                  <a:lnTo>
                    <a:pt x="2015226" y="929060"/>
                  </a:lnTo>
                  <a:lnTo>
                    <a:pt x="2017126" y="915097"/>
                  </a:lnTo>
                  <a:lnTo>
                    <a:pt x="2012662" y="905028"/>
                  </a:lnTo>
                  <a:lnTo>
                    <a:pt x="2013232" y="899709"/>
                  </a:lnTo>
                  <a:lnTo>
                    <a:pt x="2014561" y="894675"/>
                  </a:lnTo>
                  <a:lnTo>
                    <a:pt x="2020355" y="893345"/>
                  </a:lnTo>
                  <a:lnTo>
                    <a:pt x="2025389" y="891160"/>
                  </a:lnTo>
                  <a:lnTo>
                    <a:pt x="2031944" y="889545"/>
                  </a:lnTo>
                  <a:lnTo>
                    <a:pt x="2032513" y="891730"/>
                  </a:lnTo>
                  <a:lnTo>
                    <a:pt x="2037833" y="894295"/>
                  </a:lnTo>
                  <a:lnTo>
                    <a:pt x="2041157" y="894675"/>
                  </a:lnTo>
                  <a:lnTo>
                    <a:pt x="2047616" y="896859"/>
                  </a:lnTo>
                  <a:lnTo>
                    <a:pt x="2047996" y="899424"/>
                  </a:lnTo>
                  <a:lnTo>
                    <a:pt x="2052841" y="901989"/>
                  </a:lnTo>
                  <a:lnTo>
                    <a:pt x="2053601" y="900374"/>
                  </a:lnTo>
                  <a:lnTo>
                    <a:pt x="2048186" y="895339"/>
                  </a:lnTo>
                  <a:lnTo>
                    <a:pt x="2048661" y="892870"/>
                  </a:lnTo>
                  <a:lnTo>
                    <a:pt x="2051796" y="893915"/>
                  </a:lnTo>
                  <a:lnTo>
                    <a:pt x="2052841" y="896004"/>
                  </a:lnTo>
                  <a:lnTo>
                    <a:pt x="2058825" y="896194"/>
                  </a:lnTo>
                  <a:lnTo>
                    <a:pt x="2061390" y="900659"/>
                  </a:lnTo>
                  <a:lnTo>
                    <a:pt x="2068704" y="897334"/>
                  </a:lnTo>
                  <a:lnTo>
                    <a:pt x="2070793" y="899329"/>
                  </a:lnTo>
                  <a:lnTo>
                    <a:pt x="2063479" y="902463"/>
                  </a:lnTo>
                  <a:lnTo>
                    <a:pt x="2063004" y="905408"/>
                  </a:lnTo>
                  <a:lnTo>
                    <a:pt x="2067563" y="910252"/>
                  </a:lnTo>
                  <a:lnTo>
                    <a:pt x="2070318" y="910157"/>
                  </a:lnTo>
                  <a:lnTo>
                    <a:pt x="2067563" y="905408"/>
                  </a:lnTo>
                  <a:lnTo>
                    <a:pt x="2070698" y="907023"/>
                  </a:lnTo>
                  <a:lnTo>
                    <a:pt x="2073453" y="905978"/>
                  </a:lnTo>
                  <a:lnTo>
                    <a:pt x="2074117" y="900849"/>
                  </a:lnTo>
                  <a:lnTo>
                    <a:pt x="2077537" y="902273"/>
                  </a:lnTo>
                  <a:lnTo>
                    <a:pt x="2079722" y="903413"/>
                  </a:lnTo>
                  <a:lnTo>
                    <a:pt x="2081147" y="906168"/>
                  </a:lnTo>
                  <a:lnTo>
                    <a:pt x="2078677" y="912057"/>
                  </a:lnTo>
                  <a:lnTo>
                    <a:pt x="2072693" y="912532"/>
                  </a:lnTo>
                  <a:lnTo>
                    <a:pt x="2071078" y="914147"/>
                  </a:lnTo>
                  <a:lnTo>
                    <a:pt x="2072123" y="920796"/>
                  </a:lnTo>
                  <a:lnTo>
                    <a:pt x="2070413" y="926875"/>
                  </a:lnTo>
                  <a:lnTo>
                    <a:pt x="2072313" y="928490"/>
                  </a:lnTo>
                  <a:lnTo>
                    <a:pt x="2076777" y="928300"/>
                  </a:lnTo>
                  <a:lnTo>
                    <a:pt x="2078012" y="926020"/>
                  </a:lnTo>
                  <a:lnTo>
                    <a:pt x="2076682" y="922505"/>
                  </a:lnTo>
                  <a:lnTo>
                    <a:pt x="2087321" y="917091"/>
                  </a:lnTo>
                  <a:lnTo>
                    <a:pt x="2089505" y="912342"/>
                  </a:lnTo>
                  <a:lnTo>
                    <a:pt x="2094919" y="909207"/>
                  </a:lnTo>
                  <a:lnTo>
                    <a:pt x="2098909" y="911582"/>
                  </a:lnTo>
                  <a:lnTo>
                    <a:pt x="2104228" y="919276"/>
                  </a:lnTo>
                  <a:lnTo>
                    <a:pt x="2106888" y="924405"/>
                  </a:lnTo>
                  <a:lnTo>
                    <a:pt x="2110877" y="932099"/>
                  </a:lnTo>
                  <a:lnTo>
                    <a:pt x="2114487" y="942548"/>
                  </a:lnTo>
                  <a:lnTo>
                    <a:pt x="2115437" y="947867"/>
                  </a:lnTo>
                  <a:lnTo>
                    <a:pt x="2114202" y="955561"/>
                  </a:lnTo>
                  <a:lnTo>
                    <a:pt x="2117051" y="963635"/>
                  </a:lnTo>
                  <a:lnTo>
                    <a:pt x="2118666" y="965914"/>
                  </a:lnTo>
                  <a:lnTo>
                    <a:pt x="2121326" y="972183"/>
                  </a:lnTo>
                  <a:lnTo>
                    <a:pt x="2124080" y="975223"/>
                  </a:lnTo>
                  <a:lnTo>
                    <a:pt x="2126740" y="975318"/>
                  </a:lnTo>
                  <a:lnTo>
                    <a:pt x="2127690" y="977502"/>
                  </a:lnTo>
                  <a:lnTo>
                    <a:pt x="2127500" y="980827"/>
                  </a:lnTo>
                  <a:lnTo>
                    <a:pt x="2124365" y="982727"/>
                  </a:lnTo>
                  <a:lnTo>
                    <a:pt x="2122750" y="986146"/>
                  </a:lnTo>
                  <a:lnTo>
                    <a:pt x="2125790" y="1001439"/>
                  </a:lnTo>
                  <a:lnTo>
                    <a:pt x="2128545" y="1006663"/>
                  </a:lnTo>
                  <a:lnTo>
                    <a:pt x="2128734" y="1021576"/>
                  </a:lnTo>
                  <a:lnTo>
                    <a:pt x="2124840" y="1042188"/>
                  </a:lnTo>
                  <a:lnTo>
                    <a:pt x="2124461" y="1053491"/>
                  </a:lnTo>
                  <a:lnTo>
                    <a:pt x="2121041" y="1059191"/>
                  </a:lnTo>
                  <a:lnTo>
                    <a:pt x="2115721" y="1062325"/>
                  </a:lnTo>
                  <a:lnTo>
                    <a:pt x="2109737" y="1069354"/>
                  </a:lnTo>
                  <a:lnTo>
                    <a:pt x="2098434" y="1074008"/>
                  </a:lnTo>
                  <a:lnTo>
                    <a:pt x="2082287" y="1072869"/>
                  </a:lnTo>
                  <a:lnTo>
                    <a:pt x="2060250" y="1067169"/>
                  </a:lnTo>
                  <a:lnTo>
                    <a:pt x="2032704" y="1067834"/>
                  </a:lnTo>
                  <a:lnTo>
                    <a:pt x="2029759" y="1061565"/>
                  </a:lnTo>
                  <a:lnTo>
                    <a:pt x="2010667" y="1035919"/>
                  </a:lnTo>
                  <a:lnTo>
                    <a:pt x="1972577" y="1000014"/>
                  </a:lnTo>
                  <a:lnTo>
                    <a:pt x="1952535" y="987096"/>
                  </a:lnTo>
                  <a:lnTo>
                    <a:pt x="1939238" y="993175"/>
                  </a:lnTo>
                  <a:lnTo>
                    <a:pt x="1939997" y="1002864"/>
                  </a:lnTo>
                  <a:lnTo>
                    <a:pt x="1949686" y="1003339"/>
                  </a:lnTo>
                  <a:lnTo>
                    <a:pt x="1952630" y="1021101"/>
                  </a:lnTo>
                  <a:lnTo>
                    <a:pt x="1960324" y="1045608"/>
                  </a:lnTo>
                  <a:lnTo>
                    <a:pt x="1958710" y="1069924"/>
                  </a:lnTo>
                  <a:lnTo>
                    <a:pt x="1949496" y="1075243"/>
                  </a:lnTo>
                  <a:lnTo>
                    <a:pt x="1946266" y="1081892"/>
                  </a:lnTo>
                  <a:lnTo>
                    <a:pt x="1945601" y="1111243"/>
                  </a:lnTo>
                  <a:lnTo>
                    <a:pt x="1944462" y="1114188"/>
                  </a:lnTo>
                  <a:lnTo>
                    <a:pt x="1936863" y="1123211"/>
                  </a:lnTo>
                  <a:lnTo>
                    <a:pt x="1927744" y="1139454"/>
                  </a:lnTo>
                  <a:lnTo>
                    <a:pt x="1919005" y="1147813"/>
                  </a:lnTo>
                  <a:lnTo>
                    <a:pt x="1908652" y="1151422"/>
                  </a:lnTo>
                  <a:lnTo>
                    <a:pt x="1905232" y="1146008"/>
                  </a:lnTo>
                  <a:lnTo>
                    <a:pt x="1901718" y="1143633"/>
                  </a:lnTo>
                  <a:lnTo>
                    <a:pt x="1889845" y="1139929"/>
                  </a:lnTo>
                  <a:lnTo>
                    <a:pt x="1879871" y="1147718"/>
                  </a:lnTo>
                  <a:lnTo>
                    <a:pt x="1875027" y="1155412"/>
                  </a:lnTo>
                  <a:lnTo>
                    <a:pt x="1860779" y="1159781"/>
                  </a:lnTo>
                  <a:lnTo>
                    <a:pt x="1856695" y="1166240"/>
                  </a:lnTo>
                  <a:lnTo>
                    <a:pt x="1851280" y="1180963"/>
                  </a:lnTo>
                  <a:lnTo>
                    <a:pt x="1839027" y="1193596"/>
                  </a:lnTo>
                  <a:lnTo>
                    <a:pt x="1826869" y="1203380"/>
                  </a:lnTo>
                  <a:lnTo>
                    <a:pt x="1821264" y="1205469"/>
                  </a:lnTo>
                  <a:lnTo>
                    <a:pt x="1818320" y="1204994"/>
                  </a:lnTo>
                  <a:lnTo>
                    <a:pt x="1815850" y="1198060"/>
                  </a:lnTo>
                  <a:lnTo>
                    <a:pt x="1812526" y="1198060"/>
                  </a:lnTo>
                  <a:lnTo>
                    <a:pt x="1808916" y="1201480"/>
                  </a:lnTo>
                  <a:lnTo>
                    <a:pt x="1792103" y="1204234"/>
                  </a:lnTo>
                  <a:lnTo>
                    <a:pt x="1787165" y="1202240"/>
                  </a:lnTo>
                  <a:lnTo>
                    <a:pt x="1781655" y="1208319"/>
                  </a:lnTo>
                  <a:lnTo>
                    <a:pt x="1766268" y="1217913"/>
                  </a:lnTo>
                  <a:lnTo>
                    <a:pt x="1763798" y="1222472"/>
                  </a:lnTo>
                  <a:lnTo>
                    <a:pt x="1762278" y="1231305"/>
                  </a:lnTo>
                  <a:lnTo>
                    <a:pt x="1762848" y="1243274"/>
                  </a:lnTo>
                  <a:lnTo>
                    <a:pt x="1765698" y="1249638"/>
                  </a:lnTo>
                  <a:lnTo>
                    <a:pt x="1770257" y="1253057"/>
                  </a:lnTo>
                  <a:lnTo>
                    <a:pt x="1771397" y="1258567"/>
                  </a:lnTo>
                  <a:lnTo>
                    <a:pt x="1768072" y="1266165"/>
                  </a:lnTo>
                  <a:lnTo>
                    <a:pt x="1769022" y="1272530"/>
                  </a:lnTo>
                  <a:lnTo>
                    <a:pt x="1767597" y="1279273"/>
                  </a:lnTo>
                  <a:lnTo>
                    <a:pt x="1766933" y="1288107"/>
                  </a:lnTo>
                  <a:lnTo>
                    <a:pt x="1762753" y="1297891"/>
                  </a:lnTo>
                  <a:lnTo>
                    <a:pt x="1759428" y="1305775"/>
                  </a:lnTo>
                  <a:lnTo>
                    <a:pt x="1754299" y="1325912"/>
                  </a:lnTo>
                  <a:lnTo>
                    <a:pt x="1756009" y="1331896"/>
                  </a:lnTo>
                  <a:lnTo>
                    <a:pt x="1751164" y="1335125"/>
                  </a:lnTo>
                  <a:lnTo>
                    <a:pt x="1746985" y="1341394"/>
                  </a:lnTo>
                  <a:lnTo>
                    <a:pt x="1740431" y="1357447"/>
                  </a:lnTo>
                  <a:lnTo>
                    <a:pt x="1731408" y="1365901"/>
                  </a:lnTo>
                  <a:lnTo>
                    <a:pt x="1716495" y="1390312"/>
                  </a:lnTo>
                  <a:lnTo>
                    <a:pt x="1711365" y="1394112"/>
                  </a:lnTo>
                  <a:lnTo>
                    <a:pt x="1704241" y="1384423"/>
                  </a:lnTo>
                  <a:lnTo>
                    <a:pt x="1673371" y="1354313"/>
                  </a:lnTo>
                  <a:lnTo>
                    <a:pt x="1661593" y="1332181"/>
                  </a:lnTo>
                  <a:lnTo>
                    <a:pt x="1667197" y="1294756"/>
                  </a:lnTo>
                  <a:lnTo>
                    <a:pt x="1667482" y="1263126"/>
                  </a:lnTo>
                  <a:lnTo>
                    <a:pt x="1751450" y="1157026"/>
                  </a:lnTo>
                  <a:lnTo>
                    <a:pt x="1777666" y="1106304"/>
                  </a:lnTo>
                  <a:lnTo>
                    <a:pt x="1741096" y="1005143"/>
                  </a:lnTo>
                  <a:lnTo>
                    <a:pt x="1733592" y="971423"/>
                  </a:lnTo>
                  <a:lnTo>
                    <a:pt x="1685055" y="948817"/>
                  </a:lnTo>
                  <a:lnTo>
                    <a:pt x="1574300" y="893630"/>
                  </a:lnTo>
                  <a:lnTo>
                    <a:pt x="1557963" y="873398"/>
                  </a:lnTo>
                  <a:lnTo>
                    <a:pt x="1561477" y="853546"/>
                  </a:lnTo>
                  <a:lnTo>
                    <a:pt x="1521393" y="828564"/>
                  </a:lnTo>
                  <a:lnTo>
                    <a:pt x="1482829" y="769483"/>
                  </a:lnTo>
                  <a:lnTo>
                    <a:pt x="1480834" y="742887"/>
                  </a:lnTo>
                  <a:lnTo>
                    <a:pt x="1476844" y="719235"/>
                  </a:lnTo>
                  <a:lnTo>
                    <a:pt x="1474945" y="718855"/>
                  </a:lnTo>
                  <a:lnTo>
                    <a:pt x="1467156" y="722180"/>
                  </a:lnTo>
                  <a:lnTo>
                    <a:pt x="1441605" y="728734"/>
                  </a:lnTo>
                  <a:lnTo>
                    <a:pt x="1430586" y="736618"/>
                  </a:lnTo>
                  <a:lnTo>
                    <a:pt x="1424317" y="734433"/>
                  </a:lnTo>
                  <a:lnTo>
                    <a:pt x="1416814" y="729019"/>
                  </a:lnTo>
                  <a:lnTo>
                    <a:pt x="1401806" y="729779"/>
                  </a:lnTo>
                  <a:lnTo>
                    <a:pt x="1394966" y="733673"/>
                  </a:lnTo>
                  <a:lnTo>
                    <a:pt x="1388603" y="740037"/>
                  </a:lnTo>
                  <a:lnTo>
                    <a:pt x="1385278" y="748206"/>
                  </a:lnTo>
                  <a:lnTo>
                    <a:pt x="1385563" y="755900"/>
                  </a:lnTo>
                  <a:lnTo>
                    <a:pt x="1382334" y="762834"/>
                  </a:lnTo>
                  <a:lnTo>
                    <a:pt x="1361911" y="764828"/>
                  </a:lnTo>
                  <a:lnTo>
                    <a:pt x="1356022" y="769008"/>
                  </a:lnTo>
                  <a:lnTo>
                    <a:pt x="1351653" y="776702"/>
                  </a:lnTo>
                  <a:lnTo>
                    <a:pt x="1344624" y="783446"/>
                  </a:lnTo>
                  <a:lnTo>
                    <a:pt x="1339685" y="785061"/>
                  </a:lnTo>
                  <a:lnTo>
                    <a:pt x="1335506" y="784016"/>
                  </a:lnTo>
                  <a:lnTo>
                    <a:pt x="1328382" y="790475"/>
                  </a:lnTo>
                  <a:lnTo>
                    <a:pt x="1327622" y="793799"/>
                  </a:lnTo>
                  <a:lnTo>
                    <a:pt x="1330756" y="796364"/>
                  </a:lnTo>
                  <a:lnTo>
                    <a:pt x="1333131" y="802443"/>
                  </a:lnTo>
                  <a:lnTo>
                    <a:pt x="1332466" y="806527"/>
                  </a:lnTo>
                  <a:lnTo>
                    <a:pt x="1317838" y="811277"/>
                  </a:lnTo>
                  <a:lnTo>
                    <a:pt x="1296846" y="820965"/>
                  </a:lnTo>
                  <a:lnTo>
                    <a:pt x="1290482" y="829134"/>
                  </a:lnTo>
                  <a:lnTo>
                    <a:pt x="1282883" y="828849"/>
                  </a:lnTo>
                  <a:lnTo>
                    <a:pt x="1277469" y="833504"/>
                  </a:lnTo>
                  <a:lnTo>
                    <a:pt x="1269015" y="827614"/>
                  </a:lnTo>
                  <a:lnTo>
                    <a:pt x="1264836" y="819446"/>
                  </a:lnTo>
                  <a:lnTo>
                    <a:pt x="1259611" y="815171"/>
                  </a:lnTo>
                  <a:lnTo>
                    <a:pt x="1253057" y="815171"/>
                  </a:lnTo>
                  <a:lnTo>
                    <a:pt x="1248878" y="818496"/>
                  </a:lnTo>
                  <a:lnTo>
                    <a:pt x="1242704" y="820395"/>
                  </a:lnTo>
                  <a:lnTo>
                    <a:pt x="1238714" y="818686"/>
                  </a:lnTo>
                  <a:lnTo>
                    <a:pt x="1235675" y="812702"/>
                  </a:lnTo>
                  <a:lnTo>
                    <a:pt x="1235390" y="802158"/>
                  </a:lnTo>
                  <a:lnTo>
                    <a:pt x="1221522" y="802823"/>
                  </a:lnTo>
                  <a:lnTo>
                    <a:pt x="1210314" y="810802"/>
                  </a:lnTo>
                  <a:lnTo>
                    <a:pt x="1206609" y="811277"/>
                  </a:lnTo>
                  <a:lnTo>
                    <a:pt x="1200910" y="808712"/>
                  </a:lnTo>
                  <a:lnTo>
                    <a:pt x="1198535" y="800828"/>
                  </a:lnTo>
                  <a:lnTo>
                    <a:pt x="1196825" y="799783"/>
                  </a:lnTo>
                  <a:lnTo>
                    <a:pt x="1183527" y="803393"/>
                  </a:lnTo>
                  <a:lnTo>
                    <a:pt x="1170514" y="810042"/>
                  </a:lnTo>
                  <a:lnTo>
                    <a:pt x="1159401" y="811467"/>
                  </a:lnTo>
                  <a:lnTo>
                    <a:pt x="1152657" y="815076"/>
                  </a:lnTo>
                  <a:lnTo>
                    <a:pt x="1150757" y="818306"/>
                  </a:lnTo>
                  <a:lnTo>
                    <a:pt x="1149523" y="827994"/>
                  </a:lnTo>
                  <a:lnTo>
                    <a:pt x="1145723" y="833788"/>
                  </a:lnTo>
                  <a:lnTo>
                    <a:pt x="1139644" y="839108"/>
                  </a:lnTo>
                  <a:lnTo>
                    <a:pt x="1141639" y="846802"/>
                  </a:lnTo>
                  <a:lnTo>
                    <a:pt x="1141069" y="852216"/>
                  </a:lnTo>
                  <a:lnTo>
                    <a:pt x="1133755" y="869978"/>
                  </a:lnTo>
                  <a:lnTo>
                    <a:pt x="1129671" y="875012"/>
                  </a:lnTo>
                  <a:lnTo>
                    <a:pt x="1122926" y="880807"/>
                  </a:lnTo>
                  <a:lnTo>
                    <a:pt x="1104309" y="893250"/>
                  </a:lnTo>
                  <a:lnTo>
                    <a:pt x="1104879" y="905123"/>
                  </a:lnTo>
                  <a:lnTo>
                    <a:pt x="1097565" y="916141"/>
                  </a:lnTo>
                  <a:lnTo>
                    <a:pt x="1092246" y="919086"/>
                  </a:lnTo>
                  <a:lnTo>
                    <a:pt x="1090536" y="922600"/>
                  </a:lnTo>
                  <a:lnTo>
                    <a:pt x="1090536" y="928585"/>
                  </a:lnTo>
                  <a:lnTo>
                    <a:pt x="1084267" y="931339"/>
                  </a:lnTo>
                  <a:lnTo>
                    <a:pt x="1081512" y="940173"/>
                  </a:lnTo>
                  <a:lnTo>
                    <a:pt x="1076763" y="945872"/>
                  </a:lnTo>
                  <a:lnTo>
                    <a:pt x="1064605" y="952711"/>
                  </a:lnTo>
                  <a:lnTo>
                    <a:pt x="1051022" y="955181"/>
                  </a:lnTo>
                  <a:lnTo>
                    <a:pt x="1044373" y="962020"/>
                  </a:lnTo>
                  <a:lnTo>
                    <a:pt x="1038199" y="975888"/>
                  </a:lnTo>
                  <a:lnTo>
                    <a:pt x="1030885" y="981492"/>
                  </a:lnTo>
                  <a:lnTo>
                    <a:pt x="1027085" y="990136"/>
                  </a:lnTo>
                  <a:lnTo>
                    <a:pt x="1028700" y="992890"/>
                  </a:lnTo>
                  <a:lnTo>
                    <a:pt x="1036109" y="995550"/>
                  </a:lnTo>
                  <a:lnTo>
                    <a:pt x="1040573" y="1000109"/>
                  </a:lnTo>
                  <a:lnTo>
                    <a:pt x="1042473" y="1009228"/>
                  </a:lnTo>
                  <a:lnTo>
                    <a:pt x="1045228" y="1023476"/>
                  </a:lnTo>
                  <a:lnTo>
                    <a:pt x="1043138" y="1030695"/>
                  </a:lnTo>
                  <a:lnTo>
                    <a:pt x="1038769" y="1042568"/>
                  </a:lnTo>
                  <a:lnTo>
                    <a:pt x="1036204" y="1046652"/>
                  </a:lnTo>
                  <a:lnTo>
                    <a:pt x="1026895" y="1055961"/>
                  </a:lnTo>
                  <a:lnTo>
                    <a:pt x="1015592" y="1061945"/>
                  </a:lnTo>
                  <a:lnTo>
                    <a:pt x="1016162" y="1065935"/>
                  </a:lnTo>
                  <a:lnTo>
                    <a:pt x="1021576" y="1070969"/>
                  </a:lnTo>
                  <a:lnTo>
                    <a:pt x="1023571" y="1075053"/>
                  </a:lnTo>
                  <a:lnTo>
                    <a:pt x="1017587" y="1095475"/>
                  </a:lnTo>
                  <a:lnTo>
                    <a:pt x="1020341" y="1107444"/>
                  </a:lnTo>
                  <a:lnTo>
                    <a:pt x="1013787" y="1113428"/>
                  </a:lnTo>
                  <a:lnTo>
                    <a:pt x="1011887" y="1124256"/>
                  </a:lnTo>
                  <a:lnTo>
                    <a:pt x="1008278" y="1132520"/>
                  </a:lnTo>
                  <a:lnTo>
                    <a:pt x="1008563" y="1137079"/>
                  </a:lnTo>
                  <a:lnTo>
                    <a:pt x="1011223" y="1145913"/>
                  </a:lnTo>
                  <a:lnTo>
                    <a:pt x="1013217" y="1150092"/>
                  </a:lnTo>
                  <a:lnTo>
                    <a:pt x="1016447" y="1157311"/>
                  </a:lnTo>
                  <a:lnTo>
                    <a:pt x="1012552" y="1163865"/>
                  </a:lnTo>
                  <a:lnTo>
                    <a:pt x="1009418" y="1178113"/>
                  </a:lnTo>
                  <a:lnTo>
                    <a:pt x="1001534" y="1187897"/>
                  </a:lnTo>
                  <a:lnTo>
                    <a:pt x="996975" y="1198630"/>
                  </a:lnTo>
                  <a:lnTo>
                    <a:pt x="993555" y="1204614"/>
                  </a:lnTo>
                  <a:lnTo>
                    <a:pt x="994600" y="1213828"/>
                  </a:lnTo>
                  <a:lnTo>
                    <a:pt x="994695" y="1223707"/>
                  </a:lnTo>
                  <a:lnTo>
                    <a:pt x="993365" y="1229501"/>
                  </a:lnTo>
                  <a:lnTo>
                    <a:pt x="990611" y="1238429"/>
                  </a:lnTo>
                  <a:lnTo>
                    <a:pt x="985766" y="1250588"/>
                  </a:lnTo>
                  <a:lnTo>
                    <a:pt x="986526" y="1261131"/>
                  </a:lnTo>
                  <a:lnTo>
                    <a:pt x="986336" y="1269395"/>
                  </a:lnTo>
                  <a:lnTo>
                    <a:pt x="982822" y="1273954"/>
                  </a:lnTo>
                  <a:lnTo>
                    <a:pt x="982917" y="1278989"/>
                  </a:lnTo>
                  <a:lnTo>
                    <a:pt x="993175" y="1314418"/>
                  </a:lnTo>
                  <a:lnTo>
                    <a:pt x="988616" y="1328761"/>
                  </a:lnTo>
                  <a:lnTo>
                    <a:pt x="990041" y="1335695"/>
                  </a:lnTo>
                  <a:lnTo>
                    <a:pt x="989186" y="1350513"/>
                  </a:lnTo>
                  <a:lnTo>
                    <a:pt x="995550" y="1363906"/>
                  </a:lnTo>
                  <a:lnTo>
                    <a:pt x="994695" y="1375399"/>
                  </a:lnTo>
                  <a:lnTo>
                    <a:pt x="996215" y="1380814"/>
                  </a:lnTo>
                  <a:lnTo>
                    <a:pt x="1000584" y="1384233"/>
                  </a:lnTo>
                  <a:lnTo>
                    <a:pt x="1000299" y="1391547"/>
                  </a:lnTo>
                  <a:lnTo>
                    <a:pt x="989946" y="1405035"/>
                  </a:lnTo>
                  <a:lnTo>
                    <a:pt x="987381" y="1411209"/>
                  </a:lnTo>
                  <a:lnTo>
                    <a:pt x="987191" y="1419853"/>
                  </a:lnTo>
                  <a:lnTo>
                    <a:pt x="983012" y="1428402"/>
                  </a:lnTo>
                  <a:lnTo>
                    <a:pt x="983012" y="1432296"/>
                  </a:lnTo>
                  <a:lnTo>
                    <a:pt x="977313" y="1444929"/>
                  </a:lnTo>
                  <a:lnTo>
                    <a:pt x="974653" y="1455853"/>
                  </a:lnTo>
                  <a:lnTo>
                    <a:pt x="968384" y="1464496"/>
                  </a:lnTo>
                  <a:lnTo>
                    <a:pt x="960025" y="1470386"/>
                  </a:lnTo>
                  <a:lnTo>
                    <a:pt x="953661" y="1467821"/>
                  </a:lnTo>
                  <a:lnTo>
                    <a:pt x="949861" y="1468106"/>
                  </a:lnTo>
                  <a:lnTo>
                    <a:pt x="940268" y="1461172"/>
                  </a:lnTo>
                  <a:lnTo>
                    <a:pt x="939508" y="1457753"/>
                  </a:lnTo>
                  <a:lnTo>
                    <a:pt x="936848" y="1456993"/>
                  </a:lnTo>
                  <a:lnTo>
                    <a:pt x="923265" y="1464876"/>
                  </a:lnTo>
                  <a:lnTo>
                    <a:pt x="918421" y="1468866"/>
                  </a:lnTo>
                  <a:lnTo>
                    <a:pt x="896289" y="1483589"/>
                  </a:lnTo>
                  <a:lnTo>
                    <a:pt x="891160" y="1488528"/>
                  </a:lnTo>
                  <a:lnTo>
                    <a:pt x="884796" y="1495462"/>
                  </a:lnTo>
                  <a:lnTo>
                    <a:pt x="877482" y="1508760"/>
                  </a:lnTo>
                  <a:lnTo>
                    <a:pt x="865989" y="1520728"/>
                  </a:lnTo>
                  <a:lnTo>
                    <a:pt x="862189" y="1528422"/>
                  </a:lnTo>
                  <a:lnTo>
                    <a:pt x="860955" y="1542195"/>
                  </a:lnTo>
                  <a:lnTo>
                    <a:pt x="858485" y="1549509"/>
                  </a:lnTo>
                  <a:lnTo>
                    <a:pt x="858295" y="1567082"/>
                  </a:lnTo>
                  <a:lnTo>
                    <a:pt x="856680" y="1576485"/>
                  </a:lnTo>
                  <a:lnTo>
                    <a:pt x="854875" y="1591873"/>
                  </a:lnTo>
                  <a:lnTo>
                    <a:pt x="856680" y="1616759"/>
                  </a:lnTo>
                  <a:lnTo>
                    <a:pt x="851361" y="1619134"/>
                  </a:lnTo>
                  <a:lnTo>
                    <a:pt x="848986" y="1626638"/>
                  </a:lnTo>
                  <a:lnTo>
                    <a:pt x="846422" y="1628538"/>
                  </a:lnTo>
                  <a:lnTo>
                    <a:pt x="842242" y="1624453"/>
                  </a:lnTo>
                  <a:lnTo>
                    <a:pt x="838823" y="1626733"/>
                  </a:lnTo>
                  <a:lnTo>
                    <a:pt x="835213" y="1631007"/>
                  </a:lnTo>
                  <a:lnTo>
                    <a:pt x="830654" y="1633382"/>
                  </a:lnTo>
                  <a:lnTo>
                    <a:pt x="826760" y="1630057"/>
                  </a:lnTo>
                  <a:lnTo>
                    <a:pt x="824480" y="1630057"/>
                  </a:lnTo>
                  <a:lnTo>
                    <a:pt x="813936" y="1634712"/>
                  </a:lnTo>
                  <a:lnTo>
                    <a:pt x="811277" y="1650669"/>
                  </a:lnTo>
                  <a:lnTo>
                    <a:pt x="810517" y="1667577"/>
                  </a:lnTo>
                  <a:lnTo>
                    <a:pt x="801113" y="1663587"/>
                  </a:lnTo>
                  <a:lnTo>
                    <a:pt x="784111" y="1618754"/>
                  </a:lnTo>
                  <a:lnTo>
                    <a:pt x="746021" y="1591778"/>
                  </a:lnTo>
                  <a:lnTo>
                    <a:pt x="680196" y="1570976"/>
                  </a:lnTo>
                  <a:lnTo>
                    <a:pt x="669747" y="1565562"/>
                  </a:lnTo>
                  <a:lnTo>
                    <a:pt x="659299" y="1553878"/>
                  </a:lnTo>
                  <a:lnTo>
                    <a:pt x="647426" y="1549129"/>
                  </a:lnTo>
                  <a:lnTo>
                    <a:pt x="648376" y="1526617"/>
                  </a:lnTo>
                  <a:lnTo>
                    <a:pt x="630328" y="1532792"/>
                  </a:lnTo>
                  <a:lnTo>
                    <a:pt x="610571" y="1504391"/>
                  </a:lnTo>
                  <a:lnTo>
                    <a:pt x="586065" y="1498502"/>
                  </a:lnTo>
                  <a:lnTo>
                    <a:pt x="564788" y="1508760"/>
                  </a:lnTo>
                  <a:lnTo>
                    <a:pt x="555004" y="1551029"/>
                  </a:lnTo>
                  <a:lnTo>
                    <a:pt x="542561" y="1577910"/>
                  </a:lnTo>
                  <a:lnTo>
                    <a:pt x="491838" y="1585889"/>
                  </a:lnTo>
                  <a:lnTo>
                    <a:pt x="432282" y="1623883"/>
                  </a:lnTo>
                  <a:lnTo>
                    <a:pt x="405401" y="1587314"/>
                  </a:lnTo>
                  <a:lnTo>
                    <a:pt x="351829" y="1588358"/>
                  </a:lnTo>
                  <a:lnTo>
                    <a:pt x="308230" y="1564422"/>
                  </a:lnTo>
                  <a:lnTo>
                    <a:pt x="294362" y="1554353"/>
                  </a:lnTo>
                  <a:lnTo>
                    <a:pt x="259882" y="1569931"/>
                  </a:lnTo>
                  <a:lnTo>
                    <a:pt x="251998" y="1504106"/>
                  </a:lnTo>
                  <a:lnTo>
                    <a:pt x="219893" y="1448444"/>
                  </a:lnTo>
                  <a:lnTo>
                    <a:pt x="215714" y="1425077"/>
                  </a:lnTo>
                  <a:lnTo>
                    <a:pt x="167651" y="1345859"/>
                  </a:lnTo>
                  <a:lnTo>
                    <a:pt x="167651" y="1345859"/>
                  </a:lnTo>
                  <a:lnTo>
                    <a:pt x="188643" y="1351938"/>
                  </a:lnTo>
                  <a:lnTo>
                    <a:pt x="208210" y="1349658"/>
                  </a:lnTo>
                  <a:lnTo>
                    <a:pt x="245634" y="1348993"/>
                  </a:lnTo>
                  <a:lnTo>
                    <a:pt x="255703" y="1341299"/>
                  </a:lnTo>
                  <a:lnTo>
                    <a:pt x="277170" y="1331421"/>
                  </a:lnTo>
                  <a:lnTo>
                    <a:pt x="284199" y="1321542"/>
                  </a:lnTo>
                  <a:lnTo>
                    <a:pt x="283154" y="1312804"/>
                  </a:lnTo>
                  <a:lnTo>
                    <a:pt x="288758" y="1303020"/>
                  </a:lnTo>
                  <a:lnTo>
                    <a:pt x="287618" y="1288772"/>
                  </a:lnTo>
                  <a:lnTo>
                    <a:pt x="290373" y="1266355"/>
                  </a:lnTo>
                  <a:lnTo>
                    <a:pt x="288188" y="1245363"/>
                  </a:lnTo>
                  <a:lnTo>
                    <a:pt x="286383" y="1239664"/>
                  </a:lnTo>
                  <a:lnTo>
                    <a:pt x="278025" y="1234345"/>
                  </a:lnTo>
                  <a:lnTo>
                    <a:pt x="272990" y="1219337"/>
                  </a:lnTo>
                  <a:lnTo>
                    <a:pt x="263872" y="1205089"/>
                  </a:lnTo>
                  <a:lnTo>
                    <a:pt x="261497" y="1194356"/>
                  </a:lnTo>
                  <a:lnTo>
                    <a:pt x="255608" y="1179728"/>
                  </a:lnTo>
                  <a:lnTo>
                    <a:pt x="252378" y="1176309"/>
                  </a:lnTo>
                  <a:lnTo>
                    <a:pt x="246679" y="1173649"/>
                  </a:lnTo>
                  <a:lnTo>
                    <a:pt x="246489" y="1158166"/>
                  </a:lnTo>
                  <a:lnTo>
                    <a:pt x="240505" y="1150757"/>
                  </a:lnTo>
                  <a:lnTo>
                    <a:pt x="237276" y="1138694"/>
                  </a:lnTo>
                  <a:lnTo>
                    <a:pt x="241170" y="1119982"/>
                  </a:lnTo>
                  <a:lnTo>
                    <a:pt x="234331" y="1108298"/>
                  </a:lnTo>
                  <a:lnTo>
                    <a:pt x="234711" y="1104784"/>
                  </a:lnTo>
                  <a:lnTo>
                    <a:pt x="235756" y="1102694"/>
                  </a:lnTo>
                  <a:lnTo>
                    <a:pt x="252093" y="1100794"/>
                  </a:lnTo>
                  <a:lnTo>
                    <a:pt x="261782" y="1097850"/>
                  </a:lnTo>
                  <a:lnTo>
                    <a:pt x="283439" y="1085122"/>
                  </a:lnTo>
                  <a:lnTo>
                    <a:pt x="293792" y="1082842"/>
                  </a:lnTo>
                  <a:lnTo>
                    <a:pt x="314689" y="1080562"/>
                  </a:lnTo>
                  <a:lnTo>
                    <a:pt x="334066" y="1085312"/>
                  </a:lnTo>
                  <a:lnTo>
                    <a:pt x="329317" y="1064510"/>
                  </a:lnTo>
                  <a:lnTo>
                    <a:pt x="339575" y="1061470"/>
                  </a:lnTo>
                  <a:lnTo>
                    <a:pt x="338816" y="1055961"/>
                  </a:lnTo>
                  <a:lnTo>
                    <a:pt x="345275" y="1040858"/>
                  </a:lnTo>
                  <a:lnTo>
                    <a:pt x="346035" y="1026705"/>
                  </a:lnTo>
                  <a:lnTo>
                    <a:pt x="360568" y="1017112"/>
                  </a:lnTo>
                  <a:lnTo>
                    <a:pt x="371586" y="1000584"/>
                  </a:lnTo>
                  <a:lnTo>
                    <a:pt x="359618" y="988901"/>
                  </a:lnTo>
                  <a:lnTo>
                    <a:pt x="340145" y="998399"/>
                  </a:lnTo>
                  <a:lnTo>
                    <a:pt x="337676" y="997355"/>
                  </a:lnTo>
                  <a:lnTo>
                    <a:pt x="304146" y="972848"/>
                  </a:lnTo>
                  <a:lnTo>
                    <a:pt x="300156" y="968289"/>
                  </a:lnTo>
                  <a:lnTo>
                    <a:pt x="295502" y="954991"/>
                  </a:lnTo>
                  <a:lnTo>
                    <a:pt x="296737" y="938653"/>
                  </a:lnTo>
                  <a:lnTo>
                    <a:pt x="293317" y="923930"/>
                  </a:lnTo>
                  <a:lnTo>
                    <a:pt x="278595" y="915002"/>
                  </a:lnTo>
                  <a:lnTo>
                    <a:pt x="274415" y="909492"/>
                  </a:lnTo>
                  <a:lnTo>
                    <a:pt x="284958" y="885461"/>
                  </a:lnTo>
                  <a:lnTo>
                    <a:pt x="295787" y="873968"/>
                  </a:lnTo>
                  <a:lnTo>
                    <a:pt x="293412" y="868363"/>
                  </a:lnTo>
                  <a:lnTo>
                    <a:pt x="290753" y="866179"/>
                  </a:lnTo>
                  <a:lnTo>
                    <a:pt x="278689" y="864754"/>
                  </a:lnTo>
                  <a:lnTo>
                    <a:pt x="272040" y="856395"/>
                  </a:lnTo>
                  <a:lnTo>
                    <a:pt x="289233" y="839108"/>
                  </a:lnTo>
                  <a:lnTo>
                    <a:pt x="288758" y="832554"/>
                  </a:lnTo>
                  <a:lnTo>
                    <a:pt x="273180" y="824100"/>
                  </a:lnTo>
                  <a:lnTo>
                    <a:pt x="264726" y="825715"/>
                  </a:lnTo>
                  <a:lnTo>
                    <a:pt x="241360" y="814126"/>
                  </a:lnTo>
                  <a:lnTo>
                    <a:pt x="234806" y="808427"/>
                  </a:lnTo>
                  <a:lnTo>
                    <a:pt x="229487" y="806337"/>
                  </a:lnTo>
                  <a:lnTo>
                    <a:pt x="228727" y="791045"/>
                  </a:lnTo>
                  <a:lnTo>
                    <a:pt x="216569" y="770433"/>
                  </a:lnTo>
                  <a:lnTo>
                    <a:pt x="216378" y="760839"/>
                  </a:lnTo>
                  <a:lnTo>
                    <a:pt x="223028" y="753715"/>
                  </a:lnTo>
                  <a:lnTo>
                    <a:pt x="222173" y="743457"/>
                  </a:lnTo>
                  <a:lnTo>
                    <a:pt x="214289" y="734338"/>
                  </a:lnTo>
                  <a:lnTo>
                    <a:pt x="206500" y="711351"/>
                  </a:lnTo>
                  <a:lnTo>
                    <a:pt x="200231" y="699288"/>
                  </a:lnTo>
                  <a:lnTo>
                    <a:pt x="202226" y="692829"/>
                  </a:lnTo>
                  <a:lnTo>
                    <a:pt x="192727" y="666233"/>
                  </a:lnTo>
                  <a:lnTo>
                    <a:pt x="184368" y="662148"/>
                  </a:lnTo>
                  <a:lnTo>
                    <a:pt x="169076" y="681906"/>
                  </a:lnTo>
                  <a:lnTo>
                    <a:pt x="165466" y="682001"/>
                  </a:lnTo>
                  <a:lnTo>
                    <a:pt x="158627" y="678106"/>
                  </a:lnTo>
                  <a:lnTo>
                    <a:pt x="156632" y="678391"/>
                  </a:lnTo>
                  <a:lnTo>
                    <a:pt x="155778" y="684660"/>
                  </a:lnTo>
                  <a:lnTo>
                    <a:pt x="150173" y="695964"/>
                  </a:lnTo>
                  <a:lnTo>
                    <a:pt x="149128" y="705937"/>
                  </a:lnTo>
                  <a:lnTo>
                    <a:pt x="137065" y="710781"/>
                  </a:lnTo>
                  <a:lnTo>
                    <a:pt x="133361" y="703372"/>
                  </a:lnTo>
                  <a:lnTo>
                    <a:pt x="119493" y="697673"/>
                  </a:lnTo>
                  <a:lnTo>
                    <a:pt x="116928" y="688270"/>
                  </a:lnTo>
                  <a:lnTo>
                    <a:pt x="105815" y="679626"/>
                  </a:lnTo>
                  <a:lnTo>
                    <a:pt x="105435" y="675732"/>
                  </a:lnTo>
                  <a:lnTo>
                    <a:pt x="94037" y="670032"/>
                  </a:lnTo>
                  <a:lnTo>
                    <a:pt x="90997" y="661199"/>
                  </a:lnTo>
                  <a:lnTo>
                    <a:pt x="94986" y="654930"/>
                  </a:lnTo>
                  <a:lnTo>
                    <a:pt x="77794" y="653030"/>
                  </a:lnTo>
                  <a:lnTo>
                    <a:pt x="72379" y="658539"/>
                  </a:lnTo>
                  <a:lnTo>
                    <a:pt x="66585" y="659204"/>
                  </a:lnTo>
                  <a:lnTo>
                    <a:pt x="63641" y="658349"/>
                  </a:lnTo>
                  <a:lnTo>
                    <a:pt x="58512" y="653410"/>
                  </a:lnTo>
                  <a:lnTo>
                    <a:pt x="53097" y="658919"/>
                  </a:lnTo>
                  <a:lnTo>
                    <a:pt x="50343" y="659014"/>
                  </a:lnTo>
                  <a:lnTo>
                    <a:pt x="49488" y="654075"/>
                  </a:lnTo>
                  <a:lnTo>
                    <a:pt x="35240" y="649895"/>
                  </a:lnTo>
                  <a:lnTo>
                    <a:pt x="0" y="634413"/>
                  </a:lnTo>
                  <a:lnTo>
                    <a:pt x="0" y="634413"/>
                  </a:lnTo>
                  <a:lnTo>
                    <a:pt x="9404" y="621969"/>
                  </a:lnTo>
                  <a:lnTo>
                    <a:pt x="14343" y="620260"/>
                  </a:lnTo>
                  <a:lnTo>
                    <a:pt x="18237" y="614560"/>
                  </a:lnTo>
                  <a:lnTo>
                    <a:pt x="20897" y="612281"/>
                  </a:lnTo>
                  <a:lnTo>
                    <a:pt x="24412" y="611616"/>
                  </a:lnTo>
                  <a:lnTo>
                    <a:pt x="29256" y="615320"/>
                  </a:lnTo>
                  <a:lnTo>
                    <a:pt x="31631" y="613421"/>
                  </a:lnTo>
                  <a:lnTo>
                    <a:pt x="33625" y="606867"/>
                  </a:lnTo>
                  <a:lnTo>
                    <a:pt x="39514" y="606487"/>
                  </a:lnTo>
                  <a:lnTo>
                    <a:pt x="49013" y="601072"/>
                  </a:lnTo>
                  <a:lnTo>
                    <a:pt x="52527" y="608956"/>
                  </a:lnTo>
                  <a:lnTo>
                    <a:pt x="53382" y="615890"/>
                  </a:lnTo>
                  <a:lnTo>
                    <a:pt x="49583" y="628903"/>
                  </a:lnTo>
                  <a:lnTo>
                    <a:pt x="50818" y="634223"/>
                  </a:lnTo>
                  <a:lnTo>
                    <a:pt x="60696" y="648470"/>
                  </a:lnTo>
                  <a:lnTo>
                    <a:pt x="64686" y="652460"/>
                  </a:lnTo>
                  <a:lnTo>
                    <a:pt x="66205" y="651985"/>
                  </a:lnTo>
                  <a:lnTo>
                    <a:pt x="62501" y="645051"/>
                  </a:lnTo>
                  <a:lnTo>
                    <a:pt x="66300" y="642486"/>
                  </a:lnTo>
                  <a:lnTo>
                    <a:pt x="60316" y="634413"/>
                  </a:lnTo>
                  <a:lnTo>
                    <a:pt x="61266" y="626719"/>
                  </a:lnTo>
                  <a:lnTo>
                    <a:pt x="64970" y="622539"/>
                  </a:lnTo>
                  <a:lnTo>
                    <a:pt x="65731" y="612281"/>
                  </a:lnTo>
                  <a:lnTo>
                    <a:pt x="64211" y="595658"/>
                  </a:lnTo>
                  <a:lnTo>
                    <a:pt x="61171" y="585400"/>
                  </a:lnTo>
                  <a:lnTo>
                    <a:pt x="65826" y="576946"/>
                  </a:lnTo>
                  <a:lnTo>
                    <a:pt x="69530" y="574381"/>
                  </a:lnTo>
                  <a:lnTo>
                    <a:pt x="75514" y="573336"/>
                  </a:lnTo>
                  <a:lnTo>
                    <a:pt x="81023" y="569347"/>
                  </a:lnTo>
                  <a:lnTo>
                    <a:pt x="82638" y="574096"/>
                  </a:lnTo>
                  <a:lnTo>
                    <a:pt x="79598" y="585305"/>
                  </a:lnTo>
                  <a:lnTo>
                    <a:pt x="80833" y="593663"/>
                  </a:lnTo>
                  <a:lnTo>
                    <a:pt x="88052" y="604017"/>
                  </a:lnTo>
                  <a:lnTo>
                    <a:pt x="96886" y="609431"/>
                  </a:lnTo>
                  <a:lnTo>
                    <a:pt x="102965" y="617980"/>
                  </a:lnTo>
                  <a:lnTo>
                    <a:pt x="108094" y="620450"/>
                  </a:lnTo>
                  <a:lnTo>
                    <a:pt x="112179" y="627763"/>
                  </a:lnTo>
                  <a:lnTo>
                    <a:pt x="115693" y="626909"/>
                  </a:lnTo>
                  <a:lnTo>
                    <a:pt x="114078" y="638592"/>
                  </a:lnTo>
                  <a:lnTo>
                    <a:pt x="119113" y="635932"/>
                  </a:lnTo>
                  <a:lnTo>
                    <a:pt x="123672" y="637262"/>
                  </a:lnTo>
                  <a:lnTo>
                    <a:pt x="126617" y="643341"/>
                  </a:lnTo>
                  <a:lnTo>
                    <a:pt x="129941" y="663193"/>
                  </a:lnTo>
                  <a:lnTo>
                    <a:pt x="137350" y="670032"/>
                  </a:lnTo>
                  <a:lnTo>
                    <a:pt x="141815" y="679531"/>
                  </a:lnTo>
                  <a:lnTo>
                    <a:pt x="141530" y="686275"/>
                  </a:lnTo>
                  <a:lnTo>
                    <a:pt x="143619" y="687795"/>
                  </a:lnTo>
                  <a:lnTo>
                    <a:pt x="145899" y="685325"/>
                  </a:lnTo>
                  <a:lnTo>
                    <a:pt x="144379" y="676681"/>
                  </a:lnTo>
                  <a:lnTo>
                    <a:pt x="145899" y="667848"/>
                  </a:lnTo>
                  <a:lnTo>
                    <a:pt x="137255" y="657684"/>
                  </a:lnTo>
                  <a:lnTo>
                    <a:pt x="135355" y="646381"/>
                  </a:lnTo>
                  <a:lnTo>
                    <a:pt x="138205" y="641631"/>
                  </a:lnTo>
                  <a:lnTo>
                    <a:pt x="147229" y="640587"/>
                  </a:lnTo>
                  <a:lnTo>
                    <a:pt x="147134" y="638782"/>
                  </a:lnTo>
                  <a:lnTo>
                    <a:pt x="137445" y="637072"/>
                  </a:lnTo>
                  <a:lnTo>
                    <a:pt x="128706" y="627574"/>
                  </a:lnTo>
                  <a:lnTo>
                    <a:pt x="126427" y="620260"/>
                  </a:lnTo>
                  <a:lnTo>
                    <a:pt x="128326" y="614655"/>
                  </a:lnTo>
                  <a:lnTo>
                    <a:pt x="128611" y="611806"/>
                  </a:lnTo>
                  <a:lnTo>
                    <a:pt x="129751" y="606487"/>
                  </a:lnTo>
                  <a:lnTo>
                    <a:pt x="141244" y="598223"/>
                  </a:lnTo>
                  <a:lnTo>
                    <a:pt x="154068" y="578086"/>
                  </a:lnTo>
                  <a:lnTo>
                    <a:pt x="157867" y="575141"/>
                  </a:lnTo>
                  <a:lnTo>
                    <a:pt x="164231" y="565643"/>
                  </a:lnTo>
                  <a:lnTo>
                    <a:pt x="173065" y="565928"/>
                  </a:lnTo>
                  <a:lnTo>
                    <a:pt x="178954" y="570867"/>
                  </a:lnTo>
                  <a:lnTo>
                    <a:pt x="177339" y="580555"/>
                  </a:lnTo>
                  <a:lnTo>
                    <a:pt x="165276" y="593379"/>
                  </a:lnTo>
                  <a:lnTo>
                    <a:pt x="165371" y="600123"/>
                  </a:lnTo>
                  <a:lnTo>
                    <a:pt x="172495" y="594613"/>
                  </a:lnTo>
                  <a:lnTo>
                    <a:pt x="181329" y="583120"/>
                  </a:lnTo>
                  <a:lnTo>
                    <a:pt x="188452" y="577041"/>
                  </a:lnTo>
                  <a:lnTo>
                    <a:pt x="192727" y="576756"/>
                  </a:lnTo>
                  <a:lnTo>
                    <a:pt x="197001" y="582170"/>
                  </a:lnTo>
                  <a:lnTo>
                    <a:pt x="197476" y="594898"/>
                  </a:lnTo>
                  <a:lnTo>
                    <a:pt x="194057" y="602307"/>
                  </a:lnTo>
                  <a:lnTo>
                    <a:pt x="195291" y="621019"/>
                  </a:lnTo>
                  <a:lnTo>
                    <a:pt x="191777" y="625104"/>
                  </a:lnTo>
                  <a:lnTo>
                    <a:pt x="191777" y="627574"/>
                  </a:lnTo>
                  <a:lnTo>
                    <a:pt x="194627" y="628333"/>
                  </a:lnTo>
                  <a:lnTo>
                    <a:pt x="199661" y="623014"/>
                  </a:lnTo>
                  <a:lnTo>
                    <a:pt x="200326" y="600123"/>
                  </a:lnTo>
                  <a:lnTo>
                    <a:pt x="203271" y="601452"/>
                  </a:lnTo>
                  <a:lnTo>
                    <a:pt x="207545" y="603732"/>
                  </a:lnTo>
                  <a:lnTo>
                    <a:pt x="205930" y="595468"/>
                  </a:lnTo>
                  <a:lnTo>
                    <a:pt x="208400" y="592904"/>
                  </a:lnTo>
                  <a:lnTo>
                    <a:pt x="226352" y="592144"/>
                  </a:lnTo>
                  <a:lnTo>
                    <a:pt x="233476" y="593948"/>
                  </a:lnTo>
                  <a:lnTo>
                    <a:pt x="236421" y="596893"/>
                  </a:lnTo>
                  <a:lnTo>
                    <a:pt x="240980" y="599173"/>
                  </a:lnTo>
                  <a:lnTo>
                    <a:pt x="234521" y="616745"/>
                  </a:lnTo>
                  <a:lnTo>
                    <a:pt x="235946" y="621114"/>
                  </a:lnTo>
                  <a:lnTo>
                    <a:pt x="234901" y="629283"/>
                  </a:lnTo>
                  <a:lnTo>
                    <a:pt x="228917" y="632133"/>
                  </a:lnTo>
                  <a:lnTo>
                    <a:pt x="226257" y="636977"/>
                  </a:lnTo>
                  <a:lnTo>
                    <a:pt x="228632" y="637642"/>
                  </a:lnTo>
                  <a:lnTo>
                    <a:pt x="234331" y="632988"/>
                  </a:lnTo>
                  <a:lnTo>
                    <a:pt x="236231" y="638877"/>
                  </a:lnTo>
                  <a:lnTo>
                    <a:pt x="234806" y="651320"/>
                  </a:lnTo>
                  <a:lnTo>
                    <a:pt x="230721" y="661199"/>
                  </a:lnTo>
                  <a:lnTo>
                    <a:pt x="228062" y="677251"/>
                  </a:lnTo>
                  <a:lnTo>
                    <a:pt x="231861" y="678011"/>
                  </a:lnTo>
                  <a:lnTo>
                    <a:pt x="233001" y="681621"/>
                  </a:lnTo>
                  <a:lnTo>
                    <a:pt x="228632" y="685895"/>
                  </a:lnTo>
                  <a:lnTo>
                    <a:pt x="219038" y="689315"/>
                  </a:lnTo>
                  <a:lnTo>
                    <a:pt x="217613" y="692354"/>
                  </a:lnTo>
                  <a:lnTo>
                    <a:pt x="221698" y="692259"/>
                  </a:lnTo>
                  <a:lnTo>
                    <a:pt x="223787" y="694919"/>
                  </a:lnTo>
                  <a:lnTo>
                    <a:pt x="233381" y="692829"/>
                  </a:lnTo>
                  <a:lnTo>
                    <a:pt x="239840" y="689220"/>
                  </a:lnTo>
                  <a:lnTo>
                    <a:pt x="245539" y="692164"/>
                  </a:lnTo>
                  <a:lnTo>
                    <a:pt x="249149" y="687035"/>
                  </a:lnTo>
                  <a:lnTo>
                    <a:pt x="255988" y="689504"/>
                  </a:lnTo>
                  <a:lnTo>
                    <a:pt x="262352" y="689504"/>
                  </a:lnTo>
                  <a:lnTo>
                    <a:pt x="271186" y="694824"/>
                  </a:lnTo>
                  <a:lnTo>
                    <a:pt x="282204" y="697103"/>
                  </a:lnTo>
                  <a:lnTo>
                    <a:pt x="285434" y="699763"/>
                  </a:lnTo>
                  <a:lnTo>
                    <a:pt x="295692" y="705367"/>
                  </a:lnTo>
                  <a:lnTo>
                    <a:pt x="294742" y="701093"/>
                  </a:lnTo>
                  <a:lnTo>
                    <a:pt x="276315" y="683995"/>
                  </a:lnTo>
                  <a:lnTo>
                    <a:pt x="269571" y="680956"/>
                  </a:lnTo>
                  <a:lnTo>
                    <a:pt x="256463" y="681431"/>
                  </a:lnTo>
                  <a:lnTo>
                    <a:pt x="243260" y="679151"/>
                  </a:lnTo>
                  <a:lnTo>
                    <a:pt x="241835" y="677631"/>
                  </a:lnTo>
                  <a:lnTo>
                    <a:pt x="240125" y="673357"/>
                  </a:lnTo>
                  <a:lnTo>
                    <a:pt x="240790" y="671267"/>
                  </a:lnTo>
                  <a:lnTo>
                    <a:pt x="243545" y="666423"/>
                  </a:lnTo>
                  <a:lnTo>
                    <a:pt x="247059" y="662908"/>
                  </a:lnTo>
                  <a:lnTo>
                    <a:pt x="249244" y="656259"/>
                  </a:lnTo>
                  <a:lnTo>
                    <a:pt x="250193" y="641916"/>
                  </a:lnTo>
                  <a:lnTo>
                    <a:pt x="248674" y="629758"/>
                  </a:lnTo>
                  <a:lnTo>
                    <a:pt x="250384" y="627384"/>
                  </a:lnTo>
                  <a:lnTo>
                    <a:pt x="251808" y="624249"/>
                  </a:lnTo>
                  <a:lnTo>
                    <a:pt x="251238" y="617790"/>
                  </a:lnTo>
                  <a:lnTo>
                    <a:pt x="253613" y="615700"/>
                  </a:lnTo>
                  <a:lnTo>
                    <a:pt x="252473" y="611331"/>
                  </a:lnTo>
                  <a:lnTo>
                    <a:pt x="255038" y="610001"/>
                  </a:lnTo>
                  <a:lnTo>
                    <a:pt x="260452" y="612946"/>
                  </a:lnTo>
                  <a:lnTo>
                    <a:pt x="275080" y="614655"/>
                  </a:lnTo>
                  <a:lnTo>
                    <a:pt x="277930" y="616365"/>
                  </a:lnTo>
                  <a:lnTo>
                    <a:pt x="278974" y="619880"/>
                  </a:lnTo>
                  <a:lnTo>
                    <a:pt x="287998" y="619880"/>
                  </a:lnTo>
                  <a:lnTo>
                    <a:pt x="289898" y="622634"/>
                  </a:lnTo>
                  <a:lnTo>
                    <a:pt x="287998" y="631468"/>
                  </a:lnTo>
                  <a:lnTo>
                    <a:pt x="289138" y="633748"/>
                  </a:lnTo>
                  <a:lnTo>
                    <a:pt x="292273" y="632703"/>
                  </a:lnTo>
                  <a:lnTo>
                    <a:pt x="294267" y="628998"/>
                  </a:lnTo>
                  <a:lnTo>
                    <a:pt x="298257" y="627194"/>
                  </a:lnTo>
                  <a:lnTo>
                    <a:pt x="310320" y="633938"/>
                  </a:lnTo>
                  <a:lnTo>
                    <a:pt x="301676" y="645716"/>
                  </a:lnTo>
                  <a:lnTo>
                    <a:pt x="302626" y="646761"/>
                  </a:lnTo>
                  <a:lnTo>
                    <a:pt x="305001" y="644956"/>
                  </a:lnTo>
                  <a:lnTo>
                    <a:pt x="311080" y="644671"/>
                  </a:lnTo>
                  <a:lnTo>
                    <a:pt x="317254" y="635932"/>
                  </a:lnTo>
                  <a:lnTo>
                    <a:pt x="325613" y="636597"/>
                  </a:lnTo>
                  <a:lnTo>
                    <a:pt x="335871" y="640872"/>
                  </a:lnTo>
                  <a:lnTo>
                    <a:pt x="340430" y="640302"/>
                  </a:lnTo>
                  <a:lnTo>
                    <a:pt x="351639" y="645146"/>
                  </a:lnTo>
                  <a:lnTo>
                    <a:pt x="373675" y="644481"/>
                  </a:lnTo>
                  <a:lnTo>
                    <a:pt x="381844" y="647806"/>
                  </a:lnTo>
                  <a:lnTo>
                    <a:pt x="385644" y="651510"/>
                  </a:lnTo>
                  <a:lnTo>
                    <a:pt x="386879" y="656449"/>
                  </a:lnTo>
                  <a:lnTo>
                    <a:pt x="386214" y="662338"/>
                  </a:lnTo>
                  <a:lnTo>
                    <a:pt x="384314" y="667373"/>
                  </a:lnTo>
                  <a:lnTo>
                    <a:pt x="380135" y="672407"/>
                  </a:lnTo>
                  <a:lnTo>
                    <a:pt x="377950" y="676301"/>
                  </a:lnTo>
                  <a:lnTo>
                    <a:pt x="374910" y="681051"/>
                  </a:lnTo>
                  <a:lnTo>
                    <a:pt x="369306" y="683805"/>
                  </a:lnTo>
                  <a:lnTo>
                    <a:pt x="365792" y="694539"/>
                  </a:lnTo>
                  <a:lnTo>
                    <a:pt x="357053" y="702043"/>
                  </a:lnTo>
                  <a:lnTo>
                    <a:pt x="359143" y="705082"/>
                  </a:lnTo>
                  <a:lnTo>
                    <a:pt x="350879" y="711636"/>
                  </a:lnTo>
                  <a:lnTo>
                    <a:pt x="336536" y="714581"/>
                  </a:lnTo>
                  <a:lnTo>
                    <a:pt x="327322" y="719330"/>
                  </a:lnTo>
                  <a:lnTo>
                    <a:pt x="316399" y="718095"/>
                  </a:lnTo>
                  <a:lnTo>
                    <a:pt x="310415" y="725409"/>
                  </a:lnTo>
                  <a:lnTo>
                    <a:pt x="299871" y="729209"/>
                  </a:lnTo>
                  <a:lnTo>
                    <a:pt x="290183" y="729969"/>
                  </a:lnTo>
                  <a:lnTo>
                    <a:pt x="278119" y="725314"/>
                  </a:lnTo>
                  <a:lnTo>
                    <a:pt x="273465" y="725029"/>
                  </a:lnTo>
                  <a:lnTo>
                    <a:pt x="267481" y="731583"/>
                  </a:lnTo>
                  <a:lnTo>
                    <a:pt x="262067" y="734243"/>
                  </a:lnTo>
                  <a:lnTo>
                    <a:pt x="256083" y="734908"/>
                  </a:lnTo>
                  <a:lnTo>
                    <a:pt x="255323" y="737378"/>
                  </a:lnTo>
                  <a:lnTo>
                    <a:pt x="256653" y="741367"/>
                  </a:lnTo>
                  <a:lnTo>
                    <a:pt x="249909" y="745261"/>
                  </a:lnTo>
                  <a:lnTo>
                    <a:pt x="246299" y="744786"/>
                  </a:lnTo>
                  <a:lnTo>
                    <a:pt x="238795" y="749251"/>
                  </a:lnTo>
                  <a:lnTo>
                    <a:pt x="237465" y="751625"/>
                  </a:lnTo>
                  <a:lnTo>
                    <a:pt x="241075" y="762359"/>
                  </a:lnTo>
                  <a:lnTo>
                    <a:pt x="247629" y="752955"/>
                  </a:lnTo>
                  <a:lnTo>
                    <a:pt x="263872" y="739752"/>
                  </a:lnTo>
                  <a:lnTo>
                    <a:pt x="287048" y="737568"/>
                  </a:lnTo>
                  <a:lnTo>
                    <a:pt x="316874" y="729019"/>
                  </a:lnTo>
                  <a:lnTo>
                    <a:pt x="323998" y="729684"/>
                  </a:lnTo>
                  <a:lnTo>
                    <a:pt x="335016" y="722085"/>
                  </a:lnTo>
                  <a:lnTo>
                    <a:pt x="343755" y="720375"/>
                  </a:lnTo>
                  <a:lnTo>
                    <a:pt x="364747" y="711541"/>
                  </a:lnTo>
                  <a:lnTo>
                    <a:pt x="367786" y="709547"/>
                  </a:lnTo>
                  <a:lnTo>
                    <a:pt x="370161" y="704322"/>
                  </a:lnTo>
                  <a:lnTo>
                    <a:pt x="379945" y="697483"/>
                  </a:lnTo>
                  <a:lnTo>
                    <a:pt x="385644" y="690074"/>
                  </a:lnTo>
                  <a:lnTo>
                    <a:pt x="390583" y="688365"/>
                  </a:lnTo>
                  <a:lnTo>
                    <a:pt x="393623" y="689789"/>
                  </a:lnTo>
                  <a:lnTo>
                    <a:pt x="394762" y="692544"/>
                  </a:lnTo>
                  <a:lnTo>
                    <a:pt x="391533" y="695774"/>
                  </a:lnTo>
                  <a:lnTo>
                    <a:pt x="392198" y="705557"/>
                  </a:lnTo>
                  <a:lnTo>
                    <a:pt x="394193" y="709072"/>
                  </a:lnTo>
                  <a:lnTo>
                    <a:pt x="391533" y="716101"/>
                  </a:lnTo>
                  <a:lnTo>
                    <a:pt x="390963" y="729114"/>
                  </a:lnTo>
                  <a:lnTo>
                    <a:pt x="394003" y="740607"/>
                  </a:lnTo>
                  <a:lnTo>
                    <a:pt x="391153" y="743077"/>
                  </a:lnTo>
                  <a:lnTo>
                    <a:pt x="388683" y="749821"/>
                  </a:lnTo>
                  <a:lnTo>
                    <a:pt x="384314" y="750676"/>
                  </a:lnTo>
                  <a:lnTo>
                    <a:pt x="389253" y="753335"/>
                  </a:lnTo>
                  <a:lnTo>
                    <a:pt x="389538" y="757135"/>
                  </a:lnTo>
                  <a:lnTo>
                    <a:pt x="394953" y="759129"/>
                  </a:lnTo>
                  <a:lnTo>
                    <a:pt x="399892" y="767013"/>
                  </a:lnTo>
                  <a:lnTo>
                    <a:pt x="404261" y="766063"/>
                  </a:lnTo>
                  <a:lnTo>
                    <a:pt x="408061" y="756945"/>
                  </a:lnTo>
                  <a:lnTo>
                    <a:pt x="410625" y="756945"/>
                  </a:lnTo>
                  <a:lnTo>
                    <a:pt x="417274" y="778412"/>
                  </a:lnTo>
                  <a:lnTo>
                    <a:pt x="415279" y="784681"/>
                  </a:lnTo>
                  <a:lnTo>
                    <a:pt x="416134" y="792754"/>
                  </a:lnTo>
                  <a:lnTo>
                    <a:pt x="418129" y="793799"/>
                  </a:lnTo>
                  <a:lnTo>
                    <a:pt x="423828" y="791045"/>
                  </a:lnTo>
                  <a:lnTo>
                    <a:pt x="425443" y="793324"/>
                  </a:lnTo>
                  <a:lnTo>
                    <a:pt x="423638" y="800923"/>
                  </a:lnTo>
                  <a:lnTo>
                    <a:pt x="418889" y="802538"/>
                  </a:lnTo>
                  <a:lnTo>
                    <a:pt x="412525" y="809662"/>
                  </a:lnTo>
                  <a:lnTo>
                    <a:pt x="405876" y="813176"/>
                  </a:lnTo>
                  <a:lnTo>
                    <a:pt x="401981" y="817641"/>
                  </a:lnTo>
                  <a:lnTo>
                    <a:pt x="397992" y="825430"/>
                  </a:lnTo>
                  <a:lnTo>
                    <a:pt x="398562" y="826760"/>
                  </a:lnTo>
                  <a:lnTo>
                    <a:pt x="402077" y="827234"/>
                  </a:lnTo>
                  <a:lnTo>
                    <a:pt x="406446" y="819825"/>
                  </a:lnTo>
                  <a:lnTo>
                    <a:pt x="409580" y="817071"/>
                  </a:lnTo>
                  <a:lnTo>
                    <a:pt x="415564" y="812702"/>
                  </a:lnTo>
                  <a:lnTo>
                    <a:pt x="417939" y="812797"/>
                  </a:lnTo>
                  <a:lnTo>
                    <a:pt x="418794" y="817546"/>
                  </a:lnTo>
                  <a:lnTo>
                    <a:pt x="416609" y="818686"/>
                  </a:lnTo>
                  <a:lnTo>
                    <a:pt x="414900" y="821060"/>
                  </a:lnTo>
                  <a:lnTo>
                    <a:pt x="417749" y="822675"/>
                  </a:lnTo>
                  <a:lnTo>
                    <a:pt x="420694" y="822105"/>
                  </a:lnTo>
                  <a:lnTo>
                    <a:pt x="422309" y="814506"/>
                  </a:lnTo>
                  <a:lnTo>
                    <a:pt x="426203" y="810327"/>
                  </a:lnTo>
                  <a:lnTo>
                    <a:pt x="430097" y="807382"/>
                  </a:lnTo>
                  <a:lnTo>
                    <a:pt x="435892" y="808142"/>
                  </a:lnTo>
                  <a:lnTo>
                    <a:pt x="444915" y="801303"/>
                  </a:lnTo>
                  <a:lnTo>
                    <a:pt x="444915" y="796934"/>
                  </a:lnTo>
                  <a:lnTo>
                    <a:pt x="449285" y="795319"/>
                  </a:lnTo>
                  <a:lnTo>
                    <a:pt x="451279" y="784776"/>
                  </a:lnTo>
                  <a:lnTo>
                    <a:pt x="456314" y="783161"/>
                  </a:lnTo>
                  <a:lnTo>
                    <a:pt x="459163" y="782686"/>
                  </a:lnTo>
                  <a:lnTo>
                    <a:pt x="461348" y="786865"/>
                  </a:lnTo>
                  <a:lnTo>
                    <a:pt x="460588" y="790855"/>
                  </a:lnTo>
                  <a:lnTo>
                    <a:pt x="463627" y="792469"/>
                  </a:lnTo>
                  <a:lnTo>
                    <a:pt x="467522" y="792659"/>
                  </a:lnTo>
                  <a:lnTo>
                    <a:pt x="472556" y="789525"/>
                  </a:lnTo>
                  <a:lnTo>
                    <a:pt x="475786" y="789905"/>
                  </a:lnTo>
                  <a:lnTo>
                    <a:pt x="476356" y="796744"/>
                  </a:lnTo>
                  <a:lnTo>
                    <a:pt x="479585" y="799688"/>
                  </a:lnTo>
                  <a:lnTo>
                    <a:pt x="482530" y="797979"/>
                  </a:lnTo>
                  <a:lnTo>
                    <a:pt x="484809" y="796079"/>
                  </a:lnTo>
                  <a:lnTo>
                    <a:pt x="491079" y="789620"/>
                  </a:lnTo>
                  <a:lnTo>
                    <a:pt x="493073" y="791995"/>
                  </a:lnTo>
                  <a:lnTo>
                    <a:pt x="495353" y="793229"/>
                  </a:lnTo>
                  <a:lnTo>
                    <a:pt x="500672" y="782591"/>
                  </a:lnTo>
                  <a:lnTo>
                    <a:pt x="498202" y="776987"/>
                  </a:lnTo>
                  <a:lnTo>
                    <a:pt x="504377" y="774422"/>
                  </a:lnTo>
                  <a:lnTo>
                    <a:pt x="505706" y="769768"/>
                  </a:lnTo>
                  <a:lnTo>
                    <a:pt x="509031" y="768628"/>
                  </a:lnTo>
                  <a:lnTo>
                    <a:pt x="507131" y="763309"/>
                  </a:lnTo>
                  <a:lnTo>
                    <a:pt x="503902" y="760649"/>
                  </a:lnTo>
                  <a:lnTo>
                    <a:pt x="493738" y="760174"/>
                  </a:lnTo>
                  <a:lnTo>
                    <a:pt x="479300" y="760554"/>
                  </a:lnTo>
                  <a:lnTo>
                    <a:pt x="475121" y="763594"/>
                  </a:lnTo>
                  <a:lnTo>
                    <a:pt x="469327" y="763499"/>
                  </a:lnTo>
                  <a:lnTo>
                    <a:pt x="459733" y="755805"/>
                  </a:lnTo>
                  <a:lnTo>
                    <a:pt x="457168" y="756280"/>
                  </a:lnTo>
                  <a:lnTo>
                    <a:pt x="442446" y="746496"/>
                  </a:lnTo>
                  <a:lnTo>
                    <a:pt x="435037" y="738422"/>
                  </a:lnTo>
                  <a:lnTo>
                    <a:pt x="432472" y="731298"/>
                  </a:lnTo>
                  <a:lnTo>
                    <a:pt x="422973" y="722275"/>
                  </a:lnTo>
                  <a:lnTo>
                    <a:pt x="425158" y="719615"/>
                  </a:lnTo>
                  <a:lnTo>
                    <a:pt x="436651" y="717620"/>
                  </a:lnTo>
                  <a:lnTo>
                    <a:pt x="444535" y="711921"/>
                  </a:lnTo>
                  <a:lnTo>
                    <a:pt x="458403" y="711826"/>
                  </a:lnTo>
                  <a:lnTo>
                    <a:pt x="465527" y="711066"/>
                  </a:lnTo>
                  <a:lnTo>
                    <a:pt x="469612" y="713631"/>
                  </a:lnTo>
                  <a:lnTo>
                    <a:pt x="473696" y="704892"/>
                  </a:lnTo>
                  <a:lnTo>
                    <a:pt x="479015" y="698908"/>
                  </a:lnTo>
                  <a:lnTo>
                    <a:pt x="465622" y="688935"/>
                  </a:lnTo>
                  <a:lnTo>
                    <a:pt x="460683" y="681146"/>
                  </a:lnTo>
                  <a:lnTo>
                    <a:pt x="454509" y="675827"/>
                  </a:lnTo>
                  <a:lnTo>
                    <a:pt x="456029" y="671932"/>
                  </a:lnTo>
                  <a:lnTo>
                    <a:pt x="452419" y="666898"/>
                  </a:lnTo>
                  <a:lnTo>
                    <a:pt x="458308" y="665378"/>
                  </a:lnTo>
                  <a:lnTo>
                    <a:pt x="467997" y="665853"/>
                  </a:lnTo>
                  <a:lnTo>
                    <a:pt x="476641" y="662813"/>
                  </a:lnTo>
                  <a:lnTo>
                    <a:pt x="472176" y="660344"/>
                  </a:lnTo>
                  <a:lnTo>
                    <a:pt x="459068" y="661199"/>
                  </a:lnTo>
                  <a:lnTo>
                    <a:pt x="450329" y="658539"/>
                  </a:lnTo>
                  <a:lnTo>
                    <a:pt x="441781" y="651700"/>
                  </a:lnTo>
                  <a:lnTo>
                    <a:pt x="438741" y="646381"/>
                  </a:lnTo>
                  <a:lnTo>
                    <a:pt x="433422" y="639257"/>
                  </a:lnTo>
                  <a:lnTo>
                    <a:pt x="437506" y="639447"/>
                  </a:lnTo>
                  <a:lnTo>
                    <a:pt x="439881" y="634128"/>
                  </a:lnTo>
                  <a:lnTo>
                    <a:pt x="446720" y="637832"/>
                  </a:lnTo>
                  <a:lnTo>
                    <a:pt x="456218" y="636502"/>
                  </a:lnTo>
                  <a:lnTo>
                    <a:pt x="465052" y="631753"/>
                  </a:lnTo>
                  <a:lnTo>
                    <a:pt x="479965" y="632228"/>
                  </a:lnTo>
                  <a:lnTo>
                    <a:pt x="482720" y="630803"/>
                  </a:lnTo>
                  <a:lnTo>
                    <a:pt x="482910" y="626339"/>
                  </a:lnTo>
                  <a:lnTo>
                    <a:pt x="489559" y="625294"/>
                  </a:lnTo>
                  <a:lnTo>
                    <a:pt x="492028" y="623014"/>
                  </a:lnTo>
                  <a:lnTo>
                    <a:pt x="502192" y="624439"/>
                  </a:lnTo>
                  <a:lnTo>
                    <a:pt x="505326" y="623109"/>
                  </a:lnTo>
                  <a:lnTo>
                    <a:pt x="499532" y="620640"/>
                  </a:lnTo>
                  <a:lnTo>
                    <a:pt x="491648" y="619215"/>
                  </a:lnTo>
                  <a:lnTo>
                    <a:pt x="481295" y="617980"/>
                  </a:lnTo>
                  <a:lnTo>
                    <a:pt x="480155" y="618265"/>
                  </a:lnTo>
                  <a:lnTo>
                    <a:pt x="481485" y="620735"/>
                  </a:lnTo>
                  <a:lnTo>
                    <a:pt x="477685" y="621304"/>
                  </a:lnTo>
                  <a:lnTo>
                    <a:pt x="473316" y="619595"/>
                  </a:lnTo>
                  <a:lnTo>
                    <a:pt x="465812" y="623394"/>
                  </a:lnTo>
                  <a:lnTo>
                    <a:pt x="459543" y="621874"/>
                  </a:lnTo>
                  <a:lnTo>
                    <a:pt x="455649" y="623014"/>
                  </a:lnTo>
                  <a:lnTo>
                    <a:pt x="449949" y="620830"/>
                  </a:lnTo>
                  <a:lnTo>
                    <a:pt x="447670" y="618265"/>
                  </a:lnTo>
                  <a:lnTo>
                    <a:pt x="450139" y="614560"/>
                  </a:lnTo>
                  <a:lnTo>
                    <a:pt x="454224" y="612186"/>
                  </a:lnTo>
                  <a:lnTo>
                    <a:pt x="466857" y="609621"/>
                  </a:lnTo>
                  <a:lnTo>
                    <a:pt x="472651" y="605347"/>
                  </a:lnTo>
                  <a:lnTo>
                    <a:pt x="483194" y="610096"/>
                  </a:lnTo>
                  <a:lnTo>
                    <a:pt x="483575" y="607152"/>
                  </a:lnTo>
                  <a:lnTo>
                    <a:pt x="475216" y="601737"/>
                  </a:lnTo>
                  <a:lnTo>
                    <a:pt x="475026" y="598413"/>
                  </a:lnTo>
                  <a:lnTo>
                    <a:pt x="484999" y="593948"/>
                  </a:lnTo>
                  <a:lnTo>
                    <a:pt x="493738" y="592429"/>
                  </a:lnTo>
                  <a:lnTo>
                    <a:pt x="502762" y="596703"/>
                  </a:lnTo>
                  <a:lnTo>
                    <a:pt x="509506" y="596418"/>
                  </a:lnTo>
                  <a:lnTo>
                    <a:pt x="517485" y="593094"/>
                  </a:lnTo>
                  <a:lnTo>
                    <a:pt x="523184" y="590339"/>
                  </a:lnTo>
                  <a:lnTo>
                    <a:pt x="525368" y="585780"/>
                  </a:lnTo>
                  <a:lnTo>
                    <a:pt x="511026" y="590434"/>
                  </a:lnTo>
                  <a:lnTo>
                    <a:pt x="508936" y="587774"/>
                  </a:lnTo>
                  <a:lnTo>
                    <a:pt x="496588" y="583120"/>
                  </a:lnTo>
                  <a:lnTo>
                    <a:pt x="496113" y="581410"/>
                  </a:lnTo>
                  <a:lnTo>
                    <a:pt x="499532" y="575521"/>
                  </a:lnTo>
                  <a:lnTo>
                    <a:pt x="505326" y="569632"/>
                  </a:lnTo>
                  <a:lnTo>
                    <a:pt x="503427" y="568112"/>
                  </a:lnTo>
                  <a:lnTo>
                    <a:pt x="494213" y="576471"/>
                  </a:lnTo>
                  <a:lnTo>
                    <a:pt x="488609" y="579511"/>
                  </a:lnTo>
                  <a:lnTo>
                    <a:pt x="487564" y="577326"/>
                  </a:lnTo>
                  <a:lnTo>
                    <a:pt x="490129" y="565643"/>
                  </a:lnTo>
                  <a:lnTo>
                    <a:pt x="506941" y="543321"/>
                  </a:lnTo>
                  <a:lnTo>
                    <a:pt x="521569" y="530973"/>
                  </a:lnTo>
                  <a:lnTo>
                    <a:pt x="520999" y="526603"/>
                  </a:lnTo>
                  <a:lnTo>
                    <a:pt x="523849" y="522994"/>
                  </a:lnTo>
                  <a:lnTo>
                    <a:pt x="534487" y="515205"/>
                  </a:lnTo>
                  <a:lnTo>
                    <a:pt x="537812" y="508746"/>
                  </a:lnTo>
                  <a:lnTo>
                    <a:pt x="554244" y="493263"/>
                  </a:lnTo>
                  <a:lnTo>
                    <a:pt x="563078" y="488514"/>
                  </a:lnTo>
                  <a:lnTo>
                    <a:pt x="564503" y="493548"/>
                  </a:lnTo>
                  <a:lnTo>
                    <a:pt x="565833" y="488229"/>
                  </a:lnTo>
                  <a:lnTo>
                    <a:pt x="564028" y="485569"/>
                  </a:lnTo>
                  <a:lnTo>
                    <a:pt x="562508" y="483859"/>
                  </a:lnTo>
                  <a:lnTo>
                    <a:pt x="561843" y="477115"/>
                  </a:lnTo>
                  <a:lnTo>
                    <a:pt x="565073" y="476640"/>
                  </a:lnTo>
                  <a:lnTo>
                    <a:pt x="570392" y="468662"/>
                  </a:lnTo>
                  <a:lnTo>
                    <a:pt x="582265" y="457548"/>
                  </a:lnTo>
                  <a:lnTo>
                    <a:pt x="592999" y="455174"/>
                  </a:lnTo>
                  <a:lnTo>
                    <a:pt x="602782" y="449664"/>
                  </a:lnTo>
                  <a:lnTo>
                    <a:pt x="608196" y="449569"/>
                  </a:lnTo>
                  <a:lnTo>
                    <a:pt x="609811" y="449949"/>
                  </a:lnTo>
                  <a:lnTo>
                    <a:pt x="623299" y="447100"/>
                  </a:lnTo>
                  <a:lnTo>
                    <a:pt x="625769" y="451849"/>
                  </a:lnTo>
                  <a:lnTo>
                    <a:pt x="637072" y="460968"/>
                  </a:lnTo>
                  <a:lnTo>
                    <a:pt x="642106" y="461158"/>
                  </a:lnTo>
                  <a:lnTo>
                    <a:pt x="654550" y="465622"/>
                  </a:lnTo>
                  <a:lnTo>
                    <a:pt x="661389" y="464292"/>
                  </a:lnTo>
                  <a:lnTo>
                    <a:pt x="661484" y="468282"/>
                  </a:lnTo>
                  <a:lnTo>
                    <a:pt x="670697" y="467617"/>
                  </a:lnTo>
                  <a:lnTo>
                    <a:pt x="673452" y="474171"/>
                  </a:lnTo>
                  <a:lnTo>
                    <a:pt x="672027" y="481580"/>
                  </a:lnTo>
                  <a:lnTo>
                    <a:pt x="679816" y="488894"/>
                  </a:lnTo>
                  <a:lnTo>
                    <a:pt x="683141" y="488134"/>
                  </a:lnTo>
                  <a:lnTo>
                    <a:pt x="681051" y="479680"/>
                  </a:lnTo>
                  <a:lnTo>
                    <a:pt x="682096" y="474076"/>
                  </a:lnTo>
                  <a:lnTo>
                    <a:pt x="680101" y="467617"/>
                  </a:lnTo>
                  <a:lnTo>
                    <a:pt x="668038" y="449949"/>
                  </a:lnTo>
                  <a:lnTo>
                    <a:pt x="661009" y="444440"/>
                  </a:lnTo>
                  <a:lnTo>
                    <a:pt x="651890" y="438456"/>
                  </a:lnTo>
                  <a:lnTo>
                    <a:pt x="643246" y="433897"/>
                  </a:lnTo>
                  <a:lnTo>
                    <a:pt x="640587" y="433517"/>
                  </a:lnTo>
                  <a:lnTo>
                    <a:pt x="636787" y="433897"/>
                  </a:lnTo>
                  <a:lnTo>
                    <a:pt x="633463" y="429622"/>
                  </a:lnTo>
                  <a:lnTo>
                    <a:pt x="636027" y="420504"/>
                  </a:lnTo>
                  <a:lnTo>
                    <a:pt x="641726" y="411765"/>
                  </a:lnTo>
                  <a:lnTo>
                    <a:pt x="643911" y="410625"/>
                  </a:lnTo>
                  <a:lnTo>
                    <a:pt x="648280" y="406161"/>
                  </a:lnTo>
                  <a:lnTo>
                    <a:pt x="650940" y="398087"/>
                  </a:lnTo>
                  <a:lnTo>
                    <a:pt x="657304" y="388398"/>
                  </a:lnTo>
                  <a:lnTo>
                    <a:pt x="663858" y="391438"/>
                  </a:lnTo>
                  <a:lnTo>
                    <a:pt x="663383" y="371111"/>
                  </a:lnTo>
                  <a:lnTo>
                    <a:pt x="664523" y="368071"/>
                  </a:lnTo>
                  <a:lnTo>
                    <a:pt x="663098" y="365602"/>
                  </a:lnTo>
                  <a:lnTo>
                    <a:pt x="665473" y="351544"/>
                  </a:lnTo>
                  <a:lnTo>
                    <a:pt x="666613" y="350499"/>
                  </a:lnTo>
                  <a:lnTo>
                    <a:pt x="674877" y="351069"/>
                  </a:lnTo>
                  <a:lnTo>
                    <a:pt x="672597" y="340050"/>
                  </a:lnTo>
                  <a:lnTo>
                    <a:pt x="677441" y="336061"/>
                  </a:lnTo>
                  <a:lnTo>
                    <a:pt x="678201" y="333021"/>
                  </a:lnTo>
                  <a:lnTo>
                    <a:pt x="681811" y="330932"/>
                  </a:lnTo>
                  <a:lnTo>
                    <a:pt x="683615" y="332737"/>
                  </a:lnTo>
                  <a:lnTo>
                    <a:pt x="682476" y="335206"/>
                  </a:lnTo>
                  <a:lnTo>
                    <a:pt x="683521" y="335871"/>
                  </a:lnTo>
                  <a:lnTo>
                    <a:pt x="693114" y="325897"/>
                  </a:lnTo>
                  <a:lnTo>
                    <a:pt x="689125" y="334826"/>
                  </a:lnTo>
                  <a:lnTo>
                    <a:pt x="692829" y="332737"/>
                  </a:lnTo>
                  <a:lnTo>
                    <a:pt x="696154" y="334826"/>
                  </a:lnTo>
                  <a:lnTo>
                    <a:pt x="700618" y="333401"/>
                  </a:lnTo>
                  <a:lnTo>
                    <a:pt x="701473" y="337201"/>
                  </a:lnTo>
                  <a:lnTo>
                    <a:pt x="709072" y="336631"/>
                  </a:lnTo>
                  <a:lnTo>
                    <a:pt x="710306" y="334921"/>
                  </a:lnTo>
                  <a:lnTo>
                    <a:pt x="713441" y="335871"/>
                  </a:lnTo>
                  <a:lnTo>
                    <a:pt x="716481" y="340050"/>
                  </a:lnTo>
                  <a:lnTo>
                    <a:pt x="715816" y="347459"/>
                  </a:lnTo>
                  <a:lnTo>
                    <a:pt x="721230" y="348789"/>
                  </a:lnTo>
                  <a:lnTo>
                    <a:pt x="735288" y="360187"/>
                  </a:lnTo>
                  <a:lnTo>
                    <a:pt x="737282" y="369021"/>
                  </a:lnTo>
                  <a:lnTo>
                    <a:pt x="742982" y="374625"/>
                  </a:lnTo>
                  <a:lnTo>
                    <a:pt x="744406" y="379375"/>
                  </a:lnTo>
                  <a:lnTo>
                    <a:pt x="746686" y="381559"/>
                  </a:lnTo>
                  <a:lnTo>
                    <a:pt x="753620" y="380989"/>
                  </a:lnTo>
                  <a:lnTo>
                    <a:pt x="759794" y="373960"/>
                  </a:lnTo>
                  <a:lnTo>
                    <a:pt x="763404" y="373201"/>
                  </a:lnTo>
                  <a:lnTo>
                    <a:pt x="764354" y="370446"/>
                  </a:lnTo>
                  <a:lnTo>
                    <a:pt x="763879" y="367786"/>
                  </a:lnTo>
                  <a:lnTo>
                    <a:pt x="760934" y="364842"/>
                  </a:lnTo>
                  <a:lnTo>
                    <a:pt x="761884" y="360093"/>
                  </a:lnTo>
                  <a:lnTo>
                    <a:pt x="755615" y="354298"/>
                  </a:lnTo>
                  <a:lnTo>
                    <a:pt x="756470" y="350974"/>
                  </a:lnTo>
                  <a:lnTo>
                    <a:pt x="749156" y="342995"/>
                  </a:lnTo>
                  <a:lnTo>
                    <a:pt x="746781" y="335586"/>
                  </a:lnTo>
                  <a:lnTo>
                    <a:pt x="741652" y="332262"/>
                  </a:lnTo>
                  <a:lnTo>
                    <a:pt x="743457" y="331882"/>
                  </a:lnTo>
                  <a:lnTo>
                    <a:pt x="742412" y="328747"/>
                  </a:lnTo>
                  <a:lnTo>
                    <a:pt x="745641" y="328462"/>
                  </a:lnTo>
                  <a:lnTo>
                    <a:pt x="746686" y="326562"/>
                  </a:lnTo>
                  <a:lnTo>
                    <a:pt x="759319" y="328842"/>
                  </a:lnTo>
                  <a:lnTo>
                    <a:pt x="751625" y="325613"/>
                  </a:lnTo>
                  <a:lnTo>
                    <a:pt x="750106" y="322478"/>
                  </a:lnTo>
                  <a:lnTo>
                    <a:pt x="744121" y="320008"/>
                  </a:lnTo>
                  <a:lnTo>
                    <a:pt x="740227" y="315829"/>
                  </a:lnTo>
                  <a:lnTo>
                    <a:pt x="738232" y="316399"/>
                  </a:lnTo>
                  <a:lnTo>
                    <a:pt x="738517" y="321053"/>
                  </a:lnTo>
                  <a:lnTo>
                    <a:pt x="732913" y="320673"/>
                  </a:lnTo>
                  <a:lnTo>
                    <a:pt x="730823" y="318869"/>
                  </a:lnTo>
                  <a:lnTo>
                    <a:pt x="731299" y="316684"/>
                  </a:lnTo>
                  <a:lnTo>
                    <a:pt x="735383" y="316874"/>
                  </a:lnTo>
                  <a:lnTo>
                    <a:pt x="736903" y="313929"/>
                  </a:lnTo>
                  <a:lnTo>
                    <a:pt x="729114" y="312030"/>
                  </a:lnTo>
                  <a:lnTo>
                    <a:pt x="723795" y="305950"/>
                  </a:lnTo>
                  <a:lnTo>
                    <a:pt x="728449" y="303671"/>
                  </a:lnTo>
                  <a:lnTo>
                    <a:pt x="726929" y="298162"/>
                  </a:lnTo>
                  <a:lnTo>
                    <a:pt x="729399" y="292937"/>
                  </a:lnTo>
                  <a:lnTo>
                    <a:pt x="728639" y="291702"/>
                  </a:lnTo>
                  <a:lnTo>
                    <a:pt x="726169" y="291513"/>
                  </a:lnTo>
                  <a:lnTo>
                    <a:pt x="721800" y="294647"/>
                  </a:lnTo>
                  <a:lnTo>
                    <a:pt x="709737" y="294932"/>
                  </a:lnTo>
                  <a:lnTo>
                    <a:pt x="701473" y="291987"/>
                  </a:lnTo>
                  <a:lnTo>
                    <a:pt x="695299" y="292557"/>
                  </a:lnTo>
                  <a:lnTo>
                    <a:pt x="692639" y="290468"/>
                  </a:lnTo>
                  <a:lnTo>
                    <a:pt x="689125" y="290848"/>
                  </a:lnTo>
                  <a:lnTo>
                    <a:pt x="689030" y="286953"/>
                  </a:lnTo>
                  <a:lnTo>
                    <a:pt x="693494" y="285053"/>
                  </a:lnTo>
                  <a:lnTo>
                    <a:pt x="693589" y="283439"/>
                  </a:lnTo>
                  <a:lnTo>
                    <a:pt x="685705" y="282204"/>
                  </a:lnTo>
                  <a:lnTo>
                    <a:pt x="683045" y="283534"/>
                  </a:lnTo>
                  <a:lnTo>
                    <a:pt x="680196" y="283724"/>
                  </a:lnTo>
                  <a:lnTo>
                    <a:pt x="681811" y="280589"/>
                  </a:lnTo>
                  <a:lnTo>
                    <a:pt x="671457" y="278309"/>
                  </a:lnTo>
                  <a:lnTo>
                    <a:pt x="666043" y="274035"/>
                  </a:lnTo>
                  <a:lnTo>
                    <a:pt x="667753" y="260357"/>
                  </a:lnTo>
                  <a:lnTo>
                    <a:pt x="672692" y="253613"/>
                  </a:lnTo>
                  <a:lnTo>
                    <a:pt x="670032" y="246014"/>
                  </a:lnTo>
                  <a:lnTo>
                    <a:pt x="671077" y="242975"/>
                  </a:lnTo>
                  <a:lnTo>
                    <a:pt x="664713" y="234521"/>
                  </a:lnTo>
                  <a:lnTo>
                    <a:pt x="665283" y="230436"/>
                  </a:lnTo>
                  <a:lnTo>
                    <a:pt x="678486" y="219038"/>
                  </a:lnTo>
                  <a:lnTo>
                    <a:pt x="680956" y="218848"/>
                  </a:lnTo>
                  <a:lnTo>
                    <a:pt x="680956" y="216093"/>
                  </a:lnTo>
                  <a:lnTo>
                    <a:pt x="687605" y="208495"/>
                  </a:lnTo>
                  <a:lnTo>
                    <a:pt x="690454" y="207545"/>
                  </a:lnTo>
                  <a:lnTo>
                    <a:pt x="693779" y="213244"/>
                  </a:lnTo>
                  <a:lnTo>
                    <a:pt x="697388" y="212674"/>
                  </a:lnTo>
                  <a:lnTo>
                    <a:pt x="699763" y="215239"/>
                  </a:lnTo>
                  <a:lnTo>
                    <a:pt x="697484" y="222932"/>
                  </a:lnTo>
                  <a:lnTo>
                    <a:pt x="697863" y="227777"/>
                  </a:lnTo>
                  <a:lnTo>
                    <a:pt x="706697" y="227397"/>
                  </a:lnTo>
                  <a:lnTo>
                    <a:pt x="709547" y="230341"/>
                  </a:lnTo>
                  <a:lnTo>
                    <a:pt x="708787" y="234901"/>
                  </a:lnTo>
                  <a:lnTo>
                    <a:pt x="705842" y="240125"/>
                  </a:lnTo>
                  <a:lnTo>
                    <a:pt x="707647" y="243260"/>
                  </a:lnTo>
                  <a:lnTo>
                    <a:pt x="710782" y="244684"/>
                  </a:lnTo>
                  <a:lnTo>
                    <a:pt x="718000" y="247249"/>
                  </a:lnTo>
                  <a:lnTo>
                    <a:pt x="724744" y="250384"/>
                  </a:lnTo>
                  <a:lnTo>
                    <a:pt x="726929" y="255133"/>
                  </a:lnTo>
                  <a:lnTo>
                    <a:pt x="732913" y="260927"/>
                  </a:lnTo>
                  <a:lnTo>
                    <a:pt x="737093" y="265581"/>
                  </a:lnTo>
                  <a:lnTo>
                    <a:pt x="742222" y="268811"/>
                  </a:lnTo>
                  <a:lnTo>
                    <a:pt x="748966" y="262732"/>
                  </a:lnTo>
                  <a:lnTo>
                    <a:pt x="748966" y="249054"/>
                  </a:lnTo>
                  <a:lnTo>
                    <a:pt x="746591" y="244494"/>
                  </a:lnTo>
                  <a:lnTo>
                    <a:pt x="742507" y="244589"/>
                  </a:lnTo>
                  <a:lnTo>
                    <a:pt x="736997" y="242025"/>
                  </a:lnTo>
                  <a:lnTo>
                    <a:pt x="738423" y="238130"/>
                  </a:lnTo>
                  <a:lnTo>
                    <a:pt x="742222" y="237845"/>
                  </a:lnTo>
                  <a:lnTo>
                    <a:pt x="741652" y="234141"/>
                  </a:lnTo>
                  <a:lnTo>
                    <a:pt x="740132" y="228822"/>
                  </a:lnTo>
                  <a:lnTo>
                    <a:pt x="734623" y="217328"/>
                  </a:lnTo>
                  <a:lnTo>
                    <a:pt x="734813" y="214099"/>
                  </a:lnTo>
                  <a:lnTo>
                    <a:pt x="740607" y="213909"/>
                  </a:lnTo>
                  <a:lnTo>
                    <a:pt x="742507" y="209919"/>
                  </a:lnTo>
                  <a:lnTo>
                    <a:pt x="756470" y="211534"/>
                  </a:lnTo>
                  <a:lnTo>
                    <a:pt x="759794" y="214384"/>
                  </a:lnTo>
                  <a:lnTo>
                    <a:pt x="766728" y="210869"/>
                  </a:lnTo>
                  <a:lnTo>
                    <a:pt x="765683" y="208400"/>
                  </a:lnTo>
                  <a:lnTo>
                    <a:pt x="758560" y="203840"/>
                  </a:lnTo>
                  <a:lnTo>
                    <a:pt x="732533" y="190352"/>
                  </a:lnTo>
                  <a:lnTo>
                    <a:pt x="732343" y="187598"/>
                  </a:lnTo>
                  <a:lnTo>
                    <a:pt x="743457" y="182753"/>
                  </a:lnTo>
                  <a:lnTo>
                    <a:pt x="747256" y="178194"/>
                  </a:lnTo>
                  <a:lnTo>
                    <a:pt x="734813" y="177624"/>
                  </a:lnTo>
                  <a:lnTo>
                    <a:pt x="731584" y="174395"/>
                  </a:lnTo>
                  <a:lnTo>
                    <a:pt x="732533" y="161761"/>
                  </a:lnTo>
                  <a:lnTo>
                    <a:pt x="731299" y="155112"/>
                  </a:lnTo>
                  <a:lnTo>
                    <a:pt x="748396" y="153213"/>
                  </a:lnTo>
                  <a:lnTo>
                    <a:pt x="754095" y="151123"/>
                  </a:lnTo>
                  <a:lnTo>
                    <a:pt x="747446" y="148748"/>
                  </a:lnTo>
                  <a:lnTo>
                    <a:pt x="738897" y="150933"/>
                  </a:lnTo>
                  <a:lnTo>
                    <a:pt x="736333" y="149983"/>
                  </a:lnTo>
                  <a:lnTo>
                    <a:pt x="735668" y="147608"/>
                  </a:lnTo>
                  <a:lnTo>
                    <a:pt x="730634" y="147608"/>
                  </a:lnTo>
                  <a:lnTo>
                    <a:pt x="729304" y="145044"/>
                  </a:lnTo>
                  <a:lnTo>
                    <a:pt x="733863" y="140769"/>
                  </a:lnTo>
                  <a:lnTo>
                    <a:pt x="738138" y="140010"/>
                  </a:lnTo>
                  <a:lnTo>
                    <a:pt x="744977" y="135640"/>
                  </a:lnTo>
                  <a:lnTo>
                    <a:pt x="749156" y="129751"/>
                  </a:lnTo>
                  <a:lnTo>
                    <a:pt x="762074" y="129561"/>
                  </a:lnTo>
                  <a:lnTo>
                    <a:pt x="764449" y="131081"/>
                  </a:lnTo>
                  <a:lnTo>
                    <a:pt x="761694" y="135735"/>
                  </a:lnTo>
                  <a:lnTo>
                    <a:pt x="758844" y="143999"/>
                  </a:lnTo>
                  <a:lnTo>
                    <a:pt x="759794" y="149793"/>
                  </a:lnTo>
                  <a:lnTo>
                    <a:pt x="767678" y="136495"/>
                  </a:lnTo>
                  <a:lnTo>
                    <a:pt x="769958" y="136115"/>
                  </a:lnTo>
                  <a:lnTo>
                    <a:pt x="774232" y="131461"/>
                  </a:lnTo>
                  <a:lnTo>
                    <a:pt x="780881" y="130416"/>
                  </a:lnTo>
                  <a:lnTo>
                    <a:pt x="781356" y="137730"/>
                  </a:lnTo>
                  <a:lnTo>
                    <a:pt x="778697" y="142859"/>
                  </a:lnTo>
                  <a:lnTo>
                    <a:pt x="778412" y="148178"/>
                  </a:lnTo>
                  <a:lnTo>
                    <a:pt x="784111" y="152738"/>
                  </a:lnTo>
                  <a:lnTo>
                    <a:pt x="782496" y="153783"/>
                  </a:lnTo>
                  <a:lnTo>
                    <a:pt x="782686" y="157487"/>
                  </a:lnTo>
                  <a:lnTo>
                    <a:pt x="784871" y="160432"/>
                  </a:lnTo>
                  <a:lnTo>
                    <a:pt x="789240" y="159482"/>
                  </a:lnTo>
                  <a:lnTo>
                    <a:pt x="791995" y="162711"/>
                  </a:lnTo>
                  <a:lnTo>
                    <a:pt x="796079" y="172115"/>
                  </a:lnTo>
                  <a:lnTo>
                    <a:pt x="794084" y="174490"/>
                  </a:lnTo>
                  <a:lnTo>
                    <a:pt x="787625" y="176579"/>
                  </a:lnTo>
                  <a:lnTo>
                    <a:pt x="785536" y="179809"/>
                  </a:lnTo>
                  <a:lnTo>
                    <a:pt x="787340" y="181614"/>
                  </a:lnTo>
                  <a:lnTo>
                    <a:pt x="797219" y="181044"/>
                  </a:lnTo>
                  <a:lnTo>
                    <a:pt x="803203" y="176009"/>
                  </a:lnTo>
                  <a:lnTo>
                    <a:pt x="802253" y="174964"/>
                  </a:lnTo>
                  <a:lnTo>
                    <a:pt x="808522" y="171260"/>
                  </a:lnTo>
                  <a:lnTo>
                    <a:pt x="808332" y="174110"/>
                  </a:lnTo>
                  <a:lnTo>
                    <a:pt x="814316" y="179999"/>
                  </a:lnTo>
                  <a:lnTo>
                    <a:pt x="820205" y="178574"/>
                  </a:lnTo>
                  <a:lnTo>
                    <a:pt x="817926" y="174110"/>
                  </a:lnTo>
                  <a:lnTo>
                    <a:pt x="813557" y="171165"/>
                  </a:lnTo>
                  <a:lnTo>
                    <a:pt x="813462" y="168885"/>
                  </a:lnTo>
                  <a:lnTo>
                    <a:pt x="816121" y="165941"/>
                  </a:lnTo>
                  <a:lnTo>
                    <a:pt x="820490" y="156252"/>
                  </a:lnTo>
                  <a:lnTo>
                    <a:pt x="822675" y="148748"/>
                  </a:lnTo>
                  <a:lnTo>
                    <a:pt x="821915" y="141529"/>
                  </a:lnTo>
                  <a:lnTo>
                    <a:pt x="828754" y="140769"/>
                  </a:lnTo>
                  <a:lnTo>
                    <a:pt x="833599" y="142954"/>
                  </a:lnTo>
                  <a:lnTo>
                    <a:pt x="837683" y="148273"/>
                  </a:lnTo>
                  <a:lnTo>
                    <a:pt x="838158" y="152453"/>
                  </a:lnTo>
                  <a:lnTo>
                    <a:pt x="841197" y="155492"/>
                  </a:lnTo>
                  <a:lnTo>
                    <a:pt x="841482" y="159197"/>
                  </a:lnTo>
                  <a:lnTo>
                    <a:pt x="837398" y="171260"/>
                  </a:lnTo>
                  <a:lnTo>
                    <a:pt x="823625" y="186363"/>
                  </a:lnTo>
                  <a:lnTo>
                    <a:pt x="819256" y="195197"/>
                  </a:lnTo>
                  <a:lnTo>
                    <a:pt x="806053" y="207925"/>
                  </a:lnTo>
                  <a:lnTo>
                    <a:pt x="810327" y="207830"/>
                  </a:lnTo>
                  <a:lnTo>
                    <a:pt x="816596" y="204220"/>
                  </a:lnTo>
                  <a:lnTo>
                    <a:pt x="818306" y="207355"/>
                  </a:lnTo>
                  <a:lnTo>
                    <a:pt x="824005" y="209729"/>
                  </a:lnTo>
                  <a:lnTo>
                    <a:pt x="828089" y="211724"/>
                  </a:lnTo>
                  <a:lnTo>
                    <a:pt x="831034" y="207355"/>
                  </a:lnTo>
                  <a:lnTo>
                    <a:pt x="833979" y="213719"/>
                  </a:lnTo>
                  <a:lnTo>
                    <a:pt x="836733" y="213909"/>
                  </a:lnTo>
                  <a:lnTo>
                    <a:pt x="836828" y="211154"/>
                  </a:lnTo>
                  <a:lnTo>
                    <a:pt x="833788" y="205455"/>
                  </a:lnTo>
                  <a:lnTo>
                    <a:pt x="834738" y="199946"/>
                  </a:lnTo>
                  <a:lnTo>
                    <a:pt x="840722" y="191397"/>
                  </a:lnTo>
                  <a:lnTo>
                    <a:pt x="841103" y="186268"/>
                  </a:lnTo>
                  <a:lnTo>
                    <a:pt x="846612" y="182753"/>
                  </a:lnTo>
                  <a:lnTo>
                    <a:pt x="851076" y="177149"/>
                  </a:lnTo>
                  <a:lnTo>
                    <a:pt x="855635" y="170310"/>
                  </a:lnTo>
                  <a:lnTo>
                    <a:pt x="865704" y="186458"/>
                  </a:lnTo>
                  <a:lnTo>
                    <a:pt x="867983" y="190162"/>
                  </a:lnTo>
                  <a:lnTo>
                    <a:pt x="873113" y="191302"/>
                  </a:lnTo>
                  <a:lnTo>
                    <a:pt x="877197" y="201086"/>
                  </a:lnTo>
                  <a:lnTo>
                    <a:pt x="877292" y="205075"/>
                  </a:lnTo>
                  <a:lnTo>
                    <a:pt x="879287" y="205550"/>
                  </a:lnTo>
                  <a:lnTo>
                    <a:pt x="881661" y="211154"/>
                  </a:lnTo>
                  <a:lnTo>
                    <a:pt x="881946" y="221413"/>
                  </a:lnTo>
                  <a:lnTo>
                    <a:pt x="883656" y="227017"/>
                  </a:lnTo>
                  <a:lnTo>
                    <a:pt x="882896" y="232811"/>
                  </a:lnTo>
                  <a:lnTo>
                    <a:pt x="885271" y="244019"/>
                  </a:lnTo>
                  <a:lnTo>
                    <a:pt x="881472" y="248959"/>
                  </a:lnTo>
                  <a:lnTo>
                    <a:pt x="883466" y="252758"/>
                  </a:lnTo>
                  <a:lnTo>
                    <a:pt x="885271" y="249814"/>
                  </a:lnTo>
                  <a:lnTo>
                    <a:pt x="887361" y="249244"/>
                  </a:lnTo>
                  <a:lnTo>
                    <a:pt x="889260" y="251523"/>
                  </a:lnTo>
                  <a:lnTo>
                    <a:pt x="894580" y="239745"/>
                  </a:lnTo>
                  <a:lnTo>
                    <a:pt x="897429" y="241265"/>
                  </a:lnTo>
                  <a:lnTo>
                    <a:pt x="904078" y="251903"/>
                  </a:lnTo>
                  <a:lnTo>
                    <a:pt x="902179" y="236800"/>
                  </a:lnTo>
                  <a:lnTo>
                    <a:pt x="905028" y="237750"/>
                  </a:lnTo>
                  <a:lnTo>
                    <a:pt x="910632" y="224452"/>
                  </a:lnTo>
                  <a:lnTo>
                    <a:pt x="909207" y="223692"/>
                  </a:lnTo>
                  <a:lnTo>
                    <a:pt x="909967" y="221793"/>
                  </a:lnTo>
                  <a:lnTo>
                    <a:pt x="902274" y="217708"/>
                  </a:lnTo>
                  <a:lnTo>
                    <a:pt x="901514" y="214574"/>
                  </a:lnTo>
                  <a:lnTo>
                    <a:pt x="903888" y="214479"/>
                  </a:lnTo>
                  <a:lnTo>
                    <a:pt x="909683" y="218088"/>
                  </a:lnTo>
                  <a:lnTo>
                    <a:pt x="909398" y="206595"/>
                  </a:lnTo>
                  <a:lnTo>
                    <a:pt x="911962" y="206975"/>
                  </a:lnTo>
                  <a:lnTo>
                    <a:pt x="917091" y="199946"/>
                  </a:lnTo>
                  <a:lnTo>
                    <a:pt x="915477" y="189022"/>
                  </a:lnTo>
                  <a:lnTo>
                    <a:pt x="905408" y="168505"/>
                  </a:lnTo>
                  <a:lnTo>
                    <a:pt x="898569" y="164326"/>
                  </a:lnTo>
                  <a:lnTo>
                    <a:pt x="896574" y="155682"/>
                  </a:lnTo>
                  <a:lnTo>
                    <a:pt x="897239" y="143714"/>
                  </a:lnTo>
                  <a:lnTo>
                    <a:pt x="900564" y="139060"/>
                  </a:lnTo>
                  <a:lnTo>
                    <a:pt x="904553" y="138395"/>
                  </a:lnTo>
                  <a:lnTo>
                    <a:pt x="910062" y="143049"/>
                  </a:lnTo>
                  <a:lnTo>
                    <a:pt x="910157" y="147513"/>
                  </a:lnTo>
                  <a:lnTo>
                    <a:pt x="912912" y="145614"/>
                  </a:lnTo>
                  <a:lnTo>
                    <a:pt x="915381" y="146184"/>
                  </a:lnTo>
                  <a:lnTo>
                    <a:pt x="927255" y="151693"/>
                  </a:lnTo>
                  <a:lnTo>
                    <a:pt x="928490" y="160147"/>
                  </a:lnTo>
                  <a:lnTo>
                    <a:pt x="938843" y="167841"/>
                  </a:lnTo>
                  <a:lnTo>
                    <a:pt x="942073" y="171735"/>
                  </a:lnTo>
                  <a:lnTo>
                    <a:pt x="942263" y="175914"/>
                  </a:lnTo>
                  <a:lnTo>
                    <a:pt x="946727" y="177149"/>
                  </a:lnTo>
                  <a:lnTo>
                    <a:pt x="949957" y="181519"/>
                  </a:lnTo>
                  <a:lnTo>
                    <a:pt x="942833" y="192347"/>
                  </a:lnTo>
                  <a:lnTo>
                    <a:pt x="936468" y="201181"/>
                  </a:lnTo>
                  <a:lnTo>
                    <a:pt x="929629" y="208115"/>
                  </a:lnTo>
                  <a:lnTo>
                    <a:pt x="925165" y="212104"/>
                  </a:lnTo>
                  <a:lnTo>
                    <a:pt x="920131" y="215334"/>
                  </a:lnTo>
                  <a:lnTo>
                    <a:pt x="921271" y="218373"/>
                  </a:lnTo>
                  <a:lnTo>
                    <a:pt x="927445" y="218658"/>
                  </a:lnTo>
                  <a:lnTo>
                    <a:pt x="925545" y="222553"/>
                  </a:lnTo>
                  <a:lnTo>
                    <a:pt x="925830" y="227777"/>
                  </a:lnTo>
                  <a:lnTo>
                    <a:pt x="927730" y="228062"/>
                  </a:lnTo>
                  <a:lnTo>
                    <a:pt x="930769" y="224452"/>
                  </a:lnTo>
                  <a:lnTo>
                    <a:pt x="932479" y="218563"/>
                  </a:lnTo>
                  <a:lnTo>
                    <a:pt x="937418" y="212484"/>
                  </a:lnTo>
                  <a:lnTo>
                    <a:pt x="937798" y="207545"/>
                  </a:lnTo>
                  <a:lnTo>
                    <a:pt x="940553" y="204695"/>
                  </a:lnTo>
                  <a:lnTo>
                    <a:pt x="941313" y="207830"/>
                  </a:lnTo>
                  <a:lnTo>
                    <a:pt x="938463" y="214954"/>
                  </a:lnTo>
                  <a:lnTo>
                    <a:pt x="939983" y="218658"/>
                  </a:lnTo>
                  <a:lnTo>
                    <a:pt x="943307" y="213529"/>
                  </a:lnTo>
                  <a:lnTo>
                    <a:pt x="956131" y="197761"/>
                  </a:lnTo>
                  <a:lnTo>
                    <a:pt x="957365" y="193392"/>
                  </a:lnTo>
                  <a:lnTo>
                    <a:pt x="964300" y="186648"/>
                  </a:lnTo>
                  <a:lnTo>
                    <a:pt x="971518" y="187788"/>
                  </a:lnTo>
                  <a:lnTo>
                    <a:pt x="979687" y="185318"/>
                  </a:lnTo>
                  <a:lnTo>
                    <a:pt x="984437" y="187123"/>
                  </a:lnTo>
                  <a:lnTo>
                    <a:pt x="985481" y="194532"/>
                  </a:lnTo>
                  <a:lnTo>
                    <a:pt x="980162" y="197571"/>
                  </a:lnTo>
                  <a:lnTo>
                    <a:pt x="987951" y="201371"/>
                  </a:lnTo>
                  <a:lnTo>
                    <a:pt x="990611" y="206595"/>
                  </a:lnTo>
                  <a:lnTo>
                    <a:pt x="988711" y="216093"/>
                  </a:lnTo>
                  <a:lnTo>
                    <a:pt x="990896" y="215904"/>
                  </a:lnTo>
                  <a:lnTo>
                    <a:pt x="994220" y="212484"/>
                  </a:lnTo>
                  <a:lnTo>
                    <a:pt x="994315" y="198426"/>
                  </a:lnTo>
                  <a:lnTo>
                    <a:pt x="1003719" y="192252"/>
                  </a:lnTo>
                  <a:lnTo>
                    <a:pt x="1009893" y="190257"/>
                  </a:lnTo>
                  <a:lnTo>
                    <a:pt x="1019581" y="188737"/>
                  </a:lnTo>
                  <a:lnTo>
                    <a:pt x="1016067" y="192632"/>
                  </a:lnTo>
                  <a:lnTo>
                    <a:pt x="1016542" y="194342"/>
                  </a:lnTo>
                  <a:lnTo>
                    <a:pt x="1020151" y="194627"/>
                  </a:lnTo>
                  <a:lnTo>
                    <a:pt x="1025186" y="192537"/>
                  </a:lnTo>
                  <a:lnTo>
                    <a:pt x="1022241" y="198711"/>
                  </a:lnTo>
                  <a:lnTo>
                    <a:pt x="1018157" y="204885"/>
                  </a:lnTo>
                  <a:lnTo>
                    <a:pt x="1015212" y="208305"/>
                  </a:lnTo>
                  <a:lnTo>
                    <a:pt x="1010748" y="209539"/>
                  </a:lnTo>
                  <a:lnTo>
                    <a:pt x="1011318" y="212484"/>
                  </a:lnTo>
                  <a:lnTo>
                    <a:pt x="1017302" y="212579"/>
                  </a:lnTo>
                  <a:lnTo>
                    <a:pt x="1029175" y="207545"/>
                  </a:lnTo>
                  <a:lnTo>
                    <a:pt x="1027750" y="213719"/>
                  </a:lnTo>
                  <a:lnTo>
                    <a:pt x="1020246" y="224167"/>
                  </a:lnTo>
                  <a:lnTo>
                    <a:pt x="1012267" y="231101"/>
                  </a:lnTo>
                  <a:lnTo>
                    <a:pt x="1011698" y="233666"/>
                  </a:lnTo>
                  <a:lnTo>
                    <a:pt x="1006283" y="234141"/>
                  </a:lnTo>
                  <a:lnTo>
                    <a:pt x="1007328" y="237370"/>
                  </a:lnTo>
                  <a:lnTo>
                    <a:pt x="1005998" y="239840"/>
                  </a:lnTo>
                  <a:lnTo>
                    <a:pt x="1001249" y="239080"/>
                  </a:lnTo>
                  <a:lnTo>
                    <a:pt x="998874" y="241835"/>
                  </a:lnTo>
                  <a:lnTo>
                    <a:pt x="1000014" y="244779"/>
                  </a:lnTo>
                  <a:lnTo>
                    <a:pt x="995455" y="250858"/>
                  </a:lnTo>
                  <a:lnTo>
                    <a:pt x="996595" y="257602"/>
                  </a:lnTo>
                  <a:lnTo>
                    <a:pt x="994695" y="265391"/>
                  </a:lnTo>
                  <a:lnTo>
                    <a:pt x="991656" y="268146"/>
                  </a:lnTo>
                  <a:lnTo>
                    <a:pt x="986906" y="270236"/>
                  </a:lnTo>
                  <a:lnTo>
                    <a:pt x="983867" y="267386"/>
                  </a:lnTo>
                  <a:lnTo>
                    <a:pt x="965819" y="275365"/>
                  </a:lnTo>
                  <a:lnTo>
                    <a:pt x="965059" y="281064"/>
                  </a:lnTo>
                  <a:lnTo>
                    <a:pt x="960215" y="291228"/>
                  </a:lnTo>
                  <a:lnTo>
                    <a:pt x="964015" y="295977"/>
                  </a:lnTo>
                  <a:lnTo>
                    <a:pt x="966484" y="296262"/>
                  </a:lnTo>
                  <a:lnTo>
                    <a:pt x="975318" y="288378"/>
                  </a:lnTo>
                  <a:lnTo>
                    <a:pt x="979117" y="286003"/>
                  </a:lnTo>
                  <a:lnTo>
                    <a:pt x="982062" y="283534"/>
                  </a:lnTo>
                  <a:lnTo>
                    <a:pt x="979687" y="303766"/>
                  </a:lnTo>
                  <a:lnTo>
                    <a:pt x="975508" y="307090"/>
                  </a:lnTo>
                  <a:lnTo>
                    <a:pt x="974368" y="298067"/>
                  </a:lnTo>
                  <a:lnTo>
                    <a:pt x="972563" y="296357"/>
                  </a:lnTo>
                  <a:lnTo>
                    <a:pt x="970379" y="297307"/>
                  </a:lnTo>
                  <a:lnTo>
                    <a:pt x="952331" y="318869"/>
                  </a:lnTo>
                  <a:lnTo>
                    <a:pt x="950242" y="320673"/>
                  </a:lnTo>
                  <a:lnTo>
                    <a:pt x="946442" y="319723"/>
                  </a:lnTo>
                  <a:lnTo>
                    <a:pt x="944637" y="320673"/>
                  </a:lnTo>
                  <a:lnTo>
                    <a:pt x="942928" y="327702"/>
                  </a:lnTo>
                  <a:lnTo>
                    <a:pt x="937703" y="335491"/>
                  </a:lnTo>
                  <a:lnTo>
                    <a:pt x="932099" y="340905"/>
                  </a:lnTo>
                  <a:lnTo>
                    <a:pt x="926590" y="343470"/>
                  </a:lnTo>
                  <a:lnTo>
                    <a:pt x="916806" y="343185"/>
                  </a:lnTo>
                  <a:lnTo>
                    <a:pt x="919751" y="351164"/>
                  </a:lnTo>
                  <a:lnTo>
                    <a:pt x="914432" y="358953"/>
                  </a:lnTo>
                  <a:lnTo>
                    <a:pt x="913102" y="365032"/>
                  </a:lnTo>
                  <a:lnTo>
                    <a:pt x="909777" y="371111"/>
                  </a:lnTo>
                  <a:lnTo>
                    <a:pt x="903223" y="382034"/>
                  </a:lnTo>
                  <a:lnTo>
                    <a:pt x="891540" y="395047"/>
                  </a:lnTo>
                  <a:lnTo>
                    <a:pt x="885651" y="398657"/>
                  </a:lnTo>
                  <a:lnTo>
                    <a:pt x="882326" y="411195"/>
                  </a:lnTo>
                  <a:lnTo>
                    <a:pt x="871023" y="418699"/>
                  </a:lnTo>
                  <a:lnTo>
                    <a:pt x="860479" y="430667"/>
                  </a:lnTo>
                  <a:lnTo>
                    <a:pt x="852311" y="433802"/>
                  </a:lnTo>
                  <a:lnTo>
                    <a:pt x="850886" y="436461"/>
                  </a:lnTo>
                  <a:lnTo>
                    <a:pt x="848891" y="439311"/>
                  </a:lnTo>
                  <a:lnTo>
                    <a:pt x="847657" y="444820"/>
                  </a:lnTo>
                  <a:lnTo>
                    <a:pt x="855065" y="444250"/>
                  </a:lnTo>
                  <a:lnTo>
                    <a:pt x="878717" y="436081"/>
                  </a:lnTo>
                  <a:lnTo>
                    <a:pt x="883371" y="441591"/>
                  </a:lnTo>
                  <a:lnTo>
                    <a:pt x="882136" y="446910"/>
                  </a:lnTo>
                  <a:lnTo>
                    <a:pt x="877482" y="455174"/>
                  </a:lnTo>
                  <a:lnTo>
                    <a:pt x="864374" y="459638"/>
                  </a:lnTo>
                  <a:lnTo>
                    <a:pt x="855730" y="458403"/>
                  </a:lnTo>
                  <a:lnTo>
                    <a:pt x="847751" y="455079"/>
                  </a:lnTo>
                  <a:lnTo>
                    <a:pt x="846517" y="455554"/>
                  </a:lnTo>
                  <a:lnTo>
                    <a:pt x="843287" y="460208"/>
                  </a:lnTo>
                  <a:lnTo>
                    <a:pt x="848701" y="464577"/>
                  </a:lnTo>
                  <a:lnTo>
                    <a:pt x="846517" y="468377"/>
                  </a:lnTo>
                  <a:lnTo>
                    <a:pt x="848606" y="472651"/>
                  </a:lnTo>
                  <a:lnTo>
                    <a:pt x="878622" y="466762"/>
                  </a:lnTo>
                  <a:lnTo>
                    <a:pt x="881281" y="473316"/>
                  </a:lnTo>
                  <a:lnTo>
                    <a:pt x="880522" y="476071"/>
                  </a:lnTo>
                  <a:lnTo>
                    <a:pt x="886411" y="475976"/>
                  </a:lnTo>
                  <a:lnTo>
                    <a:pt x="887266" y="473316"/>
                  </a:lnTo>
                  <a:lnTo>
                    <a:pt x="891540" y="476356"/>
                  </a:lnTo>
                  <a:lnTo>
                    <a:pt x="887076" y="479395"/>
                  </a:lnTo>
                  <a:lnTo>
                    <a:pt x="884606" y="480535"/>
                  </a:lnTo>
                  <a:lnTo>
                    <a:pt x="881946" y="482910"/>
                  </a:lnTo>
                  <a:lnTo>
                    <a:pt x="878147" y="492408"/>
                  </a:lnTo>
                  <a:lnTo>
                    <a:pt x="866559" y="504756"/>
                  </a:lnTo>
                  <a:lnTo>
                    <a:pt x="869978" y="510646"/>
                  </a:lnTo>
                  <a:lnTo>
                    <a:pt x="877577" y="510646"/>
                  </a:lnTo>
                  <a:lnTo>
                    <a:pt x="885081" y="513685"/>
                  </a:lnTo>
                  <a:lnTo>
                    <a:pt x="883371" y="525083"/>
                  </a:lnTo>
                  <a:lnTo>
                    <a:pt x="880047" y="528408"/>
                  </a:lnTo>
                  <a:lnTo>
                    <a:pt x="876342" y="527173"/>
                  </a:lnTo>
                  <a:lnTo>
                    <a:pt x="871688" y="525653"/>
                  </a:lnTo>
                  <a:lnTo>
                    <a:pt x="868648" y="525938"/>
                  </a:lnTo>
                  <a:lnTo>
                    <a:pt x="869408" y="520714"/>
                  </a:lnTo>
                  <a:lnTo>
                    <a:pt x="871688" y="518719"/>
                  </a:lnTo>
                  <a:lnTo>
                    <a:pt x="870738" y="515300"/>
                  </a:lnTo>
                  <a:lnTo>
                    <a:pt x="868838" y="514540"/>
                  </a:lnTo>
                  <a:lnTo>
                    <a:pt x="863424" y="516725"/>
                  </a:lnTo>
                  <a:lnTo>
                    <a:pt x="854211" y="531068"/>
                  </a:lnTo>
                  <a:lnTo>
                    <a:pt x="850601" y="541136"/>
                  </a:lnTo>
                  <a:lnTo>
                    <a:pt x="842907" y="545505"/>
                  </a:lnTo>
                  <a:lnTo>
                    <a:pt x="839108" y="549780"/>
                  </a:lnTo>
                  <a:lnTo>
                    <a:pt x="845282" y="552155"/>
                  </a:lnTo>
                  <a:lnTo>
                    <a:pt x="851741" y="545790"/>
                  </a:lnTo>
                  <a:lnTo>
                    <a:pt x="857820" y="544081"/>
                  </a:lnTo>
                  <a:lnTo>
                    <a:pt x="847751" y="555099"/>
                  </a:lnTo>
                  <a:lnTo>
                    <a:pt x="847562" y="565263"/>
                  </a:lnTo>
                  <a:lnTo>
                    <a:pt x="842242" y="572577"/>
                  </a:lnTo>
                  <a:lnTo>
                    <a:pt x="844332" y="574191"/>
                  </a:lnTo>
                  <a:lnTo>
                    <a:pt x="847466" y="573241"/>
                  </a:lnTo>
                  <a:lnTo>
                    <a:pt x="862284" y="562698"/>
                  </a:lnTo>
                  <a:lnTo>
                    <a:pt x="865419" y="564693"/>
                  </a:lnTo>
                  <a:lnTo>
                    <a:pt x="869028" y="564503"/>
                  </a:lnTo>
                  <a:lnTo>
                    <a:pt x="870073" y="566687"/>
                  </a:lnTo>
                  <a:lnTo>
                    <a:pt x="870833" y="571722"/>
                  </a:lnTo>
                  <a:lnTo>
                    <a:pt x="867509" y="576091"/>
                  </a:lnTo>
                  <a:lnTo>
                    <a:pt x="869218" y="580080"/>
                  </a:lnTo>
                  <a:lnTo>
                    <a:pt x="869218" y="587964"/>
                  </a:lnTo>
                  <a:lnTo>
                    <a:pt x="865324" y="591669"/>
                  </a:lnTo>
                  <a:lnTo>
                    <a:pt x="859150" y="593568"/>
                  </a:lnTo>
                  <a:lnTo>
                    <a:pt x="856490" y="596323"/>
                  </a:lnTo>
                  <a:lnTo>
                    <a:pt x="848606" y="607816"/>
                  </a:lnTo>
                  <a:lnTo>
                    <a:pt x="846232" y="610571"/>
                  </a:lnTo>
                  <a:lnTo>
                    <a:pt x="838728" y="609241"/>
                  </a:lnTo>
                  <a:lnTo>
                    <a:pt x="832459" y="617410"/>
                  </a:lnTo>
                  <a:lnTo>
                    <a:pt x="817166" y="629093"/>
                  </a:lnTo>
                  <a:lnTo>
                    <a:pt x="818211" y="633083"/>
                  </a:lnTo>
                  <a:lnTo>
                    <a:pt x="817356" y="645336"/>
                  </a:lnTo>
                  <a:lnTo>
                    <a:pt x="813271" y="646381"/>
                  </a:lnTo>
                  <a:lnTo>
                    <a:pt x="812512" y="648850"/>
                  </a:lnTo>
                  <a:lnTo>
                    <a:pt x="813081" y="651130"/>
                  </a:lnTo>
                  <a:lnTo>
                    <a:pt x="813842" y="655499"/>
                  </a:lnTo>
                  <a:lnTo>
                    <a:pt x="816406" y="659299"/>
                  </a:lnTo>
                  <a:lnTo>
                    <a:pt x="821440" y="665568"/>
                  </a:lnTo>
                  <a:lnTo>
                    <a:pt x="816026" y="669842"/>
                  </a:lnTo>
                  <a:lnTo>
                    <a:pt x="812322" y="679341"/>
                  </a:lnTo>
                  <a:lnTo>
                    <a:pt x="810992" y="682855"/>
                  </a:lnTo>
                  <a:lnTo>
                    <a:pt x="812892" y="702613"/>
                  </a:lnTo>
                  <a:lnTo>
                    <a:pt x="811562" y="712966"/>
                  </a:lnTo>
                  <a:lnTo>
                    <a:pt x="812037" y="722465"/>
                  </a:lnTo>
                  <a:lnTo>
                    <a:pt x="816976" y="725219"/>
                  </a:lnTo>
                  <a:lnTo>
                    <a:pt x="828754" y="729494"/>
                  </a:lnTo>
                  <a:lnTo>
                    <a:pt x="828374" y="742602"/>
                  </a:lnTo>
                  <a:lnTo>
                    <a:pt x="832744" y="743172"/>
                  </a:lnTo>
                  <a:lnTo>
                    <a:pt x="834833" y="741367"/>
                  </a:lnTo>
                  <a:lnTo>
                    <a:pt x="837208" y="738137"/>
                  </a:lnTo>
                  <a:lnTo>
                    <a:pt x="836068" y="732913"/>
                  </a:lnTo>
                  <a:lnTo>
                    <a:pt x="838633" y="722845"/>
                  </a:lnTo>
                  <a:lnTo>
                    <a:pt x="835688" y="719805"/>
                  </a:lnTo>
                  <a:lnTo>
                    <a:pt x="827519" y="716576"/>
                  </a:lnTo>
                  <a:lnTo>
                    <a:pt x="825525" y="708787"/>
                  </a:lnTo>
                  <a:lnTo>
                    <a:pt x="826760" y="705747"/>
                  </a:lnTo>
                  <a:lnTo>
                    <a:pt x="826095" y="699763"/>
                  </a:lnTo>
                  <a:lnTo>
                    <a:pt x="827614" y="695109"/>
                  </a:lnTo>
                  <a:lnTo>
                    <a:pt x="829514" y="691309"/>
                  </a:lnTo>
                  <a:lnTo>
                    <a:pt x="831129" y="684945"/>
                  </a:lnTo>
                  <a:lnTo>
                    <a:pt x="836353" y="677726"/>
                  </a:lnTo>
                  <a:lnTo>
                    <a:pt x="840438" y="681146"/>
                  </a:lnTo>
                  <a:lnTo>
                    <a:pt x="846612" y="675257"/>
                  </a:lnTo>
                  <a:lnTo>
                    <a:pt x="848321" y="672882"/>
                  </a:lnTo>
                  <a:lnTo>
                    <a:pt x="849936" y="680481"/>
                  </a:lnTo>
                  <a:lnTo>
                    <a:pt x="851171" y="687320"/>
                  </a:lnTo>
                  <a:lnTo>
                    <a:pt x="847277" y="687700"/>
                  </a:lnTo>
                  <a:lnTo>
                    <a:pt x="845282" y="688365"/>
                  </a:lnTo>
                  <a:lnTo>
                    <a:pt x="842432" y="691404"/>
                  </a:lnTo>
                  <a:lnTo>
                    <a:pt x="842907" y="700143"/>
                  </a:lnTo>
                  <a:lnTo>
                    <a:pt x="844902" y="699383"/>
                  </a:lnTo>
                  <a:lnTo>
                    <a:pt x="848891" y="698718"/>
                  </a:lnTo>
                  <a:lnTo>
                    <a:pt x="855825" y="688935"/>
                  </a:lnTo>
                  <a:lnTo>
                    <a:pt x="857440" y="687795"/>
                  </a:lnTo>
                  <a:lnTo>
                    <a:pt x="859815" y="691784"/>
                  </a:lnTo>
                  <a:lnTo>
                    <a:pt x="863804" y="693019"/>
                  </a:lnTo>
                  <a:lnTo>
                    <a:pt x="862189" y="698908"/>
                  </a:lnTo>
                  <a:lnTo>
                    <a:pt x="858770" y="700143"/>
                  </a:lnTo>
                  <a:lnTo>
                    <a:pt x="855920" y="700048"/>
                  </a:lnTo>
                  <a:lnTo>
                    <a:pt x="852596" y="705082"/>
                  </a:lnTo>
                  <a:lnTo>
                    <a:pt x="850316" y="703183"/>
                  </a:lnTo>
                  <a:lnTo>
                    <a:pt x="847751" y="702043"/>
                  </a:lnTo>
                  <a:lnTo>
                    <a:pt x="844332" y="702233"/>
                  </a:lnTo>
                  <a:lnTo>
                    <a:pt x="845757" y="706507"/>
                  </a:lnTo>
                  <a:lnTo>
                    <a:pt x="846707" y="710781"/>
                  </a:lnTo>
                  <a:lnTo>
                    <a:pt x="845187" y="715436"/>
                  </a:lnTo>
                  <a:lnTo>
                    <a:pt x="850411" y="728639"/>
                  </a:lnTo>
                  <a:lnTo>
                    <a:pt x="858865" y="735573"/>
                  </a:lnTo>
                  <a:lnTo>
                    <a:pt x="861714" y="736048"/>
                  </a:lnTo>
                  <a:lnTo>
                    <a:pt x="864374" y="733388"/>
                  </a:lnTo>
                  <a:lnTo>
                    <a:pt x="865229" y="728639"/>
                  </a:lnTo>
                  <a:lnTo>
                    <a:pt x="866844" y="726929"/>
                  </a:lnTo>
                  <a:lnTo>
                    <a:pt x="868744" y="724364"/>
                  </a:lnTo>
                  <a:lnTo>
                    <a:pt x="873968" y="720470"/>
                  </a:lnTo>
                  <a:lnTo>
                    <a:pt x="878052" y="719805"/>
                  </a:lnTo>
                  <a:lnTo>
                    <a:pt x="880522" y="716196"/>
                  </a:lnTo>
                  <a:lnTo>
                    <a:pt x="881377" y="705652"/>
                  </a:lnTo>
                  <a:lnTo>
                    <a:pt x="885366" y="695204"/>
                  </a:lnTo>
                  <a:lnTo>
                    <a:pt x="885366" y="693114"/>
                  </a:lnTo>
                  <a:lnTo>
                    <a:pt x="882326" y="689789"/>
                  </a:lnTo>
                  <a:lnTo>
                    <a:pt x="883941" y="686940"/>
                  </a:lnTo>
                  <a:lnTo>
                    <a:pt x="887931" y="685325"/>
                  </a:lnTo>
                  <a:lnTo>
                    <a:pt x="890115" y="680671"/>
                  </a:lnTo>
                  <a:lnTo>
                    <a:pt x="889830" y="676206"/>
                  </a:lnTo>
                  <a:lnTo>
                    <a:pt x="890400" y="667943"/>
                  </a:lnTo>
                  <a:lnTo>
                    <a:pt x="891730" y="661294"/>
                  </a:lnTo>
                  <a:lnTo>
                    <a:pt x="895055" y="652650"/>
                  </a:lnTo>
                  <a:lnTo>
                    <a:pt x="896574" y="650845"/>
                  </a:lnTo>
                  <a:lnTo>
                    <a:pt x="898569" y="659109"/>
                  </a:lnTo>
                  <a:lnTo>
                    <a:pt x="908543" y="649990"/>
                  </a:lnTo>
                  <a:lnTo>
                    <a:pt x="918231" y="635077"/>
                  </a:lnTo>
                  <a:lnTo>
                    <a:pt x="917851" y="625389"/>
                  </a:lnTo>
                  <a:lnTo>
                    <a:pt x="918421" y="620260"/>
                  </a:lnTo>
                  <a:lnTo>
                    <a:pt x="919656" y="616555"/>
                  </a:lnTo>
                  <a:lnTo>
                    <a:pt x="929344" y="609051"/>
                  </a:lnTo>
                  <a:lnTo>
                    <a:pt x="934094" y="606297"/>
                  </a:lnTo>
                  <a:lnTo>
                    <a:pt x="940458" y="596513"/>
                  </a:lnTo>
                  <a:lnTo>
                    <a:pt x="936753" y="592714"/>
                  </a:lnTo>
                  <a:lnTo>
                    <a:pt x="940268" y="586445"/>
                  </a:lnTo>
                  <a:lnTo>
                    <a:pt x="942643" y="582265"/>
                  </a:lnTo>
                  <a:lnTo>
                    <a:pt x="944732" y="578181"/>
                  </a:lnTo>
                  <a:lnTo>
                    <a:pt x="941978" y="577991"/>
                  </a:lnTo>
                  <a:lnTo>
                    <a:pt x="937133" y="577041"/>
                  </a:lnTo>
                  <a:lnTo>
                    <a:pt x="932289" y="579795"/>
                  </a:lnTo>
                  <a:lnTo>
                    <a:pt x="924880" y="573241"/>
                  </a:lnTo>
                  <a:lnTo>
                    <a:pt x="918516" y="570297"/>
                  </a:lnTo>
                  <a:lnTo>
                    <a:pt x="915857" y="571152"/>
                  </a:lnTo>
                  <a:lnTo>
                    <a:pt x="913957" y="566592"/>
                  </a:lnTo>
                  <a:lnTo>
                    <a:pt x="917566" y="560608"/>
                  </a:lnTo>
                  <a:lnTo>
                    <a:pt x="925735" y="556334"/>
                  </a:lnTo>
                  <a:lnTo>
                    <a:pt x="923835" y="550920"/>
                  </a:lnTo>
                  <a:lnTo>
                    <a:pt x="924975" y="546550"/>
                  </a:lnTo>
                  <a:lnTo>
                    <a:pt x="925640" y="542276"/>
                  </a:lnTo>
                  <a:lnTo>
                    <a:pt x="937893" y="532492"/>
                  </a:lnTo>
                  <a:lnTo>
                    <a:pt x="937039" y="524988"/>
                  </a:lnTo>
                  <a:lnTo>
                    <a:pt x="939603" y="519574"/>
                  </a:lnTo>
                  <a:lnTo>
                    <a:pt x="942928" y="521379"/>
                  </a:lnTo>
                  <a:lnTo>
                    <a:pt x="943118" y="526413"/>
                  </a:lnTo>
                  <a:lnTo>
                    <a:pt x="946062" y="528408"/>
                  </a:lnTo>
                  <a:lnTo>
                    <a:pt x="948437" y="524039"/>
                  </a:lnTo>
                  <a:lnTo>
                    <a:pt x="950337" y="517770"/>
                  </a:lnTo>
                  <a:lnTo>
                    <a:pt x="946632" y="515775"/>
                  </a:lnTo>
                  <a:lnTo>
                    <a:pt x="948817" y="512830"/>
                  </a:lnTo>
                  <a:lnTo>
                    <a:pt x="950622" y="513875"/>
                  </a:lnTo>
                  <a:lnTo>
                    <a:pt x="955941" y="509031"/>
                  </a:lnTo>
                  <a:lnTo>
                    <a:pt x="956700" y="503237"/>
                  </a:lnTo>
                  <a:lnTo>
                    <a:pt x="963920" y="493643"/>
                  </a:lnTo>
                  <a:lnTo>
                    <a:pt x="963920" y="483954"/>
                  </a:lnTo>
                  <a:lnTo>
                    <a:pt x="969334" y="481010"/>
                  </a:lnTo>
                  <a:lnTo>
                    <a:pt x="973038" y="473031"/>
                  </a:lnTo>
                  <a:lnTo>
                    <a:pt x="975033" y="461443"/>
                  </a:lnTo>
                  <a:lnTo>
                    <a:pt x="983297" y="452894"/>
                  </a:lnTo>
                  <a:lnTo>
                    <a:pt x="992985" y="446815"/>
                  </a:lnTo>
                  <a:lnTo>
                    <a:pt x="997070" y="441496"/>
                  </a:lnTo>
                  <a:lnTo>
                    <a:pt x="1015972" y="411100"/>
                  </a:lnTo>
                  <a:lnTo>
                    <a:pt x="1019106" y="408251"/>
                  </a:lnTo>
                  <a:lnTo>
                    <a:pt x="1025850" y="405781"/>
                  </a:lnTo>
                  <a:lnTo>
                    <a:pt x="1030885" y="402551"/>
                  </a:lnTo>
                  <a:lnTo>
                    <a:pt x="1031930" y="396567"/>
                  </a:lnTo>
                  <a:lnTo>
                    <a:pt x="1039149" y="390298"/>
                  </a:lnTo>
                  <a:lnTo>
                    <a:pt x="1041523" y="388493"/>
                  </a:lnTo>
                  <a:lnTo>
                    <a:pt x="1045228" y="383459"/>
                  </a:lnTo>
                  <a:lnTo>
                    <a:pt x="1042283" y="375670"/>
                  </a:lnTo>
                  <a:lnTo>
                    <a:pt x="1042283" y="371301"/>
                  </a:lnTo>
                  <a:lnTo>
                    <a:pt x="1051687" y="350404"/>
                  </a:lnTo>
                  <a:lnTo>
                    <a:pt x="1052637" y="334921"/>
                  </a:lnTo>
                  <a:lnTo>
                    <a:pt x="1058431" y="327702"/>
                  </a:lnTo>
                  <a:lnTo>
                    <a:pt x="1057576" y="324378"/>
                  </a:lnTo>
                  <a:lnTo>
                    <a:pt x="1054061" y="322573"/>
                  </a:lnTo>
                  <a:lnTo>
                    <a:pt x="1055676" y="314309"/>
                  </a:lnTo>
                  <a:lnTo>
                    <a:pt x="1058716" y="307945"/>
                  </a:lnTo>
                  <a:lnTo>
                    <a:pt x="1064225" y="303956"/>
                  </a:lnTo>
                  <a:lnTo>
                    <a:pt x="1067454" y="307090"/>
                  </a:lnTo>
                  <a:lnTo>
                    <a:pt x="1067645" y="311555"/>
                  </a:lnTo>
                  <a:lnTo>
                    <a:pt x="1071729" y="311745"/>
                  </a:lnTo>
                  <a:lnTo>
                    <a:pt x="1077238" y="288758"/>
                  </a:lnTo>
                  <a:lnTo>
                    <a:pt x="1076193" y="282204"/>
                  </a:lnTo>
                  <a:lnTo>
                    <a:pt x="1076478" y="280589"/>
                  </a:lnTo>
                  <a:lnTo>
                    <a:pt x="1084077" y="274130"/>
                  </a:lnTo>
                  <a:lnTo>
                    <a:pt x="1088256" y="272040"/>
                  </a:lnTo>
                  <a:lnTo>
                    <a:pt x="1093766" y="268146"/>
                  </a:lnTo>
                  <a:lnTo>
                    <a:pt x="1098135" y="265201"/>
                  </a:lnTo>
                  <a:lnTo>
                    <a:pt x="1097565" y="260072"/>
                  </a:lnTo>
                  <a:lnTo>
                    <a:pt x="1102599" y="249054"/>
                  </a:lnTo>
                  <a:lnTo>
                    <a:pt x="1108204" y="246584"/>
                  </a:lnTo>
                  <a:lnTo>
                    <a:pt x="1108488" y="240885"/>
                  </a:lnTo>
                  <a:lnTo>
                    <a:pt x="1112098" y="235471"/>
                  </a:lnTo>
                  <a:lnTo>
                    <a:pt x="1118082" y="226352"/>
                  </a:lnTo>
                  <a:lnTo>
                    <a:pt x="1128530" y="208685"/>
                  </a:lnTo>
                  <a:lnTo>
                    <a:pt x="1136794" y="199186"/>
                  </a:lnTo>
                  <a:lnTo>
                    <a:pt x="1140594" y="194912"/>
                  </a:lnTo>
                  <a:lnTo>
                    <a:pt x="1143823" y="189877"/>
                  </a:lnTo>
                  <a:lnTo>
                    <a:pt x="1146673" y="187218"/>
                  </a:lnTo>
                  <a:lnTo>
                    <a:pt x="1150757" y="179714"/>
                  </a:lnTo>
                  <a:lnTo>
                    <a:pt x="1160066" y="167651"/>
                  </a:lnTo>
                  <a:lnTo>
                    <a:pt x="1171654" y="155967"/>
                  </a:lnTo>
                  <a:lnTo>
                    <a:pt x="1173554" y="155397"/>
                  </a:lnTo>
                  <a:lnTo>
                    <a:pt x="1178968" y="154353"/>
                  </a:lnTo>
                  <a:lnTo>
                    <a:pt x="1184097" y="155492"/>
                  </a:lnTo>
                  <a:lnTo>
                    <a:pt x="1188752" y="151123"/>
                  </a:lnTo>
                  <a:lnTo>
                    <a:pt x="1192646" y="150458"/>
                  </a:lnTo>
                  <a:lnTo>
                    <a:pt x="1194356" y="145519"/>
                  </a:lnTo>
                  <a:lnTo>
                    <a:pt x="1202050" y="147229"/>
                  </a:lnTo>
                  <a:lnTo>
                    <a:pt x="1200055" y="153213"/>
                  </a:lnTo>
                  <a:lnTo>
                    <a:pt x="1204519" y="161761"/>
                  </a:lnTo>
                  <a:lnTo>
                    <a:pt x="1206229" y="168790"/>
                  </a:lnTo>
                  <a:lnTo>
                    <a:pt x="1201100" y="179144"/>
                  </a:lnTo>
                  <a:lnTo>
                    <a:pt x="1207654" y="184653"/>
                  </a:lnTo>
                  <a:lnTo>
                    <a:pt x="1207464" y="189117"/>
                  </a:lnTo>
                  <a:lnTo>
                    <a:pt x="1205184" y="191112"/>
                  </a:lnTo>
                  <a:lnTo>
                    <a:pt x="1204045" y="195197"/>
                  </a:lnTo>
                  <a:lnTo>
                    <a:pt x="1203949" y="202890"/>
                  </a:lnTo>
                  <a:lnTo>
                    <a:pt x="1200150" y="205645"/>
                  </a:lnTo>
                  <a:lnTo>
                    <a:pt x="1197775" y="212294"/>
                  </a:lnTo>
                  <a:lnTo>
                    <a:pt x="1195401" y="215809"/>
                  </a:lnTo>
                  <a:lnTo>
                    <a:pt x="1193501" y="219418"/>
                  </a:lnTo>
                  <a:lnTo>
                    <a:pt x="1193026" y="227682"/>
                  </a:lnTo>
                  <a:lnTo>
                    <a:pt x="1194356" y="234426"/>
                  </a:lnTo>
                  <a:lnTo>
                    <a:pt x="1191601" y="236990"/>
                  </a:lnTo>
                  <a:lnTo>
                    <a:pt x="1192646" y="239175"/>
                  </a:lnTo>
                  <a:lnTo>
                    <a:pt x="1207179" y="229392"/>
                  </a:lnTo>
                  <a:lnTo>
                    <a:pt x="1208319" y="231291"/>
                  </a:lnTo>
                  <a:lnTo>
                    <a:pt x="1208699" y="241075"/>
                  </a:lnTo>
                  <a:lnTo>
                    <a:pt x="1207464" y="242500"/>
                  </a:lnTo>
                  <a:lnTo>
                    <a:pt x="1203949" y="243639"/>
                  </a:lnTo>
                  <a:lnTo>
                    <a:pt x="1204899" y="255703"/>
                  </a:lnTo>
                  <a:lnTo>
                    <a:pt x="1198345" y="265296"/>
                  </a:lnTo>
                  <a:lnTo>
                    <a:pt x="1195591" y="272135"/>
                  </a:lnTo>
                  <a:lnTo>
                    <a:pt x="1195211" y="277265"/>
                  </a:lnTo>
                  <a:lnTo>
                    <a:pt x="1197395" y="282014"/>
                  </a:lnTo>
                  <a:lnTo>
                    <a:pt x="1198155" y="292082"/>
                  </a:lnTo>
                  <a:lnTo>
                    <a:pt x="1192456" y="300441"/>
                  </a:lnTo>
                  <a:lnTo>
                    <a:pt x="1178968" y="313169"/>
                  </a:lnTo>
                  <a:lnTo>
                    <a:pt x="1169660" y="318204"/>
                  </a:lnTo>
                  <a:lnTo>
                    <a:pt x="1168615" y="321243"/>
                  </a:lnTo>
                  <a:lnTo>
                    <a:pt x="1161586" y="326087"/>
                  </a:lnTo>
                  <a:lnTo>
                    <a:pt x="1151422" y="330647"/>
                  </a:lnTo>
                  <a:lnTo>
                    <a:pt x="1145533" y="332831"/>
                  </a:lnTo>
                  <a:lnTo>
                    <a:pt x="1136510" y="335776"/>
                  </a:lnTo>
                  <a:lnTo>
                    <a:pt x="1131285" y="346320"/>
                  </a:lnTo>
                  <a:lnTo>
                    <a:pt x="1115802" y="356768"/>
                  </a:lnTo>
                  <a:lnTo>
                    <a:pt x="1120932" y="358098"/>
                  </a:lnTo>
                  <a:lnTo>
                    <a:pt x="1140214" y="351354"/>
                  </a:lnTo>
                  <a:lnTo>
                    <a:pt x="1161586" y="343280"/>
                  </a:lnTo>
                  <a:lnTo>
                    <a:pt x="1166240" y="344420"/>
                  </a:lnTo>
                  <a:lnTo>
                    <a:pt x="1178778" y="348599"/>
                  </a:lnTo>
                  <a:lnTo>
                    <a:pt x="1188087" y="357338"/>
                  </a:lnTo>
                  <a:lnTo>
                    <a:pt x="1185902" y="370161"/>
                  </a:lnTo>
                  <a:lnTo>
                    <a:pt x="1184857" y="378995"/>
                  </a:lnTo>
                  <a:lnTo>
                    <a:pt x="1183623" y="386879"/>
                  </a:lnTo>
                  <a:lnTo>
                    <a:pt x="1184762" y="390583"/>
                  </a:lnTo>
                  <a:lnTo>
                    <a:pt x="1179538" y="406161"/>
                  </a:lnTo>
                  <a:lnTo>
                    <a:pt x="1179633" y="417464"/>
                  </a:lnTo>
                  <a:lnTo>
                    <a:pt x="1181723" y="420694"/>
                  </a:lnTo>
                  <a:lnTo>
                    <a:pt x="1178873" y="428198"/>
                  </a:lnTo>
                  <a:lnTo>
                    <a:pt x="1167760" y="442730"/>
                  </a:lnTo>
                  <a:lnTo>
                    <a:pt x="1167760" y="452039"/>
                  </a:lnTo>
                  <a:lnTo>
                    <a:pt x="1170799" y="456503"/>
                  </a:lnTo>
                  <a:lnTo>
                    <a:pt x="1168045" y="460588"/>
                  </a:lnTo>
                  <a:lnTo>
                    <a:pt x="1168615" y="462583"/>
                  </a:lnTo>
                  <a:lnTo>
                    <a:pt x="1174029" y="463912"/>
                  </a:lnTo>
                  <a:lnTo>
                    <a:pt x="1176308" y="469422"/>
                  </a:lnTo>
                  <a:lnTo>
                    <a:pt x="1171464" y="472936"/>
                  </a:lnTo>
                  <a:lnTo>
                    <a:pt x="1170799" y="478065"/>
                  </a:lnTo>
                  <a:lnTo>
                    <a:pt x="1163770" y="485664"/>
                  </a:lnTo>
                  <a:lnTo>
                    <a:pt x="1163675" y="489464"/>
                  </a:lnTo>
                  <a:lnTo>
                    <a:pt x="1161871" y="496968"/>
                  </a:lnTo>
                  <a:lnTo>
                    <a:pt x="1162345" y="499152"/>
                  </a:lnTo>
                  <a:lnTo>
                    <a:pt x="1159211" y="502192"/>
                  </a:lnTo>
                  <a:lnTo>
                    <a:pt x="1159211" y="505611"/>
                  </a:lnTo>
                  <a:lnTo>
                    <a:pt x="1161206" y="506751"/>
                  </a:lnTo>
                  <a:lnTo>
                    <a:pt x="1162061" y="516820"/>
                  </a:lnTo>
                  <a:lnTo>
                    <a:pt x="1164910" y="522234"/>
                  </a:lnTo>
                  <a:lnTo>
                    <a:pt x="1157216" y="528123"/>
                  </a:lnTo>
                  <a:lnTo>
                    <a:pt x="1156362" y="532017"/>
                  </a:lnTo>
                  <a:lnTo>
                    <a:pt x="1157881" y="535342"/>
                  </a:lnTo>
                  <a:lnTo>
                    <a:pt x="1152657" y="539711"/>
                  </a:lnTo>
                  <a:lnTo>
                    <a:pt x="1153227" y="545980"/>
                  </a:lnTo>
                  <a:lnTo>
                    <a:pt x="1159971" y="553294"/>
                  </a:lnTo>
                  <a:lnTo>
                    <a:pt x="1161586" y="553104"/>
                  </a:lnTo>
                  <a:lnTo>
                    <a:pt x="1162725" y="540091"/>
                  </a:lnTo>
                  <a:lnTo>
                    <a:pt x="1165670" y="537432"/>
                  </a:lnTo>
                  <a:lnTo>
                    <a:pt x="1166430" y="533062"/>
                  </a:lnTo>
                  <a:lnTo>
                    <a:pt x="1172224" y="530023"/>
                  </a:lnTo>
                  <a:lnTo>
                    <a:pt x="1174789" y="526888"/>
                  </a:lnTo>
                  <a:lnTo>
                    <a:pt x="1178683" y="530498"/>
                  </a:lnTo>
                  <a:lnTo>
                    <a:pt x="1181723" y="533252"/>
                  </a:lnTo>
                  <a:lnTo>
                    <a:pt x="1186472" y="531353"/>
                  </a:lnTo>
                  <a:lnTo>
                    <a:pt x="1186092" y="528028"/>
                  </a:lnTo>
                  <a:lnTo>
                    <a:pt x="1183812" y="525463"/>
                  </a:lnTo>
                  <a:lnTo>
                    <a:pt x="1181723" y="522139"/>
                  </a:lnTo>
                  <a:lnTo>
                    <a:pt x="1180868" y="519479"/>
                  </a:lnTo>
                  <a:lnTo>
                    <a:pt x="1176308" y="517295"/>
                  </a:lnTo>
                  <a:lnTo>
                    <a:pt x="1176593" y="514350"/>
                  </a:lnTo>
                  <a:lnTo>
                    <a:pt x="1179443" y="513115"/>
                  </a:lnTo>
                  <a:lnTo>
                    <a:pt x="1183908" y="505611"/>
                  </a:lnTo>
                  <a:lnTo>
                    <a:pt x="1185047" y="499247"/>
                  </a:lnTo>
                  <a:lnTo>
                    <a:pt x="1188847" y="501242"/>
                  </a:lnTo>
                  <a:lnTo>
                    <a:pt x="1190271" y="504092"/>
                  </a:lnTo>
                  <a:lnTo>
                    <a:pt x="1192836" y="504186"/>
                  </a:lnTo>
                  <a:lnTo>
                    <a:pt x="1197490" y="504756"/>
                  </a:lnTo>
                  <a:lnTo>
                    <a:pt x="1198535" y="505231"/>
                  </a:lnTo>
                  <a:lnTo>
                    <a:pt x="1203190" y="509981"/>
                  </a:lnTo>
                  <a:lnTo>
                    <a:pt x="1206229" y="509221"/>
                  </a:lnTo>
                  <a:lnTo>
                    <a:pt x="1208414" y="507036"/>
                  </a:lnTo>
                  <a:lnTo>
                    <a:pt x="1209839" y="503997"/>
                  </a:lnTo>
                  <a:lnTo>
                    <a:pt x="1207084" y="498962"/>
                  </a:lnTo>
                  <a:lnTo>
                    <a:pt x="1208889" y="496018"/>
                  </a:lnTo>
                  <a:lnTo>
                    <a:pt x="1212688" y="496303"/>
                  </a:lnTo>
                  <a:lnTo>
                    <a:pt x="1215348" y="494118"/>
                  </a:lnTo>
                  <a:lnTo>
                    <a:pt x="1214208" y="490319"/>
                  </a:lnTo>
                  <a:lnTo>
                    <a:pt x="1216013" y="480915"/>
                  </a:lnTo>
                  <a:lnTo>
                    <a:pt x="1213448" y="474551"/>
                  </a:lnTo>
                  <a:lnTo>
                    <a:pt x="1211264" y="469042"/>
                  </a:lnTo>
                  <a:lnTo>
                    <a:pt x="1211358" y="463247"/>
                  </a:lnTo>
                  <a:lnTo>
                    <a:pt x="1212213" y="462393"/>
                  </a:lnTo>
                  <a:lnTo>
                    <a:pt x="1217343" y="463342"/>
                  </a:lnTo>
                  <a:lnTo>
                    <a:pt x="1220287" y="467522"/>
                  </a:lnTo>
                  <a:lnTo>
                    <a:pt x="1224182" y="467807"/>
                  </a:lnTo>
                  <a:lnTo>
                    <a:pt x="1226936" y="457453"/>
                  </a:lnTo>
                  <a:lnTo>
                    <a:pt x="1229311" y="458023"/>
                  </a:lnTo>
                  <a:lnTo>
                    <a:pt x="1231875" y="462108"/>
                  </a:lnTo>
                  <a:lnTo>
                    <a:pt x="1235390" y="468092"/>
                  </a:lnTo>
                  <a:lnTo>
                    <a:pt x="1242704" y="469517"/>
                  </a:lnTo>
                  <a:lnTo>
                    <a:pt x="1250398" y="467997"/>
                  </a:lnTo>
                  <a:lnTo>
                    <a:pt x="1252582" y="463342"/>
                  </a:lnTo>
                  <a:lnTo>
                    <a:pt x="1255147" y="465242"/>
                  </a:lnTo>
                  <a:lnTo>
                    <a:pt x="1255147" y="467047"/>
                  </a:lnTo>
                  <a:lnTo>
                    <a:pt x="1253342" y="471511"/>
                  </a:lnTo>
                  <a:lnTo>
                    <a:pt x="1249258" y="475691"/>
                  </a:lnTo>
                  <a:lnTo>
                    <a:pt x="1248498" y="479585"/>
                  </a:lnTo>
                  <a:lnTo>
                    <a:pt x="1257142" y="482530"/>
                  </a:lnTo>
                  <a:lnTo>
                    <a:pt x="1258757" y="482815"/>
                  </a:lnTo>
                  <a:lnTo>
                    <a:pt x="1267875" y="469802"/>
                  </a:lnTo>
                  <a:lnTo>
                    <a:pt x="1273859" y="467522"/>
                  </a:lnTo>
                  <a:lnTo>
                    <a:pt x="1283738" y="474076"/>
                  </a:lnTo>
                  <a:lnTo>
                    <a:pt x="1286113" y="478350"/>
                  </a:lnTo>
                  <a:lnTo>
                    <a:pt x="1287537" y="477780"/>
                  </a:lnTo>
                  <a:lnTo>
                    <a:pt x="1289437" y="467807"/>
                  </a:lnTo>
                  <a:lnTo>
                    <a:pt x="1286208" y="464102"/>
                  </a:lnTo>
                  <a:lnTo>
                    <a:pt x="1280508" y="461823"/>
                  </a:lnTo>
                  <a:lnTo>
                    <a:pt x="1275284" y="461728"/>
                  </a:lnTo>
                  <a:lnTo>
                    <a:pt x="1272719" y="449949"/>
                  </a:lnTo>
                  <a:lnTo>
                    <a:pt x="1265500" y="448335"/>
                  </a:lnTo>
                  <a:lnTo>
                    <a:pt x="1263601" y="436651"/>
                  </a:lnTo>
                  <a:lnTo>
                    <a:pt x="1255717" y="425253"/>
                  </a:lnTo>
                  <a:lnTo>
                    <a:pt x="1258471" y="422878"/>
                  </a:lnTo>
                  <a:lnTo>
                    <a:pt x="1267970" y="420029"/>
                  </a:lnTo>
                  <a:lnTo>
                    <a:pt x="1269205" y="417844"/>
                  </a:lnTo>
                  <a:lnTo>
                    <a:pt x="1267970" y="410910"/>
                  </a:lnTo>
                  <a:lnTo>
                    <a:pt x="1265881" y="408251"/>
                  </a:lnTo>
                  <a:lnTo>
                    <a:pt x="1261131" y="409675"/>
                  </a:lnTo>
                  <a:lnTo>
                    <a:pt x="1255717" y="406636"/>
                  </a:lnTo>
                  <a:lnTo>
                    <a:pt x="1259706" y="401886"/>
                  </a:lnTo>
                  <a:lnTo>
                    <a:pt x="1260466" y="396947"/>
                  </a:lnTo>
                  <a:lnTo>
                    <a:pt x="1268160" y="385074"/>
                  </a:lnTo>
                  <a:lnTo>
                    <a:pt x="1273765" y="384219"/>
                  </a:lnTo>
                  <a:lnTo>
                    <a:pt x="1274714" y="381654"/>
                  </a:lnTo>
                  <a:lnTo>
                    <a:pt x="1271484" y="378520"/>
                  </a:lnTo>
                  <a:lnTo>
                    <a:pt x="1276614" y="375385"/>
                  </a:lnTo>
                  <a:lnTo>
                    <a:pt x="1282123" y="378045"/>
                  </a:lnTo>
                  <a:lnTo>
                    <a:pt x="1282313" y="381274"/>
                  </a:lnTo>
                  <a:lnTo>
                    <a:pt x="1287062" y="385834"/>
                  </a:lnTo>
                  <a:lnTo>
                    <a:pt x="1293807" y="388303"/>
                  </a:lnTo>
                  <a:lnTo>
                    <a:pt x="1308624" y="390583"/>
                  </a:lnTo>
                  <a:lnTo>
                    <a:pt x="1319833" y="399417"/>
                  </a:lnTo>
                  <a:lnTo>
                    <a:pt x="1326292" y="399322"/>
                  </a:lnTo>
                  <a:lnTo>
                    <a:pt x="1327527" y="398087"/>
                  </a:lnTo>
                  <a:lnTo>
                    <a:pt x="1321637" y="396282"/>
                  </a:lnTo>
                  <a:lnTo>
                    <a:pt x="1316318" y="384029"/>
                  </a:lnTo>
                  <a:lnTo>
                    <a:pt x="1306629" y="379280"/>
                  </a:lnTo>
                  <a:lnTo>
                    <a:pt x="1297416" y="368926"/>
                  </a:lnTo>
                  <a:lnTo>
                    <a:pt x="1289817" y="368736"/>
                  </a:lnTo>
                  <a:lnTo>
                    <a:pt x="1283453" y="361802"/>
                  </a:lnTo>
                  <a:lnTo>
                    <a:pt x="1283263" y="349739"/>
                  </a:lnTo>
                  <a:lnTo>
                    <a:pt x="1286778" y="346604"/>
                  </a:lnTo>
                  <a:lnTo>
                    <a:pt x="1290387" y="346035"/>
                  </a:lnTo>
                  <a:lnTo>
                    <a:pt x="1292097" y="341950"/>
                  </a:lnTo>
                  <a:lnTo>
                    <a:pt x="1298176" y="344230"/>
                  </a:lnTo>
                  <a:lnTo>
                    <a:pt x="1293996" y="337011"/>
                  </a:lnTo>
                  <a:lnTo>
                    <a:pt x="1285732" y="336251"/>
                  </a:lnTo>
                  <a:lnTo>
                    <a:pt x="1284688" y="334636"/>
                  </a:lnTo>
                  <a:lnTo>
                    <a:pt x="1285732" y="332547"/>
                  </a:lnTo>
                  <a:lnTo>
                    <a:pt x="1290957" y="332262"/>
                  </a:lnTo>
                  <a:lnTo>
                    <a:pt x="1295136" y="334351"/>
                  </a:lnTo>
                  <a:lnTo>
                    <a:pt x="1299410" y="337106"/>
                  </a:lnTo>
                  <a:lnTo>
                    <a:pt x="1302735" y="333116"/>
                  </a:lnTo>
                  <a:lnTo>
                    <a:pt x="1295231" y="327607"/>
                  </a:lnTo>
                  <a:lnTo>
                    <a:pt x="1283738" y="325803"/>
                  </a:lnTo>
                  <a:lnTo>
                    <a:pt x="1280508" y="322573"/>
                  </a:lnTo>
                  <a:lnTo>
                    <a:pt x="1281173" y="319153"/>
                  </a:lnTo>
                  <a:lnTo>
                    <a:pt x="1283833" y="318774"/>
                  </a:lnTo>
                  <a:lnTo>
                    <a:pt x="1287632" y="307660"/>
                  </a:lnTo>
                  <a:lnTo>
                    <a:pt x="1290197" y="288188"/>
                  </a:lnTo>
                  <a:lnTo>
                    <a:pt x="1296466" y="292462"/>
                  </a:lnTo>
                  <a:lnTo>
                    <a:pt x="1312709" y="291797"/>
                  </a:lnTo>
                  <a:lnTo>
                    <a:pt x="1316508" y="289613"/>
                  </a:lnTo>
                  <a:lnTo>
                    <a:pt x="1321828" y="290183"/>
                  </a:lnTo>
                  <a:lnTo>
                    <a:pt x="1326007" y="296832"/>
                  </a:lnTo>
                  <a:lnTo>
                    <a:pt x="1331801" y="305380"/>
                  </a:lnTo>
                  <a:lnTo>
                    <a:pt x="1337500" y="300346"/>
                  </a:lnTo>
                  <a:lnTo>
                    <a:pt x="1337405" y="292177"/>
                  </a:lnTo>
                  <a:lnTo>
                    <a:pt x="1338735" y="289898"/>
                  </a:lnTo>
                  <a:lnTo>
                    <a:pt x="1325627" y="281539"/>
                  </a:lnTo>
                  <a:lnTo>
                    <a:pt x="1327717" y="279164"/>
                  </a:lnTo>
                  <a:lnTo>
                    <a:pt x="1328287" y="274700"/>
                  </a:lnTo>
                  <a:lnTo>
                    <a:pt x="1326766" y="266056"/>
                  </a:lnTo>
                  <a:lnTo>
                    <a:pt x="1328382" y="255228"/>
                  </a:lnTo>
                  <a:lnTo>
                    <a:pt x="1329711" y="236895"/>
                  </a:lnTo>
                  <a:lnTo>
                    <a:pt x="1334746" y="236231"/>
                  </a:lnTo>
                  <a:lnTo>
                    <a:pt x="1345859" y="236136"/>
                  </a:lnTo>
                  <a:lnTo>
                    <a:pt x="1364951" y="248579"/>
                  </a:lnTo>
                  <a:lnTo>
                    <a:pt x="1379959" y="250668"/>
                  </a:lnTo>
                  <a:lnTo>
                    <a:pt x="1395917" y="255703"/>
                  </a:lnTo>
                  <a:lnTo>
                    <a:pt x="1412634" y="255608"/>
                  </a:lnTo>
                  <a:lnTo>
                    <a:pt x="1393922" y="247629"/>
                  </a:lnTo>
                  <a:lnTo>
                    <a:pt x="1384423" y="246204"/>
                  </a:lnTo>
                  <a:lnTo>
                    <a:pt x="1373690" y="240695"/>
                  </a:lnTo>
                  <a:lnTo>
                    <a:pt x="1365426" y="232526"/>
                  </a:lnTo>
                  <a:lnTo>
                    <a:pt x="1364856" y="227967"/>
                  </a:lnTo>
                  <a:lnTo>
                    <a:pt x="1376729" y="226637"/>
                  </a:lnTo>
                  <a:lnTo>
                    <a:pt x="1375969" y="223597"/>
                  </a:lnTo>
                  <a:lnTo>
                    <a:pt x="1378439" y="218563"/>
                  </a:lnTo>
                  <a:lnTo>
                    <a:pt x="1382618" y="214574"/>
                  </a:lnTo>
                  <a:lnTo>
                    <a:pt x="1376159" y="210869"/>
                  </a:lnTo>
                  <a:lnTo>
                    <a:pt x="1373500" y="212104"/>
                  </a:lnTo>
                  <a:lnTo>
                    <a:pt x="1367421" y="210014"/>
                  </a:lnTo>
                  <a:lnTo>
                    <a:pt x="1367516" y="205645"/>
                  </a:lnTo>
                  <a:lnTo>
                    <a:pt x="1366471" y="201466"/>
                  </a:lnTo>
                  <a:lnTo>
                    <a:pt x="1358112" y="201371"/>
                  </a:lnTo>
                  <a:lnTo>
                    <a:pt x="1356308" y="203935"/>
                  </a:lnTo>
                  <a:lnTo>
                    <a:pt x="1350418" y="202700"/>
                  </a:lnTo>
                  <a:lnTo>
                    <a:pt x="1356972" y="189117"/>
                  </a:lnTo>
                  <a:lnTo>
                    <a:pt x="1359062" y="182088"/>
                  </a:lnTo>
                  <a:lnTo>
                    <a:pt x="1354978" y="179904"/>
                  </a:lnTo>
                  <a:lnTo>
                    <a:pt x="1342630" y="194627"/>
                  </a:lnTo>
                  <a:lnTo>
                    <a:pt x="1336170" y="197381"/>
                  </a:lnTo>
                  <a:lnTo>
                    <a:pt x="1323632" y="196716"/>
                  </a:lnTo>
                  <a:lnTo>
                    <a:pt x="1310429" y="193202"/>
                  </a:lnTo>
                  <a:lnTo>
                    <a:pt x="1302545" y="188263"/>
                  </a:lnTo>
                  <a:lnTo>
                    <a:pt x="1300931" y="182468"/>
                  </a:lnTo>
                  <a:lnTo>
                    <a:pt x="1292286" y="179714"/>
                  </a:lnTo>
                  <a:lnTo>
                    <a:pt x="1289152" y="169550"/>
                  </a:lnTo>
                  <a:lnTo>
                    <a:pt x="1290577" y="166986"/>
                  </a:lnTo>
                  <a:lnTo>
                    <a:pt x="1294186" y="165751"/>
                  </a:lnTo>
                  <a:lnTo>
                    <a:pt x="1293807" y="155207"/>
                  </a:lnTo>
                  <a:lnTo>
                    <a:pt x="1296656" y="146944"/>
                  </a:lnTo>
                  <a:lnTo>
                    <a:pt x="1298461" y="137920"/>
                  </a:lnTo>
                  <a:lnTo>
                    <a:pt x="1309574" y="138965"/>
                  </a:lnTo>
                  <a:lnTo>
                    <a:pt x="1314134" y="145044"/>
                  </a:lnTo>
                  <a:lnTo>
                    <a:pt x="1318978" y="146089"/>
                  </a:lnTo>
                  <a:lnTo>
                    <a:pt x="1332371" y="160622"/>
                  </a:lnTo>
                  <a:lnTo>
                    <a:pt x="1338260" y="159197"/>
                  </a:lnTo>
                  <a:lnTo>
                    <a:pt x="1341014" y="157202"/>
                  </a:lnTo>
                  <a:lnTo>
                    <a:pt x="1336930" y="155302"/>
                  </a:lnTo>
                  <a:lnTo>
                    <a:pt x="1333036" y="147324"/>
                  </a:lnTo>
                  <a:lnTo>
                    <a:pt x="1332466" y="138205"/>
                  </a:lnTo>
                  <a:lnTo>
                    <a:pt x="1324107" y="124717"/>
                  </a:lnTo>
                  <a:lnTo>
                    <a:pt x="1314513" y="120917"/>
                  </a:lnTo>
                  <a:lnTo>
                    <a:pt x="1310144" y="114933"/>
                  </a:lnTo>
                  <a:lnTo>
                    <a:pt x="1313848" y="104580"/>
                  </a:lnTo>
                  <a:lnTo>
                    <a:pt x="1317743" y="100590"/>
                  </a:lnTo>
                  <a:lnTo>
                    <a:pt x="1323442" y="95176"/>
                  </a:lnTo>
                  <a:lnTo>
                    <a:pt x="1327717" y="94606"/>
                  </a:lnTo>
                  <a:lnTo>
                    <a:pt x="1331991" y="98881"/>
                  </a:lnTo>
                  <a:lnTo>
                    <a:pt x="1335695" y="100305"/>
                  </a:lnTo>
                  <a:lnTo>
                    <a:pt x="1347854" y="107239"/>
                  </a:lnTo>
                  <a:lnTo>
                    <a:pt x="1349658" y="111514"/>
                  </a:lnTo>
                  <a:lnTo>
                    <a:pt x="1360202" y="108189"/>
                  </a:lnTo>
                  <a:lnTo>
                    <a:pt x="1367516" y="112654"/>
                  </a:lnTo>
                  <a:lnTo>
                    <a:pt x="1368940" y="115693"/>
                  </a:lnTo>
                  <a:lnTo>
                    <a:pt x="1376634" y="117308"/>
                  </a:lnTo>
                  <a:lnTo>
                    <a:pt x="1377679" y="119683"/>
                  </a:lnTo>
                  <a:lnTo>
                    <a:pt x="1376064" y="134310"/>
                  </a:lnTo>
                  <a:lnTo>
                    <a:pt x="1378819" y="152833"/>
                  </a:lnTo>
                  <a:lnTo>
                    <a:pt x="1386133" y="153023"/>
                  </a:lnTo>
                  <a:lnTo>
                    <a:pt x="1389742" y="149888"/>
                  </a:lnTo>
                  <a:lnTo>
                    <a:pt x="1386988" y="144759"/>
                  </a:lnTo>
                  <a:lnTo>
                    <a:pt x="1389077" y="131081"/>
                  </a:lnTo>
                  <a:lnTo>
                    <a:pt x="1387368" y="124337"/>
                  </a:lnTo>
                  <a:lnTo>
                    <a:pt x="1391452" y="114458"/>
                  </a:lnTo>
                  <a:lnTo>
                    <a:pt x="1387748" y="106574"/>
                  </a:lnTo>
                  <a:lnTo>
                    <a:pt x="1383663" y="105150"/>
                  </a:lnTo>
                  <a:lnTo>
                    <a:pt x="1380624" y="99356"/>
                  </a:lnTo>
                  <a:lnTo>
                    <a:pt x="1374260" y="95651"/>
                  </a:lnTo>
                  <a:lnTo>
                    <a:pt x="1372360" y="86342"/>
                  </a:lnTo>
                  <a:lnTo>
                    <a:pt x="1372360" y="81213"/>
                  </a:lnTo>
                  <a:lnTo>
                    <a:pt x="1375115" y="65920"/>
                  </a:lnTo>
                  <a:lnTo>
                    <a:pt x="1380909" y="62311"/>
                  </a:lnTo>
                  <a:lnTo>
                    <a:pt x="1386513" y="54807"/>
                  </a:lnTo>
                  <a:lnTo>
                    <a:pt x="1392117" y="50913"/>
                  </a:lnTo>
                  <a:lnTo>
                    <a:pt x="1396961" y="52527"/>
                  </a:lnTo>
                  <a:lnTo>
                    <a:pt x="1402185" y="59366"/>
                  </a:lnTo>
                  <a:lnTo>
                    <a:pt x="1405985" y="58037"/>
                  </a:lnTo>
                  <a:lnTo>
                    <a:pt x="1407220" y="54237"/>
                  </a:lnTo>
                  <a:lnTo>
                    <a:pt x="1406555" y="48918"/>
                  </a:lnTo>
                  <a:lnTo>
                    <a:pt x="1404085" y="46068"/>
                  </a:lnTo>
                  <a:lnTo>
                    <a:pt x="1403325" y="40844"/>
                  </a:lnTo>
                  <a:lnTo>
                    <a:pt x="1405510" y="35905"/>
                  </a:lnTo>
                  <a:lnTo>
                    <a:pt x="1409879" y="35335"/>
                  </a:lnTo>
                  <a:lnTo>
                    <a:pt x="1410830" y="39324"/>
                  </a:lnTo>
                  <a:lnTo>
                    <a:pt x="1416624" y="44549"/>
                  </a:lnTo>
                  <a:close/>
                  <a:moveTo>
                    <a:pt x="976933" y="9024"/>
                  </a:moveTo>
                  <a:lnTo>
                    <a:pt x="980637" y="11968"/>
                  </a:lnTo>
                  <a:lnTo>
                    <a:pt x="978642" y="18332"/>
                  </a:lnTo>
                  <a:lnTo>
                    <a:pt x="984057" y="17857"/>
                  </a:lnTo>
                  <a:lnTo>
                    <a:pt x="988616" y="19187"/>
                  </a:lnTo>
                  <a:lnTo>
                    <a:pt x="990991" y="11208"/>
                  </a:lnTo>
                  <a:lnTo>
                    <a:pt x="996405" y="12063"/>
                  </a:lnTo>
                  <a:lnTo>
                    <a:pt x="999919" y="8169"/>
                  </a:lnTo>
                  <a:lnTo>
                    <a:pt x="1007423" y="10638"/>
                  </a:lnTo>
                  <a:lnTo>
                    <a:pt x="1008278" y="15388"/>
                  </a:lnTo>
                  <a:lnTo>
                    <a:pt x="1006188" y="22227"/>
                  </a:lnTo>
                  <a:lnTo>
                    <a:pt x="1002484" y="28116"/>
                  </a:lnTo>
                  <a:lnTo>
                    <a:pt x="1001819" y="37045"/>
                  </a:lnTo>
                  <a:lnTo>
                    <a:pt x="998494" y="46163"/>
                  </a:lnTo>
                  <a:lnTo>
                    <a:pt x="1002294" y="46068"/>
                  </a:lnTo>
                  <a:lnTo>
                    <a:pt x="1001914" y="51957"/>
                  </a:lnTo>
                  <a:lnTo>
                    <a:pt x="1005998" y="46068"/>
                  </a:lnTo>
                  <a:lnTo>
                    <a:pt x="1018062" y="37615"/>
                  </a:lnTo>
                  <a:lnTo>
                    <a:pt x="1019961" y="38659"/>
                  </a:lnTo>
                  <a:lnTo>
                    <a:pt x="1016922" y="43124"/>
                  </a:lnTo>
                  <a:lnTo>
                    <a:pt x="1011033" y="49393"/>
                  </a:lnTo>
                  <a:lnTo>
                    <a:pt x="1011128" y="53192"/>
                  </a:lnTo>
                  <a:lnTo>
                    <a:pt x="1020721" y="50533"/>
                  </a:lnTo>
                  <a:lnTo>
                    <a:pt x="1024616" y="46258"/>
                  </a:lnTo>
                  <a:lnTo>
                    <a:pt x="1026705" y="40084"/>
                  </a:lnTo>
                  <a:lnTo>
                    <a:pt x="1029555" y="37140"/>
                  </a:lnTo>
                  <a:lnTo>
                    <a:pt x="1031265" y="36665"/>
                  </a:lnTo>
                  <a:lnTo>
                    <a:pt x="1032880" y="40844"/>
                  </a:lnTo>
                  <a:lnTo>
                    <a:pt x="1032500" y="46353"/>
                  </a:lnTo>
                  <a:lnTo>
                    <a:pt x="1034969" y="49868"/>
                  </a:lnTo>
                  <a:lnTo>
                    <a:pt x="1038863" y="33720"/>
                  </a:lnTo>
                  <a:lnTo>
                    <a:pt x="1044183" y="29446"/>
                  </a:lnTo>
                  <a:lnTo>
                    <a:pt x="1046558" y="29921"/>
                  </a:lnTo>
                  <a:lnTo>
                    <a:pt x="1047507" y="34005"/>
                  </a:lnTo>
                  <a:lnTo>
                    <a:pt x="1055296" y="38849"/>
                  </a:lnTo>
                  <a:lnTo>
                    <a:pt x="1058241" y="50058"/>
                  </a:lnTo>
                  <a:lnTo>
                    <a:pt x="1052257" y="58606"/>
                  </a:lnTo>
                  <a:lnTo>
                    <a:pt x="1046652" y="60791"/>
                  </a:lnTo>
                  <a:lnTo>
                    <a:pt x="1047602" y="63926"/>
                  </a:lnTo>
                  <a:lnTo>
                    <a:pt x="1044373" y="69150"/>
                  </a:lnTo>
                  <a:lnTo>
                    <a:pt x="1041428" y="70005"/>
                  </a:lnTo>
                  <a:lnTo>
                    <a:pt x="1034209" y="71050"/>
                  </a:lnTo>
                  <a:lnTo>
                    <a:pt x="1027655" y="74849"/>
                  </a:lnTo>
                  <a:lnTo>
                    <a:pt x="1019771" y="74944"/>
                  </a:lnTo>
                  <a:lnTo>
                    <a:pt x="1013122" y="76274"/>
                  </a:lnTo>
                  <a:lnTo>
                    <a:pt x="1014642" y="81878"/>
                  </a:lnTo>
                  <a:lnTo>
                    <a:pt x="1019866" y="81403"/>
                  </a:lnTo>
                  <a:lnTo>
                    <a:pt x="1020436" y="84728"/>
                  </a:lnTo>
                  <a:lnTo>
                    <a:pt x="1024141" y="88622"/>
                  </a:lnTo>
                  <a:lnTo>
                    <a:pt x="1028320" y="92706"/>
                  </a:lnTo>
                  <a:lnTo>
                    <a:pt x="1034114" y="96126"/>
                  </a:lnTo>
                  <a:lnTo>
                    <a:pt x="1034494" y="100400"/>
                  </a:lnTo>
                  <a:lnTo>
                    <a:pt x="1040953" y="104770"/>
                  </a:lnTo>
                  <a:lnTo>
                    <a:pt x="1039528" y="109424"/>
                  </a:lnTo>
                  <a:lnTo>
                    <a:pt x="1037629" y="110184"/>
                  </a:lnTo>
                  <a:lnTo>
                    <a:pt x="1032689" y="108379"/>
                  </a:lnTo>
                  <a:lnTo>
                    <a:pt x="1028700" y="111229"/>
                  </a:lnTo>
                  <a:lnTo>
                    <a:pt x="1024616" y="108854"/>
                  </a:lnTo>
                  <a:lnTo>
                    <a:pt x="1023001" y="112749"/>
                  </a:lnTo>
                  <a:lnTo>
                    <a:pt x="1025565" y="118163"/>
                  </a:lnTo>
                  <a:lnTo>
                    <a:pt x="1031265" y="117023"/>
                  </a:lnTo>
                  <a:lnTo>
                    <a:pt x="1041808" y="118828"/>
                  </a:lnTo>
                  <a:lnTo>
                    <a:pt x="1042283" y="115978"/>
                  </a:lnTo>
                  <a:lnTo>
                    <a:pt x="1044848" y="114458"/>
                  </a:lnTo>
                  <a:lnTo>
                    <a:pt x="1050832" y="115503"/>
                  </a:lnTo>
                  <a:lnTo>
                    <a:pt x="1053967" y="114173"/>
                  </a:lnTo>
                  <a:lnTo>
                    <a:pt x="1055771" y="113129"/>
                  </a:lnTo>
                  <a:lnTo>
                    <a:pt x="1057576" y="114363"/>
                  </a:lnTo>
                  <a:lnTo>
                    <a:pt x="1060615" y="117498"/>
                  </a:lnTo>
                  <a:lnTo>
                    <a:pt x="1062325" y="115503"/>
                  </a:lnTo>
                  <a:lnTo>
                    <a:pt x="1064035" y="106764"/>
                  </a:lnTo>
                  <a:lnTo>
                    <a:pt x="1070304" y="95936"/>
                  </a:lnTo>
                  <a:lnTo>
                    <a:pt x="1075433" y="91947"/>
                  </a:lnTo>
                  <a:lnTo>
                    <a:pt x="1078378" y="90427"/>
                  </a:lnTo>
                  <a:lnTo>
                    <a:pt x="1085882" y="86152"/>
                  </a:lnTo>
                  <a:lnTo>
                    <a:pt x="1093861" y="82923"/>
                  </a:lnTo>
                  <a:lnTo>
                    <a:pt x="1097280" y="83398"/>
                  </a:lnTo>
                  <a:lnTo>
                    <a:pt x="1097090" y="99545"/>
                  </a:lnTo>
                  <a:lnTo>
                    <a:pt x="1094715" y="106290"/>
                  </a:lnTo>
                  <a:lnTo>
                    <a:pt x="1086072" y="118923"/>
                  </a:lnTo>
                  <a:lnTo>
                    <a:pt x="1074578" y="122247"/>
                  </a:lnTo>
                  <a:lnTo>
                    <a:pt x="1074104" y="124432"/>
                  </a:lnTo>
                  <a:lnTo>
                    <a:pt x="1077048" y="128231"/>
                  </a:lnTo>
                  <a:lnTo>
                    <a:pt x="1076003" y="129941"/>
                  </a:lnTo>
                  <a:lnTo>
                    <a:pt x="1055676" y="139440"/>
                  </a:lnTo>
                  <a:lnTo>
                    <a:pt x="1051972" y="142764"/>
                  </a:lnTo>
                  <a:lnTo>
                    <a:pt x="1046463" y="144189"/>
                  </a:lnTo>
                  <a:lnTo>
                    <a:pt x="1040858" y="139820"/>
                  </a:lnTo>
                  <a:lnTo>
                    <a:pt x="1042093" y="138585"/>
                  </a:lnTo>
                  <a:lnTo>
                    <a:pt x="1041048" y="131651"/>
                  </a:lnTo>
                  <a:lnTo>
                    <a:pt x="1039624" y="129941"/>
                  </a:lnTo>
                  <a:lnTo>
                    <a:pt x="1035254" y="130131"/>
                  </a:lnTo>
                  <a:lnTo>
                    <a:pt x="1033544" y="131841"/>
                  </a:lnTo>
                  <a:lnTo>
                    <a:pt x="1035349" y="133646"/>
                  </a:lnTo>
                  <a:lnTo>
                    <a:pt x="1035064" y="136780"/>
                  </a:lnTo>
                  <a:lnTo>
                    <a:pt x="1030220" y="140390"/>
                  </a:lnTo>
                  <a:lnTo>
                    <a:pt x="1030695" y="144474"/>
                  </a:lnTo>
                  <a:lnTo>
                    <a:pt x="1028700" y="147798"/>
                  </a:lnTo>
                  <a:lnTo>
                    <a:pt x="1022526" y="143429"/>
                  </a:lnTo>
                  <a:lnTo>
                    <a:pt x="1017587" y="143144"/>
                  </a:lnTo>
                  <a:lnTo>
                    <a:pt x="1016257" y="140674"/>
                  </a:lnTo>
                  <a:lnTo>
                    <a:pt x="1002959" y="141244"/>
                  </a:lnTo>
                  <a:lnTo>
                    <a:pt x="1005239" y="144189"/>
                  </a:lnTo>
                  <a:lnTo>
                    <a:pt x="999539" y="143239"/>
                  </a:lnTo>
                  <a:lnTo>
                    <a:pt x="996975" y="137920"/>
                  </a:lnTo>
                  <a:lnTo>
                    <a:pt x="995550" y="134975"/>
                  </a:lnTo>
                  <a:lnTo>
                    <a:pt x="992510" y="132126"/>
                  </a:lnTo>
                  <a:lnTo>
                    <a:pt x="989091" y="135545"/>
                  </a:lnTo>
                  <a:lnTo>
                    <a:pt x="988426" y="140010"/>
                  </a:lnTo>
                  <a:lnTo>
                    <a:pt x="985102" y="141909"/>
                  </a:lnTo>
                  <a:lnTo>
                    <a:pt x="985861" y="144569"/>
                  </a:lnTo>
                  <a:lnTo>
                    <a:pt x="982632" y="149603"/>
                  </a:lnTo>
                  <a:lnTo>
                    <a:pt x="977883" y="151503"/>
                  </a:lnTo>
                  <a:lnTo>
                    <a:pt x="982062" y="155397"/>
                  </a:lnTo>
                  <a:lnTo>
                    <a:pt x="983867" y="153118"/>
                  </a:lnTo>
                  <a:lnTo>
                    <a:pt x="988331" y="154258"/>
                  </a:lnTo>
                  <a:lnTo>
                    <a:pt x="989376" y="155682"/>
                  </a:lnTo>
                  <a:lnTo>
                    <a:pt x="986716" y="157582"/>
                  </a:lnTo>
                  <a:lnTo>
                    <a:pt x="991370" y="161002"/>
                  </a:lnTo>
                  <a:lnTo>
                    <a:pt x="980447" y="164136"/>
                  </a:lnTo>
                  <a:lnTo>
                    <a:pt x="964204" y="157582"/>
                  </a:lnTo>
                  <a:lnTo>
                    <a:pt x="965819" y="162141"/>
                  </a:lnTo>
                  <a:lnTo>
                    <a:pt x="964869" y="165751"/>
                  </a:lnTo>
                  <a:lnTo>
                    <a:pt x="950052" y="169930"/>
                  </a:lnTo>
                  <a:lnTo>
                    <a:pt x="941883" y="160622"/>
                  </a:lnTo>
                  <a:lnTo>
                    <a:pt x="939033" y="159102"/>
                  </a:lnTo>
                  <a:lnTo>
                    <a:pt x="936848" y="153783"/>
                  </a:lnTo>
                  <a:lnTo>
                    <a:pt x="932669" y="145804"/>
                  </a:lnTo>
                  <a:lnTo>
                    <a:pt x="934474" y="141814"/>
                  </a:lnTo>
                  <a:lnTo>
                    <a:pt x="918896" y="132126"/>
                  </a:lnTo>
                  <a:lnTo>
                    <a:pt x="916142" y="128991"/>
                  </a:lnTo>
                  <a:lnTo>
                    <a:pt x="919181" y="124907"/>
                  </a:lnTo>
                  <a:lnTo>
                    <a:pt x="924310" y="123197"/>
                  </a:lnTo>
                  <a:lnTo>
                    <a:pt x="934664" y="116168"/>
                  </a:lnTo>
                  <a:lnTo>
                    <a:pt x="937418" y="116073"/>
                  </a:lnTo>
                  <a:lnTo>
                    <a:pt x="943687" y="109709"/>
                  </a:lnTo>
                  <a:lnTo>
                    <a:pt x="948817" y="107429"/>
                  </a:lnTo>
                  <a:lnTo>
                    <a:pt x="949197" y="102490"/>
                  </a:lnTo>
                  <a:lnTo>
                    <a:pt x="944542" y="104105"/>
                  </a:lnTo>
                  <a:lnTo>
                    <a:pt x="941123" y="102395"/>
                  </a:lnTo>
                  <a:lnTo>
                    <a:pt x="936183" y="102300"/>
                  </a:lnTo>
                  <a:lnTo>
                    <a:pt x="935709" y="99451"/>
                  </a:lnTo>
                  <a:lnTo>
                    <a:pt x="932479" y="98311"/>
                  </a:lnTo>
                  <a:lnTo>
                    <a:pt x="927065" y="103915"/>
                  </a:lnTo>
                  <a:lnTo>
                    <a:pt x="923455" y="105340"/>
                  </a:lnTo>
                  <a:lnTo>
                    <a:pt x="919941" y="108379"/>
                  </a:lnTo>
                  <a:lnTo>
                    <a:pt x="910727" y="111704"/>
                  </a:lnTo>
                  <a:lnTo>
                    <a:pt x="905883" y="113888"/>
                  </a:lnTo>
                  <a:lnTo>
                    <a:pt x="896479" y="115408"/>
                  </a:lnTo>
                  <a:lnTo>
                    <a:pt x="891065" y="113223"/>
                  </a:lnTo>
                  <a:lnTo>
                    <a:pt x="888785" y="110564"/>
                  </a:lnTo>
                  <a:lnTo>
                    <a:pt x="884511" y="99451"/>
                  </a:lnTo>
                  <a:lnTo>
                    <a:pt x="887076" y="95746"/>
                  </a:lnTo>
                  <a:lnTo>
                    <a:pt x="889450" y="90807"/>
                  </a:lnTo>
                  <a:lnTo>
                    <a:pt x="886601" y="88717"/>
                  </a:lnTo>
                  <a:lnTo>
                    <a:pt x="886411" y="82828"/>
                  </a:lnTo>
                  <a:lnTo>
                    <a:pt x="891825" y="79313"/>
                  </a:lnTo>
                  <a:lnTo>
                    <a:pt x="899994" y="77129"/>
                  </a:lnTo>
                  <a:lnTo>
                    <a:pt x="899709" y="73899"/>
                  </a:lnTo>
                  <a:lnTo>
                    <a:pt x="894200" y="71050"/>
                  </a:lnTo>
                  <a:lnTo>
                    <a:pt x="890020" y="67060"/>
                  </a:lnTo>
                  <a:lnTo>
                    <a:pt x="889260" y="64591"/>
                  </a:lnTo>
                  <a:lnTo>
                    <a:pt x="891065" y="62501"/>
                  </a:lnTo>
                  <a:lnTo>
                    <a:pt x="889450" y="57372"/>
                  </a:lnTo>
                  <a:lnTo>
                    <a:pt x="898189" y="61361"/>
                  </a:lnTo>
                  <a:lnTo>
                    <a:pt x="900659" y="61076"/>
                  </a:lnTo>
                  <a:lnTo>
                    <a:pt x="919181" y="60126"/>
                  </a:lnTo>
                  <a:lnTo>
                    <a:pt x="920891" y="63641"/>
                  </a:lnTo>
                  <a:lnTo>
                    <a:pt x="924025" y="64686"/>
                  </a:lnTo>
                  <a:lnTo>
                    <a:pt x="927825" y="66490"/>
                  </a:lnTo>
                  <a:lnTo>
                    <a:pt x="929155" y="66395"/>
                  </a:lnTo>
                  <a:lnTo>
                    <a:pt x="930769" y="63546"/>
                  </a:lnTo>
                  <a:lnTo>
                    <a:pt x="928015" y="56992"/>
                  </a:lnTo>
                  <a:lnTo>
                    <a:pt x="929059" y="45403"/>
                  </a:lnTo>
                  <a:lnTo>
                    <a:pt x="932574" y="46828"/>
                  </a:lnTo>
                  <a:lnTo>
                    <a:pt x="932004" y="48728"/>
                  </a:lnTo>
                  <a:lnTo>
                    <a:pt x="935899" y="54712"/>
                  </a:lnTo>
                  <a:lnTo>
                    <a:pt x="938368" y="52242"/>
                  </a:lnTo>
                  <a:lnTo>
                    <a:pt x="939603" y="47873"/>
                  </a:lnTo>
                  <a:lnTo>
                    <a:pt x="944447" y="46448"/>
                  </a:lnTo>
                  <a:lnTo>
                    <a:pt x="953566" y="48633"/>
                  </a:lnTo>
                  <a:lnTo>
                    <a:pt x="955371" y="51672"/>
                  </a:lnTo>
                  <a:lnTo>
                    <a:pt x="951287" y="62216"/>
                  </a:lnTo>
                  <a:lnTo>
                    <a:pt x="956131" y="61456"/>
                  </a:lnTo>
                  <a:lnTo>
                    <a:pt x="961830" y="56137"/>
                  </a:lnTo>
                  <a:lnTo>
                    <a:pt x="963635" y="55662"/>
                  </a:lnTo>
                  <a:lnTo>
                    <a:pt x="973798" y="62216"/>
                  </a:lnTo>
                  <a:lnTo>
                    <a:pt x="984817" y="74754"/>
                  </a:lnTo>
                  <a:lnTo>
                    <a:pt x="984722" y="78744"/>
                  </a:lnTo>
                  <a:lnTo>
                    <a:pt x="988996" y="78174"/>
                  </a:lnTo>
                  <a:lnTo>
                    <a:pt x="990611" y="71525"/>
                  </a:lnTo>
                  <a:lnTo>
                    <a:pt x="982062" y="62691"/>
                  </a:lnTo>
                  <a:lnTo>
                    <a:pt x="979117" y="56042"/>
                  </a:lnTo>
                  <a:lnTo>
                    <a:pt x="975983" y="53382"/>
                  </a:lnTo>
                  <a:lnTo>
                    <a:pt x="973228" y="48253"/>
                  </a:lnTo>
                  <a:lnTo>
                    <a:pt x="964300" y="43884"/>
                  </a:lnTo>
                  <a:lnTo>
                    <a:pt x="956700" y="34860"/>
                  </a:lnTo>
                  <a:lnTo>
                    <a:pt x="957176" y="33815"/>
                  </a:lnTo>
                  <a:lnTo>
                    <a:pt x="963350" y="34195"/>
                  </a:lnTo>
                  <a:lnTo>
                    <a:pt x="963160" y="33055"/>
                  </a:lnTo>
                  <a:lnTo>
                    <a:pt x="951381" y="26026"/>
                  </a:lnTo>
                  <a:lnTo>
                    <a:pt x="946822" y="24031"/>
                  </a:lnTo>
                  <a:lnTo>
                    <a:pt x="945682" y="21277"/>
                  </a:lnTo>
                  <a:lnTo>
                    <a:pt x="950431" y="11778"/>
                  </a:lnTo>
                  <a:lnTo>
                    <a:pt x="952521" y="12918"/>
                  </a:lnTo>
                  <a:lnTo>
                    <a:pt x="952521" y="17762"/>
                  </a:lnTo>
                  <a:lnTo>
                    <a:pt x="955846" y="20897"/>
                  </a:lnTo>
                  <a:lnTo>
                    <a:pt x="965534" y="11398"/>
                  </a:lnTo>
                  <a:lnTo>
                    <a:pt x="969049" y="11398"/>
                  </a:lnTo>
                  <a:lnTo>
                    <a:pt x="972468" y="9119"/>
                  </a:lnTo>
                  <a:lnTo>
                    <a:pt x="976268" y="0"/>
                  </a:lnTo>
                  <a:lnTo>
                    <a:pt x="978357" y="1235"/>
                  </a:lnTo>
                  <a:lnTo>
                    <a:pt x="976933" y="9024"/>
                  </a:lnTo>
                  <a:close/>
                </a:path>
              </a:pathLst>
            </a:custGeom>
            <a:solidFill>
              <a:srgbClr val="557F8D"/>
            </a:solidFill>
            <a:ln w="9494" cap="flat">
              <a:solidFill>
                <a:schemeClr val="tx1">
                  <a:lumMod val="50000"/>
                  <a:lumOff val="50000"/>
                </a:schemeClr>
              </a:solid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315EB855-74E9-B127-F3D1-27D1D3E75829}"/>
                </a:ext>
              </a:extLst>
            </p:cNvPr>
            <p:cNvSpPr/>
            <p:nvPr/>
          </p:nvSpPr>
          <p:spPr>
            <a:xfrm>
              <a:off x="4292410" y="4775442"/>
              <a:ext cx="718095" cy="1298365"/>
            </a:xfrm>
            <a:custGeom>
              <a:avLst/>
              <a:gdLst>
                <a:gd name="connsiteX0" fmla="*/ 47683 w 718095"/>
                <a:gd name="connsiteY0" fmla="*/ 196146 h 1298365"/>
                <a:gd name="connsiteX1" fmla="*/ 52242 w 718095"/>
                <a:gd name="connsiteY1" fmla="*/ 191967 h 1298365"/>
                <a:gd name="connsiteX2" fmla="*/ 56612 w 718095"/>
                <a:gd name="connsiteY2" fmla="*/ 183988 h 1298365"/>
                <a:gd name="connsiteX3" fmla="*/ 56137 w 718095"/>
                <a:gd name="connsiteY3" fmla="*/ 179714 h 1298365"/>
                <a:gd name="connsiteX4" fmla="*/ 53667 w 718095"/>
                <a:gd name="connsiteY4" fmla="*/ 178954 h 1298365"/>
                <a:gd name="connsiteX5" fmla="*/ 53192 w 718095"/>
                <a:gd name="connsiteY5" fmla="*/ 175819 h 1298365"/>
                <a:gd name="connsiteX6" fmla="*/ 54047 w 718095"/>
                <a:gd name="connsiteY6" fmla="*/ 174300 h 1298365"/>
                <a:gd name="connsiteX7" fmla="*/ 57847 w 718095"/>
                <a:gd name="connsiteY7" fmla="*/ 173635 h 1298365"/>
                <a:gd name="connsiteX8" fmla="*/ 57942 w 718095"/>
                <a:gd name="connsiteY8" fmla="*/ 171830 h 1298365"/>
                <a:gd name="connsiteX9" fmla="*/ 53287 w 718095"/>
                <a:gd name="connsiteY9" fmla="*/ 169360 h 1298365"/>
                <a:gd name="connsiteX10" fmla="*/ 56802 w 718095"/>
                <a:gd name="connsiteY10" fmla="*/ 161287 h 1298365"/>
                <a:gd name="connsiteX11" fmla="*/ 69150 w 718095"/>
                <a:gd name="connsiteY11" fmla="*/ 169076 h 1298365"/>
                <a:gd name="connsiteX12" fmla="*/ 71145 w 718095"/>
                <a:gd name="connsiteY12" fmla="*/ 168411 h 1298365"/>
                <a:gd name="connsiteX13" fmla="*/ 77509 w 718095"/>
                <a:gd name="connsiteY13" fmla="*/ 164326 h 1298365"/>
                <a:gd name="connsiteX14" fmla="*/ 81308 w 718095"/>
                <a:gd name="connsiteY14" fmla="*/ 153782 h 1298365"/>
                <a:gd name="connsiteX15" fmla="*/ 80928 w 718095"/>
                <a:gd name="connsiteY15" fmla="*/ 145139 h 1298365"/>
                <a:gd name="connsiteX16" fmla="*/ 111989 w 718095"/>
                <a:gd name="connsiteY16" fmla="*/ 129941 h 1298365"/>
                <a:gd name="connsiteX17" fmla="*/ 107524 w 718095"/>
                <a:gd name="connsiteY17" fmla="*/ 104770 h 1298365"/>
                <a:gd name="connsiteX18" fmla="*/ 97456 w 718095"/>
                <a:gd name="connsiteY18" fmla="*/ 67060 h 1298365"/>
                <a:gd name="connsiteX19" fmla="*/ 101160 w 718095"/>
                <a:gd name="connsiteY19" fmla="*/ 63261 h 1298365"/>
                <a:gd name="connsiteX20" fmla="*/ 99166 w 718095"/>
                <a:gd name="connsiteY20" fmla="*/ 53382 h 1298365"/>
                <a:gd name="connsiteX21" fmla="*/ 102205 w 718095"/>
                <a:gd name="connsiteY21" fmla="*/ 52147 h 1298365"/>
                <a:gd name="connsiteX22" fmla="*/ 105435 w 718095"/>
                <a:gd name="connsiteY22" fmla="*/ 46543 h 1298365"/>
                <a:gd name="connsiteX23" fmla="*/ 109614 w 718095"/>
                <a:gd name="connsiteY23" fmla="*/ 46543 h 1298365"/>
                <a:gd name="connsiteX24" fmla="*/ 111894 w 718095"/>
                <a:gd name="connsiteY24" fmla="*/ 36000 h 1298365"/>
                <a:gd name="connsiteX25" fmla="*/ 120442 w 718095"/>
                <a:gd name="connsiteY25" fmla="*/ 15198 h 1298365"/>
                <a:gd name="connsiteX26" fmla="*/ 123672 w 718095"/>
                <a:gd name="connsiteY26" fmla="*/ 13203 h 1298365"/>
                <a:gd name="connsiteX27" fmla="*/ 124907 w 718095"/>
                <a:gd name="connsiteY27" fmla="*/ 6839 h 1298365"/>
                <a:gd name="connsiteX28" fmla="*/ 128611 w 718095"/>
                <a:gd name="connsiteY28" fmla="*/ 6554 h 1298365"/>
                <a:gd name="connsiteX29" fmla="*/ 127946 w 718095"/>
                <a:gd name="connsiteY29" fmla="*/ 3419 h 1298365"/>
                <a:gd name="connsiteX30" fmla="*/ 132221 w 718095"/>
                <a:gd name="connsiteY30" fmla="*/ 0 h 1298365"/>
                <a:gd name="connsiteX31" fmla="*/ 136305 w 718095"/>
                <a:gd name="connsiteY31" fmla="*/ 8074 h 1298365"/>
                <a:gd name="connsiteX32" fmla="*/ 160527 w 718095"/>
                <a:gd name="connsiteY32" fmla="*/ 3894 h 1298365"/>
                <a:gd name="connsiteX33" fmla="*/ 181139 w 718095"/>
                <a:gd name="connsiteY33" fmla="*/ 7694 h 1298365"/>
                <a:gd name="connsiteX34" fmla="*/ 218753 w 718095"/>
                <a:gd name="connsiteY34" fmla="*/ 18047 h 1298365"/>
                <a:gd name="connsiteX35" fmla="*/ 224832 w 718095"/>
                <a:gd name="connsiteY35" fmla="*/ 17097 h 1298365"/>
                <a:gd name="connsiteX36" fmla="*/ 232906 w 718095"/>
                <a:gd name="connsiteY36" fmla="*/ 11208 h 1298365"/>
                <a:gd name="connsiteX37" fmla="*/ 240315 w 718095"/>
                <a:gd name="connsiteY37" fmla="*/ 11303 h 1298365"/>
                <a:gd name="connsiteX38" fmla="*/ 248769 w 718095"/>
                <a:gd name="connsiteY38" fmla="*/ 16053 h 1298365"/>
                <a:gd name="connsiteX39" fmla="*/ 248769 w 718095"/>
                <a:gd name="connsiteY39" fmla="*/ 24031 h 1298365"/>
                <a:gd name="connsiteX40" fmla="*/ 253898 w 718095"/>
                <a:gd name="connsiteY40" fmla="*/ 26501 h 1298365"/>
                <a:gd name="connsiteX41" fmla="*/ 265486 w 718095"/>
                <a:gd name="connsiteY41" fmla="*/ 11683 h 1298365"/>
                <a:gd name="connsiteX42" fmla="*/ 295217 w 718095"/>
                <a:gd name="connsiteY42" fmla="*/ 3989 h 1298365"/>
                <a:gd name="connsiteX43" fmla="*/ 322573 w 718095"/>
                <a:gd name="connsiteY43" fmla="*/ 17857 h 1298365"/>
                <a:gd name="connsiteX44" fmla="*/ 338531 w 718095"/>
                <a:gd name="connsiteY44" fmla="*/ 19472 h 1298365"/>
                <a:gd name="connsiteX45" fmla="*/ 339670 w 718095"/>
                <a:gd name="connsiteY45" fmla="*/ 24601 h 1298365"/>
                <a:gd name="connsiteX46" fmla="*/ 344420 w 718095"/>
                <a:gd name="connsiteY46" fmla="*/ 25931 h 1298365"/>
                <a:gd name="connsiteX47" fmla="*/ 345465 w 718095"/>
                <a:gd name="connsiteY47" fmla="*/ 42554 h 1298365"/>
                <a:gd name="connsiteX48" fmla="*/ 351259 w 718095"/>
                <a:gd name="connsiteY48" fmla="*/ 51767 h 1298365"/>
                <a:gd name="connsiteX49" fmla="*/ 352779 w 718095"/>
                <a:gd name="connsiteY49" fmla="*/ 63071 h 1298365"/>
                <a:gd name="connsiteX50" fmla="*/ 357813 w 718095"/>
                <a:gd name="connsiteY50" fmla="*/ 62691 h 1298365"/>
                <a:gd name="connsiteX51" fmla="*/ 362467 w 718095"/>
                <a:gd name="connsiteY51" fmla="*/ 65730 h 1298365"/>
                <a:gd name="connsiteX52" fmla="*/ 364272 w 718095"/>
                <a:gd name="connsiteY52" fmla="*/ 81023 h 1298365"/>
                <a:gd name="connsiteX53" fmla="*/ 373581 w 718095"/>
                <a:gd name="connsiteY53" fmla="*/ 83208 h 1298365"/>
                <a:gd name="connsiteX54" fmla="*/ 374625 w 718095"/>
                <a:gd name="connsiteY54" fmla="*/ 85203 h 1298365"/>
                <a:gd name="connsiteX55" fmla="*/ 384884 w 718095"/>
                <a:gd name="connsiteY55" fmla="*/ 90902 h 1298365"/>
                <a:gd name="connsiteX56" fmla="*/ 391153 w 718095"/>
                <a:gd name="connsiteY56" fmla="*/ 99071 h 1298365"/>
                <a:gd name="connsiteX57" fmla="*/ 406446 w 718095"/>
                <a:gd name="connsiteY57" fmla="*/ 108759 h 1298365"/>
                <a:gd name="connsiteX58" fmla="*/ 416419 w 718095"/>
                <a:gd name="connsiteY58" fmla="*/ 126521 h 1298365"/>
                <a:gd name="connsiteX59" fmla="*/ 418319 w 718095"/>
                <a:gd name="connsiteY59" fmla="*/ 137255 h 1298365"/>
                <a:gd name="connsiteX60" fmla="*/ 424493 w 718095"/>
                <a:gd name="connsiteY60" fmla="*/ 148843 h 1298365"/>
                <a:gd name="connsiteX61" fmla="*/ 431047 w 718095"/>
                <a:gd name="connsiteY61" fmla="*/ 157012 h 1298365"/>
                <a:gd name="connsiteX62" fmla="*/ 456313 w 718095"/>
                <a:gd name="connsiteY62" fmla="*/ 151788 h 1298365"/>
                <a:gd name="connsiteX63" fmla="*/ 461443 w 718095"/>
                <a:gd name="connsiteY63" fmla="*/ 168030 h 1298365"/>
                <a:gd name="connsiteX64" fmla="*/ 467522 w 718095"/>
                <a:gd name="connsiteY64" fmla="*/ 167746 h 1298365"/>
                <a:gd name="connsiteX65" fmla="*/ 468472 w 718095"/>
                <a:gd name="connsiteY65" fmla="*/ 162617 h 1298365"/>
                <a:gd name="connsiteX66" fmla="*/ 471986 w 718095"/>
                <a:gd name="connsiteY66" fmla="*/ 161761 h 1298365"/>
                <a:gd name="connsiteX67" fmla="*/ 474931 w 718095"/>
                <a:gd name="connsiteY67" fmla="*/ 155493 h 1298365"/>
                <a:gd name="connsiteX68" fmla="*/ 479585 w 718095"/>
                <a:gd name="connsiteY68" fmla="*/ 153688 h 1298365"/>
                <a:gd name="connsiteX69" fmla="*/ 524798 w 718095"/>
                <a:gd name="connsiteY69" fmla="*/ 161761 h 1298365"/>
                <a:gd name="connsiteX70" fmla="*/ 542846 w 718095"/>
                <a:gd name="connsiteY70" fmla="*/ 168790 h 1298365"/>
                <a:gd name="connsiteX71" fmla="*/ 549115 w 718095"/>
                <a:gd name="connsiteY71" fmla="*/ 177909 h 1298365"/>
                <a:gd name="connsiteX72" fmla="*/ 557379 w 718095"/>
                <a:gd name="connsiteY72" fmla="*/ 184463 h 1298365"/>
                <a:gd name="connsiteX73" fmla="*/ 567352 w 718095"/>
                <a:gd name="connsiteY73" fmla="*/ 182278 h 1298365"/>
                <a:gd name="connsiteX74" fmla="*/ 570487 w 718095"/>
                <a:gd name="connsiteY74" fmla="*/ 178574 h 1298365"/>
                <a:gd name="connsiteX75" fmla="*/ 573811 w 718095"/>
                <a:gd name="connsiteY75" fmla="*/ 177339 h 1298365"/>
                <a:gd name="connsiteX76" fmla="*/ 576851 w 718095"/>
                <a:gd name="connsiteY76" fmla="*/ 178194 h 1298365"/>
                <a:gd name="connsiteX77" fmla="*/ 583785 w 718095"/>
                <a:gd name="connsiteY77" fmla="*/ 176769 h 1298365"/>
                <a:gd name="connsiteX78" fmla="*/ 583785 w 718095"/>
                <a:gd name="connsiteY78" fmla="*/ 176769 h 1298365"/>
                <a:gd name="connsiteX79" fmla="*/ 593284 w 718095"/>
                <a:gd name="connsiteY79" fmla="*/ 205740 h 1298365"/>
                <a:gd name="connsiteX80" fmla="*/ 557949 w 718095"/>
                <a:gd name="connsiteY80" fmla="*/ 457453 h 1298365"/>
                <a:gd name="connsiteX81" fmla="*/ 588724 w 718095"/>
                <a:gd name="connsiteY81" fmla="*/ 496778 h 1298365"/>
                <a:gd name="connsiteX82" fmla="*/ 619595 w 718095"/>
                <a:gd name="connsiteY82" fmla="*/ 531733 h 1298365"/>
                <a:gd name="connsiteX83" fmla="*/ 652270 w 718095"/>
                <a:gd name="connsiteY83" fmla="*/ 528978 h 1298365"/>
                <a:gd name="connsiteX84" fmla="*/ 718095 w 718095"/>
                <a:gd name="connsiteY84" fmla="*/ 625959 h 1298365"/>
                <a:gd name="connsiteX85" fmla="*/ 710021 w 718095"/>
                <a:gd name="connsiteY85" fmla="*/ 670317 h 1298365"/>
                <a:gd name="connsiteX86" fmla="*/ 700618 w 718095"/>
                <a:gd name="connsiteY86" fmla="*/ 697768 h 1298365"/>
                <a:gd name="connsiteX87" fmla="*/ 682286 w 718095"/>
                <a:gd name="connsiteY87" fmla="*/ 722370 h 1298365"/>
                <a:gd name="connsiteX88" fmla="*/ 676681 w 718095"/>
                <a:gd name="connsiteY88" fmla="*/ 760174 h 1298365"/>
                <a:gd name="connsiteX89" fmla="*/ 671932 w 718095"/>
                <a:gd name="connsiteY89" fmla="*/ 763024 h 1298365"/>
                <a:gd name="connsiteX90" fmla="*/ 661104 w 718095"/>
                <a:gd name="connsiteY90" fmla="*/ 765873 h 1298365"/>
                <a:gd name="connsiteX91" fmla="*/ 625294 w 718095"/>
                <a:gd name="connsiteY91" fmla="*/ 764163 h 1298365"/>
                <a:gd name="connsiteX92" fmla="*/ 581505 w 718095"/>
                <a:gd name="connsiteY92" fmla="*/ 777746 h 1298365"/>
                <a:gd name="connsiteX93" fmla="*/ 577041 w 718095"/>
                <a:gd name="connsiteY93" fmla="*/ 781166 h 1298365"/>
                <a:gd name="connsiteX94" fmla="*/ 600597 w 718095"/>
                <a:gd name="connsiteY94" fmla="*/ 836163 h 1298365"/>
                <a:gd name="connsiteX95" fmla="*/ 600977 w 718095"/>
                <a:gd name="connsiteY95" fmla="*/ 853165 h 1298365"/>
                <a:gd name="connsiteX96" fmla="*/ 614370 w 718095"/>
                <a:gd name="connsiteY96" fmla="*/ 906358 h 1298365"/>
                <a:gd name="connsiteX97" fmla="*/ 639542 w 718095"/>
                <a:gd name="connsiteY97" fmla="*/ 947012 h 1298365"/>
                <a:gd name="connsiteX98" fmla="*/ 640587 w 718095"/>
                <a:gd name="connsiteY98" fmla="*/ 965534 h 1298365"/>
                <a:gd name="connsiteX99" fmla="*/ 655214 w 718095"/>
                <a:gd name="connsiteY99" fmla="*/ 987856 h 1298365"/>
                <a:gd name="connsiteX100" fmla="*/ 660344 w 718095"/>
                <a:gd name="connsiteY100" fmla="*/ 1004099 h 1298365"/>
                <a:gd name="connsiteX101" fmla="*/ 660249 w 718095"/>
                <a:gd name="connsiteY101" fmla="*/ 1051307 h 1298365"/>
                <a:gd name="connsiteX102" fmla="*/ 647236 w 718095"/>
                <a:gd name="connsiteY102" fmla="*/ 1077143 h 1298365"/>
                <a:gd name="connsiteX103" fmla="*/ 636977 w 718095"/>
                <a:gd name="connsiteY103" fmla="*/ 1087402 h 1298365"/>
                <a:gd name="connsiteX104" fmla="*/ 638592 w 718095"/>
                <a:gd name="connsiteY104" fmla="*/ 1109248 h 1298365"/>
                <a:gd name="connsiteX105" fmla="*/ 646286 w 718095"/>
                <a:gd name="connsiteY105" fmla="*/ 1144773 h 1298365"/>
                <a:gd name="connsiteX106" fmla="*/ 637357 w 718095"/>
                <a:gd name="connsiteY106" fmla="*/ 1185997 h 1298365"/>
                <a:gd name="connsiteX107" fmla="*/ 626054 w 718095"/>
                <a:gd name="connsiteY107" fmla="*/ 1212118 h 1298365"/>
                <a:gd name="connsiteX108" fmla="*/ 614275 w 718095"/>
                <a:gd name="connsiteY108" fmla="*/ 1222662 h 1298365"/>
                <a:gd name="connsiteX109" fmla="*/ 602592 w 718095"/>
                <a:gd name="connsiteY109" fmla="*/ 1244224 h 1298365"/>
                <a:gd name="connsiteX110" fmla="*/ 579510 w 718095"/>
                <a:gd name="connsiteY110" fmla="*/ 1260086 h 1298365"/>
                <a:gd name="connsiteX111" fmla="*/ 566022 w 718095"/>
                <a:gd name="connsiteY111" fmla="*/ 1277279 h 1298365"/>
                <a:gd name="connsiteX112" fmla="*/ 561938 w 718095"/>
                <a:gd name="connsiteY112" fmla="*/ 1278419 h 1298365"/>
                <a:gd name="connsiteX113" fmla="*/ 539711 w 718095"/>
                <a:gd name="connsiteY113" fmla="*/ 1278798 h 1298365"/>
                <a:gd name="connsiteX114" fmla="*/ 524229 w 718095"/>
                <a:gd name="connsiteY114" fmla="*/ 1272909 h 1298365"/>
                <a:gd name="connsiteX115" fmla="*/ 512260 w 718095"/>
                <a:gd name="connsiteY115" fmla="*/ 1279179 h 1298365"/>
                <a:gd name="connsiteX116" fmla="*/ 509696 w 718095"/>
                <a:gd name="connsiteY116" fmla="*/ 1284687 h 1298365"/>
                <a:gd name="connsiteX117" fmla="*/ 502952 w 718095"/>
                <a:gd name="connsiteY117" fmla="*/ 1291717 h 1298365"/>
                <a:gd name="connsiteX118" fmla="*/ 493263 w 718095"/>
                <a:gd name="connsiteY118" fmla="*/ 1298365 h 1298365"/>
                <a:gd name="connsiteX119" fmla="*/ 493263 w 718095"/>
                <a:gd name="connsiteY119" fmla="*/ 1298365 h 1298365"/>
                <a:gd name="connsiteX120" fmla="*/ 485664 w 718095"/>
                <a:gd name="connsiteY120" fmla="*/ 1269015 h 1298365"/>
                <a:gd name="connsiteX121" fmla="*/ 488799 w 718095"/>
                <a:gd name="connsiteY121" fmla="*/ 1255527 h 1298365"/>
                <a:gd name="connsiteX122" fmla="*/ 483385 w 718095"/>
                <a:gd name="connsiteY122" fmla="*/ 1245269 h 1298365"/>
                <a:gd name="connsiteX123" fmla="*/ 485474 w 718095"/>
                <a:gd name="connsiteY123" fmla="*/ 1235770 h 1298365"/>
                <a:gd name="connsiteX124" fmla="*/ 490888 w 718095"/>
                <a:gd name="connsiteY124" fmla="*/ 1229311 h 1298365"/>
                <a:gd name="connsiteX125" fmla="*/ 492408 w 718095"/>
                <a:gd name="connsiteY125" fmla="*/ 1220097 h 1298365"/>
                <a:gd name="connsiteX126" fmla="*/ 490318 w 718095"/>
                <a:gd name="connsiteY126" fmla="*/ 1207844 h 1298365"/>
                <a:gd name="connsiteX127" fmla="*/ 489369 w 718095"/>
                <a:gd name="connsiteY127" fmla="*/ 1202050 h 1298365"/>
                <a:gd name="connsiteX128" fmla="*/ 479775 w 718095"/>
                <a:gd name="connsiteY128" fmla="*/ 1189891 h 1298365"/>
                <a:gd name="connsiteX129" fmla="*/ 455174 w 718095"/>
                <a:gd name="connsiteY129" fmla="*/ 1176309 h 1298365"/>
                <a:gd name="connsiteX130" fmla="*/ 446530 w 718095"/>
                <a:gd name="connsiteY130" fmla="*/ 1168899 h 1298365"/>
                <a:gd name="connsiteX131" fmla="*/ 437601 w 718095"/>
                <a:gd name="connsiteY131" fmla="*/ 1153987 h 1298365"/>
                <a:gd name="connsiteX132" fmla="*/ 436651 w 718095"/>
                <a:gd name="connsiteY132" fmla="*/ 1141544 h 1298365"/>
                <a:gd name="connsiteX133" fmla="*/ 436556 w 718095"/>
                <a:gd name="connsiteY133" fmla="*/ 1127581 h 1298365"/>
                <a:gd name="connsiteX134" fmla="*/ 439786 w 718095"/>
                <a:gd name="connsiteY134" fmla="*/ 1119222 h 1298365"/>
                <a:gd name="connsiteX135" fmla="*/ 439976 w 718095"/>
                <a:gd name="connsiteY135" fmla="*/ 1112193 h 1298365"/>
                <a:gd name="connsiteX136" fmla="*/ 419174 w 718095"/>
                <a:gd name="connsiteY136" fmla="*/ 1094430 h 1298365"/>
                <a:gd name="connsiteX137" fmla="*/ 414804 w 718095"/>
                <a:gd name="connsiteY137" fmla="*/ 1083127 h 1298365"/>
                <a:gd name="connsiteX138" fmla="*/ 409580 w 718095"/>
                <a:gd name="connsiteY138" fmla="*/ 1082462 h 1298365"/>
                <a:gd name="connsiteX139" fmla="*/ 402266 w 718095"/>
                <a:gd name="connsiteY139" fmla="*/ 1076573 h 1298365"/>
                <a:gd name="connsiteX140" fmla="*/ 395332 w 718095"/>
                <a:gd name="connsiteY140" fmla="*/ 1060425 h 1298365"/>
                <a:gd name="connsiteX141" fmla="*/ 389538 w 718095"/>
                <a:gd name="connsiteY141" fmla="*/ 1035254 h 1298365"/>
                <a:gd name="connsiteX142" fmla="*/ 386689 w 718095"/>
                <a:gd name="connsiteY142" fmla="*/ 1029175 h 1298365"/>
                <a:gd name="connsiteX143" fmla="*/ 377000 w 718095"/>
                <a:gd name="connsiteY143" fmla="*/ 1025375 h 1298365"/>
                <a:gd name="connsiteX144" fmla="*/ 368926 w 718095"/>
                <a:gd name="connsiteY144" fmla="*/ 1014547 h 1298365"/>
                <a:gd name="connsiteX145" fmla="*/ 363227 w 718095"/>
                <a:gd name="connsiteY145" fmla="*/ 1011413 h 1298365"/>
                <a:gd name="connsiteX146" fmla="*/ 355723 w 718095"/>
                <a:gd name="connsiteY146" fmla="*/ 1009797 h 1298365"/>
                <a:gd name="connsiteX147" fmla="*/ 357813 w 718095"/>
                <a:gd name="connsiteY147" fmla="*/ 982727 h 1298365"/>
                <a:gd name="connsiteX148" fmla="*/ 344135 w 718095"/>
                <a:gd name="connsiteY148" fmla="*/ 965250 h 1298365"/>
                <a:gd name="connsiteX149" fmla="*/ 344135 w 718095"/>
                <a:gd name="connsiteY149" fmla="*/ 965250 h 1298365"/>
                <a:gd name="connsiteX150" fmla="*/ 333591 w 718095"/>
                <a:gd name="connsiteY150" fmla="*/ 944067 h 1298365"/>
                <a:gd name="connsiteX151" fmla="*/ 330457 w 718095"/>
                <a:gd name="connsiteY151" fmla="*/ 940648 h 1298365"/>
                <a:gd name="connsiteX152" fmla="*/ 309750 w 718095"/>
                <a:gd name="connsiteY152" fmla="*/ 922411 h 1298365"/>
                <a:gd name="connsiteX153" fmla="*/ 294837 w 718095"/>
                <a:gd name="connsiteY153" fmla="*/ 912722 h 1298365"/>
                <a:gd name="connsiteX154" fmla="*/ 284483 w 718095"/>
                <a:gd name="connsiteY154" fmla="*/ 902653 h 1298365"/>
                <a:gd name="connsiteX155" fmla="*/ 257032 w 718095"/>
                <a:gd name="connsiteY155" fmla="*/ 888120 h 1298365"/>
                <a:gd name="connsiteX156" fmla="*/ 251618 w 718095"/>
                <a:gd name="connsiteY156" fmla="*/ 882801 h 1298365"/>
                <a:gd name="connsiteX157" fmla="*/ 244779 w 718095"/>
                <a:gd name="connsiteY157" fmla="*/ 871023 h 1298365"/>
                <a:gd name="connsiteX158" fmla="*/ 243070 w 718095"/>
                <a:gd name="connsiteY158" fmla="*/ 865229 h 1298365"/>
                <a:gd name="connsiteX159" fmla="*/ 248769 w 718095"/>
                <a:gd name="connsiteY159" fmla="*/ 848036 h 1298365"/>
                <a:gd name="connsiteX160" fmla="*/ 248864 w 718095"/>
                <a:gd name="connsiteY160" fmla="*/ 841007 h 1298365"/>
                <a:gd name="connsiteX161" fmla="*/ 240885 w 718095"/>
                <a:gd name="connsiteY161" fmla="*/ 829704 h 1298365"/>
                <a:gd name="connsiteX162" fmla="*/ 233951 w 718095"/>
                <a:gd name="connsiteY162" fmla="*/ 809282 h 1298365"/>
                <a:gd name="connsiteX163" fmla="*/ 223312 w 718095"/>
                <a:gd name="connsiteY163" fmla="*/ 794939 h 1298365"/>
                <a:gd name="connsiteX164" fmla="*/ 199851 w 718095"/>
                <a:gd name="connsiteY164" fmla="*/ 781166 h 1298365"/>
                <a:gd name="connsiteX165" fmla="*/ 189782 w 718095"/>
                <a:gd name="connsiteY165" fmla="*/ 766538 h 1298365"/>
                <a:gd name="connsiteX166" fmla="*/ 189117 w 718095"/>
                <a:gd name="connsiteY166" fmla="*/ 760744 h 1298365"/>
                <a:gd name="connsiteX167" fmla="*/ 206405 w 718095"/>
                <a:gd name="connsiteY167" fmla="*/ 757704 h 1298365"/>
                <a:gd name="connsiteX168" fmla="*/ 217138 w 718095"/>
                <a:gd name="connsiteY168" fmla="*/ 747921 h 1298365"/>
                <a:gd name="connsiteX169" fmla="*/ 228822 w 718095"/>
                <a:gd name="connsiteY169" fmla="*/ 729018 h 1298365"/>
                <a:gd name="connsiteX170" fmla="*/ 234616 w 718095"/>
                <a:gd name="connsiteY170" fmla="*/ 713536 h 1298365"/>
                <a:gd name="connsiteX171" fmla="*/ 244969 w 718095"/>
                <a:gd name="connsiteY171" fmla="*/ 698148 h 1298365"/>
                <a:gd name="connsiteX172" fmla="*/ 249434 w 718095"/>
                <a:gd name="connsiteY172" fmla="*/ 693969 h 1298365"/>
                <a:gd name="connsiteX173" fmla="*/ 253898 w 718095"/>
                <a:gd name="connsiteY173" fmla="*/ 679911 h 1298365"/>
                <a:gd name="connsiteX174" fmla="*/ 276600 w 718095"/>
                <a:gd name="connsiteY174" fmla="*/ 666138 h 1298365"/>
                <a:gd name="connsiteX175" fmla="*/ 270236 w 718095"/>
                <a:gd name="connsiteY175" fmla="*/ 642297 h 1298365"/>
                <a:gd name="connsiteX176" fmla="*/ 257792 w 718095"/>
                <a:gd name="connsiteY176" fmla="*/ 607057 h 1298365"/>
                <a:gd name="connsiteX177" fmla="*/ 239555 w 718095"/>
                <a:gd name="connsiteY177" fmla="*/ 573811 h 1298365"/>
                <a:gd name="connsiteX178" fmla="*/ 244874 w 718095"/>
                <a:gd name="connsiteY178" fmla="*/ 560513 h 1298365"/>
                <a:gd name="connsiteX179" fmla="*/ 234806 w 718095"/>
                <a:gd name="connsiteY179" fmla="*/ 518055 h 1298365"/>
                <a:gd name="connsiteX180" fmla="*/ 229582 w 718095"/>
                <a:gd name="connsiteY180" fmla="*/ 465907 h 1298365"/>
                <a:gd name="connsiteX181" fmla="*/ 216284 w 718095"/>
                <a:gd name="connsiteY181" fmla="*/ 449569 h 1298365"/>
                <a:gd name="connsiteX182" fmla="*/ 197476 w 718095"/>
                <a:gd name="connsiteY182" fmla="*/ 459828 h 1298365"/>
                <a:gd name="connsiteX183" fmla="*/ 193867 w 718095"/>
                <a:gd name="connsiteY183" fmla="*/ 464672 h 1298365"/>
                <a:gd name="connsiteX184" fmla="*/ 188927 w 718095"/>
                <a:gd name="connsiteY184" fmla="*/ 468092 h 1298365"/>
                <a:gd name="connsiteX185" fmla="*/ 179619 w 718095"/>
                <a:gd name="connsiteY185" fmla="*/ 483005 h 1298365"/>
                <a:gd name="connsiteX186" fmla="*/ 155397 w 718095"/>
                <a:gd name="connsiteY186" fmla="*/ 462963 h 1298365"/>
                <a:gd name="connsiteX187" fmla="*/ 141149 w 718095"/>
                <a:gd name="connsiteY187" fmla="*/ 459923 h 1298365"/>
                <a:gd name="connsiteX188" fmla="*/ 136020 w 718095"/>
                <a:gd name="connsiteY188" fmla="*/ 460208 h 1298365"/>
                <a:gd name="connsiteX189" fmla="*/ 103535 w 718095"/>
                <a:gd name="connsiteY189" fmla="*/ 444915 h 1298365"/>
                <a:gd name="connsiteX190" fmla="*/ 119208 w 718095"/>
                <a:gd name="connsiteY190" fmla="*/ 408060 h 1298365"/>
                <a:gd name="connsiteX191" fmla="*/ 127091 w 718095"/>
                <a:gd name="connsiteY191" fmla="*/ 384029 h 1298365"/>
                <a:gd name="connsiteX192" fmla="*/ 118448 w 718095"/>
                <a:gd name="connsiteY192" fmla="*/ 382604 h 1298365"/>
                <a:gd name="connsiteX193" fmla="*/ 101825 w 718095"/>
                <a:gd name="connsiteY193" fmla="*/ 366837 h 1298365"/>
                <a:gd name="connsiteX194" fmla="*/ 94701 w 718095"/>
                <a:gd name="connsiteY194" fmla="*/ 372726 h 1298365"/>
                <a:gd name="connsiteX195" fmla="*/ 94226 w 718095"/>
                <a:gd name="connsiteY195" fmla="*/ 383649 h 1298365"/>
                <a:gd name="connsiteX196" fmla="*/ 74659 w 718095"/>
                <a:gd name="connsiteY196" fmla="*/ 375765 h 1298365"/>
                <a:gd name="connsiteX197" fmla="*/ 59366 w 718095"/>
                <a:gd name="connsiteY197" fmla="*/ 375290 h 1298365"/>
                <a:gd name="connsiteX198" fmla="*/ 58416 w 718095"/>
                <a:gd name="connsiteY198" fmla="*/ 374055 h 1298365"/>
                <a:gd name="connsiteX199" fmla="*/ 62691 w 718095"/>
                <a:gd name="connsiteY199" fmla="*/ 354299 h 1298365"/>
                <a:gd name="connsiteX200" fmla="*/ 58891 w 718095"/>
                <a:gd name="connsiteY200" fmla="*/ 341095 h 1298365"/>
                <a:gd name="connsiteX201" fmla="*/ 56517 w 718095"/>
                <a:gd name="connsiteY201" fmla="*/ 323238 h 1298365"/>
                <a:gd name="connsiteX202" fmla="*/ 66585 w 718095"/>
                <a:gd name="connsiteY202" fmla="*/ 310130 h 1298365"/>
                <a:gd name="connsiteX203" fmla="*/ 74089 w 718095"/>
                <a:gd name="connsiteY203" fmla="*/ 309370 h 1298365"/>
                <a:gd name="connsiteX204" fmla="*/ 73424 w 718095"/>
                <a:gd name="connsiteY204" fmla="*/ 298921 h 1298365"/>
                <a:gd name="connsiteX205" fmla="*/ 63261 w 718095"/>
                <a:gd name="connsiteY205" fmla="*/ 286573 h 1298365"/>
                <a:gd name="connsiteX206" fmla="*/ 50628 w 718095"/>
                <a:gd name="connsiteY206" fmla="*/ 277740 h 1298365"/>
                <a:gd name="connsiteX207" fmla="*/ 39799 w 718095"/>
                <a:gd name="connsiteY207" fmla="*/ 272610 h 1298365"/>
                <a:gd name="connsiteX208" fmla="*/ 17382 w 718095"/>
                <a:gd name="connsiteY208" fmla="*/ 265297 h 1298365"/>
                <a:gd name="connsiteX209" fmla="*/ 0 w 718095"/>
                <a:gd name="connsiteY209" fmla="*/ 244589 h 1298365"/>
                <a:gd name="connsiteX210" fmla="*/ 7789 w 718095"/>
                <a:gd name="connsiteY210" fmla="*/ 237180 h 1298365"/>
                <a:gd name="connsiteX211" fmla="*/ 13583 w 718095"/>
                <a:gd name="connsiteY211" fmla="*/ 238225 h 1298365"/>
                <a:gd name="connsiteX212" fmla="*/ 17287 w 718095"/>
                <a:gd name="connsiteY212" fmla="*/ 234806 h 1298365"/>
                <a:gd name="connsiteX213" fmla="*/ 32580 w 718095"/>
                <a:gd name="connsiteY213" fmla="*/ 205740 h 129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718095" h="1298365">
                  <a:moveTo>
                    <a:pt x="47683" y="196146"/>
                  </a:moveTo>
                  <a:lnTo>
                    <a:pt x="52242" y="191967"/>
                  </a:lnTo>
                  <a:lnTo>
                    <a:pt x="56612" y="183988"/>
                  </a:lnTo>
                  <a:lnTo>
                    <a:pt x="56137" y="179714"/>
                  </a:lnTo>
                  <a:lnTo>
                    <a:pt x="53667" y="178954"/>
                  </a:lnTo>
                  <a:lnTo>
                    <a:pt x="53192" y="175819"/>
                  </a:lnTo>
                  <a:lnTo>
                    <a:pt x="54047" y="174300"/>
                  </a:lnTo>
                  <a:lnTo>
                    <a:pt x="57847" y="173635"/>
                  </a:lnTo>
                  <a:lnTo>
                    <a:pt x="57942" y="171830"/>
                  </a:lnTo>
                  <a:lnTo>
                    <a:pt x="53287" y="169360"/>
                  </a:lnTo>
                  <a:lnTo>
                    <a:pt x="56802" y="161287"/>
                  </a:lnTo>
                  <a:lnTo>
                    <a:pt x="69150" y="169076"/>
                  </a:lnTo>
                  <a:lnTo>
                    <a:pt x="71145" y="168411"/>
                  </a:lnTo>
                  <a:lnTo>
                    <a:pt x="77509" y="164326"/>
                  </a:lnTo>
                  <a:lnTo>
                    <a:pt x="81308" y="153782"/>
                  </a:lnTo>
                  <a:lnTo>
                    <a:pt x="80928" y="145139"/>
                  </a:lnTo>
                  <a:lnTo>
                    <a:pt x="111989" y="129941"/>
                  </a:lnTo>
                  <a:lnTo>
                    <a:pt x="107524" y="104770"/>
                  </a:lnTo>
                  <a:lnTo>
                    <a:pt x="97456" y="67060"/>
                  </a:lnTo>
                  <a:lnTo>
                    <a:pt x="101160" y="63261"/>
                  </a:lnTo>
                  <a:lnTo>
                    <a:pt x="99166" y="53382"/>
                  </a:lnTo>
                  <a:lnTo>
                    <a:pt x="102205" y="52147"/>
                  </a:lnTo>
                  <a:lnTo>
                    <a:pt x="105435" y="46543"/>
                  </a:lnTo>
                  <a:lnTo>
                    <a:pt x="109614" y="46543"/>
                  </a:lnTo>
                  <a:lnTo>
                    <a:pt x="111894" y="36000"/>
                  </a:lnTo>
                  <a:lnTo>
                    <a:pt x="120442" y="15198"/>
                  </a:lnTo>
                  <a:lnTo>
                    <a:pt x="123672" y="13203"/>
                  </a:lnTo>
                  <a:lnTo>
                    <a:pt x="124907" y="6839"/>
                  </a:lnTo>
                  <a:lnTo>
                    <a:pt x="128611" y="6554"/>
                  </a:lnTo>
                  <a:lnTo>
                    <a:pt x="127946" y="3419"/>
                  </a:lnTo>
                  <a:lnTo>
                    <a:pt x="132221" y="0"/>
                  </a:lnTo>
                  <a:lnTo>
                    <a:pt x="136305" y="8074"/>
                  </a:lnTo>
                  <a:lnTo>
                    <a:pt x="160527" y="3894"/>
                  </a:lnTo>
                  <a:lnTo>
                    <a:pt x="181139" y="7694"/>
                  </a:lnTo>
                  <a:lnTo>
                    <a:pt x="218753" y="18047"/>
                  </a:lnTo>
                  <a:lnTo>
                    <a:pt x="224832" y="17097"/>
                  </a:lnTo>
                  <a:lnTo>
                    <a:pt x="232906" y="11208"/>
                  </a:lnTo>
                  <a:lnTo>
                    <a:pt x="240315" y="11303"/>
                  </a:lnTo>
                  <a:lnTo>
                    <a:pt x="248769" y="16053"/>
                  </a:lnTo>
                  <a:lnTo>
                    <a:pt x="248769" y="24031"/>
                  </a:lnTo>
                  <a:lnTo>
                    <a:pt x="253898" y="26501"/>
                  </a:lnTo>
                  <a:lnTo>
                    <a:pt x="265486" y="11683"/>
                  </a:lnTo>
                  <a:lnTo>
                    <a:pt x="295217" y="3989"/>
                  </a:lnTo>
                  <a:lnTo>
                    <a:pt x="322573" y="17857"/>
                  </a:lnTo>
                  <a:lnTo>
                    <a:pt x="338531" y="19472"/>
                  </a:lnTo>
                  <a:lnTo>
                    <a:pt x="339670" y="24601"/>
                  </a:lnTo>
                  <a:lnTo>
                    <a:pt x="344420" y="25931"/>
                  </a:lnTo>
                  <a:lnTo>
                    <a:pt x="345465" y="42554"/>
                  </a:lnTo>
                  <a:lnTo>
                    <a:pt x="351259" y="51767"/>
                  </a:lnTo>
                  <a:lnTo>
                    <a:pt x="352779" y="63071"/>
                  </a:lnTo>
                  <a:lnTo>
                    <a:pt x="357813" y="62691"/>
                  </a:lnTo>
                  <a:lnTo>
                    <a:pt x="362467" y="65730"/>
                  </a:lnTo>
                  <a:lnTo>
                    <a:pt x="364272" y="81023"/>
                  </a:lnTo>
                  <a:lnTo>
                    <a:pt x="373581" y="83208"/>
                  </a:lnTo>
                  <a:lnTo>
                    <a:pt x="374625" y="85203"/>
                  </a:lnTo>
                  <a:lnTo>
                    <a:pt x="384884" y="90902"/>
                  </a:lnTo>
                  <a:lnTo>
                    <a:pt x="391153" y="99071"/>
                  </a:lnTo>
                  <a:lnTo>
                    <a:pt x="406446" y="108759"/>
                  </a:lnTo>
                  <a:lnTo>
                    <a:pt x="416419" y="126521"/>
                  </a:lnTo>
                  <a:lnTo>
                    <a:pt x="418319" y="137255"/>
                  </a:lnTo>
                  <a:lnTo>
                    <a:pt x="424493" y="148843"/>
                  </a:lnTo>
                  <a:lnTo>
                    <a:pt x="431047" y="157012"/>
                  </a:lnTo>
                  <a:lnTo>
                    <a:pt x="456313" y="151788"/>
                  </a:lnTo>
                  <a:lnTo>
                    <a:pt x="461443" y="168030"/>
                  </a:lnTo>
                  <a:lnTo>
                    <a:pt x="467522" y="167746"/>
                  </a:lnTo>
                  <a:lnTo>
                    <a:pt x="468472" y="162617"/>
                  </a:lnTo>
                  <a:lnTo>
                    <a:pt x="471986" y="161761"/>
                  </a:lnTo>
                  <a:lnTo>
                    <a:pt x="474931" y="155493"/>
                  </a:lnTo>
                  <a:lnTo>
                    <a:pt x="479585" y="153688"/>
                  </a:lnTo>
                  <a:lnTo>
                    <a:pt x="524798" y="161761"/>
                  </a:lnTo>
                  <a:lnTo>
                    <a:pt x="542846" y="168790"/>
                  </a:lnTo>
                  <a:lnTo>
                    <a:pt x="549115" y="177909"/>
                  </a:lnTo>
                  <a:lnTo>
                    <a:pt x="557379" y="184463"/>
                  </a:lnTo>
                  <a:lnTo>
                    <a:pt x="567352" y="182278"/>
                  </a:lnTo>
                  <a:lnTo>
                    <a:pt x="570487" y="178574"/>
                  </a:lnTo>
                  <a:lnTo>
                    <a:pt x="573811" y="177339"/>
                  </a:lnTo>
                  <a:lnTo>
                    <a:pt x="576851" y="178194"/>
                  </a:lnTo>
                  <a:lnTo>
                    <a:pt x="583785" y="176769"/>
                  </a:lnTo>
                  <a:lnTo>
                    <a:pt x="583785" y="176769"/>
                  </a:lnTo>
                  <a:lnTo>
                    <a:pt x="593284" y="205740"/>
                  </a:lnTo>
                  <a:lnTo>
                    <a:pt x="557949" y="457453"/>
                  </a:lnTo>
                  <a:lnTo>
                    <a:pt x="588724" y="496778"/>
                  </a:lnTo>
                  <a:lnTo>
                    <a:pt x="619595" y="531733"/>
                  </a:lnTo>
                  <a:lnTo>
                    <a:pt x="652270" y="528978"/>
                  </a:lnTo>
                  <a:lnTo>
                    <a:pt x="718095" y="625959"/>
                  </a:lnTo>
                  <a:lnTo>
                    <a:pt x="710021" y="670317"/>
                  </a:lnTo>
                  <a:lnTo>
                    <a:pt x="700618" y="697768"/>
                  </a:lnTo>
                  <a:lnTo>
                    <a:pt x="682286" y="722370"/>
                  </a:lnTo>
                  <a:lnTo>
                    <a:pt x="676681" y="760174"/>
                  </a:lnTo>
                  <a:lnTo>
                    <a:pt x="671932" y="763024"/>
                  </a:lnTo>
                  <a:lnTo>
                    <a:pt x="661104" y="765873"/>
                  </a:lnTo>
                  <a:lnTo>
                    <a:pt x="625294" y="764163"/>
                  </a:lnTo>
                  <a:lnTo>
                    <a:pt x="581505" y="777746"/>
                  </a:lnTo>
                  <a:lnTo>
                    <a:pt x="577041" y="781166"/>
                  </a:lnTo>
                  <a:lnTo>
                    <a:pt x="600597" y="836163"/>
                  </a:lnTo>
                  <a:lnTo>
                    <a:pt x="600977" y="853165"/>
                  </a:lnTo>
                  <a:lnTo>
                    <a:pt x="614370" y="906358"/>
                  </a:lnTo>
                  <a:lnTo>
                    <a:pt x="639542" y="947012"/>
                  </a:lnTo>
                  <a:lnTo>
                    <a:pt x="640587" y="965534"/>
                  </a:lnTo>
                  <a:lnTo>
                    <a:pt x="655214" y="987856"/>
                  </a:lnTo>
                  <a:lnTo>
                    <a:pt x="660344" y="1004099"/>
                  </a:lnTo>
                  <a:lnTo>
                    <a:pt x="660249" y="1051307"/>
                  </a:lnTo>
                  <a:lnTo>
                    <a:pt x="647236" y="1077143"/>
                  </a:lnTo>
                  <a:lnTo>
                    <a:pt x="636977" y="1087402"/>
                  </a:lnTo>
                  <a:lnTo>
                    <a:pt x="638592" y="1109248"/>
                  </a:lnTo>
                  <a:lnTo>
                    <a:pt x="646286" y="1144773"/>
                  </a:lnTo>
                  <a:lnTo>
                    <a:pt x="637357" y="1185997"/>
                  </a:lnTo>
                  <a:lnTo>
                    <a:pt x="626054" y="1212118"/>
                  </a:lnTo>
                  <a:lnTo>
                    <a:pt x="614275" y="1222662"/>
                  </a:lnTo>
                  <a:lnTo>
                    <a:pt x="602592" y="1244224"/>
                  </a:lnTo>
                  <a:lnTo>
                    <a:pt x="579510" y="1260086"/>
                  </a:lnTo>
                  <a:lnTo>
                    <a:pt x="566022" y="1277279"/>
                  </a:lnTo>
                  <a:lnTo>
                    <a:pt x="561938" y="1278419"/>
                  </a:lnTo>
                  <a:lnTo>
                    <a:pt x="539711" y="1278798"/>
                  </a:lnTo>
                  <a:lnTo>
                    <a:pt x="524229" y="1272909"/>
                  </a:lnTo>
                  <a:lnTo>
                    <a:pt x="512260" y="1279179"/>
                  </a:lnTo>
                  <a:lnTo>
                    <a:pt x="509696" y="1284687"/>
                  </a:lnTo>
                  <a:lnTo>
                    <a:pt x="502952" y="1291717"/>
                  </a:lnTo>
                  <a:lnTo>
                    <a:pt x="493263" y="1298365"/>
                  </a:lnTo>
                  <a:lnTo>
                    <a:pt x="493263" y="1298365"/>
                  </a:lnTo>
                  <a:lnTo>
                    <a:pt x="485664" y="1269015"/>
                  </a:lnTo>
                  <a:lnTo>
                    <a:pt x="488799" y="1255527"/>
                  </a:lnTo>
                  <a:lnTo>
                    <a:pt x="483385" y="1245269"/>
                  </a:lnTo>
                  <a:lnTo>
                    <a:pt x="485474" y="1235770"/>
                  </a:lnTo>
                  <a:lnTo>
                    <a:pt x="490888" y="1229311"/>
                  </a:lnTo>
                  <a:lnTo>
                    <a:pt x="492408" y="1220097"/>
                  </a:lnTo>
                  <a:lnTo>
                    <a:pt x="490318" y="1207844"/>
                  </a:lnTo>
                  <a:lnTo>
                    <a:pt x="489369" y="1202050"/>
                  </a:lnTo>
                  <a:lnTo>
                    <a:pt x="479775" y="1189891"/>
                  </a:lnTo>
                  <a:lnTo>
                    <a:pt x="455174" y="1176309"/>
                  </a:lnTo>
                  <a:lnTo>
                    <a:pt x="446530" y="1168899"/>
                  </a:lnTo>
                  <a:lnTo>
                    <a:pt x="437601" y="1153987"/>
                  </a:lnTo>
                  <a:lnTo>
                    <a:pt x="436651" y="1141544"/>
                  </a:lnTo>
                  <a:lnTo>
                    <a:pt x="436556" y="1127581"/>
                  </a:lnTo>
                  <a:lnTo>
                    <a:pt x="439786" y="1119222"/>
                  </a:lnTo>
                  <a:lnTo>
                    <a:pt x="439976" y="1112193"/>
                  </a:lnTo>
                  <a:lnTo>
                    <a:pt x="419174" y="1094430"/>
                  </a:lnTo>
                  <a:lnTo>
                    <a:pt x="414804" y="1083127"/>
                  </a:lnTo>
                  <a:lnTo>
                    <a:pt x="409580" y="1082462"/>
                  </a:lnTo>
                  <a:lnTo>
                    <a:pt x="402266" y="1076573"/>
                  </a:lnTo>
                  <a:lnTo>
                    <a:pt x="395332" y="1060425"/>
                  </a:lnTo>
                  <a:lnTo>
                    <a:pt x="389538" y="1035254"/>
                  </a:lnTo>
                  <a:lnTo>
                    <a:pt x="386689" y="1029175"/>
                  </a:lnTo>
                  <a:lnTo>
                    <a:pt x="377000" y="1025375"/>
                  </a:lnTo>
                  <a:lnTo>
                    <a:pt x="368926" y="1014547"/>
                  </a:lnTo>
                  <a:lnTo>
                    <a:pt x="363227" y="1011413"/>
                  </a:lnTo>
                  <a:lnTo>
                    <a:pt x="355723" y="1009797"/>
                  </a:lnTo>
                  <a:lnTo>
                    <a:pt x="357813" y="982727"/>
                  </a:lnTo>
                  <a:lnTo>
                    <a:pt x="344135" y="965250"/>
                  </a:lnTo>
                  <a:lnTo>
                    <a:pt x="344135" y="965250"/>
                  </a:lnTo>
                  <a:lnTo>
                    <a:pt x="333591" y="944067"/>
                  </a:lnTo>
                  <a:lnTo>
                    <a:pt x="330457" y="940648"/>
                  </a:lnTo>
                  <a:lnTo>
                    <a:pt x="309750" y="922411"/>
                  </a:lnTo>
                  <a:lnTo>
                    <a:pt x="294837" y="912722"/>
                  </a:lnTo>
                  <a:lnTo>
                    <a:pt x="284483" y="902653"/>
                  </a:lnTo>
                  <a:lnTo>
                    <a:pt x="257032" y="888120"/>
                  </a:lnTo>
                  <a:lnTo>
                    <a:pt x="251618" y="882801"/>
                  </a:lnTo>
                  <a:lnTo>
                    <a:pt x="244779" y="871023"/>
                  </a:lnTo>
                  <a:lnTo>
                    <a:pt x="243070" y="865229"/>
                  </a:lnTo>
                  <a:lnTo>
                    <a:pt x="248769" y="848036"/>
                  </a:lnTo>
                  <a:lnTo>
                    <a:pt x="248864" y="841007"/>
                  </a:lnTo>
                  <a:lnTo>
                    <a:pt x="240885" y="829704"/>
                  </a:lnTo>
                  <a:lnTo>
                    <a:pt x="233951" y="809282"/>
                  </a:lnTo>
                  <a:lnTo>
                    <a:pt x="223312" y="794939"/>
                  </a:lnTo>
                  <a:lnTo>
                    <a:pt x="199851" y="781166"/>
                  </a:lnTo>
                  <a:lnTo>
                    <a:pt x="189782" y="766538"/>
                  </a:lnTo>
                  <a:lnTo>
                    <a:pt x="189117" y="760744"/>
                  </a:lnTo>
                  <a:lnTo>
                    <a:pt x="206405" y="757704"/>
                  </a:lnTo>
                  <a:lnTo>
                    <a:pt x="217138" y="747921"/>
                  </a:lnTo>
                  <a:lnTo>
                    <a:pt x="228822" y="729018"/>
                  </a:lnTo>
                  <a:lnTo>
                    <a:pt x="234616" y="713536"/>
                  </a:lnTo>
                  <a:lnTo>
                    <a:pt x="244969" y="698148"/>
                  </a:lnTo>
                  <a:lnTo>
                    <a:pt x="249434" y="693969"/>
                  </a:lnTo>
                  <a:lnTo>
                    <a:pt x="253898" y="679911"/>
                  </a:lnTo>
                  <a:lnTo>
                    <a:pt x="276600" y="666138"/>
                  </a:lnTo>
                  <a:lnTo>
                    <a:pt x="270236" y="642297"/>
                  </a:lnTo>
                  <a:lnTo>
                    <a:pt x="257792" y="607057"/>
                  </a:lnTo>
                  <a:lnTo>
                    <a:pt x="239555" y="573811"/>
                  </a:lnTo>
                  <a:lnTo>
                    <a:pt x="244874" y="560513"/>
                  </a:lnTo>
                  <a:lnTo>
                    <a:pt x="234806" y="518055"/>
                  </a:lnTo>
                  <a:lnTo>
                    <a:pt x="229582" y="465907"/>
                  </a:lnTo>
                  <a:lnTo>
                    <a:pt x="216284" y="449569"/>
                  </a:lnTo>
                  <a:lnTo>
                    <a:pt x="197476" y="459828"/>
                  </a:lnTo>
                  <a:lnTo>
                    <a:pt x="193867" y="464672"/>
                  </a:lnTo>
                  <a:lnTo>
                    <a:pt x="188927" y="468092"/>
                  </a:lnTo>
                  <a:lnTo>
                    <a:pt x="179619" y="483005"/>
                  </a:lnTo>
                  <a:lnTo>
                    <a:pt x="155397" y="462963"/>
                  </a:lnTo>
                  <a:lnTo>
                    <a:pt x="141149" y="459923"/>
                  </a:lnTo>
                  <a:lnTo>
                    <a:pt x="136020" y="460208"/>
                  </a:lnTo>
                  <a:lnTo>
                    <a:pt x="103535" y="444915"/>
                  </a:lnTo>
                  <a:lnTo>
                    <a:pt x="119208" y="408060"/>
                  </a:lnTo>
                  <a:lnTo>
                    <a:pt x="127091" y="384029"/>
                  </a:lnTo>
                  <a:lnTo>
                    <a:pt x="118448" y="382604"/>
                  </a:lnTo>
                  <a:lnTo>
                    <a:pt x="101825" y="366837"/>
                  </a:lnTo>
                  <a:lnTo>
                    <a:pt x="94701" y="372726"/>
                  </a:lnTo>
                  <a:lnTo>
                    <a:pt x="94226" y="383649"/>
                  </a:lnTo>
                  <a:lnTo>
                    <a:pt x="74659" y="375765"/>
                  </a:lnTo>
                  <a:lnTo>
                    <a:pt x="59366" y="375290"/>
                  </a:lnTo>
                  <a:lnTo>
                    <a:pt x="58416" y="374055"/>
                  </a:lnTo>
                  <a:lnTo>
                    <a:pt x="62691" y="354299"/>
                  </a:lnTo>
                  <a:lnTo>
                    <a:pt x="58891" y="341095"/>
                  </a:lnTo>
                  <a:lnTo>
                    <a:pt x="56517" y="323238"/>
                  </a:lnTo>
                  <a:lnTo>
                    <a:pt x="66585" y="310130"/>
                  </a:lnTo>
                  <a:lnTo>
                    <a:pt x="74089" y="309370"/>
                  </a:lnTo>
                  <a:lnTo>
                    <a:pt x="73424" y="298921"/>
                  </a:lnTo>
                  <a:lnTo>
                    <a:pt x="63261" y="286573"/>
                  </a:lnTo>
                  <a:lnTo>
                    <a:pt x="50628" y="277740"/>
                  </a:lnTo>
                  <a:lnTo>
                    <a:pt x="39799" y="272610"/>
                  </a:lnTo>
                  <a:lnTo>
                    <a:pt x="17382" y="265297"/>
                  </a:lnTo>
                  <a:lnTo>
                    <a:pt x="0" y="244589"/>
                  </a:lnTo>
                  <a:lnTo>
                    <a:pt x="7789" y="237180"/>
                  </a:lnTo>
                  <a:lnTo>
                    <a:pt x="13583" y="238225"/>
                  </a:lnTo>
                  <a:lnTo>
                    <a:pt x="17287" y="234806"/>
                  </a:lnTo>
                  <a:lnTo>
                    <a:pt x="32580" y="205740"/>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FAA3CADB-22ED-A12A-4D26-6A7F1173D0CF}"/>
                </a:ext>
              </a:extLst>
            </p:cNvPr>
            <p:cNvSpPr/>
            <p:nvPr/>
          </p:nvSpPr>
          <p:spPr>
            <a:xfrm>
              <a:off x="3246328" y="5546919"/>
              <a:ext cx="641821" cy="684184"/>
            </a:xfrm>
            <a:custGeom>
              <a:avLst/>
              <a:gdLst>
                <a:gd name="connsiteX0" fmla="*/ 195861 w 641821"/>
                <a:gd name="connsiteY0" fmla="*/ 542656 h 684184"/>
                <a:gd name="connsiteX1" fmla="*/ 200136 w 641821"/>
                <a:gd name="connsiteY1" fmla="*/ 539142 h 684184"/>
                <a:gd name="connsiteX2" fmla="*/ 203745 w 641821"/>
                <a:gd name="connsiteY2" fmla="*/ 537337 h 684184"/>
                <a:gd name="connsiteX3" fmla="*/ 208210 w 641821"/>
                <a:gd name="connsiteY3" fmla="*/ 541326 h 684184"/>
                <a:gd name="connsiteX4" fmla="*/ 207640 w 641821"/>
                <a:gd name="connsiteY4" fmla="*/ 545696 h 684184"/>
                <a:gd name="connsiteX5" fmla="*/ 209254 w 641821"/>
                <a:gd name="connsiteY5" fmla="*/ 548545 h 684184"/>
                <a:gd name="connsiteX6" fmla="*/ 217043 w 641821"/>
                <a:gd name="connsiteY6" fmla="*/ 548165 h 684184"/>
                <a:gd name="connsiteX7" fmla="*/ 220653 w 641821"/>
                <a:gd name="connsiteY7" fmla="*/ 548640 h 684184"/>
                <a:gd name="connsiteX8" fmla="*/ 228252 w 641821"/>
                <a:gd name="connsiteY8" fmla="*/ 556524 h 684184"/>
                <a:gd name="connsiteX9" fmla="*/ 230246 w 641821"/>
                <a:gd name="connsiteY9" fmla="*/ 564218 h 684184"/>
                <a:gd name="connsiteX10" fmla="*/ 220273 w 641821"/>
                <a:gd name="connsiteY10" fmla="*/ 562318 h 684184"/>
                <a:gd name="connsiteX11" fmla="*/ 216283 w 641821"/>
                <a:gd name="connsiteY11" fmla="*/ 575996 h 684184"/>
                <a:gd name="connsiteX12" fmla="*/ 209065 w 641821"/>
                <a:gd name="connsiteY12" fmla="*/ 578371 h 684184"/>
                <a:gd name="connsiteX13" fmla="*/ 207070 w 641821"/>
                <a:gd name="connsiteY13" fmla="*/ 571532 h 684184"/>
                <a:gd name="connsiteX14" fmla="*/ 210109 w 641821"/>
                <a:gd name="connsiteY14" fmla="*/ 563838 h 684184"/>
                <a:gd name="connsiteX15" fmla="*/ 206215 w 641821"/>
                <a:gd name="connsiteY15" fmla="*/ 560893 h 684184"/>
                <a:gd name="connsiteX16" fmla="*/ 206215 w 641821"/>
                <a:gd name="connsiteY16" fmla="*/ 555574 h 684184"/>
                <a:gd name="connsiteX17" fmla="*/ 205740 w 641821"/>
                <a:gd name="connsiteY17" fmla="*/ 551395 h 684184"/>
                <a:gd name="connsiteX18" fmla="*/ 199091 w 641821"/>
                <a:gd name="connsiteY18" fmla="*/ 552629 h 684184"/>
                <a:gd name="connsiteX19" fmla="*/ 191872 w 641821"/>
                <a:gd name="connsiteY19" fmla="*/ 552439 h 684184"/>
                <a:gd name="connsiteX20" fmla="*/ 187408 w 641821"/>
                <a:gd name="connsiteY20" fmla="*/ 546170 h 684184"/>
                <a:gd name="connsiteX21" fmla="*/ 183893 w 641821"/>
                <a:gd name="connsiteY21" fmla="*/ 541326 h 684184"/>
                <a:gd name="connsiteX22" fmla="*/ 184463 w 641821"/>
                <a:gd name="connsiteY22" fmla="*/ 539046 h 684184"/>
                <a:gd name="connsiteX23" fmla="*/ 190162 w 641821"/>
                <a:gd name="connsiteY23" fmla="*/ 537621 h 684184"/>
                <a:gd name="connsiteX24" fmla="*/ 191872 w 641821"/>
                <a:gd name="connsiteY24" fmla="*/ 543131 h 684184"/>
                <a:gd name="connsiteX25" fmla="*/ 195861 w 641821"/>
                <a:gd name="connsiteY25" fmla="*/ 542656 h 684184"/>
                <a:gd name="connsiteX26" fmla="*/ 202795 w 641821"/>
                <a:gd name="connsiteY26" fmla="*/ 587965 h 684184"/>
                <a:gd name="connsiteX27" fmla="*/ 205645 w 641821"/>
                <a:gd name="connsiteY27" fmla="*/ 586540 h 684184"/>
                <a:gd name="connsiteX28" fmla="*/ 204695 w 641821"/>
                <a:gd name="connsiteY28" fmla="*/ 582455 h 684184"/>
                <a:gd name="connsiteX29" fmla="*/ 203365 w 641821"/>
                <a:gd name="connsiteY29" fmla="*/ 578181 h 684184"/>
                <a:gd name="connsiteX30" fmla="*/ 201656 w 641821"/>
                <a:gd name="connsiteY30" fmla="*/ 574571 h 684184"/>
                <a:gd name="connsiteX31" fmla="*/ 194912 w 641821"/>
                <a:gd name="connsiteY31" fmla="*/ 569632 h 684184"/>
                <a:gd name="connsiteX32" fmla="*/ 189592 w 641821"/>
                <a:gd name="connsiteY32" fmla="*/ 568872 h 684184"/>
                <a:gd name="connsiteX33" fmla="*/ 187788 w 641821"/>
                <a:gd name="connsiteY33" fmla="*/ 574951 h 684184"/>
                <a:gd name="connsiteX34" fmla="*/ 188737 w 641821"/>
                <a:gd name="connsiteY34" fmla="*/ 581030 h 684184"/>
                <a:gd name="connsiteX35" fmla="*/ 195197 w 641821"/>
                <a:gd name="connsiteY35" fmla="*/ 584260 h 684184"/>
                <a:gd name="connsiteX36" fmla="*/ 200611 w 641821"/>
                <a:gd name="connsiteY36" fmla="*/ 587109 h 684184"/>
                <a:gd name="connsiteX37" fmla="*/ 202795 w 641821"/>
                <a:gd name="connsiteY37" fmla="*/ 587965 h 684184"/>
                <a:gd name="connsiteX38" fmla="*/ 103345 w 641821"/>
                <a:gd name="connsiteY38" fmla="*/ 415564 h 684184"/>
                <a:gd name="connsiteX39" fmla="*/ 98976 w 641821"/>
                <a:gd name="connsiteY39" fmla="*/ 408725 h 684184"/>
                <a:gd name="connsiteX40" fmla="*/ 93941 w 641821"/>
                <a:gd name="connsiteY40" fmla="*/ 402266 h 684184"/>
                <a:gd name="connsiteX41" fmla="*/ 92042 w 641821"/>
                <a:gd name="connsiteY41" fmla="*/ 402551 h 684184"/>
                <a:gd name="connsiteX42" fmla="*/ 90712 w 641821"/>
                <a:gd name="connsiteY42" fmla="*/ 406920 h 684184"/>
                <a:gd name="connsiteX43" fmla="*/ 93751 w 641821"/>
                <a:gd name="connsiteY43" fmla="*/ 411575 h 684184"/>
                <a:gd name="connsiteX44" fmla="*/ 96411 w 641821"/>
                <a:gd name="connsiteY44" fmla="*/ 420884 h 684184"/>
                <a:gd name="connsiteX45" fmla="*/ 98976 w 641821"/>
                <a:gd name="connsiteY45" fmla="*/ 427722 h 684184"/>
                <a:gd name="connsiteX46" fmla="*/ 100780 w 641821"/>
                <a:gd name="connsiteY46" fmla="*/ 439501 h 684184"/>
                <a:gd name="connsiteX47" fmla="*/ 98026 w 641821"/>
                <a:gd name="connsiteY47" fmla="*/ 441400 h 684184"/>
                <a:gd name="connsiteX48" fmla="*/ 95081 w 641821"/>
                <a:gd name="connsiteY48" fmla="*/ 439786 h 684184"/>
                <a:gd name="connsiteX49" fmla="*/ 94511 w 641821"/>
                <a:gd name="connsiteY49" fmla="*/ 433802 h 684184"/>
                <a:gd name="connsiteX50" fmla="*/ 93181 w 641821"/>
                <a:gd name="connsiteY50" fmla="*/ 426773 h 684184"/>
                <a:gd name="connsiteX51" fmla="*/ 92801 w 641821"/>
                <a:gd name="connsiteY51" fmla="*/ 418034 h 684184"/>
                <a:gd name="connsiteX52" fmla="*/ 91567 w 641821"/>
                <a:gd name="connsiteY52" fmla="*/ 417274 h 684184"/>
                <a:gd name="connsiteX53" fmla="*/ 88527 w 641821"/>
                <a:gd name="connsiteY53" fmla="*/ 423733 h 684184"/>
                <a:gd name="connsiteX54" fmla="*/ 85583 w 641821"/>
                <a:gd name="connsiteY54" fmla="*/ 428103 h 684184"/>
                <a:gd name="connsiteX55" fmla="*/ 85108 w 641821"/>
                <a:gd name="connsiteY55" fmla="*/ 433802 h 684184"/>
                <a:gd name="connsiteX56" fmla="*/ 87482 w 641821"/>
                <a:gd name="connsiteY56" fmla="*/ 435132 h 684184"/>
                <a:gd name="connsiteX57" fmla="*/ 86817 w 641821"/>
                <a:gd name="connsiteY57" fmla="*/ 440071 h 684184"/>
                <a:gd name="connsiteX58" fmla="*/ 88907 w 641821"/>
                <a:gd name="connsiteY58" fmla="*/ 442160 h 684184"/>
                <a:gd name="connsiteX59" fmla="*/ 90617 w 641821"/>
                <a:gd name="connsiteY59" fmla="*/ 443775 h 684184"/>
                <a:gd name="connsiteX60" fmla="*/ 89667 w 641821"/>
                <a:gd name="connsiteY60" fmla="*/ 448335 h 684184"/>
                <a:gd name="connsiteX61" fmla="*/ 93371 w 641821"/>
                <a:gd name="connsiteY61" fmla="*/ 453369 h 684184"/>
                <a:gd name="connsiteX62" fmla="*/ 95271 w 641821"/>
                <a:gd name="connsiteY62" fmla="*/ 454889 h 684184"/>
                <a:gd name="connsiteX63" fmla="*/ 103630 w 641821"/>
                <a:gd name="connsiteY63" fmla="*/ 454509 h 684184"/>
                <a:gd name="connsiteX64" fmla="*/ 99640 w 641821"/>
                <a:gd name="connsiteY64" fmla="*/ 459828 h 684184"/>
                <a:gd name="connsiteX65" fmla="*/ 102965 w 641821"/>
                <a:gd name="connsiteY65" fmla="*/ 462488 h 684184"/>
                <a:gd name="connsiteX66" fmla="*/ 106384 w 641821"/>
                <a:gd name="connsiteY66" fmla="*/ 460303 h 684184"/>
                <a:gd name="connsiteX67" fmla="*/ 110469 w 641821"/>
                <a:gd name="connsiteY67" fmla="*/ 452894 h 684184"/>
                <a:gd name="connsiteX68" fmla="*/ 113129 w 641821"/>
                <a:gd name="connsiteY68" fmla="*/ 444535 h 684184"/>
                <a:gd name="connsiteX69" fmla="*/ 113034 w 641821"/>
                <a:gd name="connsiteY69" fmla="*/ 431237 h 684184"/>
                <a:gd name="connsiteX70" fmla="*/ 110849 w 641821"/>
                <a:gd name="connsiteY70" fmla="*/ 424303 h 684184"/>
                <a:gd name="connsiteX71" fmla="*/ 103345 w 641821"/>
                <a:gd name="connsiteY71" fmla="*/ 415564 h 684184"/>
                <a:gd name="connsiteX72" fmla="*/ 54522 w 641821"/>
                <a:gd name="connsiteY72" fmla="*/ 144189 h 684184"/>
                <a:gd name="connsiteX73" fmla="*/ 46923 w 641821"/>
                <a:gd name="connsiteY73" fmla="*/ 137825 h 684184"/>
                <a:gd name="connsiteX74" fmla="*/ 39989 w 641821"/>
                <a:gd name="connsiteY74" fmla="*/ 137635 h 684184"/>
                <a:gd name="connsiteX75" fmla="*/ 35240 w 641821"/>
                <a:gd name="connsiteY75" fmla="*/ 134690 h 684184"/>
                <a:gd name="connsiteX76" fmla="*/ 22797 w 641821"/>
                <a:gd name="connsiteY76" fmla="*/ 128516 h 684184"/>
                <a:gd name="connsiteX77" fmla="*/ 19947 w 641821"/>
                <a:gd name="connsiteY77" fmla="*/ 131841 h 684184"/>
                <a:gd name="connsiteX78" fmla="*/ 23462 w 641821"/>
                <a:gd name="connsiteY78" fmla="*/ 138110 h 684184"/>
                <a:gd name="connsiteX79" fmla="*/ 26976 w 641821"/>
                <a:gd name="connsiteY79" fmla="*/ 142574 h 684184"/>
                <a:gd name="connsiteX80" fmla="*/ 25076 w 641821"/>
                <a:gd name="connsiteY80" fmla="*/ 149603 h 684184"/>
                <a:gd name="connsiteX81" fmla="*/ 27736 w 641821"/>
                <a:gd name="connsiteY81" fmla="*/ 153688 h 684184"/>
                <a:gd name="connsiteX82" fmla="*/ 33910 w 641821"/>
                <a:gd name="connsiteY82" fmla="*/ 161097 h 684184"/>
                <a:gd name="connsiteX83" fmla="*/ 38374 w 641821"/>
                <a:gd name="connsiteY83" fmla="*/ 165656 h 684184"/>
                <a:gd name="connsiteX84" fmla="*/ 46163 w 641821"/>
                <a:gd name="connsiteY84" fmla="*/ 172115 h 684184"/>
                <a:gd name="connsiteX85" fmla="*/ 48158 w 641821"/>
                <a:gd name="connsiteY85" fmla="*/ 177814 h 684184"/>
                <a:gd name="connsiteX86" fmla="*/ 62216 w 641821"/>
                <a:gd name="connsiteY86" fmla="*/ 182658 h 684184"/>
                <a:gd name="connsiteX87" fmla="*/ 64401 w 641821"/>
                <a:gd name="connsiteY87" fmla="*/ 188168 h 684184"/>
                <a:gd name="connsiteX88" fmla="*/ 68105 w 641821"/>
                <a:gd name="connsiteY88" fmla="*/ 190637 h 684184"/>
                <a:gd name="connsiteX89" fmla="*/ 75704 w 641821"/>
                <a:gd name="connsiteY89" fmla="*/ 192062 h 684184"/>
                <a:gd name="connsiteX90" fmla="*/ 78554 w 641821"/>
                <a:gd name="connsiteY90" fmla="*/ 189782 h 684184"/>
                <a:gd name="connsiteX91" fmla="*/ 94891 w 641821"/>
                <a:gd name="connsiteY91" fmla="*/ 210204 h 684184"/>
                <a:gd name="connsiteX92" fmla="*/ 96506 w 641821"/>
                <a:gd name="connsiteY92" fmla="*/ 209160 h 684184"/>
                <a:gd name="connsiteX93" fmla="*/ 96221 w 641821"/>
                <a:gd name="connsiteY93" fmla="*/ 205930 h 684184"/>
                <a:gd name="connsiteX94" fmla="*/ 87007 w 641821"/>
                <a:gd name="connsiteY94" fmla="*/ 185983 h 684184"/>
                <a:gd name="connsiteX95" fmla="*/ 79883 w 641821"/>
                <a:gd name="connsiteY95" fmla="*/ 177244 h 684184"/>
                <a:gd name="connsiteX96" fmla="*/ 71050 w 641821"/>
                <a:gd name="connsiteY96" fmla="*/ 172685 h 684184"/>
                <a:gd name="connsiteX97" fmla="*/ 64306 w 641821"/>
                <a:gd name="connsiteY97" fmla="*/ 164896 h 684184"/>
                <a:gd name="connsiteX98" fmla="*/ 59936 w 641821"/>
                <a:gd name="connsiteY98" fmla="*/ 156537 h 684184"/>
                <a:gd name="connsiteX99" fmla="*/ 58132 w 641821"/>
                <a:gd name="connsiteY99" fmla="*/ 148748 h 684184"/>
                <a:gd name="connsiteX100" fmla="*/ 54522 w 641821"/>
                <a:gd name="connsiteY100" fmla="*/ 144189 h 684184"/>
                <a:gd name="connsiteX101" fmla="*/ 124622 w 641821"/>
                <a:gd name="connsiteY101" fmla="*/ 438076 h 684184"/>
                <a:gd name="connsiteX102" fmla="*/ 121202 w 641821"/>
                <a:gd name="connsiteY102" fmla="*/ 444345 h 684184"/>
                <a:gd name="connsiteX103" fmla="*/ 121202 w 641821"/>
                <a:gd name="connsiteY103" fmla="*/ 447954 h 684184"/>
                <a:gd name="connsiteX104" fmla="*/ 123482 w 641821"/>
                <a:gd name="connsiteY104" fmla="*/ 452704 h 684184"/>
                <a:gd name="connsiteX105" fmla="*/ 125382 w 641821"/>
                <a:gd name="connsiteY105" fmla="*/ 457833 h 684184"/>
                <a:gd name="connsiteX106" fmla="*/ 133266 w 641821"/>
                <a:gd name="connsiteY106" fmla="*/ 453559 h 684184"/>
                <a:gd name="connsiteX107" fmla="*/ 139915 w 641821"/>
                <a:gd name="connsiteY107" fmla="*/ 452419 h 684184"/>
                <a:gd name="connsiteX108" fmla="*/ 142574 w 641821"/>
                <a:gd name="connsiteY108" fmla="*/ 451374 h 684184"/>
                <a:gd name="connsiteX109" fmla="*/ 143619 w 641821"/>
                <a:gd name="connsiteY109" fmla="*/ 448905 h 684184"/>
                <a:gd name="connsiteX110" fmla="*/ 144094 w 641821"/>
                <a:gd name="connsiteY110" fmla="*/ 443870 h 684184"/>
                <a:gd name="connsiteX111" fmla="*/ 143619 w 641821"/>
                <a:gd name="connsiteY111" fmla="*/ 437316 h 684184"/>
                <a:gd name="connsiteX112" fmla="*/ 141434 w 641821"/>
                <a:gd name="connsiteY112" fmla="*/ 431902 h 684184"/>
                <a:gd name="connsiteX113" fmla="*/ 139915 w 641821"/>
                <a:gd name="connsiteY113" fmla="*/ 425633 h 684184"/>
                <a:gd name="connsiteX114" fmla="*/ 137825 w 641821"/>
                <a:gd name="connsiteY114" fmla="*/ 423258 h 684184"/>
                <a:gd name="connsiteX115" fmla="*/ 133646 w 641821"/>
                <a:gd name="connsiteY115" fmla="*/ 421739 h 684184"/>
                <a:gd name="connsiteX116" fmla="*/ 126237 w 641821"/>
                <a:gd name="connsiteY116" fmla="*/ 420598 h 684184"/>
                <a:gd name="connsiteX117" fmla="*/ 124337 w 641821"/>
                <a:gd name="connsiteY117" fmla="*/ 422879 h 684184"/>
                <a:gd name="connsiteX118" fmla="*/ 124622 w 641821"/>
                <a:gd name="connsiteY118" fmla="*/ 438076 h 684184"/>
                <a:gd name="connsiteX119" fmla="*/ 141529 w 641821"/>
                <a:gd name="connsiteY119" fmla="*/ 458783 h 684184"/>
                <a:gd name="connsiteX120" fmla="*/ 134975 w 641821"/>
                <a:gd name="connsiteY120" fmla="*/ 456218 h 684184"/>
                <a:gd name="connsiteX121" fmla="*/ 129941 w 641821"/>
                <a:gd name="connsiteY121" fmla="*/ 460493 h 684184"/>
                <a:gd name="connsiteX122" fmla="*/ 128326 w 641821"/>
                <a:gd name="connsiteY122" fmla="*/ 463627 h 684184"/>
                <a:gd name="connsiteX123" fmla="*/ 130131 w 641821"/>
                <a:gd name="connsiteY123" fmla="*/ 467142 h 684184"/>
                <a:gd name="connsiteX124" fmla="*/ 134215 w 641821"/>
                <a:gd name="connsiteY124" fmla="*/ 470466 h 684184"/>
                <a:gd name="connsiteX125" fmla="*/ 141149 w 641821"/>
                <a:gd name="connsiteY125" fmla="*/ 472936 h 684184"/>
                <a:gd name="connsiteX126" fmla="*/ 151408 w 641821"/>
                <a:gd name="connsiteY126" fmla="*/ 483669 h 684184"/>
                <a:gd name="connsiteX127" fmla="*/ 153213 w 641821"/>
                <a:gd name="connsiteY127" fmla="*/ 478730 h 684184"/>
                <a:gd name="connsiteX128" fmla="*/ 157392 w 641821"/>
                <a:gd name="connsiteY128" fmla="*/ 482815 h 684184"/>
                <a:gd name="connsiteX129" fmla="*/ 159292 w 641821"/>
                <a:gd name="connsiteY129" fmla="*/ 489749 h 684184"/>
                <a:gd name="connsiteX130" fmla="*/ 163851 w 641821"/>
                <a:gd name="connsiteY130" fmla="*/ 503617 h 684184"/>
                <a:gd name="connsiteX131" fmla="*/ 165751 w 641821"/>
                <a:gd name="connsiteY131" fmla="*/ 506751 h 684184"/>
                <a:gd name="connsiteX132" fmla="*/ 168885 w 641821"/>
                <a:gd name="connsiteY132" fmla="*/ 506941 h 684184"/>
                <a:gd name="connsiteX133" fmla="*/ 179999 w 641821"/>
                <a:gd name="connsiteY133" fmla="*/ 492123 h 684184"/>
                <a:gd name="connsiteX134" fmla="*/ 182943 w 641821"/>
                <a:gd name="connsiteY134" fmla="*/ 497442 h 684184"/>
                <a:gd name="connsiteX135" fmla="*/ 186743 w 641821"/>
                <a:gd name="connsiteY135" fmla="*/ 502097 h 684184"/>
                <a:gd name="connsiteX136" fmla="*/ 191587 w 641821"/>
                <a:gd name="connsiteY136" fmla="*/ 500672 h 684184"/>
                <a:gd name="connsiteX137" fmla="*/ 192727 w 641821"/>
                <a:gd name="connsiteY137" fmla="*/ 499532 h 684184"/>
                <a:gd name="connsiteX138" fmla="*/ 191302 w 641821"/>
                <a:gd name="connsiteY138" fmla="*/ 494213 h 684184"/>
                <a:gd name="connsiteX139" fmla="*/ 190732 w 641821"/>
                <a:gd name="connsiteY139" fmla="*/ 491838 h 684184"/>
                <a:gd name="connsiteX140" fmla="*/ 185413 w 641821"/>
                <a:gd name="connsiteY140" fmla="*/ 487944 h 684184"/>
                <a:gd name="connsiteX141" fmla="*/ 185983 w 641821"/>
                <a:gd name="connsiteY141" fmla="*/ 484620 h 684184"/>
                <a:gd name="connsiteX142" fmla="*/ 185983 w 641821"/>
                <a:gd name="connsiteY142" fmla="*/ 478160 h 684184"/>
                <a:gd name="connsiteX143" fmla="*/ 186743 w 641821"/>
                <a:gd name="connsiteY143" fmla="*/ 472746 h 684184"/>
                <a:gd name="connsiteX144" fmla="*/ 191872 w 641821"/>
                <a:gd name="connsiteY144" fmla="*/ 466382 h 684184"/>
                <a:gd name="connsiteX145" fmla="*/ 199376 w 641821"/>
                <a:gd name="connsiteY145" fmla="*/ 458878 h 684184"/>
                <a:gd name="connsiteX146" fmla="*/ 198806 w 641821"/>
                <a:gd name="connsiteY146" fmla="*/ 453179 h 684184"/>
                <a:gd name="connsiteX147" fmla="*/ 202415 w 641821"/>
                <a:gd name="connsiteY147" fmla="*/ 443681 h 684184"/>
                <a:gd name="connsiteX148" fmla="*/ 200421 w 641821"/>
                <a:gd name="connsiteY148" fmla="*/ 437126 h 684184"/>
                <a:gd name="connsiteX149" fmla="*/ 199566 w 641821"/>
                <a:gd name="connsiteY149" fmla="*/ 424873 h 684184"/>
                <a:gd name="connsiteX150" fmla="*/ 193772 w 641821"/>
                <a:gd name="connsiteY150" fmla="*/ 422309 h 684184"/>
                <a:gd name="connsiteX151" fmla="*/ 187978 w 641821"/>
                <a:gd name="connsiteY151" fmla="*/ 424493 h 684184"/>
                <a:gd name="connsiteX152" fmla="*/ 183323 w 641821"/>
                <a:gd name="connsiteY152" fmla="*/ 433897 h 684184"/>
                <a:gd name="connsiteX153" fmla="*/ 179809 w 641821"/>
                <a:gd name="connsiteY153" fmla="*/ 432282 h 684184"/>
                <a:gd name="connsiteX154" fmla="*/ 178669 w 641821"/>
                <a:gd name="connsiteY154" fmla="*/ 427152 h 684184"/>
                <a:gd name="connsiteX155" fmla="*/ 169455 w 641821"/>
                <a:gd name="connsiteY155" fmla="*/ 429907 h 684184"/>
                <a:gd name="connsiteX156" fmla="*/ 159007 w 641821"/>
                <a:gd name="connsiteY156" fmla="*/ 433802 h 684184"/>
                <a:gd name="connsiteX157" fmla="*/ 152738 w 641821"/>
                <a:gd name="connsiteY157" fmla="*/ 434562 h 684184"/>
                <a:gd name="connsiteX158" fmla="*/ 149318 w 641821"/>
                <a:gd name="connsiteY158" fmla="*/ 438646 h 684184"/>
                <a:gd name="connsiteX159" fmla="*/ 148178 w 641821"/>
                <a:gd name="connsiteY159" fmla="*/ 446815 h 684184"/>
                <a:gd name="connsiteX160" fmla="*/ 149128 w 641821"/>
                <a:gd name="connsiteY160" fmla="*/ 450899 h 684184"/>
                <a:gd name="connsiteX161" fmla="*/ 150268 w 641821"/>
                <a:gd name="connsiteY161" fmla="*/ 455078 h 684184"/>
                <a:gd name="connsiteX162" fmla="*/ 154068 w 641821"/>
                <a:gd name="connsiteY162" fmla="*/ 461063 h 684184"/>
                <a:gd name="connsiteX163" fmla="*/ 151028 w 641821"/>
                <a:gd name="connsiteY163" fmla="*/ 463342 h 684184"/>
                <a:gd name="connsiteX164" fmla="*/ 149318 w 641821"/>
                <a:gd name="connsiteY164" fmla="*/ 462867 h 684184"/>
                <a:gd name="connsiteX165" fmla="*/ 146659 w 641821"/>
                <a:gd name="connsiteY165" fmla="*/ 458023 h 684184"/>
                <a:gd name="connsiteX166" fmla="*/ 141529 w 641821"/>
                <a:gd name="connsiteY166" fmla="*/ 458783 h 684184"/>
                <a:gd name="connsiteX167" fmla="*/ 72759 w 641821"/>
                <a:gd name="connsiteY167" fmla="*/ 469137 h 684184"/>
                <a:gd name="connsiteX168" fmla="*/ 77699 w 641821"/>
                <a:gd name="connsiteY168" fmla="*/ 472271 h 684184"/>
                <a:gd name="connsiteX169" fmla="*/ 83873 w 641821"/>
                <a:gd name="connsiteY169" fmla="*/ 470846 h 684184"/>
                <a:gd name="connsiteX170" fmla="*/ 93371 w 641821"/>
                <a:gd name="connsiteY170" fmla="*/ 466192 h 684184"/>
                <a:gd name="connsiteX171" fmla="*/ 94986 w 641821"/>
                <a:gd name="connsiteY171" fmla="*/ 462583 h 684184"/>
                <a:gd name="connsiteX172" fmla="*/ 91757 w 641821"/>
                <a:gd name="connsiteY172" fmla="*/ 457548 h 684184"/>
                <a:gd name="connsiteX173" fmla="*/ 86627 w 641821"/>
                <a:gd name="connsiteY173" fmla="*/ 449854 h 684184"/>
                <a:gd name="connsiteX174" fmla="*/ 83018 w 641821"/>
                <a:gd name="connsiteY174" fmla="*/ 450614 h 684184"/>
                <a:gd name="connsiteX175" fmla="*/ 80453 w 641821"/>
                <a:gd name="connsiteY175" fmla="*/ 452324 h 684184"/>
                <a:gd name="connsiteX176" fmla="*/ 75704 w 641821"/>
                <a:gd name="connsiteY176" fmla="*/ 455554 h 684184"/>
                <a:gd name="connsiteX177" fmla="*/ 68960 w 641821"/>
                <a:gd name="connsiteY177" fmla="*/ 457833 h 684184"/>
                <a:gd name="connsiteX178" fmla="*/ 68580 w 641821"/>
                <a:gd name="connsiteY178" fmla="*/ 462962 h 684184"/>
                <a:gd name="connsiteX179" fmla="*/ 72759 w 641821"/>
                <a:gd name="connsiteY179" fmla="*/ 469137 h 684184"/>
                <a:gd name="connsiteX180" fmla="*/ 164896 w 641821"/>
                <a:gd name="connsiteY180" fmla="*/ 550160 h 684184"/>
                <a:gd name="connsiteX181" fmla="*/ 164421 w 641821"/>
                <a:gd name="connsiteY181" fmla="*/ 543891 h 684184"/>
                <a:gd name="connsiteX182" fmla="*/ 161191 w 641821"/>
                <a:gd name="connsiteY182" fmla="*/ 536197 h 684184"/>
                <a:gd name="connsiteX183" fmla="*/ 162996 w 641821"/>
                <a:gd name="connsiteY183" fmla="*/ 527363 h 684184"/>
                <a:gd name="connsiteX184" fmla="*/ 161097 w 641821"/>
                <a:gd name="connsiteY184" fmla="*/ 507416 h 684184"/>
                <a:gd name="connsiteX185" fmla="*/ 155682 w 641821"/>
                <a:gd name="connsiteY185" fmla="*/ 496398 h 684184"/>
                <a:gd name="connsiteX186" fmla="*/ 146279 w 641821"/>
                <a:gd name="connsiteY186" fmla="*/ 486044 h 684184"/>
                <a:gd name="connsiteX187" fmla="*/ 139060 w 641821"/>
                <a:gd name="connsiteY187" fmla="*/ 481485 h 684184"/>
                <a:gd name="connsiteX188" fmla="*/ 131936 w 641821"/>
                <a:gd name="connsiteY188" fmla="*/ 476166 h 684184"/>
                <a:gd name="connsiteX189" fmla="*/ 126142 w 641821"/>
                <a:gd name="connsiteY189" fmla="*/ 471416 h 684184"/>
                <a:gd name="connsiteX190" fmla="*/ 118068 w 641821"/>
                <a:gd name="connsiteY190" fmla="*/ 468091 h 684184"/>
                <a:gd name="connsiteX191" fmla="*/ 115408 w 641821"/>
                <a:gd name="connsiteY191" fmla="*/ 468091 h 684184"/>
                <a:gd name="connsiteX192" fmla="*/ 109614 w 641821"/>
                <a:gd name="connsiteY192" fmla="*/ 473316 h 684184"/>
                <a:gd name="connsiteX193" fmla="*/ 108949 w 641821"/>
                <a:gd name="connsiteY193" fmla="*/ 475691 h 684184"/>
                <a:gd name="connsiteX194" fmla="*/ 114078 w 641821"/>
                <a:gd name="connsiteY194" fmla="*/ 478825 h 684184"/>
                <a:gd name="connsiteX195" fmla="*/ 117308 w 641821"/>
                <a:gd name="connsiteY195" fmla="*/ 477496 h 684184"/>
                <a:gd name="connsiteX196" fmla="*/ 118828 w 641821"/>
                <a:gd name="connsiteY196" fmla="*/ 484714 h 684184"/>
                <a:gd name="connsiteX197" fmla="*/ 114363 w 641821"/>
                <a:gd name="connsiteY197" fmla="*/ 486899 h 684184"/>
                <a:gd name="connsiteX198" fmla="*/ 115408 w 641821"/>
                <a:gd name="connsiteY198" fmla="*/ 493263 h 684184"/>
                <a:gd name="connsiteX199" fmla="*/ 110659 w 641821"/>
                <a:gd name="connsiteY199" fmla="*/ 494308 h 684184"/>
                <a:gd name="connsiteX200" fmla="*/ 106574 w 641821"/>
                <a:gd name="connsiteY200" fmla="*/ 502667 h 684184"/>
                <a:gd name="connsiteX201" fmla="*/ 106384 w 641821"/>
                <a:gd name="connsiteY201" fmla="*/ 507891 h 684184"/>
                <a:gd name="connsiteX202" fmla="*/ 112274 w 641821"/>
                <a:gd name="connsiteY202" fmla="*/ 518814 h 684184"/>
                <a:gd name="connsiteX203" fmla="*/ 113888 w 641821"/>
                <a:gd name="connsiteY203" fmla="*/ 522519 h 684184"/>
                <a:gd name="connsiteX204" fmla="*/ 116263 w 641821"/>
                <a:gd name="connsiteY204" fmla="*/ 536482 h 684184"/>
                <a:gd name="connsiteX205" fmla="*/ 118163 w 641821"/>
                <a:gd name="connsiteY205" fmla="*/ 545315 h 684184"/>
                <a:gd name="connsiteX206" fmla="*/ 119968 w 641821"/>
                <a:gd name="connsiteY206" fmla="*/ 552345 h 684184"/>
                <a:gd name="connsiteX207" fmla="*/ 122342 w 641821"/>
                <a:gd name="connsiteY207" fmla="*/ 554909 h 684184"/>
                <a:gd name="connsiteX208" fmla="*/ 126237 w 641821"/>
                <a:gd name="connsiteY208" fmla="*/ 556334 h 684184"/>
                <a:gd name="connsiteX209" fmla="*/ 134025 w 641821"/>
                <a:gd name="connsiteY209" fmla="*/ 561938 h 684184"/>
                <a:gd name="connsiteX210" fmla="*/ 134500 w 641821"/>
                <a:gd name="connsiteY210" fmla="*/ 566022 h 684184"/>
                <a:gd name="connsiteX211" fmla="*/ 146089 w 641821"/>
                <a:gd name="connsiteY211" fmla="*/ 568017 h 684184"/>
                <a:gd name="connsiteX212" fmla="*/ 150078 w 641821"/>
                <a:gd name="connsiteY212" fmla="*/ 565738 h 684184"/>
                <a:gd name="connsiteX213" fmla="*/ 154922 w 641821"/>
                <a:gd name="connsiteY213" fmla="*/ 559943 h 684184"/>
                <a:gd name="connsiteX214" fmla="*/ 159387 w 641821"/>
                <a:gd name="connsiteY214" fmla="*/ 555669 h 684184"/>
                <a:gd name="connsiteX215" fmla="*/ 164896 w 641821"/>
                <a:gd name="connsiteY215" fmla="*/ 550160 h 684184"/>
                <a:gd name="connsiteX216" fmla="*/ 99356 w 641821"/>
                <a:gd name="connsiteY216" fmla="*/ 632893 h 684184"/>
                <a:gd name="connsiteX217" fmla="*/ 101825 w 641821"/>
                <a:gd name="connsiteY217" fmla="*/ 626909 h 684184"/>
                <a:gd name="connsiteX218" fmla="*/ 101065 w 641821"/>
                <a:gd name="connsiteY218" fmla="*/ 618455 h 684184"/>
                <a:gd name="connsiteX219" fmla="*/ 95746 w 641821"/>
                <a:gd name="connsiteY219" fmla="*/ 611046 h 684184"/>
                <a:gd name="connsiteX220" fmla="*/ 100780 w 641821"/>
                <a:gd name="connsiteY220" fmla="*/ 605821 h 684184"/>
                <a:gd name="connsiteX221" fmla="*/ 101350 w 641821"/>
                <a:gd name="connsiteY221" fmla="*/ 603257 h 684184"/>
                <a:gd name="connsiteX222" fmla="*/ 96981 w 641821"/>
                <a:gd name="connsiteY222" fmla="*/ 603542 h 684184"/>
                <a:gd name="connsiteX223" fmla="*/ 96316 w 641821"/>
                <a:gd name="connsiteY223" fmla="*/ 599267 h 684184"/>
                <a:gd name="connsiteX224" fmla="*/ 99830 w 641821"/>
                <a:gd name="connsiteY224" fmla="*/ 591194 h 684184"/>
                <a:gd name="connsiteX225" fmla="*/ 100970 w 641821"/>
                <a:gd name="connsiteY225" fmla="*/ 583975 h 684184"/>
                <a:gd name="connsiteX226" fmla="*/ 98976 w 641821"/>
                <a:gd name="connsiteY226" fmla="*/ 569062 h 684184"/>
                <a:gd name="connsiteX227" fmla="*/ 101635 w 641821"/>
                <a:gd name="connsiteY227" fmla="*/ 568302 h 684184"/>
                <a:gd name="connsiteX228" fmla="*/ 104960 w 641821"/>
                <a:gd name="connsiteY228" fmla="*/ 567163 h 684184"/>
                <a:gd name="connsiteX229" fmla="*/ 110754 w 641821"/>
                <a:gd name="connsiteY229" fmla="*/ 574381 h 684184"/>
                <a:gd name="connsiteX230" fmla="*/ 111419 w 641821"/>
                <a:gd name="connsiteY230" fmla="*/ 576946 h 684184"/>
                <a:gd name="connsiteX231" fmla="*/ 120442 w 641821"/>
                <a:gd name="connsiteY231" fmla="*/ 583405 h 684184"/>
                <a:gd name="connsiteX232" fmla="*/ 120347 w 641821"/>
                <a:gd name="connsiteY232" fmla="*/ 586254 h 684184"/>
                <a:gd name="connsiteX233" fmla="*/ 119588 w 641821"/>
                <a:gd name="connsiteY233" fmla="*/ 589579 h 684184"/>
                <a:gd name="connsiteX234" fmla="*/ 115218 w 641821"/>
                <a:gd name="connsiteY234" fmla="*/ 594138 h 684184"/>
                <a:gd name="connsiteX235" fmla="*/ 112179 w 641821"/>
                <a:gd name="connsiteY235" fmla="*/ 598128 h 684184"/>
                <a:gd name="connsiteX236" fmla="*/ 115788 w 641821"/>
                <a:gd name="connsiteY236" fmla="*/ 600027 h 684184"/>
                <a:gd name="connsiteX237" fmla="*/ 122152 w 641821"/>
                <a:gd name="connsiteY237" fmla="*/ 596988 h 684184"/>
                <a:gd name="connsiteX238" fmla="*/ 127471 w 641821"/>
                <a:gd name="connsiteY238" fmla="*/ 592238 h 684184"/>
                <a:gd name="connsiteX239" fmla="*/ 130416 w 641821"/>
                <a:gd name="connsiteY239" fmla="*/ 590719 h 684184"/>
                <a:gd name="connsiteX240" fmla="*/ 132981 w 641821"/>
                <a:gd name="connsiteY240" fmla="*/ 584545 h 684184"/>
                <a:gd name="connsiteX241" fmla="*/ 131366 w 641821"/>
                <a:gd name="connsiteY241" fmla="*/ 583880 h 684184"/>
                <a:gd name="connsiteX242" fmla="*/ 126617 w 641821"/>
                <a:gd name="connsiteY242" fmla="*/ 581790 h 684184"/>
                <a:gd name="connsiteX243" fmla="*/ 120632 w 641821"/>
                <a:gd name="connsiteY243" fmla="*/ 567542 h 684184"/>
                <a:gd name="connsiteX244" fmla="*/ 119873 w 641821"/>
                <a:gd name="connsiteY244" fmla="*/ 562698 h 684184"/>
                <a:gd name="connsiteX245" fmla="*/ 117118 w 641821"/>
                <a:gd name="connsiteY245" fmla="*/ 558709 h 684184"/>
                <a:gd name="connsiteX246" fmla="*/ 115598 w 641821"/>
                <a:gd name="connsiteY246" fmla="*/ 551204 h 684184"/>
                <a:gd name="connsiteX247" fmla="*/ 110279 w 641821"/>
                <a:gd name="connsiteY247" fmla="*/ 540281 h 684184"/>
                <a:gd name="connsiteX248" fmla="*/ 107144 w 641821"/>
                <a:gd name="connsiteY248" fmla="*/ 536672 h 684184"/>
                <a:gd name="connsiteX249" fmla="*/ 102775 w 641821"/>
                <a:gd name="connsiteY249" fmla="*/ 536007 h 684184"/>
                <a:gd name="connsiteX250" fmla="*/ 102490 w 641821"/>
                <a:gd name="connsiteY250" fmla="*/ 530973 h 684184"/>
                <a:gd name="connsiteX251" fmla="*/ 103345 w 641821"/>
                <a:gd name="connsiteY251" fmla="*/ 525653 h 684184"/>
                <a:gd name="connsiteX252" fmla="*/ 102300 w 641821"/>
                <a:gd name="connsiteY252" fmla="*/ 524894 h 684184"/>
                <a:gd name="connsiteX253" fmla="*/ 97646 w 641821"/>
                <a:gd name="connsiteY253" fmla="*/ 523754 h 684184"/>
                <a:gd name="connsiteX254" fmla="*/ 92706 w 641821"/>
                <a:gd name="connsiteY254" fmla="*/ 519194 h 684184"/>
                <a:gd name="connsiteX255" fmla="*/ 85962 w 641821"/>
                <a:gd name="connsiteY255" fmla="*/ 511216 h 684184"/>
                <a:gd name="connsiteX256" fmla="*/ 80928 w 641821"/>
                <a:gd name="connsiteY256" fmla="*/ 511881 h 684184"/>
                <a:gd name="connsiteX257" fmla="*/ 82163 w 641821"/>
                <a:gd name="connsiteY257" fmla="*/ 522994 h 684184"/>
                <a:gd name="connsiteX258" fmla="*/ 81688 w 641821"/>
                <a:gd name="connsiteY258" fmla="*/ 528978 h 684184"/>
                <a:gd name="connsiteX259" fmla="*/ 79503 w 641821"/>
                <a:gd name="connsiteY259" fmla="*/ 532113 h 684184"/>
                <a:gd name="connsiteX260" fmla="*/ 77889 w 641821"/>
                <a:gd name="connsiteY260" fmla="*/ 534867 h 684184"/>
                <a:gd name="connsiteX261" fmla="*/ 78079 w 641821"/>
                <a:gd name="connsiteY261" fmla="*/ 537337 h 684184"/>
                <a:gd name="connsiteX262" fmla="*/ 76559 w 641821"/>
                <a:gd name="connsiteY262" fmla="*/ 543036 h 684184"/>
                <a:gd name="connsiteX263" fmla="*/ 74944 w 641821"/>
                <a:gd name="connsiteY263" fmla="*/ 545221 h 684184"/>
                <a:gd name="connsiteX264" fmla="*/ 70100 w 641821"/>
                <a:gd name="connsiteY264" fmla="*/ 551585 h 684184"/>
                <a:gd name="connsiteX265" fmla="*/ 70100 w 641821"/>
                <a:gd name="connsiteY265" fmla="*/ 557949 h 684184"/>
                <a:gd name="connsiteX266" fmla="*/ 71240 w 641821"/>
                <a:gd name="connsiteY266" fmla="*/ 560039 h 684184"/>
                <a:gd name="connsiteX267" fmla="*/ 72854 w 641821"/>
                <a:gd name="connsiteY267" fmla="*/ 563363 h 684184"/>
                <a:gd name="connsiteX268" fmla="*/ 76084 w 641821"/>
                <a:gd name="connsiteY268" fmla="*/ 564028 h 684184"/>
                <a:gd name="connsiteX269" fmla="*/ 78554 w 641821"/>
                <a:gd name="connsiteY269" fmla="*/ 562508 h 684184"/>
                <a:gd name="connsiteX270" fmla="*/ 84538 w 641821"/>
                <a:gd name="connsiteY270" fmla="*/ 559088 h 684184"/>
                <a:gd name="connsiteX271" fmla="*/ 83683 w 641821"/>
                <a:gd name="connsiteY271" fmla="*/ 564408 h 684184"/>
                <a:gd name="connsiteX272" fmla="*/ 84633 w 641821"/>
                <a:gd name="connsiteY272" fmla="*/ 566687 h 684184"/>
                <a:gd name="connsiteX273" fmla="*/ 90047 w 641821"/>
                <a:gd name="connsiteY273" fmla="*/ 566498 h 684184"/>
                <a:gd name="connsiteX274" fmla="*/ 94606 w 641821"/>
                <a:gd name="connsiteY274" fmla="*/ 567922 h 684184"/>
                <a:gd name="connsiteX275" fmla="*/ 87102 w 641821"/>
                <a:gd name="connsiteY275" fmla="*/ 574001 h 684184"/>
                <a:gd name="connsiteX276" fmla="*/ 82543 w 641821"/>
                <a:gd name="connsiteY276" fmla="*/ 582075 h 684184"/>
                <a:gd name="connsiteX277" fmla="*/ 82448 w 641821"/>
                <a:gd name="connsiteY277" fmla="*/ 587109 h 684184"/>
                <a:gd name="connsiteX278" fmla="*/ 82448 w 641821"/>
                <a:gd name="connsiteY278" fmla="*/ 590054 h 684184"/>
                <a:gd name="connsiteX279" fmla="*/ 82068 w 641821"/>
                <a:gd name="connsiteY279" fmla="*/ 593568 h 684184"/>
                <a:gd name="connsiteX280" fmla="*/ 80738 w 641821"/>
                <a:gd name="connsiteY280" fmla="*/ 602497 h 684184"/>
                <a:gd name="connsiteX281" fmla="*/ 81593 w 641821"/>
                <a:gd name="connsiteY281" fmla="*/ 610761 h 684184"/>
                <a:gd name="connsiteX282" fmla="*/ 83398 w 641821"/>
                <a:gd name="connsiteY282" fmla="*/ 620259 h 684184"/>
                <a:gd name="connsiteX283" fmla="*/ 82733 w 641821"/>
                <a:gd name="connsiteY283" fmla="*/ 625389 h 684184"/>
                <a:gd name="connsiteX284" fmla="*/ 84063 w 641821"/>
                <a:gd name="connsiteY284" fmla="*/ 632418 h 684184"/>
                <a:gd name="connsiteX285" fmla="*/ 85393 w 641821"/>
                <a:gd name="connsiteY285" fmla="*/ 638972 h 684184"/>
                <a:gd name="connsiteX286" fmla="*/ 86912 w 641821"/>
                <a:gd name="connsiteY286" fmla="*/ 642391 h 684184"/>
                <a:gd name="connsiteX287" fmla="*/ 90712 w 641821"/>
                <a:gd name="connsiteY287" fmla="*/ 641822 h 684184"/>
                <a:gd name="connsiteX288" fmla="*/ 96126 w 641821"/>
                <a:gd name="connsiteY288" fmla="*/ 636217 h 684184"/>
                <a:gd name="connsiteX289" fmla="*/ 99356 w 641821"/>
                <a:gd name="connsiteY289" fmla="*/ 632893 h 684184"/>
                <a:gd name="connsiteX290" fmla="*/ 130701 w 641821"/>
                <a:gd name="connsiteY290" fmla="*/ 216378 h 684184"/>
                <a:gd name="connsiteX291" fmla="*/ 120917 w 641821"/>
                <a:gd name="connsiteY291" fmla="*/ 219893 h 684184"/>
                <a:gd name="connsiteX292" fmla="*/ 121772 w 641821"/>
                <a:gd name="connsiteY292" fmla="*/ 223978 h 684184"/>
                <a:gd name="connsiteX293" fmla="*/ 126047 w 641821"/>
                <a:gd name="connsiteY293" fmla="*/ 228537 h 684184"/>
                <a:gd name="connsiteX294" fmla="*/ 134025 w 641821"/>
                <a:gd name="connsiteY294" fmla="*/ 231956 h 684184"/>
                <a:gd name="connsiteX295" fmla="*/ 135830 w 641821"/>
                <a:gd name="connsiteY295" fmla="*/ 233761 h 684184"/>
                <a:gd name="connsiteX296" fmla="*/ 144569 w 641821"/>
                <a:gd name="connsiteY296" fmla="*/ 246394 h 684184"/>
                <a:gd name="connsiteX297" fmla="*/ 155777 w 641821"/>
                <a:gd name="connsiteY297" fmla="*/ 262066 h 684184"/>
                <a:gd name="connsiteX298" fmla="*/ 161951 w 641821"/>
                <a:gd name="connsiteY298" fmla="*/ 265012 h 684184"/>
                <a:gd name="connsiteX299" fmla="*/ 169265 w 641821"/>
                <a:gd name="connsiteY299" fmla="*/ 265676 h 684184"/>
                <a:gd name="connsiteX300" fmla="*/ 179714 w 641821"/>
                <a:gd name="connsiteY300" fmla="*/ 264917 h 684184"/>
                <a:gd name="connsiteX301" fmla="*/ 183513 w 641821"/>
                <a:gd name="connsiteY301" fmla="*/ 256368 h 684184"/>
                <a:gd name="connsiteX302" fmla="*/ 192442 w 641821"/>
                <a:gd name="connsiteY302" fmla="*/ 248104 h 684184"/>
                <a:gd name="connsiteX303" fmla="*/ 195956 w 641821"/>
                <a:gd name="connsiteY303" fmla="*/ 249623 h 684184"/>
                <a:gd name="connsiteX304" fmla="*/ 201751 w 641821"/>
                <a:gd name="connsiteY304" fmla="*/ 250858 h 684184"/>
                <a:gd name="connsiteX305" fmla="*/ 202415 w 641821"/>
                <a:gd name="connsiteY305" fmla="*/ 245634 h 684184"/>
                <a:gd name="connsiteX306" fmla="*/ 198711 w 641821"/>
                <a:gd name="connsiteY306" fmla="*/ 222552 h 684184"/>
                <a:gd name="connsiteX307" fmla="*/ 203555 w 641821"/>
                <a:gd name="connsiteY307" fmla="*/ 199281 h 684184"/>
                <a:gd name="connsiteX308" fmla="*/ 203270 w 641821"/>
                <a:gd name="connsiteY308" fmla="*/ 183039 h 684184"/>
                <a:gd name="connsiteX309" fmla="*/ 205455 w 641821"/>
                <a:gd name="connsiteY309" fmla="*/ 165656 h 684184"/>
                <a:gd name="connsiteX310" fmla="*/ 203460 w 641821"/>
                <a:gd name="connsiteY310" fmla="*/ 154162 h 684184"/>
                <a:gd name="connsiteX311" fmla="*/ 201371 w 641821"/>
                <a:gd name="connsiteY311" fmla="*/ 150648 h 684184"/>
                <a:gd name="connsiteX312" fmla="*/ 198236 w 641821"/>
                <a:gd name="connsiteY312" fmla="*/ 149888 h 684184"/>
                <a:gd name="connsiteX313" fmla="*/ 194817 w 641821"/>
                <a:gd name="connsiteY313" fmla="*/ 153688 h 684184"/>
                <a:gd name="connsiteX314" fmla="*/ 192822 w 641821"/>
                <a:gd name="connsiteY314" fmla="*/ 151693 h 684184"/>
                <a:gd name="connsiteX315" fmla="*/ 189497 w 641821"/>
                <a:gd name="connsiteY315" fmla="*/ 146184 h 684184"/>
                <a:gd name="connsiteX316" fmla="*/ 180189 w 641821"/>
                <a:gd name="connsiteY316" fmla="*/ 153118 h 684184"/>
                <a:gd name="connsiteX317" fmla="*/ 180474 w 641821"/>
                <a:gd name="connsiteY317" fmla="*/ 157962 h 684184"/>
                <a:gd name="connsiteX318" fmla="*/ 180474 w 641821"/>
                <a:gd name="connsiteY318" fmla="*/ 164801 h 684184"/>
                <a:gd name="connsiteX319" fmla="*/ 177624 w 641821"/>
                <a:gd name="connsiteY319" fmla="*/ 177529 h 684184"/>
                <a:gd name="connsiteX320" fmla="*/ 175724 w 641821"/>
                <a:gd name="connsiteY320" fmla="*/ 184748 h 684184"/>
                <a:gd name="connsiteX321" fmla="*/ 155967 w 641821"/>
                <a:gd name="connsiteY321" fmla="*/ 190257 h 684184"/>
                <a:gd name="connsiteX322" fmla="*/ 152738 w 641821"/>
                <a:gd name="connsiteY322" fmla="*/ 193487 h 684184"/>
                <a:gd name="connsiteX323" fmla="*/ 149983 w 641821"/>
                <a:gd name="connsiteY323" fmla="*/ 199281 h 684184"/>
                <a:gd name="connsiteX324" fmla="*/ 147703 w 641821"/>
                <a:gd name="connsiteY324" fmla="*/ 205265 h 684184"/>
                <a:gd name="connsiteX325" fmla="*/ 142859 w 641821"/>
                <a:gd name="connsiteY325" fmla="*/ 208590 h 684184"/>
                <a:gd name="connsiteX326" fmla="*/ 138680 w 641821"/>
                <a:gd name="connsiteY326" fmla="*/ 211154 h 684184"/>
                <a:gd name="connsiteX327" fmla="*/ 134215 w 641821"/>
                <a:gd name="connsiteY327" fmla="*/ 214099 h 684184"/>
                <a:gd name="connsiteX328" fmla="*/ 130701 w 641821"/>
                <a:gd name="connsiteY328" fmla="*/ 216378 h 684184"/>
                <a:gd name="connsiteX329" fmla="*/ 163471 w 641821"/>
                <a:gd name="connsiteY329" fmla="*/ 574191 h 684184"/>
                <a:gd name="connsiteX330" fmla="*/ 161571 w 641821"/>
                <a:gd name="connsiteY330" fmla="*/ 573241 h 684184"/>
                <a:gd name="connsiteX331" fmla="*/ 155492 w 641821"/>
                <a:gd name="connsiteY331" fmla="*/ 580745 h 684184"/>
                <a:gd name="connsiteX332" fmla="*/ 150648 w 641821"/>
                <a:gd name="connsiteY332" fmla="*/ 583310 h 684184"/>
                <a:gd name="connsiteX333" fmla="*/ 147988 w 641821"/>
                <a:gd name="connsiteY333" fmla="*/ 585875 h 684184"/>
                <a:gd name="connsiteX334" fmla="*/ 141909 w 641821"/>
                <a:gd name="connsiteY334" fmla="*/ 593094 h 684184"/>
                <a:gd name="connsiteX335" fmla="*/ 140674 w 641821"/>
                <a:gd name="connsiteY335" fmla="*/ 596893 h 684184"/>
                <a:gd name="connsiteX336" fmla="*/ 136305 w 641821"/>
                <a:gd name="connsiteY336" fmla="*/ 603542 h 684184"/>
                <a:gd name="connsiteX337" fmla="*/ 140105 w 641821"/>
                <a:gd name="connsiteY337" fmla="*/ 608386 h 684184"/>
                <a:gd name="connsiteX338" fmla="*/ 144569 w 641821"/>
                <a:gd name="connsiteY338" fmla="*/ 615035 h 684184"/>
                <a:gd name="connsiteX339" fmla="*/ 150268 w 641821"/>
                <a:gd name="connsiteY339" fmla="*/ 620355 h 684184"/>
                <a:gd name="connsiteX340" fmla="*/ 144474 w 641821"/>
                <a:gd name="connsiteY340" fmla="*/ 629188 h 684184"/>
                <a:gd name="connsiteX341" fmla="*/ 143524 w 641821"/>
                <a:gd name="connsiteY341" fmla="*/ 627193 h 684184"/>
                <a:gd name="connsiteX342" fmla="*/ 138015 w 641821"/>
                <a:gd name="connsiteY342" fmla="*/ 619120 h 684184"/>
                <a:gd name="connsiteX343" fmla="*/ 135355 w 641821"/>
                <a:gd name="connsiteY343" fmla="*/ 608196 h 684184"/>
                <a:gd name="connsiteX344" fmla="*/ 131651 w 641821"/>
                <a:gd name="connsiteY344" fmla="*/ 608766 h 684184"/>
                <a:gd name="connsiteX345" fmla="*/ 127186 w 641821"/>
                <a:gd name="connsiteY345" fmla="*/ 612186 h 684184"/>
                <a:gd name="connsiteX346" fmla="*/ 124242 w 641821"/>
                <a:gd name="connsiteY346" fmla="*/ 616840 h 684184"/>
                <a:gd name="connsiteX347" fmla="*/ 115408 w 641821"/>
                <a:gd name="connsiteY347" fmla="*/ 622539 h 684184"/>
                <a:gd name="connsiteX348" fmla="*/ 115978 w 641821"/>
                <a:gd name="connsiteY348" fmla="*/ 628239 h 684184"/>
                <a:gd name="connsiteX349" fmla="*/ 115028 w 641821"/>
                <a:gd name="connsiteY349" fmla="*/ 631848 h 684184"/>
                <a:gd name="connsiteX350" fmla="*/ 109519 w 641821"/>
                <a:gd name="connsiteY350" fmla="*/ 635647 h 684184"/>
                <a:gd name="connsiteX351" fmla="*/ 106100 w 641821"/>
                <a:gd name="connsiteY351" fmla="*/ 646191 h 684184"/>
                <a:gd name="connsiteX352" fmla="*/ 101920 w 641821"/>
                <a:gd name="connsiteY352" fmla="*/ 650560 h 684184"/>
                <a:gd name="connsiteX353" fmla="*/ 98596 w 641821"/>
                <a:gd name="connsiteY353" fmla="*/ 654835 h 684184"/>
                <a:gd name="connsiteX354" fmla="*/ 95936 w 641821"/>
                <a:gd name="connsiteY354" fmla="*/ 661959 h 684184"/>
                <a:gd name="connsiteX355" fmla="*/ 96411 w 641821"/>
                <a:gd name="connsiteY355" fmla="*/ 668038 h 684184"/>
                <a:gd name="connsiteX356" fmla="*/ 99735 w 641821"/>
                <a:gd name="connsiteY356" fmla="*/ 672122 h 684184"/>
                <a:gd name="connsiteX357" fmla="*/ 99735 w 641821"/>
                <a:gd name="connsiteY357" fmla="*/ 672122 h 684184"/>
                <a:gd name="connsiteX358" fmla="*/ 111609 w 641821"/>
                <a:gd name="connsiteY358" fmla="*/ 684185 h 684184"/>
                <a:gd name="connsiteX359" fmla="*/ 117878 w 641821"/>
                <a:gd name="connsiteY359" fmla="*/ 680101 h 684184"/>
                <a:gd name="connsiteX360" fmla="*/ 121677 w 641821"/>
                <a:gd name="connsiteY360" fmla="*/ 675256 h 684184"/>
                <a:gd name="connsiteX361" fmla="*/ 123672 w 641821"/>
                <a:gd name="connsiteY361" fmla="*/ 675351 h 684184"/>
                <a:gd name="connsiteX362" fmla="*/ 125002 w 641821"/>
                <a:gd name="connsiteY362" fmla="*/ 680861 h 684184"/>
                <a:gd name="connsiteX363" fmla="*/ 130891 w 641821"/>
                <a:gd name="connsiteY363" fmla="*/ 681146 h 684184"/>
                <a:gd name="connsiteX364" fmla="*/ 132886 w 641821"/>
                <a:gd name="connsiteY364" fmla="*/ 679721 h 684184"/>
                <a:gd name="connsiteX365" fmla="*/ 130701 w 641821"/>
                <a:gd name="connsiteY365" fmla="*/ 677156 h 684184"/>
                <a:gd name="connsiteX366" fmla="*/ 132411 w 641821"/>
                <a:gd name="connsiteY366" fmla="*/ 675446 h 684184"/>
                <a:gd name="connsiteX367" fmla="*/ 144759 w 641821"/>
                <a:gd name="connsiteY367" fmla="*/ 672502 h 684184"/>
                <a:gd name="connsiteX368" fmla="*/ 144759 w 641821"/>
                <a:gd name="connsiteY368" fmla="*/ 672502 h 684184"/>
                <a:gd name="connsiteX369" fmla="*/ 143999 w 641821"/>
                <a:gd name="connsiteY369" fmla="*/ 668132 h 684184"/>
                <a:gd name="connsiteX370" fmla="*/ 146849 w 641821"/>
                <a:gd name="connsiteY370" fmla="*/ 663668 h 684184"/>
                <a:gd name="connsiteX371" fmla="*/ 150268 w 641821"/>
                <a:gd name="connsiteY371" fmla="*/ 663193 h 684184"/>
                <a:gd name="connsiteX372" fmla="*/ 153403 w 641821"/>
                <a:gd name="connsiteY372" fmla="*/ 665188 h 684184"/>
                <a:gd name="connsiteX373" fmla="*/ 155017 w 641821"/>
                <a:gd name="connsiteY373" fmla="*/ 664618 h 684184"/>
                <a:gd name="connsiteX374" fmla="*/ 157582 w 641821"/>
                <a:gd name="connsiteY374" fmla="*/ 662054 h 684184"/>
                <a:gd name="connsiteX375" fmla="*/ 155302 w 641821"/>
                <a:gd name="connsiteY375" fmla="*/ 650940 h 684184"/>
                <a:gd name="connsiteX376" fmla="*/ 158722 w 641821"/>
                <a:gd name="connsiteY376" fmla="*/ 648945 h 684184"/>
                <a:gd name="connsiteX377" fmla="*/ 161856 w 641821"/>
                <a:gd name="connsiteY377" fmla="*/ 647141 h 684184"/>
                <a:gd name="connsiteX378" fmla="*/ 163756 w 641821"/>
                <a:gd name="connsiteY378" fmla="*/ 643341 h 684184"/>
                <a:gd name="connsiteX379" fmla="*/ 160147 w 641821"/>
                <a:gd name="connsiteY379" fmla="*/ 634507 h 684184"/>
                <a:gd name="connsiteX380" fmla="*/ 160052 w 641821"/>
                <a:gd name="connsiteY380" fmla="*/ 623584 h 684184"/>
                <a:gd name="connsiteX381" fmla="*/ 162141 w 641821"/>
                <a:gd name="connsiteY381" fmla="*/ 609716 h 684184"/>
                <a:gd name="connsiteX382" fmla="*/ 162616 w 641821"/>
                <a:gd name="connsiteY382" fmla="*/ 606772 h 684184"/>
                <a:gd name="connsiteX383" fmla="*/ 164231 w 641821"/>
                <a:gd name="connsiteY383" fmla="*/ 595468 h 684184"/>
                <a:gd name="connsiteX384" fmla="*/ 164801 w 641821"/>
                <a:gd name="connsiteY384" fmla="*/ 583025 h 684184"/>
                <a:gd name="connsiteX385" fmla="*/ 163471 w 641821"/>
                <a:gd name="connsiteY385" fmla="*/ 574191 h 684184"/>
                <a:gd name="connsiteX386" fmla="*/ 250194 w 641821"/>
                <a:gd name="connsiteY386" fmla="*/ 396472 h 684184"/>
                <a:gd name="connsiteX387" fmla="*/ 253328 w 641821"/>
                <a:gd name="connsiteY387" fmla="*/ 412145 h 684184"/>
                <a:gd name="connsiteX388" fmla="*/ 255798 w 641821"/>
                <a:gd name="connsiteY388" fmla="*/ 417179 h 684184"/>
                <a:gd name="connsiteX389" fmla="*/ 258077 w 641821"/>
                <a:gd name="connsiteY389" fmla="*/ 424873 h 684184"/>
                <a:gd name="connsiteX390" fmla="*/ 264061 w 641821"/>
                <a:gd name="connsiteY390" fmla="*/ 422118 h 684184"/>
                <a:gd name="connsiteX391" fmla="*/ 265106 w 641821"/>
                <a:gd name="connsiteY391" fmla="*/ 417749 h 684184"/>
                <a:gd name="connsiteX392" fmla="*/ 273370 w 641821"/>
                <a:gd name="connsiteY392" fmla="*/ 410340 h 684184"/>
                <a:gd name="connsiteX393" fmla="*/ 272610 w 641821"/>
                <a:gd name="connsiteY393" fmla="*/ 406161 h 684184"/>
                <a:gd name="connsiteX394" fmla="*/ 278119 w 641821"/>
                <a:gd name="connsiteY394" fmla="*/ 401601 h 684184"/>
                <a:gd name="connsiteX395" fmla="*/ 278214 w 641821"/>
                <a:gd name="connsiteY395" fmla="*/ 393623 h 684184"/>
                <a:gd name="connsiteX396" fmla="*/ 273370 w 641821"/>
                <a:gd name="connsiteY396" fmla="*/ 387069 h 684184"/>
                <a:gd name="connsiteX397" fmla="*/ 267576 w 641821"/>
                <a:gd name="connsiteY397" fmla="*/ 384409 h 684184"/>
                <a:gd name="connsiteX398" fmla="*/ 264346 w 641821"/>
                <a:gd name="connsiteY398" fmla="*/ 386309 h 684184"/>
                <a:gd name="connsiteX399" fmla="*/ 250194 w 641821"/>
                <a:gd name="connsiteY399" fmla="*/ 396472 h 684184"/>
                <a:gd name="connsiteX400" fmla="*/ 73899 w 641821"/>
                <a:gd name="connsiteY400" fmla="*/ 91947 h 684184"/>
                <a:gd name="connsiteX401" fmla="*/ 77984 w 641821"/>
                <a:gd name="connsiteY401" fmla="*/ 87102 h 684184"/>
                <a:gd name="connsiteX402" fmla="*/ 81213 w 641821"/>
                <a:gd name="connsiteY402" fmla="*/ 86627 h 684184"/>
                <a:gd name="connsiteX403" fmla="*/ 84443 w 641821"/>
                <a:gd name="connsiteY403" fmla="*/ 86153 h 684184"/>
                <a:gd name="connsiteX404" fmla="*/ 89857 w 641821"/>
                <a:gd name="connsiteY404" fmla="*/ 88052 h 684184"/>
                <a:gd name="connsiteX405" fmla="*/ 92801 w 641821"/>
                <a:gd name="connsiteY405" fmla="*/ 89857 h 684184"/>
                <a:gd name="connsiteX406" fmla="*/ 96886 w 641821"/>
                <a:gd name="connsiteY406" fmla="*/ 92802 h 684184"/>
                <a:gd name="connsiteX407" fmla="*/ 99356 w 641821"/>
                <a:gd name="connsiteY407" fmla="*/ 94037 h 684184"/>
                <a:gd name="connsiteX408" fmla="*/ 98976 w 641821"/>
                <a:gd name="connsiteY408" fmla="*/ 90617 h 684184"/>
                <a:gd name="connsiteX409" fmla="*/ 103060 w 641821"/>
                <a:gd name="connsiteY409" fmla="*/ 89952 h 684184"/>
                <a:gd name="connsiteX410" fmla="*/ 107429 w 641821"/>
                <a:gd name="connsiteY410" fmla="*/ 95366 h 684184"/>
                <a:gd name="connsiteX411" fmla="*/ 108094 w 641821"/>
                <a:gd name="connsiteY411" fmla="*/ 98786 h 684184"/>
                <a:gd name="connsiteX412" fmla="*/ 111989 w 641821"/>
                <a:gd name="connsiteY412" fmla="*/ 100020 h 684184"/>
                <a:gd name="connsiteX413" fmla="*/ 115028 w 641821"/>
                <a:gd name="connsiteY413" fmla="*/ 97456 h 684184"/>
                <a:gd name="connsiteX414" fmla="*/ 115978 w 641821"/>
                <a:gd name="connsiteY414" fmla="*/ 91472 h 684184"/>
                <a:gd name="connsiteX415" fmla="*/ 120062 w 641821"/>
                <a:gd name="connsiteY415" fmla="*/ 90902 h 684184"/>
                <a:gd name="connsiteX416" fmla="*/ 122912 w 641821"/>
                <a:gd name="connsiteY416" fmla="*/ 73329 h 684184"/>
                <a:gd name="connsiteX417" fmla="*/ 130986 w 641821"/>
                <a:gd name="connsiteY417" fmla="*/ 69055 h 684184"/>
                <a:gd name="connsiteX418" fmla="*/ 136685 w 641821"/>
                <a:gd name="connsiteY418" fmla="*/ 70670 h 684184"/>
                <a:gd name="connsiteX419" fmla="*/ 149793 w 641821"/>
                <a:gd name="connsiteY419" fmla="*/ 65446 h 684184"/>
                <a:gd name="connsiteX420" fmla="*/ 153023 w 641821"/>
                <a:gd name="connsiteY420" fmla="*/ 65635 h 684184"/>
                <a:gd name="connsiteX421" fmla="*/ 154447 w 641821"/>
                <a:gd name="connsiteY421" fmla="*/ 69055 h 684184"/>
                <a:gd name="connsiteX422" fmla="*/ 159577 w 641821"/>
                <a:gd name="connsiteY422" fmla="*/ 70765 h 684184"/>
                <a:gd name="connsiteX423" fmla="*/ 170690 w 641821"/>
                <a:gd name="connsiteY423" fmla="*/ 70290 h 684184"/>
                <a:gd name="connsiteX424" fmla="*/ 175724 w 641821"/>
                <a:gd name="connsiteY424" fmla="*/ 71430 h 684184"/>
                <a:gd name="connsiteX425" fmla="*/ 167651 w 641821"/>
                <a:gd name="connsiteY425" fmla="*/ 74944 h 684184"/>
                <a:gd name="connsiteX426" fmla="*/ 158722 w 641821"/>
                <a:gd name="connsiteY426" fmla="*/ 80643 h 684184"/>
                <a:gd name="connsiteX427" fmla="*/ 155587 w 641821"/>
                <a:gd name="connsiteY427" fmla="*/ 76369 h 684184"/>
                <a:gd name="connsiteX428" fmla="*/ 154258 w 641821"/>
                <a:gd name="connsiteY428" fmla="*/ 72189 h 684184"/>
                <a:gd name="connsiteX429" fmla="*/ 150458 w 641821"/>
                <a:gd name="connsiteY429" fmla="*/ 70384 h 684184"/>
                <a:gd name="connsiteX430" fmla="*/ 138300 w 641821"/>
                <a:gd name="connsiteY430" fmla="*/ 75609 h 684184"/>
                <a:gd name="connsiteX431" fmla="*/ 130891 w 641821"/>
                <a:gd name="connsiteY431" fmla="*/ 74469 h 684184"/>
                <a:gd name="connsiteX432" fmla="*/ 127186 w 641821"/>
                <a:gd name="connsiteY432" fmla="*/ 75989 h 684184"/>
                <a:gd name="connsiteX433" fmla="*/ 123387 w 641821"/>
                <a:gd name="connsiteY433" fmla="*/ 88337 h 684184"/>
                <a:gd name="connsiteX434" fmla="*/ 129846 w 641821"/>
                <a:gd name="connsiteY434" fmla="*/ 94416 h 684184"/>
                <a:gd name="connsiteX435" fmla="*/ 130226 w 641821"/>
                <a:gd name="connsiteY435" fmla="*/ 96601 h 684184"/>
                <a:gd name="connsiteX436" fmla="*/ 126332 w 641821"/>
                <a:gd name="connsiteY436" fmla="*/ 95841 h 684184"/>
                <a:gd name="connsiteX437" fmla="*/ 119018 w 641821"/>
                <a:gd name="connsiteY437" fmla="*/ 97741 h 684184"/>
                <a:gd name="connsiteX438" fmla="*/ 118638 w 641821"/>
                <a:gd name="connsiteY438" fmla="*/ 103345 h 684184"/>
                <a:gd name="connsiteX439" fmla="*/ 116263 w 641821"/>
                <a:gd name="connsiteY439" fmla="*/ 105245 h 684184"/>
                <a:gd name="connsiteX440" fmla="*/ 112179 w 641821"/>
                <a:gd name="connsiteY440" fmla="*/ 104485 h 684184"/>
                <a:gd name="connsiteX441" fmla="*/ 105245 w 641821"/>
                <a:gd name="connsiteY441" fmla="*/ 118447 h 684184"/>
                <a:gd name="connsiteX442" fmla="*/ 105720 w 641821"/>
                <a:gd name="connsiteY442" fmla="*/ 122437 h 684184"/>
                <a:gd name="connsiteX443" fmla="*/ 116073 w 641821"/>
                <a:gd name="connsiteY443" fmla="*/ 127661 h 684184"/>
                <a:gd name="connsiteX444" fmla="*/ 122627 w 641821"/>
                <a:gd name="connsiteY444" fmla="*/ 129181 h 684184"/>
                <a:gd name="connsiteX445" fmla="*/ 126901 w 641821"/>
                <a:gd name="connsiteY445" fmla="*/ 131841 h 684184"/>
                <a:gd name="connsiteX446" fmla="*/ 129276 w 641821"/>
                <a:gd name="connsiteY446" fmla="*/ 135640 h 684184"/>
                <a:gd name="connsiteX447" fmla="*/ 132886 w 641821"/>
                <a:gd name="connsiteY447" fmla="*/ 139630 h 684184"/>
                <a:gd name="connsiteX448" fmla="*/ 137160 w 641821"/>
                <a:gd name="connsiteY448" fmla="*/ 145804 h 684184"/>
                <a:gd name="connsiteX449" fmla="*/ 138680 w 641821"/>
                <a:gd name="connsiteY449" fmla="*/ 148368 h 684184"/>
                <a:gd name="connsiteX450" fmla="*/ 143999 w 641821"/>
                <a:gd name="connsiteY450" fmla="*/ 153688 h 684184"/>
                <a:gd name="connsiteX451" fmla="*/ 149888 w 641821"/>
                <a:gd name="connsiteY451" fmla="*/ 160907 h 684184"/>
                <a:gd name="connsiteX452" fmla="*/ 149698 w 641821"/>
                <a:gd name="connsiteY452" fmla="*/ 167935 h 684184"/>
                <a:gd name="connsiteX453" fmla="*/ 134215 w 641821"/>
                <a:gd name="connsiteY453" fmla="*/ 150078 h 684184"/>
                <a:gd name="connsiteX454" fmla="*/ 132506 w 641821"/>
                <a:gd name="connsiteY454" fmla="*/ 149603 h 684184"/>
                <a:gd name="connsiteX455" fmla="*/ 131081 w 641821"/>
                <a:gd name="connsiteY455" fmla="*/ 155872 h 684184"/>
                <a:gd name="connsiteX456" fmla="*/ 129181 w 641821"/>
                <a:gd name="connsiteY456" fmla="*/ 161097 h 684184"/>
                <a:gd name="connsiteX457" fmla="*/ 124717 w 641821"/>
                <a:gd name="connsiteY457" fmla="*/ 162806 h 684184"/>
                <a:gd name="connsiteX458" fmla="*/ 119398 w 641821"/>
                <a:gd name="connsiteY458" fmla="*/ 150648 h 684184"/>
                <a:gd name="connsiteX459" fmla="*/ 123197 w 641821"/>
                <a:gd name="connsiteY459" fmla="*/ 146184 h 684184"/>
                <a:gd name="connsiteX460" fmla="*/ 114553 w 641821"/>
                <a:gd name="connsiteY460" fmla="*/ 134595 h 684184"/>
                <a:gd name="connsiteX461" fmla="*/ 107049 w 641821"/>
                <a:gd name="connsiteY461" fmla="*/ 131366 h 684184"/>
                <a:gd name="connsiteX462" fmla="*/ 103440 w 641821"/>
                <a:gd name="connsiteY462" fmla="*/ 128516 h 684184"/>
                <a:gd name="connsiteX463" fmla="*/ 89002 w 641821"/>
                <a:gd name="connsiteY463" fmla="*/ 125382 h 684184"/>
                <a:gd name="connsiteX464" fmla="*/ 80358 w 641821"/>
                <a:gd name="connsiteY464" fmla="*/ 117593 h 684184"/>
                <a:gd name="connsiteX465" fmla="*/ 76369 w 641821"/>
                <a:gd name="connsiteY465" fmla="*/ 114743 h 684184"/>
                <a:gd name="connsiteX466" fmla="*/ 70195 w 641821"/>
                <a:gd name="connsiteY466" fmla="*/ 113509 h 684184"/>
                <a:gd name="connsiteX467" fmla="*/ 64971 w 641821"/>
                <a:gd name="connsiteY467" fmla="*/ 114174 h 684184"/>
                <a:gd name="connsiteX468" fmla="*/ 60221 w 641821"/>
                <a:gd name="connsiteY468" fmla="*/ 104295 h 684184"/>
                <a:gd name="connsiteX469" fmla="*/ 55282 w 641821"/>
                <a:gd name="connsiteY469" fmla="*/ 98026 h 684184"/>
                <a:gd name="connsiteX470" fmla="*/ 53097 w 641821"/>
                <a:gd name="connsiteY470" fmla="*/ 96506 h 684184"/>
                <a:gd name="connsiteX471" fmla="*/ 44074 w 641821"/>
                <a:gd name="connsiteY471" fmla="*/ 97171 h 684184"/>
                <a:gd name="connsiteX472" fmla="*/ 39324 w 641821"/>
                <a:gd name="connsiteY472" fmla="*/ 100115 h 684184"/>
                <a:gd name="connsiteX473" fmla="*/ 35430 w 641821"/>
                <a:gd name="connsiteY473" fmla="*/ 100685 h 684184"/>
                <a:gd name="connsiteX474" fmla="*/ 36380 w 641821"/>
                <a:gd name="connsiteY474" fmla="*/ 103535 h 684184"/>
                <a:gd name="connsiteX475" fmla="*/ 43504 w 641821"/>
                <a:gd name="connsiteY475" fmla="*/ 106859 h 684184"/>
                <a:gd name="connsiteX476" fmla="*/ 50438 w 641821"/>
                <a:gd name="connsiteY476" fmla="*/ 110849 h 684184"/>
                <a:gd name="connsiteX477" fmla="*/ 55187 w 641821"/>
                <a:gd name="connsiteY477" fmla="*/ 113128 h 684184"/>
                <a:gd name="connsiteX478" fmla="*/ 58511 w 641821"/>
                <a:gd name="connsiteY478" fmla="*/ 120633 h 684184"/>
                <a:gd name="connsiteX479" fmla="*/ 60886 w 641821"/>
                <a:gd name="connsiteY479" fmla="*/ 126236 h 684184"/>
                <a:gd name="connsiteX480" fmla="*/ 66775 w 641821"/>
                <a:gd name="connsiteY480" fmla="*/ 132411 h 684184"/>
                <a:gd name="connsiteX481" fmla="*/ 70860 w 641821"/>
                <a:gd name="connsiteY481" fmla="*/ 136780 h 684184"/>
                <a:gd name="connsiteX482" fmla="*/ 69910 w 641821"/>
                <a:gd name="connsiteY482" fmla="*/ 141339 h 684184"/>
                <a:gd name="connsiteX483" fmla="*/ 76939 w 641821"/>
                <a:gd name="connsiteY483" fmla="*/ 148368 h 684184"/>
                <a:gd name="connsiteX484" fmla="*/ 84823 w 641821"/>
                <a:gd name="connsiteY484" fmla="*/ 152643 h 684184"/>
                <a:gd name="connsiteX485" fmla="*/ 99356 w 641821"/>
                <a:gd name="connsiteY485" fmla="*/ 166416 h 684184"/>
                <a:gd name="connsiteX486" fmla="*/ 97361 w 641821"/>
                <a:gd name="connsiteY486" fmla="*/ 174964 h 684184"/>
                <a:gd name="connsiteX487" fmla="*/ 93181 w 641821"/>
                <a:gd name="connsiteY487" fmla="*/ 176389 h 684184"/>
                <a:gd name="connsiteX488" fmla="*/ 89762 w 641821"/>
                <a:gd name="connsiteY488" fmla="*/ 168126 h 684184"/>
                <a:gd name="connsiteX489" fmla="*/ 82258 w 641821"/>
                <a:gd name="connsiteY489" fmla="*/ 161856 h 684184"/>
                <a:gd name="connsiteX490" fmla="*/ 74279 w 641821"/>
                <a:gd name="connsiteY490" fmla="*/ 158532 h 684184"/>
                <a:gd name="connsiteX491" fmla="*/ 72284 w 641821"/>
                <a:gd name="connsiteY491" fmla="*/ 159956 h 684184"/>
                <a:gd name="connsiteX492" fmla="*/ 72094 w 641821"/>
                <a:gd name="connsiteY492" fmla="*/ 161856 h 684184"/>
                <a:gd name="connsiteX493" fmla="*/ 71715 w 641821"/>
                <a:gd name="connsiteY493" fmla="*/ 167745 h 684184"/>
                <a:gd name="connsiteX494" fmla="*/ 91947 w 641821"/>
                <a:gd name="connsiteY494" fmla="*/ 183893 h 684184"/>
                <a:gd name="connsiteX495" fmla="*/ 97456 w 641821"/>
                <a:gd name="connsiteY495" fmla="*/ 200041 h 684184"/>
                <a:gd name="connsiteX496" fmla="*/ 106574 w 641821"/>
                <a:gd name="connsiteY496" fmla="*/ 214479 h 684184"/>
                <a:gd name="connsiteX497" fmla="*/ 107999 w 641821"/>
                <a:gd name="connsiteY497" fmla="*/ 220083 h 684184"/>
                <a:gd name="connsiteX498" fmla="*/ 111799 w 641821"/>
                <a:gd name="connsiteY498" fmla="*/ 219133 h 684184"/>
                <a:gd name="connsiteX499" fmla="*/ 115218 w 641821"/>
                <a:gd name="connsiteY499" fmla="*/ 213814 h 684184"/>
                <a:gd name="connsiteX500" fmla="*/ 120062 w 641821"/>
                <a:gd name="connsiteY500" fmla="*/ 210489 h 684184"/>
                <a:gd name="connsiteX501" fmla="*/ 126807 w 641821"/>
                <a:gd name="connsiteY501" fmla="*/ 210299 h 684184"/>
                <a:gd name="connsiteX502" fmla="*/ 131651 w 641821"/>
                <a:gd name="connsiteY502" fmla="*/ 206975 h 684184"/>
                <a:gd name="connsiteX503" fmla="*/ 135830 w 641821"/>
                <a:gd name="connsiteY503" fmla="*/ 200136 h 684184"/>
                <a:gd name="connsiteX504" fmla="*/ 140200 w 641821"/>
                <a:gd name="connsiteY504" fmla="*/ 195576 h 684184"/>
                <a:gd name="connsiteX505" fmla="*/ 143619 w 641821"/>
                <a:gd name="connsiteY505" fmla="*/ 194627 h 684184"/>
                <a:gd name="connsiteX506" fmla="*/ 149223 w 641821"/>
                <a:gd name="connsiteY506" fmla="*/ 189117 h 684184"/>
                <a:gd name="connsiteX507" fmla="*/ 150458 w 641821"/>
                <a:gd name="connsiteY507" fmla="*/ 185033 h 684184"/>
                <a:gd name="connsiteX508" fmla="*/ 156442 w 641821"/>
                <a:gd name="connsiteY508" fmla="*/ 180758 h 684184"/>
                <a:gd name="connsiteX509" fmla="*/ 160527 w 641821"/>
                <a:gd name="connsiteY509" fmla="*/ 179619 h 684184"/>
                <a:gd name="connsiteX510" fmla="*/ 163566 w 641821"/>
                <a:gd name="connsiteY510" fmla="*/ 182278 h 684184"/>
                <a:gd name="connsiteX511" fmla="*/ 166131 w 641821"/>
                <a:gd name="connsiteY511" fmla="*/ 182183 h 684184"/>
                <a:gd name="connsiteX512" fmla="*/ 170025 w 641821"/>
                <a:gd name="connsiteY512" fmla="*/ 179049 h 684184"/>
                <a:gd name="connsiteX513" fmla="*/ 172970 w 641821"/>
                <a:gd name="connsiteY513" fmla="*/ 174680 h 684184"/>
                <a:gd name="connsiteX514" fmla="*/ 173255 w 641821"/>
                <a:gd name="connsiteY514" fmla="*/ 167366 h 684184"/>
                <a:gd name="connsiteX515" fmla="*/ 166796 w 641821"/>
                <a:gd name="connsiteY515" fmla="*/ 149128 h 684184"/>
                <a:gd name="connsiteX516" fmla="*/ 171545 w 641821"/>
                <a:gd name="connsiteY516" fmla="*/ 150743 h 684184"/>
                <a:gd name="connsiteX517" fmla="*/ 179049 w 641821"/>
                <a:gd name="connsiteY517" fmla="*/ 148083 h 684184"/>
                <a:gd name="connsiteX518" fmla="*/ 182183 w 641821"/>
                <a:gd name="connsiteY518" fmla="*/ 142669 h 684184"/>
                <a:gd name="connsiteX519" fmla="*/ 188073 w 641821"/>
                <a:gd name="connsiteY519" fmla="*/ 137065 h 684184"/>
                <a:gd name="connsiteX520" fmla="*/ 190067 w 641821"/>
                <a:gd name="connsiteY520" fmla="*/ 135545 h 684184"/>
                <a:gd name="connsiteX521" fmla="*/ 193582 w 641821"/>
                <a:gd name="connsiteY521" fmla="*/ 131746 h 684184"/>
                <a:gd name="connsiteX522" fmla="*/ 196146 w 641821"/>
                <a:gd name="connsiteY522" fmla="*/ 132886 h 684184"/>
                <a:gd name="connsiteX523" fmla="*/ 193012 w 641821"/>
                <a:gd name="connsiteY523" fmla="*/ 139630 h 684184"/>
                <a:gd name="connsiteX524" fmla="*/ 192442 w 641821"/>
                <a:gd name="connsiteY524" fmla="*/ 142669 h 684184"/>
                <a:gd name="connsiteX525" fmla="*/ 198141 w 641821"/>
                <a:gd name="connsiteY525" fmla="*/ 147703 h 684184"/>
                <a:gd name="connsiteX526" fmla="*/ 203460 w 641821"/>
                <a:gd name="connsiteY526" fmla="*/ 148463 h 684184"/>
                <a:gd name="connsiteX527" fmla="*/ 207735 w 641821"/>
                <a:gd name="connsiteY527" fmla="*/ 153213 h 684184"/>
                <a:gd name="connsiteX528" fmla="*/ 208970 w 641821"/>
                <a:gd name="connsiteY528" fmla="*/ 163281 h 684184"/>
                <a:gd name="connsiteX529" fmla="*/ 207735 w 641821"/>
                <a:gd name="connsiteY529" fmla="*/ 193297 h 684184"/>
                <a:gd name="connsiteX530" fmla="*/ 204980 w 641821"/>
                <a:gd name="connsiteY530" fmla="*/ 208305 h 684184"/>
                <a:gd name="connsiteX531" fmla="*/ 204030 w 641821"/>
                <a:gd name="connsiteY531" fmla="*/ 220748 h 684184"/>
                <a:gd name="connsiteX532" fmla="*/ 206975 w 641821"/>
                <a:gd name="connsiteY532" fmla="*/ 247629 h 684184"/>
                <a:gd name="connsiteX533" fmla="*/ 208970 w 641821"/>
                <a:gd name="connsiteY533" fmla="*/ 250953 h 684184"/>
                <a:gd name="connsiteX534" fmla="*/ 207260 w 641821"/>
                <a:gd name="connsiteY534" fmla="*/ 257793 h 684184"/>
                <a:gd name="connsiteX535" fmla="*/ 200231 w 641821"/>
                <a:gd name="connsiteY535" fmla="*/ 259217 h 684184"/>
                <a:gd name="connsiteX536" fmla="*/ 192537 w 641821"/>
                <a:gd name="connsiteY536" fmla="*/ 255323 h 684184"/>
                <a:gd name="connsiteX537" fmla="*/ 189307 w 641821"/>
                <a:gd name="connsiteY537" fmla="*/ 255988 h 684184"/>
                <a:gd name="connsiteX538" fmla="*/ 186458 w 641821"/>
                <a:gd name="connsiteY538" fmla="*/ 257982 h 684184"/>
                <a:gd name="connsiteX539" fmla="*/ 182088 w 641821"/>
                <a:gd name="connsiteY539" fmla="*/ 269855 h 684184"/>
                <a:gd name="connsiteX540" fmla="*/ 175914 w 641821"/>
                <a:gd name="connsiteY540" fmla="*/ 270236 h 684184"/>
                <a:gd name="connsiteX541" fmla="*/ 169550 w 641821"/>
                <a:gd name="connsiteY541" fmla="*/ 271850 h 684184"/>
                <a:gd name="connsiteX542" fmla="*/ 162141 w 641821"/>
                <a:gd name="connsiteY542" fmla="*/ 273180 h 684184"/>
                <a:gd name="connsiteX543" fmla="*/ 157772 w 641821"/>
                <a:gd name="connsiteY543" fmla="*/ 271565 h 684184"/>
                <a:gd name="connsiteX544" fmla="*/ 151788 w 641821"/>
                <a:gd name="connsiteY544" fmla="*/ 264631 h 684184"/>
                <a:gd name="connsiteX545" fmla="*/ 144094 w 641821"/>
                <a:gd name="connsiteY545" fmla="*/ 258458 h 684184"/>
                <a:gd name="connsiteX546" fmla="*/ 129656 w 641821"/>
                <a:gd name="connsiteY546" fmla="*/ 236705 h 684184"/>
                <a:gd name="connsiteX547" fmla="*/ 116548 w 641821"/>
                <a:gd name="connsiteY547" fmla="*/ 228251 h 684184"/>
                <a:gd name="connsiteX548" fmla="*/ 111799 w 641821"/>
                <a:gd name="connsiteY548" fmla="*/ 226922 h 684184"/>
                <a:gd name="connsiteX549" fmla="*/ 107429 w 641821"/>
                <a:gd name="connsiteY549" fmla="*/ 232146 h 684184"/>
                <a:gd name="connsiteX550" fmla="*/ 103915 w 641821"/>
                <a:gd name="connsiteY550" fmla="*/ 236326 h 684184"/>
                <a:gd name="connsiteX551" fmla="*/ 102300 w 641821"/>
                <a:gd name="connsiteY551" fmla="*/ 248104 h 684184"/>
                <a:gd name="connsiteX552" fmla="*/ 105340 w 641821"/>
                <a:gd name="connsiteY552" fmla="*/ 255513 h 684184"/>
                <a:gd name="connsiteX553" fmla="*/ 106100 w 641821"/>
                <a:gd name="connsiteY553" fmla="*/ 257602 h 684184"/>
                <a:gd name="connsiteX554" fmla="*/ 107239 w 641821"/>
                <a:gd name="connsiteY554" fmla="*/ 262257 h 684184"/>
                <a:gd name="connsiteX555" fmla="*/ 108569 w 641821"/>
                <a:gd name="connsiteY555" fmla="*/ 269190 h 684184"/>
                <a:gd name="connsiteX556" fmla="*/ 113318 w 641821"/>
                <a:gd name="connsiteY556" fmla="*/ 275935 h 684184"/>
                <a:gd name="connsiteX557" fmla="*/ 116928 w 641821"/>
                <a:gd name="connsiteY557" fmla="*/ 277455 h 684184"/>
                <a:gd name="connsiteX558" fmla="*/ 117118 w 641821"/>
                <a:gd name="connsiteY558" fmla="*/ 279354 h 684184"/>
                <a:gd name="connsiteX559" fmla="*/ 114173 w 641821"/>
                <a:gd name="connsiteY559" fmla="*/ 281349 h 684184"/>
                <a:gd name="connsiteX560" fmla="*/ 112749 w 641821"/>
                <a:gd name="connsiteY560" fmla="*/ 282204 h 684184"/>
                <a:gd name="connsiteX561" fmla="*/ 106764 w 641821"/>
                <a:gd name="connsiteY561" fmla="*/ 284103 h 684184"/>
                <a:gd name="connsiteX562" fmla="*/ 102205 w 641821"/>
                <a:gd name="connsiteY562" fmla="*/ 285623 h 684184"/>
                <a:gd name="connsiteX563" fmla="*/ 99925 w 641821"/>
                <a:gd name="connsiteY563" fmla="*/ 282489 h 684184"/>
                <a:gd name="connsiteX564" fmla="*/ 95271 w 641821"/>
                <a:gd name="connsiteY564" fmla="*/ 284768 h 684184"/>
                <a:gd name="connsiteX565" fmla="*/ 91662 w 641821"/>
                <a:gd name="connsiteY565" fmla="*/ 287143 h 684184"/>
                <a:gd name="connsiteX566" fmla="*/ 87292 w 641821"/>
                <a:gd name="connsiteY566" fmla="*/ 291417 h 684184"/>
                <a:gd name="connsiteX567" fmla="*/ 86247 w 641821"/>
                <a:gd name="connsiteY567" fmla="*/ 300061 h 684184"/>
                <a:gd name="connsiteX568" fmla="*/ 85013 w 641821"/>
                <a:gd name="connsiteY568" fmla="*/ 306330 h 684184"/>
                <a:gd name="connsiteX569" fmla="*/ 89952 w 641821"/>
                <a:gd name="connsiteY569" fmla="*/ 310415 h 684184"/>
                <a:gd name="connsiteX570" fmla="*/ 91282 w 641821"/>
                <a:gd name="connsiteY570" fmla="*/ 314119 h 684184"/>
                <a:gd name="connsiteX571" fmla="*/ 91567 w 641821"/>
                <a:gd name="connsiteY571" fmla="*/ 321433 h 684184"/>
                <a:gd name="connsiteX572" fmla="*/ 90712 w 641821"/>
                <a:gd name="connsiteY572" fmla="*/ 330457 h 684184"/>
                <a:gd name="connsiteX573" fmla="*/ 93751 w 641821"/>
                <a:gd name="connsiteY573" fmla="*/ 338341 h 684184"/>
                <a:gd name="connsiteX574" fmla="*/ 95651 w 641821"/>
                <a:gd name="connsiteY574" fmla="*/ 340715 h 684184"/>
                <a:gd name="connsiteX575" fmla="*/ 97361 w 641821"/>
                <a:gd name="connsiteY575" fmla="*/ 347460 h 684184"/>
                <a:gd name="connsiteX576" fmla="*/ 101350 w 641821"/>
                <a:gd name="connsiteY576" fmla="*/ 351924 h 684184"/>
                <a:gd name="connsiteX577" fmla="*/ 109329 w 641821"/>
                <a:gd name="connsiteY577" fmla="*/ 344990 h 684184"/>
                <a:gd name="connsiteX578" fmla="*/ 118353 w 641821"/>
                <a:gd name="connsiteY578" fmla="*/ 339955 h 684184"/>
                <a:gd name="connsiteX579" fmla="*/ 119683 w 641821"/>
                <a:gd name="connsiteY579" fmla="*/ 344800 h 684184"/>
                <a:gd name="connsiteX580" fmla="*/ 112179 w 641821"/>
                <a:gd name="connsiteY580" fmla="*/ 353158 h 684184"/>
                <a:gd name="connsiteX581" fmla="*/ 110089 w 641821"/>
                <a:gd name="connsiteY581" fmla="*/ 357813 h 684184"/>
                <a:gd name="connsiteX582" fmla="*/ 107239 w 641821"/>
                <a:gd name="connsiteY582" fmla="*/ 357813 h 684184"/>
                <a:gd name="connsiteX583" fmla="*/ 104485 w 641821"/>
                <a:gd name="connsiteY583" fmla="*/ 357243 h 684184"/>
                <a:gd name="connsiteX584" fmla="*/ 101160 w 641821"/>
                <a:gd name="connsiteY584" fmla="*/ 359903 h 684184"/>
                <a:gd name="connsiteX585" fmla="*/ 101350 w 641821"/>
                <a:gd name="connsiteY585" fmla="*/ 366836 h 684184"/>
                <a:gd name="connsiteX586" fmla="*/ 106479 w 641821"/>
                <a:gd name="connsiteY586" fmla="*/ 366932 h 684184"/>
                <a:gd name="connsiteX587" fmla="*/ 115598 w 641821"/>
                <a:gd name="connsiteY587" fmla="*/ 362562 h 684184"/>
                <a:gd name="connsiteX588" fmla="*/ 120252 w 641821"/>
                <a:gd name="connsiteY588" fmla="*/ 358003 h 684184"/>
                <a:gd name="connsiteX589" fmla="*/ 125572 w 641821"/>
                <a:gd name="connsiteY589" fmla="*/ 356388 h 684184"/>
                <a:gd name="connsiteX590" fmla="*/ 130606 w 641821"/>
                <a:gd name="connsiteY590" fmla="*/ 361707 h 684184"/>
                <a:gd name="connsiteX591" fmla="*/ 130416 w 641821"/>
                <a:gd name="connsiteY591" fmla="*/ 364842 h 684184"/>
                <a:gd name="connsiteX592" fmla="*/ 126996 w 641821"/>
                <a:gd name="connsiteY592" fmla="*/ 369401 h 684184"/>
                <a:gd name="connsiteX593" fmla="*/ 123957 w 641821"/>
                <a:gd name="connsiteY593" fmla="*/ 365411 h 684184"/>
                <a:gd name="connsiteX594" fmla="*/ 120347 w 641821"/>
                <a:gd name="connsiteY594" fmla="*/ 367406 h 684184"/>
                <a:gd name="connsiteX595" fmla="*/ 119018 w 641821"/>
                <a:gd name="connsiteY595" fmla="*/ 373295 h 684184"/>
                <a:gd name="connsiteX596" fmla="*/ 120537 w 641821"/>
                <a:gd name="connsiteY596" fmla="*/ 375290 h 684184"/>
                <a:gd name="connsiteX597" fmla="*/ 124052 w 641821"/>
                <a:gd name="connsiteY597" fmla="*/ 375670 h 684184"/>
                <a:gd name="connsiteX598" fmla="*/ 129656 w 641821"/>
                <a:gd name="connsiteY598" fmla="*/ 387923 h 684184"/>
                <a:gd name="connsiteX599" fmla="*/ 128041 w 641821"/>
                <a:gd name="connsiteY599" fmla="*/ 393337 h 684184"/>
                <a:gd name="connsiteX600" fmla="*/ 128801 w 641821"/>
                <a:gd name="connsiteY600" fmla="*/ 394762 h 684184"/>
                <a:gd name="connsiteX601" fmla="*/ 139630 w 641821"/>
                <a:gd name="connsiteY601" fmla="*/ 386973 h 684184"/>
                <a:gd name="connsiteX602" fmla="*/ 140105 w 641821"/>
                <a:gd name="connsiteY602" fmla="*/ 393718 h 684184"/>
                <a:gd name="connsiteX603" fmla="*/ 140295 w 641821"/>
                <a:gd name="connsiteY603" fmla="*/ 394667 h 684184"/>
                <a:gd name="connsiteX604" fmla="*/ 143239 w 641821"/>
                <a:gd name="connsiteY604" fmla="*/ 399987 h 684184"/>
                <a:gd name="connsiteX605" fmla="*/ 146089 w 641821"/>
                <a:gd name="connsiteY605" fmla="*/ 395142 h 684184"/>
                <a:gd name="connsiteX606" fmla="*/ 146944 w 641821"/>
                <a:gd name="connsiteY606" fmla="*/ 389728 h 684184"/>
                <a:gd name="connsiteX607" fmla="*/ 145614 w 641821"/>
                <a:gd name="connsiteY607" fmla="*/ 384219 h 684184"/>
                <a:gd name="connsiteX608" fmla="*/ 148178 w 641821"/>
                <a:gd name="connsiteY608" fmla="*/ 379089 h 684184"/>
                <a:gd name="connsiteX609" fmla="*/ 151218 w 641821"/>
                <a:gd name="connsiteY609" fmla="*/ 378140 h 684184"/>
                <a:gd name="connsiteX610" fmla="*/ 156822 w 641821"/>
                <a:gd name="connsiteY610" fmla="*/ 375100 h 684184"/>
                <a:gd name="connsiteX611" fmla="*/ 160717 w 641821"/>
                <a:gd name="connsiteY611" fmla="*/ 373581 h 684184"/>
                <a:gd name="connsiteX612" fmla="*/ 164611 w 641821"/>
                <a:gd name="connsiteY612" fmla="*/ 369116 h 684184"/>
                <a:gd name="connsiteX613" fmla="*/ 166131 w 641821"/>
                <a:gd name="connsiteY613" fmla="*/ 365602 h 684184"/>
                <a:gd name="connsiteX614" fmla="*/ 172590 w 641821"/>
                <a:gd name="connsiteY614" fmla="*/ 350024 h 684184"/>
                <a:gd name="connsiteX615" fmla="*/ 169835 w 641821"/>
                <a:gd name="connsiteY615" fmla="*/ 345370 h 684184"/>
                <a:gd name="connsiteX616" fmla="*/ 170215 w 641821"/>
                <a:gd name="connsiteY616" fmla="*/ 343280 h 684184"/>
                <a:gd name="connsiteX617" fmla="*/ 180664 w 641821"/>
                <a:gd name="connsiteY617" fmla="*/ 333306 h 684184"/>
                <a:gd name="connsiteX618" fmla="*/ 183513 w 641821"/>
                <a:gd name="connsiteY618" fmla="*/ 316494 h 684184"/>
                <a:gd name="connsiteX619" fmla="*/ 184083 w 641821"/>
                <a:gd name="connsiteY619" fmla="*/ 311650 h 684184"/>
                <a:gd name="connsiteX620" fmla="*/ 188073 w 641821"/>
                <a:gd name="connsiteY620" fmla="*/ 294362 h 684184"/>
                <a:gd name="connsiteX621" fmla="*/ 192347 w 641821"/>
                <a:gd name="connsiteY621" fmla="*/ 295217 h 684184"/>
                <a:gd name="connsiteX622" fmla="*/ 195861 w 641821"/>
                <a:gd name="connsiteY622" fmla="*/ 295787 h 684184"/>
                <a:gd name="connsiteX623" fmla="*/ 202415 w 641821"/>
                <a:gd name="connsiteY623" fmla="*/ 292557 h 684184"/>
                <a:gd name="connsiteX624" fmla="*/ 204030 w 641821"/>
                <a:gd name="connsiteY624" fmla="*/ 289992 h 684184"/>
                <a:gd name="connsiteX625" fmla="*/ 202605 w 641821"/>
                <a:gd name="connsiteY625" fmla="*/ 285149 h 684184"/>
                <a:gd name="connsiteX626" fmla="*/ 203745 w 641821"/>
                <a:gd name="connsiteY626" fmla="*/ 281254 h 684184"/>
                <a:gd name="connsiteX627" fmla="*/ 205360 w 641821"/>
                <a:gd name="connsiteY627" fmla="*/ 280589 h 684184"/>
                <a:gd name="connsiteX628" fmla="*/ 211534 w 641821"/>
                <a:gd name="connsiteY628" fmla="*/ 282774 h 684184"/>
                <a:gd name="connsiteX629" fmla="*/ 213149 w 641821"/>
                <a:gd name="connsiteY629" fmla="*/ 284579 h 684184"/>
                <a:gd name="connsiteX630" fmla="*/ 213909 w 641821"/>
                <a:gd name="connsiteY630" fmla="*/ 289138 h 684184"/>
                <a:gd name="connsiteX631" fmla="*/ 209919 w 641821"/>
                <a:gd name="connsiteY631" fmla="*/ 295217 h 684184"/>
                <a:gd name="connsiteX632" fmla="*/ 195956 w 641821"/>
                <a:gd name="connsiteY632" fmla="*/ 306330 h 684184"/>
                <a:gd name="connsiteX633" fmla="*/ 189972 w 641821"/>
                <a:gd name="connsiteY633" fmla="*/ 310225 h 684184"/>
                <a:gd name="connsiteX634" fmla="*/ 189212 w 641821"/>
                <a:gd name="connsiteY634" fmla="*/ 323428 h 684184"/>
                <a:gd name="connsiteX635" fmla="*/ 185888 w 641821"/>
                <a:gd name="connsiteY635" fmla="*/ 334161 h 684184"/>
                <a:gd name="connsiteX636" fmla="*/ 185888 w 641821"/>
                <a:gd name="connsiteY636" fmla="*/ 338436 h 684184"/>
                <a:gd name="connsiteX637" fmla="*/ 176484 w 641821"/>
                <a:gd name="connsiteY637" fmla="*/ 343185 h 684184"/>
                <a:gd name="connsiteX638" fmla="*/ 178194 w 641821"/>
                <a:gd name="connsiteY638" fmla="*/ 348124 h 684184"/>
                <a:gd name="connsiteX639" fmla="*/ 176674 w 641821"/>
                <a:gd name="connsiteY639" fmla="*/ 354488 h 684184"/>
                <a:gd name="connsiteX640" fmla="*/ 182658 w 641821"/>
                <a:gd name="connsiteY640" fmla="*/ 355628 h 684184"/>
                <a:gd name="connsiteX641" fmla="*/ 191587 w 641821"/>
                <a:gd name="connsiteY641" fmla="*/ 350309 h 684184"/>
                <a:gd name="connsiteX642" fmla="*/ 207355 w 641821"/>
                <a:gd name="connsiteY642" fmla="*/ 349739 h 684184"/>
                <a:gd name="connsiteX643" fmla="*/ 210204 w 641821"/>
                <a:gd name="connsiteY643" fmla="*/ 352493 h 684184"/>
                <a:gd name="connsiteX644" fmla="*/ 198236 w 641821"/>
                <a:gd name="connsiteY644" fmla="*/ 358098 h 684184"/>
                <a:gd name="connsiteX645" fmla="*/ 192157 w 641821"/>
                <a:gd name="connsiteY645" fmla="*/ 356768 h 684184"/>
                <a:gd name="connsiteX646" fmla="*/ 182563 w 641821"/>
                <a:gd name="connsiteY646" fmla="*/ 368166 h 684184"/>
                <a:gd name="connsiteX647" fmla="*/ 175914 w 641821"/>
                <a:gd name="connsiteY647" fmla="*/ 367311 h 684184"/>
                <a:gd name="connsiteX648" fmla="*/ 176769 w 641821"/>
                <a:gd name="connsiteY648" fmla="*/ 377665 h 684184"/>
                <a:gd name="connsiteX649" fmla="*/ 174964 w 641821"/>
                <a:gd name="connsiteY649" fmla="*/ 382414 h 684184"/>
                <a:gd name="connsiteX650" fmla="*/ 172590 w 641821"/>
                <a:gd name="connsiteY650" fmla="*/ 388303 h 684184"/>
                <a:gd name="connsiteX651" fmla="*/ 172970 w 641821"/>
                <a:gd name="connsiteY651" fmla="*/ 390963 h 684184"/>
                <a:gd name="connsiteX652" fmla="*/ 175819 w 641821"/>
                <a:gd name="connsiteY652" fmla="*/ 394858 h 684184"/>
                <a:gd name="connsiteX653" fmla="*/ 187408 w 641821"/>
                <a:gd name="connsiteY653" fmla="*/ 392483 h 684184"/>
                <a:gd name="connsiteX654" fmla="*/ 196431 w 641821"/>
                <a:gd name="connsiteY654" fmla="*/ 386213 h 684184"/>
                <a:gd name="connsiteX655" fmla="*/ 198236 w 641821"/>
                <a:gd name="connsiteY655" fmla="*/ 382414 h 684184"/>
                <a:gd name="connsiteX656" fmla="*/ 204030 w 641821"/>
                <a:gd name="connsiteY656" fmla="*/ 382509 h 684184"/>
                <a:gd name="connsiteX657" fmla="*/ 206025 w 641821"/>
                <a:gd name="connsiteY657" fmla="*/ 391343 h 684184"/>
                <a:gd name="connsiteX658" fmla="*/ 211059 w 641821"/>
                <a:gd name="connsiteY658" fmla="*/ 396092 h 684184"/>
                <a:gd name="connsiteX659" fmla="*/ 214004 w 641821"/>
                <a:gd name="connsiteY659" fmla="*/ 401791 h 684184"/>
                <a:gd name="connsiteX660" fmla="*/ 207830 w 641821"/>
                <a:gd name="connsiteY660" fmla="*/ 403501 h 684184"/>
                <a:gd name="connsiteX661" fmla="*/ 205645 w 641821"/>
                <a:gd name="connsiteY661" fmla="*/ 405876 h 684184"/>
                <a:gd name="connsiteX662" fmla="*/ 204125 w 641821"/>
                <a:gd name="connsiteY662" fmla="*/ 411290 h 684184"/>
                <a:gd name="connsiteX663" fmla="*/ 206785 w 641821"/>
                <a:gd name="connsiteY663" fmla="*/ 415659 h 684184"/>
                <a:gd name="connsiteX664" fmla="*/ 217803 w 641821"/>
                <a:gd name="connsiteY664" fmla="*/ 424873 h 684184"/>
                <a:gd name="connsiteX665" fmla="*/ 220653 w 641821"/>
                <a:gd name="connsiteY665" fmla="*/ 417179 h 684184"/>
                <a:gd name="connsiteX666" fmla="*/ 229487 w 641821"/>
                <a:gd name="connsiteY666" fmla="*/ 418129 h 684184"/>
                <a:gd name="connsiteX667" fmla="*/ 219798 w 641821"/>
                <a:gd name="connsiteY667" fmla="*/ 435132 h 684184"/>
                <a:gd name="connsiteX668" fmla="*/ 213909 w 641821"/>
                <a:gd name="connsiteY668" fmla="*/ 428957 h 684184"/>
                <a:gd name="connsiteX669" fmla="*/ 210774 w 641821"/>
                <a:gd name="connsiteY669" fmla="*/ 427913 h 684184"/>
                <a:gd name="connsiteX670" fmla="*/ 205645 w 641821"/>
                <a:gd name="connsiteY670" fmla="*/ 424113 h 684184"/>
                <a:gd name="connsiteX671" fmla="*/ 203650 w 641821"/>
                <a:gd name="connsiteY671" fmla="*/ 425538 h 684184"/>
                <a:gd name="connsiteX672" fmla="*/ 204220 w 641821"/>
                <a:gd name="connsiteY672" fmla="*/ 445390 h 684184"/>
                <a:gd name="connsiteX673" fmla="*/ 205550 w 641821"/>
                <a:gd name="connsiteY673" fmla="*/ 456218 h 684184"/>
                <a:gd name="connsiteX674" fmla="*/ 209634 w 641821"/>
                <a:gd name="connsiteY674" fmla="*/ 456599 h 684184"/>
                <a:gd name="connsiteX675" fmla="*/ 216473 w 641821"/>
                <a:gd name="connsiteY675" fmla="*/ 464957 h 684184"/>
                <a:gd name="connsiteX676" fmla="*/ 224452 w 641821"/>
                <a:gd name="connsiteY676" fmla="*/ 465432 h 684184"/>
                <a:gd name="connsiteX677" fmla="*/ 228632 w 641821"/>
                <a:gd name="connsiteY677" fmla="*/ 464767 h 684184"/>
                <a:gd name="connsiteX678" fmla="*/ 232621 w 641821"/>
                <a:gd name="connsiteY678" fmla="*/ 461918 h 684184"/>
                <a:gd name="connsiteX679" fmla="*/ 234236 w 641821"/>
                <a:gd name="connsiteY679" fmla="*/ 457643 h 684184"/>
                <a:gd name="connsiteX680" fmla="*/ 242500 w 641821"/>
                <a:gd name="connsiteY680" fmla="*/ 450804 h 684184"/>
                <a:gd name="connsiteX681" fmla="*/ 246299 w 641821"/>
                <a:gd name="connsiteY681" fmla="*/ 443681 h 684184"/>
                <a:gd name="connsiteX682" fmla="*/ 248294 w 641821"/>
                <a:gd name="connsiteY682" fmla="*/ 437791 h 684184"/>
                <a:gd name="connsiteX683" fmla="*/ 248864 w 641821"/>
                <a:gd name="connsiteY683" fmla="*/ 430667 h 684184"/>
                <a:gd name="connsiteX684" fmla="*/ 248294 w 641821"/>
                <a:gd name="connsiteY684" fmla="*/ 421168 h 684184"/>
                <a:gd name="connsiteX685" fmla="*/ 247059 w 641821"/>
                <a:gd name="connsiteY685" fmla="*/ 410435 h 684184"/>
                <a:gd name="connsiteX686" fmla="*/ 242975 w 641821"/>
                <a:gd name="connsiteY686" fmla="*/ 398752 h 684184"/>
                <a:gd name="connsiteX687" fmla="*/ 243924 w 641821"/>
                <a:gd name="connsiteY687" fmla="*/ 388968 h 684184"/>
                <a:gd name="connsiteX688" fmla="*/ 245634 w 641821"/>
                <a:gd name="connsiteY688" fmla="*/ 386213 h 684184"/>
                <a:gd name="connsiteX689" fmla="*/ 248484 w 641821"/>
                <a:gd name="connsiteY689" fmla="*/ 385169 h 684184"/>
                <a:gd name="connsiteX690" fmla="*/ 248959 w 641821"/>
                <a:gd name="connsiteY690" fmla="*/ 392008 h 684184"/>
                <a:gd name="connsiteX691" fmla="*/ 254468 w 641821"/>
                <a:gd name="connsiteY691" fmla="*/ 388303 h 684184"/>
                <a:gd name="connsiteX692" fmla="*/ 255038 w 641821"/>
                <a:gd name="connsiteY692" fmla="*/ 379659 h 684184"/>
                <a:gd name="connsiteX693" fmla="*/ 258267 w 641821"/>
                <a:gd name="connsiteY693" fmla="*/ 370636 h 684184"/>
                <a:gd name="connsiteX694" fmla="*/ 257222 w 641821"/>
                <a:gd name="connsiteY694" fmla="*/ 364652 h 684184"/>
                <a:gd name="connsiteX695" fmla="*/ 266341 w 641821"/>
                <a:gd name="connsiteY695" fmla="*/ 356293 h 684184"/>
                <a:gd name="connsiteX696" fmla="*/ 265581 w 641821"/>
                <a:gd name="connsiteY696" fmla="*/ 352114 h 684184"/>
                <a:gd name="connsiteX697" fmla="*/ 269001 w 641821"/>
                <a:gd name="connsiteY697" fmla="*/ 344515 h 684184"/>
                <a:gd name="connsiteX698" fmla="*/ 268146 w 641821"/>
                <a:gd name="connsiteY698" fmla="*/ 339480 h 684184"/>
                <a:gd name="connsiteX699" fmla="*/ 271755 w 641821"/>
                <a:gd name="connsiteY699" fmla="*/ 337676 h 684184"/>
                <a:gd name="connsiteX700" fmla="*/ 275175 w 641821"/>
                <a:gd name="connsiteY700" fmla="*/ 341950 h 684184"/>
                <a:gd name="connsiteX701" fmla="*/ 284958 w 641821"/>
                <a:gd name="connsiteY701" fmla="*/ 347269 h 684184"/>
                <a:gd name="connsiteX702" fmla="*/ 293317 w 641821"/>
                <a:gd name="connsiteY702" fmla="*/ 346699 h 684184"/>
                <a:gd name="connsiteX703" fmla="*/ 295692 w 641821"/>
                <a:gd name="connsiteY703" fmla="*/ 343945 h 684184"/>
                <a:gd name="connsiteX704" fmla="*/ 294932 w 641821"/>
                <a:gd name="connsiteY704" fmla="*/ 348029 h 684184"/>
                <a:gd name="connsiteX705" fmla="*/ 297592 w 641821"/>
                <a:gd name="connsiteY705" fmla="*/ 351164 h 684184"/>
                <a:gd name="connsiteX706" fmla="*/ 300726 w 641821"/>
                <a:gd name="connsiteY706" fmla="*/ 344325 h 684184"/>
                <a:gd name="connsiteX707" fmla="*/ 303576 w 641821"/>
                <a:gd name="connsiteY707" fmla="*/ 342900 h 684184"/>
                <a:gd name="connsiteX708" fmla="*/ 305760 w 641821"/>
                <a:gd name="connsiteY708" fmla="*/ 338626 h 684184"/>
                <a:gd name="connsiteX709" fmla="*/ 307660 w 641821"/>
                <a:gd name="connsiteY709" fmla="*/ 333496 h 684184"/>
                <a:gd name="connsiteX710" fmla="*/ 305001 w 641821"/>
                <a:gd name="connsiteY710" fmla="*/ 331217 h 684184"/>
                <a:gd name="connsiteX711" fmla="*/ 303291 w 641821"/>
                <a:gd name="connsiteY711" fmla="*/ 332072 h 684184"/>
                <a:gd name="connsiteX712" fmla="*/ 303196 w 641821"/>
                <a:gd name="connsiteY712" fmla="*/ 324663 h 684184"/>
                <a:gd name="connsiteX713" fmla="*/ 301391 w 641821"/>
                <a:gd name="connsiteY713" fmla="*/ 321148 h 684184"/>
                <a:gd name="connsiteX714" fmla="*/ 303766 w 641821"/>
                <a:gd name="connsiteY714" fmla="*/ 316874 h 684184"/>
                <a:gd name="connsiteX715" fmla="*/ 312314 w 641821"/>
                <a:gd name="connsiteY715" fmla="*/ 313264 h 684184"/>
                <a:gd name="connsiteX716" fmla="*/ 313264 w 641821"/>
                <a:gd name="connsiteY716" fmla="*/ 309655 h 684184"/>
                <a:gd name="connsiteX717" fmla="*/ 310605 w 641821"/>
                <a:gd name="connsiteY717" fmla="*/ 305191 h 684184"/>
                <a:gd name="connsiteX718" fmla="*/ 303291 w 641821"/>
                <a:gd name="connsiteY718" fmla="*/ 303766 h 684184"/>
                <a:gd name="connsiteX719" fmla="*/ 296832 w 641821"/>
                <a:gd name="connsiteY719" fmla="*/ 294172 h 684184"/>
                <a:gd name="connsiteX720" fmla="*/ 301676 w 641821"/>
                <a:gd name="connsiteY720" fmla="*/ 298732 h 684184"/>
                <a:gd name="connsiteX721" fmla="*/ 309370 w 641821"/>
                <a:gd name="connsiteY721" fmla="*/ 295882 h 684184"/>
                <a:gd name="connsiteX722" fmla="*/ 309845 w 641821"/>
                <a:gd name="connsiteY722" fmla="*/ 290562 h 684184"/>
                <a:gd name="connsiteX723" fmla="*/ 308230 w 641821"/>
                <a:gd name="connsiteY723" fmla="*/ 289992 h 684184"/>
                <a:gd name="connsiteX724" fmla="*/ 309275 w 641821"/>
                <a:gd name="connsiteY724" fmla="*/ 288188 h 684184"/>
                <a:gd name="connsiteX725" fmla="*/ 315639 w 641821"/>
                <a:gd name="connsiteY725" fmla="*/ 290183 h 684184"/>
                <a:gd name="connsiteX726" fmla="*/ 319818 w 641821"/>
                <a:gd name="connsiteY726" fmla="*/ 294837 h 684184"/>
                <a:gd name="connsiteX727" fmla="*/ 325613 w 641821"/>
                <a:gd name="connsiteY727" fmla="*/ 289613 h 684184"/>
                <a:gd name="connsiteX728" fmla="*/ 321718 w 641821"/>
                <a:gd name="connsiteY728" fmla="*/ 280969 h 684184"/>
                <a:gd name="connsiteX729" fmla="*/ 327037 w 641821"/>
                <a:gd name="connsiteY729" fmla="*/ 285908 h 684184"/>
                <a:gd name="connsiteX730" fmla="*/ 329697 w 641821"/>
                <a:gd name="connsiteY730" fmla="*/ 286098 h 684184"/>
                <a:gd name="connsiteX731" fmla="*/ 339670 w 641821"/>
                <a:gd name="connsiteY731" fmla="*/ 282394 h 684184"/>
                <a:gd name="connsiteX732" fmla="*/ 341950 w 641821"/>
                <a:gd name="connsiteY732" fmla="*/ 278025 h 684184"/>
                <a:gd name="connsiteX733" fmla="*/ 345180 w 641821"/>
                <a:gd name="connsiteY733" fmla="*/ 276125 h 684184"/>
                <a:gd name="connsiteX734" fmla="*/ 351544 w 641821"/>
                <a:gd name="connsiteY734" fmla="*/ 276220 h 684184"/>
                <a:gd name="connsiteX735" fmla="*/ 353728 w 641821"/>
                <a:gd name="connsiteY735" fmla="*/ 269096 h 684184"/>
                <a:gd name="connsiteX736" fmla="*/ 356768 w 641821"/>
                <a:gd name="connsiteY736" fmla="*/ 268051 h 684184"/>
                <a:gd name="connsiteX737" fmla="*/ 360187 w 641821"/>
                <a:gd name="connsiteY737" fmla="*/ 269286 h 684184"/>
                <a:gd name="connsiteX738" fmla="*/ 366267 w 641821"/>
                <a:gd name="connsiteY738" fmla="*/ 267006 h 684184"/>
                <a:gd name="connsiteX739" fmla="*/ 380040 w 641821"/>
                <a:gd name="connsiteY739" fmla="*/ 257317 h 684184"/>
                <a:gd name="connsiteX740" fmla="*/ 382889 w 641821"/>
                <a:gd name="connsiteY740" fmla="*/ 256653 h 684184"/>
                <a:gd name="connsiteX741" fmla="*/ 387733 w 641821"/>
                <a:gd name="connsiteY741" fmla="*/ 258267 h 684184"/>
                <a:gd name="connsiteX742" fmla="*/ 396662 w 641821"/>
                <a:gd name="connsiteY742" fmla="*/ 256463 h 684184"/>
                <a:gd name="connsiteX743" fmla="*/ 397612 w 641821"/>
                <a:gd name="connsiteY743" fmla="*/ 250764 h 684184"/>
                <a:gd name="connsiteX744" fmla="*/ 404736 w 641821"/>
                <a:gd name="connsiteY744" fmla="*/ 249053 h 684184"/>
                <a:gd name="connsiteX745" fmla="*/ 406731 w 641821"/>
                <a:gd name="connsiteY745" fmla="*/ 244115 h 684184"/>
                <a:gd name="connsiteX746" fmla="*/ 415089 w 641821"/>
                <a:gd name="connsiteY746" fmla="*/ 235945 h 684184"/>
                <a:gd name="connsiteX747" fmla="*/ 417844 w 641821"/>
                <a:gd name="connsiteY747" fmla="*/ 229676 h 684184"/>
                <a:gd name="connsiteX748" fmla="*/ 421074 w 641821"/>
                <a:gd name="connsiteY748" fmla="*/ 228251 h 684184"/>
                <a:gd name="connsiteX749" fmla="*/ 415944 w 641821"/>
                <a:gd name="connsiteY749" fmla="*/ 238890 h 684184"/>
                <a:gd name="connsiteX750" fmla="*/ 412810 w 641821"/>
                <a:gd name="connsiteY750" fmla="*/ 240695 h 684184"/>
                <a:gd name="connsiteX751" fmla="*/ 402646 w 641821"/>
                <a:gd name="connsiteY751" fmla="*/ 252473 h 684184"/>
                <a:gd name="connsiteX752" fmla="*/ 403121 w 641821"/>
                <a:gd name="connsiteY752" fmla="*/ 259977 h 684184"/>
                <a:gd name="connsiteX753" fmla="*/ 407871 w 641821"/>
                <a:gd name="connsiteY753" fmla="*/ 260832 h 684184"/>
                <a:gd name="connsiteX754" fmla="*/ 413000 w 641821"/>
                <a:gd name="connsiteY754" fmla="*/ 268621 h 684184"/>
                <a:gd name="connsiteX755" fmla="*/ 417939 w 641821"/>
                <a:gd name="connsiteY755" fmla="*/ 268051 h 684184"/>
                <a:gd name="connsiteX756" fmla="*/ 419174 w 641821"/>
                <a:gd name="connsiteY756" fmla="*/ 263966 h 684184"/>
                <a:gd name="connsiteX757" fmla="*/ 430192 w 641821"/>
                <a:gd name="connsiteY757" fmla="*/ 256653 h 684184"/>
                <a:gd name="connsiteX758" fmla="*/ 429812 w 641821"/>
                <a:gd name="connsiteY758" fmla="*/ 252568 h 684184"/>
                <a:gd name="connsiteX759" fmla="*/ 431807 w 641821"/>
                <a:gd name="connsiteY759" fmla="*/ 250288 h 684184"/>
                <a:gd name="connsiteX760" fmla="*/ 438076 w 641821"/>
                <a:gd name="connsiteY760" fmla="*/ 249434 h 684184"/>
                <a:gd name="connsiteX761" fmla="*/ 446055 w 641821"/>
                <a:gd name="connsiteY761" fmla="*/ 243640 h 684184"/>
                <a:gd name="connsiteX762" fmla="*/ 453369 w 641821"/>
                <a:gd name="connsiteY762" fmla="*/ 242880 h 684184"/>
                <a:gd name="connsiteX763" fmla="*/ 457073 w 641821"/>
                <a:gd name="connsiteY763" fmla="*/ 244874 h 684184"/>
                <a:gd name="connsiteX764" fmla="*/ 460018 w 641821"/>
                <a:gd name="connsiteY764" fmla="*/ 243069 h 684184"/>
                <a:gd name="connsiteX765" fmla="*/ 465812 w 641821"/>
                <a:gd name="connsiteY765" fmla="*/ 228251 h 684184"/>
                <a:gd name="connsiteX766" fmla="*/ 463817 w 641821"/>
                <a:gd name="connsiteY766" fmla="*/ 224832 h 684184"/>
                <a:gd name="connsiteX767" fmla="*/ 464577 w 641821"/>
                <a:gd name="connsiteY767" fmla="*/ 213624 h 684184"/>
                <a:gd name="connsiteX768" fmla="*/ 463437 w 641821"/>
                <a:gd name="connsiteY768" fmla="*/ 209539 h 684184"/>
                <a:gd name="connsiteX769" fmla="*/ 467617 w 641821"/>
                <a:gd name="connsiteY769" fmla="*/ 206120 h 684184"/>
                <a:gd name="connsiteX770" fmla="*/ 471036 w 641821"/>
                <a:gd name="connsiteY770" fmla="*/ 205645 h 684184"/>
                <a:gd name="connsiteX771" fmla="*/ 469896 w 641821"/>
                <a:gd name="connsiteY771" fmla="*/ 208305 h 684184"/>
                <a:gd name="connsiteX772" fmla="*/ 465812 w 641821"/>
                <a:gd name="connsiteY772" fmla="*/ 211059 h 684184"/>
                <a:gd name="connsiteX773" fmla="*/ 467142 w 641821"/>
                <a:gd name="connsiteY773" fmla="*/ 215619 h 684184"/>
                <a:gd name="connsiteX774" fmla="*/ 465717 w 641821"/>
                <a:gd name="connsiteY774" fmla="*/ 222268 h 684184"/>
                <a:gd name="connsiteX775" fmla="*/ 467047 w 641821"/>
                <a:gd name="connsiteY775" fmla="*/ 225117 h 684184"/>
                <a:gd name="connsiteX776" fmla="*/ 483859 w 641821"/>
                <a:gd name="connsiteY776" fmla="*/ 202795 h 684184"/>
                <a:gd name="connsiteX777" fmla="*/ 488229 w 641821"/>
                <a:gd name="connsiteY777" fmla="*/ 199471 h 684184"/>
                <a:gd name="connsiteX778" fmla="*/ 489844 w 641821"/>
                <a:gd name="connsiteY778" fmla="*/ 200231 h 684184"/>
                <a:gd name="connsiteX779" fmla="*/ 473411 w 641821"/>
                <a:gd name="connsiteY779" fmla="*/ 222838 h 684184"/>
                <a:gd name="connsiteX780" fmla="*/ 472271 w 641821"/>
                <a:gd name="connsiteY780" fmla="*/ 228632 h 684184"/>
                <a:gd name="connsiteX781" fmla="*/ 464577 w 641821"/>
                <a:gd name="connsiteY781" fmla="*/ 240220 h 684184"/>
                <a:gd name="connsiteX782" fmla="*/ 468757 w 641821"/>
                <a:gd name="connsiteY782" fmla="*/ 242120 h 684184"/>
                <a:gd name="connsiteX783" fmla="*/ 473506 w 641821"/>
                <a:gd name="connsiteY783" fmla="*/ 238130 h 684184"/>
                <a:gd name="connsiteX784" fmla="*/ 483005 w 641821"/>
                <a:gd name="connsiteY784" fmla="*/ 235661 h 684184"/>
                <a:gd name="connsiteX785" fmla="*/ 499817 w 641821"/>
                <a:gd name="connsiteY785" fmla="*/ 243450 h 684184"/>
                <a:gd name="connsiteX786" fmla="*/ 511595 w 641821"/>
                <a:gd name="connsiteY786" fmla="*/ 237940 h 684184"/>
                <a:gd name="connsiteX787" fmla="*/ 515205 w 641821"/>
                <a:gd name="connsiteY787" fmla="*/ 238415 h 684184"/>
                <a:gd name="connsiteX788" fmla="*/ 513495 w 641821"/>
                <a:gd name="connsiteY788" fmla="*/ 240410 h 684184"/>
                <a:gd name="connsiteX789" fmla="*/ 504756 w 641821"/>
                <a:gd name="connsiteY789" fmla="*/ 243545 h 684184"/>
                <a:gd name="connsiteX790" fmla="*/ 503427 w 641821"/>
                <a:gd name="connsiteY790" fmla="*/ 246109 h 684184"/>
                <a:gd name="connsiteX791" fmla="*/ 500767 w 641821"/>
                <a:gd name="connsiteY791" fmla="*/ 246869 h 684184"/>
                <a:gd name="connsiteX792" fmla="*/ 498487 w 641821"/>
                <a:gd name="connsiteY792" fmla="*/ 252093 h 684184"/>
                <a:gd name="connsiteX793" fmla="*/ 495638 w 641821"/>
                <a:gd name="connsiteY793" fmla="*/ 253233 h 684184"/>
                <a:gd name="connsiteX794" fmla="*/ 489369 w 641821"/>
                <a:gd name="connsiteY794" fmla="*/ 247629 h 684184"/>
                <a:gd name="connsiteX795" fmla="*/ 481485 w 641821"/>
                <a:gd name="connsiteY795" fmla="*/ 245444 h 684184"/>
                <a:gd name="connsiteX796" fmla="*/ 478065 w 641821"/>
                <a:gd name="connsiteY796" fmla="*/ 245729 h 684184"/>
                <a:gd name="connsiteX797" fmla="*/ 469896 w 641821"/>
                <a:gd name="connsiteY797" fmla="*/ 250099 h 684184"/>
                <a:gd name="connsiteX798" fmla="*/ 459068 w 641821"/>
                <a:gd name="connsiteY798" fmla="*/ 252093 h 684184"/>
                <a:gd name="connsiteX799" fmla="*/ 452134 w 641821"/>
                <a:gd name="connsiteY799" fmla="*/ 249434 h 684184"/>
                <a:gd name="connsiteX800" fmla="*/ 446625 w 641821"/>
                <a:gd name="connsiteY800" fmla="*/ 249623 h 684184"/>
                <a:gd name="connsiteX801" fmla="*/ 440451 w 641821"/>
                <a:gd name="connsiteY801" fmla="*/ 259122 h 684184"/>
                <a:gd name="connsiteX802" fmla="*/ 433517 w 641821"/>
                <a:gd name="connsiteY802" fmla="*/ 265581 h 684184"/>
                <a:gd name="connsiteX803" fmla="*/ 429907 w 641821"/>
                <a:gd name="connsiteY803" fmla="*/ 267006 h 684184"/>
                <a:gd name="connsiteX804" fmla="*/ 425538 w 641821"/>
                <a:gd name="connsiteY804" fmla="*/ 277835 h 684184"/>
                <a:gd name="connsiteX805" fmla="*/ 419649 w 641821"/>
                <a:gd name="connsiteY805" fmla="*/ 282964 h 684184"/>
                <a:gd name="connsiteX806" fmla="*/ 423353 w 641821"/>
                <a:gd name="connsiteY806" fmla="*/ 291133 h 684184"/>
                <a:gd name="connsiteX807" fmla="*/ 420599 w 641821"/>
                <a:gd name="connsiteY807" fmla="*/ 292747 h 684184"/>
                <a:gd name="connsiteX808" fmla="*/ 414805 w 641821"/>
                <a:gd name="connsiteY808" fmla="*/ 287713 h 684184"/>
                <a:gd name="connsiteX809" fmla="*/ 408440 w 641821"/>
                <a:gd name="connsiteY809" fmla="*/ 303956 h 684184"/>
                <a:gd name="connsiteX810" fmla="*/ 406826 w 641821"/>
                <a:gd name="connsiteY810" fmla="*/ 320293 h 684184"/>
                <a:gd name="connsiteX811" fmla="*/ 399322 w 641821"/>
                <a:gd name="connsiteY811" fmla="*/ 334351 h 684184"/>
                <a:gd name="connsiteX812" fmla="*/ 400842 w 641821"/>
                <a:gd name="connsiteY812" fmla="*/ 343565 h 684184"/>
                <a:gd name="connsiteX813" fmla="*/ 398942 w 641821"/>
                <a:gd name="connsiteY813" fmla="*/ 347364 h 684184"/>
                <a:gd name="connsiteX814" fmla="*/ 400272 w 641821"/>
                <a:gd name="connsiteY814" fmla="*/ 351354 h 684184"/>
                <a:gd name="connsiteX815" fmla="*/ 396662 w 641821"/>
                <a:gd name="connsiteY815" fmla="*/ 358193 h 684184"/>
                <a:gd name="connsiteX816" fmla="*/ 393148 w 641821"/>
                <a:gd name="connsiteY816" fmla="*/ 377380 h 684184"/>
                <a:gd name="connsiteX817" fmla="*/ 389063 w 641821"/>
                <a:gd name="connsiteY817" fmla="*/ 383744 h 684184"/>
                <a:gd name="connsiteX818" fmla="*/ 390678 w 641821"/>
                <a:gd name="connsiteY818" fmla="*/ 386689 h 684184"/>
                <a:gd name="connsiteX819" fmla="*/ 388873 w 641821"/>
                <a:gd name="connsiteY819" fmla="*/ 392483 h 684184"/>
                <a:gd name="connsiteX820" fmla="*/ 389633 w 641821"/>
                <a:gd name="connsiteY820" fmla="*/ 395047 h 684184"/>
                <a:gd name="connsiteX821" fmla="*/ 386214 w 641821"/>
                <a:gd name="connsiteY821" fmla="*/ 403216 h 684184"/>
                <a:gd name="connsiteX822" fmla="*/ 386404 w 641821"/>
                <a:gd name="connsiteY822" fmla="*/ 408915 h 684184"/>
                <a:gd name="connsiteX823" fmla="*/ 384219 w 641821"/>
                <a:gd name="connsiteY823" fmla="*/ 414899 h 684184"/>
                <a:gd name="connsiteX824" fmla="*/ 385549 w 641821"/>
                <a:gd name="connsiteY824" fmla="*/ 424018 h 684184"/>
                <a:gd name="connsiteX825" fmla="*/ 383839 w 641821"/>
                <a:gd name="connsiteY825" fmla="*/ 426488 h 684184"/>
                <a:gd name="connsiteX826" fmla="*/ 380610 w 641821"/>
                <a:gd name="connsiteY826" fmla="*/ 422783 h 684184"/>
                <a:gd name="connsiteX827" fmla="*/ 379755 w 641821"/>
                <a:gd name="connsiteY827" fmla="*/ 416799 h 684184"/>
                <a:gd name="connsiteX828" fmla="*/ 382604 w 641821"/>
                <a:gd name="connsiteY828" fmla="*/ 419364 h 684184"/>
                <a:gd name="connsiteX829" fmla="*/ 380894 w 641821"/>
                <a:gd name="connsiteY829" fmla="*/ 414330 h 684184"/>
                <a:gd name="connsiteX830" fmla="*/ 382984 w 641821"/>
                <a:gd name="connsiteY830" fmla="*/ 408250 h 684184"/>
                <a:gd name="connsiteX831" fmla="*/ 383554 w 641821"/>
                <a:gd name="connsiteY831" fmla="*/ 393623 h 684184"/>
                <a:gd name="connsiteX832" fmla="*/ 385929 w 641821"/>
                <a:gd name="connsiteY832" fmla="*/ 389538 h 684184"/>
                <a:gd name="connsiteX833" fmla="*/ 384599 w 641821"/>
                <a:gd name="connsiteY833" fmla="*/ 382129 h 684184"/>
                <a:gd name="connsiteX834" fmla="*/ 386594 w 641821"/>
                <a:gd name="connsiteY834" fmla="*/ 370921 h 684184"/>
                <a:gd name="connsiteX835" fmla="*/ 389158 w 641821"/>
                <a:gd name="connsiteY835" fmla="*/ 368831 h 684184"/>
                <a:gd name="connsiteX836" fmla="*/ 388208 w 641821"/>
                <a:gd name="connsiteY836" fmla="*/ 366457 h 684184"/>
                <a:gd name="connsiteX837" fmla="*/ 390108 w 641821"/>
                <a:gd name="connsiteY837" fmla="*/ 360757 h 684184"/>
                <a:gd name="connsiteX838" fmla="*/ 388303 w 641821"/>
                <a:gd name="connsiteY838" fmla="*/ 350499 h 684184"/>
                <a:gd name="connsiteX839" fmla="*/ 391248 w 641821"/>
                <a:gd name="connsiteY839" fmla="*/ 338911 h 684184"/>
                <a:gd name="connsiteX840" fmla="*/ 394762 w 641821"/>
                <a:gd name="connsiteY840" fmla="*/ 335681 h 684184"/>
                <a:gd name="connsiteX841" fmla="*/ 398847 w 641821"/>
                <a:gd name="connsiteY841" fmla="*/ 323333 h 684184"/>
                <a:gd name="connsiteX842" fmla="*/ 397517 w 641821"/>
                <a:gd name="connsiteY842" fmla="*/ 312789 h 684184"/>
                <a:gd name="connsiteX843" fmla="*/ 401601 w 641821"/>
                <a:gd name="connsiteY843" fmla="*/ 308895 h 684184"/>
                <a:gd name="connsiteX844" fmla="*/ 401601 w 641821"/>
                <a:gd name="connsiteY844" fmla="*/ 300726 h 684184"/>
                <a:gd name="connsiteX845" fmla="*/ 406066 w 641821"/>
                <a:gd name="connsiteY845" fmla="*/ 293792 h 684184"/>
                <a:gd name="connsiteX846" fmla="*/ 405781 w 641821"/>
                <a:gd name="connsiteY846" fmla="*/ 286953 h 684184"/>
                <a:gd name="connsiteX847" fmla="*/ 411290 w 641821"/>
                <a:gd name="connsiteY847" fmla="*/ 279639 h 684184"/>
                <a:gd name="connsiteX848" fmla="*/ 411005 w 641821"/>
                <a:gd name="connsiteY848" fmla="*/ 278119 h 684184"/>
                <a:gd name="connsiteX849" fmla="*/ 399227 w 641821"/>
                <a:gd name="connsiteY849" fmla="*/ 269190 h 684184"/>
                <a:gd name="connsiteX850" fmla="*/ 391153 w 641821"/>
                <a:gd name="connsiteY850" fmla="*/ 265676 h 684184"/>
                <a:gd name="connsiteX851" fmla="*/ 387069 w 641821"/>
                <a:gd name="connsiteY851" fmla="*/ 265676 h 684184"/>
                <a:gd name="connsiteX852" fmla="*/ 375290 w 641821"/>
                <a:gd name="connsiteY852" fmla="*/ 279829 h 684184"/>
                <a:gd name="connsiteX853" fmla="*/ 372726 w 641821"/>
                <a:gd name="connsiteY853" fmla="*/ 289043 h 684184"/>
                <a:gd name="connsiteX854" fmla="*/ 355343 w 641821"/>
                <a:gd name="connsiteY854" fmla="*/ 295597 h 684184"/>
                <a:gd name="connsiteX855" fmla="*/ 348599 w 641821"/>
                <a:gd name="connsiteY855" fmla="*/ 296072 h 684184"/>
                <a:gd name="connsiteX856" fmla="*/ 343090 w 641821"/>
                <a:gd name="connsiteY856" fmla="*/ 294457 h 684184"/>
                <a:gd name="connsiteX857" fmla="*/ 341095 w 641821"/>
                <a:gd name="connsiteY857" fmla="*/ 297307 h 684184"/>
                <a:gd name="connsiteX858" fmla="*/ 342710 w 641821"/>
                <a:gd name="connsiteY858" fmla="*/ 300916 h 684184"/>
                <a:gd name="connsiteX859" fmla="*/ 342140 w 641821"/>
                <a:gd name="connsiteY859" fmla="*/ 303861 h 684184"/>
                <a:gd name="connsiteX860" fmla="*/ 347174 w 641821"/>
                <a:gd name="connsiteY860" fmla="*/ 307470 h 684184"/>
                <a:gd name="connsiteX861" fmla="*/ 340240 w 641821"/>
                <a:gd name="connsiteY861" fmla="*/ 310035 h 684184"/>
                <a:gd name="connsiteX862" fmla="*/ 334826 w 641821"/>
                <a:gd name="connsiteY862" fmla="*/ 318583 h 684184"/>
                <a:gd name="connsiteX863" fmla="*/ 327892 w 641821"/>
                <a:gd name="connsiteY863" fmla="*/ 323238 h 684184"/>
                <a:gd name="connsiteX864" fmla="*/ 324568 w 641821"/>
                <a:gd name="connsiteY864" fmla="*/ 322288 h 684184"/>
                <a:gd name="connsiteX865" fmla="*/ 313359 w 641821"/>
                <a:gd name="connsiteY865" fmla="*/ 328842 h 684184"/>
                <a:gd name="connsiteX866" fmla="*/ 317634 w 641821"/>
                <a:gd name="connsiteY866" fmla="*/ 330362 h 684184"/>
                <a:gd name="connsiteX867" fmla="*/ 319913 w 641821"/>
                <a:gd name="connsiteY867" fmla="*/ 337201 h 684184"/>
                <a:gd name="connsiteX868" fmla="*/ 316019 w 641821"/>
                <a:gd name="connsiteY868" fmla="*/ 336251 h 684184"/>
                <a:gd name="connsiteX869" fmla="*/ 315829 w 641821"/>
                <a:gd name="connsiteY869" fmla="*/ 343375 h 684184"/>
                <a:gd name="connsiteX870" fmla="*/ 309655 w 641821"/>
                <a:gd name="connsiteY870" fmla="*/ 344325 h 684184"/>
                <a:gd name="connsiteX871" fmla="*/ 308705 w 641821"/>
                <a:gd name="connsiteY871" fmla="*/ 346795 h 684184"/>
                <a:gd name="connsiteX872" fmla="*/ 309750 w 641821"/>
                <a:gd name="connsiteY872" fmla="*/ 349834 h 684184"/>
                <a:gd name="connsiteX873" fmla="*/ 306520 w 641821"/>
                <a:gd name="connsiteY873" fmla="*/ 353633 h 684184"/>
                <a:gd name="connsiteX874" fmla="*/ 307660 w 641821"/>
                <a:gd name="connsiteY874" fmla="*/ 358193 h 684184"/>
                <a:gd name="connsiteX875" fmla="*/ 303576 w 641821"/>
                <a:gd name="connsiteY875" fmla="*/ 362657 h 684184"/>
                <a:gd name="connsiteX876" fmla="*/ 300441 w 641821"/>
                <a:gd name="connsiteY876" fmla="*/ 363797 h 684184"/>
                <a:gd name="connsiteX877" fmla="*/ 297592 w 641821"/>
                <a:gd name="connsiteY877" fmla="*/ 361042 h 684184"/>
                <a:gd name="connsiteX878" fmla="*/ 290848 w 641821"/>
                <a:gd name="connsiteY878" fmla="*/ 361422 h 684184"/>
                <a:gd name="connsiteX879" fmla="*/ 287903 w 641821"/>
                <a:gd name="connsiteY879" fmla="*/ 369401 h 684184"/>
                <a:gd name="connsiteX880" fmla="*/ 283439 w 641821"/>
                <a:gd name="connsiteY880" fmla="*/ 374720 h 684184"/>
                <a:gd name="connsiteX881" fmla="*/ 286098 w 641821"/>
                <a:gd name="connsiteY881" fmla="*/ 376620 h 684184"/>
                <a:gd name="connsiteX882" fmla="*/ 285623 w 641821"/>
                <a:gd name="connsiteY882" fmla="*/ 380135 h 684184"/>
                <a:gd name="connsiteX883" fmla="*/ 288473 w 641821"/>
                <a:gd name="connsiteY883" fmla="*/ 382699 h 684184"/>
                <a:gd name="connsiteX884" fmla="*/ 288473 w 641821"/>
                <a:gd name="connsiteY884" fmla="*/ 385929 h 684184"/>
                <a:gd name="connsiteX885" fmla="*/ 293697 w 641821"/>
                <a:gd name="connsiteY885" fmla="*/ 395332 h 684184"/>
                <a:gd name="connsiteX886" fmla="*/ 297307 w 641821"/>
                <a:gd name="connsiteY886" fmla="*/ 397232 h 684184"/>
                <a:gd name="connsiteX887" fmla="*/ 301486 w 641821"/>
                <a:gd name="connsiteY887" fmla="*/ 402361 h 684184"/>
                <a:gd name="connsiteX888" fmla="*/ 298541 w 641821"/>
                <a:gd name="connsiteY888" fmla="*/ 406636 h 684184"/>
                <a:gd name="connsiteX889" fmla="*/ 295502 w 641821"/>
                <a:gd name="connsiteY889" fmla="*/ 407680 h 684184"/>
                <a:gd name="connsiteX890" fmla="*/ 294837 w 641821"/>
                <a:gd name="connsiteY890" fmla="*/ 410340 h 684184"/>
                <a:gd name="connsiteX891" fmla="*/ 309275 w 641821"/>
                <a:gd name="connsiteY891" fmla="*/ 407206 h 684184"/>
                <a:gd name="connsiteX892" fmla="*/ 318679 w 641821"/>
                <a:gd name="connsiteY892" fmla="*/ 400367 h 684184"/>
                <a:gd name="connsiteX893" fmla="*/ 322193 w 641821"/>
                <a:gd name="connsiteY893" fmla="*/ 396377 h 684184"/>
                <a:gd name="connsiteX894" fmla="*/ 325423 w 641821"/>
                <a:gd name="connsiteY894" fmla="*/ 385548 h 684184"/>
                <a:gd name="connsiteX895" fmla="*/ 329792 w 641821"/>
                <a:gd name="connsiteY895" fmla="*/ 385739 h 684184"/>
                <a:gd name="connsiteX896" fmla="*/ 326467 w 641821"/>
                <a:gd name="connsiteY896" fmla="*/ 392103 h 684184"/>
                <a:gd name="connsiteX897" fmla="*/ 326562 w 641821"/>
                <a:gd name="connsiteY897" fmla="*/ 398182 h 684184"/>
                <a:gd name="connsiteX898" fmla="*/ 333876 w 641821"/>
                <a:gd name="connsiteY898" fmla="*/ 399987 h 684184"/>
                <a:gd name="connsiteX899" fmla="*/ 333971 w 641821"/>
                <a:gd name="connsiteY899" fmla="*/ 401601 h 684184"/>
                <a:gd name="connsiteX900" fmla="*/ 316874 w 641821"/>
                <a:gd name="connsiteY900" fmla="*/ 406541 h 684184"/>
                <a:gd name="connsiteX901" fmla="*/ 310035 w 641821"/>
                <a:gd name="connsiteY901" fmla="*/ 412240 h 684184"/>
                <a:gd name="connsiteX902" fmla="*/ 307470 w 641821"/>
                <a:gd name="connsiteY902" fmla="*/ 411480 h 684184"/>
                <a:gd name="connsiteX903" fmla="*/ 295787 w 641821"/>
                <a:gd name="connsiteY903" fmla="*/ 416514 h 684184"/>
                <a:gd name="connsiteX904" fmla="*/ 290088 w 641821"/>
                <a:gd name="connsiteY904" fmla="*/ 415659 h 684184"/>
                <a:gd name="connsiteX905" fmla="*/ 287143 w 641821"/>
                <a:gd name="connsiteY905" fmla="*/ 419174 h 684184"/>
                <a:gd name="connsiteX906" fmla="*/ 272895 w 641821"/>
                <a:gd name="connsiteY906" fmla="*/ 428292 h 684184"/>
                <a:gd name="connsiteX907" fmla="*/ 268526 w 641821"/>
                <a:gd name="connsiteY907" fmla="*/ 433707 h 684184"/>
                <a:gd name="connsiteX908" fmla="*/ 264821 w 641821"/>
                <a:gd name="connsiteY908" fmla="*/ 446435 h 684184"/>
                <a:gd name="connsiteX909" fmla="*/ 260642 w 641821"/>
                <a:gd name="connsiteY909" fmla="*/ 457548 h 684184"/>
                <a:gd name="connsiteX910" fmla="*/ 261402 w 641821"/>
                <a:gd name="connsiteY910" fmla="*/ 462488 h 684184"/>
                <a:gd name="connsiteX911" fmla="*/ 266911 w 641821"/>
                <a:gd name="connsiteY911" fmla="*/ 464672 h 684184"/>
                <a:gd name="connsiteX912" fmla="*/ 263397 w 641821"/>
                <a:gd name="connsiteY912" fmla="*/ 473411 h 684184"/>
                <a:gd name="connsiteX913" fmla="*/ 255608 w 641821"/>
                <a:gd name="connsiteY913" fmla="*/ 481010 h 684184"/>
                <a:gd name="connsiteX914" fmla="*/ 246489 w 641821"/>
                <a:gd name="connsiteY914" fmla="*/ 477210 h 684184"/>
                <a:gd name="connsiteX915" fmla="*/ 236990 w 641821"/>
                <a:gd name="connsiteY915" fmla="*/ 484144 h 684184"/>
                <a:gd name="connsiteX916" fmla="*/ 233286 w 641821"/>
                <a:gd name="connsiteY916" fmla="*/ 488229 h 684184"/>
                <a:gd name="connsiteX917" fmla="*/ 223122 w 641821"/>
                <a:gd name="connsiteY917" fmla="*/ 486804 h 684184"/>
                <a:gd name="connsiteX918" fmla="*/ 219228 w 641821"/>
                <a:gd name="connsiteY918" fmla="*/ 489939 h 684184"/>
                <a:gd name="connsiteX919" fmla="*/ 215144 w 641821"/>
                <a:gd name="connsiteY919" fmla="*/ 496208 h 684184"/>
                <a:gd name="connsiteX920" fmla="*/ 213339 w 641821"/>
                <a:gd name="connsiteY920" fmla="*/ 501147 h 684184"/>
                <a:gd name="connsiteX921" fmla="*/ 215239 w 641821"/>
                <a:gd name="connsiteY921" fmla="*/ 508841 h 684184"/>
                <a:gd name="connsiteX922" fmla="*/ 210204 w 641821"/>
                <a:gd name="connsiteY922" fmla="*/ 510835 h 684184"/>
                <a:gd name="connsiteX923" fmla="*/ 201466 w 641821"/>
                <a:gd name="connsiteY923" fmla="*/ 518149 h 684184"/>
                <a:gd name="connsiteX924" fmla="*/ 197476 w 641821"/>
                <a:gd name="connsiteY924" fmla="*/ 521379 h 684184"/>
                <a:gd name="connsiteX925" fmla="*/ 194247 w 641821"/>
                <a:gd name="connsiteY925" fmla="*/ 523089 h 684184"/>
                <a:gd name="connsiteX926" fmla="*/ 194057 w 641821"/>
                <a:gd name="connsiteY926" fmla="*/ 526983 h 684184"/>
                <a:gd name="connsiteX927" fmla="*/ 196811 w 641821"/>
                <a:gd name="connsiteY927" fmla="*/ 529643 h 684184"/>
                <a:gd name="connsiteX928" fmla="*/ 198046 w 641821"/>
                <a:gd name="connsiteY928" fmla="*/ 530688 h 684184"/>
                <a:gd name="connsiteX929" fmla="*/ 201561 w 641821"/>
                <a:gd name="connsiteY929" fmla="*/ 532587 h 684184"/>
                <a:gd name="connsiteX930" fmla="*/ 206025 w 641821"/>
                <a:gd name="connsiteY930" fmla="*/ 532207 h 684184"/>
                <a:gd name="connsiteX931" fmla="*/ 212484 w 641821"/>
                <a:gd name="connsiteY931" fmla="*/ 531067 h 684184"/>
                <a:gd name="connsiteX932" fmla="*/ 215999 w 641821"/>
                <a:gd name="connsiteY932" fmla="*/ 531353 h 684184"/>
                <a:gd name="connsiteX933" fmla="*/ 220368 w 641821"/>
                <a:gd name="connsiteY933" fmla="*/ 535152 h 684184"/>
                <a:gd name="connsiteX934" fmla="*/ 220558 w 641821"/>
                <a:gd name="connsiteY934" fmla="*/ 536292 h 684184"/>
                <a:gd name="connsiteX935" fmla="*/ 225022 w 641821"/>
                <a:gd name="connsiteY935" fmla="*/ 547595 h 684184"/>
                <a:gd name="connsiteX936" fmla="*/ 236611 w 641821"/>
                <a:gd name="connsiteY936" fmla="*/ 558044 h 684184"/>
                <a:gd name="connsiteX937" fmla="*/ 238795 w 641821"/>
                <a:gd name="connsiteY937" fmla="*/ 558423 h 684184"/>
                <a:gd name="connsiteX938" fmla="*/ 246014 w 641821"/>
                <a:gd name="connsiteY938" fmla="*/ 548735 h 684184"/>
                <a:gd name="connsiteX939" fmla="*/ 250478 w 641821"/>
                <a:gd name="connsiteY939" fmla="*/ 547785 h 684184"/>
                <a:gd name="connsiteX940" fmla="*/ 255798 w 641821"/>
                <a:gd name="connsiteY940" fmla="*/ 539996 h 684184"/>
                <a:gd name="connsiteX941" fmla="*/ 260927 w 641821"/>
                <a:gd name="connsiteY941" fmla="*/ 541136 h 684184"/>
                <a:gd name="connsiteX942" fmla="*/ 255418 w 641821"/>
                <a:gd name="connsiteY942" fmla="*/ 548450 h 684184"/>
                <a:gd name="connsiteX943" fmla="*/ 255608 w 641821"/>
                <a:gd name="connsiteY943" fmla="*/ 552059 h 684184"/>
                <a:gd name="connsiteX944" fmla="*/ 260642 w 641821"/>
                <a:gd name="connsiteY944" fmla="*/ 560513 h 684184"/>
                <a:gd name="connsiteX945" fmla="*/ 263397 w 641821"/>
                <a:gd name="connsiteY945" fmla="*/ 562413 h 684184"/>
                <a:gd name="connsiteX946" fmla="*/ 270616 w 641821"/>
                <a:gd name="connsiteY946" fmla="*/ 565547 h 684184"/>
                <a:gd name="connsiteX947" fmla="*/ 276600 w 641821"/>
                <a:gd name="connsiteY947" fmla="*/ 565073 h 684184"/>
                <a:gd name="connsiteX948" fmla="*/ 280779 w 641821"/>
                <a:gd name="connsiteY948" fmla="*/ 561368 h 684184"/>
                <a:gd name="connsiteX949" fmla="*/ 286383 w 641821"/>
                <a:gd name="connsiteY949" fmla="*/ 550920 h 684184"/>
                <a:gd name="connsiteX950" fmla="*/ 289043 w 641821"/>
                <a:gd name="connsiteY950" fmla="*/ 550065 h 684184"/>
                <a:gd name="connsiteX951" fmla="*/ 299966 w 641821"/>
                <a:gd name="connsiteY951" fmla="*/ 546455 h 684184"/>
                <a:gd name="connsiteX952" fmla="*/ 301486 w 641821"/>
                <a:gd name="connsiteY952" fmla="*/ 542466 h 684184"/>
                <a:gd name="connsiteX953" fmla="*/ 307565 w 641821"/>
                <a:gd name="connsiteY953" fmla="*/ 538667 h 684184"/>
                <a:gd name="connsiteX954" fmla="*/ 313644 w 641821"/>
                <a:gd name="connsiteY954" fmla="*/ 531922 h 684184"/>
                <a:gd name="connsiteX955" fmla="*/ 339480 w 641821"/>
                <a:gd name="connsiteY955" fmla="*/ 522139 h 684184"/>
                <a:gd name="connsiteX956" fmla="*/ 345940 w 641821"/>
                <a:gd name="connsiteY956" fmla="*/ 512640 h 684184"/>
                <a:gd name="connsiteX957" fmla="*/ 348029 w 641821"/>
                <a:gd name="connsiteY957" fmla="*/ 512450 h 684184"/>
                <a:gd name="connsiteX958" fmla="*/ 343660 w 641821"/>
                <a:gd name="connsiteY958" fmla="*/ 516819 h 684184"/>
                <a:gd name="connsiteX959" fmla="*/ 342330 w 641821"/>
                <a:gd name="connsiteY959" fmla="*/ 522044 h 684184"/>
                <a:gd name="connsiteX960" fmla="*/ 339101 w 641821"/>
                <a:gd name="connsiteY960" fmla="*/ 524513 h 684184"/>
                <a:gd name="connsiteX961" fmla="*/ 325043 w 641821"/>
                <a:gd name="connsiteY961" fmla="*/ 531353 h 684184"/>
                <a:gd name="connsiteX962" fmla="*/ 319533 w 641821"/>
                <a:gd name="connsiteY962" fmla="*/ 531827 h 684184"/>
                <a:gd name="connsiteX963" fmla="*/ 311745 w 641821"/>
                <a:gd name="connsiteY963" fmla="*/ 543131 h 684184"/>
                <a:gd name="connsiteX964" fmla="*/ 304526 w 641821"/>
                <a:gd name="connsiteY964" fmla="*/ 549495 h 684184"/>
                <a:gd name="connsiteX965" fmla="*/ 296357 w 641821"/>
                <a:gd name="connsiteY965" fmla="*/ 552345 h 684184"/>
                <a:gd name="connsiteX966" fmla="*/ 291228 w 641821"/>
                <a:gd name="connsiteY966" fmla="*/ 566117 h 684184"/>
                <a:gd name="connsiteX967" fmla="*/ 286383 w 641821"/>
                <a:gd name="connsiteY967" fmla="*/ 572101 h 684184"/>
                <a:gd name="connsiteX968" fmla="*/ 275080 w 641821"/>
                <a:gd name="connsiteY968" fmla="*/ 569157 h 684184"/>
                <a:gd name="connsiteX969" fmla="*/ 264061 w 641821"/>
                <a:gd name="connsiteY969" fmla="*/ 568682 h 684184"/>
                <a:gd name="connsiteX970" fmla="*/ 255798 w 641821"/>
                <a:gd name="connsiteY970" fmla="*/ 568397 h 684184"/>
                <a:gd name="connsiteX971" fmla="*/ 244494 w 641821"/>
                <a:gd name="connsiteY971" fmla="*/ 570582 h 684184"/>
                <a:gd name="connsiteX972" fmla="*/ 240410 w 641821"/>
                <a:gd name="connsiteY972" fmla="*/ 573052 h 684184"/>
                <a:gd name="connsiteX973" fmla="*/ 233381 w 641821"/>
                <a:gd name="connsiteY973" fmla="*/ 576851 h 684184"/>
                <a:gd name="connsiteX974" fmla="*/ 227207 w 641821"/>
                <a:gd name="connsiteY974" fmla="*/ 584165 h 684184"/>
                <a:gd name="connsiteX975" fmla="*/ 217518 w 641821"/>
                <a:gd name="connsiteY975" fmla="*/ 594993 h 684184"/>
                <a:gd name="connsiteX976" fmla="*/ 219703 w 641821"/>
                <a:gd name="connsiteY976" fmla="*/ 612281 h 684184"/>
                <a:gd name="connsiteX977" fmla="*/ 215429 w 641821"/>
                <a:gd name="connsiteY977" fmla="*/ 610381 h 684184"/>
                <a:gd name="connsiteX978" fmla="*/ 195861 w 641821"/>
                <a:gd name="connsiteY978" fmla="*/ 602022 h 684184"/>
                <a:gd name="connsiteX979" fmla="*/ 191967 w 641821"/>
                <a:gd name="connsiteY979" fmla="*/ 601357 h 684184"/>
                <a:gd name="connsiteX980" fmla="*/ 186743 w 641821"/>
                <a:gd name="connsiteY980" fmla="*/ 601452 h 684184"/>
                <a:gd name="connsiteX981" fmla="*/ 180949 w 641821"/>
                <a:gd name="connsiteY981" fmla="*/ 597463 h 684184"/>
                <a:gd name="connsiteX982" fmla="*/ 180379 w 641821"/>
                <a:gd name="connsiteY982" fmla="*/ 594518 h 684184"/>
                <a:gd name="connsiteX983" fmla="*/ 175914 w 641821"/>
                <a:gd name="connsiteY983" fmla="*/ 594138 h 684184"/>
                <a:gd name="connsiteX984" fmla="*/ 175344 w 641821"/>
                <a:gd name="connsiteY984" fmla="*/ 596798 h 684184"/>
                <a:gd name="connsiteX985" fmla="*/ 169360 w 641821"/>
                <a:gd name="connsiteY985" fmla="*/ 603162 h 684184"/>
                <a:gd name="connsiteX986" fmla="*/ 166891 w 641821"/>
                <a:gd name="connsiteY986" fmla="*/ 610856 h 684184"/>
                <a:gd name="connsiteX987" fmla="*/ 166891 w 641821"/>
                <a:gd name="connsiteY987" fmla="*/ 613991 h 684184"/>
                <a:gd name="connsiteX988" fmla="*/ 166796 w 641821"/>
                <a:gd name="connsiteY988" fmla="*/ 618835 h 684184"/>
                <a:gd name="connsiteX989" fmla="*/ 167081 w 641821"/>
                <a:gd name="connsiteY989" fmla="*/ 629853 h 684184"/>
                <a:gd name="connsiteX990" fmla="*/ 168125 w 641821"/>
                <a:gd name="connsiteY990" fmla="*/ 632988 h 684184"/>
                <a:gd name="connsiteX991" fmla="*/ 169265 w 641821"/>
                <a:gd name="connsiteY991" fmla="*/ 638117 h 684184"/>
                <a:gd name="connsiteX992" fmla="*/ 169835 w 641821"/>
                <a:gd name="connsiteY992" fmla="*/ 648850 h 684184"/>
                <a:gd name="connsiteX993" fmla="*/ 168125 w 641821"/>
                <a:gd name="connsiteY993" fmla="*/ 651605 h 684184"/>
                <a:gd name="connsiteX994" fmla="*/ 166036 w 641821"/>
                <a:gd name="connsiteY994" fmla="*/ 653695 h 684184"/>
                <a:gd name="connsiteX995" fmla="*/ 164801 w 641821"/>
                <a:gd name="connsiteY995" fmla="*/ 656924 h 684184"/>
                <a:gd name="connsiteX996" fmla="*/ 164801 w 641821"/>
                <a:gd name="connsiteY996" fmla="*/ 656924 h 684184"/>
                <a:gd name="connsiteX997" fmla="*/ 168220 w 641821"/>
                <a:gd name="connsiteY997" fmla="*/ 659869 h 684184"/>
                <a:gd name="connsiteX998" fmla="*/ 176294 w 641821"/>
                <a:gd name="connsiteY998" fmla="*/ 659394 h 684184"/>
                <a:gd name="connsiteX999" fmla="*/ 185033 w 641821"/>
                <a:gd name="connsiteY999" fmla="*/ 654075 h 684184"/>
                <a:gd name="connsiteX1000" fmla="*/ 187408 w 641821"/>
                <a:gd name="connsiteY1000" fmla="*/ 651415 h 684184"/>
                <a:gd name="connsiteX1001" fmla="*/ 183988 w 641821"/>
                <a:gd name="connsiteY1001" fmla="*/ 643721 h 684184"/>
                <a:gd name="connsiteX1002" fmla="*/ 191302 w 641821"/>
                <a:gd name="connsiteY1002" fmla="*/ 636597 h 684184"/>
                <a:gd name="connsiteX1003" fmla="*/ 200421 w 641821"/>
                <a:gd name="connsiteY1003" fmla="*/ 639447 h 684184"/>
                <a:gd name="connsiteX1004" fmla="*/ 201561 w 641821"/>
                <a:gd name="connsiteY1004" fmla="*/ 644861 h 684184"/>
                <a:gd name="connsiteX1005" fmla="*/ 215904 w 641821"/>
                <a:gd name="connsiteY1005" fmla="*/ 642582 h 684184"/>
                <a:gd name="connsiteX1006" fmla="*/ 223217 w 641821"/>
                <a:gd name="connsiteY1006" fmla="*/ 642582 h 684184"/>
                <a:gd name="connsiteX1007" fmla="*/ 229772 w 641821"/>
                <a:gd name="connsiteY1007" fmla="*/ 644481 h 684184"/>
                <a:gd name="connsiteX1008" fmla="*/ 233666 w 641821"/>
                <a:gd name="connsiteY1008" fmla="*/ 638022 h 684184"/>
                <a:gd name="connsiteX1009" fmla="*/ 244209 w 641821"/>
                <a:gd name="connsiteY1009" fmla="*/ 627193 h 684184"/>
                <a:gd name="connsiteX1010" fmla="*/ 248674 w 641821"/>
                <a:gd name="connsiteY1010" fmla="*/ 626623 h 684184"/>
                <a:gd name="connsiteX1011" fmla="*/ 257033 w 641821"/>
                <a:gd name="connsiteY1011" fmla="*/ 630898 h 684184"/>
                <a:gd name="connsiteX1012" fmla="*/ 257602 w 641821"/>
                <a:gd name="connsiteY1012" fmla="*/ 638592 h 684184"/>
                <a:gd name="connsiteX1013" fmla="*/ 278024 w 641821"/>
                <a:gd name="connsiteY1013" fmla="*/ 631658 h 684184"/>
                <a:gd name="connsiteX1014" fmla="*/ 283344 w 641821"/>
                <a:gd name="connsiteY1014" fmla="*/ 632418 h 684184"/>
                <a:gd name="connsiteX1015" fmla="*/ 290468 w 641821"/>
                <a:gd name="connsiteY1015" fmla="*/ 636217 h 684184"/>
                <a:gd name="connsiteX1016" fmla="*/ 299396 w 641821"/>
                <a:gd name="connsiteY1016" fmla="*/ 637072 h 684184"/>
                <a:gd name="connsiteX1017" fmla="*/ 304431 w 641821"/>
                <a:gd name="connsiteY1017" fmla="*/ 635932 h 684184"/>
                <a:gd name="connsiteX1018" fmla="*/ 306425 w 641821"/>
                <a:gd name="connsiteY1018" fmla="*/ 626529 h 684184"/>
                <a:gd name="connsiteX1019" fmla="*/ 304146 w 641821"/>
                <a:gd name="connsiteY1019" fmla="*/ 620545 h 684184"/>
                <a:gd name="connsiteX1020" fmla="*/ 304811 w 641821"/>
                <a:gd name="connsiteY1020" fmla="*/ 616745 h 684184"/>
                <a:gd name="connsiteX1021" fmla="*/ 309940 w 641821"/>
                <a:gd name="connsiteY1021" fmla="*/ 607437 h 684184"/>
                <a:gd name="connsiteX1022" fmla="*/ 312599 w 641821"/>
                <a:gd name="connsiteY1022" fmla="*/ 597273 h 684184"/>
                <a:gd name="connsiteX1023" fmla="*/ 322573 w 641821"/>
                <a:gd name="connsiteY1023" fmla="*/ 587109 h 684184"/>
                <a:gd name="connsiteX1024" fmla="*/ 323808 w 641821"/>
                <a:gd name="connsiteY1024" fmla="*/ 584165 h 684184"/>
                <a:gd name="connsiteX1025" fmla="*/ 322383 w 641821"/>
                <a:gd name="connsiteY1025" fmla="*/ 577801 h 684184"/>
                <a:gd name="connsiteX1026" fmla="*/ 328842 w 641821"/>
                <a:gd name="connsiteY1026" fmla="*/ 561463 h 684184"/>
                <a:gd name="connsiteX1027" fmla="*/ 336536 w 641821"/>
                <a:gd name="connsiteY1027" fmla="*/ 560703 h 684184"/>
                <a:gd name="connsiteX1028" fmla="*/ 337486 w 641821"/>
                <a:gd name="connsiteY1028" fmla="*/ 554909 h 684184"/>
                <a:gd name="connsiteX1029" fmla="*/ 366172 w 641821"/>
                <a:gd name="connsiteY1029" fmla="*/ 539901 h 684184"/>
                <a:gd name="connsiteX1030" fmla="*/ 383839 w 641821"/>
                <a:gd name="connsiteY1030" fmla="*/ 527363 h 684184"/>
                <a:gd name="connsiteX1031" fmla="*/ 394572 w 641821"/>
                <a:gd name="connsiteY1031" fmla="*/ 530308 h 684184"/>
                <a:gd name="connsiteX1032" fmla="*/ 403976 w 641821"/>
                <a:gd name="connsiteY1032" fmla="*/ 528693 h 684184"/>
                <a:gd name="connsiteX1033" fmla="*/ 408250 w 641821"/>
                <a:gd name="connsiteY1033" fmla="*/ 526413 h 684184"/>
                <a:gd name="connsiteX1034" fmla="*/ 413950 w 641821"/>
                <a:gd name="connsiteY1034" fmla="*/ 528313 h 684184"/>
                <a:gd name="connsiteX1035" fmla="*/ 416894 w 641821"/>
                <a:gd name="connsiteY1035" fmla="*/ 533062 h 684184"/>
                <a:gd name="connsiteX1036" fmla="*/ 415469 w 641821"/>
                <a:gd name="connsiteY1036" fmla="*/ 545410 h 684184"/>
                <a:gd name="connsiteX1037" fmla="*/ 413855 w 641821"/>
                <a:gd name="connsiteY1037" fmla="*/ 546930 h 684184"/>
                <a:gd name="connsiteX1038" fmla="*/ 415184 w 641821"/>
                <a:gd name="connsiteY1038" fmla="*/ 560039 h 684184"/>
                <a:gd name="connsiteX1039" fmla="*/ 407776 w 641821"/>
                <a:gd name="connsiteY1039" fmla="*/ 585305 h 684184"/>
                <a:gd name="connsiteX1040" fmla="*/ 411290 w 641821"/>
                <a:gd name="connsiteY1040" fmla="*/ 589294 h 684184"/>
                <a:gd name="connsiteX1041" fmla="*/ 416039 w 641821"/>
                <a:gd name="connsiteY1041" fmla="*/ 591289 h 684184"/>
                <a:gd name="connsiteX1042" fmla="*/ 431807 w 641821"/>
                <a:gd name="connsiteY1042" fmla="*/ 587109 h 684184"/>
                <a:gd name="connsiteX1043" fmla="*/ 448905 w 641821"/>
                <a:gd name="connsiteY1043" fmla="*/ 575046 h 684184"/>
                <a:gd name="connsiteX1044" fmla="*/ 477400 w 641821"/>
                <a:gd name="connsiteY1044" fmla="*/ 558709 h 684184"/>
                <a:gd name="connsiteX1045" fmla="*/ 505326 w 641821"/>
                <a:gd name="connsiteY1045" fmla="*/ 553294 h 684184"/>
                <a:gd name="connsiteX1046" fmla="*/ 505326 w 641821"/>
                <a:gd name="connsiteY1046" fmla="*/ 553294 h 684184"/>
                <a:gd name="connsiteX1047" fmla="*/ 515775 w 641821"/>
                <a:gd name="connsiteY1047" fmla="*/ 539901 h 684184"/>
                <a:gd name="connsiteX1048" fmla="*/ 515585 w 641821"/>
                <a:gd name="connsiteY1048" fmla="*/ 536767 h 684184"/>
                <a:gd name="connsiteX1049" fmla="*/ 519004 w 641821"/>
                <a:gd name="connsiteY1049" fmla="*/ 531922 h 684184"/>
                <a:gd name="connsiteX1050" fmla="*/ 515205 w 641821"/>
                <a:gd name="connsiteY1050" fmla="*/ 520619 h 684184"/>
                <a:gd name="connsiteX1051" fmla="*/ 519289 w 641821"/>
                <a:gd name="connsiteY1051" fmla="*/ 514255 h 684184"/>
                <a:gd name="connsiteX1052" fmla="*/ 516345 w 641821"/>
                <a:gd name="connsiteY1052" fmla="*/ 510646 h 684184"/>
                <a:gd name="connsiteX1053" fmla="*/ 520049 w 641821"/>
                <a:gd name="connsiteY1053" fmla="*/ 500007 h 684184"/>
                <a:gd name="connsiteX1054" fmla="*/ 515110 w 641821"/>
                <a:gd name="connsiteY1054" fmla="*/ 498867 h 684184"/>
                <a:gd name="connsiteX1055" fmla="*/ 530023 w 641821"/>
                <a:gd name="connsiteY1055" fmla="*/ 469991 h 684184"/>
                <a:gd name="connsiteX1056" fmla="*/ 543226 w 641821"/>
                <a:gd name="connsiteY1056" fmla="*/ 457453 h 684184"/>
                <a:gd name="connsiteX1057" fmla="*/ 553579 w 641821"/>
                <a:gd name="connsiteY1057" fmla="*/ 454984 h 684184"/>
                <a:gd name="connsiteX1058" fmla="*/ 566402 w 641821"/>
                <a:gd name="connsiteY1058" fmla="*/ 454413 h 684184"/>
                <a:gd name="connsiteX1059" fmla="*/ 574571 w 641821"/>
                <a:gd name="connsiteY1059" fmla="*/ 448240 h 684184"/>
                <a:gd name="connsiteX1060" fmla="*/ 576471 w 641821"/>
                <a:gd name="connsiteY1060" fmla="*/ 445010 h 684184"/>
                <a:gd name="connsiteX1061" fmla="*/ 576186 w 641821"/>
                <a:gd name="connsiteY1061" fmla="*/ 437791 h 684184"/>
                <a:gd name="connsiteX1062" fmla="*/ 578846 w 641821"/>
                <a:gd name="connsiteY1062" fmla="*/ 425063 h 684184"/>
                <a:gd name="connsiteX1063" fmla="*/ 589389 w 641821"/>
                <a:gd name="connsiteY1063" fmla="*/ 413095 h 684184"/>
                <a:gd name="connsiteX1064" fmla="*/ 589389 w 641821"/>
                <a:gd name="connsiteY1064" fmla="*/ 413095 h 684184"/>
                <a:gd name="connsiteX1065" fmla="*/ 609716 w 641821"/>
                <a:gd name="connsiteY1065" fmla="*/ 377095 h 684184"/>
                <a:gd name="connsiteX1066" fmla="*/ 615795 w 641821"/>
                <a:gd name="connsiteY1066" fmla="*/ 345370 h 684184"/>
                <a:gd name="connsiteX1067" fmla="*/ 629948 w 641821"/>
                <a:gd name="connsiteY1067" fmla="*/ 323333 h 684184"/>
                <a:gd name="connsiteX1068" fmla="*/ 631183 w 641821"/>
                <a:gd name="connsiteY1068" fmla="*/ 284768 h 684184"/>
                <a:gd name="connsiteX1069" fmla="*/ 641821 w 641821"/>
                <a:gd name="connsiteY1069" fmla="*/ 224262 h 684184"/>
                <a:gd name="connsiteX1070" fmla="*/ 637737 w 641821"/>
                <a:gd name="connsiteY1070" fmla="*/ 220938 h 684184"/>
                <a:gd name="connsiteX1071" fmla="*/ 631753 w 641821"/>
                <a:gd name="connsiteY1071" fmla="*/ 219513 h 684184"/>
                <a:gd name="connsiteX1072" fmla="*/ 621969 w 641821"/>
                <a:gd name="connsiteY1072" fmla="*/ 206785 h 684184"/>
                <a:gd name="connsiteX1073" fmla="*/ 618170 w 641821"/>
                <a:gd name="connsiteY1073" fmla="*/ 185888 h 684184"/>
                <a:gd name="connsiteX1074" fmla="*/ 621019 w 641821"/>
                <a:gd name="connsiteY1074" fmla="*/ 174110 h 684184"/>
                <a:gd name="connsiteX1075" fmla="*/ 604587 w 641821"/>
                <a:gd name="connsiteY1075" fmla="*/ 163376 h 684184"/>
                <a:gd name="connsiteX1076" fmla="*/ 592999 w 641821"/>
                <a:gd name="connsiteY1076" fmla="*/ 163756 h 684184"/>
                <a:gd name="connsiteX1077" fmla="*/ 575806 w 641821"/>
                <a:gd name="connsiteY1077" fmla="*/ 160811 h 684184"/>
                <a:gd name="connsiteX1078" fmla="*/ 581220 w 641821"/>
                <a:gd name="connsiteY1078" fmla="*/ 156442 h 684184"/>
                <a:gd name="connsiteX1079" fmla="*/ 581220 w 641821"/>
                <a:gd name="connsiteY1079" fmla="*/ 156442 h 684184"/>
                <a:gd name="connsiteX1080" fmla="*/ 562128 w 641821"/>
                <a:gd name="connsiteY1080" fmla="*/ 156347 h 684184"/>
                <a:gd name="connsiteX1081" fmla="*/ 531258 w 641821"/>
                <a:gd name="connsiteY1081" fmla="*/ 147894 h 684184"/>
                <a:gd name="connsiteX1082" fmla="*/ 524609 w 641821"/>
                <a:gd name="connsiteY1082" fmla="*/ 147419 h 684184"/>
                <a:gd name="connsiteX1083" fmla="*/ 520144 w 641821"/>
                <a:gd name="connsiteY1083" fmla="*/ 151978 h 684184"/>
                <a:gd name="connsiteX1084" fmla="*/ 511880 w 641821"/>
                <a:gd name="connsiteY1084" fmla="*/ 152832 h 684184"/>
                <a:gd name="connsiteX1085" fmla="*/ 503522 w 641821"/>
                <a:gd name="connsiteY1085" fmla="*/ 143714 h 684184"/>
                <a:gd name="connsiteX1086" fmla="*/ 497727 w 641821"/>
                <a:gd name="connsiteY1086" fmla="*/ 144379 h 684184"/>
                <a:gd name="connsiteX1087" fmla="*/ 479680 w 641821"/>
                <a:gd name="connsiteY1087" fmla="*/ 141149 h 684184"/>
                <a:gd name="connsiteX1088" fmla="*/ 480155 w 641821"/>
                <a:gd name="connsiteY1088" fmla="*/ 131556 h 684184"/>
                <a:gd name="connsiteX1089" fmla="*/ 473126 w 641821"/>
                <a:gd name="connsiteY1089" fmla="*/ 85772 h 684184"/>
                <a:gd name="connsiteX1090" fmla="*/ 454224 w 641821"/>
                <a:gd name="connsiteY1090" fmla="*/ 79978 h 684184"/>
                <a:gd name="connsiteX1091" fmla="*/ 448810 w 641821"/>
                <a:gd name="connsiteY1091" fmla="*/ 81403 h 684184"/>
                <a:gd name="connsiteX1092" fmla="*/ 440736 w 641821"/>
                <a:gd name="connsiteY1092" fmla="*/ 86722 h 684184"/>
                <a:gd name="connsiteX1093" fmla="*/ 422403 w 641821"/>
                <a:gd name="connsiteY1093" fmla="*/ 85772 h 684184"/>
                <a:gd name="connsiteX1094" fmla="*/ 421549 w 641821"/>
                <a:gd name="connsiteY1094" fmla="*/ 83873 h 684184"/>
                <a:gd name="connsiteX1095" fmla="*/ 431617 w 641821"/>
                <a:gd name="connsiteY1095" fmla="*/ 68580 h 684184"/>
                <a:gd name="connsiteX1096" fmla="*/ 437886 w 641821"/>
                <a:gd name="connsiteY1096" fmla="*/ 67155 h 684184"/>
                <a:gd name="connsiteX1097" fmla="*/ 443965 w 641821"/>
                <a:gd name="connsiteY1097" fmla="*/ 62596 h 684184"/>
                <a:gd name="connsiteX1098" fmla="*/ 444725 w 641821"/>
                <a:gd name="connsiteY1098" fmla="*/ 58511 h 684184"/>
                <a:gd name="connsiteX1099" fmla="*/ 443870 w 641821"/>
                <a:gd name="connsiteY1099" fmla="*/ 53857 h 684184"/>
                <a:gd name="connsiteX1100" fmla="*/ 440831 w 641821"/>
                <a:gd name="connsiteY1100" fmla="*/ 53192 h 684184"/>
                <a:gd name="connsiteX1101" fmla="*/ 441211 w 641821"/>
                <a:gd name="connsiteY1101" fmla="*/ 50343 h 684184"/>
                <a:gd name="connsiteX1102" fmla="*/ 439596 w 641821"/>
                <a:gd name="connsiteY1102" fmla="*/ 48918 h 684184"/>
                <a:gd name="connsiteX1103" fmla="*/ 429622 w 641821"/>
                <a:gd name="connsiteY1103" fmla="*/ 54712 h 684184"/>
                <a:gd name="connsiteX1104" fmla="*/ 428293 w 641821"/>
                <a:gd name="connsiteY1104" fmla="*/ 43788 h 684184"/>
                <a:gd name="connsiteX1105" fmla="*/ 420979 w 641821"/>
                <a:gd name="connsiteY1105" fmla="*/ 45023 h 684184"/>
                <a:gd name="connsiteX1106" fmla="*/ 418794 w 641821"/>
                <a:gd name="connsiteY1106" fmla="*/ 38469 h 684184"/>
                <a:gd name="connsiteX1107" fmla="*/ 414615 w 641821"/>
                <a:gd name="connsiteY1107" fmla="*/ 33625 h 684184"/>
                <a:gd name="connsiteX1108" fmla="*/ 409675 w 641821"/>
                <a:gd name="connsiteY1108" fmla="*/ 34480 h 684184"/>
                <a:gd name="connsiteX1109" fmla="*/ 409580 w 641821"/>
                <a:gd name="connsiteY1109" fmla="*/ 45973 h 684184"/>
                <a:gd name="connsiteX1110" fmla="*/ 396567 w 641821"/>
                <a:gd name="connsiteY1110" fmla="*/ 51577 h 684184"/>
                <a:gd name="connsiteX1111" fmla="*/ 390868 w 641821"/>
                <a:gd name="connsiteY1111" fmla="*/ 59651 h 684184"/>
                <a:gd name="connsiteX1112" fmla="*/ 384124 w 641821"/>
                <a:gd name="connsiteY1112" fmla="*/ 62786 h 684184"/>
                <a:gd name="connsiteX1113" fmla="*/ 379470 w 641821"/>
                <a:gd name="connsiteY1113" fmla="*/ 56992 h 684184"/>
                <a:gd name="connsiteX1114" fmla="*/ 374625 w 641821"/>
                <a:gd name="connsiteY1114" fmla="*/ 54427 h 684184"/>
                <a:gd name="connsiteX1115" fmla="*/ 376620 w 641821"/>
                <a:gd name="connsiteY1115" fmla="*/ 46828 h 684184"/>
                <a:gd name="connsiteX1116" fmla="*/ 373011 w 641821"/>
                <a:gd name="connsiteY1116" fmla="*/ 37709 h 684184"/>
                <a:gd name="connsiteX1117" fmla="*/ 367881 w 641821"/>
                <a:gd name="connsiteY1117" fmla="*/ 39609 h 684184"/>
                <a:gd name="connsiteX1118" fmla="*/ 361707 w 641821"/>
                <a:gd name="connsiteY1118" fmla="*/ 47493 h 684184"/>
                <a:gd name="connsiteX1119" fmla="*/ 358098 w 641821"/>
                <a:gd name="connsiteY1119" fmla="*/ 48633 h 684184"/>
                <a:gd name="connsiteX1120" fmla="*/ 349739 w 641821"/>
                <a:gd name="connsiteY1120" fmla="*/ 46828 h 684184"/>
                <a:gd name="connsiteX1121" fmla="*/ 330552 w 641821"/>
                <a:gd name="connsiteY1121" fmla="*/ 68865 h 684184"/>
                <a:gd name="connsiteX1122" fmla="*/ 312029 w 641821"/>
                <a:gd name="connsiteY1122" fmla="*/ 54237 h 684184"/>
                <a:gd name="connsiteX1123" fmla="*/ 300726 w 641821"/>
                <a:gd name="connsiteY1123" fmla="*/ 51293 h 684184"/>
                <a:gd name="connsiteX1124" fmla="*/ 295787 w 641821"/>
                <a:gd name="connsiteY1124" fmla="*/ 43314 h 684184"/>
                <a:gd name="connsiteX1125" fmla="*/ 297972 w 641821"/>
                <a:gd name="connsiteY1125" fmla="*/ 23556 h 684184"/>
                <a:gd name="connsiteX1126" fmla="*/ 293792 w 641821"/>
                <a:gd name="connsiteY1126" fmla="*/ 19282 h 684184"/>
                <a:gd name="connsiteX1127" fmla="*/ 283154 w 641821"/>
                <a:gd name="connsiteY1127" fmla="*/ 15767 h 684184"/>
                <a:gd name="connsiteX1128" fmla="*/ 276790 w 641821"/>
                <a:gd name="connsiteY1128" fmla="*/ 3135 h 684184"/>
                <a:gd name="connsiteX1129" fmla="*/ 271185 w 641821"/>
                <a:gd name="connsiteY1129" fmla="*/ 0 h 684184"/>
                <a:gd name="connsiteX1130" fmla="*/ 254563 w 641821"/>
                <a:gd name="connsiteY1130" fmla="*/ 11398 h 684184"/>
                <a:gd name="connsiteX1131" fmla="*/ 250668 w 641821"/>
                <a:gd name="connsiteY1131" fmla="*/ 11303 h 684184"/>
                <a:gd name="connsiteX1132" fmla="*/ 246964 w 641821"/>
                <a:gd name="connsiteY1132" fmla="*/ 16148 h 684184"/>
                <a:gd name="connsiteX1133" fmla="*/ 239365 w 641821"/>
                <a:gd name="connsiteY1133" fmla="*/ 35335 h 684184"/>
                <a:gd name="connsiteX1134" fmla="*/ 233001 w 641821"/>
                <a:gd name="connsiteY1134" fmla="*/ 34670 h 684184"/>
                <a:gd name="connsiteX1135" fmla="*/ 220463 w 641821"/>
                <a:gd name="connsiteY1135" fmla="*/ 21372 h 684184"/>
                <a:gd name="connsiteX1136" fmla="*/ 207830 w 641821"/>
                <a:gd name="connsiteY1136" fmla="*/ 25646 h 684184"/>
                <a:gd name="connsiteX1137" fmla="*/ 200991 w 641821"/>
                <a:gd name="connsiteY1137" fmla="*/ 33815 h 684184"/>
                <a:gd name="connsiteX1138" fmla="*/ 193867 w 641821"/>
                <a:gd name="connsiteY1138" fmla="*/ 31915 h 684184"/>
                <a:gd name="connsiteX1139" fmla="*/ 187978 w 641821"/>
                <a:gd name="connsiteY1139" fmla="*/ 24791 h 684184"/>
                <a:gd name="connsiteX1140" fmla="*/ 183228 w 641821"/>
                <a:gd name="connsiteY1140" fmla="*/ 25076 h 684184"/>
                <a:gd name="connsiteX1141" fmla="*/ 174205 w 641821"/>
                <a:gd name="connsiteY1141" fmla="*/ 32105 h 684184"/>
                <a:gd name="connsiteX1142" fmla="*/ 165086 w 641821"/>
                <a:gd name="connsiteY1142" fmla="*/ 43219 h 684184"/>
                <a:gd name="connsiteX1143" fmla="*/ 158057 w 641821"/>
                <a:gd name="connsiteY1143" fmla="*/ 48158 h 684184"/>
                <a:gd name="connsiteX1144" fmla="*/ 152073 w 641821"/>
                <a:gd name="connsiteY1144" fmla="*/ 49868 h 684184"/>
                <a:gd name="connsiteX1145" fmla="*/ 149698 w 641821"/>
                <a:gd name="connsiteY1145" fmla="*/ 43124 h 684184"/>
                <a:gd name="connsiteX1146" fmla="*/ 138965 w 641821"/>
                <a:gd name="connsiteY1146" fmla="*/ 47683 h 684184"/>
                <a:gd name="connsiteX1147" fmla="*/ 130511 w 641821"/>
                <a:gd name="connsiteY1147" fmla="*/ 53952 h 684184"/>
                <a:gd name="connsiteX1148" fmla="*/ 119493 w 641821"/>
                <a:gd name="connsiteY1148" fmla="*/ 52433 h 684184"/>
                <a:gd name="connsiteX1149" fmla="*/ 113034 w 641821"/>
                <a:gd name="connsiteY1149" fmla="*/ 41984 h 684184"/>
                <a:gd name="connsiteX1150" fmla="*/ 108094 w 641821"/>
                <a:gd name="connsiteY1150" fmla="*/ 41794 h 684184"/>
                <a:gd name="connsiteX1151" fmla="*/ 108759 w 641821"/>
                <a:gd name="connsiteY1151" fmla="*/ 44739 h 684184"/>
                <a:gd name="connsiteX1152" fmla="*/ 106479 w 641821"/>
                <a:gd name="connsiteY1152" fmla="*/ 46923 h 684184"/>
                <a:gd name="connsiteX1153" fmla="*/ 94701 w 641821"/>
                <a:gd name="connsiteY1153" fmla="*/ 50152 h 684184"/>
                <a:gd name="connsiteX1154" fmla="*/ 90237 w 641821"/>
                <a:gd name="connsiteY1154" fmla="*/ 55377 h 684184"/>
                <a:gd name="connsiteX1155" fmla="*/ 82923 w 641821"/>
                <a:gd name="connsiteY1155" fmla="*/ 60411 h 684184"/>
                <a:gd name="connsiteX1156" fmla="*/ 80833 w 641821"/>
                <a:gd name="connsiteY1156" fmla="*/ 67535 h 684184"/>
                <a:gd name="connsiteX1157" fmla="*/ 73804 w 641821"/>
                <a:gd name="connsiteY1157" fmla="*/ 80738 h 684184"/>
                <a:gd name="connsiteX1158" fmla="*/ 72759 w 641821"/>
                <a:gd name="connsiteY1158" fmla="*/ 91662 h 684184"/>
                <a:gd name="connsiteX1159" fmla="*/ 72759 w 641821"/>
                <a:gd name="connsiteY1159" fmla="*/ 91662 h 684184"/>
                <a:gd name="connsiteX1160" fmla="*/ 73899 w 641821"/>
                <a:gd name="connsiteY1160" fmla="*/ 91947 h 684184"/>
                <a:gd name="connsiteX1161" fmla="*/ 98881 w 641821"/>
                <a:gd name="connsiteY1161" fmla="*/ 269190 h 684184"/>
                <a:gd name="connsiteX1162" fmla="*/ 97931 w 641821"/>
                <a:gd name="connsiteY1162" fmla="*/ 258267 h 684184"/>
                <a:gd name="connsiteX1163" fmla="*/ 98216 w 641821"/>
                <a:gd name="connsiteY1163" fmla="*/ 254943 h 684184"/>
                <a:gd name="connsiteX1164" fmla="*/ 95556 w 641821"/>
                <a:gd name="connsiteY1164" fmla="*/ 247154 h 684184"/>
                <a:gd name="connsiteX1165" fmla="*/ 92991 w 641821"/>
                <a:gd name="connsiteY1165" fmla="*/ 243924 h 684184"/>
                <a:gd name="connsiteX1166" fmla="*/ 82923 w 641821"/>
                <a:gd name="connsiteY1166" fmla="*/ 235566 h 684184"/>
                <a:gd name="connsiteX1167" fmla="*/ 76749 w 641821"/>
                <a:gd name="connsiteY1167" fmla="*/ 233096 h 684184"/>
                <a:gd name="connsiteX1168" fmla="*/ 67820 w 641821"/>
                <a:gd name="connsiteY1168" fmla="*/ 227397 h 684184"/>
                <a:gd name="connsiteX1169" fmla="*/ 62976 w 641821"/>
                <a:gd name="connsiteY1169" fmla="*/ 229107 h 684184"/>
                <a:gd name="connsiteX1170" fmla="*/ 55567 w 641821"/>
                <a:gd name="connsiteY1170" fmla="*/ 224547 h 684184"/>
                <a:gd name="connsiteX1171" fmla="*/ 52622 w 641821"/>
                <a:gd name="connsiteY1171" fmla="*/ 221888 h 684184"/>
                <a:gd name="connsiteX1172" fmla="*/ 45593 w 641821"/>
                <a:gd name="connsiteY1172" fmla="*/ 216948 h 684184"/>
                <a:gd name="connsiteX1173" fmla="*/ 43124 w 641821"/>
                <a:gd name="connsiteY1173" fmla="*/ 219418 h 684184"/>
                <a:gd name="connsiteX1174" fmla="*/ 43409 w 641821"/>
                <a:gd name="connsiteY1174" fmla="*/ 224547 h 684184"/>
                <a:gd name="connsiteX1175" fmla="*/ 46923 w 641821"/>
                <a:gd name="connsiteY1175" fmla="*/ 225307 h 684184"/>
                <a:gd name="connsiteX1176" fmla="*/ 49963 w 641821"/>
                <a:gd name="connsiteY1176" fmla="*/ 234901 h 684184"/>
                <a:gd name="connsiteX1177" fmla="*/ 55567 w 641821"/>
                <a:gd name="connsiteY1177" fmla="*/ 238700 h 684184"/>
                <a:gd name="connsiteX1178" fmla="*/ 58606 w 641821"/>
                <a:gd name="connsiteY1178" fmla="*/ 241360 h 684184"/>
                <a:gd name="connsiteX1179" fmla="*/ 61361 w 641821"/>
                <a:gd name="connsiteY1179" fmla="*/ 237465 h 684184"/>
                <a:gd name="connsiteX1180" fmla="*/ 64211 w 641821"/>
                <a:gd name="connsiteY1180" fmla="*/ 239365 h 684184"/>
                <a:gd name="connsiteX1181" fmla="*/ 63831 w 641821"/>
                <a:gd name="connsiteY1181" fmla="*/ 242499 h 684184"/>
                <a:gd name="connsiteX1182" fmla="*/ 64401 w 641821"/>
                <a:gd name="connsiteY1182" fmla="*/ 248199 h 684184"/>
                <a:gd name="connsiteX1183" fmla="*/ 62691 w 641821"/>
                <a:gd name="connsiteY1183" fmla="*/ 253518 h 684184"/>
                <a:gd name="connsiteX1184" fmla="*/ 62881 w 641821"/>
                <a:gd name="connsiteY1184" fmla="*/ 259027 h 684184"/>
                <a:gd name="connsiteX1185" fmla="*/ 62311 w 641821"/>
                <a:gd name="connsiteY1185" fmla="*/ 263682 h 684184"/>
                <a:gd name="connsiteX1186" fmla="*/ 63736 w 641821"/>
                <a:gd name="connsiteY1186" fmla="*/ 264536 h 684184"/>
                <a:gd name="connsiteX1187" fmla="*/ 79408 w 641821"/>
                <a:gd name="connsiteY1187" fmla="*/ 262352 h 684184"/>
                <a:gd name="connsiteX1188" fmla="*/ 83968 w 641821"/>
                <a:gd name="connsiteY1188" fmla="*/ 264726 h 684184"/>
                <a:gd name="connsiteX1189" fmla="*/ 80548 w 641821"/>
                <a:gd name="connsiteY1189" fmla="*/ 269286 h 684184"/>
                <a:gd name="connsiteX1190" fmla="*/ 77224 w 641821"/>
                <a:gd name="connsiteY1190" fmla="*/ 270711 h 684184"/>
                <a:gd name="connsiteX1191" fmla="*/ 78649 w 641821"/>
                <a:gd name="connsiteY1191" fmla="*/ 277549 h 684184"/>
                <a:gd name="connsiteX1192" fmla="*/ 81118 w 641821"/>
                <a:gd name="connsiteY1192" fmla="*/ 279260 h 684184"/>
                <a:gd name="connsiteX1193" fmla="*/ 86627 w 641821"/>
                <a:gd name="connsiteY1193" fmla="*/ 282299 h 684184"/>
                <a:gd name="connsiteX1194" fmla="*/ 90237 w 641821"/>
                <a:gd name="connsiteY1194" fmla="*/ 283914 h 684184"/>
                <a:gd name="connsiteX1195" fmla="*/ 100685 w 641821"/>
                <a:gd name="connsiteY1195" fmla="*/ 275935 h 684184"/>
                <a:gd name="connsiteX1196" fmla="*/ 98881 w 641821"/>
                <a:gd name="connsiteY1196" fmla="*/ 269190 h 684184"/>
                <a:gd name="connsiteX1197" fmla="*/ 82543 w 641821"/>
                <a:gd name="connsiteY1197" fmla="*/ 367501 h 684184"/>
                <a:gd name="connsiteX1198" fmla="*/ 83113 w 641821"/>
                <a:gd name="connsiteY1198" fmla="*/ 362942 h 684184"/>
                <a:gd name="connsiteX1199" fmla="*/ 72379 w 641821"/>
                <a:gd name="connsiteY1199" fmla="*/ 340715 h 684184"/>
                <a:gd name="connsiteX1200" fmla="*/ 75894 w 641821"/>
                <a:gd name="connsiteY1200" fmla="*/ 338341 h 684184"/>
                <a:gd name="connsiteX1201" fmla="*/ 77319 w 641821"/>
                <a:gd name="connsiteY1201" fmla="*/ 336061 h 684184"/>
                <a:gd name="connsiteX1202" fmla="*/ 76084 w 641821"/>
                <a:gd name="connsiteY1202" fmla="*/ 326658 h 684184"/>
                <a:gd name="connsiteX1203" fmla="*/ 77129 w 641821"/>
                <a:gd name="connsiteY1203" fmla="*/ 316874 h 684184"/>
                <a:gd name="connsiteX1204" fmla="*/ 79883 w 641821"/>
                <a:gd name="connsiteY1204" fmla="*/ 311650 h 684184"/>
                <a:gd name="connsiteX1205" fmla="*/ 82543 w 641821"/>
                <a:gd name="connsiteY1205" fmla="*/ 299016 h 684184"/>
                <a:gd name="connsiteX1206" fmla="*/ 80643 w 641821"/>
                <a:gd name="connsiteY1206" fmla="*/ 287238 h 684184"/>
                <a:gd name="connsiteX1207" fmla="*/ 76274 w 641821"/>
                <a:gd name="connsiteY1207" fmla="*/ 284009 h 684184"/>
                <a:gd name="connsiteX1208" fmla="*/ 70955 w 641821"/>
                <a:gd name="connsiteY1208" fmla="*/ 282679 h 684184"/>
                <a:gd name="connsiteX1209" fmla="*/ 69055 w 641821"/>
                <a:gd name="connsiteY1209" fmla="*/ 285719 h 684184"/>
                <a:gd name="connsiteX1210" fmla="*/ 66965 w 641821"/>
                <a:gd name="connsiteY1210" fmla="*/ 288378 h 684184"/>
                <a:gd name="connsiteX1211" fmla="*/ 64401 w 641821"/>
                <a:gd name="connsiteY1211" fmla="*/ 291703 h 684184"/>
                <a:gd name="connsiteX1212" fmla="*/ 60031 w 641821"/>
                <a:gd name="connsiteY1212" fmla="*/ 292842 h 684184"/>
                <a:gd name="connsiteX1213" fmla="*/ 59651 w 641821"/>
                <a:gd name="connsiteY1213" fmla="*/ 287523 h 684184"/>
                <a:gd name="connsiteX1214" fmla="*/ 58321 w 641821"/>
                <a:gd name="connsiteY1214" fmla="*/ 285338 h 684184"/>
                <a:gd name="connsiteX1215" fmla="*/ 55567 w 641821"/>
                <a:gd name="connsiteY1215" fmla="*/ 282204 h 684184"/>
                <a:gd name="connsiteX1216" fmla="*/ 50533 w 641821"/>
                <a:gd name="connsiteY1216" fmla="*/ 279069 h 684184"/>
                <a:gd name="connsiteX1217" fmla="*/ 47113 w 641821"/>
                <a:gd name="connsiteY1217" fmla="*/ 273465 h 684184"/>
                <a:gd name="connsiteX1218" fmla="*/ 50818 w 641821"/>
                <a:gd name="connsiteY1218" fmla="*/ 268336 h 684184"/>
                <a:gd name="connsiteX1219" fmla="*/ 45783 w 641821"/>
                <a:gd name="connsiteY1219" fmla="*/ 262731 h 684184"/>
                <a:gd name="connsiteX1220" fmla="*/ 40084 w 641821"/>
                <a:gd name="connsiteY1220" fmla="*/ 262257 h 684184"/>
                <a:gd name="connsiteX1221" fmla="*/ 40179 w 641821"/>
                <a:gd name="connsiteY1221" fmla="*/ 259597 h 684184"/>
                <a:gd name="connsiteX1222" fmla="*/ 39609 w 641821"/>
                <a:gd name="connsiteY1222" fmla="*/ 244589 h 684184"/>
                <a:gd name="connsiteX1223" fmla="*/ 37615 w 641821"/>
                <a:gd name="connsiteY1223" fmla="*/ 239555 h 684184"/>
                <a:gd name="connsiteX1224" fmla="*/ 34195 w 641821"/>
                <a:gd name="connsiteY1224" fmla="*/ 238795 h 684184"/>
                <a:gd name="connsiteX1225" fmla="*/ 32295 w 641821"/>
                <a:gd name="connsiteY1225" fmla="*/ 242025 h 684184"/>
                <a:gd name="connsiteX1226" fmla="*/ 31535 w 641821"/>
                <a:gd name="connsiteY1226" fmla="*/ 245824 h 684184"/>
                <a:gd name="connsiteX1227" fmla="*/ 31345 w 641821"/>
                <a:gd name="connsiteY1227" fmla="*/ 251048 h 684184"/>
                <a:gd name="connsiteX1228" fmla="*/ 37425 w 641821"/>
                <a:gd name="connsiteY1228" fmla="*/ 270425 h 684184"/>
                <a:gd name="connsiteX1229" fmla="*/ 40654 w 641821"/>
                <a:gd name="connsiteY1229" fmla="*/ 280589 h 684184"/>
                <a:gd name="connsiteX1230" fmla="*/ 39039 w 641821"/>
                <a:gd name="connsiteY1230" fmla="*/ 288188 h 684184"/>
                <a:gd name="connsiteX1231" fmla="*/ 41699 w 641821"/>
                <a:gd name="connsiteY1231" fmla="*/ 295407 h 684184"/>
                <a:gd name="connsiteX1232" fmla="*/ 43599 w 641821"/>
                <a:gd name="connsiteY1232" fmla="*/ 306521 h 684184"/>
                <a:gd name="connsiteX1233" fmla="*/ 50533 w 641821"/>
                <a:gd name="connsiteY1233" fmla="*/ 328557 h 684184"/>
                <a:gd name="connsiteX1234" fmla="*/ 45593 w 641821"/>
                <a:gd name="connsiteY1234" fmla="*/ 333212 h 684184"/>
                <a:gd name="connsiteX1235" fmla="*/ 41699 w 641821"/>
                <a:gd name="connsiteY1235" fmla="*/ 331217 h 684184"/>
                <a:gd name="connsiteX1236" fmla="*/ 41034 w 641821"/>
                <a:gd name="connsiteY1236" fmla="*/ 325423 h 684184"/>
                <a:gd name="connsiteX1237" fmla="*/ 35430 w 641821"/>
                <a:gd name="connsiteY1237" fmla="*/ 324948 h 684184"/>
                <a:gd name="connsiteX1238" fmla="*/ 35335 w 641821"/>
                <a:gd name="connsiteY1238" fmla="*/ 337011 h 684184"/>
                <a:gd name="connsiteX1239" fmla="*/ 40179 w 641821"/>
                <a:gd name="connsiteY1239" fmla="*/ 348124 h 684184"/>
                <a:gd name="connsiteX1240" fmla="*/ 42364 w 641821"/>
                <a:gd name="connsiteY1240" fmla="*/ 352019 h 684184"/>
                <a:gd name="connsiteX1241" fmla="*/ 42269 w 641821"/>
                <a:gd name="connsiteY1241" fmla="*/ 357908 h 684184"/>
                <a:gd name="connsiteX1242" fmla="*/ 46733 w 641821"/>
                <a:gd name="connsiteY1242" fmla="*/ 365697 h 684184"/>
                <a:gd name="connsiteX1243" fmla="*/ 57467 w 641821"/>
                <a:gd name="connsiteY1243" fmla="*/ 367976 h 684184"/>
                <a:gd name="connsiteX1244" fmla="*/ 67630 w 641821"/>
                <a:gd name="connsiteY1244" fmla="*/ 382224 h 684184"/>
                <a:gd name="connsiteX1245" fmla="*/ 71430 w 641821"/>
                <a:gd name="connsiteY1245" fmla="*/ 381179 h 684184"/>
                <a:gd name="connsiteX1246" fmla="*/ 75989 w 641821"/>
                <a:gd name="connsiteY1246" fmla="*/ 380324 h 684184"/>
                <a:gd name="connsiteX1247" fmla="*/ 78364 w 641821"/>
                <a:gd name="connsiteY1247" fmla="*/ 378520 h 684184"/>
                <a:gd name="connsiteX1248" fmla="*/ 81593 w 641821"/>
                <a:gd name="connsiteY1248" fmla="*/ 374816 h 684184"/>
                <a:gd name="connsiteX1249" fmla="*/ 82543 w 641821"/>
                <a:gd name="connsiteY1249" fmla="*/ 367501 h 684184"/>
                <a:gd name="connsiteX1250" fmla="*/ 13298 w 641821"/>
                <a:gd name="connsiteY1250" fmla="*/ 200231 h 684184"/>
                <a:gd name="connsiteX1251" fmla="*/ 14248 w 641821"/>
                <a:gd name="connsiteY1251" fmla="*/ 194436 h 684184"/>
                <a:gd name="connsiteX1252" fmla="*/ 16148 w 641821"/>
                <a:gd name="connsiteY1252" fmla="*/ 189117 h 684184"/>
                <a:gd name="connsiteX1253" fmla="*/ 16718 w 641821"/>
                <a:gd name="connsiteY1253" fmla="*/ 186743 h 684184"/>
                <a:gd name="connsiteX1254" fmla="*/ 9879 w 641821"/>
                <a:gd name="connsiteY1254" fmla="*/ 173540 h 684184"/>
                <a:gd name="connsiteX1255" fmla="*/ 9119 w 641821"/>
                <a:gd name="connsiteY1255" fmla="*/ 168696 h 684184"/>
                <a:gd name="connsiteX1256" fmla="*/ 6079 w 641821"/>
                <a:gd name="connsiteY1256" fmla="*/ 163756 h 684184"/>
                <a:gd name="connsiteX1257" fmla="*/ 2280 w 641821"/>
                <a:gd name="connsiteY1257" fmla="*/ 160811 h 684184"/>
                <a:gd name="connsiteX1258" fmla="*/ 0 w 641821"/>
                <a:gd name="connsiteY1258" fmla="*/ 168980 h 684184"/>
                <a:gd name="connsiteX1259" fmla="*/ 2280 w 641821"/>
                <a:gd name="connsiteY1259" fmla="*/ 190542 h 684184"/>
                <a:gd name="connsiteX1260" fmla="*/ 2280 w 641821"/>
                <a:gd name="connsiteY1260" fmla="*/ 198996 h 684184"/>
                <a:gd name="connsiteX1261" fmla="*/ 4559 w 641821"/>
                <a:gd name="connsiteY1261" fmla="*/ 199566 h 684184"/>
                <a:gd name="connsiteX1262" fmla="*/ 7599 w 641821"/>
                <a:gd name="connsiteY1262" fmla="*/ 198806 h 684184"/>
                <a:gd name="connsiteX1263" fmla="*/ 12158 w 641821"/>
                <a:gd name="connsiteY1263" fmla="*/ 202130 h 684184"/>
                <a:gd name="connsiteX1264" fmla="*/ 13298 w 641821"/>
                <a:gd name="connsiteY1264" fmla="*/ 200231 h 684184"/>
                <a:gd name="connsiteX1265" fmla="*/ 29826 w 641821"/>
                <a:gd name="connsiteY1265" fmla="*/ 241550 h 684184"/>
                <a:gd name="connsiteX1266" fmla="*/ 32390 w 641821"/>
                <a:gd name="connsiteY1266" fmla="*/ 236705 h 684184"/>
                <a:gd name="connsiteX1267" fmla="*/ 30111 w 641821"/>
                <a:gd name="connsiteY1267" fmla="*/ 232431 h 684184"/>
                <a:gd name="connsiteX1268" fmla="*/ 27926 w 641821"/>
                <a:gd name="connsiteY1268" fmla="*/ 224642 h 684184"/>
                <a:gd name="connsiteX1269" fmla="*/ 25741 w 641821"/>
                <a:gd name="connsiteY1269" fmla="*/ 221318 h 684184"/>
                <a:gd name="connsiteX1270" fmla="*/ 23462 w 641821"/>
                <a:gd name="connsiteY1270" fmla="*/ 216568 h 684184"/>
                <a:gd name="connsiteX1271" fmla="*/ 20802 w 641821"/>
                <a:gd name="connsiteY1271" fmla="*/ 212294 h 684184"/>
                <a:gd name="connsiteX1272" fmla="*/ 19377 w 641821"/>
                <a:gd name="connsiteY1272" fmla="*/ 209160 h 684184"/>
                <a:gd name="connsiteX1273" fmla="*/ 17952 w 641821"/>
                <a:gd name="connsiteY1273" fmla="*/ 202036 h 684184"/>
                <a:gd name="connsiteX1274" fmla="*/ 10828 w 641821"/>
                <a:gd name="connsiteY1274" fmla="*/ 206215 h 684184"/>
                <a:gd name="connsiteX1275" fmla="*/ 9309 w 641821"/>
                <a:gd name="connsiteY1275" fmla="*/ 208970 h 684184"/>
                <a:gd name="connsiteX1276" fmla="*/ 9689 w 641821"/>
                <a:gd name="connsiteY1276" fmla="*/ 217233 h 684184"/>
                <a:gd name="connsiteX1277" fmla="*/ 10733 w 641821"/>
                <a:gd name="connsiteY1277" fmla="*/ 219038 h 684184"/>
                <a:gd name="connsiteX1278" fmla="*/ 15008 w 641821"/>
                <a:gd name="connsiteY1278" fmla="*/ 217233 h 684184"/>
                <a:gd name="connsiteX1279" fmla="*/ 15863 w 641821"/>
                <a:gd name="connsiteY1279" fmla="*/ 223787 h 684184"/>
                <a:gd name="connsiteX1280" fmla="*/ 15673 w 641821"/>
                <a:gd name="connsiteY1280" fmla="*/ 231386 h 684184"/>
                <a:gd name="connsiteX1281" fmla="*/ 16908 w 641821"/>
                <a:gd name="connsiteY1281" fmla="*/ 231956 h 684184"/>
                <a:gd name="connsiteX1282" fmla="*/ 19852 w 641821"/>
                <a:gd name="connsiteY1282" fmla="*/ 228251 h 684184"/>
                <a:gd name="connsiteX1283" fmla="*/ 25646 w 641821"/>
                <a:gd name="connsiteY1283" fmla="*/ 235375 h 684184"/>
                <a:gd name="connsiteX1284" fmla="*/ 29826 w 641821"/>
                <a:gd name="connsiteY1284" fmla="*/ 241550 h 684184"/>
                <a:gd name="connsiteX1285" fmla="*/ 94321 w 641821"/>
                <a:gd name="connsiteY1285" fmla="*/ 214289 h 684184"/>
                <a:gd name="connsiteX1286" fmla="*/ 79883 w 641821"/>
                <a:gd name="connsiteY1286" fmla="*/ 198141 h 684184"/>
                <a:gd name="connsiteX1287" fmla="*/ 68295 w 641821"/>
                <a:gd name="connsiteY1287" fmla="*/ 195196 h 684184"/>
                <a:gd name="connsiteX1288" fmla="*/ 63451 w 641821"/>
                <a:gd name="connsiteY1288" fmla="*/ 193582 h 684184"/>
                <a:gd name="connsiteX1289" fmla="*/ 57467 w 641821"/>
                <a:gd name="connsiteY1289" fmla="*/ 187977 h 684184"/>
                <a:gd name="connsiteX1290" fmla="*/ 43979 w 641821"/>
                <a:gd name="connsiteY1290" fmla="*/ 191112 h 684184"/>
                <a:gd name="connsiteX1291" fmla="*/ 39229 w 641821"/>
                <a:gd name="connsiteY1291" fmla="*/ 187123 h 684184"/>
                <a:gd name="connsiteX1292" fmla="*/ 35050 w 641821"/>
                <a:gd name="connsiteY1292" fmla="*/ 186933 h 684184"/>
                <a:gd name="connsiteX1293" fmla="*/ 36285 w 641821"/>
                <a:gd name="connsiteY1293" fmla="*/ 192157 h 684184"/>
                <a:gd name="connsiteX1294" fmla="*/ 43504 w 641821"/>
                <a:gd name="connsiteY1294" fmla="*/ 198141 h 684184"/>
                <a:gd name="connsiteX1295" fmla="*/ 50058 w 641821"/>
                <a:gd name="connsiteY1295" fmla="*/ 203176 h 684184"/>
                <a:gd name="connsiteX1296" fmla="*/ 45403 w 641821"/>
                <a:gd name="connsiteY1296" fmla="*/ 207640 h 684184"/>
                <a:gd name="connsiteX1297" fmla="*/ 50628 w 641821"/>
                <a:gd name="connsiteY1297" fmla="*/ 213434 h 684184"/>
                <a:gd name="connsiteX1298" fmla="*/ 56802 w 641821"/>
                <a:gd name="connsiteY1298" fmla="*/ 219418 h 684184"/>
                <a:gd name="connsiteX1299" fmla="*/ 63261 w 641821"/>
                <a:gd name="connsiteY1299" fmla="*/ 221983 h 684184"/>
                <a:gd name="connsiteX1300" fmla="*/ 67250 w 641821"/>
                <a:gd name="connsiteY1300" fmla="*/ 221127 h 684184"/>
                <a:gd name="connsiteX1301" fmla="*/ 79503 w 641821"/>
                <a:gd name="connsiteY1301" fmla="*/ 225972 h 684184"/>
                <a:gd name="connsiteX1302" fmla="*/ 89477 w 641821"/>
                <a:gd name="connsiteY1302" fmla="*/ 233096 h 684184"/>
                <a:gd name="connsiteX1303" fmla="*/ 96696 w 641821"/>
                <a:gd name="connsiteY1303" fmla="*/ 236040 h 684184"/>
                <a:gd name="connsiteX1304" fmla="*/ 99450 w 641821"/>
                <a:gd name="connsiteY1304" fmla="*/ 234996 h 684184"/>
                <a:gd name="connsiteX1305" fmla="*/ 101160 w 641821"/>
                <a:gd name="connsiteY1305" fmla="*/ 231576 h 684184"/>
                <a:gd name="connsiteX1306" fmla="*/ 101540 w 641821"/>
                <a:gd name="connsiteY1306" fmla="*/ 224547 h 684184"/>
                <a:gd name="connsiteX1307" fmla="*/ 94321 w 641821"/>
                <a:gd name="connsiteY1307" fmla="*/ 214289 h 684184"/>
                <a:gd name="connsiteX1308" fmla="*/ 19472 w 641821"/>
                <a:gd name="connsiteY1308" fmla="*/ 117498 h 684184"/>
                <a:gd name="connsiteX1309" fmla="*/ 19282 w 641821"/>
                <a:gd name="connsiteY1309" fmla="*/ 121392 h 684184"/>
                <a:gd name="connsiteX1310" fmla="*/ 34860 w 641821"/>
                <a:gd name="connsiteY1310" fmla="*/ 130796 h 684184"/>
                <a:gd name="connsiteX1311" fmla="*/ 39229 w 641821"/>
                <a:gd name="connsiteY1311" fmla="*/ 135450 h 684184"/>
                <a:gd name="connsiteX1312" fmla="*/ 44359 w 641821"/>
                <a:gd name="connsiteY1312" fmla="*/ 135165 h 684184"/>
                <a:gd name="connsiteX1313" fmla="*/ 44928 w 641821"/>
                <a:gd name="connsiteY1313" fmla="*/ 134595 h 684184"/>
                <a:gd name="connsiteX1314" fmla="*/ 43789 w 641821"/>
                <a:gd name="connsiteY1314" fmla="*/ 128706 h 684184"/>
                <a:gd name="connsiteX1315" fmla="*/ 39894 w 641821"/>
                <a:gd name="connsiteY1315" fmla="*/ 118543 h 684184"/>
                <a:gd name="connsiteX1316" fmla="*/ 37235 w 641821"/>
                <a:gd name="connsiteY1316" fmla="*/ 112939 h 684184"/>
                <a:gd name="connsiteX1317" fmla="*/ 30681 w 641821"/>
                <a:gd name="connsiteY1317" fmla="*/ 106194 h 684184"/>
                <a:gd name="connsiteX1318" fmla="*/ 29351 w 641821"/>
                <a:gd name="connsiteY1318" fmla="*/ 98501 h 684184"/>
                <a:gd name="connsiteX1319" fmla="*/ 27071 w 641821"/>
                <a:gd name="connsiteY1319" fmla="*/ 100020 h 684184"/>
                <a:gd name="connsiteX1320" fmla="*/ 17477 w 641821"/>
                <a:gd name="connsiteY1320" fmla="*/ 102775 h 684184"/>
                <a:gd name="connsiteX1321" fmla="*/ 16433 w 641821"/>
                <a:gd name="connsiteY1321" fmla="*/ 112274 h 684184"/>
                <a:gd name="connsiteX1322" fmla="*/ 19472 w 641821"/>
                <a:gd name="connsiteY1322" fmla="*/ 117498 h 684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Lst>
              <a:rect l="l" t="t" r="r" b="b"/>
              <a:pathLst>
                <a:path w="641821" h="684184">
                  <a:moveTo>
                    <a:pt x="195861" y="542656"/>
                  </a:moveTo>
                  <a:lnTo>
                    <a:pt x="200136" y="539142"/>
                  </a:lnTo>
                  <a:lnTo>
                    <a:pt x="203745" y="537337"/>
                  </a:lnTo>
                  <a:lnTo>
                    <a:pt x="208210" y="541326"/>
                  </a:lnTo>
                  <a:lnTo>
                    <a:pt x="207640" y="545696"/>
                  </a:lnTo>
                  <a:lnTo>
                    <a:pt x="209254" y="548545"/>
                  </a:lnTo>
                  <a:lnTo>
                    <a:pt x="217043" y="548165"/>
                  </a:lnTo>
                  <a:lnTo>
                    <a:pt x="220653" y="548640"/>
                  </a:lnTo>
                  <a:lnTo>
                    <a:pt x="228252" y="556524"/>
                  </a:lnTo>
                  <a:lnTo>
                    <a:pt x="230246" y="564218"/>
                  </a:lnTo>
                  <a:lnTo>
                    <a:pt x="220273" y="562318"/>
                  </a:lnTo>
                  <a:lnTo>
                    <a:pt x="216283" y="575996"/>
                  </a:lnTo>
                  <a:lnTo>
                    <a:pt x="209065" y="578371"/>
                  </a:lnTo>
                  <a:lnTo>
                    <a:pt x="207070" y="571532"/>
                  </a:lnTo>
                  <a:lnTo>
                    <a:pt x="210109" y="563838"/>
                  </a:lnTo>
                  <a:lnTo>
                    <a:pt x="206215" y="560893"/>
                  </a:lnTo>
                  <a:lnTo>
                    <a:pt x="206215" y="555574"/>
                  </a:lnTo>
                  <a:lnTo>
                    <a:pt x="205740" y="551395"/>
                  </a:lnTo>
                  <a:lnTo>
                    <a:pt x="199091" y="552629"/>
                  </a:lnTo>
                  <a:lnTo>
                    <a:pt x="191872" y="552439"/>
                  </a:lnTo>
                  <a:lnTo>
                    <a:pt x="187408" y="546170"/>
                  </a:lnTo>
                  <a:lnTo>
                    <a:pt x="183893" y="541326"/>
                  </a:lnTo>
                  <a:lnTo>
                    <a:pt x="184463" y="539046"/>
                  </a:lnTo>
                  <a:lnTo>
                    <a:pt x="190162" y="537621"/>
                  </a:lnTo>
                  <a:lnTo>
                    <a:pt x="191872" y="543131"/>
                  </a:lnTo>
                  <a:lnTo>
                    <a:pt x="195861" y="542656"/>
                  </a:lnTo>
                  <a:close/>
                  <a:moveTo>
                    <a:pt x="202795" y="587965"/>
                  </a:moveTo>
                  <a:lnTo>
                    <a:pt x="205645" y="586540"/>
                  </a:lnTo>
                  <a:lnTo>
                    <a:pt x="204695" y="582455"/>
                  </a:lnTo>
                  <a:lnTo>
                    <a:pt x="203365" y="578181"/>
                  </a:lnTo>
                  <a:lnTo>
                    <a:pt x="201656" y="574571"/>
                  </a:lnTo>
                  <a:lnTo>
                    <a:pt x="194912" y="569632"/>
                  </a:lnTo>
                  <a:lnTo>
                    <a:pt x="189592" y="568872"/>
                  </a:lnTo>
                  <a:lnTo>
                    <a:pt x="187788" y="574951"/>
                  </a:lnTo>
                  <a:lnTo>
                    <a:pt x="188737" y="581030"/>
                  </a:lnTo>
                  <a:lnTo>
                    <a:pt x="195197" y="584260"/>
                  </a:lnTo>
                  <a:lnTo>
                    <a:pt x="200611" y="587109"/>
                  </a:lnTo>
                  <a:lnTo>
                    <a:pt x="202795" y="587965"/>
                  </a:lnTo>
                  <a:close/>
                  <a:moveTo>
                    <a:pt x="103345" y="415564"/>
                  </a:moveTo>
                  <a:lnTo>
                    <a:pt x="98976" y="408725"/>
                  </a:lnTo>
                  <a:lnTo>
                    <a:pt x="93941" y="402266"/>
                  </a:lnTo>
                  <a:lnTo>
                    <a:pt x="92042" y="402551"/>
                  </a:lnTo>
                  <a:lnTo>
                    <a:pt x="90712" y="406920"/>
                  </a:lnTo>
                  <a:lnTo>
                    <a:pt x="93751" y="411575"/>
                  </a:lnTo>
                  <a:lnTo>
                    <a:pt x="96411" y="420884"/>
                  </a:lnTo>
                  <a:lnTo>
                    <a:pt x="98976" y="427722"/>
                  </a:lnTo>
                  <a:lnTo>
                    <a:pt x="100780" y="439501"/>
                  </a:lnTo>
                  <a:lnTo>
                    <a:pt x="98026" y="441400"/>
                  </a:lnTo>
                  <a:lnTo>
                    <a:pt x="95081" y="439786"/>
                  </a:lnTo>
                  <a:lnTo>
                    <a:pt x="94511" y="433802"/>
                  </a:lnTo>
                  <a:lnTo>
                    <a:pt x="93181" y="426773"/>
                  </a:lnTo>
                  <a:lnTo>
                    <a:pt x="92801" y="418034"/>
                  </a:lnTo>
                  <a:lnTo>
                    <a:pt x="91567" y="417274"/>
                  </a:lnTo>
                  <a:lnTo>
                    <a:pt x="88527" y="423733"/>
                  </a:lnTo>
                  <a:lnTo>
                    <a:pt x="85583" y="428103"/>
                  </a:lnTo>
                  <a:lnTo>
                    <a:pt x="85108" y="433802"/>
                  </a:lnTo>
                  <a:lnTo>
                    <a:pt x="87482" y="435132"/>
                  </a:lnTo>
                  <a:lnTo>
                    <a:pt x="86817" y="440071"/>
                  </a:lnTo>
                  <a:lnTo>
                    <a:pt x="88907" y="442160"/>
                  </a:lnTo>
                  <a:lnTo>
                    <a:pt x="90617" y="443775"/>
                  </a:lnTo>
                  <a:lnTo>
                    <a:pt x="89667" y="448335"/>
                  </a:lnTo>
                  <a:lnTo>
                    <a:pt x="93371" y="453369"/>
                  </a:lnTo>
                  <a:lnTo>
                    <a:pt x="95271" y="454889"/>
                  </a:lnTo>
                  <a:lnTo>
                    <a:pt x="103630" y="454509"/>
                  </a:lnTo>
                  <a:lnTo>
                    <a:pt x="99640" y="459828"/>
                  </a:lnTo>
                  <a:lnTo>
                    <a:pt x="102965" y="462488"/>
                  </a:lnTo>
                  <a:lnTo>
                    <a:pt x="106384" y="460303"/>
                  </a:lnTo>
                  <a:lnTo>
                    <a:pt x="110469" y="452894"/>
                  </a:lnTo>
                  <a:lnTo>
                    <a:pt x="113129" y="444535"/>
                  </a:lnTo>
                  <a:lnTo>
                    <a:pt x="113034" y="431237"/>
                  </a:lnTo>
                  <a:lnTo>
                    <a:pt x="110849" y="424303"/>
                  </a:lnTo>
                  <a:lnTo>
                    <a:pt x="103345" y="415564"/>
                  </a:lnTo>
                  <a:close/>
                  <a:moveTo>
                    <a:pt x="54522" y="144189"/>
                  </a:moveTo>
                  <a:lnTo>
                    <a:pt x="46923" y="137825"/>
                  </a:lnTo>
                  <a:lnTo>
                    <a:pt x="39989" y="137635"/>
                  </a:lnTo>
                  <a:lnTo>
                    <a:pt x="35240" y="134690"/>
                  </a:lnTo>
                  <a:lnTo>
                    <a:pt x="22797" y="128516"/>
                  </a:lnTo>
                  <a:lnTo>
                    <a:pt x="19947" y="131841"/>
                  </a:lnTo>
                  <a:lnTo>
                    <a:pt x="23462" y="138110"/>
                  </a:lnTo>
                  <a:lnTo>
                    <a:pt x="26976" y="142574"/>
                  </a:lnTo>
                  <a:lnTo>
                    <a:pt x="25076" y="149603"/>
                  </a:lnTo>
                  <a:lnTo>
                    <a:pt x="27736" y="153688"/>
                  </a:lnTo>
                  <a:lnTo>
                    <a:pt x="33910" y="161097"/>
                  </a:lnTo>
                  <a:lnTo>
                    <a:pt x="38374" y="165656"/>
                  </a:lnTo>
                  <a:lnTo>
                    <a:pt x="46163" y="172115"/>
                  </a:lnTo>
                  <a:lnTo>
                    <a:pt x="48158" y="177814"/>
                  </a:lnTo>
                  <a:lnTo>
                    <a:pt x="62216" y="182658"/>
                  </a:lnTo>
                  <a:lnTo>
                    <a:pt x="64401" y="188168"/>
                  </a:lnTo>
                  <a:lnTo>
                    <a:pt x="68105" y="190637"/>
                  </a:lnTo>
                  <a:lnTo>
                    <a:pt x="75704" y="192062"/>
                  </a:lnTo>
                  <a:lnTo>
                    <a:pt x="78554" y="189782"/>
                  </a:lnTo>
                  <a:lnTo>
                    <a:pt x="94891" y="210204"/>
                  </a:lnTo>
                  <a:lnTo>
                    <a:pt x="96506" y="209160"/>
                  </a:lnTo>
                  <a:lnTo>
                    <a:pt x="96221" y="205930"/>
                  </a:lnTo>
                  <a:lnTo>
                    <a:pt x="87007" y="185983"/>
                  </a:lnTo>
                  <a:lnTo>
                    <a:pt x="79883" y="177244"/>
                  </a:lnTo>
                  <a:lnTo>
                    <a:pt x="71050" y="172685"/>
                  </a:lnTo>
                  <a:lnTo>
                    <a:pt x="64306" y="164896"/>
                  </a:lnTo>
                  <a:lnTo>
                    <a:pt x="59936" y="156537"/>
                  </a:lnTo>
                  <a:lnTo>
                    <a:pt x="58132" y="148748"/>
                  </a:lnTo>
                  <a:lnTo>
                    <a:pt x="54522" y="144189"/>
                  </a:lnTo>
                  <a:close/>
                  <a:moveTo>
                    <a:pt x="124622" y="438076"/>
                  </a:moveTo>
                  <a:lnTo>
                    <a:pt x="121202" y="444345"/>
                  </a:lnTo>
                  <a:lnTo>
                    <a:pt x="121202" y="447954"/>
                  </a:lnTo>
                  <a:lnTo>
                    <a:pt x="123482" y="452704"/>
                  </a:lnTo>
                  <a:lnTo>
                    <a:pt x="125382" y="457833"/>
                  </a:lnTo>
                  <a:lnTo>
                    <a:pt x="133266" y="453559"/>
                  </a:lnTo>
                  <a:lnTo>
                    <a:pt x="139915" y="452419"/>
                  </a:lnTo>
                  <a:lnTo>
                    <a:pt x="142574" y="451374"/>
                  </a:lnTo>
                  <a:lnTo>
                    <a:pt x="143619" y="448905"/>
                  </a:lnTo>
                  <a:lnTo>
                    <a:pt x="144094" y="443870"/>
                  </a:lnTo>
                  <a:lnTo>
                    <a:pt x="143619" y="437316"/>
                  </a:lnTo>
                  <a:lnTo>
                    <a:pt x="141434" y="431902"/>
                  </a:lnTo>
                  <a:lnTo>
                    <a:pt x="139915" y="425633"/>
                  </a:lnTo>
                  <a:lnTo>
                    <a:pt x="137825" y="423258"/>
                  </a:lnTo>
                  <a:lnTo>
                    <a:pt x="133646" y="421739"/>
                  </a:lnTo>
                  <a:lnTo>
                    <a:pt x="126237" y="420598"/>
                  </a:lnTo>
                  <a:lnTo>
                    <a:pt x="124337" y="422879"/>
                  </a:lnTo>
                  <a:lnTo>
                    <a:pt x="124622" y="438076"/>
                  </a:lnTo>
                  <a:close/>
                  <a:moveTo>
                    <a:pt x="141529" y="458783"/>
                  </a:moveTo>
                  <a:lnTo>
                    <a:pt x="134975" y="456218"/>
                  </a:lnTo>
                  <a:lnTo>
                    <a:pt x="129941" y="460493"/>
                  </a:lnTo>
                  <a:lnTo>
                    <a:pt x="128326" y="463627"/>
                  </a:lnTo>
                  <a:lnTo>
                    <a:pt x="130131" y="467142"/>
                  </a:lnTo>
                  <a:lnTo>
                    <a:pt x="134215" y="470466"/>
                  </a:lnTo>
                  <a:lnTo>
                    <a:pt x="141149" y="472936"/>
                  </a:lnTo>
                  <a:lnTo>
                    <a:pt x="151408" y="483669"/>
                  </a:lnTo>
                  <a:lnTo>
                    <a:pt x="153213" y="478730"/>
                  </a:lnTo>
                  <a:lnTo>
                    <a:pt x="157392" y="482815"/>
                  </a:lnTo>
                  <a:lnTo>
                    <a:pt x="159292" y="489749"/>
                  </a:lnTo>
                  <a:lnTo>
                    <a:pt x="163851" y="503617"/>
                  </a:lnTo>
                  <a:lnTo>
                    <a:pt x="165751" y="506751"/>
                  </a:lnTo>
                  <a:lnTo>
                    <a:pt x="168885" y="506941"/>
                  </a:lnTo>
                  <a:lnTo>
                    <a:pt x="179999" y="492123"/>
                  </a:lnTo>
                  <a:lnTo>
                    <a:pt x="182943" y="497442"/>
                  </a:lnTo>
                  <a:lnTo>
                    <a:pt x="186743" y="502097"/>
                  </a:lnTo>
                  <a:lnTo>
                    <a:pt x="191587" y="500672"/>
                  </a:lnTo>
                  <a:lnTo>
                    <a:pt x="192727" y="499532"/>
                  </a:lnTo>
                  <a:lnTo>
                    <a:pt x="191302" y="494213"/>
                  </a:lnTo>
                  <a:lnTo>
                    <a:pt x="190732" y="491838"/>
                  </a:lnTo>
                  <a:lnTo>
                    <a:pt x="185413" y="487944"/>
                  </a:lnTo>
                  <a:lnTo>
                    <a:pt x="185983" y="484620"/>
                  </a:lnTo>
                  <a:lnTo>
                    <a:pt x="185983" y="478160"/>
                  </a:lnTo>
                  <a:lnTo>
                    <a:pt x="186743" y="472746"/>
                  </a:lnTo>
                  <a:lnTo>
                    <a:pt x="191872" y="466382"/>
                  </a:lnTo>
                  <a:lnTo>
                    <a:pt x="199376" y="458878"/>
                  </a:lnTo>
                  <a:lnTo>
                    <a:pt x="198806" y="453179"/>
                  </a:lnTo>
                  <a:lnTo>
                    <a:pt x="202415" y="443681"/>
                  </a:lnTo>
                  <a:lnTo>
                    <a:pt x="200421" y="437126"/>
                  </a:lnTo>
                  <a:lnTo>
                    <a:pt x="199566" y="424873"/>
                  </a:lnTo>
                  <a:lnTo>
                    <a:pt x="193772" y="422309"/>
                  </a:lnTo>
                  <a:lnTo>
                    <a:pt x="187978" y="424493"/>
                  </a:lnTo>
                  <a:lnTo>
                    <a:pt x="183323" y="433897"/>
                  </a:lnTo>
                  <a:lnTo>
                    <a:pt x="179809" y="432282"/>
                  </a:lnTo>
                  <a:lnTo>
                    <a:pt x="178669" y="427152"/>
                  </a:lnTo>
                  <a:lnTo>
                    <a:pt x="169455" y="429907"/>
                  </a:lnTo>
                  <a:lnTo>
                    <a:pt x="159007" y="433802"/>
                  </a:lnTo>
                  <a:lnTo>
                    <a:pt x="152738" y="434562"/>
                  </a:lnTo>
                  <a:lnTo>
                    <a:pt x="149318" y="438646"/>
                  </a:lnTo>
                  <a:lnTo>
                    <a:pt x="148178" y="446815"/>
                  </a:lnTo>
                  <a:lnTo>
                    <a:pt x="149128" y="450899"/>
                  </a:lnTo>
                  <a:lnTo>
                    <a:pt x="150268" y="455078"/>
                  </a:lnTo>
                  <a:lnTo>
                    <a:pt x="154068" y="461063"/>
                  </a:lnTo>
                  <a:lnTo>
                    <a:pt x="151028" y="463342"/>
                  </a:lnTo>
                  <a:lnTo>
                    <a:pt x="149318" y="462867"/>
                  </a:lnTo>
                  <a:lnTo>
                    <a:pt x="146659" y="458023"/>
                  </a:lnTo>
                  <a:lnTo>
                    <a:pt x="141529" y="458783"/>
                  </a:lnTo>
                  <a:close/>
                  <a:moveTo>
                    <a:pt x="72759" y="469137"/>
                  </a:moveTo>
                  <a:lnTo>
                    <a:pt x="77699" y="472271"/>
                  </a:lnTo>
                  <a:lnTo>
                    <a:pt x="83873" y="470846"/>
                  </a:lnTo>
                  <a:lnTo>
                    <a:pt x="93371" y="466192"/>
                  </a:lnTo>
                  <a:lnTo>
                    <a:pt x="94986" y="462583"/>
                  </a:lnTo>
                  <a:lnTo>
                    <a:pt x="91757" y="457548"/>
                  </a:lnTo>
                  <a:lnTo>
                    <a:pt x="86627" y="449854"/>
                  </a:lnTo>
                  <a:lnTo>
                    <a:pt x="83018" y="450614"/>
                  </a:lnTo>
                  <a:lnTo>
                    <a:pt x="80453" y="452324"/>
                  </a:lnTo>
                  <a:lnTo>
                    <a:pt x="75704" y="455554"/>
                  </a:lnTo>
                  <a:lnTo>
                    <a:pt x="68960" y="457833"/>
                  </a:lnTo>
                  <a:lnTo>
                    <a:pt x="68580" y="462962"/>
                  </a:lnTo>
                  <a:lnTo>
                    <a:pt x="72759" y="469137"/>
                  </a:lnTo>
                  <a:close/>
                  <a:moveTo>
                    <a:pt x="164896" y="550160"/>
                  </a:moveTo>
                  <a:lnTo>
                    <a:pt x="164421" y="543891"/>
                  </a:lnTo>
                  <a:lnTo>
                    <a:pt x="161191" y="536197"/>
                  </a:lnTo>
                  <a:lnTo>
                    <a:pt x="162996" y="527363"/>
                  </a:lnTo>
                  <a:lnTo>
                    <a:pt x="161097" y="507416"/>
                  </a:lnTo>
                  <a:lnTo>
                    <a:pt x="155682" y="496398"/>
                  </a:lnTo>
                  <a:lnTo>
                    <a:pt x="146279" y="486044"/>
                  </a:lnTo>
                  <a:lnTo>
                    <a:pt x="139060" y="481485"/>
                  </a:lnTo>
                  <a:lnTo>
                    <a:pt x="131936" y="476166"/>
                  </a:lnTo>
                  <a:lnTo>
                    <a:pt x="126142" y="471416"/>
                  </a:lnTo>
                  <a:lnTo>
                    <a:pt x="118068" y="468091"/>
                  </a:lnTo>
                  <a:lnTo>
                    <a:pt x="115408" y="468091"/>
                  </a:lnTo>
                  <a:lnTo>
                    <a:pt x="109614" y="473316"/>
                  </a:lnTo>
                  <a:lnTo>
                    <a:pt x="108949" y="475691"/>
                  </a:lnTo>
                  <a:lnTo>
                    <a:pt x="114078" y="478825"/>
                  </a:lnTo>
                  <a:lnTo>
                    <a:pt x="117308" y="477496"/>
                  </a:lnTo>
                  <a:lnTo>
                    <a:pt x="118828" y="484714"/>
                  </a:lnTo>
                  <a:lnTo>
                    <a:pt x="114363" y="486899"/>
                  </a:lnTo>
                  <a:lnTo>
                    <a:pt x="115408" y="493263"/>
                  </a:lnTo>
                  <a:lnTo>
                    <a:pt x="110659" y="494308"/>
                  </a:lnTo>
                  <a:lnTo>
                    <a:pt x="106574" y="502667"/>
                  </a:lnTo>
                  <a:lnTo>
                    <a:pt x="106384" y="507891"/>
                  </a:lnTo>
                  <a:lnTo>
                    <a:pt x="112274" y="518814"/>
                  </a:lnTo>
                  <a:lnTo>
                    <a:pt x="113888" y="522519"/>
                  </a:lnTo>
                  <a:lnTo>
                    <a:pt x="116263" y="536482"/>
                  </a:lnTo>
                  <a:lnTo>
                    <a:pt x="118163" y="545315"/>
                  </a:lnTo>
                  <a:lnTo>
                    <a:pt x="119968" y="552345"/>
                  </a:lnTo>
                  <a:lnTo>
                    <a:pt x="122342" y="554909"/>
                  </a:lnTo>
                  <a:lnTo>
                    <a:pt x="126237" y="556334"/>
                  </a:lnTo>
                  <a:lnTo>
                    <a:pt x="134025" y="561938"/>
                  </a:lnTo>
                  <a:lnTo>
                    <a:pt x="134500" y="566022"/>
                  </a:lnTo>
                  <a:lnTo>
                    <a:pt x="146089" y="568017"/>
                  </a:lnTo>
                  <a:lnTo>
                    <a:pt x="150078" y="565738"/>
                  </a:lnTo>
                  <a:lnTo>
                    <a:pt x="154922" y="559943"/>
                  </a:lnTo>
                  <a:lnTo>
                    <a:pt x="159387" y="555669"/>
                  </a:lnTo>
                  <a:lnTo>
                    <a:pt x="164896" y="550160"/>
                  </a:lnTo>
                  <a:close/>
                  <a:moveTo>
                    <a:pt x="99356" y="632893"/>
                  </a:moveTo>
                  <a:lnTo>
                    <a:pt x="101825" y="626909"/>
                  </a:lnTo>
                  <a:lnTo>
                    <a:pt x="101065" y="618455"/>
                  </a:lnTo>
                  <a:lnTo>
                    <a:pt x="95746" y="611046"/>
                  </a:lnTo>
                  <a:lnTo>
                    <a:pt x="100780" y="605821"/>
                  </a:lnTo>
                  <a:lnTo>
                    <a:pt x="101350" y="603257"/>
                  </a:lnTo>
                  <a:lnTo>
                    <a:pt x="96981" y="603542"/>
                  </a:lnTo>
                  <a:lnTo>
                    <a:pt x="96316" y="599267"/>
                  </a:lnTo>
                  <a:lnTo>
                    <a:pt x="99830" y="591194"/>
                  </a:lnTo>
                  <a:lnTo>
                    <a:pt x="100970" y="583975"/>
                  </a:lnTo>
                  <a:lnTo>
                    <a:pt x="98976" y="569062"/>
                  </a:lnTo>
                  <a:lnTo>
                    <a:pt x="101635" y="568302"/>
                  </a:lnTo>
                  <a:lnTo>
                    <a:pt x="104960" y="567163"/>
                  </a:lnTo>
                  <a:lnTo>
                    <a:pt x="110754" y="574381"/>
                  </a:lnTo>
                  <a:lnTo>
                    <a:pt x="111419" y="576946"/>
                  </a:lnTo>
                  <a:lnTo>
                    <a:pt x="120442" y="583405"/>
                  </a:lnTo>
                  <a:lnTo>
                    <a:pt x="120347" y="586254"/>
                  </a:lnTo>
                  <a:lnTo>
                    <a:pt x="119588" y="589579"/>
                  </a:lnTo>
                  <a:lnTo>
                    <a:pt x="115218" y="594138"/>
                  </a:lnTo>
                  <a:lnTo>
                    <a:pt x="112179" y="598128"/>
                  </a:lnTo>
                  <a:lnTo>
                    <a:pt x="115788" y="600027"/>
                  </a:lnTo>
                  <a:lnTo>
                    <a:pt x="122152" y="596988"/>
                  </a:lnTo>
                  <a:lnTo>
                    <a:pt x="127471" y="592238"/>
                  </a:lnTo>
                  <a:lnTo>
                    <a:pt x="130416" y="590719"/>
                  </a:lnTo>
                  <a:lnTo>
                    <a:pt x="132981" y="584545"/>
                  </a:lnTo>
                  <a:lnTo>
                    <a:pt x="131366" y="583880"/>
                  </a:lnTo>
                  <a:lnTo>
                    <a:pt x="126617" y="581790"/>
                  </a:lnTo>
                  <a:lnTo>
                    <a:pt x="120632" y="567542"/>
                  </a:lnTo>
                  <a:lnTo>
                    <a:pt x="119873" y="562698"/>
                  </a:lnTo>
                  <a:lnTo>
                    <a:pt x="117118" y="558709"/>
                  </a:lnTo>
                  <a:lnTo>
                    <a:pt x="115598" y="551204"/>
                  </a:lnTo>
                  <a:lnTo>
                    <a:pt x="110279" y="540281"/>
                  </a:lnTo>
                  <a:lnTo>
                    <a:pt x="107144" y="536672"/>
                  </a:lnTo>
                  <a:lnTo>
                    <a:pt x="102775" y="536007"/>
                  </a:lnTo>
                  <a:lnTo>
                    <a:pt x="102490" y="530973"/>
                  </a:lnTo>
                  <a:lnTo>
                    <a:pt x="103345" y="525653"/>
                  </a:lnTo>
                  <a:lnTo>
                    <a:pt x="102300" y="524894"/>
                  </a:lnTo>
                  <a:lnTo>
                    <a:pt x="97646" y="523754"/>
                  </a:lnTo>
                  <a:lnTo>
                    <a:pt x="92706" y="519194"/>
                  </a:lnTo>
                  <a:lnTo>
                    <a:pt x="85962" y="511216"/>
                  </a:lnTo>
                  <a:lnTo>
                    <a:pt x="80928" y="511881"/>
                  </a:lnTo>
                  <a:lnTo>
                    <a:pt x="82163" y="522994"/>
                  </a:lnTo>
                  <a:lnTo>
                    <a:pt x="81688" y="528978"/>
                  </a:lnTo>
                  <a:lnTo>
                    <a:pt x="79503" y="532113"/>
                  </a:lnTo>
                  <a:lnTo>
                    <a:pt x="77889" y="534867"/>
                  </a:lnTo>
                  <a:lnTo>
                    <a:pt x="78079" y="537337"/>
                  </a:lnTo>
                  <a:lnTo>
                    <a:pt x="76559" y="543036"/>
                  </a:lnTo>
                  <a:lnTo>
                    <a:pt x="74944" y="545221"/>
                  </a:lnTo>
                  <a:lnTo>
                    <a:pt x="70100" y="551585"/>
                  </a:lnTo>
                  <a:lnTo>
                    <a:pt x="70100" y="557949"/>
                  </a:lnTo>
                  <a:lnTo>
                    <a:pt x="71240" y="560039"/>
                  </a:lnTo>
                  <a:lnTo>
                    <a:pt x="72854" y="563363"/>
                  </a:lnTo>
                  <a:lnTo>
                    <a:pt x="76084" y="564028"/>
                  </a:lnTo>
                  <a:lnTo>
                    <a:pt x="78554" y="562508"/>
                  </a:lnTo>
                  <a:lnTo>
                    <a:pt x="84538" y="559088"/>
                  </a:lnTo>
                  <a:lnTo>
                    <a:pt x="83683" y="564408"/>
                  </a:lnTo>
                  <a:lnTo>
                    <a:pt x="84633" y="566687"/>
                  </a:lnTo>
                  <a:lnTo>
                    <a:pt x="90047" y="566498"/>
                  </a:lnTo>
                  <a:lnTo>
                    <a:pt x="94606" y="567922"/>
                  </a:lnTo>
                  <a:lnTo>
                    <a:pt x="87102" y="574001"/>
                  </a:lnTo>
                  <a:lnTo>
                    <a:pt x="82543" y="582075"/>
                  </a:lnTo>
                  <a:lnTo>
                    <a:pt x="82448" y="587109"/>
                  </a:lnTo>
                  <a:lnTo>
                    <a:pt x="82448" y="590054"/>
                  </a:lnTo>
                  <a:lnTo>
                    <a:pt x="82068" y="593568"/>
                  </a:lnTo>
                  <a:lnTo>
                    <a:pt x="80738" y="602497"/>
                  </a:lnTo>
                  <a:lnTo>
                    <a:pt x="81593" y="610761"/>
                  </a:lnTo>
                  <a:lnTo>
                    <a:pt x="83398" y="620259"/>
                  </a:lnTo>
                  <a:lnTo>
                    <a:pt x="82733" y="625389"/>
                  </a:lnTo>
                  <a:lnTo>
                    <a:pt x="84063" y="632418"/>
                  </a:lnTo>
                  <a:lnTo>
                    <a:pt x="85393" y="638972"/>
                  </a:lnTo>
                  <a:lnTo>
                    <a:pt x="86912" y="642391"/>
                  </a:lnTo>
                  <a:lnTo>
                    <a:pt x="90712" y="641822"/>
                  </a:lnTo>
                  <a:lnTo>
                    <a:pt x="96126" y="636217"/>
                  </a:lnTo>
                  <a:lnTo>
                    <a:pt x="99356" y="632893"/>
                  </a:lnTo>
                  <a:close/>
                  <a:moveTo>
                    <a:pt x="130701" y="216378"/>
                  </a:moveTo>
                  <a:lnTo>
                    <a:pt x="120917" y="219893"/>
                  </a:lnTo>
                  <a:lnTo>
                    <a:pt x="121772" y="223978"/>
                  </a:lnTo>
                  <a:lnTo>
                    <a:pt x="126047" y="228537"/>
                  </a:lnTo>
                  <a:lnTo>
                    <a:pt x="134025" y="231956"/>
                  </a:lnTo>
                  <a:lnTo>
                    <a:pt x="135830" y="233761"/>
                  </a:lnTo>
                  <a:lnTo>
                    <a:pt x="144569" y="246394"/>
                  </a:lnTo>
                  <a:lnTo>
                    <a:pt x="155777" y="262066"/>
                  </a:lnTo>
                  <a:lnTo>
                    <a:pt x="161951" y="265012"/>
                  </a:lnTo>
                  <a:lnTo>
                    <a:pt x="169265" y="265676"/>
                  </a:lnTo>
                  <a:lnTo>
                    <a:pt x="179714" y="264917"/>
                  </a:lnTo>
                  <a:lnTo>
                    <a:pt x="183513" y="256368"/>
                  </a:lnTo>
                  <a:lnTo>
                    <a:pt x="192442" y="248104"/>
                  </a:lnTo>
                  <a:lnTo>
                    <a:pt x="195956" y="249623"/>
                  </a:lnTo>
                  <a:lnTo>
                    <a:pt x="201751" y="250858"/>
                  </a:lnTo>
                  <a:lnTo>
                    <a:pt x="202415" y="245634"/>
                  </a:lnTo>
                  <a:lnTo>
                    <a:pt x="198711" y="222552"/>
                  </a:lnTo>
                  <a:lnTo>
                    <a:pt x="203555" y="199281"/>
                  </a:lnTo>
                  <a:lnTo>
                    <a:pt x="203270" y="183039"/>
                  </a:lnTo>
                  <a:lnTo>
                    <a:pt x="205455" y="165656"/>
                  </a:lnTo>
                  <a:lnTo>
                    <a:pt x="203460" y="154162"/>
                  </a:lnTo>
                  <a:lnTo>
                    <a:pt x="201371" y="150648"/>
                  </a:lnTo>
                  <a:lnTo>
                    <a:pt x="198236" y="149888"/>
                  </a:lnTo>
                  <a:lnTo>
                    <a:pt x="194817" y="153688"/>
                  </a:lnTo>
                  <a:lnTo>
                    <a:pt x="192822" y="151693"/>
                  </a:lnTo>
                  <a:lnTo>
                    <a:pt x="189497" y="146184"/>
                  </a:lnTo>
                  <a:lnTo>
                    <a:pt x="180189" y="153118"/>
                  </a:lnTo>
                  <a:lnTo>
                    <a:pt x="180474" y="157962"/>
                  </a:lnTo>
                  <a:lnTo>
                    <a:pt x="180474" y="164801"/>
                  </a:lnTo>
                  <a:lnTo>
                    <a:pt x="177624" y="177529"/>
                  </a:lnTo>
                  <a:lnTo>
                    <a:pt x="175724" y="184748"/>
                  </a:lnTo>
                  <a:lnTo>
                    <a:pt x="155967" y="190257"/>
                  </a:lnTo>
                  <a:lnTo>
                    <a:pt x="152738" y="193487"/>
                  </a:lnTo>
                  <a:lnTo>
                    <a:pt x="149983" y="199281"/>
                  </a:lnTo>
                  <a:lnTo>
                    <a:pt x="147703" y="205265"/>
                  </a:lnTo>
                  <a:lnTo>
                    <a:pt x="142859" y="208590"/>
                  </a:lnTo>
                  <a:lnTo>
                    <a:pt x="138680" y="211154"/>
                  </a:lnTo>
                  <a:lnTo>
                    <a:pt x="134215" y="214099"/>
                  </a:lnTo>
                  <a:lnTo>
                    <a:pt x="130701" y="216378"/>
                  </a:lnTo>
                  <a:close/>
                  <a:moveTo>
                    <a:pt x="163471" y="574191"/>
                  </a:moveTo>
                  <a:lnTo>
                    <a:pt x="161571" y="573241"/>
                  </a:lnTo>
                  <a:lnTo>
                    <a:pt x="155492" y="580745"/>
                  </a:lnTo>
                  <a:lnTo>
                    <a:pt x="150648" y="583310"/>
                  </a:lnTo>
                  <a:lnTo>
                    <a:pt x="147988" y="585875"/>
                  </a:lnTo>
                  <a:lnTo>
                    <a:pt x="141909" y="593094"/>
                  </a:lnTo>
                  <a:lnTo>
                    <a:pt x="140674" y="596893"/>
                  </a:lnTo>
                  <a:lnTo>
                    <a:pt x="136305" y="603542"/>
                  </a:lnTo>
                  <a:lnTo>
                    <a:pt x="140105" y="608386"/>
                  </a:lnTo>
                  <a:lnTo>
                    <a:pt x="144569" y="615035"/>
                  </a:lnTo>
                  <a:lnTo>
                    <a:pt x="150268" y="620355"/>
                  </a:lnTo>
                  <a:lnTo>
                    <a:pt x="144474" y="629188"/>
                  </a:lnTo>
                  <a:lnTo>
                    <a:pt x="143524" y="627193"/>
                  </a:lnTo>
                  <a:lnTo>
                    <a:pt x="138015" y="619120"/>
                  </a:lnTo>
                  <a:lnTo>
                    <a:pt x="135355" y="608196"/>
                  </a:lnTo>
                  <a:lnTo>
                    <a:pt x="131651" y="608766"/>
                  </a:lnTo>
                  <a:lnTo>
                    <a:pt x="127186" y="612186"/>
                  </a:lnTo>
                  <a:lnTo>
                    <a:pt x="124242" y="616840"/>
                  </a:lnTo>
                  <a:lnTo>
                    <a:pt x="115408" y="622539"/>
                  </a:lnTo>
                  <a:lnTo>
                    <a:pt x="115978" y="628239"/>
                  </a:lnTo>
                  <a:lnTo>
                    <a:pt x="115028" y="631848"/>
                  </a:lnTo>
                  <a:lnTo>
                    <a:pt x="109519" y="635647"/>
                  </a:lnTo>
                  <a:lnTo>
                    <a:pt x="106100" y="646191"/>
                  </a:lnTo>
                  <a:lnTo>
                    <a:pt x="101920" y="650560"/>
                  </a:lnTo>
                  <a:lnTo>
                    <a:pt x="98596" y="654835"/>
                  </a:lnTo>
                  <a:lnTo>
                    <a:pt x="95936" y="661959"/>
                  </a:lnTo>
                  <a:lnTo>
                    <a:pt x="96411" y="668038"/>
                  </a:lnTo>
                  <a:lnTo>
                    <a:pt x="99735" y="672122"/>
                  </a:lnTo>
                  <a:lnTo>
                    <a:pt x="99735" y="672122"/>
                  </a:lnTo>
                  <a:lnTo>
                    <a:pt x="111609" y="684185"/>
                  </a:lnTo>
                  <a:lnTo>
                    <a:pt x="117878" y="680101"/>
                  </a:lnTo>
                  <a:lnTo>
                    <a:pt x="121677" y="675256"/>
                  </a:lnTo>
                  <a:lnTo>
                    <a:pt x="123672" y="675351"/>
                  </a:lnTo>
                  <a:lnTo>
                    <a:pt x="125002" y="680861"/>
                  </a:lnTo>
                  <a:lnTo>
                    <a:pt x="130891" y="681146"/>
                  </a:lnTo>
                  <a:lnTo>
                    <a:pt x="132886" y="679721"/>
                  </a:lnTo>
                  <a:lnTo>
                    <a:pt x="130701" y="677156"/>
                  </a:lnTo>
                  <a:lnTo>
                    <a:pt x="132411" y="675446"/>
                  </a:lnTo>
                  <a:lnTo>
                    <a:pt x="144759" y="672502"/>
                  </a:lnTo>
                  <a:lnTo>
                    <a:pt x="144759" y="672502"/>
                  </a:lnTo>
                  <a:lnTo>
                    <a:pt x="143999" y="668132"/>
                  </a:lnTo>
                  <a:lnTo>
                    <a:pt x="146849" y="663668"/>
                  </a:lnTo>
                  <a:lnTo>
                    <a:pt x="150268" y="663193"/>
                  </a:lnTo>
                  <a:lnTo>
                    <a:pt x="153403" y="665188"/>
                  </a:lnTo>
                  <a:lnTo>
                    <a:pt x="155017" y="664618"/>
                  </a:lnTo>
                  <a:lnTo>
                    <a:pt x="157582" y="662054"/>
                  </a:lnTo>
                  <a:lnTo>
                    <a:pt x="155302" y="650940"/>
                  </a:lnTo>
                  <a:lnTo>
                    <a:pt x="158722" y="648945"/>
                  </a:lnTo>
                  <a:lnTo>
                    <a:pt x="161856" y="647141"/>
                  </a:lnTo>
                  <a:lnTo>
                    <a:pt x="163756" y="643341"/>
                  </a:lnTo>
                  <a:lnTo>
                    <a:pt x="160147" y="634507"/>
                  </a:lnTo>
                  <a:lnTo>
                    <a:pt x="160052" y="623584"/>
                  </a:lnTo>
                  <a:lnTo>
                    <a:pt x="162141" y="609716"/>
                  </a:lnTo>
                  <a:lnTo>
                    <a:pt x="162616" y="606772"/>
                  </a:lnTo>
                  <a:lnTo>
                    <a:pt x="164231" y="595468"/>
                  </a:lnTo>
                  <a:lnTo>
                    <a:pt x="164801" y="583025"/>
                  </a:lnTo>
                  <a:lnTo>
                    <a:pt x="163471" y="574191"/>
                  </a:lnTo>
                  <a:close/>
                  <a:moveTo>
                    <a:pt x="250194" y="396472"/>
                  </a:moveTo>
                  <a:lnTo>
                    <a:pt x="253328" y="412145"/>
                  </a:lnTo>
                  <a:lnTo>
                    <a:pt x="255798" y="417179"/>
                  </a:lnTo>
                  <a:lnTo>
                    <a:pt x="258077" y="424873"/>
                  </a:lnTo>
                  <a:lnTo>
                    <a:pt x="264061" y="422118"/>
                  </a:lnTo>
                  <a:lnTo>
                    <a:pt x="265106" y="417749"/>
                  </a:lnTo>
                  <a:lnTo>
                    <a:pt x="273370" y="410340"/>
                  </a:lnTo>
                  <a:lnTo>
                    <a:pt x="272610" y="406161"/>
                  </a:lnTo>
                  <a:lnTo>
                    <a:pt x="278119" y="401601"/>
                  </a:lnTo>
                  <a:lnTo>
                    <a:pt x="278214" y="393623"/>
                  </a:lnTo>
                  <a:lnTo>
                    <a:pt x="273370" y="387069"/>
                  </a:lnTo>
                  <a:lnTo>
                    <a:pt x="267576" y="384409"/>
                  </a:lnTo>
                  <a:lnTo>
                    <a:pt x="264346" y="386309"/>
                  </a:lnTo>
                  <a:lnTo>
                    <a:pt x="250194" y="396472"/>
                  </a:lnTo>
                  <a:close/>
                  <a:moveTo>
                    <a:pt x="73899" y="91947"/>
                  </a:moveTo>
                  <a:lnTo>
                    <a:pt x="77984" y="87102"/>
                  </a:lnTo>
                  <a:lnTo>
                    <a:pt x="81213" y="86627"/>
                  </a:lnTo>
                  <a:lnTo>
                    <a:pt x="84443" y="86153"/>
                  </a:lnTo>
                  <a:lnTo>
                    <a:pt x="89857" y="88052"/>
                  </a:lnTo>
                  <a:lnTo>
                    <a:pt x="92801" y="89857"/>
                  </a:lnTo>
                  <a:lnTo>
                    <a:pt x="96886" y="92802"/>
                  </a:lnTo>
                  <a:lnTo>
                    <a:pt x="99356" y="94037"/>
                  </a:lnTo>
                  <a:lnTo>
                    <a:pt x="98976" y="90617"/>
                  </a:lnTo>
                  <a:lnTo>
                    <a:pt x="103060" y="89952"/>
                  </a:lnTo>
                  <a:lnTo>
                    <a:pt x="107429" y="95366"/>
                  </a:lnTo>
                  <a:lnTo>
                    <a:pt x="108094" y="98786"/>
                  </a:lnTo>
                  <a:lnTo>
                    <a:pt x="111989" y="100020"/>
                  </a:lnTo>
                  <a:lnTo>
                    <a:pt x="115028" y="97456"/>
                  </a:lnTo>
                  <a:lnTo>
                    <a:pt x="115978" y="91472"/>
                  </a:lnTo>
                  <a:lnTo>
                    <a:pt x="120062" y="90902"/>
                  </a:lnTo>
                  <a:lnTo>
                    <a:pt x="122912" y="73329"/>
                  </a:lnTo>
                  <a:lnTo>
                    <a:pt x="130986" y="69055"/>
                  </a:lnTo>
                  <a:lnTo>
                    <a:pt x="136685" y="70670"/>
                  </a:lnTo>
                  <a:lnTo>
                    <a:pt x="149793" y="65446"/>
                  </a:lnTo>
                  <a:lnTo>
                    <a:pt x="153023" y="65635"/>
                  </a:lnTo>
                  <a:lnTo>
                    <a:pt x="154447" y="69055"/>
                  </a:lnTo>
                  <a:lnTo>
                    <a:pt x="159577" y="70765"/>
                  </a:lnTo>
                  <a:lnTo>
                    <a:pt x="170690" y="70290"/>
                  </a:lnTo>
                  <a:lnTo>
                    <a:pt x="175724" y="71430"/>
                  </a:lnTo>
                  <a:lnTo>
                    <a:pt x="167651" y="74944"/>
                  </a:lnTo>
                  <a:lnTo>
                    <a:pt x="158722" y="80643"/>
                  </a:lnTo>
                  <a:lnTo>
                    <a:pt x="155587" y="76369"/>
                  </a:lnTo>
                  <a:lnTo>
                    <a:pt x="154258" y="72189"/>
                  </a:lnTo>
                  <a:lnTo>
                    <a:pt x="150458" y="70384"/>
                  </a:lnTo>
                  <a:lnTo>
                    <a:pt x="138300" y="75609"/>
                  </a:lnTo>
                  <a:lnTo>
                    <a:pt x="130891" y="74469"/>
                  </a:lnTo>
                  <a:lnTo>
                    <a:pt x="127186" y="75989"/>
                  </a:lnTo>
                  <a:lnTo>
                    <a:pt x="123387" y="88337"/>
                  </a:lnTo>
                  <a:lnTo>
                    <a:pt x="129846" y="94416"/>
                  </a:lnTo>
                  <a:lnTo>
                    <a:pt x="130226" y="96601"/>
                  </a:lnTo>
                  <a:lnTo>
                    <a:pt x="126332" y="95841"/>
                  </a:lnTo>
                  <a:lnTo>
                    <a:pt x="119018" y="97741"/>
                  </a:lnTo>
                  <a:lnTo>
                    <a:pt x="118638" y="103345"/>
                  </a:lnTo>
                  <a:lnTo>
                    <a:pt x="116263" y="105245"/>
                  </a:lnTo>
                  <a:lnTo>
                    <a:pt x="112179" y="104485"/>
                  </a:lnTo>
                  <a:lnTo>
                    <a:pt x="105245" y="118447"/>
                  </a:lnTo>
                  <a:lnTo>
                    <a:pt x="105720" y="122437"/>
                  </a:lnTo>
                  <a:lnTo>
                    <a:pt x="116073" y="127661"/>
                  </a:lnTo>
                  <a:lnTo>
                    <a:pt x="122627" y="129181"/>
                  </a:lnTo>
                  <a:lnTo>
                    <a:pt x="126901" y="131841"/>
                  </a:lnTo>
                  <a:lnTo>
                    <a:pt x="129276" y="135640"/>
                  </a:lnTo>
                  <a:lnTo>
                    <a:pt x="132886" y="139630"/>
                  </a:lnTo>
                  <a:lnTo>
                    <a:pt x="137160" y="145804"/>
                  </a:lnTo>
                  <a:lnTo>
                    <a:pt x="138680" y="148368"/>
                  </a:lnTo>
                  <a:lnTo>
                    <a:pt x="143999" y="153688"/>
                  </a:lnTo>
                  <a:lnTo>
                    <a:pt x="149888" y="160907"/>
                  </a:lnTo>
                  <a:lnTo>
                    <a:pt x="149698" y="167935"/>
                  </a:lnTo>
                  <a:lnTo>
                    <a:pt x="134215" y="150078"/>
                  </a:lnTo>
                  <a:lnTo>
                    <a:pt x="132506" y="149603"/>
                  </a:lnTo>
                  <a:lnTo>
                    <a:pt x="131081" y="155872"/>
                  </a:lnTo>
                  <a:lnTo>
                    <a:pt x="129181" y="161097"/>
                  </a:lnTo>
                  <a:lnTo>
                    <a:pt x="124717" y="162806"/>
                  </a:lnTo>
                  <a:lnTo>
                    <a:pt x="119398" y="150648"/>
                  </a:lnTo>
                  <a:lnTo>
                    <a:pt x="123197" y="146184"/>
                  </a:lnTo>
                  <a:lnTo>
                    <a:pt x="114553" y="134595"/>
                  </a:lnTo>
                  <a:lnTo>
                    <a:pt x="107049" y="131366"/>
                  </a:lnTo>
                  <a:lnTo>
                    <a:pt x="103440" y="128516"/>
                  </a:lnTo>
                  <a:lnTo>
                    <a:pt x="89002" y="125382"/>
                  </a:lnTo>
                  <a:lnTo>
                    <a:pt x="80358" y="117593"/>
                  </a:lnTo>
                  <a:lnTo>
                    <a:pt x="76369" y="114743"/>
                  </a:lnTo>
                  <a:lnTo>
                    <a:pt x="70195" y="113509"/>
                  </a:lnTo>
                  <a:lnTo>
                    <a:pt x="64971" y="114174"/>
                  </a:lnTo>
                  <a:lnTo>
                    <a:pt x="60221" y="104295"/>
                  </a:lnTo>
                  <a:lnTo>
                    <a:pt x="55282" y="98026"/>
                  </a:lnTo>
                  <a:lnTo>
                    <a:pt x="53097" y="96506"/>
                  </a:lnTo>
                  <a:lnTo>
                    <a:pt x="44074" y="97171"/>
                  </a:lnTo>
                  <a:lnTo>
                    <a:pt x="39324" y="100115"/>
                  </a:lnTo>
                  <a:lnTo>
                    <a:pt x="35430" y="100685"/>
                  </a:lnTo>
                  <a:lnTo>
                    <a:pt x="36380" y="103535"/>
                  </a:lnTo>
                  <a:lnTo>
                    <a:pt x="43504" y="106859"/>
                  </a:lnTo>
                  <a:lnTo>
                    <a:pt x="50438" y="110849"/>
                  </a:lnTo>
                  <a:lnTo>
                    <a:pt x="55187" y="113128"/>
                  </a:lnTo>
                  <a:lnTo>
                    <a:pt x="58511" y="120633"/>
                  </a:lnTo>
                  <a:lnTo>
                    <a:pt x="60886" y="126236"/>
                  </a:lnTo>
                  <a:lnTo>
                    <a:pt x="66775" y="132411"/>
                  </a:lnTo>
                  <a:lnTo>
                    <a:pt x="70860" y="136780"/>
                  </a:lnTo>
                  <a:lnTo>
                    <a:pt x="69910" y="141339"/>
                  </a:lnTo>
                  <a:lnTo>
                    <a:pt x="76939" y="148368"/>
                  </a:lnTo>
                  <a:lnTo>
                    <a:pt x="84823" y="152643"/>
                  </a:lnTo>
                  <a:lnTo>
                    <a:pt x="99356" y="166416"/>
                  </a:lnTo>
                  <a:lnTo>
                    <a:pt x="97361" y="174964"/>
                  </a:lnTo>
                  <a:lnTo>
                    <a:pt x="93181" y="176389"/>
                  </a:lnTo>
                  <a:lnTo>
                    <a:pt x="89762" y="168126"/>
                  </a:lnTo>
                  <a:lnTo>
                    <a:pt x="82258" y="161856"/>
                  </a:lnTo>
                  <a:lnTo>
                    <a:pt x="74279" y="158532"/>
                  </a:lnTo>
                  <a:lnTo>
                    <a:pt x="72284" y="159956"/>
                  </a:lnTo>
                  <a:lnTo>
                    <a:pt x="72094" y="161856"/>
                  </a:lnTo>
                  <a:lnTo>
                    <a:pt x="71715" y="167745"/>
                  </a:lnTo>
                  <a:lnTo>
                    <a:pt x="91947" y="183893"/>
                  </a:lnTo>
                  <a:lnTo>
                    <a:pt x="97456" y="200041"/>
                  </a:lnTo>
                  <a:lnTo>
                    <a:pt x="106574" y="214479"/>
                  </a:lnTo>
                  <a:lnTo>
                    <a:pt x="107999" y="220083"/>
                  </a:lnTo>
                  <a:lnTo>
                    <a:pt x="111799" y="219133"/>
                  </a:lnTo>
                  <a:lnTo>
                    <a:pt x="115218" y="213814"/>
                  </a:lnTo>
                  <a:lnTo>
                    <a:pt x="120062" y="210489"/>
                  </a:lnTo>
                  <a:lnTo>
                    <a:pt x="126807" y="210299"/>
                  </a:lnTo>
                  <a:lnTo>
                    <a:pt x="131651" y="206975"/>
                  </a:lnTo>
                  <a:lnTo>
                    <a:pt x="135830" y="200136"/>
                  </a:lnTo>
                  <a:lnTo>
                    <a:pt x="140200" y="195576"/>
                  </a:lnTo>
                  <a:lnTo>
                    <a:pt x="143619" y="194627"/>
                  </a:lnTo>
                  <a:lnTo>
                    <a:pt x="149223" y="189117"/>
                  </a:lnTo>
                  <a:lnTo>
                    <a:pt x="150458" y="185033"/>
                  </a:lnTo>
                  <a:lnTo>
                    <a:pt x="156442" y="180758"/>
                  </a:lnTo>
                  <a:lnTo>
                    <a:pt x="160527" y="179619"/>
                  </a:lnTo>
                  <a:lnTo>
                    <a:pt x="163566" y="182278"/>
                  </a:lnTo>
                  <a:lnTo>
                    <a:pt x="166131" y="182183"/>
                  </a:lnTo>
                  <a:lnTo>
                    <a:pt x="170025" y="179049"/>
                  </a:lnTo>
                  <a:lnTo>
                    <a:pt x="172970" y="174680"/>
                  </a:lnTo>
                  <a:lnTo>
                    <a:pt x="173255" y="167366"/>
                  </a:lnTo>
                  <a:lnTo>
                    <a:pt x="166796" y="149128"/>
                  </a:lnTo>
                  <a:lnTo>
                    <a:pt x="171545" y="150743"/>
                  </a:lnTo>
                  <a:lnTo>
                    <a:pt x="179049" y="148083"/>
                  </a:lnTo>
                  <a:lnTo>
                    <a:pt x="182183" y="142669"/>
                  </a:lnTo>
                  <a:lnTo>
                    <a:pt x="188073" y="137065"/>
                  </a:lnTo>
                  <a:lnTo>
                    <a:pt x="190067" y="135545"/>
                  </a:lnTo>
                  <a:lnTo>
                    <a:pt x="193582" y="131746"/>
                  </a:lnTo>
                  <a:lnTo>
                    <a:pt x="196146" y="132886"/>
                  </a:lnTo>
                  <a:lnTo>
                    <a:pt x="193012" y="139630"/>
                  </a:lnTo>
                  <a:lnTo>
                    <a:pt x="192442" y="142669"/>
                  </a:lnTo>
                  <a:lnTo>
                    <a:pt x="198141" y="147703"/>
                  </a:lnTo>
                  <a:lnTo>
                    <a:pt x="203460" y="148463"/>
                  </a:lnTo>
                  <a:lnTo>
                    <a:pt x="207735" y="153213"/>
                  </a:lnTo>
                  <a:lnTo>
                    <a:pt x="208970" y="163281"/>
                  </a:lnTo>
                  <a:lnTo>
                    <a:pt x="207735" y="193297"/>
                  </a:lnTo>
                  <a:lnTo>
                    <a:pt x="204980" y="208305"/>
                  </a:lnTo>
                  <a:lnTo>
                    <a:pt x="204030" y="220748"/>
                  </a:lnTo>
                  <a:lnTo>
                    <a:pt x="206975" y="247629"/>
                  </a:lnTo>
                  <a:lnTo>
                    <a:pt x="208970" y="250953"/>
                  </a:lnTo>
                  <a:lnTo>
                    <a:pt x="207260" y="257793"/>
                  </a:lnTo>
                  <a:lnTo>
                    <a:pt x="200231" y="259217"/>
                  </a:lnTo>
                  <a:lnTo>
                    <a:pt x="192537" y="255323"/>
                  </a:lnTo>
                  <a:lnTo>
                    <a:pt x="189307" y="255988"/>
                  </a:lnTo>
                  <a:lnTo>
                    <a:pt x="186458" y="257982"/>
                  </a:lnTo>
                  <a:lnTo>
                    <a:pt x="182088" y="269855"/>
                  </a:lnTo>
                  <a:lnTo>
                    <a:pt x="175914" y="270236"/>
                  </a:lnTo>
                  <a:lnTo>
                    <a:pt x="169550" y="271850"/>
                  </a:lnTo>
                  <a:lnTo>
                    <a:pt x="162141" y="273180"/>
                  </a:lnTo>
                  <a:lnTo>
                    <a:pt x="157772" y="271565"/>
                  </a:lnTo>
                  <a:lnTo>
                    <a:pt x="151788" y="264631"/>
                  </a:lnTo>
                  <a:lnTo>
                    <a:pt x="144094" y="258458"/>
                  </a:lnTo>
                  <a:lnTo>
                    <a:pt x="129656" y="236705"/>
                  </a:lnTo>
                  <a:lnTo>
                    <a:pt x="116548" y="228251"/>
                  </a:lnTo>
                  <a:lnTo>
                    <a:pt x="111799" y="226922"/>
                  </a:lnTo>
                  <a:lnTo>
                    <a:pt x="107429" y="232146"/>
                  </a:lnTo>
                  <a:lnTo>
                    <a:pt x="103915" y="236326"/>
                  </a:lnTo>
                  <a:lnTo>
                    <a:pt x="102300" y="248104"/>
                  </a:lnTo>
                  <a:lnTo>
                    <a:pt x="105340" y="255513"/>
                  </a:lnTo>
                  <a:lnTo>
                    <a:pt x="106100" y="257602"/>
                  </a:lnTo>
                  <a:lnTo>
                    <a:pt x="107239" y="262257"/>
                  </a:lnTo>
                  <a:lnTo>
                    <a:pt x="108569" y="269190"/>
                  </a:lnTo>
                  <a:lnTo>
                    <a:pt x="113318" y="275935"/>
                  </a:lnTo>
                  <a:lnTo>
                    <a:pt x="116928" y="277455"/>
                  </a:lnTo>
                  <a:lnTo>
                    <a:pt x="117118" y="279354"/>
                  </a:lnTo>
                  <a:lnTo>
                    <a:pt x="114173" y="281349"/>
                  </a:lnTo>
                  <a:lnTo>
                    <a:pt x="112749" y="282204"/>
                  </a:lnTo>
                  <a:lnTo>
                    <a:pt x="106764" y="284103"/>
                  </a:lnTo>
                  <a:lnTo>
                    <a:pt x="102205" y="285623"/>
                  </a:lnTo>
                  <a:lnTo>
                    <a:pt x="99925" y="282489"/>
                  </a:lnTo>
                  <a:lnTo>
                    <a:pt x="95271" y="284768"/>
                  </a:lnTo>
                  <a:lnTo>
                    <a:pt x="91662" y="287143"/>
                  </a:lnTo>
                  <a:lnTo>
                    <a:pt x="87292" y="291417"/>
                  </a:lnTo>
                  <a:lnTo>
                    <a:pt x="86247" y="300061"/>
                  </a:lnTo>
                  <a:lnTo>
                    <a:pt x="85013" y="306330"/>
                  </a:lnTo>
                  <a:lnTo>
                    <a:pt x="89952" y="310415"/>
                  </a:lnTo>
                  <a:lnTo>
                    <a:pt x="91282" y="314119"/>
                  </a:lnTo>
                  <a:lnTo>
                    <a:pt x="91567" y="321433"/>
                  </a:lnTo>
                  <a:lnTo>
                    <a:pt x="90712" y="330457"/>
                  </a:lnTo>
                  <a:lnTo>
                    <a:pt x="93751" y="338341"/>
                  </a:lnTo>
                  <a:lnTo>
                    <a:pt x="95651" y="340715"/>
                  </a:lnTo>
                  <a:lnTo>
                    <a:pt x="97361" y="347460"/>
                  </a:lnTo>
                  <a:lnTo>
                    <a:pt x="101350" y="351924"/>
                  </a:lnTo>
                  <a:lnTo>
                    <a:pt x="109329" y="344990"/>
                  </a:lnTo>
                  <a:lnTo>
                    <a:pt x="118353" y="339955"/>
                  </a:lnTo>
                  <a:lnTo>
                    <a:pt x="119683" y="344800"/>
                  </a:lnTo>
                  <a:lnTo>
                    <a:pt x="112179" y="353158"/>
                  </a:lnTo>
                  <a:lnTo>
                    <a:pt x="110089" y="357813"/>
                  </a:lnTo>
                  <a:lnTo>
                    <a:pt x="107239" y="357813"/>
                  </a:lnTo>
                  <a:lnTo>
                    <a:pt x="104485" y="357243"/>
                  </a:lnTo>
                  <a:lnTo>
                    <a:pt x="101160" y="359903"/>
                  </a:lnTo>
                  <a:lnTo>
                    <a:pt x="101350" y="366836"/>
                  </a:lnTo>
                  <a:lnTo>
                    <a:pt x="106479" y="366932"/>
                  </a:lnTo>
                  <a:lnTo>
                    <a:pt x="115598" y="362562"/>
                  </a:lnTo>
                  <a:lnTo>
                    <a:pt x="120252" y="358003"/>
                  </a:lnTo>
                  <a:lnTo>
                    <a:pt x="125572" y="356388"/>
                  </a:lnTo>
                  <a:lnTo>
                    <a:pt x="130606" y="361707"/>
                  </a:lnTo>
                  <a:lnTo>
                    <a:pt x="130416" y="364842"/>
                  </a:lnTo>
                  <a:lnTo>
                    <a:pt x="126996" y="369401"/>
                  </a:lnTo>
                  <a:lnTo>
                    <a:pt x="123957" y="365411"/>
                  </a:lnTo>
                  <a:lnTo>
                    <a:pt x="120347" y="367406"/>
                  </a:lnTo>
                  <a:lnTo>
                    <a:pt x="119018" y="373295"/>
                  </a:lnTo>
                  <a:lnTo>
                    <a:pt x="120537" y="375290"/>
                  </a:lnTo>
                  <a:lnTo>
                    <a:pt x="124052" y="375670"/>
                  </a:lnTo>
                  <a:lnTo>
                    <a:pt x="129656" y="387923"/>
                  </a:lnTo>
                  <a:lnTo>
                    <a:pt x="128041" y="393337"/>
                  </a:lnTo>
                  <a:lnTo>
                    <a:pt x="128801" y="394762"/>
                  </a:lnTo>
                  <a:lnTo>
                    <a:pt x="139630" y="386973"/>
                  </a:lnTo>
                  <a:lnTo>
                    <a:pt x="140105" y="393718"/>
                  </a:lnTo>
                  <a:lnTo>
                    <a:pt x="140295" y="394667"/>
                  </a:lnTo>
                  <a:lnTo>
                    <a:pt x="143239" y="399987"/>
                  </a:lnTo>
                  <a:lnTo>
                    <a:pt x="146089" y="395142"/>
                  </a:lnTo>
                  <a:lnTo>
                    <a:pt x="146944" y="389728"/>
                  </a:lnTo>
                  <a:lnTo>
                    <a:pt x="145614" y="384219"/>
                  </a:lnTo>
                  <a:lnTo>
                    <a:pt x="148178" y="379089"/>
                  </a:lnTo>
                  <a:lnTo>
                    <a:pt x="151218" y="378140"/>
                  </a:lnTo>
                  <a:lnTo>
                    <a:pt x="156822" y="375100"/>
                  </a:lnTo>
                  <a:lnTo>
                    <a:pt x="160717" y="373581"/>
                  </a:lnTo>
                  <a:lnTo>
                    <a:pt x="164611" y="369116"/>
                  </a:lnTo>
                  <a:lnTo>
                    <a:pt x="166131" y="365602"/>
                  </a:lnTo>
                  <a:lnTo>
                    <a:pt x="172590" y="350024"/>
                  </a:lnTo>
                  <a:lnTo>
                    <a:pt x="169835" y="345370"/>
                  </a:lnTo>
                  <a:lnTo>
                    <a:pt x="170215" y="343280"/>
                  </a:lnTo>
                  <a:lnTo>
                    <a:pt x="180664" y="333306"/>
                  </a:lnTo>
                  <a:lnTo>
                    <a:pt x="183513" y="316494"/>
                  </a:lnTo>
                  <a:lnTo>
                    <a:pt x="184083" y="311650"/>
                  </a:lnTo>
                  <a:lnTo>
                    <a:pt x="188073" y="294362"/>
                  </a:lnTo>
                  <a:lnTo>
                    <a:pt x="192347" y="295217"/>
                  </a:lnTo>
                  <a:lnTo>
                    <a:pt x="195861" y="295787"/>
                  </a:lnTo>
                  <a:lnTo>
                    <a:pt x="202415" y="292557"/>
                  </a:lnTo>
                  <a:lnTo>
                    <a:pt x="204030" y="289992"/>
                  </a:lnTo>
                  <a:lnTo>
                    <a:pt x="202605" y="285149"/>
                  </a:lnTo>
                  <a:lnTo>
                    <a:pt x="203745" y="281254"/>
                  </a:lnTo>
                  <a:lnTo>
                    <a:pt x="205360" y="280589"/>
                  </a:lnTo>
                  <a:lnTo>
                    <a:pt x="211534" y="282774"/>
                  </a:lnTo>
                  <a:lnTo>
                    <a:pt x="213149" y="284579"/>
                  </a:lnTo>
                  <a:lnTo>
                    <a:pt x="213909" y="289138"/>
                  </a:lnTo>
                  <a:lnTo>
                    <a:pt x="209919" y="295217"/>
                  </a:lnTo>
                  <a:lnTo>
                    <a:pt x="195956" y="306330"/>
                  </a:lnTo>
                  <a:lnTo>
                    <a:pt x="189972" y="310225"/>
                  </a:lnTo>
                  <a:lnTo>
                    <a:pt x="189212" y="323428"/>
                  </a:lnTo>
                  <a:lnTo>
                    <a:pt x="185888" y="334161"/>
                  </a:lnTo>
                  <a:lnTo>
                    <a:pt x="185888" y="338436"/>
                  </a:lnTo>
                  <a:lnTo>
                    <a:pt x="176484" y="343185"/>
                  </a:lnTo>
                  <a:lnTo>
                    <a:pt x="178194" y="348124"/>
                  </a:lnTo>
                  <a:lnTo>
                    <a:pt x="176674" y="354488"/>
                  </a:lnTo>
                  <a:lnTo>
                    <a:pt x="182658" y="355628"/>
                  </a:lnTo>
                  <a:lnTo>
                    <a:pt x="191587" y="350309"/>
                  </a:lnTo>
                  <a:lnTo>
                    <a:pt x="207355" y="349739"/>
                  </a:lnTo>
                  <a:lnTo>
                    <a:pt x="210204" y="352493"/>
                  </a:lnTo>
                  <a:lnTo>
                    <a:pt x="198236" y="358098"/>
                  </a:lnTo>
                  <a:lnTo>
                    <a:pt x="192157" y="356768"/>
                  </a:lnTo>
                  <a:lnTo>
                    <a:pt x="182563" y="368166"/>
                  </a:lnTo>
                  <a:lnTo>
                    <a:pt x="175914" y="367311"/>
                  </a:lnTo>
                  <a:lnTo>
                    <a:pt x="176769" y="377665"/>
                  </a:lnTo>
                  <a:lnTo>
                    <a:pt x="174964" y="382414"/>
                  </a:lnTo>
                  <a:lnTo>
                    <a:pt x="172590" y="388303"/>
                  </a:lnTo>
                  <a:lnTo>
                    <a:pt x="172970" y="390963"/>
                  </a:lnTo>
                  <a:lnTo>
                    <a:pt x="175819" y="394858"/>
                  </a:lnTo>
                  <a:lnTo>
                    <a:pt x="187408" y="392483"/>
                  </a:lnTo>
                  <a:lnTo>
                    <a:pt x="196431" y="386213"/>
                  </a:lnTo>
                  <a:lnTo>
                    <a:pt x="198236" y="382414"/>
                  </a:lnTo>
                  <a:lnTo>
                    <a:pt x="204030" y="382509"/>
                  </a:lnTo>
                  <a:lnTo>
                    <a:pt x="206025" y="391343"/>
                  </a:lnTo>
                  <a:lnTo>
                    <a:pt x="211059" y="396092"/>
                  </a:lnTo>
                  <a:lnTo>
                    <a:pt x="214004" y="401791"/>
                  </a:lnTo>
                  <a:lnTo>
                    <a:pt x="207830" y="403501"/>
                  </a:lnTo>
                  <a:lnTo>
                    <a:pt x="205645" y="405876"/>
                  </a:lnTo>
                  <a:lnTo>
                    <a:pt x="204125" y="411290"/>
                  </a:lnTo>
                  <a:lnTo>
                    <a:pt x="206785" y="415659"/>
                  </a:lnTo>
                  <a:lnTo>
                    <a:pt x="217803" y="424873"/>
                  </a:lnTo>
                  <a:lnTo>
                    <a:pt x="220653" y="417179"/>
                  </a:lnTo>
                  <a:lnTo>
                    <a:pt x="229487" y="418129"/>
                  </a:lnTo>
                  <a:lnTo>
                    <a:pt x="219798" y="435132"/>
                  </a:lnTo>
                  <a:lnTo>
                    <a:pt x="213909" y="428957"/>
                  </a:lnTo>
                  <a:lnTo>
                    <a:pt x="210774" y="427913"/>
                  </a:lnTo>
                  <a:lnTo>
                    <a:pt x="205645" y="424113"/>
                  </a:lnTo>
                  <a:lnTo>
                    <a:pt x="203650" y="425538"/>
                  </a:lnTo>
                  <a:lnTo>
                    <a:pt x="204220" y="445390"/>
                  </a:lnTo>
                  <a:lnTo>
                    <a:pt x="205550" y="456218"/>
                  </a:lnTo>
                  <a:lnTo>
                    <a:pt x="209634" y="456599"/>
                  </a:lnTo>
                  <a:lnTo>
                    <a:pt x="216473" y="464957"/>
                  </a:lnTo>
                  <a:lnTo>
                    <a:pt x="224452" y="465432"/>
                  </a:lnTo>
                  <a:lnTo>
                    <a:pt x="228632" y="464767"/>
                  </a:lnTo>
                  <a:lnTo>
                    <a:pt x="232621" y="461918"/>
                  </a:lnTo>
                  <a:lnTo>
                    <a:pt x="234236" y="457643"/>
                  </a:lnTo>
                  <a:lnTo>
                    <a:pt x="242500" y="450804"/>
                  </a:lnTo>
                  <a:lnTo>
                    <a:pt x="246299" y="443681"/>
                  </a:lnTo>
                  <a:lnTo>
                    <a:pt x="248294" y="437791"/>
                  </a:lnTo>
                  <a:lnTo>
                    <a:pt x="248864" y="430667"/>
                  </a:lnTo>
                  <a:lnTo>
                    <a:pt x="248294" y="421168"/>
                  </a:lnTo>
                  <a:lnTo>
                    <a:pt x="247059" y="410435"/>
                  </a:lnTo>
                  <a:lnTo>
                    <a:pt x="242975" y="398752"/>
                  </a:lnTo>
                  <a:lnTo>
                    <a:pt x="243924" y="388968"/>
                  </a:lnTo>
                  <a:lnTo>
                    <a:pt x="245634" y="386213"/>
                  </a:lnTo>
                  <a:lnTo>
                    <a:pt x="248484" y="385169"/>
                  </a:lnTo>
                  <a:lnTo>
                    <a:pt x="248959" y="392008"/>
                  </a:lnTo>
                  <a:lnTo>
                    <a:pt x="254468" y="388303"/>
                  </a:lnTo>
                  <a:lnTo>
                    <a:pt x="255038" y="379659"/>
                  </a:lnTo>
                  <a:lnTo>
                    <a:pt x="258267" y="370636"/>
                  </a:lnTo>
                  <a:lnTo>
                    <a:pt x="257222" y="364652"/>
                  </a:lnTo>
                  <a:lnTo>
                    <a:pt x="266341" y="356293"/>
                  </a:lnTo>
                  <a:lnTo>
                    <a:pt x="265581" y="352114"/>
                  </a:lnTo>
                  <a:lnTo>
                    <a:pt x="269001" y="344515"/>
                  </a:lnTo>
                  <a:lnTo>
                    <a:pt x="268146" y="339480"/>
                  </a:lnTo>
                  <a:lnTo>
                    <a:pt x="271755" y="337676"/>
                  </a:lnTo>
                  <a:lnTo>
                    <a:pt x="275175" y="341950"/>
                  </a:lnTo>
                  <a:lnTo>
                    <a:pt x="284958" y="347269"/>
                  </a:lnTo>
                  <a:lnTo>
                    <a:pt x="293317" y="346699"/>
                  </a:lnTo>
                  <a:lnTo>
                    <a:pt x="295692" y="343945"/>
                  </a:lnTo>
                  <a:lnTo>
                    <a:pt x="294932" y="348029"/>
                  </a:lnTo>
                  <a:lnTo>
                    <a:pt x="297592" y="351164"/>
                  </a:lnTo>
                  <a:lnTo>
                    <a:pt x="300726" y="344325"/>
                  </a:lnTo>
                  <a:lnTo>
                    <a:pt x="303576" y="342900"/>
                  </a:lnTo>
                  <a:lnTo>
                    <a:pt x="305760" y="338626"/>
                  </a:lnTo>
                  <a:lnTo>
                    <a:pt x="307660" y="333496"/>
                  </a:lnTo>
                  <a:lnTo>
                    <a:pt x="305001" y="331217"/>
                  </a:lnTo>
                  <a:lnTo>
                    <a:pt x="303291" y="332072"/>
                  </a:lnTo>
                  <a:lnTo>
                    <a:pt x="303196" y="324663"/>
                  </a:lnTo>
                  <a:lnTo>
                    <a:pt x="301391" y="321148"/>
                  </a:lnTo>
                  <a:lnTo>
                    <a:pt x="303766" y="316874"/>
                  </a:lnTo>
                  <a:lnTo>
                    <a:pt x="312314" y="313264"/>
                  </a:lnTo>
                  <a:lnTo>
                    <a:pt x="313264" y="309655"/>
                  </a:lnTo>
                  <a:lnTo>
                    <a:pt x="310605" y="305191"/>
                  </a:lnTo>
                  <a:lnTo>
                    <a:pt x="303291" y="303766"/>
                  </a:lnTo>
                  <a:lnTo>
                    <a:pt x="296832" y="294172"/>
                  </a:lnTo>
                  <a:lnTo>
                    <a:pt x="301676" y="298732"/>
                  </a:lnTo>
                  <a:lnTo>
                    <a:pt x="309370" y="295882"/>
                  </a:lnTo>
                  <a:lnTo>
                    <a:pt x="309845" y="290562"/>
                  </a:lnTo>
                  <a:lnTo>
                    <a:pt x="308230" y="289992"/>
                  </a:lnTo>
                  <a:lnTo>
                    <a:pt x="309275" y="288188"/>
                  </a:lnTo>
                  <a:lnTo>
                    <a:pt x="315639" y="290183"/>
                  </a:lnTo>
                  <a:lnTo>
                    <a:pt x="319818" y="294837"/>
                  </a:lnTo>
                  <a:lnTo>
                    <a:pt x="325613" y="289613"/>
                  </a:lnTo>
                  <a:lnTo>
                    <a:pt x="321718" y="280969"/>
                  </a:lnTo>
                  <a:lnTo>
                    <a:pt x="327037" y="285908"/>
                  </a:lnTo>
                  <a:lnTo>
                    <a:pt x="329697" y="286098"/>
                  </a:lnTo>
                  <a:lnTo>
                    <a:pt x="339670" y="282394"/>
                  </a:lnTo>
                  <a:lnTo>
                    <a:pt x="341950" y="278025"/>
                  </a:lnTo>
                  <a:lnTo>
                    <a:pt x="345180" y="276125"/>
                  </a:lnTo>
                  <a:lnTo>
                    <a:pt x="351544" y="276220"/>
                  </a:lnTo>
                  <a:lnTo>
                    <a:pt x="353728" y="269096"/>
                  </a:lnTo>
                  <a:lnTo>
                    <a:pt x="356768" y="268051"/>
                  </a:lnTo>
                  <a:lnTo>
                    <a:pt x="360187" y="269286"/>
                  </a:lnTo>
                  <a:lnTo>
                    <a:pt x="366267" y="267006"/>
                  </a:lnTo>
                  <a:lnTo>
                    <a:pt x="380040" y="257317"/>
                  </a:lnTo>
                  <a:lnTo>
                    <a:pt x="382889" y="256653"/>
                  </a:lnTo>
                  <a:lnTo>
                    <a:pt x="387733" y="258267"/>
                  </a:lnTo>
                  <a:lnTo>
                    <a:pt x="396662" y="256463"/>
                  </a:lnTo>
                  <a:lnTo>
                    <a:pt x="397612" y="250764"/>
                  </a:lnTo>
                  <a:lnTo>
                    <a:pt x="404736" y="249053"/>
                  </a:lnTo>
                  <a:lnTo>
                    <a:pt x="406731" y="244115"/>
                  </a:lnTo>
                  <a:lnTo>
                    <a:pt x="415089" y="235945"/>
                  </a:lnTo>
                  <a:lnTo>
                    <a:pt x="417844" y="229676"/>
                  </a:lnTo>
                  <a:lnTo>
                    <a:pt x="421074" y="228251"/>
                  </a:lnTo>
                  <a:lnTo>
                    <a:pt x="415944" y="238890"/>
                  </a:lnTo>
                  <a:lnTo>
                    <a:pt x="412810" y="240695"/>
                  </a:lnTo>
                  <a:lnTo>
                    <a:pt x="402646" y="252473"/>
                  </a:lnTo>
                  <a:lnTo>
                    <a:pt x="403121" y="259977"/>
                  </a:lnTo>
                  <a:lnTo>
                    <a:pt x="407871" y="260832"/>
                  </a:lnTo>
                  <a:lnTo>
                    <a:pt x="413000" y="268621"/>
                  </a:lnTo>
                  <a:lnTo>
                    <a:pt x="417939" y="268051"/>
                  </a:lnTo>
                  <a:lnTo>
                    <a:pt x="419174" y="263966"/>
                  </a:lnTo>
                  <a:lnTo>
                    <a:pt x="430192" y="256653"/>
                  </a:lnTo>
                  <a:lnTo>
                    <a:pt x="429812" y="252568"/>
                  </a:lnTo>
                  <a:lnTo>
                    <a:pt x="431807" y="250288"/>
                  </a:lnTo>
                  <a:lnTo>
                    <a:pt x="438076" y="249434"/>
                  </a:lnTo>
                  <a:lnTo>
                    <a:pt x="446055" y="243640"/>
                  </a:lnTo>
                  <a:lnTo>
                    <a:pt x="453369" y="242880"/>
                  </a:lnTo>
                  <a:lnTo>
                    <a:pt x="457073" y="244874"/>
                  </a:lnTo>
                  <a:lnTo>
                    <a:pt x="460018" y="243069"/>
                  </a:lnTo>
                  <a:lnTo>
                    <a:pt x="465812" y="228251"/>
                  </a:lnTo>
                  <a:lnTo>
                    <a:pt x="463817" y="224832"/>
                  </a:lnTo>
                  <a:lnTo>
                    <a:pt x="464577" y="213624"/>
                  </a:lnTo>
                  <a:lnTo>
                    <a:pt x="463437" y="209539"/>
                  </a:lnTo>
                  <a:lnTo>
                    <a:pt x="467617" y="206120"/>
                  </a:lnTo>
                  <a:lnTo>
                    <a:pt x="471036" y="205645"/>
                  </a:lnTo>
                  <a:lnTo>
                    <a:pt x="469896" y="208305"/>
                  </a:lnTo>
                  <a:lnTo>
                    <a:pt x="465812" y="211059"/>
                  </a:lnTo>
                  <a:lnTo>
                    <a:pt x="467142" y="215619"/>
                  </a:lnTo>
                  <a:lnTo>
                    <a:pt x="465717" y="222268"/>
                  </a:lnTo>
                  <a:lnTo>
                    <a:pt x="467047" y="225117"/>
                  </a:lnTo>
                  <a:lnTo>
                    <a:pt x="483859" y="202795"/>
                  </a:lnTo>
                  <a:lnTo>
                    <a:pt x="488229" y="199471"/>
                  </a:lnTo>
                  <a:lnTo>
                    <a:pt x="489844" y="200231"/>
                  </a:lnTo>
                  <a:lnTo>
                    <a:pt x="473411" y="222838"/>
                  </a:lnTo>
                  <a:lnTo>
                    <a:pt x="472271" y="228632"/>
                  </a:lnTo>
                  <a:lnTo>
                    <a:pt x="464577" y="240220"/>
                  </a:lnTo>
                  <a:lnTo>
                    <a:pt x="468757" y="242120"/>
                  </a:lnTo>
                  <a:lnTo>
                    <a:pt x="473506" y="238130"/>
                  </a:lnTo>
                  <a:lnTo>
                    <a:pt x="483005" y="235661"/>
                  </a:lnTo>
                  <a:lnTo>
                    <a:pt x="499817" y="243450"/>
                  </a:lnTo>
                  <a:lnTo>
                    <a:pt x="511595" y="237940"/>
                  </a:lnTo>
                  <a:lnTo>
                    <a:pt x="515205" y="238415"/>
                  </a:lnTo>
                  <a:lnTo>
                    <a:pt x="513495" y="240410"/>
                  </a:lnTo>
                  <a:lnTo>
                    <a:pt x="504756" y="243545"/>
                  </a:lnTo>
                  <a:lnTo>
                    <a:pt x="503427" y="246109"/>
                  </a:lnTo>
                  <a:lnTo>
                    <a:pt x="500767" y="246869"/>
                  </a:lnTo>
                  <a:lnTo>
                    <a:pt x="498487" y="252093"/>
                  </a:lnTo>
                  <a:lnTo>
                    <a:pt x="495638" y="253233"/>
                  </a:lnTo>
                  <a:lnTo>
                    <a:pt x="489369" y="247629"/>
                  </a:lnTo>
                  <a:lnTo>
                    <a:pt x="481485" y="245444"/>
                  </a:lnTo>
                  <a:lnTo>
                    <a:pt x="478065" y="245729"/>
                  </a:lnTo>
                  <a:lnTo>
                    <a:pt x="469896" y="250099"/>
                  </a:lnTo>
                  <a:lnTo>
                    <a:pt x="459068" y="252093"/>
                  </a:lnTo>
                  <a:lnTo>
                    <a:pt x="452134" y="249434"/>
                  </a:lnTo>
                  <a:lnTo>
                    <a:pt x="446625" y="249623"/>
                  </a:lnTo>
                  <a:lnTo>
                    <a:pt x="440451" y="259122"/>
                  </a:lnTo>
                  <a:lnTo>
                    <a:pt x="433517" y="265581"/>
                  </a:lnTo>
                  <a:lnTo>
                    <a:pt x="429907" y="267006"/>
                  </a:lnTo>
                  <a:lnTo>
                    <a:pt x="425538" y="277835"/>
                  </a:lnTo>
                  <a:lnTo>
                    <a:pt x="419649" y="282964"/>
                  </a:lnTo>
                  <a:lnTo>
                    <a:pt x="423353" y="291133"/>
                  </a:lnTo>
                  <a:lnTo>
                    <a:pt x="420599" y="292747"/>
                  </a:lnTo>
                  <a:lnTo>
                    <a:pt x="414805" y="287713"/>
                  </a:lnTo>
                  <a:lnTo>
                    <a:pt x="408440" y="303956"/>
                  </a:lnTo>
                  <a:lnTo>
                    <a:pt x="406826" y="320293"/>
                  </a:lnTo>
                  <a:lnTo>
                    <a:pt x="399322" y="334351"/>
                  </a:lnTo>
                  <a:lnTo>
                    <a:pt x="400842" y="343565"/>
                  </a:lnTo>
                  <a:lnTo>
                    <a:pt x="398942" y="347364"/>
                  </a:lnTo>
                  <a:lnTo>
                    <a:pt x="400272" y="351354"/>
                  </a:lnTo>
                  <a:lnTo>
                    <a:pt x="396662" y="358193"/>
                  </a:lnTo>
                  <a:lnTo>
                    <a:pt x="393148" y="377380"/>
                  </a:lnTo>
                  <a:lnTo>
                    <a:pt x="389063" y="383744"/>
                  </a:lnTo>
                  <a:lnTo>
                    <a:pt x="390678" y="386689"/>
                  </a:lnTo>
                  <a:lnTo>
                    <a:pt x="388873" y="392483"/>
                  </a:lnTo>
                  <a:lnTo>
                    <a:pt x="389633" y="395047"/>
                  </a:lnTo>
                  <a:lnTo>
                    <a:pt x="386214" y="403216"/>
                  </a:lnTo>
                  <a:lnTo>
                    <a:pt x="386404" y="408915"/>
                  </a:lnTo>
                  <a:lnTo>
                    <a:pt x="384219" y="414899"/>
                  </a:lnTo>
                  <a:lnTo>
                    <a:pt x="385549" y="424018"/>
                  </a:lnTo>
                  <a:lnTo>
                    <a:pt x="383839" y="426488"/>
                  </a:lnTo>
                  <a:lnTo>
                    <a:pt x="380610" y="422783"/>
                  </a:lnTo>
                  <a:lnTo>
                    <a:pt x="379755" y="416799"/>
                  </a:lnTo>
                  <a:lnTo>
                    <a:pt x="382604" y="419364"/>
                  </a:lnTo>
                  <a:lnTo>
                    <a:pt x="380894" y="414330"/>
                  </a:lnTo>
                  <a:lnTo>
                    <a:pt x="382984" y="408250"/>
                  </a:lnTo>
                  <a:lnTo>
                    <a:pt x="383554" y="393623"/>
                  </a:lnTo>
                  <a:lnTo>
                    <a:pt x="385929" y="389538"/>
                  </a:lnTo>
                  <a:lnTo>
                    <a:pt x="384599" y="382129"/>
                  </a:lnTo>
                  <a:lnTo>
                    <a:pt x="386594" y="370921"/>
                  </a:lnTo>
                  <a:lnTo>
                    <a:pt x="389158" y="368831"/>
                  </a:lnTo>
                  <a:lnTo>
                    <a:pt x="388208" y="366457"/>
                  </a:lnTo>
                  <a:lnTo>
                    <a:pt x="390108" y="360757"/>
                  </a:lnTo>
                  <a:lnTo>
                    <a:pt x="388303" y="350499"/>
                  </a:lnTo>
                  <a:lnTo>
                    <a:pt x="391248" y="338911"/>
                  </a:lnTo>
                  <a:lnTo>
                    <a:pt x="394762" y="335681"/>
                  </a:lnTo>
                  <a:lnTo>
                    <a:pt x="398847" y="323333"/>
                  </a:lnTo>
                  <a:lnTo>
                    <a:pt x="397517" y="312789"/>
                  </a:lnTo>
                  <a:lnTo>
                    <a:pt x="401601" y="308895"/>
                  </a:lnTo>
                  <a:lnTo>
                    <a:pt x="401601" y="300726"/>
                  </a:lnTo>
                  <a:lnTo>
                    <a:pt x="406066" y="293792"/>
                  </a:lnTo>
                  <a:lnTo>
                    <a:pt x="405781" y="286953"/>
                  </a:lnTo>
                  <a:lnTo>
                    <a:pt x="411290" y="279639"/>
                  </a:lnTo>
                  <a:lnTo>
                    <a:pt x="411005" y="278119"/>
                  </a:lnTo>
                  <a:lnTo>
                    <a:pt x="399227" y="269190"/>
                  </a:lnTo>
                  <a:lnTo>
                    <a:pt x="391153" y="265676"/>
                  </a:lnTo>
                  <a:lnTo>
                    <a:pt x="387069" y="265676"/>
                  </a:lnTo>
                  <a:lnTo>
                    <a:pt x="375290" y="279829"/>
                  </a:lnTo>
                  <a:lnTo>
                    <a:pt x="372726" y="289043"/>
                  </a:lnTo>
                  <a:lnTo>
                    <a:pt x="355343" y="295597"/>
                  </a:lnTo>
                  <a:lnTo>
                    <a:pt x="348599" y="296072"/>
                  </a:lnTo>
                  <a:lnTo>
                    <a:pt x="343090" y="294457"/>
                  </a:lnTo>
                  <a:lnTo>
                    <a:pt x="341095" y="297307"/>
                  </a:lnTo>
                  <a:lnTo>
                    <a:pt x="342710" y="300916"/>
                  </a:lnTo>
                  <a:lnTo>
                    <a:pt x="342140" y="303861"/>
                  </a:lnTo>
                  <a:lnTo>
                    <a:pt x="347174" y="307470"/>
                  </a:lnTo>
                  <a:lnTo>
                    <a:pt x="340240" y="310035"/>
                  </a:lnTo>
                  <a:lnTo>
                    <a:pt x="334826" y="318583"/>
                  </a:lnTo>
                  <a:lnTo>
                    <a:pt x="327892" y="323238"/>
                  </a:lnTo>
                  <a:lnTo>
                    <a:pt x="324568" y="322288"/>
                  </a:lnTo>
                  <a:lnTo>
                    <a:pt x="313359" y="328842"/>
                  </a:lnTo>
                  <a:lnTo>
                    <a:pt x="317634" y="330362"/>
                  </a:lnTo>
                  <a:lnTo>
                    <a:pt x="319913" y="337201"/>
                  </a:lnTo>
                  <a:lnTo>
                    <a:pt x="316019" y="336251"/>
                  </a:lnTo>
                  <a:lnTo>
                    <a:pt x="315829" y="343375"/>
                  </a:lnTo>
                  <a:lnTo>
                    <a:pt x="309655" y="344325"/>
                  </a:lnTo>
                  <a:lnTo>
                    <a:pt x="308705" y="346795"/>
                  </a:lnTo>
                  <a:lnTo>
                    <a:pt x="309750" y="349834"/>
                  </a:lnTo>
                  <a:lnTo>
                    <a:pt x="306520" y="353633"/>
                  </a:lnTo>
                  <a:lnTo>
                    <a:pt x="307660" y="358193"/>
                  </a:lnTo>
                  <a:lnTo>
                    <a:pt x="303576" y="362657"/>
                  </a:lnTo>
                  <a:lnTo>
                    <a:pt x="300441" y="363797"/>
                  </a:lnTo>
                  <a:lnTo>
                    <a:pt x="297592" y="361042"/>
                  </a:lnTo>
                  <a:lnTo>
                    <a:pt x="290848" y="361422"/>
                  </a:lnTo>
                  <a:lnTo>
                    <a:pt x="287903" y="369401"/>
                  </a:lnTo>
                  <a:lnTo>
                    <a:pt x="283439" y="374720"/>
                  </a:lnTo>
                  <a:lnTo>
                    <a:pt x="286098" y="376620"/>
                  </a:lnTo>
                  <a:lnTo>
                    <a:pt x="285623" y="380135"/>
                  </a:lnTo>
                  <a:lnTo>
                    <a:pt x="288473" y="382699"/>
                  </a:lnTo>
                  <a:lnTo>
                    <a:pt x="288473" y="385929"/>
                  </a:lnTo>
                  <a:lnTo>
                    <a:pt x="293697" y="395332"/>
                  </a:lnTo>
                  <a:lnTo>
                    <a:pt x="297307" y="397232"/>
                  </a:lnTo>
                  <a:lnTo>
                    <a:pt x="301486" y="402361"/>
                  </a:lnTo>
                  <a:lnTo>
                    <a:pt x="298541" y="406636"/>
                  </a:lnTo>
                  <a:lnTo>
                    <a:pt x="295502" y="407680"/>
                  </a:lnTo>
                  <a:lnTo>
                    <a:pt x="294837" y="410340"/>
                  </a:lnTo>
                  <a:lnTo>
                    <a:pt x="309275" y="407206"/>
                  </a:lnTo>
                  <a:lnTo>
                    <a:pt x="318679" y="400367"/>
                  </a:lnTo>
                  <a:lnTo>
                    <a:pt x="322193" y="396377"/>
                  </a:lnTo>
                  <a:lnTo>
                    <a:pt x="325423" y="385548"/>
                  </a:lnTo>
                  <a:lnTo>
                    <a:pt x="329792" y="385739"/>
                  </a:lnTo>
                  <a:lnTo>
                    <a:pt x="326467" y="392103"/>
                  </a:lnTo>
                  <a:lnTo>
                    <a:pt x="326562" y="398182"/>
                  </a:lnTo>
                  <a:lnTo>
                    <a:pt x="333876" y="399987"/>
                  </a:lnTo>
                  <a:lnTo>
                    <a:pt x="333971" y="401601"/>
                  </a:lnTo>
                  <a:lnTo>
                    <a:pt x="316874" y="406541"/>
                  </a:lnTo>
                  <a:lnTo>
                    <a:pt x="310035" y="412240"/>
                  </a:lnTo>
                  <a:lnTo>
                    <a:pt x="307470" y="411480"/>
                  </a:lnTo>
                  <a:lnTo>
                    <a:pt x="295787" y="416514"/>
                  </a:lnTo>
                  <a:lnTo>
                    <a:pt x="290088" y="415659"/>
                  </a:lnTo>
                  <a:lnTo>
                    <a:pt x="287143" y="419174"/>
                  </a:lnTo>
                  <a:lnTo>
                    <a:pt x="272895" y="428292"/>
                  </a:lnTo>
                  <a:lnTo>
                    <a:pt x="268526" y="433707"/>
                  </a:lnTo>
                  <a:lnTo>
                    <a:pt x="264821" y="446435"/>
                  </a:lnTo>
                  <a:lnTo>
                    <a:pt x="260642" y="457548"/>
                  </a:lnTo>
                  <a:lnTo>
                    <a:pt x="261402" y="462488"/>
                  </a:lnTo>
                  <a:lnTo>
                    <a:pt x="266911" y="464672"/>
                  </a:lnTo>
                  <a:lnTo>
                    <a:pt x="263397" y="473411"/>
                  </a:lnTo>
                  <a:lnTo>
                    <a:pt x="255608" y="481010"/>
                  </a:lnTo>
                  <a:lnTo>
                    <a:pt x="246489" y="477210"/>
                  </a:lnTo>
                  <a:lnTo>
                    <a:pt x="236990" y="484144"/>
                  </a:lnTo>
                  <a:lnTo>
                    <a:pt x="233286" y="488229"/>
                  </a:lnTo>
                  <a:lnTo>
                    <a:pt x="223122" y="486804"/>
                  </a:lnTo>
                  <a:lnTo>
                    <a:pt x="219228" y="489939"/>
                  </a:lnTo>
                  <a:lnTo>
                    <a:pt x="215144" y="496208"/>
                  </a:lnTo>
                  <a:lnTo>
                    <a:pt x="213339" y="501147"/>
                  </a:lnTo>
                  <a:lnTo>
                    <a:pt x="215239" y="508841"/>
                  </a:lnTo>
                  <a:lnTo>
                    <a:pt x="210204" y="510835"/>
                  </a:lnTo>
                  <a:lnTo>
                    <a:pt x="201466" y="518149"/>
                  </a:lnTo>
                  <a:lnTo>
                    <a:pt x="197476" y="521379"/>
                  </a:lnTo>
                  <a:lnTo>
                    <a:pt x="194247" y="523089"/>
                  </a:lnTo>
                  <a:lnTo>
                    <a:pt x="194057" y="526983"/>
                  </a:lnTo>
                  <a:lnTo>
                    <a:pt x="196811" y="529643"/>
                  </a:lnTo>
                  <a:lnTo>
                    <a:pt x="198046" y="530688"/>
                  </a:lnTo>
                  <a:lnTo>
                    <a:pt x="201561" y="532587"/>
                  </a:lnTo>
                  <a:lnTo>
                    <a:pt x="206025" y="532207"/>
                  </a:lnTo>
                  <a:lnTo>
                    <a:pt x="212484" y="531067"/>
                  </a:lnTo>
                  <a:lnTo>
                    <a:pt x="215999" y="531353"/>
                  </a:lnTo>
                  <a:lnTo>
                    <a:pt x="220368" y="535152"/>
                  </a:lnTo>
                  <a:lnTo>
                    <a:pt x="220558" y="536292"/>
                  </a:lnTo>
                  <a:lnTo>
                    <a:pt x="225022" y="547595"/>
                  </a:lnTo>
                  <a:lnTo>
                    <a:pt x="236611" y="558044"/>
                  </a:lnTo>
                  <a:lnTo>
                    <a:pt x="238795" y="558423"/>
                  </a:lnTo>
                  <a:lnTo>
                    <a:pt x="246014" y="548735"/>
                  </a:lnTo>
                  <a:lnTo>
                    <a:pt x="250478" y="547785"/>
                  </a:lnTo>
                  <a:lnTo>
                    <a:pt x="255798" y="539996"/>
                  </a:lnTo>
                  <a:lnTo>
                    <a:pt x="260927" y="541136"/>
                  </a:lnTo>
                  <a:lnTo>
                    <a:pt x="255418" y="548450"/>
                  </a:lnTo>
                  <a:lnTo>
                    <a:pt x="255608" y="552059"/>
                  </a:lnTo>
                  <a:lnTo>
                    <a:pt x="260642" y="560513"/>
                  </a:lnTo>
                  <a:lnTo>
                    <a:pt x="263397" y="562413"/>
                  </a:lnTo>
                  <a:lnTo>
                    <a:pt x="270616" y="565547"/>
                  </a:lnTo>
                  <a:lnTo>
                    <a:pt x="276600" y="565073"/>
                  </a:lnTo>
                  <a:lnTo>
                    <a:pt x="280779" y="561368"/>
                  </a:lnTo>
                  <a:lnTo>
                    <a:pt x="286383" y="550920"/>
                  </a:lnTo>
                  <a:lnTo>
                    <a:pt x="289043" y="550065"/>
                  </a:lnTo>
                  <a:lnTo>
                    <a:pt x="299966" y="546455"/>
                  </a:lnTo>
                  <a:lnTo>
                    <a:pt x="301486" y="542466"/>
                  </a:lnTo>
                  <a:lnTo>
                    <a:pt x="307565" y="538667"/>
                  </a:lnTo>
                  <a:lnTo>
                    <a:pt x="313644" y="531922"/>
                  </a:lnTo>
                  <a:lnTo>
                    <a:pt x="339480" y="522139"/>
                  </a:lnTo>
                  <a:lnTo>
                    <a:pt x="345940" y="512640"/>
                  </a:lnTo>
                  <a:lnTo>
                    <a:pt x="348029" y="512450"/>
                  </a:lnTo>
                  <a:lnTo>
                    <a:pt x="343660" y="516819"/>
                  </a:lnTo>
                  <a:lnTo>
                    <a:pt x="342330" y="522044"/>
                  </a:lnTo>
                  <a:lnTo>
                    <a:pt x="339101" y="524513"/>
                  </a:lnTo>
                  <a:lnTo>
                    <a:pt x="325043" y="531353"/>
                  </a:lnTo>
                  <a:lnTo>
                    <a:pt x="319533" y="531827"/>
                  </a:lnTo>
                  <a:lnTo>
                    <a:pt x="311745" y="543131"/>
                  </a:lnTo>
                  <a:lnTo>
                    <a:pt x="304526" y="549495"/>
                  </a:lnTo>
                  <a:lnTo>
                    <a:pt x="296357" y="552345"/>
                  </a:lnTo>
                  <a:lnTo>
                    <a:pt x="291228" y="566117"/>
                  </a:lnTo>
                  <a:lnTo>
                    <a:pt x="286383" y="572101"/>
                  </a:lnTo>
                  <a:lnTo>
                    <a:pt x="275080" y="569157"/>
                  </a:lnTo>
                  <a:lnTo>
                    <a:pt x="264061" y="568682"/>
                  </a:lnTo>
                  <a:lnTo>
                    <a:pt x="255798" y="568397"/>
                  </a:lnTo>
                  <a:lnTo>
                    <a:pt x="244494" y="570582"/>
                  </a:lnTo>
                  <a:lnTo>
                    <a:pt x="240410" y="573052"/>
                  </a:lnTo>
                  <a:lnTo>
                    <a:pt x="233381" y="576851"/>
                  </a:lnTo>
                  <a:lnTo>
                    <a:pt x="227207" y="584165"/>
                  </a:lnTo>
                  <a:lnTo>
                    <a:pt x="217518" y="594993"/>
                  </a:lnTo>
                  <a:lnTo>
                    <a:pt x="219703" y="612281"/>
                  </a:lnTo>
                  <a:lnTo>
                    <a:pt x="215429" y="610381"/>
                  </a:lnTo>
                  <a:lnTo>
                    <a:pt x="195861" y="602022"/>
                  </a:lnTo>
                  <a:lnTo>
                    <a:pt x="191967" y="601357"/>
                  </a:lnTo>
                  <a:lnTo>
                    <a:pt x="186743" y="601452"/>
                  </a:lnTo>
                  <a:lnTo>
                    <a:pt x="180949" y="597463"/>
                  </a:lnTo>
                  <a:lnTo>
                    <a:pt x="180379" y="594518"/>
                  </a:lnTo>
                  <a:lnTo>
                    <a:pt x="175914" y="594138"/>
                  </a:lnTo>
                  <a:lnTo>
                    <a:pt x="175344" y="596798"/>
                  </a:lnTo>
                  <a:lnTo>
                    <a:pt x="169360" y="603162"/>
                  </a:lnTo>
                  <a:lnTo>
                    <a:pt x="166891" y="610856"/>
                  </a:lnTo>
                  <a:lnTo>
                    <a:pt x="166891" y="613991"/>
                  </a:lnTo>
                  <a:lnTo>
                    <a:pt x="166796" y="618835"/>
                  </a:lnTo>
                  <a:lnTo>
                    <a:pt x="167081" y="629853"/>
                  </a:lnTo>
                  <a:lnTo>
                    <a:pt x="168125" y="632988"/>
                  </a:lnTo>
                  <a:lnTo>
                    <a:pt x="169265" y="638117"/>
                  </a:lnTo>
                  <a:lnTo>
                    <a:pt x="169835" y="648850"/>
                  </a:lnTo>
                  <a:lnTo>
                    <a:pt x="168125" y="651605"/>
                  </a:lnTo>
                  <a:lnTo>
                    <a:pt x="166036" y="653695"/>
                  </a:lnTo>
                  <a:lnTo>
                    <a:pt x="164801" y="656924"/>
                  </a:lnTo>
                  <a:lnTo>
                    <a:pt x="164801" y="656924"/>
                  </a:lnTo>
                  <a:lnTo>
                    <a:pt x="168220" y="659869"/>
                  </a:lnTo>
                  <a:lnTo>
                    <a:pt x="176294" y="659394"/>
                  </a:lnTo>
                  <a:lnTo>
                    <a:pt x="185033" y="654075"/>
                  </a:lnTo>
                  <a:lnTo>
                    <a:pt x="187408" y="651415"/>
                  </a:lnTo>
                  <a:lnTo>
                    <a:pt x="183988" y="643721"/>
                  </a:lnTo>
                  <a:lnTo>
                    <a:pt x="191302" y="636597"/>
                  </a:lnTo>
                  <a:lnTo>
                    <a:pt x="200421" y="639447"/>
                  </a:lnTo>
                  <a:lnTo>
                    <a:pt x="201561" y="644861"/>
                  </a:lnTo>
                  <a:lnTo>
                    <a:pt x="215904" y="642582"/>
                  </a:lnTo>
                  <a:lnTo>
                    <a:pt x="223217" y="642582"/>
                  </a:lnTo>
                  <a:lnTo>
                    <a:pt x="229772" y="644481"/>
                  </a:lnTo>
                  <a:lnTo>
                    <a:pt x="233666" y="638022"/>
                  </a:lnTo>
                  <a:lnTo>
                    <a:pt x="244209" y="627193"/>
                  </a:lnTo>
                  <a:lnTo>
                    <a:pt x="248674" y="626623"/>
                  </a:lnTo>
                  <a:lnTo>
                    <a:pt x="257033" y="630898"/>
                  </a:lnTo>
                  <a:lnTo>
                    <a:pt x="257602" y="638592"/>
                  </a:lnTo>
                  <a:lnTo>
                    <a:pt x="278024" y="631658"/>
                  </a:lnTo>
                  <a:lnTo>
                    <a:pt x="283344" y="632418"/>
                  </a:lnTo>
                  <a:lnTo>
                    <a:pt x="290468" y="636217"/>
                  </a:lnTo>
                  <a:lnTo>
                    <a:pt x="299396" y="637072"/>
                  </a:lnTo>
                  <a:lnTo>
                    <a:pt x="304431" y="635932"/>
                  </a:lnTo>
                  <a:lnTo>
                    <a:pt x="306425" y="626529"/>
                  </a:lnTo>
                  <a:lnTo>
                    <a:pt x="304146" y="620545"/>
                  </a:lnTo>
                  <a:lnTo>
                    <a:pt x="304811" y="616745"/>
                  </a:lnTo>
                  <a:lnTo>
                    <a:pt x="309940" y="607437"/>
                  </a:lnTo>
                  <a:lnTo>
                    <a:pt x="312599" y="597273"/>
                  </a:lnTo>
                  <a:lnTo>
                    <a:pt x="322573" y="587109"/>
                  </a:lnTo>
                  <a:lnTo>
                    <a:pt x="323808" y="584165"/>
                  </a:lnTo>
                  <a:lnTo>
                    <a:pt x="322383" y="577801"/>
                  </a:lnTo>
                  <a:lnTo>
                    <a:pt x="328842" y="561463"/>
                  </a:lnTo>
                  <a:lnTo>
                    <a:pt x="336536" y="560703"/>
                  </a:lnTo>
                  <a:lnTo>
                    <a:pt x="337486" y="554909"/>
                  </a:lnTo>
                  <a:lnTo>
                    <a:pt x="366172" y="539901"/>
                  </a:lnTo>
                  <a:lnTo>
                    <a:pt x="383839" y="527363"/>
                  </a:lnTo>
                  <a:lnTo>
                    <a:pt x="394572" y="530308"/>
                  </a:lnTo>
                  <a:lnTo>
                    <a:pt x="403976" y="528693"/>
                  </a:lnTo>
                  <a:lnTo>
                    <a:pt x="408250" y="526413"/>
                  </a:lnTo>
                  <a:lnTo>
                    <a:pt x="413950" y="528313"/>
                  </a:lnTo>
                  <a:lnTo>
                    <a:pt x="416894" y="533062"/>
                  </a:lnTo>
                  <a:lnTo>
                    <a:pt x="415469" y="545410"/>
                  </a:lnTo>
                  <a:lnTo>
                    <a:pt x="413855" y="546930"/>
                  </a:lnTo>
                  <a:lnTo>
                    <a:pt x="415184" y="560039"/>
                  </a:lnTo>
                  <a:lnTo>
                    <a:pt x="407776" y="585305"/>
                  </a:lnTo>
                  <a:lnTo>
                    <a:pt x="411290" y="589294"/>
                  </a:lnTo>
                  <a:lnTo>
                    <a:pt x="416039" y="591289"/>
                  </a:lnTo>
                  <a:lnTo>
                    <a:pt x="431807" y="587109"/>
                  </a:lnTo>
                  <a:lnTo>
                    <a:pt x="448905" y="575046"/>
                  </a:lnTo>
                  <a:lnTo>
                    <a:pt x="477400" y="558709"/>
                  </a:lnTo>
                  <a:lnTo>
                    <a:pt x="505326" y="553294"/>
                  </a:lnTo>
                  <a:lnTo>
                    <a:pt x="505326" y="553294"/>
                  </a:lnTo>
                  <a:lnTo>
                    <a:pt x="515775" y="539901"/>
                  </a:lnTo>
                  <a:lnTo>
                    <a:pt x="515585" y="536767"/>
                  </a:lnTo>
                  <a:lnTo>
                    <a:pt x="519004" y="531922"/>
                  </a:lnTo>
                  <a:lnTo>
                    <a:pt x="515205" y="520619"/>
                  </a:lnTo>
                  <a:lnTo>
                    <a:pt x="519289" y="514255"/>
                  </a:lnTo>
                  <a:lnTo>
                    <a:pt x="516345" y="510646"/>
                  </a:lnTo>
                  <a:lnTo>
                    <a:pt x="520049" y="500007"/>
                  </a:lnTo>
                  <a:lnTo>
                    <a:pt x="515110" y="498867"/>
                  </a:lnTo>
                  <a:lnTo>
                    <a:pt x="530023" y="469991"/>
                  </a:lnTo>
                  <a:lnTo>
                    <a:pt x="543226" y="457453"/>
                  </a:lnTo>
                  <a:lnTo>
                    <a:pt x="553579" y="454984"/>
                  </a:lnTo>
                  <a:lnTo>
                    <a:pt x="566402" y="454413"/>
                  </a:lnTo>
                  <a:lnTo>
                    <a:pt x="574571" y="448240"/>
                  </a:lnTo>
                  <a:lnTo>
                    <a:pt x="576471" y="445010"/>
                  </a:lnTo>
                  <a:lnTo>
                    <a:pt x="576186" y="437791"/>
                  </a:lnTo>
                  <a:lnTo>
                    <a:pt x="578846" y="425063"/>
                  </a:lnTo>
                  <a:lnTo>
                    <a:pt x="589389" y="413095"/>
                  </a:lnTo>
                  <a:lnTo>
                    <a:pt x="589389" y="413095"/>
                  </a:lnTo>
                  <a:lnTo>
                    <a:pt x="609716" y="377095"/>
                  </a:lnTo>
                  <a:lnTo>
                    <a:pt x="615795" y="345370"/>
                  </a:lnTo>
                  <a:lnTo>
                    <a:pt x="629948" y="323333"/>
                  </a:lnTo>
                  <a:lnTo>
                    <a:pt x="631183" y="284768"/>
                  </a:lnTo>
                  <a:lnTo>
                    <a:pt x="641821" y="224262"/>
                  </a:lnTo>
                  <a:lnTo>
                    <a:pt x="637737" y="220938"/>
                  </a:lnTo>
                  <a:lnTo>
                    <a:pt x="631753" y="219513"/>
                  </a:lnTo>
                  <a:lnTo>
                    <a:pt x="621969" y="206785"/>
                  </a:lnTo>
                  <a:lnTo>
                    <a:pt x="618170" y="185888"/>
                  </a:lnTo>
                  <a:lnTo>
                    <a:pt x="621019" y="174110"/>
                  </a:lnTo>
                  <a:lnTo>
                    <a:pt x="604587" y="163376"/>
                  </a:lnTo>
                  <a:lnTo>
                    <a:pt x="592999" y="163756"/>
                  </a:lnTo>
                  <a:lnTo>
                    <a:pt x="575806" y="160811"/>
                  </a:lnTo>
                  <a:lnTo>
                    <a:pt x="581220" y="156442"/>
                  </a:lnTo>
                  <a:lnTo>
                    <a:pt x="581220" y="156442"/>
                  </a:lnTo>
                  <a:lnTo>
                    <a:pt x="562128" y="156347"/>
                  </a:lnTo>
                  <a:lnTo>
                    <a:pt x="531258" y="147894"/>
                  </a:lnTo>
                  <a:lnTo>
                    <a:pt x="524609" y="147419"/>
                  </a:lnTo>
                  <a:lnTo>
                    <a:pt x="520144" y="151978"/>
                  </a:lnTo>
                  <a:lnTo>
                    <a:pt x="511880" y="152832"/>
                  </a:lnTo>
                  <a:lnTo>
                    <a:pt x="503522" y="143714"/>
                  </a:lnTo>
                  <a:lnTo>
                    <a:pt x="497727" y="144379"/>
                  </a:lnTo>
                  <a:lnTo>
                    <a:pt x="479680" y="141149"/>
                  </a:lnTo>
                  <a:lnTo>
                    <a:pt x="480155" y="131556"/>
                  </a:lnTo>
                  <a:lnTo>
                    <a:pt x="473126" y="85772"/>
                  </a:lnTo>
                  <a:lnTo>
                    <a:pt x="454224" y="79978"/>
                  </a:lnTo>
                  <a:lnTo>
                    <a:pt x="448810" y="81403"/>
                  </a:lnTo>
                  <a:lnTo>
                    <a:pt x="440736" y="86722"/>
                  </a:lnTo>
                  <a:lnTo>
                    <a:pt x="422403" y="85772"/>
                  </a:lnTo>
                  <a:lnTo>
                    <a:pt x="421549" y="83873"/>
                  </a:lnTo>
                  <a:lnTo>
                    <a:pt x="431617" y="68580"/>
                  </a:lnTo>
                  <a:lnTo>
                    <a:pt x="437886" y="67155"/>
                  </a:lnTo>
                  <a:lnTo>
                    <a:pt x="443965" y="62596"/>
                  </a:lnTo>
                  <a:lnTo>
                    <a:pt x="444725" y="58511"/>
                  </a:lnTo>
                  <a:lnTo>
                    <a:pt x="443870" y="53857"/>
                  </a:lnTo>
                  <a:lnTo>
                    <a:pt x="440831" y="53192"/>
                  </a:lnTo>
                  <a:lnTo>
                    <a:pt x="441211" y="50343"/>
                  </a:lnTo>
                  <a:lnTo>
                    <a:pt x="439596" y="48918"/>
                  </a:lnTo>
                  <a:lnTo>
                    <a:pt x="429622" y="54712"/>
                  </a:lnTo>
                  <a:lnTo>
                    <a:pt x="428293" y="43788"/>
                  </a:lnTo>
                  <a:lnTo>
                    <a:pt x="420979" y="45023"/>
                  </a:lnTo>
                  <a:lnTo>
                    <a:pt x="418794" y="38469"/>
                  </a:lnTo>
                  <a:lnTo>
                    <a:pt x="414615" y="33625"/>
                  </a:lnTo>
                  <a:lnTo>
                    <a:pt x="409675" y="34480"/>
                  </a:lnTo>
                  <a:lnTo>
                    <a:pt x="409580" y="45973"/>
                  </a:lnTo>
                  <a:lnTo>
                    <a:pt x="396567" y="51577"/>
                  </a:lnTo>
                  <a:lnTo>
                    <a:pt x="390868" y="59651"/>
                  </a:lnTo>
                  <a:lnTo>
                    <a:pt x="384124" y="62786"/>
                  </a:lnTo>
                  <a:lnTo>
                    <a:pt x="379470" y="56992"/>
                  </a:lnTo>
                  <a:lnTo>
                    <a:pt x="374625" y="54427"/>
                  </a:lnTo>
                  <a:lnTo>
                    <a:pt x="376620" y="46828"/>
                  </a:lnTo>
                  <a:lnTo>
                    <a:pt x="373011" y="37709"/>
                  </a:lnTo>
                  <a:lnTo>
                    <a:pt x="367881" y="39609"/>
                  </a:lnTo>
                  <a:lnTo>
                    <a:pt x="361707" y="47493"/>
                  </a:lnTo>
                  <a:lnTo>
                    <a:pt x="358098" y="48633"/>
                  </a:lnTo>
                  <a:lnTo>
                    <a:pt x="349739" y="46828"/>
                  </a:lnTo>
                  <a:lnTo>
                    <a:pt x="330552" y="68865"/>
                  </a:lnTo>
                  <a:lnTo>
                    <a:pt x="312029" y="54237"/>
                  </a:lnTo>
                  <a:lnTo>
                    <a:pt x="300726" y="51293"/>
                  </a:lnTo>
                  <a:lnTo>
                    <a:pt x="295787" y="43314"/>
                  </a:lnTo>
                  <a:lnTo>
                    <a:pt x="297972" y="23556"/>
                  </a:lnTo>
                  <a:lnTo>
                    <a:pt x="293792" y="19282"/>
                  </a:lnTo>
                  <a:lnTo>
                    <a:pt x="283154" y="15767"/>
                  </a:lnTo>
                  <a:lnTo>
                    <a:pt x="276790" y="3135"/>
                  </a:lnTo>
                  <a:lnTo>
                    <a:pt x="271185" y="0"/>
                  </a:lnTo>
                  <a:lnTo>
                    <a:pt x="254563" y="11398"/>
                  </a:lnTo>
                  <a:lnTo>
                    <a:pt x="250668" y="11303"/>
                  </a:lnTo>
                  <a:lnTo>
                    <a:pt x="246964" y="16148"/>
                  </a:lnTo>
                  <a:lnTo>
                    <a:pt x="239365" y="35335"/>
                  </a:lnTo>
                  <a:lnTo>
                    <a:pt x="233001" y="34670"/>
                  </a:lnTo>
                  <a:lnTo>
                    <a:pt x="220463" y="21372"/>
                  </a:lnTo>
                  <a:lnTo>
                    <a:pt x="207830" y="25646"/>
                  </a:lnTo>
                  <a:lnTo>
                    <a:pt x="200991" y="33815"/>
                  </a:lnTo>
                  <a:lnTo>
                    <a:pt x="193867" y="31915"/>
                  </a:lnTo>
                  <a:lnTo>
                    <a:pt x="187978" y="24791"/>
                  </a:lnTo>
                  <a:lnTo>
                    <a:pt x="183228" y="25076"/>
                  </a:lnTo>
                  <a:lnTo>
                    <a:pt x="174205" y="32105"/>
                  </a:lnTo>
                  <a:lnTo>
                    <a:pt x="165086" y="43219"/>
                  </a:lnTo>
                  <a:lnTo>
                    <a:pt x="158057" y="48158"/>
                  </a:lnTo>
                  <a:lnTo>
                    <a:pt x="152073" y="49868"/>
                  </a:lnTo>
                  <a:lnTo>
                    <a:pt x="149698" y="43124"/>
                  </a:lnTo>
                  <a:lnTo>
                    <a:pt x="138965" y="47683"/>
                  </a:lnTo>
                  <a:lnTo>
                    <a:pt x="130511" y="53952"/>
                  </a:lnTo>
                  <a:lnTo>
                    <a:pt x="119493" y="52433"/>
                  </a:lnTo>
                  <a:lnTo>
                    <a:pt x="113034" y="41984"/>
                  </a:lnTo>
                  <a:lnTo>
                    <a:pt x="108094" y="41794"/>
                  </a:lnTo>
                  <a:lnTo>
                    <a:pt x="108759" y="44739"/>
                  </a:lnTo>
                  <a:lnTo>
                    <a:pt x="106479" y="46923"/>
                  </a:lnTo>
                  <a:lnTo>
                    <a:pt x="94701" y="50152"/>
                  </a:lnTo>
                  <a:lnTo>
                    <a:pt x="90237" y="55377"/>
                  </a:lnTo>
                  <a:lnTo>
                    <a:pt x="82923" y="60411"/>
                  </a:lnTo>
                  <a:lnTo>
                    <a:pt x="80833" y="67535"/>
                  </a:lnTo>
                  <a:lnTo>
                    <a:pt x="73804" y="80738"/>
                  </a:lnTo>
                  <a:lnTo>
                    <a:pt x="72759" y="91662"/>
                  </a:lnTo>
                  <a:lnTo>
                    <a:pt x="72759" y="91662"/>
                  </a:lnTo>
                  <a:lnTo>
                    <a:pt x="73899" y="91947"/>
                  </a:lnTo>
                  <a:close/>
                  <a:moveTo>
                    <a:pt x="98881" y="269190"/>
                  </a:moveTo>
                  <a:lnTo>
                    <a:pt x="97931" y="258267"/>
                  </a:lnTo>
                  <a:lnTo>
                    <a:pt x="98216" y="254943"/>
                  </a:lnTo>
                  <a:lnTo>
                    <a:pt x="95556" y="247154"/>
                  </a:lnTo>
                  <a:lnTo>
                    <a:pt x="92991" y="243924"/>
                  </a:lnTo>
                  <a:lnTo>
                    <a:pt x="82923" y="235566"/>
                  </a:lnTo>
                  <a:lnTo>
                    <a:pt x="76749" y="233096"/>
                  </a:lnTo>
                  <a:lnTo>
                    <a:pt x="67820" y="227397"/>
                  </a:lnTo>
                  <a:lnTo>
                    <a:pt x="62976" y="229107"/>
                  </a:lnTo>
                  <a:lnTo>
                    <a:pt x="55567" y="224547"/>
                  </a:lnTo>
                  <a:lnTo>
                    <a:pt x="52622" y="221888"/>
                  </a:lnTo>
                  <a:lnTo>
                    <a:pt x="45593" y="216948"/>
                  </a:lnTo>
                  <a:lnTo>
                    <a:pt x="43124" y="219418"/>
                  </a:lnTo>
                  <a:lnTo>
                    <a:pt x="43409" y="224547"/>
                  </a:lnTo>
                  <a:lnTo>
                    <a:pt x="46923" y="225307"/>
                  </a:lnTo>
                  <a:lnTo>
                    <a:pt x="49963" y="234901"/>
                  </a:lnTo>
                  <a:lnTo>
                    <a:pt x="55567" y="238700"/>
                  </a:lnTo>
                  <a:lnTo>
                    <a:pt x="58606" y="241360"/>
                  </a:lnTo>
                  <a:lnTo>
                    <a:pt x="61361" y="237465"/>
                  </a:lnTo>
                  <a:lnTo>
                    <a:pt x="64211" y="239365"/>
                  </a:lnTo>
                  <a:lnTo>
                    <a:pt x="63831" y="242499"/>
                  </a:lnTo>
                  <a:lnTo>
                    <a:pt x="64401" y="248199"/>
                  </a:lnTo>
                  <a:lnTo>
                    <a:pt x="62691" y="253518"/>
                  </a:lnTo>
                  <a:lnTo>
                    <a:pt x="62881" y="259027"/>
                  </a:lnTo>
                  <a:lnTo>
                    <a:pt x="62311" y="263682"/>
                  </a:lnTo>
                  <a:lnTo>
                    <a:pt x="63736" y="264536"/>
                  </a:lnTo>
                  <a:lnTo>
                    <a:pt x="79408" y="262352"/>
                  </a:lnTo>
                  <a:lnTo>
                    <a:pt x="83968" y="264726"/>
                  </a:lnTo>
                  <a:lnTo>
                    <a:pt x="80548" y="269286"/>
                  </a:lnTo>
                  <a:lnTo>
                    <a:pt x="77224" y="270711"/>
                  </a:lnTo>
                  <a:lnTo>
                    <a:pt x="78649" y="277549"/>
                  </a:lnTo>
                  <a:lnTo>
                    <a:pt x="81118" y="279260"/>
                  </a:lnTo>
                  <a:lnTo>
                    <a:pt x="86627" y="282299"/>
                  </a:lnTo>
                  <a:lnTo>
                    <a:pt x="90237" y="283914"/>
                  </a:lnTo>
                  <a:lnTo>
                    <a:pt x="100685" y="275935"/>
                  </a:lnTo>
                  <a:lnTo>
                    <a:pt x="98881" y="269190"/>
                  </a:lnTo>
                  <a:close/>
                  <a:moveTo>
                    <a:pt x="82543" y="367501"/>
                  </a:moveTo>
                  <a:lnTo>
                    <a:pt x="83113" y="362942"/>
                  </a:lnTo>
                  <a:lnTo>
                    <a:pt x="72379" y="340715"/>
                  </a:lnTo>
                  <a:lnTo>
                    <a:pt x="75894" y="338341"/>
                  </a:lnTo>
                  <a:lnTo>
                    <a:pt x="77319" y="336061"/>
                  </a:lnTo>
                  <a:lnTo>
                    <a:pt x="76084" y="326658"/>
                  </a:lnTo>
                  <a:lnTo>
                    <a:pt x="77129" y="316874"/>
                  </a:lnTo>
                  <a:lnTo>
                    <a:pt x="79883" y="311650"/>
                  </a:lnTo>
                  <a:lnTo>
                    <a:pt x="82543" y="299016"/>
                  </a:lnTo>
                  <a:lnTo>
                    <a:pt x="80643" y="287238"/>
                  </a:lnTo>
                  <a:lnTo>
                    <a:pt x="76274" y="284009"/>
                  </a:lnTo>
                  <a:lnTo>
                    <a:pt x="70955" y="282679"/>
                  </a:lnTo>
                  <a:lnTo>
                    <a:pt x="69055" y="285719"/>
                  </a:lnTo>
                  <a:lnTo>
                    <a:pt x="66965" y="288378"/>
                  </a:lnTo>
                  <a:lnTo>
                    <a:pt x="64401" y="291703"/>
                  </a:lnTo>
                  <a:lnTo>
                    <a:pt x="60031" y="292842"/>
                  </a:lnTo>
                  <a:lnTo>
                    <a:pt x="59651" y="287523"/>
                  </a:lnTo>
                  <a:lnTo>
                    <a:pt x="58321" y="285338"/>
                  </a:lnTo>
                  <a:lnTo>
                    <a:pt x="55567" y="282204"/>
                  </a:lnTo>
                  <a:lnTo>
                    <a:pt x="50533" y="279069"/>
                  </a:lnTo>
                  <a:lnTo>
                    <a:pt x="47113" y="273465"/>
                  </a:lnTo>
                  <a:lnTo>
                    <a:pt x="50818" y="268336"/>
                  </a:lnTo>
                  <a:lnTo>
                    <a:pt x="45783" y="262731"/>
                  </a:lnTo>
                  <a:lnTo>
                    <a:pt x="40084" y="262257"/>
                  </a:lnTo>
                  <a:lnTo>
                    <a:pt x="40179" y="259597"/>
                  </a:lnTo>
                  <a:lnTo>
                    <a:pt x="39609" y="244589"/>
                  </a:lnTo>
                  <a:lnTo>
                    <a:pt x="37615" y="239555"/>
                  </a:lnTo>
                  <a:lnTo>
                    <a:pt x="34195" y="238795"/>
                  </a:lnTo>
                  <a:lnTo>
                    <a:pt x="32295" y="242025"/>
                  </a:lnTo>
                  <a:lnTo>
                    <a:pt x="31535" y="245824"/>
                  </a:lnTo>
                  <a:lnTo>
                    <a:pt x="31345" y="251048"/>
                  </a:lnTo>
                  <a:lnTo>
                    <a:pt x="37425" y="270425"/>
                  </a:lnTo>
                  <a:lnTo>
                    <a:pt x="40654" y="280589"/>
                  </a:lnTo>
                  <a:lnTo>
                    <a:pt x="39039" y="288188"/>
                  </a:lnTo>
                  <a:lnTo>
                    <a:pt x="41699" y="295407"/>
                  </a:lnTo>
                  <a:lnTo>
                    <a:pt x="43599" y="306521"/>
                  </a:lnTo>
                  <a:lnTo>
                    <a:pt x="50533" y="328557"/>
                  </a:lnTo>
                  <a:lnTo>
                    <a:pt x="45593" y="333212"/>
                  </a:lnTo>
                  <a:lnTo>
                    <a:pt x="41699" y="331217"/>
                  </a:lnTo>
                  <a:lnTo>
                    <a:pt x="41034" y="325423"/>
                  </a:lnTo>
                  <a:lnTo>
                    <a:pt x="35430" y="324948"/>
                  </a:lnTo>
                  <a:lnTo>
                    <a:pt x="35335" y="337011"/>
                  </a:lnTo>
                  <a:lnTo>
                    <a:pt x="40179" y="348124"/>
                  </a:lnTo>
                  <a:lnTo>
                    <a:pt x="42364" y="352019"/>
                  </a:lnTo>
                  <a:lnTo>
                    <a:pt x="42269" y="357908"/>
                  </a:lnTo>
                  <a:lnTo>
                    <a:pt x="46733" y="365697"/>
                  </a:lnTo>
                  <a:lnTo>
                    <a:pt x="57467" y="367976"/>
                  </a:lnTo>
                  <a:lnTo>
                    <a:pt x="67630" y="382224"/>
                  </a:lnTo>
                  <a:lnTo>
                    <a:pt x="71430" y="381179"/>
                  </a:lnTo>
                  <a:lnTo>
                    <a:pt x="75989" y="380324"/>
                  </a:lnTo>
                  <a:lnTo>
                    <a:pt x="78364" y="378520"/>
                  </a:lnTo>
                  <a:lnTo>
                    <a:pt x="81593" y="374816"/>
                  </a:lnTo>
                  <a:lnTo>
                    <a:pt x="82543" y="367501"/>
                  </a:lnTo>
                  <a:close/>
                  <a:moveTo>
                    <a:pt x="13298" y="200231"/>
                  </a:moveTo>
                  <a:lnTo>
                    <a:pt x="14248" y="194436"/>
                  </a:lnTo>
                  <a:lnTo>
                    <a:pt x="16148" y="189117"/>
                  </a:lnTo>
                  <a:lnTo>
                    <a:pt x="16718" y="186743"/>
                  </a:lnTo>
                  <a:lnTo>
                    <a:pt x="9879" y="173540"/>
                  </a:lnTo>
                  <a:lnTo>
                    <a:pt x="9119" y="168696"/>
                  </a:lnTo>
                  <a:lnTo>
                    <a:pt x="6079" y="163756"/>
                  </a:lnTo>
                  <a:lnTo>
                    <a:pt x="2280" y="160811"/>
                  </a:lnTo>
                  <a:lnTo>
                    <a:pt x="0" y="168980"/>
                  </a:lnTo>
                  <a:lnTo>
                    <a:pt x="2280" y="190542"/>
                  </a:lnTo>
                  <a:lnTo>
                    <a:pt x="2280" y="198996"/>
                  </a:lnTo>
                  <a:lnTo>
                    <a:pt x="4559" y="199566"/>
                  </a:lnTo>
                  <a:lnTo>
                    <a:pt x="7599" y="198806"/>
                  </a:lnTo>
                  <a:lnTo>
                    <a:pt x="12158" y="202130"/>
                  </a:lnTo>
                  <a:lnTo>
                    <a:pt x="13298" y="200231"/>
                  </a:lnTo>
                  <a:close/>
                  <a:moveTo>
                    <a:pt x="29826" y="241550"/>
                  </a:moveTo>
                  <a:lnTo>
                    <a:pt x="32390" y="236705"/>
                  </a:lnTo>
                  <a:lnTo>
                    <a:pt x="30111" y="232431"/>
                  </a:lnTo>
                  <a:lnTo>
                    <a:pt x="27926" y="224642"/>
                  </a:lnTo>
                  <a:lnTo>
                    <a:pt x="25741" y="221318"/>
                  </a:lnTo>
                  <a:lnTo>
                    <a:pt x="23462" y="216568"/>
                  </a:lnTo>
                  <a:lnTo>
                    <a:pt x="20802" y="212294"/>
                  </a:lnTo>
                  <a:lnTo>
                    <a:pt x="19377" y="209160"/>
                  </a:lnTo>
                  <a:lnTo>
                    <a:pt x="17952" y="202036"/>
                  </a:lnTo>
                  <a:lnTo>
                    <a:pt x="10828" y="206215"/>
                  </a:lnTo>
                  <a:lnTo>
                    <a:pt x="9309" y="208970"/>
                  </a:lnTo>
                  <a:lnTo>
                    <a:pt x="9689" y="217233"/>
                  </a:lnTo>
                  <a:lnTo>
                    <a:pt x="10733" y="219038"/>
                  </a:lnTo>
                  <a:lnTo>
                    <a:pt x="15008" y="217233"/>
                  </a:lnTo>
                  <a:lnTo>
                    <a:pt x="15863" y="223787"/>
                  </a:lnTo>
                  <a:lnTo>
                    <a:pt x="15673" y="231386"/>
                  </a:lnTo>
                  <a:lnTo>
                    <a:pt x="16908" y="231956"/>
                  </a:lnTo>
                  <a:lnTo>
                    <a:pt x="19852" y="228251"/>
                  </a:lnTo>
                  <a:lnTo>
                    <a:pt x="25646" y="235375"/>
                  </a:lnTo>
                  <a:lnTo>
                    <a:pt x="29826" y="241550"/>
                  </a:lnTo>
                  <a:close/>
                  <a:moveTo>
                    <a:pt x="94321" y="214289"/>
                  </a:moveTo>
                  <a:lnTo>
                    <a:pt x="79883" y="198141"/>
                  </a:lnTo>
                  <a:lnTo>
                    <a:pt x="68295" y="195196"/>
                  </a:lnTo>
                  <a:lnTo>
                    <a:pt x="63451" y="193582"/>
                  </a:lnTo>
                  <a:lnTo>
                    <a:pt x="57467" y="187977"/>
                  </a:lnTo>
                  <a:lnTo>
                    <a:pt x="43979" y="191112"/>
                  </a:lnTo>
                  <a:lnTo>
                    <a:pt x="39229" y="187123"/>
                  </a:lnTo>
                  <a:lnTo>
                    <a:pt x="35050" y="186933"/>
                  </a:lnTo>
                  <a:lnTo>
                    <a:pt x="36285" y="192157"/>
                  </a:lnTo>
                  <a:lnTo>
                    <a:pt x="43504" y="198141"/>
                  </a:lnTo>
                  <a:lnTo>
                    <a:pt x="50058" y="203176"/>
                  </a:lnTo>
                  <a:lnTo>
                    <a:pt x="45403" y="207640"/>
                  </a:lnTo>
                  <a:lnTo>
                    <a:pt x="50628" y="213434"/>
                  </a:lnTo>
                  <a:lnTo>
                    <a:pt x="56802" y="219418"/>
                  </a:lnTo>
                  <a:lnTo>
                    <a:pt x="63261" y="221983"/>
                  </a:lnTo>
                  <a:lnTo>
                    <a:pt x="67250" y="221127"/>
                  </a:lnTo>
                  <a:lnTo>
                    <a:pt x="79503" y="225972"/>
                  </a:lnTo>
                  <a:lnTo>
                    <a:pt x="89477" y="233096"/>
                  </a:lnTo>
                  <a:lnTo>
                    <a:pt x="96696" y="236040"/>
                  </a:lnTo>
                  <a:lnTo>
                    <a:pt x="99450" y="234996"/>
                  </a:lnTo>
                  <a:lnTo>
                    <a:pt x="101160" y="231576"/>
                  </a:lnTo>
                  <a:lnTo>
                    <a:pt x="101540" y="224547"/>
                  </a:lnTo>
                  <a:lnTo>
                    <a:pt x="94321" y="214289"/>
                  </a:lnTo>
                  <a:close/>
                  <a:moveTo>
                    <a:pt x="19472" y="117498"/>
                  </a:moveTo>
                  <a:lnTo>
                    <a:pt x="19282" y="121392"/>
                  </a:lnTo>
                  <a:lnTo>
                    <a:pt x="34860" y="130796"/>
                  </a:lnTo>
                  <a:lnTo>
                    <a:pt x="39229" y="135450"/>
                  </a:lnTo>
                  <a:lnTo>
                    <a:pt x="44359" y="135165"/>
                  </a:lnTo>
                  <a:lnTo>
                    <a:pt x="44928" y="134595"/>
                  </a:lnTo>
                  <a:lnTo>
                    <a:pt x="43789" y="128706"/>
                  </a:lnTo>
                  <a:lnTo>
                    <a:pt x="39894" y="118543"/>
                  </a:lnTo>
                  <a:lnTo>
                    <a:pt x="37235" y="112939"/>
                  </a:lnTo>
                  <a:lnTo>
                    <a:pt x="30681" y="106194"/>
                  </a:lnTo>
                  <a:lnTo>
                    <a:pt x="29351" y="98501"/>
                  </a:lnTo>
                  <a:lnTo>
                    <a:pt x="27071" y="100020"/>
                  </a:lnTo>
                  <a:lnTo>
                    <a:pt x="17477" y="102775"/>
                  </a:lnTo>
                  <a:lnTo>
                    <a:pt x="16433" y="112274"/>
                  </a:lnTo>
                  <a:lnTo>
                    <a:pt x="19472" y="117498"/>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29D8EA06-9050-7357-6E82-E5E197BFDAEC}"/>
                </a:ext>
              </a:extLst>
            </p:cNvPr>
            <p:cNvSpPr/>
            <p:nvPr/>
          </p:nvSpPr>
          <p:spPr>
            <a:xfrm>
              <a:off x="3378453" y="4406325"/>
              <a:ext cx="914336" cy="719045"/>
            </a:xfrm>
            <a:custGeom>
              <a:avLst/>
              <a:gdLst>
                <a:gd name="connsiteX0" fmla="*/ 182943 w 914336"/>
                <a:gd name="connsiteY0" fmla="*/ 378235 h 719045"/>
                <a:gd name="connsiteX1" fmla="*/ 182753 w 914336"/>
                <a:gd name="connsiteY1" fmla="*/ 373771 h 719045"/>
                <a:gd name="connsiteX2" fmla="*/ 188073 w 914336"/>
                <a:gd name="connsiteY2" fmla="*/ 374910 h 719045"/>
                <a:gd name="connsiteX3" fmla="*/ 192347 w 914336"/>
                <a:gd name="connsiteY3" fmla="*/ 376525 h 719045"/>
                <a:gd name="connsiteX4" fmla="*/ 194342 w 914336"/>
                <a:gd name="connsiteY4" fmla="*/ 375101 h 719045"/>
                <a:gd name="connsiteX5" fmla="*/ 206120 w 914336"/>
                <a:gd name="connsiteY5" fmla="*/ 380610 h 719045"/>
                <a:gd name="connsiteX6" fmla="*/ 210204 w 914336"/>
                <a:gd name="connsiteY6" fmla="*/ 385549 h 719045"/>
                <a:gd name="connsiteX7" fmla="*/ 210489 w 914336"/>
                <a:gd name="connsiteY7" fmla="*/ 388779 h 719045"/>
                <a:gd name="connsiteX8" fmla="*/ 207260 w 914336"/>
                <a:gd name="connsiteY8" fmla="*/ 393528 h 719045"/>
                <a:gd name="connsiteX9" fmla="*/ 204505 w 914336"/>
                <a:gd name="connsiteY9" fmla="*/ 394003 h 719045"/>
                <a:gd name="connsiteX10" fmla="*/ 195197 w 914336"/>
                <a:gd name="connsiteY10" fmla="*/ 390013 h 719045"/>
                <a:gd name="connsiteX11" fmla="*/ 191112 w 914336"/>
                <a:gd name="connsiteY11" fmla="*/ 386404 h 719045"/>
                <a:gd name="connsiteX12" fmla="*/ 188927 w 914336"/>
                <a:gd name="connsiteY12" fmla="*/ 381464 h 719045"/>
                <a:gd name="connsiteX13" fmla="*/ 182943 w 914336"/>
                <a:gd name="connsiteY13" fmla="*/ 378235 h 719045"/>
                <a:gd name="connsiteX14" fmla="*/ 212864 w 914336"/>
                <a:gd name="connsiteY14" fmla="*/ 371871 h 719045"/>
                <a:gd name="connsiteX15" fmla="*/ 222173 w 914336"/>
                <a:gd name="connsiteY15" fmla="*/ 377475 h 719045"/>
                <a:gd name="connsiteX16" fmla="*/ 227967 w 914336"/>
                <a:gd name="connsiteY16" fmla="*/ 374246 h 719045"/>
                <a:gd name="connsiteX17" fmla="*/ 229012 w 914336"/>
                <a:gd name="connsiteY17" fmla="*/ 370921 h 719045"/>
                <a:gd name="connsiteX18" fmla="*/ 227302 w 914336"/>
                <a:gd name="connsiteY18" fmla="*/ 366457 h 719045"/>
                <a:gd name="connsiteX19" fmla="*/ 224832 w 914336"/>
                <a:gd name="connsiteY19" fmla="*/ 364747 h 719045"/>
                <a:gd name="connsiteX20" fmla="*/ 220368 w 914336"/>
                <a:gd name="connsiteY20" fmla="*/ 364842 h 719045"/>
                <a:gd name="connsiteX21" fmla="*/ 211534 w 914336"/>
                <a:gd name="connsiteY21" fmla="*/ 367977 h 719045"/>
                <a:gd name="connsiteX22" fmla="*/ 202700 w 914336"/>
                <a:gd name="connsiteY22" fmla="*/ 368356 h 719045"/>
                <a:gd name="connsiteX23" fmla="*/ 204695 w 914336"/>
                <a:gd name="connsiteY23" fmla="*/ 370256 h 719045"/>
                <a:gd name="connsiteX24" fmla="*/ 212864 w 914336"/>
                <a:gd name="connsiteY24" fmla="*/ 371871 h 719045"/>
                <a:gd name="connsiteX25" fmla="*/ 540186 w 914336"/>
                <a:gd name="connsiteY25" fmla="*/ 168411 h 719045"/>
                <a:gd name="connsiteX26" fmla="*/ 538951 w 914336"/>
                <a:gd name="connsiteY26" fmla="*/ 165941 h 719045"/>
                <a:gd name="connsiteX27" fmla="*/ 533442 w 914336"/>
                <a:gd name="connsiteY27" fmla="*/ 160812 h 719045"/>
                <a:gd name="connsiteX28" fmla="*/ 530403 w 914336"/>
                <a:gd name="connsiteY28" fmla="*/ 162237 h 719045"/>
                <a:gd name="connsiteX29" fmla="*/ 527648 w 914336"/>
                <a:gd name="connsiteY29" fmla="*/ 162617 h 719045"/>
                <a:gd name="connsiteX30" fmla="*/ 521664 w 914336"/>
                <a:gd name="connsiteY30" fmla="*/ 166891 h 719045"/>
                <a:gd name="connsiteX31" fmla="*/ 515015 w 914336"/>
                <a:gd name="connsiteY31" fmla="*/ 166796 h 719045"/>
                <a:gd name="connsiteX32" fmla="*/ 512830 w 914336"/>
                <a:gd name="connsiteY32" fmla="*/ 165086 h 719045"/>
                <a:gd name="connsiteX33" fmla="*/ 512355 w 914336"/>
                <a:gd name="connsiteY33" fmla="*/ 162901 h 719045"/>
                <a:gd name="connsiteX34" fmla="*/ 510551 w 914336"/>
                <a:gd name="connsiteY34" fmla="*/ 163756 h 719045"/>
                <a:gd name="connsiteX35" fmla="*/ 507321 w 914336"/>
                <a:gd name="connsiteY35" fmla="*/ 164516 h 719045"/>
                <a:gd name="connsiteX36" fmla="*/ 502762 w 914336"/>
                <a:gd name="connsiteY36" fmla="*/ 165371 h 719045"/>
                <a:gd name="connsiteX37" fmla="*/ 501907 w 914336"/>
                <a:gd name="connsiteY37" fmla="*/ 167746 h 719045"/>
                <a:gd name="connsiteX38" fmla="*/ 502097 w 914336"/>
                <a:gd name="connsiteY38" fmla="*/ 170595 h 719045"/>
                <a:gd name="connsiteX39" fmla="*/ 501527 w 914336"/>
                <a:gd name="connsiteY39" fmla="*/ 172970 h 719045"/>
                <a:gd name="connsiteX40" fmla="*/ 507321 w 914336"/>
                <a:gd name="connsiteY40" fmla="*/ 176674 h 719045"/>
                <a:gd name="connsiteX41" fmla="*/ 514635 w 914336"/>
                <a:gd name="connsiteY41" fmla="*/ 176864 h 719045"/>
                <a:gd name="connsiteX42" fmla="*/ 522519 w 914336"/>
                <a:gd name="connsiteY42" fmla="*/ 177529 h 719045"/>
                <a:gd name="connsiteX43" fmla="*/ 538476 w 914336"/>
                <a:gd name="connsiteY43" fmla="*/ 174965 h 719045"/>
                <a:gd name="connsiteX44" fmla="*/ 540471 w 914336"/>
                <a:gd name="connsiteY44" fmla="*/ 173255 h 719045"/>
                <a:gd name="connsiteX45" fmla="*/ 540186 w 914336"/>
                <a:gd name="connsiteY45" fmla="*/ 168411 h 719045"/>
                <a:gd name="connsiteX46" fmla="*/ 308800 w 914336"/>
                <a:gd name="connsiteY46" fmla="*/ 321053 h 719045"/>
                <a:gd name="connsiteX47" fmla="*/ 310225 w 914336"/>
                <a:gd name="connsiteY47" fmla="*/ 322478 h 719045"/>
                <a:gd name="connsiteX48" fmla="*/ 317539 w 914336"/>
                <a:gd name="connsiteY48" fmla="*/ 327417 h 719045"/>
                <a:gd name="connsiteX49" fmla="*/ 322003 w 914336"/>
                <a:gd name="connsiteY49" fmla="*/ 331502 h 719045"/>
                <a:gd name="connsiteX50" fmla="*/ 327322 w 914336"/>
                <a:gd name="connsiteY50" fmla="*/ 334731 h 719045"/>
                <a:gd name="connsiteX51" fmla="*/ 332736 w 914336"/>
                <a:gd name="connsiteY51" fmla="*/ 335301 h 719045"/>
                <a:gd name="connsiteX52" fmla="*/ 334921 w 914336"/>
                <a:gd name="connsiteY52" fmla="*/ 325518 h 719045"/>
                <a:gd name="connsiteX53" fmla="*/ 330837 w 914336"/>
                <a:gd name="connsiteY53" fmla="*/ 324663 h 719045"/>
                <a:gd name="connsiteX54" fmla="*/ 329982 w 914336"/>
                <a:gd name="connsiteY54" fmla="*/ 320673 h 719045"/>
                <a:gd name="connsiteX55" fmla="*/ 333211 w 914336"/>
                <a:gd name="connsiteY55" fmla="*/ 317064 h 719045"/>
                <a:gd name="connsiteX56" fmla="*/ 335966 w 914336"/>
                <a:gd name="connsiteY56" fmla="*/ 315544 h 719045"/>
                <a:gd name="connsiteX57" fmla="*/ 342425 w 914336"/>
                <a:gd name="connsiteY57" fmla="*/ 310890 h 719045"/>
                <a:gd name="connsiteX58" fmla="*/ 340430 w 914336"/>
                <a:gd name="connsiteY58" fmla="*/ 305001 h 719045"/>
                <a:gd name="connsiteX59" fmla="*/ 344420 w 914336"/>
                <a:gd name="connsiteY59" fmla="*/ 298542 h 719045"/>
                <a:gd name="connsiteX60" fmla="*/ 343755 w 914336"/>
                <a:gd name="connsiteY60" fmla="*/ 297307 h 719045"/>
                <a:gd name="connsiteX61" fmla="*/ 339101 w 914336"/>
                <a:gd name="connsiteY61" fmla="*/ 293982 h 719045"/>
                <a:gd name="connsiteX62" fmla="*/ 333211 w 914336"/>
                <a:gd name="connsiteY62" fmla="*/ 295312 h 719045"/>
                <a:gd name="connsiteX63" fmla="*/ 325897 w 914336"/>
                <a:gd name="connsiteY63" fmla="*/ 300346 h 719045"/>
                <a:gd name="connsiteX64" fmla="*/ 323903 w 914336"/>
                <a:gd name="connsiteY64" fmla="*/ 304811 h 719045"/>
                <a:gd name="connsiteX65" fmla="*/ 321053 w 914336"/>
                <a:gd name="connsiteY65" fmla="*/ 305286 h 719045"/>
                <a:gd name="connsiteX66" fmla="*/ 316399 w 914336"/>
                <a:gd name="connsiteY66" fmla="*/ 297782 h 719045"/>
                <a:gd name="connsiteX67" fmla="*/ 312124 w 914336"/>
                <a:gd name="connsiteY67" fmla="*/ 296547 h 719045"/>
                <a:gd name="connsiteX68" fmla="*/ 308040 w 914336"/>
                <a:gd name="connsiteY68" fmla="*/ 297972 h 719045"/>
                <a:gd name="connsiteX69" fmla="*/ 303006 w 914336"/>
                <a:gd name="connsiteY69" fmla="*/ 301581 h 719045"/>
                <a:gd name="connsiteX70" fmla="*/ 306235 w 914336"/>
                <a:gd name="connsiteY70" fmla="*/ 307565 h 719045"/>
                <a:gd name="connsiteX71" fmla="*/ 311270 w 914336"/>
                <a:gd name="connsiteY71" fmla="*/ 309275 h 719045"/>
                <a:gd name="connsiteX72" fmla="*/ 311175 w 914336"/>
                <a:gd name="connsiteY72" fmla="*/ 312790 h 719045"/>
                <a:gd name="connsiteX73" fmla="*/ 306140 w 914336"/>
                <a:gd name="connsiteY73" fmla="*/ 312884 h 719045"/>
                <a:gd name="connsiteX74" fmla="*/ 301676 w 914336"/>
                <a:gd name="connsiteY74" fmla="*/ 313739 h 719045"/>
                <a:gd name="connsiteX75" fmla="*/ 299966 w 914336"/>
                <a:gd name="connsiteY75" fmla="*/ 319058 h 719045"/>
                <a:gd name="connsiteX76" fmla="*/ 308800 w 914336"/>
                <a:gd name="connsiteY76" fmla="*/ 321053 h 719045"/>
                <a:gd name="connsiteX77" fmla="*/ 231291 w 914336"/>
                <a:gd name="connsiteY77" fmla="*/ 345940 h 719045"/>
                <a:gd name="connsiteX78" fmla="*/ 224642 w 914336"/>
                <a:gd name="connsiteY78" fmla="*/ 350119 h 719045"/>
                <a:gd name="connsiteX79" fmla="*/ 227207 w 914336"/>
                <a:gd name="connsiteY79" fmla="*/ 354678 h 719045"/>
                <a:gd name="connsiteX80" fmla="*/ 230056 w 914336"/>
                <a:gd name="connsiteY80" fmla="*/ 358098 h 719045"/>
                <a:gd name="connsiteX81" fmla="*/ 232716 w 914336"/>
                <a:gd name="connsiteY81" fmla="*/ 358953 h 719045"/>
                <a:gd name="connsiteX82" fmla="*/ 235946 w 914336"/>
                <a:gd name="connsiteY82" fmla="*/ 356578 h 719045"/>
                <a:gd name="connsiteX83" fmla="*/ 240315 w 914336"/>
                <a:gd name="connsiteY83" fmla="*/ 346320 h 719045"/>
                <a:gd name="connsiteX84" fmla="*/ 236610 w 914336"/>
                <a:gd name="connsiteY84" fmla="*/ 339860 h 719045"/>
                <a:gd name="connsiteX85" fmla="*/ 236231 w 914336"/>
                <a:gd name="connsiteY85" fmla="*/ 336156 h 719045"/>
                <a:gd name="connsiteX86" fmla="*/ 237845 w 914336"/>
                <a:gd name="connsiteY86" fmla="*/ 334256 h 719045"/>
                <a:gd name="connsiteX87" fmla="*/ 236705 w 914336"/>
                <a:gd name="connsiteY87" fmla="*/ 329697 h 719045"/>
                <a:gd name="connsiteX88" fmla="*/ 235661 w 914336"/>
                <a:gd name="connsiteY88" fmla="*/ 329982 h 719045"/>
                <a:gd name="connsiteX89" fmla="*/ 231006 w 914336"/>
                <a:gd name="connsiteY89" fmla="*/ 331027 h 719045"/>
                <a:gd name="connsiteX90" fmla="*/ 230436 w 914336"/>
                <a:gd name="connsiteY90" fmla="*/ 334731 h 719045"/>
                <a:gd name="connsiteX91" fmla="*/ 225687 w 914336"/>
                <a:gd name="connsiteY91" fmla="*/ 337486 h 719045"/>
                <a:gd name="connsiteX92" fmla="*/ 223407 w 914336"/>
                <a:gd name="connsiteY92" fmla="*/ 340905 h 719045"/>
                <a:gd name="connsiteX93" fmla="*/ 231291 w 914336"/>
                <a:gd name="connsiteY93" fmla="*/ 343090 h 719045"/>
                <a:gd name="connsiteX94" fmla="*/ 231291 w 914336"/>
                <a:gd name="connsiteY94" fmla="*/ 345940 h 719045"/>
                <a:gd name="connsiteX95" fmla="*/ 265866 w 914336"/>
                <a:gd name="connsiteY95" fmla="*/ 392103 h 719045"/>
                <a:gd name="connsiteX96" fmla="*/ 273655 w 914336"/>
                <a:gd name="connsiteY96" fmla="*/ 391723 h 719045"/>
                <a:gd name="connsiteX97" fmla="*/ 279069 w 914336"/>
                <a:gd name="connsiteY97" fmla="*/ 389253 h 719045"/>
                <a:gd name="connsiteX98" fmla="*/ 273465 w 914336"/>
                <a:gd name="connsiteY98" fmla="*/ 383554 h 719045"/>
                <a:gd name="connsiteX99" fmla="*/ 273845 w 914336"/>
                <a:gd name="connsiteY99" fmla="*/ 376240 h 719045"/>
                <a:gd name="connsiteX100" fmla="*/ 274985 w 914336"/>
                <a:gd name="connsiteY100" fmla="*/ 371491 h 719045"/>
                <a:gd name="connsiteX101" fmla="*/ 273845 w 914336"/>
                <a:gd name="connsiteY101" fmla="*/ 371016 h 719045"/>
                <a:gd name="connsiteX102" fmla="*/ 267386 w 914336"/>
                <a:gd name="connsiteY102" fmla="*/ 373961 h 719045"/>
                <a:gd name="connsiteX103" fmla="*/ 264631 w 914336"/>
                <a:gd name="connsiteY103" fmla="*/ 376810 h 719045"/>
                <a:gd name="connsiteX104" fmla="*/ 262732 w 914336"/>
                <a:gd name="connsiteY104" fmla="*/ 381085 h 719045"/>
                <a:gd name="connsiteX105" fmla="*/ 258552 w 914336"/>
                <a:gd name="connsiteY105" fmla="*/ 388399 h 719045"/>
                <a:gd name="connsiteX106" fmla="*/ 256178 w 914336"/>
                <a:gd name="connsiteY106" fmla="*/ 394098 h 719045"/>
                <a:gd name="connsiteX107" fmla="*/ 261402 w 914336"/>
                <a:gd name="connsiteY107" fmla="*/ 395142 h 719045"/>
                <a:gd name="connsiteX108" fmla="*/ 265866 w 914336"/>
                <a:gd name="connsiteY108" fmla="*/ 392103 h 719045"/>
                <a:gd name="connsiteX109" fmla="*/ 276885 w 914336"/>
                <a:gd name="connsiteY109" fmla="*/ 379470 h 719045"/>
                <a:gd name="connsiteX110" fmla="*/ 280304 w 914336"/>
                <a:gd name="connsiteY110" fmla="*/ 382129 h 719045"/>
                <a:gd name="connsiteX111" fmla="*/ 282109 w 914336"/>
                <a:gd name="connsiteY111" fmla="*/ 386024 h 719045"/>
                <a:gd name="connsiteX112" fmla="*/ 281444 w 914336"/>
                <a:gd name="connsiteY112" fmla="*/ 389158 h 719045"/>
                <a:gd name="connsiteX113" fmla="*/ 307375 w 914336"/>
                <a:gd name="connsiteY113" fmla="*/ 378235 h 719045"/>
                <a:gd name="connsiteX114" fmla="*/ 335586 w 914336"/>
                <a:gd name="connsiteY114" fmla="*/ 368451 h 719045"/>
                <a:gd name="connsiteX115" fmla="*/ 338341 w 914336"/>
                <a:gd name="connsiteY115" fmla="*/ 365887 h 719045"/>
                <a:gd name="connsiteX116" fmla="*/ 335776 w 914336"/>
                <a:gd name="connsiteY116" fmla="*/ 351544 h 719045"/>
                <a:gd name="connsiteX117" fmla="*/ 333971 w 914336"/>
                <a:gd name="connsiteY117" fmla="*/ 346795 h 719045"/>
                <a:gd name="connsiteX118" fmla="*/ 318679 w 914336"/>
                <a:gd name="connsiteY118" fmla="*/ 353064 h 719045"/>
                <a:gd name="connsiteX119" fmla="*/ 309655 w 914336"/>
                <a:gd name="connsiteY119" fmla="*/ 354964 h 719045"/>
                <a:gd name="connsiteX120" fmla="*/ 295312 w 914336"/>
                <a:gd name="connsiteY120" fmla="*/ 358858 h 719045"/>
                <a:gd name="connsiteX121" fmla="*/ 292557 w 914336"/>
                <a:gd name="connsiteY121" fmla="*/ 361992 h 719045"/>
                <a:gd name="connsiteX122" fmla="*/ 291038 w 914336"/>
                <a:gd name="connsiteY122" fmla="*/ 354964 h 719045"/>
                <a:gd name="connsiteX123" fmla="*/ 291797 w 914336"/>
                <a:gd name="connsiteY123" fmla="*/ 351829 h 719045"/>
                <a:gd name="connsiteX124" fmla="*/ 288093 w 914336"/>
                <a:gd name="connsiteY124" fmla="*/ 351829 h 719045"/>
                <a:gd name="connsiteX125" fmla="*/ 281159 w 914336"/>
                <a:gd name="connsiteY125" fmla="*/ 357053 h 719045"/>
                <a:gd name="connsiteX126" fmla="*/ 280684 w 914336"/>
                <a:gd name="connsiteY126" fmla="*/ 362467 h 719045"/>
                <a:gd name="connsiteX127" fmla="*/ 284104 w 914336"/>
                <a:gd name="connsiteY127" fmla="*/ 365602 h 719045"/>
                <a:gd name="connsiteX128" fmla="*/ 285243 w 914336"/>
                <a:gd name="connsiteY128" fmla="*/ 368071 h 719045"/>
                <a:gd name="connsiteX129" fmla="*/ 285243 w 914336"/>
                <a:gd name="connsiteY129" fmla="*/ 371111 h 719045"/>
                <a:gd name="connsiteX130" fmla="*/ 280114 w 914336"/>
                <a:gd name="connsiteY130" fmla="*/ 374151 h 719045"/>
                <a:gd name="connsiteX131" fmla="*/ 276885 w 914336"/>
                <a:gd name="connsiteY131" fmla="*/ 379470 h 719045"/>
                <a:gd name="connsiteX132" fmla="*/ 505611 w 914336"/>
                <a:gd name="connsiteY132" fmla="*/ 220273 h 719045"/>
                <a:gd name="connsiteX133" fmla="*/ 501147 w 914336"/>
                <a:gd name="connsiteY133" fmla="*/ 218373 h 719045"/>
                <a:gd name="connsiteX134" fmla="*/ 498962 w 914336"/>
                <a:gd name="connsiteY134" fmla="*/ 213054 h 719045"/>
                <a:gd name="connsiteX135" fmla="*/ 498677 w 914336"/>
                <a:gd name="connsiteY135" fmla="*/ 209065 h 719045"/>
                <a:gd name="connsiteX136" fmla="*/ 498487 w 914336"/>
                <a:gd name="connsiteY136" fmla="*/ 198901 h 719045"/>
                <a:gd name="connsiteX137" fmla="*/ 499342 w 914336"/>
                <a:gd name="connsiteY137" fmla="*/ 193772 h 719045"/>
                <a:gd name="connsiteX138" fmla="*/ 497822 w 914336"/>
                <a:gd name="connsiteY138" fmla="*/ 189213 h 719045"/>
                <a:gd name="connsiteX139" fmla="*/ 496683 w 914336"/>
                <a:gd name="connsiteY139" fmla="*/ 184748 h 719045"/>
                <a:gd name="connsiteX140" fmla="*/ 498867 w 914336"/>
                <a:gd name="connsiteY140" fmla="*/ 179714 h 719045"/>
                <a:gd name="connsiteX141" fmla="*/ 494688 w 914336"/>
                <a:gd name="connsiteY141" fmla="*/ 178004 h 719045"/>
                <a:gd name="connsiteX142" fmla="*/ 495353 w 914336"/>
                <a:gd name="connsiteY142" fmla="*/ 175819 h 719045"/>
                <a:gd name="connsiteX143" fmla="*/ 497253 w 914336"/>
                <a:gd name="connsiteY143" fmla="*/ 173445 h 719045"/>
                <a:gd name="connsiteX144" fmla="*/ 496683 w 914336"/>
                <a:gd name="connsiteY144" fmla="*/ 170690 h 719045"/>
                <a:gd name="connsiteX145" fmla="*/ 492123 w 914336"/>
                <a:gd name="connsiteY145" fmla="*/ 169741 h 719045"/>
                <a:gd name="connsiteX146" fmla="*/ 490034 w 914336"/>
                <a:gd name="connsiteY146" fmla="*/ 168980 h 719045"/>
                <a:gd name="connsiteX147" fmla="*/ 482530 w 914336"/>
                <a:gd name="connsiteY147" fmla="*/ 171830 h 719045"/>
                <a:gd name="connsiteX148" fmla="*/ 481770 w 914336"/>
                <a:gd name="connsiteY148" fmla="*/ 177909 h 719045"/>
                <a:gd name="connsiteX149" fmla="*/ 485949 w 914336"/>
                <a:gd name="connsiteY149" fmla="*/ 178384 h 719045"/>
                <a:gd name="connsiteX150" fmla="*/ 489369 w 914336"/>
                <a:gd name="connsiteY150" fmla="*/ 181044 h 719045"/>
                <a:gd name="connsiteX151" fmla="*/ 489179 w 914336"/>
                <a:gd name="connsiteY151" fmla="*/ 184748 h 719045"/>
                <a:gd name="connsiteX152" fmla="*/ 488894 w 914336"/>
                <a:gd name="connsiteY152" fmla="*/ 186173 h 719045"/>
                <a:gd name="connsiteX153" fmla="*/ 483954 w 914336"/>
                <a:gd name="connsiteY153" fmla="*/ 186363 h 719045"/>
                <a:gd name="connsiteX154" fmla="*/ 483574 w 914336"/>
                <a:gd name="connsiteY154" fmla="*/ 187123 h 719045"/>
                <a:gd name="connsiteX155" fmla="*/ 478920 w 914336"/>
                <a:gd name="connsiteY155" fmla="*/ 184653 h 719045"/>
                <a:gd name="connsiteX156" fmla="*/ 476451 w 914336"/>
                <a:gd name="connsiteY156" fmla="*/ 183608 h 719045"/>
                <a:gd name="connsiteX157" fmla="*/ 472556 w 914336"/>
                <a:gd name="connsiteY157" fmla="*/ 186078 h 719045"/>
                <a:gd name="connsiteX158" fmla="*/ 472366 w 914336"/>
                <a:gd name="connsiteY158" fmla="*/ 188548 h 719045"/>
                <a:gd name="connsiteX159" fmla="*/ 474551 w 914336"/>
                <a:gd name="connsiteY159" fmla="*/ 189402 h 719045"/>
                <a:gd name="connsiteX160" fmla="*/ 474741 w 914336"/>
                <a:gd name="connsiteY160" fmla="*/ 191492 h 719045"/>
                <a:gd name="connsiteX161" fmla="*/ 472841 w 914336"/>
                <a:gd name="connsiteY161" fmla="*/ 195102 h 719045"/>
                <a:gd name="connsiteX162" fmla="*/ 473981 w 914336"/>
                <a:gd name="connsiteY162" fmla="*/ 196337 h 719045"/>
                <a:gd name="connsiteX163" fmla="*/ 479300 w 914336"/>
                <a:gd name="connsiteY163" fmla="*/ 196052 h 719045"/>
                <a:gd name="connsiteX164" fmla="*/ 479015 w 914336"/>
                <a:gd name="connsiteY164" fmla="*/ 199281 h 719045"/>
                <a:gd name="connsiteX165" fmla="*/ 474646 w 914336"/>
                <a:gd name="connsiteY165" fmla="*/ 202700 h 719045"/>
                <a:gd name="connsiteX166" fmla="*/ 474931 w 914336"/>
                <a:gd name="connsiteY166" fmla="*/ 204315 h 719045"/>
                <a:gd name="connsiteX167" fmla="*/ 476166 w 914336"/>
                <a:gd name="connsiteY167" fmla="*/ 205740 h 719045"/>
                <a:gd name="connsiteX168" fmla="*/ 479395 w 914336"/>
                <a:gd name="connsiteY168" fmla="*/ 207545 h 719045"/>
                <a:gd name="connsiteX169" fmla="*/ 478160 w 914336"/>
                <a:gd name="connsiteY169" fmla="*/ 211914 h 719045"/>
                <a:gd name="connsiteX170" fmla="*/ 480820 w 914336"/>
                <a:gd name="connsiteY170" fmla="*/ 215999 h 719045"/>
                <a:gd name="connsiteX171" fmla="*/ 479775 w 914336"/>
                <a:gd name="connsiteY171" fmla="*/ 219038 h 719045"/>
                <a:gd name="connsiteX172" fmla="*/ 478825 w 914336"/>
                <a:gd name="connsiteY172" fmla="*/ 220083 h 719045"/>
                <a:gd name="connsiteX173" fmla="*/ 475786 w 914336"/>
                <a:gd name="connsiteY173" fmla="*/ 221223 h 719045"/>
                <a:gd name="connsiteX174" fmla="*/ 475691 w 914336"/>
                <a:gd name="connsiteY174" fmla="*/ 219798 h 719045"/>
                <a:gd name="connsiteX175" fmla="*/ 475786 w 914336"/>
                <a:gd name="connsiteY175" fmla="*/ 218183 h 719045"/>
                <a:gd name="connsiteX176" fmla="*/ 474646 w 914336"/>
                <a:gd name="connsiteY176" fmla="*/ 213434 h 719045"/>
                <a:gd name="connsiteX177" fmla="*/ 471701 w 914336"/>
                <a:gd name="connsiteY177" fmla="*/ 209539 h 719045"/>
                <a:gd name="connsiteX178" fmla="*/ 470846 w 914336"/>
                <a:gd name="connsiteY178" fmla="*/ 206975 h 719045"/>
                <a:gd name="connsiteX179" fmla="*/ 469802 w 914336"/>
                <a:gd name="connsiteY179" fmla="*/ 204220 h 719045"/>
                <a:gd name="connsiteX180" fmla="*/ 463722 w 914336"/>
                <a:gd name="connsiteY180" fmla="*/ 203935 h 719045"/>
                <a:gd name="connsiteX181" fmla="*/ 464767 w 914336"/>
                <a:gd name="connsiteY181" fmla="*/ 199946 h 719045"/>
                <a:gd name="connsiteX182" fmla="*/ 462963 w 914336"/>
                <a:gd name="connsiteY182" fmla="*/ 197571 h 719045"/>
                <a:gd name="connsiteX183" fmla="*/ 452419 w 914336"/>
                <a:gd name="connsiteY183" fmla="*/ 198616 h 719045"/>
                <a:gd name="connsiteX184" fmla="*/ 450139 w 914336"/>
                <a:gd name="connsiteY184" fmla="*/ 201181 h 719045"/>
                <a:gd name="connsiteX185" fmla="*/ 444440 w 914336"/>
                <a:gd name="connsiteY185" fmla="*/ 203271 h 719045"/>
                <a:gd name="connsiteX186" fmla="*/ 444250 w 914336"/>
                <a:gd name="connsiteY186" fmla="*/ 205835 h 719045"/>
                <a:gd name="connsiteX187" fmla="*/ 444440 w 914336"/>
                <a:gd name="connsiteY187" fmla="*/ 208780 h 719045"/>
                <a:gd name="connsiteX188" fmla="*/ 445010 w 914336"/>
                <a:gd name="connsiteY188" fmla="*/ 210964 h 719045"/>
                <a:gd name="connsiteX189" fmla="*/ 440641 w 914336"/>
                <a:gd name="connsiteY189" fmla="*/ 213909 h 719045"/>
                <a:gd name="connsiteX190" fmla="*/ 445105 w 914336"/>
                <a:gd name="connsiteY190" fmla="*/ 216189 h 719045"/>
                <a:gd name="connsiteX191" fmla="*/ 451089 w 914336"/>
                <a:gd name="connsiteY191" fmla="*/ 214289 h 719045"/>
                <a:gd name="connsiteX192" fmla="*/ 452514 w 914336"/>
                <a:gd name="connsiteY192" fmla="*/ 216284 h 719045"/>
                <a:gd name="connsiteX193" fmla="*/ 442161 w 914336"/>
                <a:gd name="connsiteY193" fmla="*/ 220273 h 719045"/>
                <a:gd name="connsiteX194" fmla="*/ 439976 w 914336"/>
                <a:gd name="connsiteY194" fmla="*/ 222458 h 719045"/>
                <a:gd name="connsiteX195" fmla="*/ 431142 w 914336"/>
                <a:gd name="connsiteY195" fmla="*/ 229012 h 719045"/>
                <a:gd name="connsiteX196" fmla="*/ 427438 w 914336"/>
                <a:gd name="connsiteY196" fmla="*/ 233856 h 719045"/>
                <a:gd name="connsiteX197" fmla="*/ 432757 w 914336"/>
                <a:gd name="connsiteY197" fmla="*/ 239175 h 719045"/>
                <a:gd name="connsiteX198" fmla="*/ 442540 w 914336"/>
                <a:gd name="connsiteY198" fmla="*/ 240790 h 719045"/>
                <a:gd name="connsiteX199" fmla="*/ 456408 w 914336"/>
                <a:gd name="connsiteY199" fmla="*/ 247629 h 719045"/>
                <a:gd name="connsiteX200" fmla="*/ 458023 w 914336"/>
                <a:gd name="connsiteY200" fmla="*/ 254088 h 719045"/>
                <a:gd name="connsiteX201" fmla="*/ 459353 w 914336"/>
                <a:gd name="connsiteY201" fmla="*/ 258458 h 719045"/>
                <a:gd name="connsiteX202" fmla="*/ 471606 w 914336"/>
                <a:gd name="connsiteY202" fmla="*/ 253898 h 719045"/>
                <a:gd name="connsiteX203" fmla="*/ 491458 w 914336"/>
                <a:gd name="connsiteY203" fmla="*/ 238985 h 719045"/>
                <a:gd name="connsiteX204" fmla="*/ 511120 w 914336"/>
                <a:gd name="connsiteY204" fmla="*/ 227967 h 719045"/>
                <a:gd name="connsiteX205" fmla="*/ 505611 w 914336"/>
                <a:gd name="connsiteY205" fmla="*/ 220273 h 719045"/>
                <a:gd name="connsiteX206" fmla="*/ 629188 w 914336"/>
                <a:gd name="connsiteY206" fmla="*/ 100590 h 719045"/>
                <a:gd name="connsiteX207" fmla="*/ 628428 w 914336"/>
                <a:gd name="connsiteY207" fmla="*/ 105245 h 719045"/>
                <a:gd name="connsiteX208" fmla="*/ 626434 w 914336"/>
                <a:gd name="connsiteY208" fmla="*/ 111989 h 719045"/>
                <a:gd name="connsiteX209" fmla="*/ 628523 w 914336"/>
                <a:gd name="connsiteY209" fmla="*/ 116548 h 719045"/>
                <a:gd name="connsiteX210" fmla="*/ 631183 w 914336"/>
                <a:gd name="connsiteY210" fmla="*/ 123957 h 719045"/>
                <a:gd name="connsiteX211" fmla="*/ 640397 w 914336"/>
                <a:gd name="connsiteY211" fmla="*/ 134785 h 719045"/>
                <a:gd name="connsiteX212" fmla="*/ 645146 w 914336"/>
                <a:gd name="connsiteY212" fmla="*/ 146849 h 719045"/>
                <a:gd name="connsiteX213" fmla="*/ 650275 w 914336"/>
                <a:gd name="connsiteY213" fmla="*/ 149793 h 719045"/>
                <a:gd name="connsiteX214" fmla="*/ 661199 w 914336"/>
                <a:gd name="connsiteY214" fmla="*/ 150363 h 719045"/>
                <a:gd name="connsiteX215" fmla="*/ 675067 w 914336"/>
                <a:gd name="connsiteY215" fmla="*/ 150933 h 719045"/>
                <a:gd name="connsiteX216" fmla="*/ 689884 w 914336"/>
                <a:gd name="connsiteY216" fmla="*/ 144664 h 719045"/>
                <a:gd name="connsiteX217" fmla="*/ 696059 w 914336"/>
                <a:gd name="connsiteY217" fmla="*/ 139820 h 719045"/>
                <a:gd name="connsiteX218" fmla="*/ 694824 w 914336"/>
                <a:gd name="connsiteY218" fmla="*/ 129561 h 719045"/>
                <a:gd name="connsiteX219" fmla="*/ 686370 w 914336"/>
                <a:gd name="connsiteY219" fmla="*/ 118828 h 719045"/>
                <a:gd name="connsiteX220" fmla="*/ 681146 w 914336"/>
                <a:gd name="connsiteY220" fmla="*/ 118448 h 719045"/>
                <a:gd name="connsiteX221" fmla="*/ 675257 w 914336"/>
                <a:gd name="connsiteY221" fmla="*/ 112179 h 719045"/>
                <a:gd name="connsiteX222" fmla="*/ 673927 w 914336"/>
                <a:gd name="connsiteY222" fmla="*/ 102205 h 719045"/>
                <a:gd name="connsiteX223" fmla="*/ 670982 w 914336"/>
                <a:gd name="connsiteY223" fmla="*/ 96601 h 719045"/>
                <a:gd name="connsiteX224" fmla="*/ 668038 w 914336"/>
                <a:gd name="connsiteY224" fmla="*/ 89857 h 719045"/>
                <a:gd name="connsiteX225" fmla="*/ 666518 w 914336"/>
                <a:gd name="connsiteY225" fmla="*/ 90047 h 719045"/>
                <a:gd name="connsiteX226" fmla="*/ 658254 w 914336"/>
                <a:gd name="connsiteY226" fmla="*/ 93466 h 719045"/>
                <a:gd name="connsiteX227" fmla="*/ 653220 w 914336"/>
                <a:gd name="connsiteY227" fmla="*/ 95841 h 719045"/>
                <a:gd name="connsiteX228" fmla="*/ 647141 w 914336"/>
                <a:gd name="connsiteY228" fmla="*/ 100876 h 719045"/>
                <a:gd name="connsiteX229" fmla="*/ 639257 w 914336"/>
                <a:gd name="connsiteY229" fmla="*/ 100685 h 719045"/>
                <a:gd name="connsiteX230" fmla="*/ 634982 w 914336"/>
                <a:gd name="connsiteY230" fmla="*/ 93276 h 719045"/>
                <a:gd name="connsiteX231" fmla="*/ 626149 w 914336"/>
                <a:gd name="connsiteY231" fmla="*/ 95556 h 719045"/>
                <a:gd name="connsiteX232" fmla="*/ 624154 w 914336"/>
                <a:gd name="connsiteY232" fmla="*/ 97646 h 719045"/>
                <a:gd name="connsiteX233" fmla="*/ 629188 w 914336"/>
                <a:gd name="connsiteY233" fmla="*/ 100590 h 719045"/>
                <a:gd name="connsiteX234" fmla="*/ 536292 w 914336"/>
                <a:gd name="connsiteY234" fmla="*/ 225687 h 719045"/>
                <a:gd name="connsiteX235" fmla="*/ 533917 w 914336"/>
                <a:gd name="connsiteY235" fmla="*/ 226542 h 719045"/>
                <a:gd name="connsiteX236" fmla="*/ 526698 w 914336"/>
                <a:gd name="connsiteY236" fmla="*/ 231006 h 719045"/>
                <a:gd name="connsiteX237" fmla="*/ 522044 w 914336"/>
                <a:gd name="connsiteY237" fmla="*/ 239650 h 719045"/>
                <a:gd name="connsiteX238" fmla="*/ 528408 w 914336"/>
                <a:gd name="connsiteY238" fmla="*/ 242690 h 719045"/>
                <a:gd name="connsiteX239" fmla="*/ 540091 w 914336"/>
                <a:gd name="connsiteY239" fmla="*/ 238415 h 719045"/>
                <a:gd name="connsiteX240" fmla="*/ 538097 w 914336"/>
                <a:gd name="connsiteY240" fmla="*/ 227872 h 719045"/>
                <a:gd name="connsiteX241" fmla="*/ 536292 w 914336"/>
                <a:gd name="connsiteY241" fmla="*/ 225687 h 719045"/>
                <a:gd name="connsiteX242" fmla="*/ 578086 w 914336"/>
                <a:gd name="connsiteY242" fmla="*/ 155493 h 719045"/>
                <a:gd name="connsiteX243" fmla="*/ 591384 w 914336"/>
                <a:gd name="connsiteY243" fmla="*/ 155493 h 719045"/>
                <a:gd name="connsiteX244" fmla="*/ 603162 w 914336"/>
                <a:gd name="connsiteY244" fmla="*/ 152928 h 719045"/>
                <a:gd name="connsiteX245" fmla="*/ 611141 w 914336"/>
                <a:gd name="connsiteY245" fmla="*/ 151883 h 719045"/>
                <a:gd name="connsiteX246" fmla="*/ 609621 w 914336"/>
                <a:gd name="connsiteY246" fmla="*/ 140485 h 719045"/>
                <a:gd name="connsiteX247" fmla="*/ 605917 w 914336"/>
                <a:gd name="connsiteY247" fmla="*/ 131556 h 719045"/>
                <a:gd name="connsiteX248" fmla="*/ 603352 w 914336"/>
                <a:gd name="connsiteY248" fmla="*/ 125477 h 719045"/>
                <a:gd name="connsiteX249" fmla="*/ 601547 w 914336"/>
                <a:gd name="connsiteY249" fmla="*/ 121013 h 719045"/>
                <a:gd name="connsiteX250" fmla="*/ 600217 w 914336"/>
                <a:gd name="connsiteY250" fmla="*/ 117403 h 719045"/>
                <a:gd name="connsiteX251" fmla="*/ 598508 w 914336"/>
                <a:gd name="connsiteY251" fmla="*/ 111894 h 719045"/>
                <a:gd name="connsiteX252" fmla="*/ 598603 w 914336"/>
                <a:gd name="connsiteY252" fmla="*/ 110184 h 719045"/>
                <a:gd name="connsiteX253" fmla="*/ 594138 w 914336"/>
                <a:gd name="connsiteY253" fmla="*/ 111039 h 719045"/>
                <a:gd name="connsiteX254" fmla="*/ 577231 w 914336"/>
                <a:gd name="connsiteY254" fmla="*/ 124337 h 719045"/>
                <a:gd name="connsiteX255" fmla="*/ 573526 w 914336"/>
                <a:gd name="connsiteY255" fmla="*/ 126807 h 719045"/>
                <a:gd name="connsiteX256" fmla="*/ 562223 w 914336"/>
                <a:gd name="connsiteY256" fmla="*/ 130701 h 719045"/>
                <a:gd name="connsiteX257" fmla="*/ 553959 w 914336"/>
                <a:gd name="connsiteY257" fmla="*/ 135735 h 719045"/>
                <a:gd name="connsiteX258" fmla="*/ 551395 w 914336"/>
                <a:gd name="connsiteY258" fmla="*/ 140580 h 719045"/>
                <a:gd name="connsiteX259" fmla="*/ 557094 w 914336"/>
                <a:gd name="connsiteY259" fmla="*/ 145519 h 719045"/>
                <a:gd name="connsiteX260" fmla="*/ 559278 w 914336"/>
                <a:gd name="connsiteY260" fmla="*/ 152263 h 719045"/>
                <a:gd name="connsiteX261" fmla="*/ 560323 w 914336"/>
                <a:gd name="connsiteY261" fmla="*/ 154733 h 719045"/>
                <a:gd name="connsiteX262" fmla="*/ 565643 w 914336"/>
                <a:gd name="connsiteY262" fmla="*/ 155872 h 719045"/>
                <a:gd name="connsiteX263" fmla="*/ 578086 w 914336"/>
                <a:gd name="connsiteY263" fmla="*/ 155493 h 719045"/>
                <a:gd name="connsiteX264" fmla="*/ 719900 w 914336"/>
                <a:gd name="connsiteY264" fmla="*/ 62311 h 719045"/>
                <a:gd name="connsiteX265" fmla="*/ 720470 w 914336"/>
                <a:gd name="connsiteY265" fmla="*/ 59176 h 719045"/>
                <a:gd name="connsiteX266" fmla="*/ 720470 w 914336"/>
                <a:gd name="connsiteY266" fmla="*/ 56137 h 719045"/>
                <a:gd name="connsiteX267" fmla="*/ 720185 w 914336"/>
                <a:gd name="connsiteY267" fmla="*/ 53572 h 719045"/>
                <a:gd name="connsiteX268" fmla="*/ 713916 w 914336"/>
                <a:gd name="connsiteY268" fmla="*/ 52622 h 719045"/>
                <a:gd name="connsiteX269" fmla="*/ 709831 w 914336"/>
                <a:gd name="connsiteY269" fmla="*/ 43124 h 719045"/>
                <a:gd name="connsiteX270" fmla="*/ 700143 w 914336"/>
                <a:gd name="connsiteY270" fmla="*/ 42839 h 719045"/>
                <a:gd name="connsiteX271" fmla="*/ 698623 w 914336"/>
                <a:gd name="connsiteY271" fmla="*/ 39039 h 719045"/>
                <a:gd name="connsiteX272" fmla="*/ 694634 w 914336"/>
                <a:gd name="connsiteY272" fmla="*/ 37900 h 719045"/>
                <a:gd name="connsiteX273" fmla="*/ 682380 w 914336"/>
                <a:gd name="connsiteY273" fmla="*/ 42079 h 719045"/>
                <a:gd name="connsiteX274" fmla="*/ 678961 w 914336"/>
                <a:gd name="connsiteY274" fmla="*/ 45309 h 719045"/>
                <a:gd name="connsiteX275" fmla="*/ 679436 w 914336"/>
                <a:gd name="connsiteY275" fmla="*/ 46543 h 719045"/>
                <a:gd name="connsiteX276" fmla="*/ 680576 w 914336"/>
                <a:gd name="connsiteY276" fmla="*/ 52053 h 719045"/>
                <a:gd name="connsiteX277" fmla="*/ 676871 w 914336"/>
                <a:gd name="connsiteY277" fmla="*/ 54332 h 719045"/>
                <a:gd name="connsiteX278" fmla="*/ 668608 w 914336"/>
                <a:gd name="connsiteY278" fmla="*/ 65161 h 719045"/>
                <a:gd name="connsiteX279" fmla="*/ 667848 w 914336"/>
                <a:gd name="connsiteY279" fmla="*/ 65731 h 719045"/>
                <a:gd name="connsiteX280" fmla="*/ 663573 w 914336"/>
                <a:gd name="connsiteY280" fmla="*/ 66205 h 719045"/>
                <a:gd name="connsiteX281" fmla="*/ 659489 w 914336"/>
                <a:gd name="connsiteY281" fmla="*/ 67630 h 719045"/>
                <a:gd name="connsiteX282" fmla="*/ 657494 w 914336"/>
                <a:gd name="connsiteY282" fmla="*/ 68485 h 719045"/>
                <a:gd name="connsiteX283" fmla="*/ 652555 w 914336"/>
                <a:gd name="connsiteY283" fmla="*/ 70385 h 719045"/>
                <a:gd name="connsiteX284" fmla="*/ 647236 w 914336"/>
                <a:gd name="connsiteY284" fmla="*/ 78174 h 719045"/>
                <a:gd name="connsiteX285" fmla="*/ 649230 w 914336"/>
                <a:gd name="connsiteY285" fmla="*/ 80168 h 719045"/>
                <a:gd name="connsiteX286" fmla="*/ 652080 w 914336"/>
                <a:gd name="connsiteY286" fmla="*/ 81593 h 719045"/>
                <a:gd name="connsiteX287" fmla="*/ 667943 w 914336"/>
                <a:gd name="connsiteY287" fmla="*/ 80074 h 719045"/>
                <a:gd name="connsiteX288" fmla="*/ 672692 w 914336"/>
                <a:gd name="connsiteY288" fmla="*/ 77889 h 719045"/>
                <a:gd name="connsiteX289" fmla="*/ 674022 w 914336"/>
                <a:gd name="connsiteY289" fmla="*/ 74184 h 719045"/>
                <a:gd name="connsiteX290" fmla="*/ 674212 w 914336"/>
                <a:gd name="connsiteY290" fmla="*/ 70290 h 719045"/>
                <a:gd name="connsiteX291" fmla="*/ 674497 w 914336"/>
                <a:gd name="connsiteY291" fmla="*/ 69720 h 719045"/>
                <a:gd name="connsiteX292" fmla="*/ 688935 w 914336"/>
                <a:gd name="connsiteY292" fmla="*/ 71620 h 719045"/>
                <a:gd name="connsiteX293" fmla="*/ 689789 w 914336"/>
                <a:gd name="connsiteY293" fmla="*/ 70670 h 719045"/>
                <a:gd name="connsiteX294" fmla="*/ 687510 w 914336"/>
                <a:gd name="connsiteY294" fmla="*/ 68580 h 719045"/>
                <a:gd name="connsiteX295" fmla="*/ 682855 w 914336"/>
                <a:gd name="connsiteY295" fmla="*/ 62026 h 719045"/>
                <a:gd name="connsiteX296" fmla="*/ 689599 w 914336"/>
                <a:gd name="connsiteY296" fmla="*/ 61551 h 719045"/>
                <a:gd name="connsiteX297" fmla="*/ 693304 w 914336"/>
                <a:gd name="connsiteY297" fmla="*/ 64876 h 719045"/>
                <a:gd name="connsiteX298" fmla="*/ 693494 w 914336"/>
                <a:gd name="connsiteY298" fmla="*/ 68010 h 719045"/>
                <a:gd name="connsiteX299" fmla="*/ 693779 w 914336"/>
                <a:gd name="connsiteY299" fmla="*/ 70005 h 719045"/>
                <a:gd name="connsiteX300" fmla="*/ 693494 w 914336"/>
                <a:gd name="connsiteY300" fmla="*/ 74469 h 719045"/>
                <a:gd name="connsiteX301" fmla="*/ 700618 w 914336"/>
                <a:gd name="connsiteY301" fmla="*/ 74659 h 719045"/>
                <a:gd name="connsiteX302" fmla="*/ 708882 w 914336"/>
                <a:gd name="connsiteY302" fmla="*/ 69530 h 719045"/>
                <a:gd name="connsiteX303" fmla="*/ 719900 w 914336"/>
                <a:gd name="connsiteY303" fmla="*/ 62311 h 719045"/>
                <a:gd name="connsiteX304" fmla="*/ 523279 w 914336"/>
                <a:gd name="connsiteY304" fmla="*/ 47208 h 719045"/>
                <a:gd name="connsiteX305" fmla="*/ 528788 w 914336"/>
                <a:gd name="connsiteY305" fmla="*/ 48158 h 719045"/>
                <a:gd name="connsiteX306" fmla="*/ 532777 w 914336"/>
                <a:gd name="connsiteY306" fmla="*/ 47303 h 719045"/>
                <a:gd name="connsiteX307" fmla="*/ 531827 w 914336"/>
                <a:gd name="connsiteY307" fmla="*/ 54237 h 719045"/>
                <a:gd name="connsiteX308" fmla="*/ 535057 w 914336"/>
                <a:gd name="connsiteY308" fmla="*/ 54617 h 719045"/>
                <a:gd name="connsiteX309" fmla="*/ 539616 w 914336"/>
                <a:gd name="connsiteY309" fmla="*/ 55092 h 719045"/>
                <a:gd name="connsiteX310" fmla="*/ 548450 w 914336"/>
                <a:gd name="connsiteY310" fmla="*/ 57087 h 719045"/>
                <a:gd name="connsiteX311" fmla="*/ 551205 w 914336"/>
                <a:gd name="connsiteY311" fmla="*/ 58796 h 719045"/>
                <a:gd name="connsiteX312" fmla="*/ 555479 w 914336"/>
                <a:gd name="connsiteY312" fmla="*/ 61836 h 719045"/>
                <a:gd name="connsiteX313" fmla="*/ 561653 w 914336"/>
                <a:gd name="connsiteY313" fmla="*/ 68295 h 719045"/>
                <a:gd name="connsiteX314" fmla="*/ 570202 w 914336"/>
                <a:gd name="connsiteY314" fmla="*/ 72000 h 719045"/>
                <a:gd name="connsiteX315" fmla="*/ 574381 w 914336"/>
                <a:gd name="connsiteY315" fmla="*/ 72094 h 719045"/>
                <a:gd name="connsiteX316" fmla="*/ 579510 w 914336"/>
                <a:gd name="connsiteY316" fmla="*/ 71430 h 719045"/>
                <a:gd name="connsiteX317" fmla="*/ 584735 w 914336"/>
                <a:gd name="connsiteY317" fmla="*/ 70575 h 719045"/>
                <a:gd name="connsiteX318" fmla="*/ 590339 w 914336"/>
                <a:gd name="connsiteY318" fmla="*/ 69530 h 719045"/>
                <a:gd name="connsiteX319" fmla="*/ 593663 w 914336"/>
                <a:gd name="connsiteY319" fmla="*/ 67060 h 719045"/>
                <a:gd name="connsiteX320" fmla="*/ 606487 w 914336"/>
                <a:gd name="connsiteY320" fmla="*/ 61931 h 719045"/>
                <a:gd name="connsiteX321" fmla="*/ 610761 w 914336"/>
                <a:gd name="connsiteY321" fmla="*/ 56327 h 719045"/>
                <a:gd name="connsiteX322" fmla="*/ 611901 w 914336"/>
                <a:gd name="connsiteY322" fmla="*/ 52527 h 719045"/>
                <a:gd name="connsiteX323" fmla="*/ 614370 w 914336"/>
                <a:gd name="connsiteY323" fmla="*/ 48728 h 719045"/>
                <a:gd name="connsiteX324" fmla="*/ 615225 w 914336"/>
                <a:gd name="connsiteY324" fmla="*/ 46163 h 719045"/>
                <a:gd name="connsiteX325" fmla="*/ 613895 w 914336"/>
                <a:gd name="connsiteY325" fmla="*/ 40179 h 719045"/>
                <a:gd name="connsiteX326" fmla="*/ 613800 w 914336"/>
                <a:gd name="connsiteY326" fmla="*/ 39229 h 719045"/>
                <a:gd name="connsiteX327" fmla="*/ 614085 w 914336"/>
                <a:gd name="connsiteY327" fmla="*/ 36760 h 719045"/>
                <a:gd name="connsiteX328" fmla="*/ 611236 w 914336"/>
                <a:gd name="connsiteY328" fmla="*/ 35050 h 719045"/>
                <a:gd name="connsiteX329" fmla="*/ 606772 w 914336"/>
                <a:gd name="connsiteY329" fmla="*/ 29066 h 719045"/>
                <a:gd name="connsiteX330" fmla="*/ 604397 w 914336"/>
                <a:gd name="connsiteY330" fmla="*/ 21657 h 719045"/>
                <a:gd name="connsiteX331" fmla="*/ 605157 w 914336"/>
                <a:gd name="connsiteY331" fmla="*/ 18902 h 719045"/>
                <a:gd name="connsiteX332" fmla="*/ 600882 w 914336"/>
                <a:gd name="connsiteY332" fmla="*/ 11398 h 719045"/>
                <a:gd name="connsiteX333" fmla="*/ 594518 w 914336"/>
                <a:gd name="connsiteY333" fmla="*/ 2660 h 719045"/>
                <a:gd name="connsiteX334" fmla="*/ 590244 w 914336"/>
                <a:gd name="connsiteY334" fmla="*/ 0 h 719045"/>
                <a:gd name="connsiteX335" fmla="*/ 587869 w 914336"/>
                <a:gd name="connsiteY335" fmla="*/ 2280 h 719045"/>
                <a:gd name="connsiteX336" fmla="*/ 582455 w 914336"/>
                <a:gd name="connsiteY336" fmla="*/ 3135 h 719045"/>
                <a:gd name="connsiteX337" fmla="*/ 576946 w 914336"/>
                <a:gd name="connsiteY337" fmla="*/ 2565 h 719045"/>
                <a:gd name="connsiteX338" fmla="*/ 574191 w 914336"/>
                <a:gd name="connsiteY338" fmla="*/ 570 h 719045"/>
                <a:gd name="connsiteX339" fmla="*/ 570772 w 914336"/>
                <a:gd name="connsiteY339" fmla="*/ 1140 h 719045"/>
                <a:gd name="connsiteX340" fmla="*/ 566307 w 914336"/>
                <a:gd name="connsiteY340" fmla="*/ 1330 h 719045"/>
                <a:gd name="connsiteX341" fmla="*/ 565168 w 914336"/>
                <a:gd name="connsiteY341" fmla="*/ 4559 h 719045"/>
                <a:gd name="connsiteX342" fmla="*/ 564598 w 914336"/>
                <a:gd name="connsiteY342" fmla="*/ 5604 h 719045"/>
                <a:gd name="connsiteX343" fmla="*/ 559848 w 914336"/>
                <a:gd name="connsiteY343" fmla="*/ 9784 h 719045"/>
                <a:gd name="connsiteX344" fmla="*/ 558424 w 914336"/>
                <a:gd name="connsiteY344" fmla="*/ 10829 h 719045"/>
                <a:gd name="connsiteX345" fmla="*/ 555004 w 914336"/>
                <a:gd name="connsiteY345" fmla="*/ 14628 h 719045"/>
                <a:gd name="connsiteX346" fmla="*/ 549400 w 914336"/>
                <a:gd name="connsiteY346" fmla="*/ 13013 h 719045"/>
                <a:gd name="connsiteX347" fmla="*/ 546075 w 914336"/>
                <a:gd name="connsiteY347" fmla="*/ 15483 h 719045"/>
                <a:gd name="connsiteX348" fmla="*/ 542751 w 914336"/>
                <a:gd name="connsiteY348" fmla="*/ 15578 h 719045"/>
                <a:gd name="connsiteX349" fmla="*/ 538476 w 914336"/>
                <a:gd name="connsiteY349" fmla="*/ 15008 h 719045"/>
                <a:gd name="connsiteX350" fmla="*/ 536292 w 914336"/>
                <a:gd name="connsiteY350" fmla="*/ 21657 h 719045"/>
                <a:gd name="connsiteX351" fmla="*/ 530973 w 914336"/>
                <a:gd name="connsiteY351" fmla="*/ 22512 h 719045"/>
                <a:gd name="connsiteX352" fmla="*/ 528598 w 914336"/>
                <a:gd name="connsiteY352" fmla="*/ 23652 h 719045"/>
                <a:gd name="connsiteX353" fmla="*/ 527648 w 914336"/>
                <a:gd name="connsiteY353" fmla="*/ 25836 h 719045"/>
                <a:gd name="connsiteX354" fmla="*/ 524893 w 914336"/>
                <a:gd name="connsiteY354" fmla="*/ 26976 h 719045"/>
                <a:gd name="connsiteX355" fmla="*/ 524229 w 914336"/>
                <a:gd name="connsiteY355" fmla="*/ 30681 h 719045"/>
                <a:gd name="connsiteX356" fmla="*/ 529643 w 914336"/>
                <a:gd name="connsiteY356" fmla="*/ 33720 h 719045"/>
                <a:gd name="connsiteX357" fmla="*/ 528028 w 914336"/>
                <a:gd name="connsiteY357" fmla="*/ 37330 h 719045"/>
                <a:gd name="connsiteX358" fmla="*/ 523849 w 914336"/>
                <a:gd name="connsiteY358" fmla="*/ 40369 h 719045"/>
                <a:gd name="connsiteX359" fmla="*/ 522044 w 914336"/>
                <a:gd name="connsiteY359" fmla="*/ 43504 h 719045"/>
                <a:gd name="connsiteX360" fmla="*/ 523279 w 914336"/>
                <a:gd name="connsiteY360" fmla="*/ 47208 h 719045"/>
                <a:gd name="connsiteX361" fmla="*/ 543606 w 914336"/>
                <a:gd name="connsiteY361" fmla="*/ 179619 h 719045"/>
                <a:gd name="connsiteX362" fmla="*/ 537812 w 914336"/>
                <a:gd name="connsiteY362" fmla="*/ 178099 h 719045"/>
                <a:gd name="connsiteX363" fmla="*/ 524134 w 914336"/>
                <a:gd name="connsiteY363" fmla="*/ 180284 h 719045"/>
                <a:gd name="connsiteX364" fmla="*/ 523944 w 914336"/>
                <a:gd name="connsiteY364" fmla="*/ 183513 h 719045"/>
                <a:gd name="connsiteX365" fmla="*/ 522994 w 914336"/>
                <a:gd name="connsiteY365" fmla="*/ 186363 h 719045"/>
                <a:gd name="connsiteX366" fmla="*/ 518244 w 914336"/>
                <a:gd name="connsiteY366" fmla="*/ 186743 h 719045"/>
                <a:gd name="connsiteX367" fmla="*/ 513780 w 914336"/>
                <a:gd name="connsiteY367" fmla="*/ 183988 h 719045"/>
                <a:gd name="connsiteX368" fmla="*/ 505231 w 914336"/>
                <a:gd name="connsiteY368" fmla="*/ 188738 h 719045"/>
                <a:gd name="connsiteX369" fmla="*/ 505041 w 914336"/>
                <a:gd name="connsiteY369" fmla="*/ 193202 h 719045"/>
                <a:gd name="connsiteX370" fmla="*/ 503712 w 914336"/>
                <a:gd name="connsiteY370" fmla="*/ 202131 h 719045"/>
                <a:gd name="connsiteX371" fmla="*/ 502952 w 914336"/>
                <a:gd name="connsiteY371" fmla="*/ 209160 h 719045"/>
                <a:gd name="connsiteX372" fmla="*/ 510551 w 914336"/>
                <a:gd name="connsiteY372" fmla="*/ 212009 h 719045"/>
                <a:gd name="connsiteX373" fmla="*/ 515395 w 914336"/>
                <a:gd name="connsiteY373" fmla="*/ 214099 h 719045"/>
                <a:gd name="connsiteX374" fmla="*/ 528313 w 914336"/>
                <a:gd name="connsiteY374" fmla="*/ 216378 h 719045"/>
                <a:gd name="connsiteX375" fmla="*/ 530213 w 914336"/>
                <a:gd name="connsiteY375" fmla="*/ 211154 h 719045"/>
                <a:gd name="connsiteX376" fmla="*/ 538571 w 914336"/>
                <a:gd name="connsiteY376" fmla="*/ 205360 h 719045"/>
                <a:gd name="connsiteX377" fmla="*/ 542466 w 914336"/>
                <a:gd name="connsiteY377" fmla="*/ 200706 h 719045"/>
                <a:gd name="connsiteX378" fmla="*/ 544936 w 914336"/>
                <a:gd name="connsiteY378" fmla="*/ 195102 h 719045"/>
                <a:gd name="connsiteX379" fmla="*/ 545885 w 914336"/>
                <a:gd name="connsiteY379" fmla="*/ 191302 h 719045"/>
                <a:gd name="connsiteX380" fmla="*/ 546645 w 914336"/>
                <a:gd name="connsiteY380" fmla="*/ 182943 h 719045"/>
                <a:gd name="connsiteX381" fmla="*/ 543606 w 914336"/>
                <a:gd name="connsiteY381" fmla="*/ 179619 h 719045"/>
                <a:gd name="connsiteX382" fmla="*/ 614560 w 914336"/>
                <a:gd name="connsiteY382" fmla="*/ 71430 h 719045"/>
                <a:gd name="connsiteX383" fmla="*/ 608481 w 914336"/>
                <a:gd name="connsiteY383" fmla="*/ 76749 h 719045"/>
                <a:gd name="connsiteX384" fmla="*/ 605537 w 914336"/>
                <a:gd name="connsiteY384" fmla="*/ 78839 h 719045"/>
                <a:gd name="connsiteX385" fmla="*/ 605537 w 914336"/>
                <a:gd name="connsiteY385" fmla="*/ 78839 h 719045"/>
                <a:gd name="connsiteX386" fmla="*/ 599078 w 914336"/>
                <a:gd name="connsiteY386" fmla="*/ 86342 h 719045"/>
                <a:gd name="connsiteX387" fmla="*/ 594613 w 914336"/>
                <a:gd name="connsiteY387" fmla="*/ 88717 h 719045"/>
                <a:gd name="connsiteX388" fmla="*/ 593189 w 914336"/>
                <a:gd name="connsiteY388" fmla="*/ 92707 h 719045"/>
                <a:gd name="connsiteX389" fmla="*/ 607911 w 914336"/>
                <a:gd name="connsiteY389" fmla="*/ 85488 h 719045"/>
                <a:gd name="connsiteX390" fmla="*/ 616650 w 914336"/>
                <a:gd name="connsiteY390" fmla="*/ 78459 h 719045"/>
                <a:gd name="connsiteX391" fmla="*/ 617695 w 914336"/>
                <a:gd name="connsiteY391" fmla="*/ 73899 h 719045"/>
                <a:gd name="connsiteX392" fmla="*/ 616745 w 914336"/>
                <a:gd name="connsiteY392" fmla="*/ 71715 h 719045"/>
                <a:gd name="connsiteX393" fmla="*/ 614560 w 914336"/>
                <a:gd name="connsiteY393" fmla="*/ 71430 h 719045"/>
                <a:gd name="connsiteX394" fmla="*/ 637737 w 914336"/>
                <a:gd name="connsiteY394" fmla="*/ 136875 h 719045"/>
                <a:gd name="connsiteX395" fmla="*/ 631943 w 914336"/>
                <a:gd name="connsiteY395" fmla="*/ 131081 h 719045"/>
                <a:gd name="connsiteX396" fmla="*/ 624439 w 914336"/>
                <a:gd name="connsiteY396" fmla="*/ 125287 h 719045"/>
                <a:gd name="connsiteX397" fmla="*/ 621304 w 914336"/>
                <a:gd name="connsiteY397" fmla="*/ 114078 h 719045"/>
                <a:gd name="connsiteX398" fmla="*/ 618265 w 914336"/>
                <a:gd name="connsiteY398" fmla="*/ 108569 h 719045"/>
                <a:gd name="connsiteX399" fmla="*/ 613326 w 914336"/>
                <a:gd name="connsiteY399" fmla="*/ 106670 h 719045"/>
                <a:gd name="connsiteX400" fmla="*/ 611711 w 914336"/>
                <a:gd name="connsiteY400" fmla="*/ 105625 h 719045"/>
                <a:gd name="connsiteX401" fmla="*/ 608956 w 914336"/>
                <a:gd name="connsiteY401" fmla="*/ 105910 h 719045"/>
                <a:gd name="connsiteX402" fmla="*/ 605157 w 914336"/>
                <a:gd name="connsiteY402" fmla="*/ 106765 h 719045"/>
                <a:gd name="connsiteX403" fmla="*/ 602592 w 914336"/>
                <a:gd name="connsiteY403" fmla="*/ 112179 h 719045"/>
                <a:gd name="connsiteX404" fmla="*/ 604207 w 914336"/>
                <a:gd name="connsiteY404" fmla="*/ 114838 h 719045"/>
                <a:gd name="connsiteX405" fmla="*/ 608956 w 914336"/>
                <a:gd name="connsiteY405" fmla="*/ 116073 h 719045"/>
                <a:gd name="connsiteX406" fmla="*/ 609906 w 914336"/>
                <a:gd name="connsiteY406" fmla="*/ 119113 h 719045"/>
                <a:gd name="connsiteX407" fmla="*/ 607341 w 914336"/>
                <a:gd name="connsiteY407" fmla="*/ 121013 h 719045"/>
                <a:gd name="connsiteX408" fmla="*/ 610666 w 914336"/>
                <a:gd name="connsiteY408" fmla="*/ 127282 h 719045"/>
                <a:gd name="connsiteX409" fmla="*/ 612281 w 914336"/>
                <a:gd name="connsiteY409" fmla="*/ 144664 h 719045"/>
                <a:gd name="connsiteX410" fmla="*/ 615035 w 914336"/>
                <a:gd name="connsiteY410" fmla="*/ 151693 h 719045"/>
                <a:gd name="connsiteX411" fmla="*/ 630043 w 914336"/>
                <a:gd name="connsiteY411" fmla="*/ 147798 h 719045"/>
                <a:gd name="connsiteX412" fmla="*/ 636787 w 914336"/>
                <a:gd name="connsiteY412" fmla="*/ 148463 h 719045"/>
                <a:gd name="connsiteX413" fmla="*/ 641821 w 914336"/>
                <a:gd name="connsiteY413" fmla="*/ 146944 h 719045"/>
                <a:gd name="connsiteX414" fmla="*/ 637737 w 914336"/>
                <a:gd name="connsiteY414" fmla="*/ 136875 h 719045"/>
                <a:gd name="connsiteX415" fmla="*/ 220178 w 914336"/>
                <a:gd name="connsiteY415" fmla="*/ 459923 h 719045"/>
                <a:gd name="connsiteX416" fmla="*/ 212674 w 914336"/>
                <a:gd name="connsiteY416" fmla="*/ 459638 h 719045"/>
                <a:gd name="connsiteX417" fmla="*/ 210204 w 914336"/>
                <a:gd name="connsiteY417" fmla="*/ 461823 h 719045"/>
                <a:gd name="connsiteX418" fmla="*/ 205455 w 914336"/>
                <a:gd name="connsiteY418" fmla="*/ 461443 h 719045"/>
                <a:gd name="connsiteX419" fmla="*/ 201371 w 914336"/>
                <a:gd name="connsiteY419" fmla="*/ 456788 h 719045"/>
                <a:gd name="connsiteX420" fmla="*/ 193867 w 914336"/>
                <a:gd name="connsiteY420" fmla="*/ 457454 h 719045"/>
                <a:gd name="connsiteX421" fmla="*/ 187693 w 914336"/>
                <a:gd name="connsiteY421" fmla="*/ 458498 h 719045"/>
                <a:gd name="connsiteX422" fmla="*/ 185983 w 914336"/>
                <a:gd name="connsiteY422" fmla="*/ 458878 h 719045"/>
                <a:gd name="connsiteX423" fmla="*/ 183893 w 914336"/>
                <a:gd name="connsiteY423" fmla="*/ 463153 h 719045"/>
                <a:gd name="connsiteX424" fmla="*/ 172590 w 914336"/>
                <a:gd name="connsiteY424" fmla="*/ 465622 h 719045"/>
                <a:gd name="connsiteX425" fmla="*/ 169455 w 914336"/>
                <a:gd name="connsiteY425" fmla="*/ 469232 h 719045"/>
                <a:gd name="connsiteX426" fmla="*/ 176484 w 914336"/>
                <a:gd name="connsiteY426" fmla="*/ 469516 h 719045"/>
                <a:gd name="connsiteX427" fmla="*/ 192062 w 914336"/>
                <a:gd name="connsiteY427" fmla="*/ 468567 h 719045"/>
                <a:gd name="connsiteX428" fmla="*/ 196051 w 914336"/>
                <a:gd name="connsiteY428" fmla="*/ 470846 h 719045"/>
                <a:gd name="connsiteX429" fmla="*/ 209919 w 914336"/>
                <a:gd name="connsiteY429" fmla="*/ 466857 h 719045"/>
                <a:gd name="connsiteX430" fmla="*/ 217328 w 914336"/>
                <a:gd name="connsiteY430" fmla="*/ 466857 h 719045"/>
                <a:gd name="connsiteX431" fmla="*/ 230816 w 914336"/>
                <a:gd name="connsiteY431" fmla="*/ 461158 h 719045"/>
                <a:gd name="connsiteX432" fmla="*/ 234711 w 914336"/>
                <a:gd name="connsiteY432" fmla="*/ 457643 h 719045"/>
                <a:gd name="connsiteX433" fmla="*/ 230721 w 914336"/>
                <a:gd name="connsiteY433" fmla="*/ 456029 h 719045"/>
                <a:gd name="connsiteX434" fmla="*/ 220178 w 914336"/>
                <a:gd name="connsiteY434" fmla="*/ 459923 h 719045"/>
                <a:gd name="connsiteX435" fmla="*/ 20042 w 914336"/>
                <a:gd name="connsiteY435" fmla="*/ 546930 h 719045"/>
                <a:gd name="connsiteX436" fmla="*/ 19472 w 914336"/>
                <a:gd name="connsiteY436" fmla="*/ 550445 h 719045"/>
                <a:gd name="connsiteX437" fmla="*/ 21372 w 914336"/>
                <a:gd name="connsiteY437" fmla="*/ 550920 h 719045"/>
                <a:gd name="connsiteX438" fmla="*/ 34100 w 914336"/>
                <a:gd name="connsiteY438" fmla="*/ 543796 h 719045"/>
                <a:gd name="connsiteX439" fmla="*/ 34100 w 914336"/>
                <a:gd name="connsiteY439" fmla="*/ 543796 h 719045"/>
                <a:gd name="connsiteX440" fmla="*/ 47683 w 914336"/>
                <a:gd name="connsiteY440" fmla="*/ 533252 h 719045"/>
                <a:gd name="connsiteX441" fmla="*/ 43884 w 914336"/>
                <a:gd name="connsiteY441" fmla="*/ 529643 h 719045"/>
                <a:gd name="connsiteX442" fmla="*/ 38564 w 914336"/>
                <a:gd name="connsiteY442" fmla="*/ 530403 h 719045"/>
                <a:gd name="connsiteX443" fmla="*/ 36285 w 914336"/>
                <a:gd name="connsiteY443" fmla="*/ 526508 h 719045"/>
                <a:gd name="connsiteX444" fmla="*/ 37330 w 914336"/>
                <a:gd name="connsiteY444" fmla="*/ 522899 h 719045"/>
                <a:gd name="connsiteX445" fmla="*/ 32770 w 914336"/>
                <a:gd name="connsiteY445" fmla="*/ 523659 h 719045"/>
                <a:gd name="connsiteX446" fmla="*/ 23747 w 914336"/>
                <a:gd name="connsiteY446" fmla="*/ 528408 h 719045"/>
                <a:gd name="connsiteX447" fmla="*/ 29636 w 914336"/>
                <a:gd name="connsiteY447" fmla="*/ 532208 h 719045"/>
                <a:gd name="connsiteX448" fmla="*/ 22892 w 914336"/>
                <a:gd name="connsiteY448" fmla="*/ 538286 h 719045"/>
                <a:gd name="connsiteX449" fmla="*/ 18047 w 914336"/>
                <a:gd name="connsiteY449" fmla="*/ 544176 h 719045"/>
                <a:gd name="connsiteX450" fmla="*/ 20042 w 914336"/>
                <a:gd name="connsiteY450" fmla="*/ 546930 h 719045"/>
                <a:gd name="connsiteX451" fmla="*/ 77984 w 914336"/>
                <a:gd name="connsiteY451" fmla="*/ 555764 h 719045"/>
                <a:gd name="connsiteX452" fmla="*/ 71240 w 914336"/>
                <a:gd name="connsiteY452" fmla="*/ 555764 h 719045"/>
                <a:gd name="connsiteX453" fmla="*/ 70100 w 914336"/>
                <a:gd name="connsiteY453" fmla="*/ 560893 h 719045"/>
                <a:gd name="connsiteX454" fmla="*/ 64591 w 914336"/>
                <a:gd name="connsiteY454" fmla="*/ 557284 h 719045"/>
                <a:gd name="connsiteX455" fmla="*/ 56897 w 914336"/>
                <a:gd name="connsiteY455" fmla="*/ 557759 h 719045"/>
                <a:gd name="connsiteX456" fmla="*/ 49298 w 914336"/>
                <a:gd name="connsiteY456" fmla="*/ 560229 h 719045"/>
                <a:gd name="connsiteX457" fmla="*/ 39229 w 914336"/>
                <a:gd name="connsiteY457" fmla="*/ 561178 h 719045"/>
                <a:gd name="connsiteX458" fmla="*/ 34860 w 914336"/>
                <a:gd name="connsiteY458" fmla="*/ 565738 h 719045"/>
                <a:gd name="connsiteX459" fmla="*/ 34480 w 914336"/>
                <a:gd name="connsiteY459" fmla="*/ 572957 h 719045"/>
                <a:gd name="connsiteX460" fmla="*/ 36760 w 914336"/>
                <a:gd name="connsiteY460" fmla="*/ 578181 h 719045"/>
                <a:gd name="connsiteX461" fmla="*/ 30206 w 914336"/>
                <a:gd name="connsiteY461" fmla="*/ 578276 h 719045"/>
                <a:gd name="connsiteX462" fmla="*/ 31535 w 914336"/>
                <a:gd name="connsiteY462" fmla="*/ 584355 h 719045"/>
                <a:gd name="connsiteX463" fmla="*/ 40179 w 914336"/>
                <a:gd name="connsiteY463" fmla="*/ 589769 h 719045"/>
                <a:gd name="connsiteX464" fmla="*/ 49298 w 914336"/>
                <a:gd name="connsiteY464" fmla="*/ 591099 h 719045"/>
                <a:gd name="connsiteX465" fmla="*/ 43219 w 914336"/>
                <a:gd name="connsiteY465" fmla="*/ 594803 h 719045"/>
                <a:gd name="connsiteX466" fmla="*/ 34385 w 914336"/>
                <a:gd name="connsiteY466" fmla="*/ 590054 h 719045"/>
                <a:gd name="connsiteX467" fmla="*/ 30965 w 914336"/>
                <a:gd name="connsiteY467" fmla="*/ 591954 h 719045"/>
                <a:gd name="connsiteX468" fmla="*/ 30681 w 914336"/>
                <a:gd name="connsiteY468" fmla="*/ 594138 h 719045"/>
                <a:gd name="connsiteX469" fmla="*/ 38754 w 914336"/>
                <a:gd name="connsiteY469" fmla="*/ 602877 h 719045"/>
                <a:gd name="connsiteX470" fmla="*/ 41034 w 914336"/>
                <a:gd name="connsiteY470" fmla="*/ 606962 h 719045"/>
                <a:gd name="connsiteX471" fmla="*/ 43979 w 914336"/>
                <a:gd name="connsiteY471" fmla="*/ 610761 h 719045"/>
                <a:gd name="connsiteX472" fmla="*/ 48538 w 914336"/>
                <a:gd name="connsiteY472" fmla="*/ 611616 h 719045"/>
                <a:gd name="connsiteX473" fmla="*/ 76274 w 914336"/>
                <a:gd name="connsiteY473" fmla="*/ 603732 h 719045"/>
                <a:gd name="connsiteX474" fmla="*/ 83493 w 914336"/>
                <a:gd name="connsiteY474" fmla="*/ 603257 h 719045"/>
                <a:gd name="connsiteX475" fmla="*/ 92991 w 914336"/>
                <a:gd name="connsiteY475" fmla="*/ 592049 h 719045"/>
                <a:gd name="connsiteX476" fmla="*/ 92422 w 914336"/>
                <a:gd name="connsiteY476" fmla="*/ 585970 h 719045"/>
                <a:gd name="connsiteX477" fmla="*/ 87862 w 914336"/>
                <a:gd name="connsiteY477" fmla="*/ 585779 h 719045"/>
                <a:gd name="connsiteX478" fmla="*/ 86627 w 914336"/>
                <a:gd name="connsiteY478" fmla="*/ 581695 h 719045"/>
                <a:gd name="connsiteX479" fmla="*/ 91092 w 914336"/>
                <a:gd name="connsiteY479" fmla="*/ 577421 h 719045"/>
                <a:gd name="connsiteX480" fmla="*/ 96221 w 914336"/>
                <a:gd name="connsiteY480" fmla="*/ 570867 h 719045"/>
                <a:gd name="connsiteX481" fmla="*/ 96696 w 914336"/>
                <a:gd name="connsiteY481" fmla="*/ 568017 h 719045"/>
                <a:gd name="connsiteX482" fmla="*/ 96316 w 914336"/>
                <a:gd name="connsiteY482" fmla="*/ 564123 h 719045"/>
                <a:gd name="connsiteX483" fmla="*/ 93276 w 914336"/>
                <a:gd name="connsiteY483" fmla="*/ 564028 h 719045"/>
                <a:gd name="connsiteX484" fmla="*/ 88527 w 914336"/>
                <a:gd name="connsiteY484" fmla="*/ 562888 h 719045"/>
                <a:gd name="connsiteX485" fmla="*/ 84158 w 914336"/>
                <a:gd name="connsiteY485" fmla="*/ 563838 h 719045"/>
                <a:gd name="connsiteX486" fmla="*/ 76274 w 914336"/>
                <a:gd name="connsiteY486" fmla="*/ 566688 h 719045"/>
                <a:gd name="connsiteX487" fmla="*/ 77319 w 914336"/>
                <a:gd name="connsiteY487" fmla="*/ 558329 h 719045"/>
                <a:gd name="connsiteX488" fmla="*/ 77984 w 914336"/>
                <a:gd name="connsiteY488" fmla="*/ 555764 h 719045"/>
                <a:gd name="connsiteX489" fmla="*/ 3799 w 914336"/>
                <a:gd name="connsiteY489" fmla="*/ 585970 h 719045"/>
                <a:gd name="connsiteX490" fmla="*/ 14058 w 914336"/>
                <a:gd name="connsiteY490" fmla="*/ 588060 h 719045"/>
                <a:gd name="connsiteX491" fmla="*/ 18142 w 914336"/>
                <a:gd name="connsiteY491" fmla="*/ 587584 h 719045"/>
                <a:gd name="connsiteX492" fmla="*/ 23082 w 914336"/>
                <a:gd name="connsiteY492" fmla="*/ 590339 h 719045"/>
                <a:gd name="connsiteX493" fmla="*/ 22132 w 914336"/>
                <a:gd name="connsiteY493" fmla="*/ 584070 h 719045"/>
                <a:gd name="connsiteX494" fmla="*/ 21657 w 914336"/>
                <a:gd name="connsiteY494" fmla="*/ 581220 h 719045"/>
                <a:gd name="connsiteX495" fmla="*/ 20232 w 914336"/>
                <a:gd name="connsiteY495" fmla="*/ 575616 h 719045"/>
                <a:gd name="connsiteX496" fmla="*/ 9879 w 914336"/>
                <a:gd name="connsiteY496" fmla="*/ 573717 h 719045"/>
                <a:gd name="connsiteX497" fmla="*/ 5129 w 914336"/>
                <a:gd name="connsiteY497" fmla="*/ 574951 h 719045"/>
                <a:gd name="connsiteX498" fmla="*/ 0 w 914336"/>
                <a:gd name="connsiteY498" fmla="*/ 579036 h 719045"/>
                <a:gd name="connsiteX499" fmla="*/ 3799 w 914336"/>
                <a:gd name="connsiteY499" fmla="*/ 585970 h 719045"/>
                <a:gd name="connsiteX500" fmla="*/ 60506 w 914336"/>
                <a:gd name="connsiteY500" fmla="*/ 536957 h 719045"/>
                <a:gd name="connsiteX501" fmla="*/ 54617 w 914336"/>
                <a:gd name="connsiteY501" fmla="*/ 538762 h 719045"/>
                <a:gd name="connsiteX502" fmla="*/ 48253 w 914336"/>
                <a:gd name="connsiteY502" fmla="*/ 539997 h 719045"/>
                <a:gd name="connsiteX503" fmla="*/ 44454 w 914336"/>
                <a:gd name="connsiteY503" fmla="*/ 545505 h 719045"/>
                <a:gd name="connsiteX504" fmla="*/ 55377 w 914336"/>
                <a:gd name="connsiteY504" fmla="*/ 551015 h 719045"/>
                <a:gd name="connsiteX505" fmla="*/ 58606 w 914336"/>
                <a:gd name="connsiteY505" fmla="*/ 549590 h 719045"/>
                <a:gd name="connsiteX506" fmla="*/ 65066 w 914336"/>
                <a:gd name="connsiteY506" fmla="*/ 549400 h 719045"/>
                <a:gd name="connsiteX507" fmla="*/ 75799 w 914336"/>
                <a:gd name="connsiteY507" fmla="*/ 548260 h 719045"/>
                <a:gd name="connsiteX508" fmla="*/ 76654 w 914336"/>
                <a:gd name="connsiteY508" fmla="*/ 544746 h 719045"/>
                <a:gd name="connsiteX509" fmla="*/ 77604 w 914336"/>
                <a:gd name="connsiteY509" fmla="*/ 536387 h 719045"/>
                <a:gd name="connsiteX510" fmla="*/ 78744 w 914336"/>
                <a:gd name="connsiteY510" fmla="*/ 530783 h 719045"/>
                <a:gd name="connsiteX511" fmla="*/ 77604 w 914336"/>
                <a:gd name="connsiteY511" fmla="*/ 527268 h 719045"/>
                <a:gd name="connsiteX512" fmla="*/ 72569 w 914336"/>
                <a:gd name="connsiteY512" fmla="*/ 527648 h 719045"/>
                <a:gd name="connsiteX513" fmla="*/ 61361 w 914336"/>
                <a:gd name="connsiteY513" fmla="*/ 532967 h 719045"/>
                <a:gd name="connsiteX514" fmla="*/ 60506 w 914336"/>
                <a:gd name="connsiteY514" fmla="*/ 536957 h 719045"/>
                <a:gd name="connsiteX515" fmla="*/ 402171 w 914336"/>
                <a:gd name="connsiteY515" fmla="*/ 383079 h 719045"/>
                <a:gd name="connsiteX516" fmla="*/ 399227 w 914336"/>
                <a:gd name="connsiteY516" fmla="*/ 387544 h 719045"/>
                <a:gd name="connsiteX517" fmla="*/ 402646 w 914336"/>
                <a:gd name="connsiteY517" fmla="*/ 393528 h 719045"/>
                <a:gd name="connsiteX518" fmla="*/ 411195 w 914336"/>
                <a:gd name="connsiteY518" fmla="*/ 395618 h 719045"/>
                <a:gd name="connsiteX519" fmla="*/ 420979 w 914336"/>
                <a:gd name="connsiteY519" fmla="*/ 395712 h 719045"/>
                <a:gd name="connsiteX520" fmla="*/ 436651 w 914336"/>
                <a:gd name="connsiteY520" fmla="*/ 389538 h 719045"/>
                <a:gd name="connsiteX521" fmla="*/ 432567 w 914336"/>
                <a:gd name="connsiteY521" fmla="*/ 386309 h 719045"/>
                <a:gd name="connsiteX522" fmla="*/ 420219 w 914336"/>
                <a:gd name="connsiteY522" fmla="*/ 385739 h 719045"/>
                <a:gd name="connsiteX523" fmla="*/ 415659 w 914336"/>
                <a:gd name="connsiteY523" fmla="*/ 381179 h 719045"/>
                <a:gd name="connsiteX524" fmla="*/ 409960 w 914336"/>
                <a:gd name="connsiteY524" fmla="*/ 380515 h 719045"/>
                <a:gd name="connsiteX525" fmla="*/ 402171 w 914336"/>
                <a:gd name="connsiteY525" fmla="*/ 383079 h 719045"/>
                <a:gd name="connsiteX526" fmla="*/ 898094 w 914336"/>
                <a:gd name="connsiteY526" fmla="*/ 219703 h 719045"/>
                <a:gd name="connsiteX527" fmla="*/ 894864 w 914336"/>
                <a:gd name="connsiteY527" fmla="*/ 214289 h 719045"/>
                <a:gd name="connsiteX528" fmla="*/ 892015 w 914336"/>
                <a:gd name="connsiteY528" fmla="*/ 214194 h 719045"/>
                <a:gd name="connsiteX529" fmla="*/ 892775 w 914336"/>
                <a:gd name="connsiteY529" fmla="*/ 207640 h 719045"/>
                <a:gd name="connsiteX530" fmla="*/ 882421 w 914336"/>
                <a:gd name="connsiteY530" fmla="*/ 205740 h 719045"/>
                <a:gd name="connsiteX531" fmla="*/ 881281 w 914336"/>
                <a:gd name="connsiteY531" fmla="*/ 202321 h 719045"/>
                <a:gd name="connsiteX532" fmla="*/ 883181 w 914336"/>
                <a:gd name="connsiteY532" fmla="*/ 195862 h 719045"/>
                <a:gd name="connsiteX533" fmla="*/ 883086 w 914336"/>
                <a:gd name="connsiteY533" fmla="*/ 181899 h 719045"/>
                <a:gd name="connsiteX534" fmla="*/ 888120 w 914336"/>
                <a:gd name="connsiteY534" fmla="*/ 160242 h 719045"/>
                <a:gd name="connsiteX535" fmla="*/ 886506 w 914336"/>
                <a:gd name="connsiteY535" fmla="*/ 150268 h 719045"/>
                <a:gd name="connsiteX536" fmla="*/ 888975 w 914336"/>
                <a:gd name="connsiteY536" fmla="*/ 142574 h 719045"/>
                <a:gd name="connsiteX537" fmla="*/ 876152 w 914336"/>
                <a:gd name="connsiteY537" fmla="*/ 138965 h 719045"/>
                <a:gd name="connsiteX538" fmla="*/ 869883 w 914336"/>
                <a:gd name="connsiteY538" fmla="*/ 135545 h 719045"/>
                <a:gd name="connsiteX539" fmla="*/ 866084 w 914336"/>
                <a:gd name="connsiteY539" fmla="*/ 123862 h 719045"/>
                <a:gd name="connsiteX540" fmla="*/ 853736 w 914336"/>
                <a:gd name="connsiteY540" fmla="*/ 133931 h 719045"/>
                <a:gd name="connsiteX541" fmla="*/ 850126 w 914336"/>
                <a:gd name="connsiteY541" fmla="*/ 131651 h 719045"/>
                <a:gd name="connsiteX542" fmla="*/ 842907 w 914336"/>
                <a:gd name="connsiteY542" fmla="*/ 130986 h 719045"/>
                <a:gd name="connsiteX543" fmla="*/ 841672 w 914336"/>
                <a:gd name="connsiteY543" fmla="*/ 127946 h 719045"/>
                <a:gd name="connsiteX544" fmla="*/ 838443 w 914336"/>
                <a:gd name="connsiteY544" fmla="*/ 127567 h 719045"/>
                <a:gd name="connsiteX545" fmla="*/ 829324 w 914336"/>
                <a:gd name="connsiteY545" fmla="*/ 137065 h 719045"/>
                <a:gd name="connsiteX546" fmla="*/ 819351 w 914336"/>
                <a:gd name="connsiteY546" fmla="*/ 144189 h 719045"/>
                <a:gd name="connsiteX547" fmla="*/ 830844 w 914336"/>
                <a:gd name="connsiteY547" fmla="*/ 162426 h 719045"/>
                <a:gd name="connsiteX548" fmla="*/ 825810 w 914336"/>
                <a:gd name="connsiteY548" fmla="*/ 165181 h 719045"/>
                <a:gd name="connsiteX549" fmla="*/ 809092 w 914336"/>
                <a:gd name="connsiteY549" fmla="*/ 166131 h 719045"/>
                <a:gd name="connsiteX550" fmla="*/ 795414 w 914336"/>
                <a:gd name="connsiteY550" fmla="*/ 157107 h 719045"/>
                <a:gd name="connsiteX551" fmla="*/ 778886 w 914336"/>
                <a:gd name="connsiteY551" fmla="*/ 160812 h 719045"/>
                <a:gd name="connsiteX552" fmla="*/ 770718 w 914336"/>
                <a:gd name="connsiteY552" fmla="*/ 167176 h 719045"/>
                <a:gd name="connsiteX553" fmla="*/ 768343 w 914336"/>
                <a:gd name="connsiteY553" fmla="*/ 168315 h 719045"/>
                <a:gd name="connsiteX554" fmla="*/ 765303 w 914336"/>
                <a:gd name="connsiteY554" fmla="*/ 167366 h 719045"/>
                <a:gd name="connsiteX555" fmla="*/ 761314 w 914336"/>
                <a:gd name="connsiteY555" fmla="*/ 169930 h 719045"/>
                <a:gd name="connsiteX556" fmla="*/ 746021 w 914336"/>
                <a:gd name="connsiteY556" fmla="*/ 164801 h 719045"/>
                <a:gd name="connsiteX557" fmla="*/ 749251 w 914336"/>
                <a:gd name="connsiteY557" fmla="*/ 154448 h 719045"/>
                <a:gd name="connsiteX558" fmla="*/ 734243 w 914336"/>
                <a:gd name="connsiteY558" fmla="*/ 143144 h 719045"/>
                <a:gd name="connsiteX559" fmla="*/ 734148 w 914336"/>
                <a:gd name="connsiteY559" fmla="*/ 140390 h 719045"/>
                <a:gd name="connsiteX560" fmla="*/ 734813 w 914336"/>
                <a:gd name="connsiteY560" fmla="*/ 137160 h 719045"/>
                <a:gd name="connsiteX561" fmla="*/ 750011 w 914336"/>
                <a:gd name="connsiteY561" fmla="*/ 132791 h 719045"/>
                <a:gd name="connsiteX562" fmla="*/ 755710 w 914336"/>
                <a:gd name="connsiteY562" fmla="*/ 125667 h 719045"/>
                <a:gd name="connsiteX563" fmla="*/ 755995 w 914336"/>
                <a:gd name="connsiteY563" fmla="*/ 121867 h 719045"/>
                <a:gd name="connsiteX564" fmla="*/ 747066 w 914336"/>
                <a:gd name="connsiteY564" fmla="*/ 104010 h 719045"/>
                <a:gd name="connsiteX565" fmla="*/ 754570 w 914336"/>
                <a:gd name="connsiteY565" fmla="*/ 91377 h 719045"/>
                <a:gd name="connsiteX566" fmla="*/ 757230 w 914336"/>
                <a:gd name="connsiteY566" fmla="*/ 83968 h 719045"/>
                <a:gd name="connsiteX567" fmla="*/ 758179 w 914336"/>
                <a:gd name="connsiteY567" fmla="*/ 68485 h 719045"/>
                <a:gd name="connsiteX568" fmla="*/ 764354 w 914336"/>
                <a:gd name="connsiteY568" fmla="*/ 58702 h 719045"/>
                <a:gd name="connsiteX569" fmla="*/ 763404 w 914336"/>
                <a:gd name="connsiteY569" fmla="*/ 55472 h 719045"/>
                <a:gd name="connsiteX570" fmla="*/ 758654 w 914336"/>
                <a:gd name="connsiteY570" fmla="*/ 52717 h 719045"/>
                <a:gd name="connsiteX571" fmla="*/ 750486 w 914336"/>
                <a:gd name="connsiteY571" fmla="*/ 51103 h 719045"/>
                <a:gd name="connsiteX572" fmla="*/ 744691 w 914336"/>
                <a:gd name="connsiteY572" fmla="*/ 50153 h 719045"/>
                <a:gd name="connsiteX573" fmla="*/ 743457 w 914336"/>
                <a:gd name="connsiteY573" fmla="*/ 33720 h 719045"/>
                <a:gd name="connsiteX574" fmla="*/ 735858 w 914336"/>
                <a:gd name="connsiteY574" fmla="*/ 27451 h 719045"/>
                <a:gd name="connsiteX575" fmla="*/ 733483 w 914336"/>
                <a:gd name="connsiteY575" fmla="*/ 22037 h 719045"/>
                <a:gd name="connsiteX576" fmla="*/ 729684 w 914336"/>
                <a:gd name="connsiteY576" fmla="*/ 24316 h 719045"/>
                <a:gd name="connsiteX577" fmla="*/ 724079 w 914336"/>
                <a:gd name="connsiteY577" fmla="*/ 25741 h 719045"/>
                <a:gd name="connsiteX578" fmla="*/ 712966 w 914336"/>
                <a:gd name="connsiteY578" fmla="*/ 29066 h 719045"/>
                <a:gd name="connsiteX579" fmla="*/ 710686 w 914336"/>
                <a:gd name="connsiteY579" fmla="*/ 32770 h 719045"/>
                <a:gd name="connsiteX580" fmla="*/ 712301 w 914336"/>
                <a:gd name="connsiteY580" fmla="*/ 37045 h 719045"/>
                <a:gd name="connsiteX581" fmla="*/ 714486 w 914336"/>
                <a:gd name="connsiteY581" fmla="*/ 39514 h 719045"/>
                <a:gd name="connsiteX582" fmla="*/ 721610 w 914336"/>
                <a:gd name="connsiteY582" fmla="*/ 50058 h 719045"/>
                <a:gd name="connsiteX583" fmla="*/ 723794 w 914336"/>
                <a:gd name="connsiteY583" fmla="*/ 53952 h 719045"/>
                <a:gd name="connsiteX584" fmla="*/ 729399 w 914336"/>
                <a:gd name="connsiteY584" fmla="*/ 58227 h 719045"/>
                <a:gd name="connsiteX585" fmla="*/ 732343 w 914336"/>
                <a:gd name="connsiteY585" fmla="*/ 59936 h 719045"/>
                <a:gd name="connsiteX586" fmla="*/ 733198 w 914336"/>
                <a:gd name="connsiteY586" fmla="*/ 61551 h 719045"/>
                <a:gd name="connsiteX587" fmla="*/ 726929 w 914336"/>
                <a:gd name="connsiteY587" fmla="*/ 67345 h 719045"/>
                <a:gd name="connsiteX588" fmla="*/ 719805 w 914336"/>
                <a:gd name="connsiteY588" fmla="*/ 69435 h 719045"/>
                <a:gd name="connsiteX589" fmla="*/ 713251 w 914336"/>
                <a:gd name="connsiteY589" fmla="*/ 73329 h 719045"/>
                <a:gd name="connsiteX590" fmla="*/ 699953 w 914336"/>
                <a:gd name="connsiteY590" fmla="*/ 76179 h 719045"/>
                <a:gd name="connsiteX591" fmla="*/ 688175 w 914336"/>
                <a:gd name="connsiteY591" fmla="*/ 78649 h 719045"/>
                <a:gd name="connsiteX592" fmla="*/ 682855 w 914336"/>
                <a:gd name="connsiteY592" fmla="*/ 81878 h 719045"/>
                <a:gd name="connsiteX593" fmla="*/ 685230 w 914336"/>
                <a:gd name="connsiteY593" fmla="*/ 85963 h 719045"/>
                <a:gd name="connsiteX594" fmla="*/ 684375 w 914336"/>
                <a:gd name="connsiteY594" fmla="*/ 86913 h 719045"/>
                <a:gd name="connsiteX595" fmla="*/ 681051 w 914336"/>
                <a:gd name="connsiteY595" fmla="*/ 87767 h 719045"/>
                <a:gd name="connsiteX596" fmla="*/ 677061 w 914336"/>
                <a:gd name="connsiteY596" fmla="*/ 87577 h 719045"/>
                <a:gd name="connsiteX597" fmla="*/ 676776 w 914336"/>
                <a:gd name="connsiteY597" fmla="*/ 95176 h 719045"/>
                <a:gd name="connsiteX598" fmla="*/ 681716 w 914336"/>
                <a:gd name="connsiteY598" fmla="*/ 94226 h 719045"/>
                <a:gd name="connsiteX599" fmla="*/ 683615 w 914336"/>
                <a:gd name="connsiteY599" fmla="*/ 96506 h 719045"/>
                <a:gd name="connsiteX600" fmla="*/ 684185 w 914336"/>
                <a:gd name="connsiteY600" fmla="*/ 104200 h 719045"/>
                <a:gd name="connsiteX601" fmla="*/ 689694 w 914336"/>
                <a:gd name="connsiteY601" fmla="*/ 104485 h 719045"/>
                <a:gd name="connsiteX602" fmla="*/ 691119 w 914336"/>
                <a:gd name="connsiteY602" fmla="*/ 108284 h 719045"/>
                <a:gd name="connsiteX603" fmla="*/ 696248 w 914336"/>
                <a:gd name="connsiteY603" fmla="*/ 119303 h 719045"/>
                <a:gd name="connsiteX604" fmla="*/ 705842 w 914336"/>
                <a:gd name="connsiteY604" fmla="*/ 137350 h 719045"/>
                <a:gd name="connsiteX605" fmla="*/ 711161 w 914336"/>
                <a:gd name="connsiteY605" fmla="*/ 136495 h 719045"/>
                <a:gd name="connsiteX606" fmla="*/ 718095 w 914336"/>
                <a:gd name="connsiteY606" fmla="*/ 133835 h 719045"/>
                <a:gd name="connsiteX607" fmla="*/ 722655 w 914336"/>
                <a:gd name="connsiteY607" fmla="*/ 134785 h 719045"/>
                <a:gd name="connsiteX608" fmla="*/ 721990 w 914336"/>
                <a:gd name="connsiteY608" fmla="*/ 138395 h 719045"/>
                <a:gd name="connsiteX609" fmla="*/ 702233 w 914336"/>
                <a:gd name="connsiteY609" fmla="*/ 145614 h 719045"/>
                <a:gd name="connsiteX610" fmla="*/ 693874 w 914336"/>
                <a:gd name="connsiteY610" fmla="*/ 146564 h 719045"/>
                <a:gd name="connsiteX611" fmla="*/ 688080 w 914336"/>
                <a:gd name="connsiteY611" fmla="*/ 151598 h 719045"/>
                <a:gd name="connsiteX612" fmla="*/ 690169 w 914336"/>
                <a:gd name="connsiteY612" fmla="*/ 158437 h 719045"/>
                <a:gd name="connsiteX613" fmla="*/ 700428 w 914336"/>
                <a:gd name="connsiteY613" fmla="*/ 165751 h 719045"/>
                <a:gd name="connsiteX614" fmla="*/ 702043 w 914336"/>
                <a:gd name="connsiteY614" fmla="*/ 167746 h 719045"/>
                <a:gd name="connsiteX615" fmla="*/ 703847 w 914336"/>
                <a:gd name="connsiteY615" fmla="*/ 169835 h 719045"/>
                <a:gd name="connsiteX616" fmla="*/ 705747 w 914336"/>
                <a:gd name="connsiteY616" fmla="*/ 172020 h 719045"/>
                <a:gd name="connsiteX617" fmla="*/ 706982 w 914336"/>
                <a:gd name="connsiteY617" fmla="*/ 178004 h 719045"/>
                <a:gd name="connsiteX618" fmla="*/ 705462 w 914336"/>
                <a:gd name="connsiteY618" fmla="*/ 181139 h 719045"/>
                <a:gd name="connsiteX619" fmla="*/ 701188 w 914336"/>
                <a:gd name="connsiteY619" fmla="*/ 178004 h 719045"/>
                <a:gd name="connsiteX620" fmla="*/ 693399 w 914336"/>
                <a:gd name="connsiteY620" fmla="*/ 168885 h 719045"/>
                <a:gd name="connsiteX621" fmla="*/ 687320 w 914336"/>
                <a:gd name="connsiteY621" fmla="*/ 160717 h 719045"/>
                <a:gd name="connsiteX622" fmla="*/ 685040 w 914336"/>
                <a:gd name="connsiteY622" fmla="*/ 160527 h 719045"/>
                <a:gd name="connsiteX623" fmla="*/ 677916 w 914336"/>
                <a:gd name="connsiteY623" fmla="*/ 159957 h 719045"/>
                <a:gd name="connsiteX624" fmla="*/ 668892 w 914336"/>
                <a:gd name="connsiteY624" fmla="*/ 159482 h 719045"/>
                <a:gd name="connsiteX625" fmla="*/ 650750 w 914336"/>
                <a:gd name="connsiteY625" fmla="*/ 162141 h 719045"/>
                <a:gd name="connsiteX626" fmla="*/ 642296 w 914336"/>
                <a:gd name="connsiteY626" fmla="*/ 153498 h 719045"/>
                <a:gd name="connsiteX627" fmla="*/ 636977 w 914336"/>
                <a:gd name="connsiteY627" fmla="*/ 155113 h 719045"/>
                <a:gd name="connsiteX628" fmla="*/ 622824 w 914336"/>
                <a:gd name="connsiteY628" fmla="*/ 157487 h 719045"/>
                <a:gd name="connsiteX629" fmla="*/ 606867 w 914336"/>
                <a:gd name="connsiteY629" fmla="*/ 163471 h 719045"/>
                <a:gd name="connsiteX630" fmla="*/ 604207 w 914336"/>
                <a:gd name="connsiteY630" fmla="*/ 167271 h 719045"/>
                <a:gd name="connsiteX631" fmla="*/ 603637 w 914336"/>
                <a:gd name="connsiteY631" fmla="*/ 171165 h 719045"/>
                <a:gd name="connsiteX632" fmla="*/ 604682 w 914336"/>
                <a:gd name="connsiteY632" fmla="*/ 174775 h 719045"/>
                <a:gd name="connsiteX633" fmla="*/ 608861 w 914336"/>
                <a:gd name="connsiteY633" fmla="*/ 177529 h 719045"/>
                <a:gd name="connsiteX634" fmla="*/ 608481 w 914336"/>
                <a:gd name="connsiteY634" fmla="*/ 183703 h 719045"/>
                <a:gd name="connsiteX635" fmla="*/ 613895 w 914336"/>
                <a:gd name="connsiteY635" fmla="*/ 188073 h 719045"/>
                <a:gd name="connsiteX636" fmla="*/ 619975 w 914336"/>
                <a:gd name="connsiteY636" fmla="*/ 193202 h 719045"/>
                <a:gd name="connsiteX637" fmla="*/ 616555 w 914336"/>
                <a:gd name="connsiteY637" fmla="*/ 208875 h 719045"/>
                <a:gd name="connsiteX638" fmla="*/ 617695 w 914336"/>
                <a:gd name="connsiteY638" fmla="*/ 212579 h 719045"/>
                <a:gd name="connsiteX639" fmla="*/ 626244 w 914336"/>
                <a:gd name="connsiteY639" fmla="*/ 217803 h 719045"/>
                <a:gd name="connsiteX640" fmla="*/ 636217 w 914336"/>
                <a:gd name="connsiteY640" fmla="*/ 222743 h 719045"/>
                <a:gd name="connsiteX641" fmla="*/ 646571 w 914336"/>
                <a:gd name="connsiteY641" fmla="*/ 216474 h 719045"/>
                <a:gd name="connsiteX642" fmla="*/ 652460 w 914336"/>
                <a:gd name="connsiteY642" fmla="*/ 217423 h 719045"/>
                <a:gd name="connsiteX643" fmla="*/ 663478 w 914336"/>
                <a:gd name="connsiteY643" fmla="*/ 219418 h 719045"/>
                <a:gd name="connsiteX644" fmla="*/ 672787 w 914336"/>
                <a:gd name="connsiteY644" fmla="*/ 216378 h 719045"/>
                <a:gd name="connsiteX645" fmla="*/ 677156 w 914336"/>
                <a:gd name="connsiteY645" fmla="*/ 217803 h 719045"/>
                <a:gd name="connsiteX646" fmla="*/ 668987 w 914336"/>
                <a:gd name="connsiteY646" fmla="*/ 222458 h 719045"/>
                <a:gd name="connsiteX647" fmla="*/ 654170 w 914336"/>
                <a:gd name="connsiteY647" fmla="*/ 222078 h 719045"/>
                <a:gd name="connsiteX648" fmla="*/ 644291 w 914336"/>
                <a:gd name="connsiteY648" fmla="*/ 223028 h 719045"/>
                <a:gd name="connsiteX649" fmla="*/ 638687 w 914336"/>
                <a:gd name="connsiteY649" fmla="*/ 230436 h 719045"/>
                <a:gd name="connsiteX650" fmla="*/ 644386 w 914336"/>
                <a:gd name="connsiteY650" fmla="*/ 233096 h 719045"/>
                <a:gd name="connsiteX651" fmla="*/ 650845 w 914336"/>
                <a:gd name="connsiteY651" fmla="*/ 242690 h 719045"/>
                <a:gd name="connsiteX652" fmla="*/ 661104 w 914336"/>
                <a:gd name="connsiteY652" fmla="*/ 238795 h 719045"/>
                <a:gd name="connsiteX653" fmla="*/ 691784 w 914336"/>
                <a:gd name="connsiteY653" fmla="*/ 217519 h 719045"/>
                <a:gd name="connsiteX654" fmla="*/ 698813 w 914336"/>
                <a:gd name="connsiteY654" fmla="*/ 216854 h 719045"/>
                <a:gd name="connsiteX655" fmla="*/ 698433 w 914336"/>
                <a:gd name="connsiteY655" fmla="*/ 218278 h 719045"/>
                <a:gd name="connsiteX656" fmla="*/ 682476 w 914336"/>
                <a:gd name="connsiteY656" fmla="*/ 228917 h 719045"/>
                <a:gd name="connsiteX657" fmla="*/ 671172 w 914336"/>
                <a:gd name="connsiteY657" fmla="*/ 235281 h 719045"/>
                <a:gd name="connsiteX658" fmla="*/ 669652 w 914336"/>
                <a:gd name="connsiteY658" fmla="*/ 242025 h 719045"/>
                <a:gd name="connsiteX659" fmla="*/ 674497 w 914336"/>
                <a:gd name="connsiteY659" fmla="*/ 241265 h 719045"/>
                <a:gd name="connsiteX660" fmla="*/ 678296 w 914336"/>
                <a:gd name="connsiteY660" fmla="*/ 243070 h 719045"/>
                <a:gd name="connsiteX661" fmla="*/ 692259 w 914336"/>
                <a:gd name="connsiteY661" fmla="*/ 234426 h 719045"/>
                <a:gd name="connsiteX662" fmla="*/ 699763 w 914336"/>
                <a:gd name="connsiteY662" fmla="*/ 232051 h 719045"/>
                <a:gd name="connsiteX663" fmla="*/ 708882 w 914336"/>
                <a:gd name="connsiteY663" fmla="*/ 231386 h 719045"/>
                <a:gd name="connsiteX664" fmla="*/ 710686 w 914336"/>
                <a:gd name="connsiteY664" fmla="*/ 231766 h 719045"/>
                <a:gd name="connsiteX665" fmla="*/ 711446 w 914336"/>
                <a:gd name="connsiteY665" fmla="*/ 240600 h 719045"/>
                <a:gd name="connsiteX666" fmla="*/ 696533 w 914336"/>
                <a:gd name="connsiteY666" fmla="*/ 243450 h 719045"/>
                <a:gd name="connsiteX667" fmla="*/ 687415 w 914336"/>
                <a:gd name="connsiteY667" fmla="*/ 247914 h 719045"/>
                <a:gd name="connsiteX668" fmla="*/ 680766 w 914336"/>
                <a:gd name="connsiteY668" fmla="*/ 248769 h 719045"/>
                <a:gd name="connsiteX669" fmla="*/ 668797 w 914336"/>
                <a:gd name="connsiteY669" fmla="*/ 249719 h 719045"/>
                <a:gd name="connsiteX670" fmla="*/ 663858 w 914336"/>
                <a:gd name="connsiteY670" fmla="*/ 249719 h 719045"/>
                <a:gd name="connsiteX671" fmla="*/ 661294 w 914336"/>
                <a:gd name="connsiteY671" fmla="*/ 251998 h 719045"/>
                <a:gd name="connsiteX672" fmla="*/ 663098 w 914336"/>
                <a:gd name="connsiteY672" fmla="*/ 258647 h 719045"/>
                <a:gd name="connsiteX673" fmla="*/ 668892 w 914336"/>
                <a:gd name="connsiteY673" fmla="*/ 263777 h 719045"/>
                <a:gd name="connsiteX674" fmla="*/ 670412 w 914336"/>
                <a:gd name="connsiteY674" fmla="*/ 271756 h 719045"/>
                <a:gd name="connsiteX675" fmla="*/ 683615 w 914336"/>
                <a:gd name="connsiteY675" fmla="*/ 281159 h 719045"/>
                <a:gd name="connsiteX676" fmla="*/ 687035 w 914336"/>
                <a:gd name="connsiteY676" fmla="*/ 281159 h 719045"/>
                <a:gd name="connsiteX677" fmla="*/ 697768 w 914336"/>
                <a:gd name="connsiteY677" fmla="*/ 281824 h 719045"/>
                <a:gd name="connsiteX678" fmla="*/ 699573 w 914336"/>
                <a:gd name="connsiteY678" fmla="*/ 282584 h 719045"/>
                <a:gd name="connsiteX679" fmla="*/ 705842 w 914336"/>
                <a:gd name="connsiteY679" fmla="*/ 291323 h 719045"/>
                <a:gd name="connsiteX680" fmla="*/ 706507 w 914336"/>
                <a:gd name="connsiteY680" fmla="*/ 300251 h 719045"/>
                <a:gd name="connsiteX681" fmla="*/ 707552 w 914336"/>
                <a:gd name="connsiteY681" fmla="*/ 304336 h 719045"/>
                <a:gd name="connsiteX682" fmla="*/ 721705 w 914336"/>
                <a:gd name="connsiteY682" fmla="*/ 307660 h 719045"/>
                <a:gd name="connsiteX683" fmla="*/ 721990 w 914336"/>
                <a:gd name="connsiteY683" fmla="*/ 312599 h 719045"/>
                <a:gd name="connsiteX684" fmla="*/ 718760 w 914336"/>
                <a:gd name="connsiteY684" fmla="*/ 313169 h 719045"/>
                <a:gd name="connsiteX685" fmla="*/ 708692 w 914336"/>
                <a:gd name="connsiteY685" fmla="*/ 309275 h 719045"/>
                <a:gd name="connsiteX686" fmla="*/ 702897 w 914336"/>
                <a:gd name="connsiteY686" fmla="*/ 303006 h 719045"/>
                <a:gd name="connsiteX687" fmla="*/ 699953 w 914336"/>
                <a:gd name="connsiteY687" fmla="*/ 298921 h 719045"/>
                <a:gd name="connsiteX688" fmla="*/ 696248 w 914336"/>
                <a:gd name="connsiteY688" fmla="*/ 290753 h 719045"/>
                <a:gd name="connsiteX689" fmla="*/ 682285 w 914336"/>
                <a:gd name="connsiteY689" fmla="*/ 292367 h 719045"/>
                <a:gd name="connsiteX690" fmla="*/ 678771 w 914336"/>
                <a:gd name="connsiteY690" fmla="*/ 290088 h 719045"/>
                <a:gd name="connsiteX691" fmla="*/ 676301 w 914336"/>
                <a:gd name="connsiteY691" fmla="*/ 285434 h 719045"/>
                <a:gd name="connsiteX692" fmla="*/ 667848 w 914336"/>
                <a:gd name="connsiteY692" fmla="*/ 282204 h 719045"/>
                <a:gd name="connsiteX693" fmla="*/ 661104 w 914336"/>
                <a:gd name="connsiteY693" fmla="*/ 274890 h 719045"/>
                <a:gd name="connsiteX694" fmla="*/ 660154 w 914336"/>
                <a:gd name="connsiteY694" fmla="*/ 275270 h 719045"/>
                <a:gd name="connsiteX695" fmla="*/ 661579 w 914336"/>
                <a:gd name="connsiteY695" fmla="*/ 279449 h 719045"/>
                <a:gd name="connsiteX696" fmla="*/ 668702 w 914336"/>
                <a:gd name="connsiteY696" fmla="*/ 288568 h 719045"/>
                <a:gd name="connsiteX697" fmla="*/ 680576 w 914336"/>
                <a:gd name="connsiteY697" fmla="*/ 295692 h 719045"/>
                <a:gd name="connsiteX698" fmla="*/ 681906 w 914336"/>
                <a:gd name="connsiteY698" fmla="*/ 302056 h 719045"/>
                <a:gd name="connsiteX699" fmla="*/ 680101 w 914336"/>
                <a:gd name="connsiteY699" fmla="*/ 305096 h 719045"/>
                <a:gd name="connsiteX700" fmla="*/ 678011 w 914336"/>
                <a:gd name="connsiteY700" fmla="*/ 305951 h 719045"/>
                <a:gd name="connsiteX701" fmla="*/ 670412 w 914336"/>
                <a:gd name="connsiteY701" fmla="*/ 301391 h 719045"/>
                <a:gd name="connsiteX702" fmla="*/ 666613 w 914336"/>
                <a:gd name="connsiteY702" fmla="*/ 299301 h 719045"/>
                <a:gd name="connsiteX703" fmla="*/ 659584 w 914336"/>
                <a:gd name="connsiteY703" fmla="*/ 288663 h 719045"/>
                <a:gd name="connsiteX704" fmla="*/ 651225 w 914336"/>
                <a:gd name="connsiteY704" fmla="*/ 280969 h 719045"/>
                <a:gd name="connsiteX705" fmla="*/ 644576 w 914336"/>
                <a:gd name="connsiteY705" fmla="*/ 278975 h 719045"/>
                <a:gd name="connsiteX706" fmla="*/ 639637 w 914336"/>
                <a:gd name="connsiteY706" fmla="*/ 268146 h 719045"/>
                <a:gd name="connsiteX707" fmla="*/ 632798 w 914336"/>
                <a:gd name="connsiteY707" fmla="*/ 261877 h 719045"/>
                <a:gd name="connsiteX708" fmla="*/ 641536 w 914336"/>
                <a:gd name="connsiteY708" fmla="*/ 249529 h 719045"/>
                <a:gd name="connsiteX709" fmla="*/ 642391 w 914336"/>
                <a:gd name="connsiteY709" fmla="*/ 244210 h 719045"/>
                <a:gd name="connsiteX710" fmla="*/ 629758 w 914336"/>
                <a:gd name="connsiteY710" fmla="*/ 234521 h 719045"/>
                <a:gd name="connsiteX711" fmla="*/ 625579 w 914336"/>
                <a:gd name="connsiteY711" fmla="*/ 229012 h 719045"/>
                <a:gd name="connsiteX712" fmla="*/ 617410 w 914336"/>
                <a:gd name="connsiteY712" fmla="*/ 222078 h 719045"/>
                <a:gd name="connsiteX713" fmla="*/ 610381 w 914336"/>
                <a:gd name="connsiteY713" fmla="*/ 219323 h 719045"/>
                <a:gd name="connsiteX714" fmla="*/ 603447 w 914336"/>
                <a:gd name="connsiteY714" fmla="*/ 212864 h 719045"/>
                <a:gd name="connsiteX715" fmla="*/ 598698 w 914336"/>
                <a:gd name="connsiteY715" fmla="*/ 208495 h 719045"/>
                <a:gd name="connsiteX716" fmla="*/ 598033 w 914336"/>
                <a:gd name="connsiteY716" fmla="*/ 204600 h 719045"/>
                <a:gd name="connsiteX717" fmla="*/ 597273 w 914336"/>
                <a:gd name="connsiteY717" fmla="*/ 203176 h 719045"/>
                <a:gd name="connsiteX718" fmla="*/ 597368 w 914336"/>
                <a:gd name="connsiteY718" fmla="*/ 200801 h 719045"/>
                <a:gd name="connsiteX719" fmla="*/ 597083 w 914336"/>
                <a:gd name="connsiteY719" fmla="*/ 196717 h 719045"/>
                <a:gd name="connsiteX720" fmla="*/ 601072 w 914336"/>
                <a:gd name="connsiteY720" fmla="*/ 190922 h 719045"/>
                <a:gd name="connsiteX721" fmla="*/ 600217 w 914336"/>
                <a:gd name="connsiteY721" fmla="*/ 184748 h 719045"/>
                <a:gd name="connsiteX722" fmla="*/ 598033 w 914336"/>
                <a:gd name="connsiteY722" fmla="*/ 181139 h 719045"/>
                <a:gd name="connsiteX723" fmla="*/ 594233 w 914336"/>
                <a:gd name="connsiteY723" fmla="*/ 173445 h 719045"/>
                <a:gd name="connsiteX724" fmla="*/ 592049 w 914336"/>
                <a:gd name="connsiteY724" fmla="*/ 172210 h 719045"/>
                <a:gd name="connsiteX725" fmla="*/ 584450 w 914336"/>
                <a:gd name="connsiteY725" fmla="*/ 171640 h 719045"/>
                <a:gd name="connsiteX726" fmla="*/ 564028 w 914336"/>
                <a:gd name="connsiteY726" fmla="*/ 181519 h 719045"/>
                <a:gd name="connsiteX727" fmla="*/ 561653 w 914336"/>
                <a:gd name="connsiteY727" fmla="*/ 188168 h 719045"/>
                <a:gd name="connsiteX728" fmla="*/ 564028 w 914336"/>
                <a:gd name="connsiteY728" fmla="*/ 194817 h 719045"/>
                <a:gd name="connsiteX729" fmla="*/ 563838 w 914336"/>
                <a:gd name="connsiteY729" fmla="*/ 201181 h 719045"/>
                <a:gd name="connsiteX730" fmla="*/ 560418 w 914336"/>
                <a:gd name="connsiteY730" fmla="*/ 204600 h 719045"/>
                <a:gd name="connsiteX731" fmla="*/ 552629 w 914336"/>
                <a:gd name="connsiteY731" fmla="*/ 204125 h 719045"/>
                <a:gd name="connsiteX732" fmla="*/ 547975 w 914336"/>
                <a:gd name="connsiteY732" fmla="*/ 208590 h 719045"/>
                <a:gd name="connsiteX733" fmla="*/ 543606 w 914336"/>
                <a:gd name="connsiteY733" fmla="*/ 214384 h 719045"/>
                <a:gd name="connsiteX734" fmla="*/ 544176 w 914336"/>
                <a:gd name="connsiteY734" fmla="*/ 219418 h 719045"/>
                <a:gd name="connsiteX735" fmla="*/ 543606 w 914336"/>
                <a:gd name="connsiteY735" fmla="*/ 221983 h 719045"/>
                <a:gd name="connsiteX736" fmla="*/ 542656 w 914336"/>
                <a:gd name="connsiteY736" fmla="*/ 228062 h 719045"/>
                <a:gd name="connsiteX737" fmla="*/ 544746 w 914336"/>
                <a:gd name="connsiteY737" fmla="*/ 233286 h 719045"/>
                <a:gd name="connsiteX738" fmla="*/ 546645 w 914336"/>
                <a:gd name="connsiteY738" fmla="*/ 233286 h 719045"/>
                <a:gd name="connsiteX739" fmla="*/ 562413 w 914336"/>
                <a:gd name="connsiteY739" fmla="*/ 223882 h 719045"/>
                <a:gd name="connsiteX740" fmla="*/ 573811 w 914336"/>
                <a:gd name="connsiteY740" fmla="*/ 227872 h 719045"/>
                <a:gd name="connsiteX741" fmla="*/ 584260 w 914336"/>
                <a:gd name="connsiteY741" fmla="*/ 239935 h 719045"/>
                <a:gd name="connsiteX742" fmla="*/ 589769 w 914336"/>
                <a:gd name="connsiteY742" fmla="*/ 245064 h 719045"/>
                <a:gd name="connsiteX743" fmla="*/ 593853 w 914336"/>
                <a:gd name="connsiteY743" fmla="*/ 250193 h 719045"/>
                <a:gd name="connsiteX744" fmla="*/ 598983 w 914336"/>
                <a:gd name="connsiteY744" fmla="*/ 253328 h 719045"/>
                <a:gd name="connsiteX745" fmla="*/ 603067 w 914336"/>
                <a:gd name="connsiteY745" fmla="*/ 264252 h 719045"/>
                <a:gd name="connsiteX746" fmla="*/ 598223 w 914336"/>
                <a:gd name="connsiteY746" fmla="*/ 267576 h 719045"/>
                <a:gd name="connsiteX747" fmla="*/ 598413 w 914336"/>
                <a:gd name="connsiteY747" fmla="*/ 269191 h 719045"/>
                <a:gd name="connsiteX748" fmla="*/ 602687 w 914336"/>
                <a:gd name="connsiteY748" fmla="*/ 270901 h 719045"/>
                <a:gd name="connsiteX749" fmla="*/ 612376 w 914336"/>
                <a:gd name="connsiteY749" fmla="*/ 269001 h 719045"/>
                <a:gd name="connsiteX750" fmla="*/ 614275 w 914336"/>
                <a:gd name="connsiteY750" fmla="*/ 270995 h 719045"/>
                <a:gd name="connsiteX751" fmla="*/ 602972 w 914336"/>
                <a:gd name="connsiteY751" fmla="*/ 278880 h 719045"/>
                <a:gd name="connsiteX752" fmla="*/ 605822 w 914336"/>
                <a:gd name="connsiteY752" fmla="*/ 287998 h 719045"/>
                <a:gd name="connsiteX753" fmla="*/ 607531 w 914336"/>
                <a:gd name="connsiteY753" fmla="*/ 298732 h 719045"/>
                <a:gd name="connsiteX754" fmla="*/ 612091 w 914336"/>
                <a:gd name="connsiteY754" fmla="*/ 309370 h 719045"/>
                <a:gd name="connsiteX755" fmla="*/ 624724 w 914336"/>
                <a:gd name="connsiteY755" fmla="*/ 318109 h 719045"/>
                <a:gd name="connsiteX756" fmla="*/ 630803 w 914336"/>
                <a:gd name="connsiteY756" fmla="*/ 319629 h 719045"/>
                <a:gd name="connsiteX757" fmla="*/ 639067 w 914336"/>
                <a:gd name="connsiteY757" fmla="*/ 320768 h 719045"/>
                <a:gd name="connsiteX758" fmla="*/ 645336 w 914336"/>
                <a:gd name="connsiteY758" fmla="*/ 330077 h 719045"/>
                <a:gd name="connsiteX759" fmla="*/ 655214 w 914336"/>
                <a:gd name="connsiteY759" fmla="*/ 333401 h 719045"/>
                <a:gd name="connsiteX760" fmla="*/ 666898 w 914336"/>
                <a:gd name="connsiteY760" fmla="*/ 343280 h 719045"/>
                <a:gd name="connsiteX761" fmla="*/ 684945 w 914336"/>
                <a:gd name="connsiteY761" fmla="*/ 354108 h 719045"/>
                <a:gd name="connsiteX762" fmla="*/ 689599 w 914336"/>
                <a:gd name="connsiteY762" fmla="*/ 361517 h 719045"/>
                <a:gd name="connsiteX763" fmla="*/ 690834 w 914336"/>
                <a:gd name="connsiteY763" fmla="*/ 370826 h 719045"/>
                <a:gd name="connsiteX764" fmla="*/ 689979 w 914336"/>
                <a:gd name="connsiteY764" fmla="*/ 376905 h 719045"/>
                <a:gd name="connsiteX765" fmla="*/ 689884 w 914336"/>
                <a:gd name="connsiteY765" fmla="*/ 383459 h 719045"/>
                <a:gd name="connsiteX766" fmla="*/ 685610 w 914336"/>
                <a:gd name="connsiteY766" fmla="*/ 384979 h 719045"/>
                <a:gd name="connsiteX767" fmla="*/ 682855 w 914336"/>
                <a:gd name="connsiteY767" fmla="*/ 381844 h 719045"/>
                <a:gd name="connsiteX768" fmla="*/ 679341 w 914336"/>
                <a:gd name="connsiteY768" fmla="*/ 372631 h 719045"/>
                <a:gd name="connsiteX769" fmla="*/ 675541 w 914336"/>
                <a:gd name="connsiteY769" fmla="*/ 360188 h 719045"/>
                <a:gd name="connsiteX770" fmla="*/ 671647 w 914336"/>
                <a:gd name="connsiteY770" fmla="*/ 356008 h 719045"/>
                <a:gd name="connsiteX771" fmla="*/ 663953 w 914336"/>
                <a:gd name="connsiteY771" fmla="*/ 355153 h 719045"/>
                <a:gd name="connsiteX772" fmla="*/ 657494 w 914336"/>
                <a:gd name="connsiteY772" fmla="*/ 348884 h 719045"/>
                <a:gd name="connsiteX773" fmla="*/ 653220 w 914336"/>
                <a:gd name="connsiteY773" fmla="*/ 344040 h 719045"/>
                <a:gd name="connsiteX774" fmla="*/ 642391 w 914336"/>
                <a:gd name="connsiteY774" fmla="*/ 339006 h 719045"/>
                <a:gd name="connsiteX775" fmla="*/ 629663 w 914336"/>
                <a:gd name="connsiteY775" fmla="*/ 332357 h 719045"/>
                <a:gd name="connsiteX776" fmla="*/ 625389 w 914336"/>
                <a:gd name="connsiteY776" fmla="*/ 332357 h 719045"/>
                <a:gd name="connsiteX777" fmla="*/ 622159 w 914336"/>
                <a:gd name="connsiteY777" fmla="*/ 330077 h 719045"/>
                <a:gd name="connsiteX778" fmla="*/ 613326 w 914336"/>
                <a:gd name="connsiteY778" fmla="*/ 322953 h 719045"/>
                <a:gd name="connsiteX779" fmla="*/ 600502 w 914336"/>
                <a:gd name="connsiteY779" fmla="*/ 313264 h 719045"/>
                <a:gd name="connsiteX780" fmla="*/ 593284 w 914336"/>
                <a:gd name="connsiteY780" fmla="*/ 292747 h 719045"/>
                <a:gd name="connsiteX781" fmla="*/ 589579 w 914336"/>
                <a:gd name="connsiteY781" fmla="*/ 279924 h 719045"/>
                <a:gd name="connsiteX782" fmla="*/ 592999 w 914336"/>
                <a:gd name="connsiteY782" fmla="*/ 262067 h 719045"/>
                <a:gd name="connsiteX783" fmla="*/ 587204 w 914336"/>
                <a:gd name="connsiteY783" fmla="*/ 259122 h 719045"/>
                <a:gd name="connsiteX784" fmla="*/ 582930 w 914336"/>
                <a:gd name="connsiteY784" fmla="*/ 249149 h 719045"/>
                <a:gd name="connsiteX785" fmla="*/ 577231 w 914336"/>
                <a:gd name="connsiteY785" fmla="*/ 242500 h 719045"/>
                <a:gd name="connsiteX786" fmla="*/ 564408 w 914336"/>
                <a:gd name="connsiteY786" fmla="*/ 239460 h 719045"/>
                <a:gd name="connsiteX787" fmla="*/ 551775 w 914336"/>
                <a:gd name="connsiteY787" fmla="*/ 244019 h 719045"/>
                <a:gd name="connsiteX788" fmla="*/ 541801 w 914336"/>
                <a:gd name="connsiteY788" fmla="*/ 247819 h 719045"/>
                <a:gd name="connsiteX789" fmla="*/ 534012 w 914336"/>
                <a:gd name="connsiteY789" fmla="*/ 250289 h 719045"/>
                <a:gd name="connsiteX790" fmla="*/ 507796 w 914336"/>
                <a:gd name="connsiteY790" fmla="*/ 268811 h 719045"/>
                <a:gd name="connsiteX791" fmla="*/ 500102 w 914336"/>
                <a:gd name="connsiteY791" fmla="*/ 276980 h 719045"/>
                <a:gd name="connsiteX792" fmla="*/ 499437 w 914336"/>
                <a:gd name="connsiteY792" fmla="*/ 273750 h 719045"/>
                <a:gd name="connsiteX793" fmla="*/ 505706 w 914336"/>
                <a:gd name="connsiteY793" fmla="*/ 264727 h 719045"/>
                <a:gd name="connsiteX794" fmla="*/ 524513 w 914336"/>
                <a:gd name="connsiteY794" fmla="*/ 246204 h 719045"/>
                <a:gd name="connsiteX795" fmla="*/ 519574 w 914336"/>
                <a:gd name="connsiteY795" fmla="*/ 240790 h 719045"/>
                <a:gd name="connsiteX796" fmla="*/ 514445 w 914336"/>
                <a:gd name="connsiteY796" fmla="*/ 242310 h 719045"/>
                <a:gd name="connsiteX797" fmla="*/ 507321 w 914336"/>
                <a:gd name="connsiteY797" fmla="*/ 239745 h 719045"/>
                <a:gd name="connsiteX798" fmla="*/ 500672 w 914336"/>
                <a:gd name="connsiteY798" fmla="*/ 241075 h 719045"/>
                <a:gd name="connsiteX799" fmla="*/ 480440 w 914336"/>
                <a:gd name="connsiteY799" fmla="*/ 259312 h 719045"/>
                <a:gd name="connsiteX800" fmla="*/ 479015 w 914336"/>
                <a:gd name="connsiteY800" fmla="*/ 262257 h 719045"/>
                <a:gd name="connsiteX801" fmla="*/ 467237 w 914336"/>
                <a:gd name="connsiteY801" fmla="*/ 269381 h 719045"/>
                <a:gd name="connsiteX802" fmla="*/ 456313 w 914336"/>
                <a:gd name="connsiteY802" fmla="*/ 272136 h 719045"/>
                <a:gd name="connsiteX803" fmla="*/ 452324 w 914336"/>
                <a:gd name="connsiteY803" fmla="*/ 275555 h 719045"/>
                <a:gd name="connsiteX804" fmla="*/ 449379 w 914336"/>
                <a:gd name="connsiteY804" fmla="*/ 273465 h 719045"/>
                <a:gd name="connsiteX805" fmla="*/ 450234 w 914336"/>
                <a:gd name="connsiteY805" fmla="*/ 268621 h 719045"/>
                <a:gd name="connsiteX806" fmla="*/ 448240 w 914336"/>
                <a:gd name="connsiteY806" fmla="*/ 258932 h 719045"/>
                <a:gd name="connsiteX807" fmla="*/ 435227 w 914336"/>
                <a:gd name="connsiteY807" fmla="*/ 246964 h 719045"/>
                <a:gd name="connsiteX808" fmla="*/ 420409 w 914336"/>
                <a:gd name="connsiteY808" fmla="*/ 239175 h 719045"/>
                <a:gd name="connsiteX809" fmla="*/ 419459 w 914336"/>
                <a:gd name="connsiteY809" fmla="*/ 234806 h 719045"/>
                <a:gd name="connsiteX810" fmla="*/ 421454 w 914336"/>
                <a:gd name="connsiteY810" fmla="*/ 229677 h 719045"/>
                <a:gd name="connsiteX811" fmla="*/ 419744 w 914336"/>
                <a:gd name="connsiteY811" fmla="*/ 222743 h 719045"/>
                <a:gd name="connsiteX812" fmla="*/ 418984 w 914336"/>
                <a:gd name="connsiteY812" fmla="*/ 219323 h 719045"/>
                <a:gd name="connsiteX813" fmla="*/ 402361 w 914336"/>
                <a:gd name="connsiteY813" fmla="*/ 223502 h 719045"/>
                <a:gd name="connsiteX814" fmla="*/ 392863 w 914336"/>
                <a:gd name="connsiteY814" fmla="*/ 228252 h 719045"/>
                <a:gd name="connsiteX815" fmla="*/ 383364 w 914336"/>
                <a:gd name="connsiteY815" fmla="*/ 226352 h 719045"/>
                <a:gd name="connsiteX816" fmla="*/ 381179 w 914336"/>
                <a:gd name="connsiteY816" fmla="*/ 227777 h 719045"/>
                <a:gd name="connsiteX817" fmla="*/ 376715 w 914336"/>
                <a:gd name="connsiteY817" fmla="*/ 228917 h 719045"/>
                <a:gd name="connsiteX818" fmla="*/ 373770 w 914336"/>
                <a:gd name="connsiteY818" fmla="*/ 230152 h 719045"/>
                <a:gd name="connsiteX819" fmla="*/ 371016 w 914336"/>
                <a:gd name="connsiteY819" fmla="*/ 232336 h 719045"/>
                <a:gd name="connsiteX820" fmla="*/ 372631 w 914336"/>
                <a:gd name="connsiteY820" fmla="*/ 236326 h 719045"/>
                <a:gd name="connsiteX821" fmla="*/ 359428 w 914336"/>
                <a:gd name="connsiteY821" fmla="*/ 240315 h 719045"/>
                <a:gd name="connsiteX822" fmla="*/ 357623 w 914336"/>
                <a:gd name="connsiteY822" fmla="*/ 241740 h 719045"/>
                <a:gd name="connsiteX823" fmla="*/ 354013 w 914336"/>
                <a:gd name="connsiteY823" fmla="*/ 247154 h 719045"/>
                <a:gd name="connsiteX824" fmla="*/ 349644 w 914336"/>
                <a:gd name="connsiteY824" fmla="*/ 250764 h 719045"/>
                <a:gd name="connsiteX825" fmla="*/ 347174 w 914336"/>
                <a:gd name="connsiteY825" fmla="*/ 256368 h 719045"/>
                <a:gd name="connsiteX826" fmla="*/ 345655 w 914336"/>
                <a:gd name="connsiteY826" fmla="*/ 257697 h 719045"/>
                <a:gd name="connsiteX827" fmla="*/ 327797 w 914336"/>
                <a:gd name="connsiteY827" fmla="*/ 269571 h 719045"/>
                <a:gd name="connsiteX828" fmla="*/ 330457 w 914336"/>
                <a:gd name="connsiteY828" fmla="*/ 272230 h 719045"/>
                <a:gd name="connsiteX829" fmla="*/ 333401 w 914336"/>
                <a:gd name="connsiteY829" fmla="*/ 274510 h 719045"/>
                <a:gd name="connsiteX830" fmla="*/ 341190 w 914336"/>
                <a:gd name="connsiteY830" fmla="*/ 276980 h 719045"/>
                <a:gd name="connsiteX831" fmla="*/ 345465 w 914336"/>
                <a:gd name="connsiteY831" fmla="*/ 277170 h 719045"/>
                <a:gd name="connsiteX832" fmla="*/ 342995 w 914336"/>
                <a:gd name="connsiteY832" fmla="*/ 285719 h 719045"/>
                <a:gd name="connsiteX833" fmla="*/ 350119 w 914336"/>
                <a:gd name="connsiteY833" fmla="*/ 286478 h 719045"/>
                <a:gd name="connsiteX834" fmla="*/ 348409 w 914336"/>
                <a:gd name="connsiteY834" fmla="*/ 289138 h 719045"/>
                <a:gd name="connsiteX835" fmla="*/ 348599 w 914336"/>
                <a:gd name="connsiteY835" fmla="*/ 292367 h 719045"/>
                <a:gd name="connsiteX836" fmla="*/ 352304 w 914336"/>
                <a:gd name="connsiteY836" fmla="*/ 293507 h 719045"/>
                <a:gd name="connsiteX837" fmla="*/ 353443 w 914336"/>
                <a:gd name="connsiteY837" fmla="*/ 296547 h 719045"/>
                <a:gd name="connsiteX838" fmla="*/ 352874 w 914336"/>
                <a:gd name="connsiteY838" fmla="*/ 299206 h 719045"/>
                <a:gd name="connsiteX839" fmla="*/ 348504 w 914336"/>
                <a:gd name="connsiteY839" fmla="*/ 302626 h 719045"/>
                <a:gd name="connsiteX840" fmla="*/ 349644 w 914336"/>
                <a:gd name="connsiteY840" fmla="*/ 306236 h 719045"/>
                <a:gd name="connsiteX841" fmla="*/ 353728 w 914336"/>
                <a:gd name="connsiteY841" fmla="*/ 303766 h 719045"/>
                <a:gd name="connsiteX842" fmla="*/ 365032 w 914336"/>
                <a:gd name="connsiteY842" fmla="*/ 304336 h 719045"/>
                <a:gd name="connsiteX843" fmla="*/ 372441 w 914336"/>
                <a:gd name="connsiteY843" fmla="*/ 300061 h 719045"/>
                <a:gd name="connsiteX844" fmla="*/ 378900 w 914336"/>
                <a:gd name="connsiteY844" fmla="*/ 298447 h 719045"/>
                <a:gd name="connsiteX845" fmla="*/ 388113 w 914336"/>
                <a:gd name="connsiteY845" fmla="*/ 298732 h 719045"/>
                <a:gd name="connsiteX846" fmla="*/ 388778 w 914336"/>
                <a:gd name="connsiteY846" fmla="*/ 300346 h 719045"/>
                <a:gd name="connsiteX847" fmla="*/ 394572 w 914336"/>
                <a:gd name="connsiteY847" fmla="*/ 307090 h 719045"/>
                <a:gd name="connsiteX848" fmla="*/ 389538 w 914336"/>
                <a:gd name="connsiteY848" fmla="*/ 310890 h 719045"/>
                <a:gd name="connsiteX849" fmla="*/ 395617 w 914336"/>
                <a:gd name="connsiteY849" fmla="*/ 316684 h 719045"/>
                <a:gd name="connsiteX850" fmla="*/ 390203 w 914336"/>
                <a:gd name="connsiteY850" fmla="*/ 320483 h 719045"/>
                <a:gd name="connsiteX851" fmla="*/ 386499 w 914336"/>
                <a:gd name="connsiteY851" fmla="*/ 319249 h 719045"/>
                <a:gd name="connsiteX852" fmla="*/ 384884 w 914336"/>
                <a:gd name="connsiteY852" fmla="*/ 313169 h 719045"/>
                <a:gd name="connsiteX853" fmla="*/ 375290 w 914336"/>
                <a:gd name="connsiteY853" fmla="*/ 315639 h 719045"/>
                <a:gd name="connsiteX854" fmla="*/ 373296 w 914336"/>
                <a:gd name="connsiteY854" fmla="*/ 313360 h 719045"/>
                <a:gd name="connsiteX855" fmla="*/ 373676 w 914336"/>
                <a:gd name="connsiteY855" fmla="*/ 309560 h 719045"/>
                <a:gd name="connsiteX856" fmla="*/ 372346 w 914336"/>
                <a:gd name="connsiteY856" fmla="*/ 307375 h 719045"/>
                <a:gd name="connsiteX857" fmla="*/ 366647 w 914336"/>
                <a:gd name="connsiteY857" fmla="*/ 308515 h 719045"/>
                <a:gd name="connsiteX858" fmla="*/ 363132 w 914336"/>
                <a:gd name="connsiteY858" fmla="*/ 309750 h 719045"/>
                <a:gd name="connsiteX859" fmla="*/ 360282 w 914336"/>
                <a:gd name="connsiteY859" fmla="*/ 311555 h 719045"/>
                <a:gd name="connsiteX860" fmla="*/ 354393 w 914336"/>
                <a:gd name="connsiteY860" fmla="*/ 314024 h 719045"/>
                <a:gd name="connsiteX861" fmla="*/ 349644 w 914336"/>
                <a:gd name="connsiteY861" fmla="*/ 320483 h 719045"/>
                <a:gd name="connsiteX862" fmla="*/ 345750 w 914336"/>
                <a:gd name="connsiteY862" fmla="*/ 326562 h 719045"/>
                <a:gd name="connsiteX863" fmla="*/ 344420 w 914336"/>
                <a:gd name="connsiteY863" fmla="*/ 333117 h 719045"/>
                <a:gd name="connsiteX864" fmla="*/ 349644 w 914336"/>
                <a:gd name="connsiteY864" fmla="*/ 345465 h 719045"/>
                <a:gd name="connsiteX865" fmla="*/ 344705 w 914336"/>
                <a:gd name="connsiteY865" fmla="*/ 354108 h 719045"/>
                <a:gd name="connsiteX866" fmla="*/ 347079 w 914336"/>
                <a:gd name="connsiteY866" fmla="*/ 359618 h 719045"/>
                <a:gd name="connsiteX867" fmla="*/ 354678 w 914336"/>
                <a:gd name="connsiteY867" fmla="*/ 359333 h 719045"/>
                <a:gd name="connsiteX868" fmla="*/ 366647 w 914336"/>
                <a:gd name="connsiteY868" fmla="*/ 354868 h 719045"/>
                <a:gd name="connsiteX869" fmla="*/ 377570 w 914336"/>
                <a:gd name="connsiteY869" fmla="*/ 354203 h 719045"/>
                <a:gd name="connsiteX870" fmla="*/ 383649 w 914336"/>
                <a:gd name="connsiteY870" fmla="*/ 355628 h 719045"/>
                <a:gd name="connsiteX871" fmla="*/ 404356 w 914336"/>
                <a:gd name="connsiteY871" fmla="*/ 350784 h 719045"/>
                <a:gd name="connsiteX872" fmla="*/ 410150 w 914336"/>
                <a:gd name="connsiteY872" fmla="*/ 349644 h 719045"/>
                <a:gd name="connsiteX873" fmla="*/ 418984 w 914336"/>
                <a:gd name="connsiteY873" fmla="*/ 346225 h 719045"/>
                <a:gd name="connsiteX874" fmla="*/ 435606 w 914336"/>
                <a:gd name="connsiteY874" fmla="*/ 343280 h 719045"/>
                <a:gd name="connsiteX875" fmla="*/ 460018 w 914336"/>
                <a:gd name="connsiteY875" fmla="*/ 332072 h 719045"/>
                <a:gd name="connsiteX876" fmla="*/ 472556 w 914336"/>
                <a:gd name="connsiteY876" fmla="*/ 330457 h 719045"/>
                <a:gd name="connsiteX877" fmla="*/ 489559 w 914336"/>
                <a:gd name="connsiteY877" fmla="*/ 325708 h 719045"/>
                <a:gd name="connsiteX878" fmla="*/ 497442 w 914336"/>
                <a:gd name="connsiteY878" fmla="*/ 325993 h 719045"/>
                <a:gd name="connsiteX879" fmla="*/ 493928 w 914336"/>
                <a:gd name="connsiteY879" fmla="*/ 329887 h 719045"/>
                <a:gd name="connsiteX880" fmla="*/ 487849 w 914336"/>
                <a:gd name="connsiteY880" fmla="*/ 331692 h 719045"/>
                <a:gd name="connsiteX881" fmla="*/ 465907 w 914336"/>
                <a:gd name="connsiteY881" fmla="*/ 335776 h 719045"/>
                <a:gd name="connsiteX882" fmla="*/ 458973 w 914336"/>
                <a:gd name="connsiteY882" fmla="*/ 340620 h 719045"/>
                <a:gd name="connsiteX883" fmla="*/ 430667 w 914336"/>
                <a:gd name="connsiteY883" fmla="*/ 354583 h 719045"/>
                <a:gd name="connsiteX884" fmla="*/ 432567 w 914336"/>
                <a:gd name="connsiteY884" fmla="*/ 356958 h 719045"/>
                <a:gd name="connsiteX885" fmla="*/ 437411 w 914336"/>
                <a:gd name="connsiteY885" fmla="*/ 361802 h 719045"/>
                <a:gd name="connsiteX886" fmla="*/ 440546 w 914336"/>
                <a:gd name="connsiteY886" fmla="*/ 368356 h 719045"/>
                <a:gd name="connsiteX887" fmla="*/ 434182 w 914336"/>
                <a:gd name="connsiteY887" fmla="*/ 368736 h 719045"/>
                <a:gd name="connsiteX888" fmla="*/ 426868 w 914336"/>
                <a:gd name="connsiteY888" fmla="*/ 373201 h 719045"/>
                <a:gd name="connsiteX889" fmla="*/ 429622 w 914336"/>
                <a:gd name="connsiteY889" fmla="*/ 375575 h 719045"/>
                <a:gd name="connsiteX890" fmla="*/ 441496 w 914336"/>
                <a:gd name="connsiteY890" fmla="*/ 375765 h 719045"/>
                <a:gd name="connsiteX891" fmla="*/ 449569 w 914336"/>
                <a:gd name="connsiteY891" fmla="*/ 378710 h 719045"/>
                <a:gd name="connsiteX892" fmla="*/ 460588 w 914336"/>
                <a:gd name="connsiteY892" fmla="*/ 377095 h 719045"/>
                <a:gd name="connsiteX893" fmla="*/ 501812 w 914336"/>
                <a:gd name="connsiteY893" fmla="*/ 357528 h 719045"/>
                <a:gd name="connsiteX894" fmla="*/ 530973 w 914336"/>
                <a:gd name="connsiteY894" fmla="*/ 347649 h 719045"/>
                <a:gd name="connsiteX895" fmla="*/ 542276 w 914336"/>
                <a:gd name="connsiteY895" fmla="*/ 341285 h 719045"/>
                <a:gd name="connsiteX896" fmla="*/ 557379 w 914336"/>
                <a:gd name="connsiteY896" fmla="*/ 337391 h 719045"/>
                <a:gd name="connsiteX897" fmla="*/ 563078 w 914336"/>
                <a:gd name="connsiteY897" fmla="*/ 337296 h 719045"/>
                <a:gd name="connsiteX898" fmla="*/ 585400 w 914336"/>
                <a:gd name="connsiteY898" fmla="*/ 334256 h 719045"/>
                <a:gd name="connsiteX899" fmla="*/ 585305 w 914336"/>
                <a:gd name="connsiteY899" fmla="*/ 336821 h 719045"/>
                <a:gd name="connsiteX900" fmla="*/ 574951 w 914336"/>
                <a:gd name="connsiteY900" fmla="*/ 341570 h 719045"/>
                <a:gd name="connsiteX901" fmla="*/ 573811 w 914336"/>
                <a:gd name="connsiteY901" fmla="*/ 346320 h 719045"/>
                <a:gd name="connsiteX902" fmla="*/ 580745 w 914336"/>
                <a:gd name="connsiteY902" fmla="*/ 352494 h 719045"/>
                <a:gd name="connsiteX903" fmla="*/ 587394 w 914336"/>
                <a:gd name="connsiteY903" fmla="*/ 352494 h 719045"/>
                <a:gd name="connsiteX904" fmla="*/ 592239 w 914336"/>
                <a:gd name="connsiteY904" fmla="*/ 355533 h 719045"/>
                <a:gd name="connsiteX905" fmla="*/ 598603 w 914336"/>
                <a:gd name="connsiteY905" fmla="*/ 364842 h 719045"/>
                <a:gd name="connsiteX906" fmla="*/ 600977 w 914336"/>
                <a:gd name="connsiteY906" fmla="*/ 377285 h 719045"/>
                <a:gd name="connsiteX907" fmla="*/ 600692 w 914336"/>
                <a:gd name="connsiteY907" fmla="*/ 378805 h 719045"/>
                <a:gd name="connsiteX908" fmla="*/ 596798 w 914336"/>
                <a:gd name="connsiteY908" fmla="*/ 378805 h 719045"/>
                <a:gd name="connsiteX909" fmla="*/ 591954 w 914336"/>
                <a:gd name="connsiteY909" fmla="*/ 371396 h 719045"/>
                <a:gd name="connsiteX910" fmla="*/ 587774 w 914336"/>
                <a:gd name="connsiteY910" fmla="*/ 366267 h 719045"/>
                <a:gd name="connsiteX911" fmla="*/ 580650 w 914336"/>
                <a:gd name="connsiteY911" fmla="*/ 361992 h 719045"/>
                <a:gd name="connsiteX912" fmla="*/ 571627 w 914336"/>
                <a:gd name="connsiteY912" fmla="*/ 351734 h 719045"/>
                <a:gd name="connsiteX913" fmla="*/ 561273 w 914336"/>
                <a:gd name="connsiteY913" fmla="*/ 348884 h 719045"/>
                <a:gd name="connsiteX914" fmla="*/ 554814 w 914336"/>
                <a:gd name="connsiteY914" fmla="*/ 352019 h 719045"/>
                <a:gd name="connsiteX915" fmla="*/ 546455 w 914336"/>
                <a:gd name="connsiteY915" fmla="*/ 353919 h 719045"/>
                <a:gd name="connsiteX916" fmla="*/ 532682 w 914336"/>
                <a:gd name="connsiteY916" fmla="*/ 355343 h 719045"/>
                <a:gd name="connsiteX917" fmla="*/ 505326 w 914336"/>
                <a:gd name="connsiteY917" fmla="*/ 366647 h 719045"/>
                <a:gd name="connsiteX918" fmla="*/ 480630 w 914336"/>
                <a:gd name="connsiteY918" fmla="*/ 379755 h 719045"/>
                <a:gd name="connsiteX919" fmla="*/ 459543 w 914336"/>
                <a:gd name="connsiteY919" fmla="*/ 388209 h 719045"/>
                <a:gd name="connsiteX920" fmla="*/ 467047 w 914336"/>
                <a:gd name="connsiteY920" fmla="*/ 406446 h 719045"/>
                <a:gd name="connsiteX921" fmla="*/ 469232 w 914336"/>
                <a:gd name="connsiteY921" fmla="*/ 411480 h 719045"/>
                <a:gd name="connsiteX922" fmla="*/ 470276 w 914336"/>
                <a:gd name="connsiteY922" fmla="*/ 421264 h 719045"/>
                <a:gd name="connsiteX923" fmla="*/ 468282 w 914336"/>
                <a:gd name="connsiteY923" fmla="*/ 424778 h 719045"/>
                <a:gd name="connsiteX924" fmla="*/ 461823 w 914336"/>
                <a:gd name="connsiteY924" fmla="*/ 425158 h 719045"/>
                <a:gd name="connsiteX925" fmla="*/ 462867 w 914336"/>
                <a:gd name="connsiteY925" fmla="*/ 413665 h 719045"/>
                <a:gd name="connsiteX926" fmla="*/ 459258 w 914336"/>
                <a:gd name="connsiteY926" fmla="*/ 408820 h 719045"/>
                <a:gd name="connsiteX927" fmla="*/ 454224 w 914336"/>
                <a:gd name="connsiteY927" fmla="*/ 398182 h 719045"/>
                <a:gd name="connsiteX928" fmla="*/ 440546 w 914336"/>
                <a:gd name="connsiteY928" fmla="*/ 402457 h 719045"/>
                <a:gd name="connsiteX929" fmla="*/ 438266 w 914336"/>
                <a:gd name="connsiteY929" fmla="*/ 404546 h 719045"/>
                <a:gd name="connsiteX930" fmla="*/ 442161 w 914336"/>
                <a:gd name="connsiteY930" fmla="*/ 419174 h 719045"/>
                <a:gd name="connsiteX931" fmla="*/ 448905 w 914336"/>
                <a:gd name="connsiteY931" fmla="*/ 426298 h 719045"/>
                <a:gd name="connsiteX932" fmla="*/ 453084 w 914336"/>
                <a:gd name="connsiteY932" fmla="*/ 425158 h 719045"/>
                <a:gd name="connsiteX933" fmla="*/ 451374 w 914336"/>
                <a:gd name="connsiteY933" fmla="*/ 430477 h 719045"/>
                <a:gd name="connsiteX934" fmla="*/ 455744 w 914336"/>
                <a:gd name="connsiteY934" fmla="*/ 434657 h 719045"/>
                <a:gd name="connsiteX935" fmla="*/ 463532 w 914336"/>
                <a:gd name="connsiteY935" fmla="*/ 435987 h 719045"/>
                <a:gd name="connsiteX936" fmla="*/ 473126 w 914336"/>
                <a:gd name="connsiteY936" fmla="*/ 440356 h 719045"/>
                <a:gd name="connsiteX937" fmla="*/ 480725 w 914336"/>
                <a:gd name="connsiteY937" fmla="*/ 437316 h 719045"/>
                <a:gd name="connsiteX938" fmla="*/ 482150 w 914336"/>
                <a:gd name="connsiteY938" fmla="*/ 435227 h 719045"/>
                <a:gd name="connsiteX939" fmla="*/ 484809 w 914336"/>
                <a:gd name="connsiteY939" fmla="*/ 435987 h 719045"/>
                <a:gd name="connsiteX940" fmla="*/ 501527 w 914336"/>
                <a:gd name="connsiteY940" fmla="*/ 427723 h 719045"/>
                <a:gd name="connsiteX941" fmla="*/ 509981 w 914336"/>
                <a:gd name="connsiteY941" fmla="*/ 425633 h 719045"/>
                <a:gd name="connsiteX942" fmla="*/ 516155 w 914336"/>
                <a:gd name="connsiteY942" fmla="*/ 429053 h 719045"/>
                <a:gd name="connsiteX943" fmla="*/ 523374 w 914336"/>
                <a:gd name="connsiteY943" fmla="*/ 429622 h 719045"/>
                <a:gd name="connsiteX944" fmla="*/ 521094 w 914336"/>
                <a:gd name="connsiteY944" fmla="*/ 432377 h 719045"/>
                <a:gd name="connsiteX945" fmla="*/ 516060 w 914336"/>
                <a:gd name="connsiteY945" fmla="*/ 433612 h 719045"/>
                <a:gd name="connsiteX946" fmla="*/ 501052 w 914336"/>
                <a:gd name="connsiteY946" fmla="*/ 432472 h 719045"/>
                <a:gd name="connsiteX947" fmla="*/ 499627 w 914336"/>
                <a:gd name="connsiteY947" fmla="*/ 435987 h 719045"/>
                <a:gd name="connsiteX948" fmla="*/ 500007 w 914336"/>
                <a:gd name="connsiteY948" fmla="*/ 437411 h 719045"/>
                <a:gd name="connsiteX949" fmla="*/ 498297 w 914336"/>
                <a:gd name="connsiteY949" fmla="*/ 439976 h 719045"/>
                <a:gd name="connsiteX950" fmla="*/ 494308 w 914336"/>
                <a:gd name="connsiteY950" fmla="*/ 442066 h 719045"/>
                <a:gd name="connsiteX951" fmla="*/ 474076 w 914336"/>
                <a:gd name="connsiteY951" fmla="*/ 447290 h 719045"/>
                <a:gd name="connsiteX952" fmla="*/ 473696 w 914336"/>
                <a:gd name="connsiteY952" fmla="*/ 465717 h 719045"/>
                <a:gd name="connsiteX953" fmla="*/ 469612 w 914336"/>
                <a:gd name="connsiteY953" fmla="*/ 463627 h 719045"/>
                <a:gd name="connsiteX954" fmla="*/ 466192 w 914336"/>
                <a:gd name="connsiteY954" fmla="*/ 449950 h 719045"/>
                <a:gd name="connsiteX955" fmla="*/ 463057 w 914336"/>
                <a:gd name="connsiteY955" fmla="*/ 447670 h 719045"/>
                <a:gd name="connsiteX956" fmla="*/ 460873 w 914336"/>
                <a:gd name="connsiteY956" fmla="*/ 445580 h 719045"/>
                <a:gd name="connsiteX957" fmla="*/ 455174 w 914336"/>
                <a:gd name="connsiteY957" fmla="*/ 442920 h 719045"/>
                <a:gd name="connsiteX958" fmla="*/ 454129 w 914336"/>
                <a:gd name="connsiteY958" fmla="*/ 447005 h 719045"/>
                <a:gd name="connsiteX959" fmla="*/ 450139 w 914336"/>
                <a:gd name="connsiteY959" fmla="*/ 448905 h 719045"/>
                <a:gd name="connsiteX960" fmla="*/ 447765 w 914336"/>
                <a:gd name="connsiteY960" fmla="*/ 446910 h 719045"/>
                <a:gd name="connsiteX961" fmla="*/ 444725 w 914336"/>
                <a:gd name="connsiteY961" fmla="*/ 437696 h 719045"/>
                <a:gd name="connsiteX962" fmla="*/ 433992 w 914336"/>
                <a:gd name="connsiteY962" fmla="*/ 431427 h 719045"/>
                <a:gd name="connsiteX963" fmla="*/ 430097 w 914336"/>
                <a:gd name="connsiteY963" fmla="*/ 414805 h 719045"/>
                <a:gd name="connsiteX964" fmla="*/ 425633 w 914336"/>
                <a:gd name="connsiteY964" fmla="*/ 412905 h 719045"/>
                <a:gd name="connsiteX965" fmla="*/ 422213 w 914336"/>
                <a:gd name="connsiteY965" fmla="*/ 414900 h 719045"/>
                <a:gd name="connsiteX966" fmla="*/ 414804 w 914336"/>
                <a:gd name="connsiteY966" fmla="*/ 414900 h 719045"/>
                <a:gd name="connsiteX967" fmla="*/ 410910 w 914336"/>
                <a:gd name="connsiteY967" fmla="*/ 411765 h 719045"/>
                <a:gd name="connsiteX968" fmla="*/ 410150 w 914336"/>
                <a:gd name="connsiteY968" fmla="*/ 408631 h 719045"/>
                <a:gd name="connsiteX969" fmla="*/ 405401 w 914336"/>
                <a:gd name="connsiteY969" fmla="*/ 407301 h 719045"/>
                <a:gd name="connsiteX970" fmla="*/ 404641 w 914336"/>
                <a:gd name="connsiteY970" fmla="*/ 412335 h 719045"/>
                <a:gd name="connsiteX971" fmla="*/ 401222 w 914336"/>
                <a:gd name="connsiteY971" fmla="*/ 413000 h 719045"/>
                <a:gd name="connsiteX972" fmla="*/ 386404 w 914336"/>
                <a:gd name="connsiteY972" fmla="*/ 402457 h 719045"/>
                <a:gd name="connsiteX973" fmla="*/ 382224 w 914336"/>
                <a:gd name="connsiteY973" fmla="*/ 404926 h 719045"/>
                <a:gd name="connsiteX974" fmla="*/ 383174 w 914336"/>
                <a:gd name="connsiteY974" fmla="*/ 409770 h 719045"/>
                <a:gd name="connsiteX975" fmla="*/ 384314 w 914336"/>
                <a:gd name="connsiteY975" fmla="*/ 432472 h 719045"/>
                <a:gd name="connsiteX976" fmla="*/ 382794 w 914336"/>
                <a:gd name="connsiteY976" fmla="*/ 449285 h 719045"/>
                <a:gd name="connsiteX977" fmla="*/ 381559 w 914336"/>
                <a:gd name="connsiteY977" fmla="*/ 453179 h 719045"/>
                <a:gd name="connsiteX978" fmla="*/ 380230 w 914336"/>
                <a:gd name="connsiteY978" fmla="*/ 453179 h 719045"/>
                <a:gd name="connsiteX979" fmla="*/ 379090 w 914336"/>
                <a:gd name="connsiteY979" fmla="*/ 451564 h 719045"/>
                <a:gd name="connsiteX980" fmla="*/ 378805 w 914336"/>
                <a:gd name="connsiteY980" fmla="*/ 444060 h 719045"/>
                <a:gd name="connsiteX981" fmla="*/ 378140 w 914336"/>
                <a:gd name="connsiteY981" fmla="*/ 432852 h 719045"/>
                <a:gd name="connsiteX982" fmla="*/ 374910 w 914336"/>
                <a:gd name="connsiteY982" fmla="*/ 424873 h 719045"/>
                <a:gd name="connsiteX983" fmla="*/ 371966 w 914336"/>
                <a:gd name="connsiteY983" fmla="*/ 410245 h 719045"/>
                <a:gd name="connsiteX984" fmla="*/ 371016 w 914336"/>
                <a:gd name="connsiteY984" fmla="*/ 404546 h 719045"/>
                <a:gd name="connsiteX985" fmla="*/ 370446 w 914336"/>
                <a:gd name="connsiteY985" fmla="*/ 397327 h 719045"/>
                <a:gd name="connsiteX986" fmla="*/ 369876 w 914336"/>
                <a:gd name="connsiteY986" fmla="*/ 392483 h 719045"/>
                <a:gd name="connsiteX987" fmla="*/ 368451 w 914336"/>
                <a:gd name="connsiteY987" fmla="*/ 391723 h 719045"/>
                <a:gd name="connsiteX988" fmla="*/ 360282 w 914336"/>
                <a:gd name="connsiteY988" fmla="*/ 391153 h 719045"/>
                <a:gd name="connsiteX989" fmla="*/ 350594 w 914336"/>
                <a:gd name="connsiteY989" fmla="*/ 391248 h 719045"/>
                <a:gd name="connsiteX990" fmla="*/ 344325 w 914336"/>
                <a:gd name="connsiteY990" fmla="*/ 391723 h 719045"/>
                <a:gd name="connsiteX991" fmla="*/ 331312 w 914336"/>
                <a:gd name="connsiteY991" fmla="*/ 395427 h 719045"/>
                <a:gd name="connsiteX992" fmla="*/ 331502 w 914336"/>
                <a:gd name="connsiteY992" fmla="*/ 399892 h 719045"/>
                <a:gd name="connsiteX993" fmla="*/ 337011 w 914336"/>
                <a:gd name="connsiteY993" fmla="*/ 404641 h 719045"/>
                <a:gd name="connsiteX994" fmla="*/ 337676 w 914336"/>
                <a:gd name="connsiteY994" fmla="*/ 410150 h 719045"/>
                <a:gd name="connsiteX995" fmla="*/ 335776 w 914336"/>
                <a:gd name="connsiteY995" fmla="*/ 412905 h 719045"/>
                <a:gd name="connsiteX996" fmla="*/ 333021 w 914336"/>
                <a:gd name="connsiteY996" fmla="*/ 416609 h 719045"/>
                <a:gd name="connsiteX997" fmla="*/ 329887 w 914336"/>
                <a:gd name="connsiteY997" fmla="*/ 418224 h 719045"/>
                <a:gd name="connsiteX998" fmla="*/ 322953 w 914336"/>
                <a:gd name="connsiteY998" fmla="*/ 409201 h 719045"/>
                <a:gd name="connsiteX999" fmla="*/ 312504 w 914336"/>
                <a:gd name="connsiteY999" fmla="*/ 400082 h 719045"/>
                <a:gd name="connsiteX1000" fmla="*/ 311745 w 914336"/>
                <a:gd name="connsiteY1000" fmla="*/ 395807 h 719045"/>
                <a:gd name="connsiteX1001" fmla="*/ 307470 w 914336"/>
                <a:gd name="connsiteY1001" fmla="*/ 392578 h 719045"/>
                <a:gd name="connsiteX1002" fmla="*/ 298636 w 914336"/>
                <a:gd name="connsiteY1002" fmla="*/ 391628 h 719045"/>
                <a:gd name="connsiteX1003" fmla="*/ 286383 w 914336"/>
                <a:gd name="connsiteY1003" fmla="*/ 400367 h 719045"/>
                <a:gd name="connsiteX1004" fmla="*/ 278214 w 914336"/>
                <a:gd name="connsiteY1004" fmla="*/ 402551 h 719045"/>
                <a:gd name="connsiteX1005" fmla="*/ 274985 w 914336"/>
                <a:gd name="connsiteY1005" fmla="*/ 403026 h 719045"/>
                <a:gd name="connsiteX1006" fmla="*/ 271185 w 914336"/>
                <a:gd name="connsiteY1006" fmla="*/ 403786 h 719045"/>
                <a:gd name="connsiteX1007" fmla="*/ 268431 w 914336"/>
                <a:gd name="connsiteY1007" fmla="*/ 412430 h 719045"/>
                <a:gd name="connsiteX1008" fmla="*/ 271375 w 914336"/>
                <a:gd name="connsiteY1008" fmla="*/ 415375 h 719045"/>
                <a:gd name="connsiteX1009" fmla="*/ 271755 w 914336"/>
                <a:gd name="connsiteY1009" fmla="*/ 420314 h 719045"/>
                <a:gd name="connsiteX1010" fmla="*/ 267196 w 914336"/>
                <a:gd name="connsiteY1010" fmla="*/ 423828 h 719045"/>
                <a:gd name="connsiteX1011" fmla="*/ 261687 w 914336"/>
                <a:gd name="connsiteY1011" fmla="*/ 422783 h 719045"/>
                <a:gd name="connsiteX1012" fmla="*/ 258837 w 914336"/>
                <a:gd name="connsiteY1012" fmla="*/ 419839 h 719045"/>
                <a:gd name="connsiteX1013" fmla="*/ 258267 w 914336"/>
                <a:gd name="connsiteY1013" fmla="*/ 405781 h 719045"/>
                <a:gd name="connsiteX1014" fmla="*/ 247439 w 914336"/>
                <a:gd name="connsiteY1014" fmla="*/ 409960 h 719045"/>
                <a:gd name="connsiteX1015" fmla="*/ 240315 w 914336"/>
                <a:gd name="connsiteY1015" fmla="*/ 408061 h 719045"/>
                <a:gd name="connsiteX1016" fmla="*/ 233761 w 914336"/>
                <a:gd name="connsiteY1016" fmla="*/ 409485 h 719045"/>
                <a:gd name="connsiteX1017" fmla="*/ 230341 w 914336"/>
                <a:gd name="connsiteY1017" fmla="*/ 409960 h 719045"/>
                <a:gd name="connsiteX1018" fmla="*/ 216568 w 914336"/>
                <a:gd name="connsiteY1018" fmla="*/ 414045 h 719045"/>
                <a:gd name="connsiteX1019" fmla="*/ 207070 w 914336"/>
                <a:gd name="connsiteY1019" fmla="*/ 410340 h 719045"/>
                <a:gd name="connsiteX1020" fmla="*/ 201656 w 914336"/>
                <a:gd name="connsiteY1020" fmla="*/ 416799 h 719045"/>
                <a:gd name="connsiteX1021" fmla="*/ 193772 w 914336"/>
                <a:gd name="connsiteY1021" fmla="*/ 423448 h 719045"/>
                <a:gd name="connsiteX1022" fmla="*/ 189497 w 914336"/>
                <a:gd name="connsiteY1022" fmla="*/ 426013 h 719045"/>
                <a:gd name="connsiteX1023" fmla="*/ 194057 w 914336"/>
                <a:gd name="connsiteY1023" fmla="*/ 436461 h 719045"/>
                <a:gd name="connsiteX1024" fmla="*/ 191682 w 914336"/>
                <a:gd name="connsiteY1024" fmla="*/ 442826 h 719045"/>
                <a:gd name="connsiteX1025" fmla="*/ 189972 w 914336"/>
                <a:gd name="connsiteY1025" fmla="*/ 451279 h 719045"/>
                <a:gd name="connsiteX1026" fmla="*/ 194532 w 914336"/>
                <a:gd name="connsiteY1026" fmla="*/ 452134 h 719045"/>
                <a:gd name="connsiteX1027" fmla="*/ 216663 w 914336"/>
                <a:gd name="connsiteY1027" fmla="*/ 448240 h 719045"/>
                <a:gd name="connsiteX1028" fmla="*/ 231956 w 914336"/>
                <a:gd name="connsiteY1028" fmla="*/ 449855 h 719045"/>
                <a:gd name="connsiteX1029" fmla="*/ 245539 w 914336"/>
                <a:gd name="connsiteY1029" fmla="*/ 445485 h 719045"/>
                <a:gd name="connsiteX1030" fmla="*/ 258362 w 914336"/>
                <a:gd name="connsiteY1030" fmla="*/ 445295 h 719045"/>
                <a:gd name="connsiteX1031" fmla="*/ 261117 w 914336"/>
                <a:gd name="connsiteY1031" fmla="*/ 449664 h 719045"/>
                <a:gd name="connsiteX1032" fmla="*/ 260072 w 914336"/>
                <a:gd name="connsiteY1032" fmla="*/ 450520 h 719045"/>
                <a:gd name="connsiteX1033" fmla="*/ 253613 w 914336"/>
                <a:gd name="connsiteY1033" fmla="*/ 452514 h 719045"/>
                <a:gd name="connsiteX1034" fmla="*/ 245064 w 914336"/>
                <a:gd name="connsiteY1034" fmla="*/ 451564 h 719045"/>
                <a:gd name="connsiteX1035" fmla="*/ 246869 w 914336"/>
                <a:gd name="connsiteY1035" fmla="*/ 456218 h 719045"/>
                <a:gd name="connsiteX1036" fmla="*/ 252568 w 914336"/>
                <a:gd name="connsiteY1036" fmla="*/ 456788 h 719045"/>
                <a:gd name="connsiteX1037" fmla="*/ 265866 w 914336"/>
                <a:gd name="connsiteY1037" fmla="*/ 454034 h 719045"/>
                <a:gd name="connsiteX1038" fmla="*/ 269666 w 914336"/>
                <a:gd name="connsiteY1038" fmla="*/ 454794 h 719045"/>
                <a:gd name="connsiteX1039" fmla="*/ 269191 w 914336"/>
                <a:gd name="connsiteY1039" fmla="*/ 456788 h 719045"/>
                <a:gd name="connsiteX1040" fmla="*/ 268336 w 914336"/>
                <a:gd name="connsiteY1040" fmla="*/ 459923 h 719045"/>
                <a:gd name="connsiteX1041" fmla="*/ 271945 w 914336"/>
                <a:gd name="connsiteY1041" fmla="*/ 463153 h 719045"/>
                <a:gd name="connsiteX1042" fmla="*/ 282204 w 914336"/>
                <a:gd name="connsiteY1042" fmla="*/ 464387 h 719045"/>
                <a:gd name="connsiteX1043" fmla="*/ 288568 w 914336"/>
                <a:gd name="connsiteY1043" fmla="*/ 465527 h 719045"/>
                <a:gd name="connsiteX1044" fmla="*/ 292462 w 914336"/>
                <a:gd name="connsiteY1044" fmla="*/ 469802 h 719045"/>
                <a:gd name="connsiteX1045" fmla="*/ 287238 w 914336"/>
                <a:gd name="connsiteY1045" fmla="*/ 473981 h 719045"/>
                <a:gd name="connsiteX1046" fmla="*/ 288188 w 914336"/>
                <a:gd name="connsiteY1046" fmla="*/ 477496 h 719045"/>
                <a:gd name="connsiteX1047" fmla="*/ 299491 w 914336"/>
                <a:gd name="connsiteY1047" fmla="*/ 476736 h 719045"/>
                <a:gd name="connsiteX1048" fmla="*/ 310035 w 914336"/>
                <a:gd name="connsiteY1048" fmla="*/ 473791 h 719045"/>
                <a:gd name="connsiteX1049" fmla="*/ 309940 w 914336"/>
                <a:gd name="connsiteY1049" fmla="*/ 477780 h 719045"/>
                <a:gd name="connsiteX1050" fmla="*/ 302056 w 914336"/>
                <a:gd name="connsiteY1050" fmla="*/ 480725 h 719045"/>
                <a:gd name="connsiteX1051" fmla="*/ 302056 w 914336"/>
                <a:gd name="connsiteY1051" fmla="*/ 484620 h 719045"/>
                <a:gd name="connsiteX1052" fmla="*/ 312409 w 914336"/>
                <a:gd name="connsiteY1052" fmla="*/ 483195 h 719045"/>
                <a:gd name="connsiteX1053" fmla="*/ 318109 w 914336"/>
                <a:gd name="connsiteY1053" fmla="*/ 483385 h 719045"/>
                <a:gd name="connsiteX1054" fmla="*/ 323808 w 914336"/>
                <a:gd name="connsiteY1054" fmla="*/ 484429 h 719045"/>
                <a:gd name="connsiteX1055" fmla="*/ 327132 w 914336"/>
                <a:gd name="connsiteY1055" fmla="*/ 487849 h 719045"/>
                <a:gd name="connsiteX1056" fmla="*/ 338151 w 914336"/>
                <a:gd name="connsiteY1056" fmla="*/ 499532 h 719045"/>
                <a:gd name="connsiteX1057" fmla="*/ 341950 w 914336"/>
                <a:gd name="connsiteY1057" fmla="*/ 516630 h 719045"/>
                <a:gd name="connsiteX1058" fmla="*/ 348124 w 914336"/>
                <a:gd name="connsiteY1058" fmla="*/ 519574 h 719045"/>
                <a:gd name="connsiteX1059" fmla="*/ 348124 w 914336"/>
                <a:gd name="connsiteY1059" fmla="*/ 522044 h 719045"/>
                <a:gd name="connsiteX1060" fmla="*/ 345180 w 914336"/>
                <a:gd name="connsiteY1060" fmla="*/ 523754 h 719045"/>
                <a:gd name="connsiteX1061" fmla="*/ 338056 w 914336"/>
                <a:gd name="connsiteY1061" fmla="*/ 523374 h 719045"/>
                <a:gd name="connsiteX1062" fmla="*/ 338531 w 914336"/>
                <a:gd name="connsiteY1062" fmla="*/ 528408 h 719045"/>
                <a:gd name="connsiteX1063" fmla="*/ 342330 w 914336"/>
                <a:gd name="connsiteY1063" fmla="*/ 535437 h 719045"/>
                <a:gd name="connsiteX1064" fmla="*/ 348504 w 914336"/>
                <a:gd name="connsiteY1064" fmla="*/ 551300 h 719045"/>
                <a:gd name="connsiteX1065" fmla="*/ 352019 w 914336"/>
                <a:gd name="connsiteY1065" fmla="*/ 554529 h 719045"/>
                <a:gd name="connsiteX1066" fmla="*/ 365222 w 914336"/>
                <a:gd name="connsiteY1066" fmla="*/ 553959 h 719045"/>
                <a:gd name="connsiteX1067" fmla="*/ 370826 w 914336"/>
                <a:gd name="connsiteY1067" fmla="*/ 557094 h 719045"/>
                <a:gd name="connsiteX1068" fmla="*/ 383839 w 914336"/>
                <a:gd name="connsiteY1068" fmla="*/ 559658 h 719045"/>
                <a:gd name="connsiteX1069" fmla="*/ 390773 w 914336"/>
                <a:gd name="connsiteY1069" fmla="*/ 564978 h 719045"/>
                <a:gd name="connsiteX1070" fmla="*/ 395047 w 914336"/>
                <a:gd name="connsiteY1070" fmla="*/ 565548 h 719045"/>
                <a:gd name="connsiteX1071" fmla="*/ 399987 w 914336"/>
                <a:gd name="connsiteY1071" fmla="*/ 564978 h 719045"/>
                <a:gd name="connsiteX1072" fmla="*/ 404831 w 914336"/>
                <a:gd name="connsiteY1072" fmla="*/ 560418 h 719045"/>
                <a:gd name="connsiteX1073" fmla="*/ 407301 w 914336"/>
                <a:gd name="connsiteY1073" fmla="*/ 560134 h 719045"/>
                <a:gd name="connsiteX1074" fmla="*/ 411480 w 914336"/>
                <a:gd name="connsiteY1074" fmla="*/ 560418 h 719045"/>
                <a:gd name="connsiteX1075" fmla="*/ 417084 w 914336"/>
                <a:gd name="connsiteY1075" fmla="*/ 561178 h 719045"/>
                <a:gd name="connsiteX1076" fmla="*/ 424588 w 914336"/>
                <a:gd name="connsiteY1076" fmla="*/ 561369 h 719045"/>
                <a:gd name="connsiteX1077" fmla="*/ 430287 w 914336"/>
                <a:gd name="connsiteY1077" fmla="*/ 563933 h 719045"/>
                <a:gd name="connsiteX1078" fmla="*/ 445105 w 914336"/>
                <a:gd name="connsiteY1078" fmla="*/ 580936 h 719045"/>
                <a:gd name="connsiteX1079" fmla="*/ 444915 w 914336"/>
                <a:gd name="connsiteY1079" fmla="*/ 583595 h 719045"/>
                <a:gd name="connsiteX1080" fmla="*/ 442825 w 914336"/>
                <a:gd name="connsiteY1080" fmla="*/ 584450 h 719045"/>
                <a:gd name="connsiteX1081" fmla="*/ 436936 w 914336"/>
                <a:gd name="connsiteY1081" fmla="*/ 580745 h 719045"/>
                <a:gd name="connsiteX1082" fmla="*/ 426773 w 914336"/>
                <a:gd name="connsiteY1082" fmla="*/ 570297 h 719045"/>
                <a:gd name="connsiteX1083" fmla="*/ 417654 w 914336"/>
                <a:gd name="connsiteY1083" fmla="*/ 567163 h 719045"/>
                <a:gd name="connsiteX1084" fmla="*/ 410530 w 914336"/>
                <a:gd name="connsiteY1084" fmla="*/ 565453 h 719045"/>
                <a:gd name="connsiteX1085" fmla="*/ 404546 w 914336"/>
                <a:gd name="connsiteY1085" fmla="*/ 572957 h 719045"/>
                <a:gd name="connsiteX1086" fmla="*/ 402646 w 914336"/>
                <a:gd name="connsiteY1086" fmla="*/ 580745 h 719045"/>
                <a:gd name="connsiteX1087" fmla="*/ 390298 w 914336"/>
                <a:gd name="connsiteY1087" fmla="*/ 575521 h 719045"/>
                <a:gd name="connsiteX1088" fmla="*/ 377000 w 914336"/>
                <a:gd name="connsiteY1088" fmla="*/ 569537 h 719045"/>
                <a:gd name="connsiteX1089" fmla="*/ 362752 w 914336"/>
                <a:gd name="connsiteY1089" fmla="*/ 567637 h 719045"/>
                <a:gd name="connsiteX1090" fmla="*/ 359903 w 914336"/>
                <a:gd name="connsiteY1090" fmla="*/ 569727 h 719045"/>
                <a:gd name="connsiteX1091" fmla="*/ 360472 w 914336"/>
                <a:gd name="connsiteY1091" fmla="*/ 619975 h 719045"/>
                <a:gd name="connsiteX1092" fmla="*/ 354868 w 914336"/>
                <a:gd name="connsiteY1092" fmla="*/ 627383 h 719045"/>
                <a:gd name="connsiteX1093" fmla="*/ 349454 w 914336"/>
                <a:gd name="connsiteY1093" fmla="*/ 631658 h 719045"/>
                <a:gd name="connsiteX1094" fmla="*/ 343565 w 914336"/>
                <a:gd name="connsiteY1094" fmla="*/ 645621 h 719045"/>
                <a:gd name="connsiteX1095" fmla="*/ 349549 w 914336"/>
                <a:gd name="connsiteY1095" fmla="*/ 647520 h 719045"/>
                <a:gd name="connsiteX1096" fmla="*/ 357718 w 914336"/>
                <a:gd name="connsiteY1096" fmla="*/ 654644 h 719045"/>
                <a:gd name="connsiteX1097" fmla="*/ 363512 w 914336"/>
                <a:gd name="connsiteY1097" fmla="*/ 655215 h 719045"/>
                <a:gd name="connsiteX1098" fmla="*/ 363607 w 914336"/>
                <a:gd name="connsiteY1098" fmla="*/ 659679 h 719045"/>
                <a:gd name="connsiteX1099" fmla="*/ 357718 w 914336"/>
                <a:gd name="connsiteY1099" fmla="*/ 660059 h 719045"/>
                <a:gd name="connsiteX1100" fmla="*/ 352114 w 914336"/>
                <a:gd name="connsiteY1100" fmla="*/ 657684 h 719045"/>
                <a:gd name="connsiteX1101" fmla="*/ 332167 w 914336"/>
                <a:gd name="connsiteY1101" fmla="*/ 649420 h 719045"/>
                <a:gd name="connsiteX1102" fmla="*/ 336441 w 914336"/>
                <a:gd name="connsiteY1102" fmla="*/ 643342 h 719045"/>
                <a:gd name="connsiteX1103" fmla="*/ 339386 w 914336"/>
                <a:gd name="connsiteY1103" fmla="*/ 633748 h 719045"/>
                <a:gd name="connsiteX1104" fmla="*/ 345845 w 914336"/>
                <a:gd name="connsiteY1104" fmla="*/ 623964 h 719045"/>
                <a:gd name="connsiteX1105" fmla="*/ 355343 w 914336"/>
                <a:gd name="connsiteY1105" fmla="*/ 615226 h 719045"/>
                <a:gd name="connsiteX1106" fmla="*/ 355153 w 914336"/>
                <a:gd name="connsiteY1106" fmla="*/ 606392 h 719045"/>
                <a:gd name="connsiteX1107" fmla="*/ 352684 w 914336"/>
                <a:gd name="connsiteY1107" fmla="*/ 598413 h 719045"/>
                <a:gd name="connsiteX1108" fmla="*/ 353443 w 914336"/>
                <a:gd name="connsiteY1108" fmla="*/ 584260 h 719045"/>
                <a:gd name="connsiteX1109" fmla="*/ 351734 w 914336"/>
                <a:gd name="connsiteY1109" fmla="*/ 570012 h 719045"/>
                <a:gd name="connsiteX1110" fmla="*/ 347364 w 914336"/>
                <a:gd name="connsiteY1110" fmla="*/ 564313 h 719045"/>
                <a:gd name="connsiteX1111" fmla="*/ 344895 w 914336"/>
                <a:gd name="connsiteY1111" fmla="*/ 562508 h 719045"/>
                <a:gd name="connsiteX1112" fmla="*/ 340810 w 914336"/>
                <a:gd name="connsiteY1112" fmla="*/ 552629 h 719045"/>
                <a:gd name="connsiteX1113" fmla="*/ 335586 w 914336"/>
                <a:gd name="connsiteY1113" fmla="*/ 547690 h 719045"/>
                <a:gd name="connsiteX1114" fmla="*/ 331027 w 914336"/>
                <a:gd name="connsiteY1114" fmla="*/ 535722 h 719045"/>
                <a:gd name="connsiteX1115" fmla="*/ 328272 w 914336"/>
                <a:gd name="connsiteY1115" fmla="*/ 529358 h 719045"/>
                <a:gd name="connsiteX1116" fmla="*/ 326562 w 914336"/>
                <a:gd name="connsiteY1116" fmla="*/ 521759 h 719045"/>
                <a:gd name="connsiteX1117" fmla="*/ 333021 w 914336"/>
                <a:gd name="connsiteY1117" fmla="*/ 506182 h 719045"/>
                <a:gd name="connsiteX1118" fmla="*/ 327797 w 914336"/>
                <a:gd name="connsiteY1118" fmla="*/ 503142 h 719045"/>
                <a:gd name="connsiteX1119" fmla="*/ 323713 w 914336"/>
                <a:gd name="connsiteY1119" fmla="*/ 497442 h 719045"/>
                <a:gd name="connsiteX1120" fmla="*/ 320483 w 914336"/>
                <a:gd name="connsiteY1120" fmla="*/ 496398 h 719045"/>
                <a:gd name="connsiteX1121" fmla="*/ 310320 w 914336"/>
                <a:gd name="connsiteY1121" fmla="*/ 495163 h 719045"/>
                <a:gd name="connsiteX1122" fmla="*/ 303386 w 914336"/>
                <a:gd name="connsiteY1122" fmla="*/ 497823 h 719045"/>
                <a:gd name="connsiteX1123" fmla="*/ 297592 w 914336"/>
                <a:gd name="connsiteY1123" fmla="*/ 495353 h 719045"/>
                <a:gd name="connsiteX1124" fmla="*/ 298067 w 914336"/>
                <a:gd name="connsiteY1124" fmla="*/ 488894 h 719045"/>
                <a:gd name="connsiteX1125" fmla="*/ 292652 w 914336"/>
                <a:gd name="connsiteY1125" fmla="*/ 486804 h 719045"/>
                <a:gd name="connsiteX1126" fmla="*/ 267576 w 914336"/>
                <a:gd name="connsiteY1126" fmla="*/ 497253 h 719045"/>
                <a:gd name="connsiteX1127" fmla="*/ 253043 w 914336"/>
                <a:gd name="connsiteY1127" fmla="*/ 507701 h 719045"/>
                <a:gd name="connsiteX1128" fmla="*/ 260452 w 914336"/>
                <a:gd name="connsiteY1128" fmla="*/ 511406 h 719045"/>
                <a:gd name="connsiteX1129" fmla="*/ 254753 w 914336"/>
                <a:gd name="connsiteY1129" fmla="*/ 515680 h 719045"/>
                <a:gd name="connsiteX1130" fmla="*/ 244019 w 914336"/>
                <a:gd name="connsiteY1130" fmla="*/ 511595 h 719045"/>
                <a:gd name="connsiteX1131" fmla="*/ 235946 w 914336"/>
                <a:gd name="connsiteY1131" fmla="*/ 511785 h 719045"/>
                <a:gd name="connsiteX1132" fmla="*/ 226257 w 914336"/>
                <a:gd name="connsiteY1132" fmla="*/ 515965 h 719045"/>
                <a:gd name="connsiteX1133" fmla="*/ 223597 w 914336"/>
                <a:gd name="connsiteY1133" fmla="*/ 519574 h 719045"/>
                <a:gd name="connsiteX1134" fmla="*/ 228917 w 914336"/>
                <a:gd name="connsiteY1134" fmla="*/ 541326 h 719045"/>
                <a:gd name="connsiteX1135" fmla="*/ 230436 w 914336"/>
                <a:gd name="connsiteY1135" fmla="*/ 553389 h 719045"/>
                <a:gd name="connsiteX1136" fmla="*/ 234806 w 914336"/>
                <a:gd name="connsiteY1136" fmla="*/ 561558 h 719045"/>
                <a:gd name="connsiteX1137" fmla="*/ 242785 w 914336"/>
                <a:gd name="connsiteY1137" fmla="*/ 576376 h 719045"/>
                <a:gd name="connsiteX1138" fmla="*/ 248674 w 914336"/>
                <a:gd name="connsiteY1138" fmla="*/ 589389 h 719045"/>
                <a:gd name="connsiteX1139" fmla="*/ 250858 w 914336"/>
                <a:gd name="connsiteY1139" fmla="*/ 599743 h 719045"/>
                <a:gd name="connsiteX1140" fmla="*/ 249719 w 914336"/>
                <a:gd name="connsiteY1140" fmla="*/ 603637 h 719045"/>
                <a:gd name="connsiteX1141" fmla="*/ 263302 w 914336"/>
                <a:gd name="connsiteY1141" fmla="*/ 600787 h 719045"/>
                <a:gd name="connsiteX1142" fmla="*/ 264916 w 914336"/>
                <a:gd name="connsiteY1142" fmla="*/ 604397 h 719045"/>
                <a:gd name="connsiteX1143" fmla="*/ 254753 w 914336"/>
                <a:gd name="connsiteY1143" fmla="*/ 608292 h 719045"/>
                <a:gd name="connsiteX1144" fmla="*/ 264631 w 914336"/>
                <a:gd name="connsiteY1144" fmla="*/ 626054 h 719045"/>
                <a:gd name="connsiteX1145" fmla="*/ 266721 w 914336"/>
                <a:gd name="connsiteY1145" fmla="*/ 635742 h 719045"/>
                <a:gd name="connsiteX1146" fmla="*/ 265866 w 914336"/>
                <a:gd name="connsiteY1146" fmla="*/ 639162 h 719045"/>
                <a:gd name="connsiteX1147" fmla="*/ 262542 w 914336"/>
                <a:gd name="connsiteY1147" fmla="*/ 642012 h 719045"/>
                <a:gd name="connsiteX1148" fmla="*/ 259312 w 914336"/>
                <a:gd name="connsiteY1148" fmla="*/ 636407 h 719045"/>
                <a:gd name="connsiteX1149" fmla="*/ 251903 w 914336"/>
                <a:gd name="connsiteY1149" fmla="*/ 617220 h 719045"/>
                <a:gd name="connsiteX1150" fmla="*/ 244589 w 914336"/>
                <a:gd name="connsiteY1150" fmla="*/ 609526 h 719045"/>
                <a:gd name="connsiteX1151" fmla="*/ 241645 w 914336"/>
                <a:gd name="connsiteY1151" fmla="*/ 602022 h 719045"/>
                <a:gd name="connsiteX1152" fmla="*/ 240980 w 914336"/>
                <a:gd name="connsiteY1152" fmla="*/ 597558 h 719045"/>
                <a:gd name="connsiteX1153" fmla="*/ 239745 w 914336"/>
                <a:gd name="connsiteY1153" fmla="*/ 591574 h 719045"/>
                <a:gd name="connsiteX1154" fmla="*/ 235091 w 914336"/>
                <a:gd name="connsiteY1154" fmla="*/ 581125 h 719045"/>
                <a:gd name="connsiteX1155" fmla="*/ 225402 w 914336"/>
                <a:gd name="connsiteY1155" fmla="*/ 574856 h 719045"/>
                <a:gd name="connsiteX1156" fmla="*/ 225877 w 914336"/>
                <a:gd name="connsiteY1156" fmla="*/ 562413 h 719045"/>
                <a:gd name="connsiteX1157" fmla="*/ 220653 w 914336"/>
                <a:gd name="connsiteY1157" fmla="*/ 548355 h 719045"/>
                <a:gd name="connsiteX1158" fmla="*/ 210489 w 914336"/>
                <a:gd name="connsiteY1158" fmla="*/ 534202 h 719045"/>
                <a:gd name="connsiteX1159" fmla="*/ 209064 w 914336"/>
                <a:gd name="connsiteY1159" fmla="*/ 525273 h 719045"/>
                <a:gd name="connsiteX1160" fmla="*/ 204885 w 914336"/>
                <a:gd name="connsiteY1160" fmla="*/ 523089 h 719045"/>
                <a:gd name="connsiteX1161" fmla="*/ 192252 w 914336"/>
                <a:gd name="connsiteY1161" fmla="*/ 530593 h 719045"/>
                <a:gd name="connsiteX1162" fmla="*/ 169930 w 914336"/>
                <a:gd name="connsiteY1162" fmla="*/ 542941 h 719045"/>
                <a:gd name="connsiteX1163" fmla="*/ 156442 w 914336"/>
                <a:gd name="connsiteY1163" fmla="*/ 552534 h 719045"/>
                <a:gd name="connsiteX1164" fmla="*/ 153403 w 914336"/>
                <a:gd name="connsiteY1164" fmla="*/ 557094 h 719045"/>
                <a:gd name="connsiteX1165" fmla="*/ 138680 w 914336"/>
                <a:gd name="connsiteY1165" fmla="*/ 568302 h 719045"/>
                <a:gd name="connsiteX1166" fmla="*/ 133266 w 914336"/>
                <a:gd name="connsiteY1166" fmla="*/ 571532 h 719045"/>
                <a:gd name="connsiteX1167" fmla="*/ 131271 w 914336"/>
                <a:gd name="connsiteY1167" fmla="*/ 571247 h 719045"/>
                <a:gd name="connsiteX1168" fmla="*/ 128801 w 914336"/>
                <a:gd name="connsiteY1168" fmla="*/ 573812 h 719045"/>
                <a:gd name="connsiteX1169" fmla="*/ 124527 w 914336"/>
                <a:gd name="connsiteY1169" fmla="*/ 582930 h 719045"/>
                <a:gd name="connsiteX1170" fmla="*/ 131936 w 914336"/>
                <a:gd name="connsiteY1170" fmla="*/ 585685 h 719045"/>
                <a:gd name="connsiteX1171" fmla="*/ 134975 w 914336"/>
                <a:gd name="connsiteY1171" fmla="*/ 590434 h 719045"/>
                <a:gd name="connsiteX1172" fmla="*/ 136400 w 914336"/>
                <a:gd name="connsiteY1172" fmla="*/ 599173 h 719045"/>
                <a:gd name="connsiteX1173" fmla="*/ 158817 w 914336"/>
                <a:gd name="connsiteY1173" fmla="*/ 604872 h 719045"/>
                <a:gd name="connsiteX1174" fmla="*/ 160432 w 914336"/>
                <a:gd name="connsiteY1174" fmla="*/ 607437 h 719045"/>
                <a:gd name="connsiteX1175" fmla="*/ 159387 w 914336"/>
                <a:gd name="connsiteY1175" fmla="*/ 609811 h 719045"/>
                <a:gd name="connsiteX1176" fmla="*/ 152263 w 914336"/>
                <a:gd name="connsiteY1176" fmla="*/ 610286 h 719045"/>
                <a:gd name="connsiteX1177" fmla="*/ 140675 w 914336"/>
                <a:gd name="connsiteY1177" fmla="*/ 605822 h 719045"/>
                <a:gd name="connsiteX1178" fmla="*/ 136115 w 914336"/>
                <a:gd name="connsiteY1178" fmla="*/ 605442 h 719045"/>
                <a:gd name="connsiteX1179" fmla="*/ 131936 w 914336"/>
                <a:gd name="connsiteY1179" fmla="*/ 599457 h 719045"/>
                <a:gd name="connsiteX1180" fmla="*/ 130321 w 914336"/>
                <a:gd name="connsiteY1180" fmla="*/ 591954 h 719045"/>
                <a:gd name="connsiteX1181" fmla="*/ 127946 w 914336"/>
                <a:gd name="connsiteY1181" fmla="*/ 590719 h 719045"/>
                <a:gd name="connsiteX1182" fmla="*/ 118258 w 914336"/>
                <a:gd name="connsiteY1182" fmla="*/ 595373 h 719045"/>
                <a:gd name="connsiteX1183" fmla="*/ 118068 w 914336"/>
                <a:gd name="connsiteY1183" fmla="*/ 597368 h 719045"/>
                <a:gd name="connsiteX1184" fmla="*/ 122437 w 914336"/>
                <a:gd name="connsiteY1184" fmla="*/ 605157 h 719045"/>
                <a:gd name="connsiteX1185" fmla="*/ 125762 w 914336"/>
                <a:gd name="connsiteY1185" fmla="*/ 609051 h 719045"/>
                <a:gd name="connsiteX1186" fmla="*/ 129276 w 914336"/>
                <a:gd name="connsiteY1186" fmla="*/ 610096 h 719045"/>
                <a:gd name="connsiteX1187" fmla="*/ 135070 w 914336"/>
                <a:gd name="connsiteY1187" fmla="*/ 620450 h 719045"/>
                <a:gd name="connsiteX1188" fmla="*/ 142004 w 914336"/>
                <a:gd name="connsiteY1188" fmla="*/ 625864 h 719045"/>
                <a:gd name="connsiteX1189" fmla="*/ 148843 w 914336"/>
                <a:gd name="connsiteY1189" fmla="*/ 633938 h 719045"/>
                <a:gd name="connsiteX1190" fmla="*/ 149603 w 914336"/>
                <a:gd name="connsiteY1190" fmla="*/ 637737 h 719045"/>
                <a:gd name="connsiteX1191" fmla="*/ 153783 w 914336"/>
                <a:gd name="connsiteY1191" fmla="*/ 643531 h 719045"/>
                <a:gd name="connsiteX1192" fmla="*/ 157392 w 914336"/>
                <a:gd name="connsiteY1192" fmla="*/ 644766 h 719045"/>
                <a:gd name="connsiteX1193" fmla="*/ 161476 w 914336"/>
                <a:gd name="connsiteY1193" fmla="*/ 649231 h 719045"/>
                <a:gd name="connsiteX1194" fmla="*/ 164231 w 914336"/>
                <a:gd name="connsiteY1194" fmla="*/ 656069 h 719045"/>
                <a:gd name="connsiteX1195" fmla="*/ 172210 w 914336"/>
                <a:gd name="connsiteY1195" fmla="*/ 653505 h 719045"/>
                <a:gd name="connsiteX1196" fmla="*/ 178384 w 914336"/>
                <a:gd name="connsiteY1196" fmla="*/ 655025 h 719045"/>
                <a:gd name="connsiteX1197" fmla="*/ 187788 w 914336"/>
                <a:gd name="connsiteY1197" fmla="*/ 657874 h 719045"/>
                <a:gd name="connsiteX1198" fmla="*/ 195007 w 914336"/>
                <a:gd name="connsiteY1198" fmla="*/ 659679 h 719045"/>
                <a:gd name="connsiteX1199" fmla="*/ 201561 w 914336"/>
                <a:gd name="connsiteY1199" fmla="*/ 662624 h 719045"/>
                <a:gd name="connsiteX1200" fmla="*/ 203080 w 914336"/>
                <a:gd name="connsiteY1200" fmla="*/ 665948 h 719045"/>
                <a:gd name="connsiteX1201" fmla="*/ 201656 w 914336"/>
                <a:gd name="connsiteY1201" fmla="*/ 669843 h 719045"/>
                <a:gd name="connsiteX1202" fmla="*/ 190352 w 914336"/>
                <a:gd name="connsiteY1202" fmla="*/ 667278 h 719045"/>
                <a:gd name="connsiteX1203" fmla="*/ 186173 w 914336"/>
                <a:gd name="connsiteY1203" fmla="*/ 665283 h 719045"/>
                <a:gd name="connsiteX1204" fmla="*/ 182468 w 914336"/>
                <a:gd name="connsiteY1204" fmla="*/ 663573 h 719045"/>
                <a:gd name="connsiteX1205" fmla="*/ 173540 w 914336"/>
                <a:gd name="connsiteY1205" fmla="*/ 659489 h 719045"/>
                <a:gd name="connsiteX1206" fmla="*/ 164326 w 914336"/>
                <a:gd name="connsiteY1206" fmla="*/ 663288 h 719045"/>
                <a:gd name="connsiteX1207" fmla="*/ 159957 w 914336"/>
                <a:gd name="connsiteY1207" fmla="*/ 661959 h 719045"/>
                <a:gd name="connsiteX1208" fmla="*/ 156632 w 914336"/>
                <a:gd name="connsiteY1208" fmla="*/ 662814 h 719045"/>
                <a:gd name="connsiteX1209" fmla="*/ 152738 w 914336"/>
                <a:gd name="connsiteY1209" fmla="*/ 665283 h 719045"/>
                <a:gd name="connsiteX1210" fmla="*/ 150363 w 914336"/>
                <a:gd name="connsiteY1210" fmla="*/ 672882 h 719045"/>
                <a:gd name="connsiteX1211" fmla="*/ 148653 w 914336"/>
                <a:gd name="connsiteY1211" fmla="*/ 670508 h 719045"/>
                <a:gd name="connsiteX1212" fmla="*/ 148368 w 914336"/>
                <a:gd name="connsiteY1212" fmla="*/ 663858 h 719045"/>
                <a:gd name="connsiteX1213" fmla="*/ 152168 w 914336"/>
                <a:gd name="connsiteY1213" fmla="*/ 657590 h 719045"/>
                <a:gd name="connsiteX1214" fmla="*/ 151883 w 914336"/>
                <a:gd name="connsiteY1214" fmla="*/ 654075 h 719045"/>
                <a:gd name="connsiteX1215" fmla="*/ 147513 w 914336"/>
                <a:gd name="connsiteY1215" fmla="*/ 649420 h 719045"/>
                <a:gd name="connsiteX1216" fmla="*/ 141244 w 914336"/>
                <a:gd name="connsiteY1216" fmla="*/ 646191 h 719045"/>
                <a:gd name="connsiteX1217" fmla="*/ 134120 w 914336"/>
                <a:gd name="connsiteY1217" fmla="*/ 632893 h 719045"/>
                <a:gd name="connsiteX1218" fmla="*/ 128516 w 914336"/>
                <a:gd name="connsiteY1218" fmla="*/ 631753 h 719045"/>
                <a:gd name="connsiteX1219" fmla="*/ 124432 w 914336"/>
                <a:gd name="connsiteY1219" fmla="*/ 634793 h 719045"/>
                <a:gd name="connsiteX1220" fmla="*/ 126901 w 914336"/>
                <a:gd name="connsiteY1220" fmla="*/ 643816 h 719045"/>
                <a:gd name="connsiteX1221" fmla="*/ 124717 w 914336"/>
                <a:gd name="connsiteY1221" fmla="*/ 652555 h 719045"/>
                <a:gd name="connsiteX1222" fmla="*/ 119208 w 914336"/>
                <a:gd name="connsiteY1222" fmla="*/ 661104 h 719045"/>
                <a:gd name="connsiteX1223" fmla="*/ 113888 w 914336"/>
                <a:gd name="connsiteY1223" fmla="*/ 674497 h 719045"/>
                <a:gd name="connsiteX1224" fmla="*/ 107144 w 914336"/>
                <a:gd name="connsiteY1224" fmla="*/ 682476 h 719045"/>
                <a:gd name="connsiteX1225" fmla="*/ 100875 w 914336"/>
                <a:gd name="connsiteY1225" fmla="*/ 696439 h 719045"/>
                <a:gd name="connsiteX1226" fmla="*/ 99166 w 914336"/>
                <a:gd name="connsiteY1226" fmla="*/ 696629 h 719045"/>
                <a:gd name="connsiteX1227" fmla="*/ 98216 w 914336"/>
                <a:gd name="connsiteY1227" fmla="*/ 693209 h 719045"/>
                <a:gd name="connsiteX1228" fmla="*/ 100020 w 914336"/>
                <a:gd name="connsiteY1228" fmla="*/ 687985 h 719045"/>
                <a:gd name="connsiteX1229" fmla="*/ 111039 w 914336"/>
                <a:gd name="connsiteY1229" fmla="*/ 666138 h 719045"/>
                <a:gd name="connsiteX1230" fmla="*/ 114553 w 914336"/>
                <a:gd name="connsiteY1230" fmla="*/ 657684 h 719045"/>
                <a:gd name="connsiteX1231" fmla="*/ 119493 w 914336"/>
                <a:gd name="connsiteY1231" fmla="*/ 649990 h 719045"/>
                <a:gd name="connsiteX1232" fmla="*/ 120442 w 914336"/>
                <a:gd name="connsiteY1232" fmla="*/ 645241 h 719045"/>
                <a:gd name="connsiteX1233" fmla="*/ 119113 w 914336"/>
                <a:gd name="connsiteY1233" fmla="*/ 634983 h 719045"/>
                <a:gd name="connsiteX1234" fmla="*/ 121867 w 914336"/>
                <a:gd name="connsiteY1234" fmla="*/ 625294 h 719045"/>
                <a:gd name="connsiteX1235" fmla="*/ 119778 w 914336"/>
                <a:gd name="connsiteY1235" fmla="*/ 618550 h 719045"/>
                <a:gd name="connsiteX1236" fmla="*/ 114078 w 914336"/>
                <a:gd name="connsiteY1236" fmla="*/ 609621 h 719045"/>
                <a:gd name="connsiteX1237" fmla="*/ 110944 w 914336"/>
                <a:gd name="connsiteY1237" fmla="*/ 606012 h 719045"/>
                <a:gd name="connsiteX1238" fmla="*/ 107809 w 914336"/>
                <a:gd name="connsiteY1238" fmla="*/ 604872 h 719045"/>
                <a:gd name="connsiteX1239" fmla="*/ 101350 w 914336"/>
                <a:gd name="connsiteY1239" fmla="*/ 603732 h 719045"/>
                <a:gd name="connsiteX1240" fmla="*/ 97741 w 914336"/>
                <a:gd name="connsiteY1240" fmla="*/ 606392 h 719045"/>
                <a:gd name="connsiteX1241" fmla="*/ 89667 w 914336"/>
                <a:gd name="connsiteY1241" fmla="*/ 606392 h 719045"/>
                <a:gd name="connsiteX1242" fmla="*/ 88147 w 914336"/>
                <a:gd name="connsiteY1242" fmla="*/ 612091 h 719045"/>
                <a:gd name="connsiteX1243" fmla="*/ 84538 w 914336"/>
                <a:gd name="connsiteY1243" fmla="*/ 614275 h 719045"/>
                <a:gd name="connsiteX1244" fmla="*/ 75419 w 914336"/>
                <a:gd name="connsiteY1244" fmla="*/ 617410 h 719045"/>
                <a:gd name="connsiteX1245" fmla="*/ 73044 w 914336"/>
                <a:gd name="connsiteY1245" fmla="*/ 618740 h 719045"/>
                <a:gd name="connsiteX1246" fmla="*/ 62026 w 914336"/>
                <a:gd name="connsiteY1246" fmla="*/ 617315 h 719045"/>
                <a:gd name="connsiteX1247" fmla="*/ 67060 w 914336"/>
                <a:gd name="connsiteY1247" fmla="*/ 635837 h 719045"/>
                <a:gd name="connsiteX1248" fmla="*/ 66015 w 914336"/>
                <a:gd name="connsiteY1248" fmla="*/ 641347 h 719045"/>
                <a:gd name="connsiteX1249" fmla="*/ 77889 w 914336"/>
                <a:gd name="connsiteY1249" fmla="*/ 653410 h 719045"/>
                <a:gd name="connsiteX1250" fmla="*/ 74279 w 914336"/>
                <a:gd name="connsiteY1250" fmla="*/ 658539 h 719045"/>
                <a:gd name="connsiteX1251" fmla="*/ 62501 w 914336"/>
                <a:gd name="connsiteY1251" fmla="*/ 644101 h 719045"/>
                <a:gd name="connsiteX1252" fmla="*/ 57372 w 914336"/>
                <a:gd name="connsiteY1252" fmla="*/ 619310 h 719045"/>
                <a:gd name="connsiteX1253" fmla="*/ 50913 w 914336"/>
                <a:gd name="connsiteY1253" fmla="*/ 621210 h 719045"/>
                <a:gd name="connsiteX1254" fmla="*/ 46258 w 914336"/>
                <a:gd name="connsiteY1254" fmla="*/ 622159 h 719045"/>
                <a:gd name="connsiteX1255" fmla="*/ 37425 w 914336"/>
                <a:gd name="connsiteY1255" fmla="*/ 620735 h 719045"/>
                <a:gd name="connsiteX1256" fmla="*/ 28496 w 914336"/>
                <a:gd name="connsiteY1256" fmla="*/ 610856 h 719045"/>
                <a:gd name="connsiteX1257" fmla="*/ 22037 w 914336"/>
                <a:gd name="connsiteY1257" fmla="*/ 606107 h 719045"/>
                <a:gd name="connsiteX1258" fmla="*/ 12158 w 914336"/>
                <a:gd name="connsiteY1258" fmla="*/ 615605 h 719045"/>
                <a:gd name="connsiteX1259" fmla="*/ 10448 w 914336"/>
                <a:gd name="connsiteY1259" fmla="*/ 625579 h 719045"/>
                <a:gd name="connsiteX1260" fmla="*/ 8264 w 914336"/>
                <a:gd name="connsiteY1260" fmla="*/ 627194 h 719045"/>
                <a:gd name="connsiteX1261" fmla="*/ 2945 w 914336"/>
                <a:gd name="connsiteY1261" fmla="*/ 639447 h 719045"/>
                <a:gd name="connsiteX1262" fmla="*/ 8549 w 914336"/>
                <a:gd name="connsiteY1262" fmla="*/ 644956 h 719045"/>
                <a:gd name="connsiteX1263" fmla="*/ 10069 w 914336"/>
                <a:gd name="connsiteY1263" fmla="*/ 651415 h 719045"/>
                <a:gd name="connsiteX1264" fmla="*/ 15388 w 914336"/>
                <a:gd name="connsiteY1264" fmla="*/ 653220 h 719045"/>
                <a:gd name="connsiteX1265" fmla="*/ 20612 w 914336"/>
                <a:gd name="connsiteY1265" fmla="*/ 651700 h 719045"/>
                <a:gd name="connsiteX1266" fmla="*/ 37615 w 914336"/>
                <a:gd name="connsiteY1266" fmla="*/ 653125 h 719045"/>
                <a:gd name="connsiteX1267" fmla="*/ 39704 w 914336"/>
                <a:gd name="connsiteY1267" fmla="*/ 656260 h 719045"/>
                <a:gd name="connsiteX1268" fmla="*/ 49393 w 914336"/>
                <a:gd name="connsiteY1268" fmla="*/ 662909 h 719045"/>
                <a:gd name="connsiteX1269" fmla="*/ 51008 w 914336"/>
                <a:gd name="connsiteY1269" fmla="*/ 667943 h 719045"/>
                <a:gd name="connsiteX1270" fmla="*/ 50533 w 914336"/>
                <a:gd name="connsiteY1270" fmla="*/ 673452 h 719045"/>
                <a:gd name="connsiteX1271" fmla="*/ 49203 w 914336"/>
                <a:gd name="connsiteY1271" fmla="*/ 675922 h 719045"/>
                <a:gd name="connsiteX1272" fmla="*/ 46923 w 914336"/>
                <a:gd name="connsiteY1272" fmla="*/ 673357 h 719045"/>
                <a:gd name="connsiteX1273" fmla="*/ 39704 w 914336"/>
                <a:gd name="connsiteY1273" fmla="*/ 666518 h 719045"/>
                <a:gd name="connsiteX1274" fmla="*/ 34765 w 914336"/>
                <a:gd name="connsiteY1274" fmla="*/ 661579 h 719045"/>
                <a:gd name="connsiteX1275" fmla="*/ 28876 w 914336"/>
                <a:gd name="connsiteY1275" fmla="*/ 663098 h 719045"/>
                <a:gd name="connsiteX1276" fmla="*/ 30491 w 914336"/>
                <a:gd name="connsiteY1276" fmla="*/ 677536 h 719045"/>
                <a:gd name="connsiteX1277" fmla="*/ 27166 w 914336"/>
                <a:gd name="connsiteY1277" fmla="*/ 681526 h 719045"/>
                <a:gd name="connsiteX1278" fmla="*/ 25931 w 914336"/>
                <a:gd name="connsiteY1278" fmla="*/ 685895 h 719045"/>
                <a:gd name="connsiteX1279" fmla="*/ 22797 w 914336"/>
                <a:gd name="connsiteY1279" fmla="*/ 688175 h 719045"/>
                <a:gd name="connsiteX1280" fmla="*/ 21657 w 914336"/>
                <a:gd name="connsiteY1280" fmla="*/ 693969 h 719045"/>
                <a:gd name="connsiteX1281" fmla="*/ 22702 w 914336"/>
                <a:gd name="connsiteY1281" fmla="*/ 696343 h 719045"/>
                <a:gd name="connsiteX1282" fmla="*/ 21752 w 914336"/>
                <a:gd name="connsiteY1282" fmla="*/ 698908 h 719045"/>
                <a:gd name="connsiteX1283" fmla="*/ 15103 w 914336"/>
                <a:gd name="connsiteY1283" fmla="*/ 704227 h 719045"/>
                <a:gd name="connsiteX1284" fmla="*/ 13488 w 914336"/>
                <a:gd name="connsiteY1284" fmla="*/ 710972 h 719045"/>
                <a:gd name="connsiteX1285" fmla="*/ 19662 w 914336"/>
                <a:gd name="connsiteY1285" fmla="*/ 705177 h 719045"/>
                <a:gd name="connsiteX1286" fmla="*/ 35335 w 914336"/>
                <a:gd name="connsiteY1286" fmla="*/ 716956 h 719045"/>
                <a:gd name="connsiteX1287" fmla="*/ 46258 w 914336"/>
                <a:gd name="connsiteY1287" fmla="*/ 716480 h 719045"/>
                <a:gd name="connsiteX1288" fmla="*/ 61931 w 914336"/>
                <a:gd name="connsiteY1288" fmla="*/ 710686 h 719045"/>
                <a:gd name="connsiteX1289" fmla="*/ 64781 w 914336"/>
                <a:gd name="connsiteY1289" fmla="*/ 713441 h 719045"/>
                <a:gd name="connsiteX1290" fmla="*/ 67630 w 914336"/>
                <a:gd name="connsiteY1290" fmla="*/ 713631 h 719045"/>
                <a:gd name="connsiteX1291" fmla="*/ 70290 w 914336"/>
                <a:gd name="connsiteY1291" fmla="*/ 709452 h 719045"/>
                <a:gd name="connsiteX1292" fmla="*/ 73044 w 914336"/>
                <a:gd name="connsiteY1292" fmla="*/ 708122 h 719045"/>
                <a:gd name="connsiteX1293" fmla="*/ 76844 w 914336"/>
                <a:gd name="connsiteY1293" fmla="*/ 708122 h 719045"/>
                <a:gd name="connsiteX1294" fmla="*/ 79218 w 914336"/>
                <a:gd name="connsiteY1294" fmla="*/ 711731 h 719045"/>
                <a:gd name="connsiteX1295" fmla="*/ 85772 w 914336"/>
                <a:gd name="connsiteY1295" fmla="*/ 710686 h 719045"/>
                <a:gd name="connsiteX1296" fmla="*/ 90997 w 914336"/>
                <a:gd name="connsiteY1296" fmla="*/ 715246 h 719045"/>
                <a:gd name="connsiteX1297" fmla="*/ 99545 w 914336"/>
                <a:gd name="connsiteY1297" fmla="*/ 711256 h 719045"/>
                <a:gd name="connsiteX1298" fmla="*/ 109709 w 914336"/>
                <a:gd name="connsiteY1298" fmla="*/ 703753 h 719045"/>
                <a:gd name="connsiteX1299" fmla="*/ 122247 w 914336"/>
                <a:gd name="connsiteY1299" fmla="*/ 700998 h 719045"/>
                <a:gd name="connsiteX1300" fmla="*/ 131176 w 914336"/>
                <a:gd name="connsiteY1300" fmla="*/ 704227 h 719045"/>
                <a:gd name="connsiteX1301" fmla="*/ 137445 w 914336"/>
                <a:gd name="connsiteY1301" fmla="*/ 715436 h 719045"/>
                <a:gd name="connsiteX1302" fmla="*/ 142669 w 914336"/>
                <a:gd name="connsiteY1302" fmla="*/ 718285 h 719045"/>
                <a:gd name="connsiteX1303" fmla="*/ 161761 w 914336"/>
                <a:gd name="connsiteY1303" fmla="*/ 711731 h 719045"/>
                <a:gd name="connsiteX1304" fmla="*/ 162521 w 914336"/>
                <a:gd name="connsiteY1304" fmla="*/ 705272 h 719045"/>
                <a:gd name="connsiteX1305" fmla="*/ 170785 w 914336"/>
                <a:gd name="connsiteY1305" fmla="*/ 701093 h 719045"/>
                <a:gd name="connsiteX1306" fmla="*/ 172780 w 914336"/>
                <a:gd name="connsiteY1306" fmla="*/ 693874 h 719045"/>
                <a:gd name="connsiteX1307" fmla="*/ 184653 w 914336"/>
                <a:gd name="connsiteY1307" fmla="*/ 694634 h 719045"/>
                <a:gd name="connsiteX1308" fmla="*/ 190827 w 914336"/>
                <a:gd name="connsiteY1308" fmla="*/ 696629 h 719045"/>
                <a:gd name="connsiteX1309" fmla="*/ 184843 w 914336"/>
                <a:gd name="connsiteY1309" fmla="*/ 703942 h 719045"/>
                <a:gd name="connsiteX1310" fmla="*/ 198616 w 914336"/>
                <a:gd name="connsiteY1310" fmla="*/ 712586 h 719045"/>
                <a:gd name="connsiteX1311" fmla="*/ 200326 w 914336"/>
                <a:gd name="connsiteY1311" fmla="*/ 718001 h 719045"/>
                <a:gd name="connsiteX1312" fmla="*/ 201561 w 914336"/>
                <a:gd name="connsiteY1312" fmla="*/ 719045 h 719045"/>
                <a:gd name="connsiteX1313" fmla="*/ 211059 w 914336"/>
                <a:gd name="connsiteY1313" fmla="*/ 712301 h 719045"/>
                <a:gd name="connsiteX1314" fmla="*/ 220748 w 914336"/>
                <a:gd name="connsiteY1314" fmla="*/ 702613 h 719045"/>
                <a:gd name="connsiteX1315" fmla="*/ 222458 w 914336"/>
                <a:gd name="connsiteY1315" fmla="*/ 695678 h 719045"/>
                <a:gd name="connsiteX1316" fmla="*/ 225972 w 914336"/>
                <a:gd name="connsiteY1316" fmla="*/ 691594 h 719045"/>
                <a:gd name="connsiteX1317" fmla="*/ 229392 w 914336"/>
                <a:gd name="connsiteY1317" fmla="*/ 690835 h 719045"/>
                <a:gd name="connsiteX1318" fmla="*/ 235186 w 914336"/>
                <a:gd name="connsiteY1318" fmla="*/ 692544 h 719045"/>
                <a:gd name="connsiteX1319" fmla="*/ 242310 w 914336"/>
                <a:gd name="connsiteY1319" fmla="*/ 691689 h 719045"/>
                <a:gd name="connsiteX1320" fmla="*/ 243070 w 914336"/>
                <a:gd name="connsiteY1320" fmla="*/ 682000 h 719045"/>
                <a:gd name="connsiteX1321" fmla="*/ 249814 w 914336"/>
                <a:gd name="connsiteY1321" fmla="*/ 679721 h 719045"/>
                <a:gd name="connsiteX1322" fmla="*/ 255608 w 914336"/>
                <a:gd name="connsiteY1322" fmla="*/ 674972 h 719045"/>
                <a:gd name="connsiteX1323" fmla="*/ 261402 w 914336"/>
                <a:gd name="connsiteY1323" fmla="*/ 670887 h 719045"/>
                <a:gd name="connsiteX1324" fmla="*/ 268146 w 914336"/>
                <a:gd name="connsiteY1324" fmla="*/ 674402 h 719045"/>
                <a:gd name="connsiteX1325" fmla="*/ 270521 w 914336"/>
                <a:gd name="connsiteY1325" fmla="*/ 673832 h 719045"/>
                <a:gd name="connsiteX1326" fmla="*/ 276980 w 914336"/>
                <a:gd name="connsiteY1326" fmla="*/ 664618 h 719045"/>
                <a:gd name="connsiteX1327" fmla="*/ 283819 w 914336"/>
                <a:gd name="connsiteY1327" fmla="*/ 670127 h 719045"/>
                <a:gd name="connsiteX1328" fmla="*/ 286098 w 914336"/>
                <a:gd name="connsiteY1328" fmla="*/ 678771 h 719045"/>
                <a:gd name="connsiteX1329" fmla="*/ 296547 w 914336"/>
                <a:gd name="connsiteY1329" fmla="*/ 698053 h 719045"/>
                <a:gd name="connsiteX1330" fmla="*/ 302056 w 914336"/>
                <a:gd name="connsiteY1330" fmla="*/ 702043 h 719045"/>
                <a:gd name="connsiteX1331" fmla="*/ 303386 w 914336"/>
                <a:gd name="connsiteY1331" fmla="*/ 712396 h 719045"/>
                <a:gd name="connsiteX1332" fmla="*/ 305760 w 914336"/>
                <a:gd name="connsiteY1332" fmla="*/ 713821 h 719045"/>
                <a:gd name="connsiteX1333" fmla="*/ 313074 w 914336"/>
                <a:gd name="connsiteY1333" fmla="*/ 714961 h 719045"/>
                <a:gd name="connsiteX1334" fmla="*/ 322763 w 914336"/>
                <a:gd name="connsiteY1334" fmla="*/ 712871 h 719045"/>
                <a:gd name="connsiteX1335" fmla="*/ 332072 w 914336"/>
                <a:gd name="connsiteY1335" fmla="*/ 709832 h 719045"/>
                <a:gd name="connsiteX1336" fmla="*/ 339196 w 914336"/>
                <a:gd name="connsiteY1336" fmla="*/ 705177 h 719045"/>
                <a:gd name="connsiteX1337" fmla="*/ 346319 w 914336"/>
                <a:gd name="connsiteY1337" fmla="*/ 708407 h 719045"/>
                <a:gd name="connsiteX1338" fmla="*/ 353633 w 914336"/>
                <a:gd name="connsiteY1338" fmla="*/ 704607 h 719045"/>
                <a:gd name="connsiteX1339" fmla="*/ 360947 w 914336"/>
                <a:gd name="connsiteY1339" fmla="*/ 706507 h 719045"/>
                <a:gd name="connsiteX1340" fmla="*/ 363797 w 914336"/>
                <a:gd name="connsiteY1340" fmla="*/ 701948 h 719045"/>
                <a:gd name="connsiteX1341" fmla="*/ 370446 w 914336"/>
                <a:gd name="connsiteY1341" fmla="*/ 693114 h 719045"/>
                <a:gd name="connsiteX1342" fmla="*/ 386499 w 914336"/>
                <a:gd name="connsiteY1342" fmla="*/ 690929 h 719045"/>
                <a:gd name="connsiteX1343" fmla="*/ 392673 w 914336"/>
                <a:gd name="connsiteY1343" fmla="*/ 691974 h 719045"/>
                <a:gd name="connsiteX1344" fmla="*/ 395807 w 914336"/>
                <a:gd name="connsiteY1344" fmla="*/ 688745 h 719045"/>
                <a:gd name="connsiteX1345" fmla="*/ 396092 w 914336"/>
                <a:gd name="connsiteY1345" fmla="*/ 684281 h 719045"/>
                <a:gd name="connsiteX1346" fmla="*/ 402551 w 914336"/>
                <a:gd name="connsiteY1346" fmla="*/ 682665 h 719045"/>
                <a:gd name="connsiteX1347" fmla="*/ 405591 w 914336"/>
                <a:gd name="connsiteY1347" fmla="*/ 689410 h 719045"/>
                <a:gd name="connsiteX1348" fmla="*/ 416894 w 914336"/>
                <a:gd name="connsiteY1348" fmla="*/ 688840 h 719045"/>
                <a:gd name="connsiteX1349" fmla="*/ 427248 w 914336"/>
                <a:gd name="connsiteY1349" fmla="*/ 694634 h 719045"/>
                <a:gd name="connsiteX1350" fmla="*/ 429147 w 914336"/>
                <a:gd name="connsiteY1350" fmla="*/ 691119 h 719045"/>
                <a:gd name="connsiteX1351" fmla="*/ 428198 w 914336"/>
                <a:gd name="connsiteY1351" fmla="*/ 681621 h 719045"/>
                <a:gd name="connsiteX1352" fmla="*/ 438456 w 914336"/>
                <a:gd name="connsiteY1352" fmla="*/ 671552 h 719045"/>
                <a:gd name="connsiteX1353" fmla="*/ 442635 w 914336"/>
                <a:gd name="connsiteY1353" fmla="*/ 655595 h 719045"/>
                <a:gd name="connsiteX1354" fmla="*/ 457928 w 914336"/>
                <a:gd name="connsiteY1354" fmla="*/ 656449 h 719045"/>
                <a:gd name="connsiteX1355" fmla="*/ 462867 w 914336"/>
                <a:gd name="connsiteY1355" fmla="*/ 653885 h 719045"/>
                <a:gd name="connsiteX1356" fmla="*/ 472746 w 914336"/>
                <a:gd name="connsiteY1356" fmla="*/ 666708 h 719045"/>
                <a:gd name="connsiteX1357" fmla="*/ 478920 w 914336"/>
                <a:gd name="connsiteY1357" fmla="*/ 667753 h 719045"/>
                <a:gd name="connsiteX1358" fmla="*/ 480535 w 914336"/>
                <a:gd name="connsiteY1358" fmla="*/ 664333 h 719045"/>
                <a:gd name="connsiteX1359" fmla="*/ 489464 w 914336"/>
                <a:gd name="connsiteY1359" fmla="*/ 660439 h 719045"/>
                <a:gd name="connsiteX1360" fmla="*/ 486424 w 914336"/>
                <a:gd name="connsiteY1360" fmla="*/ 652745 h 719045"/>
                <a:gd name="connsiteX1361" fmla="*/ 478540 w 914336"/>
                <a:gd name="connsiteY1361" fmla="*/ 640396 h 719045"/>
                <a:gd name="connsiteX1362" fmla="*/ 494593 w 914336"/>
                <a:gd name="connsiteY1362" fmla="*/ 633273 h 719045"/>
                <a:gd name="connsiteX1363" fmla="*/ 511310 w 914336"/>
                <a:gd name="connsiteY1363" fmla="*/ 612756 h 719045"/>
                <a:gd name="connsiteX1364" fmla="*/ 531637 w 914336"/>
                <a:gd name="connsiteY1364" fmla="*/ 610191 h 719045"/>
                <a:gd name="connsiteX1365" fmla="*/ 539996 w 914336"/>
                <a:gd name="connsiteY1365" fmla="*/ 619310 h 719045"/>
                <a:gd name="connsiteX1366" fmla="*/ 566117 w 914336"/>
                <a:gd name="connsiteY1366" fmla="*/ 615510 h 719045"/>
                <a:gd name="connsiteX1367" fmla="*/ 589009 w 914336"/>
                <a:gd name="connsiteY1367" fmla="*/ 580555 h 719045"/>
                <a:gd name="connsiteX1368" fmla="*/ 598413 w 914336"/>
                <a:gd name="connsiteY1368" fmla="*/ 562128 h 719045"/>
                <a:gd name="connsiteX1369" fmla="*/ 606487 w 914336"/>
                <a:gd name="connsiteY1369" fmla="*/ 555669 h 719045"/>
                <a:gd name="connsiteX1370" fmla="*/ 613705 w 914336"/>
                <a:gd name="connsiteY1370" fmla="*/ 544176 h 719045"/>
                <a:gd name="connsiteX1371" fmla="*/ 627004 w 914336"/>
                <a:gd name="connsiteY1371" fmla="*/ 536007 h 719045"/>
                <a:gd name="connsiteX1372" fmla="*/ 649325 w 914336"/>
                <a:gd name="connsiteY1372" fmla="*/ 529358 h 719045"/>
                <a:gd name="connsiteX1373" fmla="*/ 674307 w 914336"/>
                <a:gd name="connsiteY1373" fmla="*/ 526033 h 719045"/>
                <a:gd name="connsiteX1374" fmla="*/ 696818 w 914336"/>
                <a:gd name="connsiteY1374" fmla="*/ 524989 h 719045"/>
                <a:gd name="connsiteX1375" fmla="*/ 724744 w 914336"/>
                <a:gd name="connsiteY1375" fmla="*/ 520809 h 719045"/>
                <a:gd name="connsiteX1376" fmla="*/ 763119 w 914336"/>
                <a:gd name="connsiteY1376" fmla="*/ 521949 h 719045"/>
                <a:gd name="connsiteX1377" fmla="*/ 768818 w 914336"/>
                <a:gd name="connsiteY1377" fmla="*/ 531257 h 719045"/>
                <a:gd name="connsiteX1378" fmla="*/ 782781 w 914336"/>
                <a:gd name="connsiteY1378" fmla="*/ 533917 h 719045"/>
                <a:gd name="connsiteX1379" fmla="*/ 791900 w 914336"/>
                <a:gd name="connsiteY1379" fmla="*/ 532018 h 719045"/>
                <a:gd name="connsiteX1380" fmla="*/ 799308 w 914336"/>
                <a:gd name="connsiteY1380" fmla="*/ 523944 h 719045"/>
                <a:gd name="connsiteX1381" fmla="*/ 820300 w 914336"/>
                <a:gd name="connsiteY1381" fmla="*/ 513306 h 719045"/>
                <a:gd name="connsiteX1382" fmla="*/ 830939 w 914336"/>
                <a:gd name="connsiteY1382" fmla="*/ 490129 h 719045"/>
                <a:gd name="connsiteX1383" fmla="*/ 828184 w 914336"/>
                <a:gd name="connsiteY1383" fmla="*/ 484240 h 719045"/>
                <a:gd name="connsiteX1384" fmla="*/ 833788 w 914336"/>
                <a:gd name="connsiteY1384" fmla="*/ 463248 h 719045"/>
                <a:gd name="connsiteX1385" fmla="*/ 832649 w 914336"/>
                <a:gd name="connsiteY1385" fmla="*/ 456409 h 719045"/>
                <a:gd name="connsiteX1386" fmla="*/ 833598 w 914336"/>
                <a:gd name="connsiteY1386" fmla="*/ 454604 h 719045"/>
                <a:gd name="connsiteX1387" fmla="*/ 836353 w 914336"/>
                <a:gd name="connsiteY1387" fmla="*/ 454794 h 719045"/>
                <a:gd name="connsiteX1388" fmla="*/ 837493 w 914336"/>
                <a:gd name="connsiteY1388" fmla="*/ 444630 h 719045"/>
                <a:gd name="connsiteX1389" fmla="*/ 830084 w 914336"/>
                <a:gd name="connsiteY1389" fmla="*/ 427913 h 719045"/>
                <a:gd name="connsiteX1390" fmla="*/ 821250 w 914336"/>
                <a:gd name="connsiteY1390" fmla="*/ 429148 h 719045"/>
                <a:gd name="connsiteX1391" fmla="*/ 812606 w 914336"/>
                <a:gd name="connsiteY1391" fmla="*/ 417559 h 719045"/>
                <a:gd name="connsiteX1392" fmla="*/ 810992 w 914336"/>
                <a:gd name="connsiteY1392" fmla="*/ 404451 h 719045"/>
                <a:gd name="connsiteX1393" fmla="*/ 803108 w 914336"/>
                <a:gd name="connsiteY1393" fmla="*/ 402836 h 719045"/>
                <a:gd name="connsiteX1394" fmla="*/ 798549 w 914336"/>
                <a:gd name="connsiteY1394" fmla="*/ 399797 h 719045"/>
                <a:gd name="connsiteX1395" fmla="*/ 789335 w 914336"/>
                <a:gd name="connsiteY1395" fmla="*/ 387069 h 719045"/>
                <a:gd name="connsiteX1396" fmla="*/ 781926 w 914336"/>
                <a:gd name="connsiteY1396" fmla="*/ 387829 h 719045"/>
                <a:gd name="connsiteX1397" fmla="*/ 769198 w 914336"/>
                <a:gd name="connsiteY1397" fmla="*/ 367977 h 719045"/>
                <a:gd name="connsiteX1398" fmla="*/ 767488 w 914336"/>
                <a:gd name="connsiteY1398" fmla="*/ 362847 h 719045"/>
                <a:gd name="connsiteX1399" fmla="*/ 787245 w 914336"/>
                <a:gd name="connsiteY1399" fmla="*/ 350309 h 719045"/>
                <a:gd name="connsiteX1400" fmla="*/ 795319 w 914336"/>
                <a:gd name="connsiteY1400" fmla="*/ 349549 h 719045"/>
                <a:gd name="connsiteX1401" fmla="*/ 804438 w 914336"/>
                <a:gd name="connsiteY1401" fmla="*/ 344515 h 719045"/>
                <a:gd name="connsiteX1402" fmla="*/ 814411 w 914336"/>
                <a:gd name="connsiteY1402" fmla="*/ 344800 h 719045"/>
                <a:gd name="connsiteX1403" fmla="*/ 866464 w 914336"/>
                <a:gd name="connsiteY1403" fmla="*/ 325708 h 719045"/>
                <a:gd name="connsiteX1404" fmla="*/ 877672 w 914336"/>
                <a:gd name="connsiteY1404" fmla="*/ 318679 h 719045"/>
                <a:gd name="connsiteX1405" fmla="*/ 887740 w 914336"/>
                <a:gd name="connsiteY1405" fmla="*/ 301486 h 719045"/>
                <a:gd name="connsiteX1406" fmla="*/ 885841 w 914336"/>
                <a:gd name="connsiteY1406" fmla="*/ 279164 h 719045"/>
                <a:gd name="connsiteX1407" fmla="*/ 880712 w 914336"/>
                <a:gd name="connsiteY1407" fmla="*/ 263872 h 719045"/>
                <a:gd name="connsiteX1408" fmla="*/ 881946 w 914336"/>
                <a:gd name="connsiteY1408" fmla="*/ 250764 h 719045"/>
                <a:gd name="connsiteX1409" fmla="*/ 890495 w 914336"/>
                <a:gd name="connsiteY1409" fmla="*/ 240980 h 719045"/>
                <a:gd name="connsiteX1410" fmla="*/ 893250 w 914336"/>
                <a:gd name="connsiteY1410" fmla="*/ 232906 h 719045"/>
                <a:gd name="connsiteX1411" fmla="*/ 914242 w 914336"/>
                <a:gd name="connsiteY1411" fmla="*/ 222648 h 719045"/>
                <a:gd name="connsiteX1412" fmla="*/ 914337 w 914336"/>
                <a:gd name="connsiteY1412" fmla="*/ 220938 h 719045"/>
                <a:gd name="connsiteX1413" fmla="*/ 898094 w 914336"/>
                <a:gd name="connsiteY1413" fmla="*/ 219703 h 719045"/>
                <a:gd name="connsiteX1414" fmla="*/ 170880 w 914336"/>
                <a:gd name="connsiteY1414" fmla="*/ 391628 h 719045"/>
                <a:gd name="connsiteX1415" fmla="*/ 178479 w 914336"/>
                <a:gd name="connsiteY1415" fmla="*/ 393718 h 719045"/>
                <a:gd name="connsiteX1416" fmla="*/ 188073 w 914336"/>
                <a:gd name="connsiteY1416" fmla="*/ 403216 h 719045"/>
                <a:gd name="connsiteX1417" fmla="*/ 192822 w 914336"/>
                <a:gd name="connsiteY1417" fmla="*/ 404451 h 719045"/>
                <a:gd name="connsiteX1418" fmla="*/ 194817 w 914336"/>
                <a:gd name="connsiteY1418" fmla="*/ 401316 h 719045"/>
                <a:gd name="connsiteX1419" fmla="*/ 187598 w 914336"/>
                <a:gd name="connsiteY1419" fmla="*/ 392388 h 719045"/>
                <a:gd name="connsiteX1420" fmla="*/ 185983 w 914336"/>
                <a:gd name="connsiteY1420" fmla="*/ 387544 h 719045"/>
                <a:gd name="connsiteX1421" fmla="*/ 182563 w 914336"/>
                <a:gd name="connsiteY1421" fmla="*/ 387544 h 719045"/>
                <a:gd name="connsiteX1422" fmla="*/ 175534 w 914336"/>
                <a:gd name="connsiteY1422" fmla="*/ 378330 h 719045"/>
                <a:gd name="connsiteX1423" fmla="*/ 170690 w 914336"/>
                <a:gd name="connsiteY1423" fmla="*/ 377855 h 719045"/>
                <a:gd name="connsiteX1424" fmla="*/ 168505 w 914336"/>
                <a:gd name="connsiteY1424" fmla="*/ 386404 h 719045"/>
                <a:gd name="connsiteX1425" fmla="*/ 170880 w 914336"/>
                <a:gd name="connsiteY1425" fmla="*/ 391628 h 719045"/>
                <a:gd name="connsiteX1426" fmla="*/ 154922 w 914336"/>
                <a:gd name="connsiteY1426" fmla="*/ 487279 h 719045"/>
                <a:gd name="connsiteX1427" fmla="*/ 167271 w 914336"/>
                <a:gd name="connsiteY1427" fmla="*/ 486044 h 719045"/>
                <a:gd name="connsiteX1428" fmla="*/ 170880 w 914336"/>
                <a:gd name="connsiteY1428" fmla="*/ 483290 h 719045"/>
                <a:gd name="connsiteX1429" fmla="*/ 176104 w 914336"/>
                <a:gd name="connsiteY1429" fmla="*/ 480820 h 719045"/>
                <a:gd name="connsiteX1430" fmla="*/ 191017 w 914336"/>
                <a:gd name="connsiteY1430" fmla="*/ 477875 h 719045"/>
                <a:gd name="connsiteX1431" fmla="*/ 189117 w 914336"/>
                <a:gd name="connsiteY1431" fmla="*/ 475406 h 719045"/>
                <a:gd name="connsiteX1432" fmla="*/ 173350 w 914336"/>
                <a:gd name="connsiteY1432" fmla="*/ 473411 h 719045"/>
                <a:gd name="connsiteX1433" fmla="*/ 165561 w 914336"/>
                <a:gd name="connsiteY1433" fmla="*/ 477970 h 719045"/>
                <a:gd name="connsiteX1434" fmla="*/ 154542 w 914336"/>
                <a:gd name="connsiteY1434" fmla="*/ 478635 h 719045"/>
                <a:gd name="connsiteX1435" fmla="*/ 152928 w 914336"/>
                <a:gd name="connsiteY1435" fmla="*/ 480440 h 719045"/>
                <a:gd name="connsiteX1436" fmla="*/ 152358 w 914336"/>
                <a:gd name="connsiteY1436" fmla="*/ 485474 h 719045"/>
                <a:gd name="connsiteX1437" fmla="*/ 154922 w 914336"/>
                <a:gd name="connsiteY1437" fmla="*/ 487279 h 719045"/>
                <a:gd name="connsiteX1438" fmla="*/ 87387 w 914336"/>
                <a:gd name="connsiteY1438" fmla="*/ 557189 h 719045"/>
                <a:gd name="connsiteX1439" fmla="*/ 89572 w 914336"/>
                <a:gd name="connsiteY1439" fmla="*/ 560799 h 719045"/>
                <a:gd name="connsiteX1440" fmla="*/ 96506 w 914336"/>
                <a:gd name="connsiteY1440" fmla="*/ 554339 h 719045"/>
                <a:gd name="connsiteX1441" fmla="*/ 100495 w 914336"/>
                <a:gd name="connsiteY1441" fmla="*/ 557189 h 719045"/>
                <a:gd name="connsiteX1442" fmla="*/ 100020 w 914336"/>
                <a:gd name="connsiteY1442" fmla="*/ 561369 h 719045"/>
                <a:gd name="connsiteX1443" fmla="*/ 101635 w 914336"/>
                <a:gd name="connsiteY1443" fmla="*/ 563743 h 719045"/>
                <a:gd name="connsiteX1444" fmla="*/ 104865 w 914336"/>
                <a:gd name="connsiteY1444" fmla="*/ 570677 h 719045"/>
                <a:gd name="connsiteX1445" fmla="*/ 98216 w 914336"/>
                <a:gd name="connsiteY1445" fmla="*/ 575426 h 719045"/>
                <a:gd name="connsiteX1446" fmla="*/ 95461 w 914336"/>
                <a:gd name="connsiteY1446" fmla="*/ 577991 h 719045"/>
                <a:gd name="connsiteX1447" fmla="*/ 95366 w 914336"/>
                <a:gd name="connsiteY1447" fmla="*/ 580271 h 719045"/>
                <a:gd name="connsiteX1448" fmla="*/ 104295 w 914336"/>
                <a:gd name="connsiteY1448" fmla="*/ 582740 h 719045"/>
                <a:gd name="connsiteX1449" fmla="*/ 114838 w 914336"/>
                <a:gd name="connsiteY1449" fmla="*/ 580841 h 719045"/>
                <a:gd name="connsiteX1450" fmla="*/ 116833 w 914336"/>
                <a:gd name="connsiteY1450" fmla="*/ 577516 h 719045"/>
                <a:gd name="connsiteX1451" fmla="*/ 122342 w 914336"/>
                <a:gd name="connsiteY1451" fmla="*/ 568302 h 719045"/>
                <a:gd name="connsiteX1452" fmla="*/ 126237 w 914336"/>
                <a:gd name="connsiteY1452" fmla="*/ 560893 h 719045"/>
                <a:gd name="connsiteX1453" fmla="*/ 132886 w 914336"/>
                <a:gd name="connsiteY1453" fmla="*/ 558614 h 719045"/>
                <a:gd name="connsiteX1454" fmla="*/ 159957 w 914336"/>
                <a:gd name="connsiteY1454" fmla="*/ 534108 h 719045"/>
                <a:gd name="connsiteX1455" fmla="*/ 150268 w 914336"/>
                <a:gd name="connsiteY1455" fmla="*/ 530023 h 719045"/>
                <a:gd name="connsiteX1456" fmla="*/ 140579 w 914336"/>
                <a:gd name="connsiteY1456" fmla="*/ 525654 h 719045"/>
                <a:gd name="connsiteX1457" fmla="*/ 141529 w 914336"/>
                <a:gd name="connsiteY1457" fmla="*/ 520430 h 719045"/>
                <a:gd name="connsiteX1458" fmla="*/ 135450 w 914336"/>
                <a:gd name="connsiteY1458" fmla="*/ 510361 h 719045"/>
                <a:gd name="connsiteX1459" fmla="*/ 133835 w 914336"/>
                <a:gd name="connsiteY1459" fmla="*/ 500957 h 719045"/>
                <a:gd name="connsiteX1460" fmla="*/ 122247 w 914336"/>
                <a:gd name="connsiteY1460" fmla="*/ 499437 h 719045"/>
                <a:gd name="connsiteX1461" fmla="*/ 109899 w 914336"/>
                <a:gd name="connsiteY1461" fmla="*/ 501907 h 719045"/>
                <a:gd name="connsiteX1462" fmla="*/ 102775 w 914336"/>
                <a:gd name="connsiteY1462" fmla="*/ 505896 h 719045"/>
                <a:gd name="connsiteX1463" fmla="*/ 93656 w 914336"/>
                <a:gd name="connsiteY1463" fmla="*/ 522044 h 719045"/>
                <a:gd name="connsiteX1464" fmla="*/ 92801 w 914336"/>
                <a:gd name="connsiteY1464" fmla="*/ 528408 h 719045"/>
                <a:gd name="connsiteX1465" fmla="*/ 95461 w 914336"/>
                <a:gd name="connsiteY1465" fmla="*/ 536672 h 719045"/>
                <a:gd name="connsiteX1466" fmla="*/ 94416 w 914336"/>
                <a:gd name="connsiteY1466" fmla="*/ 540756 h 719045"/>
                <a:gd name="connsiteX1467" fmla="*/ 95461 w 914336"/>
                <a:gd name="connsiteY1467" fmla="*/ 545505 h 719045"/>
                <a:gd name="connsiteX1468" fmla="*/ 85962 w 914336"/>
                <a:gd name="connsiteY1468" fmla="*/ 545410 h 719045"/>
                <a:gd name="connsiteX1469" fmla="*/ 84253 w 914336"/>
                <a:gd name="connsiteY1469" fmla="*/ 549210 h 719045"/>
                <a:gd name="connsiteX1470" fmla="*/ 87387 w 914336"/>
                <a:gd name="connsiteY1470" fmla="*/ 557189 h 719045"/>
                <a:gd name="connsiteX1471" fmla="*/ 159102 w 914336"/>
                <a:gd name="connsiteY1471" fmla="*/ 468282 h 719045"/>
                <a:gd name="connsiteX1472" fmla="*/ 163566 w 914336"/>
                <a:gd name="connsiteY1472" fmla="*/ 464578 h 719045"/>
                <a:gd name="connsiteX1473" fmla="*/ 163946 w 914336"/>
                <a:gd name="connsiteY1473" fmla="*/ 454984 h 719045"/>
                <a:gd name="connsiteX1474" fmla="*/ 160432 w 914336"/>
                <a:gd name="connsiteY1474" fmla="*/ 453179 h 719045"/>
                <a:gd name="connsiteX1475" fmla="*/ 158532 w 914336"/>
                <a:gd name="connsiteY1475" fmla="*/ 450235 h 719045"/>
                <a:gd name="connsiteX1476" fmla="*/ 154542 w 914336"/>
                <a:gd name="connsiteY1476" fmla="*/ 453274 h 719045"/>
                <a:gd name="connsiteX1477" fmla="*/ 154542 w 914336"/>
                <a:gd name="connsiteY1477" fmla="*/ 461348 h 719045"/>
                <a:gd name="connsiteX1478" fmla="*/ 154637 w 914336"/>
                <a:gd name="connsiteY1478" fmla="*/ 465052 h 719045"/>
                <a:gd name="connsiteX1479" fmla="*/ 159102 w 914336"/>
                <a:gd name="connsiteY1479" fmla="*/ 468282 h 719045"/>
                <a:gd name="connsiteX1480" fmla="*/ 213909 w 914336"/>
                <a:gd name="connsiteY1480" fmla="*/ 502477 h 719045"/>
                <a:gd name="connsiteX1481" fmla="*/ 213624 w 914336"/>
                <a:gd name="connsiteY1481" fmla="*/ 499628 h 719045"/>
                <a:gd name="connsiteX1482" fmla="*/ 211154 w 914336"/>
                <a:gd name="connsiteY1482" fmla="*/ 497253 h 719045"/>
                <a:gd name="connsiteX1483" fmla="*/ 199281 w 914336"/>
                <a:gd name="connsiteY1483" fmla="*/ 498393 h 719045"/>
                <a:gd name="connsiteX1484" fmla="*/ 197951 w 914336"/>
                <a:gd name="connsiteY1484" fmla="*/ 501147 h 719045"/>
                <a:gd name="connsiteX1485" fmla="*/ 194437 w 914336"/>
                <a:gd name="connsiteY1485" fmla="*/ 500767 h 719045"/>
                <a:gd name="connsiteX1486" fmla="*/ 196336 w 914336"/>
                <a:gd name="connsiteY1486" fmla="*/ 494498 h 719045"/>
                <a:gd name="connsiteX1487" fmla="*/ 191777 w 914336"/>
                <a:gd name="connsiteY1487" fmla="*/ 491079 h 719045"/>
                <a:gd name="connsiteX1488" fmla="*/ 186933 w 914336"/>
                <a:gd name="connsiteY1488" fmla="*/ 494593 h 719045"/>
                <a:gd name="connsiteX1489" fmla="*/ 184843 w 914336"/>
                <a:gd name="connsiteY1489" fmla="*/ 489084 h 719045"/>
                <a:gd name="connsiteX1490" fmla="*/ 181234 w 914336"/>
                <a:gd name="connsiteY1490" fmla="*/ 487469 h 719045"/>
                <a:gd name="connsiteX1491" fmla="*/ 178289 w 914336"/>
                <a:gd name="connsiteY1491" fmla="*/ 488894 h 719045"/>
                <a:gd name="connsiteX1492" fmla="*/ 174205 w 914336"/>
                <a:gd name="connsiteY1492" fmla="*/ 490699 h 719045"/>
                <a:gd name="connsiteX1493" fmla="*/ 172685 w 914336"/>
                <a:gd name="connsiteY1493" fmla="*/ 493073 h 719045"/>
                <a:gd name="connsiteX1494" fmla="*/ 149128 w 914336"/>
                <a:gd name="connsiteY1494" fmla="*/ 492504 h 719045"/>
                <a:gd name="connsiteX1495" fmla="*/ 146089 w 914336"/>
                <a:gd name="connsiteY1495" fmla="*/ 493833 h 719045"/>
                <a:gd name="connsiteX1496" fmla="*/ 146469 w 914336"/>
                <a:gd name="connsiteY1496" fmla="*/ 497538 h 719045"/>
                <a:gd name="connsiteX1497" fmla="*/ 150078 w 914336"/>
                <a:gd name="connsiteY1497" fmla="*/ 504282 h 719045"/>
                <a:gd name="connsiteX1498" fmla="*/ 159482 w 914336"/>
                <a:gd name="connsiteY1498" fmla="*/ 511690 h 719045"/>
                <a:gd name="connsiteX1499" fmla="*/ 170785 w 914336"/>
                <a:gd name="connsiteY1499" fmla="*/ 514825 h 719045"/>
                <a:gd name="connsiteX1500" fmla="*/ 181898 w 914336"/>
                <a:gd name="connsiteY1500" fmla="*/ 513306 h 719045"/>
                <a:gd name="connsiteX1501" fmla="*/ 190732 w 914336"/>
                <a:gd name="connsiteY1501" fmla="*/ 511690 h 719045"/>
                <a:gd name="connsiteX1502" fmla="*/ 201846 w 914336"/>
                <a:gd name="connsiteY1502" fmla="*/ 509601 h 719045"/>
                <a:gd name="connsiteX1503" fmla="*/ 203460 w 914336"/>
                <a:gd name="connsiteY1503" fmla="*/ 508841 h 719045"/>
                <a:gd name="connsiteX1504" fmla="*/ 213909 w 914336"/>
                <a:gd name="connsiteY1504" fmla="*/ 502477 h 719045"/>
                <a:gd name="connsiteX1505" fmla="*/ 232336 w 914336"/>
                <a:gd name="connsiteY1505" fmla="*/ 467332 h 719045"/>
                <a:gd name="connsiteX1506" fmla="*/ 220843 w 914336"/>
                <a:gd name="connsiteY1506" fmla="*/ 471226 h 719045"/>
                <a:gd name="connsiteX1507" fmla="*/ 217613 w 914336"/>
                <a:gd name="connsiteY1507" fmla="*/ 472176 h 719045"/>
                <a:gd name="connsiteX1508" fmla="*/ 214289 w 914336"/>
                <a:gd name="connsiteY1508" fmla="*/ 475121 h 719045"/>
                <a:gd name="connsiteX1509" fmla="*/ 210109 w 914336"/>
                <a:gd name="connsiteY1509" fmla="*/ 477305 h 719045"/>
                <a:gd name="connsiteX1510" fmla="*/ 188642 w 914336"/>
                <a:gd name="connsiteY1510" fmla="*/ 482530 h 719045"/>
                <a:gd name="connsiteX1511" fmla="*/ 188642 w 914336"/>
                <a:gd name="connsiteY1511" fmla="*/ 486804 h 719045"/>
                <a:gd name="connsiteX1512" fmla="*/ 204505 w 914336"/>
                <a:gd name="connsiteY1512" fmla="*/ 483575 h 719045"/>
                <a:gd name="connsiteX1513" fmla="*/ 210774 w 914336"/>
                <a:gd name="connsiteY1513" fmla="*/ 484334 h 719045"/>
                <a:gd name="connsiteX1514" fmla="*/ 208685 w 914336"/>
                <a:gd name="connsiteY1514" fmla="*/ 487184 h 719045"/>
                <a:gd name="connsiteX1515" fmla="*/ 209349 w 914336"/>
                <a:gd name="connsiteY1515" fmla="*/ 492693 h 719045"/>
                <a:gd name="connsiteX1516" fmla="*/ 216948 w 914336"/>
                <a:gd name="connsiteY1516" fmla="*/ 496493 h 719045"/>
                <a:gd name="connsiteX1517" fmla="*/ 220083 w 914336"/>
                <a:gd name="connsiteY1517" fmla="*/ 504282 h 719045"/>
                <a:gd name="connsiteX1518" fmla="*/ 228537 w 914336"/>
                <a:gd name="connsiteY1518" fmla="*/ 498393 h 719045"/>
                <a:gd name="connsiteX1519" fmla="*/ 233571 w 914336"/>
                <a:gd name="connsiteY1519" fmla="*/ 497253 h 719045"/>
                <a:gd name="connsiteX1520" fmla="*/ 238700 w 914336"/>
                <a:gd name="connsiteY1520" fmla="*/ 498298 h 719045"/>
                <a:gd name="connsiteX1521" fmla="*/ 251523 w 914336"/>
                <a:gd name="connsiteY1521" fmla="*/ 494498 h 719045"/>
                <a:gd name="connsiteX1522" fmla="*/ 262637 w 914336"/>
                <a:gd name="connsiteY1522" fmla="*/ 487944 h 719045"/>
                <a:gd name="connsiteX1523" fmla="*/ 271755 w 914336"/>
                <a:gd name="connsiteY1523" fmla="*/ 483764 h 719045"/>
                <a:gd name="connsiteX1524" fmla="*/ 280589 w 914336"/>
                <a:gd name="connsiteY1524" fmla="*/ 477021 h 719045"/>
                <a:gd name="connsiteX1525" fmla="*/ 284768 w 914336"/>
                <a:gd name="connsiteY1525" fmla="*/ 472651 h 719045"/>
                <a:gd name="connsiteX1526" fmla="*/ 281824 w 914336"/>
                <a:gd name="connsiteY1526" fmla="*/ 468472 h 719045"/>
                <a:gd name="connsiteX1527" fmla="*/ 279259 w 914336"/>
                <a:gd name="connsiteY1527" fmla="*/ 470656 h 719045"/>
                <a:gd name="connsiteX1528" fmla="*/ 274130 w 914336"/>
                <a:gd name="connsiteY1528" fmla="*/ 472461 h 719045"/>
                <a:gd name="connsiteX1529" fmla="*/ 270236 w 914336"/>
                <a:gd name="connsiteY1529" fmla="*/ 468282 h 719045"/>
                <a:gd name="connsiteX1530" fmla="*/ 260072 w 914336"/>
                <a:gd name="connsiteY1530" fmla="*/ 465432 h 719045"/>
                <a:gd name="connsiteX1531" fmla="*/ 252283 w 914336"/>
                <a:gd name="connsiteY1531" fmla="*/ 465527 h 719045"/>
                <a:gd name="connsiteX1532" fmla="*/ 243355 w 914336"/>
                <a:gd name="connsiteY1532" fmla="*/ 461538 h 719045"/>
                <a:gd name="connsiteX1533" fmla="*/ 232336 w 914336"/>
                <a:gd name="connsiteY1533" fmla="*/ 467332 h 719045"/>
                <a:gd name="connsiteX1534" fmla="*/ 136400 w 914336"/>
                <a:gd name="connsiteY1534" fmla="*/ 442920 h 719045"/>
                <a:gd name="connsiteX1535" fmla="*/ 137350 w 914336"/>
                <a:gd name="connsiteY1535" fmla="*/ 446245 h 719045"/>
                <a:gd name="connsiteX1536" fmla="*/ 136970 w 914336"/>
                <a:gd name="connsiteY1536" fmla="*/ 449095 h 719045"/>
                <a:gd name="connsiteX1537" fmla="*/ 146754 w 914336"/>
                <a:gd name="connsiteY1537" fmla="*/ 446625 h 719045"/>
                <a:gd name="connsiteX1538" fmla="*/ 148178 w 914336"/>
                <a:gd name="connsiteY1538" fmla="*/ 445675 h 719045"/>
                <a:gd name="connsiteX1539" fmla="*/ 147893 w 914336"/>
                <a:gd name="connsiteY1539" fmla="*/ 442446 h 719045"/>
                <a:gd name="connsiteX1540" fmla="*/ 153213 w 914336"/>
                <a:gd name="connsiteY1540" fmla="*/ 440166 h 719045"/>
                <a:gd name="connsiteX1541" fmla="*/ 162616 w 914336"/>
                <a:gd name="connsiteY1541" fmla="*/ 450994 h 719045"/>
                <a:gd name="connsiteX1542" fmla="*/ 160527 w 914336"/>
                <a:gd name="connsiteY1542" fmla="*/ 441876 h 719045"/>
                <a:gd name="connsiteX1543" fmla="*/ 162711 w 914336"/>
                <a:gd name="connsiteY1543" fmla="*/ 436461 h 719045"/>
                <a:gd name="connsiteX1544" fmla="*/ 159482 w 914336"/>
                <a:gd name="connsiteY1544" fmla="*/ 430667 h 719045"/>
                <a:gd name="connsiteX1545" fmla="*/ 161286 w 914336"/>
                <a:gd name="connsiteY1545" fmla="*/ 425253 h 719045"/>
                <a:gd name="connsiteX1546" fmla="*/ 160242 w 914336"/>
                <a:gd name="connsiteY1546" fmla="*/ 423068 h 719045"/>
                <a:gd name="connsiteX1547" fmla="*/ 158342 w 914336"/>
                <a:gd name="connsiteY1547" fmla="*/ 421644 h 719045"/>
                <a:gd name="connsiteX1548" fmla="*/ 150648 w 914336"/>
                <a:gd name="connsiteY1548" fmla="*/ 423543 h 719045"/>
                <a:gd name="connsiteX1549" fmla="*/ 148273 w 914336"/>
                <a:gd name="connsiteY1549" fmla="*/ 426108 h 719045"/>
                <a:gd name="connsiteX1550" fmla="*/ 152548 w 914336"/>
                <a:gd name="connsiteY1550" fmla="*/ 427438 h 719045"/>
                <a:gd name="connsiteX1551" fmla="*/ 154922 w 914336"/>
                <a:gd name="connsiteY1551" fmla="*/ 431712 h 719045"/>
                <a:gd name="connsiteX1552" fmla="*/ 150363 w 914336"/>
                <a:gd name="connsiteY1552" fmla="*/ 431997 h 719045"/>
                <a:gd name="connsiteX1553" fmla="*/ 147419 w 914336"/>
                <a:gd name="connsiteY1553" fmla="*/ 431902 h 719045"/>
                <a:gd name="connsiteX1554" fmla="*/ 139440 w 914336"/>
                <a:gd name="connsiteY1554" fmla="*/ 435607 h 719045"/>
                <a:gd name="connsiteX1555" fmla="*/ 134880 w 914336"/>
                <a:gd name="connsiteY1555" fmla="*/ 440546 h 719045"/>
                <a:gd name="connsiteX1556" fmla="*/ 136400 w 914336"/>
                <a:gd name="connsiteY1556" fmla="*/ 442920 h 719045"/>
                <a:gd name="connsiteX1557" fmla="*/ 136305 w 914336"/>
                <a:gd name="connsiteY1557" fmla="*/ 480820 h 719045"/>
                <a:gd name="connsiteX1558" fmla="*/ 141149 w 914336"/>
                <a:gd name="connsiteY1558" fmla="*/ 481865 h 719045"/>
                <a:gd name="connsiteX1559" fmla="*/ 143619 w 914336"/>
                <a:gd name="connsiteY1559" fmla="*/ 473506 h 719045"/>
                <a:gd name="connsiteX1560" fmla="*/ 142194 w 914336"/>
                <a:gd name="connsiteY1560" fmla="*/ 472081 h 719045"/>
                <a:gd name="connsiteX1561" fmla="*/ 133646 w 914336"/>
                <a:gd name="connsiteY1561" fmla="*/ 472556 h 719045"/>
                <a:gd name="connsiteX1562" fmla="*/ 128516 w 914336"/>
                <a:gd name="connsiteY1562" fmla="*/ 470656 h 719045"/>
                <a:gd name="connsiteX1563" fmla="*/ 125382 w 914336"/>
                <a:gd name="connsiteY1563" fmla="*/ 471132 h 719045"/>
                <a:gd name="connsiteX1564" fmla="*/ 121107 w 914336"/>
                <a:gd name="connsiteY1564" fmla="*/ 474456 h 719045"/>
                <a:gd name="connsiteX1565" fmla="*/ 119018 w 914336"/>
                <a:gd name="connsiteY1565" fmla="*/ 480725 h 719045"/>
                <a:gd name="connsiteX1566" fmla="*/ 126142 w 914336"/>
                <a:gd name="connsiteY1566" fmla="*/ 481960 h 719045"/>
                <a:gd name="connsiteX1567" fmla="*/ 136305 w 914336"/>
                <a:gd name="connsiteY1567" fmla="*/ 480820 h 719045"/>
                <a:gd name="connsiteX1568" fmla="*/ 178099 w 914336"/>
                <a:gd name="connsiteY1568" fmla="*/ 418129 h 719045"/>
                <a:gd name="connsiteX1569" fmla="*/ 181519 w 914336"/>
                <a:gd name="connsiteY1569" fmla="*/ 416894 h 719045"/>
                <a:gd name="connsiteX1570" fmla="*/ 182373 w 914336"/>
                <a:gd name="connsiteY1570" fmla="*/ 411385 h 719045"/>
                <a:gd name="connsiteX1571" fmla="*/ 180379 w 914336"/>
                <a:gd name="connsiteY1571" fmla="*/ 406541 h 719045"/>
                <a:gd name="connsiteX1572" fmla="*/ 174110 w 914336"/>
                <a:gd name="connsiteY1572" fmla="*/ 400937 h 719045"/>
                <a:gd name="connsiteX1573" fmla="*/ 166986 w 914336"/>
                <a:gd name="connsiteY1573" fmla="*/ 400557 h 719045"/>
                <a:gd name="connsiteX1574" fmla="*/ 164706 w 914336"/>
                <a:gd name="connsiteY1574" fmla="*/ 400082 h 719045"/>
                <a:gd name="connsiteX1575" fmla="*/ 160907 w 914336"/>
                <a:gd name="connsiteY1575" fmla="*/ 402171 h 719045"/>
                <a:gd name="connsiteX1576" fmla="*/ 165656 w 914336"/>
                <a:gd name="connsiteY1576" fmla="*/ 411480 h 719045"/>
                <a:gd name="connsiteX1577" fmla="*/ 178099 w 914336"/>
                <a:gd name="connsiteY1577" fmla="*/ 418129 h 719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Lst>
              <a:rect l="l" t="t" r="r" b="b"/>
              <a:pathLst>
                <a:path w="914336" h="719045">
                  <a:moveTo>
                    <a:pt x="182943" y="378235"/>
                  </a:moveTo>
                  <a:lnTo>
                    <a:pt x="182753" y="373771"/>
                  </a:lnTo>
                  <a:lnTo>
                    <a:pt x="188073" y="374910"/>
                  </a:lnTo>
                  <a:lnTo>
                    <a:pt x="192347" y="376525"/>
                  </a:lnTo>
                  <a:lnTo>
                    <a:pt x="194342" y="375101"/>
                  </a:lnTo>
                  <a:lnTo>
                    <a:pt x="206120" y="380610"/>
                  </a:lnTo>
                  <a:lnTo>
                    <a:pt x="210204" y="385549"/>
                  </a:lnTo>
                  <a:lnTo>
                    <a:pt x="210489" y="388779"/>
                  </a:lnTo>
                  <a:lnTo>
                    <a:pt x="207260" y="393528"/>
                  </a:lnTo>
                  <a:lnTo>
                    <a:pt x="204505" y="394003"/>
                  </a:lnTo>
                  <a:lnTo>
                    <a:pt x="195197" y="390013"/>
                  </a:lnTo>
                  <a:lnTo>
                    <a:pt x="191112" y="386404"/>
                  </a:lnTo>
                  <a:lnTo>
                    <a:pt x="188927" y="381464"/>
                  </a:lnTo>
                  <a:lnTo>
                    <a:pt x="182943" y="378235"/>
                  </a:lnTo>
                  <a:close/>
                  <a:moveTo>
                    <a:pt x="212864" y="371871"/>
                  </a:moveTo>
                  <a:lnTo>
                    <a:pt x="222173" y="377475"/>
                  </a:lnTo>
                  <a:lnTo>
                    <a:pt x="227967" y="374246"/>
                  </a:lnTo>
                  <a:lnTo>
                    <a:pt x="229012" y="370921"/>
                  </a:lnTo>
                  <a:lnTo>
                    <a:pt x="227302" y="366457"/>
                  </a:lnTo>
                  <a:lnTo>
                    <a:pt x="224832" y="364747"/>
                  </a:lnTo>
                  <a:lnTo>
                    <a:pt x="220368" y="364842"/>
                  </a:lnTo>
                  <a:lnTo>
                    <a:pt x="211534" y="367977"/>
                  </a:lnTo>
                  <a:lnTo>
                    <a:pt x="202700" y="368356"/>
                  </a:lnTo>
                  <a:lnTo>
                    <a:pt x="204695" y="370256"/>
                  </a:lnTo>
                  <a:lnTo>
                    <a:pt x="212864" y="371871"/>
                  </a:lnTo>
                  <a:close/>
                  <a:moveTo>
                    <a:pt x="540186" y="168411"/>
                  </a:moveTo>
                  <a:lnTo>
                    <a:pt x="538951" y="165941"/>
                  </a:lnTo>
                  <a:lnTo>
                    <a:pt x="533442" y="160812"/>
                  </a:lnTo>
                  <a:lnTo>
                    <a:pt x="530403" y="162237"/>
                  </a:lnTo>
                  <a:lnTo>
                    <a:pt x="527648" y="162617"/>
                  </a:lnTo>
                  <a:lnTo>
                    <a:pt x="521664" y="166891"/>
                  </a:lnTo>
                  <a:lnTo>
                    <a:pt x="515015" y="166796"/>
                  </a:lnTo>
                  <a:lnTo>
                    <a:pt x="512830" y="165086"/>
                  </a:lnTo>
                  <a:lnTo>
                    <a:pt x="512355" y="162901"/>
                  </a:lnTo>
                  <a:lnTo>
                    <a:pt x="510551" y="163756"/>
                  </a:lnTo>
                  <a:lnTo>
                    <a:pt x="507321" y="164516"/>
                  </a:lnTo>
                  <a:lnTo>
                    <a:pt x="502762" y="165371"/>
                  </a:lnTo>
                  <a:lnTo>
                    <a:pt x="501907" y="167746"/>
                  </a:lnTo>
                  <a:lnTo>
                    <a:pt x="502097" y="170595"/>
                  </a:lnTo>
                  <a:lnTo>
                    <a:pt x="501527" y="172970"/>
                  </a:lnTo>
                  <a:lnTo>
                    <a:pt x="507321" y="176674"/>
                  </a:lnTo>
                  <a:lnTo>
                    <a:pt x="514635" y="176864"/>
                  </a:lnTo>
                  <a:lnTo>
                    <a:pt x="522519" y="177529"/>
                  </a:lnTo>
                  <a:lnTo>
                    <a:pt x="538476" y="174965"/>
                  </a:lnTo>
                  <a:lnTo>
                    <a:pt x="540471" y="173255"/>
                  </a:lnTo>
                  <a:lnTo>
                    <a:pt x="540186" y="168411"/>
                  </a:lnTo>
                  <a:close/>
                  <a:moveTo>
                    <a:pt x="308800" y="321053"/>
                  </a:moveTo>
                  <a:lnTo>
                    <a:pt x="310225" y="322478"/>
                  </a:lnTo>
                  <a:lnTo>
                    <a:pt x="317539" y="327417"/>
                  </a:lnTo>
                  <a:lnTo>
                    <a:pt x="322003" y="331502"/>
                  </a:lnTo>
                  <a:lnTo>
                    <a:pt x="327322" y="334731"/>
                  </a:lnTo>
                  <a:lnTo>
                    <a:pt x="332736" y="335301"/>
                  </a:lnTo>
                  <a:lnTo>
                    <a:pt x="334921" y="325518"/>
                  </a:lnTo>
                  <a:lnTo>
                    <a:pt x="330837" y="324663"/>
                  </a:lnTo>
                  <a:lnTo>
                    <a:pt x="329982" y="320673"/>
                  </a:lnTo>
                  <a:lnTo>
                    <a:pt x="333211" y="317064"/>
                  </a:lnTo>
                  <a:lnTo>
                    <a:pt x="335966" y="315544"/>
                  </a:lnTo>
                  <a:lnTo>
                    <a:pt x="342425" y="310890"/>
                  </a:lnTo>
                  <a:lnTo>
                    <a:pt x="340430" y="305001"/>
                  </a:lnTo>
                  <a:lnTo>
                    <a:pt x="344420" y="298542"/>
                  </a:lnTo>
                  <a:lnTo>
                    <a:pt x="343755" y="297307"/>
                  </a:lnTo>
                  <a:lnTo>
                    <a:pt x="339101" y="293982"/>
                  </a:lnTo>
                  <a:lnTo>
                    <a:pt x="333211" y="295312"/>
                  </a:lnTo>
                  <a:lnTo>
                    <a:pt x="325897" y="300346"/>
                  </a:lnTo>
                  <a:lnTo>
                    <a:pt x="323903" y="304811"/>
                  </a:lnTo>
                  <a:lnTo>
                    <a:pt x="321053" y="305286"/>
                  </a:lnTo>
                  <a:lnTo>
                    <a:pt x="316399" y="297782"/>
                  </a:lnTo>
                  <a:lnTo>
                    <a:pt x="312124" y="296547"/>
                  </a:lnTo>
                  <a:lnTo>
                    <a:pt x="308040" y="297972"/>
                  </a:lnTo>
                  <a:lnTo>
                    <a:pt x="303006" y="301581"/>
                  </a:lnTo>
                  <a:lnTo>
                    <a:pt x="306235" y="307565"/>
                  </a:lnTo>
                  <a:lnTo>
                    <a:pt x="311270" y="309275"/>
                  </a:lnTo>
                  <a:lnTo>
                    <a:pt x="311175" y="312790"/>
                  </a:lnTo>
                  <a:lnTo>
                    <a:pt x="306140" y="312884"/>
                  </a:lnTo>
                  <a:lnTo>
                    <a:pt x="301676" y="313739"/>
                  </a:lnTo>
                  <a:lnTo>
                    <a:pt x="299966" y="319058"/>
                  </a:lnTo>
                  <a:lnTo>
                    <a:pt x="308800" y="321053"/>
                  </a:lnTo>
                  <a:close/>
                  <a:moveTo>
                    <a:pt x="231291" y="345940"/>
                  </a:moveTo>
                  <a:lnTo>
                    <a:pt x="224642" y="350119"/>
                  </a:lnTo>
                  <a:lnTo>
                    <a:pt x="227207" y="354678"/>
                  </a:lnTo>
                  <a:lnTo>
                    <a:pt x="230056" y="358098"/>
                  </a:lnTo>
                  <a:lnTo>
                    <a:pt x="232716" y="358953"/>
                  </a:lnTo>
                  <a:lnTo>
                    <a:pt x="235946" y="356578"/>
                  </a:lnTo>
                  <a:lnTo>
                    <a:pt x="240315" y="346320"/>
                  </a:lnTo>
                  <a:lnTo>
                    <a:pt x="236610" y="339860"/>
                  </a:lnTo>
                  <a:lnTo>
                    <a:pt x="236231" y="336156"/>
                  </a:lnTo>
                  <a:lnTo>
                    <a:pt x="237845" y="334256"/>
                  </a:lnTo>
                  <a:lnTo>
                    <a:pt x="236705" y="329697"/>
                  </a:lnTo>
                  <a:lnTo>
                    <a:pt x="235661" y="329982"/>
                  </a:lnTo>
                  <a:lnTo>
                    <a:pt x="231006" y="331027"/>
                  </a:lnTo>
                  <a:lnTo>
                    <a:pt x="230436" y="334731"/>
                  </a:lnTo>
                  <a:lnTo>
                    <a:pt x="225687" y="337486"/>
                  </a:lnTo>
                  <a:lnTo>
                    <a:pt x="223407" y="340905"/>
                  </a:lnTo>
                  <a:lnTo>
                    <a:pt x="231291" y="343090"/>
                  </a:lnTo>
                  <a:lnTo>
                    <a:pt x="231291" y="345940"/>
                  </a:lnTo>
                  <a:close/>
                  <a:moveTo>
                    <a:pt x="265866" y="392103"/>
                  </a:moveTo>
                  <a:lnTo>
                    <a:pt x="273655" y="391723"/>
                  </a:lnTo>
                  <a:lnTo>
                    <a:pt x="279069" y="389253"/>
                  </a:lnTo>
                  <a:lnTo>
                    <a:pt x="273465" y="383554"/>
                  </a:lnTo>
                  <a:lnTo>
                    <a:pt x="273845" y="376240"/>
                  </a:lnTo>
                  <a:lnTo>
                    <a:pt x="274985" y="371491"/>
                  </a:lnTo>
                  <a:lnTo>
                    <a:pt x="273845" y="371016"/>
                  </a:lnTo>
                  <a:lnTo>
                    <a:pt x="267386" y="373961"/>
                  </a:lnTo>
                  <a:lnTo>
                    <a:pt x="264631" y="376810"/>
                  </a:lnTo>
                  <a:lnTo>
                    <a:pt x="262732" y="381085"/>
                  </a:lnTo>
                  <a:lnTo>
                    <a:pt x="258552" y="388399"/>
                  </a:lnTo>
                  <a:lnTo>
                    <a:pt x="256178" y="394098"/>
                  </a:lnTo>
                  <a:lnTo>
                    <a:pt x="261402" y="395142"/>
                  </a:lnTo>
                  <a:lnTo>
                    <a:pt x="265866" y="392103"/>
                  </a:lnTo>
                  <a:close/>
                  <a:moveTo>
                    <a:pt x="276885" y="379470"/>
                  </a:moveTo>
                  <a:lnTo>
                    <a:pt x="280304" y="382129"/>
                  </a:lnTo>
                  <a:lnTo>
                    <a:pt x="282109" y="386024"/>
                  </a:lnTo>
                  <a:lnTo>
                    <a:pt x="281444" y="389158"/>
                  </a:lnTo>
                  <a:lnTo>
                    <a:pt x="307375" y="378235"/>
                  </a:lnTo>
                  <a:lnTo>
                    <a:pt x="335586" y="368451"/>
                  </a:lnTo>
                  <a:lnTo>
                    <a:pt x="338341" y="365887"/>
                  </a:lnTo>
                  <a:lnTo>
                    <a:pt x="335776" y="351544"/>
                  </a:lnTo>
                  <a:lnTo>
                    <a:pt x="333971" y="346795"/>
                  </a:lnTo>
                  <a:lnTo>
                    <a:pt x="318679" y="353064"/>
                  </a:lnTo>
                  <a:lnTo>
                    <a:pt x="309655" y="354964"/>
                  </a:lnTo>
                  <a:lnTo>
                    <a:pt x="295312" y="358858"/>
                  </a:lnTo>
                  <a:lnTo>
                    <a:pt x="292557" y="361992"/>
                  </a:lnTo>
                  <a:lnTo>
                    <a:pt x="291038" y="354964"/>
                  </a:lnTo>
                  <a:lnTo>
                    <a:pt x="291797" y="351829"/>
                  </a:lnTo>
                  <a:lnTo>
                    <a:pt x="288093" y="351829"/>
                  </a:lnTo>
                  <a:lnTo>
                    <a:pt x="281159" y="357053"/>
                  </a:lnTo>
                  <a:lnTo>
                    <a:pt x="280684" y="362467"/>
                  </a:lnTo>
                  <a:lnTo>
                    <a:pt x="284104" y="365602"/>
                  </a:lnTo>
                  <a:lnTo>
                    <a:pt x="285243" y="368071"/>
                  </a:lnTo>
                  <a:lnTo>
                    <a:pt x="285243" y="371111"/>
                  </a:lnTo>
                  <a:lnTo>
                    <a:pt x="280114" y="374151"/>
                  </a:lnTo>
                  <a:lnTo>
                    <a:pt x="276885" y="379470"/>
                  </a:lnTo>
                  <a:close/>
                  <a:moveTo>
                    <a:pt x="505611" y="220273"/>
                  </a:moveTo>
                  <a:lnTo>
                    <a:pt x="501147" y="218373"/>
                  </a:lnTo>
                  <a:lnTo>
                    <a:pt x="498962" y="213054"/>
                  </a:lnTo>
                  <a:lnTo>
                    <a:pt x="498677" y="209065"/>
                  </a:lnTo>
                  <a:lnTo>
                    <a:pt x="498487" y="198901"/>
                  </a:lnTo>
                  <a:lnTo>
                    <a:pt x="499342" y="193772"/>
                  </a:lnTo>
                  <a:lnTo>
                    <a:pt x="497822" y="189213"/>
                  </a:lnTo>
                  <a:lnTo>
                    <a:pt x="496683" y="184748"/>
                  </a:lnTo>
                  <a:lnTo>
                    <a:pt x="498867" y="179714"/>
                  </a:lnTo>
                  <a:lnTo>
                    <a:pt x="494688" y="178004"/>
                  </a:lnTo>
                  <a:lnTo>
                    <a:pt x="495353" y="175819"/>
                  </a:lnTo>
                  <a:lnTo>
                    <a:pt x="497253" y="173445"/>
                  </a:lnTo>
                  <a:lnTo>
                    <a:pt x="496683" y="170690"/>
                  </a:lnTo>
                  <a:lnTo>
                    <a:pt x="492123" y="169741"/>
                  </a:lnTo>
                  <a:lnTo>
                    <a:pt x="490034" y="168980"/>
                  </a:lnTo>
                  <a:lnTo>
                    <a:pt x="482530" y="171830"/>
                  </a:lnTo>
                  <a:lnTo>
                    <a:pt x="481770" y="177909"/>
                  </a:lnTo>
                  <a:lnTo>
                    <a:pt x="485949" y="178384"/>
                  </a:lnTo>
                  <a:lnTo>
                    <a:pt x="489369" y="181044"/>
                  </a:lnTo>
                  <a:lnTo>
                    <a:pt x="489179" y="184748"/>
                  </a:lnTo>
                  <a:lnTo>
                    <a:pt x="488894" y="186173"/>
                  </a:lnTo>
                  <a:lnTo>
                    <a:pt x="483954" y="186363"/>
                  </a:lnTo>
                  <a:lnTo>
                    <a:pt x="483574" y="187123"/>
                  </a:lnTo>
                  <a:lnTo>
                    <a:pt x="478920" y="184653"/>
                  </a:lnTo>
                  <a:lnTo>
                    <a:pt x="476451" y="183608"/>
                  </a:lnTo>
                  <a:lnTo>
                    <a:pt x="472556" y="186078"/>
                  </a:lnTo>
                  <a:lnTo>
                    <a:pt x="472366" y="188548"/>
                  </a:lnTo>
                  <a:lnTo>
                    <a:pt x="474551" y="189402"/>
                  </a:lnTo>
                  <a:lnTo>
                    <a:pt x="474741" y="191492"/>
                  </a:lnTo>
                  <a:lnTo>
                    <a:pt x="472841" y="195102"/>
                  </a:lnTo>
                  <a:lnTo>
                    <a:pt x="473981" y="196337"/>
                  </a:lnTo>
                  <a:lnTo>
                    <a:pt x="479300" y="196052"/>
                  </a:lnTo>
                  <a:lnTo>
                    <a:pt x="479015" y="199281"/>
                  </a:lnTo>
                  <a:lnTo>
                    <a:pt x="474646" y="202700"/>
                  </a:lnTo>
                  <a:lnTo>
                    <a:pt x="474931" y="204315"/>
                  </a:lnTo>
                  <a:lnTo>
                    <a:pt x="476166" y="205740"/>
                  </a:lnTo>
                  <a:lnTo>
                    <a:pt x="479395" y="207545"/>
                  </a:lnTo>
                  <a:lnTo>
                    <a:pt x="478160" y="211914"/>
                  </a:lnTo>
                  <a:lnTo>
                    <a:pt x="480820" y="215999"/>
                  </a:lnTo>
                  <a:lnTo>
                    <a:pt x="479775" y="219038"/>
                  </a:lnTo>
                  <a:lnTo>
                    <a:pt x="478825" y="220083"/>
                  </a:lnTo>
                  <a:lnTo>
                    <a:pt x="475786" y="221223"/>
                  </a:lnTo>
                  <a:lnTo>
                    <a:pt x="475691" y="219798"/>
                  </a:lnTo>
                  <a:lnTo>
                    <a:pt x="475786" y="218183"/>
                  </a:lnTo>
                  <a:lnTo>
                    <a:pt x="474646" y="213434"/>
                  </a:lnTo>
                  <a:lnTo>
                    <a:pt x="471701" y="209539"/>
                  </a:lnTo>
                  <a:lnTo>
                    <a:pt x="470846" y="206975"/>
                  </a:lnTo>
                  <a:lnTo>
                    <a:pt x="469802" y="204220"/>
                  </a:lnTo>
                  <a:lnTo>
                    <a:pt x="463722" y="203935"/>
                  </a:lnTo>
                  <a:lnTo>
                    <a:pt x="464767" y="199946"/>
                  </a:lnTo>
                  <a:lnTo>
                    <a:pt x="462963" y="197571"/>
                  </a:lnTo>
                  <a:lnTo>
                    <a:pt x="452419" y="198616"/>
                  </a:lnTo>
                  <a:lnTo>
                    <a:pt x="450139" y="201181"/>
                  </a:lnTo>
                  <a:lnTo>
                    <a:pt x="444440" y="203271"/>
                  </a:lnTo>
                  <a:lnTo>
                    <a:pt x="444250" y="205835"/>
                  </a:lnTo>
                  <a:lnTo>
                    <a:pt x="444440" y="208780"/>
                  </a:lnTo>
                  <a:lnTo>
                    <a:pt x="445010" y="210964"/>
                  </a:lnTo>
                  <a:lnTo>
                    <a:pt x="440641" y="213909"/>
                  </a:lnTo>
                  <a:lnTo>
                    <a:pt x="445105" y="216189"/>
                  </a:lnTo>
                  <a:lnTo>
                    <a:pt x="451089" y="214289"/>
                  </a:lnTo>
                  <a:lnTo>
                    <a:pt x="452514" y="216284"/>
                  </a:lnTo>
                  <a:lnTo>
                    <a:pt x="442161" y="220273"/>
                  </a:lnTo>
                  <a:lnTo>
                    <a:pt x="439976" y="222458"/>
                  </a:lnTo>
                  <a:lnTo>
                    <a:pt x="431142" y="229012"/>
                  </a:lnTo>
                  <a:lnTo>
                    <a:pt x="427438" y="233856"/>
                  </a:lnTo>
                  <a:lnTo>
                    <a:pt x="432757" y="239175"/>
                  </a:lnTo>
                  <a:lnTo>
                    <a:pt x="442540" y="240790"/>
                  </a:lnTo>
                  <a:lnTo>
                    <a:pt x="456408" y="247629"/>
                  </a:lnTo>
                  <a:lnTo>
                    <a:pt x="458023" y="254088"/>
                  </a:lnTo>
                  <a:lnTo>
                    <a:pt x="459353" y="258458"/>
                  </a:lnTo>
                  <a:lnTo>
                    <a:pt x="471606" y="253898"/>
                  </a:lnTo>
                  <a:lnTo>
                    <a:pt x="491458" y="238985"/>
                  </a:lnTo>
                  <a:lnTo>
                    <a:pt x="511120" y="227967"/>
                  </a:lnTo>
                  <a:lnTo>
                    <a:pt x="505611" y="220273"/>
                  </a:lnTo>
                  <a:close/>
                  <a:moveTo>
                    <a:pt x="629188" y="100590"/>
                  </a:moveTo>
                  <a:lnTo>
                    <a:pt x="628428" y="105245"/>
                  </a:lnTo>
                  <a:lnTo>
                    <a:pt x="626434" y="111989"/>
                  </a:lnTo>
                  <a:lnTo>
                    <a:pt x="628523" y="116548"/>
                  </a:lnTo>
                  <a:lnTo>
                    <a:pt x="631183" y="123957"/>
                  </a:lnTo>
                  <a:lnTo>
                    <a:pt x="640397" y="134785"/>
                  </a:lnTo>
                  <a:lnTo>
                    <a:pt x="645146" y="146849"/>
                  </a:lnTo>
                  <a:lnTo>
                    <a:pt x="650275" y="149793"/>
                  </a:lnTo>
                  <a:lnTo>
                    <a:pt x="661199" y="150363"/>
                  </a:lnTo>
                  <a:lnTo>
                    <a:pt x="675067" y="150933"/>
                  </a:lnTo>
                  <a:lnTo>
                    <a:pt x="689884" y="144664"/>
                  </a:lnTo>
                  <a:lnTo>
                    <a:pt x="696059" y="139820"/>
                  </a:lnTo>
                  <a:lnTo>
                    <a:pt x="694824" y="129561"/>
                  </a:lnTo>
                  <a:lnTo>
                    <a:pt x="686370" y="118828"/>
                  </a:lnTo>
                  <a:lnTo>
                    <a:pt x="681146" y="118448"/>
                  </a:lnTo>
                  <a:lnTo>
                    <a:pt x="675257" y="112179"/>
                  </a:lnTo>
                  <a:lnTo>
                    <a:pt x="673927" y="102205"/>
                  </a:lnTo>
                  <a:lnTo>
                    <a:pt x="670982" y="96601"/>
                  </a:lnTo>
                  <a:lnTo>
                    <a:pt x="668038" y="89857"/>
                  </a:lnTo>
                  <a:lnTo>
                    <a:pt x="666518" y="90047"/>
                  </a:lnTo>
                  <a:lnTo>
                    <a:pt x="658254" y="93466"/>
                  </a:lnTo>
                  <a:lnTo>
                    <a:pt x="653220" y="95841"/>
                  </a:lnTo>
                  <a:lnTo>
                    <a:pt x="647141" y="100876"/>
                  </a:lnTo>
                  <a:lnTo>
                    <a:pt x="639257" y="100685"/>
                  </a:lnTo>
                  <a:lnTo>
                    <a:pt x="634982" y="93276"/>
                  </a:lnTo>
                  <a:lnTo>
                    <a:pt x="626149" y="95556"/>
                  </a:lnTo>
                  <a:lnTo>
                    <a:pt x="624154" y="97646"/>
                  </a:lnTo>
                  <a:lnTo>
                    <a:pt x="629188" y="100590"/>
                  </a:lnTo>
                  <a:close/>
                  <a:moveTo>
                    <a:pt x="536292" y="225687"/>
                  </a:moveTo>
                  <a:lnTo>
                    <a:pt x="533917" y="226542"/>
                  </a:lnTo>
                  <a:lnTo>
                    <a:pt x="526698" y="231006"/>
                  </a:lnTo>
                  <a:lnTo>
                    <a:pt x="522044" y="239650"/>
                  </a:lnTo>
                  <a:lnTo>
                    <a:pt x="528408" y="242690"/>
                  </a:lnTo>
                  <a:lnTo>
                    <a:pt x="540091" y="238415"/>
                  </a:lnTo>
                  <a:lnTo>
                    <a:pt x="538097" y="227872"/>
                  </a:lnTo>
                  <a:lnTo>
                    <a:pt x="536292" y="225687"/>
                  </a:lnTo>
                  <a:close/>
                  <a:moveTo>
                    <a:pt x="578086" y="155493"/>
                  </a:moveTo>
                  <a:lnTo>
                    <a:pt x="591384" y="155493"/>
                  </a:lnTo>
                  <a:lnTo>
                    <a:pt x="603162" y="152928"/>
                  </a:lnTo>
                  <a:lnTo>
                    <a:pt x="611141" y="151883"/>
                  </a:lnTo>
                  <a:lnTo>
                    <a:pt x="609621" y="140485"/>
                  </a:lnTo>
                  <a:lnTo>
                    <a:pt x="605917" y="131556"/>
                  </a:lnTo>
                  <a:lnTo>
                    <a:pt x="603352" y="125477"/>
                  </a:lnTo>
                  <a:lnTo>
                    <a:pt x="601547" y="121013"/>
                  </a:lnTo>
                  <a:lnTo>
                    <a:pt x="600217" y="117403"/>
                  </a:lnTo>
                  <a:lnTo>
                    <a:pt x="598508" y="111894"/>
                  </a:lnTo>
                  <a:lnTo>
                    <a:pt x="598603" y="110184"/>
                  </a:lnTo>
                  <a:lnTo>
                    <a:pt x="594138" y="111039"/>
                  </a:lnTo>
                  <a:lnTo>
                    <a:pt x="577231" y="124337"/>
                  </a:lnTo>
                  <a:lnTo>
                    <a:pt x="573526" y="126807"/>
                  </a:lnTo>
                  <a:lnTo>
                    <a:pt x="562223" y="130701"/>
                  </a:lnTo>
                  <a:lnTo>
                    <a:pt x="553959" y="135735"/>
                  </a:lnTo>
                  <a:lnTo>
                    <a:pt x="551395" y="140580"/>
                  </a:lnTo>
                  <a:lnTo>
                    <a:pt x="557094" y="145519"/>
                  </a:lnTo>
                  <a:lnTo>
                    <a:pt x="559278" y="152263"/>
                  </a:lnTo>
                  <a:lnTo>
                    <a:pt x="560323" y="154733"/>
                  </a:lnTo>
                  <a:lnTo>
                    <a:pt x="565643" y="155872"/>
                  </a:lnTo>
                  <a:lnTo>
                    <a:pt x="578086" y="155493"/>
                  </a:lnTo>
                  <a:close/>
                  <a:moveTo>
                    <a:pt x="719900" y="62311"/>
                  </a:moveTo>
                  <a:lnTo>
                    <a:pt x="720470" y="59176"/>
                  </a:lnTo>
                  <a:lnTo>
                    <a:pt x="720470" y="56137"/>
                  </a:lnTo>
                  <a:lnTo>
                    <a:pt x="720185" y="53572"/>
                  </a:lnTo>
                  <a:lnTo>
                    <a:pt x="713916" y="52622"/>
                  </a:lnTo>
                  <a:lnTo>
                    <a:pt x="709831" y="43124"/>
                  </a:lnTo>
                  <a:lnTo>
                    <a:pt x="700143" y="42839"/>
                  </a:lnTo>
                  <a:lnTo>
                    <a:pt x="698623" y="39039"/>
                  </a:lnTo>
                  <a:lnTo>
                    <a:pt x="694634" y="37900"/>
                  </a:lnTo>
                  <a:lnTo>
                    <a:pt x="682380" y="42079"/>
                  </a:lnTo>
                  <a:lnTo>
                    <a:pt x="678961" y="45309"/>
                  </a:lnTo>
                  <a:lnTo>
                    <a:pt x="679436" y="46543"/>
                  </a:lnTo>
                  <a:lnTo>
                    <a:pt x="680576" y="52053"/>
                  </a:lnTo>
                  <a:lnTo>
                    <a:pt x="676871" y="54332"/>
                  </a:lnTo>
                  <a:lnTo>
                    <a:pt x="668608" y="65161"/>
                  </a:lnTo>
                  <a:lnTo>
                    <a:pt x="667848" y="65731"/>
                  </a:lnTo>
                  <a:lnTo>
                    <a:pt x="663573" y="66205"/>
                  </a:lnTo>
                  <a:lnTo>
                    <a:pt x="659489" y="67630"/>
                  </a:lnTo>
                  <a:lnTo>
                    <a:pt x="657494" y="68485"/>
                  </a:lnTo>
                  <a:lnTo>
                    <a:pt x="652555" y="70385"/>
                  </a:lnTo>
                  <a:lnTo>
                    <a:pt x="647236" y="78174"/>
                  </a:lnTo>
                  <a:lnTo>
                    <a:pt x="649230" y="80168"/>
                  </a:lnTo>
                  <a:lnTo>
                    <a:pt x="652080" y="81593"/>
                  </a:lnTo>
                  <a:lnTo>
                    <a:pt x="667943" y="80074"/>
                  </a:lnTo>
                  <a:lnTo>
                    <a:pt x="672692" y="77889"/>
                  </a:lnTo>
                  <a:lnTo>
                    <a:pt x="674022" y="74184"/>
                  </a:lnTo>
                  <a:lnTo>
                    <a:pt x="674212" y="70290"/>
                  </a:lnTo>
                  <a:lnTo>
                    <a:pt x="674497" y="69720"/>
                  </a:lnTo>
                  <a:lnTo>
                    <a:pt x="688935" y="71620"/>
                  </a:lnTo>
                  <a:lnTo>
                    <a:pt x="689789" y="70670"/>
                  </a:lnTo>
                  <a:lnTo>
                    <a:pt x="687510" y="68580"/>
                  </a:lnTo>
                  <a:lnTo>
                    <a:pt x="682855" y="62026"/>
                  </a:lnTo>
                  <a:lnTo>
                    <a:pt x="689599" y="61551"/>
                  </a:lnTo>
                  <a:lnTo>
                    <a:pt x="693304" y="64876"/>
                  </a:lnTo>
                  <a:lnTo>
                    <a:pt x="693494" y="68010"/>
                  </a:lnTo>
                  <a:lnTo>
                    <a:pt x="693779" y="70005"/>
                  </a:lnTo>
                  <a:lnTo>
                    <a:pt x="693494" y="74469"/>
                  </a:lnTo>
                  <a:lnTo>
                    <a:pt x="700618" y="74659"/>
                  </a:lnTo>
                  <a:lnTo>
                    <a:pt x="708882" y="69530"/>
                  </a:lnTo>
                  <a:lnTo>
                    <a:pt x="719900" y="62311"/>
                  </a:lnTo>
                  <a:close/>
                  <a:moveTo>
                    <a:pt x="523279" y="47208"/>
                  </a:moveTo>
                  <a:lnTo>
                    <a:pt x="528788" y="48158"/>
                  </a:lnTo>
                  <a:lnTo>
                    <a:pt x="532777" y="47303"/>
                  </a:lnTo>
                  <a:lnTo>
                    <a:pt x="531827" y="54237"/>
                  </a:lnTo>
                  <a:lnTo>
                    <a:pt x="535057" y="54617"/>
                  </a:lnTo>
                  <a:lnTo>
                    <a:pt x="539616" y="55092"/>
                  </a:lnTo>
                  <a:lnTo>
                    <a:pt x="548450" y="57087"/>
                  </a:lnTo>
                  <a:lnTo>
                    <a:pt x="551205" y="58796"/>
                  </a:lnTo>
                  <a:lnTo>
                    <a:pt x="555479" y="61836"/>
                  </a:lnTo>
                  <a:lnTo>
                    <a:pt x="561653" y="68295"/>
                  </a:lnTo>
                  <a:lnTo>
                    <a:pt x="570202" y="72000"/>
                  </a:lnTo>
                  <a:lnTo>
                    <a:pt x="574381" y="72094"/>
                  </a:lnTo>
                  <a:lnTo>
                    <a:pt x="579510" y="71430"/>
                  </a:lnTo>
                  <a:lnTo>
                    <a:pt x="584735" y="70575"/>
                  </a:lnTo>
                  <a:lnTo>
                    <a:pt x="590339" y="69530"/>
                  </a:lnTo>
                  <a:lnTo>
                    <a:pt x="593663" y="67060"/>
                  </a:lnTo>
                  <a:lnTo>
                    <a:pt x="606487" y="61931"/>
                  </a:lnTo>
                  <a:lnTo>
                    <a:pt x="610761" y="56327"/>
                  </a:lnTo>
                  <a:lnTo>
                    <a:pt x="611901" y="52527"/>
                  </a:lnTo>
                  <a:lnTo>
                    <a:pt x="614370" y="48728"/>
                  </a:lnTo>
                  <a:lnTo>
                    <a:pt x="615225" y="46163"/>
                  </a:lnTo>
                  <a:lnTo>
                    <a:pt x="613895" y="40179"/>
                  </a:lnTo>
                  <a:lnTo>
                    <a:pt x="613800" y="39229"/>
                  </a:lnTo>
                  <a:lnTo>
                    <a:pt x="614085" y="36760"/>
                  </a:lnTo>
                  <a:lnTo>
                    <a:pt x="611236" y="35050"/>
                  </a:lnTo>
                  <a:lnTo>
                    <a:pt x="606772" y="29066"/>
                  </a:lnTo>
                  <a:lnTo>
                    <a:pt x="604397" y="21657"/>
                  </a:lnTo>
                  <a:lnTo>
                    <a:pt x="605157" y="18902"/>
                  </a:lnTo>
                  <a:lnTo>
                    <a:pt x="600882" y="11398"/>
                  </a:lnTo>
                  <a:lnTo>
                    <a:pt x="594518" y="2660"/>
                  </a:lnTo>
                  <a:lnTo>
                    <a:pt x="590244" y="0"/>
                  </a:lnTo>
                  <a:lnTo>
                    <a:pt x="587869" y="2280"/>
                  </a:lnTo>
                  <a:lnTo>
                    <a:pt x="582455" y="3135"/>
                  </a:lnTo>
                  <a:lnTo>
                    <a:pt x="576946" y="2565"/>
                  </a:lnTo>
                  <a:lnTo>
                    <a:pt x="574191" y="570"/>
                  </a:lnTo>
                  <a:lnTo>
                    <a:pt x="570772" y="1140"/>
                  </a:lnTo>
                  <a:lnTo>
                    <a:pt x="566307" y="1330"/>
                  </a:lnTo>
                  <a:lnTo>
                    <a:pt x="565168" y="4559"/>
                  </a:lnTo>
                  <a:lnTo>
                    <a:pt x="564598" y="5604"/>
                  </a:lnTo>
                  <a:lnTo>
                    <a:pt x="559848" y="9784"/>
                  </a:lnTo>
                  <a:lnTo>
                    <a:pt x="558424" y="10829"/>
                  </a:lnTo>
                  <a:lnTo>
                    <a:pt x="555004" y="14628"/>
                  </a:lnTo>
                  <a:lnTo>
                    <a:pt x="549400" y="13013"/>
                  </a:lnTo>
                  <a:lnTo>
                    <a:pt x="546075" y="15483"/>
                  </a:lnTo>
                  <a:lnTo>
                    <a:pt x="542751" y="15578"/>
                  </a:lnTo>
                  <a:lnTo>
                    <a:pt x="538476" y="15008"/>
                  </a:lnTo>
                  <a:lnTo>
                    <a:pt x="536292" y="21657"/>
                  </a:lnTo>
                  <a:lnTo>
                    <a:pt x="530973" y="22512"/>
                  </a:lnTo>
                  <a:lnTo>
                    <a:pt x="528598" y="23652"/>
                  </a:lnTo>
                  <a:lnTo>
                    <a:pt x="527648" y="25836"/>
                  </a:lnTo>
                  <a:lnTo>
                    <a:pt x="524893" y="26976"/>
                  </a:lnTo>
                  <a:lnTo>
                    <a:pt x="524229" y="30681"/>
                  </a:lnTo>
                  <a:lnTo>
                    <a:pt x="529643" y="33720"/>
                  </a:lnTo>
                  <a:lnTo>
                    <a:pt x="528028" y="37330"/>
                  </a:lnTo>
                  <a:lnTo>
                    <a:pt x="523849" y="40369"/>
                  </a:lnTo>
                  <a:lnTo>
                    <a:pt x="522044" y="43504"/>
                  </a:lnTo>
                  <a:lnTo>
                    <a:pt x="523279" y="47208"/>
                  </a:lnTo>
                  <a:close/>
                  <a:moveTo>
                    <a:pt x="543606" y="179619"/>
                  </a:moveTo>
                  <a:lnTo>
                    <a:pt x="537812" y="178099"/>
                  </a:lnTo>
                  <a:lnTo>
                    <a:pt x="524134" y="180284"/>
                  </a:lnTo>
                  <a:lnTo>
                    <a:pt x="523944" y="183513"/>
                  </a:lnTo>
                  <a:lnTo>
                    <a:pt x="522994" y="186363"/>
                  </a:lnTo>
                  <a:lnTo>
                    <a:pt x="518244" y="186743"/>
                  </a:lnTo>
                  <a:lnTo>
                    <a:pt x="513780" y="183988"/>
                  </a:lnTo>
                  <a:lnTo>
                    <a:pt x="505231" y="188738"/>
                  </a:lnTo>
                  <a:lnTo>
                    <a:pt x="505041" y="193202"/>
                  </a:lnTo>
                  <a:lnTo>
                    <a:pt x="503712" y="202131"/>
                  </a:lnTo>
                  <a:lnTo>
                    <a:pt x="502952" y="209160"/>
                  </a:lnTo>
                  <a:lnTo>
                    <a:pt x="510551" y="212009"/>
                  </a:lnTo>
                  <a:lnTo>
                    <a:pt x="515395" y="214099"/>
                  </a:lnTo>
                  <a:lnTo>
                    <a:pt x="528313" y="216378"/>
                  </a:lnTo>
                  <a:lnTo>
                    <a:pt x="530213" y="211154"/>
                  </a:lnTo>
                  <a:lnTo>
                    <a:pt x="538571" y="205360"/>
                  </a:lnTo>
                  <a:lnTo>
                    <a:pt x="542466" y="200706"/>
                  </a:lnTo>
                  <a:lnTo>
                    <a:pt x="544936" y="195102"/>
                  </a:lnTo>
                  <a:lnTo>
                    <a:pt x="545885" y="191302"/>
                  </a:lnTo>
                  <a:lnTo>
                    <a:pt x="546645" y="182943"/>
                  </a:lnTo>
                  <a:lnTo>
                    <a:pt x="543606" y="179619"/>
                  </a:lnTo>
                  <a:close/>
                  <a:moveTo>
                    <a:pt x="614560" y="71430"/>
                  </a:moveTo>
                  <a:lnTo>
                    <a:pt x="608481" y="76749"/>
                  </a:lnTo>
                  <a:lnTo>
                    <a:pt x="605537" y="78839"/>
                  </a:lnTo>
                  <a:lnTo>
                    <a:pt x="605537" y="78839"/>
                  </a:lnTo>
                  <a:lnTo>
                    <a:pt x="599078" y="86342"/>
                  </a:lnTo>
                  <a:lnTo>
                    <a:pt x="594613" y="88717"/>
                  </a:lnTo>
                  <a:lnTo>
                    <a:pt x="593189" y="92707"/>
                  </a:lnTo>
                  <a:lnTo>
                    <a:pt x="607911" y="85488"/>
                  </a:lnTo>
                  <a:lnTo>
                    <a:pt x="616650" y="78459"/>
                  </a:lnTo>
                  <a:lnTo>
                    <a:pt x="617695" y="73899"/>
                  </a:lnTo>
                  <a:lnTo>
                    <a:pt x="616745" y="71715"/>
                  </a:lnTo>
                  <a:lnTo>
                    <a:pt x="614560" y="71430"/>
                  </a:lnTo>
                  <a:close/>
                  <a:moveTo>
                    <a:pt x="637737" y="136875"/>
                  </a:moveTo>
                  <a:lnTo>
                    <a:pt x="631943" y="131081"/>
                  </a:lnTo>
                  <a:lnTo>
                    <a:pt x="624439" y="125287"/>
                  </a:lnTo>
                  <a:lnTo>
                    <a:pt x="621304" y="114078"/>
                  </a:lnTo>
                  <a:lnTo>
                    <a:pt x="618265" y="108569"/>
                  </a:lnTo>
                  <a:lnTo>
                    <a:pt x="613326" y="106670"/>
                  </a:lnTo>
                  <a:lnTo>
                    <a:pt x="611711" y="105625"/>
                  </a:lnTo>
                  <a:lnTo>
                    <a:pt x="608956" y="105910"/>
                  </a:lnTo>
                  <a:lnTo>
                    <a:pt x="605157" y="106765"/>
                  </a:lnTo>
                  <a:lnTo>
                    <a:pt x="602592" y="112179"/>
                  </a:lnTo>
                  <a:lnTo>
                    <a:pt x="604207" y="114838"/>
                  </a:lnTo>
                  <a:lnTo>
                    <a:pt x="608956" y="116073"/>
                  </a:lnTo>
                  <a:lnTo>
                    <a:pt x="609906" y="119113"/>
                  </a:lnTo>
                  <a:lnTo>
                    <a:pt x="607341" y="121013"/>
                  </a:lnTo>
                  <a:lnTo>
                    <a:pt x="610666" y="127282"/>
                  </a:lnTo>
                  <a:lnTo>
                    <a:pt x="612281" y="144664"/>
                  </a:lnTo>
                  <a:lnTo>
                    <a:pt x="615035" y="151693"/>
                  </a:lnTo>
                  <a:lnTo>
                    <a:pt x="630043" y="147798"/>
                  </a:lnTo>
                  <a:lnTo>
                    <a:pt x="636787" y="148463"/>
                  </a:lnTo>
                  <a:lnTo>
                    <a:pt x="641821" y="146944"/>
                  </a:lnTo>
                  <a:lnTo>
                    <a:pt x="637737" y="136875"/>
                  </a:lnTo>
                  <a:close/>
                  <a:moveTo>
                    <a:pt x="220178" y="459923"/>
                  </a:moveTo>
                  <a:lnTo>
                    <a:pt x="212674" y="459638"/>
                  </a:lnTo>
                  <a:lnTo>
                    <a:pt x="210204" y="461823"/>
                  </a:lnTo>
                  <a:lnTo>
                    <a:pt x="205455" y="461443"/>
                  </a:lnTo>
                  <a:lnTo>
                    <a:pt x="201371" y="456788"/>
                  </a:lnTo>
                  <a:lnTo>
                    <a:pt x="193867" y="457454"/>
                  </a:lnTo>
                  <a:lnTo>
                    <a:pt x="187693" y="458498"/>
                  </a:lnTo>
                  <a:lnTo>
                    <a:pt x="185983" y="458878"/>
                  </a:lnTo>
                  <a:lnTo>
                    <a:pt x="183893" y="463153"/>
                  </a:lnTo>
                  <a:lnTo>
                    <a:pt x="172590" y="465622"/>
                  </a:lnTo>
                  <a:lnTo>
                    <a:pt x="169455" y="469232"/>
                  </a:lnTo>
                  <a:lnTo>
                    <a:pt x="176484" y="469516"/>
                  </a:lnTo>
                  <a:lnTo>
                    <a:pt x="192062" y="468567"/>
                  </a:lnTo>
                  <a:lnTo>
                    <a:pt x="196051" y="470846"/>
                  </a:lnTo>
                  <a:lnTo>
                    <a:pt x="209919" y="466857"/>
                  </a:lnTo>
                  <a:lnTo>
                    <a:pt x="217328" y="466857"/>
                  </a:lnTo>
                  <a:lnTo>
                    <a:pt x="230816" y="461158"/>
                  </a:lnTo>
                  <a:lnTo>
                    <a:pt x="234711" y="457643"/>
                  </a:lnTo>
                  <a:lnTo>
                    <a:pt x="230721" y="456029"/>
                  </a:lnTo>
                  <a:lnTo>
                    <a:pt x="220178" y="459923"/>
                  </a:lnTo>
                  <a:close/>
                  <a:moveTo>
                    <a:pt x="20042" y="546930"/>
                  </a:moveTo>
                  <a:lnTo>
                    <a:pt x="19472" y="550445"/>
                  </a:lnTo>
                  <a:lnTo>
                    <a:pt x="21372" y="550920"/>
                  </a:lnTo>
                  <a:lnTo>
                    <a:pt x="34100" y="543796"/>
                  </a:lnTo>
                  <a:lnTo>
                    <a:pt x="34100" y="543796"/>
                  </a:lnTo>
                  <a:lnTo>
                    <a:pt x="47683" y="533252"/>
                  </a:lnTo>
                  <a:lnTo>
                    <a:pt x="43884" y="529643"/>
                  </a:lnTo>
                  <a:lnTo>
                    <a:pt x="38564" y="530403"/>
                  </a:lnTo>
                  <a:lnTo>
                    <a:pt x="36285" y="526508"/>
                  </a:lnTo>
                  <a:lnTo>
                    <a:pt x="37330" y="522899"/>
                  </a:lnTo>
                  <a:lnTo>
                    <a:pt x="32770" y="523659"/>
                  </a:lnTo>
                  <a:lnTo>
                    <a:pt x="23747" y="528408"/>
                  </a:lnTo>
                  <a:lnTo>
                    <a:pt x="29636" y="532208"/>
                  </a:lnTo>
                  <a:lnTo>
                    <a:pt x="22892" y="538286"/>
                  </a:lnTo>
                  <a:lnTo>
                    <a:pt x="18047" y="544176"/>
                  </a:lnTo>
                  <a:lnTo>
                    <a:pt x="20042" y="546930"/>
                  </a:lnTo>
                  <a:close/>
                  <a:moveTo>
                    <a:pt x="77984" y="555764"/>
                  </a:moveTo>
                  <a:lnTo>
                    <a:pt x="71240" y="555764"/>
                  </a:lnTo>
                  <a:lnTo>
                    <a:pt x="70100" y="560893"/>
                  </a:lnTo>
                  <a:lnTo>
                    <a:pt x="64591" y="557284"/>
                  </a:lnTo>
                  <a:lnTo>
                    <a:pt x="56897" y="557759"/>
                  </a:lnTo>
                  <a:lnTo>
                    <a:pt x="49298" y="560229"/>
                  </a:lnTo>
                  <a:lnTo>
                    <a:pt x="39229" y="561178"/>
                  </a:lnTo>
                  <a:lnTo>
                    <a:pt x="34860" y="565738"/>
                  </a:lnTo>
                  <a:lnTo>
                    <a:pt x="34480" y="572957"/>
                  </a:lnTo>
                  <a:lnTo>
                    <a:pt x="36760" y="578181"/>
                  </a:lnTo>
                  <a:lnTo>
                    <a:pt x="30206" y="578276"/>
                  </a:lnTo>
                  <a:lnTo>
                    <a:pt x="31535" y="584355"/>
                  </a:lnTo>
                  <a:lnTo>
                    <a:pt x="40179" y="589769"/>
                  </a:lnTo>
                  <a:lnTo>
                    <a:pt x="49298" y="591099"/>
                  </a:lnTo>
                  <a:lnTo>
                    <a:pt x="43219" y="594803"/>
                  </a:lnTo>
                  <a:lnTo>
                    <a:pt x="34385" y="590054"/>
                  </a:lnTo>
                  <a:lnTo>
                    <a:pt x="30965" y="591954"/>
                  </a:lnTo>
                  <a:lnTo>
                    <a:pt x="30681" y="594138"/>
                  </a:lnTo>
                  <a:lnTo>
                    <a:pt x="38754" y="602877"/>
                  </a:lnTo>
                  <a:lnTo>
                    <a:pt x="41034" y="606962"/>
                  </a:lnTo>
                  <a:lnTo>
                    <a:pt x="43979" y="610761"/>
                  </a:lnTo>
                  <a:lnTo>
                    <a:pt x="48538" y="611616"/>
                  </a:lnTo>
                  <a:lnTo>
                    <a:pt x="76274" y="603732"/>
                  </a:lnTo>
                  <a:lnTo>
                    <a:pt x="83493" y="603257"/>
                  </a:lnTo>
                  <a:lnTo>
                    <a:pt x="92991" y="592049"/>
                  </a:lnTo>
                  <a:lnTo>
                    <a:pt x="92422" y="585970"/>
                  </a:lnTo>
                  <a:lnTo>
                    <a:pt x="87862" y="585779"/>
                  </a:lnTo>
                  <a:lnTo>
                    <a:pt x="86627" y="581695"/>
                  </a:lnTo>
                  <a:lnTo>
                    <a:pt x="91092" y="577421"/>
                  </a:lnTo>
                  <a:lnTo>
                    <a:pt x="96221" y="570867"/>
                  </a:lnTo>
                  <a:lnTo>
                    <a:pt x="96696" y="568017"/>
                  </a:lnTo>
                  <a:lnTo>
                    <a:pt x="96316" y="564123"/>
                  </a:lnTo>
                  <a:lnTo>
                    <a:pt x="93276" y="564028"/>
                  </a:lnTo>
                  <a:lnTo>
                    <a:pt x="88527" y="562888"/>
                  </a:lnTo>
                  <a:lnTo>
                    <a:pt x="84158" y="563838"/>
                  </a:lnTo>
                  <a:lnTo>
                    <a:pt x="76274" y="566688"/>
                  </a:lnTo>
                  <a:lnTo>
                    <a:pt x="77319" y="558329"/>
                  </a:lnTo>
                  <a:lnTo>
                    <a:pt x="77984" y="555764"/>
                  </a:lnTo>
                  <a:close/>
                  <a:moveTo>
                    <a:pt x="3799" y="585970"/>
                  </a:moveTo>
                  <a:lnTo>
                    <a:pt x="14058" y="588060"/>
                  </a:lnTo>
                  <a:lnTo>
                    <a:pt x="18142" y="587584"/>
                  </a:lnTo>
                  <a:lnTo>
                    <a:pt x="23082" y="590339"/>
                  </a:lnTo>
                  <a:lnTo>
                    <a:pt x="22132" y="584070"/>
                  </a:lnTo>
                  <a:lnTo>
                    <a:pt x="21657" y="581220"/>
                  </a:lnTo>
                  <a:lnTo>
                    <a:pt x="20232" y="575616"/>
                  </a:lnTo>
                  <a:lnTo>
                    <a:pt x="9879" y="573717"/>
                  </a:lnTo>
                  <a:lnTo>
                    <a:pt x="5129" y="574951"/>
                  </a:lnTo>
                  <a:lnTo>
                    <a:pt x="0" y="579036"/>
                  </a:lnTo>
                  <a:lnTo>
                    <a:pt x="3799" y="585970"/>
                  </a:lnTo>
                  <a:close/>
                  <a:moveTo>
                    <a:pt x="60506" y="536957"/>
                  </a:moveTo>
                  <a:lnTo>
                    <a:pt x="54617" y="538762"/>
                  </a:lnTo>
                  <a:lnTo>
                    <a:pt x="48253" y="539997"/>
                  </a:lnTo>
                  <a:lnTo>
                    <a:pt x="44454" y="545505"/>
                  </a:lnTo>
                  <a:lnTo>
                    <a:pt x="55377" y="551015"/>
                  </a:lnTo>
                  <a:lnTo>
                    <a:pt x="58606" y="549590"/>
                  </a:lnTo>
                  <a:lnTo>
                    <a:pt x="65066" y="549400"/>
                  </a:lnTo>
                  <a:lnTo>
                    <a:pt x="75799" y="548260"/>
                  </a:lnTo>
                  <a:lnTo>
                    <a:pt x="76654" y="544746"/>
                  </a:lnTo>
                  <a:lnTo>
                    <a:pt x="77604" y="536387"/>
                  </a:lnTo>
                  <a:lnTo>
                    <a:pt x="78744" y="530783"/>
                  </a:lnTo>
                  <a:lnTo>
                    <a:pt x="77604" y="527268"/>
                  </a:lnTo>
                  <a:lnTo>
                    <a:pt x="72569" y="527648"/>
                  </a:lnTo>
                  <a:lnTo>
                    <a:pt x="61361" y="532967"/>
                  </a:lnTo>
                  <a:lnTo>
                    <a:pt x="60506" y="536957"/>
                  </a:lnTo>
                  <a:close/>
                  <a:moveTo>
                    <a:pt x="402171" y="383079"/>
                  </a:moveTo>
                  <a:lnTo>
                    <a:pt x="399227" y="387544"/>
                  </a:lnTo>
                  <a:lnTo>
                    <a:pt x="402646" y="393528"/>
                  </a:lnTo>
                  <a:lnTo>
                    <a:pt x="411195" y="395618"/>
                  </a:lnTo>
                  <a:lnTo>
                    <a:pt x="420979" y="395712"/>
                  </a:lnTo>
                  <a:lnTo>
                    <a:pt x="436651" y="389538"/>
                  </a:lnTo>
                  <a:lnTo>
                    <a:pt x="432567" y="386309"/>
                  </a:lnTo>
                  <a:lnTo>
                    <a:pt x="420219" y="385739"/>
                  </a:lnTo>
                  <a:lnTo>
                    <a:pt x="415659" y="381179"/>
                  </a:lnTo>
                  <a:lnTo>
                    <a:pt x="409960" y="380515"/>
                  </a:lnTo>
                  <a:lnTo>
                    <a:pt x="402171" y="383079"/>
                  </a:lnTo>
                  <a:close/>
                  <a:moveTo>
                    <a:pt x="898094" y="219703"/>
                  </a:moveTo>
                  <a:lnTo>
                    <a:pt x="894864" y="214289"/>
                  </a:lnTo>
                  <a:lnTo>
                    <a:pt x="892015" y="214194"/>
                  </a:lnTo>
                  <a:lnTo>
                    <a:pt x="892775" y="207640"/>
                  </a:lnTo>
                  <a:lnTo>
                    <a:pt x="882421" y="205740"/>
                  </a:lnTo>
                  <a:lnTo>
                    <a:pt x="881281" y="202321"/>
                  </a:lnTo>
                  <a:lnTo>
                    <a:pt x="883181" y="195862"/>
                  </a:lnTo>
                  <a:lnTo>
                    <a:pt x="883086" y="181899"/>
                  </a:lnTo>
                  <a:lnTo>
                    <a:pt x="888120" y="160242"/>
                  </a:lnTo>
                  <a:lnTo>
                    <a:pt x="886506" y="150268"/>
                  </a:lnTo>
                  <a:lnTo>
                    <a:pt x="888975" y="142574"/>
                  </a:lnTo>
                  <a:lnTo>
                    <a:pt x="876152" y="138965"/>
                  </a:lnTo>
                  <a:lnTo>
                    <a:pt x="869883" y="135545"/>
                  </a:lnTo>
                  <a:lnTo>
                    <a:pt x="866084" y="123862"/>
                  </a:lnTo>
                  <a:lnTo>
                    <a:pt x="853736" y="133931"/>
                  </a:lnTo>
                  <a:lnTo>
                    <a:pt x="850126" y="131651"/>
                  </a:lnTo>
                  <a:lnTo>
                    <a:pt x="842907" y="130986"/>
                  </a:lnTo>
                  <a:lnTo>
                    <a:pt x="841672" y="127946"/>
                  </a:lnTo>
                  <a:lnTo>
                    <a:pt x="838443" y="127567"/>
                  </a:lnTo>
                  <a:lnTo>
                    <a:pt x="829324" y="137065"/>
                  </a:lnTo>
                  <a:lnTo>
                    <a:pt x="819351" y="144189"/>
                  </a:lnTo>
                  <a:lnTo>
                    <a:pt x="830844" y="162426"/>
                  </a:lnTo>
                  <a:lnTo>
                    <a:pt x="825810" y="165181"/>
                  </a:lnTo>
                  <a:lnTo>
                    <a:pt x="809092" y="166131"/>
                  </a:lnTo>
                  <a:lnTo>
                    <a:pt x="795414" y="157107"/>
                  </a:lnTo>
                  <a:lnTo>
                    <a:pt x="778886" y="160812"/>
                  </a:lnTo>
                  <a:lnTo>
                    <a:pt x="770718" y="167176"/>
                  </a:lnTo>
                  <a:lnTo>
                    <a:pt x="768343" y="168315"/>
                  </a:lnTo>
                  <a:lnTo>
                    <a:pt x="765303" y="167366"/>
                  </a:lnTo>
                  <a:lnTo>
                    <a:pt x="761314" y="169930"/>
                  </a:lnTo>
                  <a:lnTo>
                    <a:pt x="746021" y="164801"/>
                  </a:lnTo>
                  <a:lnTo>
                    <a:pt x="749251" y="154448"/>
                  </a:lnTo>
                  <a:lnTo>
                    <a:pt x="734243" y="143144"/>
                  </a:lnTo>
                  <a:lnTo>
                    <a:pt x="734148" y="140390"/>
                  </a:lnTo>
                  <a:lnTo>
                    <a:pt x="734813" y="137160"/>
                  </a:lnTo>
                  <a:lnTo>
                    <a:pt x="750011" y="132791"/>
                  </a:lnTo>
                  <a:lnTo>
                    <a:pt x="755710" y="125667"/>
                  </a:lnTo>
                  <a:lnTo>
                    <a:pt x="755995" y="121867"/>
                  </a:lnTo>
                  <a:lnTo>
                    <a:pt x="747066" y="104010"/>
                  </a:lnTo>
                  <a:lnTo>
                    <a:pt x="754570" y="91377"/>
                  </a:lnTo>
                  <a:lnTo>
                    <a:pt x="757230" y="83968"/>
                  </a:lnTo>
                  <a:lnTo>
                    <a:pt x="758179" y="68485"/>
                  </a:lnTo>
                  <a:lnTo>
                    <a:pt x="764354" y="58702"/>
                  </a:lnTo>
                  <a:lnTo>
                    <a:pt x="763404" y="55472"/>
                  </a:lnTo>
                  <a:lnTo>
                    <a:pt x="758654" y="52717"/>
                  </a:lnTo>
                  <a:lnTo>
                    <a:pt x="750486" y="51103"/>
                  </a:lnTo>
                  <a:lnTo>
                    <a:pt x="744691" y="50153"/>
                  </a:lnTo>
                  <a:lnTo>
                    <a:pt x="743457" y="33720"/>
                  </a:lnTo>
                  <a:lnTo>
                    <a:pt x="735858" y="27451"/>
                  </a:lnTo>
                  <a:lnTo>
                    <a:pt x="733483" y="22037"/>
                  </a:lnTo>
                  <a:lnTo>
                    <a:pt x="729684" y="24316"/>
                  </a:lnTo>
                  <a:lnTo>
                    <a:pt x="724079" y="25741"/>
                  </a:lnTo>
                  <a:lnTo>
                    <a:pt x="712966" y="29066"/>
                  </a:lnTo>
                  <a:lnTo>
                    <a:pt x="710686" y="32770"/>
                  </a:lnTo>
                  <a:lnTo>
                    <a:pt x="712301" y="37045"/>
                  </a:lnTo>
                  <a:lnTo>
                    <a:pt x="714486" y="39514"/>
                  </a:lnTo>
                  <a:lnTo>
                    <a:pt x="721610" y="50058"/>
                  </a:lnTo>
                  <a:lnTo>
                    <a:pt x="723794" y="53952"/>
                  </a:lnTo>
                  <a:lnTo>
                    <a:pt x="729399" y="58227"/>
                  </a:lnTo>
                  <a:lnTo>
                    <a:pt x="732343" y="59936"/>
                  </a:lnTo>
                  <a:lnTo>
                    <a:pt x="733198" y="61551"/>
                  </a:lnTo>
                  <a:lnTo>
                    <a:pt x="726929" y="67345"/>
                  </a:lnTo>
                  <a:lnTo>
                    <a:pt x="719805" y="69435"/>
                  </a:lnTo>
                  <a:lnTo>
                    <a:pt x="713251" y="73329"/>
                  </a:lnTo>
                  <a:lnTo>
                    <a:pt x="699953" y="76179"/>
                  </a:lnTo>
                  <a:lnTo>
                    <a:pt x="688175" y="78649"/>
                  </a:lnTo>
                  <a:lnTo>
                    <a:pt x="682855" y="81878"/>
                  </a:lnTo>
                  <a:lnTo>
                    <a:pt x="685230" y="85963"/>
                  </a:lnTo>
                  <a:lnTo>
                    <a:pt x="684375" y="86913"/>
                  </a:lnTo>
                  <a:lnTo>
                    <a:pt x="681051" y="87767"/>
                  </a:lnTo>
                  <a:lnTo>
                    <a:pt x="677061" y="87577"/>
                  </a:lnTo>
                  <a:lnTo>
                    <a:pt x="676776" y="95176"/>
                  </a:lnTo>
                  <a:lnTo>
                    <a:pt x="681716" y="94226"/>
                  </a:lnTo>
                  <a:lnTo>
                    <a:pt x="683615" y="96506"/>
                  </a:lnTo>
                  <a:lnTo>
                    <a:pt x="684185" y="104200"/>
                  </a:lnTo>
                  <a:lnTo>
                    <a:pt x="689694" y="104485"/>
                  </a:lnTo>
                  <a:lnTo>
                    <a:pt x="691119" y="108284"/>
                  </a:lnTo>
                  <a:lnTo>
                    <a:pt x="696248" y="119303"/>
                  </a:lnTo>
                  <a:lnTo>
                    <a:pt x="705842" y="137350"/>
                  </a:lnTo>
                  <a:lnTo>
                    <a:pt x="711161" y="136495"/>
                  </a:lnTo>
                  <a:lnTo>
                    <a:pt x="718095" y="133835"/>
                  </a:lnTo>
                  <a:lnTo>
                    <a:pt x="722655" y="134785"/>
                  </a:lnTo>
                  <a:lnTo>
                    <a:pt x="721990" y="138395"/>
                  </a:lnTo>
                  <a:lnTo>
                    <a:pt x="702233" y="145614"/>
                  </a:lnTo>
                  <a:lnTo>
                    <a:pt x="693874" y="146564"/>
                  </a:lnTo>
                  <a:lnTo>
                    <a:pt x="688080" y="151598"/>
                  </a:lnTo>
                  <a:lnTo>
                    <a:pt x="690169" y="158437"/>
                  </a:lnTo>
                  <a:lnTo>
                    <a:pt x="700428" y="165751"/>
                  </a:lnTo>
                  <a:lnTo>
                    <a:pt x="702043" y="167746"/>
                  </a:lnTo>
                  <a:lnTo>
                    <a:pt x="703847" y="169835"/>
                  </a:lnTo>
                  <a:lnTo>
                    <a:pt x="705747" y="172020"/>
                  </a:lnTo>
                  <a:lnTo>
                    <a:pt x="706982" y="178004"/>
                  </a:lnTo>
                  <a:lnTo>
                    <a:pt x="705462" y="181139"/>
                  </a:lnTo>
                  <a:lnTo>
                    <a:pt x="701188" y="178004"/>
                  </a:lnTo>
                  <a:lnTo>
                    <a:pt x="693399" y="168885"/>
                  </a:lnTo>
                  <a:lnTo>
                    <a:pt x="687320" y="160717"/>
                  </a:lnTo>
                  <a:lnTo>
                    <a:pt x="685040" y="160527"/>
                  </a:lnTo>
                  <a:lnTo>
                    <a:pt x="677916" y="159957"/>
                  </a:lnTo>
                  <a:lnTo>
                    <a:pt x="668892" y="159482"/>
                  </a:lnTo>
                  <a:lnTo>
                    <a:pt x="650750" y="162141"/>
                  </a:lnTo>
                  <a:lnTo>
                    <a:pt x="642296" y="153498"/>
                  </a:lnTo>
                  <a:lnTo>
                    <a:pt x="636977" y="155113"/>
                  </a:lnTo>
                  <a:lnTo>
                    <a:pt x="622824" y="157487"/>
                  </a:lnTo>
                  <a:lnTo>
                    <a:pt x="606867" y="163471"/>
                  </a:lnTo>
                  <a:lnTo>
                    <a:pt x="604207" y="167271"/>
                  </a:lnTo>
                  <a:lnTo>
                    <a:pt x="603637" y="171165"/>
                  </a:lnTo>
                  <a:lnTo>
                    <a:pt x="604682" y="174775"/>
                  </a:lnTo>
                  <a:lnTo>
                    <a:pt x="608861" y="177529"/>
                  </a:lnTo>
                  <a:lnTo>
                    <a:pt x="608481" y="183703"/>
                  </a:lnTo>
                  <a:lnTo>
                    <a:pt x="613895" y="188073"/>
                  </a:lnTo>
                  <a:lnTo>
                    <a:pt x="619975" y="193202"/>
                  </a:lnTo>
                  <a:lnTo>
                    <a:pt x="616555" y="208875"/>
                  </a:lnTo>
                  <a:lnTo>
                    <a:pt x="617695" y="212579"/>
                  </a:lnTo>
                  <a:lnTo>
                    <a:pt x="626244" y="217803"/>
                  </a:lnTo>
                  <a:lnTo>
                    <a:pt x="636217" y="222743"/>
                  </a:lnTo>
                  <a:lnTo>
                    <a:pt x="646571" y="216474"/>
                  </a:lnTo>
                  <a:lnTo>
                    <a:pt x="652460" y="217423"/>
                  </a:lnTo>
                  <a:lnTo>
                    <a:pt x="663478" y="219418"/>
                  </a:lnTo>
                  <a:lnTo>
                    <a:pt x="672787" y="216378"/>
                  </a:lnTo>
                  <a:lnTo>
                    <a:pt x="677156" y="217803"/>
                  </a:lnTo>
                  <a:lnTo>
                    <a:pt x="668987" y="222458"/>
                  </a:lnTo>
                  <a:lnTo>
                    <a:pt x="654170" y="222078"/>
                  </a:lnTo>
                  <a:lnTo>
                    <a:pt x="644291" y="223028"/>
                  </a:lnTo>
                  <a:lnTo>
                    <a:pt x="638687" y="230436"/>
                  </a:lnTo>
                  <a:lnTo>
                    <a:pt x="644386" y="233096"/>
                  </a:lnTo>
                  <a:lnTo>
                    <a:pt x="650845" y="242690"/>
                  </a:lnTo>
                  <a:lnTo>
                    <a:pt x="661104" y="238795"/>
                  </a:lnTo>
                  <a:lnTo>
                    <a:pt x="691784" y="217519"/>
                  </a:lnTo>
                  <a:lnTo>
                    <a:pt x="698813" y="216854"/>
                  </a:lnTo>
                  <a:lnTo>
                    <a:pt x="698433" y="218278"/>
                  </a:lnTo>
                  <a:lnTo>
                    <a:pt x="682476" y="228917"/>
                  </a:lnTo>
                  <a:lnTo>
                    <a:pt x="671172" y="235281"/>
                  </a:lnTo>
                  <a:lnTo>
                    <a:pt x="669652" y="242025"/>
                  </a:lnTo>
                  <a:lnTo>
                    <a:pt x="674497" y="241265"/>
                  </a:lnTo>
                  <a:lnTo>
                    <a:pt x="678296" y="243070"/>
                  </a:lnTo>
                  <a:lnTo>
                    <a:pt x="692259" y="234426"/>
                  </a:lnTo>
                  <a:lnTo>
                    <a:pt x="699763" y="232051"/>
                  </a:lnTo>
                  <a:lnTo>
                    <a:pt x="708882" y="231386"/>
                  </a:lnTo>
                  <a:lnTo>
                    <a:pt x="710686" y="231766"/>
                  </a:lnTo>
                  <a:lnTo>
                    <a:pt x="711446" y="240600"/>
                  </a:lnTo>
                  <a:lnTo>
                    <a:pt x="696533" y="243450"/>
                  </a:lnTo>
                  <a:lnTo>
                    <a:pt x="687415" y="247914"/>
                  </a:lnTo>
                  <a:lnTo>
                    <a:pt x="680766" y="248769"/>
                  </a:lnTo>
                  <a:lnTo>
                    <a:pt x="668797" y="249719"/>
                  </a:lnTo>
                  <a:lnTo>
                    <a:pt x="663858" y="249719"/>
                  </a:lnTo>
                  <a:lnTo>
                    <a:pt x="661294" y="251998"/>
                  </a:lnTo>
                  <a:lnTo>
                    <a:pt x="663098" y="258647"/>
                  </a:lnTo>
                  <a:lnTo>
                    <a:pt x="668892" y="263777"/>
                  </a:lnTo>
                  <a:lnTo>
                    <a:pt x="670412" y="271756"/>
                  </a:lnTo>
                  <a:lnTo>
                    <a:pt x="683615" y="281159"/>
                  </a:lnTo>
                  <a:lnTo>
                    <a:pt x="687035" y="281159"/>
                  </a:lnTo>
                  <a:lnTo>
                    <a:pt x="697768" y="281824"/>
                  </a:lnTo>
                  <a:lnTo>
                    <a:pt x="699573" y="282584"/>
                  </a:lnTo>
                  <a:lnTo>
                    <a:pt x="705842" y="291323"/>
                  </a:lnTo>
                  <a:lnTo>
                    <a:pt x="706507" y="300251"/>
                  </a:lnTo>
                  <a:lnTo>
                    <a:pt x="707552" y="304336"/>
                  </a:lnTo>
                  <a:lnTo>
                    <a:pt x="721705" y="307660"/>
                  </a:lnTo>
                  <a:lnTo>
                    <a:pt x="721990" y="312599"/>
                  </a:lnTo>
                  <a:lnTo>
                    <a:pt x="718760" y="313169"/>
                  </a:lnTo>
                  <a:lnTo>
                    <a:pt x="708692" y="309275"/>
                  </a:lnTo>
                  <a:lnTo>
                    <a:pt x="702897" y="303006"/>
                  </a:lnTo>
                  <a:lnTo>
                    <a:pt x="699953" y="298921"/>
                  </a:lnTo>
                  <a:lnTo>
                    <a:pt x="696248" y="290753"/>
                  </a:lnTo>
                  <a:lnTo>
                    <a:pt x="682285" y="292367"/>
                  </a:lnTo>
                  <a:lnTo>
                    <a:pt x="678771" y="290088"/>
                  </a:lnTo>
                  <a:lnTo>
                    <a:pt x="676301" y="285434"/>
                  </a:lnTo>
                  <a:lnTo>
                    <a:pt x="667848" y="282204"/>
                  </a:lnTo>
                  <a:lnTo>
                    <a:pt x="661104" y="274890"/>
                  </a:lnTo>
                  <a:lnTo>
                    <a:pt x="660154" y="275270"/>
                  </a:lnTo>
                  <a:lnTo>
                    <a:pt x="661579" y="279449"/>
                  </a:lnTo>
                  <a:lnTo>
                    <a:pt x="668702" y="288568"/>
                  </a:lnTo>
                  <a:lnTo>
                    <a:pt x="680576" y="295692"/>
                  </a:lnTo>
                  <a:lnTo>
                    <a:pt x="681906" y="302056"/>
                  </a:lnTo>
                  <a:lnTo>
                    <a:pt x="680101" y="305096"/>
                  </a:lnTo>
                  <a:lnTo>
                    <a:pt x="678011" y="305951"/>
                  </a:lnTo>
                  <a:lnTo>
                    <a:pt x="670412" y="301391"/>
                  </a:lnTo>
                  <a:lnTo>
                    <a:pt x="666613" y="299301"/>
                  </a:lnTo>
                  <a:lnTo>
                    <a:pt x="659584" y="288663"/>
                  </a:lnTo>
                  <a:lnTo>
                    <a:pt x="651225" y="280969"/>
                  </a:lnTo>
                  <a:lnTo>
                    <a:pt x="644576" y="278975"/>
                  </a:lnTo>
                  <a:lnTo>
                    <a:pt x="639637" y="268146"/>
                  </a:lnTo>
                  <a:lnTo>
                    <a:pt x="632798" y="261877"/>
                  </a:lnTo>
                  <a:lnTo>
                    <a:pt x="641536" y="249529"/>
                  </a:lnTo>
                  <a:lnTo>
                    <a:pt x="642391" y="244210"/>
                  </a:lnTo>
                  <a:lnTo>
                    <a:pt x="629758" y="234521"/>
                  </a:lnTo>
                  <a:lnTo>
                    <a:pt x="625579" y="229012"/>
                  </a:lnTo>
                  <a:lnTo>
                    <a:pt x="617410" y="222078"/>
                  </a:lnTo>
                  <a:lnTo>
                    <a:pt x="610381" y="219323"/>
                  </a:lnTo>
                  <a:lnTo>
                    <a:pt x="603447" y="212864"/>
                  </a:lnTo>
                  <a:lnTo>
                    <a:pt x="598698" y="208495"/>
                  </a:lnTo>
                  <a:lnTo>
                    <a:pt x="598033" y="204600"/>
                  </a:lnTo>
                  <a:lnTo>
                    <a:pt x="597273" y="203176"/>
                  </a:lnTo>
                  <a:lnTo>
                    <a:pt x="597368" y="200801"/>
                  </a:lnTo>
                  <a:lnTo>
                    <a:pt x="597083" y="196717"/>
                  </a:lnTo>
                  <a:lnTo>
                    <a:pt x="601072" y="190922"/>
                  </a:lnTo>
                  <a:lnTo>
                    <a:pt x="600217" y="184748"/>
                  </a:lnTo>
                  <a:lnTo>
                    <a:pt x="598033" y="181139"/>
                  </a:lnTo>
                  <a:lnTo>
                    <a:pt x="594233" y="173445"/>
                  </a:lnTo>
                  <a:lnTo>
                    <a:pt x="592049" y="172210"/>
                  </a:lnTo>
                  <a:lnTo>
                    <a:pt x="584450" y="171640"/>
                  </a:lnTo>
                  <a:lnTo>
                    <a:pt x="564028" y="181519"/>
                  </a:lnTo>
                  <a:lnTo>
                    <a:pt x="561653" y="188168"/>
                  </a:lnTo>
                  <a:lnTo>
                    <a:pt x="564028" y="194817"/>
                  </a:lnTo>
                  <a:lnTo>
                    <a:pt x="563838" y="201181"/>
                  </a:lnTo>
                  <a:lnTo>
                    <a:pt x="560418" y="204600"/>
                  </a:lnTo>
                  <a:lnTo>
                    <a:pt x="552629" y="204125"/>
                  </a:lnTo>
                  <a:lnTo>
                    <a:pt x="547975" y="208590"/>
                  </a:lnTo>
                  <a:lnTo>
                    <a:pt x="543606" y="214384"/>
                  </a:lnTo>
                  <a:lnTo>
                    <a:pt x="544176" y="219418"/>
                  </a:lnTo>
                  <a:lnTo>
                    <a:pt x="543606" y="221983"/>
                  </a:lnTo>
                  <a:lnTo>
                    <a:pt x="542656" y="228062"/>
                  </a:lnTo>
                  <a:lnTo>
                    <a:pt x="544746" y="233286"/>
                  </a:lnTo>
                  <a:lnTo>
                    <a:pt x="546645" y="233286"/>
                  </a:lnTo>
                  <a:lnTo>
                    <a:pt x="562413" y="223882"/>
                  </a:lnTo>
                  <a:lnTo>
                    <a:pt x="573811" y="227872"/>
                  </a:lnTo>
                  <a:lnTo>
                    <a:pt x="584260" y="239935"/>
                  </a:lnTo>
                  <a:lnTo>
                    <a:pt x="589769" y="245064"/>
                  </a:lnTo>
                  <a:lnTo>
                    <a:pt x="593853" y="250193"/>
                  </a:lnTo>
                  <a:lnTo>
                    <a:pt x="598983" y="253328"/>
                  </a:lnTo>
                  <a:lnTo>
                    <a:pt x="603067" y="264252"/>
                  </a:lnTo>
                  <a:lnTo>
                    <a:pt x="598223" y="267576"/>
                  </a:lnTo>
                  <a:lnTo>
                    <a:pt x="598413" y="269191"/>
                  </a:lnTo>
                  <a:lnTo>
                    <a:pt x="602687" y="270901"/>
                  </a:lnTo>
                  <a:lnTo>
                    <a:pt x="612376" y="269001"/>
                  </a:lnTo>
                  <a:lnTo>
                    <a:pt x="614275" y="270995"/>
                  </a:lnTo>
                  <a:lnTo>
                    <a:pt x="602972" y="278880"/>
                  </a:lnTo>
                  <a:lnTo>
                    <a:pt x="605822" y="287998"/>
                  </a:lnTo>
                  <a:lnTo>
                    <a:pt x="607531" y="298732"/>
                  </a:lnTo>
                  <a:lnTo>
                    <a:pt x="612091" y="309370"/>
                  </a:lnTo>
                  <a:lnTo>
                    <a:pt x="624724" y="318109"/>
                  </a:lnTo>
                  <a:lnTo>
                    <a:pt x="630803" y="319629"/>
                  </a:lnTo>
                  <a:lnTo>
                    <a:pt x="639067" y="320768"/>
                  </a:lnTo>
                  <a:lnTo>
                    <a:pt x="645336" y="330077"/>
                  </a:lnTo>
                  <a:lnTo>
                    <a:pt x="655214" y="333401"/>
                  </a:lnTo>
                  <a:lnTo>
                    <a:pt x="666898" y="343280"/>
                  </a:lnTo>
                  <a:lnTo>
                    <a:pt x="684945" y="354108"/>
                  </a:lnTo>
                  <a:lnTo>
                    <a:pt x="689599" y="361517"/>
                  </a:lnTo>
                  <a:lnTo>
                    <a:pt x="690834" y="370826"/>
                  </a:lnTo>
                  <a:lnTo>
                    <a:pt x="689979" y="376905"/>
                  </a:lnTo>
                  <a:lnTo>
                    <a:pt x="689884" y="383459"/>
                  </a:lnTo>
                  <a:lnTo>
                    <a:pt x="685610" y="384979"/>
                  </a:lnTo>
                  <a:lnTo>
                    <a:pt x="682855" y="381844"/>
                  </a:lnTo>
                  <a:lnTo>
                    <a:pt x="679341" y="372631"/>
                  </a:lnTo>
                  <a:lnTo>
                    <a:pt x="675541" y="360188"/>
                  </a:lnTo>
                  <a:lnTo>
                    <a:pt x="671647" y="356008"/>
                  </a:lnTo>
                  <a:lnTo>
                    <a:pt x="663953" y="355153"/>
                  </a:lnTo>
                  <a:lnTo>
                    <a:pt x="657494" y="348884"/>
                  </a:lnTo>
                  <a:lnTo>
                    <a:pt x="653220" y="344040"/>
                  </a:lnTo>
                  <a:lnTo>
                    <a:pt x="642391" y="339006"/>
                  </a:lnTo>
                  <a:lnTo>
                    <a:pt x="629663" y="332357"/>
                  </a:lnTo>
                  <a:lnTo>
                    <a:pt x="625389" y="332357"/>
                  </a:lnTo>
                  <a:lnTo>
                    <a:pt x="622159" y="330077"/>
                  </a:lnTo>
                  <a:lnTo>
                    <a:pt x="613326" y="322953"/>
                  </a:lnTo>
                  <a:lnTo>
                    <a:pt x="600502" y="313264"/>
                  </a:lnTo>
                  <a:lnTo>
                    <a:pt x="593284" y="292747"/>
                  </a:lnTo>
                  <a:lnTo>
                    <a:pt x="589579" y="279924"/>
                  </a:lnTo>
                  <a:lnTo>
                    <a:pt x="592999" y="262067"/>
                  </a:lnTo>
                  <a:lnTo>
                    <a:pt x="587204" y="259122"/>
                  </a:lnTo>
                  <a:lnTo>
                    <a:pt x="582930" y="249149"/>
                  </a:lnTo>
                  <a:lnTo>
                    <a:pt x="577231" y="242500"/>
                  </a:lnTo>
                  <a:lnTo>
                    <a:pt x="564408" y="239460"/>
                  </a:lnTo>
                  <a:lnTo>
                    <a:pt x="551775" y="244019"/>
                  </a:lnTo>
                  <a:lnTo>
                    <a:pt x="541801" y="247819"/>
                  </a:lnTo>
                  <a:lnTo>
                    <a:pt x="534012" y="250289"/>
                  </a:lnTo>
                  <a:lnTo>
                    <a:pt x="507796" y="268811"/>
                  </a:lnTo>
                  <a:lnTo>
                    <a:pt x="500102" y="276980"/>
                  </a:lnTo>
                  <a:lnTo>
                    <a:pt x="499437" y="273750"/>
                  </a:lnTo>
                  <a:lnTo>
                    <a:pt x="505706" y="264727"/>
                  </a:lnTo>
                  <a:lnTo>
                    <a:pt x="524513" y="246204"/>
                  </a:lnTo>
                  <a:lnTo>
                    <a:pt x="519574" y="240790"/>
                  </a:lnTo>
                  <a:lnTo>
                    <a:pt x="514445" y="242310"/>
                  </a:lnTo>
                  <a:lnTo>
                    <a:pt x="507321" y="239745"/>
                  </a:lnTo>
                  <a:lnTo>
                    <a:pt x="500672" y="241075"/>
                  </a:lnTo>
                  <a:lnTo>
                    <a:pt x="480440" y="259312"/>
                  </a:lnTo>
                  <a:lnTo>
                    <a:pt x="479015" y="262257"/>
                  </a:lnTo>
                  <a:lnTo>
                    <a:pt x="467237" y="269381"/>
                  </a:lnTo>
                  <a:lnTo>
                    <a:pt x="456313" y="272136"/>
                  </a:lnTo>
                  <a:lnTo>
                    <a:pt x="452324" y="275555"/>
                  </a:lnTo>
                  <a:lnTo>
                    <a:pt x="449379" y="273465"/>
                  </a:lnTo>
                  <a:lnTo>
                    <a:pt x="450234" y="268621"/>
                  </a:lnTo>
                  <a:lnTo>
                    <a:pt x="448240" y="258932"/>
                  </a:lnTo>
                  <a:lnTo>
                    <a:pt x="435227" y="246964"/>
                  </a:lnTo>
                  <a:lnTo>
                    <a:pt x="420409" y="239175"/>
                  </a:lnTo>
                  <a:lnTo>
                    <a:pt x="419459" y="234806"/>
                  </a:lnTo>
                  <a:lnTo>
                    <a:pt x="421454" y="229677"/>
                  </a:lnTo>
                  <a:lnTo>
                    <a:pt x="419744" y="222743"/>
                  </a:lnTo>
                  <a:lnTo>
                    <a:pt x="418984" y="219323"/>
                  </a:lnTo>
                  <a:lnTo>
                    <a:pt x="402361" y="223502"/>
                  </a:lnTo>
                  <a:lnTo>
                    <a:pt x="392863" y="228252"/>
                  </a:lnTo>
                  <a:lnTo>
                    <a:pt x="383364" y="226352"/>
                  </a:lnTo>
                  <a:lnTo>
                    <a:pt x="381179" y="227777"/>
                  </a:lnTo>
                  <a:lnTo>
                    <a:pt x="376715" y="228917"/>
                  </a:lnTo>
                  <a:lnTo>
                    <a:pt x="373770" y="230152"/>
                  </a:lnTo>
                  <a:lnTo>
                    <a:pt x="371016" y="232336"/>
                  </a:lnTo>
                  <a:lnTo>
                    <a:pt x="372631" y="236326"/>
                  </a:lnTo>
                  <a:lnTo>
                    <a:pt x="359428" y="240315"/>
                  </a:lnTo>
                  <a:lnTo>
                    <a:pt x="357623" y="241740"/>
                  </a:lnTo>
                  <a:lnTo>
                    <a:pt x="354013" y="247154"/>
                  </a:lnTo>
                  <a:lnTo>
                    <a:pt x="349644" y="250764"/>
                  </a:lnTo>
                  <a:lnTo>
                    <a:pt x="347174" y="256368"/>
                  </a:lnTo>
                  <a:lnTo>
                    <a:pt x="345655" y="257697"/>
                  </a:lnTo>
                  <a:lnTo>
                    <a:pt x="327797" y="269571"/>
                  </a:lnTo>
                  <a:lnTo>
                    <a:pt x="330457" y="272230"/>
                  </a:lnTo>
                  <a:lnTo>
                    <a:pt x="333401" y="274510"/>
                  </a:lnTo>
                  <a:lnTo>
                    <a:pt x="341190" y="276980"/>
                  </a:lnTo>
                  <a:lnTo>
                    <a:pt x="345465" y="277170"/>
                  </a:lnTo>
                  <a:lnTo>
                    <a:pt x="342995" y="285719"/>
                  </a:lnTo>
                  <a:lnTo>
                    <a:pt x="350119" y="286478"/>
                  </a:lnTo>
                  <a:lnTo>
                    <a:pt x="348409" y="289138"/>
                  </a:lnTo>
                  <a:lnTo>
                    <a:pt x="348599" y="292367"/>
                  </a:lnTo>
                  <a:lnTo>
                    <a:pt x="352304" y="293507"/>
                  </a:lnTo>
                  <a:lnTo>
                    <a:pt x="353443" y="296547"/>
                  </a:lnTo>
                  <a:lnTo>
                    <a:pt x="352874" y="299206"/>
                  </a:lnTo>
                  <a:lnTo>
                    <a:pt x="348504" y="302626"/>
                  </a:lnTo>
                  <a:lnTo>
                    <a:pt x="349644" y="306236"/>
                  </a:lnTo>
                  <a:lnTo>
                    <a:pt x="353728" y="303766"/>
                  </a:lnTo>
                  <a:lnTo>
                    <a:pt x="365032" y="304336"/>
                  </a:lnTo>
                  <a:lnTo>
                    <a:pt x="372441" y="300061"/>
                  </a:lnTo>
                  <a:lnTo>
                    <a:pt x="378900" y="298447"/>
                  </a:lnTo>
                  <a:lnTo>
                    <a:pt x="388113" y="298732"/>
                  </a:lnTo>
                  <a:lnTo>
                    <a:pt x="388778" y="300346"/>
                  </a:lnTo>
                  <a:lnTo>
                    <a:pt x="394572" y="307090"/>
                  </a:lnTo>
                  <a:lnTo>
                    <a:pt x="389538" y="310890"/>
                  </a:lnTo>
                  <a:lnTo>
                    <a:pt x="395617" y="316684"/>
                  </a:lnTo>
                  <a:lnTo>
                    <a:pt x="390203" y="320483"/>
                  </a:lnTo>
                  <a:lnTo>
                    <a:pt x="386499" y="319249"/>
                  </a:lnTo>
                  <a:lnTo>
                    <a:pt x="384884" y="313169"/>
                  </a:lnTo>
                  <a:lnTo>
                    <a:pt x="375290" y="315639"/>
                  </a:lnTo>
                  <a:lnTo>
                    <a:pt x="373296" y="313360"/>
                  </a:lnTo>
                  <a:lnTo>
                    <a:pt x="373676" y="309560"/>
                  </a:lnTo>
                  <a:lnTo>
                    <a:pt x="372346" y="307375"/>
                  </a:lnTo>
                  <a:lnTo>
                    <a:pt x="366647" y="308515"/>
                  </a:lnTo>
                  <a:lnTo>
                    <a:pt x="363132" y="309750"/>
                  </a:lnTo>
                  <a:lnTo>
                    <a:pt x="360282" y="311555"/>
                  </a:lnTo>
                  <a:lnTo>
                    <a:pt x="354393" y="314024"/>
                  </a:lnTo>
                  <a:lnTo>
                    <a:pt x="349644" y="320483"/>
                  </a:lnTo>
                  <a:lnTo>
                    <a:pt x="345750" y="326562"/>
                  </a:lnTo>
                  <a:lnTo>
                    <a:pt x="344420" y="333117"/>
                  </a:lnTo>
                  <a:lnTo>
                    <a:pt x="349644" y="345465"/>
                  </a:lnTo>
                  <a:lnTo>
                    <a:pt x="344705" y="354108"/>
                  </a:lnTo>
                  <a:lnTo>
                    <a:pt x="347079" y="359618"/>
                  </a:lnTo>
                  <a:lnTo>
                    <a:pt x="354678" y="359333"/>
                  </a:lnTo>
                  <a:lnTo>
                    <a:pt x="366647" y="354868"/>
                  </a:lnTo>
                  <a:lnTo>
                    <a:pt x="377570" y="354203"/>
                  </a:lnTo>
                  <a:lnTo>
                    <a:pt x="383649" y="355628"/>
                  </a:lnTo>
                  <a:lnTo>
                    <a:pt x="404356" y="350784"/>
                  </a:lnTo>
                  <a:lnTo>
                    <a:pt x="410150" y="349644"/>
                  </a:lnTo>
                  <a:lnTo>
                    <a:pt x="418984" y="346225"/>
                  </a:lnTo>
                  <a:lnTo>
                    <a:pt x="435606" y="343280"/>
                  </a:lnTo>
                  <a:lnTo>
                    <a:pt x="460018" y="332072"/>
                  </a:lnTo>
                  <a:lnTo>
                    <a:pt x="472556" y="330457"/>
                  </a:lnTo>
                  <a:lnTo>
                    <a:pt x="489559" y="325708"/>
                  </a:lnTo>
                  <a:lnTo>
                    <a:pt x="497442" y="325993"/>
                  </a:lnTo>
                  <a:lnTo>
                    <a:pt x="493928" y="329887"/>
                  </a:lnTo>
                  <a:lnTo>
                    <a:pt x="487849" y="331692"/>
                  </a:lnTo>
                  <a:lnTo>
                    <a:pt x="465907" y="335776"/>
                  </a:lnTo>
                  <a:lnTo>
                    <a:pt x="458973" y="340620"/>
                  </a:lnTo>
                  <a:lnTo>
                    <a:pt x="430667" y="354583"/>
                  </a:lnTo>
                  <a:lnTo>
                    <a:pt x="432567" y="356958"/>
                  </a:lnTo>
                  <a:lnTo>
                    <a:pt x="437411" y="361802"/>
                  </a:lnTo>
                  <a:lnTo>
                    <a:pt x="440546" y="368356"/>
                  </a:lnTo>
                  <a:lnTo>
                    <a:pt x="434182" y="368736"/>
                  </a:lnTo>
                  <a:lnTo>
                    <a:pt x="426868" y="373201"/>
                  </a:lnTo>
                  <a:lnTo>
                    <a:pt x="429622" y="375575"/>
                  </a:lnTo>
                  <a:lnTo>
                    <a:pt x="441496" y="375765"/>
                  </a:lnTo>
                  <a:lnTo>
                    <a:pt x="449569" y="378710"/>
                  </a:lnTo>
                  <a:lnTo>
                    <a:pt x="460588" y="377095"/>
                  </a:lnTo>
                  <a:lnTo>
                    <a:pt x="501812" y="357528"/>
                  </a:lnTo>
                  <a:lnTo>
                    <a:pt x="530973" y="347649"/>
                  </a:lnTo>
                  <a:lnTo>
                    <a:pt x="542276" y="341285"/>
                  </a:lnTo>
                  <a:lnTo>
                    <a:pt x="557379" y="337391"/>
                  </a:lnTo>
                  <a:lnTo>
                    <a:pt x="563078" y="337296"/>
                  </a:lnTo>
                  <a:lnTo>
                    <a:pt x="585400" y="334256"/>
                  </a:lnTo>
                  <a:lnTo>
                    <a:pt x="585305" y="336821"/>
                  </a:lnTo>
                  <a:lnTo>
                    <a:pt x="574951" y="341570"/>
                  </a:lnTo>
                  <a:lnTo>
                    <a:pt x="573811" y="346320"/>
                  </a:lnTo>
                  <a:lnTo>
                    <a:pt x="580745" y="352494"/>
                  </a:lnTo>
                  <a:lnTo>
                    <a:pt x="587394" y="352494"/>
                  </a:lnTo>
                  <a:lnTo>
                    <a:pt x="592239" y="355533"/>
                  </a:lnTo>
                  <a:lnTo>
                    <a:pt x="598603" y="364842"/>
                  </a:lnTo>
                  <a:lnTo>
                    <a:pt x="600977" y="377285"/>
                  </a:lnTo>
                  <a:lnTo>
                    <a:pt x="600692" y="378805"/>
                  </a:lnTo>
                  <a:lnTo>
                    <a:pt x="596798" y="378805"/>
                  </a:lnTo>
                  <a:lnTo>
                    <a:pt x="591954" y="371396"/>
                  </a:lnTo>
                  <a:lnTo>
                    <a:pt x="587774" y="366267"/>
                  </a:lnTo>
                  <a:lnTo>
                    <a:pt x="580650" y="361992"/>
                  </a:lnTo>
                  <a:lnTo>
                    <a:pt x="571627" y="351734"/>
                  </a:lnTo>
                  <a:lnTo>
                    <a:pt x="561273" y="348884"/>
                  </a:lnTo>
                  <a:lnTo>
                    <a:pt x="554814" y="352019"/>
                  </a:lnTo>
                  <a:lnTo>
                    <a:pt x="546455" y="353919"/>
                  </a:lnTo>
                  <a:lnTo>
                    <a:pt x="532682" y="355343"/>
                  </a:lnTo>
                  <a:lnTo>
                    <a:pt x="505326" y="366647"/>
                  </a:lnTo>
                  <a:lnTo>
                    <a:pt x="480630" y="379755"/>
                  </a:lnTo>
                  <a:lnTo>
                    <a:pt x="459543" y="388209"/>
                  </a:lnTo>
                  <a:lnTo>
                    <a:pt x="467047" y="406446"/>
                  </a:lnTo>
                  <a:lnTo>
                    <a:pt x="469232" y="411480"/>
                  </a:lnTo>
                  <a:lnTo>
                    <a:pt x="470276" y="421264"/>
                  </a:lnTo>
                  <a:lnTo>
                    <a:pt x="468282" y="424778"/>
                  </a:lnTo>
                  <a:lnTo>
                    <a:pt x="461823" y="425158"/>
                  </a:lnTo>
                  <a:lnTo>
                    <a:pt x="462867" y="413665"/>
                  </a:lnTo>
                  <a:lnTo>
                    <a:pt x="459258" y="408820"/>
                  </a:lnTo>
                  <a:lnTo>
                    <a:pt x="454224" y="398182"/>
                  </a:lnTo>
                  <a:lnTo>
                    <a:pt x="440546" y="402457"/>
                  </a:lnTo>
                  <a:lnTo>
                    <a:pt x="438266" y="404546"/>
                  </a:lnTo>
                  <a:lnTo>
                    <a:pt x="442161" y="419174"/>
                  </a:lnTo>
                  <a:lnTo>
                    <a:pt x="448905" y="426298"/>
                  </a:lnTo>
                  <a:lnTo>
                    <a:pt x="453084" y="425158"/>
                  </a:lnTo>
                  <a:lnTo>
                    <a:pt x="451374" y="430477"/>
                  </a:lnTo>
                  <a:lnTo>
                    <a:pt x="455744" y="434657"/>
                  </a:lnTo>
                  <a:lnTo>
                    <a:pt x="463532" y="435987"/>
                  </a:lnTo>
                  <a:lnTo>
                    <a:pt x="473126" y="440356"/>
                  </a:lnTo>
                  <a:lnTo>
                    <a:pt x="480725" y="437316"/>
                  </a:lnTo>
                  <a:lnTo>
                    <a:pt x="482150" y="435227"/>
                  </a:lnTo>
                  <a:lnTo>
                    <a:pt x="484809" y="435987"/>
                  </a:lnTo>
                  <a:lnTo>
                    <a:pt x="501527" y="427723"/>
                  </a:lnTo>
                  <a:lnTo>
                    <a:pt x="509981" y="425633"/>
                  </a:lnTo>
                  <a:lnTo>
                    <a:pt x="516155" y="429053"/>
                  </a:lnTo>
                  <a:lnTo>
                    <a:pt x="523374" y="429622"/>
                  </a:lnTo>
                  <a:lnTo>
                    <a:pt x="521094" y="432377"/>
                  </a:lnTo>
                  <a:lnTo>
                    <a:pt x="516060" y="433612"/>
                  </a:lnTo>
                  <a:lnTo>
                    <a:pt x="501052" y="432472"/>
                  </a:lnTo>
                  <a:lnTo>
                    <a:pt x="499627" y="435987"/>
                  </a:lnTo>
                  <a:lnTo>
                    <a:pt x="500007" y="437411"/>
                  </a:lnTo>
                  <a:lnTo>
                    <a:pt x="498297" y="439976"/>
                  </a:lnTo>
                  <a:lnTo>
                    <a:pt x="494308" y="442066"/>
                  </a:lnTo>
                  <a:lnTo>
                    <a:pt x="474076" y="447290"/>
                  </a:lnTo>
                  <a:lnTo>
                    <a:pt x="473696" y="465717"/>
                  </a:lnTo>
                  <a:lnTo>
                    <a:pt x="469612" y="463627"/>
                  </a:lnTo>
                  <a:lnTo>
                    <a:pt x="466192" y="449950"/>
                  </a:lnTo>
                  <a:lnTo>
                    <a:pt x="463057" y="447670"/>
                  </a:lnTo>
                  <a:lnTo>
                    <a:pt x="460873" y="445580"/>
                  </a:lnTo>
                  <a:lnTo>
                    <a:pt x="455174" y="442920"/>
                  </a:lnTo>
                  <a:lnTo>
                    <a:pt x="454129" y="447005"/>
                  </a:lnTo>
                  <a:lnTo>
                    <a:pt x="450139" y="448905"/>
                  </a:lnTo>
                  <a:lnTo>
                    <a:pt x="447765" y="446910"/>
                  </a:lnTo>
                  <a:lnTo>
                    <a:pt x="444725" y="437696"/>
                  </a:lnTo>
                  <a:lnTo>
                    <a:pt x="433992" y="431427"/>
                  </a:lnTo>
                  <a:lnTo>
                    <a:pt x="430097" y="414805"/>
                  </a:lnTo>
                  <a:lnTo>
                    <a:pt x="425633" y="412905"/>
                  </a:lnTo>
                  <a:lnTo>
                    <a:pt x="422213" y="414900"/>
                  </a:lnTo>
                  <a:lnTo>
                    <a:pt x="414804" y="414900"/>
                  </a:lnTo>
                  <a:lnTo>
                    <a:pt x="410910" y="411765"/>
                  </a:lnTo>
                  <a:lnTo>
                    <a:pt x="410150" y="408631"/>
                  </a:lnTo>
                  <a:lnTo>
                    <a:pt x="405401" y="407301"/>
                  </a:lnTo>
                  <a:lnTo>
                    <a:pt x="404641" y="412335"/>
                  </a:lnTo>
                  <a:lnTo>
                    <a:pt x="401222" y="413000"/>
                  </a:lnTo>
                  <a:lnTo>
                    <a:pt x="386404" y="402457"/>
                  </a:lnTo>
                  <a:lnTo>
                    <a:pt x="382224" y="404926"/>
                  </a:lnTo>
                  <a:lnTo>
                    <a:pt x="383174" y="409770"/>
                  </a:lnTo>
                  <a:lnTo>
                    <a:pt x="384314" y="432472"/>
                  </a:lnTo>
                  <a:lnTo>
                    <a:pt x="382794" y="449285"/>
                  </a:lnTo>
                  <a:lnTo>
                    <a:pt x="381559" y="453179"/>
                  </a:lnTo>
                  <a:lnTo>
                    <a:pt x="380230" y="453179"/>
                  </a:lnTo>
                  <a:lnTo>
                    <a:pt x="379090" y="451564"/>
                  </a:lnTo>
                  <a:lnTo>
                    <a:pt x="378805" y="444060"/>
                  </a:lnTo>
                  <a:lnTo>
                    <a:pt x="378140" y="432852"/>
                  </a:lnTo>
                  <a:lnTo>
                    <a:pt x="374910" y="424873"/>
                  </a:lnTo>
                  <a:lnTo>
                    <a:pt x="371966" y="410245"/>
                  </a:lnTo>
                  <a:lnTo>
                    <a:pt x="371016" y="404546"/>
                  </a:lnTo>
                  <a:lnTo>
                    <a:pt x="370446" y="397327"/>
                  </a:lnTo>
                  <a:lnTo>
                    <a:pt x="369876" y="392483"/>
                  </a:lnTo>
                  <a:lnTo>
                    <a:pt x="368451" y="391723"/>
                  </a:lnTo>
                  <a:lnTo>
                    <a:pt x="360282" y="391153"/>
                  </a:lnTo>
                  <a:lnTo>
                    <a:pt x="350594" y="391248"/>
                  </a:lnTo>
                  <a:lnTo>
                    <a:pt x="344325" y="391723"/>
                  </a:lnTo>
                  <a:lnTo>
                    <a:pt x="331312" y="395427"/>
                  </a:lnTo>
                  <a:lnTo>
                    <a:pt x="331502" y="399892"/>
                  </a:lnTo>
                  <a:lnTo>
                    <a:pt x="337011" y="404641"/>
                  </a:lnTo>
                  <a:lnTo>
                    <a:pt x="337676" y="410150"/>
                  </a:lnTo>
                  <a:lnTo>
                    <a:pt x="335776" y="412905"/>
                  </a:lnTo>
                  <a:lnTo>
                    <a:pt x="333021" y="416609"/>
                  </a:lnTo>
                  <a:lnTo>
                    <a:pt x="329887" y="418224"/>
                  </a:lnTo>
                  <a:lnTo>
                    <a:pt x="322953" y="409201"/>
                  </a:lnTo>
                  <a:lnTo>
                    <a:pt x="312504" y="400082"/>
                  </a:lnTo>
                  <a:lnTo>
                    <a:pt x="311745" y="395807"/>
                  </a:lnTo>
                  <a:lnTo>
                    <a:pt x="307470" y="392578"/>
                  </a:lnTo>
                  <a:lnTo>
                    <a:pt x="298636" y="391628"/>
                  </a:lnTo>
                  <a:lnTo>
                    <a:pt x="286383" y="400367"/>
                  </a:lnTo>
                  <a:lnTo>
                    <a:pt x="278214" y="402551"/>
                  </a:lnTo>
                  <a:lnTo>
                    <a:pt x="274985" y="403026"/>
                  </a:lnTo>
                  <a:lnTo>
                    <a:pt x="271185" y="403786"/>
                  </a:lnTo>
                  <a:lnTo>
                    <a:pt x="268431" y="412430"/>
                  </a:lnTo>
                  <a:lnTo>
                    <a:pt x="271375" y="415375"/>
                  </a:lnTo>
                  <a:lnTo>
                    <a:pt x="271755" y="420314"/>
                  </a:lnTo>
                  <a:lnTo>
                    <a:pt x="267196" y="423828"/>
                  </a:lnTo>
                  <a:lnTo>
                    <a:pt x="261687" y="422783"/>
                  </a:lnTo>
                  <a:lnTo>
                    <a:pt x="258837" y="419839"/>
                  </a:lnTo>
                  <a:lnTo>
                    <a:pt x="258267" y="405781"/>
                  </a:lnTo>
                  <a:lnTo>
                    <a:pt x="247439" y="409960"/>
                  </a:lnTo>
                  <a:lnTo>
                    <a:pt x="240315" y="408061"/>
                  </a:lnTo>
                  <a:lnTo>
                    <a:pt x="233761" y="409485"/>
                  </a:lnTo>
                  <a:lnTo>
                    <a:pt x="230341" y="409960"/>
                  </a:lnTo>
                  <a:lnTo>
                    <a:pt x="216568" y="414045"/>
                  </a:lnTo>
                  <a:lnTo>
                    <a:pt x="207070" y="410340"/>
                  </a:lnTo>
                  <a:lnTo>
                    <a:pt x="201656" y="416799"/>
                  </a:lnTo>
                  <a:lnTo>
                    <a:pt x="193772" y="423448"/>
                  </a:lnTo>
                  <a:lnTo>
                    <a:pt x="189497" y="426013"/>
                  </a:lnTo>
                  <a:lnTo>
                    <a:pt x="194057" y="436461"/>
                  </a:lnTo>
                  <a:lnTo>
                    <a:pt x="191682" y="442826"/>
                  </a:lnTo>
                  <a:lnTo>
                    <a:pt x="189972" y="451279"/>
                  </a:lnTo>
                  <a:lnTo>
                    <a:pt x="194532" y="452134"/>
                  </a:lnTo>
                  <a:lnTo>
                    <a:pt x="216663" y="448240"/>
                  </a:lnTo>
                  <a:lnTo>
                    <a:pt x="231956" y="449855"/>
                  </a:lnTo>
                  <a:lnTo>
                    <a:pt x="245539" y="445485"/>
                  </a:lnTo>
                  <a:lnTo>
                    <a:pt x="258362" y="445295"/>
                  </a:lnTo>
                  <a:lnTo>
                    <a:pt x="261117" y="449664"/>
                  </a:lnTo>
                  <a:lnTo>
                    <a:pt x="260072" y="450520"/>
                  </a:lnTo>
                  <a:lnTo>
                    <a:pt x="253613" y="452514"/>
                  </a:lnTo>
                  <a:lnTo>
                    <a:pt x="245064" y="451564"/>
                  </a:lnTo>
                  <a:lnTo>
                    <a:pt x="246869" y="456218"/>
                  </a:lnTo>
                  <a:lnTo>
                    <a:pt x="252568" y="456788"/>
                  </a:lnTo>
                  <a:lnTo>
                    <a:pt x="265866" y="454034"/>
                  </a:lnTo>
                  <a:lnTo>
                    <a:pt x="269666" y="454794"/>
                  </a:lnTo>
                  <a:lnTo>
                    <a:pt x="269191" y="456788"/>
                  </a:lnTo>
                  <a:lnTo>
                    <a:pt x="268336" y="459923"/>
                  </a:lnTo>
                  <a:lnTo>
                    <a:pt x="271945" y="463153"/>
                  </a:lnTo>
                  <a:lnTo>
                    <a:pt x="282204" y="464387"/>
                  </a:lnTo>
                  <a:lnTo>
                    <a:pt x="288568" y="465527"/>
                  </a:lnTo>
                  <a:lnTo>
                    <a:pt x="292462" y="469802"/>
                  </a:lnTo>
                  <a:lnTo>
                    <a:pt x="287238" y="473981"/>
                  </a:lnTo>
                  <a:lnTo>
                    <a:pt x="288188" y="477496"/>
                  </a:lnTo>
                  <a:lnTo>
                    <a:pt x="299491" y="476736"/>
                  </a:lnTo>
                  <a:lnTo>
                    <a:pt x="310035" y="473791"/>
                  </a:lnTo>
                  <a:lnTo>
                    <a:pt x="309940" y="477780"/>
                  </a:lnTo>
                  <a:lnTo>
                    <a:pt x="302056" y="480725"/>
                  </a:lnTo>
                  <a:lnTo>
                    <a:pt x="302056" y="484620"/>
                  </a:lnTo>
                  <a:lnTo>
                    <a:pt x="312409" y="483195"/>
                  </a:lnTo>
                  <a:lnTo>
                    <a:pt x="318109" y="483385"/>
                  </a:lnTo>
                  <a:lnTo>
                    <a:pt x="323808" y="484429"/>
                  </a:lnTo>
                  <a:lnTo>
                    <a:pt x="327132" y="487849"/>
                  </a:lnTo>
                  <a:lnTo>
                    <a:pt x="338151" y="499532"/>
                  </a:lnTo>
                  <a:lnTo>
                    <a:pt x="341950" y="516630"/>
                  </a:lnTo>
                  <a:lnTo>
                    <a:pt x="348124" y="519574"/>
                  </a:lnTo>
                  <a:lnTo>
                    <a:pt x="348124" y="522044"/>
                  </a:lnTo>
                  <a:lnTo>
                    <a:pt x="345180" y="523754"/>
                  </a:lnTo>
                  <a:lnTo>
                    <a:pt x="338056" y="523374"/>
                  </a:lnTo>
                  <a:lnTo>
                    <a:pt x="338531" y="528408"/>
                  </a:lnTo>
                  <a:lnTo>
                    <a:pt x="342330" y="535437"/>
                  </a:lnTo>
                  <a:lnTo>
                    <a:pt x="348504" y="551300"/>
                  </a:lnTo>
                  <a:lnTo>
                    <a:pt x="352019" y="554529"/>
                  </a:lnTo>
                  <a:lnTo>
                    <a:pt x="365222" y="553959"/>
                  </a:lnTo>
                  <a:lnTo>
                    <a:pt x="370826" y="557094"/>
                  </a:lnTo>
                  <a:lnTo>
                    <a:pt x="383839" y="559658"/>
                  </a:lnTo>
                  <a:lnTo>
                    <a:pt x="390773" y="564978"/>
                  </a:lnTo>
                  <a:lnTo>
                    <a:pt x="395047" y="565548"/>
                  </a:lnTo>
                  <a:lnTo>
                    <a:pt x="399987" y="564978"/>
                  </a:lnTo>
                  <a:lnTo>
                    <a:pt x="404831" y="560418"/>
                  </a:lnTo>
                  <a:lnTo>
                    <a:pt x="407301" y="560134"/>
                  </a:lnTo>
                  <a:lnTo>
                    <a:pt x="411480" y="560418"/>
                  </a:lnTo>
                  <a:lnTo>
                    <a:pt x="417084" y="561178"/>
                  </a:lnTo>
                  <a:lnTo>
                    <a:pt x="424588" y="561369"/>
                  </a:lnTo>
                  <a:lnTo>
                    <a:pt x="430287" y="563933"/>
                  </a:lnTo>
                  <a:lnTo>
                    <a:pt x="445105" y="580936"/>
                  </a:lnTo>
                  <a:lnTo>
                    <a:pt x="444915" y="583595"/>
                  </a:lnTo>
                  <a:lnTo>
                    <a:pt x="442825" y="584450"/>
                  </a:lnTo>
                  <a:lnTo>
                    <a:pt x="436936" y="580745"/>
                  </a:lnTo>
                  <a:lnTo>
                    <a:pt x="426773" y="570297"/>
                  </a:lnTo>
                  <a:lnTo>
                    <a:pt x="417654" y="567163"/>
                  </a:lnTo>
                  <a:lnTo>
                    <a:pt x="410530" y="565453"/>
                  </a:lnTo>
                  <a:lnTo>
                    <a:pt x="404546" y="572957"/>
                  </a:lnTo>
                  <a:lnTo>
                    <a:pt x="402646" y="580745"/>
                  </a:lnTo>
                  <a:lnTo>
                    <a:pt x="390298" y="575521"/>
                  </a:lnTo>
                  <a:lnTo>
                    <a:pt x="377000" y="569537"/>
                  </a:lnTo>
                  <a:lnTo>
                    <a:pt x="362752" y="567637"/>
                  </a:lnTo>
                  <a:lnTo>
                    <a:pt x="359903" y="569727"/>
                  </a:lnTo>
                  <a:lnTo>
                    <a:pt x="360472" y="619975"/>
                  </a:lnTo>
                  <a:lnTo>
                    <a:pt x="354868" y="627383"/>
                  </a:lnTo>
                  <a:lnTo>
                    <a:pt x="349454" y="631658"/>
                  </a:lnTo>
                  <a:lnTo>
                    <a:pt x="343565" y="645621"/>
                  </a:lnTo>
                  <a:lnTo>
                    <a:pt x="349549" y="647520"/>
                  </a:lnTo>
                  <a:lnTo>
                    <a:pt x="357718" y="654644"/>
                  </a:lnTo>
                  <a:lnTo>
                    <a:pt x="363512" y="655215"/>
                  </a:lnTo>
                  <a:lnTo>
                    <a:pt x="363607" y="659679"/>
                  </a:lnTo>
                  <a:lnTo>
                    <a:pt x="357718" y="660059"/>
                  </a:lnTo>
                  <a:lnTo>
                    <a:pt x="352114" y="657684"/>
                  </a:lnTo>
                  <a:lnTo>
                    <a:pt x="332167" y="649420"/>
                  </a:lnTo>
                  <a:lnTo>
                    <a:pt x="336441" y="643342"/>
                  </a:lnTo>
                  <a:lnTo>
                    <a:pt x="339386" y="633748"/>
                  </a:lnTo>
                  <a:lnTo>
                    <a:pt x="345845" y="623964"/>
                  </a:lnTo>
                  <a:lnTo>
                    <a:pt x="355343" y="615226"/>
                  </a:lnTo>
                  <a:lnTo>
                    <a:pt x="355153" y="606392"/>
                  </a:lnTo>
                  <a:lnTo>
                    <a:pt x="352684" y="598413"/>
                  </a:lnTo>
                  <a:lnTo>
                    <a:pt x="353443" y="584260"/>
                  </a:lnTo>
                  <a:lnTo>
                    <a:pt x="351734" y="570012"/>
                  </a:lnTo>
                  <a:lnTo>
                    <a:pt x="347364" y="564313"/>
                  </a:lnTo>
                  <a:lnTo>
                    <a:pt x="344895" y="562508"/>
                  </a:lnTo>
                  <a:lnTo>
                    <a:pt x="340810" y="552629"/>
                  </a:lnTo>
                  <a:lnTo>
                    <a:pt x="335586" y="547690"/>
                  </a:lnTo>
                  <a:lnTo>
                    <a:pt x="331027" y="535722"/>
                  </a:lnTo>
                  <a:lnTo>
                    <a:pt x="328272" y="529358"/>
                  </a:lnTo>
                  <a:lnTo>
                    <a:pt x="326562" y="521759"/>
                  </a:lnTo>
                  <a:lnTo>
                    <a:pt x="333021" y="506182"/>
                  </a:lnTo>
                  <a:lnTo>
                    <a:pt x="327797" y="503142"/>
                  </a:lnTo>
                  <a:lnTo>
                    <a:pt x="323713" y="497442"/>
                  </a:lnTo>
                  <a:lnTo>
                    <a:pt x="320483" y="496398"/>
                  </a:lnTo>
                  <a:lnTo>
                    <a:pt x="310320" y="495163"/>
                  </a:lnTo>
                  <a:lnTo>
                    <a:pt x="303386" y="497823"/>
                  </a:lnTo>
                  <a:lnTo>
                    <a:pt x="297592" y="495353"/>
                  </a:lnTo>
                  <a:lnTo>
                    <a:pt x="298067" y="488894"/>
                  </a:lnTo>
                  <a:lnTo>
                    <a:pt x="292652" y="486804"/>
                  </a:lnTo>
                  <a:lnTo>
                    <a:pt x="267576" y="497253"/>
                  </a:lnTo>
                  <a:lnTo>
                    <a:pt x="253043" y="507701"/>
                  </a:lnTo>
                  <a:lnTo>
                    <a:pt x="260452" y="511406"/>
                  </a:lnTo>
                  <a:lnTo>
                    <a:pt x="254753" y="515680"/>
                  </a:lnTo>
                  <a:lnTo>
                    <a:pt x="244019" y="511595"/>
                  </a:lnTo>
                  <a:lnTo>
                    <a:pt x="235946" y="511785"/>
                  </a:lnTo>
                  <a:lnTo>
                    <a:pt x="226257" y="515965"/>
                  </a:lnTo>
                  <a:lnTo>
                    <a:pt x="223597" y="519574"/>
                  </a:lnTo>
                  <a:lnTo>
                    <a:pt x="228917" y="541326"/>
                  </a:lnTo>
                  <a:lnTo>
                    <a:pt x="230436" y="553389"/>
                  </a:lnTo>
                  <a:lnTo>
                    <a:pt x="234806" y="561558"/>
                  </a:lnTo>
                  <a:lnTo>
                    <a:pt x="242785" y="576376"/>
                  </a:lnTo>
                  <a:lnTo>
                    <a:pt x="248674" y="589389"/>
                  </a:lnTo>
                  <a:lnTo>
                    <a:pt x="250858" y="599743"/>
                  </a:lnTo>
                  <a:lnTo>
                    <a:pt x="249719" y="603637"/>
                  </a:lnTo>
                  <a:lnTo>
                    <a:pt x="263302" y="600787"/>
                  </a:lnTo>
                  <a:lnTo>
                    <a:pt x="264916" y="604397"/>
                  </a:lnTo>
                  <a:lnTo>
                    <a:pt x="254753" y="608292"/>
                  </a:lnTo>
                  <a:lnTo>
                    <a:pt x="264631" y="626054"/>
                  </a:lnTo>
                  <a:lnTo>
                    <a:pt x="266721" y="635742"/>
                  </a:lnTo>
                  <a:lnTo>
                    <a:pt x="265866" y="639162"/>
                  </a:lnTo>
                  <a:lnTo>
                    <a:pt x="262542" y="642012"/>
                  </a:lnTo>
                  <a:lnTo>
                    <a:pt x="259312" y="636407"/>
                  </a:lnTo>
                  <a:lnTo>
                    <a:pt x="251903" y="617220"/>
                  </a:lnTo>
                  <a:lnTo>
                    <a:pt x="244589" y="609526"/>
                  </a:lnTo>
                  <a:lnTo>
                    <a:pt x="241645" y="602022"/>
                  </a:lnTo>
                  <a:lnTo>
                    <a:pt x="240980" y="597558"/>
                  </a:lnTo>
                  <a:lnTo>
                    <a:pt x="239745" y="591574"/>
                  </a:lnTo>
                  <a:lnTo>
                    <a:pt x="235091" y="581125"/>
                  </a:lnTo>
                  <a:lnTo>
                    <a:pt x="225402" y="574856"/>
                  </a:lnTo>
                  <a:lnTo>
                    <a:pt x="225877" y="562413"/>
                  </a:lnTo>
                  <a:lnTo>
                    <a:pt x="220653" y="548355"/>
                  </a:lnTo>
                  <a:lnTo>
                    <a:pt x="210489" y="534202"/>
                  </a:lnTo>
                  <a:lnTo>
                    <a:pt x="209064" y="525273"/>
                  </a:lnTo>
                  <a:lnTo>
                    <a:pt x="204885" y="523089"/>
                  </a:lnTo>
                  <a:lnTo>
                    <a:pt x="192252" y="530593"/>
                  </a:lnTo>
                  <a:lnTo>
                    <a:pt x="169930" y="542941"/>
                  </a:lnTo>
                  <a:lnTo>
                    <a:pt x="156442" y="552534"/>
                  </a:lnTo>
                  <a:lnTo>
                    <a:pt x="153403" y="557094"/>
                  </a:lnTo>
                  <a:lnTo>
                    <a:pt x="138680" y="568302"/>
                  </a:lnTo>
                  <a:lnTo>
                    <a:pt x="133266" y="571532"/>
                  </a:lnTo>
                  <a:lnTo>
                    <a:pt x="131271" y="571247"/>
                  </a:lnTo>
                  <a:lnTo>
                    <a:pt x="128801" y="573812"/>
                  </a:lnTo>
                  <a:lnTo>
                    <a:pt x="124527" y="582930"/>
                  </a:lnTo>
                  <a:lnTo>
                    <a:pt x="131936" y="585685"/>
                  </a:lnTo>
                  <a:lnTo>
                    <a:pt x="134975" y="590434"/>
                  </a:lnTo>
                  <a:lnTo>
                    <a:pt x="136400" y="599173"/>
                  </a:lnTo>
                  <a:lnTo>
                    <a:pt x="158817" y="604872"/>
                  </a:lnTo>
                  <a:lnTo>
                    <a:pt x="160432" y="607437"/>
                  </a:lnTo>
                  <a:lnTo>
                    <a:pt x="159387" y="609811"/>
                  </a:lnTo>
                  <a:lnTo>
                    <a:pt x="152263" y="610286"/>
                  </a:lnTo>
                  <a:lnTo>
                    <a:pt x="140675" y="605822"/>
                  </a:lnTo>
                  <a:lnTo>
                    <a:pt x="136115" y="605442"/>
                  </a:lnTo>
                  <a:lnTo>
                    <a:pt x="131936" y="599457"/>
                  </a:lnTo>
                  <a:lnTo>
                    <a:pt x="130321" y="591954"/>
                  </a:lnTo>
                  <a:lnTo>
                    <a:pt x="127946" y="590719"/>
                  </a:lnTo>
                  <a:lnTo>
                    <a:pt x="118258" y="595373"/>
                  </a:lnTo>
                  <a:lnTo>
                    <a:pt x="118068" y="597368"/>
                  </a:lnTo>
                  <a:lnTo>
                    <a:pt x="122437" y="605157"/>
                  </a:lnTo>
                  <a:lnTo>
                    <a:pt x="125762" y="609051"/>
                  </a:lnTo>
                  <a:lnTo>
                    <a:pt x="129276" y="610096"/>
                  </a:lnTo>
                  <a:lnTo>
                    <a:pt x="135070" y="620450"/>
                  </a:lnTo>
                  <a:lnTo>
                    <a:pt x="142004" y="625864"/>
                  </a:lnTo>
                  <a:lnTo>
                    <a:pt x="148843" y="633938"/>
                  </a:lnTo>
                  <a:lnTo>
                    <a:pt x="149603" y="637737"/>
                  </a:lnTo>
                  <a:lnTo>
                    <a:pt x="153783" y="643531"/>
                  </a:lnTo>
                  <a:lnTo>
                    <a:pt x="157392" y="644766"/>
                  </a:lnTo>
                  <a:lnTo>
                    <a:pt x="161476" y="649231"/>
                  </a:lnTo>
                  <a:lnTo>
                    <a:pt x="164231" y="656069"/>
                  </a:lnTo>
                  <a:lnTo>
                    <a:pt x="172210" y="653505"/>
                  </a:lnTo>
                  <a:lnTo>
                    <a:pt x="178384" y="655025"/>
                  </a:lnTo>
                  <a:lnTo>
                    <a:pt x="187788" y="657874"/>
                  </a:lnTo>
                  <a:lnTo>
                    <a:pt x="195007" y="659679"/>
                  </a:lnTo>
                  <a:lnTo>
                    <a:pt x="201561" y="662624"/>
                  </a:lnTo>
                  <a:lnTo>
                    <a:pt x="203080" y="665948"/>
                  </a:lnTo>
                  <a:lnTo>
                    <a:pt x="201656" y="669843"/>
                  </a:lnTo>
                  <a:lnTo>
                    <a:pt x="190352" y="667278"/>
                  </a:lnTo>
                  <a:lnTo>
                    <a:pt x="186173" y="665283"/>
                  </a:lnTo>
                  <a:lnTo>
                    <a:pt x="182468" y="663573"/>
                  </a:lnTo>
                  <a:lnTo>
                    <a:pt x="173540" y="659489"/>
                  </a:lnTo>
                  <a:lnTo>
                    <a:pt x="164326" y="663288"/>
                  </a:lnTo>
                  <a:lnTo>
                    <a:pt x="159957" y="661959"/>
                  </a:lnTo>
                  <a:lnTo>
                    <a:pt x="156632" y="662814"/>
                  </a:lnTo>
                  <a:lnTo>
                    <a:pt x="152738" y="665283"/>
                  </a:lnTo>
                  <a:lnTo>
                    <a:pt x="150363" y="672882"/>
                  </a:lnTo>
                  <a:lnTo>
                    <a:pt x="148653" y="670508"/>
                  </a:lnTo>
                  <a:lnTo>
                    <a:pt x="148368" y="663858"/>
                  </a:lnTo>
                  <a:lnTo>
                    <a:pt x="152168" y="657590"/>
                  </a:lnTo>
                  <a:lnTo>
                    <a:pt x="151883" y="654075"/>
                  </a:lnTo>
                  <a:lnTo>
                    <a:pt x="147513" y="649420"/>
                  </a:lnTo>
                  <a:lnTo>
                    <a:pt x="141244" y="646191"/>
                  </a:lnTo>
                  <a:lnTo>
                    <a:pt x="134120" y="632893"/>
                  </a:lnTo>
                  <a:lnTo>
                    <a:pt x="128516" y="631753"/>
                  </a:lnTo>
                  <a:lnTo>
                    <a:pt x="124432" y="634793"/>
                  </a:lnTo>
                  <a:lnTo>
                    <a:pt x="126901" y="643816"/>
                  </a:lnTo>
                  <a:lnTo>
                    <a:pt x="124717" y="652555"/>
                  </a:lnTo>
                  <a:lnTo>
                    <a:pt x="119208" y="661104"/>
                  </a:lnTo>
                  <a:lnTo>
                    <a:pt x="113888" y="674497"/>
                  </a:lnTo>
                  <a:lnTo>
                    <a:pt x="107144" y="682476"/>
                  </a:lnTo>
                  <a:lnTo>
                    <a:pt x="100875" y="696439"/>
                  </a:lnTo>
                  <a:lnTo>
                    <a:pt x="99166" y="696629"/>
                  </a:lnTo>
                  <a:lnTo>
                    <a:pt x="98216" y="693209"/>
                  </a:lnTo>
                  <a:lnTo>
                    <a:pt x="100020" y="687985"/>
                  </a:lnTo>
                  <a:lnTo>
                    <a:pt x="111039" y="666138"/>
                  </a:lnTo>
                  <a:lnTo>
                    <a:pt x="114553" y="657684"/>
                  </a:lnTo>
                  <a:lnTo>
                    <a:pt x="119493" y="649990"/>
                  </a:lnTo>
                  <a:lnTo>
                    <a:pt x="120442" y="645241"/>
                  </a:lnTo>
                  <a:lnTo>
                    <a:pt x="119113" y="634983"/>
                  </a:lnTo>
                  <a:lnTo>
                    <a:pt x="121867" y="625294"/>
                  </a:lnTo>
                  <a:lnTo>
                    <a:pt x="119778" y="618550"/>
                  </a:lnTo>
                  <a:lnTo>
                    <a:pt x="114078" y="609621"/>
                  </a:lnTo>
                  <a:lnTo>
                    <a:pt x="110944" y="606012"/>
                  </a:lnTo>
                  <a:lnTo>
                    <a:pt x="107809" y="604872"/>
                  </a:lnTo>
                  <a:lnTo>
                    <a:pt x="101350" y="603732"/>
                  </a:lnTo>
                  <a:lnTo>
                    <a:pt x="97741" y="606392"/>
                  </a:lnTo>
                  <a:lnTo>
                    <a:pt x="89667" y="606392"/>
                  </a:lnTo>
                  <a:lnTo>
                    <a:pt x="88147" y="612091"/>
                  </a:lnTo>
                  <a:lnTo>
                    <a:pt x="84538" y="614275"/>
                  </a:lnTo>
                  <a:lnTo>
                    <a:pt x="75419" y="617410"/>
                  </a:lnTo>
                  <a:lnTo>
                    <a:pt x="73044" y="618740"/>
                  </a:lnTo>
                  <a:lnTo>
                    <a:pt x="62026" y="617315"/>
                  </a:lnTo>
                  <a:lnTo>
                    <a:pt x="67060" y="635837"/>
                  </a:lnTo>
                  <a:lnTo>
                    <a:pt x="66015" y="641347"/>
                  </a:lnTo>
                  <a:lnTo>
                    <a:pt x="77889" y="653410"/>
                  </a:lnTo>
                  <a:lnTo>
                    <a:pt x="74279" y="658539"/>
                  </a:lnTo>
                  <a:lnTo>
                    <a:pt x="62501" y="644101"/>
                  </a:lnTo>
                  <a:lnTo>
                    <a:pt x="57372" y="619310"/>
                  </a:lnTo>
                  <a:lnTo>
                    <a:pt x="50913" y="621210"/>
                  </a:lnTo>
                  <a:lnTo>
                    <a:pt x="46258" y="622159"/>
                  </a:lnTo>
                  <a:lnTo>
                    <a:pt x="37425" y="620735"/>
                  </a:lnTo>
                  <a:lnTo>
                    <a:pt x="28496" y="610856"/>
                  </a:lnTo>
                  <a:lnTo>
                    <a:pt x="22037" y="606107"/>
                  </a:lnTo>
                  <a:lnTo>
                    <a:pt x="12158" y="615605"/>
                  </a:lnTo>
                  <a:lnTo>
                    <a:pt x="10448" y="625579"/>
                  </a:lnTo>
                  <a:lnTo>
                    <a:pt x="8264" y="627194"/>
                  </a:lnTo>
                  <a:lnTo>
                    <a:pt x="2945" y="639447"/>
                  </a:lnTo>
                  <a:lnTo>
                    <a:pt x="8549" y="644956"/>
                  </a:lnTo>
                  <a:lnTo>
                    <a:pt x="10069" y="651415"/>
                  </a:lnTo>
                  <a:lnTo>
                    <a:pt x="15388" y="653220"/>
                  </a:lnTo>
                  <a:lnTo>
                    <a:pt x="20612" y="651700"/>
                  </a:lnTo>
                  <a:lnTo>
                    <a:pt x="37615" y="653125"/>
                  </a:lnTo>
                  <a:lnTo>
                    <a:pt x="39704" y="656260"/>
                  </a:lnTo>
                  <a:lnTo>
                    <a:pt x="49393" y="662909"/>
                  </a:lnTo>
                  <a:lnTo>
                    <a:pt x="51008" y="667943"/>
                  </a:lnTo>
                  <a:lnTo>
                    <a:pt x="50533" y="673452"/>
                  </a:lnTo>
                  <a:lnTo>
                    <a:pt x="49203" y="675922"/>
                  </a:lnTo>
                  <a:lnTo>
                    <a:pt x="46923" y="673357"/>
                  </a:lnTo>
                  <a:lnTo>
                    <a:pt x="39704" y="666518"/>
                  </a:lnTo>
                  <a:lnTo>
                    <a:pt x="34765" y="661579"/>
                  </a:lnTo>
                  <a:lnTo>
                    <a:pt x="28876" y="663098"/>
                  </a:lnTo>
                  <a:lnTo>
                    <a:pt x="30491" y="677536"/>
                  </a:lnTo>
                  <a:lnTo>
                    <a:pt x="27166" y="681526"/>
                  </a:lnTo>
                  <a:lnTo>
                    <a:pt x="25931" y="685895"/>
                  </a:lnTo>
                  <a:lnTo>
                    <a:pt x="22797" y="688175"/>
                  </a:lnTo>
                  <a:lnTo>
                    <a:pt x="21657" y="693969"/>
                  </a:lnTo>
                  <a:lnTo>
                    <a:pt x="22702" y="696343"/>
                  </a:lnTo>
                  <a:lnTo>
                    <a:pt x="21752" y="698908"/>
                  </a:lnTo>
                  <a:lnTo>
                    <a:pt x="15103" y="704227"/>
                  </a:lnTo>
                  <a:lnTo>
                    <a:pt x="13488" y="710972"/>
                  </a:lnTo>
                  <a:lnTo>
                    <a:pt x="19662" y="705177"/>
                  </a:lnTo>
                  <a:lnTo>
                    <a:pt x="35335" y="716956"/>
                  </a:lnTo>
                  <a:lnTo>
                    <a:pt x="46258" y="716480"/>
                  </a:lnTo>
                  <a:lnTo>
                    <a:pt x="61931" y="710686"/>
                  </a:lnTo>
                  <a:lnTo>
                    <a:pt x="64781" y="713441"/>
                  </a:lnTo>
                  <a:lnTo>
                    <a:pt x="67630" y="713631"/>
                  </a:lnTo>
                  <a:lnTo>
                    <a:pt x="70290" y="709452"/>
                  </a:lnTo>
                  <a:lnTo>
                    <a:pt x="73044" y="708122"/>
                  </a:lnTo>
                  <a:lnTo>
                    <a:pt x="76844" y="708122"/>
                  </a:lnTo>
                  <a:lnTo>
                    <a:pt x="79218" y="711731"/>
                  </a:lnTo>
                  <a:lnTo>
                    <a:pt x="85772" y="710686"/>
                  </a:lnTo>
                  <a:lnTo>
                    <a:pt x="90997" y="715246"/>
                  </a:lnTo>
                  <a:lnTo>
                    <a:pt x="99545" y="711256"/>
                  </a:lnTo>
                  <a:lnTo>
                    <a:pt x="109709" y="703753"/>
                  </a:lnTo>
                  <a:lnTo>
                    <a:pt x="122247" y="700998"/>
                  </a:lnTo>
                  <a:lnTo>
                    <a:pt x="131176" y="704227"/>
                  </a:lnTo>
                  <a:lnTo>
                    <a:pt x="137445" y="715436"/>
                  </a:lnTo>
                  <a:lnTo>
                    <a:pt x="142669" y="718285"/>
                  </a:lnTo>
                  <a:lnTo>
                    <a:pt x="161761" y="711731"/>
                  </a:lnTo>
                  <a:lnTo>
                    <a:pt x="162521" y="705272"/>
                  </a:lnTo>
                  <a:lnTo>
                    <a:pt x="170785" y="701093"/>
                  </a:lnTo>
                  <a:lnTo>
                    <a:pt x="172780" y="693874"/>
                  </a:lnTo>
                  <a:lnTo>
                    <a:pt x="184653" y="694634"/>
                  </a:lnTo>
                  <a:lnTo>
                    <a:pt x="190827" y="696629"/>
                  </a:lnTo>
                  <a:lnTo>
                    <a:pt x="184843" y="703942"/>
                  </a:lnTo>
                  <a:lnTo>
                    <a:pt x="198616" y="712586"/>
                  </a:lnTo>
                  <a:lnTo>
                    <a:pt x="200326" y="718001"/>
                  </a:lnTo>
                  <a:lnTo>
                    <a:pt x="201561" y="719045"/>
                  </a:lnTo>
                  <a:lnTo>
                    <a:pt x="211059" y="712301"/>
                  </a:lnTo>
                  <a:lnTo>
                    <a:pt x="220748" y="702613"/>
                  </a:lnTo>
                  <a:lnTo>
                    <a:pt x="222458" y="695678"/>
                  </a:lnTo>
                  <a:lnTo>
                    <a:pt x="225972" y="691594"/>
                  </a:lnTo>
                  <a:lnTo>
                    <a:pt x="229392" y="690835"/>
                  </a:lnTo>
                  <a:lnTo>
                    <a:pt x="235186" y="692544"/>
                  </a:lnTo>
                  <a:lnTo>
                    <a:pt x="242310" y="691689"/>
                  </a:lnTo>
                  <a:lnTo>
                    <a:pt x="243070" y="682000"/>
                  </a:lnTo>
                  <a:lnTo>
                    <a:pt x="249814" y="679721"/>
                  </a:lnTo>
                  <a:lnTo>
                    <a:pt x="255608" y="674972"/>
                  </a:lnTo>
                  <a:lnTo>
                    <a:pt x="261402" y="670887"/>
                  </a:lnTo>
                  <a:lnTo>
                    <a:pt x="268146" y="674402"/>
                  </a:lnTo>
                  <a:lnTo>
                    <a:pt x="270521" y="673832"/>
                  </a:lnTo>
                  <a:lnTo>
                    <a:pt x="276980" y="664618"/>
                  </a:lnTo>
                  <a:lnTo>
                    <a:pt x="283819" y="670127"/>
                  </a:lnTo>
                  <a:lnTo>
                    <a:pt x="286098" y="678771"/>
                  </a:lnTo>
                  <a:lnTo>
                    <a:pt x="296547" y="698053"/>
                  </a:lnTo>
                  <a:lnTo>
                    <a:pt x="302056" y="702043"/>
                  </a:lnTo>
                  <a:lnTo>
                    <a:pt x="303386" y="712396"/>
                  </a:lnTo>
                  <a:lnTo>
                    <a:pt x="305760" y="713821"/>
                  </a:lnTo>
                  <a:lnTo>
                    <a:pt x="313074" y="714961"/>
                  </a:lnTo>
                  <a:lnTo>
                    <a:pt x="322763" y="712871"/>
                  </a:lnTo>
                  <a:lnTo>
                    <a:pt x="332072" y="709832"/>
                  </a:lnTo>
                  <a:lnTo>
                    <a:pt x="339196" y="705177"/>
                  </a:lnTo>
                  <a:lnTo>
                    <a:pt x="346319" y="708407"/>
                  </a:lnTo>
                  <a:lnTo>
                    <a:pt x="353633" y="704607"/>
                  </a:lnTo>
                  <a:lnTo>
                    <a:pt x="360947" y="706507"/>
                  </a:lnTo>
                  <a:lnTo>
                    <a:pt x="363797" y="701948"/>
                  </a:lnTo>
                  <a:lnTo>
                    <a:pt x="370446" y="693114"/>
                  </a:lnTo>
                  <a:lnTo>
                    <a:pt x="386499" y="690929"/>
                  </a:lnTo>
                  <a:lnTo>
                    <a:pt x="392673" y="691974"/>
                  </a:lnTo>
                  <a:lnTo>
                    <a:pt x="395807" y="688745"/>
                  </a:lnTo>
                  <a:lnTo>
                    <a:pt x="396092" y="684281"/>
                  </a:lnTo>
                  <a:lnTo>
                    <a:pt x="402551" y="682665"/>
                  </a:lnTo>
                  <a:lnTo>
                    <a:pt x="405591" y="689410"/>
                  </a:lnTo>
                  <a:lnTo>
                    <a:pt x="416894" y="688840"/>
                  </a:lnTo>
                  <a:lnTo>
                    <a:pt x="427248" y="694634"/>
                  </a:lnTo>
                  <a:lnTo>
                    <a:pt x="429147" y="691119"/>
                  </a:lnTo>
                  <a:lnTo>
                    <a:pt x="428198" y="681621"/>
                  </a:lnTo>
                  <a:lnTo>
                    <a:pt x="438456" y="671552"/>
                  </a:lnTo>
                  <a:lnTo>
                    <a:pt x="442635" y="655595"/>
                  </a:lnTo>
                  <a:lnTo>
                    <a:pt x="457928" y="656449"/>
                  </a:lnTo>
                  <a:lnTo>
                    <a:pt x="462867" y="653885"/>
                  </a:lnTo>
                  <a:lnTo>
                    <a:pt x="472746" y="666708"/>
                  </a:lnTo>
                  <a:lnTo>
                    <a:pt x="478920" y="667753"/>
                  </a:lnTo>
                  <a:lnTo>
                    <a:pt x="480535" y="664333"/>
                  </a:lnTo>
                  <a:lnTo>
                    <a:pt x="489464" y="660439"/>
                  </a:lnTo>
                  <a:lnTo>
                    <a:pt x="486424" y="652745"/>
                  </a:lnTo>
                  <a:lnTo>
                    <a:pt x="478540" y="640396"/>
                  </a:lnTo>
                  <a:lnTo>
                    <a:pt x="494593" y="633273"/>
                  </a:lnTo>
                  <a:lnTo>
                    <a:pt x="511310" y="612756"/>
                  </a:lnTo>
                  <a:lnTo>
                    <a:pt x="531637" y="610191"/>
                  </a:lnTo>
                  <a:lnTo>
                    <a:pt x="539996" y="619310"/>
                  </a:lnTo>
                  <a:lnTo>
                    <a:pt x="566117" y="615510"/>
                  </a:lnTo>
                  <a:lnTo>
                    <a:pt x="589009" y="580555"/>
                  </a:lnTo>
                  <a:lnTo>
                    <a:pt x="598413" y="562128"/>
                  </a:lnTo>
                  <a:lnTo>
                    <a:pt x="606487" y="555669"/>
                  </a:lnTo>
                  <a:lnTo>
                    <a:pt x="613705" y="544176"/>
                  </a:lnTo>
                  <a:lnTo>
                    <a:pt x="627004" y="536007"/>
                  </a:lnTo>
                  <a:lnTo>
                    <a:pt x="649325" y="529358"/>
                  </a:lnTo>
                  <a:lnTo>
                    <a:pt x="674307" y="526033"/>
                  </a:lnTo>
                  <a:lnTo>
                    <a:pt x="696818" y="524989"/>
                  </a:lnTo>
                  <a:lnTo>
                    <a:pt x="724744" y="520809"/>
                  </a:lnTo>
                  <a:lnTo>
                    <a:pt x="763119" y="521949"/>
                  </a:lnTo>
                  <a:lnTo>
                    <a:pt x="768818" y="531257"/>
                  </a:lnTo>
                  <a:lnTo>
                    <a:pt x="782781" y="533917"/>
                  </a:lnTo>
                  <a:lnTo>
                    <a:pt x="791900" y="532018"/>
                  </a:lnTo>
                  <a:lnTo>
                    <a:pt x="799308" y="523944"/>
                  </a:lnTo>
                  <a:lnTo>
                    <a:pt x="820300" y="513306"/>
                  </a:lnTo>
                  <a:lnTo>
                    <a:pt x="830939" y="490129"/>
                  </a:lnTo>
                  <a:lnTo>
                    <a:pt x="828184" y="484240"/>
                  </a:lnTo>
                  <a:lnTo>
                    <a:pt x="833788" y="463248"/>
                  </a:lnTo>
                  <a:lnTo>
                    <a:pt x="832649" y="456409"/>
                  </a:lnTo>
                  <a:lnTo>
                    <a:pt x="833598" y="454604"/>
                  </a:lnTo>
                  <a:lnTo>
                    <a:pt x="836353" y="454794"/>
                  </a:lnTo>
                  <a:lnTo>
                    <a:pt x="837493" y="444630"/>
                  </a:lnTo>
                  <a:lnTo>
                    <a:pt x="830084" y="427913"/>
                  </a:lnTo>
                  <a:lnTo>
                    <a:pt x="821250" y="429148"/>
                  </a:lnTo>
                  <a:lnTo>
                    <a:pt x="812606" y="417559"/>
                  </a:lnTo>
                  <a:lnTo>
                    <a:pt x="810992" y="404451"/>
                  </a:lnTo>
                  <a:lnTo>
                    <a:pt x="803108" y="402836"/>
                  </a:lnTo>
                  <a:lnTo>
                    <a:pt x="798549" y="399797"/>
                  </a:lnTo>
                  <a:lnTo>
                    <a:pt x="789335" y="387069"/>
                  </a:lnTo>
                  <a:lnTo>
                    <a:pt x="781926" y="387829"/>
                  </a:lnTo>
                  <a:lnTo>
                    <a:pt x="769198" y="367977"/>
                  </a:lnTo>
                  <a:lnTo>
                    <a:pt x="767488" y="362847"/>
                  </a:lnTo>
                  <a:lnTo>
                    <a:pt x="787245" y="350309"/>
                  </a:lnTo>
                  <a:lnTo>
                    <a:pt x="795319" y="349549"/>
                  </a:lnTo>
                  <a:lnTo>
                    <a:pt x="804438" y="344515"/>
                  </a:lnTo>
                  <a:lnTo>
                    <a:pt x="814411" y="344800"/>
                  </a:lnTo>
                  <a:lnTo>
                    <a:pt x="866464" y="325708"/>
                  </a:lnTo>
                  <a:lnTo>
                    <a:pt x="877672" y="318679"/>
                  </a:lnTo>
                  <a:lnTo>
                    <a:pt x="887740" y="301486"/>
                  </a:lnTo>
                  <a:lnTo>
                    <a:pt x="885841" y="279164"/>
                  </a:lnTo>
                  <a:lnTo>
                    <a:pt x="880712" y="263872"/>
                  </a:lnTo>
                  <a:lnTo>
                    <a:pt x="881946" y="250764"/>
                  </a:lnTo>
                  <a:lnTo>
                    <a:pt x="890495" y="240980"/>
                  </a:lnTo>
                  <a:lnTo>
                    <a:pt x="893250" y="232906"/>
                  </a:lnTo>
                  <a:lnTo>
                    <a:pt x="914242" y="222648"/>
                  </a:lnTo>
                  <a:lnTo>
                    <a:pt x="914337" y="220938"/>
                  </a:lnTo>
                  <a:lnTo>
                    <a:pt x="898094" y="219703"/>
                  </a:lnTo>
                  <a:close/>
                  <a:moveTo>
                    <a:pt x="170880" y="391628"/>
                  </a:moveTo>
                  <a:lnTo>
                    <a:pt x="178479" y="393718"/>
                  </a:lnTo>
                  <a:lnTo>
                    <a:pt x="188073" y="403216"/>
                  </a:lnTo>
                  <a:lnTo>
                    <a:pt x="192822" y="404451"/>
                  </a:lnTo>
                  <a:lnTo>
                    <a:pt x="194817" y="401316"/>
                  </a:lnTo>
                  <a:lnTo>
                    <a:pt x="187598" y="392388"/>
                  </a:lnTo>
                  <a:lnTo>
                    <a:pt x="185983" y="387544"/>
                  </a:lnTo>
                  <a:lnTo>
                    <a:pt x="182563" y="387544"/>
                  </a:lnTo>
                  <a:lnTo>
                    <a:pt x="175534" y="378330"/>
                  </a:lnTo>
                  <a:lnTo>
                    <a:pt x="170690" y="377855"/>
                  </a:lnTo>
                  <a:lnTo>
                    <a:pt x="168505" y="386404"/>
                  </a:lnTo>
                  <a:lnTo>
                    <a:pt x="170880" y="391628"/>
                  </a:lnTo>
                  <a:close/>
                  <a:moveTo>
                    <a:pt x="154922" y="487279"/>
                  </a:moveTo>
                  <a:lnTo>
                    <a:pt x="167271" y="486044"/>
                  </a:lnTo>
                  <a:lnTo>
                    <a:pt x="170880" y="483290"/>
                  </a:lnTo>
                  <a:lnTo>
                    <a:pt x="176104" y="480820"/>
                  </a:lnTo>
                  <a:lnTo>
                    <a:pt x="191017" y="477875"/>
                  </a:lnTo>
                  <a:lnTo>
                    <a:pt x="189117" y="475406"/>
                  </a:lnTo>
                  <a:lnTo>
                    <a:pt x="173350" y="473411"/>
                  </a:lnTo>
                  <a:lnTo>
                    <a:pt x="165561" y="477970"/>
                  </a:lnTo>
                  <a:lnTo>
                    <a:pt x="154542" y="478635"/>
                  </a:lnTo>
                  <a:lnTo>
                    <a:pt x="152928" y="480440"/>
                  </a:lnTo>
                  <a:lnTo>
                    <a:pt x="152358" y="485474"/>
                  </a:lnTo>
                  <a:lnTo>
                    <a:pt x="154922" y="487279"/>
                  </a:lnTo>
                  <a:close/>
                  <a:moveTo>
                    <a:pt x="87387" y="557189"/>
                  </a:moveTo>
                  <a:lnTo>
                    <a:pt x="89572" y="560799"/>
                  </a:lnTo>
                  <a:lnTo>
                    <a:pt x="96506" y="554339"/>
                  </a:lnTo>
                  <a:lnTo>
                    <a:pt x="100495" y="557189"/>
                  </a:lnTo>
                  <a:lnTo>
                    <a:pt x="100020" y="561369"/>
                  </a:lnTo>
                  <a:lnTo>
                    <a:pt x="101635" y="563743"/>
                  </a:lnTo>
                  <a:lnTo>
                    <a:pt x="104865" y="570677"/>
                  </a:lnTo>
                  <a:lnTo>
                    <a:pt x="98216" y="575426"/>
                  </a:lnTo>
                  <a:lnTo>
                    <a:pt x="95461" y="577991"/>
                  </a:lnTo>
                  <a:lnTo>
                    <a:pt x="95366" y="580271"/>
                  </a:lnTo>
                  <a:lnTo>
                    <a:pt x="104295" y="582740"/>
                  </a:lnTo>
                  <a:lnTo>
                    <a:pt x="114838" y="580841"/>
                  </a:lnTo>
                  <a:lnTo>
                    <a:pt x="116833" y="577516"/>
                  </a:lnTo>
                  <a:lnTo>
                    <a:pt x="122342" y="568302"/>
                  </a:lnTo>
                  <a:lnTo>
                    <a:pt x="126237" y="560893"/>
                  </a:lnTo>
                  <a:lnTo>
                    <a:pt x="132886" y="558614"/>
                  </a:lnTo>
                  <a:lnTo>
                    <a:pt x="159957" y="534108"/>
                  </a:lnTo>
                  <a:lnTo>
                    <a:pt x="150268" y="530023"/>
                  </a:lnTo>
                  <a:lnTo>
                    <a:pt x="140579" y="525654"/>
                  </a:lnTo>
                  <a:lnTo>
                    <a:pt x="141529" y="520430"/>
                  </a:lnTo>
                  <a:lnTo>
                    <a:pt x="135450" y="510361"/>
                  </a:lnTo>
                  <a:lnTo>
                    <a:pt x="133835" y="500957"/>
                  </a:lnTo>
                  <a:lnTo>
                    <a:pt x="122247" y="499437"/>
                  </a:lnTo>
                  <a:lnTo>
                    <a:pt x="109899" y="501907"/>
                  </a:lnTo>
                  <a:lnTo>
                    <a:pt x="102775" y="505896"/>
                  </a:lnTo>
                  <a:lnTo>
                    <a:pt x="93656" y="522044"/>
                  </a:lnTo>
                  <a:lnTo>
                    <a:pt x="92801" y="528408"/>
                  </a:lnTo>
                  <a:lnTo>
                    <a:pt x="95461" y="536672"/>
                  </a:lnTo>
                  <a:lnTo>
                    <a:pt x="94416" y="540756"/>
                  </a:lnTo>
                  <a:lnTo>
                    <a:pt x="95461" y="545505"/>
                  </a:lnTo>
                  <a:lnTo>
                    <a:pt x="85962" y="545410"/>
                  </a:lnTo>
                  <a:lnTo>
                    <a:pt x="84253" y="549210"/>
                  </a:lnTo>
                  <a:lnTo>
                    <a:pt x="87387" y="557189"/>
                  </a:lnTo>
                  <a:close/>
                  <a:moveTo>
                    <a:pt x="159102" y="468282"/>
                  </a:moveTo>
                  <a:lnTo>
                    <a:pt x="163566" y="464578"/>
                  </a:lnTo>
                  <a:lnTo>
                    <a:pt x="163946" y="454984"/>
                  </a:lnTo>
                  <a:lnTo>
                    <a:pt x="160432" y="453179"/>
                  </a:lnTo>
                  <a:lnTo>
                    <a:pt x="158532" y="450235"/>
                  </a:lnTo>
                  <a:lnTo>
                    <a:pt x="154542" y="453274"/>
                  </a:lnTo>
                  <a:lnTo>
                    <a:pt x="154542" y="461348"/>
                  </a:lnTo>
                  <a:lnTo>
                    <a:pt x="154637" y="465052"/>
                  </a:lnTo>
                  <a:lnTo>
                    <a:pt x="159102" y="468282"/>
                  </a:lnTo>
                  <a:close/>
                  <a:moveTo>
                    <a:pt x="213909" y="502477"/>
                  </a:moveTo>
                  <a:lnTo>
                    <a:pt x="213624" y="499628"/>
                  </a:lnTo>
                  <a:lnTo>
                    <a:pt x="211154" y="497253"/>
                  </a:lnTo>
                  <a:lnTo>
                    <a:pt x="199281" y="498393"/>
                  </a:lnTo>
                  <a:lnTo>
                    <a:pt x="197951" y="501147"/>
                  </a:lnTo>
                  <a:lnTo>
                    <a:pt x="194437" y="500767"/>
                  </a:lnTo>
                  <a:lnTo>
                    <a:pt x="196336" y="494498"/>
                  </a:lnTo>
                  <a:lnTo>
                    <a:pt x="191777" y="491079"/>
                  </a:lnTo>
                  <a:lnTo>
                    <a:pt x="186933" y="494593"/>
                  </a:lnTo>
                  <a:lnTo>
                    <a:pt x="184843" y="489084"/>
                  </a:lnTo>
                  <a:lnTo>
                    <a:pt x="181234" y="487469"/>
                  </a:lnTo>
                  <a:lnTo>
                    <a:pt x="178289" y="488894"/>
                  </a:lnTo>
                  <a:lnTo>
                    <a:pt x="174205" y="490699"/>
                  </a:lnTo>
                  <a:lnTo>
                    <a:pt x="172685" y="493073"/>
                  </a:lnTo>
                  <a:lnTo>
                    <a:pt x="149128" y="492504"/>
                  </a:lnTo>
                  <a:lnTo>
                    <a:pt x="146089" y="493833"/>
                  </a:lnTo>
                  <a:lnTo>
                    <a:pt x="146469" y="497538"/>
                  </a:lnTo>
                  <a:lnTo>
                    <a:pt x="150078" y="504282"/>
                  </a:lnTo>
                  <a:lnTo>
                    <a:pt x="159482" y="511690"/>
                  </a:lnTo>
                  <a:lnTo>
                    <a:pt x="170785" y="514825"/>
                  </a:lnTo>
                  <a:lnTo>
                    <a:pt x="181898" y="513306"/>
                  </a:lnTo>
                  <a:lnTo>
                    <a:pt x="190732" y="511690"/>
                  </a:lnTo>
                  <a:lnTo>
                    <a:pt x="201846" y="509601"/>
                  </a:lnTo>
                  <a:lnTo>
                    <a:pt x="203460" y="508841"/>
                  </a:lnTo>
                  <a:lnTo>
                    <a:pt x="213909" y="502477"/>
                  </a:lnTo>
                  <a:close/>
                  <a:moveTo>
                    <a:pt x="232336" y="467332"/>
                  </a:moveTo>
                  <a:lnTo>
                    <a:pt x="220843" y="471226"/>
                  </a:lnTo>
                  <a:lnTo>
                    <a:pt x="217613" y="472176"/>
                  </a:lnTo>
                  <a:lnTo>
                    <a:pt x="214289" y="475121"/>
                  </a:lnTo>
                  <a:lnTo>
                    <a:pt x="210109" y="477305"/>
                  </a:lnTo>
                  <a:lnTo>
                    <a:pt x="188642" y="482530"/>
                  </a:lnTo>
                  <a:lnTo>
                    <a:pt x="188642" y="486804"/>
                  </a:lnTo>
                  <a:lnTo>
                    <a:pt x="204505" y="483575"/>
                  </a:lnTo>
                  <a:lnTo>
                    <a:pt x="210774" y="484334"/>
                  </a:lnTo>
                  <a:lnTo>
                    <a:pt x="208685" y="487184"/>
                  </a:lnTo>
                  <a:lnTo>
                    <a:pt x="209349" y="492693"/>
                  </a:lnTo>
                  <a:lnTo>
                    <a:pt x="216948" y="496493"/>
                  </a:lnTo>
                  <a:lnTo>
                    <a:pt x="220083" y="504282"/>
                  </a:lnTo>
                  <a:lnTo>
                    <a:pt x="228537" y="498393"/>
                  </a:lnTo>
                  <a:lnTo>
                    <a:pt x="233571" y="497253"/>
                  </a:lnTo>
                  <a:lnTo>
                    <a:pt x="238700" y="498298"/>
                  </a:lnTo>
                  <a:lnTo>
                    <a:pt x="251523" y="494498"/>
                  </a:lnTo>
                  <a:lnTo>
                    <a:pt x="262637" y="487944"/>
                  </a:lnTo>
                  <a:lnTo>
                    <a:pt x="271755" y="483764"/>
                  </a:lnTo>
                  <a:lnTo>
                    <a:pt x="280589" y="477021"/>
                  </a:lnTo>
                  <a:lnTo>
                    <a:pt x="284768" y="472651"/>
                  </a:lnTo>
                  <a:lnTo>
                    <a:pt x="281824" y="468472"/>
                  </a:lnTo>
                  <a:lnTo>
                    <a:pt x="279259" y="470656"/>
                  </a:lnTo>
                  <a:lnTo>
                    <a:pt x="274130" y="472461"/>
                  </a:lnTo>
                  <a:lnTo>
                    <a:pt x="270236" y="468282"/>
                  </a:lnTo>
                  <a:lnTo>
                    <a:pt x="260072" y="465432"/>
                  </a:lnTo>
                  <a:lnTo>
                    <a:pt x="252283" y="465527"/>
                  </a:lnTo>
                  <a:lnTo>
                    <a:pt x="243355" y="461538"/>
                  </a:lnTo>
                  <a:lnTo>
                    <a:pt x="232336" y="467332"/>
                  </a:lnTo>
                  <a:close/>
                  <a:moveTo>
                    <a:pt x="136400" y="442920"/>
                  </a:moveTo>
                  <a:lnTo>
                    <a:pt x="137350" y="446245"/>
                  </a:lnTo>
                  <a:lnTo>
                    <a:pt x="136970" y="449095"/>
                  </a:lnTo>
                  <a:lnTo>
                    <a:pt x="146754" y="446625"/>
                  </a:lnTo>
                  <a:lnTo>
                    <a:pt x="148178" y="445675"/>
                  </a:lnTo>
                  <a:lnTo>
                    <a:pt x="147893" y="442446"/>
                  </a:lnTo>
                  <a:lnTo>
                    <a:pt x="153213" y="440166"/>
                  </a:lnTo>
                  <a:lnTo>
                    <a:pt x="162616" y="450994"/>
                  </a:lnTo>
                  <a:lnTo>
                    <a:pt x="160527" y="441876"/>
                  </a:lnTo>
                  <a:lnTo>
                    <a:pt x="162711" y="436461"/>
                  </a:lnTo>
                  <a:lnTo>
                    <a:pt x="159482" y="430667"/>
                  </a:lnTo>
                  <a:lnTo>
                    <a:pt x="161286" y="425253"/>
                  </a:lnTo>
                  <a:lnTo>
                    <a:pt x="160242" y="423068"/>
                  </a:lnTo>
                  <a:lnTo>
                    <a:pt x="158342" y="421644"/>
                  </a:lnTo>
                  <a:lnTo>
                    <a:pt x="150648" y="423543"/>
                  </a:lnTo>
                  <a:lnTo>
                    <a:pt x="148273" y="426108"/>
                  </a:lnTo>
                  <a:lnTo>
                    <a:pt x="152548" y="427438"/>
                  </a:lnTo>
                  <a:lnTo>
                    <a:pt x="154922" y="431712"/>
                  </a:lnTo>
                  <a:lnTo>
                    <a:pt x="150363" y="431997"/>
                  </a:lnTo>
                  <a:lnTo>
                    <a:pt x="147419" y="431902"/>
                  </a:lnTo>
                  <a:lnTo>
                    <a:pt x="139440" y="435607"/>
                  </a:lnTo>
                  <a:lnTo>
                    <a:pt x="134880" y="440546"/>
                  </a:lnTo>
                  <a:lnTo>
                    <a:pt x="136400" y="442920"/>
                  </a:lnTo>
                  <a:close/>
                  <a:moveTo>
                    <a:pt x="136305" y="480820"/>
                  </a:moveTo>
                  <a:lnTo>
                    <a:pt x="141149" y="481865"/>
                  </a:lnTo>
                  <a:lnTo>
                    <a:pt x="143619" y="473506"/>
                  </a:lnTo>
                  <a:lnTo>
                    <a:pt x="142194" y="472081"/>
                  </a:lnTo>
                  <a:lnTo>
                    <a:pt x="133646" y="472556"/>
                  </a:lnTo>
                  <a:lnTo>
                    <a:pt x="128516" y="470656"/>
                  </a:lnTo>
                  <a:lnTo>
                    <a:pt x="125382" y="471132"/>
                  </a:lnTo>
                  <a:lnTo>
                    <a:pt x="121107" y="474456"/>
                  </a:lnTo>
                  <a:lnTo>
                    <a:pt x="119018" y="480725"/>
                  </a:lnTo>
                  <a:lnTo>
                    <a:pt x="126142" y="481960"/>
                  </a:lnTo>
                  <a:lnTo>
                    <a:pt x="136305" y="480820"/>
                  </a:lnTo>
                  <a:close/>
                  <a:moveTo>
                    <a:pt x="178099" y="418129"/>
                  </a:moveTo>
                  <a:lnTo>
                    <a:pt x="181519" y="416894"/>
                  </a:lnTo>
                  <a:lnTo>
                    <a:pt x="182373" y="411385"/>
                  </a:lnTo>
                  <a:lnTo>
                    <a:pt x="180379" y="406541"/>
                  </a:lnTo>
                  <a:lnTo>
                    <a:pt x="174110" y="400937"/>
                  </a:lnTo>
                  <a:lnTo>
                    <a:pt x="166986" y="400557"/>
                  </a:lnTo>
                  <a:lnTo>
                    <a:pt x="164706" y="400082"/>
                  </a:lnTo>
                  <a:lnTo>
                    <a:pt x="160907" y="402171"/>
                  </a:lnTo>
                  <a:lnTo>
                    <a:pt x="165656" y="411480"/>
                  </a:lnTo>
                  <a:lnTo>
                    <a:pt x="178099" y="418129"/>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26E012E3-A5AB-5C9F-D112-AA52C1182DF1}"/>
                </a:ext>
              </a:extLst>
            </p:cNvPr>
            <p:cNvSpPr/>
            <p:nvPr/>
          </p:nvSpPr>
          <p:spPr>
            <a:xfrm>
              <a:off x="4765631" y="1202348"/>
              <a:ext cx="1396961" cy="2468310"/>
            </a:xfrm>
            <a:custGeom>
              <a:avLst/>
              <a:gdLst>
                <a:gd name="connsiteX0" fmla="*/ 373960 w 1396961"/>
                <a:gd name="connsiteY0" fmla="*/ 737947 h 2468310"/>
                <a:gd name="connsiteX1" fmla="*/ 376050 w 1396961"/>
                <a:gd name="connsiteY1" fmla="*/ 736428 h 2468310"/>
                <a:gd name="connsiteX2" fmla="*/ 377665 w 1396961"/>
                <a:gd name="connsiteY2" fmla="*/ 730538 h 2468310"/>
                <a:gd name="connsiteX3" fmla="*/ 377380 w 1396961"/>
                <a:gd name="connsiteY3" fmla="*/ 722370 h 2468310"/>
                <a:gd name="connsiteX4" fmla="*/ 385834 w 1396961"/>
                <a:gd name="connsiteY4" fmla="*/ 712966 h 2468310"/>
                <a:gd name="connsiteX5" fmla="*/ 391248 w 1396961"/>
                <a:gd name="connsiteY5" fmla="*/ 712206 h 2468310"/>
                <a:gd name="connsiteX6" fmla="*/ 390678 w 1396961"/>
                <a:gd name="connsiteY6" fmla="*/ 709452 h 2468310"/>
                <a:gd name="connsiteX7" fmla="*/ 388303 w 1396961"/>
                <a:gd name="connsiteY7" fmla="*/ 709547 h 2468310"/>
                <a:gd name="connsiteX8" fmla="*/ 388018 w 1396961"/>
                <a:gd name="connsiteY8" fmla="*/ 708407 h 2468310"/>
                <a:gd name="connsiteX9" fmla="*/ 393338 w 1396961"/>
                <a:gd name="connsiteY9" fmla="*/ 700808 h 2468310"/>
                <a:gd name="connsiteX10" fmla="*/ 397137 w 1396961"/>
                <a:gd name="connsiteY10" fmla="*/ 700713 h 2468310"/>
                <a:gd name="connsiteX11" fmla="*/ 398467 w 1396961"/>
                <a:gd name="connsiteY11" fmla="*/ 702613 h 2468310"/>
                <a:gd name="connsiteX12" fmla="*/ 400272 w 1396961"/>
                <a:gd name="connsiteY12" fmla="*/ 701758 h 2468310"/>
                <a:gd name="connsiteX13" fmla="*/ 400177 w 1396961"/>
                <a:gd name="connsiteY13" fmla="*/ 696628 h 2468310"/>
                <a:gd name="connsiteX14" fmla="*/ 402646 w 1396961"/>
                <a:gd name="connsiteY14" fmla="*/ 695204 h 2468310"/>
                <a:gd name="connsiteX15" fmla="*/ 405686 w 1396961"/>
                <a:gd name="connsiteY15" fmla="*/ 691309 h 2468310"/>
                <a:gd name="connsiteX16" fmla="*/ 405401 w 1396961"/>
                <a:gd name="connsiteY16" fmla="*/ 686940 h 2468310"/>
                <a:gd name="connsiteX17" fmla="*/ 403501 w 1396961"/>
                <a:gd name="connsiteY17" fmla="*/ 687605 h 2468310"/>
                <a:gd name="connsiteX18" fmla="*/ 401031 w 1396961"/>
                <a:gd name="connsiteY18" fmla="*/ 693684 h 2468310"/>
                <a:gd name="connsiteX19" fmla="*/ 398657 w 1396961"/>
                <a:gd name="connsiteY19" fmla="*/ 695869 h 2468310"/>
                <a:gd name="connsiteX20" fmla="*/ 393433 w 1396961"/>
                <a:gd name="connsiteY20" fmla="*/ 698623 h 2468310"/>
                <a:gd name="connsiteX21" fmla="*/ 385169 w 1396961"/>
                <a:gd name="connsiteY21" fmla="*/ 705462 h 2468310"/>
                <a:gd name="connsiteX22" fmla="*/ 384884 w 1396961"/>
                <a:gd name="connsiteY22" fmla="*/ 706982 h 2468310"/>
                <a:gd name="connsiteX23" fmla="*/ 379280 w 1396961"/>
                <a:gd name="connsiteY23" fmla="*/ 709547 h 2468310"/>
                <a:gd name="connsiteX24" fmla="*/ 376050 w 1396961"/>
                <a:gd name="connsiteY24" fmla="*/ 706697 h 2468310"/>
                <a:gd name="connsiteX25" fmla="*/ 379945 w 1396961"/>
                <a:gd name="connsiteY25" fmla="*/ 704227 h 2468310"/>
                <a:gd name="connsiteX26" fmla="*/ 382129 w 1396961"/>
                <a:gd name="connsiteY26" fmla="*/ 698053 h 2468310"/>
                <a:gd name="connsiteX27" fmla="*/ 385074 w 1396961"/>
                <a:gd name="connsiteY27" fmla="*/ 697863 h 2468310"/>
                <a:gd name="connsiteX28" fmla="*/ 386689 w 1396961"/>
                <a:gd name="connsiteY28" fmla="*/ 696059 h 2468310"/>
                <a:gd name="connsiteX29" fmla="*/ 385169 w 1396961"/>
                <a:gd name="connsiteY29" fmla="*/ 695109 h 2468310"/>
                <a:gd name="connsiteX30" fmla="*/ 381179 w 1396961"/>
                <a:gd name="connsiteY30" fmla="*/ 692164 h 2468310"/>
                <a:gd name="connsiteX31" fmla="*/ 379280 w 1396961"/>
                <a:gd name="connsiteY31" fmla="*/ 689599 h 2468310"/>
                <a:gd name="connsiteX32" fmla="*/ 381179 w 1396961"/>
                <a:gd name="connsiteY32" fmla="*/ 687130 h 2468310"/>
                <a:gd name="connsiteX33" fmla="*/ 385834 w 1396961"/>
                <a:gd name="connsiteY33" fmla="*/ 687320 h 2468310"/>
                <a:gd name="connsiteX34" fmla="*/ 388113 w 1396961"/>
                <a:gd name="connsiteY34" fmla="*/ 687415 h 2468310"/>
                <a:gd name="connsiteX35" fmla="*/ 388493 w 1396961"/>
                <a:gd name="connsiteY35" fmla="*/ 684755 h 2468310"/>
                <a:gd name="connsiteX36" fmla="*/ 391153 w 1396961"/>
                <a:gd name="connsiteY36" fmla="*/ 682381 h 2468310"/>
                <a:gd name="connsiteX37" fmla="*/ 387163 w 1396961"/>
                <a:gd name="connsiteY37" fmla="*/ 677821 h 2468310"/>
                <a:gd name="connsiteX38" fmla="*/ 380419 w 1396961"/>
                <a:gd name="connsiteY38" fmla="*/ 679436 h 2468310"/>
                <a:gd name="connsiteX39" fmla="*/ 377570 w 1396961"/>
                <a:gd name="connsiteY39" fmla="*/ 675921 h 2468310"/>
                <a:gd name="connsiteX40" fmla="*/ 379090 w 1396961"/>
                <a:gd name="connsiteY40" fmla="*/ 673072 h 2468310"/>
                <a:gd name="connsiteX41" fmla="*/ 383364 w 1396961"/>
                <a:gd name="connsiteY41" fmla="*/ 671457 h 2468310"/>
                <a:gd name="connsiteX42" fmla="*/ 389253 w 1396961"/>
                <a:gd name="connsiteY42" fmla="*/ 663858 h 2468310"/>
                <a:gd name="connsiteX43" fmla="*/ 400746 w 1396961"/>
                <a:gd name="connsiteY43" fmla="*/ 659299 h 2468310"/>
                <a:gd name="connsiteX44" fmla="*/ 407206 w 1396961"/>
                <a:gd name="connsiteY44" fmla="*/ 659679 h 2468310"/>
                <a:gd name="connsiteX45" fmla="*/ 418699 w 1396961"/>
                <a:gd name="connsiteY45" fmla="*/ 656164 h 2468310"/>
                <a:gd name="connsiteX46" fmla="*/ 415659 w 1396961"/>
                <a:gd name="connsiteY46" fmla="*/ 655025 h 2468310"/>
                <a:gd name="connsiteX47" fmla="*/ 412905 w 1396961"/>
                <a:gd name="connsiteY47" fmla="*/ 654930 h 2468310"/>
                <a:gd name="connsiteX48" fmla="*/ 407396 w 1396961"/>
                <a:gd name="connsiteY48" fmla="*/ 654550 h 2468310"/>
                <a:gd name="connsiteX49" fmla="*/ 405211 w 1396961"/>
                <a:gd name="connsiteY49" fmla="*/ 653505 h 2468310"/>
                <a:gd name="connsiteX50" fmla="*/ 407870 w 1396961"/>
                <a:gd name="connsiteY50" fmla="*/ 650750 h 2468310"/>
                <a:gd name="connsiteX51" fmla="*/ 412050 w 1396961"/>
                <a:gd name="connsiteY51" fmla="*/ 650560 h 2468310"/>
                <a:gd name="connsiteX52" fmla="*/ 412240 w 1396961"/>
                <a:gd name="connsiteY52" fmla="*/ 648185 h 2468310"/>
                <a:gd name="connsiteX53" fmla="*/ 407870 w 1396961"/>
                <a:gd name="connsiteY53" fmla="*/ 648470 h 2468310"/>
                <a:gd name="connsiteX54" fmla="*/ 401506 w 1396961"/>
                <a:gd name="connsiteY54" fmla="*/ 650845 h 2468310"/>
                <a:gd name="connsiteX55" fmla="*/ 399037 w 1396961"/>
                <a:gd name="connsiteY55" fmla="*/ 651225 h 2468310"/>
                <a:gd name="connsiteX56" fmla="*/ 397802 w 1396961"/>
                <a:gd name="connsiteY56" fmla="*/ 651130 h 2468310"/>
                <a:gd name="connsiteX57" fmla="*/ 384314 w 1396961"/>
                <a:gd name="connsiteY57" fmla="*/ 650560 h 2468310"/>
                <a:gd name="connsiteX58" fmla="*/ 390583 w 1396961"/>
                <a:gd name="connsiteY58" fmla="*/ 640587 h 2468310"/>
                <a:gd name="connsiteX59" fmla="*/ 399987 w 1396961"/>
                <a:gd name="connsiteY59" fmla="*/ 637547 h 2468310"/>
                <a:gd name="connsiteX60" fmla="*/ 395902 w 1396961"/>
                <a:gd name="connsiteY60" fmla="*/ 629473 h 2468310"/>
                <a:gd name="connsiteX61" fmla="*/ 398087 w 1396961"/>
                <a:gd name="connsiteY61" fmla="*/ 626149 h 2468310"/>
                <a:gd name="connsiteX62" fmla="*/ 403596 w 1396961"/>
                <a:gd name="connsiteY62" fmla="*/ 625579 h 2468310"/>
                <a:gd name="connsiteX63" fmla="*/ 414140 w 1396961"/>
                <a:gd name="connsiteY63" fmla="*/ 617220 h 2468310"/>
                <a:gd name="connsiteX64" fmla="*/ 417654 w 1396961"/>
                <a:gd name="connsiteY64" fmla="*/ 612566 h 2468310"/>
                <a:gd name="connsiteX65" fmla="*/ 423923 w 1396961"/>
                <a:gd name="connsiteY65" fmla="*/ 612471 h 2468310"/>
                <a:gd name="connsiteX66" fmla="*/ 426488 w 1396961"/>
                <a:gd name="connsiteY66" fmla="*/ 616650 h 2468310"/>
                <a:gd name="connsiteX67" fmla="*/ 429812 w 1396961"/>
                <a:gd name="connsiteY67" fmla="*/ 618455 h 2468310"/>
                <a:gd name="connsiteX68" fmla="*/ 429717 w 1396961"/>
                <a:gd name="connsiteY68" fmla="*/ 622349 h 2468310"/>
                <a:gd name="connsiteX69" fmla="*/ 431997 w 1396961"/>
                <a:gd name="connsiteY69" fmla="*/ 625579 h 2468310"/>
                <a:gd name="connsiteX70" fmla="*/ 431332 w 1396961"/>
                <a:gd name="connsiteY70" fmla="*/ 629378 h 2468310"/>
                <a:gd name="connsiteX71" fmla="*/ 432092 w 1396961"/>
                <a:gd name="connsiteY71" fmla="*/ 632988 h 2468310"/>
                <a:gd name="connsiteX72" fmla="*/ 435132 w 1396961"/>
                <a:gd name="connsiteY72" fmla="*/ 634413 h 2468310"/>
                <a:gd name="connsiteX73" fmla="*/ 437506 w 1396961"/>
                <a:gd name="connsiteY73" fmla="*/ 638402 h 2468310"/>
                <a:gd name="connsiteX74" fmla="*/ 443870 w 1396961"/>
                <a:gd name="connsiteY74" fmla="*/ 640682 h 2468310"/>
                <a:gd name="connsiteX75" fmla="*/ 446150 w 1396961"/>
                <a:gd name="connsiteY75" fmla="*/ 642201 h 2468310"/>
                <a:gd name="connsiteX76" fmla="*/ 448240 w 1396961"/>
                <a:gd name="connsiteY76" fmla="*/ 644196 h 2468310"/>
                <a:gd name="connsiteX77" fmla="*/ 451089 w 1396961"/>
                <a:gd name="connsiteY77" fmla="*/ 643151 h 2468310"/>
                <a:gd name="connsiteX78" fmla="*/ 448335 w 1396961"/>
                <a:gd name="connsiteY78" fmla="*/ 640872 h 2468310"/>
                <a:gd name="connsiteX79" fmla="*/ 447765 w 1396961"/>
                <a:gd name="connsiteY79" fmla="*/ 637262 h 2468310"/>
                <a:gd name="connsiteX80" fmla="*/ 445105 w 1396961"/>
                <a:gd name="connsiteY80" fmla="*/ 635932 h 2468310"/>
                <a:gd name="connsiteX81" fmla="*/ 443015 w 1396961"/>
                <a:gd name="connsiteY81" fmla="*/ 630138 h 2468310"/>
                <a:gd name="connsiteX82" fmla="*/ 437031 w 1396961"/>
                <a:gd name="connsiteY82" fmla="*/ 633463 h 2468310"/>
                <a:gd name="connsiteX83" fmla="*/ 434657 w 1396961"/>
                <a:gd name="connsiteY83" fmla="*/ 630138 h 2468310"/>
                <a:gd name="connsiteX84" fmla="*/ 437696 w 1396961"/>
                <a:gd name="connsiteY84" fmla="*/ 627289 h 2468310"/>
                <a:gd name="connsiteX85" fmla="*/ 436936 w 1396961"/>
                <a:gd name="connsiteY85" fmla="*/ 625389 h 2468310"/>
                <a:gd name="connsiteX86" fmla="*/ 439121 w 1396961"/>
                <a:gd name="connsiteY86" fmla="*/ 624059 h 2468310"/>
                <a:gd name="connsiteX87" fmla="*/ 443585 w 1396961"/>
                <a:gd name="connsiteY87" fmla="*/ 624154 h 2468310"/>
                <a:gd name="connsiteX88" fmla="*/ 449189 w 1396961"/>
                <a:gd name="connsiteY88" fmla="*/ 631373 h 2468310"/>
                <a:gd name="connsiteX89" fmla="*/ 451089 w 1396961"/>
                <a:gd name="connsiteY89" fmla="*/ 628903 h 2468310"/>
                <a:gd name="connsiteX90" fmla="*/ 452704 w 1396961"/>
                <a:gd name="connsiteY90" fmla="*/ 627858 h 2468310"/>
                <a:gd name="connsiteX91" fmla="*/ 454889 w 1396961"/>
                <a:gd name="connsiteY91" fmla="*/ 625294 h 2468310"/>
                <a:gd name="connsiteX92" fmla="*/ 456028 w 1396961"/>
                <a:gd name="connsiteY92" fmla="*/ 623489 h 2468310"/>
                <a:gd name="connsiteX93" fmla="*/ 453654 w 1396961"/>
                <a:gd name="connsiteY93" fmla="*/ 619025 h 2468310"/>
                <a:gd name="connsiteX94" fmla="*/ 454414 w 1396961"/>
                <a:gd name="connsiteY94" fmla="*/ 616745 h 2468310"/>
                <a:gd name="connsiteX95" fmla="*/ 458688 w 1396961"/>
                <a:gd name="connsiteY95" fmla="*/ 617125 h 2468310"/>
                <a:gd name="connsiteX96" fmla="*/ 459448 w 1396961"/>
                <a:gd name="connsiteY96" fmla="*/ 614560 h 2468310"/>
                <a:gd name="connsiteX97" fmla="*/ 460493 w 1396961"/>
                <a:gd name="connsiteY97" fmla="*/ 611806 h 2468310"/>
                <a:gd name="connsiteX98" fmla="*/ 463152 w 1396961"/>
                <a:gd name="connsiteY98" fmla="*/ 610571 h 2468310"/>
                <a:gd name="connsiteX99" fmla="*/ 464767 w 1396961"/>
                <a:gd name="connsiteY99" fmla="*/ 602402 h 2468310"/>
                <a:gd name="connsiteX100" fmla="*/ 470561 w 1396961"/>
                <a:gd name="connsiteY100" fmla="*/ 603447 h 2468310"/>
                <a:gd name="connsiteX101" fmla="*/ 472841 w 1396961"/>
                <a:gd name="connsiteY101" fmla="*/ 603067 h 2468310"/>
                <a:gd name="connsiteX102" fmla="*/ 471891 w 1396961"/>
                <a:gd name="connsiteY102" fmla="*/ 595563 h 2468310"/>
                <a:gd name="connsiteX103" fmla="*/ 479395 w 1396961"/>
                <a:gd name="connsiteY103" fmla="*/ 591479 h 2468310"/>
                <a:gd name="connsiteX104" fmla="*/ 488039 w 1396961"/>
                <a:gd name="connsiteY104" fmla="*/ 591764 h 2468310"/>
                <a:gd name="connsiteX105" fmla="*/ 491268 w 1396961"/>
                <a:gd name="connsiteY105" fmla="*/ 602497 h 2468310"/>
                <a:gd name="connsiteX106" fmla="*/ 495068 w 1396961"/>
                <a:gd name="connsiteY106" fmla="*/ 608576 h 2468310"/>
                <a:gd name="connsiteX107" fmla="*/ 495448 w 1396961"/>
                <a:gd name="connsiteY107" fmla="*/ 616270 h 2468310"/>
                <a:gd name="connsiteX108" fmla="*/ 492313 w 1396961"/>
                <a:gd name="connsiteY108" fmla="*/ 620830 h 2468310"/>
                <a:gd name="connsiteX109" fmla="*/ 493453 w 1396961"/>
                <a:gd name="connsiteY109" fmla="*/ 625579 h 2468310"/>
                <a:gd name="connsiteX110" fmla="*/ 496967 w 1396961"/>
                <a:gd name="connsiteY110" fmla="*/ 628428 h 2468310"/>
                <a:gd name="connsiteX111" fmla="*/ 494213 w 1396961"/>
                <a:gd name="connsiteY111" fmla="*/ 630518 h 2468310"/>
                <a:gd name="connsiteX112" fmla="*/ 494498 w 1396961"/>
                <a:gd name="connsiteY112" fmla="*/ 632038 h 2468310"/>
                <a:gd name="connsiteX113" fmla="*/ 490224 w 1396961"/>
                <a:gd name="connsiteY113" fmla="*/ 631658 h 2468310"/>
                <a:gd name="connsiteX114" fmla="*/ 487849 w 1396961"/>
                <a:gd name="connsiteY114" fmla="*/ 635172 h 2468310"/>
                <a:gd name="connsiteX115" fmla="*/ 488039 w 1396961"/>
                <a:gd name="connsiteY115" fmla="*/ 637642 h 2468310"/>
                <a:gd name="connsiteX116" fmla="*/ 489749 w 1396961"/>
                <a:gd name="connsiteY116" fmla="*/ 641442 h 2468310"/>
                <a:gd name="connsiteX117" fmla="*/ 491363 w 1396961"/>
                <a:gd name="connsiteY117" fmla="*/ 642106 h 2468310"/>
                <a:gd name="connsiteX118" fmla="*/ 494593 w 1396961"/>
                <a:gd name="connsiteY118" fmla="*/ 641821 h 2468310"/>
                <a:gd name="connsiteX119" fmla="*/ 498392 w 1396961"/>
                <a:gd name="connsiteY119" fmla="*/ 639827 h 2468310"/>
                <a:gd name="connsiteX120" fmla="*/ 499722 w 1396961"/>
                <a:gd name="connsiteY120" fmla="*/ 637357 h 2468310"/>
                <a:gd name="connsiteX121" fmla="*/ 501337 w 1396961"/>
                <a:gd name="connsiteY121" fmla="*/ 632703 h 2468310"/>
                <a:gd name="connsiteX122" fmla="*/ 503712 w 1396961"/>
                <a:gd name="connsiteY122" fmla="*/ 633653 h 2468310"/>
                <a:gd name="connsiteX123" fmla="*/ 508556 w 1396961"/>
                <a:gd name="connsiteY123" fmla="*/ 627194 h 2468310"/>
                <a:gd name="connsiteX124" fmla="*/ 511310 w 1396961"/>
                <a:gd name="connsiteY124" fmla="*/ 625864 h 2468310"/>
                <a:gd name="connsiteX125" fmla="*/ 513495 w 1396961"/>
                <a:gd name="connsiteY125" fmla="*/ 627668 h 2468310"/>
                <a:gd name="connsiteX126" fmla="*/ 516915 w 1396961"/>
                <a:gd name="connsiteY126" fmla="*/ 627764 h 2468310"/>
                <a:gd name="connsiteX127" fmla="*/ 528598 w 1396961"/>
                <a:gd name="connsiteY127" fmla="*/ 642771 h 2468310"/>
                <a:gd name="connsiteX128" fmla="*/ 526223 w 1396961"/>
                <a:gd name="connsiteY128" fmla="*/ 648281 h 2468310"/>
                <a:gd name="connsiteX129" fmla="*/ 518054 w 1396961"/>
                <a:gd name="connsiteY129" fmla="*/ 654360 h 2468310"/>
                <a:gd name="connsiteX130" fmla="*/ 519004 w 1396961"/>
                <a:gd name="connsiteY130" fmla="*/ 666043 h 2468310"/>
                <a:gd name="connsiteX131" fmla="*/ 515490 w 1396961"/>
                <a:gd name="connsiteY131" fmla="*/ 671457 h 2468310"/>
                <a:gd name="connsiteX132" fmla="*/ 513590 w 1396961"/>
                <a:gd name="connsiteY132" fmla="*/ 671552 h 2468310"/>
                <a:gd name="connsiteX133" fmla="*/ 514635 w 1396961"/>
                <a:gd name="connsiteY133" fmla="*/ 664048 h 2468310"/>
                <a:gd name="connsiteX134" fmla="*/ 512735 w 1396961"/>
                <a:gd name="connsiteY134" fmla="*/ 660819 h 2468310"/>
                <a:gd name="connsiteX135" fmla="*/ 510835 w 1396961"/>
                <a:gd name="connsiteY135" fmla="*/ 659964 h 2468310"/>
                <a:gd name="connsiteX136" fmla="*/ 507701 w 1396961"/>
                <a:gd name="connsiteY136" fmla="*/ 663763 h 2468310"/>
                <a:gd name="connsiteX137" fmla="*/ 509886 w 1396961"/>
                <a:gd name="connsiteY137" fmla="*/ 667658 h 2468310"/>
                <a:gd name="connsiteX138" fmla="*/ 508461 w 1396961"/>
                <a:gd name="connsiteY138" fmla="*/ 668513 h 2468310"/>
                <a:gd name="connsiteX139" fmla="*/ 506086 w 1396961"/>
                <a:gd name="connsiteY139" fmla="*/ 668608 h 2468310"/>
                <a:gd name="connsiteX140" fmla="*/ 504946 w 1396961"/>
                <a:gd name="connsiteY140" fmla="*/ 670507 h 2468310"/>
                <a:gd name="connsiteX141" fmla="*/ 503806 w 1396961"/>
                <a:gd name="connsiteY141" fmla="*/ 673072 h 2468310"/>
                <a:gd name="connsiteX142" fmla="*/ 503996 w 1396961"/>
                <a:gd name="connsiteY142" fmla="*/ 677631 h 2468310"/>
                <a:gd name="connsiteX143" fmla="*/ 501717 w 1396961"/>
                <a:gd name="connsiteY143" fmla="*/ 678961 h 2468310"/>
                <a:gd name="connsiteX144" fmla="*/ 500672 w 1396961"/>
                <a:gd name="connsiteY144" fmla="*/ 680766 h 2468310"/>
                <a:gd name="connsiteX145" fmla="*/ 495923 w 1396961"/>
                <a:gd name="connsiteY145" fmla="*/ 682856 h 2468310"/>
                <a:gd name="connsiteX146" fmla="*/ 494783 w 1396961"/>
                <a:gd name="connsiteY146" fmla="*/ 685040 h 2468310"/>
                <a:gd name="connsiteX147" fmla="*/ 489369 w 1396961"/>
                <a:gd name="connsiteY147" fmla="*/ 679626 h 2468310"/>
                <a:gd name="connsiteX148" fmla="*/ 490318 w 1396961"/>
                <a:gd name="connsiteY148" fmla="*/ 676776 h 2468310"/>
                <a:gd name="connsiteX149" fmla="*/ 485189 w 1396961"/>
                <a:gd name="connsiteY149" fmla="*/ 678676 h 2468310"/>
                <a:gd name="connsiteX150" fmla="*/ 481485 w 1396961"/>
                <a:gd name="connsiteY150" fmla="*/ 680006 h 2468310"/>
                <a:gd name="connsiteX151" fmla="*/ 472366 w 1396961"/>
                <a:gd name="connsiteY151" fmla="*/ 689409 h 2468310"/>
                <a:gd name="connsiteX152" fmla="*/ 466857 w 1396961"/>
                <a:gd name="connsiteY152" fmla="*/ 687320 h 2468310"/>
                <a:gd name="connsiteX153" fmla="*/ 468092 w 1396961"/>
                <a:gd name="connsiteY153" fmla="*/ 676966 h 2468310"/>
                <a:gd name="connsiteX154" fmla="*/ 466667 w 1396961"/>
                <a:gd name="connsiteY154" fmla="*/ 675162 h 2468310"/>
                <a:gd name="connsiteX155" fmla="*/ 465622 w 1396961"/>
                <a:gd name="connsiteY155" fmla="*/ 676017 h 2468310"/>
                <a:gd name="connsiteX156" fmla="*/ 466477 w 1396961"/>
                <a:gd name="connsiteY156" fmla="*/ 679436 h 2468310"/>
                <a:gd name="connsiteX157" fmla="*/ 464292 w 1396961"/>
                <a:gd name="connsiteY157" fmla="*/ 682285 h 2468310"/>
                <a:gd name="connsiteX158" fmla="*/ 460303 w 1396961"/>
                <a:gd name="connsiteY158" fmla="*/ 683330 h 2468310"/>
                <a:gd name="connsiteX159" fmla="*/ 453749 w 1396961"/>
                <a:gd name="connsiteY159" fmla="*/ 680386 h 2468310"/>
                <a:gd name="connsiteX160" fmla="*/ 452609 w 1396961"/>
                <a:gd name="connsiteY160" fmla="*/ 681716 h 2468310"/>
                <a:gd name="connsiteX161" fmla="*/ 455553 w 1396961"/>
                <a:gd name="connsiteY161" fmla="*/ 684090 h 2468310"/>
                <a:gd name="connsiteX162" fmla="*/ 461538 w 1396961"/>
                <a:gd name="connsiteY162" fmla="*/ 684755 h 2468310"/>
                <a:gd name="connsiteX163" fmla="*/ 463532 w 1396961"/>
                <a:gd name="connsiteY163" fmla="*/ 687035 h 2468310"/>
                <a:gd name="connsiteX164" fmla="*/ 462677 w 1396961"/>
                <a:gd name="connsiteY164" fmla="*/ 689220 h 2468310"/>
                <a:gd name="connsiteX165" fmla="*/ 459448 w 1396961"/>
                <a:gd name="connsiteY165" fmla="*/ 689979 h 2468310"/>
                <a:gd name="connsiteX166" fmla="*/ 456313 w 1396961"/>
                <a:gd name="connsiteY166" fmla="*/ 698528 h 2468310"/>
                <a:gd name="connsiteX167" fmla="*/ 448430 w 1396961"/>
                <a:gd name="connsiteY167" fmla="*/ 697388 h 2468310"/>
                <a:gd name="connsiteX168" fmla="*/ 449189 w 1396961"/>
                <a:gd name="connsiteY168" fmla="*/ 699288 h 2468310"/>
                <a:gd name="connsiteX169" fmla="*/ 445200 w 1396961"/>
                <a:gd name="connsiteY169" fmla="*/ 701188 h 2468310"/>
                <a:gd name="connsiteX170" fmla="*/ 448240 w 1396961"/>
                <a:gd name="connsiteY170" fmla="*/ 703277 h 2468310"/>
                <a:gd name="connsiteX171" fmla="*/ 462013 w 1396961"/>
                <a:gd name="connsiteY171" fmla="*/ 703847 h 2468310"/>
                <a:gd name="connsiteX172" fmla="*/ 457168 w 1396961"/>
                <a:gd name="connsiteY172" fmla="*/ 705747 h 2468310"/>
                <a:gd name="connsiteX173" fmla="*/ 459638 w 1396961"/>
                <a:gd name="connsiteY173" fmla="*/ 709452 h 2468310"/>
                <a:gd name="connsiteX174" fmla="*/ 456123 w 1396961"/>
                <a:gd name="connsiteY174" fmla="*/ 710117 h 2468310"/>
                <a:gd name="connsiteX175" fmla="*/ 456408 w 1396961"/>
                <a:gd name="connsiteY175" fmla="*/ 713441 h 2468310"/>
                <a:gd name="connsiteX176" fmla="*/ 459733 w 1396961"/>
                <a:gd name="connsiteY176" fmla="*/ 714961 h 2468310"/>
                <a:gd name="connsiteX177" fmla="*/ 459733 w 1396961"/>
                <a:gd name="connsiteY177" fmla="*/ 721420 h 2468310"/>
                <a:gd name="connsiteX178" fmla="*/ 457643 w 1396961"/>
                <a:gd name="connsiteY178" fmla="*/ 724554 h 2468310"/>
                <a:gd name="connsiteX179" fmla="*/ 456503 w 1396961"/>
                <a:gd name="connsiteY179" fmla="*/ 724934 h 2468310"/>
                <a:gd name="connsiteX180" fmla="*/ 456313 w 1396961"/>
                <a:gd name="connsiteY180" fmla="*/ 722370 h 2468310"/>
                <a:gd name="connsiteX181" fmla="*/ 448714 w 1396961"/>
                <a:gd name="connsiteY181" fmla="*/ 727309 h 2468310"/>
                <a:gd name="connsiteX182" fmla="*/ 442255 w 1396961"/>
                <a:gd name="connsiteY182" fmla="*/ 727024 h 2468310"/>
                <a:gd name="connsiteX183" fmla="*/ 442445 w 1396961"/>
                <a:gd name="connsiteY183" fmla="*/ 716291 h 2468310"/>
                <a:gd name="connsiteX184" fmla="*/ 439121 w 1396961"/>
                <a:gd name="connsiteY184" fmla="*/ 716386 h 2468310"/>
                <a:gd name="connsiteX185" fmla="*/ 440546 w 1396961"/>
                <a:gd name="connsiteY185" fmla="*/ 712491 h 2468310"/>
                <a:gd name="connsiteX186" fmla="*/ 437791 w 1396961"/>
                <a:gd name="connsiteY186" fmla="*/ 706032 h 2468310"/>
                <a:gd name="connsiteX187" fmla="*/ 436271 w 1396961"/>
                <a:gd name="connsiteY187" fmla="*/ 709737 h 2468310"/>
                <a:gd name="connsiteX188" fmla="*/ 438076 w 1396961"/>
                <a:gd name="connsiteY188" fmla="*/ 714011 h 2468310"/>
                <a:gd name="connsiteX189" fmla="*/ 435796 w 1396961"/>
                <a:gd name="connsiteY189" fmla="*/ 714581 h 2468310"/>
                <a:gd name="connsiteX190" fmla="*/ 434847 w 1396961"/>
                <a:gd name="connsiteY190" fmla="*/ 717335 h 2468310"/>
                <a:gd name="connsiteX191" fmla="*/ 436271 w 1396961"/>
                <a:gd name="connsiteY191" fmla="*/ 720280 h 2468310"/>
                <a:gd name="connsiteX192" fmla="*/ 435416 w 1396961"/>
                <a:gd name="connsiteY192" fmla="*/ 724934 h 2468310"/>
                <a:gd name="connsiteX193" fmla="*/ 430097 w 1396961"/>
                <a:gd name="connsiteY193" fmla="*/ 725979 h 2468310"/>
                <a:gd name="connsiteX194" fmla="*/ 428672 w 1396961"/>
                <a:gd name="connsiteY194" fmla="*/ 730444 h 2468310"/>
                <a:gd name="connsiteX195" fmla="*/ 433897 w 1396961"/>
                <a:gd name="connsiteY195" fmla="*/ 731678 h 2468310"/>
                <a:gd name="connsiteX196" fmla="*/ 431617 w 1396961"/>
                <a:gd name="connsiteY196" fmla="*/ 738707 h 2468310"/>
                <a:gd name="connsiteX197" fmla="*/ 431807 w 1396961"/>
                <a:gd name="connsiteY197" fmla="*/ 741937 h 2468310"/>
                <a:gd name="connsiteX198" fmla="*/ 433422 w 1396961"/>
                <a:gd name="connsiteY198" fmla="*/ 743172 h 2468310"/>
                <a:gd name="connsiteX199" fmla="*/ 428102 w 1396961"/>
                <a:gd name="connsiteY199" fmla="*/ 748301 h 2468310"/>
                <a:gd name="connsiteX200" fmla="*/ 424778 w 1396961"/>
                <a:gd name="connsiteY200" fmla="*/ 747921 h 2468310"/>
                <a:gd name="connsiteX201" fmla="*/ 425633 w 1396961"/>
                <a:gd name="connsiteY201" fmla="*/ 743172 h 2468310"/>
                <a:gd name="connsiteX202" fmla="*/ 424113 w 1396961"/>
                <a:gd name="connsiteY202" fmla="*/ 741082 h 2468310"/>
                <a:gd name="connsiteX203" fmla="*/ 410530 w 1396961"/>
                <a:gd name="connsiteY203" fmla="*/ 746591 h 2468310"/>
                <a:gd name="connsiteX204" fmla="*/ 415944 w 1396961"/>
                <a:gd name="connsiteY204" fmla="*/ 736998 h 2468310"/>
                <a:gd name="connsiteX205" fmla="*/ 409105 w 1396961"/>
                <a:gd name="connsiteY205" fmla="*/ 739562 h 2468310"/>
                <a:gd name="connsiteX206" fmla="*/ 411100 w 1396961"/>
                <a:gd name="connsiteY206" fmla="*/ 736143 h 2468310"/>
                <a:gd name="connsiteX207" fmla="*/ 409200 w 1396961"/>
                <a:gd name="connsiteY207" fmla="*/ 733293 h 2468310"/>
                <a:gd name="connsiteX208" fmla="*/ 407681 w 1396961"/>
                <a:gd name="connsiteY208" fmla="*/ 732438 h 2468310"/>
                <a:gd name="connsiteX209" fmla="*/ 415089 w 1396961"/>
                <a:gd name="connsiteY209" fmla="*/ 728639 h 2468310"/>
                <a:gd name="connsiteX210" fmla="*/ 410150 w 1396961"/>
                <a:gd name="connsiteY210" fmla="*/ 723985 h 2468310"/>
                <a:gd name="connsiteX211" fmla="*/ 410625 w 1396961"/>
                <a:gd name="connsiteY211" fmla="*/ 720945 h 2468310"/>
                <a:gd name="connsiteX212" fmla="*/ 413380 w 1396961"/>
                <a:gd name="connsiteY212" fmla="*/ 717810 h 2468310"/>
                <a:gd name="connsiteX213" fmla="*/ 403786 w 1396961"/>
                <a:gd name="connsiteY213" fmla="*/ 717240 h 2468310"/>
                <a:gd name="connsiteX214" fmla="*/ 401316 w 1396961"/>
                <a:gd name="connsiteY214" fmla="*/ 715056 h 2468310"/>
                <a:gd name="connsiteX215" fmla="*/ 399322 w 1396961"/>
                <a:gd name="connsiteY215" fmla="*/ 716386 h 2468310"/>
                <a:gd name="connsiteX216" fmla="*/ 399987 w 1396961"/>
                <a:gd name="connsiteY216" fmla="*/ 718570 h 2468310"/>
                <a:gd name="connsiteX217" fmla="*/ 395142 w 1396961"/>
                <a:gd name="connsiteY217" fmla="*/ 720565 h 2468310"/>
                <a:gd name="connsiteX218" fmla="*/ 393433 w 1396961"/>
                <a:gd name="connsiteY218" fmla="*/ 721990 h 2468310"/>
                <a:gd name="connsiteX219" fmla="*/ 393148 w 1396961"/>
                <a:gd name="connsiteY219" fmla="*/ 724459 h 2468310"/>
                <a:gd name="connsiteX220" fmla="*/ 400272 w 1396961"/>
                <a:gd name="connsiteY220" fmla="*/ 725884 h 2468310"/>
                <a:gd name="connsiteX221" fmla="*/ 398657 w 1396961"/>
                <a:gd name="connsiteY221" fmla="*/ 728259 h 2468310"/>
                <a:gd name="connsiteX222" fmla="*/ 396472 w 1396961"/>
                <a:gd name="connsiteY222" fmla="*/ 727404 h 2468310"/>
                <a:gd name="connsiteX223" fmla="*/ 395617 w 1396961"/>
                <a:gd name="connsiteY223" fmla="*/ 730064 h 2468310"/>
                <a:gd name="connsiteX224" fmla="*/ 394477 w 1396961"/>
                <a:gd name="connsiteY224" fmla="*/ 732533 h 2468310"/>
                <a:gd name="connsiteX225" fmla="*/ 400367 w 1396961"/>
                <a:gd name="connsiteY225" fmla="*/ 732723 h 2468310"/>
                <a:gd name="connsiteX226" fmla="*/ 399037 w 1396961"/>
                <a:gd name="connsiteY226" fmla="*/ 736523 h 2468310"/>
                <a:gd name="connsiteX227" fmla="*/ 400652 w 1396961"/>
                <a:gd name="connsiteY227" fmla="*/ 739372 h 2468310"/>
                <a:gd name="connsiteX228" fmla="*/ 397897 w 1396961"/>
                <a:gd name="connsiteY228" fmla="*/ 745071 h 2468310"/>
                <a:gd name="connsiteX229" fmla="*/ 394097 w 1396961"/>
                <a:gd name="connsiteY229" fmla="*/ 746781 h 2468310"/>
                <a:gd name="connsiteX230" fmla="*/ 392293 w 1396961"/>
                <a:gd name="connsiteY230" fmla="*/ 747636 h 2468310"/>
                <a:gd name="connsiteX231" fmla="*/ 388873 w 1396961"/>
                <a:gd name="connsiteY231" fmla="*/ 749536 h 2468310"/>
                <a:gd name="connsiteX232" fmla="*/ 389158 w 1396961"/>
                <a:gd name="connsiteY232" fmla="*/ 753240 h 2468310"/>
                <a:gd name="connsiteX233" fmla="*/ 390868 w 1396961"/>
                <a:gd name="connsiteY233" fmla="*/ 753905 h 2468310"/>
                <a:gd name="connsiteX234" fmla="*/ 389348 w 1396961"/>
                <a:gd name="connsiteY234" fmla="*/ 756660 h 2468310"/>
                <a:gd name="connsiteX235" fmla="*/ 381369 w 1396961"/>
                <a:gd name="connsiteY235" fmla="*/ 760934 h 2468310"/>
                <a:gd name="connsiteX236" fmla="*/ 379375 w 1396961"/>
                <a:gd name="connsiteY236" fmla="*/ 758939 h 2468310"/>
                <a:gd name="connsiteX237" fmla="*/ 380419 w 1396961"/>
                <a:gd name="connsiteY237" fmla="*/ 755995 h 2468310"/>
                <a:gd name="connsiteX238" fmla="*/ 376050 w 1396961"/>
                <a:gd name="connsiteY238" fmla="*/ 748966 h 2468310"/>
                <a:gd name="connsiteX239" fmla="*/ 373106 w 1396961"/>
                <a:gd name="connsiteY239" fmla="*/ 747256 h 2468310"/>
                <a:gd name="connsiteX240" fmla="*/ 373106 w 1396961"/>
                <a:gd name="connsiteY240" fmla="*/ 741842 h 2468310"/>
                <a:gd name="connsiteX241" fmla="*/ 373960 w 1396961"/>
                <a:gd name="connsiteY241" fmla="*/ 737947 h 2468310"/>
                <a:gd name="connsiteX242" fmla="*/ 507131 w 1396961"/>
                <a:gd name="connsiteY242" fmla="*/ 615605 h 2468310"/>
                <a:gd name="connsiteX243" fmla="*/ 509696 w 1396961"/>
                <a:gd name="connsiteY243" fmla="*/ 616935 h 2468310"/>
                <a:gd name="connsiteX244" fmla="*/ 510930 w 1396961"/>
                <a:gd name="connsiteY244" fmla="*/ 618930 h 2468310"/>
                <a:gd name="connsiteX245" fmla="*/ 514255 w 1396961"/>
                <a:gd name="connsiteY245" fmla="*/ 618835 h 2468310"/>
                <a:gd name="connsiteX246" fmla="*/ 525653 w 1396961"/>
                <a:gd name="connsiteY246" fmla="*/ 614750 h 2468310"/>
                <a:gd name="connsiteX247" fmla="*/ 522994 w 1396961"/>
                <a:gd name="connsiteY247" fmla="*/ 621589 h 2468310"/>
                <a:gd name="connsiteX248" fmla="*/ 520999 w 1396961"/>
                <a:gd name="connsiteY248" fmla="*/ 624439 h 2468310"/>
                <a:gd name="connsiteX249" fmla="*/ 520429 w 1396961"/>
                <a:gd name="connsiteY249" fmla="*/ 628428 h 2468310"/>
                <a:gd name="connsiteX250" fmla="*/ 522044 w 1396961"/>
                <a:gd name="connsiteY250" fmla="*/ 631943 h 2468310"/>
                <a:gd name="connsiteX251" fmla="*/ 524798 w 1396961"/>
                <a:gd name="connsiteY251" fmla="*/ 632513 h 2468310"/>
                <a:gd name="connsiteX252" fmla="*/ 527268 w 1396961"/>
                <a:gd name="connsiteY252" fmla="*/ 635362 h 2468310"/>
                <a:gd name="connsiteX253" fmla="*/ 526318 w 1396961"/>
                <a:gd name="connsiteY253" fmla="*/ 638307 h 2468310"/>
                <a:gd name="connsiteX254" fmla="*/ 536292 w 1396961"/>
                <a:gd name="connsiteY254" fmla="*/ 645241 h 2468310"/>
                <a:gd name="connsiteX255" fmla="*/ 545790 w 1396961"/>
                <a:gd name="connsiteY255" fmla="*/ 640682 h 2468310"/>
                <a:gd name="connsiteX256" fmla="*/ 550825 w 1396961"/>
                <a:gd name="connsiteY256" fmla="*/ 625294 h 2468310"/>
                <a:gd name="connsiteX257" fmla="*/ 551110 w 1396961"/>
                <a:gd name="connsiteY257" fmla="*/ 620260 h 2468310"/>
                <a:gd name="connsiteX258" fmla="*/ 546740 w 1396961"/>
                <a:gd name="connsiteY258" fmla="*/ 614560 h 2468310"/>
                <a:gd name="connsiteX259" fmla="*/ 543796 w 1396961"/>
                <a:gd name="connsiteY259" fmla="*/ 606202 h 2468310"/>
                <a:gd name="connsiteX260" fmla="*/ 536007 w 1396961"/>
                <a:gd name="connsiteY260" fmla="*/ 605917 h 2468310"/>
                <a:gd name="connsiteX261" fmla="*/ 528218 w 1396961"/>
                <a:gd name="connsiteY261" fmla="*/ 599743 h 2468310"/>
                <a:gd name="connsiteX262" fmla="*/ 526698 w 1396961"/>
                <a:gd name="connsiteY262" fmla="*/ 596608 h 2468310"/>
                <a:gd name="connsiteX263" fmla="*/ 524228 w 1396961"/>
                <a:gd name="connsiteY263" fmla="*/ 592619 h 2468310"/>
                <a:gd name="connsiteX264" fmla="*/ 515015 w 1396961"/>
                <a:gd name="connsiteY264" fmla="*/ 594613 h 2468310"/>
                <a:gd name="connsiteX265" fmla="*/ 513685 w 1396961"/>
                <a:gd name="connsiteY265" fmla="*/ 596133 h 2468310"/>
                <a:gd name="connsiteX266" fmla="*/ 509886 w 1396961"/>
                <a:gd name="connsiteY266" fmla="*/ 594043 h 2468310"/>
                <a:gd name="connsiteX267" fmla="*/ 508176 w 1396961"/>
                <a:gd name="connsiteY267" fmla="*/ 595658 h 2468310"/>
                <a:gd name="connsiteX268" fmla="*/ 509981 w 1396961"/>
                <a:gd name="connsiteY268" fmla="*/ 602307 h 2468310"/>
                <a:gd name="connsiteX269" fmla="*/ 513400 w 1396961"/>
                <a:gd name="connsiteY269" fmla="*/ 604967 h 2468310"/>
                <a:gd name="connsiteX270" fmla="*/ 513400 w 1396961"/>
                <a:gd name="connsiteY270" fmla="*/ 607246 h 2468310"/>
                <a:gd name="connsiteX271" fmla="*/ 510740 w 1396961"/>
                <a:gd name="connsiteY271" fmla="*/ 605632 h 2468310"/>
                <a:gd name="connsiteX272" fmla="*/ 503996 w 1396961"/>
                <a:gd name="connsiteY272" fmla="*/ 604112 h 2468310"/>
                <a:gd name="connsiteX273" fmla="*/ 503237 w 1396961"/>
                <a:gd name="connsiteY273" fmla="*/ 610096 h 2468310"/>
                <a:gd name="connsiteX274" fmla="*/ 507131 w 1396961"/>
                <a:gd name="connsiteY274" fmla="*/ 615605 h 2468310"/>
                <a:gd name="connsiteX275" fmla="*/ 469326 w 1396961"/>
                <a:gd name="connsiteY275" fmla="*/ 1309384 h 2468310"/>
                <a:gd name="connsiteX276" fmla="*/ 473696 w 1396961"/>
                <a:gd name="connsiteY276" fmla="*/ 1308244 h 2468310"/>
                <a:gd name="connsiteX277" fmla="*/ 477400 w 1396961"/>
                <a:gd name="connsiteY277" fmla="*/ 1304635 h 2468310"/>
                <a:gd name="connsiteX278" fmla="*/ 475881 w 1396961"/>
                <a:gd name="connsiteY278" fmla="*/ 1302735 h 2468310"/>
                <a:gd name="connsiteX279" fmla="*/ 469611 w 1396961"/>
                <a:gd name="connsiteY279" fmla="*/ 1299505 h 2468310"/>
                <a:gd name="connsiteX280" fmla="*/ 458783 w 1396961"/>
                <a:gd name="connsiteY280" fmla="*/ 1294946 h 2468310"/>
                <a:gd name="connsiteX281" fmla="*/ 455459 w 1396961"/>
                <a:gd name="connsiteY281" fmla="*/ 1300835 h 2468310"/>
                <a:gd name="connsiteX282" fmla="*/ 455648 w 1396961"/>
                <a:gd name="connsiteY282" fmla="*/ 1306914 h 2468310"/>
                <a:gd name="connsiteX283" fmla="*/ 457643 w 1396961"/>
                <a:gd name="connsiteY283" fmla="*/ 1308054 h 2468310"/>
                <a:gd name="connsiteX284" fmla="*/ 458688 w 1396961"/>
                <a:gd name="connsiteY284" fmla="*/ 1307864 h 2468310"/>
                <a:gd name="connsiteX285" fmla="*/ 461348 w 1396961"/>
                <a:gd name="connsiteY285" fmla="*/ 1308149 h 2468310"/>
                <a:gd name="connsiteX286" fmla="*/ 465242 w 1396961"/>
                <a:gd name="connsiteY286" fmla="*/ 1308434 h 2468310"/>
                <a:gd name="connsiteX287" fmla="*/ 469326 w 1396961"/>
                <a:gd name="connsiteY287" fmla="*/ 1309384 h 2468310"/>
                <a:gd name="connsiteX288" fmla="*/ 418034 w 1396961"/>
                <a:gd name="connsiteY288" fmla="*/ 1438755 h 2468310"/>
                <a:gd name="connsiteX289" fmla="*/ 411100 w 1396961"/>
                <a:gd name="connsiteY289" fmla="*/ 1442555 h 2468310"/>
                <a:gd name="connsiteX290" fmla="*/ 405496 w 1396961"/>
                <a:gd name="connsiteY290" fmla="*/ 1450344 h 2468310"/>
                <a:gd name="connsiteX291" fmla="*/ 406066 w 1396961"/>
                <a:gd name="connsiteY291" fmla="*/ 1452148 h 2468310"/>
                <a:gd name="connsiteX292" fmla="*/ 406921 w 1396961"/>
                <a:gd name="connsiteY292" fmla="*/ 1456043 h 2468310"/>
                <a:gd name="connsiteX293" fmla="*/ 416324 w 1396961"/>
                <a:gd name="connsiteY293" fmla="*/ 1456898 h 2468310"/>
                <a:gd name="connsiteX294" fmla="*/ 420979 w 1396961"/>
                <a:gd name="connsiteY294" fmla="*/ 1452243 h 2468310"/>
                <a:gd name="connsiteX295" fmla="*/ 421548 w 1396961"/>
                <a:gd name="connsiteY295" fmla="*/ 1446544 h 2468310"/>
                <a:gd name="connsiteX296" fmla="*/ 421833 w 1396961"/>
                <a:gd name="connsiteY296" fmla="*/ 1442175 h 2468310"/>
                <a:gd name="connsiteX297" fmla="*/ 422403 w 1396961"/>
                <a:gd name="connsiteY297" fmla="*/ 1439040 h 2468310"/>
                <a:gd name="connsiteX298" fmla="*/ 418034 w 1396961"/>
                <a:gd name="connsiteY298" fmla="*/ 1438755 h 2468310"/>
                <a:gd name="connsiteX299" fmla="*/ 552724 w 1396961"/>
                <a:gd name="connsiteY299" fmla="*/ 640587 h 2468310"/>
                <a:gd name="connsiteX300" fmla="*/ 549780 w 1396961"/>
                <a:gd name="connsiteY300" fmla="*/ 643436 h 2468310"/>
                <a:gd name="connsiteX301" fmla="*/ 552059 w 1396961"/>
                <a:gd name="connsiteY301" fmla="*/ 648281 h 2468310"/>
                <a:gd name="connsiteX302" fmla="*/ 552344 w 1396961"/>
                <a:gd name="connsiteY302" fmla="*/ 650655 h 2468310"/>
                <a:gd name="connsiteX303" fmla="*/ 551775 w 1396961"/>
                <a:gd name="connsiteY303" fmla="*/ 651985 h 2468310"/>
                <a:gd name="connsiteX304" fmla="*/ 551775 w 1396961"/>
                <a:gd name="connsiteY304" fmla="*/ 653790 h 2468310"/>
                <a:gd name="connsiteX305" fmla="*/ 540851 w 1396961"/>
                <a:gd name="connsiteY305" fmla="*/ 656164 h 2468310"/>
                <a:gd name="connsiteX306" fmla="*/ 537337 w 1396961"/>
                <a:gd name="connsiteY306" fmla="*/ 659964 h 2468310"/>
                <a:gd name="connsiteX307" fmla="*/ 537052 w 1396961"/>
                <a:gd name="connsiteY307" fmla="*/ 661864 h 2468310"/>
                <a:gd name="connsiteX308" fmla="*/ 537527 w 1396961"/>
                <a:gd name="connsiteY308" fmla="*/ 668703 h 2468310"/>
                <a:gd name="connsiteX309" fmla="*/ 539711 w 1396961"/>
                <a:gd name="connsiteY309" fmla="*/ 671267 h 2468310"/>
                <a:gd name="connsiteX310" fmla="*/ 539426 w 1396961"/>
                <a:gd name="connsiteY310" fmla="*/ 674117 h 2468310"/>
                <a:gd name="connsiteX311" fmla="*/ 539236 w 1396961"/>
                <a:gd name="connsiteY311" fmla="*/ 678961 h 2468310"/>
                <a:gd name="connsiteX312" fmla="*/ 539331 w 1396961"/>
                <a:gd name="connsiteY312" fmla="*/ 684660 h 2468310"/>
                <a:gd name="connsiteX313" fmla="*/ 536672 w 1396961"/>
                <a:gd name="connsiteY313" fmla="*/ 690549 h 2468310"/>
                <a:gd name="connsiteX314" fmla="*/ 536862 w 1396961"/>
                <a:gd name="connsiteY314" fmla="*/ 696154 h 2468310"/>
                <a:gd name="connsiteX315" fmla="*/ 540186 w 1396961"/>
                <a:gd name="connsiteY315" fmla="*/ 696723 h 2468310"/>
                <a:gd name="connsiteX316" fmla="*/ 544555 w 1396961"/>
                <a:gd name="connsiteY316" fmla="*/ 696344 h 2468310"/>
                <a:gd name="connsiteX317" fmla="*/ 547975 w 1396961"/>
                <a:gd name="connsiteY317" fmla="*/ 695394 h 2468310"/>
                <a:gd name="connsiteX318" fmla="*/ 553864 w 1396961"/>
                <a:gd name="connsiteY318" fmla="*/ 690454 h 2468310"/>
                <a:gd name="connsiteX319" fmla="*/ 564978 w 1396961"/>
                <a:gd name="connsiteY319" fmla="*/ 689789 h 2468310"/>
                <a:gd name="connsiteX320" fmla="*/ 566972 w 1396961"/>
                <a:gd name="connsiteY320" fmla="*/ 688365 h 2468310"/>
                <a:gd name="connsiteX321" fmla="*/ 568112 w 1396961"/>
                <a:gd name="connsiteY321" fmla="*/ 686180 h 2468310"/>
                <a:gd name="connsiteX322" fmla="*/ 569062 w 1396961"/>
                <a:gd name="connsiteY322" fmla="*/ 684090 h 2468310"/>
                <a:gd name="connsiteX323" fmla="*/ 570677 w 1396961"/>
                <a:gd name="connsiteY323" fmla="*/ 683995 h 2468310"/>
                <a:gd name="connsiteX324" fmla="*/ 573431 w 1396961"/>
                <a:gd name="connsiteY324" fmla="*/ 684565 h 2468310"/>
                <a:gd name="connsiteX325" fmla="*/ 575521 w 1396961"/>
                <a:gd name="connsiteY325" fmla="*/ 682571 h 2468310"/>
                <a:gd name="connsiteX326" fmla="*/ 578561 w 1396961"/>
                <a:gd name="connsiteY326" fmla="*/ 681336 h 2468310"/>
                <a:gd name="connsiteX327" fmla="*/ 581220 w 1396961"/>
                <a:gd name="connsiteY327" fmla="*/ 680006 h 2468310"/>
                <a:gd name="connsiteX328" fmla="*/ 579416 w 1396961"/>
                <a:gd name="connsiteY328" fmla="*/ 676966 h 2468310"/>
                <a:gd name="connsiteX329" fmla="*/ 577231 w 1396961"/>
                <a:gd name="connsiteY329" fmla="*/ 676396 h 2468310"/>
                <a:gd name="connsiteX330" fmla="*/ 579605 w 1396961"/>
                <a:gd name="connsiteY330" fmla="*/ 669272 h 2468310"/>
                <a:gd name="connsiteX331" fmla="*/ 582360 w 1396961"/>
                <a:gd name="connsiteY331" fmla="*/ 672502 h 2468310"/>
                <a:gd name="connsiteX332" fmla="*/ 584735 w 1396961"/>
                <a:gd name="connsiteY332" fmla="*/ 672882 h 2468310"/>
                <a:gd name="connsiteX333" fmla="*/ 587489 w 1396961"/>
                <a:gd name="connsiteY333" fmla="*/ 674497 h 2468310"/>
                <a:gd name="connsiteX334" fmla="*/ 590909 w 1396961"/>
                <a:gd name="connsiteY334" fmla="*/ 674402 h 2468310"/>
                <a:gd name="connsiteX335" fmla="*/ 597748 w 1396961"/>
                <a:gd name="connsiteY335" fmla="*/ 674972 h 2468310"/>
                <a:gd name="connsiteX336" fmla="*/ 598223 w 1396961"/>
                <a:gd name="connsiteY336" fmla="*/ 673072 h 2468310"/>
                <a:gd name="connsiteX337" fmla="*/ 599363 w 1396961"/>
                <a:gd name="connsiteY337" fmla="*/ 671267 h 2468310"/>
                <a:gd name="connsiteX338" fmla="*/ 602212 w 1396961"/>
                <a:gd name="connsiteY338" fmla="*/ 669272 h 2468310"/>
                <a:gd name="connsiteX339" fmla="*/ 603732 w 1396961"/>
                <a:gd name="connsiteY339" fmla="*/ 668418 h 2468310"/>
                <a:gd name="connsiteX340" fmla="*/ 604207 w 1396961"/>
                <a:gd name="connsiteY340" fmla="*/ 664618 h 2468310"/>
                <a:gd name="connsiteX341" fmla="*/ 609336 w 1396961"/>
                <a:gd name="connsiteY341" fmla="*/ 666993 h 2468310"/>
                <a:gd name="connsiteX342" fmla="*/ 608386 w 1396961"/>
                <a:gd name="connsiteY342" fmla="*/ 659489 h 2468310"/>
                <a:gd name="connsiteX343" fmla="*/ 608861 w 1396961"/>
                <a:gd name="connsiteY343" fmla="*/ 655974 h 2468310"/>
                <a:gd name="connsiteX344" fmla="*/ 609051 w 1396961"/>
                <a:gd name="connsiteY344" fmla="*/ 653695 h 2468310"/>
                <a:gd name="connsiteX345" fmla="*/ 611901 w 1396961"/>
                <a:gd name="connsiteY345" fmla="*/ 654265 h 2468310"/>
                <a:gd name="connsiteX346" fmla="*/ 613231 w 1396961"/>
                <a:gd name="connsiteY346" fmla="*/ 657874 h 2468310"/>
                <a:gd name="connsiteX347" fmla="*/ 613516 w 1396961"/>
                <a:gd name="connsiteY347" fmla="*/ 661579 h 2468310"/>
                <a:gd name="connsiteX348" fmla="*/ 616840 w 1396961"/>
                <a:gd name="connsiteY348" fmla="*/ 657114 h 2468310"/>
                <a:gd name="connsiteX349" fmla="*/ 617220 w 1396961"/>
                <a:gd name="connsiteY349" fmla="*/ 653790 h 2468310"/>
                <a:gd name="connsiteX350" fmla="*/ 628808 w 1396961"/>
                <a:gd name="connsiteY350" fmla="*/ 652175 h 2468310"/>
                <a:gd name="connsiteX351" fmla="*/ 629568 w 1396961"/>
                <a:gd name="connsiteY351" fmla="*/ 657874 h 2468310"/>
                <a:gd name="connsiteX352" fmla="*/ 631563 w 1396961"/>
                <a:gd name="connsiteY352" fmla="*/ 657779 h 2468310"/>
                <a:gd name="connsiteX353" fmla="*/ 632703 w 1396961"/>
                <a:gd name="connsiteY353" fmla="*/ 657114 h 2468310"/>
                <a:gd name="connsiteX354" fmla="*/ 637262 w 1396961"/>
                <a:gd name="connsiteY354" fmla="*/ 655974 h 2468310"/>
                <a:gd name="connsiteX355" fmla="*/ 638022 w 1396961"/>
                <a:gd name="connsiteY355" fmla="*/ 654075 h 2468310"/>
                <a:gd name="connsiteX356" fmla="*/ 636407 w 1396961"/>
                <a:gd name="connsiteY356" fmla="*/ 649990 h 2468310"/>
                <a:gd name="connsiteX357" fmla="*/ 634222 w 1396961"/>
                <a:gd name="connsiteY357" fmla="*/ 650370 h 2468310"/>
                <a:gd name="connsiteX358" fmla="*/ 630898 w 1396961"/>
                <a:gd name="connsiteY358" fmla="*/ 647806 h 2468310"/>
                <a:gd name="connsiteX359" fmla="*/ 628903 w 1396961"/>
                <a:gd name="connsiteY359" fmla="*/ 647331 h 2468310"/>
                <a:gd name="connsiteX360" fmla="*/ 628523 w 1396961"/>
                <a:gd name="connsiteY360" fmla="*/ 645621 h 2468310"/>
                <a:gd name="connsiteX361" fmla="*/ 630423 w 1396961"/>
                <a:gd name="connsiteY361" fmla="*/ 642961 h 2468310"/>
                <a:gd name="connsiteX362" fmla="*/ 632133 w 1396961"/>
                <a:gd name="connsiteY362" fmla="*/ 641346 h 2468310"/>
                <a:gd name="connsiteX363" fmla="*/ 633653 w 1396961"/>
                <a:gd name="connsiteY363" fmla="*/ 641631 h 2468310"/>
                <a:gd name="connsiteX364" fmla="*/ 635837 w 1396961"/>
                <a:gd name="connsiteY364" fmla="*/ 648470 h 2468310"/>
                <a:gd name="connsiteX365" fmla="*/ 638687 w 1396961"/>
                <a:gd name="connsiteY365" fmla="*/ 647996 h 2468310"/>
                <a:gd name="connsiteX366" fmla="*/ 640586 w 1396961"/>
                <a:gd name="connsiteY366" fmla="*/ 645621 h 2468310"/>
                <a:gd name="connsiteX367" fmla="*/ 639732 w 1396961"/>
                <a:gd name="connsiteY367" fmla="*/ 637927 h 2468310"/>
                <a:gd name="connsiteX368" fmla="*/ 641346 w 1396961"/>
                <a:gd name="connsiteY368" fmla="*/ 635647 h 2468310"/>
                <a:gd name="connsiteX369" fmla="*/ 638687 w 1396961"/>
                <a:gd name="connsiteY369" fmla="*/ 634697 h 2468310"/>
                <a:gd name="connsiteX370" fmla="*/ 634507 w 1396961"/>
                <a:gd name="connsiteY370" fmla="*/ 634318 h 2468310"/>
                <a:gd name="connsiteX371" fmla="*/ 627858 w 1396961"/>
                <a:gd name="connsiteY371" fmla="*/ 632988 h 2468310"/>
                <a:gd name="connsiteX372" fmla="*/ 627668 w 1396961"/>
                <a:gd name="connsiteY372" fmla="*/ 631468 h 2468310"/>
                <a:gd name="connsiteX373" fmla="*/ 629853 w 1396961"/>
                <a:gd name="connsiteY373" fmla="*/ 627858 h 2468310"/>
                <a:gd name="connsiteX374" fmla="*/ 634697 w 1396961"/>
                <a:gd name="connsiteY374" fmla="*/ 629093 h 2468310"/>
                <a:gd name="connsiteX375" fmla="*/ 640397 w 1396961"/>
                <a:gd name="connsiteY375" fmla="*/ 630423 h 2468310"/>
                <a:gd name="connsiteX376" fmla="*/ 641441 w 1396961"/>
                <a:gd name="connsiteY376" fmla="*/ 630423 h 2468310"/>
                <a:gd name="connsiteX377" fmla="*/ 643626 w 1396961"/>
                <a:gd name="connsiteY377" fmla="*/ 627574 h 2468310"/>
                <a:gd name="connsiteX378" fmla="*/ 644196 w 1396961"/>
                <a:gd name="connsiteY378" fmla="*/ 622539 h 2468310"/>
                <a:gd name="connsiteX379" fmla="*/ 647236 w 1396961"/>
                <a:gd name="connsiteY379" fmla="*/ 618075 h 2468310"/>
                <a:gd name="connsiteX380" fmla="*/ 647521 w 1396961"/>
                <a:gd name="connsiteY380" fmla="*/ 611806 h 2468310"/>
                <a:gd name="connsiteX381" fmla="*/ 649990 w 1396961"/>
                <a:gd name="connsiteY381" fmla="*/ 608861 h 2468310"/>
                <a:gd name="connsiteX382" fmla="*/ 644956 w 1396961"/>
                <a:gd name="connsiteY382" fmla="*/ 608671 h 2468310"/>
                <a:gd name="connsiteX383" fmla="*/ 643626 w 1396961"/>
                <a:gd name="connsiteY383" fmla="*/ 605062 h 2468310"/>
                <a:gd name="connsiteX384" fmla="*/ 644386 w 1396961"/>
                <a:gd name="connsiteY384" fmla="*/ 602592 h 2468310"/>
                <a:gd name="connsiteX385" fmla="*/ 647331 w 1396961"/>
                <a:gd name="connsiteY385" fmla="*/ 601452 h 2468310"/>
                <a:gd name="connsiteX386" fmla="*/ 647046 w 1396961"/>
                <a:gd name="connsiteY386" fmla="*/ 595943 h 2468310"/>
                <a:gd name="connsiteX387" fmla="*/ 648565 w 1396961"/>
                <a:gd name="connsiteY387" fmla="*/ 593474 h 2468310"/>
                <a:gd name="connsiteX388" fmla="*/ 646191 w 1396961"/>
                <a:gd name="connsiteY388" fmla="*/ 586160 h 2468310"/>
                <a:gd name="connsiteX389" fmla="*/ 649135 w 1396961"/>
                <a:gd name="connsiteY389" fmla="*/ 586160 h 2468310"/>
                <a:gd name="connsiteX390" fmla="*/ 653220 w 1396961"/>
                <a:gd name="connsiteY390" fmla="*/ 588914 h 2468310"/>
                <a:gd name="connsiteX391" fmla="*/ 653125 w 1396961"/>
                <a:gd name="connsiteY391" fmla="*/ 597748 h 2468310"/>
                <a:gd name="connsiteX392" fmla="*/ 656639 w 1396961"/>
                <a:gd name="connsiteY392" fmla="*/ 599838 h 2468310"/>
                <a:gd name="connsiteX393" fmla="*/ 656449 w 1396961"/>
                <a:gd name="connsiteY393" fmla="*/ 602972 h 2468310"/>
                <a:gd name="connsiteX394" fmla="*/ 665948 w 1396961"/>
                <a:gd name="connsiteY394" fmla="*/ 602117 h 2468310"/>
                <a:gd name="connsiteX395" fmla="*/ 653220 w 1396961"/>
                <a:gd name="connsiteY395" fmla="*/ 609526 h 2468310"/>
                <a:gd name="connsiteX396" fmla="*/ 652460 w 1396961"/>
                <a:gd name="connsiteY396" fmla="*/ 611901 h 2468310"/>
                <a:gd name="connsiteX397" fmla="*/ 652935 w 1396961"/>
                <a:gd name="connsiteY397" fmla="*/ 613991 h 2468310"/>
                <a:gd name="connsiteX398" fmla="*/ 653505 w 1396961"/>
                <a:gd name="connsiteY398" fmla="*/ 615605 h 2468310"/>
                <a:gd name="connsiteX399" fmla="*/ 650940 w 1396961"/>
                <a:gd name="connsiteY399" fmla="*/ 620925 h 2468310"/>
                <a:gd name="connsiteX400" fmla="*/ 650465 w 1396961"/>
                <a:gd name="connsiteY400" fmla="*/ 628713 h 2468310"/>
                <a:gd name="connsiteX401" fmla="*/ 649325 w 1396961"/>
                <a:gd name="connsiteY401" fmla="*/ 631563 h 2468310"/>
                <a:gd name="connsiteX402" fmla="*/ 649800 w 1396961"/>
                <a:gd name="connsiteY402" fmla="*/ 633463 h 2468310"/>
                <a:gd name="connsiteX403" fmla="*/ 649610 w 1396961"/>
                <a:gd name="connsiteY403" fmla="*/ 641062 h 2468310"/>
                <a:gd name="connsiteX404" fmla="*/ 651890 w 1396961"/>
                <a:gd name="connsiteY404" fmla="*/ 641346 h 2468310"/>
                <a:gd name="connsiteX405" fmla="*/ 654549 w 1396961"/>
                <a:gd name="connsiteY405" fmla="*/ 639447 h 2468310"/>
                <a:gd name="connsiteX406" fmla="*/ 655404 w 1396961"/>
                <a:gd name="connsiteY406" fmla="*/ 635742 h 2468310"/>
                <a:gd name="connsiteX407" fmla="*/ 658159 w 1396961"/>
                <a:gd name="connsiteY407" fmla="*/ 635172 h 2468310"/>
                <a:gd name="connsiteX408" fmla="*/ 663953 w 1396961"/>
                <a:gd name="connsiteY408" fmla="*/ 632893 h 2468310"/>
                <a:gd name="connsiteX409" fmla="*/ 669082 w 1396961"/>
                <a:gd name="connsiteY409" fmla="*/ 627574 h 2468310"/>
                <a:gd name="connsiteX410" fmla="*/ 671362 w 1396961"/>
                <a:gd name="connsiteY410" fmla="*/ 622349 h 2468310"/>
                <a:gd name="connsiteX411" fmla="*/ 676206 w 1396961"/>
                <a:gd name="connsiteY411" fmla="*/ 620165 h 2468310"/>
                <a:gd name="connsiteX412" fmla="*/ 678296 w 1396961"/>
                <a:gd name="connsiteY412" fmla="*/ 617790 h 2468310"/>
                <a:gd name="connsiteX413" fmla="*/ 682380 w 1396961"/>
                <a:gd name="connsiteY413" fmla="*/ 614750 h 2468310"/>
                <a:gd name="connsiteX414" fmla="*/ 683425 w 1396961"/>
                <a:gd name="connsiteY414" fmla="*/ 611901 h 2468310"/>
                <a:gd name="connsiteX415" fmla="*/ 687985 w 1396961"/>
                <a:gd name="connsiteY415" fmla="*/ 607437 h 2468310"/>
                <a:gd name="connsiteX416" fmla="*/ 691404 w 1396961"/>
                <a:gd name="connsiteY416" fmla="*/ 606297 h 2468310"/>
                <a:gd name="connsiteX417" fmla="*/ 692639 w 1396961"/>
                <a:gd name="connsiteY417" fmla="*/ 604397 h 2468310"/>
                <a:gd name="connsiteX418" fmla="*/ 695109 w 1396961"/>
                <a:gd name="connsiteY418" fmla="*/ 602592 h 2468310"/>
                <a:gd name="connsiteX419" fmla="*/ 700428 w 1396961"/>
                <a:gd name="connsiteY419" fmla="*/ 595373 h 2468310"/>
                <a:gd name="connsiteX420" fmla="*/ 702898 w 1396961"/>
                <a:gd name="connsiteY420" fmla="*/ 594328 h 2468310"/>
                <a:gd name="connsiteX421" fmla="*/ 703657 w 1396961"/>
                <a:gd name="connsiteY421" fmla="*/ 588439 h 2468310"/>
                <a:gd name="connsiteX422" fmla="*/ 707457 w 1396961"/>
                <a:gd name="connsiteY422" fmla="*/ 583025 h 2468310"/>
                <a:gd name="connsiteX423" fmla="*/ 708027 w 1396961"/>
                <a:gd name="connsiteY423" fmla="*/ 581030 h 2468310"/>
                <a:gd name="connsiteX424" fmla="*/ 710401 w 1396961"/>
                <a:gd name="connsiteY424" fmla="*/ 576756 h 2468310"/>
                <a:gd name="connsiteX425" fmla="*/ 714201 w 1396961"/>
                <a:gd name="connsiteY425" fmla="*/ 578371 h 2468310"/>
                <a:gd name="connsiteX426" fmla="*/ 716860 w 1396961"/>
                <a:gd name="connsiteY426" fmla="*/ 578941 h 2468310"/>
                <a:gd name="connsiteX427" fmla="*/ 720470 w 1396961"/>
                <a:gd name="connsiteY427" fmla="*/ 577041 h 2468310"/>
                <a:gd name="connsiteX428" fmla="*/ 727024 w 1396961"/>
                <a:gd name="connsiteY428" fmla="*/ 567067 h 2468310"/>
                <a:gd name="connsiteX429" fmla="*/ 727594 w 1396961"/>
                <a:gd name="connsiteY429" fmla="*/ 561843 h 2468310"/>
                <a:gd name="connsiteX430" fmla="*/ 730538 w 1396961"/>
                <a:gd name="connsiteY430" fmla="*/ 562508 h 2468310"/>
                <a:gd name="connsiteX431" fmla="*/ 738042 w 1396961"/>
                <a:gd name="connsiteY431" fmla="*/ 551015 h 2468310"/>
                <a:gd name="connsiteX432" fmla="*/ 740607 w 1396961"/>
                <a:gd name="connsiteY432" fmla="*/ 541896 h 2468310"/>
                <a:gd name="connsiteX433" fmla="*/ 746211 w 1396961"/>
                <a:gd name="connsiteY433" fmla="*/ 535247 h 2468310"/>
                <a:gd name="connsiteX434" fmla="*/ 750295 w 1396961"/>
                <a:gd name="connsiteY434" fmla="*/ 526603 h 2468310"/>
                <a:gd name="connsiteX435" fmla="*/ 752100 w 1396961"/>
                <a:gd name="connsiteY435" fmla="*/ 520809 h 2468310"/>
                <a:gd name="connsiteX436" fmla="*/ 743837 w 1396961"/>
                <a:gd name="connsiteY436" fmla="*/ 521569 h 2468310"/>
                <a:gd name="connsiteX437" fmla="*/ 737947 w 1396961"/>
                <a:gd name="connsiteY437" fmla="*/ 523184 h 2468310"/>
                <a:gd name="connsiteX438" fmla="*/ 721515 w 1396961"/>
                <a:gd name="connsiteY438" fmla="*/ 523849 h 2468310"/>
                <a:gd name="connsiteX439" fmla="*/ 719520 w 1396961"/>
                <a:gd name="connsiteY439" fmla="*/ 525843 h 2468310"/>
                <a:gd name="connsiteX440" fmla="*/ 719900 w 1396961"/>
                <a:gd name="connsiteY440" fmla="*/ 530688 h 2468310"/>
                <a:gd name="connsiteX441" fmla="*/ 718190 w 1396961"/>
                <a:gd name="connsiteY441" fmla="*/ 532682 h 2468310"/>
                <a:gd name="connsiteX442" fmla="*/ 716290 w 1396961"/>
                <a:gd name="connsiteY442" fmla="*/ 527933 h 2468310"/>
                <a:gd name="connsiteX443" fmla="*/ 709451 w 1396961"/>
                <a:gd name="connsiteY443" fmla="*/ 528788 h 2468310"/>
                <a:gd name="connsiteX444" fmla="*/ 710211 w 1396961"/>
                <a:gd name="connsiteY444" fmla="*/ 536672 h 2468310"/>
                <a:gd name="connsiteX445" fmla="*/ 708882 w 1396961"/>
                <a:gd name="connsiteY445" fmla="*/ 538476 h 2468310"/>
                <a:gd name="connsiteX446" fmla="*/ 706982 w 1396961"/>
                <a:gd name="connsiteY446" fmla="*/ 538287 h 2468310"/>
                <a:gd name="connsiteX447" fmla="*/ 706412 w 1396961"/>
                <a:gd name="connsiteY447" fmla="*/ 534392 h 2468310"/>
                <a:gd name="connsiteX448" fmla="*/ 704607 w 1396961"/>
                <a:gd name="connsiteY448" fmla="*/ 532302 h 2468310"/>
                <a:gd name="connsiteX449" fmla="*/ 700713 w 1396961"/>
                <a:gd name="connsiteY449" fmla="*/ 532967 h 2468310"/>
                <a:gd name="connsiteX450" fmla="*/ 696248 w 1396961"/>
                <a:gd name="connsiteY450" fmla="*/ 532682 h 2468310"/>
                <a:gd name="connsiteX451" fmla="*/ 689599 w 1396961"/>
                <a:gd name="connsiteY451" fmla="*/ 532017 h 2468310"/>
                <a:gd name="connsiteX452" fmla="*/ 683710 w 1396961"/>
                <a:gd name="connsiteY452" fmla="*/ 533632 h 2468310"/>
                <a:gd name="connsiteX453" fmla="*/ 686085 w 1396961"/>
                <a:gd name="connsiteY453" fmla="*/ 542371 h 2468310"/>
                <a:gd name="connsiteX454" fmla="*/ 680576 w 1396961"/>
                <a:gd name="connsiteY454" fmla="*/ 552535 h 2468310"/>
                <a:gd name="connsiteX455" fmla="*/ 682760 w 1396961"/>
                <a:gd name="connsiteY455" fmla="*/ 553959 h 2468310"/>
                <a:gd name="connsiteX456" fmla="*/ 682760 w 1396961"/>
                <a:gd name="connsiteY456" fmla="*/ 556904 h 2468310"/>
                <a:gd name="connsiteX457" fmla="*/ 687130 w 1396961"/>
                <a:gd name="connsiteY457" fmla="*/ 565643 h 2468310"/>
                <a:gd name="connsiteX458" fmla="*/ 685420 w 1396961"/>
                <a:gd name="connsiteY458" fmla="*/ 567162 h 2468310"/>
                <a:gd name="connsiteX459" fmla="*/ 680291 w 1396961"/>
                <a:gd name="connsiteY459" fmla="*/ 563078 h 2468310"/>
                <a:gd name="connsiteX460" fmla="*/ 673927 w 1396961"/>
                <a:gd name="connsiteY460" fmla="*/ 570962 h 2468310"/>
                <a:gd name="connsiteX461" fmla="*/ 659489 w 1396961"/>
                <a:gd name="connsiteY461" fmla="*/ 581030 h 2468310"/>
                <a:gd name="connsiteX462" fmla="*/ 659109 w 1396961"/>
                <a:gd name="connsiteY462" fmla="*/ 579890 h 2468310"/>
                <a:gd name="connsiteX463" fmla="*/ 667183 w 1396961"/>
                <a:gd name="connsiteY463" fmla="*/ 570962 h 2468310"/>
                <a:gd name="connsiteX464" fmla="*/ 673547 w 1396961"/>
                <a:gd name="connsiteY464" fmla="*/ 566307 h 2468310"/>
                <a:gd name="connsiteX465" fmla="*/ 672597 w 1396961"/>
                <a:gd name="connsiteY465" fmla="*/ 562223 h 2468310"/>
                <a:gd name="connsiteX466" fmla="*/ 675541 w 1396961"/>
                <a:gd name="connsiteY466" fmla="*/ 557854 h 2468310"/>
                <a:gd name="connsiteX467" fmla="*/ 676491 w 1396961"/>
                <a:gd name="connsiteY467" fmla="*/ 551110 h 2468310"/>
                <a:gd name="connsiteX468" fmla="*/ 673927 w 1396961"/>
                <a:gd name="connsiteY468" fmla="*/ 549495 h 2468310"/>
                <a:gd name="connsiteX469" fmla="*/ 675066 w 1396961"/>
                <a:gd name="connsiteY469" fmla="*/ 545600 h 2468310"/>
                <a:gd name="connsiteX470" fmla="*/ 674212 w 1396961"/>
                <a:gd name="connsiteY470" fmla="*/ 541136 h 2468310"/>
                <a:gd name="connsiteX471" fmla="*/ 671457 w 1396961"/>
                <a:gd name="connsiteY471" fmla="*/ 541421 h 2468310"/>
                <a:gd name="connsiteX472" fmla="*/ 668987 w 1396961"/>
                <a:gd name="connsiteY472" fmla="*/ 539806 h 2468310"/>
                <a:gd name="connsiteX473" fmla="*/ 663668 w 1396961"/>
                <a:gd name="connsiteY473" fmla="*/ 539616 h 2468310"/>
                <a:gd name="connsiteX474" fmla="*/ 661104 w 1396961"/>
                <a:gd name="connsiteY474" fmla="*/ 540851 h 2468310"/>
                <a:gd name="connsiteX475" fmla="*/ 654360 w 1396961"/>
                <a:gd name="connsiteY475" fmla="*/ 539331 h 2468310"/>
                <a:gd name="connsiteX476" fmla="*/ 650465 w 1396961"/>
                <a:gd name="connsiteY476" fmla="*/ 539711 h 2468310"/>
                <a:gd name="connsiteX477" fmla="*/ 647331 w 1396961"/>
                <a:gd name="connsiteY477" fmla="*/ 538856 h 2468310"/>
                <a:gd name="connsiteX478" fmla="*/ 645431 w 1396961"/>
                <a:gd name="connsiteY478" fmla="*/ 539901 h 2468310"/>
                <a:gd name="connsiteX479" fmla="*/ 644291 w 1396961"/>
                <a:gd name="connsiteY479" fmla="*/ 544461 h 2468310"/>
                <a:gd name="connsiteX480" fmla="*/ 645716 w 1396961"/>
                <a:gd name="connsiteY480" fmla="*/ 552439 h 2468310"/>
                <a:gd name="connsiteX481" fmla="*/ 644956 w 1396961"/>
                <a:gd name="connsiteY481" fmla="*/ 558329 h 2468310"/>
                <a:gd name="connsiteX482" fmla="*/ 648280 w 1396961"/>
                <a:gd name="connsiteY482" fmla="*/ 567447 h 2468310"/>
                <a:gd name="connsiteX483" fmla="*/ 644671 w 1396961"/>
                <a:gd name="connsiteY483" fmla="*/ 567637 h 2468310"/>
                <a:gd name="connsiteX484" fmla="*/ 640017 w 1396961"/>
                <a:gd name="connsiteY484" fmla="*/ 561083 h 2468310"/>
                <a:gd name="connsiteX485" fmla="*/ 639922 w 1396961"/>
                <a:gd name="connsiteY485" fmla="*/ 555479 h 2468310"/>
                <a:gd name="connsiteX486" fmla="*/ 641441 w 1396961"/>
                <a:gd name="connsiteY486" fmla="*/ 551585 h 2468310"/>
                <a:gd name="connsiteX487" fmla="*/ 641157 w 1396961"/>
                <a:gd name="connsiteY487" fmla="*/ 544936 h 2468310"/>
                <a:gd name="connsiteX488" fmla="*/ 635362 w 1396961"/>
                <a:gd name="connsiteY488" fmla="*/ 538476 h 2468310"/>
                <a:gd name="connsiteX489" fmla="*/ 624249 w 1396961"/>
                <a:gd name="connsiteY489" fmla="*/ 539521 h 2468310"/>
                <a:gd name="connsiteX490" fmla="*/ 620639 w 1396961"/>
                <a:gd name="connsiteY490" fmla="*/ 544366 h 2468310"/>
                <a:gd name="connsiteX491" fmla="*/ 612946 w 1396961"/>
                <a:gd name="connsiteY491" fmla="*/ 546645 h 2468310"/>
                <a:gd name="connsiteX492" fmla="*/ 607626 w 1396961"/>
                <a:gd name="connsiteY492" fmla="*/ 551490 h 2468310"/>
                <a:gd name="connsiteX493" fmla="*/ 607911 w 1396961"/>
                <a:gd name="connsiteY493" fmla="*/ 554244 h 2468310"/>
                <a:gd name="connsiteX494" fmla="*/ 610001 w 1396961"/>
                <a:gd name="connsiteY494" fmla="*/ 553484 h 2468310"/>
                <a:gd name="connsiteX495" fmla="*/ 613706 w 1396961"/>
                <a:gd name="connsiteY495" fmla="*/ 555289 h 2468310"/>
                <a:gd name="connsiteX496" fmla="*/ 614560 w 1396961"/>
                <a:gd name="connsiteY496" fmla="*/ 560988 h 2468310"/>
                <a:gd name="connsiteX497" fmla="*/ 619215 w 1396961"/>
                <a:gd name="connsiteY497" fmla="*/ 563078 h 2468310"/>
                <a:gd name="connsiteX498" fmla="*/ 620734 w 1396961"/>
                <a:gd name="connsiteY498" fmla="*/ 568397 h 2468310"/>
                <a:gd name="connsiteX499" fmla="*/ 619500 w 1396961"/>
                <a:gd name="connsiteY499" fmla="*/ 571247 h 2468310"/>
                <a:gd name="connsiteX500" fmla="*/ 618740 w 1396961"/>
                <a:gd name="connsiteY500" fmla="*/ 572482 h 2468310"/>
                <a:gd name="connsiteX501" fmla="*/ 615035 w 1396961"/>
                <a:gd name="connsiteY501" fmla="*/ 572197 h 2468310"/>
                <a:gd name="connsiteX502" fmla="*/ 613610 w 1396961"/>
                <a:gd name="connsiteY502" fmla="*/ 573811 h 2468310"/>
                <a:gd name="connsiteX503" fmla="*/ 610666 w 1396961"/>
                <a:gd name="connsiteY503" fmla="*/ 571057 h 2468310"/>
                <a:gd name="connsiteX504" fmla="*/ 608861 w 1396961"/>
                <a:gd name="connsiteY504" fmla="*/ 561748 h 2468310"/>
                <a:gd name="connsiteX505" fmla="*/ 604967 w 1396961"/>
                <a:gd name="connsiteY505" fmla="*/ 556999 h 2468310"/>
                <a:gd name="connsiteX506" fmla="*/ 601927 w 1396961"/>
                <a:gd name="connsiteY506" fmla="*/ 557569 h 2468310"/>
                <a:gd name="connsiteX507" fmla="*/ 596608 w 1396961"/>
                <a:gd name="connsiteY507" fmla="*/ 563648 h 2468310"/>
                <a:gd name="connsiteX508" fmla="*/ 593663 w 1396961"/>
                <a:gd name="connsiteY508" fmla="*/ 562603 h 2468310"/>
                <a:gd name="connsiteX509" fmla="*/ 589294 w 1396961"/>
                <a:gd name="connsiteY509" fmla="*/ 562508 h 2468310"/>
                <a:gd name="connsiteX510" fmla="*/ 585780 w 1396961"/>
                <a:gd name="connsiteY510" fmla="*/ 563173 h 2468310"/>
                <a:gd name="connsiteX511" fmla="*/ 583025 w 1396961"/>
                <a:gd name="connsiteY511" fmla="*/ 563743 h 2468310"/>
                <a:gd name="connsiteX512" fmla="*/ 580555 w 1396961"/>
                <a:gd name="connsiteY512" fmla="*/ 565738 h 2468310"/>
                <a:gd name="connsiteX513" fmla="*/ 579700 w 1396961"/>
                <a:gd name="connsiteY513" fmla="*/ 569442 h 2468310"/>
                <a:gd name="connsiteX514" fmla="*/ 579890 w 1396961"/>
                <a:gd name="connsiteY514" fmla="*/ 570962 h 2468310"/>
                <a:gd name="connsiteX515" fmla="*/ 580365 w 1396961"/>
                <a:gd name="connsiteY515" fmla="*/ 573526 h 2468310"/>
                <a:gd name="connsiteX516" fmla="*/ 581980 w 1396961"/>
                <a:gd name="connsiteY516" fmla="*/ 572956 h 2468310"/>
                <a:gd name="connsiteX517" fmla="*/ 587014 w 1396961"/>
                <a:gd name="connsiteY517" fmla="*/ 575901 h 2468310"/>
                <a:gd name="connsiteX518" fmla="*/ 586919 w 1396961"/>
                <a:gd name="connsiteY518" fmla="*/ 576756 h 2468310"/>
                <a:gd name="connsiteX519" fmla="*/ 587109 w 1396961"/>
                <a:gd name="connsiteY519" fmla="*/ 580175 h 2468310"/>
                <a:gd name="connsiteX520" fmla="*/ 584640 w 1396961"/>
                <a:gd name="connsiteY520" fmla="*/ 581695 h 2468310"/>
                <a:gd name="connsiteX521" fmla="*/ 585495 w 1396961"/>
                <a:gd name="connsiteY521" fmla="*/ 584545 h 2468310"/>
                <a:gd name="connsiteX522" fmla="*/ 586349 w 1396961"/>
                <a:gd name="connsiteY522" fmla="*/ 588249 h 2468310"/>
                <a:gd name="connsiteX523" fmla="*/ 587394 w 1396961"/>
                <a:gd name="connsiteY523" fmla="*/ 589769 h 2468310"/>
                <a:gd name="connsiteX524" fmla="*/ 588534 w 1396961"/>
                <a:gd name="connsiteY524" fmla="*/ 591099 h 2468310"/>
                <a:gd name="connsiteX525" fmla="*/ 594993 w 1396961"/>
                <a:gd name="connsiteY525" fmla="*/ 589959 h 2468310"/>
                <a:gd name="connsiteX526" fmla="*/ 596513 w 1396961"/>
                <a:gd name="connsiteY526" fmla="*/ 587679 h 2468310"/>
                <a:gd name="connsiteX527" fmla="*/ 599743 w 1396961"/>
                <a:gd name="connsiteY527" fmla="*/ 589484 h 2468310"/>
                <a:gd name="connsiteX528" fmla="*/ 600122 w 1396961"/>
                <a:gd name="connsiteY528" fmla="*/ 590909 h 2468310"/>
                <a:gd name="connsiteX529" fmla="*/ 597368 w 1396961"/>
                <a:gd name="connsiteY529" fmla="*/ 593093 h 2468310"/>
                <a:gd name="connsiteX530" fmla="*/ 597558 w 1396961"/>
                <a:gd name="connsiteY530" fmla="*/ 596513 h 2468310"/>
                <a:gd name="connsiteX531" fmla="*/ 600502 w 1396961"/>
                <a:gd name="connsiteY531" fmla="*/ 600028 h 2468310"/>
                <a:gd name="connsiteX532" fmla="*/ 602022 w 1396961"/>
                <a:gd name="connsiteY532" fmla="*/ 600882 h 2468310"/>
                <a:gd name="connsiteX533" fmla="*/ 603162 w 1396961"/>
                <a:gd name="connsiteY533" fmla="*/ 602307 h 2468310"/>
                <a:gd name="connsiteX534" fmla="*/ 601832 w 1396961"/>
                <a:gd name="connsiteY534" fmla="*/ 603827 h 2468310"/>
                <a:gd name="connsiteX535" fmla="*/ 600312 w 1396961"/>
                <a:gd name="connsiteY535" fmla="*/ 607816 h 2468310"/>
                <a:gd name="connsiteX536" fmla="*/ 597938 w 1396961"/>
                <a:gd name="connsiteY536" fmla="*/ 608481 h 2468310"/>
                <a:gd name="connsiteX537" fmla="*/ 595563 w 1396961"/>
                <a:gd name="connsiteY537" fmla="*/ 609526 h 2468310"/>
                <a:gd name="connsiteX538" fmla="*/ 594518 w 1396961"/>
                <a:gd name="connsiteY538" fmla="*/ 604017 h 2468310"/>
                <a:gd name="connsiteX539" fmla="*/ 594708 w 1396961"/>
                <a:gd name="connsiteY539" fmla="*/ 599553 h 2468310"/>
                <a:gd name="connsiteX540" fmla="*/ 593663 w 1396961"/>
                <a:gd name="connsiteY540" fmla="*/ 594898 h 2468310"/>
                <a:gd name="connsiteX541" fmla="*/ 592429 w 1396961"/>
                <a:gd name="connsiteY541" fmla="*/ 592904 h 2468310"/>
                <a:gd name="connsiteX542" fmla="*/ 588534 w 1396961"/>
                <a:gd name="connsiteY542" fmla="*/ 592809 h 2468310"/>
                <a:gd name="connsiteX543" fmla="*/ 589199 w 1396961"/>
                <a:gd name="connsiteY543" fmla="*/ 596323 h 2468310"/>
                <a:gd name="connsiteX544" fmla="*/ 589199 w 1396961"/>
                <a:gd name="connsiteY544" fmla="*/ 598698 h 2468310"/>
                <a:gd name="connsiteX545" fmla="*/ 589674 w 1396961"/>
                <a:gd name="connsiteY545" fmla="*/ 604967 h 2468310"/>
                <a:gd name="connsiteX546" fmla="*/ 589484 w 1396961"/>
                <a:gd name="connsiteY546" fmla="*/ 607246 h 2468310"/>
                <a:gd name="connsiteX547" fmla="*/ 581220 w 1396961"/>
                <a:gd name="connsiteY547" fmla="*/ 605347 h 2468310"/>
                <a:gd name="connsiteX548" fmla="*/ 581030 w 1396961"/>
                <a:gd name="connsiteY548" fmla="*/ 606487 h 2468310"/>
                <a:gd name="connsiteX549" fmla="*/ 587299 w 1396961"/>
                <a:gd name="connsiteY549" fmla="*/ 618360 h 2468310"/>
                <a:gd name="connsiteX550" fmla="*/ 585115 w 1396961"/>
                <a:gd name="connsiteY550" fmla="*/ 619500 h 2468310"/>
                <a:gd name="connsiteX551" fmla="*/ 579510 w 1396961"/>
                <a:gd name="connsiteY551" fmla="*/ 609906 h 2468310"/>
                <a:gd name="connsiteX552" fmla="*/ 577991 w 1396961"/>
                <a:gd name="connsiteY552" fmla="*/ 600407 h 2468310"/>
                <a:gd name="connsiteX553" fmla="*/ 573336 w 1396961"/>
                <a:gd name="connsiteY553" fmla="*/ 595468 h 2468310"/>
                <a:gd name="connsiteX554" fmla="*/ 566307 w 1396961"/>
                <a:gd name="connsiteY554" fmla="*/ 593568 h 2468310"/>
                <a:gd name="connsiteX555" fmla="*/ 564028 w 1396961"/>
                <a:gd name="connsiteY555" fmla="*/ 596418 h 2468310"/>
                <a:gd name="connsiteX556" fmla="*/ 562888 w 1396961"/>
                <a:gd name="connsiteY556" fmla="*/ 603542 h 2468310"/>
                <a:gd name="connsiteX557" fmla="*/ 559943 w 1396961"/>
                <a:gd name="connsiteY557" fmla="*/ 606297 h 2468310"/>
                <a:gd name="connsiteX558" fmla="*/ 560988 w 1396961"/>
                <a:gd name="connsiteY558" fmla="*/ 613041 h 2468310"/>
                <a:gd name="connsiteX559" fmla="*/ 559753 w 1396961"/>
                <a:gd name="connsiteY559" fmla="*/ 616745 h 2468310"/>
                <a:gd name="connsiteX560" fmla="*/ 561178 w 1396961"/>
                <a:gd name="connsiteY560" fmla="*/ 620830 h 2468310"/>
                <a:gd name="connsiteX561" fmla="*/ 559468 w 1396961"/>
                <a:gd name="connsiteY561" fmla="*/ 623299 h 2468310"/>
                <a:gd name="connsiteX562" fmla="*/ 562033 w 1396961"/>
                <a:gd name="connsiteY562" fmla="*/ 627479 h 2468310"/>
                <a:gd name="connsiteX563" fmla="*/ 567922 w 1396961"/>
                <a:gd name="connsiteY563" fmla="*/ 629473 h 2468310"/>
                <a:gd name="connsiteX564" fmla="*/ 569537 w 1396961"/>
                <a:gd name="connsiteY564" fmla="*/ 632988 h 2468310"/>
                <a:gd name="connsiteX565" fmla="*/ 566117 w 1396961"/>
                <a:gd name="connsiteY565" fmla="*/ 634413 h 2468310"/>
                <a:gd name="connsiteX566" fmla="*/ 559373 w 1396961"/>
                <a:gd name="connsiteY566" fmla="*/ 631373 h 2468310"/>
                <a:gd name="connsiteX567" fmla="*/ 554814 w 1396961"/>
                <a:gd name="connsiteY567" fmla="*/ 633273 h 2468310"/>
                <a:gd name="connsiteX568" fmla="*/ 555099 w 1396961"/>
                <a:gd name="connsiteY568" fmla="*/ 637737 h 2468310"/>
                <a:gd name="connsiteX569" fmla="*/ 552724 w 1396961"/>
                <a:gd name="connsiteY569" fmla="*/ 640587 h 2468310"/>
                <a:gd name="connsiteX570" fmla="*/ 495068 w 1396961"/>
                <a:gd name="connsiteY570" fmla="*/ 1271580 h 2468310"/>
                <a:gd name="connsiteX571" fmla="*/ 491363 w 1396961"/>
                <a:gd name="connsiteY571" fmla="*/ 1270630 h 2468310"/>
                <a:gd name="connsiteX572" fmla="*/ 487659 w 1396961"/>
                <a:gd name="connsiteY572" fmla="*/ 1272150 h 2468310"/>
                <a:gd name="connsiteX573" fmla="*/ 485189 w 1396961"/>
                <a:gd name="connsiteY573" fmla="*/ 1276234 h 2468310"/>
                <a:gd name="connsiteX574" fmla="*/ 483479 w 1396961"/>
                <a:gd name="connsiteY574" fmla="*/ 1278419 h 2468310"/>
                <a:gd name="connsiteX575" fmla="*/ 480345 w 1396961"/>
                <a:gd name="connsiteY575" fmla="*/ 1282693 h 2468310"/>
                <a:gd name="connsiteX576" fmla="*/ 479300 w 1396961"/>
                <a:gd name="connsiteY576" fmla="*/ 1285258 h 2468310"/>
                <a:gd name="connsiteX577" fmla="*/ 477495 w 1396961"/>
                <a:gd name="connsiteY577" fmla="*/ 1287917 h 2468310"/>
                <a:gd name="connsiteX578" fmla="*/ 475501 w 1396961"/>
                <a:gd name="connsiteY578" fmla="*/ 1292097 h 2468310"/>
                <a:gd name="connsiteX579" fmla="*/ 478065 w 1396961"/>
                <a:gd name="connsiteY579" fmla="*/ 1297416 h 2468310"/>
                <a:gd name="connsiteX580" fmla="*/ 486424 w 1396961"/>
                <a:gd name="connsiteY580" fmla="*/ 1288202 h 2468310"/>
                <a:gd name="connsiteX581" fmla="*/ 489653 w 1396961"/>
                <a:gd name="connsiteY581" fmla="*/ 1284118 h 2468310"/>
                <a:gd name="connsiteX582" fmla="*/ 494213 w 1396961"/>
                <a:gd name="connsiteY582" fmla="*/ 1277849 h 2468310"/>
                <a:gd name="connsiteX583" fmla="*/ 495068 w 1396961"/>
                <a:gd name="connsiteY583" fmla="*/ 1271580 h 2468310"/>
                <a:gd name="connsiteX584" fmla="*/ 457643 w 1396961"/>
                <a:gd name="connsiteY584" fmla="*/ 1319358 h 2468310"/>
                <a:gd name="connsiteX585" fmla="*/ 452419 w 1396961"/>
                <a:gd name="connsiteY585" fmla="*/ 1316603 h 2468310"/>
                <a:gd name="connsiteX586" fmla="*/ 449189 w 1396961"/>
                <a:gd name="connsiteY586" fmla="*/ 1319928 h 2468310"/>
                <a:gd name="connsiteX587" fmla="*/ 440641 w 1396961"/>
                <a:gd name="connsiteY587" fmla="*/ 1320498 h 2468310"/>
                <a:gd name="connsiteX588" fmla="*/ 437981 w 1396961"/>
                <a:gd name="connsiteY588" fmla="*/ 1324012 h 2468310"/>
                <a:gd name="connsiteX589" fmla="*/ 436746 w 1396961"/>
                <a:gd name="connsiteY589" fmla="*/ 1327337 h 2468310"/>
                <a:gd name="connsiteX590" fmla="*/ 437031 w 1396961"/>
                <a:gd name="connsiteY590" fmla="*/ 1336075 h 2468310"/>
                <a:gd name="connsiteX591" fmla="*/ 436461 w 1396961"/>
                <a:gd name="connsiteY591" fmla="*/ 1339780 h 2468310"/>
                <a:gd name="connsiteX592" fmla="*/ 439216 w 1396961"/>
                <a:gd name="connsiteY592" fmla="*/ 1339780 h 2468310"/>
                <a:gd name="connsiteX593" fmla="*/ 442445 w 1396961"/>
                <a:gd name="connsiteY593" fmla="*/ 1335410 h 2468310"/>
                <a:gd name="connsiteX594" fmla="*/ 448620 w 1396961"/>
                <a:gd name="connsiteY594" fmla="*/ 1335980 h 2468310"/>
                <a:gd name="connsiteX595" fmla="*/ 461348 w 1396961"/>
                <a:gd name="connsiteY595" fmla="*/ 1331611 h 2468310"/>
                <a:gd name="connsiteX596" fmla="*/ 463152 w 1396961"/>
                <a:gd name="connsiteY596" fmla="*/ 1325532 h 2468310"/>
                <a:gd name="connsiteX597" fmla="*/ 461538 w 1396961"/>
                <a:gd name="connsiteY597" fmla="*/ 1323442 h 2468310"/>
                <a:gd name="connsiteX598" fmla="*/ 457643 w 1396961"/>
                <a:gd name="connsiteY598" fmla="*/ 1319358 h 2468310"/>
                <a:gd name="connsiteX599" fmla="*/ 580080 w 1396961"/>
                <a:gd name="connsiteY599" fmla="*/ 1125111 h 2468310"/>
                <a:gd name="connsiteX600" fmla="*/ 579700 w 1396961"/>
                <a:gd name="connsiteY600" fmla="*/ 1121122 h 2468310"/>
                <a:gd name="connsiteX601" fmla="*/ 578941 w 1396961"/>
                <a:gd name="connsiteY601" fmla="*/ 1118082 h 2468310"/>
                <a:gd name="connsiteX602" fmla="*/ 575521 w 1396961"/>
                <a:gd name="connsiteY602" fmla="*/ 1114758 h 2468310"/>
                <a:gd name="connsiteX603" fmla="*/ 573906 w 1396961"/>
                <a:gd name="connsiteY603" fmla="*/ 1114947 h 2468310"/>
                <a:gd name="connsiteX604" fmla="*/ 565547 w 1396961"/>
                <a:gd name="connsiteY604" fmla="*/ 1120457 h 2468310"/>
                <a:gd name="connsiteX605" fmla="*/ 562033 w 1396961"/>
                <a:gd name="connsiteY605" fmla="*/ 1124731 h 2468310"/>
                <a:gd name="connsiteX606" fmla="*/ 556239 w 1396961"/>
                <a:gd name="connsiteY606" fmla="*/ 1127201 h 2468310"/>
                <a:gd name="connsiteX607" fmla="*/ 549685 w 1396961"/>
                <a:gd name="connsiteY607" fmla="*/ 1135370 h 2468310"/>
                <a:gd name="connsiteX608" fmla="*/ 548925 w 1396961"/>
                <a:gd name="connsiteY608" fmla="*/ 1139264 h 2468310"/>
                <a:gd name="connsiteX609" fmla="*/ 544366 w 1396961"/>
                <a:gd name="connsiteY609" fmla="*/ 1146293 h 2468310"/>
                <a:gd name="connsiteX610" fmla="*/ 540281 w 1396961"/>
                <a:gd name="connsiteY610" fmla="*/ 1148098 h 2468310"/>
                <a:gd name="connsiteX611" fmla="*/ 537337 w 1396961"/>
                <a:gd name="connsiteY611" fmla="*/ 1154462 h 2468310"/>
                <a:gd name="connsiteX612" fmla="*/ 540376 w 1396961"/>
                <a:gd name="connsiteY612" fmla="*/ 1155412 h 2468310"/>
                <a:gd name="connsiteX613" fmla="*/ 545505 w 1396961"/>
                <a:gd name="connsiteY613" fmla="*/ 1156076 h 2468310"/>
                <a:gd name="connsiteX614" fmla="*/ 558044 w 1396961"/>
                <a:gd name="connsiteY614" fmla="*/ 1147338 h 2468310"/>
                <a:gd name="connsiteX615" fmla="*/ 566592 w 1396961"/>
                <a:gd name="connsiteY615" fmla="*/ 1148003 h 2468310"/>
                <a:gd name="connsiteX616" fmla="*/ 571722 w 1396961"/>
                <a:gd name="connsiteY616" fmla="*/ 1144963 h 2468310"/>
                <a:gd name="connsiteX617" fmla="*/ 574856 w 1396961"/>
                <a:gd name="connsiteY617" fmla="*/ 1144488 h 2468310"/>
                <a:gd name="connsiteX618" fmla="*/ 580745 w 1396961"/>
                <a:gd name="connsiteY618" fmla="*/ 1133280 h 2468310"/>
                <a:gd name="connsiteX619" fmla="*/ 584070 w 1396961"/>
                <a:gd name="connsiteY619" fmla="*/ 1126916 h 2468310"/>
                <a:gd name="connsiteX620" fmla="*/ 580080 w 1396961"/>
                <a:gd name="connsiteY620" fmla="*/ 1125111 h 2468310"/>
                <a:gd name="connsiteX621" fmla="*/ 554339 w 1396961"/>
                <a:gd name="connsiteY621" fmla="*/ 1255432 h 2468310"/>
                <a:gd name="connsiteX622" fmla="*/ 551490 w 1396961"/>
                <a:gd name="connsiteY622" fmla="*/ 1253437 h 2468310"/>
                <a:gd name="connsiteX623" fmla="*/ 546550 w 1396961"/>
                <a:gd name="connsiteY623" fmla="*/ 1258472 h 2468310"/>
                <a:gd name="connsiteX624" fmla="*/ 542371 w 1396961"/>
                <a:gd name="connsiteY624" fmla="*/ 1265881 h 2468310"/>
                <a:gd name="connsiteX625" fmla="*/ 535912 w 1396961"/>
                <a:gd name="connsiteY625" fmla="*/ 1280413 h 2468310"/>
                <a:gd name="connsiteX626" fmla="*/ 533347 w 1396961"/>
                <a:gd name="connsiteY626" fmla="*/ 1288012 h 2468310"/>
                <a:gd name="connsiteX627" fmla="*/ 527553 w 1396961"/>
                <a:gd name="connsiteY627" fmla="*/ 1294756 h 2468310"/>
                <a:gd name="connsiteX628" fmla="*/ 524893 w 1396961"/>
                <a:gd name="connsiteY628" fmla="*/ 1291717 h 2468310"/>
                <a:gd name="connsiteX629" fmla="*/ 520239 w 1396961"/>
                <a:gd name="connsiteY629" fmla="*/ 1286112 h 2468310"/>
                <a:gd name="connsiteX630" fmla="*/ 514635 w 1396961"/>
                <a:gd name="connsiteY630" fmla="*/ 1280983 h 2468310"/>
                <a:gd name="connsiteX631" fmla="*/ 509411 w 1396961"/>
                <a:gd name="connsiteY631" fmla="*/ 1273764 h 2468310"/>
                <a:gd name="connsiteX632" fmla="*/ 504756 w 1396961"/>
                <a:gd name="connsiteY632" fmla="*/ 1275284 h 2468310"/>
                <a:gd name="connsiteX633" fmla="*/ 503806 w 1396961"/>
                <a:gd name="connsiteY633" fmla="*/ 1282503 h 2468310"/>
                <a:gd name="connsiteX634" fmla="*/ 499532 w 1396961"/>
                <a:gd name="connsiteY634" fmla="*/ 1288487 h 2468310"/>
                <a:gd name="connsiteX635" fmla="*/ 499342 w 1396961"/>
                <a:gd name="connsiteY635" fmla="*/ 1293142 h 2468310"/>
                <a:gd name="connsiteX636" fmla="*/ 502762 w 1396961"/>
                <a:gd name="connsiteY636" fmla="*/ 1292666 h 2468310"/>
                <a:gd name="connsiteX637" fmla="*/ 502002 w 1396961"/>
                <a:gd name="connsiteY637" fmla="*/ 1297986 h 2468310"/>
                <a:gd name="connsiteX638" fmla="*/ 498297 w 1396961"/>
                <a:gd name="connsiteY638" fmla="*/ 1299601 h 2468310"/>
                <a:gd name="connsiteX639" fmla="*/ 494403 w 1396961"/>
                <a:gd name="connsiteY639" fmla="*/ 1304350 h 2468310"/>
                <a:gd name="connsiteX640" fmla="*/ 492978 w 1396961"/>
                <a:gd name="connsiteY640" fmla="*/ 1313848 h 2468310"/>
                <a:gd name="connsiteX641" fmla="*/ 496018 w 1396961"/>
                <a:gd name="connsiteY641" fmla="*/ 1317743 h 2468310"/>
                <a:gd name="connsiteX642" fmla="*/ 497917 w 1396961"/>
                <a:gd name="connsiteY642" fmla="*/ 1314513 h 2468310"/>
                <a:gd name="connsiteX643" fmla="*/ 501907 w 1396961"/>
                <a:gd name="connsiteY643" fmla="*/ 1314418 h 2468310"/>
                <a:gd name="connsiteX644" fmla="*/ 511120 w 1396961"/>
                <a:gd name="connsiteY644" fmla="*/ 1322967 h 2468310"/>
                <a:gd name="connsiteX645" fmla="*/ 515585 w 1396961"/>
                <a:gd name="connsiteY645" fmla="*/ 1323062 h 2468310"/>
                <a:gd name="connsiteX646" fmla="*/ 518719 w 1396961"/>
                <a:gd name="connsiteY646" fmla="*/ 1325532 h 2468310"/>
                <a:gd name="connsiteX647" fmla="*/ 521854 w 1396961"/>
                <a:gd name="connsiteY647" fmla="*/ 1337405 h 2468310"/>
                <a:gd name="connsiteX648" fmla="*/ 524893 w 1396961"/>
                <a:gd name="connsiteY648" fmla="*/ 1340920 h 2468310"/>
                <a:gd name="connsiteX649" fmla="*/ 528218 w 1396961"/>
                <a:gd name="connsiteY649" fmla="*/ 1356592 h 2468310"/>
                <a:gd name="connsiteX650" fmla="*/ 531067 w 1396961"/>
                <a:gd name="connsiteY650" fmla="*/ 1362672 h 2468310"/>
                <a:gd name="connsiteX651" fmla="*/ 536007 w 1396961"/>
                <a:gd name="connsiteY651" fmla="*/ 1360487 h 2468310"/>
                <a:gd name="connsiteX652" fmla="*/ 539521 w 1396961"/>
                <a:gd name="connsiteY652" fmla="*/ 1356402 h 2468310"/>
                <a:gd name="connsiteX653" fmla="*/ 541706 w 1396961"/>
                <a:gd name="connsiteY653" fmla="*/ 1350133 h 2468310"/>
                <a:gd name="connsiteX654" fmla="*/ 541706 w 1396961"/>
                <a:gd name="connsiteY654" fmla="*/ 1347474 h 2468310"/>
                <a:gd name="connsiteX655" fmla="*/ 542466 w 1396961"/>
                <a:gd name="connsiteY655" fmla="*/ 1339020 h 2468310"/>
                <a:gd name="connsiteX656" fmla="*/ 543416 w 1396961"/>
                <a:gd name="connsiteY656" fmla="*/ 1335030 h 2468310"/>
                <a:gd name="connsiteX657" fmla="*/ 539426 w 1396961"/>
                <a:gd name="connsiteY657" fmla="*/ 1330186 h 2468310"/>
                <a:gd name="connsiteX658" fmla="*/ 538002 w 1396961"/>
                <a:gd name="connsiteY658" fmla="*/ 1328571 h 2468310"/>
                <a:gd name="connsiteX659" fmla="*/ 537147 w 1396961"/>
                <a:gd name="connsiteY659" fmla="*/ 1323442 h 2468310"/>
                <a:gd name="connsiteX660" fmla="*/ 537242 w 1396961"/>
                <a:gd name="connsiteY660" fmla="*/ 1314798 h 2468310"/>
                <a:gd name="connsiteX661" fmla="*/ 536862 w 1396961"/>
                <a:gd name="connsiteY661" fmla="*/ 1308434 h 2468310"/>
                <a:gd name="connsiteX662" fmla="*/ 543891 w 1396961"/>
                <a:gd name="connsiteY662" fmla="*/ 1300455 h 2468310"/>
                <a:gd name="connsiteX663" fmla="*/ 547975 w 1396961"/>
                <a:gd name="connsiteY663" fmla="*/ 1291052 h 2468310"/>
                <a:gd name="connsiteX664" fmla="*/ 548070 w 1396961"/>
                <a:gd name="connsiteY664" fmla="*/ 1285827 h 2468310"/>
                <a:gd name="connsiteX665" fmla="*/ 554719 w 1396961"/>
                <a:gd name="connsiteY665" fmla="*/ 1279274 h 2468310"/>
                <a:gd name="connsiteX666" fmla="*/ 552534 w 1396961"/>
                <a:gd name="connsiteY666" fmla="*/ 1268635 h 2468310"/>
                <a:gd name="connsiteX667" fmla="*/ 557569 w 1396961"/>
                <a:gd name="connsiteY667" fmla="*/ 1260656 h 2468310"/>
                <a:gd name="connsiteX668" fmla="*/ 554339 w 1396961"/>
                <a:gd name="connsiteY668" fmla="*/ 1255432 h 2468310"/>
                <a:gd name="connsiteX669" fmla="*/ 235186 w 1396961"/>
                <a:gd name="connsiteY669" fmla="*/ 891540 h 2468310"/>
                <a:gd name="connsiteX670" fmla="*/ 235376 w 1396961"/>
                <a:gd name="connsiteY670" fmla="*/ 894295 h 2468310"/>
                <a:gd name="connsiteX671" fmla="*/ 233096 w 1396961"/>
                <a:gd name="connsiteY671" fmla="*/ 896099 h 2468310"/>
                <a:gd name="connsiteX672" fmla="*/ 234141 w 1396961"/>
                <a:gd name="connsiteY672" fmla="*/ 897809 h 2468310"/>
                <a:gd name="connsiteX673" fmla="*/ 237085 w 1396961"/>
                <a:gd name="connsiteY673" fmla="*/ 895055 h 2468310"/>
                <a:gd name="connsiteX674" fmla="*/ 241360 w 1396961"/>
                <a:gd name="connsiteY674" fmla="*/ 896194 h 2468310"/>
                <a:gd name="connsiteX675" fmla="*/ 246679 w 1396961"/>
                <a:gd name="connsiteY675" fmla="*/ 894960 h 2468310"/>
                <a:gd name="connsiteX676" fmla="*/ 248484 w 1396961"/>
                <a:gd name="connsiteY676" fmla="*/ 886981 h 2468310"/>
                <a:gd name="connsiteX677" fmla="*/ 250193 w 1396961"/>
                <a:gd name="connsiteY677" fmla="*/ 884036 h 2468310"/>
                <a:gd name="connsiteX678" fmla="*/ 253518 w 1396961"/>
                <a:gd name="connsiteY678" fmla="*/ 882326 h 2468310"/>
                <a:gd name="connsiteX679" fmla="*/ 253233 w 1396961"/>
                <a:gd name="connsiteY679" fmla="*/ 874538 h 2468310"/>
                <a:gd name="connsiteX680" fmla="*/ 259122 w 1396961"/>
                <a:gd name="connsiteY680" fmla="*/ 875202 h 2468310"/>
                <a:gd name="connsiteX681" fmla="*/ 261117 w 1396961"/>
                <a:gd name="connsiteY681" fmla="*/ 869503 h 2468310"/>
                <a:gd name="connsiteX682" fmla="*/ 265961 w 1396961"/>
                <a:gd name="connsiteY682" fmla="*/ 869598 h 2468310"/>
                <a:gd name="connsiteX683" fmla="*/ 267671 w 1396961"/>
                <a:gd name="connsiteY683" fmla="*/ 865989 h 2468310"/>
                <a:gd name="connsiteX684" fmla="*/ 270615 w 1396961"/>
                <a:gd name="connsiteY684" fmla="*/ 865324 h 2468310"/>
                <a:gd name="connsiteX685" fmla="*/ 271755 w 1396961"/>
                <a:gd name="connsiteY685" fmla="*/ 863234 h 2468310"/>
                <a:gd name="connsiteX686" fmla="*/ 275745 w 1396961"/>
                <a:gd name="connsiteY686" fmla="*/ 860480 h 2468310"/>
                <a:gd name="connsiteX687" fmla="*/ 277929 w 1396961"/>
                <a:gd name="connsiteY687" fmla="*/ 860955 h 2468310"/>
                <a:gd name="connsiteX688" fmla="*/ 278024 w 1396961"/>
                <a:gd name="connsiteY688" fmla="*/ 863329 h 2468310"/>
                <a:gd name="connsiteX689" fmla="*/ 281539 w 1396961"/>
                <a:gd name="connsiteY689" fmla="*/ 863519 h 2468310"/>
                <a:gd name="connsiteX690" fmla="*/ 283914 w 1396961"/>
                <a:gd name="connsiteY690" fmla="*/ 860290 h 2468310"/>
                <a:gd name="connsiteX691" fmla="*/ 283154 w 1396961"/>
                <a:gd name="connsiteY691" fmla="*/ 857725 h 2468310"/>
                <a:gd name="connsiteX692" fmla="*/ 281254 w 1396961"/>
                <a:gd name="connsiteY692" fmla="*/ 853356 h 2468310"/>
                <a:gd name="connsiteX693" fmla="*/ 283819 w 1396961"/>
                <a:gd name="connsiteY693" fmla="*/ 852786 h 2468310"/>
                <a:gd name="connsiteX694" fmla="*/ 285053 w 1396961"/>
                <a:gd name="connsiteY694" fmla="*/ 854875 h 2468310"/>
                <a:gd name="connsiteX695" fmla="*/ 286858 w 1396961"/>
                <a:gd name="connsiteY695" fmla="*/ 854116 h 2468310"/>
                <a:gd name="connsiteX696" fmla="*/ 288663 w 1396961"/>
                <a:gd name="connsiteY696" fmla="*/ 848606 h 2468310"/>
                <a:gd name="connsiteX697" fmla="*/ 290658 w 1396961"/>
                <a:gd name="connsiteY697" fmla="*/ 847087 h 2468310"/>
                <a:gd name="connsiteX698" fmla="*/ 292367 w 1396961"/>
                <a:gd name="connsiteY698" fmla="*/ 845472 h 2468310"/>
                <a:gd name="connsiteX699" fmla="*/ 295692 w 1396961"/>
                <a:gd name="connsiteY699" fmla="*/ 839773 h 2468310"/>
                <a:gd name="connsiteX700" fmla="*/ 295977 w 1396961"/>
                <a:gd name="connsiteY700" fmla="*/ 833219 h 2468310"/>
                <a:gd name="connsiteX701" fmla="*/ 298636 w 1396961"/>
                <a:gd name="connsiteY701" fmla="*/ 830084 h 2468310"/>
                <a:gd name="connsiteX702" fmla="*/ 298162 w 1396961"/>
                <a:gd name="connsiteY702" fmla="*/ 828469 h 2468310"/>
                <a:gd name="connsiteX703" fmla="*/ 287808 w 1396961"/>
                <a:gd name="connsiteY703" fmla="*/ 830369 h 2468310"/>
                <a:gd name="connsiteX704" fmla="*/ 283534 w 1396961"/>
                <a:gd name="connsiteY704" fmla="*/ 828279 h 2468310"/>
                <a:gd name="connsiteX705" fmla="*/ 283249 w 1396961"/>
                <a:gd name="connsiteY705" fmla="*/ 826190 h 2468310"/>
                <a:gd name="connsiteX706" fmla="*/ 274700 w 1396961"/>
                <a:gd name="connsiteY706" fmla="*/ 825240 h 2468310"/>
                <a:gd name="connsiteX707" fmla="*/ 269856 w 1396961"/>
                <a:gd name="connsiteY707" fmla="*/ 829799 h 2468310"/>
                <a:gd name="connsiteX708" fmla="*/ 269856 w 1396961"/>
                <a:gd name="connsiteY708" fmla="*/ 826854 h 2468310"/>
                <a:gd name="connsiteX709" fmla="*/ 275840 w 1396961"/>
                <a:gd name="connsiteY709" fmla="*/ 819161 h 2468310"/>
                <a:gd name="connsiteX710" fmla="*/ 277739 w 1396961"/>
                <a:gd name="connsiteY710" fmla="*/ 819826 h 2468310"/>
                <a:gd name="connsiteX711" fmla="*/ 280589 w 1396961"/>
                <a:gd name="connsiteY711" fmla="*/ 819730 h 2468310"/>
                <a:gd name="connsiteX712" fmla="*/ 278309 w 1396961"/>
                <a:gd name="connsiteY712" fmla="*/ 807667 h 2468310"/>
                <a:gd name="connsiteX713" fmla="*/ 276220 w 1396961"/>
                <a:gd name="connsiteY713" fmla="*/ 806527 h 2468310"/>
                <a:gd name="connsiteX714" fmla="*/ 277170 w 1396961"/>
                <a:gd name="connsiteY714" fmla="*/ 800543 h 2468310"/>
                <a:gd name="connsiteX715" fmla="*/ 279924 w 1396961"/>
                <a:gd name="connsiteY715" fmla="*/ 799593 h 2468310"/>
                <a:gd name="connsiteX716" fmla="*/ 279354 w 1396961"/>
                <a:gd name="connsiteY716" fmla="*/ 802253 h 2468310"/>
                <a:gd name="connsiteX717" fmla="*/ 283629 w 1396961"/>
                <a:gd name="connsiteY717" fmla="*/ 809852 h 2468310"/>
                <a:gd name="connsiteX718" fmla="*/ 284958 w 1396961"/>
                <a:gd name="connsiteY718" fmla="*/ 818876 h 2468310"/>
                <a:gd name="connsiteX719" fmla="*/ 290278 w 1396961"/>
                <a:gd name="connsiteY719" fmla="*/ 824005 h 2468310"/>
                <a:gd name="connsiteX720" fmla="*/ 295692 w 1396961"/>
                <a:gd name="connsiteY720" fmla="*/ 822675 h 2468310"/>
                <a:gd name="connsiteX721" fmla="*/ 295882 w 1396961"/>
                <a:gd name="connsiteY721" fmla="*/ 815456 h 2468310"/>
                <a:gd name="connsiteX722" fmla="*/ 298351 w 1396961"/>
                <a:gd name="connsiteY722" fmla="*/ 814411 h 2468310"/>
                <a:gd name="connsiteX723" fmla="*/ 301011 w 1396961"/>
                <a:gd name="connsiteY723" fmla="*/ 823245 h 2468310"/>
                <a:gd name="connsiteX724" fmla="*/ 304526 w 1396961"/>
                <a:gd name="connsiteY724" fmla="*/ 824290 h 2468310"/>
                <a:gd name="connsiteX725" fmla="*/ 307280 w 1396961"/>
                <a:gd name="connsiteY725" fmla="*/ 819730 h 2468310"/>
                <a:gd name="connsiteX726" fmla="*/ 311554 w 1396961"/>
                <a:gd name="connsiteY726" fmla="*/ 817356 h 2468310"/>
                <a:gd name="connsiteX727" fmla="*/ 316114 w 1396961"/>
                <a:gd name="connsiteY727" fmla="*/ 810232 h 2468310"/>
                <a:gd name="connsiteX728" fmla="*/ 316304 w 1396961"/>
                <a:gd name="connsiteY728" fmla="*/ 808047 h 2468310"/>
                <a:gd name="connsiteX729" fmla="*/ 312029 w 1396961"/>
                <a:gd name="connsiteY729" fmla="*/ 800638 h 2468310"/>
                <a:gd name="connsiteX730" fmla="*/ 313264 w 1396961"/>
                <a:gd name="connsiteY730" fmla="*/ 793324 h 2468310"/>
                <a:gd name="connsiteX731" fmla="*/ 311080 w 1396961"/>
                <a:gd name="connsiteY731" fmla="*/ 789335 h 2468310"/>
                <a:gd name="connsiteX732" fmla="*/ 312124 w 1396961"/>
                <a:gd name="connsiteY732" fmla="*/ 782971 h 2468310"/>
                <a:gd name="connsiteX733" fmla="*/ 309940 w 1396961"/>
                <a:gd name="connsiteY733" fmla="*/ 781261 h 2468310"/>
                <a:gd name="connsiteX734" fmla="*/ 309940 w 1396961"/>
                <a:gd name="connsiteY734" fmla="*/ 777557 h 2468310"/>
                <a:gd name="connsiteX735" fmla="*/ 309845 w 1396961"/>
                <a:gd name="connsiteY735" fmla="*/ 769673 h 2468310"/>
                <a:gd name="connsiteX736" fmla="*/ 307945 w 1396961"/>
                <a:gd name="connsiteY736" fmla="*/ 769768 h 2468310"/>
                <a:gd name="connsiteX737" fmla="*/ 292367 w 1396961"/>
                <a:gd name="connsiteY737" fmla="*/ 785820 h 2468310"/>
                <a:gd name="connsiteX738" fmla="*/ 290658 w 1396961"/>
                <a:gd name="connsiteY738" fmla="*/ 785630 h 2468310"/>
                <a:gd name="connsiteX739" fmla="*/ 291607 w 1396961"/>
                <a:gd name="connsiteY739" fmla="*/ 781356 h 2468310"/>
                <a:gd name="connsiteX740" fmla="*/ 285148 w 1396961"/>
                <a:gd name="connsiteY740" fmla="*/ 776417 h 2468310"/>
                <a:gd name="connsiteX741" fmla="*/ 286478 w 1396961"/>
                <a:gd name="connsiteY741" fmla="*/ 774422 h 2468310"/>
                <a:gd name="connsiteX742" fmla="*/ 293032 w 1396961"/>
                <a:gd name="connsiteY742" fmla="*/ 773852 h 2468310"/>
                <a:gd name="connsiteX743" fmla="*/ 295217 w 1396961"/>
                <a:gd name="connsiteY743" fmla="*/ 770433 h 2468310"/>
                <a:gd name="connsiteX744" fmla="*/ 298351 w 1396961"/>
                <a:gd name="connsiteY744" fmla="*/ 771858 h 2468310"/>
                <a:gd name="connsiteX745" fmla="*/ 300156 w 1396961"/>
                <a:gd name="connsiteY745" fmla="*/ 770243 h 2468310"/>
                <a:gd name="connsiteX746" fmla="*/ 300061 w 1396961"/>
                <a:gd name="connsiteY746" fmla="*/ 768153 h 2468310"/>
                <a:gd name="connsiteX747" fmla="*/ 310225 w 1396961"/>
                <a:gd name="connsiteY747" fmla="*/ 761789 h 2468310"/>
                <a:gd name="connsiteX748" fmla="*/ 309465 w 1396961"/>
                <a:gd name="connsiteY748" fmla="*/ 755900 h 2468310"/>
                <a:gd name="connsiteX749" fmla="*/ 305001 w 1396961"/>
                <a:gd name="connsiteY749" fmla="*/ 758939 h 2468310"/>
                <a:gd name="connsiteX750" fmla="*/ 304051 w 1396961"/>
                <a:gd name="connsiteY750" fmla="*/ 763784 h 2468310"/>
                <a:gd name="connsiteX751" fmla="*/ 301771 w 1396961"/>
                <a:gd name="connsiteY751" fmla="*/ 763689 h 2468310"/>
                <a:gd name="connsiteX752" fmla="*/ 300726 w 1396961"/>
                <a:gd name="connsiteY752" fmla="*/ 761219 h 2468310"/>
                <a:gd name="connsiteX753" fmla="*/ 304051 w 1396961"/>
                <a:gd name="connsiteY753" fmla="*/ 752670 h 2468310"/>
                <a:gd name="connsiteX754" fmla="*/ 308420 w 1396961"/>
                <a:gd name="connsiteY754" fmla="*/ 751056 h 2468310"/>
                <a:gd name="connsiteX755" fmla="*/ 311270 w 1396961"/>
                <a:gd name="connsiteY755" fmla="*/ 746211 h 2468310"/>
                <a:gd name="connsiteX756" fmla="*/ 314404 w 1396961"/>
                <a:gd name="connsiteY756" fmla="*/ 745926 h 2468310"/>
                <a:gd name="connsiteX757" fmla="*/ 315544 w 1396961"/>
                <a:gd name="connsiteY757" fmla="*/ 737473 h 2468310"/>
                <a:gd name="connsiteX758" fmla="*/ 314309 w 1396961"/>
                <a:gd name="connsiteY758" fmla="*/ 736618 h 2468310"/>
                <a:gd name="connsiteX759" fmla="*/ 308800 w 1396961"/>
                <a:gd name="connsiteY759" fmla="*/ 736428 h 2468310"/>
                <a:gd name="connsiteX760" fmla="*/ 308325 w 1396961"/>
                <a:gd name="connsiteY760" fmla="*/ 739277 h 2468310"/>
                <a:gd name="connsiteX761" fmla="*/ 305001 w 1396961"/>
                <a:gd name="connsiteY761" fmla="*/ 739562 h 2468310"/>
                <a:gd name="connsiteX762" fmla="*/ 303861 w 1396961"/>
                <a:gd name="connsiteY762" fmla="*/ 729019 h 2468310"/>
                <a:gd name="connsiteX763" fmla="*/ 298921 w 1396961"/>
                <a:gd name="connsiteY763" fmla="*/ 729874 h 2468310"/>
                <a:gd name="connsiteX764" fmla="*/ 297117 w 1396961"/>
                <a:gd name="connsiteY764" fmla="*/ 732343 h 2468310"/>
                <a:gd name="connsiteX765" fmla="*/ 291987 w 1396961"/>
                <a:gd name="connsiteY765" fmla="*/ 729399 h 2468310"/>
                <a:gd name="connsiteX766" fmla="*/ 290088 w 1396961"/>
                <a:gd name="connsiteY766" fmla="*/ 730538 h 2468310"/>
                <a:gd name="connsiteX767" fmla="*/ 294077 w 1396961"/>
                <a:gd name="connsiteY767" fmla="*/ 750106 h 2468310"/>
                <a:gd name="connsiteX768" fmla="*/ 290848 w 1396961"/>
                <a:gd name="connsiteY768" fmla="*/ 752765 h 2468310"/>
                <a:gd name="connsiteX769" fmla="*/ 283914 w 1396961"/>
                <a:gd name="connsiteY769" fmla="*/ 751625 h 2468310"/>
                <a:gd name="connsiteX770" fmla="*/ 282109 w 1396961"/>
                <a:gd name="connsiteY770" fmla="*/ 757989 h 2468310"/>
                <a:gd name="connsiteX771" fmla="*/ 277549 w 1396961"/>
                <a:gd name="connsiteY771" fmla="*/ 760934 h 2468310"/>
                <a:gd name="connsiteX772" fmla="*/ 276600 w 1396961"/>
                <a:gd name="connsiteY772" fmla="*/ 768248 h 2468310"/>
                <a:gd name="connsiteX773" fmla="*/ 274035 w 1396961"/>
                <a:gd name="connsiteY773" fmla="*/ 768628 h 2468310"/>
                <a:gd name="connsiteX774" fmla="*/ 270425 w 1396961"/>
                <a:gd name="connsiteY774" fmla="*/ 774327 h 2468310"/>
                <a:gd name="connsiteX775" fmla="*/ 271090 w 1396961"/>
                <a:gd name="connsiteY775" fmla="*/ 781356 h 2468310"/>
                <a:gd name="connsiteX776" fmla="*/ 264821 w 1396961"/>
                <a:gd name="connsiteY776" fmla="*/ 777937 h 2468310"/>
                <a:gd name="connsiteX777" fmla="*/ 266911 w 1396961"/>
                <a:gd name="connsiteY777" fmla="*/ 786580 h 2468310"/>
                <a:gd name="connsiteX778" fmla="*/ 263397 w 1396961"/>
                <a:gd name="connsiteY778" fmla="*/ 790855 h 2468310"/>
                <a:gd name="connsiteX779" fmla="*/ 265771 w 1396961"/>
                <a:gd name="connsiteY779" fmla="*/ 795414 h 2468310"/>
                <a:gd name="connsiteX780" fmla="*/ 265011 w 1396961"/>
                <a:gd name="connsiteY780" fmla="*/ 799403 h 2468310"/>
                <a:gd name="connsiteX781" fmla="*/ 267671 w 1396961"/>
                <a:gd name="connsiteY781" fmla="*/ 806053 h 2468310"/>
                <a:gd name="connsiteX782" fmla="*/ 262922 w 1396961"/>
                <a:gd name="connsiteY782" fmla="*/ 807952 h 2468310"/>
                <a:gd name="connsiteX783" fmla="*/ 258267 w 1396961"/>
                <a:gd name="connsiteY783" fmla="*/ 806527 h 2468310"/>
                <a:gd name="connsiteX784" fmla="*/ 254658 w 1396961"/>
                <a:gd name="connsiteY784" fmla="*/ 812417 h 2468310"/>
                <a:gd name="connsiteX785" fmla="*/ 255513 w 1396961"/>
                <a:gd name="connsiteY785" fmla="*/ 818591 h 2468310"/>
                <a:gd name="connsiteX786" fmla="*/ 254848 w 1396961"/>
                <a:gd name="connsiteY786" fmla="*/ 821915 h 2468310"/>
                <a:gd name="connsiteX787" fmla="*/ 255228 w 1396961"/>
                <a:gd name="connsiteY787" fmla="*/ 828849 h 2468310"/>
                <a:gd name="connsiteX788" fmla="*/ 249339 w 1396961"/>
                <a:gd name="connsiteY788" fmla="*/ 833504 h 2468310"/>
                <a:gd name="connsiteX789" fmla="*/ 252568 w 1396961"/>
                <a:gd name="connsiteY789" fmla="*/ 836543 h 2468310"/>
                <a:gd name="connsiteX790" fmla="*/ 252568 w 1396961"/>
                <a:gd name="connsiteY790" fmla="*/ 841292 h 2468310"/>
                <a:gd name="connsiteX791" fmla="*/ 245349 w 1396961"/>
                <a:gd name="connsiteY791" fmla="*/ 846992 h 2468310"/>
                <a:gd name="connsiteX792" fmla="*/ 243734 w 1396961"/>
                <a:gd name="connsiteY792" fmla="*/ 850506 h 2468310"/>
                <a:gd name="connsiteX793" fmla="*/ 243164 w 1396961"/>
                <a:gd name="connsiteY793" fmla="*/ 852691 h 2468310"/>
                <a:gd name="connsiteX794" fmla="*/ 244874 w 1396961"/>
                <a:gd name="connsiteY794" fmla="*/ 857345 h 2468310"/>
                <a:gd name="connsiteX795" fmla="*/ 244114 w 1396961"/>
                <a:gd name="connsiteY795" fmla="*/ 859055 h 2468310"/>
                <a:gd name="connsiteX796" fmla="*/ 242405 w 1396961"/>
                <a:gd name="connsiteY796" fmla="*/ 860955 h 2468310"/>
                <a:gd name="connsiteX797" fmla="*/ 241835 w 1396961"/>
                <a:gd name="connsiteY797" fmla="*/ 866179 h 2468310"/>
                <a:gd name="connsiteX798" fmla="*/ 244019 w 1396961"/>
                <a:gd name="connsiteY798" fmla="*/ 868933 h 2468310"/>
                <a:gd name="connsiteX799" fmla="*/ 243924 w 1396961"/>
                <a:gd name="connsiteY799" fmla="*/ 872068 h 2468310"/>
                <a:gd name="connsiteX800" fmla="*/ 241930 w 1396961"/>
                <a:gd name="connsiteY800" fmla="*/ 873493 h 2468310"/>
                <a:gd name="connsiteX801" fmla="*/ 240885 w 1396961"/>
                <a:gd name="connsiteY801" fmla="*/ 878622 h 2468310"/>
                <a:gd name="connsiteX802" fmla="*/ 240885 w 1396961"/>
                <a:gd name="connsiteY802" fmla="*/ 884036 h 2468310"/>
                <a:gd name="connsiteX803" fmla="*/ 237655 w 1396961"/>
                <a:gd name="connsiteY803" fmla="*/ 884796 h 2468310"/>
                <a:gd name="connsiteX804" fmla="*/ 235756 w 1396961"/>
                <a:gd name="connsiteY804" fmla="*/ 887266 h 2468310"/>
                <a:gd name="connsiteX805" fmla="*/ 231576 w 1396961"/>
                <a:gd name="connsiteY805" fmla="*/ 887266 h 2468310"/>
                <a:gd name="connsiteX806" fmla="*/ 230436 w 1396961"/>
                <a:gd name="connsiteY806" fmla="*/ 888975 h 2468310"/>
                <a:gd name="connsiteX807" fmla="*/ 231101 w 1396961"/>
                <a:gd name="connsiteY807" fmla="*/ 892775 h 2468310"/>
                <a:gd name="connsiteX808" fmla="*/ 232526 w 1396961"/>
                <a:gd name="connsiteY808" fmla="*/ 891255 h 2468310"/>
                <a:gd name="connsiteX809" fmla="*/ 235186 w 1396961"/>
                <a:gd name="connsiteY809" fmla="*/ 891540 h 2468310"/>
                <a:gd name="connsiteX810" fmla="*/ 300156 w 1396961"/>
                <a:gd name="connsiteY810" fmla="*/ 1568981 h 2468310"/>
                <a:gd name="connsiteX811" fmla="*/ 299681 w 1396961"/>
                <a:gd name="connsiteY811" fmla="*/ 1571546 h 2468310"/>
                <a:gd name="connsiteX812" fmla="*/ 293887 w 1396961"/>
                <a:gd name="connsiteY812" fmla="*/ 1578480 h 2468310"/>
                <a:gd name="connsiteX813" fmla="*/ 295882 w 1396961"/>
                <a:gd name="connsiteY813" fmla="*/ 1586744 h 2468310"/>
                <a:gd name="connsiteX814" fmla="*/ 294742 w 1396961"/>
                <a:gd name="connsiteY814" fmla="*/ 1590068 h 2468310"/>
                <a:gd name="connsiteX815" fmla="*/ 297781 w 1396961"/>
                <a:gd name="connsiteY815" fmla="*/ 1597097 h 2468310"/>
                <a:gd name="connsiteX816" fmla="*/ 300916 w 1396961"/>
                <a:gd name="connsiteY816" fmla="*/ 1591873 h 2468310"/>
                <a:gd name="connsiteX817" fmla="*/ 302151 w 1396961"/>
                <a:gd name="connsiteY817" fmla="*/ 1584654 h 2468310"/>
                <a:gd name="connsiteX818" fmla="*/ 302436 w 1396961"/>
                <a:gd name="connsiteY818" fmla="*/ 1575630 h 2468310"/>
                <a:gd name="connsiteX819" fmla="*/ 300726 w 1396961"/>
                <a:gd name="connsiteY819" fmla="*/ 1574301 h 2468310"/>
                <a:gd name="connsiteX820" fmla="*/ 300156 w 1396961"/>
                <a:gd name="connsiteY820" fmla="*/ 1568981 h 2468310"/>
                <a:gd name="connsiteX821" fmla="*/ 312504 w 1396961"/>
                <a:gd name="connsiteY821" fmla="*/ 779741 h 2468310"/>
                <a:gd name="connsiteX822" fmla="*/ 314214 w 1396961"/>
                <a:gd name="connsiteY822" fmla="*/ 785251 h 2468310"/>
                <a:gd name="connsiteX823" fmla="*/ 315829 w 1396961"/>
                <a:gd name="connsiteY823" fmla="*/ 788955 h 2468310"/>
                <a:gd name="connsiteX824" fmla="*/ 316399 w 1396961"/>
                <a:gd name="connsiteY824" fmla="*/ 793704 h 2468310"/>
                <a:gd name="connsiteX825" fmla="*/ 321053 w 1396961"/>
                <a:gd name="connsiteY825" fmla="*/ 794654 h 2468310"/>
                <a:gd name="connsiteX826" fmla="*/ 322953 w 1396961"/>
                <a:gd name="connsiteY826" fmla="*/ 788195 h 2468310"/>
                <a:gd name="connsiteX827" fmla="*/ 322573 w 1396961"/>
                <a:gd name="connsiteY827" fmla="*/ 779646 h 2468310"/>
                <a:gd name="connsiteX828" fmla="*/ 325517 w 1396961"/>
                <a:gd name="connsiteY828" fmla="*/ 772048 h 2468310"/>
                <a:gd name="connsiteX829" fmla="*/ 324758 w 1396961"/>
                <a:gd name="connsiteY829" fmla="*/ 760459 h 2468310"/>
                <a:gd name="connsiteX830" fmla="*/ 325992 w 1396961"/>
                <a:gd name="connsiteY830" fmla="*/ 760459 h 2468310"/>
                <a:gd name="connsiteX831" fmla="*/ 327132 w 1396961"/>
                <a:gd name="connsiteY831" fmla="*/ 767298 h 2468310"/>
                <a:gd name="connsiteX832" fmla="*/ 329697 w 1396961"/>
                <a:gd name="connsiteY832" fmla="*/ 771383 h 2468310"/>
                <a:gd name="connsiteX833" fmla="*/ 330457 w 1396961"/>
                <a:gd name="connsiteY833" fmla="*/ 795604 h 2468310"/>
                <a:gd name="connsiteX834" fmla="*/ 335681 w 1396961"/>
                <a:gd name="connsiteY834" fmla="*/ 793894 h 2468310"/>
                <a:gd name="connsiteX835" fmla="*/ 341855 w 1396961"/>
                <a:gd name="connsiteY835" fmla="*/ 789050 h 2468310"/>
                <a:gd name="connsiteX836" fmla="*/ 342330 w 1396961"/>
                <a:gd name="connsiteY836" fmla="*/ 785726 h 2468310"/>
                <a:gd name="connsiteX837" fmla="*/ 346509 w 1396961"/>
                <a:gd name="connsiteY837" fmla="*/ 781451 h 2468310"/>
                <a:gd name="connsiteX838" fmla="*/ 349074 w 1396961"/>
                <a:gd name="connsiteY838" fmla="*/ 780121 h 2468310"/>
                <a:gd name="connsiteX839" fmla="*/ 349644 w 1396961"/>
                <a:gd name="connsiteY839" fmla="*/ 776417 h 2468310"/>
                <a:gd name="connsiteX840" fmla="*/ 351354 w 1396961"/>
                <a:gd name="connsiteY840" fmla="*/ 774517 h 2468310"/>
                <a:gd name="connsiteX841" fmla="*/ 353918 w 1396961"/>
                <a:gd name="connsiteY841" fmla="*/ 779076 h 2468310"/>
                <a:gd name="connsiteX842" fmla="*/ 356673 w 1396961"/>
                <a:gd name="connsiteY842" fmla="*/ 779171 h 2468310"/>
                <a:gd name="connsiteX843" fmla="*/ 358953 w 1396961"/>
                <a:gd name="connsiteY843" fmla="*/ 776132 h 2468310"/>
                <a:gd name="connsiteX844" fmla="*/ 360947 w 1396961"/>
                <a:gd name="connsiteY844" fmla="*/ 762454 h 2468310"/>
                <a:gd name="connsiteX845" fmla="*/ 359048 w 1396961"/>
                <a:gd name="connsiteY845" fmla="*/ 757705 h 2468310"/>
                <a:gd name="connsiteX846" fmla="*/ 361137 w 1396961"/>
                <a:gd name="connsiteY846" fmla="*/ 755710 h 2468310"/>
                <a:gd name="connsiteX847" fmla="*/ 362467 w 1396961"/>
                <a:gd name="connsiteY847" fmla="*/ 755235 h 2468310"/>
                <a:gd name="connsiteX848" fmla="*/ 362087 w 1396961"/>
                <a:gd name="connsiteY848" fmla="*/ 752575 h 2468310"/>
                <a:gd name="connsiteX849" fmla="*/ 364177 w 1396961"/>
                <a:gd name="connsiteY849" fmla="*/ 750296 h 2468310"/>
                <a:gd name="connsiteX850" fmla="*/ 365412 w 1396961"/>
                <a:gd name="connsiteY850" fmla="*/ 744026 h 2468310"/>
                <a:gd name="connsiteX851" fmla="*/ 364367 w 1396961"/>
                <a:gd name="connsiteY851" fmla="*/ 735858 h 2468310"/>
                <a:gd name="connsiteX852" fmla="*/ 367501 w 1396961"/>
                <a:gd name="connsiteY852" fmla="*/ 727024 h 2468310"/>
                <a:gd name="connsiteX853" fmla="*/ 370446 w 1396961"/>
                <a:gd name="connsiteY853" fmla="*/ 723130 h 2468310"/>
                <a:gd name="connsiteX854" fmla="*/ 368356 w 1396961"/>
                <a:gd name="connsiteY854" fmla="*/ 718475 h 2468310"/>
                <a:gd name="connsiteX855" fmla="*/ 369781 w 1396961"/>
                <a:gd name="connsiteY855" fmla="*/ 717525 h 2468310"/>
                <a:gd name="connsiteX856" fmla="*/ 373675 w 1396961"/>
                <a:gd name="connsiteY856" fmla="*/ 713156 h 2468310"/>
                <a:gd name="connsiteX857" fmla="*/ 371301 w 1396961"/>
                <a:gd name="connsiteY857" fmla="*/ 707552 h 2468310"/>
                <a:gd name="connsiteX858" fmla="*/ 369781 w 1396961"/>
                <a:gd name="connsiteY858" fmla="*/ 708502 h 2468310"/>
                <a:gd name="connsiteX859" fmla="*/ 365982 w 1396961"/>
                <a:gd name="connsiteY859" fmla="*/ 704607 h 2468310"/>
                <a:gd name="connsiteX860" fmla="*/ 362752 w 1396961"/>
                <a:gd name="connsiteY860" fmla="*/ 704322 h 2468310"/>
                <a:gd name="connsiteX861" fmla="*/ 357813 w 1396961"/>
                <a:gd name="connsiteY861" fmla="*/ 697863 h 2468310"/>
                <a:gd name="connsiteX862" fmla="*/ 354298 w 1396961"/>
                <a:gd name="connsiteY862" fmla="*/ 698338 h 2468310"/>
                <a:gd name="connsiteX863" fmla="*/ 343755 w 1396961"/>
                <a:gd name="connsiteY863" fmla="*/ 695204 h 2468310"/>
                <a:gd name="connsiteX864" fmla="*/ 341095 w 1396961"/>
                <a:gd name="connsiteY864" fmla="*/ 702803 h 2468310"/>
                <a:gd name="connsiteX865" fmla="*/ 341570 w 1396961"/>
                <a:gd name="connsiteY865" fmla="*/ 712966 h 2468310"/>
                <a:gd name="connsiteX866" fmla="*/ 337771 w 1396961"/>
                <a:gd name="connsiteY866" fmla="*/ 719710 h 2468310"/>
                <a:gd name="connsiteX867" fmla="*/ 344990 w 1396961"/>
                <a:gd name="connsiteY867" fmla="*/ 723889 h 2468310"/>
                <a:gd name="connsiteX868" fmla="*/ 347554 w 1396961"/>
                <a:gd name="connsiteY868" fmla="*/ 728069 h 2468310"/>
                <a:gd name="connsiteX869" fmla="*/ 346319 w 1396961"/>
                <a:gd name="connsiteY869" fmla="*/ 746021 h 2468310"/>
                <a:gd name="connsiteX870" fmla="*/ 347839 w 1396961"/>
                <a:gd name="connsiteY870" fmla="*/ 751720 h 2468310"/>
                <a:gd name="connsiteX871" fmla="*/ 346699 w 1396961"/>
                <a:gd name="connsiteY871" fmla="*/ 752480 h 2468310"/>
                <a:gd name="connsiteX872" fmla="*/ 345560 w 1396961"/>
                <a:gd name="connsiteY872" fmla="*/ 750296 h 2468310"/>
                <a:gd name="connsiteX873" fmla="*/ 343185 w 1396961"/>
                <a:gd name="connsiteY873" fmla="*/ 749156 h 2468310"/>
                <a:gd name="connsiteX874" fmla="*/ 337486 w 1396961"/>
                <a:gd name="connsiteY874" fmla="*/ 747826 h 2468310"/>
                <a:gd name="connsiteX875" fmla="*/ 337391 w 1396961"/>
                <a:gd name="connsiteY875" fmla="*/ 746211 h 2468310"/>
                <a:gd name="connsiteX876" fmla="*/ 340810 w 1396961"/>
                <a:gd name="connsiteY876" fmla="*/ 744976 h 2468310"/>
                <a:gd name="connsiteX877" fmla="*/ 344135 w 1396961"/>
                <a:gd name="connsiteY877" fmla="*/ 735668 h 2468310"/>
                <a:gd name="connsiteX878" fmla="*/ 338720 w 1396961"/>
                <a:gd name="connsiteY878" fmla="*/ 729399 h 2468310"/>
                <a:gd name="connsiteX879" fmla="*/ 335776 w 1396961"/>
                <a:gd name="connsiteY879" fmla="*/ 734053 h 2468310"/>
                <a:gd name="connsiteX880" fmla="*/ 330172 w 1396961"/>
                <a:gd name="connsiteY880" fmla="*/ 732913 h 2468310"/>
                <a:gd name="connsiteX881" fmla="*/ 324188 w 1396961"/>
                <a:gd name="connsiteY881" fmla="*/ 734243 h 2468310"/>
                <a:gd name="connsiteX882" fmla="*/ 326087 w 1396961"/>
                <a:gd name="connsiteY882" fmla="*/ 739467 h 2468310"/>
                <a:gd name="connsiteX883" fmla="*/ 322098 w 1396961"/>
                <a:gd name="connsiteY883" fmla="*/ 740417 h 2468310"/>
                <a:gd name="connsiteX884" fmla="*/ 324853 w 1396961"/>
                <a:gd name="connsiteY884" fmla="*/ 751246 h 2468310"/>
                <a:gd name="connsiteX885" fmla="*/ 322193 w 1396961"/>
                <a:gd name="connsiteY885" fmla="*/ 750106 h 2468310"/>
                <a:gd name="connsiteX886" fmla="*/ 317349 w 1396961"/>
                <a:gd name="connsiteY886" fmla="*/ 751815 h 2468310"/>
                <a:gd name="connsiteX887" fmla="*/ 310605 w 1396961"/>
                <a:gd name="connsiteY887" fmla="*/ 769293 h 2468310"/>
                <a:gd name="connsiteX888" fmla="*/ 312504 w 1396961"/>
                <a:gd name="connsiteY888" fmla="*/ 779741 h 2468310"/>
                <a:gd name="connsiteX889" fmla="*/ 294647 w 1396961"/>
                <a:gd name="connsiteY889" fmla="*/ 1545710 h 2468310"/>
                <a:gd name="connsiteX890" fmla="*/ 294742 w 1396961"/>
                <a:gd name="connsiteY890" fmla="*/ 1536116 h 2468310"/>
                <a:gd name="connsiteX891" fmla="*/ 291892 w 1396961"/>
                <a:gd name="connsiteY891" fmla="*/ 1532222 h 2468310"/>
                <a:gd name="connsiteX892" fmla="*/ 289803 w 1396961"/>
                <a:gd name="connsiteY892" fmla="*/ 1534881 h 2468310"/>
                <a:gd name="connsiteX893" fmla="*/ 288188 w 1396961"/>
                <a:gd name="connsiteY893" fmla="*/ 1537731 h 2468310"/>
                <a:gd name="connsiteX894" fmla="*/ 284009 w 1396961"/>
                <a:gd name="connsiteY894" fmla="*/ 1538206 h 2468310"/>
                <a:gd name="connsiteX895" fmla="*/ 282394 w 1396961"/>
                <a:gd name="connsiteY895" fmla="*/ 1540771 h 2468310"/>
                <a:gd name="connsiteX896" fmla="*/ 282869 w 1396961"/>
                <a:gd name="connsiteY896" fmla="*/ 1545425 h 2468310"/>
                <a:gd name="connsiteX897" fmla="*/ 282869 w 1396961"/>
                <a:gd name="connsiteY897" fmla="*/ 1549509 h 2468310"/>
                <a:gd name="connsiteX898" fmla="*/ 285148 w 1396961"/>
                <a:gd name="connsiteY898" fmla="*/ 1551884 h 2468310"/>
                <a:gd name="connsiteX899" fmla="*/ 285148 w 1396961"/>
                <a:gd name="connsiteY899" fmla="*/ 1555968 h 2468310"/>
                <a:gd name="connsiteX900" fmla="*/ 293127 w 1396961"/>
                <a:gd name="connsiteY900" fmla="*/ 1553404 h 2468310"/>
                <a:gd name="connsiteX901" fmla="*/ 294172 w 1396961"/>
                <a:gd name="connsiteY901" fmla="*/ 1550554 h 2468310"/>
                <a:gd name="connsiteX902" fmla="*/ 294647 w 1396961"/>
                <a:gd name="connsiteY902" fmla="*/ 1545710 h 2468310"/>
                <a:gd name="connsiteX903" fmla="*/ 253708 w 1396961"/>
                <a:gd name="connsiteY903" fmla="*/ 1670521 h 2468310"/>
                <a:gd name="connsiteX904" fmla="*/ 252948 w 1396961"/>
                <a:gd name="connsiteY904" fmla="*/ 1664917 h 2468310"/>
                <a:gd name="connsiteX905" fmla="*/ 250288 w 1396961"/>
                <a:gd name="connsiteY905" fmla="*/ 1664822 h 2468310"/>
                <a:gd name="connsiteX906" fmla="*/ 236610 w 1396961"/>
                <a:gd name="connsiteY906" fmla="*/ 1671471 h 2468310"/>
                <a:gd name="connsiteX907" fmla="*/ 236136 w 1396961"/>
                <a:gd name="connsiteY907" fmla="*/ 1679830 h 2468310"/>
                <a:gd name="connsiteX908" fmla="*/ 237370 w 1396961"/>
                <a:gd name="connsiteY908" fmla="*/ 1684390 h 2468310"/>
                <a:gd name="connsiteX909" fmla="*/ 238985 w 1396961"/>
                <a:gd name="connsiteY909" fmla="*/ 1688474 h 2468310"/>
                <a:gd name="connsiteX910" fmla="*/ 243449 w 1396961"/>
                <a:gd name="connsiteY910" fmla="*/ 1692653 h 2468310"/>
                <a:gd name="connsiteX911" fmla="*/ 238890 w 1396961"/>
                <a:gd name="connsiteY911" fmla="*/ 1697023 h 2468310"/>
                <a:gd name="connsiteX912" fmla="*/ 230436 w 1396961"/>
                <a:gd name="connsiteY912" fmla="*/ 1702532 h 2468310"/>
                <a:gd name="connsiteX913" fmla="*/ 231861 w 1396961"/>
                <a:gd name="connsiteY913" fmla="*/ 1705951 h 2468310"/>
                <a:gd name="connsiteX914" fmla="*/ 236705 w 1396961"/>
                <a:gd name="connsiteY914" fmla="*/ 1707661 h 2468310"/>
                <a:gd name="connsiteX915" fmla="*/ 237370 w 1396961"/>
                <a:gd name="connsiteY915" fmla="*/ 1713170 h 2468310"/>
                <a:gd name="connsiteX916" fmla="*/ 242595 w 1396961"/>
                <a:gd name="connsiteY916" fmla="*/ 1709941 h 2468310"/>
                <a:gd name="connsiteX917" fmla="*/ 248674 w 1396961"/>
                <a:gd name="connsiteY917" fmla="*/ 1708611 h 2468310"/>
                <a:gd name="connsiteX918" fmla="*/ 248674 w 1396961"/>
                <a:gd name="connsiteY918" fmla="*/ 1694363 h 2468310"/>
                <a:gd name="connsiteX919" fmla="*/ 250003 w 1396961"/>
                <a:gd name="connsiteY919" fmla="*/ 1677930 h 2468310"/>
                <a:gd name="connsiteX920" fmla="*/ 253138 w 1396961"/>
                <a:gd name="connsiteY920" fmla="*/ 1674701 h 2468310"/>
                <a:gd name="connsiteX921" fmla="*/ 253708 w 1396961"/>
                <a:gd name="connsiteY921" fmla="*/ 1670521 h 2468310"/>
                <a:gd name="connsiteX922" fmla="*/ 274985 w 1396961"/>
                <a:gd name="connsiteY922" fmla="*/ 1583704 h 2468310"/>
                <a:gd name="connsiteX923" fmla="*/ 282679 w 1396961"/>
                <a:gd name="connsiteY923" fmla="*/ 1584464 h 2468310"/>
                <a:gd name="connsiteX924" fmla="*/ 286478 w 1396961"/>
                <a:gd name="connsiteY924" fmla="*/ 1563282 h 2468310"/>
                <a:gd name="connsiteX925" fmla="*/ 278024 w 1396961"/>
                <a:gd name="connsiteY925" fmla="*/ 1563472 h 2468310"/>
                <a:gd name="connsiteX926" fmla="*/ 274700 w 1396961"/>
                <a:gd name="connsiteY926" fmla="*/ 1567177 h 2468310"/>
                <a:gd name="connsiteX927" fmla="*/ 276030 w 1396961"/>
                <a:gd name="connsiteY927" fmla="*/ 1567651 h 2468310"/>
                <a:gd name="connsiteX928" fmla="*/ 276695 w 1396961"/>
                <a:gd name="connsiteY928" fmla="*/ 1570881 h 2468310"/>
                <a:gd name="connsiteX929" fmla="*/ 273275 w 1396961"/>
                <a:gd name="connsiteY929" fmla="*/ 1572876 h 2468310"/>
                <a:gd name="connsiteX930" fmla="*/ 272230 w 1396961"/>
                <a:gd name="connsiteY930" fmla="*/ 1576485 h 2468310"/>
                <a:gd name="connsiteX931" fmla="*/ 271090 w 1396961"/>
                <a:gd name="connsiteY931" fmla="*/ 1578670 h 2468310"/>
                <a:gd name="connsiteX932" fmla="*/ 272515 w 1396961"/>
                <a:gd name="connsiteY932" fmla="*/ 1582849 h 2468310"/>
                <a:gd name="connsiteX933" fmla="*/ 274130 w 1396961"/>
                <a:gd name="connsiteY933" fmla="*/ 1584559 h 2468310"/>
                <a:gd name="connsiteX934" fmla="*/ 274985 w 1396961"/>
                <a:gd name="connsiteY934" fmla="*/ 1583704 h 2468310"/>
                <a:gd name="connsiteX935" fmla="*/ 265106 w 1396961"/>
                <a:gd name="connsiteY935" fmla="*/ 1797328 h 2468310"/>
                <a:gd name="connsiteX936" fmla="*/ 253423 w 1396961"/>
                <a:gd name="connsiteY936" fmla="*/ 1800178 h 2468310"/>
                <a:gd name="connsiteX937" fmla="*/ 246869 w 1396961"/>
                <a:gd name="connsiteY937" fmla="*/ 1806257 h 2468310"/>
                <a:gd name="connsiteX938" fmla="*/ 245919 w 1396961"/>
                <a:gd name="connsiteY938" fmla="*/ 1813571 h 2468310"/>
                <a:gd name="connsiteX939" fmla="*/ 240410 w 1396961"/>
                <a:gd name="connsiteY939" fmla="*/ 1821170 h 2468310"/>
                <a:gd name="connsiteX940" fmla="*/ 240410 w 1396961"/>
                <a:gd name="connsiteY940" fmla="*/ 1823639 h 2468310"/>
                <a:gd name="connsiteX941" fmla="*/ 246584 w 1396961"/>
                <a:gd name="connsiteY941" fmla="*/ 1824969 h 2468310"/>
                <a:gd name="connsiteX942" fmla="*/ 251903 w 1396961"/>
                <a:gd name="connsiteY942" fmla="*/ 1821835 h 2468310"/>
                <a:gd name="connsiteX943" fmla="*/ 257602 w 1396961"/>
                <a:gd name="connsiteY943" fmla="*/ 1820980 h 2468310"/>
                <a:gd name="connsiteX944" fmla="*/ 264061 w 1396961"/>
                <a:gd name="connsiteY944" fmla="*/ 1816230 h 2468310"/>
                <a:gd name="connsiteX945" fmla="*/ 265486 w 1396961"/>
                <a:gd name="connsiteY945" fmla="*/ 1802647 h 2468310"/>
                <a:gd name="connsiteX946" fmla="*/ 265106 w 1396961"/>
                <a:gd name="connsiteY946" fmla="*/ 1797328 h 2468310"/>
                <a:gd name="connsiteX947" fmla="*/ 368261 w 1396961"/>
                <a:gd name="connsiteY947" fmla="*/ 1450344 h 2468310"/>
                <a:gd name="connsiteX948" fmla="*/ 363227 w 1396961"/>
                <a:gd name="connsiteY948" fmla="*/ 1452148 h 2468310"/>
                <a:gd name="connsiteX949" fmla="*/ 359997 w 1396961"/>
                <a:gd name="connsiteY949" fmla="*/ 1454618 h 2468310"/>
                <a:gd name="connsiteX950" fmla="*/ 353918 w 1396961"/>
                <a:gd name="connsiteY950" fmla="*/ 1455853 h 2468310"/>
                <a:gd name="connsiteX951" fmla="*/ 351259 w 1396961"/>
                <a:gd name="connsiteY951" fmla="*/ 1458132 h 2468310"/>
                <a:gd name="connsiteX952" fmla="*/ 347554 w 1396961"/>
                <a:gd name="connsiteY952" fmla="*/ 1470386 h 2468310"/>
                <a:gd name="connsiteX953" fmla="*/ 356958 w 1396961"/>
                <a:gd name="connsiteY953" fmla="*/ 1468106 h 2468310"/>
                <a:gd name="connsiteX954" fmla="*/ 367026 w 1396961"/>
                <a:gd name="connsiteY954" fmla="*/ 1466111 h 2468310"/>
                <a:gd name="connsiteX955" fmla="*/ 376145 w 1396961"/>
                <a:gd name="connsiteY955" fmla="*/ 1462217 h 2468310"/>
                <a:gd name="connsiteX956" fmla="*/ 384979 w 1396961"/>
                <a:gd name="connsiteY956" fmla="*/ 1462312 h 2468310"/>
                <a:gd name="connsiteX957" fmla="*/ 393053 w 1396961"/>
                <a:gd name="connsiteY957" fmla="*/ 1459367 h 2468310"/>
                <a:gd name="connsiteX958" fmla="*/ 399132 w 1396961"/>
                <a:gd name="connsiteY958" fmla="*/ 1454713 h 2468310"/>
                <a:gd name="connsiteX959" fmla="*/ 385169 w 1396961"/>
                <a:gd name="connsiteY959" fmla="*/ 1450344 h 2468310"/>
                <a:gd name="connsiteX960" fmla="*/ 373391 w 1396961"/>
                <a:gd name="connsiteY960" fmla="*/ 1451578 h 2468310"/>
                <a:gd name="connsiteX961" fmla="*/ 368261 w 1396961"/>
                <a:gd name="connsiteY961" fmla="*/ 1450344 h 2468310"/>
                <a:gd name="connsiteX962" fmla="*/ 400082 w 1396961"/>
                <a:gd name="connsiteY962" fmla="*/ 1427167 h 2468310"/>
                <a:gd name="connsiteX963" fmla="*/ 397232 w 1396961"/>
                <a:gd name="connsiteY963" fmla="*/ 1431536 h 2468310"/>
                <a:gd name="connsiteX964" fmla="*/ 398467 w 1396961"/>
                <a:gd name="connsiteY964" fmla="*/ 1440560 h 2468310"/>
                <a:gd name="connsiteX965" fmla="*/ 407016 w 1396961"/>
                <a:gd name="connsiteY965" fmla="*/ 1435431 h 2468310"/>
                <a:gd name="connsiteX966" fmla="*/ 413095 w 1396961"/>
                <a:gd name="connsiteY966" fmla="*/ 1427642 h 2468310"/>
                <a:gd name="connsiteX967" fmla="*/ 404831 w 1396961"/>
                <a:gd name="connsiteY967" fmla="*/ 1424887 h 2468310"/>
                <a:gd name="connsiteX968" fmla="*/ 400082 w 1396961"/>
                <a:gd name="connsiteY968" fmla="*/ 1427167 h 2468310"/>
                <a:gd name="connsiteX969" fmla="*/ 334541 w 1396961"/>
                <a:gd name="connsiteY969" fmla="*/ 1504391 h 2468310"/>
                <a:gd name="connsiteX970" fmla="*/ 343090 w 1396961"/>
                <a:gd name="connsiteY970" fmla="*/ 1503441 h 2468310"/>
                <a:gd name="connsiteX971" fmla="*/ 348979 w 1396961"/>
                <a:gd name="connsiteY971" fmla="*/ 1503821 h 2468310"/>
                <a:gd name="connsiteX972" fmla="*/ 358953 w 1396961"/>
                <a:gd name="connsiteY972" fmla="*/ 1501066 h 2468310"/>
                <a:gd name="connsiteX973" fmla="*/ 364937 w 1396961"/>
                <a:gd name="connsiteY973" fmla="*/ 1501636 h 2468310"/>
                <a:gd name="connsiteX974" fmla="*/ 373011 w 1396961"/>
                <a:gd name="connsiteY974" fmla="*/ 1497932 h 2468310"/>
                <a:gd name="connsiteX975" fmla="*/ 376905 w 1396961"/>
                <a:gd name="connsiteY975" fmla="*/ 1494322 h 2468310"/>
                <a:gd name="connsiteX976" fmla="*/ 377855 w 1396961"/>
                <a:gd name="connsiteY976" fmla="*/ 1490998 h 2468310"/>
                <a:gd name="connsiteX977" fmla="*/ 374150 w 1396961"/>
                <a:gd name="connsiteY977" fmla="*/ 1489193 h 2468310"/>
                <a:gd name="connsiteX978" fmla="*/ 369591 w 1396961"/>
                <a:gd name="connsiteY978" fmla="*/ 1487768 h 2468310"/>
                <a:gd name="connsiteX979" fmla="*/ 363892 w 1396961"/>
                <a:gd name="connsiteY979" fmla="*/ 1489193 h 2468310"/>
                <a:gd name="connsiteX980" fmla="*/ 358098 w 1396961"/>
                <a:gd name="connsiteY980" fmla="*/ 1487578 h 2468310"/>
                <a:gd name="connsiteX981" fmla="*/ 355058 w 1396961"/>
                <a:gd name="connsiteY981" fmla="*/ 1484824 h 2468310"/>
                <a:gd name="connsiteX982" fmla="*/ 351639 w 1396961"/>
                <a:gd name="connsiteY982" fmla="*/ 1482924 h 2468310"/>
                <a:gd name="connsiteX983" fmla="*/ 348979 w 1396961"/>
                <a:gd name="connsiteY983" fmla="*/ 1483969 h 2468310"/>
                <a:gd name="connsiteX984" fmla="*/ 341285 w 1396961"/>
                <a:gd name="connsiteY984" fmla="*/ 1490428 h 2468310"/>
                <a:gd name="connsiteX985" fmla="*/ 329982 w 1396961"/>
                <a:gd name="connsiteY985" fmla="*/ 1499356 h 2468310"/>
                <a:gd name="connsiteX986" fmla="*/ 334541 w 1396961"/>
                <a:gd name="connsiteY986" fmla="*/ 1504391 h 2468310"/>
                <a:gd name="connsiteX987" fmla="*/ 768533 w 1396961"/>
                <a:gd name="connsiteY987" fmla="*/ 796079 h 2468310"/>
                <a:gd name="connsiteX988" fmla="*/ 765873 w 1396961"/>
                <a:gd name="connsiteY988" fmla="*/ 792279 h 2468310"/>
                <a:gd name="connsiteX989" fmla="*/ 762644 w 1396961"/>
                <a:gd name="connsiteY989" fmla="*/ 778222 h 2468310"/>
                <a:gd name="connsiteX990" fmla="*/ 758749 w 1396961"/>
                <a:gd name="connsiteY990" fmla="*/ 768818 h 2468310"/>
                <a:gd name="connsiteX991" fmla="*/ 756090 w 1396961"/>
                <a:gd name="connsiteY991" fmla="*/ 774897 h 2468310"/>
                <a:gd name="connsiteX992" fmla="*/ 754855 w 1396961"/>
                <a:gd name="connsiteY992" fmla="*/ 780406 h 2468310"/>
                <a:gd name="connsiteX993" fmla="*/ 751625 w 1396961"/>
                <a:gd name="connsiteY993" fmla="*/ 784776 h 2468310"/>
                <a:gd name="connsiteX994" fmla="*/ 747256 w 1396961"/>
                <a:gd name="connsiteY994" fmla="*/ 785061 h 2468310"/>
                <a:gd name="connsiteX995" fmla="*/ 746496 w 1396961"/>
                <a:gd name="connsiteY995" fmla="*/ 793324 h 2468310"/>
                <a:gd name="connsiteX996" fmla="*/ 743741 w 1396961"/>
                <a:gd name="connsiteY996" fmla="*/ 795224 h 2468310"/>
                <a:gd name="connsiteX997" fmla="*/ 743456 w 1396961"/>
                <a:gd name="connsiteY997" fmla="*/ 797884 h 2468310"/>
                <a:gd name="connsiteX998" fmla="*/ 745831 w 1396961"/>
                <a:gd name="connsiteY998" fmla="*/ 807762 h 2468310"/>
                <a:gd name="connsiteX999" fmla="*/ 747731 w 1396961"/>
                <a:gd name="connsiteY999" fmla="*/ 813271 h 2468310"/>
                <a:gd name="connsiteX1000" fmla="*/ 750391 w 1396961"/>
                <a:gd name="connsiteY1000" fmla="*/ 815171 h 2468310"/>
                <a:gd name="connsiteX1001" fmla="*/ 754570 w 1396961"/>
                <a:gd name="connsiteY1001" fmla="*/ 814411 h 2468310"/>
                <a:gd name="connsiteX1002" fmla="*/ 758084 w 1396961"/>
                <a:gd name="connsiteY1002" fmla="*/ 814506 h 2468310"/>
                <a:gd name="connsiteX1003" fmla="*/ 765113 w 1396961"/>
                <a:gd name="connsiteY1003" fmla="*/ 815456 h 2468310"/>
                <a:gd name="connsiteX1004" fmla="*/ 772047 w 1396961"/>
                <a:gd name="connsiteY1004" fmla="*/ 814696 h 2468310"/>
                <a:gd name="connsiteX1005" fmla="*/ 774042 w 1396961"/>
                <a:gd name="connsiteY1005" fmla="*/ 813081 h 2468310"/>
                <a:gd name="connsiteX1006" fmla="*/ 775277 w 1396961"/>
                <a:gd name="connsiteY1006" fmla="*/ 811182 h 2468310"/>
                <a:gd name="connsiteX1007" fmla="*/ 773662 w 1396961"/>
                <a:gd name="connsiteY1007" fmla="*/ 804248 h 2468310"/>
                <a:gd name="connsiteX1008" fmla="*/ 770338 w 1396961"/>
                <a:gd name="connsiteY1008" fmla="*/ 798074 h 2468310"/>
                <a:gd name="connsiteX1009" fmla="*/ 768533 w 1396961"/>
                <a:gd name="connsiteY1009" fmla="*/ 796079 h 2468310"/>
                <a:gd name="connsiteX1010" fmla="*/ 705177 w 1396961"/>
                <a:gd name="connsiteY1010" fmla="*/ 634697 h 2468310"/>
                <a:gd name="connsiteX1011" fmla="*/ 707077 w 1396961"/>
                <a:gd name="connsiteY1011" fmla="*/ 636787 h 2468310"/>
                <a:gd name="connsiteX1012" fmla="*/ 708787 w 1396961"/>
                <a:gd name="connsiteY1012" fmla="*/ 638877 h 2468310"/>
                <a:gd name="connsiteX1013" fmla="*/ 710686 w 1396961"/>
                <a:gd name="connsiteY1013" fmla="*/ 639352 h 2468310"/>
                <a:gd name="connsiteX1014" fmla="*/ 713916 w 1396961"/>
                <a:gd name="connsiteY1014" fmla="*/ 639257 h 2468310"/>
                <a:gd name="connsiteX1015" fmla="*/ 714486 w 1396961"/>
                <a:gd name="connsiteY1015" fmla="*/ 637357 h 2468310"/>
                <a:gd name="connsiteX1016" fmla="*/ 719805 w 1396961"/>
                <a:gd name="connsiteY1016" fmla="*/ 635362 h 2468310"/>
                <a:gd name="connsiteX1017" fmla="*/ 722940 w 1396961"/>
                <a:gd name="connsiteY1017" fmla="*/ 629283 h 2468310"/>
                <a:gd name="connsiteX1018" fmla="*/ 725504 w 1396961"/>
                <a:gd name="connsiteY1018" fmla="*/ 627194 h 2468310"/>
                <a:gd name="connsiteX1019" fmla="*/ 727024 w 1396961"/>
                <a:gd name="connsiteY1019" fmla="*/ 628333 h 2468310"/>
                <a:gd name="connsiteX1020" fmla="*/ 730633 w 1396961"/>
                <a:gd name="connsiteY1020" fmla="*/ 624534 h 2468310"/>
                <a:gd name="connsiteX1021" fmla="*/ 717430 w 1396961"/>
                <a:gd name="connsiteY1021" fmla="*/ 620735 h 2468310"/>
                <a:gd name="connsiteX1022" fmla="*/ 708787 w 1396961"/>
                <a:gd name="connsiteY1022" fmla="*/ 624059 h 2468310"/>
                <a:gd name="connsiteX1023" fmla="*/ 705177 w 1396961"/>
                <a:gd name="connsiteY1023" fmla="*/ 634697 h 2468310"/>
                <a:gd name="connsiteX1024" fmla="*/ 692639 w 1396961"/>
                <a:gd name="connsiteY1024" fmla="*/ 633178 h 2468310"/>
                <a:gd name="connsiteX1025" fmla="*/ 695584 w 1396961"/>
                <a:gd name="connsiteY1025" fmla="*/ 630328 h 2468310"/>
                <a:gd name="connsiteX1026" fmla="*/ 699003 w 1396961"/>
                <a:gd name="connsiteY1026" fmla="*/ 630233 h 2468310"/>
                <a:gd name="connsiteX1027" fmla="*/ 701283 w 1396961"/>
                <a:gd name="connsiteY1027" fmla="*/ 627099 h 2468310"/>
                <a:gd name="connsiteX1028" fmla="*/ 700618 w 1396961"/>
                <a:gd name="connsiteY1028" fmla="*/ 620925 h 2468310"/>
                <a:gd name="connsiteX1029" fmla="*/ 697578 w 1396961"/>
                <a:gd name="connsiteY1029" fmla="*/ 617410 h 2468310"/>
                <a:gd name="connsiteX1030" fmla="*/ 697198 w 1396961"/>
                <a:gd name="connsiteY1030" fmla="*/ 616270 h 2468310"/>
                <a:gd name="connsiteX1031" fmla="*/ 696628 w 1396961"/>
                <a:gd name="connsiteY1031" fmla="*/ 614750 h 2468310"/>
                <a:gd name="connsiteX1032" fmla="*/ 693019 w 1396961"/>
                <a:gd name="connsiteY1032" fmla="*/ 612756 h 2468310"/>
                <a:gd name="connsiteX1033" fmla="*/ 688935 w 1396961"/>
                <a:gd name="connsiteY1033" fmla="*/ 613801 h 2468310"/>
                <a:gd name="connsiteX1034" fmla="*/ 687795 w 1396961"/>
                <a:gd name="connsiteY1034" fmla="*/ 615605 h 2468310"/>
                <a:gd name="connsiteX1035" fmla="*/ 685610 w 1396961"/>
                <a:gd name="connsiteY1035" fmla="*/ 615225 h 2468310"/>
                <a:gd name="connsiteX1036" fmla="*/ 682285 w 1396961"/>
                <a:gd name="connsiteY1036" fmla="*/ 617980 h 2468310"/>
                <a:gd name="connsiteX1037" fmla="*/ 680766 w 1396961"/>
                <a:gd name="connsiteY1037" fmla="*/ 621779 h 2468310"/>
                <a:gd name="connsiteX1038" fmla="*/ 669842 w 1396961"/>
                <a:gd name="connsiteY1038" fmla="*/ 633463 h 2468310"/>
                <a:gd name="connsiteX1039" fmla="*/ 664713 w 1396961"/>
                <a:gd name="connsiteY1039" fmla="*/ 647331 h 2468310"/>
                <a:gd name="connsiteX1040" fmla="*/ 665188 w 1396961"/>
                <a:gd name="connsiteY1040" fmla="*/ 655309 h 2468310"/>
                <a:gd name="connsiteX1041" fmla="*/ 668323 w 1396961"/>
                <a:gd name="connsiteY1041" fmla="*/ 656164 h 2468310"/>
                <a:gd name="connsiteX1042" fmla="*/ 668323 w 1396961"/>
                <a:gd name="connsiteY1042" fmla="*/ 658539 h 2468310"/>
                <a:gd name="connsiteX1043" fmla="*/ 670127 w 1396961"/>
                <a:gd name="connsiteY1043" fmla="*/ 661958 h 2468310"/>
                <a:gd name="connsiteX1044" fmla="*/ 672312 w 1396961"/>
                <a:gd name="connsiteY1044" fmla="*/ 662054 h 2468310"/>
                <a:gd name="connsiteX1045" fmla="*/ 674307 w 1396961"/>
                <a:gd name="connsiteY1045" fmla="*/ 661769 h 2468310"/>
                <a:gd name="connsiteX1046" fmla="*/ 677346 w 1396961"/>
                <a:gd name="connsiteY1046" fmla="*/ 657969 h 2468310"/>
                <a:gd name="connsiteX1047" fmla="*/ 678676 w 1396961"/>
                <a:gd name="connsiteY1047" fmla="*/ 658634 h 2468310"/>
                <a:gd name="connsiteX1048" fmla="*/ 677346 w 1396961"/>
                <a:gd name="connsiteY1048" fmla="*/ 662433 h 2468310"/>
                <a:gd name="connsiteX1049" fmla="*/ 678296 w 1396961"/>
                <a:gd name="connsiteY1049" fmla="*/ 663288 h 2468310"/>
                <a:gd name="connsiteX1050" fmla="*/ 679531 w 1396961"/>
                <a:gd name="connsiteY1050" fmla="*/ 663858 h 2468310"/>
                <a:gd name="connsiteX1051" fmla="*/ 681241 w 1396961"/>
                <a:gd name="connsiteY1051" fmla="*/ 662908 h 2468310"/>
                <a:gd name="connsiteX1052" fmla="*/ 683425 w 1396961"/>
                <a:gd name="connsiteY1052" fmla="*/ 659964 h 2468310"/>
                <a:gd name="connsiteX1053" fmla="*/ 681715 w 1396961"/>
                <a:gd name="connsiteY1053" fmla="*/ 657874 h 2468310"/>
                <a:gd name="connsiteX1054" fmla="*/ 683710 w 1396961"/>
                <a:gd name="connsiteY1054" fmla="*/ 651795 h 2468310"/>
                <a:gd name="connsiteX1055" fmla="*/ 684945 w 1396961"/>
                <a:gd name="connsiteY1055" fmla="*/ 650180 h 2468310"/>
                <a:gd name="connsiteX1056" fmla="*/ 687890 w 1396961"/>
                <a:gd name="connsiteY1056" fmla="*/ 648850 h 2468310"/>
                <a:gd name="connsiteX1057" fmla="*/ 687130 w 1396961"/>
                <a:gd name="connsiteY1057" fmla="*/ 653030 h 2468310"/>
                <a:gd name="connsiteX1058" fmla="*/ 691784 w 1396961"/>
                <a:gd name="connsiteY1058" fmla="*/ 648945 h 2468310"/>
                <a:gd name="connsiteX1059" fmla="*/ 692544 w 1396961"/>
                <a:gd name="connsiteY1059" fmla="*/ 646286 h 2468310"/>
                <a:gd name="connsiteX1060" fmla="*/ 693969 w 1396961"/>
                <a:gd name="connsiteY1060" fmla="*/ 642391 h 2468310"/>
                <a:gd name="connsiteX1061" fmla="*/ 693969 w 1396961"/>
                <a:gd name="connsiteY1061" fmla="*/ 640492 h 2468310"/>
                <a:gd name="connsiteX1062" fmla="*/ 695394 w 1396961"/>
                <a:gd name="connsiteY1062" fmla="*/ 634507 h 2468310"/>
                <a:gd name="connsiteX1063" fmla="*/ 692639 w 1396961"/>
                <a:gd name="connsiteY1063" fmla="*/ 633178 h 2468310"/>
                <a:gd name="connsiteX1064" fmla="*/ 671362 w 1396961"/>
                <a:gd name="connsiteY1064" fmla="*/ 673832 h 2468310"/>
                <a:gd name="connsiteX1065" fmla="*/ 672787 w 1396961"/>
                <a:gd name="connsiteY1065" fmla="*/ 670697 h 2468310"/>
                <a:gd name="connsiteX1066" fmla="*/ 671647 w 1396961"/>
                <a:gd name="connsiteY1066" fmla="*/ 668133 h 2468310"/>
                <a:gd name="connsiteX1067" fmla="*/ 665473 w 1396961"/>
                <a:gd name="connsiteY1067" fmla="*/ 665758 h 2468310"/>
                <a:gd name="connsiteX1068" fmla="*/ 662908 w 1396961"/>
                <a:gd name="connsiteY1068" fmla="*/ 667088 h 2468310"/>
                <a:gd name="connsiteX1069" fmla="*/ 655309 w 1396961"/>
                <a:gd name="connsiteY1069" fmla="*/ 664903 h 2468310"/>
                <a:gd name="connsiteX1070" fmla="*/ 652080 w 1396961"/>
                <a:gd name="connsiteY1070" fmla="*/ 666993 h 2468310"/>
                <a:gd name="connsiteX1071" fmla="*/ 651510 w 1396961"/>
                <a:gd name="connsiteY1071" fmla="*/ 673357 h 2468310"/>
                <a:gd name="connsiteX1072" fmla="*/ 646571 w 1396961"/>
                <a:gd name="connsiteY1072" fmla="*/ 679816 h 2468310"/>
                <a:gd name="connsiteX1073" fmla="*/ 650370 w 1396961"/>
                <a:gd name="connsiteY1073" fmla="*/ 680196 h 2468310"/>
                <a:gd name="connsiteX1074" fmla="*/ 654739 w 1396961"/>
                <a:gd name="connsiteY1074" fmla="*/ 684090 h 2468310"/>
                <a:gd name="connsiteX1075" fmla="*/ 662813 w 1396961"/>
                <a:gd name="connsiteY1075" fmla="*/ 681146 h 2468310"/>
                <a:gd name="connsiteX1076" fmla="*/ 663193 w 1396961"/>
                <a:gd name="connsiteY1076" fmla="*/ 674782 h 2468310"/>
                <a:gd name="connsiteX1077" fmla="*/ 666803 w 1396961"/>
                <a:gd name="connsiteY1077" fmla="*/ 668703 h 2468310"/>
                <a:gd name="connsiteX1078" fmla="*/ 669272 w 1396961"/>
                <a:gd name="connsiteY1078" fmla="*/ 672027 h 2468310"/>
                <a:gd name="connsiteX1079" fmla="*/ 667468 w 1396961"/>
                <a:gd name="connsiteY1079" fmla="*/ 676301 h 2468310"/>
                <a:gd name="connsiteX1080" fmla="*/ 671362 w 1396961"/>
                <a:gd name="connsiteY1080" fmla="*/ 673832 h 2468310"/>
                <a:gd name="connsiteX1081" fmla="*/ 776987 w 1396961"/>
                <a:gd name="connsiteY1081" fmla="*/ 827044 h 2468310"/>
                <a:gd name="connsiteX1082" fmla="*/ 773947 w 1396961"/>
                <a:gd name="connsiteY1082" fmla="*/ 826665 h 2468310"/>
                <a:gd name="connsiteX1083" fmla="*/ 769673 w 1396961"/>
                <a:gd name="connsiteY1083" fmla="*/ 828564 h 2468310"/>
                <a:gd name="connsiteX1084" fmla="*/ 766063 w 1396961"/>
                <a:gd name="connsiteY1084" fmla="*/ 825715 h 2468310"/>
                <a:gd name="connsiteX1085" fmla="*/ 759699 w 1396961"/>
                <a:gd name="connsiteY1085" fmla="*/ 823150 h 2468310"/>
                <a:gd name="connsiteX1086" fmla="*/ 751625 w 1396961"/>
                <a:gd name="connsiteY1086" fmla="*/ 824195 h 2468310"/>
                <a:gd name="connsiteX1087" fmla="*/ 748396 w 1396961"/>
                <a:gd name="connsiteY1087" fmla="*/ 820490 h 2468310"/>
                <a:gd name="connsiteX1088" fmla="*/ 739752 w 1396961"/>
                <a:gd name="connsiteY1088" fmla="*/ 818591 h 2468310"/>
                <a:gd name="connsiteX1089" fmla="*/ 730348 w 1396961"/>
                <a:gd name="connsiteY1089" fmla="*/ 806622 h 2468310"/>
                <a:gd name="connsiteX1090" fmla="*/ 736713 w 1396961"/>
                <a:gd name="connsiteY1090" fmla="*/ 799593 h 2468310"/>
                <a:gd name="connsiteX1091" fmla="*/ 735383 w 1396961"/>
                <a:gd name="connsiteY1091" fmla="*/ 794274 h 2468310"/>
                <a:gd name="connsiteX1092" fmla="*/ 731298 w 1396961"/>
                <a:gd name="connsiteY1092" fmla="*/ 793134 h 2468310"/>
                <a:gd name="connsiteX1093" fmla="*/ 730443 w 1396961"/>
                <a:gd name="connsiteY1093" fmla="*/ 794274 h 2468310"/>
                <a:gd name="connsiteX1094" fmla="*/ 732438 w 1396961"/>
                <a:gd name="connsiteY1094" fmla="*/ 797599 h 2468310"/>
                <a:gd name="connsiteX1095" fmla="*/ 727404 w 1396961"/>
                <a:gd name="connsiteY1095" fmla="*/ 800638 h 2468310"/>
                <a:gd name="connsiteX1096" fmla="*/ 724649 w 1396961"/>
                <a:gd name="connsiteY1096" fmla="*/ 804723 h 2468310"/>
                <a:gd name="connsiteX1097" fmla="*/ 721230 w 1396961"/>
                <a:gd name="connsiteY1097" fmla="*/ 808712 h 2468310"/>
                <a:gd name="connsiteX1098" fmla="*/ 723984 w 1396961"/>
                <a:gd name="connsiteY1098" fmla="*/ 811277 h 2468310"/>
                <a:gd name="connsiteX1099" fmla="*/ 723699 w 1396961"/>
                <a:gd name="connsiteY1099" fmla="*/ 812987 h 2468310"/>
                <a:gd name="connsiteX1100" fmla="*/ 718095 w 1396961"/>
                <a:gd name="connsiteY1100" fmla="*/ 815551 h 2468310"/>
                <a:gd name="connsiteX1101" fmla="*/ 715056 w 1396961"/>
                <a:gd name="connsiteY1101" fmla="*/ 812037 h 2468310"/>
                <a:gd name="connsiteX1102" fmla="*/ 707457 w 1396961"/>
                <a:gd name="connsiteY1102" fmla="*/ 810327 h 2468310"/>
                <a:gd name="connsiteX1103" fmla="*/ 702043 w 1396961"/>
                <a:gd name="connsiteY1103" fmla="*/ 812702 h 2468310"/>
                <a:gd name="connsiteX1104" fmla="*/ 701188 w 1396961"/>
                <a:gd name="connsiteY1104" fmla="*/ 816976 h 2468310"/>
                <a:gd name="connsiteX1105" fmla="*/ 700713 w 1396961"/>
                <a:gd name="connsiteY1105" fmla="*/ 822200 h 2468310"/>
                <a:gd name="connsiteX1106" fmla="*/ 698623 w 1396961"/>
                <a:gd name="connsiteY1106" fmla="*/ 824955 h 2468310"/>
                <a:gd name="connsiteX1107" fmla="*/ 703847 w 1396961"/>
                <a:gd name="connsiteY1107" fmla="*/ 834073 h 2468310"/>
                <a:gd name="connsiteX1108" fmla="*/ 701663 w 1396961"/>
                <a:gd name="connsiteY1108" fmla="*/ 837683 h 2468310"/>
                <a:gd name="connsiteX1109" fmla="*/ 700428 w 1396961"/>
                <a:gd name="connsiteY1109" fmla="*/ 844712 h 2468310"/>
                <a:gd name="connsiteX1110" fmla="*/ 701093 w 1396961"/>
                <a:gd name="connsiteY1110" fmla="*/ 845757 h 2468310"/>
                <a:gd name="connsiteX1111" fmla="*/ 714391 w 1396961"/>
                <a:gd name="connsiteY1111" fmla="*/ 840912 h 2468310"/>
                <a:gd name="connsiteX1112" fmla="*/ 717430 w 1396961"/>
                <a:gd name="connsiteY1112" fmla="*/ 844237 h 2468310"/>
                <a:gd name="connsiteX1113" fmla="*/ 731298 w 1396961"/>
                <a:gd name="connsiteY1113" fmla="*/ 841957 h 2468310"/>
                <a:gd name="connsiteX1114" fmla="*/ 737188 w 1396961"/>
                <a:gd name="connsiteY1114" fmla="*/ 843192 h 2468310"/>
                <a:gd name="connsiteX1115" fmla="*/ 735858 w 1396961"/>
                <a:gd name="connsiteY1115" fmla="*/ 845472 h 2468310"/>
                <a:gd name="connsiteX1116" fmla="*/ 736807 w 1396961"/>
                <a:gd name="connsiteY1116" fmla="*/ 848036 h 2468310"/>
                <a:gd name="connsiteX1117" fmla="*/ 742602 w 1396961"/>
                <a:gd name="connsiteY1117" fmla="*/ 846137 h 2468310"/>
                <a:gd name="connsiteX1118" fmla="*/ 746211 w 1396961"/>
                <a:gd name="connsiteY1118" fmla="*/ 847561 h 2468310"/>
                <a:gd name="connsiteX1119" fmla="*/ 755235 w 1396961"/>
                <a:gd name="connsiteY1119" fmla="*/ 843002 h 2468310"/>
                <a:gd name="connsiteX1120" fmla="*/ 760269 w 1396961"/>
                <a:gd name="connsiteY1120" fmla="*/ 842907 h 2468310"/>
                <a:gd name="connsiteX1121" fmla="*/ 762264 w 1396961"/>
                <a:gd name="connsiteY1121" fmla="*/ 844997 h 2468310"/>
                <a:gd name="connsiteX1122" fmla="*/ 778031 w 1396961"/>
                <a:gd name="connsiteY1122" fmla="*/ 835213 h 2468310"/>
                <a:gd name="connsiteX1123" fmla="*/ 779836 w 1396961"/>
                <a:gd name="connsiteY1123" fmla="*/ 831129 h 2468310"/>
                <a:gd name="connsiteX1124" fmla="*/ 776987 w 1396961"/>
                <a:gd name="connsiteY1124" fmla="*/ 827044 h 2468310"/>
                <a:gd name="connsiteX1125" fmla="*/ 966484 w 1396961"/>
                <a:gd name="connsiteY1125" fmla="*/ 596323 h 2468310"/>
                <a:gd name="connsiteX1126" fmla="*/ 968099 w 1396961"/>
                <a:gd name="connsiteY1126" fmla="*/ 592144 h 2468310"/>
                <a:gd name="connsiteX1127" fmla="*/ 962210 w 1396961"/>
                <a:gd name="connsiteY1127" fmla="*/ 585875 h 2468310"/>
                <a:gd name="connsiteX1128" fmla="*/ 948627 w 1396961"/>
                <a:gd name="connsiteY1128" fmla="*/ 585305 h 2468310"/>
                <a:gd name="connsiteX1129" fmla="*/ 942642 w 1396961"/>
                <a:gd name="connsiteY1129" fmla="*/ 589769 h 2468310"/>
                <a:gd name="connsiteX1130" fmla="*/ 935614 w 1396961"/>
                <a:gd name="connsiteY1130" fmla="*/ 600503 h 2468310"/>
                <a:gd name="connsiteX1131" fmla="*/ 938273 w 1396961"/>
                <a:gd name="connsiteY1131" fmla="*/ 598983 h 2468310"/>
                <a:gd name="connsiteX1132" fmla="*/ 937228 w 1396961"/>
                <a:gd name="connsiteY1132" fmla="*/ 600977 h 2468310"/>
                <a:gd name="connsiteX1133" fmla="*/ 939983 w 1396961"/>
                <a:gd name="connsiteY1133" fmla="*/ 601832 h 2468310"/>
                <a:gd name="connsiteX1134" fmla="*/ 943877 w 1396961"/>
                <a:gd name="connsiteY1134" fmla="*/ 599173 h 2468310"/>
                <a:gd name="connsiteX1135" fmla="*/ 947582 w 1396961"/>
                <a:gd name="connsiteY1135" fmla="*/ 600787 h 2468310"/>
                <a:gd name="connsiteX1136" fmla="*/ 966484 w 1396961"/>
                <a:gd name="connsiteY1136" fmla="*/ 596323 h 2468310"/>
                <a:gd name="connsiteX1137" fmla="*/ 1031265 w 1396961"/>
                <a:gd name="connsiteY1137" fmla="*/ 520049 h 2468310"/>
                <a:gd name="connsiteX1138" fmla="*/ 1039718 w 1396961"/>
                <a:gd name="connsiteY1138" fmla="*/ 521379 h 2468310"/>
                <a:gd name="connsiteX1139" fmla="*/ 1040763 w 1396961"/>
                <a:gd name="connsiteY1139" fmla="*/ 518529 h 2468310"/>
                <a:gd name="connsiteX1140" fmla="*/ 1039433 w 1396961"/>
                <a:gd name="connsiteY1140" fmla="*/ 513020 h 2468310"/>
                <a:gd name="connsiteX1141" fmla="*/ 1034779 w 1396961"/>
                <a:gd name="connsiteY1141" fmla="*/ 506276 h 2468310"/>
                <a:gd name="connsiteX1142" fmla="*/ 1027275 w 1396961"/>
                <a:gd name="connsiteY1142" fmla="*/ 501147 h 2468310"/>
                <a:gd name="connsiteX1143" fmla="*/ 1023286 w 1396961"/>
                <a:gd name="connsiteY1143" fmla="*/ 496018 h 2468310"/>
                <a:gd name="connsiteX1144" fmla="*/ 1021576 w 1396961"/>
                <a:gd name="connsiteY1144" fmla="*/ 479965 h 2468310"/>
                <a:gd name="connsiteX1145" fmla="*/ 1013502 w 1396961"/>
                <a:gd name="connsiteY1145" fmla="*/ 469517 h 2468310"/>
                <a:gd name="connsiteX1146" fmla="*/ 1005238 w 1396961"/>
                <a:gd name="connsiteY1146" fmla="*/ 466857 h 2468310"/>
                <a:gd name="connsiteX1147" fmla="*/ 995265 w 1396961"/>
                <a:gd name="connsiteY1147" fmla="*/ 469992 h 2468310"/>
                <a:gd name="connsiteX1148" fmla="*/ 991370 w 1396961"/>
                <a:gd name="connsiteY1148" fmla="*/ 474171 h 2468310"/>
                <a:gd name="connsiteX1149" fmla="*/ 983296 w 1396961"/>
                <a:gd name="connsiteY1149" fmla="*/ 472841 h 2468310"/>
                <a:gd name="connsiteX1150" fmla="*/ 978737 w 1396961"/>
                <a:gd name="connsiteY1150" fmla="*/ 474171 h 2468310"/>
                <a:gd name="connsiteX1151" fmla="*/ 976173 w 1396961"/>
                <a:gd name="connsiteY1151" fmla="*/ 481295 h 2468310"/>
                <a:gd name="connsiteX1152" fmla="*/ 976933 w 1396961"/>
                <a:gd name="connsiteY1152" fmla="*/ 486519 h 2468310"/>
                <a:gd name="connsiteX1153" fmla="*/ 975603 w 1396961"/>
                <a:gd name="connsiteY1153" fmla="*/ 487849 h 2468310"/>
                <a:gd name="connsiteX1154" fmla="*/ 969049 w 1396961"/>
                <a:gd name="connsiteY1154" fmla="*/ 490129 h 2468310"/>
                <a:gd name="connsiteX1155" fmla="*/ 967624 w 1396961"/>
                <a:gd name="connsiteY1155" fmla="*/ 497537 h 2468310"/>
                <a:gd name="connsiteX1156" fmla="*/ 959835 w 1396961"/>
                <a:gd name="connsiteY1156" fmla="*/ 504282 h 2468310"/>
                <a:gd name="connsiteX1157" fmla="*/ 960405 w 1396961"/>
                <a:gd name="connsiteY1157" fmla="*/ 513115 h 2468310"/>
                <a:gd name="connsiteX1158" fmla="*/ 959170 w 1396961"/>
                <a:gd name="connsiteY1158" fmla="*/ 515395 h 2468310"/>
                <a:gd name="connsiteX1159" fmla="*/ 956225 w 1396961"/>
                <a:gd name="connsiteY1159" fmla="*/ 517485 h 2468310"/>
                <a:gd name="connsiteX1160" fmla="*/ 954231 w 1396961"/>
                <a:gd name="connsiteY1160" fmla="*/ 529358 h 2468310"/>
                <a:gd name="connsiteX1161" fmla="*/ 955655 w 1396961"/>
                <a:gd name="connsiteY1161" fmla="*/ 539806 h 2468310"/>
                <a:gd name="connsiteX1162" fmla="*/ 952426 w 1396961"/>
                <a:gd name="connsiteY1162" fmla="*/ 543416 h 2468310"/>
                <a:gd name="connsiteX1163" fmla="*/ 944637 w 1396961"/>
                <a:gd name="connsiteY1163" fmla="*/ 550730 h 2468310"/>
                <a:gd name="connsiteX1164" fmla="*/ 944732 w 1396961"/>
                <a:gd name="connsiteY1164" fmla="*/ 554339 h 2468310"/>
                <a:gd name="connsiteX1165" fmla="*/ 948532 w 1396961"/>
                <a:gd name="connsiteY1165" fmla="*/ 560703 h 2468310"/>
                <a:gd name="connsiteX1166" fmla="*/ 954991 w 1396961"/>
                <a:gd name="connsiteY1166" fmla="*/ 568587 h 2468310"/>
                <a:gd name="connsiteX1167" fmla="*/ 962305 w 1396961"/>
                <a:gd name="connsiteY1167" fmla="*/ 567542 h 2468310"/>
                <a:gd name="connsiteX1168" fmla="*/ 971613 w 1396961"/>
                <a:gd name="connsiteY1168" fmla="*/ 560893 h 2468310"/>
                <a:gd name="connsiteX1169" fmla="*/ 972658 w 1396961"/>
                <a:gd name="connsiteY1169" fmla="*/ 557569 h 2468310"/>
                <a:gd name="connsiteX1170" fmla="*/ 980732 w 1396961"/>
                <a:gd name="connsiteY1170" fmla="*/ 552345 h 2468310"/>
                <a:gd name="connsiteX1171" fmla="*/ 986146 w 1396961"/>
                <a:gd name="connsiteY1171" fmla="*/ 546740 h 2468310"/>
                <a:gd name="connsiteX1172" fmla="*/ 993840 w 1396961"/>
                <a:gd name="connsiteY1172" fmla="*/ 549970 h 2468310"/>
                <a:gd name="connsiteX1173" fmla="*/ 1000584 w 1396961"/>
                <a:gd name="connsiteY1173" fmla="*/ 549020 h 2468310"/>
                <a:gd name="connsiteX1174" fmla="*/ 1016922 w 1396961"/>
                <a:gd name="connsiteY1174" fmla="*/ 547690 h 2468310"/>
                <a:gd name="connsiteX1175" fmla="*/ 1024711 w 1396961"/>
                <a:gd name="connsiteY1175" fmla="*/ 542181 h 2468310"/>
                <a:gd name="connsiteX1176" fmla="*/ 1029555 w 1396961"/>
                <a:gd name="connsiteY1176" fmla="*/ 534867 h 2468310"/>
                <a:gd name="connsiteX1177" fmla="*/ 1025945 w 1396961"/>
                <a:gd name="connsiteY1177" fmla="*/ 529358 h 2468310"/>
                <a:gd name="connsiteX1178" fmla="*/ 1019201 w 1396961"/>
                <a:gd name="connsiteY1178" fmla="*/ 526603 h 2468310"/>
                <a:gd name="connsiteX1179" fmla="*/ 1020246 w 1396961"/>
                <a:gd name="connsiteY1179" fmla="*/ 522709 h 2468310"/>
                <a:gd name="connsiteX1180" fmla="*/ 1031265 w 1396961"/>
                <a:gd name="connsiteY1180" fmla="*/ 520049 h 2468310"/>
                <a:gd name="connsiteX1181" fmla="*/ 890305 w 1396961"/>
                <a:gd name="connsiteY1181" fmla="*/ 706602 h 2468310"/>
                <a:gd name="connsiteX1182" fmla="*/ 892585 w 1396961"/>
                <a:gd name="connsiteY1182" fmla="*/ 706317 h 2468310"/>
                <a:gd name="connsiteX1183" fmla="*/ 894010 w 1396961"/>
                <a:gd name="connsiteY1183" fmla="*/ 702613 h 2468310"/>
                <a:gd name="connsiteX1184" fmla="*/ 892965 w 1396961"/>
                <a:gd name="connsiteY1184" fmla="*/ 700998 h 2468310"/>
                <a:gd name="connsiteX1185" fmla="*/ 887930 w 1396961"/>
                <a:gd name="connsiteY1185" fmla="*/ 700143 h 2468310"/>
                <a:gd name="connsiteX1186" fmla="*/ 880236 w 1396961"/>
                <a:gd name="connsiteY1186" fmla="*/ 703468 h 2468310"/>
                <a:gd name="connsiteX1187" fmla="*/ 875582 w 1396961"/>
                <a:gd name="connsiteY1187" fmla="*/ 707647 h 2468310"/>
                <a:gd name="connsiteX1188" fmla="*/ 871593 w 1396961"/>
                <a:gd name="connsiteY1188" fmla="*/ 714391 h 2468310"/>
                <a:gd name="connsiteX1189" fmla="*/ 876817 w 1396961"/>
                <a:gd name="connsiteY1189" fmla="*/ 717050 h 2468310"/>
                <a:gd name="connsiteX1190" fmla="*/ 881851 w 1396961"/>
                <a:gd name="connsiteY1190" fmla="*/ 718000 h 2468310"/>
                <a:gd name="connsiteX1191" fmla="*/ 882896 w 1396961"/>
                <a:gd name="connsiteY1191" fmla="*/ 720755 h 2468310"/>
                <a:gd name="connsiteX1192" fmla="*/ 886601 w 1396961"/>
                <a:gd name="connsiteY1192" fmla="*/ 723415 h 2468310"/>
                <a:gd name="connsiteX1193" fmla="*/ 890020 w 1396961"/>
                <a:gd name="connsiteY1193" fmla="*/ 723130 h 2468310"/>
                <a:gd name="connsiteX1194" fmla="*/ 889355 w 1396961"/>
                <a:gd name="connsiteY1194" fmla="*/ 720185 h 2468310"/>
                <a:gd name="connsiteX1195" fmla="*/ 891920 w 1396961"/>
                <a:gd name="connsiteY1195" fmla="*/ 716101 h 2468310"/>
                <a:gd name="connsiteX1196" fmla="*/ 890495 w 1396961"/>
                <a:gd name="connsiteY1196" fmla="*/ 713441 h 2468310"/>
                <a:gd name="connsiteX1197" fmla="*/ 890115 w 1396961"/>
                <a:gd name="connsiteY1197" fmla="*/ 708597 h 2468310"/>
                <a:gd name="connsiteX1198" fmla="*/ 890305 w 1396961"/>
                <a:gd name="connsiteY1198" fmla="*/ 706602 h 2468310"/>
                <a:gd name="connsiteX1199" fmla="*/ 1028890 w 1396961"/>
                <a:gd name="connsiteY1199" fmla="*/ 477495 h 2468310"/>
                <a:gd name="connsiteX1200" fmla="*/ 1029175 w 1396961"/>
                <a:gd name="connsiteY1200" fmla="*/ 480440 h 2468310"/>
                <a:gd name="connsiteX1201" fmla="*/ 1030505 w 1396961"/>
                <a:gd name="connsiteY1201" fmla="*/ 488609 h 2468310"/>
                <a:gd name="connsiteX1202" fmla="*/ 1038009 w 1396961"/>
                <a:gd name="connsiteY1202" fmla="*/ 503522 h 2468310"/>
                <a:gd name="connsiteX1203" fmla="*/ 1043518 w 1396961"/>
                <a:gd name="connsiteY1203" fmla="*/ 511215 h 2468310"/>
                <a:gd name="connsiteX1204" fmla="*/ 1042663 w 1396961"/>
                <a:gd name="connsiteY1204" fmla="*/ 521284 h 2468310"/>
                <a:gd name="connsiteX1205" fmla="*/ 1040288 w 1396961"/>
                <a:gd name="connsiteY1205" fmla="*/ 529358 h 2468310"/>
                <a:gd name="connsiteX1206" fmla="*/ 1037059 w 1396961"/>
                <a:gd name="connsiteY1206" fmla="*/ 532302 h 2468310"/>
                <a:gd name="connsiteX1207" fmla="*/ 1038198 w 1396961"/>
                <a:gd name="connsiteY1207" fmla="*/ 533822 h 2468310"/>
                <a:gd name="connsiteX1208" fmla="*/ 1049692 w 1396961"/>
                <a:gd name="connsiteY1208" fmla="*/ 532017 h 2468310"/>
                <a:gd name="connsiteX1209" fmla="*/ 1053681 w 1396961"/>
                <a:gd name="connsiteY1209" fmla="*/ 531353 h 2468310"/>
                <a:gd name="connsiteX1210" fmla="*/ 1061185 w 1396961"/>
                <a:gd name="connsiteY1210" fmla="*/ 528313 h 2468310"/>
                <a:gd name="connsiteX1211" fmla="*/ 1067359 w 1396961"/>
                <a:gd name="connsiteY1211" fmla="*/ 527838 h 2468310"/>
                <a:gd name="connsiteX1212" fmla="*/ 1070209 w 1396961"/>
                <a:gd name="connsiteY1212" fmla="*/ 510076 h 2468310"/>
                <a:gd name="connsiteX1213" fmla="*/ 1070684 w 1396961"/>
                <a:gd name="connsiteY1213" fmla="*/ 496968 h 2468310"/>
                <a:gd name="connsiteX1214" fmla="*/ 1063655 w 1396961"/>
                <a:gd name="connsiteY1214" fmla="*/ 499437 h 2468310"/>
                <a:gd name="connsiteX1215" fmla="*/ 1053681 w 1396961"/>
                <a:gd name="connsiteY1215" fmla="*/ 498772 h 2468310"/>
                <a:gd name="connsiteX1216" fmla="*/ 1048932 w 1396961"/>
                <a:gd name="connsiteY1216" fmla="*/ 479395 h 2468310"/>
                <a:gd name="connsiteX1217" fmla="*/ 1055201 w 1396961"/>
                <a:gd name="connsiteY1217" fmla="*/ 477115 h 2468310"/>
                <a:gd name="connsiteX1218" fmla="*/ 1049977 w 1396961"/>
                <a:gd name="connsiteY1218" fmla="*/ 471131 h 2468310"/>
                <a:gd name="connsiteX1219" fmla="*/ 1049312 w 1396961"/>
                <a:gd name="connsiteY1219" fmla="*/ 467807 h 2468310"/>
                <a:gd name="connsiteX1220" fmla="*/ 1044848 w 1396961"/>
                <a:gd name="connsiteY1220" fmla="*/ 464672 h 2468310"/>
                <a:gd name="connsiteX1221" fmla="*/ 1041143 w 1396961"/>
                <a:gd name="connsiteY1221" fmla="*/ 466192 h 2468310"/>
                <a:gd name="connsiteX1222" fmla="*/ 1039433 w 1396961"/>
                <a:gd name="connsiteY1222" fmla="*/ 471891 h 2468310"/>
                <a:gd name="connsiteX1223" fmla="*/ 1028890 w 1396961"/>
                <a:gd name="connsiteY1223" fmla="*/ 477495 h 2468310"/>
                <a:gd name="connsiteX1224" fmla="*/ 946347 w 1396961"/>
                <a:gd name="connsiteY1224" fmla="*/ 440641 h 2468310"/>
                <a:gd name="connsiteX1225" fmla="*/ 937798 w 1396961"/>
                <a:gd name="connsiteY1225" fmla="*/ 454889 h 2468310"/>
                <a:gd name="connsiteX1226" fmla="*/ 933429 w 1396961"/>
                <a:gd name="connsiteY1226" fmla="*/ 454984 h 2468310"/>
                <a:gd name="connsiteX1227" fmla="*/ 929344 w 1396961"/>
                <a:gd name="connsiteY1227" fmla="*/ 451659 h 2468310"/>
                <a:gd name="connsiteX1228" fmla="*/ 926875 w 1396961"/>
                <a:gd name="connsiteY1228" fmla="*/ 441781 h 2468310"/>
                <a:gd name="connsiteX1229" fmla="*/ 923740 w 1396961"/>
                <a:gd name="connsiteY1229" fmla="*/ 441021 h 2468310"/>
                <a:gd name="connsiteX1230" fmla="*/ 919846 w 1396961"/>
                <a:gd name="connsiteY1230" fmla="*/ 432757 h 2468310"/>
                <a:gd name="connsiteX1231" fmla="*/ 910632 w 1396961"/>
                <a:gd name="connsiteY1231" fmla="*/ 444060 h 2468310"/>
                <a:gd name="connsiteX1232" fmla="*/ 911392 w 1396961"/>
                <a:gd name="connsiteY1232" fmla="*/ 451849 h 2468310"/>
                <a:gd name="connsiteX1233" fmla="*/ 903508 w 1396961"/>
                <a:gd name="connsiteY1233" fmla="*/ 465717 h 2468310"/>
                <a:gd name="connsiteX1234" fmla="*/ 902938 w 1396961"/>
                <a:gd name="connsiteY1234" fmla="*/ 479775 h 2468310"/>
                <a:gd name="connsiteX1235" fmla="*/ 889260 w 1396961"/>
                <a:gd name="connsiteY1235" fmla="*/ 481200 h 2468310"/>
                <a:gd name="connsiteX1236" fmla="*/ 875107 w 1396961"/>
                <a:gd name="connsiteY1236" fmla="*/ 502382 h 2468310"/>
                <a:gd name="connsiteX1237" fmla="*/ 870738 w 1396961"/>
                <a:gd name="connsiteY1237" fmla="*/ 506846 h 2468310"/>
                <a:gd name="connsiteX1238" fmla="*/ 863044 w 1396961"/>
                <a:gd name="connsiteY1238" fmla="*/ 510741 h 2468310"/>
                <a:gd name="connsiteX1239" fmla="*/ 858770 w 1396961"/>
                <a:gd name="connsiteY1239" fmla="*/ 518529 h 2468310"/>
                <a:gd name="connsiteX1240" fmla="*/ 855540 w 1396961"/>
                <a:gd name="connsiteY1240" fmla="*/ 529263 h 2468310"/>
                <a:gd name="connsiteX1241" fmla="*/ 848321 w 1396961"/>
                <a:gd name="connsiteY1241" fmla="*/ 532777 h 2468310"/>
                <a:gd name="connsiteX1242" fmla="*/ 845282 w 1396961"/>
                <a:gd name="connsiteY1242" fmla="*/ 528123 h 2468310"/>
                <a:gd name="connsiteX1243" fmla="*/ 845662 w 1396961"/>
                <a:gd name="connsiteY1243" fmla="*/ 524704 h 2468310"/>
                <a:gd name="connsiteX1244" fmla="*/ 854685 w 1396961"/>
                <a:gd name="connsiteY1244" fmla="*/ 511500 h 2468310"/>
                <a:gd name="connsiteX1245" fmla="*/ 855255 w 1396961"/>
                <a:gd name="connsiteY1245" fmla="*/ 508271 h 2468310"/>
                <a:gd name="connsiteX1246" fmla="*/ 852975 w 1396961"/>
                <a:gd name="connsiteY1246" fmla="*/ 502762 h 2468310"/>
                <a:gd name="connsiteX1247" fmla="*/ 854305 w 1396961"/>
                <a:gd name="connsiteY1247" fmla="*/ 498677 h 2468310"/>
                <a:gd name="connsiteX1248" fmla="*/ 853260 w 1396961"/>
                <a:gd name="connsiteY1248" fmla="*/ 494783 h 2468310"/>
                <a:gd name="connsiteX1249" fmla="*/ 849936 w 1396961"/>
                <a:gd name="connsiteY1249" fmla="*/ 491458 h 2468310"/>
                <a:gd name="connsiteX1250" fmla="*/ 849936 w 1396961"/>
                <a:gd name="connsiteY1250" fmla="*/ 487184 h 2468310"/>
                <a:gd name="connsiteX1251" fmla="*/ 845187 w 1396961"/>
                <a:gd name="connsiteY1251" fmla="*/ 483100 h 2468310"/>
                <a:gd name="connsiteX1252" fmla="*/ 841862 w 1396961"/>
                <a:gd name="connsiteY1252" fmla="*/ 460113 h 2468310"/>
                <a:gd name="connsiteX1253" fmla="*/ 842432 w 1396961"/>
                <a:gd name="connsiteY1253" fmla="*/ 457453 h 2468310"/>
                <a:gd name="connsiteX1254" fmla="*/ 849556 w 1396961"/>
                <a:gd name="connsiteY1254" fmla="*/ 456123 h 2468310"/>
                <a:gd name="connsiteX1255" fmla="*/ 853546 w 1396961"/>
                <a:gd name="connsiteY1255" fmla="*/ 452704 h 2468310"/>
                <a:gd name="connsiteX1256" fmla="*/ 855730 w 1396961"/>
                <a:gd name="connsiteY1256" fmla="*/ 447100 h 2468310"/>
                <a:gd name="connsiteX1257" fmla="*/ 856205 w 1396961"/>
                <a:gd name="connsiteY1257" fmla="*/ 443680 h 2468310"/>
                <a:gd name="connsiteX1258" fmla="*/ 853735 w 1396961"/>
                <a:gd name="connsiteY1258" fmla="*/ 437221 h 2468310"/>
                <a:gd name="connsiteX1259" fmla="*/ 855160 w 1396961"/>
                <a:gd name="connsiteY1259" fmla="*/ 433897 h 2468310"/>
                <a:gd name="connsiteX1260" fmla="*/ 850126 w 1396961"/>
                <a:gd name="connsiteY1260" fmla="*/ 426963 h 2468310"/>
                <a:gd name="connsiteX1261" fmla="*/ 850126 w 1396961"/>
                <a:gd name="connsiteY1261" fmla="*/ 422213 h 2468310"/>
                <a:gd name="connsiteX1262" fmla="*/ 859055 w 1396961"/>
                <a:gd name="connsiteY1262" fmla="*/ 418889 h 2468310"/>
                <a:gd name="connsiteX1263" fmla="*/ 864944 w 1396961"/>
                <a:gd name="connsiteY1263" fmla="*/ 413665 h 2468310"/>
                <a:gd name="connsiteX1264" fmla="*/ 871118 w 1396961"/>
                <a:gd name="connsiteY1264" fmla="*/ 417369 h 2468310"/>
                <a:gd name="connsiteX1265" fmla="*/ 873683 w 1396961"/>
                <a:gd name="connsiteY1265" fmla="*/ 417274 h 2468310"/>
                <a:gd name="connsiteX1266" fmla="*/ 876247 w 1396961"/>
                <a:gd name="connsiteY1266" fmla="*/ 415280 h 2468310"/>
                <a:gd name="connsiteX1267" fmla="*/ 884036 w 1396961"/>
                <a:gd name="connsiteY1267" fmla="*/ 399322 h 2468310"/>
                <a:gd name="connsiteX1268" fmla="*/ 880427 w 1396961"/>
                <a:gd name="connsiteY1268" fmla="*/ 387828 h 2468310"/>
                <a:gd name="connsiteX1269" fmla="*/ 882611 w 1396961"/>
                <a:gd name="connsiteY1269" fmla="*/ 384029 h 2468310"/>
                <a:gd name="connsiteX1270" fmla="*/ 882516 w 1396961"/>
                <a:gd name="connsiteY1270" fmla="*/ 380610 h 2468310"/>
                <a:gd name="connsiteX1271" fmla="*/ 880047 w 1396961"/>
                <a:gd name="connsiteY1271" fmla="*/ 377285 h 2468310"/>
                <a:gd name="connsiteX1272" fmla="*/ 863994 w 1396961"/>
                <a:gd name="connsiteY1272" fmla="*/ 373486 h 2468310"/>
                <a:gd name="connsiteX1273" fmla="*/ 862759 w 1396961"/>
                <a:gd name="connsiteY1273" fmla="*/ 370161 h 2468310"/>
                <a:gd name="connsiteX1274" fmla="*/ 863329 w 1396961"/>
                <a:gd name="connsiteY1274" fmla="*/ 359048 h 2468310"/>
                <a:gd name="connsiteX1275" fmla="*/ 867128 w 1396961"/>
                <a:gd name="connsiteY1275" fmla="*/ 346320 h 2468310"/>
                <a:gd name="connsiteX1276" fmla="*/ 873873 w 1396961"/>
                <a:gd name="connsiteY1276" fmla="*/ 337581 h 2468310"/>
                <a:gd name="connsiteX1277" fmla="*/ 881566 w 1396961"/>
                <a:gd name="connsiteY1277" fmla="*/ 327227 h 2468310"/>
                <a:gd name="connsiteX1278" fmla="*/ 877767 w 1396961"/>
                <a:gd name="connsiteY1278" fmla="*/ 319723 h 2468310"/>
                <a:gd name="connsiteX1279" fmla="*/ 884131 w 1396961"/>
                <a:gd name="connsiteY1279" fmla="*/ 310130 h 2468310"/>
                <a:gd name="connsiteX1280" fmla="*/ 888880 w 1396961"/>
                <a:gd name="connsiteY1280" fmla="*/ 303481 h 2468310"/>
                <a:gd name="connsiteX1281" fmla="*/ 892205 w 1396961"/>
                <a:gd name="connsiteY1281" fmla="*/ 291702 h 2468310"/>
                <a:gd name="connsiteX1282" fmla="*/ 887930 w 1396961"/>
                <a:gd name="connsiteY1282" fmla="*/ 284104 h 2468310"/>
                <a:gd name="connsiteX1283" fmla="*/ 893535 w 1396961"/>
                <a:gd name="connsiteY1283" fmla="*/ 276505 h 2468310"/>
                <a:gd name="connsiteX1284" fmla="*/ 895814 w 1396961"/>
                <a:gd name="connsiteY1284" fmla="*/ 265296 h 2468310"/>
                <a:gd name="connsiteX1285" fmla="*/ 891540 w 1396961"/>
                <a:gd name="connsiteY1285" fmla="*/ 247724 h 2468310"/>
                <a:gd name="connsiteX1286" fmla="*/ 891920 w 1396961"/>
                <a:gd name="connsiteY1286" fmla="*/ 241265 h 2468310"/>
                <a:gd name="connsiteX1287" fmla="*/ 894960 w 1396961"/>
                <a:gd name="connsiteY1287" fmla="*/ 233286 h 2468310"/>
                <a:gd name="connsiteX1288" fmla="*/ 906833 w 1396961"/>
                <a:gd name="connsiteY1288" fmla="*/ 222743 h 2468310"/>
                <a:gd name="connsiteX1289" fmla="*/ 902748 w 1396961"/>
                <a:gd name="connsiteY1289" fmla="*/ 219608 h 2468310"/>
                <a:gd name="connsiteX1290" fmla="*/ 895149 w 1396961"/>
                <a:gd name="connsiteY1290" fmla="*/ 220083 h 2468310"/>
                <a:gd name="connsiteX1291" fmla="*/ 883656 w 1396961"/>
                <a:gd name="connsiteY1291" fmla="*/ 227872 h 2468310"/>
                <a:gd name="connsiteX1292" fmla="*/ 878052 w 1396961"/>
                <a:gd name="connsiteY1292" fmla="*/ 225022 h 2468310"/>
                <a:gd name="connsiteX1293" fmla="*/ 869408 w 1396961"/>
                <a:gd name="connsiteY1293" fmla="*/ 224167 h 2468310"/>
                <a:gd name="connsiteX1294" fmla="*/ 859245 w 1396961"/>
                <a:gd name="connsiteY1294" fmla="*/ 225117 h 2468310"/>
                <a:gd name="connsiteX1295" fmla="*/ 849366 w 1396961"/>
                <a:gd name="connsiteY1295" fmla="*/ 232146 h 2468310"/>
                <a:gd name="connsiteX1296" fmla="*/ 842052 w 1396961"/>
                <a:gd name="connsiteY1296" fmla="*/ 249339 h 2468310"/>
                <a:gd name="connsiteX1297" fmla="*/ 843192 w 1396961"/>
                <a:gd name="connsiteY1297" fmla="*/ 261497 h 2468310"/>
                <a:gd name="connsiteX1298" fmla="*/ 835213 w 1396961"/>
                <a:gd name="connsiteY1298" fmla="*/ 268051 h 2468310"/>
                <a:gd name="connsiteX1299" fmla="*/ 829704 w 1396961"/>
                <a:gd name="connsiteY1299" fmla="*/ 283819 h 2468310"/>
                <a:gd name="connsiteX1300" fmla="*/ 830939 w 1396961"/>
                <a:gd name="connsiteY1300" fmla="*/ 288853 h 2468310"/>
                <a:gd name="connsiteX1301" fmla="*/ 835308 w 1396961"/>
                <a:gd name="connsiteY1301" fmla="*/ 291892 h 2468310"/>
                <a:gd name="connsiteX1302" fmla="*/ 840817 w 1396961"/>
                <a:gd name="connsiteY1302" fmla="*/ 299776 h 2468310"/>
                <a:gd name="connsiteX1303" fmla="*/ 851646 w 1396961"/>
                <a:gd name="connsiteY1303" fmla="*/ 305001 h 2468310"/>
                <a:gd name="connsiteX1304" fmla="*/ 858960 w 1396961"/>
                <a:gd name="connsiteY1304" fmla="*/ 311175 h 2468310"/>
                <a:gd name="connsiteX1305" fmla="*/ 856110 w 1396961"/>
                <a:gd name="connsiteY1305" fmla="*/ 313264 h 2468310"/>
                <a:gd name="connsiteX1306" fmla="*/ 850316 w 1396961"/>
                <a:gd name="connsiteY1306" fmla="*/ 313074 h 2468310"/>
                <a:gd name="connsiteX1307" fmla="*/ 844807 w 1396961"/>
                <a:gd name="connsiteY1307" fmla="*/ 309465 h 2468310"/>
                <a:gd name="connsiteX1308" fmla="*/ 831319 w 1396961"/>
                <a:gd name="connsiteY1308" fmla="*/ 306425 h 2468310"/>
                <a:gd name="connsiteX1309" fmla="*/ 825905 w 1396961"/>
                <a:gd name="connsiteY1309" fmla="*/ 311650 h 2468310"/>
                <a:gd name="connsiteX1310" fmla="*/ 820870 w 1396961"/>
                <a:gd name="connsiteY1310" fmla="*/ 312599 h 2468310"/>
                <a:gd name="connsiteX1311" fmla="*/ 813081 w 1396961"/>
                <a:gd name="connsiteY1311" fmla="*/ 312220 h 2468310"/>
                <a:gd name="connsiteX1312" fmla="*/ 809662 w 1396961"/>
                <a:gd name="connsiteY1312" fmla="*/ 314404 h 2468310"/>
                <a:gd name="connsiteX1313" fmla="*/ 813081 w 1396961"/>
                <a:gd name="connsiteY1313" fmla="*/ 318584 h 2468310"/>
                <a:gd name="connsiteX1314" fmla="*/ 813936 w 1396961"/>
                <a:gd name="connsiteY1314" fmla="*/ 321148 h 2468310"/>
                <a:gd name="connsiteX1315" fmla="*/ 811372 w 1396961"/>
                <a:gd name="connsiteY1315" fmla="*/ 328462 h 2468310"/>
                <a:gd name="connsiteX1316" fmla="*/ 812606 w 1396961"/>
                <a:gd name="connsiteY1316" fmla="*/ 330552 h 2468310"/>
                <a:gd name="connsiteX1317" fmla="*/ 810232 w 1396961"/>
                <a:gd name="connsiteY1317" fmla="*/ 340810 h 2468310"/>
                <a:gd name="connsiteX1318" fmla="*/ 810327 w 1396961"/>
                <a:gd name="connsiteY1318" fmla="*/ 348884 h 2468310"/>
                <a:gd name="connsiteX1319" fmla="*/ 819540 w 1396961"/>
                <a:gd name="connsiteY1319" fmla="*/ 357623 h 2468310"/>
                <a:gd name="connsiteX1320" fmla="*/ 822865 w 1396961"/>
                <a:gd name="connsiteY1320" fmla="*/ 359713 h 2468310"/>
                <a:gd name="connsiteX1321" fmla="*/ 827424 w 1396961"/>
                <a:gd name="connsiteY1321" fmla="*/ 361232 h 2468310"/>
                <a:gd name="connsiteX1322" fmla="*/ 838633 w 1396961"/>
                <a:gd name="connsiteY1322" fmla="*/ 358193 h 2468310"/>
                <a:gd name="connsiteX1323" fmla="*/ 844427 w 1396961"/>
                <a:gd name="connsiteY1323" fmla="*/ 354298 h 2468310"/>
                <a:gd name="connsiteX1324" fmla="*/ 850411 w 1396961"/>
                <a:gd name="connsiteY1324" fmla="*/ 358193 h 2468310"/>
                <a:gd name="connsiteX1325" fmla="*/ 846611 w 1396961"/>
                <a:gd name="connsiteY1325" fmla="*/ 359903 h 2468310"/>
                <a:gd name="connsiteX1326" fmla="*/ 833123 w 1396961"/>
                <a:gd name="connsiteY1326" fmla="*/ 366077 h 2468310"/>
                <a:gd name="connsiteX1327" fmla="*/ 822960 w 1396961"/>
                <a:gd name="connsiteY1327" fmla="*/ 368356 h 2468310"/>
                <a:gd name="connsiteX1328" fmla="*/ 813461 w 1396961"/>
                <a:gd name="connsiteY1328" fmla="*/ 365982 h 2468310"/>
                <a:gd name="connsiteX1329" fmla="*/ 810327 w 1396961"/>
                <a:gd name="connsiteY1329" fmla="*/ 364367 h 2468310"/>
                <a:gd name="connsiteX1330" fmla="*/ 808427 w 1396961"/>
                <a:gd name="connsiteY1330" fmla="*/ 366837 h 2468310"/>
                <a:gd name="connsiteX1331" fmla="*/ 806337 w 1396961"/>
                <a:gd name="connsiteY1331" fmla="*/ 368736 h 2468310"/>
                <a:gd name="connsiteX1332" fmla="*/ 805103 w 1396961"/>
                <a:gd name="connsiteY1332" fmla="*/ 373391 h 2468310"/>
                <a:gd name="connsiteX1333" fmla="*/ 807857 w 1396961"/>
                <a:gd name="connsiteY1333" fmla="*/ 386499 h 2468310"/>
                <a:gd name="connsiteX1334" fmla="*/ 813556 w 1396961"/>
                <a:gd name="connsiteY1334" fmla="*/ 397992 h 2468310"/>
                <a:gd name="connsiteX1335" fmla="*/ 810707 w 1396961"/>
                <a:gd name="connsiteY1335" fmla="*/ 403786 h 2468310"/>
                <a:gd name="connsiteX1336" fmla="*/ 816881 w 1396961"/>
                <a:gd name="connsiteY1336" fmla="*/ 410150 h 2468310"/>
                <a:gd name="connsiteX1337" fmla="*/ 820110 w 1396961"/>
                <a:gd name="connsiteY1337" fmla="*/ 416419 h 2468310"/>
                <a:gd name="connsiteX1338" fmla="*/ 832744 w 1396961"/>
                <a:gd name="connsiteY1338" fmla="*/ 419269 h 2468310"/>
                <a:gd name="connsiteX1339" fmla="*/ 832648 w 1396961"/>
                <a:gd name="connsiteY1339" fmla="*/ 421359 h 2468310"/>
                <a:gd name="connsiteX1340" fmla="*/ 828469 w 1396961"/>
                <a:gd name="connsiteY1340" fmla="*/ 424398 h 2468310"/>
                <a:gd name="connsiteX1341" fmla="*/ 821155 w 1396961"/>
                <a:gd name="connsiteY1341" fmla="*/ 426393 h 2468310"/>
                <a:gd name="connsiteX1342" fmla="*/ 813271 w 1396961"/>
                <a:gd name="connsiteY1342" fmla="*/ 425823 h 2468310"/>
                <a:gd name="connsiteX1343" fmla="*/ 809377 w 1396961"/>
                <a:gd name="connsiteY1343" fmla="*/ 422973 h 2468310"/>
                <a:gd name="connsiteX1344" fmla="*/ 805008 w 1396961"/>
                <a:gd name="connsiteY1344" fmla="*/ 425158 h 2468310"/>
                <a:gd name="connsiteX1345" fmla="*/ 799783 w 1396961"/>
                <a:gd name="connsiteY1345" fmla="*/ 429907 h 2468310"/>
                <a:gd name="connsiteX1346" fmla="*/ 792659 w 1396961"/>
                <a:gd name="connsiteY1346" fmla="*/ 439881 h 2468310"/>
                <a:gd name="connsiteX1347" fmla="*/ 786485 w 1396961"/>
                <a:gd name="connsiteY1347" fmla="*/ 443490 h 2468310"/>
                <a:gd name="connsiteX1348" fmla="*/ 777842 w 1396961"/>
                <a:gd name="connsiteY1348" fmla="*/ 446530 h 2468310"/>
                <a:gd name="connsiteX1349" fmla="*/ 777272 w 1396961"/>
                <a:gd name="connsiteY1349" fmla="*/ 449380 h 2468310"/>
                <a:gd name="connsiteX1350" fmla="*/ 781736 w 1396961"/>
                <a:gd name="connsiteY1350" fmla="*/ 454699 h 2468310"/>
                <a:gd name="connsiteX1351" fmla="*/ 781261 w 1396961"/>
                <a:gd name="connsiteY1351" fmla="*/ 457168 h 2468310"/>
                <a:gd name="connsiteX1352" fmla="*/ 777746 w 1396961"/>
                <a:gd name="connsiteY1352" fmla="*/ 458973 h 2468310"/>
                <a:gd name="connsiteX1353" fmla="*/ 775657 w 1396961"/>
                <a:gd name="connsiteY1353" fmla="*/ 456503 h 2468310"/>
                <a:gd name="connsiteX1354" fmla="*/ 768913 w 1396961"/>
                <a:gd name="connsiteY1354" fmla="*/ 454509 h 2468310"/>
                <a:gd name="connsiteX1355" fmla="*/ 760744 w 1396961"/>
                <a:gd name="connsiteY1355" fmla="*/ 453559 h 2468310"/>
                <a:gd name="connsiteX1356" fmla="*/ 754285 w 1396961"/>
                <a:gd name="connsiteY1356" fmla="*/ 456219 h 2468310"/>
                <a:gd name="connsiteX1357" fmla="*/ 754665 w 1396961"/>
                <a:gd name="connsiteY1357" fmla="*/ 461918 h 2468310"/>
                <a:gd name="connsiteX1358" fmla="*/ 752005 w 1396961"/>
                <a:gd name="connsiteY1358" fmla="*/ 470846 h 2468310"/>
                <a:gd name="connsiteX1359" fmla="*/ 748681 w 1396961"/>
                <a:gd name="connsiteY1359" fmla="*/ 480630 h 2468310"/>
                <a:gd name="connsiteX1360" fmla="*/ 758179 w 1396961"/>
                <a:gd name="connsiteY1360" fmla="*/ 483290 h 2468310"/>
                <a:gd name="connsiteX1361" fmla="*/ 766633 w 1396961"/>
                <a:gd name="connsiteY1361" fmla="*/ 483195 h 2468310"/>
                <a:gd name="connsiteX1362" fmla="*/ 767108 w 1396961"/>
                <a:gd name="connsiteY1362" fmla="*/ 487659 h 2468310"/>
                <a:gd name="connsiteX1363" fmla="*/ 760934 w 1396961"/>
                <a:gd name="connsiteY1363" fmla="*/ 491743 h 2468310"/>
                <a:gd name="connsiteX1364" fmla="*/ 757135 w 1396961"/>
                <a:gd name="connsiteY1364" fmla="*/ 498487 h 2468310"/>
                <a:gd name="connsiteX1365" fmla="*/ 758179 w 1396961"/>
                <a:gd name="connsiteY1365" fmla="*/ 502572 h 2468310"/>
                <a:gd name="connsiteX1366" fmla="*/ 761599 w 1396961"/>
                <a:gd name="connsiteY1366" fmla="*/ 504376 h 2468310"/>
                <a:gd name="connsiteX1367" fmla="*/ 765493 w 1396961"/>
                <a:gd name="connsiteY1367" fmla="*/ 512925 h 2468310"/>
                <a:gd name="connsiteX1368" fmla="*/ 787530 w 1396961"/>
                <a:gd name="connsiteY1368" fmla="*/ 518339 h 2468310"/>
                <a:gd name="connsiteX1369" fmla="*/ 797789 w 1396961"/>
                <a:gd name="connsiteY1369" fmla="*/ 520524 h 2468310"/>
                <a:gd name="connsiteX1370" fmla="*/ 791235 w 1396961"/>
                <a:gd name="connsiteY1370" fmla="*/ 522519 h 2468310"/>
                <a:gd name="connsiteX1371" fmla="*/ 781926 w 1396961"/>
                <a:gd name="connsiteY1371" fmla="*/ 524609 h 2468310"/>
                <a:gd name="connsiteX1372" fmla="*/ 764164 w 1396961"/>
                <a:gd name="connsiteY1372" fmla="*/ 519574 h 2468310"/>
                <a:gd name="connsiteX1373" fmla="*/ 760459 w 1396961"/>
                <a:gd name="connsiteY1373" fmla="*/ 518719 h 2468310"/>
                <a:gd name="connsiteX1374" fmla="*/ 755805 w 1396961"/>
                <a:gd name="connsiteY1374" fmla="*/ 521664 h 2468310"/>
                <a:gd name="connsiteX1375" fmla="*/ 753430 w 1396961"/>
                <a:gd name="connsiteY1375" fmla="*/ 533442 h 2468310"/>
                <a:gd name="connsiteX1376" fmla="*/ 749441 w 1396961"/>
                <a:gd name="connsiteY1376" fmla="*/ 538382 h 2468310"/>
                <a:gd name="connsiteX1377" fmla="*/ 744121 w 1396961"/>
                <a:gd name="connsiteY1377" fmla="*/ 546265 h 2468310"/>
                <a:gd name="connsiteX1378" fmla="*/ 740797 w 1396961"/>
                <a:gd name="connsiteY1378" fmla="*/ 548070 h 2468310"/>
                <a:gd name="connsiteX1379" fmla="*/ 734053 w 1396961"/>
                <a:gd name="connsiteY1379" fmla="*/ 560133 h 2468310"/>
                <a:gd name="connsiteX1380" fmla="*/ 732913 w 1396961"/>
                <a:gd name="connsiteY1380" fmla="*/ 562793 h 2468310"/>
                <a:gd name="connsiteX1381" fmla="*/ 726074 w 1396961"/>
                <a:gd name="connsiteY1381" fmla="*/ 575711 h 2468310"/>
                <a:gd name="connsiteX1382" fmla="*/ 724269 w 1396961"/>
                <a:gd name="connsiteY1382" fmla="*/ 580175 h 2468310"/>
                <a:gd name="connsiteX1383" fmla="*/ 720945 w 1396961"/>
                <a:gd name="connsiteY1383" fmla="*/ 590434 h 2468310"/>
                <a:gd name="connsiteX1384" fmla="*/ 718950 w 1396961"/>
                <a:gd name="connsiteY1384" fmla="*/ 596133 h 2468310"/>
                <a:gd name="connsiteX1385" fmla="*/ 713631 w 1396961"/>
                <a:gd name="connsiteY1385" fmla="*/ 600123 h 2468310"/>
                <a:gd name="connsiteX1386" fmla="*/ 706127 w 1396961"/>
                <a:gd name="connsiteY1386" fmla="*/ 609906 h 2468310"/>
                <a:gd name="connsiteX1387" fmla="*/ 705177 w 1396961"/>
                <a:gd name="connsiteY1387" fmla="*/ 613041 h 2468310"/>
                <a:gd name="connsiteX1388" fmla="*/ 706982 w 1396961"/>
                <a:gd name="connsiteY1388" fmla="*/ 616175 h 2468310"/>
                <a:gd name="connsiteX1389" fmla="*/ 722180 w 1396961"/>
                <a:gd name="connsiteY1389" fmla="*/ 615985 h 2468310"/>
                <a:gd name="connsiteX1390" fmla="*/ 722940 w 1396961"/>
                <a:gd name="connsiteY1390" fmla="*/ 616080 h 2468310"/>
                <a:gd name="connsiteX1391" fmla="*/ 723319 w 1396961"/>
                <a:gd name="connsiteY1391" fmla="*/ 618455 h 2468310"/>
                <a:gd name="connsiteX1392" fmla="*/ 725599 w 1396961"/>
                <a:gd name="connsiteY1392" fmla="*/ 619310 h 2468310"/>
                <a:gd name="connsiteX1393" fmla="*/ 729209 w 1396961"/>
                <a:gd name="connsiteY1393" fmla="*/ 619975 h 2468310"/>
                <a:gd name="connsiteX1394" fmla="*/ 734528 w 1396961"/>
                <a:gd name="connsiteY1394" fmla="*/ 619310 h 2468310"/>
                <a:gd name="connsiteX1395" fmla="*/ 739467 w 1396961"/>
                <a:gd name="connsiteY1395" fmla="*/ 613516 h 2468310"/>
                <a:gd name="connsiteX1396" fmla="*/ 739942 w 1396961"/>
                <a:gd name="connsiteY1396" fmla="*/ 605442 h 2468310"/>
                <a:gd name="connsiteX1397" fmla="*/ 744501 w 1396961"/>
                <a:gd name="connsiteY1397" fmla="*/ 603827 h 2468310"/>
                <a:gd name="connsiteX1398" fmla="*/ 748681 w 1396961"/>
                <a:gd name="connsiteY1398" fmla="*/ 604397 h 2468310"/>
                <a:gd name="connsiteX1399" fmla="*/ 746116 w 1396961"/>
                <a:gd name="connsiteY1399" fmla="*/ 608386 h 2468310"/>
                <a:gd name="connsiteX1400" fmla="*/ 749156 w 1396961"/>
                <a:gd name="connsiteY1400" fmla="*/ 611141 h 2468310"/>
                <a:gd name="connsiteX1401" fmla="*/ 752290 w 1396961"/>
                <a:gd name="connsiteY1401" fmla="*/ 602877 h 2468310"/>
                <a:gd name="connsiteX1402" fmla="*/ 757704 w 1396961"/>
                <a:gd name="connsiteY1402" fmla="*/ 598793 h 2468310"/>
                <a:gd name="connsiteX1403" fmla="*/ 759319 w 1396961"/>
                <a:gd name="connsiteY1403" fmla="*/ 598603 h 2468310"/>
                <a:gd name="connsiteX1404" fmla="*/ 765873 w 1396961"/>
                <a:gd name="connsiteY1404" fmla="*/ 585210 h 2468310"/>
                <a:gd name="connsiteX1405" fmla="*/ 767203 w 1396961"/>
                <a:gd name="connsiteY1405" fmla="*/ 579226 h 2468310"/>
                <a:gd name="connsiteX1406" fmla="*/ 767108 w 1396961"/>
                <a:gd name="connsiteY1406" fmla="*/ 577326 h 2468310"/>
                <a:gd name="connsiteX1407" fmla="*/ 770243 w 1396961"/>
                <a:gd name="connsiteY1407" fmla="*/ 573621 h 2468310"/>
                <a:gd name="connsiteX1408" fmla="*/ 774897 w 1396961"/>
                <a:gd name="connsiteY1408" fmla="*/ 569537 h 2468310"/>
                <a:gd name="connsiteX1409" fmla="*/ 780026 w 1396961"/>
                <a:gd name="connsiteY1409" fmla="*/ 562223 h 2468310"/>
                <a:gd name="connsiteX1410" fmla="*/ 783826 w 1396961"/>
                <a:gd name="connsiteY1410" fmla="*/ 562793 h 2468310"/>
                <a:gd name="connsiteX1411" fmla="*/ 789810 w 1396961"/>
                <a:gd name="connsiteY1411" fmla="*/ 556429 h 2468310"/>
                <a:gd name="connsiteX1412" fmla="*/ 797029 w 1396961"/>
                <a:gd name="connsiteY1412" fmla="*/ 551775 h 2468310"/>
                <a:gd name="connsiteX1413" fmla="*/ 800448 w 1396961"/>
                <a:gd name="connsiteY1413" fmla="*/ 548450 h 2468310"/>
                <a:gd name="connsiteX1414" fmla="*/ 813081 w 1396961"/>
                <a:gd name="connsiteY1414" fmla="*/ 532112 h 2468310"/>
                <a:gd name="connsiteX1415" fmla="*/ 821060 w 1396961"/>
                <a:gd name="connsiteY1415" fmla="*/ 524229 h 2468310"/>
                <a:gd name="connsiteX1416" fmla="*/ 823625 w 1396961"/>
                <a:gd name="connsiteY1416" fmla="*/ 520619 h 2468310"/>
                <a:gd name="connsiteX1417" fmla="*/ 832269 w 1396961"/>
                <a:gd name="connsiteY1417" fmla="*/ 508176 h 2468310"/>
                <a:gd name="connsiteX1418" fmla="*/ 833123 w 1396961"/>
                <a:gd name="connsiteY1418" fmla="*/ 500672 h 2468310"/>
                <a:gd name="connsiteX1419" fmla="*/ 835878 w 1396961"/>
                <a:gd name="connsiteY1419" fmla="*/ 499817 h 2468310"/>
                <a:gd name="connsiteX1420" fmla="*/ 836353 w 1396961"/>
                <a:gd name="connsiteY1420" fmla="*/ 504376 h 2468310"/>
                <a:gd name="connsiteX1421" fmla="*/ 842147 w 1396961"/>
                <a:gd name="connsiteY1421" fmla="*/ 506371 h 2468310"/>
                <a:gd name="connsiteX1422" fmla="*/ 844237 w 1396961"/>
                <a:gd name="connsiteY1422" fmla="*/ 509791 h 2468310"/>
                <a:gd name="connsiteX1423" fmla="*/ 838063 w 1396961"/>
                <a:gd name="connsiteY1423" fmla="*/ 509886 h 2468310"/>
                <a:gd name="connsiteX1424" fmla="*/ 830084 w 1396961"/>
                <a:gd name="connsiteY1424" fmla="*/ 517580 h 2468310"/>
                <a:gd name="connsiteX1425" fmla="*/ 821440 w 1396961"/>
                <a:gd name="connsiteY1425" fmla="*/ 529738 h 2468310"/>
                <a:gd name="connsiteX1426" fmla="*/ 818781 w 1396961"/>
                <a:gd name="connsiteY1426" fmla="*/ 535627 h 2468310"/>
                <a:gd name="connsiteX1427" fmla="*/ 818970 w 1396961"/>
                <a:gd name="connsiteY1427" fmla="*/ 540186 h 2468310"/>
                <a:gd name="connsiteX1428" fmla="*/ 814696 w 1396961"/>
                <a:gd name="connsiteY1428" fmla="*/ 546930 h 2468310"/>
                <a:gd name="connsiteX1429" fmla="*/ 806717 w 1396961"/>
                <a:gd name="connsiteY1429" fmla="*/ 555384 h 2468310"/>
                <a:gd name="connsiteX1430" fmla="*/ 796364 w 1396961"/>
                <a:gd name="connsiteY1430" fmla="*/ 563078 h 2468310"/>
                <a:gd name="connsiteX1431" fmla="*/ 791045 w 1396961"/>
                <a:gd name="connsiteY1431" fmla="*/ 570772 h 2468310"/>
                <a:gd name="connsiteX1432" fmla="*/ 788670 w 1396961"/>
                <a:gd name="connsiteY1432" fmla="*/ 575521 h 2468310"/>
                <a:gd name="connsiteX1433" fmla="*/ 784491 w 1396961"/>
                <a:gd name="connsiteY1433" fmla="*/ 581695 h 2468310"/>
                <a:gd name="connsiteX1434" fmla="*/ 782211 w 1396961"/>
                <a:gd name="connsiteY1434" fmla="*/ 589864 h 2468310"/>
                <a:gd name="connsiteX1435" fmla="*/ 785820 w 1396961"/>
                <a:gd name="connsiteY1435" fmla="*/ 593664 h 2468310"/>
                <a:gd name="connsiteX1436" fmla="*/ 789145 w 1396961"/>
                <a:gd name="connsiteY1436" fmla="*/ 594708 h 2468310"/>
                <a:gd name="connsiteX1437" fmla="*/ 792564 w 1396961"/>
                <a:gd name="connsiteY1437" fmla="*/ 592904 h 2468310"/>
                <a:gd name="connsiteX1438" fmla="*/ 795319 w 1396961"/>
                <a:gd name="connsiteY1438" fmla="*/ 587204 h 2468310"/>
                <a:gd name="connsiteX1439" fmla="*/ 799593 w 1396961"/>
                <a:gd name="connsiteY1439" fmla="*/ 585970 h 2468310"/>
                <a:gd name="connsiteX1440" fmla="*/ 805672 w 1396961"/>
                <a:gd name="connsiteY1440" fmla="*/ 592334 h 2468310"/>
                <a:gd name="connsiteX1441" fmla="*/ 806147 w 1396961"/>
                <a:gd name="connsiteY1441" fmla="*/ 592714 h 2468310"/>
                <a:gd name="connsiteX1442" fmla="*/ 812606 w 1396961"/>
                <a:gd name="connsiteY1442" fmla="*/ 596228 h 2468310"/>
                <a:gd name="connsiteX1443" fmla="*/ 814506 w 1396961"/>
                <a:gd name="connsiteY1443" fmla="*/ 588534 h 2468310"/>
                <a:gd name="connsiteX1444" fmla="*/ 821060 w 1396961"/>
                <a:gd name="connsiteY1444" fmla="*/ 587869 h 2468310"/>
                <a:gd name="connsiteX1445" fmla="*/ 818685 w 1396961"/>
                <a:gd name="connsiteY1445" fmla="*/ 593379 h 2468310"/>
                <a:gd name="connsiteX1446" fmla="*/ 820110 w 1396961"/>
                <a:gd name="connsiteY1446" fmla="*/ 598033 h 2468310"/>
                <a:gd name="connsiteX1447" fmla="*/ 821630 w 1396961"/>
                <a:gd name="connsiteY1447" fmla="*/ 599838 h 2468310"/>
                <a:gd name="connsiteX1448" fmla="*/ 824670 w 1396961"/>
                <a:gd name="connsiteY1448" fmla="*/ 600692 h 2468310"/>
                <a:gd name="connsiteX1449" fmla="*/ 830559 w 1396961"/>
                <a:gd name="connsiteY1449" fmla="*/ 596608 h 2468310"/>
                <a:gd name="connsiteX1450" fmla="*/ 841862 w 1396961"/>
                <a:gd name="connsiteY1450" fmla="*/ 603827 h 2468310"/>
                <a:gd name="connsiteX1451" fmla="*/ 840532 w 1396961"/>
                <a:gd name="connsiteY1451" fmla="*/ 605917 h 2468310"/>
                <a:gd name="connsiteX1452" fmla="*/ 834738 w 1396961"/>
                <a:gd name="connsiteY1452" fmla="*/ 605347 h 2468310"/>
                <a:gd name="connsiteX1453" fmla="*/ 836163 w 1396961"/>
                <a:gd name="connsiteY1453" fmla="*/ 614750 h 2468310"/>
                <a:gd name="connsiteX1454" fmla="*/ 839583 w 1396961"/>
                <a:gd name="connsiteY1454" fmla="*/ 612471 h 2468310"/>
                <a:gd name="connsiteX1455" fmla="*/ 845567 w 1396961"/>
                <a:gd name="connsiteY1455" fmla="*/ 616935 h 2468310"/>
                <a:gd name="connsiteX1456" fmla="*/ 854590 w 1396961"/>
                <a:gd name="connsiteY1456" fmla="*/ 612186 h 2468310"/>
                <a:gd name="connsiteX1457" fmla="*/ 852121 w 1396961"/>
                <a:gd name="connsiteY1457" fmla="*/ 607152 h 2468310"/>
                <a:gd name="connsiteX1458" fmla="*/ 851456 w 1396961"/>
                <a:gd name="connsiteY1458" fmla="*/ 604017 h 2468310"/>
                <a:gd name="connsiteX1459" fmla="*/ 854210 w 1396961"/>
                <a:gd name="connsiteY1459" fmla="*/ 601072 h 2468310"/>
                <a:gd name="connsiteX1460" fmla="*/ 857820 w 1396961"/>
                <a:gd name="connsiteY1460" fmla="*/ 598698 h 2468310"/>
                <a:gd name="connsiteX1461" fmla="*/ 866559 w 1396961"/>
                <a:gd name="connsiteY1461" fmla="*/ 591099 h 2468310"/>
                <a:gd name="connsiteX1462" fmla="*/ 865419 w 1396961"/>
                <a:gd name="connsiteY1462" fmla="*/ 585875 h 2468310"/>
                <a:gd name="connsiteX1463" fmla="*/ 867413 w 1396961"/>
                <a:gd name="connsiteY1463" fmla="*/ 579986 h 2468310"/>
                <a:gd name="connsiteX1464" fmla="*/ 863804 w 1396961"/>
                <a:gd name="connsiteY1464" fmla="*/ 578846 h 2468310"/>
                <a:gd name="connsiteX1465" fmla="*/ 862854 w 1396961"/>
                <a:gd name="connsiteY1465" fmla="*/ 576851 h 2468310"/>
                <a:gd name="connsiteX1466" fmla="*/ 869218 w 1396961"/>
                <a:gd name="connsiteY1466" fmla="*/ 570772 h 2468310"/>
                <a:gd name="connsiteX1467" fmla="*/ 874442 w 1396961"/>
                <a:gd name="connsiteY1467" fmla="*/ 571437 h 2468310"/>
                <a:gd name="connsiteX1468" fmla="*/ 875772 w 1396961"/>
                <a:gd name="connsiteY1468" fmla="*/ 564313 h 2468310"/>
                <a:gd name="connsiteX1469" fmla="*/ 871213 w 1396961"/>
                <a:gd name="connsiteY1469" fmla="*/ 560798 h 2468310"/>
                <a:gd name="connsiteX1470" fmla="*/ 871213 w 1396961"/>
                <a:gd name="connsiteY1470" fmla="*/ 554909 h 2468310"/>
                <a:gd name="connsiteX1471" fmla="*/ 875012 w 1396961"/>
                <a:gd name="connsiteY1471" fmla="*/ 551870 h 2468310"/>
                <a:gd name="connsiteX1472" fmla="*/ 879762 w 1396961"/>
                <a:gd name="connsiteY1472" fmla="*/ 553389 h 2468310"/>
                <a:gd name="connsiteX1473" fmla="*/ 884701 w 1396961"/>
                <a:gd name="connsiteY1473" fmla="*/ 559658 h 2468310"/>
                <a:gd name="connsiteX1474" fmla="*/ 890115 w 1396961"/>
                <a:gd name="connsiteY1474" fmla="*/ 559753 h 2468310"/>
                <a:gd name="connsiteX1475" fmla="*/ 892680 w 1396961"/>
                <a:gd name="connsiteY1475" fmla="*/ 556334 h 2468310"/>
                <a:gd name="connsiteX1476" fmla="*/ 893535 w 1396961"/>
                <a:gd name="connsiteY1476" fmla="*/ 548165 h 2468310"/>
                <a:gd name="connsiteX1477" fmla="*/ 894484 w 1396961"/>
                <a:gd name="connsiteY1477" fmla="*/ 542181 h 2468310"/>
                <a:gd name="connsiteX1478" fmla="*/ 899804 w 1396961"/>
                <a:gd name="connsiteY1478" fmla="*/ 533917 h 2468310"/>
                <a:gd name="connsiteX1479" fmla="*/ 901323 w 1396961"/>
                <a:gd name="connsiteY1479" fmla="*/ 522899 h 2468310"/>
                <a:gd name="connsiteX1480" fmla="*/ 903318 w 1396961"/>
                <a:gd name="connsiteY1480" fmla="*/ 521664 h 2468310"/>
                <a:gd name="connsiteX1481" fmla="*/ 905503 w 1396961"/>
                <a:gd name="connsiteY1481" fmla="*/ 523659 h 2468310"/>
                <a:gd name="connsiteX1482" fmla="*/ 904173 w 1396961"/>
                <a:gd name="connsiteY1482" fmla="*/ 534582 h 2468310"/>
                <a:gd name="connsiteX1483" fmla="*/ 903698 w 1396961"/>
                <a:gd name="connsiteY1483" fmla="*/ 544271 h 2468310"/>
                <a:gd name="connsiteX1484" fmla="*/ 900754 w 1396961"/>
                <a:gd name="connsiteY1484" fmla="*/ 553769 h 2468310"/>
                <a:gd name="connsiteX1485" fmla="*/ 899139 w 1396961"/>
                <a:gd name="connsiteY1485" fmla="*/ 561273 h 2468310"/>
                <a:gd name="connsiteX1486" fmla="*/ 898094 w 1396961"/>
                <a:gd name="connsiteY1486" fmla="*/ 568397 h 2468310"/>
                <a:gd name="connsiteX1487" fmla="*/ 899804 w 1396961"/>
                <a:gd name="connsiteY1487" fmla="*/ 572387 h 2468310"/>
                <a:gd name="connsiteX1488" fmla="*/ 907023 w 1396961"/>
                <a:gd name="connsiteY1488" fmla="*/ 571057 h 2468310"/>
                <a:gd name="connsiteX1489" fmla="*/ 919561 w 1396961"/>
                <a:gd name="connsiteY1489" fmla="*/ 564218 h 2468310"/>
                <a:gd name="connsiteX1490" fmla="*/ 925830 w 1396961"/>
                <a:gd name="connsiteY1490" fmla="*/ 558329 h 2468310"/>
                <a:gd name="connsiteX1491" fmla="*/ 926875 w 1396961"/>
                <a:gd name="connsiteY1491" fmla="*/ 555384 h 2468310"/>
                <a:gd name="connsiteX1492" fmla="*/ 926495 w 1396961"/>
                <a:gd name="connsiteY1492" fmla="*/ 548355 h 2468310"/>
                <a:gd name="connsiteX1493" fmla="*/ 930959 w 1396961"/>
                <a:gd name="connsiteY1493" fmla="*/ 540566 h 2468310"/>
                <a:gd name="connsiteX1494" fmla="*/ 930389 w 1396961"/>
                <a:gd name="connsiteY1494" fmla="*/ 534012 h 2468310"/>
                <a:gd name="connsiteX1495" fmla="*/ 935708 w 1396961"/>
                <a:gd name="connsiteY1495" fmla="*/ 525178 h 2468310"/>
                <a:gd name="connsiteX1496" fmla="*/ 945492 w 1396961"/>
                <a:gd name="connsiteY1496" fmla="*/ 517580 h 2468310"/>
                <a:gd name="connsiteX1497" fmla="*/ 948342 w 1396961"/>
                <a:gd name="connsiteY1497" fmla="*/ 510551 h 2468310"/>
                <a:gd name="connsiteX1498" fmla="*/ 951286 w 1396961"/>
                <a:gd name="connsiteY1498" fmla="*/ 494023 h 2468310"/>
                <a:gd name="connsiteX1499" fmla="*/ 951096 w 1396961"/>
                <a:gd name="connsiteY1499" fmla="*/ 489654 h 2468310"/>
                <a:gd name="connsiteX1500" fmla="*/ 957840 w 1396961"/>
                <a:gd name="connsiteY1500" fmla="*/ 483195 h 2468310"/>
                <a:gd name="connsiteX1501" fmla="*/ 971328 w 1396961"/>
                <a:gd name="connsiteY1501" fmla="*/ 474836 h 2468310"/>
                <a:gd name="connsiteX1502" fmla="*/ 974368 w 1396961"/>
                <a:gd name="connsiteY1502" fmla="*/ 468947 h 2468310"/>
                <a:gd name="connsiteX1503" fmla="*/ 980827 w 1396961"/>
                <a:gd name="connsiteY1503" fmla="*/ 464102 h 2468310"/>
                <a:gd name="connsiteX1504" fmla="*/ 983012 w 1396961"/>
                <a:gd name="connsiteY1504" fmla="*/ 463912 h 2468310"/>
                <a:gd name="connsiteX1505" fmla="*/ 986811 w 1396961"/>
                <a:gd name="connsiteY1505" fmla="*/ 467617 h 2468310"/>
                <a:gd name="connsiteX1506" fmla="*/ 990231 w 1396961"/>
                <a:gd name="connsiteY1506" fmla="*/ 468662 h 2468310"/>
                <a:gd name="connsiteX1507" fmla="*/ 996975 w 1396961"/>
                <a:gd name="connsiteY1507" fmla="*/ 463437 h 2468310"/>
                <a:gd name="connsiteX1508" fmla="*/ 1016257 w 1396961"/>
                <a:gd name="connsiteY1508" fmla="*/ 461728 h 2468310"/>
                <a:gd name="connsiteX1509" fmla="*/ 1025375 w 1396961"/>
                <a:gd name="connsiteY1509" fmla="*/ 467522 h 2468310"/>
                <a:gd name="connsiteX1510" fmla="*/ 1028890 w 1396961"/>
                <a:gd name="connsiteY1510" fmla="*/ 467712 h 2468310"/>
                <a:gd name="connsiteX1511" fmla="*/ 1028225 w 1396961"/>
                <a:gd name="connsiteY1511" fmla="*/ 465527 h 2468310"/>
                <a:gd name="connsiteX1512" fmla="*/ 1030410 w 1396961"/>
                <a:gd name="connsiteY1512" fmla="*/ 461158 h 2468310"/>
                <a:gd name="connsiteX1513" fmla="*/ 1018061 w 1396961"/>
                <a:gd name="connsiteY1513" fmla="*/ 453749 h 2468310"/>
                <a:gd name="connsiteX1514" fmla="*/ 1009133 w 1396961"/>
                <a:gd name="connsiteY1514" fmla="*/ 450424 h 2468310"/>
                <a:gd name="connsiteX1515" fmla="*/ 1001724 w 1396961"/>
                <a:gd name="connsiteY1515" fmla="*/ 445675 h 2468310"/>
                <a:gd name="connsiteX1516" fmla="*/ 997259 w 1396961"/>
                <a:gd name="connsiteY1516" fmla="*/ 439026 h 2468310"/>
                <a:gd name="connsiteX1517" fmla="*/ 988616 w 1396961"/>
                <a:gd name="connsiteY1517" fmla="*/ 435132 h 2468310"/>
                <a:gd name="connsiteX1518" fmla="*/ 989755 w 1396961"/>
                <a:gd name="connsiteY1518" fmla="*/ 430572 h 2468310"/>
                <a:gd name="connsiteX1519" fmla="*/ 986336 w 1396961"/>
                <a:gd name="connsiteY1519" fmla="*/ 424398 h 2468310"/>
                <a:gd name="connsiteX1520" fmla="*/ 975603 w 1396961"/>
                <a:gd name="connsiteY1520" fmla="*/ 427343 h 2468310"/>
                <a:gd name="connsiteX1521" fmla="*/ 969903 w 1396961"/>
                <a:gd name="connsiteY1521" fmla="*/ 432472 h 2468310"/>
                <a:gd name="connsiteX1522" fmla="*/ 962495 w 1396961"/>
                <a:gd name="connsiteY1522" fmla="*/ 431902 h 2468310"/>
                <a:gd name="connsiteX1523" fmla="*/ 957935 w 1396961"/>
                <a:gd name="connsiteY1523" fmla="*/ 438076 h 2468310"/>
                <a:gd name="connsiteX1524" fmla="*/ 946347 w 1396961"/>
                <a:gd name="connsiteY1524" fmla="*/ 440641 h 2468310"/>
                <a:gd name="connsiteX1525" fmla="*/ 666233 w 1396961"/>
                <a:gd name="connsiteY1525" fmla="*/ 323618 h 2468310"/>
                <a:gd name="connsiteX1526" fmla="*/ 664238 w 1396961"/>
                <a:gd name="connsiteY1526" fmla="*/ 320673 h 2468310"/>
                <a:gd name="connsiteX1527" fmla="*/ 660439 w 1396961"/>
                <a:gd name="connsiteY1527" fmla="*/ 320578 h 2468310"/>
                <a:gd name="connsiteX1528" fmla="*/ 663003 w 1396961"/>
                <a:gd name="connsiteY1528" fmla="*/ 317919 h 2468310"/>
                <a:gd name="connsiteX1529" fmla="*/ 661863 w 1396961"/>
                <a:gd name="connsiteY1529" fmla="*/ 314594 h 2468310"/>
                <a:gd name="connsiteX1530" fmla="*/ 652840 w 1396961"/>
                <a:gd name="connsiteY1530" fmla="*/ 323143 h 2468310"/>
                <a:gd name="connsiteX1531" fmla="*/ 649135 w 1396961"/>
                <a:gd name="connsiteY1531" fmla="*/ 332737 h 2468310"/>
                <a:gd name="connsiteX1532" fmla="*/ 657969 w 1396961"/>
                <a:gd name="connsiteY1532" fmla="*/ 330647 h 2468310"/>
                <a:gd name="connsiteX1533" fmla="*/ 666233 w 1396961"/>
                <a:gd name="connsiteY1533" fmla="*/ 323618 h 2468310"/>
                <a:gd name="connsiteX1534" fmla="*/ 661199 w 1396961"/>
                <a:gd name="connsiteY1534" fmla="*/ 310890 h 2468310"/>
                <a:gd name="connsiteX1535" fmla="*/ 658919 w 1396961"/>
                <a:gd name="connsiteY1535" fmla="*/ 303291 h 2468310"/>
                <a:gd name="connsiteX1536" fmla="*/ 663478 w 1396961"/>
                <a:gd name="connsiteY1536" fmla="*/ 297117 h 2468310"/>
                <a:gd name="connsiteX1537" fmla="*/ 660344 w 1396961"/>
                <a:gd name="connsiteY1537" fmla="*/ 289898 h 2468310"/>
                <a:gd name="connsiteX1538" fmla="*/ 654264 w 1396961"/>
                <a:gd name="connsiteY1538" fmla="*/ 294457 h 2468310"/>
                <a:gd name="connsiteX1539" fmla="*/ 654075 w 1396961"/>
                <a:gd name="connsiteY1539" fmla="*/ 297307 h 2468310"/>
                <a:gd name="connsiteX1540" fmla="*/ 659204 w 1396961"/>
                <a:gd name="connsiteY1540" fmla="*/ 298922 h 2468310"/>
                <a:gd name="connsiteX1541" fmla="*/ 656829 w 1396961"/>
                <a:gd name="connsiteY1541" fmla="*/ 301391 h 2468310"/>
                <a:gd name="connsiteX1542" fmla="*/ 656354 w 1396961"/>
                <a:gd name="connsiteY1542" fmla="*/ 304621 h 2468310"/>
                <a:gd name="connsiteX1543" fmla="*/ 655879 w 1396961"/>
                <a:gd name="connsiteY1543" fmla="*/ 306900 h 2468310"/>
                <a:gd name="connsiteX1544" fmla="*/ 650845 w 1396961"/>
                <a:gd name="connsiteY1544" fmla="*/ 309750 h 2468310"/>
                <a:gd name="connsiteX1545" fmla="*/ 651035 w 1396961"/>
                <a:gd name="connsiteY1545" fmla="*/ 312694 h 2468310"/>
                <a:gd name="connsiteX1546" fmla="*/ 655119 w 1396961"/>
                <a:gd name="connsiteY1546" fmla="*/ 315544 h 2468310"/>
                <a:gd name="connsiteX1547" fmla="*/ 661199 w 1396961"/>
                <a:gd name="connsiteY1547" fmla="*/ 310890 h 2468310"/>
                <a:gd name="connsiteX1548" fmla="*/ 662908 w 1396961"/>
                <a:gd name="connsiteY1548" fmla="*/ 311080 h 2468310"/>
                <a:gd name="connsiteX1549" fmla="*/ 670127 w 1396961"/>
                <a:gd name="connsiteY1549" fmla="*/ 314974 h 2468310"/>
                <a:gd name="connsiteX1550" fmla="*/ 669367 w 1396961"/>
                <a:gd name="connsiteY1550" fmla="*/ 321623 h 2468310"/>
                <a:gd name="connsiteX1551" fmla="*/ 671457 w 1396961"/>
                <a:gd name="connsiteY1551" fmla="*/ 322573 h 2468310"/>
                <a:gd name="connsiteX1552" fmla="*/ 676016 w 1396961"/>
                <a:gd name="connsiteY1552" fmla="*/ 319533 h 2468310"/>
                <a:gd name="connsiteX1553" fmla="*/ 677631 w 1396961"/>
                <a:gd name="connsiteY1553" fmla="*/ 316494 h 2468310"/>
                <a:gd name="connsiteX1554" fmla="*/ 677441 w 1396961"/>
                <a:gd name="connsiteY1554" fmla="*/ 312979 h 2468310"/>
                <a:gd name="connsiteX1555" fmla="*/ 674972 w 1396961"/>
                <a:gd name="connsiteY1555" fmla="*/ 313169 h 2468310"/>
                <a:gd name="connsiteX1556" fmla="*/ 675066 w 1396961"/>
                <a:gd name="connsiteY1556" fmla="*/ 307470 h 2468310"/>
                <a:gd name="connsiteX1557" fmla="*/ 676301 w 1396961"/>
                <a:gd name="connsiteY1557" fmla="*/ 306520 h 2468310"/>
                <a:gd name="connsiteX1558" fmla="*/ 675447 w 1396961"/>
                <a:gd name="connsiteY1558" fmla="*/ 301581 h 2468310"/>
                <a:gd name="connsiteX1559" fmla="*/ 672597 w 1396961"/>
                <a:gd name="connsiteY1559" fmla="*/ 303006 h 2468310"/>
                <a:gd name="connsiteX1560" fmla="*/ 670412 w 1396961"/>
                <a:gd name="connsiteY1560" fmla="*/ 300536 h 2468310"/>
                <a:gd name="connsiteX1561" fmla="*/ 666518 w 1396961"/>
                <a:gd name="connsiteY1561" fmla="*/ 300631 h 2468310"/>
                <a:gd name="connsiteX1562" fmla="*/ 663858 w 1396961"/>
                <a:gd name="connsiteY1562" fmla="*/ 302436 h 2468310"/>
                <a:gd name="connsiteX1563" fmla="*/ 664523 w 1396961"/>
                <a:gd name="connsiteY1563" fmla="*/ 305760 h 2468310"/>
                <a:gd name="connsiteX1564" fmla="*/ 662908 w 1396961"/>
                <a:gd name="connsiteY1564" fmla="*/ 311080 h 2468310"/>
                <a:gd name="connsiteX1565" fmla="*/ 581600 w 1396961"/>
                <a:gd name="connsiteY1565" fmla="*/ 393338 h 2468310"/>
                <a:gd name="connsiteX1566" fmla="*/ 582835 w 1396961"/>
                <a:gd name="connsiteY1566" fmla="*/ 395237 h 2468310"/>
                <a:gd name="connsiteX1567" fmla="*/ 575806 w 1396961"/>
                <a:gd name="connsiteY1567" fmla="*/ 397042 h 2468310"/>
                <a:gd name="connsiteX1568" fmla="*/ 578466 w 1396961"/>
                <a:gd name="connsiteY1568" fmla="*/ 404641 h 2468310"/>
                <a:gd name="connsiteX1569" fmla="*/ 583405 w 1396961"/>
                <a:gd name="connsiteY1569" fmla="*/ 404166 h 2468310"/>
                <a:gd name="connsiteX1570" fmla="*/ 584830 w 1396961"/>
                <a:gd name="connsiteY1570" fmla="*/ 402931 h 2468310"/>
                <a:gd name="connsiteX1571" fmla="*/ 587014 w 1396961"/>
                <a:gd name="connsiteY1571" fmla="*/ 396187 h 2468310"/>
                <a:gd name="connsiteX1572" fmla="*/ 589579 w 1396961"/>
                <a:gd name="connsiteY1572" fmla="*/ 396092 h 2468310"/>
                <a:gd name="connsiteX1573" fmla="*/ 589389 w 1396961"/>
                <a:gd name="connsiteY1573" fmla="*/ 399227 h 2468310"/>
                <a:gd name="connsiteX1574" fmla="*/ 591574 w 1396961"/>
                <a:gd name="connsiteY1574" fmla="*/ 398847 h 2468310"/>
                <a:gd name="connsiteX1575" fmla="*/ 592619 w 1396961"/>
                <a:gd name="connsiteY1575" fmla="*/ 402836 h 2468310"/>
                <a:gd name="connsiteX1576" fmla="*/ 586444 w 1396961"/>
                <a:gd name="connsiteY1576" fmla="*/ 409580 h 2468310"/>
                <a:gd name="connsiteX1577" fmla="*/ 582930 w 1396961"/>
                <a:gd name="connsiteY1577" fmla="*/ 414900 h 2468310"/>
                <a:gd name="connsiteX1578" fmla="*/ 583975 w 1396961"/>
                <a:gd name="connsiteY1578" fmla="*/ 419364 h 2468310"/>
                <a:gd name="connsiteX1579" fmla="*/ 586919 w 1396961"/>
                <a:gd name="connsiteY1579" fmla="*/ 423068 h 2468310"/>
                <a:gd name="connsiteX1580" fmla="*/ 582550 w 1396961"/>
                <a:gd name="connsiteY1580" fmla="*/ 429242 h 2468310"/>
                <a:gd name="connsiteX1581" fmla="*/ 584165 w 1396961"/>
                <a:gd name="connsiteY1581" fmla="*/ 431427 h 2468310"/>
                <a:gd name="connsiteX1582" fmla="*/ 585875 w 1396961"/>
                <a:gd name="connsiteY1582" fmla="*/ 432472 h 2468310"/>
                <a:gd name="connsiteX1583" fmla="*/ 585210 w 1396961"/>
                <a:gd name="connsiteY1583" fmla="*/ 435227 h 2468310"/>
                <a:gd name="connsiteX1584" fmla="*/ 584545 w 1396961"/>
                <a:gd name="connsiteY1584" fmla="*/ 438836 h 2468310"/>
                <a:gd name="connsiteX1585" fmla="*/ 586919 w 1396961"/>
                <a:gd name="connsiteY1585" fmla="*/ 439406 h 2468310"/>
                <a:gd name="connsiteX1586" fmla="*/ 591099 w 1396961"/>
                <a:gd name="connsiteY1586" fmla="*/ 439596 h 2468310"/>
                <a:gd name="connsiteX1587" fmla="*/ 592524 w 1396961"/>
                <a:gd name="connsiteY1587" fmla="*/ 440261 h 2468310"/>
                <a:gd name="connsiteX1588" fmla="*/ 597178 w 1396961"/>
                <a:gd name="connsiteY1588" fmla="*/ 442635 h 2468310"/>
                <a:gd name="connsiteX1589" fmla="*/ 604302 w 1396961"/>
                <a:gd name="connsiteY1589" fmla="*/ 437696 h 2468310"/>
                <a:gd name="connsiteX1590" fmla="*/ 605252 w 1396961"/>
                <a:gd name="connsiteY1590" fmla="*/ 442445 h 2468310"/>
                <a:gd name="connsiteX1591" fmla="*/ 608481 w 1396961"/>
                <a:gd name="connsiteY1591" fmla="*/ 436746 h 2468310"/>
                <a:gd name="connsiteX1592" fmla="*/ 610286 w 1396961"/>
                <a:gd name="connsiteY1592" fmla="*/ 436651 h 2468310"/>
                <a:gd name="connsiteX1593" fmla="*/ 614750 w 1396961"/>
                <a:gd name="connsiteY1593" fmla="*/ 433517 h 2468310"/>
                <a:gd name="connsiteX1594" fmla="*/ 614845 w 1396961"/>
                <a:gd name="connsiteY1594" fmla="*/ 430097 h 2468310"/>
                <a:gd name="connsiteX1595" fmla="*/ 616270 w 1396961"/>
                <a:gd name="connsiteY1595" fmla="*/ 429053 h 2468310"/>
                <a:gd name="connsiteX1596" fmla="*/ 622729 w 1396961"/>
                <a:gd name="connsiteY1596" fmla="*/ 431997 h 2468310"/>
                <a:gd name="connsiteX1597" fmla="*/ 624344 w 1396961"/>
                <a:gd name="connsiteY1597" fmla="*/ 432947 h 2468310"/>
                <a:gd name="connsiteX1598" fmla="*/ 627194 w 1396961"/>
                <a:gd name="connsiteY1598" fmla="*/ 429147 h 2468310"/>
                <a:gd name="connsiteX1599" fmla="*/ 626054 w 1396961"/>
                <a:gd name="connsiteY1599" fmla="*/ 426488 h 2468310"/>
                <a:gd name="connsiteX1600" fmla="*/ 629663 w 1396961"/>
                <a:gd name="connsiteY1600" fmla="*/ 424303 h 2468310"/>
                <a:gd name="connsiteX1601" fmla="*/ 632228 w 1396961"/>
                <a:gd name="connsiteY1601" fmla="*/ 423638 h 2468310"/>
                <a:gd name="connsiteX1602" fmla="*/ 634033 w 1396961"/>
                <a:gd name="connsiteY1602" fmla="*/ 421264 h 2468310"/>
                <a:gd name="connsiteX1603" fmla="*/ 629853 w 1396961"/>
                <a:gd name="connsiteY1603" fmla="*/ 419174 h 2468310"/>
                <a:gd name="connsiteX1604" fmla="*/ 632513 w 1396961"/>
                <a:gd name="connsiteY1604" fmla="*/ 415280 h 2468310"/>
                <a:gd name="connsiteX1605" fmla="*/ 631753 w 1396961"/>
                <a:gd name="connsiteY1605" fmla="*/ 411955 h 2468310"/>
                <a:gd name="connsiteX1606" fmla="*/ 629473 w 1396961"/>
                <a:gd name="connsiteY1606" fmla="*/ 411575 h 2468310"/>
                <a:gd name="connsiteX1607" fmla="*/ 627004 w 1396961"/>
                <a:gd name="connsiteY1607" fmla="*/ 410245 h 2468310"/>
                <a:gd name="connsiteX1608" fmla="*/ 629378 w 1396961"/>
                <a:gd name="connsiteY1608" fmla="*/ 407681 h 2468310"/>
                <a:gd name="connsiteX1609" fmla="*/ 631943 w 1396961"/>
                <a:gd name="connsiteY1609" fmla="*/ 405496 h 2468310"/>
                <a:gd name="connsiteX1610" fmla="*/ 635267 w 1396961"/>
                <a:gd name="connsiteY1610" fmla="*/ 406066 h 2468310"/>
                <a:gd name="connsiteX1611" fmla="*/ 634507 w 1396961"/>
                <a:gd name="connsiteY1611" fmla="*/ 411195 h 2468310"/>
                <a:gd name="connsiteX1612" fmla="*/ 638022 w 1396961"/>
                <a:gd name="connsiteY1612" fmla="*/ 408251 h 2468310"/>
                <a:gd name="connsiteX1613" fmla="*/ 638782 w 1396961"/>
                <a:gd name="connsiteY1613" fmla="*/ 401412 h 2468310"/>
                <a:gd name="connsiteX1614" fmla="*/ 637642 w 1396961"/>
                <a:gd name="connsiteY1614" fmla="*/ 400462 h 2468310"/>
                <a:gd name="connsiteX1615" fmla="*/ 638212 w 1396961"/>
                <a:gd name="connsiteY1615" fmla="*/ 398277 h 2468310"/>
                <a:gd name="connsiteX1616" fmla="*/ 637547 w 1396961"/>
                <a:gd name="connsiteY1616" fmla="*/ 396852 h 2468310"/>
                <a:gd name="connsiteX1617" fmla="*/ 639352 w 1396961"/>
                <a:gd name="connsiteY1617" fmla="*/ 392483 h 2468310"/>
                <a:gd name="connsiteX1618" fmla="*/ 638212 w 1396961"/>
                <a:gd name="connsiteY1618" fmla="*/ 384029 h 2468310"/>
                <a:gd name="connsiteX1619" fmla="*/ 640017 w 1396961"/>
                <a:gd name="connsiteY1619" fmla="*/ 375480 h 2468310"/>
                <a:gd name="connsiteX1620" fmla="*/ 641821 w 1396961"/>
                <a:gd name="connsiteY1620" fmla="*/ 378710 h 2468310"/>
                <a:gd name="connsiteX1621" fmla="*/ 641631 w 1396961"/>
                <a:gd name="connsiteY1621" fmla="*/ 385929 h 2468310"/>
                <a:gd name="connsiteX1622" fmla="*/ 644576 w 1396961"/>
                <a:gd name="connsiteY1622" fmla="*/ 386309 h 2468310"/>
                <a:gd name="connsiteX1623" fmla="*/ 645906 w 1396961"/>
                <a:gd name="connsiteY1623" fmla="*/ 382319 h 2468310"/>
                <a:gd name="connsiteX1624" fmla="*/ 647615 w 1396961"/>
                <a:gd name="connsiteY1624" fmla="*/ 382699 h 2468310"/>
                <a:gd name="connsiteX1625" fmla="*/ 644861 w 1396961"/>
                <a:gd name="connsiteY1625" fmla="*/ 393528 h 2468310"/>
                <a:gd name="connsiteX1626" fmla="*/ 650275 w 1396961"/>
                <a:gd name="connsiteY1626" fmla="*/ 391343 h 2468310"/>
                <a:gd name="connsiteX1627" fmla="*/ 651605 w 1396961"/>
                <a:gd name="connsiteY1627" fmla="*/ 392958 h 2468310"/>
                <a:gd name="connsiteX1628" fmla="*/ 650940 w 1396961"/>
                <a:gd name="connsiteY1628" fmla="*/ 397517 h 2468310"/>
                <a:gd name="connsiteX1629" fmla="*/ 647806 w 1396961"/>
                <a:gd name="connsiteY1629" fmla="*/ 401317 h 2468310"/>
                <a:gd name="connsiteX1630" fmla="*/ 648755 w 1396961"/>
                <a:gd name="connsiteY1630" fmla="*/ 406446 h 2468310"/>
                <a:gd name="connsiteX1631" fmla="*/ 653315 w 1396961"/>
                <a:gd name="connsiteY1631" fmla="*/ 403501 h 2468310"/>
                <a:gd name="connsiteX1632" fmla="*/ 656354 w 1396961"/>
                <a:gd name="connsiteY1632" fmla="*/ 406161 h 2468310"/>
                <a:gd name="connsiteX1633" fmla="*/ 659679 w 1396961"/>
                <a:gd name="connsiteY1633" fmla="*/ 405876 h 2468310"/>
                <a:gd name="connsiteX1634" fmla="*/ 661484 w 1396961"/>
                <a:gd name="connsiteY1634" fmla="*/ 404071 h 2468310"/>
                <a:gd name="connsiteX1635" fmla="*/ 660439 w 1396961"/>
                <a:gd name="connsiteY1635" fmla="*/ 400462 h 2468310"/>
                <a:gd name="connsiteX1636" fmla="*/ 662148 w 1396961"/>
                <a:gd name="connsiteY1636" fmla="*/ 395712 h 2468310"/>
                <a:gd name="connsiteX1637" fmla="*/ 660914 w 1396961"/>
                <a:gd name="connsiteY1637" fmla="*/ 395142 h 2468310"/>
                <a:gd name="connsiteX1638" fmla="*/ 662718 w 1396961"/>
                <a:gd name="connsiteY1638" fmla="*/ 388018 h 2468310"/>
                <a:gd name="connsiteX1639" fmla="*/ 665663 w 1396961"/>
                <a:gd name="connsiteY1639" fmla="*/ 385549 h 2468310"/>
                <a:gd name="connsiteX1640" fmla="*/ 667278 w 1396961"/>
                <a:gd name="connsiteY1640" fmla="*/ 384789 h 2468310"/>
                <a:gd name="connsiteX1641" fmla="*/ 667088 w 1396961"/>
                <a:gd name="connsiteY1641" fmla="*/ 380325 h 2468310"/>
                <a:gd name="connsiteX1642" fmla="*/ 665568 w 1396961"/>
                <a:gd name="connsiteY1642" fmla="*/ 377950 h 2468310"/>
                <a:gd name="connsiteX1643" fmla="*/ 668892 w 1396961"/>
                <a:gd name="connsiteY1643" fmla="*/ 370066 h 2468310"/>
                <a:gd name="connsiteX1644" fmla="*/ 669462 w 1396961"/>
                <a:gd name="connsiteY1644" fmla="*/ 374625 h 2468310"/>
                <a:gd name="connsiteX1645" fmla="*/ 671552 w 1396961"/>
                <a:gd name="connsiteY1645" fmla="*/ 377665 h 2468310"/>
                <a:gd name="connsiteX1646" fmla="*/ 669937 w 1396961"/>
                <a:gd name="connsiteY1646" fmla="*/ 384314 h 2468310"/>
                <a:gd name="connsiteX1647" fmla="*/ 665093 w 1396961"/>
                <a:gd name="connsiteY1647" fmla="*/ 390583 h 2468310"/>
                <a:gd name="connsiteX1648" fmla="*/ 664523 w 1396961"/>
                <a:gd name="connsiteY1648" fmla="*/ 396852 h 2468310"/>
                <a:gd name="connsiteX1649" fmla="*/ 666993 w 1396961"/>
                <a:gd name="connsiteY1649" fmla="*/ 398182 h 2468310"/>
                <a:gd name="connsiteX1650" fmla="*/ 668512 w 1396961"/>
                <a:gd name="connsiteY1650" fmla="*/ 403691 h 2468310"/>
                <a:gd name="connsiteX1651" fmla="*/ 676871 w 1396961"/>
                <a:gd name="connsiteY1651" fmla="*/ 394098 h 2468310"/>
                <a:gd name="connsiteX1652" fmla="*/ 678106 w 1396961"/>
                <a:gd name="connsiteY1652" fmla="*/ 382794 h 2468310"/>
                <a:gd name="connsiteX1653" fmla="*/ 679911 w 1396961"/>
                <a:gd name="connsiteY1653" fmla="*/ 384694 h 2468310"/>
                <a:gd name="connsiteX1654" fmla="*/ 679056 w 1396961"/>
                <a:gd name="connsiteY1654" fmla="*/ 388873 h 2468310"/>
                <a:gd name="connsiteX1655" fmla="*/ 680576 w 1396961"/>
                <a:gd name="connsiteY1655" fmla="*/ 390203 h 2468310"/>
                <a:gd name="connsiteX1656" fmla="*/ 680766 w 1396961"/>
                <a:gd name="connsiteY1656" fmla="*/ 394382 h 2468310"/>
                <a:gd name="connsiteX1657" fmla="*/ 689504 w 1396961"/>
                <a:gd name="connsiteY1657" fmla="*/ 393148 h 2468310"/>
                <a:gd name="connsiteX1658" fmla="*/ 691784 w 1396961"/>
                <a:gd name="connsiteY1658" fmla="*/ 391628 h 2468310"/>
                <a:gd name="connsiteX1659" fmla="*/ 692354 w 1396961"/>
                <a:gd name="connsiteY1659" fmla="*/ 387543 h 2468310"/>
                <a:gd name="connsiteX1660" fmla="*/ 695584 w 1396961"/>
                <a:gd name="connsiteY1660" fmla="*/ 387449 h 2468310"/>
                <a:gd name="connsiteX1661" fmla="*/ 694444 w 1396961"/>
                <a:gd name="connsiteY1661" fmla="*/ 381654 h 2468310"/>
                <a:gd name="connsiteX1662" fmla="*/ 694159 w 1396961"/>
                <a:gd name="connsiteY1662" fmla="*/ 380610 h 2468310"/>
                <a:gd name="connsiteX1663" fmla="*/ 692449 w 1396961"/>
                <a:gd name="connsiteY1663" fmla="*/ 379185 h 2468310"/>
                <a:gd name="connsiteX1664" fmla="*/ 694919 w 1396961"/>
                <a:gd name="connsiteY1664" fmla="*/ 373866 h 2468310"/>
                <a:gd name="connsiteX1665" fmla="*/ 699668 w 1396961"/>
                <a:gd name="connsiteY1665" fmla="*/ 371301 h 2468310"/>
                <a:gd name="connsiteX1666" fmla="*/ 700903 w 1396961"/>
                <a:gd name="connsiteY1666" fmla="*/ 365887 h 2468310"/>
                <a:gd name="connsiteX1667" fmla="*/ 696818 w 1396961"/>
                <a:gd name="connsiteY1667" fmla="*/ 361517 h 2468310"/>
                <a:gd name="connsiteX1668" fmla="*/ 698908 w 1396961"/>
                <a:gd name="connsiteY1668" fmla="*/ 359808 h 2468310"/>
                <a:gd name="connsiteX1669" fmla="*/ 703562 w 1396961"/>
                <a:gd name="connsiteY1669" fmla="*/ 363227 h 2468310"/>
                <a:gd name="connsiteX1670" fmla="*/ 704607 w 1396961"/>
                <a:gd name="connsiteY1670" fmla="*/ 366077 h 2468310"/>
                <a:gd name="connsiteX1671" fmla="*/ 704797 w 1396961"/>
                <a:gd name="connsiteY1671" fmla="*/ 371776 h 2468310"/>
                <a:gd name="connsiteX1672" fmla="*/ 704132 w 1396961"/>
                <a:gd name="connsiteY1672" fmla="*/ 373201 h 2468310"/>
                <a:gd name="connsiteX1673" fmla="*/ 703942 w 1396961"/>
                <a:gd name="connsiteY1673" fmla="*/ 375670 h 2468310"/>
                <a:gd name="connsiteX1674" fmla="*/ 705462 w 1396961"/>
                <a:gd name="connsiteY1674" fmla="*/ 378805 h 2468310"/>
                <a:gd name="connsiteX1675" fmla="*/ 704417 w 1396961"/>
                <a:gd name="connsiteY1675" fmla="*/ 380040 h 2468310"/>
                <a:gd name="connsiteX1676" fmla="*/ 706507 w 1396961"/>
                <a:gd name="connsiteY1676" fmla="*/ 382414 h 2468310"/>
                <a:gd name="connsiteX1677" fmla="*/ 710401 w 1396961"/>
                <a:gd name="connsiteY1677" fmla="*/ 380990 h 2468310"/>
                <a:gd name="connsiteX1678" fmla="*/ 719425 w 1396961"/>
                <a:gd name="connsiteY1678" fmla="*/ 367121 h 2468310"/>
                <a:gd name="connsiteX1679" fmla="*/ 717810 w 1396961"/>
                <a:gd name="connsiteY1679" fmla="*/ 366077 h 2468310"/>
                <a:gd name="connsiteX1680" fmla="*/ 719045 w 1396961"/>
                <a:gd name="connsiteY1680" fmla="*/ 363512 h 2468310"/>
                <a:gd name="connsiteX1681" fmla="*/ 720565 w 1396961"/>
                <a:gd name="connsiteY1681" fmla="*/ 361232 h 2468310"/>
                <a:gd name="connsiteX1682" fmla="*/ 721515 w 1396961"/>
                <a:gd name="connsiteY1682" fmla="*/ 358763 h 2468310"/>
                <a:gd name="connsiteX1683" fmla="*/ 724649 w 1396961"/>
                <a:gd name="connsiteY1683" fmla="*/ 360947 h 2468310"/>
                <a:gd name="connsiteX1684" fmla="*/ 726264 w 1396961"/>
                <a:gd name="connsiteY1684" fmla="*/ 360092 h 2468310"/>
                <a:gd name="connsiteX1685" fmla="*/ 724744 w 1396961"/>
                <a:gd name="connsiteY1685" fmla="*/ 358668 h 2468310"/>
                <a:gd name="connsiteX1686" fmla="*/ 724364 w 1396961"/>
                <a:gd name="connsiteY1686" fmla="*/ 356293 h 2468310"/>
                <a:gd name="connsiteX1687" fmla="*/ 720565 w 1396961"/>
                <a:gd name="connsiteY1687" fmla="*/ 355723 h 2468310"/>
                <a:gd name="connsiteX1688" fmla="*/ 718760 w 1396961"/>
                <a:gd name="connsiteY1688" fmla="*/ 347459 h 2468310"/>
                <a:gd name="connsiteX1689" fmla="*/ 714676 w 1396961"/>
                <a:gd name="connsiteY1689" fmla="*/ 344135 h 2468310"/>
                <a:gd name="connsiteX1690" fmla="*/ 708597 w 1396961"/>
                <a:gd name="connsiteY1690" fmla="*/ 343755 h 2468310"/>
                <a:gd name="connsiteX1691" fmla="*/ 706602 w 1396961"/>
                <a:gd name="connsiteY1691" fmla="*/ 340430 h 2468310"/>
                <a:gd name="connsiteX1692" fmla="*/ 710876 w 1396961"/>
                <a:gd name="connsiteY1692" fmla="*/ 342710 h 2468310"/>
                <a:gd name="connsiteX1693" fmla="*/ 718380 w 1396961"/>
                <a:gd name="connsiteY1693" fmla="*/ 343470 h 2468310"/>
                <a:gd name="connsiteX1694" fmla="*/ 729304 w 1396961"/>
                <a:gd name="connsiteY1694" fmla="*/ 346604 h 2468310"/>
                <a:gd name="connsiteX1695" fmla="*/ 732533 w 1396961"/>
                <a:gd name="connsiteY1695" fmla="*/ 348599 h 2468310"/>
                <a:gd name="connsiteX1696" fmla="*/ 740702 w 1396961"/>
                <a:gd name="connsiteY1696" fmla="*/ 349359 h 2468310"/>
                <a:gd name="connsiteX1697" fmla="*/ 741272 w 1396961"/>
                <a:gd name="connsiteY1697" fmla="*/ 350594 h 2468310"/>
                <a:gd name="connsiteX1698" fmla="*/ 739942 w 1396961"/>
                <a:gd name="connsiteY1698" fmla="*/ 354583 h 2468310"/>
                <a:gd name="connsiteX1699" fmla="*/ 738422 w 1396961"/>
                <a:gd name="connsiteY1699" fmla="*/ 358288 h 2468310"/>
                <a:gd name="connsiteX1700" fmla="*/ 737188 w 1396961"/>
                <a:gd name="connsiteY1700" fmla="*/ 362087 h 2468310"/>
                <a:gd name="connsiteX1701" fmla="*/ 742317 w 1396961"/>
                <a:gd name="connsiteY1701" fmla="*/ 370826 h 2468310"/>
                <a:gd name="connsiteX1702" fmla="*/ 740132 w 1396961"/>
                <a:gd name="connsiteY1702" fmla="*/ 377665 h 2468310"/>
                <a:gd name="connsiteX1703" fmla="*/ 745641 w 1396961"/>
                <a:gd name="connsiteY1703" fmla="*/ 380800 h 2468310"/>
                <a:gd name="connsiteX1704" fmla="*/ 747256 w 1396961"/>
                <a:gd name="connsiteY1704" fmla="*/ 386214 h 2468310"/>
                <a:gd name="connsiteX1705" fmla="*/ 741367 w 1396961"/>
                <a:gd name="connsiteY1705" fmla="*/ 383364 h 2468310"/>
                <a:gd name="connsiteX1706" fmla="*/ 737188 w 1396961"/>
                <a:gd name="connsiteY1706" fmla="*/ 377285 h 2468310"/>
                <a:gd name="connsiteX1707" fmla="*/ 731393 w 1396961"/>
                <a:gd name="connsiteY1707" fmla="*/ 373961 h 2468310"/>
                <a:gd name="connsiteX1708" fmla="*/ 724459 w 1396961"/>
                <a:gd name="connsiteY1708" fmla="*/ 384504 h 2468310"/>
                <a:gd name="connsiteX1709" fmla="*/ 721420 w 1396961"/>
                <a:gd name="connsiteY1709" fmla="*/ 386594 h 2468310"/>
                <a:gd name="connsiteX1710" fmla="*/ 720185 w 1396961"/>
                <a:gd name="connsiteY1710" fmla="*/ 391533 h 2468310"/>
                <a:gd name="connsiteX1711" fmla="*/ 722940 w 1396961"/>
                <a:gd name="connsiteY1711" fmla="*/ 395332 h 2468310"/>
                <a:gd name="connsiteX1712" fmla="*/ 720185 w 1396961"/>
                <a:gd name="connsiteY1712" fmla="*/ 396282 h 2468310"/>
                <a:gd name="connsiteX1713" fmla="*/ 718190 w 1396961"/>
                <a:gd name="connsiteY1713" fmla="*/ 398182 h 2468310"/>
                <a:gd name="connsiteX1714" fmla="*/ 712301 w 1396961"/>
                <a:gd name="connsiteY1714" fmla="*/ 396472 h 2468310"/>
                <a:gd name="connsiteX1715" fmla="*/ 704227 w 1396961"/>
                <a:gd name="connsiteY1715" fmla="*/ 399132 h 2468310"/>
                <a:gd name="connsiteX1716" fmla="*/ 702138 w 1396961"/>
                <a:gd name="connsiteY1716" fmla="*/ 401317 h 2468310"/>
                <a:gd name="connsiteX1717" fmla="*/ 700618 w 1396961"/>
                <a:gd name="connsiteY1717" fmla="*/ 400747 h 2468310"/>
                <a:gd name="connsiteX1718" fmla="*/ 696913 w 1396961"/>
                <a:gd name="connsiteY1718" fmla="*/ 399702 h 2468310"/>
                <a:gd name="connsiteX1719" fmla="*/ 696818 w 1396961"/>
                <a:gd name="connsiteY1719" fmla="*/ 401696 h 2468310"/>
                <a:gd name="connsiteX1720" fmla="*/ 689884 w 1396961"/>
                <a:gd name="connsiteY1720" fmla="*/ 406351 h 2468310"/>
                <a:gd name="connsiteX1721" fmla="*/ 688839 w 1396961"/>
                <a:gd name="connsiteY1721" fmla="*/ 408725 h 2468310"/>
                <a:gd name="connsiteX1722" fmla="*/ 683425 w 1396961"/>
                <a:gd name="connsiteY1722" fmla="*/ 410150 h 2468310"/>
                <a:gd name="connsiteX1723" fmla="*/ 684185 w 1396961"/>
                <a:gd name="connsiteY1723" fmla="*/ 407301 h 2468310"/>
                <a:gd name="connsiteX1724" fmla="*/ 679056 w 1396961"/>
                <a:gd name="connsiteY1724" fmla="*/ 408441 h 2468310"/>
                <a:gd name="connsiteX1725" fmla="*/ 677251 w 1396961"/>
                <a:gd name="connsiteY1725" fmla="*/ 409675 h 2468310"/>
                <a:gd name="connsiteX1726" fmla="*/ 675066 w 1396961"/>
                <a:gd name="connsiteY1726" fmla="*/ 409200 h 2468310"/>
                <a:gd name="connsiteX1727" fmla="*/ 669082 w 1396961"/>
                <a:gd name="connsiteY1727" fmla="*/ 416229 h 2468310"/>
                <a:gd name="connsiteX1728" fmla="*/ 663858 w 1396961"/>
                <a:gd name="connsiteY1728" fmla="*/ 417369 h 2468310"/>
                <a:gd name="connsiteX1729" fmla="*/ 662338 w 1396961"/>
                <a:gd name="connsiteY1729" fmla="*/ 423068 h 2468310"/>
                <a:gd name="connsiteX1730" fmla="*/ 663573 w 1396961"/>
                <a:gd name="connsiteY1730" fmla="*/ 423638 h 2468310"/>
                <a:gd name="connsiteX1731" fmla="*/ 668417 w 1396961"/>
                <a:gd name="connsiteY1731" fmla="*/ 419839 h 2468310"/>
                <a:gd name="connsiteX1732" fmla="*/ 669177 w 1396961"/>
                <a:gd name="connsiteY1732" fmla="*/ 420599 h 2468310"/>
                <a:gd name="connsiteX1733" fmla="*/ 668512 w 1396961"/>
                <a:gd name="connsiteY1733" fmla="*/ 430287 h 2468310"/>
                <a:gd name="connsiteX1734" fmla="*/ 670507 w 1396961"/>
                <a:gd name="connsiteY1734" fmla="*/ 433232 h 2468310"/>
                <a:gd name="connsiteX1735" fmla="*/ 679341 w 1396961"/>
                <a:gd name="connsiteY1735" fmla="*/ 431617 h 2468310"/>
                <a:gd name="connsiteX1736" fmla="*/ 684185 w 1396961"/>
                <a:gd name="connsiteY1736" fmla="*/ 438076 h 2468310"/>
                <a:gd name="connsiteX1737" fmla="*/ 683235 w 1396961"/>
                <a:gd name="connsiteY1737" fmla="*/ 439786 h 2468310"/>
                <a:gd name="connsiteX1738" fmla="*/ 677536 w 1396961"/>
                <a:gd name="connsiteY1738" fmla="*/ 437886 h 2468310"/>
                <a:gd name="connsiteX1739" fmla="*/ 675351 w 1396961"/>
                <a:gd name="connsiteY1739" fmla="*/ 445295 h 2468310"/>
                <a:gd name="connsiteX1740" fmla="*/ 677821 w 1396961"/>
                <a:gd name="connsiteY1740" fmla="*/ 447005 h 2468310"/>
                <a:gd name="connsiteX1741" fmla="*/ 676491 w 1396961"/>
                <a:gd name="connsiteY1741" fmla="*/ 448525 h 2468310"/>
                <a:gd name="connsiteX1742" fmla="*/ 677631 w 1396961"/>
                <a:gd name="connsiteY1742" fmla="*/ 449854 h 2468310"/>
                <a:gd name="connsiteX1743" fmla="*/ 690169 w 1396961"/>
                <a:gd name="connsiteY1743" fmla="*/ 451849 h 2468310"/>
                <a:gd name="connsiteX1744" fmla="*/ 699573 w 1396961"/>
                <a:gd name="connsiteY1744" fmla="*/ 449190 h 2468310"/>
                <a:gd name="connsiteX1745" fmla="*/ 707932 w 1396961"/>
                <a:gd name="connsiteY1745" fmla="*/ 450994 h 2468310"/>
                <a:gd name="connsiteX1746" fmla="*/ 712871 w 1396961"/>
                <a:gd name="connsiteY1746" fmla="*/ 454699 h 2468310"/>
                <a:gd name="connsiteX1747" fmla="*/ 719805 w 1396961"/>
                <a:gd name="connsiteY1747" fmla="*/ 454604 h 2468310"/>
                <a:gd name="connsiteX1748" fmla="*/ 726454 w 1396961"/>
                <a:gd name="connsiteY1748" fmla="*/ 444155 h 2468310"/>
                <a:gd name="connsiteX1749" fmla="*/ 738137 w 1396961"/>
                <a:gd name="connsiteY1749" fmla="*/ 436556 h 2468310"/>
                <a:gd name="connsiteX1750" fmla="*/ 737662 w 1396961"/>
                <a:gd name="connsiteY1750" fmla="*/ 434657 h 2468310"/>
                <a:gd name="connsiteX1751" fmla="*/ 740417 w 1396961"/>
                <a:gd name="connsiteY1751" fmla="*/ 433137 h 2468310"/>
                <a:gd name="connsiteX1752" fmla="*/ 744216 w 1396961"/>
                <a:gd name="connsiteY1752" fmla="*/ 435037 h 2468310"/>
                <a:gd name="connsiteX1753" fmla="*/ 747826 w 1396961"/>
                <a:gd name="connsiteY1753" fmla="*/ 432947 h 2468310"/>
                <a:gd name="connsiteX1754" fmla="*/ 751815 w 1396961"/>
                <a:gd name="connsiteY1754" fmla="*/ 426298 h 2468310"/>
                <a:gd name="connsiteX1755" fmla="*/ 766253 w 1396961"/>
                <a:gd name="connsiteY1755" fmla="*/ 421549 h 2468310"/>
                <a:gd name="connsiteX1756" fmla="*/ 771097 w 1396961"/>
                <a:gd name="connsiteY1756" fmla="*/ 415564 h 2468310"/>
                <a:gd name="connsiteX1757" fmla="*/ 781071 w 1396961"/>
                <a:gd name="connsiteY1757" fmla="*/ 410815 h 2468310"/>
                <a:gd name="connsiteX1758" fmla="*/ 790855 w 1396961"/>
                <a:gd name="connsiteY1758" fmla="*/ 403406 h 2468310"/>
                <a:gd name="connsiteX1759" fmla="*/ 800543 w 1396961"/>
                <a:gd name="connsiteY1759" fmla="*/ 390678 h 2468310"/>
                <a:gd name="connsiteX1760" fmla="*/ 798643 w 1396961"/>
                <a:gd name="connsiteY1760" fmla="*/ 364462 h 2468310"/>
                <a:gd name="connsiteX1761" fmla="*/ 789620 w 1396961"/>
                <a:gd name="connsiteY1761" fmla="*/ 354678 h 2468310"/>
                <a:gd name="connsiteX1762" fmla="*/ 784016 w 1396961"/>
                <a:gd name="connsiteY1762" fmla="*/ 352114 h 2468310"/>
                <a:gd name="connsiteX1763" fmla="*/ 768343 w 1396961"/>
                <a:gd name="connsiteY1763" fmla="*/ 348884 h 2468310"/>
                <a:gd name="connsiteX1764" fmla="*/ 774802 w 1396961"/>
                <a:gd name="connsiteY1764" fmla="*/ 345180 h 2468310"/>
                <a:gd name="connsiteX1765" fmla="*/ 774612 w 1396961"/>
                <a:gd name="connsiteY1765" fmla="*/ 337391 h 2468310"/>
                <a:gd name="connsiteX1766" fmla="*/ 778031 w 1396961"/>
                <a:gd name="connsiteY1766" fmla="*/ 335206 h 2468310"/>
                <a:gd name="connsiteX1767" fmla="*/ 777842 w 1396961"/>
                <a:gd name="connsiteY1767" fmla="*/ 331787 h 2468310"/>
                <a:gd name="connsiteX1768" fmla="*/ 773757 w 1396961"/>
                <a:gd name="connsiteY1768" fmla="*/ 327417 h 2468310"/>
                <a:gd name="connsiteX1769" fmla="*/ 770053 w 1396961"/>
                <a:gd name="connsiteY1769" fmla="*/ 326942 h 2468310"/>
                <a:gd name="connsiteX1770" fmla="*/ 768818 w 1396961"/>
                <a:gd name="connsiteY1770" fmla="*/ 324378 h 2468310"/>
                <a:gd name="connsiteX1771" fmla="*/ 774707 w 1396961"/>
                <a:gd name="connsiteY1771" fmla="*/ 321528 h 2468310"/>
                <a:gd name="connsiteX1772" fmla="*/ 780786 w 1396961"/>
                <a:gd name="connsiteY1772" fmla="*/ 324758 h 2468310"/>
                <a:gd name="connsiteX1773" fmla="*/ 789810 w 1396961"/>
                <a:gd name="connsiteY1773" fmla="*/ 322098 h 2468310"/>
                <a:gd name="connsiteX1774" fmla="*/ 791425 w 1396961"/>
                <a:gd name="connsiteY1774" fmla="*/ 316779 h 2468310"/>
                <a:gd name="connsiteX1775" fmla="*/ 788765 w 1396961"/>
                <a:gd name="connsiteY1775" fmla="*/ 316209 h 2468310"/>
                <a:gd name="connsiteX1776" fmla="*/ 789335 w 1396961"/>
                <a:gd name="connsiteY1776" fmla="*/ 308895 h 2468310"/>
                <a:gd name="connsiteX1777" fmla="*/ 792849 w 1396961"/>
                <a:gd name="connsiteY1777" fmla="*/ 304526 h 2468310"/>
                <a:gd name="connsiteX1778" fmla="*/ 795319 w 1396961"/>
                <a:gd name="connsiteY1778" fmla="*/ 295312 h 2468310"/>
                <a:gd name="connsiteX1779" fmla="*/ 794939 w 1396961"/>
                <a:gd name="connsiteY1779" fmla="*/ 290468 h 2468310"/>
                <a:gd name="connsiteX1780" fmla="*/ 793514 w 1396961"/>
                <a:gd name="connsiteY1780" fmla="*/ 287808 h 2468310"/>
                <a:gd name="connsiteX1781" fmla="*/ 790190 w 1396961"/>
                <a:gd name="connsiteY1781" fmla="*/ 289328 h 2468310"/>
                <a:gd name="connsiteX1782" fmla="*/ 787530 w 1396961"/>
                <a:gd name="connsiteY1782" fmla="*/ 288093 h 2468310"/>
                <a:gd name="connsiteX1783" fmla="*/ 782306 w 1396961"/>
                <a:gd name="connsiteY1783" fmla="*/ 281634 h 2468310"/>
                <a:gd name="connsiteX1784" fmla="*/ 780121 w 1396961"/>
                <a:gd name="connsiteY1784" fmla="*/ 281729 h 2468310"/>
                <a:gd name="connsiteX1785" fmla="*/ 779171 w 1396961"/>
                <a:gd name="connsiteY1785" fmla="*/ 287333 h 2468310"/>
                <a:gd name="connsiteX1786" fmla="*/ 775087 w 1396961"/>
                <a:gd name="connsiteY1786" fmla="*/ 292367 h 2468310"/>
                <a:gd name="connsiteX1787" fmla="*/ 770907 w 1396961"/>
                <a:gd name="connsiteY1787" fmla="*/ 299586 h 2468310"/>
                <a:gd name="connsiteX1788" fmla="*/ 766158 w 1396961"/>
                <a:gd name="connsiteY1788" fmla="*/ 302151 h 2468310"/>
                <a:gd name="connsiteX1789" fmla="*/ 765398 w 1396961"/>
                <a:gd name="connsiteY1789" fmla="*/ 300536 h 2468310"/>
                <a:gd name="connsiteX1790" fmla="*/ 765683 w 1396961"/>
                <a:gd name="connsiteY1790" fmla="*/ 294837 h 2468310"/>
                <a:gd name="connsiteX1791" fmla="*/ 768438 w 1396961"/>
                <a:gd name="connsiteY1791" fmla="*/ 294077 h 2468310"/>
                <a:gd name="connsiteX1792" fmla="*/ 767393 w 1396961"/>
                <a:gd name="connsiteY1792" fmla="*/ 289043 h 2468310"/>
                <a:gd name="connsiteX1793" fmla="*/ 768533 w 1396961"/>
                <a:gd name="connsiteY1793" fmla="*/ 288093 h 2468310"/>
                <a:gd name="connsiteX1794" fmla="*/ 771003 w 1396961"/>
                <a:gd name="connsiteY1794" fmla="*/ 288473 h 2468310"/>
                <a:gd name="connsiteX1795" fmla="*/ 772902 w 1396961"/>
                <a:gd name="connsiteY1795" fmla="*/ 284863 h 2468310"/>
                <a:gd name="connsiteX1796" fmla="*/ 772142 w 1396961"/>
                <a:gd name="connsiteY1796" fmla="*/ 281349 h 2468310"/>
                <a:gd name="connsiteX1797" fmla="*/ 775277 w 1396961"/>
                <a:gd name="connsiteY1797" fmla="*/ 269286 h 2468310"/>
                <a:gd name="connsiteX1798" fmla="*/ 775847 w 1396961"/>
                <a:gd name="connsiteY1798" fmla="*/ 263777 h 2468310"/>
                <a:gd name="connsiteX1799" fmla="*/ 773567 w 1396961"/>
                <a:gd name="connsiteY1799" fmla="*/ 261212 h 2468310"/>
                <a:gd name="connsiteX1800" fmla="*/ 770338 w 1396961"/>
                <a:gd name="connsiteY1800" fmla="*/ 257412 h 2468310"/>
                <a:gd name="connsiteX1801" fmla="*/ 764828 w 1396961"/>
                <a:gd name="connsiteY1801" fmla="*/ 254278 h 2468310"/>
                <a:gd name="connsiteX1802" fmla="*/ 763024 w 1396961"/>
                <a:gd name="connsiteY1802" fmla="*/ 250669 h 2468310"/>
                <a:gd name="connsiteX1803" fmla="*/ 759699 w 1396961"/>
                <a:gd name="connsiteY1803" fmla="*/ 248864 h 2468310"/>
                <a:gd name="connsiteX1804" fmla="*/ 757894 w 1396961"/>
                <a:gd name="connsiteY1804" fmla="*/ 250669 h 2468310"/>
                <a:gd name="connsiteX1805" fmla="*/ 754855 w 1396961"/>
                <a:gd name="connsiteY1805" fmla="*/ 249529 h 2468310"/>
                <a:gd name="connsiteX1806" fmla="*/ 756944 w 1396961"/>
                <a:gd name="connsiteY1806" fmla="*/ 247249 h 2468310"/>
                <a:gd name="connsiteX1807" fmla="*/ 757229 w 1396961"/>
                <a:gd name="connsiteY1807" fmla="*/ 243924 h 2468310"/>
                <a:gd name="connsiteX1808" fmla="*/ 751815 w 1396961"/>
                <a:gd name="connsiteY1808" fmla="*/ 246489 h 2468310"/>
                <a:gd name="connsiteX1809" fmla="*/ 748586 w 1396961"/>
                <a:gd name="connsiteY1809" fmla="*/ 244209 h 2468310"/>
                <a:gd name="connsiteX1810" fmla="*/ 747161 w 1396961"/>
                <a:gd name="connsiteY1810" fmla="*/ 242975 h 2468310"/>
                <a:gd name="connsiteX1811" fmla="*/ 748396 w 1396961"/>
                <a:gd name="connsiteY1811" fmla="*/ 240030 h 2468310"/>
                <a:gd name="connsiteX1812" fmla="*/ 747351 w 1396961"/>
                <a:gd name="connsiteY1812" fmla="*/ 238890 h 2468310"/>
                <a:gd name="connsiteX1813" fmla="*/ 749346 w 1396961"/>
                <a:gd name="connsiteY1813" fmla="*/ 238130 h 2468310"/>
                <a:gd name="connsiteX1814" fmla="*/ 755140 w 1396961"/>
                <a:gd name="connsiteY1814" fmla="*/ 241550 h 2468310"/>
                <a:gd name="connsiteX1815" fmla="*/ 758369 w 1396961"/>
                <a:gd name="connsiteY1815" fmla="*/ 240410 h 2468310"/>
                <a:gd name="connsiteX1816" fmla="*/ 755995 w 1396961"/>
                <a:gd name="connsiteY1816" fmla="*/ 238700 h 2468310"/>
                <a:gd name="connsiteX1817" fmla="*/ 755235 w 1396961"/>
                <a:gd name="connsiteY1817" fmla="*/ 235756 h 2468310"/>
                <a:gd name="connsiteX1818" fmla="*/ 749441 w 1396961"/>
                <a:gd name="connsiteY1818" fmla="*/ 234331 h 2468310"/>
                <a:gd name="connsiteX1819" fmla="*/ 749156 w 1396961"/>
                <a:gd name="connsiteY1819" fmla="*/ 231101 h 2468310"/>
                <a:gd name="connsiteX1820" fmla="*/ 746686 w 1396961"/>
                <a:gd name="connsiteY1820" fmla="*/ 228822 h 2468310"/>
                <a:gd name="connsiteX1821" fmla="*/ 748016 w 1396961"/>
                <a:gd name="connsiteY1821" fmla="*/ 226067 h 2468310"/>
                <a:gd name="connsiteX1822" fmla="*/ 749821 w 1396961"/>
                <a:gd name="connsiteY1822" fmla="*/ 223122 h 2468310"/>
                <a:gd name="connsiteX1823" fmla="*/ 748491 w 1396961"/>
                <a:gd name="connsiteY1823" fmla="*/ 222078 h 2468310"/>
                <a:gd name="connsiteX1824" fmla="*/ 746021 w 1396961"/>
                <a:gd name="connsiteY1824" fmla="*/ 219798 h 2468310"/>
                <a:gd name="connsiteX1825" fmla="*/ 745831 w 1396961"/>
                <a:gd name="connsiteY1825" fmla="*/ 216189 h 2468310"/>
                <a:gd name="connsiteX1826" fmla="*/ 750960 w 1396961"/>
                <a:gd name="connsiteY1826" fmla="*/ 213624 h 2468310"/>
                <a:gd name="connsiteX1827" fmla="*/ 750391 w 1396961"/>
                <a:gd name="connsiteY1827" fmla="*/ 212579 h 2468310"/>
                <a:gd name="connsiteX1828" fmla="*/ 749156 w 1396961"/>
                <a:gd name="connsiteY1828" fmla="*/ 210774 h 2468310"/>
                <a:gd name="connsiteX1829" fmla="*/ 748586 w 1396961"/>
                <a:gd name="connsiteY1829" fmla="*/ 201371 h 2468310"/>
                <a:gd name="connsiteX1830" fmla="*/ 749821 w 1396961"/>
                <a:gd name="connsiteY1830" fmla="*/ 200801 h 2468310"/>
                <a:gd name="connsiteX1831" fmla="*/ 749441 w 1396961"/>
                <a:gd name="connsiteY1831" fmla="*/ 198046 h 2468310"/>
                <a:gd name="connsiteX1832" fmla="*/ 747636 w 1396961"/>
                <a:gd name="connsiteY1832" fmla="*/ 196811 h 2468310"/>
                <a:gd name="connsiteX1833" fmla="*/ 748966 w 1396961"/>
                <a:gd name="connsiteY1833" fmla="*/ 192537 h 2468310"/>
                <a:gd name="connsiteX1834" fmla="*/ 746686 w 1396961"/>
                <a:gd name="connsiteY1834" fmla="*/ 191967 h 2468310"/>
                <a:gd name="connsiteX1835" fmla="*/ 745546 w 1396961"/>
                <a:gd name="connsiteY1835" fmla="*/ 189212 h 2468310"/>
                <a:gd name="connsiteX1836" fmla="*/ 742507 w 1396961"/>
                <a:gd name="connsiteY1836" fmla="*/ 188263 h 2468310"/>
                <a:gd name="connsiteX1837" fmla="*/ 731678 w 1396961"/>
                <a:gd name="connsiteY1837" fmla="*/ 189307 h 2468310"/>
                <a:gd name="connsiteX1838" fmla="*/ 730064 w 1396961"/>
                <a:gd name="connsiteY1838" fmla="*/ 190637 h 2468310"/>
                <a:gd name="connsiteX1839" fmla="*/ 730253 w 1396961"/>
                <a:gd name="connsiteY1839" fmla="*/ 192917 h 2468310"/>
                <a:gd name="connsiteX1840" fmla="*/ 722940 w 1396961"/>
                <a:gd name="connsiteY1840" fmla="*/ 199851 h 2468310"/>
                <a:gd name="connsiteX1841" fmla="*/ 718380 w 1396961"/>
                <a:gd name="connsiteY1841" fmla="*/ 199851 h 2468310"/>
                <a:gd name="connsiteX1842" fmla="*/ 716575 w 1396961"/>
                <a:gd name="connsiteY1842" fmla="*/ 201846 h 2468310"/>
                <a:gd name="connsiteX1843" fmla="*/ 713346 w 1396961"/>
                <a:gd name="connsiteY1843" fmla="*/ 202131 h 2468310"/>
                <a:gd name="connsiteX1844" fmla="*/ 715151 w 1396961"/>
                <a:gd name="connsiteY1844" fmla="*/ 207545 h 2468310"/>
                <a:gd name="connsiteX1845" fmla="*/ 712586 w 1396961"/>
                <a:gd name="connsiteY1845" fmla="*/ 214004 h 2468310"/>
                <a:gd name="connsiteX1846" fmla="*/ 712776 w 1396961"/>
                <a:gd name="connsiteY1846" fmla="*/ 220178 h 2468310"/>
                <a:gd name="connsiteX1847" fmla="*/ 710876 w 1396961"/>
                <a:gd name="connsiteY1847" fmla="*/ 222268 h 2468310"/>
                <a:gd name="connsiteX1848" fmla="*/ 713631 w 1396961"/>
                <a:gd name="connsiteY1848" fmla="*/ 230436 h 2468310"/>
                <a:gd name="connsiteX1849" fmla="*/ 711351 w 1396961"/>
                <a:gd name="connsiteY1849" fmla="*/ 233951 h 2468310"/>
                <a:gd name="connsiteX1850" fmla="*/ 712111 w 1396961"/>
                <a:gd name="connsiteY1850" fmla="*/ 237750 h 2468310"/>
                <a:gd name="connsiteX1851" fmla="*/ 717430 w 1396961"/>
                <a:gd name="connsiteY1851" fmla="*/ 239840 h 2468310"/>
                <a:gd name="connsiteX1852" fmla="*/ 719045 w 1396961"/>
                <a:gd name="connsiteY1852" fmla="*/ 248959 h 2468310"/>
                <a:gd name="connsiteX1853" fmla="*/ 728354 w 1396961"/>
                <a:gd name="connsiteY1853" fmla="*/ 255893 h 2468310"/>
                <a:gd name="connsiteX1854" fmla="*/ 728449 w 1396961"/>
                <a:gd name="connsiteY1854" fmla="*/ 259027 h 2468310"/>
                <a:gd name="connsiteX1855" fmla="*/ 726359 w 1396961"/>
                <a:gd name="connsiteY1855" fmla="*/ 260072 h 2468310"/>
                <a:gd name="connsiteX1856" fmla="*/ 721230 w 1396961"/>
                <a:gd name="connsiteY1856" fmla="*/ 252948 h 2468310"/>
                <a:gd name="connsiteX1857" fmla="*/ 720185 w 1396961"/>
                <a:gd name="connsiteY1857" fmla="*/ 255418 h 2468310"/>
                <a:gd name="connsiteX1858" fmla="*/ 717050 w 1396961"/>
                <a:gd name="connsiteY1858" fmla="*/ 256653 h 2468310"/>
                <a:gd name="connsiteX1859" fmla="*/ 721325 w 1396961"/>
                <a:gd name="connsiteY1859" fmla="*/ 261877 h 2468310"/>
                <a:gd name="connsiteX1860" fmla="*/ 718380 w 1396961"/>
                <a:gd name="connsiteY1860" fmla="*/ 264536 h 2468310"/>
                <a:gd name="connsiteX1861" fmla="*/ 715911 w 1396961"/>
                <a:gd name="connsiteY1861" fmla="*/ 267196 h 2468310"/>
                <a:gd name="connsiteX1862" fmla="*/ 719140 w 1396961"/>
                <a:gd name="connsiteY1862" fmla="*/ 269761 h 2468310"/>
                <a:gd name="connsiteX1863" fmla="*/ 722654 w 1396961"/>
                <a:gd name="connsiteY1863" fmla="*/ 265106 h 2468310"/>
                <a:gd name="connsiteX1864" fmla="*/ 727879 w 1396961"/>
                <a:gd name="connsiteY1864" fmla="*/ 262542 h 2468310"/>
                <a:gd name="connsiteX1865" fmla="*/ 727404 w 1396961"/>
                <a:gd name="connsiteY1865" fmla="*/ 265486 h 2468310"/>
                <a:gd name="connsiteX1866" fmla="*/ 728829 w 1396961"/>
                <a:gd name="connsiteY1866" fmla="*/ 267196 h 2468310"/>
                <a:gd name="connsiteX1867" fmla="*/ 725694 w 1396961"/>
                <a:gd name="connsiteY1867" fmla="*/ 274985 h 2468310"/>
                <a:gd name="connsiteX1868" fmla="*/ 723414 w 1396961"/>
                <a:gd name="connsiteY1868" fmla="*/ 277835 h 2468310"/>
                <a:gd name="connsiteX1869" fmla="*/ 722750 w 1396961"/>
                <a:gd name="connsiteY1869" fmla="*/ 279734 h 2468310"/>
                <a:gd name="connsiteX1870" fmla="*/ 730253 w 1396961"/>
                <a:gd name="connsiteY1870" fmla="*/ 284104 h 2468310"/>
                <a:gd name="connsiteX1871" fmla="*/ 732913 w 1396961"/>
                <a:gd name="connsiteY1871" fmla="*/ 284863 h 2468310"/>
                <a:gd name="connsiteX1872" fmla="*/ 733673 w 1396961"/>
                <a:gd name="connsiteY1872" fmla="*/ 288188 h 2468310"/>
                <a:gd name="connsiteX1873" fmla="*/ 741082 w 1396961"/>
                <a:gd name="connsiteY1873" fmla="*/ 291608 h 2468310"/>
                <a:gd name="connsiteX1874" fmla="*/ 740512 w 1396961"/>
                <a:gd name="connsiteY1874" fmla="*/ 308420 h 2468310"/>
                <a:gd name="connsiteX1875" fmla="*/ 744026 w 1396961"/>
                <a:gd name="connsiteY1875" fmla="*/ 314024 h 2468310"/>
                <a:gd name="connsiteX1876" fmla="*/ 740132 w 1396961"/>
                <a:gd name="connsiteY1876" fmla="*/ 314214 h 2468310"/>
                <a:gd name="connsiteX1877" fmla="*/ 736523 w 1396961"/>
                <a:gd name="connsiteY1877" fmla="*/ 310320 h 2468310"/>
                <a:gd name="connsiteX1878" fmla="*/ 735668 w 1396961"/>
                <a:gd name="connsiteY1878" fmla="*/ 304906 h 2468310"/>
                <a:gd name="connsiteX1879" fmla="*/ 734718 w 1396961"/>
                <a:gd name="connsiteY1879" fmla="*/ 301296 h 2468310"/>
                <a:gd name="connsiteX1880" fmla="*/ 735573 w 1396961"/>
                <a:gd name="connsiteY1880" fmla="*/ 297022 h 2468310"/>
                <a:gd name="connsiteX1881" fmla="*/ 731963 w 1396961"/>
                <a:gd name="connsiteY1881" fmla="*/ 295882 h 2468310"/>
                <a:gd name="connsiteX1882" fmla="*/ 727689 w 1396961"/>
                <a:gd name="connsiteY1882" fmla="*/ 288188 h 2468310"/>
                <a:gd name="connsiteX1883" fmla="*/ 719330 w 1396961"/>
                <a:gd name="connsiteY1883" fmla="*/ 286763 h 2468310"/>
                <a:gd name="connsiteX1884" fmla="*/ 717620 w 1396961"/>
                <a:gd name="connsiteY1884" fmla="*/ 289138 h 2468310"/>
                <a:gd name="connsiteX1885" fmla="*/ 718570 w 1396961"/>
                <a:gd name="connsiteY1885" fmla="*/ 295692 h 2468310"/>
                <a:gd name="connsiteX1886" fmla="*/ 716575 w 1396961"/>
                <a:gd name="connsiteY1886" fmla="*/ 305001 h 2468310"/>
                <a:gd name="connsiteX1887" fmla="*/ 718190 w 1396961"/>
                <a:gd name="connsiteY1887" fmla="*/ 308705 h 2468310"/>
                <a:gd name="connsiteX1888" fmla="*/ 716480 w 1396961"/>
                <a:gd name="connsiteY1888" fmla="*/ 312789 h 2468310"/>
                <a:gd name="connsiteX1889" fmla="*/ 718000 w 1396961"/>
                <a:gd name="connsiteY1889" fmla="*/ 324948 h 2468310"/>
                <a:gd name="connsiteX1890" fmla="*/ 713441 w 1396961"/>
                <a:gd name="connsiteY1890" fmla="*/ 321623 h 2468310"/>
                <a:gd name="connsiteX1891" fmla="*/ 712491 w 1396961"/>
                <a:gd name="connsiteY1891" fmla="*/ 318679 h 2468310"/>
                <a:gd name="connsiteX1892" fmla="*/ 713821 w 1396961"/>
                <a:gd name="connsiteY1892" fmla="*/ 312030 h 2468310"/>
                <a:gd name="connsiteX1893" fmla="*/ 711541 w 1396961"/>
                <a:gd name="connsiteY1893" fmla="*/ 310130 h 2468310"/>
                <a:gd name="connsiteX1894" fmla="*/ 713631 w 1396961"/>
                <a:gd name="connsiteY1894" fmla="*/ 307185 h 2468310"/>
                <a:gd name="connsiteX1895" fmla="*/ 713726 w 1396961"/>
                <a:gd name="connsiteY1895" fmla="*/ 300441 h 2468310"/>
                <a:gd name="connsiteX1896" fmla="*/ 713156 w 1396961"/>
                <a:gd name="connsiteY1896" fmla="*/ 299016 h 2468310"/>
                <a:gd name="connsiteX1897" fmla="*/ 710591 w 1396961"/>
                <a:gd name="connsiteY1897" fmla="*/ 298731 h 2468310"/>
                <a:gd name="connsiteX1898" fmla="*/ 711256 w 1396961"/>
                <a:gd name="connsiteY1898" fmla="*/ 294362 h 2468310"/>
                <a:gd name="connsiteX1899" fmla="*/ 708787 w 1396961"/>
                <a:gd name="connsiteY1899" fmla="*/ 293792 h 2468310"/>
                <a:gd name="connsiteX1900" fmla="*/ 706982 w 1396961"/>
                <a:gd name="connsiteY1900" fmla="*/ 291038 h 2468310"/>
                <a:gd name="connsiteX1901" fmla="*/ 707077 w 1396961"/>
                <a:gd name="connsiteY1901" fmla="*/ 283724 h 2468310"/>
                <a:gd name="connsiteX1902" fmla="*/ 702233 w 1396961"/>
                <a:gd name="connsiteY1902" fmla="*/ 281254 h 2468310"/>
                <a:gd name="connsiteX1903" fmla="*/ 692544 w 1396961"/>
                <a:gd name="connsiteY1903" fmla="*/ 288948 h 2468310"/>
                <a:gd name="connsiteX1904" fmla="*/ 689789 w 1396961"/>
                <a:gd name="connsiteY1904" fmla="*/ 289043 h 2468310"/>
                <a:gd name="connsiteX1905" fmla="*/ 687320 w 1396961"/>
                <a:gd name="connsiteY1905" fmla="*/ 291987 h 2468310"/>
                <a:gd name="connsiteX1906" fmla="*/ 688745 w 1396961"/>
                <a:gd name="connsiteY1906" fmla="*/ 298922 h 2468310"/>
                <a:gd name="connsiteX1907" fmla="*/ 693874 w 1396961"/>
                <a:gd name="connsiteY1907" fmla="*/ 305760 h 2468310"/>
                <a:gd name="connsiteX1908" fmla="*/ 704227 w 1396961"/>
                <a:gd name="connsiteY1908" fmla="*/ 312979 h 2468310"/>
                <a:gd name="connsiteX1909" fmla="*/ 700428 w 1396961"/>
                <a:gd name="connsiteY1909" fmla="*/ 315354 h 2468310"/>
                <a:gd name="connsiteX1910" fmla="*/ 694919 w 1396961"/>
                <a:gd name="connsiteY1910" fmla="*/ 314784 h 2468310"/>
                <a:gd name="connsiteX1911" fmla="*/ 692354 w 1396961"/>
                <a:gd name="connsiteY1911" fmla="*/ 322668 h 2468310"/>
                <a:gd name="connsiteX1912" fmla="*/ 696913 w 1396961"/>
                <a:gd name="connsiteY1912" fmla="*/ 328462 h 2468310"/>
                <a:gd name="connsiteX1913" fmla="*/ 702707 w 1396961"/>
                <a:gd name="connsiteY1913" fmla="*/ 332167 h 2468310"/>
                <a:gd name="connsiteX1914" fmla="*/ 706982 w 1396961"/>
                <a:gd name="connsiteY1914" fmla="*/ 337106 h 2468310"/>
                <a:gd name="connsiteX1915" fmla="*/ 696153 w 1396961"/>
                <a:gd name="connsiteY1915" fmla="*/ 330647 h 2468310"/>
                <a:gd name="connsiteX1916" fmla="*/ 691214 w 1396961"/>
                <a:gd name="connsiteY1916" fmla="*/ 334921 h 2468310"/>
                <a:gd name="connsiteX1917" fmla="*/ 690454 w 1396961"/>
                <a:gd name="connsiteY1917" fmla="*/ 338246 h 2468310"/>
                <a:gd name="connsiteX1918" fmla="*/ 690549 w 1396961"/>
                <a:gd name="connsiteY1918" fmla="*/ 340620 h 2468310"/>
                <a:gd name="connsiteX1919" fmla="*/ 687985 w 1396961"/>
                <a:gd name="connsiteY1919" fmla="*/ 346129 h 2468310"/>
                <a:gd name="connsiteX1920" fmla="*/ 689314 w 1396961"/>
                <a:gd name="connsiteY1920" fmla="*/ 355533 h 2468310"/>
                <a:gd name="connsiteX1921" fmla="*/ 686845 w 1396961"/>
                <a:gd name="connsiteY1921" fmla="*/ 358573 h 2468310"/>
                <a:gd name="connsiteX1922" fmla="*/ 683995 w 1396961"/>
                <a:gd name="connsiteY1922" fmla="*/ 357053 h 2468310"/>
                <a:gd name="connsiteX1923" fmla="*/ 683805 w 1396961"/>
                <a:gd name="connsiteY1923" fmla="*/ 353064 h 2468310"/>
                <a:gd name="connsiteX1924" fmla="*/ 685610 w 1396961"/>
                <a:gd name="connsiteY1924" fmla="*/ 342140 h 2468310"/>
                <a:gd name="connsiteX1925" fmla="*/ 683710 w 1396961"/>
                <a:gd name="connsiteY1925" fmla="*/ 339765 h 2468310"/>
                <a:gd name="connsiteX1926" fmla="*/ 678106 w 1396961"/>
                <a:gd name="connsiteY1926" fmla="*/ 344230 h 2468310"/>
                <a:gd name="connsiteX1927" fmla="*/ 684565 w 1396961"/>
                <a:gd name="connsiteY1927" fmla="*/ 334636 h 2468310"/>
                <a:gd name="connsiteX1928" fmla="*/ 686370 w 1396961"/>
                <a:gd name="connsiteY1928" fmla="*/ 332262 h 2468310"/>
                <a:gd name="connsiteX1929" fmla="*/ 685230 w 1396961"/>
                <a:gd name="connsiteY1929" fmla="*/ 328747 h 2468310"/>
                <a:gd name="connsiteX1930" fmla="*/ 684375 w 1396961"/>
                <a:gd name="connsiteY1930" fmla="*/ 327417 h 2468310"/>
                <a:gd name="connsiteX1931" fmla="*/ 682000 w 1396961"/>
                <a:gd name="connsiteY1931" fmla="*/ 325898 h 2468310"/>
                <a:gd name="connsiteX1932" fmla="*/ 678581 w 1396961"/>
                <a:gd name="connsiteY1932" fmla="*/ 326087 h 2468310"/>
                <a:gd name="connsiteX1933" fmla="*/ 673832 w 1396961"/>
                <a:gd name="connsiteY1933" fmla="*/ 327892 h 2468310"/>
                <a:gd name="connsiteX1934" fmla="*/ 669082 w 1396961"/>
                <a:gd name="connsiteY1934" fmla="*/ 330932 h 2468310"/>
                <a:gd name="connsiteX1935" fmla="*/ 657779 w 1396961"/>
                <a:gd name="connsiteY1935" fmla="*/ 334731 h 2468310"/>
                <a:gd name="connsiteX1936" fmla="*/ 655404 w 1396961"/>
                <a:gd name="connsiteY1936" fmla="*/ 345085 h 2468310"/>
                <a:gd name="connsiteX1937" fmla="*/ 651035 w 1396961"/>
                <a:gd name="connsiteY1937" fmla="*/ 349074 h 2468310"/>
                <a:gd name="connsiteX1938" fmla="*/ 648280 w 1396961"/>
                <a:gd name="connsiteY1938" fmla="*/ 349074 h 2468310"/>
                <a:gd name="connsiteX1939" fmla="*/ 644671 w 1396961"/>
                <a:gd name="connsiteY1939" fmla="*/ 351924 h 2468310"/>
                <a:gd name="connsiteX1940" fmla="*/ 645241 w 1396961"/>
                <a:gd name="connsiteY1940" fmla="*/ 346794 h 2468310"/>
                <a:gd name="connsiteX1941" fmla="*/ 647141 w 1396961"/>
                <a:gd name="connsiteY1941" fmla="*/ 344610 h 2468310"/>
                <a:gd name="connsiteX1942" fmla="*/ 646096 w 1396961"/>
                <a:gd name="connsiteY1942" fmla="*/ 343185 h 2468310"/>
                <a:gd name="connsiteX1943" fmla="*/ 644291 w 1396961"/>
                <a:gd name="connsiteY1943" fmla="*/ 342235 h 2468310"/>
                <a:gd name="connsiteX1944" fmla="*/ 641251 w 1396961"/>
                <a:gd name="connsiteY1944" fmla="*/ 343945 h 2468310"/>
                <a:gd name="connsiteX1945" fmla="*/ 640682 w 1396961"/>
                <a:gd name="connsiteY1945" fmla="*/ 342615 h 2468310"/>
                <a:gd name="connsiteX1946" fmla="*/ 643436 w 1396961"/>
                <a:gd name="connsiteY1946" fmla="*/ 336441 h 2468310"/>
                <a:gd name="connsiteX1947" fmla="*/ 642391 w 1396961"/>
                <a:gd name="connsiteY1947" fmla="*/ 328652 h 2468310"/>
                <a:gd name="connsiteX1948" fmla="*/ 645241 w 1396961"/>
                <a:gd name="connsiteY1948" fmla="*/ 324473 h 2468310"/>
                <a:gd name="connsiteX1949" fmla="*/ 643626 w 1396961"/>
                <a:gd name="connsiteY1949" fmla="*/ 319059 h 2468310"/>
                <a:gd name="connsiteX1950" fmla="*/ 645716 w 1396961"/>
                <a:gd name="connsiteY1950" fmla="*/ 314214 h 2468310"/>
                <a:gd name="connsiteX1951" fmla="*/ 644956 w 1396961"/>
                <a:gd name="connsiteY1951" fmla="*/ 312314 h 2468310"/>
                <a:gd name="connsiteX1952" fmla="*/ 645146 w 1396961"/>
                <a:gd name="connsiteY1952" fmla="*/ 310130 h 2468310"/>
                <a:gd name="connsiteX1953" fmla="*/ 645526 w 1396961"/>
                <a:gd name="connsiteY1953" fmla="*/ 306425 h 2468310"/>
                <a:gd name="connsiteX1954" fmla="*/ 645051 w 1396961"/>
                <a:gd name="connsiteY1954" fmla="*/ 302721 h 2468310"/>
                <a:gd name="connsiteX1955" fmla="*/ 641346 w 1396961"/>
                <a:gd name="connsiteY1955" fmla="*/ 300346 h 2468310"/>
                <a:gd name="connsiteX1956" fmla="*/ 639922 w 1396961"/>
                <a:gd name="connsiteY1956" fmla="*/ 300441 h 2468310"/>
                <a:gd name="connsiteX1957" fmla="*/ 637072 w 1396961"/>
                <a:gd name="connsiteY1957" fmla="*/ 301106 h 2468310"/>
                <a:gd name="connsiteX1958" fmla="*/ 631848 w 1396961"/>
                <a:gd name="connsiteY1958" fmla="*/ 301486 h 2468310"/>
                <a:gd name="connsiteX1959" fmla="*/ 629378 w 1396961"/>
                <a:gd name="connsiteY1959" fmla="*/ 304051 h 2468310"/>
                <a:gd name="connsiteX1960" fmla="*/ 628048 w 1396961"/>
                <a:gd name="connsiteY1960" fmla="*/ 308895 h 2468310"/>
                <a:gd name="connsiteX1961" fmla="*/ 627004 w 1396961"/>
                <a:gd name="connsiteY1961" fmla="*/ 316779 h 2468310"/>
                <a:gd name="connsiteX1962" fmla="*/ 627288 w 1396961"/>
                <a:gd name="connsiteY1962" fmla="*/ 322288 h 2468310"/>
                <a:gd name="connsiteX1963" fmla="*/ 629663 w 1396961"/>
                <a:gd name="connsiteY1963" fmla="*/ 323333 h 2468310"/>
                <a:gd name="connsiteX1964" fmla="*/ 629378 w 1396961"/>
                <a:gd name="connsiteY1964" fmla="*/ 329697 h 2468310"/>
                <a:gd name="connsiteX1965" fmla="*/ 626434 w 1396961"/>
                <a:gd name="connsiteY1965" fmla="*/ 333401 h 2468310"/>
                <a:gd name="connsiteX1966" fmla="*/ 625009 w 1396961"/>
                <a:gd name="connsiteY1966" fmla="*/ 339765 h 2468310"/>
                <a:gd name="connsiteX1967" fmla="*/ 623299 w 1396961"/>
                <a:gd name="connsiteY1967" fmla="*/ 343565 h 2468310"/>
                <a:gd name="connsiteX1968" fmla="*/ 622254 w 1396961"/>
                <a:gd name="connsiteY1968" fmla="*/ 345940 h 2468310"/>
                <a:gd name="connsiteX1969" fmla="*/ 622729 w 1396961"/>
                <a:gd name="connsiteY1969" fmla="*/ 354583 h 2468310"/>
                <a:gd name="connsiteX1970" fmla="*/ 624059 w 1396961"/>
                <a:gd name="connsiteY1970" fmla="*/ 357148 h 2468310"/>
                <a:gd name="connsiteX1971" fmla="*/ 631088 w 1396961"/>
                <a:gd name="connsiteY1971" fmla="*/ 357053 h 2468310"/>
                <a:gd name="connsiteX1972" fmla="*/ 630043 w 1396961"/>
                <a:gd name="connsiteY1972" fmla="*/ 361422 h 2468310"/>
                <a:gd name="connsiteX1973" fmla="*/ 622919 w 1396961"/>
                <a:gd name="connsiteY1973" fmla="*/ 365887 h 2468310"/>
                <a:gd name="connsiteX1974" fmla="*/ 626149 w 1396961"/>
                <a:gd name="connsiteY1974" fmla="*/ 359618 h 2468310"/>
                <a:gd name="connsiteX1975" fmla="*/ 622919 w 1396961"/>
                <a:gd name="connsiteY1975" fmla="*/ 359713 h 2468310"/>
                <a:gd name="connsiteX1976" fmla="*/ 618930 w 1396961"/>
                <a:gd name="connsiteY1976" fmla="*/ 355153 h 2468310"/>
                <a:gd name="connsiteX1977" fmla="*/ 618550 w 1396961"/>
                <a:gd name="connsiteY1977" fmla="*/ 354108 h 2468310"/>
                <a:gd name="connsiteX1978" fmla="*/ 619595 w 1396961"/>
                <a:gd name="connsiteY1978" fmla="*/ 351544 h 2468310"/>
                <a:gd name="connsiteX1979" fmla="*/ 618360 w 1396961"/>
                <a:gd name="connsiteY1979" fmla="*/ 348789 h 2468310"/>
                <a:gd name="connsiteX1980" fmla="*/ 620734 w 1396961"/>
                <a:gd name="connsiteY1980" fmla="*/ 341760 h 2468310"/>
                <a:gd name="connsiteX1981" fmla="*/ 618645 w 1396961"/>
                <a:gd name="connsiteY1981" fmla="*/ 341285 h 2468310"/>
                <a:gd name="connsiteX1982" fmla="*/ 618170 w 1396961"/>
                <a:gd name="connsiteY1982" fmla="*/ 338721 h 2468310"/>
                <a:gd name="connsiteX1983" fmla="*/ 619880 w 1396961"/>
                <a:gd name="connsiteY1983" fmla="*/ 333686 h 2468310"/>
                <a:gd name="connsiteX1984" fmla="*/ 620070 w 1396961"/>
                <a:gd name="connsiteY1984" fmla="*/ 324378 h 2468310"/>
                <a:gd name="connsiteX1985" fmla="*/ 618170 w 1396961"/>
                <a:gd name="connsiteY1985" fmla="*/ 317539 h 2468310"/>
                <a:gd name="connsiteX1986" fmla="*/ 616460 w 1396961"/>
                <a:gd name="connsiteY1986" fmla="*/ 315069 h 2468310"/>
                <a:gd name="connsiteX1987" fmla="*/ 612946 w 1396961"/>
                <a:gd name="connsiteY1987" fmla="*/ 314309 h 2468310"/>
                <a:gd name="connsiteX1988" fmla="*/ 612281 w 1396961"/>
                <a:gd name="connsiteY1988" fmla="*/ 311650 h 2468310"/>
                <a:gd name="connsiteX1989" fmla="*/ 609906 w 1396961"/>
                <a:gd name="connsiteY1989" fmla="*/ 312030 h 2468310"/>
                <a:gd name="connsiteX1990" fmla="*/ 607341 w 1396961"/>
                <a:gd name="connsiteY1990" fmla="*/ 314404 h 2468310"/>
                <a:gd name="connsiteX1991" fmla="*/ 611236 w 1396961"/>
                <a:gd name="connsiteY1991" fmla="*/ 314974 h 2468310"/>
                <a:gd name="connsiteX1992" fmla="*/ 610666 w 1396961"/>
                <a:gd name="connsiteY1992" fmla="*/ 317539 h 2468310"/>
                <a:gd name="connsiteX1993" fmla="*/ 607911 w 1396961"/>
                <a:gd name="connsiteY1993" fmla="*/ 319438 h 2468310"/>
                <a:gd name="connsiteX1994" fmla="*/ 603257 w 1396961"/>
                <a:gd name="connsiteY1994" fmla="*/ 329222 h 2468310"/>
                <a:gd name="connsiteX1995" fmla="*/ 594043 w 1396961"/>
                <a:gd name="connsiteY1995" fmla="*/ 333116 h 2468310"/>
                <a:gd name="connsiteX1996" fmla="*/ 592524 w 1396961"/>
                <a:gd name="connsiteY1996" fmla="*/ 335586 h 2468310"/>
                <a:gd name="connsiteX1997" fmla="*/ 591384 w 1396961"/>
                <a:gd name="connsiteY1997" fmla="*/ 336346 h 2468310"/>
                <a:gd name="connsiteX1998" fmla="*/ 588914 w 1396961"/>
                <a:gd name="connsiteY1998" fmla="*/ 340525 h 2468310"/>
                <a:gd name="connsiteX1999" fmla="*/ 587299 w 1396961"/>
                <a:gd name="connsiteY1999" fmla="*/ 343280 h 2468310"/>
                <a:gd name="connsiteX2000" fmla="*/ 585875 w 1396961"/>
                <a:gd name="connsiteY2000" fmla="*/ 344420 h 2468310"/>
                <a:gd name="connsiteX2001" fmla="*/ 587489 w 1396961"/>
                <a:gd name="connsiteY2001" fmla="*/ 346889 h 2468310"/>
                <a:gd name="connsiteX2002" fmla="*/ 590624 w 1396961"/>
                <a:gd name="connsiteY2002" fmla="*/ 345275 h 2468310"/>
                <a:gd name="connsiteX2003" fmla="*/ 593758 w 1396961"/>
                <a:gd name="connsiteY2003" fmla="*/ 346984 h 2468310"/>
                <a:gd name="connsiteX2004" fmla="*/ 591384 w 1396961"/>
                <a:gd name="connsiteY2004" fmla="*/ 350974 h 2468310"/>
                <a:gd name="connsiteX2005" fmla="*/ 594708 w 1396961"/>
                <a:gd name="connsiteY2005" fmla="*/ 353539 h 2468310"/>
                <a:gd name="connsiteX2006" fmla="*/ 603257 w 1396961"/>
                <a:gd name="connsiteY2006" fmla="*/ 352494 h 2468310"/>
                <a:gd name="connsiteX2007" fmla="*/ 605632 w 1396961"/>
                <a:gd name="connsiteY2007" fmla="*/ 356008 h 2468310"/>
                <a:gd name="connsiteX2008" fmla="*/ 606202 w 1396961"/>
                <a:gd name="connsiteY2008" fmla="*/ 358193 h 2468310"/>
                <a:gd name="connsiteX2009" fmla="*/ 610286 w 1396961"/>
                <a:gd name="connsiteY2009" fmla="*/ 358858 h 2468310"/>
                <a:gd name="connsiteX2010" fmla="*/ 609051 w 1396961"/>
                <a:gd name="connsiteY2010" fmla="*/ 361802 h 2468310"/>
                <a:gd name="connsiteX2011" fmla="*/ 608481 w 1396961"/>
                <a:gd name="connsiteY2011" fmla="*/ 362847 h 2468310"/>
                <a:gd name="connsiteX2012" fmla="*/ 604112 w 1396961"/>
                <a:gd name="connsiteY2012" fmla="*/ 363227 h 2468310"/>
                <a:gd name="connsiteX2013" fmla="*/ 600597 w 1396961"/>
                <a:gd name="connsiteY2013" fmla="*/ 363797 h 2468310"/>
                <a:gd name="connsiteX2014" fmla="*/ 597653 w 1396961"/>
                <a:gd name="connsiteY2014" fmla="*/ 362087 h 2468310"/>
                <a:gd name="connsiteX2015" fmla="*/ 594233 w 1396961"/>
                <a:gd name="connsiteY2015" fmla="*/ 363607 h 2468310"/>
                <a:gd name="connsiteX2016" fmla="*/ 590529 w 1396961"/>
                <a:gd name="connsiteY2016" fmla="*/ 367976 h 2468310"/>
                <a:gd name="connsiteX2017" fmla="*/ 586254 w 1396961"/>
                <a:gd name="connsiteY2017" fmla="*/ 368546 h 2468310"/>
                <a:gd name="connsiteX2018" fmla="*/ 582550 w 1396961"/>
                <a:gd name="connsiteY2018" fmla="*/ 374340 h 2468310"/>
                <a:gd name="connsiteX2019" fmla="*/ 583690 w 1396961"/>
                <a:gd name="connsiteY2019" fmla="*/ 378140 h 2468310"/>
                <a:gd name="connsiteX2020" fmla="*/ 592144 w 1396961"/>
                <a:gd name="connsiteY2020" fmla="*/ 384219 h 2468310"/>
                <a:gd name="connsiteX2021" fmla="*/ 578941 w 1396961"/>
                <a:gd name="connsiteY2021" fmla="*/ 381654 h 2468310"/>
                <a:gd name="connsiteX2022" fmla="*/ 573051 w 1396961"/>
                <a:gd name="connsiteY2022" fmla="*/ 386499 h 2468310"/>
                <a:gd name="connsiteX2023" fmla="*/ 571152 w 1396961"/>
                <a:gd name="connsiteY2023" fmla="*/ 390773 h 2468310"/>
                <a:gd name="connsiteX2024" fmla="*/ 577896 w 1396961"/>
                <a:gd name="connsiteY2024" fmla="*/ 391343 h 2468310"/>
                <a:gd name="connsiteX2025" fmla="*/ 579416 w 1396961"/>
                <a:gd name="connsiteY2025" fmla="*/ 393338 h 2468310"/>
                <a:gd name="connsiteX2026" fmla="*/ 581600 w 1396961"/>
                <a:gd name="connsiteY2026" fmla="*/ 393338 h 2468310"/>
                <a:gd name="connsiteX2027" fmla="*/ 678866 w 1396961"/>
                <a:gd name="connsiteY2027" fmla="*/ 502287 h 2468310"/>
                <a:gd name="connsiteX2028" fmla="*/ 681336 w 1396961"/>
                <a:gd name="connsiteY2028" fmla="*/ 502477 h 2468310"/>
                <a:gd name="connsiteX2029" fmla="*/ 684470 w 1396961"/>
                <a:gd name="connsiteY2029" fmla="*/ 503047 h 2468310"/>
                <a:gd name="connsiteX2030" fmla="*/ 687320 w 1396961"/>
                <a:gd name="connsiteY2030" fmla="*/ 502002 h 2468310"/>
                <a:gd name="connsiteX2031" fmla="*/ 698623 w 1396961"/>
                <a:gd name="connsiteY2031" fmla="*/ 489179 h 2468310"/>
                <a:gd name="connsiteX2032" fmla="*/ 707552 w 1396961"/>
                <a:gd name="connsiteY2032" fmla="*/ 482340 h 2468310"/>
                <a:gd name="connsiteX2033" fmla="*/ 709736 w 1396961"/>
                <a:gd name="connsiteY2033" fmla="*/ 472556 h 2468310"/>
                <a:gd name="connsiteX2034" fmla="*/ 707172 w 1396961"/>
                <a:gd name="connsiteY2034" fmla="*/ 466192 h 2468310"/>
                <a:gd name="connsiteX2035" fmla="*/ 693779 w 1396961"/>
                <a:gd name="connsiteY2035" fmla="*/ 466097 h 2468310"/>
                <a:gd name="connsiteX2036" fmla="*/ 692734 w 1396961"/>
                <a:gd name="connsiteY2036" fmla="*/ 465337 h 2468310"/>
                <a:gd name="connsiteX2037" fmla="*/ 691119 w 1396961"/>
                <a:gd name="connsiteY2037" fmla="*/ 464387 h 2468310"/>
                <a:gd name="connsiteX2038" fmla="*/ 689219 w 1396961"/>
                <a:gd name="connsiteY2038" fmla="*/ 459733 h 2468310"/>
                <a:gd name="connsiteX2039" fmla="*/ 686085 w 1396961"/>
                <a:gd name="connsiteY2039" fmla="*/ 459828 h 2468310"/>
                <a:gd name="connsiteX2040" fmla="*/ 681811 w 1396961"/>
                <a:gd name="connsiteY2040" fmla="*/ 456598 h 2468310"/>
                <a:gd name="connsiteX2041" fmla="*/ 677061 w 1396961"/>
                <a:gd name="connsiteY2041" fmla="*/ 457358 h 2468310"/>
                <a:gd name="connsiteX2042" fmla="*/ 676871 w 1396961"/>
                <a:gd name="connsiteY2042" fmla="*/ 460493 h 2468310"/>
                <a:gd name="connsiteX2043" fmla="*/ 674782 w 1396961"/>
                <a:gd name="connsiteY2043" fmla="*/ 460398 h 2468310"/>
                <a:gd name="connsiteX2044" fmla="*/ 671362 w 1396961"/>
                <a:gd name="connsiteY2044" fmla="*/ 456408 h 2468310"/>
                <a:gd name="connsiteX2045" fmla="*/ 664998 w 1396961"/>
                <a:gd name="connsiteY2045" fmla="*/ 453939 h 2468310"/>
                <a:gd name="connsiteX2046" fmla="*/ 662338 w 1396961"/>
                <a:gd name="connsiteY2046" fmla="*/ 455364 h 2468310"/>
                <a:gd name="connsiteX2047" fmla="*/ 661199 w 1396961"/>
                <a:gd name="connsiteY2047" fmla="*/ 454034 h 2468310"/>
                <a:gd name="connsiteX2048" fmla="*/ 654455 w 1396961"/>
                <a:gd name="connsiteY2048" fmla="*/ 455269 h 2468310"/>
                <a:gd name="connsiteX2049" fmla="*/ 646666 w 1396961"/>
                <a:gd name="connsiteY2049" fmla="*/ 454319 h 2468310"/>
                <a:gd name="connsiteX2050" fmla="*/ 643056 w 1396961"/>
                <a:gd name="connsiteY2050" fmla="*/ 449190 h 2468310"/>
                <a:gd name="connsiteX2051" fmla="*/ 640397 w 1396961"/>
                <a:gd name="connsiteY2051" fmla="*/ 448810 h 2468310"/>
                <a:gd name="connsiteX2052" fmla="*/ 633368 w 1396961"/>
                <a:gd name="connsiteY2052" fmla="*/ 453464 h 2468310"/>
                <a:gd name="connsiteX2053" fmla="*/ 632703 w 1396961"/>
                <a:gd name="connsiteY2053" fmla="*/ 455459 h 2468310"/>
                <a:gd name="connsiteX2054" fmla="*/ 629853 w 1396961"/>
                <a:gd name="connsiteY2054" fmla="*/ 455839 h 2468310"/>
                <a:gd name="connsiteX2055" fmla="*/ 627098 w 1396961"/>
                <a:gd name="connsiteY2055" fmla="*/ 461253 h 2468310"/>
                <a:gd name="connsiteX2056" fmla="*/ 624724 w 1396961"/>
                <a:gd name="connsiteY2056" fmla="*/ 462488 h 2468310"/>
                <a:gd name="connsiteX2057" fmla="*/ 624534 w 1396961"/>
                <a:gd name="connsiteY2057" fmla="*/ 467617 h 2468310"/>
                <a:gd name="connsiteX2058" fmla="*/ 625674 w 1396961"/>
                <a:gd name="connsiteY2058" fmla="*/ 467807 h 2468310"/>
                <a:gd name="connsiteX2059" fmla="*/ 624534 w 1396961"/>
                <a:gd name="connsiteY2059" fmla="*/ 471131 h 2468310"/>
                <a:gd name="connsiteX2060" fmla="*/ 629758 w 1396961"/>
                <a:gd name="connsiteY2060" fmla="*/ 472176 h 2468310"/>
                <a:gd name="connsiteX2061" fmla="*/ 629473 w 1396961"/>
                <a:gd name="connsiteY2061" fmla="*/ 474551 h 2468310"/>
                <a:gd name="connsiteX2062" fmla="*/ 636312 w 1396961"/>
                <a:gd name="connsiteY2062" fmla="*/ 478920 h 2468310"/>
                <a:gd name="connsiteX2063" fmla="*/ 636882 w 1396961"/>
                <a:gd name="connsiteY2063" fmla="*/ 482530 h 2468310"/>
                <a:gd name="connsiteX2064" fmla="*/ 638117 w 1396961"/>
                <a:gd name="connsiteY2064" fmla="*/ 485474 h 2468310"/>
                <a:gd name="connsiteX2065" fmla="*/ 642296 w 1396961"/>
                <a:gd name="connsiteY2065" fmla="*/ 486424 h 2468310"/>
                <a:gd name="connsiteX2066" fmla="*/ 644481 w 1396961"/>
                <a:gd name="connsiteY2066" fmla="*/ 488229 h 2468310"/>
                <a:gd name="connsiteX2067" fmla="*/ 645336 w 1396961"/>
                <a:gd name="connsiteY2067" fmla="*/ 492313 h 2468310"/>
                <a:gd name="connsiteX2068" fmla="*/ 650275 w 1396961"/>
                <a:gd name="connsiteY2068" fmla="*/ 494783 h 2468310"/>
                <a:gd name="connsiteX2069" fmla="*/ 645526 w 1396961"/>
                <a:gd name="connsiteY2069" fmla="*/ 499817 h 2468310"/>
                <a:gd name="connsiteX2070" fmla="*/ 648470 w 1396961"/>
                <a:gd name="connsiteY2070" fmla="*/ 502097 h 2468310"/>
                <a:gd name="connsiteX2071" fmla="*/ 648185 w 1396961"/>
                <a:gd name="connsiteY2071" fmla="*/ 503142 h 2468310"/>
                <a:gd name="connsiteX2072" fmla="*/ 648850 w 1396961"/>
                <a:gd name="connsiteY2072" fmla="*/ 505991 h 2468310"/>
                <a:gd name="connsiteX2073" fmla="*/ 652555 w 1396961"/>
                <a:gd name="connsiteY2073" fmla="*/ 504282 h 2468310"/>
                <a:gd name="connsiteX2074" fmla="*/ 654549 w 1396961"/>
                <a:gd name="connsiteY2074" fmla="*/ 500387 h 2468310"/>
                <a:gd name="connsiteX2075" fmla="*/ 657494 w 1396961"/>
                <a:gd name="connsiteY2075" fmla="*/ 501432 h 2468310"/>
                <a:gd name="connsiteX2076" fmla="*/ 656259 w 1396961"/>
                <a:gd name="connsiteY2076" fmla="*/ 503522 h 2468310"/>
                <a:gd name="connsiteX2077" fmla="*/ 658064 w 1396961"/>
                <a:gd name="connsiteY2077" fmla="*/ 504282 h 2468310"/>
                <a:gd name="connsiteX2078" fmla="*/ 667183 w 1396961"/>
                <a:gd name="connsiteY2078" fmla="*/ 502857 h 2468310"/>
                <a:gd name="connsiteX2079" fmla="*/ 669652 w 1396961"/>
                <a:gd name="connsiteY2079" fmla="*/ 502097 h 2468310"/>
                <a:gd name="connsiteX2080" fmla="*/ 670602 w 1396961"/>
                <a:gd name="connsiteY2080" fmla="*/ 501052 h 2468310"/>
                <a:gd name="connsiteX2081" fmla="*/ 678866 w 1396961"/>
                <a:gd name="connsiteY2081" fmla="*/ 502287 h 2468310"/>
                <a:gd name="connsiteX2082" fmla="*/ 804343 w 1396961"/>
                <a:gd name="connsiteY2082" fmla="*/ 271565 h 2468310"/>
                <a:gd name="connsiteX2083" fmla="*/ 814506 w 1396961"/>
                <a:gd name="connsiteY2083" fmla="*/ 279259 h 2468310"/>
                <a:gd name="connsiteX2084" fmla="*/ 815931 w 1396961"/>
                <a:gd name="connsiteY2084" fmla="*/ 278120 h 2468310"/>
                <a:gd name="connsiteX2085" fmla="*/ 824575 w 1396961"/>
                <a:gd name="connsiteY2085" fmla="*/ 267576 h 2468310"/>
                <a:gd name="connsiteX2086" fmla="*/ 830274 w 1396961"/>
                <a:gd name="connsiteY2086" fmla="*/ 257318 h 2468310"/>
                <a:gd name="connsiteX2087" fmla="*/ 835118 w 1396961"/>
                <a:gd name="connsiteY2087" fmla="*/ 243165 h 2468310"/>
                <a:gd name="connsiteX2088" fmla="*/ 837303 w 1396961"/>
                <a:gd name="connsiteY2088" fmla="*/ 229297 h 2468310"/>
                <a:gd name="connsiteX2089" fmla="*/ 841102 w 1396961"/>
                <a:gd name="connsiteY2089" fmla="*/ 214574 h 2468310"/>
                <a:gd name="connsiteX2090" fmla="*/ 837683 w 1396961"/>
                <a:gd name="connsiteY2090" fmla="*/ 207355 h 2468310"/>
                <a:gd name="connsiteX2091" fmla="*/ 834358 w 1396961"/>
                <a:gd name="connsiteY2091" fmla="*/ 205455 h 2468310"/>
                <a:gd name="connsiteX2092" fmla="*/ 831319 w 1396961"/>
                <a:gd name="connsiteY2092" fmla="*/ 205740 h 2468310"/>
                <a:gd name="connsiteX2093" fmla="*/ 828849 w 1396961"/>
                <a:gd name="connsiteY2093" fmla="*/ 203555 h 2468310"/>
                <a:gd name="connsiteX2094" fmla="*/ 827234 w 1396961"/>
                <a:gd name="connsiteY2094" fmla="*/ 197761 h 2468310"/>
                <a:gd name="connsiteX2095" fmla="*/ 828659 w 1396961"/>
                <a:gd name="connsiteY2095" fmla="*/ 196621 h 2468310"/>
                <a:gd name="connsiteX2096" fmla="*/ 836733 w 1396961"/>
                <a:gd name="connsiteY2096" fmla="*/ 197571 h 2468310"/>
                <a:gd name="connsiteX2097" fmla="*/ 845852 w 1396961"/>
                <a:gd name="connsiteY2097" fmla="*/ 203365 h 2468310"/>
                <a:gd name="connsiteX2098" fmla="*/ 845472 w 1396961"/>
                <a:gd name="connsiteY2098" fmla="*/ 210014 h 2468310"/>
                <a:gd name="connsiteX2099" fmla="*/ 845377 w 1396961"/>
                <a:gd name="connsiteY2099" fmla="*/ 219418 h 2468310"/>
                <a:gd name="connsiteX2100" fmla="*/ 847276 w 1396961"/>
                <a:gd name="connsiteY2100" fmla="*/ 220368 h 2468310"/>
                <a:gd name="connsiteX2101" fmla="*/ 850221 w 1396961"/>
                <a:gd name="connsiteY2101" fmla="*/ 218753 h 2468310"/>
                <a:gd name="connsiteX2102" fmla="*/ 857155 w 1396961"/>
                <a:gd name="connsiteY2102" fmla="*/ 210204 h 2468310"/>
                <a:gd name="connsiteX2103" fmla="*/ 858770 w 1396961"/>
                <a:gd name="connsiteY2103" fmla="*/ 207925 h 2468310"/>
                <a:gd name="connsiteX2104" fmla="*/ 867413 w 1396961"/>
                <a:gd name="connsiteY2104" fmla="*/ 205265 h 2468310"/>
                <a:gd name="connsiteX2105" fmla="*/ 875012 w 1396961"/>
                <a:gd name="connsiteY2105" fmla="*/ 199091 h 2468310"/>
                <a:gd name="connsiteX2106" fmla="*/ 887551 w 1396961"/>
                <a:gd name="connsiteY2106" fmla="*/ 192537 h 2468310"/>
                <a:gd name="connsiteX2107" fmla="*/ 900659 w 1396961"/>
                <a:gd name="connsiteY2107" fmla="*/ 183893 h 2468310"/>
                <a:gd name="connsiteX2108" fmla="*/ 899614 w 1396961"/>
                <a:gd name="connsiteY2108" fmla="*/ 174965 h 2468310"/>
                <a:gd name="connsiteX2109" fmla="*/ 902368 w 1396961"/>
                <a:gd name="connsiteY2109" fmla="*/ 168790 h 2468310"/>
                <a:gd name="connsiteX2110" fmla="*/ 907118 w 1396961"/>
                <a:gd name="connsiteY2110" fmla="*/ 155587 h 2468310"/>
                <a:gd name="connsiteX2111" fmla="*/ 910632 w 1396961"/>
                <a:gd name="connsiteY2111" fmla="*/ 149698 h 2468310"/>
                <a:gd name="connsiteX2112" fmla="*/ 914527 w 1396961"/>
                <a:gd name="connsiteY2112" fmla="*/ 143809 h 2468310"/>
                <a:gd name="connsiteX2113" fmla="*/ 921366 w 1396961"/>
                <a:gd name="connsiteY2113" fmla="*/ 133646 h 2468310"/>
                <a:gd name="connsiteX2114" fmla="*/ 926685 w 1396961"/>
                <a:gd name="connsiteY2114" fmla="*/ 126522 h 2468310"/>
                <a:gd name="connsiteX2115" fmla="*/ 931054 w 1396961"/>
                <a:gd name="connsiteY2115" fmla="*/ 120822 h 2468310"/>
                <a:gd name="connsiteX2116" fmla="*/ 937893 w 1396961"/>
                <a:gd name="connsiteY2116" fmla="*/ 118353 h 2468310"/>
                <a:gd name="connsiteX2117" fmla="*/ 947107 w 1396961"/>
                <a:gd name="connsiteY2117" fmla="*/ 106669 h 2468310"/>
                <a:gd name="connsiteX2118" fmla="*/ 950526 w 1396961"/>
                <a:gd name="connsiteY2118" fmla="*/ 94986 h 2468310"/>
                <a:gd name="connsiteX2119" fmla="*/ 951001 w 1396961"/>
                <a:gd name="connsiteY2119" fmla="*/ 77604 h 2468310"/>
                <a:gd name="connsiteX2120" fmla="*/ 951666 w 1396961"/>
                <a:gd name="connsiteY2120" fmla="*/ 73899 h 2468310"/>
                <a:gd name="connsiteX2121" fmla="*/ 953566 w 1396961"/>
                <a:gd name="connsiteY2121" fmla="*/ 57182 h 2468310"/>
                <a:gd name="connsiteX2122" fmla="*/ 957365 w 1396961"/>
                <a:gd name="connsiteY2122" fmla="*/ 49298 h 2468310"/>
                <a:gd name="connsiteX2123" fmla="*/ 966579 w 1396961"/>
                <a:gd name="connsiteY2123" fmla="*/ 40464 h 2468310"/>
                <a:gd name="connsiteX2124" fmla="*/ 967814 w 1396961"/>
                <a:gd name="connsiteY2124" fmla="*/ 28116 h 2468310"/>
                <a:gd name="connsiteX2125" fmla="*/ 967719 w 1396961"/>
                <a:gd name="connsiteY2125" fmla="*/ 24411 h 2468310"/>
                <a:gd name="connsiteX2126" fmla="*/ 963159 w 1396961"/>
                <a:gd name="connsiteY2126" fmla="*/ 18712 h 2468310"/>
                <a:gd name="connsiteX2127" fmla="*/ 958980 w 1396961"/>
                <a:gd name="connsiteY2127" fmla="*/ 14818 h 2468310"/>
                <a:gd name="connsiteX2128" fmla="*/ 956605 w 1396961"/>
                <a:gd name="connsiteY2128" fmla="*/ 8264 h 2468310"/>
                <a:gd name="connsiteX2129" fmla="*/ 957555 w 1396961"/>
                <a:gd name="connsiteY2129" fmla="*/ 1140 h 2468310"/>
                <a:gd name="connsiteX2130" fmla="*/ 955846 w 1396961"/>
                <a:gd name="connsiteY2130" fmla="*/ 0 h 2468310"/>
                <a:gd name="connsiteX2131" fmla="*/ 953756 w 1396961"/>
                <a:gd name="connsiteY2131" fmla="*/ 95 h 2468310"/>
                <a:gd name="connsiteX2132" fmla="*/ 943307 w 1396961"/>
                <a:gd name="connsiteY2132" fmla="*/ 7029 h 2468310"/>
                <a:gd name="connsiteX2133" fmla="*/ 936563 w 1396961"/>
                <a:gd name="connsiteY2133" fmla="*/ 16813 h 2468310"/>
                <a:gd name="connsiteX2134" fmla="*/ 932384 w 1396961"/>
                <a:gd name="connsiteY2134" fmla="*/ 18617 h 2468310"/>
                <a:gd name="connsiteX2135" fmla="*/ 928584 w 1396961"/>
                <a:gd name="connsiteY2135" fmla="*/ 16053 h 2468310"/>
                <a:gd name="connsiteX2136" fmla="*/ 926875 w 1396961"/>
                <a:gd name="connsiteY2136" fmla="*/ 17003 h 2468310"/>
                <a:gd name="connsiteX2137" fmla="*/ 926305 w 1396961"/>
                <a:gd name="connsiteY2137" fmla="*/ 23082 h 2468310"/>
                <a:gd name="connsiteX2138" fmla="*/ 922695 w 1396961"/>
                <a:gd name="connsiteY2138" fmla="*/ 28306 h 2468310"/>
                <a:gd name="connsiteX2139" fmla="*/ 918326 w 1396961"/>
                <a:gd name="connsiteY2139" fmla="*/ 32105 h 2468310"/>
                <a:gd name="connsiteX2140" fmla="*/ 903983 w 1396961"/>
                <a:gd name="connsiteY2140" fmla="*/ 39229 h 2468310"/>
                <a:gd name="connsiteX2141" fmla="*/ 896954 w 1396961"/>
                <a:gd name="connsiteY2141" fmla="*/ 44834 h 2468310"/>
                <a:gd name="connsiteX2142" fmla="*/ 894199 w 1396961"/>
                <a:gd name="connsiteY2142" fmla="*/ 54427 h 2468310"/>
                <a:gd name="connsiteX2143" fmla="*/ 892965 w 1396961"/>
                <a:gd name="connsiteY2143" fmla="*/ 63261 h 2468310"/>
                <a:gd name="connsiteX2144" fmla="*/ 896479 w 1396961"/>
                <a:gd name="connsiteY2144" fmla="*/ 64306 h 2468310"/>
                <a:gd name="connsiteX2145" fmla="*/ 897904 w 1396961"/>
                <a:gd name="connsiteY2145" fmla="*/ 74754 h 2468310"/>
                <a:gd name="connsiteX2146" fmla="*/ 895529 w 1396961"/>
                <a:gd name="connsiteY2146" fmla="*/ 78364 h 2468310"/>
                <a:gd name="connsiteX2147" fmla="*/ 889165 w 1396961"/>
                <a:gd name="connsiteY2147" fmla="*/ 81023 h 2468310"/>
                <a:gd name="connsiteX2148" fmla="*/ 888310 w 1396961"/>
                <a:gd name="connsiteY2148" fmla="*/ 88052 h 2468310"/>
                <a:gd name="connsiteX2149" fmla="*/ 888025 w 1396961"/>
                <a:gd name="connsiteY2149" fmla="*/ 98406 h 2468310"/>
                <a:gd name="connsiteX2150" fmla="*/ 882326 w 1396961"/>
                <a:gd name="connsiteY2150" fmla="*/ 105530 h 2468310"/>
                <a:gd name="connsiteX2151" fmla="*/ 873683 w 1396961"/>
                <a:gd name="connsiteY2151" fmla="*/ 112559 h 2468310"/>
                <a:gd name="connsiteX2152" fmla="*/ 867508 w 1396961"/>
                <a:gd name="connsiteY2152" fmla="*/ 114838 h 2468310"/>
                <a:gd name="connsiteX2153" fmla="*/ 855825 w 1396961"/>
                <a:gd name="connsiteY2153" fmla="*/ 115408 h 2468310"/>
                <a:gd name="connsiteX2154" fmla="*/ 849651 w 1396961"/>
                <a:gd name="connsiteY2154" fmla="*/ 119588 h 2468310"/>
                <a:gd name="connsiteX2155" fmla="*/ 843762 w 1396961"/>
                <a:gd name="connsiteY2155" fmla="*/ 123102 h 2468310"/>
                <a:gd name="connsiteX2156" fmla="*/ 833883 w 1396961"/>
                <a:gd name="connsiteY2156" fmla="*/ 134500 h 2468310"/>
                <a:gd name="connsiteX2157" fmla="*/ 832554 w 1396961"/>
                <a:gd name="connsiteY2157" fmla="*/ 139440 h 2468310"/>
                <a:gd name="connsiteX2158" fmla="*/ 830844 w 1396961"/>
                <a:gd name="connsiteY2158" fmla="*/ 146184 h 2468310"/>
                <a:gd name="connsiteX2159" fmla="*/ 827044 w 1396961"/>
                <a:gd name="connsiteY2159" fmla="*/ 158437 h 2468310"/>
                <a:gd name="connsiteX2160" fmla="*/ 821915 w 1396961"/>
                <a:gd name="connsiteY2160" fmla="*/ 170880 h 2468310"/>
                <a:gd name="connsiteX2161" fmla="*/ 819635 w 1396961"/>
                <a:gd name="connsiteY2161" fmla="*/ 179809 h 2468310"/>
                <a:gd name="connsiteX2162" fmla="*/ 817641 w 1396961"/>
                <a:gd name="connsiteY2162" fmla="*/ 185318 h 2468310"/>
                <a:gd name="connsiteX2163" fmla="*/ 812511 w 1396961"/>
                <a:gd name="connsiteY2163" fmla="*/ 193012 h 2468310"/>
                <a:gd name="connsiteX2164" fmla="*/ 811657 w 1396961"/>
                <a:gd name="connsiteY2164" fmla="*/ 198331 h 2468310"/>
                <a:gd name="connsiteX2165" fmla="*/ 805578 w 1396961"/>
                <a:gd name="connsiteY2165" fmla="*/ 205360 h 2468310"/>
                <a:gd name="connsiteX2166" fmla="*/ 802538 w 1396961"/>
                <a:gd name="connsiteY2166" fmla="*/ 215714 h 2468310"/>
                <a:gd name="connsiteX2167" fmla="*/ 806527 w 1396961"/>
                <a:gd name="connsiteY2167" fmla="*/ 245254 h 2468310"/>
                <a:gd name="connsiteX2168" fmla="*/ 803393 w 1396961"/>
                <a:gd name="connsiteY2168" fmla="*/ 259122 h 2468310"/>
                <a:gd name="connsiteX2169" fmla="*/ 800828 w 1396961"/>
                <a:gd name="connsiteY2169" fmla="*/ 261212 h 2468310"/>
                <a:gd name="connsiteX2170" fmla="*/ 804343 w 1396961"/>
                <a:gd name="connsiteY2170" fmla="*/ 271565 h 2468310"/>
                <a:gd name="connsiteX2171" fmla="*/ 759794 w 1396961"/>
                <a:gd name="connsiteY2171" fmla="*/ 236041 h 2468310"/>
                <a:gd name="connsiteX2172" fmla="*/ 762644 w 1396961"/>
                <a:gd name="connsiteY2172" fmla="*/ 238985 h 2468310"/>
                <a:gd name="connsiteX2173" fmla="*/ 765208 w 1396961"/>
                <a:gd name="connsiteY2173" fmla="*/ 242500 h 2468310"/>
                <a:gd name="connsiteX2174" fmla="*/ 767963 w 1396961"/>
                <a:gd name="connsiteY2174" fmla="*/ 243449 h 2468310"/>
                <a:gd name="connsiteX2175" fmla="*/ 771003 w 1396961"/>
                <a:gd name="connsiteY2175" fmla="*/ 241930 h 2468310"/>
                <a:gd name="connsiteX2176" fmla="*/ 769863 w 1396961"/>
                <a:gd name="connsiteY2176" fmla="*/ 238605 h 2468310"/>
                <a:gd name="connsiteX2177" fmla="*/ 774992 w 1396961"/>
                <a:gd name="connsiteY2177" fmla="*/ 232811 h 2468310"/>
                <a:gd name="connsiteX2178" fmla="*/ 773852 w 1396961"/>
                <a:gd name="connsiteY2178" fmla="*/ 230626 h 2468310"/>
                <a:gd name="connsiteX2179" fmla="*/ 771857 w 1396961"/>
                <a:gd name="connsiteY2179" fmla="*/ 226827 h 2468310"/>
                <a:gd name="connsiteX2180" fmla="*/ 769388 w 1396961"/>
                <a:gd name="connsiteY2180" fmla="*/ 227017 h 2468310"/>
                <a:gd name="connsiteX2181" fmla="*/ 768248 w 1396961"/>
                <a:gd name="connsiteY2181" fmla="*/ 225212 h 2468310"/>
                <a:gd name="connsiteX2182" fmla="*/ 765873 w 1396961"/>
                <a:gd name="connsiteY2182" fmla="*/ 226447 h 2468310"/>
                <a:gd name="connsiteX2183" fmla="*/ 763879 w 1396961"/>
                <a:gd name="connsiteY2183" fmla="*/ 228347 h 2468310"/>
                <a:gd name="connsiteX2184" fmla="*/ 761029 w 1396961"/>
                <a:gd name="connsiteY2184" fmla="*/ 228822 h 2468310"/>
                <a:gd name="connsiteX2185" fmla="*/ 757325 w 1396961"/>
                <a:gd name="connsiteY2185" fmla="*/ 231956 h 2468310"/>
                <a:gd name="connsiteX2186" fmla="*/ 757325 w 1396961"/>
                <a:gd name="connsiteY2186" fmla="*/ 234521 h 2468310"/>
                <a:gd name="connsiteX2187" fmla="*/ 759794 w 1396961"/>
                <a:gd name="connsiteY2187" fmla="*/ 236041 h 2468310"/>
                <a:gd name="connsiteX2188" fmla="*/ 677821 w 1396961"/>
                <a:gd name="connsiteY2188" fmla="*/ 270236 h 2468310"/>
                <a:gd name="connsiteX2189" fmla="*/ 682190 w 1396961"/>
                <a:gd name="connsiteY2189" fmla="*/ 272135 h 2468310"/>
                <a:gd name="connsiteX2190" fmla="*/ 682096 w 1396961"/>
                <a:gd name="connsiteY2190" fmla="*/ 275555 h 2468310"/>
                <a:gd name="connsiteX2191" fmla="*/ 685230 w 1396961"/>
                <a:gd name="connsiteY2191" fmla="*/ 278404 h 2468310"/>
                <a:gd name="connsiteX2192" fmla="*/ 690739 w 1396961"/>
                <a:gd name="connsiteY2192" fmla="*/ 278024 h 2468310"/>
                <a:gd name="connsiteX2193" fmla="*/ 697103 w 1396961"/>
                <a:gd name="connsiteY2193" fmla="*/ 276125 h 2468310"/>
                <a:gd name="connsiteX2194" fmla="*/ 700523 w 1396961"/>
                <a:gd name="connsiteY2194" fmla="*/ 275840 h 2468310"/>
                <a:gd name="connsiteX2195" fmla="*/ 703942 w 1396961"/>
                <a:gd name="connsiteY2195" fmla="*/ 276030 h 2468310"/>
                <a:gd name="connsiteX2196" fmla="*/ 709641 w 1396961"/>
                <a:gd name="connsiteY2196" fmla="*/ 268906 h 2468310"/>
                <a:gd name="connsiteX2197" fmla="*/ 710306 w 1396961"/>
                <a:gd name="connsiteY2197" fmla="*/ 261212 h 2468310"/>
                <a:gd name="connsiteX2198" fmla="*/ 707647 w 1396961"/>
                <a:gd name="connsiteY2198" fmla="*/ 258647 h 2468310"/>
                <a:gd name="connsiteX2199" fmla="*/ 707267 w 1396961"/>
                <a:gd name="connsiteY2199" fmla="*/ 257318 h 2468310"/>
                <a:gd name="connsiteX2200" fmla="*/ 708977 w 1396961"/>
                <a:gd name="connsiteY2200" fmla="*/ 256937 h 2468310"/>
                <a:gd name="connsiteX2201" fmla="*/ 707932 w 1396961"/>
                <a:gd name="connsiteY2201" fmla="*/ 254943 h 2468310"/>
                <a:gd name="connsiteX2202" fmla="*/ 705367 w 1396961"/>
                <a:gd name="connsiteY2202" fmla="*/ 252758 h 2468310"/>
                <a:gd name="connsiteX2203" fmla="*/ 704132 w 1396961"/>
                <a:gd name="connsiteY2203" fmla="*/ 244969 h 2468310"/>
                <a:gd name="connsiteX2204" fmla="*/ 702612 w 1396961"/>
                <a:gd name="connsiteY2204" fmla="*/ 245159 h 2468310"/>
                <a:gd name="connsiteX2205" fmla="*/ 701948 w 1396961"/>
                <a:gd name="connsiteY2205" fmla="*/ 243355 h 2468310"/>
                <a:gd name="connsiteX2206" fmla="*/ 698053 w 1396961"/>
                <a:gd name="connsiteY2206" fmla="*/ 246679 h 2468310"/>
                <a:gd name="connsiteX2207" fmla="*/ 692829 w 1396961"/>
                <a:gd name="connsiteY2207" fmla="*/ 247439 h 2468310"/>
                <a:gd name="connsiteX2208" fmla="*/ 686275 w 1396961"/>
                <a:gd name="connsiteY2208" fmla="*/ 238700 h 2468310"/>
                <a:gd name="connsiteX2209" fmla="*/ 679721 w 1396961"/>
                <a:gd name="connsiteY2209" fmla="*/ 241645 h 2468310"/>
                <a:gd name="connsiteX2210" fmla="*/ 679911 w 1396961"/>
                <a:gd name="connsiteY2210" fmla="*/ 246869 h 2468310"/>
                <a:gd name="connsiteX2211" fmla="*/ 675826 w 1396961"/>
                <a:gd name="connsiteY2211" fmla="*/ 247819 h 2468310"/>
                <a:gd name="connsiteX2212" fmla="*/ 676016 w 1396961"/>
                <a:gd name="connsiteY2212" fmla="*/ 250573 h 2468310"/>
                <a:gd name="connsiteX2213" fmla="*/ 679816 w 1396961"/>
                <a:gd name="connsiteY2213" fmla="*/ 253233 h 2468310"/>
                <a:gd name="connsiteX2214" fmla="*/ 679436 w 1396961"/>
                <a:gd name="connsiteY2214" fmla="*/ 256558 h 2468310"/>
                <a:gd name="connsiteX2215" fmla="*/ 674022 w 1396961"/>
                <a:gd name="connsiteY2215" fmla="*/ 264157 h 2468310"/>
                <a:gd name="connsiteX2216" fmla="*/ 674876 w 1396961"/>
                <a:gd name="connsiteY2216" fmla="*/ 265391 h 2468310"/>
                <a:gd name="connsiteX2217" fmla="*/ 673262 w 1396961"/>
                <a:gd name="connsiteY2217" fmla="*/ 269191 h 2468310"/>
                <a:gd name="connsiteX2218" fmla="*/ 673072 w 1396961"/>
                <a:gd name="connsiteY2218" fmla="*/ 271375 h 2468310"/>
                <a:gd name="connsiteX2219" fmla="*/ 673927 w 1396961"/>
                <a:gd name="connsiteY2219" fmla="*/ 272420 h 2468310"/>
                <a:gd name="connsiteX2220" fmla="*/ 677821 w 1396961"/>
                <a:gd name="connsiteY2220" fmla="*/ 270236 h 2468310"/>
                <a:gd name="connsiteX2221" fmla="*/ 285623 w 1396961"/>
                <a:gd name="connsiteY2221" fmla="*/ 1607831 h 2468310"/>
                <a:gd name="connsiteX2222" fmla="*/ 287618 w 1396961"/>
                <a:gd name="connsiteY2222" fmla="*/ 1605836 h 2468310"/>
                <a:gd name="connsiteX2223" fmla="*/ 288188 w 1396961"/>
                <a:gd name="connsiteY2223" fmla="*/ 1600232 h 2468310"/>
                <a:gd name="connsiteX2224" fmla="*/ 285243 w 1396961"/>
                <a:gd name="connsiteY2224" fmla="*/ 1596242 h 2468310"/>
                <a:gd name="connsiteX2225" fmla="*/ 284388 w 1396961"/>
                <a:gd name="connsiteY2225" fmla="*/ 1591873 h 2468310"/>
                <a:gd name="connsiteX2226" fmla="*/ 274510 w 1396961"/>
                <a:gd name="connsiteY2226" fmla="*/ 1599852 h 2468310"/>
                <a:gd name="connsiteX2227" fmla="*/ 272610 w 1396961"/>
                <a:gd name="connsiteY2227" fmla="*/ 1608875 h 2468310"/>
                <a:gd name="connsiteX2228" fmla="*/ 278309 w 1396961"/>
                <a:gd name="connsiteY2228" fmla="*/ 1611155 h 2468310"/>
                <a:gd name="connsiteX2229" fmla="*/ 285623 w 1396961"/>
                <a:gd name="connsiteY2229" fmla="*/ 1607831 h 2468310"/>
                <a:gd name="connsiteX2230" fmla="*/ 257982 w 1396961"/>
                <a:gd name="connsiteY2230" fmla="*/ 1598522 h 2468310"/>
                <a:gd name="connsiteX2231" fmla="*/ 259882 w 1396961"/>
                <a:gd name="connsiteY2231" fmla="*/ 1595767 h 2468310"/>
                <a:gd name="connsiteX2232" fmla="*/ 260737 w 1396961"/>
                <a:gd name="connsiteY2232" fmla="*/ 1594912 h 2468310"/>
                <a:gd name="connsiteX2233" fmla="*/ 260832 w 1396961"/>
                <a:gd name="connsiteY2233" fmla="*/ 1589593 h 2468310"/>
                <a:gd name="connsiteX2234" fmla="*/ 256842 w 1396961"/>
                <a:gd name="connsiteY2234" fmla="*/ 1588453 h 2468310"/>
                <a:gd name="connsiteX2235" fmla="*/ 253328 w 1396961"/>
                <a:gd name="connsiteY2235" fmla="*/ 1588169 h 2468310"/>
                <a:gd name="connsiteX2236" fmla="*/ 252758 w 1396961"/>
                <a:gd name="connsiteY2236" fmla="*/ 1593773 h 2468310"/>
                <a:gd name="connsiteX2237" fmla="*/ 251048 w 1396961"/>
                <a:gd name="connsiteY2237" fmla="*/ 1596812 h 2468310"/>
                <a:gd name="connsiteX2238" fmla="*/ 252853 w 1396961"/>
                <a:gd name="connsiteY2238" fmla="*/ 1599187 h 2468310"/>
                <a:gd name="connsiteX2239" fmla="*/ 257982 w 1396961"/>
                <a:gd name="connsiteY2239" fmla="*/ 1598522 h 2468310"/>
                <a:gd name="connsiteX2240" fmla="*/ 67725 w 1396961"/>
                <a:gd name="connsiteY2240" fmla="*/ 1075623 h 2468310"/>
                <a:gd name="connsiteX2241" fmla="*/ 68580 w 1396961"/>
                <a:gd name="connsiteY2241" fmla="*/ 1077428 h 2468310"/>
                <a:gd name="connsiteX2242" fmla="*/ 67345 w 1396961"/>
                <a:gd name="connsiteY2242" fmla="*/ 1080373 h 2468310"/>
                <a:gd name="connsiteX2243" fmla="*/ 73424 w 1396961"/>
                <a:gd name="connsiteY2243" fmla="*/ 1077523 h 2468310"/>
                <a:gd name="connsiteX2244" fmla="*/ 75039 w 1396961"/>
                <a:gd name="connsiteY2244" fmla="*/ 1076858 h 2468310"/>
                <a:gd name="connsiteX2245" fmla="*/ 78268 w 1396961"/>
                <a:gd name="connsiteY2245" fmla="*/ 1076953 h 2468310"/>
                <a:gd name="connsiteX2246" fmla="*/ 81783 w 1396961"/>
                <a:gd name="connsiteY2246" fmla="*/ 1074863 h 2468310"/>
                <a:gd name="connsiteX2247" fmla="*/ 85772 w 1396961"/>
                <a:gd name="connsiteY2247" fmla="*/ 1066790 h 2468310"/>
                <a:gd name="connsiteX2248" fmla="*/ 77414 w 1396961"/>
                <a:gd name="connsiteY2248" fmla="*/ 1067549 h 2468310"/>
                <a:gd name="connsiteX2249" fmla="*/ 67725 w 1396961"/>
                <a:gd name="connsiteY2249" fmla="*/ 1075623 h 2468310"/>
                <a:gd name="connsiteX2250" fmla="*/ 812986 w 1396961"/>
                <a:gd name="connsiteY2250" fmla="*/ 790475 h 2468310"/>
                <a:gd name="connsiteX2251" fmla="*/ 813176 w 1396961"/>
                <a:gd name="connsiteY2251" fmla="*/ 791995 h 2468310"/>
                <a:gd name="connsiteX2252" fmla="*/ 813651 w 1396961"/>
                <a:gd name="connsiteY2252" fmla="*/ 796079 h 2468310"/>
                <a:gd name="connsiteX2253" fmla="*/ 825240 w 1396961"/>
                <a:gd name="connsiteY2253" fmla="*/ 799118 h 2468310"/>
                <a:gd name="connsiteX2254" fmla="*/ 833598 w 1396961"/>
                <a:gd name="connsiteY2254" fmla="*/ 802063 h 2468310"/>
                <a:gd name="connsiteX2255" fmla="*/ 840722 w 1396961"/>
                <a:gd name="connsiteY2255" fmla="*/ 803488 h 2468310"/>
                <a:gd name="connsiteX2256" fmla="*/ 856490 w 1396961"/>
                <a:gd name="connsiteY2256" fmla="*/ 801113 h 2468310"/>
                <a:gd name="connsiteX2257" fmla="*/ 863519 w 1396961"/>
                <a:gd name="connsiteY2257" fmla="*/ 797694 h 2468310"/>
                <a:gd name="connsiteX2258" fmla="*/ 867603 w 1396961"/>
                <a:gd name="connsiteY2258" fmla="*/ 796269 h 2468310"/>
                <a:gd name="connsiteX2259" fmla="*/ 868458 w 1396961"/>
                <a:gd name="connsiteY2259" fmla="*/ 794084 h 2468310"/>
                <a:gd name="connsiteX2260" fmla="*/ 864659 w 1396961"/>
                <a:gd name="connsiteY2260" fmla="*/ 793514 h 2468310"/>
                <a:gd name="connsiteX2261" fmla="*/ 860005 w 1396961"/>
                <a:gd name="connsiteY2261" fmla="*/ 793419 h 2468310"/>
                <a:gd name="connsiteX2262" fmla="*/ 858485 w 1396961"/>
                <a:gd name="connsiteY2262" fmla="*/ 791520 h 2468310"/>
                <a:gd name="connsiteX2263" fmla="*/ 859815 w 1396961"/>
                <a:gd name="connsiteY2263" fmla="*/ 788385 h 2468310"/>
                <a:gd name="connsiteX2264" fmla="*/ 868268 w 1396961"/>
                <a:gd name="connsiteY2264" fmla="*/ 787245 h 2468310"/>
                <a:gd name="connsiteX2265" fmla="*/ 872448 w 1396961"/>
                <a:gd name="connsiteY2265" fmla="*/ 790190 h 2468310"/>
                <a:gd name="connsiteX2266" fmla="*/ 876247 w 1396961"/>
                <a:gd name="connsiteY2266" fmla="*/ 796079 h 2468310"/>
                <a:gd name="connsiteX2267" fmla="*/ 880332 w 1396961"/>
                <a:gd name="connsiteY2267" fmla="*/ 799308 h 2468310"/>
                <a:gd name="connsiteX2268" fmla="*/ 889450 w 1396961"/>
                <a:gd name="connsiteY2268" fmla="*/ 802728 h 2468310"/>
                <a:gd name="connsiteX2269" fmla="*/ 893630 w 1396961"/>
                <a:gd name="connsiteY2269" fmla="*/ 807192 h 2468310"/>
                <a:gd name="connsiteX2270" fmla="*/ 904078 w 1396961"/>
                <a:gd name="connsiteY2270" fmla="*/ 805578 h 2468310"/>
                <a:gd name="connsiteX2271" fmla="*/ 908162 w 1396961"/>
                <a:gd name="connsiteY2271" fmla="*/ 799973 h 2468310"/>
                <a:gd name="connsiteX2272" fmla="*/ 911867 w 1396961"/>
                <a:gd name="connsiteY2272" fmla="*/ 794179 h 2468310"/>
                <a:gd name="connsiteX2273" fmla="*/ 911962 w 1396961"/>
                <a:gd name="connsiteY2273" fmla="*/ 790190 h 2468310"/>
                <a:gd name="connsiteX2274" fmla="*/ 910442 w 1396961"/>
                <a:gd name="connsiteY2274" fmla="*/ 786580 h 2468310"/>
                <a:gd name="connsiteX2275" fmla="*/ 906738 w 1396961"/>
                <a:gd name="connsiteY2275" fmla="*/ 783636 h 2468310"/>
                <a:gd name="connsiteX2276" fmla="*/ 903603 w 1396961"/>
                <a:gd name="connsiteY2276" fmla="*/ 781546 h 2468310"/>
                <a:gd name="connsiteX2277" fmla="*/ 899994 w 1396961"/>
                <a:gd name="connsiteY2277" fmla="*/ 779551 h 2468310"/>
                <a:gd name="connsiteX2278" fmla="*/ 894579 w 1396961"/>
                <a:gd name="connsiteY2278" fmla="*/ 778412 h 2468310"/>
                <a:gd name="connsiteX2279" fmla="*/ 890590 w 1396961"/>
                <a:gd name="connsiteY2279" fmla="*/ 778602 h 2468310"/>
                <a:gd name="connsiteX2280" fmla="*/ 884511 w 1396961"/>
                <a:gd name="connsiteY2280" fmla="*/ 779171 h 2468310"/>
                <a:gd name="connsiteX2281" fmla="*/ 875867 w 1396961"/>
                <a:gd name="connsiteY2281" fmla="*/ 780596 h 2468310"/>
                <a:gd name="connsiteX2282" fmla="*/ 867034 w 1396961"/>
                <a:gd name="connsiteY2282" fmla="*/ 778602 h 2468310"/>
                <a:gd name="connsiteX2283" fmla="*/ 857535 w 1396961"/>
                <a:gd name="connsiteY2283" fmla="*/ 773852 h 2468310"/>
                <a:gd name="connsiteX2284" fmla="*/ 849366 w 1396961"/>
                <a:gd name="connsiteY2284" fmla="*/ 776607 h 2468310"/>
                <a:gd name="connsiteX2285" fmla="*/ 843002 w 1396961"/>
                <a:gd name="connsiteY2285" fmla="*/ 777177 h 2468310"/>
                <a:gd name="connsiteX2286" fmla="*/ 837683 w 1396961"/>
                <a:gd name="connsiteY2286" fmla="*/ 778602 h 2468310"/>
                <a:gd name="connsiteX2287" fmla="*/ 830654 w 1396961"/>
                <a:gd name="connsiteY2287" fmla="*/ 781641 h 2468310"/>
                <a:gd name="connsiteX2288" fmla="*/ 826379 w 1396961"/>
                <a:gd name="connsiteY2288" fmla="*/ 782496 h 2468310"/>
                <a:gd name="connsiteX2289" fmla="*/ 821725 w 1396961"/>
                <a:gd name="connsiteY2289" fmla="*/ 784206 h 2468310"/>
                <a:gd name="connsiteX2290" fmla="*/ 821060 w 1396961"/>
                <a:gd name="connsiteY2290" fmla="*/ 788290 h 2468310"/>
                <a:gd name="connsiteX2291" fmla="*/ 821820 w 1396961"/>
                <a:gd name="connsiteY2291" fmla="*/ 791235 h 2468310"/>
                <a:gd name="connsiteX2292" fmla="*/ 819256 w 1396961"/>
                <a:gd name="connsiteY2292" fmla="*/ 792564 h 2468310"/>
                <a:gd name="connsiteX2293" fmla="*/ 812986 w 1396961"/>
                <a:gd name="connsiteY2293" fmla="*/ 790475 h 2468310"/>
                <a:gd name="connsiteX2294" fmla="*/ 724174 w 1396961"/>
                <a:gd name="connsiteY2294" fmla="*/ 1003529 h 2468310"/>
                <a:gd name="connsiteX2295" fmla="*/ 730823 w 1396961"/>
                <a:gd name="connsiteY2295" fmla="*/ 999444 h 2468310"/>
                <a:gd name="connsiteX2296" fmla="*/ 737852 w 1396961"/>
                <a:gd name="connsiteY2296" fmla="*/ 987761 h 2468310"/>
                <a:gd name="connsiteX2297" fmla="*/ 733768 w 1396961"/>
                <a:gd name="connsiteY2297" fmla="*/ 987286 h 2468310"/>
                <a:gd name="connsiteX2298" fmla="*/ 717335 w 1396961"/>
                <a:gd name="connsiteY2298" fmla="*/ 992795 h 2468310"/>
                <a:gd name="connsiteX2299" fmla="*/ 716575 w 1396961"/>
                <a:gd name="connsiteY2299" fmla="*/ 993745 h 2468310"/>
                <a:gd name="connsiteX2300" fmla="*/ 713821 w 1396961"/>
                <a:gd name="connsiteY2300" fmla="*/ 996595 h 2468310"/>
                <a:gd name="connsiteX2301" fmla="*/ 712776 w 1396961"/>
                <a:gd name="connsiteY2301" fmla="*/ 998304 h 2468310"/>
                <a:gd name="connsiteX2302" fmla="*/ 711826 w 1396961"/>
                <a:gd name="connsiteY2302" fmla="*/ 1001724 h 2468310"/>
                <a:gd name="connsiteX2303" fmla="*/ 711731 w 1396961"/>
                <a:gd name="connsiteY2303" fmla="*/ 1004859 h 2468310"/>
                <a:gd name="connsiteX2304" fmla="*/ 724174 w 1396961"/>
                <a:gd name="connsiteY2304" fmla="*/ 1003529 h 2468310"/>
                <a:gd name="connsiteX2305" fmla="*/ 995170 w 1396961"/>
                <a:gd name="connsiteY2305" fmla="*/ 771383 h 2468310"/>
                <a:gd name="connsiteX2306" fmla="*/ 997449 w 1396961"/>
                <a:gd name="connsiteY2306" fmla="*/ 768153 h 2468310"/>
                <a:gd name="connsiteX2307" fmla="*/ 1000109 w 1396961"/>
                <a:gd name="connsiteY2307" fmla="*/ 750391 h 2468310"/>
                <a:gd name="connsiteX2308" fmla="*/ 995740 w 1396961"/>
                <a:gd name="connsiteY2308" fmla="*/ 749536 h 2468310"/>
                <a:gd name="connsiteX2309" fmla="*/ 988711 w 1396961"/>
                <a:gd name="connsiteY2309" fmla="*/ 739277 h 2468310"/>
                <a:gd name="connsiteX2310" fmla="*/ 984911 w 1396961"/>
                <a:gd name="connsiteY2310" fmla="*/ 739752 h 2468310"/>
                <a:gd name="connsiteX2311" fmla="*/ 971328 w 1396961"/>
                <a:gd name="connsiteY2311" fmla="*/ 750486 h 2468310"/>
                <a:gd name="connsiteX2312" fmla="*/ 966484 w 1396961"/>
                <a:gd name="connsiteY2312" fmla="*/ 755710 h 2468310"/>
                <a:gd name="connsiteX2313" fmla="*/ 967719 w 1396961"/>
                <a:gd name="connsiteY2313" fmla="*/ 759984 h 2468310"/>
                <a:gd name="connsiteX2314" fmla="*/ 971233 w 1396961"/>
                <a:gd name="connsiteY2314" fmla="*/ 760554 h 2468310"/>
                <a:gd name="connsiteX2315" fmla="*/ 978262 w 1396961"/>
                <a:gd name="connsiteY2315" fmla="*/ 764639 h 2468310"/>
                <a:gd name="connsiteX2316" fmla="*/ 983866 w 1396961"/>
                <a:gd name="connsiteY2316" fmla="*/ 763499 h 2468310"/>
                <a:gd name="connsiteX2317" fmla="*/ 986906 w 1396961"/>
                <a:gd name="connsiteY2317" fmla="*/ 769958 h 2468310"/>
                <a:gd name="connsiteX2318" fmla="*/ 995170 w 1396961"/>
                <a:gd name="connsiteY2318" fmla="*/ 771383 h 2468310"/>
                <a:gd name="connsiteX2319" fmla="*/ 592334 w 1396961"/>
                <a:gd name="connsiteY2319" fmla="*/ 1234725 h 2468310"/>
                <a:gd name="connsiteX2320" fmla="*/ 576756 w 1396961"/>
                <a:gd name="connsiteY2320" fmla="*/ 1241659 h 2468310"/>
                <a:gd name="connsiteX2321" fmla="*/ 568302 w 1396961"/>
                <a:gd name="connsiteY2321" fmla="*/ 1247643 h 2468310"/>
                <a:gd name="connsiteX2322" fmla="*/ 570012 w 1396961"/>
                <a:gd name="connsiteY2322" fmla="*/ 1255052 h 2468310"/>
                <a:gd name="connsiteX2323" fmla="*/ 568872 w 1396961"/>
                <a:gd name="connsiteY2323" fmla="*/ 1258282 h 2468310"/>
                <a:gd name="connsiteX2324" fmla="*/ 570202 w 1396961"/>
                <a:gd name="connsiteY2324" fmla="*/ 1261036 h 2468310"/>
                <a:gd name="connsiteX2325" fmla="*/ 572861 w 1396961"/>
                <a:gd name="connsiteY2325" fmla="*/ 1262081 h 2468310"/>
                <a:gd name="connsiteX2326" fmla="*/ 584925 w 1396961"/>
                <a:gd name="connsiteY2326" fmla="*/ 1252392 h 2468310"/>
                <a:gd name="connsiteX2327" fmla="*/ 601072 w 1396961"/>
                <a:gd name="connsiteY2327" fmla="*/ 1247928 h 2468310"/>
                <a:gd name="connsiteX2328" fmla="*/ 625389 w 1396961"/>
                <a:gd name="connsiteY2328" fmla="*/ 1237860 h 2468310"/>
                <a:gd name="connsiteX2329" fmla="*/ 622159 w 1396961"/>
                <a:gd name="connsiteY2329" fmla="*/ 1231590 h 2468310"/>
                <a:gd name="connsiteX2330" fmla="*/ 618930 w 1396961"/>
                <a:gd name="connsiteY2330" fmla="*/ 1230261 h 2468310"/>
                <a:gd name="connsiteX2331" fmla="*/ 611331 w 1396961"/>
                <a:gd name="connsiteY2331" fmla="*/ 1231401 h 2468310"/>
                <a:gd name="connsiteX2332" fmla="*/ 608006 w 1396961"/>
                <a:gd name="connsiteY2332" fmla="*/ 1231305 h 2468310"/>
                <a:gd name="connsiteX2333" fmla="*/ 602782 w 1396961"/>
                <a:gd name="connsiteY2333" fmla="*/ 1230451 h 2468310"/>
                <a:gd name="connsiteX2334" fmla="*/ 595943 w 1396961"/>
                <a:gd name="connsiteY2334" fmla="*/ 1232066 h 2468310"/>
                <a:gd name="connsiteX2335" fmla="*/ 592334 w 1396961"/>
                <a:gd name="connsiteY2335" fmla="*/ 1234725 h 2468310"/>
                <a:gd name="connsiteX2336" fmla="*/ 31345 w 1396961"/>
                <a:gd name="connsiteY2336" fmla="*/ 2131204 h 2468310"/>
                <a:gd name="connsiteX2337" fmla="*/ 35335 w 1396961"/>
                <a:gd name="connsiteY2337" fmla="*/ 2131014 h 2468310"/>
                <a:gd name="connsiteX2338" fmla="*/ 42554 w 1396961"/>
                <a:gd name="connsiteY2338" fmla="*/ 2122086 h 2468310"/>
                <a:gd name="connsiteX2339" fmla="*/ 53382 w 1396961"/>
                <a:gd name="connsiteY2339" fmla="*/ 2108693 h 2468310"/>
                <a:gd name="connsiteX2340" fmla="*/ 55852 w 1396961"/>
                <a:gd name="connsiteY2340" fmla="*/ 2104608 h 2468310"/>
                <a:gd name="connsiteX2341" fmla="*/ 59651 w 1396961"/>
                <a:gd name="connsiteY2341" fmla="*/ 2097769 h 2468310"/>
                <a:gd name="connsiteX2342" fmla="*/ 63166 w 1396961"/>
                <a:gd name="connsiteY2342" fmla="*/ 2089125 h 2468310"/>
                <a:gd name="connsiteX2343" fmla="*/ 61931 w 1396961"/>
                <a:gd name="connsiteY2343" fmla="*/ 2080197 h 2468310"/>
                <a:gd name="connsiteX2344" fmla="*/ 59841 w 1396961"/>
                <a:gd name="connsiteY2344" fmla="*/ 2071648 h 2468310"/>
                <a:gd name="connsiteX2345" fmla="*/ 56802 w 1396961"/>
                <a:gd name="connsiteY2345" fmla="*/ 2068134 h 2468310"/>
                <a:gd name="connsiteX2346" fmla="*/ 51957 w 1396961"/>
                <a:gd name="connsiteY2346" fmla="*/ 2068608 h 2468310"/>
                <a:gd name="connsiteX2347" fmla="*/ 39609 w 1396961"/>
                <a:gd name="connsiteY2347" fmla="*/ 2065664 h 2468310"/>
                <a:gd name="connsiteX2348" fmla="*/ 36665 w 1396961"/>
                <a:gd name="connsiteY2348" fmla="*/ 2064144 h 2468310"/>
                <a:gd name="connsiteX2349" fmla="*/ 30775 w 1396961"/>
                <a:gd name="connsiteY2349" fmla="*/ 2066899 h 2468310"/>
                <a:gd name="connsiteX2350" fmla="*/ 25266 w 1396961"/>
                <a:gd name="connsiteY2350" fmla="*/ 2070508 h 2468310"/>
                <a:gd name="connsiteX2351" fmla="*/ 19662 w 1396961"/>
                <a:gd name="connsiteY2351" fmla="*/ 2073453 h 2468310"/>
                <a:gd name="connsiteX2352" fmla="*/ 13678 w 1396961"/>
                <a:gd name="connsiteY2352" fmla="*/ 2080197 h 2468310"/>
                <a:gd name="connsiteX2353" fmla="*/ 10733 w 1396961"/>
                <a:gd name="connsiteY2353" fmla="*/ 2088840 h 2468310"/>
                <a:gd name="connsiteX2354" fmla="*/ 7124 w 1396961"/>
                <a:gd name="connsiteY2354" fmla="*/ 2103279 h 2468310"/>
                <a:gd name="connsiteX2355" fmla="*/ 2280 w 1396961"/>
                <a:gd name="connsiteY2355" fmla="*/ 2112872 h 2468310"/>
                <a:gd name="connsiteX2356" fmla="*/ 0 w 1396961"/>
                <a:gd name="connsiteY2356" fmla="*/ 2117431 h 2468310"/>
                <a:gd name="connsiteX2357" fmla="*/ 2660 w 1396961"/>
                <a:gd name="connsiteY2357" fmla="*/ 2119901 h 2468310"/>
                <a:gd name="connsiteX2358" fmla="*/ 7504 w 1396961"/>
                <a:gd name="connsiteY2358" fmla="*/ 2119996 h 2468310"/>
                <a:gd name="connsiteX2359" fmla="*/ 15293 w 1396961"/>
                <a:gd name="connsiteY2359" fmla="*/ 2117527 h 2468310"/>
                <a:gd name="connsiteX2360" fmla="*/ 19472 w 1396961"/>
                <a:gd name="connsiteY2360" fmla="*/ 2118191 h 2468310"/>
                <a:gd name="connsiteX2361" fmla="*/ 20992 w 1396961"/>
                <a:gd name="connsiteY2361" fmla="*/ 2120756 h 2468310"/>
                <a:gd name="connsiteX2362" fmla="*/ 23176 w 1396961"/>
                <a:gd name="connsiteY2362" fmla="*/ 2127025 h 2468310"/>
                <a:gd name="connsiteX2363" fmla="*/ 31345 w 1396961"/>
                <a:gd name="connsiteY2363" fmla="*/ 2131204 h 2468310"/>
                <a:gd name="connsiteX2364" fmla="*/ 1389267 w 1396961"/>
                <a:gd name="connsiteY2364" fmla="*/ 522614 h 2468310"/>
                <a:gd name="connsiteX2365" fmla="*/ 1391547 w 1396961"/>
                <a:gd name="connsiteY2365" fmla="*/ 479395 h 2468310"/>
                <a:gd name="connsiteX2366" fmla="*/ 1368085 w 1396961"/>
                <a:gd name="connsiteY2366" fmla="*/ 434942 h 2468310"/>
                <a:gd name="connsiteX2367" fmla="*/ 1328096 w 1396961"/>
                <a:gd name="connsiteY2367" fmla="*/ 440356 h 2468310"/>
                <a:gd name="connsiteX2368" fmla="*/ 1270725 w 1396961"/>
                <a:gd name="connsiteY2368" fmla="*/ 443300 h 2468310"/>
                <a:gd name="connsiteX2369" fmla="*/ 1264266 w 1396961"/>
                <a:gd name="connsiteY2369" fmla="*/ 442351 h 2468310"/>
                <a:gd name="connsiteX2370" fmla="*/ 1222092 w 1396961"/>
                <a:gd name="connsiteY2370" fmla="*/ 460968 h 2468310"/>
                <a:gd name="connsiteX2371" fmla="*/ 1202715 w 1396961"/>
                <a:gd name="connsiteY2371" fmla="*/ 465242 h 2468310"/>
                <a:gd name="connsiteX2372" fmla="*/ 1187232 w 1396961"/>
                <a:gd name="connsiteY2372" fmla="*/ 466572 h 2468310"/>
                <a:gd name="connsiteX2373" fmla="*/ 1114852 w 1396961"/>
                <a:gd name="connsiteY2373" fmla="*/ 457168 h 2468310"/>
                <a:gd name="connsiteX2374" fmla="*/ 1105639 w 1396961"/>
                <a:gd name="connsiteY2374" fmla="*/ 469232 h 2468310"/>
                <a:gd name="connsiteX2375" fmla="*/ 1096995 w 1396961"/>
                <a:gd name="connsiteY2375" fmla="*/ 476546 h 2468310"/>
                <a:gd name="connsiteX2376" fmla="*/ 1082652 w 1396961"/>
                <a:gd name="connsiteY2376" fmla="*/ 492693 h 2468310"/>
                <a:gd name="connsiteX2377" fmla="*/ 1073533 w 1396961"/>
                <a:gd name="connsiteY2377" fmla="*/ 495923 h 2468310"/>
                <a:gd name="connsiteX2378" fmla="*/ 1074768 w 1396961"/>
                <a:gd name="connsiteY2378" fmla="*/ 504851 h 2468310"/>
                <a:gd name="connsiteX2379" fmla="*/ 1073533 w 1396961"/>
                <a:gd name="connsiteY2379" fmla="*/ 510646 h 2468310"/>
                <a:gd name="connsiteX2380" fmla="*/ 1073438 w 1396961"/>
                <a:gd name="connsiteY2380" fmla="*/ 528503 h 2468310"/>
                <a:gd name="connsiteX2381" fmla="*/ 1082937 w 1396961"/>
                <a:gd name="connsiteY2381" fmla="*/ 529073 h 2468310"/>
                <a:gd name="connsiteX2382" fmla="*/ 1089871 w 1396961"/>
                <a:gd name="connsiteY2382" fmla="*/ 525178 h 2468310"/>
                <a:gd name="connsiteX2383" fmla="*/ 1111813 w 1396961"/>
                <a:gd name="connsiteY2383" fmla="*/ 520809 h 2468310"/>
                <a:gd name="connsiteX2384" fmla="*/ 1119697 w 1396961"/>
                <a:gd name="connsiteY2384" fmla="*/ 518529 h 2468310"/>
                <a:gd name="connsiteX2385" fmla="*/ 1122071 w 1396961"/>
                <a:gd name="connsiteY2385" fmla="*/ 513495 h 2468310"/>
                <a:gd name="connsiteX2386" fmla="*/ 1128245 w 1396961"/>
                <a:gd name="connsiteY2386" fmla="*/ 503522 h 2468310"/>
                <a:gd name="connsiteX2387" fmla="*/ 1133470 w 1396961"/>
                <a:gd name="connsiteY2387" fmla="*/ 492883 h 2468310"/>
                <a:gd name="connsiteX2388" fmla="*/ 1144013 w 1396961"/>
                <a:gd name="connsiteY2388" fmla="*/ 486424 h 2468310"/>
                <a:gd name="connsiteX2389" fmla="*/ 1146673 w 1396961"/>
                <a:gd name="connsiteY2389" fmla="*/ 486519 h 2468310"/>
                <a:gd name="connsiteX2390" fmla="*/ 1159306 w 1396961"/>
                <a:gd name="connsiteY2390" fmla="*/ 497158 h 2468310"/>
                <a:gd name="connsiteX2391" fmla="*/ 1169469 w 1396961"/>
                <a:gd name="connsiteY2391" fmla="*/ 511025 h 2468310"/>
                <a:gd name="connsiteX2392" fmla="*/ 1167665 w 1396961"/>
                <a:gd name="connsiteY2392" fmla="*/ 514065 h 2468310"/>
                <a:gd name="connsiteX2393" fmla="*/ 1159116 w 1396961"/>
                <a:gd name="connsiteY2393" fmla="*/ 515775 h 2468310"/>
                <a:gd name="connsiteX2394" fmla="*/ 1152562 w 1396961"/>
                <a:gd name="connsiteY2394" fmla="*/ 521854 h 2468310"/>
                <a:gd name="connsiteX2395" fmla="*/ 1149902 w 1396961"/>
                <a:gd name="connsiteY2395" fmla="*/ 525843 h 2468310"/>
                <a:gd name="connsiteX2396" fmla="*/ 1151707 w 1396961"/>
                <a:gd name="connsiteY2396" fmla="*/ 529738 h 2468310"/>
                <a:gd name="connsiteX2397" fmla="*/ 1165480 w 1396961"/>
                <a:gd name="connsiteY2397" fmla="*/ 529928 h 2468310"/>
                <a:gd name="connsiteX2398" fmla="*/ 1192551 w 1396961"/>
                <a:gd name="connsiteY2398" fmla="*/ 525463 h 2468310"/>
                <a:gd name="connsiteX2399" fmla="*/ 1207559 w 1396961"/>
                <a:gd name="connsiteY2399" fmla="*/ 519099 h 2468310"/>
                <a:gd name="connsiteX2400" fmla="*/ 1223897 w 1396961"/>
                <a:gd name="connsiteY2400" fmla="*/ 503142 h 2468310"/>
                <a:gd name="connsiteX2401" fmla="*/ 1233775 w 1396961"/>
                <a:gd name="connsiteY2401" fmla="*/ 491173 h 2468310"/>
                <a:gd name="connsiteX2402" fmla="*/ 1237764 w 1396961"/>
                <a:gd name="connsiteY2402" fmla="*/ 488039 h 2468310"/>
                <a:gd name="connsiteX2403" fmla="*/ 1252202 w 1396961"/>
                <a:gd name="connsiteY2403" fmla="*/ 483670 h 2468310"/>
                <a:gd name="connsiteX2404" fmla="*/ 1259421 w 1396961"/>
                <a:gd name="connsiteY2404" fmla="*/ 475121 h 2468310"/>
                <a:gd name="connsiteX2405" fmla="*/ 1265690 w 1396961"/>
                <a:gd name="connsiteY2405" fmla="*/ 471986 h 2468310"/>
                <a:gd name="connsiteX2406" fmla="*/ 1267400 w 1396961"/>
                <a:gd name="connsiteY2406" fmla="*/ 472366 h 2468310"/>
                <a:gd name="connsiteX2407" fmla="*/ 1271010 w 1396961"/>
                <a:gd name="connsiteY2407" fmla="*/ 478065 h 2468310"/>
                <a:gd name="connsiteX2408" fmla="*/ 1269205 w 1396961"/>
                <a:gd name="connsiteY2408" fmla="*/ 489464 h 2468310"/>
                <a:gd name="connsiteX2409" fmla="*/ 1259421 w 1396961"/>
                <a:gd name="connsiteY2409" fmla="*/ 503047 h 2468310"/>
                <a:gd name="connsiteX2410" fmla="*/ 1250493 w 1396961"/>
                <a:gd name="connsiteY2410" fmla="*/ 512165 h 2468310"/>
                <a:gd name="connsiteX2411" fmla="*/ 1248688 w 1396961"/>
                <a:gd name="connsiteY2411" fmla="*/ 520809 h 2468310"/>
                <a:gd name="connsiteX2412" fmla="*/ 1253247 w 1396961"/>
                <a:gd name="connsiteY2412" fmla="*/ 521664 h 2468310"/>
                <a:gd name="connsiteX2413" fmla="*/ 1264171 w 1396961"/>
                <a:gd name="connsiteY2413" fmla="*/ 519004 h 2468310"/>
                <a:gd name="connsiteX2414" fmla="*/ 1270725 w 1396961"/>
                <a:gd name="connsiteY2414" fmla="*/ 517010 h 2468310"/>
                <a:gd name="connsiteX2415" fmla="*/ 1283833 w 1396961"/>
                <a:gd name="connsiteY2415" fmla="*/ 515965 h 2468310"/>
                <a:gd name="connsiteX2416" fmla="*/ 1290767 w 1396961"/>
                <a:gd name="connsiteY2416" fmla="*/ 521759 h 2468310"/>
                <a:gd name="connsiteX2417" fmla="*/ 1300170 w 1396961"/>
                <a:gd name="connsiteY2417" fmla="*/ 529833 h 2468310"/>
                <a:gd name="connsiteX2418" fmla="*/ 1304635 w 1396961"/>
                <a:gd name="connsiteY2418" fmla="*/ 533632 h 2468310"/>
                <a:gd name="connsiteX2419" fmla="*/ 1320212 w 1396961"/>
                <a:gd name="connsiteY2419" fmla="*/ 548545 h 2468310"/>
                <a:gd name="connsiteX2420" fmla="*/ 1331041 w 1396961"/>
                <a:gd name="connsiteY2420" fmla="*/ 551015 h 2468310"/>
                <a:gd name="connsiteX2421" fmla="*/ 1340634 w 1396961"/>
                <a:gd name="connsiteY2421" fmla="*/ 548925 h 2468310"/>
                <a:gd name="connsiteX2422" fmla="*/ 1343864 w 1396961"/>
                <a:gd name="connsiteY2422" fmla="*/ 551300 h 2468310"/>
                <a:gd name="connsiteX2423" fmla="*/ 1327146 w 1396961"/>
                <a:gd name="connsiteY2423" fmla="*/ 556429 h 2468310"/>
                <a:gd name="connsiteX2424" fmla="*/ 1319832 w 1396961"/>
                <a:gd name="connsiteY2424" fmla="*/ 554434 h 2468310"/>
                <a:gd name="connsiteX2425" fmla="*/ 1306060 w 1396961"/>
                <a:gd name="connsiteY2425" fmla="*/ 540661 h 2468310"/>
                <a:gd name="connsiteX2426" fmla="*/ 1285353 w 1396961"/>
                <a:gd name="connsiteY2426" fmla="*/ 532017 h 2468310"/>
                <a:gd name="connsiteX2427" fmla="*/ 1281268 w 1396961"/>
                <a:gd name="connsiteY2427" fmla="*/ 533062 h 2468310"/>
                <a:gd name="connsiteX2428" fmla="*/ 1274334 w 1396961"/>
                <a:gd name="connsiteY2428" fmla="*/ 532112 h 2468310"/>
                <a:gd name="connsiteX2429" fmla="*/ 1262651 w 1396961"/>
                <a:gd name="connsiteY2429" fmla="*/ 527268 h 2468310"/>
                <a:gd name="connsiteX2430" fmla="*/ 1246788 w 1396961"/>
                <a:gd name="connsiteY2430" fmla="*/ 528503 h 2468310"/>
                <a:gd name="connsiteX2431" fmla="*/ 1236150 w 1396961"/>
                <a:gd name="connsiteY2431" fmla="*/ 531638 h 2468310"/>
                <a:gd name="connsiteX2432" fmla="*/ 1231400 w 1396961"/>
                <a:gd name="connsiteY2432" fmla="*/ 534772 h 2468310"/>
                <a:gd name="connsiteX2433" fmla="*/ 1229406 w 1396961"/>
                <a:gd name="connsiteY2433" fmla="*/ 541326 h 2468310"/>
                <a:gd name="connsiteX2434" fmla="*/ 1233300 w 1396961"/>
                <a:gd name="connsiteY2434" fmla="*/ 542276 h 2468310"/>
                <a:gd name="connsiteX2435" fmla="*/ 1239949 w 1396961"/>
                <a:gd name="connsiteY2435" fmla="*/ 546265 h 2468310"/>
                <a:gd name="connsiteX2436" fmla="*/ 1243369 w 1396961"/>
                <a:gd name="connsiteY2436" fmla="*/ 554624 h 2468310"/>
                <a:gd name="connsiteX2437" fmla="*/ 1257332 w 1396961"/>
                <a:gd name="connsiteY2437" fmla="*/ 562413 h 2468310"/>
                <a:gd name="connsiteX2438" fmla="*/ 1275189 w 1396961"/>
                <a:gd name="connsiteY2438" fmla="*/ 571532 h 2468310"/>
                <a:gd name="connsiteX2439" fmla="*/ 1276519 w 1396961"/>
                <a:gd name="connsiteY2439" fmla="*/ 573146 h 2468310"/>
                <a:gd name="connsiteX2440" fmla="*/ 1275854 w 1396961"/>
                <a:gd name="connsiteY2440" fmla="*/ 575616 h 2468310"/>
                <a:gd name="connsiteX2441" fmla="*/ 1272054 w 1396961"/>
                <a:gd name="connsiteY2441" fmla="*/ 575996 h 2468310"/>
                <a:gd name="connsiteX2442" fmla="*/ 1268445 w 1396961"/>
                <a:gd name="connsiteY2442" fmla="*/ 574951 h 2468310"/>
                <a:gd name="connsiteX2443" fmla="*/ 1252202 w 1396961"/>
                <a:gd name="connsiteY2443" fmla="*/ 563078 h 2468310"/>
                <a:gd name="connsiteX2444" fmla="*/ 1243369 w 1396961"/>
                <a:gd name="connsiteY2444" fmla="*/ 561368 h 2468310"/>
                <a:gd name="connsiteX2445" fmla="*/ 1230545 w 1396961"/>
                <a:gd name="connsiteY2445" fmla="*/ 547025 h 2468310"/>
                <a:gd name="connsiteX2446" fmla="*/ 1221807 w 1396961"/>
                <a:gd name="connsiteY2446" fmla="*/ 545031 h 2468310"/>
                <a:gd name="connsiteX2447" fmla="*/ 1211643 w 1396961"/>
                <a:gd name="connsiteY2447" fmla="*/ 547975 h 2468310"/>
                <a:gd name="connsiteX2448" fmla="*/ 1213828 w 1396961"/>
                <a:gd name="connsiteY2448" fmla="*/ 552250 h 2468310"/>
                <a:gd name="connsiteX2449" fmla="*/ 1212783 w 1396961"/>
                <a:gd name="connsiteY2449" fmla="*/ 558234 h 2468310"/>
                <a:gd name="connsiteX2450" fmla="*/ 1204709 w 1396961"/>
                <a:gd name="connsiteY2450" fmla="*/ 560038 h 2468310"/>
                <a:gd name="connsiteX2451" fmla="*/ 1200625 w 1396961"/>
                <a:gd name="connsiteY2451" fmla="*/ 563458 h 2468310"/>
                <a:gd name="connsiteX2452" fmla="*/ 1201195 w 1396961"/>
                <a:gd name="connsiteY2452" fmla="*/ 578846 h 2468310"/>
                <a:gd name="connsiteX2453" fmla="*/ 1206419 w 1396961"/>
                <a:gd name="connsiteY2453" fmla="*/ 587774 h 2468310"/>
                <a:gd name="connsiteX2454" fmla="*/ 1206799 w 1396961"/>
                <a:gd name="connsiteY2454" fmla="*/ 598508 h 2468310"/>
                <a:gd name="connsiteX2455" fmla="*/ 1208794 w 1396961"/>
                <a:gd name="connsiteY2455" fmla="*/ 602687 h 2468310"/>
                <a:gd name="connsiteX2456" fmla="*/ 1204519 w 1396961"/>
                <a:gd name="connsiteY2456" fmla="*/ 604682 h 2468310"/>
                <a:gd name="connsiteX2457" fmla="*/ 1203949 w 1396961"/>
                <a:gd name="connsiteY2457" fmla="*/ 606582 h 2468310"/>
                <a:gd name="connsiteX2458" fmla="*/ 1206134 w 1396961"/>
                <a:gd name="connsiteY2458" fmla="*/ 609051 h 2468310"/>
                <a:gd name="connsiteX2459" fmla="*/ 1214398 w 1396961"/>
                <a:gd name="connsiteY2459" fmla="*/ 611426 h 2468310"/>
                <a:gd name="connsiteX2460" fmla="*/ 1221427 w 1396961"/>
                <a:gd name="connsiteY2460" fmla="*/ 618170 h 2468310"/>
                <a:gd name="connsiteX2461" fmla="*/ 1233490 w 1396961"/>
                <a:gd name="connsiteY2461" fmla="*/ 634223 h 2468310"/>
                <a:gd name="connsiteX2462" fmla="*/ 1235770 w 1396961"/>
                <a:gd name="connsiteY2462" fmla="*/ 641346 h 2468310"/>
                <a:gd name="connsiteX2463" fmla="*/ 1228931 w 1396961"/>
                <a:gd name="connsiteY2463" fmla="*/ 644481 h 2468310"/>
                <a:gd name="connsiteX2464" fmla="*/ 1227506 w 1396961"/>
                <a:gd name="connsiteY2464" fmla="*/ 643056 h 2468310"/>
                <a:gd name="connsiteX2465" fmla="*/ 1224941 w 1396961"/>
                <a:gd name="connsiteY2465" fmla="*/ 643151 h 2468310"/>
                <a:gd name="connsiteX2466" fmla="*/ 1224656 w 1396961"/>
                <a:gd name="connsiteY2466" fmla="*/ 655784 h 2468310"/>
                <a:gd name="connsiteX2467" fmla="*/ 1221047 w 1396961"/>
                <a:gd name="connsiteY2467" fmla="*/ 658729 h 2468310"/>
                <a:gd name="connsiteX2468" fmla="*/ 1219907 w 1396961"/>
                <a:gd name="connsiteY2468" fmla="*/ 663668 h 2468310"/>
                <a:gd name="connsiteX2469" fmla="*/ 1224561 w 1396961"/>
                <a:gd name="connsiteY2469" fmla="*/ 667278 h 2468310"/>
                <a:gd name="connsiteX2470" fmla="*/ 1227031 w 1396961"/>
                <a:gd name="connsiteY2470" fmla="*/ 674117 h 2468310"/>
                <a:gd name="connsiteX2471" fmla="*/ 1220097 w 1396961"/>
                <a:gd name="connsiteY2471" fmla="*/ 681621 h 2468310"/>
                <a:gd name="connsiteX2472" fmla="*/ 1217247 w 1396961"/>
                <a:gd name="connsiteY2472" fmla="*/ 682096 h 2468310"/>
                <a:gd name="connsiteX2473" fmla="*/ 1215158 w 1396961"/>
                <a:gd name="connsiteY2473" fmla="*/ 680481 h 2468310"/>
                <a:gd name="connsiteX2474" fmla="*/ 1219432 w 1396961"/>
                <a:gd name="connsiteY2474" fmla="*/ 674972 h 2468310"/>
                <a:gd name="connsiteX2475" fmla="*/ 1221427 w 1396961"/>
                <a:gd name="connsiteY2475" fmla="*/ 674497 h 2468310"/>
                <a:gd name="connsiteX2476" fmla="*/ 1219907 w 1396961"/>
                <a:gd name="connsiteY2476" fmla="*/ 669842 h 2468310"/>
                <a:gd name="connsiteX2477" fmla="*/ 1215823 w 1396961"/>
                <a:gd name="connsiteY2477" fmla="*/ 665853 h 2468310"/>
                <a:gd name="connsiteX2478" fmla="*/ 1214208 w 1396961"/>
                <a:gd name="connsiteY2478" fmla="*/ 657589 h 2468310"/>
                <a:gd name="connsiteX2479" fmla="*/ 1219337 w 1396961"/>
                <a:gd name="connsiteY2479" fmla="*/ 651605 h 2468310"/>
                <a:gd name="connsiteX2480" fmla="*/ 1221427 w 1396961"/>
                <a:gd name="connsiteY2480" fmla="*/ 634792 h 2468310"/>
                <a:gd name="connsiteX2481" fmla="*/ 1220667 w 1396961"/>
                <a:gd name="connsiteY2481" fmla="*/ 630613 h 2468310"/>
                <a:gd name="connsiteX2482" fmla="*/ 1206419 w 1396961"/>
                <a:gd name="connsiteY2482" fmla="*/ 621209 h 2468310"/>
                <a:gd name="connsiteX2483" fmla="*/ 1206419 w 1396961"/>
                <a:gd name="connsiteY2483" fmla="*/ 619025 h 2468310"/>
                <a:gd name="connsiteX2484" fmla="*/ 1199390 w 1396961"/>
                <a:gd name="connsiteY2484" fmla="*/ 612091 h 2468310"/>
                <a:gd name="connsiteX2485" fmla="*/ 1196825 w 1396961"/>
                <a:gd name="connsiteY2485" fmla="*/ 595278 h 2468310"/>
                <a:gd name="connsiteX2486" fmla="*/ 1201005 w 1396961"/>
                <a:gd name="connsiteY2486" fmla="*/ 588154 h 2468310"/>
                <a:gd name="connsiteX2487" fmla="*/ 1195211 w 1396961"/>
                <a:gd name="connsiteY2487" fmla="*/ 575901 h 2468310"/>
                <a:gd name="connsiteX2488" fmla="*/ 1188087 w 1396961"/>
                <a:gd name="connsiteY2488" fmla="*/ 564598 h 2468310"/>
                <a:gd name="connsiteX2489" fmla="*/ 1183527 w 1396961"/>
                <a:gd name="connsiteY2489" fmla="*/ 563458 h 2468310"/>
                <a:gd name="connsiteX2490" fmla="*/ 1175548 w 1396961"/>
                <a:gd name="connsiteY2490" fmla="*/ 564788 h 2468310"/>
                <a:gd name="connsiteX2491" fmla="*/ 1171369 w 1396961"/>
                <a:gd name="connsiteY2491" fmla="*/ 570867 h 2468310"/>
                <a:gd name="connsiteX2492" fmla="*/ 1167570 w 1396961"/>
                <a:gd name="connsiteY2492" fmla="*/ 568112 h 2468310"/>
                <a:gd name="connsiteX2493" fmla="*/ 1156741 w 1396961"/>
                <a:gd name="connsiteY2493" fmla="*/ 569347 h 2468310"/>
                <a:gd name="connsiteX2494" fmla="*/ 1153797 w 1396961"/>
                <a:gd name="connsiteY2494" fmla="*/ 573146 h 2468310"/>
                <a:gd name="connsiteX2495" fmla="*/ 1155126 w 1396961"/>
                <a:gd name="connsiteY2495" fmla="*/ 579605 h 2468310"/>
                <a:gd name="connsiteX2496" fmla="*/ 1153227 w 1396961"/>
                <a:gd name="connsiteY2496" fmla="*/ 585305 h 2468310"/>
                <a:gd name="connsiteX2497" fmla="*/ 1147813 w 1396961"/>
                <a:gd name="connsiteY2497" fmla="*/ 583690 h 2468310"/>
                <a:gd name="connsiteX2498" fmla="*/ 1138504 w 1396961"/>
                <a:gd name="connsiteY2498" fmla="*/ 586160 h 2468310"/>
                <a:gd name="connsiteX2499" fmla="*/ 1127581 w 1396961"/>
                <a:gd name="connsiteY2499" fmla="*/ 591574 h 2468310"/>
                <a:gd name="connsiteX2500" fmla="*/ 1109248 w 1396961"/>
                <a:gd name="connsiteY2500" fmla="*/ 599363 h 2468310"/>
                <a:gd name="connsiteX2501" fmla="*/ 1108393 w 1396961"/>
                <a:gd name="connsiteY2501" fmla="*/ 597273 h 2468310"/>
                <a:gd name="connsiteX2502" fmla="*/ 1111908 w 1396961"/>
                <a:gd name="connsiteY2502" fmla="*/ 593093 h 2468310"/>
                <a:gd name="connsiteX2503" fmla="*/ 1118367 w 1396961"/>
                <a:gd name="connsiteY2503" fmla="*/ 586255 h 2468310"/>
                <a:gd name="connsiteX2504" fmla="*/ 1124541 w 1396961"/>
                <a:gd name="connsiteY2504" fmla="*/ 581315 h 2468310"/>
                <a:gd name="connsiteX2505" fmla="*/ 1125966 w 1396961"/>
                <a:gd name="connsiteY2505" fmla="*/ 577991 h 2468310"/>
                <a:gd name="connsiteX2506" fmla="*/ 1124636 w 1396961"/>
                <a:gd name="connsiteY2506" fmla="*/ 570012 h 2468310"/>
                <a:gd name="connsiteX2507" fmla="*/ 1121502 w 1396961"/>
                <a:gd name="connsiteY2507" fmla="*/ 565833 h 2468310"/>
                <a:gd name="connsiteX2508" fmla="*/ 1113807 w 1396961"/>
                <a:gd name="connsiteY2508" fmla="*/ 561463 h 2468310"/>
                <a:gd name="connsiteX2509" fmla="*/ 1106304 w 1396961"/>
                <a:gd name="connsiteY2509" fmla="*/ 560418 h 2468310"/>
                <a:gd name="connsiteX2510" fmla="*/ 1102884 w 1396961"/>
                <a:gd name="connsiteY2510" fmla="*/ 556809 h 2468310"/>
                <a:gd name="connsiteX2511" fmla="*/ 1099940 w 1396961"/>
                <a:gd name="connsiteY2511" fmla="*/ 552345 h 2468310"/>
                <a:gd name="connsiteX2512" fmla="*/ 1095095 w 1396961"/>
                <a:gd name="connsiteY2512" fmla="*/ 547690 h 2468310"/>
                <a:gd name="connsiteX2513" fmla="*/ 1093481 w 1396961"/>
                <a:gd name="connsiteY2513" fmla="*/ 547215 h 2468310"/>
                <a:gd name="connsiteX2514" fmla="*/ 1080657 w 1396961"/>
                <a:gd name="connsiteY2514" fmla="*/ 548925 h 2468310"/>
                <a:gd name="connsiteX2515" fmla="*/ 1074008 w 1396961"/>
                <a:gd name="connsiteY2515" fmla="*/ 555669 h 2468310"/>
                <a:gd name="connsiteX2516" fmla="*/ 1072774 w 1396961"/>
                <a:gd name="connsiteY2516" fmla="*/ 555574 h 2468310"/>
                <a:gd name="connsiteX2517" fmla="*/ 1071919 w 1396961"/>
                <a:gd name="connsiteY2517" fmla="*/ 549400 h 2468310"/>
                <a:gd name="connsiteX2518" fmla="*/ 1069069 w 1396961"/>
                <a:gd name="connsiteY2518" fmla="*/ 547120 h 2468310"/>
                <a:gd name="connsiteX2519" fmla="*/ 1067264 w 1396961"/>
                <a:gd name="connsiteY2519" fmla="*/ 545886 h 2468310"/>
                <a:gd name="connsiteX2520" fmla="*/ 1060140 w 1396961"/>
                <a:gd name="connsiteY2520" fmla="*/ 546550 h 2468310"/>
                <a:gd name="connsiteX2521" fmla="*/ 1058905 w 1396961"/>
                <a:gd name="connsiteY2521" fmla="*/ 546740 h 2468310"/>
                <a:gd name="connsiteX2522" fmla="*/ 1045322 w 1396961"/>
                <a:gd name="connsiteY2522" fmla="*/ 552154 h 2468310"/>
                <a:gd name="connsiteX2523" fmla="*/ 1036964 w 1396961"/>
                <a:gd name="connsiteY2523" fmla="*/ 554244 h 2468310"/>
                <a:gd name="connsiteX2524" fmla="*/ 1033259 w 1396961"/>
                <a:gd name="connsiteY2524" fmla="*/ 555479 h 2468310"/>
                <a:gd name="connsiteX2525" fmla="*/ 1018726 w 1396961"/>
                <a:gd name="connsiteY2525" fmla="*/ 565073 h 2468310"/>
                <a:gd name="connsiteX2526" fmla="*/ 1010273 w 1396961"/>
                <a:gd name="connsiteY2526" fmla="*/ 569062 h 2468310"/>
                <a:gd name="connsiteX2527" fmla="*/ 1002769 w 1396961"/>
                <a:gd name="connsiteY2527" fmla="*/ 571057 h 2468310"/>
                <a:gd name="connsiteX2528" fmla="*/ 995550 w 1396961"/>
                <a:gd name="connsiteY2528" fmla="*/ 572862 h 2468310"/>
                <a:gd name="connsiteX2529" fmla="*/ 988711 w 1396961"/>
                <a:gd name="connsiteY2529" fmla="*/ 575806 h 2468310"/>
                <a:gd name="connsiteX2530" fmla="*/ 987666 w 1396961"/>
                <a:gd name="connsiteY2530" fmla="*/ 580270 h 2468310"/>
                <a:gd name="connsiteX2531" fmla="*/ 986811 w 1396961"/>
                <a:gd name="connsiteY2531" fmla="*/ 583785 h 2468310"/>
                <a:gd name="connsiteX2532" fmla="*/ 988426 w 1396961"/>
                <a:gd name="connsiteY2532" fmla="*/ 587774 h 2468310"/>
                <a:gd name="connsiteX2533" fmla="*/ 991465 w 1396961"/>
                <a:gd name="connsiteY2533" fmla="*/ 588629 h 2468310"/>
                <a:gd name="connsiteX2534" fmla="*/ 992985 w 1396961"/>
                <a:gd name="connsiteY2534" fmla="*/ 590624 h 2468310"/>
                <a:gd name="connsiteX2535" fmla="*/ 988996 w 1396961"/>
                <a:gd name="connsiteY2535" fmla="*/ 596323 h 2468310"/>
                <a:gd name="connsiteX2536" fmla="*/ 990610 w 1396961"/>
                <a:gd name="connsiteY2536" fmla="*/ 599173 h 2468310"/>
                <a:gd name="connsiteX2537" fmla="*/ 992795 w 1396961"/>
                <a:gd name="connsiteY2537" fmla="*/ 602782 h 2468310"/>
                <a:gd name="connsiteX2538" fmla="*/ 995740 w 1396961"/>
                <a:gd name="connsiteY2538" fmla="*/ 603447 h 2468310"/>
                <a:gd name="connsiteX2539" fmla="*/ 997640 w 1396961"/>
                <a:gd name="connsiteY2539" fmla="*/ 601072 h 2468310"/>
                <a:gd name="connsiteX2540" fmla="*/ 999729 w 1396961"/>
                <a:gd name="connsiteY2540" fmla="*/ 597938 h 2468310"/>
                <a:gd name="connsiteX2541" fmla="*/ 1003718 w 1396961"/>
                <a:gd name="connsiteY2541" fmla="*/ 598033 h 2468310"/>
                <a:gd name="connsiteX2542" fmla="*/ 1003434 w 1396961"/>
                <a:gd name="connsiteY2542" fmla="*/ 606392 h 2468310"/>
                <a:gd name="connsiteX2543" fmla="*/ 1016637 w 1396961"/>
                <a:gd name="connsiteY2543" fmla="*/ 612566 h 2468310"/>
                <a:gd name="connsiteX2544" fmla="*/ 1021006 w 1396961"/>
                <a:gd name="connsiteY2544" fmla="*/ 613421 h 2468310"/>
                <a:gd name="connsiteX2545" fmla="*/ 1027655 w 1396961"/>
                <a:gd name="connsiteY2545" fmla="*/ 618455 h 2468310"/>
                <a:gd name="connsiteX2546" fmla="*/ 1038198 w 1396961"/>
                <a:gd name="connsiteY2546" fmla="*/ 619975 h 2468310"/>
                <a:gd name="connsiteX2547" fmla="*/ 1053016 w 1396961"/>
                <a:gd name="connsiteY2547" fmla="*/ 628333 h 2468310"/>
                <a:gd name="connsiteX2548" fmla="*/ 1058905 w 1396961"/>
                <a:gd name="connsiteY2548" fmla="*/ 628618 h 2468310"/>
                <a:gd name="connsiteX2549" fmla="*/ 1063655 w 1396961"/>
                <a:gd name="connsiteY2549" fmla="*/ 631278 h 2468310"/>
                <a:gd name="connsiteX2550" fmla="*/ 1067074 w 1396961"/>
                <a:gd name="connsiteY2550" fmla="*/ 641062 h 2468310"/>
                <a:gd name="connsiteX2551" fmla="*/ 1061945 w 1396961"/>
                <a:gd name="connsiteY2551" fmla="*/ 647616 h 2468310"/>
                <a:gd name="connsiteX2552" fmla="*/ 1065459 w 1396961"/>
                <a:gd name="connsiteY2552" fmla="*/ 653030 h 2468310"/>
                <a:gd name="connsiteX2553" fmla="*/ 1070019 w 1396961"/>
                <a:gd name="connsiteY2553" fmla="*/ 660154 h 2468310"/>
                <a:gd name="connsiteX2554" fmla="*/ 1070019 w 1396961"/>
                <a:gd name="connsiteY2554" fmla="*/ 664238 h 2468310"/>
                <a:gd name="connsiteX2555" fmla="*/ 1067169 w 1396961"/>
                <a:gd name="connsiteY2555" fmla="*/ 666803 h 2468310"/>
                <a:gd name="connsiteX2556" fmla="*/ 1067169 w 1396961"/>
                <a:gd name="connsiteY2556" fmla="*/ 669462 h 2468310"/>
                <a:gd name="connsiteX2557" fmla="*/ 1073533 w 1396961"/>
                <a:gd name="connsiteY2557" fmla="*/ 676111 h 2468310"/>
                <a:gd name="connsiteX2558" fmla="*/ 1089871 w 1396961"/>
                <a:gd name="connsiteY2558" fmla="*/ 688555 h 2468310"/>
                <a:gd name="connsiteX2559" fmla="*/ 1093100 w 1396961"/>
                <a:gd name="connsiteY2559" fmla="*/ 695964 h 2468310"/>
                <a:gd name="connsiteX2560" fmla="*/ 1101459 w 1396961"/>
                <a:gd name="connsiteY2560" fmla="*/ 698623 h 2468310"/>
                <a:gd name="connsiteX2561" fmla="*/ 1107633 w 1396961"/>
                <a:gd name="connsiteY2561" fmla="*/ 704322 h 2468310"/>
                <a:gd name="connsiteX2562" fmla="*/ 1106968 w 1396961"/>
                <a:gd name="connsiteY2562" fmla="*/ 706507 h 2468310"/>
                <a:gd name="connsiteX2563" fmla="*/ 1101744 w 1396961"/>
                <a:gd name="connsiteY2563" fmla="*/ 705747 h 2468310"/>
                <a:gd name="connsiteX2564" fmla="*/ 1087211 w 1396961"/>
                <a:gd name="connsiteY2564" fmla="*/ 701188 h 2468310"/>
                <a:gd name="connsiteX2565" fmla="*/ 1079992 w 1396961"/>
                <a:gd name="connsiteY2565" fmla="*/ 689220 h 2468310"/>
                <a:gd name="connsiteX2566" fmla="*/ 1073153 w 1396961"/>
                <a:gd name="connsiteY2566" fmla="*/ 683045 h 2468310"/>
                <a:gd name="connsiteX2567" fmla="*/ 1063845 w 1396961"/>
                <a:gd name="connsiteY2567" fmla="*/ 677441 h 2468310"/>
                <a:gd name="connsiteX2568" fmla="*/ 1060900 w 1396961"/>
                <a:gd name="connsiteY2568" fmla="*/ 677156 h 2468310"/>
                <a:gd name="connsiteX2569" fmla="*/ 1060045 w 1396961"/>
                <a:gd name="connsiteY2569" fmla="*/ 675827 h 2468310"/>
                <a:gd name="connsiteX2570" fmla="*/ 1062895 w 1396961"/>
                <a:gd name="connsiteY2570" fmla="*/ 662718 h 2468310"/>
                <a:gd name="connsiteX2571" fmla="*/ 1060330 w 1396961"/>
                <a:gd name="connsiteY2571" fmla="*/ 654645 h 2468310"/>
                <a:gd name="connsiteX2572" fmla="*/ 1053966 w 1396961"/>
                <a:gd name="connsiteY2572" fmla="*/ 651890 h 2468310"/>
                <a:gd name="connsiteX2573" fmla="*/ 1052542 w 1396961"/>
                <a:gd name="connsiteY2573" fmla="*/ 645906 h 2468310"/>
                <a:gd name="connsiteX2574" fmla="*/ 1046937 w 1396961"/>
                <a:gd name="connsiteY2574" fmla="*/ 636882 h 2468310"/>
                <a:gd name="connsiteX2575" fmla="*/ 1031835 w 1396961"/>
                <a:gd name="connsiteY2575" fmla="*/ 625959 h 2468310"/>
                <a:gd name="connsiteX2576" fmla="*/ 1020056 w 1396961"/>
                <a:gd name="connsiteY2576" fmla="*/ 619500 h 2468310"/>
                <a:gd name="connsiteX2577" fmla="*/ 1013217 w 1396961"/>
                <a:gd name="connsiteY2577" fmla="*/ 615035 h 2468310"/>
                <a:gd name="connsiteX2578" fmla="*/ 1005903 w 1396961"/>
                <a:gd name="connsiteY2578" fmla="*/ 612851 h 2468310"/>
                <a:gd name="connsiteX2579" fmla="*/ 999064 w 1396961"/>
                <a:gd name="connsiteY2579" fmla="*/ 611236 h 2468310"/>
                <a:gd name="connsiteX2580" fmla="*/ 997164 w 1396961"/>
                <a:gd name="connsiteY2580" fmla="*/ 608576 h 2468310"/>
                <a:gd name="connsiteX2581" fmla="*/ 990516 w 1396961"/>
                <a:gd name="connsiteY2581" fmla="*/ 607341 h 2468310"/>
                <a:gd name="connsiteX2582" fmla="*/ 991845 w 1396961"/>
                <a:gd name="connsiteY2582" fmla="*/ 610856 h 2468310"/>
                <a:gd name="connsiteX2583" fmla="*/ 986051 w 1396961"/>
                <a:gd name="connsiteY2583" fmla="*/ 612946 h 2468310"/>
                <a:gd name="connsiteX2584" fmla="*/ 981777 w 1396961"/>
                <a:gd name="connsiteY2584" fmla="*/ 609146 h 2468310"/>
                <a:gd name="connsiteX2585" fmla="*/ 985861 w 1396961"/>
                <a:gd name="connsiteY2585" fmla="*/ 604682 h 2468310"/>
                <a:gd name="connsiteX2586" fmla="*/ 987476 w 1396961"/>
                <a:gd name="connsiteY2586" fmla="*/ 603447 h 2468310"/>
                <a:gd name="connsiteX2587" fmla="*/ 985576 w 1396961"/>
                <a:gd name="connsiteY2587" fmla="*/ 601167 h 2468310"/>
                <a:gd name="connsiteX2588" fmla="*/ 979497 w 1396961"/>
                <a:gd name="connsiteY2588" fmla="*/ 598888 h 2468310"/>
                <a:gd name="connsiteX2589" fmla="*/ 976648 w 1396961"/>
                <a:gd name="connsiteY2589" fmla="*/ 599933 h 2468310"/>
                <a:gd name="connsiteX2590" fmla="*/ 974843 w 1396961"/>
                <a:gd name="connsiteY2590" fmla="*/ 602592 h 2468310"/>
                <a:gd name="connsiteX2591" fmla="*/ 972183 w 1396961"/>
                <a:gd name="connsiteY2591" fmla="*/ 606107 h 2468310"/>
                <a:gd name="connsiteX2592" fmla="*/ 970948 w 1396961"/>
                <a:gd name="connsiteY2592" fmla="*/ 606297 h 2468310"/>
                <a:gd name="connsiteX2593" fmla="*/ 966199 w 1396961"/>
                <a:gd name="connsiteY2593" fmla="*/ 605252 h 2468310"/>
                <a:gd name="connsiteX2594" fmla="*/ 964489 w 1396961"/>
                <a:gd name="connsiteY2594" fmla="*/ 606392 h 2468310"/>
                <a:gd name="connsiteX2595" fmla="*/ 965724 w 1396961"/>
                <a:gd name="connsiteY2595" fmla="*/ 611331 h 2468310"/>
                <a:gd name="connsiteX2596" fmla="*/ 964204 w 1396961"/>
                <a:gd name="connsiteY2596" fmla="*/ 613991 h 2468310"/>
                <a:gd name="connsiteX2597" fmla="*/ 958790 w 1396961"/>
                <a:gd name="connsiteY2597" fmla="*/ 623774 h 2468310"/>
                <a:gd name="connsiteX2598" fmla="*/ 959550 w 1396961"/>
                <a:gd name="connsiteY2598" fmla="*/ 627954 h 2468310"/>
                <a:gd name="connsiteX2599" fmla="*/ 977312 w 1396961"/>
                <a:gd name="connsiteY2599" fmla="*/ 631753 h 2468310"/>
                <a:gd name="connsiteX2600" fmla="*/ 981017 w 1396961"/>
                <a:gd name="connsiteY2600" fmla="*/ 634507 h 2468310"/>
                <a:gd name="connsiteX2601" fmla="*/ 985861 w 1396961"/>
                <a:gd name="connsiteY2601" fmla="*/ 640017 h 2468310"/>
                <a:gd name="connsiteX2602" fmla="*/ 989091 w 1396961"/>
                <a:gd name="connsiteY2602" fmla="*/ 643151 h 2468310"/>
                <a:gd name="connsiteX2603" fmla="*/ 994410 w 1396961"/>
                <a:gd name="connsiteY2603" fmla="*/ 642296 h 2468310"/>
                <a:gd name="connsiteX2604" fmla="*/ 999444 w 1396961"/>
                <a:gd name="connsiteY2604" fmla="*/ 636977 h 2468310"/>
                <a:gd name="connsiteX2605" fmla="*/ 1003244 w 1396961"/>
                <a:gd name="connsiteY2605" fmla="*/ 635647 h 2468310"/>
                <a:gd name="connsiteX2606" fmla="*/ 1007803 w 1396961"/>
                <a:gd name="connsiteY2606" fmla="*/ 649990 h 2468310"/>
                <a:gd name="connsiteX2607" fmla="*/ 1005523 w 1396961"/>
                <a:gd name="connsiteY2607" fmla="*/ 651795 h 2468310"/>
                <a:gd name="connsiteX2608" fmla="*/ 997164 w 1396961"/>
                <a:gd name="connsiteY2608" fmla="*/ 649705 h 2468310"/>
                <a:gd name="connsiteX2609" fmla="*/ 980922 w 1396961"/>
                <a:gd name="connsiteY2609" fmla="*/ 659299 h 2468310"/>
                <a:gd name="connsiteX2610" fmla="*/ 977692 w 1396961"/>
                <a:gd name="connsiteY2610" fmla="*/ 655594 h 2468310"/>
                <a:gd name="connsiteX2611" fmla="*/ 968384 w 1396961"/>
                <a:gd name="connsiteY2611" fmla="*/ 658159 h 2468310"/>
                <a:gd name="connsiteX2612" fmla="*/ 970663 w 1396961"/>
                <a:gd name="connsiteY2612" fmla="*/ 671647 h 2468310"/>
                <a:gd name="connsiteX2613" fmla="*/ 975223 w 1396961"/>
                <a:gd name="connsiteY2613" fmla="*/ 669082 h 2468310"/>
                <a:gd name="connsiteX2614" fmla="*/ 982442 w 1396961"/>
                <a:gd name="connsiteY2614" fmla="*/ 671932 h 2468310"/>
                <a:gd name="connsiteX2615" fmla="*/ 983961 w 1396961"/>
                <a:gd name="connsiteY2615" fmla="*/ 672977 h 2468310"/>
                <a:gd name="connsiteX2616" fmla="*/ 1003054 w 1396961"/>
                <a:gd name="connsiteY2616" fmla="*/ 663193 h 2468310"/>
                <a:gd name="connsiteX2617" fmla="*/ 1013692 w 1396961"/>
                <a:gd name="connsiteY2617" fmla="*/ 662338 h 2468310"/>
                <a:gd name="connsiteX2618" fmla="*/ 1024711 w 1396961"/>
                <a:gd name="connsiteY2618" fmla="*/ 663763 h 2468310"/>
                <a:gd name="connsiteX2619" fmla="*/ 1029745 w 1396961"/>
                <a:gd name="connsiteY2619" fmla="*/ 664143 h 2468310"/>
                <a:gd name="connsiteX2620" fmla="*/ 1032974 w 1396961"/>
                <a:gd name="connsiteY2620" fmla="*/ 666613 h 2468310"/>
                <a:gd name="connsiteX2621" fmla="*/ 1031835 w 1396961"/>
                <a:gd name="connsiteY2621" fmla="*/ 674402 h 2468310"/>
                <a:gd name="connsiteX2622" fmla="*/ 1053776 w 1396961"/>
                <a:gd name="connsiteY2622" fmla="*/ 686655 h 2468310"/>
                <a:gd name="connsiteX2623" fmla="*/ 1061375 w 1396961"/>
                <a:gd name="connsiteY2623" fmla="*/ 687605 h 2468310"/>
                <a:gd name="connsiteX2624" fmla="*/ 1058146 w 1396961"/>
                <a:gd name="connsiteY2624" fmla="*/ 691784 h 2468310"/>
                <a:gd name="connsiteX2625" fmla="*/ 1048837 w 1396961"/>
                <a:gd name="connsiteY2625" fmla="*/ 691594 h 2468310"/>
                <a:gd name="connsiteX2626" fmla="*/ 1035919 w 1396961"/>
                <a:gd name="connsiteY2626" fmla="*/ 681811 h 2468310"/>
                <a:gd name="connsiteX2627" fmla="*/ 1027370 w 1396961"/>
                <a:gd name="connsiteY2627" fmla="*/ 679151 h 2468310"/>
                <a:gd name="connsiteX2628" fmla="*/ 1022906 w 1396961"/>
                <a:gd name="connsiteY2628" fmla="*/ 675352 h 2468310"/>
                <a:gd name="connsiteX2629" fmla="*/ 1018821 w 1396961"/>
                <a:gd name="connsiteY2629" fmla="*/ 674782 h 2468310"/>
                <a:gd name="connsiteX2630" fmla="*/ 1018061 w 1396961"/>
                <a:gd name="connsiteY2630" fmla="*/ 676396 h 2468310"/>
                <a:gd name="connsiteX2631" fmla="*/ 1019866 w 1396961"/>
                <a:gd name="connsiteY2631" fmla="*/ 681336 h 2468310"/>
                <a:gd name="connsiteX2632" fmla="*/ 1033449 w 1396961"/>
                <a:gd name="connsiteY2632" fmla="*/ 685610 h 2468310"/>
                <a:gd name="connsiteX2633" fmla="*/ 1030600 w 1396961"/>
                <a:gd name="connsiteY2633" fmla="*/ 693209 h 2468310"/>
                <a:gd name="connsiteX2634" fmla="*/ 1026990 w 1396961"/>
                <a:gd name="connsiteY2634" fmla="*/ 690739 h 2468310"/>
                <a:gd name="connsiteX2635" fmla="*/ 1019106 w 1396961"/>
                <a:gd name="connsiteY2635" fmla="*/ 692259 h 2468310"/>
                <a:gd name="connsiteX2636" fmla="*/ 1015022 w 1396961"/>
                <a:gd name="connsiteY2636" fmla="*/ 690359 h 2468310"/>
                <a:gd name="connsiteX2637" fmla="*/ 1010842 w 1396961"/>
                <a:gd name="connsiteY2637" fmla="*/ 690929 h 2468310"/>
                <a:gd name="connsiteX2638" fmla="*/ 1013882 w 1396961"/>
                <a:gd name="connsiteY2638" fmla="*/ 696344 h 2468310"/>
                <a:gd name="connsiteX2639" fmla="*/ 1015782 w 1396961"/>
                <a:gd name="connsiteY2639" fmla="*/ 695394 h 2468310"/>
                <a:gd name="connsiteX2640" fmla="*/ 1019581 w 1396961"/>
                <a:gd name="connsiteY2640" fmla="*/ 697958 h 2468310"/>
                <a:gd name="connsiteX2641" fmla="*/ 1018821 w 1396961"/>
                <a:gd name="connsiteY2641" fmla="*/ 701853 h 2468310"/>
                <a:gd name="connsiteX2642" fmla="*/ 1018631 w 1396961"/>
                <a:gd name="connsiteY2642" fmla="*/ 706222 h 2468310"/>
                <a:gd name="connsiteX2643" fmla="*/ 1019391 w 1396961"/>
                <a:gd name="connsiteY2643" fmla="*/ 712681 h 2468310"/>
                <a:gd name="connsiteX2644" fmla="*/ 1017302 w 1396961"/>
                <a:gd name="connsiteY2644" fmla="*/ 713346 h 2468310"/>
                <a:gd name="connsiteX2645" fmla="*/ 1015592 w 1396961"/>
                <a:gd name="connsiteY2645" fmla="*/ 711256 h 2468310"/>
                <a:gd name="connsiteX2646" fmla="*/ 1012552 w 1396961"/>
                <a:gd name="connsiteY2646" fmla="*/ 704607 h 2468310"/>
                <a:gd name="connsiteX2647" fmla="*/ 1010653 w 1396961"/>
                <a:gd name="connsiteY2647" fmla="*/ 696819 h 2468310"/>
                <a:gd name="connsiteX2648" fmla="*/ 1007518 w 1396961"/>
                <a:gd name="connsiteY2648" fmla="*/ 694064 h 2468310"/>
                <a:gd name="connsiteX2649" fmla="*/ 1001819 w 1396961"/>
                <a:gd name="connsiteY2649" fmla="*/ 700428 h 2468310"/>
                <a:gd name="connsiteX2650" fmla="*/ 1000489 w 1396961"/>
                <a:gd name="connsiteY2650" fmla="*/ 704322 h 2468310"/>
                <a:gd name="connsiteX2651" fmla="*/ 1001439 w 1396961"/>
                <a:gd name="connsiteY2651" fmla="*/ 709926 h 2468310"/>
                <a:gd name="connsiteX2652" fmla="*/ 1003149 w 1396961"/>
                <a:gd name="connsiteY2652" fmla="*/ 709832 h 2468310"/>
                <a:gd name="connsiteX2653" fmla="*/ 1003339 w 1396961"/>
                <a:gd name="connsiteY2653" fmla="*/ 711636 h 2468310"/>
                <a:gd name="connsiteX2654" fmla="*/ 994790 w 1396961"/>
                <a:gd name="connsiteY2654" fmla="*/ 713631 h 2468310"/>
                <a:gd name="connsiteX2655" fmla="*/ 987666 w 1396961"/>
                <a:gd name="connsiteY2655" fmla="*/ 706792 h 2468310"/>
                <a:gd name="connsiteX2656" fmla="*/ 982537 w 1396961"/>
                <a:gd name="connsiteY2656" fmla="*/ 710307 h 2468310"/>
                <a:gd name="connsiteX2657" fmla="*/ 980352 w 1396961"/>
                <a:gd name="connsiteY2657" fmla="*/ 714866 h 2468310"/>
                <a:gd name="connsiteX2658" fmla="*/ 985481 w 1396961"/>
                <a:gd name="connsiteY2658" fmla="*/ 717430 h 2468310"/>
                <a:gd name="connsiteX2659" fmla="*/ 994125 w 1396961"/>
                <a:gd name="connsiteY2659" fmla="*/ 721420 h 2468310"/>
                <a:gd name="connsiteX2660" fmla="*/ 994125 w 1396961"/>
                <a:gd name="connsiteY2660" fmla="*/ 725599 h 2468310"/>
                <a:gd name="connsiteX2661" fmla="*/ 988901 w 1396961"/>
                <a:gd name="connsiteY2661" fmla="*/ 725694 h 2468310"/>
                <a:gd name="connsiteX2662" fmla="*/ 996879 w 1396961"/>
                <a:gd name="connsiteY2662" fmla="*/ 733198 h 2468310"/>
                <a:gd name="connsiteX2663" fmla="*/ 999444 w 1396961"/>
                <a:gd name="connsiteY2663" fmla="*/ 737662 h 2468310"/>
                <a:gd name="connsiteX2664" fmla="*/ 1002674 w 1396961"/>
                <a:gd name="connsiteY2664" fmla="*/ 740132 h 2468310"/>
                <a:gd name="connsiteX2665" fmla="*/ 1006853 w 1396961"/>
                <a:gd name="connsiteY2665" fmla="*/ 739467 h 2468310"/>
                <a:gd name="connsiteX2666" fmla="*/ 1008943 w 1396961"/>
                <a:gd name="connsiteY2666" fmla="*/ 741557 h 2468310"/>
                <a:gd name="connsiteX2667" fmla="*/ 1021291 w 1396961"/>
                <a:gd name="connsiteY2667" fmla="*/ 727974 h 2468310"/>
                <a:gd name="connsiteX2668" fmla="*/ 1020626 w 1396961"/>
                <a:gd name="connsiteY2668" fmla="*/ 723795 h 2468310"/>
                <a:gd name="connsiteX2669" fmla="*/ 1024616 w 1396961"/>
                <a:gd name="connsiteY2669" fmla="*/ 719140 h 2468310"/>
                <a:gd name="connsiteX2670" fmla="*/ 1035254 w 1396961"/>
                <a:gd name="connsiteY2670" fmla="*/ 717050 h 2468310"/>
                <a:gd name="connsiteX2671" fmla="*/ 1043043 w 1396961"/>
                <a:gd name="connsiteY2671" fmla="*/ 720565 h 2468310"/>
                <a:gd name="connsiteX2672" fmla="*/ 1045892 w 1396961"/>
                <a:gd name="connsiteY2672" fmla="*/ 725029 h 2468310"/>
                <a:gd name="connsiteX2673" fmla="*/ 1045798 w 1396961"/>
                <a:gd name="connsiteY2673" fmla="*/ 732058 h 2468310"/>
                <a:gd name="connsiteX2674" fmla="*/ 1052446 w 1396961"/>
                <a:gd name="connsiteY2674" fmla="*/ 738992 h 2468310"/>
                <a:gd name="connsiteX2675" fmla="*/ 1059381 w 1396961"/>
                <a:gd name="connsiteY2675" fmla="*/ 741177 h 2468310"/>
                <a:gd name="connsiteX2676" fmla="*/ 1070494 w 1396961"/>
                <a:gd name="connsiteY2676" fmla="*/ 741082 h 2468310"/>
                <a:gd name="connsiteX2677" fmla="*/ 1077618 w 1396961"/>
                <a:gd name="connsiteY2677" fmla="*/ 743172 h 2468310"/>
                <a:gd name="connsiteX2678" fmla="*/ 1073628 w 1396961"/>
                <a:gd name="connsiteY2678" fmla="*/ 750771 h 2468310"/>
                <a:gd name="connsiteX2679" fmla="*/ 1079707 w 1396961"/>
                <a:gd name="connsiteY2679" fmla="*/ 751720 h 2468310"/>
                <a:gd name="connsiteX2680" fmla="*/ 1072014 w 1396961"/>
                <a:gd name="connsiteY2680" fmla="*/ 757800 h 2468310"/>
                <a:gd name="connsiteX2681" fmla="*/ 1069164 w 1396961"/>
                <a:gd name="connsiteY2681" fmla="*/ 752575 h 2468310"/>
                <a:gd name="connsiteX2682" fmla="*/ 1060425 w 1396961"/>
                <a:gd name="connsiteY2682" fmla="*/ 748491 h 2468310"/>
                <a:gd name="connsiteX2683" fmla="*/ 1050737 w 1396961"/>
                <a:gd name="connsiteY2683" fmla="*/ 747161 h 2468310"/>
                <a:gd name="connsiteX2684" fmla="*/ 1044942 w 1396961"/>
                <a:gd name="connsiteY2684" fmla="*/ 744122 h 2468310"/>
                <a:gd name="connsiteX2685" fmla="*/ 1039243 w 1396961"/>
                <a:gd name="connsiteY2685" fmla="*/ 735668 h 2468310"/>
                <a:gd name="connsiteX2686" fmla="*/ 1037344 w 1396961"/>
                <a:gd name="connsiteY2686" fmla="*/ 728259 h 2468310"/>
                <a:gd name="connsiteX2687" fmla="*/ 1032784 w 1396961"/>
                <a:gd name="connsiteY2687" fmla="*/ 723130 h 2468310"/>
                <a:gd name="connsiteX2688" fmla="*/ 1029080 w 1396961"/>
                <a:gd name="connsiteY2688" fmla="*/ 722940 h 2468310"/>
                <a:gd name="connsiteX2689" fmla="*/ 1028225 w 1396961"/>
                <a:gd name="connsiteY2689" fmla="*/ 726169 h 2468310"/>
                <a:gd name="connsiteX2690" fmla="*/ 1027275 w 1396961"/>
                <a:gd name="connsiteY2690" fmla="*/ 733008 h 2468310"/>
                <a:gd name="connsiteX2691" fmla="*/ 1023571 w 1396961"/>
                <a:gd name="connsiteY2691" fmla="*/ 734718 h 2468310"/>
                <a:gd name="connsiteX2692" fmla="*/ 1024046 w 1396961"/>
                <a:gd name="connsiteY2692" fmla="*/ 740987 h 2468310"/>
                <a:gd name="connsiteX2693" fmla="*/ 1022146 w 1396961"/>
                <a:gd name="connsiteY2693" fmla="*/ 742507 h 2468310"/>
                <a:gd name="connsiteX2694" fmla="*/ 1015877 w 1396961"/>
                <a:gd name="connsiteY2694" fmla="*/ 742317 h 2468310"/>
                <a:gd name="connsiteX2695" fmla="*/ 1014167 w 1396961"/>
                <a:gd name="connsiteY2695" fmla="*/ 750486 h 2468310"/>
                <a:gd name="connsiteX2696" fmla="*/ 1006663 w 1396961"/>
                <a:gd name="connsiteY2696" fmla="*/ 758844 h 2468310"/>
                <a:gd name="connsiteX2697" fmla="*/ 1006283 w 1396961"/>
                <a:gd name="connsiteY2697" fmla="*/ 771288 h 2468310"/>
                <a:gd name="connsiteX2698" fmla="*/ 1008088 w 1396961"/>
                <a:gd name="connsiteY2698" fmla="*/ 773757 h 2468310"/>
                <a:gd name="connsiteX2699" fmla="*/ 1020056 w 1396961"/>
                <a:gd name="connsiteY2699" fmla="*/ 772617 h 2468310"/>
                <a:gd name="connsiteX2700" fmla="*/ 1032974 w 1396961"/>
                <a:gd name="connsiteY2700" fmla="*/ 778887 h 2468310"/>
                <a:gd name="connsiteX2701" fmla="*/ 1038294 w 1396961"/>
                <a:gd name="connsiteY2701" fmla="*/ 777557 h 2468310"/>
                <a:gd name="connsiteX2702" fmla="*/ 1040478 w 1396961"/>
                <a:gd name="connsiteY2702" fmla="*/ 778981 h 2468310"/>
                <a:gd name="connsiteX2703" fmla="*/ 1040858 w 1396961"/>
                <a:gd name="connsiteY2703" fmla="*/ 781546 h 2468310"/>
                <a:gd name="connsiteX2704" fmla="*/ 1036489 w 1396961"/>
                <a:gd name="connsiteY2704" fmla="*/ 788955 h 2468310"/>
                <a:gd name="connsiteX2705" fmla="*/ 1028700 w 1396961"/>
                <a:gd name="connsiteY2705" fmla="*/ 792090 h 2468310"/>
                <a:gd name="connsiteX2706" fmla="*/ 1028415 w 1396961"/>
                <a:gd name="connsiteY2706" fmla="*/ 798074 h 2468310"/>
                <a:gd name="connsiteX2707" fmla="*/ 1034019 w 1396961"/>
                <a:gd name="connsiteY2707" fmla="*/ 807287 h 2468310"/>
                <a:gd name="connsiteX2708" fmla="*/ 1034874 w 1396961"/>
                <a:gd name="connsiteY2708" fmla="*/ 810802 h 2468310"/>
                <a:gd name="connsiteX2709" fmla="*/ 1037534 w 1396961"/>
                <a:gd name="connsiteY2709" fmla="*/ 810232 h 2468310"/>
                <a:gd name="connsiteX2710" fmla="*/ 1041903 w 1396961"/>
                <a:gd name="connsiteY2710" fmla="*/ 808902 h 2468310"/>
                <a:gd name="connsiteX2711" fmla="*/ 1041998 w 1396961"/>
                <a:gd name="connsiteY2711" fmla="*/ 810422 h 2468310"/>
                <a:gd name="connsiteX2712" fmla="*/ 1042758 w 1396961"/>
                <a:gd name="connsiteY2712" fmla="*/ 813746 h 2468310"/>
                <a:gd name="connsiteX2713" fmla="*/ 1034589 w 1396961"/>
                <a:gd name="connsiteY2713" fmla="*/ 816786 h 2468310"/>
                <a:gd name="connsiteX2714" fmla="*/ 1027085 w 1396961"/>
                <a:gd name="connsiteY2714" fmla="*/ 810232 h 2468310"/>
                <a:gd name="connsiteX2715" fmla="*/ 1026325 w 1396961"/>
                <a:gd name="connsiteY2715" fmla="*/ 804343 h 2468310"/>
                <a:gd name="connsiteX2716" fmla="*/ 1022716 w 1396961"/>
                <a:gd name="connsiteY2716" fmla="*/ 797599 h 2468310"/>
                <a:gd name="connsiteX2717" fmla="*/ 1020436 w 1396961"/>
                <a:gd name="connsiteY2717" fmla="*/ 784681 h 2468310"/>
                <a:gd name="connsiteX2718" fmla="*/ 1017112 w 1396961"/>
                <a:gd name="connsiteY2718" fmla="*/ 779646 h 2468310"/>
                <a:gd name="connsiteX2719" fmla="*/ 1012457 w 1396961"/>
                <a:gd name="connsiteY2719" fmla="*/ 778032 h 2468310"/>
                <a:gd name="connsiteX2720" fmla="*/ 1011033 w 1396961"/>
                <a:gd name="connsiteY2720" fmla="*/ 785346 h 2468310"/>
                <a:gd name="connsiteX2721" fmla="*/ 1005048 w 1396961"/>
                <a:gd name="connsiteY2721" fmla="*/ 776987 h 2468310"/>
                <a:gd name="connsiteX2722" fmla="*/ 1002199 w 1396961"/>
                <a:gd name="connsiteY2722" fmla="*/ 776512 h 2468310"/>
                <a:gd name="connsiteX2723" fmla="*/ 998494 w 1396961"/>
                <a:gd name="connsiteY2723" fmla="*/ 776607 h 2468310"/>
                <a:gd name="connsiteX2724" fmla="*/ 997640 w 1396961"/>
                <a:gd name="connsiteY2724" fmla="*/ 778791 h 2468310"/>
                <a:gd name="connsiteX2725" fmla="*/ 1000204 w 1396961"/>
                <a:gd name="connsiteY2725" fmla="*/ 788005 h 2468310"/>
                <a:gd name="connsiteX2726" fmla="*/ 1001059 w 1396961"/>
                <a:gd name="connsiteY2726" fmla="*/ 797409 h 2468310"/>
                <a:gd name="connsiteX2727" fmla="*/ 1019011 w 1396961"/>
                <a:gd name="connsiteY2727" fmla="*/ 821155 h 2468310"/>
                <a:gd name="connsiteX2728" fmla="*/ 1027085 w 1396961"/>
                <a:gd name="connsiteY2728" fmla="*/ 822010 h 2468310"/>
                <a:gd name="connsiteX2729" fmla="*/ 1024616 w 1396961"/>
                <a:gd name="connsiteY2729" fmla="*/ 832744 h 2468310"/>
                <a:gd name="connsiteX2730" fmla="*/ 1025090 w 1396961"/>
                <a:gd name="connsiteY2730" fmla="*/ 837018 h 2468310"/>
                <a:gd name="connsiteX2731" fmla="*/ 1029270 w 1396961"/>
                <a:gd name="connsiteY2731" fmla="*/ 841957 h 2468310"/>
                <a:gd name="connsiteX2732" fmla="*/ 1028605 w 1396961"/>
                <a:gd name="connsiteY2732" fmla="*/ 844142 h 2468310"/>
                <a:gd name="connsiteX2733" fmla="*/ 1022431 w 1396961"/>
                <a:gd name="connsiteY2733" fmla="*/ 841292 h 2468310"/>
                <a:gd name="connsiteX2734" fmla="*/ 1018441 w 1396961"/>
                <a:gd name="connsiteY2734" fmla="*/ 833314 h 2468310"/>
                <a:gd name="connsiteX2735" fmla="*/ 1018251 w 1396961"/>
                <a:gd name="connsiteY2735" fmla="*/ 828659 h 2468310"/>
                <a:gd name="connsiteX2736" fmla="*/ 1009893 w 1396961"/>
                <a:gd name="connsiteY2736" fmla="*/ 820490 h 2468310"/>
                <a:gd name="connsiteX2737" fmla="*/ 1003244 w 1396961"/>
                <a:gd name="connsiteY2737" fmla="*/ 812891 h 2468310"/>
                <a:gd name="connsiteX2738" fmla="*/ 997734 w 1396961"/>
                <a:gd name="connsiteY2738" fmla="*/ 798169 h 2468310"/>
                <a:gd name="connsiteX2739" fmla="*/ 996215 w 1396961"/>
                <a:gd name="connsiteY2739" fmla="*/ 794369 h 2468310"/>
                <a:gd name="connsiteX2740" fmla="*/ 989851 w 1396961"/>
                <a:gd name="connsiteY2740" fmla="*/ 777937 h 2468310"/>
                <a:gd name="connsiteX2741" fmla="*/ 986051 w 1396961"/>
                <a:gd name="connsiteY2741" fmla="*/ 777652 h 2468310"/>
                <a:gd name="connsiteX2742" fmla="*/ 979877 w 1396961"/>
                <a:gd name="connsiteY2742" fmla="*/ 772427 h 2468310"/>
                <a:gd name="connsiteX2743" fmla="*/ 978262 w 1396961"/>
                <a:gd name="connsiteY2743" fmla="*/ 774327 h 2468310"/>
                <a:gd name="connsiteX2744" fmla="*/ 980162 w 1396961"/>
                <a:gd name="connsiteY2744" fmla="*/ 777462 h 2468310"/>
                <a:gd name="connsiteX2745" fmla="*/ 978737 w 1396961"/>
                <a:gd name="connsiteY2745" fmla="*/ 780501 h 2468310"/>
                <a:gd name="connsiteX2746" fmla="*/ 976362 w 1396961"/>
                <a:gd name="connsiteY2746" fmla="*/ 781641 h 2468310"/>
                <a:gd name="connsiteX2747" fmla="*/ 970094 w 1396961"/>
                <a:gd name="connsiteY2747" fmla="*/ 780691 h 2468310"/>
                <a:gd name="connsiteX2748" fmla="*/ 968574 w 1396961"/>
                <a:gd name="connsiteY2748" fmla="*/ 782021 h 2468310"/>
                <a:gd name="connsiteX2749" fmla="*/ 971328 w 1396961"/>
                <a:gd name="connsiteY2749" fmla="*/ 785061 h 2468310"/>
                <a:gd name="connsiteX2750" fmla="*/ 975888 w 1396961"/>
                <a:gd name="connsiteY2750" fmla="*/ 786675 h 2468310"/>
                <a:gd name="connsiteX2751" fmla="*/ 976173 w 1396961"/>
                <a:gd name="connsiteY2751" fmla="*/ 789620 h 2468310"/>
                <a:gd name="connsiteX2752" fmla="*/ 982916 w 1396961"/>
                <a:gd name="connsiteY2752" fmla="*/ 794369 h 2468310"/>
                <a:gd name="connsiteX2753" fmla="*/ 984341 w 1396961"/>
                <a:gd name="connsiteY2753" fmla="*/ 804153 h 2468310"/>
                <a:gd name="connsiteX2754" fmla="*/ 987096 w 1396961"/>
                <a:gd name="connsiteY2754" fmla="*/ 807952 h 2468310"/>
                <a:gd name="connsiteX2755" fmla="*/ 989755 w 1396961"/>
                <a:gd name="connsiteY2755" fmla="*/ 817926 h 2468310"/>
                <a:gd name="connsiteX2756" fmla="*/ 982916 w 1396961"/>
                <a:gd name="connsiteY2756" fmla="*/ 836353 h 2468310"/>
                <a:gd name="connsiteX2757" fmla="*/ 982916 w 1396961"/>
                <a:gd name="connsiteY2757" fmla="*/ 844807 h 2468310"/>
                <a:gd name="connsiteX2758" fmla="*/ 979497 w 1396961"/>
                <a:gd name="connsiteY2758" fmla="*/ 850886 h 2468310"/>
                <a:gd name="connsiteX2759" fmla="*/ 984816 w 1396961"/>
                <a:gd name="connsiteY2759" fmla="*/ 850316 h 2468310"/>
                <a:gd name="connsiteX2760" fmla="*/ 995075 w 1396961"/>
                <a:gd name="connsiteY2760" fmla="*/ 859435 h 2468310"/>
                <a:gd name="connsiteX2761" fmla="*/ 1011792 w 1396961"/>
                <a:gd name="connsiteY2761" fmla="*/ 865609 h 2468310"/>
                <a:gd name="connsiteX2762" fmla="*/ 1019106 w 1396961"/>
                <a:gd name="connsiteY2762" fmla="*/ 873493 h 2468310"/>
                <a:gd name="connsiteX2763" fmla="*/ 1023096 w 1396961"/>
                <a:gd name="connsiteY2763" fmla="*/ 875297 h 2468310"/>
                <a:gd name="connsiteX2764" fmla="*/ 1028890 w 1396961"/>
                <a:gd name="connsiteY2764" fmla="*/ 875297 h 2468310"/>
                <a:gd name="connsiteX2765" fmla="*/ 1029080 w 1396961"/>
                <a:gd name="connsiteY2765" fmla="*/ 877957 h 2468310"/>
                <a:gd name="connsiteX2766" fmla="*/ 1022906 w 1396961"/>
                <a:gd name="connsiteY2766" fmla="*/ 884701 h 2468310"/>
                <a:gd name="connsiteX2767" fmla="*/ 1023191 w 1396961"/>
                <a:gd name="connsiteY2767" fmla="*/ 888121 h 2468310"/>
                <a:gd name="connsiteX2768" fmla="*/ 1028795 w 1396961"/>
                <a:gd name="connsiteY2768" fmla="*/ 893630 h 2468310"/>
                <a:gd name="connsiteX2769" fmla="*/ 1038959 w 1396961"/>
                <a:gd name="connsiteY2769" fmla="*/ 897809 h 2468310"/>
                <a:gd name="connsiteX2770" fmla="*/ 1040668 w 1396961"/>
                <a:gd name="connsiteY2770" fmla="*/ 900849 h 2468310"/>
                <a:gd name="connsiteX2771" fmla="*/ 1035824 w 1396961"/>
                <a:gd name="connsiteY2771" fmla="*/ 902558 h 2468310"/>
                <a:gd name="connsiteX2772" fmla="*/ 1027655 w 1396961"/>
                <a:gd name="connsiteY2772" fmla="*/ 898094 h 2468310"/>
                <a:gd name="connsiteX2773" fmla="*/ 1015022 w 1396961"/>
                <a:gd name="connsiteY2773" fmla="*/ 884131 h 2468310"/>
                <a:gd name="connsiteX2774" fmla="*/ 1004383 w 1396961"/>
                <a:gd name="connsiteY2774" fmla="*/ 871973 h 2468310"/>
                <a:gd name="connsiteX2775" fmla="*/ 996310 w 1396961"/>
                <a:gd name="connsiteY2775" fmla="*/ 870453 h 2468310"/>
                <a:gd name="connsiteX2776" fmla="*/ 986146 w 1396961"/>
                <a:gd name="connsiteY2776" fmla="*/ 856300 h 2468310"/>
                <a:gd name="connsiteX2777" fmla="*/ 981777 w 1396961"/>
                <a:gd name="connsiteY2777" fmla="*/ 856205 h 2468310"/>
                <a:gd name="connsiteX2778" fmla="*/ 976838 w 1396961"/>
                <a:gd name="connsiteY2778" fmla="*/ 858960 h 2468310"/>
                <a:gd name="connsiteX2779" fmla="*/ 974083 w 1396961"/>
                <a:gd name="connsiteY2779" fmla="*/ 857725 h 2468310"/>
                <a:gd name="connsiteX2780" fmla="*/ 972373 w 1396961"/>
                <a:gd name="connsiteY2780" fmla="*/ 854116 h 2468310"/>
                <a:gd name="connsiteX2781" fmla="*/ 970283 w 1396961"/>
                <a:gd name="connsiteY2781" fmla="*/ 846137 h 2468310"/>
                <a:gd name="connsiteX2782" fmla="*/ 975888 w 1396961"/>
                <a:gd name="connsiteY2782" fmla="*/ 829134 h 2468310"/>
                <a:gd name="connsiteX2783" fmla="*/ 977027 w 1396961"/>
                <a:gd name="connsiteY2783" fmla="*/ 814031 h 2468310"/>
                <a:gd name="connsiteX2784" fmla="*/ 969238 w 1396961"/>
                <a:gd name="connsiteY2784" fmla="*/ 800448 h 2468310"/>
                <a:gd name="connsiteX2785" fmla="*/ 962779 w 1396961"/>
                <a:gd name="connsiteY2785" fmla="*/ 780121 h 2468310"/>
                <a:gd name="connsiteX2786" fmla="*/ 959360 w 1396961"/>
                <a:gd name="connsiteY2786" fmla="*/ 777747 h 2468310"/>
                <a:gd name="connsiteX2787" fmla="*/ 954611 w 1396961"/>
                <a:gd name="connsiteY2787" fmla="*/ 777937 h 2468310"/>
                <a:gd name="connsiteX2788" fmla="*/ 945207 w 1396961"/>
                <a:gd name="connsiteY2788" fmla="*/ 765778 h 2468310"/>
                <a:gd name="connsiteX2789" fmla="*/ 941028 w 1396961"/>
                <a:gd name="connsiteY2789" fmla="*/ 766633 h 2468310"/>
                <a:gd name="connsiteX2790" fmla="*/ 943687 w 1396961"/>
                <a:gd name="connsiteY2790" fmla="*/ 763309 h 2468310"/>
                <a:gd name="connsiteX2791" fmla="*/ 946157 w 1396961"/>
                <a:gd name="connsiteY2791" fmla="*/ 753715 h 2468310"/>
                <a:gd name="connsiteX2792" fmla="*/ 950241 w 1396961"/>
                <a:gd name="connsiteY2792" fmla="*/ 749441 h 2468310"/>
                <a:gd name="connsiteX2793" fmla="*/ 952521 w 1396961"/>
                <a:gd name="connsiteY2793" fmla="*/ 742792 h 2468310"/>
                <a:gd name="connsiteX2794" fmla="*/ 948816 w 1396961"/>
                <a:gd name="connsiteY2794" fmla="*/ 741747 h 2468310"/>
                <a:gd name="connsiteX2795" fmla="*/ 952806 w 1396961"/>
                <a:gd name="connsiteY2795" fmla="*/ 725219 h 2468310"/>
                <a:gd name="connsiteX2796" fmla="*/ 952141 w 1396961"/>
                <a:gd name="connsiteY2796" fmla="*/ 722845 h 2468310"/>
                <a:gd name="connsiteX2797" fmla="*/ 950906 w 1396961"/>
                <a:gd name="connsiteY2797" fmla="*/ 723130 h 2468310"/>
                <a:gd name="connsiteX2798" fmla="*/ 952426 w 1396961"/>
                <a:gd name="connsiteY2798" fmla="*/ 721040 h 2468310"/>
                <a:gd name="connsiteX2799" fmla="*/ 952141 w 1396961"/>
                <a:gd name="connsiteY2799" fmla="*/ 716101 h 2468310"/>
                <a:gd name="connsiteX2800" fmla="*/ 954136 w 1396961"/>
                <a:gd name="connsiteY2800" fmla="*/ 714106 h 2468310"/>
                <a:gd name="connsiteX2801" fmla="*/ 953376 w 1396961"/>
                <a:gd name="connsiteY2801" fmla="*/ 712491 h 2468310"/>
                <a:gd name="connsiteX2802" fmla="*/ 956320 w 1396961"/>
                <a:gd name="connsiteY2802" fmla="*/ 703468 h 2468310"/>
                <a:gd name="connsiteX2803" fmla="*/ 959170 w 1396961"/>
                <a:gd name="connsiteY2803" fmla="*/ 699858 h 2468310"/>
                <a:gd name="connsiteX2804" fmla="*/ 957175 w 1396961"/>
                <a:gd name="connsiteY2804" fmla="*/ 696438 h 2468310"/>
                <a:gd name="connsiteX2805" fmla="*/ 958695 w 1396961"/>
                <a:gd name="connsiteY2805" fmla="*/ 690359 h 2468310"/>
                <a:gd name="connsiteX2806" fmla="*/ 957175 w 1396961"/>
                <a:gd name="connsiteY2806" fmla="*/ 686845 h 2468310"/>
                <a:gd name="connsiteX2807" fmla="*/ 958410 w 1396961"/>
                <a:gd name="connsiteY2807" fmla="*/ 685420 h 2468310"/>
                <a:gd name="connsiteX2808" fmla="*/ 952521 w 1396961"/>
                <a:gd name="connsiteY2808" fmla="*/ 678391 h 2468310"/>
                <a:gd name="connsiteX2809" fmla="*/ 951571 w 1396961"/>
                <a:gd name="connsiteY2809" fmla="*/ 679531 h 2468310"/>
                <a:gd name="connsiteX2810" fmla="*/ 948816 w 1396961"/>
                <a:gd name="connsiteY2810" fmla="*/ 683900 h 2468310"/>
                <a:gd name="connsiteX2811" fmla="*/ 947487 w 1396961"/>
                <a:gd name="connsiteY2811" fmla="*/ 685230 h 2468310"/>
                <a:gd name="connsiteX2812" fmla="*/ 943972 w 1396961"/>
                <a:gd name="connsiteY2812" fmla="*/ 688080 h 2468310"/>
                <a:gd name="connsiteX2813" fmla="*/ 937798 w 1396961"/>
                <a:gd name="connsiteY2813" fmla="*/ 690359 h 2468310"/>
                <a:gd name="connsiteX2814" fmla="*/ 936658 w 1396961"/>
                <a:gd name="connsiteY2814" fmla="*/ 689695 h 2468310"/>
                <a:gd name="connsiteX2815" fmla="*/ 933239 w 1396961"/>
                <a:gd name="connsiteY2815" fmla="*/ 682285 h 2468310"/>
                <a:gd name="connsiteX2816" fmla="*/ 940553 w 1396961"/>
                <a:gd name="connsiteY2816" fmla="*/ 681431 h 2468310"/>
                <a:gd name="connsiteX2817" fmla="*/ 942168 w 1396961"/>
                <a:gd name="connsiteY2817" fmla="*/ 677156 h 2468310"/>
                <a:gd name="connsiteX2818" fmla="*/ 947772 w 1396961"/>
                <a:gd name="connsiteY2818" fmla="*/ 674402 h 2468310"/>
                <a:gd name="connsiteX2819" fmla="*/ 954231 w 1396961"/>
                <a:gd name="connsiteY2819" fmla="*/ 674307 h 2468310"/>
                <a:gd name="connsiteX2820" fmla="*/ 949101 w 1396961"/>
                <a:gd name="connsiteY2820" fmla="*/ 665758 h 2468310"/>
                <a:gd name="connsiteX2821" fmla="*/ 945397 w 1396961"/>
                <a:gd name="connsiteY2821" fmla="*/ 663193 h 2468310"/>
                <a:gd name="connsiteX2822" fmla="*/ 941693 w 1396961"/>
                <a:gd name="connsiteY2822" fmla="*/ 663858 h 2468310"/>
                <a:gd name="connsiteX2823" fmla="*/ 939603 w 1396961"/>
                <a:gd name="connsiteY2823" fmla="*/ 662718 h 2468310"/>
                <a:gd name="connsiteX2824" fmla="*/ 943687 w 1396961"/>
                <a:gd name="connsiteY2824" fmla="*/ 655784 h 2468310"/>
                <a:gd name="connsiteX2825" fmla="*/ 941408 w 1396961"/>
                <a:gd name="connsiteY2825" fmla="*/ 648660 h 2468310"/>
                <a:gd name="connsiteX2826" fmla="*/ 938178 w 1396961"/>
                <a:gd name="connsiteY2826" fmla="*/ 646001 h 2468310"/>
                <a:gd name="connsiteX2827" fmla="*/ 932954 w 1396961"/>
                <a:gd name="connsiteY2827" fmla="*/ 642391 h 2468310"/>
                <a:gd name="connsiteX2828" fmla="*/ 927160 w 1396961"/>
                <a:gd name="connsiteY2828" fmla="*/ 639067 h 2468310"/>
                <a:gd name="connsiteX2829" fmla="*/ 924880 w 1396961"/>
                <a:gd name="connsiteY2829" fmla="*/ 638972 h 2468310"/>
                <a:gd name="connsiteX2830" fmla="*/ 920511 w 1396961"/>
                <a:gd name="connsiteY2830" fmla="*/ 639067 h 2468310"/>
                <a:gd name="connsiteX2831" fmla="*/ 913672 w 1396961"/>
                <a:gd name="connsiteY2831" fmla="*/ 643721 h 2468310"/>
                <a:gd name="connsiteX2832" fmla="*/ 913102 w 1396961"/>
                <a:gd name="connsiteY2832" fmla="*/ 646286 h 2468310"/>
                <a:gd name="connsiteX2833" fmla="*/ 914907 w 1396961"/>
                <a:gd name="connsiteY2833" fmla="*/ 657494 h 2468310"/>
                <a:gd name="connsiteX2834" fmla="*/ 918611 w 1396961"/>
                <a:gd name="connsiteY2834" fmla="*/ 661009 h 2468310"/>
                <a:gd name="connsiteX2835" fmla="*/ 918991 w 1396961"/>
                <a:gd name="connsiteY2835" fmla="*/ 667943 h 2468310"/>
                <a:gd name="connsiteX2836" fmla="*/ 919371 w 1396961"/>
                <a:gd name="connsiteY2836" fmla="*/ 673452 h 2468310"/>
                <a:gd name="connsiteX2837" fmla="*/ 913767 w 1396961"/>
                <a:gd name="connsiteY2837" fmla="*/ 673642 h 2468310"/>
                <a:gd name="connsiteX2838" fmla="*/ 911867 w 1396961"/>
                <a:gd name="connsiteY2838" fmla="*/ 675542 h 2468310"/>
                <a:gd name="connsiteX2839" fmla="*/ 907023 w 1396961"/>
                <a:gd name="connsiteY2839" fmla="*/ 680196 h 2468310"/>
                <a:gd name="connsiteX2840" fmla="*/ 903603 w 1396961"/>
                <a:gd name="connsiteY2840" fmla="*/ 678296 h 2468310"/>
                <a:gd name="connsiteX2841" fmla="*/ 905123 w 1396961"/>
                <a:gd name="connsiteY2841" fmla="*/ 674972 h 2468310"/>
                <a:gd name="connsiteX2842" fmla="*/ 901893 w 1396961"/>
                <a:gd name="connsiteY2842" fmla="*/ 672597 h 2468310"/>
                <a:gd name="connsiteX2843" fmla="*/ 899424 w 1396961"/>
                <a:gd name="connsiteY2843" fmla="*/ 672787 h 2468310"/>
                <a:gd name="connsiteX2844" fmla="*/ 895909 w 1396961"/>
                <a:gd name="connsiteY2844" fmla="*/ 676871 h 2468310"/>
                <a:gd name="connsiteX2845" fmla="*/ 894010 w 1396961"/>
                <a:gd name="connsiteY2845" fmla="*/ 683045 h 2468310"/>
                <a:gd name="connsiteX2846" fmla="*/ 896194 w 1396961"/>
                <a:gd name="connsiteY2846" fmla="*/ 690929 h 2468310"/>
                <a:gd name="connsiteX2847" fmla="*/ 902463 w 1396961"/>
                <a:gd name="connsiteY2847" fmla="*/ 694539 h 2468310"/>
                <a:gd name="connsiteX2848" fmla="*/ 902748 w 1396961"/>
                <a:gd name="connsiteY2848" fmla="*/ 697198 h 2468310"/>
                <a:gd name="connsiteX2849" fmla="*/ 898854 w 1396961"/>
                <a:gd name="connsiteY2849" fmla="*/ 700523 h 2468310"/>
                <a:gd name="connsiteX2850" fmla="*/ 903983 w 1396961"/>
                <a:gd name="connsiteY2850" fmla="*/ 702898 h 2468310"/>
                <a:gd name="connsiteX2851" fmla="*/ 905028 w 1396961"/>
                <a:gd name="connsiteY2851" fmla="*/ 705652 h 2468310"/>
                <a:gd name="connsiteX2852" fmla="*/ 898854 w 1396961"/>
                <a:gd name="connsiteY2852" fmla="*/ 712396 h 2468310"/>
                <a:gd name="connsiteX2853" fmla="*/ 904078 w 1396961"/>
                <a:gd name="connsiteY2853" fmla="*/ 716766 h 2468310"/>
                <a:gd name="connsiteX2854" fmla="*/ 899994 w 1396961"/>
                <a:gd name="connsiteY2854" fmla="*/ 720850 h 2468310"/>
                <a:gd name="connsiteX2855" fmla="*/ 897239 w 1396961"/>
                <a:gd name="connsiteY2855" fmla="*/ 723985 h 2468310"/>
                <a:gd name="connsiteX2856" fmla="*/ 891920 w 1396961"/>
                <a:gd name="connsiteY2856" fmla="*/ 728734 h 2468310"/>
                <a:gd name="connsiteX2857" fmla="*/ 888215 w 1396961"/>
                <a:gd name="connsiteY2857" fmla="*/ 726454 h 2468310"/>
                <a:gd name="connsiteX2858" fmla="*/ 883561 w 1396961"/>
                <a:gd name="connsiteY2858" fmla="*/ 730064 h 2468310"/>
                <a:gd name="connsiteX2859" fmla="*/ 884416 w 1396961"/>
                <a:gd name="connsiteY2859" fmla="*/ 738517 h 2468310"/>
                <a:gd name="connsiteX2860" fmla="*/ 880901 w 1396961"/>
                <a:gd name="connsiteY2860" fmla="*/ 738612 h 2468310"/>
                <a:gd name="connsiteX2861" fmla="*/ 875772 w 1396961"/>
                <a:gd name="connsiteY2861" fmla="*/ 736143 h 2468310"/>
                <a:gd name="connsiteX2862" fmla="*/ 871783 w 1396961"/>
                <a:gd name="connsiteY2862" fmla="*/ 735953 h 2468310"/>
                <a:gd name="connsiteX2863" fmla="*/ 867413 w 1396961"/>
                <a:gd name="connsiteY2863" fmla="*/ 735953 h 2468310"/>
                <a:gd name="connsiteX2864" fmla="*/ 871023 w 1396961"/>
                <a:gd name="connsiteY2864" fmla="*/ 743457 h 2468310"/>
                <a:gd name="connsiteX2865" fmla="*/ 854685 w 1396961"/>
                <a:gd name="connsiteY2865" fmla="*/ 743552 h 2468310"/>
                <a:gd name="connsiteX2866" fmla="*/ 853640 w 1396961"/>
                <a:gd name="connsiteY2866" fmla="*/ 752670 h 2468310"/>
                <a:gd name="connsiteX2867" fmla="*/ 853640 w 1396961"/>
                <a:gd name="connsiteY2867" fmla="*/ 755805 h 2468310"/>
                <a:gd name="connsiteX2868" fmla="*/ 852026 w 1396961"/>
                <a:gd name="connsiteY2868" fmla="*/ 761124 h 2468310"/>
                <a:gd name="connsiteX2869" fmla="*/ 847181 w 1396961"/>
                <a:gd name="connsiteY2869" fmla="*/ 761979 h 2468310"/>
                <a:gd name="connsiteX2870" fmla="*/ 847941 w 1396961"/>
                <a:gd name="connsiteY2870" fmla="*/ 755425 h 2468310"/>
                <a:gd name="connsiteX2871" fmla="*/ 849176 w 1396961"/>
                <a:gd name="connsiteY2871" fmla="*/ 747826 h 2468310"/>
                <a:gd name="connsiteX2872" fmla="*/ 845852 w 1396961"/>
                <a:gd name="connsiteY2872" fmla="*/ 739087 h 2468310"/>
                <a:gd name="connsiteX2873" fmla="*/ 849271 w 1396961"/>
                <a:gd name="connsiteY2873" fmla="*/ 737377 h 2468310"/>
                <a:gd name="connsiteX2874" fmla="*/ 848606 w 1396961"/>
                <a:gd name="connsiteY2874" fmla="*/ 736238 h 2468310"/>
                <a:gd name="connsiteX2875" fmla="*/ 843572 w 1396961"/>
                <a:gd name="connsiteY2875" fmla="*/ 734148 h 2468310"/>
                <a:gd name="connsiteX2876" fmla="*/ 840532 w 1396961"/>
                <a:gd name="connsiteY2876" fmla="*/ 730159 h 2468310"/>
                <a:gd name="connsiteX2877" fmla="*/ 841957 w 1396961"/>
                <a:gd name="connsiteY2877" fmla="*/ 727214 h 2468310"/>
                <a:gd name="connsiteX2878" fmla="*/ 845282 w 1396961"/>
                <a:gd name="connsiteY2878" fmla="*/ 730444 h 2468310"/>
                <a:gd name="connsiteX2879" fmla="*/ 846707 w 1396961"/>
                <a:gd name="connsiteY2879" fmla="*/ 732153 h 2468310"/>
                <a:gd name="connsiteX2880" fmla="*/ 862759 w 1396961"/>
                <a:gd name="connsiteY2880" fmla="*/ 733673 h 2468310"/>
                <a:gd name="connsiteX2881" fmla="*/ 865134 w 1396961"/>
                <a:gd name="connsiteY2881" fmla="*/ 731773 h 2468310"/>
                <a:gd name="connsiteX2882" fmla="*/ 867223 w 1396961"/>
                <a:gd name="connsiteY2882" fmla="*/ 724554 h 2468310"/>
                <a:gd name="connsiteX2883" fmla="*/ 866844 w 1396961"/>
                <a:gd name="connsiteY2883" fmla="*/ 715816 h 2468310"/>
                <a:gd name="connsiteX2884" fmla="*/ 865419 w 1396961"/>
                <a:gd name="connsiteY2884" fmla="*/ 709926 h 2468310"/>
                <a:gd name="connsiteX2885" fmla="*/ 867128 w 1396961"/>
                <a:gd name="connsiteY2885" fmla="*/ 704797 h 2468310"/>
                <a:gd name="connsiteX2886" fmla="*/ 865989 w 1396961"/>
                <a:gd name="connsiteY2886" fmla="*/ 698433 h 2468310"/>
                <a:gd name="connsiteX2887" fmla="*/ 865229 w 1396961"/>
                <a:gd name="connsiteY2887" fmla="*/ 695869 h 2468310"/>
                <a:gd name="connsiteX2888" fmla="*/ 864374 w 1396961"/>
                <a:gd name="connsiteY2888" fmla="*/ 695014 h 2468310"/>
                <a:gd name="connsiteX2889" fmla="*/ 859150 w 1396961"/>
                <a:gd name="connsiteY2889" fmla="*/ 694919 h 2468310"/>
                <a:gd name="connsiteX2890" fmla="*/ 856490 w 1396961"/>
                <a:gd name="connsiteY2890" fmla="*/ 693779 h 2468310"/>
                <a:gd name="connsiteX2891" fmla="*/ 855635 w 1396961"/>
                <a:gd name="connsiteY2891" fmla="*/ 690549 h 2468310"/>
                <a:gd name="connsiteX2892" fmla="*/ 854495 w 1396961"/>
                <a:gd name="connsiteY2892" fmla="*/ 685800 h 2468310"/>
                <a:gd name="connsiteX2893" fmla="*/ 849841 w 1396961"/>
                <a:gd name="connsiteY2893" fmla="*/ 685705 h 2468310"/>
                <a:gd name="connsiteX2894" fmla="*/ 841862 w 1396961"/>
                <a:gd name="connsiteY2894" fmla="*/ 686750 h 2468310"/>
                <a:gd name="connsiteX2895" fmla="*/ 839677 w 1396961"/>
                <a:gd name="connsiteY2895" fmla="*/ 689505 h 2468310"/>
                <a:gd name="connsiteX2896" fmla="*/ 844237 w 1396961"/>
                <a:gd name="connsiteY2896" fmla="*/ 691499 h 2468310"/>
                <a:gd name="connsiteX2897" fmla="*/ 844047 w 1396961"/>
                <a:gd name="connsiteY2897" fmla="*/ 694159 h 2468310"/>
                <a:gd name="connsiteX2898" fmla="*/ 843572 w 1396961"/>
                <a:gd name="connsiteY2898" fmla="*/ 699003 h 2468310"/>
                <a:gd name="connsiteX2899" fmla="*/ 845377 w 1396961"/>
                <a:gd name="connsiteY2899" fmla="*/ 705082 h 2468310"/>
                <a:gd name="connsiteX2900" fmla="*/ 845757 w 1396961"/>
                <a:gd name="connsiteY2900" fmla="*/ 711541 h 2468310"/>
                <a:gd name="connsiteX2901" fmla="*/ 845282 w 1396961"/>
                <a:gd name="connsiteY2901" fmla="*/ 712681 h 2468310"/>
                <a:gd name="connsiteX2902" fmla="*/ 841387 w 1396961"/>
                <a:gd name="connsiteY2902" fmla="*/ 709262 h 2468310"/>
                <a:gd name="connsiteX2903" fmla="*/ 838918 w 1396961"/>
                <a:gd name="connsiteY2903" fmla="*/ 707172 h 2468310"/>
                <a:gd name="connsiteX2904" fmla="*/ 837208 w 1396961"/>
                <a:gd name="connsiteY2904" fmla="*/ 707552 h 2468310"/>
                <a:gd name="connsiteX2905" fmla="*/ 834738 w 1396961"/>
                <a:gd name="connsiteY2905" fmla="*/ 711446 h 2468310"/>
                <a:gd name="connsiteX2906" fmla="*/ 838158 w 1396961"/>
                <a:gd name="connsiteY2906" fmla="*/ 716481 h 2468310"/>
                <a:gd name="connsiteX2907" fmla="*/ 835593 w 1396961"/>
                <a:gd name="connsiteY2907" fmla="*/ 718380 h 2468310"/>
                <a:gd name="connsiteX2908" fmla="*/ 831889 w 1396961"/>
                <a:gd name="connsiteY2908" fmla="*/ 719520 h 2468310"/>
                <a:gd name="connsiteX2909" fmla="*/ 825050 w 1396961"/>
                <a:gd name="connsiteY2909" fmla="*/ 716006 h 2468310"/>
                <a:gd name="connsiteX2910" fmla="*/ 825999 w 1396961"/>
                <a:gd name="connsiteY2910" fmla="*/ 727974 h 2468310"/>
                <a:gd name="connsiteX2911" fmla="*/ 823245 w 1396961"/>
                <a:gd name="connsiteY2911" fmla="*/ 731109 h 2468310"/>
                <a:gd name="connsiteX2912" fmla="*/ 821725 w 1396961"/>
                <a:gd name="connsiteY2912" fmla="*/ 730538 h 2468310"/>
                <a:gd name="connsiteX2913" fmla="*/ 818021 w 1396961"/>
                <a:gd name="connsiteY2913" fmla="*/ 727594 h 2468310"/>
                <a:gd name="connsiteX2914" fmla="*/ 818021 w 1396961"/>
                <a:gd name="connsiteY2914" fmla="*/ 722655 h 2468310"/>
                <a:gd name="connsiteX2915" fmla="*/ 818496 w 1396961"/>
                <a:gd name="connsiteY2915" fmla="*/ 718570 h 2468310"/>
                <a:gd name="connsiteX2916" fmla="*/ 820490 w 1396961"/>
                <a:gd name="connsiteY2916" fmla="*/ 714011 h 2468310"/>
                <a:gd name="connsiteX2917" fmla="*/ 824290 w 1396961"/>
                <a:gd name="connsiteY2917" fmla="*/ 711636 h 2468310"/>
                <a:gd name="connsiteX2918" fmla="*/ 822390 w 1396961"/>
                <a:gd name="connsiteY2918" fmla="*/ 707457 h 2468310"/>
                <a:gd name="connsiteX2919" fmla="*/ 815361 w 1396961"/>
                <a:gd name="connsiteY2919" fmla="*/ 704797 h 2468310"/>
                <a:gd name="connsiteX2920" fmla="*/ 812891 w 1396961"/>
                <a:gd name="connsiteY2920" fmla="*/ 704892 h 2468310"/>
                <a:gd name="connsiteX2921" fmla="*/ 807667 w 1396961"/>
                <a:gd name="connsiteY2921" fmla="*/ 706507 h 2468310"/>
                <a:gd name="connsiteX2922" fmla="*/ 799308 w 1396961"/>
                <a:gd name="connsiteY2922" fmla="*/ 712491 h 2468310"/>
                <a:gd name="connsiteX2923" fmla="*/ 798358 w 1396961"/>
                <a:gd name="connsiteY2923" fmla="*/ 714771 h 2468310"/>
                <a:gd name="connsiteX2924" fmla="*/ 798358 w 1396961"/>
                <a:gd name="connsiteY2924" fmla="*/ 721420 h 2468310"/>
                <a:gd name="connsiteX2925" fmla="*/ 796744 w 1396961"/>
                <a:gd name="connsiteY2925" fmla="*/ 726264 h 2468310"/>
                <a:gd name="connsiteX2926" fmla="*/ 790000 w 1396961"/>
                <a:gd name="connsiteY2926" fmla="*/ 731203 h 2468310"/>
                <a:gd name="connsiteX2927" fmla="*/ 784776 w 1396961"/>
                <a:gd name="connsiteY2927" fmla="*/ 733388 h 2468310"/>
                <a:gd name="connsiteX2928" fmla="*/ 780596 w 1396961"/>
                <a:gd name="connsiteY2928" fmla="*/ 747731 h 2468310"/>
                <a:gd name="connsiteX2929" fmla="*/ 774612 w 1396961"/>
                <a:gd name="connsiteY2929" fmla="*/ 755710 h 2468310"/>
                <a:gd name="connsiteX2930" fmla="*/ 769958 w 1396961"/>
                <a:gd name="connsiteY2930" fmla="*/ 758939 h 2468310"/>
                <a:gd name="connsiteX2931" fmla="*/ 769293 w 1396961"/>
                <a:gd name="connsiteY2931" fmla="*/ 765873 h 2468310"/>
                <a:gd name="connsiteX2932" fmla="*/ 772902 w 1396961"/>
                <a:gd name="connsiteY2932" fmla="*/ 779456 h 2468310"/>
                <a:gd name="connsiteX2933" fmla="*/ 774992 w 1396961"/>
                <a:gd name="connsiteY2933" fmla="*/ 782401 h 2468310"/>
                <a:gd name="connsiteX2934" fmla="*/ 777746 w 1396961"/>
                <a:gd name="connsiteY2934" fmla="*/ 785346 h 2468310"/>
                <a:gd name="connsiteX2935" fmla="*/ 782401 w 1396961"/>
                <a:gd name="connsiteY2935" fmla="*/ 786770 h 2468310"/>
                <a:gd name="connsiteX2936" fmla="*/ 790190 w 1396961"/>
                <a:gd name="connsiteY2936" fmla="*/ 783351 h 2468310"/>
                <a:gd name="connsiteX2937" fmla="*/ 792089 w 1396961"/>
                <a:gd name="connsiteY2937" fmla="*/ 785346 h 2468310"/>
                <a:gd name="connsiteX2938" fmla="*/ 789905 w 1396961"/>
                <a:gd name="connsiteY2938" fmla="*/ 790000 h 2468310"/>
                <a:gd name="connsiteX2939" fmla="*/ 789810 w 1396961"/>
                <a:gd name="connsiteY2939" fmla="*/ 791140 h 2468310"/>
                <a:gd name="connsiteX2940" fmla="*/ 793419 w 1396961"/>
                <a:gd name="connsiteY2940" fmla="*/ 793799 h 2468310"/>
                <a:gd name="connsiteX2941" fmla="*/ 798738 w 1396961"/>
                <a:gd name="connsiteY2941" fmla="*/ 797789 h 2468310"/>
                <a:gd name="connsiteX2942" fmla="*/ 802063 w 1396961"/>
                <a:gd name="connsiteY2942" fmla="*/ 795699 h 2468310"/>
                <a:gd name="connsiteX2943" fmla="*/ 804058 w 1396961"/>
                <a:gd name="connsiteY2943" fmla="*/ 788290 h 2468310"/>
                <a:gd name="connsiteX2944" fmla="*/ 805862 w 1396961"/>
                <a:gd name="connsiteY2944" fmla="*/ 784871 h 2468310"/>
                <a:gd name="connsiteX2945" fmla="*/ 805387 w 1396961"/>
                <a:gd name="connsiteY2945" fmla="*/ 779931 h 2468310"/>
                <a:gd name="connsiteX2946" fmla="*/ 798358 w 1396961"/>
                <a:gd name="connsiteY2946" fmla="*/ 778316 h 2468310"/>
                <a:gd name="connsiteX2947" fmla="*/ 796079 w 1396961"/>
                <a:gd name="connsiteY2947" fmla="*/ 771763 h 2468310"/>
                <a:gd name="connsiteX2948" fmla="*/ 806147 w 1396961"/>
                <a:gd name="connsiteY2948" fmla="*/ 769578 h 2468310"/>
                <a:gd name="connsiteX2949" fmla="*/ 816976 w 1396961"/>
                <a:gd name="connsiteY2949" fmla="*/ 765493 h 2468310"/>
                <a:gd name="connsiteX2950" fmla="*/ 819825 w 1396961"/>
                <a:gd name="connsiteY2950" fmla="*/ 763024 h 2468310"/>
                <a:gd name="connsiteX2951" fmla="*/ 819920 w 1396961"/>
                <a:gd name="connsiteY2951" fmla="*/ 760079 h 2468310"/>
                <a:gd name="connsiteX2952" fmla="*/ 821250 w 1396961"/>
                <a:gd name="connsiteY2952" fmla="*/ 758179 h 2468310"/>
                <a:gd name="connsiteX2953" fmla="*/ 824575 w 1396961"/>
                <a:gd name="connsiteY2953" fmla="*/ 756565 h 2468310"/>
                <a:gd name="connsiteX2954" fmla="*/ 825335 w 1396961"/>
                <a:gd name="connsiteY2954" fmla="*/ 750201 h 2468310"/>
                <a:gd name="connsiteX2955" fmla="*/ 821630 w 1396961"/>
                <a:gd name="connsiteY2955" fmla="*/ 740987 h 2468310"/>
                <a:gd name="connsiteX2956" fmla="*/ 822580 w 1396961"/>
                <a:gd name="connsiteY2956" fmla="*/ 736713 h 2468310"/>
                <a:gd name="connsiteX2957" fmla="*/ 826949 w 1396961"/>
                <a:gd name="connsiteY2957" fmla="*/ 743742 h 2468310"/>
                <a:gd name="connsiteX2958" fmla="*/ 834263 w 1396961"/>
                <a:gd name="connsiteY2958" fmla="*/ 746686 h 2468310"/>
                <a:gd name="connsiteX2959" fmla="*/ 836543 w 1396961"/>
                <a:gd name="connsiteY2959" fmla="*/ 753050 h 2468310"/>
                <a:gd name="connsiteX2960" fmla="*/ 837303 w 1396961"/>
                <a:gd name="connsiteY2960" fmla="*/ 764164 h 2468310"/>
                <a:gd name="connsiteX2961" fmla="*/ 835878 w 1396961"/>
                <a:gd name="connsiteY2961" fmla="*/ 767963 h 2468310"/>
                <a:gd name="connsiteX2962" fmla="*/ 847941 w 1396961"/>
                <a:gd name="connsiteY2962" fmla="*/ 768153 h 2468310"/>
                <a:gd name="connsiteX2963" fmla="*/ 854685 w 1396961"/>
                <a:gd name="connsiteY2963" fmla="*/ 766728 h 2468310"/>
                <a:gd name="connsiteX2964" fmla="*/ 861999 w 1396961"/>
                <a:gd name="connsiteY2964" fmla="*/ 767013 h 2468310"/>
                <a:gd name="connsiteX2965" fmla="*/ 869883 w 1396961"/>
                <a:gd name="connsiteY2965" fmla="*/ 774042 h 2468310"/>
                <a:gd name="connsiteX2966" fmla="*/ 875392 w 1396961"/>
                <a:gd name="connsiteY2966" fmla="*/ 775277 h 2468310"/>
                <a:gd name="connsiteX2967" fmla="*/ 882801 w 1396961"/>
                <a:gd name="connsiteY2967" fmla="*/ 774612 h 2468310"/>
                <a:gd name="connsiteX2968" fmla="*/ 889925 w 1396961"/>
                <a:gd name="connsiteY2968" fmla="*/ 771858 h 2468310"/>
                <a:gd name="connsiteX2969" fmla="*/ 884511 w 1396961"/>
                <a:gd name="connsiteY2969" fmla="*/ 768343 h 2468310"/>
                <a:gd name="connsiteX2970" fmla="*/ 878717 w 1396961"/>
                <a:gd name="connsiteY2970" fmla="*/ 769673 h 2468310"/>
                <a:gd name="connsiteX2971" fmla="*/ 874917 w 1396961"/>
                <a:gd name="connsiteY2971" fmla="*/ 769673 h 2468310"/>
                <a:gd name="connsiteX2972" fmla="*/ 874347 w 1396961"/>
                <a:gd name="connsiteY2972" fmla="*/ 768058 h 2468310"/>
                <a:gd name="connsiteX2973" fmla="*/ 877292 w 1396961"/>
                <a:gd name="connsiteY2973" fmla="*/ 763784 h 2468310"/>
                <a:gd name="connsiteX2974" fmla="*/ 879762 w 1396961"/>
                <a:gd name="connsiteY2974" fmla="*/ 761884 h 2468310"/>
                <a:gd name="connsiteX2975" fmla="*/ 888880 w 1396961"/>
                <a:gd name="connsiteY2975" fmla="*/ 765303 h 2468310"/>
                <a:gd name="connsiteX2976" fmla="*/ 894484 w 1396961"/>
                <a:gd name="connsiteY2976" fmla="*/ 768058 h 2468310"/>
                <a:gd name="connsiteX2977" fmla="*/ 896859 w 1396961"/>
                <a:gd name="connsiteY2977" fmla="*/ 771858 h 2468310"/>
                <a:gd name="connsiteX2978" fmla="*/ 896289 w 1396961"/>
                <a:gd name="connsiteY2978" fmla="*/ 773187 h 2468310"/>
                <a:gd name="connsiteX2979" fmla="*/ 910917 w 1396961"/>
                <a:gd name="connsiteY2979" fmla="*/ 775182 h 2468310"/>
                <a:gd name="connsiteX2980" fmla="*/ 915192 w 1396961"/>
                <a:gd name="connsiteY2980" fmla="*/ 779456 h 2468310"/>
                <a:gd name="connsiteX2981" fmla="*/ 920701 w 1396961"/>
                <a:gd name="connsiteY2981" fmla="*/ 784491 h 2468310"/>
                <a:gd name="connsiteX2982" fmla="*/ 922601 w 1396961"/>
                <a:gd name="connsiteY2982" fmla="*/ 788005 h 2468310"/>
                <a:gd name="connsiteX2983" fmla="*/ 915761 w 1396961"/>
                <a:gd name="connsiteY2983" fmla="*/ 789810 h 2468310"/>
                <a:gd name="connsiteX2984" fmla="*/ 915761 w 1396961"/>
                <a:gd name="connsiteY2984" fmla="*/ 795034 h 2468310"/>
                <a:gd name="connsiteX2985" fmla="*/ 916711 w 1396961"/>
                <a:gd name="connsiteY2985" fmla="*/ 800258 h 2468310"/>
                <a:gd name="connsiteX2986" fmla="*/ 912912 w 1396961"/>
                <a:gd name="connsiteY2986" fmla="*/ 806053 h 2468310"/>
                <a:gd name="connsiteX2987" fmla="*/ 908447 w 1396961"/>
                <a:gd name="connsiteY2987" fmla="*/ 807382 h 2468310"/>
                <a:gd name="connsiteX2988" fmla="*/ 900754 w 1396961"/>
                <a:gd name="connsiteY2988" fmla="*/ 808807 h 2468310"/>
                <a:gd name="connsiteX2989" fmla="*/ 906263 w 1396961"/>
                <a:gd name="connsiteY2989" fmla="*/ 813556 h 2468310"/>
                <a:gd name="connsiteX2990" fmla="*/ 911962 w 1396961"/>
                <a:gd name="connsiteY2990" fmla="*/ 814886 h 2468310"/>
                <a:gd name="connsiteX2991" fmla="*/ 904363 w 1396961"/>
                <a:gd name="connsiteY2991" fmla="*/ 821630 h 2468310"/>
                <a:gd name="connsiteX2992" fmla="*/ 898949 w 1396961"/>
                <a:gd name="connsiteY2992" fmla="*/ 829229 h 2468310"/>
                <a:gd name="connsiteX2993" fmla="*/ 899709 w 1396961"/>
                <a:gd name="connsiteY2993" fmla="*/ 835973 h 2468310"/>
                <a:gd name="connsiteX2994" fmla="*/ 902653 w 1396961"/>
                <a:gd name="connsiteY2994" fmla="*/ 839013 h 2468310"/>
                <a:gd name="connsiteX2995" fmla="*/ 900944 w 1396961"/>
                <a:gd name="connsiteY2995" fmla="*/ 841957 h 2468310"/>
                <a:gd name="connsiteX2996" fmla="*/ 893060 w 1396961"/>
                <a:gd name="connsiteY2996" fmla="*/ 843952 h 2468310"/>
                <a:gd name="connsiteX2997" fmla="*/ 891825 w 1396961"/>
                <a:gd name="connsiteY2997" fmla="*/ 833408 h 2468310"/>
                <a:gd name="connsiteX2998" fmla="*/ 886031 w 1396961"/>
                <a:gd name="connsiteY2998" fmla="*/ 818116 h 2468310"/>
                <a:gd name="connsiteX2999" fmla="*/ 879287 w 1396961"/>
                <a:gd name="connsiteY2999" fmla="*/ 813366 h 2468310"/>
                <a:gd name="connsiteX3000" fmla="*/ 867413 w 1396961"/>
                <a:gd name="connsiteY3000" fmla="*/ 812702 h 2468310"/>
                <a:gd name="connsiteX3001" fmla="*/ 849366 w 1396961"/>
                <a:gd name="connsiteY3001" fmla="*/ 818686 h 2468310"/>
                <a:gd name="connsiteX3002" fmla="*/ 841957 w 1396961"/>
                <a:gd name="connsiteY3002" fmla="*/ 821915 h 2468310"/>
                <a:gd name="connsiteX3003" fmla="*/ 837018 w 1396961"/>
                <a:gd name="connsiteY3003" fmla="*/ 824480 h 2468310"/>
                <a:gd name="connsiteX3004" fmla="*/ 838063 w 1396961"/>
                <a:gd name="connsiteY3004" fmla="*/ 831319 h 2468310"/>
                <a:gd name="connsiteX3005" fmla="*/ 837018 w 1396961"/>
                <a:gd name="connsiteY3005" fmla="*/ 834643 h 2468310"/>
                <a:gd name="connsiteX3006" fmla="*/ 835498 w 1396961"/>
                <a:gd name="connsiteY3006" fmla="*/ 837113 h 2468310"/>
                <a:gd name="connsiteX3007" fmla="*/ 830084 w 1396961"/>
                <a:gd name="connsiteY3007" fmla="*/ 837683 h 2468310"/>
                <a:gd name="connsiteX3008" fmla="*/ 831414 w 1396961"/>
                <a:gd name="connsiteY3008" fmla="*/ 833314 h 2468310"/>
                <a:gd name="connsiteX3009" fmla="*/ 828184 w 1396961"/>
                <a:gd name="connsiteY3009" fmla="*/ 828849 h 2468310"/>
                <a:gd name="connsiteX3010" fmla="*/ 820965 w 1396961"/>
                <a:gd name="connsiteY3010" fmla="*/ 829704 h 2468310"/>
                <a:gd name="connsiteX3011" fmla="*/ 806337 w 1396961"/>
                <a:gd name="connsiteY3011" fmla="*/ 835498 h 2468310"/>
                <a:gd name="connsiteX3012" fmla="*/ 795604 w 1396961"/>
                <a:gd name="connsiteY3012" fmla="*/ 841957 h 2468310"/>
                <a:gd name="connsiteX3013" fmla="*/ 787720 w 1396961"/>
                <a:gd name="connsiteY3013" fmla="*/ 842812 h 2468310"/>
                <a:gd name="connsiteX3014" fmla="*/ 781356 w 1396961"/>
                <a:gd name="connsiteY3014" fmla="*/ 842907 h 2468310"/>
                <a:gd name="connsiteX3015" fmla="*/ 769578 w 1396961"/>
                <a:gd name="connsiteY3015" fmla="*/ 854305 h 2468310"/>
                <a:gd name="connsiteX3016" fmla="*/ 768723 w 1396961"/>
                <a:gd name="connsiteY3016" fmla="*/ 861049 h 2468310"/>
                <a:gd name="connsiteX3017" fmla="*/ 757704 w 1396961"/>
                <a:gd name="connsiteY3017" fmla="*/ 873303 h 2468310"/>
                <a:gd name="connsiteX3018" fmla="*/ 753715 w 1396961"/>
                <a:gd name="connsiteY3018" fmla="*/ 875487 h 2468310"/>
                <a:gd name="connsiteX3019" fmla="*/ 751530 w 1396961"/>
                <a:gd name="connsiteY3019" fmla="*/ 879952 h 2468310"/>
                <a:gd name="connsiteX3020" fmla="*/ 748681 w 1396961"/>
                <a:gd name="connsiteY3020" fmla="*/ 880522 h 2468310"/>
                <a:gd name="connsiteX3021" fmla="*/ 750201 w 1396961"/>
                <a:gd name="connsiteY3021" fmla="*/ 871213 h 2468310"/>
                <a:gd name="connsiteX3022" fmla="*/ 754475 w 1396961"/>
                <a:gd name="connsiteY3022" fmla="*/ 870453 h 2468310"/>
                <a:gd name="connsiteX3023" fmla="*/ 764448 w 1396961"/>
                <a:gd name="connsiteY3023" fmla="*/ 860575 h 2468310"/>
                <a:gd name="connsiteX3024" fmla="*/ 763214 w 1396961"/>
                <a:gd name="connsiteY3024" fmla="*/ 857725 h 2468310"/>
                <a:gd name="connsiteX3025" fmla="*/ 758749 w 1396961"/>
                <a:gd name="connsiteY3025" fmla="*/ 858105 h 2468310"/>
                <a:gd name="connsiteX3026" fmla="*/ 756090 w 1396961"/>
                <a:gd name="connsiteY3026" fmla="*/ 860385 h 2468310"/>
                <a:gd name="connsiteX3027" fmla="*/ 754000 w 1396961"/>
                <a:gd name="connsiteY3027" fmla="*/ 857630 h 2468310"/>
                <a:gd name="connsiteX3028" fmla="*/ 752860 w 1396961"/>
                <a:gd name="connsiteY3028" fmla="*/ 854970 h 2468310"/>
                <a:gd name="connsiteX3029" fmla="*/ 759699 w 1396961"/>
                <a:gd name="connsiteY3029" fmla="*/ 850696 h 2468310"/>
                <a:gd name="connsiteX3030" fmla="*/ 749536 w 1396961"/>
                <a:gd name="connsiteY3030" fmla="*/ 852311 h 2468310"/>
                <a:gd name="connsiteX3031" fmla="*/ 746971 w 1396961"/>
                <a:gd name="connsiteY3031" fmla="*/ 855825 h 2468310"/>
                <a:gd name="connsiteX3032" fmla="*/ 738897 w 1396961"/>
                <a:gd name="connsiteY3032" fmla="*/ 856965 h 2468310"/>
                <a:gd name="connsiteX3033" fmla="*/ 735668 w 1396961"/>
                <a:gd name="connsiteY3033" fmla="*/ 855920 h 2468310"/>
                <a:gd name="connsiteX3034" fmla="*/ 728259 w 1396961"/>
                <a:gd name="connsiteY3034" fmla="*/ 853356 h 2468310"/>
                <a:gd name="connsiteX3035" fmla="*/ 731393 w 1396961"/>
                <a:gd name="connsiteY3035" fmla="*/ 848701 h 2468310"/>
                <a:gd name="connsiteX3036" fmla="*/ 714201 w 1396961"/>
                <a:gd name="connsiteY3036" fmla="*/ 848701 h 2468310"/>
                <a:gd name="connsiteX3037" fmla="*/ 709831 w 1396961"/>
                <a:gd name="connsiteY3037" fmla="*/ 849556 h 2468310"/>
                <a:gd name="connsiteX3038" fmla="*/ 683995 w 1396961"/>
                <a:gd name="connsiteY3038" fmla="*/ 860765 h 2468310"/>
                <a:gd name="connsiteX3039" fmla="*/ 676776 w 1396961"/>
                <a:gd name="connsiteY3039" fmla="*/ 865324 h 2468310"/>
                <a:gd name="connsiteX3040" fmla="*/ 680956 w 1396961"/>
                <a:gd name="connsiteY3040" fmla="*/ 866654 h 2468310"/>
                <a:gd name="connsiteX3041" fmla="*/ 683615 w 1396961"/>
                <a:gd name="connsiteY3041" fmla="*/ 870358 h 2468310"/>
                <a:gd name="connsiteX3042" fmla="*/ 674117 w 1396961"/>
                <a:gd name="connsiteY3042" fmla="*/ 875772 h 2468310"/>
                <a:gd name="connsiteX3043" fmla="*/ 676111 w 1396961"/>
                <a:gd name="connsiteY3043" fmla="*/ 877957 h 2468310"/>
                <a:gd name="connsiteX3044" fmla="*/ 691974 w 1396961"/>
                <a:gd name="connsiteY3044" fmla="*/ 875962 h 2468310"/>
                <a:gd name="connsiteX3045" fmla="*/ 704037 w 1396961"/>
                <a:gd name="connsiteY3045" fmla="*/ 874253 h 2468310"/>
                <a:gd name="connsiteX3046" fmla="*/ 729874 w 1396961"/>
                <a:gd name="connsiteY3046" fmla="*/ 867508 h 2468310"/>
                <a:gd name="connsiteX3047" fmla="*/ 731678 w 1396961"/>
                <a:gd name="connsiteY3047" fmla="*/ 869978 h 2468310"/>
                <a:gd name="connsiteX3048" fmla="*/ 731393 w 1396961"/>
                <a:gd name="connsiteY3048" fmla="*/ 873778 h 2468310"/>
                <a:gd name="connsiteX3049" fmla="*/ 728734 w 1396961"/>
                <a:gd name="connsiteY3049" fmla="*/ 875202 h 2468310"/>
                <a:gd name="connsiteX3050" fmla="*/ 726739 w 1396961"/>
                <a:gd name="connsiteY3050" fmla="*/ 874347 h 2468310"/>
                <a:gd name="connsiteX3051" fmla="*/ 724554 w 1396961"/>
                <a:gd name="connsiteY3051" fmla="*/ 872543 h 2468310"/>
                <a:gd name="connsiteX3052" fmla="*/ 710211 w 1396961"/>
                <a:gd name="connsiteY3052" fmla="*/ 878812 h 2468310"/>
                <a:gd name="connsiteX3053" fmla="*/ 697008 w 1396961"/>
                <a:gd name="connsiteY3053" fmla="*/ 879572 h 2468310"/>
                <a:gd name="connsiteX3054" fmla="*/ 683710 w 1396961"/>
                <a:gd name="connsiteY3054" fmla="*/ 886886 h 2468310"/>
                <a:gd name="connsiteX3055" fmla="*/ 687415 w 1396961"/>
                <a:gd name="connsiteY3055" fmla="*/ 890685 h 2468310"/>
                <a:gd name="connsiteX3056" fmla="*/ 682950 w 1396961"/>
                <a:gd name="connsiteY3056" fmla="*/ 894010 h 2468310"/>
                <a:gd name="connsiteX3057" fmla="*/ 669272 w 1396961"/>
                <a:gd name="connsiteY3057" fmla="*/ 883371 h 2468310"/>
                <a:gd name="connsiteX3058" fmla="*/ 667088 w 1396961"/>
                <a:gd name="connsiteY3058" fmla="*/ 884131 h 2468310"/>
                <a:gd name="connsiteX3059" fmla="*/ 665568 w 1396961"/>
                <a:gd name="connsiteY3059" fmla="*/ 887456 h 2468310"/>
                <a:gd name="connsiteX3060" fmla="*/ 663193 w 1396961"/>
                <a:gd name="connsiteY3060" fmla="*/ 890875 h 2468310"/>
                <a:gd name="connsiteX3061" fmla="*/ 659489 w 1396961"/>
                <a:gd name="connsiteY3061" fmla="*/ 894485 h 2468310"/>
                <a:gd name="connsiteX3062" fmla="*/ 660439 w 1396961"/>
                <a:gd name="connsiteY3062" fmla="*/ 896099 h 2468310"/>
                <a:gd name="connsiteX3063" fmla="*/ 661388 w 1396961"/>
                <a:gd name="connsiteY3063" fmla="*/ 900754 h 2468310"/>
                <a:gd name="connsiteX3064" fmla="*/ 656259 w 1396961"/>
                <a:gd name="connsiteY3064" fmla="*/ 907593 h 2468310"/>
                <a:gd name="connsiteX3065" fmla="*/ 656449 w 1396961"/>
                <a:gd name="connsiteY3065" fmla="*/ 909302 h 2468310"/>
                <a:gd name="connsiteX3066" fmla="*/ 656354 w 1396961"/>
                <a:gd name="connsiteY3066" fmla="*/ 911677 h 2468310"/>
                <a:gd name="connsiteX3067" fmla="*/ 660534 w 1396961"/>
                <a:gd name="connsiteY3067" fmla="*/ 914242 h 2468310"/>
                <a:gd name="connsiteX3068" fmla="*/ 665473 w 1396961"/>
                <a:gd name="connsiteY3068" fmla="*/ 914337 h 2468310"/>
                <a:gd name="connsiteX3069" fmla="*/ 674307 w 1396961"/>
                <a:gd name="connsiteY3069" fmla="*/ 907973 h 2468310"/>
                <a:gd name="connsiteX3070" fmla="*/ 675731 w 1396961"/>
                <a:gd name="connsiteY3070" fmla="*/ 908922 h 2468310"/>
                <a:gd name="connsiteX3071" fmla="*/ 673357 w 1396961"/>
                <a:gd name="connsiteY3071" fmla="*/ 917376 h 2468310"/>
                <a:gd name="connsiteX3072" fmla="*/ 681906 w 1396961"/>
                <a:gd name="connsiteY3072" fmla="*/ 916901 h 2468310"/>
                <a:gd name="connsiteX3073" fmla="*/ 682855 w 1396961"/>
                <a:gd name="connsiteY3073" fmla="*/ 918991 h 2468310"/>
                <a:gd name="connsiteX3074" fmla="*/ 672882 w 1396961"/>
                <a:gd name="connsiteY3074" fmla="*/ 923645 h 2468310"/>
                <a:gd name="connsiteX3075" fmla="*/ 670222 w 1396961"/>
                <a:gd name="connsiteY3075" fmla="*/ 928205 h 2468310"/>
                <a:gd name="connsiteX3076" fmla="*/ 672122 w 1396961"/>
                <a:gd name="connsiteY3076" fmla="*/ 928585 h 2468310"/>
                <a:gd name="connsiteX3077" fmla="*/ 683045 w 1396961"/>
                <a:gd name="connsiteY3077" fmla="*/ 924500 h 2468310"/>
                <a:gd name="connsiteX3078" fmla="*/ 686560 w 1396961"/>
                <a:gd name="connsiteY3078" fmla="*/ 923930 h 2468310"/>
                <a:gd name="connsiteX3079" fmla="*/ 704132 w 1396961"/>
                <a:gd name="connsiteY3079" fmla="*/ 917186 h 2468310"/>
                <a:gd name="connsiteX3080" fmla="*/ 710971 w 1396961"/>
                <a:gd name="connsiteY3080" fmla="*/ 917851 h 2468310"/>
                <a:gd name="connsiteX3081" fmla="*/ 715436 w 1396961"/>
                <a:gd name="connsiteY3081" fmla="*/ 914812 h 2468310"/>
                <a:gd name="connsiteX3082" fmla="*/ 719235 w 1396961"/>
                <a:gd name="connsiteY3082" fmla="*/ 915572 h 2468310"/>
                <a:gd name="connsiteX3083" fmla="*/ 708217 w 1396961"/>
                <a:gd name="connsiteY3083" fmla="*/ 924975 h 2468310"/>
                <a:gd name="connsiteX3084" fmla="*/ 707837 w 1396961"/>
                <a:gd name="connsiteY3084" fmla="*/ 928870 h 2468310"/>
                <a:gd name="connsiteX3085" fmla="*/ 715911 w 1396961"/>
                <a:gd name="connsiteY3085" fmla="*/ 928110 h 2468310"/>
                <a:gd name="connsiteX3086" fmla="*/ 717050 w 1396961"/>
                <a:gd name="connsiteY3086" fmla="*/ 929535 h 2468310"/>
                <a:gd name="connsiteX3087" fmla="*/ 713061 w 1396961"/>
                <a:gd name="connsiteY3087" fmla="*/ 933904 h 2468310"/>
                <a:gd name="connsiteX3088" fmla="*/ 715341 w 1396961"/>
                <a:gd name="connsiteY3088" fmla="*/ 934664 h 2468310"/>
                <a:gd name="connsiteX3089" fmla="*/ 726454 w 1396961"/>
                <a:gd name="connsiteY3089" fmla="*/ 932099 h 2468310"/>
                <a:gd name="connsiteX3090" fmla="*/ 737947 w 1396961"/>
                <a:gd name="connsiteY3090" fmla="*/ 933239 h 2468310"/>
                <a:gd name="connsiteX3091" fmla="*/ 731583 w 1396961"/>
                <a:gd name="connsiteY3091" fmla="*/ 938653 h 2468310"/>
                <a:gd name="connsiteX3092" fmla="*/ 719805 w 1396961"/>
                <a:gd name="connsiteY3092" fmla="*/ 941218 h 2468310"/>
                <a:gd name="connsiteX3093" fmla="*/ 711066 w 1396961"/>
                <a:gd name="connsiteY3093" fmla="*/ 940458 h 2468310"/>
                <a:gd name="connsiteX3094" fmla="*/ 702898 w 1396961"/>
                <a:gd name="connsiteY3094" fmla="*/ 939698 h 2468310"/>
                <a:gd name="connsiteX3095" fmla="*/ 691974 w 1396961"/>
                <a:gd name="connsiteY3095" fmla="*/ 943687 h 2468310"/>
                <a:gd name="connsiteX3096" fmla="*/ 686180 w 1396961"/>
                <a:gd name="connsiteY3096" fmla="*/ 948437 h 2468310"/>
                <a:gd name="connsiteX3097" fmla="*/ 674307 w 1396961"/>
                <a:gd name="connsiteY3097" fmla="*/ 946252 h 2468310"/>
                <a:gd name="connsiteX3098" fmla="*/ 669177 w 1396961"/>
                <a:gd name="connsiteY3098" fmla="*/ 947962 h 2468310"/>
                <a:gd name="connsiteX3099" fmla="*/ 665948 w 1396961"/>
                <a:gd name="connsiteY3099" fmla="*/ 945112 h 2468310"/>
                <a:gd name="connsiteX3100" fmla="*/ 663003 w 1396961"/>
                <a:gd name="connsiteY3100" fmla="*/ 946727 h 2468310"/>
                <a:gd name="connsiteX3101" fmla="*/ 658064 w 1396961"/>
                <a:gd name="connsiteY3101" fmla="*/ 954231 h 2468310"/>
                <a:gd name="connsiteX3102" fmla="*/ 660249 w 1396961"/>
                <a:gd name="connsiteY3102" fmla="*/ 956036 h 2468310"/>
                <a:gd name="connsiteX3103" fmla="*/ 663288 w 1396961"/>
                <a:gd name="connsiteY3103" fmla="*/ 953376 h 2468310"/>
                <a:gd name="connsiteX3104" fmla="*/ 666803 w 1396961"/>
                <a:gd name="connsiteY3104" fmla="*/ 953471 h 2468310"/>
                <a:gd name="connsiteX3105" fmla="*/ 666708 w 1396961"/>
                <a:gd name="connsiteY3105" fmla="*/ 956416 h 2468310"/>
                <a:gd name="connsiteX3106" fmla="*/ 664808 w 1396961"/>
                <a:gd name="connsiteY3106" fmla="*/ 959265 h 2468310"/>
                <a:gd name="connsiteX3107" fmla="*/ 665473 w 1396961"/>
                <a:gd name="connsiteY3107" fmla="*/ 960025 h 2468310"/>
                <a:gd name="connsiteX3108" fmla="*/ 672787 w 1396961"/>
                <a:gd name="connsiteY3108" fmla="*/ 957460 h 2468310"/>
                <a:gd name="connsiteX3109" fmla="*/ 682475 w 1396961"/>
                <a:gd name="connsiteY3109" fmla="*/ 957271 h 2468310"/>
                <a:gd name="connsiteX3110" fmla="*/ 686275 w 1396961"/>
                <a:gd name="connsiteY3110" fmla="*/ 961640 h 2468310"/>
                <a:gd name="connsiteX3111" fmla="*/ 684565 w 1396961"/>
                <a:gd name="connsiteY3111" fmla="*/ 964869 h 2468310"/>
                <a:gd name="connsiteX3112" fmla="*/ 674876 w 1396961"/>
                <a:gd name="connsiteY3112" fmla="*/ 971043 h 2468310"/>
                <a:gd name="connsiteX3113" fmla="*/ 662623 w 1396961"/>
                <a:gd name="connsiteY3113" fmla="*/ 975223 h 2468310"/>
                <a:gd name="connsiteX3114" fmla="*/ 653885 w 1396961"/>
                <a:gd name="connsiteY3114" fmla="*/ 980067 h 2468310"/>
                <a:gd name="connsiteX3115" fmla="*/ 651320 w 1396961"/>
                <a:gd name="connsiteY3115" fmla="*/ 983772 h 2468310"/>
                <a:gd name="connsiteX3116" fmla="*/ 651795 w 1396961"/>
                <a:gd name="connsiteY3116" fmla="*/ 986906 h 2468310"/>
                <a:gd name="connsiteX3117" fmla="*/ 653885 w 1396961"/>
                <a:gd name="connsiteY3117" fmla="*/ 987761 h 2468310"/>
                <a:gd name="connsiteX3118" fmla="*/ 657779 w 1396961"/>
                <a:gd name="connsiteY3118" fmla="*/ 993270 h 2468310"/>
                <a:gd name="connsiteX3119" fmla="*/ 662338 w 1396961"/>
                <a:gd name="connsiteY3119" fmla="*/ 993460 h 2468310"/>
                <a:gd name="connsiteX3120" fmla="*/ 664903 w 1396961"/>
                <a:gd name="connsiteY3120" fmla="*/ 993365 h 2468310"/>
                <a:gd name="connsiteX3121" fmla="*/ 673452 w 1396961"/>
                <a:gd name="connsiteY3121" fmla="*/ 995075 h 2468310"/>
                <a:gd name="connsiteX3122" fmla="*/ 692354 w 1396961"/>
                <a:gd name="connsiteY3122" fmla="*/ 993175 h 2468310"/>
                <a:gd name="connsiteX3123" fmla="*/ 698813 w 1396961"/>
                <a:gd name="connsiteY3123" fmla="*/ 988901 h 2468310"/>
                <a:gd name="connsiteX3124" fmla="*/ 708122 w 1396961"/>
                <a:gd name="connsiteY3124" fmla="*/ 983012 h 2468310"/>
                <a:gd name="connsiteX3125" fmla="*/ 721800 w 1396961"/>
                <a:gd name="connsiteY3125" fmla="*/ 975508 h 2468310"/>
                <a:gd name="connsiteX3126" fmla="*/ 733863 w 1396961"/>
                <a:gd name="connsiteY3126" fmla="*/ 966009 h 2468310"/>
                <a:gd name="connsiteX3127" fmla="*/ 742032 w 1396961"/>
                <a:gd name="connsiteY3127" fmla="*/ 960975 h 2468310"/>
                <a:gd name="connsiteX3128" fmla="*/ 744881 w 1396961"/>
                <a:gd name="connsiteY3128" fmla="*/ 959455 h 2468310"/>
                <a:gd name="connsiteX3129" fmla="*/ 754190 w 1396961"/>
                <a:gd name="connsiteY3129" fmla="*/ 946537 h 2468310"/>
                <a:gd name="connsiteX3130" fmla="*/ 750960 w 1396961"/>
                <a:gd name="connsiteY3130" fmla="*/ 943212 h 2468310"/>
                <a:gd name="connsiteX3131" fmla="*/ 750580 w 1396961"/>
                <a:gd name="connsiteY3131" fmla="*/ 940743 h 2468310"/>
                <a:gd name="connsiteX3132" fmla="*/ 753525 w 1396961"/>
                <a:gd name="connsiteY3132" fmla="*/ 936184 h 2468310"/>
                <a:gd name="connsiteX3133" fmla="*/ 761504 w 1396961"/>
                <a:gd name="connsiteY3133" fmla="*/ 933334 h 2468310"/>
                <a:gd name="connsiteX3134" fmla="*/ 772997 w 1396961"/>
                <a:gd name="connsiteY3134" fmla="*/ 923645 h 2468310"/>
                <a:gd name="connsiteX3135" fmla="*/ 776702 w 1396961"/>
                <a:gd name="connsiteY3135" fmla="*/ 917281 h 2468310"/>
                <a:gd name="connsiteX3136" fmla="*/ 782116 w 1396961"/>
                <a:gd name="connsiteY3136" fmla="*/ 916332 h 2468310"/>
                <a:gd name="connsiteX3137" fmla="*/ 786485 w 1396961"/>
                <a:gd name="connsiteY3137" fmla="*/ 912247 h 2468310"/>
                <a:gd name="connsiteX3138" fmla="*/ 791709 w 1396961"/>
                <a:gd name="connsiteY3138" fmla="*/ 909967 h 2468310"/>
                <a:gd name="connsiteX3139" fmla="*/ 796174 w 1396961"/>
                <a:gd name="connsiteY3139" fmla="*/ 891825 h 2468310"/>
                <a:gd name="connsiteX3140" fmla="*/ 796649 w 1396961"/>
                <a:gd name="connsiteY3140" fmla="*/ 887551 h 2468310"/>
                <a:gd name="connsiteX3141" fmla="*/ 802063 w 1396961"/>
                <a:gd name="connsiteY3141" fmla="*/ 884986 h 2468310"/>
                <a:gd name="connsiteX3142" fmla="*/ 803963 w 1396961"/>
                <a:gd name="connsiteY3142" fmla="*/ 882231 h 2468310"/>
                <a:gd name="connsiteX3143" fmla="*/ 805957 w 1396961"/>
                <a:gd name="connsiteY3143" fmla="*/ 880902 h 2468310"/>
                <a:gd name="connsiteX3144" fmla="*/ 807762 w 1396961"/>
                <a:gd name="connsiteY3144" fmla="*/ 881567 h 2468310"/>
                <a:gd name="connsiteX3145" fmla="*/ 807477 w 1396961"/>
                <a:gd name="connsiteY3145" fmla="*/ 892110 h 2468310"/>
                <a:gd name="connsiteX3146" fmla="*/ 801968 w 1396961"/>
                <a:gd name="connsiteY3146" fmla="*/ 893535 h 2468310"/>
                <a:gd name="connsiteX3147" fmla="*/ 799783 w 1396961"/>
                <a:gd name="connsiteY3147" fmla="*/ 896289 h 2468310"/>
                <a:gd name="connsiteX3148" fmla="*/ 799783 w 1396961"/>
                <a:gd name="connsiteY3148" fmla="*/ 899519 h 2468310"/>
                <a:gd name="connsiteX3149" fmla="*/ 802253 w 1396961"/>
                <a:gd name="connsiteY3149" fmla="*/ 903698 h 2468310"/>
                <a:gd name="connsiteX3150" fmla="*/ 805767 w 1396961"/>
                <a:gd name="connsiteY3150" fmla="*/ 906263 h 2468310"/>
                <a:gd name="connsiteX3151" fmla="*/ 810042 w 1396961"/>
                <a:gd name="connsiteY3151" fmla="*/ 909112 h 2468310"/>
                <a:gd name="connsiteX3152" fmla="*/ 817451 w 1396961"/>
                <a:gd name="connsiteY3152" fmla="*/ 913292 h 2468310"/>
                <a:gd name="connsiteX3153" fmla="*/ 820205 w 1396961"/>
                <a:gd name="connsiteY3153" fmla="*/ 916806 h 2468310"/>
                <a:gd name="connsiteX3154" fmla="*/ 835023 w 1396961"/>
                <a:gd name="connsiteY3154" fmla="*/ 923360 h 2468310"/>
                <a:gd name="connsiteX3155" fmla="*/ 838063 w 1396961"/>
                <a:gd name="connsiteY3155" fmla="*/ 923265 h 2468310"/>
                <a:gd name="connsiteX3156" fmla="*/ 843572 w 1396961"/>
                <a:gd name="connsiteY3156" fmla="*/ 924405 h 2468310"/>
                <a:gd name="connsiteX3157" fmla="*/ 853356 w 1396961"/>
                <a:gd name="connsiteY3157" fmla="*/ 927730 h 2468310"/>
                <a:gd name="connsiteX3158" fmla="*/ 868173 w 1396961"/>
                <a:gd name="connsiteY3158" fmla="*/ 941693 h 2468310"/>
                <a:gd name="connsiteX3159" fmla="*/ 878812 w 1396961"/>
                <a:gd name="connsiteY3159" fmla="*/ 945112 h 2468310"/>
                <a:gd name="connsiteX3160" fmla="*/ 881376 w 1396961"/>
                <a:gd name="connsiteY3160" fmla="*/ 948247 h 2468310"/>
                <a:gd name="connsiteX3161" fmla="*/ 879952 w 1396961"/>
                <a:gd name="connsiteY3161" fmla="*/ 958695 h 2468310"/>
                <a:gd name="connsiteX3162" fmla="*/ 881756 w 1396961"/>
                <a:gd name="connsiteY3162" fmla="*/ 961735 h 2468310"/>
                <a:gd name="connsiteX3163" fmla="*/ 888120 w 1396961"/>
                <a:gd name="connsiteY3163" fmla="*/ 966484 h 2468310"/>
                <a:gd name="connsiteX3164" fmla="*/ 892965 w 1396961"/>
                <a:gd name="connsiteY3164" fmla="*/ 967244 h 2468310"/>
                <a:gd name="connsiteX3165" fmla="*/ 893250 w 1396961"/>
                <a:gd name="connsiteY3165" fmla="*/ 971423 h 2468310"/>
                <a:gd name="connsiteX3166" fmla="*/ 892300 w 1396961"/>
                <a:gd name="connsiteY3166" fmla="*/ 977408 h 2468310"/>
                <a:gd name="connsiteX3167" fmla="*/ 890210 w 1396961"/>
                <a:gd name="connsiteY3167" fmla="*/ 977313 h 2468310"/>
                <a:gd name="connsiteX3168" fmla="*/ 887551 w 1396961"/>
                <a:gd name="connsiteY3168" fmla="*/ 974463 h 2468310"/>
                <a:gd name="connsiteX3169" fmla="*/ 879002 w 1396961"/>
                <a:gd name="connsiteY3169" fmla="*/ 968384 h 2468310"/>
                <a:gd name="connsiteX3170" fmla="*/ 874917 w 1396961"/>
                <a:gd name="connsiteY3170" fmla="*/ 961070 h 2468310"/>
                <a:gd name="connsiteX3171" fmla="*/ 874632 w 1396961"/>
                <a:gd name="connsiteY3171" fmla="*/ 951191 h 2468310"/>
                <a:gd name="connsiteX3172" fmla="*/ 862664 w 1396961"/>
                <a:gd name="connsiteY3172" fmla="*/ 951096 h 2468310"/>
                <a:gd name="connsiteX3173" fmla="*/ 840057 w 1396961"/>
                <a:gd name="connsiteY3173" fmla="*/ 932004 h 2468310"/>
                <a:gd name="connsiteX3174" fmla="*/ 826189 w 1396961"/>
                <a:gd name="connsiteY3174" fmla="*/ 929345 h 2468310"/>
                <a:gd name="connsiteX3175" fmla="*/ 821250 w 1396961"/>
                <a:gd name="connsiteY3175" fmla="*/ 930104 h 2468310"/>
                <a:gd name="connsiteX3176" fmla="*/ 812227 w 1396961"/>
                <a:gd name="connsiteY3176" fmla="*/ 933429 h 2468310"/>
                <a:gd name="connsiteX3177" fmla="*/ 803963 w 1396961"/>
                <a:gd name="connsiteY3177" fmla="*/ 936184 h 2468310"/>
                <a:gd name="connsiteX3178" fmla="*/ 798643 w 1396961"/>
                <a:gd name="connsiteY3178" fmla="*/ 938653 h 2468310"/>
                <a:gd name="connsiteX3179" fmla="*/ 798169 w 1396961"/>
                <a:gd name="connsiteY3179" fmla="*/ 942453 h 2468310"/>
                <a:gd name="connsiteX3180" fmla="*/ 807857 w 1396961"/>
                <a:gd name="connsiteY3180" fmla="*/ 951761 h 2468310"/>
                <a:gd name="connsiteX3181" fmla="*/ 811277 w 1396961"/>
                <a:gd name="connsiteY3181" fmla="*/ 958790 h 2468310"/>
                <a:gd name="connsiteX3182" fmla="*/ 814411 w 1396961"/>
                <a:gd name="connsiteY3182" fmla="*/ 960025 h 2468310"/>
                <a:gd name="connsiteX3183" fmla="*/ 828469 w 1396961"/>
                <a:gd name="connsiteY3183" fmla="*/ 956890 h 2468310"/>
                <a:gd name="connsiteX3184" fmla="*/ 833978 w 1396961"/>
                <a:gd name="connsiteY3184" fmla="*/ 959075 h 2468310"/>
                <a:gd name="connsiteX3185" fmla="*/ 844427 w 1396961"/>
                <a:gd name="connsiteY3185" fmla="*/ 970189 h 2468310"/>
                <a:gd name="connsiteX3186" fmla="*/ 851551 w 1396961"/>
                <a:gd name="connsiteY3186" fmla="*/ 974273 h 2468310"/>
                <a:gd name="connsiteX3187" fmla="*/ 851266 w 1396961"/>
                <a:gd name="connsiteY3187" fmla="*/ 977123 h 2468310"/>
                <a:gd name="connsiteX3188" fmla="*/ 841482 w 1396961"/>
                <a:gd name="connsiteY3188" fmla="*/ 973418 h 2468310"/>
                <a:gd name="connsiteX3189" fmla="*/ 830654 w 1396961"/>
                <a:gd name="connsiteY3189" fmla="*/ 963825 h 2468310"/>
                <a:gd name="connsiteX3190" fmla="*/ 826664 w 1396961"/>
                <a:gd name="connsiteY3190" fmla="*/ 963539 h 2468310"/>
                <a:gd name="connsiteX3191" fmla="*/ 819256 w 1396961"/>
                <a:gd name="connsiteY3191" fmla="*/ 968289 h 2468310"/>
                <a:gd name="connsiteX3192" fmla="*/ 822200 w 1396961"/>
                <a:gd name="connsiteY3192" fmla="*/ 974178 h 2468310"/>
                <a:gd name="connsiteX3193" fmla="*/ 826379 w 1396961"/>
                <a:gd name="connsiteY3193" fmla="*/ 978072 h 2468310"/>
                <a:gd name="connsiteX3194" fmla="*/ 826189 w 1396961"/>
                <a:gd name="connsiteY3194" fmla="*/ 979592 h 2468310"/>
                <a:gd name="connsiteX3195" fmla="*/ 823625 w 1396961"/>
                <a:gd name="connsiteY3195" fmla="*/ 979782 h 2468310"/>
                <a:gd name="connsiteX3196" fmla="*/ 813746 w 1396961"/>
                <a:gd name="connsiteY3196" fmla="*/ 970663 h 2468310"/>
                <a:gd name="connsiteX3197" fmla="*/ 804723 w 1396961"/>
                <a:gd name="connsiteY3197" fmla="*/ 967814 h 2468310"/>
                <a:gd name="connsiteX3198" fmla="*/ 796839 w 1396961"/>
                <a:gd name="connsiteY3198" fmla="*/ 961925 h 2468310"/>
                <a:gd name="connsiteX3199" fmla="*/ 790950 w 1396961"/>
                <a:gd name="connsiteY3199" fmla="*/ 955276 h 2468310"/>
                <a:gd name="connsiteX3200" fmla="*/ 785820 w 1396961"/>
                <a:gd name="connsiteY3200" fmla="*/ 951001 h 2468310"/>
                <a:gd name="connsiteX3201" fmla="*/ 775847 w 1396961"/>
                <a:gd name="connsiteY3201" fmla="*/ 947582 h 2468310"/>
                <a:gd name="connsiteX3202" fmla="*/ 773472 w 1396961"/>
                <a:gd name="connsiteY3202" fmla="*/ 949672 h 2468310"/>
                <a:gd name="connsiteX3203" fmla="*/ 766823 w 1396961"/>
                <a:gd name="connsiteY3203" fmla="*/ 958885 h 2468310"/>
                <a:gd name="connsiteX3204" fmla="*/ 763689 w 1396961"/>
                <a:gd name="connsiteY3204" fmla="*/ 968384 h 2468310"/>
                <a:gd name="connsiteX3205" fmla="*/ 767678 w 1396961"/>
                <a:gd name="connsiteY3205" fmla="*/ 970378 h 2468310"/>
                <a:gd name="connsiteX3206" fmla="*/ 780026 w 1396961"/>
                <a:gd name="connsiteY3206" fmla="*/ 969714 h 2468310"/>
                <a:gd name="connsiteX3207" fmla="*/ 782401 w 1396961"/>
                <a:gd name="connsiteY3207" fmla="*/ 970569 h 2468310"/>
                <a:gd name="connsiteX3208" fmla="*/ 783256 w 1396961"/>
                <a:gd name="connsiteY3208" fmla="*/ 973798 h 2468310"/>
                <a:gd name="connsiteX3209" fmla="*/ 779741 w 1396961"/>
                <a:gd name="connsiteY3209" fmla="*/ 976458 h 2468310"/>
                <a:gd name="connsiteX3210" fmla="*/ 769578 w 1396961"/>
                <a:gd name="connsiteY3210" fmla="*/ 973893 h 2468310"/>
                <a:gd name="connsiteX3211" fmla="*/ 766063 w 1396961"/>
                <a:gd name="connsiteY3211" fmla="*/ 976268 h 2468310"/>
                <a:gd name="connsiteX3212" fmla="*/ 760079 w 1396961"/>
                <a:gd name="connsiteY3212" fmla="*/ 977218 h 2468310"/>
                <a:gd name="connsiteX3213" fmla="*/ 757040 w 1396961"/>
                <a:gd name="connsiteY3213" fmla="*/ 985101 h 2468310"/>
                <a:gd name="connsiteX3214" fmla="*/ 749536 w 1396961"/>
                <a:gd name="connsiteY3214" fmla="*/ 992795 h 2468310"/>
                <a:gd name="connsiteX3215" fmla="*/ 744121 w 1396961"/>
                <a:gd name="connsiteY3215" fmla="*/ 1007423 h 2468310"/>
                <a:gd name="connsiteX3216" fmla="*/ 750580 w 1396961"/>
                <a:gd name="connsiteY3216" fmla="*/ 1011792 h 2468310"/>
                <a:gd name="connsiteX3217" fmla="*/ 762359 w 1396961"/>
                <a:gd name="connsiteY3217" fmla="*/ 1010653 h 2468310"/>
                <a:gd name="connsiteX3218" fmla="*/ 768913 w 1396961"/>
                <a:gd name="connsiteY3218" fmla="*/ 1003339 h 2468310"/>
                <a:gd name="connsiteX3219" fmla="*/ 771382 w 1396961"/>
                <a:gd name="connsiteY3219" fmla="*/ 1003909 h 2468310"/>
                <a:gd name="connsiteX3220" fmla="*/ 772712 w 1396961"/>
                <a:gd name="connsiteY3220" fmla="*/ 1007613 h 2468310"/>
                <a:gd name="connsiteX3221" fmla="*/ 780311 w 1396961"/>
                <a:gd name="connsiteY3221" fmla="*/ 1010843 h 2468310"/>
                <a:gd name="connsiteX3222" fmla="*/ 789715 w 1396961"/>
                <a:gd name="connsiteY3222" fmla="*/ 1015402 h 2468310"/>
                <a:gd name="connsiteX3223" fmla="*/ 803393 w 1396961"/>
                <a:gd name="connsiteY3223" fmla="*/ 1022336 h 2468310"/>
                <a:gd name="connsiteX3224" fmla="*/ 803108 w 1396961"/>
                <a:gd name="connsiteY3224" fmla="*/ 1026325 h 2468310"/>
                <a:gd name="connsiteX3225" fmla="*/ 796459 w 1396961"/>
                <a:gd name="connsiteY3225" fmla="*/ 1026610 h 2468310"/>
                <a:gd name="connsiteX3226" fmla="*/ 786010 w 1396961"/>
                <a:gd name="connsiteY3226" fmla="*/ 1020151 h 2468310"/>
                <a:gd name="connsiteX3227" fmla="*/ 778316 w 1396961"/>
                <a:gd name="connsiteY3227" fmla="*/ 1014737 h 2468310"/>
                <a:gd name="connsiteX3228" fmla="*/ 771477 w 1396961"/>
                <a:gd name="connsiteY3228" fmla="*/ 1014357 h 2468310"/>
                <a:gd name="connsiteX3229" fmla="*/ 766728 w 1396961"/>
                <a:gd name="connsiteY3229" fmla="*/ 1017017 h 2468310"/>
                <a:gd name="connsiteX3230" fmla="*/ 761219 w 1396961"/>
                <a:gd name="connsiteY3230" fmla="*/ 1018916 h 2468310"/>
                <a:gd name="connsiteX3231" fmla="*/ 757989 w 1396961"/>
                <a:gd name="connsiteY3231" fmla="*/ 1024046 h 2468310"/>
                <a:gd name="connsiteX3232" fmla="*/ 755995 w 1396961"/>
                <a:gd name="connsiteY3232" fmla="*/ 1026420 h 2468310"/>
                <a:gd name="connsiteX3233" fmla="*/ 755615 w 1396961"/>
                <a:gd name="connsiteY3233" fmla="*/ 1032119 h 2468310"/>
                <a:gd name="connsiteX3234" fmla="*/ 755330 w 1396961"/>
                <a:gd name="connsiteY3234" fmla="*/ 1033354 h 2468310"/>
                <a:gd name="connsiteX3235" fmla="*/ 756185 w 1396961"/>
                <a:gd name="connsiteY3235" fmla="*/ 1039528 h 2468310"/>
                <a:gd name="connsiteX3236" fmla="*/ 755425 w 1396961"/>
                <a:gd name="connsiteY3236" fmla="*/ 1048552 h 2468310"/>
                <a:gd name="connsiteX3237" fmla="*/ 761219 w 1396961"/>
                <a:gd name="connsiteY3237" fmla="*/ 1056531 h 2468310"/>
                <a:gd name="connsiteX3238" fmla="*/ 772237 w 1396961"/>
                <a:gd name="connsiteY3238" fmla="*/ 1063465 h 2468310"/>
                <a:gd name="connsiteX3239" fmla="*/ 782496 w 1396961"/>
                <a:gd name="connsiteY3239" fmla="*/ 1065365 h 2468310"/>
                <a:gd name="connsiteX3240" fmla="*/ 787150 w 1396961"/>
                <a:gd name="connsiteY3240" fmla="*/ 1065270 h 2468310"/>
                <a:gd name="connsiteX3241" fmla="*/ 797219 w 1396961"/>
                <a:gd name="connsiteY3241" fmla="*/ 1065745 h 2468310"/>
                <a:gd name="connsiteX3242" fmla="*/ 804153 w 1396961"/>
                <a:gd name="connsiteY3242" fmla="*/ 1065935 h 2468310"/>
                <a:gd name="connsiteX3243" fmla="*/ 808712 w 1396961"/>
                <a:gd name="connsiteY3243" fmla="*/ 1064510 h 2468310"/>
                <a:gd name="connsiteX3244" fmla="*/ 812132 w 1396961"/>
                <a:gd name="connsiteY3244" fmla="*/ 1065650 h 2468310"/>
                <a:gd name="connsiteX3245" fmla="*/ 815931 w 1396961"/>
                <a:gd name="connsiteY3245" fmla="*/ 1069639 h 2468310"/>
                <a:gd name="connsiteX3246" fmla="*/ 823720 w 1396961"/>
                <a:gd name="connsiteY3246" fmla="*/ 1077238 h 2468310"/>
                <a:gd name="connsiteX3247" fmla="*/ 829609 w 1396961"/>
                <a:gd name="connsiteY3247" fmla="*/ 1067929 h 2468310"/>
                <a:gd name="connsiteX3248" fmla="*/ 854020 w 1396961"/>
                <a:gd name="connsiteY3248" fmla="*/ 1047887 h 2468310"/>
                <a:gd name="connsiteX3249" fmla="*/ 868458 w 1396961"/>
                <a:gd name="connsiteY3249" fmla="*/ 1042663 h 2468310"/>
                <a:gd name="connsiteX3250" fmla="*/ 878907 w 1396961"/>
                <a:gd name="connsiteY3250" fmla="*/ 1040858 h 2468310"/>
                <a:gd name="connsiteX3251" fmla="*/ 887645 w 1396961"/>
                <a:gd name="connsiteY3251" fmla="*/ 1035159 h 2468310"/>
                <a:gd name="connsiteX3252" fmla="*/ 893155 w 1396961"/>
                <a:gd name="connsiteY3252" fmla="*/ 1035444 h 2468310"/>
                <a:gd name="connsiteX3253" fmla="*/ 900184 w 1396961"/>
                <a:gd name="connsiteY3253" fmla="*/ 1035254 h 2468310"/>
                <a:gd name="connsiteX3254" fmla="*/ 900184 w 1396961"/>
                <a:gd name="connsiteY3254" fmla="*/ 1040193 h 2468310"/>
                <a:gd name="connsiteX3255" fmla="*/ 891255 w 1396961"/>
                <a:gd name="connsiteY3255" fmla="*/ 1041998 h 2468310"/>
                <a:gd name="connsiteX3256" fmla="*/ 873493 w 1396961"/>
                <a:gd name="connsiteY3256" fmla="*/ 1046082 h 2468310"/>
                <a:gd name="connsiteX3257" fmla="*/ 854210 w 1396961"/>
                <a:gd name="connsiteY3257" fmla="*/ 1055106 h 2468310"/>
                <a:gd name="connsiteX3258" fmla="*/ 849841 w 1396961"/>
                <a:gd name="connsiteY3258" fmla="*/ 1061470 h 2468310"/>
                <a:gd name="connsiteX3259" fmla="*/ 835783 w 1396961"/>
                <a:gd name="connsiteY3259" fmla="*/ 1075148 h 2468310"/>
                <a:gd name="connsiteX3260" fmla="*/ 825525 w 1396961"/>
                <a:gd name="connsiteY3260" fmla="*/ 1092246 h 2468310"/>
                <a:gd name="connsiteX3261" fmla="*/ 825335 w 1396961"/>
                <a:gd name="connsiteY3261" fmla="*/ 1096805 h 2468310"/>
                <a:gd name="connsiteX3262" fmla="*/ 830369 w 1396961"/>
                <a:gd name="connsiteY3262" fmla="*/ 1099465 h 2468310"/>
                <a:gd name="connsiteX3263" fmla="*/ 831414 w 1396961"/>
                <a:gd name="connsiteY3263" fmla="*/ 1102599 h 2468310"/>
                <a:gd name="connsiteX3264" fmla="*/ 823245 w 1396961"/>
                <a:gd name="connsiteY3264" fmla="*/ 1105259 h 2468310"/>
                <a:gd name="connsiteX3265" fmla="*/ 821820 w 1396961"/>
                <a:gd name="connsiteY3265" fmla="*/ 1107729 h 2468310"/>
                <a:gd name="connsiteX3266" fmla="*/ 824765 w 1396961"/>
                <a:gd name="connsiteY3266" fmla="*/ 1117607 h 2468310"/>
                <a:gd name="connsiteX3267" fmla="*/ 830559 w 1396961"/>
                <a:gd name="connsiteY3267" fmla="*/ 1125681 h 2468310"/>
                <a:gd name="connsiteX3268" fmla="*/ 835023 w 1396961"/>
                <a:gd name="connsiteY3268" fmla="*/ 1133185 h 2468310"/>
                <a:gd name="connsiteX3269" fmla="*/ 848321 w 1396961"/>
                <a:gd name="connsiteY3269" fmla="*/ 1133660 h 2468310"/>
                <a:gd name="connsiteX3270" fmla="*/ 847846 w 1396961"/>
                <a:gd name="connsiteY3270" fmla="*/ 1136224 h 2468310"/>
                <a:gd name="connsiteX3271" fmla="*/ 840152 w 1396961"/>
                <a:gd name="connsiteY3271" fmla="*/ 1138409 h 2468310"/>
                <a:gd name="connsiteX3272" fmla="*/ 838633 w 1396961"/>
                <a:gd name="connsiteY3272" fmla="*/ 1140404 h 2468310"/>
                <a:gd name="connsiteX3273" fmla="*/ 841292 w 1396961"/>
                <a:gd name="connsiteY3273" fmla="*/ 1144013 h 2468310"/>
                <a:gd name="connsiteX3274" fmla="*/ 842812 w 1396961"/>
                <a:gd name="connsiteY3274" fmla="*/ 1148763 h 2468310"/>
                <a:gd name="connsiteX3275" fmla="*/ 841102 w 1396961"/>
                <a:gd name="connsiteY3275" fmla="*/ 1153322 h 2468310"/>
                <a:gd name="connsiteX3276" fmla="*/ 842812 w 1396961"/>
                <a:gd name="connsiteY3276" fmla="*/ 1155507 h 2468310"/>
                <a:gd name="connsiteX3277" fmla="*/ 845947 w 1396961"/>
                <a:gd name="connsiteY3277" fmla="*/ 1157691 h 2468310"/>
                <a:gd name="connsiteX3278" fmla="*/ 847561 w 1396961"/>
                <a:gd name="connsiteY3278" fmla="*/ 1174029 h 2468310"/>
                <a:gd name="connsiteX3279" fmla="*/ 849176 w 1396961"/>
                <a:gd name="connsiteY3279" fmla="*/ 1176973 h 2468310"/>
                <a:gd name="connsiteX3280" fmla="*/ 861334 w 1396961"/>
                <a:gd name="connsiteY3280" fmla="*/ 1180773 h 2468310"/>
                <a:gd name="connsiteX3281" fmla="*/ 862949 w 1396961"/>
                <a:gd name="connsiteY3281" fmla="*/ 1184382 h 2468310"/>
                <a:gd name="connsiteX3282" fmla="*/ 858865 w 1396961"/>
                <a:gd name="connsiteY3282" fmla="*/ 1189227 h 2468310"/>
                <a:gd name="connsiteX3283" fmla="*/ 847371 w 1396961"/>
                <a:gd name="connsiteY3283" fmla="*/ 1183148 h 2468310"/>
                <a:gd name="connsiteX3284" fmla="*/ 842907 w 1396961"/>
                <a:gd name="connsiteY3284" fmla="*/ 1178208 h 2468310"/>
                <a:gd name="connsiteX3285" fmla="*/ 836638 w 1396961"/>
                <a:gd name="connsiteY3285" fmla="*/ 1168140 h 2468310"/>
                <a:gd name="connsiteX3286" fmla="*/ 838443 w 1396961"/>
                <a:gd name="connsiteY3286" fmla="*/ 1163390 h 2468310"/>
                <a:gd name="connsiteX3287" fmla="*/ 837493 w 1396961"/>
                <a:gd name="connsiteY3287" fmla="*/ 1156361 h 2468310"/>
                <a:gd name="connsiteX3288" fmla="*/ 836258 w 1396961"/>
                <a:gd name="connsiteY3288" fmla="*/ 1153702 h 2468310"/>
                <a:gd name="connsiteX3289" fmla="*/ 832933 w 1396961"/>
                <a:gd name="connsiteY3289" fmla="*/ 1153132 h 2468310"/>
                <a:gd name="connsiteX3290" fmla="*/ 828279 w 1396961"/>
                <a:gd name="connsiteY3290" fmla="*/ 1138314 h 2468310"/>
                <a:gd name="connsiteX3291" fmla="*/ 825145 w 1396961"/>
                <a:gd name="connsiteY3291" fmla="*/ 1133945 h 2468310"/>
                <a:gd name="connsiteX3292" fmla="*/ 822675 w 1396961"/>
                <a:gd name="connsiteY3292" fmla="*/ 1122167 h 2468310"/>
                <a:gd name="connsiteX3293" fmla="*/ 816596 w 1396961"/>
                <a:gd name="connsiteY3293" fmla="*/ 1118747 h 2468310"/>
                <a:gd name="connsiteX3294" fmla="*/ 813081 w 1396961"/>
                <a:gd name="connsiteY3294" fmla="*/ 1114473 h 2468310"/>
                <a:gd name="connsiteX3295" fmla="*/ 812891 w 1396961"/>
                <a:gd name="connsiteY3295" fmla="*/ 1106494 h 2468310"/>
                <a:gd name="connsiteX3296" fmla="*/ 813746 w 1396961"/>
                <a:gd name="connsiteY3296" fmla="*/ 1096235 h 2468310"/>
                <a:gd name="connsiteX3297" fmla="*/ 806622 w 1396961"/>
                <a:gd name="connsiteY3297" fmla="*/ 1086737 h 2468310"/>
                <a:gd name="connsiteX3298" fmla="*/ 799118 w 1396961"/>
                <a:gd name="connsiteY3298" fmla="*/ 1083792 h 2468310"/>
                <a:gd name="connsiteX3299" fmla="*/ 785155 w 1396961"/>
                <a:gd name="connsiteY3299" fmla="*/ 1080563 h 2468310"/>
                <a:gd name="connsiteX3300" fmla="*/ 775372 w 1396961"/>
                <a:gd name="connsiteY3300" fmla="*/ 1080753 h 2468310"/>
                <a:gd name="connsiteX3301" fmla="*/ 770718 w 1396961"/>
                <a:gd name="connsiteY3301" fmla="*/ 1078188 h 2468310"/>
                <a:gd name="connsiteX3302" fmla="*/ 769293 w 1396961"/>
                <a:gd name="connsiteY3302" fmla="*/ 1079803 h 2468310"/>
                <a:gd name="connsiteX3303" fmla="*/ 762739 w 1396961"/>
                <a:gd name="connsiteY3303" fmla="*/ 1084932 h 2468310"/>
                <a:gd name="connsiteX3304" fmla="*/ 757989 w 1396961"/>
                <a:gd name="connsiteY3304" fmla="*/ 1088826 h 2468310"/>
                <a:gd name="connsiteX3305" fmla="*/ 757989 w 1396961"/>
                <a:gd name="connsiteY3305" fmla="*/ 1095475 h 2468310"/>
                <a:gd name="connsiteX3306" fmla="*/ 752670 w 1396961"/>
                <a:gd name="connsiteY3306" fmla="*/ 1104309 h 2468310"/>
                <a:gd name="connsiteX3307" fmla="*/ 742507 w 1396961"/>
                <a:gd name="connsiteY3307" fmla="*/ 1110008 h 2468310"/>
                <a:gd name="connsiteX3308" fmla="*/ 737852 w 1396961"/>
                <a:gd name="connsiteY3308" fmla="*/ 1106874 h 2468310"/>
                <a:gd name="connsiteX3309" fmla="*/ 745926 w 1396961"/>
                <a:gd name="connsiteY3309" fmla="*/ 1100890 h 2468310"/>
                <a:gd name="connsiteX3310" fmla="*/ 747731 w 1396961"/>
                <a:gd name="connsiteY3310" fmla="*/ 1095380 h 2468310"/>
                <a:gd name="connsiteX3311" fmla="*/ 746781 w 1396961"/>
                <a:gd name="connsiteY3311" fmla="*/ 1091581 h 2468310"/>
                <a:gd name="connsiteX3312" fmla="*/ 740797 w 1396961"/>
                <a:gd name="connsiteY3312" fmla="*/ 1088256 h 2468310"/>
                <a:gd name="connsiteX3313" fmla="*/ 740797 w 1396961"/>
                <a:gd name="connsiteY3313" fmla="*/ 1085882 h 2468310"/>
                <a:gd name="connsiteX3314" fmla="*/ 745736 w 1396961"/>
                <a:gd name="connsiteY3314" fmla="*/ 1082842 h 2468310"/>
                <a:gd name="connsiteX3315" fmla="*/ 750105 w 1396961"/>
                <a:gd name="connsiteY3315" fmla="*/ 1083697 h 2468310"/>
                <a:gd name="connsiteX3316" fmla="*/ 760364 w 1396961"/>
                <a:gd name="connsiteY3316" fmla="*/ 1080373 h 2468310"/>
                <a:gd name="connsiteX3317" fmla="*/ 758179 w 1396961"/>
                <a:gd name="connsiteY3317" fmla="*/ 1078188 h 2468310"/>
                <a:gd name="connsiteX3318" fmla="*/ 752480 w 1396961"/>
                <a:gd name="connsiteY3318" fmla="*/ 1073629 h 2468310"/>
                <a:gd name="connsiteX3319" fmla="*/ 754095 w 1396961"/>
                <a:gd name="connsiteY3319" fmla="*/ 1068974 h 2468310"/>
                <a:gd name="connsiteX3320" fmla="*/ 751910 w 1396961"/>
                <a:gd name="connsiteY3320" fmla="*/ 1065080 h 2468310"/>
                <a:gd name="connsiteX3321" fmla="*/ 743837 w 1396961"/>
                <a:gd name="connsiteY3321" fmla="*/ 1064320 h 2468310"/>
                <a:gd name="connsiteX3322" fmla="*/ 728354 w 1396961"/>
                <a:gd name="connsiteY3322" fmla="*/ 1077333 h 2468310"/>
                <a:gd name="connsiteX3323" fmla="*/ 721040 w 1396961"/>
                <a:gd name="connsiteY3323" fmla="*/ 1076668 h 2468310"/>
                <a:gd name="connsiteX3324" fmla="*/ 714961 w 1396961"/>
                <a:gd name="connsiteY3324" fmla="*/ 1085027 h 2468310"/>
                <a:gd name="connsiteX3325" fmla="*/ 712776 w 1396961"/>
                <a:gd name="connsiteY3325" fmla="*/ 1087781 h 2468310"/>
                <a:gd name="connsiteX3326" fmla="*/ 707362 w 1396961"/>
                <a:gd name="connsiteY3326" fmla="*/ 1091296 h 2468310"/>
                <a:gd name="connsiteX3327" fmla="*/ 698053 w 1396961"/>
                <a:gd name="connsiteY3327" fmla="*/ 1088541 h 2468310"/>
                <a:gd name="connsiteX3328" fmla="*/ 699858 w 1396961"/>
                <a:gd name="connsiteY3328" fmla="*/ 1086927 h 2468310"/>
                <a:gd name="connsiteX3329" fmla="*/ 714866 w 1396961"/>
                <a:gd name="connsiteY3329" fmla="*/ 1076478 h 2468310"/>
                <a:gd name="connsiteX3330" fmla="*/ 726644 w 1396961"/>
                <a:gd name="connsiteY3330" fmla="*/ 1066600 h 2468310"/>
                <a:gd name="connsiteX3331" fmla="*/ 716005 w 1396961"/>
                <a:gd name="connsiteY3331" fmla="*/ 1059286 h 2468310"/>
                <a:gd name="connsiteX3332" fmla="*/ 715436 w 1396961"/>
                <a:gd name="connsiteY3332" fmla="*/ 1051117 h 2468310"/>
                <a:gd name="connsiteX3333" fmla="*/ 713821 w 1396961"/>
                <a:gd name="connsiteY3333" fmla="*/ 1049027 h 2468310"/>
                <a:gd name="connsiteX3334" fmla="*/ 710496 w 1396961"/>
                <a:gd name="connsiteY3334" fmla="*/ 1050547 h 2468310"/>
                <a:gd name="connsiteX3335" fmla="*/ 708312 w 1396961"/>
                <a:gd name="connsiteY3335" fmla="*/ 1049217 h 2468310"/>
                <a:gd name="connsiteX3336" fmla="*/ 707552 w 1396961"/>
                <a:gd name="connsiteY3336" fmla="*/ 1043708 h 2468310"/>
                <a:gd name="connsiteX3337" fmla="*/ 709736 w 1396961"/>
                <a:gd name="connsiteY3337" fmla="*/ 1038294 h 2468310"/>
                <a:gd name="connsiteX3338" fmla="*/ 713726 w 1396961"/>
                <a:gd name="connsiteY3338" fmla="*/ 1038959 h 2468310"/>
                <a:gd name="connsiteX3339" fmla="*/ 717240 w 1396961"/>
                <a:gd name="connsiteY3339" fmla="*/ 1042188 h 2468310"/>
                <a:gd name="connsiteX3340" fmla="*/ 727594 w 1396961"/>
                <a:gd name="connsiteY3340" fmla="*/ 1057861 h 2468310"/>
                <a:gd name="connsiteX3341" fmla="*/ 732533 w 1396961"/>
                <a:gd name="connsiteY3341" fmla="*/ 1059191 h 2468310"/>
                <a:gd name="connsiteX3342" fmla="*/ 742032 w 1396961"/>
                <a:gd name="connsiteY3342" fmla="*/ 1055866 h 2468310"/>
                <a:gd name="connsiteX3343" fmla="*/ 742792 w 1396961"/>
                <a:gd name="connsiteY3343" fmla="*/ 1045513 h 2468310"/>
                <a:gd name="connsiteX3344" fmla="*/ 736428 w 1396961"/>
                <a:gd name="connsiteY3344" fmla="*/ 1038674 h 2468310"/>
                <a:gd name="connsiteX3345" fmla="*/ 733863 w 1396961"/>
                <a:gd name="connsiteY3345" fmla="*/ 1035919 h 2468310"/>
                <a:gd name="connsiteX3346" fmla="*/ 729494 w 1396961"/>
                <a:gd name="connsiteY3346" fmla="*/ 1031740 h 2468310"/>
                <a:gd name="connsiteX3347" fmla="*/ 721990 w 1396961"/>
                <a:gd name="connsiteY3347" fmla="*/ 1028985 h 2468310"/>
                <a:gd name="connsiteX3348" fmla="*/ 699098 w 1396961"/>
                <a:gd name="connsiteY3348" fmla="*/ 1037724 h 2468310"/>
                <a:gd name="connsiteX3349" fmla="*/ 687320 w 1396961"/>
                <a:gd name="connsiteY3349" fmla="*/ 1044848 h 2468310"/>
                <a:gd name="connsiteX3350" fmla="*/ 683995 w 1396961"/>
                <a:gd name="connsiteY3350" fmla="*/ 1047982 h 2468310"/>
                <a:gd name="connsiteX3351" fmla="*/ 678581 w 1396961"/>
                <a:gd name="connsiteY3351" fmla="*/ 1052827 h 2468310"/>
                <a:gd name="connsiteX3352" fmla="*/ 675541 w 1396961"/>
                <a:gd name="connsiteY3352" fmla="*/ 1054441 h 2468310"/>
                <a:gd name="connsiteX3353" fmla="*/ 672502 w 1396961"/>
                <a:gd name="connsiteY3353" fmla="*/ 1057386 h 2468310"/>
                <a:gd name="connsiteX3354" fmla="*/ 669177 w 1396961"/>
                <a:gd name="connsiteY3354" fmla="*/ 1060615 h 2468310"/>
                <a:gd name="connsiteX3355" fmla="*/ 664998 w 1396961"/>
                <a:gd name="connsiteY3355" fmla="*/ 1066694 h 2468310"/>
                <a:gd name="connsiteX3356" fmla="*/ 655119 w 1396961"/>
                <a:gd name="connsiteY3356" fmla="*/ 1071634 h 2468310"/>
                <a:gd name="connsiteX3357" fmla="*/ 651605 w 1396961"/>
                <a:gd name="connsiteY3357" fmla="*/ 1075718 h 2468310"/>
                <a:gd name="connsiteX3358" fmla="*/ 646666 w 1396961"/>
                <a:gd name="connsiteY3358" fmla="*/ 1079043 h 2468310"/>
                <a:gd name="connsiteX3359" fmla="*/ 640966 w 1396961"/>
                <a:gd name="connsiteY3359" fmla="*/ 1084837 h 2468310"/>
                <a:gd name="connsiteX3360" fmla="*/ 640397 w 1396961"/>
                <a:gd name="connsiteY3360" fmla="*/ 1088351 h 2468310"/>
                <a:gd name="connsiteX3361" fmla="*/ 633463 w 1396961"/>
                <a:gd name="connsiteY3361" fmla="*/ 1097090 h 2468310"/>
                <a:gd name="connsiteX3362" fmla="*/ 646571 w 1396961"/>
                <a:gd name="connsiteY3362" fmla="*/ 1110388 h 2468310"/>
                <a:gd name="connsiteX3363" fmla="*/ 660629 w 1396961"/>
                <a:gd name="connsiteY3363" fmla="*/ 1110008 h 2468310"/>
                <a:gd name="connsiteX3364" fmla="*/ 665853 w 1396961"/>
                <a:gd name="connsiteY3364" fmla="*/ 1105829 h 2468310"/>
                <a:gd name="connsiteX3365" fmla="*/ 671077 w 1396961"/>
                <a:gd name="connsiteY3365" fmla="*/ 1104974 h 2468310"/>
                <a:gd name="connsiteX3366" fmla="*/ 698243 w 1396961"/>
                <a:gd name="connsiteY3366" fmla="*/ 1113333 h 2468310"/>
                <a:gd name="connsiteX3367" fmla="*/ 710781 w 1396961"/>
                <a:gd name="connsiteY3367" fmla="*/ 1107159 h 2468310"/>
                <a:gd name="connsiteX3368" fmla="*/ 721230 w 1396961"/>
                <a:gd name="connsiteY3368" fmla="*/ 1107159 h 2468310"/>
                <a:gd name="connsiteX3369" fmla="*/ 720565 w 1396961"/>
                <a:gd name="connsiteY3369" fmla="*/ 1110673 h 2468310"/>
                <a:gd name="connsiteX3370" fmla="*/ 710116 w 1396961"/>
                <a:gd name="connsiteY3370" fmla="*/ 1112573 h 2468310"/>
                <a:gd name="connsiteX3371" fmla="*/ 703372 w 1396961"/>
                <a:gd name="connsiteY3371" fmla="*/ 1114473 h 2468310"/>
                <a:gd name="connsiteX3372" fmla="*/ 699478 w 1396961"/>
                <a:gd name="connsiteY3372" fmla="*/ 1120172 h 2468310"/>
                <a:gd name="connsiteX3373" fmla="*/ 699193 w 1396961"/>
                <a:gd name="connsiteY3373" fmla="*/ 1123971 h 2468310"/>
                <a:gd name="connsiteX3374" fmla="*/ 689884 w 1396961"/>
                <a:gd name="connsiteY3374" fmla="*/ 1122451 h 2468310"/>
                <a:gd name="connsiteX3375" fmla="*/ 687890 w 1396961"/>
                <a:gd name="connsiteY3375" fmla="*/ 1127011 h 2468310"/>
                <a:gd name="connsiteX3376" fmla="*/ 680386 w 1396961"/>
                <a:gd name="connsiteY3376" fmla="*/ 1136034 h 2468310"/>
                <a:gd name="connsiteX3377" fmla="*/ 678201 w 1396961"/>
                <a:gd name="connsiteY3377" fmla="*/ 1129670 h 2468310"/>
                <a:gd name="connsiteX3378" fmla="*/ 681146 w 1396961"/>
                <a:gd name="connsiteY3378" fmla="*/ 1123401 h 2468310"/>
                <a:gd name="connsiteX3379" fmla="*/ 679626 w 1396961"/>
                <a:gd name="connsiteY3379" fmla="*/ 1119697 h 2468310"/>
                <a:gd name="connsiteX3380" fmla="*/ 673262 w 1396961"/>
                <a:gd name="connsiteY3380" fmla="*/ 1118082 h 2468310"/>
                <a:gd name="connsiteX3381" fmla="*/ 668133 w 1396961"/>
                <a:gd name="connsiteY3381" fmla="*/ 1113808 h 2468310"/>
                <a:gd name="connsiteX3382" fmla="*/ 664238 w 1396961"/>
                <a:gd name="connsiteY3382" fmla="*/ 1118842 h 2468310"/>
                <a:gd name="connsiteX3383" fmla="*/ 656639 w 1396961"/>
                <a:gd name="connsiteY3383" fmla="*/ 1118747 h 2468310"/>
                <a:gd name="connsiteX3384" fmla="*/ 646951 w 1396961"/>
                <a:gd name="connsiteY3384" fmla="*/ 1119032 h 2468310"/>
                <a:gd name="connsiteX3385" fmla="*/ 640397 w 1396961"/>
                <a:gd name="connsiteY3385" fmla="*/ 1113808 h 2468310"/>
                <a:gd name="connsiteX3386" fmla="*/ 633558 w 1396961"/>
                <a:gd name="connsiteY3386" fmla="*/ 1116562 h 2468310"/>
                <a:gd name="connsiteX3387" fmla="*/ 629473 w 1396961"/>
                <a:gd name="connsiteY3387" fmla="*/ 1119507 h 2468310"/>
                <a:gd name="connsiteX3388" fmla="*/ 630423 w 1396961"/>
                <a:gd name="connsiteY3388" fmla="*/ 1125301 h 2468310"/>
                <a:gd name="connsiteX3389" fmla="*/ 629188 w 1396961"/>
                <a:gd name="connsiteY3389" fmla="*/ 1130050 h 2468310"/>
                <a:gd name="connsiteX3390" fmla="*/ 628333 w 1396961"/>
                <a:gd name="connsiteY3390" fmla="*/ 1133470 h 2468310"/>
                <a:gd name="connsiteX3391" fmla="*/ 624439 w 1396961"/>
                <a:gd name="connsiteY3391" fmla="*/ 1135370 h 2468310"/>
                <a:gd name="connsiteX3392" fmla="*/ 619405 w 1396961"/>
                <a:gd name="connsiteY3392" fmla="*/ 1133850 h 2468310"/>
                <a:gd name="connsiteX3393" fmla="*/ 616365 w 1396961"/>
                <a:gd name="connsiteY3393" fmla="*/ 1136699 h 2468310"/>
                <a:gd name="connsiteX3394" fmla="*/ 616650 w 1396961"/>
                <a:gd name="connsiteY3394" fmla="*/ 1138599 h 2468310"/>
                <a:gd name="connsiteX3395" fmla="*/ 624439 w 1396961"/>
                <a:gd name="connsiteY3395" fmla="*/ 1140784 h 2468310"/>
                <a:gd name="connsiteX3396" fmla="*/ 630138 w 1396961"/>
                <a:gd name="connsiteY3396" fmla="*/ 1138029 h 2468310"/>
                <a:gd name="connsiteX3397" fmla="*/ 631468 w 1396961"/>
                <a:gd name="connsiteY3397" fmla="*/ 1143728 h 2468310"/>
                <a:gd name="connsiteX3398" fmla="*/ 629093 w 1396961"/>
                <a:gd name="connsiteY3398" fmla="*/ 1148478 h 2468310"/>
                <a:gd name="connsiteX3399" fmla="*/ 621399 w 1396961"/>
                <a:gd name="connsiteY3399" fmla="*/ 1152372 h 2468310"/>
                <a:gd name="connsiteX3400" fmla="*/ 614845 w 1396961"/>
                <a:gd name="connsiteY3400" fmla="*/ 1156836 h 2468310"/>
                <a:gd name="connsiteX3401" fmla="*/ 615510 w 1396961"/>
                <a:gd name="connsiteY3401" fmla="*/ 1163200 h 2468310"/>
                <a:gd name="connsiteX3402" fmla="*/ 609716 w 1396961"/>
                <a:gd name="connsiteY3402" fmla="*/ 1166810 h 2468310"/>
                <a:gd name="connsiteX3403" fmla="*/ 603827 w 1396961"/>
                <a:gd name="connsiteY3403" fmla="*/ 1171464 h 2468310"/>
                <a:gd name="connsiteX3404" fmla="*/ 597558 w 1396961"/>
                <a:gd name="connsiteY3404" fmla="*/ 1176119 h 2468310"/>
                <a:gd name="connsiteX3405" fmla="*/ 589009 w 1396961"/>
                <a:gd name="connsiteY3405" fmla="*/ 1188467 h 2468310"/>
                <a:gd name="connsiteX3406" fmla="*/ 583500 w 1396961"/>
                <a:gd name="connsiteY3406" fmla="*/ 1192456 h 2468310"/>
                <a:gd name="connsiteX3407" fmla="*/ 578941 w 1396961"/>
                <a:gd name="connsiteY3407" fmla="*/ 1190747 h 2468310"/>
                <a:gd name="connsiteX3408" fmla="*/ 575521 w 1396961"/>
                <a:gd name="connsiteY3408" fmla="*/ 1192741 h 2468310"/>
                <a:gd name="connsiteX3409" fmla="*/ 573146 w 1396961"/>
                <a:gd name="connsiteY3409" fmla="*/ 1205374 h 2468310"/>
                <a:gd name="connsiteX3410" fmla="*/ 565357 w 1396961"/>
                <a:gd name="connsiteY3410" fmla="*/ 1213543 h 2468310"/>
                <a:gd name="connsiteX3411" fmla="*/ 558518 w 1396961"/>
                <a:gd name="connsiteY3411" fmla="*/ 1216868 h 2468310"/>
                <a:gd name="connsiteX3412" fmla="*/ 560513 w 1396961"/>
                <a:gd name="connsiteY3412" fmla="*/ 1219717 h 2468310"/>
                <a:gd name="connsiteX3413" fmla="*/ 560703 w 1396961"/>
                <a:gd name="connsiteY3413" fmla="*/ 1223137 h 2468310"/>
                <a:gd name="connsiteX3414" fmla="*/ 572766 w 1396961"/>
                <a:gd name="connsiteY3414" fmla="*/ 1219147 h 2468310"/>
                <a:gd name="connsiteX3415" fmla="*/ 581315 w 1396961"/>
                <a:gd name="connsiteY3415" fmla="*/ 1214113 h 2468310"/>
                <a:gd name="connsiteX3416" fmla="*/ 592904 w 1396961"/>
                <a:gd name="connsiteY3416" fmla="*/ 1211928 h 2468310"/>
                <a:gd name="connsiteX3417" fmla="*/ 605917 w 1396961"/>
                <a:gd name="connsiteY3417" fmla="*/ 1209839 h 2468310"/>
                <a:gd name="connsiteX3418" fmla="*/ 619690 w 1396961"/>
                <a:gd name="connsiteY3418" fmla="*/ 1210124 h 2468310"/>
                <a:gd name="connsiteX3419" fmla="*/ 629283 w 1396961"/>
                <a:gd name="connsiteY3419" fmla="*/ 1205374 h 2468310"/>
                <a:gd name="connsiteX3420" fmla="*/ 638117 w 1396961"/>
                <a:gd name="connsiteY3420" fmla="*/ 1200245 h 2468310"/>
                <a:gd name="connsiteX3421" fmla="*/ 647141 w 1396961"/>
                <a:gd name="connsiteY3421" fmla="*/ 1194926 h 2468310"/>
                <a:gd name="connsiteX3422" fmla="*/ 650940 w 1396961"/>
                <a:gd name="connsiteY3422" fmla="*/ 1190366 h 2468310"/>
                <a:gd name="connsiteX3423" fmla="*/ 651415 w 1396961"/>
                <a:gd name="connsiteY3423" fmla="*/ 1195211 h 2468310"/>
                <a:gd name="connsiteX3424" fmla="*/ 648185 w 1396961"/>
                <a:gd name="connsiteY3424" fmla="*/ 1198060 h 2468310"/>
                <a:gd name="connsiteX3425" fmla="*/ 647236 w 1396961"/>
                <a:gd name="connsiteY3425" fmla="*/ 1204329 h 2468310"/>
                <a:gd name="connsiteX3426" fmla="*/ 646476 w 1396961"/>
                <a:gd name="connsiteY3426" fmla="*/ 1211738 h 2468310"/>
                <a:gd name="connsiteX3427" fmla="*/ 645526 w 1396961"/>
                <a:gd name="connsiteY3427" fmla="*/ 1214683 h 2468310"/>
                <a:gd name="connsiteX3428" fmla="*/ 649325 w 1396961"/>
                <a:gd name="connsiteY3428" fmla="*/ 1216013 h 2468310"/>
                <a:gd name="connsiteX3429" fmla="*/ 648090 w 1396961"/>
                <a:gd name="connsiteY3429" fmla="*/ 1218767 h 2468310"/>
                <a:gd name="connsiteX3430" fmla="*/ 643151 w 1396961"/>
                <a:gd name="connsiteY3430" fmla="*/ 1220477 h 2468310"/>
                <a:gd name="connsiteX3431" fmla="*/ 641251 w 1396961"/>
                <a:gd name="connsiteY3431" fmla="*/ 1224182 h 2468310"/>
                <a:gd name="connsiteX3432" fmla="*/ 650085 w 1396961"/>
                <a:gd name="connsiteY3432" fmla="*/ 1228836 h 2468310"/>
                <a:gd name="connsiteX3433" fmla="*/ 653315 w 1396961"/>
                <a:gd name="connsiteY3433" fmla="*/ 1225891 h 2468310"/>
                <a:gd name="connsiteX3434" fmla="*/ 663098 w 1396961"/>
                <a:gd name="connsiteY3434" fmla="*/ 1218007 h 2468310"/>
                <a:gd name="connsiteX3435" fmla="*/ 673167 w 1396961"/>
                <a:gd name="connsiteY3435" fmla="*/ 1215348 h 2468310"/>
                <a:gd name="connsiteX3436" fmla="*/ 678391 w 1396961"/>
                <a:gd name="connsiteY3436" fmla="*/ 1211833 h 2468310"/>
                <a:gd name="connsiteX3437" fmla="*/ 679626 w 1396961"/>
                <a:gd name="connsiteY3437" fmla="*/ 1204519 h 2468310"/>
                <a:gd name="connsiteX3438" fmla="*/ 672122 w 1396961"/>
                <a:gd name="connsiteY3438" fmla="*/ 1202905 h 2468310"/>
                <a:gd name="connsiteX3439" fmla="*/ 672502 w 1396961"/>
                <a:gd name="connsiteY3439" fmla="*/ 1202050 h 2468310"/>
                <a:gd name="connsiteX3440" fmla="*/ 676206 w 1396961"/>
                <a:gd name="connsiteY3440" fmla="*/ 1199865 h 2468310"/>
                <a:gd name="connsiteX3441" fmla="*/ 677821 w 1396961"/>
                <a:gd name="connsiteY3441" fmla="*/ 1198725 h 2468310"/>
                <a:gd name="connsiteX3442" fmla="*/ 686275 w 1396961"/>
                <a:gd name="connsiteY3442" fmla="*/ 1198725 h 2468310"/>
                <a:gd name="connsiteX3443" fmla="*/ 693779 w 1396961"/>
                <a:gd name="connsiteY3443" fmla="*/ 1202240 h 2468310"/>
                <a:gd name="connsiteX3444" fmla="*/ 704132 w 1396961"/>
                <a:gd name="connsiteY3444" fmla="*/ 1200055 h 2468310"/>
                <a:gd name="connsiteX3445" fmla="*/ 706697 w 1396961"/>
                <a:gd name="connsiteY3445" fmla="*/ 1202525 h 2468310"/>
                <a:gd name="connsiteX3446" fmla="*/ 713726 w 1396961"/>
                <a:gd name="connsiteY3446" fmla="*/ 1199390 h 2468310"/>
                <a:gd name="connsiteX3447" fmla="*/ 706317 w 1396961"/>
                <a:gd name="connsiteY3447" fmla="*/ 1195971 h 2468310"/>
                <a:gd name="connsiteX3448" fmla="*/ 717905 w 1396961"/>
                <a:gd name="connsiteY3448" fmla="*/ 1184762 h 2468310"/>
                <a:gd name="connsiteX3449" fmla="*/ 733673 w 1396961"/>
                <a:gd name="connsiteY3449" fmla="*/ 1184762 h 2468310"/>
                <a:gd name="connsiteX3450" fmla="*/ 746496 w 1396961"/>
                <a:gd name="connsiteY3450" fmla="*/ 1179823 h 2468310"/>
                <a:gd name="connsiteX3451" fmla="*/ 747446 w 1396961"/>
                <a:gd name="connsiteY3451" fmla="*/ 1181818 h 2468310"/>
                <a:gd name="connsiteX3452" fmla="*/ 741652 w 1396961"/>
                <a:gd name="connsiteY3452" fmla="*/ 1199200 h 2468310"/>
                <a:gd name="connsiteX3453" fmla="*/ 744786 w 1396961"/>
                <a:gd name="connsiteY3453" fmla="*/ 1199580 h 2468310"/>
                <a:gd name="connsiteX3454" fmla="*/ 749631 w 1396961"/>
                <a:gd name="connsiteY3454" fmla="*/ 1189417 h 2468310"/>
                <a:gd name="connsiteX3455" fmla="*/ 753145 w 1396961"/>
                <a:gd name="connsiteY3455" fmla="*/ 1186377 h 2468310"/>
                <a:gd name="connsiteX3456" fmla="*/ 754190 w 1396961"/>
                <a:gd name="connsiteY3456" fmla="*/ 1180678 h 2468310"/>
                <a:gd name="connsiteX3457" fmla="*/ 756850 w 1396961"/>
                <a:gd name="connsiteY3457" fmla="*/ 1178398 h 2468310"/>
                <a:gd name="connsiteX3458" fmla="*/ 761789 w 1396961"/>
                <a:gd name="connsiteY3458" fmla="*/ 1174789 h 2468310"/>
                <a:gd name="connsiteX3459" fmla="*/ 764923 w 1396961"/>
                <a:gd name="connsiteY3459" fmla="*/ 1175264 h 2468310"/>
                <a:gd name="connsiteX3460" fmla="*/ 766348 w 1396961"/>
                <a:gd name="connsiteY3460" fmla="*/ 1179253 h 2468310"/>
                <a:gd name="connsiteX3461" fmla="*/ 765018 w 1396961"/>
                <a:gd name="connsiteY3461" fmla="*/ 1189132 h 2468310"/>
                <a:gd name="connsiteX3462" fmla="*/ 758844 w 1396961"/>
                <a:gd name="connsiteY3462" fmla="*/ 1193026 h 2468310"/>
                <a:gd name="connsiteX3463" fmla="*/ 744691 w 1396961"/>
                <a:gd name="connsiteY3463" fmla="*/ 1202525 h 2468310"/>
                <a:gd name="connsiteX3464" fmla="*/ 733768 w 1396961"/>
                <a:gd name="connsiteY3464" fmla="*/ 1205754 h 2468310"/>
                <a:gd name="connsiteX3465" fmla="*/ 727499 w 1396961"/>
                <a:gd name="connsiteY3465" fmla="*/ 1205374 h 2468310"/>
                <a:gd name="connsiteX3466" fmla="*/ 717810 w 1396961"/>
                <a:gd name="connsiteY3466" fmla="*/ 1210124 h 2468310"/>
                <a:gd name="connsiteX3467" fmla="*/ 718190 w 1396961"/>
                <a:gd name="connsiteY3467" fmla="*/ 1212498 h 2468310"/>
                <a:gd name="connsiteX3468" fmla="*/ 731013 w 1396961"/>
                <a:gd name="connsiteY3468" fmla="*/ 1212498 h 2468310"/>
                <a:gd name="connsiteX3469" fmla="*/ 735383 w 1396961"/>
                <a:gd name="connsiteY3469" fmla="*/ 1213163 h 2468310"/>
                <a:gd name="connsiteX3470" fmla="*/ 740987 w 1396961"/>
                <a:gd name="connsiteY3470" fmla="*/ 1217913 h 2468310"/>
                <a:gd name="connsiteX3471" fmla="*/ 747351 w 1396961"/>
                <a:gd name="connsiteY3471" fmla="*/ 1222662 h 2468310"/>
                <a:gd name="connsiteX3472" fmla="*/ 758369 w 1396961"/>
                <a:gd name="connsiteY3472" fmla="*/ 1220952 h 2468310"/>
                <a:gd name="connsiteX3473" fmla="*/ 760364 w 1396961"/>
                <a:gd name="connsiteY3473" fmla="*/ 1218957 h 2468310"/>
                <a:gd name="connsiteX3474" fmla="*/ 759604 w 1396961"/>
                <a:gd name="connsiteY3474" fmla="*/ 1215633 h 2468310"/>
                <a:gd name="connsiteX3475" fmla="*/ 761979 w 1396961"/>
                <a:gd name="connsiteY3475" fmla="*/ 1213923 h 2468310"/>
                <a:gd name="connsiteX3476" fmla="*/ 765303 w 1396961"/>
                <a:gd name="connsiteY3476" fmla="*/ 1213828 h 2468310"/>
                <a:gd name="connsiteX3477" fmla="*/ 770907 w 1396961"/>
                <a:gd name="connsiteY3477" fmla="*/ 1217913 h 2468310"/>
                <a:gd name="connsiteX3478" fmla="*/ 782306 w 1396961"/>
                <a:gd name="connsiteY3478" fmla="*/ 1215538 h 2468310"/>
                <a:gd name="connsiteX3479" fmla="*/ 786580 w 1396961"/>
                <a:gd name="connsiteY3479" fmla="*/ 1219527 h 2468310"/>
                <a:gd name="connsiteX3480" fmla="*/ 786485 w 1396961"/>
                <a:gd name="connsiteY3480" fmla="*/ 1222947 h 2468310"/>
                <a:gd name="connsiteX3481" fmla="*/ 784016 w 1396961"/>
                <a:gd name="connsiteY3481" fmla="*/ 1226366 h 2468310"/>
                <a:gd name="connsiteX3482" fmla="*/ 780026 w 1396961"/>
                <a:gd name="connsiteY3482" fmla="*/ 1228836 h 2468310"/>
                <a:gd name="connsiteX3483" fmla="*/ 768628 w 1396961"/>
                <a:gd name="connsiteY3483" fmla="*/ 1228741 h 2468310"/>
                <a:gd name="connsiteX3484" fmla="*/ 763784 w 1396961"/>
                <a:gd name="connsiteY3484" fmla="*/ 1230925 h 2468310"/>
                <a:gd name="connsiteX3485" fmla="*/ 763024 w 1396961"/>
                <a:gd name="connsiteY3485" fmla="*/ 1232920 h 2468310"/>
                <a:gd name="connsiteX3486" fmla="*/ 763879 w 1396961"/>
                <a:gd name="connsiteY3486" fmla="*/ 1234250 h 2468310"/>
                <a:gd name="connsiteX3487" fmla="*/ 774137 w 1396961"/>
                <a:gd name="connsiteY3487" fmla="*/ 1237195 h 2468310"/>
                <a:gd name="connsiteX3488" fmla="*/ 781641 w 1396961"/>
                <a:gd name="connsiteY3488" fmla="*/ 1233110 h 2468310"/>
                <a:gd name="connsiteX3489" fmla="*/ 785820 w 1396961"/>
                <a:gd name="connsiteY3489" fmla="*/ 1227886 h 2468310"/>
                <a:gd name="connsiteX3490" fmla="*/ 792754 w 1396961"/>
                <a:gd name="connsiteY3490" fmla="*/ 1221332 h 2468310"/>
                <a:gd name="connsiteX3491" fmla="*/ 801588 w 1396961"/>
                <a:gd name="connsiteY3491" fmla="*/ 1218767 h 2468310"/>
                <a:gd name="connsiteX3492" fmla="*/ 814126 w 1396961"/>
                <a:gd name="connsiteY3492" fmla="*/ 1226746 h 2468310"/>
                <a:gd name="connsiteX3493" fmla="*/ 817546 w 1396961"/>
                <a:gd name="connsiteY3493" fmla="*/ 1226651 h 2468310"/>
                <a:gd name="connsiteX3494" fmla="*/ 831604 w 1396961"/>
                <a:gd name="connsiteY3494" fmla="*/ 1231686 h 2468310"/>
                <a:gd name="connsiteX3495" fmla="*/ 840437 w 1396961"/>
                <a:gd name="connsiteY3495" fmla="*/ 1236435 h 2468310"/>
                <a:gd name="connsiteX3496" fmla="*/ 855540 w 1396961"/>
                <a:gd name="connsiteY3496" fmla="*/ 1237764 h 2468310"/>
                <a:gd name="connsiteX3497" fmla="*/ 860669 w 1396961"/>
                <a:gd name="connsiteY3497" fmla="*/ 1232066 h 2468310"/>
                <a:gd name="connsiteX3498" fmla="*/ 863329 w 1396961"/>
                <a:gd name="connsiteY3498" fmla="*/ 1231875 h 2468310"/>
                <a:gd name="connsiteX3499" fmla="*/ 859530 w 1396961"/>
                <a:gd name="connsiteY3499" fmla="*/ 1239759 h 2468310"/>
                <a:gd name="connsiteX3500" fmla="*/ 861049 w 1396961"/>
                <a:gd name="connsiteY3500" fmla="*/ 1242324 h 2468310"/>
                <a:gd name="connsiteX3501" fmla="*/ 866844 w 1396961"/>
                <a:gd name="connsiteY3501" fmla="*/ 1245268 h 2468310"/>
                <a:gd name="connsiteX3502" fmla="*/ 868553 w 1396961"/>
                <a:gd name="connsiteY3502" fmla="*/ 1250303 h 2468310"/>
                <a:gd name="connsiteX3503" fmla="*/ 866654 w 1396961"/>
                <a:gd name="connsiteY3503" fmla="*/ 1252297 h 2468310"/>
                <a:gd name="connsiteX3504" fmla="*/ 860764 w 1396961"/>
                <a:gd name="connsiteY3504" fmla="*/ 1244888 h 2468310"/>
                <a:gd name="connsiteX3505" fmla="*/ 856585 w 1396961"/>
                <a:gd name="connsiteY3505" fmla="*/ 1244984 h 2468310"/>
                <a:gd name="connsiteX3506" fmla="*/ 855255 w 1396961"/>
                <a:gd name="connsiteY3506" fmla="*/ 1249163 h 2468310"/>
                <a:gd name="connsiteX3507" fmla="*/ 848226 w 1396961"/>
                <a:gd name="connsiteY3507" fmla="*/ 1249448 h 2468310"/>
                <a:gd name="connsiteX3508" fmla="*/ 839203 w 1396961"/>
                <a:gd name="connsiteY3508" fmla="*/ 1239190 h 2468310"/>
                <a:gd name="connsiteX3509" fmla="*/ 830939 w 1396961"/>
                <a:gd name="connsiteY3509" fmla="*/ 1237100 h 2468310"/>
                <a:gd name="connsiteX3510" fmla="*/ 820395 w 1396961"/>
                <a:gd name="connsiteY3510" fmla="*/ 1234820 h 2468310"/>
                <a:gd name="connsiteX3511" fmla="*/ 811942 w 1396961"/>
                <a:gd name="connsiteY3511" fmla="*/ 1236245 h 2468310"/>
                <a:gd name="connsiteX3512" fmla="*/ 807572 w 1396961"/>
                <a:gd name="connsiteY3512" fmla="*/ 1237005 h 2468310"/>
                <a:gd name="connsiteX3513" fmla="*/ 804248 w 1396961"/>
                <a:gd name="connsiteY3513" fmla="*/ 1233490 h 2468310"/>
                <a:gd name="connsiteX3514" fmla="*/ 799973 w 1396961"/>
                <a:gd name="connsiteY3514" fmla="*/ 1229881 h 2468310"/>
                <a:gd name="connsiteX3515" fmla="*/ 795034 w 1396961"/>
                <a:gd name="connsiteY3515" fmla="*/ 1231495 h 2468310"/>
                <a:gd name="connsiteX3516" fmla="*/ 786390 w 1396961"/>
                <a:gd name="connsiteY3516" fmla="*/ 1239284 h 2468310"/>
                <a:gd name="connsiteX3517" fmla="*/ 786390 w 1396961"/>
                <a:gd name="connsiteY3517" fmla="*/ 1241089 h 2468310"/>
                <a:gd name="connsiteX3518" fmla="*/ 789810 w 1396961"/>
                <a:gd name="connsiteY3518" fmla="*/ 1243274 h 2468310"/>
                <a:gd name="connsiteX3519" fmla="*/ 795984 w 1396961"/>
                <a:gd name="connsiteY3519" fmla="*/ 1244888 h 2468310"/>
                <a:gd name="connsiteX3520" fmla="*/ 801113 w 1396961"/>
                <a:gd name="connsiteY3520" fmla="*/ 1245648 h 2468310"/>
                <a:gd name="connsiteX3521" fmla="*/ 804343 w 1396961"/>
                <a:gd name="connsiteY3521" fmla="*/ 1249068 h 2468310"/>
                <a:gd name="connsiteX3522" fmla="*/ 805862 w 1396961"/>
                <a:gd name="connsiteY3522" fmla="*/ 1253532 h 2468310"/>
                <a:gd name="connsiteX3523" fmla="*/ 810422 w 1396961"/>
                <a:gd name="connsiteY3523" fmla="*/ 1256382 h 2468310"/>
                <a:gd name="connsiteX3524" fmla="*/ 813746 w 1396961"/>
                <a:gd name="connsiteY3524" fmla="*/ 1261321 h 2468310"/>
                <a:gd name="connsiteX3525" fmla="*/ 812606 w 1396961"/>
                <a:gd name="connsiteY3525" fmla="*/ 1268540 h 2468310"/>
                <a:gd name="connsiteX3526" fmla="*/ 812417 w 1396961"/>
                <a:gd name="connsiteY3526" fmla="*/ 1274239 h 2468310"/>
                <a:gd name="connsiteX3527" fmla="*/ 810517 w 1396961"/>
                <a:gd name="connsiteY3527" fmla="*/ 1279748 h 2468310"/>
                <a:gd name="connsiteX3528" fmla="*/ 806242 w 1396961"/>
                <a:gd name="connsiteY3528" fmla="*/ 1284023 h 2468310"/>
                <a:gd name="connsiteX3529" fmla="*/ 807857 w 1396961"/>
                <a:gd name="connsiteY3529" fmla="*/ 1299031 h 2468310"/>
                <a:gd name="connsiteX3530" fmla="*/ 811182 w 1396961"/>
                <a:gd name="connsiteY3530" fmla="*/ 1307389 h 2468310"/>
                <a:gd name="connsiteX3531" fmla="*/ 811562 w 1396961"/>
                <a:gd name="connsiteY3531" fmla="*/ 1310144 h 2468310"/>
                <a:gd name="connsiteX3532" fmla="*/ 808427 w 1396961"/>
                <a:gd name="connsiteY3532" fmla="*/ 1310904 h 2468310"/>
                <a:gd name="connsiteX3533" fmla="*/ 795224 w 1396961"/>
                <a:gd name="connsiteY3533" fmla="*/ 1307105 h 2468310"/>
                <a:gd name="connsiteX3534" fmla="*/ 795129 w 1396961"/>
                <a:gd name="connsiteY3534" fmla="*/ 1305395 h 2468310"/>
                <a:gd name="connsiteX3535" fmla="*/ 796174 w 1396961"/>
                <a:gd name="connsiteY3535" fmla="*/ 1297986 h 2468310"/>
                <a:gd name="connsiteX3536" fmla="*/ 796459 w 1396961"/>
                <a:gd name="connsiteY3536" fmla="*/ 1284593 h 2468310"/>
                <a:gd name="connsiteX3537" fmla="*/ 797694 w 1396961"/>
                <a:gd name="connsiteY3537" fmla="*/ 1277374 h 2468310"/>
                <a:gd name="connsiteX3538" fmla="*/ 801303 w 1396961"/>
                <a:gd name="connsiteY3538" fmla="*/ 1271010 h 2468310"/>
                <a:gd name="connsiteX3539" fmla="*/ 798169 w 1396961"/>
                <a:gd name="connsiteY3539" fmla="*/ 1262176 h 2468310"/>
                <a:gd name="connsiteX3540" fmla="*/ 794369 w 1396961"/>
                <a:gd name="connsiteY3540" fmla="*/ 1258757 h 2468310"/>
                <a:gd name="connsiteX3541" fmla="*/ 775752 w 1396961"/>
                <a:gd name="connsiteY3541" fmla="*/ 1258282 h 2468310"/>
                <a:gd name="connsiteX3542" fmla="*/ 768533 w 1396961"/>
                <a:gd name="connsiteY3542" fmla="*/ 1253532 h 2468310"/>
                <a:gd name="connsiteX3543" fmla="*/ 765303 w 1396961"/>
                <a:gd name="connsiteY3543" fmla="*/ 1247073 h 2468310"/>
                <a:gd name="connsiteX3544" fmla="*/ 758654 w 1396961"/>
                <a:gd name="connsiteY3544" fmla="*/ 1241184 h 2468310"/>
                <a:gd name="connsiteX3545" fmla="*/ 755710 w 1396961"/>
                <a:gd name="connsiteY3545" fmla="*/ 1240994 h 2468310"/>
                <a:gd name="connsiteX3546" fmla="*/ 746401 w 1396961"/>
                <a:gd name="connsiteY3546" fmla="*/ 1244699 h 2468310"/>
                <a:gd name="connsiteX3547" fmla="*/ 742602 w 1396961"/>
                <a:gd name="connsiteY3547" fmla="*/ 1247453 h 2468310"/>
                <a:gd name="connsiteX3548" fmla="*/ 738707 w 1396961"/>
                <a:gd name="connsiteY3548" fmla="*/ 1246598 h 2468310"/>
                <a:gd name="connsiteX3549" fmla="*/ 736333 w 1396961"/>
                <a:gd name="connsiteY3549" fmla="*/ 1237005 h 2468310"/>
                <a:gd name="connsiteX3550" fmla="*/ 730633 w 1396961"/>
                <a:gd name="connsiteY3550" fmla="*/ 1232920 h 2468310"/>
                <a:gd name="connsiteX3551" fmla="*/ 725694 w 1396961"/>
                <a:gd name="connsiteY3551" fmla="*/ 1232160 h 2468310"/>
                <a:gd name="connsiteX3552" fmla="*/ 718475 w 1396961"/>
                <a:gd name="connsiteY3552" fmla="*/ 1232445 h 2468310"/>
                <a:gd name="connsiteX3553" fmla="*/ 714961 w 1396961"/>
                <a:gd name="connsiteY3553" fmla="*/ 1236910 h 2468310"/>
                <a:gd name="connsiteX3554" fmla="*/ 711256 w 1396961"/>
                <a:gd name="connsiteY3554" fmla="*/ 1245173 h 2468310"/>
                <a:gd name="connsiteX3555" fmla="*/ 707932 w 1396961"/>
                <a:gd name="connsiteY3555" fmla="*/ 1249353 h 2468310"/>
                <a:gd name="connsiteX3556" fmla="*/ 700428 w 1396961"/>
                <a:gd name="connsiteY3556" fmla="*/ 1254862 h 2468310"/>
                <a:gd name="connsiteX3557" fmla="*/ 698623 w 1396961"/>
                <a:gd name="connsiteY3557" fmla="*/ 1259327 h 2468310"/>
                <a:gd name="connsiteX3558" fmla="*/ 693874 w 1396961"/>
                <a:gd name="connsiteY3558" fmla="*/ 1264741 h 2468310"/>
                <a:gd name="connsiteX3559" fmla="*/ 691214 w 1396961"/>
                <a:gd name="connsiteY3559" fmla="*/ 1270820 h 2468310"/>
                <a:gd name="connsiteX3560" fmla="*/ 692354 w 1396961"/>
                <a:gd name="connsiteY3560" fmla="*/ 1273669 h 2468310"/>
                <a:gd name="connsiteX3561" fmla="*/ 702327 w 1396961"/>
                <a:gd name="connsiteY3561" fmla="*/ 1276519 h 2468310"/>
                <a:gd name="connsiteX3562" fmla="*/ 704132 w 1396961"/>
                <a:gd name="connsiteY3562" fmla="*/ 1278799 h 2468310"/>
                <a:gd name="connsiteX3563" fmla="*/ 707077 w 1396961"/>
                <a:gd name="connsiteY3563" fmla="*/ 1286777 h 2468310"/>
                <a:gd name="connsiteX3564" fmla="*/ 711541 w 1396961"/>
                <a:gd name="connsiteY3564" fmla="*/ 1297511 h 2468310"/>
                <a:gd name="connsiteX3565" fmla="*/ 702992 w 1396961"/>
                <a:gd name="connsiteY3565" fmla="*/ 1298651 h 2468310"/>
                <a:gd name="connsiteX3566" fmla="*/ 698338 w 1396961"/>
                <a:gd name="connsiteY3566" fmla="*/ 1289437 h 2468310"/>
                <a:gd name="connsiteX3567" fmla="*/ 697293 w 1396961"/>
                <a:gd name="connsiteY3567" fmla="*/ 1278988 h 2468310"/>
                <a:gd name="connsiteX3568" fmla="*/ 690454 w 1396961"/>
                <a:gd name="connsiteY3568" fmla="*/ 1280129 h 2468310"/>
                <a:gd name="connsiteX3569" fmla="*/ 686465 w 1396961"/>
                <a:gd name="connsiteY3569" fmla="*/ 1276899 h 2468310"/>
                <a:gd name="connsiteX3570" fmla="*/ 684755 w 1396961"/>
                <a:gd name="connsiteY3570" fmla="*/ 1270060 h 2468310"/>
                <a:gd name="connsiteX3571" fmla="*/ 687985 w 1396961"/>
                <a:gd name="connsiteY3571" fmla="*/ 1262461 h 2468310"/>
                <a:gd name="connsiteX3572" fmla="*/ 698528 w 1396961"/>
                <a:gd name="connsiteY3572" fmla="*/ 1250683 h 2468310"/>
                <a:gd name="connsiteX3573" fmla="*/ 700143 w 1396961"/>
                <a:gd name="connsiteY3573" fmla="*/ 1239759 h 2468310"/>
                <a:gd name="connsiteX3574" fmla="*/ 710211 w 1396961"/>
                <a:gd name="connsiteY3574" fmla="*/ 1231401 h 2468310"/>
                <a:gd name="connsiteX3575" fmla="*/ 703752 w 1396961"/>
                <a:gd name="connsiteY3575" fmla="*/ 1224941 h 2468310"/>
                <a:gd name="connsiteX3576" fmla="*/ 701188 w 1396961"/>
                <a:gd name="connsiteY3576" fmla="*/ 1227791 h 2468310"/>
                <a:gd name="connsiteX3577" fmla="*/ 689504 w 1396961"/>
                <a:gd name="connsiteY3577" fmla="*/ 1233965 h 2468310"/>
                <a:gd name="connsiteX3578" fmla="*/ 685325 w 1396961"/>
                <a:gd name="connsiteY3578" fmla="*/ 1236625 h 2468310"/>
                <a:gd name="connsiteX3579" fmla="*/ 674972 w 1396961"/>
                <a:gd name="connsiteY3579" fmla="*/ 1234725 h 2468310"/>
                <a:gd name="connsiteX3580" fmla="*/ 673547 w 1396961"/>
                <a:gd name="connsiteY3580" fmla="*/ 1233110 h 2468310"/>
                <a:gd name="connsiteX3581" fmla="*/ 670887 w 1396961"/>
                <a:gd name="connsiteY3581" fmla="*/ 1229216 h 2468310"/>
                <a:gd name="connsiteX3582" fmla="*/ 663763 w 1396961"/>
                <a:gd name="connsiteY3582" fmla="*/ 1230736 h 2468310"/>
                <a:gd name="connsiteX3583" fmla="*/ 654834 w 1396961"/>
                <a:gd name="connsiteY3583" fmla="*/ 1235770 h 2468310"/>
                <a:gd name="connsiteX3584" fmla="*/ 646096 w 1396961"/>
                <a:gd name="connsiteY3584" fmla="*/ 1246123 h 2468310"/>
                <a:gd name="connsiteX3585" fmla="*/ 637737 w 1396961"/>
                <a:gd name="connsiteY3585" fmla="*/ 1242419 h 2468310"/>
                <a:gd name="connsiteX3586" fmla="*/ 627668 w 1396961"/>
                <a:gd name="connsiteY3586" fmla="*/ 1239759 h 2468310"/>
                <a:gd name="connsiteX3587" fmla="*/ 605727 w 1396961"/>
                <a:gd name="connsiteY3587" fmla="*/ 1252867 h 2468310"/>
                <a:gd name="connsiteX3588" fmla="*/ 610666 w 1396961"/>
                <a:gd name="connsiteY3588" fmla="*/ 1254197 h 2468310"/>
                <a:gd name="connsiteX3589" fmla="*/ 617030 w 1396961"/>
                <a:gd name="connsiteY3589" fmla="*/ 1250683 h 2468310"/>
                <a:gd name="connsiteX3590" fmla="*/ 622444 w 1396961"/>
                <a:gd name="connsiteY3590" fmla="*/ 1251063 h 2468310"/>
                <a:gd name="connsiteX3591" fmla="*/ 628808 w 1396961"/>
                <a:gd name="connsiteY3591" fmla="*/ 1252488 h 2468310"/>
                <a:gd name="connsiteX3592" fmla="*/ 636407 w 1396961"/>
                <a:gd name="connsiteY3592" fmla="*/ 1255622 h 2468310"/>
                <a:gd name="connsiteX3593" fmla="*/ 653695 w 1396961"/>
                <a:gd name="connsiteY3593" fmla="*/ 1258377 h 2468310"/>
                <a:gd name="connsiteX3594" fmla="*/ 644766 w 1396961"/>
                <a:gd name="connsiteY3594" fmla="*/ 1261131 h 2468310"/>
                <a:gd name="connsiteX3595" fmla="*/ 640017 w 1396961"/>
                <a:gd name="connsiteY3595" fmla="*/ 1262841 h 2468310"/>
                <a:gd name="connsiteX3596" fmla="*/ 633747 w 1396961"/>
                <a:gd name="connsiteY3596" fmla="*/ 1264171 h 2468310"/>
                <a:gd name="connsiteX3597" fmla="*/ 629378 w 1396961"/>
                <a:gd name="connsiteY3597" fmla="*/ 1261321 h 2468310"/>
                <a:gd name="connsiteX3598" fmla="*/ 620070 w 1396961"/>
                <a:gd name="connsiteY3598" fmla="*/ 1256572 h 2468310"/>
                <a:gd name="connsiteX3599" fmla="*/ 615320 w 1396961"/>
                <a:gd name="connsiteY3599" fmla="*/ 1260371 h 2468310"/>
                <a:gd name="connsiteX3600" fmla="*/ 612851 w 1396961"/>
                <a:gd name="connsiteY3600" fmla="*/ 1262651 h 2468310"/>
                <a:gd name="connsiteX3601" fmla="*/ 606582 w 1396961"/>
                <a:gd name="connsiteY3601" fmla="*/ 1262556 h 2468310"/>
                <a:gd name="connsiteX3602" fmla="*/ 599363 w 1396961"/>
                <a:gd name="connsiteY3602" fmla="*/ 1261796 h 2468310"/>
                <a:gd name="connsiteX3603" fmla="*/ 590529 w 1396961"/>
                <a:gd name="connsiteY3603" fmla="*/ 1264361 h 2468310"/>
                <a:gd name="connsiteX3604" fmla="*/ 596133 w 1396961"/>
                <a:gd name="connsiteY3604" fmla="*/ 1257522 h 2468310"/>
                <a:gd name="connsiteX3605" fmla="*/ 596228 w 1396961"/>
                <a:gd name="connsiteY3605" fmla="*/ 1254102 h 2468310"/>
                <a:gd name="connsiteX3606" fmla="*/ 592808 w 1396961"/>
                <a:gd name="connsiteY3606" fmla="*/ 1254577 h 2468310"/>
                <a:gd name="connsiteX3607" fmla="*/ 587679 w 1396961"/>
                <a:gd name="connsiteY3607" fmla="*/ 1255337 h 2468310"/>
                <a:gd name="connsiteX3608" fmla="*/ 580840 w 1396961"/>
                <a:gd name="connsiteY3608" fmla="*/ 1259231 h 2468310"/>
                <a:gd name="connsiteX3609" fmla="*/ 576186 w 1396961"/>
                <a:gd name="connsiteY3609" fmla="*/ 1266166 h 2468310"/>
                <a:gd name="connsiteX3610" fmla="*/ 565453 w 1396961"/>
                <a:gd name="connsiteY3610" fmla="*/ 1267685 h 2468310"/>
                <a:gd name="connsiteX3611" fmla="*/ 562413 w 1396961"/>
                <a:gd name="connsiteY3611" fmla="*/ 1271580 h 2468310"/>
                <a:gd name="connsiteX3612" fmla="*/ 560703 w 1396961"/>
                <a:gd name="connsiteY3612" fmla="*/ 1276424 h 2468310"/>
                <a:gd name="connsiteX3613" fmla="*/ 561273 w 1396961"/>
                <a:gd name="connsiteY3613" fmla="*/ 1279938 h 2468310"/>
                <a:gd name="connsiteX3614" fmla="*/ 563648 w 1396961"/>
                <a:gd name="connsiteY3614" fmla="*/ 1283263 h 2468310"/>
                <a:gd name="connsiteX3615" fmla="*/ 557949 w 1396961"/>
                <a:gd name="connsiteY3615" fmla="*/ 1294186 h 2468310"/>
                <a:gd name="connsiteX3616" fmla="*/ 557569 w 1396961"/>
                <a:gd name="connsiteY3616" fmla="*/ 1297796 h 2468310"/>
                <a:gd name="connsiteX3617" fmla="*/ 551110 w 1396961"/>
                <a:gd name="connsiteY3617" fmla="*/ 1303590 h 2468310"/>
                <a:gd name="connsiteX3618" fmla="*/ 551679 w 1396961"/>
                <a:gd name="connsiteY3618" fmla="*/ 1308054 h 2468310"/>
                <a:gd name="connsiteX3619" fmla="*/ 550350 w 1396961"/>
                <a:gd name="connsiteY3619" fmla="*/ 1310334 h 2468310"/>
                <a:gd name="connsiteX3620" fmla="*/ 547405 w 1396961"/>
                <a:gd name="connsiteY3620" fmla="*/ 1313279 h 2468310"/>
                <a:gd name="connsiteX3621" fmla="*/ 543606 w 1396961"/>
                <a:gd name="connsiteY3621" fmla="*/ 1312519 h 2468310"/>
                <a:gd name="connsiteX3622" fmla="*/ 543036 w 1396961"/>
                <a:gd name="connsiteY3622" fmla="*/ 1314229 h 2468310"/>
                <a:gd name="connsiteX3623" fmla="*/ 546740 w 1396961"/>
                <a:gd name="connsiteY3623" fmla="*/ 1316983 h 2468310"/>
                <a:gd name="connsiteX3624" fmla="*/ 553009 w 1396961"/>
                <a:gd name="connsiteY3624" fmla="*/ 1316033 h 2468310"/>
                <a:gd name="connsiteX3625" fmla="*/ 557854 w 1396961"/>
                <a:gd name="connsiteY3625" fmla="*/ 1317363 h 2468310"/>
                <a:gd name="connsiteX3626" fmla="*/ 562793 w 1396961"/>
                <a:gd name="connsiteY3626" fmla="*/ 1318503 h 2468310"/>
                <a:gd name="connsiteX3627" fmla="*/ 577611 w 1396961"/>
                <a:gd name="connsiteY3627" fmla="*/ 1311379 h 2468310"/>
                <a:gd name="connsiteX3628" fmla="*/ 583405 w 1396961"/>
                <a:gd name="connsiteY3628" fmla="*/ 1316413 h 2468310"/>
                <a:gd name="connsiteX3629" fmla="*/ 586254 w 1396961"/>
                <a:gd name="connsiteY3629" fmla="*/ 1319738 h 2468310"/>
                <a:gd name="connsiteX3630" fmla="*/ 603447 w 1396961"/>
                <a:gd name="connsiteY3630" fmla="*/ 1322112 h 2468310"/>
                <a:gd name="connsiteX3631" fmla="*/ 613041 w 1396961"/>
                <a:gd name="connsiteY3631" fmla="*/ 1324012 h 2468310"/>
                <a:gd name="connsiteX3632" fmla="*/ 617790 w 1396961"/>
                <a:gd name="connsiteY3632" fmla="*/ 1325247 h 2468310"/>
                <a:gd name="connsiteX3633" fmla="*/ 623299 w 1396961"/>
                <a:gd name="connsiteY3633" fmla="*/ 1332751 h 2468310"/>
                <a:gd name="connsiteX3634" fmla="*/ 622349 w 1396961"/>
                <a:gd name="connsiteY3634" fmla="*/ 1341774 h 2468310"/>
                <a:gd name="connsiteX3635" fmla="*/ 624534 w 1396961"/>
                <a:gd name="connsiteY3635" fmla="*/ 1347284 h 2468310"/>
                <a:gd name="connsiteX3636" fmla="*/ 622254 w 1396961"/>
                <a:gd name="connsiteY3636" fmla="*/ 1348613 h 2468310"/>
                <a:gd name="connsiteX3637" fmla="*/ 618455 w 1396961"/>
                <a:gd name="connsiteY3637" fmla="*/ 1347568 h 2468310"/>
                <a:gd name="connsiteX3638" fmla="*/ 616365 w 1396961"/>
                <a:gd name="connsiteY3638" fmla="*/ 1345479 h 2468310"/>
                <a:gd name="connsiteX3639" fmla="*/ 615320 w 1396961"/>
                <a:gd name="connsiteY3639" fmla="*/ 1339970 h 2468310"/>
                <a:gd name="connsiteX3640" fmla="*/ 612376 w 1396961"/>
                <a:gd name="connsiteY3640" fmla="*/ 1334650 h 2468310"/>
                <a:gd name="connsiteX3641" fmla="*/ 604967 w 1396961"/>
                <a:gd name="connsiteY3641" fmla="*/ 1328476 h 2468310"/>
                <a:gd name="connsiteX3642" fmla="*/ 599363 w 1396961"/>
                <a:gd name="connsiteY3642" fmla="*/ 1334555 h 2468310"/>
                <a:gd name="connsiteX3643" fmla="*/ 596323 w 1396961"/>
                <a:gd name="connsiteY3643" fmla="*/ 1332371 h 2468310"/>
                <a:gd name="connsiteX3644" fmla="*/ 587014 w 1396961"/>
                <a:gd name="connsiteY3644" fmla="*/ 1324202 h 2468310"/>
                <a:gd name="connsiteX3645" fmla="*/ 579510 w 1396961"/>
                <a:gd name="connsiteY3645" fmla="*/ 1322397 h 2468310"/>
                <a:gd name="connsiteX3646" fmla="*/ 573336 w 1396961"/>
                <a:gd name="connsiteY3646" fmla="*/ 1321732 h 2468310"/>
                <a:gd name="connsiteX3647" fmla="*/ 561843 w 1396961"/>
                <a:gd name="connsiteY3647" fmla="*/ 1323822 h 2468310"/>
                <a:gd name="connsiteX3648" fmla="*/ 559373 w 1396961"/>
                <a:gd name="connsiteY3648" fmla="*/ 1323632 h 2468310"/>
                <a:gd name="connsiteX3649" fmla="*/ 555289 w 1396961"/>
                <a:gd name="connsiteY3649" fmla="*/ 1320498 h 2468310"/>
                <a:gd name="connsiteX3650" fmla="*/ 549685 w 1396961"/>
                <a:gd name="connsiteY3650" fmla="*/ 1320972 h 2468310"/>
                <a:gd name="connsiteX3651" fmla="*/ 542276 w 1396961"/>
                <a:gd name="connsiteY3651" fmla="*/ 1321732 h 2468310"/>
                <a:gd name="connsiteX3652" fmla="*/ 540091 w 1396961"/>
                <a:gd name="connsiteY3652" fmla="*/ 1325532 h 2468310"/>
                <a:gd name="connsiteX3653" fmla="*/ 540946 w 1396961"/>
                <a:gd name="connsiteY3653" fmla="*/ 1327242 h 2468310"/>
                <a:gd name="connsiteX3654" fmla="*/ 543891 w 1396961"/>
                <a:gd name="connsiteY3654" fmla="*/ 1325912 h 2468310"/>
                <a:gd name="connsiteX3655" fmla="*/ 545980 w 1396961"/>
                <a:gd name="connsiteY3655" fmla="*/ 1326767 h 2468310"/>
                <a:gd name="connsiteX3656" fmla="*/ 547215 w 1396961"/>
                <a:gd name="connsiteY3656" fmla="*/ 1330091 h 2468310"/>
                <a:gd name="connsiteX3657" fmla="*/ 550350 w 1396961"/>
                <a:gd name="connsiteY3657" fmla="*/ 1344339 h 2468310"/>
                <a:gd name="connsiteX3658" fmla="*/ 544366 w 1396961"/>
                <a:gd name="connsiteY3658" fmla="*/ 1359062 h 2468310"/>
                <a:gd name="connsiteX3659" fmla="*/ 545030 w 1396961"/>
                <a:gd name="connsiteY3659" fmla="*/ 1365996 h 2468310"/>
                <a:gd name="connsiteX3660" fmla="*/ 539141 w 1396961"/>
                <a:gd name="connsiteY3660" fmla="*/ 1369700 h 2468310"/>
                <a:gd name="connsiteX3661" fmla="*/ 535627 w 1396961"/>
                <a:gd name="connsiteY3661" fmla="*/ 1370175 h 2468310"/>
                <a:gd name="connsiteX3662" fmla="*/ 531257 w 1396961"/>
                <a:gd name="connsiteY3662" fmla="*/ 1368940 h 2468310"/>
                <a:gd name="connsiteX3663" fmla="*/ 520619 w 1396961"/>
                <a:gd name="connsiteY3663" fmla="*/ 1360202 h 2468310"/>
                <a:gd name="connsiteX3664" fmla="*/ 517389 w 1396961"/>
                <a:gd name="connsiteY3664" fmla="*/ 1353648 h 2468310"/>
                <a:gd name="connsiteX3665" fmla="*/ 516915 w 1396961"/>
                <a:gd name="connsiteY3665" fmla="*/ 1342059 h 2468310"/>
                <a:gd name="connsiteX3666" fmla="*/ 513400 w 1396961"/>
                <a:gd name="connsiteY3666" fmla="*/ 1335790 h 2468310"/>
                <a:gd name="connsiteX3667" fmla="*/ 508271 w 1396961"/>
                <a:gd name="connsiteY3667" fmla="*/ 1329046 h 2468310"/>
                <a:gd name="connsiteX3668" fmla="*/ 502382 w 1396961"/>
                <a:gd name="connsiteY3668" fmla="*/ 1319168 h 2468310"/>
                <a:gd name="connsiteX3669" fmla="*/ 500577 w 1396961"/>
                <a:gd name="connsiteY3669" fmla="*/ 1321162 h 2468310"/>
                <a:gd name="connsiteX3670" fmla="*/ 499912 w 1396961"/>
                <a:gd name="connsiteY3670" fmla="*/ 1327337 h 2468310"/>
                <a:gd name="connsiteX3671" fmla="*/ 496113 w 1396961"/>
                <a:gd name="connsiteY3671" fmla="*/ 1331991 h 2468310"/>
                <a:gd name="connsiteX3672" fmla="*/ 494973 w 1396961"/>
                <a:gd name="connsiteY3672" fmla="*/ 1333701 h 2468310"/>
                <a:gd name="connsiteX3673" fmla="*/ 495068 w 1396961"/>
                <a:gd name="connsiteY3673" fmla="*/ 1344529 h 2468310"/>
                <a:gd name="connsiteX3674" fmla="*/ 494973 w 1396961"/>
                <a:gd name="connsiteY3674" fmla="*/ 1348139 h 2468310"/>
                <a:gd name="connsiteX3675" fmla="*/ 496303 w 1396961"/>
                <a:gd name="connsiteY3675" fmla="*/ 1352698 h 2468310"/>
                <a:gd name="connsiteX3676" fmla="*/ 500767 w 1396961"/>
                <a:gd name="connsiteY3676" fmla="*/ 1363051 h 2468310"/>
                <a:gd name="connsiteX3677" fmla="*/ 503901 w 1396961"/>
                <a:gd name="connsiteY3677" fmla="*/ 1371600 h 2468310"/>
                <a:gd name="connsiteX3678" fmla="*/ 494403 w 1396961"/>
                <a:gd name="connsiteY3678" fmla="*/ 1372170 h 2468310"/>
                <a:gd name="connsiteX3679" fmla="*/ 489559 w 1396961"/>
                <a:gd name="connsiteY3679" fmla="*/ 1375209 h 2468310"/>
                <a:gd name="connsiteX3680" fmla="*/ 485949 w 1396961"/>
                <a:gd name="connsiteY3680" fmla="*/ 1377204 h 2468310"/>
                <a:gd name="connsiteX3681" fmla="*/ 484999 w 1396961"/>
                <a:gd name="connsiteY3681" fmla="*/ 1382239 h 2468310"/>
                <a:gd name="connsiteX3682" fmla="*/ 480630 w 1396961"/>
                <a:gd name="connsiteY3682" fmla="*/ 1389363 h 2468310"/>
                <a:gd name="connsiteX3683" fmla="*/ 479110 w 1396961"/>
                <a:gd name="connsiteY3683" fmla="*/ 1393352 h 2468310"/>
                <a:gd name="connsiteX3684" fmla="*/ 471416 w 1396961"/>
                <a:gd name="connsiteY3684" fmla="*/ 1394492 h 2468310"/>
                <a:gd name="connsiteX3685" fmla="*/ 470751 w 1396961"/>
                <a:gd name="connsiteY3685" fmla="*/ 1393447 h 2468310"/>
                <a:gd name="connsiteX3686" fmla="*/ 468757 w 1396961"/>
                <a:gd name="connsiteY3686" fmla="*/ 1381194 h 2468310"/>
                <a:gd name="connsiteX3687" fmla="*/ 476071 w 1396961"/>
                <a:gd name="connsiteY3687" fmla="*/ 1384993 h 2468310"/>
                <a:gd name="connsiteX3688" fmla="*/ 479300 w 1396961"/>
                <a:gd name="connsiteY3688" fmla="*/ 1383473 h 2468310"/>
                <a:gd name="connsiteX3689" fmla="*/ 481865 w 1396961"/>
                <a:gd name="connsiteY3689" fmla="*/ 1377394 h 2468310"/>
                <a:gd name="connsiteX3690" fmla="*/ 491553 w 1396961"/>
                <a:gd name="connsiteY3690" fmla="*/ 1364001 h 2468310"/>
                <a:gd name="connsiteX3691" fmla="*/ 490603 w 1396961"/>
                <a:gd name="connsiteY3691" fmla="*/ 1359537 h 2468310"/>
                <a:gd name="connsiteX3692" fmla="*/ 485189 w 1396961"/>
                <a:gd name="connsiteY3692" fmla="*/ 1360392 h 2468310"/>
                <a:gd name="connsiteX3693" fmla="*/ 472271 w 1396961"/>
                <a:gd name="connsiteY3693" fmla="*/ 1362576 h 2468310"/>
                <a:gd name="connsiteX3694" fmla="*/ 463152 w 1396961"/>
                <a:gd name="connsiteY3694" fmla="*/ 1364761 h 2468310"/>
                <a:gd name="connsiteX3695" fmla="*/ 461538 w 1396961"/>
                <a:gd name="connsiteY3695" fmla="*/ 1368276 h 2468310"/>
                <a:gd name="connsiteX3696" fmla="*/ 461063 w 1396961"/>
                <a:gd name="connsiteY3696" fmla="*/ 1374545 h 2468310"/>
                <a:gd name="connsiteX3697" fmla="*/ 453274 w 1396961"/>
                <a:gd name="connsiteY3697" fmla="*/ 1374450 h 2468310"/>
                <a:gd name="connsiteX3698" fmla="*/ 450329 w 1396961"/>
                <a:gd name="connsiteY3698" fmla="*/ 1372930 h 2468310"/>
                <a:gd name="connsiteX3699" fmla="*/ 433422 w 1396961"/>
                <a:gd name="connsiteY3699" fmla="*/ 1376444 h 2468310"/>
                <a:gd name="connsiteX3700" fmla="*/ 430857 w 1396961"/>
                <a:gd name="connsiteY3700" fmla="*/ 1378914 h 2468310"/>
                <a:gd name="connsiteX3701" fmla="*/ 433137 w 1396961"/>
                <a:gd name="connsiteY3701" fmla="*/ 1382428 h 2468310"/>
                <a:gd name="connsiteX3702" fmla="*/ 445200 w 1396961"/>
                <a:gd name="connsiteY3702" fmla="*/ 1382903 h 2468310"/>
                <a:gd name="connsiteX3703" fmla="*/ 447860 w 1396961"/>
                <a:gd name="connsiteY3703" fmla="*/ 1385563 h 2468310"/>
                <a:gd name="connsiteX3704" fmla="*/ 447575 w 1396961"/>
                <a:gd name="connsiteY3704" fmla="*/ 1387938 h 2468310"/>
                <a:gd name="connsiteX3705" fmla="*/ 443680 w 1396961"/>
                <a:gd name="connsiteY3705" fmla="*/ 1388793 h 2468310"/>
                <a:gd name="connsiteX3706" fmla="*/ 435132 w 1396961"/>
                <a:gd name="connsiteY3706" fmla="*/ 1394492 h 2468310"/>
                <a:gd name="connsiteX3707" fmla="*/ 426678 w 1396961"/>
                <a:gd name="connsiteY3707" fmla="*/ 1395062 h 2468310"/>
                <a:gd name="connsiteX3708" fmla="*/ 407111 w 1396961"/>
                <a:gd name="connsiteY3708" fmla="*/ 1391737 h 2468310"/>
                <a:gd name="connsiteX3709" fmla="*/ 403311 w 1396961"/>
                <a:gd name="connsiteY3709" fmla="*/ 1392497 h 2468310"/>
                <a:gd name="connsiteX3710" fmla="*/ 394193 w 1396961"/>
                <a:gd name="connsiteY3710" fmla="*/ 1395632 h 2468310"/>
                <a:gd name="connsiteX3711" fmla="*/ 393812 w 1396961"/>
                <a:gd name="connsiteY3711" fmla="*/ 1392592 h 2468310"/>
                <a:gd name="connsiteX3712" fmla="*/ 391628 w 1396961"/>
                <a:gd name="connsiteY3712" fmla="*/ 1390692 h 2468310"/>
                <a:gd name="connsiteX3713" fmla="*/ 384599 w 1396961"/>
                <a:gd name="connsiteY3713" fmla="*/ 1390122 h 2468310"/>
                <a:gd name="connsiteX3714" fmla="*/ 380134 w 1396961"/>
                <a:gd name="connsiteY3714" fmla="*/ 1392592 h 2468310"/>
                <a:gd name="connsiteX3715" fmla="*/ 381749 w 1396961"/>
                <a:gd name="connsiteY3715" fmla="*/ 1402091 h 2468310"/>
                <a:gd name="connsiteX3716" fmla="*/ 386309 w 1396961"/>
                <a:gd name="connsiteY3716" fmla="*/ 1403135 h 2468310"/>
                <a:gd name="connsiteX3717" fmla="*/ 388398 w 1396961"/>
                <a:gd name="connsiteY3717" fmla="*/ 1401141 h 2468310"/>
                <a:gd name="connsiteX3718" fmla="*/ 391533 w 1396961"/>
                <a:gd name="connsiteY3718" fmla="*/ 1404750 h 2468310"/>
                <a:gd name="connsiteX3719" fmla="*/ 389633 w 1396961"/>
                <a:gd name="connsiteY3719" fmla="*/ 1409880 h 2468310"/>
                <a:gd name="connsiteX3720" fmla="*/ 390393 w 1396961"/>
                <a:gd name="connsiteY3720" fmla="*/ 1414914 h 2468310"/>
                <a:gd name="connsiteX3721" fmla="*/ 389253 w 1396961"/>
                <a:gd name="connsiteY3721" fmla="*/ 1419378 h 2468310"/>
                <a:gd name="connsiteX3722" fmla="*/ 390488 w 1396961"/>
                <a:gd name="connsiteY3722" fmla="*/ 1420613 h 2468310"/>
                <a:gd name="connsiteX3723" fmla="*/ 399892 w 1396961"/>
                <a:gd name="connsiteY3723" fmla="*/ 1417383 h 2468310"/>
                <a:gd name="connsiteX3724" fmla="*/ 410530 w 1396961"/>
                <a:gd name="connsiteY3724" fmla="*/ 1416624 h 2468310"/>
                <a:gd name="connsiteX3725" fmla="*/ 413285 w 1396961"/>
                <a:gd name="connsiteY3725" fmla="*/ 1419663 h 2468310"/>
                <a:gd name="connsiteX3726" fmla="*/ 415944 w 1396961"/>
                <a:gd name="connsiteY3726" fmla="*/ 1430776 h 2468310"/>
                <a:gd name="connsiteX3727" fmla="*/ 426203 w 1396961"/>
                <a:gd name="connsiteY3727" fmla="*/ 1435526 h 2468310"/>
                <a:gd name="connsiteX3728" fmla="*/ 426013 w 1396961"/>
                <a:gd name="connsiteY3728" fmla="*/ 1439325 h 2468310"/>
                <a:gd name="connsiteX3729" fmla="*/ 427058 w 1396961"/>
                <a:gd name="connsiteY3729" fmla="*/ 1444169 h 2468310"/>
                <a:gd name="connsiteX3730" fmla="*/ 424113 w 1396961"/>
                <a:gd name="connsiteY3730" fmla="*/ 1448254 h 2468310"/>
                <a:gd name="connsiteX3731" fmla="*/ 427248 w 1396961"/>
                <a:gd name="connsiteY3731" fmla="*/ 1452813 h 2468310"/>
                <a:gd name="connsiteX3732" fmla="*/ 419839 w 1396961"/>
                <a:gd name="connsiteY3732" fmla="*/ 1458892 h 2468310"/>
                <a:gd name="connsiteX3733" fmla="*/ 427248 w 1396961"/>
                <a:gd name="connsiteY3733" fmla="*/ 1458322 h 2468310"/>
                <a:gd name="connsiteX3734" fmla="*/ 435036 w 1396961"/>
                <a:gd name="connsiteY3734" fmla="*/ 1451578 h 2468310"/>
                <a:gd name="connsiteX3735" fmla="*/ 437221 w 1396961"/>
                <a:gd name="connsiteY3735" fmla="*/ 1456993 h 2468310"/>
                <a:gd name="connsiteX3736" fmla="*/ 435036 w 1396961"/>
                <a:gd name="connsiteY3736" fmla="*/ 1459177 h 2468310"/>
                <a:gd name="connsiteX3737" fmla="*/ 437886 w 1396961"/>
                <a:gd name="connsiteY3737" fmla="*/ 1461362 h 2468310"/>
                <a:gd name="connsiteX3738" fmla="*/ 445960 w 1396961"/>
                <a:gd name="connsiteY3738" fmla="*/ 1465921 h 2468310"/>
                <a:gd name="connsiteX3739" fmla="*/ 452514 w 1396961"/>
                <a:gd name="connsiteY3739" fmla="*/ 1472191 h 2468310"/>
                <a:gd name="connsiteX3740" fmla="*/ 466572 w 1396961"/>
                <a:gd name="connsiteY3740" fmla="*/ 1471715 h 2468310"/>
                <a:gd name="connsiteX3741" fmla="*/ 477970 w 1396961"/>
                <a:gd name="connsiteY3741" fmla="*/ 1471146 h 2468310"/>
                <a:gd name="connsiteX3742" fmla="*/ 486614 w 1396961"/>
                <a:gd name="connsiteY3742" fmla="*/ 1472855 h 2468310"/>
                <a:gd name="connsiteX3743" fmla="*/ 490508 w 1396961"/>
                <a:gd name="connsiteY3743" fmla="*/ 1477700 h 2468310"/>
                <a:gd name="connsiteX3744" fmla="*/ 487184 w 1396961"/>
                <a:gd name="connsiteY3744" fmla="*/ 1479409 h 2468310"/>
                <a:gd name="connsiteX3745" fmla="*/ 480060 w 1396961"/>
                <a:gd name="connsiteY3745" fmla="*/ 1477320 h 2468310"/>
                <a:gd name="connsiteX3746" fmla="*/ 471891 w 1396961"/>
                <a:gd name="connsiteY3746" fmla="*/ 1479124 h 2468310"/>
                <a:gd name="connsiteX3747" fmla="*/ 451849 w 1396961"/>
                <a:gd name="connsiteY3747" fmla="*/ 1479504 h 2468310"/>
                <a:gd name="connsiteX3748" fmla="*/ 438551 w 1396961"/>
                <a:gd name="connsiteY3748" fmla="*/ 1474470 h 2468310"/>
                <a:gd name="connsiteX3749" fmla="*/ 425633 w 1396961"/>
                <a:gd name="connsiteY3749" fmla="*/ 1469341 h 2468310"/>
                <a:gd name="connsiteX3750" fmla="*/ 409865 w 1396961"/>
                <a:gd name="connsiteY3750" fmla="*/ 1469911 h 2468310"/>
                <a:gd name="connsiteX3751" fmla="*/ 399417 w 1396961"/>
                <a:gd name="connsiteY3751" fmla="*/ 1473710 h 2468310"/>
                <a:gd name="connsiteX3752" fmla="*/ 388778 w 1396961"/>
                <a:gd name="connsiteY3752" fmla="*/ 1473710 h 2468310"/>
                <a:gd name="connsiteX3753" fmla="*/ 382224 w 1396961"/>
                <a:gd name="connsiteY3753" fmla="*/ 1474090 h 2468310"/>
                <a:gd name="connsiteX3754" fmla="*/ 379470 w 1396961"/>
                <a:gd name="connsiteY3754" fmla="*/ 1479314 h 2468310"/>
                <a:gd name="connsiteX3755" fmla="*/ 381749 w 1396961"/>
                <a:gd name="connsiteY3755" fmla="*/ 1483019 h 2468310"/>
                <a:gd name="connsiteX3756" fmla="*/ 384124 w 1396961"/>
                <a:gd name="connsiteY3756" fmla="*/ 1489858 h 2468310"/>
                <a:gd name="connsiteX3757" fmla="*/ 386499 w 1396961"/>
                <a:gd name="connsiteY3757" fmla="*/ 1495462 h 2468310"/>
                <a:gd name="connsiteX3758" fmla="*/ 389443 w 1396961"/>
                <a:gd name="connsiteY3758" fmla="*/ 1496222 h 2468310"/>
                <a:gd name="connsiteX3759" fmla="*/ 407870 w 1396961"/>
                <a:gd name="connsiteY3759" fmla="*/ 1492422 h 2468310"/>
                <a:gd name="connsiteX3760" fmla="*/ 425918 w 1396961"/>
                <a:gd name="connsiteY3760" fmla="*/ 1498312 h 2468310"/>
                <a:gd name="connsiteX3761" fmla="*/ 437886 w 1396961"/>
                <a:gd name="connsiteY3761" fmla="*/ 1499736 h 2468310"/>
                <a:gd name="connsiteX3762" fmla="*/ 438076 w 1396961"/>
                <a:gd name="connsiteY3762" fmla="*/ 1501731 h 2468310"/>
                <a:gd name="connsiteX3763" fmla="*/ 433707 w 1396961"/>
                <a:gd name="connsiteY3763" fmla="*/ 1502586 h 2468310"/>
                <a:gd name="connsiteX3764" fmla="*/ 424873 w 1396961"/>
                <a:gd name="connsiteY3764" fmla="*/ 1501636 h 2468310"/>
                <a:gd name="connsiteX3765" fmla="*/ 420219 w 1396961"/>
                <a:gd name="connsiteY3765" fmla="*/ 1499356 h 2468310"/>
                <a:gd name="connsiteX3766" fmla="*/ 400842 w 1396961"/>
                <a:gd name="connsiteY3766" fmla="*/ 1498217 h 2468310"/>
                <a:gd name="connsiteX3767" fmla="*/ 392008 w 1396961"/>
                <a:gd name="connsiteY3767" fmla="*/ 1501161 h 2468310"/>
                <a:gd name="connsiteX3768" fmla="*/ 389633 w 1396961"/>
                <a:gd name="connsiteY3768" fmla="*/ 1504296 h 2468310"/>
                <a:gd name="connsiteX3769" fmla="*/ 384694 w 1396961"/>
                <a:gd name="connsiteY3769" fmla="*/ 1506480 h 2468310"/>
                <a:gd name="connsiteX3770" fmla="*/ 377095 w 1396961"/>
                <a:gd name="connsiteY3770" fmla="*/ 1508190 h 2468310"/>
                <a:gd name="connsiteX3771" fmla="*/ 376240 w 1396961"/>
                <a:gd name="connsiteY3771" fmla="*/ 1509425 h 2468310"/>
                <a:gd name="connsiteX3772" fmla="*/ 378615 w 1396961"/>
                <a:gd name="connsiteY3772" fmla="*/ 1510565 h 2468310"/>
                <a:gd name="connsiteX3773" fmla="*/ 383839 w 1396961"/>
                <a:gd name="connsiteY3773" fmla="*/ 1511135 h 2468310"/>
                <a:gd name="connsiteX3774" fmla="*/ 393528 w 1396961"/>
                <a:gd name="connsiteY3774" fmla="*/ 1508475 h 2468310"/>
                <a:gd name="connsiteX3775" fmla="*/ 394287 w 1396961"/>
                <a:gd name="connsiteY3775" fmla="*/ 1520063 h 2468310"/>
                <a:gd name="connsiteX3776" fmla="*/ 396472 w 1396961"/>
                <a:gd name="connsiteY3776" fmla="*/ 1521393 h 2468310"/>
                <a:gd name="connsiteX3777" fmla="*/ 398182 w 1396961"/>
                <a:gd name="connsiteY3777" fmla="*/ 1526332 h 2468310"/>
                <a:gd name="connsiteX3778" fmla="*/ 407491 w 1396961"/>
                <a:gd name="connsiteY3778" fmla="*/ 1524053 h 2468310"/>
                <a:gd name="connsiteX3779" fmla="*/ 415089 w 1396961"/>
                <a:gd name="connsiteY3779" fmla="*/ 1525003 h 2468310"/>
                <a:gd name="connsiteX3780" fmla="*/ 419174 w 1396961"/>
                <a:gd name="connsiteY3780" fmla="*/ 1523388 h 2468310"/>
                <a:gd name="connsiteX3781" fmla="*/ 424683 w 1396961"/>
                <a:gd name="connsiteY3781" fmla="*/ 1520063 h 2468310"/>
                <a:gd name="connsiteX3782" fmla="*/ 431142 w 1396961"/>
                <a:gd name="connsiteY3782" fmla="*/ 1515789 h 2468310"/>
                <a:gd name="connsiteX3783" fmla="*/ 440736 w 1396961"/>
                <a:gd name="connsiteY3783" fmla="*/ 1514174 h 2468310"/>
                <a:gd name="connsiteX3784" fmla="*/ 465527 w 1396961"/>
                <a:gd name="connsiteY3784" fmla="*/ 1513984 h 2468310"/>
                <a:gd name="connsiteX3785" fmla="*/ 469137 w 1396961"/>
                <a:gd name="connsiteY3785" fmla="*/ 1515409 h 2468310"/>
                <a:gd name="connsiteX3786" fmla="*/ 467237 w 1396961"/>
                <a:gd name="connsiteY3786" fmla="*/ 1517974 h 2468310"/>
                <a:gd name="connsiteX3787" fmla="*/ 448240 w 1396961"/>
                <a:gd name="connsiteY3787" fmla="*/ 1520443 h 2468310"/>
                <a:gd name="connsiteX3788" fmla="*/ 433707 w 1396961"/>
                <a:gd name="connsiteY3788" fmla="*/ 1521013 h 2468310"/>
                <a:gd name="connsiteX3789" fmla="*/ 430097 w 1396961"/>
                <a:gd name="connsiteY3789" fmla="*/ 1522913 h 2468310"/>
                <a:gd name="connsiteX3790" fmla="*/ 428387 w 1396961"/>
                <a:gd name="connsiteY3790" fmla="*/ 1527093 h 2468310"/>
                <a:gd name="connsiteX3791" fmla="*/ 429527 w 1396961"/>
                <a:gd name="connsiteY3791" fmla="*/ 1531842 h 2468310"/>
                <a:gd name="connsiteX3792" fmla="*/ 411860 w 1396961"/>
                <a:gd name="connsiteY3792" fmla="*/ 1532317 h 2468310"/>
                <a:gd name="connsiteX3793" fmla="*/ 401506 w 1396961"/>
                <a:gd name="connsiteY3793" fmla="*/ 1535166 h 2468310"/>
                <a:gd name="connsiteX3794" fmla="*/ 395997 w 1396961"/>
                <a:gd name="connsiteY3794" fmla="*/ 1534026 h 2468310"/>
                <a:gd name="connsiteX3795" fmla="*/ 389823 w 1396961"/>
                <a:gd name="connsiteY3795" fmla="*/ 1531082 h 2468310"/>
                <a:gd name="connsiteX3796" fmla="*/ 387258 w 1396961"/>
                <a:gd name="connsiteY3796" fmla="*/ 1526997 h 2468310"/>
                <a:gd name="connsiteX3797" fmla="*/ 388588 w 1396961"/>
                <a:gd name="connsiteY3797" fmla="*/ 1521583 h 2468310"/>
                <a:gd name="connsiteX3798" fmla="*/ 387733 w 1396961"/>
                <a:gd name="connsiteY3798" fmla="*/ 1517309 h 2468310"/>
                <a:gd name="connsiteX3799" fmla="*/ 385169 w 1396961"/>
                <a:gd name="connsiteY3799" fmla="*/ 1517499 h 2468310"/>
                <a:gd name="connsiteX3800" fmla="*/ 382509 w 1396961"/>
                <a:gd name="connsiteY3800" fmla="*/ 1519114 h 2468310"/>
                <a:gd name="connsiteX3801" fmla="*/ 373865 w 1396961"/>
                <a:gd name="connsiteY3801" fmla="*/ 1519969 h 2468310"/>
                <a:gd name="connsiteX3802" fmla="*/ 371966 w 1396961"/>
                <a:gd name="connsiteY3802" fmla="*/ 1514649 h 2468310"/>
                <a:gd name="connsiteX3803" fmla="*/ 362752 w 1396961"/>
                <a:gd name="connsiteY3803" fmla="*/ 1513889 h 2468310"/>
                <a:gd name="connsiteX3804" fmla="*/ 356103 w 1396961"/>
                <a:gd name="connsiteY3804" fmla="*/ 1512275 h 2468310"/>
                <a:gd name="connsiteX3805" fmla="*/ 344515 w 1396961"/>
                <a:gd name="connsiteY3805" fmla="*/ 1514554 h 2468310"/>
                <a:gd name="connsiteX3806" fmla="*/ 333021 w 1396961"/>
                <a:gd name="connsiteY3806" fmla="*/ 1512369 h 2468310"/>
                <a:gd name="connsiteX3807" fmla="*/ 320483 w 1396961"/>
                <a:gd name="connsiteY3807" fmla="*/ 1517404 h 2468310"/>
                <a:gd name="connsiteX3808" fmla="*/ 319438 w 1396961"/>
                <a:gd name="connsiteY3808" fmla="*/ 1520538 h 2468310"/>
                <a:gd name="connsiteX3809" fmla="*/ 318299 w 1396961"/>
                <a:gd name="connsiteY3809" fmla="*/ 1523008 h 2468310"/>
                <a:gd name="connsiteX3810" fmla="*/ 320388 w 1396961"/>
                <a:gd name="connsiteY3810" fmla="*/ 1523958 h 2468310"/>
                <a:gd name="connsiteX3811" fmla="*/ 322858 w 1396961"/>
                <a:gd name="connsiteY3811" fmla="*/ 1522153 h 2468310"/>
                <a:gd name="connsiteX3812" fmla="*/ 328177 w 1396961"/>
                <a:gd name="connsiteY3812" fmla="*/ 1524718 h 2468310"/>
                <a:gd name="connsiteX3813" fmla="*/ 335016 w 1396961"/>
                <a:gd name="connsiteY3813" fmla="*/ 1525003 h 2468310"/>
                <a:gd name="connsiteX3814" fmla="*/ 336441 w 1396961"/>
                <a:gd name="connsiteY3814" fmla="*/ 1532412 h 2468310"/>
                <a:gd name="connsiteX3815" fmla="*/ 338056 w 1396961"/>
                <a:gd name="connsiteY3815" fmla="*/ 1533836 h 2468310"/>
                <a:gd name="connsiteX3816" fmla="*/ 359903 w 1396961"/>
                <a:gd name="connsiteY3816" fmla="*/ 1537636 h 2468310"/>
                <a:gd name="connsiteX3817" fmla="*/ 364557 w 1396961"/>
                <a:gd name="connsiteY3817" fmla="*/ 1540391 h 2468310"/>
                <a:gd name="connsiteX3818" fmla="*/ 374435 w 1396961"/>
                <a:gd name="connsiteY3818" fmla="*/ 1545045 h 2468310"/>
                <a:gd name="connsiteX3819" fmla="*/ 384884 w 1396961"/>
                <a:gd name="connsiteY3819" fmla="*/ 1547419 h 2468310"/>
                <a:gd name="connsiteX3820" fmla="*/ 388778 w 1396961"/>
                <a:gd name="connsiteY3820" fmla="*/ 1547894 h 2468310"/>
                <a:gd name="connsiteX3821" fmla="*/ 392008 w 1396961"/>
                <a:gd name="connsiteY3821" fmla="*/ 1557013 h 2468310"/>
                <a:gd name="connsiteX3822" fmla="*/ 395807 w 1396961"/>
                <a:gd name="connsiteY3822" fmla="*/ 1560623 h 2468310"/>
                <a:gd name="connsiteX3823" fmla="*/ 391913 w 1396961"/>
                <a:gd name="connsiteY3823" fmla="*/ 1562807 h 2468310"/>
                <a:gd name="connsiteX3824" fmla="*/ 386309 w 1396961"/>
                <a:gd name="connsiteY3824" fmla="*/ 1561002 h 2468310"/>
                <a:gd name="connsiteX3825" fmla="*/ 384314 w 1396961"/>
                <a:gd name="connsiteY3825" fmla="*/ 1557963 h 2468310"/>
                <a:gd name="connsiteX3826" fmla="*/ 381369 w 1396961"/>
                <a:gd name="connsiteY3826" fmla="*/ 1553973 h 2468310"/>
                <a:gd name="connsiteX3827" fmla="*/ 364937 w 1396961"/>
                <a:gd name="connsiteY3827" fmla="*/ 1552359 h 2468310"/>
                <a:gd name="connsiteX3828" fmla="*/ 360947 w 1396961"/>
                <a:gd name="connsiteY3828" fmla="*/ 1554353 h 2468310"/>
                <a:gd name="connsiteX3829" fmla="*/ 354868 w 1396961"/>
                <a:gd name="connsiteY3829" fmla="*/ 1556728 h 2468310"/>
                <a:gd name="connsiteX3830" fmla="*/ 355153 w 1396961"/>
                <a:gd name="connsiteY3830" fmla="*/ 1551314 h 2468310"/>
                <a:gd name="connsiteX3831" fmla="*/ 353063 w 1396961"/>
                <a:gd name="connsiteY3831" fmla="*/ 1548179 h 2468310"/>
                <a:gd name="connsiteX3832" fmla="*/ 345085 w 1396961"/>
                <a:gd name="connsiteY3832" fmla="*/ 1549319 h 2468310"/>
                <a:gd name="connsiteX3833" fmla="*/ 340715 w 1396961"/>
                <a:gd name="connsiteY3833" fmla="*/ 1546375 h 2468310"/>
                <a:gd name="connsiteX3834" fmla="*/ 328842 w 1396961"/>
                <a:gd name="connsiteY3834" fmla="*/ 1549319 h 2468310"/>
                <a:gd name="connsiteX3835" fmla="*/ 323333 w 1396961"/>
                <a:gd name="connsiteY3835" fmla="*/ 1547134 h 2468310"/>
                <a:gd name="connsiteX3836" fmla="*/ 322193 w 1396961"/>
                <a:gd name="connsiteY3836" fmla="*/ 1544855 h 2468310"/>
                <a:gd name="connsiteX3837" fmla="*/ 317159 w 1396961"/>
                <a:gd name="connsiteY3837" fmla="*/ 1547610 h 2468310"/>
                <a:gd name="connsiteX3838" fmla="*/ 313929 w 1396961"/>
                <a:gd name="connsiteY3838" fmla="*/ 1550744 h 2468310"/>
                <a:gd name="connsiteX3839" fmla="*/ 310225 w 1396961"/>
                <a:gd name="connsiteY3839" fmla="*/ 1553689 h 2468310"/>
                <a:gd name="connsiteX3840" fmla="*/ 311839 w 1396961"/>
                <a:gd name="connsiteY3840" fmla="*/ 1555778 h 2468310"/>
                <a:gd name="connsiteX3841" fmla="*/ 316494 w 1396961"/>
                <a:gd name="connsiteY3841" fmla="*/ 1557773 h 2468310"/>
                <a:gd name="connsiteX3842" fmla="*/ 318299 w 1396961"/>
                <a:gd name="connsiteY3842" fmla="*/ 1559293 h 2468310"/>
                <a:gd name="connsiteX3843" fmla="*/ 319438 w 1396961"/>
                <a:gd name="connsiteY3843" fmla="*/ 1564707 h 2468310"/>
                <a:gd name="connsiteX3844" fmla="*/ 322288 w 1396961"/>
                <a:gd name="connsiteY3844" fmla="*/ 1567936 h 2468310"/>
                <a:gd name="connsiteX3845" fmla="*/ 324188 w 1396961"/>
                <a:gd name="connsiteY3845" fmla="*/ 1566987 h 2468310"/>
                <a:gd name="connsiteX3846" fmla="*/ 330742 w 1396961"/>
                <a:gd name="connsiteY3846" fmla="*/ 1566607 h 2468310"/>
                <a:gd name="connsiteX3847" fmla="*/ 335396 w 1396961"/>
                <a:gd name="connsiteY3847" fmla="*/ 1562997 h 2468310"/>
                <a:gd name="connsiteX3848" fmla="*/ 340810 w 1396961"/>
                <a:gd name="connsiteY3848" fmla="*/ 1562427 h 2468310"/>
                <a:gd name="connsiteX3849" fmla="*/ 349739 w 1396961"/>
                <a:gd name="connsiteY3849" fmla="*/ 1563757 h 2468310"/>
                <a:gd name="connsiteX3850" fmla="*/ 359618 w 1396961"/>
                <a:gd name="connsiteY3850" fmla="*/ 1568791 h 2468310"/>
                <a:gd name="connsiteX3851" fmla="*/ 363037 w 1396961"/>
                <a:gd name="connsiteY3851" fmla="*/ 1574586 h 2468310"/>
                <a:gd name="connsiteX3852" fmla="*/ 357623 w 1396961"/>
                <a:gd name="connsiteY3852" fmla="*/ 1574395 h 2468310"/>
                <a:gd name="connsiteX3853" fmla="*/ 351069 w 1396961"/>
                <a:gd name="connsiteY3853" fmla="*/ 1568506 h 2468310"/>
                <a:gd name="connsiteX3854" fmla="*/ 344990 w 1396961"/>
                <a:gd name="connsiteY3854" fmla="*/ 1567651 h 2468310"/>
                <a:gd name="connsiteX3855" fmla="*/ 341000 w 1396961"/>
                <a:gd name="connsiteY3855" fmla="*/ 1570026 h 2468310"/>
                <a:gd name="connsiteX3856" fmla="*/ 333876 w 1396961"/>
                <a:gd name="connsiteY3856" fmla="*/ 1570881 h 2468310"/>
                <a:gd name="connsiteX3857" fmla="*/ 329887 w 1396961"/>
                <a:gd name="connsiteY3857" fmla="*/ 1573541 h 2468310"/>
                <a:gd name="connsiteX3858" fmla="*/ 327702 w 1396961"/>
                <a:gd name="connsiteY3858" fmla="*/ 1574110 h 2468310"/>
                <a:gd name="connsiteX3859" fmla="*/ 323428 w 1396961"/>
                <a:gd name="connsiteY3859" fmla="*/ 1578765 h 2468310"/>
                <a:gd name="connsiteX3860" fmla="*/ 321623 w 1396961"/>
                <a:gd name="connsiteY3860" fmla="*/ 1581614 h 2468310"/>
                <a:gd name="connsiteX3861" fmla="*/ 321053 w 1396961"/>
                <a:gd name="connsiteY3861" fmla="*/ 1587408 h 2468310"/>
                <a:gd name="connsiteX3862" fmla="*/ 319153 w 1396961"/>
                <a:gd name="connsiteY3862" fmla="*/ 1598047 h 2468310"/>
                <a:gd name="connsiteX3863" fmla="*/ 317444 w 1396961"/>
                <a:gd name="connsiteY3863" fmla="*/ 1601277 h 2468310"/>
                <a:gd name="connsiteX3864" fmla="*/ 313929 w 1396961"/>
                <a:gd name="connsiteY3864" fmla="*/ 1603176 h 2468310"/>
                <a:gd name="connsiteX3865" fmla="*/ 318299 w 1396961"/>
                <a:gd name="connsiteY3865" fmla="*/ 1610395 h 2468310"/>
                <a:gd name="connsiteX3866" fmla="*/ 324378 w 1396961"/>
                <a:gd name="connsiteY3866" fmla="*/ 1611915 h 2468310"/>
                <a:gd name="connsiteX3867" fmla="*/ 334446 w 1396961"/>
                <a:gd name="connsiteY3867" fmla="*/ 1614860 h 2468310"/>
                <a:gd name="connsiteX3868" fmla="*/ 337866 w 1396961"/>
                <a:gd name="connsiteY3868" fmla="*/ 1614290 h 2468310"/>
                <a:gd name="connsiteX3869" fmla="*/ 341380 w 1396961"/>
                <a:gd name="connsiteY3869" fmla="*/ 1610300 h 2468310"/>
                <a:gd name="connsiteX3870" fmla="*/ 348504 w 1396961"/>
                <a:gd name="connsiteY3870" fmla="*/ 1607356 h 2468310"/>
                <a:gd name="connsiteX3871" fmla="*/ 360092 w 1396961"/>
                <a:gd name="connsiteY3871" fmla="*/ 1609065 h 2468310"/>
                <a:gd name="connsiteX3872" fmla="*/ 368926 w 1396961"/>
                <a:gd name="connsiteY3872" fmla="*/ 1607451 h 2468310"/>
                <a:gd name="connsiteX3873" fmla="*/ 371966 w 1396961"/>
                <a:gd name="connsiteY3873" fmla="*/ 1605836 h 2468310"/>
                <a:gd name="connsiteX3874" fmla="*/ 380609 w 1396961"/>
                <a:gd name="connsiteY3874" fmla="*/ 1591398 h 2468310"/>
                <a:gd name="connsiteX3875" fmla="*/ 385929 w 1396961"/>
                <a:gd name="connsiteY3875" fmla="*/ 1587693 h 2468310"/>
                <a:gd name="connsiteX3876" fmla="*/ 395712 w 1396961"/>
                <a:gd name="connsiteY3876" fmla="*/ 1582089 h 2468310"/>
                <a:gd name="connsiteX3877" fmla="*/ 409960 w 1396961"/>
                <a:gd name="connsiteY3877" fmla="*/ 1578670 h 2468310"/>
                <a:gd name="connsiteX3878" fmla="*/ 426298 w 1396961"/>
                <a:gd name="connsiteY3878" fmla="*/ 1579620 h 2468310"/>
                <a:gd name="connsiteX3879" fmla="*/ 432187 w 1396961"/>
                <a:gd name="connsiteY3879" fmla="*/ 1581710 h 2468310"/>
                <a:gd name="connsiteX3880" fmla="*/ 431332 w 1396961"/>
                <a:gd name="connsiteY3880" fmla="*/ 1583894 h 2468310"/>
                <a:gd name="connsiteX3881" fmla="*/ 427248 w 1396961"/>
                <a:gd name="connsiteY3881" fmla="*/ 1585034 h 2468310"/>
                <a:gd name="connsiteX3882" fmla="*/ 412240 w 1396961"/>
                <a:gd name="connsiteY3882" fmla="*/ 1582279 h 2468310"/>
                <a:gd name="connsiteX3883" fmla="*/ 394952 w 1396961"/>
                <a:gd name="connsiteY3883" fmla="*/ 1588358 h 2468310"/>
                <a:gd name="connsiteX3884" fmla="*/ 388493 w 1396961"/>
                <a:gd name="connsiteY3884" fmla="*/ 1594153 h 2468310"/>
                <a:gd name="connsiteX3885" fmla="*/ 380894 w 1396961"/>
                <a:gd name="connsiteY3885" fmla="*/ 1596622 h 2468310"/>
                <a:gd name="connsiteX3886" fmla="*/ 375955 w 1396961"/>
                <a:gd name="connsiteY3886" fmla="*/ 1607166 h 2468310"/>
                <a:gd name="connsiteX3887" fmla="*/ 392483 w 1396961"/>
                <a:gd name="connsiteY3887" fmla="*/ 1609445 h 2468310"/>
                <a:gd name="connsiteX3888" fmla="*/ 404831 w 1396961"/>
                <a:gd name="connsiteY3888" fmla="*/ 1617139 h 2468310"/>
                <a:gd name="connsiteX3889" fmla="*/ 414424 w 1396961"/>
                <a:gd name="connsiteY3889" fmla="*/ 1620654 h 2468310"/>
                <a:gd name="connsiteX3890" fmla="*/ 417084 w 1396961"/>
                <a:gd name="connsiteY3890" fmla="*/ 1625498 h 2468310"/>
                <a:gd name="connsiteX3891" fmla="*/ 418509 w 1396961"/>
                <a:gd name="connsiteY3891" fmla="*/ 1631197 h 2468310"/>
                <a:gd name="connsiteX3892" fmla="*/ 417464 w 1396961"/>
                <a:gd name="connsiteY3892" fmla="*/ 1631767 h 2468310"/>
                <a:gd name="connsiteX3893" fmla="*/ 410150 w 1396961"/>
                <a:gd name="connsiteY3893" fmla="*/ 1629203 h 2468310"/>
                <a:gd name="connsiteX3894" fmla="*/ 405591 w 1396961"/>
                <a:gd name="connsiteY3894" fmla="*/ 1623313 h 2468310"/>
                <a:gd name="connsiteX3895" fmla="*/ 392388 w 1396961"/>
                <a:gd name="connsiteY3895" fmla="*/ 1616189 h 2468310"/>
                <a:gd name="connsiteX3896" fmla="*/ 381084 w 1396961"/>
                <a:gd name="connsiteY3896" fmla="*/ 1614195 h 2468310"/>
                <a:gd name="connsiteX3897" fmla="*/ 368831 w 1396961"/>
                <a:gd name="connsiteY3897" fmla="*/ 1614005 h 2468310"/>
                <a:gd name="connsiteX3898" fmla="*/ 365032 w 1396961"/>
                <a:gd name="connsiteY3898" fmla="*/ 1617709 h 2468310"/>
                <a:gd name="connsiteX3899" fmla="*/ 346794 w 1396961"/>
                <a:gd name="connsiteY3899" fmla="*/ 1617519 h 2468310"/>
                <a:gd name="connsiteX3900" fmla="*/ 345275 w 1396961"/>
                <a:gd name="connsiteY3900" fmla="*/ 1618754 h 2468310"/>
                <a:gd name="connsiteX3901" fmla="*/ 344990 w 1396961"/>
                <a:gd name="connsiteY3901" fmla="*/ 1624263 h 2468310"/>
                <a:gd name="connsiteX3902" fmla="*/ 338151 w 1396961"/>
                <a:gd name="connsiteY3902" fmla="*/ 1625403 h 2468310"/>
                <a:gd name="connsiteX3903" fmla="*/ 329317 w 1396961"/>
                <a:gd name="connsiteY3903" fmla="*/ 1624453 h 2468310"/>
                <a:gd name="connsiteX3904" fmla="*/ 329032 w 1396961"/>
                <a:gd name="connsiteY3904" fmla="*/ 1626448 h 2468310"/>
                <a:gd name="connsiteX3905" fmla="*/ 333401 w 1396961"/>
                <a:gd name="connsiteY3905" fmla="*/ 1632812 h 2468310"/>
                <a:gd name="connsiteX3906" fmla="*/ 339290 w 1396961"/>
                <a:gd name="connsiteY3906" fmla="*/ 1637371 h 2468310"/>
                <a:gd name="connsiteX3907" fmla="*/ 332452 w 1396961"/>
                <a:gd name="connsiteY3907" fmla="*/ 1648580 h 2468310"/>
                <a:gd name="connsiteX3908" fmla="*/ 330457 w 1396961"/>
                <a:gd name="connsiteY3908" fmla="*/ 1657414 h 2468310"/>
                <a:gd name="connsiteX3909" fmla="*/ 330172 w 1396961"/>
                <a:gd name="connsiteY3909" fmla="*/ 1659313 h 2468310"/>
                <a:gd name="connsiteX3910" fmla="*/ 336441 w 1396961"/>
                <a:gd name="connsiteY3910" fmla="*/ 1660358 h 2468310"/>
                <a:gd name="connsiteX3911" fmla="*/ 346129 w 1396961"/>
                <a:gd name="connsiteY3911" fmla="*/ 1655704 h 2468310"/>
                <a:gd name="connsiteX3912" fmla="*/ 352209 w 1396961"/>
                <a:gd name="connsiteY3912" fmla="*/ 1659408 h 2468310"/>
                <a:gd name="connsiteX3913" fmla="*/ 347364 w 1396961"/>
                <a:gd name="connsiteY3913" fmla="*/ 1662543 h 2468310"/>
                <a:gd name="connsiteX3914" fmla="*/ 336346 w 1396961"/>
                <a:gd name="connsiteY3914" fmla="*/ 1667862 h 2468310"/>
                <a:gd name="connsiteX3915" fmla="*/ 331881 w 1396961"/>
                <a:gd name="connsiteY3915" fmla="*/ 1667482 h 2468310"/>
                <a:gd name="connsiteX3916" fmla="*/ 321338 w 1396961"/>
                <a:gd name="connsiteY3916" fmla="*/ 1667292 h 2468310"/>
                <a:gd name="connsiteX3917" fmla="*/ 319058 w 1396961"/>
                <a:gd name="connsiteY3917" fmla="*/ 1666152 h 2468310"/>
                <a:gd name="connsiteX3918" fmla="*/ 322858 w 1396961"/>
                <a:gd name="connsiteY3918" fmla="*/ 1662353 h 2468310"/>
                <a:gd name="connsiteX3919" fmla="*/ 323903 w 1396961"/>
                <a:gd name="connsiteY3919" fmla="*/ 1659218 h 2468310"/>
                <a:gd name="connsiteX3920" fmla="*/ 325802 w 1396961"/>
                <a:gd name="connsiteY3920" fmla="*/ 1654849 h 2468310"/>
                <a:gd name="connsiteX3921" fmla="*/ 326847 w 1396961"/>
                <a:gd name="connsiteY3921" fmla="*/ 1651429 h 2468310"/>
                <a:gd name="connsiteX3922" fmla="*/ 322763 w 1396961"/>
                <a:gd name="connsiteY3922" fmla="*/ 1648105 h 2468310"/>
                <a:gd name="connsiteX3923" fmla="*/ 320958 w 1396961"/>
                <a:gd name="connsiteY3923" fmla="*/ 1646110 h 2468310"/>
                <a:gd name="connsiteX3924" fmla="*/ 319818 w 1396961"/>
                <a:gd name="connsiteY3924" fmla="*/ 1640791 h 2468310"/>
                <a:gd name="connsiteX3925" fmla="*/ 321528 w 1396961"/>
                <a:gd name="connsiteY3925" fmla="*/ 1636516 h 2468310"/>
                <a:gd name="connsiteX3926" fmla="*/ 319723 w 1396961"/>
                <a:gd name="connsiteY3926" fmla="*/ 1631197 h 2468310"/>
                <a:gd name="connsiteX3927" fmla="*/ 314689 w 1396961"/>
                <a:gd name="connsiteY3927" fmla="*/ 1626448 h 2468310"/>
                <a:gd name="connsiteX3928" fmla="*/ 309940 w 1396961"/>
                <a:gd name="connsiteY3928" fmla="*/ 1625783 h 2468310"/>
                <a:gd name="connsiteX3929" fmla="*/ 305570 w 1396961"/>
                <a:gd name="connsiteY3929" fmla="*/ 1621699 h 2468310"/>
                <a:gd name="connsiteX3930" fmla="*/ 301771 w 1396961"/>
                <a:gd name="connsiteY3930" fmla="*/ 1617329 h 2468310"/>
                <a:gd name="connsiteX3931" fmla="*/ 300441 w 1396961"/>
                <a:gd name="connsiteY3931" fmla="*/ 1613530 h 2468310"/>
                <a:gd name="connsiteX3932" fmla="*/ 292177 w 1396961"/>
                <a:gd name="connsiteY3932" fmla="*/ 1614860 h 2468310"/>
                <a:gd name="connsiteX3933" fmla="*/ 280304 w 1396961"/>
                <a:gd name="connsiteY3933" fmla="*/ 1621319 h 2468310"/>
                <a:gd name="connsiteX3934" fmla="*/ 278689 w 1396961"/>
                <a:gd name="connsiteY3934" fmla="*/ 1624643 h 2468310"/>
                <a:gd name="connsiteX3935" fmla="*/ 271375 w 1396961"/>
                <a:gd name="connsiteY3935" fmla="*/ 1622933 h 2468310"/>
                <a:gd name="connsiteX3936" fmla="*/ 268906 w 1396961"/>
                <a:gd name="connsiteY3936" fmla="*/ 1624168 h 2468310"/>
                <a:gd name="connsiteX3937" fmla="*/ 267861 w 1396961"/>
                <a:gd name="connsiteY3937" fmla="*/ 1628728 h 2468310"/>
                <a:gd name="connsiteX3938" fmla="*/ 270995 w 1396961"/>
                <a:gd name="connsiteY3938" fmla="*/ 1632242 h 2468310"/>
                <a:gd name="connsiteX3939" fmla="*/ 276695 w 1396961"/>
                <a:gd name="connsiteY3939" fmla="*/ 1635472 h 2468310"/>
                <a:gd name="connsiteX3940" fmla="*/ 279069 w 1396961"/>
                <a:gd name="connsiteY3940" fmla="*/ 1636801 h 2468310"/>
                <a:gd name="connsiteX3941" fmla="*/ 279259 w 1396961"/>
                <a:gd name="connsiteY3941" fmla="*/ 1641836 h 2468310"/>
                <a:gd name="connsiteX3942" fmla="*/ 282204 w 1396961"/>
                <a:gd name="connsiteY3942" fmla="*/ 1644685 h 2468310"/>
                <a:gd name="connsiteX3943" fmla="*/ 293507 w 1396961"/>
                <a:gd name="connsiteY3943" fmla="*/ 1644495 h 2468310"/>
                <a:gd name="connsiteX3944" fmla="*/ 295597 w 1396961"/>
                <a:gd name="connsiteY3944" fmla="*/ 1655704 h 2468310"/>
                <a:gd name="connsiteX3945" fmla="*/ 306710 w 1396961"/>
                <a:gd name="connsiteY3945" fmla="*/ 1658078 h 2468310"/>
                <a:gd name="connsiteX3946" fmla="*/ 310130 w 1396961"/>
                <a:gd name="connsiteY3946" fmla="*/ 1660833 h 2468310"/>
                <a:gd name="connsiteX3947" fmla="*/ 301011 w 1396961"/>
                <a:gd name="connsiteY3947" fmla="*/ 1663112 h 2468310"/>
                <a:gd name="connsiteX3948" fmla="*/ 292462 w 1396961"/>
                <a:gd name="connsiteY3948" fmla="*/ 1662923 h 2468310"/>
                <a:gd name="connsiteX3949" fmla="*/ 293507 w 1396961"/>
                <a:gd name="connsiteY3949" fmla="*/ 1667292 h 2468310"/>
                <a:gd name="connsiteX3950" fmla="*/ 299586 w 1396961"/>
                <a:gd name="connsiteY3950" fmla="*/ 1672516 h 2468310"/>
                <a:gd name="connsiteX3951" fmla="*/ 305475 w 1396961"/>
                <a:gd name="connsiteY3951" fmla="*/ 1674986 h 2468310"/>
                <a:gd name="connsiteX3952" fmla="*/ 303576 w 1396961"/>
                <a:gd name="connsiteY3952" fmla="*/ 1680590 h 2468310"/>
                <a:gd name="connsiteX3953" fmla="*/ 307565 w 1396961"/>
                <a:gd name="connsiteY3953" fmla="*/ 1693128 h 2468310"/>
                <a:gd name="connsiteX3954" fmla="*/ 298351 w 1396961"/>
                <a:gd name="connsiteY3954" fmla="*/ 1702342 h 2468310"/>
                <a:gd name="connsiteX3955" fmla="*/ 292367 w 1396961"/>
                <a:gd name="connsiteY3955" fmla="*/ 1707091 h 2468310"/>
                <a:gd name="connsiteX3956" fmla="*/ 272515 w 1396961"/>
                <a:gd name="connsiteY3956" fmla="*/ 1720104 h 2468310"/>
                <a:gd name="connsiteX3957" fmla="*/ 270711 w 1396961"/>
                <a:gd name="connsiteY3957" fmla="*/ 1724094 h 2468310"/>
                <a:gd name="connsiteX3958" fmla="*/ 271280 w 1396961"/>
                <a:gd name="connsiteY3958" fmla="*/ 1727798 h 2468310"/>
                <a:gd name="connsiteX3959" fmla="*/ 273180 w 1396961"/>
                <a:gd name="connsiteY3959" fmla="*/ 1734067 h 2468310"/>
                <a:gd name="connsiteX3960" fmla="*/ 278214 w 1396961"/>
                <a:gd name="connsiteY3960" fmla="*/ 1737012 h 2468310"/>
                <a:gd name="connsiteX3961" fmla="*/ 287808 w 1396961"/>
                <a:gd name="connsiteY3961" fmla="*/ 1740906 h 2468310"/>
                <a:gd name="connsiteX3962" fmla="*/ 291323 w 1396961"/>
                <a:gd name="connsiteY3962" fmla="*/ 1741381 h 2468310"/>
                <a:gd name="connsiteX3963" fmla="*/ 296737 w 1396961"/>
                <a:gd name="connsiteY3963" fmla="*/ 1739007 h 2468310"/>
                <a:gd name="connsiteX3964" fmla="*/ 300916 w 1396961"/>
                <a:gd name="connsiteY3964" fmla="*/ 1737487 h 2468310"/>
                <a:gd name="connsiteX3965" fmla="*/ 305285 w 1396961"/>
                <a:gd name="connsiteY3965" fmla="*/ 1733117 h 2468310"/>
                <a:gd name="connsiteX3966" fmla="*/ 306900 w 1396961"/>
                <a:gd name="connsiteY3966" fmla="*/ 1733402 h 2468310"/>
                <a:gd name="connsiteX3967" fmla="*/ 308135 w 1396961"/>
                <a:gd name="connsiteY3967" fmla="*/ 1736537 h 2468310"/>
                <a:gd name="connsiteX3968" fmla="*/ 304430 w 1396961"/>
                <a:gd name="connsiteY3968" fmla="*/ 1742331 h 2468310"/>
                <a:gd name="connsiteX3969" fmla="*/ 298826 w 1396961"/>
                <a:gd name="connsiteY3969" fmla="*/ 1744421 h 2468310"/>
                <a:gd name="connsiteX3970" fmla="*/ 296927 w 1396961"/>
                <a:gd name="connsiteY3970" fmla="*/ 1746890 h 2468310"/>
                <a:gd name="connsiteX3971" fmla="*/ 301486 w 1396961"/>
                <a:gd name="connsiteY3971" fmla="*/ 1749550 h 2468310"/>
                <a:gd name="connsiteX3972" fmla="*/ 307185 w 1396961"/>
                <a:gd name="connsiteY3972" fmla="*/ 1749740 h 2468310"/>
                <a:gd name="connsiteX3973" fmla="*/ 323333 w 1396961"/>
                <a:gd name="connsiteY3973" fmla="*/ 1747175 h 2468310"/>
                <a:gd name="connsiteX3974" fmla="*/ 344230 w 1396961"/>
                <a:gd name="connsiteY3974" fmla="*/ 1739196 h 2468310"/>
                <a:gd name="connsiteX3975" fmla="*/ 351164 w 1396961"/>
                <a:gd name="connsiteY3975" fmla="*/ 1735112 h 2468310"/>
                <a:gd name="connsiteX3976" fmla="*/ 353538 w 1396961"/>
                <a:gd name="connsiteY3976" fmla="*/ 1730743 h 2468310"/>
                <a:gd name="connsiteX3977" fmla="*/ 357148 w 1396961"/>
                <a:gd name="connsiteY3977" fmla="*/ 1731692 h 2468310"/>
                <a:gd name="connsiteX3978" fmla="*/ 361232 w 1396961"/>
                <a:gd name="connsiteY3978" fmla="*/ 1730363 h 2468310"/>
                <a:gd name="connsiteX3979" fmla="*/ 367121 w 1396961"/>
                <a:gd name="connsiteY3979" fmla="*/ 1723619 h 2468310"/>
                <a:gd name="connsiteX3980" fmla="*/ 373201 w 1396961"/>
                <a:gd name="connsiteY3980" fmla="*/ 1727418 h 2468310"/>
                <a:gd name="connsiteX3981" fmla="*/ 366267 w 1396961"/>
                <a:gd name="connsiteY3981" fmla="*/ 1733212 h 2468310"/>
                <a:gd name="connsiteX3982" fmla="*/ 366077 w 1396961"/>
                <a:gd name="connsiteY3982" fmla="*/ 1734922 h 2468310"/>
                <a:gd name="connsiteX3983" fmla="*/ 370161 w 1396961"/>
                <a:gd name="connsiteY3983" fmla="*/ 1739671 h 2468310"/>
                <a:gd name="connsiteX3984" fmla="*/ 382509 w 1396961"/>
                <a:gd name="connsiteY3984" fmla="*/ 1739101 h 2468310"/>
                <a:gd name="connsiteX3985" fmla="*/ 395902 w 1396961"/>
                <a:gd name="connsiteY3985" fmla="*/ 1745846 h 2468310"/>
                <a:gd name="connsiteX3986" fmla="*/ 395427 w 1396961"/>
                <a:gd name="connsiteY3986" fmla="*/ 1747650 h 2468310"/>
                <a:gd name="connsiteX3987" fmla="*/ 383934 w 1396961"/>
                <a:gd name="connsiteY3987" fmla="*/ 1745561 h 2468310"/>
                <a:gd name="connsiteX3988" fmla="*/ 373011 w 1396961"/>
                <a:gd name="connsiteY3988" fmla="*/ 1749075 h 2468310"/>
                <a:gd name="connsiteX3989" fmla="*/ 354013 w 1396961"/>
                <a:gd name="connsiteY3989" fmla="*/ 1748125 h 2468310"/>
                <a:gd name="connsiteX3990" fmla="*/ 339765 w 1396961"/>
                <a:gd name="connsiteY3990" fmla="*/ 1752400 h 2468310"/>
                <a:gd name="connsiteX3991" fmla="*/ 329032 w 1396961"/>
                <a:gd name="connsiteY3991" fmla="*/ 1758479 h 2468310"/>
                <a:gd name="connsiteX3992" fmla="*/ 321433 w 1396961"/>
                <a:gd name="connsiteY3992" fmla="*/ 1759144 h 2468310"/>
                <a:gd name="connsiteX3993" fmla="*/ 312409 w 1396961"/>
                <a:gd name="connsiteY3993" fmla="*/ 1764178 h 2468310"/>
                <a:gd name="connsiteX3994" fmla="*/ 302911 w 1396961"/>
                <a:gd name="connsiteY3994" fmla="*/ 1771682 h 2468310"/>
                <a:gd name="connsiteX3995" fmla="*/ 300821 w 1396961"/>
                <a:gd name="connsiteY3995" fmla="*/ 1778141 h 2468310"/>
                <a:gd name="connsiteX3996" fmla="*/ 303006 w 1396961"/>
                <a:gd name="connsiteY3996" fmla="*/ 1780420 h 2468310"/>
                <a:gd name="connsiteX3997" fmla="*/ 295502 w 1396961"/>
                <a:gd name="connsiteY3997" fmla="*/ 1785170 h 2468310"/>
                <a:gd name="connsiteX3998" fmla="*/ 279829 w 1396961"/>
                <a:gd name="connsiteY3998" fmla="*/ 1803502 h 2468310"/>
                <a:gd name="connsiteX3999" fmla="*/ 278024 w 1396961"/>
                <a:gd name="connsiteY3999" fmla="*/ 1802647 h 2468310"/>
                <a:gd name="connsiteX4000" fmla="*/ 274700 w 1396961"/>
                <a:gd name="connsiteY4000" fmla="*/ 1804072 h 2468310"/>
                <a:gd name="connsiteX4001" fmla="*/ 274225 w 1396961"/>
                <a:gd name="connsiteY4001" fmla="*/ 1809866 h 2468310"/>
                <a:gd name="connsiteX4002" fmla="*/ 277075 w 1396961"/>
                <a:gd name="connsiteY4002" fmla="*/ 1816325 h 2468310"/>
                <a:gd name="connsiteX4003" fmla="*/ 280969 w 1396961"/>
                <a:gd name="connsiteY4003" fmla="*/ 1818890 h 2468310"/>
                <a:gd name="connsiteX4004" fmla="*/ 287428 w 1396961"/>
                <a:gd name="connsiteY4004" fmla="*/ 1816990 h 2468310"/>
                <a:gd name="connsiteX4005" fmla="*/ 296072 w 1396961"/>
                <a:gd name="connsiteY4005" fmla="*/ 1811196 h 2468310"/>
                <a:gd name="connsiteX4006" fmla="*/ 306425 w 1396961"/>
                <a:gd name="connsiteY4006" fmla="*/ 1808536 h 2468310"/>
                <a:gd name="connsiteX4007" fmla="*/ 315354 w 1396961"/>
                <a:gd name="connsiteY4007" fmla="*/ 1803597 h 2468310"/>
                <a:gd name="connsiteX4008" fmla="*/ 320673 w 1396961"/>
                <a:gd name="connsiteY4008" fmla="*/ 1796758 h 2468310"/>
                <a:gd name="connsiteX4009" fmla="*/ 325613 w 1396961"/>
                <a:gd name="connsiteY4009" fmla="*/ 1794383 h 2468310"/>
                <a:gd name="connsiteX4010" fmla="*/ 330172 w 1396961"/>
                <a:gd name="connsiteY4010" fmla="*/ 1787924 h 2468310"/>
                <a:gd name="connsiteX4011" fmla="*/ 337961 w 1396961"/>
                <a:gd name="connsiteY4011" fmla="*/ 1782415 h 2468310"/>
                <a:gd name="connsiteX4012" fmla="*/ 341475 w 1396961"/>
                <a:gd name="connsiteY4012" fmla="*/ 1777571 h 2468310"/>
                <a:gd name="connsiteX4013" fmla="*/ 350594 w 1396961"/>
                <a:gd name="connsiteY4013" fmla="*/ 1778046 h 2468310"/>
                <a:gd name="connsiteX4014" fmla="*/ 355913 w 1396961"/>
                <a:gd name="connsiteY4014" fmla="*/ 1784505 h 2468310"/>
                <a:gd name="connsiteX4015" fmla="*/ 362372 w 1396961"/>
                <a:gd name="connsiteY4015" fmla="*/ 1783935 h 2468310"/>
                <a:gd name="connsiteX4016" fmla="*/ 371396 w 1396961"/>
                <a:gd name="connsiteY4016" fmla="*/ 1780515 h 2468310"/>
                <a:gd name="connsiteX4017" fmla="*/ 393622 w 1396961"/>
                <a:gd name="connsiteY4017" fmla="*/ 1765888 h 2468310"/>
                <a:gd name="connsiteX4018" fmla="*/ 396852 w 1396961"/>
                <a:gd name="connsiteY4018" fmla="*/ 1760094 h 2468310"/>
                <a:gd name="connsiteX4019" fmla="*/ 396472 w 1396961"/>
                <a:gd name="connsiteY4019" fmla="*/ 1755724 h 2468310"/>
                <a:gd name="connsiteX4020" fmla="*/ 404356 w 1396961"/>
                <a:gd name="connsiteY4020" fmla="*/ 1755439 h 2468310"/>
                <a:gd name="connsiteX4021" fmla="*/ 409865 w 1396961"/>
                <a:gd name="connsiteY4021" fmla="*/ 1757149 h 2468310"/>
                <a:gd name="connsiteX4022" fmla="*/ 400461 w 1396961"/>
                <a:gd name="connsiteY4022" fmla="*/ 1766078 h 2468310"/>
                <a:gd name="connsiteX4023" fmla="*/ 396852 w 1396961"/>
                <a:gd name="connsiteY4023" fmla="*/ 1773866 h 2468310"/>
                <a:gd name="connsiteX4024" fmla="*/ 405021 w 1396961"/>
                <a:gd name="connsiteY4024" fmla="*/ 1781370 h 2468310"/>
                <a:gd name="connsiteX4025" fmla="*/ 409865 w 1396961"/>
                <a:gd name="connsiteY4025" fmla="*/ 1782035 h 2468310"/>
                <a:gd name="connsiteX4026" fmla="*/ 418129 w 1396961"/>
                <a:gd name="connsiteY4026" fmla="*/ 1778711 h 2468310"/>
                <a:gd name="connsiteX4027" fmla="*/ 423353 w 1396961"/>
                <a:gd name="connsiteY4027" fmla="*/ 1774721 h 2468310"/>
                <a:gd name="connsiteX4028" fmla="*/ 432757 w 1396961"/>
                <a:gd name="connsiteY4028" fmla="*/ 1773772 h 2468310"/>
                <a:gd name="connsiteX4029" fmla="*/ 444440 w 1396961"/>
                <a:gd name="connsiteY4029" fmla="*/ 1767407 h 2468310"/>
                <a:gd name="connsiteX4030" fmla="*/ 453654 w 1396961"/>
                <a:gd name="connsiteY4030" fmla="*/ 1764843 h 2468310"/>
                <a:gd name="connsiteX4031" fmla="*/ 462013 w 1396961"/>
                <a:gd name="connsiteY4031" fmla="*/ 1763133 h 2468310"/>
                <a:gd name="connsiteX4032" fmla="*/ 468947 w 1396961"/>
                <a:gd name="connsiteY4032" fmla="*/ 1766172 h 2468310"/>
                <a:gd name="connsiteX4033" fmla="*/ 471416 w 1396961"/>
                <a:gd name="connsiteY4033" fmla="*/ 1762373 h 2468310"/>
                <a:gd name="connsiteX4034" fmla="*/ 472176 w 1396961"/>
                <a:gd name="connsiteY4034" fmla="*/ 1755724 h 2468310"/>
                <a:gd name="connsiteX4035" fmla="*/ 477020 w 1396961"/>
                <a:gd name="connsiteY4035" fmla="*/ 1749170 h 2468310"/>
                <a:gd name="connsiteX4036" fmla="*/ 482814 w 1396961"/>
                <a:gd name="connsiteY4036" fmla="*/ 1748600 h 2468310"/>
                <a:gd name="connsiteX4037" fmla="*/ 489464 w 1396961"/>
                <a:gd name="connsiteY4037" fmla="*/ 1744706 h 2468310"/>
                <a:gd name="connsiteX4038" fmla="*/ 496303 w 1396961"/>
                <a:gd name="connsiteY4038" fmla="*/ 1746700 h 2468310"/>
                <a:gd name="connsiteX4039" fmla="*/ 504946 w 1396961"/>
                <a:gd name="connsiteY4039" fmla="*/ 1739861 h 2468310"/>
                <a:gd name="connsiteX4040" fmla="*/ 516725 w 1396961"/>
                <a:gd name="connsiteY4040" fmla="*/ 1733402 h 2468310"/>
                <a:gd name="connsiteX4041" fmla="*/ 517294 w 1396961"/>
                <a:gd name="connsiteY4041" fmla="*/ 1728653 h 2468310"/>
                <a:gd name="connsiteX4042" fmla="*/ 523754 w 1396961"/>
                <a:gd name="connsiteY4042" fmla="*/ 1729413 h 2468310"/>
                <a:gd name="connsiteX4043" fmla="*/ 523469 w 1396961"/>
                <a:gd name="connsiteY4043" fmla="*/ 1730838 h 2468310"/>
                <a:gd name="connsiteX4044" fmla="*/ 520619 w 1396961"/>
                <a:gd name="connsiteY4044" fmla="*/ 1731218 h 2468310"/>
                <a:gd name="connsiteX4045" fmla="*/ 522234 w 1396961"/>
                <a:gd name="connsiteY4045" fmla="*/ 1734637 h 2468310"/>
                <a:gd name="connsiteX4046" fmla="*/ 521949 w 1396961"/>
                <a:gd name="connsiteY4046" fmla="*/ 1739386 h 2468310"/>
                <a:gd name="connsiteX4047" fmla="*/ 519004 w 1396961"/>
                <a:gd name="connsiteY4047" fmla="*/ 1741001 h 2468310"/>
                <a:gd name="connsiteX4048" fmla="*/ 518339 w 1396961"/>
                <a:gd name="connsiteY4048" fmla="*/ 1746795 h 2468310"/>
                <a:gd name="connsiteX4049" fmla="*/ 515870 w 1396961"/>
                <a:gd name="connsiteY4049" fmla="*/ 1747270 h 2468310"/>
                <a:gd name="connsiteX4050" fmla="*/ 508556 w 1396961"/>
                <a:gd name="connsiteY4050" fmla="*/ 1754489 h 2468310"/>
                <a:gd name="connsiteX4051" fmla="*/ 500292 w 1396961"/>
                <a:gd name="connsiteY4051" fmla="*/ 1756199 h 2468310"/>
                <a:gd name="connsiteX4052" fmla="*/ 496683 w 1396961"/>
                <a:gd name="connsiteY4052" fmla="*/ 1763513 h 2468310"/>
                <a:gd name="connsiteX4053" fmla="*/ 486234 w 1396961"/>
                <a:gd name="connsiteY4053" fmla="*/ 1765223 h 2468310"/>
                <a:gd name="connsiteX4054" fmla="*/ 483764 w 1396961"/>
                <a:gd name="connsiteY4054" fmla="*/ 1768927 h 2468310"/>
                <a:gd name="connsiteX4055" fmla="*/ 484144 w 1396961"/>
                <a:gd name="connsiteY4055" fmla="*/ 1773487 h 2468310"/>
                <a:gd name="connsiteX4056" fmla="*/ 483859 w 1396961"/>
                <a:gd name="connsiteY4056" fmla="*/ 1775956 h 2468310"/>
                <a:gd name="connsiteX4057" fmla="*/ 478540 w 1396961"/>
                <a:gd name="connsiteY4057" fmla="*/ 1782320 h 2468310"/>
                <a:gd name="connsiteX4058" fmla="*/ 459258 w 1396961"/>
                <a:gd name="connsiteY4058" fmla="*/ 1788874 h 2468310"/>
                <a:gd name="connsiteX4059" fmla="*/ 456028 w 1396961"/>
                <a:gd name="connsiteY4059" fmla="*/ 1792864 h 2468310"/>
                <a:gd name="connsiteX4060" fmla="*/ 446720 w 1396961"/>
                <a:gd name="connsiteY4060" fmla="*/ 1798183 h 2468310"/>
                <a:gd name="connsiteX4061" fmla="*/ 451564 w 1396961"/>
                <a:gd name="connsiteY4061" fmla="*/ 1787735 h 2468310"/>
                <a:gd name="connsiteX4062" fmla="*/ 451469 w 1396961"/>
                <a:gd name="connsiteY4062" fmla="*/ 1783840 h 2468310"/>
                <a:gd name="connsiteX4063" fmla="*/ 446340 w 1396961"/>
                <a:gd name="connsiteY4063" fmla="*/ 1781655 h 2468310"/>
                <a:gd name="connsiteX4064" fmla="*/ 441211 w 1396961"/>
                <a:gd name="connsiteY4064" fmla="*/ 1779661 h 2468310"/>
                <a:gd name="connsiteX4065" fmla="*/ 434467 w 1396961"/>
                <a:gd name="connsiteY4065" fmla="*/ 1779755 h 2468310"/>
                <a:gd name="connsiteX4066" fmla="*/ 427058 w 1396961"/>
                <a:gd name="connsiteY4066" fmla="*/ 1782700 h 2468310"/>
                <a:gd name="connsiteX4067" fmla="*/ 417084 w 1396961"/>
                <a:gd name="connsiteY4067" fmla="*/ 1785740 h 2468310"/>
                <a:gd name="connsiteX4068" fmla="*/ 412430 w 1396961"/>
                <a:gd name="connsiteY4068" fmla="*/ 1785740 h 2468310"/>
                <a:gd name="connsiteX4069" fmla="*/ 402741 w 1396961"/>
                <a:gd name="connsiteY4069" fmla="*/ 1790394 h 2468310"/>
                <a:gd name="connsiteX4070" fmla="*/ 404071 w 1396961"/>
                <a:gd name="connsiteY4070" fmla="*/ 1791819 h 2468310"/>
                <a:gd name="connsiteX4071" fmla="*/ 413000 w 1396961"/>
                <a:gd name="connsiteY4071" fmla="*/ 1797613 h 2468310"/>
                <a:gd name="connsiteX4072" fmla="*/ 413380 w 1396961"/>
                <a:gd name="connsiteY4072" fmla="*/ 1799133 h 2468310"/>
                <a:gd name="connsiteX4073" fmla="*/ 406731 w 1396961"/>
                <a:gd name="connsiteY4073" fmla="*/ 1807017 h 2468310"/>
                <a:gd name="connsiteX4074" fmla="*/ 405496 w 1396961"/>
                <a:gd name="connsiteY4074" fmla="*/ 1815470 h 2468310"/>
                <a:gd name="connsiteX4075" fmla="*/ 411765 w 1396961"/>
                <a:gd name="connsiteY4075" fmla="*/ 1813571 h 2468310"/>
                <a:gd name="connsiteX4076" fmla="*/ 416799 w 1396961"/>
                <a:gd name="connsiteY4076" fmla="*/ 1809581 h 2468310"/>
                <a:gd name="connsiteX4077" fmla="*/ 420599 w 1396961"/>
                <a:gd name="connsiteY4077" fmla="*/ 1817275 h 2468310"/>
                <a:gd name="connsiteX4078" fmla="*/ 429717 w 1396961"/>
                <a:gd name="connsiteY4078" fmla="*/ 1813571 h 2468310"/>
                <a:gd name="connsiteX4079" fmla="*/ 437411 w 1396961"/>
                <a:gd name="connsiteY4079" fmla="*/ 1811101 h 2468310"/>
                <a:gd name="connsiteX4080" fmla="*/ 445010 w 1396961"/>
                <a:gd name="connsiteY4080" fmla="*/ 1812526 h 2468310"/>
                <a:gd name="connsiteX4081" fmla="*/ 447385 w 1396961"/>
                <a:gd name="connsiteY4081" fmla="*/ 1816800 h 2468310"/>
                <a:gd name="connsiteX4082" fmla="*/ 455648 w 1396961"/>
                <a:gd name="connsiteY4082" fmla="*/ 1823259 h 2468310"/>
                <a:gd name="connsiteX4083" fmla="*/ 455079 w 1396961"/>
                <a:gd name="connsiteY4083" fmla="*/ 1827154 h 2468310"/>
                <a:gd name="connsiteX4084" fmla="*/ 453939 w 1396961"/>
                <a:gd name="connsiteY4084" fmla="*/ 1829243 h 2468310"/>
                <a:gd name="connsiteX4085" fmla="*/ 443015 w 1396961"/>
                <a:gd name="connsiteY4085" fmla="*/ 1824779 h 2468310"/>
                <a:gd name="connsiteX4086" fmla="*/ 436936 w 1396961"/>
                <a:gd name="connsiteY4086" fmla="*/ 1818700 h 2468310"/>
                <a:gd name="connsiteX4087" fmla="*/ 425728 w 1396961"/>
                <a:gd name="connsiteY4087" fmla="*/ 1825349 h 2468310"/>
                <a:gd name="connsiteX4088" fmla="*/ 413855 w 1396961"/>
                <a:gd name="connsiteY4088" fmla="*/ 1824304 h 2468310"/>
                <a:gd name="connsiteX4089" fmla="*/ 402076 w 1396961"/>
                <a:gd name="connsiteY4089" fmla="*/ 1832093 h 2468310"/>
                <a:gd name="connsiteX4090" fmla="*/ 400652 w 1396961"/>
                <a:gd name="connsiteY4090" fmla="*/ 1836652 h 2468310"/>
                <a:gd name="connsiteX4091" fmla="*/ 397327 w 1396961"/>
                <a:gd name="connsiteY4091" fmla="*/ 1839597 h 2468310"/>
                <a:gd name="connsiteX4092" fmla="*/ 394193 w 1396961"/>
                <a:gd name="connsiteY4092" fmla="*/ 1853655 h 2468310"/>
                <a:gd name="connsiteX4093" fmla="*/ 391628 w 1396961"/>
                <a:gd name="connsiteY4093" fmla="*/ 1854890 h 2468310"/>
                <a:gd name="connsiteX4094" fmla="*/ 389633 w 1396961"/>
                <a:gd name="connsiteY4094" fmla="*/ 1852230 h 2468310"/>
                <a:gd name="connsiteX4095" fmla="*/ 389253 w 1396961"/>
                <a:gd name="connsiteY4095" fmla="*/ 1839407 h 2468310"/>
                <a:gd name="connsiteX4096" fmla="*/ 392388 w 1396961"/>
                <a:gd name="connsiteY4096" fmla="*/ 1830858 h 2468310"/>
                <a:gd name="connsiteX4097" fmla="*/ 397992 w 1396961"/>
                <a:gd name="connsiteY4097" fmla="*/ 1823829 h 2468310"/>
                <a:gd name="connsiteX4098" fmla="*/ 398372 w 1396961"/>
                <a:gd name="connsiteY4098" fmla="*/ 1820409 h 2468310"/>
                <a:gd name="connsiteX4099" fmla="*/ 402836 w 1396961"/>
                <a:gd name="connsiteY4099" fmla="*/ 1815850 h 2468310"/>
                <a:gd name="connsiteX4100" fmla="*/ 404736 w 1396961"/>
                <a:gd name="connsiteY4100" fmla="*/ 1803407 h 2468310"/>
                <a:gd name="connsiteX4101" fmla="*/ 395807 w 1396961"/>
                <a:gd name="connsiteY4101" fmla="*/ 1803502 h 2468310"/>
                <a:gd name="connsiteX4102" fmla="*/ 396852 w 1396961"/>
                <a:gd name="connsiteY4102" fmla="*/ 1799893 h 2468310"/>
                <a:gd name="connsiteX4103" fmla="*/ 399797 w 1396961"/>
                <a:gd name="connsiteY4103" fmla="*/ 1794288 h 2468310"/>
                <a:gd name="connsiteX4104" fmla="*/ 398847 w 1396961"/>
                <a:gd name="connsiteY4104" fmla="*/ 1785170 h 2468310"/>
                <a:gd name="connsiteX4105" fmla="*/ 385929 w 1396961"/>
                <a:gd name="connsiteY4105" fmla="*/ 1780990 h 2468310"/>
                <a:gd name="connsiteX4106" fmla="*/ 382224 w 1396961"/>
                <a:gd name="connsiteY4106" fmla="*/ 1787164 h 2468310"/>
                <a:gd name="connsiteX4107" fmla="*/ 372346 w 1396961"/>
                <a:gd name="connsiteY4107" fmla="*/ 1787639 h 2468310"/>
                <a:gd name="connsiteX4108" fmla="*/ 354963 w 1396961"/>
                <a:gd name="connsiteY4108" fmla="*/ 1794194 h 2468310"/>
                <a:gd name="connsiteX4109" fmla="*/ 350404 w 1396961"/>
                <a:gd name="connsiteY4109" fmla="*/ 1789254 h 2468310"/>
                <a:gd name="connsiteX4110" fmla="*/ 344610 w 1396961"/>
                <a:gd name="connsiteY4110" fmla="*/ 1788209 h 2468310"/>
                <a:gd name="connsiteX4111" fmla="*/ 337961 w 1396961"/>
                <a:gd name="connsiteY4111" fmla="*/ 1791914 h 2468310"/>
                <a:gd name="connsiteX4112" fmla="*/ 323618 w 1396961"/>
                <a:gd name="connsiteY4112" fmla="*/ 1804547 h 2468310"/>
                <a:gd name="connsiteX4113" fmla="*/ 323048 w 1396961"/>
                <a:gd name="connsiteY4113" fmla="*/ 1806732 h 2468310"/>
                <a:gd name="connsiteX4114" fmla="*/ 322098 w 1396961"/>
                <a:gd name="connsiteY4114" fmla="*/ 1810246 h 2468310"/>
                <a:gd name="connsiteX4115" fmla="*/ 317064 w 1396961"/>
                <a:gd name="connsiteY4115" fmla="*/ 1813476 h 2468310"/>
                <a:gd name="connsiteX4116" fmla="*/ 310130 w 1396961"/>
                <a:gd name="connsiteY4116" fmla="*/ 1816040 h 2468310"/>
                <a:gd name="connsiteX4117" fmla="*/ 293222 w 1396961"/>
                <a:gd name="connsiteY4117" fmla="*/ 1824874 h 2468310"/>
                <a:gd name="connsiteX4118" fmla="*/ 287713 w 1396961"/>
                <a:gd name="connsiteY4118" fmla="*/ 1827059 h 2468310"/>
                <a:gd name="connsiteX4119" fmla="*/ 266721 w 1396961"/>
                <a:gd name="connsiteY4119" fmla="*/ 1832758 h 2468310"/>
                <a:gd name="connsiteX4120" fmla="*/ 258647 w 1396961"/>
                <a:gd name="connsiteY4120" fmla="*/ 1835037 h 2468310"/>
                <a:gd name="connsiteX4121" fmla="*/ 235471 w 1396961"/>
                <a:gd name="connsiteY4121" fmla="*/ 1842541 h 2468310"/>
                <a:gd name="connsiteX4122" fmla="*/ 235281 w 1396961"/>
                <a:gd name="connsiteY4122" fmla="*/ 1846056 h 2468310"/>
                <a:gd name="connsiteX4123" fmla="*/ 233001 w 1396961"/>
                <a:gd name="connsiteY4123" fmla="*/ 1849665 h 2468310"/>
                <a:gd name="connsiteX4124" fmla="*/ 219608 w 1396961"/>
                <a:gd name="connsiteY4124" fmla="*/ 1856409 h 2468310"/>
                <a:gd name="connsiteX4125" fmla="*/ 201940 w 1396961"/>
                <a:gd name="connsiteY4125" fmla="*/ 1874172 h 2468310"/>
                <a:gd name="connsiteX4126" fmla="*/ 201940 w 1396961"/>
                <a:gd name="connsiteY4126" fmla="*/ 1877781 h 2468310"/>
                <a:gd name="connsiteX4127" fmla="*/ 203555 w 1396961"/>
                <a:gd name="connsiteY4127" fmla="*/ 1879111 h 2468310"/>
                <a:gd name="connsiteX4128" fmla="*/ 218183 w 1396961"/>
                <a:gd name="connsiteY4128" fmla="*/ 1878161 h 2468310"/>
                <a:gd name="connsiteX4129" fmla="*/ 199091 w 1396961"/>
                <a:gd name="connsiteY4129" fmla="*/ 1887470 h 2468310"/>
                <a:gd name="connsiteX4130" fmla="*/ 198236 w 1396961"/>
                <a:gd name="connsiteY4130" fmla="*/ 1892979 h 2468310"/>
                <a:gd name="connsiteX4131" fmla="*/ 198331 w 1396961"/>
                <a:gd name="connsiteY4131" fmla="*/ 1894404 h 2468310"/>
                <a:gd name="connsiteX4132" fmla="*/ 231576 w 1396961"/>
                <a:gd name="connsiteY4132" fmla="*/ 1882911 h 2468310"/>
                <a:gd name="connsiteX4133" fmla="*/ 241170 w 1396961"/>
                <a:gd name="connsiteY4133" fmla="*/ 1885000 h 2468310"/>
                <a:gd name="connsiteX4134" fmla="*/ 247914 w 1396961"/>
                <a:gd name="connsiteY4134" fmla="*/ 1884715 h 2468310"/>
                <a:gd name="connsiteX4135" fmla="*/ 258742 w 1396961"/>
                <a:gd name="connsiteY4135" fmla="*/ 1879111 h 2468310"/>
                <a:gd name="connsiteX4136" fmla="*/ 265106 w 1396961"/>
                <a:gd name="connsiteY4136" fmla="*/ 1875882 h 2468310"/>
                <a:gd name="connsiteX4137" fmla="*/ 274700 w 1396961"/>
                <a:gd name="connsiteY4137" fmla="*/ 1872462 h 2468310"/>
                <a:gd name="connsiteX4138" fmla="*/ 277170 w 1396961"/>
                <a:gd name="connsiteY4138" fmla="*/ 1873032 h 2468310"/>
                <a:gd name="connsiteX4139" fmla="*/ 277739 w 1396961"/>
                <a:gd name="connsiteY4139" fmla="*/ 1876167 h 2468310"/>
                <a:gd name="connsiteX4140" fmla="*/ 260452 w 1396961"/>
                <a:gd name="connsiteY4140" fmla="*/ 1885665 h 2468310"/>
                <a:gd name="connsiteX4141" fmla="*/ 260452 w 1396961"/>
                <a:gd name="connsiteY4141" fmla="*/ 1890699 h 2468310"/>
                <a:gd name="connsiteX4142" fmla="*/ 260167 w 1396961"/>
                <a:gd name="connsiteY4142" fmla="*/ 1900863 h 2468310"/>
                <a:gd name="connsiteX4143" fmla="*/ 260737 w 1396961"/>
                <a:gd name="connsiteY4143" fmla="*/ 1907797 h 2468310"/>
                <a:gd name="connsiteX4144" fmla="*/ 259027 w 1396961"/>
                <a:gd name="connsiteY4144" fmla="*/ 1913211 h 2468310"/>
                <a:gd name="connsiteX4145" fmla="*/ 251428 w 1396961"/>
                <a:gd name="connsiteY4145" fmla="*/ 1919765 h 2468310"/>
                <a:gd name="connsiteX4146" fmla="*/ 249434 w 1396961"/>
                <a:gd name="connsiteY4146" fmla="*/ 1924989 h 2468310"/>
                <a:gd name="connsiteX4147" fmla="*/ 250858 w 1396961"/>
                <a:gd name="connsiteY4147" fmla="*/ 1927554 h 2468310"/>
                <a:gd name="connsiteX4148" fmla="*/ 259217 w 1396961"/>
                <a:gd name="connsiteY4148" fmla="*/ 1928314 h 2468310"/>
                <a:gd name="connsiteX4149" fmla="*/ 269571 w 1396961"/>
                <a:gd name="connsiteY4149" fmla="*/ 1939997 h 2468310"/>
                <a:gd name="connsiteX4150" fmla="*/ 276505 w 1396961"/>
                <a:gd name="connsiteY4150" fmla="*/ 1941517 h 2468310"/>
                <a:gd name="connsiteX4151" fmla="*/ 284388 w 1396961"/>
                <a:gd name="connsiteY4151" fmla="*/ 1940757 h 2468310"/>
                <a:gd name="connsiteX4152" fmla="*/ 288758 w 1396961"/>
                <a:gd name="connsiteY4152" fmla="*/ 1948261 h 2468310"/>
                <a:gd name="connsiteX4153" fmla="*/ 293982 w 1396961"/>
                <a:gd name="connsiteY4153" fmla="*/ 1948926 h 2468310"/>
                <a:gd name="connsiteX4154" fmla="*/ 296737 w 1396961"/>
                <a:gd name="connsiteY4154" fmla="*/ 1944936 h 2468310"/>
                <a:gd name="connsiteX4155" fmla="*/ 301486 w 1396961"/>
                <a:gd name="connsiteY4155" fmla="*/ 1941897 h 2468310"/>
                <a:gd name="connsiteX4156" fmla="*/ 301771 w 1396961"/>
                <a:gd name="connsiteY4156" fmla="*/ 1954435 h 2468310"/>
                <a:gd name="connsiteX4157" fmla="*/ 309560 w 1396961"/>
                <a:gd name="connsiteY4157" fmla="*/ 1961749 h 2468310"/>
                <a:gd name="connsiteX4158" fmla="*/ 306425 w 1396961"/>
                <a:gd name="connsiteY4158" fmla="*/ 1971817 h 2468310"/>
                <a:gd name="connsiteX4159" fmla="*/ 312979 w 1396961"/>
                <a:gd name="connsiteY4159" fmla="*/ 1984451 h 2468310"/>
                <a:gd name="connsiteX4160" fmla="*/ 314499 w 1396961"/>
                <a:gd name="connsiteY4160" fmla="*/ 1993569 h 2468310"/>
                <a:gd name="connsiteX4161" fmla="*/ 313264 w 1396961"/>
                <a:gd name="connsiteY4161" fmla="*/ 1997369 h 2468310"/>
                <a:gd name="connsiteX4162" fmla="*/ 308990 w 1396961"/>
                <a:gd name="connsiteY4162" fmla="*/ 1993189 h 2468310"/>
                <a:gd name="connsiteX4163" fmla="*/ 303956 w 1396961"/>
                <a:gd name="connsiteY4163" fmla="*/ 1982171 h 2468310"/>
                <a:gd name="connsiteX4164" fmla="*/ 300536 w 1396961"/>
                <a:gd name="connsiteY4164" fmla="*/ 1968778 h 2468310"/>
                <a:gd name="connsiteX4165" fmla="*/ 293602 w 1396961"/>
                <a:gd name="connsiteY4165" fmla="*/ 1972673 h 2468310"/>
                <a:gd name="connsiteX4166" fmla="*/ 290658 w 1396961"/>
                <a:gd name="connsiteY4166" fmla="*/ 1972673 h 2468310"/>
                <a:gd name="connsiteX4167" fmla="*/ 285528 w 1396961"/>
                <a:gd name="connsiteY4167" fmla="*/ 1967543 h 2468310"/>
                <a:gd name="connsiteX4168" fmla="*/ 283629 w 1396961"/>
                <a:gd name="connsiteY4168" fmla="*/ 1955670 h 2468310"/>
                <a:gd name="connsiteX4169" fmla="*/ 276125 w 1396961"/>
                <a:gd name="connsiteY4169" fmla="*/ 1951491 h 2468310"/>
                <a:gd name="connsiteX4170" fmla="*/ 268811 w 1396961"/>
                <a:gd name="connsiteY4170" fmla="*/ 1950256 h 2468310"/>
                <a:gd name="connsiteX4171" fmla="*/ 262352 w 1396961"/>
                <a:gd name="connsiteY4171" fmla="*/ 1951015 h 2468310"/>
                <a:gd name="connsiteX4172" fmla="*/ 256178 w 1396961"/>
                <a:gd name="connsiteY4172" fmla="*/ 1943702 h 2468310"/>
                <a:gd name="connsiteX4173" fmla="*/ 245634 w 1396961"/>
                <a:gd name="connsiteY4173" fmla="*/ 1930309 h 2468310"/>
                <a:gd name="connsiteX4174" fmla="*/ 244589 w 1396961"/>
                <a:gd name="connsiteY4174" fmla="*/ 1926224 h 2468310"/>
                <a:gd name="connsiteX4175" fmla="*/ 239080 w 1396961"/>
                <a:gd name="connsiteY4175" fmla="*/ 1925559 h 2468310"/>
                <a:gd name="connsiteX4176" fmla="*/ 234521 w 1396961"/>
                <a:gd name="connsiteY4176" fmla="*/ 1927079 h 2468310"/>
                <a:gd name="connsiteX4177" fmla="*/ 215713 w 1396961"/>
                <a:gd name="connsiteY4177" fmla="*/ 1942847 h 2468310"/>
                <a:gd name="connsiteX4178" fmla="*/ 201560 w 1396961"/>
                <a:gd name="connsiteY4178" fmla="*/ 1952060 h 2468310"/>
                <a:gd name="connsiteX4179" fmla="*/ 195481 w 1396961"/>
                <a:gd name="connsiteY4179" fmla="*/ 1965263 h 2468310"/>
                <a:gd name="connsiteX4180" fmla="*/ 195481 w 1396961"/>
                <a:gd name="connsiteY4180" fmla="*/ 1974382 h 2468310"/>
                <a:gd name="connsiteX4181" fmla="*/ 193202 w 1396961"/>
                <a:gd name="connsiteY4181" fmla="*/ 1978847 h 2468310"/>
                <a:gd name="connsiteX4182" fmla="*/ 192537 w 1396961"/>
                <a:gd name="connsiteY4182" fmla="*/ 1991290 h 2468310"/>
                <a:gd name="connsiteX4183" fmla="*/ 187978 w 1396961"/>
                <a:gd name="connsiteY4183" fmla="*/ 1994234 h 2468310"/>
                <a:gd name="connsiteX4184" fmla="*/ 186268 w 1396961"/>
                <a:gd name="connsiteY4184" fmla="*/ 1997844 h 2468310"/>
                <a:gd name="connsiteX4185" fmla="*/ 185318 w 1396961"/>
                <a:gd name="connsiteY4185" fmla="*/ 2006108 h 2468310"/>
                <a:gd name="connsiteX4186" fmla="*/ 187503 w 1396961"/>
                <a:gd name="connsiteY4186" fmla="*/ 2010762 h 2468310"/>
                <a:gd name="connsiteX4187" fmla="*/ 189877 w 1396961"/>
                <a:gd name="connsiteY4187" fmla="*/ 2010952 h 2468310"/>
                <a:gd name="connsiteX4188" fmla="*/ 191207 w 1396961"/>
                <a:gd name="connsiteY4188" fmla="*/ 2006773 h 2468310"/>
                <a:gd name="connsiteX4189" fmla="*/ 197476 w 1396961"/>
                <a:gd name="connsiteY4189" fmla="*/ 2005253 h 2468310"/>
                <a:gd name="connsiteX4190" fmla="*/ 200706 w 1396961"/>
                <a:gd name="connsiteY4190" fmla="*/ 2004968 h 2468310"/>
                <a:gd name="connsiteX4191" fmla="*/ 206215 w 1396961"/>
                <a:gd name="connsiteY4191" fmla="*/ 2009527 h 2468310"/>
                <a:gd name="connsiteX4192" fmla="*/ 213244 w 1396961"/>
                <a:gd name="connsiteY4192" fmla="*/ 2015986 h 2468310"/>
                <a:gd name="connsiteX4193" fmla="*/ 213814 w 1396961"/>
                <a:gd name="connsiteY4193" fmla="*/ 2017886 h 2468310"/>
                <a:gd name="connsiteX4194" fmla="*/ 210869 w 1396961"/>
                <a:gd name="connsiteY4194" fmla="*/ 2019975 h 2468310"/>
                <a:gd name="connsiteX4195" fmla="*/ 209349 w 1396961"/>
                <a:gd name="connsiteY4195" fmla="*/ 2024535 h 2468310"/>
                <a:gd name="connsiteX4196" fmla="*/ 209064 w 1396961"/>
                <a:gd name="connsiteY4196" fmla="*/ 2029094 h 2468310"/>
                <a:gd name="connsiteX4197" fmla="*/ 205075 w 1396961"/>
                <a:gd name="connsiteY4197" fmla="*/ 2029189 h 2468310"/>
                <a:gd name="connsiteX4198" fmla="*/ 201846 w 1396961"/>
                <a:gd name="connsiteY4198" fmla="*/ 2012282 h 2468310"/>
                <a:gd name="connsiteX4199" fmla="*/ 195007 w 1396961"/>
                <a:gd name="connsiteY4199" fmla="*/ 2013897 h 2468310"/>
                <a:gd name="connsiteX4200" fmla="*/ 186648 w 1396961"/>
                <a:gd name="connsiteY4200" fmla="*/ 2017316 h 2468310"/>
                <a:gd name="connsiteX4201" fmla="*/ 186648 w 1396961"/>
                <a:gd name="connsiteY4201" fmla="*/ 2024060 h 2468310"/>
                <a:gd name="connsiteX4202" fmla="*/ 181139 w 1396961"/>
                <a:gd name="connsiteY4202" fmla="*/ 2034414 h 2468310"/>
                <a:gd name="connsiteX4203" fmla="*/ 177054 w 1396961"/>
                <a:gd name="connsiteY4203" fmla="*/ 2038783 h 2468310"/>
                <a:gd name="connsiteX4204" fmla="*/ 171735 w 1396961"/>
                <a:gd name="connsiteY4204" fmla="*/ 2043342 h 2468310"/>
                <a:gd name="connsiteX4205" fmla="*/ 176864 w 1396961"/>
                <a:gd name="connsiteY4205" fmla="*/ 2051226 h 2468310"/>
                <a:gd name="connsiteX4206" fmla="*/ 186173 w 1396961"/>
                <a:gd name="connsiteY4206" fmla="*/ 2060155 h 2468310"/>
                <a:gd name="connsiteX4207" fmla="*/ 191492 w 1396961"/>
                <a:gd name="connsiteY4207" fmla="*/ 2072028 h 2468310"/>
                <a:gd name="connsiteX4208" fmla="*/ 195671 w 1396961"/>
                <a:gd name="connsiteY4208" fmla="*/ 2074593 h 2468310"/>
                <a:gd name="connsiteX4209" fmla="*/ 200801 w 1396961"/>
                <a:gd name="connsiteY4209" fmla="*/ 2078012 h 2468310"/>
                <a:gd name="connsiteX4210" fmla="*/ 200516 w 1396961"/>
                <a:gd name="connsiteY4210" fmla="*/ 2082856 h 2468310"/>
                <a:gd name="connsiteX4211" fmla="*/ 207450 w 1396961"/>
                <a:gd name="connsiteY4211" fmla="*/ 2097294 h 2468310"/>
                <a:gd name="connsiteX4212" fmla="*/ 218753 w 1396961"/>
                <a:gd name="connsiteY4212" fmla="*/ 2101094 h 2468310"/>
                <a:gd name="connsiteX4213" fmla="*/ 225022 w 1396961"/>
                <a:gd name="connsiteY4213" fmla="*/ 2104703 h 2468310"/>
                <a:gd name="connsiteX4214" fmla="*/ 227207 w 1396961"/>
                <a:gd name="connsiteY4214" fmla="*/ 2107553 h 2468310"/>
                <a:gd name="connsiteX4215" fmla="*/ 217803 w 1396961"/>
                <a:gd name="connsiteY4215" fmla="*/ 2112872 h 2468310"/>
                <a:gd name="connsiteX4216" fmla="*/ 210584 w 1396961"/>
                <a:gd name="connsiteY4216" fmla="*/ 2103279 h 2468310"/>
                <a:gd name="connsiteX4217" fmla="*/ 206880 w 1396961"/>
                <a:gd name="connsiteY4217" fmla="*/ 2102899 h 2468310"/>
                <a:gd name="connsiteX4218" fmla="*/ 194342 w 1396961"/>
                <a:gd name="connsiteY4218" fmla="*/ 2100144 h 2468310"/>
                <a:gd name="connsiteX4219" fmla="*/ 187978 w 1396961"/>
                <a:gd name="connsiteY4219" fmla="*/ 2098149 h 2468310"/>
                <a:gd name="connsiteX4220" fmla="*/ 187028 w 1396961"/>
                <a:gd name="connsiteY4220" fmla="*/ 2088936 h 2468310"/>
                <a:gd name="connsiteX4221" fmla="*/ 195291 w 1396961"/>
                <a:gd name="connsiteY4221" fmla="*/ 2081147 h 2468310"/>
                <a:gd name="connsiteX4222" fmla="*/ 194152 w 1396961"/>
                <a:gd name="connsiteY4222" fmla="*/ 2076872 h 2468310"/>
                <a:gd name="connsiteX4223" fmla="*/ 188262 w 1396961"/>
                <a:gd name="connsiteY4223" fmla="*/ 2076492 h 2468310"/>
                <a:gd name="connsiteX4224" fmla="*/ 187598 w 1396961"/>
                <a:gd name="connsiteY4224" fmla="*/ 2075162 h 2468310"/>
                <a:gd name="connsiteX4225" fmla="*/ 182278 w 1396961"/>
                <a:gd name="connsiteY4225" fmla="*/ 2068893 h 2468310"/>
                <a:gd name="connsiteX4226" fmla="*/ 181139 w 1396961"/>
                <a:gd name="connsiteY4226" fmla="*/ 2061769 h 2468310"/>
                <a:gd name="connsiteX4227" fmla="*/ 170880 w 1396961"/>
                <a:gd name="connsiteY4227" fmla="*/ 2055880 h 2468310"/>
                <a:gd name="connsiteX4228" fmla="*/ 166606 w 1396961"/>
                <a:gd name="connsiteY4228" fmla="*/ 2051226 h 2468310"/>
                <a:gd name="connsiteX4229" fmla="*/ 161856 w 1396961"/>
                <a:gd name="connsiteY4229" fmla="*/ 2054171 h 2468310"/>
                <a:gd name="connsiteX4230" fmla="*/ 157962 w 1396961"/>
                <a:gd name="connsiteY4230" fmla="*/ 2061675 h 2468310"/>
                <a:gd name="connsiteX4231" fmla="*/ 142954 w 1396961"/>
                <a:gd name="connsiteY4231" fmla="*/ 2086941 h 2468310"/>
                <a:gd name="connsiteX4232" fmla="*/ 132601 w 1396961"/>
                <a:gd name="connsiteY4232" fmla="*/ 2106508 h 2468310"/>
                <a:gd name="connsiteX4233" fmla="*/ 131176 w 1396961"/>
                <a:gd name="connsiteY4233" fmla="*/ 2110782 h 2468310"/>
                <a:gd name="connsiteX4234" fmla="*/ 133740 w 1396961"/>
                <a:gd name="connsiteY4234" fmla="*/ 2122466 h 2468310"/>
                <a:gd name="connsiteX4235" fmla="*/ 137065 w 1396961"/>
                <a:gd name="connsiteY4235" fmla="*/ 2134624 h 2468310"/>
                <a:gd name="connsiteX4236" fmla="*/ 138015 w 1396961"/>
                <a:gd name="connsiteY4236" fmla="*/ 2142793 h 2468310"/>
                <a:gd name="connsiteX4237" fmla="*/ 142194 w 1396961"/>
                <a:gd name="connsiteY4237" fmla="*/ 2157610 h 2468310"/>
                <a:gd name="connsiteX4238" fmla="*/ 149033 w 1396961"/>
                <a:gd name="connsiteY4238" fmla="*/ 2163880 h 2468310"/>
                <a:gd name="connsiteX4239" fmla="*/ 152453 w 1396961"/>
                <a:gd name="connsiteY4239" fmla="*/ 2164449 h 2468310"/>
                <a:gd name="connsiteX4240" fmla="*/ 153403 w 1396961"/>
                <a:gd name="connsiteY4240" fmla="*/ 2160080 h 2468310"/>
                <a:gd name="connsiteX4241" fmla="*/ 165466 w 1396961"/>
                <a:gd name="connsiteY4241" fmla="*/ 2146307 h 2468310"/>
                <a:gd name="connsiteX4242" fmla="*/ 168790 w 1396961"/>
                <a:gd name="connsiteY4242" fmla="*/ 2134909 h 2468310"/>
                <a:gd name="connsiteX4243" fmla="*/ 172305 w 1396961"/>
                <a:gd name="connsiteY4243" fmla="*/ 2132724 h 2468310"/>
                <a:gd name="connsiteX4244" fmla="*/ 171165 w 1396961"/>
                <a:gd name="connsiteY4244" fmla="*/ 2139183 h 2468310"/>
                <a:gd name="connsiteX4245" fmla="*/ 168505 w 1396961"/>
                <a:gd name="connsiteY4245" fmla="*/ 2148302 h 2468310"/>
                <a:gd name="connsiteX4246" fmla="*/ 153972 w 1396961"/>
                <a:gd name="connsiteY4246" fmla="*/ 2166729 h 2468310"/>
                <a:gd name="connsiteX4247" fmla="*/ 156157 w 1396961"/>
                <a:gd name="connsiteY4247" fmla="*/ 2169769 h 2468310"/>
                <a:gd name="connsiteX4248" fmla="*/ 161951 w 1396961"/>
                <a:gd name="connsiteY4248" fmla="*/ 2172903 h 2468310"/>
                <a:gd name="connsiteX4249" fmla="*/ 164611 w 1396961"/>
                <a:gd name="connsiteY4249" fmla="*/ 2172713 h 2468310"/>
                <a:gd name="connsiteX4250" fmla="*/ 168695 w 1396961"/>
                <a:gd name="connsiteY4250" fmla="*/ 2169769 h 2468310"/>
                <a:gd name="connsiteX4251" fmla="*/ 175439 w 1396961"/>
                <a:gd name="connsiteY4251" fmla="*/ 2159225 h 2468310"/>
                <a:gd name="connsiteX4252" fmla="*/ 174680 w 1396961"/>
                <a:gd name="connsiteY4252" fmla="*/ 2140038 h 2468310"/>
                <a:gd name="connsiteX4253" fmla="*/ 177054 w 1396961"/>
                <a:gd name="connsiteY4253" fmla="*/ 2131679 h 2468310"/>
                <a:gd name="connsiteX4254" fmla="*/ 178479 w 1396961"/>
                <a:gd name="connsiteY4254" fmla="*/ 2131679 h 2468310"/>
                <a:gd name="connsiteX4255" fmla="*/ 179429 w 1396961"/>
                <a:gd name="connsiteY4255" fmla="*/ 2142793 h 2468310"/>
                <a:gd name="connsiteX4256" fmla="*/ 182088 w 1396961"/>
                <a:gd name="connsiteY4256" fmla="*/ 2159415 h 2468310"/>
                <a:gd name="connsiteX4257" fmla="*/ 184368 w 1396961"/>
                <a:gd name="connsiteY4257" fmla="*/ 2165020 h 2468310"/>
                <a:gd name="connsiteX4258" fmla="*/ 174490 w 1396961"/>
                <a:gd name="connsiteY4258" fmla="*/ 2173758 h 2468310"/>
                <a:gd name="connsiteX4259" fmla="*/ 179239 w 1396961"/>
                <a:gd name="connsiteY4259" fmla="*/ 2178603 h 2468310"/>
                <a:gd name="connsiteX4260" fmla="*/ 182373 w 1396961"/>
                <a:gd name="connsiteY4260" fmla="*/ 2190191 h 2468310"/>
                <a:gd name="connsiteX4261" fmla="*/ 184178 w 1396961"/>
                <a:gd name="connsiteY4261" fmla="*/ 2191046 h 2468310"/>
                <a:gd name="connsiteX4262" fmla="*/ 191587 w 1396961"/>
                <a:gd name="connsiteY4262" fmla="*/ 2188766 h 2468310"/>
                <a:gd name="connsiteX4263" fmla="*/ 194247 w 1396961"/>
                <a:gd name="connsiteY4263" fmla="*/ 2186011 h 2468310"/>
                <a:gd name="connsiteX4264" fmla="*/ 199661 w 1396961"/>
                <a:gd name="connsiteY4264" fmla="*/ 2187816 h 2468310"/>
                <a:gd name="connsiteX4265" fmla="*/ 187313 w 1396961"/>
                <a:gd name="connsiteY4265" fmla="*/ 2193705 h 2468310"/>
                <a:gd name="connsiteX4266" fmla="*/ 186078 w 1396961"/>
                <a:gd name="connsiteY4266" fmla="*/ 2194940 h 2468310"/>
                <a:gd name="connsiteX4267" fmla="*/ 187028 w 1396961"/>
                <a:gd name="connsiteY4267" fmla="*/ 2196745 h 2468310"/>
                <a:gd name="connsiteX4268" fmla="*/ 189972 w 1396961"/>
                <a:gd name="connsiteY4268" fmla="*/ 2200544 h 2468310"/>
                <a:gd name="connsiteX4269" fmla="*/ 193107 w 1396961"/>
                <a:gd name="connsiteY4269" fmla="*/ 2201684 h 2468310"/>
                <a:gd name="connsiteX4270" fmla="*/ 198426 w 1396961"/>
                <a:gd name="connsiteY4270" fmla="*/ 2198929 h 2468310"/>
                <a:gd name="connsiteX4271" fmla="*/ 204220 w 1396961"/>
                <a:gd name="connsiteY4271" fmla="*/ 2199214 h 2468310"/>
                <a:gd name="connsiteX4272" fmla="*/ 223882 w 1396961"/>
                <a:gd name="connsiteY4272" fmla="*/ 2195130 h 2468310"/>
                <a:gd name="connsiteX4273" fmla="*/ 222742 w 1396961"/>
                <a:gd name="connsiteY4273" fmla="*/ 2198360 h 2468310"/>
                <a:gd name="connsiteX4274" fmla="*/ 195196 w 1396961"/>
                <a:gd name="connsiteY4274" fmla="*/ 2205483 h 2468310"/>
                <a:gd name="connsiteX4275" fmla="*/ 195481 w 1396961"/>
                <a:gd name="connsiteY4275" fmla="*/ 2210328 h 2468310"/>
                <a:gd name="connsiteX4276" fmla="*/ 194532 w 1396961"/>
                <a:gd name="connsiteY4276" fmla="*/ 2215077 h 2468310"/>
                <a:gd name="connsiteX4277" fmla="*/ 198616 w 1396961"/>
                <a:gd name="connsiteY4277" fmla="*/ 2231985 h 2468310"/>
                <a:gd name="connsiteX4278" fmla="*/ 191872 w 1396961"/>
                <a:gd name="connsiteY4278" fmla="*/ 2227520 h 2468310"/>
                <a:gd name="connsiteX4279" fmla="*/ 190637 w 1396961"/>
                <a:gd name="connsiteY4279" fmla="*/ 2221726 h 2468310"/>
                <a:gd name="connsiteX4280" fmla="*/ 188357 w 1396961"/>
                <a:gd name="connsiteY4280" fmla="*/ 2214982 h 2468310"/>
                <a:gd name="connsiteX4281" fmla="*/ 183988 w 1396961"/>
                <a:gd name="connsiteY4281" fmla="*/ 2208998 h 2468310"/>
                <a:gd name="connsiteX4282" fmla="*/ 174395 w 1396961"/>
                <a:gd name="connsiteY4282" fmla="*/ 2203774 h 2468310"/>
                <a:gd name="connsiteX4283" fmla="*/ 169550 w 1396961"/>
                <a:gd name="connsiteY4283" fmla="*/ 2201019 h 2468310"/>
                <a:gd name="connsiteX4284" fmla="*/ 159957 w 1396961"/>
                <a:gd name="connsiteY4284" fmla="*/ 2198360 h 2468310"/>
                <a:gd name="connsiteX4285" fmla="*/ 157582 w 1396961"/>
                <a:gd name="connsiteY4285" fmla="*/ 2199309 h 2468310"/>
                <a:gd name="connsiteX4286" fmla="*/ 156157 w 1396961"/>
                <a:gd name="connsiteY4286" fmla="*/ 2209568 h 2468310"/>
                <a:gd name="connsiteX4287" fmla="*/ 161666 w 1396961"/>
                <a:gd name="connsiteY4287" fmla="*/ 2219731 h 2468310"/>
                <a:gd name="connsiteX4288" fmla="*/ 169740 w 1396961"/>
                <a:gd name="connsiteY4288" fmla="*/ 2228280 h 2468310"/>
                <a:gd name="connsiteX4289" fmla="*/ 165276 w 1396961"/>
                <a:gd name="connsiteY4289" fmla="*/ 2229420 h 2468310"/>
                <a:gd name="connsiteX4290" fmla="*/ 159957 w 1396961"/>
                <a:gd name="connsiteY4290" fmla="*/ 2228850 h 2468310"/>
                <a:gd name="connsiteX4291" fmla="*/ 152168 w 1396961"/>
                <a:gd name="connsiteY4291" fmla="*/ 2217167 h 2468310"/>
                <a:gd name="connsiteX4292" fmla="*/ 149318 w 1396961"/>
                <a:gd name="connsiteY4292" fmla="*/ 2203014 h 2468310"/>
                <a:gd name="connsiteX4293" fmla="*/ 153308 w 1396961"/>
                <a:gd name="connsiteY4293" fmla="*/ 2187816 h 2468310"/>
                <a:gd name="connsiteX4294" fmla="*/ 138585 w 1396961"/>
                <a:gd name="connsiteY4294" fmla="*/ 2167014 h 2468310"/>
                <a:gd name="connsiteX4295" fmla="*/ 135545 w 1396961"/>
                <a:gd name="connsiteY4295" fmla="*/ 2166159 h 2468310"/>
                <a:gd name="connsiteX4296" fmla="*/ 131271 w 1396961"/>
                <a:gd name="connsiteY4296" fmla="*/ 2160840 h 2468310"/>
                <a:gd name="connsiteX4297" fmla="*/ 126047 w 1396961"/>
                <a:gd name="connsiteY4297" fmla="*/ 2157516 h 2468310"/>
                <a:gd name="connsiteX4298" fmla="*/ 125857 w 1396961"/>
                <a:gd name="connsiteY4298" fmla="*/ 2150201 h 2468310"/>
                <a:gd name="connsiteX4299" fmla="*/ 125952 w 1396961"/>
                <a:gd name="connsiteY4299" fmla="*/ 2139373 h 2468310"/>
                <a:gd name="connsiteX4300" fmla="*/ 124907 w 1396961"/>
                <a:gd name="connsiteY4300" fmla="*/ 2135574 h 2468310"/>
                <a:gd name="connsiteX4301" fmla="*/ 118638 w 1396961"/>
                <a:gd name="connsiteY4301" fmla="*/ 2130540 h 2468310"/>
                <a:gd name="connsiteX4302" fmla="*/ 109234 w 1396961"/>
                <a:gd name="connsiteY4302" fmla="*/ 2141748 h 2468310"/>
                <a:gd name="connsiteX4303" fmla="*/ 108474 w 1396961"/>
                <a:gd name="connsiteY4303" fmla="*/ 2146497 h 2468310"/>
                <a:gd name="connsiteX4304" fmla="*/ 108379 w 1396961"/>
                <a:gd name="connsiteY4304" fmla="*/ 2153051 h 2468310"/>
                <a:gd name="connsiteX4305" fmla="*/ 107429 w 1396961"/>
                <a:gd name="connsiteY4305" fmla="*/ 2158085 h 2468310"/>
                <a:gd name="connsiteX4306" fmla="*/ 106859 w 1396961"/>
                <a:gd name="connsiteY4306" fmla="*/ 2167489 h 2468310"/>
                <a:gd name="connsiteX4307" fmla="*/ 105719 w 1396961"/>
                <a:gd name="connsiteY4307" fmla="*/ 2176608 h 2468310"/>
                <a:gd name="connsiteX4308" fmla="*/ 97361 w 1396961"/>
                <a:gd name="connsiteY4308" fmla="*/ 2194750 h 2468310"/>
                <a:gd name="connsiteX4309" fmla="*/ 96316 w 1396961"/>
                <a:gd name="connsiteY4309" fmla="*/ 2200354 h 2468310"/>
                <a:gd name="connsiteX4310" fmla="*/ 94701 w 1396961"/>
                <a:gd name="connsiteY4310" fmla="*/ 2205674 h 2468310"/>
                <a:gd name="connsiteX4311" fmla="*/ 103345 w 1396961"/>
                <a:gd name="connsiteY4311" fmla="*/ 2199120 h 2468310"/>
                <a:gd name="connsiteX4312" fmla="*/ 120442 w 1396961"/>
                <a:gd name="connsiteY4312" fmla="*/ 2193135 h 2468310"/>
                <a:gd name="connsiteX4313" fmla="*/ 126427 w 1396961"/>
                <a:gd name="connsiteY4313" fmla="*/ 2186391 h 2468310"/>
                <a:gd name="connsiteX4314" fmla="*/ 131271 w 1396961"/>
                <a:gd name="connsiteY4314" fmla="*/ 2193705 h 2468310"/>
                <a:gd name="connsiteX4315" fmla="*/ 129751 w 1396961"/>
                <a:gd name="connsiteY4315" fmla="*/ 2197030 h 2468310"/>
                <a:gd name="connsiteX4316" fmla="*/ 119682 w 1396961"/>
                <a:gd name="connsiteY4316" fmla="*/ 2206528 h 2468310"/>
                <a:gd name="connsiteX4317" fmla="*/ 113698 w 1396961"/>
                <a:gd name="connsiteY4317" fmla="*/ 2207953 h 2468310"/>
                <a:gd name="connsiteX4318" fmla="*/ 98786 w 1396961"/>
                <a:gd name="connsiteY4318" fmla="*/ 2220207 h 2468310"/>
                <a:gd name="connsiteX4319" fmla="*/ 89477 w 1396961"/>
                <a:gd name="connsiteY4319" fmla="*/ 2234549 h 2468310"/>
                <a:gd name="connsiteX4320" fmla="*/ 92326 w 1396961"/>
                <a:gd name="connsiteY4320" fmla="*/ 2237779 h 2468310"/>
                <a:gd name="connsiteX4321" fmla="*/ 94131 w 1396961"/>
                <a:gd name="connsiteY4321" fmla="*/ 2243098 h 2468310"/>
                <a:gd name="connsiteX4322" fmla="*/ 90237 w 1396961"/>
                <a:gd name="connsiteY4322" fmla="*/ 2244428 h 2468310"/>
                <a:gd name="connsiteX4323" fmla="*/ 85962 w 1396961"/>
                <a:gd name="connsiteY4323" fmla="*/ 2245188 h 2468310"/>
                <a:gd name="connsiteX4324" fmla="*/ 86532 w 1396961"/>
                <a:gd name="connsiteY4324" fmla="*/ 2248987 h 2468310"/>
                <a:gd name="connsiteX4325" fmla="*/ 82448 w 1396961"/>
                <a:gd name="connsiteY4325" fmla="*/ 2256396 h 2468310"/>
                <a:gd name="connsiteX4326" fmla="*/ 80643 w 1396961"/>
                <a:gd name="connsiteY4326" fmla="*/ 2261335 h 2468310"/>
                <a:gd name="connsiteX4327" fmla="*/ 82638 w 1396961"/>
                <a:gd name="connsiteY4327" fmla="*/ 2267415 h 2468310"/>
                <a:gd name="connsiteX4328" fmla="*/ 73424 w 1396961"/>
                <a:gd name="connsiteY4328" fmla="*/ 2274539 h 2468310"/>
                <a:gd name="connsiteX4329" fmla="*/ 73899 w 1396961"/>
                <a:gd name="connsiteY4329" fmla="*/ 2276533 h 2468310"/>
                <a:gd name="connsiteX4330" fmla="*/ 76844 w 1396961"/>
                <a:gd name="connsiteY4330" fmla="*/ 2278813 h 2468310"/>
                <a:gd name="connsiteX4331" fmla="*/ 82353 w 1396961"/>
                <a:gd name="connsiteY4331" fmla="*/ 2278623 h 2468310"/>
                <a:gd name="connsiteX4332" fmla="*/ 85202 w 1396961"/>
                <a:gd name="connsiteY4332" fmla="*/ 2277198 h 2468310"/>
                <a:gd name="connsiteX4333" fmla="*/ 87862 w 1396961"/>
                <a:gd name="connsiteY4333" fmla="*/ 2280143 h 2468310"/>
                <a:gd name="connsiteX4334" fmla="*/ 80738 w 1396961"/>
                <a:gd name="connsiteY4334" fmla="*/ 2294770 h 2468310"/>
                <a:gd name="connsiteX4335" fmla="*/ 78078 w 1396961"/>
                <a:gd name="connsiteY4335" fmla="*/ 2299425 h 2468310"/>
                <a:gd name="connsiteX4336" fmla="*/ 77319 w 1396961"/>
                <a:gd name="connsiteY4336" fmla="*/ 2305599 h 2468310"/>
                <a:gd name="connsiteX4337" fmla="*/ 76654 w 1396961"/>
                <a:gd name="connsiteY4337" fmla="*/ 2309493 h 2468310"/>
                <a:gd name="connsiteX4338" fmla="*/ 70860 w 1396961"/>
                <a:gd name="connsiteY4338" fmla="*/ 2317567 h 2468310"/>
                <a:gd name="connsiteX4339" fmla="*/ 64116 w 1396961"/>
                <a:gd name="connsiteY4339" fmla="*/ 2324311 h 2468310"/>
                <a:gd name="connsiteX4340" fmla="*/ 58701 w 1396961"/>
                <a:gd name="connsiteY4340" fmla="*/ 2312913 h 2468310"/>
                <a:gd name="connsiteX4341" fmla="*/ 54807 w 1396961"/>
                <a:gd name="connsiteY4341" fmla="*/ 2312628 h 2468310"/>
                <a:gd name="connsiteX4342" fmla="*/ 48538 w 1396961"/>
                <a:gd name="connsiteY4342" fmla="*/ 2318707 h 2468310"/>
                <a:gd name="connsiteX4343" fmla="*/ 47778 w 1396961"/>
                <a:gd name="connsiteY4343" fmla="*/ 2327541 h 2468310"/>
                <a:gd name="connsiteX4344" fmla="*/ 54807 w 1396961"/>
                <a:gd name="connsiteY4344" fmla="*/ 2330390 h 2468310"/>
                <a:gd name="connsiteX4345" fmla="*/ 57847 w 1396961"/>
                <a:gd name="connsiteY4345" fmla="*/ 2331055 h 2468310"/>
                <a:gd name="connsiteX4346" fmla="*/ 63831 w 1396961"/>
                <a:gd name="connsiteY4346" fmla="*/ 2329726 h 2468310"/>
                <a:gd name="connsiteX4347" fmla="*/ 70860 w 1396961"/>
                <a:gd name="connsiteY4347" fmla="*/ 2328871 h 2468310"/>
                <a:gd name="connsiteX4348" fmla="*/ 83113 w 1396961"/>
                <a:gd name="connsiteY4348" fmla="*/ 2321082 h 2468310"/>
                <a:gd name="connsiteX4349" fmla="*/ 89097 w 1396961"/>
                <a:gd name="connsiteY4349" fmla="*/ 2318042 h 2468310"/>
                <a:gd name="connsiteX4350" fmla="*/ 96126 w 1396961"/>
                <a:gd name="connsiteY4350" fmla="*/ 2314623 h 2468310"/>
                <a:gd name="connsiteX4351" fmla="*/ 109709 w 1396961"/>
                <a:gd name="connsiteY4351" fmla="*/ 2296385 h 2468310"/>
                <a:gd name="connsiteX4352" fmla="*/ 112558 w 1396961"/>
                <a:gd name="connsiteY4352" fmla="*/ 2295435 h 2468310"/>
                <a:gd name="connsiteX4353" fmla="*/ 113793 w 1396961"/>
                <a:gd name="connsiteY4353" fmla="*/ 2292016 h 2468310"/>
                <a:gd name="connsiteX4354" fmla="*/ 114078 w 1396961"/>
                <a:gd name="connsiteY4354" fmla="*/ 2286127 h 2468310"/>
                <a:gd name="connsiteX4355" fmla="*/ 107714 w 1396961"/>
                <a:gd name="connsiteY4355" fmla="*/ 2281567 h 2468310"/>
                <a:gd name="connsiteX4356" fmla="*/ 104675 w 1396961"/>
                <a:gd name="connsiteY4356" fmla="*/ 2272354 h 2468310"/>
                <a:gd name="connsiteX4357" fmla="*/ 115503 w 1396961"/>
                <a:gd name="connsiteY4357" fmla="*/ 2271879 h 2468310"/>
                <a:gd name="connsiteX4358" fmla="*/ 128611 w 1396961"/>
                <a:gd name="connsiteY4358" fmla="*/ 2269694 h 2468310"/>
                <a:gd name="connsiteX4359" fmla="*/ 133551 w 1396961"/>
                <a:gd name="connsiteY4359" fmla="*/ 2266085 h 2468310"/>
                <a:gd name="connsiteX4360" fmla="*/ 144949 w 1396961"/>
                <a:gd name="connsiteY4360" fmla="*/ 2252787 h 2468310"/>
                <a:gd name="connsiteX4361" fmla="*/ 146089 w 1396961"/>
                <a:gd name="connsiteY4361" fmla="*/ 2248987 h 2468310"/>
                <a:gd name="connsiteX4362" fmla="*/ 154352 w 1396961"/>
                <a:gd name="connsiteY4362" fmla="*/ 2250887 h 2468310"/>
                <a:gd name="connsiteX4363" fmla="*/ 154352 w 1396961"/>
                <a:gd name="connsiteY4363" fmla="*/ 2253167 h 2468310"/>
                <a:gd name="connsiteX4364" fmla="*/ 151598 w 1396961"/>
                <a:gd name="connsiteY4364" fmla="*/ 2255256 h 2468310"/>
                <a:gd name="connsiteX4365" fmla="*/ 147988 w 1396961"/>
                <a:gd name="connsiteY4365" fmla="*/ 2261240 h 2468310"/>
                <a:gd name="connsiteX4366" fmla="*/ 143524 w 1396961"/>
                <a:gd name="connsiteY4366" fmla="*/ 2268364 h 2468310"/>
                <a:gd name="connsiteX4367" fmla="*/ 150743 w 1396961"/>
                <a:gd name="connsiteY4367" fmla="*/ 2272259 h 2468310"/>
                <a:gd name="connsiteX4368" fmla="*/ 148843 w 1396961"/>
                <a:gd name="connsiteY4368" fmla="*/ 2277198 h 2468310"/>
                <a:gd name="connsiteX4369" fmla="*/ 137540 w 1396961"/>
                <a:gd name="connsiteY4369" fmla="*/ 2276343 h 2468310"/>
                <a:gd name="connsiteX4370" fmla="*/ 132411 w 1396961"/>
                <a:gd name="connsiteY4370" fmla="*/ 2279763 h 2468310"/>
                <a:gd name="connsiteX4371" fmla="*/ 128706 w 1396961"/>
                <a:gd name="connsiteY4371" fmla="*/ 2285367 h 2468310"/>
                <a:gd name="connsiteX4372" fmla="*/ 124052 w 1396961"/>
                <a:gd name="connsiteY4372" fmla="*/ 2299520 h 2468310"/>
                <a:gd name="connsiteX4373" fmla="*/ 119967 w 1396961"/>
                <a:gd name="connsiteY4373" fmla="*/ 2303699 h 2468310"/>
                <a:gd name="connsiteX4374" fmla="*/ 118543 w 1396961"/>
                <a:gd name="connsiteY4374" fmla="*/ 2305599 h 2468310"/>
                <a:gd name="connsiteX4375" fmla="*/ 116073 w 1396961"/>
                <a:gd name="connsiteY4375" fmla="*/ 2309683 h 2468310"/>
                <a:gd name="connsiteX4376" fmla="*/ 110184 w 1396961"/>
                <a:gd name="connsiteY4376" fmla="*/ 2314053 h 2468310"/>
                <a:gd name="connsiteX4377" fmla="*/ 109804 w 1396961"/>
                <a:gd name="connsiteY4377" fmla="*/ 2318042 h 2468310"/>
                <a:gd name="connsiteX4378" fmla="*/ 115883 w 1396961"/>
                <a:gd name="connsiteY4378" fmla="*/ 2319277 h 2468310"/>
                <a:gd name="connsiteX4379" fmla="*/ 123767 w 1396961"/>
                <a:gd name="connsiteY4379" fmla="*/ 2303699 h 2468310"/>
                <a:gd name="connsiteX4380" fmla="*/ 129086 w 1396961"/>
                <a:gd name="connsiteY4380" fmla="*/ 2303604 h 2468310"/>
                <a:gd name="connsiteX4381" fmla="*/ 133645 w 1396961"/>
                <a:gd name="connsiteY4381" fmla="*/ 2298950 h 2468310"/>
                <a:gd name="connsiteX4382" fmla="*/ 141149 w 1396961"/>
                <a:gd name="connsiteY4382" fmla="*/ 2298190 h 2468310"/>
                <a:gd name="connsiteX4383" fmla="*/ 136400 w 1396961"/>
                <a:gd name="connsiteY4383" fmla="*/ 2304364 h 2468310"/>
                <a:gd name="connsiteX4384" fmla="*/ 143429 w 1396961"/>
                <a:gd name="connsiteY4384" fmla="*/ 2306264 h 2468310"/>
                <a:gd name="connsiteX4385" fmla="*/ 138205 w 1396961"/>
                <a:gd name="connsiteY4385" fmla="*/ 2309113 h 2468310"/>
                <a:gd name="connsiteX4386" fmla="*/ 133645 w 1396961"/>
                <a:gd name="connsiteY4386" fmla="*/ 2312533 h 2468310"/>
                <a:gd name="connsiteX4387" fmla="*/ 129656 w 1396961"/>
                <a:gd name="connsiteY4387" fmla="*/ 2315193 h 2468310"/>
                <a:gd name="connsiteX4388" fmla="*/ 128231 w 1396961"/>
                <a:gd name="connsiteY4388" fmla="*/ 2317947 h 2468310"/>
                <a:gd name="connsiteX4389" fmla="*/ 132031 w 1396961"/>
                <a:gd name="connsiteY4389" fmla="*/ 2322411 h 2468310"/>
                <a:gd name="connsiteX4390" fmla="*/ 139535 w 1396961"/>
                <a:gd name="connsiteY4390" fmla="*/ 2320702 h 2468310"/>
                <a:gd name="connsiteX4391" fmla="*/ 143714 w 1396961"/>
                <a:gd name="connsiteY4391" fmla="*/ 2316997 h 2468310"/>
                <a:gd name="connsiteX4392" fmla="*/ 147893 w 1396961"/>
                <a:gd name="connsiteY4392" fmla="*/ 2316048 h 2468310"/>
                <a:gd name="connsiteX4393" fmla="*/ 152073 w 1396961"/>
                <a:gd name="connsiteY4393" fmla="*/ 2322317 h 2468310"/>
                <a:gd name="connsiteX4394" fmla="*/ 147418 w 1396961"/>
                <a:gd name="connsiteY4394" fmla="*/ 2328871 h 2468310"/>
                <a:gd name="connsiteX4395" fmla="*/ 154542 w 1396961"/>
                <a:gd name="connsiteY4395" fmla="*/ 2329535 h 2468310"/>
                <a:gd name="connsiteX4396" fmla="*/ 156632 w 1396961"/>
                <a:gd name="connsiteY4396" fmla="*/ 2330960 h 2468310"/>
                <a:gd name="connsiteX4397" fmla="*/ 157107 w 1396961"/>
                <a:gd name="connsiteY4397" fmla="*/ 2334095 h 2468310"/>
                <a:gd name="connsiteX4398" fmla="*/ 160717 w 1396961"/>
                <a:gd name="connsiteY4398" fmla="*/ 2335615 h 2468310"/>
                <a:gd name="connsiteX4399" fmla="*/ 155397 w 1396961"/>
                <a:gd name="connsiteY4399" fmla="*/ 2341789 h 2468310"/>
                <a:gd name="connsiteX4400" fmla="*/ 145899 w 1396961"/>
                <a:gd name="connsiteY4400" fmla="*/ 2337514 h 2468310"/>
                <a:gd name="connsiteX4401" fmla="*/ 138205 w 1396961"/>
                <a:gd name="connsiteY4401" fmla="*/ 2342548 h 2468310"/>
                <a:gd name="connsiteX4402" fmla="*/ 132031 w 1396961"/>
                <a:gd name="connsiteY4402" fmla="*/ 2352712 h 2468310"/>
                <a:gd name="connsiteX4403" fmla="*/ 132791 w 1396961"/>
                <a:gd name="connsiteY4403" fmla="*/ 2356226 h 2468310"/>
                <a:gd name="connsiteX4404" fmla="*/ 147229 w 1396961"/>
                <a:gd name="connsiteY4404" fmla="*/ 2365535 h 2468310"/>
                <a:gd name="connsiteX4405" fmla="*/ 163281 w 1396961"/>
                <a:gd name="connsiteY4405" fmla="*/ 2367815 h 2468310"/>
                <a:gd name="connsiteX4406" fmla="*/ 178004 w 1396961"/>
                <a:gd name="connsiteY4406" fmla="*/ 2356037 h 2468310"/>
                <a:gd name="connsiteX4407" fmla="*/ 182848 w 1396961"/>
                <a:gd name="connsiteY4407" fmla="*/ 2349672 h 2468310"/>
                <a:gd name="connsiteX4408" fmla="*/ 204220 w 1396961"/>
                <a:gd name="connsiteY4408" fmla="*/ 2335330 h 2468310"/>
                <a:gd name="connsiteX4409" fmla="*/ 214004 w 1396961"/>
                <a:gd name="connsiteY4409" fmla="*/ 2326306 h 2468310"/>
                <a:gd name="connsiteX4410" fmla="*/ 219323 w 1396961"/>
                <a:gd name="connsiteY4410" fmla="*/ 2320037 h 2468310"/>
                <a:gd name="connsiteX4411" fmla="*/ 221983 w 1396961"/>
                <a:gd name="connsiteY4411" fmla="*/ 2313293 h 2468310"/>
                <a:gd name="connsiteX4412" fmla="*/ 231386 w 1396961"/>
                <a:gd name="connsiteY4412" fmla="*/ 2300565 h 2468310"/>
                <a:gd name="connsiteX4413" fmla="*/ 236421 w 1396961"/>
                <a:gd name="connsiteY4413" fmla="*/ 2292681 h 2468310"/>
                <a:gd name="connsiteX4414" fmla="*/ 246869 w 1396961"/>
                <a:gd name="connsiteY4414" fmla="*/ 2279288 h 2468310"/>
                <a:gd name="connsiteX4415" fmla="*/ 255228 w 1396961"/>
                <a:gd name="connsiteY4415" fmla="*/ 2272829 h 2468310"/>
                <a:gd name="connsiteX4416" fmla="*/ 256273 w 1396961"/>
                <a:gd name="connsiteY4416" fmla="*/ 2269409 h 2468310"/>
                <a:gd name="connsiteX4417" fmla="*/ 261497 w 1396961"/>
                <a:gd name="connsiteY4417" fmla="*/ 2264945 h 2468310"/>
                <a:gd name="connsiteX4418" fmla="*/ 264346 w 1396961"/>
                <a:gd name="connsiteY4418" fmla="*/ 2266275 h 2468310"/>
                <a:gd name="connsiteX4419" fmla="*/ 266056 w 1396961"/>
                <a:gd name="connsiteY4419" fmla="*/ 2270359 h 2468310"/>
                <a:gd name="connsiteX4420" fmla="*/ 265106 w 1396961"/>
                <a:gd name="connsiteY4420" fmla="*/ 2274348 h 2468310"/>
                <a:gd name="connsiteX4421" fmla="*/ 257602 w 1396961"/>
                <a:gd name="connsiteY4421" fmla="*/ 2278148 h 2468310"/>
                <a:gd name="connsiteX4422" fmla="*/ 254943 w 1396961"/>
                <a:gd name="connsiteY4422" fmla="*/ 2284702 h 2468310"/>
                <a:gd name="connsiteX4423" fmla="*/ 249529 w 1396961"/>
                <a:gd name="connsiteY4423" fmla="*/ 2286982 h 2468310"/>
                <a:gd name="connsiteX4424" fmla="*/ 240030 w 1396961"/>
                <a:gd name="connsiteY4424" fmla="*/ 2297905 h 2468310"/>
                <a:gd name="connsiteX4425" fmla="*/ 228157 w 1396961"/>
                <a:gd name="connsiteY4425" fmla="*/ 2318707 h 2468310"/>
                <a:gd name="connsiteX4426" fmla="*/ 224832 w 1396961"/>
                <a:gd name="connsiteY4426" fmla="*/ 2323551 h 2468310"/>
                <a:gd name="connsiteX4427" fmla="*/ 220748 w 1396961"/>
                <a:gd name="connsiteY4427" fmla="*/ 2330295 h 2468310"/>
                <a:gd name="connsiteX4428" fmla="*/ 216663 w 1396961"/>
                <a:gd name="connsiteY4428" fmla="*/ 2334380 h 2468310"/>
                <a:gd name="connsiteX4429" fmla="*/ 210109 w 1396961"/>
                <a:gd name="connsiteY4429" fmla="*/ 2336944 h 2468310"/>
                <a:gd name="connsiteX4430" fmla="*/ 200231 w 1396961"/>
                <a:gd name="connsiteY4430" fmla="*/ 2347963 h 2468310"/>
                <a:gd name="connsiteX4431" fmla="*/ 197096 w 1396961"/>
                <a:gd name="connsiteY4431" fmla="*/ 2353757 h 2468310"/>
                <a:gd name="connsiteX4432" fmla="*/ 193582 w 1396961"/>
                <a:gd name="connsiteY4432" fmla="*/ 2356132 h 2468310"/>
                <a:gd name="connsiteX4433" fmla="*/ 185033 w 1396961"/>
                <a:gd name="connsiteY4433" fmla="*/ 2362781 h 2468310"/>
                <a:gd name="connsiteX4434" fmla="*/ 182753 w 1396961"/>
                <a:gd name="connsiteY4434" fmla="*/ 2367720 h 2468310"/>
                <a:gd name="connsiteX4435" fmla="*/ 182753 w 1396961"/>
                <a:gd name="connsiteY4435" fmla="*/ 2368100 h 2468310"/>
                <a:gd name="connsiteX4436" fmla="*/ 179144 w 1396961"/>
                <a:gd name="connsiteY4436" fmla="*/ 2368575 h 2468310"/>
                <a:gd name="connsiteX4437" fmla="*/ 173350 w 1396961"/>
                <a:gd name="connsiteY4437" fmla="*/ 2368480 h 2468310"/>
                <a:gd name="connsiteX4438" fmla="*/ 168600 w 1396961"/>
                <a:gd name="connsiteY4438" fmla="*/ 2371329 h 2468310"/>
                <a:gd name="connsiteX4439" fmla="*/ 162901 w 1396961"/>
                <a:gd name="connsiteY4439" fmla="*/ 2376174 h 2468310"/>
                <a:gd name="connsiteX4440" fmla="*/ 154067 w 1396961"/>
                <a:gd name="connsiteY4440" fmla="*/ 2378358 h 2468310"/>
                <a:gd name="connsiteX4441" fmla="*/ 145139 w 1396961"/>
                <a:gd name="connsiteY4441" fmla="*/ 2383298 h 2468310"/>
                <a:gd name="connsiteX4442" fmla="*/ 141434 w 1396961"/>
                <a:gd name="connsiteY4442" fmla="*/ 2385482 h 2468310"/>
                <a:gd name="connsiteX4443" fmla="*/ 143619 w 1396961"/>
                <a:gd name="connsiteY4443" fmla="*/ 2388047 h 2468310"/>
                <a:gd name="connsiteX4444" fmla="*/ 146374 w 1396961"/>
                <a:gd name="connsiteY4444" fmla="*/ 2388902 h 2468310"/>
                <a:gd name="connsiteX4445" fmla="*/ 150173 w 1396961"/>
                <a:gd name="connsiteY4445" fmla="*/ 2391182 h 2468310"/>
                <a:gd name="connsiteX4446" fmla="*/ 158532 w 1396961"/>
                <a:gd name="connsiteY4446" fmla="*/ 2381113 h 2468310"/>
                <a:gd name="connsiteX4447" fmla="*/ 159767 w 1396961"/>
                <a:gd name="connsiteY4447" fmla="*/ 2380448 h 2468310"/>
                <a:gd name="connsiteX4448" fmla="*/ 162141 w 1396961"/>
                <a:gd name="connsiteY4448" fmla="*/ 2382348 h 2468310"/>
                <a:gd name="connsiteX4449" fmla="*/ 159197 w 1396961"/>
                <a:gd name="connsiteY4449" fmla="*/ 2391751 h 2468310"/>
                <a:gd name="connsiteX4450" fmla="*/ 165371 w 1396961"/>
                <a:gd name="connsiteY4450" fmla="*/ 2394031 h 2468310"/>
                <a:gd name="connsiteX4451" fmla="*/ 164991 w 1396961"/>
                <a:gd name="connsiteY4451" fmla="*/ 2398780 h 2468310"/>
                <a:gd name="connsiteX4452" fmla="*/ 157962 w 1396961"/>
                <a:gd name="connsiteY4452" fmla="*/ 2404289 h 2468310"/>
                <a:gd name="connsiteX4453" fmla="*/ 155967 w 1396961"/>
                <a:gd name="connsiteY4453" fmla="*/ 2404100 h 2468310"/>
                <a:gd name="connsiteX4454" fmla="*/ 152168 w 1396961"/>
                <a:gd name="connsiteY4454" fmla="*/ 2398115 h 2468310"/>
                <a:gd name="connsiteX4455" fmla="*/ 148843 w 1396961"/>
                <a:gd name="connsiteY4455" fmla="*/ 2396881 h 2468310"/>
                <a:gd name="connsiteX4456" fmla="*/ 139155 w 1396961"/>
                <a:gd name="connsiteY4456" fmla="*/ 2389757 h 2468310"/>
                <a:gd name="connsiteX4457" fmla="*/ 136495 w 1396961"/>
                <a:gd name="connsiteY4457" fmla="*/ 2390706 h 2468310"/>
                <a:gd name="connsiteX4458" fmla="*/ 134595 w 1396961"/>
                <a:gd name="connsiteY4458" fmla="*/ 2391941 h 2468310"/>
                <a:gd name="connsiteX4459" fmla="*/ 126711 w 1396961"/>
                <a:gd name="connsiteY4459" fmla="*/ 2393936 h 2468310"/>
                <a:gd name="connsiteX4460" fmla="*/ 124052 w 1396961"/>
                <a:gd name="connsiteY4460" fmla="*/ 2401820 h 2468310"/>
                <a:gd name="connsiteX4461" fmla="*/ 119398 w 1396961"/>
                <a:gd name="connsiteY4461" fmla="*/ 2402485 h 2468310"/>
                <a:gd name="connsiteX4462" fmla="*/ 113983 w 1396961"/>
                <a:gd name="connsiteY4462" fmla="*/ 2405334 h 2468310"/>
                <a:gd name="connsiteX4463" fmla="*/ 112654 w 1396961"/>
                <a:gd name="connsiteY4463" fmla="*/ 2407709 h 2468310"/>
                <a:gd name="connsiteX4464" fmla="*/ 108949 w 1396961"/>
                <a:gd name="connsiteY4464" fmla="*/ 2408944 h 2468310"/>
                <a:gd name="connsiteX4465" fmla="*/ 92326 w 1396961"/>
                <a:gd name="connsiteY4465" fmla="*/ 2411984 h 2468310"/>
                <a:gd name="connsiteX4466" fmla="*/ 99830 w 1396961"/>
                <a:gd name="connsiteY4466" fmla="*/ 2430031 h 2468310"/>
                <a:gd name="connsiteX4467" fmla="*/ 99735 w 1396961"/>
                <a:gd name="connsiteY4467" fmla="*/ 2439529 h 2468310"/>
                <a:gd name="connsiteX4468" fmla="*/ 98501 w 1396961"/>
                <a:gd name="connsiteY4468" fmla="*/ 2441809 h 2468310"/>
                <a:gd name="connsiteX4469" fmla="*/ 94701 w 1396961"/>
                <a:gd name="connsiteY4469" fmla="*/ 2446369 h 2468310"/>
                <a:gd name="connsiteX4470" fmla="*/ 97931 w 1396961"/>
                <a:gd name="connsiteY4470" fmla="*/ 2450168 h 2468310"/>
                <a:gd name="connsiteX4471" fmla="*/ 102300 w 1396961"/>
                <a:gd name="connsiteY4471" fmla="*/ 2452732 h 2468310"/>
                <a:gd name="connsiteX4472" fmla="*/ 111609 w 1396961"/>
                <a:gd name="connsiteY4472" fmla="*/ 2451782 h 2468310"/>
                <a:gd name="connsiteX4473" fmla="*/ 115503 w 1396961"/>
                <a:gd name="connsiteY4473" fmla="*/ 2457672 h 2468310"/>
                <a:gd name="connsiteX4474" fmla="*/ 140579 w 1396961"/>
                <a:gd name="connsiteY4474" fmla="*/ 2441619 h 2468310"/>
                <a:gd name="connsiteX4475" fmla="*/ 156537 w 1396961"/>
                <a:gd name="connsiteY4475" fmla="*/ 2443329 h 2468310"/>
                <a:gd name="connsiteX4476" fmla="*/ 166986 w 1396961"/>
                <a:gd name="connsiteY4476" fmla="*/ 2447983 h 2468310"/>
                <a:gd name="connsiteX4477" fmla="*/ 181329 w 1396961"/>
                <a:gd name="connsiteY4477" fmla="*/ 2445324 h 2468310"/>
                <a:gd name="connsiteX4478" fmla="*/ 181519 w 1396961"/>
                <a:gd name="connsiteY4478" fmla="*/ 2453872 h 2468310"/>
                <a:gd name="connsiteX4479" fmla="*/ 188642 w 1396961"/>
                <a:gd name="connsiteY4479" fmla="*/ 2467360 h 2468310"/>
                <a:gd name="connsiteX4480" fmla="*/ 205550 w 1396961"/>
                <a:gd name="connsiteY4480" fmla="*/ 2463276 h 2468310"/>
                <a:gd name="connsiteX4481" fmla="*/ 218753 w 1396961"/>
                <a:gd name="connsiteY4481" fmla="*/ 2468310 h 2468310"/>
                <a:gd name="connsiteX4482" fmla="*/ 222078 w 1396961"/>
                <a:gd name="connsiteY4482" fmla="*/ 2467265 h 2468310"/>
                <a:gd name="connsiteX4483" fmla="*/ 224642 w 1396961"/>
                <a:gd name="connsiteY4483" fmla="*/ 2463371 h 2468310"/>
                <a:gd name="connsiteX4484" fmla="*/ 222458 w 1396961"/>
                <a:gd name="connsiteY4484" fmla="*/ 2453302 h 2468310"/>
                <a:gd name="connsiteX4485" fmla="*/ 223597 w 1396961"/>
                <a:gd name="connsiteY4485" fmla="*/ 2451403 h 2468310"/>
                <a:gd name="connsiteX4486" fmla="*/ 226067 w 1396961"/>
                <a:gd name="connsiteY4486" fmla="*/ 2449978 h 2468310"/>
                <a:gd name="connsiteX4487" fmla="*/ 238415 w 1396961"/>
                <a:gd name="connsiteY4487" fmla="*/ 2451023 h 2468310"/>
                <a:gd name="connsiteX4488" fmla="*/ 251903 w 1396961"/>
                <a:gd name="connsiteY4488" fmla="*/ 2449978 h 2468310"/>
                <a:gd name="connsiteX4489" fmla="*/ 257507 w 1396961"/>
                <a:gd name="connsiteY4489" fmla="*/ 2445229 h 2468310"/>
                <a:gd name="connsiteX4490" fmla="*/ 258552 w 1396961"/>
                <a:gd name="connsiteY4490" fmla="*/ 2436110 h 2468310"/>
                <a:gd name="connsiteX4491" fmla="*/ 253233 w 1396961"/>
                <a:gd name="connsiteY4491" fmla="*/ 2426136 h 2468310"/>
                <a:gd name="connsiteX4492" fmla="*/ 253328 w 1396961"/>
                <a:gd name="connsiteY4492" fmla="*/ 2421387 h 2468310"/>
                <a:gd name="connsiteX4493" fmla="*/ 257982 w 1396961"/>
                <a:gd name="connsiteY4493" fmla="*/ 2416923 h 2468310"/>
                <a:gd name="connsiteX4494" fmla="*/ 265296 w 1396961"/>
                <a:gd name="connsiteY4494" fmla="*/ 2419487 h 2468310"/>
                <a:gd name="connsiteX4495" fmla="*/ 269191 w 1396961"/>
                <a:gd name="connsiteY4495" fmla="*/ 2402295 h 2468310"/>
                <a:gd name="connsiteX4496" fmla="*/ 285433 w 1396961"/>
                <a:gd name="connsiteY4496" fmla="*/ 2397261 h 2468310"/>
                <a:gd name="connsiteX4497" fmla="*/ 292842 w 1396961"/>
                <a:gd name="connsiteY4497" fmla="*/ 2379498 h 2468310"/>
                <a:gd name="connsiteX4498" fmla="*/ 307280 w 1396961"/>
                <a:gd name="connsiteY4498" fmla="*/ 2377124 h 2468310"/>
                <a:gd name="connsiteX4499" fmla="*/ 332166 w 1396961"/>
                <a:gd name="connsiteY4499" fmla="*/ 2383298 h 2468310"/>
                <a:gd name="connsiteX4500" fmla="*/ 361612 w 1396961"/>
                <a:gd name="connsiteY4500" fmla="*/ 2385862 h 2468310"/>
                <a:gd name="connsiteX4501" fmla="*/ 386594 w 1396961"/>
                <a:gd name="connsiteY4501" fmla="*/ 2376839 h 2468310"/>
                <a:gd name="connsiteX4502" fmla="*/ 391438 w 1396961"/>
                <a:gd name="connsiteY4502" fmla="*/ 2376269 h 2468310"/>
                <a:gd name="connsiteX4503" fmla="*/ 407396 w 1396961"/>
                <a:gd name="connsiteY4503" fmla="*/ 2380163 h 2468310"/>
                <a:gd name="connsiteX4504" fmla="*/ 445770 w 1396961"/>
                <a:gd name="connsiteY4504" fmla="*/ 2379308 h 2468310"/>
                <a:gd name="connsiteX4505" fmla="*/ 457643 w 1396961"/>
                <a:gd name="connsiteY4505" fmla="*/ 2375699 h 2468310"/>
                <a:gd name="connsiteX4506" fmla="*/ 474171 w 1396961"/>
                <a:gd name="connsiteY4506" fmla="*/ 2374939 h 2468310"/>
                <a:gd name="connsiteX4507" fmla="*/ 479015 w 1396961"/>
                <a:gd name="connsiteY4507" fmla="*/ 2371994 h 2468310"/>
                <a:gd name="connsiteX4508" fmla="*/ 489938 w 1396961"/>
                <a:gd name="connsiteY4508" fmla="*/ 2368860 h 2468310"/>
                <a:gd name="connsiteX4509" fmla="*/ 508176 w 1396961"/>
                <a:gd name="connsiteY4509" fmla="*/ 2372184 h 2468310"/>
                <a:gd name="connsiteX4510" fmla="*/ 526983 w 1396961"/>
                <a:gd name="connsiteY4510" fmla="*/ 2364110 h 2468310"/>
                <a:gd name="connsiteX4511" fmla="*/ 533062 w 1396961"/>
                <a:gd name="connsiteY4511" fmla="*/ 2368100 h 2468310"/>
                <a:gd name="connsiteX4512" fmla="*/ 540661 w 1396961"/>
                <a:gd name="connsiteY4512" fmla="*/ 2367625 h 2468310"/>
                <a:gd name="connsiteX4513" fmla="*/ 547500 w 1396961"/>
                <a:gd name="connsiteY4513" fmla="*/ 2369715 h 2468310"/>
                <a:gd name="connsiteX4514" fmla="*/ 556239 w 1396961"/>
                <a:gd name="connsiteY4514" fmla="*/ 2374939 h 2468310"/>
                <a:gd name="connsiteX4515" fmla="*/ 561843 w 1396961"/>
                <a:gd name="connsiteY4515" fmla="*/ 2375224 h 2468310"/>
                <a:gd name="connsiteX4516" fmla="*/ 573526 w 1396961"/>
                <a:gd name="connsiteY4516" fmla="*/ 2308354 h 2468310"/>
                <a:gd name="connsiteX4517" fmla="*/ 601452 w 1396961"/>
                <a:gd name="connsiteY4517" fmla="*/ 2275678 h 2468310"/>
                <a:gd name="connsiteX4518" fmla="*/ 599743 w 1396961"/>
                <a:gd name="connsiteY4518" fmla="*/ 2165494 h 2468310"/>
                <a:gd name="connsiteX4519" fmla="*/ 609051 w 1396961"/>
                <a:gd name="connsiteY4519" fmla="*/ 2070128 h 2468310"/>
                <a:gd name="connsiteX4520" fmla="*/ 627383 w 1396961"/>
                <a:gd name="connsiteY4520" fmla="*/ 2011332 h 2468310"/>
                <a:gd name="connsiteX4521" fmla="*/ 618455 w 1396961"/>
                <a:gd name="connsiteY4521" fmla="*/ 1964884 h 2468310"/>
                <a:gd name="connsiteX4522" fmla="*/ 616365 w 1396961"/>
                <a:gd name="connsiteY4522" fmla="*/ 1933633 h 2468310"/>
                <a:gd name="connsiteX4523" fmla="*/ 603732 w 1396961"/>
                <a:gd name="connsiteY4523" fmla="*/ 1839787 h 2468310"/>
                <a:gd name="connsiteX4524" fmla="*/ 717240 w 1396961"/>
                <a:gd name="connsiteY4524" fmla="*/ 1828674 h 2468310"/>
                <a:gd name="connsiteX4525" fmla="*/ 815076 w 1396961"/>
                <a:gd name="connsiteY4525" fmla="*/ 1758668 h 2468310"/>
                <a:gd name="connsiteX4526" fmla="*/ 791615 w 1396961"/>
                <a:gd name="connsiteY4526" fmla="*/ 1649055 h 2468310"/>
                <a:gd name="connsiteX4527" fmla="*/ 807762 w 1396961"/>
                <a:gd name="connsiteY4527" fmla="*/ 1627493 h 2468310"/>
                <a:gd name="connsiteX4528" fmla="*/ 845092 w 1396961"/>
                <a:gd name="connsiteY4528" fmla="*/ 1588453 h 2468310"/>
                <a:gd name="connsiteX4529" fmla="*/ 926115 w 1396961"/>
                <a:gd name="connsiteY4529" fmla="*/ 1435146 h 2468310"/>
                <a:gd name="connsiteX4530" fmla="*/ 935993 w 1396961"/>
                <a:gd name="connsiteY4530" fmla="*/ 1413489 h 2468310"/>
                <a:gd name="connsiteX4531" fmla="*/ 970094 w 1396961"/>
                <a:gd name="connsiteY4531" fmla="*/ 1374450 h 2468310"/>
                <a:gd name="connsiteX4532" fmla="*/ 1011982 w 1396961"/>
                <a:gd name="connsiteY4532" fmla="*/ 1338545 h 2468310"/>
                <a:gd name="connsiteX4533" fmla="*/ 1015592 w 1396961"/>
                <a:gd name="connsiteY4533" fmla="*/ 1249733 h 2468310"/>
                <a:gd name="connsiteX4534" fmla="*/ 947202 w 1396961"/>
                <a:gd name="connsiteY4534" fmla="*/ 1119127 h 2468310"/>
                <a:gd name="connsiteX4535" fmla="*/ 961925 w 1396961"/>
                <a:gd name="connsiteY4535" fmla="*/ 1071634 h 2468310"/>
                <a:gd name="connsiteX4536" fmla="*/ 1016257 w 1396961"/>
                <a:gd name="connsiteY4536" fmla="*/ 1063275 h 2468310"/>
                <a:gd name="connsiteX4537" fmla="*/ 1035349 w 1396961"/>
                <a:gd name="connsiteY4537" fmla="*/ 1029555 h 2468310"/>
                <a:gd name="connsiteX4538" fmla="*/ 1048647 w 1396961"/>
                <a:gd name="connsiteY4538" fmla="*/ 998494 h 2468310"/>
                <a:gd name="connsiteX4539" fmla="*/ 1088161 w 1396961"/>
                <a:gd name="connsiteY4539" fmla="*/ 844807 h 2468310"/>
                <a:gd name="connsiteX4540" fmla="*/ 1135179 w 1396961"/>
                <a:gd name="connsiteY4540" fmla="*/ 803963 h 2468310"/>
                <a:gd name="connsiteX4541" fmla="*/ 1184762 w 1396961"/>
                <a:gd name="connsiteY4541" fmla="*/ 765398 h 2468310"/>
                <a:gd name="connsiteX4542" fmla="*/ 1206799 w 1396961"/>
                <a:gd name="connsiteY4542" fmla="*/ 725409 h 2468310"/>
                <a:gd name="connsiteX4543" fmla="*/ 1263886 w 1396961"/>
                <a:gd name="connsiteY4543" fmla="*/ 756945 h 2468310"/>
                <a:gd name="connsiteX4544" fmla="*/ 1294471 w 1396961"/>
                <a:gd name="connsiteY4544" fmla="*/ 775942 h 2468310"/>
                <a:gd name="connsiteX4545" fmla="*/ 1341679 w 1396961"/>
                <a:gd name="connsiteY4545" fmla="*/ 812891 h 2468310"/>
                <a:gd name="connsiteX4546" fmla="*/ 1396961 w 1396961"/>
                <a:gd name="connsiteY4546" fmla="*/ 678486 h 2468310"/>
                <a:gd name="connsiteX4547" fmla="*/ 1385943 w 1396961"/>
                <a:gd name="connsiteY4547" fmla="*/ 556429 h 2468310"/>
                <a:gd name="connsiteX4548" fmla="*/ 1389267 w 1396961"/>
                <a:gd name="connsiteY4548" fmla="*/ 522614 h 2468310"/>
                <a:gd name="connsiteX4549" fmla="*/ 289328 w 1396961"/>
                <a:gd name="connsiteY4549" fmla="*/ 1701582 h 2468310"/>
                <a:gd name="connsiteX4550" fmla="*/ 296927 w 1396961"/>
                <a:gd name="connsiteY4550" fmla="*/ 1698542 h 2468310"/>
                <a:gd name="connsiteX4551" fmla="*/ 300346 w 1396961"/>
                <a:gd name="connsiteY4551" fmla="*/ 1691798 h 2468310"/>
                <a:gd name="connsiteX4552" fmla="*/ 297307 w 1396961"/>
                <a:gd name="connsiteY4552" fmla="*/ 1683060 h 2468310"/>
                <a:gd name="connsiteX4553" fmla="*/ 293127 w 1396961"/>
                <a:gd name="connsiteY4553" fmla="*/ 1678120 h 2468310"/>
                <a:gd name="connsiteX4554" fmla="*/ 286858 w 1396961"/>
                <a:gd name="connsiteY4554" fmla="*/ 1675461 h 2468310"/>
                <a:gd name="connsiteX4555" fmla="*/ 283154 w 1396961"/>
                <a:gd name="connsiteY4555" fmla="*/ 1677740 h 2468310"/>
                <a:gd name="connsiteX4556" fmla="*/ 276315 w 1396961"/>
                <a:gd name="connsiteY4556" fmla="*/ 1687809 h 2468310"/>
                <a:gd name="connsiteX4557" fmla="*/ 273560 w 1396961"/>
                <a:gd name="connsiteY4557" fmla="*/ 1706046 h 2468310"/>
                <a:gd name="connsiteX4558" fmla="*/ 276030 w 1396961"/>
                <a:gd name="connsiteY4558" fmla="*/ 1708041 h 2468310"/>
                <a:gd name="connsiteX4559" fmla="*/ 289328 w 1396961"/>
                <a:gd name="connsiteY4559" fmla="*/ 1701582 h 2468310"/>
                <a:gd name="connsiteX4560" fmla="*/ 104770 w 1396961"/>
                <a:gd name="connsiteY4560" fmla="*/ 2405334 h 2468310"/>
                <a:gd name="connsiteX4561" fmla="*/ 119113 w 1396961"/>
                <a:gd name="connsiteY4561" fmla="*/ 2395836 h 2468310"/>
                <a:gd name="connsiteX4562" fmla="*/ 127566 w 1396961"/>
                <a:gd name="connsiteY4562" fmla="*/ 2386432 h 2468310"/>
                <a:gd name="connsiteX4563" fmla="*/ 127946 w 1396961"/>
                <a:gd name="connsiteY4563" fmla="*/ 2379593 h 2468310"/>
                <a:gd name="connsiteX4564" fmla="*/ 123577 w 1396961"/>
                <a:gd name="connsiteY4564" fmla="*/ 2375889 h 2468310"/>
                <a:gd name="connsiteX4565" fmla="*/ 114553 w 1396961"/>
                <a:gd name="connsiteY4565" fmla="*/ 2376649 h 2468310"/>
                <a:gd name="connsiteX4566" fmla="*/ 110469 w 1396961"/>
                <a:gd name="connsiteY4566" fmla="*/ 2375984 h 2468310"/>
                <a:gd name="connsiteX4567" fmla="*/ 113128 w 1396961"/>
                <a:gd name="connsiteY4567" fmla="*/ 2371519 h 2468310"/>
                <a:gd name="connsiteX4568" fmla="*/ 113603 w 1396961"/>
                <a:gd name="connsiteY4568" fmla="*/ 2365630 h 2468310"/>
                <a:gd name="connsiteX4569" fmla="*/ 122057 w 1396961"/>
                <a:gd name="connsiteY4569" fmla="*/ 2353282 h 2468310"/>
                <a:gd name="connsiteX4570" fmla="*/ 119778 w 1396961"/>
                <a:gd name="connsiteY4570" fmla="*/ 2349387 h 2468310"/>
                <a:gd name="connsiteX4571" fmla="*/ 115028 w 1396961"/>
                <a:gd name="connsiteY4571" fmla="*/ 2351002 h 2468310"/>
                <a:gd name="connsiteX4572" fmla="*/ 113793 w 1396961"/>
                <a:gd name="connsiteY4572" fmla="*/ 2337134 h 2468310"/>
                <a:gd name="connsiteX4573" fmla="*/ 108284 w 1396961"/>
                <a:gd name="connsiteY4573" fmla="*/ 2333430 h 2468310"/>
                <a:gd name="connsiteX4574" fmla="*/ 105435 w 1396961"/>
                <a:gd name="connsiteY4574" fmla="*/ 2328965 h 2468310"/>
                <a:gd name="connsiteX4575" fmla="*/ 101350 w 1396961"/>
                <a:gd name="connsiteY4575" fmla="*/ 2326591 h 2468310"/>
                <a:gd name="connsiteX4576" fmla="*/ 89952 w 1396961"/>
                <a:gd name="connsiteY4576" fmla="*/ 2335235 h 2468310"/>
                <a:gd name="connsiteX4577" fmla="*/ 82353 w 1396961"/>
                <a:gd name="connsiteY4577" fmla="*/ 2338654 h 2468310"/>
                <a:gd name="connsiteX4578" fmla="*/ 79408 w 1396961"/>
                <a:gd name="connsiteY4578" fmla="*/ 2342074 h 2468310"/>
                <a:gd name="connsiteX4579" fmla="*/ 79788 w 1396961"/>
                <a:gd name="connsiteY4579" fmla="*/ 2349198 h 2468310"/>
                <a:gd name="connsiteX4580" fmla="*/ 79693 w 1396961"/>
                <a:gd name="connsiteY4580" fmla="*/ 2358791 h 2468310"/>
                <a:gd name="connsiteX4581" fmla="*/ 78459 w 1396961"/>
                <a:gd name="connsiteY4581" fmla="*/ 2367910 h 2468310"/>
                <a:gd name="connsiteX4582" fmla="*/ 81688 w 1396961"/>
                <a:gd name="connsiteY4582" fmla="*/ 2373419 h 2468310"/>
                <a:gd name="connsiteX4583" fmla="*/ 81498 w 1396961"/>
                <a:gd name="connsiteY4583" fmla="*/ 2375034 h 2468310"/>
                <a:gd name="connsiteX4584" fmla="*/ 78933 w 1396961"/>
                <a:gd name="connsiteY4584" fmla="*/ 2378073 h 2468310"/>
                <a:gd name="connsiteX4585" fmla="*/ 75609 w 1396961"/>
                <a:gd name="connsiteY4585" fmla="*/ 2377883 h 2468310"/>
                <a:gd name="connsiteX4586" fmla="*/ 73329 w 1396961"/>
                <a:gd name="connsiteY4586" fmla="*/ 2367910 h 2468310"/>
                <a:gd name="connsiteX4587" fmla="*/ 67155 w 1396961"/>
                <a:gd name="connsiteY4587" fmla="*/ 2381683 h 2468310"/>
                <a:gd name="connsiteX4588" fmla="*/ 70385 w 1396961"/>
                <a:gd name="connsiteY4588" fmla="*/ 2391182 h 2468310"/>
                <a:gd name="connsiteX4589" fmla="*/ 65730 w 1396961"/>
                <a:gd name="connsiteY4589" fmla="*/ 2396691 h 2468310"/>
                <a:gd name="connsiteX4590" fmla="*/ 61361 w 1396961"/>
                <a:gd name="connsiteY4590" fmla="*/ 2390232 h 2468310"/>
                <a:gd name="connsiteX4591" fmla="*/ 56802 w 1396961"/>
                <a:gd name="connsiteY4591" fmla="*/ 2389757 h 2468310"/>
                <a:gd name="connsiteX4592" fmla="*/ 46258 w 1396961"/>
                <a:gd name="connsiteY4592" fmla="*/ 2397261 h 2468310"/>
                <a:gd name="connsiteX4593" fmla="*/ 59366 w 1396961"/>
                <a:gd name="connsiteY4593" fmla="*/ 2400680 h 2468310"/>
                <a:gd name="connsiteX4594" fmla="*/ 69910 w 1396961"/>
                <a:gd name="connsiteY4594" fmla="*/ 2402010 h 2468310"/>
                <a:gd name="connsiteX4595" fmla="*/ 73519 w 1396961"/>
                <a:gd name="connsiteY4595" fmla="*/ 2400775 h 2468310"/>
                <a:gd name="connsiteX4596" fmla="*/ 84063 w 1396961"/>
                <a:gd name="connsiteY4596" fmla="*/ 2411413 h 2468310"/>
                <a:gd name="connsiteX4597" fmla="*/ 89667 w 1396961"/>
                <a:gd name="connsiteY4597" fmla="*/ 2409799 h 2468310"/>
                <a:gd name="connsiteX4598" fmla="*/ 92991 w 1396961"/>
                <a:gd name="connsiteY4598" fmla="*/ 2409894 h 2468310"/>
                <a:gd name="connsiteX4599" fmla="*/ 98216 w 1396961"/>
                <a:gd name="connsiteY4599" fmla="*/ 2406759 h 2468310"/>
                <a:gd name="connsiteX4600" fmla="*/ 104770 w 1396961"/>
                <a:gd name="connsiteY4600" fmla="*/ 2405334 h 2468310"/>
                <a:gd name="connsiteX4601" fmla="*/ 132981 w 1396961"/>
                <a:gd name="connsiteY4601" fmla="*/ 1864673 h 2468310"/>
                <a:gd name="connsiteX4602" fmla="*/ 129941 w 1396961"/>
                <a:gd name="connsiteY4602" fmla="*/ 1871132 h 2468310"/>
                <a:gd name="connsiteX4603" fmla="*/ 136875 w 1396961"/>
                <a:gd name="connsiteY4603" fmla="*/ 1869137 h 2468310"/>
                <a:gd name="connsiteX4604" fmla="*/ 142479 w 1396961"/>
                <a:gd name="connsiteY4604" fmla="*/ 1868663 h 2468310"/>
                <a:gd name="connsiteX4605" fmla="*/ 156062 w 1396961"/>
                <a:gd name="connsiteY4605" fmla="*/ 1862868 h 2468310"/>
                <a:gd name="connsiteX4606" fmla="*/ 157677 w 1396961"/>
                <a:gd name="connsiteY4606" fmla="*/ 1863818 h 2468310"/>
                <a:gd name="connsiteX4607" fmla="*/ 137255 w 1396961"/>
                <a:gd name="connsiteY4607" fmla="*/ 1877591 h 2468310"/>
                <a:gd name="connsiteX4608" fmla="*/ 135545 w 1396961"/>
                <a:gd name="connsiteY4608" fmla="*/ 1882246 h 2468310"/>
                <a:gd name="connsiteX4609" fmla="*/ 127471 w 1396961"/>
                <a:gd name="connsiteY4609" fmla="*/ 1887565 h 2468310"/>
                <a:gd name="connsiteX4610" fmla="*/ 123672 w 1396961"/>
                <a:gd name="connsiteY4610" fmla="*/ 1890224 h 2468310"/>
                <a:gd name="connsiteX4611" fmla="*/ 122342 w 1396961"/>
                <a:gd name="connsiteY4611" fmla="*/ 1895829 h 2468310"/>
                <a:gd name="connsiteX4612" fmla="*/ 121202 w 1396961"/>
                <a:gd name="connsiteY4612" fmla="*/ 1900578 h 2468310"/>
                <a:gd name="connsiteX4613" fmla="*/ 123672 w 1396961"/>
                <a:gd name="connsiteY4613" fmla="*/ 1903522 h 2468310"/>
                <a:gd name="connsiteX4614" fmla="*/ 137920 w 1396961"/>
                <a:gd name="connsiteY4614" fmla="*/ 1896684 h 2468310"/>
                <a:gd name="connsiteX4615" fmla="*/ 142954 w 1396961"/>
                <a:gd name="connsiteY4615" fmla="*/ 1896493 h 2468310"/>
                <a:gd name="connsiteX4616" fmla="*/ 158342 w 1396961"/>
                <a:gd name="connsiteY4616" fmla="*/ 1890034 h 2468310"/>
                <a:gd name="connsiteX4617" fmla="*/ 175819 w 1396961"/>
                <a:gd name="connsiteY4617" fmla="*/ 1878921 h 2468310"/>
                <a:gd name="connsiteX4618" fmla="*/ 180948 w 1396961"/>
                <a:gd name="connsiteY4618" fmla="*/ 1873792 h 2468310"/>
                <a:gd name="connsiteX4619" fmla="*/ 184653 w 1396961"/>
                <a:gd name="connsiteY4619" fmla="*/ 1864673 h 2468310"/>
                <a:gd name="connsiteX4620" fmla="*/ 192252 w 1396961"/>
                <a:gd name="connsiteY4620" fmla="*/ 1862109 h 2468310"/>
                <a:gd name="connsiteX4621" fmla="*/ 198236 w 1396961"/>
                <a:gd name="connsiteY4621" fmla="*/ 1859924 h 2468310"/>
                <a:gd name="connsiteX4622" fmla="*/ 199946 w 1396961"/>
                <a:gd name="connsiteY4622" fmla="*/ 1856219 h 2468310"/>
                <a:gd name="connsiteX4623" fmla="*/ 197951 w 1396961"/>
                <a:gd name="connsiteY4623" fmla="*/ 1845486 h 2468310"/>
                <a:gd name="connsiteX4624" fmla="*/ 194247 w 1396961"/>
                <a:gd name="connsiteY4624" fmla="*/ 1843301 h 2468310"/>
                <a:gd name="connsiteX4625" fmla="*/ 197001 w 1396961"/>
                <a:gd name="connsiteY4625" fmla="*/ 1838457 h 2468310"/>
                <a:gd name="connsiteX4626" fmla="*/ 192822 w 1396961"/>
                <a:gd name="connsiteY4626" fmla="*/ 1835797 h 2468310"/>
                <a:gd name="connsiteX4627" fmla="*/ 188927 w 1396961"/>
                <a:gd name="connsiteY4627" fmla="*/ 1838932 h 2468310"/>
                <a:gd name="connsiteX4628" fmla="*/ 182753 w 1396961"/>
                <a:gd name="connsiteY4628" fmla="*/ 1844916 h 2468310"/>
                <a:gd name="connsiteX4629" fmla="*/ 178194 w 1396961"/>
                <a:gd name="connsiteY4629" fmla="*/ 1845581 h 2468310"/>
                <a:gd name="connsiteX4630" fmla="*/ 177244 w 1396961"/>
                <a:gd name="connsiteY4630" fmla="*/ 1841307 h 2468310"/>
                <a:gd name="connsiteX4631" fmla="*/ 175439 w 1396961"/>
                <a:gd name="connsiteY4631" fmla="*/ 1841402 h 2468310"/>
                <a:gd name="connsiteX4632" fmla="*/ 180664 w 1396961"/>
                <a:gd name="connsiteY4632" fmla="*/ 1837222 h 2468310"/>
                <a:gd name="connsiteX4633" fmla="*/ 182943 w 1396961"/>
                <a:gd name="connsiteY4633" fmla="*/ 1836937 h 2468310"/>
                <a:gd name="connsiteX4634" fmla="*/ 192917 w 1396961"/>
                <a:gd name="connsiteY4634" fmla="*/ 1827724 h 2468310"/>
                <a:gd name="connsiteX4635" fmla="*/ 190067 w 1396961"/>
                <a:gd name="connsiteY4635" fmla="*/ 1823924 h 2468310"/>
                <a:gd name="connsiteX4636" fmla="*/ 192822 w 1396961"/>
                <a:gd name="connsiteY4636" fmla="*/ 1809866 h 2468310"/>
                <a:gd name="connsiteX4637" fmla="*/ 188452 w 1396961"/>
                <a:gd name="connsiteY4637" fmla="*/ 1802077 h 2468310"/>
                <a:gd name="connsiteX4638" fmla="*/ 189022 w 1396961"/>
                <a:gd name="connsiteY4638" fmla="*/ 1794574 h 2468310"/>
                <a:gd name="connsiteX4639" fmla="*/ 185983 w 1396961"/>
                <a:gd name="connsiteY4639" fmla="*/ 1793433 h 2468310"/>
                <a:gd name="connsiteX4640" fmla="*/ 183703 w 1396961"/>
                <a:gd name="connsiteY4640" fmla="*/ 1789064 h 2468310"/>
                <a:gd name="connsiteX4641" fmla="*/ 175249 w 1396961"/>
                <a:gd name="connsiteY4641" fmla="*/ 1793529 h 2468310"/>
                <a:gd name="connsiteX4642" fmla="*/ 175819 w 1396961"/>
                <a:gd name="connsiteY4642" fmla="*/ 1795333 h 2468310"/>
                <a:gd name="connsiteX4643" fmla="*/ 177434 w 1396961"/>
                <a:gd name="connsiteY4643" fmla="*/ 1795808 h 2468310"/>
                <a:gd name="connsiteX4644" fmla="*/ 178384 w 1396961"/>
                <a:gd name="connsiteY4644" fmla="*/ 1796283 h 2468310"/>
                <a:gd name="connsiteX4645" fmla="*/ 175819 w 1396961"/>
                <a:gd name="connsiteY4645" fmla="*/ 1799988 h 2468310"/>
                <a:gd name="connsiteX4646" fmla="*/ 175439 w 1396961"/>
                <a:gd name="connsiteY4646" fmla="*/ 1803217 h 2468310"/>
                <a:gd name="connsiteX4647" fmla="*/ 169740 w 1396961"/>
                <a:gd name="connsiteY4647" fmla="*/ 1803787 h 2468310"/>
                <a:gd name="connsiteX4648" fmla="*/ 158437 w 1396961"/>
                <a:gd name="connsiteY4648" fmla="*/ 1806257 h 2468310"/>
                <a:gd name="connsiteX4649" fmla="*/ 153972 w 1396961"/>
                <a:gd name="connsiteY4649" fmla="*/ 1809581 h 2468310"/>
                <a:gd name="connsiteX4650" fmla="*/ 157487 w 1396961"/>
                <a:gd name="connsiteY4650" fmla="*/ 1811291 h 2468310"/>
                <a:gd name="connsiteX4651" fmla="*/ 155207 w 1396961"/>
                <a:gd name="connsiteY4651" fmla="*/ 1818795 h 2468310"/>
                <a:gd name="connsiteX4652" fmla="*/ 149128 w 1396961"/>
                <a:gd name="connsiteY4652" fmla="*/ 1826584 h 2468310"/>
                <a:gd name="connsiteX4653" fmla="*/ 148748 w 1396961"/>
                <a:gd name="connsiteY4653" fmla="*/ 1829053 h 2468310"/>
                <a:gd name="connsiteX4654" fmla="*/ 162996 w 1396961"/>
                <a:gd name="connsiteY4654" fmla="*/ 1816610 h 2468310"/>
                <a:gd name="connsiteX4655" fmla="*/ 169835 w 1396961"/>
                <a:gd name="connsiteY4655" fmla="*/ 1816610 h 2468310"/>
                <a:gd name="connsiteX4656" fmla="*/ 171925 w 1396961"/>
                <a:gd name="connsiteY4656" fmla="*/ 1815755 h 2468310"/>
                <a:gd name="connsiteX4657" fmla="*/ 170405 w 1396961"/>
                <a:gd name="connsiteY4657" fmla="*/ 1821739 h 2468310"/>
                <a:gd name="connsiteX4658" fmla="*/ 174584 w 1396961"/>
                <a:gd name="connsiteY4658" fmla="*/ 1826204 h 2468310"/>
                <a:gd name="connsiteX4659" fmla="*/ 183323 w 1396961"/>
                <a:gd name="connsiteY4659" fmla="*/ 1823164 h 2468310"/>
                <a:gd name="connsiteX4660" fmla="*/ 166416 w 1396961"/>
                <a:gd name="connsiteY4660" fmla="*/ 1836177 h 2468310"/>
                <a:gd name="connsiteX4661" fmla="*/ 161571 w 1396961"/>
                <a:gd name="connsiteY4661" fmla="*/ 1844536 h 2468310"/>
                <a:gd name="connsiteX4662" fmla="*/ 161001 w 1396961"/>
                <a:gd name="connsiteY4662" fmla="*/ 1848620 h 2468310"/>
                <a:gd name="connsiteX4663" fmla="*/ 158342 w 1396961"/>
                <a:gd name="connsiteY4663" fmla="*/ 1852135 h 2468310"/>
                <a:gd name="connsiteX4664" fmla="*/ 144854 w 1396961"/>
                <a:gd name="connsiteY4664" fmla="*/ 1856884 h 2468310"/>
                <a:gd name="connsiteX4665" fmla="*/ 135830 w 1396961"/>
                <a:gd name="connsiteY4665" fmla="*/ 1860589 h 2468310"/>
                <a:gd name="connsiteX4666" fmla="*/ 132981 w 1396961"/>
                <a:gd name="connsiteY4666" fmla="*/ 1864673 h 2468310"/>
                <a:gd name="connsiteX4667" fmla="*/ 195576 w 1396961"/>
                <a:gd name="connsiteY4667" fmla="*/ 1898013 h 2468310"/>
                <a:gd name="connsiteX4668" fmla="*/ 186458 w 1396961"/>
                <a:gd name="connsiteY4668" fmla="*/ 1901243 h 2468310"/>
                <a:gd name="connsiteX4669" fmla="*/ 173825 w 1396961"/>
                <a:gd name="connsiteY4669" fmla="*/ 1911501 h 2468310"/>
                <a:gd name="connsiteX4670" fmla="*/ 160811 w 1396961"/>
                <a:gd name="connsiteY4670" fmla="*/ 1926319 h 2468310"/>
                <a:gd name="connsiteX4671" fmla="*/ 155302 w 1396961"/>
                <a:gd name="connsiteY4671" fmla="*/ 1937432 h 2468310"/>
                <a:gd name="connsiteX4672" fmla="*/ 153118 w 1396961"/>
                <a:gd name="connsiteY4672" fmla="*/ 1944177 h 2468310"/>
                <a:gd name="connsiteX4673" fmla="*/ 155302 w 1396961"/>
                <a:gd name="connsiteY4673" fmla="*/ 1945506 h 2468310"/>
                <a:gd name="connsiteX4674" fmla="*/ 155492 w 1396961"/>
                <a:gd name="connsiteY4674" fmla="*/ 1951015 h 2468310"/>
                <a:gd name="connsiteX4675" fmla="*/ 149888 w 1396961"/>
                <a:gd name="connsiteY4675" fmla="*/ 1951395 h 2468310"/>
                <a:gd name="connsiteX4676" fmla="*/ 148178 w 1396961"/>
                <a:gd name="connsiteY4676" fmla="*/ 1951301 h 2468310"/>
                <a:gd name="connsiteX4677" fmla="*/ 146089 w 1396961"/>
                <a:gd name="connsiteY4677" fmla="*/ 1952250 h 2468310"/>
                <a:gd name="connsiteX4678" fmla="*/ 138775 w 1396961"/>
                <a:gd name="connsiteY4678" fmla="*/ 1964124 h 2468310"/>
                <a:gd name="connsiteX4679" fmla="*/ 138585 w 1396961"/>
                <a:gd name="connsiteY4679" fmla="*/ 1968968 h 2468310"/>
                <a:gd name="connsiteX4680" fmla="*/ 139630 w 1396961"/>
                <a:gd name="connsiteY4680" fmla="*/ 1974572 h 2468310"/>
                <a:gd name="connsiteX4681" fmla="*/ 141244 w 1396961"/>
                <a:gd name="connsiteY4681" fmla="*/ 1976092 h 2468310"/>
                <a:gd name="connsiteX4682" fmla="*/ 143619 w 1396961"/>
                <a:gd name="connsiteY4682" fmla="*/ 1972862 h 2468310"/>
                <a:gd name="connsiteX4683" fmla="*/ 150743 w 1396961"/>
                <a:gd name="connsiteY4683" fmla="*/ 1968683 h 2468310"/>
                <a:gd name="connsiteX4684" fmla="*/ 167935 w 1396961"/>
                <a:gd name="connsiteY4684" fmla="*/ 1966973 h 2468310"/>
                <a:gd name="connsiteX4685" fmla="*/ 173445 w 1396961"/>
                <a:gd name="connsiteY4685" fmla="*/ 1966878 h 2468310"/>
                <a:gd name="connsiteX4686" fmla="*/ 179334 w 1396961"/>
                <a:gd name="connsiteY4686" fmla="*/ 1959944 h 2468310"/>
                <a:gd name="connsiteX4687" fmla="*/ 186268 w 1396961"/>
                <a:gd name="connsiteY4687" fmla="*/ 1951965 h 2468310"/>
                <a:gd name="connsiteX4688" fmla="*/ 212579 w 1396961"/>
                <a:gd name="connsiteY4688" fmla="*/ 1928694 h 2468310"/>
                <a:gd name="connsiteX4689" fmla="*/ 235946 w 1396961"/>
                <a:gd name="connsiteY4689" fmla="*/ 1920145 h 2468310"/>
                <a:gd name="connsiteX4690" fmla="*/ 240030 w 1396961"/>
                <a:gd name="connsiteY4690" fmla="*/ 1920810 h 2468310"/>
                <a:gd name="connsiteX4691" fmla="*/ 242025 w 1396961"/>
                <a:gd name="connsiteY4691" fmla="*/ 1920715 h 2468310"/>
                <a:gd name="connsiteX4692" fmla="*/ 253708 w 1396961"/>
                <a:gd name="connsiteY4692" fmla="*/ 1910267 h 2468310"/>
                <a:gd name="connsiteX4693" fmla="*/ 257792 w 1396961"/>
                <a:gd name="connsiteY4693" fmla="*/ 1903333 h 2468310"/>
                <a:gd name="connsiteX4694" fmla="*/ 257127 w 1396961"/>
                <a:gd name="connsiteY4694" fmla="*/ 1898583 h 2468310"/>
                <a:gd name="connsiteX4695" fmla="*/ 251428 w 1396961"/>
                <a:gd name="connsiteY4695" fmla="*/ 1900958 h 2468310"/>
                <a:gd name="connsiteX4696" fmla="*/ 248484 w 1396961"/>
                <a:gd name="connsiteY4696" fmla="*/ 1900578 h 2468310"/>
                <a:gd name="connsiteX4697" fmla="*/ 255988 w 1396961"/>
                <a:gd name="connsiteY4697" fmla="*/ 1891744 h 2468310"/>
                <a:gd name="connsiteX4698" fmla="*/ 256178 w 1396961"/>
                <a:gd name="connsiteY4698" fmla="*/ 1889560 h 2468310"/>
                <a:gd name="connsiteX4699" fmla="*/ 255038 w 1396961"/>
                <a:gd name="connsiteY4699" fmla="*/ 1889560 h 2468310"/>
                <a:gd name="connsiteX4700" fmla="*/ 239365 w 1396961"/>
                <a:gd name="connsiteY4700" fmla="*/ 1897063 h 2468310"/>
                <a:gd name="connsiteX4701" fmla="*/ 215998 w 1396961"/>
                <a:gd name="connsiteY4701" fmla="*/ 1903048 h 2468310"/>
                <a:gd name="connsiteX4702" fmla="*/ 211819 w 1396961"/>
                <a:gd name="connsiteY4702" fmla="*/ 1905612 h 2468310"/>
                <a:gd name="connsiteX4703" fmla="*/ 205645 w 1396961"/>
                <a:gd name="connsiteY4703" fmla="*/ 1913211 h 2468310"/>
                <a:gd name="connsiteX4704" fmla="*/ 196906 w 1396961"/>
                <a:gd name="connsiteY4704" fmla="*/ 1919100 h 2468310"/>
                <a:gd name="connsiteX4705" fmla="*/ 190637 w 1396961"/>
                <a:gd name="connsiteY4705" fmla="*/ 1919670 h 2468310"/>
                <a:gd name="connsiteX4706" fmla="*/ 189782 w 1396961"/>
                <a:gd name="connsiteY4706" fmla="*/ 1918720 h 2468310"/>
                <a:gd name="connsiteX4707" fmla="*/ 200231 w 1396961"/>
                <a:gd name="connsiteY4707" fmla="*/ 1903808 h 2468310"/>
                <a:gd name="connsiteX4708" fmla="*/ 210394 w 1396961"/>
                <a:gd name="connsiteY4708" fmla="*/ 1896209 h 2468310"/>
                <a:gd name="connsiteX4709" fmla="*/ 195576 w 1396961"/>
                <a:gd name="connsiteY4709" fmla="*/ 1898013 h 2468310"/>
                <a:gd name="connsiteX4710" fmla="*/ 173160 w 1396961"/>
                <a:gd name="connsiteY4710" fmla="*/ 1969633 h 2468310"/>
                <a:gd name="connsiteX4711" fmla="*/ 165846 w 1396961"/>
                <a:gd name="connsiteY4711" fmla="*/ 1970583 h 2468310"/>
                <a:gd name="connsiteX4712" fmla="*/ 160906 w 1396961"/>
                <a:gd name="connsiteY4712" fmla="*/ 1975427 h 2468310"/>
                <a:gd name="connsiteX4713" fmla="*/ 153308 w 1396961"/>
                <a:gd name="connsiteY4713" fmla="*/ 1980746 h 2468310"/>
                <a:gd name="connsiteX4714" fmla="*/ 151123 w 1396961"/>
                <a:gd name="connsiteY4714" fmla="*/ 1982741 h 2468310"/>
                <a:gd name="connsiteX4715" fmla="*/ 149413 w 1396961"/>
                <a:gd name="connsiteY4715" fmla="*/ 1985021 h 2468310"/>
                <a:gd name="connsiteX4716" fmla="*/ 149413 w 1396961"/>
                <a:gd name="connsiteY4716" fmla="*/ 1988155 h 2468310"/>
                <a:gd name="connsiteX4717" fmla="*/ 152358 w 1396961"/>
                <a:gd name="connsiteY4717" fmla="*/ 1987680 h 2468310"/>
                <a:gd name="connsiteX4718" fmla="*/ 154542 w 1396961"/>
                <a:gd name="connsiteY4718" fmla="*/ 1988820 h 2468310"/>
                <a:gd name="connsiteX4719" fmla="*/ 160147 w 1396961"/>
                <a:gd name="connsiteY4719" fmla="*/ 1987585 h 2468310"/>
                <a:gd name="connsiteX4720" fmla="*/ 163946 w 1396961"/>
                <a:gd name="connsiteY4720" fmla="*/ 1983406 h 2468310"/>
                <a:gd name="connsiteX4721" fmla="*/ 168315 w 1396961"/>
                <a:gd name="connsiteY4721" fmla="*/ 1978372 h 2468310"/>
                <a:gd name="connsiteX4722" fmla="*/ 172115 w 1396961"/>
                <a:gd name="connsiteY4722" fmla="*/ 1971913 h 2468310"/>
                <a:gd name="connsiteX4723" fmla="*/ 173160 w 1396961"/>
                <a:gd name="connsiteY4723" fmla="*/ 1969633 h 2468310"/>
                <a:gd name="connsiteX4724" fmla="*/ 188168 w 1396961"/>
                <a:gd name="connsiteY4724" fmla="*/ 1610965 h 2468310"/>
                <a:gd name="connsiteX4725" fmla="*/ 194532 w 1396961"/>
                <a:gd name="connsiteY4725" fmla="*/ 1614765 h 2468310"/>
                <a:gd name="connsiteX4726" fmla="*/ 197476 w 1396961"/>
                <a:gd name="connsiteY4726" fmla="*/ 1613150 h 2468310"/>
                <a:gd name="connsiteX4727" fmla="*/ 200136 w 1396961"/>
                <a:gd name="connsiteY4727" fmla="*/ 1607451 h 2468310"/>
                <a:gd name="connsiteX4728" fmla="*/ 202795 w 1396961"/>
                <a:gd name="connsiteY4728" fmla="*/ 1605741 h 2468310"/>
                <a:gd name="connsiteX4729" fmla="*/ 204790 w 1396961"/>
                <a:gd name="connsiteY4729" fmla="*/ 1600707 h 2468310"/>
                <a:gd name="connsiteX4730" fmla="*/ 203745 w 1396961"/>
                <a:gd name="connsiteY4730" fmla="*/ 1599567 h 2468310"/>
                <a:gd name="connsiteX4731" fmla="*/ 204410 w 1396961"/>
                <a:gd name="connsiteY4731" fmla="*/ 1589878 h 2468310"/>
                <a:gd name="connsiteX4732" fmla="*/ 202415 w 1396961"/>
                <a:gd name="connsiteY4732" fmla="*/ 1589593 h 2468310"/>
                <a:gd name="connsiteX4733" fmla="*/ 201846 w 1396961"/>
                <a:gd name="connsiteY4733" fmla="*/ 1587314 h 2468310"/>
                <a:gd name="connsiteX4734" fmla="*/ 201371 w 1396961"/>
                <a:gd name="connsiteY4734" fmla="*/ 1584749 h 2468310"/>
                <a:gd name="connsiteX4735" fmla="*/ 198046 w 1396961"/>
                <a:gd name="connsiteY4735" fmla="*/ 1582184 h 2468310"/>
                <a:gd name="connsiteX4736" fmla="*/ 193487 w 1396961"/>
                <a:gd name="connsiteY4736" fmla="*/ 1583989 h 2468310"/>
                <a:gd name="connsiteX4737" fmla="*/ 187788 w 1396961"/>
                <a:gd name="connsiteY4737" fmla="*/ 1597952 h 2468310"/>
                <a:gd name="connsiteX4738" fmla="*/ 190257 w 1396961"/>
                <a:gd name="connsiteY4738" fmla="*/ 1600897 h 2468310"/>
                <a:gd name="connsiteX4739" fmla="*/ 191302 w 1396961"/>
                <a:gd name="connsiteY4739" fmla="*/ 1603366 h 2468310"/>
                <a:gd name="connsiteX4740" fmla="*/ 188547 w 1396961"/>
                <a:gd name="connsiteY4740" fmla="*/ 1606026 h 2468310"/>
                <a:gd name="connsiteX4741" fmla="*/ 188168 w 1396961"/>
                <a:gd name="connsiteY4741" fmla="*/ 1610965 h 2468310"/>
                <a:gd name="connsiteX4742" fmla="*/ 291892 w 1396961"/>
                <a:gd name="connsiteY4742" fmla="*/ 1775671 h 2468310"/>
                <a:gd name="connsiteX4743" fmla="*/ 313359 w 1396961"/>
                <a:gd name="connsiteY4743" fmla="*/ 1759049 h 2468310"/>
                <a:gd name="connsiteX4744" fmla="*/ 293982 w 1396961"/>
                <a:gd name="connsiteY4744" fmla="*/ 1756959 h 2468310"/>
                <a:gd name="connsiteX4745" fmla="*/ 281539 w 1396961"/>
                <a:gd name="connsiteY4745" fmla="*/ 1762278 h 2468310"/>
                <a:gd name="connsiteX4746" fmla="*/ 276125 w 1396961"/>
                <a:gd name="connsiteY4746" fmla="*/ 1761898 h 2468310"/>
                <a:gd name="connsiteX4747" fmla="*/ 270711 w 1396961"/>
                <a:gd name="connsiteY4747" fmla="*/ 1764368 h 2468310"/>
                <a:gd name="connsiteX4748" fmla="*/ 266246 w 1396961"/>
                <a:gd name="connsiteY4748" fmla="*/ 1770067 h 2468310"/>
                <a:gd name="connsiteX4749" fmla="*/ 263491 w 1396961"/>
                <a:gd name="connsiteY4749" fmla="*/ 1778996 h 2468310"/>
                <a:gd name="connsiteX4750" fmla="*/ 258172 w 1396961"/>
                <a:gd name="connsiteY4750" fmla="*/ 1784315 h 2468310"/>
                <a:gd name="connsiteX4751" fmla="*/ 256273 w 1396961"/>
                <a:gd name="connsiteY4751" fmla="*/ 1789254 h 2468310"/>
                <a:gd name="connsiteX4752" fmla="*/ 268146 w 1396961"/>
                <a:gd name="connsiteY4752" fmla="*/ 1789444 h 2468310"/>
                <a:gd name="connsiteX4753" fmla="*/ 291892 w 1396961"/>
                <a:gd name="connsiteY4753" fmla="*/ 1775671 h 2468310"/>
                <a:gd name="connsiteX4754" fmla="*/ 232146 w 1396961"/>
                <a:gd name="connsiteY4754" fmla="*/ 1628253 h 2468310"/>
                <a:gd name="connsiteX4755" fmla="*/ 233001 w 1396961"/>
                <a:gd name="connsiteY4755" fmla="*/ 1632717 h 2468310"/>
                <a:gd name="connsiteX4756" fmla="*/ 247059 w 1396961"/>
                <a:gd name="connsiteY4756" fmla="*/ 1625593 h 2468310"/>
                <a:gd name="connsiteX4757" fmla="*/ 249149 w 1396961"/>
                <a:gd name="connsiteY4757" fmla="*/ 1620844 h 2468310"/>
                <a:gd name="connsiteX4758" fmla="*/ 248389 w 1396961"/>
                <a:gd name="connsiteY4758" fmla="*/ 1617424 h 2468310"/>
                <a:gd name="connsiteX4759" fmla="*/ 246204 w 1396961"/>
                <a:gd name="connsiteY4759" fmla="*/ 1611725 h 2468310"/>
                <a:gd name="connsiteX4760" fmla="*/ 243164 w 1396961"/>
                <a:gd name="connsiteY4760" fmla="*/ 1604411 h 2468310"/>
                <a:gd name="connsiteX4761" fmla="*/ 237655 w 1396961"/>
                <a:gd name="connsiteY4761" fmla="*/ 1609160 h 2468310"/>
                <a:gd name="connsiteX4762" fmla="*/ 235376 w 1396961"/>
                <a:gd name="connsiteY4762" fmla="*/ 1610490 h 2468310"/>
                <a:gd name="connsiteX4763" fmla="*/ 230721 w 1396961"/>
                <a:gd name="connsiteY4763" fmla="*/ 1611915 h 2468310"/>
                <a:gd name="connsiteX4764" fmla="*/ 228632 w 1396961"/>
                <a:gd name="connsiteY4764" fmla="*/ 1617519 h 2468310"/>
                <a:gd name="connsiteX4765" fmla="*/ 229771 w 1396961"/>
                <a:gd name="connsiteY4765" fmla="*/ 1624928 h 2468310"/>
                <a:gd name="connsiteX4766" fmla="*/ 232146 w 1396961"/>
                <a:gd name="connsiteY4766" fmla="*/ 1628253 h 2468310"/>
                <a:gd name="connsiteX4767" fmla="*/ 260832 w 1396961"/>
                <a:gd name="connsiteY4767" fmla="*/ 1662828 h 2468310"/>
                <a:gd name="connsiteX4768" fmla="*/ 256178 w 1396961"/>
                <a:gd name="connsiteY4768" fmla="*/ 1663208 h 2468310"/>
                <a:gd name="connsiteX4769" fmla="*/ 256368 w 1396961"/>
                <a:gd name="connsiteY4769" fmla="*/ 1665297 h 2468310"/>
                <a:gd name="connsiteX4770" fmla="*/ 262067 w 1396961"/>
                <a:gd name="connsiteY4770" fmla="*/ 1670616 h 2468310"/>
                <a:gd name="connsiteX4771" fmla="*/ 258077 w 1396961"/>
                <a:gd name="connsiteY4771" fmla="*/ 1675936 h 2468310"/>
                <a:gd name="connsiteX4772" fmla="*/ 255133 w 1396961"/>
                <a:gd name="connsiteY4772" fmla="*/ 1676031 h 2468310"/>
                <a:gd name="connsiteX4773" fmla="*/ 252283 w 1396961"/>
                <a:gd name="connsiteY4773" fmla="*/ 1697118 h 2468310"/>
                <a:gd name="connsiteX4774" fmla="*/ 256178 w 1396961"/>
                <a:gd name="connsiteY4774" fmla="*/ 1700727 h 2468310"/>
                <a:gd name="connsiteX4775" fmla="*/ 261212 w 1396961"/>
                <a:gd name="connsiteY4775" fmla="*/ 1698922 h 2468310"/>
                <a:gd name="connsiteX4776" fmla="*/ 263491 w 1396961"/>
                <a:gd name="connsiteY4776" fmla="*/ 1693603 h 2468310"/>
                <a:gd name="connsiteX4777" fmla="*/ 263017 w 1396961"/>
                <a:gd name="connsiteY4777" fmla="*/ 1680020 h 2468310"/>
                <a:gd name="connsiteX4778" fmla="*/ 267576 w 1396961"/>
                <a:gd name="connsiteY4778" fmla="*/ 1665012 h 2468310"/>
                <a:gd name="connsiteX4779" fmla="*/ 267766 w 1396961"/>
                <a:gd name="connsiteY4779" fmla="*/ 1659693 h 2468310"/>
                <a:gd name="connsiteX4780" fmla="*/ 260832 w 1396961"/>
                <a:gd name="connsiteY4780" fmla="*/ 1662828 h 2468310"/>
                <a:gd name="connsiteX4781" fmla="*/ 158057 w 1396961"/>
                <a:gd name="connsiteY4781" fmla="*/ 1990340 h 2468310"/>
                <a:gd name="connsiteX4782" fmla="*/ 155492 w 1396961"/>
                <a:gd name="connsiteY4782" fmla="*/ 1992904 h 2468310"/>
                <a:gd name="connsiteX4783" fmla="*/ 151313 w 1396961"/>
                <a:gd name="connsiteY4783" fmla="*/ 1995944 h 2468310"/>
                <a:gd name="connsiteX4784" fmla="*/ 150363 w 1396961"/>
                <a:gd name="connsiteY4784" fmla="*/ 1998129 h 2468310"/>
                <a:gd name="connsiteX4785" fmla="*/ 144569 w 1396961"/>
                <a:gd name="connsiteY4785" fmla="*/ 2001738 h 2468310"/>
                <a:gd name="connsiteX4786" fmla="*/ 144759 w 1396961"/>
                <a:gd name="connsiteY4786" fmla="*/ 1990910 h 2468310"/>
                <a:gd name="connsiteX4787" fmla="*/ 142954 w 1396961"/>
                <a:gd name="connsiteY4787" fmla="*/ 1989770 h 2468310"/>
                <a:gd name="connsiteX4788" fmla="*/ 140959 w 1396961"/>
                <a:gd name="connsiteY4788" fmla="*/ 1992334 h 2468310"/>
                <a:gd name="connsiteX4789" fmla="*/ 140484 w 1396961"/>
                <a:gd name="connsiteY4789" fmla="*/ 1999458 h 2468310"/>
                <a:gd name="connsiteX4790" fmla="*/ 140294 w 1396961"/>
                <a:gd name="connsiteY4790" fmla="*/ 2007437 h 2468310"/>
                <a:gd name="connsiteX4791" fmla="*/ 142669 w 1396961"/>
                <a:gd name="connsiteY4791" fmla="*/ 2009907 h 2468310"/>
                <a:gd name="connsiteX4792" fmla="*/ 147418 w 1396961"/>
                <a:gd name="connsiteY4792" fmla="*/ 2010762 h 2468310"/>
                <a:gd name="connsiteX4793" fmla="*/ 151883 w 1396961"/>
                <a:gd name="connsiteY4793" fmla="*/ 2007342 h 2468310"/>
                <a:gd name="connsiteX4794" fmla="*/ 157297 w 1396961"/>
                <a:gd name="connsiteY4794" fmla="*/ 2001358 h 2468310"/>
                <a:gd name="connsiteX4795" fmla="*/ 160717 w 1396961"/>
                <a:gd name="connsiteY4795" fmla="*/ 2001928 h 2468310"/>
                <a:gd name="connsiteX4796" fmla="*/ 163376 w 1396961"/>
                <a:gd name="connsiteY4796" fmla="*/ 1996039 h 2468310"/>
                <a:gd name="connsiteX4797" fmla="*/ 164041 w 1396961"/>
                <a:gd name="connsiteY4797" fmla="*/ 1994994 h 2468310"/>
                <a:gd name="connsiteX4798" fmla="*/ 164421 w 1396961"/>
                <a:gd name="connsiteY4798" fmla="*/ 1990815 h 2468310"/>
                <a:gd name="connsiteX4799" fmla="*/ 166131 w 1396961"/>
                <a:gd name="connsiteY4799" fmla="*/ 1986825 h 2468310"/>
                <a:gd name="connsiteX4800" fmla="*/ 158057 w 1396961"/>
                <a:gd name="connsiteY4800" fmla="*/ 1990340 h 2468310"/>
                <a:gd name="connsiteX4801" fmla="*/ 230436 w 1396961"/>
                <a:gd name="connsiteY4801" fmla="*/ 1828009 h 2468310"/>
                <a:gd name="connsiteX4802" fmla="*/ 230721 w 1396961"/>
                <a:gd name="connsiteY4802" fmla="*/ 1823639 h 2468310"/>
                <a:gd name="connsiteX4803" fmla="*/ 225497 w 1396961"/>
                <a:gd name="connsiteY4803" fmla="*/ 1825254 h 2468310"/>
                <a:gd name="connsiteX4804" fmla="*/ 221793 w 1396961"/>
                <a:gd name="connsiteY4804" fmla="*/ 1820030 h 2468310"/>
                <a:gd name="connsiteX4805" fmla="*/ 217803 w 1396961"/>
                <a:gd name="connsiteY4805" fmla="*/ 1816895 h 2468310"/>
                <a:gd name="connsiteX4806" fmla="*/ 220938 w 1396961"/>
                <a:gd name="connsiteY4806" fmla="*/ 1812051 h 2468310"/>
                <a:gd name="connsiteX4807" fmla="*/ 216473 w 1396961"/>
                <a:gd name="connsiteY4807" fmla="*/ 1811766 h 2468310"/>
                <a:gd name="connsiteX4808" fmla="*/ 213149 w 1396961"/>
                <a:gd name="connsiteY4808" fmla="*/ 1813951 h 2468310"/>
                <a:gd name="connsiteX4809" fmla="*/ 208305 w 1396961"/>
                <a:gd name="connsiteY4809" fmla="*/ 1811671 h 2468310"/>
                <a:gd name="connsiteX4810" fmla="*/ 203555 w 1396961"/>
                <a:gd name="connsiteY4810" fmla="*/ 1812051 h 2468310"/>
                <a:gd name="connsiteX4811" fmla="*/ 202035 w 1396961"/>
                <a:gd name="connsiteY4811" fmla="*/ 1816705 h 2468310"/>
                <a:gd name="connsiteX4812" fmla="*/ 203555 w 1396961"/>
                <a:gd name="connsiteY4812" fmla="*/ 1819175 h 2468310"/>
                <a:gd name="connsiteX4813" fmla="*/ 206690 w 1396961"/>
                <a:gd name="connsiteY4813" fmla="*/ 1826014 h 2468310"/>
                <a:gd name="connsiteX4814" fmla="*/ 206405 w 1396961"/>
                <a:gd name="connsiteY4814" fmla="*/ 1830573 h 2468310"/>
                <a:gd name="connsiteX4815" fmla="*/ 206025 w 1396961"/>
                <a:gd name="connsiteY4815" fmla="*/ 1835037 h 2468310"/>
                <a:gd name="connsiteX4816" fmla="*/ 210014 w 1396961"/>
                <a:gd name="connsiteY4816" fmla="*/ 1835797 h 2468310"/>
                <a:gd name="connsiteX4817" fmla="*/ 216758 w 1396961"/>
                <a:gd name="connsiteY4817" fmla="*/ 1835322 h 2468310"/>
                <a:gd name="connsiteX4818" fmla="*/ 223217 w 1396961"/>
                <a:gd name="connsiteY4818" fmla="*/ 1836557 h 2468310"/>
                <a:gd name="connsiteX4819" fmla="*/ 230816 w 1396961"/>
                <a:gd name="connsiteY4819" fmla="*/ 1831618 h 2468310"/>
                <a:gd name="connsiteX4820" fmla="*/ 230436 w 1396961"/>
                <a:gd name="connsiteY4820" fmla="*/ 1828009 h 2468310"/>
                <a:gd name="connsiteX4821" fmla="*/ 208684 w 1396961"/>
                <a:gd name="connsiteY4821" fmla="*/ 1776811 h 2468310"/>
                <a:gd name="connsiteX4822" fmla="*/ 209349 w 1396961"/>
                <a:gd name="connsiteY4822" fmla="*/ 1779755 h 2468310"/>
                <a:gd name="connsiteX4823" fmla="*/ 219893 w 1396961"/>
                <a:gd name="connsiteY4823" fmla="*/ 1780040 h 2468310"/>
                <a:gd name="connsiteX4824" fmla="*/ 220178 w 1396961"/>
                <a:gd name="connsiteY4824" fmla="*/ 1782035 h 2468310"/>
                <a:gd name="connsiteX4825" fmla="*/ 217708 w 1396961"/>
                <a:gd name="connsiteY4825" fmla="*/ 1785835 h 2468310"/>
                <a:gd name="connsiteX4826" fmla="*/ 217898 w 1396961"/>
                <a:gd name="connsiteY4826" fmla="*/ 1789919 h 2468310"/>
                <a:gd name="connsiteX4827" fmla="*/ 219703 w 1396961"/>
                <a:gd name="connsiteY4827" fmla="*/ 1790964 h 2468310"/>
                <a:gd name="connsiteX4828" fmla="*/ 225022 w 1396961"/>
                <a:gd name="connsiteY4828" fmla="*/ 1797423 h 2468310"/>
                <a:gd name="connsiteX4829" fmla="*/ 228442 w 1396961"/>
                <a:gd name="connsiteY4829" fmla="*/ 1796283 h 2468310"/>
                <a:gd name="connsiteX4830" fmla="*/ 233286 w 1396961"/>
                <a:gd name="connsiteY4830" fmla="*/ 1796948 h 2468310"/>
                <a:gd name="connsiteX4831" fmla="*/ 239745 w 1396961"/>
                <a:gd name="connsiteY4831" fmla="*/ 1790869 h 2468310"/>
                <a:gd name="connsiteX4832" fmla="*/ 241835 w 1396961"/>
                <a:gd name="connsiteY4832" fmla="*/ 1787259 h 2468310"/>
                <a:gd name="connsiteX4833" fmla="*/ 249434 w 1396961"/>
                <a:gd name="connsiteY4833" fmla="*/ 1778996 h 2468310"/>
                <a:gd name="connsiteX4834" fmla="*/ 249529 w 1396961"/>
                <a:gd name="connsiteY4834" fmla="*/ 1760094 h 2468310"/>
                <a:gd name="connsiteX4835" fmla="*/ 245634 w 1396961"/>
                <a:gd name="connsiteY4835" fmla="*/ 1753159 h 2468310"/>
                <a:gd name="connsiteX4836" fmla="*/ 242025 w 1396961"/>
                <a:gd name="connsiteY4836" fmla="*/ 1753255 h 2468310"/>
                <a:gd name="connsiteX4837" fmla="*/ 236231 w 1396961"/>
                <a:gd name="connsiteY4837" fmla="*/ 1753919 h 2468310"/>
                <a:gd name="connsiteX4838" fmla="*/ 231956 w 1396961"/>
                <a:gd name="connsiteY4838" fmla="*/ 1751545 h 2468310"/>
                <a:gd name="connsiteX4839" fmla="*/ 228727 w 1396961"/>
                <a:gd name="connsiteY4839" fmla="*/ 1753539 h 2468310"/>
                <a:gd name="connsiteX4840" fmla="*/ 223122 w 1396961"/>
                <a:gd name="connsiteY4840" fmla="*/ 1760758 h 2468310"/>
                <a:gd name="connsiteX4841" fmla="*/ 211629 w 1396961"/>
                <a:gd name="connsiteY4841" fmla="*/ 1768737 h 2468310"/>
                <a:gd name="connsiteX4842" fmla="*/ 213054 w 1396961"/>
                <a:gd name="connsiteY4842" fmla="*/ 1771872 h 2468310"/>
                <a:gd name="connsiteX4843" fmla="*/ 208684 w 1396961"/>
                <a:gd name="connsiteY4843" fmla="*/ 1776811 h 2468310"/>
                <a:gd name="connsiteX4844" fmla="*/ 180854 w 1396961"/>
                <a:gd name="connsiteY4844" fmla="*/ 1008088 h 2468310"/>
                <a:gd name="connsiteX4845" fmla="*/ 185698 w 1396961"/>
                <a:gd name="connsiteY4845" fmla="*/ 1008088 h 2468310"/>
                <a:gd name="connsiteX4846" fmla="*/ 186268 w 1396961"/>
                <a:gd name="connsiteY4846" fmla="*/ 1003244 h 2468310"/>
                <a:gd name="connsiteX4847" fmla="*/ 184653 w 1396961"/>
                <a:gd name="connsiteY4847" fmla="*/ 1000204 h 2468310"/>
                <a:gd name="connsiteX4848" fmla="*/ 186743 w 1396961"/>
                <a:gd name="connsiteY4848" fmla="*/ 993935 h 2468310"/>
                <a:gd name="connsiteX4849" fmla="*/ 192537 w 1396961"/>
                <a:gd name="connsiteY4849" fmla="*/ 991845 h 2468310"/>
                <a:gd name="connsiteX4850" fmla="*/ 197856 w 1396961"/>
                <a:gd name="connsiteY4850" fmla="*/ 996975 h 2468310"/>
                <a:gd name="connsiteX4851" fmla="*/ 196811 w 1396961"/>
                <a:gd name="connsiteY4851" fmla="*/ 990136 h 2468310"/>
                <a:gd name="connsiteX4852" fmla="*/ 198901 w 1396961"/>
                <a:gd name="connsiteY4852" fmla="*/ 987856 h 2468310"/>
                <a:gd name="connsiteX4853" fmla="*/ 203175 w 1396961"/>
                <a:gd name="connsiteY4853" fmla="*/ 987571 h 2468310"/>
                <a:gd name="connsiteX4854" fmla="*/ 204790 w 1396961"/>
                <a:gd name="connsiteY4854" fmla="*/ 989946 h 2468310"/>
                <a:gd name="connsiteX4855" fmla="*/ 203270 w 1396961"/>
                <a:gd name="connsiteY4855" fmla="*/ 990990 h 2468310"/>
                <a:gd name="connsiteX4856" fmla="*/ 205075 w 1396961"/>
                <a:gd name="connsiteY4856" fmla="*/ 995075 h 2468310"/>
                <a:gd name="connsiteX4857" fmla="*/ 208115 w 1396961"/>
                <a:gd name="connsiteY4857" fmla="*/ 995930 h 2468310"/>
                <a:gd name="connsiteX4858" fmla="*/ 210869 w 1396961"/>
                <a:gd name="connsiteY4858" fmla="*/ 995645 h 2468310"/>
                <a:gd name="connsiteX4859" fmla="*/ 213909 w 1396961"/>
                <a:gd name="connsiteY4859" fmla="*/ 997640 h 2468310"/>
                <a:gd name="connsiteX4860" fmla="*/ 212674 w 1396961"/>
                <a:gd name="connsiteY4860" fmla="*/ 992795 h 2468310"/>
                <a:gd name="connsiteX4861" fmla="*/ 213909 w 1396961"/>
                <a:gd name="connsiteY4861" fmla="*/ 990990 h 2468310"/>
                <a:gd name="connsiteX4862" fmla="*/ 210489 w 1396961"/>
                <a:gd name="connsiteY4862" fmla="*/ 985766 h 2468310"/>
                <a:gd name="connsiteX4863" fmla="*/ 208305 w 1396961"/>
                <a:gd name="connsiteY4863" fmla="*/ 985006 h 2468310"/>
                <a:gd name="connsiteX4864" fmla="*/ 208399 w 1396961"/>
                <a:gd name="connsiteY4864" fmla="*/ 981302 h 2468310"/>
                <a:gd name="connsiteX4865" fmla="*/ 210584 w 1396961"/>
                <a:gd name="connsiteY4865" fmla="*/ 981207 h 2468310"/>
                <a:gd name="connsiteX4866" fmla="*/ 211059 w 1396961"/>
                <a:gd name="connsiteY4866" fmla="*/ 976363 h 2468310"/>
                <a:gd name="connsiteX4867" fmla="*/ 214669 w 1396961"/>
                <a:gd name="connsiteY4867" fmla="*/ 971803 h 2468310"/>
                <a:gd name="connsiteX4868" fmla="*/ 208874 w 1396961"/>
                <a:gd name="connsiteY4868" fmla="*/ 971233 h 2468310"/>
                <a:gd name="connsiteX4869" fmla="*/ 204790 w 1396961"/>
                <a:gd name="connsiteY4869" fmla="*/ 972943 h 2468310"/>
                <a:gd name="connsiteX4870" fmla="*/ 203460 w 1396961"/>
                <a:gd name="connsiteY4870" fmla="*/ 970949 h 2468310"/>
                <a:gd name="connsiteX4871" fmla="*/ 200991 w 1396961"/>
                <a:gd name="connsiteY4871" fmla="*/ 971328 h 2468310"/>
                <a:gd name="connsiteX4872" fmla="*/ 200041 w 1396961"/>
                <a:gd name="connsiteY4872" fmla="*/ 975888 h 2468310"/>
                <a:gd name="connsiteX4873" fmla="*/ 192442 w 1396961"/>
                <a:gd name="connsiteY4873" fmla="*/ 980067 h 2468310"/>
                <a:gd name="connsiteX4874" fmla="*/ 191872 w 1396961"/>
                <a:gd name="connsiteY4874" fmla="*/ 983962 h 2468310"/>
                <a:gd name="connsiteX4875" fmla="*/ 189212 w 1396961"/>
                <a:gd name="connsiteY4875" fmla="*/ 986051 h 2468310"/>
                <a:gd name="connsiteX4876" fmla="*/ 187883 w 1396961"/>
                <a:gd name="connsiteY4876" fmla="*/ 990801 h 2468310"/>
                <a:gd name="connsiteX4877" fmla="*/ 177719 w 1396961"/>
                <a:gd name="connsiteY4877" fmla="*/ 995550 h 2468310"/>
                <a:gd name="connsiteX4878" fmla="*/ 180854 w 1396961"/>
                <a:gd name="connsiteY4878" fmla="*/ 1008088 h 2468310"/>
                <a:gd name="connsiteX4879" fmla="*/ 107334 w 1396961"/>
                <a:gd name="connsiteY4879" fmla="*/ 1942942 h 2468310"/>
                <a:gd name="connsiteX4880" fmla="*/ 115693 w 1396961"/>
                <a:gd name="connsiteY4880" fmla="*/ 1936293 h 2468310"/>
                <a:gd name="connsiteX4881" fmla="*/ 116738 w 1396961"/>
                <a:gd name="connsiteY4881" fmla="*/ 1933823 h 2468310"/>
                <a:gd name="connsiteX4882" fmla="*/ 117308 w 1396961"/>
                <a:gd name="connsiteY4882" fmla="*/ 1929929 h 2468310"/>
                <a:gd name="connsiteX4883" fmla="*/ 122342 w 1396961"/>
                <a:gd name="connsiteY4883" fmla="*/ 1926794 h 2468310"/>
                <a:gd name="connsiteX4884" fmla="*/ 126237 w 1396961"/>
                <a:gd name="connsiteY4884" fmla="*/ 1925084 h 2468310"/>
                <a:gd name="connsiteX4885" fmla="*/ 131081 w 1396961"/>
                <a:gd name="connsiteY4885" fmla="*/ 1922805 h 2468310"/>
                <a:gd name="connsiteX4886" fmla="*/ 132031 w 1396961"/>
                <a:gd name="connsiteY4886" fmla="*/ 1919765 h 2468310"/>
                <a:gd name="connsiteX4887" fmla="*/ 132791 w 1396961"/>
                <a:gd name="connsiteY4887" fmla="*/ 1917391 h 2468310"/>
                <a:gd name="connsiteX4888" fmla="*/ 130416 w 1396961"/>
                <a:gd name="connsiteY4888" fmla="*/ 1913876 h 2468310"/>
                <a:gd name="connsiteX4889" fmla="*/ 132411 w 1396961"/>
                <a:gd name="connsiteY4889" fmla="*/ 1908082 h 2468310"/>
                <a:gd name="connsiteX4890" fmla="*/ 139060 w 1396961"/>
                <a:gd name="connsiteY4890" fmla="*/ 1905422 h 2468310"/>
                <a:gd name="connsiteX4891" fmla="*/ 140769 w 1396961"/>
                <a:gd name="connsiteY4891" fmla="*/ 1902668 h 2468310"/>
                <a:gd name="connsiteX4892" fmla="*/ 136210 w 1396961"/>
                <a:gd name="connsiteY4892" fmla="*/ 1903333 h 2468310"/>
                <a:gd name="connsiteX4893" fmla="*/ 126616 w 1396961"/>
                <a:gd name="connsiteY4893" fmla="*/ 1906752 h 2468310"/>
                <a:gd name="connsiteX4894" fmla="*/ 122817 w 1396961"/>
                <a:gd name="connsiteY4894" fmla="*/ 1908367 h 2468310"/>
                <a:gd name="connsiteX4895" fmla="*/ 118923 w 1396961"/>
                <a:gd name="connsiteY4895" fmla="*/ 1909791 h 2468310"/>
                <a:gd name="connsiteX4896" fmla="*/ 118163 w 1396961"/>
                <a:gd name="connsiteY4896" fmla="*/ 1913591 h 2468310"/>
                <a:gd name="connsiteX4897" fmla="*/ 111229 w 1396961"/>
                <a:gd name="connsiteY4897" fmla="*/ 1919290 h 2468310"/>
                <a:gd name="connsiteX4898" fmla="*/ 103060 w 1396961"/>
                <a:gd name="connsiteY4898" fmla="*/ 1932873 h 2468310"/>
                <a:gd name="connsiteX4899" fmla="*/ 109424 w 1396961"/>
                <a:gd name="connsiteY4899" fmla="*/ 1931354 h 2468310"/>
                <a:gd name="connsiteX4900" fmla="*/ 113888 w 1396961"/>
                <a:gd name="connsiteY4900" fmla="*/ 1930784 h 2468310"/>
                <a:gd name="connsiteX4901" fmla="*/ 113603 w 1396961"/>
                <a:gd name="connsiteY4901" fmla="*/ 1933633 h 2468310"/>
                <a:gd name="connsiteX4902" fmla="*/ 102490 w 1396961"/>
                <a:gd name="connsiteY4902" fmla="*/ 1939712 h 2468310"/>
                <a:gd name="connsiteX4903" fmla="*/ 100875 w 1396961"/>
                <a:gd name="connsiteY4903" fmla="*/ 1948071 h 2468310"/>
                <a:gd name="connsiteX4904" fmla="*/ 107334 w 1396961"/>
                <a:gd name="connsiteY4904" fmla="*/ 1942942 h 2468310"/>
                <a:gd name="connsiteX4905" fmla="*/ 159197 w 1396961"/>
                <a:gd name="connsiteY4905" fmla="*/ 2020071 h 2468310"/>
                <a:gd name="connsiteX4906" fmla="*/ 154542 w 1396961"/>
                <a:gd name="connsiteY4906" fmla="*/ 2021970 h 2468310"/>
                <a:gd name="connsiteX4907" fmla="*/ 143809 w 1396961"/>
                <a:gd name="connsiteY4907" fmla="*/ 2030424 h 2468310"/>
                <a:gd name="connsiteX4908" fmla="*/ 144284 w 1396961"/>
                <a:gd name="connsiteY4908" fmla="*/ 2033654 h 2468310"/>
                <a:gd name="connsiteX4909" fmla="*/ 139155 w 1396961"/>
                <a:gd name="connsiteY4909" fmla="*/ 2042867 h 2468310"/>
                <a:gd name="connsiteX4910" fmla="*/ 138395 w 1396961"/>
                <a:gd name="connsiteY4910" fmla="*/ 2048186 h 2468310"/>
                <a:gd name="connsiteX4911" fmla="*/ 144189 w 1396961"/>
                <a:gd name="connsiteY4911" fmla="*/ 2045432 h 2468310"/>
                <a:gd name="connsiteX4912" fmla="*/ 154922 w 1396961"/>
                <a:gd name="connsiteY4912" fmla="*/ 2038498 h 2468310"/>
                <a:gd name="connsiteX4913" fmla="*/ 161761 w 1396961"/>
                <a:gd name="connsiteY4913" fmla="*/ 2031279 h 2468310"/>
                <a:gd name="connsiteX4914" fmla="*/ 163091 w 1396961"/>
                <a:gd name="connsiteY4914" fmla="*/ 2015131 h 2468310"/>
                <a:gd name="connsiteX4915" fmla="*/ 162046 w 1396961"/>
                <a:gd name="connsiteY4915" fmla="*/ 2014466 h 2468310"/>
                <a:gd name="connsiteX4916" fmla="*/ 159197 w 1396961"/>
                <a:gd name="connsiteY4916" fmla="*/ 2020071 h 2468310"/>
                <a:gd name="connsiteX4917" fmla="*/ 121202 w 1396961"/>
                <a:gd name="connsiteY4917" fmla="*/ 1843776 h 2468310"/>
                <a:gd name="connsiteX4918" fmla="*/ 126806 w 1396961"/>
                <a:gd name="connsiteY4918" fmla="*/ 1836272 h 2468310"/>
                <a:gd name="connsiteX4919" fmla="*/ 127566 w 1396961"/>
                <a:gd name="connsiteY4919" fmla="*/ 1830953 h 2468310"/>
                <a:gd name="connsiteX4920" fmla="*/ 132601 w 1396961"/>
                <a:gd name="connsiteY4920" fmla="*/ 1823069 h 2468310"/>
                <a:gd name="connsiteX4921" fmla="*/ 132886 w 1396961"/>
                <a:gd name="connsiteY4921" fmla="*/ 1819745 h 2468310"/>
                <a:gd name="connsiteX4922" fmla="*/ 132031 w 1396961"/>
                <a:gd name="connsiteY4922" fmla="*/ 1817560 h 2468310"/>
                <a:gd name="connsiteX4923" fmla="*/ 126711 w 1396961"/>
                <a:gd name="connsiteY4923" fmla="*/ 1820220 h 2468310"/>
                <a:gd name="connsiteX4924" fmla="*/ 119398 w 1396961"/>
                <a:gd name="connsiteY4924" fmla="*/ 1833708 h 2468310"/>
                <a:gd name="connsiteX4925" fmla="*/ 121867 w 1396961"/>
                <a:gd name="connsiteY4925" fmla="*/ 1836842 h 2468310"/>
                <a:gd name="connsiteX4926" fmla="*/ 121202 w 1396961"/>
                <a:gd name="connsiteY4926" fmla="*/ 1843776 h 2468310"/>
                <a:gd name="connsiteX4927" fmla="*/ 79788 w 1396961"/>
                <a:gd name="connsiteY4927" fmla="*/ 2087986 h 2468310"/>
                <a:gd name="connsiteX4928" fmla="*/ 81973 w 1396961"/>
                <a:gd name="connsiteY4928" fmla="*/ 2085326 h 2468310"/>
                <a:gd name="connsiteX4929" fmla="*/ 85108 w 1396961"/>
                <a:gd name="connsiteY4929" fmla="*/ 2080672 h 2468310"/>
                <a:gd name="connsiteX4930" fmla="*/ 82448 w 1396961"/>
                <a:gd name="connsiteY4930" fmla="*/ 2075542 h 2468310"/>
                <a:gd name="connsiteX4931" fmla="*/ 73044 w 1396961"/>
                <a:gd name="connsiteY4931" fmla="*/ 2076872 h 2468310"/>
                <a:gd name="connsiteX4932" fmla="*/ 71240 w 1396961"/>
                <a:gd name="connsiteY4932" fmla="*/ 2080102 h 2468310"/>
                <a:gd name="connsiteX4933" fmla="*/ 67820 w 1396961"/>
                <a:gd name="connsiteY4933" fmla="*/ 2088745 h 2468310"/>
                <a:gd name="connsiteX4934" fmla="*/ 69245 w 1396961"/>
                <a:gd name="connsiteY4934" fmla="*/ 2091025 h 2468310"/>
                <a:gd name="connsiteX4935" fmla="*/ 79788 w 1396961"/>
                <a:gd name="connsiteY4935" fmla="*/ 2087986 h 2468310"/>
                <a:gd name="connsiteX4936" fmla="*/ 82828 w 1396961"/>
                <a:gd name="connsiteY4936" fmla="*/ 2115532 h 2468310"/>
                <a:gd name="connsiteX4937" fmla="*/ 82638 w 1396961"/>
                <a:gd name="connsiteY4937" fmla="*/ 2121136 h 2468310"/>
                <a:gd name="connsiteX4938" fmla="*/ 82733 w 1396961"/>
                <a:gd name="connsiteY4938" fmla="*/ 2128165 h 2468310"/>
                <a:gd name="connsiteX4939" fmla="*/ 88907 w 1396961"/>
                <a:gd name="connsiteY4939" fmla="*/ 2123416 h 2468310"/>
                <a:gd name="connsiteX4940" fmla="*/ 91567 w 1396961"/>
                <a:gd name="connsiteY4940" fmla="*/ 2118381 h 2468310"/>
                <a:gd name="connsiteX4941" fmla="*/ 95556 w 1396961"/>
                <a:gd name="connsiteY4941" fmla="*/ 2102139 h 2468310"/>
                <a:gd name="connsiteX4942" fmla="*/ 91852 w 1396961"/>
                <a:gd name="connsiteY4942" fmla="*/ 2099669 h 2468310"/>
                <a:gd name="connsiteX4943" fmla="*/ 88622 w 1396961"/>
                <a:gd name="connsiteY4943" fmla="*/ 2104608 h 2468310"/>
                <a:gd name="connsiteX4944" fmla="*/ 82828 w 1396961"/>
                <a:gd name="connsiteY4944" fmla="*/ 2115532 h 2468310"/>
                <a:gd name="connsiteX4945" fmla="*/ 89857 w 1396961"/>
                <a:gd name="connsiteY4945" fmla="*/ 2181452 h 2468310"/>
                <a:gd name="connsiteX4946" fmla="*/ 89857 w 1396961"/>
                <a:gd name="connsiteY4946" fmla="*/ 2177748 h 2468310"/>
                <a:gd name="connsiteX4947" fmla="*/ 87102 w 1396961"/>
                <a:gd name="connsiteY4947" fmla="*/ 2177842 h 2468310"/>
                <a:gd name="connsiteX4948" fmla="*/ 79408 w 1396961"/>
                <a:gd name="connsiteY4948" fmla="*/ 2183162 h 2468310"/>
                <a:gd name="connsiteX4949" fmla="*/ 71240 w 1396961"/>
                <a:gd name="connsiteY4949" fmla="*/ 2193610 h 2468310"/>
                <a:gd name="connsiteX4950" fmla="*/ 71240 w 1396961"/>
                <a:gd name="connsiteY4950" fmla="*/ 2195985 h 2468310"/>
                <a:gd name="connsiteX4951" fmla="*/ 72189 w 1396961"/>
                <a:gd name="connsiteY4951" fmla="*/ 2200164 h 2468310"/>
                <a:gd name="connsiteX4952" fmla="*/ 75704 w 1396961"/>
                <a:gd name="connsiteY4952" fmla="*/ 2200924 h 2468310"/>
                <a:gd name="connsiteX4953" fmla="*/ 76654 w 1396961"/>
                <a:gd name="connsiteY4953" fmla="*/ 2200069 h 2468310"/>
                <a:gd name="connsiteX4954" fmla="*/ 80453 w 1396961"/>
                <a:gd name="connsiteY4954" fmla="*/ 2194750 h 2468310"/>
                <a:gd name="connsiteX4955" fmla="*/ 89857 w 1396961"/>
                <a:gd name="connsiteY4955" fmla="*/ 2181452 h 2468310"/>
                <a:gd name="connsiteX4956" fmla="*/ 126427 w 1396961"/>
                <a:gd name="connsiteY4956" fmla="*/ 1964219 h 2468310"/>
                <a:gd name="connsiteX4957" fmla="*/ 131651 w 1396961"/>
                <a:gd name="connsiteY4957" fmla="*/ 1958710 h 2468310"/>
                <a:gd name="connsiteX4958" fmla="*/ 133170 w 1396961"/>
                <a:gd name="connsiteY4958" fmla="*/ 1957285 h 2468310"/>
                <a:gd name="connsiteX4959" fmla="*/ 137730 w 1396961"/>
                <a:gd name="connsiteY4959" fmla="*/ 1948831 h 2468310"/>
                <a:gd name="connsiteX4960" fmla="*/ 137160 w 1396961"/>
                <a:gd name="connsiteY4960" fmla="*/ 1947596 h 2468310"/>
                <a:gd name="connsiteX4961" fmla="*/ 131366 w 1396961"/>
                <a:gd name="connsiteY4961" fmla="*/ 1945981 h 2468310"/>
                <a:gd name="connsiteX4962" fmla="*/ 123577 w 1396961"/>
                <a:gd name="connsiteY4962" fmla="*/ 1949116 h 2468310"/>
                <a:gd name="connsiteX4963" fmla="*/ 121962 w 1396961"/>
                <a:gd name="connsiteY4963" fmla="*/ 1951301 h 2468310"/>
                <a:gd name="connsiteX4964" fmla="*/ 121867 w 1396961"/>
                <a:gd name="connsiteY4964" fmla="*/ 1957854 h 2468310"/>
                <a:gd name="connsiteX4965" fmla="*/ 124812 w 1396961"/>
                <a:gd name="connsiteY4965" fmla="*/ 1958425 h 2468310"/>
                <a:gd name="connsiteX4966" fmla="*/ 116358 w 1396961"/>
                <a:gd name="connsiteY4966" fmla="*/ 1973242 h 2468310"/>
                <a:gd name="connsiteX4967" fmla="*/ 110564 w 1396961"/>
                <a:gd name="connsiteY4967" fmla="*/ 1977232 h 2468310"/>
                <a:gd name="connsiteX4968" fmla="*/ 110469 w 1396961"/>
                <a:gd name="connsiteY4968" fmla="*/ 1983501 h 2468310"/>
                <a:gd name="connsiteX4969" fmla="*/ 107904 w 1396961"/>
                <a:gd name="connsiteY4969" fmla="*/ 1988440 h 2468310"/>
                <a:gd name="connsiteX4970" fmla="*/ 106669 w 1396961"/>
                <a:gd name="connsiteY4970" fmla="*/ 1999554 h 2468310"/>
                <a:gd name="connsiteX4971" fmla="*/ 109139 w 1396961"/>
                <a:gd name="connsiteY4971" fmla="*/ 1995469 h 2468310"/>
                <a:gd name="connsiteX4972" fmla="*/ 116168 w 1396961"/>
                <a:gd name="connsiteY4972" fmla="*/ 1980936 h 2468310"/>
                <a:gd name="connsiteX4973" fmla="*/ 119967 w 1396961"/>
                <a:gd name="connsiteY4973" fmla="*/ 1975807 h 2468310"/>
                <a:gd name="connsiteX4974" fmla="*/ 126427 w 1396961"/>
                <a:gd name="connsiteY4974" fmla="*/ 1964219 h 2468310"/>
                <a:gd name="connsiteX4975" fmla="*/ 142289 w 1396961"/>
                <a:gd name="connsiteY4975" fmla="*/ 2066709 h 2468310"/>
                <a:gd name="connsiteX4976" fmla="*/ 141149 w 1396961"/>
                <a:gd name="connsiteY4976" fmla="*/ 2071363 h 2468310"/>
                <a:gd name="connsiteX4977" fmla="*/ 138870 w 1396961"/>
                <a:gd name="connsiteY4977" fmla="*/ 2075827 h 2468310"/>
                <a:gd name="connsiteX4978" fmla="*/ 132221 w 1396961"/>
                <a:gd name="connsiteY4978" fmla="*/ 2077727 h 2468310"/>
                <a:gd name="connsiteX4979" fmla="*/ 129276 w 1396961"/>
                <a:gd name="connsiteY4979" fmla="*/ 2080197 h 2468310"/>
                <a:gd name="connsiteX4980" fmla="*/ 122627 w 1396961"/>
                <a:gd name="connsiteY4980" fmla="*/ 2088840 h 2468310"/>
                <a:gd name="connsiteX4981" fmla="*/ 121772 w 1396961"/>
                <a:gd name="connsiteY4981" fmla="*/ 2094730 h 2468310"/>
                <a:gd name="connsiteX4982" fmla="*/ 123387 w 1396961"/>
                <a:gd name="connsiteY4982" fmla="*/ 2098339 h 2468310"/>
                <a:gd name="connsiteX4983" fmla="*/ 128041 w 1396961"/>
                <a:gd name="connsiteY4983" fmla="*/ 2099479 h 2468310"/>
                <a:gd name="connsiteX4984" fmla="*/ 133266 w 1396961"/>
                <a:gd name="connsiteY4984" fmla="*/ 2096914 h 2468310"/>
                <a:gd name="connsiteX4985" fmla="*/ 140864 w 1396961"/>
                <a:gd name="connsiteY4985" fmla="*/ 2079817 h 2468310"/>
                <a:gd name="connsiteX4986" fmla="*/ 144189 w 1396961"/>
                <a:gd name="connsiteY4986" fmla="*/ 2077727 h 2468310"/>
                <a:gd name="connsiteX4987" fmla="*/ 149983 w 1396961"/>
                <a:gd name="connsiteY4987" fmla="*/ 2065759 h 2468310"/>
                <a:gd name="connsiteX4988" fmla="*/ 153118 w 1396961"/>
                <a:gd name="connsiteY4988" fmla="*/ 2062909 h 2468310"/>
                <a:gd name="connsiteX4989" fmla="*/ 153118 w 1396961"/>
                <a:gd name="connsiteY4989" fmla="*/ 2057685 h 2468310"/>
                <a:gd name="connsiteX4990" fmla="*/ 142289 w 1396961"/>
                <a:gd name="connsiteY4990" fmla="*/ 2066709 h 2468310"/>
                <a:gd name="connsiteX4991" fmla="*/ 136400 w 1396961"/>
                <a:gd name="connsiteY4991" fmla="*/ 1837602 h 2468310"/>
                <a:gd name="connsiteX4992" fmla="*/ 143144 w 1396961"/>
                <a:gd name="connsiteY4992" fmla="*/ 1834278 h 2468310"/>
                <a:gd name="connsiteX4993" fmla="*/ 144284 w 1396961"/>
                <a:gd name="connsiteY4993" fmla="*/ 1831523 h 2468310"/>
                <a:gd name="connsiteX4994" fmla="*/ 143239 w 1396961"/>
                <a:gd name="connsiteY4994" fmla="*/ 1828104 h 2468310"/>
                <a:gd name="connsiteX4995" fmla="*/ 140294 w 1396961"/>
                <a:gd name="connsiteY4995" fmla="*/ 1828294 h 2468310"/>
                <a:gd name="connsiteX4996" fmla="*/ 134120 w 1396961"/>
                <a:gd name="connsiteY4996" fmla="*/ 1832853 h 2468310"/>
                <a:gd name="connsiteX4997" fmla="*/ 130606 w 1396961"/>
                <a:gd name="connsiteY4997" fmla="*/ 1842256 h 2468310"/>
                <a:gd name="connsiteX4998" fmla="*/ 136400 w 1396961"/>
                <a:gd name="connsiteY4998" fmla="*/ 1837602 h 246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Lst>
              <a:rect l="l" t="t" r="r" b="b"/>
              <a:pathLst>
                <a:path w="1396961" h="2468310">
                  <a:moveTo>
                    <a:pt x="373960" y="737947"/>
                  </a:moveTo>
                  <a:lnTo>
                    <a:pt x="376050" y="736428"/>
                  </a:lnTo>
                  <a:lnTo>
                    <a:pt x="377665" y="730538"/>
                  </a:lnTo>
                  <a:lnTo>
                    <a:pt x="377380" y="722370"/>
                  </a:lnTo>
                  <a:lnTo>
                    <a:pt x="385834" y="712966"/>
                  </a:lnTo>
                  <a:lnTo>
                    <a:pt x="391248" y="712206"/>
                  </a:lnTo>
                  <a:lnTo>
                    <a:pt x="390678" y="709452"/>
                  </a:lnTo>
                  <a:lnTo>
                    <a:pt x="388303" y="709547"/>
                  </a:lnTo>
                  <a:lnTo>
                    <a:pt x="388018" y="708407"/>
                  </a:lnTo>
                  <a:lnTo>
                    <a:pt x="393338" y="700808"/>
                  </a:lnTo>
                  <a:lnTo>
                    <a:pt x="397137" y="700713"/>
                  </a:lnTo>
                  <a:lnTo>
                    <a:pt x="398467" y="702613"/>
                  </a:lnTo>
                  <a:lnTo>
                    <a:pt x="400272" y="701758"/>
                  </a:lnTo>
                  <a:lnTo>
                    <a:pt x="400177" y="696628"/>
                  </a:lnTo>
                  <a:lnTo>
                    <a:pt x="402646" y="695204"/>
                  </a:lnTo>
                  <a:lnTo>
                    <a:pt x="405686" y="691309"/>
                  </a:lnTo>
                  <a:lnTo>
                    <a:pt x="405401" y="686940"/>
                  </a:lnTo>
                  <a:lnTo>
                    <a:pt x="403501" y="687605"/>
                  </a:lnTo>
                  <a:lnTo>
                    <a:pt x="401031" y="693684"/>
                  </a:lnTo>
                  <a:lnTo>
                    <a:pt x="398657" y="695869"/>
                  </a:lnTo>
                  <a:lnTo>
                    <a:pt x="393433" y="698623"/>
                  </a:lnTo>
                  <a:lnTo>
                    <a:pt x="385169" y="705462"/>
                  </a:lnTo>
                  <a:lnTo>
                    <a:pt x="384884" y="706982"/>
                  </a:lnTo>
                  <a:lnTo>
                    <a:pt x="379280" y="709547"/>
                  </a:lnTo>
                  <a:lnTo>
                    <a:pt x="376050" y="706697"/>
                  </a:lnTo>
                  <a:lnTo>
                    <a:pt x="379945" y="704227"/>
                  </a:lnTo>
                  <a:lnTo>
                    <a:pt x="382129" y="698053"/>
                  </a:lnTo>
                  <a:lnTo>
                    <a:pt x="385074" y="697863"/>
                  </a:lnTo>
                  <a:lnTo>
                    <a:pt x="386689" y="696059"/>
                  </a:lnTo>
                  <a:lnTo>
                    <a:pt x="385169" y="695109"/>
                  </a:lnTo>
                  <a:lnTo>
                    <a:pt x="381179" y="692164"/>
                  </a:lnTo>
                  <a:lnTo>
                    <a:pt x="379280" y="689599"/>
                  </a:lnTo>
                  <a:lnTo>
                    <a:pt x="381179" y="687130"/>
                  </a:lnTo>
                  <a:lnTo>
                    <a:pt x="385834" y="687320"/>
                  </a:lnTo>
                  <a:lnTo>
                    <a:pt x="388113" y="687415"/>
                  </a:lnTo>
                  <a:lnTo>
                    <a:pt x="388493" y="684755"/>
                  </a:lnTo>
                  <a:lnTo>
                    <a:pt x="391153" y="682381"/>
                  </a:lnTo>
                  <a:lnTo>
                    <a:pt x="387163" y="677821"/>
                  </a:lnTo>
                  <a:lnTo>
                    <a:pt x="380419" y="679436"/>
                  </a:lnTo>
                  <a:lnTo>
                    <a:pt x="377570" y="675921"/>
                  </a:lnTo>
                  <a:lnTo>
                    <a:pt x="379090" y="673072"/>
                  </a:lnTo>
                  <a:lnTo>
                    <a:pt x="383364" y="671457"/>
                  </a:lnTo>
                  <a:lnTo>
                    <a:pt x="389253" y="663858"/>
                  </a:lnTo>
                  <a:lnTo>
                    <a:pt x="400746" y="659299"/>
                  </a:lnTo>
                  <a:lnTo>
                    <a:pt x="407206" y="659679"/>
                  </a:lnTo>
                  <a:lnTo>
                    <a:pt x="418699" y="656164"/>
                  </a:lnTo>
                  <a:lnTo>
                    <a:pt x="415659" y="655025"/>
                  </a:lnTo>
                  <a:lnTo>
                    <a:pt x="412905" y="654930"/>
                  </a:lnTo>
                  <a:lnTo>
                    <a:pt x="407396" y="654550"/>
                  </a:lnTo>
                  <a:lnTo>
                    <a:pt x="405211" y="653505"/>
                  </a:lnTo>
                  <a:lnTo>
                    <a:pt x="407870" y="650750"/>
                  </a:lnTo>
                  <a:lnTo>
                    <a:pt x="412050" y="650560"/>
                  </a:lnTo>
                  <a:lnTo>
                    <a:pt x="412240" y="648185"/>
                  </a:lnTo>
                  <a:lnTo>
                    <a:pt x="407870" y="648470"/>
                  </a:lnTo>
                  <a:lnTo>
                    <a:pt x="401506" y="650845"/>
                  </a:lnTo>
                  <a:lnTo>
                    <a:pt x="399037" y="651225"/>
                  </a:lnTo>
                  <a:lnTo>
                    <a:pt x="397802" y="651130"/>
                  </a:lnTo>
                  <a:lnTo>
                    <a:pt x="384314" y="650560"/>
                  </a:lnTo>
                  <a:lnTo>
                    <a:pt x="390583" y="640587"/>
                  </a:lnTo>
                  <a:lnTo>
                    <a:pt x="399987" y="637547"/>
                  </a:lnTo>
                  <a:lnTo>
                    <a:pt x="395902" y="629473"/>
                  </a:lnTo>
                  <a:lnTo>
                    <a:pt x="398087" y="626149"/>
                  </a:lnTo>
                  <a:lnTo>
                    <a:pt x="403596" y="625579"/>
                  </a:lnTo>
                  <a:lnTo>
                    <a:pt x="414140" y="617220"/>
                  </a:lnTo>
                  <a:lnTo>
                    <a:pt x="417654" y="612566"/>
                  </a:lnTo>
                  <a:lnTo>
                    <a:pt x="423923" y="612471"/>
                  </a:lnTo>
                  <a:lnTo>
                    <a:pt x="426488" y="616650"/>
                  </a:lnTo>
                  <a:lnTo>
                    <a:pt x="429812" y="618455"/>
                  </a:lnTo>
                  <a:lnTo>
                    <a:pt x="429717" y="622349"/>
                  </a:lnTo>
                  <a:lnTo>
                    <a:pt x="431997" y="625579"/>
                  </a:lnTo>
                  <a:lnTo>
                    <a:pt x="431332" y="629378"/>
                  </a:lnTo>
                  <a:lnTo>
                    <a:pt x="432092" y="632988"/>
                  </a:lnTo>
                  <a:lnTo>
                    <a:pt x="435132" y="634413"/>
                  </a:lnTo>
                  <a:lnTo>
                    <a:pt x="437506" y="638402"/>
                  </a:lnTo>
                  <a:lnTo>
                    <a:pt x="443870" y="640682"/>
                  </a:lnTo>
                  <a:lnTo>
                    <a:pt x="446150" y="642201"/>
                  </a:lnTo>
                  <a:lnTo>
                    <a:pt x="448240" y="644196"/>
                  </a:lnTo>
                  <a:lnTo>
                    <a:pt x="451089" y="643151"/>
                  </a:lnTo>
                  <a:lnTo>
                    <a:pt x="448335" y="640872"/>
                  </a:lnTo>
                  <a:lnTo>
                    <a:pt x="447765" y="637262"/>
                  </a:lnTo>
                  <a:lnTo>
                    <a:pt x="445105" y="635932"/>
                  </a:lnTo>
                  <a:lnTo>
                    <a:pt x="443015" y="630138"/>
                  </a:lnTo>
                  <a:lnTo>
                    <a:pt x="437031" y="633463"/>
                  </a:lnTo>
                  <a:lnTo>
                    <a:pt x="434657" y="630138"/>
                  </a:lnTo>
                  <a:lnTo>
                    <a:pt x="437696" y="627289"/>
                  </a:lnTo>
                  <a:lnTo>
                    <a:pt x="436936" y="625389"/>
                  </a:lnTo>
                  <a:lnTo>
                    <a:pt x="439121" y="624059"/>
                  </a:lnTo>
                  <a:lnTo>
                    <a:pt x="443585" y="624154"/>
                  </a:lnTo>
                  <a:lnTo>
                    <a:pt x="449189" y="631373"/>
                  </a:lnTo>
                  <a:lnTo>
                    <a:pt x="451089" y="628903"/>
                  </a:lnTo>
                  <a:lnTo>
                    <a:pt x="452704" y="627858"/>
                  </a:lnTo>
                  <a:lnTo>
                    <a:pt x="454889" y="625294"/>
                  </a:lnTo>
                  <a:lnTo>
                    <a:pt x="456028" y="623489"/>
                  </a:lnTo>
                  <a:lnTo>
                    <a:pt x="453654" y="619025"/>
                  </a:lnTo>
                  <a:lnTo>
                    <a:pt x="454414" y="616745"/>
                  </a:lnTo>
                  <a:lnTo>
                    <a:pt x="458688" y="617125"/>
                  </a:lnTo>
                  <a:lnTo>
                    <a:pt x="459448" y="614560"/>
                  </a:lnTo>
                  <a:lnTo>
                    <a:pt x="460493" y="611806"/>
                  </a:lnTo>
                  <a:lnTo>
                    <a:pt x="463152" y="610571"/>
                  </a:lnTo>
                  <a:lnTo>
                    <a:pt x="464767" y="602402"/>
                  </a:lnTo>
                  <a:lnTo>
                    <a:pt x="470561" y="603447"/>
                  </a:lnTo>
                  <a:lnTo>
                    <a:pt x="472841" y="603067"/>
                  </a:lnTo>
                  <a:lnTo>
                    <a:pt x="471891" y="595563"/>
                  </a:lnTo>
                  <a:lnTo>
                    <a:pt x="479395" y="591479"/>
                  </a:lnTo>
                  <a:lnTo>
                    <a:pt x="488039" y="591764"/>
                  </a:lnTo>
                  <a:lnTo>
                    <a:pt x="491268" y="602497"/>
                  </a:lnTo>
                  <a:lnTo>
                    <a:pt x="495068" y="608576"/>
                  </a:lnTo>
                  <a:lnTo>
                    <a:pt x="495448" y="616270"/>
                  </a:lnTo>
                  <a:lnTo>
                    <a:pt x="492313" y="620830"/>
                  </a:lnTo>
                  <a:lnTo>
                    <a:pt x="493453" y="625579"/>
                  </a:lnTo>
                  <a:lnTo>
                    <a:pt x="496967" y="628428"/>
                  </a:lnTo>
                  <a:lnTo>
                    <a:pt x="494213" y="630518"/>
                  </a:lnTo>
                  <a:lnTo>
                    <a:pt x="494498" y="632038"/>
                  </a:lnTo>
                  <a:lnTo>
                    <a:pt x="490224" y="631658"/>
                  </a:lnTo>
                  <a:lnTo>
                    <a:pt x="487849" y="635172"/>
                  </a:lnTo>
                  <a:lnTo>
                    <a:pt x="488039" y="637642"/>
                  </a:lnTo>
                  <a:lnTo>
                    <a:pt x="489749" y="641442"/>
                  </a:lnTo>
                  <a:lnTo>
                    <a:pt x="491363" y="642106"/>
                  </a:lnTo>
                  <a:lnTo>
                    <a:pt x="494593" y="641821"/>
                  </a:lnTo>
                  <a:lnTo>
                    <a:pt x="498392" y="639827"/>
                  </a:lnTo>
                  <a:lnTo>
                    <a:pt x="499722" y="637357"/>
                  </a:lnTo>
                  <a:lnTo>
                    <a:pt x="501337" y="632703"/>
                  </a:lnTo>
                  <a:lnTo>
                    <a:pt x="503712" y="633653"/>
                  </a:lnTo>
                  <a:lnTo>
                    <a:pt x="508556" y="627194"/>
                  </a:lnTo>
                  <a:lnTo>
                    <a:pt x="511310" y="625864"/>
                  </a:lnTo>
                  <a:lnTo>
                    <a:pt x="513495" y="627668"/>
                  </a:lnTo>
                  <a:lnTo>
                    <a:pt x="516915" y="627764"/>
                  </a:lnTo>
                  <a:lnTo>
                    <a:pt x="528598" y="642771"/>
                  </a:lnTo>
                  <a:lnTo>
                    <a:pt x="526223" y="648281"/>
                  </a:lnTo>
                  <a:lnTo>
                    <a:pt x="518054" y="654360"/>
                  </a:lnTo>
                  <a:lnTo>
                    <a:pt x="519004" y="666043"/>
                  </a:lnTo>
                  <a:lnTo>
                    <a:pt x="515490" y="671457"/>
                  </a:lnTo>
                  <a:lnTo>
                    <a:pt x="513590" y="671552"/>
                  </a:lnTo>
                  <a:lnTo>
                    <a:pt x="514635" y="664048"/>
                  </a:lnTo>
                  <a:lnTo>
                    <a:pt x="512735" y="660819"/>
                  </a:lnTo>
                  <a:lnTo>
                    <a:pt x="510835" y="659964"/>
                  </a:lnTo>
                  <a:lnTo>
                    <a:pt x="507701" y="663763"/>
                  </a:lnTo>
                  <a:lnTo>
                    <a:pt x="509886" y="667658"/>
                  </a:lnTo>
                  <a:lnTo>
                    <a:pt x="508461" y="668513"/>
                  </a:lnTo>
                  <a:lnTo>
                    <a:pt x="506086" y="668608"/>
                  </a:lnTo>
                  <a:lnTo>
                    <a:pt x="504946" y="670507"/>
                  </a:lnTo>
                  <a:lnTo>
                    <a:pt x="503806" y="673072"/>
                  </a:lnTo>
                  <a:lnTo>
                    <a:pt x="503996" y="677631"/>
                  </a:lnTo>
                  <a:lnTo>
                    <a:pt x="501717" y="678961"/>
                  </a:lnTo>
                  <a:lnTo>
                    <a:pt x="500672" y="680766"/>
                  </a:lnTo>
                  <a:lnTo>
                    <a:pt x="495923" y="682856"/>
                  </a:lnTo>
                  <a:lnTo>
                    <a:pt x="494783" y="685040"/>
                  </a:lnTo>
                  <a:lnTo>
                    <a:pt x="489369" y="679626"/>
                  </a:lnTo>
                  <a:lnTo>
                    <a:pt x="490318" y="676776"/>
                  </a:lnTo>
                  <a:lnTo>
                    <a:pt x="485189" y="678676"/>
                  </a:lnTo>
                  <a:lnTo>
                    <a:pt x="481485" y="680006"/>
                  </a:lnTo>
                  <a:lnTo>
                    <a:pt x="472366" y="689409"/>
                  </a:lnTo>
                  <a:lnTo>
                    <a:pt x="466857" y="687320"/>
                  </a:lnTo>
                  <a:lnTo>
                    <a:pt x="468092" y="676966"/>
                  </a:lnTo>
                  <a:lnTo>
                    <a:pt x="466667" y="675162"/>
                  </a:lnTo>
                  <a:lnTo>
                    <a:pt x="465622" y="676017"/>
                  </a:lnTo>
                  <a:lnTo>
                    <a:pt x="466477" y="679436"/>
                  </a:lnTo>
                  <a:lnTo>
                    <a:pt x="464292" y="682285"/>
                  </a:lnTo>
                  <a:lnTo>
                    <a:pt x="460303" y="683330"/>
                  </a:lnTo>
                  <a:lnTo>
                    <a:pt x="453749" y="680386"/>
                  </a:lnTo>
                  <a:lnTo>
                    <a:pt x="452609" y="681716"/>
                  </a:lnTo>
                  <a:lnTo>
                    <a:pt x="455553" y="684090"/>
                  </a:lnTo>
                  <a:lnTo>
                    <a:pt x="461538" y="684755"/>
                  </a:lnTo>
                  <a:lnTo>
                    <a:pt x="463532" y="687035"/>
                  </a:lnTo>
                  <a:lnTo>
                    <a:pt x="462677" y="689220"/>
                  </a:lnTo>
                  <a:lnTo>
                    <a:pt x="459448" y="689979"/>
                  </a:lnTo>
                  <a:lnTo>
                    <a:pt x="456313" y="698528"/>
                  </a:lnTo>
                  <a:lnTo>
                    <a:pt x="448430" y="697388"/>
                  </a:lnTo>
                  <a:lnTo>
                    <a:pt x="449189" y="699288"/>
                  </a:lnTo>
                  <a:lnTo>
                    <a:pt x="445200" y="701188"/>
                  </a:lnTo>
                  <a:lnTo>
                    <a:pt x="448240" y="703277"/>
                  </a:lnTo>
                  <a:lnTo>
                    <a:pt x="462013" y="703847"/>
                  </a:lnTo>
                  <a:lnTo>
                    <a:pt x="457168" y="705747"/>
                  </a:lnTo>
                  <a:lnTo>
                    <a:pt x="459638" y="709452"/>
                  </a:lnTo>
                  <a:lnTo>
                    <a:pt x="456123" y="710117"/>
                  </a:lnTo>
                  <a:lnTo>
                    <a:pt x="456408" y="713441"/>
                  </a:lnTo>
                  <a:lnTo>
                    <a:pt x="459733" y="714961"/>
                  </a:lnTo>
                  <a:lnTo>
                    <a:pt x="459733" y="721420"/>
                  </a:lnTo>
                  <a:lnTo>
                    <a:pt x="457643" y="724554"/>
                  </a:lnTo>
                  <a:lnTo>
                    <a:pt x="456503" y="724934"/>
                  </a:lnTo>
                  <a:lnTo>
                    <a:pt x="456313" y="722370"/>
                  </a:lnTo>
                  <a:lnTo>
                    <a:pt x="448714" y="727309"/>
                  </a:lnTo>
                  <a:lnTo>
                    <a:pt x="442255" y="727024"/>
                  </a:lnTo>
                  <a:lnTo>
                    <a:pt x="442445" y="716291"/>
                  </a:lnTo>
                  <a:lnTo>
                    <a:pt x="439121" y="716386"/>
                  </a:lnTo>
                  <a:lnTo>
                    <a:pt x="440546" y="712491"/>
                  </a:lnTo>
                  <a:lnTo>
                    <a:pt x="437791" y="706032"/>
                  </a:lnTo>
                  <a:lnTo>
                    <a:pt x="436271" y="709737"/>
                  </a:lnTo>
                  <a:lnTo>
                    <a:pt x="438076" y="714011"/>
                  </a:lnTo>
                  <a:lnTo>
                    <a:pt x="435796" y="714581"/>
                  </a:lnTo>
                  <a:lnTo>
                    <a:pt x="434847" y="717335"/>
                  </a:lnTo>
                  <a:lnTo>
                    <a:pt x="436271" y="720280"/>
                  </a:lnTo>
                  <a:lnTo>
                    <a:pt x="435416" y="724934"/>
                  </a:lnTo>
                  <a:lnTo>
                    <a:pt x="430097" y="725979"/>
                  </a:lnTo>
                  <a:lnTo>
                    <a:pt x="428672" y="730444"/>
                  </a:lnTo>
                  <a:lnTo>
                    <a:pt x="433897" y="731678"/>
                  </a:lnTo>
                  <a:lnTo>
                    <a:pt x="431617" y="738707"/>
                  </a:lnTo>
                  <a:lnTo>
                    <a:pt x="431807" y="741937"/>
                  </a:lnTo>
                  <a:lnTo>
                    <a:pt x="433422" y="743172"/>
                  </a:lnTo>
                  <a:lnTo>
                    <a:pt x="428102" y="748301"/>
                  </a:lnTo>
                  <a:lnTo>
                    <a:pt x="424778" y="747921"/>
                  </a:lnTo>
                  <a:lnTo>
                    <a:pt x="425633" y="743172"/>
                  </a:lnTo>
                  <a:lnTo>
                    <a:pt x="424113" y="741082"/>
                  </a:lnTo>
                  <a:lnTo>
                    <a:pt x="410530" y="746591"/>
                  </a:lnTo>
                  <a:lnTo>
                    <a:pt x="415944" y="736998"/>
                  </a:lnTo>
                  <a:lnTo>
                    <a:pt x="409105" y="739562"/>
                  </a:lnTo>
                  <a:lnTo>
                    <a:pt x="411100" y="736143"/>
                  </a:lnTo>
                  <a:lnTo>
                    <a:pt x="409200" y="733293"/>
                  </a:lnTo>
                  <a:lnTo>
                    <a:pt x="407681" y="732438"/>
                  </a:lnTo>
                  <a:lnTo>
                    <a:pt x="415089" y="728639"/>
                  </a:lnTo>
                  <a:lnTo>
                    <a:pt x="410150" y="723985"/>
                  </a:lnTo>
                  <a:lnTo>
                    <a:pt x="410625" y="720945"/>
                  </a:lnTo>
                  <a:lnTo>
                    <a:pt x="413380" y="717810"/>
                  </a:lnTo>
                  <a:lnTo>
                    <a:pt x="403786" y="717240"/>
                  </a:lnTo>
                  <a:lnTo>
                    <a:pt x="401316" y="715056"/>
                  </a:lnTo>
                  <a:lnTo>
                    <a:pt x="399322" y="716386"/>
                  </a:lnTo>
                  <a:lnTo>
                    <a:pt x="399987" y="718570"/>
                  </a:lnTo>
                  <a:lnTo>
                    <a:pt x="395142" y="720565"/>
                  </a:lnTo>
                  <a:lnTo>
                    <a:pt x="393433" y="721990"/>
                  </a:lnTo>
                  <a:lnTo>
                    <a:pt x="393148" y="724459"/>
                  </a:lnTo>
                  <a:lnTo>
                    <a:pt x="400272" y="725884"/>
                  </a:lnTo>
                  <a:lnTo>
                    <a:pt x="398657" y="728259"/>
                  </a:lnTo>
                  <a:lnTo>
                    <a:pt x="396472" y="727404"/>
                  </a:lnTo>
                  <a:lnTo>
                    <a:pt x="395617" y="730064"/>
                  </a:lnTo>
                  <a:lnTo>
                    <a:pt x="394477" y="732533"/>
                  </a:lnTo>
                  <a:lnTo>
                    <a:pt x="400367" y="732723"/>
                  </a:lnTo>
                  <a:lnTo>
                    <a:pt x="399037" y="736523"/>
                  </a:lnTo>
                  <a:lnTo>
                    <a:pt x="400652" y="739372"/>
                  </a:lnTo>
                  <a:lnTo>
                    <a:pt x="397897" y="745071"/>
                  </a:lnTo>
                  <a:lnTo>
                    <a:pt x="394097" y="746781"/>
                  </a:lnTo>
                  <a:lnTo>
                    <a:pt x="392293" y="747636"/>
                  </a:lnTo>
                  <a:lnTo>
                    <a:pt x="388873" y="749536"/>
                  </a:lnTo>
                  <a:lnTo>
                    <a:pt x="389158" y="753240"/>
                  </a:lnTo>
                  <a:lnTo>
                    <a:pt x="390868" y="753905"/>
                  </a:lnTo>
                  <a:lnTo>
                    <a:pt x="389348" y="756660"/>
                  </a:lnTo>
                  <a:lnTo>
                    <a:pt x="381369" y="760934"/>
                  </a:lnTo>
                  <a:lnTo>
                    <a:pt x="379375" y="758939"/>
                  </a:lnTo>
                  <a:lnTo>
                    <a:pt x="380419" y="755995"/>
                  </a:lnTo>
                  <a:lnTo>
                    <a:pt x="376050" y="748966"/>
                  </a:lnTo>
                  <a:lnTo>
                    <a:pt x="373106" y="747256"/>
                  </a:lnTo>
                  <a:lnTo>
                    <a:pt x="373106" y="741842"/>
                  </a:lnTo>
                  <a:lnTo>
                    <a:pt x="373960" y="737947"/>
                  </a:lnTo>
                  <a:close/>
                  <a:moveTo>
                    <a:pt x="507131" y="615605"/>
                  </a:moveTo>
                  <a:lnTo>
                    <a:pt x="509696" y="616935"/>
                  </a:lnTo>
                  <a:lnTo>
                    <a:pt x="510930" y="618930"/>
                  </a:lnTo>
                  <a:lnTo>
                    <a:pt x="514255" y="618835"/>
                  </a:lnTo>
                  <a:lnTo>
                    <a:pt x="525653" y="614750"/>
                  </a:lnTo>
                  <a:lnTo>
                    <a:pt x="522994" y="621589"/>
                  </a:lnTo>
                  <a:lnTo>
                    <a:pt x="520999" y="624439"/>
                  </a:lnTo>
                  <a:lnTo>
                    <a:pt x="520429" y="628428"/>
                  </a:lnTo>
                  <a:lnTo>
                    <a:pt x="522044" y="631943"/>
                  </a:lnTo>
                  <a:lnTo>
                    <a:pt x="524798" y="632513"/>
                  </a:lnTo>
                  <a:lnTo>
                    <a:pt x="527268" y="635362"/>
                  </a:lnTo>
                  <a:lnTo>
                    <a:pt x="526318" y="638307"/>
                  </a:lnTo>
                  <a:lnTo>
                    <a:pt x="536292" y="645241"/>
                  </a:lnTo>
                  <a:lnTo>
                    <a:pt x="545790" y="640682"/>
                  </a:lnTo>
                  <a:lnTo>
                    <a:pt x="550825" y="625294"/>
                  </a:lnTo>
                  <a:lnTo>
                    <a:pt x="551110" y="620260"/>
                  </a:lnTo>
                  <a:lnTo>
                    <a:pt x="546740" y="614560"/>
                  </a:lnTo>
                  <a:lnTo>
                    <a:pt x="543796" y="606202"/>
                  </a:lnTo>
                  <a:lnTo>
                    <a:pt x="536007" y="605917"/>
                  </a:lnTo>
                  <a:lnTo>
                    <a:pt x="528218" y="599743"/>
                  </a:lnTo>
                  <a:lnTo>
                    <a:pt x="526698" y="596608"/>
                  </a:lnTo>
                  <a:lnTo>
                    <a:pt x="524228" y="592619"/>
                  </a:lnTo>
                  <a:lnTo>
                    <a:pt x="515015" y="594613"/>
                  </a:lnTo>
                  <a:lnTo>
                    <a:pt x="513685" y="596133"/>
                  </a:lnTo>
                  <a:lnTo>
                    <a:pt x="509886" y="594043"/>
                  </a:lnTo>
                  <a:lnTo>
                    <a:pt x="508176" y="595658"/>
                  </a:lnTo>
                  <a:lnTo>
                    <a:pt x="509981" y="602307"/>
                  </a:lnTo>
                  <a:lnTo>
                    <a:pt x="513400" y="604967"/>
                  </a:lnTo>
                  <a:lnTo>
                    <a:pt x="513400" y="607246"/>
                  </a:lnTo>
                  <a:lnTo>
                    <a:pt x="510740" y="605632"/>
                  </a:lnTo>
                  <a:lnTo>
                    <a:pt x="503996" y="604112"/>
                  </a:lnTo>
                  <a:lnTo>
                    <a:pt x="503237" y="610096"/>
                  </a:lnTo>
                  <a:lnTo>
                    <a:pt x="507131" y="615605"/>
                  </a:lnTo>
                  <a:close/>
                  <a:moveTo>
                    <a:pt x="469326" y="1309384"/>
                  </a:moveTo>
                  <a:lnTo>
                    <a:pt x="473696" y="1308244"/>
                  </a:lnTo>
                  <a:lnTo>
                    <a:pt x="477400" y="1304635"/>
                  </a:lnTo>
                  <a:lnTo>
                    <a:pt x="475881" y="1302735"/>
                  </a:lnTo>
                  <a:lnTo>
                    <a:pt x="469611" y="1299505"/>
                  </a:lnTo>
                  <a:lnTo>
                    <a:pt x="458783" y="1294946"/>
                  </a:lnTo>
                  <a:lnTo>
                    <a:pt x="455459" y="1300835"/>
                  </a:lnTo>
                  <a:lnTo>
                    <a:pt x="455648" y="1306914"/>
                  </a:lnTo>
                  <a:lnTo>
                    <a:pt x="457643" y="1308054"/>
                  </a:lnTo>
                  <a:lnTo>
                    <a:pt x="458688" y="1307864"/>
                  </a:lnTo>
                  <a:lnTo>
                    <a:pt x="461348" y="1308149"/>
                  </a:lnTo>
                  <a:lnTo>
                    <a:pt x="465242" y="1308434"/>
                  </a:lnTo>
                  <a:lnTo>
                    <a:pt x="469326" y="1309384"/>
                  </a:lnTo>
                  <a:close/>
                  <a:moveTo>
                    <a:pt x="418034" y="1438755"/>
                  </a:moveTo>
                  <a:lnTo>
                    <a:pt x="411100" y="1442555"/>
                  </a:lnTo>
                  <a:lnTo>
                    <a:pt x="405496" y="1450344"/>
                  </a:lnTo>
                  <a:lnTo>
                    <a:pt x="406066" y="1452148"/>
                  </a:lnTo>
                  <a:lnTo>
                    <a:pt x="406921" y="1456043"/>
                  </a:lnTo>
                  <a:lnTo>
                    <a:pt x="416324" y="1456898"/>
                  </a:lnTo>
                  <a:lnTo>
                    <a:pt x="420979" y="1452243"/>
                  </a:lnTo>
                  <a:lnTo>
                    <a:pt x="421548" y="1446544"/>
                  </a:lnTo>
                  <a:lnTo>
                    <a:pt x="421833" y="1442175"/>
                  </a:lnTo>
                  <a:lnTo>
                    <a:pt x="422403" y="1439040"/>
                  </a:lnTo>
                  <a:lnTo>
                    <a:pt x="418034" y="1438755"/>
                  </a:lnTo>
                  <a:close/>
                  <a:moveTo>
                    <a:pt x="552724" y="640587"/>
                  </a:moveTo>
                  <a:lnTo>
                    <a:pt x="549780" y="643436"/>
                  </a:lnTo>
                  <a:lnTo>
                    <a:pt x="552059" y="648281"/>
                  </a:lnTo>
                  <a:lnTo>
                    <a:pt x="552344" y="650655"/>
                  </a:lnTo>
                  <a:lnTo>
                    <a:pt x="551775" y="651985"/>
                  </a:lnTo>
                  <a:lnTo>
                    <a:pt x="551775" y="653790"/>
                  </a:lnTo>
                  <a:lnTo>
                    <a:pt x="540851" y="656164"/>
                  </a:lnTo>
                  <a:lnTo>
                    <a:pt x="537337" y="659964"/>
                  </a:lnTo>
                  <a:lnTo>
                    <a:pt x="537052" y="661864"/>
                  </a:lnTo>
                  <a:lnTo>
                    <a:pt x="537527" y="668703"/>
                  </a:lnTo>
                  <a:lnTo>
                    <a:pt x="539711" y="671267"/>
                  </a:lnTo>
                  <a:lnTo>
                    <a:pt x="539426" y="674117"/>
                  </a:lnTo>
                  <a:lnTo>
                    <a:pt x="539236" y="678961"/>
                  </a:lnTo>
                  <a:lnTo>
                    <a:pt x="539331" y="684660"/>
                  </a:lnTo>
                  <a:lnTo>
                    <a:pt x="536672" y="690549"/>
                  </a:lnTo>
                  <a:lnTo>
                    <a:pt x="536862" y="696154"/>
                  </a:lnTo>
                  <a:lnTo>
                    <a:pt x="540186" y="696723"/>
                  </a:lnTo>
                  <a:lnTo>
                    <a:pt x="544555" y="696344"/>
                  </a:lnTo>
                  <a:lnTo>
                    <a:pt x="547975" y="695394"/>
                  </a:lnTo>
                  <a:lnTo>
                    <a:pt x="553864" y="690454"/>
                  </a:lnTo>
                  <a:lnTo>
                    <a:pt x="564978" y="689789"/>
                  </a:lnTo>
                  <a:lnTo>
                    <a:pt x="566972" y="688365"/>
                  </a:lnTo>
                  <a:lnTo>
                    <a:pt x="568112" y="686180"/>
                  </a:lnTo>
                  <a:lnTo>
                    <a:pt x="569062" y="684090"/>
                  </a:lnTo>
                  <a:lnTo>
                    <a:pt x="570677" y="683995"/>
                  </a:lnTo>
                  <a:lnTo>
                    <a:pt x="573431" y="684565"/>
                  </a:lnTo>
                  <a:lnTo>
                    <a:pt x="575521" y="682571"/>
                  </a:lnTo>
                  <a:lnTo>
                    <a:pt x="578561" y="681336"/>
                  </a:lnTo>
                  <a:lnTo>
                    <a:pt x="581220" y="680006"/>
                  </a:lnTo>
                  <a:lnTo>
                    <a:pt x="579416" y="676966"/>
                  </a:lnTo>
                  <a:lnTo>
                    <a:pt x="577231" y="676396"/>
                  </a:lnTo>
                  <a:lnTo>
                    <a:pt x="579605" y="669272"/>
                  </a:lnTo>
                  <a:lnTo>
                    <a:pt x="582360" y="672502"/>
                  </a:lnTo>
                  <a:lnTo>
                    <a:pt x="584735" y="672882"/>
                  </a:lnTo>
                  <a:lnTo>
                    <a:pt x="587489" y="674497"/>
                  </a:lnTo>
                  <a:lnTo>
                    <a:pt x="590909" y="674402"/>
                  </a:lnTo>
                  <a:lnTo>
                    <a:pt x="597748" y="674972"/>
                  </a:lnTo>
                  <a:lnTo>
                    <a:pt x="598223" y="673072"/>
                  </a:lnTo>
                  <a:lnTo>
                    <a:pt x="599363" y="671267"/>
                  </a:lnTo>
                  <a:lnTo>
                    <a:pt x="602212" y="669272"/>
                  </a:lnTo>
                  <a:lnTo>
                    <a:pt x="603732" y="668418"/>
                  </a:lnTo>
                  <a:lnTo>
                    <a:pt x="604207" y="664618"/>
                  </a:lnTo>
                  <a:lnTo>
                    <a:pt x="609336" y="666993"/>
                  </a:lnTo>
                  <a:lnTo>
                    <a:pt x="608386" y="659489"/>
                  </a:lnTo>
                  <a:lnTo>
                    <a:pt x="608861" y="655974"/>
                  </a:lnTo>
                  <a:lnTo>
                    <a:pt x="609051" y="653695"/>
                  </a:lnTo>
                  <a:lnTo>
                    <a:pt x="611901" y="654265"/>
                  </a:lnTo>
                  <a:lnTo>
                    <a:pt x="613231" y="657874"/>
                  </a:lnTo>
                  <a:lnTo>
                    <a:pt x="613516" y="661579"/>
                  </a:lnTo>
                  <a:lnTo>
                    <a:pt x="616840" y="657114"/>
                  </a:lnTo>
                  <a:lnTo>
                    <a:pt x="617220" y="653790"/>
                  </a:lnTo>
                  <a:lnTo>
                    <a:pt x="628808" y="652175"/>
                  </a:lnTo>
                  <a:lnTo>
                    <a:pt x="629568" y="657874"/>
                  </a:lnTo>
                  <a:lnTo>
                    <a:pt x="631563" y="657779"/>
                  </a:lnTo>
                  <a:lnTo>
                    <a:pt x="632703" y="657114"/>
                  </a:lnTo>
                  <a:lnTo>
                    <a:pt x="637262" y="655974"/>
                  </a:lnTo>
                  <a:lnTo>
                    <a:pt x="638022" y="654075"/>
                  </a:lnTo>
                  <a:lnTo>
                    <a:pt x="636407" y="649990"/>
                  </a:lnTo>
                  <a:lnTo>
                    <a:pt x="634222" y="650370"/>
                  </a:lnTo>
                  <a:lnTo>
                    <a:pt x="630898" y="647806"/>
                  </a:lnTo>
                  <a:lnTo>
                    <a:pt x="628903" y="647331"/>
                  </a:lnTo>
                  <a:lnTo>
                    <a:pt x="628523" y="645621"/>
                  </a:lnTo>
                  <a:lnTo>
                    <a:pt x="630423" y="642961"/>
                  </a:lnTo>
                  <a:lnTo>
                    <a:pt x="632133" y="641346"/>
                  </a:lnTo>
                  <a:lnTo>
                    <a:pt x="633653" y="641631"/>
                  </a:lnTo>
                  <a:lnTo>
                    <a:pt x="635837" y="648470"/>
                  </a:lnTo>
                  <a:lnTo>
                    <a:pt x="638687" y="647996"/>
                  </a:lnTo>
                  <a:lnTo>
                    <a:pt x="640586" y="645621"/>
                  </a:lnTo>
                  <a:lnTo>
                    <a:pt x="639732" y="637927"/>
                  </a:lnTo>
                  <a:lnTo>
                    <a:pt x="641346" y="635647"/>
                  </a:lnTo>
                  <a:lnTo>
                    <a:pt x="638687" y="634697"/>
                  </a:lnTo>
                  <a:lnTo>
                    <a:pt x="634507" y="634318"/>
                  </a:lnTo>
                  <a:lnTo>
                    <a:pt x="627858" y="632988"/>
                  </a:lnTo>
                  <a:lnTo>
                    <a:pt x="627668" y="631468"/>
                  </a:lnTo>
                  <a:lnTo>
                    <a:pt x="629853" y="627858"/>
                  </a:lnTo>
                  <a:lnTo>
                    <a:pt x="634697" y="629093"/>
                  </a:lnTo>
                  <a:lnTo>
                    <a:pt x="640397" y="630423"/>
                  </a:lnTo>
                  <a:lnTo>
                    <a:pt x="641441" y="630423"/>
                  </a:lnTo>
                  <a:lnTo>
                    <a:pt x="643626" y="627574"/>
                  </a:lnTo>
                  <a:lnTo>
                    <a:pt x="644196" y="622539"/>
                  </a:lnTo>
                  <a:lnTo>
                    <a:pt x="647236" y="618075"/>
                  </a:lnTo>
                  <a:lnTo>
                    <a:pt x="647521" y="611806"/>
                  </a:lnTo>
                  <a:lnTo>
                    <a:pt x="649990" y="608861"/>
                  </a:lnTo>
                  <a:lnTo>
                    <a:pt x="644956" y="608671"/>
                  </a:lnTo>
                  <a:lnTo>
                    <a:pt x="643626" y="605062"/>
                  </a:lnTo>
                  <a:lnTo>
                    <a:pt x="644386" y="602592"/>
                  </a:lnTo>
                  <a:lnTo>
                    <a:pt x="647331" y="601452"/>
                  </a:lnTo>
                  <a:lnTo>
                    <a:pt x="647046" y="595943"/>
                  </a:lnTo>
                  <a:lnTo>
                    <a:pt x="648565" y="593474"/>
                  </a:lnTo>
                  <a:lnTo>
                    <a:pt x="646191" y="586160"/>
                  </a:lnTo>
                  <a:lnTo>
                    <a:pt x="649135" y="586160"/>
                  </a:lnTo>
                  <a:lnTo>
                    <a:pt x="653220" y="588914"/>
                  </a:lnTo>
                  <a:lnTo>
                    <a:pt x="653125" y="597748"/>
                  </a:lnTo>
                  <a:lnTo>
                    <a:pt x="656639" y="599838"/>
                  </a:lnTo>
                  <a:lnTo>
                    <a:pt x="656449" y="602972"/>
                  </a:lnTo>
                  <a:lnTo>
                    <a:pt x="665948" y="602117"/>
                  </a:lnTo>
                  <a:lnTo>
                    <a:pt x="653220" y="609526"/>
                  </a:lnTo>
                  <a:lnTo>
                    <a:pt x="652460" y="611901"/>
                  </a:lnTo>
                  <a:lnTo>
                    <a:pt x="652935" y="613991"/>
                  </a:lnTo>
                  <a:lnTo>
                    <a:pt x="653505" y="615605"/>
                  </a:lnTo>
                  <a:lnTo>
                    <a:pt x="650940" y="620925"/>
                  </a:lnTo>
                  <a:lnTo>
                    <a:pt x="650465" y="628713"/>
                  </a:lnTo>
                  <a:lnTo>
                    <a:pt x="649325" y="631563"/>
                  </a:lnTo>
                  <a:lnTo>
                    <a:pt x="649800" y="633463"/>
                  </a:lnTo>
                  <a:lnTo>
                    <a:pt x="649610" y="641062"/>
                  </a:lnTo>
                  <a:lnTo>
                    <a:pt x="651890" y="641346"/>
                  </a:lnTo>
                  <a:lnTo>
                    <a:pt x="654549" y="639447"/>
                  </a:lnTo>
                  <a:lnTo>
                    <a:pt x="655404" y="635742"/>
                  </a:lnTo>
                  <a:lnTo>
                    <a:pt x="658159" y="635172"/>
                  </a:lnTo>
                  <a:lnTo>
                    <a:pt x="663953" y="632893"/>
                  </a:lnTo>
                  <a:lnTo>
                    <a:pt x="669082" y="627574"/>
                  </a:lnTo>
                  <a:lnTo>
                    <a:pt x="671362" y="622349"/>
                  </a:lnTo>
                  <a:lnTo>
                    <a:pt x="676206" y="620165"/>
                  </a:lnTo>
                  <a:lnTo>
                    <a:pt x="678296" y="617790"/>
                  </a:lnTo>
                  <a:lnTo>
                    <a:pt x="682380" y="614750"/>
                  </a:lnTo>
                  <a:lnTo>
                    <a:pt x="683425" y="611901"/>
                  </a:lnTo>
                  <a:lnTo>
                    <a:pt x="687985" y="607437"/>
                  </a:lnTo>
                  <a:lnTo>
                    <a:pt x="691404" y="606297"/>
                  </a:lnTo>
                  <a:lnTo>
                    <a:pt x="692639" y="604397"/>
                  </a:lnTo>
                  <a:lnTo>
                    <a:pt x="695109" y="602592"/>
                  </a:lnTo>
                  <a:lnTo>
                    <a:pt x="700428" y="595373"/>
                  </a:lnTo>
                  <a:lnTo>
                    <a:pt x="702898" y="594328"/>
                  </a:lnTo>
                  <a:lnTo>
                    <a:pt x="703657" y="588439"/>
                  </a:lnTo>
                  <a:lnTo>
                    <a:pt x="707457" y="583025"/>
                  </a:lnTo>
                  <a:lnTo>
                    <a:pt x="708027" y="581030"/>
                  </a:lnTo>
                  <a:lnTo>
                    <a:pt x="710401" y="576756"/>
                  </a:lnTo>
                  <a:lnTo>
                    <a:pt x="714201" y="578371"/>
                  </a:lnTo>
                  <a:lnTo>
                    <a:pt x="716860" y="578941"/>
                  </a:lnTo>
                  <a:lnTo>
                    <a:pt x="720470" y="577041"/>
                  </a:lnTo>
                  <a:lnTo>
                    <a:pt x="727024" y="567067"/>
                  </a:lnTo>
                  <a:lnTo>
                    <a:pt x="727594" y="561843"/>
                  </a:lnTo>
                  <a:lnTo>
                    <a:pt x="730538" y="562508"/>
                  </a:lnTo>
                  <a:lnTo>
                    <a:pt x="738042" y="551015"/>
                  </a:lnTo>
                  <a:lnTo>
                    <a:pt x="740607" y="541896"/>
                  </a:lnTo>
                  <a:lnTo>
                    <a:pt x="746211" y="535247"/>
                  </a:lnTo>
                  <a:lnTo>
                    <a:pt x="750295" y="526603"/>
                  </a:lnTo>
                  <a:lnTo>
                    <a:pt x="752100" y="520809"/>
                  </a:lnTo>
                  <a:lnTo>
                    <a:pt x="743837" y="521569"/>
                  </a:lnTo>
                  <a:lnTo>
                    <a:pt x="737947" y="523184"/>
                  </a:lnTo>
                  <a:lnTo>
                    <a:pt x="721515" y="523849"/>
                  </a:lnTo>
                  <a:lnTo>
                    <a:pt x="719520" y="525843"/>
                  </a:lnTo>
                  <a:lnTo>
                    <a:pt x="719900" y="530688"/>
                  </a:lnTo>
                  <a:lnTo>
                    <a:pt x="718190" y="532682"/>
                  </a:lnTo>
                  <a:lnTo>
                    <a:pt x="716290" y="527933"/>
                  </a:lnTo>
                  <a:lnTo>
                    <a:pt x="709451" y="528788"/>
                  </a:lnTo>
                  <a:lnTo>
                    <a:pt x="710211" y="536672"/>
                  </a:lnTo>
                  <a:lnTo>
                    <a:pt x="708882" y="538476"/>
                  </a:lnTo>
                  <a:lnTo>
                    <a:pt x="706982" y="538287"/>
                  </a:lnTo>
                  <a:lnTo>
                    <a:pt x="706412" y="534392"/>
                  </a:lnTo>
                  <a:lnTo>
                    <a:pt x="704607" y="532302"/>
                  </a:lnTo>
                  <a:lnTo>
                    <a:pt x="700713" y="532967"/>
                  </a:lnTo>
                  <a:lnTo>
                    <a:pt x="696248" y="532682"/>
                  </a:lnTo>
                  <a:lnTo>
                    <a:pt x="689599" y="532017"/>
                  </a:lnTo>
                  <a:lnTo>
                    <a:pt x="683710" y="533632"/>
                  </a:lnTo>
                  <a:lnTo>
                    <a:pt x="686085" y="542371"/>
                  </a:lnTo>
                  <a:lnTo>
                    <a:pt x="680576" y="552535"/>
                  </a:lnTo>
                  <a:lnTo>
                    <a:pt x="682760" y="553959"/>
                  </a:lnTo>
                  <a:lnTo>
                    <a:pt x="682760" y="556904"/>
                  </a:lnTo>
                  <a:lnTo>
                    <a:pt x="687130" y="565643"/>
                  </a:lnTo>
                  <a:lnTo>
                    <a:pt x="685420" y="567162"/>
                  </a:lnTo>
                  <a:lnTo>
                    <a:pt x="680291" y="563078"/>
                  </a:lnTo>
                  <a:lnTo>
                    <a:pt x="673927" y="570962"/>
                  </a:lnTo>
                  <a:lnTo>
                    <a:pt x="659489" y="581030"/>
                  </a:lnTo>
                  <a:lnTo>
                    <a:pt x="659109" y="579890"/>
                  </a:lnTo>
                  <a:lnTo>
                    <a:pt x="667183" y="570962"/>
                  </a:lnTo>
                  <a:lnTo>
                    <a:pt x="673547" y="566307"/>
                  </a:lnTo>
                  <a:lnTo>
                    <a:pt x="672597" y="562223"/>
                  </a:lnTo>
                  <a:lnTo>
                    <a:pt x="675541" y="557854"/>
                  </a:lnTo>
                  <a:lnTo>
                    <a:pt x="676491" y="551110"/>
                  </a:lnTo>
                  <a:lnTo>
                    <a:pt x="673927" y="549495"/>
                  </a:lnTo>
                  <a:lnTo>
                    <a:pt x="675066" y="545600"/>
                  </a:lnTo>
                  <a:lnTo>
                    <a:pt x="674212" y="541136"/>
                  </a:lnTo>
                  <a:lnTo>
                    <a:pt x="671457" y="541421"/>
                  </a:lnTo>
                  <a:lnTo>
                    <a:pt x="668987" y="539806"/>
                  </a:lnTo>
                  <a:lnTo>
                    <a:pt x="663668" y="539616"/>
                  </a:lnTo>
                  <a:lnTo>
                    <a:pt x="661104" y="540851"/>
                  </a:lnTo>
                  <a:lnTo>
                    <a:pt x="654360" y="539331"/>
                  </a:lnTo>
                  <a:lnTo>
                    <a:pt x="650465" y="539711"/>
                  </a:lnTo>
                  <a:lnTo>
                    <a:pt x="647331" y="538856"/>
                  </a:lnTo>
                  <a:lnTo>
                    <a:pt x="645431" y="539901"/>
                  </a:lnTo>
                  <a:lnTo>
                    <a:pt x="644291" y="544461"/>
                  </a:lnTo>
                  <a:lnTo>
                    <a:pt x="645716" y="552439"/>
                  </a:lnTo>
                  <a:lnTo>
                    <a:pt x="644956" y="558329"/>
                  </a:lnTo>
                  <a:lnTo>
                    <a:pt x="648280" y="567447"/>
                  </a:lnTo>
                  <a:lnTo>
                    <a:pt x="644671" y="567637"/>
                  </a:lnTo>
                  <a:lnTo>
                    <a:pt x="640017" y="561083"/>
                  </a:lnTo>
                  <a:lnTo>
                    <a:pt x="639922" y="555479"/>
                  </a:lnTo>
                  <a:lnTo>
                    <a:pt x="641441" y="551585"/>
                  </a:lnTo>
                  <a:lnTo>
                    <a:pt x="641157" y="544936"/>
                  </a:lnTo>
                  <a:lnTo>
                    <a:pt x="635362" y="538476"/>
                  </a:lnTo>
                  <a:lnTo>
                    <a:pt x="624249" y="539521"/>
                  </a:lnTo>
                  <a:lnTo>
                    <a:pt x="620639" y="544366"/>
                  </a:lnTo>
                  <a:lnTo>
                    <a:pt x="612946" y="546645"/>
                  </a:lnTo>
                  <a:lnTo>
                    <a:pt x="607626" y="551490"/>
                  </a:lnTo>
                  <a:lnTo>
                    <a:pt x="607911" y="554244"/>
                  </a:lnTo>
                  <a:lnTo>
                    <a:pt x="610001" y="553484"/>
                  </a:lnTo>
                  <a:lnTo>
                    <a:pt x="613706" y="555289"/>
                  </a:lnTo>
                  <a:lnTo>
                    <a:pt x="614560" y="560988"/>
                  </a:lnTo>
                  <a:lnTo>
                    <a:pt x="619215" y="563078"/>
                  </a:lnTo>
                  <a:lnTo>
                    <a:pt x="620734" y="568397"/>
                  </a:lnTo>
                  <a:lnTo>
                    <a:pt x="619500" y="571247"/>
                  </a:lnTo>
                  <a:lnTo>
                    <a:pt x="618740" y="572482"/>
                  </a:lnTo>
                  <a:lnTo>
                    <a:pt x="615035" y="572197"/>
                  </a:lnTo>
                  <a:lnTo>
                    <a:pt x="613610" y="573811"/>
                  </a:lnTo>
                  <a:lnTo>
                    <a:pt x="610666" y="571057"/>
                  </a:lnTo>
                  <a:lnTo>
                    <a:pt x="608861" y="561748"/>
                  </a:lnTo>
                  <a:lnTo>
                    <a:pt x="604967" y="556999"/>
                  </a:lnTo>
                  <a:lnTo>
                    <a:pt x="601927" y="557569"/>
                  </a:lnTo>
                  <a:lnTo>
                    <a:pt x="596608" y="563648"/>
                  </a:lnTo>
                  <a:lnTo>
                    <a:pt x="593663" y="562603"/>
                  </a:lnTo>
                  <a:lnTo>
                    <a:pt x="589294" y="562508"/>
                  </a:lnTo>
                  <a:lnTo>
                    <a:pt x="585780" y="563173"/>
                  </a:lnTo>
                  <a:lnTo>
                    <a:pt x="583025" y="563743"/>
                  </a:lnTo>
                  <a:lnTo>
                    <a:pt x="580555" y="565738"/>
                  </a:lnTo>
                  <a:lnTo>
                    <a:pt x="579700" y="569442"/>
                  </a:lnTo>
                  <a:lnTo>
                    <a:pt x="579890" y="570962"/>
                  </a:lnTo>
                  <a:lnTo>
                    <a:pt x="580365" y="573526"/>
                  </a:lnTo>
                  <a:lnTo>
                    <a:pt x="581980" y="572956"/>
                  </a:lnTo>
                  <a:lnTo>
                    <a:pt x="587014" y="575901"/>
                  </a:lnTo>
                  <a:lnTo>
                    <a:pt x="586919" y="576756"/>
                  </a:lnTo>
                  <a:lnTo>
                    <a:pt x="587109" y="580175"/>
                  </a:lnTo>
                  <a:lnTo>
                    <a:pt x="584640" y="581695"/>
                  </a:lnTo>
                  <a:lnTo>
                    <a:pt x="585495" y="584545"/>
                  </a:lnTo>
                  <a:lnTo>
                    <a:pt x="586349" y="588249"/>
                  </a:lnTo>
                  <a:lnTo>
                    <a:pt x="587394" y="589769"/>
                  </a:lnTo>
                  <a:lnTo>
                    <a:pt x="588534" y="591099"/>
                  </a:lnTo>
                  <a:lnTo>
                    <a:pt x="594993" y="589959"/>
                  </a:lnTo>
                  <a:lnTo>
                    <a:pt x="596513" y="587679"/>
                  </a:lnTo>
                  <a:lnTo>
                    <a:pt x="599743" y="589484"/>
                  </a:lnTo>
                  <a:lnTo>
                    <a:pt x="600122" y="590909"/>
                  </a:lnTo>
                  <a:lnTo>
                    <a:pt x="597368" y="593093"/>
                  </a:lnTo>
                  <a:lnTo>
                    <a:pt x="597558" y="596513"/>
                  </a:lnTo>
                  <a:lnTo>
                    <a:pt x="600502" y="600028"/>
                  </a:lnTo>
                  <a:lnTo>
                    <a:pt x="602022" y="600882"/>
                  </a:lnTo>
                  <a:lnTo>
                    <a:pt x="603162" y="602307"/>
                  </a:lnTo>
                  <a:lnTo>
                    <a:pt x="601832" y="603827"/>
                  </a:lnTo>
                  <a:lnTo>
                    <a:pt x="600312" y="607816"/>
                  </a:lnTo>
                  <a:lnTo>
                    <a:pt x="597938" y="608481"/>
                  </a:lnTo>
                  <a:lnTo>
                    <a:pt x="595563" y="609526"/>
                  </a:lnTo>
                  <a:lnTo>
                    <a:pt x="594518" y="604017"/>
                  </a:lnTo>
                  <a:lnTo>
                    <a:pt x="594708" y="599553"/>
                  </a:lnTo>
                  <a:lnTo>
                    <a:pt x="593663" y="594898"/>
                  </a:lnTo>
                  <a:lnTo>
                    <a:pt x="592429" y="592904"/>
                  </a:lnTo>
                  <a:lnTo>
                    <a:pt x="588534" y="592809"/>
                  </a:lnTo>
                  <a:lnTo>
                    <a:pt x="589199" y="596323"/>
                  </a:lnTo>
                  <a:lnTo>
                    <a:pt x="589199" y="598698"/>
                  </a:lnTo>
                  <a:lnTo>
                    <a:pt x="589674" y="604967"/>
                  </a:lnTo>
                  <a:lnTo>
                    <a:pt x="589484" y="607246"/>
                  </a:lnTo>
                  <a:lnTo>
                    <a:pt x="581220" y="605347"/>
                  </a:lnTo>
                  <a:lnTo>
                    <a:pt x="581030" y="606487"/>
                  </a:lnTo>
                  <a:lnTo>
                    <a:pt x="587299" y="618360"/>
                  </a:lnTo>
                  <a:lnTo>
                    <a:pt x="585115" y="619500"/>
                  </a:lnTo>
                  <a:lnTo>
                    <a:pt x="579510" y="609906"/>
                  </a:lnTo>
                  <a:lnTo>
                    <a:pt x="577991" y="600407"/>
                  </a:lnTo>
                  <a:lnTo>
                    <a:pt x="573336" y="595468"/>
                  </a:lnTo>
                  <a:lnTo>
                    <a:pt x="566307" y="593568"/>
                  </a:lnTo>
                  <a:lnTo>
                    <a:pt x="564028" y="596418"/>
                  </a:lnTo>
                  <a:lnTo>
                    <a:pt x="562888" y="603542"/>
                  </a:lnTo>
                  <a:lnTo>
                    <a:pt x="559943" y="606297"/>
                  </a:lnTo>
                  <a:lnTo>
                    <a:pt x="560988" y="613041"/>
                  </a:lnTo>
                  <a:lnTo>
                    <a:pt x="559753" y="616745"/>
                  </a:lnTo>
                  <a:lnTo>
                    <a:pt x="561178" y="620830"/>
                  </a:lnTo>
                  <a:lnTo>
                    <a:pt x="559468" y="623299"/>
                  </a:lnTo>
                  <a:lnTo>
                    <a:pt x="562033" y="627479"/>
                  </a:lnTo>
                  <a:lnTo>
                    <a:pt x="567922" y="629473"/>
                  </a:lnTo>
                  <a:lnTo>
                    <a:pt x="569537" y="632988"/>
                  </a:lnTo>
                  <a:lnTo>
                    <a:pt x="566117" y="634413"/>
                  </a:lnTo>
                  <a:lnTo>
                    <a:pt x="559373" y="631373"/>
                  </a:lnTo>
                  <a:lnTo>
                    <a:pt x="554814" y="633273"/>
                  </a:lnTo>
                  <a:lnTo>
                    <a:pt x="555099" y="637737"/>
                  </a:lnTo>
                  <a:lnTo>
                    <a:pt x="552724" y="640587"/>
                  </a:lnTo>
                  <a:close/>
                  <a:moveTo>
                    <a:pt x="495068" y="1271580"/>
                  </a:moveTo>
                  <a:lnTo>
                    <a:pt x="491363" y="1270630"/>
                  </a:lnTo>
                  <a:lnTo>
                    <a:pt x="487659" y="1272150"/>
                  </a:lnTo>
                  <a:lnTo>
                    <a:pt x="485189" y="1276234"/>
                  </a:lnTo>
                  <a:lnTo>
                    <a:pt x="483479" y="1278419"/>
                  </a:lnTo>
                  <a:lnTo>
                    <a:pt x="480345" y="1282693"/>
                  </a:lnTo>
                  <a:lnTo>
                    <a:pt x="479300" y="1285258"/>
                  </a:lnTo>
                  <a:lnTo>
                    <a:pt x="477495" y="1287917"/>
                  </a:lnTo>
                  <a:lnTo>
                    <a:pt x="475501" y="1292097"/>
                  </a:lnTo>
                  <a:lnTo>
                    <a:pt x="478065" y="1297416"/>
                  </a:lnTo>
                  <a:lnTo>
                    <a:pt x="486424" y="1288202"/>
                  </a:lnTo>
                  <a:lnTo>
                    <a:pt x="489653" y="1284118"/>
                  </a:lnTo>
                  <a:lnTo>
                    <a:pt x="494213" y="1277849"/>
                  </a:lnTo>
                  <a:lnTo>
                    <a:pt x="495068" y="1271580"/>
                  </a:lnTo>
                  <a:close/>
                  <a:moveTo>
                    <a:pt x="457643" y="1319358"/>
                  </a:moveTo>
                  <a:lnTo>
                    <a:pt x="452419" y="1316603"/>
                  </a:lnTo>
                  <a:lnTo>
                    <a:pt x="449189" y="1319928"/>
                  </a:lnTo>
                  <a:lnTo>
                    <a:pt x="440641" y="1320498"/>
                  </a:lnTo>
                  <a:lnTo>
                    <a:pt x="437981" y="1324012"/>
                  </a:lnTo>
                  <a:lnTo>
                    <a:pt x="436746" y="1327337"/>
                  </a:lnTo>
                  <a:lnTo>
                    <a:pt x="437031" y="1336075"/>
                  </a:lnTo>
                  <a:lnTo>
                    <a:pt x="436461" y="1339780"/>
                  </a:lnTo>
                  <a:lnTo>
                    <a:pt x="439216" y="1339780"/>
                  </a:lnTo>
                  <a:lnTo>
                    <a:pt x="442445" y="1335410"/>
                  </a:lnTo>
                  <a:lnTo>
                    <a:pt x="448620" y="1335980"/>
                  </a:lnTo>
                  <a:lnTo>
                    <a:pt x="461348" y="1331611"/>
                  </a:lnTo>
                  <a:lnTo>
                    <a:pt x="463152" y="1325532"/>
                  </a:lnTo>
                  <a:lnTo>
                    <a:pt x="461538" y="1323442"/>
                  </a:lnTo>
                  <a:lnTo>
                    <a:pt x="457643" y="1319358"/>
                  </a:lnTo>
                  <a:close/>
                  <a:moveTo>
                    <a:pt x="580080" y="1125111"/>
                  </a:moveTo>
                  <a:lnTo>
                    <a:pt x="579700" y="1121122"/>
                  </a:lnTo>
                  <a:lnTo>
                    <a:pt x="578941" y="1118082"/>
                  </a:lnTo>
                  <a:lnTo>
                    <a:pt x="575521" y="1114758"/>
                  </a:lnTo>
                  <a:lnTo>
                    <a:pt x="573906" y="1114947"/>
                  </a:lnTo>
                  <a:lnTo>
                    <a:pt x="565547" y="1120457"/>
                  </a:lnTo>
                  <a:lnTo>
                    <a:pt x="562033" y="1124731"/>
                  </a:lnTo>
                  <a:lnTo>
                    <a:pt x="556239" y="1127201"/>
                  </a:lnTo>
                  <a:lnTo>
                    <a:pt x="549685" y="1135370"/>
                  </a:lnTo>
                  <a:lnTo>
                    <a:pt x="548925" y="1139264"/>
                  </a:lnTo>
                  <a:lnTo>
                    <a:pt x="544366" y="1146293"/>
                  </a:lnTo>
                  <a:lnTo>
                    <a:pt x="540281" y="1148098"/>
                  </a:lnTo>
                  <a:lnTo>
                    <a:pt x="537337" y="1154462"/>
                  </a:lnTo>
                  <a:lnTo>
                    <a:pt x="540376" y="1155412"/>
                  </a:lnTo>
                  <a:lnTo>
                    <a:pt x="545505" y="1156076"/>
                  </a:lnTo>
                  <a:lnTo>
                    <a:pt x="558044" y="1147338"/>
                  </a:lnTo>
                  <a:lnTo>
                    <a:pt x="566592" y="1148003"/>
                  </a:lnTo>
                  <a:lnTo>
                    <a:pt x="571722" y="1144963"/>
                  </a:lnTo>
                  <a:lnTo>
                    <a:pt x="574856" y="1144488"/>
                  </a:lnTo>
                  <a:lnTo>
                    <a:pt x="580745" y="1133280"/>
                  </a:lnTo>
                  <a:lnTo>
                    <a:pt x="584070" y="1126916"/>
                  </a:lnTo>
                  <a:lnTo>
                    <a:pt x="580080" y="1125111"/>
                  </a:lnTo>
                  <a:close/>
                  <a:moveTo>
                    <a:pt x="554339" y="1255432"/>
                  </a:moveTo>
                  <a:lnTo>
                    <a:pt x="551490" y="1253437"/>
                  </a:lnTo>
                  <a:lnTo>
                    <a:pt x="546550" y="1258472"/>
                  </a:lnTo>
                  <a:lnTo>
                    <a:pt x="542371" y="1265881"/>
                  </a:lnTo>
                  <a:lnTo>
                    <a:pt x="535912" y="1280413"/>
                  </a:lnTo>
                  <a:lnTo>
                    <a:pt x="533347" y="1288012"/>
                  </a:lnTo>
                  <a:lnTo>
                    <a:pt x="527553" y="1294756"/>
                  </a:lnTo>
                  <a:lnTo>
                    <a:pt x="524893" y="1291717"/>
                  </a:lnTo>
                  <a:lnTo>
                    <a:pt x="520239" y="1286112"/>
                  </a:lnTo>
                  <a:lnTo>
                    <a:pt x="514635" y="1280983"/>
                  </a:lnTo>
                  <a:lnTo>
                    <a:pt x="509411" y="1273764"/>
                  </a:lnTo>
                  <a:lnTo>
                    <a:pt x="504756" y="1275284"/>
                  </a:lnTo>
                  <a:lnTo>
                    <a:pt x="503806" y="1282503"/>
                  </a:lnTo>
                  <a:lnTo>
                    <a:pt x="499532" y="1288487"/>
                  </a:lnTo>
                  <a:lnTo>
                    <a:pt x="499342" y="1293142"/>
                  </a:lnTo>
                  <a:lnTo>
                    <a:pt x="502762" y="1292666"/>
                  </a:lnTo>
                  <a:lnTo>
                    <a:pt x="502002" y="1297986"/>
                  </a:lnTo>
                  <a:lnTo>
                    <a:pt x="498297" y="1299601"/>
                  </a:lnTo>
                  <a:lnTo>
                    <a:pt x="494403" y="1304350"/>
                  </a:lnTo>
                  <a:lnTo>
                    <a:pt x="492978" y="1313848"/>
                  </a:lnTo>
                  <a:lnTo>
                    <a:pt x="496018" y="1317743"/>
                  </a:lnTo>
                  <a:lnTo>
                    <a:pt x="497917" y="1314513"/>
                  </a:lnTo>
                  <a:lnTo>
                    <a:pt x="501907" y="1314418"/>
                  </a:lnTo>
                  <a:lnTo>
                    <a:pt x="511120" y="1322967"/>
                  </a:lnTo>
                  <a:lnTo>
                    <a:pt x="515585" y="1323062"/>
                  </a:lnTo>
                  <a:lnTo>
                    <a:pt x="518719" y="1325532"/>
                  </a:lnTo>
                  <a:lnTo>
                    <a:pt x="521854" y="1337405"/>
                  </a:lnTo>
                  <a:lnTo>
                    <a:pt x="524893" y="1340920"/>
                  </a:lnTo>
                  <a:lnTo>
                    <a:pt x="528218" y="1356592"/>
                  </a:lnTo>
                  <a:lnTo>
                    <a:pt x="531067" y="1362672"/>
                  </a:lnTo>
                  <a:lnTo>
                    <a:pt x="536007" y="1360487"/>
                  </a:lnTo>
                  <a:lnTo>
                    <a:pt x="539521" y="1356402"/>
                  </a:lnTo>
                  <a:lnTo>
                    <a:pt x="541706" y="1350133"/>
                  </a:lnTo>
                  <a:lnTo>
                    <a:pt x="541706" y="1347474"/>
                  </a:lnTo>
                  <a:lnTo>
                    <a:pt x="542466" y="1339020"/>
                  </a:lnTo>
                  <a:lnTo>
                    <a:pt x="543416" y="1335030"/>
                  </a:lnTo>
                  <a:lnTo>
                    <a:pt x="539426" y="1330186"/>
                  </a:lnTo>
                  <a:lnTo>
                    <a:pt x="538002" y="1328571"/>
                  </a:lnTo>
                  <a:lnTo>
                    <a:pt x="537147" y="1323442"/>
                  </a:lnTo>
                  <a:lnTo>
                    <a:pt x="537242" y="1314798"/>
                  </a:lnTo>
                  <a:lnTo>
                    <a:pt x="536862" y="1308434"/>
                  </a:lnTo>
                  <a:lnTo>
                    <a:pt x="543891" y="1300455"/>
                  </a:lnTo>
                  <a:lnTo>
                    <a:pt x="547975" y="1291052"/>
                  </a:lnTo>
                  <a:lnTo>
                    <a:pt x="548070" y="1285827"/>
                  </a:lnTo>
                  <a:lnTo>
                    <a:pt x="554719" y="1279274"/>
                  </a:lnTo>
                  <a:lnTo>
                    <a:pt x="552534" y="1268635"/>
                  </a:lnTo>
                  <a:lnTo>
                    <a:pt x="557569" y="1260656"/>
                  </a:lnTo>
                  <a:lnTo>
                    <a:pt x="554339" y="1255432"/>
                  </a:lnTo>
                  <a:close/>
                  <a:moveTo>
                    <a:pt x="235186" y="891540"/>
                  </a:moveTo>
                  <a:lnTo>
                    <a:pt x="235376" y="894295"/>
                  </a:lnTo>
                  <a:lnTo>
                    <a:pt x="233096" y="896099"/>
                  </a:lnTo>
                  <a:lnTo>
                    <a:pt x="234141" y="897809"/>
                  </a:lnTo>
                  <a:lnTo>
                    <a:pt x="237085" y="895055"/>
                  </a:lnTo>
                  <a:lnTo>
                    <a:pt x="241360" y="896194"/>
                  </a:lnTo>
                  <a:lnTo>
                    <a:pt x="246679" y="894960"/>
                  </a:lnTo>
                  <a:lnTo>
                    <a:pt x="248484" y="886981"/>
                  </a:lnTo>
                  <a:lnTo>
                    <a:pt x="250193" y="884036"/>
                  </a:lnTo>
                  <a:lnTo>
                    <a:pt x="253518" y="882326"/>
                  </a:lnTo>
                  <a:lnTo>
                    <a:pt x="253233" y="874538"/>
                  </a:lnTo>
                  <a:lnTo>
                    <a:pt x="259122" y="875202"/>
                  </a:lnTo>
                  <a:lnTo>
                    <a:pt x="261117" y="869503"/>
                  </a:lnTo>
                  <a:lnTo>
                    <a:pt x="265961" y="869598"/>
                  </a:lnTo>
                  <a:lnTo>
                    <a:pt x="267671" y="865989"/>
                  </a:lnTo>
                  <a:lnTo>
                    <a:pt x="270615" y="865324"/>
                  </a:lnTo>
                  <a:lnTo>
                    <a:pt x="271755" y="863234"/>
                  </a:lnTo>
                  <a:lnTo>
                    <a:pt x="275745" y="860480"/>
                  </a:lnTo>
                  <a:lnTo>
                    <a:pt x="277929" y="860955"/>
                  </a:lnTo>
                  <a:lnTo>
                    <a:pt x="278024" y="863329"/>
                  </a:lnTo>
                  <a:lnTo>
                    <a:pt x="281539" y="863519"/>
                  </a:lnTo>
                  <a:lnTo>
                    <a:pt x="283914" y="860290"/>
                  </a:lnTo>
                  <a:lnTo>
                    <a:pt x="283154" y="857725"/>
                  </a:lnTo>
                  <a:lnTo>
                    <a:pt x="281254" y="853356"/>
                  </a:lnTo>
                  <a:lnTo>
                    <a:pt x="283819" y="852786"/>
                  </a:lnTo>
                  <a:lnTo>
                    <a:pt x="285053" y="854875"/>
                  </a:lnTo>
                  <a:lnTo>
                    <a:pt x="286858" y="854116"/>
                  </a:lnTo>
                  <a:lnTo>
                    <a:pt x="288663" y="848606"/>
                  </a:lnTo>
                  <a:lnTo>
                    <a:pt x="290658" y="847087"/>
                  </a:lnTo>
                  <a:lnTo>
                    <a:pt x="292367" y="845472"/>
                  </a:lnTo>
                  <a:lnTo>
                    <a:pt x="295692" y="839773"/>
                  </a:lnTo>
                  <a:lnTo>
                    <a:pt x="295977" y="833219"/>
                  </a:lnTo>
                  <a:lnTo>
                    <a:pt x="298636" y="830084"/>
                  </a:lnTo>
                  <a:lnTo>
                    <a:pt x="298162" y="828469"/>
                  </a:lnTo>
                  <a:lnTo>
                    <a:pt x="287808" y="830369"/>
                  </a:lnTo>
                  <a:lnTo>
                    <a:pt x="283534" y="828279"/>
                  </a:lnTo>
                  <a:lnTo>
                    <a:pt x="283249" y="826190"/>
                  </a:lnTo>
                  <a:lnTo>
                    <a:pt x="274700" y="825240"/>
                  </a:lnTo>
                  <a:lnTo>
                    <a:pt x="269856" y="829799"/>
                  </a:lnTo>
                  <a:lnTo>
                    <a:pt x="269856" y="826854"/>
                  </a:lnTo>
                  <a:lnTo>
                    <a:pt x="275840" y="819161"/>
                  </a:lnTo>
                  <a:lnTo>
                    <a:pt x="277739" y="819826"/>
                  </a:lnTo>
                  <a:lnTo>
                    <a:pt x="280589" y="819730"/>
                  </a:lnTo>
                  <a:lnTo>
                    <a:pt x="278309" y="807667"/>
                  </a:lnTo>
                  <a:lnTo>
                    <a:pt x="276220" y="806527"/>
                  </a:lnTo>
                  <a:lnTo>
                    <a:pt x="277170" y="800543"/>
                  </a:lnTo>
                  <a:lnTo>
                    <a:pt x="279924" y="799593"/>
                  </a:lnTo>
                  <a:lnTo>
                    <a:pt x="279354" y="802253"/>
                  </a:lnTo>
                  <a:lnTo>
                    <a:pt x="283629" y="809852"/>
                  </a:lnTo>
                  <a:lnTo>
                    <a:pt x="284958" y="818876"/>
                  </a:lnTo>
                  <a:lnTo>
                    <a:pt x="290278" y="824005"/>
                  </a:lnTo>
                  <a:lnTo>
                    <a:pt x="295692" y="822675"/>
                  </a:lnTo>
                  <a:lnTo>
                    <a:pt x="295882" y="815456"/>
                  </a:lnTo>
                  <a:lnTo>
                    <a:pt x="298351" y="814411"/>
                  </a:lnTo>
                  <a:lnTo>
                    <a:pt x="301011" y="823245"/>
                  </a:lnTo>
                  <a:lnTo>
                    <a:pt x="304526" y="824290"/>
                  </a:lnTo>
                  <a:lnTo>
                    <a:pt x="307280" y="819730"/>
                  </a:lnTo>
                  <a:lnTo>
                    <a:pt x="311554" y="817356"/>
                  </a:lnTo>
                  <a:lnTo>
                    <a:pt x="316114" y="810232"/>
                  </a:lnTo>
                  <a:lnTo>
                    <a:pt x="316304" y="808047"/>
                  </a:lnTo>
                  <a:lnTo>
                    <a:pt x="312029" y="800638"/>
                  </a:lnTo>
                  <a:lnTo>
                    <a:pt x="313264" y="793324"/>
                  </a:lnTo>
                  <a:lnTo>
                    <a:pt x="311080" y="789335"/>
                  </a:lnTo>
                  <a:lnTo>
                    <a:pt x="312124" y="782971"/>
                  </a:lnTo>
                  <a:lnTo>
                    <a:pt x="309940" y="781261"/>
                  </a:lnTo>
                  <a:lnTo>
                    <a:pt x="309940" y="777557"/>
                  </a:lnTo>
                  <a:lnTo>
                    <a:pt x="309845" y="769673"/>
                  </a:lnTo>
                  <a:lnTo>
                    <a:pt x="307945" y="769768"/>
                  </a:lnTo>
                  <a:lnTo>
                    <a:pt x="292367" y="785820"/>
                  </a:lnTo>
                  <a:lnTo>
                    <a:pt x="290658" y="785630"/>
                  </a:lnTo>
                  <a:lnTo>
                    <a:pt x="291607" y="781356"/>
                  </a:lnTo>
                  <a:lnTo>
                    <a:pt x="285148" y="776417"/>
                  </a:lnTo>
                  <a:lnTo>
                    <a:pt x="286478" y="774422"/>
                  </a:lnTo>
                  <a:lnTo>
                    <a:pt x="293032" y="773852"/>
                  </a:lnTo>
                  <a:lnTo>
                    <a:pt x="295217" y="770433"/>
                  </a:lnTo>
                  <a:lnTo>
                    <a:pt x="298351" y="771858"/>
                  </a:lnTo>
                  <a:lnTo>
                    <a:pt x="300156" y="770243"/>
                  </a:lnTo>
                  <a:lnTo>
                    <a:pt x="300061" y="768153"/>
                  </a:lnTo>
                  <a:lnTo>
                    <a:pt x="310225" y="761789"/>
                  </a:lnTo>
                  <a:lnTo>
                    <a:pt x="309465" y="755900"/>
                  </a:lnTo>
                  <a:lnTo>
                    <a:pt x="305001" y="758939"/>
                  </a:lnTo>
                  <a:lnTo>
                    <a:pt x="304051" y="763784"/>
                  </a:lnTo>
                  <a:lnTo>
                    <a:pt x="301771" y="763689"/>
                  </a:lnTo>
                  <a:lnTo>
                    <a:pt x="300726" y="761219"/>
                  </a:lnTo>
                  <a:lnTo>
                    <a:pt x="304051" y="752670"/>
                  </a:lnTo>
                  <a:lnTo>
                    <a:pt x="308420" y="751056"/>
                  </a:lnTo>
                  <a:lnTo>
                    <a:pt x="311270" y="746211"/>
                  </a:lnTo>
                  <a:lnTo>
                    <a:pt x="314404" y="745926"/>
                  </a:lnTo>
                  <a:lnTo>
                    <a:pt x="315544" y="737473"/>
                  </a:lnTo>
                  <a:lnTo>
                    <a:pt x="314309" y="736618"/>
                  </a:lnTo>
                  <a:lnTo>
                    <a:pt x="308800" y="736428"/>
                  </a:lnTo>
                  <a:lnTo>
                    <a:pt x="308325" y="739277"/>
                  </a:lnTo>
                  <a:lnTo>
                    <a:pt x="305001" y="739562"/>
                  </a:lnTo>
                  <a:lnTo>
                    <a:pt x="303861" y="729019"/>
                  </a:lnTo>
                  <a:lnTo>
                    <a:pt x="298921" y="729874"/>
                  </a:lnTo>
                  <a:lnTo>
                    <a:pt x="297117" y="732343"/>
                  </a:lnTo>
                  <a:lnTo>
                    <a:pt x="291987" y="729399"/>
                  </a:lnTo>
                  <a:lnTo>
                    <a:pt x="290088" y="730538"/>
                  </a:lnTo>
                  <a:lnTo>
                    <a:pt x="294077" y="750106"/>
                  </a:lnTo>
                  <a:lnTo>
                    <a:pt x="290848" y="752765"/>
                  </a:lnTo>
                  <a:lnTo>
                    <a:pt x="283914" y="751625"/>
                  </a:lnTo>
                  <a:lnTo>
                    <a:pt x="282109" y="757989"/>
                  </a:lnTo>
                  <a:lnTo>
                    <a:pt x="277549" y="760934"/>
                  </a:lnTo>
                  <a:lnTo>
                    <a:pt x="276600" y="768248"/>
                  </a:lnTo>
                  <a:lnTo>
                    <a:pt x="274035" y="768628"/>
                  </a:lnTo>
                  <a:lnTo>
                    <a:pt x="270425" y="774327"/>
                  </a:lnTo>
                  <a:lnTo>
                    <a:pt x="271090" y="781356"/>
                  </a:lnTo>
                  <a:lnTo>
                    <a:pt x="264821" y="777937"/>
                  </a:lnTo>
                  <a:lnTo>
                    <a:pt x="266911" y="786580"/>
                  </a:lnTo>
                  <a:lnTo>
                    <a:pt x="263397" y="790855"/>
                  </a:lnTo>
                  <a:lnTo>
                    <a:pt x="265771" y="795414"/>
                  </a:lnTo>
                  <a:lnTo>
                    <a:pt x="265011" y="799403"/>
                  </a:lnTo>
                  <a:lnTo>
                    <a:pt x="267671" y="806053"/>
                  </a:lnTo>
                  <a:lnTo>
                    <a:pt x="262922" y="807952"/>
                  </a:lnTo>
                  <a:lnTo>
                    <a:pt x="258267" y="806527"/>
                  </a:lnTo>
                  <a:lnTo>
                    <a:pt x="254658" y="812417"/>
                  </a:lnTo>
                  <a:lnTo>
                    <a:pt x="255513" y="818591"/>
                  </a:lnTo>
                  <a:lnTo>
                    <a:pt x="254848" y="821915"/>
                  </a:lnTo>
                  <a:lnTo>
                    <a:pt x="255228" y="828849"/>
                  </a:lnTo>
                  <a:lnTo>
                    <a:pt x="249339" y="833504"/>
                  </a:lnTo>
                  <a:lnTo>
                    <a:pt x="252568" y="836543"/>
                  </a:lnTo>
                  <a:lnTo>
                    <a:pt x="252568" y="841292"/>
                  </a:lnTo>
                  <a:lnTo>
                    <a:pt x="245349" y="846992"/>
                  </a:lnTo>
                  <a:lnTo>
                    <a:pt x="243734" y="850506"/>
                  </a:lnTo>
                  <a:lnTo>
                    <a:pt x="243164" y="852691"/>
                  </a:lnTo>
                  <a:lnTo>
                    <a:pt x="244874" y="857345"/>
                  </a:lnTo>
                  <a:lnTo>
                    <a:pt x="244114" y="859055"/>
                  </a:lnTo>
                  <a:lnTo>
                    <a:pt x="242405" y="860955"/>
                  </a:lnTo>
                  <a:lnTo>
                    <a:pt x="241835" y="866179"/>
                  </a:lnTo>
                  <a:lnTo>
                    <a:pt x="244019" y="868933"/>
                  </a:lnTo>
                  <a:lnTo>
                    <a:pt x="243924" y="872068"/>
                  </a:lnTo>
                  <a:lnTo>
                    <a:pt x="241930" y="873493"/>
                  </a:lnTo>
                  <a:lnTo>
                    <a:pt x="240885" y="878622"/>
                  </a:lnTo>
                  <a:lnTo>
                    <a:pt x="240885" y="884036"/>
                  </a:lnTo>
                  <a:lnTo>
                    <a:pt x="237655" y="884796"/>
                  </a:lnTo>
                  <a:lnTo>
                    <a:pt x="235756" y="887266"/>
                  </a:lnTo>
                  <a:lnTo>
                    <a:pt x="231576" y="887266"/>
                  </a:lnTo>
                  <a:lnTo>
                    <a:pt x="230436" y="888975"/>
                  </a:lnTo>
                  <a:lnTo>
                    <a:pt x="231101" y="892775"/>
                  </a:lnTo>
                  <a:lnTo>
                    <a:pt x="232526" y="891255"/>
                  </a:lnTo>
                  <a:lnTo>
                    <a:pt x="235186" y="891540"/>
                  </a:lnTo>
                  <a:close/>
                  <a:moveTo>
                    <a:pt x="300156" y="1568981"/>
                  </a:moveTo>
                  <a:lnTo>
                    <a:pt x="299681" y="1571546"/>
                  </a:lnTo>
                  <a:lnTo>
                    <a:pt x="293887" y="1578480"/>
                  </a:lnTo>
                  <a:lnTo>
                    <a:pt x="295882" y="1586744"/>
                  </a:lnTo>
                  <a:lnTo>
                    <a:pt x="294742" y="1590068"/>
                  </a:lnTo>
                  <a:lnTo>
                    <a:pt x="297781" y="1597097"/>
                  </a:lnTo>
                  <a:lnTo>
                    <a:pt x="300916" y="1591873"/>
                  </a:lnTo>
                  <a:lnTo>
                    <a:pt x="302151" y="1584654"/>
                  </a:lnTo>
                  <a:lnTo>
                    <a:pt x="302436" y="1575630"/>
                  </a:lnTo>
                  <a:lnTo>
                    <a:pt x="300726" y="1574301"/>
                  </a:lnTo>
                  <a:lnTo>
                    <a:pt x="300156" y="1568981"/>
                  </a:lnTo>
                  <a:close/>
                  <a:moveTo>
                    <a:pt x="312504" y="779741"/>
                  </a:moveTo>
                  <a:lnTo>
                    <a:pt x="314214" y="785251"/>
                  </a:lnTo>
                  <a:lnTo>
                    <a:pt x="315829" y="788955"/>
                  </a:lnTo>
                  <a:lnTo>
                    <a:pt x="316399" y="793704"/>
                  </a:lnTo>
                  <a:lnTo>
                    <a:pt x="321053" y="794654"/>
                  </a:lnTo>
                  <a:lnTo>
                    <a:pt x="322953" y="788195"/>
                  </a:lnTo>
                  <a:lnTo>
                    <a:pt x="322573" y="779646"/>
                  </a:lnTo>
                  <a:lnTo>
                    <a:pt x="325517" y="772048"/>
                  </a:lnTo>
                  <a:lnTo>
                    <a:pt x="324758" y="760459"/>
                  </a:lnTo>
                  <a:lnTo>
                    <a:pt x="325992" y="760459"/>
                  </a:lnTo>
                  <a:lnTo>
                    <a:pt x="327132" y="767298"/>
                  </a:lnTo>
                  <a:lnTo>
                    <a:pt x="329697" y="771383"/>
                  </a:lnTo>
                  <a:lnTo>
                    <a:pt x="330457" y="795604"/>
                  </a:lnTo>
                  <a:lnTo>
                    <a:pt x="335681" y="793894"/>
                  </a:lnTo>
                  <a:lnTo>
                    <a:pt x="341855" y="789050"/>
                  </a:lnTo>
                  <a:lnTo>
                    <a:pt x="342330" y="785726"/>
                  </a:lnTo>
                  <a:lnTo>
                    <a:pt x="346509" y="781451"/>
                  </a:lnTo>
                  <a:lnTo>
                    <a:pt x="349074" y="780121"/>
                  </a:lnTo>
                  <a:lnTo>
                    <a:pt x="349644" y="776417"/>
                  </a:lnTo>
                  <a:lnTo>
                    <a:pt x="351354" y="774517"/>
                  </a:lnTo>
                  <a:lnTo>
                    <a:pt x="353918" y="779076"/>
                  </a:lnTo>
                  <a:lnTo>
                    <a:pt x="356673" y="779171"/>
                  </a:lnTo>
                  <a:lnTo>
                    <a:pt x="358953" y="776132"/>
                  </a:lnTo>
                  <a:lnTo>
                    <a:pt x="360947" y="762454"/>
                  </a:lnTo>
                  <a:lnTo>
                    <a:pt x="359048" y="757705"/>
                  </a:lnTo>
                  <a:lnTo>
                    <a:pt x="361137" y="755710"/>
                  </a:lnTo>
                  <a:lnTo>
                    <a:pt x="362467" y="755235"/>
                  </a:lnTo>
                  <a:lnTo>
                    <a:pt x="362087" y="752575"/>
                  </a:lnTo>
                  <a:lnTo>
                    <a:pt x="364177" y="750296"/>
                  </a:lnTo>
                  <a:lnTo>
                    <a:pt x="365412" y="744026"/>
                  </a:lnTo>
                  <a:lnTo>
                    <a:pt x="364367" y="735858"/>
                  </a:lnTo>
                  <a:lnTo>
                    <a:pt x="367501" y="727024"/>
                  </a:lnTo>
                  <a:lnTo>
                    <a:pt x="370446" y="723130"/>
                  </a:lnTo>
                  <a:lnTo>
                    <a:pt x="368356" y="718475"/>
                  </a:lnTo>
                  <a:lnTo>
                    <a:pt x="369781" y="717525"/>
                  </a:lnTo>
                  <a:lnTo>
                    <a:pt x="373675" y="713156"/>
                  </a:lnTo>
                  <a:lnTo>
                    <a:pt x="371301" y="707552"/>
                  </a:lnTo>
                  <a:lnTo>
                    <a:pt x="369781" y="708502"/>
                  </a:lnTo>
                  <a:lnTo>
                    <a:pt x="365982" y="704607"/>
                  </a:lnTo>
                  <a:lnTo>
                    <a:pt x="362752" y="704322"/>
                  </a:lnTo>
                  <a:lnTo>
                    <a:pt x="357813" y="697863"/>
                  </a:lnTo>
                  <a:lnTo>
                    <a:pt x="354298" y="698338"/>
                  </a:lnTo>
                  <a:lnTo>
                    <a:pt x="343755" y="695204"/>
                  </a:lnTo>
                  <a:lnTo>
                    <a:pt x="341095" y="702803"/>
                  </a:lnTo>
                  <a:lnTo>
                    <a:pt x="341570" y="712966"/>
                  </a:lnTo>
                  <a:lnTo>
                    <a:pt x="337771" y="719710"/>
                  </a:lnTo>
                  <a:lnTo>
                    <a:pt x="344990" y="723889"/>
                  </a:lnTo>
                  <a:lnTo>
                    <a:pt x="347554" y="728069"/>
                  </a:lnTo>
                  <a:lnTo>
                    <a:pt x="346319" y="746021"/>
                  </a:lnTo>
                  <a:lnTo>
                    <a:pt x="347839" y="751720"/>
                  </a:lnTo>
                  <a:lnTo>
                    <a:pt x="346699" y="752480"/>
                  </a:lnTo>
                  <a:lnTo>
                    <a:pt x="345560" y="750296"/>
                  </a:lnTo>
                  <a:lnTo>
                    <a:pt x="343185" y="749156"/>
                  </a:lnTo>
                  <a:lnTo>
                    <a:pt x="337486" y="747826"/>
                  </a:lnTo>
                  <a:lnTo>
                    <a:pt x="337391" y="746211"/>
                  </a:lnTo>
                  <a:lnTo>
                    <a:pt x="340810" y="744976"/>
                  </a:lnTo>
                  <a:lnTo>
                    <a:pt x="344135" y="735668"/>
                  </a:lnTo>
                  <a:lnTo>
                    <a:pt x="338720" y="729399"/>
                  </a:lnTo>
                  <a:lnTo>
                    <a:pt x="335776" y="734053"/>
                  </a:lnTo>
                  <a:lnTo>
                    <a:pt x="330172" y="732913"/>
                  </a:lnTo>
                  <a:lnTo>
                    <a:pt x="324188" y="734243"/>
                  </a:lnTo>
                  <a:lnTo>
                    <a:pt x="326087" y="739467"/>
                  </a:lnTo>
                  <a:lnTo>
                    <a:pt x="322098" y="740417"/>
                  </a:lnTo>
                  <a:lnTo>
                    <a:pt x="324853" y="751246"/>
                  </a:lnTo>
                  <a:lnTo>
                    <a:pt x="322193" y="750106"/>
                  </a:lnTo>
                  <a:lnTo>
                    <a:pt x="317349" y="751815"/>
                  </a:lnTo>
                  <a:lnTo>
                    <a:pt x="310605" y="769293"/>
                  </a:lnTo>
                  <a:lnTo>
                    <a:pt x="312504" y="779741"/>
                  </a:lnTo>
                  <a:close/>
                  <a:moveTo>
                    <a:pt x="294647" y="1545710"/>
                  </a:moveTo>
                  <a:lnTo>
                    <a:pt x="294742" y="1536116"/>
                  </a:lnTo>
                  <a:lnTo>
                    <a:pt x="291892" y="1532222"/>
                  </a:lnTo>
                  <a:lnTo>
                    <a:pt x="289803" y="1534881"/>
                  </a:lnTo>
                  <a:lnTo>
                    <a:pt x="288188" y="1537731"/>
                  </a:lnTo>
                  <a:lnTo>
                    <a:pt x="284009" y="1538206"/>
                  </a:lnTo>
                  <a:lnTo>
                    <a:pt x="282394" y="1540771"/>
                  </a:lnTo>
                  <a:lnTo>
                    <a:pt x="282869" y="1545425"/>
                  </a:lnTo>
                  <a:lnTo>
                    <a:pt x="282869" y="1549509"/>
                  </a:lnTo>
                  <a:lnTo>
                    <a:pt x="285148" y="1551884"/>
                  </a:lnTo>
                  <a:lnTo>
                    <a:pt x="285148" y="1555968"/>
                  </a:lnTo>
                  <a:lnTo>
                    <a:pt x="293127" y="1553404"/>
                  </a:lnTo>
                  <a:lnTo>
                    <a:pt x="294172" y="1550554"/>
                  </a:lnTo>
                  <a:lnTo>
                    <a:pt x="294647" y="1545710"/>
                  </a:lnTo>
                  <a:close/>
                  <a:moveTo>
                    <a:pt x="253708" y="1670521"/>
                  </a:moveTo>
                  <a:lnTo>
                    <a:pt x="252948" y="1664917"/>
                  </a:lnTo>
                  <a:lnTo>
                    <a:pt x="250288" y="1664822"/>
                  </a:lnTo>
                  <a:lnTo>
                    <a:pt x="236610" y="1671471"/>
                  </a:lnTo>
                  <a:lnTo>
                    <a:pt x="236136" y="1679830"/>
                  </a:lnTo>
                  <a:lnTo>
                    <a:pt x="237370" y="1684390"/>
                  </a:lnTo>
                  <a:lnTo>
                    <a:pt x="238985" y="1688474"/>
                  </a:lnTo>
                  <a:lnTo>
                    <a:pt x="243449" y="1692653"/>
                  </a:lnTo>
                  <a:lnTo>
                    <a:pt x="238890" y="1697023"/>
                  </a:lnTo>
                  <a:lnTo>
                    <a:pt x="230436" y="1702532"/>
                  </a:lnTo>
                  <a:lnTo>
                    <a:pt x="231861" y="1705951"/>
                  </a:lnTo>
                  <a:lnTo>
                    <a:pt x="236705" y="1707661"/>
                  </a:lnTo>
                  <a:lnTo>
                    <a:pt x="237370" y="1713170"/>
                  </a:lnTo>
                  <a:lnTo>
                    <a:pt x="242595" y="1709941"/>
                  </a:lnTo>
                  <a:lnTo>
                    <a:pt x="248674" y="1708611"/>
                  </a:lnTo>
                  <a:lnTo>
                    <a:pt x="248674" y="1694363"/>
                  </a:lnTo>
                  <a:lnTo>
                    <a:pt x="250003" y="1677930"/>
                  </a:lnTo>
                  <a:lnTo>
                    <a:pt x="253138" y="1674701"/>
                  </a:lnTo>
                  <a:lnTo>
                    <a:pt x="253708" y="1670521"/>
                  </a:lnTo>
                  <a:close/>
                  <a:moveTo>
                    <a:pt x="274985" y="1583704"/>
                  </a:moveTo>
                  <a:lnTo>
                    <a:pt x="282679" y="1584464"/>
                  </a:lnTo>
                  <a:lnTo>
                    <a:pt x="286478" y="1563282"/>
                  </a:lnTo>
                  <a:lnTo>
                    <a:pt x="278024" y="1563472"/>
                  </a:lnTo>
                  <a:lnTo>
                    <a:pt x="274700" y="1567177"/>
                  </a:lnTo>
                  <a:lnTo>
                    <a:pt x="276030" y="1567651"/>
                  </a:lnTo>
                  <a:lnTo>
                    <a:pt x="276695" y="1570881"/>
                  </a:lnTo>
                  <a:lnTo>
                    <a:pt x="273275" y="1572876"/>
                  </a:lnTo>
                  <a:lnTo>
                    <a:pt x="272230" y="1576485"/>
                  </a:lnTo>
                  <a:lnTo>
                    <a:pt x="271090" y="1578670"/>
                  </a:lnTo>
                  <a:lnTo>
                    <a:pt x="272515" y="1582849"/>
                  </a:lnTo>
                  <a:lnTo>
                    <a:pt x="274130" y="1584559"/>
                  </a:lnTo>
                  <a:lnTo>
                    <a:pt x="274985" y="1583704"/>
                  </a:lnTo>
                  <a:close/>
                  <a:moveTo>
                    <a:pt x="265106" y="1797328"/>
                  </a:moveTo>
                  <a:lnTo>
                    <a:pt x="253423" y="1800178"/>
                  </a:lnTo>
                  <a:lnTo>
                    <a:pt x="246869" y="1806257"/>
                  </a:lnTo>
                  <a:lnTo>
                    <a:pt x="245919" y="1813571"/>
                  </a:lnTo>
                  <a:lnTo>
                    <a:pt x="240410" y="1821170"/>
                  </a:lnTo>
                  <a:lnTo>
                    <a:pt x="240410" y="1823639"/>
                  </a:lnTo>
                  <a:lnTo>
                    <a:pt x="246584" y="1824969"/>
                  </a:lnTo>
                  <a:lnTo>
                    <a:pt x="251903" y="1821835"/>
                  </a:lnTo>
                  <a:lnTo>
                    <a:pt x="257602" y="1820980"/>
                  </a:lnTo>
                  <a:lnTo>
                    <a:pt x="264061" y="1816230"/>
                  </a:lnTo>
                  <a:lnTo>
                    <a:pt x="265486" y="1802647"/>
                  </a:lnTo>
                  <a:lnTo>
                    <a:pt x="265106" y="1797328"/>
                  </a:lnTo>
                  <a:close/>
                  <a:moveTo>
                    <a:pt x="368261" y="1450344"/>
                  </a:moveTo>
                  <a:lnTo>
                    <a:pt x="363227" y="1452148"/>
                  </a:lnTo>
                  <a:lnTo>
                    <a:pt x="359997" y="1454618"/>
                  </a:lnTo>
                  <a:lnTo>
                    <a:pt x="353918" y="1455853"/>
                  </a:lnTo>
                  <a:lnTo>
                    <a:pt x="351259" y="1458132"/>
                  </a:lnTo>
                  <a:lnTo>
                    <a:pt x="347554" y="1470386"/>
                  </a:lnTo>
                  <a:lnTo>
                    <a:pt x="356958" y="1468106"/>
                  </a:lnTo>
                  <a:lnTo>
                    <a:pt x="367026" y="1466111"/>
                  </a:lnTo>
                  <a:lnTo>
                    <a:pt x="376145" y="1462217"/>
                  </a:lnTo>
                  <a:lnTo>
                    <a:pt x="384979" y="1462312"/>
                  </a:lnTo>
                  <a:lnTo>
                    <a:pt x="393053" y="1459367"/>
                  </a:lnTo>
                  <a:lnTo>
                    <a:pt x="399132" y="1454713"/>
                  </a:lnTo>
                  <a:lnTo>
                    <a:pt x="385169" y="1450344"/>
                  </a:lnTo>
                  <a:lnTo>
                    <a:pt x="373391" y="1451578"/>
                  </a:lnTo>
                  <a:lnTo>
                    <a:pt x="368261" y="1450344"/>
                  </a:lnTo>
                  <a:close/>
                  <a:moveTo>
                    <a:pt x="400082" y="1427167"/>
                  </a:moveTo>
                  <a:lnTo>
                    <a:pt x="397232" y="1431536"/>
                  </a:lnTo>
                  <a:lnTo>
                    <a:pt x="398467" y="1440560"/>
                  </a:lnTo>
                  <a:lnTo>
                    <a:pt x="407016" y="1435431"/>
                  </a:lnTo>
                  <a:lnTo>
                    <a:pt x="413095" y="1427642"/>
                  </a:lnTo>
                  <a:lnTo>
                    <a:pt x="404831" y="1424887"/>
                  </a:lnTo>
                  <a:lnTo>
                    <a:pt x="400082" y="1427167"/>
                  </a:lnTo>
                  <a:close/>
                  <a:moveTo>
                    <a:pt x="334541" y="1504391"/>
                  </a:moveTo>
                  <a:lnTo>
                    <a:pt x="343090" y="1503441"/>
                  </a:lnTo>
                  <a:lnTo>
                    <a:pt x="348979" y="1503821"/>
                  </a:lnTo>
                  <a:lnTo>
                    <a:pt x="358953" y="1501066"/>
                  </a:lnTo>
                  <a:lnTo>
                    <a:pt x="364937" y="1501636"/>
                  </a:lnTo>
                  <a:lnTo>
                    <a:pt x="373011" y="1497932"/>
                  </a:lnTo>
                  <a:lnTo>
                    <a:pt x="376905" y="1494322"/>
                  </a:lnTo>
                  <a:lnTo>
                    <a:pt x="377855" y="1490998"/>
                  </a:lnTo>
                  <a:lnTo>
                    <a:pt x="374150" y="1489193"/>
                  </a:lnTo>
                  <a:lnTo>
                    <a:pt x="369591" y="1487768"/>
                  </a:lnTo>
                  <a:lnTo>
                    <a:pt x="363892" y="1489193"/>
                  </a:lnTo>
                  <a:lnTo>
                    <a:pt x="358098" y="1487578"/>
                  </a:lnTo>
                  <a:lnTo>
                    <a:pt x="355058" y="1484824"/>
                  </a:lnTo>
                  <a:lnTo>
                    <a:pt x="351639" y="1482924"/>
                  </a:lnTo>
                  <a:lnTo>
                    <a:pt x="348979" y="1483969"/>
                  </a:lnTo>
                  <a:lnTo>
                    <a:pt x="341285" y="1490428"/>
                  </a:lnTo>
                  <a:lnTo>
                    <a:pt x="329982" y="1499356"/>
                  </a:lnTo>
                  <a:lnTo>
                    <a:pt x="334541" y="1504391"/>
                  </a:lnTo>
                  <a:close/>
                  <a:moveTo>
                    <a:pt x="768533" y="796079"/>
                  </a:moveTo>
                  <a:lnTo>
                    <a:pt x="765873" y="792279"/>
                  </a:lnTo>
                  <a:lnTo>
                    <a:pt x="762644" y="778222"/>
                  </a:lnTo>
                  <a:lnTo>
                    <a:pt x="758749" y="768818"/>
                  </a:lnTo>
                  <a:lnTo>
                    <a:pt x="756090" y="774897"/>
                  </a:lnTo>
                  <a:lnTo>
                    <a:pt x="754855" y="780406"/>
                  </a:lnTo>
                  <a:lnTo>
                    <a:pt x="751625" y="784776"/>
                  </a:lnTo>
                  <a:lnTo>
                    <a:pt x="747256" y="785061"/>
                  </a:lnTo>
                  <a:lnTo>
                    <a:pt x="746496" y="793324"/>
                  </a:lnTo>
                  <a:lnTo>
                    <a:pt x="743741" y="795224"/>
                  </a:lnTo>
                  <a:lnTo>
                    <a:pt x="743456" y="797884"/>
                  </a:lnTo>
                  <a:lnTo>
                    <a:pt x="745831" y="807762"/>
                  </a:lnTo>
                  <a:lnTo>
                    <a:pt x="747731" y="813271"/>
                  </a:lnTo>
                  <a:lnTo>
                    <a:pt x="750391" y="815171"/>
                  </a:lnTo>
                  <a:lnTo>
                    <a:pt x="754570" y="814411"/>
                  </a:lnTo>
                  <a:lnTo>
                    <a:pt x="758084" y="814506"/>
                  </a:lnTo>
                  <a:lnTo>
                    <a:pt x="765113" y="815456"/>
                  </a:lnTo>
                  <a:lnTo>
                    <a:pt x="772047" y="814696"/>
                  </a:lnTo>
                  <a:lnTo>
                    <a:pt x="774042" y="813081"/>
                  </a:lnTo>
                  <a:lnTo>
                    <a:pt x="775277" y="811182"/>
                  </a:lnTo>
                  <a:lnTo>
                    <a:pt x="773662" y="804248"/>
                  </a:lnTo>
                  <a:lnTo>
                    <a:pt x="770338" y="798074"/>
                  </a:lnTo>
                  <a:lnTo>
                    <a:pt x="768533" y="796079"/>
                  </a:lnTo>
                  <a:close/>
                  <a:moveTo>
                    <a:pt x="705177" y="634697"/>
                  </a:moveTo>
                  <a:lnTo>
                    <a:pt x="707077" y="636787"/>
                  </a:lnTo>
                  <a:lnTo>
                    <a:pt x="708787" y="638877"/>
                  </a:lnTo>
                  <a:lnTo>
                    <a:pt x="710686" y="639352"/>
                  </a:lnTo>
                  <a:lnTo>
                    <a:pt x="713916" y="639257"/>
                  </a:lnTo>
                  <a:lnTo>
                    <a:pt x="714486" y="637357"/>
                  </a:lnTo>
                  <a:lnTo>
                    <a:pt x="719805" y="635362"/>
                  </a:lnTo>
                  <a:lnTo>
                    <a:pt x="722940" y="629283"/>
                  </a:lnTo>
                  <a:lnTo>
                    <a:pt x="725504" y="627194"/>
                  </a:lnTo>
                  <a:lnTo>
                    <a:pt x="727024" y="628333"/>
                  </a:lnTo>
                  <a:lnTo>
                    <a:pt x="730633" y="624534"/>
                  </a:lnTo>
                  <a:lnTo>
                    <a:pt x="717430" y="620735"/>
                  </a:lnTo>
                  <a:lnTo>
                    <a:pt x="708787" y="624059"/>
                  </a:lnTo>
                  <a:lnTo>
                    <a:pt x="705177" y="634697"/>
                  </a:lnTo>
                  <a:close/>
                  <a:moveTo>
                    <a:pt x="692639" y="633178"/>
                  </a:moveTo>
                  <a:lnTo>
                    <a:pt x="695584" y="630328"/>
                  </a:lnTo>
                  <a:lnTo>
                    <a:pt x="699003" y="630233"/>
                  </a:lnTo>
                  <a:lnTo>
                    <a:pt x="701283" y="627099"/>
                  </a:lnTo>
                  <a:lnTo>
                    <a:pt x="700618" y="620925"/>
                  </a:lnTo>
                  <a:lnTo>
                    <a:pt x="697578" y="617410"/>
                  </a:lnTo>
                  <a:lnTo>
                    <a:pt x="697198" y="616270"/>
                  </a:lnTo>
                  <a:lnTo>
                    <a:pt x="696628" y="614750"/>
                  </a:lnTo>
                  <a:lnTo>
                    <a:pt x="693019" y="612756"/>
                  </a:lnTo>
                  <a:lnTo>
                    <a:pt x="688935" y="613801"/>
                  </a:lnTo>
                  <a:lnTo>
                    <a:pt x="687795" y="615605"/>
                  </a:lnTo>
                  <a:lnTo>
                    <a:pt x="685610" y="615225"/>
                  </a:lnTo>
                  <a:lnTo>
                    <a:pt x="682285" y="617980"/>
                  </a:lnTo>
                  <a:lnTo>
                    <a:pt x="680766" y="621779"/>
                  </a:lnTo>
                  <a:lnTo>
                    <a:pt x="669842" y="633463"/>
                  </a:lnTo>
                  <a:lnTo>
                    <a:pt x="664713" y="647331"/>
                  </a:lnTo>
                  <a:lnTo>
                    <a:pt x="665188" y="655309"/>
                  </a:lnTo>
                  <a:lnTo>
                    <a:pt x="668323" y="656164"/>
                  </a:lnTo>
                  <a:lnTo>
                    <a:pt x="668323" y="658539"/>
                  </a:lnTo>
                  <a:lnTo>
                    <a:pt x="670127" y="661958"/>
                  </a:lnTo>
                  <a:lnTo>
                    <a:pt x="672312" y="662054"/>
                  </a:lnTo>
                  <a:lnTo>
                    <a:pt x="674307" y="661769"/>
                  </a:lnTo>
                  <a:lnTo>
                    <a:pt x="677346" y="657969"/>
                  </a:lnTo>
                  <a:lnTo>
                    <a:pt x="678676" y="658634"/>
                  </a:lnTo>
                  <a:lnTo>
                    <a:pt x="677346" y="662433"/>
                  </a:lnTo>
                  <a:lnTo>
                    <a:pt x="678296" y="663288"/>
                  </a:lnTo>
                  <a:lnTo>
                    <a:pt x="679531" y="663858"/>
                  </a:lnTo>
                  <a:lnTo>
                    <a:pt x="681241" y="662908"/>
                  </a:lnTo>
                  <a:lnTo>
                    <a:pt x="683425" y="659964"/>
                  </a:lnTo>
                  <a:lnTo>
                    <a:pt x="681715" y="657874"/>
                  </a:lnTo>
                  <a:lnTo>
                    <a:pt x="683710" y="651795"/>
                  </a:lnTo>
                  <a:lnTo>
                    <a:pt x="684945" y="650180"/>
                  </a:lnTo>
                  <a:lnTo>
                    <a:pt x="687890" y="648850"/>
                  </a:lnTo>
                  <a:lnTo>
                    <a:pt x="687130" y="653030"/>
                  </a:lnTo>
                  <a:lnTo>
                    <a:pt x="691784" y="648945"/>
                  </a:lnTo>
                  <a:lnTo>
                    <a:pt x="692544" y="646286"/>
                  </a:lnTo>
                  <a:lnTo>
                    <a:pt x="693969" y="642391"/>
                  </a:lnTo>
                  <a:lnTo>
                    <a:pt x="693969" y="640492"/>
                  </a:lnTo>
                  <a:lnTo>
                    <a:pt x="695394" y="634507"/>
                  </a:lnTo>
                  <a:lnTo>
                    <a:pt x="692639" y="633178"/>
                  </a:lnTo>
                  <a:close/>
                  <a:moveTo>
                    <a:pt x="671362" y="673832"/>
                  </a:moveTo>
                  <a:lnTo>
                    <a:pt x="672787" y="670697"/>
                  </a:lnTo>
                  <a:lnTo>
                    <a:pt x="671647" y="668133"/>
                  </a:lnTo>
                  <a:lnTo>
                    <a:pt x="665473" y="665758"/>
                  </a:lnTo>
                  <a:lnTo>
                    <a:pt x="662908" y="667088"/>
                  </a:lnTo>
                  <a:lnTo>
                    <a:pt x="655309" y="664903"/>
                  </a:lnTo>
                  <a:lnTo>
                    <a:pt x="652080" y="666993"/>
                  </a:lnTo>
                  <a:lnTo>
                    <a:pt x="651510" y="673357"/>
                  </a:lnTo>
                  <a:lnTo>
                    <a:pt x="646571" y="679816"/>
                  </a:lnTo>
                  <a:lnTo>
                    <a:pt x="650370" y="680196"/>
                  </a:lnTo>
                  <a:lnTo>
                    <a:pt x="654739" y="684090"/>
                  </a:lnTo>
                  <a:lnTo>
                    <a:pt x="662813" y="681146"/>
                  </a:lnTo>
                  <a:lnTo>
                    <a:pt x="663193" y="674782"/>
                  </a:lnTo>
                  <a:lnTo>
                    <a:pt x="666803" y="668703"/>
                  </a:lnTo>
                  <a:lnTo>
                    <a:pt x="669272" y="672027"/>
                  </a:lnTo>
                  <a:lnTo>
                    <a:pt x="667468" y="676301"/>
                  </a:lnTo>
                  <a:lnTo>
                    <a:pt x="671362" y="673832"/>
                  </a:lnTo>
                  <a:close/>
                  <a:moveTo>
                    <a:pt x="776987" y="827044"/>
                  </a:moveTo>
                  <a:lnTo>
                    <a:pt x="773947" y="826665"/>
                  </a:lnTo>
                  <a:lnTo>
                    <a:pt x="769673" y="828564"/>
                  </a:lnTo>
                  <a:lnTo>
                    <a:pt x="766063" y="825715"/>
                  </a:lnTo>
                  <a:lnTo>
                    <a:pt x="759699" y="823150"/>
                  </a:lnTo>
                  <a:lnTo>
                    <a:pt x="751625" y="824195"/>
                  </a:lnTo>
                  <a:lnTo>
                    <a:pt x="748396" y="820490"/>
                  </a:lnTo>
                  <a:lnTo>
                    <a:pt x="739752" y="818591"/>
                  </a:lnTo>
                  <a:lnTo>
                    <a:pt x="730348" y="806622"/>
                  </a:lnTo>
                  <a:lnTo>
                    <a:pt x="736713" y="799593"/>
                  </a:lnTo>
                  <a:lnTo>
                    <a:pt x="735383" y="794274"/>
                  </a:lnTo>
                  <a:lnTo>
                    <a:pt x="731298" y="793134"/>
                  </a:lnTo>
                  <a:lnTo>
                    <a:pt x="730443" y="794274"/>
                  </a:lnTo>
                  <a:lnTo>
                    <a:pt x="732438" y="797599"/>
                  </a:lnTo>
                  <a:lnTo>
                    <a:pt x="727404" y="800638"/>
                  </a:lnTo>
                  <a:lnTo>
                    <a:pt x="724649" y="804723"/>
                  </a:lnTo>
                  <a:lnTo>
                    <a:pt x="721230" y="808712"/>
                  </a:lnTo>
                  <a:lnTo>
                    <a:pt x="723984" y="811277"/>
                  </a:lnTo>
                  <a:lnTo>
                    <a:pt x="723699" y="812987"/>
                  </a:lnTo>
                  <a:lnTo>
                    <a:pt x="718095" y="815551"/>
                  </a:lnTo>
                  <a:lnTo>
                    <a:pt x="715056" y="812037"/>
                  </a:lnTo>
                  <a:lnTo>
                    <a:pt x="707457" y="810327"/>
                  </a:lnTo>
                  <a:lnTo>
                    <a:pt x="702043" y="812702"/>
                  </a:lnTo>
                  <a:lnTo>
                    <a:pt x="701188" y="816976"/>
                  </a:lnTo>
                  <a:lnTo>
                    <a:pt x="700713" y="822200"/>
                  </a:lnTo>
                  <a:lnTo>
                    <a:pt x="698623" y="824955"/>
                  </a:lnTo>
                  <a:lnTo>
                    <a:pt x="703847" y="834073"/>
                  </a:lnTo>
                  <a:lnTo>
                    <a:pt x="701663" y="837683"/>
                  </a:lnTo>
                  <a:lnTo>
                    <a:pt x="700428" y="844712"/>
                  </a:lnTo>
                  <a:lnTo>
                    <a:pt x="701093" y="845757"/>
                  </a:lnTo>
                  <a:lnTo>
                    <a:pt x="714391" y="840912"/>
                  </a:lnTo>
                  <a:lnTo>
                    <a:pt x="717430" y="844237"/>
                  </a:lnTo>
                  <a:lnTo>
                    <a:pt x="731298" y="841957"/>
                  </a:lnTo>
                  <a:lnTo>
                    <a:pt x="737188" y="843192"/>
                  </a:lnTo>
                  <a:lnTo>
                    <a:pt x="735858" y="845472"/>
                  </a:lnTo>
                  <a:lnTo>
                    <a:pt x="736807" y="848036"/>
                  </a:lnTo>
                  <a:lnTo>
                    <a:pt x="742602" y="846137"/>
                  </a:lnTo>
                  <a:lnTo>
                    <a:pt x="746211" y="847561"/>
                  </a:lnTo>
                  <a:lnTo>
                    <a:pt x="755235" y="843002"/>
                  </a:lnTo>
                  <a:lnTo>
                    <a:pt x="760269" y="842907"/>
                  </a:lnTo>
                  <a:lnTo>
                    <a:pt x="762264" y="844997"/>
                  </a:lnTo>
                  <a:lnTo>
                    <a:pt x="778031" y="835213"/>
                  </a:lnTo>
                  <a:lnTo>
                    <a:pt x="779836" y="831129"/>
                  </a:lnTo>
                  <a:lnTo>
                    <a:pt x="776987" y="827044"/>
                  </a:lnTo>
                  <a:close/>
                  <a:moveTo>
                    <a:pt x="966484" y="596323"/>
                  </a:moveTo>
                  <a:lnTo>
                    <a:pt x="968099" y="592144"/>
                  </a:lnTo>
                  <a:lnTo>
                    <a:pt x="962210" y="585875"/>
                  </a:lnTo>
                  <a:lnTo>
                    <a:pt x="948627" y="585305"/>
                  </a:lnTo>
                  <a:lnTo>
                    <a:pt x="942642" y="589769"/>
                  </a:lnTo>
                  <a:lnTo>
                    <a:pt x="935614" y="600503"/>
                  </a:lnTo>
                  <a:lnTo>
                    <a:pt x="938273" y="598983"/>
                  </a:lnTo>
                  <a:lnTo>
                    <a:pt x="937228" y="600977"/>
                  </a:lnTo>
                  <a:lnTo>
                    <a:pt x="939983" y="601832"/>
                  </a:lnTo>
                  <a:lnTo>
                    <a:pt x="943877" y="599173"/>
                  </a:lnTo>
                  <a:lnTo>
                    <a:pt x="947582" y="600787"/>
                  </a:lnTo>
                  <a:lnTo>
                    <a:pt x="966484" y="596323"/>
                  </a:lnTo>
                  <a:close/>
                  <a:moveTo>
                    <a:pt x="1031265" y="520049"/>
                  </a:moveTo>
                  <a:lnTo>
                    <a:pt x="1039718" y="521379"/>
                  </a:lnTo>
                  <a:lnTo>
                    <a:pt x="1040763" y="518529"/>
                  </a:lnTo>
                  <a:lnTo>
                    <a:pt x="1039433" y="513020"/>
                  </a:lnTo>
                  <a:lnTo>
                    <a:pt x="1034779" y="506276"/>
                  </a:lnTo>
                  <a:lnTo>
                    <a:pt x="1027275" y="501147"/>
                  </a:lnTo>
                  <a:lnTo>
                    <a:pt x="1023286" y="496018"/>
                  </a:lnTo>
                  <a:lnTo>
                    <a:pt x="1021576" y="479965"/>
                  </a:lnTo>
                  <a:lnTo>
                    <a:pt x="1013502" y="469517"/>
                  </a:lnTo>
                  <a:lnTo>
                    <a:pt x="1005238" y="466857"/>
                  </a:lnTo>
                  <a:lnTo>
                    <a:pt x="995265" y="469992"/>
                  </a:lnTo>
                  <a:lnTo>
                    <a:pt x="991370" y="474171"/>
                  </a:lnTo>
                  <a:lnTo>
                    <a:pt x="983296" y="472841"/>
                  </a:lnTo>
                  <a:lnTo>
                    <a:pt x="978737" y="474171"/>
                  </a:lnTo>
                  <a:lnTo>
                    <a:pt x="976173" y="481295"/>
                  </a:lnTo>
                  <a:lnTo>
                    <a:pt x="976933" y="486519"/>
                  </a:lnTo>
                  <a:lnTo>
                    <a:pt x="975603" y="487849"/>
                  </a:lnTo>
                  <a:lnTo>
                    <a:pt x="969049" y="490129"/>
                  </a:lnTo>
                  <a:lnTo>
                    <a:pt x="967624" y="497537"/>
                  </a:lnTo>
                  <a:lnTo>
                    <a:pt x="959835" y="504282"/>
                  </a:lnTo>
                  <a:lnTo>
                    <a:pt x="960405" y="513115"/>
                  </a:lnTo>
                  <a:lnTo>
                    <a:pt x="959170" y="515395"/>
                  </a:lnTo>
                  <a:lnTo>
                    <a:pt x="956225" y="517485"/>
                  </a:lnTo>
                  <a:lnTo>
                    <a:pt x="954231" y="529358"/>
                  </a:lnTo>
                  <a:lnTo>
                    <a:pt x="955655" y="539806"/>
                  </a:lnTo>
                  <a:lnTo>
                    <a:pt x="952426" y="543416"/>
                  </a:lnTo>
                  <a:lnTo>
                    <a:pt x="944637" y="550730"/>
                  </a:lnTo>
                  <a:lnTo>
                    <a:pt x="944732" y="554339"/>
                  </a:lnTo>
                  <a:lnTo>
                    <a:pt x="948532" y="560703"/>
                  </a:lnTo>
                  <a:lnTo>
                    <a:pt x="954991" y="568587"/>
                  </a:lnTo>
                  <a:lnTo>
                    <a:pt x="962305" y="567542"/>
                  </a:lnTo>
                  <a:lnTo>
                    <a:pt x="971613" y="560893"/>
                  </a:lnTo>
                  <a:lnTo>
                    <a:pt x="972658" y="557569"/>
                  </a:lnTo>
                  <a:lnTo>
                    <a:pt x="980732" y="552345"/>
                  </a:lnTo>
                  <a:lnTo>
                    <a:pt x="986146" y="546740"/>
                  </a:lnTo>
                  <a:lnTo>
                    <a:pt x="993840" y="549970"/>
                  </a:lnTo>
                  <a:lnTo>
                    <a:pt x="1000584" y="549020"/>
                  </a:lnTo>
                  <a:lnTo>
                    <a:pt x="1016922" y="547690"/>
                  </a:lnTo>
                  <a:lnTo>
                    <a:pt x="1024711" y="542181"/>
                  </a:lnTo>
                  <a:lnTo>
                    <a:pt x="1029555" y="534867"/>
                  </a:lnTo>
                  <a:lnTo>
                    <a:pt x="1025945" y="529358"/>
                  </a:lnTo>
                  <a:lnTo>
                    <a:pt x="1019201" y="526603"/>
                  </a:lnTo>
                  <a:lnTo>
                    <a:pt x="1020246" y="522709"/>
                  </a:lnTo>
                  <a:lnTo>
                    <a:pt x="1031265" y="520049"/>
                  </a:lnTo>
                  <a:close/>
                  <a:moveTo>
                    <a:pt x="890305" y="706602"/>
                  </a:moveTo>
                  <a:lnTo>
                    <a:pt x="892585" y="706317"/>
                  </a:lnTo>
                  <a:lnTo>
                    <a:pt x="894010" y="702613"/>
                  </a:lnTo>
                  <a:lnTo>
                    <a:pt x="892965" y="700998"/>
                  </a:lnTo>
                  <a:lnTo>
                    <a:pt x="887930" y="700143"/>
                  </a:lnTo>
                  <a:lnTo>
                    <a:pt x="880236" y="703468"/>
                  </a:lnTo>
                  <a:lnTo>
                    <a:pt x="875582" y="707647"/>
                  </a:lnTo>
                  <a:lnTo>
                    <a:pt x="871593" y="714391"/>
                  </a:lnTo>
                  <a:lnTo>
                    <a:pt x="876817" y="717050"/>
                  </a:lnTo>
                  <a:lnTo>
                    <a:pt x="881851" y="718000"/>
                  </a:lnTo>
                  <a:lnTo>
                    <a:pt x="882896" y="720755"/>
                  </a:lnTo>
                  <a:lnTo>
                    <a:pt x="886601" y="723415"/>
                  </a:lnTo>
                  <a:lnTo>
                    <a:pt x="890020" y="723130"/>
                  </a:lnTo>
                  <a:lnTo>
                    <a:pt x="889355" y="720185"/>
                  </a:lnTo>
                  <a:lnTo>
                    <a:pt x="891920" y="716101"/>
                  </a:lnTo>
                  <a:lnTo>
                    <a:pt x="890495" y="713441"/>
                  </a:lnTo>
                  <a:lnTo>
                    <a:pt x="890115" y="708597"/>
                  </a:lnTo>
                  <a:lnTo>
                    <a:pt x="890305" y="706602"/>
                  </a:lnTo>
                  <a:close/>
                  <a:moveTo>
                    <a:pt x="1028890" y="477495"/>
                  </a:moveTo>
                  <a:lnTo>
                    <a:pt x="1029175" y="480440"/>
                  </a:lnTo>
                  <a:lnTo>
                    <a:pt x="1030505" y="488609"/>
                  </a:lnTo>
                  <a:lnTo>
                    <a:pt x="1038009" y="503522"/>
                  </a:lnTo>
                  <a:lnTo>
                    <a:pt x="1043518" y="511215"/>
                  </a:lnTo>
                  <a:lnTo>
                    <a:pt x="1042663" y="521284"/>
                  </a:lnTo>
                  <a:lnTo>
                    <a:pt x="1040288" y="529358"/>
                  </a:lnTo>
                  <a:lnTo>
                    <a:pt x="1037059" y="532302"/>
                  </a:lnTo>
                  <a:lnTo>
                    <a:pt x="1038198" y="533822"/>
                  </a:lnTo>
                  <a:lnTo>
                    <a:pt x="1049692" y="532017"/>
                  </a:lnTo>
                  <a:lnTo>
                    <a:pt x="1053681" y="531353"/>
                  </a:lnTo>
                  <a:lnTo>
                    <a:pt x="1061185" y="528313"/>
                  </a:lnTo>
                  <a:lnTo>
                    <a:pt x="1067359" y="527838"/>
                  </a:lnTo>
                  <a:lnTo>
                    <a:pt x="1070209" y="510076"/>
                  </a:lnTo>
                  <a:lnTo>
                    <a:pt x="1070684" y="496968"/>
                  </a:lnTo>
                  <a:lnTo>
                    <a:pt x="1063655" y="499437"/>
                  </a:lnTo>
                  <a:lnTo>
                    <a:pt x="1053681" y="498772"/>
                  </a:lnTo>
                  <a:lnTo>
                    <a:pt x="1048932" y="479395"/>
                  </a:lnTo>
                  <a:lnTo>
                    <a:pt x="1055201" y="477115"/>
                  </a:lnTo>
                  <a:lnTo>
                    <a:pt x="1049977" y="471131"/>
                  </a:lnTo>
                  <a:lnTo>
                    <a:pt x="1049312" y="467807"/>
                  </a:lnTo>
                  <a:lnTo>
                    <a:pt x="1044848" y="464672"/>
                  </a:lnTo>
                  <a:lnTo>
                    <a:pt x="1041143" y="466192"/>
                  </a:lnTo>
                  <a:lnTo>
                    <a:pt x="1039433" y="471891"/>
                  </a:lnTo>
                  <a:lnTo>
                    <a:pt x="1028890" y="477495"/>
                  </a:lnTo>
                  <a:close/>
                  <a:moveTo>
                    <a:pt x="946347" y="440641"/>
                  </a:moveTo>
                  <a:lnTo>
                    <a:pt x="937798" y="454889"/>
                  </a:lnTo>
                  <a:lnTo>
                    <a:pt x="933429" y="454984"/>
                  </a:lnTo>
                  <a:lnTo>
                    <a:pt x="929344" y="451659"/>
                  </a:lnTo>
                  <a:lnTo>
                    <a:pt x="926875" y="441781"/>
                  </a:lnTo>
                  <a:lnTo>
                    <a:pt x="923740" y="441021"/>
                  </a:lnTo>
                  <a:lnTo>
                    <a:pt x="919846" y="432757"/>
                  </a:lnTo>
                  <a:lnTo>
                    <a:pt x="910632" y="444060"/>
                  </a:lnTo>
                  <a:lnTo>
                    <a:pt x="911392" y="451849"/>
                  </a:lnTo>
                  <a:lnTo>
                    <a:pt x="903508" y="465717"/>
                  </a:lnTo>
                  <a:lnTo>
                    <a:pt x="902938" y="479775"/>
                  </a:lnTo>
                  <a:lnTo>
                    <a:pt x="889260" y="481200"/>
                  </a:lnTo>
                  <a:lnTo>
                    <a:pt x="875107" y="502382"/>
                  </a:lnTo>
                  <a:lnTo>
                    <a:pt x="870738" y="506846"/>
                  </a:lnTo>
                  <a:lnTo>
                    <a:pt x="863044" y="510741"/>
                  </a:lnTo>
                  <a:lnTo>
                    <a:pt x="858770" y="518529"/>
                  </a:lnTo>
                  <a:lnTo>
                    <a:pt x="855540" y="529263"/>
                  </a:lnTo>
                  <a:lnTo>
                    <a:pt x="848321" y="532777"/>
                  </a:lnTo>
                  <a:lnTo>
                    <a:pt x="845282" y="528123"/>
                  </a:lnTo>
                  <a:lnTo>
                    <a:pt x="845662" y="524704"/>
                  </a:lnTo>
                  <a:lnTo>
                    <a:pt x="854685" y="511500"/>
                  </a:lnTo>
                  <a:lnTo>
                    <a:pt x="855255" y="508271"/>
                  </a:lnTo>
                  <a:lnTo>
                    <a:pt x="852975" y="502762"/>
                  </a:lnTo>
                  <a:lnTo>
                    <a:pt x="854305" y="498677"/>
                  </a:lnTo>
                  <a:lnTo>
                    <a:pt x="853260" y="494783"/>
                  </a:lnTo>
                  <a:lnTo>
                    <a:pt x="849936" y="491458"/>
                  </a:lnTo>
                  <a:lnTo>
                    <a:pt x="849936" y="487184"/>
                  </a:lnTo>
                  <a:lnTo>
                    <a:pt x="845187" y="483100"/>
                  </a:lnTo>
                  <a:lnTo>
                    <a:pt x="841862" y="460113"/>
                  </a:lnTo>
                  <a:lnTo>
                    <a:pt x="842432" y="457453"/>
                  </a:lnTo>
                  <a:lnTo>
                    <a:pt x="849556" y="456123"/>
                  </a:lnTo>
                  <a:lnTo>
                    <a:pt x="853546" y="452704"/>
                  </a:lnTo>
                  <a:lnTo>
                    <a:pt x="855730" y="447100"/>
                  </a:lnTo>
                  <a:lnTo>
                    <a:pt x="856205" y="443680"/>
                  </a:lnTo>
                  <a:lnTo>
                    <a:pt x="853735" y="437221"/>
                  </a:lnTo>
                  <a:lnTo>
                    <a:pt x="855160" y="433897"/>
                  </a:lnTo>
                  <a:lnTo>
                    <a:pt x="850126" y="426963"/>
                  </a:lnTo>
                  <a:lnTo>
                    <a:pt x="850126" y="422213"/>
                  </a:lnTo>
                  <a:lnTo>
                    <a:pt x="859055" y="418889"/>
                  </a:lnTo>
                  <a:lnTo>
                    <a:pt x="864944" y="413665"/>
                  </a:lnTo>
                  <a:lnTo>
                    <a:pt x="871118" y="417369"/>
                  </a:lnTo>
                  <a:lnTo>
                    <a:pt x="873683" y="417274"/>
                  </a:lnTo>
                  <a:lnTo>
                    <a:pt x="876247" y="415280"/>
                  </a:lnTo>
                  <a:lnTo>
                    <a:pt x="884036" y="399322"/>
                  </a:lnTo>
                  <a:lnTo>
                    <a:pt x="880427" y="387828"/>
                  </a:lnTo>
                  <a:lnTo>
                    <a:pt x="882611" y="384029"/>
                  </a:lnTo>
                  <a:lnTo>
                    <a:pt x="882516" y="380610"/>
                  </a:lnTo>
                  <a:lnTo>
                    <a:pt x="880047" y="377285"/>
                  </a:lnTo>
                  <a:lnTo>
                    <a:pt x="863994" y="373486"/>
                  </a:lnTo>
                  <a:lnTo>
                    <a:pt x="862759" y="370161"/>
                  </a:lnTo>
                  <a:lnTo>
                    <a:pt x="863329" y="359048"/>
                  </a:lnTo>
                  <a:lnTo>
                    <a:pt x="867128" y="346320"/>
                  </a:lnTo>
                  <a:lnTo>
                    <a:pt x="873873" y="337581"/>
                  </a:lnTo>
                  <a:lnTo>
                    <a:pt x="881566" y="327227"/>
                  </a:lnTo>
                  <a:lnTo>
                    <a:pt x="877767" y="319723"/>
                  </a:lnTo>
                  <a:lnTo>
                    <a:pt x="884131" y="310130"/>
                  </a:lnTo>
                  <a:lnTo>
                    <a:pt x="888880" y="303481"/>
                  </a:lnTo>
                  <a:lnTo>
                    <a:pt x="892205" y="291702"/>
                  </a:lnTo>
                  <a:lnTo>
                    <a:pt x="887930" y="284104"/>
                  </a:lnTo>
                  <a:lnTo>
                    <a:pt x="893535" y="276505"/>
                  </a:lnTo>
                  <a:lnTo>
                    <a:pt x="895814" y="265296"/>
                  </a:lnTo>
                  <a:lnTo>
                    <a:pt x="891540" y="247724"/>
                  </a:lnTo>
                  <a:lnTo>
                    <a:pt x="891920" y="241265"/>
                  </a:lnTo>
                  <a:lnTo>
                    <a:pt x="894960" y="233286"/>
                  </a:lnTo>
                  <a:lnTo>
                    <a:pt x="906833" y="222743"/>
                  </a:lnTo>
                  <a:lnTo>
                    <a:pt x="902748" y="219608"/>
                  </a:lnTo>
                  <a:lnTo>
                    <a:pt x="895149" y="220083"/>
                  </a:lnTo>
                  <a:lnTo>
                    <a:pt x="883656" y="227872"/>
                  </a:lnTo>
                  <a:lnTo>
                    <a:pt x="878052" y="225022"/>
                  </a:lnTo>
                  <a:lnTo>
                    <a:pt x="869408" y="224167"/>
                  </a:lnTo>
                  <a:lnTo>
                    <a:pt x="859245" y="225117"/>
                  </a:lnTo>
                  <a:lnTo>
                    <a:pt x="849366" y="232146"/>
                  </a:lnTo>
                  <a:lnTo>
                    <a:pt x="842052" y="249339"/>
                  </a:lnTo>
                  <a:lnTo>
                    <a:pt x="843192" y="261497"/>
                  </a:lnTo>
                  <a:lnTo>
                    <a:pt x="835213" y="268051"/>
                  </a:lnTo>
                  <a:lnTo>
                    <a:pt x="829704" y="283819"/>
                  </a:lnTo>
                  <a:lnTo>
                    <a:pt x="830939" y="288853"/>
                  </a:lnTo>
                  <a:lnTo>
                    <a:pt x="835308" y="291892"/>
                  </a:lnTo>
                  <a:lnTo>
                    <a:pt x="840817" y="299776"/>
                  </a:lnTo>
                  <a:lnTo>
                    <a:pt x="851646" y="305001"/>
                  </a:lnTo>
                  <a:lnTo>
                    <a:pt x="858960" y="311175"/>
                  </a:lnTo>
                  <a:lnTo>
                    <a:pt x="856110" y="313264"/>
                  </a:lnTo>
                  <a:lnTo>
                    <a:pt x="850316" y="313074"/>
                  </a:lnTo>
                  <a:lnTo>
                    <a:pt x="844807" y="309465"/>
                  </a:lnTo>
                  <a:lnTo>
                    <a:pt x="831319" y="306425"/>
                  </a:lnTo>
                  <a:lnTo>
                    <a:pt x="825905" y="311650"/>
                  </a:lnTo>
                  <a:lnTo>
                    <a:pt x="820870" y="312599"/>
                  </a:lnTo>
                  <a:lnTo>
                    <a:pt x="813081" y="312220"/>
                  </a:lnTo>
                  <a:lnTo>
                    <a:pt x="809662" y="314404"/>
                  </a:lnTo>
                  <a:lnTo>
                    <a:pt x="813081" y="318584"/>
                  </a:lnTo>
                  <a:lnTo>
                    <a:pt x="813936" y="321148"/>
                  </a:lnTo>
                  <a:lnTo>
                    <a:pt x="811372" y="328462"/>
                  </a:lnTo>
                  <a:lnTo>
                    <a:pt x="812606" y="330552"/>
                  </a:lnTo>
                  <a:lnTo>
                    <a:pt x="810232" y="340810"/>
                  </a:lnTo>
                  <a:lnTo>
                    <a:pt x="810327" y="348884"/>
                  </a:lnTo>
                  <a:lnTo>
                    <a:pt x="819540" y="357623"/>
                  </a:lnTo>
                  <a:lnTo>
                    <a:pt x="822865" y="359713"/>
                  </a:lnTo>
                  <a:lnTo>
                    <a:pt x="827424" y="361232"/>
                  </a:lnTo>
                  <a:lnTo>
                    <a:pt x="838633" y="358193"/>
                  </a:lnTo>
                  <a:lnTo>
                    <a:pt x="844427" y="354298"/>
                  </a:lnTo>
                  <a:lnTo>
                    <a:pt x="850411" y="358193"/>
                  </a:lnTo>
                  <a:lnTo>
                    <a:pt x="846611" y="359903"/>
                  </a:lnTo>
                  <a:lnTo>
                    <a:pt x="833123" y="366077"/>
                  </a:lnTo>
                  <a:lnTo>
                    <a:pt x="822960" y="368356"/>
                  </a:lnTo>
                  <a:lnTo>
                    <a:pt x="813461" y="365982"/>
                  </a:lnTo>
                  <a:lnTo>
                    <a:pt x="810327" y="364367"/>
                  </a:lnTo>
                  <a:lnTo>
                    <a:pt x="808427" y="366837"/>
                  </a:lnTo>
                  <a:lnTo>
                    <a:pt x="806337" y="368736"/>
                  </a:lnTo>
                  <a:lnTo>
                    <a:pt x="805103" y="373391"/>
                  </a:lnTo>
                  <a:lnTo>
                    <a:pt x="807857" y="386499"/>
                  </a:lnTo>
                  <a:lnTo>
                    <a:pt x="813556" y="397992"/>
                  </a:lnTo>
                  <a:lnTo>
                    <a:pt x="810707" y="403786"/>
                  </a:lnTo>
                  <a:lnTo>
                    <a:pt x="816881" y="410150"/>
                  </a:lnTo>
                  <a:lnTo>
                    <a:pt x="820110" y="416419"/>
                  </a:lnTo>
                  <a:lnTo>
                    <a:pt x="832744" y="419269"/>
                  </a:lnTo>
                  <a:lnTo>
                    <a:pt x="832648" y="421359"/>
                  </a:lnTo>
                  <a:lnTo>
                    <a:pt x="828469" y="424398"/>
                  </a:lnTo>
                  <a:lnTo>
                    <a:pt x="821155" y="426393"/>
                  </a:lnTo>
                  <a:lnTo>
                    <a:pt x="813271" y="425823"/>
                  </a:lnTo>
                  <a:lnTo>
                    <a:pt x="809377" y="422973"/>
                  </a:lnTo>
                  <a:lnTo>
                    <a:pt x="805008" y="425158"/>
                  </a:lnTo>
                  <a:lnTo>
                    <a:pt x="799783" y="429907"/>
                  </a:lnTo>
                  <a:lnTo>
                    <a:pt x="792659" y="439881"/>
                  </a:lnTo>
                  <a:lnTo>
                    <a:pt x="786485" y="443490"/>
                  </a:lnTo>
                  <a:lnTo>
                    <a:pt x="777842" y="446530"/>
                  </a:lnTo>
                  <a:lnTo>
                    <a:pt x="777272" y="449380"/>
                  </a:lnTo>
                  <a:lnTo>
                    <a:pt x="781736" y="454699"/>
                  </a:lnTo>
                  <a:lnTo>
                    <a:pt x="781261" y="457168"/>
                  </a:lnTo>
                  <a:lnTo>
                    <a:pt x="777746" y="458973"/>
                  </a:lnTo>
                  <a:lnTo>
                    <a:pt x="775657" y="456503"/>
                  </a:lnTo>
                  <a:lnTo>
                    <a:pt x="768913" y="454509"/>
                  </a:lnTo>
                  <a:lnTo>
                    <a:pt x="760744" y="453559"/>
                  </a:lnTo>
                  <a:lnTo>
                    <a:pt x="754285" y="456219"/>
                  </a:lnTo>
                  <a:lnTo>
                    <a:pt x="754665" y="461918"/>
                  </a:lnTo>
                  <a:lnTo>
                    <a:pt x="752005" y="470846"/>
                  </a:lnTo>
                  <a:lnTo>
                    <a:pt x="748681" y="480630"/>
                  </a:lnTo>
                  <a:lnTo>
                    <a:pt x="758179" y="483290"/>
                  </a:lnTo>
                  <a:lnTo>
                    <a:pt x="766633" y="483195"/>
                  </a:lnTo>
                  <a:lnTo>
                    <a:pt x="767108" y="487659"/>
                  </a:lnTo>
                  <a:lnTo>
                    <a:pt x="760934" y="491743"/>
                  </a:lnTo>
                  <a:lnTo>
                    <a:pt x="757135" y="498487"/>
                  </a:lnTo>
                  <a:lnTo>
                    <a:pt x="758179" y="502572"/>
                  </a:lnTo>
                  <a:lnTo>
                    <a:pt x="761599" y="504376"/>
                  </a:lnTo>
                  <a:lnTo>
                    <a:pt x="765493" y="512925"/>
                  </a:lnTo>
                  <a:lnTo>
                    <a:pt x="787530" y="518339"/>
                  </a:lnTo>
                  <a:lnTo>
                    <a:pt x="797789" y="520524"/>
                  </a:lnTo>
                  <a:lnTo>
                    <a:pt x="791235" y="522519"/>
                  </a:lnTo>
                  <a:lnTo>
                    <a:pt x="781926" y="524609"/>
                  </a:lnTo>
                  <a:lnTo>
                    <a:pt x="764164" y="519574"/>
                  </a:lnTo>
                  <a:lnTo>
                    <a:pt x="760459" y="518719"/>
                  </a:lnTo>
                  <a:lnTo>
                    <a:pt x="755805" y="521664"/>
                  </a:lnTo>
                  <a:lnTo>
                    <a:pt x="753430" y="533442"/>
                  </a:lnTo>
                  <a:lnTo>
                    <a:pt x="749441" y="538382"/>
                  </a:lnTo>
                  <a:lnTo>
                    <a:pt x="744121" y="546265"/>
                  </a:lnTo>
                  <a:lnTo>
                    <a:pt x="740797" y="548070"/>
                  </a:lnTo>
                  <a:lnTo>
                    <a:pt x="734053" y="560133"/>
                  </a:lnTo>
                  <a:lnTo>
                    <a:pt x="732913" y="562793"/>
                  </a:lnTo>
                  <a:lnTo>
                    <a:pt x="726074" y="575711"/>
                  </a:lnTo>
                  <a:lnTo>
                    <a:pt x="724269" y="580175"/>
                  </a:lnTo>
                  <a:lnTo>
                    <a:pt x="720945" y="590434"/>
                  </a:lnTo>
                  <a:lnTo>
                    <a:pt x="718950" y="596133"/>
                  </a:lnTo>
                  <a:lnTo>
                    <a:pt x="713631" y="600123"/>
                  </a:lnTo>
                  <a:lnTo>
                    <a:pt x="706127" y="609906"/>
                  </a:lnTo>
                  <a:lnTo>
                    <a:pt x="705177" y="613041"/>
                  </a:lnTo>
                  <a:lnTo>
                    <a:pt x="706982" y="616175"/>
                  </a:lnTo>
                  <a:lnTo>
                    <a:pt x="722180" y="615985"/>
                  </a:lnTo>
                  <a:lnTo>
                    <a:pt x="722940" y="616080"/>
                  </a:lnTo>
                  <a:lnTo>
                    <a:pt x="723319" y="618455"/>
                  </a:lnTo>
                  <a:lnTo>
                    <a:pt x="725599" y="619310"/>
                  </a:lnTo>
                  <a:lnTo>
                    <a:pt x="729209" y="619975"/>
                  </a:lnTo>
                  <a:lnTo>
                    <a:pt x="734528" y="619310"/>
                  </a:lnTo>
                  <a:lnTo>
                    <a:pt x="739467" y="613516"/>
                  </a:lnTo>
                  <a:lnTo>
                    <a:pt x="739942" y="605442"/>
                  </a:lnTo>
                  <a:lnTo>
                    <a:pt x="744501" y="603827"/>
                  </a:lnTo>
                  <a:lnTo>
                    <a:pt x="748681" y="604397"/>
                  </a:lnTo>
                  <a:lnTo>
                    <a:pt x="746116" y="608386"/>
                  </a:lnTo>
                  <a:lnTo>
                    <a:pt x="749156" y="611141"/>
                  </a:lnTo>
                  <a:lnTo>
                    <a:pt x="752290" y="602877"/>
                  </a:lnTo>
                  <a:lnTo>
                    <a:pt x="757704" y="598793"/>
                  </a:lnTo>
                  <a:lnTo>
                    <a:pt x="759319" y="598603"/>
                  </a:lnTo>
                  <a:lnTo>
                    <a:pt x="765873" y="585210"/>
                  </a:lnTo>
                  <a:lnTo>
                    <a:pt x="767203" y="579226"/>
                  </a:lnTo>
                  <a:lnTo>
                    <a:pt x="767108" y="577326"/>
                  </a:lnTo>
                  <a:lnTo>
                    <a:pt x="770243" y="573621"/>
                  </a:lnTo>
                  <a:lnTo>
                    <a:pt x="774897" y="569537"/>
                  </a:lnTo>
                  <a:lnTo>
                    <a:pt x="780026" y="562223"/>
                  </a:lnTo>
                  <a:lnTo>
                    <a:pt x="783826" y="562793"/>
                  </a:lnTo>
                  <a:lnTo>
                    <a:pt x="789810" y="556429"/>
                  </a:lnTo>
                  <a:lnTo>
                    <a:pt x="797029" y="551775"/>
                  </a:lnTo>
                  <a:lnTo>
                    <a:pt x="800448" y="548450"/>
                  </a:lnTo>
                  <a:lnTo>
                    <a:pt x="813081" y="532112"/>
                  </a:lnTo>
                  <a:lnTo>
                    <a:pt x="821060" y="524229"/>
                  </a:lnTo>
                  <a:lnTo>
                    <a:pt x="823625" y="520619"/>
                  </a:lnTo>
                  <a:lnTo>
                    <a:pt x="832269" y="508176"/>
                  </a:lnTo>
                  <a:lnTo>
                    <a:pt x="833123" y="500672"/>
                  </a:lnTo>
                  <a:lnTo>
                    <a:pt x="835878" y="499817"/>
                  </a:lnTo>
                  <a:lnTo>
                    <a:pt x="836353" y="504376"/>
                  </a:lnTo>
                  <a:lnTo>
                    <a:pt x="842147" y="506371"/>
                  </a:lnTo>
                  <a:lnTo>
                    <a:pt x="844237" y="509791"/>
                  </a:lnTo>
                  <a:lnTo>
                    <a:pt x="838063" y="509886"/>
                  </a:lnTo>
                  <a:lnTo>
                    <a:pt x="830084" y="517580"/>
                  </a:lnTo>
                  <a:lnTo>
                    <a:pt x="821440" y="529738"/>
                  </a:lnTo>
                  <a:lnTo>
                    <a:pt x="818781" y="535627"/>
                  </a:lnTo>
                  <a:lnTo>
                    <a:pt x="818970" y="540186"/>
                  </a:lnTo>
                  <a:lnTo>
                    <a:pt x="814696" y="546930"/>
                  </a:lnTo>
                  <a:lnTo>
                    <a:pt x="806717" y="555384"/>
                  </a:lnTo>
                  <a:lnTo>
                    <a:pt x="796364" y="563078"/>
                  </a:lnTo>
                  <a:lnTo>
                    <a:pt x="791045" y="570772"/>
                  </a:lnTo>
                  <a:lnTo>
                    <a:pt x="788670" y="575521"/>
                  </a:lnTo>
                  <a:lnTo>
                    <a:pt x="784491" y="581695"/>
                  </a:lnTo>
                  <a:lnTo>
                    <a:pt x="782211" y="589864"/>
                  </a:lnTo>
                  <a:lnTo>
                    <a:pt x="785820" y="593664"/>
                  </a:lnTo>
                  <a:lnTo>
                    <a:pt x="789145" y="594708"/>
                  </a:lnTo>
                  <a:lnTo>
                    <a:pt x="792564" y="592904"/>
                  </a:lnTo>
                  <a:lnTo>
                    <a:pt x="795319" y="587204"/>
                  </a:lnTo>
                  <a:lnTo>
                    <a:pt x="799593" y="585970"/>
                  </a:lnTo>
                  <a:lnTo>
                    <a:pt x="805672" y="592334"/>
                  </a:lnTo>
                  <a:lnTo>
                    <a:pt x="806147" y="592714"/>
                  </a:lnTo>
                  <a:lnTo>
                    <a:pt x="812606" y="596228"/>
                  </a:lnTo>
                  <a:lnTo>
                    <a:pt x="814506" y="588534"/>
                  </a:lnTo>
                  <a:lnTo>
                    <a:pt x="821060" y="587869"/>
                  </a:lnTo>
                  <a:lnTo>
                    <a:pt x="818685" y="593379"/>
                  </a:lnTo>
                  <a:lnTo>
                    <a:pt x="820110" y="598033"/>
                  </a:lnTo>
                  <a:lnTo>
                    <a:pt x="821630" y="599838"/>
                  </a:lnTo>
                  <a:lnTo>
                    <a:pt x="824670" y="600692"/>
                  </a:lnTo>
                  <a:lnTo>
                    <a:pt x="830559" y="596608"/>
                  </a:lnTo>
                  <a:lnTo>
                    <a:pt x="841862" y="603827"/>
                  </a:lnTo>
                  <a:lnTo>
                    <a:pt x="840532" y="605917"/>
                  </a:lnTo>
                  <a:lnTo>
                    <a:pt x="834738" y="605347"/>
                  </a:lnTo>
                  <a:lnTo>
                    <a:pt x="836163" y="614750"/>
                  </a:lnTo>
                  <a:lnTo>
                    <a:pt x="839583" y="612471"/>
                  </a:lnTo>
                  <a:lnTo>
                    <a:pt x="845567" y="616935"/>
                  </a:lnTo>
                  <a:lnTo>
                    <a:pt x="854590" y="612186"/>
                  </a:lnTo>
                  <a:lnTo>
                    <a:pt x="852121" y="607152"/>
                  </a:lnTo>
                  <a:lnTo>
                    <a:pt x="851456" y="604017"/>
                  </a:lnTo>
                  <a:lnTo>
                    <a:pt x="854210" y="601072"/>
                  </a:lnTo>
                  <a:lnTo>
                    <a:pt x="857820" y="598698"/>
                  </a:lnTo>
                  <a:lnTo>
                    <a:pt x="866559" y="591099"/>
                  </a:lnTo>
                  <a:lnTo>
                    <a:pt x="865419" y="585875"/>
                  </a:lnTo>
                  <a:lnTo>
                    <a:pt x="867413" y="579986"/>
                  </a:lnTo>
                  <a:lnTo>
                    <a:pt x="863804" y="578846"/>
                  </a:lnTo>
                  <a:lnTo>
                    <a:pt x="862854" y="576851"/>
                  </a:lnTo>
                  <a:lnTo>
                    <a:pt x="869218" y="570772"/>
                  </a:lnTo>
                  <a:lnTo>
                    <a:pt x="874442" y="571437"/>
                  </a:lnTo>
                  <a:lnTo>
                    <a:pt x="875772" y="564313"/>
                  </a:lnTo>
                  <a:lnTo>
                    <a:pt x="871213" y="560798"/>
                  </a:lnTo>
                  <a:lnTo>
                    <a:pt x="871213" y="554909"/>
                  </a:lnTo>
                  <a:lnTo>
                    <a:pt x="875012" y="551870"/>
                  </a:lnTo>
                  <a:lnTo>
                    <a:pt x="879762" y="553389"/>
                  </a:lnTo>
                  <a:lnTo>
                    <a:pt x="884701" y="559658"/>
                  </a:lnTo>
                  <a:lnTo>
                    <a:pt x="890115" y="559753"/>
                  </a:lnTo>
                  <a:lnTo>
                    <a:pt x="892680" y="556334"/>
                  </a:lnTo>
                  <a:lnTo>
                    <a:pt x="893535" y="548165"/>
                  </a:lnTo>
                  <a:lnTo>
                    <a:pt x="894484" y="542181"/>
                  </a:lnTo>
                  <a:lnTo>
                    <a:pt x="899804" y="533917"/>
                  </a:lnTo>
                  <a:lnTo>
                    <a:pt x="901323" y="522899"/>
                  </a:lnTo>
                  <a:lnTo>
                    <a:pt x="903318" y="521664"/>
                  </a:lnTo>
                  <a:lnTo>
                    <a:pt x="905503" y="523659"/>
                  </a:lnTo>
                  <a:lnTo>
                    <a:pt x="904173" y="534582"/>
                  </a:lnTo>
                  <a:lnTo>
                    <a:pt x="903698" y="544271"/>
                  </a:lnTo>
                  <a:lnTo>
                    <a:pt x="900754" y="553769"/>
                  </a:lnTo>
                  <a:lnTo>
                    <a:pt x="899139" y="561273"/>
                  </a:lnTo>
                  <a:lnTo>
                    <a:pt x="898094" y="568397"/>
                  </a:lnTo>
                  <a:lnTo>
                    <a:pt x="899804" y="572387"/>
                  </a:lnTo>
                  <a:lnTo>
                    <a:pt x="907023" y="571057"/>
                  </a:lnTo>
                  <a:lnTo>
                    <a:pt x="919561" y="564218"/>
                  </a:lnTo>
                  <a:lnTo>
                    <a:pt x="925830" y="558329"/>
                  </a:lnTo>
                  <a:lnTo>
                    <a:pt x="926875" y="555384"/>
                  </a:lnTo>
                  <a:lnTo>
                    <a:pt x="926495" y="548355"/>
                  </a:lnTo>
                  <a:lnTo>
                    <a:pt x="930959" y="540566"/>
                  </a:lnTo>
                  <a:lnTo>
                    <a:pt x="930389" y="534012"/>
                  </a:lnTo>
                  <a:lnTo>
                    <a:pt x="935708" y="525178"/>
                  </a:lnTo>
                  <a:lnTo>
                    <a:pt x="945492" y="517580"/>
                  </a:lnTo>
                  <a:lnTo>
                    <a:pt x="948342" y="510551"/>
                  </a:lnTo>
                  <a:lnTo>
                    <a:pt x="951286" y="494023"/>
                  </a:lnTo>
                  <a:lnTo>
                    <a:pt x="951096" y="489654"/>
                  </a:lnTo>
                  <a:lnTo>
                    <a:pt x="957840" y="483195"/>
                  </a:lnTo>
                  <a:lnTo>
                    <a:pt x="971328" y="474836"/>
                  </a:lnTo>
                  <a:lnTo>
                    <a:pt x="974368" y="468947"/>
                  </a:lnTo>
                  <a:lnTo>
                    <a:pt x="980827" y="464102"/>
                  </a:lnTo>
                  <a:lnTo>
                    <a:pt x="983012" y="463912"/>
                  </a:lnTo>
                  <a:lnTo>
                    <a:pt x="986811" y="467617"/>
                  </a:lnTo>
                  <a:lnTo>
                    <a:pt x="990231" y="468662"/>
                  </a:lnTo>
                  <a:lnTo>
                    <a:pt x="996975" y="463437"/>
                  </a:lnTo>
                  <a:lnTo>
                    <a:pt x="1016257" y="461728"/>
                  </a:lnTo>
                  <a:lnTo>
                    <a:pt x="1025375" y="467522"/>
                  </a:lnTo>
                  <a:lnTo>
                    <a:pt x="1028890" y="467712"/>
                  </a:lnTo>
                  <a:lnTo>
                    <a:pt x="1028225" y="465527"/>
                  </a:lnTo>
                  <a:lnTo>
                    <a:pt x="1030410" y="461158"/>
                  </a:lnTo>
                  <a:lnTo>
                    <a:pt x="1018061" y="453749"/>
                  </a:lnTo>
                  <a:lnTo>
                    <a:pt x="1009133" y="450424"/>
                  </a:lnTo>
                  <a:lnTo>
                    <a:pt x="1001724" y="445675"/>
                  </a:lnTo>
                  <a:lnTo>
                    <a:pt x="997259" y="439026"/>
                  </a:lnTo>
                  <a:lnTo>
                    <a:pt x="988616" y="435132"/>
                  </a:lnTo>
                  <a:lnTo>
                    <a:pt x="989755" y="430572"/>
                  </a:lnTo>
                  <a:lnTo>
                    <a:pt x="986336" y="424398"/>
                  </a:lnTo>
                  <a:lnTo>
                    <a:pt x="975603" y="427343"/>
                  </a:lnTo>
                  <a:lnTo>
                    <a:pt x="969903" y="432472"/>
                  </a:lnTo>
                  <a:lnTo>
                    <a:pt x="962495" y="431902"/>
                  </a:lnTo>
                  <a:lnTo>
                    <a:pt x="957935" y="438076"/>
                  </a:lnTo>
                  <a:lnTo>
                    <a:pt x="946347" y="440641"/>
                  </a:lnTo>
                  <a:close/>
                  <a:moveTo>
                    <a:pt x="666233" y="323618"/>
                  </a:moveTo>
                  <a:lnTo>
                    <a:pt x="664238" y="320673"/>
                  </a:lnTo>
                  <a:lnTo>
                    <a:pt x="660439" y="320578"/>
                  </a:lnTo>
                  <a:lnTo>
                    <a:pt x="663003" y="317919"/>
                  </a:lnTo>
                  <a:lnTo>
                    <a:pt x="661863" y="314594"/>
                  </a:lnTo>
                  <a:lnTo>
                    <a:pt x="652840" y="323143"/>
                  </a:lnTo>
                  <a:lnTo>
                    <a:pt x="649135" y="332737"/>
                  </a:lnTo>
                  <a:lnTo>
                    <a:pt x="657969" y="330647"/>
                  </a:lnTo>
                  <a:lnTo>
                    <a:pt x="666233" y="323618"/>
                  </a:lnTo>
                  <a:close/>
                  <a:moveTo>
                    <a:pt x="661199" y="310890"/>
                  </a:moveTo>
                  <a:lnTo>
                    <a:pt x="658919" y="303291"/>
                  </a:lnTo>
                  <a:lnTo>
                    <a:pt x="663478" y="297117"/>
                  </a:lnTo>
                  <a:lnTo>
                    <a:pt x="660344" y="289898"/>
                  </a:lnTo>
                  <a:lnTo>
                    <a:pt x="654264" y="294457"/>
                  </a:lnTo>
                  <a:lnTo>
                    <a:pt x="654075" y="297307"/>
                  </a:lnTo>
                  <a:lnTo>
                    <a:pt x="659204" y="298922"/>
                  </a:lnTo>
                  <a:lnTo>
                    <a:pt x="656829" y="301391"/>
                  </a:lnTo>
                  <a:lnTo>
                    <a:pt x="656354" y="304621"/>
                  </a:lnTo>
                  <a:lnTo>
                    <a:pt x="655879" y="306900"/>
                  </a:lnTo>
                  <a:lnTo>
                    <a:pt x="650845" y="309750"/>
                  </a:lnTo>
                  <a:lnTo>
                    <a:pt x="651035" y="312694"/>
                  </a:lnTo>
                  <a:lnTo>
                    <a:pt x="655119" y="315544"/>
                  </a:lnTo>
                  <a:lnTo>
                    <a:pt x="661199" y="310890"/>
                  </a:lnTo>
                  <a:close/>
                  <a:moveTo>
                    <a:pt x="662908" y="311080"/>
                  </a:moveTo>
                  <a:lnTo>
                    <a:pt x="670127" y="314974"/>
                  </a:lnTo>
                  <a:lnTo>
                    <a:pt x="669367" y="321623"/>
                  </a:lnTo>
                  <a:lnTo>
                    <a:pt x="671457" y="322573"/>
                  </a:lnTo>
                  <a:lnTo>
                    <a:pt x="676016" y="319533"/>
                  </a:lnTo>
                  <a:lnTo>
                    <a:pt x="677631" y="316494"/>
                  </a:lnTo>
                  <a:lnTo>
                    <a:pt x="677441" y="312979"/>
                  </a:lnTo>
                  <a:lnTo>
                    <a:pt x="674972" y="313169"/>
                  </a:lnTo>
                  <a:lnTo>
                    <a:pt x="675066" y="307470"/>
                  </a:lnTo>
                  <a:lnTo>
                    <a:pt x="676301" y="306520"/>
                  </a:lnTo>
                  <a:lnTo>
                    <a:pt x="675447" y="301581"/>
                  </a:lnTo>
                  <a:lnTo>
                    <a:pt x="672597" y="303006"/>
                  </a:lnTo>
                  <a:lnTo>
                    <a:pt x="670412" y="300536"/>
                  </a:lnTo>
                  <a:lnTo>
                    <a:pt x="666518" y="300631"/>
                  </a:lnTo>
                  <a:lnTo>
                    <a:pt x="663858" y="302436"/>
                  </a:lnTo>
                  <a:lnTo>
                    <a:pt x="664523" y="305760"/>
                  </a:lnTo>
                  <a:lnTo>
                    <a:pt x="662908" y="311080"/>
                  </a:lnTo>
                  <a:close/>
                  <a:moveTo>
                    <a:pt x="581600" y="393338"/>
                  </a:moveTo>
                  <a:lnTo>
                    <a:pt x="582835" y="395237"/>
                  </a:lnTo>
                  <a:lnTo>
                    <a:pt x="575806" y="397042"/>
                  </a:lnTo>
                  <a:lnTo>
                    <a:pt x="578466" y="404641"/>
                  </a:lnTo>
                  <a:lnTo>
                    <a:pt x="583405" y="404166"/>
                  </a:lnTo>
                  <a:lnTo>
                    <a:pt x="584830" y="402931"/>
                  </a:lnTo>
                  <a:lnTo>
                    <a:pt x="587014" y="396187"/>
                  </a:lnTo>
                  <a:lnTo>
                    <a:pt x="589579" y="396092"/>
                  </a:lnTo>
                  <a:lnTo>
                    <a:pt x="589389" y="399227"/>
                  </a:lnTo>
                  <a:lnTo>
                    <a:pt x="591574" y="398847"/>
                  </a:lnTo>
                  <a:lnTo>
                    <a:pt x="592619" y="402836"/>
                  </a:lnTo>
                  <a:lnTo>
                    <a:pt x="586444" y="409580"/>
                  </a:lnTo>
                  <a:lnTo>
                    <a:pt x="582930" y="414900"/>
                  </a:lnTo>
                  <a:lnTo>
                    <a:pt x="583975" y="419364"/>
                  </a:lnTo>
                  <a:lnTo>
                    <a:pt x="586919" y="423068"/>
                  </a:lnTo>
                  <a:lnTo>
                    <a:pt x="582550" y="429242"/>
                  </a:lnTo>
                  <a:lnTo>
                    <a:pt x="584165" y="431427"/>
                  </a:lnTo>
                  <a:lnTo>
                    <a:pt x="585875" y="432472"/>
                  </a:lnTo>
                  <a:lnTo>
                    <a:pt x="585210" y="435227"/>
                  </a:lnTo>
                  <a:lnTo>
                    <a:pt x="584545" y="438836"/>
                  </a:lnTo>
                  <a:lnTo>
                    <a:pt x="586919" y="439406"/>
                  </a:lnTo>
                  <a:lnTo>
                    <a:pt x="591099" y="439596"/>
                  </a:lnTo>
                  <a:lnTo>
                    <a:pt x="592524" y="440261"/>
                  </a:lnTo>
                  <a:lnTo>
                    <a:pt x="597178" y="442635"/>
                  </a:lnTo>
                  <a:lnTo>
                    <a:pt x="604302" y="437696"/>
                  </a:lnTo>
                  <a:lnTo>
                    <a:pt x="605252" y="442445"/>
                  </a:lnTo>
                  <a:lnTo>
                    <a:pt x="608481" y="436746"/>
                  </a:lnTo>
                  <a:lnTo>
                    <a:pt x="610286" y="436651"/>
                  </a:lnTo>
                  <a:lnTo>
                    <a:pt x="614750" y="433517"/>
                  </a:lnTo>
                  <a:lnTo>
                    <a:pt x="614845" y="430097"/>
                  </a:lnTo>
                  <a:lnTo>
                    <a:pt x="616270" y="429053"/>
                  </a:lnTo>
                  <a:lnTo>
                    <a:pt x="622729" y="431997"/>
                  </a:lnTo>
                  <a:lnTo>
                    <a:pt x="624344" y="432947"/>
                  </a:lnTo>
                  <a:lnTo>
                    <a:pt x="627194" y="429147"/>
                  </a:lnTo>
                  <a:lnTo>
                    <a:pt x="626054" y="426488"/>
                  </a:lnTo>
                  <a:lnTo>
                    <a:pt x="629663" y="424303"/>
                  </a:lnTo>
                  <a:lnTo>
                    <a:pt x="632228" y="423638"/>
                  </a:lnTo>
                  <a:lnTo>
                    <a:pt x="634033" y="421264"/>
                  </a:lnTo>
                  <a:lnTo>
                    <a:pt x="629853" y="419174"/>
                  </a:lnTo>
                  <a:lnTo>
                    <a:pt x="632513" y="415280"/>
                  </a:lnTo>
                  <a:lnTo>
                    <a:pt x="631753" y="411955"/>
                  </a:lnTo>
                  <a:lnTo>
                    <a:pt x="629473" y="411575"/>
                  </a:lnTo>
                  <a:lnTo>
                    <a:pt x="627004" y="410245"/>
                  </a:lnTo>
                  <a:lnTo>
                    <a:pt x="629378" y="407681"/>
                  </a:lnTo>
                  <a:lnTo>
                    <a:pt x="631943" y="405496"/>
                  </a:lnTo>
                  <a:lnTo>
                    <a:pt x="635267" y="406066"/>
                  </a:lnTo>
                  <a:lnTo>
                    <a:pt x="634507" y="411195"/>
                  </a:lnTo>
                  <a:lnTo>
                    <a:pt x="638022" y="408251"/>
                  </a:lnTo>
                  <a:lnTo>
                    <a:pt x="638782" y="401412"/>
                  </a:lnTo>
                  <a:lnTo>
                    <a:pt x="637642" y="400462"/>
                  </a:lnTo>
                  <a:lnTo>
                    <a:pt x="638212" y="398277"/>
                  </a:lnTo>
                  <a:lnTo>
                    <a:pt x="637547" y="396852"/>
                  </a:lnTo>
                  <a:lnTo>
                    <a:pt x="639352" y="392483"/>
                  </a:lnTo>
                  <a:lnTo>
                    <a:pt x="638212" y="384029"/>
                  </a:lnTo>
                  <a:lnTo>
                    <a:pt x="640017" y="375480"/>
                  </a:lnTo>
                  <a:lnTo>
                    <a:pt x="641821" y="378710"/>
                  </a:lnTo>
                  <a:lnTo>
                    <a:pt x="641631" y="385929"/>
                  </a:lnTo>
                  <a:lnTo>
                    <a:pt x="644576" y="386309"/>
                  </a:lnTo>
                  <a:lnTo>
                    <a:pt x="645906" y="382319"/>
                  </a:lnTo>
                  <a:lnTo>
                    <a:pt x="647615" y="382699"/>
                  </a:lnTo>
                  <a:lnTo>
                    <a:pt x="644861" y="393528"/>
                  </a:lnTo>
                  <a:lnTo>
                    <a:pt x="650275" y="391343"/>
                  </a:lnTo>
                  <a:lnTo>
                    <a:pt x="651605" y="392958"/>
                  </a:lnTo>
                  <a:lnTo>
                    <a:pt x="650940" y="397517"/>
                  </a:lnTo>
                  <a:lnTo>
                    <a:pt x="647806" y="401317"/>
                  </a:lnTo>
                  <a:lnTo>
                    <a:pt x="648755" y="406446"/>
                  </a:lnTo>
                  <a:lnTo>
                    <a:pt x="653315" y="403501"/>
                  </a:lnTo>
                  <a:lnTo>
                    <a:pt x="656354" y="406161"/>
                  </a:lnTo>
                  <a:lnTo>
                    <a:pt x="659679" y="405876"/>
                  </a:lnTo>
                  <a:lnTo>
                    <a:pt x="661484" y="404071"/>
                  </a:lnTo>
                  <a:lnTo>
                    <a:pt x="660439" y="400462"/>
                  </a:lnTo>
                  <a:lnTo>
                    <a:pt x="662148" y="395712"/>
                  </a:lnTo>
                  <a:lnTo>
                    <a:pt x="660914" y="395142"/>
                  </a:lnTo>
                  <a:lnTo>
                    <a:pt x="662718" y="388018"/>
                  </a:lnTo>
                  <a:lnTo>
                    <a:pt x="665663" y="385549"/>
                  </a:lnTo>
                  <a:lnTo>
                    <a:pt x="667278" y="384789"/>
                  </a:lnTo>
                  <a:lnTo>
                    <a:pt x="667088" y="380325"/>
                  </a:lnTo>
                  <a:lnTo>
                    <a:pt x="665568" y="377950"/>
                  </a:lnTo>
                  <a:lnTo>
                    <a:pt x="668892" y="370066"/>
                  </a:lnTo>
                  <a:lnTo>
                    <a:pt x="669462" y="374625"/>
                  </a:lnTo>
                  <a:lnTo>
                    <a:pt x="671552" y="377665"/>
                  </a:lnTo>
                  <a:lnTo>
                    <a:pt x="669937" y="384314"/>
                  </a:lnTo>
                  <a:lnTo>
                    <a:pt x="665093" y="390583"/>
                  </a:lnTo>
                  <a:lnTo>
                    <a:pt x="664523" y="396852"/>
                  </a:lnTo>
                  <a:lnTo>
                    <a:pt x="666993" y="398182"/>
                  </a:lnTo>
                  <a:lnTo>
                    <a:pt x="668512" y="403691"/>
                  </a:lnTo>
                  <a:lnTo>
                    <a:pt x="676871" y="394098"/>
                  </a:lnTo>
                  <a:lnTo>
                    <a:pt x="678106" y="382794"/>
                  </a:lnTo>
                  <a:lnTo>
                    <a:pt x="679911" y="384694"/>
                  </a:lnTo>
                  <a:lnTo>
                    <a:pt x="679056" y="388873"/>
                  </a:lnTo>
                  <a:lnTo>
                    <a:pt x="680576" y="390203"/>
                  </a:lnTo>
                  <a:lnTo>
                    <a:pt x="680766" y="394382"/>
                  </a:lnTo>
                  <a:lnTo>
                    <a:pt x="689504" y="393148"/>
                  </a:lnTo>
                  <a:lnTo>
                    <a:pt x="691784" y="391628"/>
                  </a:lnTo>
                  <a:lnTo>
                    <a:pt x="692354" y="387543"/>
                  </a:lnTo>
                  <a:lnTo>
                    <a:pt x="695584" y="387449"/>
                  </a:lnTo>
                  <a:lnTo>
                    <a:pt x="694444" y="381654"/>
                  </a:lnTo>
                  <a:lnTo>
                    <a:pt x="694159" y="380610"/>
                  </a:lnTo>
                  <a:lnTo>
                    <a:pt x="692449" y="379185"/>
                  </a:lnTo>
                  <a:lnTo>
                    <a:pt x="694919" y="373866"/>
                  </a:lnTo>
                  <a:lnTo>
                    <a:pt x="699668" y="371301"/>
                  </a:lnTo>
                  <a:lnTo>
                    <a:pt x="700903" y="365887"/>
                  </a:lnTo>
                  <a:lnTo>
                    <a:pt x="696818" y="361517"/>
                  </a:lnTo>
                  <a:lnTo>
                    <a:pt x="698908" y="359808"/>
                  </a:lnTo>
                  <a:lnTo>
                    <a:pt x="703562" y="363227"/>
                  </a:lnTo>
                  <a:lnTo>
                    <a:pt x="704607" y="366077"/>
                  </a:lnTo>
                  <a:lnTo>
                    <a:pt x="704797" y="371776"/>
                  </a:lnTo>
                  <a:lnTo>
                    <a:pt x="704132" y="373201"/>
                  </a:lnTo>
                  <a:lnTo>
                    <a:pt x="703942" y="375670"/>
                  </a:lnTo>
                  <a:lnTo>
                    <a:pt x="705462" y="378805"/>
                  </a:lnTo>
                  <a:lnTo>
                    <a:pt x="704417" y="380040"/>
                  </a:lnTo>
                  <a:lnTo>
                    <a:pt x="706507" y="382414"/>
                  </a:lnTo>
                  <a:lnTo>
                    <a:pt x="710401" y="380990"/>
                  </a:lnTo>
                  <a:lnTo>
                    <a:pt x="719425" y="367121"/>
                  </a:lnTo>
                  <a:lnTo>
                    <a:pt x="717810" y="366077"/>
                  </a:lnTo>
                  <a:lnTo>
                    <a:pt x="719045" y="363512"/>
                  </a:lnTo>
                  <a:lnTo>
                    <a:pt x="720565" y="361232"/>
                  </a:lnTo>
                  <a:lnTo>
                    <a:pt x="721515" y="358763"/>
                  </a:lnTo>
                  <a:lnTo>
                    <a:pt x="724649" y="360947"/>
                  </a:lnTo>
                  <a:lnTo>
                    <a:pt x="726264" y="360092"/>
                  </a:lnTo>
                  <a:lnTo>
                    <a:pt x="724744" y="358668"/>
                  </a:lnTo>
                  <a:lnTo>
                    <a:pt x="724364" y="356293"/>
                  </a:lnTo>
                  <a:lnTo>
                    <a:pt x="720565" y="355723"/>
                  </a:lnTo>
                  <a:lnTo>
                    <a:pt x="718760" y="347459"/>
                  </a:lnTo>
                  <a:lnTo>
                    <a:pt x="714676" y="344135"/>
                  </a:lnTo>
                  <a:lnTo>
                    <a:pt x="708597" y="343755"/>
                  </a:lnTo>
                  <a:lnTo>
                    <a:pt x="706602" y="340430"/>
                  </a:lnTo>
                  <a:lnTo>
                    <a:pt x="710876" y="342710"/>
                  </a:lnTo>
                  <a:lnTo>
                    <a:pt x="718380" y="343470"/>
                  </a:lnTo>
                  <a:lnTo>
                    <a:pt x="729304" y="346604"/>
                  </a:lnTo>
                  <a:lnTo>
                    <a:pt x="732533" y="348599"/>
                  </a:lnTo>
                  <a:lnTo>
                    <a:pt x="740702" y="349359"/>
                  </a:lnTo>
                  <a:lnTo>
                    <a:pt x="741272" y="350594"/>
                  </a:lnTo>
                  <a:lnTo>
                    <a:pt x="739942" y="354583"/>
                  </a:lnTo>
                  <a:lnTo>
                    <a:pt x="738422" y="358288"/>
                  </a:lnTo>
                  <a:lnTo>
                    <a:pt x="737188" y="362087"/>
                  </a:lnTo>
                  <a:lnTo>
                    <a:pt x="742317" y="370826"/>
                  </a:lnTo>
                  <a:lnTo>
                    <a:pt x="740132" y="377665"/>
                  </a:lnTo>
                  <a:lnTo>
                    <a:pt x="745641" y="380800"/>
                  </a:lnTo>
                  <a:lnTo>
                    <a:pt x="747256" y="386214"/>
                  </a:lnTo>
                  <a:lnTo>
                    <a:pt x="741367" y="383364"/>
                  </a:lnTo>
                  <a:lnTo>
                    <a:pt x="737188" y="377285"/>
                  </a:lnTo>
                  <a:lnTo>
                    <a:pt x="731393" y="373961"/>
                  </a:lnTo>
                  <a:lnTo>
                    <a:pt x="724459" y="384504"/>
                  </a:lnTo>
                  <a:lnTo>
                    <a:pt x="721420" y="386594"/>
                  </a:lnTo>
                  <a:lnTo>
                    <a:pt x="720185" y="391533"/>
                  </a:lnTo>
                  <a:lnTo>
                    <a:pt x="722940" y="395332"/>
                  </a:lnTo>
                  <a:lnTo>
                    <a:pt x="720185" y="396282"/>
                  </a:lnTo>
                  <a:lnTo>
                    <a:pt x="718190" y="398182"/>
                  </a:lnTo>
                  <a:lnTo>
                    <a:pt x="712301" y="396472"/>
                  </a:lnTo>
                  <a:lnTo>
                    <a:pt x="704227" y="399132"/>
                  </a:lnTo>
                  <a:lnTo>
                    <a:pt x="702138" y="401317"/>
                  </a:lnTo>
                  <a:lnTo>
                    <a:pt x="700618" y="400747"/>
                  </a:lnTo>
                  <a:lnTo>
                    <a:pt x="696913" y="399702"/>
                  </a:lnTo>
                  <a:lnTo>
                    <a:pt x="696818" y="401696"/>
                  </a:lnTo>
                  <a:lnTo>
                    <a:pt x="689884" y="406351"/>
                  </a:lnTo>
                  <a:lnTo>
                    <a:pt x="688839" y="408725"/>
                  </a:lnTo>
                  <a:lnTo>
                    <a:pt x="683425" y="410150"/>
                  </a:lnTo>
                  <a:lnTo>
                    <a:pt x="684185" y="407301"/>
                  </a:lnTo>
                  <a:lnTo>
                    <a:pt x="679056" y="408441"/>
                  </a:lnTo>
                  <a:lnTo>
                    <a:pt x="677251" y="409675"/>
                  </a:lnTo>
                  <a:lnTo>
                    <a:pt x="675066" y="409200"/>
                  </a:lnTo>
                  <a:lnTo>
                    <a:pt x="669082" y="416229"/>
                  </a:lnTo>
                  <a:lnTo>
                    <a:pt x="663858" y="417369"/>
                  </a:lnTo>
                  <a:lnTo>
                    <a:pt x="662338" y="423068"/>
                  </a:lnTo>
                  <a:lnTo>
                    <a:pt x="663573" y="423638"/>
                  </a:lnTo>
                  <a:lnTo>
                    <a:pt x="668417" y="419839"/>
                  </a:lnTo>
                  <a:lnTo>
                    <a:pt x="669177" y="420599"/>
                  </a:lnTo>
                  <a:lnTo>
                    <a:pt x="668512" y="430287"/>
                  </a:lnTo>
                  <a:lnTo>
                    <a:pt x="670507" y="433232"/>
                  </a:lnTo>
                  <a:lnTo>
                    <a:pt x="679341" y="431617"/>
                  </a:lnTo>
                  <a:lnTo>
                    <a:pt x="684185" y="438076"/>
                  </a:lnTo>
                  <a:lnTo>
                    <a:pt x="683235" y="439786"/>
                  </a:lnTo>
                  <a:lnTo>
                    <a:pt x="677536" y="437886"/>
                  </a:lnTo>
                  <a:lnTo>
                    <a:pt x="675351" y="445295"/>
                  </a:lnTo>
                  <a:lnTo>
                    <a:pt x="677821" y="447005"/>
                  </a:lnTo>
                  <a:lnTo>
                    <a:pt x="676491" y="448525"/>
                  </a:lnTo>
                  <a:lnTo>
                    <a:pt x="677631" y="449854"/>
                  </a:lnTo>
                  <a:lnTo>
                    <a:pt x="690169" y="451849"/>
                  </a:lnTo>
                  <a:lnTo>
                    <a:pt x="699573" y="449190"/>
                  </a:lnTo>
                  <a:lnTo>
                    <a:pt x="707932" y="450994"/>
                  </a:lnTo>
                  <a:lnTo>
                    <a:pt x="712871" y="454699"/>
                  </a:lnTo>
                  <a:lnTo>
                    <a:pt x="719805" y="454604"/>
                  </a:lnTo>
                  <a:lnTo>
                    <a:pt x="726454" y="444155"/>
                  </a:lnTo>
                  <a:lnTo>
                    <a:pt x="738137" y="436556"/>
                  </a:lnTo>
                  <a:lnTo>
                    <a:pt x="737662" y="434657"/>
                  </a:lnTo>
                  <a:lnTo>
                    <a:pt x="740417" y="433137"/>
                  </a:lnTo>
                  <a:lnTo>
                    <a:pt x="744216" y="435037"/>
                  </a:lnTo>
                  <a:lnTo>
                    <a:pt x="747826" y="432947"/>
                  </a:lnTo>
                  <a:lnTo>
                    <a:pt x="751815" y="426298"/>
                  </a:lnTo>
                  <a:lnTo>
                    <a:pt x="766253" y="421549"/>
                  </a:lnTo>
                  <a:lnTo>
                    <a:pt x="771097" y="415564"/>
                  </a:lnTo>
                  <a:lnTo>
                    <a:pt x="781071" y="410815"/>
                  </a:lnTo>
                  <a:lnTo>
                    <a:pt x="790855" y="403406"/>
                  </a:lnTo>
                  <a:lnTo>
                    <a:pt x="800543" y="390678"/>
                  </a:lnTo>
                  <a:lnTo>
                    <a:pt x="798643" y="364462"/>
                  </a:lnTo>
                  <a:lnTo>
                    <a:pt x="789620" y="354678"/>
                  </a:lnTo>
                  <a:lnTo>
                    <a:pt x="784016" y="352114"/>
                  </a:lnTo>
                  <a:lnTo>
                    <a:pt x="768343" y="348884"/>
                  </a:lnTo>
                  <a:lnTo>
                    <a:pt x="774802" y="345180"/>
                  </a:lnTo>
                  <a:lnTo>
                    <a:pt x="774612" y="337391"/>
                  </a:lnTo>
                  <a:lnTo>
                    <a:pt x="778031" y="335206"/>
                  </a:lnTo>
                  <a:lnTo>
                    <a:pt x="777842" y="331787"/>
                  </a:lnTo>
                  <a:lnTo>
                    <a:pt x="773757" y="327417"/>
                  </a:lnTo>
                  <a:lnTo>
                    <a:pt x="770053" y="326942"/>
                  </a:lnTo>
                  <a:lnTo>
                    <a:pt x="768818" y="324378"/>
                  </a:lnTo>
                  <a:lnTo>
                    <a:pt x="774707" y="321528"/>
                  </a:lnTo>
                  <a:lnTo>
                    <a:pt x="780786" y="324758"/>
                  </a:lnTo>
                  <a:lnTo>
                    <a:pt x="789810" y="322098"/>
                  </a:lnTo>
                  <a:lnTo>
                    <a:pt x="791425" y="316779"/>
                  </a:lnTo>
                  <a:lnTo>
                    <a:pt x="788765" y="316209"/>
                  </a:lnTo>
                  <a:lnTo>
                    <a:pt x="789335" y="308895"/>
                  </a:lnTo>
                  <a:lnTo>
                    <a:pt x="792849" y="304526"/>
                  </a:lnTo>
                  <a:lnTo>
                    <a:pt x="795319" y="295312"/>
                  </a:lnTo>
                  <a:lnTo>
                    <a:pt x="794939" y="290468"/>
                  </a:lnTo>
                  <a:lnTo>
                    <a:pt x="793514" y="287808"/>
                  </a:lnTo>
                  <a:lnTo>
                    <a:pt x="790190" y="289328"/>
                  </a:lnTo>
                  <a:lnTo>
                    <a:pt x="787530" y="288093"/>
                  </a:lnTo>
                  <a:lnTo>
                    <a:pt x="782306" y="281634"/>
                  </a:lnTo>
                  <a:lnTo>
                    <a:pt x="780121" y="281729"/>
                  </a:lnTo>
                  <a:lnTo>
                    <a:pt x="779171" y="287333"/>
                  </a:lnTo>
                  <a:lnTo>
                    <a:pt x="775087" y="292367"/>
                  </a:lnTo>
                  <a:lnTo>
                    <a:pt x="770907" y="299586"/>
                  </a:lnTo>
                  <a:lnTo>
                    <a:pt x="766158" y="302151"/>
                  </a:lnTo>
                  <a:lnTo>
                    <a:pt x="765398" y="300536"/>
                  </a:lnTo>
                  <a:lnTo>
                    <a:pt x="765683" y="294837"/>
                  </a:lnTo>
                  <a:lnTo>
                    <a:pt x="768438" y="294077"/>
                  </a:lnTo>
                  <a:lnTo>
                    <a:pt x="767393" y="289043"/>
                  </a:lnTo>
                  <a:lnTo>
                    <a:pt x="768533" y="288093"/>
                  </a:lnTo>
                  <a:lnTo>
                    <a:pt x="771003" y="288473"/>
                  </a:lnTo>
                  <a:lnTo>
                    <a:pt x="772902" y="284863"/>
                  </a:lnTo>
                  <a:lnTo>
                    <a:pt x="772142" y="281349"/>
                  </a:lnTo>
                  <a:lnTo>
                    <a:pt x="775277" y="269286"/>
                  </a:lnTo>
                  <a:lnTo>
                    <a:pt x="775847" y="263777"/>
                  </a:lnTo>
                  <a:lnTo>
                    <a:pt x="773567" y="261212"/>
                  </a:lnTo>
                  <a:lnTo>
                    <a:pt x="770338" y="257412"/>
                  </a:lnTo>
                  <a:lnTo>
                    <a:pt x="764828" y="254278"/>
                  </a:lnTo>
                  <a:lnTo>
                    <a:pt x="763024" y="250669"/>
                  </a:lnTo>
                  <a:lnTo>
                    <a:pt x="759699" y="248864"/>
                  </a:lnTo>
                  <a:lnTo>
                    <a:pt x="757894" y="250669"/>
                  </a:lnTo>
                  <a:lnTo>
                    <a:pt x="754855" y="249529"/>
                  </a:lnTo>
                  <a:lnTo>
                    <a:pt x="756944" y="247249"/>
                  </a:lnTo>
                  <a:lnTo>
                    <a:pt x="757229" y="243924"/>
                  </a:lnTo>
                  <a:lnTo>
                    <a:pt x="751815" y="246489"/>
                  </a:lnTo>
                  <a:lnTo>
                    <a:pt x="748586" y="244209"/>
                  </a:lnTo>
                  <a:lnTo>
                    <a:pt x="747161" y="242975"/>
                  </a:lnTo>
                  <a:lnTo>
                    <a:pt x="748396" y="240030"/>
                  </a:lnTo>
                  <a:lnTo>
                    <a:pt x="747351" y="238890"/>
                  </a:lnTo>
                  <a:lnTo>
                    <a:pt x="749346" y="238130"/>
                  </a:lnTo>
                  <a:lnTo>
                    <a:pt x="755140" y="241550"/>
                  </a:lnTo>
                  <a:lnTo>
                    <a:pt x="758369" y="240410"/>
                  </a:lnTo>
                  <a:lnTo>
                    <a:pt x="755995" y="238700"/>
                  </a:lnTo>
                  <a:lnTo>
                    <a:pt x="755235" y="235756"/>
                  </a:lnTo>
                  <a:lnTo>
                    <a:pt x="749441" y="234331"/>
                  </a:lnTo>
                  <a:lnTo>
                    <a:pt x="749156" y="231101"/>
                  </a:lnTo>
                  <a:lnTo>
                    <a:pt x="746686" y="228822"/>
                  </a:lnTo>
                  <a:lnTo>
                    <a:pt x="748016" y="226067"/>
                  </a:lnTo>
                  <a:lnTo>
                    <a:pt x="749821" y="223122"/>
                  </a:lnTo>
                  <a:lnTo>
                    <a:pt x="748491" y="222078"/>
                  </a:lnTo>
                  <a:lnTo>
                    <a:pt x="746021" y="219798"/>
                  </a:lnTo>
                  <a:lnTo>
                    <a:pt x="745831" y="216189"/>
                  </a:lnTo>
                  <a:lnTo>
                    <a:pt x="750960" y="213624"/>
                  </a:lnTo>
                  <a:lnTo>
                    <a:pt x="750391" y="212579"/>
                  </a:lnTo>
                  <a:lnTo>
                    <a:pt x="749156" y="210774"/>
                  </a:lnTo>
                  <a:lnTo>
                    <a:pt x="748586" y="201371"/>
                  </a:lnTo>
                  <a:lnTo>
                    <a:pt x="749821" y="200801"/>
                  </a:lnTo>
                  <a:lnTo>
                    <a:pt x="749441" y="198046"/>
                  </a:lnTo>
                  <a:lnTo>
                    <a:pt x="747636" y="196811"/>
                  </a:lnTo>
                  <a:lnTo>
                    <a:pt x="748966" y="192537"/>
                  </a:lnTo>
                  <a:lnTo>
                    <a:pt x="746686" y="191967"/>
                  </a:lnTo>
                  <a:lnTo>
                    <a:pt x="745546" y="189212"/>
                  </a:lnTo>
                  <a:lnTo>
                    <a:pt x="742507" y="188263"/>
                  </a:lnTo>
                  <a:lnTo>
                    <a:pt x="731678" y="189307"/>
                  </a:lnTo>
                  <a:lnTo>
                    <a:pt x="730064" y="190637"/>
                  </a:lnTo>
                  <a:lnTo>
                    <a:pt x="730253" y="192917"/>
                  </a:lnTo>
                  <a:lnTo>
                    <a:pt x="722940" y="199851"/>
                  </a:lnTo>
                  <a:lnTo>
                    <a:pt x="718380" y="199851"/>
                  </a:lnTo>
                  <a:lnTo>
                    <a:pt x="716575" y="201846"/>
                  </a:lnTo>
                  <a:lnTo>
                    <a:pt x="713346" y="202131"/>
                  </a:lnTo>
                  <a:lnTo>
                    <a:pt x="715151" y="207545"/>
                  </a:lnTo>
                  <a:lnTo>
                    <a:pt x="712586" y="214004"/>
                  </a:lnTo>
                  <a:lnTo>
                    <a:pt x="712776" y="220178"/>
                  </a:lnTo>
                  <a:lnTo>
                    <a:pt x="710876" y="222268"/>
                  </a:lnTo>
                  <a:lnTo>
                    <a:pt x="713631" y="230436"/>
                  </a:lnTo>
                  <a:lnTo>
                    <a:pt x="711351" y="233951"/>
                  </a:lnTo>
                  <a:lnTo>
                    <a:pt x="712111" y="237750"/>
                  </a:lnTo>
                  <a:lnTo>
                    <a:pt x="717430" y="239840"/>
                  </a:lnTo>
                  <a:lnTo>
                    <a:pt x="719045" y="248959"/>
                  </a:lnTo>
                  <a:lnTo>
                    <a:pt x="728354" y="255893"/>
                  </a:lnTo>
                  <a:lnTo>
                    <a:pt x="728449" y="259027"/>
                  </a:lnTo>
                  <a:lnTo>
                    <a:pt x="726359" y="260072"/>
                  </a:lnTo>
                  <a:lnTo>
                    <a:pt x="721230" y="252948"/>
                  </a:lnTo>
                  <a:lnTo>
                    <a:pt x="720185" y="255418"/>
                  </a:lnTo>
                  <a:lnTo>
                    <a:pt x="717050" y="256653"/>
                  </a:lnTo>
                  <a:lnTo>
                    <a:pt x="721325" y="261877"/>
                  </a:lnTo>
                  <a:lnTo>
                    <a:pt x="718380" y="264536"/>
                  </a:lnTo>
                  <a:lnTo>
                    <a:pt x="715911" y="267196"/>
                  </a:lnTo>
                  <a:lnTo>
                    <a:pt x="719140" y="269761"/>
                  </a:lnTo>
                  <a:lnTo>
                    <a:pt x="722654" y="265106"/>
                  </a:lnTo>
                  <a:lnTo>
                    <a:pt x="727879" y="262542"/>
                  </a:lnTo>
                  <a:lnTo>
                    <a:pt x="727404" y="265486"/>
                  </a:lnTo>
                  <a:lnTo>
                    <a:pt x="728829" y="267196"/>
                  </a:lnTo>
                  <a:lnTo>
                    <a:pt x="725694" y="274985"/>
                  </a:lnTo>
                  <a:lnTo>
                    <a:pt x="723414" y="277835"/>
                  </a:lnTo>
                  <a:lnTo>
                    <a:pt x="722750" y="279734"/>
                  </a:lnTo>
                  <a:lnTo>
                    <a:pt x="730253" y="284104"/>
                  </a:lnTo>
                  <a:lnTo>
                    <a:pt x="732913" y="284863"/>
                  </a:lnTo>
                  <a:lnTo>
                    <a:pt x="733673" y="288188"/>
                  </a:lnTo>
                  <a:lnTo>
                    <a:pt x="741082" y="291608"/>
                  </a:lnTo>
                  <a:lnTo>
                    <a:pt x="740512" y="308420"/>
                  </a:lnTo>
                  <a:lnTo>
                    <a:pt x="744026" y="314024"/>
                  </a:lnTo>
                  <a:lnTo>
                    <a:pt x="740132" y="314214"/>
                  </a:lnTo>
                  <a:lnTo>
                    <a:pt x="736523" y="310320"/>
                  </a:lnTo>
                  <a:lnTo>
                    <a:pt x="735668" y="304906"/>
                  </a:lnTo>
                  <a:lnTo>
                    <a:pt x="734718" y="301296"/>
                  </a:lnTo>
                  <a:lnTo>
                    <a:pt x="735573" y="297022"/>
                  </a:lnTo>
                  <a:lnTo>
                    <a:pt x="731963" y="295882"/>
                  </a:lnTo>
                  <a:lnTo>
                    <a:pt x="727689" y="288188"/>
                  </a:lnTo>
                  <a:lnTo>
                    <a:pt x="719330" y="286763"/>
                  </a:lnTo>
                  <a:lnTo>
                    <a:pt x="717620" y="289138"/>
                  </a:lnTo>
                  <a:lnTo>
                    <a:pt x="718570" y="295692"/>
                  </a:lnTo>
                  <a:lnTo>
                    <a:pt x="716575" y="305001"/>
                  </a:lnTo>
                  <a:lnTo>
                    <a:pt x="718190" y="308705"/>
                  </a:lnTo>
                  <a:lnTo>
                    <a:pt x="716480" y="312789"/>
                  </a:lnTo>
                  <a:lnTo>
                    <a:pt x="718000" y="324948"/>
                  </a:lnTo>
                  <a:lnTo>
                    <a:pt x="713441" y="321623"/>
                  </a:lnTo>
                  <a:lnTo>
                    <a:pt x="712491" y="318679"/>
                  </a:lnTo>
                  <a:lnTo>
                    <a:pt x="713821" y="312030"/>
                  </a:lnTo>
                  <a:lnTo>
                    <a:pt x="711541" y="310130"/>
                  </a:lnTo>
                  <a:lnTo>
                    <a:pt x="713631" y="307185"/>
                  </a:lnTo>
                  <a:lnTo>
                    <a:pt x="713726" y="300441"/>
                  </a:lnTo>
                  <a:lnTo>
                    <a:pt x="713156" y="299016"/>
                  </a:lnTo>
                  <a:lnTo>
                    <a:pt x="710591" y="298731"/>
                  </a:lnTo>
                  <a:lnTo>
                    <a:pt x="711256" y="294362"/>
                  </a:lnTo>
                  <a:lnTo>
                    <a:pt x="708787" y="293792"/>
                  </a:lnTo>
                  <a:lnTo>
                    <a:pt x="706982" y="291038"/>
                  </a:lnTo>
                  <a:lnTo>
                    <a:pt x="707077" y="283724"/>
                  </a:lnTo>
                  <a:lnTo>
                    <a:pt x="702233" y="281254"/>
                  </a:lnTo>
                  <a:lnTo>
                    <a:pt x="692544" y="288948"/>
                  </a:lnTo>
                  <a:lnTo>
                    <a:pt x="689789" y="289043"/>
                  </a:lnTo>
                  <a:lnTo>
                    <a:pt x="687320" y="291987"/>
                  </a:lnTo>
                  <a:lnTo>
                    <a:pt x="688745" y="298922"/>
                  </a:lnTo>
                  <a:lnTo>
                    <a:pt x="693874" y="305760"/>
                  </a:lnTo>
                  <a:lnTo>
                    <a:pt x="704227" y="312979"/>
                  </a:lnTo>
                  <a:lnTo>
                    <a:pt x="700428" y="315354"/>
                  </a:lnTo>
                  <a:lnTo>
                    <a:pt x="694919" y="314784"/>
                  </a:lnTo>
                  <a:lnTo>
                    <a:pt x="692354" y="322668"/>
                  </a:lnTo>
                  <a:lnTo>
                    <a:pt x="696913" y="328462"/>
                  </a:lnTo>
                  <a:lnTo>
                    <a:pt x="702707" y="332167"/>
                  </a:lnTo>
                  <a:lnTo>
                    <a:pt x="706982" y="337106"/>
                  </a:lnTo>
                  <a:lnTo>
                    <a:pt x="696153" y="330647"/>
                  </a:lnTo>
                  <a:lnTo>
                    <a:pt x="691214" y="334921"/>
                  </a:lnTo>
                  <a:lnTo>
                    <a:pt x="690454" y="338246"/>
                  </a:lnTo>
                  <a:lnTo>
                    <a:pt x="690549" y="340620"/>
                  </a:lnTo>
                  <a:lnTo>
                    <a:pt x="687985" y="346129"/>
                  </a:lnTo>
                  <a:lnTo>
                    <a:pt x="689314" y="355533"/>
                  </a:lnTo>
                  <a:lnTo>
                    <a:pt x="686845" y="358573"/>
                  </a:lnTo>
                  <a:lnTo>
                    <a:pt x="683995" y="357053"/>
                  </a:lnTo>
                  <a:lnTo>
                    <a:pt x="683805" y="353064"/>
                  </a:lnTo>
                  <a:lnTo>
                    <a:pt x="685610" y="342140"/>
                  </a:lnTo>
                  <a:lnTo>
                    <a:pt x="683710" y="339765"/>
                  </a:lnTo>
                  <a:lnTo>
                    <a:pt x="678106" y="344230"/>
                  </a:lnTo>
                  <a:lnTo>
                    <a:pt x="684565" y="334636"/>
                  </a:lnTo>
                  <a:lnTo>
                    <a:pt x="686370" y="332262"/>
                  </a:lnTo>
                  <a:lnTo>
                    <a:pt x="685230" y="328747"/>
                  </a:lnTo>
                  <a:lnTo>
                    <a:pt x="684375" y="327417"/>
                  </a:lnTo>
                  <a:lnTo>
                    <a:pt x="682000" y="325898"/>
                  </a:lnTo>
                  <a:lnTo>
                    <a:pt x="678581" y="326087"/>
                  </a:lnTo>
                  <a:lnTo>
                    <a:pt x="673832" y="327892"/>
                  </a:lnTo>
                  <a:lnTo>
                    <a:pt x="669082" y="330932"/>
                  </a:lnTo>
                  <a:lnTo>
                    <a:pt x="657779" y="334731"/>
                  </a:lnTo>
                  <a:lnTo>
                    <a:pt x="655404" y="345085"/>
                  </a:lnTo>
                  <a:lnTo>
                    <a:pt x="651035" y="349074"/>
                  </a:lnTo>
                  <a:lnTo>
                    <a:pt x="648280" y="349074"/>
                  </a:lnTo>
                  <a:lnTo>
                    <a:pt x="644671" y="351924"/>
                  </a:lnTo>
                  <a:lnTo>
                    <a:pt x="645241" y="346794"/>
                  </a:lnTo>
                  <a:lnTo>
                    <a:pt x="647141" y="344610"/>
                  </a:lnTo>
                  <a:lnTo>
                    <a:pt x="646096" y="343185"/>
                  </a:lnTo>
                  <a:lnTo>
                    <a:pt x="644291" y="342235"/>
                  </a:lnTo>
                  <a:lnTo>
                    <a:pt x="641251" y="343945"/>
                  </a:lnTo>
                  <a:lnTo>
                    <a:pt x="640682" y="342615"/>
                  </a:lnTo>
                  <a:lnTo>
                    <a:pt x="643436" y="336441"/>
                  </a:lnTo>
                  <a:lnTo>
                    <a:pt x="642391" y="328652"/>
                  </a:lnTo>
                  <a:lnTo>
                    <a:pt x="645241" y="324473"/>
                  </a:lnTo>
                  <a:lnTo>
                    <a:pt x="643626" y="319059"/>
                  </a:lnTo>
                  <a:lnTo>
                    <a:pt x="645716" y="314214"/>
                  </a:lnTo>
                  <a:lnTo>
                    <a:pt x="644956" y="312314"/>
                  </a:lnTo>
                  <a:lnTo>
                    <a:pt x="645146" y="310130"/>
                  </a:lnTo>
                  <a:lnTo>
                    <a:pt x="645526" y="306425"/>
                  </a:lnTo>
                  <a:lnTo>
                    <a:pt x="645051" y="302721"/>
                  </a:lnTo>
                  <a:lnTo>
                    <a:pt x="641346" y="300346"/>
                  </a:lnTo>
                  <a:lnTo>
                    <a:pt x="639922" y="300441"/>
                  </a:lnTo>
                  <a:lnTo>
                    <a:pt x="637072" y="301106"/>
                  </a:lnTo>
                  <a:lnTo>
                    <a:pt x="631848" y="301486"/>
                  </a:lnTo>
                  <a:lnTo>
                    <a:pt x="629378" y="304051"/>
                  </a:lnTo>
                  <a:lnTo>
                    <a:pt x="628048" y="308895"/>
                  </a:lnTo>
                  <a:lnTo>
                    <a:pt x="627004" y="316779"/>
                  </a:lnTo>
                  <a:lnTo>
                    <a:pt x="627288" y="322288"/>
                  </a:lnTo>
                  <a:lnTo>
                    <a:pt x="629663" y="323333"/>
                  </a:lnTo>
                  <a:lnTo>
                    <a:pt x="629378" y="329697"/>
                  </a:lnTo>
                  <a:lnTo>
                    <a:pt x="626434" y="333401"/>
                  </a:lnTo>
                  <a:lnTo>
                    <a:pt x="625009" y="339765"/>
                  </a:lnTo>
                  <a:lnTo>
                    <a:pt x="623299" y="343565"/>
                  </a:lnTo>
                  <a:lnTo>
                    <a:pt x="622254" y="345940"/>
                  </a:lnTo>
                  <a:lnTo>
                    <a:pt x="622729" y="354583"/>
                  </a:lnTo>
                  <a:lnTo>
                    <a:pt x="624059" y="357148"/>
                  </a:lnTo>
                  <a:lnTo>
                    <a:pt x="631088" y="357053"/>
                  </a:lnTo>
                  <a:lnTo>
                    <a:pt x="630043" y="361422"/>
                  </a:lnTo>
                  <a:lnTo>
                    <a:pt x="622919" y="365887"/>
                  </a:lnTo>
                  <a:lnTo>
                    <a:pt x="626149" y="359618"/>
                  </a:lnTo>
                  <a:lnTo>
                    <a:pt x="622919" y="359713"/>
                  </a:lnTo>
                  <a:lnTo>
                    <a:pt x="618930" y="355153"/>
                  </a:lnTo>
                  <a:lnTo>
                    <a:pt x="618550" y="354108"/>
                  </a:lnTo>
                  <a:lnTo>
                    <a:pt x="619595" y="351544"/>
                  </a:lnTo>
                  <a:lnTo>
                    <a:pt x="618360" y="348789"/>
                  </a:lnTo>
                  <a:lnTo>
                    <a:pt x="620734" y="341760"/>
                  </a:lnTo>
                  <a:lnTo>
                    <a:pt x="618645" y="341285"/>
                  </a:lnTo>
                  <a:lnTo>
                    <a:pt x="618170" y="338721"/>
                  </a:lnTo>
                  <a:lnTo>
                    <a:pt x="619880" y="333686"/>
                  </a:lnTo>
                  <a:lnTo>
                    <a:pt x="620070" y="324378"/>
                  </a:lnTo>
                  <a:lnTo>
                    <a:pt x="618170" y="317539"/>
                  </a:lnTo>
                  <a:lnTo>
                    <a:pt x="616460" y="315069"/>
                  </a:lnTo>
                  <a:lnTo>
                    <a:pt x="612946" y="314309"/>
                  </a:lnTo>
                  <a:lnTo>
                    <a:pt x="612281" y="311650"/>
                  </a:lnTo>
                  <a:lnTo>
                    <a:pt x="609906" y="312030"/>
                  </a:lnTo>
                  <a:lnTo>
                    <a:pt x="607341" y="314404"/>
                  </a:lnTo>
                  <a:lnTo>
                    <a:pt x="611236" y="314974"/>
                  </a:lnTo>
                  <a:lnTo>
                    <a:pt x="610666" y="317539"/>
                  </a:lnTo>
                  <a:lnTo>
                    <a:pt x="607911" y="319438"/>
                  </a:lnTo>
                  <a:lnTo>
                    <a:pt x="603257" y="329222"/>
                  </a:lnTo>
                  <a:lnTo>
                    <a:pt x="594043" y="333116"/>
                  </a:lnTo>
                  <a:lnTo>
                    <a:pt x="592524" y="335586"/>
                  </a:lnTo>
                  <a:lnTo>
                    <a:pt x="591384" y="336346"/>
                  </a:lnTo>
                  <a:lnTo>
                    <a:pt x="588914" y="340525"/>
                  </a:lnTo>
                  <a:lnTo>
                    <a:pt x="587299" y="343280"/>
                  </a:lnTo>
                  <a:lnTo>
                    <a:pt x="585875" y="344420"/>
                  </a:lnTo>
                  <a:lnTo>
                    <a:pt x="587489" y="346889"/>
                  </a:lnTo>
                  <a:lnTo>
                    <a:pt x="590624" y="345275"/>
                  </a:lnTo>
                  <a:lnTo>
                    <a:pt x="593758" y="346984"/>
                  </a:lnTo>
                  <a:lnTo>
                    <a:pt x="591384" y="350974"/>
                  </a:lnTo>
                  <a:lnTo>
                    <a:pt x="594708" y="353539"/>
                  </a:lnTo>
                  <a:lnTo>
                    <a:pt x="603257" y="352494"/>
                  </a:lnTo>
                  <a:lnTo>
                    <a:pt x="605632" y="356008"/>
                  </a:lnTo>
                  <a:lnTo>
                    <a:pt x="606202" y="358193"/>
                  </a:lnTo>
                  <a:lnTo>
                    <a:pt x="610286" y="358858"/>
                  </a:lnTo>
                  <a:lnTo>
                    <a:pt x="609051" y="361802"/>
                  </a:lnTo>
                  <a:lnTo>
                    <a:pt x="608481" y="362847"/>
                  </a:lnTo>
                  <a:lnTo>
                    <a:pt x="604112" y="363227"/>
                  </a:lnTo>
                  <a:lnTo>
                    <a:pt x="600597" y="363797"/>
                  </a:lnTo>
                  <a:lnTo>
                    <a:pt x="597653" y="362087"/>
                  </a:lnTo>
                  <a:lnTo>
                    <a:pt x="594233" y="363607"/>
                  </a:lnTo>
                  <a:lnTo>
                    <a:pt x="590529" y="367976"/>
                  </a:lnTo>
                  <a:lnTo>
                    <a:pt x="586254" y="368546"/>
                  </a:lnTo>
                  <a:lnTo>
                    <a:pt x="582550" y="374340"/>
                  </a:lnTo>
                  <a:lnTo>
                    <a:pt x="583690" y="378140"/>
                  </a:lnTo>
                  <a:lnTo>
                    <a:pt x="592144" y="384219"/>
                  </a:lnTo>
                  <a:lnTo>
                    <a:pt x="578941" y="381654"/>
                  </a:lnTo>
                  <a:lnTo>
                    <a:pt x="573051" y="386499"/>
                  </a:lnTo>
                  <a:lnTo>
                    <a:pt x="571152" y="390773"/>
                  </a:lnTo>
                  <a:lnTo>
                    <a:pt x="577896" y="391343"/>
                  </a:lnTo>
                  <a:lnTo>
                    <a:pt x="579416" y="393338"/>
                  </a:lnTo>
                  <a:lnTo>
                    <a:pt x="581600" y="393338"/>
                  </a:lnTo>
                  <a:close/>
                  <a:moveTo>
                    <a:pt x="678866" y="502287"/>
                  </a:moveTo>
                  <a:lnTo>
                    <a:pt x="681336" y="502477"/>
                  </a:lnTo>
                  <a:lnTo>
                    <a:pt x="684470" y="503047"/>
                  </a:lnTo>
                  <a:lnTo>
                    <a:pt x="687320" y="502002"/>
                  </a:lnTo>
                  <a:lnTo>
                    <a:pt x="698623" y="489179"/>
                  </a:lnTo>
                  <a:lnTo>
                    <a:pt x="707552" y="482340"/>
                  </a:lnTo>
                  <a:lnTo>
                    <a:pt x="709736" y="472556"/>
                  </a:lnTo>
                  <a:lnTo>
                    <a:pt x="707172" y="466192"/>
                  </a:lnTo>
                  <a:lnTo>
                    <a:pt x="693779" y="466097"/>
                  </a:lnTo>
                  <a:lnTo>
                    <a:pt x="692734" y="465337"/>
                  </a:lnTo>
                  <a:lnTo>
                    <a:pt x="691119" y="464387"/>
                  </a:lnTo>
                  <a:lnTo>
                    <a:pt x="689219" y="459733"/>
                  </a:lnTo>
                  <a:lnTo>
                    <a:pt x="686085" y="459828"/>
                  </a:lnTo>
                  <a:lnTo>
                    <a:pt x="681811" y="456598"/>
                  </a:lnTo>
                  <a:lnTo>
                    <a:pt x="677061" y="457358"/>
                  </a:lnTo>
                  <a:lnTo>
                    <a:pt x="676871" y="460493"/>
                  </a:lnTo>
                  <a:lnTo>
                    <a:pt x="674782" y="460398"/>
                  </a:lnTo>
                  <a:lnTo>
                    <a:pt x="671362" y="456408"/>
                  </a:lnTo>
                  <a:lnTo>
                    <a:pt x="664998" y="453939"/>
                  </a:lnTo>
                  <a:lnTo>
                    <a:pt x="662338" y="455364"/>
                  </a:lnTo>
                  <a:lnTo>
                    <a:pt x="661199" y="454034"/>
                  </a:lnTo>
                  <a:lnTo>
                    <a:pt x="654455" y="455269"/>
                  </a:lnTo>
                  <a:lnTo>
                    <a:pt x="646666" y="454319"/>
                  </a:lnTo>
                  <a:lnTo>
                    <a:pt x="643056" y="449190"/>
                  </a:lnTo>
                  <a:lnTo>
                    <a:pt x="640397" y="448810"/>
                  </a:lnTo>
                  <a:lnTo>
                    <a:pt x="633368" y="453464"/>
                  </a:lnTo>
                  <a:lnTo>
                    <a:pt x="632703" y="455459"/>
                  </a:lnTo>
                  <a:lnTo>
                    <a:pt x="629853" y="455839"/>
                  </a:lnTo>
                  <a:lnTo>
                    <a:pt x="627098" y="461253"/>
                  </a:lnTo>
                  <a:lnTo>
                    <a:pt x="624724" y="462488"/>
                  </a:lnTo>
                  <a:lnTo>
                    <a:pt x="624534" y="467617"/>
                  </a:lnTo>
                  <a:lnTo>
                    <a:pt x="625674" y="467807"/>
                  </a:lnTo>
                  <a:lnTo>
                    <a:pt x="624534" y="471131"/>
                  </a:lnTo>
                  <a:lnTo>
                    <a:pt x="629758" y="472176"/>
                  </a:lnTo>
                  <a:lnTo>
                    <a:pt x="629473" y="474551"/>
                  </a:lnTo>
                  <a:lnTo>
                    <a:pt x="636312" y="478920"/>
                  </a:lnTo>
                  <a:lnTo>
                    <a:pt x="636882" y="482530"/>
                  </a:lnTo>
                  <a:lnTo>
                    <a:pt x="638117" y="485474"/>
                  </a:lnTo>
                  <a:lnTo>
                    <a:pt x="642296" y="486424"/>
                  </a:lnTo>
                  <a:lnTo>
                    <a:pt x="644481" y="488229"/>
                  </a:lnTo>
                  <a:lnTo>
                    <a:pt x="645336" y="492313"/>
                  </a:lnTo>
                  <a:lnTo>
                    <a:pt x="650275" y="494783"/>
                  </a:lnTo>
                  <a:lnTo>
                    <a:pt x="645526" y="499817"/>
                  </a:lnTo>
                  <a:lnTo>
                    <a:pt x="648470" y="502097"/>
                  </a:lnTo>
                  <a:lnTo>
                    <a:pt x="648185" y="503142"/>
                  </a:lnTo>
                  <a:lnTo>
                    <a:pt x="648850" y="505991"/>
                  </a:lnTo>
                  <a:lnTo>
                    <a:pt x="652555" y="504282"/>
                  </a:lnTo>
                  <a:lnTo>
                    <a:pt x="654549" y="500387"/>
                  </a:lnTo>
                  <a:lnTo>
                    <a:pt x="657494" y="501432"/>
                  </a:lnTo>
                  <a:lnTo>
                    <a:pt x="656259" y="503522"/>
                  </a:lnTo>
                  <a:lnTo>
                    <a:pt x="658064" y="504282"/>
                  </a:lnTo>
                  <a:lnTo>
                    <a:pt x="667183" y="502857"/>
                  </a:lnTo>
                  <a:lnTo>
                    <a:pt x="669652" y="502097"/>
                  </a:lnTo>
                  <a:lnTo>
                    <a:pt x="670602" y="501052"/>
                  </a:lnTo>
                  <a:lnTo>
                    <a:pt x="678866" y="502287"/>
                  </a:lnTo>
                  <a:close/>
                  <a:moveTo>
                    <a:pt x="804343" y="271565"/>
                  </a:moveTo>
                  <a:lnTo>
                    <a:pt x="814506" y="279259"/>
                  </a:lnTo>
                  <a:lnTo>
                    <a:pt x="815931" y="278120"/>
                  </a:lnTo>
                  <a:lnTo>
                    <a:pt x="824575" y="267576"/>
                  </a:lnTo>
                  <a:lnTo>
                    <a:pt x="830274" y="257318"/>
                  </a:lnTo>
                  <a:lnTo>
                    <a:pt x="835118" y="243165"/>
                  </a:lnTo>
                  <a:lnTo>
                    <a:pt x="837303" y="229297"/>
                  </a:lnTo>
                  <a:lnTo>
                    <a:pt x="841102" y="214574"/>
                  </a:lnTo>
                  <a:lnTo>
                    <a:pt x="837683" y="207355"/>
                  </a:lnTo>
                  <a:lnTo>
                    <a:pt x="834358" y="205455"/>
                  </a:lnTo>
                  <a:lnTo>
                    <a:pt x="831319" y="205740"/>
                  </a:lnTo>
                  <a:lnTo>
                    <a:pt x="828849" y="203555"/>
                  </a:lnTo>
                  <a:lnTo>
                    <a:pt x="827234" y="197761"/>
                  </a:lnTo>
                  <a:lnTo>
                    <a:pt x="828659" y="196621"/>
                  </a:lnTo>
                  <a:lnTo>
                    <a:pt x="836733" y="197571"/>
                  </a:lnTo>
                  <a:lnTo>
                    <a:pt x="845852" y="203365"/>
                  </a:lnTo>
                  <a:lnTo>
                    <a:pt x="845472" y="210014"/>
                  </a:lnTo>
                  <a:lnTo>
                    <a:pt x="845377" y="219418"/>
                  </a:lnTo>
                  <a:lnTo>
                    <a:pt x="847276" y="220368"/>
                  </a:lnTo>
                  <a:lnTo>
                    <a:pt x="850221" y="218753"/>
                  </a:lnTo>
                  <a:lnTo>
                    <a:pt x="857155" y="210204"/>
                  </a:lnTo>
                  <a:lnTo>
                    <a:pt x="858770" y="207925"/>
                  </a:lnTo>
                  <a:lnTo>
                    <a:pt x="867413" y="205265"/>
                  </a:lnTo>
                  <a:lnTo>
                    <a:pt x="875012" y="199091"/>
                  </a:lnTo>
                  <a:lnTo>
                    <a:pt x="887551" y="192537"/>
                  </a:lnTo>
                  <a:lnTo>
                    <a:pt x="900659" y="183893"/>
                  </a:lnTo>
                  <a:lnTo>
                    <a:pt x="899614" y="174965"/>
                  </a:lnTo>
                  <a:lnTo>
                    <a:pt x="902368" y="168790"/>
                  </a:lnTo>
                  <a:lnTo>
                    <a:pt x="907118" y="155587"/>
                  </a:lnTo>
                  <a:lnTo>
                    <a:pt x="910632" y="149698"/>
                  </a:lnTo>
                  <a:lnTo>
                    <a:pt x="914527" y="143809"/>
                  </a:lnTo>
                  <a:lnTo>
                    <a:pt x="921366" y="133646"/>
                  </a:lnTo>
                  <a:lnTo>
                    <a:pt x="926685" y="126522"/>
                  </a:lnTo>
                  <a:lnTo>
                    <a:pt x="931054" y="120822"/>
                  </a:lnTo>
                  <a:lnTo>
                    <a:pt x="937893" y="118353"/>
                  </a:lnTo>
                  <a:lnTo>
                    <a:pt x="947107" y="106669"/>
                  </a:lnTo>
                  <a:lnTo>
                    <a:pt x="950526" y="94986"/>
                  </a:lnTo>
                  <a:lnTo>
                    <a:pt x="951001" y="77604"/>
                  </a:lnTo>
                  <a:lnTo>
                    <a:pt x="951666" y="73899"/>
                  </a:lnTo>
                  <a:lnTo>
                    <a:pt x="953566" y="57182"/>
                  </a:lnTo>
                  <a:lnTo>
                    <a:pt x="957365" y="49298"/>
                  </a:lnTo>
                  <a:lnTo>
                    <a:pt x="966579" y="40464"/>
                  </a:lnTo>
                  <a:lnTo>
                    <a:pt x="967814" y="28116"/>
                  </a:lnTo>
                  <a:lnTo>
                    <a:pt x="967719" y="24411"/>
                  </a:lnTo>
                  <a:lnTo>
                    <a:pt x="963159" y="18712"/>
                  </a:lnTo>
                  <a:lnTo>
                    <a:pt x="958980" y="14818"/>
                  </a:lnTo>
                  <a:lnTo>
                    <a:pt x="956605" y="8264"/>
                  </a:lnTo>
                  <a:lnTo>
                    <a:pt x="957555" y="1140"/>
                  </a:lnTo>
                  <a:lnTo>
                    <a:pt x="955846" y="0"/>
                  </a:lnTo>
                  <a:lnTo>
                    <a:pt x="953756" y="95"/>
                  </a:lnTo>
                  <a:lnTo>
                    <a:pt x="943307" y="7029"/>
                  </a:lnTo>
                  <a:lnTo>
                    <a:pt x="936563" y="16813"/>
                  </a:lnTo>
                  <a:lnTo>
                    <a:pt x="932384" y="18617"/>
                  </a:lnTo>
                  <a:lnTo>
                    <a:pt x="928584" y="16053"/>
                  </a:lnTo>
                  <a:lnTo>
                    <a:pt x="926875" y="17003"/>
                  </a:lnTo>
                  <a:lnTo>
                    <a:pt x="926305" y="23082"/>
                  </a:lnTo>
                  <a:lnTo>
                    <a:pt x="922695" y="28306"/>
                  </a:lnTo>
                  <a:lnTo>
                    <a:pt x="918326" y="32105"/>
                  </a:lnTo>
                  <a:lnTo>
                    <a:pt x="903983" y="39229"/>
                  </a:lnTo>
                  <a:lnTo>
                    <a:pt x="896954" y="44834"/>
                  </a:lnTo>
                  <a:lnTo>
                    <a:pt x="894199" y="54427"/>
                  </a:lnTo>
                  <a:lnTo>
                    <a:pt x="892965" y="63261"/>
                  </a:lnTo>
                  <a:lnTo>
                    <a:pt x="896479" y="64306"/>
                  </a:lnTo>
                  <a:lnTo>
                    <a:pt x="897904" y="74754"/>
                  </a:lnTo>
                  <a:lnTo>
                    <a:pt x="895529" y="78364"/>
                  </a:lnTo>
                  <a:lnTo>
                    <a:pt x="889165" y="81023"/>
                  </a:lnTo>
                  <a:lnTo>
                    <a:pt x="888310" y="88052"/>
                  </a:lnTo>
                  <a:lnTo>
                    <a:pt x="888025" y="98406"/>
                  </a:lnTo>
                  <a:lnTo>
                    <a:pt x="882326" y="105530"/>
                  </a:lnTo>
                  <a:lnTo>
                    <a:pt x="873683" y="112559"/>
                  </a:lnTo>
                  <a:lnTo>
                    <a:pt x="867508" y="114838"/>
                  </a:lnTo>
                  <a:lnTo>
                    <a:pt x="855825" y="115408"/>
                  </a:lnTo>
                  <a:lnTo>
                    <a:pt x="849651" y="119588"/>
                  </a:lnTo>
                  <a:lnTo>
                    <a:pt x="843762" y="123102"/>
                  </a:lnTo>
                  <a:lnTo>
                    <a:pt x="833883" y="134500"/>
                  </a:lnTo>
                  <a:lnTo>
                    <a:pt x="832554" y="139440"/>
                  </a:lnTo>
                  <a:lnTo>
                    <a:pt x="830844" y="146184"/>
                  </a:lnTo>
                  <a:lnTo>
                    <a:pt x="827044" y="158437"/>
                  </a:lnTo>
                  <a:lnTo>
                    <a:pt x="821915" y="170880"/>
                  </a:lnTo>
                  <a:lnTo>
                    <a:pt x="819635" y="179809"/>
                  </a:lnTo>
                  <a:lnTo>
                    <a:pt x="817641" y="185318"/>
                  </a:lnTo>
                  <a:lnTo>
                    <a:pt x="812511" y="193012"/>
                  </a:lnTo>
                  <a:lnTo>
                    <a:pt x="811657" y="198331"/>
                  </a:lnTo>
                  <a:lnTo>
                    <a:pt x="805578" y="205360"/>
                  </a:lnTo>
                  <a:lnTo>
                    <a:pt x="802538" y="215714"/>
                  </a:lnTo>
                  <a:lnTo>
                    <a:pt x="806527" y="245254"/>
                  </a:lnTo>
                  <a:lnTo>
                    <a:pt x="803393" y="259122"/>
                  </a:lnTo>
                  <a:lnTo>
                    <a:pt x="800828" y="261212"/>
                  </a:lnTo>
                  <a:lnTo>
                    <a:pt x="804343" y="271565"/>
                  </a:lnTo>
                  <a:close/>
                  <a:moveTo>
                    <a:pt x="759794" y="236041"/>
                  </a:moveTo>
                  <a:lnTo>
                    <a:pt x="762644" y="238985"/>
                  </a:lnTo>
                  <a:lnTo>
                    <a:pt x="765208" y="242500"/>
                  </a:lnTo>
                  <a:lnTo>
                    <a:pt x="767963" y="243449"/>
                  </a:lnTo>
                  <a:lnTo>
                    <a:pt x="771003" y="241930"/>
                  </a:lnTo>
                  <a:lnTo>
                    <a:pt x="769863" y="238605"/>
                  </a:lnTo>
                  <a:lnTo>
                    <a:pt x="774992" y="232811"/>
                  </a:lnTo>
                  <a:lnTo>
                    <a:pt x="773852" y="230626"/>
                  </a:lnTo>
                  <a:lnTo>
                    <a:pt x="771857" y="226827"/>
                  </a:lnTo>
                  <a:lnTo>
                    <a:pt x="769388" y="227017"/>
                  </a:lnTo>
                  <a:lnTo>
                    <a:pt x="768248" y="225212"/>
                  </a:lnTo>
                  <a:lnTo>
                    <a:pt x="765873" y="226447"/>
                  </a:lnTo>
                  <a:lnTo>
                    <a:pt x="763879" y="228347"/>
                  </a:lnTo>
                  <a:lnTo>
                    <a:pt x="761029" y="228822"/>
                  </a:lnTo>
                  <a:lnTo>
                    <a:pt x="757325" y="231956"/>
                  </a:lnTo>
                  <a:lnTo>
                    <a:pt x="757325" y="234521"/>
                  </a:lnTo>
                  <a:lnTo>
                    <a:pt x="759794" y="236041"/>
                  </a:lnTo>
                  <a:close/>
                  <a:moveTo>
                    <a:pt x="677821" y="270236"/>
                  </a:moveTo>
                  <a:lnTo>
                    <a:pt x="682190" y="272135"/>
                  </a:lnTo>
                  <a:lnTo>
                    <a:pt x="682096" y="275555"/>
                  </a:lnTo>
                  <a:lnTo>
                    <a:pt x="685230" y="278404"/>
                  </a:lnTo>
                  <a:lnTo>
                    <a:pt x="690739" y="278024"/>
                  </a:lnTo>
                  <a:lnTo>
                    <a:pt x="697103" y="276125"/>
                  </a:lnTo>
                  <a:lnTo>
                    <a:pt x="700523" y="275840"/>
                  </a:lnTo>
                  <a:lnTo>
                    <a:pt x="703942" y="276030"/>
                  </a:lnTo>
                  <a:lnTo>
                    <a:pt x="709641" y="268906"/>
                  </a:lnTo>
                  <a:lnTo>
                    <a:pt x="710306" y="261212"/>
                  </a:lnTo>
                  <a:lnTo>
                    <a:pt x="707647" y="258647"/>
                  </a:lnTo>
                  <a:lnTo>
                    <a:pt x="707267" y="257318"/>
                  </a:lnTo>
                  <a:lnTo>
                    <a:pt x="708977" y="256937"/>
                  </a:lnTo>
                  <a:lnTo>
                    <a:pt x="707932" y="254943"/>
                  </a:lnTo>
                  <a:lnTo>
                    <a:pt x="705367" y="252758"/>
                  </a:lnTo>
                  <a:lnTo>
                    <a:pt x="704132" y="244969"/>
                  </a:lnTo>
                  <a:lnTo>
                    <a:pt x="702612" y="245159"/>
                  </a:lnTo>
                  <a:lnTo>
                    <a:pt x="701948" y="243355"/>
                  </a:lnTo>
                  <a:lnTo>
                    <a:pt x="698053" y="246679"/>
                  </a:lnTo>
                  <a:lnTo>
                    <a:pt x="692829" y="247439"/>
                  </a:lnTo>
                  <a:lnTo>
                    <a:pt x="686275" y="238700"/>
                  </a:lnTo>
                  <a:lnTo>
                    <a:pt x="679721" y="241645"/>
                  </a:lnTo>
                  <a:lnTo>
                    <a:pt x="679911" y="246869"/>
                  </a:lnTo>
                  <a:lnTo>
                    <a:pt x="675826" y="247819"/>
                  </a:lnTo>
                  <a:lnTo>
                    <a:pt x="676016" y="250573"/>
                  </a:lnTo>
                  <a:lnTo>
                    <a:pt x="679816" y="253233"/>
                  </a:lnTo>
                  <a:lnTo>
                    <a:pt x="679436" y="256558"/>
                  </a:lnTo>
                  <a:lnTo>
                    <a:pt x="674022" y="264157"/>
                  </a:lnTo>
                  <a:lnTo>
                    <a:pt x="674876" y="265391"/>
                  </a:lnTo>
                  <a:lnTo>
                    <a:pt x="673262" y="269191"/>
                  </a:lnTo>
                  <a:lnTo>
                    <a:pt x="673072" y="271375"/>
                  </a:lnTo>
                  <a:lnTo>
                    <a:pt x="673927" y="272420"/>
                  </a:lnTo>
                  <a:lnTo>
                    <a:pt x="677821" y="270236"/>
                  </a:lnTo>
                  <a:close/>
                  <a:moveTo>
                    <a:pt x="285623" y="1607831"/>
                  </a:moveTo>
                  <a:lnTo>
                    <a:pt x="287618" y="1605836"/>
                  </a:lnTo>
                  <a:lnTo>
                    <a:pt x="288188" y="1600232"/>
                  </a:lnTo>
                  <a:lnTo>
                    <a:pt x="285243" y="1596242"/>
                  </a:lnTo>
                  <a:lnTo>
                    <a:pt x="284388" y="1591873"/>
                  </a:lnTo>
                  <a:lnTo>
                    <a:pt x="274510" y="1599852"/>
                  </a:lnTo>
                  <a:lnTo>
                    <a:pt x="272610" y="1608875"/>
                  </a:lnTo>
                  <a:lnTo>
                    <a:pt x="278309" y="1611155"/>
                  </a:lnTo>
                  <a:lnTo>
                    <a:pt x="285623" y="1607831"/>
                  </a:lnTo>
                  <a:close/>
                  <a:moveTo>
                    <a:pt x="257982" y="1598522"/>
                  </a:moveTo>
                  <a:lnTo>
                    <a:pt x="259882" y="1595767"/>
                  </a:lnTo>
                  <a:lnTo>
                    <a:pt x="260737" y="1594912"/>
                  </a:lnTo>
                  <a:lnTo>
                    <a:pt x="260832" y="1589593"/>
                  </a:lnTo>
                  <a:lnTo>
                    <a:pt x="256842" y="1588453"/>
                  </a:lnTo>
                  <a:lnTo>
                    <a:pt x="253328" y="1588169"/>
                  </a:lnTo>
                  <a:lnTo>
                    <a:pt x="252758" y="1593773"/>
                  </a:lnTo>
                  <a:lnTo>
                    <a:pt x="251048" y="1596812"/>
                  </a:lnTo>
                  <a:lnTo>
                    <a:pt x="252853" y="1599187"/>
                  </a:lnTo>
                  <a:lnTo>
                    <a:pt x="257982" y="1598522"/>
                  </a:lnTo>
                  <a:close/>
                  <a:moveTo>
                    <a:pt x="67725" y="1075623"/>
                  </a:moveTo>
                  <a:lnTo>
                    <a:pt x="68580" y="1077428"/>
                  </a:lnTo>
                  <a:lnTo>
                    <a:pt x="67345" y="1080373"/>
                  </a:lnTo>
                  <a:lnTo>
                    <a:pt x="73424" y="1077523"/>
                  </a:lnTo>
                  <a:lnTo>
                    <a:pt x="75039" y="1076858"/>
                  </a:lnTo>
                  <a:lnTo>
                    <a:pt x="78268" y="1076953"/>
                  </a:lnTo>
                  <a:lnTo>
                    <a:pt x="81783" y="1074863"/>
                  </a:lnTo>
                  <a:lnTo>
                    <a:pt x="85772" y="1066790"/>
                  </a:lnTo>
                  <a:lnTo>
                    <a:pt x="77414" y="1067549"/>
                  </a:lnTo>
                  <a:lnTo>
                    <a:pt x="67725" y="1075623"/>
                  </a:lnTo>
                  <a:close/>
                  <a:moveTo>
                    <a:pt x="812986" y="790475"/>
                  </a:moveTo>
                  <a:lnTo>
                    <a:pt x="813176" y="791995"/>
                  </a:lnTo>
                  <a:lnTo>
                    <a:pt x="813651" y="796079"/>
                  </a:lnTo>
                  <a:lnTo>
                    <a:pt x="825240" y="799118"/>
                  </a:lnTo>
                  <a:lnTo>
                    <a:pt x="833598" y="802063"/>
                  </a:lnTo>
                  <a:lnTo>
                    <a:pt x="840722" y="803488"/>
                  </a:lnTo>
                  <a:lnTo>
                    <a:pt x="856490" y="801113"/>
                  </a:lnTo>
                  <a:lnTo>
                    <a:pt x="863519" y="797694"/>
                  </a:lnTo>
                  <a:lnTo>
                    <a:pt x="867603" y="796269"/>
                  </a:lnTo>
                  <a:lnTo>
                    <a:pt x="868458" y="794084"/>
                  </a:lnTo>
                  <a:lnTo>
                    <a:pt x="864659" y="793514"/>
                  </a:lnTo>
                  <a:lnTo>
                    <a:pt x="860005" y="793419"/>
                  </a:lnTo>
                  <a:lnTo>
                    <a:pt x="858485" y="791520"/>
                  </a:lnTo>
                  <a:lnTo>
                    <a:pt x="859815" y="788385"/>
                  </a:lnTo>
                  <a:lnTo>
                    <a:pt x="868268" y="787245"/>
                  </a:lnTo>
                  <a:lnTo>
                    <a:pt x="872448" y="790190"/>
                  </a:lnTo>
                  <a:lnTo>
                    <a:pt x="876247" y="796079"/>
                  </a:lnTo>
                  <a:lnTo>
                    <a:pt x="880332" y="799308"/>
                  </a:lnTo>
                  <a:lnTo>
                    <a:pt x="889450" y="802728"/>
                  </a:lnTo>
                  <a:lnTo>
                    <a:pt x="893630" y="807192"/>
                  </a:lnTo>
                  <a:lnTo>
                    <a:pt x="904078" y="805578"/>
                  </a:lnTo>
                  <a:lnTo>
                    <a:pt x="908162" y="799973"/>
                  </a:lnTo>
                  <a:lnTo>
                    <a:pt x="911867" y="794179"/>
                  </a:lnTo>
                  <a:lnTo>
                    <a:pt x="911962" y="790190"/>
                  </a:lnTo>
                  <a:lnTo>
                    <a:pt x="910442" y="786580"/>
                  </a:lnTo>
                  <a:lnTo>
                    <a:pt x="906738" y="783636"/>
                  </a:lnTo>
                  <a:lnTo>
                    <a:pt x="903603" y="781546"/>
                  </a:lnTo>
                  <a:lnTo>
                    <a:pt x="899994" y="779551"/>
                  </a:lnTo>
                  <a:lnTo>
                    <a:pt x="894579" y="778412"/>
                  </a:lnTo>
                  <a:lnTo>
                    <a:pt x="890590" y="778602"/>
                  </a:lnTo>
                  <a:lnTo>
                    <a:pt x="884511" y="779171"/>
                  </a:lnTo>
                  <a:lnTo>
                    <a:pt x="875867" y="780596"/>
                  </a:lnTo>
                  <a:lnTo>
                    <a:pt x="867034" y="778602"/>
                  </a:lnTo>
                  <a:lnTo>
                    <a:pt x="857535" y="773852"/>
                  </a:lnTo>
                  <a:lnTo>
                    <a:pt x="849366" y="776607"/>
                  </a:lnTo>
                  <a:lnTo>
                    <a:pt x="843002" y="777177"/>
                  </a:lnTo>
                  <a:lnTo>
                    <a:pt x="837683" y="778602"/>
                  </a:lnTo>
                  <a:lnTo>
                    <a:pt x="830654" y="781641"/>
                  </a:lnTo>
                  <a:lnTo>
                    <a:pt x="826379" y="782496"/>
                  </a:lnTo>
                  <a:lnTo>
                    <a:pt x="821725" y="784206"/>
                  </a:lnTo>
                  <a:lnTo>
                    <a:pt x="821060" y="788290"/>
                  </a:lnTo>
                  <a:lnTo>
                    <a:pt x="821820" y="791235"/>
                  </a:lnTo>
                  <a:lnTo>
                    <a:pt x="819256" y="792564"/>
                  </a:lnTo>
                  <a:lnTo>
                    <a:pt x="812986" y="790475"/>
                  </a:lnTo>
                  <a:close/>
                  <a:moveTo>
                    <a:pt x="724174" y="1003529"/>
                  </a:moveTo>
                  <a:lnTo>
                    <a:pt x="730823" y="999444"/>
                  </a:lnTo>
                  <a:lnTo>
                    <a:pt x="737852" y="987761"/>
                  </a:lnTo>
                  <a:lnTo>
                    <a:pt x="733768" y="987286"/>
                  </a:lnTo>
                  <a:lnTo>
                    <a:pt x="717335" y="992795"/>
                  </a:lnTo>
                  <a:lnTo>
                    <a:pt x="716575" y="993745"/>
                  </a:lnTo>
                  <a:lnTo>
                    <a:pt x="713821" y="996595"/>
                  </a:lnTo>
                  <a:lnTo>
                    <a:pt x="712776" y="998304"/>
                  </a:lnTo>
                  <a:lnTo>
                    <a:pt x="711826" y="1001724"/>
                  </a:lnTo>
                  <a:lnTo>
                    <a:pt x="711731" y="1004859"/>
                  </a:lnTo>
                  <a:lnTo>
                    <a:pt x="724174" y="1003529"/>
                  </a:lnTo>
                  <a:close/>
                  <a:moveTo>
                    <a:pt x="995170" y="771383"/>
                  </a:moveTo>
                  <a:lnTo>
                    <a:pt x="997449" y="768153"/>
                  </a:lnTo>
                  <a:lnTo>
                    <a:pt x="1000109" y="750391"/>
                  </a:lnTo>
                  <a:lnTo>
                    <a:pt x="995740" y="749536"/>
                  </a:lnTo>
                  <a:lnTo>
                    <a:pt x="988711" y="739277"/>
                  </a:lnTo>
                  <a:lnTo>
                    <a:pt x="984911" y="739752"/>
                  </a:lnTo>
                  <a:lnTo>
                    <a:pt x="971328" y="750486"/>
                  </a:lnTo>
                  <a:lnTo>
                    <a:pt x="966484" y="755710"/>
                  </a:lnTo>
                  <a:lnTo>
                    <a:pt x="967719" y="759984"/>
                  </a:lnTo>
                  <a:lnTo>
                    <a:pt x="971233" y="760554"/>
                  </a:lnTo>
                  <a:lnTo>
                    <a:pt x="978262" y="764639"/>
                  </a:lnTo>
                  <a:lnTo>
                    <a:pt x="983866" y="763499"/>
                  </a:lnTo>
                  <a:lnTo>
                    <a:pt x="986906" y="769958"/>
                  </a:lnTo>
                  <a:lnTo>
                    <a:pt x="995170" y="771383"/>
                  </a:lnTo>
                  <a:close/>
                  <a:moveTo>
                    <a:pt x="592334" y="1234725"/>
                  </a:moveTo>
                  <a:lnTo>
                    <a:pt x="576756" y="1241659"/>
                  </a:lnTo>
                  <a:lnTo>
                    <a:pt x="568302" y="1247643"/>
                  </a:lnTo>
                  <a:lnTo>
                    <a:pt x="570012" y="1255052"/>
                  </a:lnTo>
                  <a:lnTo>
                    <a:pt x="568872" y="1258282"/>
                  </a:lnTo>
                  <a:lnTo>
                    <a:pt x="570202" y="1261036"/>
                  </a:lnTo>
                  <a:lnTo>
                    <a:pt x="572861" y="1262081"/>
                  </a:lnTo>
                  <a:lnTo>
                    <a:pt x="584925" y="1252392"/>
                  </a:lnTo>
                  <a:lnTo>
                    <a:pt x="601072" y="1247928"/>
                  </a:lnTo>
                  <a:lnTo>
                    <a:pt x="625389" y="1237860"/>
                  </a:lnTo>
                  <a:lnTo>
                    <a:pt x="622159" y="1231590"/>
                  </a:lnTo>
                  <a:lnTo>
                    <a:pt x="618930" y="1230261"/>
                  </a:lnTo>
                  <a:lnTo>
                    <a:pt x="611331" y="1231401"/>
                  </a:lnTo>
                  <a:lnTo>
                    <a:pt x="608006" y="1231305"/>
                  </a:lnTo>
                  <a:lnTo>
                    <a:pt x="602782" y="1230451"/>
                  </a:lnTo>
                  <a:lnTo>
                    <a:pt x="595943" y="1232066"/>
                  </a:lnTo>
                  <a:lnTo>
                    <a:pt x="592334" y="1234725"/>
                  </a:lnTo>
                  <a:close/>
                  <a:moveTo>
                    <a:pt x="31345" y="2131204"/>
                  </a:moveTo>
                  <a:lnTo>
                    <a:pt x="35335" y="2131014"/>
                  </a:lnTo>
                  <a:lnTo>
                    <a:pt x="42554" y="2122086"/>
                  </a:lnTo>
                  <a:lnTo>
                    <a:pt x="53382" y="2108693"/>
                  </a:lnTo>
                  <a:lnTo>
                    <a:pt x="55852" y="2104608"/>
                  </a:lnTo>
                  <a:lnTo>
                    <a:pt x="59651" y="2097769"/>
                  </a:lnTo>
                  <a:lnTo>
                    <a:pt x="63166" y="2089125"/>
                  </a:lnTo>
                  <a:lnTo>
                    <a:pt x="61931" y="2080197"/>
                  </a:lnTo>
                  <a:lnTo>
                    <a:pt x="59841" y="2071648"/>
                  </a:lnTo>
                  <a:lnTo>
                    <a:pt x="56802" y="2068134"/>
                  </a:lnTo>
                  <a:lnTo>
                    <a:pt x="51957" y="2068608"/>
                  </a:lnTo>
                  <a:lnTo>
                    <a:pt x="39609" y="2065664"/>
                  </a:lnTo>
                  <a:lnTo>
                    <a:pt x="36665" y="2064144"/>
                  </a:lnTo>
                  <a:lnTo>
                    <a:pt x="30775" y="2066899"/>
                  </a:lnTo>
                  <a:lnTo>
                    <a:pt x="25266" y="2070508"/>
                  </a:lnTo>
                  <a:lnTo>
                    <a:pt x="19662" y="2073453"/>
                  </a:lnTo>
                  <a:lnTo>
                    <a:pt x="13678" y="2080197"/>
                  </a:lnTo>
                  <a:lnTo>
                    <a:pt x="10733" y="2088840"/>
                  </a:lnTo>
                  <a:lnTo>
                    <a:pt x="7124" y="2103279"/>
                  </a:lnTo>
                  <a:lnTo>
                    <a:pt x="2280" y="2112872"/>
                  </a:lnTo>
                  <a:lnTo>
                    <a:pt x="0" y="2117431"/>
                  </a:lnTo>
                  <a:lnTo>
                    <a:pt x="2660" y="2119901"/>
                  </a:lnTo>
                  <a:lnTo>
                    <a:pt x="7504" y="2119996"/>
                  </a:lnTo>
                  <a:lnTo>
                    <a:pt x="15293" y="2117527"/>
                  </a:lnTo>
                  <a:lnTo>
                    <a:pt x="19472" y="2118191"/>
                  </a:lnTo>
                  <a:lnTo>
                    <a:pt x="20992" y="2120756"/>
                  </a:lnTo>
                  <a:lnTo>
                    <a:pt x="23176" y="2127025"/>
                  </a:lnTo>
                  <a:lnTo>
                    <a:pt x="31345" y="2131204"/>
                  </a:lnTo>
                  <a:close/>
                  <a:moveTo>
                    <a:pt x="1389267" y="522614"/>
                  </a:moveTo>
                  <a:lnTo>
                    <a:pt x="1391547" y="479395"/>
                  </a:lnTo>
                  <a:lnTo>
                    <a:pt x="1368085" y="434942"/>
                  </a:lnTo>
                  <a:lnTo>
                    <a:pt x="1328096" y="440356"/>
                  </a:lnTo>
                  <a:lnTo>
                    <a:pt x="1270725" y="443300"/>
                  </a:lnTo>
                  <a:lnTo>
                    <a:pt x="1264266" y="442351"/>
                  </a:lnTo>
                  <a:lnTo>
                    <a:pt x="1222092" y="460968"/>
                  </a:lnTo>
                  <a:lnTo>
                    <a:pt x="1202715" y="465242"/>
                  </a:lnTo>
                  <a:lnTo>
                    <a:pt x="1187232" y="466572"/>
                  </a:lnTo>
                  <a:lnTo>
                    <a:pt x="1114852" y="457168"/>
                  </a:lnTo>
                  <a:lnTo>
                    <a:pt x="1105639" y="469232"/>
                  </a:lnTo>
                  <a:lnTo>
                    <a:pt x="1096995" y="476546"/>
                  </a:lnTo>
                  <a:lnTo>
                    <a:pt x="1082652" y="492693"/>
                  </a:lnTo>
                  <a:lnTo>
                    <a:pt x="1073533" y="495923"/>
                  </a:lnTo>
                  <a:lnTo>
                    <a:pt x="1074768" y="504851"/>
                  </a:lnTo>
                  <a:lnTo>
                    <a:pt x="1073533" y="510646"/>
                  </a:lnTo>
                  <a:lnTo>
                    <a:pt x="1073438" y="528503"/>
                  </a:lnTo>
                  <a:lnTo>
                    <a:pt x="1082937" y="529073"/>
                  </a:lnTo>
                  <a:lnTo>
                    <a:pt x="1089871" y="525178"/>
                  </a:lnTo>
                  <a:lnTo>
                    <a:pt x="1111813" y="520809"/>
                  </a:lnTo>
                  <a:lnTo>
                    <a:pt x="1119697" y="518529"/>
                  </a:lnTo>
                  <a:lnTo>
                    <a:pt x="1122071" y="513495"/>
                  </a:lnTo>
                  <a:lnTo>
                    <a:pt x="1128245" y="503522"/>
                  </a:lnTo>
                  <a:lnTo>
                    <a:pt x="1133470" y="492883"/>
                  </a:lnTo>
                  <a:lnTo>
                    <a:pt x="1144013" y="486424"/>
                  </a:lnTo>
                  <a:lnTo>
                    <a:pt x="1146673" y="486519"/>
                  </a:lnTo>
                  <a:lnTo>
                    <a:pt x="1159306" y="497158"/>
                  </a:lnTo>
                  <a:lnTo>
                    <a:pt x="1169469" y="511025"/>
                  </a:lnTo>
                  <a:lnTo>
                    <a:pt x="1167665" y="514065"/>
                  </a:lnTo>
                  <a:lnTo>
                    <a:pt x="1159116" y="515775"/>
                  </a:lnTo>
                  <a:lnTo>
                    <a:pt x="1152562" y="521854"/>
                  </a:lnTo>
                  <a:lnTo>
                    <a:pt x="1149902" y="525843"/>
                  </a:lnTo>
                  <a:lnTo>
                    <a:pt x="1151707" y="529738"/>
                  </a:lnTo>
                  <a:lnTo>
                    <a:pt x="1165480" y="529928"/>
                  </a:lnTo>
                  <a:lnTo>
                    <a:pt x="1192551" y="525463"/>
                  </a:lnTo>
                  <a:lnTo>
                    <a:pt x="1207559" y="519099"/>
                  </a:lnTo>
                  <a:lnTo>
                    <a:pt x="1223897" y="503142"/>
                  </a:lnTo>
                  <a:lnTo>
                    <a:pt x="1233775" y="491173"/>
                  </a:lnTo>
                  <a:lnTo>
                    <a:pt x="1237764" y="488039"/>
                  </a:lnTo>
                  <a:lnTo>
                    <a:pt x="1252202" y="483670"/>
                  </a:lnTo>
                  <a:lnTo>
                    <a:pt x="1259421" y="475121"/>
                  </a:lnTo>
                  <a:lnTo>
                    <a:pt x="1265690" y="471986"/>
                  </a:lnTo>
                  <a:lnTo>
                    <a:pt x="1267400" y="472366"/>
                  </a:lnTo>
                  <a:lnTo>
                    <a:pt x="1271010" y="478065"/>
                  </a:lnTo>
                  <a:lnTo>
                    <a:pt x="1269205" y="489464"/>
                  </a:lnTo>
                  <a:lnTo>
                    <a:pt x="1259421" y="503047"/>
                  </a:lnTo>
                  <a:lnTo>
                    <a:pt x="1250493" y="512165"/>
                  </a:lnTo>
                  <a:lnTo>
                    <a:pt x="1248688" y="520809"/>
                  </a:lnTo>
                  <a:lnTo>
                    <a:pt x="1253247" y="521664"/>
                  </a:lnTo>
                  <a:lnTo>
                    <a:pt x="1264171" y="519004"/>
                  </a:lnTo>
                  <a:lnTo>
                    <a:pt x="1270725" y="517010"/>
                  </a:lnTo>
                  <a:lnTo>
                    <a:pt x="1283833" y="515965"/>
                  </a:lnTo>
                  <a:lnTo>
                    <a:pt x="1290767" y="521759"/>
                  </a:lnTo>
                  <a:lnTo>
                    <a:pt x="1300170" y="529833"/>
                  </a:lnTo>
                  <a:lnTo>
                    <a:pt x="1304635" y="533632"/>
                  </a:lnTo>
                  <a:lnTo>
                    <a:pt x="1320212" y="548545"/>
                  </a:lnTo>
                  <a:lnTo>
                    <a:pt x="1331041" y="551015"/>
                  </a:lnTo>
                  <a:lnTo>
                    <a:pt x="1340634" y="548925"/>
                  </a:lnTo>
                  <a:lnTo>
                    <a:pt x="1343864" y="551300"/>
                  </a:lnTo>
                  <a:lnTo>
                    <a:pt x="1327146" y="556429"/>
                  </a:lnTo>
                  <a:lnTo>
                    <a:pt x="1319832" y="554434"/>
                  </a:lnTo>
                  <a:lnTo>
                    <a:pt x="1306060" y="540661"/>
                  </a:lnTo>
                  <a:lnTo>
                    <a:pt x="1285353" y="532017"/>
                  </a:lnTo>
                  <a:lnTo>
                    <a:pt x="1281268" y="533062"/>
                  </a:lnTo>
                  <a:lnTo>
                    <a:pt x="1274334" y="532112"/>
                  </a:lnTo>
                  <a:lnTo>
                    <a:pt x="1262651" y="527268"/>
                  </a:lnTo>
                  <a:lnTo>
                    <a:pt x="1246788" y="528503"/>
                  </a:lnTo>
                  <a:lnTo>
                    <a:pt x="1236150" y="531638"/>
                  </a:lnTo>
                  <a:lnTo>
                    <a:pt x="1231400" y="534772"/>
                  </a:lnTo>
                  <a:lnTo>
                    <a:pt x="1229406" y="541326"/>
                  </a:lnTo>
                  <a:lnTo>
                    <a:pt x="1233300" y="542276"/>
                  </a:lnTo>
                  <a:lnTo>
                    <a:pt x="1239949" y="546265"/>
                  </a:lnTo>
                  <a:lnTo>
                    <a:pt x="1243369" y="554624"/>
                  </a:lnTo>
                  <a:lnTo>
                    <a:pt x="1257332" y="562413"/>
                  </a:lnTo>
                  <a:lnTo>
                    <a:pt x="1275189" y="571532"/>
                  </a:lnTo>
                  <a:lnTo>
                    <a:pt x="1276519" y="573146"/>
                  </a:lnTo>
                  <a:lnTo>
                    <a:pt x="1275854" y="575616"/>
                  </a:lnTo>
                  <a:lnTo>
                    <a:pt x="1272054" y="575996"/>
                  </a:lnTo>
                  <a:lnTo>
                    <a:pt x="1268445" y="574951"/>
                  </a:lnTo>
                  <a:lnTo>
                    <a:pt x="1252202" y="563078"/>
                  </a:lnTo>
                  <a:lnTo>
                    <a:pt x="1243369" y="561368"/>
                  </a:lnTo>
                  <a:lnTo>
                    <a:pt x="1230545" y="547025"/>
                  </a:lnTo>
                  <a:lnTo>
                    <a:pt x="1221807" y="545031"/>
                  </a:lnTo>
                  <a:lnTo>
                    <a:pt x="1211643" y="547975"/>
                  </a:lnTo>
                  <a:lnTo>
                    <a:pt x="1213828" y="552250"/>
                  </a:lnTo>
                  <a:lnTo>
                    <a:pt x="1212783" y="558234"/>
                  </a:lnTo>
                  <a:lnTo>
                    <a:pt x="1204709" y="560038"/>
                  </a:lnTo>
                  <a:lnTo>
                    <a:pt x="1200625" y="563458"/>
                  </a:lnTo>
                  <a:lnTo>
                    <a:pt x="1201195" y="578846"/>
                  </a:lnTo>
                  <a:lnTo>
                    <a:pt x="1206419" y="587774"/>
                  </a:lnTo>
                  <a:lnTo>
                    <a:pt x="1206799" y="598508"/>
                  </a:lnTo>
                  <a:lnTo>
                    <a:pt x="1208794" y="602687"/>
                  </a:lnTo>
                  <a:lnTo>
                    <a:pt x="1204519" y="604682"/>
                  </a:lnTo>
                  <a:lnTo>
                    <a:pt x="1203949" y="606582"/>
                  </a:lnTo>
                  <a:lnTo>
                    <a:pt x="1206134" y="609051"/>
                  </a:lnTo>
                  <a:lnTo>
                    <a:pt x="1214398" y="611426"/>
                  </a:lnTo>
                  <a:lnTo>
                    <a:pt x="1221427" y="618170"/>
                  </a:lnTo>
                  <a:lnTo>
                    <a:pt x="1233490" y="634223"/>
                  </a:lnTo>
                  <a:lnTo>
                    <a:pt x="1235770" y="641346"/>
                  </a:lnTo>
                  <a:lnTo>
                    <a:pt x="1228931" y="644481"/>
                  </a:lnTo>
                  <a:lnTo>
                    <a:pt x="1227506" y="643056"/>
                  </a:lnTo>
                  <a:lnTo>
                    <a:pt x="1224941" y="643151"/>
                  </a:lnTo>
                  <a:lnTo>
                    <a:pt x="1224656" y="655784"/>
                  </a:lnTo>
                  <a:lnTo>
                    <a:pt x="1221047" y="658729"/>
                  </a:lnTo>
                  <a:lnTo>
                    <a:pt x="1219907" y="663668"/>
                  </a:lnTo>
                  <a:lnTo>
                    <a:pt x="1224561" y="667278"/>
                  </a:lnTo>
                  <a:lnTo>
                    <a:pt x="1227031" y="674117"/>
                  </a:lnTo>
                  <a:lnTo>
                    <a:pt x="1220097" y="681621"/>
                  </a:lnTo>
                  <a:lnTo>
                    <a:pt x="1217247" y="682096"/>
                  </a:lnTo>
                  <a:lnTo>
                    <a:pt x="1215158" y="680481"/>
                  </a:lnTo>
                  <a:lnTo>
                    <a:pt x="1219432" y="674972"/>
                  </a:lnTo>
                  <a:lnTo>
                    <a:pt x="1221427" y="674497"/>
                  </a:lnTo>
                  <a:lnTo>
                    <a:pt x="1219907" y="669842"/>
                  </a:lnTo>
                  <a:lnTo>
                    <a:pt x="1215823" y="665853"/>
                  </a:lnTo>
                  <a:lnTo>
                    <a:pt x="1214208" y="657589"/>
                  </a:lnTo>
                  <a:lnTo>
                    <a:pt x="1219337" y="651605"/>
                  </a:lnTo>
                  <a:lnTo>
                    <a:pt x="1221427" y="634792"/>
                  </a:lnTo>
                  <a:lnTo>
                    <a:pt x="1220667" y="630613"/>
                  </a:lnTo>
                  <a:lnTo>
                    <a:pt x="1206419" y="621209"/>
                  </a:lnTo>
                  <a:lnTo>
                    <a:pt x="1206419" y="619025"/>
                  </a:lnTo>
                  <a:lnTo>
                    <a:pt x="1199390" y="612091"/>
                  </a:lnTo>
                  <a:lnTo>
                    <a:pt x="1196825" y="595278"/>
                  </a:lnTo>
                  <a:lnTo>
                    <a:pt x="1201005" y="588154"/>
                  </a:lnTo>
                  <a:lnTo>
                    <a:pt x="1195211" y="575901"/>
                  </a:lnTo>
                  <a:lnTo>
                    <a:pt x="1188087" y="564598"/>
                  </a:lnTo>
                  <a:lnTo>
                    <a:pt x="1183527" y="563458"/>
                  </a:lnTo>
                  <a:lnTo>
                    <a:pt x="1175548" y="564788"/>
                  </a:lnTo>
                  <a:lnTo>
                    <a:pt x="1171369" y="570867"/>
                  </a:lnTo>
                  <a:lnTo>
                    <a:pt x="1167570" y="568112"/>
                  </a:lnTo>
                  <a:lnTo>
                    <a:pt x="1156741" y="569347"/>
                  </a:lnTo>
                  <a:lnTo>
                    <a:pt x="1153797" y="573146"/>
                  </a:lnTo>
                  <a:lnTo>
                    <a:pt x="1155126" y="579605"/>
                  </a:lnTo>
                  <a:lnTo>
                    <a:pt x="1153227" y="585305"/>
                  </a:lnTo>
                  <a:lnTo>
                    <a:pt x="1147813" y="583690"/>
                  </a:lnTo>
                  <a:lnTo>
                    <a:pt x="1138504" y="586160"/>
                  </a:lnTo>
                  <a:lnTo>
                    <a:pt x="1127581" y="591574"/>
                  </a:lnTo>
                  <a:lnTo>
                    <a:pt x="1109248" y="599363"/>
                  </a:lnTo>
                  <a:lnTo>
                    <a:pt x="1108393" y="597273"/>
                  </a:lnTo>
                  <a:lnTo>
                    <a:pt x="1111908" y="593093"/>
                  </a:lnTo>
                  <a:lnTo>
                    <a:pt x="1118367" y="586255"/>
                  </a:lnTo>
                  <a:lnTo>
                    <a:pt x="1124541" y="581315"/>
                  </a:lnTo>
                  <a:lnTo>
                    <a:pt x="1125966" y="577991"/>
                  </a:lnTo>
                  <a:lnTo>
                    <a:pt x="1124636" y="570012"/>
                  </a:lnTo>
                  <a:lnTo>
                    <a:pt x="1121502" y="565833"/>
                  </a:lnTo>
                  <a:lnTo>
                    <a:pt x="1113807" y="561463"/>
                  </a:lnTo>
                  <a:lnTo>
                    <a:pt x="1106304" y="560418"/>
                  </a:lnTo>
                  <a:lnTo>
                    <a:pt x="1102884" y="556809"/>
                  </a:lnTo>
                  <a:lnTo>
                    <a:pt x="1099940" y="552345"/>
                  </a:lnTo>
                  <a:lnTo>
                    <a:pt x="1095095" y="547690"/>
                  </a:lnTo>
                  <a:lnTo>
                    <a:pt x="1093481" y="547215"/>
                  </a:lnTo>
                  <a:lnTo>
                    <a:pt x="1080657" y="548925"/>
                  </a:lnTo>
                  <a:lnTo>
                    <a:pt x="1074008" y="555669"/>
                  </a:lnTo>
                  <a:lnTo>
                    <a:pt x="1072774" y="555574"/>
                  </a:lnTo>
                  <a:lnTo>
                    <a:pt x="1071919" y="549400"/>
                  </a:lnTo>
                  <a:lnTo>
                    <a:pt x="1069069" y="547120"/>
                  </a:lnTo>
                  <a:lnTo>
                    <a:pt x="1067264" y="545886"/>
                  </a:lnTo>
                  <a:lnTo>
                    <a:pt x="1060140" y="546550"/>
                  </a:lnTo>
                  <a:lnTo>
                    <a:pt x="1058905" y="546740"/>
                  </a:lnTo>
                  <a:lnTo>
                    <a:pt x="1045322" y="552154"/>
                  </a:lnTo>
                  <a:lnTo>
                    <a:pt x="1036964" y="554244"/>
                  </a:lnTo>
                  <a:lnTo>
                    <a:pt x="1033259" y="555479"/>
                  </a:lnTo>
                  <a:lnTo>
                    <a:pt x="1018726" y="565073"/>
                  </a:lnTo>
                  <a:lnTo>
                    <a:pt x="1010273" y="569062"/>
                  </a:lnTo>
                  <a:lnTo>
                    <a:pt x="1002769" y="571057"/>
                  </a:lnTo>
                  <a:lnTo>
                    <a:pt x="995550" y="572862"/>
                  </a:lnTo>
                  <a:lnTo>
                    <a:pt x="988711" y="575806"/>
                  </a:lnTo>
                  <a:lnTo>
                    <a:pt x="987666" y="580270"/>
                  </a:lnTo>
                  <a:lnTo>
                    <a:pt x="986811" y="583785"/>
                  </a:lnTo>
                  <a:lnTo>
                    <a:pt x="988426" y="587774"/>
                  </a:lnTo>
                  <a:lnTo>
                    <a:pt x="991465" y="588629"/>
                  </a:lnTo>
                  <a:lnTo>
                    <a:pt x="992985" y="590624"/>
                  </a:lnTo>
                  <a:lnTo>
                    <a:pt x="988996" y="596323"/>
                  </a:lnTo>
                  <a:lnTo>
                    <a:pt x="990610" y="599173"/>
                  </a:lnTo>
                  <a:lnTo>
                    <a:pt x="992795" y="602782"/>
                  </a:lnTo>
                  <a:lnTo>
                    <a:pt x="995740" y="603447"/>
                  </a:lnTo>
                  <a:lnTo>
                    <a:pt x="997640" y="601072"/>
                  </a:lnTo>
                  <a:lnTo>
                    <a:pt x="999729" y="597938"/>
                  </a:lnTo>
                  <a:lnTo>
                    <a:pt x="1003718" y="598033"/>
                  </a:lnTo>
                  <a:lnTo>
                    <a:pt x="1003434" y="606392"/>
                  </a:lnTo>
                  <a:lnTo>
                    <a:pt x="1016637" y="612566"/>
                  </a:lnTo>
                  <a:lnTo>
                    <a:pt x="1021006" y="613421"/>
                  </a:lnTo>
                  <a:lnTo>
                    <a:pt x="1027655" y="618455"/>
                  </a:lnTo>
                  <a:lnTo>
                    <a:pt x="1038198" y="619975"/>
                  </a:lnTo>
                  <a:lnTo>
                    <a:pt x="1053016" y="628333"/>
                  </a:lnTo>
                  <a:lnTo>
                    <a:pt x="1058905" y="628618"/>
                  </a:lnTo>
                  <a:lnTo>
                    <a:pt x="1063655" y="631278"/>
                  </a:lnTo>
                  <a:lnTo>
                    <a:pt x="1067074" y="641062"/>
                  </a:lnTo>
                  <a:lnTo>
                    <a:pt x="1061945" y="647616"/>
                  </a:lnTo>
                  <a:lnTo>
                    <a:pt x="1065459" y="653030"/>
                  </a:lnTo>
                  <a:lnTo>
                    <a:pt x="1070019" y="660154"/>
                  </a:lnTo>
                  <a:lnTo>
                    <a:pt x="1070019" y="664238"/>
                  </a:lnTo>
                  <a:lnTo>
                    <a:pt x="1067169" y="666803"/>
                  </a:lnTo>
                  <a:lnTo>
                    <a:pt x="1067169" y="669462"/>
                  </a:lnTo>
                  <a:lnTo>
                    <a:pt x="1073533" y="676111"/>
                  </a:lnTo>
                  <a:lnTo>
                    <a:pt x="1089871" y="688555"/>
                  </a:lnTo>
                  <a:lnTo>
                    <a:pt x="1093100" y="695964"/>
                  </a:lnTo>
                  <a:lnTo>
                    <a:pt x="1101459" y="698623"/>
                  </a:lnTo>
                  <a:lnTo>
                    <a:pt x="1107633" y="704322"/>
                  </a:lnTo>
                  <a:lnTo>
                    <a:pt x="1106968" y="706507"/>
                  </a:lnTo>
                  <a:lnTo>
                    <a:pt x="1101744" y="705747"/>
                  </a:lnTo>
                  <a:lnTo>
                    <a:pt x="1087211" y="701188"/>
                  </a:lnTo>
                  <a:lnTo>
                    <a:pt x="1079992" y="689220"/>
                  </a:lnTo>
                  <a:lnTo>
                    <a:pt x="1073153" y="683045"/>
                  </a:lnTo>
                  <a:lnTo>
                    <a:pt x="1063845" y="677441"/>
                  </a:lnTo>
                  <a:lnTo>
                    <a:pt x="1060900" y="677156"/>
                  </a:lnTo>
                  <a:lnTo>
                    <a:pt x="1060045" y="675827"/>
                  </a:lnTo>
                  <a:lnTo>
                    <a:pt x="1062895" y="662718"/>
                  </a:lnTo>
                  <a:lnTo>
                    <a:pt x="1060330" y="654645"/>
                  </a:lnTo>
                  <a:lnTo>
                    <a:pt x="1053966" y="651890"/>
                  </a:lnTo>
                  <a:lnTo>
                    <a:pt x="1052542" y="645906"/>
                  </a:lnTo>
                  <a:lnTo>
                    <a:pt x="1046937" y="636882"/>
                  </a:lnTo>
                  <a:lnTo>
                    <a:pt x="1031835" y="625959"/>
                  </a:lnTo>
                  <a:lnTo>
                    <a:pt x="1020056" y="619500"/>
                  </a:lnTo>
                  <a:lnTo>
                    <a:pt x="1013217" y="615035"/>
                  </a:lnTo>
                  <a:lnTo>
                    <a:pt x="1005903" y="612851"/>
                  </a:lnTo>
                  <a:lnTo>
                    <a:pt x="999064" y="611236"/>
                  </a:lnTo>
                  <a:lnTo>
                    <a:pt x="997164" y="608576"/>
                  </a:lnTo>
                  <a:lnTo>
                    <a:pt x="990516" y="607341"/>
                  </a:lnTo>
                  <a:lnTo>
                    <a:pt x="991845" y="610856"/>
                  </a:lnTo>
                  <a:lnTo>
                    <a:pt x="986051" y="612946"/>
                  </a:lnTo>
                  <a:lnTo>
                    <a:pt x="981777" y="609146"/>
                  </a:lnTo>
                  <a:lnTo>
                    <a:pt x="985861" y="604682"/>
                  </a:lnTo>
                  <a:lnTo>
                    <a:pt x="987476" y="603447"/>
                  </a:lnTo>
                  <a:lnTo>
                    <a:pt x="985576" y="601167"/>
                  </a:lnTo>
                  <a:lnTo>
                    <a:pt x="979497" y="598888"/>
                  </a:lnTo>
                  <a:lnTo>
                    <a:pt x="976648" y="599933"/>
                  </a:lnTo>
                  <a:lnTo>
                    <a:pt x="974843" y="602592"/>
                  </a:lnTo>
                  <a:lnTo>
                    <a:pt x="972183" y="606107"/>
                  </a:lnTo>
                  <a:lnTo>
                    <a:pt x="970948" y="606297"/>
                  </a:lnTo>
                  <a:lnTo>
                    <a:pt x="966199" y="605252"/>
                  </a:lnTo>
                  <a:lnTo>
                    <a:pt x="964489" y="606392"/>
                  </a:lnTo>
                  <a:lnTo>
                    <a:pt x="965724" y="611331"/>
                  </a:lnTo>
                  <a:lnTo>
                    <a:pt x="964204" y="613991"/>
                  </a:lnTo>
                  <a:lnTo>
                    <a:pt x="958790" y="623774"/>
                  </a:lnTo>
                  <a:lnTo>
                    <a:pt x="959550" y="627954"/>
                  </a:lnTo>
                  <a:lnTo>
                    <a:pt x="977312" y="631753"/>
                  </a:lnTo>
                  <a:lnTo>
                    <a:pt x="981017" y="634507"/>
                  </a:lnTo>
                  <a:lnTo>
                    <a:pt x="985861" y="640017"/>
                  </a:lnTo>
                  <a:lnTo>
                    <a:pt x="989091" y="643151"/>
                  </a:lnTo>
                  <a:lnTo>
                    <a:pt x="994410" y="642296"/>
                  </a:lnTo>
                  <a:lnTo>
                    <a:pt x="999444" y="636977"/>
                  </a:lnTo>
                  <a:lnTo>
                    <a:pt x="1003244" y="635647"/>
                  </a:lnTo>
                  <a:lnTo>
                    <a:pt x="1007803" y="649990"/>
                  </a:lnTo>
                  <a:lnTo>
                    <a:pt x="1005523" y="651795"/>
                  </a:lnTo>
                  <a:lnTo>
                    <a:pt x="997164" y="649705"/>
                  </a:lnTo>
                  <a:lnTo>
                    <a:pt x="980922" y="659299"/>
                  </a:lnTo>
                  <a:lnTo>
                    <a:pt x="977692" y="655594"/>
                  </a:lnTo>
                  <a:lnTo>
                    <a:pt x="968384" y="658159"/>
                  </a:lnTo>
                  <a:lnTo>
                    <a:pt x="970663" y="671647"/>
                  </a:lnTo>
                  <a:lnTo>
                    <a:pt x="975223" y="669082"/>
                  </a:lnTo>
                  <a:lnTo>
                    <a:pt x="982442" y="671932"/>
                  </a:lnTo>
                  <a:lnTo>
                    <a:pt x="983961" y="672977"/>
                  </a:lnTo>
                  <a:lnTo>
                    <a:pt x="1003054" y="663193"/>
                  </a:lnTo>
                  <a:lnTo>
                    <a:pt x="1013692" y="662338"/>
                  </a:lnTo>
                  <a:lnTo>
                    <a:pt x="1024711" y="663763"/>
                  </a:lnTo>
                  <a:lnTo>
                    <a:pt x="1029745" y="664143"/>
                  </a:lnTo>
                  <a:lnTo>
                    <a:pt x="1032974" y="666613"/>
                  </a:lnTo>
                  <a:lnTo>
                    <a:pt x="1031835" y="674402"/>
                  </a:lnTo>
                  <a:lnTo>
                    <a:pt x="1053776" y="686655"/>
                  </a:lnTo>
                  <a:lnTo>
                    <a:pt x="1061375" y="687605"/>
                  </a:lnTo>
                  <a:lnTo>
                    <a:pt x="1058146" y="691784"/>
                  </a:lnTo>
                  <a:lnTo>
                    <a:pt x="1048837" y="691594"/>
                  </a:lnTo>
                  <a:lnTo>
                    <a:pt x="1035919" y="681811"/>
                  </a:lnTo>
                  <a:lnTo>
                    <a:pt x="1027370" y="679151"/>
                  </a:lnTo>
                  <a:lnTo>
                    <a:pt x="1022906" y="675352"/>
                  </a:lnTo>
                  <a:lnTo>
                    <a:pt x="1018821" y="674782"/>
                  </a:lnTo>
                  <a:lnTo>
                    <a:pt x="1018061" y="676396"/>
                  </a:lnTo>
                  <a:lnTo>
                    <a:pt x="1019866" y="681336"/>
                  </a:lnTo>
                  <a:lnTo>
                    <a:pt x="1033449" y="685610"/>
                  </a:lnTo>
                  <a:lnTo>
                    <a:pt x="1030600" y="693209"/>
                  </a:lnTo>
                  <a:lnTo>
                    <a:pt x="1026990" y="690739"/>
                  </a:lnTo>
                  <a:lnTo>
                    <a:pt x="1019106" y="692259"/>
                  </a:lnTo>
                  <a:lnTo>
                    <a:pt x="1015022" y="690359"/>
                  </a:lnTo>
                  <a:lnTo>
                    <a:pt x="1010842" y="690929"/>
                  </a:lnTo>
                  <a:lnTo>
                    <a:pt x="1013882" y="696344"/>
                  </a:lnTo>
                  <a:lnTo>
                    <a:pt x="1015782" y="695394"/>
                  </a:lnTo>
                  <a:lnTo>
                    <a:pt x="1019581" y="697958"/>
                  </a:lnTo>
                  <a:lnTo>
                    <a:pt x="1018821" y="701853"/>
                  </a:lnTo>
                  <a:lnTo>
                    <a:pt x="1018631" y="706222"/>
                  </a:lnTo>
                  <a:lnTo>
                    <a:pt x="1019391" y="712681"/>
                  </a:lnTo>
                  <a:lnTo>
                    <a:pt x="1017302" y="713346"/>
                  </a:lnTo>
                  <a:lnTo>
                    <a:pt x="1015592" y="711256"/>
                  </a:lnTo>
                  <a:lnTo>
                    <a:pt x="1012552" y="704607"/>
                  </a:lnTo>
                  <a:lnTo>
                    <a:pt x="1010653" y="696819"/>
                  </a:lnTo>
                  <a:lnTo>
                    <a:pt x="1007518" y="694064"/>
                  </a:lnTo>
                  <a:lnTo>
                    <a:pt x="1001819" y="700428"/>
                  </a:lnTo>
                  <a:lnTo>
                    <a:pt x="1000489" y="704322"/>
                  </a:lnTo>
                  <a:lnTo>
                    <a:pt x="1001439" y="709926"/>
                  </a:lnTo>
                  <a:lnTo>
                    <a:pt x="1003149" y="709832"/>
                  </a:lnTo>
                  <a:lnTo>
                    <a:pt x="1003339" y="711636"/>
                  </a:lnTo>
                  <a:lnTo>
                    <a:pt x="994790" y="713631"/>
                  </a:lnTo>
                  <a:lnTo>
                    <a:pt x="987666" y="706792"/>
                  </a:lnTo>
                  <a:lnTo>
                    <a:pt x="982537" y="710307"/>
                  </a:lnTo>
                  <a:lnTo>
                    <a:pt x="980352" y="714866"/>
                  </a:lnTo>
                  <a:lnTo>
                    <a:pt x="985481" y="717430"/>
                  </a:lnTo>
                  <a:lnTo>
                    <a:pt x="994125" y="721420"/>
                  </a:lnTo>
                  <a:lnTo>
                    <a:pt x="994125" y="725599"/>
                  </a:lnTo>
                  <a:lnTo>
                    <a:pt x="988901" y="725694"/>
                  </a:lnTo>
                  <a:lnTo>
                    <a:pt x="996879" y="733198"/>
                  </a:lnTo>
                  <a:lnTo>
                    <a:pt x="999444" y="737662"/>
                  </a:lnTo>
                  <a:lnTo>
                    <a:pt x="1002674" y="740132"/>
                  </a:lnTo>
                  <a:lnTo>
                    <a:pt x="1006853" y="739467"/>
                  </a:lnTo>
                  <a:lnTo>
                    <a:pt x="1008943" y="741557"/>
                  </a:lnTo>
                  <a:lnTo>
                    <a:pt x="1021291" y="727974"/>
                  </a:lnTo>
                  <a:lnTo>
                    <a:pt x="1020626" y="723795"/>
                  </a:lnTo>
                  <a:lnTo>
                    <a:pt x="1024616" y="719140"/>
                  </a:lnTo>
                  <a:lnTo>
                    <a:pt x="1035254" y="717050"/>
                  </a:lnTo>
                  <a:lnTo>
                    <a:pt x="1043043" y="720565"/>
                  </a:lnTo>
                  <a:lnTo>
                    <a:pt x="1045892" y="725029"/>
                  </a:lnTo>
                  <a:lnTo>
                    <a:pt x="1045798" y="732058"/>
                  </a:lnTo>
                  <a:lnTo>
                    <a:pt x="1052446" y="738992"/>
                  </a:lnTo>
                  <a:lnTo>
                    <a:pt x="1059381" y="741177"/>
                  </a:lnTo>
                  <a:lnTo>
                    <a:pt x="1070494" y="741082"/>
                  </a:lnTo>
                  <a:lnTo>
                    <a:pt x="1077618" y="743172"/>
                  </a:lnTo>
                  <a:lnTo>
                    <a:pt x="1073628" y="750771"/>
                  </a:lnTo>
                  <a:lnTo>
                    <a:pt x="1079707" y="751720"/>
                  </a:lnTo>
                  <a:lnTo>
                    <a:pt x="1072014" y="757800"/>
                  </a:lnTo>
                  <a:lnTo>
                    <a:pt x="1069164" y="752575"/>
                  </a:lnTo>
                  <a:lnTo>
                    <a:pt x="1060425" y="748491"/>
                  </a:lnTo>
                  <a:lnTo>
                    <a:pt x="1050737" y="747161"/>
                  </a:lnTo>
                  <a:lnTo>
                    <a:pt x="1044942" y="744122"/>
                  </a:lnTo>
                  <a:lnTo>
                    <a:pt x="1039243" y="735668"/>
                  </a:lnTo>
                  <a:lnTo>
                    <a:pt x="1037344" y="728259"/>
                  </a:lnTo>
                  <a:lnTo>
                    <a:pt x="1032784" y="723130"/>
                  </a:lnTo>
                  <a:lnTo>
                    <a:pt x="1029080" y="722940"/>
                  </a:lnTo>
                  <a:lnTo>
                    <a:pt x="1028225" y="726169"/>
                  </a:lnTo>
                  <a:lnTo>
                    <a:pt x="1027275" y="733008"/>
                  </a:lnTo>
                  <a:lnTo>
                    <a:pt x="1023571" y="734718"/>
                  </a:lnTo>
                  <a:lnTo>
                    <a:pt x="1024046" y="740987"/>
                  </a:lnTo>
                  <a:lnTo>
                    <a:pt x="1022146" y="742507"/>
                  </a:lnTo>
                  <a:lnTo>
                    <a:pt x="1015877" y="742317"/>
                  </a:lnTo>
                  <a:lnTo>
                    <a:pt x="1014167" y="750486"/>
                  </a:lnTo>
                  <a:lnTo>
                    <a:pt x="1006663" y="758844"/>
                  </a:lnTo>
                  <a:lnTo>
                    <a:pt x="1006283" y="771288"/>
                  </a:lnTo>
                  <a:lnTo>
                    <a:pt x="1008088" y="773757"/>
                  </a:lnTo>
                  <a:lnTo>
                    <a:pt x="1020056" y="772617"/>
                  </a:lnTo>
                  <a:lnTo>
                    <a:pt x="1032974" y="778887"/>
                  </a:lnTo>
                  <a:lnTo>
                    <a:pt x="1038294" y="777557"/>
                  </a:lnTo>
                  <a:lnTo>
                    <a:pt x="1040478" y="778981"/>
                  </a:lnTo>
                  <a:lnTo>
                    <a:pt x="1040858" y="781546"/>
                  </a:lnTo>
                  <a:lnTo>
                    <a:pt x="1036489" y="788955"/>
                  </a:lnTo>
                  <a:lnTo>
                    <a:pt x="1028700" y="792090"/>
                  </a:lnTo>
                  <a:lnTo>
                    <a:pt x="1028415" y="798074"/>
                  </a:lnTo>
                  <a:lnTo>
                    <a:pt x="1034019" y="807287"/>
                  </a:lnTo>
                  <a:lnTo>
                    <a:pt x="1034874" y="810802"/>
                  </a:lnTo>
                  <a:lnTo>
                    <a:pt x="1037534" y="810232"/>
                  </a:lnTo>
                  <a:lnTo>
                    <a:pt x="1041903" y="808902"/>
                  </a:lnTo>
                  <a:lnTo>
                    <a:pt x="1041998" y="810422"/>
                  </a:lnTo>
                  <a:lnTo>
                    <a:pt x="1042758" y="813746"/>
                  </a:lnTo>
                  <a:lnTo>
                    <a:pt x="1034589" y="816786"/>
                  </a:lnTo>
                  <a:lnTo>
                    <a:pt x="1027085" y="810232"/>
                  </a:lnTo>
                  <a:lnTo>
                    <a:pt x="1026325" y="804343"/>
                  </a:lnTo>
                  <a:lnTo>
                    <a:pt x="1022716" y="797599"/>
                  </a:lnTo>
                  <a:lnTo>
                    <a:pt x="1020436" y="784681"/>
                  </a:lnTo>
                  <a:lnTo>
                    <a:pt x="1017112" y="779646"/>
                  </a:lnTo>
                  <a:lnTo>
                    <a:pt x="1012457" y="778032"/>
                  </a:lnTo>
                  <a:lnTo>
                    <a:pt x="1011033" y="785346"/>
                  </a:lnTo>
                  <a:lnTo>
                    <a:pt x="1005048" y="776987"/>
                  </a:lnTo>
                  <a:lnTo>
                    <a:pt x="1002199" y="776512"/>
                  </a:lnTo>
                  <a:lnTo>
                    <a:pt x="998494" y="776607"/>
                  </a:lnTo>
                  <a:lnTo>
                    <a:pt x="997640" y="778791"/>
                  </a:lnTo>
                  <a:lnTo>
                    <a:pt x="1000204" y="788005"/>
                  </a:lnTo>
                  <a:lnTo>
                    <a:pt x="1001059" y="797409"/>
                  </a:lnTo>
                  <a:lnTo>
                    <a:pt x="1019011" y="821155"/>
                  </a:lnTo>
                  <a:lnTo>
                    <a:pt x="1027085" y="822010"/>
                  </a:lnTo>
                  <a:lnTo>
                    <a:pt x="1024616" y="832744"/>
                  </a:lnTo>
                  <a:lnTo>
                    <a:pt x="1025090" y="837018"/>
                  </a:lnTo>
                  <a:lnTo>
                    <a:pt x="1029270" y="841957"/>
                  </a:lnTo>
                  <a:lnTo>
                    <a:pt x="1028605" y="844142"/>
                  </a:lnTo>
                  <a:lnTo>
                    <a:pt x="1022431" y="841292"/>
                  </a:lnTo>
                  <a:lnTo>
                    <a:pt x="1018441" y="833314"/>
                  </a:lnTo>
                  <a:lnTo>
                    <a:pt x="1018251" y="828659"/>
                  </a:lnTo>
                  <a:lnTo>
                    <a:pt x="1009893" y="820490"/>
                  </a:lnTo>
                  <a:lnTo>
                    <a:pt x="1003244" y="812891"/>
                  </a:lnTo>
                  <a:lnTo>
                    <a:pt x="997734" y="798169"/>
                  </a:lnTo>
                  <a:lnTo>
                    <a:pt x="996215" y="794369"/>
                  </a:lnTo>
                  <a:lnTo>
                    <a:pt x="989851" y="777937"/>
                  </a:lnTo>
                  <a:lnTo>
                    <a:pt x="986051" y="777652"/>
                  </a:lnTo>
                  <a:lnTo>
                    <a:pt x="979877" y="772427"/>
                  </a:lnTo>
                  <a:lnTo>
                    <a:pt x="978262" y="774327"/>
                  </a:lnTo>
                  <a:lnTo>
                    <a:pt x="980162" y="777462"/>
                  </a:lnTo>
                  <a:lnTo>
                    <a:pt x="978737" y="780501"/>
                  </a:lnTo>
                  <a:lnTo>
                    <a:pt x="976362" y="781641"/>
                  </a:lnTo>
                  <a:lnTo>
                    <a:pt x="970094" y="780691"/>
                  </a:lnTo>
                  <a:lnTo>
                    <a:pt x="968574" y="782021"/>
                  </a:lnTo>
                  <a:lnTo>
                    <a:pt x="971328" y="785061"/>
                  </a:lnTo>
                  <a:lnTo>
                    <a:pt x="975888" y="786675"/>
                  </a:lnTo>
                  <a:lnTo>
                    <a:pt x="976173" y="789620"/>
                  </a:lnTo>
                  <a:lnTo>
                    <a:pt x="982916" y="794369"/>
                  </a:lnTo>
                  <a:lnTo>
                    <a:pt x="984341" y="804153"/>
                  </a:lnTo>
                  <a:lnTo>
                    <a:pt x="987096" y="807952"/>
                  </a:lnTo>
                  <a:lnTo>
                    <a:pt x="989755" y="817926"/>
                  </a:lnTo>
                  <a:lnTo>
                    <a:pt x="982916" y="836353"/>
                  </a:lnTo>
                  <a:lnTo>
                    <a:pt x="982916" y="844807"/>
                  </a:lnTo>
                  <a:lnTo>
                    <a:pt x="979497" y="850886"/>
                  </a:lnTo>
                  <a:lnTo>
                    <a:pt x="984816" y="850316"/>
                  </a:lnTo>
                  <a:lnTo>
                    <a:pt x="995075" y="859435"/>
                  </a:lnTo>
                  <a:lnTo>
                    <a:pt x="1011792" y="865609"/>
                  </a:lnTo>
                  <a:lnTo>
                    <a:pt x="1019106" y="873493"/>
                  </a:lnTo>
                  <a:lnTo>
                    <a:pt x="1023096" y="875297"/>
                  </a:lnTo>
                  <a:lnTo>
                    <a:pt x="1028890" y="875297"/>
                  </a:lnTo>
                  <a:lnTo>
                    <a:pt x="1029080" y="877957"/>
                  </a:lnTo>
                  <a:lnTo>
                    <a:pt x="1022906" y="884701"/>
                  </a:lnTo>
                  <a:lnTo>
                    <a:pt x="1023191" y="888121"/>
                  </a:lnTo>
                  <a:lnTo>
                    <a:pt x="1028795" y="893630"/>
                  </a:lnTo>
                  <a:lnTo>
                    <a:pt x="1038959" y="897809"/>
                  </a:lnTo>
                  <a:lnTo>
                    <a:pt x="1040668" y="900849"/>
                  </a:lnTo>
                  <a:lnTo>
                    <a:pt x="1035824" y="902558"/>
                  </a:lnTo>
                  <a:lnTo>
                    <a:pt x="1027655" y="898094"/>
                  </a:lnTo>
                  <a:lnTo>
                    <a:pt x="1015022" y="884131"/>
                  </a:lnTo>
                  <a:lnTo>
                    <a:pt x="1004383" y="871973"/>
                  </a:lnTo>
                  <a:lnTo>
                    <a:pt x="996310" y="870453"/>
                  </a:lnTo>
                  <a:lnTo>
                    <a:pt x="986146" y="856300"/>
                  </a:lnTo>
                  <a:lnTo>
                    <a:pt x="981777" y="856205"/>
                  </a:lnTo>
                  <a:lnTo>
                    <a:pt x="976838" y="858960"/>
                  </a:lnTo>
                  <a:lnTo>
                    <a:pt x="974083" y="857725"/>
                  </a:lnTo>
                  <a:lnTo>
                    <a:pt x="972373" y="854116"/>
                  </a:lnTo>
                  <a:lnTo>
                    <a:pt x="970283" y="846137"/>
                  </a:lnTo>
                  <a:lnTo>
                    <a:pt x="975888" y="829134"/>
                  </a:lnTo>
                  <a:lnTo>
                    <a:pt x="977027" y="814031"/>
                  </a:lnTo>
                  <a:lnTo>
                    <a:pt x="969238" y="800448"/>
                  </a:lnTo>
                  <a:lnTo>
                    <a:pt x="962779" y="780121"/>
                  </a:lnTo>
                  <a:lnTo>
                    <a:pt x="959360" y="777747"/>
                  </a:lnTo>
                  <a:lnTo>
                    <a:pt x="954611" y="777937"/>
                  </a:lnTo>
                  <a:lnTo>
                    <a:pt x="945207" y="765778"/>
                  </a:lnTo>
                  <a:lnTo>
                    <a:pt x="941028" y="766633"/>
                  </a:lnTo>
                  <a:lnTo>
                    <a:pt x="943687" y="763309"/>
                  </a:lnTo>
                  <a:lnTo>
                    <a:pt x="946157" y="753715"/>
                  </a:lnTo>
                  <a:lnTo>
                    <a:pt x="950241" y="749441"/>
                  </a:lnTo>
                  <a:lnTo>
                    <a:pt x="952521" y="742792"/>
                  </a:lnTo>
                  <a:lnTo>
                    <a:pt x="948816" y="741747"/>
                  </a:lnTo>
                  <a:lnTo>
                    <a:pt x="952806" y="725219"/>
                  </a:lnTo>
                  <a:lnTo>
                    <a:pt x="952141" y="722845"/>
                  </a:lnTo>
                  <a:lnTo>
                    <a:pt x="950906" y="723130"/>
                  </a:lnTo>
                  <a:lnTo>
                    <a:pt x="952426" y="721040"/>
                  </a:lnTo>
                  <a:lnTo>
                    <a:pt x="952141" y="716101"/>
                  </a:lnTo>
                  <a:lnTo>
                    <a:pt x="954136" y="714106"/>
                  </a:lnTo>
                  <a:lnTo>
                    <a:pt x="953376" y="712491"/>
                  </a:lnTo>
                  <a:lnTo>
                    <a:pt x="956320" y="703468"/>
                  </a:lnTo>
                  <a:lnTo>
                    <a:pt x="959170" y="699858"/>
                  </a:lnTo>
                  <a:lnTo>
                    <a:pt x="957175" y="696438"/>
                  </a:lnTo>
                  <a:lnTo>
                    <a:pt x="958695" y="690359"/>
                  </a:lnTo>
                  <a:lnTo>
                    <a:pt x="957175" y="686845"/>
                  </a:lnTo>
                  <a:lnTo>
                    <a:pt x="958410" y="685420"/>
                  </a:lnTo>
                  <a:lnTo>
                    <a:pt x="952521" y="678391"/>
                  </a:lnTo>
                  <a:lnTo>
                    <a:pt x="951571" y="679531"/>
                  </a:lnTo>
                  <a:lnTo>
                    <a:pt x="948816" y="683900"/>
                  </a:lnTo>
                  <a:lnTo>
                    <a:pt x="947487" y="685230"/>
                  </a:lnTo>
                  <a:lnTo>
                    <a:pt x="943972" y="688080"/>
                  </a:lnTo>
                  <a:lnTo>
                    <a:pt x="937798" y="690359"/>
                  </a:lnTo>
                  <a:lnTo>
                    <a:pt x="936658" y="689695"/>
                  </a:lnTo>
                  <a:lnTo>
                    <a:pt x="933239" y="682285"/>
                  </a:lnTo>
                  <a:lnTo>
                    <a:pt x="940553" y="681431"/>
                  </a:lnTo>
                  <a:lnTo>
                    <a:pt x="942168" y="677156"/>
                  </a:lnTo>
                  <a:lnTo>
                    <a:pt x="947772" y="674402"/>
                  </a:lnTo>
                  <a:lnTo>
                    <a:pt x="954231" y="674307"/>
                  </a:lnTo>
                  <a:lnTo>
                    <a:pt x="949101" y="665758"/>
                  </a:lnTo>
                  <a:lnTo>
                    <a:pt x="945397" y="663193"/>
                  </a:lnTo>
                  <a:lnTo>
                    <a:pt x="941693" y="663858"/>
                  </a:lnTo>
                  <a:lnTo>
                    <a:pt x="939603" y="662718"/>
                  </a:lnTo>
                  <a:lnTo>
                    <a:pt x="943687" y="655784"/>
                  </a:lnTo>
                  <a:lnTo>
                    <a:pt x="941408" y="648660"/>
                  </a:lnTo>
                  <a:lnTo>
                    <a:pt x="938178" y="646001"/>
                  </a:lnTo>
                  <a:lnTo>
                    <a:pt x="932954" y="642391"/>
                  </a:lnTo>
                  <a:lnTo>
                    <a:pt x="927160" y="639067"/>
                  </a:lnTo>
                  <a:lnTo>
                    <a:pt x="924880" y="638972"/>
                  </a:lnTo>
                  <a:lnTo>
                    <a:pt x="920511" y="639067"/>
                  </a:lnTo>
                  <a:lnTo>
                    <a:pt x="913672" y="643721"/>
                  </a:lnTo>
                  <a:lnTo>
                    <a:pt x="913102" y="646286"/>
                  </a:lnTo>
                  <a:lnTo>
                    <a:pt x="914907" y="657494"/>
                  </a:lnTo>
                  <a:lnTo>
                    <a:pt x="918611" y="661009"/>
                  </a:lnTo>
                  <a:lnTo>
                    <a:pt x="918991" y="667943"/>
                  </a:lnTo>
                  <a:lnTo>
                    <a:pt x="919371" y="673452"/>
                  </a:lnTo>
                  <a:lnTo>
                    <a:pt x="913767" y="673642"/>
                  </a:lnTo>
                  <a:lnTo>
                    <a:pt x="911867" y="675542"/>
                  </a:lnTo>
                  <a:lnTo>
                    <a:pt x="907023" y="680196"/>
                  </a:lnTo>
                  <a:lnTo>
                    <a:pt x="903603" y="678296"/>
                  </a:lnTo>
                  <a:lnTo>
                    <a:pt x="905123" y="674972"/>
                  </a:lnTo>
                  <a:lnTo>
                    <a:pt x="901893" y="672597"/>
                  </a:lnTo>
                  <a:lnTo>
                    <a:pt x="899424" y="672787"/>
                  </a:lnTo>
                  <a:lnTo>
                    <a:pt x="895909" y="676871"/>
                  </a:lnTo>
                  <a:lnTo>
                    <a:pt x="894010" y="683045"/>
                  </a:lnTo>
                  <a:lnTo>
                    <a:pt x="896194" y="690929"/>
                  </a:lnTo>
                  <a:lnTo>
                    <a:pt x="902463" y="694539"/>
                  </a:lnTo>
                  <a:lnTo>
                    <a:pt x="902748" y="697198"/>
                  </a:lnTo>
                  <a:lnTo>
                    <a:pt x="898854" y="700523"/>
                  </a:lnTo>
                  <a:lnTo>
                    <a:pt x="903983" y="702898"/>
                  </a:lnTo>
                  <a:lnTo>
                    <a:pt x="905028" y="705652"/>
                  </a:lnTo>
                  <a:lnTo>
                    <a:pt x="898854" y="712396"/>
                  </a:lnTo>
                  <a:lnTo>
                    <a:pt x="904078" y="716766"/>
                  </a:lnTo>
                  <a:lnTo>
                    <a:pt x="899994" y="720850"/>
                  </a:lnTo>
                  <a:lnTo>
                    <a:pt x="897239" y="723985"/>
                  </a:lnTo>
                  <a:lnTo>
                    <a:pt x="891920" y="728734"/>
                  </a:lnTo>
                  <a:lnTo>
                    <a:pt x="888215" y="726454"/>
                  </a:lnTo>
                  <a:lnTo>
                    <a:pt x="883561" y="730064"/>
                  </a:lnTo>
                  <a:lnTo>
                    <a:pt x="884416" y="738517"/>
                  </a:lnTo>
                  <a:lnTo>
                    <a:pt x="880901" y="738612"/>
                  </a:lnTo>
                  <a:lnTo>
                    <a:pt x="875772" y="736143"/>
                  </a:lnTo>
                  <a:lnTo>
                    <a:pt x="871783" y="735953"/>
                  </a:lnTo>
                  <a:lnTo>
                    <a:pt x="867413" y="735953"/>
                  </a:lnTo>
                  <a:lnTo>
                    <a:pt x="871023" y="743457"/>
                  </a:lnTo>
                  <a:lnTo>
                    <a:pt x="854685" y="743552"/>
                  </a:lnTo>
                  <a:lnTo>
                    <a:pt x="853640" y="752670"/>
                  </a:lnTo>
                  <a:lnTo>
                    <a:pt x="853640" y="755805"/>
                  </a:lnTo>
                  <a:lnTo>
                    <a:pt x="852026" y="761124"/>
                  </a:lnTo>
                  <a:lnTo>
                    <a:pt x="847181" y="761979"/>
                  </a:lnTo>
                  <a:lnTo>
                    <a:pt x="847941" y="755425"/>
                  </a:lnTo>
                  <a:lnTo>
                    <a:pt x="849176" y="747826"/>
                  </a:lnTo>
                  <a:lnTo>
                    <a:pt x="845852" y="739087"/>
                  </a:lnTo>
                  <a:lnTo>
                    <a:pt x="849271" y="737377"/>
                  </a:lnTo>
                  <a:lnTo>
                    <a:pt x="848606" y="736238"/>
                  </a:lnTo>
                  <a:lnTo>
                    <a:pt x="843572" y="734148"/>
                  </a:lnTo>
                  <a:lnTo>
                    <a:pt x="840532" y="730159"/>
                  </a:lnTo>
                  <a:lnTo>
                    <a:pt x="841957" y="727214"/>
                  </a:lnTo>
                  <a:lnTo>
                    <a:pt x="845282" y="730444"/>
                  </a:lnTo>
                  <a:lnTo>
                    <a:pt x="846707" y="732153"/>
                  </a:lnTo>
                  <a:lnTo>
                    <a:pt x="862759" y="733673"/>
                  </a:lnTo>
                  <a:lnTo>
                    <a:pt x="865134" y="731773"/>
                  </a:lnTo>
                  <a:lnTo>
                    <a:pt x="867223" y="724554"/>
                  </a:lnTo>
                  <a:lnTo>
                    <a:pt x="866844" y="715816"/>
                  </a:lnTo>
                  <a:lnTo>
                    <a:pt x="865419" y="709926"/>
                  </a:lnTo>
                  <a:lnTo>
                    <a:pt x="867128" y="704797"/>
                  </a:lnTo>
                  <a:lnTo>
                    <a:pt x="865989" y="698433"/>
                  </a:lnTo>
                  <a:lnTo>
                    <a:pt x="865229" y="695869"/>
                  </a:lnTo>
                  <a:lnTo>
                    <a:pt x="864374" y="695014"/>
                  </a:lnTo>
                  <a:lnTo>
                    <a:pt x="859150" y="694919"/>
                  </a:lnTo>
                  <a:lnTo>
                    <a:pt x="856490" y="693779"/>
                  </a:lnTo>
                  <a:lnTo>
                    <a:pt x="855635" y="690549"/>
                  </a:lnTo>
                  <a:lnTo>
                    <a:pt x="854495" y="685800"/>
                  </a:lnTo>
                  <a:lnTo>
                    <a:pt x="849841" y="685705"/>
                  </a:lnTo>
                  <a:lnTo>
                    <a:pt x="841862" y="686750"/>
                  </a:lnTo>
                  <a:lnTo>
                    <a:pt x="839677" y="689505"/>
                  </a:lnTo>
                  <a:lnTo>
                    <a:pt x="844237" y="691499"/>
                  </a:lnTo>
                  <a:lnTo>
                    <a:pt x="844047" y="694159"/>
                  </a:lnTo>
                  <a:lnTo>
                    <a:pt x="843572" y="699003"/>
                  </a:lnTo>
                  <a:lnTo>
                    <a:pt x="845377" y="705082"/>
                  </a:lnTo>
                  <a:lnTo>
                    <a:pt x="845757" y="711541"/>
                  </a:lnTo>
                  <a:lnTo>
                    <a:pt x="845282" y="712681"/>
                  </a:lnTo>
                  <a:lnTo>
                    <a:pt x="841387" y="709262"/>
                  </a:lnTo>
                  <a:lnTo>
                    <a:pt x="838918" y="707172"/>
                  </a:lnTo>
                  <a:lnTo>
                    <a:pt x="837208" y="707552"/>
                  </a:lnTo>
                  <a:lnTo>
                    <a:pt x="834738" y="711446"/>
                  </a:lnTo>
                  <a:lnTo>
                    <a:pt x="838158" y="716481"/>
                  </a:lnTo>
                  <a:lnTo>
                    <a:pt x="835593" y="718380"/>
                  </a:lnTo>
                  <a:lnTo>
                    <a:pt x="831889" y="719520"/>
                  </a:lnTo>
                  <a:lnTo>
                    <a:pt x="825050" y="716006"/>
                  </a:lnTo>
                  <a:lnTo>
                    <a:pt x="825999" y="727974"/>
                  </a:lnTo>
                  <a:lnTo>
                    <a:pt x="823245" y="731109"/>
                  </a:lnTo>
                  <a:lnTo>
                    <a:pt x="821725" y="730538"/>
                  </a:lnTo>
                  <a:lnTo>
                    <a:pt x="818021" y="727594"/>
                  </a:lnTo>
                  <a:lnTo>
                    <a:pt x="818021" y="722655"/>
                  </a:lnTo>
                  <a:lnTo>
                    <a:pt x="818496" y="718570"/>
                  </a:lnTo>
                  <a:lnTo>
                    <a:pt x="820490" y="714011"/>
                  </a:lnTo>
                  <a:lnTo>
                    <a:pt x="824290" y="711636"/>
                  </a:lnTo>
                  <a:lnTo>
                    <a:pt x="822390" y="707457"/>
                  </a:lnTo>
                  <a:lnTo>
                    <a:pt x="815361" y="704797"/>
                  </a:lnTo>
                  <a:lnTo>
                    <a:pt x="812891" y="704892"/>
                  </a:lnTo>
                  <a:lnTo>
                    <a:pt x="807667" y="706507"/>
                  </a:lnTo>
                  <a:lnTo>
                    <a:pt x="799308" y="712491"/>
                  </a:lnTo>
                  <a:lnTo>
                    <a:pt x="798358" y="714771"/>
                  </a:lnTo>
                  <a:lnTo>
                    <a:pt x="798358" y="721420"/>
                  </a:lnTo>
                  <a:lnTo>
                    <a:pt x="796744" y="726264"/>
                  </a:lnTo>
                  <a:lnTo>
                    <a:pt x="790000" y="731203"/>
                  </a:lnTo>
                  <a:lnTo>
                    <a:pt x="784776" y="733388"/>
                  </a:lnTo>
                  <a:lnTo>
                    <a:pt x="780596" y="747731"/>
                  </a:lnTo>
                  <a:lnTo>
                    <a:pt x="774612" y="755710"/>
                  </a:lnTo>
                  <a:lnTo>
                    <a:pt x="769958" y="758939"/>
                  </a:lnTo>
                  <a:lnTo>
                    <a:pt x="769293" y="765873"/>
                  </a:lnTo>
                  <a:lnTo>
                    <a:pt x="772902" y="779456"/>
                  </a:lnTo>
                  <a:lnTo>
                    <a:pt x="774992" y="782401"/>
                  </a:lnTo>
                  <a:lnTo>
                    <a:pt x="777746" y="785346"/>
                  </a:lnTo>
                  <a:lnTo>
                    <a:pt x="782401" y="786770"/>
                  </a:lnTo>
                  <a:lnTo>
                    <a:pt x="790190" y="783351"/>
                  </a:lnTo>
                  <a:lnTo>
                    <a:pt x="792089" y="785346"/>
                  </a:lnTo>
                  <a:lnTo>
                    <a:pt x="789905" y="790000"/>
                  </a:lnTo>
                  <a:lnTo>
                    <a:pt x="789810" y="791140"/>
                  </a:lnTo>
                  <a:lnTo>
                    <a:pt x="793419" y="793799"/>
                  </a:lnTo>
                  <a:lnTo>
                    <a:pt x="798738" y="797789"/>
                  </a:lnTo>
                  <a:lnTo>
                    <a:pt x="802063" y="795699"/>
                  </a:lnTo>
                  <a:lnTo>
                    <a:pt x="804058" y="788290"/>
                  </a:lnTo>
                  <a:lnTo>
                    <a:pt x="805862" y="784871"/>
                  </a:lnTo>
                  <a:lnTo>
                    <a:pt x="805387" y="779931"/>
                  </a:lnTo>
                  <a:lnTo>
                    <a:pt x="798358" y="778316"/>
                  </a:lnTo>
                  <a:lnTo>
                    <a:pt x="796079" y="771763"/>
                  </a:lnTo>
                  <a:lnTo>
                    <a:pt x="806147" y="769578"/>
                  </a:lnTo>
                  <a:lnTo>
                    <a:pt x="816976" y="765493"/>
                  </a:lnTo>
                  <a:lnTo>
                    <a:pt x="819825" y="763024"/>
                  </a:lnTo>
                  <a:lnTo>
                    <a:pt x="819920" y="760079"/>
                  </a:lnTo>
                  <a:lnTo>
                    <a:pt x="821250" y="758179"/>
                  </a:lnTo>
                  <a:lnTo>
                    <a:pt x="824575" y="756565"/>
                  </a:lnTo>
                  <a:lnTo>
                    <a:pt x="825335" y="750201"/>
                  </a:lnTo>
                  <a:lnTo>
                    <a:pt x="821630" y="740987"/>
                  </a:lnTo>
                  <a:lnTo>
                    <a:pt x="822580" y="736713"/>
                  </a:lnTo>
                  <a:lnTo>
                    <a:pt x="826949" y="743742"/>
                  </a:lnTo>
                  <a:lnTo>
                    <a:pt x="834263" y="746686"/>
                  </a:lnTo>
                  <a:lnTo>
                    <a:pt x="836543" y="753050"/>
                  </a:lnTo>
                  <a:lnTo>
                    <a:pt x="837303" y="764164"/>
                  </a:lnTo>
                  <a:lnTo>
                    <a:pt x="835878" y="767963"/>
                  </a:lnTo>
                  <a:lnTo>
                    <a:pt x="847941" y="768153"/>
                  </a:lnTo>
                  <a:lnTo>
                    <a:pt x="854685" y="766728"/>
                  </a:lnTo>
                  <a:lnTo>
                    <a:pt x="861999" y="767013"/>
                  </a:lnTo>
                  <a:lnTo>
                    <a:pt x="869883" y="774042"/>
                  </a:lnTo>
                  <a:lnTo>
                    <a:pt x="875392" y="775277"/>
                  </a:lnTo>
                  <a:lnTo>
                    <a:pt x="882801" y="774612"/>
                  </a:lnTo>
                  <a:lnTo>
                    <a:pt x="889925" y="771858"/>
                  </a:lnTo>
                  <a:lnTo>
                    <a:pt x="884511" y="768343"/>
                  </a:lnTo>
                  <a:lnTo>
                    <a:pt x="878717" y="769673"/>
                  </a:lnTo>
                  <a:lnTo>
                    <a:pt x="874917" y="769673"/>
                  </a:lnTo>
                  <a:lnTo>
                    <a:pt x="874347" y="768058"/>
                  </a:lnTo>
                  <a:lnTo>
                    <a:pt x="877292" y="763784"/>
                  </a:lnTo>
                  <a:lnTo>
                    <a:pt x="879762" y="761884"/>
                  </a:lnTo>
                  <a:lnTo>
                    <a:pt x="888880" y="765303"/>
                  </a:lnTo>
                  <a:lnTo>
                    <a:pt x="894484" y="768058"/>
                  </a:lnTo>
                  <a:lnTo>
                    <a:pt x="896859" y="771858"/>
                  </a:lnTo>
                  <a:lnTo>
                    <a:pt x="896289" y="773187"/>
                  </a:lnTo>
                  <a:lnTo>
                    <a:pt x="910917" y="775182"/>
                  </a:lnTo>
                  <a:lnTo>
                    <a:pt x="915192" y="779456"/>
                  </a:lnTo>
                  <a:lnTo>
                    <a:pt x="920701" y="784491"/>
                  </a:lnTo>
                  <a:lnTo>
                    <a:pt x="922601" y="788005"/>
                  </a:lnTo>
                  <a:lnTo>
                    <a:pt x="915761" y="789810"/>
                  </a:lnTo>
                  <a:lnTo>
                    <a:pt x="915761" y="795034"/>
                  </a:lnTo>
                  <a:lnTo>
                    <a:pt x="916711" y="800258"/>
                  </a:lnTo>
                  <a:lnTo>
                    <a:pt x="912912" y="806053"/>
                  </a:lnTo>
                  <a:lnTo>
                    <a:pt x="908447" y="807382"/>
                  </a:lnTo>
                  <a:lnTo>
                    <a:pt x="900754" y="808807"/>
                  </a:lnTo>
                  <a:lnTo>
                    <a:pt x="906263" y="813556"/>
                  </a:lnTo>
                  <a:lnTo>
                    <a:pt x="911962" y="814886"/>
                  </a:lnTo>
                  <a:lnTo>
                    <a:pt x="904363" y="821630"/>
                  </a:lnTo>
                  <a:lnTo>
                    <a:pt x="898949" y="829229"/>
                  </a:lnTo>
                  <a:lnTo>
                    <a:pt x="899709" y="835973"/>
                  </a:lnTo>
                  <a:lnTo>
                    <a:pt x="902653" y="839013"/>
                  </a:lnTo>
                  <a:lnTo>
                    <a:pt x="900944" y="841957"/>
                  </a:lnTo>
                  <a:lnTo>
                    <a:pt x="893060" y="843952"/>
                  </a:lnTo>
                  <a:lnTo>
                    <a:pt x="891825" y="833408"/>
                  </a:lnTo>
                  <a:lnTo>
                    <a:pt x="886031" y="818116"/>
                  </a:lnTo>
                  <a:lnTo>
                    <a:pt x="879287" y="813366"/>
                  </a:lnTo>
                  <a:lnTo>
                    <a:pt x="867413" y="812702"/>
                  </a:lnTo>
                  <a:lnTo>
                    <a:pt x="849366" y="818686"/>
                  </a:lnTo>
                  <a:lnTo>
                    <a:pt x="841957" y="821915"/>
                  </a:lnTo>
                  <a:lnTo>
                    <a:pt x="837018" y="824480"/>
                  </a:lnTo>
                  <a:lnTo>
                    <a:pt x="838063" y="831319"/>
                  </a:lnTo>
                  <a:lnTo>
                    <a:pt x="837018" y="834643"/>
                  </a:lnTo>
                  <a:lnTo>
                    <a:pt x="835498" y="837113"/>
                  </a:lnTo>
                  <a:lnTo>
                    <a:pt x="830084" y="837683"/>
                  </a:lnTo>
                  <a:lnTo>
                    <a:pt x="831414" y="833314"/>
                  </a:lnTo>
                  <a:lnTo>
                    <a:pt x="828184" y="828849"/>
                  </a:lnTo>
                  <a:lnTo>
                    <a:pt x="820965" y="829704"/>
                  </a:lnTo>
                  <a:lnTo>
                    <a:pt x="806337" y="835498"/>
                  </a:lnTo>
                  <a:lnTo>
                    <a:pt x="795604" y="841957"/>
                  </a:lnTo>
                  <a:lnTo>
                    <a:pt x="787720" y="842812"/>
                  </a:lnTo>
                  <a:lnTo>
                    <a:pt x="781356" y="842907"/>
                  </a:lnTo>
                  <a:lnTo>
                    <a:pt x="769578" y="854305"/>
                  </a:lnTo>
                  <a:lnTo>
                    <a:pt x="768723" y="861049"/>
                  </a:lnTo>
                  <a:lnTo>
                    <a:pt x="757704" y="873303"/>
                  </a:lnTo>
                  <a:lnTo>
                    <a:pt x="753715" y="875487"/>
                  </a:lnTo>
                  <a:lnTo>
                    <a:pt x="751530" y="879952"/>
                  </a:lnTo>
                  <a:lnTo>
                    <a:pt x="748681" y="880522"/>
                  </a:lnTo>
                  <a:lnTo>
                    <a:pt x="750201" y="871213"/>
                  </a:lnTo>
                  <a:lnTo>
                    <a:pt x="754475" y="870453"/>
                  </a:lnTo>
                  <a:lnTo>
                    <a:pt x="764448" y="860575"/>
                  </a:lnTo>
                  <a:lnTo>
                    <a:pt x="763214" y="857725"/>
                  </a:lnTo>
                  <a:lnTo>
                    <a:pt x="758749" y="858105"/>
                  </a:lnTo>
                  <a:lnTo>
                    <a:pt x="756090" y="860385"/>
                  </a:lnTo>
                  <a:lnTo>
                    <a:pt x="754000" y="857630"/>
                  </a:lnTo>
                  <a:lnTo>
                    <a:pt x="752860" y="854970"/>
                  </a:lnTo>
                  <a:lnTo>
                    <a:pt x="759699" y="850696"/>
                  </a:lnTo>
                  <a:lnTo>
                    <a:pt x="749536" y="852311"/>
                  </a:lnTo>
                  <a:lnTo>
                    <a:pt x="746971" y="855825"/>
                  </a:lnTo>
                  <a:lnTo>
                    <a:pt x="738897" y="856965"/>
                  </a:lnTo>
                  <a:lnTo>
                    <a:pt x="735668" y="855920"/>
                  </a:lnTo>
                  <a:lnTo>
                    <a:pt x="728259" y="853356"/>
                  </a:lnTo>
                  <a:lnTo>
                    <a:pt x="731393" y="848701"/>
                  </a:lnTo>
                  <a:lnTo>
                    <a:pt x="714201" y="848701"/>
                  </a:lnTo>
                  <a:lnTo>
                    <a:pt x="709831" y="849556"/>
                  </a:lnTo>
                  <a:lnTo>
                    <a:pt x="683995" y="860765"/>
                  </a:lnTo>
                  <a:lnTo>
                    <a:pt x="676776" y="865324"/>
                  </a:lnTo>
                  <a:lnTo>
                    <a:pt x="680956" y="866654"/>
                  </a:lnTo>
                  <a:lnTo>
                    <a:pt x="683615" y="870358"/>
                  </a:lnTo>
                  <a:lnTo>
                    <a:pt x="674117" y="875772"/>
                  </a:lnTo>
                  <a:lnTo>
                    <a:pt x="676111" y="877957"/>
                  </a:lnTo>
                  <a:lnTo>
                    <a:pt x="691974" y="875962"/>
                  </a:lnTo>
                  <a:lnTo>
                    <a:pt x="704037" y="874253"/>
                  </a:lnTo>
                  <a:lnTo>
                    <a:pt x="729874" y="867508"/>
                  </a:lnTo>
                  <a:lnTo>
                    <a:pt x="731678" y="869978"/>
                  </a:lnTo>
                  <a:lnTo>
                    <a:pt x="731393" y="873778"/>
                  </a:lnTo>
                  <a:lnTo>
                    <a:pt x="728734" y="875202"/>
                  </a:lnTo>
                  <a:lnTo>
                    <a:pt x="726739" y="874347"/>
                  </a:lnTo>
                  <a:lnTo>
                    <a:pt x="724554" y="872543"/>
                  </a:lnTo>
                  <a:lnTo>
                    <a:pt x="710211" y="878812"/>
                  </a:lnTo>
                  <a:lnTo>
                    <a:pt x="697008" y="879572"/>
                  </a:lnTo>
                  <a:lnTo>
                    <a:pt x="683710" y="886886"/>
                  </a:lnTo>
                  <a:lnTo>
                    <a:pt x="687415" y="890685"/>
                  </a:lnTo>
                  <a:lnTo>
                    <a:pt x="682950" y="894010"/>
                  </a:lnTo>
                  <a:lnTo>
                    <a:pt x="669272" y="883371"/>
                  </a:lnTo>
                  <a:lnTo>
                    <a:pt x="667088" y="884131"/>
                  </a:lnTo>
                  <a:lnTo>
                    <a:pt x="665568" y="887456"/>
                  </a:lnTo>
                  <a:lnTo>
                    <a:pt x="663193" y="890875"/>
                  </a:lnTo>
                  <a:lnTo>
                    <a:pt x="659489" y="894485"/>
                  </a:lnTo>
                  <a:lnTo>
                    <a:pt x="660439" y="896099"/>
                  </a:lnTo>
                  <a:lnTo>
                    <a:pt x="661388" y="900754"/>
                  </a:lnTo>
                  <a:lnTo>
                    <a:pt x="656259" y="907593"/>
                  </a:lnTo>
                  <a:lnTo>
                    <a:pt x="656449" y="909302"/>
                  </a:lnTo>
                  <a:lnTo>
                    <a:pt x="656354" y="911677"/>
                  </a:lnTo>
                  <a:lnTo>
                    <a:pt x="660534" y="914242"/>
                  </a:lnTo>
                  <a:lnTo>
                    <a:pt x="665473" y="914337"/>
                  </a:lnTo>
                  <a:lnTo>
                    <a:pt x="674307" y="907973"/>
                  </a:lnTo>
                  <a:lnTo>
                    <a:pt x="675731" y="908922"/>
                  </a:lnTo>
                  <a:lnTo>
                    <a:pt x="673357" y="917376"/>
                  </a:lnTo>
                  <a:lnTo>
                    <a:pt x="681906" y="916901"/>
                  </a:lnTo>
                  <a:lnTo>
                    <a:pt x="682855" y="918991"/>
                  </a:lnTo>
                  <a:lnTo>
                    <a:pt x="672882" y="923645"/>
                  </a:lnTo>
                  <a:lnTo>
                    <a:pt x="670222" y="928205"/>
                  </a:lnTo>
                  <a:lnTo>
                    <a:pt x="672122" y="928585"/>
                  </a:lnTo>
                  <a:lnTo>
                    <a:pt x="683045" y="924500"/>
                  </a:lnTo>
                  <a:lnTo>
                    <a:pt x="686560" y="923930"/>
                  </a:lnTo>
                  <a:lnTo>
                    <a:pt x="704132" y="917186"/>
                  </a:lnTo>
                  <a:lnTo>
                    <a:pt x="710971" y="917851"/>
                  </a:lnTo>
                  <a:lnTo>
                    <a:pt x="715436" y="914812"/>
                  </a:lnTo>
                  <a:lnTo>
                    <a:pt x="719235" y="915572"/>
                  </a:lnTo>
                  <a:lnTo>
                    <a:pt x="708217" y="924975"/>
                  </a:lnTo>
                  <a:lnTo>
                    <a:pt x="707837" y="928870"/>
                  </a:lnTo>
                  <a:lnTo>
                    <a:pt x="715911" y="928110"/>
                  </a:lnTo>
                  <a:lnTo>
                    <a:pt x="717050" y="929535"/>
                  </a:lnTo>
                  <a:lnTo>
                    <a:pt x="713061" y="933904"/>
                  </a:lnTo>
                  <a:lnTo>
                    <a:pt x="715341" y="934664"/>
                  </a:lnTo>
                  <a:lnTo>
                    <a:pt x="726454" y="932099"/>
                  </a:lnTo>
                  <a:lnTo>
                    <a:pt x="737947" y="933239"/>
                  </a:lnTo>
                  <a:lnTo>
                    <a:pt x="731583" y="938653"/>
                  </a:lnTo>
                  <a:lnTo>
                    <a:pt x="719805" y="941218"/>
                  </a:lnTo>
                  <a:lnTo>
                    <a:pt x="711066" y="940458"/>
                  </a:lnTo>
                  <a:lnTo>
                    <a:pt x="702898" y="939698"/>
                  </a:lnTo>
                  <a:lnTo>
                    <a:pt x="691974" y="943687"/>
                  </a:lnTo>
                  <a:lnTo>
                    <a:pt x="686180" y="948437"/>
                  </a:lnTo>
                  <a:lnTo>
                    <a:pt x="674307" y="946252"/>
                  </a:lnTo>
                  <a:lnTo>
                    <a:pt x="669177" y="947962"/>
                  </a:lnTo>
                  <a:lnTo>
                    <a:pt x="665948" y="945112"/>
                  </a:lnTo>
                  <a:lnTo>
                    <a:pt x="663003" y="946727"/>
                  </a:lnTo>
                  <a:lnTo>
                    <a:pt x="658064" y="954231"/>
                  </a:lnTo>
                  <a:lnTo>
                    <a:pt x="660249" y="956036"/>
                  </a:lnTo>
                  <a:lnTo>
                    <a:pt x="663288" y="953376"/>
                  </a:lnTo>
                  <a:lnTo>
                    <a:pt x="666803" y="953471"/>
                  </a:lnTo>
                  <a:lnTo>
                    <a:pt x="666708" y="956416"/>
                  </a:lnTo>
                  <a:lnTo>
                    <a:pt x="664808" y="959265"/>
                  </a:lnTo>
                  <a:lnTo>
                    <a:pt x="665473" y="960025"/>
                  </a:lnTo>
                  <a:lnTo>
                    <a:pt x="672787" y="957460"/>
                  </a:lnTo>
                  <a:lnTo>
                    <a:pt x="682475" y="957271"/>
                  </a:lnTo>
                  <a:lnTo>
                    <a:pt x="686275" y="961640"/>
                  </a:lnTo>
                  <a:lnTo>
                    <a:pt x="684565" y="964869"/>
                  </a:lnTo>
                  <a:lnTo>
                    <a:pt x="674876" y="971043"/>
                  </a:lnTo>
                  <a:lnTo>
                    <a:pt x="662623" y="975223"/>
                  </a:lnTo>
                  <a:lnTo>
                    <a:pt x="653885" y="980067"/>
                  </a:lnTo>
                  <a:lnTo>
                    <a:pt x="651320" y="983772"/>
                  </a:lnTo>
                  <a:lnTo>
                    <a:pt x="651795" y="986906"/>
                  </a:lnTo>
                  <a:lnTo>
                    <a:pt x="653885" y="987761"/>
                  </a:lnTo>
                  <a:lnTo>
                    <a:pt x="657779" y="993270"/>
                  </a:lnTo>
                  <a:lnTo>
                    <a:pt x="662338" y="993460"/>
                  </a:lnTo>
                  <a:lnTo>
                    <a:pt x="664903" y="993365"/>
                  </a:lnTo>
                  <a:lnTo>
                    <a:pt x="673452" y="995075"/>
                  </a:lnTo>
                  <a:lnTo>
                    <a:pt x="692354" y="993175"/>
                  </a:lnTo>
                  <a:lnTo>
                    <a:pt x="698813" y="988901"/>
                  </a:lnTo>
                  <a:lnTo>
                    <a:pt x="708122" y="983012"/>
                  </a:lnTo>
                  <a:lnTo>
                    <a:pt x="721800" y="975508"/>
                  </a:lnTo>
                  <a:lnTo>
                    <a:pt x="733863" y="966009"/>
                  </a:lnTo>
                  <a:lnTo>
                    <a:pt x="742032" y="960975"/>
                  </a:lnTo>
                  <a:lnTo>
                    <a:pt x="744881" y="959455"/>
                  </a:lnTo>
                  <a:lnTo>
                    <a:pt x="754190" y="946537"/>
                  </a:lnTo>
                  <a:lnTo>
                    <a:pt x="750960" y="943212"/>
                  </a:lnTo>
                  <a:lnTo>
                    <a:pt x="750580" y="940743"/>
                  </a:lnTo>
                  <a:lnTo>
                    <a:pt x="753525" y="936184"/>
                  </a:lnTo>
                  <a:lnTo>
                    <a:pt x="761504" y="933334"/>
                  </a:lnTo>
                  <a:lnTo>
                    <a:pt x="772997" y="923645"/>
                  </a:lnTo>
                  <a:lnTo>
                    <a:pt x="776702" y="917281"/>
                  </a:lnTo>
                  <a:lnTo>
                    <a:pt x="782116" y="916332"/>
                  </a:lnTo>
                  <a:lnTo>
                    <a:pt x="786485" y="912247"/>
                  </a:lnTo>
                  <a:lnTo>
                    <a:pt x="791709" y="909967"/>
                  </a:lnTo>
                  <a:lnTo>
                    <a:pt x="796174" y="891825"/>
                  </a:lnTo>
                  <a:lnTo>
                    <a:pt x="796649" y="887551"/>
                  </a:lnTo>
                  <a:lnTo>
                    <a:pt x="802063" y="884986"/>
                  </a:lnTo>
                  <a:lnTo>
                    <a:pt x="803963" y="882231"/>
                  </a:lnTo>
                  <a:lnTo>
                    <a:pt x="805957" y="880902"/>
                  </a:lnTo>
                  <a:lnTo>
                    <a:pt x="807762" y="881567"/>
                  </a:lnTo>
                  <a:lnTo>
                    <a:pt x="807477" y="892110"/>
                  </a:lnTo>
                  <a:lnTo>
                    <a:pt x="801968" y="893535"/>
                  </a:lnTo>
                  <a:lnTo>
                    <a:pt x="799783" y="896289"/>
                  </a:lnTo>
                  <a:lnTo>
                    <a:pt x="799783" y="899519"/>
                  </a:lnTo>
                  <a:lnTo>
                    <a:pt x="802253" y="903698"/>
                  </a:lnTo>
                  <a:lnTo>
                    <a:pt x="805767" y="906263"/>
                  </a:lnTo>
                  <a:lnTo>
                    <a:pt x="810042" y="909112"/>
                  </a:lnTo>
                  <a:lnTo>
                    <a:pt x="817451" y="913292"/>
                  </a:lnTo>
                  <a:lnTo>
                    <a:pt x="820205" y="916806"/>
                  </a:lnTo>
                  <a:lnTo>
                    <a:pt x="835023" y="923360"/>
                  </a:lnTo>
                  <a:lnTo>
                    <a:pt x="838063" y="923265"/>
                  </a:lnTo>
                  <a:lnTo>
                    <a:pt x="843572" y="924405"/>
                  </a:lnTo>
                  <a:lnTo>
                    <a:pt x="853356" y="927730"/>
                  </a:lnTo>
                  <a:lnTo>
                    <a:pt x="868173" y="941693"/>
                  </a:lnTo>
                  <a:lnTo>
                    <a:pt x="878812" y="945112"/>
                  </a:lnTo>
                  <a:lnTo>
                    <a:pt x="881376" y="948247"/>
                  </a:lnTo>
                  <a:lnTo>
                    <a:pt x="879952" y="958695"/>
                  </a:lnTo>
                  <a:lnTo>
                    <a:pt x="881756" y="961735"/>
                  </a:lnTo>
                  <a:lnTo>
                    <a:pt x="888120" y="966484"/>
                  </a:lnTo>
                  <a:lnTo>
                    <a:pt x="892965" y="967244"/>
                  </a:lnTo>
                  <a:lnTo>
                    <a:pt x="893250" y="971423"/>
                  </a:lnTo>
                  <a:lnTo>
                    <a:pt x="892300" y="977408"/>
                  </a:lnTo>
                  <a:lnTo>
                    <a:pt x="890210" y="977313"/>
                  </a:lnTo>
                  <a:lnTo>
                    <a:pt x="887551" y="974463"/>
                  </a:lnTo>
                  <a:lnTo>
                    <a:pt x="879002" y="968384"/>
                  </a:lnTo>
                  <a:lnTo>
                    <a:pt x="874917" y="961070"/>
                  </a:lnTo>
                  <a:lnTo>
                    <a:pt x="874632" y="951191"/>
                  </a:lnTo>
                  <a:lnTo>
                    <a:pt x="862664" y="951096"/>
                  </a:lnTo>
                  <a:lnTo>
                    <a:pt x="840057" y="932004"/>
                  </a:lnTo>
                  <a:lnTo>
                    <a:pt x="826189" y="929345"/>
                  </a:lnTo>
                  <a:lnTo>
                    <a:pt x="821250" y="930104"/>
                  </a:lnTo>
                  <a:lnTo>
                    <a:pt x="812227" y="933429"/>
                  </a:lnTo>
                  <a:lnTo>
                    <a:pt x="803963" y="936184"/>
                  </a:lnTo>
                  <a:lnTo>
                    <a:pt x="798643" y="938653"/>
                  </a:lnTo>
                  <a:lnTo>
                    <a:pt x="798169" y="942453"/>
                  </a:lnTo>
                  <a:lnTo>
                    <a:pt x="807857" y="951761"/>
                  </a:lnTo>
                  <a:lnTo>
                    <a:pt x="811277" y="958790"/>
                  </a:lnTo>
                  <a:lnTo>
                    <a:pt x="814411" y="960025"/>
                  </a:lnTo>
                  <a:lnTo>
                    <a:pt x="828469" y="956890"/>
                  </a:lnTo>
                  <a:lnTo>
                    <a:pt x="833978" y="959075"/>
                  </a:lnTo>
                  <a:lnTo>
                    <a:pt x="844427" y="970189"/>
                  </a:lnTo>
                  <a:lnTo>
                    <a:pt x="851551" y="974273"/>
                  </a:lnTo>
                  <a:lnTo>
                    <a:pt x="851266" y="977123"/>
                  </a:lnTo>
                  <a:lnTo>
                    <a:pt x="841482" y="973418"/>
                  </a:lnTo>
                  <a:lnTo>
                    <a:pt x="830654" y="963825"/>
                  </a:lnTo>
                  <a:lnTo>
                    <a:pt x="826664" y="963539"/>
                  </a:lnTo>
                  <a:lnTo>
                    <a:pt x="819256" y="968289"/>
                  </a:lnTo>
                  <a:lnTo>
                    <a:pt x="822200" y="974178"/>
                  </a:lnTo>
                  <a:lnTo>
                    <a:pt x="826379" y="978072"/>
                  </a:lnTo>
                  <a:lnTo>
                    <a:pt x="826189" y="979592"/>
                  </a:lnTo>
                  <a:lnTo>
                    <a:pt x="823625" y="979782"/>
                  </a:lnTo>
                  <a:lnTo>
                    <a:pt x="813746" y="970663"/>
                  </a:lnTo>
                  <a:lnTo>
                    <a:pt x="804723" y="967814"/>
                  </a:lnTo>
                  <a:lnTo>
                    <a:pt x="796839" y="961925"/>
                  </a:lnTo>
                  <a:lnTo>
                    <a:pt x="790950" y="955276"/>
                  </a:lnTo>
                  <a:lnTo>
                    <a:pt x="785820" y="951001"/>
                  </a:lnTo>
                  <a:lnTo>
                    <a:pt x="775847" y="947582"/>
                  </a:lnTo>
                  <a:lnTo>
                    <a:pt x="773472" y="949672"/>
                  </a:lnTo>
                  <a:lnTo>
                    <a:pt x="766823" y="958885"/>
                  </a:lnTo>
                  <a:lnTo>
                    <a:pt x="763689" y="968384"/>
                  </a:lnTo>
                  <a:lnTo>
                    <a:pt x="767678" y="970378"/>
                  </a:lnTo>
                  <a:lnTo>
                    <a:pt x="780026" y="969714"/>
                  </a:lnTo>
                  <a:lnTo>
                    <a:pt x="782401" y="970569"/>
                  </a:lnTo>
                  <a:lnTo>
                    <a:pt x="783256" y="973798"/>
                  </a:lnTo>
                  <a:lnTo>
                    <a:pt x="779741" y="976458"/>
                  </a:lnTo>
                  <a:lnTo>
                    <a:pt x="769578" y="973893"/>
                  </a:lnTo>
                  <a:lnTo>
                    <a:pt x="766063" y="976268"/>
                  </a:lnTo>
                  <a:lnTo>
                    <a:pt x="760079" y="977218"/>
                  </a:lnTo>
                  <a:lnTo>
                    <a:pt x="757040" y="985101"/>
                  </a:lnTo>
                  <a:lnTo>
                    <a:pt x="749536" y="992795"/>
                  </a:lnTo>
                  <a:lnTo>
                    <a:pt x="744121" y="1007423"/>
                  </a:lnTo>
                  <a:lnTo>
                    <a:pt x="750580" y="1011792"/>
                  </a:lnTo>
                  <a:lnTo>
                    <a:pt x="762359" y="1010653"/>
                  </a:lnTo>
                  <a:lnTo>
                    <a:pt x="768913" y="1003339"/>
                  </a:lnTo>
                  <a:lnTo>
                    <a:pt x="771382" y="1003909"/>
                  </a:lnTo>
                  <a:lnTo>
                    <a:pt x="772712" y="1007613"/>
                  </a:lnTo>
                  <a:lnTo>
                    <a:pt x="780311" y="1010843"/>
                  </a:lnTo>
                  <a:lnTo>
                    <a:pt x="789715" y="1015402"/>
                  </a:lnTo>
                  <a:lnTo>
                    <a:pt x="803393" y="1022336"/>
                  </a:lnTo>
                  <a:lnTo>
                    <a:pt x="803108" y="1026325"/>
                  </a:lnTo>
                  <a:lnTo>
                    <a:pt x="796459" y="1026610"/>
                  </a:lnTo>
                  <a:lnTo>
                    <a:pt x="786010" y="1020151"/>
                  </a:lnTo>
                  <a:lnTo>
                    <a:pt x="778316" y="1014737"/>
                  </a:lnTo>
                  <a:lnTo>
                    <a:pt x="771477" y="1014357"/>
                  </a:lnTo>
                  <a:lnTo>
                    <a:pt x="766728" y="1017017"/>
                  </a:lnTo>
                  <a:lnTo>
                    <a:pt x="761219" y="1018916"/>
                  </a:lnTo>
                  <a:lnTo>
                    <a:pt x="757989" y="1024046"/>
                  </a:lnTo>
                  <a:lnTo>
                    <a:pt x="755995" y="1026420"/>
                  </a:lnTo>
                  <a:lnTo>
                    <a:pt x="755615" y="1032119"/>
                  </a:lnTo>
                  <a:lnTo>
                    <a:pt x="755330" y="1033354"/>
                  </a:lnTo>
                  <a:lnTo>
                    <a:pt x="756185" y="1039528"/>
                  </a:lnTo>
                  <a:lnTo>
                    <a:pt x="755425" y="1048552"/>
                  </a:lnTo>
                  <a:lnTo>
                    <a:pt x="761219" y="1056531"/>
                  </a:lnTo>
                  <a:lnTo>
                    <a:pt x="772237" y="1063465"/>
                  </a:lnTo>
                  <a:lnTo>
                    <a:pt x="782496" y="1065365"/>
                  </a:lnTo>
                  <a:lnTo>
                    <a:pt x="787150" y="1065270"/>
                  </a:lnTo>
                  <a:lnTo>
                    <a:pt x="797219" y="1065745"/>
                  </a:lnTo>
                  <a:lnTo>
                    <a:pt x="804153" y="1065935"/>
                  </a:lnTo>
                  <a:lnTo>
                    <a:pt x="808712" y="1064510"/>
                  </a:lnTo>
                  <a:lnTo>
                    <a:pt x="812132" y="1065650"/>
                  </a:lnTo>
                  <a:lnTo>
                    <a:pt x="815931" y="1069639"/>
                  </a:lnTo>
                  <a:lnTo>
                    <a:pt x="823720" y="1077238"/>
                  </a:lnTo>
                  <a:lnTo>
                    <a:pt x="829609" y="1067929"/>
                  </a:lnTo>
                  <a:lnTo>
                    <a:pt x="854020" y="1047887"/>
                  </a:lnTo>
                  <a:lnTo>
                    <a:pt x="868458" y="1042663"/>
                  </a:lnTo>
                  <a:lnTo>
                    <a:pt x="878907" y="1040858"/>
                  </a:lnTo>
                  <a:lnTo>
                    <a:pt x="887645" y="1035159"/>
                  </a:lnTo>
                  <a:lnTo>
                    <a:pt x="893155" y="1035444"/>
                  </a:lnTo>
                  <a:lnTo>
                    <a:pt x="900184" y="1035254"/>
                  </a:lnTo>
                  <a:lnTo>
                    <a:pt x="900184" y="1040193"/>
                  </a:lnTo>
                  <a:lnTo>
                    <a:pt x="891255" y="1041998"/>
                  </a:lnTo>
                  <a:lnTo>
                    <a:pt x="873493" y="1046082"/>
                  </a:lnTo>
                  <a:lnTo>
                    <a:pt x="854210" y="1055106"/>
                  </a:lnTo>
                  <a:lnTo>
                    <a:pt x="849841" y="1061470"/>
                  </a:lnTo>
                  <a:lnTo>
                    <a:pt x="835783" y="1075148"/>
                  </a:lnTo>
                  <a:lnTo>
                    <a:pt x="825525" y="1092246"/>
                  </a:lnTo>
                  <a:lnTo>
                    <a:pt x="825335" y="1096805"/>
                  </a:lnTo>
                  <a:lnTo>
                    <a:pt x="830369" y="1099465"/>
                  </a:lnTo>
                  <a:lnTo>
                    <a:pt x="831414" y="1102599"/>
                  </a:lnTo>
                  <a:lnTo>
                    <a:pt x="823245" y="1105259"/>
                  </a:lnTo>
                  <a:lnTo>
                    <a:pt x="821820" y="1107729"/>
                  </a:lnTo>
                  <a:lnTo>
                    <a:pt x="824765" y="1117607"/>
                  </a:lnTo>
                  <a:lnTo>
                    <a:pt x="830559" y="1125681"/>
                  </a:lnTo>
                  <a:lnTo>
                    <a:pt x="835023" y="1133185"/>
                  </a:lnTo>
                  <a:lnTo>
                    <a:pt x="848321" y="1133660"/>
                  </a:lnTo>
                  <a:lnTo>
                    <a:pt x="847846" y="1136224"/>
                  </a:lnTo>
                  <a:lnTo>
                    <a:pt x="840152" y="1138409"/>
                  </a:lnTo>
                  <a:lnTo>
                    <a:pt x="838633" y="1140404"/>
                  </a:lnTo>
                  <a:lnTo>
                    <a:pt x="841292" y="1144013"/>
                  </a:lnTo>
                  <a:lnTo>
                    <a:pt x="842812" y="1148763"/>
                  </a:lnTo>
                  <a:lnTo>
                    <a:pt x="841102" y="1153322"/>
                  </a:lnTo>
                  <a:lnTo>
                    <a:pt x="842812" y="1155507"/>
                  </a:lnTo>
                  <a:lnTo>
                    <a:pt x="845947" y="1157691"/>
                  </a:lnTo>
                  <a:lnTo>
                    <a:pt x="847561" y="1174029"/>
                  </a:lnTo>
                  <a:lnTo>
                    <a:pt x="849176" y="1176973"/>
                  </a:lnTo>
                  <a:lnTo>
                    <a:pt x="861334" y="1180773"/>
                  </a:lnTo>
                  <a:lnTo>
                    <a:pt x="862949" y="1184382"/>
                  </a:lnTo>
                  <a:lnTo>
                    <a:pt x="858865" y="1189227"/>
                  </a:lnTo>
                  <a:lnTo>
                    <a:pt x="847371" y="1183148"/>
                  </a:lnTo>
                  <a:lnTo>
                    <a:pt x="842907" y="1178208"/>
                  </a:lnTo>
                  <a:lnTo>
                    <a:pt x="836638" y="1168140"/>
                  </a:lnTo>
                  <a:lnTo>
                    <a:pt x="838443" y="1163390"/>
                  </a:lnTo>
                  <a:lnTo>
                    <a:pt x="837493" y="1156361"/>
                  </a:lnTo>
                  <a:lnTo>
                    <a:pt x="836258" y="1153702"/>
                  </a:lnTo>
                  <a:lnTo>
                    <a:pt x="832933" y="1153132"/>
                  </a:lnTo>
                  <a:lnTo>
                    <a:pt x="828279" y="1138314"/>
                  </a:lnTo>
                  <a:lnTo>
                    <a:pt x="825145" y="1133945"/>
                  </a:lnTo>
                  <a:lnTo>
                    <a:pt x="822675" y="1122167"/>
                  </a:lnTo>
                  <a:lnTo>
                    <a:pt x="816596" y="1118747"/>
                  </a:lnTo>
                  <a:lnTo>
                    <a:pt x="813081" y="1114473"/>
                  </a:lnTo>
                  <a:lnTo>
                    <a:pt x="812891" y="1106494"/>
                  </a:lnTo>
                  <a:lnTo>
                    <a:pt x="813746" y="1096235"/>
                  </a:lnTo>
                  <a:lnTo>
                    <a:pt x="806622" y="1086737"/>
                  </a:lnTo>
                  <a:lnTo>
                    <a:pt x="799118" y="1083792"/>
                  </a:lnTo>
                  <a:lnTo>
                    <a:pt x="785155" y="1080563"/>
                  </a:lnTo>
                  <a:lnTo>
                    <a:pt x="775372" y="1080753"/>
                  </a:lnTo>
                  <a:lnTo>
                    <a:pt x="770718" y="1078188"/>
                  </a:lnTo>
                  <a:lnTo>
                    <a:pt x="769293" y="1079803"/>
                  </a:lnTo>
                  <a:lnTo>
                    <a:pt x="762739" y="1084932"/>
                  </a:lnTo>
                  <a:lnTo>
                    <a:pt x="757989" y="1088826"/>
                  </a:lnTo>
                  <a:lnTo>
                    <a:pt x="757989" y="1095475"/>
                  </a:lnTo>
                  <a:lnTo>
                    <a:pt x="752670" y="1104309"/>
                  </a:lnTo>
                  <a:lnTo>
                    <a:pt x="742507" y="1110008"/>
                  </a:lnTo>
                  <a:lnTo>
                    <a:pt x="737852" y="1106874"/>
                  </a:lnTo>
                  <a:lnTo>
                    <a:pt x="745926" y="1100890"/>
                  </a:lnTo>
                  <a:lnTo>
                    <a:pt x="747731" y="1095380"/>
                  </a:lnTo>
                  <a:lnTo>
                    <a:pt x="746781" y="1091581"/>
                  </a:lnTo>
                  <a:lnTo>
                    <a:pt x="740797" y="1088256"/>
                  </a:lnTo>
                  <a:lnTo>
                    <a:pt x="740797" y="1085882"/>
                  </a:lnTo>
                  <a:lnTo>
                    <a:pt x="745736" y="1082842"/>
                  </a:lnTo>
                  <a:lnTo>
                    <a:pt x="750105" y="1083697"/>
                  </a:lnTo>
                  <a:lnTo>
                    <a:pt x="760364" y="1080373"/>
                  </a:lnTo>
                  <a:lnTo>
                    <a:pt x="758179" y="1078188"/>
                  </a:lnTo>
                  <a:lnTo>
                    <a:pt x="752480" y="1073629"/>
                  </a:lnTo>
                  <a:lnTo>
                    <a:pt x="754095" y="1068974"/>
                  </a:lnTo>
                  <a:lnTo>
                    <a:pt x="751910" y="1065080"/>
                  </a:lnTo>
                  <a:lnTo>
                    <a:pt x="743837" y="1064320"/>
                  </a:lnTo>
                  <a:lnTo>
                    <a:pt x="728354" y="1077333"/>
                  </a:lnTo>
                  <a:lnTo>
                    <a:pt x="721040" y="1076668"/>
                  </a:lnTo>
                  <a:lnTo>
                    <a:pt x="714961" y="1085027"/>
                  </a:lnTo>
                  <a:lnTo>
                    <a:pt x="712776" y="1087781"/>
                  </a:lnTo>
                  <a:lnTo>
                    <a:pt x="707362" y="1091296"/>
                  </a:lnTo>
                  <a:lnTo>
                    <a:pt x="698053" y="1088541"/>
                  </a:lnTo>
                  <a:lnTo>
                    <a:pt x="699858" y="1086927"/>
                  </a:lnTo>
                  <a:lnTo>
                    <a:pt x="714866" y="1076478"/>
                  </a:lnTo>
                  <a:lnTo>
                    <a:pt x="726644" y="1066600"/>
                  </a:lnTo>
                  <a:lnTo>
                    <a:pt x="716005" y="1059286"/>
                  </a:lnTo>
                  <a:lnTo>
                    <a:pt x="715436" y="1051117"/>
                  </a:lnTo>
                  <a:lnTo>
                    <a:pt x="713821" y="1049027"/>
                  </a:lnTo>
                  <a:lnTo>
                    <a:pt x="710496" y="1050547"/>
                  </a:lnTo>
                  <a:lnTo>
                    <a:pt x="708312" y="1049217"/>
                  </a:lnTo>
                  <a:lnTo>
                    <a:pt x="707552" y="1043708"/>
                  </a:lnTo>
                  <a:lnTo>
                    <a:pt x="709736" y="1038294"/>
                  </a:lnTo>
                  <a:lnTo>
                    <a:pt x="713726" y="1038959"/>
                  </a:lnTo>
                  <a:lnTo>
                    <a:pt x="717240" y="1042188"/>
                  </a:lnTo>
                  <a:lnTo>
                    <a:pt x="727594" y="1057861"/>
                  </a:lnTo>
                  <a:lnTo>
                    <a:pt x="732533" y="1059191"/>
                  </a:lnTo>
                  <a:lnTo>
                    <a:pt x="742032" y="1055866"/>
                  </a:lnTo>
                  <a:lnTo>
                    <a:pt x="742792" y="1045513"/>
                  </a:lnTo>
                  <a:lnTo>
                    <a:pt x="736428" y="1038674"/>
                  </a:lnTo>
                  <a:lnTo>
                    <a:pt x="733863" y="1035919"/>
                  </a:lnTo>
                  <a:lnTo>
                    <a:pt x="729494" y="1031740"/>
                  </a:lnTo>
                  <a:lnTo>
                    <a:pt x="721990" y="1028985"/>
                  </a:lnTo>
                  <a:lnTo>
                    <a:pt x="699098" y="1037724"/>
                  </a:lnTo>
                  <a:lnTo>
                    <a:pt x="687320" y="1044848"/>
                  </a:lnTo>
                  <a:lnTo>
                    <a:pt x="683995" y="1047982"/>
                  </a:lnTo>
                  <a:lnTo>
                    <a:pt x="678581" y="1052827"/>
                  </a:lnTo>
                  <a:lnTo>
                    <a:pt x="675541" y="1054441"/>
                  </a:lnTo>
                  <a:lnTo>
                    <a:pt x="672502" y="1057386"/>
                  </a:lnTo>
                  <a:lnTo>
                    <a:pt x="669177" y="1060615"/>
                  </a:lnTo>
                  <a:lnTo>
                    <a:pt x="664998" y="1066694"/>
                  </a:lnTo>
                  <a:lnTo>
                    <a:pt x="655119" y="1071634"/>
                  </a:lnTo>
                  <a:lnTo>
                    <a:pt x="651605" y="1075718"/>
                  </a:lnTo>
                  <a:lnTo>
                    <a:pt x="646666" y="1079043"/>
                  </a:lnTo>
                  <a:lnTo>
                    <a:pt x="640966" y="1084837"/>
                  </a:lnTo>
                  <a:lnTo>
                    <a:pt x="640397" y="1088351"/>
                  </a:lnTo>
                  <a:lnTo>
                    <a:pt x="633463" y="1097090"/>
                  </a:lnTo>
                  <a:lnTo>
                    <a:pt x="646571" y="1110388"/>
                  </a:lnTo>
                  <a:lnTo>
                    <a:pt x="660629" y="1110008"/>
                  </a:lnTo>
                  <a:lnTo>
                    <a:pt x="665853" y="1105829"/>
                  </a:lnTo>
                  <a:lnTo>
                    <a:pt x="671077" y="1104974"/>
                  </a:lnTo>
                  <a:lnTo>
                    <a:pt x="698243" y="1113333"/>
                  </a:lnTo>
                  <a:lnTo>
                    <a:pt x="710781" y="1107159"/>
                  </a:lnTo>
                  <a:lnTo>
                    <a:pt x="721230" y="1107159"/>
                  </a:lnTo>
                  <a:lnTo>
                    <a:pt x="720565" y="1110673"/>
                  </a:lnTo>
                  <a:lnTo>
                    <a:pt x="710116" y="1112573"/>
                  </a:lnTo>
                  <a:lnTo>
                    <a:pt x="703372" y="1114473"/>
                  </a:lnTo>
                  <a:lnTo>
                    <a:pt x="699478" y="1120172"/>
                  </a:lnTo>
                  <a:lnTo>
                    <a:pt x="699193" y="1123971"/>
                  </a:lnTo>
                  <a:lnTo>
                    <a:pt x="689884" y="1122451"/>
                  </a:lnTo>
                  <a:lnTo>
                    <a:pt x="687890" y="1127011"/>
                  </a:lnTo>
                  <a:lnTo>
                    <a:pt x="680386" y="1136034"/>
                  </a:lnTo>
                  <a:lnTo>
                    <a:pt x="678201" y="1129670"/>
                  </a:lnTo>
                  <a:lnTo>
                    <a:pt x="681146" y="1123401"/>
                  </a:lnTo>
                  <a:lnTo>
                    <a:pt x="679626" y="1119697"/>
                  </a:lnTo>
                  <a:lnTo>
                    <a:pt x="673262" y="1118082"/>
                  </a:lnTo>
                  <a:lnTo>
                    <a:pt x="668133" y="1113808"/>
                  </a:lnTo>
                  <a:lnTo>
                    <a:pt x="664238" y="1118842"/>
                  </a:lnTo>
                  <a:lnTo>
                    <a:pt x="656639" y="1118747"/>
                  </a:lnTo>
                  <a:lnTo>
                    <a:pt x="646951" y="1119032"/>
                  </a:lnTo>
                  <a:lnTo>
                    <a:pt x="640397" y="1113808"/>
                  </a:lnTo>
                  <a:lnTo>
                    <a:pt x="633558" y="1116562"/>
                  </a:lnTo>
                  <a:lnTo>
                    <a:pt x="629473" y="1119507"/>
                  </a:lnTo>
                  <a:lnTo>
                    <a:pt x="630423" y="1125301"/>
                  </a:lnTo>
                  <a:lnTo>
                    <a:pt x="629188" y="1130050"/>
                  </a:lnTo>
                  <a:lnTo>
                    <a:pt x="628333" y="1133470"/>
                  </a:lnTo>
                  <a:lnTo>
                    <a:pt x="624439" y="1135370"/>
                  </a:lnTo>
                  <a:lnTo>
                    <a:pt x="619405" y="1133850"/>
                  </a:lnTo>
                  <a:lnTo>
                    <a:pt x="616365" y="1136699"/>
                  </a:lnTo>
                  <a:lnTo>
                    <a:pt x="616650" y="1138599"/>
                  </a:lnTo>
                  <a:lnTo>
                    <a:pt x="624439" y="1140784"/>
                  </a:lnTo>
                  <a:lnTo>
                    <a:pt x="630138" y="1138029"/>
                  </a:lnTo>
                  <a:lnTo>
                    <a:pt x="631468" y="1143728"/>
                  </a:lnTo>
                  <a:lnTo>
                    <a:pt x="629093" y="1148478"/>
                  </a:lnTo>
                  <a:lnTo>
                    <a:pt x="621399" y="1152372"/>
                  </a:lnTo>
                  <a:lnTo>
                    <a:pt x="614845" y="1156836"/>
                  </a:lnTo>
                  <a:lnTo>
                    <a:pt x="615510" y="1163200"/>
                  </a:lnTo>
                  <a:lnTo>
                    <a:pt x="609716" y="1166810"/>
                  </a:lnTo>
                  <a:lnTo>
                    <a:pt x="603827" y="1171464"/>
                  </a:lnTo>
                  <a:lnTo>
                    <a:pt x="597558" y="1176119"/>
                  </a:lnTo>
                  <a:lnTo>
                    <a:pt x="589009" y="1188467"/>
                  </a:lnTo>
                  <a:lnTo>
                    <a:pt x="583500" y="1192456"/>
                  </a:lnTo>
                  <a:lnTo>
                    <a:pt x="578941" y="1190747"/>
                  </a:lnTo>
                  <a:lnTo>
                    <a:pt x="575521" y="1192741"/>
                  </a:lnTo>
                  <a:lnTo>
                    <a:pt x="573146" y="1205374"/>
                  </a:lnTo>
                  <a:lnTo>
                    <a:pt x="565357" y="1213543"/>
                  </a:lnTo>
                  <a:lnTo>
                    <a:pt x="558518" y="1216868"/>
                  </a:lnTo>
                  <a:lnTo>
                    <a:pt x="560513" y="1219717"/>
                  </a:lnTo>
                  <a:lnTo>
                    <a:pt x="560703" y="1223137"/>
                  </a:lnTo>
                  <a:lnTo>
                    <a:pt x="572766" y="1219147"/>
                  </a:lnTo>
                  <a:lnTo>
                    <a:pt x="581315" y="1214113"/>
                  </a:lnTo>
                  <a:lnTo>
                    <a:pt x="592904" y="1211928"/>
                  </a:lnTo>
                  <a:lnTo>
                    <a:pt x="605917" y="1209839"/>
                  </a:lnTo>
                  <a:lnTo>
                    <a:pt x="619690" y="1210124"/>
                  </a:lnTo>
                  <a:lnTo>
                    <a:pt x="629283" y="1205374"/>
                  </a:lnTo>
                  <a:lnTo>
                    <a:pt x="638117" y="1200245"/>
                  </a:lnTo>
                  <a:lnTo>
                    <a:pt x="647141" y="1194926"/>
                  </a:lnTo>
                  <a:lnTo>
                    <a:pt x="650940" y="1190366"/>
                  </a:lnTo>
                  <a:lnTo>
                    <a:pt x="651415" y="1195211"/>
                  </a:lnTo>
                  <a:lnTo>
                    <a:pt x="648185" y="1198060"/>
                  </a:lnTo>
                  <a:lnTo>
                    <a:pt x="647236" y="1204329"/>
                  </a:lnTo>
                  <a:lnTo>
                    <a:pt x="646476" y="1211738"/>
                  </a:lnTo>
                  <a:lnTo>
                    <a:pt x="645526" y="1214683"/>
                  </a:lnTo>
                  <a:lnTo>
                    <a:pt x="649325" y="1216013"/>
                  </a:lnTo>
                  <a:lnTo>
                    <a:pt x="648090" y="1218767"/>
                  </a:lnTo>
                  <a:lnTo>
                    <a:pt x="643151" y="1220477"/>
                  </a:lnTo>
                  <a:lnTo>
                    <a:pt x="641251" y="1224182"/>
                  </a:lnTo>
                  <a:lnTo>
                    <a:pt x="650085" y="1228836"/>
                  </a:lnTo>
                  <a:lnTo>
                    <a:pt x="653315" y="1225891"/>
                  </a:lnTo>
                  <a:lnTo>
                    <a:pt x="663098" y="1218007"/>
                  </a:lnTo>
                  <a:lnTo>
                    <a:pt x="673167" y="1215348"/>
                  </a:lnTo>
                  <a:lnTo>
                    <a:pt x="678391" y="1211833"/>
                  </a:lnTo>
                  <a:lnTo>
                    <a:pt x="679626" y="1204519"/>
                  </a:lnTo>
                  <a:lnTo>
                    <a:pt x="672122" y="1202905"/>
                  </a:lnTo>
                  <a:lnTo>
                    <a:pt x="672502" y="1202050"/>
                  </a:lnTo>
                  <a:lnTo>
                    <a:pt x="676206" y="1199865"/>
                  </a:lnTo>
                  <a:lnTo>
                    <a:pt x="677821" y="1198725"/>
                  </a:lnTo>
                  <a:lnTo>
                    <a:pt x="686275" y="1198725"/>
                  </a:lnTo>
                  <a:lnTo>
                    <a:pt x="693779" y="1202240"/>
                  </a:lnTo>
                  <a:lnTo>
                    <a:pt x="704132" y="1200055"/>
                  </a:lnTo>
                  <a:lnTo>
                    <a:pt x="706697" y="1202525"/>
                  </a:lnTo>
                  <a:lnTo>
                    <a:pt x="713726" y="1199390"/>
                  </a:lnTo>
                  <a:lnTo>
                    <a:pt x="706317" y="1195971"/>
                  </a:lnTo>
                  <a:lnTo>
                    <a:pt x="717905" y="1184762"/>
                  </a:lnTo>
                  <a:lnTo>
                    <a:pt x="733673" y="1184762"/>
                  </a:lnTo>
                  <a:lnTo>
                    <a:pt x="746496" y="1179823"/>
                  </a:lnTo>
                  <a:lnTo>
                    <a:pt x="747446" y="1181818"/>
                  </a:lnTo>
                  <a:lnTo>
                    <a:pt x="741652" y="1199200"/>
                  </a:lnTo>
                  <a:lnTo>
                    <a:pt x="744786" y="1199580"/>
                  </a:lnTo>
                  <a:lnTo>
                    <a:pt x="749631" y="1189417"/>
                  </a:lnTo>
                  <a:lnTo>
                    <a:pt x="753145" y="1186377"/>
                  </a:lnTo>
                  <a:lnTo>
                    <a:pt x="754190" y="1180678"/>
                  </a:lnTo>
                  <a:lnTo>
                    <a:pt x="756850" y="1178398"/>
                  </a:lnTo>
                  <a:lnTo>
                    <a:pt x="761789" y="1174789"/>
                  </a:lnTo>
                  <a:lnTo>
                    <a:pt x="764923" y="1175264"/>
                  </a:lnTo>
                  <a:lnTo>
                    <a:pt x="766348" y="1179253"/>
                  </a:lnTo>
                  <a:lnTo>
                    <a:pt x="765018" y="1189132"/>
                  </a:lnTo>
                  <a:lnTo>
                    <a:pt x="758844" y="1193026"/>
                  </a:lnTo>
                  <a:lnTo>
                    <a:pt x="744691" y="1202525"/>
                  </a:lnTo>
                  <a:lnTo>
                    <a:pt x="733768" y="1205754"/>
                  </a:lnTo>
                  <a:lnTo>
                    <a:pt x="727499" y="1205374"/>
                  </a:lnTo>
                  <a:lnTo>
                    <a:pt x="717810" y="1210124"/>
                  </a:lnTo>
                  <a:lnTo>
                    <a:pt x="718190" y="1212498"/>
                  </a:lnTo>
                  <a:lnTo>
                    <a:pt x="731013" y="1212498"/>
                  </a:lnTo>
                  <a:lnTo>
                    <a:pt x="735383" y="1213163"/>
                  </a:lnTo>
                  <a:lnTo>
                    <a:pt x="740987" y="1217913"/>
                  </a:lnTo>
                  <a:lnTo>
                    <a:pt x="747351" y="1222662"/>
                  </a:lnTo>
                  <a:lnTo>
                    <a:pt x="758369" y="1220952"/>
                  </a:lnTo>
                  <a:lnTo>
                    <a:pt x="760364" y="1218957"/>
                  </a:lnTo>
                  <a:lnTo>
                    <a:pt x="759604" y="1215633"/>
                  </a:lnTo>
                  <a:lnTo>
                    <a:pt x="761979" y="1213923"/>
                  </a:lnTo>
                  <a:lnTo>
                    <a:pt x="765303" y="1213828"/>
                  </a:lnTo>
                  <a:lnTo>
                    <a:pt x="770907" y="1217913"/>
                  </a:lnTo>
                  <a:lnTo>
                    <a:pt x="782306" y="1215538"/>
                  </a:lnTo>
                  <a:lnTo>
                    <a:pt x="786580" y="1219527"/>
                  </a:lnTo>
                  <a:lnTo>
                    <a:pt x="786485" y="1222947"/>
                  </a:lnTo>
                  <a:lnTo>
                    <a:pt x="784016" y="1226366"/>
                  </a:lnTo>
                  <a:lnTo>
                    <a:pt x="780026" y="1228836"/>
                  </a:lnTo>
                  <a:lnTo>
                    <a:pt x="768628" y="1228741"/>
                  </a:lnTo>
                  <a:lnTo>
                    <a:pt x="763784" y="1230925"/>
                  </a:lnTo>
                  <a:lnTo>
                    <a:pt x="763024" y="1232920"/>
                  </a:lnTo>
                  <a:lnTo>
                    <a:pt x="763879" y="1234250"/>
                  </a:lnTo>
                  <a:lnTo>
                    <a:pt x="774137" y="1237195"/>
                  </a:lnTo>
                  <a:lnTo>
                    <a:pt x="781641" y="1233110"/>
                  </a:lnTo>
                  <a:lnTo>
                    <a:pt x="785820" y="1227886"/>
                  </a:lnTo>
                  <a:lnTo>
                    <a:pt x="792754" y="1221332"/>
                  </a:lnTo>
                  <a:lnTo>
                    <a:pt x="801588" y="1218767"/>
                  </a:lnTo>
                  <a:lnTo>
                    <a:pt x="814126" y="1226746"/>
                  </a:lnTo>
                  <a:lnTo>
                    <a:pt x="817546" y="1226651"/>
                  </a:lnTo>
                  <a:lnTo>
                    <a:pt x="831604" y="1231686"/>
                  </a:lnTo>
                  <a:lnTo>
                    <a:pt x="840437" y="1236435"/>
                  </a:lnTo>
                  <a:lnTo>
                    <a:pt x="855540" y="1237764"/>
                  </a:lnTo>
                  <a:lnTo>
                    <a:pt x="860669" y="1232066"/>
                  </a:lnTo>
                  <a:lnTo>
                    <a:pt x="863329" y="1231875"/>
                  </a:lnTo>
                  <a:lnTo>
                    <a:pt x="859530" y="1239759"/>
                  </a:lnTo>
                  <a:lnTo>
                    <a:pt x="861049" y="1242324"/>
                  </a:lnTo>
                  <a:lnTo>
                    <a:pt x="866844" y="1245268"/>
                  </a:lnTo>
                  <a:lnTo>
                    <a:pt x="868553" y="1250303"/>
                  </a:lnTo>
                  <a:lnTo>
                    <a:pt x="866654" y="1252297"/>
                  </a:lnTo>
                  <a:lnTo>
                    <a:pt x="860764" y="1244888"/>
                  </a:lnTo>
                  <a:lnTo>
                    <a:pt x="856585" y="1244984"/>
                  </a:lnTo>
                  <a:lnTo>
                    <a:pt x="855255" y="1249163"/>
                  </a:lnTo>
                  <a:lnTo>
                    <a:pt x="848226" y="1249448"/>
                  </a:lnTo>
                  <a:lnTo>
                    <a:pt x="839203" y="1239190"/>
                  </a:lnTo>
                  <a:lnTo>
                    <a:pt x="830939" y="1237100"/>
                  </a:lnTo>
                  <a:lnTo>
                    <a:pt x="820395" y="1234820"/>
                  </a:lnTo>
                  <a:lnTo>
                    <a:pt x="811942" y="1236245"/>
                  </a:lnTo>
                  <a:lnTo>
                    <a:pt x="807572" y="1237005"/>
                  </a:lnTo>
                  <a:lnTo>
                    <a:pt x="804248" y="1233490"/>
                  </a:lnTo>
                  <a:lnTo>
                    <a:pt x="799973" y="1229881"/>
                  </a:lnTo>
                  <a:lnTo>
                    <a:pt x="795034" y="1231495"/>
                  </a:lnTo>
                  <a:lnTo>
                    <a:pt x="786390" y="1239284"/>
                  </a:lnTo>
                  <a:lnTo>
                    <a:pt x="786390" y="1241089"/>
                  </a:lnTo>
                  <a:lnTo>
                    <a:pt x="789810" y="1243274"/>
                  </a:lnTo>
                  <a:lnTo>
                    <a:pt x="795984" y="1244888"/>
                  </a:lnTo>
                  <a:lnTo>
                    <a:pt x="801113" y="1245648"/>
                  </a:lnTo>
                  <a:lnTo>
                    <a:pt x="804343" y="1249068"/>
                  </a:lnTo>
                  <a:lnTo>
                    <a:pt x="805862" y="1253532"/>
                  </a:lnTo>
                  <a:lnTo>
                    <a:pt x="810422" y="1256382"/>
                  </a:lnTo>
                  <a:lnTo>
                    <a:pt x="813746" y="1261321"/>
                  </a:lnTo>
                  <a:lnTo>
                    <a:pt x="812606" y="1268540"/>
                  </a:lnTo>
                  <a:lnTo>
                    <a:pt x="812417" y="1274239"/>
                  </a:lnTo>
                  <a:lnTo>
                    <a:pt x="810517" y="1279748"/>
                  </a:lnTo>
                  <a:lnTo>
                    <a:pt x="806242" y="1284023"/>
                  </a:lnTo>
                  <a:lnTo>
                    <a:pt x="807857" y="1299031"/>
                  </a:lnTo>
                  <a:lnTo>
                    <a:pt x="811182" y="1307389"/>
                  </a:lnTo>
                  <a:lnTo>
                    <a:pt x="811562" y="1310144"/>
                  </a:lnTo>
                  <a:lnTo>
                    <a:pt x="808427" y="1310904"/>
                  </a:lnTo>
                  <a:lnTo>
                    <a:pt x="795224" y="1307105"/>
                  </a:lnTo>
                  <a:lnTo>
                    <a:pt x="795129" y="1305395"/>
                  </a:lnTo>
                  <a:lnTo>
                    <a:pt x="796174" y="1297986"/>
                  </a:lnTo>
                  <a:lnTo>
                    <a:pt x="796459" y="1284593"/>
                  </a:lnTo>
                  <a:lnTo>
                    <a:pt x="797694" y="1277374"/>
                  </a:lnTo>
                  <a:lnTo>
                    <a:pt x="801303" y="1271010"/>
                  </a:lnTo>
                  <a:lnTo>
                    <a:pt x="798169" y="1262176"/>
                  </a:lnTo>
                  <a:lnTo>
                    <a:pt x="794369" y="1258757"/>
                  </a:lnTo>
                  <a:lnTo>
                    <a:pt x="775752" y="1258282"/>
                  </a:lnTo>
                  <a:lnTo>
                    <a:pt x="768533" y="1253532"/>
                  </a:lnTo>
                  <a:lnTo>
                    <a:pt x="765303" y="1247073"/>
                  </a:lnTo>
                  <a:lnTo>
                    <a:pt x="758654" y="1241184"/>
                  </a:lnTo>
                  <a:lnTo>
                    <a:pt x="755710" y="1240994"/>
                  </a:lnTo>
                  <a:lnTo>
                    <a:pt x="746401" y="1244699"/>
                  </a:lnTo>
                  <a:lnTo>
                    <a:pt x="742602" y="1247453"/>
                  </a:lnTo>
                  <a:lnTo>
                    <a:pt x="738707" y="1246598"/>
                  </a:lnTo>
                  <a:lnTo>
                    <a:pt x="736333" y="1237005"/>
                  </a:lnTo>
                  <a:lnTo>
                    <a:pt x="730633" y="1232920"/>
                  </a:lnTo>
                  <a:lnTo>
                    <a:pt x="725694" y="1232160"/>
                  </a:lnTo>
                  <a:lnTo>
                    <a:pt x="718475" y="1232445"/>
                  </a:lnTo>
                  <a:lnTo>
                    <a:pt x="714961" y="1236910"/>
                  </a:lnTo>
                  <a:lnTo>
                    <a:pt x="711256" y="1245173"/>
                  </a:lnTo>
                  <a:lnTo>
                    <a:pt x="707932" y="1249353"/>
                  </a:lnTo>
                  <a:lnTo>
                    <a:pt x="700428" y="1254862"/>
                  </a:lnTo>
                  <a:lnTo>
                    <a:pt x="698623" y="1259327"/>
                  </a:lnTo>
                  <a:lnTo>
                    <a:pt x="693874" y="1264741"/>
                  </a:lnTo>
                  <a:lnTo>
                    <a:pt x="691214" y="1270820"/>
                  </a:lnTo>
                  <a:lnTo>
                    <a:pt x="692354" y="1273669"/>
                  </a:lnTo>
                  <a:lnTo>
                    <a:pt x="702327" y="1276519"/>
                  </a:lnTo>
                  <a:lnTo>
                    <a:pt x="704132" y="1278799"/>
                  </a:lnTo>
                  <a:lnTo>
                    <a:pt x="707077" y="1286777"/>
                  </a:lnTo>
                  <a:lnTo>
                    <a:pt x="711541" y="1297511"/>
                  </a:lnTo>
                  <a:lnTo>
                    <a:pt x="702992" y="1298651"/>
                  </a:lnTo>
                  <a:lnTo>
                    <a:pt x="698338" y="1289437"/>
                  </a:lnTo>
                  <a:lnTo>
                    <a:pt x="697293" y="1278988"/>
                  </a:lnTo>
                  <a:lnTo>
                    <a:pt x="690454" y="1280129"/>
                  </a:lnTo>
                  <a:lnTo>
                    <a:pt x="686465" y="1276899"/>
                  </a:lnTo>
                  <a:lnTo>
                    <a:pt x="684755" y="1270060"/>
                  </a:lnTo>
                  <a:lnTo>
                    <a:pt x="687985" y="1262461"/>
                  </a:lnTo>
                  <a:lnTo>
                    <a:pt x="698528" y="1250683"/>
                  </a:lnTo>
                  <a:lnTo>
                    <a:pt x="700143" y="1239759"/>
                  </a:lnTo>
                  <a:lnTo>
                    <a:pt x="710211" y="1231401"/>
                  </a:lnTo>
                  <a:lnTo>
                    <a:pt x="703752" y="1224941"/>
                  </a:lnTo>
                  <a:lnTo>
                    <a:pt x="701188" y="1227791"/>
                  </a:lnTo>
                  <a:lnTo>
                    <a:pt x="689504" y="1233965"/>
                  </a:lnTo>
                  <a:lnTo>
                    <a:pt x="685325" y="1236625"/>
                  </a:lnTo>
                  <a:lnTo>
                    <a:pt x="674972" y="1234725"/>
                  </a:lnTo>
                  <a:lnTo>
                    <a:pt x="673547" y="1233110"/>
                  </a:lnTo>
                  <a:lnTo>
                    <a:pt x="670887" y="1229216"/>
                  </a:lnTo>
                  <a:lnTo>
                    <a:pt x="663763" y="1230736"/>
                  </a:lnTo>
                  <a:lnTo>
                    <a:pt x="654834" y="1235770"/>
                  </a:lnTo>
                  <a:lnTo>
                    <a:pt x="646096" y="1246123"/>
                  </a:lnTo>
                  <a:lnTo>
                    <a:pt x="637737" y="1242419"/>
                  </a:lnTo>
                  <a:lnTo>
                    <a:pt x="627668" y="1239759"/>
                  </a:lnTo>
                  <a:lnTo>
                    <a:pt x="605727" y="1252867"/>
                  </a:lnTo>
                  <a:lnTo>
                    <a:pt x="610666" y="1254197"/>
                  </a:lnTo>
                  <a:lnTo>
                    <a:pt x="617030" y="1250683"/>
                  </a:lnTo>
                  <a:lnTo>
                    <a:pt x="622444" y="1251063"/>
                  </a:lnTo>
                  <a:lnTo>
                    <a:pt x="628808" y="1252488"/>
                  </a:lnTo>
                  <a:lnTo>
                    <a:pt x="636407" y="1255622"/>
                  </a:lnTo>
                  <a:lnTo>
                    <a:pt x="653695" y="1258377"/>
                  </a:lnTo>
                  <a:lnTo>
                    <a:pt x="644766" y="1261131"/>
                  </a:lnTo>
                  <a:lnTo>
                    <a:pt x="640017" y="1262841"/>
                  </a:lnTo>
                  <a:lnTo>
                    <a:pt x="633747" y="1264171"/>
                  </a:lnTo>
                  <a:lnTo>
                    <a:pt x="629378" y="1261321"/>
                  </a:lnTo>
                  <a:lnTo>
                    <a:pt x="620070" y="1256572"/>
                  </a:lnTo>
                  <a:lnTo>
                    <a:pt x="615320" y="1260371"/>
                  </a:lnTo>
                  <a:lnTo>
                    <a:pt x="612851" y="1262651"/>
                  </a:lnTo>
                  <a:lnTo>
                    <a:pt x="606582" y="1262556"/>
                  </a:lnTo>
                  <a:lnTo>
                    <a:pt x="599363" y="1261796"/>
                  </a:lnTo>
                  <a:lnTo>
                    <a:pt x="590529" y="1264361"/>
                  </a:lnTo>
                  <a:lnTo>
                    <a:pt x="596133" y="1257522"/>
                  </a:lnTo>
                  <a:lnTo>
                    <a:pt x="596228" y="1254102"/>
                  </a:lnTo>
                  <a:lnTo>
                    <a:pt x="592808" y="1254577"/>
                  </a:lnTo>
                  <a:lnTo>
                    <a:pt x="587679" y="1255337"/>
                  </a:lnTo>
                  <a:lnTo>
                    <a:pt x="580840" y="1259231"/>
                  </a:lnTo>
                  <a:lnTo>
                    <a:pt x="576186" y="1266166"/>
                  </a:lnTo>
                  <a:lnTo>
                    <a:pt x="565453" y="1267685"/>
                  </a:lnTo>
                  <a:lnTo>
                    <a:pt x="562413" y="1271580"/>
                  </a:lnTo>
                  <a:lnTo>
                    <a:pt x="560703" y="1276424"/>
                  </a:lnTo>
                  <a:lnTo>
                    <a:pt x="561273" y="1279938"/>
                  </a:lnTo>
                  <a:lnTo>
                    <a:pt x="563648" y="1283263"/>
                  </a:lnTo>
                  <a:lnTo>
                    <a:pt x="557949" y="1294186"/>
                  </a:lnTo>
                  <a:lnTo>
                    <a:pt x="557569" y="1297796"/>
                  </a:lnTo>
                  <a:lnTo>
                    <a:pt x="551110" y="1303590"/>
                  </a:lnTo>
                  <a:lnTo>
                    <a:pt x="551679" y="1308054"/>
                  </a:lnTo>
                  <a:lnTo>
                    <a:pt x="550350" y="1310334"/>
                  </a:lnTo>
                  <a:lnTo>
                    <a:pt x="547405" y="1313279"/>
                  </a:lnTo>
                  <a:lnTo>
                    <a:pt x="543606" y="1312519"/>
                  </a:lnTo>
                  <a:lnTo>
                    <a:pt x="543036" y="1314229"/>
                  </a:lnTo>
                  <a:lnTo>
                    <a:pt x="546740" y="1316983"/>
                  </a:lnTo>
                  <a:lnTo>
                    <a:pt x="553009" y="1316033"/>
                  </a:lnTo>
                  <a:lnTo>
                    <a:pt x="557854" y="1317363"/>
                  </a:lnTo>
                  <a:lnTo>
                    <a:pt x="562793" y="1318503"/>
                  </a:lnTo>
                  <a:lnTo>
                    <a:pt x="577611" y="1311379"/>
                  </a:lnTo>
                  <a:lnTo>
                    <a:pt x="583405" y="1316413"/>
                  </a:lnTo>
                  <a:lnTo>
                    <a:pt x="586254" y="1319738"/>
                  </a:lnTo>
                  <a:lnTo>
                    <a:pt x="603447" y="1322112"/>
                  </a:lnTo>
                  <a:lnTo>
                    <a:pt x="613041" y="1324012"/>
                  </a:lnTo>
                  <a:lnTo>
                    <a:pt x="617790" y="1325247"/>
                  </a:lnTo>
                  <a:lnTo>
                    <a:pt x="623299" y="1332751"/>
                  </a:lnTo>
                  <a:lnTo>
                    <a:pt x="622349" y="1341774"/>
                  </a:lnTo>
                  <a:lnTo>
                    <a:pt x="624534" y="1347284"/>
                  </a:lnTo>
                  <a:lnTo>
                    <a:pt x="622254" y="1348613"/>
                  </a:lnTo>
                  <a:lnTo>
                    <a:pt x="618455" y="1347568"/>
                  </a:lnTo>
                  <a:lnTo>
                    <a:pt x="616365" y="1345479"/>
                  </a:lnTo>
                  <a:lnTo>
                    <a:pt x="615320" y="1339970"/>
                  </a:lnTo>
                  <a:lnTo>
                    <a:pt x="612376" y="1334650"/>
                  </a:lnTo>
                  <a:lnTo>
                    <a:pt x="604967" y="1328476"/>
                  </a:lnTo>
                  <a:lnTo>
                    <a:pt x="599363" y="1334555"/>
                  </a:lnTo>
                  <a:lnTo>
                    <a:pt x="596323" y="1332371"/>
                  </a:lnTo>
                  <a:lnTo>
                    <a:pt x="587014" y="1324202"/>
                  </a:lnTo>
                  <a:lnTo>
                    <a:pt x="579510" y="1322397"/>
                  </a:lnTo>
                  <a:lnTo>
                    <a:pt x="573336" y="1321732"/>
                  </a:lnTo>
                  <a:lnTo>
                    <a:pt x="561843" y="1323822"/>
                  </a:lnTo>
                  <a:lnTo>
                    <a:pt x="559373" y="1323632"/>
                  </a:lnTo>
                  <a:lnTo>
                    <a:pt x="555289" y="1320498"/>
                  </a:lnTo>
                  <a:lnTo>
                    <a:pt x="549685" y="1320972"/>
                  </a:lnTo>
                  <a:lnTo>
                    <a:pt x="542276" y="1321732"/>
                  </a:lnTo>
                  <a:lnTo>
                    <a:pt x="540091" y="1325532"/>
                  </a:lnTo>
                  <a:lnTo>
                    <a:pt x="540946" y="1327242"/>
                  </a:lnTo>
                  <a:lnTo>
                    <a:pt x="543891" y="1325912"/>
                  </a:lnTo>
                  <a:lnTo>
                    <a:pt x="545980" y="1326767"/>
                  </a:lnTo>
                  <a:lnTo>
                    <a:pt x="547215" y="1330091"/>
                  </a:lnTo>
                  <a:lnTo>
                    <a:pt x="550350" y="1344339"/>
                  </a:lnTo>
                  <a:lnTo>
                    <a:pt x="544366" y="1359062"/>
                  </a:lnTo>
                  <a:lnTo>
                    <a:pt x="545030" y="1365996"/>
                  </a:lnTo>
                  <a:lnTo>
                    <a:pt x="539141" y="1369700"/>
                  </a:lnTo>
                  <a:lnTo>
                    <a:pt x="535627" y="1370175"/>
                  </a:lnTo>
                  <a:lnTo>
                    <a:pt x="531257" y="1368940"/>
                  </a:lnTo>
                  <a:lnTo>
                    <a:pt x="520619" y="1360202"/>
                  </a:lnTo>
                  <a:lnTo>
                    <a:pt x="517389" y="1353648"/>
                  </a:lnTo>
                  <a:lnTo>
                    <a:pt x="516915" y="1342059"/>
                  </a:lnTo>
                  <a:lnTo>
                    <a:pt x="513400" y="1335790"/>
                  </a:lnTo>
                  <a:lnTo>
                    <a:pt x="508271" y="1329046"/>
                  </a:lnTo>
                  <a:lnTo>
                    <a:pt x="502382" y="1319168"/>
                  </a:lnTo>
                  <a:lnTo>
                    <a:pt x="500577" y="1321162"/>
                  </a:lnTo>
                  <a:lnTo>
                    <a:pt x="499912" y="1327337"/>
                  </a:lnTo>
                  <a:lnTo>
                    <a:pt x="496113" y="1331991"/>
                  </a:lnTo>
                  <a:lnTo>
                    <a:pt x="494973" y="1333701"/>
                  </a:lnTo>
                  <a:lnTo>
                    <a:pt x="495068" y="1344529"/>
                  </a:lnTo>
                  <a:lnTo>
                    <a:pt x="494973" y="1348139"/>
                  </a:lnTo>
                  <a:lnTo>
                    <a:pt x="496303" y="1352698"/>
                  </a:lnTo>
                  <a:lnTo>
                    <a:pt x="500767" y="1363051"/>
                  </a:lnTo>
                  <a:lnTo>
                    <a:pt x="503901" y="1371600"/>
                  </a:lnTo>
                  <a:lnTo>
                    <a:pt x="494403" y="1372170"/>
                  </a:lnTo>
                  <a:lnTo>
                    <a:pt x="489559" y="1375209"/>
                  </a:lnTo>
                  <a:lnTo>
                    <a:pt x="485949" y="1377204"/>
                  </a:lnTo>
                  <a:lnTo>
                    <a:pt x="484999" y="1382239"/>
                  </a:lnTo>
                  <a:lnTo>
                    <a:pt x="480630" y="1389363"/>
                  </a:lnTo>
                  <a:lnTo>
                    <a:pt x="479110" y="1393352"/>
                  </a:lnTo>
                  <a:lnTo>
                    <a:pt x="471416" y="1394492"/>
                  </a:lnTo>
                  <a:lnTo>
                    <a:pt x="470751" y="1393447"/>
                  </a:lnTo>
                  <a:lnTo>
                    <a:pt x="468757" y="1381194"/>
                  </a:lnTo>
                  <a:lnTo>
                    <a:pt x="476071" y="1384993"/>
                  </a:lnTo>
                  <a:lnTo>
                    <a:pt x="479300" y="1383473"/>
                  </a:lnTo>
                  <a:lnTo>
                    <a:pt x="481865" y="1377394"/>
                  </a:lnTo>
                  <a:lnTo>
                    <a:pt x="491553" y="1364001"/>
                  </a:lnTo>
                  <a:lnTo>
                    <a:pt x="490603" y="1359537"/>
                  </a:lnTo>
                  <a:lnTo>
                    <a:pt x="485189" y="1360392"/>
                  </a:lnTo>
                  <a:lnTo>
                    <a:pt x="472271" y="1362576"/>
                  </a:lnTo>
                  <a:lnTo>
                    <a:pt x="463152" y="1364761"/>
                  </a:lnTo>
                  <a:lnTo>
                    <a:pt x="461538" y="1368276"/>
                  </a:lnTo>
                  <a:lnTo>
                    <a:pt x="461063" y="1374545"/>
                  </a:lnTo>
                  <a:lnTo>
                    <a:pt x="453274" y="1374450"/>
                  </a:lnTo>
                  <a:lnTo>
                    <a:pt x="450329" y="1372930"/>
                  </a:lnTo>
                  <a:lnTo>
                    <a:pt x="433422" y="1376444"/>
                  </a:lnTo>
                  <a:lnTo>
                    <a:pt x="430857" y="1378914"/>
                  </a:lnTo>
                  <a:lnTo>
                    <a:pt x="433137" y="1382428"/>
                  </a:lnTo>
                  <a:lnTo>
                    <a:pt x="445200" y="1382903"/>
                  </a:lnTo>
                  <a:lnTo>
                    <a:pt x="447860" y="1385563"/>
                  </a:lnTo>
                  <a:lnTo>
                    <a:pt x="447575" y="1387938"/>
                  </a:lnTo>
                  <a:lnTo>
                    <a:pt x="443680" y="1388793"/>
                  </a:lnTo>
                  <a:lnTo>
                    <a:pt x="435132" y="1394492"/>
                  </a:lnTo>
                  <a:lnTo>
                    <a:pt x="426678" y="1395062"/>
                  </a:lnTo>
                  <a:lnTo>
                    <a:pt x="407111" y="1391737"/>
                  </a:lnTo>
                  <a:lnTo>
                    <a:pt x="403311" y="1392497"/>
                  </a:lnTo>
                  <a:lnTo>
                    <a:pt x="394193" y="1395632"/>
                  </a:lnTo>
                  <a:lnTo>
                    <a:pt x="393812" y="1392592"/>
                  </a:lnTo>
                  <a:lnTo>
                    <a:pt x="391628" y="1390692"/>
                  </a:lnTo>
                  <a:lnTo>
                    <a:pt x="384599" y="1390122"/>
                  </a:lnTo>
                  <a:lnTo>
                    <a:pt x="380134" y="1392592"/>
                  </a:lnTo>
                  <a:lnTo>
                    <a:pt x="381749" y="1402091"/>
                  </a:lnTo>
                  <a:lnTo>
                    <a:pt x="386309" y="1403135"/>
                  </a:lnTo>
                  <a:lnTo>
                    <a:pt x="388398" y="1401141"/>
                  </a:lnTo>
                  <a:lnTo>
                    <a:pt x="391533" y="1404750"/>
                  </a:lnTo>
                  <a:lnTo>
                    <a:pt x="389633" y="1409880"/>
                  </a:lnTo>
                  <a:lnTo>
                    <a:pt x="390393" y="1414914"/>
                  </a:lnTo>
                  <a:lnTo>
                    <a:pt x="389253" y="1419378"/>
                  </a:lnTo>
                  <a:lnTo>
                    <a:pt x="390488" y="1420613"/>
                  </a:lnTo>
                  <a:lnTo>
                    <a:pt x="399892" y="1417383"/>
                  </a:lnTo>
                  <a:lnTo>
                    <a:pt x="410530" y="1416624"/>
                  </a:lnTo>
                  <a:lnTo>
                    <a:pt x="413285" y="1419663"/>
                  </a:lnTo>
                  <a:lnTo>
                    <a:pt x="415944" y="1430776"/>
                  </a:lnTo>
                  <a:lnTo>
                    <a:pt x="426203" y="1435526"/>
                  </a:lnTo>
                  <a:lnTo>
                    <a:pt x="426013" y="1439325"/>
                  </a:lnTo>
                  <a:lnTo>
                    <a:pt x="427058" y="1444169"/>
                  </a:lnTo>
                  <a:lnTo>
                    <a:pt x="424113" y="1448254"/>
                  </a:lnTo>
                  <a:lnTo>
                    <a:pt x="427248" y="1452813"/>
                  </a:lnTo>
                  <a:lnTo>
                    <a:pt x="419839" y="1458892"/>
                  </a:lnTo>
                  <a:lnTo>
                    <a:pt x="427248" y="1458322"/>
                  </a:lnTo>
                  <a:lnTo>
                    <a:pt x="435036" y="1451578"/>
                  </a:lnTo>
                  <a:lnTo>
                    <a:pt x="437221" y="1456993"/>
                  </a:lnTo>
                  <a:lnTo>
                    <a:pt x="435036" y="1459177"/>
                  </a:lnTo>
                  <a:lnTo>
                    <a:pt x="437886" y="1461362"/>
                  </a:lnTo>
                  <a:lnTo>
                    <a:pt x="445960" y="1465921"/>
                  </a:lnTo>
                  <a:lnTo>
                    <a:pt x="452514" y="1472191"/>
                  </a:lnTo>
                  <a:lnTo>
                    <a:pt x="466572" y="1471715"/>
                  </a:lnTo>
                  <a:lnTo>
                    <a:pt x="477970" y="1471146"/>
                  </a:lnTo>
                  <a:lnTo>
                    <a:pt x="486614" y="1472855"/>
                  </a:lnTo>
                  <a:lnTo>
                    <a:pt x="490508" y="1477700"/>
                  </a:lnTo>
                  <a:lnTo>
                    <a:pt x="487184" y="1479409"/>
                  </a:lnTo>
                  <a:lnTo>
                    <a:pt x="480060" y="1477320"/>
                  </a:lnTo>
                  <a:lnTo>
                    <a:pt x="471891" y="1479124"/>
                  </a:lnTo>
                  <a:lnTo>
                    <a:pt x="451849" y="1479504"/>
                  </a:lnTo>
                  <a:lnTo>
                    <a:pt x="438551" y="1474470"/>
                  </a:lnTo>
                  <a:lnTo>
                    <a:pt x="425633" y="1469341"/>
                  </a:lnTo>
                  <a:lnTo>
                    <a:pt x="409865" y="1469911"/>
                  </a:lnTo>
                  <a:lnTo>
                    <a:pt x="399417" y="1473710"/>
                  </a:lnTo>
                  <a:lnTo>
                    <a:pt x="388778" y="1473710"/>
                  </a:lnTo>
                  <a:lnTo>
                    <a:pt x="382224" y="1474090"/>
                  </a:lnTo>
                  <a:lnTo>
                    <a:pt x="379470" y="1479314"/>
                  </a:lnTo>
                  <a:lnTo>
                    <a:pt x="381749" y="1483019"/>
                  </a:lnTo>
                  <a:lnTo>
                    <a:pt x="384124" y="1489858"/>
                  </a:lnTo>
                  <a:lnTo>
                    <a:pt x="386499" y="1495462"/>
                  </a:lnTo>
                  <a:lnTo>
                    <a:pt x="389443" y="1496222"/>
                  </a:lnTo>
                  <a:lnTo>
                    <a:pt x="407870" y="1492422"/>
                  </a:lnTo>
                  <a:lnTo>
                    <a:pt x="425918" y="1498312"/>
                  </a:lnTo>
                  <a:lnTo>
                    <a:pt x="437886" y="1499736"/>
                  </a:lnTo>
                  <a:lnTo>
                    <a:pt x="438076" y="1501731"/>
                  </a:lnTo>
                  <a:lnTo>
                    <a:pt x="433707" y="1502586"/>
                  </a:lnTo>
                  <a:lnTo>
                    <a:pt x="424873" y="1501636"/>
                  </a:lnTo>
                  <a:lnTo>
                    <a:pt x="420219" y="1499356"/>
                  </a:lnTo>
                  <a:lnTo>
                    <a:pt x="400842" y="1498217"/>
                  </a:lnTo>
                  <a:lnTo>
                    <a:pt x="392008" y="1501161"/>
                  </a:lnTo>
                  <a:lnTo>
                    <a:pt x="389633" y="1504296"/>
                  </a:lnTo>
                  <a:lnTo>
                    <a:pt x="384694" y="1506480"/>
                  </a:lnTo>
                  <a:lnTo>
                    <a:pt x="377095" y="1508190"/>
                  </a:lnTo>
                  <a:lnTo>
                    <a:pt x="376240" y="1509425"/>
                  </a:lnTo>
                  <a:lnTo>
                    <a:pt x="378615" y="1510565"/>
                  </a:lnTo>
                  <a:lnTo>
                    <a:pt x="383839" y="1511135"/>
                  </a:lnTo>
                  <a:lnTo>
                    <a:pt x="393528" y="1508475"/>
                  </a:lnTo>
                  <a:lnTo>
                    <a:pt x="394287" y="1520063"/>
                  </a:lnTo>
                  <a:lnTo>
                    <a:pt x="396472" y="1521393"/>
                  </a:lnTo>
                  <a:lnTo>
                    <a:pt x="398182" y="1526332"/>
                  </a:lnTo>
                  <a:lnTo>
                    <a:pt x="407491" y="1524053"/>
                  </a:lnTo>
                  <a:lnTo>
                    <a:pt x="415089" y="1525003"/>
                  </a:lnTo>
                  <a:lnTo>
                    <a:pt x="419174" y="1523388"/>
                  </a:lnTo>
                  <a:lnTo>
                    <a:pt x="424683" y="1520063"/>
                  </a:lnTo>
                  <a:lnTo>
                    <a:pt x="431142" y="1515789"/>
                  </a:lnTo>
                  <a:lnTo>
                    <a:pt x="440736" y="1514174"/>
                  </a:lnTo>
                  <a:lnTo>
                    <a:pt x="465527" y="1513984"/>
                  </a:lnTo>
                  <a:lnTo>
                    <a:pt x="469137" y="1515409"/>
                  </a:lnTo>
                  <a:lnTo>
                    <a:pt x="467237" y="1517974"/>
                  </a:lnTo>
                  <a:lnTo>
                    <a:pt x="448240" y="1520443"/>
                  </a:lnTo>
                  <a:lnTo>
                    <a:pt x="433707" y="1521013"/>
                  </a:lnTo>
                  <a:lnTo>
                    <a:pt x="430097" y="1522913"/>
                  </a:lnTo>
                  <a:lnTo>
                    <a:pt x="428387" y="1527093"/>
                  </a:lnTo>
                  <a:lnTo>
                    <a:pt x="429527" y="1531842"/>
                  </a:lnTo>
                  <a:lnTo>
                    <a:pt x="411860" y="1532317"/>
                  </a:lnTo>
                  <a:lnTo>
                    <a:pt x="401506" y="1535166"/>
                  </a:lnTo>
                  <a:lnTo>
                    <a:pt x="395997" y="1534026"/>
                  </a:lnTo>
                  <a:lnTo>
                    <a:pt x="389823" y="1531082"/>
                  </a:lnTo>
                  <a:lnTo>
                    <a:pt x="387258" y="1526997"/>
                  </a:lnTo>
                  <a:lnTo>
                    <a:pt x="388588" y="1521583"/>
                  </a:lnTo>
                  <a:lnTo>
                    <a:pt x="387733" y="1517309"/>
                  </a:lnTo>
                  <a:lnTo>
                    <a:pt x="385169" y="1517499"/>
                  </a:lnTo>
                  <a:lnTo>
                    <a:pt x="382509" y="1519114"/>
                  </a:lnTo>
                  <a:lnTo>
                    <a:pt x="373865" y="1519969"/>
                  </a:lnTo>
                  <a:lnTo>
                    <a:pt x="371966" y="1514649"/>
                  </a:lnTo>
                  <a:lnTo>
                    <a:pt x="362752" y="1513889"/>
                  </a:lnTo>
                  <a:lnTo>
                    <a:pt x="356103" y="1512275"/>
                  </a:lnTo>
                  <a:lnTo>
                    <a:pt x="344515" y="1514554"/>
                  </a:lnTo>
                  <a:lnTo>
                    <a:pt x="333021" y="1512369"/>
                  </a:lnTo>
                  <a:lnTo>
                    <a:pt x="320483" y="1517404"/>
                  </a:lnTo>
                  <a:lnTo>
                    <a:pt x="319438" y="1520538"/>
                  </a:lnTo>
                  <a:lnTo>
                    <a:pt x="318299" y="1523008"/>
                  </a:lnTo>
                  <a:lnTo>
                    <a:pt x="320388" y="1523958"/>
                  </a:lnTo>
                  <a:lnTo>
                    <a:pt x="322858" y="1522153"/>
                  </a:lnTo>
                  <a:lnTo>
                    <a:pt x="328177" y="1524718"/>
                  </a:lnTo>
                  <a:lnTo>
                    <a:pt x="335016" y="1525003"/>
                  </a:lnTo>
                  <a:lnTo>
                    <a:pt x="336441" y="1532412"/>
                  </a:lnTo>
                  <a:lnTo>
                    <a:pt x="338056" y="1533836"/>
                  </a:lnTo>
                  <a:lnTo>
                    <a:pt x="359903" y="1537636"/>
                  </a:lnTo>
                  <a:lnTo>
                    <a:pt x="364557" y="1540391"/>
                  </a:lnTo>
                  <a:lnTo>
                    <a:pt x="374435" y="1545045"/>
                  </a:lnTo>
                  <a:lnTo>
                    <a:pt x="384884" y="1547419"/>
                  </a:lnTo>
                  <a:lnTo>
                    <a:pt x="388778" y="1547894"/>
                  </a:lnTo>
                  <a:lnTo>
                    <a:pt x="392008" y="1557013"/>
                  </a:lnTo>
                  <a:lnTo>
                    <a:pt x="395807" y="1560623"/>
                  </a:lnTo>
                  <a:lnTo>
                    <a:pt x="391913" y="1562807"/>
                  </a:lnTo>
                  <a:lnTo>
                    <a:pt x="386309" y="1561002"/>
                  </a:lnTo>
                  <a:lnTo>
                    <a:pt x="384314" y="1557963"/>
                  </a:lnTo>
                  <a:lnTo>
                    <a:pt x="381369" y="1553973"/>
                  </a:lnTo>
                  <a:lnTo>
                    <a:pt x="364937" y="1552359"/>
                  </a:lnTo>
                  <a:lnTo>
                    <a:pt x="360947" y="1554353"/>
                  </a:lnTo>
                  <a:lnTo>
                    <a:pt x="354868" y="1556728"/>
                  </a:lnTo>
                  <a:lnTo>
                    <a:pt x="355153" y="1551314"/>
                  </a:lnTo>
                  <a:lnTo>
                    <a:pt x="353063" y="1548179"/>
                  </a:lnTo>
                  <a:lnTo>
                    <a:pt x="345085" y="1549319"/>
                  </a:lnTo>
                  <a:lnTo>
                    <a:pt x="340715" y="1546375"/>
                  </a:lnTo>
                  <a:lnTo>
                    <a:pt x="328842" y="1549319"/>
                  </a:lnTo>
                  <a:lnTo>
                    <a:pt x="323333" y="1547134"/>
                  </a:lnTo>
                  <a:lnTo>
                    <a:pt x="322193" y="1544855"/>
                  </a:lnTo>
                  <a:lnTo>
                    <a:pt x="317159" y="1547610"/>
                  </a:lnTo>
                  <a:lnTo>
                    <a:pt x="313929" y="1550744"/>
                  </a:lnTo>
                  <a:lnTo>
                    <a:pt x="310225" y="1553689"/>
                  </a:lnTo>
                  <a:lnTo>
                    <a:pt x="311839" y="1555778"/>
                  </a:lnTo>
                  <a:lnTo>
                    <a:pt x="316494" y="1557773"/>
                  </a:lnTo>
                  <a:lnTo>
                    <a:pt x="318299" y="1559293"/>
                  </a:lnTo>
                  <a:lnTo>
                    <a:pt x="319438" y="1564707"/>
                  </a:lnTo>
                  <a:lnTo>
                    <a:pt x="322288" y="1567936"/>
                  </a:lnTo>
                  <a:lnTo>
                    <a:pt x="324188" y="1566987"/>
                  </a:lnTo>
                  <a:lnTo>
                    <a:pt x="330742" y="1566607"/>
                  </a:lnTo>
                  <a:lnTo>
                    <a:pt x="335396" y="1562997"/>
                  </a:lnTo>
                  <a:lnTo>
                    <a:pt x="340810" y="1562427"/>
                  </a:lnTo>
                  <a:lnTo>
                    <a:pt x="349739" y="1563757"/>
                  </a:lnTo>
                  <a:lnTo>
                    <a:pt x="359618" y="1568791"/>
                  </a:lnTo>
                  <a:lnTo>
                    <a:pt x="363037" y="1574586"/>
                  </a:lnTo>
                  <a:lnTo>
                    <a:pt x="357623" y="1574395"/>
                  </a:lnTo>
                  <a:lnTo>
                    <a:pt x="351069" y="1568506"/>
                  </a:lnTo>
                  <a:lnTo>
                    <a:pt x="344990" y="1567651"/>
                  </a:lnTo>
                  <a:lnTo>
                    <a:pt x="341000" y="1570026"/>
                  </a:lnTo>
                  <a:lnTo>
                    <a:pt x="333876" y="1570881"/>
                  </a:lnTo>
                  <a:lnTo>
                    <a:pt x="329887" y="1573541"/>
                  </a:lnTo>
                  <a:lnTo>
                    <a:pt x="327702" y="1574110"/>
                  </a:lnTo>
                  <a:lnTo>
                    <a:pt x="323428" y="1578765"/>
                  </a:lnTo>
                  <a:lnTo>
                    <a:pt x="321623" y="1581614"/>
                  </a:lnTo>
                  <a:lnTo>
                    <a:pt x="321053" y="1587408"/>
                  </a:lnTo>
                  <a:lnTo>
                    <a:pt x="319153" y="1598047"/>
                  </a:lnTo>
                  <a:lnTo>
                    <a:pt x="317444" y="1601277"/>
                  </a:lnTo>
                  <a:lnTo>
                    <a:pt x="313929" y="1603176"/>
                  </a:lnTo>
                  <a:lnTo>
                    <a:pt x="318299" y="1610395"/>
                  </a:lnTo>
                  <a:lnTo>
                    <a:pt x="324378" y="1611915"/>
                  </a:lnTo>
                  <a:lnTo>
                    <a:pt x="334446" y="1614860"/>
                  </a:lnTo>
                  <a:lnTo>
                    <a:pt x="337866" y="1614290"/>
                  </a:lnTo>
                  <a:lnTo>
                    <a:pt x="341380" y="1610300"/>
                  </a:lnTo>
                  <a:lnTo>
                    <a:pt x="348504" y="1607356"/>
                  </a:lnTo>
                  <a:lnTo>
                    <a:pt x="360092" y="1609065"/>
                  </a:lnTo>
                  <a:lnTo>
                    <a:pt x="368926" y="1607451"/>
                  </a:lnTo>
                  <a:lnTo>
                    <a:pt x="371966" y="1605836"/>
                  </a:lnTo>
                  <a:lnTo>
                    <a:pt x="380609" y="1591398"/>
                  </a:lnTo>
                  <a:lnTo>
                    <a:pt x="385929" y="1587693"/>
                  </a:lnTo>
                  <a:lnTo>
                    <a:pt x="395712" y="1582089"/>
                  </a:lnTo>
                  <a:lnTo>
                    <a:pt x="409960" y="1578670"/>
                  </a:lnTo>
                  <a:lnTo>
                    <a:pt x="426298" y="1579620"/>
                  </a:lnTo>
                  <a:lnTo>
                    <a:pt x="432187" y="1581710"/>
                  </a:lnTo>
                  <a:lnTo>
                    <a:pt x="431332" y="1583894"/>
                  </a:lnTo>
                  <a:lnTo>
                    <a:pt x="427248" y="1585034"/>
                  </a:lnTo>
                  <a:lnTo>
                    <a:pt x="412240" y="1582279"/>
                  </a:lnTo>
                  <a:lnTo>
                    <a:pt x="394952" y="1588358"/>
                  </a:lnTo>
                  <a:lnTo>
                    <a:pt x="388493" y="1594153"/>
                  </a:lnTo>
                  <a:lnTo>
                    <a:pt x="380894" y="1596622"/>
                  </a:lnTo>
                  <a:lnTo>
                    <a:pt x="375955" y="1607166"/>
                  </a:lnTo>
                  <a:lnTo>
                    <a:pt x="392483" y="1609445"/>
                  </a:lnTo>
                  <a:lnTo>
                    <a:pt x="404831" y="1617139"/>
                  </a:lnTo>
                  <a:lnTo>
                    <a:pt x="414424" y="1620654"/>
                  </a:lnTo>
                  <a:lnTo>
                    <a:pt x="417084" y="1625498"/>
                  </a:lnTo>
                  <a:lnTo>
                    <a:pt x="418509" y="1631197"/>
                  </a:lnTo>
                  <a:lnTo>
                    <a:pt x="417464" y="1631767"/>
                  </a:lnTo>
                  <a:lnTo>
                    <a:pt x="410150" y="1629203"/>
                  </a:lnTo>
                  <a:lnTo>
                    <a:pt x="405591" y="1623313"/>
                  </a:lnTo>
                  <a:lnTo>
                    <a:pt x="392388" y="1616189"/>
                  </a:lnTo>
                  <a:lnTo>
                    <a:pt x="381084" y="1614195"/>
                  </a:lnTo>
                  <a:lnTo>
                    <a:pt x="368831" y="1614005"/>
                  </a:lnTo>
                  <a:lnTo>
                    <a:pt x="365032" y="1617709"/>
                  </a:lnTo>
                  <a:lnTo>
                    <a:pt x="346794" y="1617519"/>
                  </a:lnTo>
                  <a:lnTo>
                    <a:pt x="345275" y="1618754"/>
                  </a:lnTo>
                  <a:lnTo>
                    <a:pt x="344990" y="1624263"/>
                  </a:lnTo>
                  <a:lnTo>
                    <a:pt x="338151" y="1625403"/>
                  </a:lnTo>
                  <a:lnTo>
                    <a:pt x="329317" y="1624453"/>
                  </a:lnTo>
                  <a:lnTo>
                    <a:pt x="329032" y="1626448"/>
                  </a:lnTo>
                  <a:lnTo>
                    <a:pt x="333401" y="1632812"/>
                  </a:lnTo>
                  <a:lnTo>
                    <a:pt x="339290" y="1637371"/>
                  </a:lnTo>
                  <a:lnTo>
                    <a:pt x="332452" y="1648580"/>
                  </a:lnTo>
                  <a:lnTo>
                    <a:pt x="330457" y="1657414"/>
                  </a:lnTo>
                  <a:lnTo>
                    <a:pt x="330172" y="1659313"/>
                  </a:lnTo>
                  <a:lnTo>
                    <a:pt x="336441" y="1660358"/>
                  </a:lnTo>
                  <a:lnTo>
                    <a:pt x="346129" y="1655704"/>
                  </a:lnTo>
                  <a:lnTo>
                    <a:pt x="352209" y="1659408"/>
                  </a:lnTo>
                  <a:lnTo>
                    <a:pt x="347364" y="1662543"/>
                  </a:lnTo>
                  <a:lnTo>
                    <a:pt x="336346" y="1667862"/>
                  </a:lnTo>
                  <a:lnTo>
                    <a:pt x="331881" y="1667482"/>
                  </a:lnTo>
                  <a:lnTo>
                    <a:pt x="321338" y="1667292"/>
                  </a:lnTo>
                  <a:lnTo>
                    <a:pt x="319058" y="1666152"/>
                  </a:lnTo>
                  <a:lnTo>
                    <a:pt x="322858" y="1662353"/>
                  </a:lnTo>
                  <a:lnTo>
                    <a:pt x="323903" y="1659218"/>
                  </a:lnTo>
                  <a:lnTo>
                    <a:pt x="325802" y="1654849"/>
                  </a:lnTo>
                  <a:lnTo>
                    <a:pt x="326847" y="1651429"/>
                  </a:lnTo>
                  <a:lnTo>
                    <a:pt x="322763" y="1648105"/>
                  </a:lnTo>
                  <a:lnTo>
                    <a:pt x="320958" y="1646110"/>
                  </a:lnTo>
                  <a:lnTo>
                    <a:pt x="319818" y="1640791"/>
                  </a:lnTo>
                  <a:lnTo>
                    <a:pt x="321528" y="1636516"/>
                  </a:lnTo>
                  <a:lnTo>
                    <a:pt x="319723" y="1631197"/>
                  </a:lnTo>
                  <a:lnTo>
                    <a:pt x="314689" y="1626448"/>
                  </a:lnTo>
                  <a:lnTo>
                    <a:pt x="309940" y="1625783"/>
                  </a:lnTo>
                  <a:lnTo>
                    <a:pt x="305570" y="1621699"/>
                  </a:lnTo>
                  <a:lnTo>
                    <a:pt x="301771" y="1617329"/>
                  </a:lnTo>
                  <a:lnTo>
                    <a:pt x="300441" y="1613530"/>
                  </a:lnTo>
                  <a:lnTo>
                    <a:pt x="292177" y="1614860"/>
                  </a:lnTo>
                  <a:lnTo>
                    <a:pt x="280304" y="1621319"/>
                  </a:lnTo>
                  <a:lnTo>
                    <a:pt x="278689" y="1624643"/>
                  </a:lnTo>
                  <a:lnTo>
                    <a:pt x="271375" y="1622933"/>
                  </a:lnTo>
                  <a:lnTo>
                    <a:pt x="268906" y="1624168"/>
                  </a:lnTo>
                  <a:lnTo>
                    <a:pt x="267861" y="1628728"/>
                  </a:lnTo>
                  <a:lnTo>
                    <a:pt x="270995" y="1632242"/>
                  </a:lnTo>
                  <a:lnTo>
                    <a:pt x="276695" y="1635472"/>
                  </a:lnTo>
                  <a:lnTo>
                    <a:pt x="279069" y="1636801"/>
                  </a:lnTo>
                  <a:lnTo>
                    <a:pt x="279259" y="1641836"/>
                  </a:lnTo>
                  <a:lnTo>
                    <a:pt x="282204" y="1644685"/>
                  </a:lnTo>
                  <a:lnTo>
                    <a:pt x="293507" y="1644495"/>
                  </a:lnTo>
                  <a:lnTo>
                    <a:pt x="295597" y="1655704"/>
                  </a:lnTo>
                  <a:lnTo>
                    <a:pt x="306710" y="1658078"/>
                  </a:lnTo>
                  <a:lnTo>
                    <a:pt x="310130" y="1660833"/>
                  </a:lnTo>
                  <a:lnTo>
                    <a:pt x="301011" y="1663112"/>
                  </a:lnTo>
                  <a:lnTo>
                    <a:pt x="292462" y="1662923"/>
                  </a:lnTo>
                  <a:lnTo>
                    <a:pt x="293507" y="1667292"/>
                  </a:lnTo>
                  <a:lnTo>
                    <a:pt x="299586" y="1672516"/>
                  </a:lnTo>
                  <a:lnTo>
                    <a:pt x="305475" y="1674986"/>
                  </a:lnTo>
                  <a:lnTo>
                    <a:pt x="303576" y="1680590"/>
                  </a:lnTo>
                  <a:lnTo>
                    <a:pt x="307565" y="1693128"/>
                  </a:lnTo>
                  <a:lnTo>
                    <a:pt x="298351" y="1702342"/>
                  </a:lnTo>
                  <a:lnTo>
                    <a:pt x="292367" y="1707091"/>
                  </a:lnTo>
                  <a:lnTo>
                    <a:pt x="272515" y="1720104"/>
                  </a:lnTo>
                  <a:lnTo>
                    <a:pt x="270711" y="1724094"/>
                  </a:lnTo>
                  <a:lnTo>
                    <a:pt x="271280" y="1727798"/>
                  </a:lnTo>
                  <a:lnTo>
                    <a:pt x="273180" y="1734067"/>
                  </a:lnTo>
                  <a:lnTo>
                    <a:pt x="278214" y="1737012"/>
                  </a:lnTo>
                  <a:lnTo>
                    <a:pt x="287808" y="1740906"/>
                  </a:lnTo>
                  <a:lnTo>
                    <a:pt x="291323" y="1741381"/>
                  </a:lnTo>
                  <a:lnTo>
                    <a:pt x="296737" y="1739007"/>
                  </a:lnTo>
                  <a:lnTo>
                    <a:pt x="300916" y="1737487"/>
                  </a:lnTo>
                  <a:lnTo>
                    <a:pt x="305285" y="1733117"/>
                  </a:lnTo>
                  <a:lnTo>
                    <a:pt x="306900" y="1733402"/>
                  </a:lnTo>
                  <a:lnTo>
                    <a:pt x="308135" y="1736537"/>
                  </a:lnTo>
                  <a:lnTo>
                    <a:pt x="304430" y="1742331"/>
                  </a:lnTo>
                  <a:lnTo>
                    <a:pt x="298826" y="1744421"/>
                  </a:lnTo>
                  <a:lnTo>
                    <a:pt x="296927" y="1746890"/>
                  </a:lnTo>
                  <a:lnTo>
                    <a:pt x="301486" y="1749550"/>
                  </a:lnTo>
                  <a:lnTo>
                    <a:pt x="307185" y="1749740"/>
                  </a:lnTo>
                  <a:lnTo>
                    <a:pt x="323333" y="1747175"/>
                  </a:lnTo>
                  <a:lnTo>
                    <a:pt x="344230" y="1739196"/>
                  </a:lnTo>
                  <a:lnTo>
                    <a:pt x="351164" y="1735112"/>
                  </a:lnTo>
                  <a:lnTo>
                    <a:pt x="353538" y="1730743"/>
                  </a:lnTo>
                  <a:lnTo>
                    <a:pt x="357148" y="1731692"/>
                  </a:lnTo>
                  <a:lnTo>
                    <a:pt x="361232" y="1730363"/>
                  </a:lnTo>
                  <a:lnTo>
                    <a:pt x="367121" y="1723619"/>
                  </a:lnTo>
                  <a:lnTo>
                    <a:pt x="373201" y="1727418"/>
                  </a:lnTo>
                  <a:lnTo>
                    <a:pt x="366267" y="1733212"/>
                  </a:lnTo>
                  <a:lnTo>
                    <a:pt x="366077" y="1734922"/>
                  </a:lnTo>
                  <a:lnTo>
                    <a:pt x="370161" y="1739671"/>
                  </a:lnTo>
                  <a:lnTo>
                    <a:pt x="382509" y="1739101"/>
                  </a:lnTo>
                  <a:lnTo>
                    <a:pt x="395902" y="1745846"/>
                  </a:lnTo>
                  <a:lnTo>
                    <a:pt x="395427" y="1747650"/>
                  </a:lnTo>
                  <a:lnTo>
                    <a:pt x="383934" y="1745561"/>
                  </a:lnTo>
                  <a:lnTo>
                    <a:pt x="373011" y="1749075"/>
                  </a:lnTo>
                  <a:lnTo>
                    <a:pt x="354013" y="1748125"/>
                  </a:lnTo>
                  <a:lnTo>
                    <a:pt x="339765" y="1752400"/>
                  </a:lnTo>
                  <a:lnTo>
                    <a:pt x="329032" y="1758479"/>
                  </a:lnTo>
                  <a:lnTo>
                    <a:pt x="321433" y="1759144"/>
                  </a:lnTo>
                  <a:lnTo>
                    <a:pt x="312409" y="1764178"/>
                  </a:lnTo>
                  <a:lnTo>
                    <a:pt x="302911" y="1771682"/>
                  </a:lnTo>
                  <a:lnTo>
                    <a:pt x="300821" y="1778141"/>
                  </a:lnTo>
                  <a:lnTo>
                    <a:pt x="303006" y="1780420"/>
                  </a:lnTo>
                  <a:lnTo>
                    <a:pt x="295502" y="1785170"/>
                  </a:lnTo>
                  <a:lnTo>
                    <a:pt x="279829" y="1803502"/>
                  </a:lnTo>
                  <a:lnTo>
                    <a:pt x="278024" y="1802647"/>
                  </a:lnTo>
                  <a:lnTo>
                    <a:pt x="274700" y="1804072"/>
                  </a:lnTo>
                  <a:lnTo>
                    <a:pt x="274225" y="1809866"/>
                  </a:lnTo>
                  <a:lnTo>
                    <a:pt x="277075" y="1816325"/>
                  </a:lnTo>
                  <a:lnTo>
                    <a:pt x="280969" y="1818890"/>
                  </a:lnTo>
                  <a:lnTo>
                    <a:pt x="287428" y="1816990"/>
                  </a:lnTo>
                  <a:lnTo>
                    <a:pt x="296072" y="1811196"/>
                  </a:lnTo>
                  <a:lnTo>
                    <a:pt x="306425" y="1808536"/>
                  </a:lnTo>
                  <a:lnTo>
                    <a:pt x="315354" y="1803597"/>
                  </a:lnTo>
                  <a:lnTo>
                    <a:pt x="320673" y="1796758"/>
                  </a:lnTo>
                  <a:lnTo>
                    <a:pt x="325613" y="1794383"/>
                  </a:lnTo>
                  <a:lnTo>
                    <a:pt x="330172" y="1787924"/>
                  </a:lnTo>
                  <a:lnTo>
                    <a:pt x="337961" y="1782415"/>
                  </a:lnTo>
                  <a:lnTo>
                    <a:pt x="341475" y="1777571"/>
                  </a:lnTo>
                  <a:lnTo>
                    <a:pt x="350594" y="1778046"/>
                  </a:lnTo>
                  <a:lnTo>
                    <a:pt x="355913" y="1784505"/>
                  </a:lnTo>
                  <a:lnTo>
                    <a:pt x="362372" y="1783935"/>
                  </a:lnTo>
                  <a:lnTo>
                    <a:pt x="371396" y="1780515"/>
                  </a:lnTo>
                  <a:lnTo>
                    <a:pt x="393622" y="1765888"/>
                  </a:lnTo>
                  <a:lnTo>
                    <a:pt x="396852" y="1760094"/>
                  </a:lnTo>
                  <a:lnTo>
                    <a:pt x="396472" y="1755724"/>
                  </a:lnTo>
                  <a:lnTo>
                    <a:pt x="404356" y="1755439"/>
                  </a:lnTo>
                  <a:lnTo>
                    <a:pt x="409865" y="1757149"/>
                  </a:lnTo>
                  <a:lnTo>
                    <a:pt x="400461" y="1766078"/>
                  </a:lnTo>
                  <a:lnTo>
                    <a:pt x="396852" y="1773866"/>
                  </a:lnTo>
                  <a:lnTo>
                    <a:pt x="405021" y="1781370"/>
                  </a:lnTo>
                  <a:lnTo>
                    <a:pt x="409865" y="1782035"/>
                  </a:lnTo>
                  <a:lnTo>
                    <a:pt x="418129" y="1778711"/>
                  </a:lnTo>
                  <a:lnTo>
                    <a:pt x="423353" y="1774721"/>
                  </a:lnTo>
                  <a:lnTo>
                    <a:pt x="432757" y="1773772"/>
                  </a:lnTo>
                  <a:lnTo>
                    <a:pt x="444440" y="1767407"/>
                  </a:lnTo>
                  <a:lnTo>
                    <a:pt x="453654" y="1764843"/>
                  </a:lnTo>
                  <a:lnTo>
                    <a:pt x="462013" y="1763133"/>
                  </a:lnTo>
                  <a:lnTo>
                    <a:pt x="468947" y="1766172"/>
                  </a:lnTo>
                  <a:lnTo>
                    <a:pt x="471416" y="1762373"/>
                  </a:lnTo>
                  <a:lnTo>
                    <a:pt x="472176" y="1755724"/>
                  </a:lnTo>
                  <a:lnTo>
                    <a:pt x="477020" y="1749170"/>
                  </a:lnTo>
                  <a:lnTo>
                    <a:pt x="482814" y="1748600"/>
                  </a:lnTo>
                  <a:lnTo>
                    <a:pt x="489464" y="1744706"/>
                  </a:lnTo>
                  <a:lnTo>
                    <a:pt x="496303" y="1746700"/>
                  </a:lnTo>
                  <a:lnTo>
                    <a:pt x="504946" y="1739861"/>
                  </a:lnTo>
                  <a:lnTo>
                    <a:pt x="516725" y="1733402"/>
                  </a:lnTo>
                  <a:lnTo>
                    <a:pt x="517294" y="1728653"/>
                  </a:lnTo>
                  <a:lnTo>
                    <a:pt x="523754" y="1729413"/>
                  </a:lnTo>
                  <a:lnTo>
                    <a:pt x="523469" y="1730838"/>
                  </a:lnTo>
                  <a:lnTo>
                    <a:pt x="520619" y="1731218"/>
                  </a:lnTo>
                  <a:lnTo>
                    <a:pt x="522234" y="1734637"/>
                  </a:lnTo>
                  <a:lnTo>
                    <a:pt x="521949" y="1739386"/>
                  </a:lnTo>
                  <a:lnTo>
                    <a:pt x="519004" y="1741001"/>
                  </a:lnTo>
                  <a:lnTo>
                    <a:pt x="518339" y="1746795"/>
                  </a:lnTo>
                  <a:lnTo>
                    <a:pt x="515870" y="1747270"/>
                  </a:lnTo>
                  <a:lnTo>
                    <a:pt x="508556" y="1754489"/>
                  </a:lnTo>
                  <a:lnTo>
                    <a:pt x="500292" y="1756199"/>
                  </a:lnTo>
                  <a:lnTo>
                    <a:pt x="496683" y="1763513"/>
                  </a:lnTo>
                  <a:lnTo>
                    <a:pt x="486234" y="1765223"/>
                  </a:lnTo>
                  <a:lnTo>
                    <a:pt x="483764" y="1768927"/>
                  </a:lnTo>
                  <a:lnTo>
                    <a:pt x="484144" y="1773487"/>
                  </a:lnTo>
                  <a:lnTo>
                    <a:pt x="483859" y="1775956"/>
                  </a:lnTo>
                  <a:lnTo>
                    <a:pt x="478540" y="1782320"/>
                  </a:lnTo>
                  <a:lnTo>
                    <a:pt x="459258" y="1788874"/>
                  </a:lnTo>
                  <a:lnTo>
                    <a:pt x="456028" y="1792864"/>
                  </a:lnTo>
                  <a:lnTo>
                    <a:pt x="446720" y="1798183"/>
                  </a:lnTo>
                  <a:lnTo>
                    <a:pt x="451564" y="1787735"/>
                  </a:lnTo>
                  <a:lnTo>
                    <a:pt x="451469" y="1783840"/>
                  </a:lnTo>
                  <a:lnTo>
                    <a:pt x="446340" y="1781655"/>
                  </a:lnTo>
                  <a:lnTo>
                    <a:pt x="441211" y="1779661"/>
                  </a:lnTo>
                  <a:lnTo>
                    <a:pt x="434467" y="1779755"/>
                  </a:lnTo>
                  <a:lnTo>
                    <a:pt x="427058" y="1782700"/>
                  </a:lnTo>
                  <a:lnTo>
                    <a:pt x="417084" y="1785740"/>
                  </a:lnTo>
                  <a:lnTo>
                    <a:pt x="412430" y="1785740"/>
                  </a:lnTo>
                  <a:lnTo>
                    <a:pt x="402741" y="1790394"/>
                  </a:lnTo>
                  <a:lnTo>
                    <a:pt x="404071" y="1791819"/>
                  </a:lnTo>
                  <a:lnTo>
                    <a:pt x="413000" y="1797613"/>
                  </a:lnTo>
                  <a:lnTo>
                    <a:pt x="413380" y="1799133"/>
                  </a:lnTo>
                  <a:lnTo>
                    <a:pt x="406731" y="1807017"/>
                  </a:lnTo>
                  <a:lnTo>
                    <a:pt x="405496" y="1815470"/>
                  </a:lnTo>
                  <a:lnTo>
                    <a:pt x="411765" y="1813571"/>
                  </a:lnTo>
                  <a:lnTo>
                    <a:pt x="416799" y="1809581"/>
                  </a:lnTo>
                  <a:lnTo>
                    <a:pt x="420599" y="1817275"/>
                  </a:lnTo>
                  <a:lnTo>
                    <a:pt x="429717" y="1813571"/>
                  </a:lnTo>
                  <a:lnTo>
                    <a:pt x="437411" y="1811101"/>
                  </a:lnTo>
                  <a:lnTo>
                    <a:pt x="445010" y="1812526"/>
                  </a:lnTo>
                  <a:lnTo>
                    <a:pt x="447385" y="1816800"/>
                  </a:lnTo>
                  <a:lnTo>
                    <a:pt x="455648" y="1823259"/>
                  </a:lnTo>
                  <a:lnTo>
                    <a:pt x="455079" y="1827154"/>
                  </a:lnTo>
                  <a:lnTo>
                    <a:pt x="453939" y="1829243"/>
                  </a:lnTo>
                  <a:lnTo>
                    <a:pt x="443015" y="1824779"/>
                  </a:lnTo>
                  <a:lnTo>
                    <a:pt x="436936" y="1818700"/>
                  </a:lnTo>
                  <a:lnTo>
                    <a:pt x="425728" y="1825349"/>
                  </a:lnTo>
                  <a:lnTo>
                    <a:pt x="413855" y="1824304"/>
                  </a:lnTo>
                  <a:lnTo>
                    <a:pt x="402076" y="1832093"/>
                  </a:lnTo>
                  <a:lnTo>
                    <a:pt x="400652" y="1836652"/>
                  </a:lnTo>
                  <a:lnTo>
                    <a:pt x="397327" y="1839597"/>
                  </a:lnTo>
                  <a:lnTo>
                    <a:pt x="394193" y="1853655"/>
                  </a:lnTo>
                  <a:lnTo>
                    <a:pt x="391628" y="1854890"/>
                  </a:lnTo>
                  <a:lnTo>
                    <a:pt x="389633" y="1852230"/>
                  </a:lnTo>
                  <a:lnTo>
                    <a:pt x="389253" y="1839407"/>
                  </a:lnTo>
                  <a:lnTo>
                    <a:pt x="392388" y="1830858"/>
                  </a:lnTo>
                  <a:lnTo>
                    <a:pt x="397992" y="1823829"/>
                  </a:lnTo>
                  <a:lnTo>
                    <a:pt x="398372" y="1820409"/>
                  </a:lnTo>
                  <a:lnTo>
                    <a:pt x="402836" y="1815850"/>
                  </a:lnTo>
                  <a:lnTo>
                    <a:pt x="404736" y="1803407"/>
                  </a:lnTo>
                  <a:lnTo>
                    <a:pt x="395807" y="1803502"/>
                  </a:lnTo>
                  <a:lnTo>
                    <a:pt x="396852" y="1799893"/>
                  </a:lnTo>
                  <a:lnTo>
                    <a:pt x="399797" y="1794288"/>
                  </a:lnTo>
                  <a:lnTo>
                    <a:pt x="398847" y="1785170"/>
                  </a:lnTo>
                  <a:lnTo>
                    <a:pt x="385929" y="1780990"/>
                  </a:lnTo>
                  <a:lnTo>
                    <a:pt x="382224" y="1787164"/>
                  </a:lnTo>
                  <a:lnTo>
                    <a:pt x="372346" y="1787639"/>
                  </a:lnTo>
                  <a:lnTo>
                    <a:pt x="354963" y="1794194"/>
                  </a:lnTo>
                  <a:lnTo>
                    <a:pt x="350404" y="1789254"/>
                  </a:lnTo>
                  <a:lnTo>
                    <a:pt x="344610" y="1788209"/>
                  </a:lnTo>
                  <a:lnTo>
                    <a:pt x="337961" y="1791914"/>
                  </a:lnTo>
                  <a:lnTo>
                    <a:pt x="323618" y="1804547"/>
                  </a:lnTo>
                  <a:lnTo>
                    <a:pt x="323048" y="1806732"/>
                  </a:lnTo>
                  <a:lnTo>
                    <a:pt x="322098" y="1810246"/>
                  </a:lnTo>
                  <a:lnTo>
                    <a:pt x="317064" y="1813476"/>
                  </a:lnTo>
                  <a:lnTo>
                    <a:pt x="310130" y="1816040"/>
                  </a:lnTo>
                  <a:lnTo>
                    <a:pt x="293222" y="1824874"/>
                  </a:lnTo>
                  <a:lnTo>
                    <a:pt x="287713" y="1827059"/>
                  </a:lnTo>
                  <a:lnTo>
                    <a:pt x="266721" y="1832758"/>
                  </a:lnTo>
                  <a:lnTo>
                    <a:pt x="258647" y="1835037"/>
                  </a:lnTo>
                  <a:lnTo>
                    <a:pt x="235471" y="1842541"/>
                  </a:lnTo>
                  <a:lnTo>
                    <a:pt x="235281" y="1846056"/>
                  </a:lnTo>
                  <a:lnTo>
                    <a:pt x="233001" y="1849665"/>
                  </a:lnTo>
                  <a:lnTo>
                    <a:pt x="219608" y="1856409"/>
                  </a:lnTo>
                  <a:lnTo>
                    <a:pt x="201940" y="1874172"/>
                  </a:lnTo>
                  <a:lnTo>
                    <a:pt x="201940" y="1877781"/>
                  </a:lnTo>
                  <a:lnTo>
                    <a:pt x="203555" y="1879111"/>
                  </a:lnTo>
                  <a:lnTo>
                    <a:pt x="218183" y="1878161"/>
                  </a:lnTo>
                  <a:lnTo>
                    <a:pt x="199091" y="1887470"/>
                  </a:lnTo>
                  <a:lnTo>
                    <a:pt x="198236" y="1892979"/>
                  </a:lnTo>
                  <a:lnTo>
                    <a:pt x="198331" y="1894404"/>
                  </a:lnTo>
                  <a:lnTo>
                    <a:pt x="231576" y="1882911"/>
                  </a:lnTo>
                  <a:lnTo>
                    <a:pt x="241170" y="1885000"/>
                  </a:lnTo>
                  <a:lnTo>
                    <a:pt x="247914" y="1884715"/>
                  </a:lnTo>
                  <a:lnTo>
                    <a:pt x="258742" y="1879111"/>
                  </a:lnTo>
                  <a:lnTo>
                    <a:pt x="265106" y="1875882"/>
                  </a:lnTo>
                  <a:lnTo>
                    <a:pt x="274700" y="1872462"/>
                  </a:lnTo>
                  <a:lnTo>
                    <a:pt x="277170" y="1873032"/>
                  </a:lnTo>
                  <a:lnTo>
                    <a:pt x="277739" y="1876167"/>
                  </a:lnTo>
                  <a:lnTo>
                    <a:pt x="260452" y="1885665"/>
                  </a:lnTo>
                  <a:lnTo>
                    <a:pt x="260452" y="1890699"/>
                  </a:lnTo>
                  <a:lnTo>
                    <a:pt x="260167" y="1900863"/>
                  </a:lnTo>
                  <a:lnTo>
                    <a:pt x="260737" y="1907797"/>
                  </a:lnTo>
                  <a:lnTo>
                    <a:pt x="259027" y="1913211"/>
                  </a:lnTo>
                  <a:lnTo>
                    <a:pt x="251428" y="1919765"/>
                  </a:lnTo>
                  <a:lnTo>
                    <a:pt x="249434" y="1924989"/>
                  </a:lnTo>
                  <a:lnTo>
                    <a:pt x="250858" y="1927554"/>
                  </a:lnTo>
                  <a:lnTo>
                    <a:pt x="259217" y="1928314"/>
                  </a:lnTo>
                  <a:lnTo>
                    <a:pt x="269571" y="1939997"/>
                  </a:lnTo>
                  <a:lnTo>
                    <a:pt x="276505" y="1941517"/>
                  </a:lnTo>
                  <a:lnTo>
                    <a:pt x="284388" y="1940757"/>
                  </a:lnTo>
                  <a:lnTo>
                    <a:pt x="288758" y="1948261"/>
                  </a:lnTo>
                  <a:lnTo>
                    <a:pt x="293982" y="1948926"/>
                  </a:lnTo>
                  <a:lnTo>
                    <a:pt x="296737" y="1944936"/>
                  </a:lnTo>
                  <a:lnTo>
                    <a:pt x="301486" y="1941897"/>
                  </a:lnTo>
                  <a:lnTo>
                    <a:pt x="301771" y="1954435"/>
                  </a:lnTo>
                  <a:lnTo>
                    <a:pt x="309560" y="1961749"/>
                  </a:lnTo>
                  <a:lnTo>
                    <a:pt x="306425" y="1971817"/>
                  </a:lnTo>
                  <a:lnTo>
                    <a:pt x="312979" y="1984451"/>
                  </a:lnTo>
                  <a:lnTo>
                    <a:pt x="314499" y="1993569"/>
                  </a:lnTo>
                  <a:lnTo>
                    <a:pt x="313264" y="1997369"/>
                  </a:lnTo>
                  <a:lnTo>
                    <a:pt x="308990" y="1993189"/>
                  </a:lnTo>
                  <a:lnTo>
                    <a:pt x="303956" y="1982171"/>
                  </a:lnTo>
                  <a:lnTo>
                    <a:pt x="300536" y="1968778"/>
                  </a:lnTo>
                  <a:lnTo>
                    <a:pt x="293602" y="1972673"/>
                  </a:lnTo>
                  <a:lnTo>
                    <a:pt x="290658" y="1972673"/>
                  </a:lnTo>
                  <a:lnTo>
                    <a:pt x="285528" y="1967543"/>
                  </a:lnTo>
                  <a:lnTo>
                    <a:pt x="283629" y="1955670"/>
                  </a:lnTo>
                  <a:lnTo>
                    <a:pt x="276125" y="1951491"/>
                  </a:lnTo>
                  <a:lnTo>
                    <a:pt x="268811" y="1950256"/>
                  </a:lnTo>
                  <a:lnTo>
                    <a:pt x="262352" y="1951015"/>
                  </a:lnTo>
                  <a:lnTo>
                    <a:pt x="256178" y="1943702"/>
                  </a:lnTo>
                  <a:lnTo>
                    <a:pt x="245634" y="1930309"/>
                  </a:lnTo>
                  <a:lnTo>
                    <a:pt x="244589" y="1926224"/>
                  </a:lnTo>
                  <a:lnTo>
                    <a:pt x="239080" y="1925559"/>
                  </a:lnTo>
                  <a:lnTo>
                    <a:pt x="234521" y="1927079"/>
                  </a:lnTo>
                  <a:lnTo>
                    <a:pt x="215713" y="1942847"/>
                  </a:lnTo>
                  <a:lnTo>
                    <a:pt x="201560" y="1952060"/>
                  </a:lnTo>
                  <a:lnTo>
                    <a:pt x="195481" y="1965263"/>
                  </a:lnTo>
                  <a:lnTo>
                    <a:pt x="195481" y="1974382"/>
                  </a:lnTo>
                  <a:lnTo>
                    <a:pt x="193202" y="1978847"/>
                  </a:lnTo>
                  <a:lnTo>
                    <a:pt x="192537" y="1991290"/>
                  </a:lnTo>
                  <a:lnTo>
                    <a:pt x="187978" y="1994234"/>
                  </a:lnTo>
                  <a:lnTo>
                    <a:pt x="186268" y="1997844"/>
                  </a:lnTo>
                  <a:lnTo>
                    <a:pt x="185318" y="2006108"/>
                  </a:lnTo>
                  <a:lnTo>
                    <a:pt x="187503" y="2010762"/>
                  </a:lnTo>
                  <a:lnTo>
                    <a:pt x="189877" y="2010952"/>
                  </a:lnTo>
                  <a:lnTo>
                    <a:pt x="191207" y="2006773"/>
                  </a:lnTo>
                  <a:lnTo>
                    <a:pt x="197476" y="2005253"/>
                  </a:lnTo>
                  <a:lnTo>
                    <a:pt x="200706" y="2004968"/>
                  </a:lnTo>
                  <a:lnTo>
                    <a:pt x="206215" y="2009527"/>
                  </a:lnTo>
                  <a:lnTo>
                    <a:pt x="213244" y="2015986"/>
                  </a:lnTo>
                  <a:lnTo>
                    <a:pt x="213814" y="2017886"/>
                  </a:lnTo>
                  <a:lnTo>
                    <a:pt x="210869" y="2019975"/>
                  </a:lnTo>
                  <a:lnTo>
                    <a:pt x="209349" y="2024535"/>
                  </a:lnTo>
                  <a:lnTo>
                    <a:pt x="209064" y="2029094"/>
                  </a:lnTo>
                  <a:lnTo>
                    <a:pt x="205075" y="2029189"/>
                  </a:lnTo>
                  <a:lnTo>
                    <a:pt x="201846" y="2012282"/>
                  </a:lnTo>
                  <a:lnTo>
                    <a:pt x="195007" y="2013897"/>
                  </a:lnTo>
                  <a:lnTo>
                    <a:pt x="186648" y="2017316"/>
                  </a:lnTo>
                  <a:lnTo>
                    <a:pt x="186648" y="2024060"/>
                  </a:lnTo>
                  <a:lnTo>
                    <a:pt x="181139" y="2034414"/>
                  </a:lnTo>
                  <a:lnTo>
                    <a:pt x="177054" y="2038783"/>
                  </a:lnTo>
                  <a:lnTo>
                    <a:pt x="171735" y="2043342"/>
                  </a:lnTo>
                  <a:lnTo>
                    <a:pt x="176864" y="2051226"/>
                  </a:lnTo>
                  <a:lnTo>
                    <a:pt x="186173" y="2060155"/>
                  </a:lnTo>
                  <a:lnTo>
                    <a:pt x="191492" y="2072028"/>
                  </a:lnTo>
                  <a:lnTo>
                    <a:pt x="195671" y="2074593"/>
                  </a:lnTo>
                  <a:lnTo>
                    <a:pt x="200801" y="2078012"/>
                  </a:lnTo>
                  <a:lnTo>
                    <a:pt x="200516" y="2082856"/>
                  </a:lnTo>
                  <a:lnTo>
                    <a:pt x="207450" y="2097294"/>
                  </a:lnTo>
                  <a:lnTo>
                    <a:pt x="218753" y="2101094"/>
                  </a:lnTo>
                  <a:lnTo>
                    <a:pt x="225022" y="2104703"/>
                  </a:lnTo>
                  <a:lnTo>
                    <a:pt x="227207" y="2107553"/>
                  </a:lnTo>
                  <a:lnTo>
                    <a:pt x="217803" y="2112872"/>
                  </a:lnTo>
                  <a:lnTo>
                    <a:pt x="210584" y="2103279"/>
                  </a:lnTo>
                  <a:lnTo>
                    <a:pt x="206880" y="2102899"/>
                  </a:lnTo>
                  <a:lnTo>
                    <a:pt x="194342" y="2100144"/>
                  </a:lnTo>
                  <a:lnTo>
                    <a:pt x="187978" y="2098149"/>
                  </a:lnTo>
                  <a:lnTo>
                    <a:pt x="187028" y="2088936"/>
                  </a:lnTo>
                  <a:lnTo>
                    <a:pt x="195291" y="2081147"/>
                  </a:lnTo>
                  <a:lnTo>
                    <a:pt x="194152" y="2076872"/>
                  </a:lnTo>
                  <a:lnTo>
                    <a:pt x="188262" y="2076492"/>
                  </a:lnTo>
                  <a:lnTo>
                    <a:pt x="187598" y="2075162"/>
                  </a:lnTo>
                  <a:lnTo>
                    <a:pt x="182278" y="2068893"/>
                  </a:lnTo>
                  <a:lnTo>
                    <a:pt x="181139" y="2061769"/>
                  </a:lnTo>
                  <a:lnTo>
                    <a:pt x="170880" y="2055880"/>
                  </a:lnTo>
                  <a:lnTo>
                    <a:pt x="166606" y="2051226"/>
                  </a:lnTo>
                  <a:lnTo>
                    <a:pt x="161856" y="2054171"/>
                  </a:lnTo>
                  <a:lnTo>
                    <a:pt x="157962" y="2061675"/>
                  </a:lnTo>
                  <a:lnTo>
                    <a:pt x="142954" y="2086941"/>
                  </a:lnTo>
                  <a:lnTo>
                    <a:pt x="132601" y="2106508"/>
                  </a:lnTo>
                  <a:lnTo>
                    <a:pt x="131176" y="2110782"/>
                  </a:lnTo>
                  <a:lnTo>
                    <a:pt x="133740" y="2122466"/>
                  </a:lnTo>
                  <a:lnTo>
                    <a:pt x="137065" y="2134624"/>
                  </a:lnTo>
                  <a:lnTo>
                    <a:pt x="138015" y="2142793"/>
                  </a:lnTo>
                  <a:lnTo>
                    <a:pt x="142194" y="2157610"/>
                  </a:lnTo>
                  <a:lnTo>
                    <a:pt x="149033" y="2163880"/>
                  </a:lnTo>
                  <a:lnTo>
                    <a:pt x="152453" y="2164449"/>
                  </a:lnTo>
                  <a:lnTo>
                    <a:pt x="153403" y="2160080"/>
                  </a:lnTo>
                  <a:lnTo>
                    <a:pt x="165466" y="2146307"/>
                  </a:lnTo>
                  <a:lnTo>
                    <a:pt x="168790" y="2134909"/>
                  </a:lnTo>
                  <a:lnTo>
                    <a:pt x="172305" y="2132724"/>
                  </a:lnTo>
                  <a:lnTo>
                    <a:pt x="171165" y="2139183"/>
                  </a:lnTo>
                  <a:lnTo>
                    <a:pt x="168505" y="2148302"/>
                  </a:lnTo>
                  <a:lnTo>
                    <a:pt x="153972" y="2166729"/>
                  </a:lnTo>
                  <a:lnTo>
                    <a:pt x="156157" y="2169769"/>
                  </a:lnTo>
                  <a:lnTo>
                    <a:pt x="161951" y="2172903"/>
                  </a:lnTo>
                  <a:lnTo>
                    <a:pt x="164611" y="2172713"/>
                  </a:lnTo>
                  <a:lnTo>
                    <a:pt x="168695" y="2169769"/>
                  </a:lnTo>
                  <a:lnTo>
                    <a:pt x="175439" y="2159225"/>
                  </a:lnTo>
                  <a:lnTo>
                    <a:pt x="174680" y="2140038"/>
                  </a:lnTo>
                  <a:lnTo>
                    <a:pt x="177054" y="2131679"/>
                  </a:lnTo>
                  <a:lnTo>
                    <a:pt x="178479" y="2131679"/>
                  </a:lnTo>
                  <a:lnTo>
                    <a:pt x="179429" y="2142793"/>
                  </a:lnTo>
                  <a:lnTo>
                    <a:pt x="182088" y="2159415"/>
                  </a:lnTo>
                  <a:lnTo>
                    <a:pt x="184368" y="2165020"/>
                  </a:lnTo>
                  <a:lnTo>
                    <a:pt x="174490" y="2173758"/>
                  </a:lnTo>
                  <a:lnTo>
                    <a:pt x="179239" y="2178603"/>
                  </a:lnTo>
                  <a:lnTo>
                    <a:pt x="182373" y="2190191"/>
                  </a:lnTo>
                  <a:lnTo>
                    <a:pt x="184178" y="2191046"/>
                  </a:lnTo>
                  <a:lnTo>
                    <a:pt x="191587" y="2188766"/>
                  </a:lnTo>
                  <a:lnTo>
                    <a:pt x="194247" y="2186011"/>
                  </a:lnTo>
                  <a:lnTo>
                    <a:pt x="199661" y="2187816"/>
                  </a:lnTo>
                  <a:lnTo>
                    <a:pt x="187313" y="2193705"/>
                  </a:lnTo>
                  <a:lnTo>
                    <a:pt x="186078" y="2194940"/>
                  </a:lnTo>
                  <a:lnTo>
                    <a:pt x="187028" y="2196745"/>
                  </a:lnTo>
                  <a:lnTo>
                    <a:pt x="189972" y="2200544"/>
                  </a:lnTo>
                  <a:lnTo>
                    <a:pt x="193107" y="2201684"/>
                  </a:lnTo>
                  <a:lnTo>
                    <a:pt x="198426" y="2198929"/>
                  </a:lnTo>
                  <a:lnTo>
                    <a:pt x="204220" y="2199214"/>
                  </a:lnTo>
                  <a:lnTo>
                    <a:pt x="223882" y="2195130"/>
                  </a:lnTo>
                  <a:lnTo>
                    <a:pt x="222742" y="2198360"/>
                  </a:lnTo>
                  <a:lnTo>
                    <a:pt x="195196" y="2205483"/>
                  </a:lnTo>
                  <a:lnTo>
                    <a:pt x="195481" y="2210328"/>
                  </a:lnTo>
                  <a:lnTo>
                    <a:pt x="194532" y="2215077"/>
                  </a:lnTo>
                  <a:lnTo>
                    <a:pt x="198616" y="2231985"/>
                  </a:lnTo>
                  <a:lnTo>
                    <a:pt x="191872" y="2227520"/>
                  </a:lnTo>
                  <a:lnTo>
                    <a:pt x="190637" y="2221726"/>
                  </a:lnTo>
                  <a:lnTo>
                    <a:pt x="188357" y="2214982"/>
                  </a:lnTo>
                  <a:lnTo>
                    <a:pt x="183988" y="2208998"/>
                  </a:lnTo>
                  <a:lnTo>
                    <a:pt x="174395" y="2203774"/>
                  </a:lnTo>
                  <a:lnTo>
                    <a:pt x="169550" y="2201019"/>
                  </a:lnTo>
                  <a:lnTo>
                    <a:pt x="159957" y="2198360"/>
                  </a:lnTo>
                  <a:lnTo>
                    <a:pt x="157582" y="2199309"/>
                  </a:lnTo>
                  <a:lnTo>
                    <a:pt x="156157" y="2209568"/>
                  </a:lnTo>
                  <a:lnTo>
                    <a:pt x="161666" y="2219731"/>
                  </a:lnTo>
                  <a:lnTo>
                    <a:pt x="169740" y="2228280"/>
                  </a:lnTo>
                  <a:lnTo>
                    <a:pt x="165276" y="2229420"/>
                  </a:lnTo>
                  <a:lnTo>
                    <a:pt x="159957" y="2228850"/>
                  </a:lnTo>
                  <a:lnTo>
                    <a:pt x="152168" y="2217167"/>
                  </a:lnTo>
                  <a:lnTo>
                    <a:pt x="149318" y="2203014"/>
                  </a:lnTo>
                  <a:lnTo>
                    <a:pt x="153308" y="2187816"/>
                  </a:lnTo>
                  <a:lnTo>
                    <a:pt x="138585" y="2167014"/>
                  </a:lnTo>
                  <a:lnTo>
                    <a:pt x="135545" y="2166159"/>
                  </a:lnTo>
                  <a:lnTo>
                    <a:pt x="131271" y="2160840"/>
                  </a:lnTo>
                  <a:lnTo>
                    <a:pt x="126047" y="2157516"/>
                  </a:lnTo>
                  <a:lnTo>
                    <a:pt x="125857" y="2150201"/>
                  </a:lnTo>
                  <a:lnTo>
                    <a:pt x="125952" y="2139373"/>
                  </a:lnTo>
                  <a:lnTo>
                    <a:pt x="124907" y="2135574"/>
                  </a:lnTo>
                  <a:lnTo>
                    <a:pt x="118638" y="2130540"/>
                  </a:lnTo>
                  <a:lnTo>
                    <a:pt x="109234" y="2141748"/>
                  </a:lnTo>
                  <a:lnTo>
                    <a:pt x="108474" y="2146497"/>
                  </a:lnTo>
                  <a:lnTo>
                    <a:pt x="108379" y="2153051"/>
                  </a:lnTo>
                  <a:lnTo>
                    <a:pt x="107429" y="2158085"/>
                  </a:lnTo>
                  <a:lnTo>
                    <a:pt x="106859" y="2167489"/>
                  </a:lnTo>
                  <a:lnTo>
                    <a:pt x="105719" y="2176608"/>
                  </a:lnTo>
                  <a:lnTo>
                    <a:pt x="97361" y="2194750"/>
                  </a:lnTo>
                  <a:lnTo>
                    <a:pt x="96316" y="2200354"/>
                  </a:lnTo>
                  <a:lnTo>
                    <a:pt x="94701" y="2205674"/>
                  </a:lnTo>
                  <a:lnTo>
                    <a:pt x="103345" y="2199120"/>
                  </a:lnTo>
                  <a:lnTo>
                    <a:pt x="120442" y="2193135"/>
                  </a:lnTo>
                  <a:lnTo>
                    <a:pt x="126427" y="2186391"/>
                  </a:lnTo>
                  <a:lnTo>
                    <a:pt x="131271" y="2193705"/>
                  </a:lnTo>
                  <a:lnTo>
                    <a:pt x="129751" y="2197030"/>
                  </a:lnTo>
                  <a:lnTo>
                    <a:pt x="119682" y="2206528"/>
                  </a:lnTo>
                  <a:lnTo>
                    <a:pt x="113698" y="2207953"/>
                  </a:lnTo>
                  <a:lnTo>
                    <a:pt x="98786" y="2220207"/>
                  </a:lnTo>
                  <a:lnTo>
                    <a:pt x="89477" y="2234549"/>
                  </a:lnTo>
                  <a:lnTo>
                    <a:pt x="92326" y="2237779"/>
                  </a:lnTo>
                  <a:lnTo>
                    <a:pt x="94131" y="2243098"/>
                  </a:lnTo>
                  <a:lnTo>
                    <a:pt x="90237" y="2244428"/>
                  </a:lnTo>
                  <a:lnTo>
                    <a:pt x="85962" y="2245188"/>
                  </a:lnTo>
                  <a:lnTo>
                    <a:pt x="86532" y="2248987"/>
                  </a:lnTo>
                  <a:lnTo>
                    <a:pt x="82448" y="2256396"/>
                  </a:lnTo>
                  <a:lnTo>
                    <a:pt x="80643" y="2261335"/>
                  </a:lnTo>
                  <a:lnTo>
                    <a:pt x="82638" y="2267415"/>
                  </a:lnTo>
                  <a:lnTo>
                    <a:pt x="73424" y="2274539"/>
                  </a:lnTo>
                  <a:lnTo>
                    <a:pt x="73899" y="2276533"/>
                  </a:lnTo>
                  <a:lnTo>
                    <a:pt x="76844" y="2278813"/>
                  </a:lnTo>
                  <a:lnTo>
                    <a:pt x="82353" y="2278623"/>
                  </a:lnTo>
                  <a:lnTo>
                    <a:pt x="85202" y="2277198"/>
                  </a:lnTo>
                  <a:lnTo>
                    <a:pt x="87862" y="2280143"/>
                  </a:lnTo>
                  <a:lnTo>
                    <a:pt x="80738" y="2294770"/>
                  </a:lnTo>
                  <a:lnTo>
                    <a:pt x="78078" y="2299425"/>
                  </a:lnTo>
                  <a:lnTo>
                    <a:pt x="77319" y="2305599"/>
                  </a:lnTo>
                  <a:lnTo>
                    <a:pt x="76654" y="2309493"/>
                  </a:lnTo>
                  <a:lnTo>
                    <a:pt x="70860" y="2317567"/>
                  </a:lnTo>
                  <a:lnTo>
                    <a:pt x="64116" y="2324311"/>
                  </a:lnTo>
                  <a:lnTo>
                    <a:pt x="58701" y="2312913"/>
                  </a:lnTo>
                  <a:lnTo>
                    <a:pt x="54807" y="2312628"/>
                  </a:lnTo>
                  <a:lnTo>
                    <a:pt x="48538" y="2318707"/>
                  </a:lnTo>
                  <a:lnTo>
                    <a:pt x="47778" y="2327541"/>
                  </a:lnTo>
                  <a:lnTo>
                    <a:pt x="54807" y="2330390"/>
                  </a:lnTo>
                  <a:lnTo>
                    <a:pt x="57847" y="2331055"/>
                  </a:lnTo>
                  <a:lnTo>
                    <a:pt x="63831" y="2329726"/>
                  </a:lnTo>
                  <a:lnTo>
                    <a:pt x="70860" y="2328871"/>
                  </a:lnTo>
                  <a:lnTo>
                    <a:pt x="83113" y="2321082"/>
                  </a:lnTo>
                  <a:lnTo>
                    <a:pt x="89097" y="2318042"/>
                  </a:lnTo>
                  <a:lnTo>
                    <a:pt x="96126" y="2314623"/>
                  </a:lnTo>
                  <a:lnTo>
                    <a:pt x="109709" y="2296385"/>
                  </a:lnTo>
                  <a:lnTo>
                    <a:pt x="112558" y="2295435"/>
                  </a:lnTo>
                  <a:lnTo>
                    <a:pt x="113793" y="2292016"/>
                  </a:lnTo>
                  <a:lnTo>
                    <a:pt x="114078" y="2286127"/>
                  </a:lnTo>
                  <a:lnTo>
                    <a:pt x="107714" y="2281567"/>
                  </a:lnTo>
                  <a:lnTo>
                    <a:pt x="104675" y="2272354"/>
                  </a:lnTo>
                  <a:lnTo>
                    <a:pt x="115503" y="2271879"/>
                  </a:lnTo>
                  <a:lnTo>
                    <a:pt x="128611" y="2269694"/>
                  </a:lnTo>
                  <a:lnTo>
                    <a:pt x="133551" y="2266085"/>
                  </a:lnTo>
                  <a:lnTo>
                    <a:pt x="144949" y="2252787"/>
                  </a:lnTo>
                  <a:lnTo>
                    <a:pt x="146089" y="2248987"/>
                  </a:lnTo>
                  <a:lnTo>
                    <a:pt x="154352" y="2250887"/>
                  </a:lnTo>
                  <a:lnTo>
                    <a:pt x="154352" y="2253167"/>
                  </a:lnTo>
                  <a:lnTo>
                    <a:pt x="151598" y="2255256"/>
                  </a:lnTo>
                  <a:lnTo>
                    <a:pt x="147988" y="2261240"/>
                  </a:lnTo>
                  <a:lnTo>
                    <a:pt x="143524" y="2268364"/>
                  </a:lnTo>
                  <a:lnTo>
                    <a:pt x="150743" y="2272259"/>
                  </a:lnTo>
                  <a:lnTo>
                    <a:pt x="148843" y="2277198"/>
                  </a:lnTo>
                  <a:lnTo>
                    <a:pt x="137540" y="2276343"/>
                  </a:lnTo>
                  <a:lnTo>
                    <a:pt x="132411" y="2279763"/>
                  </a:lnTo>
                  <a:lnTo>
                    <a:pt x="128706" y="2285367"/>
                  </a:lnTo>
                  <a:lnTo>
                    <a:pt x="124052" y="2299520"/>
                  </a:lnTo>
                  <a:lnTo>
                    <a:pt x="119967" y="2303699"/>
                  </a:lnTo>
                  <a:lnTo>
                    <a:pt x="118543" y="2305599"/>
                  </a:lnTo>
                  <a:lnTo>
                    <a:pt x="116073" y="2309683"/>
                  </a:lnTo>
                  <a:lnTo>
                    <a:pt x="110184" y="2314053"/>
                  </a:lnTo>
                  <a:lnTo>
                    <a:pt x="109804" y="2318042"/>
                  </a:lnTo>
                  <a:lnTo>
                    <a:pt x="115883" y="2319277"/>
                  </a:lnTo>
                  <a:lnTo>
                    <a:pt x="123767" y="2303699"/>
                  </a:lnTo>
                  <a:lnTo>
                    <a:pt x="129086" y="2303604"/>
                  </a:lnTo>
                  <a:lnTo>
                    <a:pt x="133645" y="2298950"/>
                  </a:lnTo>
                  <a:lnTo>
                    <a:pt x="141149" y="2298190"/>
                  </a:lnTo>
                  <a:lnTo>
                    <a:pt x="136400" y="2304364"/>
                  </a:lnTo>
                  <a:lnTo>
                    <a:pt x="143429" y="2306264"/>
                  </a:lnTo>
                  <a:lnTo>
                    <a:pt x="138205" y="2309113"/>
                  </a:lnTo>
                  <a:lnTo>
                    <a:pt x="133645" y="2312533"/>
                  </a:lnTo>
                  <a:lnTo>
                    <a:pt x="129656" y="2315193"/>
                  </a:lnTo>
                  <a:lnTo>
                    <a:pt x="128231" y="2317947"/>
                  </a:lnTo>
                  <a:lnTo>
                    <a:pt x="132031" y="2322411"/>
                  </a:lnTo>
                  <a:lnTo>
                    <a:pt x="139535" y="2320702"/>
                  </a:lnTo>
                  <a:lnTo>
                    <a:pt x="143714" y="2316997"/>
                  </a:lnTo>
                  <a:lnTo>
                    <a:pt x="147893" y="2316048"/>
                  </a:lnTo>
                  <a:lnTo>
                    <a:pt x="152073" y="2322317"/>
                  </a:lnTo>
                  <a:lnTo>
                    <a:pt x="147418" y="2328871"/>
                  </a:lnTo>
                  <a:lnTo>
                    <a:pt x="154542" y="2329535"/>
                  </a:lnTo>
                  <a:lnTo>
                    <a:pt x="156632" y="2330960"/>
                  </a:lnTo>
                  <a:lnTo>
                    <a:pt x="157107" y="2334095"/>
                  </a:lnTo>
                  <a:lnTo>
                    <a:pt x="160717" y="2335615"/>
                  </a:lnTo>
                  <a:lnTo>
                    <a:pt x="155397" y="2341789"/>
                  </a:lnTo>
                  <a:lnTo>
                    <a:pt x="145899" y="2337514"/>
                  </a:lnTo>
                  <a:lnTo>
                    <a:pt x="138205" y="2342548"/>
                  </a:lnTo>
                  <a:lnTo>
                    <a:pt x="132031" y="2352712"/>
                  </a:lnTo>
                  <a:lnTo>
                    <a:pt x="132791" y="2356226"/>
                  </a:lnTo>
                  <a:lnTo>
                    <a:pt x="147229" y="2365535"/>
                  </a:lnTo>
                  <a:lnTo>
                    <a:pt x="163281" y="2367815"/>
                  </a:lnTo>
                  <a:lnTo>
                    <a:pt x="178004" y="2356037"/>
                  </a:lnTo>
                  <a:lnTo>
                    <a:pt x="182848" y="2349672"/>
                  </a:lnTo>
                  <a:lnTo>
                    <a:pt x="204220" y="2335330"/>
                  </a:lnTo>
                  <a:lnTo>
                    <a:pt x="214004" y="2326306"/>
                  </a:lnTo>
                  <a:lnTo>
                    <a:pt x="219323" y="2320037"/>
                  </a:lnTo>
                  <a:lnTo>
                    <a:pt x="221983" y="2313293"/>
                  </a:lnTo>
                  <a:lnTo>
                    <a:pt x="231386" y="2300565"/>
                  </a:lnTo>
                  <a:lnTo>
                    <a:pt x="236421" y="2292681"/>
                  </a:lnTo>
                  <a:lnTo>
                    <a:pt x="246869" y="2279288"/>
                  </a:lnTo>
                  <a:lnTo>
                    <a:pt x="255228" y="2272829"/>
                  </a:lnTo>
                  <a:lnTo>
                    <a:pt x="256273" y="2269409"/>
                  </a:lnTo>
                  <a:lnTo>
                    <a:pt x="261497" y="2264945"/>
                  </a:lnTo>
                  <a:lnTo>
                    <a:pt x="264346" y="2266275"/>
                  </a:lnTo>
                  <a:lnTo>
                    <a:pt x="266056" y="2270359"/>
                  </a:lnTo>
                  <a:lnTo>
                    <a:pt x="265106" y="2274348"/>
                  </a:lnTo>
                  <a:lnTo>
                    <a:pt x="257602" y="2278148"/>
                  </a:lnTo>
                  <a:lnTo>
                    <a:pt x="254943" y="2284702"/>
                  </a:lnTo>
                  <a:lnTo>
                    <a:pt x="249529" y="2286982"/>
                  </a:lnTo>
                  <a:lnTo>
                    <a:pt x="240030" y="2297905"/>
                  </a:lnTo>
                  <a:lnTo>
                    <a:pt x="228157" y="2318707"/>
                  </a:lnTo>
                  <a:lnTo>
                    <a:pt x="224832" y="2323551"/>
                  </a:lnTo>
                  <a:lnTo>
                    <a:pt x="220748" y="2330295"/>
                  </a:lnTo>
                  <a:lnTo>
                    <a:pt x="216663" y="2334380"/>
                  </a:lnTo>
                  <a:lnTo>
                    <a:pt x="210109" y="2336944"/>
                  </a:lnTo>
                  <a:lnTo>
                    <a:pt x="200231" y="2347963"/>
                  </a:lnTo>
                  <a:lnTo>
                    <a:pt x="197096" y="2353757"/>
                  </a:lnTo>
                  <a:lnTo>
                    <a:pt x="193582" y="2356132"/>
                  </a:lnTo>
                  <a:lnTo>
                    <a:pt x="185033" y="2362781"/>
                  </a:lnTo>
                  <a:lnTo>
                    <a:pt x="182753" y="2367720"/>
                  </a:lnTo>
                  <a:lnTo>
                    <a:pt x="182753" y="2368100"/>
                  </a:lnTo>
                  <a:lnTo>
                    <a:pt x="179144" y="2368575"/>
                  </a:lnTo>
                  <a:lnTo>
                    <a:pt x="173350" y="2368480"/>
                  </a:lnTo>
                  <a:lnTo>
                    <a:pt x="168600" y="2371329"/>
                  </a:lnTo>
                  <a:lnTo>
                    <a:pt x="162901" y="2376174"/>
                  </a:lnTo>
                  <a:lnTo>
                    <a:pt x="154067" y="2378358"/>
                  </a:lnTo>
                  <a:lnTo>
                    <a:pt x="145139" y="2383298"/>
                  </a:lnTo>
                  <a:lnTo>
                    <a:pt x="141434" y="2385482"/>
                  </a:lnTo>
                  <a:lnTo>
                    <a:pt x="143619" y="2388047"/>
                  </a:lnTo>
                  <a:lnTo>
                    <a:pt x="146374" y="2388902"/>
                  </a:lnTo>
                  <a:lnTo>
                    <a:pt x="150173" y="2391182"/>
                  </a:lnTo>
                  <a:lnTo>
                    <a:pt x="158532" y="2381113"/>
                  </a:lnTo>
                  <a:lnTo>
                    <a:pt x="159767" y="2380448"/>
                  </a:lnTo>
                  <a:lnTo>
                    <a:pt x="162141" y="2382348"/>
                  </a:lnTo>
                  <a:lnTo>
                    <a:pt x="159197" y="2391751"/>
                  </a:lnTo>
                  <a:lnTo>
                    <a:pt x="165371" y="2394031"/>
                  </a:lnTo>
                  <a:lnTo>
                    <a:pt x="164991" y="2398780"/>
                  </a:lnTo>
                  <a:lnTo>
                    <a:pt x="157962" y="2404289"/>
                  </a:lnTo>
                  <a:lnTo>
                    <a:pt x="155967" y="2404100"/>
                  </a:lnTo>
                  <a:lnTo>
                    <a:pt x="152168" y="2398115"/>
                  </a:lnTo>
                  <a:lnTo>
                    <a:pt x="148843" y="2396881"/>
                  </a:lnTo>
                  <a:lnTo>
                    <a:pt x="139155" y="2389757"/>
                  </a:lnTo>
                  <a:lnTo>
                    <a:pt x="136495" y="2390706"/>
                  </a:lnTo>
                  <a:lnTo>
                    <a:pt x="134595" y="2391941"/>
                  </a:lnTo>
                  <a:lnTo>
                    <a:pt x="126711" y="2393936"/>
                  </a:lnTo>
                  <a:lnTo>
                    <a:pt x="124052" y="2401820"/>
                  </a:lnTo>
                  <a:lnTo>
                    <a:pt x="119398" y="2402485"/>
                  </a:lnTo>
                  <a:lnTo>
                    <a:pt x="113983" y="2405334"/>
                  </a:lnTo>
                  <a:lnTo>
                    <a:pt x="112654" y="2407709"/>
                  </a:lnTo>
                  <a:lnTo>
                    <a:pt x="108949" y="2408944"/>
                  </a:lnTo>
                  <a:lnTo>
                    <a:pt x="92326" y="2411984"/>
                  </a:lnTo>
                  <a:lnTo>
                    <a:pt x="99830" y="2430031"/>
                  </a:lnTo>
                  <a:lnTo>
                    <a:pt x="99735" y="2439529"/>
                  </a:lnTo>
                  <a:lnTo>
                    <a:pt x="98501" y="2441809"/>
                  </a:lnTo>
                  <a:lnTo>
                    <a:pt x="94701" y="2446369"/>
                  </a:lnTo>
                  <a:lnTo>
                    <a:pt x="97931" y="2450168"/>
                  </a:lnTo>
                  <a:lnTo>
                    <a:pt x="102300" y="2452732"/>
                  </a:lnTo>
                  <a:lnTo>
                    <a:pt x="111609" y="2451782"/>
                  </a:lnTo>
                  <a:lnTo>
                    <a:pt x="115503" y="2457672"/>
                  </a:lnTo>
                  <a:lnTo>
                    <a:pt x="140579" y="2441619"/>
                  </a:lnTo>
                  <a:lnTo>
                    <a:pt x="156537" y="2443329"/>
                  </a:lnTo>
                  <a:lnTo>
                    <a:pt x="166986" y="2447983"/>
                  </a:lnTo>
                  <a:lnTo>
                    <a:pt x="181329" y="2445324"/>
                  </a:lnTo>
                  <a:lnTo>
                    <a:pt x="181519" y="2453872"/>
                  </a:lnTo>
                  <a:lnTo>
                    <a:pt x="188642" y="2467360"/>
                  </a:lnTo>
                  <a:lnTo>
                    <a:pt x="205550" y="2463276"/>
                  </a:lnTo>
                  <a:lnTo>
                    <a:pt x="218753" y="2468310"/>
                  </a:lnTo>
                  <a:lnTo>
                    <a:pt x="222078" y="2467265"/>
                  </a:lnTo>
                  <a:lnTo>
                    <a:pt x="224642" y="2463371"/>
                  </a:lnTo>
                  <a:lnTo>
                    <a:pt x="222458" y="2453302"/>
                  </a:lnTo>
                  <a:lnTo>
                    <a:pt x="223597" y="2451403"/>
                  </a:lnTo>
                  <a:lnTo>
                    <a:pt x="226067" y="2449978"/>
                  </a:lnTo>
                  <a:lnTo>
                    <a:pt x="238415" y="2451023"/>
                  </a:lnTo>
                  <a:lnTo>
                    <a:pt x="251903" y="2449978"/>
                  </a:lnTo>
                  <a:lnTo>
                    <a:pt x="257507" y="2445229"/>
                  </a:lnTo>
                  <a:lnTo>
                    <a:pt x="258552" y="2436110"/>
                  </a:lnTo>
                  <a:lnTo>
                    <a:pt x="253233" y="2426136"/>
                  </a:lnTo>
                  <a:lnTo>
                    <a:pt x="253328" y="2421387"/>
                  </a:lnTo>
                  <a:lnTo>
                    <a:pt x="257982" y="2416923"/>
                  </a:lnTo>
                  <a:lnTo>
                    <a:pt x="265296" y="2419487"/>
                  </a:lnTo>
                  <a:lnTo>
                    <a:pt x="269191" y="2402295"/>
                  </a:lnTo>
                  <a:lnTo>
                    <a:pt x="285433" y="2397261"/>
                  </a:lnTo>
                  <a:lnTo>
                    <a:pt x="292842" y="2379498"/>
                  </a:lnTo>
                  <a:lnTo>
                    <a:pt x="307280" y="2377124"/>
                  </a:lnTo>
                  <a:lnTo>
                    <a:pt x="332166" y="2383298"/>
                  </a:lnTo>
                  <a:lnTo>
                    <a:pt x="361612" y="2385862"/>
                  </a:lnTo>
                  <a:lnTo>
                    <a:pt x="386594" y="2376839"/>
                  </a:lnTo>
                  <a:lnTo>
                    <a:pt x="391438" y="2376269"/>
                  </a:lnTo>
                  <a:lnTo>
                    <a:pt x="407396" y="2380163"/>
                  </a:lnTo>
                  <a:lnTo>
                    <a:pt x="445770" y="2379308"/>
                  </a:lnTo>
                  <a:lnTo>
                    <a:pt x="457643" y="2375699"/>
                  </a:lnTo>
                  <a:lnTo>
                    <a:pt x="474171" y="2374939"/>
                  </a:lnTo>
                  <a:lnTo>
                    <a:pt x="479015" y="2371994"/>
                  </a:lnTo>
                  <a:lnTo>
                    <a:pt x="489938" y="2368860"/>
                  </a:lnTo>
                  <a:lnTo>
                    <a:pt x="508176" y="2372184"/>
                  </a:lnTo>
                  <a:lnTo>
                    <a:pt x="526983" y="2364110"/>
                  </a:lnTo>
                  <a:lnTo>
                    <a:pt x="533062" y="2368100"/>
                  </a:lnTo>
                  <a:lnTo>
                    <a:pt x="540661" y="2367625"/>
                  </a:lnTo>
                  <a:lnTo>
                    <a:pt x="547500" y="2369715"/>
                  </a:lnTo>
                  <a:lnTo>
                    <a:pt x="556239" y="2374939"/>
                  </a:lnTo>
                  <a:lnTo>
                    <a:pt x="561843" y="2375224"/>
                  </a:lnTo>
                  <a:lnTo>
                    <a:pt x="573526" y="2308354"/>
                  </a:lnTo>
                  <a:lnTo>
                    <a:pt x="601452" y="2275678"/>
                  </a:lnTo>
                  <a:lnTo>
                    <a:pt x="599743" y="2165494"/>
                  </a:lnTo>
                  <a:lnTo>
                    <a:pt x="609051" y="2070128"/>
                  </a:lnTo>
                  <a:lnTo>
                    <a:pt x="627383" y="2011332"/>
                  </a:lnTo>
                  <a:lnTo>
                    <a:pt x="618455" y="1964884"/>
                  </a:lnTo>
                  <a:lnTo>
                    <a:pt x="616365" y="1933633"/>
                  </a:lnTo>
                  <a:lnTo>
                    <a:pt x="603732" y="1839787"/>
                  </a:lnTo>
                  <a:lnTo>
                    <a:pt x="717240" y="1828674"/>
                  </a:lnTo>
                  <a:lnTo>
                    <a:pt x="815076" y="1758668"/>
                  </a:lnTo>
                  <a:lnTo>
                    <a:pt x="791615" y="1649055"/>
                  </a:lnTo>
                  <a:lnTo>
                    <a:pt x="807762" y="1627493"/>
                  </a:lnTo>
                  <a:lnTo>
                    <a:pt x="845092" y="1588453"/>
                  </a:lnTo>
                  <a:lnTo>
                    <a:pt x="926115" y="1435146"/>
                  </a:lnTo>
                  <a:lnTo>
                    <a:pt x="935993" y="1413489"/>
                  </a:lnTo>
                  <a:lnTo>
                    <a:pt x="970094" y="1374450"/>
                  </a:lnTo>
                  <a:lnTo>
                    <a:pt x="1011982" y="1338545"/>
                  </a:lnTo>
                  <a:lnTo>
                    <a:pt x="1015592" y="1249733"/>
                  </a:lnTo>
                  <a:lnTo>
                    <a:pt x="947202" y="1119127"/>
                  </a:lnTo>
                  <a:lnTo>
                    <a:pt x="961925" y="1071634"/>
                  </a:lnTo>
                  <a:lnTo>
                    <a:pt x="1016257" y="1063275"/>
                  </a:lnTo>
                  <a:lnTo>
                    <a:pt x="1035349" y="1029555"/>
                  </a:lnTo>
                  <a:lnTo>
                    <a:pt x="1048647" y="998494"/>
                  </a:lnTo>
                  <a:lnTo>
                    <a:pt x="1088161" y="844807"/>
                  </a:lnTo>
                  <a:lnTo>
                    <a:pt x="1135179" y="803963"/>
                  </a:lnTo>
                  <a:lnTo>
                    <a:pt x="1184762" y="765398"/>
                  </a:lnTo>
                  <a:lnTo>
                    <a:pt x="1206799" y="725409"/>
                  </a:lnTo>
                  <a:lnTo>
                    <a:pt x="1263886" y="756945"/>
                  </a:lnTo>
                  <a:lnTo>
                    <a:pt x="1294471" y="775942"/>
                  </a:lnTo>
                  <a:lnTo>
                    <a:pt x="1341679" y="812891"/>
                  </a:lnTo>
                  <a:lnTo>
                    <a:pt x="1396961" y="678486"/>
                  </a:lnTo>
                  <a:lnTo>
                    <a:pt x="1385943" y="556429"/>
                  </a:lnTo>
                  <a:lnTo>
                    <a:pt x="1389267" y="522614"/>
                  </a:lnTo>
                  <a:close/>
                  <a:moveTo>
                    <a:pt x="289328" y="1701582"/>
                  </a:moveTo>
                  <a:lnTo>
                    <a:pt x="296927" y="1698542"/>
                  </a:lnTo>
                  <a:lnTo>
                    <a:pt x="300346" y="1691798"/>
                  </a:lnTo>
                  <a:lnTo>
                    <a:pt x="297307" y="1683060"/>
                  </a:lnTo>
                  <a:lnTo>
                    <a:pt x="293127" y="1678120"/>
                  </a:lnTo>
                  <a:lnTo>
                    <a:pt x="286858" y="1675461"/>
                  </a:lnTo>
                  <a:lnTo>
                    <a:pt x="283154" y="1677740"/>
                  </a:lnTo>
                  <a:lnTo>
                    <a:pt x="276315" y="1687809"/>
                  </a:lnTo>
                  <a:lnTo>
                    <a:pt x="273560" y="1706046"/>
                  </a:lnTo>
                  <a:lnTo>
                    <a:pt x="276030" y="1708041"/>
                  </a:lnTo>
                  <a:lnTo>
                    <a:pt x="289328" y="1701582"/>
                  </a:lnTo>
                  <a:close/>
                  <a:moveTo>
                    <a:pt x="104770" y="2405334"/>
                  </a:moveTo>
                  <a:lnTo>
                    <a:pt x="119113" y="2395836"/>
                  </a:lnTo>
                  <a:lnTo>
                    <a:pt x="127566" y="2386432"/>
                  </a:lnTo>
                  <a:lnTo>
                    <a:pt x="127946" y="2379593"/>
                  </a:lnTo>
                  <a:lnTo>
                    <a:pt x="123577" y="2375889"/>
                  </a:lnTo>
                  <a:lnTo>
                    <a:pt x="114553" y="2376649"/>
                  </a:lnTo>
                  <a:lnTo>
                    <a:pt x="110469" y="2375984"/>
                  </a:lnTo>
                  <a:lnTo>
                    <a:pt x="113128" y="2371519"/>
                  </a:lnTo>
                  <a:lnTo>
                    <a:pt x="113603" y="2365630"/>
                  </a:lnTo>
                  <a:lnTo>
                    <a:pt x="122057" y="2353282"/>
                  </a:lnTo>
                  <a:lnTo>
                    <a:pt x="119778" y="2349387"/>
                  </a:lnTo>
                  <a:lnTo>
                    <a:pt x="115028" y="2351002"/>
                  </a:lnTo>
                  <a:lnTo>
                    <a:pt x="113793" y="2337134"/>
                  </a:lnTo>
                  <a:lnTo>
                    <a:pt x="108284" y="2333430"/>
                  </a:lnTo>
                  <a:lnTo>
                    <a:pt x="105435" y="2328965"/>
                  </a:lnTo>
                  <a:lnTo>
                    <a:pt x="101350" y="2326591"/>
                  </a:lnTo>
                  <a:lnTo>
                    <a:pt x="89952" y="2335235"/>
                  </a:lnTo>
                  <a:lnTo>
                    <a:pt x="82353" y="2338654"/>
                  </a:lnTo>
                  <a:lnTo>
                    <a:pt x="79408" y="2342074"/>
                  </a:lnTo>
                  <a:lnTo>
                    <a:pt x="79788" y="2349198"/>
                  </a:lnTo>
                  <a:lnTo>
                    <a:pt x="79693" y="2358791"/>
                  </a:lnTo>
                  <a:lnTo>
                    <a:pt x="78459" y="2367910"/>
                  </a:lnTo>
                  <a:lnTo>
                    <a:pt x="81688" y="2373419"/>
                  </a:lnTo>
                  <a:lnTo>
                    <a:pt x="81498" y="2375034"/>
                  </a:lnTo>
                  <a:lnTo>
                    <a:pt x="78933" y="2378073"/>
                  </a:lnTo>
                  <a:lnTo>
                    <a:pt x="75609" y="2377883"/>
                  </a:lnTo>
                  <a:lnTo>
                    <a:pt x="73329" y="2367910"/>
                  </a:lnTo>
                  <a:lnTo>
                    <a:pt x="67155" y="2381683"/>
                  </a:lnTo>
                  <a:lnTo>
                    <a:pt x="70385" y="2391182"/>
                  </a:lnTo>
                  <a:lnTo>
                    <a:pt x="65730" y="2396691"/>
                  </a:lnTo>
                  <a:lnTo>
                    <a:pt x="61361" y="2390232"/>
                  </a:lnTo>
                  <a:lnTo>
                    <a:pt x="56802" y="2389757"/>
                  </a:lnTo>
                  <a:lnTo>
                    <a:pt x="46258" y="2397261"/>
                  </a:lnTo>
                  <a:lnTo>
                    <a:pt x="59366" y="2400680"/>
                  </a:lnTo>
                  <a:lnTo>
                    <a:pt x="69910" y="2402010"/>
                  </a:lnTo>
                  <a:lnTo>
                    <a:pt x="73519" y="2400775"/>
                  </a:lnTo>
                  <a:lnTo>
                    <a:pt x="84063" y="2411413"/>
                  </a:lnTo>
                  <a:lnTo>
                    <a:pt x="89667" y="2409799"/>
                  </a:lnTo>
                  <a:lnTo>
                    <a:pt x="92991" y="2409894"/>
                  </a:lnTo>
                  <a:lnTo>
                    <a:pt x="98216" y="2406759"/>
                  </a:lnTo>
                  <a:lnTo>
                    <a:pt x="104770" y="2405334"/>
                  </a:lnTo>
                  <a:close/>
                  <a:moveTo>
                    <a:pt x="132981" y="1864673"/>
                  </a:moveTo>
                  <a:lnTo>
                    <a:pt x="129941" y="1871132"/>
                  </a:lnTo>
                  <a:lnTo>
                    <a:pt x="136875" y="1869137"/>
                  </a:lnTo>
                  <a:lnTo>
                    <a:pt x="142479" y="1868663"/>
                  </a:lnTo>
                  <a:lnTo>
                    <a:pt x="156062" y="1862868"/>
                  </a:lnTo>
                  <a:lnTo>
                    <a:pt x="157677" y="1863818"/>
                  </a:lnTo>
                  <a:lnTo>
                    <a:pt x="137255" y="1877591"/>
                  </a:lnTo>
                  <a:lnTo>
                    <a:pt x="135545" y="1882246"/>
                  </a:lnTo>
                  <a:lnTo>
                    <a:pt x="127471" y="1887565"/>
                  </a:lnTo>
                  <a:lnTo>
                    <a:pt x="123672" y="1890224"/>
                  </a:lnTo>
                  <a:lnTo>
                    <a:pt x="122342" y="1895829"/>
                  </a:lnTo>
                  <a:lnTo>
                    <a:pt x="121202" y="1900578"/>
                  </a:lnTo>
                  <a:lnTo>
                    <a:pt x="123672" y="1903522"/>
                  </a:lnTo>
                  <a:lnTo>
                    <a:pt x="137920" y="1896684"/>
                  </a:lnTo>
                  <a:lnTo>
                    <a:pt x="142954" y="1896493"/>
                  </a:lnTo>
                  <a:lnTo>
                    <a:pt x="158342" y="1890034"/>
                  </a:lnTo>
                  <a:lnTo>
                    <a:pt x="175819" y="1878921"/>
                  </a:lnTo>
                  <a:lnTo>
                    <a:pt x="180948" y="1873792"/>
                  </a:lnTo>
                  <a:lnTo>
                    <a:pt x="184653" y="1864673"/>
                  </a:lnTo>
                  <a:lnTo>
                    <a:pt x="192252" y="1862109"/>
                  </a:lnTo>
                  <a:lnTo>
                    <a:pt x="198236" y="1859924"/>
                  </a:lnTo>
                  <a:lnTo>
                    <a:pt x="199946" y="1856219"/>
                  </a:lnTo>
                  <a:lnTo>
                    <a:pt x="197951" y="1845486"/>
                  </a:lnTo>
                  <a:lnTo>
                    <a:pt x="194247" y="1843301"/>
                  </a:lnTo>
                  <a:lnTo>
                    <a:pt x="197001" y="1838457"/>
                  </a:lnTo>
                  <a:lnTo>
                    <a:pt x="192822" y="1835797"/>
                  </a:lnTo>
                  <a:lnTo>
                    <a:pt x="188927" y="1838932"/>
                  </a:lnTo>
                  <a:lnTo>
                    <a:pt x="182753" y="1844916"/>
                  </a:lnTo>
                  <a:lnTo>
                    <a:pt x="178194" y="1845581"/>
                  </a:lnTo>
                  <a:lnTo>
                    <a:pt x="177244" y="1841307"/>
                  </a:lnTo>
                  <a:lnTo>
                    <a:pt x="175439" y="1841402"/>
                  </a:lnTo>
                  <a:lnTo>
                    <a:pt x="180664" y="1837222"/>
                  </a:lnTo>
                  <a:lnTo>
                    <a:pt x="182943" y="1836937"/>
                  </a:lnTo>
                  <a:lnTo>
                    <a:pt x="192917" y="1827724"/>
                  </a:lnTo>
                  <a:lnTo>
                    <a:pt x="190067" y="1823924"/>
                  </a:lnTo>
                  <a:lnTo>
                    <a:pt x="192822" y="1809866"/>
                  </a:lnTo>
                  <a:lnTo>
                    <a:pt x="188452" y="1802077"/>
                  </a:lnTo>
                  <a:lnTo>
                    <a:pt x="189022" y="1794574"/>
                  </a:lnTo>
                  <a:lnTo>
                    <a:pt x="185983" y="1793433"/>
                  </a:lnTo>
                  <a:lnTo>
                    <a:pt x="183703" y="1789064"/>
                  </a:lnTo>
                  <a:lnTo>
                    <a:pt x="175249" y="1793529"/>
                  </a:lnTo>
                  <a:lnTo>
                    <a:pt x="175819" y="1795333"/>
                  </a:lnTo>
                  <a:lnTo>
                    <a:pt x="177434" y="1795808"/>
                  </a:lnTo>
                  <a:lnTo>
                    <a:pt x="178384" y="1796283"/>
                  </a:lnTo>
                  <a:lnTo>
                    <a:pt x="175819" y="1799988"/>
                  </a:lnTo>
                  <a:lnTo>
                    <a:pt x="175439" y="1803217"/>
                  </a:lnTo>
                  <a:lnTo>
                    <a:pt x="169740" y="1803787"/>
                  </a:lnTo>
                  <a:lnTo>
                    <a:pt x="158437" y="1806257"/>
                  </a:lnTo>
                  <a:lnTo>
                    <a:pt x="153972" y="1809581"/>
                  </a:lnTo>
                  <a:lnTo>
                    <a:pt x="157487" y="1811291"/>
                  </a:lnTo>
                  <a:lnTo>
                    <a:pt x="155207" y="1818795"/>
                  </a:lnTo>
                  <a:lnTo>
                    <a:pt x="149128" y="1826584"/>
                  </a:lnTo>
                  <a:lnTo>
                    <a:pt x="148748" y="1829053"/>
                  </a:lnTo>
                  <a:lnTo>
                    <a:pt x="162996" y="1816610"/>
                  </a:lnTo>
                  <a:lnTo>
                    <a:pt x="169835" y="1816610"/>
                  </a:lnTo>
                  <a:lnTo>
                    <a:pt x="171925" y="1815755"/>
                  </a:lnTo>
                  <a:lnTo>
                    <a:pt x="170405" y="1821739"/>
                  </a:lnTo>
                  <a:lnTo>
                    <a:pt x="174584" y="1826204"/>
                  </a:lnTo>
                  <a:lnTo>
                    <a:pt x="183323" y="1823164"/>
                  </a:lnTo>
                  <a:lnTo>
                    <a:pt x="166416" y="1836177"/>
                  </a:lnTo>
                  <a:lnTo>
                    <a:pt x="161571" y="1844536"/>
                  </a:lnTo>
                  <a:lnTo>
                    <a:pt x="161001" y="1848620"/>
                  </a:lnTo>
                  <a:lnTo>
                    <a:pt x="158342" y="1852135"/>
                  </a:lnTo>
                  <a:lnTo>
                    <a:pt x="144854" y="1856884"/>
                  </a:lnTo>
                  <a:lnTo>
                    <a:pt x="135830" y="1860589"/>
                  </a:lnTo>
                  <a:lnTo>
                    <a:pt x="132981" y="1864673"/>
                  </a:lnTo>
                  <a:close/>
                  <a:moveTo>
                    <a:pt x="195576" y="1898013"/>
                  </a:moveTo>
                  <a:lnTo>
                    <a:pt x="186458" y="1901243"/>
                  </a:lnTo>
                  <a:lnTo>
                    <a:pt x="173825" y="1911501"/>
                  </a:lnTo>
                  <a:lnTo>
                    <a:pt x="160811" y="1926319"/>
                  </a:lnTo>
                  <a:lnTo>
                    <a:pt x="155302" y="1937432"/>
                  </a:lnTo>
                  <a:lnTo>
                    <a:pt x="153118" y="1944177"/>
                  </a:lnTo>
                  <a:lnTo>
                    <a:pt x="155302" y="1945506"/>
                  </a:lnTo>
                  <a:lnTo>
                    <a:pt x="155492" y="1951015"/>
                  </a:lnTo>
                  <a:lnTo>
                    <a:pt x="149888" y="1951395"/>
                  </a:lnTo>
                  <a:lnTo>
                    <a:pt x="148178" y="1951301"/>
                  </a:lnTo>
                  <a:lnTo>
                    <a:pt x="146089" y="1952250"/>
                  </a:lnTo>
                  <a:lnTo>
                    <a:pt x="138775" y="1964124"/>
                  </a:lnTo>
                  <a:lnTo>
                    <a:pt x="138585" y="1968968"/>
                  </a:lnTo>
                  <a:lnTo>
                    <a:pt x="139630" y="1974572"/>
                  </a:lnTo>
                  <a:lnTo>
                    <a:pt x="141244" y="1976092"/>
                  </a:lnTo>
                  <a:lnTo>
                    <a:pt x="143619" y="1972862"/>
                  </a:lnTo>
                  <a:lnTo>
                    <a:pt x="150743" y="1968683"/>
                  </a:lnTo>
                  <a:lnTo>
                    <a:pt x="167935" y="1966973"/>
                  </a:lnTo>
                  <a:lnTo>
                    <a:pt x="173445" y="1966878"/>
                  </a:lnTo>
                  <a:lnTo>
                    <a:pt x="179334" y="1959944"/>
                  </a:lnTo>
                  <a:lnTo>
                    <a:pt x="186268" y="1951965"/>
                  </a:lnTo>
                  <a:lnTo>
                    <a:pt x="212579" y="1928694"/>
                  </a:lnTo>
                  <a:lnTo>
                    <a:pt x="235946" y="1920145"/>
                  </a:lnTo>
                  <a:lnTo>
                    <a:pt x="240030" y="1920810"/>
                  </a:lnTo>
                  <a:lnTo>
                    <a:pt x="242025" y="1920715"/>
                  </a:lnTo>
                  <a:lnTo>
                    <a:pt x="253708" y="1910267"/>
                  </a:lnTo>
                  <a:lnTo>
                    <a:pt x="257792" y="1903333"/>
                  </a:lnTo>
                  <a:lnTo>
                    <a:pt x="257127" y="1898583"/>
                  </a:lnTo>
                  <a:lnTo>
                    <a:pt x="251428" y="1900958"/>
                  </a:lnTo>
                  <a:lnTo>
                    <a:pt x="248484" y="1900578"/>
                  </a:lnTo>
                  <a:lnTo>
                    <a:pt x="255988" y="1891744"/>
                  </a:lnTo>
                  <a:lnTo>
                    <a:pt x="256178" y="1889560"/>
                  </a:lnTo>
                  <a:lnTo>
                    <a:pt x="255038" y="1889560"/>
                  </a:lnTo>
                  <a:lnTo>
                    <a:pt x="239365" y="1897063"/>
                  </a:lnTo>
                  <a:lnTo>
                    <a:pt x="215998" y="1903048"/>
                  </a:lnTo>
                  <a:lnTo>
                    <a:pt x="211819" y="1905612"/>
                  </a:lnTo>
                  <a:lnTo>
                    <a:pt x="205645" y="1913211"/>
                  </a:lnTo>
                  <a:lnTo>
                    <a:pt x="196906" y="1919100"/>
                  </a:lnTo>
                  <a:lnTo>
                    <a:pt x="190637" y="1919670"/>
                  </a:lnTo>
                  <a:lnTo>
                    <a:pt x="189782" y="1918720"/>
                  </a:lnTo>
                  <a:lnTo>
                    <a:pt x="200231" y="1903808"/>
                  </a:lnTo>
                  <a:lnTo>
                    <a:pt x="210394" y="1896209"/>
                  </a:lnTo>
                  <a:lnTo>
                    <a:pt x="195576" y="1898013"/>
                  </a:lnTo>
                  <a:close/>
                  <a:moveTo>
                    <a:pt x="173160" y="1969633"/>
                  </a:moveTo>
                  <a:lnTo>
                    <a:pt x="165846" y="1970583"/>
                  </a:lnTo>
                  <a:lnTo>
                    <a:pt x="160906" y="1975427"/>
                  </a:lnTo>
                  <a:lnTo>
                    <a:pt x="153308" y="1980746"/>
                  </a:lnTo>
                  <a:lnTo>
                    <a:pt x="151123" y="1982741"/>
                  </a:lnTo>
                  <a:lnTo>
                    <a:pt x="149413" y="1985021"/>
                  </a:lnTo>
                  <a:lnTo>
                    <a:pt x="149413" y="1988155"/>
                  </a:lnTo>
                  <a:lnTo>
                    <a:pt x="152358" y="1987680"/>
                  </a:lnTo>
                  <a:lnTo>
                    <a:pt x="154542" y="1988820"/>
                  </a:lnTo>
                  <a:lnTo>
                    <a:pt x="160147" y="1987585"/>
                  </a:lnTo>
                  <a:lnTo>
                    <a:pt x="163946" y="1983406"/>
                  </a:lnTo>
                  <a:lnTo>
                    <a:pt x="168315" y="1978372"/>
                  </a:lnTo>
                  <a:lnTo>
                    <a:pt x="172115" y="1971913"/>
                  </a:lnTo>
                  <a:lnTo>
                    <a:pt x="173160" y="1969633"/>
                  </a:lnTo>
                  <a:close/>
                  <a:moveTo>
                    <a:pt x="188168" y="1610965"/>
                  </a:moveTo>
                  <a:lnTo>
                    <a:pt x="194532" y="1614765"/>
                  </a:lnTo>
                  <a:lnTo>
                    <a:pt x="197476" y="1613150"/>
                  </a:lnTo>
                  <a:lnTo>
                    <a:pt x="200136" y="1607451"/>
                  </a:lnTo>
                  <a:lnTo>
                    <a:pt x="202795" y="1605741"/>
                  </a:lnTo>
                  <a:lnTo>
                    <a:pt x="204790" y="1600707"/>
                  </a:lnTo>
                  <a:lnTo>
                    <a:pt x="203745" y="1599567"/>
                  </a:lnTo>
                  <a:lnTo>
                    <a:pt x="204410" y="1589878"/>
                  </a:lnTo>
                  <a:lnTo>
                    <a:pt x="202415" y="1589593"/>
                  </a:lnTo>
                  <a:lnTo>
                    <a:pt x="201846" y="1587314"/>
                  </a:lnTo>
                  <a:lnTo>
                    <a:pt x="201371" y="1584749"/>
                  </a:lnTo>
                  <a:lnTo>
                    <a:pt x="198046" y="1582184"/>
                  </a:lnTo>
                  <a:lnTo>
                    <a:pt x="193487" y="1583989"/>
                  </a:lnTo>
                  <a:lnTo>
                    <a:pt x="187788" y="1597952"/>
                  </a:lnTo>
                  <a:lnTo>
                    <a:pt x="190257" y="1600897"/>
                  </a:lnTo>
                  <a:lnTo>
                    <a:pt x="191302" y="1603366"/>
                  </a:lnTo>
                  <a:lnTo>
                    <a:pt x="188547" y="1606026"/>
                  </a:lnTo>
                  <a:lnTo>
                    <a:pt x="188168" y="1610965"/>
                  </a:lnTo>
                  <a:close/>
                  <a:moveTo>
                    <a:pt x="291892" y="1775671"/>
                  </a:moveTo>
                  <a:lnTo>
                    <a:pt x="313359" y="1759049"/>
                  </a:lnTo>
                  <a:lnTo>
                    <a:pt x="293982" y="1756959"/>
                  </a:lnTo>
                  <a:lnTo>
                    <a:pt x="281539" y="1762278"/>
                  </a:lnTo>
                  <a:lnTo>
                    <a:pt x="276125" y="1761898"/>
                  </a:lnTo>
                  <a:lnTo>
                    <a:pt x="270711" y="1764368"/>
                  </a:lnTo>
                  <a:lnTo>
                    <a:pt x="266246" y="1770067"/>
                  </a:lnTo>
                  <a:lnTo>
                    <a:pt x="263491" y="1778996"/>
                  </a:lnTo>
                  <a:lnTo>
                    <a:pt x="258172" y="1784315"/>
                  </a:lnTo>
                  <a:lnTo>
                    <a:pt x="256273" y="1789254"/>
                  </a:lnTo>
                  <a:lnTo>
                    <a:pt x="268146" y="1789444"/>
                  </a:lnTo>
                  <a:lnTo>
                    <a:pt x="291892" y="1775671"/>
                  </a:lnTo>
                  <a:close/>
                  <a:moveTo>
                    <a:pt x="232146" y="1628253"/>
                  </a:moveTo>
                  <a:lnTo>
                    <a:pt x="233001" y="1632717"/>
                  </a:lnTo>
                  <a:lnTo>
                    <a:pt x="247059" y="1625593"/>
                  </a:lnTo>
                  <a:lnTo>
                    <a:pt x="249149" y="1620844"/>
                  </a:lnTo>
                  <a:lnTo>
                    <a:pt x="248389" y="1617424"/>
                  </a:lnTo>
                  <a:lnTo>
                    <a:pt x="246204" y="1611725"/>
                  </a:lnTo>
                  <a:lnTo>
                    <a:pt x="243164" y="1604411"/>
                  </a:lnTo>
                  <a:lnTo>
                    <a:pt x="237655" y="1609160"/>
                  </a:lnTo>
                  <a:lnTo>
                    <a:pt x="235376" y="1610490"/>
                  </a:lnTo>
                  <a:lnTo>
                    <a:pt x="230721" y="1611915"/>
                  </a:lnTo>
                  <a:lnTo>
                    <a:pt x="228632" y="1617519"/>
                  </a:lnTo>
                  <a:lnTo>
                    <a:pt x="229771" y="1624928"/>
                  </a:lnTo>
                  <a:lnTo>
                    <a:pt x="232146" y="1628253"/>
                  </a:lnTo>
                  <a:close/>
                  <a:moveTo>
                    <a:pt x="260832" y="1662828"/>
                  </a:moveTo>
                  <a:lnTo>
                    <a:pt x="256178" y="1663208"/>
                  </a:lnTo>
                  <a:lnTo>
                    <a:pt x="256368" y="1665297"/>
                  </a:lnTo>
                  <a:lnTo>
                    <a:pt x="262067" y="1670616"/>
                  </a:lnTo>
                  <a:lnTo>
                    <a:pt x="258077" y="1675936"/>
                  </a:lnTo>
                  <a:lnTo>
                    <a:pt x="255133" y="1676031"/>
                  </a:lnTo>
                  <a:lnTo>
                    <a:pt x="252283" y="1697118"/>
                  </a:lnTo>
                  <a:lnTo>
                    <a:pt x="256178" y="1700727"/>
                  </a:lnTo>
                  <a:lnTo>
                    <a:pt x="261212" y="1698922"/>
                  </a:lnTo>
                  <a:lnTo>
                    <a:pt x="263491" y="1693603"/>
                  </a:lnTo>
                  <a:lnTo>
                    <a:pt x="263017" y="1680020"/>
                  </a:lnTo>
                  <a:lnTo>
                    <a:pt x="267576" y="1665012"/>
                  </a:lnTo>
                  <a:lnTo>
                    <a:pt x="267766" y="1659693"/>
                  </a:lnTo>
                  <a:lnTo>
                    <a:pt x="260832" y="1662828"/>
                  </a:lnTo>
                  <a:close/>
                  <a:moveTo>
                    <a:pt x="158057" y="1990340"/>
                  </a:moveTo>
                  <a:lnTo>
                    <a:pt x="155492" y="1992904"/>
                  </a:lnTo>
                  <a:lnTo>
                    <a:pt x="151313" y="1995944"/>
                  </a:lnTo>
                  <a:lnTo>
                    <a:pt x="150363" y="1998129"/>
                  </a:lnTo>
                  <a:lnTo>
                    <a:pt x="144569" y="2001738"/>
                  </a:lnTo>
                  <a:lnTo>
                    <a:pt x="144759" y="1990910"/>
                  </a:lnTo>
                  <a:lnTo>
                    <a:pt x="142954" y="1989770"/>
                  </a:lnTo>
                  <a:lnTo>
                    <a:pt x="140959" y="1992334"/>
                  </a:lnTo>
                  <a:lnTo>
                    <a:pt x="140484" y="1999458"/>
                  </a:lnTo>
                  <a:lnTo>
                    <a:pt x="140294" y="2007437"/>
                  </a:lnTo>
                  <a:lnTo>
                    <a:pt x="142669" y="2009907"/>
                  </a:lnTo>
                  <a:lnTo>
                    <a:pt x="147418" y="2010762"/>
                  </a:lnTo>
                  <a:lnTo>
                    <a:pt x="151883" y="2007342"/>
                  </a:lnTo>
                  <a:lnTo>
                    <a:pt x="157297" y="2001358"/>
                  </a:lnTo>
                  <a:lnTo>
                    <a:pt x="160717" y="2001928"/>
                  </a:lnTo>
                  <a:lnTo>
                    <a:pt x="163376" y="1996039"/>
                  </a:lnTo>
                  <a:lnTo>
                    <a:pt x="164041" y="1994994"/>
                  </a:lnTo>
                  <a:lnTo>
                    <a:pt x="164421" y="1990815"/>
                  </a:lnTo>
                  <a:lnTo>
                    <a:pt x="166131" y="1986825"/>
                  </a:lnTo>
                  <a:lnTo>
                    <a:pt x="158057" y="1990340"/>
                  </a:lnTo>
                  <a:close/>
                  <a:moveTo>
                    <a:pt x="230436" y="1828009"/>
                  </a:moveTo>
                  <a:lnTo>
                    <a:pt x="230721" y="1823639"/>
                  </a:lnTo>
                  <a:lnTo>
                    <a:pt x="225497" y="1825254"/>
                  </a:lnTo>
                  <a:lnTo>
                    <a:pt x="221793" y="1820030"/>
                  </a:lnTo>
                  <a:lnTo>
                    <a:pt x="217803" y="1816895"/>
                  </a:lnTo>
                  <a:lnTo>
                    <a:pt x="220938" y="1812051"/>
                  </a:lnTo>
                  <a:lnTo>
                    <a:pt x="216473" y="1811766"/>
                  </a:lnTo>
                  <a:lnTo>
                    <a:pt x="213149" y="1813951"/>
                  </a:lnTo>
                  <a:lnTo>
                    <a:pt x="208305" y="1811671"/>
                  </a:lnTo>
                  <a:lnTo>
                    <a:pt x="203555" y="1812051"/>
                  </a:lnTo>
                  <a:lnTo>
                    <a:pt x="202035" y="1816705"/>
                  </a:lnTo>
                  <a:lnTo>
                    <a:pt x="203555" y="1819175"/>
                  </a:lnTo>
                  <a:lnTo>
                    <a:pt x="206690" y="1826014"/>
                  </a:lnTo>
                  <a:lnTo>
                    <a:pt x="206405" y="1830573"/>
                  </a:lnTo>
                  <a:lnTo>
                    <a:pt x="206025" y="1835037"/>
                  </a:lnTo>
                  <a:lnTo>
                    <a:pt x="210014" y="1835797"/>
                  </a:lnTo>
                  <a:lnTo>
                    <a:pt x="216758" y="1835322"/>
                  </a:lnTo>
                  <a:lnTo>
                    <a:pt x="223217" y="1836557"/>
                  </a:lnTo>
                  <a:lnTo>
                    <a:pt x="230816" y="1831618"/>
                  </a:lnTo>
                  <a:lnTo>
                    <a:pt x="230436" y="1828009"/>
                  </a:lnTo>
                  <a:close/>
                  <a:moveTo>
                    <a:pt x="208684" y="1776811"/>
                  </a:moveTo>
                  <a:lnTo>
                    <a:pt x="209349" y="1779755"/>
                  </a:lnTo>
                  <a:lnTo>
                    <a:pt x="219893" y="1780040"/>
                  </a:lnTo>
                  <a:lnTo>
                    <a:pt x="220178" y="1782035"/>
                  </a:lnTo>
                  <a:lnTo>
                    <a:pt x="217708" y="1785835"/>
                  </a:lnTo>
                  <a:lnTo>
                    <a:pt x="217898" y="1789919"/>
                  </a:lnTo>
                  <a:lnTo>
                    <a:pt x="219703" y="1790964"/>
                  </a:lnTo>
                  <a:lnTo>
                    <a:pt x="225022" y="1797423"/>
                  </a:lnTo>
                  <a:lnTo>
                    <a:pt x="228442" y="1796283"/>
                  </a:lnTo>
                  <a:lnTo>
                    <a:pt x="233286" y="1796948"/>
                  </a:lnTo>
                  <a:lnTo>
                    <a:pt x="239745" y="1790869"/>
                  </a:lnTo>
                  <a:lnTo>
                    <a:pt x="241835" y="1787259"/>
                  </a:lnTo>
                  <a:lnTo>
                    <a:pt x="249434" y="1778996"/>
                  </a:lnTo>
                  <a:lnTo>
                    <a:pt x="249529" y="1760094"/>
                  </a:lnTo>
                  <a:lnTo>
                    <a:pt x="245634" y="1753159"/>
                  </a:lnTo>
                  <a:lnTo>
                    <a:pt x="242025" y="1753255"/>
                  </a:lnTo>
                  <a:lnTo>
                    <a:pt x="236231" y="1753919"/>
                  </a:lnTo>
                  <a:lnTo>
                    <a:pt x="231956" y="1751545"/>
                  </a:lnTo>
                  <a:lnTo>
                    <a:pt x="228727" y="1753539"/>
                  </a:lnTo>
                  <a:lnTo>
                    <a:pt x="223122" y="1760758"/>
                  </a:lnTo>
                  <a:lnTo>
                    <a:pt x="211629" y="1768737"/>
                  </a:lnTo>
                  <a:lnTo>
                    <a:pt x="213054" y="1771872"/>
                  </a:lnTo>
                  <a:lnTo>
                    <a:pt x="208684" y="1776811"/>
                  </a:lnTo>
                  <a:close/>
                  <a:moveTo>
                    <a:pt x="180854" y="1008088"/>
                  </a:moveTo>
                  <a:lnTo>
                    <a:pt x="185698" y="1008088"/>
                  </a:lnTo>
                  <a:lnTo>
                    <a:pt x="186268" y="1003244"/>
                  </a:lnTo>
                  <a:lnTo>
                    <a:pt x="184653" y="1000204"/>
                  </a:lnTo>
                  <a:lnTo>
                    <a:pt x="186743" y="993935"/>
                  </a:lnTo>
                  <a:lnTo>
                    <a:pt x="192537" y="991845"/>
                  </a:lnTo>
                  <a:lnTo>
                    <a:pt x="197856" y="996975"/>
                  </a:lnTo>
                  <a:lnTo>
                    <a:pt x="196811" y="990136"/>
                  </a:lnTo>
                  <a:lnTo>
                    <a:pt x="198901" y="987856"/>
                  </a:lnTo>
                  <a:lnTo>
                    <a:pt x="203175" y="987571"/>
                  </a:lnTo>
                  <a:lnTo>
                    <a:pt x="204790" y="989946"/>
                  </a:lnTo>
                  <a:lnTo>
                    <a:pt x="203270" y="990990"/>
                  </a:lnTo>
                  <a:lnTo>
                    <a:pt x="205075" y="995075"/>
                  </a:lnTo>
                  <a:lnTo>
                    <a:pt x="208115" y="995930"/>
                  </a:lnTo>
                  <a:lnTo>
                    <a:pt x="210869" y="995645"/>
                  </a:lnTo>
                  <a:lnTo>
                    <a:pt x="213909" y="997640"/>
                  </a:lnTo>
                  <a:lnTo>
                    <a:pt x="212674" y="992795"/>
                  </a:lnTo>
                  <a:lnTo>
                    <a:pt x="213909" y="990990"/>
                  </a:lnTo>
                  <a:lnTo>
                    <a:pt x="210489" y="985766"/>
                  </a:lnTo>
                  <a:lnTo>
                    <a:pt x="208305" y="985006"/>
                  </a:lnTo>
                  <a:lnTo>
                    <a:pt x="208399" y="981302"/>
                  </a:lnTo>
                  <a:lnTo>
                    <a:pt x="210584" y="981207"/>
                  </a:lnTo>
                  <a:lnTo>
                    <a:pt x="211059" y="976363"/>
                  </a:lnTo>
                  <a:lnTo>
                    <a:pt x="214669" y="971803"/>
                  </a:lnTo>
                  <a:lnTo>
                    <a:pt x="208874" y="971233"/>
                  </a:lnTo>
                  <a:lnTo>
                    <a:pt x="204790" y="972943"/>
                  </a:lnTo>
                  <a:lnTo>
                    <a:pt x="203460" y="970949"/>
                  </a:lnTo>
                  <a:lnTo>
                    <a:pt x="200991" y="971328"/>
                  </a:lnTo>
                  <a:lnTo>
                    <a:pt x="200041" y="975888"/>
                  </a:lnTo>
                  <a:lnTo>
                    <a:pt x="192442" y="980067"/>
                  </a:lnTo>
                  <a:lnTo>
                    <a:pt x="191872" y="983962"/>
                  </a:lnTo>
                  <a:lnTo>
                    <a:pt x="189212" y="986051"/>
                  </a:lnTo>
                  <a:lnTo>
                    <a:pt x="187883" y="990801"/>
                  </a:lnTo>
                  <a:lnTo>
                    <a:pt x="177719" y="995550"/>
                  </a:lnTo>
                  <a:lnTo>
                    <a:pt x="180854" y="1008088"/>
                  </a:lnTo>
                  <a:close/>
                  <a:moveTo>
                    <a:pt x="107334" y="1942942"/>
                  </a:moveTo>
                  <a:lnTo>
                    <a:pt x="115693" y="1936293"/>
                  </a:lnTo>
                  <a:lnTo>
                    <a:pt x="116738" y="1933823"/>
                  </a:lnTo>
                  <a:lnTo>
                    <a:pt x="117308" y="1929929"/>
                  </a:lnTo>
                  <a:lnTo>
                    <a:pt x="122342" y="1926794"/>
                  </a:lnTo>
                  <a:lnTo>
                    <a:pt x="126237" y="1925084"/>
                  </a:lnTo>
                  <a:lnTo>
                    <a:pt x="131081" y="1922805"/>
                  </a:lnTo>
                  <a:lnTo>
                    <a:pt x="132031" y="1919765"/>
                  </a:lnTo>
                  <a:lnTo>
                    <a:pt x="132791" y="1917391"/>
                  </a:lnTo>
                  <a:lnTo>
                    <a:pt x="130416" y="1913876"/>
                  </a:lnTo>
                  <a:lnTo>
                    <a:pt x="132411" y="1908082"/>
                  </a:lnTo>
                  <a:lnTo>
                    <a:pt x="139060" y="1905422"/>
                  </a:lnTo>
                  <a:lnTo>
                    <a:pt x="140769" y="1902668"/>
                  </a:lnTo>
                  <a:lnTo>
                    <a:pt x="136210" y="1903333"/>
                  </a:lnTo>
                  <a:lnTo>
                    <a:pt x="126616" y="1906752"/>
                  </a:lnTo>
                  <a:lnTo>
                    <a:pt x="122817" y="1908367"/>
                  </a:lnTo>
                  <a:lnTo>
                    <a:pt x="118923" y="1909791"/>
                  </a:lnTo>
                  <a:lnTo>
                    <a:pt x="118163" y="1913591"/>
                  </a:lnTo>
                  <a:lnTo>
                    <a:pt x="111229" y="1919290"/>
                  </a:lnTo>
                  <a:lnTo>
                    <a:pt x="103060" y="1932873"/>
                  </a:lnTo>
                  <a:lnTo>
                    <a:pt x="109424" y="1931354"/>
                  </a:lnTo>
                  <a:lnTo>
                    <a:pt x="113888" y="1930784"/>
                  </a:lnTo>
                  <a:lnTo>
                    <a:pt x="113603" y="1933633"/>
                  </a:lnTo>
                  <a:lnTo>
                    <a:pt x="102490" y="1939712"/>
                  </a:lnTo>
                  <a:lnTo>
                    <a:pt x="100875" y="1948071"/>
                  </a:lnTo>
                  <a:lnTo>
                    <a:pt x="107334" y="1942942"/>
                  </a:lnTo>
                  <a:close/>
                  <a:moveTo>
                    <a:pt x="159197" y="2020071"/>
                  </a:moveTo>
                  <a:lnTo>
                    <a:pt x="154542" y="2021970"/>
                  </a:lnTo>
                  <a:lnTo>
                    <a:pt x="143809" y="2030424"/>
                  </a:lnTo>
                  <a:lnTo>
                    <a:pt x="144284" y="2033654"/>
                  </a:lnTo>
                  <a:lnTo>
                    <a:pt x="139155" y="2042867"/>
                  </a:lnTo>
                  <a:lnTo>
                    <a:pt x="138395" y="2048186"/>
                  </a:lnTo>
                  <a:lnTo>
                    <a:pt x="144189" y="2045432"/>
                  </a:lnTo>
                  <a:lnTo>
                    <a:pt x="154922" y="2038498"/>
                  </a:lnTo>
                  <a:lnTo>
                    <a:pt x="161761" y="2031279"/>
                  </a:lnTo>
                  <a:lnTo>
                    <a:pt x="163091" y="2015131"/>
                  </a:lnTo>
                  <a:lnTo>
                    <a:pt x="162046" y="2014466"/>
                  </a:lnTo>
                  <a:lnTo>
                    <a:pt x="159197" y="2020071"/>
                  </a:lnTo>
                  <a:close/>
                  <a:moveTo>
                    <a:pt x="121202" y="1843776"/>
                  </a:moveTo>
                  <a:lnTo>
                    <a:pt x="126806" y="1836272"/>
                  </a:lnTo>
                  <a:lnTo>
                    <a:pt x="127566" y="1830953"/>
                  </a:lnTo>
                  <a:lnTo>
                    <a:pt x="132601" y="1823069"/>
                  </a:lnTo>
                  <a:lnTo>
                    <a:pt x="132886" y="1819745"/>
                  </a:lnTo>
                  <a:lnTo>
                    <a:pt x="132031" y="1817560"/>
                  </a:lnTo>
                  <a:lnTo>
                    <a:pt x="126711" y="1820220"/>
                  </a:lnTo>
                  <a:lnTo>
                    <a:pt x="119398" y="1833708"/>
                  </a:lnTo>
                  <a:lnTo>
                    <a:pt x="121867" y="1836842"/>
                  </a:lnTo>
                  <a:lnTo>
                    <a:pt x="121202" y="1843776"/>
                  </a:lnTo>
                  <a:close/>
                  <a:moveTo>
                    <a:pt x="79788" y="2087986"/>
                  </a:moveTo>
                  <a:lnTo>
                    <a:pt x="81973" y="2085326"/>
                  </a:lnTo>
                  <a:lnTo>
                    <a:pt x="85108" y="2080672"/>
                  </a:lnTo>
                  <a:lnTo>
                    <a:pt x="82448" y="2075542"/>
                  </a:lnTo>
                  <a:lnTo>
                    <a:pt x="73044" y="2076872"/>
                  </a:lnTo>
                  <a:lnTo>
                    <a:pt x="71240" y="2080102"/>
                  </a:lnTo>
                  <a:lnTo>
                    <a:pt x="67820" y="2088745"/>
                  </a:lnTo>
                  <a:lnTo>
                    <a:pt x="69245" y="2091025"/>
                  </a:lnTo>
                  <a:lnTo>
                    <a:pt x="79788" y="2087986"/>
                  </a:lnTo>
                  <a:close/>
                  <a:moveTo>
                    <a:pt x="82828" y="2115532"/>
                  </a:moveTo>
                  <a:lnTo>
                    <a:pt x="82638" y="2121136"/>
                  </a:lnTo>
                  <a:lnTo>
                    <a:pt x="82733" y="2128165"/>
                  </a:lnTo>
                  <a:lnTo>
                    <a:pt x="88907" y="2123416"/>
                  </a:lnTo>
                  <a:lnTo>
                    <a:pt x="91567" y="2118381"/>
                  </a:lnTo>
                  <a:lnTo>
                    <a:pt x="95556" y="2102139"/>
                  </a:lnTo>
                  <a:lnTo>
                    <a:pt x="91852" y="2099669"/>
                  </a:lnTo>
                  <a:lnTo>
                    <a:pt x="88622" y="2104608"/>
                  </a:lnTo>
                  <a:lnTo>
                    <a:pt x="82828" y="2115532"/>
                  </a:lnTo>
                  <a:close/>
                  <a:moveTo>
                    <a:pt x="89857" y="2181452"/>
                  </a:moveTo>
                  <a:lnTo>
                    <a:pt x="89857" y="2177748"/>
                  </a:lnTo>
                  <a:lnTo>
                    <a:pt x="87102" y="2177842"/>
                  </a:lnTo>
                  <a:lnTo>
                    <a:pt x="79408" y="2183162"/>
                  </a:lnTo>
                  <a:lnTo>
                    <a:pt x="71240" y="2193610"/>
                  </a:lnTo>
                  <a:lnTo>
                    <a:pt x="71240" y="2195985"/>
                  </a:lnTo>
                  <a:lnTo>
                    <a:pt x="72189" y="2200164"/>
                  </a:lnTo>
                  <a:lnTo>
                    <a:pt x="75704" y="2200924"/>
                  </a:lnTo>
                  <a:lnTo>
                    <a:pt x="76654" y="2200069"/>
                  </a:lnTo>
                  <a:lnTo>
                    <a:pt x="80453" y="2194750"/>
                  </a:lnTo>
                  <a:lnTo>
                    <a:pt x="89857" y="2181452"/>
                  </a:lnTo>
                  <a:close/>
                  <a:moveTo>
                    <a:pt x="126427" y="1964219"/>
                  </a:moveTo>
                  <a:lnTo>
                    <a:pt x="131651" y="1958710"/>
                  </a:lnTo>
                  <a:lnTo>
                    <a:pt x="133170" y="1957285"/>
                  </a:lnTo>
                  <a:lnTo>
                    <a:pt x="137730" y="1948831"/>
                  </a:lnTo>
                  <a:lnTo>
                    <a:pt x="137160" y="1947596"/>
                  </a:lnTo>
                  <a:lnTo>
                    <a:pt x="131366" y="1945981"/>
                  </a:lnTo>
                  <a:lnTo>
                    <a:pt x="123577" y="1949116"/>
                  </a:lnTo>
                  <a:lnTo>
                    <a:pt x="121962" y="1951301"/>
                  </a:lnTo>
                  <a:lnTo>
                    <a:pt x="121867" y="1957854"/>
                  </a:lnTo>
                  <a:lnTo>
                    <a:pt x="124812" y="1958425"/>
                  </a:lnTo>
                  <a:lnTo>
                    <a:pt x="116358" y="1973242"/>
                  </a:lnTo>
                  <a:lnTo>
                    <a:pt x="110564" y="1977232"/>
                  </a:lnTo>
                  <a:lnTo>
                    <a:pt x="110469" y="1983501"/>
                  </a:lnTo>
                  <a:lnTo>
                    <a:pt x="107904" y="1988440"/>
                  </a:lnTo>
                  <a:lnTo>
                    <a:pt x="106669" y="1999554"/>
                  </a:lnTo>
                  <a:lnTo>
                    <a:pt x="109139" y="1995469"/>
                  </a:lnTo>
                  <a:lnTo>
                    <a:pt x="116168" y="1980936"/>
                  </a:lnTo>
                  <a:lnTo>
                    <a:pt x="119967" y="1975807"/>
                  </a:lnTo>
                  <a:lnTo>
                    <a:pt x="126427" y="1964219"/>
                  </a:lnTo>
                  <a:close/>
                  <a:moveTo>
                    <a:pt x="142289" y="2066709"/>
                  </a:moveTo>
                  <a:lnTo>
                    <a:pt x="141149" y="2071363"/>
                  </a:lnTo>
                  <a:lnTo>
                    <a:pt x="138870" y="2075827"/>
                  </a:lnTo>
                  <a:lnTo>
                    <a:pt x="132221" y="2077727"/>
                  </a:lnTo>
                  <a:lnTo>
                    <a:pt x="129276" y="2080197"/>
                  </a:lnTo>
                  <a:lnTo>
                    <a:pt x="122627" y="2088840"/>
                  </a:lnTo>
                  <a:lnTo>
                    <a:pt x="121772" y="2094730"/>
                  </a:lnTo>
                  <a:lnTo>
                    <a:pt x="123387" y="2098339"/>
                  </a:lnTo>
                  <a:lnTo>
                    <a:pt x="128041" y="2099479"/>
                  </a:lnTo>
                  <a:lnTo>
                    <a:pt x="133266" y="2096914"/>
                  </a:lnTo>
                  <a:lnTo>
                    <a:pt x="140864" y="2079817"/>
                  </a:lnTo>
                  <a:lnTo>
                    <a:pt x="144189" y="2077727"/>
                  </a:lnTo>
                  <a:lnTo>
                    <a:pt x="149983" y="2065759"/>
                  </a:lnTo>
                  <a:lnTo>
                    <a:pt x="153118" y="2062909"/>
                  </a:lnTo>
                  <a:lnTo>
                    <a:pt x="153118" y="2057685"/>
                  </a:lnTo>
                  <a:lnTo>
                    <a:pt x="142289" y="2066709"/>
                  </a:lnTo>
                  <a:close/>
                  <a:moveTo>
                    <a:pt x="136400" y="1837602"/>
                  </a:moveTo>
                  <a:lnTo>
                    <a:pt x="143144" y="1834278"/>
                  </a:lnTo>
                  <a:lnTo>
                    <a:pt x="144284" y="1831523"/>
                  </a:lnTo>
                  <a:lnTo>
                    <a:pt x="143239" y="1828104"/>
                  </a:lnTo>
                  <a:lnTo>
                    <a:pt x="140294" y="1828294"/>
                  </a:lnTo>
                  <a:lnTo>
                    <a:pt x="134120" y="1832853"/>
                  </a:lnTo>
                  <a:lnTo>
                    <a:pt x="130606" y="1842256"/>
                  </a:lnTo>
                  <a:lnTo>
                    <a:pt x="136400" y="1837602"/>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5B22C770-8D5E-6ED8-CFE1-57E9B5D9BA86}"/>
                </a:ext>
              </a:extLst>
            </p:cNvPr>
            <p:cNvSpPr/>
            <p:nvPr/>
          </p:nvSpPr>
          <p:spPr>
            <a:xfrm>
              <a:off x="4414087" y="3552115"/>
              <a:ext cx="914051" cy="996119"/>
            </a:xfrm>
            <a:custGeom>
              <a:avLst/>
              <a:gdLst>
                <a:gd name="connsiteX0" fmla="*/ 226922 w 914051"/>
                <a:gd name="connsiteY0" fmla="*/ 115693 h 996119"/>
                <a:gd name="connsiteX1" fmla="*/ 236516 w 914051"/>
                <a:gd name="connsiteY1" fmla="*/ 115218 h 996119"/>
                <a:gd name="connsiteX2" fmla="*/ 236801 w 914051"/>
                <a:gd name="connsiteY2" fmla="*/ 116263 h 996119"/>
                <a:gd name="connsiteX3" fmla="*/ 238035 w 914051"/>
                <a:gd name="connsiteY3" fmla="*/ 117878 h 996119"/>
                <a:gd name="connsiteX4" fmla="*/ 233856 w 914051"/>
                <a:gd name="connsiteY4" fmla="*/ 120537 h 996119"/>
                <a:gd name="connsiteX5" fmla="*/ 212484 w 914051"/>
                <a:gd name="connsiteY5" fmla="*/ 129371 h 996119"/>
                <a:gd name="connsiteX6" fmla="*/ 208305 w 914051"/>
                <a:gd name="connsiteY6" fmla="*/ 137730 h 996119"/>
                <a:gd name="connsiteX7" fmla="*/ 203175 w 914051"/>
                <a:gd name="connsiteY7" fmla="*/ 142289 h 996119"/>
                <a:gd name="connsiteX8" fmla="*/ 197286 w 914051"/>
                <a:gd name="connsiteY8" fmla="*/ 143999 h 996119"/>
                <a:gd name="connsiteX9" fmla="*/ 195102 w 914051"/>
                <a:gd name="connsiteY9" fmla="*/ 142669 h 996119"/>
                <a:gd name="connsiteX10" fmla="*/ 195197 w 914051"/>
                <a:gd name="connsiteY10" fmla="*/ 140390 h 996119"/>
                <a:gd name="connsiteX11" fmla="*/ 194532 w 914051"/>
                <a:gd name="connsiteY11" fmla="*/ 138300 h 996119"/>
                <a:gd name="connsiteX12" fmla="*/ 189307 w 914051"/>
                <a:gd name="connsiteY12" fmla="*/ 139155 h 996119"/>
                <a:gd name="connsiteX13" fmla="*/ 189307 w 914051"/>
                <a:gd name="connsiteY13" fmla="*/ 145139 h 996119"/>
                <a:gd name="connsiteX14" fmla="*/ 186648 w 914051"/>
                <a:gd name="connsiteY14" fmla="*/ 147229 h 996119"/>
                <a:gd name="connsiteX15" fmla="*/ 175819 w 914051"/>
                <a:gd name="connsiteY15" fmla="*/ 154353 h 996119"/>
                <a:gd name="connsiteX16" fmla="*/ 167841 w 914051"/>
                <a:gd name="connsiteY16" fmla="*/ 160907 h 996119"/>
                <a:gd name="connsiteX17" fmla="*/ 161856 w 914051"/>
                <a:gd name="connsiteY17" fmla="*/ 164421 h 996119"/>
                <a:gd name="connsiteX18" fmla="*/ 158342 w 914051"/>
                <a:gd name="connsiteY18" fmla="*/ 169835 h 996119"/>
                <a:gd name="connsiteX19" fmla="*/ 151123 w 914051"/>
                <a:gd name="connsiteY19" fmla="*/ 168031 h 996119"/>
                <a:gd name="connsiteX20" fmla="*/ 153783 w 914051"/>
                <a:gd name="connsiteY20" fmla="*/ 162806 h 996119"/>
                <a:gd name="connsiteX21" fmla="*/ 156347 w 914051"/>
                <a:gd name="connsiteY21" fmla="*/ 159387 h 996119"/>
                <a:gd name="connsiteX22" fmla="*/ 165561 w 914051"/>
                <a:gd name="connsiteY22" fmla="*/ 151503 h 996119"/>
                <a:gd name="connsiteX23" fmla="*/ 171070 w 914051"/>
                <a:gd name="connsiteY23" fmla="*/ 145614 h 996119"/>
                <a:gd name="connsiteX24" fmla="*/ 178764 w 914051"/>
                <a:gd name="connsiteY24" fmla="*/ 136020 h 996119"/>
                <a:gd name="connsiteX25" fmla="*/ 182753 w 914051"/>
                <a:gd name="connsiteY25" fmla="*/ 131651 h 996119"/>
                <a:gd name="connsiteX26" fmla="*/ 187788 w 914051"/>
                <a:gd name="connsiteY26" fmla="*/ 131176 h 996119"/>
                <a:gd name="connsiteX27" fmla="*/ 189972 w 914051"/>
                <a:gd name="connsiteY27" fmla="*/ 129466 h 996119"/>
                <a:gd name="connsiteX28" fmla="*/ 203175 w 914051"/>
                <a:gd name="connsiteY28" fmla="*/ 120348 h 996119"/>
                <a:gd name="connsiteX29" fmla="*/ 208400 w 914051"/>
                <a:gd name="connsiteY29" fmla="*/ 114553 h 996119"/>
                <a:gd name="connsiteX30" fmla="*/ 210489 w 914051"/>
                <a:gd name="connsiteY30" fmla="*/ 109234 h 996119"/>
                <a:gd name="connsiteX31" fmla="*/ 214574 w 914051"/>
                <a:gd name="connsiteY31" fmla="*/ 105150 h 996119"/>
                <a:gd name="connsiteX32" fmla="*/ 221793 w 914051"/>
                <a:gd name="connsiteY32" fmla="*/ 104485 h 996119"/>
                <a:gd name="connsiteX33" fmla="*/ 223882 w 914051"/>
                <a:gd name="connsiteY33" fmla="*/ 109519 h 996119"/>
                <a:gd name="connsiteX34" fmla="*/ 222933 w 914051"/>
                <a:gd name="connsiteY34" fmla="*/ 115978 h 996119"/>
                <a:gd name="connsiteX35" fmla="*/ 226922 w 914051"/>
                <a:gd name="connsiteY35" fmla="*/ 115693 h 996119"/>
                <a:gd name="connsiteX36" fmla="*/ 259692 w 914051"/>
                <a:gd name="connsiteY36" fmla="*/ 245064 h 996119"/>
                <a:gd name="connsiteX37" fmla="*/ 256558 w 914051"/>
                <a:gd name="connsiteY37" fmla="*/ 243830 h 996119"/>
                <a:gd name="connsiteX38" fmla="*/ 235661 w 914051"/>
                <a:gd name="connsiteY38" fmla="*/ 249909 h 996119"/>
                <a:gd name="connsiteX39" fmla="*/ 232051 w 914051"/>
                <a:gd name="connsiteY39" fmla="*/ 251808 h 996119"/>
                <a:gd name="connsiteX40" fmla="*/ 223692 w 914051"/>
                <a:gd name="connsiteY40" fmla="*/ 256273 h 996119"/>
                <a:gd name="connsiteX41" fmla="*/ 221983 w 914051"/>
                <a:gd name="connsiteY41" fmla="*/ 260452 h 996119"/>
                <a:gd name="connsiteX42" fmla="*/ 224357 w 914051"/>
                <a:gd name="connsiteY42" fmla="*/ 265961 h 996119"/>
                <a:gd name="connsiteX43" fmla="*/ 224072 w 914051"/>
                <a:gd name="connsiteY43" fmla="*/ 270521 h 996119"/>
                <a:gd name="connsiteX44" fmla="*/ 226542 w 914051"/>
                <a:gd name="connsiteY44" fmla="*/ 273655 h 996119"/>
                <a:gd name="connsiteX45" fmla="*/ 229392 w 914051"/>
                <a:gd name="connsiteY45" fmla="*/ 272135 h 996119"/>
                <a:gd name="connsiteX46" fmla="*/ 235186 w 914051"/>
                <a:gd name="connsiteY46" fmla="*/ 273940 h 996119"/>
                <a:gd name="connsiteX47" fmla="*/ 239460 w 914051"/>
                <a:gd name="connsiteY47" fmla="*/ 274700 h 996119"/>
                <a:gd name="connsiteX48" fmla="*/ 246204 w 914051"/>
                <a:gd name="connsiteY48" fmla="*/ 273750 h 996119"/>
                <a:gd name="connsiteX49" fmla="*/ 247629 w 914051"/>
                <a:gd name="connsiteY49" fmla="*/ 283724 h 996119"/>
                <a:gd name="connsiteX50" fmla="*/ 250953 w 914051"/>
                <a:gd name="connsiteY50" fmla="*/ 285528 h 996119"/>
                <a:gd name="connsiteX51" fmla="*/ 256178 w 914051"/>
                <a:gd name="connsiteY51" fmla="*/ 293412 h 996119"/>
                <a:gd name="connsiteX52" fmla="*/ 257603 w 914051"/>
                <a:gd name="connsiteY52" fmla="*/ 293412 h 996119"/>
                <a:gd name="connsiteX53" fmla="*/ 258742 w 914051"/>
                <a:gd name="connsiteY53" fmla="*/ 291228 h 996119"/>
                <a:gd name="connsiteX54" fmla="*/ 259977 w 914051"/>
                <a:gd name="connsiteY54" fmla="*/ 284009 h 996119"/>
                <a:gd name="connsiteX55" fmla="*/ 263207 w 914051"/>
                <a:gd name="connsiteY55" fmla="*/ 274035 h 996119"/>
                <a:gd name="connsiteX56" fmla="*/ 266436 w 914051"/>
                <a:gd name="connsiteY56" fmla="*/ 259787 h 996119"/>
                <a:gd name="connsiteX57" fmla="*/ 266341 w 914051"/>
                <a:gd name="connsiteY57" fmla="*/ 252188 h 996119"/>
                <a:gd name="connsiteX58" fmla="*/ 264727 w 914051"/>
                <a:gd name="connsiteY58" fmla="*/ 250004 h 996119"/>
                <a:gd name="connsiteX59" fmla="*/ 259407 w 914051"/>
                <a:gd name="connsiteY59" fmla="*/ 250193 h 996119"/>
                <a:gd name="connsiteX60" fmla="*/ 259692 w 914051"/>
                <a:gd name="connsiteY60" fmla="*/ 245064 h 996119"/>
                <a:gd name="connsiteX61" fmla="*/ 269191 w 914051"/>
                <a:gd name="connsiteY61" fmla="*/ 270615 h 996119"/>
                <a:gd name="connsiteX62" fmla="*/ 267576 w 914051"/>
                <a:gd name="connsiteY62" fmla="*/ 270141 h 996119"/>
                <a:gd name="connsiteX63" fmla="*/ 265961 w 914051"/>
                <a:gd name="connsiteY63" fmla="*/ 271565 h 996119"/>
                <a:gd name="connsiteX64" fmla="*/ 267006 w 914051"/>
                <a:gd name="connsiteY64" fmla="*/ 281159 h 996119"/>
                <a:gd name="connsiteX65" fmla="*/ 271280 w 914051"/>
                <a:gd name="connsiteY65" fmla="*/ 293412 h 996119"/>
                <a:gd name="connsiteX66" fmla="*/ 265486 w 914051"/>
                <a:gd name="connsiteY66" fmla="*/ 297117 h 996119"/>
                <a:gd name="connsiteX67" fmla="*/ 262542 w 914051"/>
                <a:gd name="connsiteY67" fmla="*/ 303956 h 996119"/>
                <a:gd name="connsiteX68" fmla="*/ 262922 w 914051"/>
                <a:gd name="connsiteY68" fmla="*/ 309940 h 996119"/>
                <a:gd name="connsiteX69" fmla="*/ 266341 w 914051"/>
                <a:gd name="connsiteY69" fmla="*/ 312315 h 996119"/>
                <a:gd name="connsiteX70" fmla="*/ 267481 w 914051"/>
                <a:gd name="connsiteY70" fmla="*/ 314119 h 996119"/>
                <a:gd name="connsiteX71" fmla="*/ 271755 w 914051"/>
                <a:gd name="connsiteY71" fmla="*/ 314309 h 996119"/>
                <a:gd name="connsiteX72" fmla="*/ 275650 w 914051"/>
                <a:gd name="connsiteY72" fmla="*/ 318204 h 996119"/>
                <a:gd name="connsiteX73" fmla="*/ 283629 w 914051"/>
                <a:gd name="connsiteY73" fmla="*/ 321053 h 996119"/>
                <a:gd name="connsiteX74" fmla="*/ 284294 w 914051"/>
                <a:gd name="connsiteY74" fmla="*/ 318679 h 996119"/>
                <a:gd name="connsiteX75" fmla="*/ 289423 w 914051"/>
                <a:gd name="connsiteY75" fmla="*/ 317254 h 996119"/>
                <a:gd name="connsiteX76" fmla="*/ 292937 w 914051"/>
                <a:gd name="connsiteY76" fmla="*/ 315829 h 996119"/>
                <a:gd name="connsiteX77" fmla="*/ 297402 w 914051"/>
                <a:gd name="connsiteY77" fmla="*/ 311460 h 996119"/>
                <a:gd name="connsiteX78" fmla="*/ 298352 w 914051"/>
                <a:gd name="connsiteY78" fmla="*/ 306900 h 996119"/>
                <a:gd name="connsiteX79" fmla="*/ 295027 w 914051"/>
                <a:gd name="connsiteY79" fmla="*/ 303386 h 996119"/>
                <a:gd name="connsiteX80" fmla="*/ 292652 w 914051"/>
                <a:gd name="connsiteY80" fmla="*/ 300061 h 996119"/>
                <a:gd name="connsiteX81" fmla="*/ 282774 w 914051"/>
                <a:gd name="connsiteY81" fmla="*/ 293412 h 996119"/>
                <a:gd name="connsiteX82" fmla="*/ 273560 w 914051"/>
                <a:gd name="connsiteY82" fmla="*/ 276220 h 996119"/>
                <a:gd name="connsiteX83" fmla="*/ 269191 w 914051"/>
                <a:gd name="connsiteY83" fmla="*/ 270615 h 996119"/>
                <a:gd name="connsiteX84" fmla="*/ 255038 w 914051"/>
                <a:gd name="connsiteY84" fmla="*/ 351449 h 996119"/>
                <a:gd name="connsiteX85" fmla="*/ 272800 w 914051"/>
                <a:gd name="connsiteY85" fmla="*/ 348504 h 996119"/>
                <a:gd name="connsiteX86" fmla="*/ 273465 w 914051"/>
                <a:gd name="connsiteY86" fmla="*/ 354393 h 996119"/>
                <a:gd name="connsiteX87" fmla="*/ 275555 w 914051"/>
                <a:gd name="connsiteY87" fmla="*/ 355628 h 996119"/>
                <a:gd name="connsiteX88" fmla="*/ 277834 w 914051"/>
                <a:gd name="connsiteY88" fmla="*/ 354868 h 996119"/>
                <a:gd name="connsiteX89" fmla="*/ 279829 w 914051"/>
                <a:gd name="connsiteY89" fmla="*/ 344515 h 996119"/>
                <a:gd name="connsiteX90" fmla="*/ 286858 w 914051"/>
                <a:gd name="connsiteY90" fmla="*/ 330932 h 996119"/>
                <a:gd name="connsiteX91" fmla="*/ 284958 w 914051"/>
                <a:gd name="connsiteY91" fmla="*/ 325993 h 996119"/>
                <a:gd name="connsiteX92" fmla="*/ 264821 w 914051"/>
                <a:gd name="connsiteY92" fmla="*/ 316209 h 996119"/>
                <a:gd name="connsiteX93" fmla="*/ 263587 w 914051"/>
                <a:gd name="connsiteY93" fmla="*/ 317919 h 996119"/>
                <a:gd name="connsiteX94" fmla="*/ 259597 w 914051"/>
                <a:gd name="connsiteY94" fmla="*/ 322193 h 996119"/>
                <a:gd name="connsiteX95" fmla="*/ 253803 w 914051"/>
                <a:gd name="connsiteY95" fmla="*/ 323238 h 996119"/>
                <a:gd name="connsiteX96" fmla="*/ 248104 w 914051"/>
                <a:gd name="connsiteY96" fmla="*/ 320483 h 996119"/>
                <a:gd name="connsiteX97" fmla="*/ 246964 w 914051"/>
                <a:gd name="connsiteY97" fmla="*/ 317729 h 996119"/>
                <a:gd name="connsiteX98" fmla="*/ 250099 w 914051"/>
                <a:gd name="connsiteY98" fmla="*/ 300251 h 996119"/>
                <a:gd name="connsiteX99" fmla="*/ 247344 w 914051"/>
                <a:gd name="connsiteY99" fmla="*/ 294742 h 996119"/>
                <a:gd name="connsiteX100" fmla="*/ 243355 w 914051"/>
                <a:gd name="connsiteY100" fmla="*/ 291133 h 996119"/>
                <a:gd name="connsiteX101" fmla="*/ 244209 w 914051"/>
                <a:gd name="connsiteY101" fmla="*/ 289138 h 996119"/>
                <a:gd name="connsiteX102" fmla="*/ 239935 w 914051"/>
                <a:gd name="connsiteY102" fmla="*/ 285528 h 996119"/>
                <a:gd name="connsiteX103" fmla="*/ 234901 w 914051"/>
                <a:gd name="connsiteY103" fmla="*/ 283534 h 996119"/>
                <a:gd name="connsiteX104" fmla="*/ 230056 w 914051"/>
                <a:gd name="connsiteY104" fmla="*/ 283819 h 996119"/>
                <a:gd name="connsiteX105" fmla="*/ 221983 w 914051"/>
                <a:gd name="connsiteY105" fmla="*/ 278689 h 996119"/>
                <a:gd name="connsiteX106" fmla="*/ 218753 w 914051"/>
                <a:gd name="connsiteY106" fmla="*/ 274320 h 996119"/>
                <a:gd name="connsiteX107" fmla="*/ 214764 w 914051"/>
                <a:gd name="connsiteY107" fmla="*/ 267766 h 996119"/>
                <a:gd name="connsiteX108" fmla="*/ 212104 w 914051"/>
                <a:gd name="connsiteY108" fmla="*/ 265011 h 996119"/>
                <a:gd name="connsiteX109" fmla="*/ 210679 w 914051"/>
                <a:gd name="connsiteY109" fmla="*/ 264726 h 996119"/>
                <a:gd name="connsiteX110" fmla="*/ 208020 w 914051"/>
                <a:gd name="connsiteY110" fmla="*/ 263682 h 996119"/>
                <a:gd name="connsiteX111" fmla="*/ 204030 w 914051"/>
                <a:gd name="connsiteY111" fmla="*/ 265011 h 996119"/>
                <a:gd name="connsiteX112" fmla="*/ 201561 w 914051"/>
                <a:gd name="connsiteY112" fmla="*/ 267766 h 996119"/>
                <a:gd name="connsiteX113" fmla="*/ 198236 w 914051"/>
                <a:gd name="connsiteY113" fmla="*/ 271565 h 996119"/>
                <a:gd name="connsiteX114" fmla="*/ 195007 w 914051"/>
                <a:gd name="connsiteY114" fmla="*/ 273465 h 996119"/>
                <a:gd name="connsiteX115" fmla="*/ 194627 w 914051"/>
                <a:gd name="connsiteY115" fmla="*/ 277360 h 996119"/>
                <a:gd name="connsiteX116" fmla="*/ 193297 w 914051"/>
                <a:gd name="connsiteY116" fmla="*/ 280684 h 996119"/>
                <a:gd name="connsiteX117" fmla="*/ 194532 w 914051"/>
                <a:gd name="connsiteY117" fmla="*/ 290563 h 996119"/>
                <a:gd name="connsiteX118" fmla="*/ 211059 w 914051"/>
                <a:gd name="connsiteY118" fmla="*/ 298636 h 996119"/>
                <a:gd name="connsiteX119" fmla="*/ 230816 w 914051"/>
                <a:gd name="connsiteY119" fmla="*/ 295122 h 996119"/>
                <a:gd name="connsiteX120" fmla="*/ 227302 w 914051"/>
                <a:gd name="connsiteY120" fmla="*/ 300916 h 996119"/>
                <a:gd name="connsiteX121" fmla="*/ 225022 w 914051"/>
                <a:gd name="connsiteY121" fmla="*/ 304906 h 996119"/>
                <a:gd name="connsiteX122" fmla="*/ 219893 w 914051"/>
                <a:gd name="connsiteY122" fmla="*/ 307280 h 996119"/>
                <a:gd name="connsiteX123" fmla="*/ 216948 w 914051"/>
                <a:gd name="connsiteY123" fmla="*/ 308990 h 996119"/>
                <a:gd name="connsiteX124" fmla="*/ 218848 w 914051"/>
                <a:gd name="connsiteY124" fmla="*/ 316494 h 996119"/>
                <a:gd name="connsiteX125" fmla="*/ 217613 w 914051"/>
                <a:gd name="connsiteY125" fmla="*/ 319628 h 996119"/>
                <a:gd name="connsiteX126" fmla="*/ 226542 w 914051"/>
                <a:gd name="connsiteY126" fmla="*/ 335776 h 996119"/>
                <a:gd name="connsiteX127" fmla="*/ 230436 w 914051"/>
                <a:gd name="connsiteY127" fmla="*/ 339101 h 996119"/>
                <a:gd name="connsiteX128" fmla="*/ 237750 w 914051"/>
                <a:gd name="connsiteY128" fmla="*/ 334636 h 996119"/>
                <a:gd name="connsiteX129" fmla="*/ 251808 w 914051"/>
                <a:gd name="connsiteY129" fmla="*/ 334636 h 996119"/>
                <a:gd name="connsiteX130" fmla="*/ 252568 w 914051"/>
                <a:gd name="connsiteY130" fmla="*/ 335396 h 996119"/>
                <a:gd name="connsiteX131" fmla="*/ 249719 w 914051"/>
                <a:gd name="connsiteY131" fmla="*/ 338246 h 996119"/>
                <a:gd name="connsiteX132" fmla="*/ 250099 w 914051"/>
                <a:gd name="connsiteY132" fmla="*/ 341950 h 996119"/>
                <a:gd name="connsiteX133" fmla="*/ 253613 w 914051"/>
                <a:gd name="connsiteY133" fmla="*/ 347175 h 996119"/>
                <a:gd name="connsiteX134" fmla="*/ 255038 w 914051"/>
                <a:gd name="connsiteY134" fmla="*/ 351449 h 996119"/>
                <a:gd name="connsiteX135" fmla="*/ 351449 w 914051"/>
                <a:gd name="connsiteY135" fmla="*/ 72285 h 996119"/>
                <a:gd name="connsiteX136" fmla="*/ 349264 w 914051"/>
                <a:gd name="connsiteY136" fmla="*/ 74944 h 996119"/>
                <a:gd name="connsiteX137" fmla="*/ 350879 w 914051"/>
                <a:gd name="connsiteY137" fmla="*/ 80643 h 996119"/>
                <a:gd name="connsiteX138" fmla="*/ 353348 w 914051"/>
                <a:gd name="connsiteY138" fmla="*/ 81023 h 996119"/>
                <a:gd name="connsiteX139" fmla="*/ 372821 w 914051"/>
                <a:gd name="connsiteY139" fmla="*/ 67630 h 996119"/>
                <a:gd name="connsiteX140" fmla="*/ 390108 w 914051"/>
                <a:gd name="connsiteY140" fmla="*/ 51388 h 996119"/>
                <a:gd name="connsiteX141" fmla="*/ 381179 w 914051"/>
                <a:gd name="connsiteY141" fmla="*/ 52717 h 996119"/>
                <a:gd name="connsiteX142" fmla="*/ 380514 w 914051"/>
                <a:gd name="connsiteY142" fmla="*/ 51198 h 996119"/>
                <a:gd name="connsiteX143" fmla="*/ 389918 w 914051"/>
                <a:gd name="connsiteY143" fmla="*/ 43694 h 996119"/>
                <a:gd name="connsiteX144" fmla="*/ 389158 w 914051"/>
                <a:gd name="connsiteY144" fmla="*/ 37235 h 996119"/>
                <a:gd name="connsiteX145" fmla="*/ 389063 w 914051"/>
                <a:gd name="connsiteY145" fmla="*/ 36760 h 996119"/>
                <a:gd name="connsiteX146" fmla="*/ 404356 w 914051"/>
                <a:gd name="connsiteY146" fmla="*/ 28116 h 996119"/>
                <a:gd name="connsiteX147" fmla="*/ 408630 w 914051"/>
                <a:gd name="connsiteY147" fmla="*/ 26976 h 996119"/>
                <a:gd name="connsiteX148" fmla="*/ 412430 w 914051"/>
                <a:gd name="connsiteY148" fmla="*/ 16243 h 996119"/>
                <a:gd name="connsiteX149" fmla="*/ 412430 w 914051"/>
                <a:gd name="connsiteY149" fmla="*/ 5224 h 996119"/>
                <a:gd name="connsiteX150" fmla="*/ 410150 w 914051"/>
                <a:gd name="connsiteY150" fmla="*/ 1805 h 996119"/>
                <a:gd name="connsiteX151" fmla="*/ 404736 w 914051"/>
                <a:gd name="connsiteY151" fmla="*/ 0 h 996119"/>
                <a:gd name="connsiteX152" fmla="*/ 402551 w 914051"/>
                <a:gd name="connsiteY152" fmla="*/ 4084 h 996119"/>
                <a:gd name="connsiteX153" fmla="*/ 392198 w 914051"/>
                <a:gd name="connsiteY153" fmla="*/ 10638 h 996119"/>
                <a:gd name="connsiteX154" fmla="*/ 385454 w 914051"/>
                <a:gd name="connsiteY154" fmla="*/ 17003 h 996119"/>
                <a:gd name="connsiteX155" fmla="*/ 381749 w 914051"/>
                <a:gd name="connsiteY155" fmla="*/ 24316 h 996119"/>
                <a:gd name="connsiteX156" fmla="*/ 375765 w 914051"/>
                <a:gd name="connsiteY156" fmla="*/ 26881 h 996119"/>
                <a:gd name="connsiteX157" fmla="*/ 372346 w 914051"/>
                <a:gd name="connsiteY157" fmla="*/ 33910 h 996119"/>
                <a:gd name="connsiteX158" fmla="*/ 369876 w 914051"/>
                <a:gd name="connsiteY158" fmla="*/ 36665 h 996119"/>
                <a:gd name="connsiteX159" fmla="*/ 365792 w 914051"/>
                <a:gd name="connsiteY159" fmla="*/ 42554 h 996119"/>
                <a:gd name="connsiteX160" fmla="*/ 361517 w 914051"/>
                <a:gd name="connsiteY160" fmla="*/ 50058 h 996119"/>
                <a:gd name="connsiteX161" fmla="*/ 351259 w 914051"/>
                <a:gd name="connsiteY161" fmla="*/ 66110 h 996119"/>
                <a:gd name="connsiteX162" fmla="*/ 351449 w 914051"/>
                <a:gd name="connsiteY162" fmla="*/ 72285 h 996119"/>
                <a:gd name="connsiteX163" fmla="*/ 210869 w 914051"/>
                <a:gd name="connsiteY163" fmla="*/ 138965 h 996119"/>
                <a:gd name="connsiteX164" fmla="*/ 211249 w 914051"/>
                <a:gd name="connsiteY164" fmla="*/ 143904 h 996119"/>
                <a:gd name="connsiteX165" fmla="*/ 208400 w 914051"/>
                <a:gd name="connsiteY165" fmla="*/ 146659 h 996119"/>
                <a:gd name="connsiteX166" fmla="*/ 204790 w 914051"/>
                <a:gd name="connsiteY166" fmla="*/ 149603 h 996119"/>
                <a:gd name="connsiteX167" fmla="*/ 202890 w 914051"/>
                <a:gd name="connsiteY167" fmla="*/ 152833 h 996119"/>
                <a:gd name="connsiteX168" fmla="*/ 201181 w 914051"/>
                <a:gd name="connsiteY168" fmla="*/ 161381 h 996119"/>
                <a:gd name="connsiteX169" fmla="*/ 202321 w 914051"/>
                <a:gd name="connsiteY169" fmla="*/ 163471 h 996119"/>
                <a:gd name="connsiteX170" fmla="*/ 204695 w 914051"/>
                <a:gd name="connsiteY170" fmla="*/ 167651 h 996119"/>
                <a:gd name="connsiteX171" fmla="*/ 206405 w 914051"/>
                <a:gd name="connsiteY171" fmla="*/ 175629 h 996119"/>
                <a:gd name="connsiteX172" fmla="*/ 216948 w 914051"/>
                <a:gd name="connsiteY172" fmla="*/ 175154 h 996119"/>
                <a:gd name="connsiteX173" fmla="*/ 219608 w 914051"/>
                <a:gd name="connsiteY173" fmla="*/ 174680 h 996119"/>
                <a:gd name="connsiteX174" fmla="*/ 225402 w 914051"/>
                <a:gd name="connsiteY174" fmla="*/ 170690 h 996119"/>
                <a:gd name="connsiteX175" fmla="*/ 229677 w 914051"/>
                <a:gd name="connsiteY175" fmla="*/ 167461 h 996119"/>
                <a:gd name="connsiteX176" fmla="*/ 235566 w 914051"/>
                <a:gd name="connsiteY176" fmla="*/ 161856 h 996119"/>
                <a:gd name="connsiteX177" fmla="*/ 239555 w 914051"/>
                <a:gd name="connsiteY177" fmla="*/ 158817 h 996119"/>
                <a:gd name="connsiteX178" fmla="*/ 247344 w 914051"/>
                <a:gd name="connsiteY178" fmla="*/ 146374 h 996119"/>
                <a:gd name="connsiteX179" fmla="*/ 253803 w 914051"/>
                <a:gd name="connsiteY179" fmla="*/ 137825 h 996119"/>
                <a:gd name="connsiteX180" fmla="*/ 253328 w 914051"/>
                <a:gd name="connsiteY180" fmla="*/ 134215 h 996119"/>
                <a:gd name="connsiteX181" fmla="*/ 244114 w 914051"/>
                <a:gd name="connsiteY181" fmla="*/ 136875 h 996119"/>
                <a:gd name="connsiteX182" fmla="*/ 243829 w 914051"/>
                <a:gd name="connsiteY182" fmla="*/ 131651 h 996119"/>
                <a:gd name="connsiteX183" fmla="*/ 238890 w 914051"/>
                <a:gd name="connsiteY183" fmla="*/ 123862 h 996119"/>
                <a:gd name="connsiteX184" fmla="*/ 210869 w 914051"/>
                <a:gd name="connsiteY184" fmla="*/ 138965 h 996119"/>
                <a:gd name="connsiteX185" fmla="*/ 306330 w 914051"/>
                <a:gd name="connsiteY185" fmla="*/ 66300 h 996119"/>
                <a:gd name="connsiteX186" fmla="*/ 318964 w 914051"/>
                <a:gd name="connsiteY186" fmla="*/ 65731 h 996119"/>
                <a:gd name="connsiteX187" fmla="*/ 329982 w 914051"/>
                <a:gd name="connsiteY187" fmla="*/ 52907 h 996119"/>
                <a:gd name="connsiteX188" fmla="*/ 338626 w 914051"/>
                <a:gd name="connsiteY188" fmla="*/ 47303 h 996119"/>
                <a:gd name="connsiteX189" fmla="*/ 348884 w 914051"/>
                <a:gd name="connsiteY189" fmla="*/ 39894 h 996119"/>
                <a:gd name="connsiteX190" fmla="*/ 354583 w 914051"/>
                <a:gd name="connsiteY190" fmla="*/ 36190 h 996119"/>
                <a:gd name="connsiteX191" fmla="*/ 359048 w 914051"/>
                <a:gd name="connsiteY191" fmla="*/ 30681 h 996119"/>
                <a:gd name="connsiteX192" fmla="*/ 358193 w 914051"/>
                <a:gd name="connsiteY192" fmla="*/ 25361 h 996119"/>
                <a:gd name="connsiteX193" fmla="*/ 356008 w 914051"/>
                <a:gd name="connsiteY193" fmla="*/ 26786 h 996119"/>
                <a:gd name="connsiteX194" fmla="*/ 348504 w 914051"/>
                <a:gd name="connsiteY194" fmla="*/ 28211 h 996119"/>
                <a:gd name="connsiteX195" fmla="*/ 336441 w 914051"/>
                <a:gd name="connsiteY195" fmla="*/ 26026 h 996119"/>
                <a:gd name="connsiteX196" fmla="*/ 333591 w 914051"/>
                <a:gd name="connsiteY196" fmla="*/ 24601 h 996119"/>
                <a:gd name="connsiteX197" fmla="*/ 329127 w 914051"/>
                <a:gd name="connsiteY197" fmla="*/ 25931 h 996119"/>
                <a:gd name="connsiteX198" fmla="*/ 324568 w 914051"/>
                <a:gd name="connsiteY198" fmla="*/ 30301 h 996119"/>
                <a:gd name="connsiteX199" fmla="*/ 313359 w 914051"/>
                <a:gd name="connsiteY199" fmla="*/ 31060 h 996119"/>
                <a:gd name="connsiteX200" fmla="*/ 307280 w 914051"/>
                <a:gd name="connsiteY200" fmla="*/ 38470 h 996119"/>
                <a:gd name="connsiteX201" fmla="*/ 302721 w 914051"/>
                <a:gd name="connsiteY201" fmla="*/ 43409 h 996119"/>
                <a:gd name="connsiteX202" fmla="*/ 304336 w 914051"/>
                <a:gd name="connsiteY202" fmla="*/ 47968 h 996119"/>
                <a:gd name="connsiteX203" fmla="*/ 302246 w 914051"/>
                <a:gd name="connsiteY203" fmla="*/ 52717 h 996119"/>
                <a:gd name="connsiteX204" fmla="*/ 300156 w 914051"/>
                <a:gd name="connsiteY204" fmla="*/ 59461 h 996119"/>
                <a:gd name="connsiteX205" fmla="*/ 304051 w 914051"/>
                <a:gd name="connsiteY205" fmla="*/ 59746 h 996119"/>
                <a:gd name="connsiteX206" fmla="*/ 306330 w 914051"/>
                <a:gd name="connsiteY206" fmla="*/ 66300 h 996119"/>
                <a:gd name="connsiteX207" fmla="*/ 333591 w 914051"/>
                <a:gd name="connsiteY207" fmla="*/ 54807 h 996119"/>
                <a:gd name="connsiteX208" fmla="*/ 328842 w 914051"/>
                <a:gd name="connsiteY208" fmla="*/ 66870 h 996119"/>
                <a:gd name="connsiteX209" fmla="*/ 337961 w 914051"/>
                <a:gd name="connsiteY209" fmla="*/ 63261 h 996119"/>
                <a:gd name="connsiteX210" fmla="*/ 341760 w 914051"/>
                <a:gd name="connsiteY210" fmla="*/ 58796 h 996119"/>
                <a:gd name="connsiteX211" fmla="*/ 343565 w 914051"/>
                <a:gd name="connsiteY211" fmla="*/ 53572 h 996119"/>
                <a:gd name="connsiteX212" fmla="*/ 339006 w 914051"/>
                <a:gd name="connsiteY212" fmla="*/ 51862 h 996119"/>
                <a:gd name="connsiteX213" fmla="*/ 333591 w 914051"/>
                <a:gd name="connsiteY213" fmla="*/ 54807 h 996119"/>
                <a:gd name="connsiteX214" fmla="*/ 232811 w 914051"/>
                <a:gd name="connsiteY214" fmla="*/ 171830 h 996119"/>
                <a:gd name="connsiteX215" fmla="*/ 223977 w 914051"/>
                <a:gd name="connsiteY215" fmla="*/ 178384 h 996119"/>
                <a:gd name="connsiteX216" fmla="*/ 221698 w 914051"/>
                <a:gd name="connsiteY216" fmla="*/ 182183 h 996119"/>
                <a:gd name="connsiteX217" fmla="*/ 224357 w 914051"/>
                <a:gd name="connsiteY217" fmla="*/ 183893 h 996119"/>
                <a:gd name="connsiteX218" fmla="*/ 226447 w 914051"/>
                <a:gd name="connsiteY218" fmla="*/ 183988 h 996119"/>
                <a:gd name="connsiteX219" fmla="*/ 229392 w 914051"/>
                <a:gd name="connsiteY219" fmla="*/ 181709 h 996119"/>
                <a:gd name="connsiteX220" fmla="*/ 241645 w 914051"/>
                <a:gd name="connsiteY220" fmla="*/ 170785 h 996119"/>
                <a:gd name="connsiteX221" fmla="*/ 232811 w 914051"/>
                <a:gd name="connsiteY221" fmla="*/ 171830 h 996119"/>
                <a:gd name="connsiteX222" fmla="*/ 867699 w 914051"/>
                <a:gd name="connsiteY222" fmla="*/ 361517 h 996119"/>
                <a:gd name="connsiteX223" fmla="*/ 876817 w 914051"/>
                <a:gd name="connsiteY223" fmla="*/ 496398 h 996119"/>
                <a:gd name="connsiteX224" fmla="*/ 835593 w 914051"/>
                <a:gd name="connsiteY224" fmla="*/ 588629 h 996119"/>
                <a:gd name="connsiteX225" fmla="*/ 776892 w 914051"/>
                <a:gd name="connsiteY225" fmla="*/ 569537 h 996119"/>
                <a:gd name="connsiteX226" fmla="*/ 670982 w 914051"/>
                <a:gd name="connsiteY226" fmla="*/ 546075 h 996119"/>
                <a:gd name="connsiteX227" fmla="*/ 608576 w 914051"/>
                <a:gd name="connsiteY227" fmla="*/ 564598 h 996119"/>
                <a:gd name="connsiteX228" fmla="*/ 555289 w 914051"/>
                <a:gd name="connsiteY228" fmla="*/ 606487 h 996119"/>
                <a:gd name="connsiteX229" fmla="*/ 517580 w 914051"/>
                <a:gd name="connsiteY229" fmla="*/ 672312 h 996119"/>
                <a:gd name="connsiteX230" fmla="*/ 478730 w 914051"/>
                <a:gd name="connsiteY230" fmla="*/ 733958 h 996119"/>
                <a:gd name="connsiteX231" fmla="*/ 471891 w 914051"/>
                <a:gd name="connsiteY231" fmla="*/ 755330 h 996119"/>
                <a:gd name="connsiteX232" fmla="*/ 457548 w 914051"/>
                <a:gd name="connsiteY232" fmla="*/ 773757 h 996119"/>
                <a:gd name="connsiteX233" fmla="*/ 439121 w 914051"/>
                <a:gd name="connsiteY233" fmla="*/ 793894 h 996119"/>
                <a:gd name="connsiteX234" fmla="*/ 452609 w 914051"/>
                <a:gd name="connsiteY234" fmla="*/ 850411 h 996119"/>
                <a:gd name="connsiteX235" fmla="*/ 424588 w 914051"/>
                <a:gd name="connsiteY235" fmla="*/ 910157 h 996119"/>
                <a:gd name="connsiteX236" fmla="*/ 400842 w 914051"/>
                <a:gd name="connsiteY236" fmla="*/ 951951 h 996119"/>
                <a:gd name="connsiteX237" fmla="*/ 417749 w 914051"/>
                <a:gd name="connsiteY237" fmla="*/ 992795 h 996119"/>
                <a:gd name="connsiteX238" fmla="*/ 342900 w 914051"/>
                <a:gd name="connsiteY238" fmla="*/ 996120 h 996119"/>
                <a:gd name="connsiteX239" fmla="*/ 324948 w 914051"/>
                <a:gd name="connsiteY239" fmla="*/ 995645 h 996119"/>
                <a:gd name="connsiteX240" fmla="*/ 287428 w 914051"/>
                <a:gd name="connsiteY240" fmla="*/ 925260 h 996119"/>
                <a:gd name="connsiteX241" fmla="*/ 258267 w 914051"/>
                <a:gd name="connsiteY241" fmla="*/ 917471 h 996119"/>
                <a:gd name="connsiteX242" fmla="*/ 232431 w 914051"/>
                <a:gd name="connsiteY242" fmla="*/ 914337 h 996119"/>
                <a:gd name="connsiteX243" fmla="*/ 228252 w 914051"/>
                <a:gd name="connsiteY243" fmla="*/ 914242 h 996119"/>
                <a:gd name="connsiteX244" fmla="*/ 220843 w 914051"/>
                <a:gd name="connsiteY244" fmla="*/ 917471 h 996119"/>
                <a:gd name="connsiteX245" fmla="*/ 204790 w 914051"/>
                <a:gd name="connsiteY245" fmla="*/ 916142 h 996119"/>
                <a:gd name="connsiteX246" fmla="*/ 187978 w 914051"/>
                <a:gd name="connsiteY246" fmla="*/ 919466 h 996119"/>
                <a:gd name="connsiteX247" fmla="*/ 180854 w 914051"/>
                <a:gd name="connsiteY247" fmla="*/ 922601 h 996119"/>
                <a:gd name="connsiteX248" fmla="*/ 178004 w 914051"/>
                <a:gd name="connsiteY248" fmla="*/ 922031 h 996119"/>
                <a:gd name="connsiteX249" fmla="*/ 170025 w 914051"/>
                <a:gd name="connsiteY249" fmla="*/ 915287 h 996119"/>
                <a:gd name="connsiteX250" fmla="*/ 165276 w 914051"/>
                <a:gd name="connsiteY250" fmla="*/ 910917 h 996119"/>
                <a:gd name="connsiteX251" fmla="*/ 162521 w 914051"/>
                <a:gd name="connsiteY251" fmla="*/ 908923 h 996119"/>
                <a:gd name="connsiteX252" fmla="*/ 155872 w 914051"/>
                <a:gd name="connsiteY252" fmla="*/ 908827 h 996119"/>
                <a:gd name="connsiteX253" fmla="*/ 158532 w 914051"/>
                <a:gd name="connsiteY253" fmla="*/ 896005 h 996119"/>
                <a:gd name="connsiteX254" fmla="*/ 155872 w 914051"/>
                <a:gd name="connsiteY254" fmla="*/ 879762 h 996119"/>
                <a:gd name="connsiteX255" fmla="*/ 158247 w 914051"/>
                <a:gd name="connsiteY255" fmla="*/ 872543 h 996119"/>
                <a:gd name="connsiteX256" fmla="*/ 156822 w 914051"/>
                <a:gd name="connsiteY256" fmla="*/ 869218 h 996119"/>
                <a:gd name="connsiteX257" fmla="*/ 158532 w 914051"/>
                <a:gd name="connsiteY257" fmla="*/ 866749 h 996119"/>
                <a:gd name="connsiteX258" fmla="*/ 165941 w 914051"/>
                <a:gd name="connsiteY258" fmla="*/ 863329 h 996119"/>
                <a:gd name="connsiteX259" fmla="*/ 168790 w 914051"/>
                <a:gd name="connsiteY259" fmla="*/ 855540 h 996119"/>
                <a:gd name="connsiteX260" fmla="*/ 164706 w 914051"/>
                <a:gd name="connsiteY260" fmla="*/ 849841 h 996119"/>
                <a:gd name="connsiteX261" fmla="*/ 163091 w 914051"/>
                <a:gd name="connsiteY261" fmla="*/ 849366 h 996119"/>
                <a:gd name="connsiteX262" fmla="*/ 156537 w 914051"/>
                <a:gd name="connsiteY262" fmla="*/ 851266 h 996119"/>
                <a:gd name="connsiteX263" fmla="*/ 154922 w 914051"/>
                <a:gd name="connsiteY263" fmla="*/ 853546 h 996119"/>
                <a:gd name="connsiteX264" fmla="*/ 151883 w 914051"/>
                <a:gd name="connsiteY264" fmla="*/ 854210 h 996119"/>
                <a:gd name="connsiteX265" fmla="*/ 147609 w 914051"/>
                <a:gd name="connsiteY265" fmla="*/ 853356 h 996119"/>
                <a:gd name="connsiteX266" fmla="*/ 139535 w 914051"/>
                <a:gd name="connsiteY266" fmla="*/ 846612 h 996119"/>
                <a:gd name="connsiteX267" fmla="*/ 134405 w 914051"/>
                <a:gd name="connsiteY267" fmla="*/ 835973 h 996119"/>
                <a:gd name="connsiteX268" fmla="*/ 135070 w 914051"/>
                <a:gd name="connsiteY268" fmla="*/ 829609 h 996119"/>
                <a:gd name="connsiteX269" fmla="*/ 139345 w 914051"/>
                <a:gd name="connsiteY269" fmla="*/ 821630 h 996119"/>
                <a:gd name="connsiteX270" fmla="*/ 141624 w 914051"/>
                <a:gd name="connsiteY270" fmla="*/ 819825 h 996119"/>
                <a:gd name="connsiteX271" fmla="*/ 155397 w 914051"/>
                <a:gd name="connsiteY271" fmla="*/ 818686 h 996119"/>
                <a:gd name="connsiteX272" fmla="*/ 166226 w 914051"/>
                <a:gd name="connsiteY272" fmla="*/ 817166 h 996119"/>
                <a:gd name="connsiteX273" fmla="*/ 175819 w 914051"/>
                <a:gd name="connsiteY273" fmla="*/ 808142 h 996119"/>
                <a:gd name="connsiteX274" fmla="*/ 165466 w 914051"/>
                <a:gd name="connsiteY274" fmla="*/ 809947 h 996119"/>
                <a:gd name="connsiteX275" fmla="*/ 160242 w 914051"/>
                <a:gd name="connsiteY275" fmla="*/ 809852 h 996119"/>
                <a:gd name="connsiteX276" fmla="*/ 158152 w 914051"/>
                <a:gd name="connsiteY276" fmla="*/ 808237 h 996119"/>
                <a:gd name="connsiteX277" fmla="*/ 156347 w 914051"/>
                <a:gd name="connsiteY277" fmla="*/ 803488 h 996119"/>
                <a:gd name="connsiteX278" fmla="*/ 160527 w 914051"/>
                <a:gd name="connsiteY278" fmla="*/ 799688 h 996119"/>
                <a:gd name="connsiteX279" fmla="*/ 161856 w 914051"/>
                <a:gd name="connsiteY279" fmla="*/ 798454 h 996119"/>
                <a:gd name="connsiteX280" fmla="*/ 169835 w 914051"/>
                <a:gd name="connsiteY280" fmla="*/ 798834 h 996119"/>
                <a:gd name="connsiteX281" fmla="*/ 171355 w 914051"/>
                <a:gd name="connsiteY281" fmla="*/ 797029 h 996119"/>
                <a:gd name="connsiteX282" fmla="*/ 170975 w 914051"/>
                <a:gd name="connsiteY282" fmla="*/ 790570 h 996119"/>
                <a:gd name="connsiteX283" fmla="*/ 174015 w 914051"/>
                <a:gd name="connsiteY283" fmla="*/ 784586 h 996119"/>
                <a:gd name="connsiteX284" fmla="*/ 170025 w 914051"/>
                <a:gd name="connsiteY284" fmla="*/ 782876 h 996119"/>
                <a:gd name="connsiteX285" fmla="*/ 151693 w 914051"/>
                <a:gd name="connsiteY285" fmla="*/ 796364 h 996119"/>
                <a:gd name="connsiteX286" fmla="*/ 144474 w 914051"/>
                <a:gd name="connsiteY286" fmla="*/ 800448 h 996119"/>
                <a:gd name="connsiteX287" fmla="*/ 134595 w 914051"/>
                <a:gd name="connsiteY287" fmla="*/ 806243 h 996119"/>
                <a:gd name="connsiteX288" fmla="*/ 116833 w 914051"/>
                <a:gd name="connsiteY288" fmla="*/ 819066 h 996119"/>
                <a:gd name="connsiteX289" fmla="*/ 112654 w 914051"/>
                <a:gd name="connsiteY289" fmla="*/ 820870 h 996119"/>
                <a:gd name="connsiteX290" fmla="*/ 107714 w 914051"/>
                <a:gd name="connsiteY290" fmla="*/ 816501 h 996119"/>
                <a:gd name="connsiteX291" fmla="*/ 116643 w 914051"/>
                <a:gd name="connsiteY291" fmla="*/ 810897 h 996119"/>
                <a:gd name="connsiteX292" fmla="*/ 118638 w 914051"/>
                <a:gd name="connsiteY292" fmla="*/ 803678 h 996119"/>
                <a:gd name="connsiteX293" fmla="*/ 117308 w 914051"/>
                <a:gd name="connsiteY293" fmla="*/ 799784 h 996119"/>
                <a:gd name="connsiteX294" fmla="*/ 124147 w 914051"/>
                <a:gd name="connsiteY294" fmla="*/ 787435 h 996119"/>
                <a:gd name="connsiteX295" fmla="*/ 127661 w 914051"/>
                <a:gd name="connsiteY295" fmla="*/ 781261 h 996119"/>
                <a:gd name="connsiteX296" fmla="*/ 134310 w 914051"/>
                <a:gd name="connsiteY296" fmla="*/ 778506 h 996119"/>
                <a:gd name="connsiteX297" fmla="*/ 140295 w 914051"/>
                <a:gd name="connsiteY297" fmla="*/ 773282 h 996119"/>
                <a:gd name="connsiteX298" fmla="*/ 146564 w 914051"/>
                <a:gd name="connsiteY298" fmla="*/ 774992 h 996119"/>
                <a:gd name="connsiteX299" fmla="*/ 154448 w 914051"/>
                <a:gd name="connsiteY299" fmla="*/ 771573 h 996119"/>
                <a:gd name="connsiteX300" fmla="*/ 157867 w 914051"/>
                <a:gd name="connsiteY300" fmla="*/ 764259 h 996119"/>
                <a:gd name="connsiteX301" fmla="*/ 162806 w 914051"/>
                <a:gd name="connsiteY301" fmla="*/ 756375 h 996119"/>
                <a:gd name="connsiteX302" fmla="*/ 178764 w 914051"/>
                <a:gd name="connsiteY302" fmla="*/ 740892 h 996119"/>
                <a:gd name="connsiteX303" fmla="*/ 188263 w 914051"/>
                <a:gd name="connsiteY303" fmla="*/ 740702 h 996119"/>
                <a:gd name="connsiteX304" fmla="*/ 189307 w 914051"/>
                <a:gd name="connsiteY304" fmla="*/ 736713 h 996119"/>
                <a:gd name="connsiteX305" fmla="*/ 193107 w 914051"/>
                <a:gd name="connsiteY305" fmla="*/ 734148 h 996119"/>
                <a:gd name="connsiteX306" fmla="*/ 198236 w 914051"/>
                <a:gd name="connsiteY306" fmla="*/ 736048 h 996119"/>
                <a:gd name="connsiteX307" fmla="*/ 197571 w 914051"/>
                <a:gd name="connsiteY307" fmla="*/ 742412 h 996119"/>
                <a:gd name="connsiteX308" fmla="*/ 198901 w 914051"/>
                <a:gd name="connsiteY308" fmla="*/ 743267 h 996119"/>
                <a:gd name="connsiteX309" fmla="*/ 207355 w 914051"/>
                <a:gd name="connsiteY309" fmla="*/ 740702 h 996119"/>
                <a:gd name="connsiteX310" fmla="*/ 213624 w 914051"/>
                <a:gd name="connsiteY310" fmla="*/ 737378 h 996119"/>
                <a:gd name="connsiteX311" fmla="*/ 222078 w 914051"/>
                <a:gd name="connsiteY311" fmla="*/ 735288 h 996119"/>
                <a:gd name="connsiteX312" fmla="*/ 229962 w 914051"/>
                <a:gd name="connsiteY312" fmla="*/ 735193 h 996119"/>
                <a:gd name="connsiteX313" fmla="*/ 234521 w 914051"/>
                <a:gd name="connsiteY313" fmla="*/ 730254 h 996119"/>
                <a:gd name="connsiteX314" fmla="*/ 233001 w 914051"/>
                <a:gd name="connsiteY314" fmla="*/ 723700 h 996119"/>
                <a:gd name="connsiteX315" fmla="*/ 233666 w 914051"/>
                <a:gd name="connsiteY315" fmla="*/ 715151 h 996119"/>
                <a:gd name="connsiteX316" fmla="*/ 234996 w 914051"/>
                <a:gd name="connsiteY316" fmla="*/ 713631 h 996119"/>
                <a:gd name="connsiteX317" fmla="*/ 244969 w 914051"/>
                <a:gd name="connsiteY317" fmla="*/ 710686 h 996119"/>
                <a:gd name="connsiteX318" fmla="*/ 248199 w 914051"/>
                <a:gd name="connsiteY318" fmla="*/ 710117 h 996119"/>
                <a:gd name="connsiteX319" fmla="*/ 250858 w 914051"/>
                <a:gd name="connsiteY319" fmla="*/ 711161 h 996119"/>
                <a:gd name="connsiteX320" fmla="*/ 251238 w 914051"/>
                <a:gd name="connsiteY320" fmla="*/ 715341 h 996119"/>
                <a:gd name="connsiteX321" fmla="*/ 255893 w 914051"/>
                <a:gd name="connsiteY321" fmla="*/ 714296 h 996119"/>
                <a:gd name="connsiteX322" fmla="*/ 260357 w 914051"/>
                <a:gd name="connsiteY322" fmla="*/ 707932 h 996119"/>
                <a:gd name="connsiteX323" fmla="*/ 273180 w 914051"/>
                <a:gd name="connsiteY323" fmla="*/ 702328 h 996119"/>
                <a:gd name="connsiteX324" fmla="*/ 276315 w 914051"/>
                <a:gd name="connsiteY324" fmla="*/ 703847 h 996119"/>
                <a:gd name="connsiteX325" fmla="*/ 279544 w 914051"/>
                <a:gd name="connsiteY325" fmla="*/ 708407 h 996119"/>
                <a:gd name="connsiteX326" fmla="*/ 281254 w 914051"/>
                <a:gd name="connsiteY326" fmla="*/ 708217 h 996119"/>
                <a:gd name="connsiteX327" fmla="*/ 284483 w 914051"/>
                <a:gd name="connsiteY327" fmla="*/ 703278 h 996119"/>
                <a:gd name="connsiteX328" fmla="*/ 287903 w 914051"/>
                <a:gd name="connsiteY328" fmla="*/ 692544 h 996119"/>
                <a:gd name="connsiteX329" fmla="*/ 287333 w 914051"/>
                <a:gd name="connsiteY329" fmla="*/ 690265 h 996119"/>
                <a:gd name="connsiteX330" fmla="*/ 284104 w 914051"/>
                <a:gd name="connsiteY330" fmla="*/ 685990 h 996119"/>
                <a:gd name="connsiteX331" fmla="*/ 279924 w 914051"/>
                <a:gd name="connsiteY331" fmla="*/ 685895 h 996119"/>
                <a:gd name="connsiteX332" fmla="*/ 275650 w 914051"/>
                <a:gd name="connsiteY332" fmla="*/ 683141 h 996119"/>
                <a:gd name="connsiteX333" fmla="*/ 276790 w 914051"/>
                <a:gd name="connsiteY333" fmla="*/ 680766 h 996119"/>
                <a:gd name="connsiteX334" fmla="*/ 284199 w 914051"/>
                <a:gd name="connsiteY334" fmla="*/ 680576 h 996119"/>
                <a:gd name="connsiteX335" fmla="*/ 284199 w 914051"/>
                <a:gd name="connsiteY335" fmla="*/ 676966 h 996119"/>
                <a:gd name="connsiteX336" fmla="*/ 278594 w 914051"/>
                <a:gd name="connsiteY336" fmla="*/ 674212 h 996119"/>
                <a:gd name="connsiteX337" fmla="*/ 276125 w 914051"/>
                <a:gd name="connsiteY337" fmla="*/ 668608 h 996119"/>
                <a:gd name="connsiteX338" fmla="*/ 270901 w 914051"/>
                <a:gd name="connsiteY338" fmla="*/ 674972 h 996119"/>
                <a:gd name="connsiteX339" fmla="*/ 256938 w 914051"/>
                <a:gd name="connsiteY339" fmla="*/ 672217 h 996119"/>
                <a:gd name="connsiteX340" fmla="*/ 254848 w 914051"/>
                <a:gd name="connsiteY340" fmla="*/ 667753 h 996119"/>
                <a:gd name="connsiteX341" fmla="*/ 253423 w 914051"/>
                <a:gd name="connsiteY341" fmla="*/ 662528 h 996119"/>
                <a:gd name="connsiteX342" fmla="*/ 263017 w 914051"/>
                <a:gd name="connsiteY342" fmla="*/ 662624 h 996119"/>
                <a:gd name="connsiteX343" fmla="*/ 270901 w 914051"/>
                <a:gd name="connsiteY343" fmla="*/ 652080 h 996119"/>
                <a:gd name="connsiteX344" fmla="*/ 270141 w 914051"/>
                <a:gd name="connsiteY344" fmla="*/ 649515 h 996119"/>
                <a:gd name="connsiteX345" fmla="*/ 265106 w 914051"/>
                <a:gd name="connsiteY345" fmla="*/ 645906 h 996119"/>
                <a:gd name="connsiteX346" fmla="*/ 267671 w 914051"/>
                <a:gd name="connsiteY346" fmla="*/ 636787 h 996119"/>
                <a:gd name="connsiteX347" fmla="*/ 268241 w 914051"/>
                <a:gd name="connsiteY347" fmla="*/ 632703 h 996119"/>
                <a:gd name="connsiteX348" fmla="*/ 270806 w 914051"/>
                <a:gd name="connsiteY348" fmla="*/ 625579 h 996119"/>
                <a:gd name="connsiteX349" fmla="*/ 268526 w 914051"/>
                <a:gd name="connsiteY349" fmla="*/ 621209 h 996119"/>
                <a:gd name="connsiteX350" fmla="*/ 265866 w 914051"/>
                <a:gd name="connsiteY350" fmla="*/ 621494 h 996119"/>
                <a:gd name="connsiteX351" fmla="*/ 263777 w 914051"/>
                <a:gd name="connsiteY351" fmla="*/ 623774 h 996119"/>
                <a:gd name="connsiteX352" fmla="*/ 258647 w 914051"/>
                <a:gd name="connsiteY352" fmla="*/ 634413 h 996119"/>
                <a:gd name="connsiteX353" fmla="*/ 260357 w 914051"/>
                <a:gd name="connsiteY353" fmla="*/ 645906 h 996119"/>
                <a:gd name="connsiteX354" fmla="*/ 251713 w 914051"/>
                <a:gd name="connsiteY354" fmla="*/ 655309 h 996119"/>
                <a:gd name="connsiteX355" fmla="*/ 247344 w 914051"/>
                <a:gd name="connsiteY355" fmla="*/ 660059 h 996119"/>
                <a:gd name="connsiteX356" fmla="*/ 243165 w 914051"/>
                <a:gd name="connsiteY356" fmla="*/ 661863 h 996119"/>
                <a:gd name="connsiteX357" fmla="*/ 241360 w 914051"/>
                <a:gd name="connsiteY357" fmla="*/ 658254 h 996119"/>
                <a:gd name="connsiteX358" fmla="*/ 238700 w 914051"/>
                <a:gd name="connsiteY358" fmla="*/ 657969 h 996119"/>
                <a:gd name="connsiteX359" fmla="*/ 234046 w 914051"/>
                <a:gd name="connsiteY359" fmla="*/ 664238 h 996119"/>
                <a:gd name="connsiteX360" fmla="*/ 227017 w 914051"/>
                <a:gd name="connsiteY360" fmla="*/ 670317 h 996119"/>
                <a:gd name="connsiteX361" fmla="*/ 218658 w 914051"/>
                <a:gd name="connsiteY361" fmla="*/ 673737 h 996119"/>
                <a:gd name="connsiteX362" fmla="*/ 208210 w 914051"/>
                <a:gd name="connsiteY362" fmla="*/ 672977 h 996119"/>
                <a:gd name="connsiteX363" fmla="*/ 204030 w 914051"/>
                <a:gd name="connsiteY363" fmla="*/ 664333 h 996119"/>
                <a:gd name="connsiteX364" fmla="*/ 203365 w 914051"/>
                <a:gd name="connsiteY364" fmla="*/ 658159 h 996119"/>
                <a:gd name="connsiteX365" fmla="*/ 204885 w 914051"/>
                <a:gd name="connsiteY365" fmla="*/ 649420 h 996119"/>
                <a:gd name="connsiteX366" fmla="*/ 213149 w 914051"/>
                <a:gd name="connsiteY366" fmla="*/ 644481 h 996119"/>
                <a:gd name="connsiteX367" fmla="*/ 216758 w 914051"/>
                <a:gd name="connsiteY367" fmla="*/ 639162 h 996119"/>
                <a:gd name="connsiteX368" fmla="*/ 225497 w 914051"/>
                <a:gd name="connsiteY368" fmla="*/ 638972 h 996119"/>
                <a:gd name="connsiteX369" fmla="*/ 228917 w 914051"/>
                <a:gd name="connsiteY369" fmla="*/ 635078 h 996119"/>
                <a:gd name="connsiteX370" fmla="*/ 234046 w 914051"/>
                <a:gd name="connsiteY370" fmla="*/ 626719 h 996119"/>
                <a:gd name="connsiteX371" fmla="*/ 245159 w 914051"/>
                <a:gd name="connsiteY371" fmla="*/ 613991 h 996119"/>
                <a:gd name="connsiteX372" fmla="*/ 248484 w 914051"/>
                <a:gd name="connsiteY372" fmla="*/ 608576 h 996119"/>
                <a:gd name="connsiteX373" fmla="*/ 252473 w 914051"/>
                <a:gd name="connsiteY373" fmla="*/ 607341 h 996119"/>
                <a:gd name="connsiteX374" fmla="*/ 256463 w 914051"/>
                <a:gd name="connsiteY374" fmla="*/ 609241 h 996119"/>
                <a:gd name="connsiteX375" fmla="*/ 260167 w 914051"/>
                <a:gd name="connsiteY375" fmla="*/ 609051 h 996119"/>
                <a:gd name="connsiteX376" fmla="*/ 267861 w 914051"/>
                <a:gd name="connsiteY376" fmla="*/ 605442 h 996119"/>
                <a:gd name="connsiteX377" fmla="*/ 280779 w 914051"/>
                <a:gd name="connsiteY377" fmla="*/ 602402 h 996119"/>
                <a:gd name="connsiteX378" fmla="*/ 291038 w 914051"/>
                <a:gd name="connsiteY378" fmla="*/ 592239 h 996119"/>
                <a:gd name="connsiteX379" fmla="*/ 289518 w 914051"/>
                <a:gd name="connsiteY379" fmla="*/ 587109 h 996119"/>
                <a:gd name="connsiteX380" fmla="*/ 285243 w 914051"/>
                <a:gd name="connsiteY380" fmla="*/ 582265 h 996119"/>
                <a:gd name="connsiteX381" fmla="*/ 281919 w 914051"/>
                <a:gd name="connsiteY381" fmla="*/ 578371 h 996119"/>
                <a:gd name="connsiteX382" fmla="*/ 275650 w 914051"/>
                <a:gd name="connsiteY382" fmla="*/ 579985 h 996119"/>
                <a:gd name="connsiteX383" fmla="*/ 271470 w 914051"/>
                <a:gd name="connsiteY383" fmla="*/ 582930 h 996119"/>
                <a:gd name="connsiteX384" fmla="*/ 268431 w 914051"/>
                <a:gd name="connsiteY384" fmla="*/ 582455 h 996119"/>
                <a:gd name="connsiteX385" fmla="*/ 267671 w 914051"/>
                <a:gd name="connsiteY385" fmla="*/ 576091 h 996119"/>
                <a:gd name="connsiteX386" fmla="*/ 262827 w 914051"/>
                <a:gd name="connsiteY386" fmla="*/ 574381 h 996119"/>
                <a:gd name="connsiteX387" fmla="*/ 252093 w 914051"/>
                <a:gd name="connsiteY387" fmla="*/ 574761 h 996119"/>
                <a:gd name="connsiteX388" fmla="*/ 239745 w 914051"/>
                <a:gd name="connsiteY388" fmla="*/ 577801 h 996119"/>
                <a:gd name="connsiteX389" fmla="*/ 236136 w 914051"/>
                <a:gd name="connsiteY389" fmla="*/ 580840 h 996119"/>
                <a:gd name="connsiteX390" fmla="*/ 233761 w 914051"/>
                <a:gd name="connsiteY390" fmla="*/ 587964 h 996119"/>
                <a:gd name="connsiteX391" fmla="*/ 224832 w 914051"/>
                <a:gd name="connsiteY391" fmla="*/ 596798 h 996119"/>
                <a:gd name="connsiteX392" fmla="*/ 211439 w 914051"/>
                <a:gd name="connsiteY392" fmla="*/ 601547 h 996119"/>
                <a:gd name="connsiteX393" fmla="*/ 194912 w 914051"/>
                <a:gd name="connsiteY393" fmla="*/ 613326 h 996119"/>
                <a:gd name="connsiteX394" fmla="*/ 192062 w 914051"/>
                <a:gd name="connsiteY394" fmla="*/ 616365 h 996119"/>
                <a:gd name="connsiteX395" fmla="*/ 186363 w 914051"/>
                <a:gd name="connsiteY395" fmla="*/ 622159 h 996119"/>
                <a:gd name="connsiteX396" fmla="*/ 176294 w 914051"/>
                <a:gd name="connsiteY396" fmla="*/ 633463 h 996119"/>
                <a:gd name="connsiteX397" fmla="*/ 172590 w 914051"/>
                <a:gd name="connsiteY397" fmla="*/ 639922 h 996119"/>
                <a:gd name="connsiteX398" fmla="*/ 158342 w 914051"/>
                <a:gd name="connsiteY398" fmla="*/ 650845 h 996119"/>
                <a:gd name="connsiteX399" fmla="*/ 119398 w 914051"/>
                <a:gd name="connsiteY399" fmla="*/ 670792 h 996119"/>
                <a:gd name="connsiteX400" fmla="*/ 110279 w 914051"/>
                <a:gd name="connsiteY400" fmla="*/ 681241 h 996119"/>
                <a:gd name="connsiteX401" fmla="*/ 99071 w 914051"/>
                <a:gd name="connsiteY401" fmla="*/ 689125 h 996119"/>
                <a:gd name="connsiteX402" fmla="*/ 101255 w 914051"/>
                <a:gd name="connsiteY402" fmla="*/ 691689 h 996119"/>
                <a:gd name="connsiteX403" fmla="*/ 115503 w 914051"/>
                <a:gd name="connsiteY403" fmla="*/ 683710 h 996119"/>
                <a:gd name="connsiteX404" fmla="*/ 117688 w 914051"/>
                <a:gd name="connsiteY404" fmla="*/ 680101 h 996119"/>
                <a:gd name="connsiteX405" fmla="*/ 119968 w 914051"/>
                <a:gd name="connsiteY405" fmla="*/ 677346 h 996119"/>
                <a:gd name="connsiteX406" fmla="*/ 122722 w 914051"/>
                <a:gd name="connsiteY406" fmla="*/ 674402 h 996119"/>
                <a:gd name="connsiteX407" fmla="*/ 139155 w 914051"/>
                <a:gd name="connsiteY407" fmla="*/ 668608 h 996119"/>
                <a:gd name="connsiteX408" fmla="*/ 148368 w 914051"/>
                <a:gd name="connsiteY408" fmla="*/ 665283 h 996119"/>
                <a:gd name="connsiteX409" fmla="*/ 155112 w 914051"/>
                <a:gd name="connsiteY409" fmla="*/ 660344 h 996119"/>
                <a:gd name="connsiteX410" fmla="*/ 171070 w 914051"/>
                <a:gd name="connsiteY410" fmla="*/ 646001 h 996119"/>
                <a:gd name="connsiteX411" fmla="*/ 180759 w 914051"/>
                <a:gd name="connsiteY411" fmla="*/ 639922 h 996119"/>
                <a:gd name="connsiteX412" fmla="*/ 183513 w 914051"/>
                <a:gd name="connsiteY412" fmla="*/ 646761 h 996119"/>
                <a:gd name="connsiteX413" fmla="*/ 198996 w 914051"/>
                <a:gd name="connsiteY413" fmla="*/ 652555 h 996119"/>
                <a:gd name="connsiteX414" fmla="*/ 198996 w 914051"/>
                <a:gd name="connsiteY414" fmla="*/ 655974 h 996119"/>
                <a:gd name="connsiteX415" fmla="*/ 199091 w 914051"/>
                <a:gd name="connsiteY415" fmla="*/ 662243 h 996119"/>
                <a:gd name="connsiteX416" fmla="*/ 203935 w 914051"/>
                <a:gd name="connsiteY416" fmla="*/ 671552 h 996119"/>
                <a:gd name="connsiteX417" fmla="*/ 197951 w 914051"/>
                <a:gd name="connsiteY417" fmla="*/ 678581 h 996119"/>
                <a:gd name="connsiteX418" fmla="*/ 192157 w 914051"/>
                <a:gd name="connsiteY418" fmla="*/ 681431 h 996119"/>
                <a:gd name="connsiteX419" fmla="*/ 189023 w 914051"/>
                <a:gd name="connsiteY419" fmla="*/ 685610 h 996119"/>
                <a:gd name="connsiteX420" fmla="*/ 191492 w 914051"/>
                <a:gd name="connsiteY420" fmla="*/ 691024 h 996119"/>
                <a:gd name="connsiteX421" fmla="*/ 177244 w 914051"/>
                <a:gd name="connsiteY421" fmla="*/ 720565 h 996119"/>
                <a:gd name="connsiteX422" fmla="*/ 173540 w 914051"/>
                <a:gd name="connsiteY422" fmla="*/ 723604 h 996119"/>
                <a:gd name="connsiteX423" fmla="*/ 159577 w 914051"/>
                <a:gd name="connsiteY423" fmla="*/ 728639 h 996119"/>
                <a:gd name="connsiteX424" fmla="*/ 151503 w 914051"/>
                <a:gd name="connsiteY424" fmla="*/ 733958 h 996119"/>
                <a:gd name="connsiteX425" fmla="*/ 143239 w 914051"/>
                <a:gd name="connsiteY425" fmla="*/ 737188 h 996119"/>
                <a:gd name="connsiteX426" fmla="*/ 137065 w 914051"/>
                <a:gd name="connsiteY426" fmla="*/ 737758 h 996119"/>
                <a:gd name="connsiteX427" fmla="*/ 123007 w 914051"/>
                <a:gd name="connsiteY427" fmla="*/ 745641 h 996119"/>
                <a:gd name="connsiteX428" fmla="*/ 116263 w 914051"/>
                <a:gd name="connsiteY428" fmla="*/ 752290 h 996119"/>
                <a:gd name="connsiteX429" fmla="*/ 106574 w 914051"/>
                <a:gd name="connsiteY429" fmla="*/ 755805 h 996119"/>
                <a:gd name="connsiteX430" fmla="*/ 103250 w 914051"/>
                <a:gd name="connsiteY430" fmla="*/ 759509 h 996119"/>
                <a:gd name="connsiteX431" fmla="*/ 103440 w 914051"/>
                <a:gd name="connsiteY431" fmla="*/ 765493 h 996119"/>
                <a:gd name="connsiteX432" fmla="*/ 94606 w 914051"/>
                <a:gd name="connsiteY432" fmla="*/ 776322 h 996119"/>
                <a:gd name="connsiteX433" fmla="*/ 86722 w 914051"/>
                <a:gd name="connsiteY433" fmla="*/ 779076 h 996119"/>
                <a:gd name="connsiteX434" fmla="*/ 76179 w 914051"/>
                <a:gd name="connsiteY434" fmla="*/ 789050 h 996119"/>
                <a:gd name="connsiteX435" fmla="*/ 70385 w 914051"/>
                <a:gd name="connsiteY435" fmla="*/ 793039 h 996119"/>
                <a:gd name="connsiteX436" fmla="*/ 67250 w 914051"/>
                <a:gd name="connsiteY436" fmla="*/ 795129 h 996119"/>
                <a:gd name="connsiteX437" fmla="*/ 62026 w 914051"/>
                <a:gd name="connsiteY437" fmla="*/ 799308 h 996119"/>
                <a:gd name="connsiteX438" fmla="*/ 50818 w 914051"/>
                <a:gd name="connsiteY438" fmla="*/ 802823 h 996119"/>
                <a:gd name="connsiteX439" fmla="*/ 46258 w 914051"/>
                <a:gd name="connsiteY439" fmla="*/ 804153 h 996119"/>
                <a:gd name="connsiteX440" fmla="*/ 44264 w 914051"/>
                <a:gd name="connsiteY440" fmla="*/ 807572 h 996119"/>
                <a:gd name="connsiteX441" fmla="*/ 37615 w 914051"/>
                <a:gd name="connsiteY441" fmla="*/ 811847 h 996119"/>
                <a:gd name="connsiteX442" fmla="*/ 22227 w 914051"/>
                <a:gd name="connsiteY442" fmla="*/ 811752 h 996119"/>
                <a:gd name="connsiteX443" fmla="*/ 17477 w 914051"/>
                <a:gd name="connsiteY443" fmla="*/ 814031 h 996119"/>
                <a:gd name="connsiteX444" fmla="*/ 15483 w 914051"/>
                <a:gd name="connsiteY444" fmla="*/ 820395 h 996119"/>
                <a:gd name="connsiteX445" fmla="*/ 7124 w 914051"/>
                <a:gd name="connsiteY445" fmla="*/ 826664 h 996119"/>
                <a:gd name="connsiteX446" fmla="*/ 4464 w 914051"/>
                <a:gd name="connsiteY446" fmla="*/ 815551 h 996119"/>
                <a:gd name="connsiteX447" fmla="*/ 2280 w 914051"/>
                <a:gd name="connsiteY447" fmla="*/ 805768 h 996119"/>
                <a:gd name="connsiteX448" fmla="*/ 0 w 914051"/>
                <a:gd name="connsiteY448" fmla="*/ 797979 h 996119"/>
                <a:gd name="connsiteX449" fmla="*/ 7694 w 914051"/>
                <a:gd name="connsiteY449" fmla="*/ 790000 h 996119"/>
                <a:gd name="connsiteX450" fmla="*/ 13583 w 914051"/>
                <a:gd name="connsiteY450" fmla="*/ 776607 h 996119"/>
                <a:gd name="connsiteX451" fmla="*/ 16243 w 914051"/>
                <a:gd name="connsiteY451" fmla="*/ 764164 h 996119"/>
                <a:gd name="connsiteX452" fmla="*/ 44928 w 914051"/>
                <a:gd name="connsiteY452" fmla="*/ 744691 h 996119"/>
                <a:gd name="connsiteX453" fmla="*/ 55092 w 914051"/>
                <a:gd name="connsiteY453" fmla="*/ 736143 h 996119"/>
                <a:gd name="connsiteX454" fmla="*/ 66110 w 914051"/>
                <a:gd name="connsiteY454" fmla="*/ 723130 h 996119"/>
                <a:gd name="connsiteX455" fmla="*/ 70100 w 914051"/>
                <a:gd name="connsiteY455" fmla="*/ 703752 h 996119"/>
                <a:gd name="connsiteX456" fmla="*/ 84063 w 914051"/>
                <a:gd name="connsiteY456" fmla="*/ 671077 h 996119"/>
                <a:gd name="connsiteX457" fmla="*/ 103630 w 914051"/>
                <a:gd name="connsiteY457" fmla="*/ 637072 h 996119"/>
                <a:gd name="connsiteX458" fmla="*/ 118638 w 914051"/>
                <a:gd name="connsiteY458" fmla="*/ 628524 h 996119"/>
                <a:gd name="connsiteX459" fmla="*/ 127282 w 914051"/>
                <a:gd name="connsiteY459" fmla="*/ 621684 h 996119"/>
                <a:gd name="connsiteX460" fmla="*/ 135355 w 914051"/>
                <a:gd name="connsiteY460" fmla="*/ 605062 h 996119"/>
                <a:gd name="connsiteX461" fmla="*/ 139345 w 914051"/>
                <a:gd name="connsiteY461" fmla="*/ 600218 h 996119"/>
                <a:gd name="connsiteX462" fmla="*/ 141149 w 914051"/>
                <a:gd name="connsiteY462" fmla="*/ 592524 h 996119"/>
                <a:gd name="connsiteX463" fmla="*/ 139820 w 914051"/>
                <a:gd name="connsiteY463" fmla="*/ 587679 h 996119"/>
                <a:gd name="connsiteX464" fmla="*/ 136115 w 914051"/>
                <a:gd name="connsiteY464" fmla="*/ 582740 h 996119"/>
                <a:gd name="connsiteX465" fmla="*/ 136115 w 914051"/>
                <a:gd name="connsiteY465" fmla="*/ 579131 h 996119"/>
                <a:gd name="connsiteX466" fmla="*/ 149318 w 914051"/>
                <a:gd name="connsiteY466" fmla="*/ 561083 h 996119"/>
                <a:gd name="connsiteX467" fmla="*/ 149983 w 914051"/>
                <a:gd name="connsiteY467" fmla="*/ 548830 h 996119"/>
                <a:gd name="connsiteX468" fmla="*/ 153213 w 914051"/>
                <a:gd name="connsiteY468" fmla="*/ 545981 h 996119"/>
                <a:gd name="connsiteX469" fmla="*/ 161382 w 914051"/>
                <a:gd name="connsiteY469" fmla="*/ 542941 h 996119"/>
                <a:gd name="connsiteX470" fmla="*/ 162331 w 914051"/>
                <a:gd name="connsiteY470" fmla="*/ 540566 h 996119"/>
                <a:gd name="connsiteX471" fmla="*/ 158152 w 914051"/>
                <a:gd name="connsiteY471" fmla="*/ 535437 h 996119"/>
                <a:gd name="connsiteX472" fmla="*/ 141339 w 914051"/>
                <a:gd name="connsiteY472" fmla="*/ 533537 h 996119"/>
                <a:gd name="connsiteX473" fmla="*/ 131841 w 914051"/>
                <a:gd name="connsiteY473" fmla="*/ 505042 h 996119"/>
                <a:gd name="connsiteX474" fmla="*/ 164706 w 914051"/>
                <a:gd name="connsiteY474" fmla="*/ 487944 h 996119"/>
                <a:gd name="connsiteX475" fmla="*/ 168505 w 914051"/>
                <a:gd name="connsiteY475" fmla="*/ 480345 h 996119"/>
                <a:gd name="connsiteX476" fmla="*/ 172495 w 914051"/>
                <a:gd name="connsiteY476" fmla="*/ 453654 h 996119"/>
                <a:gd name="connsiteX477" fmla="*/ 149128 w 914051"/>
                <a:gd name="connsiteY477" fmla="*/ 445960 h 996119"/>
                <a:gd name="connsiteX478" fmla="*/ 134121 w 914051"/>
                <a:gd name="connsiteY478" fmla="*/ 433802 h 996119"/>
                <a:gd name="connsiteX479" fmla="*/ 124147 w 914051"/>
                <a:gd name="connsiteY479" fmla="*/ 422308 h 996119"/>
                <a:gd name="connsiteX480" fmla="*/ 123482 w 914051"/>
                <a:gd name="connsiteY480" fmla="*/ 413095 h 996119"/>
                <a:gd name="connsiteX481" fmla="*/ 121677 w 914051"/>
                <a:gd name="connsiteY481" fmla="*/ 409865 h 996119"/>
                <a:gd name="connsiteX482" fmla="*/ 105245 w 914051"/>
                <a:gd name="connsiteY482" fmla="*/ 398562 h 996119"/>
                <a:gd name="connsiteX483" fmla="*/ 82068 w 914051"/>
                <a:gd name="connsiteY483" fmla="*/ 377380 h 996119"/>
                <a:gd name="connsiteX484" fmla="*/ 83778 w 914051"/>
                <a:gd name="connsiteY484" fmla="*/ 373675 h 996119"/>
                <a:gd name="connsiteX485" fmla="*/ 85772 w 914051"/>
                <a:gd name="connsiteY485" fmla="*/ 372441 h 996119"/>
                <a:gd name="connsiteX486" fmla="*/ 92421 w 914051"/>
                <a:gd name="connsiteY486" fmla="*/ 380610 h 996119"/>
                <a:gd name="connsiteX487" fmla="*/ 97741 w 914051"/>
                <a:gd name="connsiteY487" fmla="*/ 384029 h 996119"/>
                <a:gd name="connsiteX488" fmla="*/ 104390 w 914051"/>
                <a:gd name="connsiteY488" fmla="*/ 389063 h 996119"/>
                <a:gd name="connsiteX489" fmla="*/ 108189 w 914051"/>
                <a:gd name="connsiteY489" fmla="*/ 385264 h 996119"/>
                <a:gd name="connsiteX490" fmla="*/ 106764 w 914051"/>
                <a:gd name="connsiteY490" fmla="*/ 383459 h 996119"/>
                <a:gd name="connsiteX491" fmla="*/ 101160 w 914051"/>
                <a:gd name="connsiteY491" fmla="*/ 380040 h 996119"/>
                <a:gd name="connsiteX492" fmla="*/ 96316 w 914051"/>
                <a:gd name="connsiteY492" fmla="*/ 377095 h 996119"/>
                <a:gd name="connsiteX493" fmla="*/ 91947 w 914051"/>
                <a:gd name="connsiteY493" fmla="*/ 375005 h 996119"/>
                <a:gd name="connsiteX494" fmla="*/ 93941 w 914051"/>
                <a:gd name="connsiteY494" fmla="*/ 371206 h 996119"/>
                <a:gd name="connsiteX495" fmla="*/ 99545 w 914051"/>
                <a:gd name="connsiteY495" fmla="*/ 368356 h 996119"/>
                <a:gd name="connsiteX496" fmla="*/ 101445 w 914051"/>
                <a:gd name="connsiteY496" fmla="*/ 364367 h 996119"/>
                <a:gd name="connsiteX497" fmla="*/ 104580 w 914051"/>
                <a:gd name="connsiteY497" fmla="*/ 363322 h 996119"/>
                <a:gd name="connsiteX498" fmla="*/ 105720 w 914051"/>
                <a:gd name="connsiteY498" fmla="*/ 366932 h 996119"/>
                <a:gd name="connsiteX499" fmla="*/ 122437 w 914051"/>
                <a:gd name="connsiteY499" fmla="*/ 384599 h 996119"/>
                <a:gd name="connsiteX500" fmla="*/ 134121 w 914051"/>
                <a:gd name="connsiteY500" fmla="*/ 385834 h 996119"/>
                <a:gd name="connsiteX501" fmla="*/ 135925 w 914051"/>
                <a:gd name="connsiteY501" fmla="*/ 389823 h 996119"/>
                <a:gd name="connsiteX502" fmla="*/ 134500 w 914051"/>
                <a:gd name="connsiteY502" fmla="*/ 399037 h 996119"/>
                <a:gd name="connsiteX503" fmla="*/ 136020 w 914051"/>
                <a:gd name="connsiteY503" fmla="*/ 403216 h 996119"/>
                <a:gd name="connsiteX504" fmla="*/ 138015 w 914051"/>
                <a:gd name="connsiteY504" fmla="*/ 404071 h 996119"/>
                <a:gd name="connsiteX505" fmla="*/ 146374 w 914051"/>
                <a:gd name="connsiteY505" fmla="*/ 407966 h 996119"/>
                <a:gd name="connsiteX506" fmla="*/ 153118 w 914051"/>
                <a:gd name="connsiteY506" fmla="*/ 408536 h 996119"/>
                <a:gd name="connsiteX507" fmla="*/ 153973 w 914051"/>
                <a:gd name="connsiteY507" fmla="*/ 406351 h 996119"/>
                <a:gd name="connsiteX508" fmla="*/ 149603 w 914051"/>
                <a:gd name="connsiteY508" fmla="*/ 397517 h 996119"/>
                <a:gd name="connsiteX509" fmla="*/ 145139 w 914051"/>
                <a:gd name="connsiteY509" fmla="*/ 395902 h 996119"/>
                <a:gd name="connsiteX510" fmla="*/ 141339 w 914051"/>
                <a:gd name="connsiteY510" fmla="*/ 390488 h 996119"/>
                <a:gd name="connsiteX511" fmla="*/ 144474 w 914051"/>
                <a:gd name="connsiteY511" fmla="*/ 387164 h 996119"/>
                <a:gd name="connsiteX512" fmla="*/ 147039 w 914051"/>
                <a:gd name="connsiteY512" fmla="*/ 386024 h 996119"/>
                <a:gd name="connsiteX513" fmla="*/ 149318 w 914051"/>
                <a:gd name="connsiteY513" fmla="*/ 384979 h 996119"/>
                <a:gd name="connsiteX514" fmla="*/ 146564 w 914051"/>
                <a:gd name="connsiteY514" fmla="*/ 374436 h 996119"/>
                <a:gd name="connsiteX515" fmla="*/ 141814 w 914051"/>
                <a:gd name="connsiteY515" fmla="*/ 375765 h 996119"/>
                <a:gd name="connsiteX516" fmla="*/ 132316 w 914051"/>
                <a:gd name="connsiteY516" fmla="*/ 377475 h 996119"/>
                <a:gd name="connsiteX517" fmla="*/ 127186 w 914051"/>
                <a:gd name="connsiteY517" fmla="*/ 380134 h 996119"/>
                <a:gd name="connsiteX518" fmla="*/ 123577 w 914051"/>
                <a:gd name="connsiteY518" fmla="*/ 379945 h 996119"/>
                <a:gd name="connsiteX519" fmla="*/ 121677 w 914051"/>
                <a:gd name="connsiteY519" fmla="*/ 374340 h 996119"/>
                <a:gd name="connsiteX520" fmla="*/ 113888 w 914051"/>
                <a:gd name="connsiteY520" fmla="*/ 370351 h 996119"/>
                <a:gd name="connsiteX521" fmla="*/ 112939 w 914051"/>
                <a:gd name="connsiteY521" fmla="*/ 365602 h 996119"/>
                <a:gd name="connsiteX522" fmla="*/ 115598 w 914051"/>
                <a:gd name="connsiteY522" fmla="*/ 363322 h 996119"/>
                <a:gd name="connsiteX523" fmla="*/ 120252 w 914051"/>
                <a:gd name="connsiteY523" fmla="*/ 362752 h 996119"/>
                <a:gd name="connsiteX524" fmla="*/ 122152 w 914051"/>
                <a:gd name="connsiteY524" fmla="*/ 352969 h 996119"/>
                <a:gd name="connsiteX525" fmla="*/ 128991 w 914051"/>
                <a:gd name="connsiteY525" fmla="*/ 356863 h 996119"/>
                <a:gd name="connsiteX526" fmla="*/ 131176 w 914051"/>
                <a:gd name="connsiteY526" fmla="*/ 360567 h 996119"/>
                <a:gd name="connsiteX527" fmla="*/ 132886 w 914051"/>
                <a:gd name="connsiteY527" fmla="*/ 364272 h 996119"/>
                <a:gd name="connsiteX528" fmla="*/ 136780 w 914051"/>
                <a:gd name="connsiteY528" fmla="*/ 360758 h 996119"/>
                <a:gd name="connsiteX529" fmla="*/ 136400 w 914051"/>
                <a:gd name="connsiteY529" fmla="*/ 352589 h 996119"/>
                <a:gd name="connsiteX530" fmla="*/ 138585 w 914051"/>
                <a:gd name="connsiteY530" fmla="*/ 351069 h 996119"/>
                <a:gd name="connsiteX531" fmla="*/ 149128 w 914051"/>
                <a:gd name="connsiteY531" fmla="*/ 356198 h 996119"/>
                <a:gd name="connsiteX532" fmla="*/ 152833 w 914051"/>
                <a:gd name="connsiteY532" fmla="*/ 356293 h 996119"/>
                <a:gd name="connsiteX533" fmla="*/ 153023 w 914051"/>
                <a:gd name="connsiteY533" fmla="*/ 352019 h 996119"/>
                <a:gd name="connsiteX534" fmla="*/ 144284 w 914051"/>
                <a:gd name="connsiteY534" fmla="*/ 344230 h 996119"/>
                <a:gd name="connsiteX535" fmla="*/ 142859 w 914051"/>
                <a:gd name="connsiteY535" fmla="*/ 336156 h 996119"/>
                <a:gd name="connsiteX536" fmla="*/ 156632 w 914051"/>
                <a:gd name="connsiteY536" fmla="*/ 340810 h 996119"/>
                <a:gd name="connsiteX537" fmla="*/ 164041 w 914051"/>
                <a:gd name="connsiteY537" fmla="*/ 338721 h 996119"/>
                <a:gd name="connsiteX538" fmla="*/ 167746 w 914051"/>
                <a:gd name="connsiteY538" fmla="*/ 334636 h 996119"/>
                <a:gd name="connsiteX539" fmla="*/ 169930 w 914051"/>
                <a:gd name="connsiteY539" fmla="*/ 333591 h 996119"/>
                <a:gd name="connsiteX540" fmla="*/ 173635 w 914051"/>
                <a:gd name="connsiteY540" fmla="*/ 335586 h 996119"/>
                <a:gd name="connsiteX541" fmla="*/ 177244 w 914051"/>
                <a:gd name="connsiteY541" fmla="*/ 331122 h 996119"/>
                <a:gd name="connsiteX542" fmla="*/ 181614 w 914051"/>
                <a:gd name="connsiteY542" fmla="*/ 325232 h 996119"/>
                <a:gd name="connsiteX543" fmla="*/ 182943 w 914051"/>
                <a:gd name="connsiteY543" fmla="*/ 322383 h 996119"/>
                <a:gd name="connsiteX544" fmla="*/ 179999 w 914051"/>
                <a:gd name="connsiteY544" fmla="*/ 318109 h 996119"/>
                <a:gd name="connsiteX545" fmla="*/ 175534 w 914051"/>
                <a:gd name="connsiteY545" fmla="*/ 312695 h 996119"/>
                <a:gd name="connsiteX546" fmla="*/ 170690 w 914051"/>
                <a:gd name="connsiteY546" fmla="*/ 306900 h 996119"/>
                <a:gd name="connsiteX547" fmla="*/ 167936 w 914051"/>
                <a:gd name="connsiteY547" fmla="*/ 303291 h 996119"/>
                <a:gd name="connsiteX548" fmla="*/ 169550 w 914051"/>
                <a:gd name="connsiteY548" fmla="*/ 298636 h 996119"/>
                <a:gd name="connsiteX549" fmla="*/ 178574 w 914051"/>
                <a:gd name="connsiteY549" fmla="*/ 289138 h 996119"/>
                <a:gd name="connsiteX550" fmla="*/ 183703 w 914051"/>
                <a:gd name="connsiteY550" fmla="*/ 288568 h 996119"/>
                <a:gd name="connsiteX551" fmla="*/ 188263 w 914051"/>
                <a:gd name="connsiteY551" fmla="*/ 293982 h 996119"/>
                <a:gd name="connsiteX552" fmla="*/ 192917 w 914051"/>
                <a:gd name="connsiteY552" fmla="*/ 297782 h 996119"/>
                <a:gd name="connsiteX553" fmla="*/ 199756 w 914051"/>
                <a:gd name="connsiteY553" fmla="*/ 303291 h 996119"/>
                <a:gd name="connsiteX554" fmla="*/ 206690 w 914051"/>
                <a:gd name="connsiteY554" fmla="*/ 306330 h 996119"/>
                <a:gd name="connsiteX555" fmla="*/ 207545 w 914051"/>
                <a:gd name="connsiteY555" fmla="*/ 307660 h 996119"/>
                <a:gd name="connsiteX556" fmla="*/ 207450 w 914051"/>
                <a:gd name="connsiteY556" fmla="*/ 309275 h 996119"/>
                <a:gd name="connsiteX557" fmla="*/ 203935 w 914051"/>
                <a:gd name="connsiteY557" fmla="*/ 311175 h 996119"/>
                <a:gd name="connsiteX558" fmla="*/ 203080 w 914051"/>
                <a:gd name="connsiteY558" fmla="*/ 315164 h 996119"/>
                <a:gd name="connsiteX559" fmla="*/ 203460 w 914051"/>
                <a:gd name="connsiteY559" fmla="*/ 322573 h 996119"/>
                <a:gd name="connsiteX560" fmla="*/ 203745 w 914051"/>
                <a:gd name="connsiteY560" fmla="*/ 334446 h 996119"/>
                <a:gd name="connsiteX561" fmla="*/ 208020 w 914051"/>
                <a:gd name="connsiteY561" fmla="*/ 332167 h 996119"/>
                <a:gd name="connsiteX562" fmla="*/ 209444 w 914051"/>
                <a:gd name="connsiteY562" fmla="*/ 328557 h 996119"/>
                <a:gd name="connsiteX563" fmla="*/ 212959 w 914051"/>
                <a:gd name="connsiteY563" fmla="*/ 331217 h 996119"/>
                <a:gd name="connsiteX564" fmla="*/ 213339 w 914051"/>
                <a:gd name="connsiteY564" fmla="*/ 334066 h 996119"/>
                <a:gd name="connsiteX565" fmla="*/ 219513 w 914051"/>
                <a:gd name="connsiteY565" fmla="*/ 342140 h 996119"/>
                <a:gd name="connsiteX566" fmla="*/ 223692 w 914051"/>
                <a:gd name="connsiteY566" fmla="*/ 344230 h 996119"/>
                <a:gd name="connsiteX567" fmla="*/ 228727 w 914051"/>
                <a:gd name="connsiteY567" fmla="*/ 350309 h 996119"/>
                <a:gd name="connsiteX568" fmla="*/ 230056 w 914051"/>
                <a:gd name="connsiteY568" fmla="*/ 356768 h 996119"/>
                <a:gd name="connsiteX569" fmla="*/ 229866 w 914051"/>
                <a:gd name="connsiteY569" fmla="*/ 359808 h 996119"/>
                <a:gd name="connsiteX570" fmla="*/ 227492 w 914051"/>
                <a:gd name="connsiteY570" fmla="*/ 366647 h 996119"/>
                <a:gd name="connsiteX571" fmla="*/ 222742 w 914051"/>
                <a:gd name="connsiteY571" fmla="*/ 371396 h 996119"/>
                <a:gd name="connsiteX572" fmla="*/ 228727 w 914051"/>
                <a:gd name="connsiteY572" fmla="*/ 372061 h 996119"/>
                <a:gd name="connsiteX573" fmla="*/ 229866 w 914051"/>
                <a:gd name="connsiteY573" fmla="*/ 369876 h 996119"/>
                <a:gd name="connsiteX574" fmla="*/ 235281 w 914051"/>
                <a:gd name="connsiteY574" fmla="*/ 365887 h 996119"/>
                <a:gd name="connsiteX575" fmla="*/ 238510 w 914051"/>
                <a:gd name="connsiteY575" fmla="*/ 364652 h 996119"/>
                <a:gd name="connsiteX576" fmla="*/ 241645 w 914051"/>
                <a:gd name="connsiteY576" fmla="*/ 367406 h 996119"/>
                <a:gd name="connsiteX577" fmla="*/ 253328 w 914051"/>
                <a:gd name="connsiteY577" fmla="*/ 360093 h 996119"/>
                <a:gd name="connsiteX578" fmla="*/ 254183 w 914051"/>
                <a:gd name="connsiteY578" fmla="*/ 363037 h 996119"/>
                <a:gd name="connsiteX579" fmla="*/ 252758 w 914051"/>
                <a:gd name="connsiteY579" fmla="*/ 371966 h 996119"/>
                <a:gd name="connsiteX580" fmla="*/ 255513 w 914051"/>
                <a:gd name="connsiteY580" fmla="*/ 371396 h 996119"/>
                <a:gd name="connsiteX581" fmla="*/ 259217 w 914051"/>
                <a:gd name="connsiteY581" fmla="*/ 371491 h 996119"/>
                <a:gd name="connsiteX582" fmla="*/ 261972 w 914051"/>
                <a:gd name="connsiteY582" fmla="*/ 373486 h 996119"/>
                <a:gd name="connsiteX583" fmla="*/ 261307 w 914051"/>
                <a:gd name="connsiteY583" fmla="*/ 381275 h 996119"/>
                <a:gd name="connsiteX584" fmla="*/ 256653 w 914051"/>
                <a:gd name="connsiteY584" fmla="*/ 396472 h 996119"/>
                <a:gd name="connsiteX585" fmla="*/ 248769 w 914051"/>
                <a:gd name="connsiteY585" fmla="*/ 404546 h 996119"/>
                <a:gd name="connsiteX586" fmla="*/ 244399 w 914051"/>
                <a:gd name="connsiteY586" fmla="*/ 413190 h 996119"/>
                <a:gd name="connsiteX587" fmla="*/ 236231 w 914051"/>
                <a:gd name="connsiteY587" fmla="*/ 428008 h 996119"/>
                <a:gd name="connsiteX588" fmla="*/ 234996 w 914051"/>
                <a:gd name="connsiteY588" fmla="*/ 433897 h 996119"/>
                <a:gd name="connsiteX589" fmla="*/ 235471 w 914051"/>
                <a:gd name="connsiteY589" fmla="*/ 437601 h 996119"/>
                <a:gd name="connsiteX590" fmla="*/ 239175 w 914051"/>
                <a:gd name="connsiteY590" fmla="*/ 434847 h 996119"/>
                <a:gd name="connsiteX591" fmla="*/ 241930 w 914051"/>
                <a:gd name="connsiteY591" fmla="*/ 429147 h 996119"/>
                <a:gd name="connsiteX592" fmla="*/ 244589 w 914051"/>
                <a:gd name="connsiteY592" fmla="*/ 422118 h 996119"/>
                <a:gd name="connsiteX593" fmla="*/ 259977 w 914051"/>
                <a:gd name="connsiteY593" fmla="*/ 404926 h 996119"/>
                <a:gd name="connsiteX594" fmla="*/ 261402 w 914051"/>
                <a:gd name="connsiteY594" fmla="*/ 400652 h 996119"/>
                <a:gd name="connsiteX595" fmla="*/ 265486 w 914051"/>
                <a:gd name="connsiteY595" fmla="*/ 394573 h 996119"/>
                <a:gd name="connsiteX596" fmla="*/ 269951 w 914051"/>
                <a:gd name="connsiteY596" fmla="*/ 392198 h 996119"/>
                <a:gd name="connsiteX597" fmla="*/ 271091 w 914051"/>
                <a:gd name="connsiteY597" fmla="*/ 392008 h 996119"/>
                <a:gd name="connsiteX598" fmla="*/ 272040 w 914051"/>
                <a:gd name="connsiteY598" fmla="*/ 389918 h 996119"/>
                <a:gd name="connsiteX599" fmla="*/ 267671 w 914051"/>
                <a:gd name="connsiteY599" fmla="*/ 381844 h 996119"/>
                <a:gd name="connsiteX600" fmla="*/ 271091 w 914051"/>
                <a:gd name="connsiteY600" fmla="*/ 374436 h 996119"/>
                <a:gd name="connsiteX601" fmla="*/ 276220 w 914051"/>
                <a:gd name="connsiteY601" fmla="*/ 368261 h 996119"/>
                <a:gd name="connsiteX602" fmla="*/ 282299 w 914051"/>
                <a:gd name="connsiteY602" fmla="*/ 371396 h 996119"/>
                <a:gd name="connsiteX603" fmla="*/ 291038 w 914051"/>
                <a:gd name="connsiteY603" fmla="*/ 371966 h 996119"/>
                <a:gd name="connsiteX604" fmla="*/ 299586 w 914051"/>
                <a:gd name="connsiteY604" fmla="*/ 367312 h 996119"/>
                <a:gd name="connsiteX605" fmla="*/ 304716 w 914051"/>
                <a:gd name="connsiteY605" fmla="*/ 364747 h 996119"/>
                <a:gd name="connsiteX606" fmla="*/ 307755 w 914051"/>
                <a:gd name="connsiteY606" fmla="*/ 361992 h 996119"/>
                <a:gd name="connsiteX607" fmla="*/ 304241 w 914051"/>
                <a:gd name="connsiteY607" fmla="*/ 357338 h 996119"/>
                <a:gd name="connsiteX608" fmla="*/ 298731 w 914051"/>
                <a:gd name="connsiteY608" fmla="*/ 358383 h 996119"/>
                <a:gd name="connsiteX609" fmla="*/ 293032 w 914051"/>
                <a:gd name="connsiteY609" fmla="*/ 357623 h 996119"/>
                <a:gd name="connsiteX610" fmla="*/ 287903 w 914051"/>
                <a:gd name="connsiteY610" fmla="*/ 367027 h 996119"/>
                <a:gd name="connsiteX611" fmla="*/ 283154 w 914051"/>
                <a:gd name="connsiteY611" fmla="*/ 362942 h 996119"/>
                <a:gd name="connsiteX612" fmla="*/ 284768 w 914051"/>
                <a:gd name="connsiteY612" fmla="*/ 356863 h 996119"/>
                <a:gd name="connsiteX613" fmla="*/ 284674 w 914051"/>
                <a:gd name="connsiteY613" fmla="*/ 348219 h 996119"/>
                <a:gd name="connsiteX614" fmla="*/ 288948 w 914051"/>
                <a:gd name="connsiteY614" fmla="*/ 332262 h 996119"/>
                <a:gd name="connsiteX615" fmla="*/ 299206 w 914051"/>
                <a:gd name="connsiteY615" fmla="*/ 333781 h 996119"/>
                <a:gd name="connsiteX616" fmla="*/ 304621 w 914051"/>
                <a:gd name="connsiteY616" fmla="*/ 331597 h 996119"/>
                <a:gd name="connsiteX617" fmla="*/ 304526 w 914051"/>
                <a:gd name="connsiteY617" fmla="*/ 327702 h 996119"/>
                <a:gd name="connsiteX618" fmla="*/ 298352 w 914051"/>
                <a:gd name="connsiteY618" fmla="*/ 327607 h 996119"/>
                <a:gd name="connsiteX619" fmla="*/ 295787 w 914051"/>
                <a:gd name="connsiteY619" fmla="*/ 327227 h 996119"/>
                <a:gd name="connsiteX620" fmla="*/ 298636 w 914051"/>
                <a:gd name="connsiteY620" fmla="*/ 323048 h 996119"/>
                <a:gd name="connsiteX621" fmla="*/ 294457 w 914051"/>
                <a:gd name="connsiteY621" fmla="*/ 318964 h 996119"/>
                <a:gd name="connsiteX622" fmla="*/ 300631 w 914051"/>
                <a:gd name="connsiteY622" fmla="*/ 316779 h 996119"/>
                <a:gd name="connsiteX623" fmla="*/ 301866 w 914051"/>
                <a:gd name="connsiteY623" fmla="*/ 310890 h 996119"/>
                <a:gd name="connsiteX624" fmla="*/ 308800 w 914051"/>
                <a:gd name="connsiteY624" fmla="*/ 310605 h 996119"/>
                <a:gd name="connsiteX625" fmla="*/ 313359 w 914051"/>
                <a:gd name="connsiteY625" fmla="*/ 312219 h 996119"/>
                <a:gd name="connsiteX626" fmla="*/ 314119 w 914051"/>
                <a:gd name="connsiteY626" fmla="*/ 315069 h 996119"/>
                <a:gd name="connsiteX627" fmla="*/ 342045 w 914051"/>
                <a:gd name="connsiteY627" fmla="*/ 300726 h 996119"/>
                <a:gd name="connsiteX628" fmla="*/ 347364 w 914051"/>
                <a:gd name="connsiteY628" fmla="*/ 298636 h 996119"/>
                <a:gd name="connsiteX629" fmla="*/ 348029 w 914051"/>
                <a:gd name="connsiteY629" fmla="*/ 296262 h 996119"/>
                <a:gd name="connsiteX630" fmla="*/ 338436 w 914051"/>
                <a:gd name="connsiteY630" fmla="*/ 294457 h 996119"/>
                <a:gd name="connsiteX631" fmla="*/ 331217 w 914051"/>
                <a:gd name="connsiteY631" fmla="*/ 299586 h 996119"/>
                <a:gd name="connsiteX632" fmla="*/ 327037 w 914051"/>
                <a:gd name="connsiteY632" fmla="*/ 299586 h 996119"/>
                <a:gd name="connsiteX633" fmla="*/ 321623 w 914051"/>
                <a:gd name="connsiteY633" fmla="*/ 305950 h 996119"/>
                <a:gd name="connsiteX634" fmla="*/ 320388 w 914051"/>
                <a:gd name="connsiteY634" fmla="*/ 301391 h 996119"/>
                <a:gd name="connsiteX635" fmla="*/ 323048 w 914051"/>
                <a:gd name="connsiteY635" fmla="*/ 298162 h 996119"/>
                <a:gd name="connsiteX636" fmla="*/ 325138 w 914051"/>
                <a:gd name="connsiteY636" fmla="*/ 283629 h 996119"/>
                <a:gd name="connsiteX637" fmla="*/ 318584 w 914051"/>
                <a:gd name="connsiteY637" fmla="*/ 280494 h 996119"/>
                <a:gd name="connsiteX638" fmla="*/ 313929 w 914051"/>
                <a:gd name="connsiteY638" fmla="*/ 286288 h 996119"/>
                <a:gd name="connsiteX639" fmla="*/ 318773 w 914051"/>
                <a:gd name="connsiteY639" fmla="*/ 298447 h 996119"/>
                <a:gd name="connsiteX640" fmla="*/ 308420 w 914051"/>
                <a:gd name="connsiteY640" fmla="*/ 307280 h 996119"/>
                <a:gd name="connsiteX641" fmla="*/ 304051 w 914051"/>
                <a:gd name="connsiteY641" fmla="*/ 308135 h 996119"/>
                <a:gd name="connsiteX642" fmla="*/ 300916 w 914051"/>
                <a:gd name="connsiteY642" fmla="*/ 305380 h 996119"/>
                <a:gd name="connsiteX643" fmla="*/ 284009 w 914051"/>
                <a:gd name="connsiteY643" fmla="*/ 288758 h 996119"/>
                <a:gd name="connsiteX644" fmla="*/ 282679 w 914051"/>
                <a:gd name="connsiteY644" fmla="*/ 286288 h 996119"/>
                <a:gd name="connsiteX645" fmla="*/ 280399 w 914051"/>
                <a:gd name="connsiteY645" fmla="*/ 282204 h 996119"/>
                <a:gd name="connsiteX646" fmla="*/ 279259 w 914051"/>
                <a:gd name="connsiteY646" fmla="*/ 278119 h 996119"/>
                <a:gd name="connsiteX647" fmla="*/ 274890 w 914051"/>
                <a:gd name="connsiteY647" fmla="*/ 267671 h 996119"/>
                <a:gd name="connsiteX648" fmla="*/ 271755 w 914051"/>
                <a:gd name="connsiteY648" fmla="*/ 263492 h 996119"/>
                <a:gd name="connsiteX649" fmla="*/ 270806 w 914051"/>
                <a:gd name="connsiteY649" fmla="*/ 260167 h 996119"/>
                <a:gd name="connsiteX650" fmla="*/ 270141 w 914051"/>
                <a:gd name="connsiteY650" fmla="*/ 255228 h 996119"/>
                <a:gd name="connsiteX651" fmla="*/ 272420 w 914051"/>
                <a:gd name="connsiteY651" fmla="*/ 247724 h 996119"/>
                <a:gd name="connsiteX652" fmla="*/ 273750 w 914051"/>
                <a:gd name="connsiteY652" fmla="*/ 246489 h 996119"/>
                <a:gd name="connsiteX653" fmla="*/ 277550 w 914051"/>
                <a:gd name="connsiteY653" fmla="*/ 249719 h 996119"/>
                <a:gd name="connsiteX654" fmla="*/ 282869 w 914051"/>
                <a:gd name="connsiteY654" fmla="*/ 243354 h 996119"/>
                <a:gd name="connsiteX655" fmla="*/ 280874 w 914051"/>
                <a:gd name="connsiteY655" fmla="*/ 239365 h 996119"/>
                <a:gd name="connsiteX656" fmla="*/ 276695 w 914051"/>
                <a:gd name="connsiteY656" fmla="*/ 238415 h 996119"/>
                <a:gd name="connsiteX657" fmla="*/ 276695 w 914051"/>
                <a:gd name="connsiteY657" fmla="*/ 233381 h 996119"/>
                <a:gd name="connsiteX658" fmla="*/ 281349 w 914051"/>
                <a:gd name="connsiteY658" fmla="*/ 235281 h 996119"/>
                <a:gd name="connsiteX659" fmla="*/ 301296 w 914051"/>
                <a:gd name="connsiteY659" fmla="*/ 224832 h 996119"/>
                <a:gd name="connsiteX660" fmla="*/ 303671 w 914051"/>
                <a:gd name="connsiteY660" fmla="*/ 215809 h 996119"/>
                <a:gd name="connsiteX661" fmla="*/ 304146 w 914051"/>
                <a:gd name="connsiteY661" fmla="*/ 212959 h 996119"/>
                <a:gd name="connsiteX662" fmla="*/ 311840 w 914051"/>
                <a:gd name="connsiteY662" fmla="*/ 206405 h 996119"/>
                <a:gd name="connsiteX663" fmla="*/ 313454 w 914051"/>
                <a:gd name="connsiteY663" fmla="*/ 204410 h 996119"/>
                <a:gd name="connsiteX664" fmla="*/ 320483 w 914051"/>
                <a:gd name="connsiteY664" fmla="*/ 202891 h 996119"/>
                <a:gd name="connsiteX665" fmla="*/ 331407 w 914051"/>
                <a:gd name="connsiteY665" fmla="*/ 203650 h 996119"/>
                <a:gd name="connsiteX666" fmla="*/ 335016 w 914051"/>
                <a:gd name="connsiteY666" fmla="*/ 204980 h 996119"/>
                <a:gd name="connsiteX667" fmla="*/ 340620 w 914051"/>
                <a:gd name="connsiteY667" fmla="*/ 199566 h 996119"/>
                <a:gd name="connsiteX668" fmla="*/ 343375 w 914051"/>
                <a:gd name="connsiteY668" fmla="*/ 195956 h 996119"/>
                <a:gd name="connsiteX669" fmla="*/ 348219 w 914051"/>
                <a:gd name="connsiteY669" fmla="*/ 198141 h 996119"/>
                <a:gd name="connsiteX670" fmla="*/ 352399 w 914051"/>
                <a:gd name="connsiteY670" fmla="*/ 201941 h 996119"/>
                <a:gd name="connsiteX671" fmla="*/ 361422 w 914051"/>
                <a:gd name="connsiteY671" fmla="*/ 201941 h 996119"/>
                <a:gd name="connsiteX672" fmla="*/ 365982 w 914051"/>
                <a:gd name="connsiteY672" fmla="*/ 197951 h 996119"/>
                <a:gd name="connsiteX673" fmla="*/ 377190 w 914051"/>
                <a:gd name="connsiteY673" fmla="*/ 191017 h 996119"/>
                <a:gd name="connsiteX674" fmla="*/ 375765 w 914051"/>
                <a:gd name="connsiteY674" fmla="*/ 188737 h 996119"/>
                <a:gd name="connsiteX675" fmla="*/ 368451 w 914051"/>
                <a:gd name="connsiteY675" fmla="*/ 188452 h 996119"/>
                <a:gd name="connsiteX676" fmla="*/ 353633 w 914051"/>
                <a:gd name="connsiteY676" fmla="*/ 192252 h 996119"/>
                <a:gd name="connsiteX677" fmla="*/ 349929 w 914051"/>
                <a:gd name="connsiteY677" fmla="*/ 192347 h 996119"/>
                <a:gd name="connsiteX678" fmla="*/ 348789 w 914051"/>
                <a:gd name="connsiteY678" fmla="*/ 188548 h 996119"/>
                <a:gd name="connsiteX679" fmla="*/ 341950 w 914051"/>
                <a:gd name="connsiteY679" fmla="*/ 186458 h 996119"/>
                <a:gd name="connsiteX680" fmla="*/ 336061 w 914051"/>
                <a:gd name="connsiteY680" fmla="*/ 184653 h 996119"/>
                <a:gd name="connsiteX681" fmla="*/ 331027 w 914051"/>
                <a:gd name="connsiteY681" fmla="*/ 180949 h 996119"/>
                <a:gd name="connsiteX682" fmla="*/ 324188 w 914051"/>
                <a:gd name="connsiteY682" fmla="*/ 180854 h 996119"/>
                <a:gd name="connsiteX683" fmla="*/ 324473 w 914051"/>
                <a:gd name="connsiteY683" fmla="*/ 179429 h 996119"/>
                <a:gd name="connsiteX684" fmla="*/ 338151 w 914051"/>
                <a:gd name="connsiteY684" fmla="*/ 175154 h 996119"/>
                <a:gd name="connsiteX685" fmla="*/ 357813 w 914051"/>
                <a:gd name="connsiteY685" fmla="*/ 171450 h 996119"/>
                <a:gd name="connsiteX686" fmla="*/ 359903 w 914051"/>
                <a:gd name="connsiteY686" fmla="*/ 171165 h 996119"/>
                <a:gd name="connsiteX687" fmla="*/ 362562 w 914051"/>
                <a:gd name="connsiteY687" fmla="*/ 168505 h 996119"/>
                <a:gd name="connsiteX688" fmla="*/ 353444 w 914051"/>
                <a:gd name="connsiteY688" fmla="*/ 166986 h 996119"/>
                <a:gd name="connsiteX689" fmla="*/ 340525 w 914051"/>
                <a:gd name="connsiteY689" fmla="*/ 169930 h 996119"/>
                <a:gd name="connsiteX690" fmla="*/ 330362 w 914051"/>
                <a:gd name="connsiteY690" fmla="*/ 170405 h 996119"/>
                <a:gd name="connsiteX691" fmla="*/ 334446 w 914051"/>
                <a:gd name="connsiteY691" fmla="*/ 157867 h 996119"/>
                <a:gd name="connsiteX692" fmla="*/ 339385 w 914051"/>
                <a:gd name="connsiteY692" fmla="*/ 154637 h 996119"/>
                <a:gd name="connsiteX693" fmla="*/ 376525 w 914051"/>
                <a:gd name="connsiteY693" fmla="*/ 132126 h 996119"/>
                <a:gd name="connsiteX694" fmla="*/ 397802 w 914051"/>
                <a:gd name="connsiteY694" fmla="*/ 119778 h 996119"/>
                <a:gd name="connsiteX695" fmla="*/ 410055 w 914051"/>
                <a:gd name="connsiteY695" fmla="*/ 122817 h 996119"/>
                <a:gd name="connsiteX696" fmla="*/ 411670 w 914051"/>
                <a:gd name="connsiteY696" fmla="*/ 122627 h 996119"/>
                <a:gd name="connsiteX697" fmla="*/ 414615 w 914051"/>
                <a:gd name="connsiteY697" fmla="*/ 119303 h 996119"/>
                <a:gd name="connsiteX698" fmla="*/ 427628 w 914051"/>
                <a:gd name="connsiteY698" fmla="*/ 109329 h 996119"/>
                <a:gd name="connsiteX699" fmla="*/ 446815 w 914051"/>
                <a:gd name="connsiteY699" fmla="*/ 116833 h 996119"/>
                <a:gd name="connsiteX700" fmla="*/ 448715 w 914051"/>
                <a:gd name="connsiteY700" fmla="*/ 119968 h 996119"/>
                <a:gd name="connsiteX701" fmla="*/ 451089 w 914051"/>
                <a:gd name="connsiteY701" fmla="*/ 121772 h 996119"/>
                <a:gd name="connsiteX702" fmla="*/ 453559 w 914051"/>
                <a:gd name="connsiteY702" fmla="*/ 120822 h 996119"/>
                <a:gd name="connsiteX703" fmla="*/ 459638 w 914051"/>
                <a:gd name="connsiteY703" fmla="*/ 120063 h 996119"/>
                <a:gd name="connsiteX704" fmla="*/ 469042 w 914051"/>
                <a:gd name="connsiteY704" fmla="*/ 120822 h 996119"/>
                <a:gd name="connsiteX705" fmla="*/ 479015 w 914051"/>
                <a:gd name="connsiteY705" fmla="*/ 124147 h 996119"/>
                <a:gd name="connsiteX706" fmla="*/ 488609 w 914051"/>
                <a:gd name="connsiteY706" fmla="*/ 128706 h 996119"/>
                <a:gd name="connsiteX707" fmla="*/ 503996 w 914051"/>
                <a:gd name="connsiteY707" fmla="*/ 144949 h 996119"/>
                <a:gd name="connsiteX708" fmla="*/ 506276 w 914051"/>
                <a:gd name="connsiteY708" fmla="*/ 143714 h 996119"/>
                <a:gd name="connsiteX709" fmla="*/ 491743 w 914051"/>
                <a:gd name="connsiteY709" fmla="*/ 125857 h 996119"/>
                <a:gd name="connsiteX710" fmla="*/ 475881 w 914051"/>
                <a:gd name="connsiteY710" fmla="*/ 119398 h 996119"/>
                <a:gd name="connsiteX711" fmla="*/ 471131 w 914051"/>
                <a:gd name="connsiteY711" fmla="*/ 115028 h 996119"/>
                <a:gd name="connsiteX712" fmla="*/ 461728 w 914051"/>
                <a:gd name="connsiteY712" fmla="*/ 113413 h 996119"/>
                <a:gd name="connsiteX713" fmla="*/ 456124 w 914051"/>
                <a:gd name="connsiteY713" fmla="*/ 114078 h 996119"/>
                <a:gd name="connsiteX714" fmla="*/ 446530 w 914051"/>
                <a:gd name="connsiteY714" fmla="*/ 108379 h 996119"/>
                <a:gd name="connsiteX715" fmla="*/ 440641 w 914051"/>
                <a:gd name="connsiteY715" fmla="*/ 104105 h 996119"/>
                <a:gd name="connsiteX716" fmla="*/ 431997 w 914051"/>
                <a:gd name="connsiteY716" fmla="*/ 101920 h 996119"/>
                <a:gd name="connsiteX717" fmla="*/ 420124 w 914051"/>
                <a:gd name="connsiteY717" fmla="*/ 104580 h 996119"/>
                <a:gd name="connsiteX718" fmla="*/ 417274 w 914051"/>
                <a:gd name="connsiteY718" fmla="*/ 104960 h 996119"/>
                <a:gd name="connsiteX719" fmla="*/ 412335 w 914051"/>
                <a:gd name="connsiteY719" fmla="*/ 106955 h 996119"/>
                <a:gd name="connsiteX720" fmla="*/ 409010 w 914051"/>
                <a:gd name="connsiteY720" fmla="*/ 114743 h 996119"/>
                <a:gd name="connsiteX721" fmla="*/ 399987 w 914051"/>
                <a:gd name="connsiteY721" fmla="*/ 113413 h 996119"/>
                <a:gd name="connsiteX722" fmla="*/ 395807 w 914051"/>
                <a:gd name="connsiteY722" fmla="*/ 112939 h 996119"/>
                <a:gd name="connsiteX723" fmla="*/ 364747 w 914051"/>
                <a:gd name="connsiteY723" fmla="*/ 133835 h 996119"/>
                <a:gd name="connsiteX724" fmla="*/ 345750 w 914051"/>
                <a:gd name="connsiteY724" fmla="*/ 146754 h 996119"/>
                <a:gd name="connsiteX725" fmla="*/ 332167 w 914051"/>
                <a:gd name="connsiteY725" fmla="*/ 151028 h 996119"/>
                <a:gd name="connsiteX726" fmla="*/ 322668 w 914051"/>
                <a:gd name="connsiteY726" fmla="*/ 154353 h 996119"/>
                <a:gd name="connsiteX727" fmla="*/ 323998 w 914051"/>
                <a:gd name="connsiteY727" fmla="*/ 157677 h 996119"/>
                <a:gd name="connsiteX728" fmla="*/ 328747 w 914051"/>
                <a:gd name="connsiteY728" fmla="*/ 158057 h 996119"/>
                <a:gd name="connsiteX729" fmla="*/ 325897 w 914051"/>
                <a:gd name="connsiteY729" fmla="*/ 171450 h 996119"/>
                <a:gd name="connsiteX730" fmla="*/ 321338 w 914051"/>
                <a:gd name="connsiteY730" fmla="*/ 175059 h 996119"/>
                <a:gd name="connsiteX731" fmla="*/ 312220 w 914051"/>
                <a:gd name="connsiteY731" fmla="*/ 177814 h 996119"/>
                <a:gd name="connsiteX732" fmla="*/ 298067 w 914051"/>
                <a:gd name="connsiteY732" fmla="*/ 185888 h 996119"/>
                <a:gd name="connsiteX733" fmla="*/ 292747 w 914051"/>
                <a:gd name="connsiteY733" fmla="*/ 187883 h 996119"/>
                <a:gd name="connsiteX734" fmla="*/ 289993 w 914051"/>
                <a:gd name="connsiteY734" fmla="*/ 189592 h 996119"/>
                <a:gd name="connsiteX735" fmla="*/ 288758 w 914051"/>
                <a:gd name="connsiteY735" fmla="*/ 193392 h 996119"/>
                <a:gd name="connsiteX736" fmla="*/ 288853 w 914051"/>
                <a:gd name="connsiteY736" fmla="*/ 196146 h 996119"/>
                <a:gd name="connsiteX737" fmla="*/ 278974 w 914051"/>
                <a:gd name="connsiteY737" fmla="*/ 207070 h 996119"/>
                <a:gd name="connsiteX738" fmla="*/ 273465 w 914051"/>
                <a:gd name="connsiteY738" fmla="*/ 213529 h 996119"/>
                <a:gd name="connsiteX739" fmla="*/ 258172 w 914051"/>
                <a:gd name="connsiteY739" fmla="*/ 218088 h 996119"/>
                <a:gd name="connsiteX740" fmla="*/ 242215 w 914051"/>
                <a:gd name="connsiteY740" fmla="*/ 226067 h 996119"/>
                <a:gd name="connsiteX741" fmla="*/ 236041 w 914051"/>
                <a:gd name="connsiteY741" fmla="*/ 226542 h 996119"/>
                <a:gd name="connsiteX742" fmla="*/ 234236 w 914051"/>
                <a:gd name="connsiteY742" fmla="*/ 224262 h 996119"/>
                <a:gd name="connsiteX743" fmla="*/ 231291 w 914051"/>
                <a:gd name="connsiteY743" fmla="*/ 222458 h 996119"/>
                <a:gd name="connsiteX744" fmla="*/ 232336 w 914051"/>
                <a:gd name="connsiteY744" fmla="*/ 219703 h 996119"/>
                <a:gd name="connsiteX745" fmla="*/ 234331 w 914051"/>
                <a:gd name="connsiteY745" fmla="*/ 217518 h 996119"/>
                <a:gd name="connsiteX746" fmla="*/ 235091 w 914051"/>
                <a:gd name="connsiteY746" fmla="*/ 215619 h 996119"/>
                <a:gd name="connsiteX747" fmla="*/ 242975 w 914051"/>
                <a:gd name="connsiteY747" fmla="*/ 212769 h 996119"/>
                <a:gd name="connsiteX748" fmla="*/ 246679 w 914051"/>
                <a:gd name="connsiteY748" fmla="*/ 212674 h 996119"/>
                <a:gd name="connsiteX749" fmla="*/ 254183 w 914051"/>
                <a:gd name="connsiteY749" fmla="*/ 209824 h 996119"/>
                <a:gd name="connsiteX750" fmla="*/ 264346 w 914051"/>
                <a:gd name="connsiteY750" fmla="*/ 207260 h 996119"/>
                <a:gd name="connsiteX751" fmla="*/ 266816 w 914051"/>
                <a:gd name="connsiteY751" fmla="*/ 199566 h 996119"/>
                <a:gd name="connsiteX752" fmla="*/ 272420 w 914051"/>
                <a:gd name="connsiteY752" fmla="*/ 192822 h 996119"/>
                <a:gd name="connsiteX753" fmla="*/ 285433 w 914051"/>
                <a:gd name="connsiteY753" fmla="*/ 183418 h 996119"/>
                <a:gd name="connsiteX754" fmla="*/ 283344 w 914051"/>
                <a:gd name="connsiteY754" fmla="*/ 181898 h 996119"/>
                <a:gd name="connsiteX755" fmla="*/ 268621 w 914051"/>
                <a:gd name="connsiteY755" fmla="*/ 187313 h 996119"/>
                <a:gd name="connsiteX756" fmla="*/ 253328 w 914051"/>
                <a:gd name="connsiteY756" fmla="*/ 182563 h 996119"/>
                <a:gd name="connsiteX757" fmla="*/ 249529 w 914051"/>
                <a:gd name="connsiteY757" fmla="*/ 186553 h 996119"/>
                <a:gd name="connsiteX758" fmla="*/ 241265 w 914051"/>
                <a:gd name="connsiteY758" fmla="*/ 185603 h 996119"/>
                <a:gd name="connsiteX759" fmla="*/ 240600 w 914051"/>
                <a:gd name="connsiteY759" fmla="*/ 181804 h 996119"/>
                <a:gd name="connsiteX760" fmla="*/ 242025 w 914051"/>
                <a:gd name="connsiteY760" fmla="*/ 176009 h 996119"/>
                <a:gd name="connsiteX761" fmla="*/ 247154 w 914051"/>
                <a:gd name="connsiteY761" fmla="*/ 168980 h 996119"/>
                <a:gd name="connsiteX762" fmla="*/ 249719 w 914051"/>
                <a:gd name="connsiteY762" fmla="*/ 164136 h 996119"/>
                <a:gd name="connsiteX763" fmla="*/ 258837 w 914051"/>
                <a:gd name="connsiteY763" fmla="*/ 162711 h 996119"/>
                <a:gd name="connsiteX764" fmla="*/ 276600 w 914051"/>
                <a:gd name="connsiteY764" fmla="*/ 155682 h 996119"/>
                <a:gd name="connsiteX765" fmla="*/ 281444 w 914051"/>
                <a:gd name="connsiteY765" fmla="*/ 155397 h 996119"/>
                <a:gd name="connsiteX766" fmla="*/ 298731 w 914051"/>
                <a:gd name="connsiteY766" fmla="*/ 154257 h 996119"/>
                <a:gd name="connsiteX767" fmla="*/ 304431 w 914051"/>
                <a:gd name="connsiteY767" fmla="*/ 153023 h 996119"/>
                <a:gd name="connsiteX768" fmla="*/ 311555 w 914051"/>
                <a:gd name="connsiteY768" fmla="*/ 151598 h 996119"/>
                <a:gd name="connsiteX769" fmla="*/ 320768 w 914051"/>
                <a:gd name="connsiteY769" fmla="*/ 146089 h 996119"/>
                <a:gd name="connsiteX770" fmla="*/ 329127 w 914051"/>
                <a:gd name="connsiteY770" fmla="*/ 144094 h 996119"/>
                <a:gd name="connsiteX771" fmla="*/ 332642 w 914051"/>
                <a:gd name="connsiteY771" fmla="*/ 142954 h 996119"/>
                <a:gd name="connsiteX772" fmla="*/ 337296 w 914051"/>
                <a:gd name="connsiteY772" fmla="*/ 137540 h 996119"/>
                <a:gd name="connsiteX773" fmla="*/ 347364 w 914051"/>
                <a:gd name="connsiteY773" fmla="*/ 133741 h 996119"/>
                <a:gd name="connsiteX774" fmla="*/ 338721 w 914051"/>
                <a:gd name="connsiteY774" fmla="*/ 132791 h 996119"/>
                <a:gd name="connsiteX775" fmla="*/ 325138 w 914051"/>
                <a:gd name="connsiteY775" fmla="*/ 141339 h 996119"/>
                <a:gd name="connsiteX776" fmla="*/ 316209 w 914051"/>
                <a:gd name="connsiteY776" fmla="*/ 144284 h 996119"/>
                <a:gd name="connsiteX777" fmla="*/ 299586 w 914051"/>
                <a:gd name="connsiteY777" fmla="*/ 149318 h 996119"/>
                <a:gd name="connsiteX778" fmla="*/ 280874 w 914051"/>
                <a:gd name="connsiteY778" fmla="*/ 151503 h 996119"/>
                <a:gd name="connsiteX779" fmla="*/ 251618 w 914051"/>
                <a:gd name="connsiteY779" fmla="*/ 161572 h 996119"/>
                <a:gd name="connsiteX780" fmla="*/ 249339 w 914051"/>
                <a:gd name="connsiteY780" fmla="*/ 159292 h 996119"/>
                <a:gd name="connsiteX781" fmla="*/ 248959 w 914051"/>
                <a:gd name="connsiteY781" fmla="*/ 154448 h 996119"/>
                <a:gd name="connsiteX782" fmla="*/ 251333 w 914051"/>
                <a:gd name="connsiteY782" fmla="*/ 150363 h 996119"/>
                <a:gd name="connsiteX783" fmla="*/ 258837 w 914051"/>
                <a:gd name="connsiteY783" fmla="*/ 143144 h 996119"/>
                <a:gd name="connsiteX784" fmla="*/ 265011 w 914051"/>
                <a:gd name="connsiteY784" fmla="*/ 140009 h 996119"/>
                <a:gd name="connsiteX785" fmla="*/ 265486 w 914051"/>
                <a:gd name="connsiteY785" fmla="*/ 136875 h 996119"/>
                <a:gd name="connsiteX786" fmla="*/ 274225 w 914051"/>
                <a:gd name="connsiteY786" fmla="*/ 128991 h 996119"/>
                <a:gd name="connsiteX787" fmla="*/ 289613 w 914051"/>
                <a:gd name="connsiteY787" fmla="*/ 118448 h 996119"/>
                <a:gd name="connsiteX788" fmla="*/ 299111 w 914051"/>
                <a:gd name="connsiteY788" fmla="*/ 111039 h 996119"/>
                <a:gd name="connsiteX789" fmla="*/ 311555 w 914051"/>
                <a:gd name="connsiteY789" fmla="*/ 107904 h 996119"/>
                <a:gd name="connsiteX790" fmla="*/ 316399 w 914051"/>
                <a:gd name="connsiteY790" fmla="*/ 106100 h 996119"/>
                <a:gd name="connsiteX791" fmla="*/ 321528 w 914051"/>
                <a:gd name="connsiteY791" fmla="*/ 103250 h 996119"/>
                <a:gd name="connsiteX792" fmla="*/ 329887 w 914051"/>
                <a:gd name="connsiteY792" fmla="*/ 101350 h 996119"/>
                <a:gd name="connsiteX793" fmla="*/ 335206 w 914051"/>
                <a:gd name="connsiteY793" fmla="*/ 105055 h 996119"/>
                <a:gd name="connsiteX794" fmla="*/ 336536 w 914051"/>
                <a:gd name="connsiteY794" fmla="*/ 108569 h 996119"/>
                <a:gd name="connsiteX795" fmla="*/ 342045 w 914051"/>
                <a:gd name="connsiteY795" fmla="*/ 109044 h 996119"/>
                <a:gd name="connsiteX796" fmla="*/ 346320 w 914051"/>
                <a:gd name="connsiteY796" fmla="*/ 109709 h 996119"/>
                <a:gd name="connsiteX797" fmla="*/ 347934 w 914051"/>
                <a:gd name="connsiteY797" fmla="*/ 101920 h 996119"/>
                <a:gd name="connsiteX798" fmla="*/ 353538 w 914051"/>
                <a:gd name="connsiteY798" fmla="*/ 100305 h 996119"/>
                <a:gd name="connsiteX799" fmla="*/ 355438 w 914051"/>
                <a:gd name="connsiteY799" fmla="*/ 97551 h 996119"/>
                <a:gd name="connsiteX800" fmla="*/ 353348 w 914051"/>
                <a:gd name="connsiteY800" fmla="*/ 94226 h 996119"/>
                <a:gd name="connsiteX801" fmla="*/ 346035 w 914051"/>
                <a:gd name="connsiteY801" fmla="*/ 93372 h 996119"/>
                <a:gd name="connsiteX802" fmla="*/ 345275 w 914051"/>
                <a:gd name="connsiteY802" fmla="*/ 98406 h 996119"/>
                <a:gd name="connsiteX803" fmla="*/ 343660 w 914051"/>
                <a:gd name="connsiteY803" fmla="*/ 99166 h 996119"/>
                <a:gd name="connsiteX804" fmla="*/ 341190 w 914051"/>
                <a:gd name="connsiteY804" fmla="*/ 95366 h 996119"/>
                <a:gd name="connsiteX805" fmla="*/ 337676 w 914051"/>
                <a:gd name="connsiteY805" fmla="*/ 93941 h 996119"/>
                <a:gd name="connsiteX806" fmla="*/ 323808 w 914051"/>
                <a:gd name="connsiteY806" fmla="*/ 97266 h 996119"/>
                <a:gd name="connsiteX807" fmla="*/ 318109 w 914051"/>
                <a:gd name="connsiteY807" fmla="*/ 96981 h 996119"/>
                <a:gd name="connsiteX808" fmla="*/ 317824 w 914051"/>
                <a:gd name="connsiteY808" fmla="*/ 95366 h 996119"/>
                <a:gd name="connsiteX809" fmla="*/ 321433 w 914051"/>
                <a:gd name="connsiteY809" fmla="*/ 92327 h 996119"/>
                <a:gd name="connsiteX810" fmla="*/ 322573 w 914051"/>
                <a:gd name="connsiteY810" fmla="*/ 86722 h 996119"/>
                <a:gd name="connsiteX811" fmla="*/ 331977 w 914051"/>
                <a:gd name="connsiteY811" fmla="*/ 81403 h 996119"/>
                <a:gd name="connsiteX812" fmla="*/ 334826 w 914051"/>
                <a:gd name="connsiteY812" fmla="*/ 81118 h 996119"/>
                <a:gd name="connsiteX813" fmla="*/ 337391 w 914051"/>
                <a:gd name="connsiteY813" fmla="*/ 82448 h 996119"/>
                <a:gd name="connsiteX814" fmla="*/ 341570 w 914051"/>
                <a:gd name="connsiteY814" fmla="*/ 77509 h 996119"/>
                <a:gd name="connsiteX815" fmla="*/ 344610 w 914051"/>
                <a:gd name="connsiteY815" fmla="*/ 78364 h 996119"/>
                <a:gd name="connsiteX816" fmla="*/ 347554 w 914051"/>
                <a:gd name="connsiteY816" fmla="*/ 82923 h 996119"/>
                <a:gd name="connsiteX817" fmla="*/ 350404 w 914051"/>
                <a:gd name="connsiteY817" fmla="*/ 85013 h 996119"/>
                <a:gd name="connsiteX818" fmla="*/ 354393 w 914051"/>
                <a:gd name="connsiteY818" fmla="*/ 83683 h 996119"/>
                <a:gd name="connsiteX819" fmla="*/ 358098 w 914051"/>
                <a:gd name="connsiteY819" fmla="*/ 86912 h 996119"/>
                <a:gd name="connsiteX820" fmla="*/ 361612 w 914051"/>
                <a:gd name="connsiteY820" fmla="*/ 87007 h 996119"/>
                <a:gd name="connsiteX821" fmla="*/ 363512 w 914051"/>
                <a:gd name="connsiteY821" fmla="*/ 80643 h 996119"/>
                <a:gd name="connsiteX822" fmla="*/ 369971 w 914051"/>
                <a:gd name="connsiteY822" fmla="*/ 75039 h 996119"/>
                <a:gd name="connsiteX823" fmla="*/ 392103 w 914051"/>
                <a:gd name="connsiteY823" fmla="*/ 57182 h 996119"/>
                <a:gd name="connsiteX824" fmla="*/ 395617 w 914051"/>
                <a:gd name="connsiteY824" fmla="*/ 55947 h 996119"/>
                <a:gd name="connsiteX825" fmla="*/ 408820 w 914051"/>
                <a:gd name="connsiteY825" fmla="*/ 54712 h 996119"/>
                <a:gd name="connsiteX826" fmla="*/ 416229 w 914051"/>
                <a:gd name="connsiteY826" fmla="*/ 57562 h 996119"/>
                <a:gd name="connsiteX827" fmla="*/ 415185 w 914051"/>
                <a:gd name="connsiteY827" fmla="*/ 61931 h 996119"/>
                <a:gd name="connsiteX828" fmla="*/ 413000 w 914051"/>
                <a:gd name="connsiteY828" fmla="*/ 66490 h 996119"/>
                <a:gd name="connsiteX829" fmla="*/ 413475 w 914051"/>
                <a:gd name="connsiteY829" fmla="*/ 71145 h 996119"/>
                <a:gd name="connsiteX830" fmla="*/ 425728 w 914051"/>
                <a:gd name="connsiteY830" fmla="*/ 85392 h 996119"/>
                <a:gd name="connsiteX831" fmla="*/ 431047 w 914051"/>
                <a:gd name="connsiteY831" fmla="*/ 85013 h 996119"/>
                <a:gd name="connsiteX832" fmla="*/ 432947 w 914051"/>
                <a:gd name="connsiteY832" fmla="*/ 75989 h 996119"/>
                <a:gd name="connsiteX833" fmla="*/ 439786 w 914051"/>
                <a:gd name="connsiteY833" fmla="*/ 73804 h 996119"/>
                <a:gd name="connsiteX834" fmla="*/ 441306 w 914051"/>
                <a:gd name="connsiteY834" fmla="*/ 81878 h 996119"/>
                <a:gd name="connsiteX835" fmla="*/ 445675 w 914051"/>
                <a:gd name="connsiteY835" fmla="*/ 91757 h 996119"/>
                <a:gd name="connsiteX836" fmla="*/ 446815 w 914051"/>
                <a:gd name="connsiteY836" fmla="*/ 96411 h 996119"/>
                <a:gd name="connsiteX837" fmla="*/ 454509 w 914051"/>
                <a:gd name="connsiteY837" fmla="*/ 102680 h 996119"/>
                <a:gd name="connsiteX838" fmla="*/ 463817 w 914051"/>
                <a:gd name="connsiteY838" fmla="*/ 101730 h 996119"/>
                <a:gd name="connsiteX839" fmla="*/ 467712 w 914051"/>
                <a:gd name="connsiteY839" fmla="*/ 107619 h 996119"/>
                <a:gd name="connsiteX840" fmla="*/ 492788 w 914051"/>
                <a:gd name="connsiteY840" fmla="*/ 91567 h 996119"/>
                <a:gd name="connsiteX841" fmla="*/ 508746 w 914051"/>
                <a:gd name="connsiteY841" fmla="*/ 93276 h 996119"/>
                <a:gd name="connsiteX842" fmla="*/ 519194 w 914051"/>
                <a:gd name="connsiteY842" fmla="*/ 97931 h 996119"/>
                <a:gd name="connsiteX843" fmla="*/ 533537 w 914051"/>
                <a:gd name="connsiteY843" fmla="*/ 95271 h 996119"/>
                <a:gd name="connsiteX844" fmla="*/ 533727 w 914051"/>
                <a:gd name="connsiteY844" fmla="*/ 103820 h 996119"/>
                <a:gd name="connsiteX845" fmla="*/ 540851 w 914051"/>
                <a:gd name="connsiteY845" fmla="*/ 117308 h 996119"/>
                <a:gd name="connsiteX846" fmla="*/ 557759 w 914051"/>
                <a:gd name="connsiteY846" fmla="*/ 113224 h 996119"/>
                <a:gd name="connsiteX847" fmla="*/ 570962 w 914051"/>
                <a:gd name="connsiteY847" fmla="*/ 118258 h 996119"/>
                <a:gd name="connsiteX848" fmla="*/ 574286 w 914051"/>
                <a:gd name="connsiteY848" fmla="*/ 117213 h 996119"/>
                <a:gd name="connsiteX849" fmla="*/ 576851 w 914051"/>
                <a:gd name="connsiteY849" fmla="*/ 113318 h 996119"/>
                <a:gd name="connsiteX850" fmla="*/ 574666 w 914051"/>
                <a:gd name="connsiteY850" fmla="*/ 103250 h 996119"/>
                <a:gd name="connsiteX851" fmla="*/ 575806 w 914051"/>
                <a:gd name="connsiteY851" fmla="*/ 101350 h 996119"/>
                <a:gd name="connsiteX852" fmla="*/ 578276 w 914051"/>
                <a:gd name="connsiteY852" fmla="*/ 99925 h 996119"/>
                <a:gd name="connsiteX853" fmla="*/ 590624 w 914051"/>
                <a:gd name="connsiteY853" fmla="*/ 100970 h 996119"/>
                <a:gd name="connsiteX854" fmla="*/ 604112 w 914051"/>
                <a:gd name="connsiteY854" fmla="*/ 99925 h 996119"/>
                <a:gd name="connsiteX855" fmla="*/ 609716 w 914051"/>
                <a:gd name="connsiteY855" fmla="*/ 95176 h 996119"/>
                <a:gd name="connsiteX856" fmla="*/ 610761 w 914051"/>
                <a:gd name="connsiteY856" fmla="*/ 86057 h 996119"/>
                <a:gd name="connsiteX857" fmla="*/ 605442 w 914051"/>
                <a:gd name="connsiteY857" fmla="*/ 76084 h 996119"/>
                <a:gd name="connsiteX858" fmla="*/ 605537 w 914051"/>
                <a:gd name="connsiteY858" fmla="*/ 71335 h 996119"/>
                <a:gd name="connsiteX859" fmla="*/ 610191 w 914051"/>
                <a:gd name="connsiteY859" fmla="*/ 66870 h 996119"/>
                <a:gd name="connsiteX860" fmla="*/ 617505 w 914051"/>
                <a:gd name="connsiteY860" fmla="*/ 69435 h 996119"/>
                <a:gd name="connsiteX861" fmla="*/ 621399 w 914051"/>
                <a:gd name="connsiteY861" fmla="*/ 52242 h 996119"/>
                <a:gd name="connsiteX862" fmla="*/ 637642 w 914051"/>
                <a:gd name="connsiteY862" fmla="*/ 47208 h 996119"/>
                <a:gd name="connsiteX863" fmla="*/ 645051 w 914051"/>
                <a:gd name="connsiteY863" fmla="*/ 29446 h 996119"/>
                <a:gd name="connsiteX864" fmla="*/ 659489 w 914051"/>
                <a:gd name="connsiteY864" fmla="*/ 27071 h 996119"/>
                <a:gd name="connsiteX865" fmla="*/ 684375 w 914051"/>
                <a:gd name="connsiteY865" fmla="*/ 33245 h 996119"/>
                <a:gd name="connsiteX866" fmla="*/ 713821 w 914051"/>
                <a:gd name="connsiteY866" fmla="*/ 35810 h 996119"/>
                <a:gd name="connsiteX867" fmla="*/ 738802 w 914051"/>
                <a:gd name="connsiteY867" fmla="*/ 26786 h 996119"/>
                <a:gd name="connsiteX868" fmla="*/ 743647 w 914051"/>
                <a:gd name="connsiteY868" fmla="*/ 26216 h 996119"/>
                <a:gd name="connsiteX869" fmla="*/ 759604 w 914051"/>
                <a:gd name="connsiteY869" fmla="*/ 30111 h 996119"/>
                <a:gd name="connsiteX870" fmla="*/ 797979 w 914051"/>
                <a:gd name="connsiteY870" fmla="*/ 29256 h 996119"/>
                <a:gd name="connsiteX871" fmla="*/ 809852 w 914051"/>
                <a:gd name="connsiteY871" fmla="*/ 25646 h 996119"/>
                <a:gd name="connsiteX872" fmla="*/ 826379 w 914051"/>
                <a:gd name="connsiteY872" fmla="*/ 24886 h 996119"/>
                <a:gd name="connsiteX873" fmla="*/ 831224 w 914051"/>
                <a:gd name="connsiteY873" fmla="*/ 21942 h 996119"/>
                <a:gd name="connsiteX874" fmla="*/ 842147 w 914051"/>
                <a:gd name="connsiteY874" fmla="*/ 18807 h 996119"/>
                <a:gd name="connsiteX875" fmla="*/ 860385 w 914051"/>
                <a:gd name="connsiteY875" fmla="*/ 22132 h 996119"/>
                <a:gd name="connsiteX876" fmla="*/ 879192 w 914051"/>
                <a:gd name="connsiteY876" fmla="*/ 14058 h 996119"/>
                <a:gd name="connsiteX877" fmla="*/ 885271 w 914051"/>
                <a:gd name="connsiteY877" fmla="*/ 18047 h 996119"/>
                <a:gd name="connsiteX878" fmla="*/ 892870 w 914051"/>
                <a:gd name="connsiteY878" fmla="*/ 17572 h 996119"/>
                <a:gd name="connsiteX879" fmla="*/ 899709 w 914051"/>
                <a:gd name="connsiteY879" fmla="*/ 19662 h 996119"/>
                <a:gd name="connsiteX880" fmla="*/ 908448 w 914051"/>
                <a:gd name="connsiteY880" fmla="*/ 24886 h 996119"/>
                <a:gd name="connsiteX881" fmla="*/ 914052 w 914051"/>
                <a:gd name="connsiteY881" fmla="*/ 25171 h 996119"/>
                <a:gd name="connsiteX882" fmla="*/ 848701 w 914051"/>
                <a:gd name="connsiteY882" fmla="*/ 139345 h 996119"/>
                <a:gd name="connsiteX883" fmla="*/ 780881 w 914051"/>
                <a:gd name="connsiteY883" fmla="*/ 266911 h 996119"/>
                <a:gd name="connsiteX884" fmla="*/ 767393 w 914051"/>
                <a:gd name="connsiteY884" fmla="*/ 301961 h 996119"/>
                <a:gd name="connsiteX885" fmla="*/ 818021 w 914051"/>
                <a:gd name="connsiteY885" fmla="*/ 338246 h 996119"/>
                <a:gd name="connsiteX886" fmla="*/ 861429 w 914051"/>
                <a:gd name="connsiteY886" fmla="*/ 353728 h 996119"/>
                <a:gd name="connsiteX887" fmla="*/ 867699 w 914051"/>
                <a:gd name="connsiteY887" fmla="*/ 361517 h 996119"/>
                <a:gd name="connsiteX888" fmla="*/ 231006 w 914051"/>
                <a:gd name="connsiteY888" fmla="*/ 684185 h 996119"/>
                <a:gd name="connsiteX889" fmla="*/ 222268 w 914051"/>
                <a:gd name="connsiteY889" fmla="*/ 689695 h 996119"/>
                <a:gd name="connsiteX890" fmla="*/ 205645 w 914051"/>
                <a:gd name="connsiteY890" fmla="*/ 694919 h 996119"/>
                <a:gd name="connsiteX891" fmla="*/ 199851 w 914051"/>
                <a:gd name="connsiteY891" fmla="*/ 692069 h 996119"/>
                <a:gd name="connsiteX892" fmla="*/ 196526 w 914051"/>
                <a:gd name="connsiteY892" fmla="*/ 697198 h 996119"/>
                <a:gd name="connsiteX893" fmla="*/ 194817 w 914051"/>
                <a:gd name="connsiteY893" fmla="*/ 707172 h 996119"/>
                <a:gd name="connsiteX894" fmla="*/ 188168 w 914051"/>
                <a:gd name="connsiteY894" fmla="*/ 716671 h 996119"/>
                <a:gd name="connsiteX895" fmla="*/ 188738 w 914051"/>
                <a:gd name="connsiteY895" fmla="*/ 719520 h 996119"/>
                <a:gd name="connsiteX896" fmla="*/ 191967 w 914051"/>
                <a:gd name="connsiteY896" fmla="*/ 720755 h 996119"/>
                <a:gd name="connsiteX897" fmla="*/ 196336 w 914051"/>
                <a:gd name="connsiteY897" fmla="*/ 719805 h 996119"/>
                <a:gd name="connsiteX898" fmla="*/ 200231 w 914051"/>
                <a:gd name="connsiteY898" fmla="*/ 712301 h 996119"/>
                <a:gd name="connsiteX899" fmla="*/ 206215 w 914051"/>
                <a:gd name="connsiteY899" fmla="*/ 710591 h 996119"/>
                <a:gd name="connsiteX900" fmla="*/ 210774 w 914051"/>
                <a:gd name="connsiteY900" fmla="*/ 703278 h 996119"/>
                <a:gd name="connsiteX901" fmla="*/ 217328 w 914051"/>
                <a:gd name="connsiteY901" fmla="*/ 699478 h 996119"/>
                <a:gd name="connsiteX902" fmla="*/ 219893 w 914051"/>
                <a:gd name="connsiteY902" fmla="*/ 693304 h 996119"/>
                <a:gd name="connsiteX903" fmla="*/ 225687 w 914051"/>
                <a:gd name="connsiteY903" fmla="*/ 694919 h 996119"/>
                <a:gd name="connsiteX904" fmla="*/ 230816 w 914051"/>
                <a:gd name="connsiteY904" fmla="*/ 696439 h 996119"/>
                <a:gd name="connsiteX905" fmla="*/ 232621 w 914051"/>
                <a:gd name="connsiteY905" fmla="*/ 695489 h 996119"/>
                <a:gd name="connsiteX906" fmla="*/ 239080 w 914051"/>
                <a:gd name="connsiteY906" fmla="*/ 689125 h 996119"/>
                <a:gd name="connsiteX907" fmla="*/ 237465 w 914051"/>
                <a:gd name="connsiteY907" fmla="*/ 684755 h 996119"/>
                <a:gd name="connsiteX908" fmla="*/ 231006 w 914051"/>
                <a:gd name="connsiteY908" fmla="*/ 684185 h 996119"/>
                <a:gd name="connsiteX909" fmla="*/ 139060 w 914051"/>
                <a:gd name="connsiteY909" fmla="*/ 146659 h 996119"/>
                <a:gd name="connsiteX910" fmla="*/ 141909 w 914051"/>
                <a:gd name="connsiteY910" fmla="*/ 142099 h 996119"/>
                <a:gd name="connsiteX911" fmla="*/ 146849 w 914051"/>
                <a:gd name="connsiteY911" fmla="*/ 144379 h 996119"/>
                <a:gd name="connsiteX912" fmla="*/ 142764 w 914051"/>
                <a:gd name="connsiteY912" fmla="*/ 147513 h 996119"/>
                <a:gd name="connsiteX913" fmla="*/ 134121 w 914051"/>
                <a:gd name="connsiteY913" fmla="*/ 159102 h 996119"/>
                <a:gd name="connsiteX914" fmla="*/ 133361 w 914051"/>
                <a:gd name="connsiteY914" fmla="*/ 162996 h 996119"/>
                <a:gd name="connsiteX915" fmla="*/ 140200 w 914051"/>
                <a:gd name="connsiteY915" fmla="*/ 162996 h 996119"/>
                <a:gd name="connsiteX916" fmla="*/ 150838 w 914051"/>
                <a:gd name="connsiteY916" fmla="*/ 159387 h 996119"/>
                <a:gd name="connsiteX917" fmla="*/ 166986 w 914051"/>
                <a:gd name="connsiteY917" fmla="*/ 145614 h 996119"/>
                <a:gd name="connsiteX918" fmla="*/ 170025 w 914051"/>
                <a:gd name="connsiteY918" fmla="*/ 136305 h 996119"/>
                <a:gd name="connsiteX919" fmla="*/ 173445 w 914051"/>
                <a:gd name="connsiteY919" fmla="*/ 134311 h 996119"/>
                <a:gd name="connsiteX920" fmla="*/ 181709 w 914051"/>
                <a:gd name="connsiteY920" fmla="*/ 129561 h 996119"/>
                <a:gd name="connsiteX921" fmla="*/ 198046 w 914051"/>
                <a:gd name="connsiteY921" fmla="*/ 120633 h 996119"/>
                <a:gd name="connsiteX922" fmla="*/ 204885 w 914051"/>
                <a:gd name="connsiteY922" fmla="*/ 106955 h 996119"/>
                <a:gd name="connsiteX923" fmla="*/ 217993 w 914051"/>
                <a:gd name="connsiteY923" fmla="*/ 102110 h 996119"/>
                <a:gd name="connsiteX924" fmla="*/ 223977 w 914051"/>
                <a:gd name="connsiteY924" fmla="*/ 97361 h 996119"/>
                <a:gd name="connsiteX925" fmla="*/ 221508 w 914051"/>
                <a:gd name="connsiteY925" fmla="*/ 96601 h 996119"/>
                <a:gd name="connsiteX926" fmla="*/ 213529 w 914051"/>
                <a:gd name="connsiteY926" fmla="*/ 95841 h 996119"/>
                <a:gd name="connsiteX927" fmla="*/ 200041 w 914051"/>
                <a:gd name="connsiteY927" fmla="*/ 99735 h 996119"/>
                <a:gd name="connsiteX928" fmla="*/ 192442 w 914051"/>
                <a:gd name="connsiteY928" fmla="*/ 102965 h 996119"/>
                <a:gd name="connsiteX929" fmla="*/ 187218 w 914051"/>
                <a:gd name="connsiteY929" fmla="*/ 105720 h 996119"/>
                <a:gd name="connsiteX930" fmla="*/ 178859 w 914051"/>
                <a:gd name="connsiteY930" fmla="*/ 109804 h 996119"/>
                <a:gd name="connsiteX931" fmla="*/ 170785 w 914051"/>
                <a:gd name="connsiteY931" fmla="*/ 116263 h 996119"/>
                <a:gd name="connsiteX932" fmla="*/ 164896 w 914051"/>
                <a:gd name="connsiteY932" fmla="*/ 120157 h 996119"/>
                <a:gd name="connsiteX933" fmla="*/ 158437 w 914051"/>
                <a:gd name="connsiteY933" fmla="*/ 123767 h 996119"/>
                <a:gd name="connsiteX934" fmla="*/ 154068 w 914051"/>
                <a:gd name="connsiteY934" fmla="*/ 122152 h 996119"/>
                <a:gd name="connsiteX935" fmla="*/ 150933 w 914051"/>
                <a:gd name="connsiteY935" fmla="*/ 122532 h 996119"/>
                <a:gd name="connsiteX936" fmla="*/ 147988 w 914051"/>
                <a:gd name="connsiteY936" fmla="*/ 122627 h 996119"/>
                <a:gd name="connsiteX937" fmla="*/ 144949 w 914051"/>
                <a:gd name="connsiteY937" fmla="*/ 124622 h 996119"/>
                <a:gd name="connsiteX938" fmla="*/ 142859 w 914051"/>
                <a:gd name="connsiteY938" fmla="*/ 127376 h 996119"/>
                <a:gd name="connsiteX939" fmla="*/ 138965 w 914051"/>
                <a:gd name="connsiteY939" fmla="*/ 129941 h 996119"/>
                <a:gd name="connsiteX940" fmla="*/ 134121 w 914051"/>
                <a:gd name="connsiteY940" fmla="*/ 132981 h 996119"/>
                <a:gd name="connsiteX941" fmla="*/ 133741 w 914051"/>
                <a:gd name="connsiteY941" fmla="*/ 139820 h 996119"/>
                <a:gd name="connsiteX942" fmla="*/ 132411 w 914051"/>
                <a:gd name="connsiteY942" fmla="*/ 145519 h 996119"/>
                <a:gd name="connsiteX943" fmla="*/ 130701 w 914051"/>
                <a:gd name="connsiteY943" fmla="*/ 153308 h 996119"/>
                <a:gd name="connsiteX944" fmla="*/ 139060 w 914051"/>
                <a:gd name="connsiteY944" fmla="*/ 146659 h 996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Lst>
              <a:rect l="l" t="t" r="r" b="b"/>
              <a:pathLst>
                <a:path w="914051" h="996119">
                  <a:moveTo>
                    <a:pt x="226922" y="115693"/>
                  </a:moveTo>
                  <a:lnTo>
                    <a:pt x="236516" y="115218"/>
                  </a:lnTo>
                  <a:lnTo>
                    <a:pt x="236801" y="116263"/>
                  </a:lnTo>
                  <a:lnTo>
                    <a:pt x="238035" y="117878"/>
                  </a:lnTo>
                  <a:lnTo>
                    <a:pt x="233856" y="120537"/>
                  </a:lnTo>
                  <a:lnTo>
                    <a:pt x="212484" y="129371"/>
                  </a:lnTo>
                  <a:lnTo>
                    <a:pt x="208305" y="137730"/>
                  </a:lnTo>
                  <a:lnTo>
                    <a:pt x="203175" y="142289"/>
                  </a:lnTo>
                  <a:lnTo>
                    <a:pt x="197286" y="143999"/>
                  </a:lnTo>
                  <a:lnTo>
                    <a:pt x="195102" y="142669"/>
                  </a:lnTo>
                  <a:lnTo>
                    <a:pt x="195197" y="140390"/>
                  </a:lnTo>
                  <a:lnTo>
                    <a:pt x="194532" y="138300"/>
                  </a:lnTo>
                  <a:lnTo>
                    <a:pt x="189307" y="139155"/>
                  </a:lnTo>
                  <a:lnTo>
                    <a:pt x="189307" y="145139"/>
                  </a:lnTo>
                  <a:lnTo>
                    <a:pt x="186648" y="147229"/>
                  </a:lnTo>
                  <a:lnTo>
                    <a:pt x="175819" y="154353"/>
                  </a:lnTo>
                  <a:lnTo>
                    <a:pt x="167841" y="160907"/>
                  </a:lnTo>
                  <a:lnTo>
                    <a:pt x="161856" y="164421"/>
                  </a:lnTo>
                  <a:lnTo>
                    <a:pt x="158342" y="169835"/>
                  </a:lnTo>
                  <a:lnTo>
                    <a:pt x="151123" y="168031"/>
                  </a:lnTo>
                  <a:lnTo>
                    <a:pt x="153783" y="162806"/>
                  </a:lnTo>
                  <a:lnTo>
                    <a:pt x="156347" y="159387"/>
                  </a:lnTo>
                  <a:lnTo>
                    <a:pt x="165561" y="151503"/>
                  </a:lnTo>
                  <a:lnTo>
                    <a:pt x="171070" y="145614"/>
                  </a:lnTo>
                  <a:lnTo>
                    <a:pt x="178764" y="136020"/>
                  </a:lnTo>
                  <a:lnTo>
                    <a:pt x="182753" y="131651"/>
                  </a:lnTo>
                  <a:lnTo>
                    <a:pt x="187788" y="131176"/>
                  </a:lnTo>
                  <a:lnTo>
                    <a:pt x="189972" y="129466"/>
                  </a:lnTo>
                  <a:lnTo>
                    <a:pt x="203175" y="120348"/>
                  </a:lnTo>
                  <a:lnTo>
                    <a:pt x="208400" y="114553"/>
                  </a:lnTo>
                  <a:lnTo>
                    <a:pt x="210489" y="109234"/>
                  </a:lnTo>
                  <a:lnTo>
                    <a:pt x="214574" y="105150"/>
                  </a:lnTo>
                  <a:lnTo>
                    <a:pt x="221793" y="104485"/>
                  </a:lnTo>
                  <a:lnTo>
                    <a:pt x="223882" y="109519"/>
                  </a:lnTo>
                  <a:lnTo>
                    <a:pt x="222933" y="115978"/>
                  </a:lnTo>
                  <a:lnTo>
                    <a:pt x="226922" y="115693"/>
                  </a:lnTo>
                  <a:close/>
                  <a:moveTo>
                    <a:pt x="259692" y="245064"/>
                  </a:moveTo>
                  <a:lnTo>
                    <a:pt x="256558" y="243830"/>
                  </a:lnTo>
                  <a:lnTo>
                    <a:pt x="235661" y="249909"/>
                  </a:lnTo>
                  <a:lnTo>
                    <a:pt x="232051" y="251808"/>
                  </a:lnTo>
                  <a:lnTo>
                    <a:pt x="223692" y="256273"/>
                  </a:lnTo>
                  <a:lnTo>
                    <a:pt x="221983" y="260452"/>
                  </a:lnTo>
                  <a:lnTo>
                    <a:pt x="224357" y="265961"/>
                  </a:lnTo>
                  <a:lnTo>
                    <a:pt x="224072" y="270521"/>
                  </a:lnTo>
                  <a:lnTo>
                    <a:pt x="226542" y="273655"/>
                  </a:lnTo>
                  <a:lnTo>
                    <a:pt x="229392" y="272135"/>
                  </a:lnTo>
                  <a:lnTo>
                    <a:pt x="235186" y="273940"/>
                  </a:lnTo>
                  <a:lnTo>
                    <a:pt x="239460" y="274700"/>
                  </a:lnTo>
                  <a:lnTo>
                    <a:pt x="246204" y="273750"/>
                  </a:lnTo>
                  <a:lnTo>
                    <a:pt x="247629" y="283724"/>
                  </a:lnTo>
                  <a:lnTo>
                    <a:pt x="250953" y="285528"/>
                  </a:lnTo>
                  <a:lnTo>
                    <a:pt x="256178" y="293412"/>
                  </a:lnTo>
                  <a:lnTo>
                    <a:pt x="257603" y="293412"/>
                  </a:lnTo>
                  <a:lnTo>
                    <a:pt x="258742" y="291228"/>
                  </a:lnTo>
                  <a:lnTo>
                    <a:pt x="259977" y="284009"/>
                  </a:lnTo>
                  <a:lnTo>
                    <a:pt x="263207" y="274035"/>
                  </a:lnTo>
                  <a:lnTo>
                    <a:pt x="266436" y="259787"/>
                  </a:lnTo>
                  <a:lnTo>
                    <a:pt x="266341" y="252188"/>
                  </a:lnTo>
                  <a:lnTo>
                    <a:pt x="264727" y="250004"/>
                  </a:lnTo>
                  <a:lnTo>
                    <a:pt x="259407" y="250193"/>
                  </a:lnTo>
                  <a:lnTo>
                    <a:pt x="259692" y="245064"/>
                  </a:lnTo>
                  <a:close/>
                  <a:moveTo>
                    <a:pt x="269191" y="270615"/>
                  </a:moveTo>
                  <a:lnTo>
                    <a:pt x="267576" y="270141"/>
                  </a:lnTo>
                  <a:lnTo>
                    <a:pt x="265961" y="271565"/>
                  </a:lnTo>
                  <a:lnTo>
                    <a:pt x="267006" y="281159"/>
                  </a:lnTo>
                  <a:lnTo>
                    <a:pt x="271280" y="293412"/>
                  </a:lnTo>
                  <a:lnTo>
                    <a:pt x="265486" y="297117"/>
                  </a:lnTo>
                  <a:lnTo>
                    <a:pt x="262542" y="303956"/>
                  </a:lnTo>
                  <a:lnTo>
                    <a:pt x="262922" y="309940"/>
                  </a:lnTo>
                  <a:lnTo>
                    <a:pt x="266341" y="312315"/>
                  </a:lnTo>
                  <a:lnTo>
                    <a:pt x="267481" y="314119"/>
                  </a:lnTo>
                  <a:lnTo>
                    <a:pt x="271755" y="314309"/>
                  </a:lnTo>
                  <a:lnTo>
                    <a:pt x="275650" y="318204"/>
                  </a:lnTo>
                  <a:lnTo>
                    <a:pt x="283629" y="321053"/>
                  </a:lnTo>
                  <a:lnTo>
                    <a:pt x="284294" y="318679"/>
                  </a:lnTo>
                  <a:lnTo>
                    <a:pt x="289423" y="317254"/>
                  </a:lnTo>
                  <a:lnTo>
                    <a:pt x="292937" y="315829"/>
                  </a:lnTo>
                  <a:lnTo>
                    <a:pt x="297402" y="311460"/>
                  </a:lnTo>
                  <a:lnTo>
                    <a:pt x="298352" y="306900"/>
                  </a:lnTo>
                  <a:lnTo>
                    <a:pt x="295027" y="303386"/>
                  </a:lnTo>
                  <a:lnTo>
                    <a:pt x="292652" y="300061"/>
                  </a:lnTo>
                  <a:lnTo>
                    <a:pt x="282774" y="293412"/>
                  </a:lnTo>
                  <a:lnTo>
                    <a:pt x="273560" y="276220"/>
                  </a:lnTo>
                  <a:lnTo>
                    <a:pt x="269191" y="270615"/>
                  </a:lnTo>
                  <a:close/>
                  <a:moveTo>
                    <a:pt x="255038" y="351449"/>
                  </a:moveTo>
                  <a:lnTo>
                    <a:pt x="272800" y="348504"/>
                  </a:lnTo>
                  <a:lnTo>
                    <a:pt x="273465" y="354393"/>
                  </a:lnTo>
                  <a:lnTo>
                    <a:pt x="275555" y="355628"/>
                  </a:lnTo>
                  <a:lnTo>
                    <a:pt x="277834" y="354868"/>
                  </a:lnTo>
                  <a:lnTo>
                    <a:pt x="279829" y="344515"/>
                  </a:lnTo>
                  <a:lnTo>
                    <a:pt x="286858" y="330932"/>
                  </a:lnTo>
                  <a:lnTo>
                    <a:pt x="284958" y="325993"/>
                  </a:lnTo>
                  <a:lnTo>
                    <a:pt x="264821" y="316209"/>
                  </a:lnTo>
                  <a:lnTo>
                    <a:pt x="263587" y="317919"/>
                  </a:lnTo>
                  <a:lnTo>
                    <a:pt x="259597" y="322193"/>
                  </a:lnTo>
                  <a:lnTo>
                    <a:pt x="253803" y="323238"/>
                  </a:lnTo>
                  <a:lnTo>
                    <a:pt x="248104" y="320483"/>
                  </a:lnTo>
                  <a:lnTo>
                    <a:pt x="246964" y="317729"/>
                  </a:lnTo>
                  <a:lnTo>
                    <a:pt x="250099" y="300251"/>
                  </a:lnTo>
                  <a:lnTo>
                    <a:pt x="247344" y="294742"/>
                  </a:lnTo>
                  <a:lnTo>
                    <a:pt x="243355" y="291133"/>
                  </a:lnTo>
                  <a:lnTo>
                    <a:pt x="244209" y="289138"/>
                  </a:lnTo>
                  <a:lnTo>
                    <a:pt x="239935" y="285528"/>
                  </a:lnTo>
                  <a:lnTo>
                    <a:pt x="234901" y="283534"/>
                  </a:lnTo>
                  <a:lnTo>
                    <a:pt x="230056" y="283819"/>
                  </a:lnTo>
                  <a:lnTo>
                    <a:pt x="221983" y="278689"/>
                  </a:lnTo>
                  <a:lnTo>
                    <a:pt x="218753" y="274320"/>
                  </a:lnTo>
                  <a:lnTo>
                    <a:pt x="214764" y="267766"/>
                  </a:lnTo>
                  <a:lnTo>
                    <a:pt x="212104" y="265011"/>
                  </a:lnTo>
                  <a:lnTo>
                    <a:pt x="210679" y="264726"/>
                  </a:lnTo>
                  <a:lnTo>
                    <a:pt x="208020" y="263682"/>
                  </a:lnTo>
                  <a:lnTo>
                    <a:pt x="204030" y="265011"/>
                  </a:lnTo>
                  <a:lnTo>
                    <a:pt x="201561" y="267766"/>
                  </a:lnTo>
                  <a:lnTo>
                    <a:pt x="198236" y="271565"/>
                  </a:lnTo>
                  <a:lnTo>
                    <a:pt x="195007" y="273465"/>
                  </a:lnTo>
                  <a:lnTo>
                    <a:pt x="194627" y="277360"/>
                  </a:lnTo>
                  <a:lnTo>
                    <a:pt x="193297" y="280684"/>
                  </a:lnTo>
                  <a:lnTo>
                    <a:pt x="194532" y="290563"/>
                  </a:lnTo>
                  <a:lnTo>
                    <a:pt x="211059" y="298636"/>
                  </a:lnTo>
                  <a:lnTo>
                    <a:pt x="230816" y="295122"/>
                  </a:lnTo>
                  <a:lnTo>
                    <a:pt x="227302" y="300916"/>
                  </a:lnTo>
                  <a:lnTo>
                    <a:pt x="225022" y="304906"/>
                  </a:lnTo>
                  <a:lnTo>
                    <a:pt x="219893" y="307280"/>
                  </a:lnTo>
                  <a:lnTo>
                    <a:pt x="216948" y="308990"/>
                  </a:lnTo>
                  <a:lnTo>
                    <a:pt x="218848" y="316494"/>
                  </a:lnTo>
                  <a:lnTo>
                    <a:pt x="217613" y="319628"/>
                  </a:lnTo>
                  <a:lnTo>
                    <a:pt x="226542" y="335776"/>
                  </a:lnTo>
                  <a:lnTo>
                    <a:pt x="230436" y="339101"/>
                  </a:lnTo>
                  <a:lnTo>
                    <a:pt x="237750" y="334636"/>
                  </a:lnTo>
                  <a:lnTo>
                    <a:pt x="251808" y="334636"/>
                  </a:lnTo>
                  <a:lnTo>
                    <a:pt x="252568" y="335396"/>
                  </a:lnTo>
                  <a:lnTo>
                    <a:pt x="249719" y="338246"/>
                  </a:lnTo>
                  <a:lnTo>
                    <a:pt x="250099" y="341950"/>
                  </a:lnTo>
                  <a:lnTo>
                    <a:pt x="253613" y="347175"/>
                  </a:lnTo>
                  <a:lnTo>
                    <a:pt x="255038" y="351449"/>
                  </a:lnTo>
                  <a:close/>
                  <a:moveTo>
                    <a:pt x="351449" y="72285"/>
                  </a:moveTo>
                  <a:lnTo>
                    <a:pt x="349264" y="74944"/>
                  </a:lnTo>
                  <a:lnTo>
                    <a:pt x="350879" y="80643"/>
                  </a:lnTo>
                  <a:lnTo>
                    <a:pt x="353348" y="81023"/>
                  </a:lnTo>
                  <a:lnTo>
                    <a:pt x="372821" y="67630"/>
                  </a:lnTo>
                  <a:lnTo>
                    <a:pt x="390108" y="51388"/>
                  </a:lnTo>
                  <a:lnTo>
                    <a:pt x="381179" y="52717"/>
                  </a:lnTo>
                  <a:lnTo>
                    <a:pt x="380514" y="51198"/>
                  </a:lnTo>
                  <a:lnTo>
                    <a:pt x="389918" y="43694"/>
                  </a:lnTo>
                  <a:lnTo>
                    <a:pt x="389158" y="37235"/>
                  </a:lnTo>
                  <a:lnTo>
                    <a:pt x="389063" y="36760"/>
                  </a:lnTo>
                  <a:lnTo>
                    <a:pt x="404356" y="28116"/>
                  </a:lnTo>
                  <a:lnTo>
                    <a:pt x="408630" y="26976"/>
                  </a:lnTo>
                  <a:lnTo>
                    <a:pt x="412430" y="16243"/>
                  </a:lnTo>
                  <a:lnTo>
                    <a:pt x="412430" y="5224"/>
                  </a:lnTo>
                  <a:lnTo>
                    <a:pt x="410150" y="1805"/>
                  </a:lnTo>
                  <a:lnTo>
                    <a:pt x="404736" y="0"/>
                  </a:lnTo>
                  <a:lnTo>
                    <a:pt x="402551" y="4084"/>
                  </a:lnTo>
                  <a:lnTo>
                    <a:pt x="392198" y="10638"/>
                  </a:lnTo>
                  <a:lnTo>
                    <a:pt x="385454" y="17003"/>
                  </a:lnTo>
                  <a:lnTo>
                    <a:pt x="381749" y="24316"/>
                  </a:lnTo>
                  <a:lnTo>
                    <a:pt x="375765" y="26881"/>
                  </a:lnTo>
                  <a:lnTo>
                    <a:pt x="372346" y="33910"/>
                  </a:lnTo>
                  <a:lnTo>
                    <a:pt x="369876" y="36665"/>
                  </a:lnTo>
                  <a:lnTo>
                    <a:pt x="365792" y="42554"/>
                  </a:lnTo>
                  <a:lnTo>
                    <a:pt x="361517" y="50058"/>
                  </a:lnTo>
                  <a:lnTo>
                    <a:pt x="351259" y="66110"/>
                  </a:lnTo>
                  <a:lnTo>
                    <a:pt x="351449" y="72285"/>
                  </a:lnTo>
                  <a:close/>
                  <a:moveTo>
                    <a:pt x="210869" y="138965"/>
                  </a:moveTo>
                  <a:lnTo>
                    <a:pt x="211249" y="143904"/>
                  </a:lnTo>
                  <a:lnTo>
                    <a:pt x="208400" y="146659"/>
                  </a:lnTo>
                  <a:lnTo>
                    <a:pt x="204790" y="149603"/>
                  </a:lnTo>
                  <a:lnTo>
                    <a:pt x="202890" y="152833"/>
                  </a:lnTo>
                  <a:lnTo>
                    <a:pt x="201181" y="161381"/>
                  </a:lnTo>
                  <a:lnTo>
                    <a:pt x="202321" y="163471"/>
                  </a:lnTo>
                  <a:lnTo>
                    <a:pt x="204695" y="167651"/>
                  </a:lnTo>
                  <a:lnTo>
                    <a:pt x="206405" y="175629"/>
                  </a:lnTo>
                  <a:lnTo>
                    <a:pt x="216948" y="175154"/>
                  </a:lnTo>
                  <a:lnTo>
                    <a:pt x="219608" y="174680"/>
                  </a:lnTo>
                  <a:lnTo>
                    <a:pt x="225402" y="170690"/>
                  </a:lnTo>
                  <a:lnTo>
                    <a:pt x="229677" y="167461"/>
                  </a:lnTo>
                  <a:lnTo>
                    <a:pt x="235566" y="161856"/>
                  </a:lnTo>
                  <a:lnTo>
                    <a:pt x="239555" y="158817"/>
                  </a:lnTo>
                  <a:lnTo>
                    <a:pt x="247344" y="146374"/>
                  </a:lnTo>
                  <a:lnTo>
                    <a:pt x="253803" y="137825"/>
                  </a:lnTo>
                  <a:lnTo>
                    <a:pt x="253328" y="134215"/>
                  </a:lnTo>
                  <a:lnTo>
                    <a:pt x="244114" y="136875"/>
                  </a:lnTo>
                  <a:lnTo>
                    <a:pt x="243829" y="131651"/>
                  </a:lnTo>
                  <a:lnTo>
                    <a:pt x="238890" y="123862"/>
                  </a:lnTo>
                  <a:lnTo>
                    <a:pt x="210869" y="138965"/>
                  </a:lnTo>
                  <a:close/>
                  <a:moveTo>
                    <a:pt x="306330" y="66300"/>
                  </a:moveTo>
                  <a:lnTo>
                    <a:pt x="318964" y="65731"/>
                  </a:lnTo>
                  <a:lnTo>
                    <a:pt x="329982" y="52907"/>
                  </a:lnTo>
                  <a:lnTo>
                    <a:pt x="338626" y="47303"/>
                  </a:lnTo>
                  <a:lnTo>
                    <a:pt x="348884" y="39894"/>
                  </a:lnTo>
                  <a:lnTo>
                    <a:pt x="354583" y="36190"/>
                  </a:lnTo>
                  <a:lnTo>
                    <a:pt x="359048" y="30681"/>
                  </a:lnTo>
                  <a:lnTo>
                    <a:pt x="358193" y="25361"/>
                  </a:lnTo>
                  <a:lnTo>
                    <a:pt x="356008" y="26786"/>
                  </a:lnTo>
                  <a:lnTo>
                    <a:pt x="348504" y="28211"/>
                  </a:lnTo>
                  <a:lnTo>
                    <a:pt x="336441" y="26026"/>
                  </a:lnTo>
                  <a:lnTo>
                    <a:pt x="333591" y="24601"/>
                  </a:lnTo>
                  <a:lnTo>
                    <a:pt x="329127" y="25931"/>
                  </a:lnTo>
                  <a:lnTo>
                    <a:pt x="324568" y="30301"/>
                  </a:lnTo>
                  <a:lnTo>
                    <a:pt x="313359" y="31060"/>
                  </a:lnTo>
                  <a:lnTo>
                    <a:pt x="307280" y="38470"/>
                  </a:lnTo>
                  <a:lnTo>
                    <a:pt x="302721" y="43409"/>
                  </a:lnTo>
                  <a:lnTo>
                    <a:pt x="304336" y="47968"/>
                  </a:lnTo>
                  <a:lnTo>
                    <a:pt x="302246" y="52717"/>
                  </a:lnTo>
                  <a:lnTo>
                    <a:pt x="300156" y="59461"/>
                  </a:lnTo>
                  <a:lnTo>
                    <a:pt x="304051" y="59746"/>
                  </a:lnTo>
                  <a:lnTo>
                    <a:pt x="306330" y="66300"/>
                  </a:lnTo>
                  <a:close/>
                  <a:moveTo>
                    <a:pt x="333591" y="54807"/>
                  </a:moveTo>
                  <a:lnTo>
                    <a:pt x="328842" y="66870"/>
                  </a:lnTo>
                  <a:lnTo>
                    <a:pt x="337961" y="63261"/>
                  </a:lnTo>
                  <a:lnTo>
                    <a:pt x="341760" y="58796"/>
                  </a:lnTo>
                  <a:lnTo>
                    <a:pt x="343565" y="53572"/>
                  </a:lnTo>
                  <a:lnTo>
                    <a:pt x="339006" y="51862"/>
                  </a:lnTo>
                  <a:lnTo>
                    <a:pt x="333591" y="54807"/>
                  </a:lnTo>
                  <a:close/>
                  <a:moveTo>
                    <a:pt x="232811" y="171830"/>
                  </a:moveTo>
                  <a:lnTo>
                    <a:pt x="223977" y="178384"/>
                  </a:lnTo>
                  <a:lnTo>
                    <a:pt x="221698" y="182183"/>
                  </a:lnTo>
                  <a:lnTo>
                    <a:pt x="224357" y="183893"/>
                  </a:lnTo>
                  <a:lnTo>
                    <a:pt x="226447" y="183988"/>
                  </a:lnTo>
                  <a:lnTo>
                    <a:pt x="229392" y="181709"/>
                  </a:lnTo>
                  <a:lnTo>
                    <a:pt x="241645" y="170785"/>
                  </a:lnTo>
                  <a:lnTo>
                    <a:pt x="232811" y="171830"/>
                  </a:lnTo>
                  <a:close/>
                  <a:moveTo>
                    <a:pt x="867699" y="361517"/>
                  </a:moveTo>
                  <a:lnTo>
                    <a:pt x="876817" y="496398"/>
                  </a:lnTo>
                  <a:lnTo>
                    <a:pt x="835593" y="588629"/>
                  </a:lnTo>
                  <a:lnTo>
                    <a:pt x="776892" y="569537"/>
                  </a:lnTo>
                  <a:lnTo>
                    <a:pt x="670982" y="546075"/>
                  </a:lnTo>
                  <a:lnTo>
                    <a:pt x="608576" y="564598"/>
                  </a:lnTo>
                  <a:lnTo>
                    <a:pt x="555289" y="606487"/>
                  </a:lnTo>
                  <a:lnTo>
                    <a:pt x="517580" y="672312"/>
                  </a:lnTo>
                  <a:lnTo>
                    <a:pt x="478730" y="733958"/>
                  </a:lnTo>
                  <a:lnTo>
                    <a:pt x="471891" y="755330"/>
                  </a:lnTo>
                  <a:lnTo>
                    <a:pt x="457548" y="773757"/>
                  </a:lnTo>
                  <a:lnTo>
                    <a:pt x="439121" y="793894"/>
                  </a:lnTo>
                  <a:lnTo>
                    <a:pt x="452609" y="850411"/>
                  </a:lnTo>
                  <a:lnTo>
                    <a:pt x="424588" y="910157"/>
                  </a:lnTo>
                  <a:lnTo>
                    <a:pt x="400842" y="951951"/>
                  </a:lnTo>
                  <a:lnTo>
                    <a:pt x="417749" y="992795"/>
                  </a:lnTo>
                  <a:lnTo>
                    <a:pt x="342900" y="996120"/>
                  </a:lnTo>
                  <a:lnTo>
                    <a:pt x="324948" y="995645"/>
                  </a:lnTo>
                  <a:lnTo>
                    <a:pt x="287428" y="925260"/>
                  </a:lnTo>
                  <a:lnTo>
                    <a:pt x="258267" y="917471"/>
                  </a:lnTo>
                  <a:lnTo>
                    <a:pt x="232431" y="914337"/>
                  </a:lnTo>
                  <a:lnTo>
                    <a:pt x="228252" y="914242"/>
                  </a:lnTo>
                  <a:lnTo>
                    <a:pt x="220843" y="917471"/>
                  </a:lnTo>
                  <a:lnTo>
                    <a:pt x="204790" y="916142"/>
                  </a:lnTo>
                  <a:lnTo>
                    <a:pt x="187978" y="919466"/>
                  </a:lnTo>
                  <a:lnTo>
                    <a:pt x="180854" y="922601"/>
                  </a:lnTo>
                  <a:lnTo>
                    <a:pt x="178004" y="922031"/>
                  </a:lnTo>
                  <a:lnTo>
                    <a:pt x="170025" y="915287"/>
                  </a:lnTo>
                  <a:lnTo>
                    <a:pt x="165276" y="910917"/>
                  </a:lnTo>
                  <a:lnTo>
                    <a:pt x="162521" y="908923"/>
                  </a:lnTo>
                  <a:lnTo>
                    <a:pt x="155872" y="908827"/>
                  </a:lnTo>
                  <a:lnTo>
                    <a:pt x="158532" y="896005"/>
                  </a:lnTo>
                  <a:lnTo>
                    <a:pt x="155872" y="879762"/>
                  </a:lnTo>
                  <a:lnTo>
                    <a:pt x="158247" y="872543"/>
                  </a:lnTo>
                  <a:lnTo>
                    <a:pt x="156822" y="869218"/>
                  </a:lnTo>
                  <a:lnTo>
                    <a:pt x="158532" y="866749"/>
                  </a:lnTo>
                  <a:lnTo>
                    <a:pt x="165941" y="863329"/>
                  </a:lnTo>
                  <a:lnTo>
                    <a:pt x="168790" y="855540"/>
                  </a:lnTo>
                  <a:lnTo>
                    <a:pt x="164706" y="849841"/>
                  </a:lnTo>
                  <a:lnTo>
                    <a:pt x="163091" y="849366"/>
                  </a:lnTo>
                  <a:lnTo>
                    <a:pt x="156537" y="851266"/>
                  </a:lnTo>
                  <a:lnTo>
                    <a:pt x="154922" y="853546"/>
                  </a:lnTo>
                  <a:lnTo>
                    <a:pt x="151883" y="854210"/>
                  </a:lnTo>
                  <a:lnTo>
                    <a:pt x="147609" y="853356"/>
                  </a:lnTo>
                  <a:lnTo>
                    <a:pt x="139535" y="846612"/>
                  </a:lnTo>
                  <a:lnTo>
                    <a:pt x="134405" y="835973"/>
                  </a:lnTo>
                  <a:lnTo>
                    <a:pt x="135070" y="829609"/>
                  </a:lnTo>
                  <a:lnTo>
                    <a:pt x="139345" y="821630"/>
                  </a:lnTo>
                  <a:lnTo>
                    <a:pt x="141624" y="819825"/>
                  </a:lnTo>
                  <a:lnTo>
                    <a:pt x="155397" y="818686"/>
                  </a:lnTo>
                  <a:lnTo>
                    <a:pt x="166226" y="817166"/>
                  </a:lnTo>
                  <a:lnTo>
                    <a:pt x="175819" y="808142"/>
                  </a:lnTo>
                  <a:lnTo>
                    <a:pt x="165466" y="809947"/>
                  </a:lnTo>
                  <a:lnTo>
                    <a:pt x="160242" y="809852"/>
                  </a:lnTo>
                  <a:lnTo>
                    <a:pt x="158152" y="808237"/>
                  </a:lnTo>
                  <a:lnTo>
                    <a:pt x="156347" y="803488"/>
                  </a:lnTo>
                  <a:lnTo>
                    <a:pt x="160527" y="799688"/>
                  </a:lnTo>
                  <a:lnTo>
                    <a:pt x="161856" y="798454"/>
                  </a:lnTo>
                  <a:lnTo>
                    <a:pt x="169835" y="798834"/>
                  </a:lnTo>
                  <a:lnTo>
                    <a:pt x="171355" y="797029"/>
                  </a:lnTo>
                  <a:lnTo>
                    <a:pt x="170975" y="790570"/>
                  </a:lnTo>
                  <a:lnTo>
                    <a:pt x="174015" y="784586"/>
                  </a:lnTo>
                  <a:lnTo>
                    <a:pt x="170025" y="782876"/>
                  </a:lnTo>
                  <a:lnTo>
                    <a:pt x="151693" y="796364"/>
                  </a:lnTo>
                  <a:lnTo>
                    <a:pt x="144474" y="800448"/>
                  </a:lnTo>
                  <a:lnTo>
                    <a:pt x="134595" y="806243"/>
                  </a:lnTo>
                  <a:lnTo>
                    <a:pt x="116833" y="819066"/>
                  </a:lnTo>
                  <a:lnTo>
                    <a:pt x="112654" y="820870"/>
                  </a:lnTo>
                  <a:lnTo>
                    <a:pt x="107714" y="816501"/>
                  </a:lnTo>
                  <a:lnTo>
                    <a:pt x="116643" y="810897"/>
                  </a:lnTo>
                  <a:lnTo>
                    <a:pt x="118638" y="803678"/>
                  </a:lnTo>
                  <a:lnTo>
                    <a:pt x="117308" y="799784"/>
                  </a:lnTo>
                  <a:lnTo>
                    <a:pt x="124147" y="787435"/>
                  </a:lnTo>
                  <a:lnTo>
                    <a:pt x="127661" y="781261"/>
                  </a:lnTo>
                  <a:lnTo>
                    <a:pt x="134310" y="778506"/>
                  </a:lnTo>
                  <a:lnTo>
                    <a:pt x="140295" y="773282"/>
                  </a:lnTo>
                  <a:lnTo>
                    <a:pt x="146564" y="774992"/>
                  </a:lnTo>
                  <a:lnTo>
                    <a:pt x="154448" y="771573"/>
                  </a:lnTo>
                  <a:lnTo>
                    <a:pt x="157867" y="764259"/>
                  </a:lnTo>
                  <a:lnTo>
                    <a:pt x="162806" y="756375"/>
                  </a:lnTo>
                  <a:lnTo>
                    <a:pt x="178764" y="740892"/>
                  </a:lnTo>
                  <a:lnTo>
                    <a:pt x="188263" y="740702"/>
                  </a:lnTo>
                  <a:lnTo>
                    <a:pt x="189307" y="736713"/>
                  </a:lnTo>
                  <a:lnTo>
                    <a:pt x="193107" y="734148"/>
                  </a:lnTo>
                  <a:lnTo>
                    <a:pt x="198236" y="736048"/>
                  </a:lnTo>
                  <a:lnTo>
                    <a:pt x="197571" y="742412"/>
                  </a:lnTo>
                  <a:lnTo>
                    <a:pt x="198901" y="743267"/>
                  </a:lnTo>
                  <a:lnTo>
                    <a:pt x="207355" y="740702"/>
                  </a:lnTo>
                  <a:lnTo>
                    <a:pt x="213624" y="737378"/>
                  </a:lnTo>
                  <a:lnTo>
                    <a:pt x="222078" y="735288"/>
                  </a:lnTo>
                  <a:lnTo>
                    <a:pt x="229962" y="735193"/>
                  </a:lnTo>
                  <a:lnTo>
                    <a:pt x="234521" y="730254"/>
                  </a:lnTo>
                  <a:lnTo>
                    <a:pt x="233001" y="723700"/>
                  </a:lnTo>
                  <a:lnTo>
                    <a:pt x="233666" y="715151"/>
                  </a:lnTo>
                  <a:lnTo>
                    <a:pt x="234996" y="713631"/>
                  </a:lnTo>
                  <a:lnTo>
                    <a:pt x="244969" y="710686"/>
                  </a:lnTo>
                  <a:lnTo>
                    <a:pt x="248199" y="710117"/>
                  </a:lnTo>
                  <a:lnTo>
                    <a:pt x="250858" y="711161"/>
                  </a:lnTo>
                  <a:lnTo>
                    <a:pt x="251238" y="715341"/>
                  </a:lnTo>
                  <a:lnTo>
                    <a:pt x="255893" y="714296"/>
                  </a:lnTo>
                  <a:lnTo>
                    <a:pt x="260357" y="707932"/>
                  </a:lnTo>
                  <a:lnTo>
                    <a:pt x="273180" y="702328"/>
                  </a:lnTo>
                  <a:lnTo>
                    <a:pt x="276315" y="703847"/>
                  </a:lnTo>
                  <a:lnTo>
                    <a:pt x="279544" y="708407"/>
                  </a:lnTo>
                  <a:lnTo>
                    <a:pt x="281254" y="708217"/>
                  </a:lnTo>
                  <a:lnTo>
                    <a:pt x="284483" y="703278"/>
                  </a:lnTo>
                  <a:lnTo>
                    <a:pt x="287903" y="692544"/>
                  </a:lnTo>
                  <a:lnTo>
                    <a:pt x="287333" y="690265"/>
                  </a:lnTo>
                  <a:lnTo>
                    <a:pt x="284104" y="685990"/>
                  </a:lnTo>
                  <a:lnTo>
                    <a:pt x="279924" y="685895"/>
                  </a:lnTo>
                  <a:lnTo>
                    <a:pt x="275650" y="683141"/>
                  </a:lnTo>
                  <a:lnTo>
                    <a:pt x="276790" y="680766"/>
                  </a:lnTo>
                  <a:lnTo>
                    <a:pt x="284199" y="680576"/>
                  </a:lnTo>
                  <a:lnTo>
                    <a:pt x="284199" y="676966"/>
                  </a:lnTo>
                  <a:lnTo>
                    <a:pt x="278594" y="674212"/>
                  </a:lnTo>
                  <a:lnTo>
                    <a:pt x="276125" y="668608"/>
                  </a:lnTo>
                  <a:lnTo>
                    <a:pt x="270901" y="674972"/>
                  </a:lnTo>
                  <a:lnTo>
                    <a:pt x="256938" y="672217"/>
                  </a:lnTo>
                  <a:lnTo>
                    <a:pt x="254848" y="667753"/>
                  </a:lnTo>
                  <a:lnTo>
                    <a:pt x="253423" y="662528"/>
                  </a:lnTo>
                  <a:lnTo>
                    <a:pt x="263017" y="662624"/>
                  </a:lnTo>
                  <a:lnTo>
                    <a:pt x="270901" y="652080"/>
                  </a:lnTo>
                  <a:lnTo>
                    <a:pt x="270141" y="649515"/>
                  </a:lnTo>
                  <a:lnTo>
                    <a:pt x="265106" y="645906"/>
                  </a:lnTo>
                  <a:lnTo>
                    <a:pt x="267671" y="636787"/>
                  </a:lnTo>
                  <a:lnTo>
                    <a:pt x="268241" y="632703"/>
                  </a:lnTo>
                  <a:lnTo>
                    <a:pt x="270806" y="625579"/>
                  </a:lnTo>
                  <a:lnTo>
                    <a:pt x="268526" y="621209"/>
                  </a:lnTo>
                  <a:lnTo>
                    <a:pt x="265866" y="621494"/>
                  </a:lnTo>
                  <a:lnTo>
                    <a:pt x="263777" y="623774"/>
                  </a:lnTo>
                  <a:lnTo>
                    <a:pt x="258647" y="634413"/>
                  </a:lnTo>
                  <a:lnTo>
                    <a:pt x="260357" y="645906"/>
                  </a:lnTo>
                  <a:lnTo>
                    <a:pt x="251713" y="655309"/>
                  </a:lnTo>
                  <a:lnTo>
                    <a:pt x="247344" y="660059"/>
                  </a:lnTo>
                  <a:lnTo>
                    <a:pt x="243165" y="661863"/>
                  </a:lnTo>
                  <a:lnTo>
                    <a:pt x="241360" y="658254"/>
                  </a:lnTo>
                  <a:lnTo>
                    <a:pt x="238700" y="657969"/>
                  </a:lnTo>
                  <a:lnTo>
                    <a:pt x="234046" y="664238"/>
                  </a:lnTo>
                  <a:lnTo>
                    <a:pt x="227017" y="670317"/>
                  </a:lnTo>
                  <a:lnTo>
                    <a:pt x="218658" y="673737"/>
                  </a:lnTo>
                  <a:lnTo>
                    <a:pt x="208210" y="672977"/>
                  </a:lnTo>
                  <a:lnTo>
                    <a:pt x="204030" y="664333"/>
                  </a:lnTo>
                  <a:lnTo>
                    <a:pt x="203365" y="658159"/>
                  </a:lnTo>
                  <a:lnTo>
                    <a:pt x="204885" y="649420"/>
                  </a:lnTo>
                  <a:lnTo>
                    <a:pt x="213149" y="644481"/>
                  </a:lnTo>
                  <a:lnTo>
                    <a:pt x="216758" y="639162"/>
                  </a:lnTo>
                  <a:lnTo>
                    <a:pt x="225497" y="638972"/>
                  </a:lnTo>
                  <a:lnTo>
                    <a:pt x="228917" y="635078"/>
                  </a:lnTo>
                  <a:lnTo>
                    <a:pt x="234046" y="626719"/>
                  </a:lnTo>
                  <a:lnTo>
                    <a:pt x="245159" y="613991"/>
                  </a:lnTo>
                  <a:lnTo>
                    <a:pt x="248484" y="608576"/>
                  </a:lnTo>
                  <a:lnTo>
                    <a:pt x="252473" y="607341"/>
                  </a:lnTo>
                  <a:lnTo>
                    <a:pt x="256463" y="609241"/>
                  </a:lnTo>
                  <a:lnTo>
                    <a:pt x="260167" y="609051"/>
                  </a:lnTo>
                  <a:lnTo>
                    <a:pt x="267861" y="605442"/>
                  </a:lnTo>
                  <a:lnTo>
                    <a:pt x="280779" y="602402"/>
                  </a:lnTo>
                  <a:lnTo>
                    <a:pt x="291038" y="592239"/>
                  </a:lnTo>
                  <a:lnTo>
                    <a:pt x="289518" y="587109"/>
                  </a:lnTo>
                  <a:lnTo>
                    <a:pt x="285243" y="582265"/>
                  </a:lnTo>
                  <a:lnTo>
                    <a:pt x="281919" y="578371"/>
                  </a:lnTo>
                  <a:lnTo>
                    <a:pt x="275650" y="579985"/>
                  </a:lnTo>
                  <a:lnTo>
                    <a:pt x="271470" y="582930"/>
                  </a:lnTo>
                  <a:lnTo>
                    <a:pt x="268431" y="582455"/>
                  </a:lnTo>
                  <a:lnTo>
                    <a:pt x="267671" y="576091"/>
                  </a:lnTo>
                  <a:lnTo>
                    <a:pt x="262827" y="574381"/>
                  </a:lnTo>
                  <a:lnTo>
                    <a:pt x="252093" y="574761"/>
                  </a:lnTo>
                  <a:lnTo>
                    <a:pt x="239745" y="577801"/>
                  </a:lnTo>
                  <a:lnTo>
                    <a:pt x="236136" y="580840"/>
                  </a:lnTo>
                  <a:lnTo>
                    <a:pt x="233761" y="587964"/>
                  </a:lnTo>
                  <a:lnTo>
                    <a:pt x="224832" y="596798"/>
                  </a:lnTo>
                  <a:lnTo>
                    <a:pt x="211439" y="601547"/>
                  </a:lnTo>
                  <a:lnTo>
                    <a:pt x="194912" y="613326"/>
                  </a:lnTo>
                  <a:lnTo>
                    <a:pt x="192062" y="616365"/>
                  </a:lnTo>
                  <a:lnTo>
                    <a:pt x="186363" y="622159"/>
                  </a:lnTo>
                  <a:lnTo>
                    <a:pt x="176294" y="633463"/>
                  </a:lnTo>
                  <a:lnTo>
                    <a:pt x="172590" y="639922"/>
                  </a:lnTo>
                  <a:lnTo>
                    <a:pt x="158342" y="650845"/>
                  </a:lnTo>
                  <a:lnTo>
                    <a:pt x="119398" y="670792"/>
                  </a:lnTo>
                  <a:lnTo>
                    <a:pt x="110279" y="681241"/>
                  </a:lnTo>
                  <a:lnTo>
                    <a:pt x="99071" y="689125"/>
                  </a:lnTo>
                  <a:lnTo>
                    <a:pt x="101255" y="691689"/>
                  </a:lnTo>
                  <a:lnTo>
                    <a:pt x="115503" y="683710"/>
                  </a:lnTo>
                  <a:lnTo>
                    <a:pt x="117688" y="680101"/>
                  </a:lnTo>
                  <a:lnTo>
                    <a:pt x="119968" y="677346"/>
                  </a:lnTo>
                  <a:lnTo>
                    <a:pt x="122722" y="674402"/>
                  </a:lnTo>
                  <a:lnTo>
                    <a:pt x="139155" y="668608"/>
                  </a:lnTo>
                  <a:lnTo>
                    <a:pt x="148368" y="665283"/>
                  </a:lnTo>
                  <a:lnTo>
                    <a:pt x="155112" y="660344"/>
                  </a:lnTo>
                  <a:lnTo>
                    <a:pt x="171070" y="646001"/>
                  </a:lnTo>
                  <a:lnTo>
                    <a:pt x="180759" y="639922"/>
                  </a:lnTo>
                  <a:lnTo>
                    <a:pt x="183513" y="646761"/>
                  </a:lnTo>
                  <a:lnTo>
                    <a:pt x="198996" y="652555"/>
                  </a:lnTo>
                  <a:lnTo>
                    <a:pt x="198996" y="655974"/>
                  </a:lnTo>
                  <a:lnTo>
                    <a:pt x="199091" y="662243"/>
                  </a:lnTo>
                  <a:lnTo>
                    <a:pt x="203935" y="671552"/>
                  </a:lnTo>
                  <a:lnTo>
                    <a:pt x="197951" y="678581"/>
                  </a:lnTo>
                  <a:lnTo>
                    <a:pt x="192157" y="681431"/>
                  </a:lnTo>
                  <a:lnTo>
                    <a:pt x="189023" y="685610"/>
                  </a:lnTo>
                  <a:lnTo>
                    <a:pt x="191492" y="691024"/>
                  </a:lnTo>
                  <a:lnTo>
                    <a:pt x="177244" y="720565"/>
                  </a:lnTo>
                  <a:lnTo>
                    <a:pt x="173540" y="723604"/>
                  </a:lnTo>
                  <a:lnTo>
                    <a:pt x="159577" y="728639"/>
                  </a:lnTo>
                  <a:lnTo>
                    <a:pt x="151503" y="733958"/>
                  </a:lnTo>
                  <a:lnTo>
                    <a:pt x="143239" y="737188"/>
                  </a:lnTo>
                  <a:lnTo>
                    <a:pt x="137065" y="737758"/>
                  </a:lnTo>
                  <a:lnTo>
                    <a:pt x="123007" y="745641"/>
                  </a:lnTo>
                  <a:lnTo>
                    <a:pt x="116263" y="752290"/>
                  </a:lnTo>
                  <a:lnTo>
                    <a:pt x="106574" y="755805"/>
                  </a:lnTo>
                  <a:lnTo>
                    <a:pt x="103250" y="759509"/>
                  </a:lnTo>
                  <a:lnTo>
                    <a:pt x="103440" y="765493"/>
                  </a:lnTo>
                  <a:lnTo>
                    <a:pt x="94606" y="776322"/>
                  </a:lnTo>
                  <a:lnTo>
                    <a:pt x="86722" y="779076"/>
                  </a:lnTo>
                  <a:lnTo>
                    <a:pt x="76179" y="789050"/>
                  </a:lnTo>
                  <a:lnTo>
                    <a:pt x="70385" y="793039"/>
                  </a:lnTo>
                  <a:lnTo>
                    <a:pt x="67250" y="795129"/>
                  </a:lnTo>
                  <a:lnTo>
                    <a:pt x="62026" y="799308"/>
                  </a:lnTo>
                  <a:lnTo>
                    <a:pt x="50818" y="802823"/>
                  </a:lnTo>
                  <a:lnTo>
                    <a:pt x="46258" y="804153"/>
                  </a:lnTo>
                  <a:lnTo>
                    <a:pt x="44264" y="807572"/>
                  </a:lnTo>
                  <a:lnTo>
                    <a:pt x="37615" y="811847"/>
                  </a:lnTo>
                  <a:lnTo>
                    <a:pt x="22227" y="811752"/>
                  </a:lnTo>
                  <a:lnTo>
                    <a:pt x="17477" y="814031"/>
                  </a:lnTo>
                  <a:lnTo>
                    <a:pt x="15483" y="820395"/>
                  </a:lnTo>
                  <a:lnTo>
                    <a:pt x="7124" y="826664"/>
                  </a:lnTo>
                  <a:lnTo>
                    <a:pt x="4464" y="815551"/>
                  </a:lnTo>
                  <a:lnTo>
                    <a:pt x="2280" y="805768"/>
                  </a:lnTo>
                  <a:lnTo>
                    <a:pt x="0" y="797979"/>
                  </a:lnTo>
                  <a:lnTo>
                    <a:pt x="7694" y="790000"/>
                  </a:lnTo>
                  <a:lnTo>
                    <a:pt x="13583" y="776607"/>
                  </a:lnTo>
                  <a:lnTo>
                    <a:pt x="16243" y="764164"/>
                  </a:lnTo>
                  <a:lnTo>
                    <a:pt x="44928" y="744691"/>
                  </a:lnTo>
                  <a:lnTo>
                    <a:pt x="55092" y="736143"/>
                  </a:lnTo>
                  <a:lnTo>
                    <a:pt x="66110" y="723130"/>
                  </a:lnTo>
                  <a:lnTo>
                    <a:pt x="70100" y="703752"/>
                  </a:lnTo>
                  <a:lnTo>
                    <a:pt x="84063" y="671077"/>
                  </a:lnTo>
                  <a:lnTo>
                    <a:pt x="103630" y="637072"/>
                  </a:lnTo>
                  <a:lnTo>
                    <a:pt x="118638" y="628524"/>
                  </a:lnTo>
                  <a:lnTo>
                    <a:pt x="127282" y="621684"/>
                  </a:lnTo>
                  <a:lnTo>
                    <a:pt x="135355" y="605062"/>
                  </a:lnTo>
                  <a:lnTo>
                    <a:pt x="139345" y="600218"/>
                  </a:lnTo>
                  <a:lnTo>
                    <a:pt x="141149" y="592524"/>
                  </a:lnTo>
                  <a:lnTo>
                    <a:pt x="139820" y="587679"/>
                  </a:lnTo>
                  <a:lnTo>
                    <a:pt x="136115" y="582740"/>
                  </a:lnTo>
                  <a:lnTo>
                    <a:pt x="136115" y="579131"/>
                  </a:lnTo>
                  <a:lnTo>
                    <a:pt x="149318" y="561083"/>
                  </a:lnTo>
                  <a:lnTo>
                    <a:pt x="149983" y="548830"/>
                  </a:lnTo>
                  <a:lnTo>
                    <a:pt x="153213" y="545981"/>
                  </a:lnTo>
                  <a:lnTo>
                    <a:pt x="161382" y="542941"/>
                  </a:lnTo>
                  <a:lnTo>
                    <a:pt x="162331" y="540566"/>
                  </a:lnTo>
                  <a:lnTo>
                    <a:pt x="158152" y="535437"/>
                  </a:lnTo>
                  <a:lnTo>
                    <a:pt x="141339" y="533537"/>
                  </a:lnTo>
                  <a:lnTo>
                    <a:pt x="131841" y="505042"/>
                  </a:lnTo>
                  <a:lnTo>
                    <a:pt x="164706" y="487944"/>
                  </a:lnTo>
                  <a:lnTo>
                    <a:pt x="168505" y="480345"/>
                  </a:lnTo>
                  <a:lnTo>
                    <a:pt x="172495" y="453654"/>
                  </a:lnTo>
                  <a:lnTo>
                    <a:pt x="149128" y="445960"/>
                  </a:lnTo>
                  <a:lnTo>
                    <a:pt x="134121" y="433802"/>
                  </a:lnTo>
                  <a:lnTo>
                    <a:pt x="124147" y="422308"/>
                  </a:lnTo>
                  <a:lnTo>
                    <a:pt x="123482" y="413095"/>
                  </a:lnTo>
                  <a:lnTo>
                    <a:pt x="121677" y="409865"/>
                  </a:lnTo>
                  <a:lnTo>
                    <a:pt x="105245" y="398562"/>
                  </a:lnTo>
                  <a:lnTo>
                    <a:pt x="82068" y="377380"/>
                  </a:lnTo>
                  <a:lnTo>
                    <a:pt x="83778" y="373675"/>
                  </a:lnTo>
                  <a:lnTo>
                    <a:pt x="85772" y="372441"/>
                  </a:lnTo>
                  <a:lnTo>
                    <a:pt x="92421" y="380610"/>
                  </a:lnTo>
                  <a:lnTo>
                    <a:pt x="97741" y="384029"/>
                  </a:lnTo>
                  <a:lnTo>
                    <a:pt x="104390" y="389063"/>
                  </a:lnTo>
                  <a:lnTo>
                    <a:pt x="108189" y="385264"/>
                  </a:lnTo>
                  <a:lnTo>
                    <a:pt x="106764" y="383459"/>
                  </a:lnTo>
                  <a:lnTo>
                    <a:pt x="101160" y="380040"/>
                  </a:lnTo>
                  <a:lnTo>
                    <a:pt x="96316" y="377095"/>
                  </a:lnTo>
                  <a:lnTo>
                    <a:pt x="91947" y="375005"/>
                  </a:lnTo>
                  <a:lnTo>
                    <a:pt x="93941" y="371206"/>
                  </a:lnTo>
                  <a:lnTo>
                    <a:pt x="99545" y="368356"/>
                  </a:lnTo>
                  <a:lnTo>
                    <a:pt x="101445" y="364367"/>
                  </a:lnTo>
                  <a:lnTo>
                    <a:pt x="104580" y="363322"/>
                  </a:lnTo>
                  <a:lnTo>
                    <a:pt x="105720" y="366932"/>
                  </a:lnTo>
                  <a:lnTo>
                    <a:pt x="122437" y="384599"/>
                  </a:lnTo>
                  <a:lnTo>
                    <a:pt x="134121" y="385834"/>
                  </a:lnTo>
                  <a:lnTo>
                    <a:pt x="135925" y="389823"/>
                  </a:lnTo>
                  <a:lnTo>
                    <a:pt x="134500" y="399037"/>
                  </a:lnTo>
                  <a:lnTo>
                    <a:pt x="136020" y="403216"/>
                  </a:lnTo>
                  <a:lnTo>
                    <a:pt x="138015" y="404071"/>
                  </a:lnTo>
                  <a:lnTo>
                    <a:pt x="146374" y="407966"/>
                  </a:lnTo>
                  <a:lnTo>
                    <a:pt x="153118" y="408536"/>
                  </a:lnTo>
                  <a:lnTo>
                    <a:pt x="153973" y="406351"/>
                  </a:lnTo>
                  <a:lnTo>
                    <a:pt x="149603" y="397517"/>
                  </a:lnTo>
                  <a:lnTo>
                    <a:pt x="145139" y="395902"/>
                  </a:lnTo>
                  <a:lnTo>
                    <a:pt x="141339" y="390488"/>
                  </a:lnTo>
                  <a:lnTo>
                    <a:pt x="144474" y="387164"/>
                  </a:lnTo>
                  <a:lnTo>
                    <a:pt x="147039" y="386024"/>
                  </a:lnTo>
                  <a:lnTo>
                    <a:pt x="149318" y="384979"/>
                  </a:lnTo>
                  <a:lnTo>
                    <a:pt x="146564" y="374436"/>
                  </a:lnTo>
                  <a:lnTo>
                    <a:pt x="141814" y="375765"/>
                  </a:lnTo>
                  <a:lnTo>
                    <a:pt x="132316" y="377475"/>
                  </a:lnTo>
                  <a:lnTo>
                    <a:pt x="127186" y="380134"/>
                  </a:lnTo>
                  <a:lnTo>
                    <a:pt x="123577" y="379945"/>
                  </a:lnTo>
                  <a:lnTo>
                    <a:pt x="121677" y="374340"/>
                  </a:lnTo>
                  <a:lnTo>
                    <a:pt x="113888" y="370351"/>
                  </a:lnTo>
                  <a:lnTo>
                    <a:pt x="112939" y="365602"/>
                  </a:lnTo>
                  <a:lnTo>
                    <a:pt x="115598" y="363322"/>
                  </a:lnTo>
                  <a:lnTo>
                    <a:pt x="120252" y="362752"/>
                  </a:lnTo>
                  <a:lnTo>
                    <a:pt x="122152" y="352969"/>
                  </a:lnTo>
                  <a:lnTo>
                    <a:pt x="128991" y="356863"/>
                  </a:lnTo>
                  <a:lnTo>
                    <a:pt x="131176" y="360567"/>
                  </a:lnTo>
                  <a:lnTo>
                    <a:pt x="132886" y="364272"/>
                  </a:lnTo>
                  <a:lnTo>
                    <a:pt x="136780" y="360758"/>
                  </a:lnTo>
                  <a:lnTo>
                    <a:pt x="136400" y="352589"/>
                  </a:lnTo>
                  <a:lnTo>
                    <a:pt x="138585" y="351069"/>
                  </a:lnTo>
                  <a:lnTo>
                    <a:pt x="149128" y="356198"/>
                  </a:lnTo>
                  <a:lnTo>
                    <a:pt x="152833" y="356293"/>
                  </a:lnTo>
                  <a:lnTo>
                    <a:pt x="153023" y="352019"/>
                  </a:lnTo>
                  <a:lnTo>
                    <a:pt x="144284" y="344230"/>
                  </a:lnTo>
                  <a:lnTo>
                    <a:pt x="142859" y="336156"/>
                  </a:lnTo>
                  <a:lnTo>
                    <a:pt x="156632" y="340810"/>
                  </a:lnTo>
                  <a:lnTo>
                    <a:pt x="164041" y="338721"/>
                  </a:lnTo>
                  <a:lnTo>
                    <a:pt x="167746" y="334636"/>
                  </a:lnTo>
                  <a:lnTo>
                    <a:pt x="169930" y="333591"/>
                  </a:lnTo>
                  <a:lnTo>
                    <a:pt x="173635" y="335586"/>
                  </a:lnTo>
                  <a:lnTo>
                    <a:pt x="177244" y="331122"/>
                  </a:lnTo>
                  <a:lnTo>
                    <a:pt x="181614" y="325232"/>
                  </a:lnTo>
                  <a:lnTo>
                    <a:pt x="182943" y="322383"/>
                  </a:lnTo>
                  <a:lnTo>
                    <a:pt x="179999" y="318109"/>
                  </a:lnTo>
                  <a:lnTo>
                    <a:pt x="175534" y="312695"/>
                  </a:lnTo>
                  <a:lnTo>
                    <a:pt x="170690" y="306900"/>
                  </a:lnTo>
                  <a:lnTo>
                    <a:pt x="167936" y="303291"/>
                  </a:lnTo>
                  <a:lnTo>
                    <a:pt x="169550" y="298636"/>
                  </a:lnTo>
                  <a:lnTo>
                    <a:pt x="178574" y="289138"/>
                  </a:lnTo>
                  <a:lnTo>
                    <a:pt x="183703" y="288568"/>
                  </a:lnTo>
                  <a:lnTo>
                    <a:pt x="188263" y="293982"/>
                  </a:lnTo>
                  <a:lnTo>
                    <a:pt x="192917" y="297782"/>
                  </a:lnTo>
                  <a:lnTo>
                    <a:pt x="199756" y="303291"/>
                  </a:lnTo>
                  <a:lnTo>
                    <a:pt x="206690" y="306330"/>
                  </a:lnTo>
                  <a:lnTo>
                    <a:pt x="207545" y="307660"/>
                  </a:lnTo>
                  <a:lnTo>
                    <a:pt x="207450" y="309275"/>
                  </a:lnTo>
                  <a:lnTo>
                    <a:pt x="203935" y="311175"/>
                  </a:lnTo>
                  <a:lnTo>
                    <a:pt x="203080" y="315164"/>
                  </a:lnTo>
                  <a:lnTo>
                    <a:pt x="203460" y="322573"/>
                  </a:lnTo>
                  <a:lnTo>
                    <a:pt x="203745" y="334446"/>
                  </a:lnTo>
                  <a:lnTo>
                    <a:pt x="208020" y="332167"/>
                  </a:lnTo>
                  <a:lnTo>
                    <a:pt x="209444" y="328557"/>
                  </a:lnTo>
                  <a:lnTo>
                    <a:pt x="212959" y="331217"/>
                  </a:lnTo>
                  <a:lnTo>
                    <a:pt x="213339" y="334066"/>
                  </a:lnTo>
                  <a:lnTo>
                    <a:pt x="219513" y="342140"/>
                  </a:lnTo>
                  <a:lnTo>
                    <a:pt x="223692" y="344230"/>
                  </a:lnTo>
                  <a:lnTo>
                    <a:pt x="228727" y="350309"/>
                  </a:lnTo>
                  <a:lnTo>
                    <a:pt x="230056" y="356768"/>
                  </a:lnTo>
                  <a:lnTo>
                    <a:pt x="229866" y="359808"/>
                  </a:lnTo>
                  <a:lnTo>
                    <a:pt x="227492" y="366647"/>
                  </a:lnTo>
                  <a:lnTo>
                    <a:pt x="222742" y="371396"/>
                  </a:lnTo>
                  <a:lnTo>
                    <a:pt x="228727" y="372061"/>
                  </a:lnTo>
                  <a:lnTo>
                    <a:pt x="229866" y="369876"/>
                  </a:lnTo>
                  <a:lnTo>
                    <a:pt x="235281" y="365887"/>
                  </a:lnTo>
                  <a:lnTo>
                    <a:pt x="238510" y="364652"/>
                  </a:lnTo>
                  <a:lnTo>
                    <a:pt x="241645" y="367406"/>
                  </a:lnTo>
                  <a:lnTo>
                    <a:pt x="253328" y="360093"/>
                  </a:lnTo>
                  <a:lnTo>
                    <a:pt x="254183" y="363037"/>
                  </a:lnTo>
                  <a:lnTo>
                    <a:pt x="252758" y="371966"/>
                  </a:lnTo>
                  <a:lnTo>
                    <a:pt x="255513" y="371396"/>
                  </a:lnTo>
                  <a:lnTo>
                    <a:pt x="259217" y="371491"/>
                  </a:lnTo>
                  <a:lnTo>
                    <a:pt x="261972" y="373486"/>
                  </a:lnTo>
                  <a:lnTo>
                    <a:pt x="261307" y="381275"/>
                  </a:lnTo>
                  <a:lnTo>
                    <a:pt x="256653" y="396472"/>
                  </a:lnTo>
                  <a:lnTo>
                    <a:pt x="248769" y="404546"/>
                  </a:lnTo>
                  <a:lnTo>
                    <a:pt x="244399" y="413190"/>
                  </a:lnTo>
                  <a:lnTo>
                    <a:pt x="236231" y="428008"/>
                  </a:lnTo>
                  <a:lnTo>
                    <a:pt x="234996" y="433897"/>
                  </a:lnTo>
                  <a:lnTo>
                    <a:pt x="235471" y="437601"/>
                  </a:lnTo>
                  <a:lnTo>
                    <a:pt x="239175" y="434847"/>
                  </a:lnTo>
                  <a:lnTo>
                    <a:pt x="241930" y="429147"/>
                  </a:lnTo>
                  <a:lnTo>
                    <a:pt x="244589" y="422118"/>
                  </a:lnTo>
                  <a:lnTo>
                    <a:pt x="259977" y="404926"/>
                  </a:lnTo>
                  <a:lnTo>
                    <a:pt x="261402" y="400652"/>
                  </a:lnTo>
                  <a:lnTo>
                    <a:pt x="265486" y="394573"/>
                  </a:lnTo>
                  <a:lnTo>
                    <a:pt x="269951" y="392198"/>
                  </a:lnTo>
                  <a:lnTo>
                    <a:pt x="271091" y="392008"/>
                  </a:lnTo>
                  <a:lnTo>
                    <a:pt x="272040" y="389918"/>
                  </a:lnTo>
                  <a:lnTo>
                    <a:pt x="267671" y="381844"/>
                  </a:lnTo>
                  <a:lnTo>
                    <a:pt x="271091" y="374436"/>
                  </a:lnTo>
                  <a:lnTo>
                    <a:pt x="276220" y="368261"/>
                  </a:lnTo>
                  <a:lnTo>
                    <a:pt x="282299" y="371396"/>
                  </a:lnTo>
                  <a:lnTo>
                    <a:pt x="291038" y="371966"/>
                  </a:lnTo>
                  <a:lnTo>
                    <a:pt x="299586" y="367312"/>
                  </a:lnTo>
                  <a:lnTo>
                    <a:pt x="304716" y="364747"/>
                  </a:lnTo>
                  <a:lnTo>
                    <a:pt x="307755" y="361992"/>
                  </a:lnTo>
                  <a:lnTo>
                    <a:pt x="304241" y="357338"/>
                  </a:lnTo>
                  <a:lnTo>
                    <a:pt x="298731" y="358383"/>
                  </a:lnTo>
                  <a:lnTo>
                    <a:pt x="293032" y="357623"/>
                  </a:lnTo>
                  <a:lnTo>
                    <a:pt x="287903" y="367027"/>
                  </a:lnTo>
                  <a:lnTo>
                    <a:pt x="283154" y="362942"/>
                  </a:lnTo>
                  <a:lnTo>
                    <a:pt x="284768" y="356863"/>
                  </a:lnTo>
                  <a:lnTo>
                    <a:pt x="284674" y="348219"/>
                  </a:lnTo>
                  <a:lnTo>
                    <a:pt x="288948" y="332262"/>
                  </a:lnTo>
                  <a:lnTo>
                    <a:pt x="299206" y="333781"/>
                  </a:lnTo>
                  <a:lnTo>
                    <a:pt x="304621" y="331597"/>
                  </a:lnTo>
                  <a:lnTo>
                    <a:pt x="304526" y="327702"/>
                  </a:lnTo>
                  <a:lnTo>
                    <a:pt x="298352" y="327607"/>
                  </a:lnTo>
                  <a:lnTo>
                    <a:pt x="295787" y="327227"/>
                  </a:lnTo>
                  <a:lnTo>
                    <a:pt x="298636" y="323048"/>
                  </a:lnTo>
                  <a:lnTo>
                    <a:pt x="294457" y="318964"/>
                  </a:lnTo>
                  <a:lnTo>
                    <a:pt x="300631" y="316779"/>
                  </a:lnTo>
                  <a:lnTo>
                    <a:pt x="301866" y="310890"/>
                  </a:lnTo>
                  <a:lnTo>
                    <a:pt x="308800" y="310605"/>
                  </a:lnTo>
                  <a:lnTo>
                    <a:pt x="313359" y="312219"/>
                  </a:lnTo>
                  <a:lnTo>
                    <a:pt x="314119" y="315069"/>
                  </a:lnTo>
                  <a:lnTo>
                    <a:pt x="342045" y="300726"/>
                  </a:lnTo>
                  <a:lnTo>
                    <a:pt x="347364" y="298636"/>
                  </a:lnTo>
                  <a:lnTo>
                    <a:pt x="348029" y="296262"/>
                  </a:lnTo>
                  <a:lnTo>
                    <a:pt x="338436" y="294457"/>
                  </a:lnTo>
                  <a:lnTo>
                    <a:pt x="331217" y="299586"/>
                  </a:lnTo>
                  <a:lnTo>
                    <a:pt x="327037" y="299586"/>
                  </a:lnTo>
                  <a:lnTo>
                    <a:pt x="321623" y="305950"/>
                  </a:lnTo>
                  <a:lnTo>
                    <a:pt x="320388" y="301391"/>
                  </a:lnTo>
                  <a:lnTo>
                    <a:pt x="323048" y="298162"/>
                  </a:lnTo>
                  <a:lnTo>
                    <a:pt x="325138" y="283629"/>
                  </a:lnTo>
                  <a:lnTo>
                    <a:pt x="318584" y="280494"/>
                  </a:lnTo>
                  <a:lnTo>
                    <a:pt x="313929" y="286288"/>
                  </a:lnTo>
                  <a:lnTo>
                    <a:pt x="318773" y="298447"/>
                  </a:lnTo>
                  <a:lnTo>
                    <a:pt x="308420" y="307280"/>
                  </a:lnTo>
                  <a:lnTo>
                    <a:pt x="304051" y="308135"/>
                  </a:lnTo>
                  <a:lnTo>
                    <a:pt x="300916" y="305380"/>
                  </a:lnTo>
                  <a:lnTo>
                    <a:pt x="284009" y="288758"/>
                  </a:lnTo>
                  <a:lnTo>
                    <a:pt x="282679" y="286288"/>
                  </a:lnTo>
                  <a:lnTo>
                    <a:pt x="280399" y="282204"/>
                  </a:lnTo>
                  <a:lnTo>
                    <a:pt x="279259" y="278119"/>
                  </a:lnTo>
                  <a:lnTo>
                    <a:pt x="274890" y="267671"/>
                  </a:lnTo>
                  <a:lnTo>
                    <a:pt x="271755" y="263492"/>
                  </a:lnTo>
                  <a:lnTo>
                    <a:pt x="270806" y="260167"/>
                  </a:lnTo>
                  <a:lnTo>
                    <a:pt x="270141" y="255228"/>
                  </a:lnTo>
                  <a:lnTo>
                    <a:pt x="272420" y="247724"/>
                  </a:lnTo>
                  <a:lnTo>
                    <a:pt x="273750" y="246489"/>
                  </a:lnTo>
                  <a:lnTo>
                    <a:pt x="277550" y="249719"/>
                  </a:lnTo>
                  <a:lnTo>
                    <a:pt x="282869" y="243354"/>
                  </a:lnTo>
                  <a:lnTo>
                    <a:pt x="280874" y="239365"/>
                  </a:lnTo>
                  <a:lnTo>
                    <a:pt x="276695" y="238415"/>
                  </a:lnTo>
                  <a:lnTo>
                    <a:pt x="276695" y="233381"/>
                  </a:lnTo>
                  <a:lnTo>
                    <a:pt x="281349" y="235281"/>
                  </a:lnTo>
                  <a:lnTo>
                    <a:pt x="301296" y="224832"/>
                  </a:lnTo>
                  <a:lnTo>
                    <a:pt x="303671" y="215809"/>
                  </a:lnTo>
                  <a:lnTo>
                    <a:pt x="304146" y="212959"/>
                  </a:lnTo>
                  <a:lnTo>
                    <a:pt x="311840" y="206405"/>
                  </a:lnTo>
                  <a:lnTo>
                    <a:pt x="313454" y="204410"/>
                  </a:lnTo>
                  <a:lnTo>
                    <a:pt x="320483" y="202891"/>
                  </a:lnTo>
                  <a:lnTo>
                    <a:pt x="331407" y="203650"/>
                  </a:lnTo>
                  <a:lnTo>
                    <a:pt x="335016" y="204980"/>
                  </a:lnTo>
                  <a:lnTo>
                    <a:pt x="340620" y="199566"/>
                  </a:lnTo>
                  <a:lnTo>
                    <a:pt x="343375" y="195956"/>
                  </a:lnTo>
                  <a:lnTo>
                    <a:pt x="348219" y="198141"/>
                  </a:lnTo>
                  <a:lnTo>
                    <a:pt x="352399" y="201941"/>
                  </a:lnTo>
                  <a:lnTo>
                    <a:pt x="361422" y="201941"/>
                  </a:lnTo>
                  <a:lnTo>
                    <a:pt x="365982" y="197951"/>
                  </a:lnTo>
                  <a:lnTo>
                    <a:pt x="377190" y="191017"/>
                  </a:lnTo>
                  <a:lnTo>
                    <a:pt x="375765" y="188737"/>
                  </a:lnTo>
                  <a:lnTo>
                    <a:pt x="368451" y="188452"/>
                  </a:lnTo>
                  <a:lnTo>
                    <a:pt x="353633" y="192252"/>
                  </a:lnTo>
                  <a:lnTo>
                    <a:pt x="349929" y="192347"/>
                  </a:lnTo>
                  <a:lnTo>
                    <a:pt x="348789" y="188548"/>
                  </a:lnTo>
                  <a:lnTo>
                    <a:pt x="341950" y="186458"/>
                  </a:lnTo>
                  <a:lnTo>
                    <a:pt x="336061" y="184653"/>
                  </a:lnTo>
                  <a:lnTo>
                    <a:pt x="331027" y="180949"/>
                  </a:lnTo>
                  <a:lnTo>
                    <a:pt x="324188" y="180854"/>
                  </a:lnTo>
                  <a:lnTo>
                    <a:pt x="324473" y="179429"/>
                  </a:lnTo>
                  <a:lnTo>
                    <a:pt x="338151" y="175154"/>
                  </a:lnTo>
                  <a:lnTo>
                    <a:pt x="357813" y="171450"/>
                  </a:lnTo>
                  <a:lnTo>
                    <a:pt x="359903" y="171165"/>
                  </a:lnTo>
                  <a:lnTo>
                    <a:pt x="362562" y="168505"/>
                  </a:lnTo>
                  <a:lnTo>
                    <a:pt x="353444" y="166986"/>
                  </a:lnTo>
                  <a:lnTo>
                    <a:pt x="340525" y="169930"/>
                  </a:lnTo>
                  <a:lnTo>
                    <a:pt x="330362" y="170405"/>
                  </a:lnTo>
                  <a:lnTo>
                    <a:pt x="334446" y="157867"/>
                  </a:lnTo>
                  <a:lnTo>
                    <a:pt x="339385" y="154637"/>
                  </a:lnTo>
                  <a:lnTo>
                    <a:pt x="376525" y="132126"/>
                  </a:lnTo>
                  <a:lnTo>
                    <a:pt x="397802" y="119778"/>
                  </a:lnTo>
                  <a:lnTo>
                    <a:pt x="410055" y="122817"/>
                  </a:lnTo>
                  <a:lnTo>
                    <a:pt x="411670" y="122627"/>
                  </a:lnTo>
                  <a:lnTo>
                    <a:pt x="414615" y="119303"/>
                  </a:lnTo>
                  <a:lnTo>
                    <a:pt x="427628" y="109329"/>
                  </a:lnTo>
                  <a:lnTo>
                    <a:pt x="446815" y="116833"/>
                  </a:lnTo>
                  <a:lnTo>
                    <a:pt x="448715" y="119968"/>
                  </a:lnTo>
                  <a:lnTo>
                    <a:pt x="451089" y="121772"/>
                  </a:lnTo>
                  <a:lnTo>
                    <a:pt x="453559" y="120822"/>
                  </a:lnTo>
                  <a:lnTo>
                    <a:pt x="459638" y="120063"/>
                  </a:lnTo>
                  <a:lnTo>
                    <a:pt x="469042" y="120822"/>
                  </a:lnTo>
                  <a:lnTo>
                    <a:pt x="479015" y="124147"/>
                  </a:lnTo>
                  <a:lnTo>
                    <a:pt x="488609" y="128706"/>
                  </a:lnTo>
                  <a:lnTo>
                    <a:pt x="503996" y="144949"/>
                  </a:lnTo>
                  <a:lnTo>
                    <a:pt x="506276" y="143714"/>
                  </a:lnTo>
                  <a:lnTo>
                    <a:pt x="491743" y="125857"/>
                  </a:lnTo>
                  <a:lnTo>
                    <a:pt x="475881" y="119398"/>
                  </a:lnTo>
                  <a:lnTo>
                    <a:pt x="471131" y="115028"/>
                  </a:lnTo>
                  <a:lnTo>
                    <a:pt x="461728" y="113413"/>
                  </a:lnTo>
                  <a:lnTo>
                    <a:pt x="456124" y="114078"/>
                  </a:lnTo>
                  <a:lnTo>
                    <a:pt x="446530" y="108379"/>
                  </a:lnTo>
                  <a:lnTo>
                    <a:pt x="440641" y="104105"/>
                  </a:lnTo>
                  <a:lnTo>
                    <a:pt x="431997" y="101920"/>
                  </a:lnTo>
                  <a:lnTo>
                    <a:pt x="420124" y="104580"/>
                  </a:lnTo>
                  <a:lnTo>
                    <a:pt x="417274" y="104960"/>
                  </a:lnTo>
                  <a:lnTo>
                    <a:pt x="412335" y="106955"/>
                  </a:lnTo>
                  <a:lnTo>
                    <a:pt x="409010" y="114743"/>
                  </a:lnTo>
                  <a:lnTo>
                    <a:pt x="399987" y="113413"/>
                  </a:lnTo>
                  <a:lnTo>
                    <a:pt x="395807" y="112939"/>
                  </a:lnTo>
                  <a:lnTo>
                    <a:pt x="364747" y="133835"/>
                  </a:lnTo>
                  <a:lnTo>
                    <a:pt x="345750" y="146754"/>
                  </a:lnTo>
                  <a:lnTo>
                    <a:pt x="332167" y="151028"/>
                  </a:lnTo>
                  <a:lnTo>
                    <a:pt x="322668" y="154353"/>
                  </a:lnTo>
                  <a:lnTo>
                    <a:pt x="323998" y="157677"/>
                  </a:lnTo>
                  <a:lnTo>
                    <a:pt x="328747" y="158057"/>
                  </a:lnTo>
                  <a:lnTo>
                    <a:pt x="325897" y="171450"/>
                  </a:lnTo>
                  <a:lnTo>
                    <a:pt x="321338" y="175059"/>
                  </a:lnTo>
                  <a:lnTo>
                    <a:pt x="312220" y="177814"/>
                  </a:lnTo>
                  <a:lnTo>
                    <a:pt x="298067" y="185888"/>
                  </a:lnTo>
                  <a:lnTo>
                    <a:pt x="292747" y="187883"/>
                  </a:lnTo>
                  <a:lnTo>
                    <a:pt x="289993" y="189592"/>
                  </a:lnTo>
                  <a:lnTo>
                    <a:pt x="288758" y="193392"/>
                  </a:lnTo>
                  <a:lnTo>
                    <a:pt x="288853" y="196146"/>
                  </a:lnTo>
                  <a:lnTo>
                    <a:pt x="278974" y="207070"/>
                  </a:lnTo>
                  <a:lnTo>
                    <a:pt x="273465" y="213529"/>
                  </a:lnTo>
                  <a:lnTo>
                    <a:pt x="258172" y="218088"/>
                  </a:lnTo>
                  <a:lnTo>
                    <a:pt x="242215" y="226067"/>
                  </a:lnTo>
                  <a:lnTo>
                    <a:pt x="236041" y="226542"/>
                  </a:lnTo>
                  <a:lnTo>
                    <a:pt x="234236" y="224262"/>
                  </a:lnTo>
                  <a:lnTo>
                    <a:pt x="231291" y="222458"/>
                  </a:lnTo>
                  <a:lnTo>
                    <a:pt x="232336" y="219703"/>
                  </a:lnTo>
                  <a:lnTo>
                    <a:pt x="234331" y="217518"/>
                  </a:lnTo>
                  <a:lnTo>
                    <a:pt x="235091" y="215619"/>
                  </a:lnTo>
                  <a:lnTo>
                    <a:pt x="242975" y="212769"/>
                  </a:lnTo>
                  <a:lnTo>
                    <a:pt x="246679" y="212674"/>
                  </a:lnTo>
                  <a:lnTo>
                    <a:pt x="254183" y="209824"/>
                  </a:lnTo>
                  <a:lnTo>
                    <a:pt x="264346" y="207260"/>
                  </a:lnTo>
                  <a:lnTo>
                    <a:pt x="266816" y="199566"/>
                  </a:lnTo>
                  <a:lnTo>
                    <a:pt x="272420" y="192822"/>
                  </a:lnTo>
                  <a:lnTo>
                    <a:pt x="285433" y="183418"/>
                  </a:lnTo>
                  <a:lnTo>
                    <a:pt x="283344" y="181898"/>
                  </a:lnTo>
                  <a:lnTo>
                    <a:pt x="268621" y="187313"/>
                  </a:lnTo>
                  <a:lnTo>
                    <a:pt x="253328" y="182563"/>
                  </a:lnTo>
                  <a:lnTo>
                    <a:pt x="249529" y="186553"/>
                  </a:lnTo>
                  <a:lnTo>
                    <a:pt x="241265" y="185603"/>
                  </a:lnTo>
                  <a:lnTo>
                    <a:pt x="240600" y="181804"/>
                  </a:lnTo>
                  <a:lnTo>
                    <a:pt x="242025" y="176009"/>
                  </a:lnTo>
                  <a:lnTo>
                    <a:pt x="247154" y="168980"/>
                  </a:lnTo>
                  <a:lnTo>
                    <a:pt x="249719" y="164136"/>
                  </a:lnTo>
                  <a:lnTo>
                    <a:pt x="258837" y="162711"/>
                  </a:lnTo>
                  <a:lnTo>
                    <a:pt x="276600" y="155682"/>
                  </a:lnTo>
                  <a:lnTo>
                    <a:pt x="281444" y="155397"/>
                  </a:lnTo>
                  <a:lnTo>
                    <a:pt x="298731" y="154257"/>
                  </a:lnTo>
                  <a:lnTo>
                    <a:pt x="304431" y="153023"/>
                  </a:lnTo>
                  <a:lnTo>
                    <a:pt x="311555" y="151598"/>
                  </a:lnTo>
                  <a:lnTo>
                    <a:pt x="320768" y="146089"/>
                  </a:lnTo>
                  <a:lnTo>
                    <a:pt x="329127" y="144094"/>
                  </a:lnTo>
                  <a:lnTo>
                    <a:pt x="332642" y="142954"/>
                  </a:lnTo>
                  <a:lnTo>
                    <a:pt x="337296" y="137540"/>
                  </a:lnTo>
                  <a:lnTo>
                    <a:pt x="347364" y="133741"/>
                  </a:lnTo>
                  <a:lnTo>
                    <a:pt x="338721" y="132791"/>
                  </a:lnTo>
                  <a:lnTo>
                    <a:pt x="325138" y="141339"/>
                  </a:lnTo>
                  <a:lnTo>
                    <a:pt x="316209" y="144284"/>
                  </a:lnTo>
                  <a:lnTo>
                    <a:pt x="299586" y="149318"/>
                  </a:lnTo>
                  <a:lnTo>
                    <a:pt x="280874" y="151503"/>
                  </a:lnTo>
                  <a:lnTo>
                    <a:pt x="251618" y="161572"/>
                  </a:lnTo>
                  <a:lnTo>
                    <a:pt x="249339" y="159292"/>
                  </a:lnTo>
                  <a:lnTo>
                    <a:pt x="248959" y="154448"/>
                  </a:lnTo>
                  <a:lnTo>
                    <a:pt x="251333" y="150363"/>
                  </a:lnTo>
                  <a:lnTo>
                    <a:pt x="258837" y="143144"/>
                  </a:lnTo>
                  <a:lnTo>
                    <a:pt x="265011" y="140009"/>
                  </a:lnTo>
                  <a:lnTo>
                    <a:pt x="265486" y="136875"/>
                  </a:lnTo>
                  <a:lnTo>
                    <a:pt x="274225" y="128991"/>
                  </a:lnTo>
                  <a:lnTo>
                    <a:pt x="289613" y="118448"/>
                  </a:lnTo>
                  <a:lnTo>
                    <a:pt x="299111" y="111039"/>
                  </a:lnTo>
                  <a:lnTo>
                    <a:pt x="311555" y="107904"/>
                  </a:lnTo>
                  <a:lnTo>
                    <a:pt x="316399" y="106100"/>
                  </a:lnTo>
                  <a:lnTo>
                    <a:pt x="321528" y="103250"/>
                  </a:lnTo>
                  <a:lnTo>
                    <a:pt x="329887" y="101350"/>
                  </a:lnTo>
                  <a:lnTo>
                    <a:pt x="335206" y="105055"/>
                  </a:lnTo>
                  <a:lnTo>
                    <a:pt x="336536" y="108569"/>
                  </a:lnTo>
                  <a:lnTo>
                    <a:pt x="342045" y="109044"/>
                  </a:lnTo>
                  <a:lnTo>
                    <a:pt x="346320" y="109709"/>
                  </a:lnTo>
                  <a:lnTo>
                    <a:pt x="347934" y="101920"/>
                  </a:lnTo>
                  <a:lnTo>
                    <a:pt x="353538" y="100305"/>
                  </a:lnTo>
                  <a:lnTo>
                    <a:pt x="355438" y="97551"/>
                  </a:lnTo>
                  <a:lnTo>
                    <a:pt x="353348" y="94226"/>
                  </a:lnTo>
                  <a:lnTo>
                    <a:pt x="346035" y="93372"/>
                  </a:lnTo>
                  <a:lnTo>
                    <a:pt x="345275" y="98406"/>
                  </a:lnTo>
                  <a:lnTo>
                    <a:pt x="343660" y="99166"/>
                  </a:lnTo>
                  <a:lnTo>
                    <a:pt x="341190" y="95366"/>
                  </a:lnTo>
                  <a:lnTo>
                    <a:pt x="337676" y="93941"/>
                  </a:lnTo>
                  <a:lnTo>
                    <a:pt x="323808" y="97266"/>
                  </a:lnTo>
                  <a:lnTo>
                    <a:pt x="318109" y="96981"/>
                  </a:lnTo>
                  <a:lnTo>
                    <a:pt x="317824" y="95366"/>
                  </a:lnTo>
                  <a:lnTo>
                    <a:pt x="321433" y="92327"/>
                  </a:lnTo>
                  <a:lnTo>
                    <a:pt x="322573" y="86722"/>
                  </a:lnTo>
                  <a:lnTo>
                    <a:pt x="331977" y="81403"/>
                  </a:lnTo>
                  <a:lnTo>
                    <a:pt x="334826" y="81118"/>
                  </a:lnTo>
                  <a:lnTo>
                    <a:pt x="337391" y="82448"/>
                  </a:lnTo>
                  <a:lnTo>
                    <a:pt x="341570" y="77509"/>
                  </a:lnTo>
                  <a:lnTo>
                    <a:pt x="344610" y="78364"/>
                  </a:lnTo>
                  <a:lnTo>
                    <a:pt x="347554" y="82923"/>
                  </a:lnTo>
                  <a:lnTo>
                    <a:pt x="350404" y="85013"/>
                  </a:lnTo>
                  <a:lnTo>
                    <a:pt x="354393" y="83683"/>
                  </a:lnTo>
                  <a:lnTo>
                    <a:pt x="358098" y="86912"/>
                  </a:lnTo>
                  <a:lnTo>
                    <a:pt x="361612" y="87007"/>
                  </a:lnTo>
                  <a:lnTo>
                    <a:pt x="363512" y="80643"/>
                  </a:lnTo>
                  <a:lnTo>
                    <a:pt x="369971" y="75039"/>
                  </a:lnTo>
                  <a:lnTo>
                    <a:pt x="392103" y="57182"/>
                  </a:lnTo>
                  <a:lnTo>
                    <a:pt x="395617" y="55947"/>
                  </a:lnTo>
                  <a:lnTo>
                    <a:pt x="408820" y="54712"/>
                  </a:lnTo>
                  <a:lnTo>
                    <a:pt x="416229" y="57562"/>
                  </a:lnTo>
                  <a:lnTo>
                    <a:pt x="415185" y="61931"/>
                  </a:lnTo>
                  <a:lnTo>
                    <a:pt x="413000" y="66490"/>
                  </a:lnTo>
                  <a:lnTo>
                    <a:pt x="413475" y="71145"/>
                  </a:lnTo>
                  <a:lnTo>
                    <a:pt x="425728" y="85392"/>
                  </a:lnTo>
                  <a:lnTo>
                    <a:pt x="431047" y="85013"/>
                  </a:lnTo>
                  <a:lnTo>
                    <a:pt x="432947" y="75989"/>
                  </a:lnTo>
                  <a:lnTo>
                    <a:pt x="439786" y="73804"/>
                  </a:lnTo>
                  <a:lnTo>
                    <a:pt x="441306" y="81878"/>
                  </a:lnTo>
                  <a:lnTo>
                    <a:pt x="445675" y="91757"/>
                  </a:lnTo>
                  <a:lnTo>
                    <a:pt x="446815" y="96411"/>
                  </a:lnTo>
                  <a:lnTo>
                    <a:pt x="454509" y="102680"/>
                  </a:lnTo>
                  <a:lnTo>
                    <a:pt x="463817" y="101730"/>
                  </a:lnTo>
                  <a:lnTo>
                    <a:pt x="467712" y="107619"/>
                  </a:lnTo>
                  <a:lnTo>
                    <a:pt x="492788" y="91567"/>
                  </a:lnTo>
                  <a:lnTo>
                    <a:pt x="508746" y="93276"/>
                  </a:lnTo>
                  <a:lnTo>
                    <a:pt x="519194" y="97931"/>
                  </a:lnTo>
                  <a:lnTo>
                    <a:pt x="533537" y="95271"/>
                  </a:lnTo>
                  <a:lnTo>
                    <a:pt x="533727" y="103820"/>
                  </a:lnTo>
                  <a:lnTo>
                    <a:pt x="540851" y="117308"/>
                  </a:lnTo>
                  <a:lnTo>
                    <a:pt x="557759" y="113224"/>
                  </a:lnTo>
                  <a:lnTo>
                    <a:pt x="570962" y="118258"/>
                  </a:lnTo>
                  <a:lnTo>
                    <a:pt x="574286" y="117213"/>
                  </a:lnTo>
                  <a:lnTo>
                    <a:pt x="576851" y="113318"/>
                  </a:lnTo>
                  <a:lnTo>
                    <a:pt x="574666" y="103250"/>
                  </a:lnTo>
                  <a:lnTo>
                    <a:pt x="575806" y="101350"/>
                  </a:lnTo>
                  <a:lnTo>
                    <a:pt x="578276" y="99925"/>
                  </a:lnTo>
                  <a:lnTo>
                    <a:pt x="590624" y="100970"/>
                  </a:lnTo>
                  <a:lnTo>
                    <a:pt x="604112" y="99925"/>
                  </a:lnTo>
                  <a:lnTo>
                    <a:pt x="609716" y="95176"/>
                  </a:lnTo>
                  <a:lnTo>
                    <a:pt x="610761" y="86057"/>
                  </a:lnTo>
                  <a:lnTo>
                    <a:pt x="605442" y="76084"/>
                  </a:lnTo>
                  <a:lnTo>
                    <a:pt x="605537" y="71335"/>
                  </a:lnTo>
                  <a:lnTo>
                    <a:pt x="610191" y="66870"/>
                  </a:lnTo>
                  <a:lnTo>
                    <a:pt x="617505" y="69435"/>
                  </a:lnTo>
                  <a:lnTo>
                    <a:pt x="621399" y="52242"/>
                  </a:lnTo>
                  <a:lnTo>
                    <a:pt x="637642" y="47208"/>
                  </a:lnTo>
                  <a:lnTo>
                    <a:pt x="645051" y="29446"/>
                  </a:lnTo>
                  <a:lnTo>
                    <a:pt x="659489" y="27071"/>
                  </a:lnTo>
                  <a:lnTo>
                    <a:pt x="684375" y="33245"/>
                  </a:lnTo>
                  <a:lnTo>
                    <a:pt x="713821" y="35810"/>
                  </a:lnTo>
                  <a:lnTo>
                    <a:pt x="738802" y="26786"/>
                  </a:lnTo>
                  <a:lnTo>
                    <a:pt x="743647" y="26216"/>
                  </a:lnTo>
                  <a:lnTo>
                    <a:pt x="759604" y="30111"/>
                  </a:lnTo>
                  <a:lnTo>
                    <a:pt x="797979" y="29256"/>
                  </a:lnTo>
                  <a:lnTo>
                    <a:pt x="809852" y="25646"/>
                  </a:lnTo>
                  <a:lnTo>
                    <a:pt x="826379" y="24886"/>
                  </a:lnTo>
                  <a:lnTo>
                    <a:pt x="831224" y="21942"/>
                  </a:lnTo>
                  <a:lnTo>
                    <a:pt x="842147" y="18807"/>
                  </a:lnTo>
                  <a:lnTo>
                    <a:pt x="860385" y="22132"/>
                  </a:lnTo>
                  <a:lnTo>
                    <a:pt x="879192" y="14058"/>
                  </a:lnTo>
                  <a:lnTo>
                    <a:pt x="885271" y="18047"/>
                  </a:lnTo>
                  <a:lnTo>
                    <a:pt x="892870" y="17572"/>
                  </a:lnTo>
                  <a:lnTo>
                    <a:pt x="899709" y="19662"/>
                  </a:lnTo>
                  <a:lnTo>
                    <a:pt x="908448" y="24886"/>
                  </a:lnTo>
                  <a:lnTo>
                    <a:pt x="914052" y="25171"/>
                  </a:lnTo>
                  <a:lnTo>
                    <a:pt x="848701" y="139345"/>
                  </a:lnTo>
                  <a:lnTo>
                    <a:pt x="780881" y="266911"/>
                  </a:lnTo>
                  <a:lnTo>
                    <a:pt x="767393" y="301961"/>
                  </a:lnTo>
                  <a:lnTo>
                    <a:pt x="818021" y="338246"/>
                  </a:lnTo>
                  <a:lnTo>
                    <a:pt x="861429" y="353728"/>
                  </a:lnTo>
                  <a:lnTo>
                    <a:pt x="867699" y="361517"/>
                  </a:lnTo>
                  <a:close/>
                  <a:moveTo>
                    <a:pt x="231006" y="684185"/>
                  </a:moveTo>
                  <a:lnTo>
                    <a:pt x="222268" y="689695"/>
                  </a:lnTo>
                  <a:lnTo>
                    <a:pt x="205645" y="694919"/>
                  </a:lnTo>
                  <a:lnTo>
                    <a:pt x="199851" y="692069"/>
                  </a:lnTo>
                  <a:lnTo>
                    <a:pt x="196526" y="697198"/>
                  </a:lnTo>
                  <a:lnTo>
                    <a:pt x="194817" y="707172"/>
                  </a:lnTo>
                  <a:lnTo>
                    <a:pt x="188168" y="716671"/>
                  </a:lnTo>
                  <a:lnTo>
                    <a:pt x="188738" y="719520"/>
                  </a:lnTo>
                  <a:lnTo>
                    <a:pt x="191967" y="720755"/>
                  </a:lnTo>
                  <a:lnTo>
                    <a:pt x="196336" y="719805"/>
                  </a:lnTo>
                  <a:lnTo>
                    <a:pt x="200231" y="712301"/>
                  </a:lnTo>
                  <a:lnTo>
                    <a:pt x="206215" y="710591"/>
                  </a:lnTo>
                  <a:lnTo>
                    <a:pt x="210774" y="703278"/>
                  </a:lnTo>
                  <a:lnTo>
                    <a:pt x="217328" y="699478"/>
                  </a:lnTo>
                  <a:lnTo>
                    <a:pt x="219893" y="693304"/>
                  </a:lnTo>
                  <a:lnTo>
                    <a:pt x="225687" y="694919"/>
                  </a:lnTo>
                  <a:lnTo>
                    <a:pt x="230816" y="696439"/>
                  </a:lnTo>
                  <a:lnTo>
                    <a:pt x="232621" y="695489"/>
                  </a:lnTo>
                  <a:lnTo>
                    <a:pt x="239080" y="689125"/>
                  </a:lnTo>
                  <a:lnTo>
                    <a:pt x="237465" y="684755"/>
                  </a:lnTo>
                  <a:lnTo>
                    <a:pt x="231006" y="684185"/>
                  </a:lnTo>
                  <a:close/>
                  <a:moveTo>
                    <a:pt x="139060" y="146659"/>
                  </a:moveTo>
                  <a:lnTo>
                    <a:pt x="141909" y="142099"/>
                  </a:lnTo>
                  <a:lnTo>
                    <a:pt x="146849" y="144379"/>
                  </a:lnTo>
                  <a:lnTo>
                    <a:pt x="142764" y="147513"/>
                  </a:lnTo>
                  <a:lnTo>
                    <a:pt x="134121" y="159102"/>
                  </a:lnTo>
                  <a:lnTo>
                    <a:pt x="133361" y="162996"/>
                  </a:lnTo>
                  <a:lnTo>
                    <a:pt x="140200" y="162996"/>
                  </a:lnTo>
                  <a:lnTo>
                    <a:pt x="150838" y="159387"/>
                  </a:lnTo>
                  <a:lnTo>
                    <a:pt x="166986" y="145614"/>
                  </a:lnTo>
                  <a:lnTo>
                    <a:pt x="170025" y="136305"/>
                  </a:lnTo>
                  <a:lnTo>
                    <a:pt x="173445" y="134311"/>
                  </a:lnTo>
                  <a:lnTo>
                    <a:pt x="181709" y="129561"/>
                  </a:lnTo>
                  <a:lnTo>
                    <a:pt x="198046" y="120633"/>
                  </a:lnTo>
                  <a:lnTo>
                    <a:pt x="204885" y="106955"/>
                  </a:lnTo>
                  <a:lnTo>
                    <a:pt x="217993" y="102110"/>
                  </a:lnTo>
                  <a:lnTo>
                    <a:pt x="223977" y="97361"/>
                  </a:lnTo>
                  <a:lnTo>
                    <a:pt x="221508" y="96601"/>
                  </a:lnTo>
                  <a:lnTo>
                    <a:pt x="213529" y="95841"/>
                  </a:lnTo>
                  <a:lnTo>
                    <a:pt x="200041" y="99735"/>
                  </a:lnTo>
                  <a:lnTo>
                    <a:pt x="192442" y="102965"/>
                  </a:lnTo>
                  <a:lnTo>
                    <a:pt x="187218" y="105720"/>
                  </a:lnTo>
                  <a:lnTo>
                    <a:pt x="178859" y="109804"/>
                  </a:lnTo>
                  <a:lnTo>
                    <a:pt x="170785" y="116263"/>
                  </a:lnTo>
                  <a:lnTo>
                    <a:pt x="164896" y="120157"/>
                  </a:lnTo>
                  <a:lnTo>
                    <a:pt x="158437" y="123767"/>
                  </a:lnTo>
                  <a:lnTo>
                    <a:pt x="154068" y="122152"/>
                  </a:lnTo>
                  <a:lnTo>
                    <a:pt x="150933" y="122532"/>
                  </a:lnTo>
                  <a:lnTo>
                    <a:pt x="147988" y="122627"/>
                  </a:lnTo>
                  <a:lnTo>
                    <a:pt x="144949" y="124622"/>
                  </a:lnTo>
                  <a:lnTo>
                    <a:pt x="142859" y="127376"/>
                  </a:lnTo>
                  <a:lnTo>
                    <a:pt x="138965" y="129941"/>
                  </a:lnTo>
                  <a:lnTo>
                    <a:pt x="134121" y="132981"/>
                  </a:lnTo>
                  <a:lnTo>
                    <a:pt x="133741" y="139820"/>
                  </a:lnTo>
                  <a:lnTo>
                    <a:pt x="132411" y="145519"/>
                  </a:lnTo>
                  <a:lnTo>
                    <a:pt x="130701" y="153308"/>
                  </a:lnTo>
                  <a:lnTo>
                    <a:pt x="139060" y="146659"/>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0E33BC67-395B-B2E4-45AB-498B6FF17914}"/>
                </a:ext>
              </a:extLst>
            </p:cNvPr>
            <p:cNvSpPr/>
            <p:nvPr/>
          </p:nvSpPr>
          <p:spPr>
            <a:xfrm>
              <a:off x="4525506" y="6095369"/>
              <a:ext cx="281634" cy="390108"/>
            </a:xfrm>
            <a:custGeom>
              <a:avLst/>
              <a:gdLst>
                <a:gd name="connsiteX0" fmla="*/ 69435 w 281634"/>
                <a:gd name="connsiteY0" fmla="*/ 321053 h 390108"/>
                <a:gd name="connsiteX1" fmla="*/ 64876 w 281634"/>
                <a:gd name="connsiteY1" fmla="*/ 324568 h 390108"/>
                <a:gd name="connsiteX2" fmla="*/ 63261 w 281634"/>
                <a:gd name="connsiteY2" fmla="*/ 320673 h 390108"/>
                <a:gd name="connsiteX3" fmla="*/ 61456 w 281634"/>
                <a:gd name="connsiteY3" fmla="*/ 317824 h 390108"/>
                <a:gd name="connsiteX4" fmla="*/ 58322 w 281634"/>
                <a:gd name="connsiteY4" fmla="*/ 314119 h 390108"/>
                <a:gd name="connsiteX5" fmla="*/ 65066 w 281634"/>
                <a:gd name="connsiteY5" fmla="*/ 303196 h 390108"/>
                <a:gd name="connsiteX6" fmla="*/ 66965 w 281634"/>
                <a:gd name="connsiteY6" fmla="*/ 301581 h 390108"/>
                <a:gd name="connsiteX7" fmla="*/ 69435 w 281634"/>
                <a:gd name="connsiteY7" fmla="*/ 321053 h 390108"/>
                <a:gd name="connsiteX8" fmla="*/ 49013 w 281634"/>
                <a:gd name="connsiteY8" fmla="*/ 305951 h 390108"/>
                <a:gd name="connsiteX9" fmla="*/ 56802 w 281634"/>
                <a:gd name="connsiteY9" fmla="*/ 295882 h 390108"/>
                <a:gd name="connsiteX10" fmla="*/ 58417 w 281634"/>
                <a:gd name="connsiteY10" fmla="*/ 286003 h 390108"/>
                <a:gd name="connsiteX11" fmla="*/ 54807 w 281634"/>
                <a:gd name="connsiteY11" fmla="*/ 287523 h 390108"/>
                <a:gd name="connsiteX12" fmla="*/ 50153 w 281634"/>
                <a:gd name="connsiteY12" fmla="*/ 290278 h 390108"/>
                <a:gd name="connsiteX13" fmla="*/ 48918 w 281634"/>
                <a:gd name="connsiteY13" fmla="*/ 286098 h 390108"/>
                <a:gd name="connsiteX14" fmla="*/ 47778 w 281634"/>
                <a:gd name="connsiteY14" fmla="*/ 286383 h 390108"/>
                <a:gd name="connsiteX15" fmla="*/ 41794 w 281634"/>
                <a:gd name="connsiteY15" fmla="*/ 291987 h 390108"/>
                <a:gd name="connsiteX16" fmla="*/ 38849 w 281634"/>
                <a:gd name="connsiteY16" fmla="*/ 294742 h 390108"/>
                <a:gd name="connsiteX17" fmla="*/ 41034 w 281634"/>
                <a:gd name="connsiteY17" fmla="*/ 299492 h 390108"/>
                <a:gd name="connsiteX18" fmla="*/ 42174 w 281634"/>
                <a:gd name="connsiteY18" fmla="*/ 304335 h 390108"/>
                <a:gd name="connsiteX19" fmla="*/ 43789 w 281634"/>
                <a:gd name="connsiteY19" fmla="*/ 306616 h 390108"/>
                <a:gd name="connsiteX20" fmla="*/ 45593 w 281634"/>
                <a:gd name="connsiteY20" fmla="*/ 308135 h 390108"/>
                <a:gd name="connsiteX21" fmla="*/ 49013 w 281634"/>
                <a:gd name="connsiteY21" fmla="*/ 305951 h 390108"/>
                <a:gd name="connsiteX22" fmla="*/ 281349 w 281634"/>
                <a:gd name="connsiteY22" fmla="*/ 27451 h 390108"/>
                <a:gd name="connsiteX23" fmla="*/ 280494 w 281634"/>
                <a:gd name="connsiteY23" fmla="*/ 13678 h 390108"/>
                <a:gd name="connsiteX24" fmla="*/ 279069 w 281634"/>
                <a:gd name="connsiteY24" fmla="*/ 0 h 390108"/>
                <a:gd name="connsiteX25" fmla="*/ 279069 w 281634"/>
                <a:gd name="connsiteY25" fmla="*/ 0 h 390108"/>
                <a:gd name="connsiteX26" fmla="*/ 276030 w 281634"/>
                <a:gd name="connsiteY26" fmla="*/ 380 h 390108"/>
                <a:gd name="connsiteX27" fmla="*/ 268241 w 281634"/>
                <a:gd name="connsiteY27" fmla="*/ 3705 h 390108"/>
                <a:gd name="connsiteX28" fmla="*/ 259407 w 281634"/>
                <a:gd name="connsiteY28" fmla="*/ 1805 h 390108"/>
                <a:gd name="connsiteX29" fmla="*/ 250289 w 281634"/>
                <a:gd name="connsiteY29" fmla="*/ 3135 h 390108"/>
                <a:gd name="connsiteX30" fmla="*/ 244589 w 281634"/>
                <a:gd name="connsiteY30" fmla="*/ 7124 h 390108"/>
                <a:gd name="connsiteX31" fmla="*/ 235661 w 281634"/>
                <a:gd name="connsiteY31" fmla="*/ 12348 h 390108"/>
                <a:gd name="connsiteX32" fmla="*/ 231766 w 281634"/>
                <a:gd name="connsiteY32" fmla="*/ 14438 h 390108"/>
                <a:gd name="connsiteX33" fmla="*/ 228822 w 281634"/>
                <a:gd name="connsiteY33" fmla="*/ 23556 h 390108"/>
                <a:gd name="connsiteX34" fmla="*/ 229772 w 281634"/>
                <a:gd name="connsiteY34" fmla="*/ 31631 h 390108"/>
                <a:gd name="connsiteX35" fmla="*/ 223977 w 281634"/>
                <a:gd name="connsiteY35" fmla="*/ 38850 h 390108"/>
                <a:gd name="connsiteX36" fmla="*/ 219513 w 281634"/>
                <a:gd name="connsiteY36" fmla="*/ 48158 h 390108"/>
                <a:gd name="connsiteX37" fmla="*/ 218468 w 281634"/>
                <a:gd name="connsiteY37" fmla="*/ 49488 h 390108"/>
                <a:gd name="connsiteX38" fmla="*/ 214099 w 281634"/>
                <a:gd name="connsiteY38" fmla="*/ 53098 h 390108"/>
                <a:gd name="connsiteX39" fmla="*/ 203176 w 281634"/>
                <a:gd name="connsiteY39" fmla="*/ 62216 h 390108"/>
                <a:gd name="connsiteX40" fmla="*/ 191777 w 281634"/>
                <a:gd name="connsiteY40" fmla="*/ 65255 h 390108"/>
                <a:gd name="connsiteX41" fmla="*/ 191302 w 281634"/>
                <a:gd name="connsiteY41" fmla="*/ 75799 h 390108"/>
                <a:gd name="connsiteX42" fmla="*/ 189497 w 281634"/>
                <a:gd name="connsiteY42" fmla="*/ 80643 h 390108"/>
                <a:gd name="connsiteX43" fmla="*/ 183893 w 281634"/>
                <a:gd name="connsiteY43" fmla="*/ 84443 h 390108"/>
                <a:gd name="connsiteX44" fmla="*/ 180759 w 281634"/>
                <a:gd name="connsiteY44" fmla="*/ 81023 h 390108"/>
                <a:gd name="connsiteX45" fmla="*/ 180379 w 281634"/>
                <a:gd name="connsiteY45" fmla="*/ 73424 h 390108"/>
                <a:gd name="connsiteX46" fmla="*/ 182658 w 281634"/>
                <a:gd name="connsiteY46" fmla="*/ 62786 h 390108"/>
                <a:gd name="connsiteX47" fmla="*/ 179904 w 281634"/>
                <a:gd name="connsiteY47" fmla="*/ 54142 h 390108"/>
                <a:gd name="connsiteX48" fmla="*/ 175724 w 281634"/>
                <a:gd name="connsiteY48" fmla="*/ 51482 h 390108"/>
                <a:gd name="connsiteX49" fmla="*/ 166321 w 281634"/>
                <a:gd name="connsiteY49" fmla="*/ 49583 h 390108"/>
                <a:gd name="connsiteX50" fmla="*/ 158057 w 281634"/>
                <a:gd name="connsiteY50" fmla="*/ 40369 h 390108"/>
                <a:gd name="connsiteX51" fmla="*/ 157962 w 281634"/>
                <a:gd name="connsiteY51" fmla="*/ 27261 h 390108"/>
                <a:gd name="connsiteX52" fmla="*/ 155587 w 281634"/>
                <a:gd name="connsiteY52" fmla="*/ 22037 h 390108"/>
                <a:gd name="connsiteX53" fmla="*/ 147039 w 281634"/>
                <a:gd name="connsiteY53" fmla="*/ 14248 h 390108"/>
                <a:gd name="connsiteX54" fmla="*/ 139060 w 281634"/>
                <a:gd name="connsiteY54" fmla="*/ 12633 h 390108"/>
                <a:gd name="connsiteX55" fmla="*/ 133076 w 281634"/>
                <a:gd name="connsiteY55" fmla="*/ 8549 h 390108"/>
                <a:gd name="connsiteX56" fmla="*/ 129181 w 281634"/>
                <a:gd name="connsiteY56" fmla="*/ 15673 h 390108"/>
                <a:gd name="connsiteX57" fmla="*/ 126522 w 281634"/>
                <a:gd name="connsiteY57" fmla="*/ 27736 h 390108"/>
                <a:gd name="connsiteX58" fmla="*/ 126997 w 281634"/>
                <a:gd name="connsiteY58" fmla="*/ 46353 h 390108"/>
                <a:gd name="connsiteX59" fmla="*/ 113319 w 281634"/>
                <a:gd name="connsiteY59" fmla="*/ 46163 h 390108"/>
                <a:gd name="connsiteX60" fmla="*/ 100115 w 281634"/>
                <a:gd name="connsiteY60" fmla="*/ 41889 h 390108"/>
                <a:gd name="connsiteX61" fmla="*/ 98216 w 281634"/>
                <a:gd name="connsiteY61" fmla="*/ 39989 h 390108"/>
                <a:gd name="connsiteX62" fmla="*/ 92232 w 281634"/>
                <a:gd name="connsiteY62" fmla="*/ 39324 h 390108"/>
                <a:gd name="connsiteX63" fmla="*/ 73139 w 281634"/>
                <a:gd name="connsiteY63" fmla="*/ 36950 h 390108"/>
                <a:gd name="connsiteX64" fmla="*/ 69625 w 281634"/>
                <a:gd name="connsiteY64" fmla="*/ 37899 h 390108"/>
                <a:gd name="connsiteX65" fmla="*/ 67250 w 281634"/>
                <a:gd name="connsiteY65" fmla="*/ 49583 h 390108"/>
                <a:gd name="connsiteX66" fmla="*/ 72284 w 281634"/>
                <a:gd name="connsiteY66" fmla="*/ 58036 h 390108"/>
                <a:gd name="connsiteX67" fmla="*/ 68865 w 281634"/>
                <a:gd name="connsiteY67" fmla="*/ 61836 h 390108"/>
                <a:gd name="connsiteX68" fmla="*/ 61741 w 281634"/>
                <a:gd name="connsiteY68" fmla="*/ 68295 h 390108"/>
                <a:gd name="connsiteX69" fmla="*/ 60126 w 281634"/>
                <a:gd name="connsiteY69" fmla="*/ 69530 h 390108"/>
                <a:gd name="connsiteX70" fmla="*/ 56042 w 281634"/>
                <a:gd name="connsiteY70" fmla="*/ 72474 h 390108"/>
                <a:gd name="connsiteX71" fmla="*/ 51198 w 281634"/>
                <a:gd name="connsiteY71" fmla="*/ 73614 h 390108"/>
                <a:gd name="connsiteX72" fmla="*/ 48253 w 281634"/>
                <a:gd name="connsiteY72" fmla="*/ 79503 h 390108"/>
                <a:gd name="connsiteX73" fmla="*/ 47588 w 281634"/>
                <a:gd name="connsiteY73" fmla="*/ 85203 h 390108"/>
                <a:gd name="connsiteX74" fmla="*/ 43884 w 281634"/>
                <a:gd name="connsiteY74" fmla="*/ 94796 h 390108"/>
                <a:gd name="connsiteX75" fmla="*/ 42269 w 281634"/>
                <a:gd name="connsiteY75" fmla="*/ 96411 h 390108"/>
                <a:gd name="connsiteX76" fmla="*/ 36760 w 281634"/>
                <a:gd name="connsiteY76" fmla="*/ 97741 h 390108"/>
                <a:gd name="connsiteX77" fmla="*/ 33815 w 281634"/>
                <a:gd name="connsiteY77" fmla="*/ 96411 h 390108"/>
                <a:gd name="connsiteX78" fmla="*/ 27926 w 281634"/>
                <a:gd name="connsiteY78" fmla="*/ 100970 h 390108"/>
                <a:gd name="connsiteX79" fmla="*/ 29921 w 281634"/>
                <a:gd name="connsiteY79" fmla="*/ 107334 h 390108"/>
                <a:gd name="connsiteX80" fmla="*/ 27356 w 281634"/>
                <a:gd name="connsiteY80" fmla="*/ 119872 h 390108"/>
                <a:gd name="connsiteX81" fmla="*/ 26691 w 281634"/>
                <a:gd name="connsiteY81" fmla="*/ 126996 h 390108"/>
                <a:gd name="connsiteX82" fmla="*/ 22037 w 281634"/>
                <a:gd name="connsiteY82" fmla="*/ 131841 h 390108"/>
                <a:gd name="connsiteX83" fmla="*/ 17288 w 281634"/>
                <a:gd name="connsiteY83" fmla="*/ 136780 h 390108"/>
                <a:gd name="connsiteX84" fmla="*/ 7029 w 281634"/>
                <a:gd name="connsiteY84" fmla="*/ 122532 h 390108"/>
                <a:gd name="connsiteX85" fmla="*/ 7029 w 281634"/>
                <a:gd name="connsiteY85" fmla="*/ 122532 h 390108"/>
                <a:gd name="connsiteX86" fmla="*/ 7789 w 281634"/>
                <a:gd name="connsiteY86" fmla="*/ 134311 h 390108"/>
                <a:gd name="connsiteX87" fmla="*/ 7029 w 281634"/>
                <a:gd name="connsiteY87" fmla="*/ 136115 h 390108"/>
                <a:gd name="connsiteX88" fmla="*/ 4274 w 281634"/>
                <a:gd name="connsiteY88" fmla="*/ 146564 h 390108"/>
                <a:gd name="connsiteX89" fmla="*/ 380 w 281634"/>
                <a:gd name="connsiteY89" fmla="*/ 153592 h 390108"/>
                <a:gd name="connsiteX90" fmla="*/ 1805 w 281634"/>
                <a:gd name="connsiteY90" fmla="*/ 158437 h 390108"/>
                <a:gd name="connsiteX91" fmla="*/ 0 w 281634"/>
                <a:gd name="connsiteY91" fmla="*/ 178479 h 390108"/>
                <a:gd name="connsiteX92" fmla="*/ 665 w 281634"/>
                <a:gd name="connsiteY92" fmla="*/ 180189 h 390108"/>
                <a:gd name="connsiteX93" fmla="*/ 1425 w 281634"/>
                <a:gd name="connsiteY93" fmla="*/ 186268 h 390108"/>
                <a:gd name="connsiteX94" fmla="*/ 2090 w 281634"/>
                <a:gd name="connsiteY94" fmla="*/ 195482 h 390108"/>
                <a:gd name="connsiteX95" fmla="*/ 5034 w 281634"/>
                <a:gd name="connsiteY95" fmla="*/ 201750 h 390108"/>
                <a:gd name="connsiteX96" fmla="*/ 6079 w 281634"/>
                <a:gd name="connsiteY96" fmla="*/ 203840 h 390108"/>
                <a:gd name="connsiteX97" fmla="*/ 8169 w 281634"/>
                <a:gd name="connsiteY97" fmla="*/ 208970 h 390108"/>
                <a:gd name="connsiteX98" fmla="*/ 18427 w 281634"/>
                <a:gd name="connsiteY98" fmla="*/ 191492 h 390108"/>
                <a:gd name="connsiteX99" fmla="*/ 22322 w 281634"/>
                <a:gd name="connsiteY99" fmla="*/ 192252 h 390108"/>
                <a:gd name="connsiteX100" fmla="*/ 20802 w 281634"/>
                <a:gd name="connsiteY100" fmla="*/ 195671 h 390108"/>
                <a:gd name="connsiteX101" fmla="*/ 22417 w 281634"/>
                <a:gd name="connsiteY101" fmla="*/ 203650 h 390108"/>
                <a:gd name="connsiteX102" fmla="*/ 24032 w 281634"/>
                <a:gd name="connsiteY102" fmla="*/ 204980 h 390108"/>
                <a:gd name="connsiteX103" fmla="*/ 28211 w 281634"/>
                <a:gd name="connsiteY103" fmla="*/ 201655 h 390108"/>
                <a:gd name="connsiteX104" fmla="*/ 32865 w 281634"/>
                <a:gd name="connsiteY104" fmla="*/ 200421 h 390108"/>
                <a:gd name="connsiteX105" fmla="*/ 20232 w 281634"/>
                <a:gd name="connsiteY105" fmla="*/ 215049 h 390108"/>
                <a:gd name="connsiteX106" fmla="*/ 16813 w 281634"/>
                <a:gd name="connsiteY106" fmla="*/ 229392 h 390108"/>
                <a:gd name="connsiteX107" fmla="*/ 18332 w 281634"/>
                <a:gd name="connsiteY107" fmla="*/ 239650 h 390108"/>
                <a:gd name="connsiteX108" fmla="*/ 20897 w 281634"/>
                <a:gd name="connsiteY108" fmla="*/ 239460 h 390108"/>
                <a:gd name="connsiteX109" fmla="*/ 23652 w 281634"/>
                <a:gd name="connsiteY109" fmla="*/ 237845 h 390108"/>
                <a:gd name="connsiteX110" fmla="*/ 24791 w 281634"/>
                <a:gd name="connsiteY110" fmla="*/ 238321 h 390108"/>
                <a:gd name="connsiteX111" fmla="*/ 34100 w 281634"/>
                <a:gd name="connsiteY111" fmla="*/ 249813 h 390108"/>
                <a:gd name="connsiteX112" fmla="*/ 30681 w 281634"/>
                <a:gd name="connsiteY112" fmla="*/ 252473 h 390108"/>
                <a:gd name="connsiteX113" fmla="*/ 30966 w 281634"/>
                <a:gd name="connsiteY113" fmla="*/ 258172 h 390108"/>
                <a:gd name="connsiteX114" fmla="*/ 36095 w 281634"/>
                <a:gd name="connsiteY114" fmla="*/ 260547 h 390108"/>
                <a:gd name="connsiteX115" fmla="*/ 37425 w 281634"/>
                <a:gd name="connsiteY115" fmla="*/ 264821 h 390108"/>
                <a:gd name="connsiteX116" fmla="*/ 41699 w 281634"/>
                <a:gd name="connsiteY116" fmla="*/ 268526 h 390108"/>
                <a:gd name="connsiteX117" fmla="*/ 45783 w 281634"/>
                <a:gd name="connsiteY117" fmla="*/ 265391 h 390108"/>
                <a:gd name="connsiteX118" fmla="*/ 48158 w 281634"/>
                <a:gd name="connsiteY118" fmla="*/ 261592 h 390108"/>
                <a:gd name="connsiteX119" fmla="*/ 54522 w 281634"/>
                <a:gd name="connsiteY119" fmla="*/ 261592 h 390108"/>
                <a:gd name="connsiteX120" fmla="*/ 56517 w 281634"/>
                <a:gd name="connsiteY120" fmla="*/ 266246 h 390108"/>
                <a:gd name="connsiteX121" fmla="*/ 54332 w 281634"/>
                <a:gd name="connsiteY121" fmla="*/ 271566 h 390108"/>
                <a:gd name="connsiteX122" fmla="*/ 54902 w 281634"/>
                <a:gd name="connsiteY122" fmla="*/ 274605 h 390108"/>
                <a:gd name="connsiteX123" fmla="*/ 60221 w 281634"/>
                <a:gd name="connsiteY123" fmla="*/ 280019 h 390108"/>
                <a:gd name="connsiteX124" fmla="*/ 62786 w 281634"/>
                <a:gd name="connsiteY124" fmla="*/ 278784 h 390108"/>
                <a:gd name="connsiteX125" fmla="*/ 65351 w 281634"/>
                <a:gd name="connsiteY125" fmla="*/ 271945 h 390108"/>
                <a:gd name="connsiteX126" fmla="*/ 66110 w 281634"/>
                <a:gd name="connsiteY126" fmla="*/ 264631 h 390108"/>
                <a:gd name="connsiteX127" fmla="*/ 69625 w 281634"/>
                <a:gd name="connsiteY127" fmla="*/ 261782 h 390108"/>
                <a:gd name="connsiteX128" fmla="*/ 70195 w 281634"/>
                <a:gd name="connsiteY128" fmla="*/ 258267 h 390108"/>
                <a:gd name="connsiteX129" fmla="*/ 74469 w 281634"/>
                <a:gd name="connsiteY129" fmla="*/ 257128 h 390108"/>
                <a:gd name="connsiteX130" fmla="*/ 76939 w 281634"/>
                <a:gd name="connsiteY130" fmla="*/ 263396 h 390108"/>
                <a:gd name="connsiteX131" fmla="*/ 79978 w 281634"/>
                <a:gd name="connsiteY131" fmla="*/ 267956 h 390108"/>
                <a:gd name="connsiteX132" fmla="*/ 82163 w 281634"/>
                <a:gd name="connsiteY132" fmla="*/ 274320 h 390108"/>
                <a:gd name="connsiteX133" fmla="*/ 83588 w 281634"/>
                <a:gd name="connsiteY133" fmla="*/ 283344 h 390108"/>
                <a:gd name="connsiteX134" fmla="*/ 91472 w 281634"/>
                <a:gd name="connsiteY134" fmla="*/ 277930 h 390108"/>
                <a:gd name="connsiteX135" fmla="*/ 91757 w 281634"/>
                <a:gd name="connsiteY135" fmla="*/ 285623 h 390108"/>
                <a:gd name="connsiteX136" fmla="*/ 94796 w 281634"/>
                <a:gd name="connsiteY136" fmla="*/ 285244 h 390108"/>
                <a:gd name="connsiteX137" fmla="*/ 99831 w 281634"/>
                <a:gd name="connsiteY137" fmla="*/ 281254 h 390108"/>
                <a:gd name="connsiteX138" fmla="*/ 99641 w 281634"/>
                <a:gd name="connsiteY138" fmla="*/ 270046 h 390108"/>
                <a:gd name="connsiteX139" fmla="*/ 90807 w 281634"/>
                <a:gd name="connsiteY139" fmla="*/ 251429 h 390108"/>
                <a:gd name="connsiteX140" fmla="*/ 89477 w 281634"/>
                <a:gd name="connsiteY140" fmla="*/ 246489 h 390108"/>
                <a:gd name="connsiteX141" fmla="*/ 90522 w 281634"/>
                <a:gd name="connsiteY141" fmla="*/ 245254 h 390108"/>
                <a:gd name="connsiteX142" fmla="*/ 93371 w 281634"/>
                <a:gd name="connsiteY142" fmla="*/ 248484 h 390108"/>
                <a:gd name="connsiteX143" fmla="*/ 98216 w 281634"/>
                <a:gd name="connsiteY143" fmla="*/ 259692 h 390108"/>
                <a:gd name="connsiteX144" fmla="*/ 100780 w 281634"/>
                <a:gd name="connsiteY144" fmla="*/ 264536 h 390108"/>
                <a:gd name="connsiteX145" fmla="*/ 102775 w 281634"/>
                <a:gd name="connsiteY145" fmla="*/ 276220 h 390108"/>
                <a:gd name="connsiteX146" fmla="*/ 105150 w 281634"/>
                <a:gd name="connsiteY146" fmla="*/ 275270 h 390108"/>
                <a:gd name="connsiteX147" fmla="*/ 111134 w 281634"/>
                <a:gd name="connsiteY147" fmla="*/ 270996 h 390108"/>
                <a:gd name="connsiteX148" fmla="*/ 110469 w 281634"/>
                <a:gd name="connsiteY148" fmla="*/ 261212 h 390108"/>
                <a:gd name="connsiteX149" fmla="*/ 111039 w 281634"/>
                <a:gd name="connsiteY149" fmla="*/ 258553 h 390108"/>
                <a:gd name="connsiteX150" fmla="*/ 115693 w 281634"/>
                <a:gd name="connsiteY150" fmla="*/ 258553 h 390108"/>
                <a:gd name="connsiteX151" fmla="*/ 117308 w 281634"/>
                <a:gd name="connsiteY151" fmla="*/ 261402 h 390108"/>
                <a:gd name="connsiteX152" fmla="*/ 114743 w 281634"/>
                <a:gd name="connsiteY152" fmla="*/ 272040 h 390108"/>
                <a:gd name="connsiteX153" fmla="*/ 123767 w 281634"/>
                <a:gd name="connsiteY153" fmla="*/ 275270 h 390108"/>
                <a:gd name="connsiteX154" fmla="*/ 121582 w 281634"/>
                <a:gd name="connsiteY154" fmla="*/ 276505 h 390108"/>
                <a:gd name="connsiteX155" fmla="*/ 115313 w 281634"/>
                <a:gd name="connsiteY155" fmla="*/ 276600 h 390108"/>
                <a:gd name="connsiteX156" fmla="*/ 114553 w 281634"/>
                <a:gd name="connsiteY156" fmla="*/ 278595 h 390108"/>
                <a:gd name="connsiteX157" fmla="*/ 114078 w 281634"/>
                <a:gd name="connsiteY157" fmla="*/ 280969 h 390108"/>
                <a:gd name="connsiteX158" fmla="*/ 114838 w 281634"/>
                <a:gd name="connsiteY158" fmla="*/ 284009 h 390108"/>
                <a:gd name="connsiteX159" fmla="*/ 116548 w 281634"/>
                <a:gd name="connsiteY159" fmla="*/ 287808 h 390108"/>
                <a:gd name="connsiteX160" fmla="*/ 119113 w 281634"/>
                <a:gd name="connsiteY160" fmla="*/ 288853 h 390108"/>
                <a:gd name="connsiteX161" fmla="*/ 120537 w 281634"/>
                <a:gd name="connsiteY161" fmla="*/ 289803 h 390108"/>
                <a:gd name="connsiteX162" fmla="*/ 121202 w 281634"/>
                <a:gd name="connsiteY162" fmla="*/ 292368 h 390108"/>
                <a:gd name="connsiteX163" fmla="*/ 120443 w 281634"/>
                <a:gd name="connsiteY163" fmla="*/ 299111 h 390108"/>
                <a:gd name="connsiteX164" fmla="*/ 122817 w 281634"/>
                <a:gd name="connsiteY164" fmla="*/ 299871 h 390108"/>
                <a:gd name="connsiteX165" fmla="*/ 139250 w 281634"/>
                <a:gd name="connsiteY165" fmla="*/ 294742 h 390108"/>
                <a:gd name="connsiteX166" fmla="*/ 146659 w 281634"/>
                <a:gd name="connsiteY166" fmla="*/ 287903 h 390108"/>
                <a:gd name="connsiteX167" fmla="*/ 160622 w 281634"/>
                <a:gd name="connsiteY167" fmla="*/ 287713 h 390108"/>
                <a:gd name="connsiteX168" fmla="*/ 158532 w 281634"/>
                <a:gd name="connsiteY168" fmla="*/ 295692 h 390108"/>
                <a:gd name="connsiteX169" fmla="*/ 165371 w 281634"/>
                <a:gd name="connsiteY169" fmla="*/ 313740 h 390108"/>
                <a:gd name="connsiteX170" fmla="*/ 168031 w 281634"/>
                <a:gd name="connsiteY170" fmla="*/ 320578 h 390108"/>
                <a:gd name="connsiteX171" fmla="*/ 170785 w 281634"/>
                <a:gd name="connsiteY171" fmla="*/ 322288 h 390108"/>
                <a:gd name="connsiteX172" fmla="*/ 172970 w 281634"/>
                <a:gd name="connsiteY172" fmla="*/ 326753 h 390108"/>
                <a:gd name="connsiteX173" fmla="*/ 175344 w 281634"/>
                <a:gd name="connsiteY173" fmla="*/ 344515 h 390108"/>
                <a:gd name="connsiteX174" fmla="*/ 177149 w 281634"/>
                <a:gd name="connsiteY174" fmla="*/ 350119 h 390108"/>
                <a:gd name="connsiteX175" fmla="*/ 177529 w 281634"/>
                <a:gd name="connsiteY175" fmla="*/ 366076 h 390108"/>
                <a:gd name="connsiteX176" fmla="*/ 175819 w 281634"/>
                <a:gd name="connsiteY176" fmla="*/ 384884 h 390108"/>
                <a:gd name="connsiteX177" fmla="*/ 189307 w 281634"/>
                <a:gd name="connsiteY177" fmla="*/ 389253 h 390108"/>
                <a:gd name="connsiteX178" fmla="*/ 193962 w 281634"/>
                <a:gd name="connsiteY178" fmla="*/ 390108 h 390108"/>
                <a:gd name="connsiteX179" fmla="*/ 192822 w 281634"/>
                <a:gd name="connsiteY179" fmla="*/ 386878 h 390108"/>
                <a:gd name="connsiteX180" fmla="*/ 197381 w 281634"/>
                <a:gd name="connsiteY180" fmla="*/ 381275 h 390108"/>
                <a:gd name="connsiteX181" fmla="*/ 201181 w 281634"/>
                <a:gd name="connsiteY181" fmla="*/ 385834 h 390108"/>
                <a:gd name="connsiteX182" fmla="*/ 205265 w 281634"/>
                <a:gd name="connsiteY182" fmla="*/ 384599 h 390108"/>
                <a:gd name="connsiteX183" fmla="*/ 218658 w 281634"/>
                <a:gd name="connsiteY183" fmla="*/ 378045 h 390108"/>
                <a:gd name="connsiteX184" fmla="*/ 220083 w 281634"/>
                <a:gd name="connsiteY184" fmla="*/ 367597 h 390108"/>
                <a:gd name="connsiteX185" fmla="*/ 226827 w 281634"/>
                <a:gd name="connsiteY185" fmla="*/ 356958 h 390108"/>
                <a:gd name="connsiteX186" fmla="*/ 225877 w 281634"/>
                <a:gd name="connsiteY186" fmla="*/ 343185 h 390108"/>
                <a:gd name="connsiteX187" fmla="*/ 231861 w 281634"/>
                <a:gd name="connsiteY187" fmla="*/ 323998 h 390108"/>
                <a:gd name="connsiteX188" fmla="*/ 245729 w 281634"/>
                <a:gd name="connsiteY188" fmla="*/ 301581 h 390108"/>
                <a:gd name="connsiteX189" fmla="*/ 246964 w 281634"/>
                <a:gd name="connsiteY189" fmla="*/ 296357 h 390108"/>
                <a:gd name="connsiteX190" fmla="*/ 243260 w 281634"/>
                <a:gd name="connsiteY190" fmla="*/ 289328 h 390108"/>
                <a:gd name="connsiteX191" fmla="*/ 246299 w 281634"/>
                <a:gd name="connsiteY191" fmla="*/ 280589 h 390108"/>
                <a:gd name="connsiteX192" fmla="*/ 245539 w 281634"/>
                <a:gd name="connsiteY192" fmla="*/ 265961 h 390108"/>
                <a:gd name="connsiteX193" fmla="*/ 247154 w 281634"/>
                <a:gd name="connsiteY193" fmla="*/ 250478 h 390108"/>
                <a:gd name="connsiteX194" fmla="*/ 251143 w 281634"/>
                <a:gd name="connsiteY194" fmla="*/ 242500 h 390108"/>
                <a:gd name="connsiteX195" fmla="*/ 257223 w 281634"/>
                <a:gd name="connsiteY195" fmla="*/ 236040 h 390108"/>
                <a:gd name="connsiteX196" fmla="*/ 254373 w 281634"/>
                <a:gd name="connsiteY196" fmla="*/ 192252 h 390108"/>
                <a:gd name="connsiteX197" fmla="*/ 246489 w 281634"/>
                <a:gd name="connsiteY197" fmla="*/ 173920 h 390108"/>
                <a:gd name="connsiteX198" fmla="*/ 245159 w 281634"/>
                <a:gd name="connsiteY198" fmla="*/ 162141 h 390108"/>
                <a:gd name="connsiteX199" fmla="*/ 242310 w 281634"/>
                <a:gd name="connsiteY199" fmla="*/ 155873 h 390108"/>
                <a:gd name="connsiteX200" fmla="*/ 240695 w 281634"/>
                <a:gd name="connsiteY200" fmla="*/ 135071 h 390108"/>
                <a:gd name="connsiteX201" fmla="*/ 235091 w 281634"/>
                <a:gd name="connsiteY201" fmla="*/ 120442 h 390108"/>
                <a:gd name="connsiteX202" fmla="*/ 227112 w 281634"/>
                <a:gd name="connsiteY202" fmla="*/ 87197 h 390108"/>
                <a:gd name="connsiteX203" fmla="*/ 228442 w 281634"/>
                <a:gd name="connsiteY203" fmla="*/ 78838 h 390108"/>
                <a:gd name="connsiteX204" fmla="*/ 234046 w 281634"/>
                <a:gd name="connsiteY204" fmla="*/ 71049 h 390108"/>
                <a:gd name="connsiteX205" fmla="*/ 246204 w 281634"/>
                <a:gd name="connsiteY205" fmla="*/ 63925 h 390108"/>
                <a:gd name="connsiteX206" fmla="*/ 262922 w 281634"/>
                <a:gd name="connsiteY206" fmla="*/ 61456 h 390108"/>
                <a:gd name="connsiteX207" fmla="*/ 270236 w 281634"/>
                <a:gd name="connsiteY207" fmla="*/ 42364 h 390108"/>
                <a:gd name="connsiteX208" fmla="*/ 281634 w 281634"/>
                <a:gd name="connsiteY208" fmla="*/ 41319 h 390108"/>
                <a:gd name="connsiteX209" fmla="*/ 281349 w 281634"/>
                <a:gd name="connsiteY209" fmla="*/ 27451 h 390108"/>
                <a:gd name="connsiteX210" fmla="*/ 89857 w 281634"/>
                <a:gd name="connsiteY210" fmla="*/ 321528 h 390108"/>
                <a:gd name="connsiteX211" fmla="*/ 89667 w 281634"/>
                <a:gd name="connsiteY211" fmla="*/ 318109 h 390108"/>
                <a:gd name="connsiteX212" fmla="*/ 93846 w 281634"/>
                <a:gd name="connsiteY212" fmla="*/ 312884 h 390108"/>
                <a:gd name="connsiteX213" fmla="*/ 96126 w 281634"/>
                <a:gd name="connsiteY213" fmla="*/ 308420 h 390108"/>
                <a:gd name="connsiteX214" fmla="*/ 95936 w 281634"/>
                <a:gd name="connsiteY214" fmla="*/ 302911 h 390108"/>
                <a:gd name="connsiteX215" fmla="*/ 92422 w 281634"/>
                <a:gd name="connsiteY215" fmla="*/ 302246 h 390108"/>
                <a:gd name="connsiteX216" fmla="*/ 91282 w 281634"/>
                <a:gd name="connsiteY216" fmla="*/ 304146 h 390108"/>
                <a:gd name="connsiteX217" fmla="*/ 88812 w 281634"/>
                <a:gd name="connsiteY217" fmla="*/ 305095 h 390108"/>
                <a:gd name="connsiteX218" fmla="*/ 86437 w 281634"/>
                <a:gd name="connsiteY218" fmla="*/ 305665 h 390108"/>
                <a:gd name="connsiteX219" fmla="*/ 84918 w 281634"/>
                <a:gd name="connsiteY219" fmla="*/ 302531 h 390108"/>
                <a:gd name="connsiteX220" fmla="*/ 86247 w 281634"/>
                <a:gd name="connsiteY220" fmla="*/ 300536 h 390108"/>
                <a:gd name="connsiteX221" fmla="*/ 83778 w 281634"/>
                <a:gd name="connsiteY221" fmla="*/ 298636 h 390108"/>
                <a:gd name="connsiteX222" fmla="*/ 74184 w 281634"/>
                <a:gd name="connsiteY222" fmla="*/ 303006 h 390108"/>
                <a:gd name="connsiteX223" fmla="*/ 77794 w 281634"/>
                <a:gd name="connsiteY223" fmla="*/ 313264 h 390108"/>
                <a:gd name="connsiteX224" fmla="*/ 75039 w 281634"/>
                <a:gd name="connsiteY224" fmla="*/ 316019 h 390108"/>
                <a:gd name="connsiteX225" fmla="*/ 74564 w 281634"/>
                <a:gd name="connsiteY225" fmla="*/ 325518 h 390108"/>
                <a:gd name="connsiteX226" fmla="*/ 79694 w 281634"/>
                <a:gd name="connsiteY226" fmla="*/ 329222 h 390108"/>
                <a:gd name="connsiteX227" fmla="*/ 82258 w 281634"/>
                <a:gd name="connsiteY227" fmla="*/ 330552 h 390108"/>
                <a:gd name="connsiteX228" fmla="*/ 89382 w 281634"/>
                <a:gd name="connsiteY228" fmla="*/ 325613 h 390108"/>
                <a:gd name="connsiteX229" fmla="*/ 89857 w 281634"/>
                <a:gd name="connsiteY229" fmla="*/ 321528 h 39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281634" h="390108">
                  <a:moveTo>
                    <a:pt x="69435" y="321053"/>
                  </a:moveTo>
                  <a:lnTo>
                    <a:pt x="64876" y="324568"/>
                  </a:lnTo>
                  <a:lnTo>
                    <a:pt x="63261" y="320673"/>
                  </a:lnTo>
                  <a:lnTo>
                    <a:pt x="61456" y="317824"/>
                  </a:lnTo>
                  <a:lnTo>
                    <a:pt x="58322" y="314119"/>
                  </a:lnTo>
                  <a:lnTo>
                    <a:pt x="65066" y="303196"/>
                  </a:lnTo>
                  <a:lnTo>
                    <a:pt x="66965" y="301581"/>
                  </a:lnTo>
                  <a:lnTo>
                    <a:pt x="69435" y="321053"/>
                  </a:lnTo>
                  <a:close/>
                  <a:moveTo>
                    <a:pt x="49013" y="305951"/>
                  </a:moveTo>
                  <a:lnTo>
                    <a:pt x="56802" y="295882"/>
                  </a:lnTo>
                  <a:lnTo>
                    <a:pt x="58417" y="286003"/>
                  </a:lnTo>
                  <a:lnTo>
                    <a:pt x="54807" y="287523"/>
                  </a:lnTo>
                  <a:lnTo>
                    <a:pt x="50153" y="290278"/>
                  </a:lnTo>
                  <a:lnTo>
                    <a:pt x="48918" y="286098"/>
                  </a:lnTo>
                  <a:lnTo>
                    <a:pt x="47778" y="286383"/>
                  </a:lnTo>
                  <a:lnTo>
                    <a:pt x="41794" y="291987"/>
                  </a:lnTo>
                  <a:lnTo>
                    <a:pt x="38849" y="294742"/>
                  </a:lnTo>
                  <a:lnTo>
                    <a:pt x="41034" y="299492"/>
                  </a:lnTo>
                  <a:lnTo>
                    <a:pt x="42174" y="304335"/>
                  </a:lnTo>
                  <a:lnTo>
                    <a:pt x="43789" y="306616"/>
                  </a:lnTo>
                  <a:lnTo>
                    <a:pt x="45593" y="308135"/>
                  </a:lnTo>
                  <a:lnTo>
                    <a:pt x="49013" y="305951"/>
                  </a:lnTo>
                  <a:close/>
                  <a:moveTo>
                    <a:pt x="281349" y="27451"/>
                  </a:moveTo>
                  <a:lnTo>
                    <a:pt x="280494" y="13678"/>
                  </a:lnTo>
                  <a:lnTo>
                    <a:pt x="279069" y="0"/>
                  </a:lnTo>
                  <a:lnTo>
                    <a:pt x="279069" y="0"/>
                  </a:lnTo>
                  <a:lnTo>
                    <a:pt x="276030" y="380"/>
                  </a:lnTo>
                  <a:lnTo>
                    <a:pt x="268241" y="3705"/>
                  </a:lnTo>
                  <a:lnTo>
                    <a:pt x="259407" y="1805"/>
                  </a:lnTo>
                  <a:lnTo>
                    <a:pt x="250289" y="3135"/>
                  </a:lnTo>
                  <a:lnTo>
                    <a:pt x="244589" y="7124"/>
                  </a:lnTo>
                  <a:lnTo>
                    <a:pt x="235661" y="12348"/>
                  </a:lnTo>
                  <a:lnTo>
                    <a:pt x="231766" y="14438"/>
                  </a:lnTo>
                  <a:lnTo>
                    <a:pt x="228822" y="23556"/>
                  </a:lnTo>
                  <a:lnTo>
                    <a:pt x="229772" y="31631"/>
                  </a:lnTo>
                  <a:lnTo>
                    <a:pt x="223977" y="38850"/>
                  </a:lnTo>
                  <a:lnTo>
                    <a:pt x="219513" y="48158"/>
                  </a:lnTo>
                  <a:lnTo>
                    <a:pt x="218468" y="49488"/>
                  </a:lnTo>
                  <a:lnTo>
                    <a:pt x="214099" y="53098"/>
                  </a:lnTo>
                  <a:lnTo>
                    <a:pt x="203176" y="62216"/>
                  </a:lnTo>
                  <a:lnTo>
                    <a:pt x="191777" y="65255"/>
                  </a:lnTo>
                  <a:lnTo>
                    <a:pt x="191302" y="75799"/>
                  </a:lnTo>
                  <a:lnTo>
                    <a:pt x="189497" y="80643"/>
                  </a:lnTo>
                  <a:lnTo>
                    <a:pt x="183893" y="84443"/>
                  </a:lnTo>
                  <a:lnTo>
                    <a:pt x="180759" y="81023"/>
                  </a:lnTo>
                  <a:lnTo>
                    <a:pt x="180379" y="73424"/>
                  </a:lnTo>
                  <a:lnTo>
                    <a:pt x="182658" y="62786"/>
                  </a:lnTo>
                  <a:lnTo>
                    <a:pt x="179904" y="54142"/>
                  </a:lnTo>
                  <a:lnTo>
                    <a:pt x="175724" y="51482"/>
                  </a:lnTo>
                  <a:lnTo>
                    <a:pt x="166321" y="49583"/>
                  </a:lnTo>
                  <a:lnTo>
                    <a:pt x="158057" y="40369"/>
                  </a:lnTo>
                  <a:lnTo>
                    <a:pt x="157962" y="27261"/>
                  </a:lnTo>
                  <a:lnTo>
                    <a:pt x="155587" y="22037"/>
                  </a:lnTo>
                  <a:lnTo>
                    <a:pt x="147039" y="14248"/>
                  </a:lnTo>
                  <a:lnTo>
                    <a:pt x="139060" y="12633"/>
                  </a:lnTo>
                  <a:lnTo>
                    <a:pt x="133076" y="8549"/>
                  </a:lnTo>
                  <a:lnTo>
                    <a:pt x="129181" y="15673"/>
                  </a:lnTo>
                  <a:lnTo>
                    <a:pt x="126522" y="27736"/>
                  </a:lnTo>
                  <a:lnTo>
                    <a:pt x="126997" y="46353"/>
                  </a:lnTo>
                  <a:lnTo>
                    <a:pt x="113319" y="46163"/>
                  </a:lnTo>
                  <a:lnTo>
                    <a:pt x="100115" y="41889"/>
                  </a:lnTo>
                  <a:lnTo>
                    <a:pt x="98216" y="39989"/>
                  </a:lnTo>
                  <a:lnTo>
                    <a:pt x="92232" y="39324"/>
                  </a:lnTo>
                  <a:lnTo>
                    <a:pt x="73139" y="36950"/>
                  </a:lnTo>
                  <a:lnTo>
                    <a:pt x="69625" y="37899"/>
                  </a:lnTo>
                  <a:lnTo>
                    <a:pt x="67250" y="49583"/>
                  </a:lnTo>
                  <a:lnTo>
                    <a:pt x="72284" y="58036"/>
                  </a:lnTo>
                  <a:lnTo>
                    <a:pt x="68865" y="61836"/>
                  </a:lnTo>
                  <a:lnTo>
                    <a:pt x="61741" y="68295"/>
                  </a:lnTo>
                  <a:lnTo>
                    <a:pt x="60126" y="69530"/>
                  </a:lnTo>
                  <a:lnTo>
                    <a:pt x="56042" y="72474"/>
                  </a:lnTo>
                  <a:lnTo>
                    <a:pt x="51198" y="73614"/>
                  </a:lnTo>
                  <a:lnTo>
                    <a:pt x="48253" y="79503"/>
                  </a:lnTo>
                  <a:lnTo>
                    <a:pt x="47588" y="85203"/>
                  </a:lnTo>
                  <a:lnTo>
                    <a:pt x="43884" y="94796"/>
                  </a:lnTo>
                  <a:lnTo>
                    <a:pt x="42269" y="96411"/>
                  </a:lnTo>
                  <a:lnTo>
                    <a:pt x="36760" y="97741"/>
                  </a:lnTo>
                  <a:lnTo>
                    <a:pt x="33815" y="96411"/>
                  </a:lnTo>
                  <a:lnTo>
                    <a:pt x="27926" y="100970"/>
                  </a:lnTo>
                  <a:lnTo>
                    <a:pt x="29921" y="107334"/>
                  </a:lnTo>
                  <a:lnTo>
                    <a:pt x="27356" y="119872"/>
                  </a:lnTo>
                  <a:lnTo>
                    <a:pt x="26691" y="126996"/>
                  </a:lnTo>
                  <a:lnTo>
                    <a:pt x="22037" y="131841"/>
                  </a:lnTo>
                  <a:lnTo>
                    <a:pt x="17288" y="136780"/>
                  </a:lnTo>
                  <a:lnTo>
                    <a:pt x="7029" y="122532"/>
                  </a:lnTo>
                  <a:lnTo>
                    <a:pt x="7029" y="122532"/>
                  </a:lnTo>
                  <a:lnTo>
                    <a:pt x="7789" y="134311"/>
                  </a:lnTo>
                  <a:lnTo>
                    <a:pt x="7029" y="136115"/>
                  </a:lnTo>
                  <a:lnTo>
                    <a:pt x="4274" y="146564"/>
                  </a:lnTo>
                  <a:lnTo>
                    <a:pt x="380" y="153592"/>
                  </a:lnTo>
                  <a:lnTo>
                    <a:pt x="1805" y="158437"/>
                  </a:lnTo>
                  <a:lnTo>
                    <a:pt x="0" y="178479"/>
                  </a:lnTo>
                  <a:lnTo>
                    <a:pt x="665" y="180189"/>
                  </a:lnTo>
                  <a:lnTo>
                    <a:pt x="1425" y="186268"/>
                  </a:lnTo>
                  <a:lnTo>
                    <a:pt x="2090" y="195482"/>
                  </a:lnTo>
                  <a:lnTo>
                    <a:pt x="5034" y="201750"/>
                  </a:lnTo>
                  <a:lnTo>
                    <a:pt x="6079" y="203840"/>
                  </a:lnTo>
                  <a:lnTo>
                    <a:pt x="8169" y="208970"/>
                  </a:lnTo>
                  <a:lnTo>
                    <a:pt x="18427" y="191492"/>
                  </a:lnTo>
                  <a:lnTo>
                    <a:pt x="22322" y="192252"/>
                  </a:lnTo>
                  <a:lnTo>
                    <a:pt x="20802" y="195671"/>
                  </a:lnTo>
                  <a:lnTo>
                    <a:pt x="22417" y="203650"/>
                  </a:lnTo>
                  <a:lnTo>
                    <a:pt x="24032" y="204980"/>
                  </a:lnTo>
                  <a:lnTo>
                    <a:pt x="28211" y="201655"/>
                  </a:lnTo>
                  <a:lnTo>
                    <a:pt x="32865" y="200421"/>
                  </a:lnTo>
                  <a:lnTo>
                    <a:pt x="20232" y="215049"/>
                  </a:lnTo>
                  <a:lnTo>
                    <a:pt x="16813" y="229392"/>
                  </a:lnTo>
                  <a:lnTo>
                    <a:pt x="18332" y="239650"/>
                  </a:lnTo>
                  <a:lnTo>
                    <a:pt x="20897" y="239460"/>
                  </a:lnTo>
                  <a:lnTo>
                    <a:pt x="23652" y="237845"/>
                  </a:lnTo>
                  <a:lnTo>
                    <a:pt x="24791" y="238321"/>
                  </a:lnTo>
                  <a:lnTo>
                    <a:pt x="34100" y="249813"/>
                  </a:lnTo>
                  <a:lnTo>
                    <a:pt x="30681" y="252473"/>
                  </a:lnTo>
                  <a:lnTo>
                    <a:pt x="30966" y="258172"/>
                  </a:lnTo>
                  <a:lnTo>
                    <a:pt x="36095" y="260547"/>
                  </a:lnTo>
                  <a:lnTo>
                    <a:pt x="37425" y="264821"/>
                  </a:lnTo>
                  <a:lnTo>
                    <a:pt x="41699" y="268526"/>
                  </a:lnTo>
                  <a:lnTo>
                    <a:pt x="45783" y="265391"/>
                  </a:lnTo>
                  <a:lnTo>
                    <a:pt x="48158" y="261592"/>
                  </a:lnTo>
                  <a:lnTo>
                    <a:pt x="54522" y="261592"/>
                  </a:lnTo>
                  <a:lnTo>
                    <a:pt x="56517" y="266246"/>
                  </a:lnTo>
                  <a:lnTo>
                    <a:pt x="54332" y="271566"/>
                  </a:lnTo>
                  <a:lnTo>
                    <a:pt x="54902" y="274605"/>
                  </a:lnTo>
                  <a:lnTo>
                    <a:pt x="60221" y="280019"/>
                  </a:lnTo>
                  <a:lnTo>
                    <a:pt x="62786" y="278784"/>
                  </a:lnTo>
                  <a:lnTo>
                    <a:pt x="65351" y="271945"/>
                  </a:lnTo>
                  <a:lnTo>
                    <a:pt x="66110" y="264631"/>
                  </a:lnTo>
                  <a:lnTo>
                    <a:pt x="69625" y="261782"/>
                  </a:lnTo>
                  <a:lnTo>
                    <a:pt x="70195" y="258267"/>
                  </a:lnTo>
                  <a:lnTo>
                    <a:pt x="74469" y="257128"/>
                  </a:lnTo>
                  <a:lnTo>
                    <a:pt x="76939" y="263396"/>
                  </a:lnTo>
                  <a:lnTo>
                    <a:pt x="79978" y="267956"/>
                  </a:lnTo>
                  <a:lnTo>
                    <a:pt x="82163" y="274320"/>
                  </a:lnTo>
                  <a:lnTo>
                    <a:pt x="83588" y="283344"/>
                  </a:lnTo>
                  <a:lnTo>
                    <a:pt x="91472" y="277930"/>
                  </a:lnTo>
                  <a:lnTo>
                    <a:pt x="91757" y="285623"/>
                  </a:lnTo>
                  <a:lnTo>
                    <a:pt x="94796" y="285244"/>
                  </a:lnTo>
                  <a:lnTo>
                    <a:pt x="99831" y="281254"/>
                  </a:lnTo>
                  <a:lnTo>
                    <a:pt x="99641" y="270046"/>
                  </a:lnTo>
                  <a:lnTo>
                    <a:pt x="90807" y="251429"/>
                  </a:lnTo>
                  <a:lnTo>
                    <a:pt x="89477" y="246489"/>
                  </a:lnTo>
                  <a:lnTo>
                    <a:pt x="90522" y="245254"/>
                  </a:lnTo>
                  <a:lnTo>
                    <a:pt x="93371" y="248484"/>
                  </a:lnTo>
                  <a:lnTo>
                    <a:pt x="98216" y="259692"/>
                  </a:lnTo>
                  <a:lnTo>
                    <a:pt x="100780" y="264536"/>
                  </a:lnTo>
                  <a:lnTo>
                    <a:pt x="102775" y="276220"/>
                  </a:lnTo>
                  <a:lnTo>
                    <a:pt x="105150" y="275270"/>
                  </a:lnTo>
                  <a:lnTo>
                    <a:pt x="111134" y="270996"/>
                  </a:lnTo>
                  <a:lnTo>
                    <a:pt x="110469" y="261212"/>
                  </a:lnTo>
                  <a:lnTo>
                    <a:pt x="111039" y="258553"/>
                  </a:lnTo>
                  <a:lnTo>
                    <a:pt x="115693" y="258553"/>
                  </a:lnTo>
                  <a:lnTo>
                    <a:pt x="117308" y="261402"/>
                  </a:lnTo>
                  <a:lnTo>
                    <a:pt x="114743" y="272040"/>
                  </a:lnTo>
                  <a:lnTo>
                    <a:pt x="123767" y="275270"/>
                  </a:lnTo>
                  <a:lnTo>
                    <a:pt x="121582" y="276505"/>
                  </a:lnTo>
                  <a:lnTo>
                    <a:pt x="115313" y="276600"/>
                  </a:lnTo>
                  <a:lnTo>
                    <a:pt x="114553" y="278595"/>
                  </a:lnTo>
                  <a:lnTo>
                    <a:pt x="114078" y="280969"/>
                  </a:lnTo>
                  <a:lnTo>
                    <a:pt x="114838" y="284009"/>
                  </a:lnTo>
                  <a:lnTo>
                    <a:pt x="116548" y="287808"/>
                  </a:lnTo>
                  <a:lnTo>
                    <a:pt x="119113" y="288853"/>
                  </a:lnTo>
                  <a:lnTo>
                    <a:pt x="120537" y="289803"/>
                  </a:lnTo>
                  <a:lnTo>
                    <a:pt x="121202" y="292368"/>
                  </a:lnTo>
                  <a:lnTo>
                    <a:pt x="120443" y="299111"/>
                  </a:lnTo>
                  <a:lnTo>
                    <a:pt x="122817" y="299871"/>
                  </a:lnTo>
                  <a:lnTo>
                    <a:pt x="139250" y="294742"/>
                  </a:lnTo>
                  <a:lnTo>
                    <a:pt x="146659" y="287903"/>
                  </a:lnTo>
                  <a:lnTo>
                    <a:pt x="160622" y="287713"/>
                  </a:lnTo>
                  <a:lnTo>
                    <a:pt x="158532" y="295692"/>
                  </a:lnTo>
                  <a:lnTo>
                    <a:pt x="165371" y="313740"/>
                  </a:lnTo>
                  <a:lnTo>
                    <a:pt x="168031" y="320578"/>
                  </a:lnTo>
                  <a:lnTo>
                    <a:pt x="170785" y="322288"/>
                  </a:lnTo>
                  <a:lnTo>
                    <a:pt x="172970" y="326753"/>
                  </a:lnTo>
                  <a:lnTo>
                    <a:pt x="175344" y="344515"/>
                  </a:lnTo>
                  <a:lnTo>
                    <a:pt x="177149" y="350119"/>
                  </a:lnTo>
                  <a:lnTo>
                    <a:pt x="177529" y="366076"/>
                  </a:lnTo>
                  <a:lnTo>
                    <a:pt x="175819" y="384884"/>
                  </a:lnTo>
                  <a:lnTo>
                    <a:pt x="189307" y="389253"/>
                  </a:lnTo>
                  <a:lnTo>
                    <a:pt x="193962" y="390108"/>
                  </a:lnTo>
                  <a:lnTo>
                    <a:pt x="192822" y="386878"/>
                  </a:lnTo>
                  <a:lnTo>
                    <a:pt x="197381" y="381275"/>
                  </a:lnTo>
                  <a:lnTo>
                    <a:pt x="201181" y="385834"/>
                  </a:lnTo>
                  <a:lnTo>
                    <a:pt x="205265" y="384599"/>
                  </a:lnTo>
                  <a:lnTo>
                    <a:pt x="218658" y="378045"/>
                  </a:lnTo>
                  <a:lnTo>
                    <a:pt x="220083" y="367597"/>
                  </a:lnTo>
                  <a:lnTo>
                    <a:pt x="226827" y="356958"/>
                  </a:lnTo>
                  <a:lnTo>
                    <a:pt x="225877" y="343185"/>
                  </a:lnTo>
                  <a:lnTo>
                    <a:pt x="231861" y="323998"/>
                  </a:lnTo>
                  <a:lnTo>
                    <a:pt x="245729" y="301581"/>
                  </a:lnTo>
                  <a:lnTo>
                    <a:pt x="246964" y="296357"/>
                  </a:lnTo>
                  <a:lnTo>
                    <a:pt x="243260" y="289328"/>
                  </a:lnTo>
                  <a:lnTo>
                    <a:pt x="246299" y="280589"/>
                  </a:lnTo>
                  <a:lnTo>
                    <a:pt x="245539" y="265961"/>
                  </a:lnTo>
                  <a:lnTo>
                    <a:pt x="247154" y="250478"/>
                  </a:lnTo>
                  <a:lnTo>
                    <a:pt x="251143" y="242500"/>
                  </a:lnTo>
                  <a:lnTo>
                    <a:pt x="257223" y="236040"/>
                  </a:lnTo>
                  <a:lnTo>
                    <a:pt x="254373" y="192252"/>
                  </a:lnTo>
                  <a:lnTo>
                    <a:pt x="246489" y="173920"/>
                  </a:lnTo>
                  <a:lnTo>
                    <a:pt x="245159" y="162141"/>
                  </a:lnTo>
                  <a:lnTo>
                    <a:pt x="242310" y="155873"/>
                  </a:lnTo>
                  <a:lnTo>
                    <a:pt x="240695" y="135071"/>
                  </a:lnTo>
                  <a:lnTo>
                    <a:pt x="235091" y="120442"/>
                  </a:lnTo>
                  <a:lnTo>
                    <a:pt x="227112" y="87197"/>
                  </a:lnTo>
                  <a:lnTo>
                    <a:pt x="228442" y="78838"/>
                  </a:lnTo>
                  <a:lnTo>
                    <a:pt x="234046" y="71049"/>
                  </a:lnTo>
                  <a:lnTo>
                    <a:pt x="246204" y="63925"/>
                  </a:lnTo>
                  <a:lnTo>
                    <a:pt x="262922" y="61456"/>
                  </a:lnTo>
                  <a:lnTo>
                    <a:pt x="270236" y="42364"/>
                  </a:lnTo>
                  <a:lnTo>
                    <a:pt x="281634" y="41319"/>
                  </a:lnTo>
                  <a:lnTo>
                    <a:pt x="281349" y="27451"/>
                  </a:lnTo>
                  <a:close/>
                  <a:moveTo>
                    <a:pt x="89857" y="321528"/>
                  </a:moveTo>
                  <a:lnTo>
                    <a:pt x="89667" y="318109"/>
                  </a:lnTo>
                  <a:lnTo>
                    <a:pt x="93846" y="312884"/>
                  </a:lnTo>
                  <a:lnTo>
                    <a:pt x="96126" y="308420"/>
                  </a:lnTo>
                  <a:lnTo>
                    <a:pt x="95936" y="302911"/>
                  </a:lnTo>
                  <a:lnTo>
                    <a:pt x="92422" y="302246"/>
                  </a:lnTo>
                  <a:lnTo>
                    <a:pt x="91282" y="304146"/>
                  </a:lnTo>
                  <a:lnTo>
                    <a:pt x="88812" y="305095"/>
                  </a:lnTo>
                  <a:lnTo>
                    <a:pt x="86437" y="305665"/>
                  </a:lnTo>
                  <a:lnTo>
                    <a:pt x="84918" y="302531"/>
                  </a:lnTo>
                  <a:lnTo>
                    <a:pt x="86247" y="300536"/>
                  </a:lnTo>
                  <a:lnTo>
                    <a:pt x="83778" y="298636"/>
                  </a:lnTo>
                  <a:lnTo>
                    <a:pt x="74184" y="303006"/>
                  </a:lnTo>
                  <a:lnTo>
                    <a:pt x="77794" y="313264"/>
                  </a:lnTo>
                  <a:lnTo>
                    <a:pt x="75039" y="316019"/>
                  </a:lnTo>
                  <a:lnTo>
                    <a:pt x="74564" y="325518"/>
                  </a:lnTo>
                  <a:lnTo>
                    <a:pt x="79694" y="329222"/>
                  </a:lnTo>
                  <a:lnTo>
                    <a:pt x="82258" y="330552"/>
                  </a:lnTo>
                  <a:lnTo>
                    <a:pt x="89382" y="325613"/>
                  </a:lnTo>
                  <a:lnTo>
                    <a:pt x="89857" y="321528"/>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4564E377-96A3-7762-5C12-0118E8070A4C}"/>
                </a:ext>
              </a:extLst>
            </p:cNvPr>
            <p:cNvSpPr/>
            <p:nvPr/>
          </p:nvSpPr>
          <p:spPr>
            <a:xfrm>
              <a:off x="3805701" y="4927419"/>
              <a:ext cx="830843" cy="1018726"/>
            </a:xfrm>
            <a:custGeom>
              <a:avLst/>
              <a:gdLst>
                <a:gd name="connsiteX0" fmla="*/ 0 w 830843"/>
                <a:gd name="connsiteY0" fmla="*/ 173730 h 1018726"/>
                <a:gd name="connsiteX1" fmla="*/ 1995 w 830843"/>
                <a:gd name="connsiteY1" fmla="*/ 170216 h 1018726"/>
                <a:gd name="connsiteX2" fmla="*/ 950 w 830843"/>
                <a:gd name="connsiteY2" fmla="*/ 160717 h 1018726"/>
                <a:gd name="connsiteX3" fmla="*/ 11208 w 830843"/>
                <a:gd name="connsiteY3" fmla="*/ 150648 h 1018726"/>
                <a:gd name="connsiteX4" fmla="*/ 15388 w 830843"/>
                <a:gd name="connsiteY4" fmla="*/ 134691 h 1018726"/>
                <a:gd name="connsiteX5" fmla="*/ 30681 w 830843"/>
                <a:gd name="connsiteY5" fmla="*/ 135545 h 1018726"/>
                <a:gd name="connsiteX6" fmla="*/ 35620 w 830843"/>
                <a:gd name="connsiteY6" fmla="*/ 132886 h 1018726"/>
                <a:gd name="connsiteX7" fmla="*/ 45498 w 830843"/>
                <a:gd name="connsiteY7" fmla="*/ 145709 h 1018726"/>
                <a:gd name="connsiteX8" fmla="*/ 51577 w 830843"/>
                <a:gd name="connsiteY8" fmla="*/ 146754 h 1018726"/>
                <a:gd name="connsiteX9" fmla="*/ 53287 w 830843"/>
                <a:gd name="connsiteY9" fmla="*/ 143334 h 1018726"/>
                <a:gd name="connsiteX10" fmla="*/ 62121 w 830843"/>
                <a:gd name="connsiteY10" fmla="*/ 139440 h 1018726"/>
                <a:gd name="connsiteX11" fmla="*/ 59081 w 830843"/>
                <a:gd name="connsiteY11" fmla="*/ 131746 h 1018726"/>
                <a:gd name="connsiteX12" fmla="*/ 51198 w 830843"/>
                <a:gd name="connsiteY12" fmla="*/ 119398 h 1018726"/>
                <a:gd name="connsiteX13" fmla="*/ 67250 w 830843"/>
                <a:gd name="connsiteY13" fmla="*/ 112274 h 1018726"/>
                <a:gd name="connsiteX14" fmla="*/ 83968 w 830843"/>
                <a:gd name="connsiteY14" fmla="*/ 91757 h 1018726"/>
                <a:gd name="connsiteX15" fmla="*/ 104295 w 830843"/>
                <a:gd name="connsiteY15" fmla="*/ 89287 h 1018726"/>
                <a:gd name="connsiteX16" fmla="*/ 112654 w 830843"/>
                <a:gd name="connsiteY16" fmla="*/ 98406 h 1018726"/>
                <a:gd name="connsiteX17" fmla="*/ 138775 w 830843"/>
                <a:gd name="connsiteY17" fmla="*/ 94511 h 1018726"/>
                <a:gd name="connsiteX18" fmla="*/ 161571 w 830843"/>
                <a:gd name="connsiteY18" fmla="*/ 59652 h 1018726"/>
                <a:gd name="connsiteX19" fmla="*/ 170975 w 830843"/>
                <a:gd name="connsiteY19" fmla="*/ 41129 h 1018726"/>
                <a:gd name="connsiteX20" fmla="*/ 179144 w 830843"/>
                <a:gd name="connsiteY20" fmla="*/ 34765 h 1018726"/>
                <a:gd name="connsiteX21" fmla="*/ 186363 w 830843"/>
                <a:gd name="connsiteY21" fmla="*/ 23272 h 1018726"/>
                <a:gd name="connsiteX22" fmla="*/ 199661 w 830843"/>
                <a:gd name="connsiteY22" fmla="*/ 15103 h 1018726"/>
                <a:gd name="connsiteX23" fmla="*/ 221983 w 830843"/>
                <a:gd name="connsiteY23" fmla="*/ 8454 h 1018726"/>
                <a:gd name="connsiteX24" fmla="*/ 246964 w 830843"/>
                <a:gd name="connsiteY24" fmla="*/ 5225 h 1018726"/>
                <a:gd name="connsiteX25" fmla="*/ 269476 w 830843"/>
                <a:gd name="connsiteY25" fmla="*/ 4179 h 1018726"/>
                <a:gd name="connsiteX26" fmla="*/ 297497 w 830843"/>
                <a:gd name="connsiteY26" fmla="*/ 0 h 1018726"/>
                <a:gd name="connsiteX27" fmla="*/ 335871 w 830843"/>
                <a:gd name="connsiteY27" fmla="*/ 1140 h 1018726"/>
                <a:gd name="connsiteX28" fmla="*/ 341475 w 830843"/>
                <a:gd name="connsiteY28" fmla="*/ 10449 h 1018726"/>
                <a:gd name="connsiteX29" fmla="*/ 355533 w 830843"/>
                <a:gd name="connsiteY29" fmla="*/ 13108 h 1018726"/>
                <a:gd name="connsiteX30" fmla="*/ 364557 w 830843"/>
                <a:gd name="connsiteY30" fmla="*/ 11209 h 1018726"/>
                <a:gd name="connsiteX31" fmla="*/ 371966 w 830843"/>
                <a:gd name="connsiteY31" fmla="*/ 3135 h 1018726"/>
                <a:gd name="connsiteX32" fmla="*/ 371966 w 830843"/>
                <a:gd name="connsiteY32" fmla="*/ 3135 h 1018726"/>
                <a:gd name="connsiteX33" fmla="*/ 397612 w 830843"/>
                <a:gd name="connsiteY33" fmla="*/ 15103 h 1018726"/>
                <a:gd name="connsiteX34" fmla="*/ 432947 w 830843"/>
                <a:gd name="connsiteY34" fmla="*/ 27071 h 1018726"/>
                <a:gd name="connsiteX35" fmla="*/ 464957 w 830843"/>
                <a:gd name="connsiteY35" fmla="*/ 40084 h 1018726"/>
                <a:gd name="connsiteX36" fmla="*/ 471796 w 830843"/>
                <a:gd name="connsiteY36" fmla="*/ 47113 h 1018726"/>
                <a:gd name="connsiteX37" fmla="*/ 491553 w 830843"/>
                <a:gd name="connsiteY37" fmla="*/ 58037 h 1018726"/>
                <a:gd name="connsiteX38" fmla="*/ 518529 w 830843"/>
                <a:gd name="connsiteY38" fmla="*/ 46164 h 1018726"/>
                <a:gd name="connsiteX39" fmla="*/ 534392 w 830843"/>
                <a:gd name="connsiteY39" fmla="*/ 44169 h 1018726"/>
                <a:gd name="connsiteX40" fmla="*/ 534392 w 830843"/>
                <a:gd name="connsiteY40" fmla="*/ 44169 h 1018726"/>
                <a:gd name="connsiteX41" fmla="*/ 534392 w 830843"/>
                <a:gd name="connsiteY41" fmla="*/ 44169 h 1018726"/>
                <a:gd name="connsiteX42" fmla="*/ 534392 w 830843"/>
                <a:gd name="connsiteY42" fmla="*/ 44169 h 1018726"/>
                <a:gd name="connsiteX43" fmla="*/ 519289 w 830843"/>
                <a:gd name="connsiteY43" fmla="*/ 53762 h 1018726"/>
                <a:gd name="connsiteX44" fmla="*/ 503996 w 830843"/>
                <a:gd name="connsiteY44" fmla="*/ 82828 h 1018726"/>
                <a:gd name="connsiteX45" fmla="*/ 500292 w 830843"/>
                <a:gd name="connsiteY45" fmla="*/ 86248 h 1018726"/>
                <a:gd name="connsiteX46" fmla="*/ 494498 w 830843"/>
                <a:gd name="connsiteY46" fmla="*/ 85203 h 1018726"/>
                <a:gd name="connsiteX47" fmla="*/ 486709 w 830843"/>
                <a:gd name="connsiteY47" fmla="*/ 92611 h 1018726"/>
                <a:gd name="connsiteX48" fmla="*/ 504091 w 830843"/>
                <a:gd name="connsiteY48" fmla="*/ 113319 h 1018726"/>
                <a:gd name="connsiteX49" fmla="*/ 526508 w 830843"/>
                <a:gd name="connsiteY49" fmla="*/ 120633 h 1018726"/>
                <a:gd name="connsiteX50" fmla="*/ 537337 w 830843"/>
                <a:gd name="connsiteY50" fmla="*/ 125762 h 1018726"/>
                <a:gd name="connsiteX51" fmla="*/ 549970 w 830843"/>
                <a:gd name="connsiteY51" fmla="*/ 134596 h 1018726"/>
                <a:gd name="connsiteX52" fmla="*/ 560133 w 830843"/>
                <a:gd name="connsiteY52" fmla="*/ 146944 h 1018726"/>
                <a:gd name="connsiteX53" fmla="*/ 560798 w 830843"/>
                <a:gd name="connsiteY53" fmla="*/ 157392 h 1018726"/>
                <a:gd name="connsiteX54" fmla="*/ 553294 w 830843"/>
                <a:gd name="connsiteY54" fmla="*/ 158152 h 1018726"/>
                <a:gd name="connsiteX55" fmla="*/ 543226 w 830843"/>
                <a:gd name="connsiteY55" fmla="*/ 171260 h 1018726"/>
                <a:gd name="connsiteX56" fmla="*/ 545600 w 830843"/>
                <a:gd name="connsiteY56" fmla="*/ 189118 h 1018726"/>
                <a:gd name="connsiteX57" fmla="*/ 549400 w 830843"/>
                <a:gd name="connsiteY57" fmla="*/ 202321 h 1018726"/>
                <a:gd name="connsiteX58" fmla="*/ 545126 w 830843"/>
                <a:gd name="connsiteY58" fmla="*/ 222078 h 1018726"/>
                <a:gd name="connsiteX59" fmla="*/ 546075 w 830843"/>
                <a:gd name="connsiteY59" fmla="*/ 223313 h 1018726"/>
                <a:gd name="connsiteX60" fmla="*/ 561368 w 830843"/>
                <a:gd name="connsiteY60" fmla="*/ 223787 h 1018726"/>
                <a:gd name="connsiteX61" fmla="*/ 580935 w 830843"/>
                <a:gd name="connsiteY61" fmla="*/ 231671 h 1018726"/>
                <a:gd name="connsiteX62" fmla="*/ 581410 w 830843"/>
                <a:gd name="connsiteY62" fmla="*/ 220748 h 1018726"/>
                <a:gd name="connsiteX63" fmla="*/ 588534 w 830843"/>
                <a:gd name="connsiteY63" fmla="*/ 214859 h 1018726"/>
                <a:gd name="connsiteX64" fmla="*/ 605157 w 830843"/>
                <a:gd name="connsiteY64" fmla="*/ 230627 h 1018726"/>
                <a:gd name="connsiteX65" fmla="*/ 613800 w 830843"/>
                <a:gd name="connsiteY65" fmla="*/ 232052 h 1018726"/>
                <a:gd name="connsiteX66" fmla="*/ 605917 w 830843"/>
                <a:gd name="connsiteY66" fmla="*/ 256083 h 1018726"/>
                <a:gd name="connsiteX67" fmla="*/ 590244 w 830843"/>
                <a:gd name="connsiteY67" fmla="*/ 292938 h 1018726"/>
                <a:gd name="connsiteX68" fmla="*/ 622729 w 830843"/>
                <a:gd name="connsiteY68" fmla="*/ 308230 h 1018726"/>
                <a:gd name="connsiteX69" fmla="*/ 627858 w 830843"/>
                <a:gd name="connsiteY69" fmla="*/ 307946 h 1018726"/>
                <a:gd name="connsiteX70" fmla="*/ 642106 w 830843"/>
                <a:gd name="connsiteY70" fmla="*/ 310985 h 1018726"/>
                <a:gd name="connsiteX71" fmla="*/ 666328 w 830843"/>
                <a:gd name="connsiteY71" fmla="*/ 331027 h 1018726"/>
                <a:gd name="connsiteX72" fmla="*/ 675636 w 830843"/>
                <a:gd name="connsiteY72" fmla="*/ 316114 h 1018726"/>
                <a:gd name="connsiteX73" fmla="*/ 680576 w 830843"/>
                <a:gd name="connsiteY73" fmla="*/ 312695 h 1018726"/>
                <a:gd name="connsiteX74" fmla="*/ 684185 w 830843"/>
                <a:gd name="connsiteY74" fmla="*/ 307850 h 1018726"/>
                <a:gd name="connsiteX75" fmla="*/ 702993 w 830843"/>
                <a:gd name="connsiteY75" fmla="*/ 297592 h 1018726"/>
                <a:gd name="connsiteX76" fmla="*/ 716291 w 830843"/>
                <a:gd name="connsiteY76" fmla="*/ 313930 h 1018726"/>
                <a:gd name="connsiteX77" fmla="*/ 721515 w 830843"/>
                <a:gd name="connsiteY77" fmla="*/ 366077 h 1018726"/>
                <a:gd name="connsiteX78" fmla="*/ 731583 w 830843"/>
                <a:gd name="connsiteY78" fmla="*/ 408536 h 1018726"/>
                <a:gd name="connsiteX79" fmla="*/ 726264 w 830843"/>
                <a:gd name="connsiteY79" fmla="*/ 421834 h 1018726"/>
                <a:gd name="connsiteX80" fmla="*/ 744501 w 830843"/>
                <a:gd name="connsiteY80" fmla="*/ 455079 h 1018726"/>
                <a:gd name="connsiteX81" fmla="*/ 756945 w 830843"/>
                <a:gd name="connsiteY81" fmla="*/ 490319 h 1018726"/>
                <a:gd name="connsiteX82" fmla="*/ 763309 w 830843"/>
                <a:gd name="connsiteY82" fmla="*/ 514160 h 1018726"/>
                <a:gd name="connsiteX83" fmla="*/ 740607 w 830843"/>
                <a:gd name="connsiteY83" fmla="*/ 527933 h 1018726"/>
                <a:gd name="connsiteX84" fmla="*/ 736143 w 830843"/>
                <a:gd name="connsiteY84" fmla="*/ 541991 h 1018726"/>
                <a:gd name="connsiteX85" fmla="*/ 731678 w 830843"/>
                <a:gd name="connsiteY85" fmla="*/ 546170 h 1018726"/>
                <a:gd name="connsiteX86" fmla="*/ 721325 w 830843"/>
                <a:gd name="connsiteY86" fmla="*/ 561559 h 1018726"/>
                <a:gd name="connsiteX87" fmla="*/ 715531 w 830843"/>
                <a:gd name="connsiteY87" fmla="*/ 577041 h 1018726"/>
                <a:gd name="connsiteX88" fmla="*/ 703847 w 830843"/>
                <a:gd name="connsiteY88" fmla="*/ 595944 h 1018726"/>
                <a:gd name="connsiteX89" fmla="*/ 693114 w 830843"/>
                <a:gd name="connsiteY89" fmla="*/ 605727 h 1018726"/>
                <a:gd name="connsiteX90" fmla="*/ 675826 w 830843"/>
                <a:gd name="connsiteY90" fmla="*/ 608767 h 1018726"/>
                <a:gd name="connsiteX91" fmla="*/ 676491 w 830843"/>
                <a:gd name="connsiteY91" fmla="*/ 614561 h 1018726"/>
                <a:gd name="connsiteX92" fmla="*/ 686560 w 830843"/>
                <a:gd name="connsiteY92" fmla="*/ 629189 h 1018726"/>
                <a:gd name="connsiteX93" fmla="*/ 710021 w 830843"/>
                <a:gd name="connsiteY93" fmla="*/ 642961 h 1018726"/>
                <a:gd name="connsiteX94" fmla="*/ 720660 w 830843"/>
                <a:gd name="connsiteY94" fmla="*/ 657304 h 1018726"/>
                <a:gd name="connsiteX95" fmla="*/ 727594 w 830843"/>
                <a:gd name="connsiteY95" fmla="*/ 677727 h 1018726"/>
                <a:gd name="connsiteX96" fmla="*/ 735573 w 830843"/>
                <a:gd name="connsiteY96" fmla="*/ 689030 h 1018726"/>
                <a:gd name="connsiteX97" fmla="*/ 735478 w 830843"/>
                <a:gd name="connsiteY97" fmla="*/ 696059 h 1018726"/>
                <a:gd name="connsiteX98" fmla="*/ 729779 w 830843"/>
                <a:gd name="connsiteY98" fmla="*/ 713251 h 1018726"/>
                <a:gd name="connsiteX99" fmla="*/ 731488 w 830843"/>
                <a:gd name="connsiteY99" fmla="*/ 719045 h 1018726"/>
                <a:gd name="connsiteX100" fmla="*/ 738327 w 830843"/>
                <a:gd name="connsiteY100" fmla="*/ 730823 h 1018726"/>
                <a:gd name="connsiteX101" fmla="*/ 743742 w 830843"/>
                <a:gd name="connsiteY101" fmla="*/ 736143 h 1018726"/>
                <a:gd name="connsiteX102" fmla="*/ 771192 w 830843"/>
                <a:gd name="connsiteY102" fmla="*/ 750676 h 1018726"/>
                <a:gd name="connsiteX103" fmla="*/ 781546 w 830843"/>
                <a:gd name="connsiteY103" fmla="*/ 760744 h 1018726"/>
                <a:gd name="connsiteX104" fmla="*/ 796459 w 830843"/>
                <a:gd name="connsiteY104" fmla="*/ 770433 h 1018726"/>
                <a:gd name="connsiteX105" fmla="*/ 817166 w 830843"/>
                <a:gd name="connsiteY105" fmla="*/ 788670 h 1018726"/>
                <a:gd name="connsiteX106" fmla="*/ 820300 w 830843"/>
                <a:gd name="connsiteY106" fmla="*/ 792090 h 1018726"/>
                <a:gd name="connsiteX107" fmla="*/ 830844 w 830843"/>
                <a:gd name="connsiteY107" fmla="*/ 813272 h 1018726"/>
                <a:gd name="connsiteX108" fmla="*/ 830844 w 830843"/>
                <a:gd name="connsiteY108" fmla="*/ 813272 h 1018726"/>
                <a:gd name="connsiteX109" fmla="*/ 825525 w 830843"/>
                <a:gd name="connsiteY109" fmla="*/ 816121 h 1018726"/>
                <a:gd name="connsiteX110" fmla="*/ 823055 w 830843"/>
                <a:gd name="connsiteY110" fmla="*/ 820776 h 1018726"/>
                <a:gd name="connsiteX111" fmla="*/ 822390 w 830843"/>
                <a:gd name="connsiteY111" fmla="*/ 830559 h 1018726"/>
                <a:gd name="connsiteX112" fmla="*/ 820110 w 830843"/>
                <a:gd name="connsiteY112" fmla="*/ 833884 h 1018726"/>
                <a:gd name="connsiteX113" fmla="*/ 817166 w 830843"/>
                <a:gd name="connsiteY113" fmla="*/ 850506 h 1018726"/>
                <a:gd name="connsiteX114" fmla="*/ 810707 w 830843"/>
                <a:gd name="connsiteY114" fmla="*/ 850981 h 1018726"/>
                <a:gd name="connsiteX115" fmla="*/ 795509 w 830843"/>
                <a:gd name="connsiteY115" fmla="*/ 856775 h 1018726"/>
                <a:gd name="connsiteX116" fmla="*/ 785820 w 830843"/>
                <a:gd name="connsiteY116" fmla="*/ 863234 h 1018726"/>
                <a:gd name="connsiteX117" fmla="*/ 788480 w 830843"/>
                <a:gd name="connsiteY117" fmla="*/ 866654 h 1018726"/>
                <a:gd name="connsiteX118" fmla="*/ 786295 w 830843"/>
                <a:gd name="connsiteY118" fmla="*/ 869029 h 1018726"/>
                <a:gd name="connsiteX119" fmla="*/ 779741 w 830843"/>
                <a:gd name="connsiteY119" fmla="*/ 870643 h 1018726"/>
                <a:gd name="connsiteX120" fmla="*/ 776797 w 830843"/>
                <a:gd name="connsiteY120" fmla="*/ 868744 h 1018726"/>
                <a:gd name="connsiteX121" fmla="*/ 763689 w 830843"/>
                <a:gd name="connsiteY121" fmla="*/ 866274 h 1018726"/>
                <a:gd name="connsiteX122" fmla="*/ 755140 w 830843"/>
                <a:gd name="connsiteY122" fmla="*/ 860765 h 1018726"/>
                <a:gd name="connsiteX123" fmla="*/ 743362 w 830843"/>
                <a:gd name="connsiteY123" fmla="*/ 856775 h 1018726"/>
                <a:gd name="connsiteX124" fmla="*/ 735193 w 830843"/>
                <a:gd name="connsiteY124" fmla="*/ 850601 h 1018726"/>
                <a:gd name="connsiteX125" fmla="*/ 736523 w 830843"/>
                <a:gd name="connsiteY125" fmla="*/ 857060 h 1018726"/>
                <a:gd name="connsiteX126" fmla="*/ 734433 w 830843"/>
                <a:gd name="connsiteY126" fmla="*/ 875013 h 1018726"/>
                <a:gd name="connsiteX127" fmla="*/ 726454 w 830843"/>
                <a:gd name="connsiteY127" fmla="*/ 885176 h 1018726"/>
                <a:gd name="connsiteX128" fmla="*/ 726929 w 830843"/>
                <a:gd name="connsiteY128" fmla="*/ 886886 h 1018726"/>
                <a:gd name="connsiteX129" fmla="*/ 759509 w 830843"/>
                <a:gd name="connsiteY129" fmla="*/ 891065 h 1018726"/>
                <a:gd name="connsiteX130" fmla="*/ 774232 w 830843"/>
                <a:gd name="connsiteY130" fmla="*/ 903793 h 1018726"/>
                <a:gd name="connsiteX131" fmla="*/ 776227 w 830843"/>
                <a:gd name="connsiteY131" fmla="*/ 912532 h 1018726"/>
                <a:gd name="connsiteX132" fmla="*/ 782591 w 830843"/>
                <a:gd name="connsiteY132" fmla="*/ 925451 h 1018726"/>
                <a:gd name="connsiteX133" fmla="*/ 761884 w 830843"/>
                <a:gd name="connsiteY133" fmla="*/ 950717 h 1018726"/>
                <a:gd name="connsiteX134" fmla="*/ 755425 w 830843"/>
                <a:gd name="connsiteY134" fmla="*/ 962685 h 1018726"/>
                <a:gd name="connsiteX135" fmla="*/ 748206 w 830843"/>
                <a:gd name="connsiteY135" fmla="*/ 987001 h 1018726"/>
                <a:gd name="connsiteX136" fmla="*/ 749726 w 830843"/>
                <a:gd name="connsiteY136" fmla="*/ 998589 h 1018726"/>
                <a:gd name="connsiteX137" fmla="*/ 746591 w 830843"/>
                <a:gd name="connsiteY137" fmla="*/ 1012267 h 1018726"/>
                <a:gd name="connsiteX138" fmla="*/ 737757 w 830843"/>
                <a:gd name="connsiteY138" fmla="*/ 1009703 h 1018726"/>
                <a:gd name="connsiteX139" fmla="*/ 732153 w 830843"/>
                <a:gd name="connsiteY139" fmla="*/ 1010463 h 1018726"/>
                <a:gd name="connsiteX140" fmla="*/ 726169 w 830843"/>
                <a:gd name="connsiteY140" fmla="*/ 1013123 h 1018726"/>
                <a:gd name="connsiteX141" fmla="*/ 727309 w 830843"/>
                <a:gd name="connsiteY141" fmla="*/ 1017967 h 1018726"/>
                <a:gd name="connsiteX142" fmla="*/ 727309 w 830843"/>
                <a:gd name="connsiteY142" fmla="*/ 1017967 h 1018726"/>
                <a:gd name="connsiteX143" fmla="*/ 710401 w 830843"/>
                <a:gd name="connsiteY143" fmla="*/ 1018726 h 1018726"/>
                <a:gd name="connsiteX144" fmla="*/ 710401 w 830843"/>
                <a:gd name="connsiteY144" fmla="*/ 1018726 h 1018726"/>
                <a:gd name="connsiteX145" fmla="*/ 707647 w 830843"/>
                <a:gd name="connsiteY145" fmla="*/ 1012458 h 1018726"/>
                <a:gd name="connsiteX146" fmla="*/ 703372 w 830843"/>
                <a:gd name="connsiteY146" fmla="*/ 1009703 h 1018726"/>
                <a:gd name="connsiteX147" fmla="*/ 700998 w 830843"/>
                <a:gd name="connsiteY147" fmla="*/ 1004479 h 1018726"/>
                <a:gd name="connsiteX148" fmla="*/ 688745 w 830843"/>
                <a:gd name="connsiteY148" fmla="*/ 1002104 h 1018726"/>
                <a:gd name="connsiteX149" fmla="*/ 666138 w 830843"/>
                <a:gd name="connsiteY149" fmla="*/ 983487 h 1018726"/>
                <a:gd name="connsiteX150" fmla="*/ 657304 w 830843"/>
                <a:gd name="connsiteY150" fmla="*/ 982157 h 1018726"/>
                <a:gd name="connsiteX151" fmla="*/ 653125 w 830843"/>
                <a:gd name="connsiteY151" fmla="*/ 979592 h 1018726"/>
                <a:gd name="connsiteX152" fmla="*/ 646951 w 830843"/>
                <a:gd name="connsiteY152" fmla="*/ 972089 h 1018726"/>
                <a:gd name="connsiteX153" fmla="*/ 645906 w 830843"/>
                <a:gd name="connsiteY153" fmla="*/ 967909 h 1018726"/>
                <a:gd name="connsiteX154" fmla="*/ 647711 w 830843"/>
                <a:gd name="connsiteY154" fmla="*/ 961545 h 1018726"/>
                <a:gd name="connsiteX155" fmla="*/ 638307 w 830843"/>
                <a:gd name="connsiteY155" fmla="*/ 946537 h 1018726"/>
                <a:gd name="connsiteX156" fmla="*/ 621589 w 830843"/>
                <a:gd name="connsiteY156" fmla="*/ 909018 h 1018726"/>
                <a:gd name="connsiteX157" fmla="*/ 616840 w 830843"/>
                <a:gd name="connsiteY157" fmla="*/ 866749 h 1018726"/>
                <a:gd name="connsiteX158" fmla="*/ 612186 w 830843"/>
                <a:gd name="connsiteY158" fmla="*/ 847657 h 1018726"/>
                <a:gd name="connsiteX159" fmla="*/ 605727 w 830843"/>
                <a:gd name="connsiteY159" fmla="*/ 841292 h 1018726"/>
                <a:gd name="connsiteX160" fmla="*/ 597653 w 830843"/>
                <a:gd name="connsiteY160" fmla="*/ 828660 h 1018726"/>
                <a:gd name="connsiteX161" fmla="*/ 597083 w 830843"/>
                <a:gd name="connsiteY161" fmla="*/ 821536 h 1018726"/>
                <a:gd name="connsiteX162" fmla="*/ 592429 w 830843"/>
                <a:gd name="connsiteY162" fmla="*/ 810517 h 1018726"/>
                <a:gd name="connsiteX163" fmla="*/ 584545 w 830843"/>
                <a:gd name="connsiteY163" fmla="*/ 799214 h 1018726"/>
                <a:gd name="connsiteX164" fmla="*/ 577136 w 830843"/>
                <a:gd name="connsiteY164" fmla="*/ 797124 h 1018726"/>
                <a:gd name="connsiteX165" fmla="*/ 558044 w 830843"/>
                <a:gd name="connsiteY165" fmla="*/ 798454 h 1018726"/>
                <a:gd name="connsiteX166" fmla="*/ 558139 w 830843"/>
                <a:gd name="connsiteY166" fmla="*/ 800353 h 1018726"/>
                <a:gd name="connsiteX167" fmla="*/ 563078 w 830843"/>
                <a:gd name="connsiteY167" fmla="*/ 805863 h 1018726"/>
                <a:gd name="connsiteX168" fmla="*/ 568302 w 830843"/>
                <a:gd name="connsiteY168" fmla="*/ 807952 h 1018726"/>
                <a:gd name="connsiteX169" fmla="*/ 565548 w 830843"/>
                <a:gd name="connsiteY169" fmla="*/ 814222 h 1018726"/>
                <a:gd name="connsiteX170" fmla="*/ 560798 w 830843"/>
                <a:gd name="connsiteY170" fmla="*/ 817641 h 1018726"/>
                <a:gd name="connsiteX171" fmla="*/ 552059 w 830843"/>
                <a:gd name="connsiteY171" fmla="*/ 820586 h 1018726"/>
                <a:gd name="connsiteX172" fmla="*/ 547310 w 830843"/>
                <a:gd name="connsiteY172" fmla="*/ 824670 h 1018726"/>
                <a:gd name="connsiteX173" fmla="*/ 543226 w 830843"/>
                <a:gd name="connsiteY173" fmla="*/ 820111 h 1018726"/>
                <a:gd name="connsiteX174" fmla="*/ 537812 w 830843"/>
                <a:gd name="connsiteY174" fmla="*/ 832649 h 1018726"/>
                <a:gd name="connsiteX175" fmla="*/ 537527 w 830843"/>
                <a:gd name="connsiteY175" fmla="*/ 841768 h 1018726"/>
                <a:gd name="connsiteX176" fmla="*/ 538856 w 830843"/>
                <a:gd name="connsiteY176" fmla="*/ 855826 h 1018726"/>
                <a:gd name="connsiteX177" fmla="*/ 541801 w 830843"/>
                <a:gd name="connsiteY177" fmla="*/ 866844 h 1018726"/>
                <a:gd name="connsiteX178" fmla="*/ 541706 w 830843"/>
                <a:gd name="connsiteY178" fmla="*/ 877577 h 1018726"/>
                <a:gd name="connsiteX179" fmla="*/ 533062 w 830843"/>
                <a:gd name="connsiteY179" fmla="*/ 877958 h 1018726"/>
                <a:gd name="connsiteX180" fmla="*/ 520429 w 830843"/>
                <a:gd name="connsiteY180" fmla="*/ 872163 h 1018726"/>
                <a:gd name="connsiteX181" fmla="*/ 496208 w 830843"/>
                <a:gd name="connsiteY181" fmla="*/ 858865 h 1018726"/>
                <a:gd name="connsiteX182" fmla="*/ 497442 w 830843"/>
                <a:gd name="connsiteY182" fmla="*/ 853926 h 1018726"/>
                <a:gd name="connsiteX183" fmla="*/ 493263 w 830843"/>
                <a:gd name="connsiteY183" fmla="*/ 840913 h 1018726"/>
                <a:gd name="connsiteX184" fmla="*/ 480915 w 830843"/>
                <a:gd name="connsiteY184" fmla="*/ 843192 h 1018726"/>
                <a:gd name="connsiteX185" fmla="*/ 477780 w 830843"/>
                <a:gd name="connsiteY185" fmla="*/ 842527 h 1018726"/>
                <a:gd name="connsiteX186" fmla="*/ 468757 w 830843"/>
                <a:gd name="connsiteY186" fmla="*/ 845377 h 1018726"/>
                <a:gd name="connsiteX187" fmla="*/ 452609 w 830843"/>
                <a:gd name="connsiteY187" fmla="*/ 835973 h 1018726"/>
                <a:gd name="connsiteX188" fmla="*/ 450709 w 830843"/>
                <a:gd name="connsiteY188" fmla="*/ 829230 h 1018726"/>
                <a:gd name="connsiteX189" fmla="*/ 451279 w 830843"/>
                <a:gd name="connsiteY189" fmla="*/ 821441 h 1018726"/>
                <a:gd name="connsiteX190" fmla="*/ 456028 w 830843"/>
                <a:gd name="connsiteY190" fmla="*/ 814222 h 1018726"/>
                <a:gd name="connsiteX191" fmla="*/ 452894 w 830843"/>
                <a:gd name="connsiteY191" fmla="*/ 807572 h 1018726"/>
                <a:gd name="connsiteX192" fmla="*/ 445770 w 830843"/>
                <a:gd name="connsiteY192" fmla="*/ 805958 h 1018726"/>
                <a:gd name="connsiteX193" fmla="*/ 443205 w 830843"/>
                <a:gd name="connsiteY193" fmla="*/ 802918 h 1018726"/>
                <a:gd name="connsiteX194" fmla="*/ 440071 w 830843"/>
                <a:gd name="connsiteY194" fmla="*/ 797029 h 1018726"/>
                <a:gd name="connsiteX195" fmla="*/ 440356 w 830843"/>
                <a:gd name="connsiteY195" fmla="*/ 791710 h 1018726"/>
                <a:gd name="connsiteX196" fmla="*/ 438171 w 830843"/>
                <a:gd name="connsiteY196" fmla="*/ 784111 h 1018726"/>
                <a:gd name="connsiteX197" fmla="*/ 431427 w 830843"/>
                <a:gd name="connsiteY197" fmla="*/ 778602 h 1018726"/>
                <a:gd name="connsiteX198" fmla="*/ 430382 w 830843"/>
                <a:gd name="connsiteY198" fmla="*/ 769293 h 1018726"/>
                <a:gd name="connsiteX199" fmla="*/ 432852 w 830843"/>
                <a:gd name="connsiteY199" fmla="*/ 765684 h 1018726"/>
                <a:gd name="connsiteX200" fmla="*/ 433897 w 830843"/>
                <a:gd name="connsiteY200" fmla="*/ 756850 h 1018726"/>
                <a:gd name="connsiteX201" fmla="*/ 423543 w 830843"/>
                <a:gd name="connsiteY201" fmla="*/ 741082 h 1018726"/>
                <a:gd name="connsiteX202" fmla="*/ 408630 w 830843"/>
                <a:gd name="connsiteY202" fmla="*/ 736903 h 1018726"/>
                <a:gd name="connsiteX203" fmla="*/ 401126 w 830843"/>
                <a:gd name="connsiteY203" fmla="*/ 727974 h 1018726"/>
                <a:gd name="connsiteX204" fmla="*/ 392863 w 830843"/>
                <a:gd name="connsiteY204" fmla="*/ 721705 h 1018726"/>
                <a:gd name="connsiteX205" fmla="*/ 380894 w 830843"/>
                <a:gd name="connsiteY205" fmla="*/ 717621 h 1018726"/>
                <a:gd name="connsiteX206" fmla="*/ 348789 w 830843"/>
                <a:gd name="connsiteY206" fmla="*/ 696914 h 1018726"/>
                <a:gd name="connsiteX207" fmla="*/ 343090 w 830843"/>
                <a:gd name="connsiteY207" fmla="*/ 695014 h 1018726"/>
                <a:gd name="connsiteX208" fmla="*/ 336156 w 830843"/>
                <a:gd name="connsiteY208" fmla="*/ 680101 h 1018726"/>
                <a:gd name="connsiteX209" fmla="*/ 318679 w 830843"/>
                <a:gd name="connsiteY209" fmla="*/ 677631 h 1018726"/>
                <a:gd name="connsiteX210" fmla="*/ 306805 w 830843"/>
                <a:gd name="connsiteY210" fmla="*/ 671457 h 1018726"/>
                <a:gd name="connsiteX211" fmla="*/ 295502 w 830843"/>
                <a:gd name="connsiteY211" fmla="*/ 668893 h 1018726"/>
                <a:gd name="connsiteX212" fmla="*/ 283249 w 830843"/>
                <a:gd name="connsiteY212" fmla="*/ 661294 h 1018726"/>
                <a:gd name="connsiteX213" fmla="*/ 277265 w 830843"/>
                <a:gd name="connsiteY213" fmla="*/ 656165 h 1018726"/>
                <a:gd name="connsiteX214" fmla="*/ 280874 w 830843"/>
                <a:gd name="connsiteY214" fmla="*/ 649326 h 1018726"/>
                <a:gd name="connsiteX215" fmla="*/ 275270 w 830843"/>
                <a:gd name="connsiteY215" fmla="*/ 641442 h 1018726"/>
                <a:gd name="connsiteX216" fmla="*/ 261782 w 830843"/>
                <a:gd name="connsiteY216" fmla="*/ 631088 h 1018726"/>
                <a:gd name="connsiteX217" fmla="*/ 254848 w 830843"/>
                <a:gd name="connsiteY217" fmla="*/ 629664 h 1018726"/>
                <a:gd name="connsiteX218" fmla="*/ 252948 w 830843"/>
                <a:gd name="connsiteY218" fmla="*/ 627099 h 1018726"/>
                <a:gd name="connsiteX219" fmla="*/ 248389 w 830843"/>
                <a:gd name="connsiteY219" fmla="*/ 625674 h 1018726"/>
                <a:gd name="connsiteX220" fmla="*/ 243829 w 830843"/>
                <a:gd name="connsiteY220" fmla="*/ 626719 h 1018726"/>
                <a:gd name="connsiteX221" fmla="*/ 239365 w 830843"/>
                <a:gd name="connsiteY221" fmla="*/ 625769 h 1018726"/>
                <a:gd name="connsiteX222" fmla="*/ 233571 w 830843"/>
                <a:gd name="connsiteY222" fmla="*/ 617885 h 1018726"/>
                <a:gd name="connsiteX223" fmla="*/ 219703 w 830843"/>
                <a:gd name="connsiteY223" fmla="*/ 609431 h 1018726"/>
                <a:gd name="connsiteX224" fmla="*/ 197381 w 830843"/>
                <a:gd name="connsiteY224" fmla="*/ 590909 h 1018726"/>
                <a:gd name="connsiteX225" fmla="*/ 188073 w 830843"/>
                <a:gd name="connsiteY225" fmla="*/ 604397 h 1018726"/>
                <a:gd name="connsiteX226" fmla="*/ 188073 w 830843"/>
                <a:gd name="connsiteY226" fmla="*/ 604397 h 1018726"/>
                <a:gd name="connsiteX227" fmla="*/ 171070 w 830843"/>
                <a:gd name="connsiteY227" fmla="*/ 580461 h 1018726"/>
                <a:gd name="connsiteX228" fmla="*/ 160812 w 830843"/>
                <a:gd name="connsiteY228" fmla="*/ 562603 h 1018726"/>
                <a:gd name="connsiteX229" fmla="*/ 154352 w 830843"/>
                <a:gd name="connsiteY229" fmla="*/ 547500 h 1018726"/>
                <a:gd name="connsiteX230" fmla="*/ 152928 w 830843"/>
                <a:gd name="connsiteY230" fmla="*/ 535247 h 1018726"/>
                <a:gd name="connsiteX231" fmla="*/ 156822 w 830843"/>
                <a:gd name="connsiteY231" fmla="*/ 523564 h 1018726"/>
                <a:gd name="connsiteX232" fmla="*/ 171355 w 830843"/>
                <a:gd name="connsiteY232" fmla="*/ 515015 h 1018726"/>
                <a:gd name="connsiteX233" fmla="*/ 172780 w 830843"/>
                <a:gd name="connsiteY233" fmla="*/ 511216 h 1018726"/>
                <a:gd name="connsiteX234" fmla="*/ 172020 w 830843"/>
                <a:gd name="connsiteY234" fmla="*/ 508461 h 1018726"/>
                <a:gd name="connsiteX235" fmla="*/ 178954 w 830843"/>
                <a:gd name="connsiteY235" fmla="*/ 498963 h 1018726"/>
                <a:gd name="connsiteX236" fmla="*/ 180949 w 830843"/>
                <a:gd name="connsiteY236" fmla="*/ 497063 h 1018726"/>
                <a:gd name="connsiteX237" fmla="*/ 190542 w 830843"/>
                <a:gd name="connsiteY237" fmla="*/ 495163 h 1018726"/>
                <a:gd name="connsiteX238" fmla="*/ 190542 w 830843"/>
                <a:gd name="connsiteY238" fmla="*/ 491743 h 1018726"/>
                <a:gd name="connsiteX239" fmla="*/ 193107 w 830843"/>
                <a:gd name="connsiteY239" fmla="*/ 491743 h 1018726"/>
                <a:gd name="connsiteX240" fmla="*/ 196906 w 830843"/>
                <a:gd name="connsiteY240" fmla="*/ 484050 h 1018726"/>
                <a:gd name="connsiteX241" fmla="*/ 190637 w 830843"/>
                <a:gd name="connsiteY241" fmla="*/ 479965 h 1018726"/>
                <a:gd name="connsiteX242" fmla="*/ 188453 w 830843"/>
                <a:gd name="connsiteY242" fmla="*/ 475311 h 1018726"/>
                <a:gd name="connsiteX243" fmla="*/ 182468 w 830843"/>
                <a:gd name="connsiteY243" fmla="*/ 473696 h 1018726"/>
                <a:gd name="connsiteX244" fmla="*/ 175629 w 830843"/>
                <a:gd name="connsiteY244" fmla="*/ 466002 h 1018726"/>
                <a:gd name="connsiteX245" fmla="*/ 177054 w 830843"/>
                <a:gd name="connsiteY245" fmla="*/ 462013 h 1018726"/>
                <a:gd name="connsiteX246" fmla="*/ 175154 w 830843"/>
                <a:gd name="connsiteY246" fmla="*/ 444441 h 1018726"/>
                <a:gd name="connsiteX247" fmla="*/ 176389 w 830843"/>
                <a:gd name="connsiteY247" fmla="*/ 442066 h 1018726"/>
                <a:gd name="connsiteX248" fmla="*/ 183323 w 830843"/>
                <a:gd name="connsiteY248" fmla="*/ 437506 h 1018726"/>
                <a:gd name="connsiteX249" fmla="*/ 189497 w 830843"/>
                <a:gd name="connsiteY249" fmla="*/ 439786 h 1018726"/>
                <a:gd name="connsiteX250" fmla="*/ 203270 w 830843"/>
                <a:gd name="connsiteY250" fmla="*/ 438266 h 1018726"/>
                <a:gd name="connsiteX251" fmla="*/ 212769 w 830843"/>
                <a:gd name="connsiteY251" fmla="*/ 430477 h 1018726"/>
                <a:gd name="connsiteX252" fmla="*/ 204695 w 830843"/>
                <a:gd name="connsiteY252" fmla="*/ 411385 h 1018726"/>
                <a:gd name="connsiteX253" fmla="*/ 200231 w 830843"/>
                <a:gd name="connsiteY253" fmla="*/ 393433 h 1018726"/>
                <a:gd name="connsiteX254" fmla="*/ 184843 w 830843"/>
                <a:gd name="connsiteY254" fmla="*/ 386594 h 1018726"/>
                <a:gd name="connsiteX255" fmla="*/ 167461 w 830843"/>
                <a:gd name="connsiteY255" fmla="*/ 397137 h 1018726"/>
                <a:gd name="connsiteX256" fmla="*/ 131651 w 830843"/>
                <a:gd name="connsiteY256" fmla="*/ 383269 h 1018726"/>
                <a:gd name="connsiteX257" fmla="*/ 128706 w 830843"/>
                <a:gd name="connsiteY257" fmla="*/ 364557 h 1018726"/>
                <a:gd name="connsiteX258" fmla="*/ 120252 w 830843"/>
                <a:gd name="connsiteY258" fmla="*/ 343091 h 1018726"/>
                <a:gd name="connsiteX259" fmla="*/ 122057 w 830843"/>
                <a:gd name="connsiteY259" fmla="*/ 325993 h 1018726"/>
                <a:gd name="connsiteX260" fmla="*/ 121772 w 830843"/>
                <a:gd name="connsiteY260" fmla="*/ 307090 h 1018726"/>
                <a:gd name="connsiteX261" fmla="*/ 110469 w 830843"/>
                <a:gd name="connsiteY261" fmla="*/ 298732 h 1018726"/>
                <a:gd name="connsiteX262" fmla="*/ 89382 w 830843"/>
                <a:gd name="connsiteY262" fmla="*/ 291608 h 1018726"/>
                <a:gd name="connsiteX263" fmla="*/ 72000 w 830843"/>
                <a:gd name="connsiteY263" fmla="*/ 297022 h 1018726"/>
                <a:gd name="connsiteX264" fmla="*/ 58037 w 830843"/>
                <a:gd name="connsiteY264" fmla="*/ 297592 h 1018726"/>
                <a:gd name="connsiteX265" fmla="*/ 32295 w 830843"/>
                <a:gd name="connsiteY265" fmla="*/ 302721 h 1018726"/>
                <a:gd name="connsiteX266" fmla="*/ 32580 w 830843"/>
                <a:gd name="connsiteY266" fmla="*/ 289233 h 1018726"/>
                <a:gd name="connsiteX267" fmla="*/ 30491 w 830843"/>
                <a:gd name="connsiteY267" fmla="*/ 278120 h 1018726"/>
                <a:gd name="connsiteX268" fmla="*/ 13298 w 830843"/>
                <a:gd name="connsiteY268" fmla="*/ 238890 h 1018726"/>
                <a:gd name="connsiteX269" fmla="*/ 11968 w 830843"/>
                <a:gd name="connsiteY269" fmla="*/ 219323 h 1018726"/>
                <a:gd name="connsiteX270" fmla="*/ 13868 w 830843"/>
                <a:gd name="connsiteY270" fmla="*/ 184559 h 101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830843" h="1018726">
                  <a:moveTo>
                    <a:pt x="0" y="173730"/>
                  </a:moveTo>
                  <a:lnTo>
                    <a:pt x="1995" y="170216"/>
                  </a:lnTo>
                  <a:lnTo>
                    <a:pt x="950" y="160717"/>
                  </a:lnTo>
                  <a:lnTo>
                    <a:pt x="11208" y="150648"/>
                  </a:lnTo>
                  <a:lnTo>
                    <a:pt x="15388" y="134691"/>
                  </a:lnTo>
                  <a:lnTo>
                    <a:pt x="30681" y="135545"/>
                  </a:lnTo>
                  <a:lnTo>
                    <a:pt x="35620" y="132886"/>
                  </a:lnTo>
                  <a:lnTo>
                    <a:pt x="45498" y="145709"/>
                  </a:lnTo>
                  <a:lnTo>
                    <a:pt x="51577" y="146754"/>
                  </a:lnTo>
                  <a:lnTo>
                    <a:pt x="53287" y="143334"/>
                  </a:lnTo>
                  <a:lnTo>
                    <a:pt x="62121" y="139440"/>
                  </a:lnTo>
                  <a:lnTo>
                    <a:pt x="59081" y="131746"/>
                  </a:lnTo>
                  <a:lnTo>
                    <a:pt x="51198" y="119398"/>
                  </a:lnTo>
                  <a:lnTo>
                    <a:pt x="67250" y="112274"/>
                  </a:lnTo>
                  <a:lnTo>
                    <a:pt x="83968" y="91757"/>
                  </a:lnTo>
                  <a:lnTo>
                    <a:pt x="104295" y="89287"/>
                  </a:lnTo>
                  <a:lnTo>
                    <a:pt x="112654" y="98406"/>
                  </a:lnTo>
                  <a:lnTo>
                    <a:pt x="138775" y="94511"/>
                  </a:lnTo>
                  <a:lnTo>
                    <a:pt x="161571" y="59652"/>
                  </a:lnTo>
                  <a:lnTo>
                    <a:pt x="170975" y="41129"/>
                  </a:lnTo>
                  <a:lnTo>
                    <a:pt x="179144" y="34765"/>
                  </a:lnTo>
                  <a:lnTo>
                    <a:pt x="186363" y="23272"/>
                  </a:lnTo>
                  <a:lnTo>
                    <a:pt x="199661" y="15103"/>
                  </a:lnTo>
                  <a:lnTo>
                    <a:pt x="221983" y="8454"/>
                  </a:lnTo>
                  <a:lnTo>
                    <a:pt x="246964" y="5225"/>
                  </a:lnTo>
                  <a:lnTo>
                    <a:pt x="269476" y="4179"/>
                  </a:lnTo>
                  <a:lnTo>
                    <a:pt x="297497" y="0"/>
                  </a:lnTo>
                  <a:lnTo>
                    <a:pt x="335871" y="1140"/>
                  </a:lnTo>
                  <a:lnTo>
                    <a:pt x="341475" y="10449"/>
                  </a:lnTo>
                  <a:lnTo>
                    <a:pt x="355533" y="13108"/>
                  </a:lnTo>
                  <a:lnTo>
                    <a:pt x="364557" y="11209"/>
                  </a:lnTo>
                  <a:lnTo>
                    <a:pt x="371966" y="3135"/>
                  </a:lnTo>
                  <a:lnTo>
                    <a:pt x="371966" y="3135"/>
                  </a:lnTo>
                  <a:lnTo>
                    <a:pt x="397612" y="15103"/>
                  </a:lnTo>
                  <a:lnTo>
                    <a:pt x="432947" y="27071"/>
                  </a:lnTo>
                  <a:lnTo>
                    <a:pt x="464957" y="40084"/>
                  </a:lnTo>
                  <a:lnTo>
                    <a:pt x="471796" y="47113"/>
                  </a:lnTo>
                  <a:lnTo>
                    <a:pt x="491553" y="58037"/>
                  </a:lnTo>
                  <a:lnTo>
                    <a:pt x="518529" y="46164"/>
                  </a:lnTo>
                  <a:lnTo>
                    <a:pt x="534392" y="44169"/>
                  </a:lnTo>
                  <a:lnTo>
                    <a:pt x="534392" y="44169"/>
                  </a:lnTo>
                  <a:lnTo>
                    <a:pt x="534392" y="44169"/>
                  </a:lnTo>
                  <a:lnTo>
                    <a:pt x="534392" y="44169"/>
                  </a:lnTo>
                  <a:lnTo>
                    <a:pt x="519289" y="53762"/>
                  </a:lnTo>
                  <a:lnTo>
                    <a:pt x="503996" y="82828"/>
                  </a:lnTo>
                  <a:lnTo>
                    <a:pt x="500292" y="86248"/>
                  </a:lnTo>
                  <a:lnTo>
                    <a:pt x="494498" y="85203"/>
                  </a:lnTo>
                  <a:lnTo>
                    <a:pt x="486709" y="92611"/>
                  </a:lnTo>
                  <a:lnTo>
                    <a:pt x="504091" y="113319"/>
                  </a:lnTo>
                  <a:lnTo>
                    <a:pt x="526508" y="120633"/>
                  </a:lnTo>
                  <a:lnTo>
                    <a:pt x="537337" y="125762"/>
                  </a:lnTo>
                  <a:lnTo>
                    <a:pt x="549970" y="134596"/>
                  </a:lnTo>
                  <a:lnTo>
                    <a:pt x="560133" y="146944"/>
                  </a:lnTo>
                  <a:lnTo>
                    <a:pt x="560798" y="157392"/>
                  </a:lnTo>
                  <a:lnTo>
                    <a:pt x="553294" y="158152"/>
                  </a:lnTo>
                  <a:lnTo>
                    <a:pt x="543226" y="171260"/>
                  </a:lnTo>
                  <a:lnTo>
                    <a:pt x="545600" y="189118"/>
                  </a:lnTo>
                  <a:lnTo>
                    <a:pt x="549400" y="202321"/>
                  </a:lnTo>
                  <a:lnTo>
                    <a:pt x="545126" y="222078"/>
                  </a:lnTo>
                  <a:lnTo>
                    <a:pt x="546075" y="223313"/>
                  </a:lnTo>
                  <a:lnTo>
                    <a:pt x="561368" y="223787"/>
                  </a:lnTo>
                  <a:lnTo>
                    <a:pt x="580935" y="231671"/>
                  </a:lnTo>
                  <a:lnTo>
                    <a:pt x="581410" y="220748"/>
                  </a:lnTo>
                  <a:lnTo>
                    <a:pt x="588534" y="214859"/>
                  </a:lnTo>
                  <a:lnTo>
                    <a:pt x="605157" y="230627"/>
                  </a:lnTo>
                  <a:lnTo>
                    <a:pt x="613800" y="232052"/>
                  </a:lnTo>
                  <a:lnTo>
                    <a:pt x="605917" y="256083"/>
                  </a:lnTo>
                  <a:lnTo>
                    <a:pt x="590244" y="292938"/>
                  </a:lnTo>
                  <a:lnTo>
                    <a:pt x="622729" y="308230"/>
                  </a:lnTo>
                  <a:lnTo>
                    <a:pt x="627858" y="307946"/>
                  </a:lnTo>
                  <a:lnTo>
                    <a:pt x="642106" y="310985"/>
                  </a:lnTo>
                  <a:lnTo>
                    <a:pt x="666328" y="331027"/>
                  </a:lnTo>
                  <a:lnTo>
                    <a:pt x="675636" y="316114"/>
                  </a:lnTo>
                  <a:lnTo>
                    <a:pt x="680576" y="312695"/>
                  </a:lnTo>
                  <a:lnTo>
                    <a:pt x="684185" y="307850"/>
                  </a:lnTo>
                  <a:lnTo>
                    <a:pt x="702993" y="297592"/>
                  </a:lnTo>
                  <a:lnTo>
                    <a:pt x="716291" y="313930"/>
                  </a:lnTo>
                  <a:lnTo>
                    <a:pt x="721515" y="366077"/>
                  </a:lnTo>
                  <a:lnTo>
                    <a:pt x="731583" y="408536"/>
                  </a:lnTo>
                  <a:lnTo>
                    <a:pt x="726264" y="421834"/>
                  </a:lnTo>
                  <a:lnTo>
                    <a:pt x="744501" y="455079"/>
                  </a:lnTo>
                  <a:lnTo>
                    <a:pt x="756945" y="490319"/>
                  </a:lnTo>
                  <a:lnTo>
                    <a:pt x="763309" y="514160"/>
                  </a:lnTo>
                  <a:lnTo>
                    <a:pt x="740607" y="527933"/>
                  </a:lnTo>
                  <a:lnTo>
                    <a:pt x="736143" y="541991"/>
                  </a:lnTo>
                  <a:lnTo>
                    <a:pt x="731678" y="546170"/>
                  </a:lnTo>
                  <a:lnTo>
                    <a:pt x="721325" y="561559"/>
                  </a:lnTo>
                  <a:lnTo>
                    <a:pt x="715531" y="577041"/>
                  </a:lnTo>
                  <a:lnTo>
                    <a:pt x="703847" y="595944"/>
                  </a:lnTo>
                  <a:lnTo>
                    <a:pt x="693114" y="605727"/>
                  </a:lnTo>
                  <a:lnTo>
                    <a:pt x="675826" y="608767"/>
                  </a:lnTo>
                  <a:lnTo>
                    <a:pt x="676491" y="614561"/>
                  </a:lnTo>
                  <a:lnTo>
                    <a:pt x="686560" y="629189"/>
                  </a:lnTo>
                  <a:lnTo>
                    <a:pt x="710021" y="642961"/>
                  </a:lnTo>
                  <a:lnTo>
                    <a:pt x="720660" y="657304"/>
                  </a:lnTo>
                  <a:lnTo>
                    <a:pt x="727594" y="677727"/>
                  </a:lnTo>
                  <a:lnTo>
                    <a:pt x="735573" y="689030"/>
                  </a:lnTo>
                  <a:lnTo>
                    <a:pt x="735478" y="696059"/>
                  </a:lnTo>
                  <a:lnTo>
                    <a:pt x="729779" y="713251"/>
                  </a:lnTo>
                  <a:lnTo>
                    <a:pt x="731488" y="719045"/>
                  </a:lnTo>
                  <a:lnTo>
                    <a:pt x="738327" y="730823"/>
                  </a:lnTo>
                  <a:lnTo>
                    <a:pt x="743742" y="736143"/>
                  </a:lnTo>
                  <a:lnTo>
                    <a:pt x="771192" y="750676"/>
                  </a:lnTo>
                  <a:lnTo>
                    <a:pt x="781546" y="760744"/>
                  </a:lnTo>
                  <a:lnTo>
                    <a:pt x="796459" y="770433"/>
                  </a:lnTo>
                  <a:lnTo>
                    <a:pt x="817166" y="788670"/>
                  </a:lnTo>
                  <a:lnTo>
                    <a:pt x="820300" y="792090"/>
                  </a:lnTo>
                  <a:lnTo>
                    <a:pt x="830844" y="813272"/>
                  </a:lnTo>
                  <a:lnTo>
                    <a:pt x="830844" y="813272"/>
                  </a:lnTo>
                  <a:lnTo>
                    <a:pt x="825525" y="816121"/>
                  </a:lnTo>
                  <a:lnTo>
                    <a:pt x="823055" y="820776"/>
                  </a:lnTo>
                  <a:lnTo>
                    <a:pt x="822390" y="830559"/>
                  </a:lnTo>
                  <a:lnTo>
                    <a:pt x="820110" y="833884"/>
                  </a:lnTo>
                  <a:lnTo>
                    <a:pt x="817166" y="850506"/>
                  </a:lnTo>
                  <a:lnTo>
                    <a:pt x="810707" y="850981"/>
                  </a:lnTo>
                  <a:lnTo>
                    <a:pt x="795509" y="856775"/>
                  </a:lnTo>
                  <a:lnTo>
                    <a:pt x="785820" y="863234"/>
                  </a:lnTo>
                  <a:lnTo>
                    <a:pt x="788480" y="866654"/>
                  </a:lnTo>
                  <a:lnTo>
                    <a:pt x="786295" y="869029"/>
                  </a:lnTo>
                  <a:lnTo>
                    <a:pt x="779741" y="870643"/>
                  </a:lnTo>
                  <a:lnTo>
                    <a:pt x="776797" y="868744"/>
                  </a:lnTo>
                  <a:lnTo>
                    <a:pt x="763689" y="866274"/>
                  </a:lnTo>
                  <a:lnTo>
                    <a:pt x="755140" y="860765"/>
                  </a:lnTo>
                  <a:lnTo>
                    <a:pt x="743362" y="856775"/>
                  </a:lnTo>
                  <a:lnTo>
                    <a:pt x="735193" y="850601"/>
                  </a:lnTo>
                  <a:lnTo>
                    <a:pt x="736523" y="857060"/>
                  </a:lnTo>
                  <a:lnTo>
                    <a:pt x="734433" y="875013"/>
                  </a:lnTo>
                  <a:lnTo>
                    <a:pt x="726454" y="885176"/>
                  </a:lnTo>
                  <a:lnTo>
                    <a:pt x="726929" y="886886"/>
                  </a:lnTo>
                  <a:lnTo>
                    <a:pt x="759509" y="891065"/>
                  </a:lnTo>
                  <a:lnTo>
                    <a:pt x="774232" y="903793"/>
                  </a:lnTo>
                  <a:lnTo>
                    <a:pt x="776227" y="912532"/>
                  </a:lnTo>
                  <a:lnTo>
                    <a:pt x="782591" y="925451"/>
                  </a:lnTo>
                  <a:lnTo>
                    <a:pt x="761884" y="950717"/>
                  </a:lnTo>
                  <a:lnTo>
                    <a:pt x="755425" y="962685"/>
                  </a:lnTo>
                  <a:lnTo>
                    <a:pt x="748206" y="987001"/>
                  </a:lnTo>
                  <a:lnTo>
                    <a:pt x="749726" y="998589"/>
                  </a:lnTo>
                  <a:lnTo>
                    <a:pt x="746591" y="1012267"/>
                  </a:lnTo>
                  <a:lnTo>
                    <a:pt x="737757" y="1009703"/>
                  </a:lnTo>
                  <a:lnTo>
                    <a:pt x="732153" y="1010463"/>
                  </a:lnTo>
                  <a:lnTo>
                    <a:pt x="726169" y="1013123"/>
                  </a:lnTo>
                  <a:lnTo>
                    <a:pt x="727309" y="1017967"/>
                  </a:lnTo>
                  <a:lnTo>
                    <a:pt x="727309" y="1017967"/>
                  </a:lnTo>
                  <a:lnTo>
                    <a:pt x="710401" y="1018726"/>
                  </a:lnTo>
                  <a:lnTo>
                    <a:pt x="710401" y="1018726"/>
                  </a:lnTo>
                  <a:lnTo>
                    <a:pt x="707647" y="1012458"/>
                  </a:lnTo>
                  <a:lnTo>
                    <a:pt x="703372" y="1009703"/>
                  </a:lnTo>
                  <a:lnTo>
                    <a:pt x="700998" y="1004479"/>
                  </a:lnTo>
                  <a:lnTo>
                    <a:pt x="688745" y="1002104"/>
                  </a:lnTo>
                  <a:lnTo>
                    <a:pt x="666138" y="983487"/>
                  </a:lnTo>
                  <a:lnTo>
                    <a:pt x="657304" y="982157"/>
                  </a:lnTo>
                  <a:lnTo>
                    <a:pt x="653125" y="979592"/>
                  </a:lnTo>
                  <a:lnTo>
                    <a:pt x="646951" y="972089"/>
                  </a:lnTo>
                  <a:lnTo>
                    <a:pt x="645906" y="967909"/>
                  </a:lnTo>
                  <a:lnTo>
                    <a:pt x="647711" y="961545"/>
                  </a:lnTo>
                  <a:lnTo>
                    <a:pt x="638307" y="946537"/>
                  </a:lnTo>
                  <a:lnTo>
                    <a:pt x="621589" y="909018"/>
                  </a:lnTo>
                  <a:lnTo>
                    <a:pt x="616840" y="866749"/>
                  </a:lnTo>
                  <a:lnTo>
                    <a:pt x="612186" y="847657"/>
                  </a:lnTo>
                  <a:lnTo>
                    <a:pt x="605727" y="841292"/>
                  </a:lnTo>
                  <a:lnTo>
                    <a:pt x="597653" y="828660"/>
                  </a:lnTo>
                  <a:lnTo>
                    <a:pt x="597083" y="821536"/>
                  </a:lnTo>
                  <a:lnTo>
                    <a:pt x="592429" y="810517"/>
                  </a:lnTo>
                  <a:lnTo>
                    <a:pt x="584545" y="799214"/>
                  </a:lnTo>
                  <a:lnTo>
                    <a:pt x="577136" y="797124"/>
                  </a:lnTo>
                  <a:lnTo>
                    <a:pt x="558044" y="798454"/>
                  </a:lnTo>
                  <a:lnTo>
                    <a:pt x="558139" y="800353"/>
                  </a:lnTo>
                  <a:lnTo>
                    <a:pt x="563078" y="805863"/>
                  </a:lnTo>
                  <a:lnTo>
                    <a:pt x="568302" y="807952"/>
                  </a:lnTo>
                  <a:lnTo>
                    <a:pt x="565548" y="814222"/>
                  </a:lnTo>
                  <a:lnTo>
                    <a:pt x="560798" y="817641"/>
                  </a:lnTo>
                  <a:lnTo>
                    <a:pt x="552059" y="820586"/>
                  </a:lnTo>
                  <a:lnTo>
                    <a:pt x="547310" y="824670"/>
                  </a:lnTo>
                  <a:lnTo>
                    <a:pt x="543226" y="820111"/>
                  </a:lnTo>
                  <a:lnTo>
                    <a:pt x="537812" y="832649"/>
                  </a:lnTo>
                  <a:lnTo>
                    <a:pt x="537527" y="841768"/>
                  </a:lnTo>
                  <a:lnTo>
                    <a:pt x="538856" y="855826"/>
                  </a:lnTo>
                  <a:lnTo>
                    <a:pt x="541801" y="866844"/>
                  </a:lnTo>
                  <a:lnTo>
                    <a:pt x="541706" y="877577"/>
                  </a:lnTo>
                  <a:lnTo>
                    <a:pt x="533062" y="877958"/>
                  </a:lnTo>
                  <a:lnTo>
                    <a:pt x="520429" y="872163"/>
                  </a:lnTo>
                  <a:lnTo>
                    <a:pt x="496208" y="858865"/>
                  </a:lnTo>
                  <a:lnTo>
                    <a:pt x="497442" y="853926"/>
                  </a:lnTo>
                  <a:lnTo>
                    <a:pt x="493263" y="840913"/>
                  </a:lnTo>
                  <a:lnTo>
                    <a:pt x="480915" y="843192"/>
                  </a:lnTo>
                  <a:lnTo>
                    <a:pt x="477780" y="842527"/>
                  </a:lnTo>
                  <a:lnTo>
                    <a:pt x="468757" y="845377"/>
                  </a:lnTo>
                  <a:lnTo>
                    <a:pt x="452609" y="835973"/>
                  </a:lnTo>
                  <a:lnTo>
                    <a:pt x="450709" y="829230"/>
                  </a:lnTo>
                  <a:lnTo>
                    <a:pt x="451279" y="821441"/>
                  </a:lnTo>
                  <a:lnTo>
                    <a:pt x="456028" y="814222"/>
                  </a:lnTo>
                  <a:lnTo>
                    <a:pt x="452894" y="807572"/>
                  </a:lnTo>
                  <a:lnTo>
                    <a:pt x="445770" y="805958"/>
                  </a:lnTo>
                  <a:lnTo>
                    <a:pt x="443205" y="802918"/>
                  </a:lnTo>
                  <a:lnTo>
                    <a:pt x="440071" y="797029"/>
                  </a:lnTo>
                  <a:lnTo>
                    <a:pt x="440356" y="791710"/>
                  </a:lnTo>
                  <a:lnTo>
                    <a:pt x="438171" y="784111"/>
                  </a:lnTo>
                  <a:lnTo>
                    <a:pt x="431427" y="778602"/>
                  </a:lnTo>
                  <a:lnTo>
                    <a:pt x="430382" y="769293"/>
                  </a:lnTo>
                  <a:lnTo>
                    <a:pt x="432852" y="765684"/>
                  </a:lnTo>
                  <a:lnTo>
                    <a:pt x="433897" y="756850"/>
                  </a:lnTo>
                  <a:lnTo>
                    <a:pt x="423543" y="741082"/>
                  </a:lnTo>
                  <a:lnTo>
                    <a:pt x="408630" y="736903"/>
                  </a:lnTo>
                  <a:lnTo>
                    <a:pt x="401126" y="727974"/>
                  </a:lnTo>
                  <a:lnTo>
                    <a:pt x="392863" y="721705"/>
                  </a:lnTo>
                  <a:lnTo>
                    <a:pt x="380894" y="717621"/>
                  </a:lnTo>
                  <a:lnTo>
                    <a:pt x="348789" y="696914"/>
                  </a:lnTo>
                  <a:lnTo>
                    <a:pt x="343090" y="695014"/>
                  </a:lnTo>
                  <a:lnTo>
                    <a:pt x="336156" y="680101"/>
                  </a:lnTo>
                  <a:lnTo>
                    <a:pt x="318679" y="677631"/>
                  </a:lnTo>
                  <a:lnTo>
                    <a:pt x="306805" y="671457"/>
                  </a:lnTo>
                  <a:lnTo>
                    <a:pt x="295502" y="668893"/>
                  </a:lnTo>
                  <a:lnTo>
                    <a:pt x="283249" y="661294"/>
                  </a:lnTo>
                  <a:lnTo>
                    <a:pt x="277265" y="656165"/>
                  </a:lnTo>
                  <a:lnTo>
                    <a:pt x="280874" y="649326"/>
                  </a:lnTo>
                  <a:lnTo>
                    <a:pt x="275270" y="641442"/>
                  </a:lnTo>
                  <a:lnTo>
                    <a:pt x="261782" y="631088"/>
                  </a:lnTo>
                  <a:lnTo>
                    <a:pt x="254848" y="629664"/>
                  </a:lnTo>
                  <a:lnTo>
                    <a:pt x="252948" y="627099"/>
                  </a:lnTo>
                  <a:lnTo>
                    <a:pt x="248389" y="625674"/>
                  </a:lnTo>
                  <a:lnTo>
                    <a:pt x="243829" y="626719"/>
                  </a:lnTo>
                  <a:lnTo>
                    <a:pt x="239365" y="625769"/>
                  </a:lnTo>
                  <a:lnTo>
                    <a:pt x="233571" y="617885"/>
                  </a:lnTo>
                  <a:lnTo>
                    <a:pt x="219703" y="609431"/>
                  </a:lnTo>
                  <a:lnTo>
                    <a:pt x="197381" y="590909"/>
                  </a:lnTo>
                  <a:lnTo>
                    <a:pt x="188073" y="604397"/>
                  </a:lnTo>
                  <a:lnTo>
                    <a:pt x="188073" y="604397"/>
                  </a:lnTo>
                  <a:lnTo>
                    <a:pt x="171070" y="580461"/>
                  </a:lnTo>
                  <a:lnTo>
                    <a:pt x="160812" y="562603"/>
                  </a:lnTo>
                  <a:lnTo>
                    <a:pt x="154352" y="547500"/>
                  </a:lnTo>
                  <a:lnTo>
                    <a:pt x="152928" y="535247"/>
                  </a:lnTo>
                  <a:lnTo>
                    <a:pt x="156822" y="523564"/>
                  </a:lnTo>
                  <a:lnTo>
                    <a:pt x="171355" y="515015"/>
                  </a:lnTo>
                  <a:lnTo>
                    <a:pt x="172780" y="511216"/>
                  </a:lnTo>
                  <a:lnTo>
                    <a:pt x="172020" y="508461"/>
                  </a:lnTo>
                  <a:lnTo>
                    <a:pt x="178954" y="498963"/>
                  </a:lnTo>
                  <a:lnTo>
                    <a:pt x="180949" y="497063"/>
                  </a:lnTo>
                  <a:lnTo>
                    <a:pt x="190542" y="495163"/>
                  </a:lnTo>
                  <a:lnTo>
                    <a:pt x="190542" y="491743"/>
                  </a:lnTo>
                  <a:lnTo>
                    <a:pt x="193107" y="491743"/>
                  </a:lnTo>
                  <a:lnTo>
                    <a:pt x="196906" y="484050"/>
                  </a:lnTo>
                  <a:lnTo>
                    <a:pt x="190637" y="479965"/>
                  </a:lnTo>
                  <a:lnTo>
                    <a:pt x="188453" y="475311"/>
                  </a:lnTo>
                  <a:lnTo>
                    <a:pt x="182468" y="473696"/>
                  </a:lnTo>
                  <a:lnTo>
                    <a:pt x="175629" y="466002"/>
                  </a:lnTo>
                  <a:lnTo>
                    <a:pt x="177054" y="462013"/>
                  </a:lnTo>
                  <a:lnTo>
                    <a:pt x="175154" y="444441"/>
                  </a:lnTo>
                  <a:lnTo>
                    <a:pt x="176389" y="442066"/>
                  </a:lnTo>
                  <a:lnTo>
                    <a:pt x="183323" y="437506"/>
                  </a:lnTo>
                  <a:lnTo>
                    <a:pt x="189497" y="439786"/>
                  </a:lnTo>
                  <a:lnTo>
                    <a:pt x="203270" y="438266"/>
                  </a:lnTo>
                  <a:lnTo>
                    <a:pt x="212769" y="430477"/>
                  </a:lnTo>
                  <a:lnTo>
                    <a:pt x="204695" y="411385"/>
                  </a:lnTo>
                  <a:lnTo>
                    <a:pt x="200231" y="393433"/>
                  </a:lnTo>
                  <a:lnTo>
                    <a:pt x="184843" y="386594"/>
                  </a:lnTo>
                  <a:lnTo>
                    <a:pt x="167461" y="397137"/>
                  </a:lnTo>
                  <a:lnTo>
                    <a:pt x="131651" y="383269"/>
                  </a:lnTo>
                  <a:lnTo>
                    <a:pt x="128706" y="364557"/>
                  </a:lnTo>
                  <a:lnTo>
                    <a:pt x="120252" y="343091"/>
                  </a:lnTo>
                  <a:lnTo>
                    <a:pt x="122057" y="325993"/>
                  </a:lnTo>
                  <a:lnTo>
                    <a:pt x="121772" y="307090"/>
                  </a:lnTo>
                  <a:lnTo>
                    <a:pt x="110469" y="298732"/>
                  </a:lnTo>
                  <a:lnTo>
                    <a:pt x="89382" y="291608"/>
                  </a:lnTo>
                  <a:lnTo>
                    <a:pt x="72000" y="297022"/>
                  </a:lnTo>
                  <a:lnTo>
                    <a:pt x="58037" y="297592"/>
                  </a:lnTo>
                  <a:lnTo>
                    <a:pt x="32295" y="302721"/>
                  </a:lnTo>
                  <a:lnTo>
                    <a:pt x="32580" y="289233"/>
                  </a:lnTo>
                  <a:lnTo>
                    <a:pt x="30491" y="278120"/>
                  </a:lnTo>
                  <a:lnTo>
                    <a:pt x="13298" y="238890"/>
                  </a:lnTo>
                  <a:lnTo>
                    <a:pt x="11968" y="219323"/>
                  </a:lnTo>
                  <a:lnTo>
                    <a:pt x="13868" y="184559"/>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D990ED74-E5A6-3D03-9B05-CB9482EAEE75}"/>
                </a:ext>
              </a:extLst>
            </p:cNvPr>
            <p:cNvSpPr/>
            <p:nvPr/>
          </p:nvSpPr>
          <p:spPr>
            <a:xfrm>
              <a:off x="4491501" y="5945386"/>
              <a:ext cx="99640" cy="141054"/>
            </a:xfrm>
            <a:custGeom>
              <a:avLst/>
              <a:gdLst>
                <a:gd name="connsiteX0" fmla="*/ 24601 w 99640"/>
                <a:gd name="connsiteY0" fmla="*/ 759 h 141054"/>
                <a:gd name="connsiteX1" fmla="*/ 41509 w 99640"/>
                <a:gd name="connsiteY1" fmla="*/ 0 h 141054"/>
                <a:gd name="connsiteX2" fmla="*/ 41509 w 99640"/>
                <a:gd name="connsiteY2" fmla="*/ 0 h 141054"/>
                <a:gd name="connsiteX3" fmla="*/ 48633 w 99640"/>
                <a:gd name="connsiteY3" fmla="*/ 6554 h 141054"/>
                <a:gd name="connsiteX4" fmla="*/ 51672 w 99640"/>
                <a:gd name="connsiteY4" fmla="*/ 6839 h 141054"/>
                <a:gd name="connsiteX5" fmla="*/ 54522 w 99640"/>
                <a:gd name="connsiteY5" fmla="*/ 4654 h 141054"/>
                <a:gd name="connsiteX6" fmla="*/ 59081 w 99640"/>
                <a:gd name="connsiteY6" fmla="*/ 8074 h 141054"/>
                <a:gd name="connsiteX7" fmla="*/ 59746 w 99640"/>
                <a:gd name="connsiteY7" fmla="*/ 18332 h 141054"/>
                <a:gd name="connsiteX8" fmla="*/ 66585 w 99640"/>
                <a:gd name="connsiteY8" fmla="*/ 29445 h 141054"/>
                <a:gd name="connsiteX9" fmla="*/ 72189 w 99640"/>
                <a:gd name="connsiteY9" fmla="*/ 31440 h 141054"/>
                <a:gd name="connsiteX10" fmla="*/ 71429 w 99640"/>
                <a:gd name="connsiteY10" fmla="*/ 49203 h 141054"/>
                <a:gd name="connsiteX11" fmla="*/ 74279 w 99640"/>
                <a:gd name="connsiteY11" fmla="*/ 49487 h 141054"/>
                <a:gd name="connsiteX12" fmla="*/ 76179 w 99640"/>
                <a:gd name="connsiteY12" fmla="*/ 59271 h 141054"/>
                <a:gd name="connsiteX13" fmla="*/ 87102 w 99640"/>
                <a:gd name="connsiteY13" fmla="*/ 68770 h 141054"/>
                <a:gd name="connsiteX14" fmla="*/ 91947 w 99640"/>
                <a:gd name="connsiteY14" fmla="*/ 66490 h 141054"/>
                <a:gd name="connsiteX15" fmla="*/ 99640 w 99640"/>
                <a:gd name="connsiteY15" fmla="*/ 81213 h 141054"/>
                <a:gd name="connsiteX16" fmla="*/ 93846 w 99640"/>
                <a:gd name="connsiteY16" fmla="*/ 89572 h 141054"/>
                <a:gd name="connsiteX17" fmla="*/ 91377 w 99640"/>
                <a:gd name="connsiteY17" fmla="*/ 104485 h 141054"/>
                <a:gd name="connsiteX18" fmla="*/ 91757 w 99640"/>
                <a:gd name="connsiteY18" fmla="*/ 115503 h 141054"/>
                <a:gd name="connsiteX19" fmla="*/ 96791 w 99640"/>
                <a:gd name="connsiteY19" fmla="*/ 131935 h 141054"/>
                <a:gd name="connsiteX20" fmla="*/ 95841 w 99640"/>
                <a:gd name="connsiteY20" fmla="*/ 133265 h 141054"/>
                <a:gd name="connsiteX21" fmla="*/ 86532 w 99640"/>
                <a:gd name="connsiteY21" fmla="*/ 139440 h 141054"/>
                <a:gd name="connsiteX22" fmla="*/ 80833 w 99640"/>
                <a:gd name="connsiteY22" fmla="*/ 141054 h 141054"/>
                <a:gd name="connsiteX23" fmla="*/ 74089 w 99640"/>
                <a:gd name="connsiteY23" fmla="*/ 139154 h 141054"/>
                <a:gd name="connsiteX24" fmla="*/ 66015 w 99640"/>
                <a:gd name="connsiteY24" fmla="*/ 134310 h 141054"/>
                <a:gd name="connsiteX25" fmla="*/ 60886 w 99640"/>
                <a:gd name="connsiteY25" fmla="*/ 131176 h 141054"/>
                <a:gd name="connsiteX26" fmla="*/ 60886 w 99640"/>
                <a:gd name="connsiteY26" fmla="*/ 131176 h 141054"/>
                <a:gd name="connsiteX27" fmla="*/ 63261 w 99640"/>
                <a:gd name="connsiteY27" fmla="*/ 123292 h 141054"/>
                <a:gd name="connsiteX28" fmla="*/ 62976 w 99640"/>
                <a:gd name="connsiteY28" fmla="*/ 117782 h 141054"/>
                <a:gd name="connsiteX29" fmla="*/ 61646 w 99640"/>
                <a:gd name="connsiteY29" fmla="*/ 112653 h 141054"/>
                <a:gd name="connsiteX30" fmla="*/ 60031 w 99640"/>
                <a:gd name="connsiteY30" fmla="*/ 110279 h 141054"/>
                <a:gd name="connsiteX31" fmla="*/ 57657 w 99640"/>
                <a:gd name="connsiteY31" fmla="*/ 106669 h 141054"/>
                <a:gd name="connsiteX32" fmla="*/ 54712 w 99640"/>
                <a:gd name="connsiteY32" fmla="*/ 101255 h 141054"/>
                <a:gd name="connsiteX33" fmla="*/ 52527 w 99640"/>
                <a:gd name="connsiteY33" fmla="*/ 98026 h 141054"/>
                <a:gd name="connsiteX34" fmla="*/ 50248 w 99640"/>
                <a:gd name="connsiteY34" fmla="*/ 98026 h 141054"/>
                <a:gd name="connsiteX35" fmla="*/ 46068 w 99640"/>
                <a:gd name="connsiteY35" fmla="*/ 100685 h 141054"/>
                <a:gd name="connsiteX36" fmla="*/ 40844 w 99640"/>
                <a:gd name="connsiteY36" fmla="*/ 104580 h 141054"/>
                <a:gd name="connsiteX37" fmla="*/ 37614 w 99640"/>
                <a:gd name="connsiteY37" fmla="*/ 99450 h 141054"/>
                <a:gd name="connsiteX38" fmla="*/ 32390 w 99640"/>
                <a:gd name="connsiteY38" fmla="*/ 97550 h 141054"/>
                <a:gd name="connsiteX39" fmla="*/ 32390 w 99640"/>
                <a:gd name="connsiteY39" fmla="*/ 97550 h 141054"/>
                <a:gd name="connsiteX40" fmla="*/ 30016 w 99640"/>
                <a:gd name="connsiteY40" fmla="*/ 94321 h 141054"/>
                <a:gd name="connsiteX41" fmla="*/ 31060 w 99640"/>
                <a:gd name="connsiteY41" fmla="*/ 79123 h 141054"/>
                <a:gd name="connsiteX42" fmla="*/ 28591 w 99640"/>
                <a:gd name="connsiteY42" fmla="*/ 72759 h 141054"/>
                <a:gd name="connsiteX43" fmla="*/ 21087 w 99640"/>
                <a:gd name="connsiteY43" fmla="*/ 66015 h 141054"/>
                <a:gd name="connsiteX44" fmla="*/ 6269 w 99640"/>
                <a:gd name="connsiteY44" fmla="*/ 59366 h 141054"/>
                <a:gd name="connsiteX45" fmla="*/ 0 w 99640"/>
                <a:gd name="connsiteY45" fmla="*/ 51768 h 141054"/>
                <a:gd name="connsiteX46" fmla="*/ 0 w 99640"/>
                <a:gd name="connsiteY46" fmla="*/ 51768 h 141054"/>
                <a:gd name="connsiteX47" fmla="*/ 18712 w 99640"/>
                <a:gd name="connsiteY47" fmla="*/ 26786 h 141054"/>
                <a:gd name="connsiteX48" fmla="*/ 23462 w 99640"/>
                <a:gd name="connsiteY48" fmla="*/ 24886 h 141054"/>
                <a:gd name="connsiteX49" fmla="*/ 21657 w 99640"/>
                <a:gd name="connsiteY49" fmla="*/ 16148 h 141054"/>
                <a:gd name="connsiteX50" fmla="*/ 18047 w 99640"/>
                <a:gd name="connsiteY50" fmla="*/ 8264 h 141054"/>
                <a:gd name="connsiteX51" fmla="*/ 24601 w 99640"/>
                <a:gd name="connsiteY51" fmla="*/ 759 h 14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9640" h="141054">
                  <a:moveTo>
                    <a:pt x="24601" y="759"/>
                  </a:moveTo>
                  <a:lnTo>
                    <a:pt x="41509" y="0"/>
                  </a:lnTo>
                  <a:lnTo>
                    <a:pt x="41509" y="0"/>
                  </a:lnTo>
                  <a:lnTo>
                    <a:pt x="48633" y="6554"/>
                  </a:lnTo>
                  <a:lnTo>
                    <a:pt x="51672" y="6839"/>
                  </a:lnTo>
                  <a:lnTo>
                    <a:pt x="54522" y="4654"/>
                  </a:lnTo>
                  <a:lnTo>
                    <a:pt x="59081" y="8074"/>
                  </a:lnTo>
                  <a:lnTo>
                    <a:pt x="59746" y="18332"/>
                  </a:lnTo>
                  <a:lnTo>
                    <a:pt x="66585" y="29445"/>
                  </a:lnTo>
                  <a:lnTo>
                    <a:pt x="72189" y="31440"/>
                  </a:lnTo>
                  <a:lnTo>
                    <a:pt x="71429" y="49203"/>
                  </a:lnTo>
                  <a:lnTo>
                    <a:pt x="74279" y="49487"/>
                  </a:lnTo>
                  <a:lnTo>
                    <a:pt x="76179" y="59271"/>
                  </a:lnTo>
                  <a:lnTo>
                    <a:pt x="87102" y="68770"/>
                  </a:lnTo>
                  <a:lnTo>
                    <a:pt x="91947" y="66490"/>
                  </a:lnTo>
                  <a:lnTo>
                    <a:pt x="99640" y="81213"/>
                  </a:lnTo>
                  <a:lnTo>
                    <a:pt x="93846" y="89572"/>
                  </a:lnTo>
                  <a:lnTo>
                    <a:pt x="91377" y="104485"/>
                  </a:lnTo>
                  <a:lnTo>
                    <a:pt x="91757" y="115503"/>
                  </a:lnTo>
                  <a:lnTo>
                    <a:pt x="96791" y="131935"/>
                  </a:lnTo>
                  <a:lnTo>
                    <a:pt x="95841" y="133265"/>
                  </a:lnTo>
                  <a:lnTo>
                    <a:pt x="86532" y="139440"/>
                  </a:lnTo>
                  <a:lnTo>
                    <a:pt x="80833" y="141054"/>
                  </a:lnTo>
                  <a:lnTo>
                    <a:pt x="74089" y="139154"/>
                  </a:lnTo>
                  <a:lnTo>
                    <a:pt x="66015" y="134310"/>
                  </a:lnTo>
                  <a:lnTo>
                    <a:pt x="60886" y="131176"/>
                  </a:lnTo>
                  <a:lnTo>
                    <a:pt x="60886" y="131176"/>
                  </a:lnTo>
                  <a:lnTo>
                    <a:pt x="63261" y="123292"/>
                  </a:lnTo>
                  <a:lnTo>
                    <a:pt x="62976" y="117782"/>
                  </a:lnTo>
                  <a:lnTo>
                    <a:pt x="61646" y="112653"/>
                  </a:lnTo>
                  <a:lnTo>
                    <a:pt x="60031" y="110279"/>
                  </a:lnTo>
                  <a:lnTo>
                    <a:pt x="57657" y="106669"/>
                  </a:lnTo>
                  <a:lnTo>
                    <a:pt x="54712" y="101255"/>
                  </a:lnTo>
                  <a:lnTo>
                    <a:pt x="52527" y="98026"/>
                  </a:lnTo>
                  <a:lnTo>
                    <a:pt x="50248" y="98026"/>
                  </a:lnTo>
                  <a:lnTo>
                    <a:pt x="46068" y="100685"/>
                  </a:lnTo>
                  <a:lnTo>
                    <a:pt x="40844" y="104580"/>
                  </a:lnTo>
                  <a:lnTo>
                    <a:pt x="37614" y="99450"/>
                  </a:lnTo>
                  <a:lnTo>
                    <a:pt x="32390" y="97550"/>
                  </a:lnTo>
                  <a:lnTo>
                    <a:pt x="32390" y="97550"/>
                  </a:lnTo>
                  <a:lnTo>
                    <a:pt x="30016" y="94321"/>
                  </a:lnTo>
                  <a:lnTo>
                    <a:pt x="31060" y="79123"/>
                  </a:lnTo>
                  <a:lnTo>
                    <a:pt x="28591" y="72759"/>
                  </a:lnTo>
                  <a:lnTo>
                    <a:pt x="21087" y="66015"/>
                  </a:lnTo>
                  <a:lnTo>
                    <a:pt x="6269" y="59366"/>
                  </a:lnTo>
                  <a:lnTo>
                    <a:pt x="0" y="51768"/>
                  </a:lnTo>
                  <a:lnTo>
                    <a:pt x="0" y="51768"/>
                  </a:lnTo>
                  <a:lnTo>
                    <a:pt x="18712" y="26786"/>
                  </a:lnTo>
                  <a:lnTo>
                    <a:pt x="23462" y="24886"/>
                  </a:lnTo>
                  <a:lnTo>
                    <a:pt x="21657" y="16148"/>
                  </a:lnTo>
                  <a:lnTo>
                    <a:pt x="18047" y="8264"/>
                  </a:lnTo>
                  <a:lnTo>
                    <a:pt x="24601" y="759"/>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6E0C9FE6-8E25-D250-78CC-489E16045F22}"/>
                </a:ext>
              </a:extLst>
            </p:cNvPr>
            <p:cNvSpPr/>
            <p:nvPr/>
          </p:nvSpPr>
          <p:spPr>
            <a:xfrm>
              <a:off x="3329346" y="6073048"/>
              <a:ext cx="445864" cy="662623"/>
            </a:xfrm>
            <a:custGeom>
              <a:avLst/>
              <a:gdLst>
                <a:gd name="connsiteX0" fmla="*/ 170690 w 445864"/>
                <a:gd name="connsiteY0" fmla="*/ 239840 h 662623"/>
                <a:gd name="connsiteX1" fmla="*/ 177054 w 445864"/>
                <a:gd name="connsiteY1" fmla="*/ 236705 h 662623"/>
                <a:gd name="connsiteX2" fmla="*/ 183323 w 445864"/>
                <a:gd name="connsiteY2" fmla="*/ 237655 h 662623"/>
                <a:gd name="connsiteX3" fmla="*/ 194057 w 445864"/>
                <a:gd name="connsiteY3" fmla="*/ 235186 h 662623"/>
                <a:gd name="connsiteX4" fmla="*/ 202605 w 445864"/>
                <a:gd name="connsiteY4" fmla="*/ 242025 h 662623"/>
                <a:gd name="connsiteX5" fmla="*/ 206595 w 445864"/>
                <a:gd name="connsiteY5" fmla="*/ 250858 h 662623"/>
                <a:gd name="connsiteX6" fmla="*/ 202985 w 445864"/>
                <a:gd name="connsiteY6" fmla="*/ 255228 h 662623"/>
                <a:gd name="connsiteX7" fmla="*/ 193772 w 445864"/>
                <a:gd name="connsiteY7" fmla="*/ 260167 h 662623"/>
                <a:gd name="connsiteX8" fmla="*/ 181898 w 445864"/>
                <a:gd name="connsiteY8" fmla="*/ 261971 h 662623"/>
                <a:gd name="connsiteX9" fmla="*/ 175439 w 445864"/>
                <a:gd name="connsiteY9" fmla="*/ 265486 h 662623"/>
                <a:gd name="connsiteX10" fmla="*/ 170310 w 445864"/>
                <a:gd name="connsiteY10" fmla="*/ 263871 h 662623"/>
                <a:gd name="connsiteX11" fmla="*/ 167081 w 445864"/>
                <a:gd name="connsiteY11" fmla="*/ 259787 h 662623"/>
                <a:gd name="connsiteX12" fmla="*/ 164991 w 445864"/>
                <a:gd name="connsiteY12" fmla="*/ 251143 h 662623"/>
                <a:gd name="connsiteX13" fmla="*/ 166131 w 445864"/>
                <a:gd name="connsiteY13" fmla="*/ 243544 h 662623"/>
                <a:gd name="connsiteX14" fmla="*/ 170690 w 445864"/>
                <a:gd name="connsiteY14" fmla="*/ 239840 h 662623"/>
                <a:gd name="connsiteX15" fmla="*/ 422593 w 445864"/>
                <a:gd name="connsiteY15" fmla="*/ 26881 h 662623"/>
                <a:gd name="connsiteX16" fmla="*/ 394667 w 445864"/>
                <a:gd name="connsiteY16" fmla="*/ 32295 h 662623"/>
                <a:gd name="connsiteX17" fmla="*/ 366172 w 445864"/>
                <a:gd name="connsiteY17" fmla="*/ 48633 h 662623"/>
                <a:gd name="connsiteX18" fmla="*/ 349074 w 445864"/>
                <a:gd name="connsiteY18" fmla="*/ 60696 h 662623"/>
                <a:gd name="connsiteX19" fmla="*/ 333306 w 445864"/>
                <a:gd name="connsiteY19" fmla="*/ 64875 h 662623"/>
                <a:gd name="connsiteX20" fmla="*/ 328557 w 445864"/>
                <a:gd name="connsiteY20" fmla="*/ 62881 h 662623"/>
                <a:gd name="connsiteX21" fmla="*/ 325043 w 445864"/>
                <a:gd name="connsiteY21" fmla="*/ 58891 h 662623"/>
                <a:gd name="connsiteX22" fmla="*/ 332452 w 445864"/>
                <a:gd name="connsiteY22" fmla="*/ 33625 h 662623"/>
                <a:gd name="connsiteX23" fmla="*/ 331122 w 445864"/>
                <a:gd name="connsiteY23" fmla="*/ 20517 h 662623"/>
                <a:gd name="connsiteX24" fmla="*/ 332736 w 445864"/>
                <a:gd name="connsiteY24" fmla="*/ 18997 h 662623"/>
                <a:gd name="connsiteX25" fmla="*/ 334161 w 445864"/>
                <a:gd name="connsiteY25" fmla="*/ 6649 h 662623"/>
                <a:gd name="connsiteX26" fmla="*/ 331217 w 445864"/>
                <a:gd name="connsiteY26" fmla="*/ 1899 h 662623"/>
                <a:gd name="connsiteX27" fmla="*/ 325518 w 445864"/>
                <a:gd name="connsiteY27" fmla="*/ 0 h 662623"/>
                <a:gd name="connsiteX28" fmla="*/ 321243 w 445864"/>
                <a:gd name="connsiteY28" fmla="*/ 2280 h 662623"/>
                <a:gd name="connsiteX29" fmla="*/ 311840 w 445864"/>
                <a:gd name="connsiteY29" fmla="*/ 3894 h 662623"/>
                <a:gd name="connsiteX30" fmla="*/ 301106 w 445864"/>
                <a:gd name="connsiteY30" fmla="*/ 950 h 662623"/>
                <a:gd name="connsiteX31" fmla="*/ 283439 w 445864"/>
                <a:gd name="connsiteY31" fmla="*/ 13488 h 662623"/>
                <a:gd name="connsiteX32" fmla="*/ 254753 w 445864"/>
                <a:gd name="connsiteY32" fmla="*/ 28496 h 662623"/>
                <a:gd name="connsiteX33" fmla="*/ 253803 w 445864"/>
                <a:gd name="connsiteY33" fmla="*/ 34290 h 662623"/>
                <a:gd name="connsiteX34" fmla="*/ 246109 w 445864"/>
                <a:gd name="connsiteY34" fmla="*/ 35050 h 662623"/>
                <a:gd name="connsiteX35" fmla="*/ 239650 w 445864"/>
                <a:gd name="connsiteY35" fmla="*/ 51387 h 662623"/>
                <a:gd name="connsiteX36" fmla="*/ 241075 w 445864"/>
                <a:gd name="connsiteY36" fmla="*/ 57751 h 662623"/>
                <a:gd name="connsiteX37" fmla="*/ 239840 w 445864"/>
                <a:gd name="connsiteY37" fmla="*/ 60696 h 662623"/>
                <a:gd name="connsiteX38" fmla="*/ 229866 w 445864"/>
                <a:gd name="connsiteY38" fmla="*/ 70859 h 662623"/>
                <a:gd name="connsiteX39" fmla="*/ 227207 w 445864"/>
                <a:gd name="connsiteY39" fmla="*/ 81023 h 662623"/>
                <a:gd name="connsiteX40" fmla="*/ 222078 w 445864"/>
                <a:gd name="connsiteY40" fmla="*/ 90332 h 662623"/>
                <a:gd name="connsiteX41" fmla="*/ 221413 w 445864"/>
                <a:gd name="connsiteY41" fmla="*/ 94131 h 662623"/>
                <a:gd name="connsiteX42" fmla="*/ 223692 w 445864"/>
                <a:gd name="connsiteY42" fmla="*/ 100115 h 662623"/>
                <a:gd name="connsiteX43" fmla="*/ 221698 w 445864"/>
                <a:gd name="connsiteY43" fmla="*/ 109519 h 662623"/>
                <a:gd name="connsiteX44" fmla="*/ 216663 w 445864"/>
                <a:gd name="connsiteY44" fmla="*/ 110659 h 662623"/>
                <a:gd name="connsiteX45" fmla="*/ 207735 w 445864"/>
                <a:gd name="connsiteY45" fmla="*/ 109804 h 662623"/>
                <a:gd name="connsiteX46" fmla="*/ 200611 w 445864"/>
                <a:gd name="connsiteY46" fmla="*/ 106004 h 662623"/>
                <a:gd name="connsiteX47" fmla="*/ 195292 w 445864"/>
                <a:gd name="connsiteY47" fmla="*/ 105244 h 662623"/>
                <a:gd name="connsiteX48" fmla="*/ 174869 w 445864"/>
                <a:gd name="connsiteY48" fmla="*/ 112179 h 662623"/>
                <a:gd name="connsiteX49" fmla="*/ 174300 w 445864"/>
                <a:gd name="connsiteY49" fmla="*/ 104485 h 662623"/>
                <a:gd name="connsiteX50" fmla="*/ 165941 w 445864"/>
                <a:gd name="connsiteY50" fmla="*/ 100210 h 662623"/>
                <a:gd name="connsiteX51" fmla="*/ 161476 w 445864"/>
                <a:gd name="connsiteY51" fmla="*/ 100780 h 662623"/>
                <a:gd name="connsiteX52" fmla="*/ 150933 w 445864"/>
                <a:gd name="connsiteY52" fmla="*/ 111609 h 662623"/>
                <a:gd name="connsiteX53" fmla="*/ 147039 w 445864"/>
                <a:gd name="connsiteY53" fmla="*/ 118068 h 662623"/>
                <a:gd name="connsiteX54" fmla="*/ 140485 w 445864"/>
                <a:gd name="connsiteY54" fmla="*/ 116168 h 662623"/>
                <a:gd name="connsiteX55" fmla="*/ 133171 w 445864"/>
                <a:gd name="connsiteY55" fmla="*/ 116168 h 662623"/>
                <a:gd name="connsiteX56" fmla="*/ 118828 w 445864"/>
                <a:gd name="connsiteY56" fmla="*/ 118447 h 662623"/>
                <a:gd name="connsiteX57" fmla="*/ 117688 w 445864"/>
                <a:gd name="connsiteY57" fmla="*/ 113033 h 662623"/>
                <a:gd name="connsiteX58" fmla="*/ 108569 w 445864"/>
                <a:gd name="connsiteY58" fmla="*/ 110184 h 662623"/>
                <a:gd name="connsiteX59" fmla="*/ 101255 w 445864"/>
                <a:gd name="connsiteY59" fmla="*/ 117308 h 662623"/>
                <a:gd name="connsiteX60" fmla="*/ 104675 w 445864"/>
                <a:gd name="connsiteY60" fmla="*/ 125002 h 662623"/>
                <a:gd name="connsiteX61" fmla="*/ 102300 w 445864"/>
                <a:gd name="connsiteY61" fmla="*/ 127661 h 662623"/>
                <a:gd name="connsiteX62" fmla="*/ 93561 w 445864"/>
                <a:gd name="connsiteY62" fmla="*/ 132981 h 662623"/>
                <a:gd name="connsiteX63" fmla="*/ 85393 w 445864"/>
                <a:gd name="connsiteY63" fmla="*/ 133740 h 662623"/>
                <a:gd name="connsiteX64" fmla="*/ 81973 w 445864"/>
                <a:gd name="connsiteY64" fmla="*/ 130796 h 662623"/>
                <a:gd name="connsiteX65" fmla="*/ 81973 w 445864"/>
                <a:gd name="connsiteY65" fmla="*/ 130796 h 662623"/>
                <a:gd name="connsiteX66" fmla="*/ 81213 w 445864"/>
                <a:gd name="connsiteY66" fmla="*/ 132981 h 662623"/>
                <a:gd name="connsiteX67" fmla="*/ 74469 w 445864"/>
                <a:gd name="connsiteY67" fmla="*/ 142479 h 662623"/>
                <a:gd name="connsiteX68" fmla="*/ 71335 w 445864"/>
                <a:gd name="connsiteY68" fmla="*/ 142954 h 662623"/>
                <a:gd name="connsiteX69" fmla="*/ 64971 w 445864"/>
                <a:gd name="connsiteY69" fmla="*/ 143334 h 662623"/>
                <a:gd name="connsiteX70" fmla="*/ 63926 w 445864"/>
                <a:gd name="connsiteY70" fmla="*/ 155112 h 662623"/>
                <a:gd name="connsiteX71" fmla="*/ 61741 w 445864"/>
                <a:gd name="connsiteY71" fmla="*/ 152358 h 662623"/>
                <a:gd name="connsiteX72" fmla="*/ 61646 w 445864"/>
                <a:gd name="connsiteY72" fmla="*/ 146564 h 662623"/>
                <a:gd name="connsiteX73" fmla="*/ 61646 w 445864"/>
                <a:gd name="connsiteY73" fmla="*/ 146564 h 662623"/>
                <a:gd name="connsiteX74" fmla="*/ 49298 w 445864"/>
                <a:gd name="connsiteY74" fmla="*/ 149508 h 662623"/>
                <a:gd name="connsiteX75" fmla="*/ 47588 w 445864"/>
                <a:gd name="connsiteY75" fmla="*/ 151218 h 662623"/>
                <a:gd name="connsiteX76" fmla="*/ 49773 w 445864"/>
                <a:gd name="connsiteY76" fmla="*/ 153783 h 662623"/>
                <a:gd name="connsiteX77" fmla="*/ 47778 w 445864"/>
                <a:gd name="connsiteY77" fmla="*/ 155207 h 662623"/>
                <a:gd name="connsiteX78" fmla="*/ 41889 w 445864"/>
                <a:gd name="connsiteY78" fmla="*/ 154922 h 662623"/>
                <a:gd name="connsiteX79" fmla="*/ 40559 w 445864"/>
                <a:gd name="connsiteY79" fmla="*/ 149413 h 662623"/>
                <a:gd name="connsiteX80" fmla="*/ 38564 w 445864"/>
                <a:gd name="connsiteY80" fmla="*/ 149318 h 662623"/>
                <a:gd name="connsiteX81" fmla="*/ 34765 w 445864"/>
                <a:gd name="connsiteY81" fmla="*/ 154162 h 662623"/>
                <a:gd name="connsiteX82" fmla="*/ 28496 w 445864"/>
                <a:gd name="connsiteY82" fmla="*/ 158247 h 662623"/>
                <a:gd name="connsiteX83" fmla="*/ 16623 w 445864"/>
                <a:gd name="connsiteY83" fmla="*/ 146183 h 662623"/>
                <a:gd name="connsiteX84" fmla="*/ 16623 w 445864"/>
                <a:gd name="connsiteY84" fmla="*/ 146183 h 662623"/>
                <a:gd name="connsiteX85" fmla="*/ 12538 w 445864"/>
                <a:gd name="connsiteY85" fmla="*/ 146943 h 662623"/>
                <a:gd name="connsiteX86" fmla="*/ 11683 w 445864"/>
                <a:gd name="connsiteY86" fmla="*/ 149033 h 662623"/>
                <a:gd name="connsiteX87" fmla="*/ 12158 w 445864"/>
                <a:gd name="connsiteY87" fmla="*/ 153877 h 662623"/>
                <a:gd name="connsiteX88" fmla="*/ 12253 w 445864"/>
                <a:gd name="connsiteY88" fmla="*/ 156822 h 662623"/>
                <a:gd name="connsiteX89" fmla="*/ 13393 w 445864"/>
                <a:gd name="connsiteY89" fmla="*/ 161191 h 662623"/>
                <a:gd name="connsiteX90" fmla="*/ 14533 w 445864"/>
                <a:gd name="connsiteY90" fmla="*/ 166226 h 662623"/>
                <a:gd name="connsiteX91" fmla="*/ 15103 w 445864"/>
                <a:gd name="connsiteY91" fmla="*/ 173634 h 662623"/>
                <a:gd name="connsiteX92" fmla="*/ 15578 w 445864"/>
                <a:gd name="connsiteY92" fmla="*/ 176484 h 662623"/>
                <a:gd name="connsiteX93" fmla="*/ 19187 w 445864"/>
                <a:gd name="connsiteY93" fmla="*/ 179714 h 662623"/>
                <a:gd name="connsiteX94" fmla="*/ 20042 w 445864"/>
                <a:gd name="connsiteY94" fmla="*/ 186458 h 662623"/>
                <a:gd name="connsiteX95" fmla="*/ 23082 w 445864"/>
                <a:gd name="connsiteY95" fmla="*/ 187407 h 662623"/>
                <a:gd name="connsiteX96" fmla="*/ 28211 w 445864"/>
                <a:gd name="connsiteY96" fmla="*/ 196621 h 662623"/>
                <a:gd name="connsiteX97" fmla="*/ 32770 w 445864"/>
                <a:gd name="connsiteY97" fmla="*/ 210014 h 662623"/>
                <a:gd name="connsiteX98" fmla="*/ 35240 w 445864"/>
                <a:gd name="connsiteY98" fmla="*/ 219323 h 662623"/>
                <a:gd name="connsiteX99" fmla="*/ 36380 w 445864"/>
                <a:gd name="connsiteY99" fmla="*/ 226067 h 662623"/>
                <a:gd name="connsiteX100" fmla="*/ 36855 w 445864"/>
                <a:gd name="connsiteY100" fmla="*/ 235566 h 662623"/>
                <a:gd name="connsiteX101" fmla="*/ 40559 w 445864"/>
                <a:gd name="connsiteY101" fmla="*/ 246869 h 662623"/>
                <a:gd name="connsiteX102" fmla="*/ 43979 w 445864"/>
                <a:gd name="connsiteY102" fmla="*/ 243734 h 662623"/>
                <a:gd name="connsiteX103" fmla="*/ 47113 w 445864"/>
                <a:gd name="connsiteY103" fmla="*/ 239460 h 662623"/>
                <a:gd name="connsiteX104" fmla="*/ 45973 w 445864"/>
                <a:gd name="connsiteY104" fmla="*/ 233951 h 662623"/>
                <a:gd name="connsiteX105" fmla="*/ 46923 w 445864"/>
                <a:gd name="connsiteY105" fmla="*/ 225782 h 662623"/>
                <a:gd name="connsiteX106" fmla="*/ 46448 w 445864"/>
                <a:gd name="connsiteY106" fmla="*/ 220653 h 662623"/>
                <a:gd name="connsiteX107" fmla="*/ 45973 w 445864"/>
                <a:gd name="connsiteY107" fmla="*/ 218943 h 662623"/>
                <a:gd name="connsiteX108" fmla="*/ 45498 w 445864"/>
                <a:gd name="connsiteY108" fmla="*/ 214764 h 662623"/>
                <a:gd name="connsiteX109" fmla="*/ 43314 w 445864"/>
                <a:gd name="connsiteY109" fmla="*/ 202130 h 662623"/>
                <a:gd name="connsiteX110" fmla="*/ 46828 w 445864"/>
                <a:gd name="connsiteY110" fmla="*/ 201181 h 662623"/>
                <a:gd name="connsiteX111" fmla="*/ 49108 w 445864"/>
                <a:gd name="connsiteY111" fmla="*/ 215238 h 662623"/>
                <a:gd name="connsiteX112" fmla="*/ 50058 w 445864"/>
                <a:gd name="connsiteY112" fmla="*/ 223407 h 662623"/>
                <a:gd name="connsiteX113" fmla="*/ 50533 w 445864"/>
                <a:gd name="connsiteY113" fmla="*/ 225687 h 662623"/>
                <a:gd name="connsiteX114" fmla="*/ 50438 w 445864"/>
                <a:gd name="connsiteY114" fmla="*/ 232241 h 662623"/>
                <a:gd name="connsiteX115" fmla="*/ 55187 w 445864"/>
                <a:gd name="connsiteY115" fmla="*/ 235850 h 662623"/>
                <a:gd name="connsiteX116" fmla="*/ 63356 w 445864"/>
                <a:gd name="connsiteY116" fmla="*/ 235091 h 662623"/>
                <a:gd name="connsiteX117" fmla="*/ 65161 w 445864"/>
                <a:gd name="connsiteY117" fmla="*/ 239840 h 662623"/>
                <a:gd name="connsiteX118" fmla="*/ 67440 w 445864"/>
                <a:gd name="connsiteY118" fmla="*/ 244114 h 662623"/>
                <a:gd name="connsiteX119" fmla="*/ 70670 w 445864"/>
                <a:gd name="connsiteY119" fmla="*/ 245444 h 662623"/>
                <a:gd name="connsiteX120" fmla="*/ 77129 w 445864"/>
                <a:gd name="connsiteY120" fmla="*/ 245919 h 662623"/>
                <a:gd name="connsiteX121" fmla="*/ 82923 w 445864"/>
                <a:gd name="connsiteY121" fmla="*/ 245634 h 662623"/>
                <a:gd name="connsiteX122" fmla="*/ 85013 w 445864"/>
                <a:gd name="connsiteY122" fmla="*/ 244684 h 662623"/>
                <a:gd name="connsiteX123" fmla="*/ 92137 w 445864"/>
                <a:gd name="connsiteY123" fmla="*/ 231956 h 662623"/>
                <a:gd name="connsiteX124" fmla="*/ 94606 w 445864"/>
                <a:gd name="connsiteY124" fmla="*/ 224547 h 662623"/>
                <a:gd name="connsiteX125" fmla="*/ 97551 w 445864"/>
                <a:gd name="connsiteY125" fmla="*/ 220558 h 662623"/>
                <a:gd name="connsiteX126" fmla="*/ 97931 w 445864"/>
                <a:gd name="connsiteY126" fmla="*/ 210489 h 662623"/>
                <a:gd name="connsiteX127" fmla="*/ 96221 w 445864"/>
                <a:gd name="connsiteY127" fmla="*/ 203840 h 662623"/>
                <a:gd name="connsiteX128" fmla="*/ 96221 w 445864"/>
                <a:gd name="connsiteY128" fmla="*/ 199756 h 662623"/>
                <a:gd name="connsiteX129" fmla="*/ 98691 w 445864"/>
                <a:gd name="connsiteY129" fmla="*/ 198236 h 662623"/>
                <a:gd name="connsiteX130" fmla="*/ 99640 w 445864"/>
                <a:gd name="connsiteY130" fmla="*/ 194246 h 662623"/>
                <a:gd name="connsiteX131" fmla="*/ 96791 w 445864"/>
                <a:gd name="connsiteY131" fmla="*/ 187882 h 662623"/>
                <a:gd name="connsiteX132" fmla="*/ 90617 w 445864"/>
                <a:gd name="connsiteY132" fmla="*/ 186078 h 662623"/>
                <a:gd name="connsiteX133" fmla="*/ 92611 w 445864"/>
                <a:gd name="connsiteY133" fmla="*/ 166226 h 662623"/>
                <a:gd name="connsiteX134" fmla="*/ 93941 w 445864"/>
                <a:gd name="connsiteY134" fmla="*/ 161951 h 662623"/>
                <a:gd name="connsiteX135" fmla="*/ 92706 w 445864"/>
                <a:gd name="connsiteY135" fmla="*/ 158437 h 662623"/>
                <a:gd name="connsiteX136" fmla="*/ 91187 w 445864"/>
                <a:gd name="connsiteY136" fmla="*/ 158247 h 662623"/>
                <a:gd name="connsiteX137" fmla="*/ 85962 w 445864"/>
                <a:gd name="connsiteY137" fmla="*/ 161761 h 662623"/>
                <a:gd name="connsiteX138" fmla="*/ 85298 w 445864"/>
                <a:gd name="connsiteY138" fmla="*/ 169265 h 662623"/>
                <a:gd name="connsiteX139" fmla="*/ 80738 w 445864"/>
                <a:gd name="connsiteY139" fmla="*/ 174679 h 662623"/>
                <a:gd name="connsiteX140" fmla="*/ 78079 w 445864"/>
                <a:gd name="connsiteY140" fmla="*/ 176769 h 662623"/>
                <a:gd name="connsiteX141" fmla="*/ 71525 w 445864"/>
                <a:gd name="connsiteY141" fmla="*/ 176389 h 662623"/>
                <a:gd name="connsiteX142" fmla="*/ 65635 w 445864"/>
                <a:gd name="connsiteY142" fmla="*/ 176769 h 662623"/>
                <a:gd name="connsiteX143" fmla="*/ 64591 w 445864"/>
                <a:gd name="connsiteY143" fmla="*/ 176389 h 662623"/>
                <a:gd name="connsiteX144" fmla="*/ 65825 w 445864"/>
                <a:gd name="connsiteY144" fmla="*/ 164516 h 662623"/>
                <a:gd name="connsiteX145" fmla="*/ 74564 w 445864"/>
                <a:gd name="connsiteY145" fmla="*/ 168220 h 662623"/>
                <a:gd name="connsiteX146" fmla="*/ 81498 w 445864"/>
                <a:gd name="connsiteY146" fmla="*/ 158817 h 662623"/>
                <a:gd name="connsiteX147" fmla="*/ 87482 w 445864"/>
                <a:gd name="connsiteY147" fmla="*/ 150363 h 662623"/>
                <a:gd name="connsiteX148" fmla="*/ 92327 w 445864"/>
                <a:gd name="connsiteY148" fmla="*/ 146564 h 662623"/>
                <a:gd name="connsiteX149" fmla="*/ 100685 w 445864"/>
                <a:gd name="connsiteY149" fmla="*/ 146183 h 662623"/>
                <a:gd name="connsiteX150" fmla="*/ 101540 w 445864"/>
                <a:gd name="connsiteY150" fmla="*/ 147038 h 662623"/>
                <a:gd name="connsiteX151" fmla="*/ 102205 w 445864"/>
                <a:gd name="connsiteY151" fmla="*/ 152643 h 662623"/>
                <a:gd name="connsiteX152" fmla="*/ 97551 w 445864"/>
                <a:gd name="connsiteY152" fmla="*/ 158057 h 662623"/>
                <a:gd name="connsiteX153" fmla="*/ 100020 w 445864"/>
                <a:gd name="connsiteY153" fmla="*/ 185128 h 662623"/>
                <a:gd name="connsiteX154" fmla="*/ 102395 w 445864"/>
                <a:gd name="connsiteY154" fmla="*/ 189402 h 662623"/>
                <a:gd name="connsiteX155" fmla="*/ 106195 w 445864"/>
                <a:gd name="connsiteY155" fmla="*/ 206025 h 662623"/>
                <a:gd name="connsiteX156" fmla="*/ 107619 w 445864"/>
                <a:gd name="connsiteY156" fmla="*/ 215429 h 662623"/>
                <a:gd name="connsiteX157" fmla="*/ 104200 w 445864"/>
                <a:gd name="connsiteY157" fmla="*/ 223977 h 662623"/>
                <a:gd name="connsiteX158" fmla="*/ 103345 w 445864"/>
                <a:gd name="connsiteY158" fmla="*/ 232051 h 662623"/>
                <a:gd name="connsiteX159" fmla="*/ 103155 w 445864"/>
                <a:gd name="connsiteY159" fmla="*/ 240790 h 662623"/>
                <a:gd name="connsiteX160" fmla="*/ 101825 w 445864"/>
                <a:gd name="connsiteY160" fmla="*/ 245634 h 662623"/>
                <a:gd name="connsiteX161" fmla="*/ 104770 w 445864"/>
                <a:gd name="connsiteY161" fmla="*/ 250668 h 662623"/>
                <a:gd name="connsiteX162" fmla="*/ 108474 w 445864"/>
                <a:gd name="connsiteY162" fmla="*/ 246679 h 662623"/>
                <a:gd name="connsiteX163" fmla="*/ 107809 w 445864"/>
                <a:gd name="connsiteY163" fmla="*/ 238130 h 662623"/>
                <a:gd name="connsiteX164" fmla="*/ 114173 w 445864"/>
                <a:gd name="connsiteY164" fmla="*/ 233381 h 662623"/>
                <a:gd name="connsiteX165" fmla="*/ 121392 w 445864"/>
                <a:gd name="connsiteY165" fmla="*/ 228251 h 662623"/>
                <a:gd name="connsiteX166" fmla="*/ 126617 w 445864"/>
                <a:gd name="connsiteY166" fmla="*/ 220843 h 662623"/>
                <a:gd name="connsiteX167" fmla="*/ 126142 w 445864"/>
                <a:gd name="connsiteY167" fmla="*/ 214573 h 662623"/>
                <a:gd name="connsiteX168" fmla="*/ 132031 w 445864"/>
                <a:gd name="connsiteY168" fmla="*/ 217518 h 662623"/>
                <a:gd name="connsiteX169" fmla="*/ 135070 w 445864"/>
                <a:gd name="connsiteY169" fmla="*/ 219513 h 662623"/>
                <a:gd name="connsiteX170" fmla="*/ 136210 w 445864"/>
                <a:gd name="connsiteY170" fmla="*/ 222648 h 662623"/>
                <a:gd name="connsiteX171" fmla="*/ 143714 w 445864"/>
                <a:gd name="connsiteY171" fmla="*/ 220083 h 662623"/>
                <a:gd name="connsiteX172" fmla="*/ 154352 w 445864"/>
                <a:gd name="connsiteY172" fmla="*/ 214954 h 662623"/>
                <a:gd name="connsiteX173" fmla="*/ 157867 w 445864"/>
                <a:gd name="connsiteY173" fmla="*/ 211534 h 662623"/>
                <a:gd name="connsiteX174" fmla="*/ 159387 w 445864"/>
                <a:gd name="connsiteY174" fmla="*/ 198046 h 662623"/>
                <a:gd name="connsiteX175" fmla="*/ 152833 w 445864"/>
                <a:gd name="connsiteY175" fmla="*/ 192727 h 662623"/>
                <a:gd name="connsiteX176" fmla="*/ 151028 w 445864"/>
                <a:gd name="connsiteY176" fmla="*/ 189307 h 662623"/>
                <a:gd name="connsiteX177" fmla="*/ 147419 w 445864"/>
                <a:gd name="connsiteY177" fmla="*/ 174964 h 662623"/>
                <a:gd name="connsiteX178" fmla="*/ 131936 w 445864"/>
                <a:gd name="connsiteY178" fmla="*/ 180474 h 662623"/>
                <a:gd name="connsiteX179" fmla="*/ 128421 w 445864"/>
                <a:gd name="connsiteY179" fmla="*/ 182943 h 662623"/>
                <a:gd name="connsiteX180" fmla="*/ 127946 w 445864"/>
                <a:gd name="connsiteY180" fmla="*/ 176864 h 662623"/>
                <a:gd name="connsiteX181" fmla="*/ 124242 w 445864"/>
                <a:gd name="connsiteY181" fmla="*/ 167745 h 662623"/>
                <a:gd name="connsiteX182" fmla="*/ 124337 w 445864"/>
                <a:gd name="connsiteY182" fmla="*/ 164136 h 662623"/>
                <a:gd name="connsiteX183" fmla="*/ 128231 w 445864"/>
                <a:gd name="connsiteY183" fmla="*/ 163756 h 662623"/>
                <a:gd name="connsiteX184" fmla="*/ 131366 w 445864"/>
                <a:gd name="connsiteY184" fmla="*/ 175344 h 662623"/>
                <a:gd name="connsiteX185" fmla="*/ 139915 w 445864"/>
                <a:gd name="connsiteY185" fmla="*/ 169265 h 662623"/>
                <a:gd name="connsiteX186" fmla="*/ 146184 w 445864"/>
                <a:gd name="connsiteY186" fmla="*/ 167080 h 662623"/>
                <a:gd name="connsiteX187" fmla="*/ 150173 w 445864"/>
                <a:gd name="connsiteY187" fmla="*/ 162996 h 662623"/>
                <a:gd name="connsiteX188" fmla="*/ 149508 w 445864"/>
                <a:gd name="connsiteY188" fmla="*/ 154162 h 662623"/>
                <a:gd name="connsiteX189" fmla="*/ 141814 w 445864"/>
                <a:gd name="connsiteY189" fmla="*/ 139154 h 662623"/>
                <a:gd name="connsiteX190" fmla="*/ 143999 w 445864"/>
                <a:gd name="connsiteY190" fmla="*/ 137160 h 662623"/>
                <a:gd name="connsiteX191" fmla="*/ 148843 w 445864"/>
                <a:gd name="connsiteY191" fmla="*/ 130131 h 662623"/>
                <a:gd name="connsiteX192" fmla="*/ 150743 w 445864"/>
                <a:gd name="connsiteY192" fmla="*/ 129276 h 662623"/>
                <a:gd name="connsiteX193" fmla="*/ 153213 w 445864"/>
                <a:gd name="connsiteY193" fmla="*/ 130891 h 662623"/>
                <a:gd name="connsiteX194" fmla="*/ 152738 w 445864"/>
                <a:gd name="connsiteY194" fmla="*/ 145234 h 662623"/>
                <a:gd name="connsiteX195" fmla="*/ 159197 w 445864"/>
                <a:gd name="connsiteY195" fmla="*/ 149508 h 662623"/>
                <a:gd name="connsiteX196" fmla="*/ 159482 w 445864"/>
                <a:gd name="connsiteY196" fmla="*/ 154067 h 662623"/>
                <a:gd name="connsiteX197" fmla="*/ 161856 w 445864"/>
                <a:gd name="connsiteY197" fmla="*/ 159291 h 662623"/>
                <a:gd name="connsiteX198" fmla="*/ 179049 w 445864"/>
                <a:gd name="connsiteY198" fmla="*/ 158817 h 662623"/>
                <a:gd name="connsiteX199" fmla="*/ 183608 w 445864"/>
                <a:gd name="connsiteY199" fmla="*/ 156917 h 662623"/>
                <a:gd name="connsiteX200" fmla="*/ 190352 w 445864"/>
                <a:gd name="connsiteY200" fmla="*/ 157202 h 662623"/>
                <a:gd name="connsiteX201" fmla="*/ 197191 w 445864"/>
                <a:gd name="connsiteY201" fmla="*/ 159007 h 662623"/>
                <a:gd name="connsiteX202" fmla="*/ 202510 w 445864"/>
                <a:gd name="connsiteY202" fmla="*/ 158532 h 662623"/>
                <a:gd name="connsiteX203" fmla="*/ 216283 w 445864"/>
                <a:gd name="connsiteY203" fmla="*/ 155587 h 662623"/>
                <a:gd name="connsiteX204" fmla="*/ 218563 w 445864"/>
                <a:gd name="connsiteY204" fmla="*/ 152737 h 662623"/>
                <a:gd name="connsiteX205" fmla="*/ 223407 w 445864"/>
                <a:gd name="connsiteY205" fmla="*/ 158437 h 662623"/>
                <a:gd name="connsiteX206" fmla="*/ 216283 w 445864"/>
                <a:gd name="connsiteY206" fmla="*/ 159007 h 662623"/>
                <a:gd name="connsiteX207" fmla="*/ 197476 w 445864"/>
                <a:gd name="connsiteY207" fmla="*/ 164706 h 662623"/>
                <a:gd name="connsiteX208" fmla="*/ 185128 w 445864"/>
                <a:gd name="connsiteY208" fmla="*/ 171165 h 662623"/>
                <a:gd name="connsiteX209" fmla="*/ 176484 w 445864"/>
                <a:gd name="connsiteY209" fmla="*/ 172400 h 662623"/>
                <a:gd name="connsiteX210" fmla="*/ 170595 w 445864"/>
                <a:gd name="connsiteY210" fmla="*/ 171450 h 662623"/>
                <a:gd name="connsiteX211" fmla="*/ 166226 w 445864"/>
                <a:gd name="connsiteY211" fmla="*/ 167745 h 662623"/>
                <a:gd name="connsiteX212" fmla="*/ 162711 w 445864"/>
                <a:gd name="connsiteY212" fmla="*/ 169930 h 662623"/>
                <a:gd name="connsiteX213" fmla="*/ 162331 w 445864"/>
                <a:gd name="connsiteY213" fmla="*/ 178669 h 662623"/>
                <a:gd name="connsiteX214" fmla="*/ 164991 w 445864"/>
                <a:gd name="connsiteY214" fmla="*/ 184368 h 662623"/>
                <a:gd name="connsiteX215" fmla="*/ 166606 w 445864"/>
                <a:gd name="connsiteY215" fmla="*/ 194057 h 662623"/>
                <a:gd name="connsiteX216" fmla="*/ 169360 w 445864"/>
                <a:gd name="connsiteY216" fmla="*/ 206975 h 662623"/>
                <a:gd name="connsiteX217" fmla="*/ 172115 w 445864"/>
                <a:gd name="connsiteY217" fmla="*/ 210014 h 662623"/>
                <a:gd name="connsiteX218" fmla="*/ 175914 w 445864"/>
                <a:gd name="connsiteY218" fmla="*/ 209919 h 662623"/>
                <a:gd name="connsiteX219" fmla="*/ 178004 w 445864"/>
                <a:gd name="connsiteY219" fmla="*/ 203935 h 662623"/>
                <a:gd name="connsiteX220" fmla="*/ 181898 w 445864"/>
                <a:gd name="connsiteY220" fmla="*/ 199566 h 662623"/>
                <a:gd name="connsiteX221" fmla="*/ 186268 w 445864"/>
                <a:gd name="connsiteY221" fmla="*/ 194911 h 662623"/>
                <a:gd name="connsiteX222" fmla="*/ 195102 w 445864"/>
                <a:gd name="connsiteY222" fmla="*/ 189972 h 662623"/>
                <a:gd name="connsiteX223" fmla="*/ 199091 w 445864"/>
                <a:gd name="connsiteY223" fmla="*/ 188357 h 662623"/>
                <a:gd name="connsiteX224" fmla="*/ 208970 w 445864"/>
                <a:gd name="connsiteY224" fmla="*/ 181993 h 662623"/>
                <a:gd name="connsiteX225" fmla="*/ 217328 w 445864"/>
                <a:gd name="connsiteY225" fmla="*/ 177814 h 662623"/>
                <a:gd name="connsiteX226" fmla="*/ 220273 w 445864"/>
                <a:gd name="connsiteY226" fmla="*/ 173064 h 662623"/>
                <a:gd name="connsiteX227" fmla="*/ 229676 w 445864"/>
                <a:gd name="connsiteY227" fmla="*/ 158626 h 662623"/>
                <a:gd name="connsiteX228" fmla="*/ 228822 w 445864"/>
                <a:gd name="connsiteY228" fmla="*/ 153213 h 662623"/>
                <a:gd name="connsiteX229" fmla="*/ 227207 w 445864"/>
                <a:gd name="connsiteY229" fmla="*/ 147608 h 662623"/>
                <a:gd name="connsiteX230" fmla="*/ 237275 w 445864"/>
                <a:gd name="connsiteY230" fmla="*/ 139345 h 662623"/>
                <a:gd name="connsiteX231" fmla="*/ 240980 w 445864"/>
                <a:gd name="connsiteY231" fmla="*/ 132886 h 662623"/>
                <a:gd name="connsiteX232" fmla="*/ 240410 w 445864"/>
                <a:gd name="connsiteY232" fmla="*/ 127661 h 662623"/>
                <a:gd name="connsiteX233" fmla="*/ 242025 w 445864"/>
                <a:gd name="connsiteY233" fmla="*/ 122912 h 662623"/>
                <a:gd name="connsiteX234" fmla="*/ 249054 w 445864"/>
                <a:gd name="connsiteY234" fmla="*/ 109519 h 662623"/>
                <a:gd name="connsiteX235" fmla="*/ 247439 w 445864"/>
                <a:gd name="connsiteY235" fmla="*/ 103250 h 662623"/>
                <a:gd name="connsiteX236" fmla="*/ 246109 w 445864"/>
                <a:gd name="connsiteY236" fmla="*/ 97550 h 662623"/>
                <a:gd name="connsiteX237" fmla="*/ 249054 w 445864"/>
                <a:gd name="connsiteY237" fmla="*/ 90617 h 662623"/>
                <a:gd name="connsiteX238" fmla="*/ 251618 w 445864"/>
                <a:gd name="connsiteY238" fmla="*/ 88147 h 662623"/>
                <a:gd name="connsiteX239" fmla="*/ 257792 w 445864"/>
                <a:gd name="connsiteY239" fmla="*/ 84823 h 662623"/>
                <a:gd name="connsiteX240" fmla="*/ 262637 w 445864"/>
                <a:gd name="connsiteY240" fmla="*/ 86153 h 662623"/>
                <a:gd name="connsiteX241" fmla="*/ 262542 w 445864"/>
                <a:gd name="connsiteY241" fmla="*/ 88432 h 662623"/>
                <a:gd name="connsiteX242" fmla="*/ 259502 w 445864"/>
                <a:gd name="connsiteY242" fmla="*/ 91851 h 662623"/>
                <a:gd name="connsiteX243" fmla="*/ 254753 w 445864"/>
                <a:gd name="connsiteY243" fmla="*/ 94511 h 662623"/>
                <a:gd name="connsiteX244" fmla="*/ 254848 w 445864"/>
                <a:gd name="connsiteY244" fmla="*/ 111988 h 662623"/>
                <a:gd name="connsiteX245" fmla="*/ 251618 w 445864"/>
                <a:gd name="connsiteY245" fmla="*/ 119303 h 662623"/>
                <a:gd name="connsiteX246" fmla="*/ 247439 w 445864"/>
                <a:gd name="connsiteY246" fmla="*/ 122722 h 662623"/>
                <a:gd name="connsiteX247" fmla="*/ 241360 w 445864"/>
                <a:gd name="connsiteY247" fmla="*/ 141149 h 662623"/>
                <a:gd name="connsiteX248" fmla="*/ 244114 w 445864"/>
                <a:gd name="connsiteY248" fmla="*/ 140959 h 662623"/>
                <a:gd name="connsiteX249" fmla="*/ 253803 w 445864"/>
                <a:gd name="connsiteY249" fmla="*/ 134310 h 662623"/>
                <a:gd name="connsiteX250" fmla="*/ 260262 w 445864"/>
                <a:gd name="connsiteY250" fmla="*/ 132790 h 662623"/>
                <a:gd name="connsiteX251" fmla="*/ 270806 w 445864"/>
                <a:gd name="connsiteY251" fmla="*/ 128421 h 662623"/>
                <a:gd name="connsiteX252" fmla="*/ 278974 w 445864"/>
                <a:gd name="connsiteY252" fmla="*/ 123957 h 662623"/>
                <a:gd name="connsiteX253" fmla="*/ 312504 w 445864"/>
                <a:gd name="connsiteY253" fmla="*/ 122247 h 662623"/>
                <a:gd name="connsiteX254" fmla="*/ 295882 w 445864"/>
                <a:gd name="connsiteY254" fmla="*/ 126806 h 662623"/>
                <a:gd name="connsiteX255" fmla="*/ 276220 w 445864"/>
                <a:gd name="connsiteY255" fmla="*/ 132316 h 662623"/>
                <a:gd name="connsiteX256" fmla="*/ 266816 w 445864"/>
                <a:gd name="connsiteY256" fmla="*/ 137540 h 662623"/>
                <a:gd name="connsiteX257" fmla="*/ 241265 w 445864"/>
                <a:gd name="connsiteY257" fmla="*/ 146753 h 662623"/>
                <a:gd name="connsiteX258" fmla="*/ 236895 w 445864"/>
                <a:gd name="connsiteY258" fmla="*/ 151123 h 662623"/>
                <a:gd name="connsiteX259" fmla="*/ 236041 w 445864"/>
                <a:gd name="connsiteY259" fmla="*/ 156632 h 662623"/>
                <a:gd name="connsiteX260" fmla="*/ 238320 w 445864"/>
                <a:gd name="connsiteY260" fmla="*/ 160907 h 662623"/>
                <a:gd name="connsiteX261" fmla="*/ 227492 w 445864"/>
                <a:gd name="connsiteY261" fmla="*/ 186647 h 662623"/>
                <a:gd name="connsiteX262" fmla="*/ 212579 w 445864"/>
                <a:gd name="connsiteY262" fmla="*/ 188357 h 662623"/>
                <a:gd name="connsiteX263" fmla="*/ 207545 w 445864"/>
                <a:gd name="connsiteY263" fmla="*/ 191302 h 662623"/>
                <a:gd name="connsiteX264" fmla="*/ 201181 w 445864"/>
                <a:gd name="connsiteY264" fmla="*/ 194722 h 662623"/>
                <a:gd name="connsiteX265" fmla="*/ 193867 w 445864"/>
                <a:gd name="connsiteY265" fmla="*/ 197666 h 662623"/>
                <a:gd name="connsiteX266" fmla="*/ 191017 w 445864"/>
                <a:gd name="connsiteY266" fmla="*/ 204125 h 662623"/>
                <a:gd name="connsiteX267" fmla="*/ 188168 w 445864"/>
                <a:gd name="connsiteY267" fmla="*/ 211154 h 662623"/>
                <a:gd name="connsiteX268" fmla="*/ 186838 w 445864"/>
                <a:gd name="connsiteY268" fmla="*/ 215713 h 662623"/>
                <a:gd name="connsiteX269" fmla="*/ 192347 w 445864"/>
                <a:gd name="connsiteY269" fmla="*/ 221983 h 662623"/>
                <a:gd name="connsiteX270" fmla="*/ 201846 w 445864"/>
                <a:gd name="connsiteY270" fmla="*/ 221792 h 662623"/>
                <a:gd name="connsiteX271" fmla="*/ 208495 w 445864"/>
                <a:gd name="connsiteY271" fmla="*/ 224262 h 662623"/>
                <a:gd name="connsiteX272" fmla="*/ 212959 w 445864"/>
                <a:gd name="connsiteY272" fmla="*/ 227872 h 662623"/>
                <a:gd name="connsiteX273" fmla="*/ 218848 w 445864"/>
                <a:gd name="connsiteY273" fmla="*/ 228156 h 662623"/>
                <a:gd name="connsiteX274" fmla="*/ 224167 w 445864"/>
                <a:gd name="connsiteY274" fmla="*/ 226257 h 662623"/>
                <a:gd name="connsiteX275" fmla="*/ 232526 w 445864"/>
                <a:gd name="connsiteY275" fmla="*/ 224167 h 662623"/>
                <a:gd name="connsiteX276" fmla="*/ 235091 w 445864"/>
                <a:gd name="connsiteY276" fmla="*/ 220938 h 662623"/>
                <a:gd name="connsiteX277" fmla="*/ 241455 w 445864"/>
                <a:gd name="connsiteY277" fmla="*/ 225022 h 662623"/>
                <a:gd name="connsiteX278" fmla="*/ 246109 w 445864"/>
                <a:gd name="connsiteY278" fmla="*/ 226732 h 662623"/>
                <a:gd name="connsiteX279" fmla="*/ 245349 w 445864"/>
                <a:gd name="connsiteY279" fmla="*/ 228821 h 662623"/>
                <a:gd name="connsiteX280" fmla="*/ 241930 w 445864"/>
                <a:gd name="connsiteY280" fmla="*/ 230246 h 662623"/>
                <a:gd name="connsiteX281" fmla="*/ 220938 w 445864"/>
                <a:gd name="connsiteY281" fmla="*/ 231386 h 662623"/>
                <a:gd name="connsiteX282" fmla="*/ 212959 w 445864"/>
                <a:gd name="connsiteY282" fmla="*/ 230151 h 662623"/>
                <a:gd name="connsiteX283" fmla="*/ 210299 w 445864"/>
                <a:gd name="connsiteY283" fmla="*/ 231101 h 662623"/>
                <a:gd name="connsiteX284" fmla="*/ 208400 w 445864"/>
                <a:gd name="connsiteY284" fmla="*/ 233096 h 662623"/>
                <a:gd name="connsiteX285" fmla="*/ 209539 w 445864"/>
                <a:gd name="connsiteY285" fmla="*/ 239840 h 662623"/>
                <a:gd name="connsiteX286" fmla="*/ 217898 w 445864"/>
                <a:gd name="connsiteY286" fmla="*/ 250858 h 662623"/>
                <a:gd name="connsiteX287" fmla="*/ 225117 w 445864"/>
                <a:gd name="connsiteY287" fmla="*/ 246204 h 662623"/>
                <a:gd name="connsiteX288" fmla="*/ 243639 w 445864"/>
                <a:gd name="connsiteY288" fmla="*/ 238415 h 662623"/>
                <a:gd name="connsiteX289" fmla="*/ 256273 w 445864"/>
                <a:gd name="connsiteY289" fmla="*/ 232241 h 662623"/>
                <a:gd name="connsiteX290" fmla="*/ 259692 w 445864"/>
                <a:gd name="connsiteY290" fmla="*/ 227302 h 662623"/>
                <a:gd name="connsiteX291" fmla="*/ 264536 w 445864"/>
                <a:gd name="connsiteY291" fmla="*/ 225592 h 662623"/>
                <a:gd name="connsiteX292" fmla="*/ 275935 w 445864"/>
                <a:gd name="connsiteY292" fmla="*/ 223787 h 662623"/>
                <a:gd name="connsiteX293" fmla="*/ 285338 w 445864"/>
                <a:gd name="connsiteY293" fmla="*/ 224072 h 662623"/>
                <a:gd name="connsiteX294" fmla="*/ 275365 w 445864"/>
                <a:gd name="connsiteY294" fmla="*/ 228251 h 662623"/>
                <a:gd name="connsiteX295" fmla="*/ 250858 w 445864"/>
                <a:gd name="connsiteY295" fmla="*/ 242690 h 662623"/>
                <a:gd name="connsiteX296" fmla="*/ 242595 w 445864"/>
                <a:gd name="connsiteY296" fmla="*/ 247059 h 662623"/>
                <a:gd name="connsiteX297" fmla="*/ 225497 w 445864"/>
                <a:gd name="connsiteY297" fmla="*/ 252093 h 662623"/>
                <a:gd name="connsiteX298" fmla="*/ 221318 w 445864"/>
                <a:gd name="connsiteY298" fmla="*/ 256652 h 662623"/>
                <a:gd name="connsiteX299" fmla="*/ 216853 w 445864"/>
                <a:gd name="connsiteY299" fmla="*/ 261497 h 662623"/>
                <a:gd name="connsiteX300" fmla="*/ 206975 w 445864"/>
                <a:gd name="connsiteY300" fmla="*/ 268051 h 662623"/>
                <a:gd name="connsiteX301" fmla="*/ 204790 w 445864"/>
                <a:gd name="connsiteY301" fmla="*/ 269190 h 662623"/>
                <a:gd name="connsiteX302" fmla="*/ 201846 w 445864"/>
                <a:gd name="connsiteY302" fmla="*/ 273560 h 662623"/>
                <a:gd name="connsiteX303" fmla="*/ 198236 w 445864"/>
                <a:gd name="connsiteY303" fmla="*/ 279639 h 662623"/>
                <a:gd name="connsiteX304" fmla="*/ 194437 w 445864"/>
                <a:gd name="connsiteY304" fmla="*/ 286668 h 662623"/>
                <a:gd name="connsiteX305" fmla="*/ 188358 w 445864"/>
                <a:gd name="connsiteY305" fmla="*/ 300441 h 662623"/>
                <a:gd name="connsiteX306" fmla="*/ 193487 w 445864"/>
                <a:gd name="connsiteY306" fmla="*/ 302910 h 662623"/>
                <a:gd name="connsiteX307" fmla="*/ 204980 w 445864"/>
                <a:gd name="connsiteY307" fmla="*/ 296451 h 662623"/>
                <a:gd name="connsiteX308" fmla="*/ 217993 w 445864"/>
                <a:gd name="connsiteY308" fmla="*/ 297686 h 662623"/>
                <a:gd name="connsiteX309" fmla="*/ 220083 w 445864"/>
                <a:gd name="connsiteY309" fmla="*/ 300061 h 662623"/>
                <a:gd name="connsiteX310" fmla="*/ 219513 w 445864"/>
                <a:gd name="connsiteY310" fmla="*/ 303101 h 662623"/>
                <a:gd name="connsiteX311" fmla="*/ 202131 w 445864"/>
                <a:gd name="connsiteY311" fmla="*/ 304526 h 662623"/>
                <a:gd name="connsiteX312" fmla="*/ 195102 w 445864"/>
                <a:gd name="connsiteY312" fmla="*/ 307375 h 662623"/>
                <a:gd name="connsiteX313" fmla="*/ 188073 w 445864"/>
                <a:gd name="connsiteY313" fmla="*/ 312219 h 662623"/>
                <a:gd name="connsiteX314" fmla="*/ 178764 w 445864"/>
                <a:gd name="connsiteY314" fmla="*/ 308895 h 662623"/>
                <a:gd name="connsiteX315" fmla="*/ 172115 w 445864"/>
                <a:gd name="connsiteY315" fmla="*/ 311839 h 662623"/>
                <a:gd name="connsiteX316" fmla="*/ 168885 w 445864"/>
                <a:gd name="connsiteY316" fmla="*/ 314594 h 662623"/>
                <a:gd name="connsiteX317" fmla="*/ 157582 w 445864"/>
                <a:gd name="connsiteY317" fmla="*/ 325232 h 662623"/>
                <a:gd name="connsiteX318" fmla="*/ 159197 w 445864"/>
                <a:gd name="connsiteY318" fmla="*/ 333117 h 662623"/>
                <a:gd name="connsiteX319" fmla="*/ 163851 w 445864"/>
                <a:gd name="connsiteY319" fmla="*/ 340050 h 662623"/>
                <a:gd name="connsiteX320" fmla="*/ 171450 w 445864"/>
                <a:gd name="connsiteY320" fmla="*/ 351829 h 662623"/>
                <a:gd name="connsiteX321" fmla="*/ 186458 w 445864"/>
                <a:gd name="connsiteY321" fmla="*/ 351068 h 662623"/>
                <a:gd name="connsiteX322" fmla="*/ 191302 w 445864"/>
                <a:gd name="connsiteY322" fmla="*/ 361422 h 662623"/>
                <a:gd name="connsiteX323" fmla="*/ 181519 w 445864"/>
                <a:gd name="connsiteY323" fmla="*/ 373010 h 662623"/>
                <a:gd name="connsiteX324" fmla="*/ 186743 w 445864"/>
                <a:gd name="connsiteY324" fmla="*/ 385548 h 662623"/>
                <a:gd name="connsiteX325" fmla="*/ 191397 w 445864"/>
                <a:gd name="connsiteY325" fmla="*/ 389443 h 662623"/>
                <a:gd name="connsiteX326" fmla="*/ 203365 w 445864"/>
                <a:gd name="connsiteY326" fmla="*/ 403786 h 662623"/>
                <a:gd name="connsiteX327" fmla="*/ 220843 w 445864"/>
                <a:gd name="connsiteY327" fmla="*/ 424398 h 662623"/>
                <a:gd name="connsiteX328" fmla="*/ 240980 w 445864"/>
                <a:gd name="connsiteY328" fmla="*/ 424018 h 662623"/>
                <a:gd name="connsiteX329" fmla="*/ 245159 w 445864"/>
                <a:gd name="connsiteY329" fmla="*/ 425348 h 662623"/>
                <a:gd name="connsiteX330" fmla="*/ 244589 w 445864"/>
                <a:gd name="connsiteY330" fmla="*/ 427913 h 662623"/>
                <a:gd name="connsiteX331" fmla="*/ 222268 w 445864"/>
                <a:gd name="connsiteY331" fmla="*/ 430097 h 662623"/>
                <a:gd name="connsiteX332" fmla="*/ 217518 w 445864"/>
                <a:gd name="connsiteY332" fmla="*/ 427913 h 662623"/>
                <a:gd name="connsiteX333" fmla="*/ 209254 w 445864"/>
                <a:gd name="connsiteY333" fmla="*/ 422688 h 662623"/>
                <a:gd name="connsiteX334" fmla="*/ 199091 w 445864"/>
                <a:gd name="connsiteY334" fmla="*/ 409770 h 662623"/>
                <a:gd name="connsiteX335" fmla="*/ 197761 w 445864"/>
                <a:gd name="connsiteY335" fmla="*/ 407680 h 662623"/>
                <a:gd name="connsiteX336" fmla="*/ 195576 w 445864"/>
                <a:gd name="connsiteY336" fmla="*/ 405685 h 662623"/>
                <a:gd name="connsiteX337" fmla="*/ 185793 w 445864"/>
                <a:gd name="connsiteY337" fmla="*/ 401886 h 662623"/>
                <a:gd name="connsiteX338" fmla="*/ 181424 w 445864"/>
                <a:gd name="connsiteY338" fmla="*/ 403881 h 662623"/>
                <a:gd name="connsiteX339" fmla="*/ 176389 w 445864"/>
                <a:gd name="connsiteY339" fmla="*/ 399607 h 662623"/>
                <a:gd name="connsiteX340" fmla="*/ 175914 w 445864"/>
                <a:gd name="connsiteY340" fmla="*/ 392388 h 662623"/>
                <a:gd name="connsiteX341" fmla="*/ 174490 w 445864"/>
                <a:gd name="connsiteY341" fmla="*/ 384219 h 662623"/>
                <a:gd name="connsiteX342" fmla="*/ 169265 w 445864"/>
                <a:gd name="connsiteY342" fmla="*/ 379945 h 662623"/>
                <a:gd name="connsiteX343" fmla="*/ 168031 w 445864"/>
                <a:gd name="connsiteY343" fmla="*/ 379564 h 662623"/>
                <a:gd name="connsiteX344" fmla="*/ 159292 w 445864"/>
                <a:gd name="connsiteY344" fmla="*/ 373960 h 662623"/>
                <a:gd name="connsiteX345" fmla="*/ 152643 w 445864"/>
                <a:gd name="connsiteY345" fmla="*/ 376145 h 662623"/>
                <a:gd name="connsiteX346" fmla="*/ 149508 w 445864"/>
                <a:gd name="connsiteY346" fmla="*/ 380610 h 662623"/>
                <a:gd name="connsiteX347" fmla="*/ 150648 w 445864"/>
                <a:gd name="connsiteY347" fmla="*/ 384883 h 662623"/>
                <a:gd name="connsiteX348" fmla="*/ 149603 w 445864"/>
                <a:gd name="connsiteY348" fmla="*/ 389348 h 662623"/>
                <a:gd name="connsiteX349" fmla="*/ 143809 w 445864"/>
                <a:gd name="connsiteY349" fmla="*/ 391913 h 662623"/>
                <a:gd name="connsiteX350" fmla="*/ 136780 w 445864"/>
                <a:gd name="connsiteY350" fmla="*/ 389538 h 662623"/>
                <a:gd name="connsiteX351" fmla="*/ 134025 w 445864"/>
                <a:gd name="connsiteY351" fmla="*/ 392863 h 662623"/>
                <a:gd name="connsiteX352" fmla="*/ 132791 w 445864"/>
                <a:gd name="connsiteY352" fmla="*/ 411955 h 662623"/>
                <a:gd name="connsiteX353" fmla="*/ 127756 w 445864"/>
                <a:gd name="connsiteY353" fmla="*/ 418984 h 662623"/>
                <a:gd name="connsiteX354" fmla="*/ 126427 w 445864"/>
                <a:gd name="connsiteY354" fmla="*/ 414234 h 662623"/>
                <a:gd name="connsiteX355" fmla="*/ 128706 w 445864"/>
                <a:gd name="connsiteY355" fmla="*/ 405590 h 662623"/>
                <a:gd name="connsiteX356" fmla="*/ 125192 w 445864"/>
                <a:gd name="connsiteY356" fmla="*/ 398657 h 662623"/>
                <a:gd name="connsiteX357" fmla="*/ 123957 w 445864"/>
                <a:gd name="connsiteY357" fmla="*/ 395522 h 662623"/>
                <a:gd name="connsiteX358" fmla="*/ 128706 w 445864"/>
                <a:gd name="connsiteY358" fmla="*/ 391628 h 662623"/>
                <a:gd name="connsiteX359" fmla="*/ 129466 w 445864"/>
                <a:gd name="connsiteY359" fmla="*/ 385453 h 662623"/>
                <a:gd name="connsiteX360" fmla="*/ 131841 w 445864"/>
                <a:gd name="connsiteY360" fmla="*/ 377950 h 662623"/>
                <a:gd name="connsiteX361" fmla="*/ 132126 w 445864"/>
                <a:gd name="connsiteY361" fmla="*/ 374910 h 662623"/>
                <a:gd name="connsiteX362" fmla="*/ 127471 w 445864"/>
                <a:gd name="connsiteY362" fmla="*/ 371491 h 662623"/>
                <a:gd name="connsiteX363" fmla="*/ 120727 w 445864"/>
                <a:gd name="connsiteY363" fmla="*/ 368071 h 662623"/>
                <a:gd name="connsiteX364" fmla="*/ 114268 w 445864"/>
                <a:gd name="connsiteY364" fmla="*/ 362182 h 662623"/>
                <a:gd name="connsiteX365" fmla="*/ 107334 w 445864"/>
                <a:gd name="connsiteY365" fmla="*/ 356578 h 662623"/>
                <a:gd name="connsiteX366" fmla="*/ 95366 w 445864"/>
                <a:gd name="connsiteY366" fmla="*/ 347934 h 662623"/>
                <a:gd name="connsiteX367" fmla="*/ 90902 w 445864"/>
                <a:gd name="connsiteY367" fmla="*/ 345749 h 662623"/>
                <a:gd name="connsiteX368" fmla="*/ 87197 w 445864"/>
                <a:gd name="connsiteY368" fmla="*/ 354013 h 662623"/>
                <a:gd name="connsiteX369" fmla="*/ 87007 w 445864"/>
                <a:gd name="connsiteY369" fmla="*/ 360187 h 662623"/>
                <a:gd name="connsiteX370" fmla="*/ 85772 w 445864"/>
                <a:gd name="connsiteY370" fmla="*/ 365507 h 662623"/>
                <a:gd name="connsiteX371" fmla="*/ 86912 w 445864"/>
                <a:gd name="connsiteY371" fmla="*/ 369021 h 662623"/>
                <a:gd name="connsiteX372" fmla="*/ 92991 w 445864"/>
                <a:gd name="connsiteY372" fmla="*/ 373200 h 662623"/>
                <a:gd name="connsiteX373" fmla="*/ 91757 w 445864"/>
                <a:gd name="connsiteY373" fmla="*/ 376620 h 662623"/>
                <a:gd name="connsiteX374" fmla="*/ 89097 w 445864"/>
                <a:gd name="connsiteY374" fmla="*/ 379659 h 662623"/>
                <a:gd name="connsiteX375" fmla="*/ 87007 w 445864"/>
                <a:gd name="connsiteY375" fmla="*/ 385169 h 662623"/>
                <a:gd name="connsiteX376" fmla="*/ 88622 w 445864"/>
                <a:gd name="connsiteY376" fmla="*/ 389918 h 662623"/>
                <a:gd name="connsiteX377" fmla="*/ 88717 w 445864"/>
                <a:gd name="connsiteY377" fmla="*/ 394858 h 662623"/>
                <a:gd name="connsiteX378" fmla="*/ 89857 w 445864"/>
                <a:gd name="connsiteY378" fmla="*/ 399227 h 662623"/>
                <a:gd name="connsiteX379" fmla="*/ 90142 w 445864"/>
                <a:gd name="connsiteY379" fmla="*/ 403216 h 662623"/>
                <a:gd name="connsiteX380" fmla="*/ 94796 w 445864"/>
                <a:gd name="connsiteY380" fmla="*/ 407015 h 662623"/>
                <a:gd name="connsiteX381" fmla="*/ 95271 w 445864"/>
                <a:gd name="connsiteY381" fmla="*/ 411290 h 662623"/>
                <a:gd name="connsiteX382" fmla="*/ 89192 w 445864"/>
                <a:gd name="connsiteY382" fmla="*/ 413285 h 662623"/>
                <a:gd name="connsiteX383" fmla="*/ 85867 w 445864"/>
                <a:gd name="connsiteY383" fmla="*/ 416609 h 662623"/>
                <a:gd name="connsiteX384" fmla="*/ 84538 w 445864"/>
                <a:gd name="connsiteY384" fmla="*/ 420314 h 662623"/>
                <a:gd name="connsiteX385" fmla="*/ 84633 w 445864"/>
                <a:gd name="connsiteY385" fmla="*/ 423638 h 662623"/>
                <a:gd name="connsiteX386" fmla="*/ 83018 w 445864"/>
                <a:gd name="connsiteY386" fmla="*/ 435797 h 662623"/>
                <a:gd name="connsiteX387" fmla="*/ 85393 w 445864"/>
                <a:gd name="connsiteY387" fmla="*/ 445200 h 662623"/>
                <a:gd name="connsiteX388" fmla="*/ 81688 w 445864"/>
                <a:gd name="connsiteY388" fmla="*/ 453844 h 662623"/>
                <a:gd name="connsiteX389" fmla="*/ 74374 w 445864"/>
                <a:gd name="connsiteY389" fmla="*/ 460398 h 662623"/>
                <a:gd name="connsiteX390" fmla="*/ 71715 w 445864"/>
                <a:gd name="connsiteY390" fmla="*/ 465337 h 662623"/>
                <a:gd name="connsiteX391" fmla="*/ 77319 w 445864"/>
                <a:gd name="connsiteY391" fmla="*/ 471511 h 662623"/>
                <a:gd name="connsiteX392" fmla="*/ 79028 w 445864"/>
                <a:gd name="connsiteY392" fmla="*/ 484809 h 662623"/>
                <a:gd name="connsiteX393" fmla="*/ 83493 w 445864"/>
                <a:gd name="connsiteY393" fmla="*/ 488228 h 662623"/>
                <a:gd name="connsiteX394" fmla="*/ 85108 w 445864"/>
                <a:gd name="connsiteY394" fmla="*/ 491553 h 662623"/>
                <a:gd name="connsiteX395" fmla="*/ 82638 w 445864"/>
                <a:gd name="connsiteY395" fmla="*/ 499532 h 662623"/>
                <a:gd name="connsiteX396" fmla="*/ 85298 w 445864"/>
                <a:gd name="connsiteY396" fmla="*/ 504946 h 662623"/>
                <a:gd name="connsiteX397" fmla="*/ 92517 w 445864"/>
                <a:gd name="connsiteY397" fmla="*/ 511880 h 662623"/>
                <a:gd name="connsiteX398" fmla="*/ 97266 w 445864"/>
                <a:gd name="connsiteY398" fmla="*/ 524323 h 662623"/>
                <a:gd name="connsiteX399" fmla="*/ 104580 w 445864"/>
                <a:gd name="connsiteY399" fmla="*/ 535437 h 662623"/>
                <a:gd name="connsiteX400" fmla="*/ 107239 w 445864"/>
                <a:gd name="connsiteY400" fmla="*/ 546360 h 662623"/>
                <a:gd name="connsiteX401" fmla="*/ 112844 w 445864"/>
                <a:gd name="connsiteY401" fmla="*/ 552155 h 662623"/>
                <a:gd name="connsiteX402" fmla="*/ 116073 w 445864"/>
                <a:gd name="connsiteY402" fmla="*/ 555004 h 662623"/>
                <a:gd name="connsiteX403" fmla="*/ 124242 w 445864"/>
                <a:gd name="connsiteY403" fmla="*/ 555004 h 662623"/>
                <a:gd name="connsiteX404" fmla="*/ 131746 w 445864"/>
                <a:gd name="connsiteY404" fmla="*/ 557474 h 662623"/>
                <a:gd name="connsiteX405" fmla="*/ 137825 w 445864"/>
                <a:gd name="connsiteY405" fmla="*/ 563743 h 662623"/>
                <a:gd name="connsiteX406" fmla="*/ 135260 w 445864"/>
                <a:gd name="connsiteY406" fmla="*/ 570867 h 662623"/>
                <a:gd name="connsiteX407" fmla="*/ 137255 w 445864"/>
                <a:gd name="connsiteY407" fmla="*/ 574381 h 662623"/>
                <a:gd name="connsiteX408" fmla="*/ 150458 w 445864"/>
                <a:gd name="connsiteY408" fmla="*/ 580650 h 662623"/>
                <a:gd name="connsiteX409" fmla="*/ 152358 w 445864"/>
                <a:gd name="connsiteY409" fmla="*/ 581885 h 662623"/>
                <a:gd name="connsiteX410" fmla="*/ 154637 w 445864"/>
                <a:gd name="connsiteY410" fmla="*/ 582645 h 662623"/>
                <a:gd name="connsiteX411" fmla="*/ 157392 w 445864"/>
                <a:gd name="connsiteY411" fmla="*/ 583785 h 662623"/>
                <a:gd name="connsiteX412" fmla="*/ 162236 w 445864"/>
                <a:gd name="connsiteY412" fmla="*/ 584354 h 662623"/>
                <a:gd name="connsiteX413" fmla="*/ 164136 w 445864"/>
                <a:gd name="connsiteY413" fmla="*/ 584070 h 662623"/>
                <a:gd name="connsiteX414" fmla="*/ 170690 w 445864"/>
                <a:gd name="connsiteY414" fmla="*/ 582265 h 662623"/>
                <a:gd name="connsiteX415" fmla="*/ 177529 w 445864"/>
                <a:gd name="connsiteY415" fmla="*/ 586444 h 662623"/>
                <a:gd name="connsiteX416" fmla="*/ 179809 w 445864"/>
                <a:gd name="connsiteY416" fmla="*/ 593094 h 662623"/>
                <a:gd name="connsiteX417" fmla="*/ 180569 w 445864"/>
                <a:gd name="connsiteY417" fmla="*/ 600218 h 662623"/>
                <a:gd name="connsiteX418" fmla="*/ 181519 w 445864"/>
                <a:gd name="connsiteY418" fmla="*/ 603637 h 662623"/>
                <a:gd name="connsiteX419" fmla="*/ 183418 w 445864"/>
                <a:gd name="connsiteY419" fmla="*/ 606772 h 662623"/>
                <a:gd name="connsiteX420" fmla="*/ 184558 w 445864"/>
                <a:gd name="connsiteY420" fmla="*/ 608481 h 662623"/>
                <a:gd name="connsiteX421" fmla="*/ 188073 w 445864"/>
                <a:gd name="connsiteY421" fmla="*/ 616175 h 662623"/>
                <a:gd name="connsiteX422" fmla="*/ 191777 w 445864"/>
                <a:gd name="connsiteY422" fmla="*/ 620639 h 662623"/>
                <a:gd name="connsiteX423" fmla="*/ 194152 w 445864"/>
                <a:gd name="connsiteY423" fmla="*/ 622729 h 662623"/>
                <a:gd name="connsiteX424" fmla="*/ 198711 w 445864"/>
                <a:gd name="connsiteY424" fmla="*/ 623109 h 662623"/>
                <a:gd name="connsiteX425" fmla="*/ 202415 w 445864"/>
                <a:gd name="connsiteY425" fmla="*/ 624819 h 662623"/>
                <a:gd name="connsiteX426" fmla="*/ 206215 w 445864"/>
                <a:gd name="connsiteY426" fmla="*/ 628998 h 662623"/>
                <a:gd name="connsiteX427" fmla="*/ 218468 w 445864"/>
                <a:gd name="connsiteY427" fmla="*/ 636597 h 662623"/>
                <a:gd name="connsiteX428" fmla="*/ 227872 w 445864"/>
                <a:gd name="connsiteY428" fmla="*/ 639541 h 662623"/>
                <a:gd name="connsiteX429" fmla="*/ 233761 w 445864"/>
                <a:gd name="connsiteY429" fmla="*/ 642676 h 662623"/>
                <a:gd name="connsiteX430" fmla="*/ 245539 w 445864"/>
                <a:gd name="connsiteY430" fmla="*/ 646951 h 662623"/>
                <a:gd name="connsiteX431" fmla="*/ 248484 w 445864"/>
                <a:gd name="connsiteY431" fmla="*/ 646095 h 662623"/>
                <a:gd name="connsiteX432" fmla="*/ 252663 w 445864"/>
                <a:gd name="connsiteY432" fmla="*/ 648470 h 662623"/>
                <a:gd name="connsiteX433" fmla="*/ 252948 w 445864"/>
                <a:gd name="connsiteY433" fmla="*/ 653314 h 662623"/>
                <a:gd name="connsiteX434" fmla="*/ 262827 w 445864"/>
                <a:gd name="connsiteY434" fmla="*/ 662148 h 662623"/>
                <a:gd name="connsiteX435" fmla="*/ 265866 w 445864"/>
                <a:gd name="connsiteY435" fmla="*/ 662624 h 662623"/>
                <a:gd name="connsiteX436" fmla="*/ 265866 w 445864"/>
                <a:gd name="connsiteY436" fmla="*/ 662624 h 662623"/>
                <a:gd name="connsiteX437" fmla="*/ 303006 w 445864"/>
                <a:gd name="connsiteY437" fmla="*/ 642961 h 662623"/>
                <a:gd name="connsiteX438" fmla="*/ 313739 w 445864"/>
                <a:gd name="connsiteY438" fmla="*/ 627479 h 662623"/>
                <a:gd name="connsiteX439" fmla="*/ 316019 w 445864"/>
                <a:gd name="connsiteY439" fmla="*/ 621874 h 662623"/>
                <a:gd name="connsiteX440" fmla="*/ 312314 w 445864"/>
                <a:gd name="connsiteY440" fmla="*/ 600122 h 662623"/>
                <a:gd name="connsiteX441" fmla="*/ 316114 w 445864"/>
                <a:gd name="connsiteY441" fmla="*/ 598888 h 662623"/>
                <a:gd name="connsiteX442" fmla="*/ 319913 w 445864"/>
                <a:gd name="connsiteY442" fmla="*/ 592618 h 662623"/>
                <a:gd name="connsiteX443" fmla="*/ 317634 w 445864"/>
                <a:gd name="connsiteY443" fmla="*/ 589579 h 662623"/>
                <a:gd name="connsiteX444" fmla="*/ 314784 w 445864"/>
                <a:gd name="connsiteY444" fmla="*/ 577041 h 662623"/>
                <a:gd name="connsiteX445" fmla="*/ 311175 w 445864"/>
                <a:gd name="connsiteY445" fmla="*/ 570867 h 662623"/>
                <a:gd name="connsiteX446" fmla="*/ 316304 w 445864"/>
                <a:gd name="connsiteY446" fmla="*/ 548450 h 662623"/>
                <a:gd name="connsiteX447" fmla="*/ 310985 w 445864"/>
                <a:gd name="connsiteY447" fmla="*/ 527553 h 662623"/>
                <a:gd name="connsiteX448" fmla="*/ 314784 w 445864"/>
                <a:gd name="connsiteY448" fmla="*/ 524038 h 662623"/>
                <a:gd name="connsiteX449" fmla="*/ 316114 w 445864"/>
                <a:gd name="connsiteY449" fmla="*/ 518434 h 662623"/>
                <a:gd name="connsiteX450" fmla="*/ 308990 w 445864"/>
                <a:gd name="connsiteY450" fmla="*/ 521569 h 662623"/>
                <a:gd name="connsiteX451" fmla="*/ 298446 w 445864"/>
                <a:gd name="connsiteY451" fmla="*/ 517675 h 662623"/>
                <a:gd name="connsiteX452" fmla="*/ 291228 w 445864"/>
                <a:gd name="connsiteY452" fmla="*/ 522994 h 662623"/>
                <a:gd name="connsiteX453" fmla="*/ 289613 w 445864"/>
                <a:gd name="connsiteY453" fmla="*/ 522613 h 662623"/>
                <a:gd name="connsiteX454" fmla="*/ 286288 w 445864"/>
                <a:gd name="connsiteY454" fmla="*/ 513115 h 662623"/>
                <a:gd name="connsiteX455" fmla="*/ 277360 w 445864"/>
                <a:gd name="connsiteY455" fmla="*/ 506466 h 662623"/>
                <a:gd name="connsiteX456" fmla="*/ 281254 w 445864"/>
                <a:gd name="connsiteY456" fmla="*/ 501052 h 662623"/>
                <a:gd name="connsiteX457" fmla="*/ 285148 w 445864"/>
                <a:gd name="connsiteY457" fmla="*/ 499532 h 662623"/>
                <a:gd name="connsiteX458" fmla="*/ 293887 w 445864"/>
                <a:gd name="connsiteY458" fmla="*/ 499817 h 662623"/>
                <a:gd name="connsiteX459" fmla="*/ 316779 w 445864"/>
                <a:gd name="connsiteY459" fmla="*/ 491078 h 662623"/>
                <a:gd name="connsiteX460" fmla="*/ 317919 w 445864"/>
                <a:gd name="connsiteY460" fmla="*/ 487469 h 662623"/>
                <a:gd name="connsiteX461" fmla="*/ 316779 w 445864"/>
                <a:gd name="connsiteY461" fmla="*/ 480725 h 662623"/>
                <a:gd name="connsiteX462" fmla="*/ 312504 w 445864"/>
                <a:gd name="connsiteY462" fmla="*/ 473791 h 662623"/>
                <a:gd name="connsiteX463" fmla="*/ 308040 w 445864"/>
                <a:gd name="connsiteY463" fmla="*/ 470086 h 662623"/>
                <a:gd name="connsiteX464" fmla="*/ 308800 w 445864"/>
                <a:gd name="connsiteY464" fmla="*/ 460588 h 662623"/>
                <a:gd name="connsiteX465" fmla="*/ 295597 w 445864"/>
                <a:gd name="connsiteY465" fmla="*/ 458593 h 662623"/>
                <a:gd name="connsiteX466" fmla="*/ 296452 w 445864"/>
                <a:gd name="connsiteY466" fmla="*/ 451279 h 662623"/>
                <a:gd name="connsiteX467" fmla="*/ 305475 w 445864"/>
                <a:gd name="connsiteY467" fmla="*/ 428577 h 662623"/>
                <a:gd name="connsiteX468" fmla="*/ 315069 w 445864"/>
                <a:gd name="connsiteY468" fmla="*/ 410435 h 662623"/>
                <a:gd name="connsiteX469" fmla="*/ 314024 w 445864"/>
                <a:gd name="connsiteY469" fmla="*/ 409295 h 662623"/>
                <a:gd name="connsiteX470" fmla="*/ 306995 w 445864"/>
                <a:gd name="connsiteY470" fmla="*/ 409675 h 662623"/>
                <a:gd name="connsiteX471" fmla="*/ 305190 w 445864"/>
                <a:gd name="connsiteY471" fmla="*/ 408250 h 662623"/>
                <a:gd name="connsiteX472" fmla="*/ 304241 w 445864"/>
                <a:gd name="connsiteY472" fmla="*/ 401031 h 662623"/>
                <a:gd name="connsiteX473" fmla="*/ 320293 w 445864"/>
                <a:gd name="connsiteY473" fmla="*/ 384789 h 662623"/>
                <a:gd name="connsiteX474" fmla="*/ 316209 w 445864"/>
                <a:gd name="connsiteY474" fmla="*/ 373770 h 662623"/>
                <a:gd name="connsiteX475" fmla="*/ 316779 w 445864"/>
                <a:gd name="connsiteY475" fmla="*/ 369876 h 662623"/>
                <a:gd name="connsiteX476" fmla="*/ 330552 w 445864"/>
                <a:gd name="connsiteY476" fmla="*/ 364651 h 662623"/>
                <a:gd name="connsiteX477" fmla="*/ 336726 w 445864"/>
                <a:gd name="connsiteY477" fmla="*/ 359617 h 662623"/>
                <a:gd name="connsiteX478" fmla="*/ 351069 w 445864"/>
                <a:gd name="connsiteY478" fmla="*/ 344230 h 662623"/>
                <a:gd name="connsiteX479" fmla="*/ 354963 w 445864"/>
                <a:gd name="connsiteY479" fmla="*/ 334826 h 662623"/>
                <a:gd name="connsiteX480" fmla="*/ 378615 w 445864"/>
                <a:gd name="connsiteY480" fmla="*/ 313454 h 662623"/>
                <a:gd name="connsiteX481" fmla="*/ 378520 w 445864"/>
                <a:gd name="connsiteY481" fmla="*/ 304240 h 662623"/>
                <a:gd name="connsiteX482" fmla="*/ 374910 w 445864"/>
                <a:gd name="connsiteY482" fmla="*/ 299301 h 662623"/>
                <a:gd name="connsiteX483" fmla="*/ 378045 w 445864"/>
                <a:gd name="connsiteY483" fmla="*/ 293317 h 662623"/>
                <a:gd name="connsiteX484" fmla="*/ 383269 w 445864"/>
                <a:gd name="connsiteY484" fmla="*/ 290088 h 662623"/>
                <a:gd name="connsiteX485" fmla="*/ 386499 w 445864"/>
                <a:gd name="connsiteY485" fmla="*/ 282964 h 662623"/>
                <a:gd name="connsiteX486" fmla="*/ 386499 w 445864"/>
                <a:gd name="connsiteY486" fmla="*/ 282964 h 662623"/>
                <a:gd name="connsiteX487" fmla="*/ 386499 w 445864"/>
                <a:gd name="connsiteY487" fmla="*/ 282964 h 662623"/>
                <a:gd name="connsiteX488" fmla="*/ 386499 w 445864"/>
                <a:gd name="connsiteY488" fmla="*/ 282964 h 662623"/>
                <a:gd name="connsiteX489" fmla="*/ 367691 w 445864"/>
                <a:gd name="connsiteY489" fmla="*/ 282964 h 662623"/>
                <a:gd name="connsiteX490" fmla="*/ 365317 w 445864"/>
                <a:gd name="connsiteY490" fmla="*/ 280874 h 662623"/>
                <a:gd name="connsiteX491" fmla="*/ 366362 w 445864"/>
                <a:gd name="connsiteY491" fmla="*/ 254753 h 662623"/>
                <a:gd name="connsiteX492" fmla="*/ 361327 w 445864"/>
                <a:gd name="connsiteY492" fmla="*/ 241739 h 662623"/>
                <a:gd name="connsiteX493" fmla="*/ 363987 w 445864"/>
                <a:gd name="connsiteY493" fmla="*/ 224072 h 662623"/>
                <a:gd name="connsiteX494" fmla="*/ 375480 w 445864"/>
                <a:gd name="connsiteY494" fmla="*/ 188263 h 662623"/>
                <a:gd name="connsiteX495" fmla="*/ 376810 w 445864"/>
                <a:gd name="connsiteY495" fmla="*/ 188357 h 662623"/>
                <a:gd name="connsiteX496" fmla="*/ 376620 w 445864"/>
                <a:gd name="connsiteY496" fmla="*/ 189782 h 662623"/>
                <a:gd name="connsiteX497" fmla="*/ 382319 w 445864"/>
                <a:gd name="connsiteY497" fmla="*/ 188927 h 662623"/>
                <a:gd name="connsiteX498" fmla="*/ 381844 w 445864"/>
                <a:gd name="connsiteY498" fmla="*/ 185318 h 662623"/>
                <a:gd name="connsiteX499" fmla="*/ 375195 w 445864"/>
                <a:gd name="connsiteY499" fmla="*/ 176579 h 662623"/>
                <a:gd name="connsiteX500" fmla="*/ 393053 w 445864"/>
                <a:gd name="connsiteY500" fmla="*/ 171070 h 662623"/>
                <a:gd name="connsiteX501" fmla="*/ 402551 w 445864"/>
                <a:gd name="connsiteY501" fmla="*/ 157297 h 662623"/>
                <a:gd name="connsiteX502" fmla="*/ 403501 w 445864"/>
                <a:gd name="connsiteY502" fmla="*/ 154448 h 662623"/>
                <a:gd name="connsiteX503" fmla="*/ 396757 w 445864"/>
                <a:gd name="connsiteY503" fmla="*/ 127851 h 662623"/>
                <a:gd name="connsiteX504" fmla="*/ 403216 w 445864"/>
                <a:gd name="connsiteY504" fmla="*/ 107429 h 662623"/>
                <a:gd name="connsiteX505" fmla="*/ 410340 w 445864"/>
                <a:gd name="connsiteY505" fmla="*/ 109994 h 662623"/>
                <a:gd name="connsiteX506" fmla="*/ 424493 w 445864"/>
                <a:gd name="connsiteY506" fmla="*/ 93561 h 662623"/>
                <a:gd name="connsiteX507" fmla="*/ 423068 w 445864"/>
                <a:gd name="connsiteY507" fmla="*/ 81498 h 662623"/>
                <a:gd name="connsiteX508" fmla="*/ 431617 w 445864"/>
                <a:gd name="connsiteY508" fmla="*/ 77604 h 662623"/>
                <a:gd name="connsiteX509" fmla="*/ 445865 w 445864"/>
                <a:gd name="connsiteY509" fmla="*/ 74849 h 662623"/>
                <a:gd name="connsiteX510" fmla="*/ 445865 w 445864"/>
                <a:gd name="connsiteY510" fmla="*/ 74849 h 662623"/>
                <a:gd name="connsiteX511" fmla="*/ 442920 w 445864"/>
                <a:gd name="connsiteY511" fmla="*/ 69245 h 662623"/>
                <a:gd name="connsiteX512" fmla="*/ 431617 w 445864"/>
                <a:gd name="connsiteY512" fmla="*/ 65920 h 662623"/>
                <a:gd name="connsiteX513" fmla="*/ 425633 w 445864"/>
                <a:gd name="connsiteY513" fmla="*/ 61836 h 662623"/>
                <a:gd name="connsiteX514" fmla="*/ 426108 w 445864"/>
                <a:gd name="connsiteY514" fmla="*/ 38659 h 662623"/>
                <a:gd name="connsiteX515" fmla="*/ 422593 w 445864"/>
                <a:gd name="connsiteY515" fmla="*/ 26881 h 662623"/>
                <a:gd name="connsiteX516" fmla="*/ 89952 w 445864"/>
                <a:gd name="connsiteY516" fmla="*/ 312315 h 662623"/>
                <a:gd name="connsiteX517" fmla="*/ 95271 w 445864"/>
                <a:gd name="connsiteY517" fmla="*/ 309275 h 662623"/>
                <a:gd name="connsiteX518" fmla="*/ 99830 w 445864"/>
                <a:gd name="connsiteY518" fmla="*/ 313834 h 662623"/>
                <a:gd name="connsiteX519" fmla="*/ 110279 w 445864"/>
                <a:gd name="connsiteY519" fmla="*/ 319723 h 662623"/>
                <a:gd name="connsiteX520" fmla="*/ 117118 w 445864"/>
                <a:gd name="connsiteY520" fmla="*/ 323523 h 662623"/>
                <a:gd name="connsiteX521" fmla="*/ 124242 w 445864"/>
                <a:gd name="connsiteY521" fmla="*/ 330931 h 662623"/>
                <a:gd name="connsiteX522" fmla="*/ 129086 w 445864"/>
                <a:gd name="connsiteY522" fmla="*/ 332452 h 662623"/>
                <a:gd name="connsiteX523" fmla="*/ 134595 w 445864"/>
                <a:gd name="connsiteY523" fmla="*/ 327607 h 662623"/>
                <a:gd name="connsiteX524" fmla="*/ 134025 w 445864"/>
                <a:gd name="connsiteY524" fmla="*/ 314879 h 662623"/>
                <a:gd name="connsiteX525" fmla="*/ 132126 w 445864"/>
                <a:gd name="connsiteY525" fmla="*/ 311175 h 662623"/>
                <a:gd name="connsiteX526" fmla="*/ 125477 w 445864"/>
                <a:gd name="connsiteY526" fmla="*/ 307375 h 662623"/>
                <a:gd name="connsiteX527" fmla="*/ 113129 w 445864"/>
                <a:gd name="connsiteY527" fmla="*/ 308610 h 662623"/>
                <a:gd name="connsiteX528" fmla="*/ 104675 w 445864"/>
                <a:gd name="connsiteY528" fmla="*/ 306425 h 662623"/>
                <a:gd name="connsiteX529" fmla="*/ 100875 w 445864"/>
                <a:gd name="connsiteY529" fmla="*/ 306520 h 662623"/>
                <a:gd name="connsiteX530" fmla="*/ 96601 w 445864"/>
                <a:gd name="connsiteY530" fmla="*/ 304715 h 662623"/>
                <a:gd name="connsiteX531" fmla="*/ 94701 w 445864"/>
                <a:gd name="connsiteY531" fmla="*/ 300726 h 662623"/>
                <a:gd name="connsiteX532" fmla="*/ 90807 w 445864"/>
                <a:gd name="connsiteY532" fmla="*/ 304051 h 662623"/>
                <a:gd name="connsiteX533" fmla="*/ 88622 w 445864"/>
                <a:gd name="connsiteY533" fmla="*/ 306520 h 662623"/>
                <a:gd name="connsiteX534" fmla="*/ 87102 w 445864"/>
                <a:gd name="connsiteY534" fmla="*/ 309370 h 662623"/>
                <a:gd name="connsiteX535" fmla="*/ 89952 w 445864"/>
                <a:gd name="connsiteY535" fmla="*/ 312315 h 662623"/>
                <a:gd name="connsiteX536" fmla="*/ 49013 w 445864"/>
                <a:gd name="connsiteY536" fmla="*/ 293317 h 662623"/>
                <a:gd name="connsiteX537" fmla="*/ 51767 w 445864"/>
                <a:gd name="connsiteY537" fmla="*/ 292842 h 662623"/>
                <a:gd name="connsiteX538" fmla="*/ 52147 w 445864"/>
                <a:gd name="connsiteY538" fmla="*/ 287903 h 662623"/>
                <a:gd name="connsiteX539" fmla="*/ 54047 w 445864"/>
                <a:gd name="connsiteY539" fmla="*/ 285054 h 662623"/>
                <a:gd name="connsiteX540" fmla="*/ 57467 w 445864"/>
                <a:gd name="connsiteY540" fmla="*/ 290183 h 662623"/>
                <a:gd name="connsiteX541" fmla="*/ 59746 w 445864"/>
                <a:gd name="connsiteY541" fmla="*/ 293222 h 662623"/>
                <a:gd name="connsiteX542" fmla="*/ 61741 w 445864"/>
                <a:gd name="connsiteY542" fmla="*/ 293127 h 662623"/>
                <a:gd name="connsiteX543" fmla="*/ 63831 w 445864"/>
                <a:gd name="connsiteY543" fmla="*/ 285054 h 662623"/>
                <a:gd name="connsiteX544" fmla="*/ 67630 w 445864"/>
                <a:gd name="connsiteY544" fmla="*/ 280874 h 662623"/>
                <a:gd name="connsiteX545" fmla="*/ 66965 w 445864"/>
                <a:gd name="connsiteY545" fmla="*/ 275555 h 662623"/>
                <a:gd name="connsiteX546" fmla="*/ 64211 w 445864"/>
                <a:gd name="connsiteY546" fmla="*/ 266341 h 662623"/>
                <a:gd name="connsiteX547" fmla="*/ 54522 w 445864"/>
                <a:gd name="connsiteY547" fmla="*/ 257317 h 662623"/>
                <a:gd name="connsiteX548" fmla="*/ 48253 w 445864"/>
                <a:gd name="connsiteY548" fmla="*/ 256177 h 662623"/>
                <a:gd name="connsiteX549" fmla="*/ 46828 w 445864"/>
                <a:gd name="connsiteY549" fmla="*/ 259787 h 662623"/>
                <a:gd name="connsiteX550" fmla="*/ 45593 w 445864"/>
                <a:gd name="connsiteY550" fmla="*/ 264061 h 662623"/>
                <a:gd name="connsiteX551" fmla="*/ 45688 w 445864"/>
                <a:gd name="connsiteY551" fmla="*/ 268241 h 662623"/>
                <a:gd name="connsiteX552" fmla="*/ 46923 w 445864"/>
                <a:gd name="connsiteY552" fmla="*/ 278499 h 662623"/>
                <a:gd name="connsiteX553" fmla="*/ 45213 w 445864"/>
                <a:gd name="connsiteY553" fmla="*/ 281539 h 662623"/>
                <a:gd name="connsiteX554" fmla="*/ 45688 w 445864"/>
                <a:gd name="connsiteY554" fmla="*/ 286003 h 662623"/>
                <a:gd name="connsiteX555" fmla="*/ 49013 w 445864"/>
                <a:gd name="connsiteY555" fmla="*/ 293317 h 662623"/>
                <a:gd name="connsiteX556" fmla="*/ 33530 w 445864"/>
                <a:gd name="connsiteY556" fmla="*/ 241075 h 662623"/>
                <a:gd name="connsiteX557" fmla="*/ 31155 w 445864"/>
                <a:gd name="connsiteY557" fmla="*/ 239650 h 662623"/>
                <a:gd name="connsiteX558" fmla="*/ 28876 w 445864"/>
                <a:gd name="connsiteY558" fmla="*/ 236610 h 662623"/>
                <a:gd name="connsiteX559" fmla="*/ 32770 w 445864"/>
                <a:gd name="connsiteY559" fmla="*/ 231386 h 662623"/>
                <a:gd name="connsiteX560" fmla="*/ 34100 w 445864"/>
                <a:gd name="connsiteY560" fmla="*/ 229296 h 662623"/>
                <a:gd name="connsiteX561" fmla="*/ 32865 w 445864"/>
                <a:gd name="connsiteY561" fmla="*/ 223787 h 662623"/>
                <a:gd name="connsiteX562" fmla="*/ 26121 w 445864"/>
                <a:gd name="connsiteY562" fmla="*/ 220178 h 662623"/>
                <a:gd name="connsiteX563" fmla="*/ 24696 w 445864"/>
                <a:gd name="connsiteY563" fmla="*/ 218373 h 662623"/>
                <a:gd name="connsiteX564" fmla="*/ 24601 w 445864"/>
                <a:gd name="connsiteY564" fmla="*/ 215238 h 662623"/>
                <a:gd name="connsiteX565" fmla="*/ 28686 w 445864"/>
                <a:gd name="connsiteY565" fmla="*/ 210584 h 662623"/>
                <a:gd name="connsiteX566" fmla="*/ 27831 w 445864"/>
                <a:gd name="connsiteY566" fmla="*/ 201655 h 662623"/>
                <a:gd name="connsiteX567" fmla="*/ 22417 w 445864"/>
                <a:gd name="connsiteY567" fmla="*/ 192347 h 662623"/>
                <a:gd name="connsiteX568" fmla="*/ 14343 w 445864"/>
                <a:gd name="connsiteY568" fmla="*/ 185223 h 662623"/>
                <a:gd name="connsiteX569" fmla="*/ 11968 w 445864"/>
                <a:gd name="connsiteY569" fmla="*/ 190542 h 662623"/>
                <a:gd name="connsiteX570" fmla="*/ 10543 w 445864"/>
                <a:gd name="connsiteY570" fmla="*/ 196526 h 662623"/>
                <a:gd name="connsiteX571" fmla="*/ 14913 w 445864"/>
                <a:gd name="connsiteY571" fmla="*/ 204505 h 662623"/>
                <a:gd name="connsiteX572" fmla="*/ 9594 w 445864"/>
                <a:gd name="connsiteY572" fmla="*/ 206595 h 662623"/>
                <a:gd name="connsiteX573" fmla="*/ 4179 w 445864"/>
                <a:gd name="connsiteY573" fmla="*/ 210109 h 662623"/>
                <a:gd name="connsiteX574" fmla="*/ 3894 w 445864"/>
                <a:gd name="connsiteY574" fmla="*/ 215618 h 662623"/>
                <a:gd name="connsiteX575" fmla="*/ 7124 w 445864"/>
                <a:gd name="connsiteY575" fmla="*/ 224547 h 662623"/>
                <a:gd name="connsiteX576" fmla="*/ 9784 w 445864"/>
                <a:gd name="connsiteY576" fmla="*/ 228062 h 662623"/>
                <a:gd name="connsiteX577" fmla="*/ 9594 w 445864"/>
                <a:gd name="connsiteY577" fmla="*/ 231481 h 662623"/>
                <a:gd name="connsiteX578" fmla="*/ 8929 w 445864"/>
                <a:gd name="connsiteY578" fmla="*/ 239840 h 662623"/>
                <a:gd name="connsiteX579" fmla="*/ 4464 w 445864"/>
                <a:gd name="connsiteY579" fmla="*/ 240220 h 662623"/>
                <a:gd name="connsiteX580" fmla="*/ 1425 w 445864"/>
                <a:gd name="connsiteY580" fmla="*/ 249718 h 662623"/>
                <a:gd name="connsiteX581" fmla="*/ 2945 w 445864"/>
                <a:gd name="connsiteY581" fmla="*/ 255038 h 662623"/>
                <a:gd name="connsiteX582" fmla="*/ 3135 w 445864"/>
                <a:gd name="connsiteY582" fmla="*/ 258837 h 662623"/>
                <a:gd name="connsiteX583" fmla="*/ 95 w 445864"/>
                <a:gd name="connsiteY583" fmla="*/ 264821 h 662623"/>
                <a:gd name="connsiteX584" fmla="*/ 285 w 445864"/>
                <a:gd name="connsiteY584" fmla="*/ 271945 h 662623"/>
                <a:gd name="connsiteX585" fmla="*/ 0 w 445864"/>
                <a:gd name="connsiteY585" fmla="*/ 275840 h 662623"/>
                <a:gd name="connsiteX586" fmla="*/ 1235 w 445864"/>
                <a:gd name="connsiteY586" fmla="*/ 281634 h 662623"/>
                <a:gd name="connsiteX587" fmla="*/ 1805 w 445864"/>
                <a:gd name="connsiteY587" fmla="*/ 285054 h 662623"/>
                <a:gd name="connsiteX588" fmla="*/ 5129 w 445864"/>
                <a:gd name="connsiteY588" fmla="*/ 290278 h 662623"/>
                <a:gd name="connsiteX589" fmla="*/ 5509 w 445864"/>
                <a:gd name="connsiteY589" fmla="*/ 297591 h 662623"/>
                <a:gd name="connsiteX590" fmla="*/ 7789 w 445864"/>
                <a:gd name="connsiteY590" fmla="*/ 300061 h 662623"/>
                <a:gd name="connsiteX591" fmla="*/ 17098 w 445864"/>
                <a:gd name="connsiteY591" fmla="*/ 301296 h 662623"/>
                <a:gd name="connsiteX592" fmla="*/ 27451 w 445864"/>
                <a:gd name="connsiteY592" fmla="*/ 301296 h 662623"/>
                <a:gd name="connsiteX593" fmla="*/ 28781 w 445864"/>
                <a:gd name="connsiteY593" fmla="*/ 298921 h 662623"/>
                <a:gd name="connsiteX594" fmla="*/ 31535 w 445864"/>
                <a:gd name="connsiteY594" fmla="*/ 291417 h 662623"/>
                <a:gd name="connsiteX595" fmla="*/ 32105 w 445864"/>
                <a:gd name="connsiteY595" fmla="*/ 277644 h 662623"/>
                <a:gd name="connsiteX596" fmla="*/ 34575 w 445864"/>
                <a:gd name="connsiteY596" fmla="*/ 265106 h 662623"/>
                <a:gd name="connsiteX597" fmla="*/ 34955 w 445864"/>
                <a:gd name="connsiteY597" fmla="*/ 245824 h 662623"/>
                <a:gd name="connsiteX598" fmla="*/ 33530 w 445864"/>
                <a:gd name="connsiteY598" fmla="*/ 241075 h 662623"/>
                <a:gd name="connsiteX599" fmla="*/ 86437 w 445864"/>
                <a:gd name="connsiteY599" fmla="*/ 320103 h 662623"/>
                <a:gd name="connsiteX600" fmla="*/ 90142 w 445864"/>
                <a:gd name="connsiteY600" fmla="*/ 325707 h 662623"/>
                <a:gd name="connsiteX601" fmla="*/ 92896 w 445864"/>
                <a:gd name="connsiteY601" fmla="*/ 325232 h 662623"/>
                <a:gd name="connsiteX602" fmla="*/ 97361 w 445864"/>
                <a:gd name="connsiteY602" fmla="*/ 327512 h 662623"/>
                <a:gd name="connsiteX603" fmla="*/ 104105 w 445864"/>
                <a:gd name="connsiteY603" fmla="*/ 331882 h 662623"/>
                <a:gd name="connsiteX604" fmla="*/ 110184 w 445864"/>
                <a:gd name="connsiteY604" fmla="*/ 334921 h 662623"/>
                <a:gd name="connsiteX605" fmla="*/ 115978 w 445864"/>
                <a:gd name="connsiteY605" fmla="*/ 336821 h 662623"/>
                <a:gd name="connsiteX606" fmla="*/ 117973 w 445864"/>
                <a:gd name="connsiteY606" fmla="*/ 334351 h 662623"/>
                <a:gd name="connsiteX607" fmla="*/ 116548 w 445864"/>
                <a:gd name="connsiteY607" fmla="*/ 329792 h 662623"/>
                <a:gd name="connsiteX608" fmla="*/ 110944 w 445864"/>
                <a:gd name="connsiteY608" fmla="*/ 324282 h 662623"/>
                <a:gd name="connsiteX609" fmla="*/ 102585 w 445864"/>
                <a:gd name="connsiteY609" fmla="*/ 318774 h 662623"/>
                <a:gd name="connsiteX610" fmla="*/ 95841 w 445864"/>
                <a:gd name="connsiteY610" fmla="*/ 315449 h 662623"/>
                <a:gd name="connsiteX611" fmla="*/ 92991 w 445864"/>
                <a:gd name="connsiteY611" fmla="*/ 314784 h 662623"/>
                <a:gd name="connsiteX612" fmla="*/ 87577 w 445864"/>
                <a:gd name="connsiteY612" fmla="*/ 317158 h 662623"/>
                <a:gd name="connsiteX613" fmla="*/ 86437 w 445864"/>
                <a:gd name="connsiteY613" fmla="*/ 320103 h 662623"/>
                <a:gd name="connsiteX614" fmla="*/ 132126 w 445864"/>
                <a:gd name="connsiteY614" fmla="*/ 287428 h 662623"/>
                <a:gd name="connsiteX615" fmla="*/ 132221 w 445864"/>
                <a:gd name="connsiteY615" fmla="*/ 295502 h 662623"/>
                <a:gd name="connsiteX616" fmla="*/ 134405 w 445864"/>
                <a:gd name="connsiteY616" fmla="*/ 300061 h 662623"/>
                <a:gd name="connsiteX617" fmla="*/ 137920 w 445864"/>
                <a:gd name="connsiteY617" fmla="*/ 302626 h 662623"/>
                <a:gd name="connsiteX618" fmla="*/ 144189 w 445864"/>
                <a:gd name="connsiteY618" fmla="*/ 302531 h 662623"/>
                <a:gd name="connsiteX619" fmla="*/ 147513 w 445864"/>
                <a:gd name="connsiteY619" fmla="*/ 301106 h 662623"/>
                <a:gd name="connsiteX620" fmla="*/ 149603 w 445864"/>
                <a:gd name="connsiteY620" fmla="*/ 294742 h 662623"/>
                <a:gd name="connsiteX621" fmla="*/ 155302 w 445864"/>
                <a:gd name="connsiteY621" fmla="*/ 290373 h 662623"/>
                <a:gd name="connsiteX622" fmla="*/ 155302 w 445864"/>
                <a:gd name="connsiteY622" fmla="*/ 282299 h 662623"/>
                <a:gd name="connsiteX623" fmla="*/ 145234 w 445864"/>
                <a:gd name="connsiteY623" fmla="*/ 275745 h 662623"/>
                <a:gd name="connsiteX624" fmla="*/ 141909 w 445864"/>
                <a:gd name="connsiteY624" fmla="*/ 277644 h 662623"/>
                <a:gd name="connsiteX625" fmla="*/ 140579 w 445864"/>
                <a:gd name="connsiteY625" fmla="*/ 282489 h 662623"/>
                <a:gd name="connsiteX626" fmla="*/ 138490 w 445864"/>
                <a:gd name="connsiteY626" fmla="*/ 283724 h 662623"/>
                <a:gd name="connsiteX627" fmla="*/ 134025 w 445864"/>
                <a:gd name="connsiteY627" fmla="*/ 285813 h 662623"/>
                <a:gd name="connsiteX628" fmla="*/ 132126 w 445864"/>
                <a:gd name="connsiteY628" fmla="*/ 287428 h 662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Lst>
              <a:rect l="l" t="t" r="r" b="b"/>
              <a:pathLst>
                <a:path w="445864" h="662623">
                  <a:moveTo>
                    <a:pt x="170690" y="239840"/>
                  </a:moveTo>
                  <a:lnTo>
                    <a:pt x="177054" y="236705"/>
                  </a:lnTo>
                  <a:lnTo>
                    <a:pt x="183323" y="237655"/>
                  </a:lnTo>
                  <a:lnTo>
                    <a:pt x="194057" y="235186"/>
                  </a:lnTo>
                  <a:lnTo>
                    <a:pt x="202605" y="242025"/>
                  </a:lnTo>
                  <a:lnTo>
                    <a:pt x="206595" y="250858"/>
                  </a:lnTo>
                  <a:lnTo>
                    <a:pt x="202985" y="255228"/>
                  </a:lnTo>
                  <a:lnTo>
                    <a:pt x="193772" y="260167"/>
                  </a:lnTo>
                  <a:lnTo>
                    <a:pt x="181898" y="261971"/>
                  </a:lnTo>
                  <a:lnTo>
                    <a:pt x="175439" y="265486"/>
                  </a:lnTo>
                  <a:lnTo>
                    <a:pt x="170310" y="263871"/>
                  </a:lnTo>
                  <a:lnTo>
                    <a:pt x="167081" y="259787"/>
                  </a:lnTo>
                  <a:lnTo>
                    <a:pt x="164991" y="251143"/>
                  </a:lnTo>
                  <a:lnTo>
                    <a:pt x="166131" y="243544"/>
                  </a:lnTo>
                  <a:lnTo>
                    <a:pt x="170690" y="239840"/>
                  </a:lnTo>
                  <a:close/>
                  <a:moveTo>
                    <a:pt x="422593" y="26881"/>
                  </a:moveTo>
                  <a:lnTo>
                    <a:pt x="394667" y="32295"/>
                  </a:lnTo>
                  <a:lnTo>
                    <a:pt x="366172" y="48633"/>
                  </a:lnTo>
                  <a:lnTo>
                    <a:pt x="349074" y="60696"/>
                  </a:lnTo>
                  <a:lnTo>
                    <a:pt x="333306" y="64875"/>
                  </a:lnTo>
                  <a:lnTo>
                    <a:pt x="328557" y="62881"/>
                  </a:lnTo>
                  <a:lnTo>
                    <a:pt x="325043" y="58891"/>
                  </a:lnTo>
                  <a:lnTo>
                    <a:pt x="332452" y="33625"/>
                  </a:lnTo>
                  <a:lnTo>
                    <a:pt x="331122" y="20517"/>
                  </a:lnTo>
                  <a:lnTo>
                    <a:pt x="332736" y="18997"/>
                  </a:lnTo>
                  <a:lnTo>
                    <a:pt x="334161" y="6649"/>
                  </a:lnTo>
                  <a:lnTo>
                    <a:pt x="331217" y="1899"/>
                  </a:lnTo>
                  <a:lnTo>
                    <a:pt x="325518" y="0"/>
                  </a:lnTo>
                  <a:lnTo>
                    <a:pt x="321243" y="2280"/>
                  </a:lnTo>
                  <a:lnTo>
                    <a:pt x="311840" y="3894"/>
                  </a:lnTo>
                  <a:lnTo>
                    <a:pt x="301106" y="950"/>
                  </a:lnTo>
                  <a:lnTo>
                    <a:pt x="283439" y="13488"/>
                  </a:lnTo>
                  <a:lnTo>
                    <a:pt x="254753" y="28496"/>
                  </a:lnTo>
                  <a:lnTo>
                    <a:pt x="253803" y="34290"/>
                  </a:lnTo>
                  <a:lnTo>
                    <a:pt x="246109" y="35050"/>
                  </a:lnTo>
                  <a:lnTo>
                    <a:pt x="239650" y="51387"/>
                  </a:lnTo>
                  <a:lnTo>
                    <a:pt x="241075" y="57751"/>
                  </a:lnTo>
                  <a:lnTo>
                    <a:pt x="239840" y="60696"/>
                  </a:lnTo>
                  <a:lnTo>
                    <a:pt x="229866" y="70859"/>
                  </a:lnTo>
                  <a:lnTo>
                    <a:pt x="227207" y="81023"/>
                  </a:lnTo>
                  <a:lnTo>
                    <a:pt x="222078" y="90332"/>
                  </a:lnTo>
                  <a:lnTo>
                    <a:pt x="221413" y="94131"/>
                  </a:lnTo>
                  <a:lnTo>
                    <a:pt x="223692" y="100115"/>
                  </a:lnTo>
                  <a:lnTo>
                    <a:pt x="221698" y="109519"/>
                  </a:lnTo>
                  <a:lnTo>
                    <a:pt x="216663" y="110659"/>
                  </a:lnTo>
                  <a:lnTo>
                    <a:pt x="207735" y="109804"/>
                  </a:lnTo>
                  <a:lnTo>
                    <a:pt x="200611" y="106004"/>
                  </a:lnTo>
                  <a:lnTo>
                    <a:pt x="195292" y="105244"/>
                  </a:lnTo>
                  <a:lnTo>
                    <a:pt x="174869" y="112179"/>
                  </a:lnTo>
                  <a:lnTo>
                    <a:pt x="174300" y="104485"/>
                  </a:lnTo>
                  <a:lnTo>
                    <a:pt x="165941" y="100210"/>
                  </a:lnTo>
                  <a:lnTo>
                    <a:pt x="161476" y="100780"/>
                  </a:lnTo>
                  <a:lnTo>
                    <a:pt x="150933" y="111609"/>
                  </a:lnTo>
                  <a:lnTo>
                    <a:pt x="147039" y="118068"/>
                  </a:lnTo>
                  <a:lnTo>
                    <a:pt x="140485" y="116168"/>
                  </a:lnTo>
                  <a:lnTo>
                    <a:pt x="133171" y="116168"/>
                  </a:lnTo>
                  <a:lnTo>
                    <a:pt x="118828" y="118447"/>
                  </a:lnTo>
                  <a:lnTo>
                    <a:pt x="117688" y="113033"/>
                  </a:lnTo>
                  <a:lnTo>
                    <a:pt x="108569" y="110184"/>
                  </a:lnTo>
                  <a:lnTo>
                    <a:pt x="101255" y="117308"/>
                  </a:lnTo>
                  <a:lnTo>
                    <a:pt x="104675" y="125002"/>
                  </a:lnTo>
                  <a:lnTo>
                    <a:pt x="102300" y="127661"/>
                  </a:lnTo>
                  <a:lnTo>
                    <a:pt x="93561" y="132981"/>
                  </a:lnTo>
                  <a:lnTo>
                    <a:pt x="85393" y="133740"/>
                  </a:lnTo>
                  <a:lnTo>
                    <a:pt x="81973" y="130796"/>
                  </a:lnTo>
                  <a:lnTo>
                    <a:pt x="81973" y="130796"/>
                  </a:lnTo>
                  <a:lnTo>
                    <a:pt x="81213" y="132981"/>
                  </a:lnTo>
                  <a:lnTo>
                    <a:pt x="74469" y="142479"/>
                  </a:lnTo>
                  <a:lnTo>
                    <a:pt x="71335" y="142954"/>
                  </a:lnTo>
                  <a:lnTo>
                    <a:pt x="64971" y="143334"/>
                  </a:lnTo>
                  <a:lnTo>
                    <a:pt x="63926" y="155112"/>
                  </a:lnTo>
                  <a:lnTo>
                    <a:pt x="61741" y="152358"/>
                  </a:lnTo>
                  <a:lnTo>
                    <a:pt x="61646" y="146564"/>
                  </a:lnTo>
                  <a:lnTo>
                    <a:pt x="61646" y="146564"/>
                  </a:lnTo>
                  <a:lnTo>
                    <a:pt x="49298" y="149508"/>
                  </a:lnTo>
                  <a:lnTo>
                    <a:pt x="47588" y="151218"/>
                  </a:lnTo>
                  <a:lnTo>
                    <a:pt x="49773" y="153783"/>
                  </a:lnTo>
                  <a:lnTo>
                    <a:pt x="47778" y="155207"/>
                  </a:lnTo>
                  <a:lnTo>
                    <a:pt x="41889" y="154922"/>
                  </a:lnTo>
                  <a:lnTo>
                    <a:pt x="40559" y="149413"/>
                  </a:lnTo>
                  <a:lnTo>
                    <a:pt x="38564" y="149318"/>
                  </a:lnTo>
                  <a:lnTo>
                    <a:pt x="34765" y="154162"/>
                  </a:lnTo>
                  <a:lnTo>
                    <a:pt x="28496" y="158247"/>
                  </a:lnTo>
                  <a:lnTo>
                    <a:pt x="16623" y="146183"/>
                  </a:lnTo>
                  <a:lnTo>
                    <a:pt x="16623" y="146183"/>
                  </a:lnTo>
                  <a:lnTo>
                    <a:pt x="12538" y="146943"/>
                  </a:lnTo>
                  <a:lnTo>
                    <a:pt x="11683" y="149033"/>
                  </a:lnTo>
                  <a:lnTo>
                    <a:pt x="12158" y="153877"/>
                  </a:lnTo>
                  <a:lnTo>
                    <a:pt x="12253" y="156822"/>
                  </a:lnTo>
                  <a:lnTo>
                    <a:pt x="13393" y="161191"/>
                  </a:lnTo>
                  <a:lnTo>
                    <a:pt x="14533" y="166226"/>
                  </a:lnTo>
                  <a:lnTo>
                    <a:pt x="15103" y="173634"/>
                  </a:lnTo>
                  <a:lnTo>
                    <a:pt x="15578" y="176484"/>
                  </a:lnTo>
                  <a:lnTo>
                    <a:pt x="19187" y="179714"/>
                  </a:lnTo>
                  <a:lnTo>
                    <a:pt x="20042" y="186458"/>
                  </a:lnTo>
                  <a:lnTo>
                    <a:pt x="23082" y="187407"/>
                  </a:lnTo>
                  <a:lnTo>
                    <a:pt x="28211" y="196621"/>
                  </a:lnTo>
                  <a:lnTo>
                    <a:pt x="32770" y="210014"/>
                  </a:lnTo>
                  <a:lnTo>
                    <a:pt x="35240" y="219323"/>
                  </a:lnTo>
                  <a:lnTo>
                    <a:pt x="36380" y="226067"/>
                  </a:lnTo>
                  <a:lnTo>
                    <a:pt x="36855" y="235566"/>
                  </a:lnTo>
                  <a:lnTo>
                    <a:pt x="40559" y="246869"/>
                  </a:lnTo>
                  <a:lnTo>
                    <a:pt x="43979" y="243734"/>
                  </a:lnTo>
                  <a:lnTo>
                    <a:pt x="47113" y="239460"/>
                  </a:lnTo>
                  <a:lnTo>
                    <a:pt x="45973" y="233951"/>
                  </a:lnTo>
                  <a:lnTo>
                    <a:pt x="46923" y="225782"/>
                  </a:lnTo>
                  <a:lnTo>
                    <a:pt x="46448" y="220653"/>
                  </a:lnTo>
                  <a:lnTo>
                    <a:pt x="45973" y="218943"/>
                  </a:lnTo>
                  <a:lnTo>
                    <a:pt x="45498" y="214764"/>
                  </a:lnTo>
                  <a:lnTo>
                    <a:pt x="43314" y="202130"/>
                  </a:lnTo>
                  <a:lnTo>
                    <a:pt x="46828" y="201181"/>
                  </a:lnTo>
                  <a:lnTo>
                    <a:pt x="49108" y="215238"/>
                  </a:lnTo>
                  <a:lnTo>
                    <a:pt x="50058" y="223407"/>
                  </a:lnTo>
                  <a:lnTo>
                    <a:pt x="50533" y="225687"/>
                  </a:lnTo>
                  <a:lnTo>
                    <a:pt x="50438" y="232241"/>
                  </a:lnTo>
                  <a:lnTo>
                    <a:pt x="55187" y="235850"/>
                  </a:lnTo>
                  <a:lnTo>
                    <a:pt x="63356" y="235091"/>
                  </a:lnTo>
                  <a:lnTo>
                    <a:pt x="65161" y="239840"/>
                  </a:lnTo>
                  <a:lnTo>
                    <a:pt x="67440" y="244114"/>
                  </a:lnTo>
                  <a:lnTo>
                    <a:pt x="70670" y="245444"/>
                  </a:lnTo>
                  <a:lnTo>
                    <a:pt x="77129" y="245919"/>
                  </a:lnTo>
                  <a:lnTo>
                    <a:pt x="82923" y="245634"/>
                  </a:lnTo>
                  <a:lnTo>
                    <a:pt x="85013" y="244684"/>
                  </a:lnTo>
                  <a:lnTo>
                    <a:pt x="92137" y="231956"/>
                  </a:lnTo>
                  <a:lnTo>
                    <a:pt x="94606" y="224547"/>
                  </a:lnTo>
                  <a:lnTo>
                    <a:pt x="97551" y="220558"/>
                  </a:lnTo>
                  <a:lnTo>
                    <a:pt x="97931" y="210489"/>
                  </a:lnTo>
                  <a:lnTo>
                    <a:pt x="96221" y="203840"/>
                  </a:lnTo>
                  <a:lnTo>
                    <a:pt x="96221" y="199756"/>
                  </a:lnTo>
                  <a:lnTo>
                    <a:pt x="98691" y="198236"/>
                  </a:lnTo>
                  <a:lnTo>
                    <a:pt x="99640" y="194246"/>
                  </a:lnTo>
                  <a:lnTo>
                    <a:pt x="96791" y="187882"/>
                  </a:lnTo>
                  <a:lnTo>
                    <a:pt x="90617" y="186078"/>
                  </a:lnTo>
                  <a:lnTo>
                    <a:pt x="92611" y="166226"/>
                  </a:lnTo>
                  <a:lnTo>
                    <a:pt x="93941" y="161951"/>
                  </a:lnTo>
                  <a:lnTo>
                    <a:pt x="92706" y="158437"/>
                  </a:lnTo>
                  <a:lnTo>
                    <a:pt x="91187" y="158247"/>
                  </a:lnTo>
                  <a:lnTo>
                    <a:pt x="85962" y="161761"/>
                  </a:lnTo>
                  <a:lnTo>
                    <a:pt x="85298" y="169265"/>
                  </a:lnTo>
                  <a:lnTo>
                    <a:pt x="80738" y="174679"/>
                  </a:lnTo>
                  <a:lnTo>
                    <a:pt x="78079" y="176769"/>
                  </a:lnTo>
                  <a:lnTo>
                    <a:pt x="71525" y="176389"/>
                  </a:lnTo>
                  <a:lnTo>
                    <a:pt x="65635" y="176769"/>
                  </a:lnTo>
                  <a:lnTo>
                    <a:pt x="64591" y="176389"/>
                  </a:lnTo>
                  <a:lnTo>
                    <a:pt x="65825" y="164516"/>
                  </a:lnTo>
                  <a:lnTo>
                    <a:pt x="74564" y="168220"/>
                  </a:lnTo>
                  <a:lnTo>
                    <a:pt x="81498" y="158817"/>
                  </a:lnTo>
                  <a:lnTo>
                    <a:pt x="87482" y="150363"/>
                  </a:lnTo>
                  <a:lnTo>
                    <a:pt x="92327" y="146564"/>
                  </a:lnTo>
                  <a:lnTo>
                    <a:pt x="100685" y="146183"/>
                  </a:lnTo>
                  <a:lnTo>
                    <a:pt x="101540" y="147038"/>
                  </a:lnTo>
                  <a:lnTo>
                    <a:pt x="102205" y="152643"/>
                  </a:lnTo>
                  <a:lnTo>
                    <a:pt x="97551" y="158057"/>
                  </a:lnTo>
                  <a:lnTo>
                    <a:pt x="100020" y="185128"/>
                  </a:lnTo>
                  <a:lnTo>
                    <a:pt x="102395" y="189402"/>
                  </a:lnTo>
                  <a:lnTo>
                    <a:pt x="106195" y="206025"/>
                  </a:lnTo>
                  <a:lnTo>
                    <a:pt x="107619" y="215429"/>
                  </a:lnTo>
                  <a:lnTo>
                    <a:pt x="104200" y="223977"/>
                  </a:lnTo>
                  <a:lnTo>
                    <a:pt x="103345" y="232051"/>
                  </a:lnTo>
                  <a:lnTo>
                    <a:pt x="103155" y="240790"/>
                  </a:lnTo>
                  <a:lnTo>
                    <a:pt x="101825" y="245634"/>
                  </a:lnTo>
                  <a:lnTo>
                    <a:pt x="104770" y="250668"/>
                  </a:lnTo>
                  <a:lnTo>
                    <a:pt x="108474" y="246679"/>
                  </a:lnTo>
                  <a:lnTo>
                    <a:pt x="107809" y="238130"/>
                  </a:lnTo>
                  <a:lnTo>
                    <a:pt x="114173" y="233381"/>
                  </a:lnTo>
                  <a:lnTo>
                    <a:pt x="121392" y="228251"/>
                  </a:lnTo>
                  <a:lnTo>
                    <a:pt x="126617" y="220843"/>
                  </a:lnTo>
                  <a:lnTo>
                    <a:pt x="126142" y="214573"/>
                  </a:lnTo>
                  <a:lnTo>
                    <a:pt x="132031" y="217518"/>
                  </a:lnTo>
                  <a:lnTo>
                    <a:pt x="135070" y="219513"/>
                  </a:lnTo>
                  <a:lnTo>
                    <a:pt x="136210" y="222648"/>
                  </a:lnTo>
                  <a:lnTo>
                    <a:pt x="143714" y="220083"/>
                  </a:lnTo>
                  <a:lnTo>
                    <a:pt x="154352" y="214954"/>
                  </a:lnTo>
                  <a:lnTo>
                    <a:pt x="157867" y="211534"/>
                  </a:lnTo>
                  <a:lnTo>
                    <a:pt x="159387" y="198046"/>
                  </a:lnTo>
                  <a:lnTo>
                    <a:pt x="152833" y="192727"/>
                  </a:lnTo>
                  <a:lnTo>
                    <a:pt x="151028" y="189307"/>
                  </a:lnTo>
                  <a:lnTo>
                    <a:pt x="147419" y="174964"/>
                  </a:lnTo>
                  <a:lnTo>
                    <a:pt x="131936" y="180474"/>
                  </a:lnTo>
                  <a:lnTo>
                    <a:pt x="128421" y="182943"/>
                  </a:lnTo>
                  <a:lnTo>
                    <a:pt x="127946" y="176864"/>
                  </a:lnTo>
                  <a:lnTo>
                    <a:pt x="124242" y="167745"/>
                  </a:lnTo>
                  <a:lnTo>
                    <a:pt x="124337" y="164136"/>
                  </a:lnTo>
                  <a:lnTo>
                    <a:pt x="128231" y="163756"/>
                  </a:lnTo>
                  <a:lnTo>
                    <a:pt x="131366" y="175344"/>
                  </a:lnTo>
                  <a:lnTo>
                    <a:pt x="139915" y="169265"/>
                  </a:lnTo>
                  <a:lnTo>
                    <a:pt x="146184" y="167080"/>
                  </a:lnTo>
                  <a:lnTo>
                    <a:pt x="150173" y="162996"/>
                  </a:lnTo>
                  <a:lnTo>
                    <a:pt x="149508" y="154162"/>
                  </a:lnTo>
                  <a:lnTo>
                    <a:pt x="141814" y="139154"/>
                  </a:lnTo>
                  <a:lnTo>
                    <a:pt x="143999" y="137160"/>
                  </a:lnTo>
                  <a:lnTo>
                    <a:pt x="148843" y="130131"/>
                  </a:lnTo>
                  <a:lnTo>
                    <a:pt x="150743" y="129276"/>
                  </a:lnTo>
                  <a:lnTo>
                    <a:pt x="153213" y="130891"/>
                  </a:lnTo>
                  <a:lnTo>
                    <a:pt x="152738" y="145234"/>
                  </a:lnTo>
                  <a:lnTo>
                    <a:pt x="159197" y="149508"/>
                  </a:lnTo>
                  <a:lnTo>
                    <a:pt x="159482" y="154067"/>
                  </a:lnTo>
                  <a:lnTo>
                    <a:pt x="161856" y="159291"/>
                  </a:lnTo>
                  <a:lnTo>
                    <a:pt x="179049" y="158817"/>
                  </a:lnTo>
                  <a:lnTo>
                    <a:pt x="183608" y="156917"/>
                  </a:lnTo>
                  <a:lnTo>
                    <a:pt x="190352" y="157202"/>
                  </a:lnTo>
                  <a:lnTo>
                    <a:pt x="197191" y="159007"/>
                  </a:lnTo>
                  <a:lnTo>
                    <a:pt x="202510" y="158532"/>
                  </a:lnTo>
                  <a:lnTo>
                    <a:pt x="216283" y="155587"/>
                  </a:lnTo>
                  <a:lnTo>
                    <a:pt x="218563" y="152737"/>
                  </a:lnTo>
                  <a:lnTo>
                    <a:pt x="223407" y="158437"/>
                  </a:lnTo>
                  <a:lnTo>
                    <a:pt x="216283" y="159007"/>
                  </a:lnTo>
                  <a:lnTo>
                    <a:pt x="197476" y="164706"/>
                  </a:lnTo>
                  <a:lnTo>
                    <a:pt x="185128" y="171165"/>
                  </a:lnTo>
                  <a:lnTo>
                    <a:pt x="176484" y="172400"/>
                  </a:lnTo>
                  <a:lnTo>
                    <a:pt x="170595" y="171450"/>
                  </a:lnTo>
                  <a:lnTo>
                    <a:pt x="166226" y="167745"/>
                  </a:lnTo>
                  <a:lnTo>
                    <a:pt x="162711" y="169930"/>
                  </a:lnTo>
                  <a:lnTo>
                    <a:pt x="162331" y="178669"/>
                  </a:lnTo>
                  <a:lnTo>
                    <a:pt x="164991" y="184368"/>
                  </a:lnTo>
                  <a:lnTo>
                    <a:pt x="166606" y="194057"/>
                  </a:lnTo>
                  <a:lnTo>
                    <a:pt x="169360" y="206975"/>
                  </a:lnTo>
                  <a:lnTo>
                    <a:pt x="172115" y="210014"/>
                  </a:lnTo>
                  <a:lnTo>
                    <a:pt x="175914" y="209919"/>
                  </a:lnTo>
                  <a:lnTo>
                    <a:pt x="178004" y="203935"/>
                  </a:lnTo>
                  <a:lnTo>
                    <a:pt x="181898" y="199566"/>
                  </a:lnTo>
                  <a:lnTo>
                    <a:pt x="186268" y="194911"/>
                  </a:lnTo>
                  <a:lnTo>
                    <a:pt x="195102" y="189972"/>
                  </a:lnTo>
                  <a:lnTo>
                    <a:pt x="199091" y="188357"/>
                  </a:lnTo>
                  <a:lnTo>
                    <a:pt x="208970" y="181993"/>
                  </a:lnTo>
                  <a:lnTo>
                    <a:pt x="217328" y="177814"/>
                  </a:lnTo>
                  <a:lnTo>
                    <a:pt x="220273" y="173064"/>
                  </a:lnTo>
                  <a:lnTo>
                    <a:pt x="229676" y="158626"/>
                  </a:lnTo>
                  <a:lnTo>
                    <a:pt x="228822" y="153213"/>
                  </a:lnTo>
                  <a:lnTo>
                    <a:pt x="227207" y="147608"/>
                  </a:lnTo>
                  <a:lnTo>
                    <a:pt x="237275" y="139345"/>
                  </a:lnTo>
                  <a:lnTo>
                    <a:pt x="240980" y="132886"/>
                  </a:lnTo>
                  <a:lnTo>
                    <a:pt x="240410" y="127661"/>
                  </a:lnTo>
                  <a:lnTo>
                    <a:pt x="242025" y="122912"/>
                  </a:lnTo>
                  <a:lnTo>
                    <a:pt x="249054" y="109519"/>
                  </a:lnTo>
                  <a:lnTo>
                    <a:pt x="247439" y="103250"/>
                  </a:lnTo>
                  <a:lnTo>
                    <a:pt x="246109" y="97550"/>
                  </a:lnTo>
                  <a:lnTo>
                    <a:pt x="249054" y="90617"/>
                  </a:lnTo>
                  <a:lnTo>
                    <a:pt x="251618" y="88147"/>
                  </a:lnTo>
                  <a:lnTo>
                    <a:pt x="257792" y="84823"/>
                  </a:lnTo>
                  <a:lnTo>
                    <a:pt x="262637" y="86153"/>
                  </a:lnTo>
                  <a:lnTo>
                    <a:pt x="262542" y="88432"/>
                  </a:lnTo>
                  <a:lnTo>
                    <a:pt x="259502" y="91851"/>
                  </a:lnTo>
                  <a:lnTo>
                    <a:pt x="254753" y="94511"/>
                  </a:lnTo>
                  <a:lnTo>
                    <a:pt x="254848" y="111988"/>
                  </a:lnTo>
                  <a:lnTo>
                    <a:pt x="251618" y="119303"/>
                  </a:lnTo>
                  <a:lnTo>
                    <a:pt x="247439" y="122722"/>
                  </a:lnTo>
                  <a:lnTo>
                    <a:pt x="241360" y="141149"/>
                  </a:lnTo>
                  <a:lnTo>
                    <a:pt x="244114" y="140959"/>
                  </a:lnTo>
                  <a:lnTo>
                    <a:pt x="253803" y="134310"/>
                  </a:lnTo>
                  <a:lnTo>
                    <a:pt x="260262" y="132790"/>
                  </a:lnTo>
                  <a:lnTo>
                    <a:pt x="270806" y="128421"/>
                  </a:lnTo>
                  <a:lnTo>
                    <a:pt x="278974" y="123957"/>
                  </a:lnTo>
                  <a:lnTo>
                    <a:pt x="312504" y="122247"/>
                  </a:lnTo>
                  <a:lnTo>
                    <a:pt x="295882" y="126806"/>
                  </a:lnTo>
                  <a:lnTo>
                    <a:pt x="276220" y="132316"/>
                  </a:lnTo>
                  <a:lnTo>
                    <a:pt x="266816" y="137540"/>
                  </a:lnTo>
                  <a:lnTo>
                    <a:pt x="241265" y="146753"/>
                  </a:lnTo>
                  <a:lnTo>
                    <a:pt x="236895" y="151123"/>
                  </a:lnTo>
                  <a:lnTo>
                    <a:pt x="236041" y="156632"/>
                  </a:lnTo>
                  <a:lnTo>
                    <a:pt x="238320" y="160907"/>
                  </a:lnTo>
                  <a:lnTo>
                    <a:pt x="227492" y="186647"/>
                  </a:lnTo>
                  <a:lnTo>
                    <a:pt x="212579" y="188357"/>
                  </a:lnTo>
                  <a:lnTo>
                    <a:pt x="207545" y="191302"/>
                  </a:lnTo>
                  <a:lnTo>
                    <a:pt x="201181" y="194722"/>
                  </a:lnTo>
                  <a:lnTo>
                    <a:pt x="193867" y="197666"/>
                  </a:lnTo>
                  <a:lnTo>
                    <a:pt x="191017" y="204125"/>
                  </a:lnTo>
                  <a:lnTo>
                    <a:pt x="188168" y="211154"/>
                  </a:lnTo>
                  <a:lnTo>
                    <a:pt x="186838" y="215713"/>
                  </a:lnTo>
                  <a:lnTo>
                    <a:pt x="192347" y="221983"/>
                  </a:lnTo>
                  <a:lnTo>
                    <a:pt x="201846" y="221792"/>
                  </a:lnTo>
                  <a:lnTo>
                    <a:pt x="208495" y="224262"/>
                  </a:lnTo>
                  <a:lnTo>
                    <a:pt x="212959" y="227872"/>
                  </a:lnTo>
                  <a:lnTo>
                    <a:pt x="218848" y="228156"/>
                  </a:lnTo>
                  <a:lnTo>
                    <a:pt x="224167" y="226257"/>
                  </a:lnTo>
                  <a:lnTo>
                    <a:pt x="232526" y="224167"/>
                  </a:lnTo>
                  <a:lnTo>
                    <a:pt x="235091" y="220938"/>
                  </a:lnTo>
                  <a:lnTo>
                    <a:pt x="241455" y="225022"/>
                  </a:lnTo>
                  <a:lnTo>
                    <a:pt x="246109" y="226732"/>
                  </a:lnTo>
                  <a:lnTo>
                    <a:pt x="245349" y="228821"/>
                  </a:lnTo>
                  <a:lnTo>
                    <a:pt x="241930" y="230246"/>
                  </a:lnTo>
                  <a:lnTo>
                    <a:pt x="220938" y="231386"/>
                  </a:lnTo>
                  <a:lnTo>
                    <a:pt x="212959" y="230151"/>
                  </a:lnTo>
                  <a:lnTo>
                    <a:pt x="210299" y="231101"/>
                  </a:lnTo>
                  <a:lnTo>
                    <a:pt x="208400" y="233096"/>
                  </a:lnTo>
                  <a:lnTo>
                    <a:pt x="209539" y="239840"/>
                  </a:lnTo>
                  <a:lnTo>
                    <a:pt x="217898" y="250858"/>
                  </a:lnTo>
                  <a:lnTo>
                    <a:pt x="225117" y="246204"/>
                  </a:lnTo>
                  <a:lnTo>
                    <a:pt x="243639" y="238415"/>
                  </a:lnTo>
                  <a:lnTo>
                    <a:pt x="256273" y="232241"/>
                  </a:lnTo>
                  <a:lnTo>
                    <a:pt x="259692" y="227302"/>
                  </a:lnTo>
                  <a:lnTo>
                    <a:pt x="264536" y="225592"/>
                  </a:lnTo>
                  <a:lnTo>
                    <a:pt x="275935" y="223787"/>
                  </a:lnTo>
                  <a:lnTo>
                    <a:pt x="285338" y="224072"/>
                  </a:lnTo>
                  <a:lnTo>
                    <a:pt x="275365" y="228251"/>
                  </a:lnTo>
                  <a:lnTo>
                    <a:pt x="250858" y="242690"/>
                  </a:lnTo>
                  <a:lnTo>
                    <a:pt x="242595" y="247059"/>
                  </a:lnTo>
                  <a:lnTo>
                    <a:pt x="225497" y="252093"/>
                  </a:lnTo>
                  <a:lnTo>
                    <a:pt x="221318" y="256652"/>
                  </a:lnTo>
                  <a:lnTo>
                    <a:pt x="216853" y="261497"/>
                  </a:lnTo>
                  <a:lnTo>
                    <a:pt x="206975" y="268051"/>
                  </a:lnTo>
                  <a:lnTo>
                    <a:pt x="204790" y="269190"/>
                  </a:lnTo>
                  <a:lnTo>
                    <a:pt x="201846" y="273560"/>
                  </a:lnTo>
                  <a:lnTo>
                    <a:pt x="198236" y="279639"/>
                  </a:lnTo>
                  <a:lnTo>
                    <a:pt x="194437" y="286668"/>
                  </a:lnTo>
                  <a:lnTo>
                    <a:pt x="188358" y="300441"/>
                  </a:lnTo>
                  <a:lnTo>
                    <a:pt x="193487" y="302910"/>
                  </a:lnTo>
                  <a:lnTo>
                    <a:pt x="204980" y="296451"/>
                  </a:lnTo>
                  <a:lnTo>
                    <a:pt x="217993" y="297686"/>
                  </a:lnTo>
                  <a:lnTo>
                    <a:pt x="220083" y="300061"/>
                  </a:lnTo>
                  <a:lnTo>
                    <a:pt x="219513" y="303101"/>
                  </a:lnTo>
                  <a:lnTo>
                    <a:pt x="202131" y="304526"/>
                  </a:lnTo>
                  <a:lnTo>
                    <a:pt x="195102" y="307375"/>
                  </a:lnTo>
                  <a:lnTo>
                    <a:pt x="188073" y="312219"/>
                  </a:lnTo>
                  <a:lnTo>
                    <a:pt x="178764" y="308895"/>
                  </a:lnTo>
                  <a:lnTo>
                    <a:pt x="172115" y="311839"/>
                  </a:lnTo>
                  <a:lnTo>
                    <a:pt x="168885" y="314594"/>
                  </a:lnTo>
                  <a:lnTo>
                    <a:pt x="157582" y="325232"/>
                  </a:lnTo>
                  <a:lnTo>
                    <a:pt x="159197" y="333117"/>
                  </a:lnTo>
                  <a:lnTo>
                    <a:pt x="163851" y="340050"/>
                  </a:lnTo>
                  <a:lnTo>
                    <a:pt x="171450" y="351829"/>
                  </a:lnTo>
                  <a:lnTo>
                    <a:pt x="186458" y="351068"/>
                  </a:lnTo>
                  <a:lnTo>
                    <a:pt x="191302" y="361422"/>
                  </a:lnTo>
                  <a:lnTo>
                    <a:pt x="181519" y="373010"/>
                  </a:lnTo>
                  <a:lnTo>
                    <a:pt x="186743" y="385548"/>
                  </a:lnTo>
                  <a:lnTo>
                    <a:pt x="191397" y="389443"/>
                  </a:lnTo>
                  <a:lnTo>
                    <a:pt x="203365" y="403786"/>
                  </a:lnTo>
                  <a:lnTo>
                    <a:pt x="220843" y="424398"/>
                  </a:lnTo>
                  <a:lnTo>
                    <a:pt x="240980" y="424018"/>
                  </a:lnTo>
                  <a:lnTo>
                    <a:pt x="245159" y="425348"/>
                  </a:lnTo>
                  <a:lnTo>
                    <a:pt x="244589" y="427913"/>
                  </a:lnTo>
                  <a:lnTo>
                    <a:pt x="222268" y="430097"/>
                  </a:lnTo>
                  <a:lnTo>
                    <a:pt x="217518" y="427913"/>
                  </a:lnTo>
                  <a:lnTo>
                    <a:pt x="209254" y="422688"/>
                  </a:lnTo>
                  <a:lnTo>
                    <a:pt x="199091" y="409770"/>
                  </a:lnTo>
                  <a:lnTo>
                    <a:pt x="197761" y="407680"/>
                  </a:lnTo>
                  <a:lnTo>
                    <a:pt x="195576" y="405685"/>
                  </a:lnTo>
                  <a:lnTo>
                    <a:pt x="185793" y="401886"/>
                  </a:lnTo>
                  <a:lnTo>
                    <a:pt x="181424" y="403881"/>
                  </a:lnTo>
                  <a:lnTo>
                    <a:pt x="176389" y="399607"/>
                  </a:lnTo>
                  <a:lnTo>
                    <a:pt x="175914" y="392388"/>
                  </a:lnTo>
                  <a:lnTo>
                    <a:pt x="174490" y="384219"/>
                  </a:lnTo>
                  <a:lnTo>
                    <a:pt x="169265" y="379945"/>
                  </a:lnTo>
                  <a:lnTo>
                    <a:pt x="168031" y="379564"/>
                  </a:lnTo>
                  <a:lnTo>
                    <a:pt x="159292" y="373960"/>
                  </a:lnTo>
                  <a:lnTo>
                    <a:pt x="152643" y="376145"/>
                  </a:lnTo>
                  <a:lnTo>
                    <a:pt x="149508" y="380610"/>
                  </a:lnTo>
                  <a:lnTo>
                    <a:pt x="150648" y="384883"/>
                  </a:lnTo>
                  <a:lnTo>
                    <a:pt x="149603" y="389348"/>
                  </a:lnTo>
                  <a:lnTo>
                    <a:pt x="143809" y="391913"/>
                  </a:lnTo>
                  <a:lnTo>
                    <a:pt x="136780" y="389538"/>
                  </a:lnTo>
                  <a:lnTo>
                    <a:pt x="134025" y="392863"/>
                  </a:lnTo>
                  <a:lnTo>
                    <a:pt x="132791" y="411955"/>
                  </a:lnTo>
                  <a:lnTo>
                    <a:pt x="127756" y="418984"/>
                  </a:lnTo>
                  <a:lnTo>
                    <a:pt x="126427" y="414234"/>
                  </a:lnTo>
                  <a:lnTo>
                    <a:pt x="128706" y="405590"/>
                  </a:lnTo>
                  <a:lnTo>
                    <a:pt x="125192" y="398657"/>
                  </a:lnTo>
                  <a:lnTo>
                    <a:pt x="123957" y="395522"/>
                  </a:lnTo>
                  <a:lnTo>
                    <a:pt x="128706" y="391628"/>
                  </a:lnTo>
                  <a:lnTo>
                    <a:pt x="129466" y="385453"/>
                  </a:lnTo>
                  <a:lnTo>
                    <a:pt x="131841" y="377950"/>
                  </a:lnTo>
                  <a:lnTo>
                    <a:pt x="132126" y="374910"/>
                  </a:lnTo>
                  <a:lnTo>
                    <a:pt x="127471" y="371491"/>
                  </a:lnTo>
                  <a:lnTo>
                    <a:pt x="120727" y="368071"/>
                  </a:lnTo>
                  <a:lnTo>
                    <a:pt x="114268" y="362182"/>
                  </a:lnTo>
                  <a:lnTo>
                    <a:pt x="107334" y="356578"/>
                  </a:lnTo>
                  <a:lnTo>
                    <a:pt x="95366" y="347934"/>
                  </a:lnTo>
                  <a:lnTo>
                    <a:pt x="90902" y="345749"/>
                  </a:lnTo>
                  <a:lnTo>
                    <a:pt x="87197" y="354013"/>
                  </a:lnTo>
                  <a:lnTo>
                    <a:pt x="87007" y="360187"/>
                  </a:lnTo>
                  <a:lnTo>
                    <a:pt x="85772" y="365507"/>
                  </a:lnTo>
                  <a:lnTo>
                    <a:pt x="86912" y="369021"/>
                  </a:lnTo>
                  <a:lnTo>
                    <a:pt x="92991" y="373200"/>
                  </a:lnTo>
                  <a:lnTo>
                    <a:pt x="91757" y="376620"/>
                  </a:lnTo>
                  <a:lnTo>
                    <a:pt x="89097" y="379659"/>
                  </a:lnTo>
                  <a:lnTo>
                    <a:pt x="87007" y="385169"/>
                  </a:lnTo>
                  <a:lnTo>
                    <a:pt x="88622" y="389918"/>
                  </a:lnTo>
                  <a:lnTo>
                    <a:pt x="88717" y="394858"/>
                  </a:lnTo>
                  <a:lnTo>
                    <a:pt x="89857" y="399227"/>
                  </a:lnTo>
                  <a:lnTo>
                    <a:pt x="90142" y="403216"/>
                  </a:lnTo>
                  <a:lnTo>
                    <a:pt x="94796" y="407015"/>
                  </a:lnTo>
                  <a:lnTo>
                    <a:pt x="95271" y="411290"/>
                  </a:lnTo>
                  <a:lnTo>
                    <a:pt x="89192" y="413285"/>
                  </a:lnTo>
                  <a:lnTo>
                    <a:pt x="85867" y="416609"/>
                  </a:lnTo>
                  <a:lnTo>
                    <a:pt x="84538" y="420314"/>
                  </a:lnTo>
                  <a:lnTo>
                    <a:pt x="84633" y="423638"/>
                  </a:lnTo>
                  <a:lnTo>
                    <a:pt x="83018" y="435797"/>
                  </a:lnTo>
                  <a:lnTo>
                    <a:pt x="85393" y="445200"/>
                  </a:lnTo>
                  <a:lnTo>
                    <a:pt x="81688" y="453844"/>
                  </a:lnTo>
                  <a:lnTo>
                    <a:pt x="74374" y="460398"/>
                  </a:lnTo>
                  <a:lnTo>
                    <a:pt x="71715" y="465337"/>
                  </a:lnTo>
                  <a:lnTo>
                    <a:pt x="77319" y="471511"/>
                  </a:lnTo>
                  <a:lnTo>
                    <a:pt x="79028" y="484809"/>
                  </a:lnTo>
                  <a:lnTo>
                    <a:pt x="83493" y="488228"/>
                  </a:lnTo>
                  <a:lnTo>
                    <a:pt x="85108" y="491553"/>
                  </a:lnTo>
                  <a:lnTo>
                    <a:pt x="82638" y="499532"/>
                  </a:lnTo>
                  <a:lnTo>
                    <a:pt x="85298" y="504946"/>
                  </a:lnTo>
                  <a:lnTo>
                    <a:pt x="92517" y="511880"/>
                  </a:lnTo>
                  <a:lnTo>
                    <a:pt x="97266" y="524323"/>
                  </a:lnTo>
                  <a:lnTo>
                    <a:pt x="104580" y="535437"/>
                  </a:lnTo>
                  <a:lnTo>
                    <a:pt x="107239" y="546360"/>
                  </a:lnTo>
                  <a:lnTo>
                    <a:pt x="112844" y="552155"/>
                  </a:lnTo>
                  <a:lnTo>
                    <a:pt x="116073" y="555004"/>
                  </a:lnTo>
                  <a:lnTo>
                    <a:pt x="124242" y="555004"/>
                  </a:lnTo>
                  <a:lnTo>
                    <a:pt x="131746" y="557474"/>
                  </a:lnTo>
                  <a:lnTo>
                    <a:pt x="137825" y="563743"/>
                  </a:lnTo>
                  <a:lnTo>
                    <a:pt x="135260" y="570867"/>
                  </a:lnTo>
                  <a:lnTo>
                    <a:pt x="137255" y="574381"/>
                  </a:lnTo>
                  <a:lnTo>
                    <a:pt x="150458" y="580650"/>
                  </a:lnTo>
                  <a:lnTo>
                    <a:pt x="152358" y="581885"/>
                  </a:lnTo>
                  <a:lnTo>
                    <a:pt x="154637" y="582645"/>
                  </a:lnTo>
                  <a:lnTo>
                    <a:pt x="157392" y="583785"/>
                  </a:lnTo>
                  <a:lnTo>
                    <a:pt x="162236" y="584354"/>
                  </a:lnTo>
                  <a:lnTo>
                    <a:pt x="164136" y="584070"/>
                  </a:lnTo>
                  <a:lnTo>
                    <a:pt x="170690" y="582265"/>
                  </a:lnTo>
                  <a:lnTo>
                    <a:pt x="177529" y="586444"/>
                  </a:lnTo>
                  <a:lnTo>
                    <a:pt x="179809" y="593094"/>
                  </a:lnTo>
                  <a:lnTo>
                    <a:pt x="180569" y="600218"/>
                  </a:lnTo>
                  <a:lnTo>
                    <a:pt x="181519" y="603637"/>
                  </a:lnTo>
                  <a:lnTo>
                    <a:pt x="183418" y="606772"/>
                  </a:lnTo>
                  <a:lnTo>
                    <a:pt x="184558" y="608481"/>
                  </a:lnTo>
                  <a:lnTo>
                    <a:pt x="188073" y="616175"/>
                  </a:lnTo>
                  <a:lnTo>
                    <a:pt x="191777" y="620639"/>
                  </a:lnTo>
                  <a:lnTo>
                    <a:pt x="194152" y="622729"/>
                  </a:lnTo>
                  <a:lnTo>
                    <a:pt x="198711" y="623109"/>
                  </a:lnTo>
                  <a:lnTo>
                    <a:pt x="202415" y="624819"/>
                  </a:lnTo>
                  <a:lnTo>
                    <a:pt x="206215" y="628998"/>
                  </a:lnTo>
                  <a:lnTo>
                    <a:pt x="218468" y="636597"/>
                  </a:lnTo>
                  <a:lnTo>
                    <a:pt x="227872" y="639541"/>
                  </a:lnTo>
                  <a:lnTo>
                    <a:pt x="233761" y="642676"/>
                  </a:lnTo>
                  <a:lnTo>
                    <a:pt x="245539" y="646951"/>
                  </a:lnTo>
                  <a:lnTo>
                    <a:pt x="248484" y="646095"/>
                  </a:lnTo>
                  <a:lnTo>
                    <a:pt x="252663" y="648470"/>
                  </a:lnTo>
                  <a:lnTo>
                    <a:pt x="252948" y="653314"/>
                  </a:lnTo>
                  <a:lnTo>
                    <a:pt x="262827" y="662148"/>
                  </a:lnTo>
                  <a:lnTo>
                    <a:pt x="265866" y="662624"/>
                  </a:lnTo>
                  <a:lnTo>
                    <a:pt x="265866" y="662624"/>
                  </a:lnTo>
                  <a:lnTo>
                    <a:pt x="303006" y="642961"/>
                  </a:lnTo>
                  <a:lnTo>
                    <a:pt x="313739" y="627479"/>
                  </a:lnTo>
                  <a:lnTo>
                    <a:pt x="316019" y="621874"/>
                  </a:lnTo>
                  <a:lnTo>
                    <a:pt x="312314" y="600122"/>
                  </a:lnTo>
                  <a:lnTo>
                    <a:pt x="316114" y="598888"/>
                  </a:lnTo>
                  <a:lnTo>
                    <a:pt x="319913" y="592618"/>
                  </a:lnTo>
                  <a:lnTo>
                    <a:pt x="317634" y="589579"/>
                  </a:lnTo>
                  <a:lnTo>
                    <a:pt x="314784" y="577041"/>
                  </a:lnTo>
                  <a:lnTo>
                    <a:pt x="311175" y="570867"/>
                  </a:lnTo>
                  <a:lnTo>
                    <a:pt x="316304" y="548450"/>
                  </a:lnTo>
                  <a:lnTo>
                    <a:pt x="310985" y="527553"/>
                  </a:lnTo>
                  <a:lnTo>
                    <a:pt x="314784" y="524038"/>
                  </a:lnTo>
                  <a:lnTo>
                    <a:pt x="316114" y="518434"/>
                  </a:lnTo>
                  <a:lnTo>
                    <a:pt x="308990" y="521569"/>
                  </a:lnTo>
                  <a:lnTo>
                    <a:pt x="298446" y="517675"/>
                  </a:lnTo>
                  <a:lnTo>
                    <a:pt x="291228" y="522994"/>
                  </a:lnTo>
                  <a:lnTo>
                    <a:pt x="289613" y="522613"/>
                  </a:lnTo>
                  <a:lnTo>
                    <a:pt x="286288" y="513115"/>
                  </a:lnTo>
                  <a:lnTo>
                    <a:pt x="277360" y="506466"/>
                  </a:lnTo>
                  <a:lnTo>
                    <a:pt x="281254" y="501052"/>
                  </a:lnTo>
                  <a:lnTo>
                    <a:pt x="285148" y="499532"/>
                  </a:lnTo>
                  <a:lnTo>
                    <a:pt x="293887" y="499817"/>
                  </a:lnTo>
                  <a:lnTo>
                    <a:pt x="316779" y="491078"/>
                  </a:lnTo>
                  <a:lnTo>
                    <a:pt x="317919" y="487469"/>
                  </a:lnTo>
                  <a:lnTo>
                    <a:pt x="316779" y="480725"/>
                  </a:lnTo>
                  <a:lnTo>
                    <a:pt x="312504" y="473791"/>
                  </a:lnTo>
                  <a:lnTo>
                    <a:pt x="308040" y="470086"/>
                  </a:lnTo>
                  <a:lnTo>
                    <a:pt x="308800" y="460588"/>
                  </a:lnTo>
                  <a:lnTo>
                    <a:pt x="295597" y="458593"/>
                  </a:lnTo>
                  <a:lnTo>
                    <a:pt x="296452" y="451279"/>
                  </a:lnTo>
                  <a:lnTo>
                    <a:pt x="305475" y="428577"/>
                  </a:lnTo>
                  <a:lnTo>
                    <a:pt x="315069" y="410435"/>
                  </a:lnTo>
                  <a:lnTo>
                    <a:pt x="314024" y="409295"/>
                  </a:lnTo>
                  <a:lnTo>
                    <a:pt x="306995" y="409675"/>
                  </a:lnTo>
                  <a:lnTo>
                    <a:pt x="305190" y="408250"/>
                  </a:lnTo>
                  <a:lnTo>
                    <a:pt x="304241" y="401031"/>
                  </a:lnTo>
                  <a:lnTo>
                    <a:pt x="320293" y="384789"/>
                  </a:lnTo>
                  <a:lnTo>
                    <a:pt x="316209" y="373770"/>
                  </a:lnTo>
                  <a:lnTo>
                    <a:pt x="316779" y="369876"/>
                  </a:lnTo>
                  <a:lnTo>
                    <a:pt x="330552" y="364651"/>
                  </a:lnTo>
                  <a:lnTo>
                    <a:pt x="336726" y="359617"/>
                  </a:lnTo>
                  <a:lnTo>
                    <a:pt x="351069" y="344230"/>
                  </a:lnTo>
                  <a:lnTo>
                    <a:pt x="354963" y="334826"/>
                  </a:lnTo>
                  <a:lnTo>
                    <a:pt x="378615" y="313454"/>
                  </a:lnTo>
                  <a:lnTo>
                    <a:pt x="378520" y="304240"/>
                  </a:lnTo>
                  <a:lnTo>
                    <a:pt x="374910" y="299301"/>
                  </a:lnTo>
                  <a:lnTo>
                    <a:pt x="378045" y="293317"/>
                  </a:lnTo>
                  <a:lnTo>
                    <a:pt x="383269" y="290088"/>
                  </a:lnTo>
                  <a:lnTo>
                    <a:pt x="386499" y="282964"/>
                  </a:lnTo>
                  <a:lnTo>
                    <a:pt x="386499" y="282964"/>
                  </a:lnTo>
                  <a:lnTo>
                    <a:pt x="386499" y="282964"/>
                  </a:lnTo>
                  <a:lnTo>
                    <a:pt x="386499" y="282964"/>
                  </a:lnTo>
                  <a:lnTo>
                    <a:pt x="367691" y="282964"/>
                  </a:lnTo>
                  <a:lnTo>
                    <a:pt x="365317" y="280874"/>
                  </a:lnTo>
                  <a:lnTo>
                    <a:pt x="366362" y="254753"/>
                  </a:lnTo>
                  <a:lnTo>
                    <a:pt x="361327" y="241739"/>
                  </a:lnTo>
                  <a:lnTo>
                    <a:pt x="363987" y="224072"/>
                  </a:lnTo>
                  <a:lnTo>
                    <a:pt x="375480" y="188263"/>
                  </a:lnTo>
                  <a:lnTo>
                    <a:pt x="376810" y="188357"/>
                  </a:lnTo>
                  <a:lnTo>
                    <a:pt x="376620" y="189782"/>
                  </a:lnTo>
                  <a:lnTo>
                    <a:pt x="382319" y="188927"/>
                  </a:lnTo>
                  <a:lnTo>
                    <a:pt x="381844" y="185318"/>
                  </a:lnTo>
                  <a:lnTo>
                    <a:pt x="375195" y="176579"/>
                  </a:lnTo>
                  <a:lnTo>
                    <a:pt x="393053" y="171070"/>
                  </a:lnTo>
                  <a:lnTo>
                    <a:pt x="402551" y="157297"/>
                  </a:lnTo>
                  <a:lnTo>
                    <a:pt x="403501" y="154448"/>
                  </a:lnTo>
                  <a:lnTo>
                    <a:pt x="396757" y="127851"/>
                  </a:lnTo>
                  <a:lnTo>
                    <a:pt x="403216" y="107429"/>
                  </a:lnTo>
                  <a:lnTo>
                    <a:pt x="410340" y="109994"/>
                  </a:lnTo>
                  <a:lnTo>
                    <a:pt x="424493" y="93561"/>
                  </a:lnTo>
                  <a:lnTo>
                    <a:pt x="423068" y="81498"/>
                  </a:lnTo>
                  <a:lnTo>
                    <a:pt x="431617" y="77604"/>
                  </a:lnTo>
                  <a:lnTo>
                    <a:pt x="445865" y="74849"/>
                  </a:lnTo>
                  <a:lnTo>
                    <a:pt x="445865" y="74849"/>
                  </a:lnTo>
                  <a:lnTo>
                    <a:pt x="442920" y="69245"/>
                  </a:lnTo>
                  <a:lnTo>
                    <a:pt x="431617" y="65920"/>
                  </a:lnTo>
                  <a:lnTo>
                    <a:pt x="425633" y="61836"/>
                  </a:lnTo>
                  <a:lnTo>
                    <a:pt x="426108" y="38659"/>
                  </a:lnTo>
                  <a:lnTo>
                    <a:pt x="422593" y="26881"/>
                  </a:lnTo>
                  <a:close/>
                  <a:moveTo>
                    <a:pt x="89952" y="312315"/>
                  </a:moveTo>
                  <a:lnTo>
                    <a:pt x="95271" y="309275"/>
                  </a:lnTo>
                  <a:lnTo>
                    <a:pt x="99830" y="313834"/>
                  </a:lnTo>
                  <a:lnTo>
                    <a:pt x="110279" y="319723"/>
                  </a:lnTo>
                  <a:lnTo>
                    <a:pt x="117118" y="323523"/>
                  </a:lnTo>
                  <a:lnTo>
                    <a:pt x="124242" y="330931"/>
                  </a:lnTo>
                  <a:lnTo>
                    <a:pt x="129086" y="332452"/>
                  </a:lnTo>
                  <a:lnTo>
                    <a:pt x="134595" y="327607"/>
                  </a:lnTo>
                  <a:lnTo>
                    <a:pt x="134025" y="314879"/>
                  </a:lnTo>
                  <a:lnTo>
                    <a:pt x="132126" y="311175"/>
                  </a:lnTo>
                  <a:lnTo>
                    <a:pt x="125477" y="307375"/>
                  </a:lnTo>
                  <a:lnTo>
                    <a:pt x="113129" y="308610"/>
                  </a:lnTo>
                  <a:lnTo>
                    <a:pt x="104675" y="306425"/>
                  </a:lnTo>
                  <a:lnTo>
                    <a:pt x="100875" y="306520"/>
                  </a:lnTo>
                  <a:lnTo>
                    <a:pt x="96601" y="304715"/>
                  </a:lnTo>
                  <a:lnTo>
                    <a:pt x="94701" y="300726"/>
                  </a:lnTo>
                  <a:lnTo>
                    <a:pt x="90807" y="304051"/>
                  </a:lnTo>
                  <a:lnTo>
                    <a:pt x="88622" y="306520"/>
                  </a:lnTo>
                  <a:lnTo>
                    <a:pt x="87102" y="309370"/>
                  </a:lnTo>
                  <a:lnTo>
                    <a:pt x="89952" y="312315"/>
                  </a:lnTo>
                  <a:close/>
                  <a:moveTo>
                    <a:pt x="49013" y="293317"/>
                  </a:moveTo>
                  <a:lnTo>
                    <a:pt x="51767" y="292842"/>
                  </a:lnTo>
                  <a:lnTo>
                    <a:pt x="52147" y="287903"/>
                  </a:lnTo>
                  <a:lnTo>
                    <a:pt x="54047" y="285054"/>
                  </a:lnTo>
                  <a:lnTo>
                    <a:pt x="57467" y="290183"/>
                  </a:lnTo>
                  <a:lnTo>
                    <a:pt x="59746" y="293222"/>
                  </a:lnTo>
                  <a:lnTo>
                    <a:pt x="61741" y="293127"/>
                  </a:lnTo>
                  <a:lnTo>
                    <a:pt x="63831" y="285054"/>
                  </a:lnTo>
                  <a:lnTo>
                    <a:pt x="67630" y="280874"/>
                  </a:lnTo>
                  <a:lnTo>
                    <a:pt x="66965" y="275555"/>
                  </a:lnTo>
                  <a:lnTo>
                    <a:pt x="64211" y="266341"/>
                  </a:lnTo>
                  <a:lnTo>
                    <a:pt x="54522" y="257317"/>
                  </a:lnTo>
                  <a:lnTo>
                    <a:pt x="48253" y="256177"/>
                  </a:lnTo>
                  <a:lnTo>
                    <a:pt x="46828" y="259787"/>
                  </a:lnTo>
                  <a:lnTo>
                    <a:pt x="45593" y="264061"/>
                  </a:lnTo>
                  <a:lnTo>
                    <a:pt x="45688" y="268241"/>
                  </a:lnTo>
                  <a:lnTo>
                    <a:pt x="46923" y="278499"/>
                  </a:lnTo>
                  <a:lnTo>
                    <a:pt x="45213" y="281539"/>
                  </a:lnTo>
                  <a:lnTo>
                    <a:pt x="45688" y="286003"/>
                  </a:lnTo>
                  <a:lnTo>
                    <a:pt x="49013" y="293317"/>
                  </a:lnTo>
                  <a:close/>
                  <a:moveTo>
                    <a:pt x="33530" y="241075"/>
                  </a:moveTo>
                  <a:lnTo>
                    <a:pt x="31155" y="239650"/>
                  </a:lnTo>
                  <a:lnTo>
                    <a:pt x="28876" y="236610"/>
                  </a:lnTo>
                  <a:lnTo>
                    <a:pt x="32770" y="231386"/>
                  </a:lnTo>
                  <a:lnTo>
                    <a:pt x="34100" y="229296"/>
                  </a:lnTo>
                  <a:lnTo>
                    <a:pt x="32865" y="223787"/>
                  </a:lnTo>
                  <a:lnTo>
                    <a:pt x="26121" y="220178"/>
                  </a:lnTo>
                  <a:lnTo>
                    <a:pt x="24696" y="218373"/>
                  </a:lnTo>
                  <a:lnTo>
                    <a:pt x="24601" y="215238"/>
                  </a:lnTo>
                  <a:lnTo>
                    <a:pt x="28686" y="210584"/>
                  </a:lnTo>
                  <a:lnTo>
                    <a:pt x="27831" y="201655"/>
                  </a:lnTo>
                  <a:lnTo>
                    <a:pt x="22417" y="192347"/>
                  </a:lnTo>
                  <a:lnTo>
                    <a:pt x="14343" y="185223"/>
                  </a:lnTo>
                  <a:lnTo>
                    <a:pt x="11968" y="190542"/>
                  </a:lnTo>
                  <a:lnTo>
                    <a:pt x="10543" y="196526"/>
                  </a:lnTo>
                  <a:lnTo>
                    <a:pt x="14913" y="204505"/>
                  </a:lnTo>
                  <a:lnTo>
                    <a:pt x="9594" y="206595"/>
                  </a:lnTo>
                  <a:lnTo>
                    <a:pt x="4179" y="210109"/>
                  </a:lnTo>
                  <a:lnTo>
                    <a:pt x="3894" y="215618"/>
                  </a:lnTo>
                  <a:lnTo>
                    <a:pt x="7124" y="224547"/>
                  </a:lnTo>
                  <a:lnTo>
                    <a:pt x="9784" y="228062"/>
                  </a:lnTo>
                  <a:lnTo>
                    <a:pt x="9594" y="231481"/>
                  </a:lnTo>
                  <a:lnTo>
                    <a:pt x="8929" y="239840"/>
                  </a:lnTo>
                  <a:lnTo>
                    <a:pt x="4464" y="240220"/>
                  </a:lnTo>
                  <a:lnTo>
                    <a:pt x="1425" y="249718"/>
                  </a:lnTo>
                  <a:lnTo>
                    <a:pt x="2945" y="255038"/>
                  </a:lnTo>
                  <a:lnTo>
                    <a:pt x="3135" y="258837"/>
                  </a:lnTo>
                  <a:lnTo>
                    <a:pt x="95" y="264821"/>
                  </a:lnTo>
                  <a:lnTo>
                    <a:pt x="285" y="271945"/>
                  </a:lnTo>
                  <a:lnTo>
                    <a:pt x="0" y="275840"/>
                  </a:lnTo>
                  <a:lnTo>
                    <a:pt x="1235" y="281634"/>
                  </a:lnTo>
                  <a:lnTo>
                    <a:pt x="1805" y="285054"/>
                  </a:lnTo>
                  <a:lnTo>
                    <a:pt x="5129" y="290278"/>
                  </a:lnTo>
                  <a:lnTo>
                    <a:pt x="5509" y="297591"/>
                  </a:lnTo>
                  <a:lnTo>
                    <a:pt x="7789" y="300061"/>
                  </a:lnTo>
                  <a:lnTo>
                    <a:pt x="17098" y="301296"/>
                  </a:lnTo>
                  <a:lnTo>
                    <a:pt x="27451" y="301296"/>
                  </a:lnTo>
                  <a:lnTo>
                    <a:pt x="28781" y="298921"/>
                  </a:lnTo>
                  <a:lnTo>
                    <a:pt x="31535" y="291417"/>
                  </a:lnTo>
                  <a:lnTo>
                    <a:pt x="32105" y="277644"/>
                  </a:lnTo>
                  <a:lnTo>
                    <a:pt x="34575" y="265106"/>
                  </a:lnTo>
                  <a:lnTo>
                    <a:pt x="34955" y="245824"/>
                  </a:lnTo>
                  <a:lnTo>
                    <a:pt x="33530" y="241075"/>
                  </a:lnTo>
                  <a:close/>
                  <a:moveTo>
                    <a:pt x="86437" y="320103"/>
                  </a:moveTo>
                  <a:lnTo>
                    <a:pt x="90142" y="325707"/>
                  </a:lnTo>
                  <a:lnTo>
                    <a:pt x="92896" y="325232"/>
                  </a:lnTo>
                  <a:lnTo>
                    <a:pt x="97361" y="327512"/>
                  </a:lnTo>
                  <a:lnTo>
                    <a:pt x="104105" y="331882"/>
                  </a:lnTo>
                  <a:lnTo>
                    <a:pt x="110184" y="334921"/>
                  </a:lnTo>
                  <a:lnTo>
                    <a:pt x="115978" y="336821"/>
                  </a:lnTo>
                  <a:lnTo>
                    <a:pt x="117973" y="334351"/>
                  </a:lnTo>
                  <a:lnTo>
                    <a:pt x="116548" y="329792"/>
                  </a:lnTo>
                  <a:lnTo>
                    <a:pt x="110944" y="324282"/>
                  </a:lnTo>
                  <a:lnTo>
                    <a:pt x="102585" y="318774"/>
                  </a:lnTo>
                  <a:lnTo>
                    <a:pt x="95841" y="315449"/>
                  </a:lnTo>
                  <a:lnTo>
                    <a:pt x="92991" y="314784"/>
                  </a:lnTo>
                  <a:lnTo>
                    <a:pt x="87577" y="317158"/>
                  </a:lnTo>
                  <a:lnTo>
                    <a:pt x="86437" y="320103"/>
                  </a:lnTo>
                  <a:close/>
                  <a:moveTo>
                    <a:pt x="132126" y="287428"/>
                  </a:moveTo>
                  <a:lnTo>
                    <a:pt x="132221" y="295502"/>
                  </a:lnTo>
                  <a:lnTo>
                    <a:pt x="134405" y="300061"/>
                  </a:lnTo>
                  <a:lnTo>
                    <a:pt x="137920" y="302626"/>
                  </a:lnTo>
                  <a:lnTo>
                    <a:pt x="144189" y="302531"/>
                  </a:lnTo>
                  <a:lnTo>
                    <a:pt x="147513" y="301106"/>
                  </a:lnTo>
                  <a:lnTo>
                    <a:pt x="149603" y="294742"/>
                  </a:lnTo>
                  <a:lnTo>
                    <a:pt x="155302" y="290373"/>
                  </a:lnTo>
                  <a:lnTo>
                    <a:pt x="155302" y="282299"/>
                  </a:lnTo>
                  <a:lnTo>
                    <a:pt x="145234" y="275745"/>
                  </a:lnTo>
                  <a:lnTo>
                    <a:pt x="141909" y="277644"/>
                  </a:lnTo>
                  <a:lnTo>
                    <a:pt x="140579" y="282489"/>
                  </a:lnTo>
                  <a:lnTo>
                    <a:pt x="138490" y="283724"/>
                  </a:lnTo>
                  <a:lnTo>
                    <a:pt x="134025" y="285813"/>
                  </a:lnTo>
                  <a:lnTo>
                    <a:pt x="132126" y="287428"/>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DB4A11A3-624B-B13E-29F2-B99527E88DEC}"/>
                </a:ext>
              </a:extLst>
            </p:cNvPr>
            <p:cNvSpPr/>
            <p:nvPr/>
          </p:nvSpPr>
          <p:spPr>
            <a:xfrm>
              <a:off x="3215552" y="5005593"/>
              <a:ext cx="803107" cy="697293"/>
            </a:xfrm>
            <a:custGeom>
              <a:avLst/>
              <a:gdLst>
                <a:gd name="connsiteX0" fmla="*/ 53762 w 803107"/>
                <a:gd name="connsiteY0" fmla="*/ 595183 h 697293"/>
                <a:gd name="connsiteX1" fmla="*/ 62311 w 803107"/>
                <a:gd name="connsiteY1" fmla="*/ 614561 h 697293"/>
                <a:gd name="connsiteX2" fmla="*/ 62976 w 803107"/>
                <a:gd name="connsiteY2" fmla="*/ 621969 h 697293"/>
                <a:gd name="connsiteX3" fmla="*/ 52242 w 803107"/>
                <a:gd name="connsiteY3" fmla="*/ 619025 h 697293"/>
                <a:gd name="connsiteX4" fmla="*/ 50438 w 803107"/>
                <a:gd name="connsiteY4" fmla="*/ 617315 h 697293"/>
                <a:gd name="connsiteX5" fmla="*/ 49298 w 803107"/>
                <a:gd name="connsiteY5" fmla="*/ 612566 h 697293"/>
                <a:gd name="connsiteX6" fmla="*/ 47398 w 803107"/>
                <a:gd name="connsiteY6" fmla="*/ 608006 h 697293"/>
                <a:gd name="connsiteX7" fmla="*/ 44169 w 803107"/>
                <a:gd name="connsiteY7" fmla="*/ 602592 h 697293"/>
                <a:gd name="connsiteX8" fmla="*/ 40654 w 803107"/>
                <a:gd name="connsiteY8" fmla="*/ 603352 h 697293"/>
                <a:gd name="connsiteX9" fmla="*/ 40274 w 803107"/>
                <a:gd name="connsiteY9" fmla="*/ 598128 h 697293"/>
                <a:gd name="connsiteX10" fmla="*/ 41889 w 803107"/>
                <a:gd name="connsiteY10" fmla="*/ 595753 h 697293"/>
                <a:gd name="connsiteX11" fmla="*/ 50628 w 803107"/>
                <a:gd name="connsiteY11" fmla="*/ 593853 h 697293"/>
                <a:gd name="connsiteX12" fmla="*/ 53762 w 803107"/>
                <a:gd name="connsiteY12" fmla="*/ 595183 h 697293"/>
                <a:gd name="connsiteX13" fmla="*/ 82828 w 803107"/>
                <a:gd name="connsiteY13" fmla="*/ 596323 h 697293"/>
                <a:gd name="connsiteX14" fmla="*/ 82638 w 803107"/>
                <a:gd name="connsiteY14" fmla="*/ 604207 h 697293"/>
                <a:gd name="connsiteX15" fmla="*/ 82638 w 803107"/>
                <a:gd name="connsiteY15" fmla="*/ 611901 h 697293"/>
                <a:gd name="connsiteX16" fmla="*/ 86247 w 803107"/>
                <a:gd name="connsiteY16" fmla="*/ 624724 h 697293"/>
                <a:gd name="connsiteX17" fmla="*/ 82068 w 803107"/>
                <a:gd name="connsiteY17" fmla="*/ 625484 h 697293"/>
                <a:gd name="connsiteX18" fmla="*/ 78459 w 803107"/>
                <a:gd name="connsiteY18" fmla="*/ 623489 h 697293"/>
                <a:gd name="connsiteX19" fmla="*/ 74089 w 803107"/>
                <a:gd name="connsiteY19" fmla="*/ 625104 h 697293"/>
                <a:gd name="connsiteX20" fmla="*/ 70385 w 803107"/>
                <a:gd name="connsiteY20" fmla="*/ 617600 h 697293"/>
                <a:gd name="connsiteX21" fmla="*/ 70195 w 803107"/>
                <a:gd name="connsiteY21" fmla="*/ 610571 h 697293"/>
                <a:gd name="connsiteX22" fmla="*/ 72000 w 803107"/>
                <a:gd name="connsiteY22" fmla="*/ 607246 h 697293"/>
                <a:gd name="connsiteX23" fmla="*/ 71050 w 803107"/>
                <a:gd name="connsiteY23" fmla="*/ 593759 h 697293"/>
                <a:gd name="connsiteX24" fmla="*/ 67725 w 803107"/>
                <a:gd name="connsiteY24" fmla="*/ 583690 h 697293"/>
                <a:gd name="connsiteX25" fmla="*/ 69815 w 803107"/>
                <a:gd name="connsiteY25" fmla="*/ 581885 h 697293"/>
                <a:gd name="connsiteX26" fmla="*/ 73899 w 803107"/>
                <a:gd name="connsiteY26" fmla="*/ 585305 h 697293"/>
                <a:gd name="connsiteX27" fmla="*/ 82828 w 803107"/>
                <a:gd name="connsiteY27" fmla="*/ 596323 h 697293"/>
                <a:gd name="connsiteX28" fmla="*/ 72854 w 803107"/>
                <a:gd name="connsiteY28" fmla="*/ 551299 h 697293"/>
                <a:gd name="connsiteX29" fmla="*/ 76559 w 803107"/>
                <a:gd name="connsiteY29" fmla="*/ 550445 h 697293"/>
                <a:gd name="connsiteX30" fmla="*/ 80548 w 803107"/>
                <a:gd name="connsiteY30" fmla="*/ 552534 h 697293"/>
                <a:gd name="connsiteX31" fmla="*/ 81973 w 803107"/>
                <a:gd name="connsiteY31" fmla="*/ 559088 h 697293"/>
                <a:gd name="connsiteX32" fmla="*/ 82258 w 803107"/>
                <a:gd name="connsiteY32" fmla="*/ 561083 h 697293"/>
                <a:gd name="connsiteX33" fmla="*/ 77319 w 803107"/>
                <a:gd name="connsiteY33" fmla="*/ 566972 h 697293"/>
                <a:gd name="connsiteX34" fmla="*/ 73804 w 803107"/>
                <a:gd name="connsiteY34" fmla="*/ 568872 h 697293"/>
                <a:gd name="connsiteX35" fmla="*/ 68580 w 803107"/>
                <a:gd name="connsiteY35" fmla="*/ 569347 h 697293"/>
                <a:gd name="connsiteX36" fmla="*/ 66490 w 803107"/>
                <a:gd name="connsiteY36" fmla="*/ 569537 h 697293"/>
                <a:gd name="connsiteX37" fmla="*/ 63166 w 803107"/>
                <a:gd name="connsiteY37" fmla="*/ 569157 h 697293"/>
                <a:gd name="connsiteX38" fmla="*/ 60506 w 803107"/>
                <a:gd name="connsiteY38" fmla="*/ 560418 h 697293"/>
                <a:gd name="connsiteX39" fmla="*/ 62311 w 803107"/>
                <a:gd name="connsiteY39" fmla="*/ 552820 h 697293"/>
                <a:gd name="connsiteX40" fmla="*/ 68770 w 803107"/>
                <a:gd name="connsiteY40" fmla="*/ 550350 h 697293"/>
                <a:gd name="connsiteX41" fmla="*/ 72854 w 803107"/>
                <a:gd name="connsiteY41" fmla="*/ 551299 h 697293"/>
                <a:gd name="connsiteX42" fmla="*/ 13678 w 803107"/>
                <a:gd name="connsiteY42" fmla="*/ 520144 h 697293"/>
                <a:gd name="connsiteX43" fmla="*/ 15198 w 803107"/>
                <a:gd name="connsiteY43" fmla="*/ 527743 h 697293"/>
                <a:gd name="connsiteX44" fmla="*/ 16813 w 803107"/>
                <a:gd name="connsiteY44" fmla="*/ 537147 h 697293"/>
                <a:gd name="connsiteX45" fmla="*/ 21752 w 803107"/>
                <a:gd name="connsiteY45" fmla="*/ 542181 h 697293"/>
                <a:gd name="connsiteX46" fmla="*/ 22037 w 803107"/>
                <a:gd name="connsiteY46" fmla="*/ 546550 h 697293"/>
                <a:gd name="connsiteX47" fmla="*/ 19757 w 803107"/>
                <a:gd name="connsiteY47" fmla="*/ 558518 h 697293"/>
                <a:gd name="connsiteX48" fmla="*/ 19092 w 803107"/>
                <a:gd name="connsiteY48" fmla="*/ 559658 h 697293"/>
                <a:gd name="connsiteX49" fmla="*/ 14058 w 803107"/>
                <a:gd name="connsiteY49" fmla="*/ 563268 h 697293"/>
                <a:gd name="connsiteX50" fmla="*/ 9594 w 803107"/>
                <a:gd name="connsiteY50" fmla="*/ 560228 h 697293"/>
                <a:gd name="connsiteX51" fmla="*/ 5224 w 803107"/>
                <a:gd name="connsiteY51" fmla="*/ 555574 h 697293"/>
                <a:gd name="connsiteX52" fmla="*/ 5414 w 803107"/>
                <a:gd name="connsiteY52" fmla="*/ 551490 h 697293"/>
                <a:gd name="connsiteX53" fmla="*/ 0 w 803107"/>
                <a:gd name="connsiteY53" fmla="*/ 542276 h 697293"/>
                <a:gd name="connsiteX54" fmla="*/ 95 w 803107"/>
                <a:gd name="connsiteY54" fmla="*/ 534677 h 697293"/>
                <a:gd name="connsiteX55" fmla="*/ 1045 w 803107"/>
                <a:gd name="connsiteY55" fmla="*/ 529073 h 697293"/>
                <a:gd name="connsiteX56" fmla="*/ 4749 w 803107"/>
                <a:gd name="connsiteY56" fmla="*/ 525273 h 697293"/>
                <a:gd name="connsiteX57" fmla="*/ 6744 w 803107"/>
                <a:gd name="connsiteY57" fmla="*/ 523183 h 697293"/>
                <a:gd name="connsiteX58" fmla="*/ 9024 w 803107"/>
                <a:gd name="connsiteY58" fmla="*/ 520334 h 697293"/>
                <a:gd name="connsiteX59" fmla="*/ 13298 w 803107"/>
                <a:gd name="connsiteY59" fmla="*/ 513305 h 697293"/>
                <a:gd name="connsiteX60" fmla="*/ 13678 w 803107"/>
                <a:gd name="connsiteY60" fmla="*/ 520144 h 697293"/>
                <a:gd name="connsiteX61" fmla="*/ 37804 w 803107"/>
                <a:gd name="connsiteY61" fmla="*/ 515775 h 697293"/>
                <a:gd name="connsiteX62" fmla="*/ 38754 w 803107"/>
                <a:gd name="connsiteY62" fmla="*/ 520999 h 697293"/>
                <a:gd name="connsiteX63" fmla="*/ 37330 w 803107"/>
                <a:gd name="connsiteY63" fmla="*/ 535627 h 697293"/>
                <a:gd name="connsiteX64" fmla="*/ 33910 w 803107"/>
                <a:gd name="connsiteY64" fmla="*/ 532018 h 697293"/>
                <a:gd name="connsiteX65" fmla="*/ 31250 w 803107"/>
                <a:gd name="connsiteY65" fmla="*/ 536007 h 697293"/>
                <a:gd name="connsiteX66" fmla="*/ 30681 w 803107"/>
                <a:gd name="connsiteY66" fmla="*/ 541516 h 697293"/>
                <a:gd name="connsiteX67" fmla="*/ 30681 w 803107"/>
                <a:gd name="connsiteY67" fmla="*/ 545315 h 697293"/>
                <a:gd name="connsiteX68" fmla="*/ 30396 w 803107"/>
                <a:gd name="connsiteY68" fmla="*/ 546930 h 697293"/>
                <a:gd name="connsiteX69" fmla="*/ 27926 w 803107"/>
                <a:gd name="connsiteY69" fmla="*/ 545885 h 697293"/>
                <a:gd name="connsiteX70" fmla="*/ 25266 w 803107"/>
                <a:gd name="connsiteY70" fmla="*/ 537621 h 697293"/>
                <a:gd name="connsiteX71" fmla="*/ 25646 w 803107"/>
                <a:gd name="connsiteY71" fmla="*/ 523183 h 697293"/>
                <a:gd name="connsiteX72" fmla="*/ 23652 w 803107"/>
                <a:gd name="connsiteY72" fmla="*/ 518719 h 697293"/>
                <a:gd name="connsiteX73" fmla="*/ 23842 w 803107"/>
                <a:gd name="connsiteY73" fmla="*/ 511881 h 697293"/>
                <a:gd name="connsiteX74" fmla="*/ 28971 w 803107"/>
                <a:gd name="connsiteY74" fmla="*/ 511120 h 697293"/>
                <a:gd name="connsiteX75" fmla="*/ 31820 w 803107"/>
                <a:gd name="connsiteY75" fmla="*/ 510551 h 697293"/>
                <a:gd name="connsiteX76" fmla="*/ 36000 w 803107"/>
                <a:gd name="connsiteY76" fmla="*/ 510455 h 697293"/>
                <a:gd name="connsiteX77" fmla="*/ 37804 w 803107"/>
                <a:gd name="connsiteY77" fmla="*/ 515775 h 697293"/>
                <a:gd name="connsiteX78" fmla="*/ 89762 w 803107"/>
                <a:gd name="connsiteY78" fmla="*/ 483290 h 697293"/>
                <a:gd name="connsiteX79" fmla="*/ 97551 w 803107"/>
                <a:gd name="connsiteY79" fmla="*/ 494593 h 697293"/>
                <a:gd name="connsiteX80" fmla="*/ 99451 w 803107"/>
                <a:gd name="connsiteY80" fmla="*/ 500197 h 697293"/>
                <a:gd name="connsiteX81" fmla="*/ 97551 w 803107"/>
                <a:gd name="connsiteY81" fmla="*/ 504851 h 697293"/>
                <a:gd name="connsiteX82" fmla="*/ 91662 w 803107"/>
                <a:gd name="connsiteY82" fmla="*/ 504946 h 697293"/>
                <a:gd name="connsiteX83" fmla="*/ 84728 w 803107"/>
                <a:gd name="connsiteY83" fmla="*/ 501907 h 697293"/>
                <a:gd name="connsiteX84" fmla="*/ 83398 w 803107"/>
                <a:gd name="connsiteY84" fmla="*/ 478920 h 697293"/>
                <a:gd name="connsiteX85" fmla="*/ 89762 w 803107"/>
                <a:gd name="connsiteY85" fmla="*/ 483290 h 697293"/>
                <a:gd name="connsiteX86" fmla="*/ 58132 w 803107"/>
                <a:gd name="connsiteY86" fmla="*/ 460683 h 697293"/>
                <a:gd name="connsiteX87" fmla="*/ 67250 w 803107"/>
                <a:gd name="connsiteY87" fmla="*/ 465717 h 697293"/>
                <a:gd name="connsiteX88" fmla="*/ 69435 w 803107"/>
                <a:gd name="connsiteY88" fmla="*/ 463722 h 697293"/>
                <a:gd name="connsiteX89" fmla="*/ 77984 w 803107"/>
                <a:gd name="connsiteY89" fmla="*/ 466857 h 697293"/>
                <a:gd name="connsiteX90" fmla="*/ 76654 w 803107"/>
                <a:gd name="connsiteY90" fmla="*/ 472461 h 697293"/>
                <a:gd name="connsiteX91" fmla="*/ 76749 w 803107"/>
                <a:gd name="connsiteY91" fmla="*/ 477970 h 697293"/>
                <a:gd name="connsiteX92" fmla="*/ 79503 w 803107"/>
                <a:gd name="connsiteY92" fmla="*/ 482244 h 697293"/>
                <a:gd name="connsiteX93" fmla="*/ 83303 w 803107"/>
                <a:gd name="connsiteY93" fmla="*/ 507606 h 697293"/>
                <a:gd name="connsiteX94" fmla="*/ 80833 w 803107"/>
                <a:gd name="connsiteY94" fmla="*/ 512640 h 697293"/>
                <a:gd name="connsiteX95" fmla="*/ 69910 w 803107"/>
                <a:gd name="connsiteY95" fmla="*/ 519669 h 697293"/>
                <a:gd name="connsiteX96" fmla="*/ 65350 w 803107"/>
                <a:gd name="connsiteY96" fmla="*/ 524229 h 697293"/>
                <a:gd name="connsiteX97" fmla="*/ 64686 w 803107"/>
                <a:gd name="connsiteY97" fmla="*/ 530972 h 697293"/>
                <a:gd name="connsiteX98" fmla="*/ 61266 w 803107"/>
                <a:gd name="connsiteY98" fmla="*/ 532872 h 697293"/>
                <a:gd name="connsiteX99" fmla="*/ 60221 w 803107"/>
                <a:gd name="connsiteY99" fmla="*/ 524418 h 697293"/>
                <a:gd name="connsiteX100" fmla="*/ 60791 w 803107"/>
                <a:gd name="connsiteY100" fmla="*/ 519384 h 697293"/>
                <a:gd name="connsiteX101" fmla="*/ 59271 w 803107"/>
                <a:gd name="connsiteY101" fmla="*/ 512830 h 697293"/>
                <a:gd name="connsiteX102" fmla="*/ 57467 w 803107"/>
                <a:gd name="connsiteY102" fmla="*/ 512450 h 697293"/>
                <a:gd name="connsiteX103" fmla="*/ 55472 w 803107"/>
                <a:gd name="connsiteY103" fmla="*/ 514540 h 697293"/>
                <a:gd name="connsiteX104" fmla="*/ 47683 w 803107"/>
                <a:gd name="connsiteY104" fmla="*/ 522044 h 697293"/>
                <a:gd name="connsiteX105" fmla="*/ 46258 w 803107"/>
                <a:gd name="connsiteY105" fmla="*/ 529263 h 697293"/>
                <a:gd name="connsiteX106" fmla="*/ 40464 w 803107"/>
                <a:gd name="connsiteY106" fmla="*/ 519954 h 697293"/>
                <a:gd name="connsiteX107" fmla="*/ 41984 w 803107"/>
                <a:gd name="connsiteY107" fmla="*/ 514920 h 697293"/>
                <a:gd name="connsiteX108" fmla="*/ 40559 w 803107"/>
                <a:gd name="connsiteY108" fmla="*/ 508935 h 697293"/>
                <a:gd name="connsiteX109" fmla="*/ 39704 w 803107"/>
                <a:gd name="connsiteY109" fmla="*/ 501242 h 697293"/>
                <a:gd name="connsiteX110" fmla="*/ 40179 w 803107"/>
                <a:gd name="connsiteY110" fmla="*/ 494308 h 697293"/>
                <a:gd name="connsiteX111" fmla="*/ 38184 w 803107"/>
                <a:gd name="connsiteY111" fmla="*/ 486899 h 697293"/>
                <a:gd name="connsiteX112" fmla="*/ 40369 w 803107"/>
                <a:gd name="connsiteY112" fmla="*/ 483290 h 697293"/>
                <a:gd name="connsiteX113" fmla="*/ 47018 w 803107"/>
                <a:gd name="connsiteY113" fmla="*/ 477115 h 697293"/>
                <a:gd name="connsiteX114" fmla="*/ 49298 w 803107"/>
                <a:gd name="connsiteY114" fmla="*/ 477685 h 697293"/>
                <a:gd name="connsiteX115" fmla="*/ 54047 w 803107"/>
                <a:gd name="connsiteY115" fmla="*/ 479775 h 697293"/>
                <a:gd name="connsiteX116" fmla="*/ 56517 w 803107"/>
                <a:gd name="connsiteY116" fmla="*/ 476545 h 697293"/>
                <a:gd name="connsiteX117" fmla="*/ 52907 w 803107"/>
                <a:gd name="connsiteY117" fmla="*/ 469137 h 697293"/>
                <a:gd name="connsiteX118" fmla="*/ 52337 w 803107"/>
                <a:gd name="connsiteY118" fmla="*/ 463817 h 697293"/>
                <a:gd name="connsiteX119" fmla="*/ 54047 w 803107"/>
                <a:gd name="connsiteY119" fmla="*/ 460113 h 697293"/>
                <a:gd name="connsiteX120" fmla="*/ 57372 w 803107"/>
                <a:gd name="connsiteY120" fmla="*/ 459543 h 697293"/>
                <a:gd name="connsiteX121" fmla="*/ 58132 w 803107"/>
                <a:gd name="connsiteY121" fmla="*/ 460683 h 697293"/>
                <a:gd name="connsiteX122" fmla="*/ 58701 w 803107"/>
                <a:gd name="connsiteY122" fmla="*/ 385453 h 697293"/>
                <a:gd name="connsiteX123" fmla="*/ 63261 w 803107"/>
                <a:gd name="connsiteY123" fmla="*/ 384124 h 697293"/>
                <a:gd name="connsiteX124" fmla="*/ 69055 w 803107"/>
                <a:gd name="connsiteY124" fmla="*/ 387258 h 697293"/>
                <a:gd name="connsiteX125" fmla="*/ 77699 w 803107"/>
                <a:gd name="connsiteY125" fmla="*/ 384029 h 697293"/>
                <a:gd name="connsiteX126" fmla="*/ 80548 w 803107"/>
                <a:gd name="connsiteY126" fmla="*/ 385739 h 697293"/>
                <a:gd name="connsiteX127" fmla="*/ 81878 w 803107"/>
                <a:gd name="connsiteY127" fmla="*/ 391438 h 697293"/>
                <a:gd name="connsiteX128" fmla="*/ 81878 w 803107"/>
                <a:gd name="connsiteY128" fmla="*/ 399701 h 697293"/>
                <a:gd name="connsiteX129" fmla="*/ 85203 w 803107"/>
                <a:gd name="connsiteY129" fmla="*/ 410055 h 697293"/>
                <a:gd name="connsiteX130" fmla="*/ 68675 w 803107"/>
                <a:gd name="connsiteY130" fmla="*/ 415849 h 697293"/>
                <a:gd name="connsiteX131" fmla="*/ 66585 w 803107"/>
                <a:gd name="connsiteY131" fmla="*/ 415374 h 697293"/>
                <a:gd name="connsiteX132" fmla="*/ 64116 w 803107"/>
                <a:gd name="connsiteY132" fmla="*/ 412050 h 697293"/>
                <a:gd name="connsiteX133" fmla="*/ 63736 w 803107"/>
                <a:gd name="connsiteY133" fmla="*/ 407015 h 697293"/>
                <a:gd name="connsiteX134" fmla="*/ 59366 w 803107"/>
                <a:gd name="connsiteY134" fmla="*/ 404451 h 697293"/>
                <a:gd name="connsiteX135" fmla="*/ 53952 w 803107"/>
                <a:gd name="connsiteY135" fmla="*/ 404166 h 697293"/>
                <a:gd name="connsiteX136" fmla="*/ 51767 w 803107"/>
                <a:gd name="connsiteY136" fmla="*/ 400082 h 697293"/>
                <a:gd name="connsiteX137" fmla="*/ 52147 w 803107"/>
                <a:gd name="connsiteY137" fmla="*/ 396662 h 697293"/>
                <a:gd name="connsiteX138" fmla="*/ 57182 w 803107"/>
                <a:gd name="connsiteY138" fmla="*/ 388683 h 697293"/>
                <a:gd name="connsiteX139" fmla="*/ 58701 w 803107"/>
                <a:gd name="connsiteY139" fmla="*/ 385453 h 697293"/>
                <a:gd name="connsiteX140" fmla="*/ 54047 w 803107"/>
                <a:gd name="connsiteY140" fmla="*/ 233761 h 697293"/>
                <a:gd name="connsiteX141" fmla="*/ 53287 w 803107"/>
                <a:gd name="connsiteY141" fmla="*/ 236326 h 697293"/>
                <a:gd name="connsiteX142" fmla="*/ 53857 w 803107"/>
                <a:gd name="connsiteY142" fmla="*/ 240505 h 697293"/>
                <a:gd name="connsiteX143" fmla="*/ 55852 w 803107"/>
                <a:gd name="connsiteY143" fmla="*/ 246869 h 697293"/>
                <a:gd name="connsiteX144" fmla="*/ 57562 w 803107"/>
                <a:gd name="connsiteY144" fmla="*/ 256177 h 697293"/>
                <a:gd name="connsiteX145" fmla="*/ 55567 w 803107"/>
                <a:gd name="connsiteY145" fmla="*/ 257412 h 697293"/>
                <a:gd name="connsiteX146" fmla="*/ 48728 w 803107"/>
                <a:gd name="connsiteY146" fmla="*/ 259692 h 697293"/>
                <a:gd name="connsiteX147" fmla="*/ 45783 w 803107"/>
                <a:gd name="connsiteY147" fmla="*/ 256747 h 697293"/>
                <a:gd name="connsiteX148" fmla="*/ 43979 w 803107"/>
                <a:gd name="connsiteY148" fmla="*/ 254847 h 697293"/>
                <a:gd name="connsiteX149" fmla="*/ 42364 w 803107"/>
                <a:gd name="connsiteY149" fmla="*/ 251333 h 697293"/>
                <a:gd name="connsiteX150" fmla="*/ 40844 w 803107"/>
                <a:gd name="connsiteY150" fmla="*/ 246584 h 697293"/>
                <a:gd name="connsiteX151" fmla="*/ 41224 w 803107"/>
                <a:gd name="connsiteY151" fmla="*/ 240505 h 697293"/>
                <a:gd name="connsiteX152" fmla="*/ 46828 w 803107"/>
                <a:gd name="connsiteY152" fmla="*/ 235661 h 697293"/>
                <a:gd name="connsiteX153" fmla="*/ 50818 w 803107"/>
                <a:gd name="connsiteY153" fmla="*/ 231291 h 697293"/>
                <a:gd name="connsiteX154" fmla="*/ 54047 w 803107"/>
                <a:gd name="connsiteY154" fmla="*/ 233761 h 697293"/>
                <a:gd name="connsiteX155" fmla="*/ 46923 w 803107"/>
                <a:gd name="connsiteY155" fmla="*/ 189972 h 697293"/>
                <a:gd name="connsiteX156" fmla="*/ 53097 w 803107"/>
                <a:gd name="connsiteY156" fmla="*/ 193866 h 697293"/>
                <a:gd name="connsiteX157" fmla="*/ 55377 w 803107"/>
                <a:gd name="connsiteY157" fmla="*/ 197856 h 697293"/>
                <a:gd name="connsiteX158" fmla="*/ 57752 w 803107"/>
                <a:gd name="connsiteY158" fmla="*/ 202035 h 697293"/>
                <a:gd name="connsiteX159" fmla="*/ 55092 w 803107"/>
                <a:gd name="connsiteY159" fmla="*/ 206500 h 697293"/>
                <a:gd name="connsiteX160" fmla="*/ 50723 w 803107"/>
                <a:gd name="connsiteY160" fmla="*/ 212294 h 697293"/>
                <a:gd name="connsiteX161" fmla="*/ 44738 w 803107"/>
                <a:gd name="connsiteY161" fmla="*/ 216568 h 697293"/>
                <a:gd name="connsiteX162" fmla="*/ 44833 w 803107"/>
                <a:gd name="connsiteY162" fmla="*/ 208209 h 697293"/>
                <a:gd name="connsiteX163" fmla="*/ 43599 w 803107"/>
                <a:gd name="connsiteY163" fmla="*/ 203460 h 697293"/>
                <a:gd name="connsiteX164" fmla="*/ 40844 w 803107"/>
                <a:gd name="connsiteY164" fmla="*/ 200990 h 697293"/>
                <a:gd name="connsiteX165" fmla="*/ 32960 w 803107"/>
                <a:gd name="connsiteY165" fmla="*/ 196431 h 697293"/>
                <a:gd name="connsiteX166" fmla="*/ 44169 w 803107"/>
                <a:gd name="connsiteY166" fmla="*/ 187503 h 697293"/>
                <a:gd name="connsiteX167" fmla="*/ 46923 w 803107"/>
                <a:gd name="connsiteY167" fmla="*/ 189972 h 697293"/>
                <a:gd name="connsiteX168" fmla="*/ 67535 w 803107"/>
                <a:gd name="connsiteY168" fmla="*/ 142384 h 697293"/>
                <a:gd name="connsiteX169" fmla="*/ 80643 w 803107"/>
                <a:gd name="connsiteY169" fmla="*/ 150743 h 697293"/>
                <a:gd name="connsiteX170" fmla="*/ 93941 w 803107"/>
                <a:gd name="connsiteY170" fmla="*/ 154257 h 697293"/>
                <a:gd name="connsiteX171" fmla="*/ 97551 w 803107"/>
                <a:gd name="connsiteY171" fmla="*/ 156822 h 697293"/>
                <a:gd name="connsiteX172" fmla="*/ 101540 w 803107"/>
                <a:gd name="connsiteY172" fmla="*/ 156157 h 697293"/>
                <a:gd name="connsiteX173" fmla="*/ 123672 w 803107"/>
                <a:gd name="connsiteY173" fmla="*/ 159197 h 697293"/>
                <a:gd name="connsiteX174" fmla="*/ 130796 w 803107"/>
                <a:gd name="connsiteY174" fmla="*/ 161856 h 697293"/>
                <a:gd name="connsiteX175" fmla="*/ 133740 w 803107"/>
                <a:gd name="connsiteY175" fmla="*/ 165276 h 697293"/>
                <a:gd name="connsiteX176" fmla="*/ 132506 w 803107"/>
                <a:gd name="connsiteY176" fmla="*/ 169075 h 697293"/>
                <a:gd name="connsiteX177" fmla="*/ 133266 w 803107"/>
                <a:gd name="connsiteY177" fmla="*/ 175629 h 697293"/>
                <a:gd name="connsiteX178" fmla="*/ 128231 w 803107"/>
                <a:gd name="connsiteY178" fmla="*/ 177434 h 697293"/>
                <a:gd name="connsiteX179" fmla="*/ 114078 w 803107"/>
                <a:gd name="connsiteY179" fmla="*/ 179619 h 697293"/>
                <a:gd name="connsiteX180" fmla="*/ 104770 w 803107"/>
                <a:gd name="connsiteY180" fmla="*/ 180474 h 697293"/>
                <a:gd name="connsiteX181" fmla="*/ 101825 w 803107"/>
                <a:gd name="connsiteY181" fmla="*/ 182753 h 697293"/>
                <a:gd name="connsiteX182" fmla="*/ 90427 w 803107"/>
                <a:gd name="connsiteY182" fmla="*/ 189877 h 697293"/>
                <a:gd name="connsiteX183" fmla="*/ 84443 w 803107"/>
                <a:gd name="connsiteY183" fmla="*/ 196336 h 697293"/>
                <a:gd name="connsiteX184" fmla="*/ 79028 w 803107"/>
                <a:gd name="connsiteY184" fmla="*/ 200136 h 697293"/>
                <a:gd name="connsiteX185" fmla="*/ 68865 w 803107"/>
                <a:gd name="connsiteY185" fmla="*/ 203270 h 697293"/>
                <a:gd name="connsiteX186" fmla="*/ 68295 w 803107"/>
                <a:gd name="connsiteY186" fmla="*/ 199186 h 697293"/>
                <a:gd name="connsiteX187" fmla="*/ 64781 w 803107"/>
                <a:gd name="connsiteY187" fmla="*/ 197761 h 697293"/>
                <a:gd name="connsiteX188" fmla="*/ 62311 w 803107"/>
                <a:gd name="connsiteY188" fmla="*/ 197001 h 697293"/>
                <a:gd name="connsiteX189" fmla="*/ 58701 w 803107"/>
                <a:gd name="connsiteY189" fmla="*/ 192157 h 697293"/>
                <a:gd name="connsiteX190" fmla="*/ 56897 w 803107"/>
                <a:gd name="connsiteY190" fmla="*/ 185128 h 697293"/>
                <a:gd name="connsiteX191" fmla="*/ 62311 w 803107"/>
                <a:gd name="connsiteY191" fmla="*/ 182753 h 697293"/>
                <a:gd name="connsiteX192" fmla="*/ 66490 w 803107"/>
                <a:gd name="connsiteY192" fmla="*/ 181709 h 697293"/>
                <a:gd name="connsiteX193" fmla="*/ 71905 w 803107"/>
                <a:gd name="connsiteY193" fmla="*/ 175629 h 697293"/>
                <a:gd name="connsiteX194" fmla="*/ 70290 w 803107"/>
                <a:gd name="connsiteY194" fmla="*/ 173920 h 697293"/>
                <a:gd name="connsiteX195" fmla="*/ 62406 w 803107"/>
                <a:gd name="connsiteY195" fmla="*/ 176864 h 697293"/>
                <a:gd name="connsiteX196" fmla="*/ 57752 w 803107"/>
                <a:gd name="connsiteY196" fmla="*/ 176389 h 697293"/>
                <a:gd name="connsiteX197" fmla="*/ 53952 w 803107"/>
                <a:gd name="connsiteY197" fmla="*/ 173920 h 697293"/>
                <a:gd name="connsiteX198" fmla="*/ 53287 w 803107"/>
                <a:gd name="connsiteY198" fmla="*/ 170785 h 697293"/>
                <a:gd name="connsiteX199" fmla="*/ 40844 w 803107"/>
                <a:gd name="connsiteY199" fmla="*/ 170785 h 697293"/>
                <a:gd name="connsiteX200" fmla="*/ 38374 w 803107"/>
                <a:gd name="connsiteY200" fmla="*/ 167840 h 697293"/>
                <a:gd name="connsiteX201" fmla="*/ 48823 w 803107"/>
                <a:gd name="connsiteY201" fmla="*/ 157582 h 697293"/>
                <a:gd name="connsiteX202" fmla="*/ 55282 w 803107"/>
                <a:gd name="connsiteY202" fmla="*/ 155492 h 697293"/>
                <a:gd name="connsiteX203" fmla="*/ 62311 w 803107"/>
                <a:gd name="connsiteY203" fmla="*/ 154637 h 697293"/>
                <a:gd name="connsiteX204" fmla="*/ 61741 w 803107"/>
                <a:gd name="connsiteY204" fmla="*/ 152643 h 697293"/>
                <a:gd name="connsiteX205" fmla="*/ 56042 w 803107"/>
                <a:gd name="connsiteY205" fmla="*/ 149603 h 697293"/>
                <a:gd name="connsiteX206" fmla="*/ 61076 w 803107"/>
                <a:gd name="connsiteY206" fmla="*/ 144379 h 697293"/>
                <a:gd name="connsiteX207" fmla="*/ 67535 w 803107"/>
                <a:gd name="connsiteY207" fmla="*/ 142384 h 697293"/>
                <a:gd name="connsiteX208" fmla="*/ 80453 w 803107"/>
                <a:gd name="connsiteY208" fmla="*/ 86342 h 697293"/>
                <a:gd name="connsiteX209" fmla="*/ 85393 w 803107"/>
                <a:gd name="connsiteY209" fmla="*/ 88432 h 697293"/>
                <a:gd name="connsiteX210" fmla="*/ 95271 w 803107"/>
                <a:gd name="connsiteY210" fmla="*/ 92421 h 697293"/>
                <a:gd name="connsiteX211" fmla="*/ 102110 w 803107"/>
                <a:gd name="connsiteY211" fmla="*/ 87862 h 697293"/>
                <a:gd name="connsiteX212" fmla="*/ 104580 w 803107"/>
                <a:gd name="connsiteY212" fmla="*/ 84727 h 697293"/>
                <a:gd name="connsiteX213" fmla="*/ 107239 w 803107"/>
                <a:gd name="connsiteY213" fmla="*/ 89667 h 697293"/>
                <a:gd name="connsiteX214" fmla="*/ 108949 w 803107"/>
                <a:gd name="connsiteY214" fmla="*/ 94701 h 697293"/>
                <a:gd name="connsiteX215" fmla="*/ 111609 w 803107"/>
                <a:gd name="connsiteY215" fmla="*/ 99831 h 697293"/>
                <a:gd name="connsiteX216" fmla="*/ 108189 w 803107"/>
                <a:gd name="connsiteY216" fmla="*/ 109424 h 697293"/>
                <a:gd name="connsiteX217" fmla="*/ 109994 w 803107"/>
                <a:gd name="connsiteY217" fmla="*/ 120727 h 697293"/>
                <a:gd name="connsiteX218" fmla="*/ 102680 w 803107"/>
                <a:gd name="connsiteY218" fmla="*/ 134215 h 697293"/>
                <a:gd name="connsiteX219" fmla="*/ 95271 w 803107"/>
                <a:gd name="connsiteY219" fmla="*/ 134215 h 697293"/>
                <a:gd name="connsiteX220" fmla="*/ 92327 w 803107"/>
                <a:gd name="connsiteY220" fmla="*/ 134690 h 697293"/>
                <a:gd name="connsiteX221" fmla="*/ 89287 w 803107"/>
                <a:gd name="connsiteY221" fmla="*/ 132886 h 697293"/>
                <a:gd name="connsiteX222" fmla="*/ 86247 w 803107"/>
                <a:gd name="connsiteY222" fmla="*/ 130036 h 697293"/>
                <a:gd name="connsiteX223" fmla="*/ 81118 w 803107"/>
                <a:gd name="connsiteY223" fmla="*/ 127756 h 697293"/>
                <a:gd name="connsiteX224" fmla="*/ 81213 w 803107"/>
                <a:gd name="connsiteY224" fmla="*/ 123767 h 697293"/>
                <a:gd name="connsiteX225" fmla="*/ 88052 w 803107"/>
                <a:gd name="connsiteY225" fmla="*/ 118543 h 697293"/>
                <a:gd name="connsiteX226" fmla="*/ 92706 w 803107"/>
                <a:gd name="connsiteY226" fmla="*/ 113983 h 697293"/>
                <a:gd name="connsiteX227" fmla="*/ 90902 w 803107"/>
                <a:gd name="connsiteY227" fmla="*/ 112749 h 697293"/>
                <a:gd name="connsiteX228" fmla="*/ 80548 w 803107"/>
                <a:gd name="connsiteY228" fmla="*/ 106955 h 697293"/>
                <a:gd name="connsiteX229" fmla="*/ 76464 w 803107"/>
                <a:gd name="connsiteY229" fmla="*/ 104485 h 697293"/>
                <a:gd name="connsiteX230" fmla="*/ 74279 w 803107"/>
                <a:gd name="connsiteY230" fmla="*/ 94036 h 697293"/>
                <a:gd name="connsiteX231" fmla="*/ 74374 w 803107"/>
                <a:gd name="connsiteY231" fmla="*/ 84348 h 697293"/>
                <a:gd name="connsiteX232" fmla="*/ 75989 w 803107"/>
                <a:gd name="connsiteY232" fmla="*/ 83588 h 697293"/>
                <a:gd name="connsiteX233" fmla="*/ 80453 w 803107"/>
                <a:gd name="connsiteY233" fmla="*/ 86342 h 697293"/>
                <a:gd name="connsiteX234" fmla="*/ 127281 w 803107"/>
                <a:gd name="connsiteY234" fmla="*/ 2754 h 697293"/>
                <a:gd name="connsiteX235" fmla="*/ 128041 w 803107"/>
                <a:gd name="connsiteY235" fmla="*/ 9404 h 697293"/>
                <a:gd name="connsiteX236" fmla="*/ 130416 w 803107"/>
                <a:gd name="connsiteY236" fmla="*/ 13678 h 697293"/>
                <a:gd name="connsiteX237" fmla="*/ 133740 w 803107"/>
                <a:gd name="connsiteY237" fmla="*/ 17477 h 697293"/>
                <a:gd name="connsiteX238" fmla="*/ 139915 w 803107"/>
                <a:gd name="connsiteY238" fmla="*/ 19187 h 697293"/>
                <a:gd name="connsiteX239" fmla="*/ 150173 w 803107"/>
                <a:gd name="connsiteY239" fmla="*/ 22891 h 697293"/>
                <a:gd name="connsiteX240" fmla="*/ 149508 w 803107"/>
                <a:gd name="connsiteY240" fmla="*/ 27546 h 697293"/>
                <a:gd name="connsiteX241" fmla="*/ 143429 w 803107"/>
                <a:gd name="connsiteY241" fmla="*/ 30015 h 697293"/>
                <a:gd name="connsiteX242" fmla="*/ 146944 w 803107"/>
                <a:gd name="connsiteY242" fmla="*/ 33530 h 697293"/>
                <a:gd name="connsiteX243" fmla="*/ 145899 w 803107"/>
                <a:gd name="connsiteY243" fmla="*/ 38279 h 697293"/>
                <a:gd name="connsiteX244" fmla="*/ 147513 w 803107"/>
                <a:gd name="connsiteY244" fmla="*/ 44928 h 697293"/>
                <a:gd name="connsiteX245" fmla="*/ 153783 w 803107"/>
                <a:gd name="connsiteY245" fmla="*/ 49678 h 697293"/>
                <a:gd name="connsiteX246" fmla="*/ 156442 w 803107"/>
                <a:gd name="connsiteY246" fmla="*/ 54427 h 697293"/>
                <a:gd name="connsiteX247" fmla="*/ 163661 w 803107"/>
                <a:gd name="connsiteY247" fmla="*/ 58131 h 697293"/>
                <a:gd name="connsiteX248" fmla="*/ 172210 w 803107"/>
                <a:gd name="connsiteY248" fmla="*/ 67250 h 697293"/>
                <a:gd name="connsiteX249" fmla="*/ 174964 w 803107"/>
                <a:gd name="connsiteY249" fmla="*/ 67155 h 697293"/>
                <a:gd name="connsiteX250" fmla="*/ 182088 w 803107"/>
                <a:gd name="connsiteY250" fmla="*/ 73519 h 697293"/>
                <a:gd name="connsiteX251" fmla="*/ 184843 w 803107"/>
                <a:gd name="connsiteY251" fmla="*/ 80833 h 697293"/>
                <a:gd name="connsiteX252" fmla="*/ 185223 w 803107"/>
                <a:gd name="connsiteY252" fmla="*/ 85297 h 697293"/>
                <a:gd name="connsiteX253" fmla="*/ 182373 w 803107"/>
                <a:gd name="connsiteY253" fmla="*/ 88907 h 697293"/>
                <a:gd name="connsiteX254" fmla="*/ 182563 w 803107"/>
                <a:gd name="connsiteY254" fmla="*/ 94036 h 697293"/>
                <a:gd name="connsiteX255" fmla="*/ 184748 w 803107"/>
                <a:gd name="connsiteY255" fmla="*/ 94701 h 697293"/>
                <a:gd name="connsiteX256" fmla="*/ 184748 w 803107"/>
                <a:gd name="connsiteY256" fmla="*/ 94701 h 697293"/>
                <a:gd name="connsiteX257" fmla="*/ 185793 w 803107"/>
                <a:gd name="connsiteY257" fmla="*/ 97076 h 697293"/>
                <a:gd name="connsiteX258" fmla="*/ 184843 w 803107"/>
                <a:gd name="connsiteY258" fmla="*/ 99640 h 697293"/>
                <a:gd name="connsiteX259" fmla="*/ 178194 w 803107"/>
                <a:gd name="connsiteY259" fmla="*/ 104960 h 697293"/>
                <a:gd name="connsiteX260" fmla="*/ 176579 w 803107"/>
                <a:gd name="connsiteY260" fmla="*/ 111704 h 697293"/>
                <a:gd name="connsiteX261" fmla="*/ 182753 w 803107"/>
                <a:gd name="connsiteY261" fmla="*/ 105909 h 697293"/>
                <a:gd name="connsiteX262" fmla="*/ 198426 w 803107"/>
                <a:gd name="connsiteY262" fmla="*/ 117688 h 697293"/>
                <a:gd name="connsiteX263" fmla="*/ 209349 w 803107"/>
                <a:gd name="connsiteY263" fmla="*/ 117213 h 697293"/>
                <a:gd name="connsiteX264" fmla="*/ 225022 w 803107"/>
                <a:gd name="connsiteY264" fmla="*/ 111419 h 697293"/>
                <a:gd name="connsiteX265" fmla="*/ 227872 w 803107"/>
                <a:gd name="connsiteY265" fmla="*/ 114173 h 697293"/>
                <a:gd name="connsiteX266" fmla="*/ 230721 w 803107"/>
                <a:gd name="connsiteY266" fmla="*/ 114363 h 697293"/>
                <a:gd name="connsiteX267" fmla="*/ 233381 w 803107"/>
                <a:gd name="connsiteY267" fmla="*/ 110184 h 697293"/>
                <a:gd name="connsiteX268" fmla="*/ 236136 w 803107"/>
                <a:gd name="connsiteY268" fmla="*/ 108854 h 697293"/>
                <a:gd name="connsiteX269" fmla="*/ 239935 w 803107"/>
                <a:gd name="connsiteY269" fmla="*/ 108854 h 697293"/>
                <a:gd name="connsiteX270" fmla="*/ 242310 w 803107"/>
                <a:gd name="connsiteY270" fmla="*/ 112463 h 697293"/>
                <a:gd name="connsiteX271" fmla="*/ 248864 w 803107"/>
                <a:gd name="connsiteY271" fmla="*/ 111419 h 697293"/>
                <a:gd name="connsiteX272" fmla="*/ 254088 w 803107"/>
                <a:gd name="connsiteY272" fmla="*/ 115978 h 697293"/>
                <a:gd name="connsiteX273" fmla="*/ 262637 w 803107"/>
                <a:gd name="connsiteY273" fmla="*/ 111988 h 697293"/>
                <a:gd name="connsiteX274" fmla="*/ 272800 w 803107"/>
                <a:gd name="connsiteY274" fmla="*/ 104485 h 697293"/>
                <a:gd name="connsiteX275" fmla="*/ 285338 w 803107"/>
                <a:gd name="connsiteY275" fmla="*/ 101730 h 697293"/>
                <a:gd name="connsiteX276" fmla="*/ 294267 w 803107"/>
                <a:gd name="connsiteY276" fmla="*/ 104960 h 697293"/>
                <a:gd name="connsiteX277" fmla="*/ 300536 w 803107"/>
                <a:gd name="connsiteY277" fmla="*/ 116168 h 697293"/>
                <a:gd name="connsiteX278" fmla="*/ 305760 w 803107"/>
                <a:gd name="connsiteY278" fmla="*/ 119017 h 697293"/>
                <a:gd name="connsiteX279" fmla="*/ 324853 w 803107"/>
                <a:gd name="connsiteY279" fmla="*/ 112463 h 697293"/>
                <a:gd name="connsiteX280" fmla="*/ 325613 w 803107"/>
                <a:gd name="connsiteY280" fmla="*/ 106004 h 697293"/>
                <a:gd name="connsiteX281" fmla="*/ 333876 w 803107"/>
                <a:gd name="connsiteY281" fmla="*/ 101825 h 697293"/>
                <a:gd name="connsiteX282" fmla="*/ 335871 w 803107"/>
                <a:gd name="connsiteY282" fmla="*/ 94606 h 697293"/>
                <a:gd name="connsiteX283" fmla="*/ 347744 w 803107"/>
                <a:gd name="connsiteY283" fmla="*/ 95366 h 697293"/>
                <a:gd name="connsiteX284" fmla="*/ 353918 w 803107"/>
                <a:gd name="connsiteY284" fmla="*/ 97361 h 697293"/>
                <a:gd name="connsiteX285" fmla="*/ 347934 w 803107"/>
                <a:gd name="connsiteY285" fmla="*/ 104674 h 697293"/>
                <a:gd name="connsiteX286" fmla="*/ 361707 w 803107"/>
                <a:gd name="connsiteY286" fmla="*/ 113318 h 697293"/>
                <a:gd name="connsiteX287" fmla="*/ 363417 w 803107"/>
                <a:gd name="connsiteY287" fmla="*/ 118733 h 697293"/>
                <a:gd name="connsiteX288" fmla="*/ 364652 w 803107"/>
                <a:gd name="connsiteY288" fmla="*/ 119777 h 697293"/>
                <a:gd name="connsiteX289" fmla="*/ 374150 w 803107"/>
                <a:gd name="connsiteY289" fmla="*/ 113033 h 697293"/>
                <a:gd name="connsiteX290" fmla="*/ 383839 w 803107"/>
                <a:gd name="connsiteY290" fmla="*/ 103345 h 697293"/>
                <a:gd name="connsiteX291" fmla="*/ 385549 w 803107"/>
                <a:gd name="connsiteY291" fmla="*/ 96411 h 697293"/>
                <a:gd name="connsiteX292" fmla="*/ 389063 w 803107"/>
                <a:gd name="connsiteY292" fmla="*/ 92326 h 697293"/>
                <a:gd name="connsiteX293" fmla="*/ 392483 w 803107"/>
                <a:gd name="connsiteY293" fmla="*/ 91567 h 697293"/>
                <a:gd name="connsiteX294" fmla="*/ 398277 w 803107"/>
                <a:gd name="connsiteY294" fmla="*/ 93276 h 697293"/>
                <a:gd name="connsiteX295" fmla="*/ 405401 w 803107"/>
                <a:gd name="connsiteY295" fmla="*/ 92421 h 697293"/>
                <a:gd name="connsiteX296" fmla="*/ 406161 w 803107"/>
                <a:gd name="connsiteY296" fmla="*/ 82733 h 697293"/>
                <a:gd name="connsiteX297" fmla="*/ 412905 w 803107"/>
                <a:gd name="connsiteY297" fmla="*/ 80453 h 697293"/>
                <a:gd name="connsiteX298" fmla="*/ 418699 w 803107"/>
                <a:gd name="connsiteY298" fmla="*/ 75704 h 697293"/>
                <a:gd name="connsiteX299" fmla="*/ 424493 w 803107"/>
                <a:gd name="connsiteY299" fmla="*/ 71619 h 697293"/>
                <a:gd name="connsiteX300" fmla="*/ 431237 w 803107"/>
                <a:gd name="connsiteY300" fmla="*/ 75134 h 697293"/>
                <a:gd name="connsiteX301" fmla="*/ 433612 w 803107"/>
                <a:gd name="connsiteY301" fmla="*/ 74564 h 697293"/>
                <a:gd name="connsiteX302" fmla="*/ 440071 w 803107"/>
                <a:gd name="connsiteY302" fmla="*/ 65351 h 697293"/>
                <a:gd name="connsiteX303" fmla="*/ 446910 w 803107"/>
                <a:gd name="connsiteY303" fmla="*/ 70859 h 697293"/>
                <a:gd name="connsiteX304" fmla="*/ 449189 w 803107"/>
                <a:gd name="connsiteY304" fmla="*/ 79503 h 697293"/>
                <a:gd name="connsiteX305" fmla="*/ 459638 w 803107"/>
                <a:gd name="connsiteY305" fmla="*/ 98785 h 697293"/>
                <a:gd name="connsiteX306" fmla="*/ 465147 w 803107"/>
                <a:gd name="connsiteY306" fmla="*/ 102775 h 697293"/>
                <a:gd name="connsiteX307" fmla="*/ 466477 w 803107"/>
                <a:gd name="connsiteY307" fmla="*/ 113128 h 697293"/>
                <a:gd name="connsiteX308" fmla="*/ 468852 w 803107"/>
                <a:gd name="connsiteY308" fmla="*/ 114553 h 697293"/>
                <a:gd name="connsiteX309" fmla="*/ 476166 w 803107"/>
                <a:gd name="connsiteY309" fmla="*/ 115693 h 697293"/>
                <a:gd name="connsiteX310" fmla="*/ 485854 w 803107"/>
                <a:gd name="connsiteY310" fmla="*/ 113603 h 697293"/>
                <a:gd name="connsiteX311" fmla="*/ 495163 w 803107"/>
                <a:gd name="connsiteY311" fmla="*/ 110564 h 697293"/>
                <a:gd name="connsiteX312" fmla="*/ 502287 w 803107"/>
                <a:gd name="connsiteY312" fmla="*/ 105909 h 697293"/>
                <a:gd name="connsiteX313" fmla="*/ 509411 w 803107"/>
                <a:gd name="connsiteY313" fmla="*/ 109139 h 697293"/>
                <a:gd name="connsiteX314" fmla="*/ 516725 w 803107"/>
                <a:gd name="connsiteY314" fmla="*/ 105339 h 697293"/>
                <a:gd name="connsiteX315" fmla="*/ 524039 w 803107"/>
                <a:gd name="connsiteY315" fmla="*/ 107239 h 697293"/>
                <a:gd name="connsiteX316" fmla="*/ 526888 w 803107"/>
                <a:gd name="connsiteY316" fmla="*/ 102680 h 697293"/>
                <a:gd name="connsiteX317" fmla="*/ 533537 w 803107"/>
                <a:gd name="connsiteY317" fmla="*/ 93846 h 697293"/>
                <a:gd name="connsiteX318" fmla="*/ 549590 w 803107"/>
                <a:gd name="connsiteY318" fmla="*/ 91661 h 697293"/>
                <a:gd name="connsiteX319" fmla="*/ 555764 w 803107"/>
                <a:gd name="connsiteY319" fmla="*/ 92707 h 697293"/>
                <a:gd name="connsiteX320" fmla="*/ 558899 w 803107"/>
                <a:gd name="connsiteY320" fmla="*/ 89477 h 697293"/>
                <a:gd name="connsiteX321" fmla="*/ 559183 w 803107"/>
                <a:gd name="connsiteY321" fmla="*/ 85013 h 697293"/>
                <a:gd name="connsiteX322" fmla="*/ 565643 w 803107"/>
                <a:gd name="connsiteY322" fmla="*/ 83398 h 697293"/>
                <a:gd name="connsiteX323" fmla="*/ 568682 w 803107"/>
                <a:gd name="connsiteY323" fmla="*/ 90142 h 697293"/>
                <a:gd name="connsiteX324" fmla="*/ 579985 w 803107"/>
                <a:gd name="connsiteY324" fmla="*/ 89572 h 697293"/>
                <a:gd name="connsiteX325" fmla="*/ 590339 w 803107"/>
                <a:gd name="connsiteY325" fmla="*/ 95366 h 697293"/>
                <a:gd name="connsiteX326" fmla="*/ 590339 w 803107"/>
                <a:gd name="connsiteY326" fmla="*/ 95366 h 697293"/>
                <a:gd name="connsiteX327" fmla="*/ 604207 w 803107"/>
                <a:gd name="connsiteY327" fmla="*/ 106194 h 697293"/>
                <a:gd name="connsiteX328" fmla="*/ 602307 w 803107"/>
                <a:gd name="connsiteY328" fmla="*/ 140959 h 697293"/>
                <a:gd name="connsiteX329" fmla="*/ 603637 w 803107"/>
                <a:gd name="connsiteY329" fmla="*/ 160526 h 697293"/>
                <a:gd name="connsiteX330" fmla="*/ 620830 w 803107"/>
                <a:gd name="connsiteY330" fmla="*/ 199756 h 697293"/>
                <a:gd name="connsiteX331" fmla="*/ 622919 w 803107"/>
                <a:gd name="connsiteY331" fmla="*/ 210869 h 697293"/>
                <a:gd name="connsiteX332" fmla="*/ 622634 w 803107"/>
                <a:gd name="connsiteY332" fmla="*/ 224357 h 697293"/>
                <a:gd name="connsiteX333" fmla="*/ 648375 w 803107"/>
                <a:gd name="connsiteY333" fmla="*/ 219228 h 697293"/>
                <a:gd name="connsiteX334" fmla="*/ 662338 w 803107"/>
                <a:gd name="connsiteY334" fmla="*/ 218658 h 697293"/>
                <a:gd name="connsiteX335" fmla="*/ 679721 w 803107"/>
                <a:gd name="connsiteY335" fmla="*/ 213244 h 697293"/>
                <a:gd name="connsiteX336" fmla="*/ 700808 w 803107"/>
                <a:gd name="connsiteY336" fmla="*/ 220462 h 697293"/>
                <a:gd name="connsiteX337" fmla="*/ 712206 w 803107"/>
                <a:gd name="connsiteY337" fmla="*/ 228726 h 697293"/>
                <a:gd name="connsiteX338" fmla="*/ 712491 w 803107"/>
                <a:gd name="connsiteY338" fmla="*/ 247629 h 697293"/>
                <a:gd name="connsiteX339" fmla="*/ 710591 w 803107"/>
                <a:gd name="connsiteY339" fmla="*/ 264726 h 697293"/>
                <a:gd name="connsiteX340" fmla="*/ 719045 w 803107"/>
                <a:gd name="connsiteY340" fmla="*/ 286288 h 697293"/>
                <a:gd name="connsiteX341" fmla="*/ 721990 w 803107"/>
                <a:gd name="connsiteY341" fmla="*/ 305000 h 697293"/>
                <a:gd name="connsiteX342" fmla="*/ 757895 w 803107"/>
                <a:gd name="connsiteY342" fmla="*/ 318774 h 697293"/>
                <a:gd name="connsiteX343" fmla="*/ 775277 w 803107"/>
                <a:gd name="connsiteY343" fmla="*/ 308230 h 697293"/>
                <a:gd name="connsiteX344" fmla="*/ 790665 w 803107"/>
                <a:gd name="connsiteY344" fmla="*/ 315069 h 697293"/>
                <a:gd name="connsiteX345" fmla="*/ 795034 w 803107"/>
                <a:gd name="connsiteY345" fmla="*/ 333021 h 697293"/>
                <a:gd name="connsiteX346" fmla="*/ 803108 w 803107"/>
                <a:gd name="connsiteY346" fmla="*/ 352114 h 697293"/>
                <a:gd name="connsiteX347" fmla="*/ 793609 w 803107"/>
                <a:gd name="connsiteY347" fmla="*/ 359903 h 697293"/>
                <a:gd name="connsiteX348" fmla="*/ 779931 w 803107"/>
                <a:gd name="connsiteY348" fmla="*/ 361517 h 697293"/>
                <a:gd name="connsiteX349" fmla="*/ 773662 w 803107"/>
                <a:gd name="connsiteY349" fmla="*/ 359238 h 697293"/>
                <a:gd name="connsiteX350" fmla="*/ 766823 w 803107"/>
                <a:gd name="connsiteY350" fmla="*/ 363797 h 697293"/>
                <a:gd name="connsiteX351" fmla="*/ 765588 w 803107"/>
                <a:gd name="connsiteY351" fmla="*/ 366172 h 697293"/>
                <a:gd name="connsiteX352" fmla="*/ 767488 w 803107"/>
                <a:gd name="connsiteY352" fmla="*/ 383649 h 697293"/>
                <a:gd name="connsiteX353" fmla="*/ 766063 w 803107"/>
                <a:gd name="connsiteY353" fmla="*/ 387638 h 697293"/>
                <a:gd name="connsiteX354" fmla="*/ 772902 w 803107"/>
                <a:gd name="connsiteY354" fmla="*/ 395332 h 697293"/>
                <a:gd name="connsiteX355" fmla="*/ 778981 w 803107"/>
                <a:gd name="connsiteY355" fmla="*/ 396947 h 697293"/>
                <a:gd name="connsiteX356" fmla="*/ 781166 w 803107"/>
                <a:gd name="connsiteY356" fmla="*/ 401601 h 697293"/>
                <a:gd name="connsiteX357" fmla="*/ 787435 w 803107"/>
                <a:gd name="connsiteY357" fmla="*/ 405685 h 697293"/>
                <a:gd name="connsiteX358" fmla="*/ 783636 w 803107"/>
                <a:gd name="connsiteY358" fmla="*/ 413285 h 697293"/>
                <a:gd name="connsiteX359" fmla="*/ 781071 w 803107"/>
                <a:gd name="connsiteY359" fmla="*/ 413285 h 697293"/>
                <a:gd name="connsiteX360" fmla="*/ 781166 w 803107"/>
                <a:gd name="connsiteY360" fmla="*/ 416704 h 697293"/>
                <a:gd name="connsiteX361" fmla="*/ 771478 w 803107"/>
                <a:gd name="connsiteY361" fmla="*/ 418699 h 697293"/>
                <a:gd name="connsiteX362" fmla="*/ 769578 w 803107"/>
                <a:gd name="connsiteY362" fmla="*/ 420598 h 697293"/>
                <a:gd name="connsiteX363" fmla="*/ 762644 w 803107"/>
                <a:gd name="connsiteY363" fmla="*/ 430097 h 697293"/>
                <a:gd name="connsiteX364" fmla="*/ 763404 w 803107"/>
                <a:gd name="connsiteY364" fmla="*/ 432852 h 697293"/>
                <a:gd name="connsiteX365" fmla="*/ 762074 w 803107"/>
                <a:gd name="connsiteY365" fmla="*/ 436651 h 697293"/>
                <a:gd name="connsiteX366" fmla="*/ 747541 w 803107"/>
                <a:gd name="connsiteY366" fmla="*/ 445200 h 697293"/>
                <a:gd name="connsiteX367" fmla="*/ 743647 w 803107"/>
                <a:gd name="connsiteY367" fmla="*/ 456883 h 697293"/>
                <a:gd name="connsiteX368" fmla="*/ 745071 w 803107"/>
                <a:gd name="connsiteY368" fmla="*/ 469137 h 697293"/>
                <a:gd name="connsiteX369" fmla="*/ 751530 w 803107"/>
                <a:gd name="connsiteY369" fmla="*/ 484239 h 697293"/>
                <a:gd name="connsiteX370" fmla="*/ 761789 w 803107"/>
                <a:gd name="connsiteY370" fmla="*/ 502097 h 697293"/>
                <a:gd name="connsiteX371" fmla="*/ 778696 w 803107"/>
                <a:gd name="connsiteY371" fmla="*/ 525938 h 697293"/>
                <a:gd name="connsiteX372" fmla="*/ 778696 w 803107"/>
                <a:gd name="connsiteY372" fmla="*/ 525938 h 697293"/>
                <a:gd name="connsiteX373" fmla="*/ 780026 w 803107"/>
                <a:gd name="connsiteY373" fmla="*/ 539521 h 697293"/>
                <a:gd name="connsiteX374" fmla="*/ 777747 w 803107"/>
                <a:gd name="connsiteY374" fmla="*/ 556809 h 697293"/>
                <a:gd name="connsiteX375" fmla="*/ 770433 w 803107"/>
                <a:gd name="connsiteY375" fmla="*/ 559468 h 697293"/>
                <a:gd name="connsiteX376" fmla="*/ 765588 w 803107"/>
                <a:gd name="connsiteY376" fmla="*/ 563363 h 697293"/>
                <a:gd name="connsiteX377" fmla="*/ 742982 w 803107"/>
                <a:gd name="connsiteY377" fmla="*/ 601642 h 697293"/>
                <a:gd name="connsiteX378" fmla="*/ 737093 w 803107"/>
                <a:gd name="connsiteY378" fmla="*/ 603162 h 697293"/>
                <a:gd name="connsiteX379" fmla="*/ 730254 w 803107"/>
                <a:gd name="connsiteY379" fmla="*/ 601737 h 697293"/>
                <a:gd name="connsiteX380" fmla="*/ 706317 w 803107"/>
                <a:gd name="connsiteY380" fmla="*/ 590624 h 697293"/>
                <a:gd name="connsiteX381" fmla="*/ 685895 w 803107"/>
                <a:gd name="connsiteY381" fmla="*/ 607911 h 697293"/>
                <a:gd name="connsiteX382" fmla="*/ 671362 w 803107"/>
                <a:gd name="connsiteY382" fmla="*/ 633368 h 697293"/>
                <a:gd name="connsiteX383" fmla="*/ 668797 w 803107"/>
                <a:gd name="connsiteY383" fmla="*/ 639257 h 697293"/>
                <a:gd name="connsiteX384" fmla="*/ 672312 w 803107"/>
                <a:gd name="connsiteY384" fmla="*/ 655309 h 697293"/>
                <a:gd name="connsiteX385" fmla="*/ 669177 w 803107"/>
                <a:gd name="connsiteY385" fmla="*/ 664618 h 697293"/>
                <a:gd name="connsiteX386" fmla="*/ 664903 w 803107"/>
                <a:gd name="connsiteY386" fmla="*/ 668987 h 697293"/>
                <a:gd name="connsiteX387" fmla="*/ 659489 w 803107"/>
                <a:gd name="connsiteY387" fmla="*/ 669937 h 697293"/>
                <a:gd name="connsiteX388" fmla="*/ 654455 w 803107"/>
                <a:gd name="connsiteY388" fmla="*/ 666992 h 697293"/>
                <a:gd name="connsiteX389" fmla="*/ 649420 w 803107"/>
                <a:gd name="connsiteY389" fmla="*/ 667467 h 697293"/>
                <a:gd name="connsiteX390" fmla="*/ 637167 w 803107"/>
                <a:gd name="connsiteY390" fmla="*/ 674877 h 697293"/>
                <a:gd name="connsiteX391" fmla="*/ 627384 w 803107"/>
                <a:gd name="connsiteY391" fmla="*/ 689315 h 697293"/>
                <a:gd name="connsiteX392" fmla="*/ 612661 w 803107"/>
                <a:gd name="connsiteY392" fmla="*/ 697293 h 697293"/>
                <a:gd name="connsiteX393" fmla="*/ 612661 w 803107"/>
                <a:gd name="connsiteY393" fmla="*/ 697293 h 697293"/>
                <a:gd name="connsiteX394" fmla="*/ 593568 w 803107"/>
                <a:gd name="connsiteY394" fmla="*/ 697198 h 697293"/>
                <a:gd name="connsiteX395" fmla="*/ 562698 w 803107"/>
                <a:gd name="connsiteY395" fmla="*/ 688745 h 697293"/>
                <a:gd name="connsiteX396" fmla="*/ 556049 w 803107"/>
                <a:gd name="connsiteY396" fmla="*/ 688269 h 697293"/>
                <a:gd name="connsiteX397" fmla="*/ 551585 w 803107"/>
                <a:gd name="connsiteY397" fmla="*/ 692829 h 697293"/>
                <a:gd name="connsiteX398" fmla="*/ 543321 w 803107"/>
                <a:gd name="connsiteY398" fmla="*/ 693684 h 697293"/>
                <a:gd name="connsiteX399" fmla="*/ 534962 w 803107"/>
                <a:gd name="connsiteY399" fmla="*/ 684565 h 697293"/>
                <a:gd name="connsiteX400" fmla="*/ 529168 w 803107"/>
                <a:gd name="connsiteY400" fmla="*/ 685230 h 697293"/>
                <a:gd name="connsiteX401" fmla="*/ 511120 w 803107"/>
                <a:gd name="connsiteY401" fmla="*/ 682000 h 697293"/>
                <a:gd name="connsiteX402" fmla="*/ 511595 w 803107"/>
                <a:gd name="connsiteY402" fmla="*/ 672407 h 697293"/>
                <a:gd name="connsiteX403" fmla="*/ 504566 w 803107"/>
                <a:gd name="connsiteY403" fmla="*/ 626623 h 697293"/>
                <a:gd name="connsiteX404" fmla="*/ 485664 w 803107"/>
                <a:gd name="connsiteY404" fmla="*/ 620829 h 697293"/>
                <a:gd name="connsiteX405" fmla="*/ 480250 w 803107"/>
                <a:gd name="connsiteY405" fmla="*/ 622254 h 697293"/>
                <a:gd name="connsiteX406" fmla="*/ 472176 w 803107"/>
                <a:gd name="connsiteY406" fmla="*/ 627574 h 697293"/>
                <a:gd name="connsiteX407" fmla="*/ 453844 w 803107"/>
                <a:gd name="connsiteY407" fmla="*/ 626623 h 697293"/>
                <a:gd name="connsiteX408" fmla="*/ 452989 w 803107"/>
                <a:gd name="connsiteY408" fmla="*/ 624724 h 697293"/>
                <a:gd name="connsiteX409" fmla="*/ 463057 w 803107"/>
                <a:gd name="connsiteY409" fmla="*/ 609431 h 697293"/>
                <a:gd name="connsiteX410" fmla="*/ 469327 w 803107"/>
                <a:gd name="connsiteY410" fmla="*/ 608006 h 697293"/>
                <a:gd name="connsiteX411" fmla="*/ 475406 w 803107"/>
                <a:gd name="connsiteY411" fmla="*/ 603447 h 697293"/>
                <a:gd name="connsiteX412" fmla="*/ 476166 w 803107"/>
                <a:gd name="connsiteY412" fmla="*/ 599362 h 697293"/>
                <a:gd name="connsiteX413" fmla="*/ 474646 w 803107"/>
                <a:gd name="connsiteY413" fmla="*/ 595183 h 697293"/>
                <a:gd name="connsiteX414" fmla="*/ 471606 w 803107"/>
                <a:gd name="connsiteY414" fmla="*/ 594518 h 697293"/>
                <a:gd name="connsiteX415" fmla="*/ 471986 w 803107"/>
                <a:gd name="connsiteY415" fmla="*/ 591669 h 697293"/>
                <a:gd name="connsiteX416" fmla="*/ 470371 w 803107"/>
                <a:gd name="connsiteY416" fmla="*/ 590244 h 697293"/>
                <a:gd name="connsiteX417" fmla="*/ 460398 w 803107"/>
                <a:gd name="connsiteY417" fmla="*/ 596038 h 697293"/>
                <a:gd name="connsiteX418" fmla="*/ 459068 w 803107"/>
                <a:gd name="connsiteY418" fmla="*/ 585114 h 697293"/>
                <a:gd name="connsiteX419" fmla="*/ 451754 w 803107"/>
                <a:gd name="connsiteY419" fmla="*/ 586349 h 697293"/>
                <a:gd name="connsiteX420" fmla="*/ 449569 w 803107"/>
                <a:gd name="connsiteY420" fmla="*/ 579795 h 697293"/>
                <a:gd name="connsiteX421" fmla="*/ 445390 w 803107"/>
                <a:gd name="connsiteY421" fmla="*/ 574951 h 697293"/>
                <a:gd name="connsiteX422" fmla="*/ 440451 w 803107"/>
                <a:gd name="connsiteY422" fmla="*/ 575806 h 697293"/>
                <a:gd name="connsiteX423" fmla="*/ 440356 w 803107"/>
                <a:gd name="connsiteY423" fmla="*/ 587299 h 697293"/>
                <a:gd name="connsiteX424" fmla="*/ 427343 w 803107"/>
                <a:gd name="connsiteY424" fmla="*/ 592903 h 697293"/>
                <a:gd name="connsiteX425" fmla="*/ 421644 w 803107"/>
                <a:gd name="connsiteY425" fmla="*/ 600977 h 697293"/>
                <a:gd name="connsiteX426" fmla="*/ 414899 w 803107"/>
                <a:gd name="connsiteY426" fmla="*/ 604112 h 697293"/>
                <a:gd name="connsiteX427" fmla="*/ 410245 w 803107"/>
                <a:gd name="connsiteY427" fmla="*/ 598318 h 697293"/>
                <a:gd name="connsiteX428" fmla="*/ 405401 w 803107"/>
                <a:gd name="connsiteY428" fmla="*/ 595753 h 697293"/>
                <a:gd name="connsiteX429" fmla="*/ 407396 w 803107"/>
                <a:gd name="connsiteY429" fmla="*/ 588154 h 697293"/>
                <a:gd name="connsiteX430" fmla="*/ 403786 w 803107"/>
                <a:gd name="connsiteY430" fmla="*/ 579035 h 697293"/>
                <a:gd name="connsiteX431" fmla="*/ 398657 w 803107"/>
                <a:gd name="connsiteY431" fmla="*/ 580935 h 697293"/>
                <a:gd name="connsiteX432" fmla="*/ 392483 w 803107"/>
                <a:gd name="connsiteY432" fmla="*/ 588819 h 697293"/>
                <a:gd name="connsiteX433" fmla="*/ 388873 w 803107"/>
                <a:gd name="connsiteY433" fmla="*/ 589959 h 697293"/>
                <a:gd name="connsiteX434" fmla="*/ 380515 w 803107"/>
                <a:gd name="connsiteY434" fmla="*/ 588154 h 697293"/>
                <a:gd name="connsiteX435" fmla="*/ 361327 w 803107"/>
                <a:gd name="connsiteY435" fmla="*/ 610191 h 697293"/>
                <a:gd name="connsiteX436" fmla="*/ 342805 w 803107"/>
                <a:gd name="connsiteY436" fmla="*/ 595563 h 697293"/>
                <a:gd name="connsiteX437" fmla="*/ 331502 w 803107"/>
                <a:gd name="connsiteY437" fmla="*/ 592619 h 697293"/>
                <a:gd name="connsiteX438" fmla="*/ 326562 w 803107"/>
                <a:gd name="connsiteY438" fmla="*/ 584640 h 697293"/>
                <a:gd name="connsiteX439" fmla="*/ 328747 w 803107"/>
                <a:gd name="connsiteY439" fmla="*/ 564882 h 697293"/>
                <a:gd name="connsiteX440" fmla="*/ 324568 w 803107"/>
                <a:gd name="connsiteY440" fmla="*/ 560608 h 697293"/>
                <a:gd name="connsiteX441" fmla="*/ 313929 w 803107"/>
                <a:gd name="connsiteY441" fmla="*/ 557093 h 697293"/>
                <a:gd name="connsiteX442" fmla="*/ 307565 w 803107"/>
                <a:gd name="connsiteY442" fmla="*/ 544461 h 697293"/>
                <a:gd name="connsiteX443" fmla="*/ 301961 w 803107"/>
                <a:gd name="connsiteY443" fmla="*/ 541326 h 697293"/>
                <a:gd name="connsiteX444" fmla="*/ 285338 w 803107"/>
                <a:gd name="connsiteY444" fmla="*/ 552724 h 697293"/>
                <a:gd name="connsiteX445" fmla="*/ 281444 w 803107"/>
                <a:gd name="connsiteY445" fmla="*/ 552629 h 697293"/>
                <a:gd name="connsiteX446" fmla="*/ 277740 w 803107"/>
                <a:gd name="connsiteY446" fmla="*/ 557474 h 697293"/>
                <a:gd name="connsiteX447" fmla="*/ 270141 w 803107"/>
                <a:gd name="connsiteY447" fmla="*/ 576661 h 697293"/>
                <a:gd name="connsiteX448" fmla="*/ 263777 w 803107"/>
                <a:gd name="connsiteY448" fmla="*/ 575996 h 697293"/>
                <a:gd name="connsiteX449" fmla="*/ 251238 w 803107"/>
                <a:gd name="connsiteY449" fmla="*/ 562698 h 697293"/>
                <a:gd name="connsiteX450" fmla="*/ 238605 w 803107"/>
                <a:gd name="connsiteY450" fmla="*/ 566972 h 697293"/>
                <a:gd name="connsiteX451" fmla="*/ 231766 w 803107"/>
                <a:gd name="connsiteY451" fmla="*/ 575141 h 697293"/>
                <a:gd name="connsiteX452" fmla="*/ 224642 w 803107"/>
                <a:gd name="connsiteY452" fmla="*/ 573241 h 697293"/>
                <a:gd name="connsiteX453" fmla="*/ 218753 w 803107"/>
                <a:gd name="connsiteY453" fmla="*/ 566117 h 697293"/>
                <a:gd name="connsiteX454" fmla="*/ 214004 w 803107"/>
                <a:gd name="connsiteY454" fmla="*/ 566402 h 697293"/>
                <a:gd name="connsiteX455" fmla="*/ 204980 w 803107"/>
                <a:gd name="connsiteY455" fmla="*/ 573431 h 697293"/>
                <a:gd name="connsiteX456" fmla="*/ 195861 w 803107"/>
                <a:gd name="connsiteY456" fmla="*/ 584545 h 697293"/>
                <a:gd name="connsiteX457" fmla="*/ 188832 w 803107"/>
                <a:gd name="connsiteY457" fmla="*/ 589484 h 697293"/>
                <a:gd name="connsiteX458" fmla="*/ 182848 w 803107"/>
                <a:gd name="connsiteY458" fmla="*/ 591194 h 697293"/>
                <a:gd name="connsiteX459" fmla="*/ 180474 w 803107"/>
                <a:gd name="connsiteY459" fmla="*/ 584450 h 697293"/>
                <a:gd name="connsiteX460" fmla="*/ 169740 w 803107"/>
                <a:gd name="connsiteY460" fmla="*/ 589009 h 697293"/>
                <a:gd name="connsiteX461" fmla="*/ 161286 w 803107"/>
                <a:gd name="connsiteY461" fmla="*/ 595278 h 697293"/>
                <a:gd name="connsiteX462" fmla="*/ 150268 w 803107"/>
                <a:gd name="connsiteY462" fmla="*/ 593759 h 697293"/>
                <a:gd name="connsiteX463" fmla="*/ 143809 w 803107"/>
                <a:gd name="connsiteY463" fmla="*/ 583310 h 697293"/>
                <a:gd name="connsiteX464" fmla="*/ 138870 w 803107"/>
                <a:gd name="connsiteY464" fmla="*/ 583120 h 697293"/>
                <a:gd name="connsiteX465" fmla="*/ 139535 w 803107"/>
                <a:gd name="connsiteY465" fmla="*/ 586065 h 697293"/>
                <a:gd name="connsiteX466" fmla="*/ 137255 w 803107"/>
                <a:gd name="connsiteY466" fmla="*/ 588249 h 697293"/>
                <a:gd name="connsiteX467" fmla="*/ 125477 w 803107"/>
                <a:gd name="connsiteY467" fmla="*/ 591478 h 697293"/>
                <a:gd name="connsiteX468" fmla="*/ 121012 w 803107"/>
                <a:gd name="connsiteY468" fmla="*/ 596703 h 697293"/>
                <a:gd name="connsiteX469" fmla="*/ 113698 w 803107"/>
                <a:gd name="connsiteY469" fmla="*/ 601737 h 697293"/>
                <a:gd name="connsiteX470" fmla="*/ 111609 w 803107"/>
                <a:gd name="connsiteY470" fmla="*/ 608861 h 697293"/>
                <a:gd name="connsiteX471" fmla="*/ 104580 w 803107"/>
                <a:gd name="connsiteY471" fmla="*/ 622064 h 697293"/>
                <a:gd name="connsiteX472" fmla="*/ 103535 w 803107"/>
                <a:gd name="connsiteY472" fmla="*/ 632988 h 697293"/>
                <a:gd name="connsiteX473" fmla="*/ 103535 w 803107"/>
                <a:gd name="connsiteY473" fmla="*/ 632988 h 697293"/>
                <a:gd name="connsiteX474" fmla="*/ 98026 w 803107"/>
                <a:gd name="connsiteY474" fmla="*/ 630708 h 697293"/>
                <a:gd name="connsiteX475" fmla="*/ 92327 w 803107"/>
                <a:gd name="connsiteY475" fmla="*/ 626718 h 697293"/>
                <a:gd name="connsiteX476" fmla="*/ 93466 w 803107"/>
                <a:gd name="connsiteY476" fmla="*/ 624059 h 697293"/>
                <a:gd name="connsiteX477" fmla="*/ 90617 w 803107"/>
                <a:gd name="connsiteY477" fmla="*/ 618550 h 697293"/>
                <a:gd name="connsiteX478" fmla="*/ 89952 w 803107"/>
                <a:gd name="connsiteY478" fmla="*/ 614561 h 697293"/>
                <a:gd name="connsiteX479" fmla="*/ 87292 w 803107"/>
                <a:gd name="connsiteY479" fmla="*/ 606677 h 697293"/>
                <a:gd name="connsiteX480" fmla="*/ 84633 w 803107"/>
                <a:gd name="connsiteY480" fmla="*/ 602497 h 697293"/>
                <a:gd name="connsiteX481" fmla="*/ 85393 w 803107"/>
                <a:gd name="connsiteY481" fmla="*/ 597083 h 697293"/>
                <a:gd name="connsiteX482" fmla="*/ 85772 w 803107"/>
                <a:gd name="connsiteY482" fmla="*/ 591194 h 697293"/>
                <a:gd name="connsiteX483" fmla="*/ 85583 w 803107"/>
                <a:gd name="connsiteY483" fmla="*/ 587679 h 697293"/>
                <a:gd name="connsiteX484" fmla="*/ 82353 w 803107"/>
                <a:gd name="connsiteY484" fmla="*/ 588439 h 697293"/>
                <a:gd name="connsiteX485" fmla="*/ 79978 w 803107"/>
                <a:gd name="connsiteY485" fmla="*/ 585210 h 697293"/>
                <a:gd name="connsiteX486" fmla="*/ 78459 w 803107"/>
                <a:gd name="connsiteY486" fmla="*/ 577136 h 697293"/>
                <a:gd name="connsiteX487" fmla="*/ 78649 w 803107"/>
                <a:gd name="connsiteY487" fmla="*/ 574286 h 697293"/>
                <a:gd name="connsiteX488" fmla="*/ 85013 w 803107"/>
                <a:gd name="connsiteY488" fmla="*/ 572197 h 697293"/>
                <a:gd name="connsiteX489" fmla="*/ 88147 w 803107"/>
                <a:gd name="connsiteY489" fmla="*/ 575426 h 697293"/>
                <a:gd name="connsiteX490" fmla="*/ 97361 w 803107"/>
                <a:gd name="connsiteY490" fmla="*/ 574856 h 697293"/>
                <a:gd name="connsiteX491" fmla="*/ 100875 w 803107"/>
                <a:gd name="connsiteY491" fmla="*/ 575331 h 697293"/>
                <a:gd name="connsiteX492" fmla="*/ 102680 w 803107"/>
                <a:gd name="connsiteY492" fmla="*/ 575996 h 697293"/>
                <a:gd name="connsiteX493" fmla="*/ 104010 w 803107"/>
                <a:gd name="connsiteY493" fmla="*/ 585210 h 697293"/>
                <a:gd name="connsiteX494" fmla="*/ 104295 w 803107"/>
                <a:gd name="connsiteY494" fmla="*/ 589104 h 697293"/>
                <a:gd name="connsiteX495" fmla="*/ 105910 w 803107"/>
                <a:gd name="connsiteY495" fmla="*/ 588154 h 697293"/>
                <a:gd name="connsiteX496" fmla="*/ 108379 w 803107"/>
                <a:gd name="connsiteY496" fmla="*/ 584260 h 697293"/>
                <a:gd name="connsiteX497" fmla="*/ 106764 w 803107"/>
                <a:gd name="connsiteY497" fmla="*/ 572957 h 697293"/>
                <a:gd name="connsiteX498" fmla="*/ 104390 w 803107"/>
                <a:gd name="connsiteY498" fmla="*/ 571911 h 697293"/>
                <a:gd name="connsiteX499" fmla="*/ 97171 w 803107"/>
                <a:gd name="connsiteY499" fmla="*/ 568302 h 697293"/>
                <a:gd name="connsiteX500" fmla="*/ 93181 w 803107"/>
                <a:gd name="connsiteY500" fmla="*/ 565452 h 697293"/>
                <a:gd name="connsiteX501" fmla="*/ 86722 w 803107"/>
                <a:gd name="connsiteY501" fmla="*/ 565927 h 697293"/>
                <a:gd name="connsiteX502" fmla="*/ 85678 w 803107"/>
                <a:gd name="connsiteY502" fmla="*/ 556809 h 697293"/>
                <a:gd name="connsiteX503" fmla="*/ 85488 w 803107"/>
                <a:gd name="connsiteY503" fmla="*/ 553484 h 697293"/>
                <a:gd name="connsiteX504" fmla="*/ 84443 w 803107"/>
                <a:gd name="connsiteY504" fmla="*/ 545410 h 697293"/>
                <a:gd name="connsiteX505" fmla="*/ 83208 w 803107"/>
                <a:gd name="connsiteY505" fmla="*/ 541516 h 697293"/>
                <a:gd name="connsiteX506" fmla="*/ 86912 w 803107"/>
                <a:gd name="connsiteY506" fmla="*/ 530213 h 697293"/>
                <a:gd name="connsiteX507" fmla="*/ 90047 w 803107"/>
                <a:gd name="connsiteY507" fmla="*/ 527648 h 697293"/>
                <a:gd name="connsiteX508" fmla="*/ 98881 w 803107"/>
                <a:gd name="connsiteY508" fmla="*/ 524038 h 697293"/>
                <a:gd name="connsiteX509" fmla="*/ 108664 w 803107"/>
                <a:gd name="connsiteY509" fmla="*/ 524608 h 697293"/>
                <a:gd name="connsiteX510" fmla="*/ 110469 w 803107"/>
                <a:gd name="connsiteY510" fmla="*/ 520239 h 697293"/>
                <a:gd name="connsiteX511" fmla="*/ 111799 w 803107"/>
                <a:gd name="connsiteY511" fmla="*/ 518244 h 697293"/>
                <a:gd name="connsiteX512" fmla="*/ 119778 w 803107"/>
                <a:gd name="connsiteY512" fmla="*/ 520714 h 697293"/>
                <a:gd name="connsiteX513" fmla="*/ 123862 w 803107"/>
                <a:gd name="connsiteY513" fmla="*/ 521474 h 697293"/>
                <a:gd name="connsiteX514" fmla="*/ 130036 w 803107"/>
                <a:gd name="connsiteY514" fmla="*/ 526888 h 697293"/>
                <a:gd name="connsiteX515" fmla="*/ 142004 w 803107"/>
                <a:gd name="connsiteY515" fmla="*/ 527268 h 697293"/>
                <a:gd name="connsiteX516" fmla="*/ 144664 w 803107"/>
                <a:gd name="connsiteY516" fmla="*/ 529928 h 697293"/>
                <a:gd name="connsiteX517" fmla="*/ 149983 w 803107"/>
                <a:gd name="connsiteY517" fmla="*/ 537716 h 697293"/>
                <a:gd name="connsiteX518" fmla="*/ 158342 w 803107"/>
                <a:gd name="connsiteY518" fmla="*/ 541896 h 697293"/>
                <a:gd name="connsiteX519" fmla="*/ 167366 w 803107"/>
                <a:gd name="connsiteY519" fmla="*/ 546360 h 697293"/>
                <a:gd name="connsiteX520" fmla="*/ 174775 w 803107"/>
                <a:gd name="connsiteY520" fmla="*/ 545790 h 697293"/>
                <a:gd name="connsiteX521" fmla="*/ 179334 w 803107"/>
                <a:gd name="connsiteY521" fmla="*/ 546645 h 697293"/>
                <a:gd name="connsiteX522" fmla="*/ 185413 w 803107"/>
                <a:gd name="connsiteY522" fmla="*/ 547310 h 697293"/>
                <a:gd name="connsiteX523" fmla="*/ 183133 w 803107"/>
                <a:gd name="connsiteY523" fmla="*/ 535247 h 697293"/>
                <a:gd name="connsiteX524" fmla="*/ 186553 w 803107"/>
                <a:gd name="connsiteY524" fmla="*/ 531827 h 697293"/>
                <a:gd name="connsiteX525" fmla="*/ 190827 w 803107"/>
                <a:gd name="connsiteY525" fmla="*/ 528313 h 697293"/>
                <a:gd name="connsiteX526" fmla="*/ 202985 w 803107"/>
                <a:gd name="connsiteY526" fmla="*/ 527458 h 697293"/>
                <a:gd name="connsiteX527" fmla="*/ 213339 w 803107"/>
                <a:gd name="connsiteY527" fmla="*/ 518814 h 697293"/>
                <a:gd name="connsiteX528" fmla="*/ 220653 w 803107"/>
                <a:gd name="connsiteY528" fmla="*/ 510930 h 697293"/>
                <a:gd name="connsiteX529" fmla="*/ 224547 w 803107"/>
                <a:gd name="connsiteY529" fmla="*/ 509981 h 697293"/>
                <a:gd name="connsiteX530" fmla="*/ 230626 w 803107"/>
                <a:gd name="connsiteY530" fmla="*/ 516154 h 697293"/>
                <a:gd name="connsiteX531" fmla="*/ 238130 w 803107"/>
                <a:gd name="connsiteY531" fmla="*/ 513020 h 697293"/>
                <a:gd name="connsiteX532" fmla="*/ 247154 w 803107"/>
                <a:gd name="connsiteY532" fmla="*/ 504946 h 697293"/>
                <a:gd name="connsiteX533" fmla="*/ 251808 w 803107"/>
                <a:gd name="connsiteY533" fmla="*/ 500862 h 697293"/>
                <a:gd name="connsiteX534" fmla="*/ 254373 w 803107"/>
                <a:gd name="connsiteY534" fmla="*/ 500767 h 697293"/>
                <a:gd name="connsiteX535" fmla="*/ 258077 w 803107"/>
                <a:gd name="connsiteY535" fmla="*/ 503141 h 697293"/>
                <a:gd name="connsiteX536" fmla="*/ 257412 w 803107"/>
                <a:gd name="connsiteY536" fmla="*/ 519384 h 697293"/>
                <a:gd name="connsiteX537" fmla="*/ 252473 w 803107"/>
                <a:gd name="connsiteY537" fmla="*/ 529832 h 697293"/>
                <a:gd name="connsiteX538" fmla="*/ 252853 w 803107"/>
                <a:gd name="connsiteY538" fmla="*/ 533822 h 697293"/>
                <a:gd name="connsiteX539" fmla="*/ 254563 w 803107"/>
                <a:gd name="connsiteY539" fmla="*/ 534867 h 697293"/>
                <a:gd name="connsiteX540" fmla="*/ 261307 w 803107"/>
                <a:gd name="connsiteY540" fmla="*/ 521094 h 697293"/>
                <a:gd name="connsiteX541" fmla="*/ 263492 w 803107"/>
                <a:gd name="connsiteY541" fmla="*/ 512925 h 697293"/>
                <a:gd name="connsiteX542" fmla="*/ 265201 w 803107"/>
                <a:gd name="connsiteY542" fmla="*/ 507891 h 697293"/>
                <a:gd name="connsiteX543" fmla="*/ 267956 w 803107"/>
                <a:gd name="connsiteY543" fmla="*/ 505041 h 697293"/>
                <a:gd name="connsiteX544" fmla="*/ 272895 w 803107"/>
                <a:gd name="connsiteY544" fmla="*/ 499152 h 697293"/>
                <a:gd name="connsiteX545" fmla="*/ 292937 w 803107"/>
                <a:gd name="connsiteY545" fmla="*/ 499437 h 697293"/>
                <a:gd name="connsiteX546" fmla="*/ 296167 w 803107"/>
                <a:gd name="connsiteY546" fmla="*/ 500767 h 697293"/>
                <a:gd name="connsiteX547" fmla="*/ 303101 w 803107"/>
                <a:gd name="connsiteY547" fmla="*/ 505231 h 697293"/>
                <a:gd name="connsiteX548" fmla="*/ 308230 w 803107"/>
                <a:gd name="connsiteY548" fmla="*/ 505991 h 697293"/>
                <a:gd name="connsiteX549" fmla="*/ 311935 w 803107"/>
                <a:gd name="connsiteY549" fmla="*/ 506181 h 697293"/>
                <a:gd name="connsiteX550" fmla="*/ 322573 w 803107"/>
                <a:gd name="connsiteY550" fmla="*/ 504186 h 697293"/>
                <a:gd name="connsiteX551" fmla="*/ 325518 w 803107"/>
                <a:gd name="connsiteY551" fmla="*/ 504186 h 697293"/>
                <a:gd name="connsiteX552" fmla="*/ 329412 w 803107"/>
                <a:gd name="connsiteY552" fmla="*/ 504186 h 697293"/>
                <a:gd name="connsiteX553" fmla="*/ 332357 w 803107"/>
                <a:gd name="connsiteY553" fmla="*/ 503711 h 697293"/>
                <a:gd name="connsiteX554" fmla="*/ 338626 w 803107"/>
                <a:gd name="connsiteY554" fmla="*/ 505326 h 697293"/>
                <a:gd name="connsiteX555" fmla="*/ 343280 w 803107"/>
                <a:gd name="connsiteY555" fmla="*/ 511595 h 697293"/>
                <a:gd name="connsiteX556" fmla="*/ 350499 w 803107"/>
                <a:gd name="connsiteY556" fmla="*/ 510740 h 697293"/>
                <a:gd name="connsiteX557" fmla="*/ 360187 w 803107"/>
                <a:gd name="connsiteY557" fmla="*/ 512830 h 697293"/>
                <a:gd name="connsiteX558" fmla="*/ 362847 w 803107"/>
                <a:gd name="connsiteY558" fmla="*/ 514825 h 697293"/>
                <a:gd name="connsiteX559" fmla="*/ 363132 w 803107"/>
                <a:gd name="connsiteY559" fmla="*/ 517675 h 697293"/>
                <a:gd name="connsiteX560" fmla="*/ 366457 w 803107"/>
                <a:gd name="connsiteY560" fmla="*/ 519574 h 697293"/>
                <a:gd name="connsiteX561" fmla="*/ 367501 w 803107"/>
                <a:gd name="connsiteY561" fmla="*/ 523564 h 697293"/>
                <a:gd name="connsiteX562" fmla="*/ 363987 w 803107"/>
                <a:gd name="connsiteY562" fmla="*/ 529167 h 697293"/>
                <a:gd name="connsiteX563" fmla="*/ 363322 w 803107"/>
                <a:gd name="connsiteY563" fmla="*/ 536577 h 697293"/>
                <a:gd name="connsiteX564" fmla="*/ 360377 w 803107"/>
                <a:gd name="connsiteY564" fmla="*/ 538761 h 697293"/>
                <a:gd name="connsiteX565" fmla="*/ 355628 w 803107"/>
                <a:gd name="connsiteY565" fmla="*/ 539142 h 697293"/>
                <a:gd name="connsiteX566" fmla="*/ 355343 w 803107"/>
                <a:gd name="connsiteY566" fmla="*/ 541041 h 697293"/>
                <a:gd name="connsiteX567" fmla="*/ 359143 w 803107"/>
                <a:gd name="connsiteY567" fmla="*/ 541136 h 697293"/>
                <a:gd name="connsiteX568" fmla="*/ 364177 w 803107"/>
                <a:gd name="connsiteY568" fmla="*/ 537621 h 697293"/>
                <a:gd name="connsiteX569" fmla="*/ 365982 w 803107"/>
                <a:gd name="connsiteY569" fmla="*/ 532207 h 697293"/>
                <a:gd name="connsiteX570" fmla="*/ 372061 w 803107"/>
                <a:gd name="connsiteY570" fmla="*/ 524988 h 697293"/>
                <a:gd name="connsiteX571" fmla="*/ 386309 w 803107"/>
                <a:gd name="connsiteY571" fmla="*/ 525463 h 697293"/>
                <a:gd name="connsiteX572" fmla="*/ 386499 w 803107"/>
                <a:gd name="connsiteY572" fmla="*/ 531637 h 697293"/>
                <a:gd name="connsiteX573" fmla="*/ 380989 w 803107"/>
                <a:gd name="connsiteY573" fmla="*/ 542941 h 697293"/>
                <a:gd name="connsiteX574" fmla="*/ 380989 w 803107"/>
                <a:gd name="connsiteY574" fmla="*/ 548450 h 697293"/>
                <a:gd name="connsiteX575" fmla="*/ 373296 w 803107"/>
                <a:gd name="connsiteY575" fmla="*/ 552059 h 697293"/>
                <a:gd name="connsiteX576" fmla="*/ 373296 w 803107"/>
                <a:gd name="connsiteY576" fmla="*/ 554149 h 697293"/>
                <a:gd name="connsiteX577" fmla="*/ 375480 w 803107"/>
                <a:gd name="connsiteY577" fmla="*/ 555669 h 697293"/>
                <a:gd name="connsiteX578" fmla="*/ 377380 w 803107"/>
                <a:gd name="connsiteY578" fmla="*/ 552820 h 697293"/>
                <a:gd name="connsiteX579" fmla="*/ 387449 w 803107"/>
                <a:gd name="connsiteY579" fmla="*/ 553199 h 697293"/>
                <a:gd name="connsiteX580" fmla="*/ 383839 w 803107"/>
                <a:gd name="connsiteY580" fmla="*/ 546265 h 697293"/>
                <a:gd name="connsiteX581" fmla="*/ 388208 w 803107"/>
                <a:gd name="connsiteY581" fmla="*/ 540186 h 697293"/>
                <a:gd name="connsiteX582" fmla="*/ 391248 w 803107"/>
                <a:gd name="connsiteY582" fmla="*/ 525178 h 697293"/>
                <a:gd name="connsiteX583" fmla="*/ 394477 w 803107"/>
                <a:gd name="connsiteY583" fmla="*/ 521569 h 697293"/>
                <a:gd name="connsiteX584" fmla="*/ 397707 w 803107"/>
                <a:gd name="connsiteY584" fmla="*/ 519954 h 697293"/>
                <a:gd name="connsiteX585" fmla="*/ 406256 w 803107"/>
                <a:gd name="connsiteY585" fmla="*/ 519384 h 697293"/>
                <a:gd name="connsiteX586" fmla="*/ 414140 w 803107"/>
                <a:gd name="connsiteY586" fmla="*/ 510360 h 697293"/>
                <a:gd name="connsiteX587" fmla="*/ 421074 w 803107"/>
                <a:gd name="connsiteY587" fmla="*/ 511500 h 697293"/>
                <a:gd name="connsiteX588" fmla="*/ 422688 w 803107"/>
                <a:gd name="connsiteY588" fmla="*/ 516345 h 697293"/>
                <a:gd name="connsiteX589" fmla="*/ 424493 w 803107"/>
                <a:gd name="connsiteY589" fmla="*/ 516059 h 697293"/>
                <a:gd name="connsiteX590" fmla="*/ 425728 w 803107"/>
                <a:gd name="connsiteY590" fmla="*/ 507321 h 697293"/>
                <a:gd name="connsiteX591" fmla="*/ 432187 w 803107"/>
                <a:gd name="connsiteY591" fmla="*/ 490509 h 697293"/>
                <a:gd name="connsiteX592" fmla="*/ 435132 w 803107"/>
                <a:gd name="connsiteY592" fmla="*/ 477305 h 697293"/>
                <a:gd name="connsiteX593" fmla="*/ 437791 w 803107"/>
                <a:gd name="connsiteY593" fmla="*/ 477780 h 697293"/>
                <a:gd name="connsiteX594" fmla="*/ 442730 w 803107"/>
                <a:gd name="connsiteY594" fmla="*/ 484334 h 697293"/>
                <a:gd name="connsiteX595" fmla="*/ 449000 w 803107"/>
                <a:gd name="connsiteY595" fmla="*/ 488228 h 697293"/>
                <a:gd name="connsiteX596" fmla="*/ 462583 w 803107"/>
                <a:gd name="connsiteY596" fmla="*/ 488419 h 697293"/>
                <a:gd name="connsiteX597" fmla="*/ 466097 w 803107"/>
                <a:gd name="connsiteY597" fmla="*/ 491648 h 697293"/>
                <a:gd name="connsiteX598" fmla="*/ 472841 w 803107"/>
                <a:gd name="connsiteY598" fmla="*/ 491458 h 697293"/>
                <a:gd name="connsiteX599" fmla="*/ 475026 w 803107"/>
                <a:gd name="connsiteY599" fmla="*/ 489749 h 697293"/>
                <a:gd name="connsiteX600" fmla="*/ 481485 w 803107"/>
                <a:gd name="connsiteY600" fmla="*/ 490698 h 697293"/>
                <a:gd name="connsiteX601" fmla="*/ 487184 w 803107"/>
                <a:gd name="connsiteY601" fmla="*/ 497822 h 697293"/>
                <a:gd name="connsiteX602" fmla="*/ 488134 w 803107"/>
                <a:gd name="connsiteY602" fmla="*/ 507321 h 697293"/>
                <a:gd name="connsiteX603" fmla="*/ 486709 w 803107"/>
                <a:gd name="connsiteY603" fmla="*/ 510835 h 697293"/>
                <a:gd name="connsiteX604" fmla="*/ 488134 w 803107"/>
                <a:gd name="connsiteY604" fmla="*/ 515870 h 697293"/>
                <a:gd name="connsiteX605" fmla="*/ 495163 w 803107"/>
                <a:gd name="connsiteY605" fmla="*/ 518340 h 697293"/>
                <a:gd name="connsiteX606" fmla="*/ 497917 w 803107"/>
                <a:gd name="connsiteY606" fmla="*/ 522139 h 697293"/>
                <a:gd name="connsiteX607" fmla="*/ 499627 w 803107"/>
                <a:gd name="connsiteY607" fmla="*/ 520334 h 697293"/>
                <a:gd name="connsiteX608" fmla="*/ 501527 w 803107"/>
                <a:gd name="connsiteY608" fmla="*/ 522519 h 697293"/>
                <a:gd name="connsiteX609" fmla="*/ 503047 w 803107"/>
                <a:gd name="connsiteY609" fmla="*/ 517389 h 697293"/>
                <a:gd name="connsiteX610" fmla="*/ 505136 w 803107"/>
                <a:gd name="connsiteY610" fmla="*/ 516630 h 697293"/>
                <a:gd name="connsiteX611" fmla="*/ 509886 w 803107"/>
                <a:gd name="connsiteY611" fmla="*/ 519194 h 697293"/>
                <a:gd name="connsiteX612" fmla="*/ 512165 w 803107"/>
                <a:gd name="connsiteY612" fmla="*/ 523183 h 697293"/>
                <a:gd name="connsiteX613" fmla="*/ 515965 w 803107"/>
                <a:gd name="connsiteY613" fmla="*/ 525558 h 697293"/>
                <a:gd name="connsiteX614" fmla="*/ 517580 w 803107"/>
                <a:gd name="connsiteY614" fmla="*/ 530497 h 697293"/>
                <a:gd name="connsiteX615" fmla="*/ 516250 w 803107"/>
                <a:gd name="connsiteY615" fmla="*/ 535722 h 697293"/>
                <a:gd name="connsiteX616" fmla="*/ 520999 w 803107"/>
                <a:gd name="connsiteY616" fmla="*/ 547785 h 697293"/>
                <a:gd name="connsiteX617" fmla="*/ 522044 w 803107"/>
                <a:gd name="connsiteY617" fmla="*/ 556714 h 697293"/>
                <a:gd name="connsiteX618" fmla="*/ 519859 w 803107"/>
                <a:gd name="connsiteY618" fmla="*/ 558328 h 697293"/>
                <a:gd name="connsiteX619" fmla="*/ 517580 w 803107"/>
                <a:gd name="connsiteY619" fmla="*/ 565168 h 697293"/>
                <a:gd name="connsiteX620" fmla="*/ 510456 w 803107"/>
                <a:gd name="connsiteY620" fmla="*/ 569632 h 697293"/>
                <a:gd name="connsiteX621" fmla="*/ 506276 w 803107"/>
                <a:gd name="connsiteY621" fmla="*/ 570107 h 697293"/>
                <a:gd name="connsiteX622" fmla="*/ 499532 w 803107"/>
                <a:gd name="connsiteY622" fmla="*/ 575141 h 697293"/>
                <a:gd name="connsiteX623" fmla="*/ 498962 w 803107"/>
                <a:gd name="connsiteY623" fmla="*/ 580460 h 697293"/>
                <a:gd name="connsiteX624" fmla="*/ 486234 w 803107"/>
                <a:gd name="connsiteY624" fmla="*/ 586444 h 697293"/>
                <a:gd name="connsiteX625" fmla="*/ 485094 w 803107"/>
                <a:gd name="connsiteY625" fmla="*/ 597748 h 697293"/>
                <a:gd name="connsiteX626" fmla="*/ 477780 w 803107"/>
                <a:gd name="connsiteY626" fmla="*/ 612471 h 697293"/>
                <a:gd name="connsiteX627" fmla="*/ 486804 w 803107"/>
                <a:gd name="connsiteY627" fmla="*/ 600218 h 697293"/>
                <a:gd name="connsiteX628" fmla="*/ 487564 w 803107"/>
                <a:gd name="connsiteY628" fmla="*/ 591669 h 697293"/>
                <a:gd name="connsiteX629" fmla="*/ 486519 w 803107"/>
                <a:gd name="connsiteY629" fmla="*/ 589864 h 697293"/>
                <a:gd name="connsiteX630" fmla="*/ 487564 w 803107"/>
                <a:gd name="connsiteY630" fmla="*/ 588629 h 697293"/>
                <a:gd name="connsiteX631" fmla="*/ 492408 w 803107"/>
                <a:gd name="connsiteY631" fmla="*/ 584354 h 697293"/>
                <a:gd name="connsiteX632" fmla="*/ 501527 w 803107"/>
                <a:gd name="connsiteY632" fmla="*/ 581220 h 697293"/>
                <a:gd name="connsiteX633" fmla="*/ 502477 w 803107"/>
                <a:gd name="connsiteY633" fmla="*/ 578560 h 697293"/>
                <a:gd name="connsiteX634" fmla="*/ 507796 w 803107"/>
                <a:gd name="connsiteY634" fmla="*/ 573906 h 697293"/>
                <a:gd name="connsiteX635" fmla="*/ 511975 w 803107"/>
                <a:gd name="connsiteY635" fmla="*/ 573431 h 697293"/>
                <a:gd name="connsiteX636" fmla="*/ 519954 w 803107"/>
                <a:gd name="connsiteY636" fmla="*/ 568492 h 697293"/>
                <a:gd name="connsiteX637" fmla="*/ 524514 w 803107"/>
                <a:gd name="connsiteY637" fmla="*/ 562318 h 697293"/>
                <a:gd name="connsiteX638" fmla="*/ 534867 w 803107"/>
                <a:gd name="connsiteY638" fmla="*/ 575806 h 697293"/>
                <a:gd name="connsiteX639" fmla="*/ 547595 w 803107"/>
                <a:gd name="connsiteY639" fmla="*/ 583500 h 697293"/>
                <a:gd name="connsiteX640" fmla="*/ 546835 w 803107"/>
                <a:gd name="connsiteY640" fmla="*/ 589484 h 697293"/>
                <a:gd name="connsiteX641" fmla="*/ 548260 w 803107"/>
                <a:gd name="connsiteY641" fmla="*/ 594043 h 697293"/>
                <a:gd name="connsiteX642" fmla="*/ 543891 w 803107"/>
                <a:gd name="connsiteY642" fmla="*/ 607531 h 697293"/>
                <a:gd name="connsiteX643" fmla="*/ 538571 w 803107"/>
                <a:gd name="connsiteY643" fmla="*/ 617030 h 697293"/>
                <a:gd name="connsiteX644" fmla="*/ 540471 w 803107"/>
                <a:gd name="connsiteY644" fmla="*/ 618169 h 697293"/>
                <a:gd name="connsiteX645" fmla="*/ 544556 w 803107"/>
                <a:gd name="connsiteY645" fmla="*/ 615510 h 697293"/>
                <a:gd name="connsiteX646" fmla="*/ 545126 w 803107"/>
                <a:gd name="connsiteY646" fmla="*/ 611426 h 697293"/>
                <a:gd name="connsiteX647" fmla="*/ 551300 w 803107"/>
                <a:gd name="connsiteY647" fmla="*/ 599172 h 697293"/>
                <a:gd name="connsiteX648" fmla="*/ 553959 w 803107"/>
                <a:gd name="connsiteY648" fmla="*/ 598413 h 697293"/>
                <a:gd name="connsiteX649" fmla="*/ 556334 w 803107"/>
                <a:gd name="connsiteY649" fmla="*/ 591384 h 697293"/>
                <a:gd name="connsiteX650" fmla="*/ 555859 w 803107"/>
                <a:gd name="connsiteY650" fmla="*/ 584165 h 697293"/>
                <a:gd name="connsiteX651" fmla="*/ 553294 w 803107"/>
                <a:gd name="connsiteY651" fmla="*/ 578465 h 697293"/>
                <a:gd name="connsiteX652" fmla="*/ 540851 w 803107"/>
                <a:gd name="connsiteY652" fmla="*/ 575616 h 697293"/>
                <a:gd name="connsiteX653" fmla="*/ 537242 w 803107"/>
                <a:gd name="connsiteY653" fmla="*/ 569917 h 697293"/>
                <a:gd name="connsiteX654" fmla="*/ 532492 w 803107"/>
                <a:gd name="connsiteY654" fmla="*/ 567067 h 697293"/>
                <a:gd name="connsiteX655" fmla="*/ 529738 w 803107"/>
                <a:gd name="connsiteY655" fmla="*/ 560133 h 697293"/>
                <a:gd name="connsiteX656" fmla="*/ 530213 w 803107"/>
                <a:gd name="connsiteY656" fmla="*/ 554814 h 697293"/>
                <a:gd name="connsiteX657" fmla="*/ 526793 w 803107"/>
                <a:gd name="connsiteY657" fmla="*/ 549780 h 697293"/>
                <a:gd name="connsiteX658" fmla="*/ 527458 w 803107"/>
                <a:gd name="connsiteY658" fmla="*/ 546835 h 697293"/>
                <a:gd name="connsiteX659" fmla="*/ 523469 w 803107"/>
                <a:gd name="connsiteY659" fmla="*/ 541516 h 697293"/>
                <a:gd name="connsiteX660" fmla="*/ 522424 w 803107"/>
                <a:gd name="connsiteY660" fmla="*/ 535532 h 697293"/>
                <a:gd name="connsiteX661" fmla="*/ 525273 w 803107"/>
                <a:gd name="connsiteY661" fmla="*/ 528883 h 697293"/>
                <a:gd name="connsiteX662" fmla="*/ 523184 w 803107"/>
                <a:gd name="connsiteY662" fmla="*/ 524894 h 697293"/>
                <a:gd name="connsiteX663" fmla="*/ 523374 w 803107"/>
                <a:gd name="connsiteY663" fmla="*/ 519954 h 697293"/>
                <a:gd name="connsiteX664" fmla="*/ 520524 w 803107"/>
                <a:gd name="connsiteY664" fmla="*/ 517105 h 697293"/>
                <a:gd name="connsiteX665" fmla="*/ 523659 w 803107"/>
                <a:gd name="connsiteY665" fmla="*/ 510076 h 697293"/>
                <a:gd name="connsiteX666" fmla="*/ 529073 w 803107"/>
                <a:gd name="connsiteY666" fmla="*/ 505991 h 697293"/>
                <a:gd name="connsiteX667" fmla="*/ 530783 w 803107"/>
                <a:gd name="connsiteY667" fmla="*/ 508081 h 697293"/>
                <a:gd name="connsiteX668" fmla="*/ 535627 w 803107"/>
                <a:gd name="connsiteY668" fmla="*/ 508365 h 697293"/>
                <a:gd name="connsiteX669" fmla="*/ 544461 w 803107"/>
                <a:gd name="connsiteY669" fmla="*/ 506466 h 697293"/>
                <a:gd name="connsiteX670" fmla="*/ 549590 w 803107"/>
                <a:gd name="connsiteY670" fmla="*/ 503141 h 697293"/>
                <a:gd name="connsiteX671" fmla="*/ 557094 w 803107"/>
                <a:gd name="connsiteY671" fmla="*/ 504281 h 697293"/>
                <a:gd name="connsiteX672" fmla="*/ 561368 w 803107"/>
                <a:gd name="connsiteY672" fmla="*/ 503046 h 697293"/>
                <a:gd name="connsiteX673" fmla="*/ 565073 w 803107"/>
                <a:gd name="connsiteY673" fmla="*/ 498487 h 697293"/>
                <a:gd name="connsiteX674" fmla="*/ 568112 w 803107"/>
                <a:gd name="connsiteY674" fmla="*/ 489938 h 697293"/>
                <a:gd name="connsiteX675" fmla="*/ 573621 w 803107"/>
                <a:gd name="connsiteY675" fmla="*/ 492123 h 697293"/>
                <a:gd name="connsiteX676" fmla="*/ 581505 w 803107"/>
                <a:gd name="connsiteY676" fmla="*/ 499627 h 697293"/>
                <a:gd name="connsiteX677" fmla="*/ 586065 w 803107"/>
                <a:gd name="connsiteY677" fmla="*/ 502002 h 697293"/>
                <a:gd name="connsiteX678" fmla="*/ 592904 w 803107"/>
                <a:gd name="connsiteY678" fmla="*/ 500007 h 697293"/>
                <a:gd name="connsiteX679" fmla="*/ 598318 w 803107"/>
                <a:gd name="connsiteY679" fmla="*/ 502002 h 697293"/>
                <a:gd name="connsiteX680" fmla="*/ 600312 w 803107"/>
                <a:gd name="connsiteY680" fmla="*/ 506561 h 697293"/>
                <a:gd name="connsiteX681" fmla="*/ 605537 w 803107"/>
                <a:gd name="connsiteY681" fmla="*/ 509981 h 697293"/>
                <a:gd name="connsiteX682" fmla="*/ 608291 w 803107"/>
                <a:gd name="connsiteY682" fmla="*/ 510646 h 697293"/>
                <a:gd name="connsiteX683" fmla="*/ 613231 w 803107"/>
                <a:gd name="connsiteY683" fmla="*/ 508935 h 697293"/>
                <a:gd name="connsiteX684" fmla="*/ 616555 w 803107"/>
                <a:gd name="connsiteY684" fmla="*/ 511500 h 697293"/>
                <a:gd name="connsiteX685" fmla="*/ 617980 w 803107"/>
                <a:gd name="connsiteY685" fmla="*/ 509506 h 697293"/>
                <a:gd name="connsiteX686" fmla="*/ 616555 w 803107"/>
                <a:gd name="connsiteY686" fmla="*/ 507416 h 697293"/>
                <a:gd name="connsiteX687" fmla="*/ 612566 w 803107"/>
                <a:gd name="connsiteY687" fmla="*/ 505706 h 697293"/>
                <a:gd name="connsiteX688" fmla="*/ 607626 w 803107"/>
                <a:gd name="connsiteY688" fmla="*/ 505801 h 697293"/>
                <a:gd name="connsiteX689" fmla="*/ 605062 w 803107"/>
                <a:gd name="connsiteY689" fmla="*/ 495922 h 697293"/>
                <a:gd name="connsiteX690" fmla="*/ 596323 w 803107"/>
                <a:gd name="connsiteY690" fmla="*/ 490414 h 697293"/>
                <a:gd name="connsiteX691" fmla="*/ 606961 w 803107"/>
                <a:gd name="connsiteY691" fmla="*/ 486044 h 697293"/>
                <a:gd name="connsiteX692" fmla="*/ 614180 w 803107"/>
                <a:gd name="connsiteY692" fmla="*/ 476925 h 697293"/>
                <a:gd name="connsiteX693" fmla="*/ 617410 w 803107"/>
                <a:gd name="connsiteY693" fmla="*/ 476355 h 697293"/>
                <a:gd name="connsiteX694" fmla="*/ 626719 w 803107"/>
                <a:gd name="connsiteY694" fmla="*/ 469991 h 697293"/>
                <a:gd name="connsiteX695" fmla="*/ 650750 w 803107"/>
                <a:gd name="connsiteY695" fmla="*/ 468377 h 697293"/>
                <a:gd name="connsiteX696" fmla="*/ 655404 w 803107"/>
                <a:gd name="connsiteY696" fmla="*/ 463342 h 697293"/>
                <a:gd name="connsiteX697" fmla="*/ 658159 w 803107"/>
                <a:gd name="connsiteY697" fmla="*/ 456123 h 697293"/>
                <a:gd name="connsiteX698" fmla="*/ 665093 w 803107"/>
                <a:gd name="connsiteY698" fmla="*/ 456788 h 697293"/>
                <a:gd name="connsiteX699" fmla="*/ 669367 w 803107"/>
                <a:gd name="connsiteY699" fmla="*/ 454413 h 697293"/>
                <a:gd name="connsiteX700" fmla="*/ 670127 w 803107"/>
                <a:gd name="connsiteY700" fmla="*/ 451754 h 697293"/>
                <a:gd name="connsiteX701" fmla="*/ 668608 w 803107"/>
                <a:gd name="connsiteY701" fmla="*/ 450234 h 697293"/>
                <a:gd name="connsiteX702" fmla="*/ 662908 w 803107"/>
                <a:gd name="connsiteY702" fmla="*/ 451564 h 697293"/>
                <a:gd name="connsiteX703" fmla="*/ 656449 w 803107"/>
                <a:gd name="connsiteY703" fmla="*/ 447954 h 697293"/>
                <a:gd name="connsiteX704" fmla="*/ 652935 w 803107"/>
                <a:gd name="connsiteY704" fmla="*/ 452704 h 697293"/>
                <a:gd name="connsiteX705" fmla="*/ 650750 w 803107"/>
                <a:gd name="connsiteY705" fmla="*/ 460208 h 697293"/>
                <a:gd name="connsiteX706" fmla="*/ 632133 w 803107"/>
                <a:gd name="connsiteY706" fmla="*/ 463057 h 697293"/>
                <a:gd name="connsiteX707" fmla="*/ 627099 w 803107"/>
                <a:gd name="connsiteY707" fmla="*/ 461823 h 697293"/>
                <a:gd name="connsiteX708" fmla="*/ 618930 w 803107"/>
                <a:gd name="connsiteY708" fmla="*/ 465622 h 697293"/>
                <a:gd name="connsiteX709" fmla="*/ 606107 w 803107"/>
                <a:gd name="connsiteY709" fmla="*/ 466097 h 697293"/>
                <a:gd name="connsiteX710" fmla="*/ 600407 w 803107"/>
                <a:gd name="connsiteY710" fmla="*/ 463057 h 697293"/>
                <a:gd name="connsiteX711" fmla="*/ 597273 w 803107"/>
                <a:gd name="connsiteY711" fmla="*/ 436461 h 697293"/>
                <a:gd name="connsiteX712" fmla="*/ 593853 w 803107"/>
                <a:gd name="connsiteY712" fmla="*/ 434467 h 697293"/>
                <a:gd name="connsiteX713" fmla="*/ 591954 w 803107"/>
                <a:gd name="connsiteY713" fmla="*/ 430002 h 697293"/>
                <a:gd name="connsiteX714" fmla="*/ 586634 w 803107"/>
                <a:gd name="connsiteY714" fmla="*/ 427533 h 697293"/>
                <a:gd name="connsiteX715" fmla="*/ 582360 w 803107"/>
                <a:gd name="connsiteY715" fmla="*/ 422498 h 697293"/>
                <a:gd name="connsiteX716" fmla="*/ 582930 w 803107"/>
                <a:gd name="connsiteY716" fmla="*/ 420503 h 697293"/>
                <a:gd name="connsiteX717" fmla="*/ 592619 w 803107"/>
                <a:gd name="connsiteY717" fmla="*/ 415849 h 697293"/>
                <a:gd name="connsiteX718" fmla="*/ 598508 w 803107"/>
                <a:gd name="connsiteY718" fmla="*/ 409295 h 697293"/>
                <a:gd name="connsiteX719" fmla="*/ 600502 w 803107"/>
                <a:gd name="connsiteY719" fmla="*/ 404736 h 697293"/>
                <a:gd name="connsiteX720" fmla="*/ 599458 w 803107"/>
                <a:gd name="connsiteY720" fmla="*/ 395712 h 697293"/>
                <a:gd name="connsiteX721" fmla="*/ 604777 w 803107"/>
                <a:gd name="connsiteY721" fmla="*/ 384694 h 697293"/>
                <a:gd name="connsiteX722" fmla="*/ 609146 w 803107"/>
                <a:gd name="connsiteY722" fmla="*/ 378425 h 697293"/>
                <a:gd name="connsiteX723" fmla="*/ 614845 w 803107"/>
                <a:gd name="connsiteY723" fmla="*/ 376335 h 697293"/>
                <a:gd name="connsiteX724" fmla="*/ 620165 w 803107"/>
                <a:gd name="connsiteY724" fmla="*/ 371681 h 697293"/>
                <a:gd name="connsiteX725" fmla="*/ 622824 w 803107"/>
                <a:gd name="connsiteY725" fmla="*/ 358762 h 697293"/>
                <a:gd name="connsiteX726" fmla="*/ 628143 w 803107"/>
                <a:gd name="connsiteY726" fmla="*/ 353919 h 697293"/>
                <a:gd name="connsiteX727" fmla="*/ 634602 w 803107"/>
                <a:gd name="connsiteY727" fmla="*/ 351733 h 697293"/>
                <a:gd name="connsiteX728" fmla="*/ 641062 w 803107"/>
                <a:gd name="connsiteY728" fmla="*/ 343660 h 697293"/>
                <a:gd name="connsiteX729" fmla="*/ 644196 w 803107"/>
                <a:gd name="connsiteY729" fmla="*/ 336631 h 697293"/>
                <a:gd name="connsiteX730" fmla="*/ 642581 w 803107"/>
                <a:gd name="connsiteY730" fmla="*/ 333211 h 697293"/>
                <a:gd name="connsiteX731" fmla="*/ 639162 w 803107"/>
                <a:gd name="connsiteY731" fmla="*/ 336061 h 697293"/>
                <a:gd name="connsiteX732" fmla="*/ 638117 w 803107"/>
                <a:gd name="connsiteY732" fmla="*/ 340335 h 697293"/>
                <a:gd name="connsiteX733" fmla="*/ 628998 w 803107"/>
                <a:gd name="connsiteY733" fmla="*/ 349834 h 697293"/>
                <a:gd name="connsiteX734" fmla="*/ 612756 w 803107"/>
                <a:gd name="connsiteY734" fmla="*/ 358762 h 697293"/>
                <a:gd name="connsiteX735" fmla="*/ 609621 w 803107"/>
                <a:gd name="connsiteY735" fmla="*/ 371681 h 697293"/>
                <a:gd name="connsiteX736" fmla="*/ 602117 w 803107"/>
                <a:gd name="connsiteY736" fmla="*/ 374435 h 697293"/>
                <a:gd name="connsiteX737" fmla="*/ 596703 w 803107"/>
                <a:gd name="connsiteY737" fmla="*/ 378425 h 697293"/>
                <a:gd name="connsiteX738" fmla="*/ 593853 w 803107"/>
                <a:gd name="connsiteY738" fmla="*/ 385359 h 697293"/>
                <a:gd name="connsiteX739" fmla="*/ 587489 w 803107"/>
                <a:gd name="connsiteY739" fmla="*/ 380419 h 697293"/>
                <a:gd name="connsiteX740" fmla="*/ 583025 w 803107"/>
                <a:gd name="connsiteY740" fmla="*/ 380324 h 697293"/>
                <a:gd name="connsiteX741" fmla="*/ 579321 w 803107"/>
                <a:gd name="connsiteY741" fmla="*/ 376240 h 697293"/>
                <a:gd name="connsiteX742" fmla="*/ 576376 w 803107"/>
                <a:gd name="connsiteY742" fmla="*/ 376810 h 697293"/>
                <a:gd name="connsiteX743" fmla="*/ 579131 w 803107"/>
                <a:gd name="connsiteY743" fmla="*/ 382984 h 697293"/>
                <a:gd name="connsiteX744" fmla="*/ 589104 w 803107"/>
                <a:gd name="connsiteY744" fmla="*/ 390488 h 697293"/>
                <a:gd name="connsiteX745" fmla="*/ 589959 w 803107"/>
                <a:gd name="connsiteY745" fmla="*/ 401981 h 697293"/>
                <a:gd name="connsiteX746" fmla="*/ 585685 w 803107"/>
                <a:gd name="connsiteY746" fmla="*/ 408536 h 697293"/>
                <a:gd name="connsiteX747" fmla="*/ 582265 w 803107"/>
                <a:gd name="connsiteY747" fmla="*/ 409770 h 697293"/>
                <a:gd name="connsiteX748" fmla="*/ 572387 w 803107"/>
                <a:gd name="connsiteY748" fmla="*/ 419744 h 697293"/>
                <a:gd name="connsiteX749" fmla="*/ 568587 w 803107"/>
                <a:gd name="connsiteY749" fmla="*/ 421738 h 697293"/>
                <a:gd name="connsiteX750" fmla="*/ 572102 w 803107"/>
                <a:gd name="connsiteY750" fmla="*/ 424398 h 697293"/>
                <a:gd name="connsiteX751" fmla="*/ 575806 w 803107"/>
                <a:gd name="connsiteY751" fmla="*/ 431427 h 697293"/>
                <a:gd name="connsiteX752" fmla="*/ 586255 w 803107"/>
                <a:gd name="connsiteY752" fmla="*/ 437411 h 697293"/>
                <a:gd name="connsiteX753" fmla="*/ 588249 w 803107"/>
                <a:gd name="connsiteY753" fmla="*/ 443016 h 697293"/>
                <a:gd name="connsiteX754" fmla="*/ 591669 w 803107"/>
                <a:gd name="connsiteY754" fmla="*/ 468472 h 697293"/>
                <a:gd name="connsiteX755" fmla="*/ 600787 w 803107"/>
                <a:gd name="connsiteY755" fmla="*/ 475215 h 697293"/>
                <a:gd name="connsiteX756" fmla="*/ 586255 w 803107"/>
                <a:gd name="connsiteY756" fmla="*/ 486519 h 697293"/>
                <a:gd name="connsiteX757" fmla="*/ 571627 w 803107"/>
                <a:gd name="connsiteY757" fmla="*/ 481390 h 697293"/>
                <a:gd name="connsiteX758" fmla="*/ 570392 w 803107"/>
                <a:gd name="connsiteY758" fmla="*/ 479205 h 697293"/>
                <a:gd name="connsiteX759" fmla="*/ 571817 w 803107"/>
                <a:gd name="connsiteY759" fmla="*/ 476450 h 697293"/>
                <a:gd name="connsiteX760" fmla="*/ 566877 w 803107"/>
                <a:gd name="connsiteY760" fmla="*/ 474456 h 697293"/>
                <a:gd name="connsiteX761" fmla="*/ 568207 w 803107"/>
                <a:gd name="connsiteY761" fmla="*/ 479965 h 697293"/>
                <a:gd name="connsiteX762" fmla="*/ 557569 w 803107"/>
                <a:gd name="connsiteY762" fmla="*/ 481010 h 697293"/>
                <a:gd name="connsiteX763" fmla="*/ 553769 w 803107"/>
                <a:gd name="connsiteY763" fmla="*/ 484049 h 697293"/>
                <a:gd name="connsiteX764" fmla="*/ 553104 w 803107"/>
                <a:gd name="connsiteY764" fmla="*/ 492693 h 697293"/>
                <a:gd name="connsiteX765" fmla="*/ 547690 w 803107"/>
                <a:gd name="connsiteY765" fmla="*/ 492028 h 697293"/>
                <a:gd name="connsiteX766" fmla="*/ 537242 w 803107"/>
                <a:gd name="connsiteY766" fmla="*/ 495638 h 697293"/>
                <a:gd name="connsiteX767" fmla="*/ 531732 w 803107"/>
                <a:gd name="connsiteY767" fmla="*/ 496112 h 697293"/>
                <a:gd name="connsiteX768" fmla="*/ 528978 w 803107"/>
                <a:gd name="connsiteY768" fmla="*/ 494783 h 697293"/>
                <a:gd name="connsiteX769" fmla="*/ 523469 w 803107"/>
                <a:gd name="connsiteY769" fmla="*/ 496587 h 697293"/>
                <a:gd name="connsiteX770" fmla="*/ 515205 w 803107"/>
                <a:gd name="connsiteY770" fmla="*/ 502002 h 697293"/>
                <a:gd name="connsiteX771" fmla="*/ 513495 w 803107"/>
                <a:gd name="connsiteY771" fmla="*/ 509126 h 697293"/>
                <a:gd name="connsiteX772" fmla="*/ 506371 w 803107"/>
                <a:gd name="connsiteY772" fmla="*/ 505516 h 697293"/>
                <a:gd name="connsiteX773" fmla="*/ 502762 w 803107"/>
                <a:gd name="connsiteY773" fmla="*/ 505991 h 697293"/>
                <a:gd name="connsiteX774" fmla="*/ 502477 w 803107"/>
                <a:gd name="connsiteY774" fmla="*/ 499152 h 697293"/>
                <a:gd name="connsiteX775" fmla="*/ 499057 w 803107"/>
                <a:gd name="connsiteY775" fmla="*/ 494403 h 697293"/>
                <a:gd name="connsiteX776" fmla="*/ 499437 w 803107"/>
                <a:gd name="connsiteY776" fmla="*/ 492313 h 697293"/>
                <a:gd name="connsiteX777" fmla="*/ 506561 w 803107"/>
                <a:gd name="connsiteY777" fmla="*/ 487754 h 697293"/>
                <a:gd name="connsiteX778" fmla="*/ 512070 w 803107"/>
                <a:gd name="connsiteY778" fmla="*/ 489749 h 697293"/>
                <a:gd name="connsiteX779" fmla="*/ 514445 w 803107"/>
                <a:gd name="connsiteY779" fmla="*/ 488609 h 697293"/>
                <a:gd name="connsiteX780" fmla="*/ 521854 w 803107"/>
                <a:gd name="connsiteY780" fmla="*/ 479110 h 697293"/>
                <a:gd name="connsiteX781" fmla="*/ 522709 w 803107"/>
                <a:gd name="connsiteY781" fmla="*/ 474931 h 697293"/>
                <a:gd name="connsiteX782" fmla="*/ 525938 w 803107"/>
                <a:gd name="connsiteY782" fmla="*/ 471036 h 697293"/>
                <a:gd name="connsiteX783" fmla="*/ 529833 w 803107"/>
                <a:gd name="connsiteY783" fmla="*/ 470941 h 697293"/>
                <a:gd name="connsiteX784" fmla="*/ 531922 w 803107"/>
                <a:gd name="connsiteY784" fmla="*/ 467902 h 697293"/>
                <a:gd name="connsiteX785" fmla="*/ 552534 w 803107"/>
                <a:gd name="connsiteY785" fmla="*/ 466857 h 697293"/>
                <a:gd name="connsiteX786" fmla="*/ 547595 w 803107"/>
                <a:gd name="connsiteY786" fmla="*/ 463532 h 697293"/>
                <a:gd name="connsiteX787" fmla="*/ 541136 w 803107"/>
                <a:gd name="connsiteY787" fmla="*/ 462202 h 697293"/>
                <a:gd name="connsiteX788" fmla="*/ 540566 w 803107"/>
                <a:gd name="connsiteY788" fmla="*/ 460778 h 697293"/>
                <a:gd name="connsiteX789" fmla="*/ 540946 w 803107"/>
                <a:gd name="connsiteY789" fmla="*/ 453179 h 697293"/>
                <a:gd name="connsiteX790" fmla="*/ 543796 w 803107"/>
                <a:gd name="connsiteY790" fmla="*/ 449189 h 697293"/>
                <a:gd name="connsiteX791" fmla="*/ 544176 w 803107"/>
                <a:gd name="connsiteY791" fmla="*/ 444345 h 697293"/>
                <a:gd name="connsiteX792" fmla="*/ 550065 w 803107"/>
                <a:gd name="connsiteY792" fmla="*/ 443870 h 697293"/>
                <a:gd name="connsiteX793" fmla="*/ 552249 w 803107"/>
                <a:gd name="connsiteY793" fmla="*/ 441875 h 697293"/>
                <a:gd name="connsiteX794" fmla="*/ 550730 w 803107"/>
                <a:gd name="connsiteY794" fmla="*/ 436366 h 697293"/>
                <a:gd name="connsiteX795" fmla="*/ 549685 w 803107"/>
                <a:gd name="connsiteY795" fmla="*/ 439406 h 697293"/>
                <a:gd name="connsiteX796" fmla="*/ 546170 w 803107"/>
                <a:gd name="connsiteY796" fmla="*/ 439406 h 697293"/>
                <a:gd name="connsiteX797" fmla="*/ 539331 w 803107"/>
                <a:gd name="connsiteY797" fmla="*/ 445580 h 697293"/>
                <a:gd name="connsiteX798" fmla="*/ 540851 w 803107"/>
                <a:gd name="connsiteY798" fmla="*/ 452039 h 697293"/>
                <a:gd name="connsiteX799" fmla="*/ 537052 w 803107"/>
                <a:gd name="connsiteY799" fmla="*/ 453559 h 697293"/>
                <a:gd name="connsiteX800" fmla="*/ 537622 w 803107"/>
                <a:gd name="connsiteY800" fmla="*/ 456218 h 697293"/>
                <a:gd name="connsiteX801" fmla="*/ 535342 w 803107"/>
                <a:gd name="connsiteY801" fmla="*/ 460208 h 697293"/>
                <a:gd name="connsiteX802" fmla="*/ 531922 w 803107"/>
                <a:gd name="connsiteY802" fmla="*/ 462772 h 697293"/>
                <a:gd name="connsiteX803" fmla="*/ 528028 w 803107"/>
                <a:gd name="connsiteY803" fmla="*/ 463153 h 697293"/>
                <a:gd name="connsiteX804" fmla="*/ 526603 w 803107"/>
                <a:gd name="connsiteY804" fmla="*/ 467237 h 697293"/>
                <a:gd name="connsiteX805" fmla="*/ 520144 w 803107"/>
                <a:gd name="connsiteY805" fmla="*/ 470181 h 697293"/>
                <a:gd name="connsiteX806" fmla="*/ 519004 w 803107"/>
                <a:gd name="connsiteY806" fmla="*/ 475975 h 697293"/>
                <a:gd name="connsiteX807" fmla="*/ 517200 w 803107"/>
                <a:gd name="connsiteY807" fmla="*/ 475596 h 697293"/>
                <a:gd name="connsiteX808" fmla="*/ 513590 w 803107"/>
                <a:gd name="connsiteY808" fmla="*/ 480345 h 697293"/>
                <a:gd name="connsiteX809" fmla="*/ 513780 w 803107"/>
                <a:gd name="connsiteY809" fmla="*/ 485474 h 697293"/>
                <a:gd name="connsiteX810" fmla="*/ 504471 w 803107"/>
                <a:gd name="connsiteY810" fmla="*/ 483574 h 697293"/>
                <a:gd name="connsiteX811" fmla="*/ 498867 w 803107"/>
                <a:gd name="connsiteY811" fmla="*/ 485094 h 697293"/>
                <a:gd name="connsiteX812" fmla="*/ 495638 w 803107"/>
                <a:gd name="connsiteY812" fmla="*/ 484144 h 697293"/>
                <a:gd name="connsiteX813" fmla="*/ 490413 w 803107"/>
                <a:gd name="connsiteY813" fmla="*/ 478255 h 697293"/>
                <a:gd name="connsiteX814" fmla="*/ 486139 w 803107"/>
                <a:gd name="connsiteY814" fmla="*/ 478635 h 697293"/>
                <a:gd name="connsiteX815" fmla="*/ 482625 w 803107"/>
                <a:gd name="connsiteY815" fmla="*/ 476450 h 697293"/>
                <a:gd name="connsiteX816" fmla="*/ 481485 w 803107"/>
                <a:gd name="connsiteY816" fmla="*/ 473411 h 697293"/>
                <a:gd name="connsiteX817" fmla="*/ 478920 w 803107"/>
                <a:gd name="connsiteY817" fmla="*/ 472841 h 697293"/>
                <a:gd name="connsiteX818" fmla="*/ 466192 w 803107"/>
                <a:gd name="connsiteY818" fmla="*/ 475026 h 697293"/>
                <a:gd name="connsiteX819" fmla="*/ 453084 w 803107"/>
                <a:gd name="connsiteY819" fmla="*/ 475120 h 697293"/>
                <a:gd name="connsiteX820" fmla="*/ 449285 w 803107"/>
                <a:gd name="connsiteY820" fmla="*/ 467902 h 697293"/>
                <a:gd name="connsiteX821" fmla="*/ 445580 w 803107"/>
                <a:gd name="connsiteY821" fmla="*/ 465432 h 697293"/>
                <a:gd name="connsiteX822" fmla="*/ 434182 w 803107"/>
                <a:gd name="connsiteY822" fmla="*/ 462488 h 697293"/>
                <a:gd name="connsiteX823" fmla="*/ 431997 w 803107"/>
                <a:gd name="connsiteY823" fmla="*/ 463912 h 697293"/>
                <a:gd name="connsiteX824" fmla="*/ 426963 w 803107"/>
                <a:gd name="connsiteY824" fmla="*/ 463437 h 697293"/>
                <a:gd name="connsiteX825" fmla="*/ 426203 w 803107"/>
                <a:gd name="connsiteY825" fmla="*/ 457928 h 697293"/>
                <a:gd name="connsiteX826" fmla="*/ 423923 w 803107"/>
                <a:gd name="connsiteY826" fmla="*/ 454889 h 697293"/>
                <a:gd name="connsiteX827" fmla="*/ 425063 w 803107"/>
                <a:gd name="connsiteY827" fmla="*/ 448810 h 697293"/>
                <a:gd name="connsiteX828" fmla="*/ 432187 w 803107"/>
                <a:gd name="connsiteY828" fmla="*/ 444155 h 697293"/>
                <a:gd name="connsiteX829" fmla="*/ 438361 w 803107"/>
                <a:gd name="connsiteY829" fmla="*/ 436176 h 697293"/>
                <a:gd name="connsiteX830" fmla="*/ 444535 w 803107"/>
                <a:gd name="connsiteY830" fmla="*/ 431142 h 697293"/>
                <a:gd name="connsiteX831" fmla="*/ 446150 w 803107"/>
                <a:gd name="connsiteY831" fmla="*/ 427533 h 697293"/>
                <a:gd name="connsiteX832" fmla="*/ 445390 w 803107"/>
                <a:gd name="connsiteY832" fmla="*/ 422783 h 697293"/>
                <a:gd name="connsiteX833" fmla="*/ 447765 w 803107"/>
                <a:gd name="connsiteY833" fmla="*/ 416514 h 697293"/>
                <a:gd name="connsiteX834" fmla="*/ 452894 w 803107"/>
                <a:gd name="connsiteY834" fmla="*/ 405496 h 697293"/>
                <a:gd name="connsiteX835" fmla="*/ 458403 w 803107"/>
                <a:gd name="connsiteY835" fmla="*/ 400082 h 697293"/>
                <a:gd name="connsiteX836" fmla="*/ 461918 w 803107"/>
                <a:gd name="connsiteY836" fmla="*/ 376240 h 697293"/>
                <a:gd name="connsiteX837" fmla="*/ 462108 w 803107"/>
                <a:gd name="connsiteY837" fmla="*/ 369591 h 697293"/>
                <a:gd name="connsiteX838" fmla="*/ 460778 w 803107"/>
                <a:gd name="connsiteY838" fmla="*/ 368736 h 697293"/>
                <a:gd name="connsiteX839" fmla="*/ 458118 w 803107"/>
                <a:gd name="connsiteY839" fmla="*/ 375670 h 697293"/>
                <a:gd name="connsiteX840" fmla="*/ 458498 w 803107"/>
                <a:gd name="connsiteY840" fmla="*/ 382034 h 697293"/>
                <a:gd name="connsiteX841" fmla="*/ 454414 w 803107"/>
                <a:gd name="connsiteY841" fmla="*/ 397327 h 697293"/>
                <a:gd name="connsiteX842" fmla="*/ 447670 w 803107"/>
                <a:gd name="connsiteY842" fmla="*/ 404166 h 697293"/>
                <a:gd name="connsiteX843" fmla="*/ 440356 w 803107"/>
                <a:gd name="connsiteY843" fmla="*/ 421928 h 697293"/>
                <a:gd name="connsiteX844" fmla="*/ 440071 w 803107"/>
                <a:gd name="connsiteY844" fmla="*/ 428008 h 697293"/>
                <a:gd name="connsiteX845" fmla="*/ 433707 w 803107"/>
                <a:gd name="connsiteY845" fmla="*/ 431807 h 697293"/>
                <a:gd name="connsiteX846" fmla="*/ 429527 w 803107"/>
                <a:gd name="connsiteY846" fmla="*/ 437696 h 697293"/>
                <a:gd name="connsiteX847" fmla="*/ 422023 w 803107"/>
                <a:gd name="connsiteY847" fmla="*/ 443205 h 697293"/>
                <a:gd name="connsiteX848" fmla="*/ 419934 w 803107"/>
                <a:gd name="connsiteY848" fmla="*/ 435321 h 697293"/>
                <a:gd name="connsiteX849" fmla="*/ 419649 w 803107"/>
                <a:gd name="connsiteY849" fmla="*/ 423543 h 697293"/>
                <a:gd name="connsiteX850" fmla="*/ 417749 w 803107"/>
                <a:gd name="connsiteY850" fmla="*/ 420789 h 697293"/>
                <a:gd name="connsiteX851" fmla="*/ 415849 w 803107"/>
                <a:gd name="connsiteY851" fmla="*/ 433897 h 697293"/>
                <a:gd name="connsiteX852" fmla="*/ 411765 w 803107"/>
                <a:gd name="connsiteY852" fmla="*/ 434562 h 697293"/>
                <a:gd name="connsiteX853" fmla="*/ 407586 w 803107"/>
                <a:gd name="connsiteY853" fmla="*/ 431712 h 697293"/>
                <a:gd name="connsiteX854" fmla="*/ 406351 w 803107"/>
                <a:gd name="connsiteY854" fmla="*/ 432377 h 697293"/>
                <a:gd name="connsiteX855" fmla="*/ 414710 w 803107"/>
                <a:gd name="connsiteY855" fmla="*/ 438836 h 697293"/>
                <a:gd name="connsiteX856" fmla="*/ 418224 w 803107"/>
                <a:gd name="connsiteY856" fmla="*/ 447480 h 697293"/>
                <a:gd name="connsiteX857" fmla="*/ 416609 w 803107"/>
                <a:gd name="connsiteY857" fmla="*/ 454129 h 697293"/>
                <a:gd name="connsiteX858" fmla="*/ 421264 w 803107"/>
                <a:gd name="connsiteY858" fmla="*/ 460872 h 697293"/>
                <a:gd name="connsiteX859" fmla="*/ 420314 w 803107"/>
                <a:gd name="connsiteY859" fmla="*/ 461918 h 697293"/>
                <a:gd name="connsiteX860" fmla="*/ 418984 w 803107"/>
                <a:gd name="connsiteY860" fmla="*/ 459638 h 697293"/>
                <a:gd name="connsiteX861" fmla="*/ 415469 w 803107"/>
                <a:gd name="connsiteY861" fmla="*/ 460588 h 697293"/>
                <a:gd name="connsiteX862" fmla="*/ 407111 w 803107"/>
                <a:gd name="connsiteY862" fmla="*/ 457928 h 697293"/>
                <a:gd name="connsiteX863" fmla="*/ 402361 w 803107"/>
                <a:gd name="connsiteY863" fmla="*/ 453844 h 697293"/>
                <a:gd name="connsiteX864" fmla="*/ 404831 w 803107"/>
                <a:gd name="connsiteY864" fmla="*/ 458403 h 697293"/>
                <a:gd name="connsiteX865" fmla="*/ 414805 w 803107"/>
                <a:gd name="connsiteY865" fmla="*/ 462107 h 697293"/>
                <a:gd name="connsiteX866" fmla="*/ 412620 w 803107"/>
                <a:gd name="connsiteY866" fmla="*/ 471796 h 697293"/>
                <a:gd name="connsiteX867" fmla="*/ 415849 w 803107"/>
                <a:gd name="connsiteY867" fmla="*/ 481865 h 697293"/>
                <a:gd name="connsiteX868" fmla="*/ 415944 w 803107"/>
                <a:gd name="connsiteY868" fmla="*/ 494023 h 697293"/>
                <a:gd name="connsiteX869" fmla="*/ 407966 w 803107"/>
                <a:gd name="connsiteY869" fmla="*/ 497633 h 697293"/>
                <a:gd name="connsiteX870" fmla="*/ 401411 w 803107"/>
                <a:gd name="connsiteY870" fmla="*/ 498297 h 697293"/>
                <a:gd name="connsiteX871" fmla="*/ 399987 w 803107"/>
                <a:gd name="connsiteY871" fmla="*/ 500387 h 697293"/>
                <a:gd name="connsiteX872" fmla="*/ 400937 w 803107"/>
                <a:gd name="connsiteY872" fmla="*/ 504946 h 697293"/>
                <a:gd name="connsiteX873" fmla="*/ 390393 w 803107"/>
                <a:gd name="connsiteY873" fmla="*/ 506276 h 697293"/>
                <a:gd name="connsiteX874" fmla="*/ 387354 w 803107"/>
                <a:gd name="connsiteY874" fmla="*/ 504566 h 697293"/>
                <a:gd name="connsiteX875" fmla="*/ 378520 w 803107"/>
                <a:gd name="connsiteY875" fmla="*/ 506941 h 697293"/>
                <a:gd name="connsiteX876" fmla="*/ 375955 w 803107"/>
                <a:gd name="connsiteY876" fmla="*/ 506086 h 697293"/>
                <a:gd name="connsiteX877" fmla="*/ 374055 w 803107"/>
                <a:gd name="connsiteY877" fmla="*/ 502476 h 697293"/>
                <a:gd name="connsiteX878" fmla="*/ 371681 w 803107"/>
                <a:gd name="connsiteY878" fmla="*/ 502382 h 697293"/>
                <a:gd name="connsiteX879" fmla="*/ 370351 w 803107"/>
                <a:gd name="connsiteY879" fmla="*/ 499817 h 697293"/>
                <a:gd name="connsiteX880" fmla="*/ 365412 w 803107"/>
                <a:gd name="connsiteY880" fmla="*/ 499057 h 697293"/>
                <a:gd name="connsiteX881" fmla="*/ 363417 w 803107"/>
                <a:gd name="connsiteY881" fmla="*/ 496398 h 697293"/>
                <a:gd name="connsiteX882" fmla="*/ 356103 w 803107"/>
                <a:gd name="connsiteY882" fmla="*/ 496873 h 697293"/>
                <a:gd name="connsiteX883" fmla="*/ 348219 w 803107"/>
                <a:gd name="connsiteY883" fmla="*/ 486709 h 697293"/>
                <a:gd name="connsiteX884" fmla="*/ 341380 w 803107"/>
                <a:gd name="connsiteY884" fmla="*/ 482339 h 697293"/>
                <a:gd name="connsiteX885" fmla="*/ 346035 w 803107"/>
                <a:gd name="connsiteY885" fmla="*/ 473981 h 697293"/>
                <a:gd name="connsiteX886" fmla="*/ 345560 w 803107"/>
                <a:gd name="connsiteY886" fmla="*/ 472176 h 697293"/>
                <a:gd name="connsiteX887" fmla="*/ 340715 w 803107"/>
                <a:gd name="connsiteY887" fmla="*/ 476261 h 697293"/>
                <a:gd name="connsiteX888" fmla="*/ 336821 w 803107"/>
                <a:gd name="connsiteY888" fmla="*/ 484714 h 697293"/>
                <a:gd name="connsiteX889" fmla="*/ 332167 w 803107"/>
                <a:gd name="connsiteY889" fmla="*/ 484999 h 697293"/>
                <a:gd name="connsiteX890" fmla="*/ 327512 w 803107"/>
                <a:gd name="connsiteY890" fmla="*/ 487659 h 697293"/>
                <a:gd name="connsiteX891" fmla="*/ 317064 w 803107"/>
                <a:gd name="connsiteY891" fmla="*/ 489654 h 697293"/>
                <a:gd name="connsiteX892" fmla="*/ 310510 w 803107"/>
                <a:gd name="connsiteY892" fmla="*/ 491363 h 697293"/>
                <a:gd name="connsiteX893" fmla="*/ 308040 w 803107"/>
                <a:gd name="connsiteY893" fmla="*/ 490603 h 697293"/>
                <a:gd name="connsiteX894" fmla="*/ 300251 w 803107"/>
                <a:gd name="connsiteY894" fmla="*/ 485474 h 697293"/>
                <a:gd name="connsiteX895" fmla="*/ 298446 w 803107"/>
                <a:gd name="connsiteY895" fmla="*/ 483004 h 697293"/>
                <a:gd name="connsiteX896" fmla="*/ 301676 w 803107"/>
                <a:gd name="connsiteY896" fmla="*/ 478350 h 697293"/>
                <a:gd name="connsiteX897" fmla="*/ 309560 w 803107"/>
                <a:gd name="connsiteY897" fmla="*/ 475690 h 697293"/>
                <a:gd name="connsiteX898" fmla="*/ 312789 w 803107"/>
                <a:gd name="connsiteY898" fmla="*/ 472841 h 697293"/>
                <a:gd name="connsiteX899" fmla="*/ 314689 w 803107"/>
                <a:gd name="connsiteY899" fmla="*/ 463817 h 697293"/>
                <a:gd name="connsiteX900" fmla="*/ 311270 w 803107"/>
                <a:gd name="connsiteY900" fmla="*/ 458688 h 697293"/>
                <a:gd name="connsiteX901" fmla="*/ 308610 w 803107"/>
                <a:gd name="connsiteY901" fmla="*/ 469231 h 697293"/>
                <a:gd name="connsiteX902" fmla="*/ 297022 w 803107"/>
                <a:gd name="connsiteY902" fmla="*/ 475501 h 697293"/>
                <a:gd name="connsiteX903" fmla="*/ 294552 w 803107"/>
                <a:gd name="connsiteY903" fmla="*/ 479300 h 697293"/>
                <a:gd name="connsiteX904" fmla="*/ 284009 w 803107"/>
                <a:gd name="connsiteY904" fmla="*/ 483099 h 697293"/>
                <a:gd name="connsiteX905" fmla="*/ 271470 w 803107"/>
                <a:gd name="connsiteY905" fmla="*/ 484999 h 697293"/>
                <a:gd name="connsiteX906" fmla="*/ 269286 w 803107"/>
                <a:gd name="connsiteY906" fmla="*/ 484619 h 697293"/>
                <a:gd name="connsiteX907" fmla="*/ 261402 w 803107"/>
                <a:gd name="connsiteY907" fmla="*/ 484334 h 697293"/>
                <a:gd name="connsiteX908" fmla="*/ 254943 w 803107"/>
                <a:gd name="connsiteY908" fmla="*/ 484239 h 697293"/>
                <a:gd name="connsiteX909" fmla="*/ 239080 w 803107"/>
                <a:gd name="connsiteY909" fmla="*/ 481769 h 697293"/>
                <a:gd name="connsiteX910" fmla="*/ 237465 w 803107"/>
                <a:gd name="connsiteY910" fmla="*/ 483955 h 697293"/>
                <a:gd name="connsiteX911" fmla="*/ 238225 w 803107"/>
                <a:gd name="connsiteY911" fmla="*/ 491173 h 697293"/>
                <a:gd name="connsiteX912" fmla="*/ 233666 w 803107"/>
                <a:gd name="connsiteY912" fmla="*/ 495352 h 697293"/>
                <a:gd name="connsiteX913" fmla="*/ 226732 w 803107"/>
                <a:gd name="connsiteY913" fmla="*/ 491268 h 697293"/>
                <a:gd name="connsiteX914" fmla="*/ 222743 w 803107"/>
                <a:gd name="connsiteY914" fmla="*/ 490698 h 697293"/>
                <a:gd name="connsiteX915" fmla="*/ 218183 w 803107"/>
                <a:gd name="connsiteY915" fmla="*/ 494308 h 697293"/>
                <a:gd name="connsiteX916" fmla="*/ 212104 w 803107"/>
                <a:gd name="connsiteY916" fmla="*/ 493073 h 697293"/>
                <a:gd name="connsiteX917" fmla="*/ 201941 w 803107"/>
                <a:gd name="connsiteY917" fmla="*/ 506276 h 697293"/>
                <a:gd name="connsiteX918" fmla="*/ 193297 w 803107"/>
                <a:gd name="connsiteY918" fmla="*/ 511690 h 697293"/>
                <a:gd name="connsiteX919" fmla="*/ 188548 w 803107"/>
                <a:gd name="connsiteY919" fmla="*/ 510835 h 697293"/>
                <a:gd name="connsiteX920" fmla="*/ 176294 w 803107"/>
                <a:gd name="connsiteY920" fmla="*/ 521474 h 697293"/>
                <a:gd name="connsiteX921" fmla="*/ 169740 w 803107"/>
                <a:gd name="connsiteY921" fmla="*/ 525178 h 697293"/>
                <a:gd name="connsiteX922" fmla="*/ 163566 w 803107"/>
                <a:gd name="connsiteY922" fmla="*/ 525178 h 697293"/>
                <a:gd name="connsiteX923" fmla="*/ 161476 w 803107"/>
                <a:gd name="connsiteY923" fmla="*/ 517579 h 697293"/>
                <a:gd name="connsiteX924" fmla="*/ 154827 w 803107"/>
                <a:gd name="connsiteY924" fmla="*/ 511975 h 697293"/>
                <a:gd name="connsiteX925" fmla="*/ 150173 w 803107"/>
                <a:gd name="connsiteY925" fmla="*/ 501907 h 697293"/>
                <a:gd name="connsiteX926" fmla="*/ 146374 w 803107"/>
                <a:gd name="connsiteY926" fmla="*/ 505326 h 697293"/>
                <a:gd name="connsiteX927" fmla="*/ 140674 w 803107"/>
                <a:gd name="connsiteY927" fmla="*/ 508271 h 697293"/>
                <a:gd name="connsiteX928" fmla="*/ 133171 w 803107"/>
                <a:gd name="connsiteY928" fmla="*/ 510360 h 697293"/>
                <a:gd name="connsiteX929" fmla="*/ 128231 w 803107"/>
                <a:gd name="connsiteY929" fmla="*/ 509316 h 697293"/>
                <a:gd name="connsiteX930" fmla="*/ 127566 w 803107"/>
                <a:gd name="connsiteY930" fmla="*/ 500102 h 697293"/>
                <a:gd name="connsiteX931" fmla="*/ 121677 w 803107"/>
                <a:gd name="connsiteY931" fmla="*/ 496492 h 697293"/>
                <a:gd name="connsiteX932" fmla="*/ 123387 w 803107"/>
                <a:gd name="connsiteY932" fmla="*/ 492028 h 697293"/>
                <a:gd name="connsiteX933" fmla="*/ 130701 w 803107"/>
                <a:gd name="connsiteY933" fmla="*/ 491838 h 697293"/>
                <a:gd name="connsiteX934" fmla="*/ 136305 w 803107"/>
                <a:gd name="connsiteY934" fmla="*/ 498487 h 697293"/>
                <a:gd name="connsiteX935" fmla="*/ 140010 w 803107"/>
                <a:gd name="connsiteY935" fmla="*/ 497347 h 697293"/>
                <a:gd name="connsiteX936" fmla="*/ 141054 w 803107"/>
                <a:gd name="connsiteY936" fmla="*/ 495068 h 697293"/>
                <a:gd name="connsiteX937" fmla="*/ 133171 w 803107"/>
                <a:gd name="connsiteY937" fmla="*/ 488419 h 697293"/>
                <a:gd name="connsiteX938" fmla="*/ 126712 w 803107"/>
                <a:gd name="connsiteY938" fmla="*/ 486614 h 697293"/>
                <a:gd name="connsiteX939" fmla="*/ 125002 w 803107"/>
                <a:gd name="connsiteY939" fmla="*/ 483669 h 697293"/>
                <a:gd name="connsiteX940" fmla="*/ 120822 w 803107"/>
                <a:gd name="connsiteY940" fmla="*/ 484144 h 697293"/>
                <a:gd name="connsiteX941" fmla="*/ 118543 w 803107"/>
                <a:gd name="connsiteY941" fmla="*/ 486709 h 697293"/>
                <a:gd name="connsiteX942" fmla="*/ 118448 w 803107"/>
                <a:gd name="connsiteY942" fmla="*/ 490318 h 697293"/>
                <a:gd name="connsiteX943" fmla="*/ 116073 w 803107"/>
                <a:gd name="connsiteY943" fmla="*/ 490509 h 697293"/>
                <a:gd name="connsiteX944" fmla="*/ 103155 w 803107"/>
                <a:gd name="connsiteY944" fmla="*/ 482909 h 697293"/>
                <a:gd name="connsiteX945" fmla="*/ 95081 w 803107"/>
                <a:gd name="connsiteY945" fmla="*/ 481105 h 697293"/>
                <a:gd name="connsiteX946" fmla="*/ 97741 w 803107"/>
                <a:gd name="connsiteY946" fmla="*/ 467142 h 697293"/>
                <a:gd name="connsiteX947" fmla="*/ 103915 w 803107"/>
                <a:gd name="connsiteY947" fmla="*/ 464672 h 697293"/>
                <a:gd name="connsiteX948" fmla="*/ 113034 w 803107"/>
                <a:gd name="connsiteY948" fmla="*/ 465432 h 697293"/>
                <a:gd name="connsiteX949" fmla="*/ 125192 w 803107"/>
                <a:gd name="connsiteY949" fmla="*/ 471511 h 697293"/>
                <a:gd name="connsiteX950" fmla="*/ 130701 w 803107"/>
                <a:gd name="connsiteY950" fmla="*/ 478160 h 697293"/>
                <a:gd name="connsiteX951" fmla="*/ 135260 w 803107"/>
                <a:gd name="connsiteY951" fmla="*/ 480345 h 697293"/>
                <a:gd name="connsiteX952" fmla="*/ 141434 w 803107"/>
                <a:gd name="connsiteY952" fmla="*/ 479680 h 697293"/>
                <a:gd name="connsiteX953" fmla="*/ 146184 w 803107"/>
                <a:gd name="connsiteY953" fmla="*/ 474171 h 697293"/>
                <a:gd name="connsiteX954" fmla="*/ 146089 w 803107"/>
                <a:gd name="connsiteY954" fmla="*/ 472746 h 697293"/>
                <a:gd name="connsiteX955" fmla="*/ 134215 w 803107"/>
                <a:gd name="connsiteY955" fmla="*/ 464482 h 697293"/>
                <a:gd name="connsiteX956" fmla="*/ 125667 w 803107"/>
                <a:gd name="connsiteY956" fmla="*/ 458688 h 697293"/>
                <a:gd name="connsiteX957" fmla="*/ 118353 w 803107"/>
                <a:gd name="connsiteY957" fmla="*/ 454509 h 697293"/>
                <a:gd name="connsiteX958" fmla="*/ 92232 w 803107"/>
                <a:gd name="connsiteY958" fmla="*/ 458118 h 697293"/>
                <a:gd name="connsiteX959" fmla="*/ 80548 w 803107"/>
                <a:gd name="connsiteY959" fmla="*/ 457263 h 697293"/>
                <a:gd name="connsiteX960" fmla="*/ 80073 w 803107"/>
                <a:gd name="connsiteY960" fmla="*/ 454699 h 697293"/>
                <a:gd name="connsiteX961" fmla="*/ 80928 w 803107"/>
                <a:gd name="connsiteY961" fmla="*/ 447289 h 697293"/>
                <a:gd name="connsiteX962" fmla="*/ 79598 w 803107"/>
                <a:gd name="connsiteY962" fmla="*/ 445200 h 697293"/>
                <a:gd name="connsiteX963" fmla="*/ 76369 w 803107"/>
                <a:gd name="connsiteY963" fmla="*/ 442825 h 697293"/>
                <a:gd name="connsiteX964" fmla="*/ 74089 w 803107"/>
                <a:gd name="connsiteY964" fmla="*/ 440546 h 697293"/>
                <a:gd name="connsiteX965" fmla="*/ 72759 w 803107"/>
                <a:gd name="connsiteY965" fmla="*/ 436081 h 697293"/>
                <a:gd name="connsiteX966" fmla="*/ 74089 w 803107"/>
                <a:gd name="connsiteY966" fmla="*/ 428768 h 697293"/>
                <a:gd name="connsiteX967" fmla="*/ 82163 w 803107"/>
                <a:gd name="connsiteY967" fmla="*/ 427817 h 697293"/>
                <a:gd name="connsiteX968" fmla="*/ 85488 w 803107"/>
                <a:gd name="connsiteY968" fmla="*/ 423258 h 697293"/>
                <a:gd name="connsiteX969" fmla="*/ 92137 w 803107"/>
                <a:gd name="connsiteY969" fmla="*/ 421644 h 697293"/>
                <a:gd name="connsiteX970" fmla="*/ 98881 w 803107"/>
                <a:gd name="connsiteY970" fmla="*/ 421644 h 697293"/>
                <a:gd name="connsiteX971" fmla="*/ 101825 w 803107"/>
                <a:gd name="connsiteY971" fmla="*/ 422308 h 697293"/>
                <a:gd name="connsiteX972" fmla="*/ 106764 w 803107"/>
                <a:gd name="connsiteY972" fmla="*/ 421263 h 697293"/>
                <a:gd name="connsiteX973" fmla="*/ 106764 w 803107"/>
                <a:gd name="connsiteY973" fmla="*/ 416704 h 697293"/>
                <a:gd name="connsiteX974" fmla="*/ 108854 w 803107"/>
                <a:gd name="connsiteY974" fmla="*/ 413474 h 697293"/>
                <a:gd name="connsiteX975" fmla="*/ 111514 w 803107"/>
                <a:gd name="connsiteY975" fmla="*/ 413570 h 697293"/>
                <a:gd name="connsiteX976" fmla="*/ 116833 w 803107"/>
                <a:gd name="connsiteY976" fmla="*/ 418794 h 697293"/>
                <a:gd name="connsiteX977" fmla="*/ 123007 w 803107"/>
                <a:gd name="connsiteY977" fmla="*/ 420028 h 697293"/>
                <a:gd name="connsiteX978" fmla="*/ 127376 w 803107"/>
                <a:gd name="connsiteY978" fmla="*/ 418699 h 697293"/>
                <a:gd name="connsiteX979" fmla="*/ 126617 w 803107"/>
                <a:gd name="connsiteY979" fmla="*/ 416609 h 697293"/>
                <a:gd name="connsiteX980" fmla="*/ 122437 w 803107"/>
                <a:gd name="connsiteY980" fmla="*/ 414804 h 697293"/>
                <a:gd name="connsiteX981" fmla="*/ 121677 w 803107"/>
                <a:gd name="connsiteY981" fmla="*/ 407015 h 697293"/>
                <a:gd name="connsiteX982" fmla="*/ 121582 w 803107"/>
                <a:gd name="connsiteY982" fmla="*/ 402456 h 697293"/>
                <a:gd name="connsiteX983" fmla="*/ 127661 w 803107"/>
                <a:gd name="connsiteY983" fmla="*/ 401412 h 697293"/>
                <a:gd name="connsiteX984" fmla="*/ 139440 w 803107"/>
                <a:gd name="connsiteY984" fmla="*/ 399512 h 697293"/>
                <a:gd name="connsiteX985" fmla="*/ 148463 w 803107"/>
                <a:gd name="connsiteY985" fmla="*/ 398182 h 697293"/>
                <a:gd name="connsiteX986" fmla="*/ 156632 w 803107"/>
                <a:gd name="connsiteY986" fmla="*/ 398182 h 697293"/>
                <a:gd name="connsiteX987" fmla="*/ 159007 w 803107"/>
                <a:gd name="connsiteY987" fmla="*/ 396377 h 697293"/>
                <a:gd name="connsiteX988" fmla="*/ 166606 w 803107"/>
                <a:gd name="connsiteY988" fmla="*/ 391343 h 697293"/>
                <a:gd name="connsiteX989" fmla="*/ 177814 w 803107"/>
                <a:gd name="connsiteY989" fmla="*/ 388778 h 697293"/>
                <a:gd name="connsiteX990" fmla="*/ 182563 w 803107"/>
                <a:gd name="connsiteY990" fmla="*/ 387923 h 697293"/>
                <a:gd name="connsiteX991" fmla="*/ 189972 w 803107"/>
                <a:gd name="connsiteY991" fmla="*/ 389538 h 697293"/>
                <a:gd name="connsiteX992" fmla="*/ 193582 w 803107"/>
                <a:gd name="connsiteY992" fmla="*/ 385739 h 697293"/>
                <a:gd name="connsiteX993" fmla="*/ 181803 w 803107"/>
                <a:gd name="connsiteY993" fmla="*/ 384789 h 697293"/>
                <a:gd name="connsiteX994" fmla="*/ 174680 w 803107"/>
                <a:gd name="connsiteY994" fmla="*/ 383459 h 697293"/>
                <a:gd name="connsiteX995" fmla="*/ 168790 w 803107"/>
                <a:gd name="connsiteY995" fmla="*/ 383079 h 697293"/>
                <a:gd name="connsiteX996" fmla="*/ 166036 w 803107"/>
                <a:gd name="connsiteY996" fmla="*/ 383934 h 697293"/>
                <a:gd name="connsiteX997" fmla="*/ 162806 w 803107"/>
                <a:gd name="connsiteY997" fmla="*/ 388873 h 697293"/>
                <a:gd name="connsiteX998" fmla="*/ 147608 w 803107"/>
                <a:gd name="connsiteY998" fmla="*/ 389063 h 697293"/>
                <a:gd name="connsiteX999" fmla="*/ 126047 w 803107"/>
                <a:gd name="connsiteY999" fmla="*/ 394002 h 697293"/>
                <a:gd name="connsiteX1000" fmla="*/ 119873 w 803107"/>
                <a:gd name="connsiteY1000" fmla="*/ 395047 h 697293"/>
                <a:gd name="connsiteX1001" fmla="*/ 117118 w 803107"/>
                <a:gd name="connsiteY1001" fmla="*/ 398277 h 697293"/>
                <a:gd name="connsiteX1002" fmla="*/ 115883 w 803107"/>
                <a:gd name="connsiteY1002" fmla="*/ 406066 h 697293"/>
                <a:gd name="connsiteX1003" fmla="*/ 103630 w 803107"/>
                <a:gd name="connsiteY1003" fmla="*/ 408536 h 697293"/>
                <a:gd name="connsiteX1004" fmla="*/ 99166 w 803107"/>
                <a:gd name="connsiteY1004" fmla="*/ 411955 h 697293"/>
                <a:gd name="connsiteX1005" fmla="*/ 95651 w 803107"/>
                <a:gd name="connsiteY1005" fmla="*/ 411955 h 697293"/>
                <a:gd name="connsiteX1006" fmla="*/ 94036 w 803107"/>
                <a:gd name="connsiteY1006" fmla="*/ 409960 h 697293"/>
                <a:gd name="connsiteX1007" fmla="*/ 94036 w 803107"/>
                <a:gd name="connsiteY1007" fmla="*/ 404261 h 697293"/>
                <a:gd name="connsiteX1008" fmla="*/ 89952 w 803107"/>
                <a:gd name="connsiteY1008" fmla="*/ 400842 h 697293"/>
                <a:gd name="connsiteX1009" fmla="*/ 83873 w 803107"/>
                <a:gd name="connsiteY1009" fmla="*/ 386973 h 697293"/>
                <a:gd name="connsiteX1010" fmla="*/ 85678 w 803107"/>
                <a:gd name="connsiteY1010" fmla="*/ 379470 h 697293"/>
                <a:gd name="connsiteX1011" fmla="*/ 90522 w 803107"/>
                <a:gd name="connsiteY1011" fmla="*/ 375195 h 697293"/>
                <a:gd name="connsiteX1012" fmla="*/ 98406 w 803107"/>
                <a:gd name="connsiteY1012" fmla="*/ 375670 h 697293"/>
                <a:gd name="connsiteX1013" fmla="*/ 101160 w 803107"/>
                <a:gd name="connsiteY1013" fmla="*/ 370826 h 697293"/>
                <a:gd name="connsiteX1014" fmla="*/ 104770 w 803107"/>
                <a:gd name="connsiteY1014" fmla="*/ 364937 h 697293"/>
                <a:gd name="connsiteX1015" fmla="*/ 97171 w 803107"/>
                <a:gd name="connsiteY1015" fmla="*/ 365032 h 697293"/>
                <a:gd name="connsiteX1016" fmla="*/ 80168 w 803107"/>
                <a:gd name="connsiteY1016" fmla="*/ 373960 h 697293"/>
                <a:gd name="connsiteX1017" fmla="*/ 76274 w 803107"/>
                <a:gd name="connsiteY1017" fmla="*/ 372346 h 697293"/>
                <a:gd name="connsiteX1018" fmla="*/ 73424 w 803107"/>
                <a:gd name="connsiteY1018" fmla="*/ 366646 h 697293"/>
                <a:gd name="connsiteX1019" fmla="*/ 78649 w 803107"/>
                <a:gd name="connsiteY1019" fmla="*/ 362182 h 697293"/>
                <a:gd name="connsiteX1020" fmla="*/ 88432 w 803107"/>
                <a:gd name="connsiteY1020" fmla="*/ 358383 h 697293"/>
                <a:gd name="connsiteX1021" fmla="*/ 94606 w 803107"/>
                <a:gd name="connsiteY1021" fmla="*/ 353443 h 697293"/>
                <a:gd name="connsiteX1022" fmla="*/ 99166 w 803107"/>
                <a:gd name="connsiteY1022" fmla="*/ 351829 h 697293"/>
                <a:gd name="connsiteX1023" fmla="*/ 116928 w 803107"/>
                <a:gd name="connsiteY1023" fmla="*/ 349739 h 697293"/>
                <a:gd name="connsiteX1024" fmla="*/ 129656 w 803107"/>
                <a:gd name="connsiteY1024" fmla="*/ 350689 h 697293"/>
                <a:gd name="connsiteX1025" fmla="*/ 127946 w 803107"/>
                <a:gd name="connsiteY1025" fmla="*/ 341760 h 697293"/>
                <a:gd name="connsiteX1026" fmla="*/ 129941 w 803107"/>
                <a:gd name="connsiteY1026" fmla="*/ 338436 h 697293"/>
                <a:gd name="connsiteX1027" fmla="*/ 135925 w 803107"/>
                <a:gd name="connsiteY1027" fmla="*/ 339195 h 697293"/>
                <a:gd name="connsiteX1028" fmla="*/ 149888 w 803107"/>
                <a:gd name="connsiteY1028" fmla="*/ 340430 h 697293"/>
                <a:gd name="connsiteX1029" fmla="*/ 168125 w 803107"/>
                <a:gd name="connsiteY1029" fmla="*/ 340905 h 697293"/>
                <a:gd name="connsiteX1030" fmla="*/ 170500 w 803107"/>
                <a:gd name="connsiteY1030" fmla="*/ 342330 h 697293"/>
                <a:gd name="connsiteX1031" fmla="*/ 172305 w 803107"/>
                <a:gd name="connsiteY1031" fmla="*/ 349549 h 697293"/>
                <a:gd name="connsiteX1032" fmla="*/ 177814 w 803107"/>
                <a:gd name="connsiteY1032" fmla="*/ 354298 h 697293"/>
                <a:gd name="connsiteX1033" fmla="*/ 192537 w 803107"/>
                <a:gd name="connsiteY1033" fmla="*/ 357528 h 697293"/>
                <a:gd name="connsiteX1034" fmla="*/ 200136 w 803107"/>
                <a:gd name="connsiteY1034" fmla="*/ 355723 h 697293"/>
                <a:gd name="connsiteX1035" fmla="*/ 204695 w 803107"/>
                <a:gd name="connsiteY1035" fmla="*/ 353254 h 697293"/>
                <a:gd name="connsiteX1036" fmla="*/ 207450 w 803107"/>
                <a:gd name="connsiteY1036" fmla="*/ 351924 h 697293"/>
                <a:gd name="connsiteX1037" fmla="*/ 215239 w 803107"/>
                <a:gd name="connsiteY1037" fmla="*/ 351733 h 697293"/>
                <a:gd name="connsiteX1038" fmla="*/ 220843 w 803107"/>
                <a:gd name="connsiteY1038" fmla="*/ 344800 h 697293"/>
                <a:gd name="connsiteX1039" fmla="*/ 228062 w 803107"/>
                <a:gd name="connsiteY1039" fmla="*/ 338150 h 697293"/>
                <a:gd name="connsiteX1040" fmla="*/ 230151 w 803107"/>
                <a:gd name="connsiteY1040" fmla="*/ 335586 h 697293"/>
                <a:gd name="connsiteX1041" fmla="*/ 233666 w 803107"/>
                <a:gd name="connsiteY1041" fmla="*/ 334921 h 697293"/>
                <a:gd name="connsiteX1042" fmla="*/ 240790 w 803107"/>
                <a:gd name="connsiteY1042" fmla="*/ 334066 h 697293"/>
                <a:gd name="connsiteX1043" fmla="*/ 243924 w 803107"/>
                <a:gd name="connsiteY1043" fmla="*/ 337771 h 697293"/>
                <a:gd name="connsiteX1044" fmla="*/ 250478 w 803107"/>
                <a:gd name="connsiteY1044" fmla="*/ 345749 h 697293"/>
                <a:gd name="connsiteX1045" fmla="*/ 253993 w 803107"/>
                <a:gd name="connsiteY1045" fmla="*/ 348504 h 697293"/>
                <a:gd name="connsiteX1046" fmla="*/ 257033 w 803107"/>
                <a:gd name="connsiteY1046" fmla="*/ 350024 h 697293"/>
                <a:gd name="connsiteX1047" fmla="*/ 259217 w 803107"/>
                <a:gd name="connsiteY1047" fmla="*/ 348124 h 697293"/>
                <a:gd name="connsiteX1048" fmla="*/ 252948 w 803107"/>
                <a:gd name="connsiteY1048" fmla="*/ 336061 h 697293"/>
                <a:gd name="connsiteX1049" fmla="*/ 249719 w 803107"/>
                <a:gd name="connsiteY1049" fmla="*/ 333306 h 697293"/>
                <a:gd name="connsiteX1050" fmla="*/ 240885 w 803107"/>
                <a:gd name="connsiteY1050" fmla="*/ 329792 h 697293"/>
                <a:gd name="connsiteX1051" fmla="*/ 232716 w 803107"/>
                <a:gd name="connsiteY1051" fmla="*/ 327512 h 697293"/>
                <a:gd name="connsiteX1052" fmla="*/ 227967 w 803107"/>
                <a:gd name="connsiteY1052" fmla="*/ 329222 h 697293"/>
                <a:gd name="connsiteX1053" fmla="*/ 217328 w 803107"/>
                <a:gd name="connsiteY1053" fmla="*/ 337296 h 697293"/>
                <a:gd name="connsiteX1054" fmla="*/ 215999 w 803107"/>
                <a:gd name="connsiteY1054" fmla="*/ 338911 h 697293"/>
                <a:gd name="connsiteX1055" fmla="*/ 197381 w 803107"/>
                <a:gd name="connsiteY1055" fmla="*/ 347269 h 697293"/>
                <a:gd name="connsiteX1056" fmla="*/ 193677 w 803107"/>
                <a:gd name="connsiteY1056" fmla="*/ 350974 h 697293"/>
                <a:gd name="connsiteX1057" fmla="*/ 183418 w 803107"/>
                <a:gd name="connsiteY1057" fmla="*/ 350974 h 697293"/>
                <a:gd name="connsiteX1058" fmla="*/ 182658 w 803107"/>
                <a:gd name="connsiteY1058" fmla="*/ 342425 h 697293"/>
                <a:gd name="connsiteX1059" fmla="*/ 180569 w 803107"/>
                <a:gd name="connsiteY1059" fmla="*/ 337771 h 697293"/>
                <a:gd name="connsiteX1060" fmla="*/ 178859 w 803107"/>
                <a:gd name="connsiteY1060" fmla="*/ 335966 h 697293"/>
                <a:gd name="connsiteX1061" fmla="*/ 169455 w 803107"/>
                <a:gd name="connsiteY1061" fmla="*/ 334826 h 697293"/>
                <a:gd name="connsiteX1062" fmla="*/ 142574 w 803107"/>
                <a:gd name="connsiteY1062" fmla="*/ 331596 h 697293"/>
                <a:gd name="connsiteX1063" fmla="*/ 131936 w 803107"/>
                <a:gd name="connsiteY1063" fmla="*/ 331122 h 697293"/>
                <a:gd name="connsiteX1064" fmla="*/ 126047 w 803107"/>
                <a:gd name="connsiteY1064" fmla="*/ 327702 h 697293"/>
                <a:gd name="connsiteX1065" fmla="*/ 116548 w 803107"/>
                <a:gd name="connsiteY1065" fmla="*/ 324093 h 697293"/>
                <a:gd name="connsiteX1066" fmla="*/ 114648 w 803107"/>
                <a:gd name="connsiteY1066" fmla="*/ 320198 h 697293"/>
                <a:gd name="connsiteX1067" fmla="*/ 116453 w 803107"/>
                <a:gd name="connsiteY1067" fmla="*/ 308895 h 697293"/>
                <a:gd name="connsiteX1068" fmla="*/ 116928 w 803107"/>
                <a:gd name="connsiteY1068" fmla="*/ 305191 h 697293"/>
                <a:gd name="connsiteX1069" fmla="*/ 124052 w 803107"/>
                <a:gd name="connsiteY1069" fmla="*/ 305665 h 697293"/>
                <a:gd name="connsiteX1070" fmla="*/ 128611 w 803107"/>
                <a:gd name="connsiteY1070" fmla="*/ 309940 h 697293"/>
                <a:gd name="connsiteX1071" fmla="*/ 133835 w 803107"/>
                <a:gd name="connsiteY1071" fmla="*/ 311839 h 697293"/>
                <a:gd name="connsiteX1072" fmla="*/ 142574 w 803107"/>
                <a:gd name="connsiteY1072" fmla="*/ 311745 h 697293"/>
                <a:gd name="connsiteX1073" fmla="*/ 148178 w 803107"/>
                <a:gd name="connsiteY1073" fmla="*/ 309370 h 697293"/>
                <a:gd name="connsiteX1074" fmla="*/ 152453 w 803107"/>
                <a:gd name="connsiteY1074" fmla="*/ 304431 h 697293"/>
                <a:gd name="connsiteX1075" fmla="*/ 142384 w 803107"/>
                <a:gd name="connsiteY1075" fmla="*/ 299301 h 697293"/>
                <a:gd name="connsiteX1076" fmla="*/ 137920 w 803107"/>
                <a:gd name="connsiteY1076" fmla="*/ 298636 h 697293"/>
                <a:gd name="connsiteX1077" fmla="*/ 128896 w 803107"/>
                <a:gd name="connsiteY1077" fmla="*/ 292462 h 697293"/>
                <a:gd name="connsiteX1078" fmla="*/ 120917 w 803107"/>
                <a:gd name="connsiteY1078" fmla="*/ 292082 h 697293"/>
                <a:gd name="connsiteX1079" fmla="*/ 117118 w 803107"/>
                <a:gd name="connsiteY1079" fmla="*/ 287713 h 697293"/>
                <a:gd name="connsiteX1080" fmla="*/ 121012 w 803107"/>
                <a:gd name="connsiteY1080" fmla="*/ 284768 h 697293"/>
                <a:gd name="connsiteX1081" fmla="*/ 156157 w 803107"/>
                <a:gd name="connsiteY1081" fmla="*/ 292747 h 697293"/>
                <a:gd name="connsiteX1082" fmla="*/ 176959 w 803107"/>
                <a:gd name="connsiteY1082" fmla="*/ 298541 h 697293"/>
                <a:gd name="connsiteX1083" fmla="*/ 177814 w 803107"/>
                <a:gd name="connsiteY1083" fmla="*/ 297686 h 697293"/>
                <a:gd name="connsiteX1084" fmla="*/ 178099 w 803107"/>
                <a:gd name="connsiteY1084" fmla="*/ 289897 h 697293"/>
                <a:gd name="connsiteX1085" fmla="*/ 171545 w 803107"/>
                <a:gd name="connsiteY1085" fmla="*/ 286098 h 697293"/>
                <a:gd name="connsiteX1086" fmla="*/ 162426 w 803107"/>
                <a:gd name="connsiteY1086" fmla="*/ 281634 h 697293"/>
                <a:gd name="connsiteX1087" fmla="*/ 150743 w 803107"/>
                <a:gd name="connsiteY1087" fmla="*/ 279164 h 697293"/>
                <a:gd name="connsiteX1088" fmla="*/ 141909 w 803107"/>
                <a:gd name="connsiteY1088" fmla="*/ 279829 h 697293"/>
                <a:gd name="connsiteX1089" fmla="*/ 125097 w 803107"/>
                <a:gd name="connsiteY1089" fmla="*/ 280304 h 697293"/>
                <a:gd name="connsiteX1090" fmla="*/ 108664 w 803107"/>
                <a:gd name="connsiteY1090" fmla="*/ 284863 h 697293"/>
                <a:gd name="connsiteX1091" fmla="*/ 88622 w 803107"/>
                <a:gd name="connsiteY1091" fmla="*/ 290183 h 697293"/>
                <a:gd name="connsiteX1092" fmla="*/ 86342 w 803107"/>
                <a:gd name="connsiteY1092" fmla="*/ 292082 h 697293"/>
                <a:gd name="connsiteX1093" fmla="*/ 77319 w 803107"/>
                <a:gd name="connsiteY1093" fmla="*/ 294932 h 697293"/>
                <a:gd name="connsiteX1094" fmla="*/ 77414 w 803107"/>
                <a:gd name="connsiteY1094" fmla="*/ 285908 h 697293"/>
                <a:gd name="connsiteX1095" fmla="*/ 80073 w 803107"/>
                <a:gd name="connsiteY1095" fmla="*/ 284293 h 697293"/>
                <a:gd name="connsiteX1096" fmla="*/ 91852 w 803107"/>
                <a:gd name="connsiteY1096" fmla="*/ 281824 h 697293"/>
                <a:gd name="connsiteX1097" fmla="*/ 94321 w 803107"/>
                <a:gd name="connsiteY1097" fmla="*/ 279069 h 697293"/>
                <a:gd name="connsiteX1098" fmla="*/ 100210 w 803107"/>
                <a:gd name="connsiteY1098" fmla="*/ 279259 h 697293"/>
                <a:gd name="connsiteX1099" fmla="*/ 106859 w 803107"/>
                <a:gd name="connsiteY1099" fmla="*/ 280114 h 697293"/>
                <a:gd name="connsiteX1100" fmla="*/ 121487 w 803107"/>
                <a:gd name="connsiteY1100" fmla="*/ 277265 h 697293"/>
                <a:gd name="connsiteX1101" fmla="*/ 137635 w 803107"/>
                <a:gd name="connsiteY1101" fmla="*/ 276505 h 697293"/>
                <a:gd name="connsiteX1102" fmla="*/ 136970 w 803107"/>
                <a:gd name="connsiteY1102" fmla="*/ 272135 h 697293"/>
                <a:gd name="connsiteX1103" fmla="*/ 136970 w 803107"/>
                <a:gd name="connsiteY1103" fmla="*/ 270330 h 697293"/>
                <a:gd name="connsiteX1104" fmla="*/ 129466 w 803107"/>
                <a:gd name="connsiteY1104" fmla="*/ 269381 h 697293"/>
                <a:gd name="connsiteX1105" fmla="*/ 112084 w 803107"/>
                <a:gd name="connsiteY1105" fmla="*/ 271660 h 697293"/>
                <a:gd name="connsiteX1106" fmla="*/ 104200 w 803107"/>
                <a:gd name="connsiteY1106" fmla="*/ 269381 h 697293"/>
                <a:gd name="connsiteX1107" fmla="*/ 100685 w 803107"/>
                <a:gd name="connsiteY1107" fmla="*/ 266816 h 697293"/>
                <a:gd name="connsiteX1108" fmla="*/ 83683 w 803107"/>
                <a:gd name="connsiteY1108" fmla="*/ 270520 h 697293"/>
                <a:gd name="connsiteX1109" fmla="*/ 76179 w 803107"/>
                <a:gd name="connsiteY1109" fmla="*/ 271755 h 697293"/>
                <a:gd name="connsiteX1110" fmla="*/ 78364 w 803107"/>
                <a:gd name="connsiteY1110" fmla="*/ 263776 h 697293"/>
                <a:gd name="connsiteX1111" fmla="*/ 73424 w 803107"/>
                <a:gd name="connsiteY1111" fmla="*/ 254373 h 697293"/>
                <a:gd name="connsiteX1112" fmla="*/ 72000 w 803107"/>
                <a:gd name="connsiteY1112" fmla="*/ 249718 h 697293"/>
                <a:gd name="connsiteX1113" fmla="*/ 72094 w 803107"/>
                <a:gd name="connsiteY1113" fmla="*/ 244684 h 697293"/>
                <a:gd name="connsiteX1114" fmla="*/ 71525 w 803107"/>
                <a:gd name="connsiteY1114" fmla="*/ 229297 h 697293"/>
                <a:gd name="connsiteX1115" fmla="*/ 77319 w 803107"/>
                <a:gd name="connsiteY1115" fmla="*/ 220653 h 697293"/>
                <a:gd name="connsiteX1116" fmla="*/ 87957 w 803107"/>
                <a:gd name="connsiteY1116" fmla="*/ 212199 h 697293"/>
                <a:gd name="connsiteX1117" fmla="*/ 97361 w 803107"/>
                <a:gd name="connsiteY1117" fmla="*/ 214668 h 697293"/>
                <a:gd name="connsiteX1118" fmla="*/ 104580 w 803107"/>
                <a:gd name="connsiteY1118" fmla="*/ 219133 h 697293"/>
                <a:gd name="connsiteX1119" fmla="*/ 110279 w 803107"/>
                <a:gd name="connsiteY1119" fmla="*/ 223407 h 697293"/>
                <a:gd name="connsiteX1120" fmla="*/ 111229 w 803107"/>
                <a:gd name="connsiteY1120" fmla="*/ 227302 h 697293"/>
                <a:gd name="connsiteX1121" fmla="*/ 116073 w 803107"/>
                <a:gd name="connsiteY1121" fmla="*/ 229391 h 697293"/>
                <a:gd name="connsiteX1122" fmla="*/ 125097 w 803107"/>
                <a:gd name="connsiteY1122" fmla="*/ 228632 h 697293"/>
                <a:gd name="connsiteX1123" fmla="*/ 126427 w 803107"/>
                <a:gd name="connsiteY1123" fmla="*/ 226542 h 697293"/>
                <a:gd name="connsiteX1124" fmla="*/ 118923 w 803107"/>
                <a:gd name="connsiteY1124" fmla="*/ 222362 h 697293"/>
                <a:gd name="connsiteX1125" fmla="*/ 111229 w 803107"/>
                <a:gd name="connsiteY1125" fmla="*/ 214004 h 697293"/>
                <a:gd name="connsiteX1126" fmla="*/ 122532 w 803107"/>
                <a:gd name="connsiteY1126" fmla="*/ 212389 h 697293"/>
                <a:gd name="connsiteX1127" fmla="*/ 131936 w 803107"/>
                <a:gd name="connsiteY1127" fmla="*/ 210489 h 697293"/>
                <a:gd name="connsiteX1128" fmla="*/ 137920 w 803107"/>
                <a:gd name="connsiteY1128" fmla="*/ 209635 h 697293"/>
                <a:gd name="connsiteX1129" fmla="*/ 142764 w 803107"/>
                <a:gd name="connsiteY1129" fmla="*/ 206215 h 697293"/>
                <a:gd name="connsiteX1130" fmla="*/ 134405 w 803107"/>
                <a:gd name="connsiteY1130" fmla="*/ 203176 h 697293"/>
                <a:gd name="connsiteX1131" fmla="*/ 124242 w 803107"/>
                <a:gd name="connsiteY1131" fmla="*/ 206500 h 697293"/>
                <a:gd name="connsiteX1132" fmla="*/ 113508 w 803107"/>
                <a:gd name="connsiteY1132" fmla="*/ 205740 h 697293"/>
                <a:gd name="connsiteX1133" fmla="*/ 109044 w 803107"/>
                <a:gd name="connsiteY1133" fmla="*/ 208874 h 697293"/>
                <a:gd name="connsiteX1134" fmla="*/ 100685 w 803107"/>
                <a:gd name="connsiteY1134" fmla="*/ 211534 h 697293"/>
                <a:gd name="connsiteX1135" fmla="*/ 98976 w 803107"/>
                <a:gd name="connsiteY1135" fmla="*/ 203840 h 697293"/>
                <a:gd name="connsiteX1136" fmla="*/ 106384 w 803107"/>
                <a:gd name="connsiteY1136" fmla="*/ 195101 h 697293"/>
                <a:gd name="connsiteX1137" fmla="*/ 113318 w 803107"/>
                <a:gd name="connsiteY1137" fmla="*/ 189592 h 697293"/>
                <a:gd name="connsiteX1138" fmla="*/ 117783 w 803107"/>
                <a:gd name="connsiteY1138" fmla="*/ 187977 h 697293"/>
                <a:gd name="connsiteX1139" fmla="*/ 123957 w 803107"/>
                <a:gd name="connsiteY1139" fmla="*/ 188642 h 697293"/>
                <a:gd name="connsiteX1140" fmla="*/ 134120 w 803107"/>
                <a:gd name="connsiteY1140" fmla="*/ 183418 h 697293"/>
                <a:gd name="connsiteX1141" fmla="*/ 142194 w 803107"/>
                <a:gd name="connsiteY1141" fmla="*/ 175819 h 697293"/>
                <a:gd name="connsiteX1142" fmla="*/ 148938 w 803107"/>
                <a:gd name="connsiteY1142" fmla="*/ 170975 h 697293"/>
                <a:gd name="connsiteX1143" fmla="*/ 143619 w 803107"/>
                <a:gd name="connsiteY1143" fmla="*/ 166321 h 697293"/>
                <a:gd name="connsiteX1144" fmla="*/ 143524 w 803107"/>
                <a:gd name="connsiteY1144" fmla="*/ 162806 h 697293"/>
                <a:gd name="connsiteX1145" fmla="*/ 150173 w 803107"/>
                <a:gd name="connsiteY1145" fmla="*/ 156157 h 697293"/>
                <a:gd name="connsiteX1146" fmla="*/ 154258 w 803107"/>
                <a:gd name="connsiteY1146" fmla="*/ 150268 h 697293"/>
                <a:gd name="connsiteX1147" fmla="*/ 160527 w 803107"/>
                <a:gd name="connsiteY1147" fmla="*/ 143239 h 697293"/>
                <a:gd name="connsiteX1148" fmla="*/ 171260 w 803107"/>
                <a:gd name="connsiteY1148" fmla="*/ 138205 h 697293"/>
                <a:gd name="connsiteX1149" fmla="*/ 174205 w 803107"/>
                <a:gd name="connsiteY1149" fmla="*/ 138775 h 697293"/>
                <a:gd name="connsiteX1150" fmla="*/ 179619 w 803107"/>
                <a:gd name="connsiteY1150" fmla="*/ 143144 h 697293"/>
                <a:gd name="connsiteX1151" fmla="*/ 188737 w 803107"/>
                <a:gd name="connsiteY1151" fmla="*/ 142859 h 697293"/>
                <a:gd name="connsiteX1152" fmla="*/ 195197 w 803107"/>
                <a:gd name="connsiteY1152" fmla="*/ 144569 h 697293"/>
                <a:gd name="connsiteX1153" fmla="*/ 194247 w 803107"/>
                <a:gd name="connsiteY1153" fmla="*/ 149223 h 697293"/>
                <a:gd name="connsiteX1154" fmla="*/ 196146 w 803107"/>
                <a:gd name="connsiteY1154" fmla="*/ 151313 h 697293"/>
                <a:gd name="connsiteX1155" fmla="*/ 207735 w 803107"/>
                <a:gd name="connsiteY1155" fmla="*/ 146373 h 697293"/>
                <a:gd name="connsiteX1156" fmla="*/ 219323 w 803107"/>
                <a:gd name="connsiteY1156" fmla="*/ 151408 h 697293"/>
                <a:gd name="connsiteX1157" fmla="*/ 231956 w 803107"/>
                <a:gd name="connsiteY1157" fmla="*/ 153402 h 697293"/>
                <a:gd name="connsiteX1158" fmla="*/ 234521 w 803107"/>
                <a:gd name="connsiteY1158" fmla="*/ 154732 h 697293"/>
                <a:gd name="connsiteX1159" fmla="*/ 238605 w 803107"/>
                <a:gd name="connsiteY1159" fmla="*/ 165371 h 697293"/>
                <a:gd name="connsiteX1160" fmla="*/ 240410 w 803107"/>
                <a:gd name="connsiteY1160" fmla="*/ 168980 h 697293"/>
                <a:gd name="connsiteX1161" fmla="*/ 254088 w 803107"/>
                <a:gd name="connsiteY1161" fmla="*/ 173160 h 697293"/>
                <a:gd name="connsiteX1162" fmla="*/ 264916 w 803107"/>
                <a:gd name="connsiteY1162" fmla="*/ 166985 h 697293"/>
                <a:gd name="connsiteX1163" fmla="*/ 275935 w 803107"/>
                <a:gd name="connsiteY1163" fmla="*/ 165466 h 697293"/>
                <a:gd name="connsiteX1164" fmla="*/ 282679 w 803107"/>
                <a:gd name="connsiteY1164" fmla="*/ 168600 h 697293"/>
                <a:gd name="connsiteX1165" fmla="*/ 290848 w 803107"/>
                <a:gd name="connsiteY1165" fmla="*/ 169835 h 697293"/>
                <a:gd name="connsiteX1166" fmla="*/ 289328 w 803107"/>
                <a:gd name="connsiteY1166" fmla="*/ 182658 h 697293"/>
                <a:gd name="connsiteX1167" fmla="*/ 284199 w 803107"/>
                <a:gd name="connsiteY1167" fmla="*/ 203176 h 697293"/>
                <a:gd name="connsiteX1168" fmla="*/ 281254 w 803107"/>
                <a:gd name="connsiteY1168" fmla="*/ 211819 h 697293"/>
                <a:gd name="connsiteX1169" fmla="*/ 287048 w 803107"/>
                <a:gd name="connsiteY1169" fmla="*/ 212199 h 697293"/>
                <a:gd name="connsiteX1170" fmla="*/ 292557 w 803107"/>
                <a:gd name="connsiteY1170" fmla="*/ 191207 h 697293"/>
                <a:gd name="connsiteX1171" fmla="*/ 294742 w 803107"/>
                <a:gd name="connsiteY1171" fmla="*/ 174680 h 697293"/>
                <a:gd name="connsiteX1172" fmla="*/ 298446 w 803107"/>
                <a:gd name="connsiteY1172" fmla="*/ 171545 h 697293"/>
                <a:gd name="connsiteX1173" fmla="*/ 303006 w 803107"/>
                <a:gd name="connsiteY1173" fmla="*/ 170500 h 697293"/>
                <a:gd name="connsiteX1174" fmla="*/ 307565 w 803107"/>
                <a:gd name="connsiteY1174" fmla="*/ 180284 h 697293"/>
                <a:gd name="connsiteX1175" fmla="*/ 321623 w 803107"/>
                <a:gd name="connsiteY1175" fmla="*/ 202130 h 697293"/>
                <a:gd name="connsiteX1176" fmla="*/ 334446 w 803107"/>
                <a:gd name="connsiteY1176" fmla="*/ 209444 h 697293"/>
                <a:gd name="connsiteX1177" fmla="*/ 341950 w 803107"/>
                <a:gd name="connsiteY1177" fmla="*/ 205265 h 697293"/>
                <a:gd name="connsiteX1178" fmla="*/ 342235 w 803107"/>
                <a:gd name="connsiteY1178" fmla="*/ 202985 h 697293"/>
                <a:gd name="connsiteX1179" fmla="*/ 335016 w 803107"/>
                <a:gd name="connsiteY1179" fmla="*/ 200895 h 697293"/>
                <a:gd name="connsiteX1180" fmla="*/ 332831 w 803107"/>
                <a:gd name="connsiteY1180" fmla="*/ 198901 h 697293"/>
                <a:gd name="connsiteX1181" fmla="*/ 320863 w 803107"/>
                <a:gd name="connsiteY1181" fmla="*/ 185318 h 697293"/>
                <a:gd name="connsiteX1182" fmla="*/ 320008 w 803107"/>
                <a:gd name="connsiteY1182" fmla="*/ 182374 h 697293"/>
                <a:gd name="connsiteX1183" fmla="*/ 312694 w 803107"/>
                <a:gd name="connsiteY1183" fmla="*/ 175819 h 697293"/>
                <a:gd name="connsiteX1184" fmla="*/ 312884 w 803107"/>
                <a:gd name="connsiteY1184" fmla="*/ 170785 h 697293"/>
                <a:gd name="connsiteX1185" fmla="*/ 323428 w 803107"/>
                <a:gd name="connsiteY1185" fmla="*/ 178479 h 697293"/>
                <a:gd name="connsiteX1186" fmla="*/ 331692 w 803107"/>
                <a:gd name="connsiteY1186" fmla="*/ 176389 h 697293"/>
                <a:gd name="connsiteX1187" fmla="*/ 336821 w 803107"/>
                <a:gd name="connsiteY1187" fmla="*/ 177149 h 697293"/>
                <a:gd name="connsiteX1188" fmla="*/ 351069 w 803107"/>
                <a:gd name="connsiteY1188" fmla="*/ 170785 h 697293"/>
                <a:gd name="connsiteX1189" fmla="*/ 359713 w 803107"/>
                <a:gd name="connsiteY1189" fmla="*/ 170785 h 697293"/>
                <a:gd name="connsiteX1190" fmla="*/ 364272 w 803107"/>
                <a:gd name="connsiteY1190" fmla="*/ 173729 h 697293"/>
                <a:gd name="connsiteX1191" fmla="*/ 368261 w 803107"/>
                <a:gd name="connsiteY1191" fmla="*/ 174109 h 697293"/>
                <a:gd name="connsiteX1192" fmla="*/ 374150 w 803107"/>
                <a:gd name="connsiteY1192" fmla="*/ 180663 h 697293"/>
                <a:gd name="connsiteX1193" fmla="*/ 382129 w 803107"/>
                <a:gd name="connsiteY1193" fmla="*/ 186173 h 697293"/>
                <a:gd name="connsiteX1194" fmla="*/ 398277 w 803107"/>
                <a:gd name="connsiteY1194" fmla="*/ 190067 h 697293"/>
                <a:gd name="connsiteX1195" fmla="*/ 405021 w 803107"/>
                <a:gd name="connsiteY1195" fmla="*/ 189877 h 697293"/>
                <a:gd name="connsiteX1196" fmla="*/ 411100 w 803107"/>
                <a:gd name="connsiteY1196" fmla="*/ 188263 h 697293"/>
                <a:gd name="connsiteX1197" fmla="*/ 418604 w 803107"/>
                <a:gd name="connsiteY1197" fmla="*/ 178764 h 697293"/>
                <a:gd name="connsiteX1198" fmla="*/ 428008 w 803107"/>
                <a:gd name="connsiteY1198" fmla="*/ 171545 h 697293"/>
                <a:gd name="connsiteX1199" fmla="*/ 429337 w 803107"/>
                <a:gd name="connsiteY1199" fmla="*/ 168031 h 697293"/>
                <a:gd name="connsiteX1200" fmla="*/ 422593 w 803107"/>
                <a:gd name="connsiteY1200" fmla="*/ 163091 h 697293"/>
                <a:gd name="connsiteX1201" fmla="*/ 423543 w 803107"/>
                <a:gd name="connsiteY1201" fmla="*/ 161096 h 697293"/>
                <a:gd name="connsiteX1202" fmla="*/ 436271 w 803107"/>
                <a:gd name="connsiteY1202" fmla="*/ 158627 h 697293"/>
                <a:gd name="connsiteX1203" fmla="*/ 440736 w 803107"/>
                <a:gd name="connsiteY1203" fmla="*/ 160051 h 697293"/>
                <a:gd name="connsiteX1204" fmla="*/ 443585 w 803107"/>
                <a:gd name="connsiteY1204" fmla="*/ 158912 h 697293"/>
                <a:gd name="connsiteX1205" fmla="*/ 460018 w 803107"/>
                <a:gd name="connsiteY1205" fmla="*/ 162901 h 697293"/>
                <a:gd name="connsiteX1206" fmla="*/ 468282 w 803107"/>
                <a:gd name="connsiteY1206" fmla="*/ 168410 h 697293"/>
                <a:gd name="connsiteX1207" fmla="*/ 471131 w 803107"/>
                <a:gd name="connsiteY1207" fmla="*/ 176389 h 697293"/>
                <a:gd name="connsiteX1208" fmla="*/ 474836 w 803107"/>
                <a:gd name="connsiteY1208" fmla="*/ 161286 h 697293"/>
                <a:gd name="connsiteX1209" fmla="*/ 483764 w 803107"/>
                <a:gd name="connsiteY1209" fmla="*/ 161286 h 697293"/>
                <a:gd name="connsiteX1210" fmla="*/ 477970 w 803107"/>
                <a:gd name="connsiteY1210" fmla="*/ 158057 h 697293"/>
                <a:gd name="connsiteX1211" fmla="*/ 468947 w 803107"/>
                <a:gd name="connsiteY1211" fmla="*/ 161096 h 697293"/>
                <a:gd name="connsiteX1212" fmla="*/ 461538 w 803107"/>
                <a:gd name="connsiteY1212" fmla="*/ 156632 h 697293"/>
                <a:gd name="connsiteX1213" fmla="*/ 452704 w 803107"/>
                <a:gd name="connsiteY1213" fmla="*/ 156062 h 697293"/>
                <a:gd name="connsiteX1214" fmla="*/ 450709 w 803107"/>
                <a:gd name="connsiteY1214" fmla="*/ 154827 h 697293"/>
                <a:gd name="connsiteX1215" fmla="*/ 449854 w 803107"/>
                <a:gd name="connsiteY1215" fmla="*/ 151028 h 697293"/>
                <a:gd name="connsiteX1216" fmla="*/ 451279 w 803107"/>
                <a:gd name="connsiteY1216" fmla="*/ 145519 h 697293"/>
                <a:gd name="connsiteX1217" fmla="*/ 443680 w 803107"/>
                <a:gd name="connsiteY1217" fmla="*/ 153213 h 697293"/>
                <a:gd name="connsiteX1218" fmla="*/ 433517 w 803107"/>
                <a:gd name="connsiteY1218" fmla="*/ 151408 h 697293"/>
                <a:gd name="connsiteX1219" fmla="*/ 418699 w 803107"/>
                <a:gd name="connsiteY1219" fmla="*/ 155207 h 697293"/>
                <a:gd name="connsiteX1220" fmla="*/ 412240 w 803107"/>
                <a:gd name="connsiteY1220" fmla="*/ 164801 h 697293"/>
                <a:gd name="connsiteX1221" fmla="*/ 410055 w 803107"/>
                <a:gd name="connsiteY1221" fmla="*/ 176864 h 697293"/>
                <a:gd name="connsiteX1222" fmla="*/ 392388 w 803107"/>
                <a:gd name="connsiteY1222" fmla="*/ 178859 h 697293"/>
                <a:gd name="connsiteX1223" fmla="*/ 383174 w 803107"/>
                <a:gd name="connsiteY1223" fmla="*/ 176389 h 697293"/>
                <a:gd name="connsiteX1224" fmla="*/ 370161 w 803107"/>
                <a:gd name="connsiteY1224" fmla="*/ 165466 h 697293"/>
                <a:gd name="connsiteX1225" fmla="*/ 362372 w 803107"/>
                <a:gd name="connsiteY1225" fmla="*/ 163091 h 697293"/>
                <a:gd name="connsiteX1226" fmla="*/ 355723 w 803107"/>
                <a:gd name="connsiteY1226" fmla="*/ 164801 h 697293"/>
                <a:gd name="connsiteX1227" fmla="*/ 343375 w 803107"/>
                <a:gd name="connsiteY1227" fmla="*/ 166415 h 697293"/>
                <a:gd name="connsiteX1228" fmla="*/ 325138 w 803107"/>
                <a:gd name="connsiteY1228" fmla="*/ 170215 h 697293"/>
                <a:gd name="connsiteX1229" fmla="*/ 320578 w 803107"/>
                <a:gd name="connsiteY1229" fmla="*/ 165941 h 697293"/>
                <a:gd name="connsiteX1230" fmla="*/ 311175 w 803107"/>
                <a:gd name="connsiteY1230" fmla="*/ 158912 h 697293"/>
                <a:gd name="connsiteX1231" fmla="*/ 304431 w 803107"/>
                <a:gd name="connsiteY1231" fmla="*/ 156727 h 697293"/>
                <a:gd name="connsiteX1232" fmla="*/ 284863 w 803107"/>
                <a:gd name="connsiteY1232" fmla="*/ 158057 h 697293"/>
                <a:gd name="connsiteX1233" fmla="*/ 270141 w 803107"/>
                <a:gd name="connsiteY1233" fmla="*/ 158247 h 697293"/>
                <a:gd name="connsiteX1234" fmla="*/ 263207 w 803107"/>
                <a:gd name="connsiteY1234" fmla="*/ 159197 h 697293"/>
                <a:gd name="connsiteX1235" fmla="*/ 255893 w 803107"/>
                <a:gd name="connsiteY1235" fmla="*/ 166036 h 697293"/>
                <a:gd name="connsiteX1236" fmla="*/ 246679 w 803107"/>
                <a:gd name="connsiteY1236" fmla="*/ 159577 h 697293"/>
                <a:gd name="connsiteX1237" fmla="*/ 238130 w 803107"/>
                <a:gd name="connsiteY1237" fmla="*/ 150173 h 697293"/>
                <a:gd name="connsiteX1238" fmla="*/ 238605 w 803107"/>
                <a:gd name="connsiteY1238" fmla="*/ 148748 h 697293"/>
                <a:gd name="connsiteX1239" fmla="*/ 251998 w 803107"/>
                <a:gd name="connsiteY1239" fmla="*/ 146373 h 697293"/>
                <a:gd name="connsiteX1240" fmla="*/ 262732 w 803107"/>
                <a:gd name="connsiteY1240" fmla="*/ 148178 h 697293"/>
                <a:gd name="connsiteX1241" fmla="*/ 273370 w 803107"/>
                <a:gd name="connsiteY1241" fmla="*/ 145139 h 697293"/>
                <a:gd name="connsiteX1242" fmla="*/ 290183 w 803107"/>
                <a:gd name="connsiteY1242" fmla="*/ 146468 h 697293"/>
                <a:gd name="connsiteX1243" fmla="*/ 292652 w 803107"/>
                <a:gd name="connsiteY1243" fmla="*/ 144379 h 697293"/>
                <a:gd name="connsiteX1244" fmla="*/ 292557 w 803107"/>
                <a:gd name="connsiteY1244" fmla="*/ 142289 h 697293"/>
                <a:gd name="connsiteX1245" fmla="*/ 290373 w 803107"/>
                <a:gd name="connsiteY1245" fmla="*/ 140579 h 697293"/>
                <a:gd name="connsiteX1246" fmla="*/ 274510 w 803107"/>
                <a:gd name="connsiteY1246" fmla="*/ 137730 h 697293"/>
                <a:gd name="connsiteX1247" fmla="*/ 265011 w 803107"/>
                <a:gd name="connsiteY1247" fmla="*/ 140579 h 697293"/>
                <a:gd name="connsiteX1248" fmla="*/ 244209 w 803107"/>
                <a:gd name="connsiteY1248" fmla="*/ 138300 h 697293"/>
                <a:gd name="connsiteX1249" fmla="*/ 233951 w 803107"/>
                <a:gd name="connsiteY1249" fmla="*/ 141435 h 697293"/>
                <a:gd name="connsiteX1250" fmla="*/ 225782 w 803107"/>
                <a:gd name="connsiteY1250" fmla="*/ 141529 h 697293"/>
                <a:gd name="connsiteX1251" fmla="*/ 215524 w 803107"/>
                <a:gd name="connsiteY1251" fmla="*/ 139630 h 697293"/>
                <a:gd name="connsiteX1252" fmla="*/ 207640 w 803107"/>
                <a:gd name="connsiteY1252" fmla="*/ 135355 h 697293"/>
                <a:gd name="connsiteX1253" fmla="*/ 189687 w 803107"/>
                <a:gd name="connsiteY1253" fmla="*/ 134595 h 697293"/>
                <a:gd name="connsiteX1254" fmla="*/ 183703 w 803107"/>
                <a:gd name="connsiteY1254" fmla="*/ 134405 h 697293"/>
                <a:gd name="connsiteX1255" fmla="*/ 161856 w 803107"/>
                <a:gd name="connsiteY1255" fmla="*/ 132695 h 697293"/>
                <a:gd name="connsiteX1256" fmla="*/ 155112 w 803107"/>
                <a:gd name="connsiteY1256" fmla="*/ 139819 h 697293"/>
                <a:gd name="connsiteX1257" fmla="*/ 147893 w 803107"/>
                <a:gd name="connsiteY1257" fmla="*/ 142194 h 697293"/>
                <a:gd name="connsiteX1258" fmla="*/ 142479 w 803107"/>
                <a:gd name="connsiteY1258" fmla="*/ 140770 h 697293"/>
                <a:gd name="connsiteX1259" fmla="*/ 130796 w 803107"/>
                <a:gd name="connsiteY1259" fmla="*/ 141624 h 697293"/>
                <a:gd name="connsiteX1260" fmla="*/ 126712 w 803107"/>
                <a:gd name="connsiteY1260" fmla="*/ 139535 h 697293"/>
                <a:gd name="connsiteX1261" fmla="*/ 120727 w 803107"/>
                <a:gd name="connsiteY1261" fmla="*/ 146754 h 697293"/>
                <a:gd name="connsiteX1262" fmla="*/ 117498 w 803107"/>
                <a:gd name="connsiteY1262" fmla="*/ 148178 h 697293"/>
                <a:gd name="connsiteX1263" fmla="*/ 114458 w 803107"/>
                <a:gd name="connsiteY1263" fmla="*/ 145994 h 697293"/>
                <a:gd name="connsiteX1264" fmla="*/ 110089 w 803107"/>
                <a:gd name="connsiteY1264" fmla="*/ 140959 h 697293"/>
                <a:gd name="connsiteX1265" fmla="*/ 107619 w 803107"/>
                <a:gd name="connsiteY1265" fmla="*/ 138489 h 697293"/>
                <a:gd name="connsiteX1266" fmla="*/ 104295 w 803107"/>
                <a:gd name="connsiteY1266" fmla="*/ 137255 h 697293"/>
                <a:gd name="connsiteX1267" fmla="*/ 107714 w 803107"/>
                <a:gd name="connsiteY1267" fmla="*/ 130036 h 697293"/>
                <a:gd name="connsiteX1268" fmla="*/ 112179 w 803107"/>
                <a:gd name="connsiteY1268" fmla="*/ 119872 h 697293"/>
                <a:gd name="connsiteX1269" fmla="*/ 111989 w 803107"/>
                <a:gd name="connsiteY1269" fmla="*/ 111228 h 697293"/>
                <a:gd name="connsiteX1270" fmla="*/ 114648 w 803107"/>
                <a:gd name="connsiteY1270" fmla="*/ 106764 h 697293"/>
                <a:gd name="connsiteX1271" fmla="*/ 120347 w 803107"/>
                <a:gd name="connsiteY1271" fmla="*/ 106574 h 697293"/>
                <a:gd name="connsiteX1272" fmla="*/ 119968 w 803107"/>
                <a:gd name="connsiteY1272" fmla="*/ 121012 h 697293"/>
                <a:gd name="connsiteX1273" fmla="*/ 126807 w 803107"/>
                <a:gd name="connsiteY1273" fmla="*/ 131365 h 697293"/>
                <a:gd name="connsiteX1274" fmla="*/ 126237 w 803107"/>
                <a:gd name="connsiteY1274" fmla="*/ 125287 h 697293"/>
                <a:gd name="connsiteX1275" fmla="*/ 121677 w 803107"/>
                <a:gd name="connsiteY1275" fmla="*/ 110944 h 697293"/>
                <a:gd name="connsiteX1276" fmla="*/ 130321 w 803107"/>
                <a:gd name="connsiteY1276" fmla="*/ 108189 h 697293"/>
                <a:gd name="connsiteX1277" fmla="*/ 132506 w 803107"/>
                <a:gd name="connsiteY1277" fmla="*/ 109424 h 697293"/>
                <a:gd name="connsiteX1278" fmla="*/ 137255 w 803107"/>
                <a:gd name="connsiteY1278" fmla="*/ 119398 h 697293"/>
                <a:gd name="connsiteX1279" fmla="*/ 141054 w 803107"/>
                <a:gd name="connsiteY1279" fmla="*/ 123292 h 697293"/>
                <a:gd name="connsiteX1280" fmla="*/ 143144 w 803107"/>
                <a:gd name="connsiteY1280" fmla="*/ 120157 h 697293"/>
                <a:gd name="connsiteX1281" fmla="*/ 142384 w 803107"/>
                <a:gd name="connsiteY1281" fmla="*/ 116738 h 697293"/>
                <a:gd name="connsiteX1282" fmla="*/ 137350 w 803107"/>
                <a:gd name="connsiteY1282" fmla="*/ 110279 h 697293"/>
                <a:gd name="connsiteX1283" fmla="*/ 142194 w 803107"/>
                <a:gd name="connsiteY1283" fmla="*/ 105909 h 697293"/>
                <a:gd name="connsiteX1284" fmla="*/ 147229 w 803107"/>
                <a:gd name="connsiteY1284" fmla="*/ 104960 h 697293"/>
                <a:gd name="connsiteX1285" fmla="*/ 149698 w 803107"/>
                <a:gd name="connsiteY1285" fmla="*/ 99166 h 697293"/>
                <a:gd name="connsiteX1286" fmla="*/ 153023 w 803107"/>
                <a:gd name="connsiteY1286" fmla="*/ 88717 h 697293"/>
                <a:gd name="connsiteX1287" fmla="*/ 157392 w 803107"/>
                <a:gd name="connsiteY1287" fmla="*/ 88242 h 697293"/>
                <a:gd name="connsiteX1288" fmla="*/ 160907 w 803107"/>
                <a:gd name="connsiteY1288" fmla="*/ 89477 h 697293"/>
                <a:gd name="connsiteX1289" fmla="*/ 166226 w 803107"/>
                <a:gd name="connsiteY1289" fmla="*/ 92991 h 697293"/>
                <a:gd name="connsiteX1290" fmla="*/ 169550 w 803107"/>
                <a:gd name="connsiteY1290" fmla="*/ 94131 h 697293"/>
                <a:gd name="connsiteX1291" fmla="*/ 171165 w 803107"/>
                <a:gd name="connsiteY1291" fmla="*/ 91851 h 697293"/>
                <a:gd name="connsiteX1292" fmla="*/ 167841 w 803107"/>
                <a:gd name="connsiteY1292" fmla="*/ 86912 h 697293"/>
                <a:gd name="connsiteX1293" fmla="*/ 164136 w 803107"/>
                <a:gd name="connsiteY1293" fmla="*/ 85202 h 697293"/>
                <a:gd name="connsiteX1294" fmla="*/ 151408 w 803107"/>
                <a:gd name="connsiteY1294" fmla="*/ 83588 h 697293"/>
                <a:gd name="connsiteX1295" fmla="*/ 151978 w 803107"/>
                <a:gd name="connsiteY1295" fmla="*/ 80073 h 697293"/>
                <a:gd name="connsiteX1296" fmla="*/ 151693 w 803107"/>
                <a:gd name="connsiteY1296" fmla="*/ 72189 h 697293"/>
                <a:gd name="connsiteX1297" fmla="*/ 144759 w 803107"/>
                <a:gd name="connsiteY1297" fmla="*/ 65065 h 697293"/>
                <a:gd name="connsiteX1298" fmla="*/ 136875 w 803107"/>
                <a:gd name="connsiteY1298" fmla="*/ 62406 h 697293"/>
                <a:gd name="connsiteX1299" fmla="*/ 130036 w 803107"/>
                <a:gd name="connsiteY1299" fmla="*/ 53667 h 697293"/>
                <a:gd name="connsiteX1300" fmla="*/ 127091 w 803107"/>
                <a:gd name="connsiteY1300" fmla="*/ 52717 h 697293"/>
                <a:gd name="connsiteX1301" fmla="*/ 103725 w 803107"/>
                <a:gd name="connsiteY1301" fmla="*/ 54237 h 697293"/>
                <a:gd name="connsiteX1302" fmla="*/ 102110 w 803107"/>
                <a:gd name="connsiteY1302" fmla="*/ 52147 h 697293"/>
                <a:gd name="connsiteX1303" fmla="*/ 102300 w 803107"/>
                <a:gd name="connsiteY1303" fmla="*/ 42649 h 697293"/>
                <a:gd name="connsiteX1304" fmla="*/ 104105 w 803107"/>
                <a:gd name="connsiteY1304" fmla="*/ 41509 h 697293"/>
                <a:gd name="connsiteX1305" fmla="*/ 111419 w 803107"/>
                <a:gd name="connsiteY1305" fmla="*/ 43979 h 697293"/>
                <a:gd name="connsiteX1306" fmla="*/ 112844 w 803107"/>
                <a:gd name="connsiteY1306" fmla="*/ 41604 h 697293"/>
                <a:gd name="connsiteX1307" fmla="*/ 107429 w 803107"/>
                <a:gd name="connsiteY1307" fmla="*/ 31915 h 697293"/>
                <a:gd name="connsiteX1308" fmla="*/ 100685 w 803107"/>
                <a:gd name="connsiteY1308" fmla="*/ 29445 h 697293"/>
                <a:gd name="connsiteX1309" fmla="*/ 98881 w 803107"/>
                <a:gd name="connsiteY1309" fmla="*/ 27166 h 697293"/>
                <a:gd name="connsiteX1310" fmla="*/ 96791 w 803107"/>
                <a:gd name="connsiteY1310" fmla="*/ 21752 h 697293"/>
                <a:gd name="connsiteX1311" fmla="*/ 97836 w 803107"/>
                <a:gd name="connsiteY1311" fmla="*/ 12443 h 697293"/>
                <a:gd name="connsiteX1312" fmla="*/ 99451 w 803107"/>
                <a:gd name="connsiteY1312" fmla="*/ 9594 h 697293"/>
                <a:gd name="connsiteX1313" fmla="*/ 104770 w 803107"/>
                <a:gd name="connsiteY1313" fmla="*/ 6459 h 697293"/>
                <a:gd name="connsiteX1314" fmla="*/ 109044 w 803107"/>
                <a:gd name="connsiteY1314" fmla="*/ 7409 h 697293"/>
                <a:gd name="connsiteX1315" fmla="*/ 111514 w 803107"/>
                <a:gd name="connsiteY1315" fmla="*/ 12158 h 697293"/>
                <a:gd name="connsiteX1316" fmla="*/ 115883 w 803107"/>
                <a:gd name="connsiteY1316" fmla="*/ 7124 h 697293"/>
                <a:gd name="connsiteX1317" fmla="*/ 116548 w 803107"/>
                <a:gd name="connsiteY1317" fmla="*/ 665 h 697293"/>
                <a:gd name="connsiteX1318" fmla="*/ 117498 w 803107"/>
                <a:gd name="connsiteY1318" fmla="*/ 0 h 697293"/>
                <a:gd name="connsiteX1319" fmla="*/ 127281 w 803107"/>
                <a:gd name="connsiteY1319" fmla="*/ 2754 h 697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Lst>
              <a:rect l="l" t="t" r="r" b="b"/>
              <a:pathLst>
                <a:path w="803107" h="697293">
                  <a:moveTo>
                    <a:pt x="53762" y="595183"/>
                  </a:moveTo>
                  <a:lnTo>
                    <a:pt x="62311" y="614561"/>
                  </a:lnTo>
                  <a:lnTo>
                    <a:pt x="62976" y="621969"/>
                  </a:lnTo>
                  <a:lnTo>
                    <a:pt x="52242" y="619025"/>
                  </a:lnTo>
                  <a:lnTo>
                    <a:pt x="50438" y="617315"/>
                  </a:lnTo>
                  <a:lnTo>
                    <a:pt x="49298" y="612566"/>
                  </a:lnTo>
                  <a:lnTo>
                    <a:pt x="47398" y="608006"/>
                  </a:lnTo>
                  <a:lnTo>
                    <a:pt x="44169" y="602592"/>
                  </a:lnTo>
                  <a:lnTo>
                    <a:pt x="40654" y="603352"/>
                  </a:lnTo>
                  <a:lnTo>
                    <a:pt x="40274" y="598128"/>
                  </a:lnTo>
                  <a:lnTo>
                    <a:pt x="41889" y="595753"/>
                  </a:lnTo>
                  <a:lnTo>
                    <a:pt x="50628" y="593853"/>
                  </a:lnTo>
                  <a:lnTo>
                    <a:pt x="53762" y="595183"/>
                  </a:lnTo>
                  <a:close/>
                  <a:moveTo>
                    <a:pt x="82828" y="596323"/>
                  </a:moveTo>
                  <a:lnTo>
                    <a:pt x="82638" y="604207"/>
                  </a:lnTo>
                  <a:lnTo>
                    <a:pt x="82638" y="611901"/>
                  </a:lnTo>
                  <a:lnTo>
                    <a:pt x="86247" y="624724"/>
                  </a:lnTo>
                  <a:lnTo>
                    <a:pt x="82068" y="625484"/>
                  </a:lnTo>
                  <a:lnTo>
                    <a:pt x="78459" y="623489"/>
                  </a:lnTo>
                  <a:lnTo>
                    <a:pt x="74089" y="625104"/>
                  </a:lnTo>
                  <a:lnTo>
                    <a:pt x="70385" y="617600"/>
                  </a:lnTo>
                  <a:lnTo>
                    <a:pt x="70195" y="610571"/>
                  </a:lnTo>
                  <a:lnTo>
                    <a:pt x="72000" y="607246"/>
                  </a:lnTo>
                  <a:lnTo>
                    <a:pt x="71050" y="593759"/>
                  </a:lnTo>
                  <a:lnTo>
                    <a:pt x="67725" y="583690"/>
                  </a:lnTo>
                  <a:lnTo>
                    <a:pt x="69815" y="581885"/>
                  </a:lnTo>
                  <a:lnTo>
                    <a:pt x="73899" y="585305"/>
                  </a:lnTo>
                  <a:lnTo>
                    <a:pt x="82828" y="596323"/>
                  </a:lnTo>
                  <a:close/>
                  <a:moveTo>
                    <a:pt x="72854" y="551299"/>
                  </a:moveTo>
                  <a:lnTo>
                    <a:pt x="76559" y="550445"/>
                  </a:lnTo>
                  <a:lnTo>
                    <a:pt x="80548" y="552534"/>
                  </a:lnTo>
                  <a:lnTo>
                    <a:pt x="81973" y="559088"/>
                  </a:lnTo>
                  <a:lnTo>
                    <a:pt x="82258" y="561083"/>
                  </a:lnTo>
                  <a:lnTo>
                    <a:pt x="77319" y="566972"/>
                  </a:lnTo>
                  <a:lnTo>
                    <a:pt x="73804" y="568872"/>
                  </a:lnTo>
                  <a:lnTo>
                    <a:pt x="68580" y="569347"/>
                  </a:lnTo>
                  <a:lnTo>
                    <a:pt x="66490" y="569537"/>
                  </a:lnTo>
                  <a:lnTo>
                    <a:pt x="63166" y="569157"/>
                  </a:lnTo>
                  <a:lnTo>
                    <a:pt x="60506" y="560418"/>
                  </a:lnTo>
                  <a:lnTo>
                    <a:pt x="62311" y="552820"/>
                  </a:lnTo>
                  <a:lnTo>
                    <a:pt x="68770" y="550350"/>
                  </a:lnTo>
                  <a:lnTo>
                    <a:pt x="72854" y="551299"/>
                  </a:lnTo>
                  <a:close/>
                  <a:moveTo>
                    <a:pt x="13678" y="520144"/>
                  </a:moveTo>
                  <a:lnTo>
                    <a:pt x="15198" y="527743"/>
                  </a:lnTo>
                  <a:lnTo>
                    <a:pt x="16813" y="537147"/>
                  </a:lnTo>
                  <a:lnTo>
                    <a:pt x="21752" y="542181"/>
                  </a:lnTo>
                  <a:lnTo>
                    <a:pt x="22037" y="546550"/>
                  </a:lnTo>
                  <a:lnTo>
                    <a:pt x="19757" y="558518"/>
                  </a:lnTo>
                  <a:lnTo>
                    <a:pt x="19092" y="559658"/>
                  </a:lnTo>
                  <a:lnTo>
                    <a:pt x="14058" y="563268"/>
                  </a:lnTo>
                  <a:lnTo>
                    <a:pt x="9594" y="560228"/>
                  </a:lnTo>
                  <a:lnTo>
                    <a:pt x="5224" y="555574"/>
                  </a:lnTo>
                  <a:lnTo>
                    <a:pt x="5414" y="551490"/>
                  </a:lnTo>
                  <a:lnTo>
                    <a:pt x="0" y="542276"/>
                  </a:lnTo>
                  <a:lnTo>
                    <a:pt x="95" y="534677"/>
                  </a:lnTo>
                  <a:lnTo>
                    <a:pt x="1045" y="529073"/>
                  </a:lnTo>
                  <a:lnTo>
                    <a:pt x="4749" y="525273"/>
                  </a:lnTo>
                  <a:lnTo>
                    <a:pt x="6744" y="523183"/>
                  </a:lnTo>
                  <a:lnTo>
                    <a:pt x="9024" y="520334"/>
                  </a:lnTo>
                  <a:lnTo>
                    <a:pt x="13298" y="513305"/>
                  </a:lnTo>
                  <a:lnTo>
                    <a:pt x="13678" y="520144"/>
                  </a:lnTo>
                  <a:close/>
                  <a:moveTo>
                    <a:pt x="37804" y="515775"/>
                  </a:moveTo>
                  <a:lnTo>
                    <a:pt x="38754" y="520999"/>
                  </a:lnTo>
                  <a:lnTo>
                    <a:pt x="37330" y="535627"/>
                  </a:lnTo>
                  <a:lnTo>
                    <a:pt x="33910" y="532018"/>
                  </a:lnTo>
                  <a:lnTo>
                    <a:pt x="31250" y="536007"/>
                  </a:lnTo>
                  <a:lnTo>
                    <a:pt x="30681" y="541516"/>
                  </a:lnTo>
                  <a:lnTo>
                    <a:pt x="30681" y="545315"/>
                  </a:lnTo>
                  <a:lnTo>
                    <a:pt x="30396" y="546930"/>
                  </a:lnTo>
                  <a:lnTo>
                    <a:pt x="27926" y="545885"/>
                  </a:lnTo>
                  <a:lnTo>
                    <a:pt x="25266" y="537621"/>
                  </a:lnTo>
                  <a:lnTo>
                    <a:pt x="25646" y="523183"/>
                  </a:lnTo>
                  <a:lnTo>
                    <a:pt x="23652" y="518719"/>
                  </a:lnTo>
                  <a:lnTo>
                    <a:pt x="23842" y="511881"/>
                  </a:lnTo>
                  <a:lnTo>
                    <a:pt x="28971" y="511120"/>
                  </a:lnTo>
                  <a:lnTo>
                    <a:pt x="31820" y="510551"/>
                  </a:lnTo>
                  <a:lnTo>
                    <a:pt x="36000" y="510455"/>
                  </a:lnTo>
                  <a:lnTo>
                    <a:pt x="37804" y="515775"/>
                  </a:lnTo>
                  <a:close/>
                  <a:moveTo>
                    <a:pt x="89762" y="483290"/>
                  </a:moveTo>
                  <a:lnTo>
                    <a:pt x="97551" y="494593"/>
                  </a:lnTo>
                  <a:lnTo>
                    <a:pt x="99451" y="500197"/>
                  </a:lnTo>
                  <a:lnTo>
                    <a:pt x="97551" y="504851"/>
                  </a:lnTo>
                  <a:lnTo>
                    <a:pt x="91662" y="504946"/>
                  </a:lnTo>
                  <a:lnTo>
                    <a:pt x="84728" y="501907"/>
                  </a:lnTo>
                  <a:lnTo>
                    <a:pt x="83398" y="478920"/>
                  </a:lnTo>
                  <a:lnTo>
                    <a:pt x="89762" y="483290"/>
                  </a:lnTo>
                  <a:close/>
                  <a:moveTo>
                    <a:pt x="58132" y="460683"/>
                  </a:moveTo>
                  <a:lnTo>
                    <a:pt x="67250" y="465717"/>
                  </a:lnTo>
                  <a:lnTo>
                    <a:pt x="69435" y="463722"/>
                  </a:lnTo>
                  <a:lnTo>
                    <a:pt x="77984" y="466857"/>
                  </a:lnTo>
                  <a:lnTo>
                    <a:pt x="76654" y="472461"/>
                  </a:lnTo>
                  <a:lnTo>
                    <a:pt x="76749" y="477970"/>
                  </a:lnTo>
                  <a:lnTo>
                    <a:pt x="79503" y="482244"/>
                  </a:lnTo>
                  <a:lnTo>
                    <a:pt x="83303" y="507606"/>
                  </a:lnTo>
                  <a:lnTo>
                    <a:pt x="80833" y="512640"/>
                  </a:lnTo>
                  <a:lnTo>
                    <a:pt x="69910" y="519669"/>
                  </a:lnTo>
                  <a:lnTo>
                    <a:pt x="65350" y="524229"/>
                  </a:lnTo>
                  <a:lnTo>
                    <a:pt x="64686" y="530972"/>
                  </a:lnTo>
                  <a:lnTo>
                    <a:pt x="61266" y="532872"/>
                  </a:lnTo>
                  <a:lnTo>
                    <a:pt x="60221" y="524418"/>
                  </a:lnTo>
                  <a:lnTo>
                    <a:pt x="60791" y="519384"/>
                  </a:lnTo>
                  <a:lnTo>
                    <a:pt x="59271" y="512830"/>
                  </a:lnTo>
                  <a:lnTo>
                    <a:pt x="57467" y="512450"/>
                  </a:lnTo>
                  <a:lnTo>
                    <a:pt x="55472" y="514540"/>
                  </a:lnTo>
                  <a:lnTo>
                    <a:pt x="47683" y="522044"/>
                  </a:lnTo>
                  <a:lnTo>
                    <a:pt x="46258" y="529263"/>
                  </a:lnTo>
                  <a:lnTo>
                    <a:pt x="40464" y="519954"/>
                  </a:lnTo>
                  <a:lnTo>
                    <a:pt x="41984" y="514920"/>
                  </a:lnTo>
                  <a:lnTo>
                    <a:pt x="40559" y="508935"/>
                  </a:lnTo>
                  <a:lnTo>
                    <a:pt x="39704" y="501242"/>
                  </a:lnTo>
                  <a:lnTo>
                    <a:pt x="40179" y="494308"/>
                  </a:lnTo>
                  <a:lnTo>
                    <a:pt x="38184" y="486899"/>
                  </a:lnTo>
                  <a:lnTo>
                    <a:pt x="40369" y="483290"/>
                  </a:lnTo>
                  <a:lnTo>
                    <a:pt x="47018" y="477115"/>
                  </a:lnTo>
                  <a:lnTo>
                    <a:pt x="49298" y="477685"/>
                  </a:lnTo>
                  <a:lnTo>
                    <a:pt x="54047" y="479775"/>
                  </a:lnTo>
                  <a:lnTo>
                    <a:pt x="56517" y="476545"/>
                  </a:lnTo>
                  <a:lnTo>
                    <a:pt x="52907" y="469137"/>
                  </a:lnTo>
                  <a:lnTo>
                    <a:pt x="52337" y="463817"/>
                  </a:lnTo>
                  <a:lnTo>
                    <a:pt x="54047" y="460113"/>
                  </a:lnTo>
                  <a:lnTo>
                    <a:pt x="57372" y="459543"/>
                  </a:lnTo>
                  <a:lnTo>
                    <a:pt x="58132" y="460683"/>
                  </a:lnTo>
                  <a:close/>
                  <a:moveTo>
                    <a:pt x="58701" y="385453"/>
                  </a:moveTo>
                  <a:lnTo>
                    <a:pt x="63261" y="384124"/>
                  </a:lnTo>
                  <a:lnTo>
                    <a:pt x="69055" y="387258"/>
                  </a:lnTo>
                  <a:lnTo>
                    <a:pt x="77699" y="384029"/>
                  </a:lnTo>
                  <a:lnTo>
                    <a:pt x="80548" y="385739"/>
                  </a:lnTo>
                  <a:lnTo>
                    <a:pt x="81878" y="391438"/>
                  </a:lnTo>
                  <a:lnTo>
                    <a:pt x="81878" y="399701"/>
                  </a:lnTo>
                  <a:lnTo>
                    <a:pt x="85203" y="410055"/>
                  </a:lnTo>
                  <a:lnTo>
                    <a:pt x="68675" y="415849"/>
                  </a:lnTo>
                  <a:lnTo>
                    <a:pt x="66585" y="415374"/>
                  </a:lnTo>
                  <a:lnTo>
                    <a:pt x="64116" y="412050"/>
                  </a:lnTo>
                  <a:lnTo>
                    <a:pt x="63736" y="407015"/>
                  </a:lnTo>
                  <a:lnTo>
                    <a:pt x="59366" y="404451"/>
                  </a:lnTo>
                  <a:lnTo>
                    <a:pt x="53952" y="404166"/>
                  </a:lnTo>
                  <a:lnTo>
                    <a:pt x="51767" y="400082"/>
                  </a:lnTo>
                  <a:lnTo>
                    <a:pt x="52147" y="396662"/>
                  </a:lnTo>
                  <a:lnTo>
                    <a:pt x="57182" y="388683"/>
                  </a:lnTo>
                  <a:lnTo>
                    <a:pt x="58701" y="385453"/>
                  </a:lnTo>
                  <a:close/>
                  <a:moveTo>
                    <a:pt x="54047" y="233761"/>
                  </a:moveTo>
                  <a:lnTo>
                    <a:pt x="53287" y="236326"/>
                  </a:lnTo>
                  <a:lnTo>
                    <a:pt x="53857" y="240505"/>
                  </a:lnTo>
                  <a:lnTo>
                    <a:pt x="55852" y="246869"/>
                  </a:lnTo>
                  <a:lnTo>
                    <a:pt x="57562" y="256177"/>
                  </a:lnTo>
                  <a:lnTo>
                    <a:pt x="55567" y="257412"/>
                  </a:lnTo>
                  <a:lnTo>
                    <a:pt x="48728" y="259692"/>
                  </a:lnTo>
                  <a:lnTo>
                    <a:pt x="45783" y="256747"/>
                  </a:lnTo>
                  <a:lnTo>
                    <a:pt x="43979" y="254847"/>
                  </a:lnTo>
                  <a:lnTo>
                    <a:pt x="42364" y="251333"/>
                  </a:lnTo>
                  <a:lnTo>
                    <a:pt x="40844" y="246584"/>
                  </a:lnTo>
                  <a:lnTo>
                    <a:pt x="41224" y="240505"/>
                  </a:lnTo>
                  <a:lnTo>
                    <a:pt x="46828" y="235661"/>
                  </a:lnTo>
                  <a:lnTo>
                    <a:pt x="50818" y="231291"/>
                  </a:lnTo>
                  <a:lnTo>
                    <a:pt x="54047" y="233761"/>
                  </a:lnTo>
                  <a:close/>
                  <a:moveTo>
                    <a:pt x="46923" y="189972"/>
                  </a:moveTo>
                  <a:lnTo>
                    <a:pt x="53097" y="193866"/>
                  </a:lnTo>
                  <a:lnTo>
                    <a:pt x="55377" y="197856"/>
                  </a:lnTo>
                  <a:lnTo>
                    <a:pt x="57752" y="202035"/>
                  </a:lnTo>
                  <a:lnTo>
                    <a:pt x="55092" y="206500"/>
                  </a:lnTo>
                  <a:lnTo>
                    <a:pt x="50723" y="212294"/>
                  </a:lnTo>
                  <a:lnTo>
                    <a:pt x="44738" y="216568"/>
                  </a:lnTo>
                  <a:lnTo>
                    <a:pt x="44833" y="208209"/>
                  </a:lnTo>
                  <a:lnTo>
                    <a:pt x="43599" y="203460"/>
                  </a:lnTo>
                  <a:lnTo>
                    <a:pt x="40844" y="200990"/>
                  </a:lnTo>
                  <a:lnTo>
                    <a:pt x="32960" y="196431"/>
                  </a:lnTo>
                  <a:lnTo>
                    <a:pt x="44169" y="187503"/>
                  </a:lnTo>
                  <a:lnTo>
                    <a:pt x="46923" y="189972"/>
                  </a:lnTo>
                  <a:close/>
                  <a:moveTo>
                    <a:pt x="67535" y="142384"/>
                  </a:moveTo>
                  <a:lnTo>
                    <a:pt x="80643" y="150743"/>
                  </a:lnTo>
                  <a:lnTo>
                    <a:pt x="93941" y="154257"/>
                  </a:lnTo>
                  <a:lnTo>
                    <a:pt x="97551" y="156822"/>
                  </a:lnTo>
                  <a:lnTo>
                    <a:pt x="101540" y="156157"/>
                  </a:lnTo>
                  <a:lnTo>
                    <a:pt x="123672" y="159197"/>
                  </a:lnTo>
                  <a:lnTo>
                    <a:pt x="130796" y="161856"/>
                  </a:lnTo>
                  <a:lnTo>
                    <a:pt x="133740" y="165276"/>
                  </a:lnTo>
                  <a:lnTo>
                    <a:pt x="132506" y="169075"/>
                  </a:lnTo>
                  <a:lnTo>
                    <a:pt x="133266" y="175629"/>
                  </a:lnTo>
                  <a:lnTo>
                    <a:pt x="128231" y="177434"/>
                  </a:lnTo>
                  <a:lnTo>
                    <a:pt x="114078" y="179619"/>
                  </a:lnTo>
                  <a:lnTo>
                    <a:pt x="104770" y="180474"/>
                  </a:lnTo>
                  <a:lnTo>
                    <a:pt x="101825" y="182753"/>
                  </a:lnTo>
                  <a:lnTo>
                    <a:pt x="90427" y="189877"/>
                  </a:lnTo>
                  <a:lnTo>
                    <a:pt x="84443" y="196336"/>
                  </a:lnTo>
                  <a:lnTo>
                    <a:pt x="79028" y="200136"/>
                  </a:lnTo>
                  <a:lnTo>
                    <a:pt x="68865" y="203270"/>
                  </a:lnTo>
                  <a:lnTo>
                    <a:pt x="68295" y="199186"/>
                  </a:lnTo>
                  <a:lnTo>
                    <a:pt x="64781" y="197761"/>
                  </a:lnTo>
                  <a:lnTo>
                    <a:pt x="62311" y="197001"/>
                  </a:lnTo>
                  <a:lnTo>
                    <a:pt x="58701" y="192157"/>
                  </a:lnTo>
                  <a:lnTo>
                    <a:pt x="56897" y="185128"/>
                  </a:lnTo>
                  <a:lnTo>
                    <a:pt x="62311" y="182753"/>
                  </a:lnTo>
                  <a:lnTo>
                    <a:pt x="66490" y="181709"/>
                  </a:lnTo>
                  <a:lnTo>
                    <a:pt x="71905" y="175629"/>
                  </a:lnTo>
                  <a:lnTo>
                    <a:pt x="70290" y="173920"/>
                  </a:lnTo>
                  <a:lnTo>
                    <a:pt x="62406" y="176864"/>
                  </a:lnTo>
                  <a:lnTo>
                    <a:pt x="57752" y="176389"/>
                  </a:lnTo>
                  <a:lnTo>
                    <a:pt x="53952" y="173920"/>
                  </a:lnTo>
                  <a:lnTo>
                    <a:pt x="53287" y="170785"/>
                  </a:lnTo>
                  <a:lnTo>
                    <a:pt x="40844" y="170785"/>
                  </a:lnTo>
                  <a:lnTo>
                    <a:pt x="38374" y="167840"/>
                  </a:lnTo>
                  <a:lnTo>
                    <a:pt x="48823" y="157582"/>
                  </a:lnTo>
                  <a:lnTo>
                    <a:pt x="55282" y="155492"/>
                  </a:lnTo>
                  <a:lnTo>
                    <a:pt x="62311" y="154637"/>
                  </a:lnTo>
                  <a:lnTo>
                    <a:pt x="61741" y="152643"/>
                  </a:lnTo>
                  <a:lnTo>
                    <a:pt x="56042" y="149603"/>
                  </a:lnTo>
                  <a:lnTo>
                    <a:pt x="61076" y="144379"/>
                  </a:lnTo>
                  <a:lnTo>
                    <a:pt x="67535" y="142384"/>
                  </a:lnTo>
                  <a:close/>
                  <a:moveTo>
                    <a:pt x="80453" y="86342"/>
                  </a:moveTo>
                  <a:lnTo>
                    <a:pt x="85393" y="88432"/>
                  </a:lnTo>
                  <a:lnTo>
                    <a:pt x="95271" y="92421"/>
                  </a:lnTo>
                  <a:lnTo>
                    <a:pt x="102110" y="87862"/>
                  </a:lnTo>
                  <a:lnTo>
                    <a:pt x="104580" y="84727"/>
                  </a:lnTo>
                  <a:lnTo>
                    <a:pt x="107239" y="89667"/>
                  </a:lnTo>
                  <a:lnTo>
                    <a:pt x="108949" y="94701"/>
                  </a:lnTo>
                  <a:lnTo>
                    <a:pt x="111609" y="99831"/>
                  </a:lnTo>
                  <a:lnTo>
                    <a:pt x="108189" y="109424"/>
                  </a:lnTo>
                  <a:lnTo>
                    <a:pt x="109994" y="120727"/>
                  </a:lnTo>
                  <a:lnTo>
                    <a:pt x="102680" y="134215"/>
                  </a:lnTo>
                  <a:lnTo>
                    <a:pt x="95271" y="134215"/>
                  </a:lnTo>
                  <a:lnTo>
                    <a:pt x="92327" y="134690"/>
                  </a:lnTo>
                  <a:lnTo>
                    <a:pt x="89287" y="132886"/>
                  </a:lnTo>
                  <a:lnTo>
                    <a:pt x="86247" y="130036"/>
                  </a:lnTo>
                  <a:lnTo>
                    <a:pt x="81118" y="127756"/>
                  </a:lnTo>
                  <a:lnTo>
                    <a:pt x="81213" y="123767"/>
                  </a:lnTo>
                  <a:lnTo>
                    <a:pt x="88052" y="118543"/>
                  </a:lnTo>
                  <a:lnTo>
                    <a:pt x="92706" y="113983"/>
                  </a:lnTo>
                  <a:lnTo>
                    <a:pt x="90902" y="112749"/>
                  </a:lnTo>
                  <a:lnTo>
                    <a:pt x="80548" y="106955"/>
                  </a:lnTo>
                  <a:lnTo>
                    <a:pt x="76464" y="104485"/>
                  </a:lnTo>
                  <a:lnTo>
                    <a:pt x="74279" y="94036"/>
                  </a:lnTo>
                  <a:lnTo>
                    <a:pt x="74374" y="84348"/>
                  </a:lnTo>
                  <a:lnTo>
                    <a:pt x="75989" y="83588"/>
                  </a:lnTo>
                  <a:lnTo>
                    <a:pt x="80453" y="86342"/>
                  </a:lnTo>
                  <a:close/>
                  <a:moveTo>
                    <a:pt x="127281" y="2754"/>
                  </a:moveTo>
                  <a:lnTo>
                    <a:pt x="128041" y="9404"/>
                  </a:lnTo>
                  <a:lnTo>
                    <a:pt x="130416" y="13678"/>
                  </a:lnTo>
                  <a:lnTo>
                    <a:pt x="133740" y="17477"/>
                  </a:lnTo>
                  <a:lnTo>
                    <a:pt x="139915" y="19187"/>
                  </a:lnTo>
                  <a:lnTo>
                    <a:pt x="150173" y="22891"/>
                  </a:lnTo>
                  <a:lnTo>
                    <a:pt x="149508" y="27546"/>
                  </a:lnTo>
                  <a:lnTo>
                    <a:pt x="143429" y="30015"/>
                  </a:lnTo>
                  <a:lnTo>
                    <a:pt x="146944" y="33530"/>
                  </a:lnTo>
                  <a:lnTo>
                    <a:pt x="145899" y="38279"/>
                  </a:lnTo>
                  <a:lnTo>
                    <a:pt x="147513" y="44928"/>
                  </a:lnTo>
                  <a:lnTo>
                    <a:pt x="153783" y="49678"/>
                  </a:lnTo>
                  <a:lnTo>
                    <a:pt x="156442" y="54427"/>
                  </a:lnTo>
                  <a:lnTo>
                    <a:pt x="163661" y="58131"/>
                  </a:lnTo>
                  <a:lnTo>
                    <a:pt x="172210" y="67250"/>
                  </a:lnTo>
                  <a:lnTo>
                    <a:pt x="174964" y="67155"/>
                  </a:lnTo>
                  <a:lnTo>
                    <a:pt x="182088" y="73519"/>
                  </a:lnTo>
                  <a:lnTo>
                    <a:pt x="184843" y="80833"/>
                  </a:lnTo>
                  <a:lnTo>
                    <a:pt x="185223" y="85297"/>
                  </a:lnTo>
                  <a:lnTo>
                    <a:pt x="182373" y="88907"/>
                  </a:lnTo>
                  <a:lnTo>
                    <a:pt x="182563" y="94036"/>
                  </a:lnTo>
                  <a:lnTo>
                    <a:pt x="184748" y="94701"/>
                  </a:lnTo>
                  <a:lnTo>
                    <a:pt x="184748" y="94701"/>
                  </a:lnTo>
                  <a:lnTo>
                    <a:pt x="185793" y="97076"/>
                  </a:lnTo>
                  <a:lnTo>
                    <a:pt x="184843" y="99640"/>
                  </a:lnTo>
                  <a:lnTo>
                    <a:pt x="178194" y="104960"/>
                  </a:lnTo>
                  <a:lnTo>
                    <a:pt x="176579" y="111704"/>
                  </a:lnTo>
                  <a:lnTo>
                    <a:pt x="182753" y="105909"/>
                  </a:lnTo>
                  <a:lnTo>
                    <a:pt x="198426" y="117688"/>
                  </a:lnTo>
                  <a:lnTo>
                    <a:pt x="209349" y="117213"/>
                  </a:lnTo>
                  <a:lnTo>
                    <a:pt x="225022" y="111419"/>
                  </a:lnTo>
                  <a:lnTo>
                    <a:pt x="227872" y="114173"/>
                  </a:lnTo>
                  <a:lnTo>
                    <a:pt x="230721" y="114363"/>
                  </a:lnTo>
                  <a:lnTo>
                    <a:pt x="233381" y="110184"/>
                  </a:lnTo>
                  <a:lnTo>
                    <a:pt x="236136" y="108854"/>
                  </a:lnTo>
                  <a:lnTo>
                    <a:pt x="239935" y="108854"/>
                  </a:lnTo>
                  <a:lnTo>
                    <a:pt x="242310" y="112463"/>
                  </a:lnTo>
                  <a:lnTo>
                    <a:pt x="248864" y="111419"/>
                  </a:lnTo>
                  <a:lnTo>
                    <a:pt x="254088" y="115978"/>
                  </a:lnTo>
                  <a:lnTo>
                    <a:pt x="262637" y="111988"/>
                  </a:lnTo>
                  <a:lnTo>
                    <a:pt x="272800" y="104485"/>
                  </a:lnTo>
                  <a:lnTo>
                    <a:pt x="285338" y="101730"/>
                  </a:lnTo>
                  <a:lnTo>
                    <a:pt x="294267" y="104960"/>
                  </a:lnTo>
                  <a:lnTo>
                    <a:pt x="300536" y="116168"/>
                  </a:lnTo>
                  <a:lnTo>
                    <a:pt x="305760" y="119017"/>
                  </a:lnTo>
                  <a:lnTo>
                    <a:pt x="324853" y="112463"/>
                  </a:lnTo>
                  <a:lnTo>
                    <a:pt x="325613" y="106004"/>
                  </a:lnTo>
                  <a:lnTo>
                    <a:pt x="333876" y="101825"/>
                  </a:lnTo>
                  <a:lnTo>
                    <a:pt x="335871" y="94606"/>
                  </a:lnTo>
                  <a:lnTo>
                    <a:pt x="347744" y="95366"/>
                  </a:lnTo>
                  <a:lnTo>
                    <a:pt x="353918" y="97361"/>
                  </a:lnTo>
                  <a:lnTo>
                    <a:pt x="347934" y="104674"/>
                  </a:lnTo>
                  <a:lnTo>
                    <a:pt x="361707" y="113318"/>
                  </a:lnTo>
                  <a:lnTo>
                    <a:pt x="363417" y="118733"/>
                  </a:lnTo>
                  <a:lnTo>
                    <a:pt x="364652" y="119777"/>
                  </a:lnTo>
                  <a:lnTo>
                    <a:pt x="374150" y="113033"/>
                  </a:lnTo>
                  <a:lnTo>
                    <a:pt x="383839" y="103345"/>
                  </a:lnTo>
                  <a:lnTo>
                    <a:pt x="385549" y="96411"/>
                  </a:lnTo>
                  <a:lnTo>
                    <a:pt x="389063" y="92326"/>
                  </a:lnTo>
                  <a:lnTo>
                    <a:pt x="392483" y="91567"/>
                  </a:lnTo>
                  <a:lnTo>
                    <a:pt x="398277" y="93276"/>
                  </a:lnTo>
                  <a:lnTo>
                    <a:pt x="405401" y="92421"/>
                  </a:lnTo>
                  <a:lnTo>
                    <a:pt x="406161" y="82733"/>
                  </a:lnTo>
                  <a:lnTo>
                    <a:pt x="412905" y="80453"/>
                  </a:lnTo>
                  <a:lnTo>
                    <a:pt x="418699" y="75704"/>
                  </a:lnTo>
                  <a:lnTo>
                    <a:pt x="424493" y="71619"/>
                  </a:lnTo>
                  <a:lnTo>
                    <a:pt x="431237" y="75134"/>
                  </a:lnTo>
                  <a:lnTo>
                    <a:pt x="433612" y="74564"/>
                  </a:lnTo>
                  <a:lnTo>
                    <a:pt x="440071" y="65351"/>
                  </a:lnTo>
                  <a:lnTo>
                    <a:pt x="446910" y="70859"/>
                  </a:lnTo>
                  <a:lnTo>
                    <a:pt x="449189" y="79503"/>
                  </a:lnTo>
                  <a:lnTo>
                    <a:pt x="459638" y="98785"/>
                  </a:lnTo>
                  <a:lnTo>
                    <a:pt x="465147" y="102775"/>
                  </a:lnTo>
                  <a:lnTo>
                    <a:pt x="466477" y="113128"/>
                  </a:lnTo>
                  <a:lnTo>
                    <a:pt x="468852" y="114553"/>
                  </a:lnTo>
                  <a:lnTo>
                    <a:pt x="476166" y="115693"/>
                  </a:lnTo>
                  <a:lnTo>
                    <a:pt x="485854" y="113603"/>
                  </a:lnTo>
                  <a:lnTo>
                    <a:pt x="495163" y="110564"/>
                  </a:lnTo>
                  <a:lnTo>
                    <a:pt x="502287" y="105909"/>
                  </a:lnTo>
                  <a:lnTo>
                    <a:pt x="509411" y="109139"/>
                  </a:lnTo>
                  <a:lnTo>
                    <a:pt x="516725" y="105339"/>
                  </a:lnTo>
                  <a:lnTo>
                    <a:pt x="524039" y="107239"/>
                  </a:lnTo>
                  <a:lnTo>
                    <a:pt x="526888" y="102680"/>
                  </a:lnTo>
                  <a:lnTo>
                    <a:pt x="533537" y="93846"/>
                  </a:lnTo>
                  <a:lnTo>
                    <a:pt x="549590" y="91661"/>
                  </a:lnTo>
                  <a:lnTo>
                    <a:pt x="555764" y="92707"/>
                  </a:lnTo>
                  <a:lnTo>
                    <a:pt x="558899" y="89477"/>
                  </a:lnTo>
                  <a:lnTo>
                    <a:pt x="559183" y="85013"/>
                  </a:lnTo>
                  <a:lnTo>
                    <a:pt x="565643" y="83398"/>
                  </a:lnTo>
                  <a:lnTo>
                    <a:pt x="568682" y="90142"/>
                  </a:lnTo>
                  <a:lnTo>
                    <a:pt x="579985" y="89572"/>
                  </a:lnTo>
                  <a:lnTo>
                    <a:pt x="590339" y="95366"/>
                  </a:lnTo>
                  <a:lnTo>
                    <a:pt x="590339" y="95366"/>
                  </a:lnTo>
                  <a:lnTo>
                    <a:pt x="604207" y="106194"/>
                  </a:lnTo>
                  <a:lnTo>
                    <a:pt x="602307" y="140959"/>
                  </a:lnTo>
                  <a:lnTo>
                    <a:pt x="603637" y="160526"/>
                  </a:lnTo>
                  <a:lnTo>
                    <a:pt x="620830" y="199756"/>
                  </a:lnTo>
                  <a:lnTo>
                    <a:pt x="622919" y="210869"/>
                  </a:lnTo>
                  <a:lnTo>
                    <a:pt x="622634" y="224357"/>
                  </a:lnTo>
                  <a:lnTo>
                    <a:pt x="648375" y="219228"/>
                  </a:lnTo>
                  <a:lnTo>
                    <a:pt x="662338" y="218658"/>
                  </a:lnTo>
                  <a:lnTo>
                    <a:pt x="679721" y="213244"/>
                  </a:lnTo>
                  <a:lnTo>
                    <a:pt x="700808" y="220462"/>
                  </a:lnTo>
                  <a:lnTo>
                    <a:pt x="712206" y="228726"/>
                  </a:lnTo>
                  <a:lnTo>
                    <a:pt x="712491" y="247629"/>
                  </a:lnTo>
                  <a:lnTo>
                    <a:pt x="710591" y="264726"/>
                  </a:lnTo>
                  <a:lnTo>
                    <a:pt x="719045" y="286288"/>
                  </a:lnTo>
                  <a:lnTo>
                    <a:pt x="721990" y="305000"/>
                  </a:lnTo>
                  <a:lnTo>
                    <a:pt x="757895" y="318774"/>
                  </a:lnTo>
                  <a:lnTo>
                    <a:pt x="775277" y="308230"/>
                  </a:lnTo>
                  <a:lnTo>
                    <a:pt x="790665" y="315069"/>
                  </a:lnTo>
                  <a:lnTo>
                    <a:pt x="795034" y="333021"/>
                  </a:lnTo>
                  <a:lnTo>
                    <a:pt x="803108" y="352114"/>
                  </a:lnTo>
                  <a:lnTo>
                    <a:pt x="793609" y="359903"/>
                  </a:lnTo>
                  <a:lnTo>
                    <a:pt x="779931" y="361517"/>
                  </a:lnTo>
                  <a:lnTo>
                    <a:pt x="773662" y="359238"/>
                  </a:lnTo>
                  <a:lnTo>
                    <a:pt x="766823" y="363797"/>
                  </a:lnTo>
                  <a:lnTo>
                    <a:pt x="765588" y="366172"/>
                  </a:lnTo>
                  <a:lnTo>
                    <a:pt x="767488" y="383649"/>
                  </a:lnTo>
                  <a:lnTo>
                    <a:pt x="766063" y="387638"/>
                  </a:lnTo>
                  <a:lnTo>
                    <a:pt x="772902" y="395332"/>
                  </a:lnTo>
                  <a:lnTo>
                    <a:pt x="778981" y="396947"/>
                  </a:lnTo>
                  <a:lnTo>
                    <a:pt x="781166" y="401601"/>
                  </a:lnTo>
                  <a:lnTo>
                    <a:pt x="787435" y="405685"/>
                  </a:lnTo>
                  <a:lnTo>
                    <a:pt x="783636" y="413285"/>
                  </a:lnTo>
                  <a:lnTo>
                    <a:pt x="781071" y="413285"/>
                  </a:lnTo>
                  <a:lnTo>
                    <a:pt x="781166" y="416704"/>
                  </a:lnTo>
                  <a:lnTo>
                    <a:pt x="771478" y="418699"/>
                  </a:lnTo>
                  <a:lnTo>
                    <a:pt x="769578" y="420598"/>
                  </a:lnTo>
                  <a:lnTo>
                    <a:pt x="762644" y="430097"/>
                  </a:lnTo>
                  <a:lnTo>
                    <a:pt x="763404" y="432852"/>
                  </a:lnTo>
                  <a:lnTo>
                    <a:pt x="762074" y="436651"/>
                  </a:lnTo>
                  <a:lnTo>
                    <a:pt x="747541" y="445200"/>
                  </a:lnTo>
                  <a:lnTo>
                    <a:pt x="743647" y="456883"/>
                  </a:lnTo>
                  <a:lnTo>
                    <a:pt x="745071" y="469137"/>
                  </a:lnTo>
                  <a:lnTo>
                    <a:pt x="751530" y="484239"/>
                  </a:lnTo>
                  <a:lnTo>
                    <a:pt x="761789" y="502097"/>
                  </a:lnTo>
                  <a:lnTo>
                    <a:pt x="778696" y="525938"/>
                  </a:lnTo>
                  <a:lnTo>
                    <a:pt x="778696" y="525938"/>
                  </a:lnTo>
                  <a:lnTo>
                    <a:pt x="780026" y="539521"/>
                  </a:lnTo>
                  <a:lnTo>
                    <a:pt x="777747" y="556809"/>
                  </a:lnTo>
                  <a:lnTo>
                    <a:pt x="770433" y="559468"/>
                  </a:lnTo>
                  <a:lnTo>
                    <a:pt x="765588" y="563363"/>
                  </a:lnTo>
                  <a:lnTo>
                    <a:pt x="742982" y="601642"/>
                  </a:lnTo>
                  <a:lnTo>
                    <a:pt x="737093" y="603162"/>
                  </a:lnTo>
                  <a:lnTo>
                    <a:pt x="730254" y="601737"/>
                  </a:lnTo>
                  <a:lnTo>
                    <a:pt x="706317" y="590624"/>
                  </a:lnTo>
                  <a:lnTo>
                    <a:pt x="685895" y="607911"/>
                  </a:lnTo>
                  <a:lnTo>
                    <a:pt x="671362" y="633368"/>
                  </a:lnTo>
                  <a:lnTo>
                    <a:pt x="668797" y="639257"/>
                  </a:lnTo>
                  <a:lnTo>
                    <a:pt x="672312" y="655309"/>
                  </a:lnTo>
                  <a:lnTo>
                    <a:pt x="669177" y="664618"/>
                  </a:lnTo>
                  <a:lnTo>
                    <a:pt x="664903" y="668987"/>
                  </a:lnTo>
                  <a:lnTo>
                    <a:pt x="659489" y="669937"/>
                  </a:lnTo>
                  <a:lnTo>
                    <a:pt x="654455" y="666992"/>
                  </a:lnTo>
                  <a:lnTo>
                    <a:pt x="649420" y="667467"/>
                  </a:lnTo>
                  <a:lnTo>
                    <a:pt x="637167" y="674877"/>
                  </a:lnTo>
                  <a:lnTo>
                    <a:pt x="627384" y="689315"/>
                  </a:lnTo>
                  <a:lnTo>
                    <a:pt x="612661" y="697293"/>
                  </a:lnTo>
                  <a:lnTo>
                    <a:pt x="612661" y="697293"/>
                  </a:lnTo>
                  <a:lnTo>
                    <a:pt x="593568" y="697198"/>
                  </a:lnTo>
                  <a:lnTo>
                    <a:pt x="562698" y="688745"/>
                  </a:lnTo>
                  <a:lnTo>
                    <a:pt x="556049" y="688269"/>
                  </a:lnTo>
                  <a:lnTo>
                    <a:pt x="551585" y="692829"/>
                  </a:lnTo>
                  <a:lnTo>
                    <a:pt x="543321" y="693684"/>
                  </a:lnTo>
                  <a:lnTo>
                    <a:pt x="534962" y="684565"/>
                  </a:lnTo>
                  <a:lnTo>
                    <a:pt x="529168" y="685230"/>
                  </a:lnTo>
                  <a:lnTo>
                    <a:pt x="511120" y="682000"/>
                  </a:lnTo>
                  <a:lnTo>
                    <a:pt x="511595" y="672407"/>
                  </a:lnTo>
                  <a:lnTo>
                    <a:pt x="504566" y="626623"/>
                  </a:lnTo>
                  <a:lnTo>
                    <a:pt x="485664" y="620829"/>
                  </a:lnTo>
                  <a:lnTo>
                    <a:pt x="480250" y="622254"/>
                  </a:lnTo>
                  <a:lnTo>
                    <a:pt x="472176" y="627574"/>
                  </a:lnTo>
                  <a:lnTo>
                    <a:pt x="453844" y="626623"/>
                  </a:lnTo>
                  <a:lnTo>
                    <a:pt x="452989" y="624724"/>
                  </a:lnTo>
                  <a:lnTo>
                    <a:pt x="463057" y="609431"/>
                  </a:lnTo>
                  <a:lnTo>
                    <a:pt x="469327" y="608006"/>
                  </a:lnTo>
                  <a:lnTo>
                    <a:pt x="475406" y="603447"/>
                  </a:lnTo>
                  <a:lnTo>
                    <a:pt x="476166" y="599362"/>
                  </a:lnTo>
                  <a:lnTo>
                    <a:pt x="474646" y="595183"/>
                  </a:lnTo>
                  <a:lnTo>
                    <a:pt x="471606" y="594518"/>
                  </a:lnTo>
                  <a:lnTo>
                    <a:pt x="471986" y="591669"/>
                  </a:lnTo>
                  <a:lnTo>
                    <a:pt x="470371" y="590244"/>
                  </a:lnTo>
                  <a:lnTo>
                    <a:pt x="460398" y="596038"/>
                  </a:lnTo>
                  <a:lnTo>
                    <a:pt x="459068" y="585114"/>
                  </a:lnTo>
                  <a:lnTo>
                    <a:pt x="451754" y="586349"/>
                  </a:lnTo>
                  <a:lnTo>
                    <a:pt x="449569" y="579795"/>
                  </a:lnTo>
                  <a:lnTo>
                    <a:pt x="445390" y="574951"/>
                  </a:lnTo>
                  <a:lnTo>
                    <a:pt x="440451" y="575806"/>
                  </a:lnTo>
                  <a:lnTo>
                    <a:pt x="440356" y="587299"/>
                  </a:lnTo>
                  <a:lnTo>
                    <a:pt x="427343" y="592903"/>
                  </a:lnTo>
                  <a:lnTo>
                    <a:pt x="421644" y="600977"/>
                  </a:lnTo>
                  <a:lnTo>
                    <a:pt x="414899" y="604112"/>
                  </a:lnTo>
                  <a:lnTo>
                    <a:pt x="410245" y="598318"/>
                  </a:lnTo>
                  <a:lnTo>
                    <a:pt x="405401" y="595753"/>
                  </a:lnTo>
                  <a:lnTo>
                    <a:pt x="407396" y="588154"/>
                  </a:lnTo>
                  <a:lnTo>
                    <a:pt x="403786" y="579035"/>
                  </a:lnTo>
                  <a:lnTo>
                    <a:pt x="398657" y="580935"/>
                  </a:lnTo>
                  <a:lnTo>
                    <a:pt x="392483" y="588819"/>
                  </a:lnTo>
                  <a:lnTo>
                    <a:pt x="388873" y="589959"/>
                  </a:lnTo>
                  <a:lnTo>
                    <a:pt x="380515" y="588154"/>
                  </a:lnTo>
                  <a:lnTo>
                    <a:pt x="361327" y="610191"/>
                  </a:lnTo>
                  <a:lnTo>
                    <a:pt x="342805" y="595563"/>
                  </a:lnTo>
                  <a:lnTo>
                    <a:pt x="331502" y="592619"/>
                  </a:lnTo>
                  <a:lnTo>
                    <a:pt x="326562" y="584640"/>
                  </a:lnTo>
                  <a:lnTo>
                    <a:pt x="328747" y="564882"/>
                  </a:lnTo>
                  <a:lnTo>
                    <a:pt x="324568" y="560608"/>
                  </a:lnTo>
                  <a:lnTo>
                    <a:pt x="313929" y="557093"/>
                  </a:lnTo>
                  <a:lnTo>
                    <a:pt x="307565" y="544461"/>
                  </a:lnTo>
                  <a:lnTo>
                    <a:pt x="301961" y="541326"/>
                  </a:lnTo>
                  <a:lnTo>
                    <a:pt x="285338" y="552724"/>
                  </a:lnTo>
                  <a:lnTo>
                    <a:pt x="281444" y="552629"/>
                  </a:lnTo>
                  <a:lnTo>
                    <a:pt x="277740" y="557474"/>
                  </a:lnTo>
                  <a:lnTo>
                    <a:pt x="270141" y="576661"/>
                  </a:lnTo>
                  <a:lnTo>
                    <a:pt x="263777" y="575996"/>
                  </a:lnTo>
                  <a:lnTo>
                    <a:pt x="251238" y="562698"/>
                  </a:lnTo>
                  <a:lnTo>
                    <a:pt x="238605" y="566972"/>
                  </a:lnTo>
                  <a:lnTo>
                    <a:pt x="231766" y="575141"/>
                  </a:lnTo>
                  <a:lnTo>
                    <a:pt x="224642" y="573241"/>
                  </a:lnTo>
                  <a:lnTo>
                    <a:pt x="218753" y="566117"/>
                  </a:lnTo>
                  <a:lnTo>
                    <a:pt x="214004" y="566402"/>
                  </a:lnTo>
                  <a:lnTo>
                    <a:pt x="204980" y="573431"/>
                  </a:lnTo>
                  <a:lnTo>
                    <a:pt x="195861" y="584545"/>
                  </a:lnTo>
                  <a:lnTo>
                    <a:pt x="188832" y="589484"/>
                  </a:lnTo>
                  <a:lnTo>
                    <a:pt x="182848" y="591194"/>
                  </a:lnTo>
                  <a:lnTo>
                    <a:pt x="180474" y="584450"/>
                  </a:lnTo>
                  <a:lnTo>
                    <a:pt x="169740" y="589009"/>
                  </a:lnTo>
                  <a:lnTo>
                    <a:pt x="161286" y="595278"/>
                  </a:lnTo>
                  <a:lnTo>
                    <a:pt x="150268" y="593759"/>
                  </a:lnTo>
                  <a:lnTo>
                    <a:pt x="143809" y="583310"/>
                  </a:lnTo>
                  <a:lnTo>
                    <a:pt x="138870" y="583120"/>
                  </a:lnTo>
                  <a:lnTo>
                    <a:pt x="139535" y="586065"/>
                  </a:lnTo>
                  <a:lnTo>
                    <a:pt x="137255" y="588249"/>
                  </a:lnTo>
                  <a:lnTo>
                    <a:pt x="125477" y="591478"/>
                  </a:lnTo>
                  <a:lnTo>
                    <a:pt x="121012" y="596703"/>
                  </a:lnTo>
                  <a:lnTo>
                    <a:pt x="113698" y="601737"/>
                  </a:lnTo>
                  <a:lnTo>
                    <a:pt x="111609" y="608861"/>
                  </a:lnTo>
                  <a:lnTo>
                    <a:pt x="104580" y="622064"/>
                  </a:lnTo>
                  <a:lnTo>
                    <a:pt x="103535" y="632988"/>
                  </a:lnTo>
                  <a:lnTo>
                    <a:pt x="103535" y="632988"/>
                  </a:lnTo>
                  <a:lnTo>
                    <a:pt x="98026" y="630708"/>
                  </a:lnTo>
                  <a:lnTo>
                    <a:pt x="92327" y="626718"/>
                  </a:lnTo>
                  <a:lnTo>
                    <a:pt x="93466" y="624059"/>
                  </a:lnTo>
                  <a:lnTo>
                    <a:pt x="90617" y="618550"/>
                  </a:lnTo>
                  <a:lnTo>
                    <a:pt x="89952" y="614561"/>
                  </a:lnTo>
                  <a:lnTo>
                    <a:pt x="87292" y="606677"/>
                  </a:lnTo>
                  <a:lnTo>
                    <a:pt x="84633" y="602497"/>
                  </a:lnTo>
                  <a:lnTo>
                    <a:pt x="85393" y="597083"/>
                  </a:lnTo>
                  <a:lnTo>
                    <a:pt x="85772" y="591194"/>
                  </a:lnTo>
                  <a:lnTo>
                    <a:pt x="85583" y="587679"/>
                  </a:lnTo>
                  <a:lnTo>
                    <a:pt x="82353" y="588439"/>
                  </a:lnTo>
                  <a:lnTo>
                    <a:pt x="79978" y="585210"/>
                  </a:lnTo>
                  <a:lnTo>
                    <a:pt x="78459" y="577136"/>
                  </a:lnTo>
                  <a:lnTo>
                    <a:pt x="78649" y="574286"/>
                  </a:lnTo>
                  <a:lnTo>
                    <a:pt x="85013" y="572197"/>
                  </a:lnTo>
                  <a:lnTo>
                    <a:pt x="88147" y="575426"/>
                  </a:lnTo>
                  <a:lnTo>
                    <a:pt x="97361" y="574856"/>
                  </a:lnTo>
                  <a:lnTo>
                    <a:pt x="100875" y="575331"/>
                  </a:lnTo>
                  <a:lnTo>
                    <a:pt x="102680" y="575996"/>
                  </a:lnTo>
                  <a:lnTo>
                    <a:pt x="104010" y="585210"/>
                  </a:lnTo>
                  <a:lnTo>
                    <a:pt x="104295" y="589104"/>
                  </a:lnTo>
                  <a:lnTo>
                    <a:pt x="105910" y="588154"/>
                  </a:lnTo>
                  <a:lnTo>
                    <a:pt x="108379" y="584260"/>
                  </a:lnTo>
                  <a:lnTo>
                    <a:pt x="106764" y="572957"/>
                  </a:lnTo>
                  <a:lnTo>
                    <a:pt x="104390" y="571911"/>
                  </a:lnTo>
                  <a:lnTo>
                    <a:pt x="97171" y="568302"/>
                  </a:lnTo>
                  <a:lnTo>
                    <a:pt x="93181" y="565452"/>
                  </a:lnTo>
                  <a:lnTo>
                    <a:pt x="86722" y="565927"/>
                  </a:lnTo>
                  <a:lnTo>
                    <a:pt x="85678" y="556809"/>
                  </a:lnTo>
                  <a:lnTo>
                    <a:pt x="85488" y="553484"/>
                  </a:lnTo>
                  <a:lnTo>
                    <a:pt x="84443" y="545410"/>
                  </a:lnTo>
                  <a:lnTo>
                    <a:pt x="83208" y="541516"/>
                  </a:lnTo>
                  <a:lnTo>
                    <a:pt x="86912" y="530213"/>
                  </a:lnTo>
                  <a:lnTo>
                    <a:pt x="90047" y="527648"/>
                  </a:lnTo>
                  <a:lnTo>
                    <a:pt x="98881" y="524038"/>
                  </a:lnTo>
                  <a:lnTo>
                    <a:pt x="108664" y="524608"/>
                  </a:lnTo>
                  <a:lnTo>
                    <a:pt x="110469" y="520239"/>
                  </a:lnTo>
                  <a:lnTo>
                    <a:pt x="111799" y="518244"/>
                  </a:lnTo>
                  <a:lnTo>
                    <a:pt x="119778" y="520714"/>
                  </a:lnTo>
                  <a:lnTo>
                    <a:pt x="123862" y="521474"/>
                  </a:lnTo>
                  <a:lnTo>
                    <a:pt x="130036" y="526888"/>
                  </a:lnTo>
                  <a:lnTo>
                    <a:pt x="142004" y="527268"/>
                  </a:lnTo>
                  <a:lnTo>
                    <a:pt x="144664" y="529928"/>
                  </a:lnTo>
                  <a:lnTo>
                    <a:pt x="149983" y="537716"/>
                  </a:lnTo>
                  <a:lnTo>
                    <a:pt x="158342" y="541896"/>
                  </a:lnTo>
                  <a:lnTo>
                    <a:pt x="167366" y="546360"/>
                  </a:lnTo>
                  <a:lnTo>
                    <a:pt x="174775" y="545790"/>
                  </a:lnTo>
                  <a:lnTo>
                    <a:pt x="179334" y="546645"/>
                  </a:lnTo>
                  <a:lnTo>
                    <a:pt x="185413" y="547310"/>
                  </a:lnTo>
                  <a:lnTo>
                    <a:pt x="183133" y="535247"/>
                  </a:lnTo>
                  <a:lnTo>
                    <a:pt x="186553" y="531827"/>
                  </a:lnTo>
                  <a:lnTo>
                    <a:pt x="190827" y="528313"/>
                  </a:lnTo>
                  <a:lnTo>
                    <a:pt x="202985" y="527458"/>
                  </a:lnTo>
                  <a:lnTo>
                    <a:pt x="213339" y="518814"/>
                  </a:lnTo>
                  <a:lnTo>
                    <a:pt x="220653" y="510930"/>
                  </a:lnTo>
                  <a:lnTo>
                    <a:pt x="224547" y="509981"/>
                  </a:lnTo>
                  <a:lnTo>
                    <a:pt x="230626" y="516154"/>
                  </a:lnTo>
                  <a:lnTo>
                    <a:pt x="238130" y="513020"/>
                  </a:lnTo>
                  <a:lnTo>
                    <a:pt x="247154" y="504946"/>
                  </a:lnTo>
                  <a:lnTo>
                    <a:pt x="251808" y="500862"/>
                  </a:lnTo>
                  <a:lnTo>
                    <a:pt x="254373" y="500767"/>
                  </a:lnTo>
                  <a:lnTo>
                    <a:pt x="258077" y="503141"/>
                  </a:lnTo>
                  <a:lnTo>
                    <a:pt x="257412" y="519384"/>
                  </a:lnTo>
                  <a:lnTo>
                    <a:pt x="252473" y="529832"/>
                  </a:lnTo>
                  <a:lnTo>
                    <a:pt x="252853" y="533822"/>
                  </a:lnTo>
                  <a:lnTo>
                    <a:pt x="254563" y="534867"/>
                  </a:lnTo>
                  <a:lnTo>
                    <a:pt x="261307" y="521094"/>
                  </a:lnTo>
                  <a:lnTo>
                    <a:pt x="263492" y="512925"/>
                  </a:lnTo>
                  <a:lnTo>
                    <a:pt x="265201" y="507891"/>
                  </a:lnTo>
                  <a:lnTo>
                    <a:pt x="267956" y="505041"/>
                  </a:lnTo>
                  <a:lnTo>
                    <a:pt x="272895" y="499152"/>
                  </a:lnTo>
                  <a:lnTo>
                    <a:pt x="292937" y="499437"/>
                  </a:lnTo>
                  <a:lnTo>
                    <a:pt x="296167" y="500767"/>
                  </a:lnTo>
                  <a:lnTo>
                    <a:pt x="303101" y="505231"/>
                  </a:lnTo>
                  <a:lnTo>
                    <a:pt x="308230" y="505991"/>
                  </a:lnTo>
                  <a:lnTo>
                    <a:pt x="311935" y="506181"/>
                  </a:lnTo>
                  <a:lnTo>
                    <a:pt x="322573" y="504186"/>
                  </a:lnTo>
                  <a:lnTo>
                    <a:pt x="325518" y="504186"/>
                  </a:lnTo>
                  <a:lnTo>
                    <a:pt x="329412" y="504186"/>
                  </a:lnTo>
                  <a:lnTo>
                    <a:pt x="332357" y="503711"/>
                  </a:lnTo>
                  <a:lnTo>
                    <a:pt x="338626" y="505326"/>
                  </a:lnTo>
                  <a:lnTo>
                    <a:pt x="343280" y="511595"/>
                  </a:lnTo>
                  <a:lnTo>
                    <a:pt x="350499" y="510740"/>
                  </a:lnTo>
                  <a:lnTo>
                    <a:pt x="360187" y="512830"/>
                  </a:lnTo>
                  <a:lnTo>
                    <a:pt x="362847" y="514825"/>
                  </a:lnTo>
                  <a:lnTo>
                    <a:pt x="363132" y="517675"/>
                  </a:lnTo>
                  <a:lnTo>
                    <a:pt x="366457" y="519574"/>
                  </a:lnTo>
                  <a:lnTo>
                    <a:pt x="367501" y="523564"/>
                  </a:lnTo>
                  <a:lnTo>
                    <a:pt x="363987" y="529167"/>
                  </a:lnTo>
                  <a:lnTo>
                    <a:pt x="363322" y="536577"/>
                  </a:lnTo>
                  <a:lnTo>
                    <a:pt x="360377" y="538761"/>
                  </a:lnTo>
                  <a:lnTo>
                    <a:pt x="355628" y="539142"/>
                  </a:lnTo>
                  <a:lnTo>
                    <a:pt x="355343" y="541041"/>
                  </a:lnTo>
                  <a:lnTo>
                    <a:pt x="359143" y="541136"/>
                  </a:lnTo>
                  <a:lnTo>
                    <a:pt x="364177" y="537621"/>
                  </a:lnTo>
                  <a:lnTo>
                    <a:pt x="365982" y="532207"/>
                  </a:lnTo>
                  <a:lnTo>
                    <a:pt x="372061" y="524988"/>
                  </a:lnTo>
                  <a:lnTo>
                    <a:pt x="386309" y="525463"/>
                  </a:lnTo>
                  <a:lnTo>
                    <a:pt x="386499" y="531637"/>
                  </a:lnTo>
                  <a:lnTo>
                    <a:pt x="380989" y="542941"/>
                  </a:lnTo>
                  <a:lnTo>
                    <a:pt x="380989" y="548450"/>
                  </a:lnTo>
                  <a:lnTo>
                    <a:pt x="373296" y="552059"/>
                  </a:lnTo>
                  <a:lnTo>
                    <a:pt x="373296" y="554149"/>
                  </a:lnTo>
                  <a:lnTo>
                    <a:pt x="375480" y="555669"/>
                  </a:lnTo>
                  <a:lnTo>
                    <a:pt x="377380" y="552820"/>
                  </a:lnTo>
                  <a:lnTo>
                    <a:pt x="387449" y="553199"/>
                  </a:lnTo>
                  <a:lnTo>
                    <a:pt x="383839" y="546265"/>
                  </a:lnTo>
                  <a:lnTo>
                    <a:pt x="388208" y="540186"/>
                  </a:lnTo>
                  <a:lnTo>
                    <a:pt x="391248" y="525178"/>
                  </a:lnTo>
                  <a:lnTo>
                    <a:pt x="394477" y="521569"/>
                  </a:lnTo>
                  <a:lnTo>
                    <a:pt x="397707" y="519954"/>
                  </a:lnTo>
                  <a:lnTo>
                    <a:pt x="406256" y="519384"/>
                  </a:lnTo>
                  <a:lnTo>
                    <a:pt x="414140" y="510360"/>
                  </a:lnTo>
                  <a:lnTo>
                    <a:pt x="421074" y="511500"/>
                  </a:lnTo>
                  <a:lnTo>
                    <a:pt x="422688" y="516345"/>
                  </a:lnTo>
                  <a:lnTo>
                    <a:pt x="424493" y="516059"/>
                  </a:lnTo>
                  <a:lnTo>
                    <a:pt x="425728" y="507321"/>
                  </a:lnTo>
                  <a:lnTo>
                    <a:pt x="432187" y="490509"/>
                  </a:lnTo>
                  <a:lnTo>
                    <a:pt x="435132" y="477305"/>
                  </a:lnTo>
                  <a:lnTo>
                    <a:pt x="437791" y="477780"/>
                  </a:lnTo>
                  <a:lnTo>
                    <a:pt x="442730" y="484334"/>
                  </a:lnTo>
                  <a:lnTo>
                    <a:pt x="449000" y="488228"/>
                  </a:lnTo>
                  <a:lnTo>
                    <a:pt x="462583" y="488419"/>
                  </a:lnTo>
                  <a:lnTo>
                    <a:pt x="466097" y="491648"/>
                  </a:lnTo>
                  <a:lnTo>
                    <a:pt x="472841" y="491458"/>
                  </a:lnTo>
                  <a:lnTo>
                    <a:pt x="475026" y="489749"/>
                  </a:lnTo>
                  <a:lnTo>
                    <a:pt x="481485" y="490698"/>
                  </a:lnTo>
                  <a:lnTo>
                    <a:pt x="487184" y="497822"/>
                  </a:lnTo>
                  <a:lnTo>
                    <a:pt x="488134" y="507321"/>
                  </a:lnTo>
                  <a:lnTo>
                    <a:pt x="486709" y="510835"/>
                  </a:lnTo>
                  <a:lnTo>
                    <a:pt x="488134" y="515870"/>
                  </a:lnTo>
                  <a:lnTo>
                    <a:pt x="495163" y="518340"/>
                  </a:lnTo>
                  <a:lnTo>
                    <a:pt x="497917" y="522139"/>
                  </a:lnTo>
                  <a:lnTo>
                    <a:pt x="499627" y="520334"/>
                  </a:lnTo>
                  <a:lnTo>
                    <a:pt x="501527" y="522519"/>
                  </a:lnTo>
                  <a:lnTo>
                    <a:pt x="503047" y="517389"/>
                  </a:lnTo>
                  <a:lnTo>
                    <a:pt x="505136" y="516630"/>
                  </a:lnTo>
                  <a:lnTo>
                    <a:pt x="509886" y="519194"/>
                  </a:lnTo>
                  <a:lnTo>
                    <a:pt x="512165" y="523183"/>
                  </a:lnTo>
                  <a:lnTo>
                    <a:pt x="515965" y="525558"/>
                  </a:lnTo>
                  <a:lnTo>
                    <a:pt x="517580" y="530497"/>
                  </a:lnTo>
                  <a:lnTo>
                    <a:pt x="516250" y="535722"/>
                  </a:lnTo>
                  <a:lnTo>
                    <a:pt x="520999" y="547785"/>
                  </a:lnTo>
                  <a:lnTo>
                    <a:pt x="522044" y="556714"/>
                  </a:lnTo>
                  <a:lnTo>
                    <a:pt x="519859" y="558328"/>
                  </a:lnTo>
                  <a:lnTo>
                    <a:pt x="517580" y="565168"/>
                  </a:lnTo>
                  <a:lnTo>
                    <a:pt x="510456" y="569632"/>
                  </a:lnTo>
                  <a:lnTo>
                    <a:pt x="506276" y="570107"/>
                  </a:lnTo>
                  <a:lnTo>
                    <a:pt x="499532" y="575141"/>
                  </a:lnTo>
                  <a:lnTo>
                    <a:pt x="498962" y="580460"/>
                  </a:lnTo>
                  <a:lnTo>
                    <a:pt x="486234" y="586444"/>
                  </a:lnTo>
                  <a:lnTo>
                    <a:pt x="485094" y="597748"/>
                  </a:lnTo>
                  <a:lnTo>
                    <a:pt x="477780" y="612471"/>
                  </a:lnTo>
                  <a:lnTo>
                    <a:pt x="486804" y="600218"/>
                  </a:lnTo>
                  <a:lnTo>
                    <a:pt x="487564" y="591669"/>
                  </a:lnTo>
                  <a:lnTo>
                    <a:pt x="486519" y="589864"/>
                  </a:lnTo>
                  <a:lnTo>
                    <a:pt x="487564" y="588629"/>
                  </a:lnTo>
                  <a:lnTo>
                    <a:pt x="492408" y="584354"/>
                  </a:lnTo>
                  <a:lnTo>
                    <a:pt x="501527" y="581220"/>
                  </a:lnTo>
                  <a:lnTo>
                    <a:pt x="502477" y="578560"/>
                  </a:lnTo>
                  <a:lnTo>
                    <a:pt x="507796" y="573906"/>
                  </a:lnTo>
                  <a:lnTo>
                    <a:pt x="511975" y="573431"/>
                  </a:lnTo>
                  <a:lnTo>
                    <a:pt x="519954" y="568492"/>
                  </a:lnTo>
                  <a:lnTo>
                    <a:pt x="524514" y="562318"/>
                  </a:lnTo>
                  <a:lnTo>
                    <a:pt x="534867" y="575806"/>
                  </a:lnTo>
                  <a:lnTo>
                    <a:pt x="547595" y="583500"/>
                  </a:lnTo>
                  <a:lnTo>
                    <a:pt x="546835" y="589484"/>
                  </a:lnTo>
                  <a:lnTo>
                    <a:pt x="548260" y="594043"/>
                  </a:lnTo>
                  <a:lnTo>
                    <a:pt x="543891" y="607531"/>
                  </a:lnTo>
                  <a:lnTo>
                    <a:pt x="538571" y="617030"/>
                  </a:lnTo>
                  <a:lnTo>
                    <a:pt x="540471" y="618169"/>
                  </a:lnTo>
                  <a:lnTo>
                    <a:pt x="544556" y="615510"/>
                  </a:lnTo>
                  <a:lnTo>
                    <a:pt x="545126" y="611426"/>
                  </a:lnTo>
                  <a:lnTo>
                    <a:pt x="551300" y="599172"/>
                  </a:lnTo>
                  <a:lnTo>
                    <a:pt x="553959" y="598413"/>
                  </a:lnTo>
                  <a:lnTo>
                    <a:pt x="556334" y="591384"/>
                  </a:lnTo>
                  <a:lnTo>
                    <a:pt x="555859" y="584165"/>
                  </a:lnTo>
                  <a:lnTo>
                    <a:pt x="553294" y="578465"/>
                  </a:lnTo>
                  <a:lnTo>
                    <a:pt x="540851" y="575616"/>
                  </a:lnTo>
                  <a:lnTo>
                    <a:pt x="537242" y="569917"/>
                  </a:lnTo>
                  <a:lnTo>
                    <a:pt x="532492" y="567067"/>
                  </a:lnTo>
                  <a:lnTo>
                    <a:pt x="529738" y="560133"/>
                  </a:lnTo>
                  <a:lnTo>
                    <a:pt x="530213" y="554814"/>
                  </a:lnTo>
                  <a:lnTo>
                    <a:pt x="526793" y="549780"/>
                  </a:lnTo>
                  <a:lnTo>
                    <a:pt x="527458" y="546835"/>
                  </a:lnTo>
                  <a:lnTo>
                    <a:pt x="523469" y="541516"/>
                  </a:lnTo>
                  <a:lnTo>
                    <a:pt x="522424" y="535532"/>
                  </a:lnTo>
                  <a:lnTo>
                    <a:pt x="525273" y="528883"/>
                  </a:lnTo>
                  <a:lnTo>
                    <a:pt x="523184" y="524894"/>
                  </a:lnTo>
                  <a:lnTo>
                    <a:pt x="523374" y="519954"/>
                  </a:lnTo>
                  <a:lnTo>
                    <a:pt x="520524" y="517105"/>
                  </a:lnTo>
                  <a:lnTo>
                    <a:pt x="523659" y="510076"/>
                  </a:lnTo>
                  <a:lnTo>
                    <a:pt x="529073" y="505991"/>
                  </a:lnTo>
                  <a:lnTo>
                    <a:pt x="530783" y="508081"/>
                  </a:lnTo>
                  <a:lnTo>
                    <a:pt x="535627" y="508365"/>
                  </a:lnTo>
                  <a:lnTo>
                    <a:pt x="544461" y="506466"/>
                  </a:lnTo>
                  <a:lnTo>
                    <a:pt x="549590" y="503141"/>
                  </a:lnTo>
                  <a:lnTo>
                    <a:pt x="557094" y="504281"/>
                  </a:lnTo>
                  <a:lnTo>
                    <a:pt x="561368" y="503046"/>
                  </a:lnTo>
                  <a:lnTo>
                    <a:pt x="565073" y="498487"/>
                  </a:lnTo>
                  <a:lnTo>
                    <a:pt x="568112" y="489938"/>
                  </a:lnTo>
                  <a:lnTo>
                    <a:pt x="573621" y="492123"/>
                  </a:lnTo>
                  <a:lnTo>
                    <a:pt x="581505" y="499627"/>
                  </a:lnTo>
                  <a:lnTo>
                    <a:pt x="586065" y="502002"/>
                  </a:lnTo>
                  <a:lnTo>
                    <a:pt x="592904" y="500007"/>
                  </a:lnTo>
                  <a:lnTo>
                    <a:pt x="598318" y="502002"/>
                  </a:lnTo>
                  <a:lnTo>
                    <a:pt x="600312" y="506561"/>
                  </a:lnTo>
                  <a:lnTo>
                    <a:pt x="605537" y="509981"/>
                  </a:lnTo>
                  <a:lnTo>
                    <a:pt x="608291" y="510646"/>
                  </a:lnTo>
                  <a:lnTo>
                    <a:pt x="613231" y="508935"/>
                  </a:lnTo>
                  <a:lnTo>
                    <a:pt x="616555" y="511500"/>
                  </a:lnTo>
                  <a:lnTo>
                    <a:pt x="617980" y="509506"/>
                  </a:lnTo>
                  <a:lnTo>
                    <a:pt x="616555" y="507416"/>
                  </a:lnTo>
                  <a:lnTo>
                    <a:pt x="612566" y="505706"/>
                  </a:lnTo>
                  <a:lnTo>
                    <a:pt x="607626" y="505801"/>
                  </a:lnTo>
                  <a:lnTo>
                    <a:pt x="605062" y="495922"/>
                  </a:lnTo>
                  <a:lnTo>
                    <a:pt x="596323" y="490414"/>
                  </a:lnTo>
                  <a:lnTo>
                    <a:pt x="606961" y="486044"/>
                  </a:lnTo>
                  <a:lnTo>
                    <a:pt x="614180" y="476925"/>
                  </a:lnTo>
                  <a:lnTo>
                    <a:pt x="617410" y="476355"/>
                  </a:lnTo>
                  <a:lnTo>
                    <a:pt x="626719" y="469991"/>
                  </a:lnTo>
                  <a:lnTo>
                    <a:pt x="650750" y="468377"/>
                  </a:lnTo>
                  <a:lnTo>
                    <a:pt x="655404" y="463342"/>
                  </a:lnTo>
                  <a:lnTo>
                    <a:pt x="658159" y="456123"/>
                  </a:lnTo>
                  <a:lnTo>
                    <a:pt x="665093" y="456788"/>
                  </a:lnTo>
                  <a:lnTo>
                    <a:pt x="669367" y="454413"/>
                  </a:lnTo>
                  <a:lnTo>
                    <a:pt x="670127" y="451754"/>
                  </a:lnTo>
                  <a:lnTo>
                    <a:pt x="668608" y="450234"/>
                  </a:lnTo>
                  <a:lnTo>
                    <a:pt x="662908" y="451564"/>
                  </a:lnTo>
                  <a:lnTo>
                    <a:pt x="656449" y="447954"/>
                  </a:lnTo>
                  <a:lnTo>
                    <a:pt x="652935" y="452704"/>
                  </a:lnTo>
                  <a:lnTo>
                    <a:pt x="650750" y="460208"/>
                  </a:lnTo>
                  <a:lnTo>
                    <a:pt x="632133" y="463057"/>
                  </a:lnTo>
                  <a:lnTo>
                    <a:pt x="627099" y="461823"/>
                  </a:lnTo>
                  <a:lnTo>
                    <a:pt x="618930" y="465622"/>
                  </a:lnTo>
                  <a:lnTo>
                    <a:pt x="606107" y="466097"/>
                  </a:lnTo>
                  <a:lnTo>
                    <a:pt x="600407" y="463057"/>
                  </a:lnTo>
                  <a:lnTo>
                    <a:pt x="597273" y="436461"/>
                  </a:lnTo>
                  <a:lnTo>
                    <a:pt x="593853" y="434467"/>
                  </a:lnTo>
                  <a:lnTo>
                    <a:pt x="591954" y="430002"/>
                  </a:lnTo>
                  <a:lnTo>
                    <a:pt x="586634" y="427533"/>
                  </a:lnTo>
                  <a:lnTo>
                    <a:pt x="582360" y="422498"/>
                  </a:lnTo>
                  <a:lnTo>
                    <a:pt x="582930" y="420503"/>
                  </a:lnTo>
                  <a:lnTo>
                    <a:pt x="592619" y="415849"/>
                  </a:lnTo>
                  <a:lnTo>
                    <a:pt x="598508" y="409295"/>
                  </a:lnTo>
                  <a:lnTo>
                    <a:pt x="600502" y="404736"/>
                  </a:lnTo>
                  <a:lnTo>
                    <a:pt x="599458" y="395712"/>
                  </a:lnTo>
                  <a:lnTo>
                    <a:pt x="604777" y="384694"/>
                  </a:lnTo>
                  <a:lnTo>
                    <a:pt x="609146" y="378425"/>
                  </a:lnTo>
                  <a:lnTo>
                    <a:pt x="614845" y="376335"/>
                  </a:lnTo>
                  <a:lnTo>
                    <a:pt x="620165" y="371681"/>
                  </a:lnTo>
                  <a:lnTo>
                    <a:pt x="622824" y="358762"/>
                  </a:lnTo>
                  <a:lnTo>
                    <a:pt x="628143" y="353919"/>
                  </a:lnTo>
                  <a:lnTo>
                    <a:pt x="634602" y="351733"/>
                  </a:lnTo>
                  <a:lnTo>
                    <a:pt x="641062" y="343660"/>
                  </a:lnTo>
                  <a:lnTo>
                    <a:pt x="644196" y="336631"/>
                  </a:lnTo>
                  <a:lnTo>
                    <a:pt x="642581" y="333211"/>
                  </a:lnTo>
                  <a:lnTo>
                    <a:pt x="639162" y="336061"/>
                  </a:lnTo>
                  <a:lnTo>
                    <a:pt x="638117" y="340335"/>
                  </a:lnTo>
                  <a:lnTo>
                    <a:pt x="628998" y="349834"/>
                  </a:lnTo>
                  <a:lnTo>
                    <a:pt x="612756" y="358762"/>
                  </a:lnTo>
                  <a:lnTo>
                    <a:pt x="609621" y="371681"/>
                  </a:lnTo>
                  <a:lnTo>
                    <a:pt x="602117" y="374435"/>
                  </a:lnTo>
                  <a:lnTo>
                    <a:pt x="596703" y="378425"/>
                  </a:lnTo>
                  <a:lnTo>
                    <a:pt x="593853" y="385359"/>
                  </a:lnTo>
                  <a:lnTo>
                    <a:pt x="587489" y="380419"/>
                  </a:lnTo>
                  <a:lnTo>
                    <a:pt x="583025" y="380324"/>
                  </a:lnTo>
                  <a:lnTo>
                    <a:pt x="579321" y="376240"/>
                  </a:lnTo>
                  <a:lnTo>
                    <a:pt x="576376" y="376810"/>
                  </a:lnTo>
                  <a:lnTo>
                    <a:pt x="579131" y="382984"/>
                  </a:lnTo>
                  <a:lnTo>
                    <a:pt x="589104" y="390488"/>
                  </a:lnTo>
                  <a:lnTo>
                    <a:pt x="589959" y="401981"/>
                  </a:lnTo>
                  <a:lnTo>
                    <a:pt x="585685" y="408536"/>
                  </a:lnTo>
                  <a:lnTo>
                    <a:pt x="582265" y="409770"/>
                  </a:lnTo>
                  <a:lnTo>
                    <a:pt x="572387" y="419744"/>
                  </a:lnTo>
                  <a:lnTo>
                    <a:pt x="568587" y="421738"/>
                  </a:lnTo>
                  <a:lnTo>
                    <a:pt x="572102" y="424398"/>
                  </a:lnTo>
                  <a:lnTo>
                    <a:pt x="575806" y="431427"/>
                  </a:lnTo>
                  <a:lnTo>
                    <a:pt x="586255" y="437411"/>
                  </a:lnTo>
                  <a:lnTo>
                    <a:pt x="588249" y="443016"/>
                  </a:lnTo>
                  <a:lnTo>
                    <a:pt x="591669" y="468472"/>
                  </a:lnTo>
                  <a:lnTo>
                    <a:pt x="600787" y="475215"/>
                  </a:lnTo>
                  <a:lnTo>
                    <a:pt x="586255" y="486519"/>
                  </a:lnTo>
                  <a:lnTo>
                    <a:pt x="571627" y="481390"/>
                  </a:lnTo>
                  <a:lnTo>
                    <a:pt x="570392" y="479205"/>
                  </a:lnTo>
                  <a:lnTo>
                    <a:pt x="571817" y="476450"/>
                  </a:lnTo>
                  <a:lnTo>
                    <a:pt x="566877" y="474456"/>
                  </a:lnTo>
                  <a:lnTo>
                    <a:pt x="568207" y="479965"/>
                  </a:lnTo>
                  <a:lnTo>
                    <a:pt x="557569" y="481010"/>
                  </a:lnTo>
                  <a:lnTo>
                    <a:pt x="553769" y="484049"/>
                  </a:lnTo>
                  <a:lnTo>
                    <a:pt x="553104" y="492693"/>
                  </a:lnTo>
                  <a:lnTo>
                    <a:pt x="547690" y="492028"/>
                  </a:lnTo>
                  <a:lnTo>
                    <a:pt x="537242" y="495638"/>
                  </a:lnTo>
                  <a:lnTo>
                    <a:pt x="531732" y="496112"/>
                  </a:lnTo>
                  <a:lnTo>
                    <a:pt x="528978" y="494783"/>
                  </a:lnTo>
                  <a:lnTo>
                    <a:pt x="523469" y="496587"/>
                  </a:lnTo>
                  <a:lnTo>
                    <a:pt x="515205" y="502002"/>
                  </a:lnTo>
                  <a:lnTo>
                    <a:pt x="513495" y="509126"/>
                  </a:lnTo>
                  <a:lnTo>
                    <a:pt x="506371" y="505516"/>
                  </a:lnTo>
                  <a:lnTo>
                    <a:pt x="502762" y="505991"/>
                  </a:lnTo>
                  <a:lnTo>
                    <a:pt x="502477" y="499152"/>
                  </a:lnTo>
                  <a:lnTo>
                    <a:pt x="499057" y="494403"/>
                  </a:lnTo>
                  <a:lnTo>
                    <a:pt x="499437" y="492313"/>
                  </a:lnTo>
                  <a:lnTo>
                    <a:pt x="506561" y="487754"/>
                  </a:lnTo>
                  <a:lnTo>
                    <a:pt x="512070" y="489749"/>
                  </a:lnTo>
                  <a:lnTo>
                    <a:pt x="514445" y="488609"/>
                  </a:lnTo>
                  <a:lnTo>
                    <a:pt x="521854" y="479110"/>
                  </a:lnTo>
                  <a:lnTo>
                    <a:pt x="522709" y="474931"/>
                  </a:lnTo>
                  <a:lnTo>
                    <a:pt x="525938" y="471036"/>
                  </a:lnTo>
                  <a:lnTo>
                    <a:pt x="529833" y="470941"/>
                  </a:lnTo>
                  <a:lnTo>
                    <a:pt x="531922" y="467902"/>
                  </a:lnTo>
                  <a:lnTo>
                    <a:pt x="552534" y="466857"/>
                  </a:lnTo>
                  <a:lnTo>
                    <a:pt x="547595" y="463532"/>
                  </a:lnTo>
                  <a:lnTo>
                    <a:pt x="541136" y="462202"/>
                  </a:lnTo>
                  <a:lnTo>
                    <a:pt x="540566" y="460778"/>
                  </a:lnTo>
                  <a:lnTo>
                    <a:pt x="540946" y="453179"/>
                  </a:lnTo>
                  <a:lnTo>
                    <a:pt x="543796" y="449189"/>
                  </a:lnTo>
                  <a:lnTo>
                    <a:pt x="544176" y="444345"/>
                  </a:lnTo>
                  <a:lnTo>
                    <a:pt x="550065" y="443870"/>
                  </a:lnTo>
                  <a:lnTo>
                    <a:pt x="552249" y="441875"/>
                  </a:lnTo>
                  <a:lnTo>
                    <a:pt x="550730" y="436366"/>
                  </a:lnTo>
                  <a:lnTo>
                    <a:pt x="549685" y="439406"/>
                  </a:lnTo>
                  <a:lnTo>
                    <a:pt x="546170" y="439406"/>
                  </a:lnTo>
                  <a:lnTo>
                    <a:pt x="539331" y="445580"/>
                  </a:lnTo>
                  <a:lnTo>
                    <a:pt x="540851" y="452039"/>
                  </a:lnTo>
                  <a:lnTo>
                    <a:pt x="537052" y="453559"/>
                  </a:lnTo>
                  <a:lnTo>
                    <a:pt x="537622" y="456218"/>
                  </a:lnTo>
                  <a:lnTo>
                    <a:pt x="535342" y="460208"/>
                  </a:lnTo>
                  <a:lnTo>
                    <a:pt x="531922" y="462772"/>
                  </a:lnTo>
                  <a:lnTo>
                    <a:pt x="528028" y="463153"/>
                  </a:lnTo>
                  <a:lnTo>
                    <a:pt x="526603" y="467237"/>
                  </a:lnTo>
                  <a:lnTo>
                    <a:pt x="520144" y="470181"/>
                  </a:lnTo>
                  <a:lnTo>
                    <a:pt x="519004" y="475975"/>
                  </a:lnTo>
                  <a:lnTo>
                    <a:pt x="517200" y="475596"/>
                  </a:lnTo>
                  <a:lnTo>
                    <a:pt x="513590" y="480345"/>
                  </a:lnTo>
                  <a:lnTo>
                    <a:pt x="513780" y="485474"/>
                  </a:lnTo>
                  <a:lnTo>
                    <a:pt x="504471" y="483574"/>
                  </a:lnTo>
                  <a:lnTo>
                    <a:pt x="498867" y="485094"/>
                  </a:lnTo>
                  <a:lnTo>
                    <a:pt x="495638" y="484144"/>
                  </a:lnTo>
                  <a:lnTo>
                    <a:pt x="490413" y="478255"/>
                  </a:lnTo>
                  <a:lnTo>
                    <a:pt x="486139" y="478635"/>
                  </a:lnTo>
                  <a:lnTo>
                    <a:pt x="482625" y="476450"/>
                  </a:lnTo>
                  <a:lnTo>
                    <a:pt x="481485" y="473411"/>
                  </a:lnTo>
                  <a:lnTo>
                    <a:pt x="478920" y="472841"/>
                  </a:lnTo>
                  <a:lnTo>
                    <a:pt x="466192" y="475026"/>
                  </a:lnTo>
                  <a:lnTo>
                    <a:pt x="453084" y="475120"/>
                  </a:lnTo>
                  <a:lnTo>
                    <a:pt x="449285" y="467902"/>
                  </a:lnTo>
                  <a:lnTo>
                    <a:pt x="445580" y="465432"/>
                  </a:lnTo>
                  <a:lnTo>
                    <a:pt x="434182" y="462488"/>
                  </a:lnTo>
                  <a:lnTo>
                    <a:pt x="431997" y="463912"/>
                  </a:lnTo>
                  <a:lnTo>
                    <a:pt x="426963" y="463437"/>
                  </a:lnTo>
                  <a:lnTo>
                    <a:pt x="426203" y="457928"/>
                  </a:lnTo>
                  <a:lnTo>
                    <a:pt x="423923" y="454889"/>
                  </a:lnTo>
                  <a:lnTo>
                    <a:pt x="425063" y="448810"/>
                  </a:lnTo>
                  <a:lnTo>
                    <a:pt x="432187" y="444155"/>
                  </a:lnTo>
                  <a:lnTo>
                    <a:pt x="438361" y="436176"/>
                  </a:lnTo>
                  <a:lnTo>
                    <a:pt x="444535" y="431142"/>
                  </a:lnTo>
                  <a:lnTo>
                    <a:pt x="446150" y="427533"/>
                  </a:lnTo>
                  <a:lnTo>
                    <a:pt x="445390" y="422783"/>
                  </a:lnTo>
                  <a:lnTo>
                    <a:pt x="447765" y="416514"/>
                  </a:lnTo>
                  <a:lnTo>
                    <a:pt x="452894" y="405496"/>
                  </a:lnTo>
                  <a:lnTo>
                    <a:pt x="458403" y="400082"/>
                  </a:lnTo>
                  <a:lnTo>
                    <a:pt x="461918" y="376240"/>
                  </a:lnTo>
                  <a:lnTo>
                    <a:pt x="462108" y="369591"/>
                  </a:lnTo>
                  <a:lnTo>
                    <a:pt x="460778" y="368736"/>
                  </a:lnTo>
                  <a:lnTo>
                    <a:pt x="458118" y="375670"/>
                  </a:lnTo>
                  <a:lnTo>
                    <a:pt x="458498" y="382034"/>
                  </a:lnTo>
                  <a:lnTo>
                    <a:pt x="454414" y="397327"/>
                  </a:lnTo>
                  <a:lnTo>
                    <a:pt x="447670" y="404166"/>
                  </a:lnTo>
                  <a:lnTo>
                    <a:pt x="440356" y="421928"/>
                  </a:lnTo>
                  <a:lnTo>
                    <a:pt x="440071" y="428008"/>
                  </a:lnTo>
                  <a:lnTo>
                    <a:pt x="433707" y="431807"/>
                  </a:lnTo>
                  <a:lnTo>
                    <a:pt x="429527" y="437696"/>
                  </a:lnTo>
                  <a:lnTo>
                    <a:pt x="422023" y="443205"/>
                  </a:lnTo>
                  <a:lnTo>
                    <a:pt x="419934" y="435321"/>
                  </a:lnTo>
                  <a:lnTo>
                    <a:pt x="419649" y="423543"/>
                  </a:lnTo>
                  <a:lnTo>
                    <a:pt x="417749" y="420789"/>
                  </a:lnTo>
                  <a:lnTo>
                    <a:pt x="415849" y="433897"/>
                  </a:lnTo>
                  <a:lnTo>
                    <a:pt x="411765" y="434562"/>
                  </a:lnTo>
                  <a:lnTo>
                    <a:pt x="407586" y="431712"/>
                  </a:lnTo>
                  <a:lnTo>
                    <a:pt x="406351" y="432377"/>
                  </a:lnTo>
                  <a:lnTo>
                    <a:pt x="414710" y="438836"/>
                  </a:lnTo>
                  <a:lnTo>
                    <a:pt x="418224" y="447480"/>
                  </a:lnTo>
                  <a:lnTo>
                    <a:pt x="416609" y="454129"/>
                  </a:lnTo>
                  <a:lnTo>
                    <a:pt x="421264" y="460872"/>
                  </a:lnTo>
                  <a:lnTo>
                    <a:pt x="420314" y="461918"/>
                  </a:lnTo>
                  <a:lnTo>
                    <a:pt x="418984" y="459638"/>
                  </a:lnTo>
                  <a:lnTo>
                    <a:pt x="415469" y="460588"/>
                  </a:lnTo>
                  <a:lnTo>
                    <a:pt x="407111" y="457928"/>
                  </a:lnTo>
                  <a:lnTo>
                    <a:pt x="402361" y="453844"/>
                  </a:lnTo>
                  <a:lnTo>
                    <a:pt x="404831" y="458403"/>
                  </a:lnTo>
                  <a:lnTo>
                    <a:pt x="414805" y="462107"/>
                  </a:lnTo>
                  <a:lnTo>
                    <a:pt x="412620" y="471796"/>
                  </a:lnTo>
                  <a:lnTo>
                    <a:pt x="415849" y="481865"/>
                  </a:lnTo>
                  <a:lnTo>
                    <a:pt x="415944" y="494023"/>
                  </a:lnTo>
                  <a:lnTo>
                    <a:pt x="407966" y="497633"/>
                  </a:lnTo>
                  <a:lnTo>
                    <a:pt x="401411" y="498297"/>
                  </a:lnTo>
                  <a:lnTo>
                    <a:pt x="399987" y="500387"/>
                  </a:lnTo>
                  <a:lnTo>
                    <a:pt x="400937" y="504946"/>
                  </a:lnTo>
                  <a:lnTo>
                    <a:pt x="390393" y="506276"/>
                  </a:lnTo>
                  <a:lnTo>
                    <a:pt x="387354" y="504566"/>
                  </a:lnTo>
                  <a:lnTo>
                    <a:pt x="378520" y="506941"/>
                  </a:lnTo>
                  <a:lnTo>
                    <a:pt x="375955" y="506086"/>
                  </a:lnTo>
                  <a:lnTo>
                    <a:pt x="374055" y="502476"/>
                  </a:lnTo>
                  <a:lnTo>
                    <a:pt x="371681" y="502382"/>
                  </a:lnTo>
                  <a:lnTo>
                    <a:pt x="370351" y="499817"/>
                  </a:lnTo>
                  <a:lnTo>
                    <a:pt x="365412" y="499057"/>
                  </a:lnTo>
                  <a:lnTo>
                    <a:pt x="363417" y="496398"/>
                  </a:lnTo>
                  <a:lnTo>
                    <a:pt x="356103" y="496873"/>
                  </a:lnTo>
                  <a:lnTo>
                    <a:pt x="348219" y="486709"/>
                  </a:lnTo>
                  <a:lnTo>
                    <a:pt x="341380" y="482339"/>
                  </a:lnTo>
                  <a:lnTo>
                    <a:pt x="346035" y="473981"/>
                  </a:lnTo>
                  <a:lnTo>
                    <a:pt x="345560" y="472176"/>
                  </a:lnTo>
                  <a:lnTo>
                    <a:pt x="340715" y="476261"/>
                  </a:lnTo>
                  <a:lnTo>
                    <a:pt x="336821" y="484714"/>
                  </a:lnTo>
                  <a:lnTo>
                    <a:pt x="332167" y="484999"/>
                  </a:lnTo>
                  <a:lnTo>
                    <a:pt x="327512" y="487659"/>
                  </a:lnTo>
                  <a:lnTo>
                    <a:pt x="317064" y="489654"/>
                  </a:lnTo>
                  <a:lnTo>
                    <a:pt x="310510" y="491363"/>
                  </a:lnTo>
                  <a:lnTo>
                    <a:pt x="308040" y="490603"/>
                  </a:lnTo>
                  <a:lnTo>
                    <a:pt x="300251" y="485474"/>
                  </a:lnTo>
                  <a:lnTo>
                    <a:pt x="298446" y="483004"/>
                  </a:lnTo>
                  <a:lnTo>
                    <a:pt x="301676" y="478350"/>
                  </a:lnTo>
                  <a:lnTo>
                    <a:pt x="309560" y="475690"/>
                  </a:lnTo>
                  <a:lnTo>
                    <a:pt x="312789" y="472841"/>
                  </a:lnTo>
                  <a:lnTo>
                    <a:pt x="314689" y="463817"/>
                  </a:lnTo>
                  <a:lnTo>
                    <a:pt x="311270" y="458688"/>
                  </a:lnTo>
                  <a:lnTo>
                    <a:pt x="308610" y="469231"/>
                  </a:lnTo>
                  <a:lnTo>
                    <a:pt x="297022" y="475501"/>
                  </a:lnTo>
                  <a:lnTo>
                    <a:pt x="294552" y="479300"/>
                  </a:lnTo>
                  <a:lnTo>
                    <a:pt x="284009" y="483099"/>
                  </a:lnTo>
                  <a:lnTo>
                    <a:pt x="271470" y="484999"/>
                  </a:lnTo>
                  <a:lnTo>
                    <a:pt x="269286" y="484619"/>
                  </a:lnTo>
                  <a:lnTo>
                    <a:pt x="261402" y="484334"/>
                  </a:lnTo>
                  <a:lnTo>
                    <a:pt x="254943" y="484239"/>
                  </a:lnTo>
                  <a:lnTo>
                    <a:pt x="239080" y="481769"/>
                  </a:lnTo>
                  <a:lnTo>
                    <a:pt x="237465" y="483955"/>
                  </a:lnTo>
                  <a:lnTo>
                    <a:pt x="238225" y="491173"/>
                  </a:lnTo>
                  <a:lnTo>
                    <a:pt x="233666" y="495352"/>
                  </a:lnTo>
                  <a:lnTo>
                    <a:pt x="226732" y="491268"/>
                  </a:lnTo>
                  <a:lnTo>
                    <a:pt x="222743" y="490698"/>
                  </a:lnTo>
                  <a:lnTo>
                    <a:pt x="218183" y="494308"/>
                  </a:lnTo>
                  <a:lnTo>
                    <a:pt x="212104" y="493073"/>
                  </a:lnTo>
                  <a:lnTo>
                    <a:pt x="201941" y="506276"/>
                  </a:lnTo>
                  <a:lnTo>
                    <a:pt x="193297" y="511690"/>
                  </a:lnTo>
                  <a:lnTo>
                    <a:pt x="188548" y="510835"/>
                  </a:lnTo>
                  <a:lnTo>
                    <a:pt x="176294" y="521474"/>
                  </a:lnTo>
                  <a:lnTo>
                    <a:pt x="169740" y="525178"/>
                  </a:lnTo>
                  <a:lnTo>
                    <a:pt x="163566" y="525178"/>
                  </a:lnTo>
                  <a:lnTo>
                    <a:pt x="161476" y="517579"/>
                  </a:lnTo>
                  <a:lnTo>
                    <a:pt x="154827" y="511975"/>
                  </a:lnTo>
                  <a:lnTo>
                    <a:pt x="150173" y="501907"/>
                  </a:lnTo>
                  <a:lnTo>
                    <a:pt x="146374" y="505326"/>
                  </a:lnTo>
                  <a:lnTo>
                    <a:pt x="140674" y="508271"/>
                  </a:lnTo>
                  <a:lnTo>
                    <a:pt x="133171" y="510360"/>
                  </a:lnTo>
                  <a:lnTo>
                    <a:pt x="128231" y="509316"/>
                  </a:lnTo>
                  <a:lnTo>
                    <a:pt x="127566" y="500102"/>
                  </a:lnTo>
                  <a:lnTo>
                    <a:pt x="121677" y="496492"/>
                  </a:lnTo>
                  <a:lnTo>
                    <a:pt x="123387" y="492028"/>
                  </a:lnTo>
                  <a:lnTo>
                    <a:pt x="130701" y="491838"/>
                  </a:lnTo>
                  <a:lnTo>
                    <a:pt x="136305" y="498487"/>
                  </a:lnTo>
                  <a:lnTo>
                    <a:pt x="140010" y="497347"/>
                  </a:lnTo>
                  <a:lnTo>
                    <a:pt x="141054" y="495068"/>
                  </a:lnTo>
                  <a:lnTo>
                    <a:pt x="133171" y="488419"/>
                  </a:lnTo>
                  <a:lnTo>
                    <a:pt x="126712" y="486614"/>
                  </a:lnTo>
                  <a:lnTo>
                    <a:pt x="125002" y="483669"/>
                  </a:lnTo>
                  <a:lnTo>
                    <a:pt x="120822" y="484144"/>
                  </a:lnTo>
                  <a:lnTo>
                    <a:pt x="118543" y="486709"/>
                  </a:lnTo>
                  <a:lnTo>
                    <a:pt x="118448" y="490318"/>
                  </a:lnTo>
                  <a:lnTo>
                    <a:pt x="116073" y="490509"/>
                  </a:lnTo>
                  <a:lnTo>
                    <a:pt x="103155" y="482909"/>
                  </a:lnTo>
                  <a:lnTo>
                    <a:pt x="95081" y="481105"/>
                  </a:lnTo>
                  <a:lnTo>
                    <a:pt x="97741" y="467142"/>
                  </a:lnTo>
                  <a:lnTo>
                    <a:pt x="103915" y="464672"/>
                  </a:lnTo>
                  <a:lnTo>
                    <a:pt x="113034" y="465432"/>
                  </a:lnTo>
                  <a:lnTo>
                    <a:pt x="125192" y="471511"/>
                  </a:lnTo>
                  <a:lnTo>
                    <a:pt x="130701" y="478160"/>
                  </a:lnTo>
                  <a:lnTo>
                    <a:pt x="135260" y="480345"/>
                  </a:lnTo>
                  <a:lnTo>
                    <a:pt x="141434" y="479680"/>
                  </a:lnTo>
                  <a:lnTo>
                    <a:pt x="146184" y="474171"/>
                  </a:lnTo>
                  <a:lnTo>
                    <a:pt x="146089" y="472746"/>
                  </a:lnTo>
                  <a:lnTo>
                    <a:pt x="134215" y="464482"/>
                  </a:lnTo>
                  <a:lnTo>
                    <a:pt x="125667" y="458688"/>
                  </a:lnTo>
                  <a:lnTo>
                    <a:pt x="118353" y="454509"/>
                  </a:lnTo>
                  <a:lnTo>
                    <a:pt x="92232" y="458118"/>
                  </a:lnTo>
                  <a:lnTo>
                    <a:pt x="80548" y="457263"/>
                  </a:lnTo>
                  <a:lnTo>
                    <a:pt x="80073" y="454699"/>
                  </a:lnTo>
                  <a:lnTo>
                    <a:pt x="80928" y="447289"/>
                  </a:lnTo>
                  <a:lnTo>
                    <a:pt x="79598" y="445200"/>
                  </a:lnTo>
                  <a:lnTo>
                    <a:pt x="76369" y="442825"/>
                  </a:lnTo>
                  <a:lnTo>
                    <a:pt x="74089" y="440546"/>
                  </a:lnTo>
                  <a:lnTo>
                    <a:pt x="72759" y="436081"/>
                  </a:lnTo>
                  <a:lnTo>
                    <a:pt x="74089" y="428768"/>
                  </a:lnTo>
                  <a:lnTo>
                    <a:pt x="82163" y="427817"/>
                  </a:lnTo>
                  <a:lnTo>
                    <a:pt x="85488" y="423258"/>
                  </a:lnTo>
                  <a:lnTo>
                    <a:pt x="92137" y="421644"/>
                  </a:lnTo>
                  <a:lnTo>
                    <a:pt x="98881" y="421644"/>
                  </a:lnTo>
                  <a:lnTo>
                    <a:pt x="101825" y="422308"/>
                  </a:lnTo>
                  <a:lnTo>
                    <a:pt x="106764" y="421263"/>
                  </a:lnTo>
                  <a:lnTo>
                    <a:pt x="106764" y="416704"/>
                  </a:lnTo>
                  <a:lnTo>
                    <a:pt x="108854" y="413474"/>
                  </a:lnTo>
                  <a:lnTo>
                    <a:pt x="111514" y="413570"/>
                  </a:lnTo>
                  <a:lnTo>
                    <a:pt x="116833" y="418794"/>
                  </a:lnTo>
                  <a:lnTo>
                    <a:pt x="123007" y="420028"/>
                  </a:lnTo>
                  <a:lnTo>
                    <a:pt x="127376" y="418699"/>
                  </a:lnTo>
                  <a:lnTo>
                    <a:pt x="126617" y="416609"/>
                  </a:lnTo>
                  <a:lnTo>
                    <a:pt x="122437" y="414804"/>
                  </a:lnTo>
                  <a:lnTo>
                    <a:pt x="121677" y="407015"/>
                  </a:lnTo>
                  <a:lnTo>
                    <a:pt x="121582" y="402456"/>
                  </a:lnTo>
                  <a:lnTo>
                    <a:pt x="127661" y="401412"/>
                  </a:lnTo>
                  <a:lnTo>
                    <a:pt x="139440" y="399512"/>
                  </a:lnTo>
                  <a:lnTo>
                    <a:pt x="148463" y="398182"/>
                  </a:lnTo>
                  <a:lnTo>
                    <a:pt x="156632" y="398182"/>
                  </a:lnTo>
                  <a:lnTo>
                    <a:pt x="159007" y="396377"/>
                  </a:lnTo>
                  <a:lnTo>
                    <a:pt x="166606" y="391343"/>
                  </a:lnTo>
                  <a:lnTo>
                    <a:pt x="177814" y="388778"/>
                  </a:lnTo>
                  <a:lnTo>
                    <a:pt x="182563" y="387923"/>
                  </a:lnTo>
                  <a:lnTo>
                    <a:pt x="189972" y="389538"/>
                  </a:lnTo>
                  <a:lnTo>
                    <a:pt x="193582" y="385739"/>
                  </a:lnTo>
                  <a:lnTo>
                    <a:pt x="181803" y="384789"/>
                  </a:lnTo>
                  <a:lnTo>
                    <a:pt x="174680" y="383459"/>
                  </a:lnTo>
                  <a:lnTo>
                    <a:pt x="168790" y="383079"/>
                  </a:lnTo>
                  <a:lnTo>
                    <a:pt x="166036" y="383934"/>
                  </a:lnTo>
                  <a:lnTo>
                    <a:pt x="162806" y="388873"/>
                  </a:lnTo>
                  <a:lnTo>
                    <a:pt x="147608" y="389063"/>
                  </a:lnTo>
                  <a:lnTo>
                    <a:pt x="126047" y="394002"/>
                  </a:lnTo>
                  <a:lnTo>
                    <a:pt x="119873" y="395047"/>
                  </a:lnTo>
                  <a:lnTo>
                    <a:pt x="117118" y="398277"/>
                  </a:lnTo>
                  <a:lnTo>
                    <a:pt x="115883" y="406066"/>
                  </a:lnTo>
                  <a:lnTo>
                    <a:pt x="103630" y="408536"/>
                  </a:lnTo>
                  <a:lnTo>
                    <a:pt x="99166" y="411955"/>
                  </a:lnTo>
                  <a:lnTo>
                    <a:pt x="95651" y="411955"/>
                  </a:lnTo>
                  <a:lnTo>
                    <a:pt x="94036" y="409960"/>
                  </a:lnTo>
                  <a:lnTo>
                    <a:pt x="94036" y="404261"/>
                  </a:lnTo>
                  <a:lnTo>
                    <a:pt x="89952" y="400842"/>
                  </a:lnTo>
                  <a:lnTo>
                    <a:pt x="83873" y="386973"/>
                  </a:lnTo>
                  <a:lnTo>
                    <a:pt x="85678" y="379470"/>
                  </a:lnTo>
                  <a:lnTo>
                    <a:pt x="90522" y="375195"/>
                  </a:lnTo>
                  <a:lnTo>
                    <a:pt x="98406" y="375670"/>
                  </a:lnTo>
                  <a:lnTo>
                    <a:pt x="101160" y="370826"/>
                  </a:lnTo>
                  <a:lnTo>
                    <a:pt x="104770" y="364937"/>
                  </a:lnTo>
                  <a:lnTo>
                    <a:pt x="97171" y="365032"/>
                  </a:lnTo>
                  <a:lnTo>
                    <a:pt x="80168" y="373960"/>
                  </a:lnTo>
                  <a:lnTo>
                    <a:pt x="76274" y="372346"/>
                  </a:lnTo>
                  <a:lnTo>
                    <a:pt x="73424" y="366646"/>
                  </a:lnTo>
                  <a:lnTo>
                    <a:pt x="78649" y="362182"/>
                  </a:lnTo>
                  <a:lnTo>
                    <a:pt x="88432" y="358383"/>
                  </a:lnTo>
                  <a:lnTo>
                    <a:pt x="94606" y="353443"/>
                  </a:lnTo>
                  <a:lnTo>
                    <a:pt x="99166" y="351829"/>
                  </a:lnTo>
                  <a:lnTo>
                    <a:pt x="116928" y="349739"/>
                  </a:lnTo>
                  <a:lnTo>
                    <a:pt x="129656" y="350689"/>
                  </a:lnTo>
                  <a:lnTo>
                    <a:pt x="127946" y="341760"/>
                  </a:lnTo>
                  <a:lnTo>
                    <a:pt x="129941" y="338436"/>
                  </a:lnTo>
                  <a:lnTo>
                    <a:pt x="135925" y="339195"/>
                  </a:lnTo>
                  <a:lnTo>
                    <a:pt x="149888" y="340430"/>
                  </a:lnTo>
                  <a:lnTo>
                    <a:pt x="168125" y="340905"/>
                  </a:lnTo>
                  <a:lnTo>
                    <a:pt x="170500" y="342330"/>
                  </a:lnTo>
                  <a:lnTo>
                    <a:pt x="172305" y="349549"/>
                  </a:lnTo>
                  <a:lnTo>
                    <a:pt x="177814" y="354298"/>
                  </a:lnTo>
                  <a:lnTo>
                    <a:pt x="192537" y="357528"/>
                  </a:lnTo>
                  <a:lnTo>
                    <a:pt x="200136" y="355723"/>
                  </a:lnTo>
                  <a:lnTo>
                    <a:pt x="204695" y="353254"/>
                  </a:lnTo>
                  <a:lnTo>
                    <a:pt x="207450" y="351924"/>
                  </a:lnTo>
                  <a:lnTo>
                    <a:pt x="215239" y="351733"/>
                  </a:lnTo>
                  <a:lnTo>
                    <a:pt x="220843" y="344800"/>
                  </a:lnTo>
                  <a:lnTo>
                    <a:pt x="228062" y="338150"/>
                  </a:lnTo>
                  <a:lnTo>
                    <a:pt x="230151" y="335586"/>
                  </a:lnTo>
                  <a:lnTo>
                    <a:pt x="233666" y="334921"/>
                  </a:lnTo>
                  <a:lnTo>
                    <a:pt x="240790" y="334066"/>
                  </a:lnTo>
                  <a:lnTo>
                    <a:pt x="243924" y="337771"/>
                  </a:lnTo>
                  <a:lnTo>
                    <a:pt x="250478" y="345749"/>
                  </a:lnTo>
                  <a:lnTo>
                    <a:pt x="253993" y="348504"/>
                  </a:lnTo>
                  <a:lnTo>
                    <a:pt x="257033" y="350024"/>
                  </a:lnTo>
                  <a:lnTo>
                    <a:pt x="259217" y="348124"/>
                  </a:lnTo>
                  <a:lnTo>
                    <a:pt x="252948" y="336061"/>
                  </a:lnTo>
                  <a:lnTo>
                    <a:pt x="249719" y="333306"/>
                  </a:lnTo>
                  <a:lnTo>
                    <a:pt x="240885" y="329792"/>
                  </a:lnTo>
                  <a:lnTo>
                    <a:pt x="232716" y="327512"/>
                  </a:lnTo>
                  <a:lnTo>
                    <a:pt x="227967" y="329222"/>
                  </a:lnTo>
                  <a:lnTo>
                    <a:pt x="217328" y="337296"/>
                  </a:lnTo>
                  <a:lnTo>
                    <a:pt x="215999" y="338911"/>
                  </a:lnTo>
                  <a:lnTo>
                    <a:pt x="197381" y="347269"/>
                  </a:lnTo>
                  <a:lnTo>
                    <a:pt x="193677" y="350974"/>
                  </a:lnTo>
                  <a:lnTo>
                    <a:pt x="183418" y="350974"/>
                  </a:lnTo>
                  <a:lnTo>
                    <a:pt x="182658" y="342425"/>
                  </a:lnTo>
                  <a:lnTo>
                    <a:pt x="180569" y="337771"/>
                  </a:lnTo>
                  <a:lnTo>
                    <a:pt x="178859" y="335966"/>
                  </a:lnTo>
                  <a:lnTo>
                    <a:pt x="169455" y="334826"/>
                  </a:lnTo>
                  <a:lnTo>
                    <a:pt x="142574" y="331596"/>
                  </a:lnTo>
                  <a:lnTo>
                    <a:pt x="131936" y="331122"/>
                  </a:lnTo>
                  <a:lnTo>
                    <a:pt x="126047" y="327702"/>
                  </a:lnTo>
                  <a:lnTo>
                    <a:pt x="116548" y="324093"/>
                  </a:lnTo>
                  <a:lnTo>
                    <a:pt x="114648" y="320198"/>
                  </a:lnTo>
                  <a:lnTo>
                    <a:pt x="116453" y="308895"/>
                  </a:lnTo>
                  <a:lnTo>
                    <a:pt x="116928" y="305191"/>
                  </a:lnTo>
                  <a:lnTo>
                    <a:pt x="124052" y="305665"/>
                  </a:lnTo>
                  <a:lnTo>
                    <a:pt x="128611" y="309940"/>
                  </a:lnTo>
                  <a:lnTo>
                    <a:pt x="133835" y="311839"/>
                  </a:lnTo>
                  <a:lnTo>
                    <a:pt x="142574" y="311745"/>
                  </a:lnTo>
                  <a:lnTo>
                    <a:pt x="148178" y="309370"/>
                  </a:lnTo>
                  <a:lnTo>
                    <a:pt x="152453" y="304431"/>
                  </a:lnTo>
                  <a:lnTo>
                    <a:pt x="142384" y="299301"/>
                  </a:lnTo>
                  <a:lnTo>
                    <a:pt x="137920" y="298636"/>
                  </a:lnTo>
                  <a:lnTo>
                    <a:pt x="128896" y="292462"/>
                  </a:lnTo>
                  <a:lnTo>
                    <a:pt x="120917" y="292082"/>
                  </a:lnTo>
                  <a:lnTo>
                    <a:pt x="117118" y="287713"/>
                  </a:lnTo>
                  <a:lnTo>
                    <a:pt x="121012" y="284768"/>
                  </a:lnTo>
                  <a:lnTo>
                    <a:pt x="156157" y="292747"/>
                  </a:lnTo>
                  <a:lnTo>
                    <a:pt x="176959" y="298541"/>
                  </a:lnTo>
                  <a:lnTo>
                    <a:pt x="177814" y="297686"/>
                  </a:lnTo>
                  <a:lnTo>
                    <a:pt x="178099" y="289897"/>
                  </a:lnTo>
                  <a:lnTo>
                    <a:pt x="171545" y="286098"/>
                  </a:lnTo>
                  <a:lnTo>
                    <a:pt x="162426" y="281634"/>
                  </a:lnTo>
                  <a:lnTo>
                    <a:pt x="150743" y="279164"/>
                  </a:lnTo>
                  <a:lnTo>
                    <a:pt x="141909" y="279829"/>
                  </a:lnTo>
                  <a:lnTo>
                    <a:pt x="125097" y="280304"/>
                  </a:lnTo>
                  <a:lnTo>
                    <a:pt x="108664" y="284863"/>
                  </a:lnTo>
                  <a:lnTo>
                    <a:pt x="88622" y="290183"/>
                  </a:lnTo>
                  <a:lnTo>
                    <a:pt x="86342" y="292082"/>
                  </a:lnTo>
                  <a:lnTo>
                    <a:pt x="77319" y="294932"/>
                  </a:lnTo>
                  <a:lnTo>
                    <a:pt x="77414" y="285908"/>
                  </a:lnTo>
                  <a:lnTo>
                    <a:pt x="80073" y="284293"/>
                  </a:lnTo>
                  <a:lnTo>
                    <a:pt x="91852" y="281824"/>
                  </a:lnTo>
                  <a:lnTo>
                    <a:pt x="94321" y="279069"/>
                  </a:lnTo>
                  <a:lnTo>
                    <a:pt x="100210" y="279259"/>
                  </a:lnTo>
                  <a:lnTo>
                    <a:pt x="106859" y="280114"/>
                  </a:lnTo>
                  <a:lnTo>
                    <a:pt x="121487" y="277265"/>
                  </a:lnTo>
                  <a:lnTo>
                    <a:pt x="137635" y="276505"/>
                  </a:lnTo>
                  <a:lnTo>
                    <a:pt x="136970" y="272135"/>
                  </a:lnTo>
                  <a:lnTo>
                    <a:pt x="136970" y="270330"/>
                  </a:lnTo>
                  <a:lnTo>
                    <a:pt x="129466" y="269381"/>
                  </a:lnTo>
                  <a:lnTo>
                    <a:pt x="112084" y="271660"/>
                  </a:lnTo>
                  <a:lnTo>
                    <a:pt x="104200" y="269381"/>
                  </a:lnTo>
                  <a:lnTo>
                    <a:pt x="100685" y="266816"/>
                  </a:lnTo>
                  <a:lnTo>
                    <a:pt x="83683" y="270520"/>
                  </a:lnTo>
                  <a:lnTo>
                    <a:pt x="76179" y="271755"/>
                  </a:lnTo>
                  <a:lnTo>
                    <a:pt x="78364" y="263776"/>
                  </a:lnTo>
                  <a:lnTo>
                    <a:pt x="73424" y="254373"/>
                  </a:lnTo>
                  <a:lnTo>
                    <a:pt x="72000" y="249718"/>
                  </a:lnTo>
                  <a:lnTo>
                    <a:pt x="72094" y="244684"/>
                  </a:lnTo>
                  <a:lnTo>
                    <a:pt x="71525" y="229297"/>
                  </a:lnTo>
                  <a:lnTo>
                    <a:pt x="77319" y="220653"/>
                  </a:lnTo>
                  <a:lnTo>
                    <a:pt x="87957" y="212199"/>
                  </a:lnTo>
                  <a:lnTo>
                    <a:pt x="97361" y="214668"/>
                  </a:lnTo>
                  <a:lnTo>
                    <a:pt x="104580" y="219133"/>
                  </a:lnTo>
                  <a:lnTo>
                    <a:pt x="110279" y="223407"/>
                  </a:lnTo>
                  <a:lnTo>
                    <a:pt x="111229" y="227302"/>
                  </a:lnTo>
                  <a:lnTo>
                    <a:pt x="116073" y="229391"/>
                  </a:lnTo>
                  <a:lnTo>
                    <a:pt x="125097" y="228632"/>
                  </a:lnTo>
                  <a:lnTo>
                    <a:pt x="126427" y="226542"/>
                  </a:lnTo>
                  <a:lnTo>
                    <a:pt x="118923" y="222362"/>
                  </a:lnTo>
                  <a:lnTo>
                    <a:pt x="111229" y="214004"/>
                  </a:lnTo>
                  <a:lnTo>
                    <a:pt x="122532" y="212389"/>
                  </a:lnTo>
                  <a:lnTo>
                    <a:pt x="131936" y="210489"/>
                  </a:lnTo>
                  <a:lnTo>
                    <a:pt x="137920" y="209635"/>
                  </a:lnTo>
                  <a:lnTo>
                    <a:pt x="142764" y="206215"/>
                  </a:lnTo>
                  <a:lnTo>
                    <a:pt x="134405" y="203176"/>
                  </a:lnTo>
                  <a:lnTo>
                    <a:pt x="124242" y="206500"/>
                  </a:lnTo>
                  <a:lnTo>
                    <a:pt x="113508" y="205740"/>
                  </a:lnTo>
                  <a:lnTo>
                    <a:pt x="109044" y="208874"/>
                  </a:lnTo>
                  <a:lnTo>
                    <a:pt x="100685" y="211534"/>
                  </a:lnTo>
                  <a:lnTo>
                    <a:pt x="98976" y="203840"/>
                  </a:lnTo>
                  <a:lnTo>
                    <a:pt x="106384" y="195101"/>
                  </a:lnTo>
                  <a:lnTo>
                    <a:pt x="113318" y="189592"/>
                  </a:lnTo>
                  <a:lnTo>
                    <a:pt x="117783" y="187977"/>
                  </a:lnTo>
                  <a:lnTo>
                    <a:pt x="123957" y="188642"/>
                  </a:lnTo>
                  <a:lnTo>
                    <a:pt x="134120" y="183418"/>
                  </a:lnTo>
                  <a:lnTo>
                    <a:pt x="142194" y="175819"/>
                  </a:lnTo>
                  <a:lnTo>
                    <a:pt x="148938" y="170975"/>
                  </a:lnTo>
                  <a:lnTo>
                    <a:pt x="143619" y="166321"/>
                  </a:lnTo>
                  <a:lnTo>
                    <a:pt x="143524" y="162806"/>
                  </a:lnTo>
                  <a:lnTo>
                    <a:pt x="150173" y="156157"/>
                  </a:lnTo>
                  <a:lnTo>
                    <a:pt x="154258" y="150268"/>
                  </a:lnTo>
                  <a:lnTo>
                    <a:pt x="160527" y="143239"/>
                  </a:lnTo>
                  <a:lnTo>
                    <a:pt x="171260" y="138205"/>
                  </a:lnTo>
                  <a:lnTo>
                    <a:pt x="174205" y="138775"/>
                  </a:lnTo>
                  <a:lnTo>
                    <a:pt x="179619" y="143144"/>
                  </a:lnTo>
                  <a:lnTo>
                    <a:pt x="188737" y="142859"/>
                  </a:lnTo>
                  <a:lnTo>
                    <a:pt x="195197" y="144569"/>
                  </a:lnTo>
                  <a:lnTo>
                    <a:pt x="194247" y="149223"/>
                  </a:lnTo>
                  <a:lnTo>
                    <a:pt x="196146" y="151313"/>
                  </a:lnTo>
                  <a:lnTo>
                    <a:pt x="207735" y="146373"/>
                  </a:lnTo>
                  <a:lnTo>
                    <a:pt x="219323" y="151408"/>
                  </a:lnTo>
                  <a:lnTo>
                    <a:pt x="231956" y="153402"/>
                  </a:lnTo>
                  <a:lnTo>
                    <a:pt x="234521" y="154732"/>
                  </a:lnTo>
                  <a:lnTo>
                    <a:pt x="238605" y="165371"/>
                  </a:lnTo>
                  <a:lnTo>
                    <a:pt x="240410" y="168980"/>
                  </a:lnTo>
                  <a:lnTo>
                    <a:pt x="254088" y="173160"/>
                  </a:lnTo>
                  <a:lnTo>
                    <a:pt x="264916" y="166985"/>
                  </a:lnTo>
                  <a:lnTo>
                    <a:pt x="275935" y="165466"/>
                  </a:lnTo>
                  <a:lnTo>
                    <a:pt x="282679" y="168600"/>
                  </a:lnTo>
                  <a:lnTo>
                    <a:pt x="290848" y="169835"/>
                  </a:lnTo>
                  <a:lnTo>
                    <a:pt x="289328" y="182658"/>
                  </a:lnTo>
                  <a:lnTo>
                    <a:pt x="284199" y="203176"/>
                  </a:lnTo>
                  <a:lnTo>
                    <a:pt x="281254" y="211819"/>
                  </a:lnTo>
                  <a:lnTo>
                    <a:pt x="287048" y="212199"/>
                  </a:lnTo>
                  <a:lnTo>
                    <a:pt x="292557" y="191207"/>
                  </a:lnTo>
                  <a:lnTo>
                    <a:pt x="294742" y="174680"/>
                  </a:lnTo>
                  <a:lnTo>
                    <a:pt x="298446" y="171545"/>
                  </a:lnTo>
                  <a:lnTo>
                    <a:pt x="303006" y="170500"/>
                  </a:lnTo>
                  <a:lnTo>
                    <a:pt x="307565" y="180284"/>
                  </a:lnTo>
                  <a:lnTo>
                    <a:pt x="321623" y="202130"/>
                  </a:lnTo>
                  <a:lnTo>
                    <a:pt x="334446" y="209444"/>
                  </a:lnTo>
                  <a:lnTo>
                    <a:pt x="341950" y="205265"/>
                  </a:lnTo>
                  <a:lnTo>
                    <a:pt x="342235" y="202985"/>
                  </a:lnTo>
                  <a:lnTo>
                    <a:pt x="335016" y="200895"/>
                  </a:lnTo>
                  <a:lnTo>
                    <a:pt x="332831" y="198901"/>
                  </a:lnTo>
                  <a:lnTo>
                    <a:pt x="320863" y="185318"/>
                  </a:lnTo>
                  <a:lnTo>
                    <a:pt x="320008" y="182374"/>
                  </a:lnTo>
                  <a:lnTo>
                    <a:pt x="312694" y="175819"/>
                  </a:lnTo>
                  <a:lnTo>
                    <a:pt x="312884" y="170785"/>
                  </a:lnTo>
                  <a:lnTo>
                    <a:pt x="323428" y="178479"/>
                  </a:lnTo>
                  <a:lnTo>
                    <a:pt x="331692" y="176389"/>
                  </a:lnTo>
                  <a:lnTo>
                    <a:pt x="336821" y="177149"/>
                  </a:lnTo>
                  <a:lnTo>
                    <a:pt x="351069" y="170785"/>
                  </a:lnTo>
                  <a:lnTo>
                    <a:pt x="359713" y="170785"/>
                  </a:lnTo>
                  <a:lnTo>
                    <a:pt x="364272" y="173729"/>
                  </a:lnTo>
                  <a:lnTo>
                    <a:pt x="368261" y="174109"/>
                  </a:lnTo>
                  <a:lnTo>
                    <a:pt x="374150" y="180663"/>
                  </a:lnTo>
                  <a:lnTo>
                    <a:pt x="382129" y="186173"/>
                  </a:lnTo>
                  <a:lnTo>
                    <a:pt x="398277" y="190067"/>
                  </a:lnTo>
                  <a:lnTo>
                    <a:pt x="405021" y="189877"/>
                  </a:lnTo>
                  <a:lnTo>
                    <a:pt x="411100" y="188263"/>
                  </a:lnTo>
                  <a:lnTo>
                    <a:pt x="418604" y="178764"/>
                  </a:lnTo>
                  <a:lnTo>
                    <a:pt x="428008" y="171545"/>
                  </a:lnTo>
                  <a:lnTo>
                    <a:pt x="429337" y="168031"/>
                  </a:lnTo>
                  <a:lnTo>
                    <a:pt x="422593" y="163091"/>
                  </a:lnTo>
                  <a:lnTo>
                    <a:pt x="423543" y="161096"/>
                  </a:lnTo>
                  <a:lnTo>
                    <a:pt x="436271" y="158627"/>
                  </a:lnTo>
                  <a:lnTo>
                    <a:pt x="440736" y="160051"/>
                  </a:lnTo>
                  <a:lnTo>
                    <a:pt x="443585" y="158912"/>
                  </a:lnTo>
                  <a:lnTo>
                    <a:pt x="460018" y="162901"/>
                  </a:lnTo>
                  <a:lnTo>
                    <a:pt x="468282" y="168410"/>
                  </a:lnTo>
                  <a:lnTo>
                    <a:pt x="471131" y="176389"/>
                  </a:lnTo>
                  <a:lnTo>
                    <a:pt x="474836" y="161286"/>
                  </a:lnTo>
                  <a:lnTo>
                    <a:pt x="483764" y="161286"/>
                  </a:lnTo>
                  <a:lnTo>
                    <a:pt x="477970" y="158057"/>
                  </a:lnTo>
                  <a:lnTo>
                    <a:pt x="468947" y="161096"/>
                  </a:lnTo>
                  <a:lnTo>
                    <a:pt x="461538" y="156632"/>
                  </a:lnTo>
                  <a:lnTo>
                    <a:pt x="452704" y="156062"/>
                  </a:lnTo>
                  <a:lnTo>
                    <a:pt x="450709" y="154827"/>
                  </a:lnTo>
                  <a:lnTo>
                    <a:pt x="449854" y="151028"/>
                  </a:lnTo>
                  <a:lnTo>
                    <a:pt x="451279" y="145519"/>
                  </a:lnTo>
                  <a:lnTo>
                    <a:pt x="443680" y="153213"/>
                  </a:lnTo>
                  <a:lnTo>
                    <a:pt x="433517" y="151408"/>
                  </a:lnTo>
                  <a:lnTo>
                    <a:pt x="418699" y="155207"/>
                  </a:lnTo>
                  <a:lnTo>
                    <a:pt x="412240" y="164801"/>
                  </a:lnTo>
                  <a:lnTo>
                    <a:pt x="410055" y="176864"/>
                  </a:lnTo>
                  <a:lnTo>
                    <a:pt x="392388" y="178859"/>
                  </a:lnTo>
                  <a:lnTo>
                    <a:pt x="383174" y="176389"/>
                  </a:lnTo>
                  <a:lnTo>
                    <a:pt x="370161" y="165466"/>
                  </a:lnTo>
                  <a:lnTo>
                    <a:pt x="362372" y="163091"/>
                  </a:lnTo>
                  <a:lnTo>
                    <a:pt x="355723" y="164801"/>
                  </a:lnTo>
                  <a:lnTo>
                    <a:pt x="343375" y="166415"/>
                  </a:lnTo>
                  <a:lnTo>
                    <a:pt x="325138" y="170215"/>
                  </a:lnTo>
                  <a:lnTo>
                    <a:pt x="320578" y="165941"/>
                  </a:lnTo>
                  <a:lnTo>
                    <a:pt x="311175" y="158912"/>
                  </a:lnTo>
                  <a:lnTo>
                    <a:pt x="304431" y="156727"/>
                  </a:lnTo>
                  <a:lnTo>
                    <a:pt x="284863" y="158057"/>
                  </a:lnTo>
                  <a:lnTo>
                    <a:pt x="270141" y="158247"/>
                  </a:lnTo>
                  <a:lnTo>
                    <a:pt x="263207" y="159197"/>
                  </a:lnTo>
                  <a:lnTo>
                    <a:pt x="255893" y="166036"/>
                  </a:lnTo>
                  <a:lnTo>
                    <a:pt x="246679" y="159577"/>
                  </a:lnTo>
                  <a:lnTo>
                    <a:pt x="238130" y="150173"/>
                  </a:lnTo>
                  <a:lnTo>
                    <a:pt x="238605" y="148748"/>
                  </a:lnTo>
                  <a:lnTo>
                    <a:pt x="251998" y="146373"/>
                  </a:lnTo>
                  <a:lnTo>
                    <a:pt x="262732" y="148178"/>
                  </a:lnTo>
                  <a:lnTo>
                    <a:pt x="273370" y="145139"/>
                  </a:lnTo>
                  <a:lnTo>
                    <a:pt x="290183" y="146468"/>
                  </a:lnTo>
                  <a:lnTo>
                    <a:pt x="292652" y="144379"/>
                  </a:lnTo>
                  <a:lnTo>
                    <a:pt x="292557" y="142289"/>
                  </a:lnTo>
                  <a:lnTo>
                    <a:pt x="290373" y="140579"/>
                  </a:lnTo>
                  <a:lnTo>
                    <a:pt x="274510" y="137730"/>
                  </a:lnTo>
                  <a:lnTo>
                    <a:pt x="265011" y="140579"/>
                  </a:lnTo>
                  <a:lnTo>
                    <a:pt x="244209" y="138300"/>
                  </a:lnTo>
                  <a:lnTo>
                    <a:pt x="233951" y="141435"/>
                  </a:lnTo>
                  <a:lnTo>
                    <a:pt x="225782" y="141529"/>
                  </a:lnTo>
                  <a:lnTo>
                    <a:pt x="215524" y="139630"/>
                  </a:lnTo>
                  <a:lnTo>
                    <a:pt x="207640" y="135355"/>
                  </a:lnTo>
                  <a:lnTo>
                    <a:pt x="189687" y="134595"/>
                  </a:lnTo>
                  <a:lnTo>
                    <a:pt x="183703" y="134405"/>
                  </a:lnTo>
                  <a:lnTo>
                    <a:pt x="161856" y="132695"/>
                  </a:lnTo>
                  <a:lnTo>
                    <a:pt x="155112" y="139819"/>
                  </a:lnTo>
                  <a:lnTo>
                    <a:pt x="147893" y="142194"/>
                  </a:lnTo>
                  <a:lnTo>
                    <a:pt x="142479" y="140770"/>
                  </a:lnTo>
                  <a:lnTo>
                    <a:pt x="130796" y="141624"/>
                  </a:lnTo>
                  <a:lnTo>
                    <a:pt x="126712" y="139535"/>
                  </a:lnTo>
                  <a:lnTo>
                    <a:pt x="120727" y="146754"/>
                  </a:lnTo>
                  <a:lnTo>
                    <a:pt x="117498" y="148178"/>
                  </a:lnTo>
                  <a:lnTo>
                    <a:pt x="114458" y="145994"/>
                  </a:lnTo>
                  <a:lnTo>
                    <a:pt x="110089" y="140959"/>
                  </a:lnTo>
                  <a:lnTo>
                    <a:pt x="107619" y="138489"/>
                  </a:lnTo>
                  <a:lnTo>
                    <a:pt x="104295" y="137255"/>
                  </a:lnTo>
                  <a:lnTo>
                    <a:pt x="107714" y="130036"/>
                  </a:lnTo>
                  <a:lnTo>
                    <a:pt x="112179" y="119872"/>
                  </a:lnTo>
                  <a:lnTo>
                    <a:pt x="111989" y="111228"/>
                  </a:lnTo>
                  <a:lnTo>
                    <a:pt x="114648" y="106764"/>
                  </a:lnTo>
                  <a:lnTo>
                    <a:pt x="120347" y="106574"/>
                  </a:lnTo>
                  <a:lnTo>
                    <a:pt x="119968" y="121012"/>
                  </a:lnTo>
                  <a:lnTo>
                    <a:pt x="126807" y="131365"/>
                  </a:lnTo>
                  <a:lnTo>
                    <a:pt x="126237" y="125287"/>
                  </a:lnTo>
                  <a:lnTo>
                    <a:pt x="121677" y="110944"/>
                  </a:lnTo>
                  <a:lnTo>
                    <a:pt x="130321" y="108189"/>
                  </a:lnTo>
                  <a:lnTo>
                    <a:pt x="132506" y="109424"/>
                  </a:lnTo>
                  <a:lnTo>
                    <a:pt x="137255" y="119398"/>
                  </a:lnTo>
                  <a:lnTo>
                    <a:pt x="141054" y="123292"/>
                  </a:lnTo>
                  <a:lnTo>
                    <a:pt x="143144" y="120157"/>
                  </a:lnTo>
                  <a:lnTo>
                    <a:pt x="142384" y="116738"/>
                  </a:lnTo>
                  <a:lnTo>
                    <a:pt x="137350" y="110279"/>
                  </a:lnTo>
                  <a:lnTo>
                    <a:pt x="142194" y="105909"/>
                  </a:lnTo>
                  <a:lnTo>
                    <a:pt x="147229" y="104960"/>
                  </a:lnTo>
                  <a:lnTo>
                    <a:pt x="149698" y="99166"/>
                  </a:lnTo>
                  <a:lnTo>
                    <a:pt x="153023" y="88717"/>
                  </a:lnTo>
                  <a:lnTo>
                    <a:pt x="157392" y="88242"/>
                  </a:lnTo>
                  <a:lnTo>
                    <a:pt x="160907" y="89477"/>
                  </a:lnTo>
                  <a:lnTo>
                    <a:pt x="166226" y="92991"/>
                  </a:lnTo>
                  <a:lnTo>
                    <a:pt x="169550" y="94131"/>
                  </a:lnTo>
                  <a:lnTo>
                    <a:pt x="171165" y="91851"/>
                  </a:lnTo>
                  <a:lnTo>
                    <a:pt x="167841" y="86912"/>
                  </a:lnTo>
                  <a:lnTo>
                    <a:pt x="164136" y="85202"/>
                  </a:lnTo>
                  <a:lnTo>
                    <a:pt x="151408" y="83588"/>
                  </a:lnTo>
                  <a:lnTo>
                    <a:pt x="151978" y="80073"/>
                  </a:lnTo>
                  <a:lnTo>
                    <a:pt x="151693" y="72189"/>
                  </a:lnTo>
                  <a:lnTo>
                    <a:pt x="144759" y="65065"/>
                  </a:lnTo>
                  <a:lnTo>
                    <a:pt x="136875" y="62406"/>
                  </a:lnTo>
                  <a:lnTo>
                    <a:pt x="130036" y="53667"/>
                  </a:lnTo>
                  <a:lnTo>
                    <a:pt x="127091" y="52717"/>
                  </a:lnTo>
                  <a:lnTo>
                    <a:pt x="103725" y="54237"/>
                  </a:lnTo>
                  <a:lnTo>
                    <a:pt x="102110" y="52147"/>
                  </a:lnTo>
                  <a:lnTo>
                    <a:pt x="102300" y="42649"/>
                  </a:lnTo>
                  <a:lnTo>
                    <a:pt x="104105" y="41509"/>
                  </a:lnTo>
                  <a:lnTo>
                    <a:pt x="111419" y="43979"/>
                  </a:lnTo>
                  <a:lnTo>
                    <a:pt x="112844" y="41604"/>
                  </a:lnTo>
                  <a:lnTo>
                    <a:pt x="107429" y="31915"/>
                  </a:lnTo>
                  <a:lnTo>
                    <a:pt x="100685" y="29445"/>
                  </a:lnTo>
                  <a:lnTo>
                    <a:pt x="98881" y="27166"/>
                  </a:lnTo>
                  <a:lnTo>
                    <a:pt x="96791" y="21752"/>
                  </a:lnTo>
                  <a:lnTo>
                    <a:pt x="97836" y="12443"/>
                  </a:lnTo>
                  <a:lnTo>
                    <a:pt x="99451" y="9594"/>
                  </a:lnTo>
                  <a:lnTo>
                    <a:pt x="104770" y="6459"/>
                  </a:lnTo>
                  <a:lnTo>
                    <a:pt x="109044" y="7409"/>
                  </a:lnTo>
                  <a:lnTo>
                    <a:pt x="111514" y="12158"/>
                  </a:lnTo>
                  <a:lnTo>
                    <a:pt x="115883" y="7124"/>
                  </a:lnTo>
                  <a:lnTo>
                    <a:pt x="116548" y="665"/>
                  </a:lnTo>
                  <a:lnTo>
                    <a:pt x="117498" y="0"/>
                  </a:lnTo>
                  <a:lnTo>
                    <a:pt x="127281" y="2754"/>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A8339D6B-316D-546F-39D8-F5AA21108F68}"/>
                </a:ext>
              </a:extLst>
            </p:cNvPr>
            <p:cNvSpPr/>
            <p:nvPr/>
          </p:nvSpPr>
          <p:spPr>
            <a:xfrm>
              <a:off x="4008687" y="3930065"/>
              <a:ext cx="867698" cy="1055296"/>
            </a:xfrm>
            <a:custGeom>
              <a:avLst/>
              <a:gdLst>
                <a:gd name="connsiteX0" fmla="*/ 127756 w 867698"/>
                <a:gd name="connsiteY0" fmla="*/ 383079 h 1055296"/>
                <a:gd name="connsiteX1" fmla="*/ 127851 w 867698"/>
                <a:gd name="connsiteY1" fmla="*/ 385169 h 1055296"/>
                <a:gd name="connsiteX2" fmla="*/ 124622 w 867698"/>
                <a:gd name="connsiteY2" fmla="*/ 387069 h 1055296"/>
                <a:gd name="connsiteX3" fmla="*/ 109424 w 867698"/>
                <a:gd name="connsiteY3" fmla="*/ 393908 h 1055296"/>
                <a:gd name="connsiteX4" fmla="*/ 97076 w 867698"/>
                <a:gd name="connsiteY4" fmla="*/ 393623 h 1055296"/>
                <a:gd name="connsiteX5" fmla="*/ 95366 w 867698"/>
                <a:gd name="connsiteY5" fmla="*/ 394858 h 1055296"/>
                <a:gd name="connsiteX6" fmla="*/ 86152 w 867698"/>
                <a:gd name="connsiteY6" fmla="*/ 398847 h 1055296"/>
                <a:gd name="connsiteX7" fmla="*/ 83873 w 867698"/>
                <a:gd name="connsiteY7" fmla="*/ 392863 h 1055296"/>
                <a:gd name="connsiteX8" fmla="*/ 89667 w 867698"/>
                <a:gd name="connsiteY8" fmla="*/ 391058 h 1055296"/>
                <a:gd name="connsiteX9" fmla="*/ 94796 w 867698"/>
                <a:gd name="connsiteY9" fmla="*/ 388588 h 1055296"/>
                <a:gd name="connsiteX10" fmla="*/ 96601 w 867698"/>
                <a:gd name="connsiteY10" fmla="*/ 386499 h 1055296"/>
                <a:gd name="connsiteX11" fmla="*/ 106479 w 867698"/>
                <a:gd name="connsiteY11" fmla="*/ 387354 h 1055296"/>
                <a:gd name="connsiteX12" fmla="*/ 109709 w 867698"/>
                <a:gd name="connsiteY12" fmla="*/ 384789 h 1055296"/>
                <a:gd name="connsiteX13" fmla="*/ 114363 w 867698"/>
                <a:gd name="connsiteY13" fmla="*/ 382509 h 1055296"/>
                <a:gd name="connsiteX14" fmla="*/ 119872 w 867698"/>
                <a:gd name="connsiteY14" fmla="*/ 383174 h 1055296"/>
                <a:gd name="connsiteX15" fmla="*/ 122342 w 867698"/>
                <a:gd name="connsiteY15" fmla="*/ 383174 h 1055296"/>
                <a:gd name="connsiteX16" fmla="*/ 125857 w 867698"/>
                <a:gd name="connsiteY16" fmla="*/ 383079 h 1055296"/>
                <a:gd name="connsiteX17" fmla="*/ 127756 w 867698"/>
                <a:gd name="connsiteY17" fmla="*/ 383079 h 1055296"/>
                <a:gd name="connsiteX18" fmla="*/ 244589 w 867698"/>
                <a:gd name="connsiteY18" fmla="*/ 320103 h 1055296"/>
                <a:gd name="connsiteX19" fmla="*/ 247914 w 867698"/>
                <a:gd name="connsiteY19" fmla="*/ 317919 h 1055296"/>
                <a:gd name="connsiteX20" fmla="*/ 253138 w 867698"/>
                <a:gd name="connsiteY20" fmla="*/ 312979 h 1055296"/>
                <a:gd name="connsiteX21" fmla="*/ 255038 w 867698"/>
                <a:gd name="connsiteY21" fmla="*/ 305285 h 1055296"/>
                <a:gd name="connsiteX22" fmla="*/ 252853 w 867698"/>
                <a:gd name="connsiteY22" fmla="*/ 302626 h 1055296"/>
                <a:gd name="connsiteX23" fmla="*/ 251713 w 867698"/>
                <a:gd name="connsiteY23" fmla="*/ 301011 h 1055296"/>
                <a:gd name="connsiteX24" fmla="*/ 250288 w 867698"/>
                <a:gd name="connsiteY24" fmla="*/ 299776 h 1055296"/>
                <a:gd name="connsiteX25" fmla="*/ 247629 w 867698"/>
                <a:gd name="connsiteY25" fmla="*/ 301391 h 1055296"/>
                <a:gd name="connsiteX26" fmla="*/ 244399 w 867698"/>
                <a:gd name="connsiteY26" fmla="*/ 305380 h 1055296"/>
                <a:gd name="connsiteX27" fmla="*/ 242785 w 867698"/>
                <a:gd name="connsiteY27" fmla="*/ 308040 h 1055296"/>
                <a:gd name="connsiteX28" fmla="*/ 242595 w 867698"/>
                <a:gd name="connsiteY28" fmla="*/ 309465 h 1055296"/>
                <a:gd name="connsiteX29" fmla="*/ 241170 w 867698"/>
                <a:gd name="connsiteY29" fmla="*/ 315259 h 1055296"/>
                <a:gd name="connsiteX30" fmla="*/ 241360 w 867698"/>
                <a:gd name="connsiteY30" fmla="*/ 319248 h 1055296"/>
                <a:gd name="connsiteX31" fmla="*/ 242310 w 867698"/>
                <a:gd name="connsiteY31" fmla="*/ 320293 h 1055296"/>
                <a:gd name="connsiteX32" fmla="*/ 244589 w 867698"/>
                <a:gd name="connsiteY32" fmla="*/ 320103 h 1055296"/>
                <a:gd name="connsiteX33" fmla="*/ 160717 w 867698"/>
                <a:gd name="connsiteY33" fmla="*/ 404356 h 1055296"/>
                <a:gd name="connsiteX34" fmla="*/ 177434 w 867698"/>
                <a:gd name="connsiteY34" fmla="*/ 405591 h 1055296"/>
                <a:gd name="connsiteX35" fmla="*/ 182373 w 867698"/>
                <a:gd name="connsiteY35" fmla="*/ 401981 h 1055296"/>
                <a:gd name="connsiteX36" fmla="*/ 188452 w 867698"/>
                <a:gd name="connsiteY36" fmla="*/ 398372 h 1055296"/>
                <a:gd name="connsiteX37" fmla="*/ 194437 w 867698"/>
                <a:gd name="connsiteY37" fmla="*/ 394762 h 1055296"/>
                <a:gd name="connsiteX38" fmla="*/ 198616 w 867698"/>
                <a:gd name="connsiteY38" fmla="*/ 388493 h 1055296"/>
                <a:gd name="connsiteX39" fmla="*/ 192347 w 867698"/>
                <a:gd name="connsiteY39" fmla="*/ 386024 h 1055296"/>
                <a:gd name="connsiteX40" fmla="*/ 190352 w 867698"/>
                <a:gd name="connsiteY40" fmla="*/ 385644 h 1055296"/>
                <a:gd name="connsiteX41" fmla="*/ 184178 w 867698"/>
                <a:gd name="connsiteY41" fmla="*/ 382699 h 1055296"/>
                <a:gd name="connsiteX42" fmla="*/ 168505 w 867698"/>
                <a:gd name="connsiteY42" fmla="*/ 381749 h 1055296"/>
                <a:gd name="connsiteX43" fmla="*/ 167176 w 867698"/>
                <a:gd name="connsiteY43" fmla="*/ 383174 h 1055296"/>
                <a:gd name="connsiteX44" fmla="*/ 166511 w 867698"/>
                <a:gd name="connsiteY44" fmla="*/ 391248 h 1055296"/>
                <a:gd name="connsiteX45" fmla="*/ 162521 w 867698"/>
                <a:gd name="connsiteY45" fmla="*/ 398087 h 1055296"/>
                <a:gd name="connsiteX46" fmla="*/ 160717 w 867698"/>
                <a:gd name="connsiteY46" fmla="*/ 404356 h 1055296"/>
                <a:gd name="connsiteX47" fmla="*/ 127661 w 867698"/>
                <a:gd name="connsiteY47" fmla="*/ 346034 h 1055296"/>
                <a:gd name="connsiteX48" fmla="*/ 130226 w 867698"/>
                <a:gd name="connsiteY48" fmla="*/ 354773 h 1055296"/>
                <a:gd name="connsiteX49" fmla="*/ 131461 w 867698"/>
                <a:gd name="connsiteY49" fmla="*/ 355248 h 1055296"/>
                <a:gd name="connsiteX50" fmla="*/ 135925 w 867698"/>
                <a:gd name="connsiteY50" fmla="*/ 354013 h 1055296"/>
                <a:gd name="connsiteX51" fmla="*/ 138015 w 867698"/>
                <a:gd name="connsiteY51" fmla="*/ 349264 h 1055296"/>
                <a:gd name="connsiteX52" fmla="*/ 142099 w 867698"/>
                <a:gd name="connsiteY52" fmla="*/ 346889 h 1055296"/>
                <a:gd name="connsiteX53" fmla="*/ 141434 w 867698"/>
                <a:gd name="connsiteY53" fmla="*/ 344420 h 1055296"/>
                <a:gd name="connsiteX54" fmla="*/ 138965 w 867698"/>
                <a:gd name="connsiteY54" fmla="*/ 343850 h 1055296"/>
                <a:gd name="connsiteX55" fmla="*/ 136780 w 867698"/>
                <a:gd name="connsiteY55" fmla="*/ 342900 h 1055296"/>
                <a:gd name="connsiteX56" fmla="*/ 130606 w 867698"/>
                <a:gd name="connsiteY56" fmla="*/ 345275 h 1055296"/>
                <a:gd name="connsiteX57" fmla="*/ 127661 w 867698"/>
                <a:gd name="connsiteY57" fmla="*/ 346034 h 1055296"/>
                <a:gd name="connsiteX58" fmla="*/ 241360 w 867698"/>
                <a:gd name="connsiteY58" fmla="*/ 388683 h 1055296"/>
                <a:gd name="connsiteX59" fmla="*/ 244399 w 867698"/>
                <a:gd name="connsiteY59" fmla="*/ 388018 h 1055296"/>
                <a:gd name="connsiteX60" fmla="*/ 249719 w 867698"/>
                <a:gd name="connsiteY60" fmla="*/ 385074 h 1055296"/>
                <a:gd name="connsiteX61" fmla="*/ 252758 w 867698"/>
                <a:gd name="connsiteY61" fmla="*/ 383934 h 1055296"/>
                <a:gd name="connsiteX62" fmla="*/ 252853 w 867698"/>
                <a:gd name="connsiteY62" fmla="*/ 374435 h 1055296"/>
                <a:gd name="connsiteX63" fmla="*/ 249149 w 867698"/>
                <a:gd name="connsiteY63" fmla="*/ 370921 h 1055296"/>
                <a:gd name="connsiteX64" fmla="*/ 246964 w 867698"/>
                <a:gd name="connsiteY64" fmla="*/ 370636 h 1055296"/>
                <a:gd name="connsiteX65" fmla="*/ 244019 w 867698"/>
                <a:gd name="connsiteY65" fmla="*/ 371396 h 1055296"/>
                <a:gd name="connsiteX66" fmla="*/ 243734 w 867698"/>
                <a:gd name="connsiteY66" fmla="*/ 375670 h 1055296"/>
                <a:gd name="connsiteX67" fmla="*/ 239365 w 867698"/>
                <a:gd name="connsiteY67" fmla="*/ 379280 h 1055296"/>
                <a:gd name="connsiteX68" fmla="*/ 238605 w 867698"/>
                <a:gd name="connsiteY68" fmla="*/ 381939 h 1055296"/>
                <a:gd name="connsiteX69" fmla="*/ 237275 w 867698"/>
                <a:gd name="connsiteY69" fmla="*/ 386119 h 1055296"/>
                <a:gd name="connsiteX70" fmla="*/ 241360 w 867698"/>
                <a:gd name="connsiteY70" fmla="*/ 388683 h 1055296"/>
                <a:gd name="connsiteX71" fmla="*/ 278689 w 867698"/>
                <a:gd name="connsiteY71" fmla="*/ 356958 h 1055296"/>
                <a:gd name="connsiteX72" fmla="*/ 281254 w 867698"/>
                <a:gd name="connsiteY72" fmla="*/ 356578 h 1055296"/>
                <a:gd name="connsiteX73" fmla="*/ 284009 w 867698"/>
                <a:gd name="connsiteY73" fmla="*/ 360567 h 1055296"/>
                <a:gd name="connsiteX74" fmla="*/ 284388 w 867698"/>
                <a:gd name="connsiteY74" fmla="*/ 365697 h 1055296"/>
                <a:gd name="connsiteX75" fmla="*/ 280399 w 867698"/>
                <a:gd name="connsiteY75" fmla="*/ 378900 h 1055296"/>
                <a:gd name="connsiteX76" fmla="*/ 276125 w 867698"/>
                <a:gd name="connsiteY76" fmla="*/ 382129 h 1055296"/>
                <a:gd name="connsiteX77" fmla="*/ 277644 w 867698"/>
                <a:gd name="connsiteY77" fmla="*/ 386784 h 1055296"/>
                <a:gd name="connsiteX78" fmla="*/ 281254 w 867698"/>
                <a:gd name="connsiteY78" fmla="*/ 389253 h 1055296"/>
                <a:gd name="connsiteX79" fmla="*/ 285718 w 867698"/>
                <a:gd name="connsiteY79" fmla="*/ 378235 h 1055296"/>
                <a:gd name="connsiteX80" fmla="*/ 292177 w 867698"/>
                <a:gd name="connsiteY80" fmla="*/ 375100 h 1055296"/>
                <a:gd name="connsiteX81" fmla="*/ 303101 w 867698"/>
                <a:gd name="connsiteY81" fmla="*/ 375860 h 1055296"/>
                <a:gd name="connsiteX82" fmla="*/ 302911 w 867698"/>
                <a:gd name="connsiteY82" fmla="*/ 366077 h 1055296"/>
                <a:gd name="connsiteX83" fmla="*/ 305855 w 867698"/>
                <a:gd name="connsiteY83" fmla="*/ 361802 h 1055296"/>
                <a:gd name="connsiteX84" fmla="*/ 310985 w 867698"/>
                <a:gd name="connsiteY84" fmla="*/ 362942 h 1055296"/>
                <a:gd name="connsiteX85" fmla="*/ 319533 w 867698"/>
                <a:gd name="connsiteY85" fmla="*/ 364462 h 1055296"/>
                <a:gd name="connsiteX86" fmla="*/ 327892 w 867698"/>
                <a:gd name="connsiteY86" fmla="*/ 360093 h 1055296"/>
                <a:gd name="connsiteX87" fmla="*/ 335301 w 867698"/>
                <a:gd name="connsiteY87" fmla="*/ 356293 h 1055296"/>
                <a:gd name="connsiteX88" fmla="*/ 344135 w 867698"/>
                <a:gd name="connsiteY88" fmla="*/ 353063 h 1055296"/>
                <a:gd name="connsiteX89" fmla="*/ 346889 w 867698"/>
                <a:gd name="connsiteY89" fmla="*/ 351544 h 1055296"/>
                <a:gd name="connsiteX90" fmla="*/ 350024 w 867698"/>
                <a:gd name="connsiteY90" fmla="*/ 348599 h 1055296"/>
                <a:gd name="connsiteX91" fmla="*/ 354393 w 867698"/>
                <a:gd name="connsiteY91" fmla="*/ 342900 h 1055296"/>
                <a:gd name="connsiteX92" fmla="*/ 362372 w 867698"/>
                <a:gd name="connsiteY92" fmla="*/ 336251 h 1055296"/>
                <a:gd name="connsiteX93" fmla="*/ 383174 w 867698"/>
                <a:gd name="connsiteY93" fmla="*/ 332261 h 1055296"/>
                <a:gd name="connsiteX94" fmla="*/ 389823 w 867698"/>
                <a:gd name="connsiteY94" fmla="*/ 326087 h 1055296"/>
                <a:gd name="connsiteX95" fmla="*/ 394572 w 867698"/>
                <a:gd name="connsiteY95" fmla="*/ 325423 h 1055296"/>
                <a:gd name="connsiteX96" fmla="*/ 391818 w 867698"/>
                <a:gd name="connsiteY96" fmla="*/ 332167 h 1055296"/>
                <a:gd name="connsiteX97" fmla="*/ 386404 w 867698"/>
                <a:gd name="connsiteY97" fmla="*/ 334161 h 1055296"/>
                <a:gd name="connsiteX98" fmla="*/ 380040 w 867698"/>
                <a:gd name="connsiteY98" fmla="*/ 348504 h 1055296"/>
                <a:gd name="connsiteX99" fmla="*/ 384504 w 867698"/>
                <a:gd name="connsiteY99" fmla="*/ 347744 h 1055296"/>
                <a:gd name="connsiteX100" fmla="*/ 394098 w 867698"/>
                <a:gd name="connsiteY100" fmla="*/ 339100 h 1055296"/>
                <a:gd name="connsiteX101" fmla="*/ 405401 w 867698"/>
                <a:gd name="connsiteY101" fmla="*/ 335016 h 1055296"/>
                <a:gd name="connsiteX102" fmla="*/ 407206 w 867698"/>
                <a:gd name="connsiteY102" fmla="*/ 335586 h 1055296"/>
                <a:gd name="connsiteX103" fmla="*/ 393243 w 867698"/>
                <a:gd name="connsiteY103" fmla="*/ 346984 h 1055296"/>
                <a:gd name="connsiteX104" fmla="*/ 387354 w 867698"/>
                <a:gd name="connsiteY104" fmla="*/ 350784 h 1055296"/>
                <a:gd name="connsiteX105" fmla="*/ 384504 w 867698"/>
                <a:gd name="connsiteY105" fmla="*/ 352684 h 1055296"/>
                <a:gd name="connsiteX106" fmla="*/ 377950 w 867698"/>
                <a:gd name="connsiteY106" fmla="*/ 355913 h 1055296"/>
                <a:gd name="connsiteX107" fmla="*/ 373296 w 867698"/>
                <a:gd name="connsiteY107" fmla="*/ 357148 h 1055296"/>
                <a:gd name="connsiteX108" fmla="*/ 371681 w 867698"/>
                <a:gd name="connsiteY108" fmla="*/ 352684 h 1055296"/>
                <a:gd name="connsiteX109" fmla="*/ 363227 w 867698"/>
                <a:gd name="connsiteY109" fmla="*/ 358668 h 1055296"/>
                <a:gd name="connsiteX110" fmla="*/ 367026 w 867698"/>
                <a:gd name="connsiteY110" fmla="*/ 360472 h 1055296"/>
                <a:gd name="connsiteX111" fmla="*/ 367406 w 867698"/>
                <a:gd name="connsiteY111" fmla="*/ 363892 h 1055296"/>
                <a:gd name="connsiteX112" fmla="*/ 361327 w 867698"/>
                <a:gd name="connsiteY112" fmla="*/ 364082 h 1055296"/>
                <a:gd name="connsiteX113" fmla="*/ 359143 w 867698"/>
                <a:gd name="connsiteY113" fmla="*/ 361517 h 1055296"/>
                <a:gd name="connsiteX114" fmla="*/ 356768 w 867698"/>
                <a:gd name="connsiteY114" fmla="*/ 361802 h 1055296"/>
                <a:gd name="connsiteX115" fmla="*/ 350689 w 867698"/>
                <a:gd name="connsiteY115" fmla="*/ 365602 h 1055296"/>
                <a:gd name="connsiteX116" fmla="*/ 345085 w 867698"/>
                <a:gd name="connsiteY116" fmla="*/ 367786 h 1055296"/>
                <a:gd name="connsiteX117" fmla="*/ 340620 w 867698"/>
                <a:gd name="connsiteY117" fmla="*/ 366932 h 1055296"/>
                <a:gd name="connsiteX118" fmla="*/ 336346 w 867698"/>
                <a:gd name="connsiteY118" fmla="*/ 370636 h 1055296"/>
                <a:gd name="connsiteX119" fmla="*/ 338341 w 867698"/>
                <a:gd name="connsiteY119" fmla="*/ 375765 h 1055296"/>
                <a:gd name="connsiteX120" fmla="*/ 334066 w 867698"/>
                <a:gd name="connsiteY120" fmla="*/ 379280 h 1055296"/>
                <a:gd name="connsiteX121" fmla="*/ 333306 w 867698"/>
                <a:gd name="connsiteY121" fmla="*/ 382509 h 1055296"/>
                <a:gd name="connsiteX122" fmla="*/ 338911 w 867698"/>
                <a:gd name="connsiteY122" fmla="*/ 388493 h 1055296"/>
                <a:gd name="connsiteX123" fmla="*/ 345085 w 867698"/>
                <a:gd name="connsiteY123" fmla="*/ 390488 h 1055296"/>
                <a:gd name="connsiteX124" fmla="*/ 333781 w 867698"/>
                <a:gd name="connsiteY124" fmla="*/ 397802 h 1055296"/>
                <a:gd name="connsiteX125" fmla="*/ 335586 w 867698"/>
                <a:gd name="connsiteY125" fmla="*/ 401032 h 1055296"/>
                <a:gd name="connsiteX126" fmla="*/ 338246 w 867698"/>
                <a:gd name="connsiteY126" fmla="*/ 407301 h 1055296"/>
                <a:gd name="connsiteX127" fmla="*/ 340145 w 867698"/>
                <a:gd name="connsiteY127" fmla="*/ 411480 h 1055296"/>
                <a:gd name="connsiteX128" fmla="*/ 344610 w 867698"/>
                <a:gd name="connsiteY128" fmla="*/ 418034 h 1055296"/>
                <a:gd name="connsiteX129" fmla="*/ 350214 w 867698"/>
                <a:gd name="connsiteY129" fmla="*/ 417939 h 1055296"/>
                <a:gd name="connsiteX130" fmla="*/ 356958 w 867698"/>
                <a:gd name="connsiteY130" fmla="*/ 415279 h 1055296"/>
                <a:gd name="connsiteX131" fmla="*/ 359143 w 867698"/>
                <a:gd name="connsiteY131" fmla="*/ 416989 h 1055296"/>
                <a:gd name="connsiteX132" fmla="*/ 359997 w 867698"/>
                <a:gd name="connsiteY132" fmla="*/ 420884 h 1055296"/>
                <a:gd name="connsiteX133" fmla="*/ 353918 w 867698"/>
                <a:gd name="connsiteY133" fmla="*/ 424303 h 1055296"/>
                <a:gd name="connsiteX134" fmla="*/ 354108 w 867698"/>
                <a:gd name="connsiteY134" fmla="*/ 429337 h 1055296"/>
                <a:gd name="connsiteX135" fmla="*/ 354963 w 867698"/>
                <a:gd name="connsiteY135" fmla="*/ 432662 h 1055296"/>
                <a:gd name="connsiteX136" fmla="*/ 356483 w 867698"/>
                <a:gd name="connsiteY136" fmla="*/ 441875 h 1055296"/>
                <a:gd name="connsiteX137" fmla="*/ 359333 w 867698"/>
                <a:gd name="connsiteY137" fmla="*/ 452799 h 1055296"/>
                <a:gd name="connsiteX138" fmla="*/ 361517 w 867698"/>
                <a:gd name="connsiteY138" fmla="*/ 458403 h 1055296"/>
                <a:gd name="connsiteX139" fmla="*/ 365507 w 867698"/>
                <a:gd name="connsiteY139" fmla="*/ 461918 h 1055296"/>
                <a:gd name="connsiteX140" fmla="*/ 373391 w 867698"/>
                <a:gd name="connsiteY140" fmla="*/ 462297 h 1055296"/>
                <a:gd name="connsiteX141" fmla="*/ 379185 w 867698"/>
                <a:gd name="connsiteY141" fmla="*/ 463532 h 1055296"/>
                <a:gd name="connsiteX142" fmla="*/ 387448 w 867698"/>
                <a:gd name="connsiteY142" fmla="*/ 464862 h 1055296"/>
                <a:gd name="connsiteX143" fmla="*/ 398942 w 867698"/>
                <a:gd name="connsiteY143" fmla="*/ 462677 h 1055296"/>
                <a:gd name="connsiteX144" fmla="*/ 404831 w 867698"/>
                <a:gd name="connsiteY144" fmla="*/ 459258 h 1055296"/>
                <a:gd name="connsiteX145" fmla="*/ 407491 w 867698"/>
                <a:gd name="connsiteY145" fmla="*/ 453749 h 1055296"/>
                <a:gd name="connsiteX146" fmla="*/ 412620 w 867698"/>
                <a:gd name="connsiteY146" fmla="*/ 449284 h 1055296"/>
                <a:gd name="connsiteX147" fmla="*/ 412620 w 867698"/>
                <a:gd name="connsiteY147" fmla="*/ 449284 h 1055296"/>
                <a:gd name="connsiteX148" fmla="*/ 409960 w 867698"/>
                <a:gd name="connsiteY148" fmla="*/ 438171 h 1055296"/>
                <a:gd name="connsiteX149" fmla="*/ 407775 w 867698"/>
                <a:gd name="connsiteY149" fmla="*/ 428388 h 1055296"/>
                <a:gd name="connsiteX150" fmla="*/ 405496 w 867698"/>
                <a:gd name="connsiteY150" fmla="*/ 420599 h 1055296"/>
                <a:gd name="connsiteX151" fmla="*/ 413190 w 867698"/>
                <a:gd name="connsiteY151" fmla="*/ 412620 h 1055296"/>
                <a:gd name="connsiteX152" fmla="*/ 419079 w 867698"/>
                <a:gd name="connsiteY152" fmla="*/ 399227 h 1055296"/>
                <a:gd name="connsiteX153" fmla="*/ 421738 w 867698"/>
                <a:gd name="connsiteY153" fmla="*/ 386784 h 1055296"/>
                <a:gd name="connsiteX154" fmla="*/ 450424 w 867698"/>
                <a:gd name="connsiteY154" fmla="*/ 367311 h 1055296"/>
                <a:gd name="connsiteX155" fmla="*/ 460588 w 867698"/>
                <a:gd name="connsiteY155" fmla="*/ 358763 h 1055296"/>
                <a:gd name="connsiteX156" fmla="*/ 471606 w 867698"/>
                <a:gd name="connsiteY156" fmla="*/ 345750 h 1055296"/>
                <a:gd name="connsiteX157" fmla="*/ 475596 w 867698"/>
                <a:gd name="connsiteY157" fmla="*/ 326372 h 1055296"/>
                <a:gd name="connsiteX158" fmla="*/ 489559 w 867698"/>
                <a:gd name="connsiteY158" fmla="*/ 293697 h 1055296"/>
                <a:gd name="connsiteX159" fmla="*/ 509126 w 867698"/>
                <a:gd name="connsiteY159" fmla="*/ 259692 h 1055296"/>
                <a:gd name="connsiteX160" fmla="*/ 524133 w 867698"/>
                <a:gd name="connsiteY160" fmla="*/ 251143 h 1055296"/>
                <a:gd name="connsiteX161" fmla="*/ 532777 w 867698"/>
                <a:gd name="connsiteY161" fmla="*/ 244304 h 1055296"/>
                <a:gd name="connsiteX162" fmla="*/ 540851 w 867698"/>
                <a:gd name="connsiteY162" fmla="*/ 227682 h 1055296"/>
                <a:gd name="connsiteX163" fmla="*/ 544841 w 867698"/>
                <a:gd name="connsiteY163" fmla="*/ 222837 h 1055296"/>
                <a:gd name="connsiteX164" fmla="*/ 546645 w 867698"/>
                <a:gd name="connsiteY164" fmla="*/ 215144 h 1055296"/>
                <a:gd name="connsiteX165" fmla="*/ 545315 w 867698"/>
                <a:gd name="connsiteY165" fmla="*/ 210299 h 1055296"/>
                <a:gd name="connsiteX166" fmla="*/ 541611 w 867698"/>
                <a:gd name="connsiteY166" fmla="*/ 205360 h 1055296"/>
                <a:gd name="connsiteX167" fmla="*/ 541611 w 867698"/>
                <a:gd name="connsiteY167" fmla="*/ 201750 h 1055296"/>
                <a:gd name="connsiteX168" fmla="*/ 554814 w 867698"/>
                <a:gd name="connsiteY168" fmla="*/ 183703 h 1055296"/>
                <a:gd name="connsiteX169" fmla="*/ 555479 w 867698"/>
                <a:gd name="connsiteY169" fmla="*/ 171450 h 1055296"/>
                <a:gd name="connsiteX170" fmla="*/ 558708 w 867698"/>
                <a:gd name="connsiteY170" fmla="*/ 168600 h 1055296"/>
                <a:gd name="connsiteX171" fmla="*/ 566877 w 867698"/>
                <a:gd name="connsiteY171" fmla="*/ 165561 h 1055296"/>
                <a:gd name="connsiteX172" fmla="*/ 567827 w 867698"/>
                <a:gd name="connsiteY172" fmla="*/ 163186 h 1055296"/>
                <a:gd name="connsiteX173" fmla="*/ 563648 w 867698"/>
                <a:gd name="connsiteY173" fmla="*/ 158057 h 1055296"/>
                <a:gd name="connsiteX174" fmla="*/ 546835 w 867698"/>
                <a:gd name="connsiteY174" fmla="*/ 156157 h 1055296"/>
                <a:gd name="connsiteX175" fmla="*/ 537337 w 867698"/>
                <a:gd name="connsiteY175" fmla="*/ 127661 h 1055296"/>
                <a:gd name="connsiteX176" fmla="*/ 570202 w 867698"/>
                <a:gd name="connsiteY176" fmla="*/ 110564 h 1055296"/>
                <a:gd name="connsiteX177" fmla="*/ 574001 w 867698"/>
                <a:gd name="connsiteY177" fmla="*/ 102965 h 1055296"/>
                <a:gd name="connsiteX178" fmla="*/ 577991 w 867698"/>
                <a:gd name="connsiteY178" fmla="*/ 76274 h 1055296"/>
                <a:gd name="connsiteX179" fmla="*/ 554624 w 867698"/>
                <a:gd name="connsiteY179" fmla="*/ 68580 h 1055296"/>
                <a:gd name="connsiteX180" fmla="*/ 539616 w 867698"/>
                <a:gd name="connsiteY180" fmla="*/ 56422 h 1055296"/>
                <a:gd name="connsiteX181" fmla="*/ 529643 w 867698"/>
                <a:gd name="connsiteY181" fmla="*/ 44928 h 1055296"/>
                <a:gd name="connsiteX182" fmla="*/ 528978 w 867698"/>
                <a:gd name="connsiteY182" fmla="*/ 35715 h 1055296"/>
                <a:gd name="connsiteX183" fmla="*/ 527173 w 867698"/>
                <a:gd name="connsiteY183" fmla="*/ 32485 h 1055296"/>
                <a:gd name="connsiteX184" fmla="*/ 510740 w 867698"/>
                <a:gd name="connsiteY184" fmla="*/ 21182 h 1055296"/>
                <a:gd name="connsiteX185" fmla="*/ 487564 w 867698"/>
                <a:gd name="connsiteY185" fmla="*/ 0 h 1055296"/>
                <a:gd name="connsiteX186" fmla="*/ 487564 w 867698"/>
                <a:gd name="connsiteY186" fmla="*/ 0 h 1055296"/>
                <a:gd name="connsiteX187" fmla="*/ 482435 w 867698"/>
                <a:gd name="connsiteY187" fmla="*/ 4179 h 1055296"/>
                <a:gd name="connsiteX188" fmla="*/ 474741 w 867698"/>
                <a:gd name="connsiteY188" fmla="*/ 11493 h 1055296"/>
                <a:gd name="connsiteX189" fmla="*/ 474646 w 867698"/>
                <a:gd name="connsiteY189" fmla="*/ 12728 h 1055296"/>
                <a:gd name="connsiteX190" fmla="*/ 477875 w 867698"/>
                <a:gd name="connsiteY190" fmla="*/ 16527 h 1055296"/>
                <a:gd name="connsiteX191" fmla="*/ 481770 w 867698"/>
                <a:gd name="connsiteY191" fmla="*/ 20802 h 1055296"/>
                <a:gd name="connsiteX192" fmla="*/ 484049 w 867698"/>
                <a:gd name="connsiteY192" fmla="*/ 20232 h 1055296"/>
                <a:gd name="connsiteX193" fmla="*/ 484524 w 867698"/>
                <a:gd name="connsiteY193" fmla="*/ 16812 h 1055296"/>
                <a:gd name="connsiteX194" fmla="*/ 497917 w 867698"/>
                <a:gd name="connsiteY194" fmla="*/ 14058 h 1055296"/>
                <a:gd name="connsiteX195" fmla="*/ 502002 w 867698"/>
                <a:gd name="connsiteY195" fmla="*/ 16718 h 1055296"/>
                <a:gd name="connsiteX196" fmla="*/ 499057 w 867698"/>
                <a:gd name="connsiteY196" fmla="*/ 20422 h 1055296"/>
                <a:gd name="connsiteX197" fmla="*/ 500292 w 867698"/>
                <a:gd name="connsiteY197" fmla="*/ 21942 h 1055296"/>
                <a:gd name="connsiteX198" fmla="*/ 506846 w 867698"/>
                <a:gd name="connsiteY198" fmla="*/ 22986 h 1055296"/>
                <a:gd name="connsiteX199" fmla="*/ 508841 w 867698"/>
                <a:gd name="connsiteY199" fmla="*/ 23556 h 1055296"/>
                <a:gd name="connsiteX200" fmla="*/ 510551 w 867698"/>
                <a:gd name="connsiteY200" fmla="*/ 27736 h 1055296"/>
                <a:gd name="connsiteX201" fmla="*/ 509506 w 867698"/>
                <a:gd name="connsiteY201" fmla="*/ 30870 h 1055296"/>
                <a:gd name="connsiteX202" fmla="*/ 509886 w 867698"/>
                <a:gd name="connsiteY202" fmla="*/ 34005 h 1055296"/>
                <a:gd name="connsiteX203" fmla="*/ 514445 w 867698"/>
                <a:gd name="connsiteY203" fmla="*/ 35240 h 1055296"/>
                <a:gd name="connsiteX204" fmla="*/ 518149 w 867698"/>
                <a:gd name="connsiteY204" fmla="*/ 32010 h 1055296"/>
                <a:gd name="connsiteX205" fmla="*/ 521759 w 867698"/>
                <a:gd name="connsiteY205" fmla="*/ 36380 h 1055296"/>
                <a:gd name="connsiteX206" fmla="*/ 513495 w 867698"/>
                <a:gd name="connsiteY206" fmla="*/ 42934 h 1055296"/>
                <a:gd name="connsiteX207" fmla="*/ 510171 w 867698"/>
                <a:gd name="connsiteY207" fmla="*/ 41414 h 1055296"/>
                <a:gd name="connsiteX208" fmla="*/ 504471 w 867698"/>
                <a:gd name="connsiteY208" fmla="*/ 36190 h 1055296"/>
                <a:gd name="connsiteX209" fmla="*/ 502572 w 867698"/>
                <a:gd name="connsiteY209" fmla="*/ 31725 h 1055296"/>
                <a:gd name="connsiteX210" fmla="*/ 500197 w 867698"/>
                <a:gd name="connsiteY210" fmla="*/ 30110 h 1055296"/>
                <a:gd name="connsiteX211" fmla="*/ 492978 w 867698"/>
                <a:gd name="connsiteY211" fmla="*/ 30680 h 1055296"/>
                <a:gd name="connsiteX212" fmla="*/ 489749 w 867698"/>
                <a:gd name="connsiteY212" fmla="*/ 28021 h 1055296"/>
                <a:gd name="connsiteX213" fmla="*/ 487089 w 867698"/>
                <a:gd name="connsiteY213" fmla="*/ 28021 h 1055296"/>
                <a:gd name="connsiteX214" fmla="*/ 488419 w 867698"/>
                <a:gd name="connsiteY214" fmla="*/ 33055 h 1055296"/>
                <a:gd name="connsiteX215" fmla="*/ 487279 w 867698"/>
                <a:gd name="connsiteY215" fmla="*/ 37329 h 1055296"/>
                <a:gd name="connsiteX216" fmla="*/ 496683 w 867698"/>
                <a:gd name="connsiteY216" fmla="*/ 43788 h 1055296"/>
                <a:gd name="connsiteX217" fmla="*/ 502857 w 867698"/>
                <a:gd name="connsiteY217" fmla="*/ 51197 h 1055296"/>
                <a:gd name="connsiteX218" fmla="*/ 499722 w 867698"/>
                <a:gd name="connsiteY218" fmla="*/ 52527 h 1055296"/>
                <a:gd name="connsiteX219" fmla="*/ 493643 w 867698"/>
                <a:gd name="connsiteY219" fmla="*/ 47588 h 1055296"/>
                <a:gd name="connsiteX220" fmla="*/ 488419 w 867698"/>
                <a:gd name="connsiteY220" fmla="*/ 42649 h 1055296"/>
                <a:gd name="connsiteX221" fmla="*/ 483289 w 867698"/>
                <a:gd name="connsiteY221" fmla="*/ 36570 h 1055296"/>
                <a:gd name="connsiteX222" fmla="*/ 478445 w 867698"/>
                <a:gd name="connsiteY222" fmla="*/ 36570 h 1055296"/>
                <a:gd name="connsiteX223" fmla="*/ 472271 w 867698"/>
                <a:gd name="connsiteY223" fmla="*/ 38564 h 1055296"/>
                <a:gd name="connsiteX224" fmla="*/ 474266 w 867698"/>
                <a:gd name="connsiteY224" fmla="*/ 42269 h 1055296"/>
                <a:gd name="connsiteX225" fmla="*/ 473411 w 867698"/>
                <a:gd name="connsiteY225" fmla="*/ 53572 h 1055296"/>
                <a:gd name="connsiteX226" fmla="*/ 476261 w 867698"/>
                <a:gd name="connsiteY226" fmla="*/ 57657 h 1055296"/>
                <a:gd name="connsiteX227" fmla="*/ 474266 w 867698"/>
                <a:gd name="connsiteY227" fmla="*/ 65825 h 1055296"/>
                <a:gd name="connsiteX228" fmla="*/ 475311 w 867698"/>
                <a:gd name="connsiteY228" fmla="*/ 70290 h 1055296"/>
                <a:gd name="connsiteX229" fmla="*/ 474836 w 867698"/>
                <a:gd name="connsiteY229" fmla="*/ 72854 h 1055296"/>
                <a:gd name="connsiteX230" fmla="*/ 474931 w 867698"/>
                <a:gd name="connsiteY230" fmla="*/ 76464 h 1055296"/>
                <a:gd name="connsiteX231" fmla="*/ 471511 w 867698"/>
                <a:gd name="connsiteY231" fmla="*/ 73994 h 1055296"/>
                <a:gd name="connsiteX232" fmla="*/ 470751 w 867698"/>
                <a:gd name="connsiteY232" fmla="*/ 66965 h 1055296"/>
                <a:gd name="connsiteX233" fmla="*/ 464482 w 867698"/>
                <a:gd name="connsiteY233" fmla="*/ 68105 h 1055296"/>
                <a:gd name="connsiteX234" fmla="*/ 462962 w 867698"/>
                <a:gd name="connsiteY234" fmla="*/ 70955 h 1055296"/>
                <a:gd name="connsiteX235" fmla="*/ 455649 w 867698"/>
                <a:gd name="connsiteY235" fmla="*/ 74089 h 1055296"/>
                <a:gd name="connsiteX236" fmla="*/ 453179 w 867698"/>
                <a:gd name="connsiteY236" fmla="*/ 76464 h 1055296"/>
                <a:gd name="connsiteX237" fmla="*/ 449474 w 867698"/>
                <a:gd name="connsiteY237" fmla="*/ 82068 h 1055296"/>
                <a:gd name="connsiteX238" fmla="*/ 452039 w 867698"/>
                <a:gd name="connsiteY238" fmla="*/ 86342 h 1055296"/>
                <a:gd name="connsiteX239" fmla="*/ 446150 w 867698"/>
                <a:gd name="connsiteY239" fmla="*/ 92801 h 1055296"/>
                <a:gd name="connsiteX240" fmla="*/ 440261 w 867698"/>
                <a:gd name="connsiteY240" fmla="*/ 93086 h 1055296"/>
                <a:gd name="connsiteX241" fmla="*/ 435986 w 867698"/>
                <a:gd name="connsiteY241" fmla="*/ 99735 h 1055296"/>
                <a:gd name="connsiteX242" fmla="*/ 439976 w 867698"/>
                <a:gd name="connsiteY242" fmla="*/ 103725 h 1055296"/>
                <a:gd name="connsiteX243" fmla="*/ 452134 w 867698"/>
                <a:gd name="connsiteY243" fmla="*/ 108759 h 1055296"/>
                <a:gd name="connsiteX244" fmla="*/ 461158 w 867698"/>
                <a:gd name="connsiteY244" fmla="*/ 114838 h 1055296"/>
                <a:gd name="connsiteX245" fmla="*/ 458308 w 867698"/>
                <a:gd name="connsiteY245" fmla="*/ 126616 h 1055296"/>
                <a:gd name="connsiteX246" fmla="*/ 454794 w 867698"/>
                <a:gd name="connsiteY246" fmla="*/ 128706 h 1055296"/>
                <a:gd name="connsiteX247" fmla="*/ 452894 w 867698"/>
                <a:gd name="connsiteY247" fmla="*/ 128041 h 1055296"/>
                <a:gd name="connsiteX248" fmla="*/ 456788 w 867698"/>
                <a:gd name="connsiteY248" fmla="*/ 119113 h 1055296"/>
                <a:gd name="connsiteX249" fmla="*/ 453559 w 867698"/>
                <a:gd name="connsiteY249" fmla="*/ 114553 h 1055296"/>
                <a:gd name="connsiteX250" fmla="*/ 444155 w 867698"/>
                <a:gd name="connsiteY250" fmla="*/ 112749 h 1055296"/>
                <a:gd name="connsiteX251" fmla="*/ 438171 w 867698"/>
                <a:gd name="connsiteY251" fmla="*/ 113318 h 1055296"/>
                <a:gd name="connsiteX252" fmla="*/ 430192 w 867698"/>
                <a:gd name="connsiteY252" fmla="*/ 114933 h 1055296"/>
                <a:gd name="connsiteX253" fmla="*/ 422498 w 867698"/>
                <a:gd name="connsiteY253" fmla="*/ 113223 h 1055296"/>
                <a:gd name="connsiteX254" fmla="*/ 418984 w 867698"/>
                <a:gd name="connsiteY254" fmla="*/ 115123 h 1055296"/>
                <a:gd name="connsiteX255" fmla="*/ 418129 w 867698"/>
                <a:gd name="connsiteY255" fmla="*/ 124527 h 1055296"/>
                <a:gd name="connsiteX256" fmla="*/ 422973 w 867698"/>
                <a:gd name="connsiteY256" fmla="*/ 128611 h 1055296"/>
                <a:gd name="connsiteX257" fmla="*/ 424778 w 867698"/>
                <a:gd name="connsiteY257" fmla="*/ 138395 h 1055296"/>
                <a:gd name="connsiteX258" fmla="*/ 425443 w 867698"/>
                <a:gd name="connsiteY258" fmla="*/ 142574 h 1055296"/>
                <a:gd name="connsiteX259" fmla="*/ 421453 w 867698"/>
                <a:gd name="connsiteY259" fmla="*/ 142289 h 1055296"/>
                <a:gd name="connsiteX260" fmla="*/ 415849 w 867698"/>
                <a:gd name="connsiteY260" fmla="*/ 138870 h 1055296"/>
                <a:gd name="connsiteX261" fmla="*/ 413760 w 867698"/>
                <a:gd name="connsiteY261" fmla="*/ 140959 h 1055296"/>
                <a:gd name="connsiteX262" fmla="*/ 410150 w 867698"/>
                <a:gd name="connsiteY262" fmla="*/ 143714 h 1055296"/>
                <a:gd name="connsiteX263" fmla="*/ 404166 w 867698"/>
                <a:gd name="connsiteY263" fmla="*/ 150648 h 1055296"/>
                <a:gd name="connsiteX264" fmla="*/ 402266 w 867698"/>
                <a:gd name="connsiteY264" fmla="*/ 153213 h 1055296"/>
                <a:gd name="connsiteX265" fmla="*/ 401981 w 867698"/>
                <a:gd name="connsiteY265" fmla="*/ 155967 h 1055296"/>
                <a:gd name="connsiteX266" fmla="*/ 407206 w 867698"/>
                <a:gd name="connsiteY266" fmla="*/ 161476 h 1055296"/>
                <a:gd name="connsiteX267" fmla="*/ 418699 w 867698"/>
                <a:gd name="connsiteY267" fmla="*/ 165846 h 1055296"/>
                <a:gd name="connsiteX268" fmla="*/ 424398 w 867698"/>
                <a:gd name="connsiteY268" fmla="*/ 164041 h 1055296"/>
                <a:gd name="connsiteX269" fmla="*/ 431332 w 867698"/>
                <a:gd name="connsiteY269" fmla="*/ 159387 h 1055296"/>
                <a:gd name="connsiteX270" fmla="*/ 431807 w 867698"/>
                <a:gd name="connsiteY270" fmla="*/ 165751 h 1055296"/>
                <a:gd name="connsiteX271" fmla="*/ 426868 w 867698"/>
                <a:gd name="connsiteY271" fmla="*/ 166036 h 1055296"/>
                <a:gd name="connsiteX272" fmla="*/ 414425 w 867698"/>
                <a:gd name="connsiteY272" fmla="*/ 174585 h 1055296"/>
                <a:gd name="connsiteX273" fmla="*/ 411480 w 867698"/>
                <a:gd name="connsiteY273" fmla="*/ 177719 h 1055296"/>
                <a:gd name="connsiteX274" fmla="*/ 406161 w 867698"/>
                <a:gd name="connsiteY274" fmla="*/ 182468 h 1055296"/>
                <a:gd name="connsiteX275" fmla="*/ 404261 w 867698"/>
                <a:gd name="connsiteY275" fmla="*/ 181233 h 1055296"/>
                <a:gd name="connsiteX276" fmla="*/ 405876 w 867698"/>
                <a:gd name="connsiteY276" fmla="*/ 175439 h 1055296"/>
                <a:gd name="connsiteX277" fmla="*/ 393718 w 867698"/>
                <a:gd name="connsiteY277" fmla="*/ 164611 h 1055296"/>
                <a:gd name="connsiteX278" fmla="*/ 390013 w 867698"/>
                <a:gd name="connsiteY278" fmla="*/ 163566 h 1055296"/>
                <a:gd name="connsiteX279" fmla="*/ 382604 w 867698"/>
                <a:gd name="connsiteY279" fmla="*/ 166891 h 1055296"/>
                <a:gd name="connsiteX280" fmla="*/ 381749 w 867698"/>
                <a:gd name="connsiteY280" fmla="*/ 170595 h 1055296"/>
                <a:gd name="connsiteX281" fmla="*/ 384314 w 867698"/>
                <a:gd name="connsiteY281" fmla="*/ 175059 h 1055296"/>
                <a:gd name="connsiteX282" fmla="*/ 380989 w 867698"/>
                <a:gd name="connsiteY282" fmla="*/ 178194 h 1055296"/>
                <a:gd name="connsiteX283" fmla="*/ 384979 w 867698"/>
                <a:gd name="connsiteY283" fmla="*/ 185698 h 1055296"/>
                <a:gd name="connsiteX284" fmla="*/ 393148 w 867698"/>
                <a:gd name="connsiteY284" fmla="*/ 190352 h 1055296"/>
                <a:gd name="connsiteX285" fmla="*/ 390963 w 867698"/>
                <a:gd name="connsiteY285" fmla="*/ 194911 h 1055296"/>
                <a:gd name="connsiteX286" fmla="*/ 382129 w 867698"/>
                <a:gd name="connsiteY286" fmla="*/ 202320 h 1055296"/>
                <a:gd name="connsiteX287" fmla="*/ 376810 w 867698"/>
                <a:gd name="connsiteY287" fmla="*/ 207450 h 1055296"/>
                <a:gd name="connsiteX288" fmla="*/ 375955 w 867698"/>
                <a:gd name="connsiteY288" fmla="*/ 210109 h 1055296"/>
                <a:gd name="connsiteX289" fmla="*/ 377760 w 867698"/>
                <a:gd name="connsiteY289" fmla="*/ 213054 h 1055296"/>
                <a:gd name="connsiteX290" fmla="*/ 381369 w 867698"/>
                <a:gd name="connsiteY290" fmla="*/ 215333 h 1055296"/>
                <a:gd name="connsiteX291" fmla="*/ 387354 w 867698"/>
                <a:gd name="connsiteY291" fmla="*/ 219988 h 1055296"/>
                <a:gd name="connsiteX292" fmla="*/ 387258 w 867698"/>
                <a:gd name="connsiteY292" fmla="*/ 223692 h 1055296"/>
                <a:gd name="connsiteX293" fmla="*/ 377190 w 867698"/>
                <a:gd name="connsiteY293" fmla="*/ 217328 h 1055296"/>
                <a:gd name="connsiteX294" fmla="*/ 375385 w 867698"/>
                <a:gd name="connsiteY294" fmla="*/ 217613 h 1055296"/>
                <a:gd name="connsiteX295" fmla="*/ 374720 w 867698"/>
                <a:gd name="connsiteY295" fmla="*/ 220273 h 1055296"/>
                <a:gd name="connsiteX296" fmla="*/ 375765 w 867698"/>
                <a:gd name="connsiteY296" fmla="*/ 225782 h 1055296"/>
                <a:gd name="connsiteX297" fmla="*/ 371206 w 867698"/>
                <a:gd name="connsiteY297" fmla="*/ 229296 h 1055296"/>
                <a:gd name="connsiteX298" fmla="*/ 366267 w 867698"/>
                <a:gd name="connsiteY298" fmla="*/ 237845 h 1055296"/>
                <a:gd name="connsiteX299" fmla="*/ 366362 w 867698"/>
                <a:gd name="connsiteY299" fmla="*/ 244304 h 1055296"/>
                <a:gd name="connsiteX300" fmla="*/ 370446 w 867698"/>
                <a:gd name="connsiteY300" fmla="*/ 239555 h 1055296"/>
                <a:gd name="connsiteX301" fmla="*/ 375290 w 867698"/>
                <a:gd name="connsiteY301" fmla="*/ 239460 h 1055296"/>
                <a:gd name="connsiteX302" fmla="*/ 382034 w 867698"/>
                <a:gd name="connsiteY302" fmla="*/ 234901 h 1055296"/>
                <a:gd name="connsiteX303" fmla="*/ 383934 w 867698"/>
                <a:gd name="connsiteY303" fmla="*/ 234046 h 1055296"/>
                <a:gd name="connsiteX304" fmla="*/ 387163 w 867698"/>
                <a:gd name="connsiteY304" fmla="*/ 233286 h 1055296"/>
                <a:gd name="connsiteX305" fmla="*/ 393148 w 867698"/>
                <a:gd name="connsiteY305" fmla="*/ 233476 h 1055296"/>
                <a:gd name="connsiteX306" fmla="*/ 400652 w 867698"/>
                <a:gd name="connsiteY306" fmla="*/ 231291 h 1055296"/>
                <a:gd name="connsiteX307" fmla="*/ 401316 w 867698"/>
                <a:gd name="connsiteY307" fmla="*/ 234331 h 1055296"/>
                <a:gd name="connsiteX308" fmla="*/ 391913 w 867698"/>
                <a:gd name="connsiteY308" fmla="*/ 242785 h 1055296"/>
                <a:gd name="connsiteX309" fmla="*/ 386404 w 867698"/>
                <a:gd name="connsiteY309" fmla="*/ 246299 h 1055296"/>
                <a:gd name="connsiteX310" fmla="*/ 379850 w 867698"/>
                <a:gd name="connsiteY310" fmla="*/ 247914 h 1055296"/>
                <a:gd name="connsiteX311" fmla="*/ 375670 w 867698"/>
                <a:gd name="connsiteY311" fmla="*/ 251713 h 1055296"/>
                <a:gd name="connsiteX312" fmla="*/ 367311 w 867698"/>
                <a:gd name="connsiteY312" fmla="*/ 255798 h 1055296"/>
                <a:gd name="connsiteX313" fmla="*/ 365602 w 867698"/>
                <a:gd name="connsiteY313" fmla="*/ 257887 h 1055296"/>
                <a:gd name="connsiteX314" fmla="*/ 364367 w 867698"/>
                <a:gd name="connsiteY314" fmla="*/ 262732 h 1055296"/>
                <a:gd name="connsiteX315" fmla="*/ 370066 w 867698"/>
                <a:gd name="connsiteY315" fmla="*/ 265676 h 1055296"/>
                <a:gd name="connsiteX316" fmla="*/ 376240 w 867698"/>
                <a:gd name="connsiteY316" fmla="*/ 261687 h 1055296"/>
                <a:gd name="connsiteX317" fmla="*/ 377950 w 867698"/>
                <a:gd name="connsiteY317" fmla="*/ 259597 h 1055296"/>
                <a:gd name="connsiteX318" fmla="*/ 379090 w 867698"/>
                <a:gd name="connsiteY318" fmla="*/ 256748 h 1055296"/>
                <a:gd name="connsiteX319" fmla="*/ 386404 w 867698"/>
                <a:gd name="connsiteY319" fmla="*/ 254848 h 1055296"/>
                <a:gd name="connsiteX320" fmla="*/ 397612 w 867698"/>
                <a:gd name="connsiteY320" fmla="*/ 250098 h 1055296"/>
                <a:gd name="connsiteX321" fmla="*/ 400747 w 867698"/>
                <a:gd name="connsiteY321" fmla="*/ 246394 h 1055296"/>
                <a:gd name="connsiteX322" fmla="*/ 420409 w 867698"/>
                <a:gd name="connsiteY322" fmla="*/ 235376 h 1055296"/>
                <a:gd name="connsiteX323" fmla="*/ 421263 w 867698"/>
                <a:gd name="connsiteY323" fmla="*/ 240220 h 1055296"/>
                <a:gd name="connsiteX324" fmla="*/ 420504 w 867698"/>
                <a:gd name="connsiteY324" fmla="*/ 247534 h 1055296"/>
                <a:gd name="connsiteX325" fmla="*/ 423068 w 867698"/>
                <a:gd name="connsiteY325" fmla="*/ 254183 h 1055296"/>
                <a:gd name="connsiteX326" fmla="*/ 426108 w 867698"/>
                <a:gd name="connsiteY326" fmla="*/ 257697 h 1055296"/>
                <a:gd name="connsiteX327" fmla="*/ 430287 w 867698"/>
                <a:gd name="connsiteY327" fmla="*/ 260642 h 1055296"/>
                <a:gd name="connsiteX328" fmla="*/ 430477 w 867698"/>
                <a:gd name="connsiteY328" fmla="*/ 262352 h 1055296"/>
                <a:gd name="connsiteX329" fmla="*/ 423163 w 867698"/>
                <a:gd name="connsiteY329" fmla="*/ 263017 h 1055296"/>
                <a:gd name="connsiteX330" fmla="*/ 416799 w 867698"/>
                <a:gd name="connsiteY330" fmla="*/ 249054 h 1055296"/>
                <a:gd name="connsiteX331" fmla="*/ 414140 w 867698"/>
                <a:gd name="connsiteY331" fmla="*/ 245444 h 1055296"/>
                <a:gd name="connsiteX332" fmla="*/ 410530 w 867698"/>
                <a:gd name="connsiteY332" fmla="*/ 247914 h 1055296"/>
                <a:gd name="connsiteX333" fmla="*/ 400177 w 867698"/>
                <a:gd name="connsiteY333" fmla="*/ 254848 h 1055296"/>
                <a:gd name="connsiteX334" fmla="*/ 384694 w 867698"/>
                <a:gd name="connsiteY334" fmla="*/ 260452 h 1055296"/>
                <a:gd name="connsiteX335" fmla="*/ 373770 w 867698"/>
                <a:gd name="connsiteY335" fmla="*/ 270046 h 1055296"/>
                <a:gd name="connsiteX336" fmla="*/ 363132 w 867698"/>
                <a:gd name="connsiteY336" fmla="*/ 278974 h 1055296"/>
                <a:gd name="connsiteX337" fmla="*/ 360947 w 867698"/>
                <a:gd name="connsiteY337" fmla="*/ 275365 h 1055296"/>
                <a:gd name="connsiteX338" fmla="*/ 365127 w 867698"/>
                <a:gd name="connsiteY338" fmla="*/ 267956 h 1055296"/>
                <a:gd name="connsiteX339" fmla="*/ 359428 w 867698"/>
                <a:gd name="connsiteY339" fmla="*/ 267101 h 1055296"/>
                <a:gd name="connsiteX340" fmla="*/ 353823 w 867698"/>
                <a:gd name="connsiteY340" fmla="*/ 268906 h 1055296"/>
                <a:gd name="connsiteX341" fmla="*/ 347554 w 867698"/>
                <a:gd name="connsiteY341" fmla="*/ 271755 h 1055296"/>
                <a:gd name="connsiteX342" fmla="*/ 339480 w 867698"/>
                <a:gd name="connsiteY342" fmla="*/ 279639 h 1055296"/>
                <a:gd name="connsiteX343" fmla="*/ 344040 w 867698"/>
                <a:gd name="connsiteY343" fmla="*/ 284293 h 1055296"/>
                <a:gd name="connsiteX344" fmla="*/ 344990 w 867698"/>
                <a:gd name="connsiteY344" fmla="*/ 287523 h 1055296"/>
                <a:gd name="connsiteX345" fmla="*/ 341475 w 867698"/>
                <a:gd name="connsiteY345" fmla="*/ 289233 h 1055296"/>
                <a:gd name="connsiteX346" fmla="*/ 337676 w 867698"/>
                <a:gd name="connsiteY346" fmla="*/ 294742 h 1055296"/>
                <a:gd name="connsiteX347" fmla="*/ 334446 w 867698"/>
                <a:gd name="connsiteY347" fmla="*/ 299966 h 1055296"/>
                <a:gd name="connsiteX348" fmla="*/ 324093 w 867698"/>
                <a:gd name="connsiteY348" fmla="*/ 302436 h 1055296"/>
                <a:gd name="connsiteX349" fmla="*/ 313549 w 867698"/>
                <a:gd name="connsiteY349" fmla="*/ 301961 h 1055296"/>
                <a:gd name="connsiteX350" fmla="*/ 318204 w 867698"/>
                <a:gd name="connsiteY350" fmla="*/ 298352 h 1055296"/>
                <a:gd name="connsiteX351" fmla="*/ 329127 w 867698"/>
                <a:gd name="connsiteY351" fmla="*/ 296452 h 1055296"/>
                <a:gd name="connsiteX352" fmla="*/ 333496 w 867698"/>
                <a:gd name="connsiteY352" fmla="*/ 293317 h 1055296"/>
                <a:gd name="connsiteX353" fmla="*/ 336726 w 867698"/>
                <a:gd name="connsiteY353" fmla="*/ 285813 h 1055296"/>
                <a:gd name="connsiteX354" fmla="*/ 335776 w 867698"/>
                <a:gd name="connsiteY354" fmla="*/ 282584 h 1055296"/>
                <a:gd name="connsiteX355" fmla="*/ 323523 w 867698"/>
                <a:gd name="connsiteY355" fmla="*/ 282394 h 1055296"/>
                <a:gd name="connsiteX356" fmla="*/ 311460 w 867698"/>
                <a:gd name="connsiteY356" fmla="*/ 290943 h 1055296"/>
                <a:gd name="connsiteX357" fmla="*/ 303386 w 867698"/>
                <a:gd name="connsiteY357" fmla="*/ 297212 h 1055296"/>
                <a:gd name="connsiteX358" fmla="*/ 297592 w 867698"/>
                <a:gd name="connsiteY358" fmla="*/ 300726 h 1055296"/>
                <a:gd name="connsiteX359" fmla="*/ 292367 w 867698"/>
                <a:gd name="connsiteY359" fmla="*/ 307850 h 1055296"/>
                <a:gd name="connsiteX360" fmla="*/ 297782 w 867698"/>
                <a:gd name="connsiteY360" fmla="*/ 306045 h 1055296"/>
                <a:gd name="connsiteX361" fmla="*/ 301676 w 867698"/>
                <a:gd name="connsiteY361" fmla="*/ 308420 h 1055296"/>
                <a:gd name="connsiteX362" fmla="*/ 299301 w 867698"/>
                <a:gd name="connsiteY362" fmla="*/ 311080 h 1055296"/>
                <a:gd name="connsiteX363" fmla="*/ 291987 w 867698"/>
                <a:gd name="connsiteY363" fmla="*/ 314689 h 1055296"/>
                <a:gd name="connsiteX364" fmla="*/ 284673 w 867698"/>
                <a:gd name="connsiteY364" fmla="*/ 322763 h 1055296"/>
                <a:gd name="connsiteX365" fmla="*/ 280874 w 867698"/>
                <a:gd name="connsiteY365" fmla="*/ 329507 h 1055296"/>
                <a:gd name="connsiteX366" fmla="*/ 287998 w 867698"/>
                <a:gd name="connsiteY366" fmla="*/ 334826 h 1055296"/>
                <a:gd name="connsiteX367" fmla="*/ 291417 w 867698"/>
                <a:gd name="connsiteY367" fmla="*/ 336061 h 1055296"/>
                <a:gd name="connsiteX368" fmla="*/ 315259 w 867698"/>
                <a:gd name="connsiteY368" fmla="*/ 333686 h 1055296"/>
                <a:gd name="connsiteX369" fmla="*/ 324663 w 867698"/>
                <a:gd name="connsiteY369" fmla="*/ 330172 h 1055296"/>
                <a:gd name="connsiteX370" fmla="*/ 332451 w 867698"/>
                <a:gd name="connsiteY370" fmla="*/ 330552 h 1055296"/>
                <a:gd name="connsiteX371" fmla="*/ 334446 w 867698"/>
                <a:gd name="connsiteY371" fmla="*/ 332832 h 1055296"/>
                <a:gd name="connsiteX372" fmla="*/ 305760 w 867698"/>
                <a:gd name="connsiteY372" fmla="*/ 343755 h 1055296"/>
                <a:gd name="connsiteX373" fmla="*/ 286193 w 867698"/>
                <a:gd name="connsiteY373" fmla="*/ 349834 h 1055296"/>
                <a:gd name="connsiteX374" fmla="*/ 280589 w 867698"/>
                <a:gd name="connsiteY374" fmla="*/ 353728 h 1055296"/>
                <a:gd name="connsiteX375" fmla="*/ 278404 w 867698"/>
                <a:gd name="connsiteY375" fmla="*/ 355153 h 1055296"/>
                <a:gd name="connsiteX376" fmla="*/ 274130 w 867698"/>
                <a:gd name="connsiteY376" fmla="*/ 358383 h 1055296"/>
                <a:gd name="connsiteX377" fmla="*/ 276220 w 867698"/>
                <a:gd name="connsiteY377" fmla="*/ 360282 h 1055296"/>
                <a:gd name="connsiteX378" fmla="*/ 278689 w 867698"/>
                <a:gd name="connsiteY378" fmla="*/ 356958 h 1055296"/>
                <a:gd name="connsiteX379" fmla="*/ 349549 w 867698"/>
                <a:gd name="connsiteY379" fmla="*/ 202985 h 1055296"/>
                <a:gd name="connsiteX380" fmla="*/ 351734 w 867698"/>
                <a:gd name="connsiteY380" fmla="*/ 205075 h 1055296"/>
                <a:gd name="connsiteX381" fmla="*/ 348029 w 867698"/>
                <a:gd name="connsiteY381" fmla="*/ 213054 h 1055296"/>
                <a:gd name="connsiteX382" fmla="*/ 350974 w 867698"/>
                <a:gd name="connsiteY382" fmla="*/ 217138 h 1055296"/>
                <a:gd name="connsiteX383" fmla="*/ 354773 w 867698"/>
                <a:gd name="connsiteY383" fmla="*/ 217898 h 1055296"/>
                <a:gd name="connsiteX384" fmla="*/ 361612 w 867698"/>
                <a:gd name="connsiteY384" fmla="*/ 213434 h 1055296"/>
                <a:gd name="connsiteX385" fmla="*/ 364367 w 867698"/>
                <a:gd name="connsiteY385" fmla="*/ 212199 h 1055296"/>
                <a:gd name="connsiteX386" fmla="*/ 364082 w 867698"/>
                <a:gd name="connsiteY386" fmla="*/ 207070 h 1055296"/>
                <a:gd name="connsiteX387" fmla="*/ 363132 w 867698"/>
                <a:gd name="connsiteY387" fmla="*/ 202795 h 1055296"/>
                <a:gd name="connsiteX388" fmla="*/ 360282 w 867698"/>
                <a:gd name="connsiteY388" fmla="*/ 198616 h 1055296"/>
                <a:gd name="connsiteX389" fmla="*/ 357623 w 867698"/>
                <a:gd name="connsiteY389" fmla="*/ 193962 h 1055296"/>
                <a:gd name="connsiteX390" fmla="*/ 354393 w 867698"/>
                <a:gd name="connsiteY390" fmla="*/ 189497 h 1055296"/>
                <a:gd name="connsiteX391" fmla="*/ 350784 w 867698"/>
                <a:gd name="connsiteY391" fmla="*/ 189592 h 1055296"/>
                <a:gd name="connsiteX392" fmla="*/ 349739 w 867698"/>
                <a:gd name="connsiteY392" fmla="*/ 191112 h 1055296"/>
                <a:gd name="connsiteX393" fmla="*/ 351544 w 867698"/>
                <a:gd name="connsiteY393" fmla="*/ 195481 h 1055296"/>
                <a:gd name="connsiteX394" fmla="*/ 350024 w 867698"/>
                <a:gd name="connsiteY394" fmla="*/ 198521 h 1055296"/>
                <a:gd name="connsiteX395" fmla="*/ 345750 w 867698"/>
                <a:gd name="connsiteY395" fmla="*/ 195576 h 1055296"/>
                <a:gd name="connsiteX396" fmla="*/ 342425 w 867698"/>
                <a:gd name="connsiteY396" fmla="*/ 197191 h 1055296"/>
                <a:gd name="connsiteX397" fmla="*/ 341190 w 867698"/>
                <a:gd name="connsiteY397" fmla="*/ 201466 h 1055296"/>
                <a:gd name="connsiteX398" fmla="*/ 342710 w 867698"/>
                <a:gd name="connsiteY398" fmla="*/ 204220 h 1055296"/>
                <a:gd name="connsiteX399" fmla="*/ 349549 w 867698"/>
                <a:gd name="connsiteY399" fmla="*/ 202985 h 1055296"/>
                <a:gd name="connsiteX400" fmla="*/ 362372 w 867698"/>
                <a:gd name="connsiteY400" fmla="*/ 189972 h 1055296"/>
                <a:gd name="connsiteX401" fmla="*/ 363987 w 867698"/>
                <a:gd name="connsiteY401" fmla="*/ 192442 h 1055296"/>
                <a:gd name="connsiteX402" fmla="*/ 370541 w 867698"/>
                <a:gd name="connsiteY402" fmla="*/ 197286 h 1055296"/>
                <a:gd name="connsiteX403" fmla="*/ 376050 w 867698"/>
                <a:gd name="connsiteY403" fmla="*/ 195387 h 1055296"/>
                <a:gd name="connsiteX404" fmla="*/ 380514 w 867698"/>
                <a:gd name="connsiteY404" fmla="*/ 191112 h 1055296"/>
                <a:gd name="connsiteX405" fmla="*/ 386594 w 867698"/>
                <a:gd name="connsiteY405" fmla="*/ 189592 h 1055296"/>
                <a:gd name="connsiteX406" fmla="*/ 372536 w 867698"/>
                <a:gd name="connsiteY406" fmla="*/ 174015 h 1055296"/>
                <a:gd name="connsiteX407" fmla="*/ 362847 w 867698"/>
                <a:gd name="connsiteY407" fmla="*/ 178764 h 1055296"/>
                <a:gd name="connsiteX408" fmla="*/ 360757 w 867698"/>
                <a:gd name="connsiteY408" fmla="*/ 182753 h 1055296"/>
                <a:gd name="connsiteX409" fmla="*/ 361327 w 867698"/>
                <a:gd name="connsiteY409" fmla="*/ 186553 h 1055296"/>
                <a:gd name="connsiteX410" fmla="*/ 362372 w 867698"/>
                <a:gd name="connsiteY410" fmla="*/ 189972 h 1055296"/>
                <a:gd name="connsiteX411" fmla="*/ 103725 w 867698"/>
                <a:gd name="connsiteY411" fmla="*/ 473981 h 1055296"/>
                <a:gd name="connsiteX412" fmla="*/ 114363 w 867698"/>
                <a:gd name="connsiteY412" fmla="*/ 469421 h 1055296"/>
                <a:gd name="connsiteX413" fmla="*/ 122627 w 867698"/>
                <a:gd name="connsiteY413" fmla="*/ 471036 h 1055296"/>
                <a:gd name="connsiteX414" fmla="*/ 126047 w 867698"/>
                <a:gd name="connsiteY414" fmla="*/ 473031 h 1055296"/>
                <a:gd name="connsiteX415" fmla="*/ 133930 w 867698"/>
                <a:gd name="connsiteY415" fmla="*/ 470371 h 1055296"/>
                <a:gd name="connsiteX416" fmla="*/ 141719 w 867698"/>
                <a:gd name="connsiteY416" fmla="*/ 465622 h 1055296"/>
                <a:gd name="connsiteX417" fmla="*/ 149508 w 867698"/>
                <a:gd name="connsiteY417" fmla="*/ 463247 h 1055296"/>
                <a:gd name="connsiteX418" fmla="*/ 152833 w 867698"/>
                <a:gd name="connsiteY418" fmla="*/ 461253 h 1055296"/>
                <a:gd name="connsiteX419" fmla="*/ 162331 w 867698"/>
                <a:gd name="connsiteY419" fmla="*/ 458023 h 1055296"/>
                <a:gd name="connsiteX420" fmla="*/ 174585 w 867698"/>
                <a:gd name="connsiteY420" fmla="*/ 453559 h 1055296"/>
                <a:gd name="connsiteX421" fmla="*/ 185318 w 867698"/>
                <a:gd name="connsiteY421" fmla="*/ 446815 h 1055296"/>
                <a:gd name="connsiteX422" fmla="*/ 192252 w 867698"/>
                <a:gd name="connsiteY422" fmla="*/ 439026 h 1055296"/>
                <a:gd name="connsiteX423" fmla="*/ 199471 w 867698"/>
                <a:gd name="connsiteY423" fmla="*/ 434087 h 1055296"/>
                <a:gd name="connsiteX424" fmla="*/ 201276 w 867698"/>
                <a:gd name="connsiteY424" fmla="*/ 431332 h 1055296"/>
                <a:gd name="connsiteX425" fmla="*/ 201181 w 867698"/>
                <a:gd name="connsiteY425" fmla="*/ 427628 h 1055296"/>
                <a:gd name="connsiteX426" fmla="*/ 198141 w 867698"/>
                <a:gd name="connsiteY426" fmla="*/ 424968 h 1055296"/>
                <a:gd name="connsiteX427" fmla="*/ 194817 w 867698"/>
                <a:gd name="connsiteY427" fmla="*/ 426488 h 1055296"/>
                <a:gd name="connsiteX428" fmla="*/ 191682 w 867698"/>
                <a:gd name="connsiteY428" fmla="*/ 429527 h 1055296"/>
                <a:gd name="connsiteX429" fmla="*/ 190732 w 867698"/>
                <a:gd name="connsiteY429" fmla="*/ 423543 h 1055296"/>
                <a:gd name="connsiteX430" fmla="*/ 190732 w 867698"/>
                <a:gd name="connsiteY430" fmla="*/ 420979 h 1055296"/>
                <a:gd name="connsiteX431" fmla="*/ 185603 w 867698"/>
                <a:gd name="connsiteY431" fmla="*/ 416229 h 1055296"/>
                <a:gd name="connsiteX432" fmla="*/ 181139 w 867698"/>
                <a:gd name="connsiteY432" fmla="*/ 413190 h 1055296"/>
                <a:gd name="connsiteX433" fmla="*/ 178099 w 867698"/>
                <a:gd name="connsiteY433" fmla="*/ 410910 h 1055296"/>
                <a:gd name="connsiteX434" fmla="*/ 168695 w 867698"/>
                <a:gd name="connsiteY434" fmla="*/ 410530 h 1055296"/>
                <a:gd name="connsiteX435" fmla="*/ 162426 w 867698"/>
                <a:gd name="connsiteY435" fmla="*/ 412240 h 1055296"/>
                <a:gd name="connsiteX436" fmla="*/ 160242 w 867698"/>
                <a:gd name="connsiteY436" fmla="*/ 419839 h 1055296"/>
                <a:gd name="connsiteX437" fmla="*/ 153783 w 867698"/>
                <a:gd name="connsiteY437" fmla="*/ 422023 h 1055296"/>
                <a:gd name="connsiteX438" fmla="*/ 152453 w 867698"/>
                <a:gd name="connsiteY438" fmla="*/ 420504 h 1055296"/>
                <a:gd name="connsiteX439" fmla="*/ 155587 w 867698"/>
                <a:gd name="connsiteY439" fmla="*/ 412240 h 1055296"/>
                <a:gd name="connsiteX440" fmla="*/ 155492 w 867698"/>
                <a:gd name="connsiteY440" fmla="*/ 405306 h 1055296"/>
                <a:gd name="connsiteX441" fmla="*/ 154922 w 867698"/>
                <a:gd name="connsiteY441" fmla="*/ 397042 h 1055296"/>
                <a:gd name="connsiteX442" fmla="*/ 157297 w 867698"/>
                <a:gd name="connsiteY442" fmla="*/ 393243 h 1055296"/>
                <a:gd name="connsiteX443" fmla="*/ 157012 w 867698"/>
                <a:gd name="connsiteY443" fmla="*/ 386878 h 1055296"/>
                <a:gd name="connsiteX444" fmla="*/ 145139 w 867698"/>
                <a:gd name="connsiteY444" fmla="*/ 386499 h 1055296"/>
                <a:gd name="connsiteX445" fmla="*/ 138110 w 867698"/>
                <a:gd name="connsiteY445" fmla="*/ 389823 h 1055296"/>
                <a:gd name="connsiteX446" fmla="*/ 133835 w 867698"/>
                <a:gd name="connsiteY446" fmla="*/ 390108 h 1055296"/>
                <a:gd name="connsiteX447" fmla="*/ 132981 w 867698"/>
                <a:gd name="connsiteY447" fmla="*/ 396092 h 1055296"/>
                <a:gd name="connsiteX448" fmla="*/ 132221 w 867698"/>
                <a:gd name="connsiteY448" fmla="*/ 403596 h 1055296"/>
                <a:gd name="connsiteX449" fmla="*/ 132221 w 867698"/>
                <a:gd name="connsiteY449" fmla="*/ 408725 h 1055296"/>
                <a:gd name="connsiteX450" fmla="*/ 131081 w 867698"/>
                <a:gd name="connsiteY450" fmla="*/ 410340 h 1055296"/>
                <a:gd name="connsiteX451" fmla="*/ 128136 w 867698"/>
                <a:gd name="connsiteY451" fmla="*/ 412430 h 1055296"/>
                <a:gd name="connsiteX452" fmla="*/ 123957 w 867698"/>
                <a:gd name="connsiteY452" fmla="*/ 405306 h 1055296"/>
                <a:gd name="connsiteX453" fmla="*/ 126711 w 867698"/>
                <a:gd name="connsiteY453" fmla="*/ 396567 h 1055296"/>
                <a:gd name="connsiteX454" fmla="*/ 126616 w 867698"/>
                <a:gd name="connsiteY454" fmla="*/ 391248 h 1055296"/>
                <a:gd name="connsiteX455" fmla="*/ 106195 w 867698"/>
                <a:gd name="connsiteY455" fmla="*/ 396377 h 1055296"/>
                <a:gd name="connsiteX456" fmla="*/ 90332 w 867698"/>
                <a:gd name="connsiteY456" fmla="*/ 400462 h 1055296"/>
                <a:gd name="connsiteX457" fmla="*/ 82828 w 867698"/>
                <a:gd name="connsiteY457" fmla="*/ 401697 h 1055296"/>
                <a:gd name="connsiteX458" fmla="*/ 79598 w 867698"/>
                <a:gd name="connsiteY458" fmla="*/ 403216 h 1055296"/>
                <a:gd name="connsiteX459" fmla="*/ 78744 w 867698"/>
                <a:gd name="connsiteY459" fmla="*/ 406541 h 1055296"/>
                <a:gd name="connsiteX460" fmla="*/ 74659 w 867698"/>
                <a:gd name="connsiteY460" fmla="*/ 404831 h 1055296"/>
                <a:gd name="connsiteX461" fmla="*/ 67250 w 867698"/>
                <a:gd name="connsiteY461" fmla="*/ 407206 h 1055296"/>
                <a:gd name="connsiteX462" fmla="*/ 57847 w 867698"/>
                <a:gd name="connsiteY462" fmla="*/ 416039 h 1055296"/>
                <a:gd name="connsiteX463" fmla="*/ 66300 w 867698"/>
                <a:gd name="connsiteY463" fmla="*/ 417369 h 1055296"/>
                <a:gd name="connsiteX464" fmla="*/ 76179 w 867698"/>
                <a:gd name="connsiteY464" fmla="*/ 423448 h 1055296"/>
                <a:gd name="connsiteX465" fmla="*/ 81593 w 867698"/>
                <a:gd name="connsiteY465" fmla="*/ 427058 h 1055296"/>
                <a:gd name="connsiteX466" fmla="*/ 78459 w 867698"/>
                <a:gd name="connsiteY466" fmla="*/ 428482 h 1055296"/>
                <a:gd name="connsiteX467" fmla="*/ 60791 w 867698"/>
                <a:gd name="connsiteY467" fmla="*/ 437031 h 1055296"/>
                <a:gd name="connsiteX468" fmla="*/ 57752 w 867698"/>
                <a:gd name="connsiteY468" fmla="*/ 434371 h 1055296"/>
                <a:gd name="connsiteX469" fmla="*/ 40179 w 867698"/>
                <a:gd name="connsiteY469" fmla="*/ 434467 h 1055296"/>
                <a:gd name="connsiteX470" fmla="*/ 35240 w 867698"/>
                <a:gd name="connsiteY470" fmla="*/ 436556 h 1055296"/>
                <a:gd name="connsiteX471" fmla="*/ 27356 w 867698"/>
                <a:gd name="connsiteY471" fmla="*/ 439881 h 1055296"/>
                <a:gd name="connsiteX472" fmla="*/ 16813 w 867698"/>
                <a:gd name="connsiteY472" fmla="*/ 450709 h 1055296"/>
                <a:gd name="connsiteX473" fmla="*/ 6934 w 867698"/>
                <a:gd name="connsiteY473" fmla="*/ 462203 h 1055296"/>
                <a:gd name="connsiteX474" fmla="*/ 4464 w 867698"/>
                <a:gd name="connsiteY474" fmla="*/ 466667 h 1055296"/>
                <a:gd name="connsiteX475" fmla="*/ 3704 w 867698"/>
                <a:gd name="connsiteY475" fmla="*/ 471606 h 1055296"/>
                <a:gd name="connsiteX476" fmla="*/ 7789 w 867698"/>
                <a:gd name="connsiteY476" fmla="*/ 484144 h 1055296"/>
                <a:gd name="connsiteX477" fmla="*/ 17097 w 867698"/>
                <a:gd name="connsiteY477" fmla="*/ 490793 h 1055296"/>
                <a:gd name="connsiteX478" fmla="*/ 21087 w 867698"/>
                <a:gd name="connsiteY478" fmla="*/ 495543 h 1055296"/>
                <a:gd name="connsiteX479" fmla="*/ 26596 w 867698"/>
                <a:gd name="connsiteY479" fmla="*/ 496873 h 1055296"/>
                <a:gd name="connsiteX480" fmla="*/ 35145 w 867698"/>
                <a:gd name="connsiteY480" fmla="*/ 496873 h 1055296"/>
                <a:gd name="connsiteX481" fmla="*/ 40844 w 867698"/>
                <a:gd name="connsiteY481" fmla="*/ 497632 h 1055296"/>
                <a:gd name="connsiteX482" fmla="*/ 53952 w 867698"/>
                <a:gd name="connsiteY482" fmla="*/ 496968 h 1055296"/>
                <a:gd name="connsiteX483" fmla="*/ 59841 w 867698"/>
                <a:gd name="connsiteY483" fmla="*/ 492598 h 1055296"/>
                <a:gd name="connsiteX484" fmla="*/ 67725 w 867698"/>
                <a:gd name="connsiteY484" fmla="*/ 485094 h 1055296"/>
                <a:gd name="connsiteX485" fmla="*/ 71430 w 867698"/>
                <a:gd name="connsiteY485" fmla="*/ 482150 h 1055296"/>
                <a:gd name="connsiteX486" fmla="*/ 75609 w 867698"/>
                <a:gd name="connsiteY486" fmla="*/ 479585 h 1055296"/>
                <a:gd name="connsiteX487" fmla="*/ 78649 w 867698"/>
                <a:gd name="connsiteY487" fmla="*/ 478160 h 1055296"/>
                <a:gd name="connsiteX488" fmla="*/ 90997 w 867698"/>
                <a:gd name="connsiteY488" fmla="*/ 476071 h 1055296"/>
                <a:gd name="connsiteX489" fmla="*/ 103725 w 867698"/>
                <a:gd name="connsiteY489" fmla="*/ 473981 h 1055296"/>
                <a:gd name="connsiteX490" fmla="*/ 828374 w 867698"/>
                <a:gd name="connsiteY490" fmla="*/ 750391 h 1055296"/>
                <a:gd name="connsiteX491" fmla="*/ 859530 w 867698"/>
                <a:gd name="connsiteY491" fmla="*/ 703563 h 1055296"/>
                <a:gd name="connsiteX492" fmla="*/ 823150 w 867698"/>
                <a:gd name="connsiteY492" fmla="*/ 614940 h 1055296"/>
                <a:gd name="connsiteX493" fmla="*/ 823150 w 867698"/>
                <a:gd name="connsiteY493" fmla="*/ 614940 h 1055296"/>
                <a:gd name="connsiteX494" fmla="*/ 748301 w 867698"/>
                <a:gd name="connsiteY494" fmla="*/ 618265 h 1055296"/>
                <a:gd name="connsiteX495" fmla="*/ 730348 w 867698"/>
                <a:gd name="connsiteY495" fmla="*/ 617790 h 1055296"/>
                <a:gd name="connsiteX496" fmla="*/ 692829 w 867698"/>
                <a:gd name="connsiteY496" fmla="*/ 547405 h 1055296"/>
                <a:gd name="connsiteX497" fmla="*/ 663668 w 867698"/>
                <a:gd name="connsiteY497" fmla="*/ 539616 h 1055296"/>
                <a:gd name="connsiteX498" fmla="*/ 637832 w 867698"/>
                <a:gd name="connsiteY498" fmla="*/ 536482 h 1055296"/>
                <a:gd name="connsiteX499" fmla="*/ 633653 w 867698"/>
                <a:gd name="connsiteY499" fmla="*/ 536387 h 1055296"/>
                <a:gd name="connsiteX500" fmla="*/ 626244 w 867698"/>
                <a:gd name="connsiteY500" fmla="*/ 539616 h 1055296"/>
                <a:gd name="connsiteX501" fmla="*/ 610191 w 867698"/>
                <a:gd name="connsiteY501" fmla="*/ 538286 h 1055296"/>
                <a:gd name="connsiteX502" fmla="*/ 593378 w 867698"/>
                <a:gd name="connsiteY502" fmla="*/ 541611 h 1055296"/>
                <a:gd name="connsiteX503" fmla="*/ 586255 w 867698"/>
                <a:gd name="connsiteY503" fmla="*/ 544746 h 1055296"/>
                <a:gd name="connsiteX504" fmla="*/ 583405 w 867698"/>
                <a:gd name="connsiteY504" fmla="*/ 544176 h 1055296"/>
                <a:gd name="connsiteX505" fmla="*/ 575426 w 867698"/>
                <a:gd name="connsiteY505" fmla="*/ 537432 h 1055296"/>
                <a:gd name="connsiteX506" fmla="*/ 570677 w 867698"/>
                <a:gd name="connsiteY506" fmla="*/ 533062 h 1055296"/>
                <a:gd name="connsiteX507" fmla="*/ 567922 w 867698"/>
                <a:gd name="connsiteY507" fmla="*/ 531068 h 1055296"/>
                <a:gd name="connsiteX508" fmla="*/ 561273 w 867698"/>
                <a:gd name="connsiteY508" fmla="*/ 530973 h 1055296"/>
                <a:gd name="connsiteX509" fmla="*/ 563933 w 867698"/>
                <a:gd name="connsiteY509" fmla="*/ 518149 h 1055296"/>
                <a:gd name="connsiteX510" fmla="*/ 561273 w 867698"/>
                <a:gd name="connsiteY510" fmla="*/ 501907 h 1055296"/>
                <a:gd name="connsiteX511" fmla="*/ 563648 w 867698"/>
                <a:gd name="connsiteY511" fmla="*/ 494688 h 1055296"/>
                <a:gd name="connsiteX512" fmla="*/ 562223 w 867698"/>
                <a:gd name="connsiteY512" fmla="*/ 491363 h 1055296"/>
                <a:gd name="connsiteX513" fmla="*/ 562223 w 867698"/>
                <a:gd name="connsiteY513" fmla="*/ 491363 h 1055296"/>
                <a:gd name="connsiteX514" fmla="*/ 560323 w 867698"/>
                <a:gd name="connsiteY514" fmla="*/ 493168 h 1055296"/>
                <a:gd name="connsiteX515" fmla="*/ 552059 w 867698"/>
                <a:gd name="connsiteY515" fmla="*/ 493548 h 1055296"/>
                <a:gd name="connsiteX516" fmla="*/ 550920 w 867698"/>
                <a:gd name="connsiteY516" fmla="*/ 497538 h 1055296"/>
                <a:gd name="connsiteX517" fmla="*/ 552249 w 867698"/>
                <a:gd name="connsiteY517" fmla="*/ 502572 h 1055296"/>
                <a:gd name="connsiteX518" fmla="*/ 548925 w 867698"/>
                <a:gd name="connsiteY518" fmla="*/ 503997 h 1055296"/>
                <a:gd name="connsiteX519" fmla="*/ 547310 w 867698"/>
                <a:gd name="connsiteY519" fmla="*/ 503807 h 1055296"/>
                <a:gd name="connsiteX520" fmla="*/ 543416 w 867698"/>
                <a:gd name="connsiteY520" fmla="*/ 495353 h 1055296"/>
                <a:gd name="connsiteX521" fmla="*/ 534487 w 867698"/>
                <a:gd name="connsiteY521" fmla="*/ 493358 h 1055296"/>
                <a:gd name="connsiteX522" fmla="*/ 524229 w 867698"/>
                <a:gd name="connsiteY522" fmla="*/ 492028 h 1055296"/>
                <a:gd name="connsiteX523" fmla="*/ 515680 w 867698"/>
                <a:gd name="connsiteY523" fmla="*/ 489464 h 1055296"/>
                <a:gd name="connsiteX524" fmla="*/ 507701 w 867698"/>
                <a:gd name="connsiteY524" fmla="*/ 489559 h 1055296"/>
                <a:gd name="connsiteX525" fmla="*/ 497727 w 867698"/>
                <a:gd name="connsiteY525" fmla="*/ 495068 h 1055296"/>
                <a:gd name="connsiteX526" fmla="*/ 489939 w 867698"/>
                <a:gd name="connsiteY526" fmla="*/ 496018 h 1055296"/>
                <a:gd name="connsiteX527" fmla="*/ 482530 w 867698"/>
                <a:gd name="connsiteY527" fmla="*/ 490223 h 1055296"/>
                <a:gd name="connsiteX528" fmla="*/ 477210 w 867698"/>
                <a:gd name="connsiteY528" fmla="*/ 484334 h 1055296"/>
                <a:gd name="connsiteX529" fmla="*/ 474646 w 867698"/>
                <a:gd name="connsiteY529" fmla="*/ 482150 h 1055296"/>
                <a:gd name="connsiteX530" fmla="*/ 468187 w 867698"/>
                <a:gd name="connsiteY530" fmla="*/ 487184 h 1055296"/>
                <a:gd name="connsiteX531" fmla="*/ 466287 w 867698"/>
                <a:gd name="connsiteY531" fmla="*/ 491173 h 1055296"/>
                <a:gd name="connsiteX532" fmla="*/ 455649 w 867698"/>
                <a:gd name="connsiteY532" fmla="*/ 494308 h 1055296"/>
                <a:gd name="connsiteX533" fmla="*/ 452894 w 867698"/>
                <a:gd name="connsiteY533" fmla="*/ 493263 h 1055296"/>
                <a:gd name="connsiteX534" fmla="*/ 452039 w 867698"/>
                <a:gd name="connsiteY534" fmla="*/ 488514 h 1055296"/>
                <a:gd name="connsiteX535" fmla="*/ 450329 w 867698"/>
                <a:gd name="connsiteY535" fmla="*/ 487089 h 1055296"/>
                <a:gd name="connsiteX536" fmla="*/ 442255 w 867698"/>
                <a:gd name="connsiteY536" fmla="*/ 483290 h 1055296"/>
                <a:gd name="connsiteX537" fmla="*/ 426298 w 867698"/>
                <a:gd name="connsiteY537" fmla="*/ 483290 h 1055296"/>
                <a:gd name="connsiteX538" fmla="*/ 416704 w 867698"/>
                <a:gd name="connsiteY538" fmla="*/ 485284 h 1055296"/>
                <a:gd name="connsiteX539" fmla="*/ 411385 w 867698"/>
                <a:gd name="connsiteY539" fmla="*/ 490603 h 1055296"/>
                <a:gd name="connsiteX540" fmla="*/ 401031 w 867698"/>
                <a:gd name="connsiteY540" fmla="*/ 497822 h 1055296"/>
                <a:gd name="connsiteX541" fmla="*/ 394667 w 867698"/>
                <a:gd name="connsiteY541" fmla="*/ 503047 h 1055296"/>
                <a:gd name="connsiteX542" fmla="*/ 390393 w 867698"/>
                <a:gd name="connsiteY542" fmla="*/ 508176 h 1055296"/>
                <a:gd name="connsiteX543" fmla="*/ 388208 w 867698"/>
                <a:gd name="connsiteY543" fmla="*/ 516155 h 1055296"/>
                <a:gd name="connsiteX544" fmla="*/ 391438 w 867698"/>
                <a:gd name="connsiteY544" fmla="*/ 523564 h 1055296"/>
                <a:gd name="connsiteX545" fmla="*/ 401601 w 867698"/>
                <a:gd name="connsiteY545" fmla="*/ 533252 h 1055296"/>
                <a:gd name="connsiteX546" fmla="*/ 408060 w 867698"/>
                <a:gd name="connsiteY546" fmla="*/ 536387 h 1055296"/>
                <a:gd name="connsiteX547" fmla="*/ 412905 w 867698"/>
                <a:gd name="connsiteY547" fmla="*/ 537432 h 1055296"/>
                <a:gd name="connsiteX548" fmla="*/ 418224 w 867698"/>
                <a:gd name="connsiteY548" fmla="*/ 537242 h 1055296"/>
                <a:gd name="connsiteX549" fmla="*/ 425823 w 867698"/>
                <a:gd name="connsiteY549" fmla="*/ 536672 h 1055296"/>
                <a:gd name="connsiteX550" fmla="*/ 421074 w 867698"/>
                <a:gd name="connsiteY550" fmla="*/ 547120 h 1055296"/>
                <a:gd name="connsiteX551" fmla="*/ 415089 w 867698"/>
                <a:gd name="connsiteY551" fmla="*/ 552059 h 1055296"/>
                <a:gd name="connsiteX552" fmla="*/ 411670 w 867698"/>
                <a:gd name="connsiteY552" fmla="*/ 552724 h 1055296"/>
                <a:gd name="connsiteX553" fmla="*/ 406636 w 867698"/>
                <a:gd name="connsiteY553" fmla="*/ 547500 h 1055296"/>
                <a:gd name="connsiteX554" fmla="*/ 399322 w 867698"/>
                <a:gd name="connsiteY554" fmla="*/ 544555 h 1055296"/>
                <a:gd name="connsiteX555" fmla="*/ 392293 w 867698"/>
                <a:gd name="connsiteY555" fmla="*/ 545031 h 1055296"/>
                <a:gd name="connsiteX556" fmla="*/ 389063 w 867698"/>
                <a:gd name="connsiteY556" fmla="*/ 536577 h 1055296"/>
                <a:gd name="connsiteX557" fmla="*/ 385834 w 867698"/>
                <a:gd name="connsiteY557" fmla="*/ 534107 h 1055296"/>
                <a:gd name="connsiteX558" fmla="*/ 377950 w 867698"/>
                <a:gd name="connsiteY558" fmla="*/ 534867 h 1055296"/>
                <a:gd name="connsiteX559" fmla="*/ 369401 w 867698"/>
                <a:gd name="connsiteY559" fmla="*/ 533537 h 1055296"/>
                <a:gd name="connsiteX560" fmla="*/ 343280 w 867698"/>
                <a:gd name="connsiteY560" fmla="*/ 551300 h 1055296"/>
                <a:gd name="connsiteX561" fmla="*/ 339196 w 867698"/>
                <a:gd name="connsiteY561" fmla="*/ 555669 h 1055296"/>
                <a:gd name="connsiteX562" fmla="*/ 337296 w 867698"/>
                <a:gd name="connsiteY562" fmla="*/ 551585 h 1055296"/>
                <a:gd name="connsiteX563" fmla="*/ 336346 w 867698"/>
                <a:gd name="connsiteY563" fmla="*/ 548260 h 1055296"/>
                <a:gd name="connsiteX564" fmla="*/ 355723 w 867698"/>
                <a:gd name="connsiteY564" fmla="*/ 533727 h 1055296"/>
                <a:gd name="connsiteX565" fmla="*/ 363417 w 867698"/>
                <a:gd name="connsiteY565" fmla="*/ 522234 h 1055296"/>
                <a:gd name="connsiteX566" fmla="*/ 371396 w 867698"/>
                <a:gd name="connsiteY566" fmla="*/ 488134 h 1055296"/>
                <a:gd name="connsiteX567" fmla="*/ 360757 w 867698"/>
                <a:gd name="connsiteY567" fmla="*/ 482435 h 1055296"/>
                <a:gd name="connsiteX568" fmla="*/ 355248 w 867698"/>
                <a:gd name="connsiteY568" fmla="*/ 474931 h 1055296"/>
                <a:gd name="connsiteX569" fmla="*/ 346699 w 867698"/>
                <a:gd name="connsiteY569" fmla="*/ 468472 h 1055296"/>
                <a:gd name="connsiteX570" fmla="*/ 343280 w 867698"/>
                <a:gd name="connsiteY570" fmla="*/ 459543 h 1055296"/>
                <a:gd name="connsiteX571" fmla="*/ 333781 w 867698"/>
                <a:gd name="connsiteY571" fmla="*/ 452704 h 1055296"/>
                <a:gd name="connsiteX572" fmla="*/ 337486 w 867698"/>
                <a:gd name="connsiteY572" fmla="*/ 448240 h 1055296"/>
                <a:gd name="connsiteX573" fmla="*/ 338911 w 867698"/>
                <a:gd name="connsiteY573" fmla="*/ 445390 h 1055296"/>
                <a:gd name="connsiteX574" fmla="*/ 339385 w 867698"/>
                <a:gd name="connsiteY574" fmla="*/ 440736 h 1055296"/>
                <a:gd name="connsiteX575" fmla="*/ 335301 w 867698"/>
                <a:gd name="connsiteY575" fmla="*/ 433517 h 1055296"/>
                <a:gd name="connsiteX576" fmla="*/ 328747 w 867698"/>
                <a:gd name="connsiteY576" fmla="*/ 422878 h 1055296"/>
                <a:gd name="connsiteX577" fmla="*/ 323808 w 867698"/>
                <a:gd name="connsiteY577" fmla="*/ 415659 h 1055296"/>
                <a:gd name="connsiteX578" fmla="*/ 322098 w 867698"/>
                <a:gd name="connsiteY578" fmla="*/ 409580 h 1055296"/>
                <a:gd name="connsiteX579" fmla="*/ 319723 w 867698"/>
                <a:gd name="connsiteY579" fmla="*/ 404261 h 1055296"/>
                <a:gd name="connsiteX580" fmla="*/ 319248 w 867698"/>
                <a:gd name="connsiteY580" fmla="*/ 400462 h 1055296"/>
                <a:gd name="connsiteX581" fmla="*/ 320578 w 867698"/>
                <a:gd name="connsiteY581" fmla="*/ 388398 h 1055296"/>
                <a:gd name="connsiteX582" fmla="*/ 306710 w 867698"/>
                <a:gd name="connsiteY582" fmla="*/ 393717 h 1055296"/>
                <a:gd name="connsiteX583" fmla="*/ 288568 w 867698"/>
                <a:gd name="connsiteY583" fmla="*/ 400747 h 1055296"/>
                <a:gd name="connsiteX584" fmla="*/ 280874 w 867698"/>
                <a:gd name="connsiteY584" fmla="*/ 407965 h 1055296"/>
                <a:gd name="connsiteX585" fmla="*/ 272135 w 867698"/>
                <a:gd name="connsiteY585" fmla="*/ 411955 h 1055296"/>
                <a:gd name="connsiteX586" fmla="*/ 272515 w 867698"/>
                <a:gd name="connsiteY586" fmla="*/ 415944 h 1055296"/>
                <a:gd name="connsiteX587" fmla="*/ 264536 w 867698"/>
                <a:gd name="connsiteY587" fmla="*/ 422023 h 1055296"/>
                <a:gd name="connsiteX588" fmla="*/ 265866 w 867698"/>
                <a:gd name="connsiteY588" fmla="*/ 423543 h 1055296"/>
                <a:gd name="connsiteX589" fmla="*/ 270616 w 867698"/>
                <a:gd name="connsiteY589" fmla="*/ 420599 h 1055296"/>
                <a:gd name="connsiteX590" fmla="*/ 276125 w 867698"/>
                <a:gd name="connsiteY590" fmla="*/ 419554 h 1055296"/>
                <a:gd name="connsiteX591" fmla="*/ 281064 w 867698"/>
                <a:gd name="connsiteY591" fmla="*/ 421264 h 1055296"/>
                <a:gd name="connsiteX592" fmla="*/ 278404 w 867698"/>
                <a:gd name="connsiteY592" fmla="*/ 426013 h 1055296"/>
                <a:gd name="connsiteX593" fmla="*/ 277170 w 867698"/>
                <a:gd name="connsiteY593" fmla="*/ 426868 h 1055296"/>
                <a:gd name="connsiteX594" fmla="*/ 266816 w 867698"/>
                <a:gd name="connsiteY594" fmla="*/ 428862 h 1055296"/>
                <a:gd name="connsiteX595" fmla="*/ 262162 w 867698"/>
                <a:gd name="connsiteY595" fmla="*/ 429907 h 1055296"/>
                <a:gd name="connsiteX596" fmla="*/ 257602 w 867698"/>
                <a:gd name="connsiteY596" fmla="*/ 430287 h 1055296"/>
                <a:gd name="connsiteX597" fmla="*/ 256178 w 867698"/>
                <a:gd name="connsiteY597" fmla="*/ 432187 h 1055296"/>
                <a:gd name="connsiteX598" fmla="*/ 256178 w 867698"/>
                <a:gd name="connsiteY598" fmla="*/ 434182 h 1055296"/>
                <a:gd name="connsiteX599" fmla="*/ 254278 w 867698"/>
                <a:gd name="connsiteY599" fmla="*/ 438456 h 1055296"/>
                <a:gd name="connsiteX600" fmla="*/ 252188 w 867698"/>
                <a:gd name="connsiteY600" fmla="*/ 441971 h 1055296"/>
                <a:gd name="connsiteX601" fmla="*/ 250763 w 867698"/>
                <a:gd name="connsiteY601" fmla="*/ 445770 h 1055296"/>
                <a:gd name="connsiteX602" fmla="*/ 247914 w 867698"/>
                <a:gd name="connsiteY602" fmla="*/ 457548 h 1055296"/>
                <a:gd name="connsiteX603" fmla="*/ 243924 w 867698"/>
                <a:gd name="connsiteY603" fmla="*/ 458213 h 1055296"/>
                <a:gd name="connsiteX604" fmla="*/ 242025 w 867698"/>
                <a:gd name="connsiteY604" fmla="*/ 454129 h 1055296"/>
                <a:gd name="connsiteX605" fmla="*/ 242120 w 867698"/>
                <a:gd name="connsiteY605" fmla="*/ 450899 h 1055296"/>
                <a:gd name="connsiteX606" fmla="*/ 243070 w 867698"/>
                <a:gd name="connsiteY606" fmla="*/ 443870 h 1055296"/>
                <a:gd name="connsiteX607" fmla="*/ 243354 w 867698"/>
                <a:gd name="connsiteY607" fmla="*/ 436841 h 1055296"/>
                <a:gd name="connsiteX608" fmla="*/ 242215 w 867698"/>
                <a:gd name="connsiteY608" fmla="*/ 431617 h 1055296"/>
                <a:gd name="connsiteX609" fmla="*/ 236515 w 867698"/>
                <a:gd name="connsiteY609" fmla="*/ 434371 h 1055296"/>
                <a:gd name="connsiteX610" fmla="*/ 232336 w 867698"/>
                <a:gd name="connsiteY610" fmla="*/ 438646 h 1055296"/>
                <a:gd name="connsiteX611" fmla="*/ 226637 w 867698"/>
                <a:gd name="connsiteY611" fmla="*/ 447385 h 1055296"/>
                <a:gd name="connsiteX612" fmla="*/ 221318 w 867698"/>
                <a:gd name="connsiteY612" fmla="*/ 447290 h 1055296"/>
                <a:gd name="connsiteX613" fmla="*/ 210679 w 867698"/>
                <a:gd name="connsiteY613" fmla="*/ 449569 h 1055296"/>
                <a:gd name="connsiteX614" fmla="*/ 204980 w 867698"/>
                <a:gd name="connsiteY614" fmla="*/ 452419 h 1055296"/>
                <a:gd name="connsiteX615" fmla="*/ 200421 w 867698"/>
                <a:gd name="connsiteY615" fmla="*/ 459923 h 1055296"/>
                <a:gd name="connsiteX616" fmla="*/ 194532 w 867698"/>
                <a:gd name="connsiteY616" fmla="*/ 464577 h 1055296"/>
                <a:gd name="connsiteX617" fmla="*/ 189782 w 867698"/>
                <a:gd name="connsiteY617" fmla="*/ 466192 h 1055296"/>
                <a:gd name="connsiteX618" fmla="*/ 189117 w 867698"/>
                <a:gd name="connsiteY618" fmla="*/ 467617 h 1055296"/>
                <a:gd name="connsiteX619" fmla="*/ 194247 w 867698"/>
                <a:gd name="connsiteY619" fmla="*/ 469991 h 1055296"/>
                <a:gd name="connsiteX620" fmla="*/ 193487 w 867698"/>
                <a:gd name="connsiteY620" fmla="*/ 475786 h 1055296"/>
                <a:gd name="connsiteX621" fmla="*/ 195481 w 867698"/>
                <a:gd name="connsiteY621" fmla="*/ 480725 h 1055296"/>
                <a:gd name="connsiteX622" fmla="*/ 197761 w 867698"/>
                <a:gd name="connsiteY622" fmla="*/ 481010 h 1055296"/>
                <a:gd name="connsiteX623" fmla="*/ 200611 w 867698"/>
                <a:gd name="connsiteY623" fmla="*/ 482245 h 1055296"/>
                <a:gd name="connsiteX624" fmla="*/ 206120 w 867698"/>
                <a:gd name="connsiteY624" fmla="*/ 485854 h 1055296"/>
                <a:gd name="connsiteX625" fmla="*/ 207925 w 867698"/>
                <a:gd name="connsiteY625" fmla="*/ 486804 h 1055296"/>
                <a:gd name="connsiteX626" fmla="*/ 211344 w 867698"/>
                <a:gd name="connsiteY626" fmla="*/ 486709 h 1055296"/>
                <a:gd name="connsiteX627" fmla="*/ 215998 w 867698"/>
                <a:gd name="connsiteY627" fmla="*/ 483954 h 1055296"/>
                <a:gd name="connsiteX628" fmla="*/ 229296 w 867698"/>
                <a:gd name="connsiteY628" fmla="*/ 482720 h 1055296"/>
                <a:gd name="connsiteX629" fmla="*/ 243829 w 867698"/>
                <a:gd name="connsiteY629" fmla="*/ 478445 h 1055296"/>
                <a:gd name="connsiteX630" fmla="*/ 250003 w 867698"/>
                <a:gd name="connsiteY630" fmla="*/ 476260 h 1055296"/>
                <a:gd name="connsiteX631" fmla="*/ 256178 w 867698"/>
                <a:gd name="connsiteY631" fmla="*/ 473221 h 1055296"/>
                <a:gd name="connsiteX632" fmla="*/ 264821 w 867698"/>
                <a:gd name="connsiteY632" fmla="*/ 476830 h 1055296"/>
                <a:gd name="connsiteX633" fmla="*/ 262732 w 867698"/>
                <a:gd name="connsiteY633" fmla="*/ 478445 h 1055296"/>
                <a:gd name="connsiteX634" fmla="*/ 252473 w 867698"/>
                <a:gd name="connsiteY634" fmla="*/ 480535 h 1055296"/>
                <a:gd name="connsiteX635" fmla="*/ 243829 w 867698"/>
                <a:gd name="connsiteY635" fmla="*/ 484144 h 1055296"/>
                <a:gd name="connsiteX636" fmla="*/ 237275 w 867698"/>
                <a:gd name="connsiteY636" fmla="*/ 486994 h 1055296"/>
                <a:gd name="connsiteX637" fmla="*/ 227777 w 867698"/>
                <a:gd name="connsiteY637" fmla="*/ 487754 h 1055296"/>
                <a:gd name="connsiteX638" fmla="*/ 213529 w 867698"/>
                <a:gd name="connsiteY638" fmla="*/ 493073 h 1055296"/>
                <a:gd name="connsiteX639" fmla="*/ 208969 w 867698"/>
                <a:gd name="connsiteY639" fmla="*/ 492408 h 1055296"/>
                <a:gd name="connsiteX640" fmla="*/ 204695 w 867698"/>
                <a:gd name="connsiteY640" fmla="*/ 492788 h 1055296"/>
                <a:gd name="connsiteX641" fmla="*/ 198901 w 867698"/>
                <a:gd name="connsiteY641" fmla="*/ 495638 h 1055296"/>
                <a:gd name="connsiteX642" fmla="*/ 196906 w 867698"/>
                <a:gd name="connsiteY642" fmla="*/ 499817 h 1055296"/>
                <a:gd name="connsiteX643" fmla="*/ 195861 w 867698"/>
                <a:gd name="connsiteY643" fmla="*/ 502762 h 1055296"/>
                <a:gd name="connsiteX644" fmla="*/ 196336 w 867698"/>
                <a:gd name="connsiteY644" fmla="*/ 506371 h 1055296"/>
                <a:gd name="connsiteX645" fmla="*/ 203840 w 867698"/>
                <a:gd name="connsiteY645" fmla="*/ 517959 h 1055296"/>
                <a:gd name="connsiteX646" fmla="*/ 205740 w 867698"/>
                <a:gd name="connsiteY646" fmla="*/ 518719 h 1055296"/>
                <a:gd name="connsiteX647" fmla="*/ 207545 w 867698"/>
                <a:gd name="connsiteY647" fmla="*/ 523753 h 1055296"/>
                <a:gd name="connsiteX648" fmla="*/ 210299 w 867698"/>
                <a:gd name="connsiteY648" fmla="*/ 525938 h 1055296"/>
                <a:gd name="connsiteX649" fmla="*/ 219418 w 867698"/>
                <a:gd name="connsiteY649" fmla="*/ 525179 h 1055296"/>
                <a:gd name="connsiteX650" fmla="*/ 228822 w 867698"/>
                <a:gd name="connsiteY650" fmla="*/ 523753 h 1055296"/>
                <a:gd name="connsiteX651" fmla="*/ 237180 w 867698"/>
                <a:gd name="connsiteY651" fmla="*/ 522994 h 1055296"/>
                <a:gd name="connsiteX652" fmla="*/ 246869 w 867698"/>
                <a:gd name="connsiteY652" fmla="*/ 520334 h 1055296"/>
                <a:gd name="connsiteX653" fmla="*/ 253613 w 867698"/>
                <a:gd name="connsiteY653" fmla="*/ 517864 h 1055296"/>
                <a:gd name="connsiteX654" fmla="*/ 263682 w 867698"/>
                <a:gd name="connsiteY654" fmla="*/ 511500 h 1055296"/>
                <a:gd name="connsiteX655" fmla="*/ 266816 w 867698"/>
                <a:gd name="connsiteY655" fmla="*/ 512165 h 1055296"/>
                <a:gd name="connsiteX656" fmla="*/ 263017 w 867698"/>
                <a:gd name="connsiteY656" fmla="*/ 516345 h 1055296"/>
                <a:gd name="connsiteX657" fmla="*/ 250098 w 867698"/>
                <a:gd name="connsiteY657" fmla="*/ 523849 h 1055296"/>
                <a:gd name="connsiteX658" fmla="*/ 236895 w 867698"/>
                <a:gd name="connsiteY658" fmla="*/ 528218 h 1055296"/>
                <a:gd name="connsiteX659" fmla="*/ 227967 w 867698"/>
                <a:gd name="connsiteY659" fmla="*/ 528408 h 1055296"/>
                <a:gd name="connsiteX660" fmla="*/ 224452 w 867698"/>
                <a:gd name="connsiteY660" fmla="*/ 528408 h 1055296"/>
                <a:gd name="connsiteX661" fmla="*/ 219513 w 867698"/>
                <a:gd name="connsiteY661" fmla="*/ 530877 h 1055296"/>
                <a:gd name="connsiteX662" fmla="*/ 215808 w 867698"/>
                <a:gd name="connsiteY662" fmla="*/ 535342 h 1055296"/>
                <a:gd name="connsiteX663" fmla="*/ 210014 w 867698"/>
                <a:gd name="connsiteY663" fmla="*/ 535722 h 1055296"/>
                <a:gd name="connsiteX664" fmla="*/ 210584 w 867698"/>
                <a:gd name="connsiteY664" fmla="*/ 543036 h 1055296"/>
                <a:gd name="connsiteX665" fmla="*/ 208780 w 867698"/>
                <a:gd name="connsiteY665" fmla="*/ 544271 h 1055296"/>
                <a:gd name="connsiteX666" fmla="*/ 206310 w 867698"/>
                <a:gd name="connsiteY666" fmla="*/ 541136 h 1055296"/>
                <a:gd name="connsiteX667" fmla="*/ 201940 w 867698"/>
                <a:gd name="connsiteY667" fmla="*/ 539521 h 1055296"/>
                <a:gd name="connsiteX668" fmla="*/ 197096 w 867698"/>
                <a:gd name="connsiteY668" fmla="*/ 546930 h 1055296"/>
                <a:gd name="connsiteX669" fmla="*/ 188737 w 867698"/>
                <a:gd name="connsiteY669" fmla="*/ 550255 h 1055296"/>
                <a:gd name="connsiteX670" fmla="*/ 186458 w 867698"/>
                <a:gd name="connsiteY670" fmla="*/ 558329 h 1055296"/>
                <a:gd name="connsiteX671" fmla="*/ 180664 w 867698"/>
                <a:gd name="connsiteY671" fmla="*/ 565642 h 1055296"/>
                <a:gd name="connsiteX672" fmla="*/ 178574 w 867698"/>
                <a:gd name="connsiteY672" fmla="*/ 565263 h 1055296"/>
                <a:gd name="connsiteX673" fmla="*/ 177434 w 867698"/>
                <a:gd name="connsiteY673" fmla="*/ 557569 h 1055296"/>
                <a:gd name="connsiteX674" fmla="*/ 176864 w 867698"/>
                <a:gd name="connsiteY674" fmla="*/ 554244 h 1055296"/>
                <a:gd name="connsiteX675" fmla="*/ 183038 w 867698"/>
                <a:gd name="connsiteY675" fmla="*/ 543131 h 1055296"/>
                <a:gd name="connsiteX676" fmla="*/ 183703 w 867698"/>
                <a:gd name="connsiteY676" fmla="*/ 535342 h 1055296"/>
                <a:gd name="connsiteX677" fmla="*/ 187503 w 867698"/>
                <a:gd name="connsiteY677" fmla="*/ 529263 h 1055296"/>
                <a:gd name="connsiteX678" fmla="*/ 196906 w 867698"/>
                <a:gd name="connsiteY678" fmla="*/ 523279 h 1055296"/>
                <a:gd name="connsiteX679" fmla="*/ 194912 w 867698"/>
                <a:gd name="connsiteY679" fmla="*/ 520809 h 1055296"/>
                <a:gd name="connsiteX680" fmla="*/ 190067 w 867698"/>
                <a:gd name="connsiteY680" fmla="*/ 522044 h 1055296"/>
                <a:gd name="connsiteX681" fmla="*/ 189497 w 867698"/>
                <a:gd name="connsiteY681" fmla="*/ 517579 h 1055296"/>
                <a:gd name="connsiteX682" fmla="*/ 191302 w 867698"/>
                <a:gd name="connsiteY682" fmla="*/ 512260 h 1055296"/>
                <a:gd name="connsiteX683" fmla="*/ 190067 w 867698"/>
                <a:gd name="connsiteY683" fmla="*/ 507986 h 1055296"/>
                <a:gd name="connsiteX684" fmla="*/ 187408 w 867698"/>
                <a:gd name="connsiteY684" fmla="*/ 501147 h 1055296"/>
                <a:gd name="connsiteX685" fmla="*/ 182373 w 867698"/>
                <a:gd name="connsiteY685" fmla="*/ 496873 h 1055296"/>
                <a:gd name="connsiteX686" fmla="*/ 176769 w 867698"/>
                <a:gd name="connsiteY686" fmla="*/ 496303 h 1055296"/>
                <a:gd name="connsiteX687" fmla="*/ 178099 w 867698"/>
                <a:gd name="connsiteY687" fmla="*/ 489654 h 1055296"/>
                <a:gd name="connsiteX688" fmla="*/ 170690 w 867698"/>
                <a:gd name="connsiteY688" fmla="*/ 486329 h 1055296"/>
                <a:gd name="connsiteX689" fmla="*/ 163281 w 867698"/>
                <a:gd name="connsiteY689" fmla="*/ 486899 h 1055296"/>
                <a:gd name="connsiteX690" fmla="*/ 162046 w 867698"/>
                <a:gd name="connsiteY690" fmla="*/ 478730 h 1055296"/>
                <a:gd name="connsiteX691" fmla="*/ 157202 w 867698"/>
                <a:gd name="connsiteY691" fmla="*/ 478255 h 1055296"/>
                <a:gd name="connsiteX692" fmla="*/ 155777 w 867698"/>
                <a:gd name="connsiteY692" fmla="*/ 480535 h 1055296"/>
                <a:gd name="connsiteX693" fmla="*/ 151598 w 867698"/>
                <a:gd name="connsiteY693" fmla="*/ 490793 h 1055296"/>
                <a:gd name="connsiteX694" fmla="*/ 160811 w 867698"/>
                <a:gd name="connsiteY694" fmla="*/ 502287 h 1055296"/>
                <a:gd name="connsiteX695" fmla="*/ 162616 w 867698"/>
                <a:gd name="connsiteY695" fmla="*/ 503997 h 1055296"/>
                <a:gd name="connsiteX696" fmla="*/ 149413 w 867698"/>
                <a:gd name="connsiteY696" fmla="*/ 507321 h 1055296"/>
                <a:gd name="connsiteX697" fmla="*/ 145329 w 867698"/>
                <a:gd name="connsiteY697" fmla="*/ 501432 h 1055296"/>
                <a:gd name="connsiteX698" fmla="*/ 143999 w 867698"/>
                <a:gd name="connsiteY698" fmla="*/ 497917 h 1055296"/>
                <a:gd name="connsiteX699" fmla="*/ 139345 w 867698"/>
                <a:gd name="connsiteY699" fmla="*/ 500292 h 1055296"/>
                <a:gd name="connsiteX700" fmla="*/ 138300 w 867698"/>
                <a:gd name="connsiteY700" fmla="*/ 502857 h 1055296"/>
                <a:gd name="connsiteX701" fmla="*/ 133835 w 867698"/>
                <a:gd name="connsiteY701" fmla="*/ 503332 h 1055296"/>
                <a:gd name="connsiteX702" fmla="*/ 130606 w 867698"/>
                <a:gd name="connsiteY702" fmla="*/ 501337 h 1055296"/>
                <a:gd name="connsiteX703" fmla="*/ 128041 w 867698"/>
                <a:gd name="connsiteY703" fmla="*/ 497442 h 1055296"/>
                <a:gd name="connsiteX704" fmla="*/ 118448 w 867698"/>
                <a:gd name="connsiteY704" fmla="*/ 495828 h 1055296"/>
                <a:gd name="connsiteX705" fmla="*/ 110849 w 867698"/>
                <a:gd name="connsiteY705" fmla="*/ 496208 h 1055296"/>
                <a:gd name="connsiteX706" fmla="*/ 103440 w 867698"/>
                <a:gd name="connsiteY706" fmla="*/ 498107 h 1055296"/>
                <a:gd name="connsiteX707" fmla="*/ 103440 w 867698"/>
                <a:gd name="connsiteY707" fmla="*/ 498107 h 1055296"/>
                <a:gd name="connsiteX708" fmla="*/ 105815 w 867698"/>
                <a:gd name="connsiteY708" fmla="*/ 503522 h 1055296"/>
                <a:gd name="connsiteX709" fmla="*/ 113413 w 867698"/>
                <a:gd name="connsiteY709" fmla="*/ 509791 h 1055296"/>
                <a:gd name="connsiteX710" fmla="*/ 114648 w 867698"/>
                <a:gd name="connsiteY710" fmla="*/ 526223 h 1055296"/>
                <a:gd name="connsiteX711" fmla="*/ 120442 w 867698"/>
                <a:gd name="connsiteY711" fmla="*/ 527173 h 1055296"/>
                <a:gd name="connsiteX712" fmla="*/ 123862 w 867698"/>
                <a:gd name="connsiteY712" fmla="*/ 529928 h 1055296"/>
                <a:gd name="connsiteX713" fmla="*/ 128611 w 867698"/>
                <a:gd name="connsiteY713" fmla="*/ 528788 h 1055296"/>
                <a:gd name="connsiteX714" fmla="*/ 133361 w 867698"/>
                <a:gd name="connsiteY714" fmla="*/ 531542 h 1055296"/>
                <a:gd name="connsiteX715" fmla="*/ 134310 w 867698"/>
                <a:gd name="connsiteY715" fmla="*/ 534772 h 1055296"/>
                <a:gd name="connsiteX716" fmla="*/ 128136 w 867698"/>
                <a:gd name="connsiteY716" fmla="*/ 544555 h 1055296"/>
                <a:gd name="connsiteX717" fmla="*/ 127186 w 867698"/>
                <a:gd name="connsiteY717" fmla="*/ 560038 h 1055296"/>
                <a:gd name="connsiteX718" fmla="*/ 124527 w 867698"/>
                <a:gd name="connsiteY718" fmla="*/ 567447 h 1055296"/>
                <a:gd name="connsiteX719" fmla="*/ 117023 w 867698"/>
                <a:gd name="connsiteY719" fmla="*/ 580081 h 1055296"/>
                <a:gd name="connsiteX720" fmla="*/ 125952 w 867698"/>
                <a:gd name="connsiteY720" fmla="*/ 597938 h 1055296"/>
                <a:gd name="connsiteX721" fmla="*/ 125667 w 867698"/>
                <a:gd name="connsiteY721" fmla="*/ 601737 h 1055296"/>
                <a:gd name="connsiteX722" fmla="*/ 119967 w 867698"/>
                <a:gd name="connsiteY722" fmla="*/ 608861 h 1055296"/>
                <a:gd name="connsiteX723" fmla="*/ 104770 w 867698"/>
                <a:gd name="connsiteY723" fmla="*/ 613231 h 1055296"/>
                <a:gd name="connsiteX724" fmla="*/ 104105 w 867698"/>
                <a:gd name="connsiteY724" fmla="*/ 616460 h 1055296"/>
                <a:gd name="connsiteX725" fmla="*/ 104200 w 867698"/>
                <a:gd name="connsiteY725" fmla="*/ 619215 h 1055296"/>
                <a:gd name="connsiteX726" fmla="*/ 119208 w 867698"/>
                <a:gd name="connsiteY726" fmla="*/ 630518 h 1055296"/>
                <a:gd name="connsiteX727" fmla="*/ 115978 w 867698"/>
                <a:gd name="connsiteY727" fmla="*/ 640872 h 1055296"/>
                <a:gd name="connsiteX728" fmla="*/ 131271 w 867698"/>
                <a:gd name="connsiteY728" fmla="*/ 646001 h 1055296"/>
                <a:gd name="connsiteX729" fmla="*/ 135260 w 867698"/>
                <a:gd name="connsiteY729" fmla="*/ 643436 h 1055296"/>
                <a:gd name="connsiteX730" fmla="*/ 138300 w 867698"/>
                <a:gd name="connsiteY730" fmla="*/ 644386 h 1055296"/>
                <a:gd name="connsiteX731" fmla="*/ 140674 w 867698"/>
                <a:gd name="connsiteY731" fmla="*/ 643246 h 1055296"/>
                <a:gd name="connsiteX732" fmla="*/ 148843 w 867698"/>
                <a:gd name="connsiteY732" fmla="*/ 636882 h 1055296"/>
                <a:gd name="connsiteX733" fmla="*/ 165371 w 867698"/>
                <a:gd name="connsiteY733" fmla="*/ 633178 h 1055296"/>
                <a:gd name="connsiteX734" fmla="*/ 179049 w 867698"/>
                <a:gd name="connsiteY734" fmla="*/ 642201 h 1055296"/>
                <a:gd name="connsiteX735" fmla="*/ 195766 w 867698"/>
                <a:gd name="connsiteY735" fmla="*/ 641252 h 1055296"/>
                <a:gd name="connsiteX736" fmla="*/ 200801 w 867698"/>
                <a:gd name="connsiteY736" fmla="*/ 638497 h 1055296"/>
                <a:gd name="connsiteX737" fmla="*/ 189307 w 867698"/>
                <a:gd name="connsiteY737" fmla="*/ 620259 h 1055296"/>
                <a:gd name="connsiteX738" fmla="*/ 199281 w 867698"/>
                <a:gd name="connsiteY738" fmla="*/ 613136 h 1055296"/>
                <a:gd name="connsiteX739" fmla="*/ 208400 w 867698"/>
                <a:gd name="connsiteY739" fmla="*/ 603637 h 1055296"/>
                <a:gd name="connsiteX740" fmla="*/ 211629 w 867698"/>
                <a:gd name="connsiteY740" fmla="*/ 604017 h 1055296"/>
                <a:gd name="connsiteX741" fmla="*/ 212864 w 867698"/>
                <a:gd name="connsiteY741" fmla="*/ 607057 h 1055296"/>
                <a:gd name="connsiteX742" fmla="*/ 220083 w 867698"/>
                <a:gd name="connsiteY742" fmla="*/ 607721 h 1055296"/>
                <a:gd name="connsiteX743" fmla="*/ 223692 w 867698"/>
                <a:gd name="connsiteY743" fmla="*/ 610001 h 1055296"/>
                <a:gd name="connsiteX744" fmla="*/ 236041 w 867698"/>
                <a:gd name="connsiteY744" fmla="*/ 599933 h 1055296"/>
                <a:gd name="connsiteX745" fmla="*/ 239840 w 867698"/>
                <a:gd name="connsiteY745" fmla="*/ 611616 h 1055296"/>
                <a:gd name="connsiteX746" fmla="*/ 246109 w 867698"/>
                <a:gd name="connsiteY746" fmla="*/ 615035 h 1055296"/>
                <a:gd name="connsiteX747" fmla="*/ 258932 w 867698"/>
                <a:gd name="connsiteY747" fmla="*/ 618645 h 1055296"/>
                <a:gd name="connsiteX748" fmla="*/ 256463 w 867698"/>
                <a:gd name="connsiteY748" fmla="*/ 626339 h 1055296"/>
                <a:gd name="connsiteX749" fmla="*/ 258077 w 867698"/>
                <a:gd name="connsiteY749" fmla="*/ 636312 h 1055296"/>
                <a:gd name="connsiteX750" fmla="*/ 253043 w 867698"/>
                <a:gd name="connsiteY750" fmla="*/ 657969 h 1055296"/>
                <a:gd name="connsiteX751" fmla="*/ 253138 w 867698"/>
                <a:gd name="connsiteY751" fmla="*/ 671932 h 1055296"/>
                <a:gd name="connsiteX752" fmla="*/ 251238 w 867698"/>
                <a:gd name="connsiteY752" fmla="*/ 678391 h 1055296"/>
                <a:gd name="connsiteX753" fmla="*/ 252378 w 867698"/>
                <a:gd name="connsiteY753" fmla="*/ 681811 h 1055296"/>
                <a:gd name="connsiteX754" fmla="*/ 262732 w 867698"/>
                <a:gd name="connsiteY754" fmla="*/ 683710 h 1055296"/>
                <a:gd name="connsiteX755" fmla="*/ 261972 w 867698"/>
                <a:gd name="connsiteY755" fmla="*/ 690264 h 1055296"/>
                <a:gd name="connsiteX756" fmla="*/ 264821 w 867698"/>
                <a:gd name="connsiteY756" fmla="*/ 690359 h 1055296"/>
                <a:gd name="connsiteX757" fmla="*/ 268051 w 867698"/>
                <a:gd name="connsiteY757" fmla="*/ 695774 h 1055296"/>
                <a:gd name="connsiteX758" fmla="*/ 284104 w 867698"/>
                <a:gd name="connsiteY758" fmla="*/ 697293 h 1055296"/>
                <a:gd name="connsiteX759" fmla="*/ 284009 w 867698"/>
                <a:gd name="connsiteY759" fmla="*/ 699003 h 1055296"/>
                <a:gd name="connsiteX760" fmla="*/ 263017 w 867698"/>
                <a:gd name="connsiteY760" fmla="*/ 709261 h 1055296"/>
                <a:gd name="connsiteX761" fmla="*/ 260262 w 867698"/>
                <a:gd name="connsiteY761" fmla="*/ 717335 h 1055296"/>
                <a:gd name="connsiteX762" fmla="*/ 251713 w 867698"/>
                <a:gd name="connsiteY762" fmla="*/ 727119 h 1055296"/>
                <a:gd name="connsiteX763" fmla="*/ 250478 w 867698"/>
                <a:gd name="connsiteY763" fmla="*/ 740227 h 1055296"/>
                <a:gd name="connsiteX764" fmla="*/ 255608 w 867698"/>
                <a:gd name="connsiteY764" fmla="*/ 755520 h 1055296"/>
                <a:gd name="connsiteX765" fmla="*/ 257507 w 867698"/>
                <a:gd name="connsiteY765" fmla="*/ 777841 h 1055296"/>
                <a:gd name="connsiteX766" fmla="*/ 247439 w 867698"/>
                <a:gd name="connsiteY766" fmla="*/ 795034 h 1055296"/>
                <a:gd name="connsiteX767" fmla="*/ 236231 w 867698"/>
                <a:gd name="connsiteY767" fmla="*/ 802063 h 1055296"/>
                <a:gd name="connsiteX768" fmla="*/ 184178 w 867698"/>
                <a:gd name="connsiteY768" fmla="*/ 821155 h 1055296"/>
                <a:gd name="connsiteX769" fmla="*/ 174205 w 867698"/>
                <a:gd name="connsiteY769" fmla="*/ 820870 h 1055296"/>
                <a:gd name="connsiteX770" fmla="*/ 165086 w 867698"/>
                <a:gd name="connsiteY770" fmla="*/ 825904 h 1055296"/>
                <a:gd name="connsiteX771" fmla="*/ 157012 w 867698"/>
                <a:gd name="connsiteY771" fmla="*/ 826664 h 1055296"/>
                <a:gd name="connsiteX772" fmla="*/ 137255 w 867698"/>
                <a:gd name="connsiteY772" fmla="*/ 839203 h 1055296"/>
                <a:gd name="connsiteX773" fmla="*/ 138965 w 867698"/>
                <a:gd name="connsiteY773" fmla="*/ 844332 h 1055296"/>
                <a:gd name="connsiteX774" fmla="*/ 151693 w 867698"/>
                <a:gd name="connsiteY774" fmla="*/ 864184 h 1055296"/>
                <a:gd name="connsiteX775" fmla="*/ 159102 w 867698"/>
                <a:gd name="connsiteY775" fmla="*/ 863424 h 1055296"/>
                <a:gd name="connsiteX776" fmla="*/ 168315 w 867698"/>
                <a:gd name="connsiteY776" fmla="*/ 876152 h 1055296"/>
                <a:gd name="connsiteX777" fmla="*/ 172875 w 867698"/>
                <a:gd name="connsiteY777" fmla="*/ 879192 h 1055296"/>
                <a:gd name="connsiteX778" fmla="*/ 180759 w 867698"/>
                <a:gd name="connsiteY778" fmla="*/ 880806 h 1055296"/>
                <a:gd name="connsiteX779" fmla="*/ 182373 w 867698"/>
                <a:gd name="connsiteY779" fmla="*/ 893915 h 1055296"/>
                <a:gd name="connsiteX780" fmla="*/ 191017 w 867698"/>
                <a:gd name="connsiteY780" fmla="*/ 905503 h 1055296"/>
                <a:gd name="connsiteX781" fmla="*/ 199851 w 867698"/>
                <a:gd name="connsiteY781" fmla="*/ 904268 h 1055296"/>
                <a:gd name="connsiteX782" fmla="*/ 207260 w 867698"/>
                <a:gd name="connsiteY782" fmla="*/ 920986 h 1055296"/>
                <a:gd name="connsiteX783" fmla="*/ 206120 w 867698"/>
                <a:gd name="connsiteY783" fmla="*/ 931149 h 1055296"/>
                <a:gd name="connsiteX784" fmla="*/ 203365 w 867698"/>
                <a:gd name="connsiteY784" fmla="*/ 930959 h 1055296"/>
                <a:gd name="connsiteX785" fmla="*/ 202415 w 867698"/>
                <a:gd name="connsiteY785" fmla="*/ 932764 h 1055296"/>
                <a:gd name="connsiteX786" fmla="*/ 203555 w 867698"/>
                <a:gd name="connsiteY786" fmla="*/ 939603 h 1055296"/>
                <a:gd name="connsiteX787" fmla="*/ 197951 w 867698"/>
                <a:gd name="connsiteY787" fmla="*/ 960595 h 1055296"/>
                <a:gd name="connsiteX788" fmla="*/ 200706 w 867698"/>
                <a:gd name="connsiteY788" fmla="*/ 966484 h 1055296"/>
                <a:gd name="connsiteX789" fmla="*/ 190067 w 867698"/>
                <a:gd name="connsiteY789" fmla="*/ 989660 h 1055296"/>
                <a:gd name="connsiteX790" fmla="*/ 169075 w 867698"/>
                <a:gd name="connsiteY790" fmla="*/ 1000299 h 1055296"/>
                <a:gd name="connsiteX791" fmla="*/ 169075 w 867698"/>
                <a:gd name="connsiteY791" fmla="*/ 1000299 h 1055296"/>
                <a:gd name="connsiteX792" fmla="*/ 194722 w 867698"/>
                <a:gd name="connsiteY792" fmla="*/ 1012267 h 1055296"/>
                <a:gd name="connsiteX793" fmla="*/ 230056 w 867698"/>
                <a:gd name="connsiteY793" fmla="*/ 1024236 h 1055296"/>
                <a:gd name="connsiteX794" fmla="*/ 262067 w 867698"/>
                <a:gd name="connsiteY794" fmla="*/ 1037249 h 1055296"/>
                <a:gd name="connsiteX795" fmla="*/ 268906 w 867698"/>
                <a:gd name="connsiteY795" fmla="*/ 1044373 h 1055296"/>
                <a:gd name="connsiteX796" fmla="*/ 288663 w 867698"/>
                <a:gd name="connsiteY796" fmla="*/ 1055296 h 1055296"/>
                <a:gd name="connsiteX797" fmla="*/ 315639 w 867698"/>
                <a:gd name="connsiteY797" fmla="*/ 1043328 h 1055296"/>
                <a:gd name="connsiteX798" fmla="*/ 331502 w 867698"/>
                <a:gd name="connsiteY798" fmla="*/ 1041333 h 1055296"/>
                <a:gd name="connsiteX799" fmla="*/ 331502 w 867698"/>
                <a:gd name="connsiteY799" fmla="*/ 1041333 h 1055296"/>
                <a:gd name="connsiteX800" fmla="*/ 336156 w 867698"/>
                <a:gd name="connsiteY800" fmla="*/ 1037154 h 1055296"/>
                <a:gd name="connsiteX801" fmla="*/ 340525 w 867698"/>
                <a:gd name="connsiteY801" fmla="*/ 1029270 h 1055296"/>
                <a:gd name="connsiteX802" fmla="*/ 339955 w 867698"/>
                <a:gd name="connsiteY802" fmla="*/ 1024996 h 1055296"/>
                <a:gd name="connsiteX803" fmla="*/ 337581 w 867698"/>
                <a:gd name="connsiteY803" fmla="*/ 1024331 h 1055296"/>
                <a:gd name="connsiteX804" fmla="*/ 337106 w 867698"/>
                <a:gd name="connsiteY804" fmla="*/ 1021196 h 1055296"/>
                <a:gd name="connsiteX805" fmla="*/ 337961 w 867698"/>
                <a:gd name="connsiteY805" fmla="*/ 1019676 h 1055296"/>
                <a:gd name="connsiteX806" fmla="*/ 341760 w 867698"/>
                <a:gd name="connsiteY806" fmla="*/ 1019011 h 1055296"/>
                <a:gd name="connsiteX807" fmla="*/ 341950 w 867698"/>
                <a:gd name="connsiteY807" fmla="*/ 1017207 h 1055296"/>
                <a:gd name="connsiteX808" fmla="*/ 337201 w 867698"/>
                <a:gd name="connsiteY808" fmla="*/ 1014737 h 1055296"/>
                <a:gd name="connsiteX809" fmla="*/ 340810 w 867698"/>
                <a:gd name="connsiteY809" fmla="*/ 1006663 h 1055296"/>
                <a:gd name="connsiteX810" fmla="*/ 353158 w 867698"/>
                <a:gd name="connsiteY810" fmla="*/ 1014452 h 1055296"/>
                <a:gd name="connsiteX811" fmla="*/ 355058 w 867698"/>
                <a:gd name="connsiteY811" fmla="*/ 1013882 h 1055296"/>
                <a:gd name="connsiteX812" fmla="*/ 361422 w 867698"/>
                <a:gd name="connsiteY812" fmla="*/ 1009797 h 1055296"/>
                <a:gd name="connsiteX813" fmla="*/ 365222 w 867698"/>
                <a:gd name="connsiteY813" fmla="*/ 999254 h 1055296"/>
                <a:gd name="connsiteX814" fmla="*/ 364842 w 867698"/>
                <a:gd name="connsiteY814" fmla="*/ 990611 h 1055296"/>
                <a:gd name="connsiteX815" fmla="*/ 395902 w 867698"/>
                <a:gd name="connsiteY815" fmla="*/ 975413 h 1055296"/>
                <a:gd name="connsiteX816" fmla="*/ 391343 w 867698"/>
                <a:gd name="connsiteY816" fmla="*/ 950146 h 1055296"/>
                <a:gd name="connsiteX817" fmla="*/ 381369 w 867698"/>
                <a:gd name="connsiteY817" fmla="*/ 912532 h 1055296"/>
                <a:gd name="connsiteX818" fmla="*/ 385074 w 867698"/>
                <a:gd name="connsiteY818" fmla="*/ 908638 h 1055296"/>
                <a:gd name="connsiteX819" fmla="*/ 383079 w 867698"/>
                <a:gd name="connsiteY819" fmla="*/ 898759 h 1055296"/>
                <a:gd name="connsiteX820" fmla="*/ 386119 w 867698"/>
                <a:gd name="connsiteY820" fmla="*/ 897619 h 1055296"/>
                <a:gd name="connsiteX821" fmla="*/ 389348 w 867698"/>
                <a:gd name="connsiteY821" fmla="*/ 891920 h 1055296"/>
                <a:gd name="connsiteX822" fmla="*/ 393528 w 867698"/>
                <a:gd name="connsiteY822" fmla="*/ 891920 h 1055296"/>
                <a:gd name="connsiteX823" fmla="*/ 395807 w 867698"/>
                <a:gd name="connsiteY823" fmla="*/ 881377 h 1055296"/>
                <a:gd name="connsiteX824" fmla="*/ 404356 w 867698"/>
                <a:gd name="connsiteY824" fmla="*/ 860575 h 1055296"/>
                <a:gd name="connsiteX825" fmla="*/ 407586 w 867698"/>
                <a:gd name="connsiteY825" fmla="*/ 858580 h 1055296"/>
                <a:gd name="connsiteX826" fmla="*/ 408820 w 867698"/>
                <a:gd name="connsiteY826" fmla="*/ 852216 h 1055296"/>
                <a:gd name="connsiteX827" fmla="*/ 412525 w 867698"/>
                <a:gd name="connsiteY827" fmla="*/ 851931 h 1055296"/>
                <a:gd name="connsiteX828" fmla="*/ 411765 w 867698"/>
                <a:gd name="connsiteY828" fmla="*/ 848796 h 1055296"/>
                <a:gd name="connsiteX829" fmla="*/ 416134 w 867698"/>
                <a:gd name="connsiteY829" fmla="*/ 845377 h 1055296"/>
                <a:gd name="connsiteX830" fmla="*/ 420219 w 867698"/>
                <a:gd name="connsiteY830" fmla="*/ 853356 h 1055296"/>
                <a:gd name="connsiteX831" fmla="*/ 444345 w 867698"/>
                <a:gd name="connsiteY831" fmla="*/ 849271 h 1055296"/>
                <a:gd name="connsiteX832" fmla="*/ 464957 w 867698"/>
                <a:gd name="connsiteY832" fmla="*/ 853071 h 1055296"/>
                <a:gd name="connsiteX833" fmla="*/ 502477 w 867698"/>
                <a:gd name="connsiteY833" fmla="*/ 863424 h 1055296"/>
                <a:gd name="connsiteX834" fmla="*/ 508556 w 867698"/>
                <a:gd name="connsiteY834" fmla="*/ 862474 h 1055296"/>
                <a:gd name="connsiteX835" fmla="*/ 516630 w 867698"/>
                <a:gd name="connsiteY835" fmla="*/ 856585 h 1055296"/>
                <a:gd name="connsiteX836" fmla="*/ 524039 w 867698"/>
                <a:gd name="connsiteY836" fmla="*/ 856775 h 1055296"/>
                <a:gd name="connsiteX837" fmla="*/ 532492 w 867698"/>
                <a:gd name="connsiteY837" fmla="*/ 861524 h 1055296"/>
                <a:gd name="connsiteX838" fmla="*/ 532587 w 867698"/>
                <a:gd name="connsiteY838" fmla="*/ 869503 h 1055296"/>
                <a:gd name="connsiteX839" fmla="*/ 537717 w 867698"/>
                <a:gd name="connsiteY839" fmla="*/ 871878 h 1055296"/>
                <a:gd name="connsiteX840" fmla="*/ 549305 w 867698"/>
                <a:gd name="connsiteY840" fmla="*/ 857060 h 1055296"/>
                <a:gd name="connsiteX841" fmla="*/ 579035 w 867698"/>
                <a:gd name="connsiteY841" fmla="*/ 849461 h 1055296"/>
                <a:gd name="connsiteX842" fmla="*/ 606486 w 867698"/>
                <a:gd name="connsiteY842" fmla="*/ 863329 h 1055296"/>
                <a:gd name="connsiteX843" fmla="*/ 622349 w 867698"/>
                <a:gd name="connsiteY843" fmla="*/ 864944 h 1055296"/>
                <a:gd name="connsiteX844" fmla="*/ 623489 w 867698"/>
                <a:gd name="connsiteY844" fmla="*/ 870073 h 1055296"/>
                <a:gd name="connsiteX845" fmla="*/ 628333 w 867698"/>
                <a:gd name="connsiteY845" fmla="*/ 871403 h 1055296"/>
                <a:gd name="connsiteX846" fmla="*/ 629378 w 867698"/>
                <a:gd name="connsiteY846" fmla="*/ 888025 h 1055296"/>
                <a:gd name="connsiteX847" fmla="*/ 635172 w 867698"/>
                <a:gd name="connsiteY847" fmla="*/ 897144 h 1055296"/>
                <a:gd name="connsiteX848" fmla="*/ 636597 w 867698"/>
                <a:gd name="connsiteY848" fmla="*/ 908542 h 1055296"/>
                <a:gd name="connsiteX849" fmla="*/ 641631 w 867698"/>
                <a:gd name="connsiteY849" fmla="*/ 908162 h 1055296"/>
                <a:gd name="connsiteX850" fmla="*/ 646286 w 867698"/>
                <a:gd name="connsiteY850" fmla="*/ 911202 h 1055296"/>
                <a:gd name="connsiteX851" fmla="*/ 648090 w 867698"/>
                <a:gd name="connsiteY851" fmla="*/ 926400 h 1055296"/>
                <a:gd name="connsiteX852" fmla="*/ 657399 w 867698"/>
                <a:gd name="connsiteY852" fmla="*/ 928585 h 1055296"/>
                <a:gd name="connsiteX853" fmla="*/ 658444 w 867698"/>
                <a:gd name="connsiteY853" fmla="*/ 930579 h 1055296"/>
                <a:gd name="connsiteX854" fmla="*/ 668702 w 867698"/>
                <a:gd name="connsiteY854" fmla="*/ 936278 h 1055296"/>
                <a:gd name="connsiteX855" fmla="*/ 674972 w 867698"/>
                <a:gd name="connsiteY855" fmla="*/ 944448 h 1055296"/>
                <a:gd name="connsiteX856" fmla="*/ 690169 w 867698"/>
                <a:gd name="connsiteY856" fmla="*/ 954231 h 1055296"/>
                <a:gd name="connsiteX857" fmla="*/ 700143 w 867698"/>
                <a:gd name="connsiteY857" fmla="*/ 971898 h 1055296"/>
                <a:gd name="connsiteX858" fmla="*/ 702138 w 867698"/>
                <a:gd name="connsiteY858" fmla="*/ 982632 h 1055296"/>
                <a:gd name="connsiteX859" fmla="*/ 708312 w 867698"/>
                <a:gd name="connsiteY859" fmla="*/ 994220 h 1055296"/>
                <a:gd name="connsiteX860" fmla="*/ 714866 w 867698"/>
                <a:gd name="connsiteY860" fmla="*/ 1002389 h 1055296"/>
                <a:gd name="connsiteX861" fmla="*/ 740132 w 867698"/>
                <a:gd name="connsiteY861" fmla="*/ 997165 h 1055296"/>
                <a:gd name="connsiteX862" fmla="*/ 745356 w 867698"/>
                <a:gd name="connsiteY862" fmla="*/ 1013502 h 1055296"/>
                <a:gd name="connsiteX863" fmla="*/ 751435 w 867698"/>
                <a:gd name="connsiteY863" fmla="*/ 1013122 h 1055296"/>
                <a:gd name="connsiteX864" fmla="*/ 752385 w 867698"/>
                <a:gd name="connsiteY864" fmla="*/ 1007993 h 1055296"/>
                <a:gd name="connsiteX865" fmla="*/ 755900 w 867698"/>
                <a:gd name="connsiteY865" fmla="*/ 1007233 h 1055296"/>
                <a:gd name="connsiteX866" fmla="*/ 758844 w 867698"/>
                <a:gd name="connsiteY866" fmla="*/ 1000869 h 1055296"/>
                <a:gd name="connsiteX867" fmla="*/ 763499 w 867698"/>
                <a:gd name="connsiteY867" fmla="*/ 999065 h 1055296"/>
                <a:gd name="connsiteX868" fmla="*/ 808712 w 867698"/>
                <a:gd name="connsiteY868" fmla="*/ 1007138 h 1055296"/>
                <a:gd name="connsiteX869" fmla="*/ 826759 w 867698"/>
                <a:gd name="connsiteY869" fmla="*/ 1014167 h 1055296"/>
                <a:gd name="connsiteX870" fmla="*/ 833028 w 867698"/>
                <a:gd name="connsiteY870" fmla="*/ 1023286 h 1055296"/>
                <a:gd name="connsiteX871" fmla="*/ 841292 w 867698"/>
                <a:gd name="connsiteY871" fmla="*/ 1029840 h 1055296"/>
                <a:gd name="connsiteX872" fmla="*/ 851266 w 867698"/>
                <a:gd name="connsiteY872" fmla="*/ 1027655 h 1055296"/>
                <a:gd name="connsiteX873" fmla="*/ 854400 w 867698"/>
                <a:gd name="connsiteY873" fmla="*/ 1023951 h 1055296"/>
                <a:gd name="connsiteX874" fmla="*/ 857820 w 867698"/>
                <a:gd name="connsiteY874" fmla="*/ 1022716 h 1055296"/>
                <a:gd name="connsiteX875" fmla="*/ 860859 w 867698"/>
                <a:gd name="connsiteY875" fmla="*/ 1023571 h 1055296"/>
                <a:gd name="connsiteX876" fmla="*/ 867698 w 867698"/>
                <a:gd name="connsiteY876" fmla="*/ 1022146 h 1055296"/>
                <a:gd name="connsiteX877" fmla="*/ 867698 w 867698"/>
                <a:gd name="connsiteY877" fmla="*/ 1022146 h 1055296"/>
                <a:gd name="connsiteX878" fmla="*/ 824005 w 867698"/>
                <a:gd name="connsiteY878" fmla="*/ 889450 h 1055296"/>
                <a:gd name="connsiteX879" fmla="*/ 841577 w 867698"/>
                <a:gd name="connsiteY879" fmla="*/ 824290 h 1055296"/>
                <a:gd name="connsiteX880" fmla="*/ 828374 w 867698"/>
                <a:gd name="connsiteY880" fmla="*/ 750391 h 1055296"/>
                <a:gd name="connsiteX881" fmla="*/ 125857 w 867698"/>
                <a:gd name="connsiteY881" fmla="*/ 334161 h 1055296"/>
                <a:gd name="connsiteX882" fmla="*/ 128991 w 867698"/>
                <a:gd name="connsiteY882" fmla="*/ 334066 h 1055296"/>
                <a:gd name="connsiteX883" fmla="*/ 131461 w 867698"/>
                <a:gd name="connsiteY883" fmla="*/ 333306 h 1055296"/>
                <a:gd name="connsiteX884" fmla="*/ 134500 w 867698"/>
                <a:gd name="connsiteY884" fmla="*/ 327132 h 1055296"/>
                <a:gd name="connsiteX885" fmla="*/ 133455 w 867698"/>
                <a:gd name="connsiteY885" fmla="*/ 323903 h 1055296"/>
                <a:gd name="connsiteX886" fmla="*/ 130986 w 867698"/>
                <a:gd name="connsiteY886" fmla="*/ 323143 h 1055296"/>
                <a:gd name="connsiteX887" fmla="*/ 126522 w 867698"/>
                <a:gd name="connsiteY887" fmla="*/ 324948 h 1055296"/>
                <a:gd name="connsiteX888" fmla="*/ 122437 w 867698"/>
                <a:gd name="connsiteY888" fmla="*/ 326562 h 1055296"/>
                <a:gd name="connsiteX889" fmla="*/ 119778 w 867698"/>
                <a:gd name="connsiteY889" fmla="*/ 331787 h 1055296"/>
                <a:gd name="connsiteX890" fmla="*/ 121297 w 867698"/>
                <a:gd name="connsiteY890" fmla="*/ 333117 h 1055296"/>
                <a:gd name="connsiteX891" fmla="*/ 125857 w 867698"/>
                <a:gd name="connsiteY891" fmla="*/ 334161 h 1055296"/>
                <a:gd name="connsiteX892" fmla="*/ 123102 w 867698"/>
                <a:gd name="connsiteY892" fmla="*/ 354203 h 1055296"/>
                <a:gd name="connsiteX893" fmla="*/ 122722 w 867698"/>
                <a:gd name="connsiteY893" fmla="*/ 358668 h 1055296"/>
                <a:gd name="connsiteX894" fmla="*/ 121012 w 867698"/>
                <a:gd name="connsiteY894" fmla="*/ 363132 h 1055296"/>
                <a:gd name="connsiteX895" fmla="*/ 115883 w 867698"/>
                <a:gd name="connsiteY895" fmla="*/ 367406 h 1055296"/>
                <a:gd name="connsiteX896" fmla="*/ 112654 w 867698"/>
                <a:gd name="connsiteY896" fmla="*/ 369211 h 1055296"/>
                <a:gd name="connsiteX897" fmla="*/ 105720 w 867698"/>
                <a:gd name="connsiteY897" fmla="*/ 370446 h 1055296"/>
                <a:gd name="connsiteX898" fmla="*/ 97171 w 867698"/>
                <a:gd name="connsiteY898" fmla="*/ 370351 h 1055296"/>
                <a:gd name="connsiteX899" fmla="*/ 89857 w 867698"/>
                <a:gd name="connsiteY899" fmla="*/ 373011 h 1055296"/>
                <a:gd name="connsiteX900" fmla="*/ 84538 w 867698"/>
                <a:gd name="connsiteY900" fmla="*/ 373675 h 1055296"/>
                <a:gd name="connsiteX901" fmla="*/ 69150 w 867698"/>
                <a:gd name="connsiteY901" fmla="*/ 377475 h 1055296"/>
                <a:gd name="connsiteX902" fmla="*/ 50818 w 867698"/>
                <a:gd name="connsiteY902" fmla="*/ 381369 h 1055296"/>
                <a:gd name="connsiteX903" fmla="*/ 40749 w 867698"/>
                <a:gd name="connsiteY903" fmla="*/ 382414 h 1055296"/>
                <a:gd name="connsiteX904" fmla="*/ 40749 w 867698"/>
                <a:gd name="connsiteY904" fmla="*/ 378140 h 1055296"/>
                <a:gd name="connsiteX905" fmla="*/ 37899 w 867698"/>
                <a:gd name="connsiteY905" fmla="*/ 377380 h 1055296"/>
                <a:gd name="connsiteX906" fmla="*/ 34670 w 867698"/>
                <a:gd name="connsiteY906" fmla="*/ 377285 h 1055296"/>
                <a:gd name="connsiteX907" fmla="*/ 29351 w 867698"/>
                <a:gd name="connsiteY907" fmla="*/ 373106 h 1055296"/>
                <a:gd name="connsiteX908" fmla="*/ 23367 w 867698"/>
                <a:gd name="connsiteY908" fmla="*/ 375480 h 1055296"/>
                <a:gd name="connsiteX909" fmla="*/ 18142 w 867698"/>
                <a:gd name="connsiteY909" fmla="*/ 381179 h 1055296"/>
                <a:gd name="connsiteX910" fmla="*/ 9119 w 867698"/>
                <a:gd name="connsiteY910" fmla="*/ 382224 h 1055296"/>
                <a:gd name="connsiteX911" fmla="*/ 0 w 867698"/>
                <a:gd name="connsiteY911" fmla="*/ 382699 h 1055296"/>
                <a:gd name="connsiteX912" fmla="*/ 380 w 867698"/>
                <a:gd name="connsiteY912" fmla="*/ 375385 h 1055296"/>
                <a:gd name="connsiteX913" fmla="*/ 1995 w 867698"/>
                <a:gd name="connsiteY913" fmla="*/ 372061 h 1055296"/>
                <a:gd name="connsiteX914" fmla="*/ 13108 w 867698"/>
                <a:gd name="connsiteY914" fmla="*/ 369306 h 1055296"/>
                <a:gd name="connsiteX915" fmla="*/ 27831 w 867698"/>
                <a:gd name="connsiteY915" fmla="*/ 366647 h 1055296"/>
                <a:gd name="connsiteX916" fmla="*/ 38469 w 867698"/>
                <a:gd name="connsiteY916" fmla="*/ 362942 h 1055296"/>
                <a:gd name="connsiteX917" fmla="*/ 42744 w 867698"/>
                <a:gd name="connsiteY917" fmla="*/ 362942 h 1055296"/>
                <a:gd name="connsiteX918" fmla="*/ 49203 w 867698"/>
                <a:gd name="connsiteY918" fmla="*/ 360187 h 1055296"/>
                <a:gd name="connsiteX919" fmla="*/ 60886 w 867698"/>
                <a:gd name="connsiteY919" fmla="*/ 358098 h 1055296"/>
                <a:gd name="connsiteX920" fmla="*/ 64686 w 867698"/>
                <a:gd name="connsiteY920" fmla="*/ 352684 h 1055296"/>
                <a:gd name="connsiteX921" fmla="*/ 74279 w 867698"/>
                <a:gd name="connsiteY921" fmla="*/ 348694 h 1055296"/>
                <a:gd name="connsiteX922" fmla="*/ 75894 w 867698"/>
                <a:gd name="connsiteY922" fmla="*/ 345560 h 1055296"/>
                <a:gd name="connsiteX923" fmla="*/ 80833 w 867698"/>
                <a:gd name="connsiteY923" fmla="*/ 340335 h 1055296"/>
                <a:gd name="connsiteX924" fmla="*/ 85677 w 867698"/>
                <a:gd name="connsiteY924" fmla="*/ 333686 h 1055296"/>
                <a:gd name="connsiteX925" fmla="*/ 89572 w 867698"/>
                <a:gd name="connsiteY925" fmla="*/ 323238 h 1055296"/>
                <a:gd name="connsiteX926" fmla="*/ 96886 w 867698"/>
                <a:gd name="connsiteY926" fmla="*/ 315259 h 1055296"/>
                <a:gd name="connsiteX927" fmla="*/ 103250 w 867698"/>
                <a:gd name="connsiteY927" fmla="*/ 310225 h 1055296"/>
                <a:gd name="connsiteX928" fmla="*/ 105625 w 867698"/>
                <a:gd name="connsiteY928" fmla="*/ 310985 h 1055296"/>
                <a:gd name="connsiteX929" fmla="*/ 107999 w 867698"/>
                <a:gd name="connsiteY929" fmla="*/ 312030 h 1055296"/>
                <a:gd name="connsiteX930" fmla="*/ 118828 w 867698"/>
                <a:gd name="connsiteY930" fmla="*/ 313834 h 1055296"/>
                <a:gd name="connsiteX931" fmla="*/ 117213 w 867698"/>
                <a:gd name="connsiteY931" fmla="*/ 324093 h 1055296"/>
                <a:gd name="connsiteX932" fmla="*/ 117878 w 867698"/>
                <a:gd name="connsiteY932" fmla="*/ 332072 h 1055296"/>
                <a:gd name="connsiteX933" fmla="*/ 118068 w 867698"/>
                <a:gd name="connsiteY933" fmla="*/ 333021 h 1055296"/>
                <a:gd name="connsiteX934" fmla="*/ 121677 w 867698"/>
                <a:gd name="connsiteY934" fmla="*/ 337296 h 1055296"/>
                <a:gd name="connsiteX935" fmla="*/ 122532 w 867698"/>
                <a:gd name="connsiteY935" fmla="*/ 346224 h 1055296"/>
                <a:gd name="connsiteX936" fmla="*/ 123102 w 867698"/>
                <a:gd name="connsiteY936" fmla="*/ 354203 h 1055296"/>
                <a:gd name="connsiteX937" fmla="*/ 56042 w 867698"/>
                <a:gd name="connsiteY937" fmla="*/ 418794 h 1055296"/>
                <a:gd name="connsiteX938" fmla="*/ 52622 w 867698"/>
                <a:gd name="connsiteY938" fmla="*/ 420979 h 1055296"/>
                <a:gd name="connsiteX939" fmla="*/ 48253 w 867698"/>
                <a:gd name="connsiteY939" fmla="*/ 428958 h 1055296"/>
                <a:gd name="connsiteX940" fmla="*/ 59271 w 867698"/>
                <a:gd name="connsiteY940" fmla="*/ 431617 h 1055296"/>
                <a:gd name="connsiteX941" fmla="*/ 74089 w 867698"/>
                <a:gd name="connsiteY941" fmla="*/ 425348 h 1055296"/>
                <a:gd name="connsiteX942" fmla="*/ 65540 w 867698"/>
                <a:gd name="connsiteY942" fmla="*/ 419649 h 1055296"/>
                <a:gd name="connsiteX943" fmla="*/ 60791 w 867698"/>
                <a:gd name="connsiteY943" fmla="*/ 419459 h 1055296"/>
                <a:gd name="connsiteX944" fmla="*/ 56042 w 867698"/>
                <a:gd name="connsiteY944" fmla="*/ 418794 h 1055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Lst>
              <a:rect l="l" t="t" r="r" b="b"/>
              <a:pathLst>
                <a:path w="867698" h="1055296">
                  <a:moveTo>
                    <a:pt x="127756" y="383079"/>
                  </a:moveTo>
                  <a:lnTo>
                    <a:pt x="127851" y="385169"/>
                  </a:lnTo>
                  <a:lnTo>
                    <a:pt x="124622" y="387069"/>
                  </a:lnTo>
                  <a:lnTo>
                    <a:pt x="109424" y="393908"/>
                  </a:lnTo>
                  <a:lnTo>
                    <a:pt x="97076" y="393623"/>
                  </a:lnTo>
                  <a:lnTo>
                    <a:pt x="95366" y="394858"/>
                  </a:lnTo>
                  <a:lnTo>
                    <a:pt x="86152" y="398847"/>
                  </a:lnTo>
                  <a:lnTo>
                    <a:pt x="83873" y="392863"/>
                  </a:lnTo>
                  <a:lnTo>
                    <a:pt x="89667" y="391058"/>
                  </a:lnTo>
                  <a:lnTo>
                    <a:pt x="94796" y="388588"/>
                  </a:lnTo>
                  <a:lnTo>
                    <a:pt x="96601" y="386499"/>
                  </a:lnTo>
                  <a:lnTo>
                    <a:pt x="106479" y="387354"/>
                  </a:lnTo>
                  <a:lnTo>
                    <a:pt x="109709" y="384789"/>
                  </a:lnTo>
                  <a:lnTo>
                    <a:pt x="114363" y="382509"/>
                  </a:lnTo>
                  <a:lnTo>
                    <a:pt x="119872" y="383174"/>
                  </a:lnTo>
                  <a:lnTo>
                    <a:pt x="122342" y="383174"/>
                  </a:lnTo>
                  <a:lnTo>
                    <a:pt x="125857" y="383079"/>
                  </a:lnTo>
                  <a:lnTo>
                    <a:pt x="127756" y="383079"/>
                  </a:lnTo>
                  <a:close/>
                  <a:moveTo>
                    <a:pt x="244589" y="320103"/>
                  </a:moveTo>
                  <a:lnTo>
                    <a:pt x="247914" y="317919"/>
                  </a:lnTo>
                  <a:lnTo>
                    <a:pt x="253138" y="312979"/>
                  </a:lnTo>
                  <a:lnTo>
                    <a:pt x="255038" y="305285"/>
                  </a:lnTo>
                  <a:lnTo>
                    <a:pt x="252853" y="302626"/>
                  </a:lnTo>
                  <a:lnTo>
                    <a:pt x="251713" y="301011"/>
                  </a:lnTo>
                  <a:lnTo>
                    <a:pt x="250288" y="299776"/>
                  </a:lnTo>
                  <a:lnTo>
                    <a:pt x="247629" y="301391"/>
                  </a:lnTo>
                  <a:lnTo>
                    <a:pt x="244399" y="305380"/>
                  </a:lnTo>
                  <a:lnTo>
                    <a:pt x="242785" y="308040"/>
                  </a:lnTo>
                  <a:lnTo>
                    <a:pt x="242595" y="309465"/>
                  </a:lnTo>
                  <a:lnTo>
                    <a:pt x="241170" y="315259"/>
                  </a:lnTo>
                  <a:lnTo>
                    <a:pt x="241360" y="319248"/>
                  </a:lnTo>
                  <a:lnTo>
                    <a:pt x="242310" y="320293"/>
                  </a:lnTo>
                  <a:lnTo>
                    <a:pt x="244589" y="320103"/>
                  </a:lnTo>
                  <a:close/>
                  <a:moveTo>
                    <a:pt x="160717" y="404356"/>
                  </a:moveTo>
                  <a:lnTo>
                    <a:pt x="177434" y="405591"/>
                  </a:lnTo>
                  <a:lnTo>
                    <a:pt x="182373" y="401981"/>
                  </a:lnTo>
                  <a:lnTo>
                    <a:pt x="188452" y="398372"/>
                  </a:lnTo>
                  <a:lnTo>
                    <a:pt x="194437" y="394762"/>
                  </a:lnTo>
                  <a:lnTo>
                    <a:pt x="198616" y="388493"/>
                  </a:lnTo>
                  <a:lnTo>
                    <a:pt x="192347" y="386024"/>
                  </a:lnTo>
                  <a:lnTo>
                    <a:pt x="190352" y="385644"/>
                  </a:lnTo>
                  <a:lnTo>
                    <a:pt x="184178" y="382699"/>
                  </a:lnTo>
                  <a:lnTo>
                    <a:pt x="168505" y="381749"/>
                  </a:lnTo>
                  <a:lnTo>
                    <a:pt x="167176" y="383174"/>
                  </a:lnTo>
                  <a:lnTo>
                    <a:pt x="166511" y="391248"/>
                  </a:lnTo>
                  <a:lnTo>
                    <a:pt x="162521" y="398087"/>
                  </a:lnTo>
                  <a:lnTo>
                    <a:pt x="160717" y="404356"/>
                  </a:lnTo>
                  <a:close/>
                  <a:moveTo>
                    <a:pt x="127661" y="346034"/>
                  </a:moveTo>
                  <a:lnTo>
                    <a:pt x="130226" y="354773"/>
                  </a:lnTo>
                  <a:lnTo>
                    <a:pt x="131461" y="355248"/>
                  </a:lnTo>
                  <a:lnTo>
                    <a:pt x="135925" y="354013"/>
                  </a:lnTo>
                  <a:lnTo>
                    <a:pt x="138015" y="349264"/>
                  </a:lnTo>
                  <a:lnTo>
                    <a:pt x="142099" y="346889"/>
                  </a:lnTo>
                  <a:lnTo>
                    <a:pt x="141434" y="344420"/>
                  </a:lnTo>
                  <a:lnTo>
                    <a:pt x="138965" y="343850"/>
                  </a:lnTo>
                  <a:lnTo>
                    <a:pt x="136780" y="342900"/>
                  </a:lnTo>
                  <a:lnTo>
                    <a:pt x="130606" y="345275"/>
                  </a:lnTo>
                  <a:lnTo>
                    <a:pt x="127661" y="346034"/>
                  </a:lnTo>
                  <a:close/>
                  <a:moveTo>
                    <a:pt x="241360" y="388683"/>
                  </a:moveTo>
                  <a:lnTo>
                    <a:pt x="244399" y="388018"/>
                  </a:lnTo>
                  <a:lnTo>
                    <a:pt x="249719" y="385074"/>
                  </a:lnTo>
                  <a:lnTo>
                    <a:pt x="252758" y="383934"/>
                  </a:lnTo>
                  <a:lnTo>
                    <a:pt x="252853" y="374435"/>
                  </a:lnTo>
                  <a:lnTo>
                    <a:pt x="249149" y="370921"/>
                  </a:lnTo>
                  <a:lnTo>
                    <a:pt x="246964" y="370636"/>
                  </a:lnTo>
                  <a:lnTo>
                    <a:pt x="244019" y="371396"/>
                  </a:lnTo>
                  <a:lnTo>
                    <a:pt x="243734" y="375670"/>
                  </a:lnTo>
                  <a:lnTo>
                    <a:pt x="239365" y="379280"/>
                  </a:lnTo>
                  <a:lnTo>
                    <a:pt x="238605" y="381939"/>
                  </a:lnTo>
                  <a:lnTo>
                    <a:pt x="237275" y="386119"/>
                  </a:lnTo>
                  <a:lnTo>
                    <a:pt x="241360" y="388683"/>
                  </a:lnTo>
                  <a:close/>
                  <a:moveTo>
                    <a:pt x="278689" y="356958"/>
                  </a:moveTo>
                  <a:lnTo>
                    <a:pt x="281254" y="356578"/>
                  </a:lnTo>
                  <a:lnTo>
                    <a:pt x="284009" y="360567"/>
                  </a:lnTo>
                  <a:lnTo>
                    <a:pt x="284388" y="365697"/>
                  </a:lnTo>
                  <a:lnTo>
                    <a:pt x="280399" y="378900"/>
                  </a:lnTo>
                  <a:lnTo>
                    <a:pt x="276125" y="382129"/>
                  </a:lnTo>
                  <a:lnTo>
                    <a:pt x="277644" y="386784"/>
                  </a:lnTo>
                  <a:lnTo>
                    <a:pt x="281254" y="389253"/>
                  </a:lnTo>
                  <a:lnTo>
                    <a:pt x="285718" y="378235"/>
                  </a:lnTo>
                  <a:lnTo>
                    <a:pt x="292177" y="375100"/>
                  </a:lnTo>
                  <a:lnTo>
                    <a:pt x="303101" y="375860"/>
                  </a:lnTo>
                  <a:lnTo>
                    <a:pt x="302911" y="366077"/>
                  </a:lnTo>
                  <a:lnTo>
                    <a:pt x="305855" y="361802"/>
                  </a:lnTo>
                  <a:lnTo>
                    <a:pt x="310985" y="362942"/>
                  </a:lnTo>
                  <a:lnTo>
                    <a:pt x="319533" y="364462"/>
                  </a:lnTo>
                  <a:lnTo>
                    <a:pt x="327892" y="360093"/>
                  </a:lnTo>
                  <a:lnTo>
                    <a:pt x="335301" y="356293"/>
                  </a:lnTo>
                  <a:lnTo>
                    <a:pt x="344135" y="353063"/>
                  </a:lnTo>
                  <a:lnTo>
                    <a:pt x="346889" y="351544"/>
                  </a:lnTo>
                  <a:lnTo>
                    <a:pt x="350024" y="348599"/>
                  </a:lnTo>
                  <a:lnTo>
                    <a:pt x="354393" y="342900"/>
                  </a:lnTo>
                  <a:lnTo>
                    <a:pt x="362372" y="336251"/>
                  </a:lnTo>
                  <a:lnTo>
                    <a:pt x="383174" y="332261"/>
                  </a:lnTo>
                  <a:lnTo>
                    <a:pt x="389823" y="326087"/>
                  </a:lnTo>
                  <a:lnTo>
                    <a:pt x="394572" y="325423"/>
                  </a:lnTo>
                  <a:lnTo>
                    <a:pt x="391818" y="332167"/>
                  </a:lnTo>
                  <a:lnTo>
                    <a:pt x="386404" y="334161"/>
                  </a:lnTo>
                  <a:lnTo>
                    <a:pt x="380040" y="348504"/>
                  </a:lnTo>
                  <a:lnTo>
                    <a:pt x="384504" y="347744"/>
                  </a:lnTo>
                  <a:lnTo>
                    <a:pt x="394098" y="339100"/>
                  </a:lnTo>
                  <a:lnTo>
                    <a:pt x="405401" y="335016"/>
                  </a:lnTo>
                  <a:lnTo>
                    <a:pt x="407206" y="335586"/>
                  </a:lnTo>
                  <a:lnTo>
                    <a:pt x="393243" y="346984"/>
                  </a:lnTo>
                  <a:lnTo>
                    <a:pt x="387354" y="350784"/>
                  </a:lnTo>
                  <a:lnTo>
                    <a:pt x="384504" y="352684"/>
                  </a:lnTo>
                  <a:lnTo>
                    <a:pt x="377950" y="355913"/>
                  </a:lnTo>
                  <a:lnTo>
                    <a:pt x="373296" y="357148"/>
                  </a:lnTo>
                  <a:lnTo>
                    <a:pt x="371681" y="352684"/>
                  </a:lnTo>
                  <a:lnTo>
                    <a:pt x="363227" y="358668"/>
                  </a:lnTo>
                  <a:lnTo>
                    <a:pt x="367026" y="360472"/>
                  </a:lnTo>
                  <a:lnTo>
                    <a:pt x="367406" y="363892"/>
                  </a:lnTo>
                  <a:lnTo>
                    <a:pt x="361327" y="364082"/>
                  </a:lnTo>
                  <a:lnTo>
                    <a:pt x="359143" y="361517"/>
                  </a:lnTo>
                  <a:lnTo>
                    <a:pt x="356768" y="361802"/>
                  </a:lnTo>
                  <a:lnTo>
                    <a:pt x="350689" y="365602"/>
                  </a:lnTo>
                  <a:lnTo>
                    <a:pt x="345085" y="367786"/>
                  </a:lnTo>
                  <a:lnTo>
                    <a:pt x="340620" y="366932"/>
                  </a:lnTo>
                  <a:lnTo>
                    <a:pt x="336346" y="370636"/>
                  </a:lnTo>
                  <a:lnTo>
                    <a:pt x="338341" y="375765"/>
                  </a:lnTo>
                  <a:lnTo>
                    <a:pt x="334066" y="379280"/>
                  </a:lnTo>
                  <a:lnTo>
                    <a:pt x="333306" y="382509"/>
                  </a:lnTo>
                  <a:lnTo>
                    <a:pt x="338911" y="388493"/>
                  </a:lnTo>
                  <a:lnTo>
                    <a:pt x="345085" y="390488"/>
                  </a:lnTo>
                  <a:lnTo>
                    <a:pt x="333781" y="397802"/>
                  </a:lnTo>
                  <a:lnTo>
                    <a:pt x="335586" y="401032"/>
                  </a:lnTo>
                  <a:lnTo>
                    <a:pt x="338246" y="407301"/>
                  </a:lnTo>
                  <a:lnTo>
                    <a:pt x="340145" y="411480"/>
                  </a:lnTo>
                  <a:lnTo>
                    <a:pt x="344610" y="418034"/>
                  </a:lnTo>
                  <a:lnTo>
                    <a:pt x="350214" y="417939"/>
                  </a:lnTo>
                  <a:lnTo>
                    <a:pt x="356958" y="415279"/>
                  </a:lnTo>
                  <a:lnTo>
                    <a:pt x="359143" y="416989"/>
                  </a:lnTo>
                  <a:lnTo>
                    <a:pt x="359997" y="420884"/>
                  </a:lnTo>
                  <a:lnTo>
                    <a:pt x="353918" y="424303"/>
                  </a:lnTo>
                  <a:lnTo>
                    <a:pt x="354108" y="429337"/>
                  </a:lnTo>
                  <a:lnTo>
                    <a:pt x="354963" y="432662"/>
                  </a:lnTo>
                  <a:lnTo>
                    <a:pt x="356483" y="441875"/>
                  </a:lnTo>
                  <a:lnTo>
                    <a:pt x="359333" y="452799"/>
                  </a:lnTo>
                  <a:lnTo>
                    <a:pt x="361517" y="458403"/>
                  </a:lnTo>
                  <a:lnTo>
                    <a:pt x="365507" y="461918"/>
                  </a:lnTo>
                  <a:lnTo>
                    <a:pt x="373391" y="462297"/>
                  </a:lnTo>
                  <a:lnTo>
                    <a:pt x="379185" y="463532"/>
                  </a:lnTo>
                  <a:lnTo>
                    <a:pt x="387448" y="464862"/>
                  </a:lnTo>
                  <a:lnTo>
                    <a:pt x="398942" y="462677"/>
                  </a:lnTo>
                  <a:lnTo>
                    <a:pt x="404831" y="459258"/>
                  </a:lnTo>
                  <a:lnTo>
                    <a:pt x="407491" y="453749"/>
                  </a:lnTo>
                  <a:lnTo>
                    <a:pt x="412620" y="449284"/>
                  </a:lnTo>
                  <a:lnTo>
                    <a:pt x="412620" y="449284"/>
                  </a:lnTo>
                  <a:lnTo>
                    <a:pt x="409960" y="438171"/>
                  </a:lnTo>
                  <a:lnTo>
                    <a:pt x="407775" y="428388"/>
                  </a:lnTo>
                  <a:lnTo>
                    <a:pt x="405496" y="420599"/>
                  </a:lnTo>
                  <a:lnTo>
                    <a:pt x="413190" y="412620"/>
                  </a:lnTo>
                  <a:lnTo>
                    <a:pt x="419079" y="399227"/>
                  </a:lnTo>
                  <a:lnTo>
                    <a:pt x="421738" y="386784"/>
                  </a:lnTo>
                  <a:lnTo>
                    <a:pt x="450424" y="367311"/>
                  </a:lnTo>
                  <a:lnTo>
                    <a:pt x="460588" y="358763"/>
                  </a:lnTo>
                  <a:lnTo>
                    <a:pt x="471606" y="345750"/>
                  </a:lnTo>
                  <a:lnTo>
                    <a:pt x="475596" y="326372"/>
                  </a:lnTo>
                  <a:lnTo>
                    <a:pt x="489559" y="293697"/>
                  </a:lnTo>
                  <a:lnTo>
                    <a:pt x="509126" y="259692"/>
                  </a:lnTo>
                  <a:lnTo>
                    <a:pt x="524133" y="251143"/>
                  </a:lnTo>
                  <a:lnTo>
                    <a:pt x="532777" y="244304"/>
                  </a:lnTo>
                  <a:lnTo>
                    <a:pt x="540851" y="227682"/>
                  </a:lnTo>
                  <a:lnTo>
                    <a:pt x="544841" y="222837"/>
                  </a:lnTo>
                  <a:lnTo>
                    <a:pt x="546645" y="215144"/>
                  </a:lnTo>
                  <a:lnTo>
                    <a:pt x="545315" y="210299"/>
                  </a:lnTo>
                  <a:lnTo>
                    <a:pt x="541611" y="205360"/>
                  </a:lnTo>
                  <a:lnTo>
                    <a:pt x="541611" y="201750"/>
                  </a:lnTo>
                  <a:lnTo>
                    <a:pt x="554814" y="183703"/>
                  </a:lnTo>
                  <a:lnTo>
                    <a:pt x="555479" y="171450"/>
                  </a:lnTo>
                  <a:lnTo>
                    <a:pt x="558708" y="168600"/>
                  </a:lnTo>
                  <a:lnTo>
                    <a:pt x="566877" y="165561"/>
                  </a:lnTo>
                  <a:lnTo>
                    <a:pt x="567827" y="163186"/>
                  </a:lnTo>
                  <a:lnTo>
                    <a:pt x="563648" y="158057"/>
                  </a:lnTo>
                  <a:lnTo>
                    <a:pt x="546835" y="156157"/>
                  </a:lnTo>
                  <a:lnTo>
                    <a:pt x="537337" y="127661"/>
                  </a:lnTo>
                  <a:lnTo>
                    <a:pt x="570202" y="110564"/>
                  </a:lnTo>
                  <a:lnTo>
                    <a:pt x="574001" y="102965"/>
                  </a:lnTo>
                  <a:lnTo>
                    <a:pt x="577991" y="76274"/>
                  </a:lnTo>
                  <a:lnTo>
                    <a:pt x="554624" y="68580"/>
                  </a:lnTo>
                  <a:lnTo>
                    <a:pt x="539616" y="56422"/>
                  </a:lnTo>
                  <a:lnTo>
                    <a:pt x="529643" y="44928"/>
                  </a:lnTo>
                  <a:lnTo>
                    <a:pt x="528978" y="35715"/>
                  </a:lnTo>
                  <a:lnTo>
                    <a:pt x="527173" y="32485"/>
                  </a:lnTo>
                  <a:lnTo>
                    <a:pt x="510740" y="21182"/>
                  </a:lnTo>
                  <a:lnTo>
                    <a:pt x="487564" y="0"/>
                  </a:lnTo>
                  <a:lnTo>
                    <a:pt x="487564" y="0"/>
                  </a:lnTo>
                  <a:lnTo>
                    <a:pt x="482435" y="4179"/>
                  </a:lnTo>
                  <a:lnTo>
                    <a:pt x="474741" y="11493"/>
                  </a:lnTo>
                  <a:lnTo>
                    <a:pt x="474646" y="12728"/>
                  </a:lnTo>
                  <a:lnTo>
                    <a:pt x="477875" y="16527"/>
                  </a:lnTo>
                  <a:lnTo>
                    <a:pt x="481770" y="20802"/>
                  </a:lnTo>
                  <a:lnTo>
                    <a:pt x="484049" y="20232"/>
                  </a:lnTo>
                  <a:lnTo>
                    <a:pt x="484524" y="16812"/>
                  </a:lnTo>
                  <a:lnTo>
                    <a:pt x="497917" y="14058"/>
                  </a:lnTo>
                  <a:lnTo>
                    <a:pt x="502002" y="16718"/>
                  </a:lnTo>
                  <a:lnTo>
                    <a:pt x="499057" y="20422"/>
                  </a:lnTo>
                  <a:lnTo>
                    <a:pt x="500292" y="21942"/>
                  </a:lnTo>
                  <a:lnTo>
                    <a:pt x="506846" y="22986"/>
                  </a:lnTo>
                  <a:lnTo>
                    <a:pt x="508841" y="23556"/>
                  </a:lnTo>
                  <a:lnTo>
                    <a:pt x="510551" y="27736"/>
                  </a:lnTo>
                  <a:lnTo>
                    <a:pt x="509506" y="30870"/>
                  </a:lnTo>
                  <a:lnTo>
                    <a:pt x="509886" y="34005"/>
                  </a:lnTo>
                  <a:lnTo>
                    <a:pt x="514445" y="35240"/>
                  </a:lnTo>
                  <a:lnTo>
                    <a:pt x="518149" y="32010"/>
                  </a:lnTo>
                  <a:lnTo>
                    <a:pt x="521759" y="36380"/>
                  </a:lnTo>
                  <a:lnTo>
                    <a:pt x="513495" y="42934"/>
                  </a:lnTo>
                  <a:lnTo>
                    <a:pt x="510171" y="41414"/>
                  </a:lnTo>
                  <a:lnTo>
                    <a:pt x="504471" y="36190"/>
                  </a:lnTo>
                  <a:lnTo>
                    <a:pt x="502572" y="31725"/>
                  </a:lnTo>
                  <a:lnTo>
                    <a:pt x="500197" y="30110"/>
                  </a:lnTo>
                  <a:lnTo>
                    <a:pt x="492978" y="30680"/>
                  </a:lnTo>
                  <a:lnTo>
                    <a:pt x="489749" y="28021"/>
                  </a:lnTo>
                  <a:lnTo>
                    <a:pt x="487089" y="28021"/>
                  </a:lnTo>
                  <a:lnTo>
                    <a:pt x="488419" y="33055"/>
                  </a:lnTo>
                  <a:lnTo>
                    <a:pt x="487279" y="37329"/>
                  </a:lnTo>
                  <a:lnTo>
                    <a:pt x="496683" y="43788"/>
                  </a:lnTo>
                  <a:lnTo>
                    <a:pt x="502857" y="51197"/>
                  </a:lnTo>
                  <a:lnTo>
                    <a:pt x="499722" y="52527"/>
                  </a:lnTo>
                  <a:lnTo>
                    <a:pt x="493643" y="47588"/>
                  </a:lnTo>
                  <a:lnTo>
                    <a:pt x="488419" y="42649"/>
                  </a:lnTo>
                  <a:lnTo>
                    <a:pt x="483289" y="36570"/>
                  </a:lnTo>
                  <a:lnTo>
                    <a:pt x="478445" y="36570"/>
                  </a:lnTo>
                  <a:lnTo>
                    <a:pt x="472271" y="38564"/>
                  </a:lnTo>
                  <a:lnTo>
                    <a:pt x="474266" y="42269"/>
                  </a:lnTo>
                  <a:lnTo>
                    <a:pt x="473411" y="53572"/>
                  </a:lnTo>
                  <a:lnTo>
                    <a:pt x="476261" y="57657"/>
                  </a:lnTo>
                  <a:lnTo>
                    <a:pt x="474266" y="65825"/>
                  </a:lnTo>
                  <a:lnTo>
                    <a:pt x="475311" y="70290"/>
                  </a:lnTo>
                  <a:lnTo>
                    <a:pt x="474836" y="72854"/>
                  </a:lnTo>
                  <a:lnTo>
                    <a:pt x="474931" y="76464"/>
                  </a:lnTo>
                  <a:lnTo>
                    <a:pt x="471511" y="73994"/>
                  </a:lnTo>
                  <a:lnTo>
                    <a:pt x="470751" y="66965"/>
                  </a:lnTo>
                  <a:lnTo>
                    <a:pt x="464482" y="68105"/>
                  </a:lnTo>
                  <a:lnTo>
                    <a:pt x="462962" y="70955"/>
                  </a:lnTo>
                  <a:lnTo>
                    <a:pt x="455649" y="74089"/>
                  </a:lnTo>
                  <a:lnTo>
                    <a:pt x="453179" y="76464"/>
                  </a:lnTo>
                  <a:lnTo>
                    <a:pt x="449474" y="82068"/>
                  </a:lnTo>
                  <a:lnTo>
                    <a:pt x="452039" y="86342"/>
                  </a:lnTo>
                  <a:lnTo>
                    <a:pt x="446150" y="92801"/>
                  </a:lnTo>
                  <a:lnTo>
                    <a:pt x="440261" y="93086"/>
                  </a:lnTo>
                  <a:lnTo>
                    <a:pt x="435986" y="99735"/>
                  </a:lnTo>
                  <a:lnTo>
                    <a:pt x="439976" y="103725"/>
                  </a:lnTo>
                  <a:lnTo>
                    <a:pt x="452134" y="108759"/>
                  </a:lnTo>
                  <a:lnTo>
                    <a:pt x="461158" y="114838"/>
                  </a:lnTo>
                  <a:lnTo>
                    <a:pt x="458308" y="126616"/>
                  </a:lnTo>
                  <a:lnTo>
                    <a:pt x="454794" y="128706"/>
                  </a:lnTo>
                  <a:lnTo>
                    <a:pt x="452894" y="128041"/>
                  </a:lnTo>
                  <a:lnTo>
                    <a:pt x="456788" y="119113"/>
                  </a:lnTo>
                  <a:lnTo>
                    <a:pt x="453559" y="114553"/>
                  </a:lnTo>
                  <a:lnTo>
                    <a:pt x="444155" y="112749"/>
                  </a:lnTo>
                  <a:lnTo>
                    <a:pt x="438171" y="113318"/>
                  </a:lnTo>
                  <a:lnTo>
                    <a:pt x="430192" y="114933"/>
                  </a:lnTo>
                  <a:lnTo>
                    <a:pt x="422498" y="113223"/>
                  </a:lnTo>
                  <a:lnTo>
                    <a:pt x="418984" y="115123"/>
                  </a:lnTo>
                  <a:lnTo>
                    <a:pt x="418129" y="124527"/>
                  </a:lnTo>
                  <a:lnTo>
                    <a:pt x="422973" y="128611"/>
                  </a:lnTo>
                  <a:lnTo>
                    <a:pt x="424778" y="138395"/>
                  </a:lnTo>
                  <a:lnTo>
                    <a:pt x="425443" y="142574"/>
                  </a:lnTo>
                  <a:lnTo>
                    <a:pt x="421453" y="142289"/>
                  </a:lnTo>
                  <a:lnTo>
                    <a:pt x="415849" y="138870"/>
                  </a:lnTo>
                  <a:lnTo>
                    <a:pt x="413760" y="140959"/>
                  </a:lnTo>
                  <a:lnTo>
                    <a:pt x="410150" y="143714"/>
                  </a:lnTo>
                  <a:lnTo>
                    <a:pt x="404166" y="150648"/>
                  </a:lnTo>
                  <a:lnTo>
                    <a:pt x="402266" y="153213"/>
                  </a:lnTo>
                  <a:lnTo>
                    <a:pt x="401981" y="155967"/>
                  </a:lnTo>
                  <a:lnTo>
                    <a:pt x="407206" y="161476"/>
                  </a:lnTo>
                  <a:lnTo>
                    <a:pt x="418699" y="165846"/>
                  </a:lnTo>
                  <a:lnTo>
                    <a:pt x="424398" y="164041"/>
                  </a:lnTo>
                  <a:lnTo>
                    <a:pt x="431332" y="159387"/>
                  </a:lnTo>
                  <a:lnTo>
                    <a:pt x="431807" y="165751"/>
                  </a:lnTo>
                  <a:lnTo>
                    <a:pt x="426868" y="166036"/>
                  </a:lnTo>
                  <a:lnTo>
                    <a:pt x="414425" y="174585"/>
                  </a:lnTo>
                  <a:lnTo>
                    <a:pt x="411480" y="177719"/>
                  </a:lnTo>
                  <a:lnTo>
                    <a:pt x="406161" y="182468"/>
                  </a:lnTo>
                  <a:lnTo>
                    <a:pt x="404261" y="181233"/>
                  </a:lnTo>
                  <a:lnTo>
                    <a:pt x="405876" y="175439"/>
                  </a:lnTo>
                  <a:lnTo>
                    <a:pt x="393718" y="164611"/>
                  </a:lnTo>
                  <a:lnTo>
                    <a:pt x="390013" y="163566"/>
                  </a:lnTo>
                  <a:lnTo>
                    <a:pt x="382604" y="166891"/>
                  </a:lnTo>
                  <a:lnTo>
                    <a:pt x="381749" y="170595"/>
                  </a:lnTo>
                  <a:lnTo>
                    <a:pt x="384314" y="175059"/>
                  </a:lnTo>
                  <a:lnTo>
                    <a:pt x="380989" y="178194"/>
                  </a:lnTo>
                  <a:lnTo>
                    <a:pt x="384979" y="185698"/>
                  </a:lnTo>
                  <a:lnTo>
                    <a:pt x="393148" y="190352"/>
                  </a:lnTo>
                  <a:lnTo>
                    <a:pt x="390963" y="194911"/>
                  </a:lnTo>
                  <a:lnTo>
                    <a:pt x="382129" y="202320"/>
                  </a:lnTo>
                  <a:lnTo>
                    <a:pt x="376810" y="207450"/>
                  </a:lnTo>
                  <a:lnTo>
                    <a:pt x="375955" y="210109"/>
                  </a:lnTo>
                  <a:lnTo>
                    <a:pt x="377760" y="213054"/>
                  </a:lnTo>
                  <a:lnTo>
                    <a:pt x="381369" y="215333"/>
                  </a:lnTo>
                  <a:lnTo>
                    <a:pt x="387354" y="219988"/>
                  </a:lnTo>
                  <a:lnTo>
                    <a:pt x="387258" y="223692"/>
                  </a:lnTo>
                  <a:lnTo>
                    <a:pt x="377190" y="217328"/>
                  </a:lnTo>
                  <a:lnTo>
                    <a:pt x="375385" y="217613"/>
                  </a:lnTo>
                  <a:lnTo>
                    <a:pt x="374720" y="220273"/>
                  </a:lnTo>
                  <a:lnTo>
                    <a:pt x="375765" y="225782"/>
                  </a:lnTo>
                  <a:lnTo>
                    <a:pt x="371206" y="229296"/>
                  </a:lnTo>
                  <a:lnTo>
                    <a:pt x="366267" y="237845"/>
                  </a:lnTo>
                  <a:lnTo>
                    <a:pt x="366362" y="244304"/>
                  </a:lnTo>
                  <a:lnTo>
                    <a:pt x="370446" y="239555"/>
                  </a:lnTo>
                  <a:lnTo>
                    <a:pt x="375290" y="239460"/>
                  </a:lnTo>
                  <a:lnTo>
                    <a:pt x="382034" y="234901"/>
                  </a:lnTo>
                  <a:lnTo>
                    <a:pt x="383934" y="234046"/>
                  </a:lnTo>
                  <a:lnTo>
                    <a:pt x="387163" y="233286"/>
                  </a:lnTo>
                  <a:lnTo>
                    <a:pt x="393148" y="233476"/>
                  </a:lnTo>
                  <a:lnTo>
                    <a:pt x="400652" y="231291"/>
                  </a:lnTo>
                  <a:lnTo>
                    <a:pt x="401316" y="234331"/>
                  </a:lnTo>
                  <a:lnTo>
                    <a:pt x="391913" y="242785"/>
                  </a:lnTo>
                  <a:lnTo>
                    <a:pt x="386404" y="246299"/>
                  </a:lnTo>
                  <a:lnTo>
                    <a:pt x="379850" y="247914"/>
                  </a:lnTo>
                  <a:lnTo>
                    <a:pt x="375670" y="251713"/>
                  </a:lnTo>
                  <a:lnTo>
                    <a:pt x="367311" y="255798"/>
                  </a:lnTo>
                  <a:lnTo>
                    <a:pt x="365602" y="257887"/>
                  </a:lnTo>
                  <a:lnTo>
                    <a:pt x="364367" y="262732"/>
                  </a:lnTo>
                  <a:lnTo>
                    <a:pt x="370066" y="265676"/>
                  </a:lnTo>
                  <a:lnTo>
                    <a:pt x="376240" y="261687"/>
                  </a:lnTo>
                  <a:lnTo>
                    <a:pt x="377950" y="259597"/>
                  </a:lnTo>
                  <a:lnTo>
                    <a:pt x="379090" y="256748"/>
                  </a:lnTo>
                  <a:lnTo>
                    <a:pt x="386404" y="254848"/>
                  </a:lnTo>
                  <a:lnTo>
                    <a:pt x="397612" y="250098"/>
                  </a:lnTo>
                  <a:lnTo>
                    <a:pt x="400747" y="246394"/>
                  </a:lnTo>
                  <a:lnTo>
                    <a:pt x="420409" y="235376"/>
                  </a:lnTo>
                  <a:lnTo>
                    <a:pt x="421263" y="240220"/>
                  </a:lnTo>
                  <a:lnTo>
                    <a:pt x="420504" y="247534"/>
                  </a:lnTo>
                  <a:lnTo>
                    <a:pt x="423068" y="254183"/>
                  </a:lnTo>
                  <a:lnTo>
                    <a:pt x="426108" y="257697"/>
                  </a:lnTo>
                  <a:lnTo>
                    <a:pt x="430287" y="260642"/>
                  </a:lnTo>
                  <a:lnTo>
                    <a:pt x="430477" y="262352"/>
                  </a:lnTo>
                  <a:lnTo>
                    <a:pt x="423163" y="263017"/>
                  </a:lnTo>
                  <a:lnTo>
                    <a:pt x="416799" y="249054"/>
                  </a:lnTo>
                  <a:lnTo>
                    <a:pt x="414140" y="245444"/>
                  </a:lnTo>
                  <a:lnTo>
                    <a:pt x="410530" y="247914"/>
                  </a:lnTo>
                  <a:lnTo>
                    <a:pt x="400177" y="254848"/>
                  </a:lnTo>
                  <a:lnTo>
                    <a:pt x="384694" y="260452"/>
                  </a:lnTo>
                  <a:lnTo>
                    <a:pt x="373770" y="270046"/>
                  </a:lnTo>
                  <a:lnTo>
                    <a:pt x="363132" y="278974"/>
                  </a:lnTo>
                  <a:lnTo>
                    <a:pt x="360947" y="275365"/>
                  </a:lnTo>
                  <a:lnTo>
                    <a:pt x="365127" y="267956"/>
                  </a:lnTo>
                  <a:lnTo>
                    <a:pt x="359428" y="267101"/>
                  </a:lnTo>
                  <a:lnTo>
                    <a:pt x="353823" y="268906"/>
                  </a:lnTo>
                  <a:lnTo>
                    <a:pt x="347554" y="271755"/>
                  </a:lnTo>
                  <a:lnTo>
                    <a:pt x="339480" y="279639"/>
                  </a:lnTo>
                  <a:lnTo>
                    <a:pt x="344040" y="284293"/>
                  </a:lnTo>
                  <a:lnTo>
                    <a:pt x="344990" y="287523"/>
                  </a:lnTo>
                  <a:lnTo>
                    <a:pt x="341475" y="289233"/>
                  </a:lnTo>
                  <a:lnTo>
                    <a:pt x="337676" y="294742"/>
                  </a:lnTo>
                  <a:lnTo>
                    <a:pt x="334446" y="299966"/>
                  </a:lnTo>
                  <a:lnTo>
                    <a:pt x="324093" y="302436"/>
                  </a:lnTo>
                  <a:lnTo>
                    <a:pt x="313549" y="301961"/>
                  </a:lnTo>
                  <a:lnTo>
                    <a:pt x="318204" y="298352"/>
                  </a:lnTo>
                  <a:lnTo>
                    <a:pt x="329127" y="296452"/>
                  </a:lnTo>
                  <a:lnTo>
                    <a:pt x="333496" y="293317"/>
                  </a:lnTo>
                  <a:lnTo>
                    <a:pt x="336726" y="285813"/>
                  </a:lnTo>
                  <a:lnTo>
                    <a:pt x="335776" y="282584"/>
                  </a:lnTo>
                  <a:lnTo>
                    <a:pt x="323523" y="282394"/>
                  </a:lnTo>
                  <a:lnTo>
                    <a:pt x="311460" y="290943"/>
                  </a:lnTo>
                  <a:lnTo>
                    <a:pt x="303386" y="297212"/>
                  </a:lnTo>
                  <a:lnTo>
                    <a:pt x="297592" y="300726"/>
                  </a:lnTo>
                  <a:lnTo>
                    <a:pt x="292367" y="307850"/>
                  </a:lnTo>
                  <a:lnTo>
                    <a:pt x="297782" y="306045"/>
                  </a:lnTo>
                  <a:lnTo>
                    <a:pt x="301676" y="308420"/>
                  </a:lnTo>
                  <a:lnTo>
                    <a:pt x="299301" y="311080"/>
                  </a:lnTo>
                  <a:lnTo>
                    <a:pt x="291987" y="314689"/>
                  </a:lnTo>
                  <a:lnTo>
                    <a:pt x="284673" y="322763"/>
                  </a:lnTo>
                  <a:lnTo>
                    <a:pt x="280874" y="329507"/>
                  </a:lnTo>
                  <a:lnTo>
                    <a:pt x="287998" y="334826"/>
                  </a:lnTo>
                  <a:lnTo>
                    <a:pt x="291417" y="336061"/>
                  </a:lnTo>
                  <a:lnTo>
                    <a:pt x="315259" y="333686"/>
                  </a:lnTo>
                  <a:lnTo>
                    <a:pt x="324663" y="330172"/>
                  </a:lnTo>
                  <a:lnTo>
                    <a:pt x="332451" y="330552"/>
                  </a:lnTo>
                  <a:lnTo>
                    <a:pt x="334446" y="332832"/>
                  </a:lnTo>
                  <a:lnTo>
                    <a:pt x="305760" y="343755"/>
                  </a:lnTo>
                  <a:lnTo>
                    <a:pt x="286193" y="349834"/>
                  </a:lnTo>
                  <a:lnTo>
                    <a:pt x="280589" y="353728"/>
                  </a:lnTo>
                  <a:lnTo>
                    <a:pt x="278404" y="355153"/>
                  </a:lnTo>
                  <a:lnTo>
                    <a:pt x="274130" y="358383"/>
                  </a:lnTo>
                  <a:lnTo>
                    <a:pt x="276220" y="360282"/>
                  </a:lnTo>
                  <a:lnTo>
                    <a:pt x="278689" y="356958"/>
                  </a:lnTo>
                  <a:close/>
                  <a:moveTo>
                    <a:pt x="349549" y="202985"/>
                  </a:moveTo>
                  <a:lnTo>
                    <a:pt x="351734" y="205075"/>
                  </a:lnTo>
                  <a:lnTo>
                    <a:pt x="348029" y="213054"/>
                  </a:lnTo>
                  <a:lnTo>
                    <a:pt x="350974" y="217138"/>
                  </a:lnTo>
                  <a:lnTo>
                    <a:pt x="354773" y="217898"/>
                  </a:lnTo>
                  <a:lnTo>
                    <a:pt x="361612" y="213434"/>
                  </a:lnTo>
                  <a:lnTo>
                    <a:pt x="364367" y="212199"/>
                  </a:lnTo>
                  <a:lnTo>
                    <a:pt x="364082" y="207070"/>
                  </a:lnTo>
                  <a:lnTo>
                    <a:pt x="363132" y="202795"/>
                  </a:lnTo>
                  <a:lnTo>
                    <a:pt x="360282" y="198616"/>
                  </a:lnTo>
                  <a:lnTo>
                    <a:pt x="357623" y="193962"/>
                  </a:lnTo>
                  <a:lnTo>
                    <a:pt x="354393" y="189497"/>
                  </a:lnTo>
                  <a:lnTo>
                    <a:pt x="350784" y="189592"/>
                  </a:lnTo>
                  <a:lnTo>
                    <a:pt x="349739" y="191112"/>
                  </a:lnTo>
                  <a:lnTo>
                    <a:pt x="351544" y="195481"/>
                  </a:lnTo>
                  <a:lnTo>
                    <a:pt x="350024" y="198521"/>
                  </a:lnTo>
                  <a:lnTo>
                    <a:pt x="345750" y="195576"/>
                  </a:lnTo>
                  <a:lnTo>
                    <a:pt x="342425" y="197191"/>
                  </a:lnTo>
                  <a:lnTo>
                    <a:pt x="341190" y="201466"/>
                  </a:lnTo>
                  <a:lnTo>
                    <a:pt x="342710" y="204220"/>
                  </a:lnTo>
                  <a:lnTo>
                    <a:pt x="349549" y="202985"/>
                  </a:lnTo>
                  <a:close/>
                  <a:moveTo>
                    <a:pt x="362372" y="189972"/>
                  </a:moveTo>
                  <a:lnTo>
                    <a:pt x="363987" y="192442"/>
                  </a:lnTo>
                  <a:lnTo>
                    <a:pt x="370541" y="197286"/>
                  </a:lnTo>
                  <a:lnTo>
                    <a:pt x="376050" y="195387"/>
                  </a:lnTo>
                  <a:lnTo>
                    <a:pt x="380514" y="191112"/>
                  </a:lnTo>
                  <a:lnTo>
                    <a:pt x="386594" y="189592"/>
                  </a:lnTo>
                  <a:lnTo>
                    <a:pt x="372536" y="174015"/>
                  </a:lnTo>
                  <a:lnTo>
                    <a:pt x="362847" y="178764"/>
                  </a:lnTo>
                  <a:lnTo>
                    <a:pt x="360757" y="182753"/>
                  </a:lnTo>
                  <a:lnTo>
                    <a:pt x="361327" y="186553"/>
                  </a:lnTo>
                  <a:lnTo>
                    <a:pt x="362372" y="189972"/>
                  </a:lnTo>
                  <a:close/>
                  <a:moveTo>
                    <a:pt x="103725" y="473981"/>
                  </a:moveTo>
                  <a:lnTo>
                    <a:pt x="114363" y="469421"/>
                  </a:lnTo>
                  <a:lnTo>
                    <a:pt x="122627" y="471036"/>
                  </a:lnTo>
                  <a:lnTo>
                    <a:pt x="126047" y="473031"/>
                  </a:lnTo>
                  <a:lnTo>
                    <a:pt x="133930" y="470371"/>
                  </a:lnTo>
                  <a:lnTo>
                    <a:pt x="141719" y="465622"/>
                  </a:lnTo>
                  <a:lnTo>
                    <a:pt x="149508" y="463247"/>
                  </a:lnTo>
                  <a:lnTo>
                    <a:pt x="152833" y="461253"/>
                  </a:lnTo>
                  <a:lnTo>
                    <a:pt x="162331" y="458023"/>
                  </a:lnTo>
                  <a:lnTo>
                    <a:pt x="174585" y="453559"/>
                  </a:lnTo>
                  <a:lnTo>
                    <a:pt x="185318" y="446815"/>
                  </a:lnTo>
                  <a:lnTo>
                    <a:pt x="192252" y="439026"/>
                  </a:lnTo>
                  <a:lnTo>
                    <a:pt x="199471" y="434087"/>
                  </a:lnTo>
                  <a:lnTo>
                    <a:pt x="201276" y="431332"/>
                  </a:lnTo>
                  <a:lnTo>
                    <a:pt x="201181" y="427628"/>
                  </a:lnTo>
                  <a:lnTo>
                    <a:pt x="198141" y="424968"/>
                  </a:lnTo>
                  <a:lnTo>
                    <a:pt x="194817" y="426488"/>
                  </a:lnTo>
                  <a:lnTo>
                    <a:pt x="191682" y="429527"/>
                  </a:lnTo>
                  <a:lnTo>
                    <a:pt x="190732" y="423543"/>
                  </a:lnTo>
                  <a:lnTo>
                    <a:pt x="190732" y="420979"/>
                  </a:lnTo>
                  <a:lnTo>
                    <a:pt x="185603" y="416229"/>
                  </a:lnTo>
                  <a:lnTo>
                    <a:pt x="181139" y="413190"/>
                  </a:lnTo>
                  <a:lnTo>
                    <a:pt x="178099" y="410910"/>
                  </a:lnTo>
                  <a:lnTo>
                    <a:pt x="168695" y="410530"/>
                  </a:lnTo>
                  <a:lnTo>
                    <a:pt x="162426" y="412240"/>
                  </a:lnTo>
                  <a:lnTo>
                    <a:pt x="160242" y="419839"/>
                  </a:lnTo>
                  <a:lnTo>
                    <a:pt x="153783" y="422023"/>
                  </a:lnTo>
                  <a:lnTo>
                    <a:pt x="152453" y="420504"/>
                  </a:lnTo>
                  <a:lnTo>
                    <a:pt x="155587" y="412240"/>
                  </a:lnTo>
                  <a:lnTo>
                    <a:pt x="155492" y="405306"/>
                  </a:lnTo>
                  <a:lnTo>
                    <a:pt x="154922" y="397042"/>
                  </a:lnTo>
                  <a:lnTo>
                    <a:pt x="157297" y="393243"/>
                  </a:lnTo>
                  <a:lnTo>
                    <a:pt x="157012" y="386878"/>
                  </a:lnTo>
                  <a:lnTo>
                    <a:pt x="145139" y="386499"/>
                  </a:lnTo>
                  <a:lnTo>
                    <a:pt x="138110" y="389823"/>
                  </a:lnTo>
                  <a:lnTo>
                    <a:pt x="133835" y="390108"/>
                  </a:lnTo>
                  <a:lnTo>
                    <a:pt x="132981" y="396092"/>
                  </a:lnTo>
                  <a:lnTo>
                    <a:pt x="132221" y="403596"/>
                  </a:lnTo>
                  <a:lnTo>
                    <a:pt x="132221" y="408725"/>
                  </a:lnTo>
                  <a:lnTo>
                    <a:pt x="131081" y="410340"/>
                  </a:lnTo>
                  <a:lnTo>
                    <a:pt x="128136" y="412430"/>
                  </a:lnTo>
                  <a:lnTo>
                    <a:pt x="123957" y="405306"/>
                  </a:lnTo>
                  <a:lnTo>
                    <a:pt x="126711" y="396567"/>
                  </a:lnTo>
                  <a:lnTo>
                    <a:pt x="126616" y="391248"/>
                  </a:lnTo>
                  <a:lnTo>
                    <a:pt x="106195" y="396377"/>
                  </a:lnTo>
                  <a:lnTo>
                    <a:pt x="90332" y="400462"/>
                  </a:lnTo>
                  <a:lnTo>
                    <a:pt x="82828" y="401697"/>
                  </a:lnTo>
                  <a:lnTo>
                    <a:pt x="79598" y="403216"/>
                  </a:lnTo>
                  <a:lnTo>
                    <a:pt x="78744" y="406541"/>
                  </a:lnTo>
                  <a:lnTo>
                    <a:pt x="74659" y="404831"/>
                  </a:lnTo>
                  <a:lnTo>
                    <a:pt x="67250" y="407206"/>
                  </a:lnTo>
                  <a:lnTo>
                    <a:pt x="57847" y="416039"/>
                  </a:lnTo>
                  <a:lnTo>
                    <a:pt x="66300" y="417369"/>
                  </a:lnTo>
                  <a:lnTo>
                    <a:pt x="76179" y="423448"/>
                  </a:lnTo>
                  <a:lnTo>
                    <a:pt x="81593" y="427058"/>
                  </a:lnTo>
                  <a:lnTo>
                    <a:pt x="78459" y="428482"/>
                  </a:lnTo>
                  <a:lnTo>
                    <a:pt x="60791" y="437031"/>
                  </a:lnTo>
                  <a:lnTo>
                    <a:pt x="57752" y="434371"/>
                  </a:lnTo>
                  <a:lnTo>
                    <a:pt x="40179" y="434467"/>
                  </a:lnTo>
                  <a:lnTo>
                    <a:pt x="35240" y="436556"/>
                  </a:lnTo>
                  <a:lnTo>
                    <a:pt x="27356" y="439881"/>
                  </a:lnTo>
                  <a:lnTo>
                    <a:pt x="16813" y="450709"/>
                  </a:lnTo>
                  <a:lnTo>
                    <a:pt x="6934" y="462203"/>
                  </a:lnTo>
                  <a:lnTo>
                    <a:pt x="4464" y="466667"/>
                  </a:lnTo>
                  <a:lnTo>
                    <a:pt x="3704" y="471606"/>
                  </a:lnTo>
                  <a:lnTo>
                    <a:pt x="7789" y="484144"/>
                  </a:lnTo>
                  <a:lnTo>
                    <a:pt x="17097" y="490793"/>
                  </a:lnTo>
                  <a:lnTo>
                    <a:pt x="21087" y="495543"/>
                  </a:lnTo>
                  <a:lnTo>
                    <a:pt x="26596" y="496873"/>
                  </a:lnTo>
                  <a:lnTo>
                    <a:pt x="35145" y="496873"/>
                  </a:lnTo>
                  <a:lnTo>
                    <a:pt x="40844" y="497632"/>
                  </a:lnTo>
                  <a:lnTo>
                    <a:pt x="53952" y="496968"/>
                  </a:lnTo>
                  <a:lnTo>
                    <a:pt x="59841" y="492598"/>
                  </a:lnTo>
                  <a:lnTo>
                    <a:pt x="67725" y="485094"/>
                  </a:lnTo>
                  <a:lnTo>
                    <a:pt x="71430" y="482150"/>
                  </a:lnTo>
                  <a:lnTo>
                    <a:pt x="75609" y="479585"/>
                  </a:lnTo>
                  <a:lnTo>
                    <a:pt x="78649" y="478160"/>
                  </a:lnTo>
                  <a:lnTo>
                    <a:pt x="90997" y="476071"/>
                  </a:lnTo>
                  <a:lnTo>
                    <a:pt x="103725" y="473981"/>
                  </a:lnTo>
                  <a:close/>
                  <a:moveTo>
                    <a:pt x="828374" y="750391"/>
                  </a:moveTo>
                  <a:lnTo>
                    <a:pt x="859530" y="703563"/>
                  </a:lnTo>
                  <a:lnTo>
                    <a:pt x="823150" y="614940"/>
                  </a:lnTo>
                  <a:lnTo>
                    <a:pt x="823150" y="614940"/>
                  </a:lnTo>
                  <a:lnTo>
                    <a:pt x="748301" y="618265"/>
                  </a:lnTo>
                  <a:lnTo>
                    <a:pt x="730348" y="617790"/>
                  </a:lnTo>
                  <a:lnTo>
                    <a:pt x="692829" y="547405"/>
                  </a:lnTo>
                  <a:lnTo>
                    <a:pt x="663668" y="539616"/>
                  </a:lnTo>
                  <a:lnTo>
                    <a:pt x="637832" y="536482"/>
                  </a:lnTo>
                  <a:lnTo>
                    <a:pt x="633653" y="536387"/>
                  </a:lnTo>
                  <a:lnTo>
                    <a:pt x="626244" y="539616"/>
                  </a:lnTo>
                  <a:lnTo>
                    <a:pt x="610191" y="538286"/>
                  </a:lnTo>
                  <a:lnTo>
                    <a:pt x="593378" y="541611"/>
                  </a:lnTo>
                  <a:lnTo>
                    <a:pt x="586255" y="544746"/>
                  </a:lnTo>
                  <a:lnTo>
                    <a:pt x="583405" y="544176"/>
                  </a:lnTo>
                  <a:lnTo>
                    <a:pt x="575426" y="537432"/>
                  </a:lnTo>
                  <a:lnTo>
                    <a:pt x="570677" y="533062"/>
                  </a:lnTo>
                  <a:lnTo>
                    <a:pt x="567922" y="531068"/>
                  </a:lnTo>
                  <a:lnTo>
                    <a:pt x="561273" y="530973"/>
                  </a:lnTo>
                  <a:lnTo>
                    <a:pt x="563933" y="518149"/>
                  </a:lnTo>
                  <a:lnTo>
                    <a:pt x="561273" y="501907"/>
                  </a:lnTo>
                  <a:lnTo>
                    <a:pt x="563648" y="494688"/>
                  </a:lnTo>
                  <a:lnTo>
                    <a:pt x="562223" y="491363"/>
                  </a:lnTo>
                  <a:lnTo>
                    <a:pt x="562223" y="491363"/>
                  </a:lnTo>
                  <a:lnTo>
                    <a:pt x="560323" y="493168"/>
                  </a:lnTo>
                  <a:lnTo>
                    <a:pt x="552059" y="493548"/>
                  </a:lnTo>
                  <a:lnTo>
                    <a:pt x="550920" y="497538"/>
                  </a:lnTo>
                  <a:lnTo>
                    <a:pt x="552249" y="502572"/>
                  </a:lnTo>
                  <a:lnTo>
                    <a:pt x="548925" y="503997"/>
                  </a:lnTo>
                  <a:lnTo>
                    <a:pt x="547310" y="503807"/>
                  </a:lnTo>
                  <a:lnTo>
                    <a:pt x="543416" y="495353"/>
                  </a:lnTo>
                  <a:lnTo>
                    <a:pt x="534487" y="493358"/>
                  </a:lnTo>
                  <a:lnTo>
                    <a:pt x="524229" y="492028"/>
                  </a:lnTo>
                  <a:lnTo>
                    <a:pt x="515680" y="489464"/>
                  </a:lnTo>
                  <a:lnTo>
                    <a:pt x="507701" y="489559"/>
                  </a:lnTo>
                  <a:lnTo>
                    <a:pt x="497727" y="495068"/>
                  </a:lnTo>
                  <a:lnTo>
                    <a:pt x="489939" y="496018"/>
                  </a:lnTo>
                  <a:lnTo>
                    <a:pt x="482530" y="490223"/>
                  </a:lnTo>
                  <a:lnTo>
                    <a:pt x="477210" y="484334"/>
                  </a:lnTo>
                  <a:lnTo>
                    <a:pt x="474646" y="482150"/>
                  </a:lnTo>
                  <a:lnTo>
                    <a:pt x="468187" y="487184"/>
                  </a:lnTo>
                  <a:lnTo>
                    <a:pt x="466287" y="491173"/>
                  </a:lnTo>
                  <a:lnTo>
                    <a:pt x="455649" y="494308"/>
                  </a:lnTo>
                  <a:lnTo>
                    <a:pt x="452894" y="493263"/>
                  </a:lnTo>
                  <a:lnTo>
                    <a:pt x="452039" y="488514"/>
                  </a:lnTo>
                  <a:lnTo>
                    <a:pt x="450329" y="487089"/>
                  </a:lnTo>
                  <a:lnTo>
                    <a:pt x="442255" y="483290"/>
                  </a:lnTo>
                  <a:lnTo>
                    <a:pt x="426298" y="483290"/>
                  </a:lnTo>
                  <a:lnTo>
                    <a:pt x="416704" y="485284"/>
                  </a:lnTo>
                  <a:lnTo>
                    <a:pt x="411385" y="490603"/>
                  </a:lnTo>
                  <a:lnTo>
                    <a:pt x="401031" y="497822"/>
                  </a:lnTo>
                  <a:lnTo>
                    <a:pt x="394667" y="503047"/>
                  </a:lnTo>
                  <a:lnTo>
                    <a:pt x="390393" y="508176"/>
                  </a:lnTo>
                  <a:lnTo>
                    <a:pt x="388208" y="516155"/>
                  </a:lnTo>
                  <a:lnTo>
                    <a:pt x="391438" y="523564"/>
                  </a:lnTo>
                  <a:lnTo>
                    <a:pt x="401601" y="533252"/>
                  </a:lnTo>
                  <a:lnTo>
                    <a:pt x="408060" y="536387"/>
                  </a:lnTo>
                  <a:lnTo>
                    <a:pt x="412905" y="537432"/>
                  </a:lnTo>
                  <a:lnTo>
                    <a:pt x="418224" y="537242"/>
                  </a:lnTo>
                  <a:lnTo>
                    <a:pt x="425823" y="536672"/>
                  </a:lnTo>
                  <a:lnTo>
                    <a:pt x="421074" y="547120"/>
                  </a:lnTo>
                  <a:lnTo>
                    <a:pt x="415089" y="552059"/>
                  </a:lnTo>
                  <a:lnTo>
                    <a:pt x="411670" y="552724"/>
                  </a:lnTo>
                  <a:lnTo>
                    <a:pt x="406636" y="547500"/>
                  </a:lnTo>
                  <a:lnTo>
                    <a:pt x="399322" y="544555"/>
                  </a:lnTo>
                  <a:lnTo>
                    <a:pt x="392293" y="545031"/>
                  </a:lnTo>
                  <a:lnTo>
                    <a:pt x="389063" y="536577"/>
                  </a:lnTo>
                  <a:lnTo>
                    <a:pt x="385834" y="534107"/>
                  </a:lnTo>
                  <a:lnTo>
                    <a:pt x="377950" y="534867"/>
                  </a:lnTo>
                  <a:lnTo>
                    <a:pt x="369401" y="533537"/>
                  </a:lnTo>
                  <a:lnTo>
                    <a:pt x="343280" y="551300"/>
                  </a:lnTo>
                  <a:lnTo>
                    <a:pt x="339196" y="555669"/>
                  </a:lnTo>
                  <a:lnTo>
                    <a:pt x="337296" y="551585"/>
                  </a:lnTo>
                  <a:lnTo>
                    <a:pt x="336346" y="548260"/>
                  </a:lnTo>
                  <a:lnTo>
                    <a:pt x="355723" y="533727"/>
                  </a:lnTo>
                  <a:lnTo>
                    <a:pt x="363417" y="522234"/>
                  </a:lnTo>
                  <a:lnTo>
                    <a:pt x="371396" y="488134"/>
                  </a:lnTo>
                  <a:lnTo>
                    <a:pt x="360757" y="482435"/>
                  </a:lnTo>
                  <a:lnTo>
                    <a:pt x="355248" y="474931"/>
                  </a:lnTo>
                  <a:lnTo>
                    <a:pt x="346699" y="468472"/>
                  </a:lnTo>
                  <a:lnTo>
                    <a:pt x="343280" y="459543"/>
                  </a:lnTo>
                  <a:lnTo>
                    <a:pt x="333781" y="452704"/>
                  </a:lnTo>
                  <a:lnTo>
                    <a:pt x="337486" y="448240"/>
                  </a:lnTo>
                  <a:lnTo>
                    <a:pt x="338911" y="445390"/>
                  </a:lnTo>
                  <a:lnTo>
                    <a:pt x="339385" y="440736"/>
                  </a:lnTo>
                  <a:lnTo>
                    <a:pt x="335301" y="433517"/>
                  </a:lnTo>
                  <a:lnTo>
                    <a:pt x="328747" y="422878"/>
                  </a:lnTo>
                  <a:lnTo>
                    <a:pt x="323808" y="415659"/>
                  </a:lnTo>
                  <a:lnTo>
                    <a:pt x="322098" y="409580"/>
                  </a:lnTo>
                  <a:lnTo>
                    <a:pt x="319723" y="404261"/>
                  </a:lnTo>
                  <a:lnTo>
                    <a:pt x="319248" y="400462"/>
                  </a:lnTo>
                  <a:lnTo>
                    <a:pt x="320578" y="388398"/>
                  </a:lnTo>
                  <a:lnTo>
                    <a:pt x="306710" y="393717"/>
                  </a:lnTo>
                  <a:lnTo>
                    <a:pt x="288568" y="400747"/>
                  </a:lnTo>
                  <a:lnTo>
                    <a:pt x="280874" y="407965"/>
                  </a:lnTo>
                  <a:lnTo>
                    <a:pt x="272135" y="411955"/>
                  </a:lnTo>
                  <a:lnTo>
                    <a:pt x="272515" y="415944"/>
                  </a:lnTo>
                  <a:lnTo>
                    <a:pt x="264536" y="422023"/>
                  </a:lnTo>
                  <a:lnTo>
                    <a:pt x="265866" y="423543"/>
                  </a:lnTo>
                  <a:lnTo>
                    <a:pt x="270616" y="420599"/>
                  </a:lnTo>
                  <a:lnTo>
                    <a:pt x="276125" y="419554"/>
                  </a:lnTo>
                  <a:lnTo>
                    <a:pt x="281064" y="421264"/>
                  </a:lnTo>
                  <a:lnTo>
                    <a:pt x="278404" y="426013"/>
                  </a:lnTo>
                  <a:lnTo>
                    <a:pt x="277170" y="426868"/>
                  </a:lnTo>
                  <a:lnTo>
                    <a:pt x="266816" y="428862"/>
                  </a:lnTo>
                  <a:lnTo>
                    <a:pt x="262162" y="429907"/>
                  </a:lnTo>
                  <a:lnTo>
                    <a:pt x="257602" y="430287"/>
                  </a:lnTo>
                  <a:lnTo>
                    <a:pt x="256178" y="432187"/>
                  </a:lnTo>
                  <a:lnTo>
                    <a:pt x="256178" y="434182"/>
                  </a:lnTo>
                  <a:lnTo>
                    <a:pt x="254278" y="438456"/>
                  </a:lnTo>
                  <a:lnTo>
                    <a:pt x="252188" y="441971"/>
                  </a:lnTo>
                  <a:lnTo>
                    <a:pt x="250763" y="445770"/>
                  </a:lnTo>
                  <a:lnTo>
                    <a:pt x="247914" y="457548"/>
                  </a:lnTo>
                  <a:lnTo>
                    <a:pt x="243924" y="458213"/>
                  </a:lnTo>
                  <a:lnTo>
                    <a:pt x="242025" y="454129"/>
                  </a:lnTo>
                  <a:lnTo>
                    <a:pt x="242120" y="450899"/>
                  </a:lnTo>
                  <a:lnTo>
                    <a:pt x="243070" y="443870"/>
                  </a:lnTo>
                  <a:lnTo>
                    <a:pt x="243354" y="436841"/>
                  </a:lnTo>
                  <a:lnTo>
                    <a:pt x="242215" y="431617"/>
                  </a:lnTo>
                  <a:lnTo>
                    <a:pt x="236515" y="434371"/>
                  </a:lnTo>
                  <a:lnTo>
                    <a:pt x="232336" y="438646"/>
                  </a:lnTo>
                  <a:lnTo>
                    <a:pt x="226637" y="447385"/>
                  </a:lnTo>
                  <a:lnTo>
                    <a:pt x="221318" y="447290"/>
                  </a:lnTo>
                  <a:lnTo>
                    <a:pt x="210679" y="449569"/>
                  </a:lnTo>
                  <a:lnTo>
                    <a:pt x="204980" y="452419"/>
                  </a:lnTo>
                  <a:lnTo>
                    <a:pt x="200421" y="459923"/>
                  </a:lnTo>
                  <a:lnTo>
                    <a:pt x="194532" y="464577"/>
                  </a:lnTo>
                  <a:lnTo>
                    <a:pt x="189782" y="466192"/>
                  </a:lnTo>
                  <a:lnTo>
                    <a:pt x="189117" y="467617"/>
                  </a:lnTo>
                  <a:lnTo>
                    <a:pt x="194247" y="469991"/>
                  </a:lnTo>
                  <a:lnTo>
                    <a:pt x="193487" y="475786"/>
                  </a:lnTo>
                  <a:lnTo>
                    <a:pt x="195481" y="480725"/>
                  </a:lnTo>
                  <a:lnTo>
                    <a:pt x="197761" y="481010"/>
                  </a:lnTo>
                  <a:lnTo>
                    <a:pt x="200611" y="482245"/>
                  </a:lnTo>
                  <a:lnTo>
                    <a:pt x="206120" y="485854"/>
                  </a:lnTo>
                  <a:lnTo>
                    <a:pt x="207925" y="486804"/>
                  </a:lnTo>
                  <a:lnTo>
                    <a:pt x="211344" y="486709"/>
                  </a:lnTo>
                  <a:lnTo>
                    <a:pt x="215998" y="483954"/>
                  </a:lnTo>
                  <a:lnTo>
                    <a:pt x="229296" y="482720"/>
                  </a:lnTo>
                  <a:lnTo>
                    <a:pt x="243829" y="478445"/>
                  </a:lnTo>
                  <a:lnTo>
                    <a:pt x="250003" y="476260"/>
                  </a:lnTo>
                  <a:lnTo>
                    <a:pt x="256178" y="473221"/>
                  </a:lnTo>
                  <a:lnTo>
                    <a:pt x="264821" y="476830"/>
                  </a:lnTo>
                  <a:lnTo>
                    <a:pt x="262732" y="478445"/>
                  </a:lnTo>
                  <a:lnTo>
                    <a:pt x="252473" y="480535"/>
                  </a:lnTo>
                  <a:lnTo>
                    <a:pt x="243829" y="484144"/>
                  </a:lnTo>
                  <a:lnTo>
                    <a:pt x="237275" y="486994"/>
                  </a:lnTo>
                  <a:lnTo>
                    <a:pt x="227777" y="487754"/>
                  </a:lnTo>
                  <a:lnTo>
                    <a:pt x="213529" y="493073"/>
                  </a:lnTo>
                  <a:lnTo>
                    <a:pt x="208969" y="492408"/>
                  </a:lnTo>
                  <a:lnTo>
                    <a:pt x="204695" y="492788"/>
                  </a:lnTo>
                  <a:lnTo>
                    <a:pt x="198901" y="495638"/>
                  </a:lnTo>
                  <a:lnTo>
                    <a:pt x="196906" y="499817"/>
                  </a:lnTo>
                  <a:lnTo>
                    <a:pt x="195861" y="502762"/>
                  </a:lnTo>
                  <a:lnTo>
                    <a:pt x="196336" y="506371"/>
                  </a:lnTo>
                  <a:lnTo>
                    <a:pt x="203840" y="517959"/>
                  </a:lnTo>
                  <a:lnTo>
                    <a:pt x="205740" y="518719"/>
                  </a:lnTo>
                  <a:lnTo>
                    <a:pt x="207545" y="523753"/>
                  </a:lnTo>
                  <a:lnTo>
                    <a:pt x="210299" y="525938"/>
                  </a:lnTo>
                  <a:lnTo>
                    <a:pt x="219418" y="525179"/>
                  </a:lnTo>
                  <a:lnTo>
                    <a:pt x="228822" y="523753"/>
                  </a:lnTo>
                  <a:lnTo>
                    <a:pt x="237180" y="522994"/>
                  </a:lnTo>
                  <a:lnTo>
                    <a:pt x="246869" y="520334"/>
                  </a:lnTo>
                  <a:lnTo>
                    <a:pt x="253613" y="517864"/>
                  </a:lnTo>
                  <a:lnTo>
                    <a:pt x="263682" y="511500"/>
                  </a:lnTo>
                  <a:lnTo>
                    <a:pt x="266816" y="512165"/>
                  </a:lnTo>
                  <a:lnTo>
                    <a:pt x="263017" y="516345"/>
                  </a:lnTo>
                  <a:lnTo>
                    <a:pt x="250098" y="523849"/>
                  </a:lnTo>
                  <a:lnTo>
                    <a:pt x="236895" y="528218"/>
                  </a:lnTo>
                  <a:lnTo>
                    <a:pt x="227967" y="528408"/>
                  </a:lnTo>
                  <a:lnTo>
                    <a:pt x="224452" y="528408"/>
                  </a:lnTo>
                  <a:lnTo>
                    <a:pt x="219513" y="530877"/>
                  </a:lnTo>
                  <a:lnTo>
                    <a:pt x="215808" y="535342"/>
                  </a:lnTo>
                  <a:lnTo>
                    <a:pt x="210014" y="535722"/>
                  </a:lnTo>
                  <a:lnTo>
                    <a:pt x="210584" y="543036"/>
                  </a:lnTo>
                  <a:lnTo>
                    <a:pt x="208780" y="544271"/>
                  </a:lnTo>
                  <a:lnTo>
                    <a:pt x="206310" y="541136"/>
                  </a:lnTo>
                  <a:lnTo>
                    <a:pt x="201940" y="539521"/>
                  </a:lnTo>
                  <a:lnTo>
                    <a:pt x="197096" y="546930"/>
                  </a:lnTo>
                  <a:lnTo>
                    <a:pt x="188737" y="550255"/>
                  </a:lnTo>
                  <a:lnTo>
                    <a:pt x="186458" y="558329"/>
                  </a:lnTo>
                  <a:lnTo>
                    <a:pt x="180664" y="565642"/>
                  </a:lnTo>
                  <a:lnTo>
                    <a:pt x="178574" y="565263"/>
                  </a:lnTo>
                  <a:lnTo>
                    <a:pt x="177434" y="557569"/>
                  </a:lnTo>
                  <a:lnTo>
                    <a:pt x="176864" y="554244"/>
                  </a:lnTo>
                  <a:lnTo>
                    <a:pt x="183038" y="543131"/>
                  </a:lnTo>
                  <a:lnTo>
                    <a:pt x="183703" y="535342"/>
                  </a:lnTo>
                  <a:lnTo>
                    <a:pt x="187503" y="529263"/>
                  </a:lnTo>
                  <a:lnTo>
                    <a:pt x="196906" y="523279"/>
                  </a:lnTo>
                  <a:lnTo>
                    <a:pt x="194912" y="520809"/>
                  </a:lnTo>
                  <a:lnTo>
                    <a:pt x="190067" y="522044"/>
                  </a:lnTo>
                  <a:lnTo>
                    <a:pt x="189497" y="517579"/>
                  </a:lnTo>
                  <a:lnTo>
                    <a:pt x="191302" y="512260"/>
                  </a:lnTo>
                  <a:lnTo>
                    <a:pt x="190067" y="507986"/>
                  </a:lnTo>
                  <a:lnTo>
                    <a:pt x="187408" y="501147"/>
                  </a:lnTo>
                  <a:lnTo>
                    <a:pt x="182373" y="496873"/>
                  </a:lnTo>
                  <a:lnTo>
                    <a:pt x="176769" y="496303"/>
                  </a:lnTo>
                  <a:lnTo>
                    <a:pt x="178099" y="489654"/>
                  </a:lnTo>
                  <a:lnTo>
                    <a:pt x="170690" y="486329"/>
                  </a:lnTo>
                  <a:lnTo>
                    <a:pt x="163281" y="486899"/>
                  </a:lnTo>
                  <a:lnTo>
                    <a:pt x="162046" y="478730"/>
                  </a:lnTo>
                  <a:lnTo>
                    <a:pt x="157202" y="478255"/>
                  </a:lnTo>
                  <a:lnTo>
                    <a:pt x="155777" y="480535"/>
                  </a:lnTo>
                  <a:lnTo>
                    <a:pt x="151598" y="490793"/>
                  </a:lnTo>
                  <a:lnTo>
                    <a:pt x="160811" y="502287"/>
                  </a:lnTo>
                  <a:lnTo>
                    <a:pt x="162616" y="503997"/>
                  </a:lnTo>
                  <a:lnTo>
                    <a:pt x="149413" y="507321"/>
                  </a:lnTo>
                  <a:lnTo>
                    <a:pt x="145329" y="501432"/>
                  </a:lnTo>
                  <a:lnTo>
                    <a:pt x="143999" y="497917"/>
                  </a:lnTo>
                  <a:lnTo>
                    <a:pt x="139345" y="500292"/>
                  </a:lnTo>
                  <a:lnTo>
                    <a:pt x="138300" y="502857"/>
                  </a:lnTo>
                  <a:lnTo>
                    <a:pt x="133835" y="503332"/>
                  </a:lnTo>
                  <a:lnTo>
                    <a:pt x="130606" y="501337"/>
                  </a:lnTo>
                  <a:lnTo>
                    <a:pt x="128041" y="497442"/>
                  </a:lnTo>
                  <a:lnTo>
                    <a:pt x="118448" y="495828"/>
                  </a:lnTo>
                  <a:lnTo>
                    <a:pt x="110849" y="496208"/>
                  </a:lnTo>
                  <a:lnTo>
                    <a:pt x="103440" y="498107"/>
                  </a:lnTo>
                  <a:lnTo>
                    <a:pt x="103440" y="498107"/>
                  </a:lnTo>
                  <a:lnTo>
                    <a:pt x="105815" y="503522"/>
                  </a:lnTo>
                  <a:lnTo>
                    <a:pt x="113413" y="509791"/>
                  </a:lnTo>
                  <a:lnTo>
                    <a:pt x="114648" y="526223"/>
                  </a:lnTo>
                  <a:lnTo>
                    <a:pt x="120442" y="527173"/>
                  </a:lnTo>
                  <a:lnTo>
                    <a:pt x="123862" y="529928"/>
                  </a:lnTo>
                  <a:lnTo>
                    <a:pt x="128611" y="528788"/>
                  </a:lnTo>
                  <a:lnTo>
                    <a:pt x="133361" y="531542"/>
                  </a:lnTo>
                  <a:lnTo>
                    <a:pt x="134310" y="534772"/>
                  </a:lnTo>
                  <a:lnTo>
                    <a:pt x="128136" y="544555"/>
                  </a:lnTo>
                  <a:lnTo>
                    <a:pt x="127186" y="560038"/>
                  </a:lnTo>
                  <a:lnTo>
                    <a:pt x="124527" y="567447"/>
                  </a:lnTo>
                  <a:lnTo>
                    <a:pt x="117023" y="580081"/>
                  </a:lnTo>
                  <a:lnTo>
                    <a:pt x="125952" y="597938"/>
                  </a:lnTo>
                  <a:lnTo>
                    <a:pt x="125667" y="601737"/>
                  </a:lnTo>
                  <a:lnTo>
                    <a:pt x="119967" y="608861"/>
                  </a:lnTo>
                  <a:lnTo>
                    <a:pt x="104770" y="613231"/>
                  </a:lnTo>
                  <a:lnTo>
                    <a:pt x="104105" y="616460"/>
                  </a:lnTo>
                  <a:lnTo>
                    <a:pt x="104200" y="619215"/>
                  </a:lnTo>
                  <a:lnTo>
                    <a:pt x="119208" y="630518"/>
                  </a:lnTo>
                  <a:lnTo>
                    <a:pt x="115978" y="640872"/>
                  </a:lnTo>
                  <a:lnTo>
                    <a:pt x="131271" y="646001"/>
                  </a:lnTo>
                  <a:lnTo>
                    <a:pt x="135260" y="643436"/>
                  </a:lnTo>
                  <a:lnTo>
                    <a:pt x="138300" y="644386"/>
                  </a:lnTo>
                  <a:lnTo>
                    <a:pt x="140674" y="643246"/>
                  </a:lnTo>
                  <a:lnTo>
                    <a:pt x="148843" y="636882"/>
                  </a:lnTo>
                  <a:lnTo>
                    <a:pt x="165371" y="633178"/>
                  </a:lnTo>
                  <a:lnTo>
                    <a:pt x="179049" y="642201"/>
                  </a:lnTo>
                  <a:lnTo>
                    <a:pt x="195766" y="641252"/>
                  </a:lnTo>
                  <a:lnTo>
                    <a:pt x="200801" y="638497"/>
                  </a:lnTo>
                  <a:lnTo>
                    <a:pt x="189307" y="620259"/>
                  </a:lnTo>
                  <a:lnTo>
                    <a:pt x="199281" y="613136"/>
                  </a:lnTo>
                  <a:lnTo>
                    <a:pt x="208400" y="603637"/>
                  </a:lnTo>
                  <a:lnTo>
                    <a:pt x="211629" y="604017"/>
                  </a:lnTo>
                  <a:lnTo>
                    <a:pt x="212864" y="607057"/>
                  </a:lnTo>
                  <a:lnTo>
                    <a:pt x="220083" y="607721"/>
                  </a:lnTo>
                  <a:lnTo>
                    <a:pt x="223692" y="610001"/>
                  </a:lnTo>
                  <a:lnTo>
                    <a:pt x="236041" y="599933"/>
                  </a:lnTo>
                  <a:lnTo>
                    <a:pt x="239840" y="611616"/>
                  </a:lnTo>
                  <a:lnTo>
                    <a:pt x="246109" y="615035"/>
                  </a:lnTo>
                  <a:lnTo>
                    <a:pt x="258932" y="618645"/>
                  </a:lnTo>
                  <a:lnTo>
                    <a:pt x="256463" y="626339"/>
                  </a:lnTo>
                  <a:lnTo>
                    <a:pt x="258077" y="636312"/>
                  </a:lnTo>
                  <a:lnTo>
                    <a:pt x="253043" y="657969"/>
                  </a:lnTo>
                  <a:lnTo>
                    <a:pt x="253138" y="671932"/>
                  </a:lnTo>
                  <a:lnTo>
                    <a:pt x="251238" y="678391"/>
                  </a:lnTo>
                  <a:lnTo>
                    <a:pt x="252378" y="681811"/>
                  </a:lnTo>
                  <a:lnTo>
                    <a:pt x="262732" y="683710"/>
                  </a:lnTo>
                  <a:lnTo>
                    <a:pt x="261972" y="690264"/>
                  </a:lnTo>
                  <a:lnTo>
                    <a:pt x="264821" y="690359"/>
                  </a:lnTo>
                  <a:lnTo>
                    <a:pt x="268051" y="695774"/>
                  </a:lnTo>
                  <a:lnTo>
                    <a:pt x="284104" y="697293"/>
                  </a:lnTo>
                  <a:lnTo>
                    <a:pt x="284009" y="699003"/>
                  </a:lnTo>
                  <a:lnTo>
                    <a:pt x="263017" y="709261"/>
                  </a:lnTo>
                  <a:lnTo>
                    <a:pt x="260262" y="717335"/>
                  </a:lnTo>
                  <a:lnTo>
                    <a:pt x="251713" y="727119"/>
                  </a:lnTo>
                  <a:lnTo>
                    <a:pt x="250478" y="740227"/>
                  </a:lnTo>
                  <a:lnTo>
                    <a:pt x="255608" y="755520"/>
                  </a:lnTo>
                  <a:lnTo>
                    <a:pt x="257507" y="777841"/>
                  </a:lnTo>
                  <a:lnTo>
                    <a:pt x="247439" y="795034"/>
                  </a:lnTo>
                  <a:lnTo>
                    <a:pt x="236231" y="802063"/>
                  </a:lnTo>
                  <a:lnTo>
                    <a:pt x="184178" y="821155"/>
                  </a:lnTo>
                  <a:lnTo>
                    <a:pt x="174205" y="820870"/>
                  </a:lnTo>
                  <a:lnTo>
                    <a:pt x="165086" y="825904"/>
                  </a:lnTo>
                  <a:lnTo>
                    <a:pt x="157012" y="826664"/>
                  </a:lnTo>
                  <a:lnTo>
                    <a:pt x="137255" y="839203"/>
                  </a:lnTo>
                  <a:lnTo>
                    <a:pt x="138965" y="844332"/>
                  </a:lnTo>
                  <a:lnTo>
                    <a:pt x="151693" y="864184"/>
                  </a:lnTo>
                  <a:lnTo>
                    <a:pt x="159102" y="863424"/>
                  </a:lnTo>
                  <a:lnTo>
                    <a:pt x="168315" y="876152"/>
                  </a:lnTo>
                  <a:lnTo>
                    <a:pt x="172875" y="879192"/>
                  </a:lnTo>
                  <a:lnTo>
                    <a:pt x="180759" y="880806"/>
                  </a:lnTo>
                  <a:lnTo>
                    <a:pt x="182373" y="893915"/>
                  </a:lnTo>
                  <a:lnTo>
                    <a:pt x="191017" y="905503"/>
                  </a:lnTo>
                  <a:lnTo>
                    <a:pt x="199851" y="904268"/>
                  </a:lnTo>
                  <a:lnTo>
                    <a:pt x="207260" y="920986"/>
                  </a:lnTo>
                  <a:lnTo>
                    <a:pt x="206120" y="931149"/>
                  </a:lnTo>
                  <a:lnTo>
                    <a:pt x="203365" y="930959"/>
                  </a:lnTo>
                  <a:lnTo>
                    <a:pt x="202415" y="932764"/>
                  </a:lnTo>
                  <a:lnTo>
                    <a:pt x="203555" y="939603"/>
                  </a:lnTo>
                  <a:lnTo>
                    <a:pt x="197951" y="960595"/>
                  </a:lnTo>
                  <a:lnTo>
                    <a:pt x="200706" y="966484"/>
                  </a:lnTo>
                  <a:lnTo>
                    <a:pt x="190067" y="989660"/>
                  </a:lnTo>
                  <a:lnTo>
                    <a:pt x="169075" y="1000299"/>
                  </a:lnTo>
                  <a:lnTo>
                    <a:pt x="169075" y="1000299"/>
                  </a:lnTo>
                  <a:lnTo>
                    <a:pt x="194722" y="1012267"/>
                  </a:lnTo>
                  <a:lnTo>
                    <a:pt x="230056" y="1024236"/>
                  </a:lnTo>
                  <a:lnTo>
                    <a:pt x="262067" y="1037249"/>
                  </a:lnTo>
                  <a:lnTo>
                    <a:pt x="268906" y="1044373"/>
                  </a:lnTo>
                  <a:lnTo>
                    <a:pt x="288663" y="1055296"/>
                  </a:lnTo>
                  <a:lnTo>
                    <a:pt x="315639" y="1043328"/>
                  </a:lnTo>
                  <a:lnTo>
                    <a:pt x="331502" y="1041333"/>
                  </a:lnTo>
                  <a:lnTo>
                    <a:pt x="331502" y="1041333"/>
                  </a:lnTo>
                  <a:lnTo>
                    <a:pt x="336156" y="1037154"/>
                  </a:lnTo>
                  <a:lnTo>
                    <a:pt x="340525" y="1029270"/>
                  </a:lnTo>
                  <a:lnTo>
                    <a:pt x="339955" y="1024996"/>
                  </a:lnTo>
                  <a:lnTo>
                    <a:pt x="337581" y="1024331"/>
                  </a:lnTo>
                  <a:lnTo>
                    <a:pt x="337106" y="1021196"/>
                  </a:lnTo>
                  <a:lnTo>
                    <a:pt x="337961" y="1019676"/>
                  </a:lnTo>
                  <a:lnTo>
                    <a:pt x="341760" y="1019011"/>
                  </a:lnTo>
                  <a:lnTo>
                    <a:pt x="341950" y="1017207"/>
                  </a:lnTo>
                  <a:lnTo>
                    <a:pt x="337201" y="1014737"/>
                  </a:lnTo>
                  <a:lnTo>
                    <a:pt x="340810" y="1006663"/>
                  </a:lnTo>
                  <a:lnTo>
                    <a:pt x="353158" y="1014452"/>
                  </a:lnTo>
                  <a:lnTo>
                    <a:pt x="355058" y="1013882"/>
                  </a:lnTo>
                  <a:lnTo>
                    <a:pt x="361422" y="1009797"/>
                  </a:lnTo>
                  <a:lnTo>
                    <a:pt x="365222" y="999254"/>
                  </a:lnTo>
                  <a:lnTo>
                    <a:pt x="364842" y="990611"/>
                  </a:lnTo>
                  <a:lnTo>
                    <a:pt x="395902" y="975413"/>
                  </a:lnTo>
                  <a:lnTo>
                    <a:pt x="391343" y="950146"/>
                  </a:lnTo>
                  <a:lnTo>
                    <a:pt x="381369" y="912532"/>
                  </a:lnTo>
                  <a:lnTo>
                    <a:pt x="385074" y="908638"/>
                  </a:lnTo>
                  <a:lnTo>
                    <a:pt x="383079" y="898759"/>
                  </a:lnTo>
                  <a:lnTo>
                    <a:pt x="386119" y="897619"/>
                  </a:lnTo>
                  <a:lnTo>
                    <a:pt x="389348" y="891920"/>
                  </a:lnTo>
                  <a:lnTo>
                    <a:pt x="393528" y="891920"/>
                  </a:lnTo>
                  <a:lnTo>
                    <a:pt x="395807" y="881377"/>
                  </a:lnTo>
                  <a:lnTo>
                    <a:pt x="404356" y="860575"/>
                  </a:lnTo>
                  <a:lnTo>
                    <a:pt x="407586" y="858580"/>
                  </a:lnTo>
                  <a:lnTo>
                    <a:pt x="408820" y="852216"/>
                  </a:lnTo>
                  <a:lnTo>
                    <a:pt x="412525" y="851931"/>
                  </a:lnTo>
                  <a:lnTo>
                    <a:pt x="411765" y="848796"/>
                  </a:lnTo>
                  <a:lnTo>
                    <a:pt x="416134" y="845377"/>
                  </a:lnTo>
                  <a:lnTo>
                    <a:pt x="420219" y="853356"/>
                  </a:lnTo>
                  <a:lnTo>
                    <a:pt x="444345" y="849271"/>
                  </a:lnTo>
                  <a:lnTo>
                    <a:pt x="464957" y="853071"/>
                  </a:lnTo>
                  <a:lnTo>
                    <a:pt x="502477" y="863424"/>
                  </a:lnTo>
                  <a:lnTo>
                    <a:pt x="508556" y="862474"/>
                  </a:lnTo>
                  <a:lnTo>
                    <a:pt x="516630" y="856585"/>
                  </a:lnTo>
                  <a:lnTo>
                    <a:pt x="524039" y="856775"/>
                  </a:lnTo>
                  <a:lnTo>
                    <a:pt x="532492" y="861524"/>
                  </a:lnTo>
                  <a:lnTo>
                    <a:pt x="532587" y="869503"/>
                  </a:lnTo>
                  <a:lnTo>
                    <a:pt x="537717" y="871878"/>
                  </a:lnTo>
                  <a:lnTo>
                    <a:pt x="549305" y="857060"/>
                  </a:lnTo>
                  <a:lnTo>
                    <a:pt x="579035" y="849461"/>
                  </a:lnTo>
                  <a:lnTo>
                    <a:pt x="606486" y="863329"/>
                  </a:lnTo>
                  <a:lnTo>
                    <a:pt x="622349" y="864944"/>
                  </a:lnTo>
                  <a:lnTo>
                    <a:pt x="623489" y="870073"/>
                  </a:lnTo>
                  <a:lnTo>
                    <a:pt x="628333" y="871403"/>
                  </a:lnTo>
                  <a:lnTo>
                    <a:pt x="629378" y="888025"/>
                  </a:lnTo>
                  <a:lnTo>
                    <a:pt x="635172" y="897144"/>
                  </a:lnTo>
                  <a:lnTo>
                    <a:pt x="636597" y="908542"/>
                  </a:lnTo>
                  <a:lnTo>
                    <a:pt x="641631" y="908162"/>
                  </a:lnTo>
                  <a:lnTo>
                    <a:pt x="646286" y="911202"/>
                  </a:lnTo>
                  <a:lnTo>
                    <a:pt x="648090" y="926400"/>
                  </a:lnTo>
                  <a:lnTo>
                    <a:pt x="657399" y="928585"/>
                  </a:lnTo>
                  <a:lnTo>
                    <a:pt x="658444" y="930579"/>
                  </a:lnTo>
                  <a:lnTo>
                    <a:pt x="668702" y="936278"/>
                  </a:lnTo>
                  <a:lnTo>
                    <a:pt x="674972" y="944448"/>
                  </a:lnTo>
                  <a:lnTo>
                    <a:pt x="690169" y="954231"/>
                  </a:lnTo>
                  <a:lnTo>
                    <a:pt x="700143" y="971898"/>
                  </a:lnTo>
                  <a:lnTo>
                    <a:pt x="702138" y="982632"/>
                  </a:lnTo>
                  <a:lnTo>
                    <a:pt x="708312" y="994220"/>
                  </a:lnTo>
                  <a:lnTo>
                    <a:pt x="714866" y="1002389"/>
                  </a:lnTo>
                  <a:lnTo>
                    <a:pt x="740132" y="997165"/>
                  </a:lnTo>
                  <a:lnTo>
                    <a:pt x="745356" y="1013502"/>
                  </a:lnTo>
                  <a:lnTo>
                    <a:pt x="751435" y="1013122"/>
                  </a:lnTo>
                  <a:lnTo>
                    <a:pt x="752385" y="1007993"/>
                  </a:lnTo>
                  <a:lnTo>
                    <a:pt x="755900" y="1007233"/>
                  </a:lnTo>
                  <a:lnTo>
                    <a:pt x="758844" y="1000869"/>
                  </a:lnTo>
                  <a:lnTo>
                    <a:pt x="763499" y="999065"/>
                  </a:lnTo>
                  <a:lnTo>
                    <a:pt x="808712" y="1007138"/>
                  </a:lnTo>
                  <a:lnTo>
                    <a:pt x="826759" y="1014167"/>
                  </a:lnTo>
                  <a:lnTo>
                    <a:pt x="833028" y="1023286"/>
                  </a:lnTo>
                  <a:lnTo>
                    <a:pt x="841292" y="1029840"/>
                  </a:lnTo>
                  <a:lnTo>
                    <a:pt x="851266" y="1027655"/>
                  </a:lnTo>
                  <a:lnTo>
                    <a:pt x="854400" y="1023951"/>
                  </a:lnTo>
                  <a:lnTo>
                    <a:pt x="857820" y="1022716"/>
                  </a:lnTo>
                  <a:lnTo>
                    <a:pt x="860859" y="1023571"/>
                  </a:lnTo>
                  <a:lnTo>
                    <a:pt x="867698" y="1022146"/>
                  </a:lnTo>
                  <a:lnTo>
                    <a:pt x="867698" y="1022146"/>
                  </a:lnTo>
                  <a:lnTo>
                    <a:pt x="824005" y="889450"/>
                  </a:lnTo>
                  <a:lnTo>
                    <a:pt x="841577" y="824290"/>
                  </a:lnTo>
                  <a:lnTo>
                    <a:pt x="828374" y="750391"/>
                  </a:lnTo>
                  <a:close/>
                  <a:moveTo>
                    <a:pt x="125857" y="334161"/>
                  </a:moveTo>
                  <a:lnTo>
                    <a:pt x="128991" y="334066"/>
                  </a:lnTo>
                  <a:lnTo>
                    <a:pt x="131461" y="333306"/>
                  </a:lnTo>
                  <a:lnTo>
                    <a:pt x="134500" y="327132"/>
                  </a:lnTo>
                  <a:lnTo>
                    <a:pt x="133455" y="323903"/>
                  </a:lnTo>
                  <a:lnTo>
                    <a:pt x="130986" y="323143"/>
                  </a:lnTo>
                  <a:lnTo>
                    <a:pt x="126522" y="324948"/>
                  </a:lnTo>
                  <a:lnTo>
                    <a:pt x="122437" y="326562"/>
                  </a:lnTo>
                  <a:lnTo>
                    <a:pt x="119778" y="331787"/>
                  </a:lnTo>
                  <a:lnTo>
                    <a:pt x="121297" y="333117"/>
                  </a:lnTo>
                  <a:lnTo>
                    <a:pt x="125857" y="334161"/>
                  </a:lnTo>
                  <a:close/>
                  <a:moveTo>
                    <a:pt x="123102" y="354203"/>
                  </a:moveTo>
                  <a:lnTo>
                    <a:pt x="122722" y="358668"/>
                  </a:lnTo>
                  <a:lnTo>
                    <a:pt x="121012" y="363132"/>
                  </a:lnTo>
                  <a:lnTo>
                    <a:pt x="115883" y="367406"/>
                  </a:lnTo>
                  <a:lnTo>
                    <a:pt x="112654" y="369211"/>
                  </a:lnTo>
                  <a:lnTo>
                    <a:pt x="105720" y="370446"/>
                  </a:lnTo>
                  <a:lnTo>
                    <a:pt x="97171" y="370351"/>
                  </a:lnTo>
                  <a:lnTo>
                    <a:pt x="89857" y="373011"/>
                  </a:lnTo>
                  <a:lnTo>
                    <a:pt x="84538" y="373675"/>
                  </a:lnTo>
                  <a:lnTo>
                    <a:pt x="69150" y="377475"/>
                  </a:lnTo>
                  <a:lnTo>
                    <a:pt x="50818" y="381369"/>
                  </a:lnTo>
                  <a:lnTo>
                    <a:pt x="40749" y="382414"/>
                  </a:lnTo>
                  <a:lnTo>
                    <a:pt x="40749" y="378140"/>
                  </a:lnTo>
                  <a:lnTo>
                    <a:pt x="37899" y="377380"/>
                  </a:lnTo>
                  <a:lnTo>
                    <a:pt x="34670" y="377285"/>
                  </a:lnTo>
                  <a:lnTo>
                    <a:pt x="29351" y="373106"/>
                  </a:lnTo>
                  <a:lnTo>
                    <a:pt x="23367" y="375480"/>
                  </a:lnTo>
                  <a:lnTo>
                    <a:pt x="18142" y="381179"/>
                  </a:lnTo>
                  <a:lnTo>
                    <a:pt x="9119" y="382224"/>
                  </a:lnTo>
                  <a:lnTo>
                    <a:pt x="0" y="382699"/>
                  </a:lnTo>
                  <a:lnTo>
                    <a:pt x="380" y="375385"/>
                  </a:lnTo>
                  <a:lnTo>
                    <a:pt x="1995" y="372061"/>
                  </a:lnTo>
                  <a:lnTo>
                    <a:pt x="13108" y="369306"/>
                  </a:lnTo>
                  <a:lnTo>
                    <a:pt x="27831" y="366647"/>
                  </a:lnTo>
                  <a:lnTo>
                    <a:pt x="38469" y="362942"/>
                  </a:lnTo>
                  <a:lnTo>
                    <a:pt x="42744" y="362942"/>
                  </a:lnTo>
                  <a:lnTo>
                    <a:pt x="49203" y="360187"/>
                  </a:lnTo>
                  <a:lnTo>
                    <a:pt x="60886" y="358098"/>
                  </a:lnTo>
                  <a:lnTo>
                    <a:pt x="64686" y="352684"/>
                  </a:lnTo>
                  <a:lnTo>
                    <a:pt x="74279" y="348694"/>
                  </a:lnTo>
                  <a:lnTo>
                    <a:pt x="75894" y="345560"/>
                  </a:lnTo>
                  <a:lnTo>
                    <a:pt x="80833" y="340335"/>
                  </a:lnTo>
                  <a:lnTo>
                    <a:pt x="85677" y="333686"/>
                  </a:lnTo>
                  <a:lnTo>
                    <a:pt x="89572" y="323238"/>
                  </a:lnTo>
                  <a:lnTo>
                    <a:pt x="96886" y="315259"/>
                  </a:lnTo>
                  <a:lnTo>
                    <a:pt x="103250" y="310225"/>
                  </a:lnTo>
                  <a:lnTo>
                    <a:pt x="105625" y="310985"/>
                  </a:lnTo>
                  <a:lnTo>
                    <a:pt x="107999" y="312030"/>
                  </a:lnTo>
                  <a:lnTo>
                    <a:pt x="118828" y="313834"/>
                  </a:lnTo>
                  <a:lnTo>
                    <a:pt x="117213" y="324093"/>
                  </a:lnTo>
                  <a:lnTo>
                    <a:pt x="117878" y="332072"/>
                  </a:lnTo>
                  <a:lnTo>
                    <a:pt x="118068" y="333021"/>
                  </a:lnTo>
                  <a:lnTo>
                    <a:pt x="121677" y="337296"/>
                  </a:lnTo>
                  <a:lnTo>
                    <a:pt x="122532" y="346224"/>
                  </a:lnTo>
                  <a:lnTo>
                    <a:pt x="123102" y="354203"/>
                  </a:lnTo>
                  <a:close/>
                  <a:moveTo>
                    <a:pt x="56042" y="418794"/>
                  </a:moveTo>
                  <a:lnTo>
                    <a:pt x="52622" y="420979"/>
                  </a:lnTo>
                  <a:lnTo>
                    <a:pt x="48253" y="428958"/>
                  </a:lnTo>
                  <a:lnTo>
                    <a:pt x="59271" y="431617"/>
                  </a:lnTo>
                  <a:lnTo>
                    <a:pt x="74089" y="425348"/>
                  </a:lnTo>
                  <a:lnTo>
                    <a:pt x="65540" y="419649"/>
                  </a:lnTo>
                  <a:lnTo>
                    <a:pt x="60791" y="419459"/>
                  </a:lnTo>
                  <a:lnTo>
                    <a:pt x="56042" y="418794"/>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37A2BD1D-7BEB-D5EF-4ED9-C0A2430EEBDD}"/>
                </a:ext>
              </a:extLst>
            </p:cNvPr>
            <p:cNvSpPr/>
            <p:nvPr/>
          </p:nvSpPr>
          <p:spPr>
            <a:xfrm>
              <a:off x="3752034" y="5919740"/>
              <a:ext cx="608006" cy="610381"/>
            </a:xfrm>
            <a:custGeom>
              <a:avLst/>
              <a:gdLst>
                <a:gd name="connsiteX0" fmla="*/ 119968 w 608006"/>
                <a:gd name="connsiteY0" fmla="*/ 24981 h 610381"/>
                <a:gd name="connsiteX1" fmla="*/ 146564 w 608006"/>
                <a:gd name="connsiteY1" fmla="*/ 30491 h 610381"/>
                <a:gd name="connsiteX2" fmla="*/ 154068 w 608006"/>
                <a:gd name="connsiteY2" fmla="*/ 35525 h 610381"/>
                <a:gd name="connsiteX3" fmla="*/ 177719 w 608006"/>
                <a:gd name="connsiteY3" fmla="*/ 22037 h 610381"/>
                <a:gd name="connsiteX4" fmla="*/ 191207 w 608006"/>
                <a:gd name="connsiteY4" fmla="*/ 16432 h 610381"/>
                <a:gd name="connsiteX5" fmla="*/ 210489 w 608006"/>
                <a:gd name="connsiteY5" fmla="*/ 13013 h 610381"/>
                <a:gd name="connsiteX6" fmla="*/ 220273 w 608006"/>
                <a:gd name="connsiteY6" fmla="*/ 2470 h 610381"/>
                <a:gd name="connsiteX7" fmla="*/ 230056 w 608006"/>
                <a:gd name="connsiteY7" fmla="*/ 0 h 610381"/>
                <a:gd name="connsiteX8" fmla="*/ 244589 w 608006"/>
                <a:gd name="connsiteY8" fmla="*/ 190 h 610381"/>
                <a:gd name="connsiteX9" fmla="*/ 249434 w 608006"/>
                <a:gd name="connsiteY9" fmla="*/ 3040 h 610381"/>
                <a:gd name="connsiteX10" fmla="*/ 257318 w 608006"/>
                <a:gd name="connsiteY10" fmla="*/ 4844 h 610381"/>
                <a:gd name="connsiteX11" fmla="*/ 280684 w 608006"/>
                <a:gd name="connsiteY11" fmla="*/ 4179 h 610381"/>
                <a:gd name="connsiteX12" fmla="*/ 295502 w 608006"/>
                <a:gd name="connsiteY12" fmla="*/ 9973 h 610381"/>
                <a:gd name="connsiteX13" fmla="*/ 315734 w 608006"/>
                <a:gd name="connsiteY13" fmla="*/ 5699 h 610381"/>
                <a:gd name="connsiteX14" fmla="*/ 325898 w 608006"/>
                <a:gd name="connsiteY14" fmla="*/ 5414 h 610381"/>
                <a:gd name="connsiteX15" fmla="*/ 340335 w 608006"/>
                <a:gd name="connsiteY15" fmla="*/ 8169 h 610381"/>
                <a:gd name="connsiteX16" fmla="*/ 360757 w 608006"/>
                <a:gd name="connsiteY16" fmla="*/ 9308 h 610381"/>
                <a:gd name="connsiteX17" fmla="*/ 366267 w 608006"/>
                <a:gd name="connsiteY17" fmla="*/ 11588 h 610381"/>
                <a:gd name="connsiteX18" fmla="*/ 394477 w 608006"/>
                <a:gd name="connsiteY18" fmla="*/ 31440 h 610381"/>
                <a:gd name="connsiteX19" fmla="*/ 404356 w 608006"/>
                <a:gd name="connsiteY19" fmla="*/ 40654 h 610381"/>
                <a:gd name="connsiteX20" fmla="*/ 409295 w 608006"/>
                <a:gd name="connsiteY20" fmla="*/ 54712 h 610381"/>
                <a:gd name="connsiteX21" fmla="*/ 411670 w 608006"/>
                <a:gd name="connsiteY21" fmla="*/ 78459 h 610381"/>
                <a:gd name="connsiteX22" fmla="*/ 416039 w 608006"/>
                <a:gd name="connsiteY22" fmla="*/ 85583 h 610381"/>
                <a:gd name="connsiteX23" fmla="*/ 409105 w 608006"/>
                <a:gd name="connsiteY23" fmla="*/ 87102 h 610381"/>
                <a:gd name="connsiteX24" fmla="*/ 413095 w 608006"/>
                <a:gd name="connsiteY24" fmla="*/ 92802 h 610381"/>
                <a:gd name="connsiteX25" fmla="*/ 421074 w 608006"/>
                <a:gd name="connsiteY25" fmla="*/ 90997 h 610381"/>
                <a:gd name="connsiteX26" fmla="*/ 427533 w 608006"/>
                <a:gd name="connsiteY26" fmla="*/ 102015 h 610381"/>
                <a:gd name="connsiteX27" fmla="*/ 436746 w 608006"/>
                <a:gd name="connsiteY27" fmla="*/ 102300 h 610381"/>
                <a:gd name="connsiteX28" fmla="*/ 442825 w 608006"/>
                <a:gd name="connsiteY28" fmla="*/ 109044 h 610381"/>
                <a:gd name="connsiteX29" fmla="*/ 450519 w 608006"/>
                <a:gd name="connsiteY29" fmla="*/ 113793 h 610381"/>
                <a:gd name="connsiteX30" fmla="*/ 454699 w 608006"/>
                <a:gd name="connsiteY30" fmla="*/ 119398 h 610381"/>
                <a:gd name="connsiteX31" fmla="*/ 450709 w 608006"/>
                <a:gd name="connsiteY31" fmla="*/ 127661 h 610381"/>
                <a:gd name="connsiteX32" fmla="*/ 454984 w 608006"/>
                <a:gd name="connsiteY32" fmla="*/ 131461 h 610381"/>
                <a:gd name="connsiteX33" fmla="*/ 452609 w 608006"/>
                <a:gd name="connsiteY33" fmla="*/ 143524 h 610381"/>
                <a:gd name="connsiteX34" fmla="*/ 454509 w 608006"/>
                <a:gd name="connsiteY34" fmla="*/ 159956 h 610381"/>
                <a:gd name="connsiteX35" fmla="*/ 471796 w 608006"/>
                <a:gd name="connsiteY35" fmla="*/ 169740 h 610381"/>
                <a:gd name="connsiteX36" fmla="*/ 482245 w 608006"/>
                <a:gd name="connsiteY36" fmla="*/ 172020 h 610381"/>
                <a:gd name="connsiteX37" fmla="*/ 492408 w 608006"/>
                <a:gd name="connsiteY37" fmla="*/ 178669 h 610381"/>
                <a:gd name="connsiteX38" fmla="*/ 487944 w 608006"/>
                <a:gd name="connsiteY38" fmla="*/ 205550 h 610381"/>
                <a:gd name="connsiteX39" fmla="*/ 490793 w 608006"/>
                <a:gd name="connsiteY39" fmla="*/ 208779 h 610381"/>
                <a:gd name="connsiteX40" fmla="*/ 487469 w 608006"/>
                <a:gd name="connsiteY40" fmla="*/ 217233 h 610381"/>
                <a:gd name="connsiteX41" fmla="*/ 503047 w 608006"/>
                <a:gd name="connsiteY41" fmla="*/ 222268 h 610381"/>
                <a:gd name="connsiteX42" fmla="*/ 502667 w 608006"/>
                <a:gd name="connsiteY42" fmla="*/ 231196 h 610381"/>
                <a:gd name="connsiteX43" fmla="*/ 516630 w 608006"/>
                <a:gd name="connsiteY43" fmla="*/ 276314 h 610381"/>
                <a:gd name="connsiteX44" fmla="*/ 526413 w 608006"/>
                <a:gd name="connsiteY44" fmla="*/ 284863 h 610381"/>
                <a:gd name="connsiteX45" fmla="*/ 525938 w 608006"/>
                <a:gd name="connsiteY45" fmla="*/ 288473 h 610381"/>
                <a:gd name="connsiteX46" fmla="*/ 518434 w 608006"/>
                <a:gd name="connsiteY46" fmla="*/ 299966 h 610381"/>
                <a:gd name="connsiteX47" fmla="*/ 517200 w 608006"/>
                <a:gd name="connsiteY47" fmla="*/ 307945 h 610381"/>
                <a:gd name="connsiteX48" fmla="*/ 533917 w 608006"/>
                <a:gd name="connsiteY48" fmla="*/ 306045 h 610381"/>
                <a:gd name="connsiteX49" fmla="*/ 537432 w 608006"/>
                <a:gd name="connsiteY49" fmla="*/ 307470 h 610381"/>
                <a:gd name="connsiteX50" fmla="*/ 540851 w 608006"/>
                <a:gd name="connsiteY50" fmla="*/ 312219 h 610381"/>
                <a:gd name="connsiteX51" fmla="*/ 543131 w 608006"/>
                <a:gd name="connsiteY51" fmla="*/ 322668 h 610381"/>
                <a:gd name="connsiteX52" fmla="*/ 549115 w 608006"/>
                <a:gd name="connsiteY52" fmla="*/ 327037 h 610381"/>
                <a:gd name="connsiteX53" fmla="*/ 551015 w 608006"/>
                <a:gd name="connsiteY53" fmla="*/ 332831 h 610381"/>
                <a:gd name="connsiteX54" fmla="*/ 558424 w 608006"/>
                <a:gd name="connsiteY54" fmla="*/ 338341 h 610381"/>
                <a:gd name="connsiteX55" fmla="*/ 563553 w 608006"/>
                <a:gd name="connsiteY55" fmla="*/ 339290 h 610381"/>
                <a:gd name="connsiteX56" fmla="*/ 570012 w 608006"/>
                <a:gd name="connsiteY56" fmla="*/ 337676 h 610381"/>
                <a:gd name="connsiteX57" fmla="*/ 583690 w 608006"/>
                <a:gd name="connsiteY57" fmla="*/ 337771 h 610381"/>
                <a:gd name="connsiteX58" fmla="*/ 583690 w 608006"/>
                <a:gd name="connsiteY58" fmla="*/ 337771 h 610381"/>
                <a:gd name="connsiteX59" fmla="*/ 581885 w 608006"/>
                <a:gd name="connsiteY59" fmla="*/ 355343 h 610381"/>
                <a:gd name="connsiteX60" fmla="*/ 583500 w 608006"/>
                <a:gd name="connsiteY60" fmla="*/ 365222 h 610381"/>
                <a:gd name="connsiteX61" fmla="*/ 578656 w 608006"/>
                <a:gd name="connsiteY61" fmla="*/ 375860 h 610381"/>
                <a:gd name="connsiteX62" fmla="*/ 603257 w 608006"/>
                <a:gd name="connsiteY62" fmla="*/ 407585 h 610381"/>
                <a:gd name="connsiteX63" fmla="*/ 603162 w 608006"/>
                <a:gd name="connsiteY63" fmla="*/ 413000 h 610381"/>
                <a:gd name="connsiteX64" fmla="*/ 605822 w 608006"/>
                <a:gd name="connsiteY64" fmla="*/ 418699 h 610381"/>
                <a:gd name="connsiteX65" fmla="*/ 600692 w 608006"/>
                <a:gd name="connsiteY65" fmla="*/ 422118 h 610381"/>
                <a:gd name="connsiteX66" fmla="*/ 606107 w 608006"/>
                <a:gd name="connsiteY66" fmla="*/ 431237 h 610381"/>
                <a:gd name="connsiteX67" fmla="*/ 608006 w 608006"/>
                <a:gd name="connsiteY67" fmla="*/ 438171 h 610381"/>
                <a:gd name="connsiteX68" fmla="*/ 606677 w 608006"/>
                <a:gd name="connsiteY68" fmla="*/ 441591 h 610381"/>
                <a:gd name="connsiteX69" fmla="*/ 602022 w 608006"/>
                <a:gd name="connsiteY69" fmla="*/ 442446 h 610381"/>
                <a:gd name="connsiteX70" fmla="*/ 596323 w 608006"/>
                <a:gd name="connsiteY70" fmla="*/ 447100 h 610381"/>
                <a:gd name="connsiteX71" fmla="*/ 594613 w 608006"/>
                <a:gd name="connsiteY71" fmla="*/ 461823 h 610381"/>
                <a:gd name="connsiteX72" fmla="*/ 599268 w 608006"/>
                <a:gd name="connsiteY72" fmla="*/ 467997 h 610381"/>
                <a:gd name="connsiteX73" fmla="*/ 601167 w 608006"/>
                <a:gd name="connsiteY73" fmla="*/ 476450 h 610381"/>
                <a:gd name="connsiteX74" fmla="*/ 600218 w 608006"/>
                <a:gd name="connsiteY74" fmla="*/ 481960 h 610381"/>
                <a:gd name="connsiteX75" fmla="*/ 597843 w 608006"/>
                <a:gd name="connsiteY75" fmla="*/ 483195 h 610381"/>
                <a:gd name="connsiteX76" fmla="*/ 596798 w 608006"/>
                <a:gd name="connsiteY76" fmla="*/ 494498 h 610381"/>
                <a:gd name="connsiteX77" fmla="*/ 592239 w 608006"/>
                <a:gd name="connsiteY77" fmla="*/ 495163 h 610381"/>
                <a:gd name="connsiteX78" fmla="*/ 592999 w 608006"/>
                <a:gd name="connsiteY78" fmla="*/ 499627 h 610381"/>
                <a:gd name="connsiteX79" fmla="*/ 592999 w 608006"/>
                <a:gd name="connsiteY79" fmla="*/ 499627 h 610381"/>
                <a:gd name="connsiteX80" fmla="*/ 589484 w 608006"/>
                <a:gd name="connsiteY80" fmla="*/ 497442 h 610381"/>
                <a:gd name="connsiteX81" fmla="*/ 588059 w 608006"/>
                <a:gd name="connsiteY81" fmla="*/ 492028 h 610381"/>
                <a:gd name="connsiteX82" fmla="*/ 586444 w 608006"/>
                <a:gd name="connsiteY82" fmla="*/ 482150 h 610381"/>
                <a:gd name="connsiteX83" fmla="*/ 582360 w 608006"/>
                <a:gd name="connsiteY83" fmla="*/ 489939 h 610381"/>
                <a:gd name="connsiteX84" fmla="*/ 583405 w 608006"/>
                <a:gd name="connsiteY84" fmla="*/ 492788 h 610381"/>
                <a:gd name="connsiteX85" fmla="*/ 582455 w 608006"/>
                <a:gd name="connsiteY85" fmla="*/ 495638 h 610381"/>
                <a:gd name="connsiteX86" fmla="*/ 579605 w 608006"/>
                <a:gd name="connsiteY86" fmla="*/ 493453 h 610381"/>
                <a:gd name="connsiteX87" fmla="*/ 576376 w 608006"/>
                <a:gd name="connsiteY87" fmla="*/ 483669 h 610381"/>
                <a:gd name="connsiteX88" fmla="*/ 569917 w 608006"/>
                <a:gd name="connsiteY88" fmla="*/ 483195 h 610381"/>
                <a:gd name="connsiteX89" fmla="*/ 568207 w 608006"/>
                <a:gd name="connsiteY89" fmla="*/ 474076 h 610381"/>
                <a:gd name="connsiteX90" fmla="*/ 569822 w 608006"/>
                <a:gd name="connsiteY90" fmla="*/ 468091 h 610381"/>
                <a:gd name="connsiteX91" fmla="*/ 566877 w 608006"/>
                <a:gd name="connsiteY91" fmla="*/ 467997 h 610381"/>
                <a:gd name="connsiteX92" fmla="*/ 564788 w 608006"/>
                <a:gd name="connsiteY92" fmla="*/ 474456 h 610381"/>
                <a:gd name="connsiteX93" fmla="*/ 564028 w 608006"/>
                <a:gd name="connsiteY93" fmla="*/ 481200 h 610381"/>
                <a:gd name="connsiteX94" fmla="*/ 565453 w 608006"/>
                <a:gd name="connsiteY94" fmla="*/ 485189 h 610381"/>
                <a:gd name="connsiteX95" fmla="*/ 566782 w 608006"/>
                <a:gd name="connsiteY95" fmla="*/ 489369 h 610381"/>
                <a:gd name="connsiteX96" fmla="*/ 563933 w 608006"/>
                <a:gd name="connsiteY96" fmla="*/ 491743 h 610381"/>
                <a:gd name="connsiteX97" fmla="*/ 558993 w 608006"/>
                <a:gd name="connsiteY97" fmla="*/ 489844 h 610381"/>
                <a:gd name="connsiteX98" fmla="*/ 556049 w 608006"/>
                <a:gd name="connsiteY98" fmla="*/ 486139 h 610381"/>
                <a:gd name="connsiteX99" fmla="*/ 553484 w 608006"/>
                <a:gd name="connsiteY99" fmla="*/ 478825 h 610381"/>
                <a:gd name="connsiteX100" fmla="*/ 555004 w 608006"/>
                <a:gd name="connsiteY100" fmla="*/ 469896 h 610381"/>
                <a:gd name="connsiteX101" fmla="*/ 548545 w 608006"/>
                <a:gd name="connsiteY101" fmla="*/ 463153 h 610381"/>
                <a:gd name="connsiteX102" fmla="*/ 545126 w 608006"/>
                <a:gd name="connsiteY102" fmla="*/ 460588 h 610381"/>
                <a:gd name="connsiteX103" fmla="*/ 539806 w 608006"/>
                <a:gd name="connsiteY103" fmla="*/ 460778 h 610381"/>
                <a:gd name="connsiteX104" fmla="*/ 535627 w 608006"/>
                <a:gd name="connsiteY104" fmla="*/ 462962 h 610381"/>
                <a:gd name="connsiteX105" fmla="*/ 534107 w 608006"/>
                <a:gd name="connsiteY105" fmla="*/ 466572 h 610381"/>
                <a:gd name="connsiteX106" fmla="*/ 540281 w 608006"/>
                <a:gd name="connsiteY106" fmla="*/ 469042 h 610381"/>
                <a:gd name="connsiteX107" fmla="*/ 549685 w 608006"/>
                <a:gd name="connsiteY107" fmla="*/ 478160 h 610381"/>
                <a:gd name="connsiteX108" fmla="*/ 550160 w 608006"/>
                <a:gd name="connsiteY108" fmla="*/ 486899 h 610381"/>
                <a:gd name="connsiteX109" fmla="*/ 555194 w 608006"/>
                <a:gd name="connsiteY109" fmla="*/ 493548 h 610381"/>
                <a:gd name="connsiteX110" fmla="*/ 567637 w 608006"/>
                <a:gd name="connsiteY110" fmla="*/ 496017 h 610381"/>
                <a:gd name="connsiteX111" fmla="*/ 576471 w 608006"/>
                <a:gd name="connsiteY111" fmla="*/ 505991 h 610381"/>
                <a:gd name="connsiteX112" fmla="*/ 578371 w 608006"/>
                <a:gd name="connsiteY112" fmla="*/ 516250 h 610381"/>
                <a:gd name="connsiteX113" fmla="*/ 577516 w 608006"/>
                <a:gd name="connsiteY113" fmla="*/ 518529 h 610381"/>
                <a:gd name="connsiteX114" fmla="*/ 572292 w 608006"/>
                <a:gd name="connsiteY114" fmla="*/ 517484 h 610381"/>
                <a:gd name="connsiteX115" fmla="*/ 570677 w 608006"/>
                <a:gd name="connsiteY115" fmla="*/ 519764 h 610381"/>
                <a:gd name="connsiteX116" fmla="*/ 570012 w 608006"/>
                <a:gd name="connsiteY116" fmla="*/ 522804 h 610381"/>
                <a:gd name="connsiteX117" fmla="*/ 570012 w 608006"/>
                <a:gd name="connsiteY117" fmla="*/ 526128 h 610381"/>
                <a:gd name="connsiteX118" fmla="*/ 567542 w 608006"/>
                <a:gd name="connsiteY118" fmla="*/ 529168 h 610381"/>
                <a:gd name="connsiteX119" fmla="*/ 561748 w 608006"/>
                <a:gd name="connsiteY119" fmla="*/ 527838 h 610381"/>
                <a:gd name="connsiteX120" fmla="*/ 560038 w 608006"/>
                <a:gd name="connsiteY120" fmla="*/ 529168 h 610381"/>
                <a:gd name="connsiteX121" fmla="*/ 552914 w 608006"/>
                <a:gd name="connsiteY121" fmla="*/ 533252 h 610381"/>
                <a:gd name="connsiteX122" fmla="*/ 552439 w 608006"/>
                <a:gd name="connsiteY122" fmla="*/ 536767 h 610381"/>
                <a:gd name="connsiteX123" fmla="*/ 552914 w 608006"/>
                <a:gd name="connsiteY123" fmla="*/ 540946 h 610381"/>
                <a:gd name="connsiteX124" fmla="*/ 542751 w 608006"/>
                <a:gd name="connsiteY124" fmla="*/ 546075 h 610381"/>
                <a:gd name="connsiteX125" fmla="*/ 537242 w 608006"/>
                <a:gd name="connsiteY125" fmla="*/ 543036 h 610381"/>
                <a:gd name="connsiteX126" fmla="*/ 528218 w 608006"/>
                <a:gd name="connsiteY126" fmla="*/ 544461 h 610381"/>
                <a:gd name="connsiteX127" fmla="*/ 523184 w 608006"/>
                <a:gd name="connsiteY127" fmla="*/ 547310 h 610381"/>
                <a:gd name="connsiteX128" fmla="*/ 519099 w 608006"/>
                <a:gd name="connsiteY128" fmla="*/ 549970 h 610381"/>
                <a:gd name="connsiteX129" fmla="*/ 518909 w 608006"/>
                <a:gd name="connsiteY129" fmla="*/ 555574 h 610381"/>
                <a:gd name="connsiteX130" fmla="*/ 516250 w 608006"/>
                <a:gd name="connsiteY130" fmla="*/ 562698 h 610381"/>
                <a:gd name="connsiteX131" fmla="*/ 513020 w 608006"/>
                <a:gd name="connsiteY131" fmla="*/ 557474 h 610381"/>
                <a:gd name="connsiteX132" fmla="*/ 511500 w 608006"/>
                <a:gd name="connsiteY132" fmla="*/ 554529 h 610381"/>
                <a:gd name="connsiteX133" fmla="*/ 507416 w 608006"/>
                <a:gd name="connsiteY133" fmla="*/ 555384 h 610381"/>
                <a:gd name="connsiteX134" fmla="*/ 506941 w 608006"/>
                <a:gd name="connsiteY134" fmla="*/ 566593 h 610381"/>
                <a:gd name="connsiteX135" fmla="*/ 505041 w 608006"/>
                <a:gd name="connsiteY135" fmla="*/ 571436 h 610381"/>
                <a:gd name="connsiteX136" fmla="*/ 494783 w 608006"/>
                <a:gd name="connsiteY136" fmla="*/ 571817 h 610381"/>
                <a:gd name="connsiteX137" fmla="*/ 486899 w 608006"/>
                <a:gd name="connsiteY137" fmla="*/ 569917 h 610381"/>
                <a:gd name="connsiteX138" fmla="*/ 482340 w 608006"/>
                <a:gd name="connsiteY138" fmla="*/ 564503 h 610381"/>
                <a:gd name="connsiteX139" fmla="*/ 481295 w 608006"/>
                <a:gd name="connsiteY139" fmla="*/ 572671 h 610381"/>
                <a:gd name="connsiteX140" fmla="*/ 479300 w 608006"/>
                <a:gd name="connsiteY140" fmla="*/ 576851 h 610381"/>
                <a:gd name="connsiteX141" fmla="*/ 478160 w 608006"/>
                <a:gd name="connsiteY141" fmla="*/ 582170 h 610381"/>
                <a:gd name="connsiteX142" fmla="*/ 483764 w 608006"/>
                <a:gd name="connsiteY142" fmla="*/ 582740 h 610381"/>
                <a:gd name="connsiteX143" fmla="*/ 486519 w 608006"/>
                <a:gd name="connsiteY143" fmla="*/ 583025 h 610381"/>
                <a:gd name="connsiteX144" fmla="*/ 492503 w 608006"/>
                <a:gd name="connsiteY144" fmla="*/ 579606 h 610381"/>
                <a:gd name="connsiteX145" fmla="*/ 502097 w 608006"/>
                <a:gd name="connsiteY145" fmla="*/ 577041 h 610381"/>
                <a:gd name="connsiteX146" fmla="*/ 511975 w 608006"/>
                <a:gd name="connsiteY146" fmla="*/ 578846 h 610381"/>
                <a:gd name="connsiteX147" fmla="*/ 517390 w 608006"/>
                <a:gd name="connsiteY147" fmla="*/ 583310 h 610381"/>
                <a:gd name="connsiteX148" fmla="*/ 517390 w 608006"/>
                <a:gd name="connsiteY148" fmla="*/ 587014 h 610381"/>
                <a:gd name="connsiteX149" fmla="*/ 510835 w 608006"/>
                <a:gd name="connsiteY149" fmla="*/ 593759 h 610381"/>
                <a:gd name="connsiteX150" fmla="*/ 511026 w 608006"/>
                <a:gd name="connsiteY150" fmla="*/ 597653 h 610381"/>
                <a:gd name="connsiteX151" fmla="*/ 503807 w 608006"/>
                <a:gd name="connsiteY151" fmla="*/ 603162 h 610381"/>
                <a:gd name="connsiteX152" fmla="*/ 499912 w 608006"/>
                <a:gd name="connsiteY152" fmla="*/ 608956 h 610381"/>
                <a:gd name="connsiteX153" fmla="*/ 496303 w 608006"/>
                <a:gd name="connsiteY153" fmla="*/ 610381 h 610381"/>
                <a:gd name="connsiteX154" fmla="*/ 496303 w 608006"/>
                <a:gd name="connsiteY154" fmla="*/ 610381 h 610381"/>
                <a:gd name="connsiteX155" fmla="*/ 487944 w 608006"/>
                <a:gd name="connsiteY155" fmla="*/ 605157 h 610381"/>
                <a:gd name="connsiteX156" fmla="*/ 483100 w 608006"/>
                <a:gd name="connsiteY156" fmla="*/ 610286 h 610381"/>
                <a:gd name="connsiteX157" fmla="*/ 475406 w 608006"/>
                <a:gd name="connsiteY157" fmla="*/ 600502 h 610381"/>
                <a:gd name="connsiteX158" fmla="*/ 468092 w 608006"/>
                <a:gd name="connsiteY158" fmla="*/ 600408 h 610381"/>
                <a:gd name="connsiteX159" fmla="*/ 458878 w 608006"/>
                <a:gd name="connsiteY159" fmla="*/ 597558 h 610381"/>
                <a:gd name="connsiteX160" fmla="*/ 457358 w 608006"/>
                <a:gd name="connsiteY160" fmla="*/ 592143 h 610381"/>
                <a:gd name="connsiteX161" fmla="*/ 456978 w 608006"/>
                <a:gd name="connsiteY161" fmla="*/ 581030 h 610381"/>
                <a:gd name="connsiteX162" fmla="*/ 452894 w 608006"/>
                <a:gd name="connsiteY162" fmla="*/ 567637 h 610381"/>
                <a:gd name="connsiteX163" fmla="*/ 449474 w 608006"/>
                <a:gd name="connsiteY163" fmla="*/ 563458 h 610381"/>
                <a:gd name="connsiteX164" fmla="*/ 432092 w 608006"/>
                <a:gd name="connsiteY164" fmla="*/ 552915 h 610381"/>
                <a:gd name="connsiteX165" fmla="*/ 424113 w 608006"/>
                <a:gd name="connsiteY165" fmla="*/ 545410 h 610381"/>
                <a:gd name="connsiteX166" fmla="*/ 421359 w 608006"/>
                <a:gd name="connsiteY166" fmla="*/ 541991 h 610381"/>
                <a:gd name="connsiteX167" fmla="*/ 412810 w 608006"/>
                <a:gd name="connsiteY167" fmla="*/ 517484 h 610381"/>
                <a:gd name="connsiteX168" fmla="*/ 399322 w 608006"/>
                <a:gd name="connsiteY168" fmla="*/ 519859 h 610381"/>
                <a:gd name="connsiteX169" fmla="*/ 376905 w 608006"/>
                <a:gd name="connsiteY169" fmla="*/ 519100 h 610381"/>
                <a:gd name="connsiteX170" fmla="*/ 375575 w 608006"/>
                <a:gd name="connsiteY170" fmla="*/ 525273 h 610381"/>
                <a:gd name="connsiteX171" fmla="*/ 359143 w 608006"/>
                <a:gd name="connsiteY171" fmla="*/ 538477 h 610381"/>
                <a:gd name="connsiteX172" fmla="*/ 361897 w 608006"/>
                <a:gd name="connsiteY172" fmla="*/ 542086 h 610381"/>
                <a:gd name="connsiteX173" fmla="*/ 376145 w 608006"/>
                <a:gd name="connsiteY173" fmla="*/ 550825 h 610381"/>
                <a:gd name="connsiteX174" fmla="*/ 365887 w 608006"/>
                <a:gd name="connsiteY174" fmla="*/ 570012 h 610381"/>
                <a:gd name="connsiteX175" fmla="*/ 369686 w 608006"/>
                <a:gd name="connsiteY175" fmla="*/ 572101 h 610381"/>
                <a:gd name="connsiteX176" fmla="*/ 366742 w 608006"/>
                <a:gd name="connsiteY176" fmla="*/ 580555 h 610381"/>
                <a:gd name="connsiteX177" fmla="*/ 358478 w 608006"/>
                <a:gd name="connsiteY177" fmla="*/ 585019 h 610381"/>
                <a:gd name="connsiteX178" fmla="*/ 352684 w 608006"/>
                <a:gd name="connsiteY178" fmla="*/ 577136 h 610381"/>
                <a:gd name="connsiteX179" fmla="*/ 340430 w 608006"/>
                <a:gd name="connsiteY179" fmla="*/ 568302 h 610381"/>
                <a:gd name="connsiteX180" fmla="*/ 330362 w 608006"/>
                <a:gd name="connsiteY180" fmla="*/ 552059 h 610381"/>
                <a:gd name="connsiteX181" fmla="*/ 325898 w 608006"/>
                <a:gd name="connsiteY181" fmla="*/ 549400 h 610381"/>
                <a:gd name="connsiteX182" fmla="*/ 321718 w 608006"/>
                <a:gd name="connsiteY182" fmla="*/ 543701 h 610381"/>
                <a:gd name="connsiteX183" fmla="*/ 306615 w 608006"/>
                <a:gd name="connsiteY183" fmla="*/ 553104 h 610381"/>
                <a:gd name="connsiteX184" fmla="*/ 299776 w 608006"/>
                <a:gd name="connsiteY184" fmla="*/ 563458 h 610381"/>
                <a:gd name="connsiteX185" fmla="*/ 287998 w 608006"/>
                <a:gd name="connsiteY185" fmla="*/ 555099 h 610381"/>
                <a:gd name="connsiteX186" fmla="*/ 284104 w 608006"/>
                <a:gd name="connsiteY186" fmla="*/ 548545 h 610381"/>
                <a:gd name="connsiteX187" fmla="*/ 265961 w 608006"/>
                <a:gd name="connsiteY187" fmla="*/ 549210 h 610381"/>
                <a:gd name="connsiteX188" fmla="*/ 242215 w 608006"/>
                <a:gd name="connsiteY188" fmla="*/ 526698 h 610381"/>
                <a:gd name="connsiteX189" fmla="*/ 222837 w 608006"/>
                <a:gd name="connsiteY189" fmla="*/ 522424 h 610381"/>
                <a:gd name="connsiteX190" fmla="*/ 214099 w 608006"/>
                <a:gd name="connsiteY190" fmla="*/ 526318 h 610381"/>
                <a:gd name="connsiteX191" fmla="*/ 213909 w 608006"/>
                <a:gd name="connsiteY191" fmla="*/ 528218 h 610381"/>
                <a:gd name="connsiteX192" fmla="*/ 217043 w 608006"/>
                <a:gd name="connsiteY192" fmla="*/ 530023 h 610381"/>
                <a:gd name="connsiteX193" fmla="*/ 225212 w 608006"/>
                <a:gd name="connsiteY193" fmla="*/ 530878 h 610381"/>
                <a:gd name="connsiteX194" fmla="*/ 217803 w 608006"/>
                <a:gd name="connsiteY194" fmla="*/ 535627 h 610381"/>
                <a:gd name="connsiteX195" fmla="*/ 212294 w 608006"/>
                <a:gd name="connsiteY195" fmla="*/ 537052 h 610381"/>
                <a:gd name="connsiteX196" fmla="*/ 206975 w 608006"/>
                <a:gd name="connsiteY196" fmla="*/ 536197 h 610381"/>
                <a:gd name="connsiteX197" fmla="*/ 197571 w 608006"/>
                <a:gd name="connsiteY197" fmla="*/ 531257 h 610381"/>
                <a:gd name="connsiteX198" fmla="*/ 191492 w 608006"/>
                <a:gd name="connsiteY198" fmla="*/ 530688 h 610381"/>
                <a:gd name="connsiteX199" fmla="*/ 182658 w 608006"/>
                <a:gd name="connsiteY199" fmla="*/ 514160 h 610381"/>
                <a:gd name="connsiteX200" fmla="*/ 178099 w 608006"/>
                <a:gd name="connsiteY200" fmla="*/ 511405 h 610381"/>
                <a:gd name="connsiteX201" fmla="*/ 165656 w 608006"/>
                <a:gd name="connsiteY201" fmla="*/ 484334 h 610381"/>
                <a:gd name="connsiteX202" fmla="*/ 160147 w 608006"/>
                <a:gd name="connsiteY202" fmla="*/ 477590 h 610381"/>
                <a:gd name="connsiteX203" fmla="*/ 153593 w 608006"/>
                <a:gd name="connsiteY203" fmla="*/ 464483 h 610381"/>
                <a:gd name="connsiteX204" fmla="*/ 141624 w 608006"/>
                <a:gd name="connsiteY204" fmla="*/ 454129 h 610381"/>
                <a:gd name="connsiteX205" fmla="*/ 139440 w 608006"/>
                <a:gd name="connsiteY205" fmla="*/ 450329 h 610381"/>
                <a:gd name="connsiteX206" fmla="*/ 137825 w 608006"/>
                <a:gd name="connsiteY206" fmla="*/ 444820 h 610381"/>
                <a:gd name="connsiteX207" fmla="*/ 140769 w 608006"/>
                <a:gd name="connsiteY207" fmla="*/ 431237 h 610381"/>
                <a:gd name="connsiteX208" fmla="*/ 143239 w 608006"/>
                <a:gd name="connsiteY208" fmla="*/ 425633 h 610381"/>
                <a:gd name="connsiteX209" fmla="*/ 147798 w 608006"/>
                <a:gd name="connsiteY209" fmla="*/ 424018 h 610381"/>
                <a:gd name="connsiteX210" fmla="*/ 148368 w 608006"/>
                <a:gd name="connsiteY210" fmla="*/ 421549 h 610381"/>
                <a:gd name="connsiteX211" fmla="*/ 145329 w 608006"/>
                <a:gd name="connsiteY211" fmla="*/ 419079 h 610381"/>
                <a:gd name="connsiteX212" fmla="*/ 137540 w 608006"/>
                <a:gd name="connsiteY212" fmla="*/ 403216 h 610381"/>
                <a:gd name="connsiteX213" fmla="*/ 132031 w 608006"/>
                <a:gd name="connsiteY213" fmla="*/ 380799 h 610381"/>
                <a:gd name="connsiteX214" fmla="*/ 128421 w 608006"/>
                <a:gd name="connsiteY214" fmla="*/ 375480 h 610381"/>
                <a:gd name="connsiteX215" fmla="*/ 123767 w 608006"/>
                <a:gd name="connsiteY215" fmla="*/ 372441 h 610381"/>
                <a:gd name="connsiteX216" fmla="*/ 112654 w 608006"/>
                <a:gd name="connsiteY216" fmla="*/ 370351 h 610381"/>
                <a:gd name="connsiteX217" fmla="*/ 109899 w 608006"/>
                <a:gd name="connsiteY217" fmla="*/ 368546 h 610381"/>
                <a:gd name="connsiteX218" fmla="*/ 92327 w 608006"/>
                <a:gd name="connsiteY218" fmla="*/ 344230 h 610381"/>
                <a:gd name="connsiteX219" fmla="*/ 92707 w 608006"/>
                <a:gd name="connsiteY219" fmla="*/ 341285 h 610381"/>
                <a:gd name="connsiteX220" fmla="*/ 119683 w 608006"/>
                <a:gd name="connsiteY220" fmla="*/ 339860 h 610381"/>
                <a:gd name="connsiteX221" fmla="*/ 109139 w 608006"/>
                <a:gd name="connsiteY221" fmla="*/ 301391 h 610381"/>
                <a:gd name="connsiteX222" fmla="*/ 108094 w 608006"/>
                <a:gd name="connsiteY222" fmla="*/ 299397 h 610381"/>
                <a:gd name="connsiteX223" fmla="*/ 95366 w 608006"/>
                <a:gd name="connsiteY223" fmla="*/ 291608 h 610381"/>
                <a:gd name="connsiteX224" fmla="*/ 94606 w 608006"/>
                <a:gd name="connsiteY224" fmla="*/ 289518 h 610381"/>
                <a:gd name="connsiteX225" fmla="*/ 90807 w 608006"/>
                <a:gd name="connsiteY225" fmla="*/ 275745 h 610381"/>
                <a:gd name="connsiteX226" fmla="*/ 98121 w 608006"/>
                <a:gd name="connsiteY226" fmla="*/ 264441 h 610381"/>
                <a:gd name="connsiteX227" fmla="*/ 94891 w 608006"/>
                <a:gd name="connsiteY227" fmla="*/ 256747 h 610381"/>
                <a:gd name="connsiteX228" fmla="*/ 93181 w 608006"/>
                <a:gd name="connsiteY228" fmla="*/ 257223 h 610381"/>
                <a:gd name="connsiteX229" fmla="*/ 83018 w 608006"/>
                <a:gd name="connsiteY229" fmla="*/ 247059 h 610381"/>
                <a:gd name="connsiteX230" fmla="*/ 82448 w 608006"/>
                <a:gd name="connsiteY230" fmla="*/ 241075 h 610381"/>
                <a:gd name="connsiteX231" fmla="*/ 78174 w 608006"/>
                <a:gd name="connsiteY231" fmla="*/ 237750 h 610381"/>
                <a:gd name="connsiteX232" fmla="*/ 75894 w 608006"/>
                <a:gd name="connsiteY232" fmla="*/ 233001 h 610381"/>
                <a:gd name="connsiteX233" fmla="*/ 69340 w 608006"/>
                <a:gd name="connsiteY233" fmla="*/ 233571 h 610381"/>
                <a:gd name="connsiteX234" fmla="*/ 65445 w 608006"/>
                <a:gd name="connsiteY234" fmla="*/ 231196 h 610381"/>
                <a:gd name="connsiteX235" fmla="*/ 60031 w 608006"/>
                <a:gd name="connsiteY235" fmla="*/ 242594 h 610381"/>
                <a:gd name="connsiteX236" fmla="*/ 51957 w 608006"/>
                <a:gd name="connsiteY236" fmla="*/ 238320 h 610381"/>
                <a:gd name="connsiteX237" fmla="*/ 49108 w 608006"/>
                <a:gd name="connsiteY237" fmla="*/ 239840 h 610381"/>
                <a:gd name="connsiteX238" fmla="*/ 47683 w 608006"/>
                <a:gd name="connsiteY238" fmla="*/ 236610 h 610381"/>
                <a:gd name="connsiteX239" fmla="*/ 39514 w 608006"/>
                <a:gd name="connsiteY239" fmla="*/ 229676 h 610381"/>
                <a:gd name="connsiteX240" fmla="*/ 36950 w 608006"/>
                <a:gd name="connsiteY240" fmla="*/ 231861 h 610381"/>
                <a:gd name="connsiteX241" fmla="*/ 23462 w 608006"/>
                <a:gd name="connsiteY241" fmla="*/ 228442 h 610381"/>
                <a:gd name="connsiteX242" fmla="*/ 23462 w 608006"/>
                <a:gd name="connsiteY242" fmla="*/ 228442 h 610381"/>
                <a:gd name="connsiteX243" fmla="*/ 20517 w 608006"/>
                <a:gd name="connsiteY243" fmla="*/ 222838 h 610381"/>
                <a:gd name="connsiteX244" fmla="*/ 9214 w 608006"/>
                <a:gd name="connsiteY244" fmla="*/ 219513 h 610381"/>
                <a:gd name="connsiteX245" fmla="*/ 3230 w 608006"/>
                <a:gd name="connsiteY245" fmla="*/ 215429 h 610381"/>
                <a:gd name="connsiteX246" fmla="*/ 3704 w 608006"/>
                <a:gd name="connsiteY246" fmla="*/ 192252 h 610381"/>
                <a:gd name="connsiteX247" fmla="*/ 0 w 608006"/>
                <a:gd name="connsiteY247" fmla="*/ 179999 h 610381"/>
                <a:gd name="connsiteX248" fmla="*/ 0 w 608006"/>
                <a:gd name="connsiteY248" fmla="*/ 179999 h 610381"/>
                <a:gd name="connsiteX249" fmla="*/ 10448 w 608006"/>
                <a:gd name="connsiteY249" fmla="*/ 166606 h 610381"/>
                <a:gd name="connsiteX250" fmla="*/ 10259 w 608006"/>
                <a:gd name="connsiteY250" fmla="*/ 163471 h 610381"/>
                <a:gd name="connsiteX251" fmla="*/ 13678 w 608006"/>
                <a:gd name="connsiteY251" fmla="*/ 158627 h 610381"/>
                <a:gd name="connsiteX252" fmla="*/ 9879 w 608006"/>
                <a:gd name="connsiteY252" fmla="*/ 147324 h 610381"/>
                <a:gd name="connsiteX253" fmla="*/ 13963 w 608006"/>
                <a:gd name="connsiteY253" fmla="*/ 140959 h 610381"/>
                <a:gd name="connsiteX254" fmla="*/ 11018 w 608006"/>
                <a:gd name="connsiteY254" fmla="*/ 137350 h 610381"/>
                <a:gd name="connsiteX255" fmla="*/ 14723 w 608006"/>
                <a:gd name="connsiteY255" fmla="*/ 126711 h 610381"/>
                <a:gd name="connsiteX256" fmla="*/ 9784 w 608006"/>
                <a:gd name="connsiteY256" fmla="*/ 125571 h 610381"/>
                <a:gd name="connsiteX257" fmla="*/ 24696 w 608006"/>
                <a:gd name="connsiteY257" fmla="*/ 96696 h 610381"/>
                <a:gd name="connsiteX258" fmla="*/ 37899 w 608006"/>
                <a:gd name="connsiteY258" fmla="*/ 84158 h 610381"/>
                <a:gd name="connsiteX259" fmla="*/ 48253 w 608006"/>
                <a:gd name="connsiteY259" fmla="*/ 81688 h 610381"/>
                <a:gd name="connsiteX260" fmla="*/ 61076 w 608006"/>
                <a:gd name="connsiteY260" fmla="*/ 81118 h 610381"/>
                <a:gd name="connsiteX261" fmla="*/ 69245 w 608006"/>
                <a:gd name="connsiteY261" fmla="*/ 74944 h 610381"/>
                <a:gd name="connsiteX262" fmla="*/ 71145 w 608006"/>
                <a:gd name="connsiteY262" fmla="*/ 71714 h 610381"/>
                <a:gd name="connsiteX263" fmla="*/ 70860 w 608006"/>
                <a:gd name="connsiteY263" fmla="*/ 64495 h 610381"/>
                <a:gd name="connsiteX264" fmla="*/ 73519 w 608006"/>
                <a:gd name="connsiteY264" fmla="*/ 51768 h 610381"/>
                <a:gd name="connsiteX265" fmla="*/ 84063 w 608006"/>
                <a:gd name="connsiteY265" fmla="*/ 39799 h 610381"/>
                <a:gd name="connsiteX266" fmla="*/ 119968 w 608006"/>
                <a:gd name="connsiteY266" fmla="*/ 24981 h 610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608006" h="610381">
                  <a:moveTo>
                    <a:pt x="119968" y="24981"/>
                  </a:moveTo>
                  <a:lnTo>
                    <a:pt x="146564" y="30491"/>
                  </a:lnTo>
                  <a:lnTo>
                    <a:pt x="154068" y="35525"/>
                  </a:lnTo>
                  <a:lnTo>
                    <a:pt x="177719" y="22037"/>
                  </a:lnTo>
                  <a:lnTo>
                    <a:pt x="191207" y="16432"/>
                  </a:lnTo>
                  <a:lnTo>
                    <a:pt x="210489" y="13013"/>
                  </a:lnTo>
                  <a:lnTo>
                    <a:pt x="220273" y="2470"/>
                  </a:lnTo>
                  <a:lnTo>
                    <a:pt x="230056" y="0"/>
                  </a:lnTo>
                  <a:lnTo>
                    <a:pt x="244589" y="190"/>
                  </a:lnTo>
                  <a:lnTo>
                    <a:pt x="249434" y="3040"/>
                  </a:lnTo>
                  <a:lnTo>
                    <a:pt x="257318" y="4844"/>
                  </a:lnTo>
                  <a:lnTo>
                    <a:pt x="280684" y="4179"/>
                  </a:lnTo>
                  <a:lnTo>
                    <a:pt x="295502" y="9973"/>
                  </a:lnTo>
                  <a:lnTo>
                    <a:pt x="315734" y="5699"/>
                  </a:lnTo>
                  <a:lnTo>
                    <a:pt x="325898" y="5414"/>
                  </a:lnTo>
                  <a:lnTo>
                    <a:pt x="340335" y="8169"/>
                  </a:lnTo>
                  <a:lnTo>
                    <a:pt x="360757" y="9308"/>
                  </a:lnTo>
                  <a:lnTo>
                    <a:pt x="366267" y="11588"/>
                  </a:lnTo>
                  <a:lnTo>
                    <a:pt x="394477" y="31440"/>
                  </a:lnTo>
                  <a:lnTo>
                    <a:pt x="404356" y="40654"/>
                  </a:lnTo>
                  <a:lnTo>
                    <a:pt x="409295" y="54712"/>
                  </a:lnTo>
                  <a:lnTo>
                    <a:pt x="411670" y="78459"/>
                  </a:lnTo>
                  <a:lnTo>
                    <a:pt x="416039" y="85583"/>
                  </a:lnTo>
                  <a:lnTo>
                    <a:pt x="409105" y="87102"/>
                  </a:lnTo>
                  <a:lnTo>
                    <a:pt x="413095" y="92802"/>
                  </a:lnTo>
                  <a:lnTo>
                    <a:pt x="421074" y="90997"/>
                  </a:lnTo>
                  <a:lnTo>
                    <a:pt x="427533" y="102015"/>
                  </a:lnTo>
                  <a:lnTo>
                    <a:pt x="436746" y="102300"/>
                  </a:lnTo>
                  <a:lnTo>
                    <a:pt x="442825" y="109044"/>
                  </a:lnTo>
                  <a:lnTo>
                    <a:pt x="450519" y="113793"/>
                  </a:lnTo>
                  <a:lnTo>
                    <a:pt x="454699" y="119398"/>
                  </a:lnTo>
                  <a:lnTo>
                    <a:pt x="450709" y="127661"/>
                  </a:lnTo>
                  <a:lnTo>
                    <a:pt x="454984" y="131461"/>
                  </a:lnTo>
                  <a:lnTo>
                    <a:pt x="452609" y="143524"/>
                  </a:lnTo>
                  <a:lnTo>
                    <a:pt x="454509" y="159956"/>
                  </a:lnTo>
                  <a:lnTo>
                    <a:pt x="471796" y="169740"/>
                  </a:lnTo>
                  <a:lnTo>
                    <a:pt x="482245" y="172020"/>
                  </a:lnTo>
                  <a:lnTo>
                    <a:pt x="492408" y="178669"/>
                  </a:lnTo>
                  <a:lnTo>
                    <a:pt x="487944" y="205550"/>
                  </a:lnTo>
                  <a:lnTo>
                    <a:pt x="490793" y="208779"/>
                  </a:lnTo>
                  <a:lnTo>
                    <a:pt x="487469" y="217233"/>
                  </a:lnTo>
                  <a:lnTo>
                    <a:pt x="503047" y="222268"/>
                  </a:lnTo>
                  <a:lnTo>
                    <a:pt x="502667" y="231196"/>
                  </a:lnTo>
                  <a:lnTo>
                    <a:pt x="516630" y="276314"/>
                  </a:lnTo>
                  <a:lnTo>
                    <a:pt x="526413" y="284863"/>
                  </a:lnTo>
                  <a:lnTo>
                    <a:pt x="525938" y="288473"/>
                  </a:lnTo>
                  <a:lnTo>
                    <a:pt x="518434" y="299966"/>
                  </a:lnTo>
                  <a:lnTo>
                    <a:pt x="517200" y="307945"/>
                  </a:lnTo>
                  <a:lnTo>
                    <a:pt x="533917" y="306045"/>
                  </a:lnTo>
                  <a:lnTo>
                    <a:pt x="537432" y="307470"/>
                  </a:lnTo>
                  <a:lnTo>
                    <a:pt x="540851" y="312219"/>
                  </a:lnTo>
                  <a:lnTo>
                    <a:pt x="543131" y="322668"/>
                  </a:lnTo>
                  <a:lnTo>
                    <a:pt x="549115" y="327037"/>
                  </a:lnTo>
                  <a:lnTo>
                    <a:pt x="551015" y="332831"/>
                  </a:lnTo>
                  <a:lnTo>
                    <a:pt x="558424" y="338341"/>
                  </a:lnTo>
                  <a:lnTo>
                    <a:pt x="563553" y="339290"/>
                  </a:lnTo>
                  <a:lnTo>
                    <a:pt x="570012" y="337676"/>
                  </a:lnTo>
                  <a:lnTo>
                    <a:pt x="583690" y="337771"/>
                  </a:lnTo>
                  <a:lnTo>
                    <a:pt x="583690" y="337771"/>
                  </a:lnTo>
                  <a:lnTo>
                    <a:pt x="581885" y="355343"/>
                  </a:lnTo>
                  <a:lnTo>
                    <a:pt x="583500" y="365222"/>
                  </a:lnTo>
                  <a:lnTo>
                    <a:pt x="578656" y="375860"/>
                  </a:lnTo>
                  <a:lnTo>
                    <a:pt x="603257" y="407585"/>
                  </a:lnTo>
                  <a:lnTo>
                    <a:pt x="603162" y="413000"/>
                  </a:lnTo>
                  <a:lnTo>
                    <a:pt x="605822" y="418699"/>
                  </a:lnTo>
                  <a:lnTo>
                    <a:pt x="600692" y="422118"/>
                  </a:lnTo>
                  <a:lnTo>
                    <a:pt x="606107" y="431237"/>
                  </a:lnTo>
                  <a:lnTo>
                    <a:pt x="608006" y="438171"/>
                  </a:lnTo>
                  <a:lnTo>
                    <a:pt x="606677" y="441591"/>
                  </a:lnTo>
                  <a:lnTo>
                    <a:pt x="602022" y="442446"/>
                  </a:lnTo>
                  <a:lnTo>
                    <a:pt x="596323" y="447100"/>
                  </a:lnTo>
                  <a:lnTo>
                    <a:pt x="594613" y="461823"/>
                  </a:lnTo>
                  <a:lnTo>
                    <a:pt x="599268" y="467997"/>
                  </a:lnTo>
                  <a:lnTo>
                    <a:pt x="601167" y="476450"/>
                  </a:lnTo>
                  <a:lnTo>
                    <a:pt x="600218" y="481960"/>
                  </a:lnTo>
                  <a:lnTo>
                    <a:pt x="597843" y="483195"/>
                  </a:lnTo>
                  <a:lnTo>
                    <a:pt x="596798" y="494498"/>
                  </a:lnTo>
                  <a:lnTo>
                    <a:pt x="592239" y="495163"/>
                  </a:lnTo>
                  <a:lnTo>
                    <a:pt x="592999" y="499627"/>
                  </a:lnTo>
                  <a:lnTo>
                    <a:pt x="592999" y="499627"/>
                  </a:lnTo>
                  <a:lnTo>
                    <a:pt x="589484" y="497442"/>
                  </a:lnTo>
                  <a:lnTo>
                    <a:pt x="588059" y="492028"/>
                  </a:lnTo>
                  <a:lnTo>
                    <a:pt x="586444" y="482150"/>
                  </a:lnTo>
                  <a:lnTo>
                    <a:pt x="582360" y="489939"/>
                  </a:lnTo>
                  <a:lnTo>
                    <a:pt x="583405" y="492788"/>
                  </a:lnTo>
                  <a:lnTo>
                    <a:pt x="582455" y="495638"/>
                  </a:lnTo>
                  <a:lnTo>
                    <a:pt x="579605" y="493453"/>
                  </a:lnTo>
                  <a:lnTo>
                    <a:pt x="576376" y="483669"/>
                  </a:lnTo>
                  <a:lnTo>
                    <a:pt x="569917" y="483195"/>
                  </a:lnTo>
                  <a:lnTo>
                    <a:pt x="568207" y="474076"/>
                  </a:lnTo>
                  <a:lnTo>
                    <a:pt x="569822" y="468091"/>
                  </a:lnTo>
                  <a:lnTo>
                    <a:pt x="566877" y="467997"/>
                  </a:lnTo>
                  <a:lnTo>
                    <a:pt x="564788" y="474456"/>
                  </a:lnTo>
                  <a:lnTo>
                    <a:pt x="564028" y="481200"/>
                  </a:lnTo>
                  <a:lnTo>
                    <a:pt x="565453" y="485189"/>
                  </a:lnTo>
                  <a:lnTo>
                    <a:pt x="566782" y="489369"/>
                  </a:lnTo>
                  <a:lnTo>
                    <a:pt x="563933" y="491743"/>
                  </a:lnTo>
                  <a:lnTo>
                    <a:pt x="558993" y="489844"/>
                  </a:lnTo>
                  <a:lnTo>
                    <a:pt x="556049" y="486139"/>
                  </a:lnTo>
                  <a:lnTo>
                    <a:pt x="553484" y="478825"/>
                  </a:lnTo>
                  <a:lnTo>
                    <a:pt x="555004" y="469896"/>
                  </a:lnTo>
                  <a:lnTo>
                    <a:pt x="548545" y="463153"/>
                  </a:lnTo>
                  <a:lnTo>
                    <a:pt x="545126" y="460588"/>
                  </a:lnTo>
                  <a:lnTo>
                    <a:pt x="539806" y="460778"/>
                  </a:lnTo>
                  <a:lnTo>
                    <a:pt x="535627" y="462962"/>
                  </a:lnTo>
                  <a:lnTo>
                    <a:pt x="534107" y="466572"/>
                  </a:lnTo>
                  <a:lnTo>
                    <a:pt x="540281" y="469042"/>
                  </a:lnTo>
                  <a:lnTo>
                    <a:pt x="549685" y="478160"/>
                  </a:lnTo>
                  <a:lnTo>
                    <a:pt x="550160" y="486899"/>
                  </a:lnTo>
                  <a:lnTo>
                    <a:pt x="555194" y="493548"/>
                  </a:lnTo>
                  <a:lnTo>
                    <a:pt x="567637" y="496017"/>
                  </a:lnTo>
                  <a:lnTo>
                    <a:pt x="576471" y="505991"/>
                  </a:lnTo>
                  <a:lnTo>
                    <a:pt x="578371" y="516250"/>
                  </a:lnTo>
                  <a:lnTo>
                    <a:pt x="577516" y="518529"/>
                  </a:lnTo>
                  <a:lnTo>
                    <a:pt x="572292" y="517484"/>
                  </a:lnTo>
                  <a:lnTo>
                    <a:pt x="570677" y="519764"/>
                  </a:lnTo>
                  <a:lnTo>
                    <a:pt x="570012" y="522804"/>
                  </a:lnTo>
                  <a:lnTo>
                    <a:pt x="570012" y="526128"/>
                  </a:lnTo>
                  <a:lnTo>
                    <a:pt x="567542" y="529168"/>
                  </a:lnTo>
                  <a:lnTo>
                    <a:pt x="561748" y="527838"/>
                  </a:lnTo>
                  <a:lnTo>
                    <a:pt x="560038" y="529168"/>
                  </a:lnTo>
                  <a:lnTo>
                    <a:pt x="552914" y="533252"/>
                  </a:lnTo>
                  <a:lnTo>
                    <a:pt x="552439" y="536767"/>
                  </a:lnTo>
                  <a:lnTo>
                    <a:pt x="552914" y="540946"/>
                  </a:lnTo>
                  <a:lnTo>
                    <a:pt x="542751" y="546075"/>
                  </a:lnTo>
                  <a:lnTo>
                    <a:pt x="537242" y="543036"/>
                  </a:lnTo>
                  <a:lnTo>
                    <a:pt x="528218" y="544461"/>
                  </a:lnTo>
                  <a:lnTo>
                    <a:pt x="523184" y="547310"/>
                  </a:lnTo>
                  <a:lnTo>
                    <a:pt x="519099" y="549970"/>
                  </a:lnTo>
                  <a:lnTo>
                    <a:pt x="518909" y="555574"/>
                  </a:lnTo>
                  <a:lnTo>
                    <a:pt x="516250" y="562698"/>
                  </a:lnTo>
                  <a:lnTo>
                    <a:pt x="513020" y="557474"/>
                  </a:lnTo>
                  <a:lnTo>
                    <a:pt x="511500" y="554529"/>
                  </a:lnTo>
                  <a:lnTo>
                    <a:pt x="507416" y="555384"/>
                  </a:lnTo>
                  <a:lnTo>
                    <a:pt x="506941" y="566593"/>
                  </a:lnTo>
                  <a:lnTo>
                    <a:pt x="505041" y="571436"/>
                  </a:lnTo>
                  <a:lnTo>
                    <a:pt x="494783" y="571817"/>
                  </a:lnTo>
                  <a:lnTo>
                    <a:pt x="486899" y="569917"/>
                  </a:lnTo>
                  <a:lnTo>
                    <a:pt x="482340" y="564503"/>
                  </a:lnTo>
                  <a:lnTo>
                    <a:pt x="481295" y="572671"/>
                  </a:lnTo>
                  <a:lnTo>
                    <a:pt x="479300" y="576851"/>
                  </a:lnTo>
                  <a:lnTo>
                    <a:pt x="478160" y="582170"/>
                  </a:lnTo>
                  <a:lnTo>
                    <a:pt x="483764" y="582740"/>
                  </a:lnTo>
                  <a:lnTo>
                    <a:pt x="486519" y="583025"/>
                  </a:lnTo>
                  <a:lnTo>
                    <a:pt x="492503" y="579606"/>
                  </a:lnTo>
                  <a:lnTo>
                    <a:pt x="502097" y="577041"/>
                  </a:lnTo>
                  <a:lnTo>
                    <a:pt x="511975" y="578846"/>
                  </a:lnTo>
                  <a:lnTo>
                    <a:pt x="517390" y="583310"/>
                  </a:lnTo>
                  <a:lnTo>
                    <a:pt x="517390" y="587014"/>
                  </a:lnTo>
                  <a:lnTo>
                    <a:pt x="510835" y="593759"/>
                  </a:lnTo>
                  <a:lnTo>
                    <a:pt x="511026" y="597653"/>
                  </a:lnTo>
                  <a:lnTo>
                    <a:pt x="503807" y="603162"/>
                  </a:lnTo>
                  <a:lnTo>
                    <a:pt x="499912" y="608956"/>
                  </a:lnTo>
                  <a:lnTo>
                    <a:pt x="496303" y="610381"/>
                  </a:lnTo>
                  <a:lnTo>
                    <a:pt x="496303" y="610381"/>
                  </a:lnTo>
                  <a:lnTo>
                    <a:pt x="487944" y="605157"/>
                  </a:lnTo>
                  <a:lnTo>
                    <a:pt x="483100" y="610286"/>
                  </a:lnTo>
                  <a:lnTo>
                    <a:pt x="475406" y="600502"/>
                  </a:lnTo>
                  <a:lnTo>
                    <a:pt x="468092" y="600408"/>
                  </a:lnTo>
                  <a:lnTo>
                    <a:pt x="458878" y="597558"/>
                  </a:lnTo>
                  <a:lnTo>
                    <a:pt x="457358" y="592143"/>
                  </a:lnTo>
                  <a:lnTo>
                    <a:pt x="456978" y="581030"/>
                  </a:lnTo>
                  <a:lnTo>
                    <a:pt x="452894" y="567637"/>
                  </a:lnTo>
                  <a:lnTo>
                    <a:pt x="449474" y="563458"/>
                  </a:lnTo>
                  <a:lnTo>
                    <a:pt x="432092" y="552915"/>
                  </a:lnTo>
                  <a:lnTo>
                    <a:pt x="424113" y="545410"/>
                  </a:lnTo>
                  <a:lnTo>
                    <a:pt x="421359" y="541991"/>
                  </a:lnTo>
                  <a:lnTo>
                    <a:pt x="412810" y="517484"/>
                  </a:lnTo>
                  <a:lnTo>
                    <a:pt x="399322" y="519859"/>
                  </a:lnTo>
                  <a:lnTo>
                    <a:pt x="376905" y="519100"/>
                  </a:lnTo>
                  <a:lnTo>
                    <a:pt x="375575" y="525273"/>
                  </a:lnTo>
                  <a:lnTo>
                    <a:pt x="359143" y="538477"/>
                  </a:lnTo>
                  <a:lnTo>
                    <a:pt x="361897" y="542086"/>
                  </a:lnTo>
                  <a:lnTo>
                    <a:pt x="376145" y="550825"/>
                  </a:lnTo>
                  <a:lnTo>
                    <a:pt x="365887" y="570012"/>
                  </a:lnTo>
                  <a:lnTo>
                    <a:pt x="369686" y="572101"/>
                  </a:lnTo>
                  <a:lnTo>
                    <a:pt x="366742" y="580555"/>
                  </a:lnTo>
                  <a:lnTo>
                    <a:pt x="358478" y="585019"/>
                  </a:lnTo>
                  <a:lnTo>
                    <a:pt x="352684" y="577136"/>
                  </a:lnTo>
                  <a:lnTo>
                    <a:pt x="340430" y="568302"/>
                  </a:lnTo>
                  <a:lnTo>
                    <a:pt x="330362" y="552059"/>
                  </a:lnTo>
                  <a:lnTo>
                    <a:pt x="325898" y="549400"/>
                  </a:lnTo>
                  <a:lnTo>
                    <a:pt x="321718" y="543701"/>
                  </a:lnTo>
                  <a:lnTo>
                    <a:pt x="306615" y="553104"/>
                  </a:lnTo>
                  <a:lnTo>
                    <a:pt x="299776" y="563458"/>
                  </a:lnTo>
                  <a:lnTo>
                    <a:pt x="287998" y="555099"/>
                  </a:lnTo>
                  <a:lnTo>
                    <a:pt x="284104" y="548545"/>
                  </a:lnTo>
                  <a:lnTo>
                    <a:pt x="265961" y="549210"/>
                  </a:lnTo>
                  <a:lnTo>
                    <a:pt x="242215" y="526698"/>
                  </a:lnTo>
                  <a:lnTo>
                    <a:pt x="222837" y="522424"/>
                  </a:lnTo>
                  <a:lnTo>
                    <a:pt x="214099" y="526318"/>
                  </a:lnTo>
                  <a:lnTo>
                    <a:pt x="213909" y="528218"/>
                  </a:lnTo>
                  <a:lnTo>
                    <a:pt x="217043" y="530023"/>
                  </a:lnTo>
                  <a:lnTo>
                    <a:pt x="225212" y="530878"/>
                  </a:lnTo>
                  <a:lnTo>
                    <a:pt x="217803" y="535627"/>
                  </a:lnTo>
                  <a:lnTo>
                    <a:pt x="212294" y="537052"/>
                  </a:lnTo>
                  <a:lnTo>
                    <a:pt x="206975" y="536197"/>
                  </a:lnTo>
                  <a:lnTo>
                    <a:pt x="197571" y="531257"/>
                  </a:lnTo>
                  <a:lnTo>
                    <a:pt x="191492" y="530688"/>
                  </a:lnTo>
                  <a:lnTo>
                    <a:pt x="182658" y="514160"/>
                  </a:lnTo>
                  <a:lnTo>
                    <a:pt x="178099" y="511405"/>
                  </a:lnTo>
                  <a:lnTo>
                    <a:pt x="165656" y="484334"/>
                  </a:lnTo>
                  <a:lnTo>
                    <a:pt x="160147" y="477590"/>
                  </a:lnTo>
                  <a:lnTo>
                    <a:pt x="153593" y="464483"/>
                  </a:lnTo>
                  <a:lnTo>
                    <a:pt x="141624" y="454129"/>
                  </a:lnTo>
                  <a:lnTo>
                    <a:pt x="139440" y="450329"/>
                  </a:lnTo>
                  <a:lnTo>
                    <a:pt x="137825" y="444820"/>
                  </a:lnTo>
                  <a:lnTo>
                    <a:pt x="140769" y="431237"/>
                  </a:lnTo>
                  <a:lnTo>
                    <a:pt x="143239" y="425633"/>
                  </a:lnTo>
                  <a:lnTo>
                    <a:pt x="147798" y="424018"/>
                  </a:lnTo>
                  <a:lnTo>
                    <a:pt x="148368" y="421549"/>
                  </a:lnTo>
                  <a:lnTo>
                    <a:pt x="145329" y="419079"/>
                  </a:lnTo>
                  <a:lnTo>
                    <a:pt x="137540" y="403216"/>
                  </a:lnTo>
                  <a:lnTo>
                    <a:pt x="132031" y="380799"/>
                  </a:lnTo>
                  <a:lnTo>
                    <a:pt x="128421" y="375480"/>
                  </a:lnTo>
                  <a:lnTo>
                    <a:pt x="123767" y="372441"/>
                  </a:lnTo>
                  <a:lnTo>
                    <a:pt x="112654" y="370351"/>
                  </a:lnTo>
                  <a:lnTo>
                    <a:pt x="109899" y="368546"/>
                  </a:lnTo>
                  <a:lnTo>
                    <a:pt x="92327" y="344230"/>
                  </a:lnTo>
                  <a:lnTo>
                    <a:pt x="92707" y="341285"/>
                  </a:lnTo>
                  <a:lnTo>
                    <a:pt x="119683" y="339860"/>
                  </a:lnTo>
                  <a:lnTo>
                    <a:pt x="109139" y="301391"/>
                  </a:lnTo>
                  <a:lnTo>
                    <a:pt x="108094" y="299397"/>
                  </a:lnTo>
                  <a:lnTo>
                    <a:pt x="95366" y="291608"/>
                  </a:lnTo>
                  <a:lnTo>
                    <a:pt x="94606" y="289518"/>
                  </a:lnTo>
                  <a:lnTo>
                    <a:pt x="90807" y="275745"/>
                  </a:lnTo>
                  <a:lnTo>
                    <a:pt x="98121" y="264441"/>
                  </a:lnTo>
                  <a:lnTo>
                    <a:pt x="94891" y="256747"/>
                  </a:lnTo>
                  <a:lnTo>
                    <a:pt x="93181" y="257223"/>
                  </a:lnTo>
                  <a:lnTo>
                    <a:pt x="83018" y="247059"/>
                  </a:lnTo>
                  <a:lnTo>
                    <a:pt x="82448" y="241075"/>
                  </a:lnTo>
                  <a:lnTo>
                    <a:pt x="78174" y="237750"/>
                  </a:lnTo>
                  <a:lnTo>
                    <a:pt x="75894" y="233001"/>
                  </a:lnTo>
                  <a:lnTo>
                    <a:pt x="69340" y="233571"/>
                  </a:lnTo>
                  <a:lnTo>
                    <a:pt x="65445" y="231196"/>
                  </a:lnTo>
                  <a:lnTo>
                    <a:pt x="60031" y="242594"/>
                  </a:lnTo>
                  <a:lnTo>
                    <a:pt x="51957" y="238320"/>
                  </a:lnTo>
                  <a:lnTo>
                    <a:pt x="49108" y="239840"/>
                  </a:lnTo>
                  <a:lnTo>
                    <a:pt x="47683" y="236610"/>
                  </a:lnTo>
                  <a:lnTo>
                    <a:pt x="39514" y="229676"/>
                  </a:lnTo>
                  <a:lnTo>
                    <a:pt x="36950" y="231861"/>
                  </a:lnTo>
                  <a:lnTo>
                    <a:pt x="23462" y="228442"/>
                  </a:lnTo>
                  <a:lnTo>
                    <a:pt x="23462" y="228442"/>
                  </a:lnTo>
                  <a:lnTo>
                    <a:pt x="20517" y="222838"/>
                  </a:lnTo>
                  <a:lnTo>
                    <a:pt x="9214" y="219513"/>
                  </a:lnTo>
                  <a:lnTo>
                    <a:pt x="3230" y="215429"/>
                  </a:lnTo>
                  <a:lnTo>
                    <a:pt x="3704" y="192252"/>
                  </a:lnTo>
                  <a:lnTo>
                    <a:pt x="0" y="179999"/>
                  </a:lnTo>
                  <a:lnTo>
                    <a:pt x="0" y="179999"/>
                  </a:lnTo>
                  <a:lnTo>
                    <a:pt x="10448" y="166606"/>
                  </a:lnTo>
                  <a:lnTo>
                    <a:pt x="10259" y="163471"/>
                  </a:lnTo>
                  <a:lnTo>
                    <a:pt x="13678" y="158627"/>
                  </a:lnTo>
                  <a:lnTo>
                    <a:pt x="9879" y="147324"/>
                  </a:lnTo>
                  <a:lnTo>
                    <a:pt x="13963" y="140959"/>
                  </a:lnTo>
                  <a:lnTo>
                    <a:pt x="11018" y="137350"/>
                  </a:lnTo>
                  <a:lnTo>
                    <a:pt x="14723" y="126711"/>
                  </a:lnTo>
                  <a:lnTo>
                    <a:pt x="9784" y="125571"/>
                  </a:lnTo>
                  <a:lnTo>
                    <a:pt x="24696" y="96696"/>
                  </a:lnTo>
                  <a:lnTo>
                    <a:pt x="37899" y="84158"/>
                  </a:lnTo>
                  <a:lnTo>
                    <a:pt x="48253" y="81688"/>
                  </a:lnTo>
                  <a:lnTo>
                    <a:pt x="61076" y="81118"/>
                  </a:lnTo>
                  <a:lnTo>
                    <a:pt x="69245" y="74944"/>
                  </a:lnTo>
                  <a:lnTo>
                    <a:pt x="71145" y="71714"/>
                  </a:lnTo>
                  <a:lnTo>
                    <a:pt x="70860" y="64495"/>
                  </a:lnTo>
                  <a:lnTo>
                    <a:pt x="73519" y="51768"/>
                  </a:lnTo>
                  <a:lnTo>
                    <a:pt x="84063" y="39799"/>
                  </a:lnTo>
                  <a:lnTo>
                    <a:pt x="119968" y="24981"/>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93440275-0EDA-F374-33C3-A80480DEA429}"/>
                </a:ext>
              </a:extLst>
            </p:cNvPr>
            <p:cNvSpPr/>
            <p:nvPr/>
          </p:nvSpPr>
          <p:spPr>
            <a:xfrm>
              <a:off x="5607588" y="580284"/>
              <a:ext cx="1590258" cy="1209078"/>
            </a:xfrm>
            <a:custGeom>
              <a:avLst/>
              <a:gdLst>
                <a:gd name="connsiteX0" fmla="*/ 113793 w 1590258"/>
                <a:gd name="connsiteY0" fmla="*/ 964584 h 1209078"/>
                <a:gd name="connsiteX1" fmla="*/ 118163 w 1590258"/>
                <a:gd name="connsiteY1" fmla="*/ 965914 h 1209078"/>
                <a:gd name="connsiteX2" fmla="*/ 122532 w 1590258"/>
                <a:gd name="connsiteY2" fmla="*/ 969904 h 1209078"/>
                <a:gd name="connsiteX3" fmla="*/ 124432 w 1590258"/>
                <a:gd name="connsiteY3" fmla="*/ 974843 h 1209078"/>
                <a:gd name="connsiteX4" fmla="*/ 121962 w 1590258"/>
                <a:gd name="connsiteY4" fmla="*/ 975603 h 1209078"/>
                <a:gd name="connsiteX5" fmla="*/ 106954 w 1590258"/>
                <a:gd name="connsiteY5" fmla="*/ 969144 h 1209078"/>
                <a:gd name="connsiteX6" fmla="*/ 99735 w 1590258"/>
                <a:gd name="connsiteY6" fmla="*/ 958695 h 1209078"/>
                <a:gd name="connsiteX7" fmla="*/ 101635 w 1590258"/>
                <a:gd name="connsiteY7" fmla="*/ 949387 h 1209078"/>
                <a:gd name="connsiteX8" fmla="*/ 106289 w 1590258"/>
                <a:gd name="connsiteY8" fmla="*/ 957745 h 1209078"/>
                <a:gd name="connsiteX9" fmla="*/ 113793 w 1590258"/>
                <a:gd name="connsiteY9" fmla="*/ 964584 h 1209078"/>
                <a:gd name="connsiteX10" fmla="*/ 313264 w 1590258"/>
                <a:gd name="connsiteY10" fmla="*/ 903888 h 1209078"/>
                <a:gd name="connsiteX11" fmla="*/ 315544 w 1590258"/>
                <a:gd name="connsiteY11" fmla="*/ 910537 h 1209078"/>
                <a:gd name="connsiteX12" fmla="*/ 314214 w 1590258"/>
                <a:gd name="connsiteY12" fmla="*/ 913197 h 1209078"/>
                <a:gd name="connsiteX13" fmla="*/ 316399 w 1590258"/>
                <a:gd name="connsiteY13" fmla="*/ 917186 h 1209078"/>
                <a:gd name="connsiteX14" fmla="*/ 315639 w 1590258"/>
                <a:gd name="connsiteY14" fmla="*/ 919086 h 1209078"/>
                <a:gd name="connsiteX15" fmla="*/ 317349 w 1590258"/>
                <a:gd name="connsiteY15" fmla="*/ 918706 h 1209078"/>
                <a:gd name="connsiteX16" fmla="*/ 316399 w 1590258"/>
                <a:gd name="connsiteY16" fmla="*/ 920226 h 1209078"/>
                <a:gd name="connsiteX17" fmla="*/ 319723 w 1590258"/>
                <a:gd name="connsiteY17" fmla="*/ 919181 h 1209078"/>
                <a:gd name="connsiteX18" fmla="*/ 320863 w 1590258"/>
                <a:gd name="connsiteY18" fmla="*/ 920986 h 1209078"/>
                <a:gd name="connsiteX19" fmla="*/ 323143 w 1590258"/>
                <a:gd name="connsiteY19" fmla="*/ 925735 h 1209078"/>
                <a:gd name="connsiteX20" fmla="*/ 322858 w 1590258"/>
                <a:gd name="connsiteY20" fmla="*/ 931624 h 1209078"/>
                <a:gd name="connsiteX21" fmla="*/ 325518 w 1590258"/>
                <a:gd name="connsiteY21" fmla="*/ 937513 h 1209078"/>
                <a:gd name="connsiteX22" fmla="*/ 329602 w 1590258"/>
                <a:gd name="connsiteY22" fmla="*/ 942548 h 1209078"/>
                <a:gd name="connsiteX23" fmla="*/ 332831 w 1590258"/>
                <a:gd name="connsiteY23" fmla="*/ 943117 h 1209078"/>
                <a:gd name="connsiteX24" fmla="*/ 337011 w 1590258"/>
                <a:gd name="connsiteY24" fmla="*/ 949197 h 1209078"/>
                <a:gd name="connsiteX25" fmla="*/ 339196 w 1590258"/>
                <a:gd name="connsiteY25" fmla="*/ 950241 h 1209078"/>
                <a:gd name="connsiteX26" fmla="*/ 343470 w 1590258"/>
                <a:gd name="connsiteY26" fmla="*/ 947582 h 1209078"/>
                <a:gd name="connsiteX27" fmla="*/ 344325 w 1590258"/>
                <a:gd name="connsiteY27" fmla="*/ 959645 h 1209078"/>
                <a:gd name="connsiteX28" fmla="*/ 342235 w 1590258"/>
                <a:gd name="connsiteY28" fmla="*/ 965344 h 1209078"/>
                <a:gd name="connsiteX29" fmla="*/ 337391 w 1590258"/>
                <a:gd name="connsiteY29" fmla="*/ 969144 h 1209078"/>
                <a:gd name="connsiteX30" fmla="*/ 334541 w 1590258"/>
                <a:gd name="connsiteY30" fmla="*/ 973988 h 1209078"/>
                <a:gd name="connsiteX31" fmla="*/ 330267 w 1590258"/>
                <a:gd name="connsiteY31" fmla="*/ 975413 h 1209078"/>
                <a:gd name="connsiteX32" fmla="*/ 319913 w 1590258"/>
                <a:gd name="connsiteY32" fmla="*/ 977787 h 1209078"/>
                <a:gd name="connsiteX33" fmla="*/ 315164 w 1590258"/>
                <a:gd name="connsiteY33" fmla="*/ 977028 h 1209078"/>
                <a:gd name="connsiteX34" fmla="*/ 302816 w 1590258"/>
                <a:gd name="connsiteY34" fmla="*/ 978737 h 1209078"/>
                <a:gd name="connsiteX35" fmla="*/ 279639 w 1590258"/>
                <a:gd name="connsiteY35" fmla="*/ 988331 h 1209078"/>
                <a:gd name="connsiteX36" fmla="*/ 266816 w 1590258"/>
                <a:gd name="connsiteY36" fmla="*/ 987571 h 1209078"/>
                <a:gd name="connsiteX37" fmla="*/ 265961 w 1590258"/>
                <a:gd name="connsiteY37" fmla="*/ 986241 h 1209078"/>
                <a:gd name="connsiteX38" fmla="*/ 270140 w 1590258"/>
                <a:gd name="connsiteY38" fmla="*/ 982442 h 1209078"/>
                <a:gd name="connsiteX39" fmla="*/ 270425 w 1590258"/>
                <a:gd name="connsiteY39" fmla="*/ 976648 h 1209078"/>
                <a:gd name="connsiteX40" fmla="*/ 273465 w 1590258"/>
                <a:gd name="connsiteY40" fmla="*/ 971613 h 1209078"/>
                <a:gd name="connsiteX41" fmla="*/ 273940 w 1590258"/>
                <a:gd name="connsiteY41" fmla="*/ 961735 h 1209078"/>
                <a:gd name="connsiteX42" fmla="*/ 279354 w 1590258"/>
                <a:gd name="connsiteY42" fmla="*/ 958030 h 1209078"/>
                <a:gd name="connsiteX43" fmla="*/ 286668 w 1590258"/>
                <a:gd name="connsiteY43" fmla="*/ 957935 h 1209078"/>
                <a:gd name="connsiteX44" fmla="*/ 287713 w 1590258"/>
                <a:gd name="connsiteY44" fmla="*/ 947582 h 1209078"/>
                <a:gd name="connsiteX45" fmla="*/ 293887 w 1590258"/>
                <a:gd name="connsiteY45" fmla="*/ 933904 h 1209078"/>
                <a:gd name="connsiteX46" fmla="*/ 293887 w 1590258"/>
                <a:gd name="connsiteY46" fmla="*/ 928869 h 1209078"/>
                <a:gd name="connsiteX47" fmla="*/ 303576 w 1590258"/>
                <a:gd name="connsiteY47" fmla="*/ 912627 h 1209078"/>
                <a:gd name="connsiteX48" fmla="*/ 305950 w 1590258"/>
                <a:gd name="connsiteY48" fmla="*/ 911107 h 1209078"/>
                <a:gd name="connsiteX49" fmla="*/ 306995 w 1590258"/>
                <a:gd name="connsiteY49" fmla="*/ 907213 h 1209078"/>
                <a:gd name="connsiteX50" fmla="*/ 310035 w 1590258"/>
                <a:gd name="connsiteY50" fmla="*/ 903793 h 1209078"/>
                <a:gd name="connsiteX51" fmla="*/ 313264 w 1590258"/>
                <a:gd name="connsiteY51" fmla="*/ 903888 h 1209078"/>
                <a:gd name="connsiteX52" fmla="*/ 87102 w 1590258"/>
                <a:gd name="connsiteY52" fmla="*/ 917281 h 1209078"/>
                <a:gd name="connsiteX53" fmla="*/ 76654 w 1590258"/>
                <a:gd name="connsiteY53" fmla="*/ 928965 h 1209078"/>
                <a:gd name="connsiteX54" fmla="*/ 79408 w 1590258"/>
                <a:gd name="connsiteY54" fmla="*/ 922316 h 1209078"/>
                <a:gd name="connsiteX55" fmla="*/ 78743 w 1590258"/>
                <a:gd name="connsiteY55" fmla="*/ 914812 h 1209078"/>
                <a:gd name="connsiteX56" fmla="*/ 80168 w 1590258"/>
                <a:gd name="connsiteY56" fmla="*/ 912342 h 1209078"/>
                <a:gd name="connsiteX57" fmla="*/ 93181 w 1590258"/>
                <a:gd name="connsiteY57" fmla="*/ 901609 h 1209078"/>
                <a:gd name="connsiteX58" fmla="*/ 94321 w 1590258"/>
                <a:gd name="connsiteY58" fmla="*/ 905503 h 1209078"/>
                <a:gd name="connsiteX59" fmla="*/ 93276 w 1590258"/>
                <a:gd name="connsiteY59" fmla="*/ 909872 h 1209078"/>
                <a:gd name="connsiteX60" fmla="*/ 87102 w 1590258"/>
                <a:gd name="connsiteY60" fmla="*/ 917281 h 1209078"/>
                <a:gd name="connsiteX61" fmla="*/ 360377 w 1590258"/>
                <a:gd name="connsiteY61" fmla="*/ 865419 h 1209078"/>
                <a:gd name="connsiteX62" fmla="*/ 363987 w 1590258"/>
                <a:gd name="connsiteY62" fmla="*/ 867888 h 1209078"/>
                <a:gd name="connsiteX63" fmla="*/ 367691 w 1590258"/>
                <a:gd name="connsiteY63" fmla="*/ 867128 h 1209078"/>
                <a:gd name="connsiteX64" fmla="*/ 375385 w 1590258"/>
                <a:gd name="connsiteY64" fmla="*/ 869218 h 1209078"/>
                <a:gd name="connsiteX65" fmla="*/ 384884 w 1590258"/>
                <a:gd name="connsiteY65" fmla="*/ 869218 h 1209078"/>
                <a:gd name="connsiteX66" fmla="*/ 397327 w 1590258"/>
                <a:gd name="connsiteY66" fmla="*/ 889545 h 1209078"/>
                <a:gd name="connsiteX67" fmla="*/ 406446 w 1590258"/>
                <a:gd name="connsiteY67" fmla="*/ 892680 h 1209078"/>
                <a:gd name="connsiteX68" fmla="*/ 410340 w 1590258"/>
                <a:gd name="connsiteY68" fmla="*/ 898094 h 1209078"/>
                <a:gd name="connsiteX69" fmla="*/ 402741 w 1590258"/>
                <a:gd name="connsiteY69" fmla="*/ 911297 h 1209078"/>
                <a:gd name="connsiteX70" fmla="*/ 395047 w 1590258"/>
                <a:gd name="connsiteY70" fmla="*/ 916141 h 1209078"/>
                <a:gd name="connsiteX71" fmla="*/ 376715 w 1590258"/>
                <a:gd name="connsiteY71" fmla="*/ 934379 h 1209078"/>
                <a:gd name="connsiteX72" fmla="*/ 364177 w 1590258"/>
                <a:gd name="connsiteY72" fmla="*/ 944542 h 1209078"/>
                <a:gd name="connsiteX73" fmla="*/ 353348 w 1590258"/>
                <a:gd name="connsiteY73" fmla="*/ 947487 h 1209078"/>
                <a:gd name="connsiteX74" fmla="*/ 343755 w 1590258"/>
                <a:gd name="connsiteY74" fmla="*/ 940173 h 1209078"/>
                <a:gd name="connsiteX75" fmla="*/ 341665 w 1590258"/>
                <a:gd name="connsiteY75" fmla="*/ 928775 h 1209078"/>
                <a:gd name="connsiteX76" fmla="*/ 344230 w 1590258"/>
                <a:gd name="connsiteY76" fmla="*/ 924595 h 1209078"/>
                <a:gd name="connsiteX77" fmla="*/ 341285 w 1590258"/>
                <a:gd name="connsiteY77" fmla="*/ 913102 h 1209078"/>
                <a:gd name="connsiteX78" fmla="*/ 335871 w 1590258"/>
                <a:gd name="connsiteY78" fmla="*/ 903603 h 1209078"/>
                <a:gd name="connsiteX79" fmla="*/ 333971 w 1590258"/>
                <a:gd name="connsiteY79" fmla="*/ 903413 h 1209078"/>
                <a:gd name="connsiteX80" fmla="*/ 331692 w 1590258"/>
                <a:gd name="connsiteY80" fmla="*/ 890210 h 1209078"/>
                <a:gd name="connsiteX81" fmla="*/ 325327 w 1590258"/>
                <a:gd name="connsiteY81" fmla="*/ 879097 h 1209078"/>
                <a:gd name="connsiteX82" fmla="*/ 329507 w 1590258"/>
                <a:gd name="connsiteY82" fmla="*/ 875107 h 1209078"/>
                <a:gd name="connsiteX83" fmla="*/ 328937 w 1590258"/>
                <a:gd name="connsiteY83" fmla="*/ 868173 h 1209078"/>
                <a:gd name="connsiteX84" fmla="*/ 330362 w 1590258"/>
                <a:gd name="connsiteY84" fmla="*/ 865704 h 1209078"/>
                <a:gd name="connsiteX85" fmla="*/ 336916 w 1590258"/>
                <a:gd name="connsiteY85" fmla="*/ 870358 h 1209078"/>
                <a:gd name="connsiteX86" fmla="*/ 340335 w 1590258"/>
                <a:gd name="connsiteY86" fmla="*/ 870738 h 1209078"/>
                <a:gd name="connsiteX87" fmla="*/ 344895 w 1590258"/>
                <a:gd name="connsiteY87" fmla="*/ 874252 h 1209078"/>
                <a:gd name="connsiteX88" fmla="*/ 342710 w 1590258"/>
                <a:gd name="connsiteY88" fmla="*/ 875582 h 1209078"/>
                <a:gd name="connsiteX89" fmla="*/ 342235 w 1590258"/>
                <a:gd name="connsiteY89" fmla="*/ 879477 h 1209078"/>
                <a:gd name="connsiteX90" fmla="*/ 354773 w 1590258"/>
                <a:gd name="connsiteY90" fmla="*/ 899329 h 1209078"/>
                <a:gd name="connsiteX91" fmla="*/ 362657 w 1590258"/>
                <a:gd name="connsiteY91" fmla="*/ 906263 h 1209078"/>
                <a:gd name="connsiteX92" fmla="*/ 366457 w 1590258"/>
                <a:gd name="connsiteY92" fmla="*/ 908353 h 1209078"/>
                <a:gd name="connsiteX93" fmla="*/ 370921 w 1590258"/>
                <a:gd name="connsiteY93" fmla="*/ 908448 h 1209078"/>
                <a:gd name="connsiteX94" fmla="*/ 369781 w 1590258"/>
                <a:gd name="connsiteY94" fmla="*/ 905503 h 1209078"/>
                <a:gd name="connsiteX95" fmla="*/ 363037 w 1590258"/>
                <a:gd name="connsiteY95" fmla="*/ 901799 h 1209078"/>
                <a:gd name="connsiteX96" fmla="*/ 355818 w 1590258"/>
                <a:gd name="connsiteY96" fmla="*/ 894105 h 1209078"/>
                <a:gd name="connsiteX97" fmla="*/ 345655 w 1590258"/>
                <a:gd name="connsiteY97" fmla="*/ 875487 h 1209078"/>
                <a:gd name="connsiteX98" fmla="*/ 347174 w 1590258"/>
                <a:gd name="connsiteY98" fmla="*/ 869883 h 1209078"/>
                <a:gd name="connsiteX99" fmla="*/ 349264 w 1590258"/>
                <a:gd name="connsiteY99" fmla="*/ 867793 h 1209078"/>
                <a:gd name="connsiteX100" fmla="*/ 357528 w 1590258"/>
                <a:gd name="connsiteY100" fmla="*/ 864374 h 1209078"/>
                <a:gd name="connsiteX101" fmla="*/ 360377 w 1590258"/>
                <a:gd name="connsiteY101" fmla="*/ 865419 h 1209078"/>
                <a:gd name="connsiteX102" fmla="*/ 63831 w 1590258"/>
                <a:gd name="connsiteY102" fmla="*/ 930389 h 1209078"/>
                <a:gd name="connsiteX103" fmla="*/ 59556 w 1590258"/>
                <a:gd name="connsiteY103" fmla="*/ 953756 h 1209078"/>
                <a:gd name="connsiteX104" fmla="*/ 47208 w 1590258"/>
                <a:gd name="connsiteY104" fmla="*/ 967529 h 1209078"/>
                <a:gd name="connsiteX105" fmla="*/ 45403 w 1590258"/>
                <a:gd name="connsiteY105" fmla="*/ 975508 h 1209078"/>
                <a:gd name="connsiteX106" fmla="*/ 35240 w 1590258"/>
                <a:gd name="connsiteY106" fmla="*/ 982062 h 1209078"/>
                <a:gd name="connsiteX107" fmla="*/ 35905 w 1590258"/>
                <a:gd name="connsiteY107" fmla="*/ 983012 h 1209078"/>
                <a:gd name="connsiteX108" fmla="*/ 42459 w 1590258"/>
                <a:gd name="connsiteY108" fmla="*/ 981302 h 1209078"/>
                <a:gd name="connsiteX109" fmla="*/ 47873 w 1590258"/>
                <a:gd name="connsiteY109" fmla="*/ 978452 h 1209078"/>
                <a:gd name="connsiteX110" fmla="*/ 51198 w 1590258"/>
                <a:gd name="connsiteY110" fmla="*/ 975033 h 1209078"/>
                <a:gd name="connsiteX111" fmla="*/ 50722 w 1590258"/>
                <a:gd name="connsiteY111" fmla="*/ 971993 h 1209078"/>
                <a:gd name="connsiteX112" fmla="*/ 60411 w 1590258"/>
                <a:gd name="connsiteY112" fmla="*/ 962400 h 1209078"/>
                <a:gd name="connsiteX113" fmla="*/ 69055 w 1590258"/>
                <a:gd name="connsiteY113" fmla="*/ 959550 h 1209078"/>
                <a:gd name="connsiteX114" fmla="*/ 75894 w 1590258"/>
                <a:gd name="connsiteY114" fmla="*/ 944827 h 1209078"/>
                <a:gd name="connsiteX115" fmla="*/ 83873 w 1590258"/>
                <a:gd name="connsiteY115" fmla="*/ 948057 h 1209078"/>
                <a:gd name="connsiteX116" fmla="*/ 85582 w 1590258"/>
                <a:gd name="connsiteY116" fmla="*/ 949577 h 1209078"/>
                <a:gd name="connsiteX117" fmla="*/ 88337 w 1590258"/>
                <a:gd name="connsiteY117" fmla="*/ 957650 h 1209078"/>
                <a:gd name="connsiteX118" fmla="*/ 85962 w 1590258"/>
                <a:gd name="connsiteY118" fmla="*/ 983297 h 1209078"/>
                <a:gd name="connsiteX119" fmla="*/ 83303 w 1590258"/>
                <a:gd name="connsiteY119" fmla="*/ 995835 h 1209078"/>
                <a:gd name="connsiteX120" fmla="*/ 73614 w 1590258"/>
                <a:gd name="connsiteY120" fmla="*/ 1013597 h 1209078"/>
                <a:gd name="connsiteX121" fmla="*/ 61456 w 1590258"/>
                <a:gd name="connsiteY121" fmla="*/ 1027180 h 1209078"/>
                <a:gd name="connsiteX122" fmla="*/ 53382 w 1590258"/>
                <a:gd name="connsiteY122" fmla="*/ 1032499 h 1209078"/>
                <a:gd name="connsiteX123" fmla="*/ 40274 w 1590258"/>
                <a:gd name="connsiteY123" fmla="*/ 1041808 h 1209078"/>
                <a:gd name="connsiteX124" fmla="*/ 36665 w 1590258"/>
                <a:gd name="connsiteY124" fmla="*/ 1046937 h 1209078"/>
                <a:gd name="connsiteX125" fmla="*/ 34385 w 1590258"/>
                <a:gd name="connsiteY125" fmla="*/ 1054251 h 1209078"/>
                <a:gd name="connsiteX126" fmla="*/ 39989 w 1590258"/>
                <a:gd name="connsiteY126" fmla="*/ 1062705 h 1209078"/>
                <a:gd name="connsiteX127" fmla="*/ 40559 w 1590258"/>
                <a:gd name="connsiteY127" fmla="*/ 1076478 h 1209078"/>
                <a:gd name="connsiteX128" fmla="*/ 42459 w 1590258"/>
                <a:gd name="connsiteY128" fmla="*/ 1084077 h 1209078"/>
                <a:gd name="connsiteX129" fmla="*/ 36095 w 1590258"/>
                <a:gd name="connsiteY129" fmla="*/ 1088921 h 1209078"/>
                <a:gd name="connsiteX130" fmla="*/ 31440 w 1590258"/>
                <a:gd name="connsiteY130" fmla="*/ 1087401 h 1209078"/>
                <a:gd name="connsiteX131" fmla="*/ 30300 w 1590258"/>
                <a:gd name="connsiteY131" fmla="*/ 1089491 h 1209078"/>
                <a:gd name="connsiteX132" fmla="*/ 25076 w 1590258"/>
                <a:gd name="connsiteY132" fmla="*/ 1100985 h 1209078"/>
                <a:gd name="connsiteX133" fmla="*/ 25646 w 1590258"/>
                <a:gd name="connsiteY133" fmla="*/ 1103834 h 1209078"/>
                <a:gd name="connsiteX134" fmla="*/ 30111 w 1590258"/>
                <a:gd name="connsiteY134" fmla="*/ 1103359 h 1209078"/>
                <a:gd name="connsiteX135" fmla="*/ 34100 w 1590258"/>
                <a:gd name="connsiteY135" fmla="*/ 1094620 h 1209078"/>
                <a:gd name="connsiteX136" fmla="*/ 41699 w 1590258"/>
                <a:gd name="connsiteY136" fmla="*/ 1089871 h 1209078"/>
                <a:gd name="connsiteX137" fmla="*/ 44833 w 1590258"/>
                <a:gd name="connsiteY137" fmla="*/ 1088066 h 1209078"/>
                <a:gd name="connsiteX138" fmla="*/ 47208 w 1590258"/>
                <a:gd name="connsiteY138" fmla="*/ 1084077 h 1209078"/>
                <a:gd name="connsiteX139" fmla="*/ 46163 w 1590258"/>
                <a:gd name="connsiteY139" fmla="*/ 1062610 h 1209078"/>
                <a:gd name="connsiteX140" fmla="*/ 43219 w 1590258"/>
                <a:gd name="connsiteY140" fmla="*/ 1052636 h 1209078"/>
                <a:gd name="connsiteX141" fmla="*/ 49203 w 1590258"/>
                <a:gd name="connsiteY141" fmla="*/ 1049407 h 1209078"/>
                <a:gd name="connsiteX142" fmla="*/ 54522 w 1590258"/>
                <a:gd name="connsiteY142" fmla="*/ 1043518 h 1209078"/>
                <a:gd name="connsiteX143" fmla="*/ 60696 w 1590258"/>
                <a:gd name="connsiteY143" fmla="*/ 1039433 h 1209078"/>
                <a:gd name="connsiteX144" fmla="*/ 68295 w 1590258"/>
                <a:gd name="connsiteY144" fmla="*/ 1035064 h 1209078"/>
                <a:gd name="connsiteX145" fmla="*/ 82923 w 1590258"/>
                <a:gd name="connsiteY145" fmla="*/ 1019581 h 1209078"/>
                <a:gd name="connsiteX146" fmla="*/ 87577 w 1590258"/>
                <a:gd name="connsiteY146" fmla="*/ 1018157 h 1209078"/>
                <a:gd name="connsiteX147" fmla="*/ 92137 w 1590258"/>
                <a:gd name="connsiteY147" fmla="*/ 1021196 h 1209078"/>
                <a:gd name="connsiteX148" fmla="*/ 96981 w 1590258"/>
                <a:gd name="connsiteY148" fmla="*/ 1023761 h 1209078"/>
                <a:gd name="connsiteX149" fmla="*/ 100305 w 1590258"/>
                <a:gd name="connsiteY149" fmla="*/ 1033449 h 1209078"/>
                <a:gd name="connsiteX150" fmla="*/ 99071 w 1590258"/>
                <a:gd name="connsiteY150" fmla="*/ 1040858 h 1209078"/>
                <a:gd name="connsiteX151" fmla="*/ 100020 w 1590258"/>
                <a:gd name="connsiteY151" fmla="*/ 1042568 h 1209078"/>
                <a:gd name="connsiteX152" fmla="*/ 105150 w 1590258"/>
                <a:gd name="connsiteY152" fmla="*/ 1041048 h 1209078"/>
                <a:gd name="connsiteX153" fmla="*/ 106004 w 1590258"/>
                <a:gd name="connsiteY153" fmla="*/ 1035254 h 1209078"/>
                <a:gd name="connsiteX154" fmla="*/ 105435 w 1590258"/>
                <a:gd name="connsiteY154" fmla="*/ 1032309 h 1209078"/>
                <a:gd name="connsiteX155" fmla="*/ 103630 w 1590258"/>
                <a:gd name="connsiteY155" fmla="*/ 1022621 h 1209078"/>
                <a:gd name="connsiteX156" fmla="*/ 100495 w 1590258"/>
                <a:gd name="connsiteY156" fmla="*/ 1018347 h 1209078"/>
                <a:gd name="connsiteX157" fmla="*/ 93181 w 1590258"/>
                <a:gd name="connsiteY157" fmla="*/ 1016162 h 1209078"/>
                <a:gd name="connsiteX158" fmla="*/ 91092 w 1590258"/>
                <a:gd name="connsiteY158" fmla="*/ 1010273 h 1209078"/>
                <a:gd name="connsiteX159" fmla="*/ 96411 w 1590258"/>
                <a:gd name="connsiteY159" fmla="*/ 1002389 h 1209078"/>
                <a:gd name="connsiteX160" fmla="*/ 96791 w 1590258"/>
                <a:gd name="connsiteY160" fmla="*/ 983392 h 1209078"/>
                <a:gd name="connsiteX161" fmla="*/ 102110 w 1590258"/>
                <a:gd name="connsiteY161" fmla="*/ 974748 h 1209078"/>
                <a:gd name="connsiteX162" fmla="*/ 105055 w 1590258"/>
                <a:gd name="connsiteY162" fmla="*/ 974463 h 1209078"/>
                <a:gd name="connsiteX163" fmla="*/ 111039 w 1590258"/>
                <a:gd name="connsiteY163" fmla="*/ 978832 h 1209078"/>
                <a:gd name="connsiteX164" fmla="*/ 123387 w 1590258"/>
                <a:gd name="connsiteY164" fmla="*/ 982822 h 1209078"/>
                <a:gd name="connsiteX165" fmla="*/ 139440 w 1590258"/>
                <a:gd name="connsiteY165" fmla="*/ 981017 h 1209078"/>
                <a:gd name="connsiteX166" fmla="*/ 143904 w 1590258"/>
                <a:gd name="connsiteY166" fmla="*/ 989756 h 1209078"/>
                <a:gd name="connsiteX167" fmla="*/ 149033 w 1590258"/>
                <a:gd name="connsiteY167" fmla="*/ 996215 h 1209078"/>
                <a:gd name="connsiteX168" fmla="*/ 151788 w 1590258"/>
                <a:gd name="connsiteY168" fmla="*/ 995455 h 1209078"/>
                <a:gd name="connsiteX169" fmla="*/ 150173 w 1590258"/>
                <a:gd name="connsiteY169" fmla="*/ 988521 h 1209078"/>
                <a:gd name="connsiteX170" fmla="*/ 146754 w 1590258"/>
                <a:gd name="connsiteY170" fmla="*/ 984057 h 1209078"/>
                <a:gd name="connsiteX171" fmla="*/ 145329 w 1590258"/>
                <a:gd name="connsiteY171" fmla="*/ 978737 h 1209078"/>
                <a:gd name="connsiteX172" fmla="*/ 140010 w 1590258"/>
                <a:gd name="connsiteY172" fmla="*/ 969619 h 1209078"/>
                <a:gd name="connsiteX173" fmla="*/ 132696 w 1590258"/>
                <a:gd name="connsiteY173" fmla="*/ 964584 h 1209078"/>
                <a:gd name="connsiteX174" fmla="*/ 122437 w 1590258"/>
                <a:gd name="connsiteY174" fmla="*/ 960785 h 1209078"/>
                <a:gd name="connsiteX175" fmla="*/ 114078 w 1590258"/>
                <a:gd name="connsiteY175" fmla="*/ 954231 h 1209078"/>
                <a:gd name="connsiteX176" fmla="*/ 111609 w 1590258"/>
                <a:gd name="connsiteY176" fmla="*/ 951001 h 1209078"/>
                <a:gd name="connsiteX177" fmla="*/ 104865 w 1590258"/>
                <a:gd name="connsiteY177" fmla="*/ 929914 h 1209078"/>
                <a:gd name="connsiteX178" fmla="*/ 106289 w 1590258"/>
                <a:gd name="connsiteY178" fmla="*/ 927065 h 1209078"/>
                <a:gd name="connsiteX179" fmla="*/ 109234 w 1590258"/>
                <a:gd name="connsiteY179" fmla="*/ 926875 h 1209078"/>
                <a:gd name="connsiteX180" fmla="*/ 112084 w 1590258"/>
                <a:gd name="connsiteY180" fmla="*/ 917376 h 1209078"/>
                <a:gd name="connsiteX181" fmla="*/ 122627 w 1590258"/>
                <a:gd name="connsiteY181" fmla="*/ 912437 h 1209078"/>
                <a:gd name="connsiteX182" fmla="*/ 125857 w 1590258"/>
                <a:gd name="connsiteY182" fmla="*/ 906263 h 1209078"/>
                <a:gd name="connsiteX183" fmla="*/ 129181 w 1590258"/>
                <a:gd name="connsiteY183" fmla="*/ 903413 h 1209078"/>
                <a:gd name="connsiteX184" fmla="*/ 140769 w 1590258"/>
                <a:gd name="connsiteY184" fmla="*/ 904838 h 1209078"/>
                <a:gd name="connsiteX185" fmla="*/ 144474 w 1590258"/>
                <a:gd name="connsiteY185" fmla="*/ 906643 h 1209078"/>
                <a:gd name="connsiteX186" fmla="*/ 147608 w 1590258"/>
                <a:gd name="connsiteY186" fmla="*/ 911582 h 1209078"/>
                <a:gd name="connsiteX187" fmla="*/ 150838 w 1590258"/>
                <a:gd name="connsiteY187" fmla="*/ 922410 h 1209078"/>
                <a:gd name="connsiteX188" fmla="*/ 154543 w 1590258"/>
                <a:gd name="connsiteY188" fmla="*/ 924785 h 1209078"/>
                <a:gd name="connsiteX189" fmla="*/ 160717 w 1590258"/>
                <a:gd name="connsiteY189" fmla="*/ 923645 h 1209078"/>
                <a:gd name="connsiteX190" fmla="*/ 152073 w 1590258"/>
                <a:gd name="connsiteY190" fmla="*/ 896194 h 1209078"/>
                <a:gd name="connsiteX191" fmla="*/ 143524 w 1590258"/>
                <a:gd name="connsiteY191" fmla="*/ 890020 h 1209078"/>
                <a:gd name="connsiteX192" fmla="*/ 140200 w 1590258"/>
                <a:gd name="connsiteY192" fmla="*/ 889640 h 1209078"/>
                <a:gd name="connsiteX193" fmla="*/ 138870 w 1590258"/>
                <a:gd name="connsiteY193" fmla="*/ 883086 h 1209078"/>
                <a:gd name="connsiteX194" fmla="*/ 140010 w 1590258"/>
                <a:gd name="connsiteY194" fmla="*/ 874158 h 1209078"/>
                <a:gd name="connsiteX195" fmla="*/ 142099 w 1590258"/>
                <a:gd name="connsiteY195" fmla="*/ 871118 h 1209078"/>
                <a:gd name="connsiteX196" fmla="*/ 143999 w 1590258"/>
                <a:gd name="connsiteY196" fmla="*/ 870073 h 1209078"/>
                <a:gd name="connsiteX197" fmla="*/ 145329 w 1590258"/>
                <a:gd name="connsiteY197" fmla="*/ 870358 h 1209078"/>
                <a:gd name="connsiteX198" fmla="*/ 146564 w 1590258"/>
                <a:gd name="connsiteY198" fmla="*/ 877672 h 1209078"/>
                <a:gd name="connsiteX199" fmla="*/ 152738 w 1590258"/>
                <a:gd name="connsiteY199" fmla="*/ 888975 h 1209078"/>
                <a:gd name="connsiteX200" fmla="*/ 161666 w 1590258"/>
                <a:gd name="connsiteY200" fmla="*/ 894579 h 1209078"/>
                <a:gd name="connsiteX201" fmla="*/ 174015 w 1590258"/>
                <a:gd name="connsiteY201" fmla="*/ 907688 h 1209078"/>
                <a:gd name="connsiteX202" fmla="*/ 181613 w 1590258"/>
                <a:gd name="connsiteY202" fmla="*/ 912057 h 1209078"/>
                <a:gd name="connsiteX203" fmla="*/ 189497 w 1590258"/>
                <a:gd name="connsiteY203" fmla="*/ 908163 h 1209078"/>
                <a:gd name="connsiteX204" fmla="*/ 192727 w 1590258"/>
                <a:gd name="connsiteY204" fmla="*/ 910917 h 1209078"/>
                <a:gd name="connsiteX205" fmla="*/ 194342 w 1590258"/>
                <a:gd name="connsiteY205" fmla="*/ 919941 h 1209078"/>
                <a:gd name="connsiteX206" fmla="*/ 193012 w 1590258"/>
                <a:gd name="connsiteY206" fmla="*/ 930009 h 1209078"/>
                <a:gd name="connsiteX207" fmla="*/ 200041 w 1590258"/>
                <a:gd name="connsiteY207" fmla="*/ 931054 h 1209078"/>
                <a:gd name="connsiteX208" fmla="*/ 204600 w 1590258"/>
                <a:gd name="connsiteY208" fmla="*/ 929440 h 1209078"/>
                <a:gd name="connsiteX209" fmla="*/ 205075 w 1590258"/>
                <a:gd name="connsiteY209" fmla="*/ 924215 h 1209078"/>
                <a:gd name="connsiteX210" fmla="*/ 208875 w 1590258"/>
                <a:gd name="connsiteY210" fmla="*/ 920606 h 1209078"/>
                <a:gd name="connsiteX211" fmla="*/ 215999 w 1590258"/>
                <a:gd name="connsiteY211" fmla="*/ 921461 h 1209078"/>
                <a:gd name="connsiteX212" fmla="*/ 215619 w 1590258"/>
                <a:gd name="connsiteY212" fmla="*/ 927825 h 1209078"/>
                <a:gd name="connsiteX213" fmla="*/ 209349 w 1590258"/>
                <a:gd name="connsiteY213" fmla="*/ 930674 h 1209078"/>
                <a:gd name="connsiteX214" fmla="*/ 204505 w 1590258"/>
                <a:gd name="connsiteY214" fmla="*/ 938273 h 1209078"/>
                <a:gd name="connsiteX215" fmla="*/ 206025 w 1590258"/>
                <a:gd name="connsiteY215" fmla="*/ 940363 h 1209078"/>
                <a:gd name="connsiteX216" fmla="*/ 209160 w 1590258"/>
                <a:gd name="connsiteY216" fmla="*/ 945397 h 1209078"/>
                <a:gd name="connsiteX217" fmla="*/ 213814 w 1590258"/>
                <a:gd name="connsiteY217" fmla="*/ 945017 h 1209078"/>
                <a:gd name="connsiteX218" fmla="*/ 216378 w 1590258"/>
                <a:gd name="connsiteY218" fmla="*/ 945302 h 1209078"/>
                <a:gd name="connsiteX219" fmla="*/ 217803 w 1590258"/>
                <a:gd name="connsiteY219" fmla="*/ 945587 h 1209078"/>
                <a:gd name="connsiteX220" fmla="*/ 216284 w 1590258"/>
                <a:gd name="connsiteY220" fmla="*/ 951666 h 1209078"/>
                <a:gd name="connsiteX221" fmla="*/ 214574 w 1590258"/>
                <a:gd name="connsiteY221" fmla="*/ 958885 h 1209078"/>
                <a:gd name="connsiteX222" fmla="*/ 212579 w 1590258"/>
                <a:gd name="connsiteY222" fmla="*/ 961260 h 1209078"/>
                <a:gd name="connsiteX223" fmla="*/ 209539 w 1590258"/>
                <a:gd name="connsiteY223" fmla="*/ 960025 h 1209078"/>
                <a:gd name="connsiteX224" fmla="*/ 208399 w 1590258"/>
                <a:gd name="connsiteY224" fmla="*/ 962115 h 1209078"/>
                <a:gd name="connsiteX225" fmla="*/ 211439 w 1590258"/>
                <a:gd name="connsiteY225" fmla="*/ 969904 h 1209078"/>
                <a:gd name="connsiteX226" fmla="*/ 208590 w 1590258"/>
                <a:gd name="connsiteY226" fmla="*/ 975698 h 1209078"/>
                <a:gd name="connsiteX227" fmla="*/ 213244 w 1590258"/>
                <a:gd name="connsiteY227" fmla="*/ 982252 h 1209078"/>
                <a:gd name="connsiteX228" fmla="*/ 203840 w 1590258"/>
                <a:gd name="connsiteY228" fmla="*/ 992795 h 1209078"/>
                <a:gd name="connsiteX229" fmla="*/ 206975 w 1590258"/>
                <a:gd name="connsiteY229" fmla="*/ 993840 h 1209078"/>
                <a:gd name="connsiteX230" fmla="*/ 211059 w 1590258"/>
                <a:gd name="connsiteY230" fmla="*/ 992320 h 1209078"/>
                <a:gd name="connsiteX231" fmla="*/ 216093 w 1590258"/>
                <a:gd name="connsiteY231" fmla="*/ 993080 h 1209078"/>
                <a:gd name="connsiteX232" fmla="*/ 212579 w 1590258"/>
                <a:gd name="connsiteY232" fmla="*/ 1004573 h 1209078"/>
                <a:gd name="connsiteX233" fmla="*/ 205455 w 1590258"/>
                <a:gd name="connsiteY233" fmla="*/ 1011508 h 1209078"/>
                <a:gd name="connsiteX234" fmla="*/ 204220 w 1590258"/>
                <a:gd name="connsiteY234" fmla="*/ 1013502 h 1209078"/>
                <a:gd name="connsiteX235" fmla="*/ 208210 w 1590258"/>
                <a:gd name="connsiteY235" fmla="*/ 1015212 h 1209078"/>
                <a:gd name="connsiteX236" fmla="*/ 214194 w 1590258"/>
                <a:gd name="connsiteY236" fmla="*/ 1018536 h 1209078"/>
                <a:gd name="connsiteX237" fmla="*/ 218183 w 1590258"/>
                <a:gd name="connsiteY237" fmla="*/ 1021291 h 1209078"/>
                <a:gd name="connsiteX238" fmla="*/ 213149 w 1590258"/>
                <a:gd name="connsiteY238" fmla="*/ 1027275 h 1209078"/>
                <a:gd name="connsiteX239" fmla="*/ 214384 w 1590258"/>
                <a:gd name="connsiteY239" fmla="*/ 1037439 h 1209078"/>
                <a:gd name="connsiteX240" fmla="*/ 210109 w 1590258"/>
                <a:gd name="connsiteY240" fmla="*/ 1042853 h 1209078"/>
                <a:gd name="connsiteX241" fmla="*/ 202795 w 1590258"/>
                <a:gd name="connsiteY241" fmla="*/ 1056626 h 1209078"/>
                <a:gd name="connsiteX242" fmla="*/ 198236 w 1590258"/>
                <a:gd name="connsiteY242" fmla="*/ 1056816 h 1209078"/>
                <a:gd name="connsiteX243" fmla="*/ 194912 w 1590258"/>
                <a:gd name="connsiteY243" fmla="*/ 1059571 h 1209078"/>
                <a:gd name="connsiteX244" fmla="*/ 195197 w 1590258"/>
                <a:gd name="connsiteY244" fmla="*/ 1066695 h 1209078"/>
                <a:gd name="connsiteX245" fmla="*/ 195386 w 1590258"/>
                <a:gd name="connsiteY245" fmla="*/ 1075148 h 1209078"/>
                <a:gd name="connsiteX246" fmla="*/ 198141 w 1590258"/>
                <a:gd name="connsiteY246" fmla="*/ 1077808 h 1209078"/>
                <a:gd name="connsiteX247" fmla="*/ 198331 w 1590258"/>
                <a:gd name="connsiteY247" fmla="*/ 1080657 h 1209078"/>
                <a:gd name="connsiteX248" fmla="*/ 193107 w 1590258"/>
                <a:gd name="connsiteY248" fmla="*/ 1085312 h 1209078"/>
                <a:gd name="connsiteX249" fmla="*/ 186173 w 1590258"/>
                <a:gd name="connsiteY249" fmla="*/ 1089396 h 1209078"/>
                <a:gd name="connsiteX250" fmla="*/ 185508 w 1590258"/>
                <a:gd name="connsiteY250" fmla="*/ 1087212 h 1209078"/>
                <a:gd name="connsiteX251" fmla="*/ 187693 w 1590258"/>
                <a:gd name="connsiteY251" fmla="*/ 1082842 h 1209078"/>
                <a:gd name="connsiteX252" fmla="*/ 175344 w 1590258"/>
                <a:gd name="connsiteY252" fmla="*/ 1075433 h 1209078"/>
                <a:gd name="connsiteX253" fmla="*/ 166416 w 1590258"/>
                <a:gd name="connsiteY253" fmla="*/ 1072109 h 1209078"/>
                <a:gd name="connsiteX254" fmla="*/ 159007 w 1590258"/>
                <a:gd name="connsiteY254" fmla="*/ 1067359 h 1209078"/>
                <a:gd name="connsiteX255" fmla="*/ 154543 w 1590258"/>
                <a:gd name="connsiteY255" fmla="*/ 1060710 h 1209078"/>
                <a:gd name="connsiteX256" fmla="*/ 145899 w 1590258"/>
                <a:gd name="connsiteY256" fmla="*/ 1056816 h 1209078"/>
                <a:gd name="connsiteX257" fmla="*/ 147039 w 1590258"/>
                <a:gd name="connsiteY257" fmla="*/ 1052257 h 1209078"/>
                <a:gd name="connsiteX258" fmla="*/ 143619 w 1590258"/>
                <a:gd name="connsiteY258" fmla="*/ 1046083 h 1209078"/>
                <a:gd name="connsiteX259" fmla="*/ 132886 w 1590258"/>
                <a:gd name="connsiteY259" fmla="*/ 1049027 h 1209078"/>
                <a:gd name="connsiteX260" fmla="*/ 127186 w 1590258"/>
                <a:gd name="connsiteY260" fmla="*/ 1054156 h 1209078"/>
                <a:gd name="connsiteX261" fmla="*/ 119778 w 1590258"/>
                <a:gd name="connsiteY261" fmla="*/ 1053586 h 1209078"/>
                <a:gd name="connsiteX262" fmla="*/ 115218 w 1590258"/>
                <a:gd name="connsiteY262" fmla="*/ 1059760 h 1209078"/>
                <a:gd name="connsiteX263" fmla="*/ 104010 w 1590258"/>
                <a:gd name="connsiteY263" fmla="*/ 1062610 h 1209078"/>
                <a:gd name="connsiteX264" fmla="*/ 94416 w 1590258"/>
                <a:gd name="connsiteY264" fmla="*/ 1077143 h 1209078"/>
                <a:gd name="connsiteX265" fmla="*/ 91092 w 1590258"/>
                <a:gd name="connsiteY265" fmla="*/ 1076858 h 1209078"/>
                <a:gd name="connsiteX266" fmla="*/ 87007 w 1590258"/>
                <a:gd name="connsiteY266" fmla="*/ 1073534 h 1209078"/>
                <a:gd name="connsiteX267" fmla="*/ 84537 w 1590258"/>
                <a:gd name="connsiteY267" fmla="*/ 1063655 h 1209078"/>
                <a:gd name="connsiteX268" fmla="*/ 81403 w 1590258"/>
                <a:gd name="connsiteY268" fmla="*/ 1062895 h 1209078"/>
                <a:gd name="connsiteX269" fmla="*/ 77509 w 1590258"/>
                <a:gd name="connsiteY269" fmla="*/ 1054631 h 1209078"/>
                <a:gd name="connsiteX270" fmla="*/ 68295 w 1590258"/>
                <a:gd name="connsiteY270" fmla="*/ 1065935 h 1209078"/>
                <a:gd name="connsiteX271" fmla="*/ 69055 w 1590258"/>
                <a:gd name="connsiteY271" fmla="*/ 1073723 h 1209078"/>
                <a:gd name="connsiteX272" fmla="*/ 61171 w 1590258"/>
                <a:gd name="connsiteY272" fmla="*/ 1087591 h 1209078"/>
                <a:gd name="connsiteX273" fmla="*/ 60601 w 1590258"/>
                <a:gd name="connsiteY273" fmla="*/ 1101649 h 1209078"/>
                <a:gd name="connsiteX274" fmla="*/ 46923 w 1590258"/>
                <a:gd name="connsiteY274" fmla="*/ 1103074 h 1209078"/>
                <a:gd name="connsiteX275" fmla="*/ 32770 w 1590258"/>
                <a:gd name="connsiteY275" fmla="*/ 1124256 h 1209078"/>
                <a:gd name="connsiteX276" fmla="*/ 28876 w 1590258"/>
                <a:gd name="connsiteY276" fmla="*/ 1129005 h 1209078"/>
                <a:gd name="connsiteX277" fmla="*/ 21182 w 1590258"/>
                <a:gd name="connsiteY277" fmla="*/ 1132900 h 1209078"/>
                <a:gd name="connsiteX278" fmla="*/ 16908 w 1590258"/>
                <a:gd name="connsiteY278" fmla="*/ 1140689 h 1209078"/>
                <a:gd name="connsiteX279" fmla="*/ 13678 w 1590258"/>
                <a:gd name="connsiteY279" fmla="*/ 1151422 h 1209078"/>
                <a:gd name="connsiteX280" fmla="*/ 6459 w 1590258"/>
                <a:gd name="connsiteY280" fmla="*/ 1154937 h 1209078"/>
                <a:gd name="connsiteX281" fmla="*/ 3420 w 1590258"/>
                <a:gd name="connsiteY281" fmla="*/ 1150282 h 1209078"/>
                <a:gd name="connsiteX282" fmla="*/ 3799 w 1590258"/>
                <a:gd name="connsiteY282" fmla="*/ 1146863 h 1209078"/>
                <a:gd name="connsiteX283" fmla="*/ 12823 w 1590258"/>
                <a:gd name="connsiteY283" fmla="*/ 1133660 h 1209078"/>
                <a:gd name="connsiteX284" fmla="*/ 13393 w 1590258"/>
                <a:gd name="connsiteY284" fmla="*/ 1130430 h 1209078"/>
                <a:gd name="connsiteX285" fmla="*/ 11113 w 1590258"/>
                <a:gd name="connsiteY285" fmla="*/ 1124921 h 1209078"/>
                <a:gd name="connsiteX286" fmla="*/ 12443 w 1590258"/>
                <a:gd name="connsiteY286" fmla="*/ 1120837 h 1209078"/>
                <a:gd name="connsiteX287" fmla="*/ 11398 w 1590258"/>
                <a:gd name="connsiteY287" fmla="*/ 1116942 h 1209078"/>
                <a:gd name="connsiteX288" fmla="*/ 8074 w 1590258"/>
                <a:gd name="connsiteY288" fmla="*/ 1113618 h 1209078"/>
                <a:gd name="connsiteX289" fmla="*/ 8074 w 1590258"/>
                <a:gd name="connsiteY289" fmla="*/ 1109343 h 1209078"/>
                <a:gd name="connsiteX290" fmla="*/ 3324 w 1590258"/>
                <a:gd name="connsiteY290" fmla="*/ 1105259 h 1209078"/>
                <a:gd name="connsiteX291" fmla="*/ 0 w 1590258"/>
                <a:gd name="connsiteY291" fmla="*/ 1082272 h 1209078"/>
                <a:gd name="connsiteX292" fmla="*/ 570 w 1590258"/>
                <a:gd name="connsiteY292" fmla="*/ 1079613 h 1209078"/>
                <a:gd name="connsiteX293" fmla="*/ 7694 w 1590258"/>
                <a:gd name="connsiteY293" fmla="*/ 1078283 h 1209078"/>
                <a:gd name="connsiteX294" fmla="*/ 11683 w 1590258"/>
                <a:gd name="connsiteY294" fmla="*/ 1074863 h 1209078"/>
                <a:gd name="connsiteX295" fmla="*/ 13868 w 1590258"/>
                <a:gd name="connsiteY295" fmla="*/ 1069259 h 1209078"/>
                <a:gd name="connsiteX296" fmla="*/ 14343 w 1590258"/>
                <a:gd name="connsiteY296" fmla="*/ 1065840 h 1209078"/>
                <a:gd name="connsiteX297" fmla="*/ 11873 w 1590258"/>
                <a:gd name="connsiteY297" fmla="*/ 1059381 h 1209078"/>
                <a:gd name="connsiteX298" fmla="*/ 13298 w 1590258"/>
                <a:gd name="connsiteY298" fmla="*/ 1056056 h 1209078"/>
                <a:gd name="connsiteX299" fmla="*/ 8264 w 1590258"/>
                <a:gd name="connsiteY299" fmla="*/ 1049122 h 1209078"/>
                <a:gd name="connsiteX300" fmla="*/ 8264 w 1590258"/>
                <a:gd name="connsiteY300" fmla="*/ 1044373 h 1209078"/>
                <a:gd name="connsiteX301" fmla="*/ 17192 w 1590258"/>
                <a:gd name="connsiteY301" fmla="*/ 1041048 h 1209078"/>
                <a:gd name="connsiteX302" fmla="*/ 23082 w 1590258"/>
                <a:gd name="connsiteY302" fmla="*/ 1035824 h 1209078"/>
                <a:gd name="connsiteX303" fmla="*/ 29256 w 1590258"/>
                <a:gd name="connsiteY303" fmla="*/ 1039528 h 1209078"/>
                <a:gd name="connsiteX304" fmla="*/ 31820 w 1590258"/>
                <a:gd name="connsiteY304" fmla="*/ 1039433 h 1209078"/>
                <a:gd name="connsiteX305" fmla="*/ 34385 w 1590258"/>
                <a:gd name="connsiteY305" fmla="*/ 1037439 h 1209078"/>
                <a:gd name="connsiteX306" fmla="*/ 42174 w 1590258"/>
                <a:gd name="connsiteY306" fmla="*/ 1021481 h 1209078"/>
                <a:gd name="connsiteX307" fmla="*/ 38564 w 1590258"/>
                <a:gd name="connsiteY307" fmla="*/ 1009988 h 1209078"/>
                <a:gd name="connsiteX308" fmla="*/ 40749 w 1590258"/>
                <a:gd name="connsiteY308" fmla="*/ 1006188 h 1209078"/>
                <a:gd name="connsiteX309" fmla="*/ 40654 w 1590258"/>
                <a:gd name="connsiteY309" fmla="*/ 1002769 h 1209078"/>
                <a:gd name="connsiteX310" fmla="*/ 38184 w 1590258"/>
                <a:gd name="connsiteY310" fmla="*/ 999444 h 1209078"/>
                <a:gd name="connsiteX311" fmla="*/ 22132 w 1590258"/>
                <a:gd name="connsiteY311" fmla="*/ 995645 h 1209078"/>
                <a:gd name="connsiteX312" fmla="*/ 20897 w 1590258"/>
                <a:gd name="connsiteY312" fmla="*/ 992320 h 1209078"/>
                <a:gd name="connsiteX313" fmla="*/ 21467 w 1590258"/>
                <a:gd name="connsiteY313" fmla="*/ 981207 h 1209078"/>
                <a:gd name="connsiteX314" fmla="*/ 25266 w 1590258"/>
                <a:gd name="connsiteY314" fmla="*/ 968479 h 1209078"/>
                <a:gd name="connsiteX315" fmla="*/ 32010 w 1590258"/>
                <a:gd name="connsiteY315" fmla="*/ 959740 h 1209078"/>
                <a:gd name="connsiteX316" fmla="*/ 39704 w 1590258"/>
                <a:gd name="connsiteY316" fmla="*/ 949387 h 1209078"/>
                <a:gd name="connsiteX317" fmla="*/ 35905 w 1590258"/>
                <a:gd name="connsiteY317" fmla="*/ 941883 h 1209078"/>
                <a:gd name="connsiteX318" fmla="*/ 42269 w 1590258"/>
                <a:gd name="connsiteY318" fmla="*/ 932289 h 1209078"/>
                <a:gd name="connsiteX319" fmla="*/ 47018 w 1590258"/>
                <a:gd name="connsiteY319" fmla="*/ 925640 h 1209078"/>
                <a:gd name="connsiteX320" fmla="*/ 50343 w 1590258"/>
                <a:gd name="connsiteY320" fmla="*/ 913862 h 1209078"/>
                <a:gd name="connsiteX321" fmla="*/ 46068 w 1590258"/>
                <a:gd name="connsiteY321" fmla="*/ 906263 h 1209078"/>
                <a:gd name="connsiteX322" fmla="*/ 51672 w 1590258"/>
                <a:gd name="connsiteY322" fmla="*/ 898664 h 1209078"/>
                <a:gd name="connsiteX323" fmla="*/ 53952 w 1590258"/>
                <a:gd name="connsiteY323" fmla="*/ 887456 h 1209078"/>
                <a:gd name="connsiteX324" fmla="*/ 49678 w 1590258"/>
                <a:gd name="connsiteY324" fmla="*/ 869883 h 1209078"/>
                <a:gd name="connsiteX325" fmla="*/ 50058 w 1590258"/>
                <a:gd name="connsiteY325" fmla="*/ 863424 h 1209078"/>
                <a:gd name="connsiteX326" fmla="*/ 53097 w 1590258"/>
                <a:gd name="connsiteY326" fmla="*/ 855445 h 1209078"/>
                <a:gd name="connsiteX327" fmla="*/ 64970 w 1590258"/>
                <a:gd name="connsiteY327" fmla="*/ 844902 h 1209078"/>
                <a:gd name="connsiteX328" fmla="*/ 67535 w 1590258"/>
                <a:gd name="connsiteY328" fmla="*/ 849936 h 1209078"/>
                <a:gd name="connsiteX329" fmla="*/ 65920 w 1590258"/>
                <a:gd name="connsiteY329" fmla="*/ 860860 h 1209078"/>
                <a:gd name="connsiteX330" fmla="*/ 67345 w 1590258"/>
                <a:gd name="connsiteY330" fmla="*/ 873873 h 1209078"/>
                <a:gd name="connsiteX331" fmla="*/ 70290 w 1590258"/>
                <a:gd name="connsiteY331" fmla="*/ 879857 h 1209078"/>
                <a:gd name="connsiteX332" fmla="*/ 76464 w 1590258"/>
                <a:gd name="connsiteY332" fmla="*/ 884511 h 1209078"/>
                <a:gd name="connsiteX333" fmla="*/ 77129 w 1590258"/>
                <a:gd name="connsiteY333" fmla="*/ 888785 h 1209078"/>
                <a:gd name="connsiteX334" fmla="*/ 72759 w 1590258"/>
                <a:gd name="connsiteY334" fmla="*/ 900944 h 1209078"/>
                <a:gd name="connsiteX335" fmla="*/ 70195 w 1590258"/>
                <a:gd name="connsiteY335" fmla="*/ 903888 h 1209078"/>
                <a:gd name="connsiteX336" fmla="*/ 63831 w 1590258"/>
                <a:gd name="connsiteY336" fmla="*/ 930389 h 1209078"/>
                <a:gd name="connsiteX337" fmla="*/ 239460 w 1590258"/>
                <a:gd name="connsiteY337" fmla="*/ 838823 h 1209078"/>
                <a:gd name="connsiteX338" fmla="*/ 243829 w 1590258"/>
                <a:gd name="connsiteY338" fmla="*/ 840152 h 1209078"/>
                <a:gd name="connsiteX339" fmla="*/ 242499 w 1590258"/>
                <a:gd name="connsiteY339" fmla="*/ 842622 h 1209078"/>
                <a:gd name="connsiteX340" fmla="*/ 243544 w 1590258"/>
                <a:gd name="connsiteY340" fmla="*/ 844332 h 1209078"/>
                <a:gd name="connsiteX341" fmla="*/ 247249 w 1590258"/>
                <a:gd name="connsiteY341" fmla="*/ 843192 h 1209078"/>
                <a:gd name="connsiteX342" fmla="*/ 249244 w 1590258"/>
                <a:gd name="connsiteY342" fmla="*/ 845567 h 1209078"/>
                <a:gd name="connsiteX343" fmla="*/ 253518 w 1590258"/>
                <a:gd name="connsiteY343" fmla="*/ 847181 h 1209078"/>
                <a:gd name="connsiteX344" fmla="*/ 239840 w 1590258"/>
                <a:gd name="connsiteY344" fmla="*/ 861144 h 1209078"/>
                <a:gd name="connsiteX345" fmla="*/ 233381 w 1590258"/>
                <a:gd name="connsiteY345" fmla="*/ 865799 h 1209078"/>
                <a:gd name="connsiteX346" fmla="*/ 231291 w 1590258"/>
                <a:gd name="connsiteY346" fmla="*/ 863709 h 1209078"/>
                <a:gd name="connsiteX347" fmla="*/ 233096 w 1590258"/>
                <a:gd name="connsiteY347" fmla="*/ 858105 h 1209078"/>
                <a:gd name="connsiteX348" fmla="*/ 228442 w 1590258"/>
                <a:gd name="connsiteY348" fmla="*/ 856680 h 1209078"/>
                <a:gd name="connsiteX349" fmla="*/ 229297 w 1590258"/>
                <a:gd name="connsiteY349" fmla="*/ 853736 h 1209078"/>
                <a:gd name="connsiteX350" fmla="*/ 229866 w 1590258"/>
                <a:gd name="connsiteY350" fmla="*/ 848511 h 1209078"/>
                <a:gd name="connsiteX351" fmla="*/ 234711 w 1590258"/>
                <a:gd name="connsiteY351" fmla="*/ 845757 h 1209078"/>
                <a:gd name="connsiteX352" fmla="*/ 235186 w 1590258"/>
                <a:gd name="connsiteY352" fmla="*/ 841007 h 1209078"/>
                <a:gd name="connsiteX353" fmla="*/ 239460 w 1590258"/>
                <a:gd name="connsiteY353" fmla="*/ 838823 h 1209078"/>
                <a:gd name="connsiteX354" fmla="*/ 160526 w 1590258"/>
                <a:gd name="connsiteY354" fmla="*/ 831034 h 1209078"/>
                <a:gd name="connsiteX355" fmla="*/ 162996 w 1590258"/>
                <a:gd name="connsiteY355" fmla="*/ 831889 h 1209078"/>
                <a:gd name="connsiteX356" fmla="*/ 166796 w 1590258"/>
                <a:gd name="connsiteY356" fmla="*/ 829419 h 1209078"/>
                <a:gd name="connsiteX357" fmla="*/ 169455 w 1590258"/>
                <a:gd name="connsiteY357" fmla="*/ 830654 h 1209078"/>
                <a:gd name="connsiteX358" fmla="*/ 182278 w 1590258"/>
                <a:gd name="connsiteY358" fmla="*/ 845852 h 1209078"/>
                <a:gd name="connsiteX359" fmla="*/ 192252 w 1590258"/>
                <a:gd name="connsiteY359" fmla="*/ 847276 h 1209078"/>
                <a:gd name="connsiteX360" fmla="*/ 192632 w 1590258"/>
                <a:gd name="connsiteY360" fmla="*/ 844712 h 1209078"/>
                <a:gd name="connsiteX361" fmla="*/ 197191 w 1590258"/>
                <a:gd name="connsiteY361" fmla="*/ 844237 h 1209078"/>
                <a:gd name="connsiteX362" fmla="*/ 198616 w 1590258"/>
                <a:gd name="connsiteY362" fmla="*/ 848131 h 1209078"/>
                <a:gd name="connsiteX363" fmla="*/ 206690 w 1590258"/>
                <a:gd name="connsiteY363" fmla="*/ 855730 h 1209078"/>
                <a:gd name="connsiteX364" fmla="*/ 210394 w 1590258"/>
                <a:gd name="connsiteY364" fmla="*/ 857060 h 1209078"/>
                <a:gd name="connsiteX365" fmla="*/ 212199 w 1590258"/>
                <a:gd name="connsiteY365" fmla="*/ 855825 h 1209078"/>
                <a:gd name="connsiteX366" fmla="*/ 208969 w 1590258"/>
                <a:gd name="connsiteY366" fmla="*/ 845282 h 1209078"/>
                <a:gd name="connsiteX367" fmla="*/ 210584 w 1590258"/>
                <a:gd name="connsiteY367" fmla="*/ 842432 h 1209078"/>
                <a:gd name="connsiteX368" fmla="*/ 215334 w 1590258"/>
                <a:gd name="connsiteY368" fmla="*/ 840532 h 1209078"/>
                <a:gd name="connsiteX369" fmla="*/ 217328 w 1590258"/>
                <a:gd name="connsiteY369" fmla="*/ 841292 h 1209078"/>
                <a:gd name="connsiteX370" fmla="*/ 219893 w 1590258"/>
                <a:gd name="connsiteY370" fmla="*/ 844712 h 1209078"/>
                <a:gd name="connsiteX371" fmla="*/ 221318 w 1590258"/>
                <a:gd name="connsiteY371" fmla="*/ 846991 h 1209078"/>
                <a:gd name="connsiteX372" fmla="*/ 219323 w 1590258"/>
                <a:gd name="connsiteY372" fmla="*/ 856680 h 1209078"/>
                <a:gd name="connsiteX373" fmla="*/ 223882 w 1590258"/>
                <a:gd name="connsiteY373" fmla="*/ 859815 h 1209078"/>
                <a:gd name="connsiteX374" fmla="*/ 227302 w 1590258"/>
                <a:gd name="connsiteY374" fmla="*/ 862379 h 1209078"/>
                <a:gd name="connsiteX375" fmla="*/ 225402 w 1590258"/>
                <a:gd name="connsiteY375" fmla="*/ 867224 h 1209078"/>
                <a:gd name="connsiteX376" fmla="*/ 221033 w 1590258"/>
                <a:gd name="connsiteY376" fmla="*/ 871498 h 1209078"/>
                <a:gd name="connsiteX377" fmla="*/ 221223 w 1590258"/>
                <a:gd name="connsiteY377" fmla="*/ 882421 h 1209078"/>
                <a:gd name="connsiteX378" fmla="*/ 226542 w 1590258"/>
                <a:gd name="connsiteY378" fmla="*/ 882516 h 1209078"/>
                <a:gd name="connsiteX379" fmla="*/ 226257 w 1590258"/>
                <a:gd name="connsiteY379" fmla="*/ 886411 h 1209078"/>
                <a:gd name="connsiteX380" fmla="*/ 209349 w 1590258"/>
                <a:gd name="connsiteY380" fmla="*/ 899044 h 1209078"/>
                <a:gd name="connsiteX381" fmla="*/ 195101 w 1590258"/>
                <a:gd name="connsiteY381" fmla="*/ 894485 h 1209078"/>
                <a:gd name="connsiteX382" fmla="*/ 181043 w 1590258"/>
                <a:gd name="connsiteY382" fmla="*/ 890305 h 1209078"/>
                <a:gd name="connsiteX383" fmla="*/ 178764 w 1590258"/>
                <a:gd name="connsiteY383" fmla="*/ 888311 h 1209078"/>
                <a:gd name="connsiteX384" fmla="*/ 178004 w 1590258"/>
                <a:gd name="connsiteY384" fmla="*/ 884701 h 1209078"/>
                <a:gd name="connsiteX385" fmla="*/ 166131 w 1590258"/>
                <a:gd name="connsiteY385" fmla="*/ 873778 h 1209078"/>
                <a:gd name="connsiteX386" fmla="*/ 162711 w 1590258"/>
                <a:gd name="connsiteY386" fmla="*/ 867699 h 1209078"/>
                <a:gd name="connsiteX387" fmla="*/ 161382 w 1590258"/>
                <a:gd name="connsiteY387" fmla="*/ 859625 h 1209078"/>
                <a:gd name="connsiteX388" fmla="*/ 152453 w 1590258"/>
                <a:gd name="connsiteY388" fmla="*/ 852976 h 1209078"/>
                <a:gd name="connsiteX389" fmla="*/ 141434 w 1590258"/>
                <a:gd name="connsiteY389" fmla="*/ 849556 h 1209078"/>
                <a:gd name="connsiteX390" fmla="*/ 143999 w 1590258"/>
                <a:gd name="connsiteY390" fmla="*/ 836828 h 1209078"/>
                <a:gd name="connsiteX391" fmla="*/ 148463 w 1590258"/>
                <a:gd name="connsiteY391" fmla="*/ 829134 h 1209078"/>
                <a:gd name="connsiteX392" fmla="*/ 152548 w 1590258"/>
                <a:gd name="connsiteY392" fmla="*/ 826570 h 1209078"/>
                <a:gd name="connsiteX393" fmla="*/ 160526 w 1590258"/>
                <a:gd name="connsiteY393" fmla="*/ 831034 h 1209078"/>
                <a:gd name="connsiteX394" fmla="*/ 200326 w 1590258"/>
                <a:gd name="connsiteY394" fmla="*/ 809472 h 1209078"/>
                <a:gd name="connsiteX395" fmla="*/ 205170 w 1590258"/>
                <a:gd name="connsiteY395" fmla="*/ 810232 h 1209078"/>
                <a:gd name="connsiteX396" fmla="*/ 205930 w 1590258"/>
                <a:gd name="connsiteY396" fmla="*/ 812322 h 1209078"/>
                <a:gd name="connsiteX397" fmla="*/ 202225 w 1590258"/>
                <a:gd name="connsiteY397" fmla="*/ 817641 h 1209078"/>
                <a:gd name="connsiteX398" fmla="*/ 202605 w 1590258"/>
                <a:gd name="connsiteY398" fmla="*/ 821630 h 1209078"/>
                <a:gd name="connsiteX399" fmla="*/ 204505 w 1590258"/>
                <a:gd name="connsiteY399" fmla="*/ 823720 h 1209078"/>
                <a:gd name="connsiteX400" fmla="*/ 209160 w 1590258"/>
                <a:gd name="connsiteY400" fmla="*/ 822770 h 1209078"/>
                <a:gd name="connsiteX401" fmla="*/ 211629 w 1590258"/>
                <a:gd name="connsiteY401" fmla="*/ 823815 h 1209078"/>
                <a:gd name="connsiteX402" fmla="*/ 213149 w 1590258"/>
                <a:gd name="connsiteY402" fmla="*/ 826379 h 1209078"/>
                <a:gd name="connsiteX403" fmla="*/ 212484 w 1590258"/>
                <a:gd name="connsiteY403" fmla="*/ 832744 h 1209078"/>
                <a:gd name="connsiteX404" fmla="*/ 208780 w 1590258"/>
                <a:gd name="connsiteY404" fmla="*/ 835213 h 1209078"/>
                <a:gd name="connsiteX405" fmla="*/ 206595 w 1590258"/>
                <a:gd name="connsiteY405" fmla="*/ 831129 h 1209078"/>
                <a:gd name="connsiteX406" fmla="*/ 201181 w 1590258"/>
                <a:gd name="connsiteY406" fmla="*/ 828849 h 1209078"/>
                <a:gd name="connsiteX407" fmla="*/ 192537 w 1590258"/>
                <a:gd name="connsiteY407" fmla="*/ 830369 h 1209078"/>
                <a:gd name="connsiteX408" fmla="*/ 189212 w 1590258"/>
                <a:gd name="connsiteY408" fmla="*/ 834643 h 1209078"/>
                <a:gd name="connsiteX409" fmla="*/ 184083 w 1590258"/>
                <a:gd name="connsiteY409" fmla="*/ 830369 h 1209078"/>
                <a:gd name="connsiteX410" fmla="*/ 182373 w 1590258"/>
                <a:gd name="connsiteY410" fmla="*/ 826759 h 1209078"/>
                <a:gd name="connsiteX411" fmla="*/ 184178 w 1590258"/>
                <a:gd name="connsiteY411" fmla="*/ 820965 h 1209078"/>
                <a:gd name="connsiteX412" fmla="*/ 189117 w 1590258"/>
                <a:gd name="connsiteY412" fmla="*/ 812417 h 1209078"/>
                <a:gd name="connsiteX413" fmla="*/ 195482 w 1590258"/>
                <a:gd name="connsiteY413" fmla="*/ 809472 h 1209078"/>
                <a:gd name="connsiteX414" fmla="*/ 200326 w 1590258"/>
                <a:gd name="connsiteY414" fmla="*/ 809472 h 1209078"/>
                <a:gd name="connsiteX415" fmla="*/ 431902 w 1590258"/>
                <a:gd name="connsiteY415" fmla="*/ 766918 h 1209078"/>
                <a:gd name="connsiteX416" fmla="*/ 428387 w 1590258"/>
                <a:gd name="connsiteY416" fmla="*/ 770053 h 1209078"/>
                <a:gd name="connsiteX417" fmla="*/ 423258 w 1590258"/>
                <a:gd name="connsiteY417" fmla="*/ 771762 h 1209078"/>
                <a:gd name="connsiteX418" fmla="*/ 424398 w 1590258"/>
                <a:gd name="connsiteY418" fmla="*/ 779741 h 1209078"/>
                <a:gd name="connsiteX419" fmla="*/ 424208 w 1590258"/>
                <a:gd name="connsiteY419" fmla="*/ 782876 h 1209078"/>
                <a:gd name="connsiteX420" fmla="*/ 420314 w 1590258"/>
                <a:gd name="connsiteY420" fmla="*/ 789810 h 1209078"/>
                <a:gd name="connsiteX421" fmla="*/ 416039 w 1590258"/>
                <a:gd name="connsiteY421" fmla="*/ 798548 h 1209078"/>
                <a:gd name="connsiteX422" fmla="*/ 409675 w 1590258"/>
                <a:gd name="connsiteY422" fmla="*/ 799308 h 1209078"/>
                <a:gd name="connsiteX423" fmla="*/ 405116 w 1590258"/>
                <a:gd name="connsiteY423" fmla="*/ 802728 h 1209078"/>
                <a:gd name="connsiteX424" fmla="*/ 394477 w 1590258"/>
                <a:gd name="connsiteY424" fmla="*/ 825905 h 1209078"/>
                <a:gd name="connsiteX425" fmla="*/ 386783 w 1590258"/>
                <a:gd name="connsiteY425" fmla="*/ 831414 h 1209078"/>
                <a:gd name="connsiteX426" fmla="*/ 381559 w 1590258"/>
                <a:gd name="connsiteY426" fmla="*/ 829324 h 1209078"/>
                <a:gd name="connsiteX427" fmla="*/ 379090 w 1590258"/>
                <a:gd name="connsiteY427" fmla="*/ 823910 h 1209078"/>
                <a:gd name="connsiteX428" fmla="*/ 382224 w 1590258"/>
                <a:gd name="connsiteY428" fmla="*/ 814031 h 1209078"/>
                <a:gd name="connsiteX429" fmla="*/ 379850 w 1590258"/>
                <a:gd name="connsiteY429" fmla="*/ 803393 h 1209078"/>
                <a:gd name="connsiteX430" fmla="*/ 384979 w 1590258"/>
                <a:gd name="connsiteY430" fmla="*/ 795984 h 1209078"/>
                <a:gd name="connsiteX431" fmla="*/ 386974 w 1590258"/>
                <a:gd name="connsiteY431" fmla="*/ 786295 h 1209078"/>
                <a:gd name="connsiteX432" fmla="*/ 392958 w 1590258"/>
                <a:gd name="connsiteY432" fmla="*/ 773187 h 1209078"/>
                <a:gd name="connsiteX433" fmla="*/ 406826 w 1590258"/>
                <a:gd name="connsiteY433" fmla="*/ 769008 h 1209078"/>
                <a:gd name="connsiteX434" fmla="*/ 415185 w 1590258"/>
                <a:gd name="connsiteY434" fmla="*/ 769768 h 1209078"/>
                <a:gd name="connsiteX435" fmla="*/ 431807 w 1590258"/>
                <a:gd name="connsiteY435" fmla="*/ 763214 h 1209078"/>
                <a:gd name="connsiteX436" fmla="*/ 431902 w 1590258"/>
                <a:gd name="connsiteY436" fmla="*/ 766918 h 1209078"/>
                <a:gd name="connsiteX437" fmla="*/ 410720 w 1590258"/>
                <a:gd name="connsiteY437" fmla="*/ 451469 h 1209078"/>
                <a:gd name="connsiteX438" fmla="*/ 413950 w 1590258"/>
                <a:gd name="connsiteY438" fmla="*/ 452799 h 1209078"/>
                <a:gd name="connsiteX439" fmla="*/ 415279 w 1590258"/>
                <a:gd name="connsiteY439" fmla="*/ 457643 h 1209078"/>
                <a:gd name="connsiteX440" fmla="*/ 420599 w 1590258"/>
                <a:gd name="connsiteY440" fmla="*/ 463057 h 1209078"/>
                <a:gd name="connsiteX441" fmla="*/ 424778 w 1590258"/>
                <a:gd name="connsiteY441" fmla="*/ 470466 h 1209078"/>
                <a:gd name="connsiteX442" fmla="*/ 430572 w 1590258"/>
                <a:gd name="connsiteY442" fmla="*/ 473601 h 1209078"/>
                <a:gd name="connsiteX443" fmla="*/ 431617 w 1590258"/>
                <a:gd name="connsiteY443" fmla="*/ 478825 h 1209078"/>
                <a:gd name="connsiteX444" fmla="*/ 434467 w 1590258"/>
                <a:gd name="connsiteY444" fmla="*/ 488134 h 1209078"/>
                <a:gd name="connsiteX445" fmla="*/ 436841 w 1590258"/>
                <a:gd name="connsiteY445" fmla="*/ 494308 h 1209078"/>
                <a:gd name="connsiteX446" fmla="*/ 438836 w 1590258"/>
                <a:gd name="connsiteY446" fmla="*/ 494973 h 1209078"/>
                <a:gd name="connsiteX447" fmla="*/ 440926 w 1590258"/>
                <a:gd name="connsiteY447" fmla="*/ 499722 h 1209078"/>
                <a:gd name="connsiteX448" fmla="*/ 439596 w 1590258"/>
                <a:gd name="connsiteY448" fmla="*/ 505421 h 1209078"/>
                <a:gd name="connsiteX449" fmla="*/ 440641 w 1590258"/>
                <a:gd name="connsiteY449" fmla="*/ 509696 h 1209078"/>
                <a:gd name="connsiteX450" fmla="*/ 445105 w 1590258"/>
                <a:gd name="connsiteY450" fmla="*/ 515015 h 1209078"/>
                <a:gd name="connsiteX451" fmla="*/ 447005 w 1590258"/>
                <a:gd name="connsiteY451" fmla="*/ 522329 h 1209078"/>
                <a:gd name="connsiteX452" fmla="*/ 450994 w 1590258"/>
                <a:gd name="connsiteY452" fmla="*/ 525938 h 1209078"/>
                <a:gd name="connsiteX453" fmla="*/ 452514 w 1590258"/>
                <a:gd name="connsiteY453" fmla="*/ 523469 h 1209078"/>
                <a:gd name="connsiteX454" fmla="*/ 449000 w 1590258"/>
                <a:gd name="connsiteY454" fmla="*/ 517295 h 1209078"/>
                <a:gd name="connsiteX455" fmla="*/ 446340 w 1590258"/>
                <a:gd name="connsiteY455" fmla="*/ 505516 h 1209078"/>
                <a:gd name="connsiteX456" fmla="*/ 456978 w 1590258"/>
                <a:gd name="connsiteY456" fmla="*/ 508081 h 1209078"/>
                <a:gd name="connsiteX457" fmla="*/ 459163 w 1590258"/>
                <a:gd name="connsiteY457" fmla="*/ 506276 h 1209078"/>
                <a:gd name="connsiteX458" fmla="*/ 458308 w 1590258"/>
                <a:gd name="connsiteY458" fmla="*/ 503332 h 1209078"/>
                <a:gd name="connsiteX459" fmla="*/ 452419 w 1590258"/>
                <a:gd name="connsiteY459" fmla="*/ 500767 h 1209078"/>
                <a:gd name="connsiteX460" fmla="*/ 450709 w 1590258"/>
                <a:gd name="connsiteY460" fmla="*/ 497063 h 1209078"/>
                <a:gd name="connsiteX461" fmla="*/ 447385 w 1590258"/>
                <a:gd name="connsiteY461" fmla="*/ 470371 h 1209078"/>
                <a:gd name="connsiteX462" fmla="*/ 439406 w 1590258"/>
                <a:gd name="connsiteY462" fmla="*/ 453084 h 1209078"/>
                <a:gd name="connsiteX463" fmla="*/ 445200 w 1590258"/>
                <a:gd name="connsiteY463" fmla="*/ 457738 h 1209078"/>
                <a:gd name="connsiteX464" fmla="*/ 448904 w 1590258"/>
                <a:gd name="connsiteY464" fmla="*/ 458593 h 1209078"/>
                <a:gd name="connsiteX465" fmla="*/ 453844 w 1590258"/>
                <a:gd name="connsiteY465" fmla="*/ 454224 h 1209078"/>
                <a:gd name="connsiteX466" fmla="*/ 455933 w 1590258"/>
                <a:gd name="connsiteY466" fmla="*/ 460018 h 1209078"/>
                <a:gd name="connsiteX467" fmla="*/ 459068 w 1590258"/>
                <a:gd name="connsiteY467" fmla="*/ 462867 h 1209078"/>
                <a:gd name="connsiteX468" fmla="*/ 459258 w 1590258"/>
                <a:gd name="connsiteY468" fmla="*/ 468282 h 1209078"/>
                <a:gd name="connsiteX469" fmla="*/ 462963 w 1590258"/>
                <a:gd name="connsiteY469" fmla="*/ 477495 h 1209078"/>
                <a:gd name="connsiteX470" fmla="*/ 466952 w 1590258"/>
                <a:gd name="connsiteY470" fmla="*/ 481010 h 1209078"/>
                <a:gd name="connsiteX471" fmla="*/ 470466 w 1590258"/>
                <a:gd name="connsiteY471" fmla="*/ 488419 h 1209078"/>
                <a:gd name="connsiteX472" fmla="*/ 474361 w 1590258"/>
                <a:gd name="connsiteY472" fmla="*/ 494878 h 1209078"/>
                <a:gd name="connsiteX473" fmla="*/ 476165 w 1590258"/>
                <a:gd name="connsiteY473" fmla="*/ 494403 h 1209078"/>
                <a:gd name="connsiteX474" fmla="*/ 476735 w 1590258"/>
                <a:gd name="connsiteY474" fmla="*/ 491363 h 1209078"/>
                <a:gd name="connsiteX475" fmla="*/ 476450 w 1590258"/>
                <a:gd name="connsiteY475" fmla="*/ 480345 h 1209078"/>
                <a:gd name="connsiteX476" fmla="*/ 481865 w 1590258"/>
                <a:gd name="connsiteY476" fmla="*/ 469517 h 1209078"/>
                <a:gd name="connsiteX477" fmla="*/ 485759 w 1590258"/>
                <a:gd name="connsiteY477" fmla="*/ 469991 h 1209078"/>
                <a:gd name="connsiteX478" fmla="*/ 490033 w 1590258"/>
                <a:gd name="connsiteY478" fmla="*/ 475216 h 1209078"/>
                <a:gd name="connsiteX479" fmla="*/ 491173 w 1590258"/>
                <a:gd name="connsiteY479" fmla="*/ 474741 h 1209078"/>
                <a:gd name="connsiteX480" fmla="*/ 487754 w 1590258"/>
                <a:gd name="connsiteY480" fmla="*/ 465052 h 1209078"/>
                <a:gd name="connsiteX481" fmla="*/ 490033 w 1590258"/>
                <a:gd name="connsiteY481" fmla="*/ 463437 h 1209078"/>
                <a:gd name="connsiteX482" fmla="*/ 492883 w 1590258"/>
                <a:gd name="connsiteY482" fmla="*/ 463342 h 1209078"/>
                <a:gd name="connsiteX483" fmla="*/ 496493 w 1590258"/>
                <a:gd name="connsiteY483" fmla="*/ 465907 h 1209078"/>
                <a:gd name="connsiteX484" fmla="*/ 498392 w 1590258"/>
                <a:gd name="connsiteY484" fmla="*/ 472556 h 1209078"/>
                <a:gd name="connsiteX485" fmla="*/ 498772 w 1590258"/>
                <a:gd name="connsiteY485" fmla="*/ 477305 h 1209078"/>
                <a:gd name="connsiteX486" fmla="*/ 502287 w 1590258"/>
                <a:gd name="connsiteY486" fmla="*/ 478445 h 1209078"/>
                <a:gd name="connsiteX487" fmla="*/ 504851 w 1590258"/>
                <a:gd name="connsiteY487" fmla="*/ 486709 h 1209078"/>
                <a:gd name="connsiteX488" fmla="*/ 502762 w 1590258"/>
                <a:gd name="connsiteY488" fmla="*/ 490033 h 1209078"/>
                <a:gd name="connsiteX489" fmla="*/ 503806 w 1590258"/>
                <a:gd name="connsiteY489" fmla="*/ 496683 h 1209078"/>
                <a:gd name="connsiteX490" fmla="*/ 504471 w 1590258"/>
                <a:gd name="connsiteY490" fmla="*/ 503047 h 1209078"/>
                <a:gd name="connsiteX491" fmla="*/ 500577 w 1590258"/>
                <a:gd name="connsiteY491" fmla="*/ 507606 h 1209078"/>
                <a:gd name="connsiteX492" fmla="*/ 501337 w 1590258"/>
                <a:gd name="connsiteY492" fmla="*/ 511310 h 1209078"/>
                <a:gd name="connsiteX493" fmla="*/ 500102 w 1590258"/>
                <a:gd name="connsiteY493" fmla="*/ 513020 h 1209078"/>
                <a:gd name="connsiteX494" fmla="*/ 494498 w 1590258"/>
                <a:gd name="connsiteY494" fmla="*/ 515110 h 1209078"/>
                <a:gd name="connsiteX495" fmla="*/ 490128 w 1590258"/>
                <a:gd name="connsiteY495" fmla="*/ 519004 h 1209078"/>
                <a:gd name="connsiteX496" fmla="*/ 488894 w 1590258"/>
                <a:gd name="connsiteY496" fmla="*/ 526983 h 1209078"/>
                <a:gd name="connsiteX497" fmla="*/ 491743 w 1590258"/>
                <a:gd name="connsiteY497" fmla="*/ 533252 h 1209078"/>
                <a:gd name="connsiteX498" fmla="*/ 487564 w 1590258"/>
                <a:gd name="connsiteY498" fmla="*/ 539331 h 1209078"/>
                <a:gd name="connsiteX499" fmla="*/ 483479 w 1590258"/>
                <a:gd name="connsiteY499" fmla="*/ 538856 h 1209078"/>
                <a:gd name="connsiteX500" fmla="*/ 481485 w 1590258"/>
                <a:gd name="connsiteY500" fmla="*/ 540946 h 1209078"/>
                <a:gd name="connsiteX501" fmla="*/ 483289 w 1590258"/>
                <a:gd name="connsiteY501" fmla="*/ 542466 h 1209078"/>
                <a:gd name="connsiteX502" fmla="*/ 486044 w 1590258"/>
                <a:gd name="connsiteY502" fmla="*/ 544556 h 1209078"/>
                <a:gd name="connsiteX503" fmla="*/ 488799 w 1590258"/>
                <a:gd name="connsiteY503" fmla="*/ 548735 h 1209078"/>
                <a:gd name="connsiteX504" fmla="*/ 491458 w 1590258"/>
                <a:gd name="connsiteY504" fmla="*/ 547500 h 1209078"/>
                <a:gd name="connsiteX505" fmla="*/ 495923 w 1590258"/>
                <a:gd name="connsiteY505" fmla="*/ 546740 h 1209078"/>
                <a:gd name="connsiteX506" fmla="*/ 497727 w 1590258"/>
                <a:gd name="connsiteY506" fmla="*/ 545221 h 1209078"/>
                <a:gd name="connsiteX507" fmla="*/ 499627 w 1590258"/>
                <a:gd name="connsiteY507" fmla="*/ 537052 h 1209078"/>
                <a:gd name="connsiteX508" fmla="*/ 500387 w 1590258"/>
                <a:gd name="connsiteY508" fmla="*/ 524703 h 1209078"/>
                <a:gd name="connsiteX509" fmla="*/ 501432 w 1590258"/>
                <a:gd name="connsiteY509" fmla="*/ 517959 h 1209078"/>
                <a:gd name="connsiteX510" fmla="*/ 503522 w 1590258"/>
                <a:gd name="connsiteY510" fmla="*/ 515870 h 1209078"/>
                <a:gd name="connsiteX511" fmla="*/ 506276 w 1590258"/>
                <a:gd name="connsiteY511" fmla="*/ 515775 h 1209078"/>
                <a:gd name="connsiteX512" fmla="*/ 509791 w 1590258"/>
                <a:gd name="connsiteY512" fmla="*/ 505231 h 1209078"/>
                <a:gd name="connsiteX513" fmla="*/ 513400 w 1590258"/>
                <a:gd name="connsiteY513" fmla="*/ 501907 h 1209078"/>
                <a:gd name="connsiteX514" fmla="*/ 522994 w 1590258"/>
                <a:gd name="connsiteY514" fmla="*/ 507226 h 1209078"/>
                <a:gd name="connsiteX515" fmla="*/ 532492 w 1590258"/>
                <a:gd name="connsiteY515" fmla="*/ 519099 h 1209078"/>
                <a:gd name="connsiteX516" fmla="*/ 537337 w 1590258"/>
                <a:gd name="connsiteY516" fmla="*/ 521189 h 1209078"/>
                <a:gd name="connsiteX517" fmla="*/ 531637 w 1590258"/>
                <a:gd name="connsiteY517" fmla="*/ 530213 h 1209078"/>
                <a:gd name="connsiteX518" fmla="*/ 525843 w 1590258"/>
                <a:gd name="connsiteY518" fmla="*/ 534012 h 1209078"/>
                <a:gd name="connsiteX519" fmla="*/ 522899 w 1590258"/>
                <a:gd name="connsiteY519" fmla="*/ 537717 h 1209078"/>
                <a:gd name="connsiteX520" fmla="*/ 524039 w 1590258"/>
                <a:gd name="connsiteY520" fmla="*/ 545030 h 1209078"/>
                <a:gd name="connsiteX521" fmla="*/ 520524 w 1590258"/>
                <a:gd name="connsiteY521" fmla="*/ 552060 h 1209078"/>
                <a:gd name="connsiteX522" fmla="*/ 515870 w 1590258"/>
                <a:gd name="connsiteY522" fmla="*/ 553199 h 1209078"/>
                <a:gd name="connsiteX523" fmla="*/ 512165 w 1590258"/>
                <a:gd name="connsiteY523" fmla="*/ 563838 h 1209078"/>
                <a:gd name="connsiteX524" fmla="*/ 515585 w 1590258"/>
                <a:gd name="connsiteY524" fmla="*/ 573811 h 1209078"/>
                <a:gd name="connsiteX525" fmla="*/ 521759 w 1590258"/>
                <a:gd name="connsiteY525" fmla="*/ 574476 h 1209078"/>
                <a:gd name="connsiteX526" fmla="*/ 523089 w 1590258"/>
                <a:gd name="connsiteY526" fmla="*/ 573716 h 1209078"/>
                <a:gd name="connsiteX527" fmla="*/ 520429 w 1590258"/>
                <a:gd name="connsiteY527" fmla="*/ 570867 h 1209078"/>
                <a:gd name="connsiteX528" fmla="*/ 520714 w 1590258"/>
                <a:gd name="connsiteY528" fmla="*/ 567162 h 1209078"/>
                <a:gd name="connsiteX529" fmla="*/ 526793 w 1590258"/>
                <a:gd name="connsiteY529" fmla="*/ 550540 h 1209078"/>
                <a:gd name="connsiteX530" fmla="*/ 531637 w 1590258"/>
                <a:gd name="connsiteY530" fmla="*/ 549305 h 1209078"/>
                <a:gd name="connsiteX531" fmla="*/ 532777 w 1590258"/>
                <a:gd name="connsiteY531" fmla="*/ 549780 h 1209078"/>
                <a:gd name="connsiteX532" fmla="*/ 532397 w 1590258"/>
                <a:gd name="connsiteY532" fmla="*/ 553009 h 1209078"/>
                <a:gd name="connsiteX533" fmla="*/ 537147 w 1590258"/>
                <a:gd name="connsiteY533" fmla="*/ 553769 h 1209078"/>
                <a:gd name="connsiteX534" fmla="*/ 539711 w 1590258"/>
                <a:gd name="connsiteY534" fmla="*/ 562318 h 1209078"/>
                <a:gd name="connsiteX535" fmla="*/ 537052 w 1590258"/>
                <a:gd name="connsiteY535" fmla="*/ 567162 h 1209078"/>
                <a:gd name="connsiteX536" fmla="*/ 536672 w 1590258"/>
                <a:gd name="connsiteY536" fmla="*/ 573146 h 1209078"/>
                <a:gd name="connsiteX537" fmla="*/ 536862 w 1590258"/>
                <a:gd name="connsiteY537" fmla="*/ 578561 h 1209078"/>
                <a:gd name="connsiteX538" fmla="*/ 536577 w 1590258"/>
                <a:gd name="connsiteY538" fmla="*/ 583595 h 1209078"/>
                <a:gd name="connsiteX539" fmla="*/ 536007 w 1590258"/>
                <a:gd name="connsiteY539" fmla="*/ 585780 h 1209078"/>
                <a:gd name="connsiteX540" fmla="*/ 534582 w 1590258"/>
                <a:gd name="connsiteY540" fmla="*/ 594613 h 1209078"/>
                <a:gd name="connsiteX541" fmla="*/ 535627 w 1590258"/>
                <a:gd name="connsiteY541" fmla="*/ 600027 h 1209078"/>
                <a:gd name="connsiteX542" fmla="*/ 538096 w 1590258"/>
                <a:gd name="connsiteY542" fmla="*/ 600597 h 1209078"/>
                <a:gd name="connsiteX543" fmla="*/ 540566 w 1590258"/>
                <a:gd name="connsiteY543" fmla="*/ 598698 h 1209078"/>
                <a:gd name="connsiteX544" fmla="*/ 542466 w 1590258"/>
                <a:gd name="connsiteY544" fmla="*/ 603257 h 1209078"/>
                <a:gd name="connsiteX545" fmla="*/ 540281 w 1590258"/>
                <a:gd name="connsiteY545" fmla="*/ 603922 h 1209078"/>
                <a:gd name="connsiteX546" fmla="*/ 539426 w 1590258"/>
                <a:gd name="connsiteY546" fmla="*/ 608481 h 1209078"/>
                <a:gd name="connsiteX547" fmla="*/ 531922 w 1590258"/>
                <a:gd name="connsiteY547" fmla="*/ 607056 h 1209078"/>
                <a:gd name="connsiteX548" fmla="*/ 519194 w 1590258"/>
                <a:gd name="connsiteY548" fmla="*/ 612946 h 1209078"/>
                <a:gd name="connsiteX549" fmla="*/ 512735 w 1590258"/>
                <a:gd name="connsiteY549" fmla="*/ 616175 h 1209078"/>
                <a:gd name="connsiteX550" fmla="*/ 507891 w 1590258"/>
                <a:gd name="connsiteY550" fmla="*/ 615795 h 1209078"/>
                <a:gd name="connsiteX551" fmla="*/ 503237 w 1590258"/>
                <a:gd name="connsiteY551" fmla="*/ 625104 h 1209078"/>
                <a:gd name="connsiteX552" fmla="*/ 505326 w 1590258"/>
                <a:gd name="connsiteY552" fmla="*/ 630613 h 1209078"/>
                <a:gd name="connsiteX553" fmla="*/ 500767 w 1590258"/>
                <a:gd name="connsiteY553" fmla="*/ 628903 h 1209078"/>
                <a:gd name="connsiteX554" fmla="*/ 495448 w 1590258"/>
                <a:gd name="connsiteY554" fmla="*/ 629568 h 1209078"/>
                <a:gd name="connsiteX555" fmla="*/ 496018 w 1590258"/>
                <a:gd name="connsiteY555" fmla="*/ 632228 h 1209078"/>
                <a:gd name="connsiteX556" fmla="*/ 499057 w 1590258"/>
                <a:gd name="connsiteY556" fmla="*/ 633843 h 1209078"/>
                <a:gd name="connsiteX557" fmla="*/ 503047 w 1590258"/>
                <a:gd name="connsiteY557" fmla="*/ 637262 h 1209078"/>
                <a:gd name="connsiteX558" fmla="*/ 505611 w 1590258"/>
                <a:gd name="connsiteY558" fmla="*/ 645621 h 1209078"/>
                <a:gd name="connsiteX559" fmla="*/ 501907 w 1590258"/>
                <a:gd name="connsiteY559" fmla="*/ 648660 h 1209078"/>
                <a:gd name="connsiteX560" fmla="*/ 499532 w 1590258"/>
                <a:gd name="connsiteY560" fmla="*/ 651130 h 1209078"/>
                <a:gd name="connsiteX561" fmla="*/ 499247 w 1590258"/>
                <a:gd name="connsiteY561" fmla="*/ 658064 h 1209078"/>
                <a:gd name="connsiteX562" fmla="*/ 505516 w 1590258"/>
                <a:gd name="connsiteY562" fmla="*/ 653885 h 1209078"/>
                <a:gd name="connsiteX563" fmla="*/ 510741 w 1590258"/>
                <a:gd name="connsiteY563" fmla="*/ 656829 h 1209078"/>
                <a:gd name="connsiteX564" fmla="*/ 509221 w 1590258"/>
                <a:gd name="connsiteY564" fmla="*/ 665283 h 1209078"/>
                <a:gd name="connsiteX565" fmla="*/ 513020 w 1590258"/>
                <a:gd name="connsiteY565" fmla="*/ 665473 h 1209078"/>
                <a:gd name="connsiteX566" fmla="*/ 514540 w 1590258"/>
                <a:gd name="connsiteY566" fmla="*/ 667658 h 1209078"/>
                <a:gd name="connsiteX567" fmla="*/ 512640 w 1590258"/>
                <a:gd name="connsiteY567" fmla="*/ 675162 h 1209078"/>
                <a:gd name="connsiteX568" fmla="*/ 506941 w 1590258"/>
                <a:gd name="connsiteY568" fmla="*/ 680386 h 1209078"/>
                <a:gd name="connsiteX569" fmla="*/ 495828 w 1590258"/>
                <a:gd name="connsiteY569" fmla="*/ 680861 h 1209078"/>
                <a:gd name="connsiteX570" fmla="*/ 492408 w 1590258"/>
                <a:gd name="connsiteY570" fmla="*/ 680196 h 1209078"/>
                <a:gd name="connsiteX571" fmla="*/ 490413 w 1590258"/>
                <a:gd name="connsiteY571" fmla="*/ 683805 h 1209078"/>
                <a:gd name="connsiteX572" fmla="*/ 496683 w 1590258"/>
                <a:gd name="connsiteY572" fmla="*/ 689504 h 1209078"/>
                <a:gd name="connsiteX573" fmla="*/ 505421 w 1590258"/>
                <a:gd name="connsiteY573" fmla="*/ 691499 h 1209078"/>
                <a:gd name="connsiteX574" fmla="*/ 505041 w 1590258"/>
                <a:gd name="connsiteY574" fmla="*/ 697198 h 1209078"/>
                <a:gd name="connsiteX575" fmla="*/ 507701 w 1590258"/>
                <a:gd name="connsiteY575" fmla="*/ 699383 h 1209078"/>
                <a:gd name="connsiteX576" fmla="*/ 511026 w 1590258"/>
                <a:gd name="connsiteY576" fmla="*/ 701948 h 1209078"/>
                <a:gd name="connsiteX577" fmla="*/ 514255 w 1590258"/>
                <a:gd name="connsiteY577" fmla="*/ 701378 h 1209078"/>
                <a:gd name="connsiteX578" fmla="*/ 518149 w 1590258"/>
                <a:gd name="connsiteY578" fmla="*/ 700808 h 1209078"/>
                <a:gd name="connsiteX579" fmla="*/ 522899 w 1590258"/>
                <a:gd name="connsiteY579" fmla="*/ 702992 h 1209078"/>
                <a:gd name="connsiteX580" fmla="*/ 524419 w 1590258"/>
                <a:gd name="connsiteY580" fmla="*/ 706032 h 1209078"/>
                <a:gd name="connsiteX581" fmla="*/ 513780 w 1590258"/>
                <a:gd name="connsiteY581" fmla="*/ 715151 h 1209078"/>
                <a:gd name="connsiteX582" fmla="*/ 504186 w 1590258"/>
                <a:gd name="connsiteY582" fmla="*/ 716955 h 1209078"/>
                <a:gd name="connsiteX583" fmla="*/ 496683 w 1590258"/>
                <a:gd name="connsiteY583" fmla="*/ 721610 h 1209078"/>
                <a:gd name="connsiteX584" fmla="*/ 486709 w 1590258"/>
                <a:gd name="connsiteY584" fmla="*/ 725694 h 1209078"/>
                <a:gd name="connsiteX585" fmla="*/ 482245 w 1590258"/>
                <a:gd name="connsiteY585" fmla="*/ 726169 h 1209078"/>
                <a:gd name="connsiteX586" fmla="*/ 479300 w 1590258"/>
                <a:gd name="connsiteY586" fmla="*/ 723890 h 1209078"/>
                <a:gd name="connsiteX587" fmla="*/ 462107 w 1590258"/>
                <a:gd name="connsiteY587" fmla="*/ 719425 h 1209078"/>
                <a:gd name="connsiteX588" fmla="*/ 447290 w 1590258"/>
                <a:gd name="connsiteY588" fmla="*/ 729779 h 1209078"/>
                <a:gd name="connsiteX589" fmla="*/ 437411 w 1590258"/>
                <a:gd name="connsiteY589" fmla="*/ 733198 h 1209078"/>
                <a:gd name="connsiteX590" fmla="*/ 436081 w 1590258"/>
                <a:gd name="connsiteY590" fmla="*/ 731488 h 1209078"/>
                <a:gd name="connsiteX591" fmla="*/ 437031 w 1590258"/>
                <a:gd name="connsiteY591" fmla="*/ 726359 h 1209078"/>
                <a:gd name="connsiteX592" fmla="*/ 435322 w 1590258"/>
                <a:gd name="connsiteY592" fmla="*/ 724364 h 1209078"/>
                <a:gd name="connsiteX593" fmla="*/ 431902 w 1590258"/>
                <a:gd name="connsiteY593" fmla="*/ 725029 h 1209078"/>
                <a:gd name="connsiteX594" fmla="*/ 425443 w 1590258"/>
                <a:gd name="connsiteY594" fmla="*/ 726454 h 1209078"/>
                <a:gd name="connsiteX595" fmla="*/ 418224 w 1590258"/>
                <a:gd name="connsiteY595" fmla="*/ 728449 h 1209078"/>
                <a:gd name="connsiteX596" fmla="*/ 409105 w 1590258"/>
                <a:gd name="connsiteY596" fmla="*/ 732533 h 1209078"/>
                <a:gd name="connsiteX597" fmla="*/ 407681 w 1590258"/>
                <a:gd name="connsiteY597" fmla="*/ 731203 h 1209078"/>
                <a:gd name="connsiteX598" fmla="*/ 409295 w 1590258"/>
                <a:gd name="connsiteY598" fmla="*/ 726834 h 1209078"/>
                <a:gd name="connsiteX599" fmla="*/ 413475 w 1590258"/>
                <a:gd name="connsiteY599" fmla="*/ 722275 h 1209078"/>
                <a:gd name="connsiteX600" fmla="*/ 416324 w 1590258"/>
                <a:gd name="connsiteY600" fmla="*/ 721705 h 1209078"/>
                <a:gd name="connsiteX601" fmla="*/ 419079 w 1590258"/>
                <a:gd name="connsiteY601" fmla="*/ 714011 h 1209078"/>
                <a:gd name="connsiteX602" fmla="*/ 410815 w 1590258"/>
                <a:gd name="connsiteY602" fmla="*/ 715816 h 1209078"/>
                <a:gd name="connsiteX603" fmla="*/ 410435 w 1590258"/>
                <a:gd name="connsiteY603" fmla="*/ 712966 h 1209078"/>
                <a:gd name="connsiteX604" fmla="*/ 422024 w 1590258"/>
                <a:gd name="connsiteY604" fmla="*/ 704512 h 1209078"/>
                <a:gd name="connsiteX605" fmla="*/ 419269 w 1590258"/>
                <a:gd name="connsiteY605" fmla="*/ 698718 h 1209078"/>
                <a:gd name="connsiteX606" fmla="*/ 411005 w 1590258"/>
                <a:gd name="connsiteY606" fmla="*/ 696058 h 1209078"/>
                <a:gd name="connsiteX607" fmla="*/ 404831 w 1590258"/>
                <a:gd name="connsiteY607" fmla="*/ 699193 h 1209078"/>
                <a:gd name="connsiteX608" fmla="*/ 401601 w 1590258"/>
                <a:gd name="connsiteY608" fmla="*/ 702992 h 1209078"/>
                <a:gd name="connsiteX609" fmla="*/ 400081 w 1590258"/>
                <a:gd name="connsiteY609" fmla="*/ 711731 h 1209078"/>
                <a:gd name="connsiteX610" fmla="*/ 393813 w 1590258"/>
                <a:gd name="connsiteY610" fmla="*/ 716670 h 1209078"/>
                <a:gd name="connsiteX611" fmla="*/ 391723 w 1590258"/>
                <a:gd name="connsiteY611" fmla="*/ 724174 h 1209078"/>
                <a:gd name="connsiteX612" fmla="*/ 389158 w 1590258"/>
                <a:gd name="connsiteY612" fmla="*/ 729209 h 1209078"/>
                <a:gd name="connsiteX613" fmla="*/ 381559 w 1590258"/>
                <a:gd name="connsiteY613" fmla="*/ 737282 h 1209078"/>
                <a:gd name="connsiteX614" fmla="*/ 375670 w 1590258"/>
                <a:gd name="connsiteY614" fmla="*/ 736523 h 1209078"/>
                <a:gd name="connsiteX615" fmla="*/ 373105 w 1590258"/>
                <a:gd name="connsiteY615" fmla="*/ 738232 h 1209078"/>
                <a:gd name="connsiteX616" fmla="*/ 372820 w 1590258"/>
                <a:gd name="connsiteY616" fmla="*/ 740417 h 1209078"/>
                <a:gd name="connsiteX617" fmla="*/ 375290 w 1590258"/>
                <a:gd name="connsiteY617" fmla="*/ 743552 h 1209078"/>
                <a:gd name="connsiteX618" fmla="*/ 373390 w 1590258"/>
                <a:gd name="connsiteY618" fmla="*/ 746781 h 1209078"/>
                <a:gd name="connsiteX619" fmla="*/ 362847 w 1590258"/>
                <a:gd name="connsiteY619" fmla="*/ 753335 h 1209078"/>
                <a:gd name="connsiteX620" fmla="*/ 362467 w 1590258"/>
                <a:gd name="connsiteY620" fmla="*/ 755900 h 1209078"/>
                <a:gd name="connsiteX621" fmla="*/ 354678 w 1590258"/>
                <a:gd name="connsiteY621" fmla="*/ 766253 h 1209078"/>
                <a:gd name="connsiteX622" fmla="*/ 347839 w 1590258"/>
                <a:gd name="connsiteY622" fmla="*/ 775562 h 1209078"/>
                <a:gd name="connsiteX623" fmla="*/ 345844 w 1590258"/>
                <a:gd name="connsiteY623" fmla="*/ 781261 h 1209078"/>
                <a:gd name="connsiteX624" fmla="*/ 343470 w 1590258"/>
                <a:gd name="connsiteY624" fmla="*/ 782021 h 1209078"/>
                <a:gd name="connsiteX625" fmla="*/ 340620 w 1590258"/>
                <a:gd name="connsiteY625" fmla="*/ 787055 h 1209078"/>
                <a:gd name="connsiteX626" fmla="*/ 340335 w 1590258"/>
                <a:gd name="connsiteY626" fmla="*/ 792374 h 1209078"/>
                <a:gd name="connsiteX627" fmla="*/ 341190 w 1590258"/>
                <a:gd name="connsiteY627" fmla="*/ 793989 h 1209078"/>
                <a:gd name="connsiteX628" fmla="*/ 342615 w 1590258"/>
                <a:gd name="connsiteY628" fmla="*/ 793419 h 1209078"/>
                <a:gd name="connsiteX629" fmla="*/ 346320 w 1590258"/>
                <a:gd name="connsiteY629" fmla="*/ 788860 h 1209078"/>
                <a:gd name="connsiteX630" fmla="*/ 348599 w 1590258"/>
                <a:gd name="connsiteY630" fmla="*/ 788480 h 1209078"/>
                <a:gd name="connsiteX631" fmla="*/ 352303 w 1590258"/>
                <a:gd name="connsiteY631" fmla="*/ 789810 h 1209078"/>
                <a:gd name="connsiteX632" fmla="*/ 351639 w 1590258"/>
                <a:gd name="connsiteY632" fmla="*/ 794464 h 1209078"/>
                <a:gd name="connsiteX633" fmla="*/ 354203 w 1590258"/>
                <a:gd name="connsiteY633" fmla="*/ 804533 h 1209078"/>
                <a:gd name="connsiteX634" fmla="*/ 352209 w 1590258"/>
                <a:gd name="connsiteY634" fmla="*/ 807572 h 1209078"/>
                <a:gd name="connsiteX635" fmla="*/ 348789 w 1590258"/>
                <a:gd name="connsiteY635" fmla="*/ 809092 h 1209078"/>
                <a:gd name="connsiteX636" fmla="*/ 346035 w 1590258"/>
                <a:gd name="connsiteY636" fmla="*/ 806907 h 1209078"/>
                <a:gd name="connsiteX637" fmla="*/ 335871 w 1590258"/>
                <a:gd name="connsiteY637" fmla="*/ 814221 h 1209078"/>
                <a:gd name="connsiteX638" fmla="*/ 330077 w 1590258"/>
                <a:gd name="connsiteY638" fmla="*/ 813936 h 1209078"/>
                <a:gd name="connsiteX639" fmla="*/ 315924 w 1590258"/>
                <a:gd name="connsiteY639" fmla="*/ 817831 h 1209078"/>
                <a:gd name="connsiteX640" fmla="*/ 312409 w 1590258"/>
                <a:gd name="connsiteY640" fmla="*/ 816501 h 1209078"/>
                <a:gd name="connsiteX641" fmla="*/ 311175 w 1590258"/>
                <a:gd name="connsiteY641" fmla="*/ 813461 h 1209078"/>
                <a:gd name="connsiteX642" fmla="*/ 314974 w 1590258"/>
                <a:gd name="connsiteY642" fmla="*/ 805293 h 1209078"/>
                <a:gd name="connsiteX643" fmla="*/ 313834 w 1590258"/>
                <a:gd name="connsiteY643" fmla="*/ 801493 h 1209078"/>
                <a:gd name="connsiteX644" fmla="*/ 309940 w 1590258"/>
                <a:gd name="connsiteY644" fmla="*/ 799688 h 1209078"/>
                <a:gd name="connsiteX645" fmla="*/ 309940 w 1590258"/>
                <a:gd name="connsiteY645" fmla="*/ 798074 h 1209078"/>
                <a:gd name="connsiteX646" fmla="*/ 314594 w 1590258"/>
                <a:gd name="connsiteY646" fmla="*/ 796459 h 1209078"/>
                <a:gd name="connsiteX647" fmla="*/ 316304 w 1590258"/>
                <a:gd name="connsiteY647" fmla="*/ 799403 h 1209078"/>
                <a:gd name="connsiteX648" fmla="*/ 327227 w 1590258"/>
                <a:gd name="connsiteY648" fmla="*/ 794654 h 1209078"/>
                <a:gd name="connsiteX649" fmla="*/ 323143 w 1590258"/>
                <a:gd name="connsiteY649" fmla="*/ 790475 h 1209078"/>
                <a:gd name="connsiteX650" fmla="*/ 318964 w 1590258"/>
                <a:gd name="connsiteY650" fmla="*/ 790570 h 1209078"/>
                <a:gd name="connsiteX651" fmla="*/ 317919 w 1590258"/>
                <a:gd name="connsiteY651" fmla="*/ 794369 h 1209078"/>
                <a:gd name="connsiteX652" fmla="*/ 312314 w 1590258"/>
                <a:gd name="connsiteY652" fmla="*/ 793419 h 1209078"/>
                <a:gd name="connsiteX653" fmla="*/ 310985 w 1590258"/>
                <a:gd name="connsiteY653" fmla="*/ 791710 h 1209078"/>
                <a:gd name="connsiteX654" fmla="*/ 310985 w 1590258"/>
                <a:gd name="connsiteY654" fmla="*/ 790570 h 1209078"/>
                <a:gd name="connsiteX655" fmla="*/ 314119 w 1590258"/>
                <a:gd name="connsiteY655" fmla="*/ 787625 h 1209078"/>
                <a:gd name="connsiteX656" fmla="*/ 319248 w 1590258"/>
                <a:gd name="connsiteY656" fmla="*/ 787815 h 1209078"/>
                <a:gd name="connsiteX657" fmla="*/ 322383 w 1590258"/>
                <a:gd name="connsiteY657" fmla="*/ 786200 h 1209078"/>
                <a:gd name="connsiteX658" fmla="*/ 325518 w 1590258"/>
                <a:gd name="connsiteY658" fmla="*/ 781546 h 1209078"/>
                <a:gd name="connsiteX659" fmla="*/ 327037 w 1590258"/>
                <a:gd name="connsiteY659" fmla="*/ 781166 h 1209078"/>
                <a:gd name="connsiteX660" fmla="*/ 332072 w 1590258"/>
                <a:gd name="connsiteY660" fmla="*/ 778127 h 1209078"/>
                <a:gd name="connsiteX661" fmla="*/ 336536 w 1590258"/>
                <a:gd name="connsiteY661" fmla="*/ 776417 h 1209078"/>
                <a:gd name="connsiteX662" fmla="*/ 339196 w 1590258"/>
                <a:gd name="connsiteY662" fmla="*/ 771478 h 1209078"/>
                <a:gd name="connsiteX663" fmla="*/ 332926 w 1590258"/>
                <a:gd name="connsiteY663" fmla="*/ 771572 h 1209078"/>
                <a:gd name="connsiteX664" fmla="*/ 322953 w 1590258"/>
                <a:gd name="connsiteY664" fmla="*/ 776132 h 1209078"/>
                <a:gd name="connsiteX665" fmla="*/ 316019 w 1590258"/>
                <a:gd name="connsiteY665" fmla="*/ 777367 h 1209078"/>
                <a:gd name="connsiteX666" fmla="*/ 312884 w 1590258"/>
                <a:gd name="connsiteY666" fmla="*/ 778127 h 1209078"/>
                <a:gd name="connsiteX667" fmla="*/ 308800 w 1590258"/>
                <a:gd name="connsiteY667" fmla="*/ 778696 h 1209078"/>
                <a:gd name="connsiteX668" fmla="*/ 307090 w 1590258"/>
                <a:gd name="connsiteY668" fmla="*/ 776512 h 1209078"/>
                <a:gd name="connsiteX669" fmla="*/ 301771 w 1590258"/>
                <a:gd name="connsiteY669" fmla="*/ 774042 h 1209078"/>
                <a:gd name="connsiteX670" fmla="*/ 296167 w 1590258"/>
                <a:gd name="connsiteY670" fmla="*/ 775752 h 1209078"/>
                <a:gd name="connsiteX671" fmla="*/ 290562 w 1590258"/>
                <a:gd name="connsiteY671" fmla="*/ 784396 h 1209078"/>
                <a:gd name="connsiteX672" fmla="*/ 286288 w 1590258"/>
                <a:gd name="connsiteY672" fmla="*/ 786675 h 1209078"/>
                <a:gd name="connsiteX673" fmla="*/ 278974 w 1590258"/>
                <a:gd name="connsiteY673" fmla="*/ 788670 h 1209078"/>
                <a:gd name="connsiteX674" fmla="*/ 261307 w 1590258"/>
                <a:gd name="connsiteY674" fmla="*/ 789620 h 1209078"/>
                <a:gd name="connsiteX675" fmla="*/ 256083 w 1590258"/>
                <a:gd name="connsiteY675" fmla="*/ 786960 h 1209078"/>
                <a:gd name="connsiteX676" fmla="*/ 261117 w 1590258"/>
                <a:gd name="connsiteY676" fmla="*/ 785156 h 1209078"/>
                <a:gd name="connsiteX677" fmla="*/ 263777 w 1590258"/>
                <a:gd name="connsiteY677" fmla="*/ 782496 h 1209078"/>
                <a:gd name="connsiteX678" fmla="*/ 264062 w 1590258"/>
                <a:gd name="connsiteY678" fmla="*/ 780691 h 1209078"/>
                <a:gd name="connsiteX679" fmla="*/ 257507 w 1590258"/>
                <a:gd name="connsiteY679" fmla="*/ 779931 h 1209078"/>
                <a:gd name="connsiteX680" fmla="*/ 255988 w 1590258"/>
                <a:gd name="connsiteY680" fmla="*/ 771857 h 1209078"/>
                <a:gd name="connsiteX681" fmla="*/ 256273 w 1590258"/>
                <a:gd name="connsiteY681" fmla="*/ 762264 h 1209078"/>
                <a:gd name="connsiteX682" fmla="*/ 260642 w 1590258"/>
                <a:gd name="connsiteY682" fmla="*/ 754665 h 1209078"/>
                <a:gd name="connsiteX683" fmla="*/ 261592 w 1590258"/>
                <a:gd name="connsiteY683" fmla="*/ 748586 h 1209078"/>
                <a:gd name="connsiteX684" fmla="*/ 265486 w 1590258"/>
                <a:gd name="connsiteY684" fmla="*/ 746116 h 1209078"/>
                <a:gd name="connsiteX685" fmla="*/ 284673 w 1590258"/>
                <a:gd name="connsiteY685" fmla="*/ 757230 h 1209078"/>
                <a:gd name="connsiteX686" fmla="*/ 285813 w 1590258"/>
                <a:gd name="connsiteY686" fmla="*/ 751340 h 1209078"/>
                <a:gd name="connsiteX687" fmla="*/ 281729 w 1590258"/>
                <a:gd name="connsiteY687" fmla="*/ 744217 h 1209078"/>
                <a:gd name="connsiteX688" fmla="*/ 281634 w 1590258"/>
                <a:gd name="connsiteY688" fmla="*/ 741272 h 1209078"/>
                <a:gd name="connsiteX689" fmla="*/ 292652 w 1590258"/>
                <a:gd name="connsiteY689" fmla="*/ 737093 h 1209078"/>
                <a:gd name="connsiteX690" fmla="*/ 298351 w 1590258"/>
                <a:gd name="connsiteY690" fmla="*/ 738517 h 1209078"/>
                <a:gd name="connsiteX691" fmla="*/ 298066 w 1590258"/>
                <a:gd name="connsiteY691" fmla="*/ 735383 h 1209078"/>
                <a:gd name="connsiteX692" fmla="*/ 301866 w 1590258"/>
                <a:gd name="connsiteY692" fmla="*/ 730064 h 1209078"/>
                <a:gd name="connsiteX693" fmla="*/ 309275 w 1590258"/>
                <a:gd name="connsiteY693" fmla="*/ 738232 h 1209078"/>
                <a:gd name="connsiteX694" fmla="*/ 321148 w 1590258"/>
                <a:gd name="connsiteY694" fmla="*/ 734433 h 1209078"/>
                <a:gd name="connsiteX695" fmla="*/ 320198 w 1590258"/>
                <a:gd name="connsiteY695" fmla="*/ 730254 h 1209078"/>
                <a:gd name="connsiteX696" fmla="*/ 316114 w 1590258"/>
                <a:gd name="connsiteY696" fmla="*/ 729494 h 1209078"/>
                <a:gd name="connsiteX697" fmla="*/ 315734 w 1590258"/>
                <a:gd name="connsiteY697" fmla="*/ 728164 h 1209078"/>
                <a:gd name="connsiteX698" fmla="*/ 319628 w 1590258"/>
                <a:gd name="connsiteY698" fmla="*/ 719520 h 1209078"/>
                <a:gd name="connsiteX699" fmla="*/ 325612 w 1590258"/>
                <a:gd name="connsiteY699" fmla="*/ 716670 h 1209078"/>
                <a:gd name="connsiteX700" fmla="*/ 330837 w 1590258"/>
                <a:gd name="connsiteY700" fmla="*/ 714011 h 1209078"/>
                <a:gd name="connsiteX701" fmla="*/ 336536 w 1590258"/>
                <a:gd name="connsiteY701" fmla="*/ 710876 h 1209078"/>
                <a:gd name="connsiteX702" fmla="*/ 343280 w 1590258"/>
                <a:gd name="connsiteY702" fmla="*/ 705272 h 1209078"/>
                <a:gd name="connsiteX703" fmla="*/ 349359 w 1590258"/>
                <a:gd name="connsiteY703" fmla="*/ 702423 h 1209078"/>
                <a:gd name="connsiteX704" fmla="*/ 349074 w 1590258"/>
                <a:gd name="connsiteY704" fmla="*/ 699858 h 1209078"/>
                <a:gd name="connsiteX705" fmla="*/ 346224 w 1590258"/>
                <a:gd name="connsiteY705" fmla="*/ 699668 h 1209078"/>
                <a:gd name="connsiteX706" fmla="*/ 322003 w 1590258"/>
                <a:gd name="connsiteY706" fmla="*/ 710876 h 1209078"/>
                <a:gd name="connsiteX707" fmla="*/ 312884 w 1590258"/>
                <a:gd name="connsiteY707" fmla="*/ 704702 h 1209078"/>
                <a:gd name="connsiteX708" fmla="*/ 302341 w 1590258"/>
                <a:gd name="connsiteY708" fmla="*/ 705082 h 1209078"/>
                <a:gd name="connsiteX709" fmla="*/ 292842 w 1590258"/>
                <a:gd name="connsiteY709" fmla="*/ 699288 h 1209078"/>
                <a:gd name="connsiteX710" fmla="*/ 284294 w 1590258"/>
                <a:gd name="connsiteY710" fmla="*/ 699193 h 1209078"/>
                <a:gd name="connsiteX711" fmla="*/ 280494 w 1590258"/>
                <a:gd name="connsiteY711" fmla="*/ 701093 h 1209078"/>
                <a:gd name="connsiteX712" fmla="*/ 278974 w 1590258"/>
                <a:gd name="connsiteY712" fmla="*/ 698528 h 1209078"/>
                <a:gd name="connsiteX713" fmla="*/ 281539 w 1590258"/>
                <a:gd name="connsiteY713" fmla="*/ 694444 h 1209078"/>
                <a:gd name="connsiteX714" fmla="*/ 288378 w 1590258"/>
                <a:gd name="connsiteY714" fmla="*/ 696533 h 1209078"/>
                <a:gd name="connsiteX715" fmla="*/ 291038 w 1590258"/>
                <a:gd name="connsiteY715" fmla="*/ 692829 h 1209078"/>
                <a:gd name="connsiteX716" fmla="*/ 286763 w 1590258"/>
                <a:gd name="connsiteY716" fmla="*/ 688270 h 1209078"/>
                <a:gd name="connsiteX717" fmla="*/ 277455 w 1590258"/>
                <a:gd name="connsiteY717" fmla="*/ 684660 h 1209078"/>
                <a:gd name="connsiteX718" fmla="*/ 278689 w 1590258"/>
                <a:gd name="connsiteY718" fmla="*/ 681051 h 1209078"/>
                <a:gd name="connsiteX719" fmla="*/ 283914 w 1590258"/>
                <a:gd name="connsiteY719" fmla="*/ 677346 h 1209078"/>
                <a:gd name="connsiteX720" fmla="*/ 301961 w 1590258"/>
                <a:gd name="connsiteY720" fmla="*/ 674972 h 1209078"/>
                <a:gd name="connsiteX721" fmla="*/ 304051 w 1590258"/>
                <a:gd name="connsiteY721" fmla="*/ 672217 h 1209078"/>
                <a:gd name="connsiteX722" fmla="*/ 320958 w 1590258"/>
                <a:gd name="connsiteY722" fmla="*/ 682096 h 1209078"/>
                <a:gd name="connsiteX723" fmla="*/ 329602 w 1590258"/>
                <a:gd name="connsiteY723" fmla="*/ 682855 h 1209078"/>
                <a:gd name="connsiteX724" fmla="*/ 332262 w 1590258"/>
                <a:gd name="connsiteY724" fmla="*/ 681051 h 1209078"/>
                <a:gd name="connsiteX725" fmla="*/ 331217 w 1590258"/>
                <a:gd name="connsiteY725" fmla="*/ 678486 h 1209078"/>
                <a:gd name="connsiteX726" fmla="*/ 332166 w 1590258"/>
                <a:gd name="connsiteY726" fmla="*/ 672977 h 1209078"/>
                <a:gd name="connsiteX727" fmla="*/ 330742 w 1590258"/>
                <a:gd name="connsiteY727" fmla="*/ 672407 h 1209078"/>
                <a:gd name="connsiteX728" fmla="*/ 327702 w 1590258"/>
                <a:gd name="connsiteY728" fmla="*/ 672977 h 1209078"/>
                <a:gd name="connsiteX729" fmla="*/ 325138 w 1590258"/>
                <a:gd name="connsiteY729" fmla="*/ 667088 h 1209078"/>
                <a:gd name="connsiteX730" fmla="*/ 325897 w 1590258"/>
                <a:gd name="connsiteY730" fmla="*/ 662243 h 1209078"/>
                <a:gd name="connsiteX731" fmla="*/ 329317 w 1590258"/>
                <a:gd name="connsiteY731" fmla="*/ 655309 h 1209078"/>
                <a:gd name="connsiteX732" fmla="*/ 334256 w 1590258"/>
                <a:gd name="connsiteY732" fmla="*/ 653125 h 1209078"/>
                <a:gd name="connsiteX733" fmla="*/ 342140 w 1590258"/>
                <a:gd name="connsiteY733" fmla="*/ 645811 h 1209078"/>
                <a:gd name="connsiteX734" fmla="*/ 326562 w 1590258"/>
                <a:gd name="connsiteY734" fmla="*/ 650085 h 1209078"/>
                <a:gd name="connsiteX735" fmla="*/ 322763 w 1590258"/>
                <a:gd name="connsiteY735" fmla="*/ 654360 h 1209078"/>
                <a:gd name="connsiteX736" fmla="*/ 319533 w 1590258"/>
                <a:gd name="connsiteY736" fmla="*/ 661578 h 1209078"/>
                <a:gd name="connsiteX737" fmla="*/ 315734 w 1590258"/>
                <a:gd name="connsiteY737" fmla="*/ 662433 h 1209078"/>
                <a:gd name="connsiteX738" fmla="*/ 311270 w 1590258"/>
                <a:gd name="connsiteY738" fmla="*/ 657969 h 1209078"/>
                <a:gd name="connsiteX739" fmla="*/ 306615 w 1590258"/>
                <a:gd name="connsiteY739" fmla="*/ 656639 h 1209078"/>
                <a:gd name="connsiteX740" fmla="*/ 306045 w 1590258"/>
                <a:gd name="connsiteY740" fmla="*/ 654929 h 1209078"/>
                <a:gd name="connsiteX741" fmla="*/ 308705 w 1590258"/>
                <a:gd name="connsiteY741" fmla="*/ 652555 h 1209078"/>
                <a:gd name="connsiteX742" fmla="*/ 312124 w 1590258"/>
                <a:gd name="connsiteY742" fmla="*/ 651035 h 1209078"/>
                <a:gd name="connsiteX743" fmla="*/ 306995 w 1590258"/>
                <a:gd name="connsiteY743" fmla="*/ 647046 h 1209078"/>
                <a:gd name="connsiteX744" fmla="*/ 296547 w 1590258"/>
                <a:gd name="connsiteY744" fmla="*/ 653600 h 1209078"/>
                <a:gd name="connsiteX745" fmla="*/ 293697 w 1590258"/>
                <a:gd name="connsiteY745" fmla="*/ 652840 h 1209078"/>
                <a:gd name="connsiteX746" fmla="*/ 293127 w 1590258"/>
                <a:gd name="connsiteY746" fmla="*/ 645811 h 1209078"/>
                <a:gd name="connsiteX747" fmla="*/ 308135 w 1590258"/>
                <a:gd name="connsiteY747" fmla="*/ 636787 h 1209078"/>
                <a:gd name="connsiteX748" fmla="*/ 308040 w 1590258"/>
                <a:gd name="connsiteY748" fmla="*/ 635457 h 1209078"/>
                <a:gd name="connsiteX749" fmla="*/ 303481 w 1590258"/>
                <a:gd name="connsiteY749" fmla="*/ 634412 h 1209078"/>
                <a:gd name="connsiteX750" fmla="*/ 295977 w 1590258"/>
                <a:gd name="connsiteY750" fmla="*/ 639352 h 1209078"/>
                <a:gd name="connsiteX751" fmla="*/ 287333 w 1590258"/>
                <a:gd name="connsiteY751" fmla="*/ 640017 h 1209078"/>
                <a:gd name="connsiteX752" fmla="*/ 280589 w 1590258"/>
                <a:gd name="connsiteY752" fmla="*/ 630138 h 1209078"/>
                <a:gd name="connsiteX753" fmla="*/ 288188 w 1590258"/>
                <a:gd name="connsiteY753" fmla="*/ 625864 h 1209078"/>
                <a:gd name="connsiteX754" fmla="*/ 295217 w 1590258"/>
                <a:gd name="connsiteY754" fmla="*/ 626719 h 1209078"/>
                <a:gd name="connsiteX755" fmla="*/ 303006 w 1590258"/>
                <a:gd name="connsiteY755" fmla="*/ 620260 h 1209078"/>
                <a:gd name="connsiteX756" fmla="*/ 311649 w 1590258"/>
                <a:gd name="connsiteY756" fmla="*/ 618740 h 1209078"/>
                <a:gd name="connsiteX757" fmla="*/ 320388 w 1590258"/>
                <a:gd name="connsiteY757" fmla="*/ 622729 h 1209078"/>
                <a:gd name="connsiteX758" fmla="*/ 325612 w 1590258"/>
                <a:gd name="connsiteY758" fmla="*/ 629948 h 1209078"/>
                <a:gd name="connsiteX759" fmla="*/ 333686 w 1590258"/>
                <a:gd name="connsiteY759" fmla="*/ 634412 h 1209078"/>
                <a:gd name="connsiteX760" fmla="*/ 336156 w 1590258"/>
                <a:gd name="connsiteY760" fmla="*/ 631848 h 1209078"/>
                <a:gd name="connsiteX761" fmla="*/ 324283 w 1590258"/>
                <a:gd name="connsiteY761" fmla="*/ 624724 h 1209078"/>
                <a:gd name="connsiteX762" fmla="*/ 325612 w 1590258"/>
                <a:gd name="connsiteY762" fmla="*/ 620924 h 1209078"/>
                <a:gd name="connsiteX763" fmla="*/ 331407 w 1590258"/>
                <a:gd name="connsiteY763" fmla="*/ 617030 h 1209078"/>
                <a:gd name="connsiteX764" fmla="*/ 336536 w 1590258"/>
                <a:gd name="connsiteY764" fmla="*/ 615605 h 1209078"/>
                <a:gd name="connsiteX765" fmla="*/ 337011 w 1590258"/>
                <a:gd name="connsiteY765" fmla="*/ 613895 h 1209078"/>
                <a:gd name="connsiteX766" fmla="*/ 331312 w 1590258"/>
                <a:gd name="connsiteY766" fmla="*/ 611236 h 1209078"/>
                <a:gd name="connsiteX767" fmla="*/ 324188 w 1590258"/>
                <a:gd name="connsiteY767" fmla="*/ 616080 h 1209078"/>
                <a:gd name="connsiteX768" fmla="*/ 316399 w 1590258"/>
                <a:gd name="connsiteY768" fmla="*/ 614940 h 1209078"/>
                <a:gd name="connsiteX769" fmla="*/ 309180 w 1590258"/>
                <a:gd name="connsiteY769" fmla="*/ 606202 h 1209078"/>
                <a:gd name="connsiteX770" fmla="*/ 308515 w 1590258"/>
                <a:gd name="connsiteY770" fmla="*/ 601167 h 1209078"/>
                <a:gd name="connsiteX771" fmla="*/ 312029 w 1590258"/>
                <a:gd name="connsiteY771" fmla="*/ 599268 h 1209078"/>
                <a:gd name="connsiteX772" fmla="*/ 340905 w 1590258"/>
                <a:gd name="connsiteY772" fmla="*/ 607531 h 1209078"/>
                <a:gd name="connsiteX773" fmla="*/ 344325 w 1590258"/>
                <a:gd name="connsiteY773" fmla="*/ 606771 h 1209078"/>
                <a:gd name="connsiteX774" fmla="*/ 312124 w 1590258"/>
                <a:gd name="connsiteY774" fmla="*/ 594803 h 1209078"/>
                <a:gd name="connsiteX775" fmla="*/ 304146 w 1590258"/>
                <a:gd name="connsiteY775" fmla="*/ 596513 h 1209078"/>
                <a:gd name="connsiteX776" fmla="*/ 302246 w 1590258"/>
                <a:gd name="connsiteY776" fmla="*/ 600692 h 1209078"/>
                <a:gd name="connsiteX777" fmla="*/ 300251 w 1590258"/>
                <a:gd name="connsiteY777" fmla="*/ 601547 h 1209078"/>
                <a:gd name="connsiteX778" fmla="*/ 290278 w 1590258"/>
                <a:gd name="connsiteY778" fmla="*/ 598983 h 1209078"/>
                <a:gd name="connsiteX779" fmla="*/ 278879 w 1590258"/>
                <a:gd name="connsiteY779" fmla="*/ 599458 h 1209078"/>
                <a:gd name="connsiteX780" fmla="*/ 273845 w 1590258"/>
                <a:gd name="connsiteY780" fmla="*/ 591384 h 1209078"/>
                <a:gd name="connsiteX781" fmla="*/ 274605 w 1590258"/>
                <a:gd name="connsiteY781" fmla="*/ 590434 h 1209078"/>
                <a:gd name="connsiteX782" fmla="*/ 276790 w 1590258"/>
                <a:gd name="connsiteY782" fmla="*/ 592049 h 1209078"/>
                <a:gd name="connsiteX783" fmla="*/ 282869 w 1590258"/>
                <a:gd name="connsiteY783" fmla="*/ 593948 h 1209078"/>
                <a:gd name="connsiteX784" fmla="*/ 285623 w 1590258"/>
                <a:gd name="connsiteY784" fmla="*/ 591954 h 1209078"/>
                <a:gd name="connsiteX785" fmla="*/ 288378 w 1590258"/>
                <a:gd name="connsiteY785" fmla="*/ 587109 h 1209078"/>
                <a:gd name="connsiteX786" fmla="*/ 285718 w 1590258"/>
                <a:gd name="connsiteY786" fmla="*/ 583215 h 1209078"/>
                <a:gd name="connsiteX787" fmla="*/ 290562 w 1590258"/>
                <a:gd name="connsiteY787" fmla="*/ 580460 h 1209078"/>
                <a:gd name="connsiteX788" fmla="*/ 289708 w 1590258"/>
                <a:gd name="connsiteY788" fmla="*/ 573716 h 1209078"/>
                <a:gd name="connsiteX789" fmla="*/ 294362 w 1590258"/>
                <a:gd name="connsiteY789" fmla="*/ 573906 h 1209078"/>
                <a:gd name="connsiteX790" fmla="*/ 300916 w 1590258"/>
                <a:gd name="connsiteY790" fmla="*/ 581315 h 1209078"/>
                <a:gd name="connsiteX791" fmla="*/ 306140 w 1590258"/>
                <a:gd name="connsiteY791" fmla="*/ 580175 h 1209078"/>
                <a:gd name="connsiteX792" fmla="*/ 308040 w 1590258"/>
                <a:gd name="connsiteY792" fmla="*/ 576186 h 1209078"/>
                <a:gd name="connsiteX793" fmla="*/ 317159 w 1590258"/>
                <a:gd name="connsiteY793" fmla="*/ 575046 h 1209078"/>
                <a:gd name="connsiteX794" fmla="*/ 319438 w 1590258"/>
                <a:gd name="connsiteY794" fmla="*/ 584070 h 1209078"/>
                <a:gd name="connsiteX795" fmla="*/ 326277 w 1590258"/>
                <a:gd name="connsiteY795" fmla="*/ 588249 h 1209078"/>
                <a:gd name="connsiteX796" fmla="*/ 327037 w 1590258"/>
                <a:gd name="connsiteY796" fmla="*/ 582835 h 1209078"/>
                <a:gd name="connsiteX797" fmla="*/ 331407 w 1590258"/>
                <a:gd name="connsiteY797" fmla="*/ 580080 h 1209078"/>
                <a:gd name="connsiteX798" fmla="*/ 330742 w 1590258"/>
                <a:gd name="connsiteY798" fmla="*/ 574096 h 1209078"/>
                <a:gd name="connsiteX799" fmla="*/ 334826 w 1590258"/>
                <a:gd name="connsiteY799" fmla="*/ 570487 h 1209078"/>
                <a:gd name="connsiteX800" fmla="*/ 338056 w 1590258"/>
                <a:gd name="connsiteY800" fmla="*/ 568872 h 1209078"/>
                <a:gd name="connsiteX801" fmla="*/ 339860 w 1590258"/>
                <a:gd name="connsiteY801" fmla="*/ 566117 h 1209078"/>
                <a:gd name="connsiteX802" fmla="*/ 343850 w 1590258"/>
                <a:gd name="connsiteY802" fmla="*/ 570867 h 1209078"/>
                <a:gd name="connsiteX803" fmla="*/ 347459 w 1590258"/>
                <a:gd name="connsiteY803" fmla="*/ 569347 h 1209078"/>
                <a:gd name="connsiteX804" fmla="*/ 348599 w 1590258"/>
                <a:gd name="connsiteY804" fmla="*/ 566117 h 1209078"/>
                <a:gd name="connsiteX805" fmla="*/ 354108 w 1590258"/>
                <a:gd name="connsiteY805" fmla="*/ 566782 h 1209078"/>
                <a:gd name="connsiteX806" fmla="*/ 361327 w 1590258"/>
                <a:gd name="connsiteY806" fmla="*/ 568492 h 1209078"/>
                <a:gd name="connsiteX807" fmla="*/ 366457 w 1590258"/>
                <a:gd name="connsiteY807" fmla="*/ 574286 h 1209078"/>
                <a:gd name="connsiteX808" fmla="*/ 370351 w 1590258"/>
                <a:gd name="connsiteY808" fmla="*/ 577421 h 1209078"/>
                <a:gd name="connsiteX809" fmla="*/ 387923 w 1590258"/>
                <a:gd name="connsiteY809" fmla="*/ 599458 h 1209078"/>
                <a:gd name="connsiteX810" fmla="*/ 390773 w 1590258"/>
                <a:gd name="connsiteY810" fmla="*/ 600597 h 1209078"/>
                <a:gd name="connsiteX811" fmla="*/ 391913 w 1590258"/>
                <a:gd name="connsiteY811" fmla="*/ 598318 h 1209078"/>
                <a:gd name="connsiteX812" fmla="*/ 390298 w 1590258"/>
                <a:gd name="connsiteY812" fmla="*/ 595468 h 1209078"/>
                <a:gd name="connsiteX813" fmla="*/ 392293 w 1590258"/>
                <a:gd name="connsiteY813" fmla="*/ 589104 h 1209078"/>
                <a:gd name="connsiteX814" fmla="*/ 391628 w 1590258"/>
                <a:gd name="connsiteY814" fmla="*/ 585305 h 1209078"/>
                <a:gd name="connsiteX815" fmla="*/ 384124 w 1590258"/>
                <a:gd name="connsiteY815" fmla="*/ 581695 h 1209078"/>
                <a:gd name="connsiteX816" fmla="*/ 377855 w 1590258"/>
                <a:gd name="connsiteY816" fmla="*/ 581980 h 1209078"/>
                <a:gd name="connsiteX817" fmla="*/ 375480 w 1590258"/>
                <a:gd name="connsiteY817" fmla="*/ 578941 h 1209078"/>
                <a:gd name="connsiteX818" fmla="*/ 371586 w 1590258"/>
                <a:gd name="connsiteY818" fmla="*/ 574761 h 1209078"/>
                <a:gd name="connsiteX819" fmla="*/ 373960 w 1590258"/>
                <a:gd name="connsiteY819" fmla="*/ 572576 h 1209078"/>
                <a:gd name="connsiteX820" fmla="*/ 366551 w 1590258"/>
                <a:gd name="connsiteY820" fmla="*/ 563743 h 1209078"/>
                <a:gd name="connsiteX821" fmla="*/ 370826 w 1590258"/>
                <a:gd name="connsiteY821" fmla="*/ 560038 h 1209078"/>
                <a:gd name="connsiteX822" fmla="*/ 377760 w 1590258"/>
                <a:gd name="connsiteY822" fmla="*/ 568397 h 1209078"/>
                <a:gd name="connsiteX823" fmla="*/ 381464 w 1590258"/>
                <a:gd name="connsiteY823" fmla="*/ 565643 h 1209078"/>
                <a:gd name="connsiteX824" fmla="*/ 394098 w 1590258"/>
                <a:gd name="connsiteY824" fmla="*/ 564313 h 1209078"/>
                <a:gd name="connsiteX825" fmla="*/ 395332 w 1590258"/>
                <a:gd name="connsiteY825" fmla="*/ 560798 h 1209078"/>
                <a:gd name="connsiteX826" fmla="*/ 397232 w 1590258"/>
                <a:gd name="connsiteY826" fmla="*/ 560133 h 1209078"/>
                <a:gd name="connsiteX827" fmla="*/ 404261 w 1590258"/>
                <a:gd name="connsiteY827" fmla="*/ 560608 h 1209078"/>
                <a:gd name="connsiteX828" fmla="*/ 409580 w 1590258"/>
                <a:gd name="connsiteY828" fmla="*/ 562983 h 1209078"/>
                <a:gd name="connsiteX829" fmla="*/ 411005 w 1590258"/>
                <a:gd name="connsiteY829" fmla="*/ 562223 h 1209078"/>
                <a:gd name="connsiteX830" fmla="*/ 409770 w 1590258"/>
                <a:gd name="connsiteY830" fmla="*/ 558519 h 1209078"/>
                <a:gd name="connsiteX831" fmla="*/ 405971 w 1590258"/>
                <a:gd name="connsiteY831" fmla="*/ 554149 h 1209078"/>
                <a:gd name="connsiteX832" fmla="*/ 399987 w 1590258"/>
                <a:gd name="connsiteY832" fmla="*/ 551015 h 1209078"/>
                <a:gd name="connsiteX833" fmla="*/ 393813 w 1590258"/>
                <a:gd name="connsiteY833" fmla="*/ 551775 h 1209078"/>
                <a:gd name="connsiteX834" fmla="*/ 389538 w 1590258"/>
                <a:gd name="connsiteY834" fmla="*/ 555669 h 1209078"/>
                <a:gd name="connsiteX835" fmla="*/ 386404 w 1590258"/>
                <a:gd name="connsiteY835" fmla="*/ 556239 h 1209078"/>
                <a:gd name="connsiteX836" fmla="*/ 378995 w 1590258"/>
                <a:gd name="connsiteY836" fmla="*/ 552249 h 1209078"/>
                <a:gd name="connsiteX837" fmla="*/ 362847 w 1590258"/>
                <a:gd name="connsiteY837" fmla="*/ 548070 h 1209078"/>
                <a:gd name="connsiteX838" fmla="*/ 356958 w 1590258"/>
                <a:gd name="connsiteY838" fmla="*/ 543511 h 1209078"/>
                <a:gd name="connsiteX839" fmla="*/ 356768 w 1590258"/>
                <a:gd name="connsiteY839" fmla="*/ 540281 h 1209078"/>
                <a:gd name="connsiteX840" fmla="*/ 351829 w 1590258"/>
                <a:gd name="connsiteY840" fmla="*/ 536482 h 1209078"/>
                <a:gd name="connsiteX841" fmla="*/ 353348 w 1590258"/>
                <a:gd name="connsiteY841" fmla="*/ 533727 h 1209078"/>
                <a:gd name="connsiteX842" fmla="*/ 348599 w 1590258"/>
                <a:gd name="connsiteY842" fmla="*/ 527743 h 1209078"/>
                <a:gd name="connsiteX843" fmla="*/ 349454 w 1590258"/>
                <a:gd name="connsiteY843" fmla="*/ 524608 h 1209078"/>
                <a:gd name="connsiteX844" fmla="*/ 346224 w 1590258"/>
                <a:gd name="connsiteY844" fmla="*/ 516060 h 1209078"/>
                <a:gd name="connsiteX845" fmla="*/ 351069 w 1590258"/>
                <a:gd name="connsiteY845" fmla="*/ 512355 h 1209078"/>
                <a:gd name="connsiteX846" fmla="*/ 353444 w 1590258"/>
                <a:gd name="connsiteY846" fmla="*/ 513495 h 1209078"/>
                <a:gd name="connsiteX847" fmla="*/ 359997 w 1590258"/>
                <a:gd name="connsiteY847" fmla="*/ 521664 h 1209078"/>
                <a:gd name="connsiteX848" fmla="*/ 365792 w 1590258"/>
                <a:gd name="connsiteY848" fmla="*/ 524988 h 1209078"/>
                <a:gd name="connsiteX849" fmla="*/ 370446 w 1590258"/>
                <a:gd name="connsiteY849" fmla="*/ 536957 h 1209078"/>
                <a:gd name="connsiteX850" fmla="*/ 375575 w 1590258"/>
                <a:gd name="connsiteY850" fmla="*/ 542751 h 1209078"/>
                <a:gd name="connsiteX851" fmla="*/ 377950 w 1590258"/>
                <a:gd name="connsiteY851" fmla="*/ 542656 h 1209078"/>
                <a:gd name="connsiteX852" fmla="*/ 379850 w 1590258"/>
                <a:gd name="connsiteY852" fmla="*/ 540091 h 1209078"/>
                <a:gd name="connsiteX853" fmla="*/ 374150 w 1590258"/>
                <a:gd name="connsiteY853" fmla="*/ 529168 h 1209078"/>
                <a:gd name="connsiteX854" fmla="*/ 375765 w 1590258"/>
                <a:gd name="connsiteY854" fmla="*/ 521474 h 1209078"/>
                <a:gd name="connsiteX855" fmla="*/ 387259 w 1590258"/>
                <a:gd name="connsiteY855" fmla="*/ 528408 h 1209078"/>
                <a:gd name="connsiteX856" fmla="*/ 390203 w 1590258"/>
                <a:gd name="connsiteY856" fmla="*/ 526983 h 1209078"/>
                <a:gd name="connsiteX857" fmla="*/ 391153 w 1590258"/>
                <a:gd name="connsiteY857" fmla="*/ 523849 h 1209078"/>
                <a:gd name="connsiteX858" fmla="*/ 388968 w 1590258"/>
                <a:gd name="connsiteY858" fmla="*/ 519859 h 1209078"/>
                <a:gd name="connsiteX859" fmla="*/ 380324 w 1590258"/>
                <a:gd name="connsiteY859" fmla="*/ 512070 h 1209078"/>
                <a:gd name="connsiteX860" fmla="*/ 377570 w 1590258"/>
                <a:gd name="connsiteY860" fmla="*/ 505611 h 1209078"/>
                <a:gd name="connsiteX861" fmla="*/ 369971 w 1590258"/>
                <a:gd name="connsiteY861" fmla="*/ 495733 h 1209078"/>
                <a:gd name="connsiteX862" fmla="*/ 369116 w 1590258"/>
                <a:gd name="connsiteY862" fmla="*/ 490603 h 1209078"/>
                <a:gd name="connsiteX863" fmla="*/ 371111 w 1590258"/>
                <a:gd name="connsiteY863" fmla="*/ 489084 h 1209078"/>
                <a:gd name="connsiteX864" fmla="*/ 373960 w 1590258"/>
                <a:gd name="connsiteY864" fmla="*/ 491363 h 1209078"/>
                <a:gd name="connsiteX865" fmla="*/ 378425 w 1590258"/>
                <a:gd name="connsiteY865" fmla="*/ 490888 h 1209078"/>
                <a:gd name="connsiteX866" fmla="*/ 384219 w 1590258"/>
                <a:gd name="connsiteY866" fmla="*/ 496493 h 1209078"/>
                <a:gd name="connsiteX867" fmla="*/ 387353 w 1590258"/>
                <a:gd name="connsiteY867" fmla="*/ 493358 h 1209078"/>
                <a:gd name="connsiteX868" fmla="*/ 393528 w 1590258"/>
                <a:gd name="connsiteY868" fmla="*/ 501242 h 1209078"/>
                <a:gd name="connsiteX869" fmla="*/ 397327 w 1590258"/>
                <a:gd name="connsiteY869" fmla="*/ 498962 h 1209078"/>
                <a:gd name="connsiteX870" fmla="*/ 399417 w 1590258"/>
                <a:gd name="connsiteY870" fmla="*/ 504851 h 1209078"/>
                <a:gd name="connsiteX871" fmla="*/ 407111 w 1590258"/>
                <a:gd name="connsiteY871" fmla="*/ 504281 h 1209078"/>
                <a:gd name="connsiteX872" fmla="*/ 409960 w 1590258"/>
                <a:gd name="connsiteY872" fmla="*/ 510076 h 1209078"/>
                <a:gd name="connsiteX873" fmla="*/ 410435 w 1590258"/>
                <a:gd name="connsiteY873" fmla="*/ 516155 h 1209078"/>
                <a:gd name="connsiteX874" fmla="*/ 411765 w 1590258"/>
                <a:gd name="connsiteY874" fmla="*/ 516440 h 1209078"/>
                <a:gd name="connsiteX875" fmla="*/ 414140 w 1590258"/>
                <a:gd name="connsiteY875" fmla="*/ 514825 h 1209078"/>
                <a:gd name="connsiteX876" fmla="*/ 417369 w 1590258"/>
                <a:gd name="connsiteY876" fmla="*/ 515300 h 1209078"/>
                <a:gd name="connsiteX877" fmla="*/ 424303 w 1590258"/>
                <a:gd name="connsiteY877" fmla="*/ 522329 h 1209078"/>
                <a:gd name="connsiteX878" fmla="*/ 423163 w 1590258"/>
                <a:gd name="connsiteY878" fmla="*/ 531068 h 1209078"/>
                <a:gd name="connsiteX879" fmla="*/ 429052 w 1590258"/>
                <a:gd name="connsiteY879" fmla="*/ 539141 h 1209078"/>
                <a:gd name="connsiteX880" fmla="*/ 434277 w 1590258"/>
                <a:gd name="connsiteY880" fmla="*/ 539331 h 1209078"/>
                <a:gd name="connsiteX881" fmla="*/ 445865 w 1590258"/>
                <a:gd name="connsiteY881" fmla="*/ 535152 h 1209078"/>
                <a:gd name="connsiteX882" fmla="*/ 451564 w 1590258"/>
                <a:gd name="connsiteY882" fmla="*/ 535437 h 1209078"/>
                <a:gd name="connsiteX883" fmla="*/ 449759 w 1590258"/>
                <a:gd name="connsiteY883" fmla="*/ 532492 h 1209078"/>
                <a:gd name="connsiteX884" fmla="*/ 444345 w 1590258"/>
                <a:gd name="connsiteY884" fmla="*/ 530783 h 1209078"/>
                <a:gd name="connsiteX885" fmla="*/ 439406 w 1590258"/>
                <a:gd name="connsiteY885" fmla="*/ 525273 h 1209078"/>
                <a:gd name="connsiteX886" fmla="*/ 423828 w 1590258"/>
                <a:gd name="connsiteY886" fmla="*/ 498582 h 1209078"/>
                <a:gd name="connsiteX887" fmla="*/ 411860 w 1590258"/>
                <a:gd name="connsiteY887" fmla="*/ 489464 h 1209078"/>
                <a:gd name="connsiteX888" fmla="*/ 411575 w 1590258"/>
                <a:gd name="connsiteY888" fmla="*/ 484714 h 1209078"/>
                <a:gd name="connsiteX889" fmla="*/ 404166 w 1590258"/>
                <a:gd name="connsiteY889" fmla="*/ 469232 h 1209078"/>
                <a:gd name="connsiteX890" fmla="*/ 406161 w 1590258"/>
                <a:gd name="connsiteY890" fmla="*/ 464957 h 1209078"/>
                <a:gd name="connsiteX891" fmla="*/ 407490 w 1590258"/>
                <a:gd name="connsiteY891" fmla="*/ 452229 h 1209078"/>
                <a:gd name="connsiteX892" fmla="*/ 410720 w 1590258"/>
                <a:gd name="connsiteY892" fmla="*/ 451469 h 1209078"/>
                <a:gd name="connsiteX893" fmla="*/ 699763 w 1590258"/>
                <a:gd name="connsiteY893" fmla="*/ 408915 h 1209078"/>
                <a:gd name="connsiteX894" fmla="*/ 702897 w 1590258"/>
                <a:gd name="connsiteY894" fmla="*/ 409200 h 1209078"/>
                <a:gd name="connsiteX895" fmla="*/ 703562 w 1590258"/>
                <a:gd name="connsiteY895" fmla="*/ 411765 h 1209078"/>
                <a:gd name="connsiteX896" fmla="*/ 701093 w 1590258"/>
                <a:gd name="connsiteY896" fmla="*/ 421264 h 1209078"/>
                <a:gd name="connsiteX897" fmla="*/ 695109 w 1590258"/>
                <a:gd name="connsiteY897" fmla="*/ 423638 h 1209078"/>
                <a:gd name="connsiteX898" fmla="*/ 689599 w 1590258"/>
                <a:gd name="connsiteY898" fmla="*/ 418889 h 1209078"/>
                <a:gd name="connsiteX899" fmla="*/ 689409 w 1590258"/>
                <a:gd name="connsiteY899" fmla="*/ 413760 h 1209078"/>
                <a:gd name="connsiteX900" fmla="*/ 693874 w 1590258"/>
                <a:gd name="connsiteY900" fmla="*/ 413570 h 1209078"/>
                <a:gd name="connsiteX901" fmla="*/ 698243 w 1590258"/>
                <a:gd name="connsiteY901" fmla="*/ 412050 h 1209078"/>
                <a:gd name="connsiteX902" fmla="*/ 699763 w 1590258"/>
                <a:gd name="connsiteY902" fmla="*/ 408915 h 1209078"/>
                <a:gd name="connsiteX903" fmla="*/ 1041238 w 1590258"/>
                <a:gd name="connsiteY903" fmla="*/ 403976 h 1209078"/>
                <a:gd name="connsiteX904" fmla="*/ 1041048 w 1590258"/>
                <a:gd name="connsiteY904" fmla="*/ 411765 h 1209078"/>
                <a:gd name="connsiteX905" fmla="*/ 1038104 w 1590258"/>
                <a:gd name="connsiteY905" fmla="*/ 416989 h 1209078"/>
                <a:gd name="connsiteX906" fmla="*/ 1035634 w 1590258"/>
                <a:gd name="connsiteY906" fmla="*/ 418414 h 1209078"/>
                <a:gd name="connsiteX907" fmla="*/ 1032594 w 1590258"/>
                <a:gd name="connsiteY907" fmla="*/ 412810 h 1209078"/>
                <a:gd name="connsiteX908" fmla="*/ 1030885 w 1590258"/>
                <a:gd name="connsiteY908" fmla="*/ 407111 h 1209078"/>
                <a:gd name="connsiteX909" fmla="*/ 1031169 w 1590258"/>
                <a:gd name="connsiteY909" fmla="*/ 406066 h 1209078"/>
                <a:gd name="connsiteX910" fmla="*/ 1033164 w 1590258"/>
                <a:gd name="connsiteY910" fmla="*/ 403216 h 1209078"/>
                <a:gd name="connsiteX911" fmla="*/ 1036394 w 1590258"/>
                <a:gd name="connsiteY911" fmla="*/ 402171 h 1209078"/>
                <a:gd name="connsiteX912" fmla="*/ 1041238 w 1590258"/>
                <a:gd name="connsiteY912" fmla="*/ 403976 h 1209078"/>
                <a:gd name="connsiteX913" fmla="*/ 548735 w 1590258"/>
                <a:gd name="connsiteY913" fmla="*/ 403786 h 1209078"/>
                <a:gd name="connsiteX914" fmla="*/ 551489 w 1590258"/>
                <a:gd name="connsiteY914" fmla="*/ 405686 h 1209078"/>
                <a:gd name="connsiteX915" fmla="*/ 555289 w 1590258"/>
                <a:gd name="connsiteY915" fmla="*/ 405211 h 1209078"/>
                <a:gd name="connsiteX916" fmla="*/ 559088 w 1590258"/>
                <a:gd name="connsiteY916" fmla="*/ 408440 h 1209078"/>
                <a:gd name="connsiteX917" fmla="*/ 559563 w 1590258"/>
                <a:gd name="connsiteY917" fmla="*/ 415944 h 1209078"/>
                <a:gd name="connsiteX918" fmla="*/ 550160 w 1590258"/>
                <a:gd name="connsiteY918" fmla="*/ 424588 h 1209078"/>
                <a:gd name="connsiteX919" fmla="*/ 541801 w 1590258"/>
                <a:gd name="connsiteY919" fmla="*/ 425633 h 1209078"/>
                <a:gd name="connsiteX920" fmla="*/ 536292 w 1590258"/>
                <a:gd name="connsiteY920" fmla="*/ 422783 h 1209078"/>
                <a:gd name="connsiteX921" fmla="*/ 536102 w 1590258"/>
                <a:gd name="connsiteY921" fmla="*/ 421359 h 1209078"/>
                <a:gd name="connsiteX922" fmla="*/ 541231 w 1590258"/>
                <a:gd name="connsiteY922" fmla="*/ 423163 h 1209078"/>
                <a:gd name="connsiteX923" fmla="*/ 544935 w 1590258"/>
                <a:gd name="connsiteY923" fmla="*/ 419744 h 1209078"/>
                <a:gd name="connsiteX924" fmla="*/ 540661 w 1590258"/>
                <a:gd name="connsiteY924" fmla="*/ 413190 h 1209078"/>
                <a:gd name="connsiteX925" fmla="*/ 545220 w 1590258"/>
                <a:gd name="connsiteY925" fmla="*/ 412145 h 1209078"/>
                <a:gd name="connsiteX926" fmla="*/ 549780 w 1590258"/>
                <a:gd name="connsiteY926" fmla="*/ 413950 h 1209078"/>
                <a:gd name="connsiteX927" fmla="*/ 553864 w 1590258"/>
                <a:gd name="connsiteY927" fmla="*/ 411100 h 1209078"/>
                <a:gd name="connsiteX928" fmla="*/ 546360 w 1590258"/>
                <a:gd name="connsiteY928" fmla="*/ 407871 h 1209078"/>
                <a:gd name="connsiteX929" fmla="*/ 539616 w 1590258"/>
                <a:gd name="connsiteY929" fmla="*/ 407776 h 1209078"/>
                <a:gd name="connsiteX930" fmla="*/ 538191 w 1590258"/>
                <a:gd name="connsiteY930" fmla="*/ 403786 h 1209078"/>
                <a:gd name="connsiteX931" fmla="*/ 545980 w 1590258"/>
                <a:gd name="connsiteY931" fmla="*/ 400082 h 1209078"/>
                <a:gd name="connsiteX932" fmla="*/ 548735 w 1590258"/>
                <a:gd name="connsiteY932" fmla="*/ 403786 h 1209078"/>
                <a:gd name="connsiteX933" fmla="*/ 745071 w 1590258"/>
                <a:gd name="connsiteY933" fmla="*/ 391438 h 1209078"/>
                <a:gd name="connsiteX934" fmla="*/ 740702 w 1590258"/>
                <a:gd name="connsiteY934" fmla="*/ 400272 h 1209078"/>
                <a:gd name="connsiteX935" fmla="*/ 735573 w 1590258"/>
                <a:gd name="connsiteY935" fmla="*/ 404641 h 1209078"/>
                <a:gd name="connsiteX936" fmla="*/ 733103 w 1590258"/>
                <a:gd name="connsiteY936" fmla="*/ 413665 h 1209078"/>
                <a:gd name="connsiteX937" fmla="*/ 734338 w 1590258"/>
                <a:gd name="connsiteY937" fmla="*/ 416324 h 1209078"/>
                <a:gd name="connsiteX938" fmla="*/ 731963 w 1590258"/>
                <a:gd name="connsiteY938" fmla="*/ 422688 h 1209078"/>
                <a:gd name="connsiteX939" fmla="*/ 725694 w 1590258"/>
                <a:gd name="connsiteY939" fmla="*/ 432187 h 1209078"/>
                <a:gd name="connsiteX940" fmla="*/ 721420 w 1590258"/>
                <a:gd name="connsiteY940" fmla="*/ 435796 h 1209078"/>
                <a:gd name="connsiteX941" fmla="*/ 717525 w 1590258"/>
                <a:gd name="connsiteY941" fmla="*/ 424303 h 1209078"/>
                <a:gd name="connsiteX942" fmla="*/ 721230 w 1590258"/>
                <a:gd name="connsiteY942" fmla="*/ 408155 h 1209078"/>
                <a:gd name="connsiteX943" fmla="*/ 716670 w 1590258"/>
                <a:gd name="connsiteY943" fmla="*/ 403976 h 1209078"/>
                <a:gd name="connsiteX944" fmla="*/ 719710 w 1590258"/>
                <a:gd name="connsiteY944" fmla="*/ 396662 h 1209078"/>
                <a:gd name="connsiteX945" fmla="*/ 723319 w 1590258"/>
                <a:gd name="connsiteY945" fmla="*/ 398087 h 1209078"/>
                <a:gd name="connsiteX946" fmla="*/ 725124 w 1590258"/>
                <a:gd name="connsiteY946" fmla="*/ 391913 h 1209078"/>
                <a:gd name="connsiteX947" fmla="*/ 733198 w 1590258"/>
                <a:gd name="connsiteY947" fmla="*/ 391628 h 1209078"/>
                <a:gd name="connsiteX948" fmla="*/ 735763 w 1590258"/>
                <a:gd name="connsiteY948" fmla="*/ 384504 h 1209078"/>
                <a:gd name="connsiteX949" fmla="*/ 741842 w 1590258"/>
                <a:gd name="connsiteY949" fmla="*/ 381464 h 1209078"/>
                <a:gd name="connsiteX950" fmla="*/ 743457 w 1590258"/>
                <a:gd name="connsiteY950" fmla="*/ 381559 h 1209078"/>
                <a:gd name="connsiteX951" fmla="*/ 745071 w 1590258"/>
                <a:gd name="connsiteY951" fmla="*/ 391438 h 1209078"/>
                <a:gd name="connsiteX952" fmla="*/ 575426 w 1590258"/>
                <a:gd name="connsiteY952" fmla="*/ 361992 h 1209078"/>
                <a:gd name="connsiteX953" fmla="*/ 577991 w 1590258"/>
                <a:gd name="connsiteY953" fmla="*/ 368736 h 1209078"/>
                <a:gd name="connsiteX954" fmla="*/ 576186 w 1590258"/>
                <a:gd name="connsiteY954" fmla="*/ 373391 h 1209078"/>
                <a:gd name="connsiteX955" fmla="*/ 571627 w 1590258"/>
                <a:gd name="connsiteY955" fmla="*/ 375385 h 1209078"/>
                <a:gd name="connsiteX956" fmla="*/ 568397 w 1590258"/>
                <a:gd name="connsiteY956" fmla="*/ 374340 h 1209078"/>
                <a:gd name="connsiteX957" fmla="*/ 568207 w 1590258"/>
                <a:gd name="connsiteY957" fmla="*/ 372156 h 1209078"/>
                <a:gd name="connsiteX958" fmla="*/ 559658 w 1590258"/>
                <a:gd name="connsiteY958" fmla="*/ 366552 h 1209078"/>
                <a:gd name="connsiteX959" fmla="*/ 556999 w 1590258"/>
                <a:gd name="connsiteY959" fmla="*/ 364747 h 1209078"/>
                <a:gd name="connsiteX960" fmla="*/ 556239 w 1590258"/>
                <a:gd name="connsiteY960" fmla="*/ 361897 h 1209078"/>
                <a:gd name="connsiteX961" fmla="*/ 557284 w 1590258"/>
                <a:gd name="connsiteY961" fmla="*/ 358288 h 1209078"/>
                <a:gd name="connsiteX962" fmla="*/ 561178 w 1590258"/>
                <a:gd name="connsiteY962" fmla="*/ 355248 h 1209078"/>
                <a:gd name="connsiteX963" fmla="*/ 566782 w 1590258"/>
                <a:gd name="connsiteY963" fmla="*/ 354108 h 1209078"/>
                <a:gd name="connsiteX964" fmla="*/ 569537 w 1590258"/>
                <a:gd name="connsiteY964" fmla="*/ 349549 h 1209078"/>
                <a:gd name="connsiteX965" fmla="*/ 575426 w 1590258"/>
                <a:gd name="connsiteY965" fmla="*/ 361992 h 1209078"/>
                <a:gd name="connsiteX966" fmla="*/ 640682 w 1590258"/>
                <a:gd name="connsiteY966" fmla="*/ 290373 h 1209078"/>
                <a:gd name="connsiteX967" fmla="*/ 646096 w 1590258"/>
                <a:gd name="connsiteY967" fmla="*/ 291987 h 1209078"/>
                <a:gd name="connsiteX968" fmla="*/ 652175 w 1590258"/>
                <a:gd name="connsiteY968" fmla="*/ 295502 h 1209078"/>
                <a:gd name="connsiteX969" fmla="*/ 651890 w 1590258"/>
                <a:gd name="connsiteY969" fmla="*/ 299586 h 1209078"/>
                <a:gd name="connsiteX970" fmla="*/ 648375 w 1590258"/>
                <a:gd name="connsiteY970" fmla="*/ 300631 h 1209078"/>
                <a:gd name="connsiteX971" fmla="*/ 651605 w 1590258"/>
                <a:gd name="connsiteY971" fmla="*/ 305950 h 1209078"/>
                <a:gd name="connsiteX972" fmla="*/ 650465 w 1590258"/>
                <a:gd name="connsiteY972" fmla="*/ 309465 h 1209078"/>
                <a:gd name="connsiteX973" fmla="*/ 646761 w 1590258"/>
                <a:gd name="connsiteY973" fmla="*/ 312789 h 1209078"/>
                <a:gd name="connsiteX974" fmla="*/ 634792 w 1590258"/>
                <a:gd name="connsiteY974" fmla="*/ 310225 h 1209078"/>
                <a:gd name="connsiteX975" fmla="*/ 625294 w 1590258"/>
                <a:gd name="connsiteY975" fmla="*/ 314119 h 1209078"/>
                <a:gd name="connsiteX976" fmla="*/ 618645 w 1590258"/>
                <a:gd name="connsiteY976" fmla="*/ 312884 h 1209078"/>
                <a:gd name="connsiteX977" fmla="*/ 616365 w 1590258"/>
                <a:gd name="connsiteY977" fmla="*/ 305570 h 1209078"/>
                <a:gd name="connsiteX978" fmla="*/ 618170 w 1590258"/>
                <a:gd name="connsiteY978" fmla="*/ 301961 h 1209078"/>
                <a:gd name="connsiteX979" fmla="*/ 623394 w 1590258"/>
                <a:gd name="connsiteY979" fmla="*/ 296167 h 1209078"/>
                <a:gd name="connsiteX980" fmla="*/ 630233 w 1590258"/>
                <a:gd name="connsiteY980" fmla="*/ 294742 h 1209078"/>
                <a:gd name="connsiteX981" fmla="*/ 632228 w 1590258"/>
                <a:gd name="connsiteY981" fmla="*/ 291987 h 1209078"/>
                <a:gd name="connsiteX982" fmla="*/ 631278 w 1590258"/>
                <a:gd name="connsiteY982" fmla="*/ 286668 h 1209078"/>
                <a:gd name="connsiteX983" fmla="*/ 640682 w 1590258"/>
                <a:gd name="connsiteY983" fmla="*/ 290373 h 1209078"/>
                <a:gd name="connsiteX984" fmla="*/ 689599 w 1590258"/>
                <a:gd name="connsiteY984" fmla="*/ 273750 h 1209078"/>
                <a:gd name="connsiteX985" fmla="*/ 694064 w 1590258"/>
                <a:gd name="connsiteY985" fmla="*/ 274225 h 1209078"/>
                <a:gd name="connsiteX986" fmla="*/ 698908 w 1590258"/>
                <a:gd name="connsiteY986" fmla="*/ 278119 h 1209078"/>
                <a:gd name="connsiteX987" fmla="*/ 701473 w 1590258"/>
                <a:gd name="connsiteY987" fmla="*/ 286193 h 1209078"/>
                <a:gd name="connsiteX988" fmla="*/ 702233 w 1590258"/>
                <a:gd name="connsiteY988" fmla="*/ 292842 h 1209078"/>
                <a:gd name="connsiteX989" fmla="*/ 698338 w 1590258"/>
                <a:gd name="connsiteY989" fmla="*/ 296357 h 1209078"/>
                <a:gd name="connsiteX990" fmla="*/ 694634 w 1590258"/>
                <a:gd name="connsiteY990" fmla="*/ 296072 h 1209078"/>
                <a:gd name="connsiteX991" fmla="*/ 695109 w 1590258"/>
                <a:gd name="connsiteY991" fmla="*/ 299776 h 1209078"/>
                <a:gd name="connsiteX992" fmla="*/ 697103 w 1590258"/>
                <a:gd name="connsiteY992" fmla="*/ 301391 h 1209078"/>
                <a:gd name="connsiteX993" fmla="*/ 701188 w 1590258"/>
                <a:gd name="connsiteY993" fmla="*/ 299871 h 1209078"/>
                <a:gd name="connsiteX994" fmla="*/ 705082 w 1590258"/>
                <a:gd name="connsiteY994" fmla="*/ 295502 h 1209078"/>
                <a:gd name="connsiteX995" fmla="*/ 712396 w 1590258"/>
                <a:gd name="connsiteY995" fmla="*/ 302056 h 1209078"/>
                <a:gd name="connsiteX996" fmla="*/ 714486 w 1590258"/>
                <a:gd name="connsiteY996" fmla="*/ 304431 h 1209078"/>
                <a:gd name="connsiteX997" fmla="*/ 716005 w 1590258"/>
                <a:gd name="connsiteY997" fmla="*/ 302246 h 1209078"/>
                <a:gd name="connsiteX998" fmla="*/ 718285 w 1590258"/>
                <a:gd name="connsiteY998" fmla="*/ 303291 h 1209078"/>
                <a:gd name="connsiteX999" fmla="*/ 722845 w 1590258"/>
                <a:gd name="connsiteY999" fmla="*/ 313644 h 1209078"/>
                <a:gd name="connsiteX1000" fmla="*/ 724459 w 1590258"/>
                <a:gd name="connsiteY1000" fmla="*/ 311935 h 1209078"/>
                <a:gd name="connsiteX1001" fmla="*/ 723984 w 1590258"/>
                <a:gd name="connsiteY1001" fmla="*/ 308420 h 1209078"/>
                <a:gd name="connsiteX1002" fmla="*/ 732153 w 1590258"/>
                <a:gd name="connsiteY1002" fmla="*/ 306995 h 1209078"/>
                <a:gd name="connsiteX1003" fmla="*/ 738897 w 1590258"/>
                <a:gd name="connsiteY1003" fmla="*/ 315259 h 1209078"/>
                <a:gd name="connsiteX1004" fmla="*/ 751720 w 1590258"/>
                <a:gd name="connsiteY1004" fmla="*/ 343945 h 1209078"/>
                <a:gd name="connsiteX1005" fmla="*/ 750011 w 1590258"/>
                <a:gd name="connsiteY1005" fmla="*/ 350974 h 1209078"/>
                <a:gd name="connsiteX1006" fmla="*/ 740417 w 1590258"/>
                <a:gd name="connsiteY1006" fmla="*/ 367501 h 1209078"/>
                <a:gd name="connsiteX1007" fmla="*/ 732438 w 1590258"/>
                <a:gd name="connsiteY1007" fmla="*/ 371871 h 1209078"/>
                <a:gd name="connsiteX1008" fmla="*/ 728924 w 1590258"/>
                <a:gd name="connsiteY1008" fmla="*/ 371776 h 1209078"/>
                <a:gd name="connsiteX1009" fmla="*/ 729494 w 1590258"/>
                <a:gd name="connsiteY1009" fmla="*/ 381084 h 1209078"/>
                <a:gd name="connsiteX1010" fmla="*/ 727594 w 1590258"/>
                <a:gd name="connsiteY1010" fmla="*/ 381179 h 1209078"/>
                <a:gd name="connsiteX1011" fmla="*/ 724079 w 1590258"/>
                <a:gd name="connsiteY1011" fmla="*/ 388113 h 1209078"/>
                <a:gd name="connsiteX1012" fmla="*/ 717145 w 1590258"/>
                <a:gd name="connsiteY1012" fmla="*/ 390013 h 1209078"/>
                <a:gd name="connsiteX1013" fmla="*/ 714201 w 1590258"/>
                <a:gd name="connsiteY1013" fmla="*/ 394667 h 1209078"/>
                <a:gd name="connsiteX1014" fmla="*/ 709831 w 1590258"/>
                <a:gd name="connsiteY1014" fmla="*/ 397897 h 1209078"/>
                <a:gd name="connsiteX1015" fmla="*/ 695584 w 1590258"/>
                <a:gd name="connsiteY1015" fmla="*/ 400367 h 1209078"/>
                <a:gd name="connsiteX1016" fmla="*/ 691974 w 1590258"/>
                <a:gd name="connsiteY1016" fmla="*/ 401886 h 1209078"/>
                <a:gd name="connsiteX1017" fmla="*/ 688364 w 1590258"/>
                <a:gd name="connsiteY1017" fmla="*/ 406256 h 1209078"/>
                <a:gd name="connsiteX1018" fmla="*/ 684375 w 1590258"/>
                <a:gd name="connsiteY1018" fmla="*/ 405116 h 1209078"/>
                <a:gd name="connsiteX1019" fmla="*/ 684280 w 1590258"/>
                <a:gd name="connsiteY1019" fmla="*/ 408820 h 1209078"/>
                <a:gd name="connsiteX1020" fmla="*/ 686655 w 1590258"/>
                <a:gd name="connsiteY1020" fmla="*/ 413380 h 1209078"/>
                <a:gd name="connsiteX1021" fmla="*/ 680291 w 1590258"/>
                <a:gd name="connsiteY1021" fmla="*/ 428767 h 1209078"/>
                <a:gd name="connsiteX1022" fmla="*/ 680101 w 1590258"/>
                <a:gd name="connsiteY1022" fmla="*/ 434087 h 1209078"/>
                <a:gd name="connsiteX1023" fmla="*/ 683330 w 1590258"/>
                <a:gd name="connsiteY1023" fmla="*/ 431712 h 1209078"/>
                <a:gd name="connsiteX1024" fmla="*/ 687320 w 1590258"/>
                <a:gd name="connsiteY1024" fmla="*/ 434562 h 1209078"/>
                <a:gd name="connsiteX1025" fmla="*/ 689979 w 1590258"/>
                <a:gd name="connsiteY1025" fmla="*/ 434277 h 1209078"/>
                <a:gd name="connsiteX1026" fmla="*/ 691974 w 1590258"/>
                <a:gd name="connsiteY1026" fmla="*/ 430287 h 1209078"/>
                <a:gd name="connsiteX1027" fmla="*/ 695299 w 1590258"/>
                <a:gd name="connsiteY1027" fmla="*/ 430002 h 1209078"/>
                <a:gd name="connsiteX1028" fmla="*/ 698528 w 1590258"/>
                <a:gd name="connsiteY1028" fmla="*/ 433232 h 1209078"/>
                <a:gd name="connsiteX1029" fmla="*/ 697483 w 1590258"/>
                <a:gd name="connsiteY1029" fmla="*/ 435132 h 1209078"/>
                <a:gd name="connsiteX1030" fmla="*/ 700523 w 1590258"/>
                <a:gd name="connsiteY1030" fmla="*/ 448240 h 1209078"/>
                <a:gd name="connsiteX1031" fmla="*/ 703562 w 1590258"/>
                <a:gd name="connsiteY1031" fmla="*/ 446340 h 1209078"/>
                <a:gd name="connsiteX1032" fmla="*/ 704322 w 1590258"/>
                <a:gd name="connsiteY1032" fmla="*/ 449949 h 1209078"/>
                <a:gd name="connsiteX1033" fmla="*/ 702707 w 1590258"/>
                <a:gd name="connsiteY1033" fmla="*/ 454984 h 1209078"/>
                <a:gd name="connsiteX1034" fmla="*/ 698623 w 1590258"/>
                <a:gd name="connsiteY1034" fmla="*/ 452419 h 1209078"/>
                <a:gd name="connsiteX1035" fmla="*/ 694729 w 1590258"/>
                <a:gd name="connsiteY1035" fmla="*/ 465812 h 1209078"/>
                <a:gd name="connsiteX1036" fmla="*/ 690359 w 1590258"/>
                <a:gd name="connsiteY1036" fmla="*/ 473221 h 1209078"/>
                <a:gd name="connsiteX1037" fmla="*/ 682190 w 1590258"/>
                <a:gd name="connsiteY1037" fmla="*/ 479300 h 1209078"/>
                <a:gd name="connsiteX1038" fmla="*/ 679246 w 1590258"/>
                <a:gd name="connsiteY1038" fmla="*/ 479585 h 1209078"/>
                <a:gd name="connsiteX1039" fmla="*/ 671457 w 1590258"/>
                <a:gd name="connsiteY1039" fmla="*/ 478920 h 1209078"/>
                <a:gd name="connsiteX1040" fmla="*/ 662243 w 1590258"/>
                <a:gd name="connsiteY1040" fmla="*/ 468377 h 1209078"/>
                <a:gd name="connsiteX1041" fmla="*/ 659394 w 1590258"/>
                <a:gd name="connsiteY1041" fmla="*/ 467902 h 1209078"/>
                <a:gd name="connsiteX1042" fmla="*/ 654075 w 1590258"/>
                <a:gd name="connsiteY1042" fmla="*/ 473601 h 1209078"/>
                <a:gd name="connsiteX1043" fmla="*/ 649040 w 1590258"/>
                <a:gd name="connsiteY1043" fmla="*/ 482340 h 1209078"/>
                <a:gd name="connsiteX1044" fmla="*/ 644766 w 1590258"/>
                <a:gd name="connsiteY1044" fmla="*/ 484524 h 1209078"/>
                <a:gd name="connsiteX1045" fmla="*/ 620260 w 1590258"/>
                <a:gd name="connsiteY1045" fmla="*/ 488324 h 1209078"/>
                <a:gd name="connsiteX1046" fmla="*/ 602117 w 1590258"/>
                <a:gd name="connsiteY1046" fmla="*/ 498107 h 1209078"/>
                <a:gd name="connsiteX1047" fmla="*/ 590909 w 1590258"/>
                <a:gd name="connsiteY1047" fmla="*/ 497252 h 1209078"/>
                <a:gd name="connsiteX1048" fmla="*/ 582740 w 1590258"/>
                <a:gd name="connsiteY1048" fmla="*/ 498962 h 1209078"/>
                <a:gd name="connsiteX1049" fmla="*/ 575426 w 1590258"/>
                <a:gd name="connsiteY1049" fmla="*/ 501052 h 1209078"/>
                <a:gd name="connsiteX1050" fmla="*/ 567827 w 1590258"/>
                <a:gd name="connsiteY1050" fmla="*/ 502952 h 1209078"/>
                <a:gd name="connsiteX1051" fmla="*/ 561653 w 1590258"/>
                <a:gd name="connsiteY1051" fmla="*/ 502192 h 1209078"/>
                <a:gd name="connsiteX1052" fmla="*/ 555764 w 1590258"/>
                <a:gd name="connsiteY1052" fmla="*/ 498772 h 1209078"/>
                <a:gd name="connsiteX1053" fmla="*/ 551965 w 1590258"/>
                <a:gd name="connsiteY1053" fmla="*/ 489464 h 1209078"/>
                <a:gd name="connsiteX1054" fmla="*/ 544176 w 1590258"/>
                <a:gd name="connsiteY1054" fmla="*/ 479395 h 1209078"/>
                <a:gd name="connsiteX1055" fmla="*/ 543036 w 1590258"/>
                <a:gd name="connsiteY1055" fmla="*/ 479205 h 1209078"/>
                <a:gd name="connsiteX1056" fmla="*/ 542276 w 1590258"/>
                <a:gd name="connsiteY1056" fmla="*/ 481580 h 1209078"/>
                <a:gd name="connsiteX1057" fmla="*/ 535722 w 1590258"/>
                <a:gd name="connsiteY1057" fmla="*/ 483289 h 1209078"/>
                <a:gd name="connsiteX1058" fmla="*/ 529358 w 1590258"/>
                <a:gd name="connsiteY1058" fmla="*/ 480440 h 1209078"/>
                <a:gd name="connsiteX1059" fmla="*/ 524039 w 1590258"/>
                <a:gd name="connsiteY1059" fmla="*/ 473981 h 1209078"/>
                <a:gd name="connsiteX1060" fmla="*/ 523469 w 1590258"/>
                <a:gd name="connsiteY1060" fmla="*/ 465337 h 1209078"/>
                <a:gd name="connsiteX1061" fmla="*/ 527078 w 1590258"/>
                <a:gd name="connsiteY1061" fmla="*/ 457263 h 1209078"/>
                <a:gd name="connsiteX1062" fmla="*/ 524988 w 1590258"/>
                <a:gd name="connsiteY1062" fmla="*/ 453559 h 1209078"/>
                <a:gd name="connsiteX1063" fmla="*/ 524988 w 1590258"/>
                <a:gd name="connsiteY1063" fmla="*/ 448145 h 1209078"/>
                <a:gd name="connsiteX1064" fmla="*/ 528313 w 1590258"/>
                <a:gd name="connsiteY1064" fmla="*/ 447955 h 1209078"/>
                <a:gd name="connsiteX1065" fmla="*/ 530498 w 1590258"/>
                <a:gd name="connsiteY1065" fmla="*/ 448620 h 1209078"/>
                <a:gd name="connsiteX1066" fmla="*/ 534012 w 1590258"/>
                <a:gd name="connsiteY1066" fmla="*/ 451089 h 1209078"/>
                <a:gd name="connsiteX1067" fmla="*/ 532017 w 1590258"/>
                <a:gd name="connsiteY1067" fmla="*/ 444345 h 1209078"/>
                <a:gd name="connsiteX1068" fmla="*/ 533347 w 1590258"/>
                <a:gd name="connsiteY1068" fmla="*/ 439311 h 1209078"/>
                <a:gd name="connsiteX1069" fmla="*/ 538571 w 1590258"/>
                <a:gd name="connsiteY1069" fmla="*/ 439026 h 1209078"/>
                <a:gd name="connsiteX1070" fmla="*/ 541801 w 1590258"/>
                <a:gd name="connsiteY1070" fmla="*/ 443775 h 1209078"/>
                <a:gd name="connsiteX1071" fmla="*/ 554624 w 1590258"/>
                <a:gd name="connsiteY1071" fmla="*/ 434277 h 1209078"/>
                <a:gd name="connsiteX1072" fmla="*/ 554909 w 1590258"/>
                <a:gd name="connsiteY1072" fmla="*/ 431807 h 1209078"/>
                <a:gd name="connsiteX1073" fmla="*/ 567162 w 1590258"/>
                <a:gd name="connsiteY1073" fmla="*/ 439596 h 1209078"/>
                <a:gd name="connsiteX1074" fmla="*/ 570582 w 1590258"/>
                <a:gd name="connsiteY1074" fmla="*/ 437601 h 1209078"/>
                <a:gd name="connsiteX1075" fmla="*/ 567827 w 1590258"/>
                <a:gd name="connsiteY1075" fmla="*/ 434942 h 1209078"/>
                <a:gd name="connsiteX1076" fmla="*/ 568397 w 1590258"/>
                <a:gd name="connsiteY1076" fmla="*/ 433897 h 1209078"/>
                <a:gd name="connsiteX1077" fmla="*/ 572576 w 1590258"/>
                <a:gd name="connsiteY1077" fmla="*/ 435511 h 1209078"/>
                <a:gd name="connsiteX1078" fmla="*/ 584260 w 1590258"/>
                <a:gd name="connsiteY1078" fmla="*/ 449949 h 1209078"/>
                <a:gd name="connsiteX1079" fmla="*/ 582930 w 1590258"/>
                <a:gd name="connsiteY1079" fmla="*/ 462393 h 1209078"/>
                <a:gd name="connsiteX1080" fmla="*/ 589674 w 1590258"/>
                <a:gd name="connsiteY1080" fmla="*/ 447575 h 1209078"/>
                <a:gd name="connsiteX1081" fmla="*/ 609526 w 1590258"/>
                <a:gd name="connsiteY1081" fmla="*/ 432092 h 1209078"/>
                <a:gd name="connsiteX1082" fmla="*/ 609241 w 1590258"/>
                <a:gd name="connsiteY1082" fmla="*/ 429812 h 1209078"/>
                <a:gd name="connsiteX1083" fmla="*/ 606486 w 1590258"/>
                <a:gd name="connsiteY1083" fmla="*/ 429717 h 1209078"/>
                <a:gd name="connsiteX1084" fmla="*/ 591099 w 1590258"/>
                <a:gd name="connsiteY1084" fmla="*/ 439691 h 1209078"/>
                <a:gd name="connsiteX1085" fmla="*/ 584450 w 1590258"/>
                <a:gd name="connsiteY1085" fmla="*/ 439786 h 1209078"/>
                <a:gd name="connsiteX1086" fmla="*/ 574571 w 1590258"/>
                <a:gd name="connsiteY1086" fmla="*/ 425728 h 1209078"/>
                <a:gd name="connsiteX1087" fmla="*/ 573906 w 1590258"/>
                <a:gd name="connsiteY1087" fmla="*/ 419554 h 1209078"/>
                <a:gd name="connsiteX1088" fmla="*/ 569062 w 1590258"/>
                <a:gd name="connsiteY1088" fmla="*/ 414899 h 1209078"/>
                <a:gd name="connsiteX1089" fmla="*/ 569062 w 1590258"/>
                <a:gd name="connsiteY1089" fmla="*/ 404926 h 1209078"/>
                <a:gd name="connsiteX1090" fmla="*/ 561558 w 1590258"/>
                <a:gd name="connsiteY1090" fmla="*/ 390203 h 1209078"/>
                <a:gd name="connsiteX1091" fmla="*/ 563173 w 1590258"/>
                <a:gd name="connsiteY1091" fmla="*/ 383839 h 1209078"/>
                <a:gd name="connsiteX1092" fmla="*/ 575711 w 1590258"/>
                <a:gd name="connsiteY1092" fmla="*/ 391343 h 1209078"/>
                <a:gd name="connsiteX1093" fmla="*/ 581695 w 1590258"/>
                <a:gd name="connsiteY1093" fmla="*/ 389253 h 1209078"/>
                <a:gd name="connsiteX1094" fmla="*/ 589199 w 1590258"/>
                <a:gd name="connsiteY1094" fmla="*/ 394572 h 1209078"/>
                <a:gd name="connsiteX1095" fmla="*/ 594043 w 1590258"/>
                <a:gd name="connsiteY1095" fmla="*/ 395902 h 1209078"/>
                <a:gd name="connsiteX1096" fmla="*/ 596418 w 1590258"/>
                <a:gd name="connsiteY1096" fmla="*/ 398942 h 1209078"/>
                <a:gd name="connsiteX1097" fmla="*/ 599837 w 1590258"/>
                <a:gd name="connsiteY1097" fmla="*/ 396662 h 1209078"/>
                <a:gd name="connsiteX1098" fmla="*/ 602022 w 1590258"/>
                <a:gd name="connsiteY1098" fmla="*/ 392483 h 1209078"/>
                <a:gd name="connsiteX1099" fmla="*/ 609811 w 1590258"/>
                <a:gd name="connsiteY1099" fmla="*/ 391438 h 1209078"/>
                <a:gd name="connsiteX1100" fmla="*/ 611711 w 1590258"/>
                <a:gd name="connsiteY1100" fmla="*/ 389633 h 1209078"/>
                <a:gd name="connsiteX1101" fmla="*/ 614655 w 1590258"/>
                <a:gd name="connsiteY1101" fmla="*/ 390773 h 1209078"/>
                <a:gd name="connsiteX1102" fmla="*/ 616270 w 1590258"/>
                <a:gd name="connsiteY1102" fmla="*/ 389253 h 1209078"/>
                <a:gd name="connsiteX1103" fmla="*/ 623489 w 1590258"/>
                <a:gd name="connsiteY1103" fmla="*/ 391153 h 1209078"/>
                <a:gd name="connsiteX1104" fmla="*/ 634223 w 1590258"/>
                <a:gd name="connsiteY1104" fmla="*/ 390678 h 1209078"/>
                <a:gd name="connsiteX1105" fmla="*/ 648755 w 1590258"/>
                <a:gd name="connsiteY1105" fmla="*/ 396567 h 1209078"/>
                <a:gd name="connsiteX1106" fmla="*/ 656069 w 1590258"/>
                <a:gd name="connsiteY1106" fmla="*/ 395902 h 1209078"/>
                <a:gd name="connsiteX1107" fmla="*/ 657304 w 1590258"/>
                <a:gd name="connsiteY1107" fmla="*/ 391533 h 1209078"/>
                <a:gd name="connsiteX1108" fmla="*/ 656829 w 1590258"/>
                <a:gd name="connsiteY1108" fmla="*/ 389348 h 1209078"/>
                <a:gd name="connsiteX1109" fmla="*/ 647521 w 1590258"/>
                <a:gd name="connsiteY1109" fmla="*/ 388588 h 1209078"/>
                <a:gd name="connsiteX1110" fmla="*/ 640017 w 1590258"/>
                <a:gd name="connsiteY1110" fmla="*/ 384694 h 1209078"/>
                <a:gd name="connsiteX1111" fmla="*/ 622539 w 1590258"/>
                <a:gd name="connsiteY1111" fmla="*/ 385359 h 1209078"/>
                <a:gd name="connsiteX1112" fmla="*/ 620165 w 1590258"/>
                <a:gd name="connsiteY1112" fmla="*/ 383364 h 1209078"/>
                <a:gd name="connsiteX1113" fmla="*/ 614085 w 1590258"/>
                <a:gd name="connsiteY1113" fmla="*/ 382509 h 1209078"/>
                <a:gd name="connsiteX1114" fmla="*/ 603352 w 1590258"/>
                <a:gd name="connsiteY1114" fmla="*/ 381844 h 1209078"/>
                <a:gd name="connsiteX1115" fmla="*/ 596038 w 1590258"/>
                <a:gd name="connsiteY1115" fmla="*/ 383364 h 1209078"/>
                <a:gd name="connsiteX1116" fmla="*/ 592999 w 1590258"/>
                <a:gd name="connsiteY1116" fmla="*/ 381939 h 1209078"/>
                <a:gd name="connsiteX1117" fmla="*/ 591574 w 1590258"/>
                <a:gd name="connsiteY1117" fmla="*/ 372441 h 1209078"/>
                <a:gd name="connsiteX1118" fmla="*/ 592808 w 1590258"/>
                <a:gd name="connsiteY1118" fmla="*/ 367216 h 1209078"/>
                <a:gd name="connsiteX1119" fmla="*/ 587299 w 1590258"/>
                <a:gd name="connsiteY1119" fmla="*/ 345655 h 1209078"/>
                <a:gd name="connsiteX1120" fmla="*/ 591954 w 1590258"/>
                <a:gd name="connsiteY1120" fmla="*/ 339006 h 1209078"/>
                <a:gd name="connsiteX1121" fmla="*/ 601927 w 1590258"/>
                <a:gd name="connsiteY1121" fmla="*/ 331217 h 1209078"/>
                <a:gd name="connsiteX1122" fmla="*/ 606582 w 1590258"/>
                <a:gd name="connsiteY1122" fmla="*/ 330552 h 1209078"/>
                <a:gd name="connsiteX1123" fmla="*/ 610856 w 1590258"/>
                <a:gd name="connsiteY1123" fmla="*/ 335206 h 1209078"/>
                <a:gd name="connsiteX1124" fmla="*/ 608861 w 1590258"/>
                <a:gd name="connsiteY1124" fmla="*/ 343185 h 1209078"/>
                <a:gd name="connsiteX1125" fmla="*/ 614940 w 1590258"/>
                <a:gd name="connsiteY1125" fmla="*/ 343090 h 1209078"/>
                <a:gd name="connsiteX1126" fmla="*/ 622539 w 1590258"/>
                <a:gd name="connsiteY1126" fmla="*/ 338721 h 1209078"/>
                <a:gd name="connsiteX1127" fmla="*/ 625484 w 1590258"/>
                <a:gd name="connsiteY1127" fmla="*/ 340715 h 1209078"/>
                <a:gd name="connsiteX1128" fmla="*/ 627858 w 1590258"/>
                <a:gd name="connsiteY1128" fmla="*/ 346225 h 1209078"/>
                <a:gd name="connsiteX1129" fmla="*/ 625294 w 1590258"/>
                <a:gd name="connsiteY1129" fmla="*/ 362087 h 1209078"/>
                <a:gd name="connsiteX1130" fmla="*/ 628618 w 1590258"/>
                <a:gd name="connsiteY1130" fmla="*/ 363987 h 1209078"/>
                <a:gd name="connsiteX1131" fmla="*/ 631563 w 1590258"/>
                <a:gd name="connsiteY1131" fmla="*/ 361327 h 1209078"/>
                <a:gd name="connsiteX1132" fmla="*/ 633938 w 1590258"/>
                <a:gd name="connsiteY1132" fmla="*/ 344420 h 1209078"/>
                <a:gd name="connsiteX1133" fmla="*/ 636122 w 1590258"/>
                <a:gd name="connsiteY1133" fmla="*/ 341855 h 1209078"/>
                <a:gd name="connsiteX1134" fmla="*/ 639067 w 1590258"/>
                <a:gd name="connsiteY1134" fmla="*/ 341380 h 1209078"/>
                <a:gd name="connsiteX1135" fmla="*/ 638117 w 1590258"/>
                <a:gd name="connsiteY1135" fmla="*/ 331787 h 1209078"/>
                <a:gd name="connsiteX1136" fmla="*/ 646571 w 1590258"/>
                <a:gd name="connsiteY1136" fmla="*/ 329032 h 1209078"/>
                <a:gd name="connsiteX1137" fmla="*/ 649325 w 1590258"/>
                <a:gd name="connsiteY1137" fmla="*/ 324283 h 1209078"/>
                <a:gd name="connsiteX1138" fmla="*/ 661673 w 1590258"/>
                <a:gd name="connsiteY1138" fmla="*/ 323523 h 1209078"/>
                <a:gd name="connsiteX1139" fmla="*/ 664143 w 1590258"/>
                <a:gd name="connsiteY1139" fmla="*/ 326847 h 1209078"/>
                <a:gd name="connsiteX1140" fmla="*/ 660154 w 1590258"/>
                <a:gd name="connsiteY1140" fmla="*/ 346414 h 1209078"/>
                <a:gd name="connsiteX1141" fmla="*/ 663098 w 1590258"/>
                <a:gd name="connsiteY1141" fmla="*/ 350119 h 1209078"/>
                <a:gd name="connsiteX1142" fmla="*/ 662053 w 1590258"/>
                <a:gd name="connsiteY1142" fmla="*/ 352114 h 1209078"/>
                <a:gd name="connsiteX1143" fmla="*/ 655214 w 1590258"/>
                <a:gd name="connsiteY1143" fmla="*/ 353158 h 1209078"/>
                <a:gd name="connsiteX1144" fmla="*/ 661388 w 1590258"/>
                <a:gd name="connsiteY1144" fmla="*/ 363037 h 1209078"/>
                <a:gd name="connsiteX1145" fmla="*/ 661388 w 1590258"/>
                <a:gd name="connsiteY1145" fmla="*/ 371301 h 1209078"/>
                <a:gd name="connsiteX1146" fmla="*/ 664523 w 1590258"/>
                <a:gd name="connsiteY1146" fmla="*/ 377190 h 1209078"/>
                <a:gd name="connsiteX1147" fmla="*/ 663383 w 1590258"/>
                <a:gd name="connsiteY1147" fmla="*/ 387164 h 1209078"/>
                <a:gd name="connsiteX1148" fmla="*/ 659584 w 1590258"/>
                <a:gd name="connsiteY1148" fmla="*/ 391723 h 1209078"/>
                <a:gd name="connsiteX1149" fmla="*/ 665093 w 1590258"/>
                <a:gd name="connsiteY1149" fmla="*/ 398942 h 1209078"/>
                <a:gd name="connsiteX1150" fmla="*/ 669747 w 1590258"/>
                <a:gd name="connsiteY1150" fmla="*/ 398277 h 1209078"/>
                <a:gd name="connsiteX1151" fmla="*/ 674307 w 1590258"/>
                <a:gd name="connsiteY1151" fmla="*/ 399512 h 1209078"/>
                <a:gd name="connsiteX1152" fmla="*/ 681716 w 1590258"/>
                <a:gd name="connsiteY1152" fmla="*/ 400177 h 1209078"/>
                <a:gd name="connsiteX1153" fmla="*/ 680576 w 1590258"/>
                <a:gd name="connsiteY1153" fmla="*/ 398087 h 1209078"/>
                <a:gd name="connsiteX1154" fmla="*/ 676206 w 1590258"/>
                <a:gd name="connsiteY1154" fmla="*/ 396282 h 1209078"/>
                <a:gd name="connsiteX1155" fmla="*/ 671362 w 1590258"/>
                <a:gd name="connsiteY1155" fmla="*/ 392863 h 1209078"/>
                <a:gd name="connsiteX1156" fmla="*/ 669937 w 1590258"/>
                <a:gd name="connsiteY1156" fmla="*/ 387733 h 1209078"/>
                <a:gd name="connsiteX1157" fmla="*/ 675162 w 1590258"/>
                <a:gd name="connsiteY1157" fmla="*/ 380040 h 1209078"/>
                <a:gd name="connsiteX1158" fmla="*/ 675162 w 1590258"/>
                <a:gd name="connsiteY1158" fmla="*/ 369591 h 1209078"/>
                <a:gd name="connsiteX1159" fmla="*/ 679341 w 1590258"/>
                <a:gd name="connsiteY1159" fmla="*/ 343280 h 1209078"/>
                <a:gd name="connsiteX1160" fmla="*/ 687225 w 1590258"/>
                <a:gd name="connsiteY1160" fmla="*/ 339670 h 1209078"/>
                <a:gd name="connsiteX1161" fmla="*/ 687130 w 1590258"/>
                <a:gd name="connsiteY1161" fmla="*/ 338246 h 1209078"/>
                <a:gd name="connsiteX1162" fmla="*/ 680481 w 1590258"/>
                <a:gd name="connsiteY1162" fmla="*/ 335776 h 1209078"/>
                <a:gd name="connsiteX1163" fmla="*/ 682665 w 1590258"/>
                <a:gd name="connsiteY1163" fmla="*/ 334066 h 1209078"/>
                <a:gd name="connsiteX1164" fmla="*/ 688745 w 1590258"/>
                <a:gd name="connsiteY1164" fmla="*/ 335776 h 1209078"/>
                <a:gd name="connsiteX1165" fmla="*/ 691214 w 1590258"/>
                <a:gd name="connsiteY1165" fmla="*/ 334826 h 1209078"/>
                <a:gd name="connsiteX1166" fmla="*/ 689029 w 1590258"/>
                <a:gd name="connsiteY1166" fmla="*/ 331217 h 1209078"/>
                <a:gd name="connsiteX1167" fmla="*/ 691309 w 1590258"/>
                <a:gd name="connsiteY1167" fmla="*/ 326277 h 1209078"/>
                <a:gd name="connsiteX1168" fmla="*/ 680196 w 1590258"/>
                <a:gd name="connsiteY1168" fmla="*/ 325423 h 1209078"/>
                <a:gd name="connsiteX1169" fmla="*/ 681431 w 1590258"/>
                <a:gd name="connsiteY1169" fmla="*/ 322098 h 1209078"/>
                <a:gd name="connsiteX1170" fmla="*/ 673262 w 1590258"/>
                <a:gd name="connsiteY1170" fmla="*/ 317919 h 1209078"/>
                <a:gd name="connsiteX1171" fmla="*/ 667278 w 1590258"/>
                <a:gd name="connsiteY1171" fmla="*/ 310985 h 1209078"/>
                <a:gd name="connsiteX1172" fmla="*/ 665283 w 1590258"/>
                <a:gd name="connsiteY1172" fmla="*/ 304051 h 1209078"/>
                <a:gd name="connsiteX1173" fmla="*/ 670602 w 1590258"/>
                <a:gd name="connsiteY1173" fmla="*/ 304146 h 1209078"/>
                <a:gd name="connsiteX1174" fmla="*/ 663288 w 1590258"/>
                <a:gd name="connsiteY1174" fmla="*/ 297212 h 1209078"/>
                <a:gd name="connsiteX1175" fmla="*/ 661768 w 1590258"/>
                <a:gd name="connsiteY1175" fmla="*/ 287618 h 1209078"/>
                <a:gd name="connsiteX1176" fmla="*/ 665378 w 1590258"/>
                <a:gd name="connsiteY1176" fmla="*/ 283059 h 1209078"/>
                <a:gd name="connsiteX1177" fmla="*/ 667563 w 1590258"/>
                <a:gd name="connsiteY1177" fmla="*/ 282584 h 1209078"/>
                <a:gd name="connsiteX1178" fmla="*/ 670412 w 1590258"/>
                <a:gd name="connsiteY1178" fmla="*/ 276220 h 1209078"/>
                <a:gd name="connsiteX1179" fmla="*/ 673452 w 1590258"/>
                <a:gd name="connsiteY1179" fmla="*/ 273845 h 1209078"/>
                <a:gd name="connsiteX1180" fmla="*/ 683045 w 1590258"/>
                <a:gd name="connsiteY1180" fmla="*/ 286953 h 1209078"/>
                <a:gd name="connsiteX1181" fmla="*/ 686180 w 1590258"/>
                <a:gd name="connsiteY1181" fmla="*/ 285718 h 1209078"/>
                <a:gd name="connsiteX1182" fmla="*/ 682001 w 1590258"/>
                <a:gd name="connsiteY1182" fmla="*/ 278024 h 1209078"/>
                <a:gd name="connsiteX1183" fmla="*/ 687415 w 1590258"/>
                <a:gd name="connsiteY1183" fmla="*/ 274795 h 1209078"/>
                <a:gd name="connsiteX1184" fmla="*/ 689599 w 1590258"/>
                <a:gd name="connsiteY1184" fmla="*/ 273750 h 1209078"/>
                <a:gd name="connsiteX1185" fmla="*/ 1119602 w 1590258"/>
                <a:gd name="connsiteY1185" fmla="*/ 260167 h 1209078"/>
                <a:gd name="connsiteX1186" fmla="*/ 1110768 w 1590258"/>
                <a:gd name="connsiteY1186" fmla="*/ 271280 h 1209078"/>
                <a:gd name="connsiteX1187" fmla="*/ 1110958 w 1590258"/>
                <a:gd name="connsiteY1187" fmla="*/ 280494 h 1209078"/>
                <a:gd name="connsiteX1188" fmla="*/ 1108678 w 1590258"/>
                <a:gd name="connsiteY1188" fmla="*/ 283154 h 1209078"/>
                <a:gd name="connsiteX1189" fmla="*/ 1108583 w 1590258"/>
                <a:gd name="connsiteY1189" fmla="*/ 288758 h 1209078"/>
                <a:gd name="connsiteX1190" fmla="*/ 1117607 w 1590258"/>
                <a:gd name="connsiteY1190" fmla="*/ 299586 h 1209078"/>
                <a:gd name="connsiteX1191" fmla="*/ 1118747 w 1590258"/>
                <a:gd name="connsiteY1191" fmla="*/ 308230 h 1209078"/>
                <a:gd name="connsiteX1192" fmla="*/ 1115137 w 1590258"/>
                <a:gd name="connsiteY1192" fmla="*/ 314499 h 1209078"/>
                <a:gd name="connsiteX1193" fmla="*/ 1108963 w 1590258"/>
                <a:gd name="connsiteY1193" fmla="*/ 319913 h 1209078"/>
                <a:gd name="connsiteX1194" fmla="*/ 1083032 w 1590258"/>
                <a:gd name="connsiteY1194" fmla="*/ 335681 h 1209078"/>
                <a:gd name="connsiteX1195" fmla="*/ 1081322 w 1590258"/>
                <a:gd name="connsiteY1195" fmla="*/ 335016 h 1209078"/>
                <a:gd name="connsiteX1196" fmla="*/ 1076478 w 1590258"/>
                <a:gd name="connsiteY1196" fmla="*/ 328177 h 1209078"/>
                <a:gd name="connsiteX1197" fmla="*/ 1075433 w 1590258"/>
                <a:gd name="connsiteY1197" fmla="*/ 317159 h 1209078"/>
                <a:gd name="connsiteX1198" fmla="*/ 1071349 w 1590258"/>
                <a:gd name="connsiteY1198" fmla="*/ 305855 h 1209078"/>
                <a:gd name="connsiteX1199" fmla="*/ 1071729 w 1590258"/>
                <a:gd name="connsiteY1199" fmla="*/ 299111 h 1209078"/>
                <a:gd name="connsiteX1200" fmla="*/ 1079232 w 1590258"/>
                <a:gd name="connsiteY1200" fmla="*/ 284958 h 1209078"/>
                <a:gd name="connsiteX1201" fmla="*/ 1081227 w 1590258"/>
                <a:gd name="connsiteY1201" fmla="*/ 272895 h 1209078"/>
                <a:gd name="connsiteX1202" fmla="*/ 1079043 w 1590258"/>
                <a:gd name="connsiteY1202" fmla="*/ 268716 h 1209078"/>
                <a:gd name="connsiteX1203" fmla="*/ 1079803 w 1590258"/>
                <a:gd name="connsiteY1203" fmla="*/ 267291 h 1209078"/>
                <a:gd name="connsiteX1204" fmla="*/ 1084647 w 1590258"/>
                <a:gd name="connsiteY1204" fmla="*/ 263966 h 1209078"/>
                <a:gd name="connsiteX1205" fmla="*/ 1085312 w 1590258"/>
                <a:gd name="connsiteY1205" fmla="*/ 260262 h 1209078"/>
                <a:gd name="connsiteX1206" fmla="*/ 1087496 w 1590258"/>
                <a:gd name="connsiteY1206" fmla="*/ 259407 h 1209078"/>
                <a:gd name="connsiteX1207" fmla="*/ 1097755 w 1590258"/>
                <a:gd name="connsiteY1207" fmla="*/ 263112 h 1209078"/>
                <a:gd name="connsiteX1208" fmla="*/ 1107064 w 1590258"/>
                <a:gd name="connsiteY1208" fmla="*/ 261307 h 1209078"/>
                <a:gd name="connsiteX1209" fmla="*/ 1108963 w 1590258"/>
                <a:gd name="connsiteY1209" fmla="*/ 258362 h 1209078"/>
                <a:gd name="connsiteX1210" fmla="*/ 1116752 w 1590258"/>
                <a:gd name="connsiteY1210" fmla="*/ 255608 h 1209078"/>
                <a:gd name="connsiteX1211" fmla="*/ 1119982 w 1590258"/>
                <a:gd name="connsiteY1211" fmla="*/ 257412 h 1209078"/>
                <a:gd name="connsiteX1212" fmla="*/ 1119602 w 1590258"/>
                <a:gd name="connsiteY1212" fmla="*/ 260167 h 1209078"/>
                <a:gd name="connsiteX1213" fmla="*/ 1350228 w 1590258"/>
                <a:gd name="connsiteY1213" fmla="*/ 246489 h 1209078"/>
                <a:gd name="connsiteX1214" fmla="*/ 1353458 w 1590258"/>
                <a:gd name="connsiteY1214" fmla="*/ 249434 h 1209078"/>
                <a:gd name="connsiteX1215" fmla="*/ 1356022 w 1590258"/>
                <a:gd name="connsiteY1215" fmla="*/ 256083 h 1209078"/>
                <a:gd name="connsiteX1216" fmla="*/ 1360772 w 1590258"/>
                <a:gd name="connsiteY1216" fmla="*/ 263587 h 1209078"/>
                <a:gd name="connsiteX1217" fmla="*/ 1360772 w 1590258"/>
                <a:gd name="connsiteY1217" fmla="*/ 275270 h 1209078"/>
                <a:gd name="connsiteX1218" fmla="*/ 1357067 w 1590258"/>
                <a:gd name="connsiteY1218" fmla="*/ 271945 h 1209078"/>
                <a:gd name="connsiteX1219" fmla="*/ 1356212 w 1590258"/>
                <a:gd name="connsiteY1219" fmla="*/ 265201 h 1209078"/>
                <a:gd name="connsiteX1220" fmla="*/ 1353743 w 1590258"/>
                <a:gd name="connsiteY1220" fmla="*/ 263302 h 1209078"/>
                <a:gd name="connsiteX1221" fmla="*/ 1351178 w 1590258"/>
                <a:gd name="connsiteY1221" fmla="*/ 257507 h 1209078"/>
                <a:gd name="connsiteX1222" fmla="*/ 1347568 w 1590258"/>
                <a:gd name="connsiteY1222" fmla="*/ 250763 h 1209078"/>
                <a:gd name="connsiteX1223" fmla="*/ 1347093 w 1590258"/>
                <a:gd name="connsiteY1223" fmla="*/ 248009 h 1209078"/>
                <a:gd name="connsiteX1224" fmla="*/ 1350228 w 1590258"/>
                <a:gd name="connsiteY1224" fmla="*/ 246489 h 1209078"/>
                <a:gd name="connsiteX1225" fmla="*/ 1332086 w 1590258"/>
                <a:gd name="connsiteY1225" fmla="*/ 235566 h 1209078"/>
                <a:gd name="connsiteX1226" fmla="*/ 1335695 w 1590258"/>
                <a:gd name="connsiteY1226" fmla="*/ 240885 h 1209078"/>
                <a:gd name="connsiteX1227" fmla="*/ 1337025 w 1590258"/>
                <a:gd name="connsiteY1227" fmla="*/ 253993 h 1209078"/>
                <a:gd name="connsiteX1228" fmla="*/ 1330756 w 1590258"/>
                <a:gd name="connsiteY1228" fmla="*/ 251048 h 1209078"/>
                <a:gd name="connsiteX1229" fmla="*/ 1325437 w 1590258"/>
                <a:gd name="connsiteY1229" fmla="*/ 251333 h 1209078"/>
                <a:gd name="connsiteX1230" fmla="*/ 1314038 w 1590258"/>
                <a:gd name="connsiteY1230" fmla="*/ 247629 h 1209078"/>
                <a:gd name="connsiteX1231" fmla="*/ 1313183 w 1590258"/>
                <a:gd name="connsiteY1231" fmla="*/ 246014 h 1209078"/>
                <a:gd name="connsiteX1232" fmla="*/ 1317553 w 1590258"/>
                <a:gd name="connsiteY1232" fmla="*/ 244114 h 1209078"/>
                <a:gd name="connsiteX1233" fmla="*/ 1324677 w 1590258"/>
                <a:gd name="connsiteY1233" fmla="*/ 235186 h 1209078"/>
                <a:gd name="connsiteX1234" fmla="*/ 1332086 w 1590258"/>
                <a:gd name="connsiteY1234" fmla="*/ 235566 h 1209078"/>
                <a:gd name="connsiteX1235" fmla="*/ 1105164 w 1590258"/>
                <a:gd name="connsiteY1235" fmla="*/ 218088 h 1209078"/>
                <a:gd name="connsiteX1236" fmla="*/ 1106684 w 1590258"/>
                <a:gd name="connsiteY1236" fmla="*/ 218183 h 1209078"/>
                <a:gd name="connsiteX1237" fmla="*/ 1107823 w 1590258"/>
                <a:gd name="connsiteY1237" fmla="*/ 221413 h 1209078"/>
                <a:gd name="connsiteX1238" fmla="*/ 1107253 w 1590258"/>
                <a:gd name="connsiteY1238" fmla="*/ 230341 h 1209078"/>
                <a:gd name="connsiteX1239" fmla="*/ 1102694 w 1590258"/>
                <a:gd name="connsiteY1239" fmla="*/ 239840 h 1209078"/>
                <a:gd name="connsiteX1240" fmla="*/ 1093765 w 1590258"/>
                <a:gd name="connsiteY1240" fmla="*/ 234331 h 1209078"/>
                <a:gd name="connsiteX1241" fmla="*/ 1091391 w 1590258"/>
                <a:gd name="connsiteY1241" fmla="*/ 227967 h 1209078"/>
                <a:gd name="connsiteX1242" fmla="*/ 1096140 w 1590258"/>
                <a:gd name="connsiteY1242" fmla="*/ 221698 h 1209078"/>
                <a:gd name="connsiteX1243" fmla="*/ 1096330 w 1590258"/>
                <a:gd name="connsiteY1243" fmla="*/ 213624 h 1209078"/>
                <a:gd name="connsiteX1244" fmla="*/ 1093386 w 1590258"/>
                <a:gd name="connsiteY1244" fmla="*/ 208115 h 1209078"/>
                <a:gd name="connsiteX1245" fmla="*/ 1096805 w 1590258"/>
                <a:gd name="connsiteY1245" fmla="*/ 204125 h 1209078"/>
                <a:gd name="connsiteX1246" fmla="*/ 1099275 w 1590258"/>
                <a:gd name="connsiteY1246" fmla="*/ 205740 h 1209078"/>
                <a:gd name="connsiteX1247" fmla="*/ 1105164 w 1590258"/>
                <a:gd name="connsiteY1247" fmla="*/ 218088 h 1209078"/>
                <a:gd name="connsiteX1248" fmla="*/ 931814 w 1590258"/>
                <a:gd name="connsiteY1248" fmla="*/ 218278 h 1209078"/>
                <a:gd name="connsiteX1249" fmla="*/ 925830 w 1590258"/>
                <a:gd name="connsiteY1249" fmla="*/ 228252 h 1209078"/>
                <a:gd name="connsiteX1250" fmla="*/ 915571 w 1590258"/>
                <a:gd name="connsiteY1250" fmla="*/ 239555 h 1209078"/>
                <a:gd name="connsiteX1251" fmla="*/ 911867 w 1590258"/>
                <a:gd name="connsiteY1251" fmla="*/ 247344 h 1209078"/>
                <a:gd name="connsiteX1252" fmla="*/ 908732 w 1590258"/>
                <a:gd name="connsiteY1252" fmla="*/ 256653 h 1209078"/>
                <a:gd name="connsiteX1253" fmla="*/ 904648 w 1590258"/>
                <a:gd name="connsiteY1253" fmla="*/ 280589 h 1209078"/>
                <a:gd name="connsiteX1254" fmla="*/ 898094 w 1590258"/>
                <a:gd name="connsiteY1254" fmla="*/ 292082 h 1209078"/>
                <a:gd name="connsiteX1255" fmla="*/ 891540 w 1590258"/>
                <a:gd name="connsiteY1255" fmla="*/ 292937 h 1209078"/>
                <a:gd name="connsiteX1256" fmla="*/ 883656 w 1590258"/>
                <a:gd name="connsiteY1256" fmla="*/ 290468 h 1209078"/>
                <a:gd name="connsiteX1257" fmla="*/ 871973 w 1590258"/>
                <a:gd name="connsiteY1257" fmla="*/ 294362 h 1209078"/>
                <a:gd name="connsiteX1258" fmla="*/ 862284 w 1590258"/>
                <a:gd name="connsiteY1258" fmla="*/ 295122 h 1209078"/>
                <a:gd name="connsiteX1259" fmla="*/ 834833 w 1590258"/>
                <a:gd name="connsiteY1259" fmla="*/ 304716 h 1209078"/>
                <a:gd name="connsiteX1260" fmla="*/ 829514 w 1590258"/>
                <a:gd name="connsiteY1260" fmla="*/ 303386 h 1209078"/>
                <a:gd name="connsiteX1261" fmla="*/ 828374 w 1590258"/>
                <a:gd name="connsiteY1261" fmla="*/ 299206 h 1209078"/>
                <a:gd name="connsiteX1262" fmla="*/ 829609 w 1590258"/>
                <a:gd name="connsiteY1262" fmla="*/ 293412 h 1209078"/>
                <a:gd name="connsiteX1263" fmla="*/ 835593 w 1590258"/>
                <a:gd name="connsiteY1263" fmla="*/ 287428 h 1209078"/>
                <a:gd name="connsiteX1264" fmla="*/ 840627 w 1590258"/>
                <a:gd name="connsiteY1264" fmla="*/ 274605 h 1209078"/>
                <a:gd name="connsiteX1265" fmla="*/ 853925 w 1590258"/>
                <a:gd name="connsiteY1265" fmla="*/ 250668 h 1209078"/>
                <a:gd name="connsiteX1266" fmla="*/ 864944 w 1590258"/>
                <a:gd name="connsiteY1266" fmla="*/ 244399 h 1209078"/>
                <a:gd name="connsiteX1267" fmla="*/ 868553 w 1590258"/>
                <a:gd name="connsiteY1267" fmla="*/ 240125 h 1209078"/>
                <a:gd name="connsiteX1268" fmla="*/ 872638 w 1590258"/>
                <a:gd name="connsiteY1268" fmla="*/ 240885 h 1209078"/>
                <a:gd name="connsiteX1269" fmla="*/ 878147 w 1590258"/>
                <a:gd name="connsiteY1269" fmla="*/ 237370 h 1209078"/>
                <a:gd name="connsiteX1270" fmla="*/ 884226 w 1590258"/>
                <a:gd name="connsiteY1270" fmla="*/ 229202 h 1209078"/>
                <a:gd name="connsiteX1271" fmla="*/ 888975 w 1590258"/>
                <a:gd name="connsiteY1271" fmla="*/ 227967 h 1209078"/>
                <a:gd name="connsiteX1272" fmla="*/ 893155 w 1590258"/>
                <a:gd name="connsiteY1272" fmla="*/ 219228 h 1209078"/>
                <a:gd name="connsiteX1273" fmla="*/ 896099 w 1590258"/>
                <a:gd name="connsiteY1273" fmla="*/ 218943 h 1209078"/>
                <a:gd name="connsiteX1274" fmla="*/ 899994 w 1590258"/>
                <a:gd name="connsiteY1274" fmla="*/ 213909 h 1209078"/>
                <a:gd name="connsiteX1275" fmla="*/ 901704 w 1590258"/>
                <a:gd name="connsiteY1275" fmla="*/ 204505 h 1209078"/>
                <a:gd name="connsiteX1276" fmla="*/ 909302 w 1590258"/>
                <a:gd name="connsiteY1276" fmla="*/ 194057 h 1209078"/>
                <a:gd name="connsiteX1277" fmla="*/ 921176 w 1590258"/>
                <a:gd name="connsiteY1277" fmla="*/ 197286 h 1209078"/>
                <a:gd name="connsiteX1278" fmla="*/ 928680 w 1590258"/>
                <a:gd name="connsiteY1278" fmla="*/ 210774 h 1209078"/>
                <a:gd name="connsiteX1279" fmla="*/ 932479 w 1590258"/>
                <a:gd name="connsiteY1279" fmla="*/ 213624 h 1209078"/>
                <a:gd name="connsiteX1280" fmla="*/ 931814 w 1590258"/>
                <a:gd name="connsiteY1280" fmla="*/ 218278 h 1209078"/>
                <a:gd name="connsiteX1281" fmla="*/ 944447 w 1590258"/>
                <a:gd name="connsiteY1281" fmla="*/ 190827 h 1209078"/>
                <a:gd name="connsiteX1282" fmla="*/ 949006 w 1590258"/>
                <a:gd name="connsiteY1282" fmla="*/ 194247 h 1209078"/>
                <a:gd name="connsiteX1283" fmla="*/ 953566 w 1590258"/>
                <a:gd name="connsiteY1283" fmla="*/ 192822 h 1209078"/>
                <a:gd name="connsiteX1284" fmla="*/ 954896 w 1590258"/>
                <a:gd name="connsiteY1284" fmla="*/ 196051 h 1209078"/>
                <a:gd name="connsiteX1285" fmla="*/ 950241 w 1590258"/>
                <a:gd name="connsiteY1285" fmla="*/ 202225 h 1209078"/>
                <a:gd name="connsiteX1286" fmla="*/ 948247 w 1590258"/>
                <a:gd name="connsiteY1286" fmla="*/ 201181 h 1209078"/>
                <a:gd name="connsiteX1287" fmla="*/ 940078 w 1590258"/>
                <a:gd name="connsiteY1287" fmla="*/ 202985 h 1209078"/>
                <a:gd name="connsiteX1288" fmla="*/ 928869 w 1590258"/>
                <a:gd name="connsiteY1288" fmla="*/ 192822 h 1209078"/>
                <a:gd name="connsiteX1289" fmla="*/ 926590 w 1590258"/>
                <a:gd name="connsiteY1289" fmla="*/ 187313 h 1209078"/>
                <a:gd name="connsiteX1290" fmla="*/ 929629 w 1590258"/>
                <a:gd name="connsiteY1290" fmla="*/ 184653 h 1209078"/>
                <a:gd name="connsiteX1291" fmla="*/ 933999 w 1590258"/>
                <a:gd name="connsiteY1291" fmla="*/ 183798 h 1209078"/>
                <a:gd name="connsiteX1292" fmla="*/ 938653 w 1590258"/>
                <a:gd name="connsiteY1292" fmla="*/ 185793 h 1209078"/>
                <a:gd name="connsiteX1293" fmla="*/ 939888 w 1590258"/>
                <a:gd name="connsiteY1293" fmla="*/ 189402 h 1209078"/>
                <a:gd name="connsiteX1294" fmla="*/ 944447 w 1590258"/>
                <a:gd name="connsiteY1294" fmla="*/ 190827 h 1209078"/>
                <a:gd name="connsiteX1295" fmla="*/ 1134705 w 1590258"/>
                <a:gd name="connsiteY1295" fmla="*/ 175914 h 1209078"/>
                <a:gd name="connsiteX1296" fmla="*/ 1140499 w 1590258"/>
                <a:gd name="connsiteY1296" fmla="*/ 176674 h 1209078"/>
                <a:gd name="connsiteX1297" fmla="*/ 1145248 w 1590258"/>
                <a:gd name="connsiteY1297" fmla="*/ 181044 h 1209078"/>
                <a:gd name="connsiteX1298" fmla="*/ 1151327 w 1590258"/>
                <a:gd name="connsiteY1298" fmla="*/ 192822 h 1209078"/>
                <a:gd name="connsiteX1299" fmla="*/ 1156171 w 1590258"/>
                <a:gd name="connsiteY1299" fmla="*/ 196431 h 1209078"/>
                <a:gd name="connsiteX1300" fmla="*/ 1155886 w 1590258"/>
                <a:gd name="connsiteY1300" fmla="*/ 202700 h 1209078"/>
                <a:gd name="connsiteX1301" fmla="*/ 1158451 w 1590258"/>
                <a:gd name="connsiteY1301" fmla="*/ 204410 h 1209078"/>
                <a:gd name="connsiteX1302" fmla="*/ 1163770 w 1590258"/>
                <a:gd name="connsiteY1302" fmla="*/ 213434 h 1209078"/>
                <a:gd name="connsiteX1303" fmla="*/ 1166525 w 1590258"/>
                <a:gd name="connsiteY1303" fmla="*/ 212864 h 1209078"/>
                <a:gd name="connsiteX1304" fmla="*/ 1170609 w 1590258"/>
                <a:gd name="connsiteY1304" fmla="*/ 207925 h 1209078"/>
                <a:gd name="connsiteX1305" fmla="*/ 1168710 w 1590258"/>
                <a:gd name="connsiteY1305" fmla="*/ 205265 h 1209078"/>
                <a:gd name="connsiteX1306" fmla="*/ 1169564 w 1590258"/>
                <a:gd name="connsiteY1306" fmla="*/ 201941 h 1209078"/>
                <a:gd name="connsiteX1307" fmla="*/ 1173744 w 1590258"/>
                <a:gd name="connsiteY1307" fmla="*/ 198236 h 1209078"/>
                <a:gd name="connsiteX1308" fmla="*/ 1174409 w 1590258"/>
                <a:gd name="connsiteY1308" fmla="*/ 200611 h 1209078"/>
                <a:gd name="connsiteX1309" fmla="*/ 1176783 w 1590258"/>
                <a:gd name="connsiteY1309" fmla="*/ 201561 h 1209078"/>
                <a:gd name="connsiteX1310" fmla="*/ 1187992 w 1590258"/>
                <a:gd name="connsiteY1310" fmla="*/ 195102 h 1209078"/>
                <a:gd name="connsiteX1311" fmla="*/ 1183147 w 1590258"/>
                <a:gd name="connsiteY1311" fmla="*/ 201751 h 1209078"/>
                <a:gd name="connsiteX1312" fmla="*/ 1190651 w 1590258"/>
                <a:gd name="connsiteY1312" fmla="*/ 199851 h 1209078"/>
                <a:gd name="connsiteX1313" fmla="*/ 1192836 w 1590258"/>
                <a:gd name="connsiteY1313" fmla="*/ 201656 h 1209078"/>
                <a:gd name="connsiteX1314" fmla="*/ 1185237 w 1590258"/>
                <a:gd name="connsiteY1314" fmla="*/ 210679 h 1209078"/>
                <a:gd name="connsiteX1315" fmla="*/ 1176783 w 1590258"/>
                <a:gd name="connsiteY1315" fmla="*/ 211914 h 1209078"/>
                <a:gd name="connsiteX1316" fmla="*/ 1170419 w 1590258"/>
                <a:gd name="connsiteY1316" fmla="*/ 219038 h 1209078"/>
                <a:gd name="connsiteX1317" fmla="*/ 1164245 w 1590258"/>
                <a:gd name="connsiteY1317" fmla="*/ 217898 h 1209078"/>
                <a:gd name="connsiteX1318" fmla="*/ 1170609 w 1590258"/>
                <a:gd name="connsiteY1318" fmla="*/ 223597 h 1209078"/>
                <a:gd name="connsiteX1319" fmla="*/ 1166525 w 1590258"/>
                <a:gd name="connsiteY1319" fmla="*/ 232526 h 1209078"/>
                <a:gd name="connsiteX1320" fmla="*/ 1158451 w 1590258"/>
                <a:gd name="connsiteY1320" fmla="*/ 240695 h 1209078"/>
                <a:gd name="connsiteX1321" fmla="*/ 1140309 w 1590258"/>
                <a:gd name="connsiteY1321" fmla="*/ 249624 h 1209078"/>
                <a:gd name="connsiteX1322" fmla="*/ 1130715 w 1590258"/>
                <a:gd name="connsiteY1322" fmla="*/ 242310 h 1209078"/>
                <a:gd name="connsiteX1323" fmla="*/ 1122166 w 1590258"/>
                <a:gd name="connsiteY1323" fmla="*/ 226162 h 1209078"/>
                <a:gd name="connsiteX1324" fmla="*/ 1122736 w 1590258"/>
                <a:gd name="connsiteY1324" fmla="*/ 221413 h 1209078"/>
                <a:gd name="connsiteX1325" fmla="*/ 1124066 w 1590258"/>
                <a:gd name="connsiteY1325" fmla="*/ 220558 h 1209078"/>
                <a:gd name="connsiteX1326" fmla="*/ 1123401 w 1590258"/>
                <a:gd name="connsiteY1326" fmla="*/ 215809 h 1209078"/>
                <a:gd name="connsiteX1327" fmla="*/ 1114473 w 1590258"/>
                <a:gd name="connsiteY1327" fmla="*/ 194057 h 1209078"/>
                <a:gd name="connsiteX1328" fmla="*/ 1115517 w 1590258"/>
                <a:gd name="connsiteY1328" fmla="*/ 187408 h 1209078"/>
                <a:gd name="connsiteX1329" fmla="*/ 1117797 w 1590258"/>
                <a:gd name="connsiteY1329" fmla="*/ 183608 h 1209078"/>
                <a:gd name="connsiteX1330" fmla="*/ 1130620 w 1590258"/>
                <a:gd name="connsiteY1330" fmla="*/ 174965 h 1209078"/>
                <a:gd name="connsiteX1331" fmla="*/ 1134705 w 1590258"/>
                <a:gd name="connsiteY1331" fmla="*/ 175914 h 1209078"/>
                <a:gd name="connsiteX1332" fmla="*/ 1316223 w 1590258"/>
                <a:gd name="connsiteY1332" fmla="*/ 171640 h 1209078"/>
                <a:gd name="connsiteX1333" fmla="*/ 1321732 w 1590258"/>
                <a:gd name="connsiteY1333" fmla="*/ 175154 h 1209078"/>
                <a:gd name="connsiteX1334" fmla="*/ 1324392 w 1590258"/>
                <a:gd name="connsiteY1334" fmla="*/ 180949 h 1209078"/>
                <a:gd name="connsiteX1335" fmla="*/ 1329901 w 1590258"/>
                <a:gd name="connsiteY1335" fmla="*/ 185128 h 1209078"/>
                <a:gd name="connsiteX1336" fmla="*/ 1332466 w 1590258"/>
                <a:gd name="connsiteY1336" fmla="*/ 184843 h 1209078"/>
                <a:gd name="connsiteX1337" fmla="*/ 1336360 w 1590258"/>
                <a:gd name="connsiteY1337" fmla="*/ 189592 h 1209078"/>
                <a:gd name="connsiteX1338" fmla="*/ 1330376 w 1590258"/>
                <a:gd name="connsiteY1338" fmla="*/ 198616 h 1209078"/>
                <a:gd name="connsiteX1339" fmla="*/ 1331896 w 1590258"/>
                <a:gd name="connsiteY1339" fmla="*/ 202605 h 1209078"/>
                <a:gd name="connsiteX1340" fmla="*/ 1329426 w 1590258"/>
                <a:gd name="connsiteY1340" fmla="*/ 205360 h 1209078"/>
                <a:gd name="connsiteX1341" fmla="*/ 1324297 w 1590258"/>
                <a:gd name="connsiteY1341" fmla="*/ 204885 h 1209078"/>
                <a:gd name="connsiteX1342" fmla="*/ 1322967 w 1590258"/>
                <a:gd name="connsiteY1342" fmla="*/ 202130 h 1209078"/>
                <a:gd name="connsiteX1343" fmla="*/ 1320402 w 1590258"/>
                <a:gd name="connsiteY1343" fmla="*/ 198521 h 1209078"/>
                <a:gd name="connsiteX1344" fmla="*/ 1313278 w 1590258"/>
                <a:gd name="connsiteY1344" fmla="*/ 196906 h 1209078"/>
                <a:gd name="connsiteX1345" fmla="*/ 1309099 w 1590258"/>
                <a:gd name="connsiteY1345" fmla="*/ 192537 h 1209078"/>
                <a:gd name="connsiteX1346" fmla="*/ 1306154 w 1590258"/>
                <a:gd name="connsiteY1346" fmla="*/ 192917 h 1209078"/>
                <a:gd name="connsiteX1347" fmla="*/ 1303305 w 1590258"/>
                <a:gd name="connsiteY1347" fmla="*/ 190352 h 1209078"/>
                <a:gd name="connsiteX1348" fmla="*/ 1301215 w 1590258"/>
                <a:gd name="connsiteY1348" fmla="*/ 187313 h 1209078"/>
                <a:gd name="connsiteX1349" fmla="*/ 1301595 w 1590258"/>
                <a:gd name="connsiteY1349" fmla="*/ 184463 h 1209078"/>
                <a:gd name="connsiteX1350" fmla="*/ 1299220 w 1590258"/>
                <a:gd name="connsiteY1350" fmla="*/ 183228 h 1209078"/>
                <a:gd name="connsiteX1351" fmla="*/ 1298366 w 1590258"/>
                <a:gd name="connsiteY1351" fmla="*/ 180569 h 1209078"/>
                <a:gd name="connsiteX1352" fmla="*/ 1304160 w 1590258"/>
                <a:gd name="connsiteY1352" fmla="*/ 177719 h 1209078"/>
                <a:gd name="connsiteX1353" fmla="*/ 1303305 w 1590258"/>
                <a:gd name="connsiteY1353" fmla="*/ 176104 h 1209078"/>
                <a:gd name="connsiteX1354" fmla="*/ 1306059 w 1590258"/>
                <a:gd name="connsiteY1354" fmla="*/ 172780 h 1209078"/>
                <a:gd name="connsiteX1355" fmla="*/ 1313468 w 1590258"/>
                <a:gd name="connsiteY1355" fmla="*/ 170025 h 1209078"/>
                <a:gd name="connsiteX1356" fmla="*/ 1316223 w 1590258"/>
                <a:gd name="connsiteY1356" fmla="*/ 171640 h 1209078"/>
                <a:gd name="connsiteX1357" fmla="*/ 641916 w 1590258"/>
                <a:gd name="connsiteY1357" fmla="*/ 165086 h 1209078"/>
                <a:gd name="connsiteX1358" fmla="*/ 644576 w 1590258"/>
                <a:gd name="connsiteY1358" fmla="*/ 165941 h 1209078"/>
                <a:gd name="connsiteX1359" fmla="*/ 645716 w 1590258"/>
                <a:gd name="connsiteY1359" fmla="*/ 167366 h 1209078"/>
                <a:gd name="connsiteX1360" fmla="*/ 646286 w 1590258"/>
                <a:gd name="connsiteY1360" fmla="*/ 172210 h 1209078"/>
                <a:gd name="connsiteX1361" fmla="*/ 648755 w 1590258"/>
                <a:gd name="connsiteY1361" fmla="*/ 172305 h 1209078"/>
                <a:gd name="connsiteX1362" fmla="*/ 648565 w 1590258"/>
                <a:gd name="connsiteY1362" fmla="*/ 173730 h 1209078"/>
                <a:gd name="connsiteX1363" fmla="*/ 645431 w 1590258"/>
                <a:gd name="connsiteY1363" fmla="*/ 174965 h 1209078"/>
                <a:gd name="connsiteX1364" fmla="*/ 642201 w 1590258"/>
                <a:gd name="connsiteY1364" fmla="*/ 182848 h 1209078"/>
                <a:gd name="connsiteX1365" fmla="*/ 640206 w 1590258"/>
                <a:gd name="connsiteY1365" fmla="*/ 181803 h 1209078"/>
                <a:gd name="connsiteX1366" fmla="*/ 638307 w 1590258"/>
                <a:gd name="connsiteY1366" fmla="*/ 181519 h 1209078"/>
                <a:gd name="connsiteX1367" fmla="*/ 635362 w 1590258"/>
                <a:gd name="connsiteY1367" fmla="*/ 181993 h 1209078"/>
                <a:gd name="connsiteX1368" fmla="*/ 635172 w 1590258"/>
                <a:gd name="connsiteY1368" fmla="*/ 178859 h 1209078"/>
                <a:gd name="connsiteX1369" fmla="*/ 633747 w 1590258"/>
                <a:gd name="connsiteY1369" fmla="*/ 174870 h 1209078"/>
                <a:gd name="connsiteX1370" fmla="*/ 636787 w 1590258"/>
                <a:gd name="connsiteY1370" fmla="*/ 173255 h 1209078"/>
                <a:gd name="connsiteX1371" fmla="*/ 636502 w 1590258"/>
                <a:gd name="connsiteY1371" fmla="*/ 165846 h 1209078"/>
                <a:gd name="connsiteX1372" fmla="*/ 641916 w 1590258"/>
                <a:gd name="connsiteY1372" fmla="*/ 165086 h 1209078"/>
                <a:gd name="connsiteX1373" fmla="*/ 1227886 w 1590258"/>
                <a:gd name="connsiteY1373" fmla="*/ 181614 h 1209078"/>
                <a:gd name="connsiteX1374" fmla="*/ 1224657 w 1590258"/>
                <a:gd name="connsiteY1374" fmla="*/ 180949 h 1209078"/>
                <a:gd name="connsiteX1375" fmla="*/ 1219717 w 1590258"/>
                <a:gd name="connsiteY1375" fmla="*/ 172780 h 1209078"/>
                <a:gd name="connsiteX1376" fmla="*/ 1227696 w 1590258"/>
                <a:gd name="connsiteY1376" fmla="*/ 165086 h 1209078"/>
                <a:gd name="connsiteX1377" fmla="*/ 1234060 w 1590258"/>
                <a:gd name="connsiteY1377" fmla="*/ 165181 h 1209078"/>
                <a:gd name="connsiteX1378" fmla="*/ 1236815 w 1590258"/>
                <a:gd name="connsiteY1378" fmla="*/ 175249 h 1209078"/>
                <a:gd name="connsiteX1379" fmla="*/ 1230831 w 1590258"/>
                <a:gd name="connsiteY1379" fmla="*/ 180854 h 1209078"/>
                <a:gd name="connsiteX1380" fmla="*/ 1227886 w 1590258"/>
                <a:gd name="connsiteY1380" fmla="*/ 181614 h 1209078"/>
                <a:gd name="connsiteX1381" fmla="*/ 1176498 w 1590258"/>
                <a:gd name="connsiteY1381" fmla="*/ 160052 h 1209078"/>
                <a:gd name="connsiteX1382" fmla="*/ 1175738 w 1590258"/>
                <a:gd name="connsiteY1382" fmla="*/ 163281 h 1209078"/>
                <a:gd name="connsiteX1383" fmla="*/ 1177828 w 1590258"/>
                <a:gd name="connsiteY1383" fmla="*/ 165086 h 1209078"/>
                <a:gd name="connsiteX1384" fmla="*/ 1179348 w 1590258"/>
                <a:gd name="connsiteY1384" fmla="*/ 171355 h 1209078"/>
                <a:gd name="connsiteX1385" fmla="*/ 1180773 w 1590258"/>
                <a:gd name="connsiteY1385" fmla="*/ 171830 h 1209078"/>
                <a:gd name="connsiteX1386" fmla="*/ 1177068 w 1590258"/>
                <a:gd name="connsiteY1386" fmla="*/ 175914 h 1209078"/>
                <a:gd name="connsiteX1387" fmla="*/ 1173459 w 1590258"/>
                <a:gd name="connsiteY1387" fmla="*/ 176199 h 1209078"/>
                <a:gd name="connsiteX1388" fmla="*/ 1170514 w 1590258"/>
                <a:gd name="connsiteY1388" fmla="*/ 181709 h 1209078"/>
                <a:gd name="connsiteX1389" fmla="*/ 1178113 w 1590258"/>
                <a:gd name="connsiteY1389" fmla="*/ 179999 h 1209078"/>
                <a:gd name="connsiteX1390" fmla="*/ 1178303 w 1590258"/>
                <a:gd name="connsiteY1390" fmla="*/ 181803 h 1209078"/>
                <a:gd name="connsiteX1391" fmla="*/ 1173934 w 1590258"/>
                <a:gd name="connsiteY1391" fmla="*/ 189497 h 1209078"/>
                <a:gd name="connsiteX1392" fmla="*/ 1169564 w 1590258"/>
                <a:gd name="connsiteY1392" fmla="*/ 193582 h 1209078"/>
                <a:gd name="connsiteX1393" fmla="*/ 1162060 w 1590258"/>
                <a:gd name="connsiteY1393" fmla="*/ 196906 h 1209078"/>
                <a:gd name="connsiteX1394" fmla="*/ 1159306 w 1590258"/>
                <a:gd name="connsiteY1394" fmla="*/ 194627 h 1209078"/>
                <a:gd name="connsiteX1395" fmla="*/ 1158641 w 1590258"/>
                <a:gd name="connsiteY1395" fmla="*/ 187123 h 1209078"/>
                <a:gd name="connsiteX1396" fmla="*/ 1162251 w 1590258"/>
                <a:gd name="connsiteY1396" fmla="*/ 181993 h 1209078"/>
                <a:gd name="connsiteX1397" fmla="*/ 1165290 w 1590258"/>
                <a:gd name="connsiteY1397" fmla="*/ 180284 h 1209078"/>
                <a:gd name="connsiteX1398" fmla="*/ 1164910 w 1590258"/>
                <a:gd name="connsiteY1398" fmla="*/ 176199 h 1209078"/>
                <a:gd name="connsiteX1399" fmla="*/ 1169374 w 1590258"/>
                <a:gd name="connsiteY1399" fmla="*/ 169930 h 1209078"/>
                <a:gd name="connsiteX1400" fmla="*/ 1170989 w 1590258"/>
                <a:gd name="connsiteY1400" fmla="*/ 161666 h 1209078"/>
                <a:gd name="connsiteX1401" fmla="*/ 1172509 w 1590258"/>
                <a:gd name="connsiteY1401" fmla="*/ 160147 h 1209078"/>
                <a:gd name="connsiteX1402" fmla="*/ 1176498 w 1590258"/>
                <a:gd name="connsiteY1402" fmla="*/ 160052 h 1209078"/>
                <a:gd name="connsiteX1403" fmla="*/ 825905 w 1590258"/>
                <a:gd name="connsiteY1403" fmla="*/ 159387 h 1209078"/>
                <a:gd name="connsiteX1404" fmla="*/ 822865 w 1590258"/>
                <a:gd name="connsiteY1404" fmla="*/ 161286 h 1209078"/>
                <a:gd name="connsiteX1405" fmla="*/ 823815 w 1590258"/>
                <a:gd name="connsiteY1405" fmla="*/ 163946 h 1209078"/>
                <a:gd name="connsiteX1406" fmla="*/ 819920 w 1590258"/>
                <a:gd name="connsiteY1406" fmla="*/ 166321 h 1209078"/>
                <a:gd name="connsiteX1407" fmla="*/ 814411 w 1590258"/>
                <a:gd name="connsiteY1407" fmla="*/ 160812 h 1209078"/>
                <a:gd name="connsiteX1408" fmla="*/ 818496 w 1590258"/>
                <a:gd name="connsiteY1408" fmla="*/ 159197 h 1209078"/>
                <a:gd name="connsiteX1409" fmla="*/ 816881 w 1590258"/>
                <a:gd name="connsiteY1409" fmla="*/ 154732 h 1209078"/>
                <a:gd name="connsiteX1410" fmla="*/ 817071 w 1590258"/>
                <a:gd name="connsiteY1410" fmla="*/ 146184 h 1209078"/>
                <a:gd name="connsiteX1411" fmla="*/ 819446 w 1590258"/>
                <a:gd name="connsiteY1411" fmla="*/ 145424 h 1209078"/>
                <a:gd name="connsiteX1412" fmla="*/ 823340 w 1590258"/>
                <a:gd name="connsiteY1412" fmla="*/ 149983 h 1209078"/>
                <a:gd name="connsiteX1413" fmla="*/ 823340 w 1590258"/>
                <a:gd name="connsiteY1413" fmla="*/ 154827 h 1209078"/>
                <a:gd name="connsiteX1414" fmla="*/ 825620 w 1590258"/>
                <a:gd name="connsiteY1414" fmla="*/ 156062 h 1209078"/>
                <a:gd name="connsiteX1415" fmla="*/ 825905 w 1590258"/>
                <a:gd name="connsiteY1415" fmla="*/ 159387 h 1209078"/>
                <a:gd name="connsiteX1416" fmla="*/ 787530 w 1590258"/>
                <a:gd name="connsiteY1416" fmla="*/ 142384 h 1209078"/>
                <a:gd name="connsiteX1417" fmla="*/ 789145 w 1590258"/>
                <a:gd name="connsiteY1417" fmla="*/ 147608 h 1209078"/>
                <a:gd name="connsiteX1418" fmla="*/ 784016 w 1590258"/>
                <a:gd name="connsiteY1418" fmla="*/ 155872 h 1209078"/>
                <a:gd name="connsiteX1419" fmla="*/ 784586 w 1590258"/>
                <a:gd name="connsiteY1419" fmla="*/ 159672 h 1209078"/>
                <a:gd name="connsiteX1420" fmla="*/ 787530 w 1590258"/>
                <a:gd name="connsiteY1420" fmla="*/ 159862 h 1209078"/>
                <a:gd name="connsiteX1421" fmla="*/ 791425 w 1590258"/>
                <a:gd name="connsiteY1421" fmla="*/ 153213 h 1209078"/>
                <a:gd name="connsiteX1422" fmla="*/ 805198 w 1590258"/>
                <a:gd name="connsiteY1422" fmla="*/ 147419 h 1209078"/>
                <a:gd name="connsiteX1423" fmla="*/ 807002 w 1590258"/>
                <a:gd name="connsiteY1423" fmla="*/ 151503 h 1209078"/>
                <a:gd name="connsiteX1424" fmla="*/ 801588 w 1590258"/>
                <a:gd name="connsiteY1424" fmla="*/ 161951 h 1209078"/>
                <a:gd name="connsiteX1425" fmla="*/ 801873 w 1590258"/>
                <a:gd name="connsiteY1425" fmla="*/ 171640 h 1209078"/>
                <a:gd name="connsiteX1426" fmla="*/ 803488 w 1590258"/>
                <a:gd name="connsiteY1426" fmla="*/ 178764 h 1209078"/>
                <a:gd name="connsiteX1427" fmla="*/ 806717 w 1590258"/>
                <a:gd name="connsiteY1427" fmla="*/ 184178 h 1209078"/>
                <a:gd name="connsiteX1428" fmla="*/ 810232 w 1590258"/>
                <a:gd name="connsiteY1428" fmla="*/ 192062 h 1209078"/>
                <a:gd name="connsiteX1429" fmla="*/ 812607 w 1590258"/>
                <a:gd name="connsiteY1429" fmla="*/ 199376 h 1209078"/>
                <a:gd name="connsiteX1430" fmla="*/ 819730 w 1590258"/>
                <a:gd name="connsiteY1430" fmla="*/ 207260 h 1209078"/>
                <a:gd name="connsiteX1431" fmla="*/ 823720 w 1590258"/>
                <a:gd name="connsiteY1431" fmla="*/ 207735 h 1209078"/>
                <a:gd name="connsiteX1432" fmla="*/ 827329 w 1590258"/>
                <a:gd name="connsiteY1432" fmla="*/ 205075 h 1209078"/>
                <a:gd name="connsiteX1433" fmla="*/ 823815 w 1590258"/>
                <a:gd name="connsiteY1433" fmla="*/ 202700 h 1209078"/>
                <a:gd name="connsiteX1434" fmla="*/ 822770 w 1590258"/>
                <a:gd name="connsiteY1434" fmla="*/ 194912 h 1209078"/>
                <a:gd name="connsiteX1435" fmla="*/ 824575 w 1590258"/>
                <a:gd name="connsiteY1435" fmla="*/ 188168 h 1209078"/>
                <a:gd name="connsiteX1436" fmla="*/ 826949 w 1590258"/>
                <a:gd name="connsiteY1436" fmla="*/ 178289 h 1209078"/>
                <a:gd name="connsiteX1437" fmla="*/ 829894 w 1590258"/>
                <a:gd name="connsiteY1437" fmla="*/ 173540 h 1209078"/>
                <a:gd name="connsiteX1438" fmla="*/ 839487 w 1590258"/>
                <a:gd name="connsiteY1438" fmla="*/ 165751 h 1209078"/>
                <a:gd name="connsiteX1439" fmla="*/ 847371 w 1590258"/>
                <a:gd name="connsiteY1439" fmla="*/ 165561 h 1209078"/>
                <a:gd name="connsiteX1440" fmla="*/ 848986 w 1590258"/>
                <a:gd name="connsiteY1440" fmla="*/ 167651 h 1209078"/>
                <a:gd name="connsiteX1441" fmla="*/ 856395 w 1590258"/>
                <a:gd name="connsiteY1441" fmla="*/ 170690 h 1209078"/>
                <a:gd name="connsiteX1442" fmla="*/ 858485 w 1590258"/>
                <a:gd name="connsiteY1442" fmla="*/ 175439 h 1209078"/>
                <a:gd name="connsiteX1443" fmla="*/ 856965 w 1590258"/>
                <a:gd name="connsiteY1443" fmla="*/ 187028 h 1209078"/>
                <a:gd name="connsiteX1444" fmla="*/ 858960 w 1590258"/>
                <a:gd name="connsiteY1444" fmla="*/ 198521 h 1209078"/>
                <a:gd name="connsiteX1445" fmla="*/ 856680 w 1590258"/>
                <a:gd name="connsiteY1445" fmla="*/ 210204 h 1209078"/>
                <a:gd name="connsiteX1446" fmla="*/ 862379 w 1590258"/>
                <a:gd name="connsiteY1446" fmla="*/ 205645 h 1209078"/>
                <a:gd name="connsiteX1447" fmla="*/ 861429 w 1590258"/>
                <a:gd name="connsiteY1447" fmla="*/ 198426 h 1209078"/>
                <a:gd name="connsiteX1448" fmla="*/ 870358 w 1590258"/>
                <a:gd name="connsiteY1448" fmla="*/ 183798 h 1209078"/>
                <a:gd name="connsiteX1449" fmla="*/ 877862 w 1590258"/>
                <a:gd name="connsiteY1449" fmla="*/ 188168 h 1209078"/>
                <a:gd name="connsiteX1450" fmla="*/ 886221 w 1590258"/>
                <a:gd name="connsiteY1450" fmla="*/ 199566 h 1209078"/>
                <a:gd name="connsiteX1451" fmla="*/ 887550 w 1590258"/>
                <a:gd name="connsiteY1451" fmla="*/ 204125 h 1209078"/>
                <a:gd name="connsiteX1452" fmla="*/ 886411 w 1590258"/>
                <a:gd name="connsiteY1452" fmla="*/ 212009 h 1209078"/>
                <a:gd name="connsiteX1453" fmla="*/ 887361 w 1590258"/>
                <a:gd name="connsiteY1453" fmla="*/ 215239 h 1209078"/>
                <a:gd name="connsiteX1454" fmla="*/ 879382 w 1590258"/>
                <a:gd name="connsiteY1454" fmla="*/ 218563 h 1209078"/>
                <a:gd name="connsiteX1455" fmla="*/ 873683 w 1590258"/>
                <a:gd name="connsiteY1455" fmla="*/ 225782 h 1209078"/>
                <a:gd name="connsiteX1456" fmla="*/ 858010 w 1590258"/>
                <a:gd name="connsiteY1456" fmla="*/ 228442 h 1209078"/>
                <a:gd name="connsiteX1457" fmla="*/ 849366 w 1590258"/>
                <a:gd name="connsiteY1457" fmla="*/ 232811 h 1209078"/>
                <a:gd name="connsiteX1458" fmla="*/ 842812 w 1590258"/>
                <a:gd name="connsiteY1458" fmla="*/ 232526 h 1209078"/>
                <a:gd name="connsiteX1459" fmla="*/ 842812 w 1590258"/>
                <a:gd name="connsiteY1459" fmla="*/ 237085 h 1209078"/>
                <a:gd name="connsiteX1460" fmla="*/ 848036 w 1590258"/>
                <a:gd name="connsiteY1460" fmla="*/ 245824 h 1209078"/>
                <a:gd name="connsiteX1461" fmla="*/ 844997 w 1590258"/>
                <a:gd name="connsiteY1461" fmla="*/ 259692 h 1209078"/>
                <a:gd name="connsiteX1462" fmla="*/ 834453 w 1590258"/>
                <a:gd name="connsiteY1462" fmla="*/ 270995 h 1209078"/>
                <a:gd name="connsiteX1463" fmla="*/ 829229 w 1590258"/>
                <a:gd name="connsiteY1463" fmla="*/ 286098 h 1209078"/>
                <a:gd name="connsiteX1464" fmla="*/ 822770 w 1590258"/>
                <a:gd name="connsiteY1464" fmla="*/ 293222 h 1209078"/>
                <a:gd name="connsiteX1465" fmla="*/ 817926 w 1590258"/>
                <a:gd name="connsiteY1465" fmla="*/ 305665 h 1209078"/>
                <a:gd name="connsiteX1466" fmla="*/ 818021 w 1590258"/>
                <a:gd name="connsiteY1466" fmla="*/ 309655 h 1209078"/>
                <a:gd name="connsiteX1467" fmla="*/ 815456 w 1590258"/>
                <a:gd name="connsiteY1467" fmla="*/ 312409 h 1209078"/>
                <a:gd name="connsiteX1468" fmla="*/ 807287 w 1590258"/>
                <a:gd name="connsiteY1468" fmla="*/ 317254 h 1209078"/>
                <a:gd name="connsiteX1469" fmla="*/ 804913 w 1590258"/>
                <a:gd name="connsiteY1469" fmla="*/ 322478 h 1209078"/>
                <a:gd name="connsiteX1470" fmla="*/ 797314 w 1590258"/>
                <a:gd name="connsiteY1470" fmla="*/ 324568 h 1209078"/>
                <a:gd name="connsiteX1471" fmla="*/ 791614 w 1590258"/>
                <a:gd name="connsiteY1471" fmla="*/ 329602 h 1209078"/>
                <a:gd name="connsiteX1472" fmla="*/ 785060 w 1590258"/>
                <a:gd name="connsiteY1472" fmla="*/ 328177 h 1209078"/>
                <a:gd name="connsiteX1473" fmla="*/ 777651 w 1590258"/>
                <a:gd name="connsiteY1473" fmla="*/ 332831 h 1209078"/>
                <a:gd name="connsiteX1474" fmla="*/ 762834 w 1590258"/>
                <a:gd name="connsiteY1474" fmla="*/ 335776 h 1209078"/>
                <a:gd name="connsiteX1475" fmla="*/ 755045 w 1590258"/>
                <a:gd name="connsiteY1475" fmla="*/ 332831 h 1209078"/>
                <a:gd name="connsiteX1476" fmla="*/ 752575 w 1590258"/>
                <a:gd name="connsiteY1476" fmla="*/ 325898 h 1209078"/>
                <a:gd name="connsiteX1477" fmla="*/ 745166 w 1590258"/>
                <a:gd name="connsiteY1477" fmla="*/ 317159 h 1209078"/>
                <a:gd name="connsiteX1478" fmla="*/ 743077 w 1590258"/>
                <a:gd name="connsiteY1478" fmla="*/ 306140 h 1209078"/>
                <a:gd name="connsiteX1479" fmla="*/ 739277 w 1590258"/>
                <a:gd name="connsiteY1479" fmla="*/ 302151 h 1209078"/>
                <a:gd name="connsiteX1480" fmla="*/ 724079 w 1590258"/>
                <a:gd name="connsiteY1480" fmla="*/ 293222 h 1209078"/>
                <a:gd name="connsiteX1481" fmla="*/ 721990 w 1590258"/>
                <a:gd name="connsiteY1481" fmla="*/ 288378 h 1209078"/>
                <a:gd name="connsiteX1482" fmla="*/ 725029 w 1590258"/>
                <a:gd name="connsiteY1482" fmla="*/ 284578 h 1209078"/>
                <a:gd name="connsiteX1483" fmla="*/ 721135 w 1590258"/>
                <a:gd name="connsiteY1483" fmla="*/ 283154 h 1209078"/>
                <a:gd name="connsiteX1484" fmla="*/ 717145 w 1590258"/>
                <a:gd name="connsiteY1484" fmla="*/ 284009 h 1209078"/>
                <a:gd name="connsiteX1485" fmla="*/ 713156 w 1590258"/>
                <a:gd name="connsiteY1485" fmla="*/ 275175 h 1209078"/>
                <a:gd name="connsiteX1486" fmla="*/ 707742 w 1590258"/>
                <a:gd name="connsiteY1486" fmla="*/ 273370 h 1209078"/>
                <a:gd name="connsiteX1487" fmla="*/ 680671 w 1590258"/>
                <a:gd name="connsiteY1487" fmla="*/ 256653 h 1209078"/>
                <a:gd name="connsiteX1488" fmla="*/ 675541 w 1590258"/>
                <a:gd name="connsiteY1488" fmla="*/ 249814 h 1209078"/>
                <a:gd name="connsiteX1489" fmla="*/ 676491 w 1590258"/>
                <a:gd name="connsiteY1489" fmla="*/ 247154 h 1209078"/>
                <a:gd name="connsiteX1490" fmla="*/ 674877 w 1590258"/>
                <a:gd name="connsiteY1490" fmla="*/ 242215 h 1209078"/>
                <a:gd name="connsiteX1491" fmla="*/ 677631 w 1590258"/>
                <a:gd name="connsiteY1491" fmla="*/ 232621 h 1209078"/>
                <a:gd name="connsiteX1492" fmla="*/ 682950 w 1590258"/>
                <a:gd name="connsiteY1492" fmla="*/ 224547 h 1209078"/>
                <a:gd name="connsiteX1493" fmla="*/ 693969 w 1590258"/>
                <a:gd name="connsiteY1493" fmla="*/ 228347 h 1209078"/>
                <a:gd name="connsiteX1494" fmla="*/ 697958 w 1590258"/>
                <a:gd name="connsiteY1494" fmla="*/ 229202 h 1209078"/>
                <a:gd name="connsiteX1495" fmla="*/ 699383 w 1590258"/>
                <a:gd name="connsiteY1495" fmla="*/ 232716 h 1209078"/>
                <a:gd name="connsiteX1496" fmla="*/ 703182 w 1590258"/>
                <a:gd name="connsiteY1496" fmla="*/ 233761 h 1209078"/>
                <a:gd name="connsiteX1497" fmla="*/ 703942 w 1590258"/>
                <a:gd name="connsiteY1497" fmla="*/ 231196 h 1209078"/>
                <a:gd name="connsiteX1498" fmla="*/ 707362 w 1590258"/>
                <a:gd name="connsiteY1498" fmla="*/ 230151 h 1209078"/>
                <a:gd name="connsiteX1499" fmla="*/ 707077 w 1590258"/>
                <a:gd name="connsiteY1499" fmla="*/ 236136 h 1209078"/>
                <a:gd name="connsiteX1500" fmla="*/ 714391 w 1590258"/>
                <a:gd name="connsiteY1500" fmla="*/ 223217 h 1209078"/>
                <a:gd name="connsiteX1501" fmla="*/ 706982 w 1590258"/>
                <a:gd name="connsiteY1501" fmla="*/ 222078 h 1209078"/>
                <a:gd name="connsiteX1502" fmla="*/ 697483 w 1590258"/>
                <a:gd name="connsiteY1502" fmla="*/ 210299 h 1209078"/>
                <a:gd name="connsiteX1503" fmla="*/ 697008 w 1590258"/>
                <a:gd name="connsiteY1503" fmla="*/ 198711 h 1209078"/>
                <a:gd name="connsiteX1504" fmla="*/ 698623 w 1590258"/>
                <a:gd name="connsiteY1504" fmla="*/ 196336 h 1209078"/>
                <a:gd name="connsiteX1505" fmla="*/ 698528 w 1590258"/>
                <a:gd name="connsiteY1505" fmla="*/ 192062 h 1209078"/>
                <a:gd name="connsiteX1506" fmla="*/ 705462 w 1590258"/>
                <a:gd name="connsiteY1506" fmla="*/ 189782 h 1209078"/>
                <a:gd name="connsiteX1507" fmla="*/ 705747 w 1590258"/>
                <a:gd name="connsiteY1507" fmla="*/ 183228 h 1209078"/>
                <a:gd name="connsiteX1508" fmla="*/ 716195 w 1590258"/>
                <a:gd name="connsiteY1508" fmla="*/ 179049 h 1209078"/>
                <a:gd name="connsiteX1509" fmla="*/ 725314 w 1590258"/>
                <a:gd name="connsiteY1509" fmla="*/ 180379 h 1209078"/>
                <a:gd name="connsiteX1510" fmla="*/ 727404 w 1590258"/>
                <a:gd name="connsiteY1510" fmla="*/ 183418 h 1209078"/>
                <a:gd name="connsiteX1511" fmla="*/ 726834 w 1590258"/>
                <a:gd name="connsiteY1511" fmla="*/ 188642 h 1209078"/>
                <a:gd name="connsiteX1512" fmla="*/ 729873 w 1590258"/>
                <a:gd name="connsiteY1512" fmla="*/ 187978 h 1209078"/>
                <a:gd name="connsiteX1513" fmla="*/ 734243 w 1590258"/>
                <a:gd name="connsiteY1513" fmla="*/ 176959 h 1209078"/>
                <a:gd name="connsiteX1514" fmla="*/ 738897 w 1590258"/>
                <a:gd name="connsiteY1514" fmla="*/ 172970 h 1209078"/>
                <a:gd name="connsiteX1515" fmla="*/ 748966 w 1590258"/>
                <a:gd name="connsiteY1515" fmla="*/ 181519 h 1209078"/>
                <a:gd name="connsiteX1516" fmla="*/ 749726 w 1590258"/>
                <a:gd name="connsiteY1516" fmla="*/ 192157 h 1209078"/>
                <a:gd name="connsiteX1517" fmla="*/ 756470 w 1590258"/>
                <a:gd name="connsiteY1517" fmla="*/ 196336 h 1209078"/>
                <a:gd name="connsiteX1518" fmla="*/ 752100 w 1590258"/>
                <a:gd name="connsiteY1518" fmla="*/ 189592 h 1209078"/>
                <a:gd name="connsiteX1519" fmla="*/ 754380 w 1590258"/>
                <a:gd name="connsiteY1519" fmla="*/ 185793 h 1209078"/>
                <a:gd name="connsiteX1520" fmla="*/ 758369 w 1590258"/>
                <a:gd name="connsiteY1520" fmla="*/ 183323 h 1209078"/>
                <a:gd name="connsiteX1521" fmla="*/ 759414 w 1590258"/>
                <a:gd name="connsiteY1521" fmla="*/ 179524 h 1209078"/>
                <a:gd name="connsiteX1522" fmla="*/ 746496 w 1590258"/>
                <a:gd name="connsiteY1522" fmla="*/ 166416 h 1209078"/>
                <a:gd name="connsiteX1523" fmla="*/ 746496 w 1590258"/>
                <a:gd name="connsiteY1523" fmla="*/ 161191 h 1209078"/>
                <a:gd name="connsiteX1524" fmla="*/ 745641 w 1590258"/>
                <a:gd name="connsiteY1524" fmla="*/ 157772 h 1209078"/>
                <a:gd name="connsiteX1525" fmla="*/ 746021 w 1590258"/>
                <a:gd name="connsiteY1525" fmla="*/ 154732 h 1209078"/>
                <a:gd name="connsiteX1526" fmla="*/ 750296 w 1590258"/>
                <a:gd name="connsiteY1526" fmla="*/ 149318 h 1209078"/>
                <a:gd name="connsiteX1527" fmla="*/ 750866 w 1590258"/>
                <a:gd name="connsiteY1527" fmla="*/ 160717 h 1209078"/>
                <a:gd name="connsiteX1528" fmla="*/ 753050 w 1590258"/>
                <a:gd name="connsiteY1528" fmla="*/ 161571 h 1209078"/>
                <a:gd name="connsiteX1529" fmla="*/ 756375 w 1590258"/>
                <a:gd name="connsiteY1529" fmla="*/ 159007 h 1209078"/>
                <a:gd name="connsiteX1530" fmla="*/ 760174 w 1590258"/>
                <a:gd name="connsiteY1530" fmla="*/ 149698 h 1209078"/>
                <a:gd name="connsiteX1531" fmla="*/ 765113 w 1590258"/>
                <a:gd name="connsiteY1531" fmla="*/ 146184 h 1209078"/>
                <a:gd name="connsiteX1532" fmla="*/ 770053 w 1590258"/>
                <a:gd name="connsiteY1532" fmla="*/ 146374 h 1209078"/>
                <a:gd name="connsiteX1533" fmla="*/ 771383 w 1590258"/>
                <a:gd name="connsiteY1533" fmla="*/ 151408 h 1209078"/>
                <a:gd name="connsiteX1534" fmla="*/ 778031 w 1590258"/>
                <a:gd name="connsiteY1534" fmla="*/ 142479 h 1209078"/>
                <a:gd name="connsiteX1535" fmla="*/ 787530 w 1590258"/>
                <a:gd name="connsiteY1535" fmla="*/ 142384 h 1209078"/>
                <a:gd name="connsiteX1536" fmla="*/ 689599 w 1590258"/>
                <a:gd name="connsiteY1536" fmla="*/ 130891 h 1209078"/>
                <a:gd name="connsiteX1537" fmla="*/ 693114 w 1590258"/>
                <a:gd name="connsiteY1537" fmla="*/ 131176 h 1209078"/>
                <a:gd name="connsiteX1538" fmla="*/ 695773 w 1590258"/>
                <a:gd name="connsiteY1538" fmla="*/ 142479 h 1209078"/>
                <a:gd name="connsiteX1539" fmla="*/ 694539 w 1590258"/>
                <a:gd name="connsiteY1539" fmla="*/ 158152 h 1209078"/>
                <a:gd name="connsiteX1540" fmla="*/ 696628 w 1590258"/>
                <a:gd name="connsiteY1540" fmla="*/ 161856 h 1209078"/>
                <a:gd name="connsiteX1541" fmla="*/ 696343 w 1590258"/>
                <a:gd name="connsiteY1541" fmla="*/ 164421 h 1209078"/>
                <a:gd name="connsiteX1542" fmla="*/ 698908 w 1590258"/>
                <a:gd name="connsiteY1542" fmla="*/ 164611 h 1209078"/>
                <a:gd name="connsiteX1543" fmla="*/ 699763 w 1590258"/>
                <a:gd name="connsiteY1543" fmla="*/ 154637 h 1209078"/>
                <a:gd name="connsiteX1544" fmla="*/ 703277 w 1590258"/>
                <a:gd name="connsiteY1544" fmla="*/ 151313 h 1209078"/>
                <a:gd name="connsiteX1545" fmla="*/ 706412 w 1590258"/>
                <a:gd name="connsiteY1545" fmla="*/ 144189 h 1209078"/>
                <a:gd name="connsiteX1546" fmla="*/ 709166 w 1590258"/>
                <a:gd name="connsiteY1546" fmla="*/ 143524 h 1209078"/>
                <a:gd name="connsiteX1547" fmla="*/ 714866 w 1590258"/>
                <a:gd name="connsiteY1547" fmla="*/ 130701 h 1209078"/>
                <a:gd name="connsiteX1548" fmla="*/ 716766 w 1590258"/>
                <a:gd name="connsiteY1548" fmla="*/ 130891 h 1209078"/>
                <a:gd name="connsiteX1549" fmla="*/ 720470 w 1590258"/>
                <a:gd name="connsiteY1549" fmla="*/ 126332 h 1209078"/>
                <a:gd name="connsiteX1550" fmla="*/ 721040 w 1590258"/>
                <a:gd name="connsiteY1550" fmla="*/ 142004 h 1209078"/>
                <a:gd name="connsiteX1551" fmla="*/ 723225 w 1590258"/>
                <a:gd name="connsiteY1551" fmla="*/ 143619 h 1209078"/>
                <a:gd name="connsiteX1552" fmla="*/ 722845 w 1590258"/>
                <a:gd name="connsiteY1552" fmla="*/ 138775 h 1209078"/>
                <a:gd name="connsiteX1553" fmla="*/ 725884 w 1590258"/>
                <a:gd name="connsiteY1553" fmla="*/ 137825 h 1209078"/>
                <a:gd name="connsiteX1554" fmla="*/ 734433 w 1590258"/>
                <a:gd name="connsiteY1554" fmla="*/ 147988 h 1209078"/>
                <a:gd name="connsiteX1555" fmla="*/ 736048 w 1590258"/>
                <a:gd name="connsiteY1555" fmla="*/ 148083 h 1209078"/>
                <a:gd name="connsiteX1556" fmla="*/ 737282 w 1590258"/>
                <a:gd name="connsiteY1556" fmla="*/ 152073 h 1209078"/>
                <a:gd name="connsiteX1557" fmla="*/ 730158 w 1590258"/>
                <a:gd name="connsiteY1557" fmla="*/ 158057 h 1209078"/>
                <a:gd name="connsiteX1558" fmla="*/ 728829 w 1590258"/>
                <a:gd name="connsiteY1558" fmla="*/ 163566 h 1209078"/>
                <a:gd name="connsiteX1559" fmla="*/ 723699 w 1590258"/>
                <a:gd name="connsiteY1559" fmla="*/ 169550 h 1209078"/>
                <a:gd name="connsiteX1560" fmla="*/ 718665 w 1590258"/>
                <a:gd name="connsiteY1560" fmla="*/ 172495 h 1209078"/>
                <a:gd name="connsiteX1561" fmla="*/ 714866 w 1590258"/>
                <a:gd name="connsiteY1561" fmla="*/ 170690 h 1209078"/>
                <a:gd name="connsiteX1562" fmla="*/ 708502 w 1590258"/>
                <a:gd name="connsiteY1562" fmla="*/ 171735 h 1209078"/>
                <a:gd name="connsiteX1563" fmla="*/ 704322 w 1590258"/>
                <a:gd name="connsiteY1563" fmla="*/ 174300 h 1209078"/>
                <a:gd name="connsiteX1564" fmla="*/ 702233 w 1590258"/>
                <a:gd name="connsiteY1564" fmla="*/ 173350 h 1209078"/>
                <a:gd name="connsiteX1565" fmla="*/ 699098 w 1590258"/>
                <a:gd name="connsiteY1565" fmla="*/ 178099 h 1209078"/>
                <a:gd name="connsiteX1566" fmla="*/ 695584 w 1590258"/>
                <a:gd name="connsiteY1566" fmla="*/ 179144 h 1209078"/>
                <a:gd name="connsiteX1567" fmla="*/ 692544 w 1590258"/>
                <a:gd name="connsiteY1567" fmla="*/ 185223 h 1209078"/>
                <a:gd name="connsiteX1568" fmla="*/ 690644 w 1590258"/>
                <a:gd name="connsiteY1568" fmla="*/ 184938 h 1209078"/>
                <a:gd name="connsiteX1569" fmla="*/ 687985 w 1590258"/>
                <a:gd name="connsiteY1569" fmla="*/ 188358 h 1209078"/>
                <a:gd name="connsiteX1570" fmla="*/ 685325 w 1590258"/>
                <a:gd name="connsiteY1570" fmla="*/ 191967 h 1209078"/>
                <a:gd name="connsiteX1571" fmla="*/ 683425 w 1590258"/>
                <a:gd name="connsiteY1571" fmla="*/ 198046 h 1209078"/>
                <a:gd name="connsiteX1572" fmla="*/ 680481 w 1590258"/>
                <a:gd name="connsiteY1572" fmla="*/ 198141 h 1209078"/>
                <a:gd name="connsiteX1573" fmla="*/ 680481 w 1590258"/>
                <a:gd name="connsiteY1573" fmla="*/ 205170 h 1209078"/>
                <a:gd name="connsiteX1574" fmla="*/ 677536 w 1590258"/>
                <a:gd name="connsiteY1574" fmla="*/ 205075 h 1209078"/>
                <a:gd name="connsiteX1575" fmla="*/ 678296 w 1590258"/>
                <a:gd name="connsiteY1575" fmla="*/ 208970 h 1209078"/>
                <a:gd name="connsiteX1576" fmla="*/ 676206 w 1590258"/>
                <a:gd name="connsiteY1576" fmla="*/ 210109 h 1209078"/>
                <a:gd name="connsiteX1577" fmla="*/ 673832 w 1590258"/>
                <a:gd name="connsiteY1577" fmla="*/ 207260 h 1209078"/>
                <a:gd name="connsiteX1578" fmla="*/ 672027 w 1590258"/>
                <a:gd name="connsiteY1578" fmla="*/ 206595 h 1209078"/>
                <a:gd name="connsiteX1579" fmla="*/ 668988 w 1590258"/>
                <a:gd name="connsiteY1579" fmla="*/ 201941 h 1209078"/>
                <a:gd name="connsiteX1580" fmla="*/ 669747 w 1590258"/>
                <a:gd name="connsiteY1580" fmla="*/ 197761 h 1209078"/>
                <a:gd name="connsiteX1581" fmla="*/ 666898 w 1590258"/>
                <a:gd name="connsiteY1581" fmla="*/ 197381 h 1209078"/>
                <a:gd name="connsiteX1582" fmla="*/ 665948 w 1590258"/>
                <a:gd name="connsiteY1582" fmla="*/ 193867 h 1209078"/>
                <a:gd name="connsiteX1583" fmla="*/ 667183 w 1590258"/>
                <a:gd name="connsiteY1583" fmla="*/ 190922 h 1209078"/>
                <a:gd name="connsiteX1584" fmla="*/ 669842 w 1590258"/>
                <a:gd name="connsiteY1584" fmla="*/ 189402 h 1209078"/>
                <a:gd name="connsiteX1585" fmla="*/ 670982 w 1590258"/>
                <a:gd name="connsiteY1585" fmla="*/ 184083 h 1209078"/>
                <a:gd name="connsiteX1586" fmla="*/ 668512 w 1590258"/>
                <a:gd name="connsiteY1586" fmla="*/ 182373 h 1209078"/>
                <a:gd name="connsiteX1587" fmla="*/ 664523 w 1590258"/>
                <a:gd name="connsiteY1587" fmla="*/ 179524 h 1209078"/>
                <a:gd name="connsiteX1588" fmla="*/ 664048 w 1590258"/>
                <a:gd name="connsiteY1588" fmla="*/ 167935 h 1209078"/>
                <a:gd name="connsiteX1589" fmla="*/ 668417 w 1590258"/>
                <a:gd name="connsiteY1589" fmla="*/ 159197 h 1209078"/>
                <a:gd name="connsiteX1590" fmla="*/ 668132 w 1590258"/>
                <a:gd name="connsiteY1590" fmla="*/ 154447 h 1209078"/>
                <a:gd name="connsiteX1591" fmla="*/ 671647 w 1590258"/>
                <a:gd name="connsiteY1591" fmla="*/ 151218 h 1209078"/>
                <a:gd name="connsiteX1592" fmla="*/ 678011 w 1590258"/>
                <a:gd name="connsiteY1592" fmla="*/ 151028 h 1209078"/>
                <a:gd name="connsiteX1593" fmla="*/ 679246 w 1590258"/>
                <a:gd name="connsiteY1593" fmla="*/ 149128 h 1209078"/>
                <a:gd name="connsiteX1594" fmla="*/ 678391 w 1590258"/>
                <a:gd name="connsiteY1594" fmla="*/ 145899 h 1209078"/>
                <a:gd name="connsiteX1595" fmla="*/ 675162 w 1590258"/>
                <a:gd name="connsiteY1595" fmla="*/ 144284 h 1209078"/>
                <a:gd name="connsiteX1596" fmla="*/ 678581 w 1590258"/>
                <a:gd name="connsiteY1596" fmla="*/ 140864 h 1209078"/>
                <a:gd name="connsiteX1597" fmla="*/ 673927 w 1590258"/>
                <a:gd name="connsiteY1597" fmla="*/ 129941 h 1209078"/>
                <a:gd name="connsiteX1598" fmla="*/ 676871 w 1590258"/>
                <a:gd name="connsiteY1598" fmla="*/ 123577 h 1209078"/>
                <a:gd name="connsiteX1599" fmla="*/ 680481 w 1590258"/>
                <a:gd name="connsiteY1599" fmla="*/ 122152 h 1209078"/>
                <a:gd name="connsiteX1600" fmla="*/ 689599 w 1590258"/>
                <a:gd name="connsiteY1600" fmla="*/ 130891 h 1209078"/>
                <a:gd name="connsiteX1601" fmla="*/ 1249828 w 1590258"/>
                <a:gd name="connsiteY1601" fmla="*/ 121867 h 1209078"/>
                <a:gd name="connsiteX1602" fmla="*/ 1255622 w 1590258"/>
                <a:gd name="connsiteY1602" fmla="*/ 130036 h 1209078"/>
                <a:gd name="connsiteX1603" fmla="*/ 1256287 w 1590258"/>
                <a:gd name="connsiteY1603" fmla="*/ 135260 h 1209078"/>
                <a:gd name="connsiteX1604" fmla="*/ 1253342 w 1590258"/>
                <a:gd name="connsiteY1604" fmla="*/ 137635 h 1209078"/>
                <a:gd name="connsiteX1605" fmla="*/ 1249733 w 1590258"/>
                <a:gd name="connsiteY1605" fmla="*/ 135545 h 1209078"/>
                <a:gd name="connsiteX1606" fmla="*/ 1242609 w 1590258"/>
                <a:gd name="connsiteY1606" fmla="*/ 134595 h 1209078"/>
                <a:gd name="connsiteX1607" fmla="*/ 1240139 w 1590258"/>
                <a:gd name="connsiteY1607" fmla="*/ 129941 h 1209078"/>
                <a:gd name="connsiteX1608" fmla="*/ 1239569 w 1590258"/>
                <a:gd name="connsiteY1608" fmla="*/ 127091 h 1209078"/>
                <a:gd name="connsiteX1609" fmla="*/ 1242039 w 1590258"/>
                <a:gd name="connsiteY1609" fmla="*/ 125572 h 1209078"/>
                <a:gd name="connsiteX1610" fmla="*/ 1240519 w 1590258"/>
                <a:gd name="connsiteY1610" fmla="*/ 123957 h 1209078"/>
                <a:gd name="connsiteX1611" fmla="*/ 1241279 w 1590258"/>
                <a:gd name="connsiteY1611" fmla="*/ 122817 h 1209078"/>
                <a:gd name="connsiteX1612" fmla="*/ 1249828 w 1590258"/>
                <a:gd name="connsiteY1612" fmla="*/ 121867 h 1209078"/>
                <a:gd name="connsiteX1613" fmla="*/ 735953 w 1590258"/>
                <a:gd name="connsiteY1613" fmla="*/ 116073 h 1209078"/>
                <a:gd name="connsiteX1614" fmla="*/ 739847 w 1590258"/>
                <a:gd name="connsiteY1614" fmla="*/ 117878 h 1209078"/>
                <a:gd name="connsiteX1615" fmla="*/ 744501 w 1590258"/>
                <a:gd name="connsiteY1615" fmla="*/ 132601 h 1209078"/>
                <a:gd name="connsiteX1616" fmla="*/ 748871 w 1590258"/>
                <a:gd name="connsiteY1616" fmla="*/ 134690 h 1209078"/>
                <a:gd name="connsiteX1617" fmla="*/ 747636 w 1590258"/>
                <a:gd name="connsiteY1617" fmla="*/ 137540 h 1209078"/>
                <a:gd name="connsiteX1618" fmla="*/ 747066 w 1590258"/>
                <a:gd name="connsiteY1618" fmla="*/ 140389 h 1209078"/>
                <a:gd name="connsiteX1619" fmla="*/ 744311 w 1590258"/>
                <a:gd name="connsiteY1619" fmla="*/ 139250 h 1209078"/>
                <a:gd name="connsiteX1620" fmla="*/ 738802 w 1590258"/>
                <a:gd name="connsiteY1620" fmla="*/ 138775 h 1209078"/>
                <a:gd name="connsiteX1621" fmla="*/ 737852 w 1590258"/>
                <a:gd name="connsiteY1621" fmla="*/ 142004 h 1209078"/>
                <a:gd name="connsiteX1622" fmla="*/ 740227 w 1590258"/>
                <a:gd name="connsiteY1622" fmla="*/ 145139 h 1209078"/>
                <a:gd name="connsiteX1623" fmla="*/ 738327 w 1590258"/>
                <a:gd name="connsiteY1623" fmla="*/ 146184 h 1209078"/>
                <a:gd name="connsiteX1624" fmla="*/ 735098 w 1590258"/>
                <a:gd name="connsiteY1624" fmla="*/ 141054 h 1209078"/>
                <a:gd name="connsiteX1625" fmla="*/ 736523 w 1590258"/>
                <a:gd name="connsiteY1625" fmla="*/ 137920 h 1209078"/>
                <a:gd name="connsiteX1626" fmla="*/ 734528 w 1590258"/>
                <a:gd name="connsiteY1626" fmla="*/ 135640 h 1209078"/>
                <a:gd name="connsiteX1627" fmla="*/ 731773 w 1590258"/>
                <a:gd name="connsiteY1627" fmla="*/ 132031 h 1209078"/>
                <a:gd name="connsiteX1628" fmla="*/ 731488 w 1590258"/>
                <a:gd name="connsiteY1628" fmla="*/ 129846 h 1209078"/>
                <a:gd name="connsiteX1629" fmla="*/ 729684 w 1590258"/>
                <a:gd name="connsiteY1629" fmla="*/ 118923 h 1209078"/>
                <a:gd name="connsiteX1630" fmla="*/ 730158 w 1590258"/>
                <a:gd name="connsiteY1630" fmla="*/ 117023 h 1209078"/>
                <a:gd name="connsiteX1631" fmla="*/ 735953 w 1590258"/>
                <a:gd name="connsiteY1631" fmla="*/ 116073 h 1209078"/>
                <a:gd name="connsiteX1632" fmla="*/ 699383 w 1590258"/>
                <a:gd name="connsiteY1632" fmla="*/ 113413 h 1209078"/>
                <a:gd name="connsiteX1633" fmla="*/ 705652 w 1590258"/>
                <a:gd name="connsiteY1633" fmla="*/ 114648 h 1209078"/>
                <a:gd name="connsiteX1634" fmla="*/ 706602 w 1590258"/>
                <a:gd name="connsiteY1634" fmla="*/ 116263 h 1209078"/>
                <a:gd name="connsiteX1635" fmla="*/ 706222 w 1590258"/>
                <a:gd name="connsiteY1635" fmla="*/ 125667 h 1209078"/>
                <a:gd name="connsiteX1636" fmla="*/ 708217 w 1590258"/>
                <a:gd name="connsiteY1636" fmla="*/ 130131 h 1209078"/>
                <a:gd name="connsiteX1637" fmla="*/ 706697 w 1590258"/>
                <a:gd name="connsiteY1637" fmla="*/ 140864 h 1209078"/>
                <a:gd name="connsiteX1638" fmla="*/ 700808 w 1590258"/>
                <a:gd name="connsiteY1638" fmla="*/ 148558 h 1209078"/>
                <a:gd name="connsiteX1639" fmla="*/ 698718 w 1590258"/>
                <a:gd name="connsiteY1639" fmla="*/ 140389 h 1209078"/>
                <a:gd name="connsiteX1640" fmla="*/ 700333 w 1590258"/>
                <a:gd name="connsiteY1640" fmla="*/ 135830 h 1209078"/>
                <a:gd name="connsiteX1641" fmla="*/ 698528 w 1590258"/>
                <a:gd name="connsiteY1641" fmla="*/ 132126 h 1209078"/>
                <a:gd name="connsiteX1642" fmla="*/ 695868 w 1590258"/>
                <a:gd name="connsiteY1642" fmla="*/ 130416 h 1209078"/>
                <a:gd name="connsiteX1643" fmla="*/ 696438 w 1590258"/>
                <a:gd name="connsiteY1643" fmla="*/ 128326 h 1209078"/>
                <a:gd name="connsiteX1644" fmla="*/ 696153 w 1590258"/>
                <a:gd name="connsiteY1644" fmla="*/ 125097 h 1209078"/>
                <a:gd name="connsiteX1645" fmla="*/ 697768 w 1590258"/>
                <a:gd name="connsiteY1645" fmla="*/ 122342 h 1209078"/>
                <a:gd name="connsiteX1646" fmla="*/ 694919 w 1590258"/>
                <a:gd name="connsiteY1646" fmla="*/ 115598 h 1209078"/>
                <a:gd name="connsiteX1647" fmla="*/ 696438 w 1590258"/>
                <a:gd name="connsiteY1647" fmla="*/ 113129 h 1209078"/>
                <a:gd name="connsiteX1648" fmla="*/ 699383 w 1590258"/>
                <a:gd name="connsiteY1648" fmla="*/ 113413 h 1209078"/>
                <a:gd name="connsiteX1649" fmla="*/ 1155792 w 1590258"/>
                <a:gd name="connsiteY1649" fmla="*/ 126617 h 1209078"/>
                <a:gd name="connsiteX1650" fmla="*/ 1162060 w 1590258"/>
                <a:gd name="connsiteY1650" fmla="*/ 136210 h 1209078"/>
                <a:gd name="connsiteX1651" fmla="*/ 1160256 w 1590258"/>
                <a:gd name="connsiteY1651" fmla="*/ 140864 h 1209078"/>
                <a:gd name="connsiteX1652" fmla="*/ 1150472 w 1590258"/>
                <a:gd name="connsiteY1652" fmla="*/ 155112 h 1209078"/>
                <a:gd name="connsiteX1653" fmla="*/ 1144583 w 1590258"/>
                <a:gd name="connsiteY1653" fmla="*/ 158057 h 1209078"/>
                <a:gd name="connsiteX1654" fmla="*/ 1141449 w 1590258"/>
                <a:gd name="connsiteY1654" fmla="*/ 157962 h 1209078"/>
                <a:gd name="connsiteX1655" fmla="*/ 1139264 w 1590258"/>
                <a:gd name="connsiteY1655" fmla="*/ 156727 h 1209078"/>
                <a:gd name="connsiteX1656" fmla="*/ 1130240 w 1590258"/>
                <a:gd name="connsiteY1656" fmla="*/ 143714 h 1209078"/>
                <a:gd name="connsiteX1657" fmla="*/ 1126441 w 1590258"/>
                <a:gd name="connsiteY1657" fmla="*/ 127661 h 1209078"/>
                <a:gd name="connsiteX1658" fmla="*/ 1136984 w 1590258"/>
                <a:gd name="connsiteY1658" fmla="*/ 104580 h 1209078"/>
                <a:gd name="connsiteX1659" fmla="*/ 1141544 w 1590258"/>
                <a:gd name="connsiteY1659" fmla="*/ 99261 h 1209078"/>
                <a:gd name="connsiteX1660" fmla="*/ 1142873 w 1590258"/>
                <a:gd name="connsiteY1660" fmla="*/ 99355 h 1209078"/>
                <a:gd name="connsiteX1661" fmla="*/ 1147243 w 1590258"/>
                <a:gd name="connsiteY1661" fmla="*/ 110659 h 1209078"/>
                <a:gd name="connsiteX1662" fmla="*/ 1150662 w 1590258"/>
                <a:gd name="connsiteY1662" fmla="*/ 114268 h 1209078"/>
                <a:gd name="connsiteX1663" fmla="*/ 1153512 w 1590258"/>
                <a:gd name="connsiteY1663" fmla="*/ 123862 h 1209078"/>
                <a:gd name="connsiteX1664" fmla="*/ 1155792 w 1590258"/>
                <a:gd name="connsiteY1664" fmla="*/ 126617 h 1209078"/>
                <a:gd name="connsiteX1665" fmla="*/ 833124 w 1590258"/>
                <a:gd name="connsiteY1665" fmla="*/ 94701 h 1209078"/>
                <a:gd name="connsiteX1666" fmla="*/ 842527 w 1590258"/>
                <a:gd name="connsiteY1666" fmla="*/ 107429 h 1209078"/>
                <a:gd name="connsiteX1667" fmla="*/ 857155 w 1590258"/>
                <a:gd name="connsiteY1667" fmla="*/ 117593 h 1209078"/>
                <a:gd name="connsiteX1668" fmla="*/ 866274 w 1590258"/>
                <a:gd name="connsiteY1668" fmla="*/ 124432 h 1209078"/>
                <a:gd name="connsiteX1669" fmla="*/ 865514 w 1590258"/>
                <a:gd name="connsiteY1669" fmla="*/ 133076 h 1209078"/>
                <a:gd name="connsiteX1670" fmla="*/ 863614 w 1590258"/>
                <a:gd name="connsiteY1670" fmla="*/ 137350 h 1209078"/>
                <a:gd name="connsiteX1671" fmla="*/ 860479 w 1590258"/>
                <a:gd name="connsiteY1671" fmla="*/ 138775 h 1209078"/>
                <a:gd name="connsiteX1672" fmla="*/ 854211 w 1590258"/>
                <a:gd name="connsiteY1672" fmla="*/ 136685 h 1209078"/>
                <a:gd name="connsiteX1673" fmla="*/ 849366 w 1590258"/>
                <a:gd name="connsiteY1673" fmla="*/ 139630 h 1209078"/>
                <a:gd name="connsiteX1674" fmla="*/ 833978 w 1590258"/>
                <a:gd name="connsiteY1674" fmla="*/ 135640 h 1209078"/>
                <a:gd name="connsiteX1675" fmla="*/ 823720 w 1590258"/>
                <a:gd name="connsiteY1675" fmla="*/ 127851 h 1209078"/>
                <a:gd name="connsiteX1676" fmla="*/ 817261 w 1590258"/>
                <a:gd name="connsiteY1676" fmla="*/ 128516 h 1209078"/>
                <a:gd name="connsiteX1677" fmla="*/ 817451 w 1590258"/>
                <a:gd name="connsiteY1677" fmla="*/ 125287 h 1209078"/>
                <a:gd name="connsiteX1678" fmla="*/ 812131 w 1590258"/>
                <a:gd name="connsiteY1678" fmla="*/ 119208 h 1209078"/>
                <a:gd name="connsiteX1679" fmla="*/ 815361 w 1590258"/>
                <a:gd name="connsiteY1679" fmla="*/ 104770 h 1209078"/>
                <a:gd name="connsiteX1680" fmla="*/ 824955 w 1590258"/>
                <a:gd name="connsiteY1680" fmla="*/ 93466 h 1209078"/>
                <a:gd name="connsiteX1681" fmla="*/ 828944 w 1590258"/>
                <a:gd name="connsiteY1681" fmla="*/ 92611 h 1209078"/>
                <a:gd name="connsiteX1682" fmla="*/ 833124 w 1590258"/>
                <a:gd name="connsiteY1682" fmla="*/ 94701 h 1209078"/>
                <a:gd name="connsiteX1683" fmla="*/ 957175 w 1590258"/>
                <a:gd name="connsiteY1683" fmla="*/ 87957 h 1209078"/>
                <a:gd name="connsiteX1684" fmla="*/ 961735 w 1590258"/>
                <a:gd name="connsiteY1684" fmla="*/ 88147 h 1209078"/>
                <a:gd name="connsiteX1685" fmla="*/ 971138 w 1590258"/>
                <a:gd name="connsiteY1685" fmla="*/ 95271 h 1209078"/>
                <a:gd name="connsiteX1686" fmla="*/ 971898 w 1590258"/>
                <a:gd name="connsiteY1686" fmla="*/ 99450 h 1209078"/>
                <a:gd name="connsiteX1687" fmla="*/ 971043 w 1590258"/>
                <a:gd name="connsiteY1687" fmla="*/ 102395 h 1209078"/>
                <a:gd name="connsiteX1688" fmla="*/ 968764 w 1590258"/>
                <a:gd name="connsiteY1688" fmla="*/ 103725 h 1209078"/>
                <a:gd name="connsiteX1689" fmla="*/ 968194 w 1590258"/>
                <a:gd name="connsiteY1689" fmla="*/ 107239 h 1209078"/>
                <a:gd name="connsiteX1690" fmla="*/ 966389 w 1590258"/>
                <a:gd name="connsiteY1690" fmla="*/ 107429 h 1209078"/>
                <a:gd name="connsiteX1691" fmla="*/ 961640 w 1590258"/>
                <a:gd name="connsiteY1691" fmla="*/ 101445 h 1209078"/>
                <a:gd name="connsiteX1692" fmla="*/ 956035 w 1590258"/>
                <a:gd name="connsiteY1692" fmla="*/ 98786 h 1209078"/>
                <a:gd name="connsiteX1693" fmla="*/ 951951 w 1590258"/>
                <a:gd name="connsiteY1693" fmla="*/ 99261 h 1209078"/>
                <a:gd name="connsiteX1694" fmla="*/ 946917 w 1590258"/>
                <a:gd name="connsiteY1694" fmla="*/ 94511 h 1209078"/>
                <a:gd name="connsiteX1695" fmla="*/ 948532 w 1590258"/>
                <a:gd name="connsiteY1695" fmla="*/ 87862 h 1209078"/>
                <a:gd name="connsiteX1696" fmla="*/ 953186 w 1590258"/>
                <a:gd name="connsiteY1696" fmla="*/ 83398 h 1209078"/>
                <a:gd name="connsiteX1697" fmla="*/ 957175 w 1590258"/>
                <a:gd name="connsiteY1697" fmla="*/ 82733 h 1209078"/>
                <a:gd name="connsiteX1698" fmla="*/ 957175 w 1590258"/>
                <a:gd name="connsiteY1698" fmla="*/ 87957 h 1209078"/>
                <a:gd name="connsiteX1699" fmla="*/ 734053 w 1590258"/>
                <a:gd name="connsiteY1699" fmla="*/ 77414 h 1209078"/>
                <a:gd name="connsiteX1700" fmla="*/ 737092 w 1590258"/>
                <a:gd name="connsiteY1700" fmla="*/ 75894 h 1209078"/>
                <a:gd name="connsiteX1701" fmla="*/ 738802 w 1590258"/>
                <a:gd name="connsiteY1701" fmla="*/ 83778 h 1209078"/>
                <a:gd name="connsiteX1702" fmla="*/ 738232 w 1590258"/>
                <a:gd name="connsiteY1702" fmla="*/ 91947 h 1209078"/>
                <a:gd name="connsiteX1703" fmla="*/ 733293 w 1590258"/>
                <a:gd name="connsiteY1703" fmla="*/ 96886 h 1209078"/>
                <a:gd name="connsiteX1704" fmla="*/ 730633 w 1590258"/>
                <a:gd name="connsiteY1704" fmla="*/ 93276 h 1209078"/>
                <a:gd name="connsiteX1705" fmla="*/ 731393 w 1590258"/>
                <a:gd name="connsiteY1705" fmla="*/ 90427 h 1209078"/>
                <a:gd name="connsiteX1706" fmla="*/ 729303 w 1590258"/>
                <a:gd name="connsiteY1706" fmla="*/ 88717 h 1209078"/>
                <a:gd name="connsiteX1707" fmla="*/ 729303 w 1590258"/>
                <a:gd name="connsiteY1707" fmla="*/ 84158 h 1209078"/>
                <a:gd name="connsiteX1708" fmla="*/ 731963 w 1590258"/>
                <a:gd name="connsiteY1708" fmla="*/ 83588 h 1209078"/>
                <a:gd name="connsiteX1709" fmla="*/ 729019 w 1590258"/>
                <a:gd name="connsiteY1709" fmla="*/ 80073 h 1209078"/>
                <a:gd name="connsiteX1710" fmla="*/ 731773 w 1590258"/>
                <a:gd name="connsiteY1710" fmla="*/ 79408 h 1209078"/>
                <a:gd name="connsiteX1711" fmla="*/ 734053 w 1590258"/>
                <a:gd name="connsiteY1711" fmla="*/ 77414 h 1209078"/>
                <a:gd name="connsiteX1712" fmla="*/ 707932 w 1590258"/>
                <a:gd name="connsiteY1712" fmla="*/ 76084 h 1209078"/>
                <a:gd name="connsiteX1713" fmla="*/ 710116 w 1590258"/>
                <a:gd name="connsiteY1713" fmla="*/ 77604 h 1209078"/>
                <a:gd name="connsiteX1714" fmla="*/ 713251 w 1590258"/>
                <a:gd name="connsiteY1714" fmla="*/ 75039 h 1209078"/>
                <a:gd name="connsiteX1715" fmla="*/ 715056 w 1590258"/>
                <a:gd name="connsiteY1715" fmla="*/ 77034 h 1209078"/>
                <a:gd name="connsiteX1716" fmla="*/ 716670 w 1590258"/>
                <a:gd name="connsiteY1716" fmla="*/ 78459 h 1209078"/>
                <a:gd name="connsiteX1717" fmla="*/ 716386 w 1590258"/>
                <a:gd name="connsiteY1717" fmla="*/ 80073 h 1209078"/>
                <a:gd name="connsiteX1718" fmla="*/ 718095 w 1590258"/>
                <a:gd name="connsiteY1718" fmla="*/ 85962 h 1209078"/>
                <a:gd name="connsiteX1719" fmla="*/ 714961 w 1590258"/>
                <a:gd name="connsiteY1719" fmla="*/ 87862 h 1209078"/>
                <a:gd name="connsiteX1720" fmla="*/ 716386 w 1590258"/>
                <a:gd name="connsiteY1720" fmla="*/ 90332 h 1209078"/>
                <a:gd name="connsiteX1721" fmla="*/ 715816 w 1590258"/>
                <a:gd name="connsiteY1721" fmla="*/ 96031 h 1209078"/>
                <a:gd name="connsiteX1722" fmla="*/ 717050 w 1590258"/>
                <a:gd name="connsiteY1722" fmla="*/ 102585 h 1209078"/>
                <a:gd name="connsiteX1723" fmla="*/ 714866 w 1590258"/>
                <a:gd name="connsiteY1723" fmla="*/ 108664 h 1209078"/>
                <a:gd name="connsiteX1724" fmla="*/ 709451 w 1590258"/>
                <a:gd name="connsiteY1724" fmla="*/ 108569 h 1209078"/>
                <a:gd name="connsiteX1725" fmla="*/ 706602 w 1590258"/>
                <a:gd name="connsiteY1725" fmla="*/ 105055 h 1209078"/>
                <a:gd name="connsiteX1726" fmla="*/ 696628 w 1590258"/>
                <a:gd name="connsiteY1726" fmla="*/ 104390 h 1209078"/>
                <a:gd name="connsiteX1727" fmla="*/ 694444 w 1590258"/>
                <a:gd name="connsiteY1727" fmla="*/ 106100 h 1209078"/>
                <a:gd name="connsiteX1728" fmla="*/ 692829 w 1590258"/>
                <a:gd name="connsiteY1728" fmla="*/ 104200 h 1209078"/>
                <a:gd name="connsiteX1729" fmla="*/ 691689 w 1590258"/>
                <a:gd name="connsiteY1729" fmla="*/ 94036 h 1209078"/>
                <a:gd name="connsiteX1730" fmla="*/ 694159 w 1590258"/>
                <a:gd name="connsiteY1730" fmla="*/ 94511 h 1209078"/>
                <a:gd name="connsiteX1731" fmla="*/ 698148 w 1590258"/>
                <a:gd name="connsiteY1731" fmla="*/ 92611 h 1209078"/>
                <a:gd name="connsiteX1732" fmla="*/ 699288 w 1590258"/>
                <a:gd name="connsiteY1732" fmla="*/ 88337 h 1209078"/>
                <a:gd name="connsiteX1733" fmla="*/ 701947 w 1590258"/>
                <a:gd name="connsiteY1733" fmla="*/ 86912 h 1209078"/>
                <a:gd name="connsiteX1734" fmla="*/ 702612 w 1590258"/>
                <a:gd name="connsiteY1734" fmla="*/ 77604 h 1209078"/>
                <a:gd name="connsiteX1735" fmla="*/ 705747 w 1590258"/>
                <a:gd name="connsiteY1735" fmla="*/ 74944 h 1209078"/>
                <a:gd name="connsiteX1736" fmla="*/ 707932 w 1590258"/>
                <a:gd name="connsiteY1736" fmla="*/ 76084 h 1209078"/>
                <a:gd name="connsiteX1737" fmla="*/ 1218672 w 1590258"/>
                <a:gd name="connsiteY1737" fmla="*/ 57467 h 1209078"/>
                <a:gd name="connsiteX1738" fmla="*/ 1253912 w 1590258"/>
                <a:gd name="connsiteY1738" fmla="*/ 72949 h 1209078"/>
                <a:gd name="connsiteX1739" fmla="*/ 1268160 w 1590258"/>
                <a:gd name="connsiteY1739" fmla="*/ 77129 h 1209078"/>
                <a:gd name="connsiteX1740" fmla="*/ 1269015 w 1590258"/>
                <a:gd name="connsiteY1740" fmla="*/ 82068 h 1209078"/>
                <a:gd name="connsiteX1741" fmla="*/ 1271770 w 1590258"/>
                <a:gd name="connsiteY1741" fmla="*/ 81973 h 1209078"/>
                <a:gd name="connsiteX1742" fmla="*/ 1277184 w 1590258"/>
                <a:gd name="connsiteY1742" fmla="*/ 76464 h 1209078"/>
                <a:gd name="connsiteX1743" fmla="*/ 1282313 w 1590258"/>
                <a:gd name="connsiteY1743" fmla="*/ 81403 h 1209078"/>
                <a:gd name="connsiteX1744" fmla="*/ 1285257 w 1590258"/>
                <a:gd name="connsiteY1744" fmla="*/ 82258 h 1209078"/>
                <a:gd name="connsiteX1745" fmla="*/ 1291052 w 1590258"/>
                <a:gd name="connsiteY1745" fmla="*/ 81593 h 1209078"/>
                <a:gd name="connsiteX1746" fmla="*/ 1296466 w 1590258"/>
                <a:gd name="connsiteY1746" fmla="*/ 76084 h 1209078"/>
                <a:gd name="connsiteX1747" fmla="*/ 1313658 w 1590258"/>
                <a:gd name="connsiteY1747" fmla="*/ 77984 h 1209078"/>
                <a:gd name="connsiteX1748" fmla="*/ 1309669 w 1590258"/>
                <a:gd name="connsiteY1748" fmla="*/ 84253 h 1209078"/>
                <a:gd name="connsiteX1749" fmla="*/ 1312709 w 1590258"/>
                <a:gd name="connsiteY1749" fmla="*/ 93086 h 1209078"/>
                <a:gd name="connsiteX1750" fmla="*/ 1324107 w 1590258"/>
                <a:gd name="connsiteY1750" fmla="*/ 98786 h 1209078"/>
                <a:gd name="connsiteX1751" fmla="*/ 1324487 w 1590258"/>
                <a:gd name="connsiteY1751" fmla="*/ 102680 h 1209078"/>
                <a:gd name="connsiteX1752" fmla="*/ 1335600 w 1590258"/>
                <a:gd name="connsiteY1752" fmla="*/ 111324 h 1209078"/>
                <a:gd name="connsiteX1753" fmla="*/ 1338165 w 1590258"/>
                <a:gd name="connsiteY1753" fmla="*/ 120727 h 1209078"/>
                <a:gd name="connsiteX1754" fmla="*/ 1352033 w 1590258"/>
                <a:gd name="connsiteY1754" fmla="*/ 126427 h 1209078"/>
                <a:gd name="connsiteX1755" fmla="*/ 1355737 w 1590258"/>
                <a:gd name="connsiteY1755" fmla="*/ 133835 h 1209078"/>
                <a:gd name="connsiteX1756" fmla="*/ 1367800 w 1590258"/>
                <a:gd name="connsiteY1756" fmla="*/ 128991 h 1209078"/>
                <a:gd name="connsiteX1757" fmla="*/ 1368845 w 1590258"/>
                <a:gd name="connsiteY1757" fmla="*/ 119018 h 1209078"/>
                <a:gd name="connsiteX1758" fmla="*/ 1374450 w 1590258"/>
                <a:gd name="connsiteY1758" fmla="*/ 107714 h 1209078"/>
                <a:gd name="connsiteX1759" fmla="*/ 1375304 w 1590258"/>
                <a:gd name="connsiteY1759" fmla="*/ 101445 h 1209078"/>
                <a:gd name="connsiteX1760" fmla="*/ 1377299 w 1590258"/>
                <a:gd name="connsiteY1760" fmla="*/ 101160 h 1209078"/>
                <a:gd name="connsiteX1761" fmla="*/ 1384138 w 1590258"/>
                <a:gd name="connsiteY1761" fmla="*/ 105055 h 1209078"/>
                <a:gd name="connsiteX1762" fmla="*/ 1387748 w 1590258"/>
                <a:gd name="connsiteY1762" fmla="*/ 104960 h 1209078"/>
                <a:gd name="connsiteX1763" fmla="*/ 1403040 w 1590258"/>
                <a:gd name="connsiteY1763" fmla="*/ 85203 h 1209078"/>
                <a:gd name="connsiteX1764" fmla="*/ 1411399 w 1590258"/>
                <a:gd name="connsiteY1764" fmla="*/ 89287 h 1209078"/>
                <a:gd name="connsiteX1765" fmla="*/ 1420898 w 1590258"/>
                <a:gd name="connsiteY1765" fmla="*/ 115883 h 1209078"/>
                <a:gd name="connsiteX1766" fmla="*/ 1418903 w 1590258"/>
                <a:gd name="connsiteY1766" fmla="*/ 122342 h 1209078"/>
                <a:gd name="connsiteX1767" fmla="*/ 1425172 w 1590258"/>
                <a:gd name="connsiteY1767" fmla="*/ 134405 h 1209078"/>
                <a:gd name="connsiteX1768" fmla="*/ 1432961 w 1590258"/>
                <a:gd name="connsiteY1768" fmla="*/ 157392 h 1209078"/>
                <a:gd name="connsiteX1769" fmla="*/ 1440845 w 1590258"/>
                <a:gd name="connsiteY1769" fmla="*/ 166511 h 1209078"/>
                <a:gd name="connsiteX1770" fmla="*/ 1441700 w 1590258"/>
                <a:gd name="connsiteY1770" fmla="*/ 176769 h 1209078"/>
                <a:gd name="connsiteX1771" fmla="*/ 1435051 w 1590258"/>
                <a:gd name="connsiteY1771" fmla="*/ 183893 h 1209078"/>
                <a:gd name="connsiteX1772" fmla="*/ 1435241 w 1590258"/>
                <a:gd name="connsiteY1772" fmla="*/ 193487 h 1209078"/>
                <a:gd name="connsiteX1773" fmla="*/ 1447399 w 1590258"/>
                <a:gd name="connsiteY1773" fmla="*/ 214099 h 1209078"/>
                <a:gd name="connsiteX1774" fmla="*/ 1448159 w 1590258"/>
                <a:gd name="connsiteY1774" fmla="*/ 229392 h 1209078"/>
                <a:gd name="connsiteX1775" fmla="*/ 1453478 w 1590258"/>
                <a:gd name="connsiteY1775" fmla="*/ 231481 h 1209078"/>
                <a:gd name="connsiteX1776" fmla="*/ 1460032 w 1590258"/>
                <a:gd name="connsiteY1776" fmla="*/ 237180 h 1209078"/>
                <a:gd name="connsiteX1777" fmla="*/ 1483399 w 1590258"/>
                <a:gd name="connsiteY1777" fmla="*/ 248769 h 1209078"/>
                <a:gd name="connsiteX1778" fmla="*/ 1491852 w 1590258"/>
                <a:gd name="connsiteY1778" fmla="*/ 247154 h 1209078"/>
                <a:gd name="connsiteX1779" fmla="*/ 1507430 w 1590258"/>
                <a:gd name="connsiteY1779" fmla="*/ 255608 h 1209078"/>
                <a:gd name="connsiteX1780" fmla="*/ 1507905 w 1590258"/>
                <a:gd name="connsiteY1780" fmla="*/ 262162 h 1209078"/>
                <a:gd name="connsiteX1781" fmla="*/ 1490712 w 1590258"/>
                <a:gd name="connsiteY1781" fmla="*/ 279449 h 1209078"/>
                <a:gd name="connsiteX1782" fmla="*/ 1497362 w 1590258"/>
                <a:gd name="connsiteY1782" fmla="*/ 287808 h 1209078"/>
                <a:gd name="connsiteX1783" fmla="*/ 1509425 w 1590258"/>
                <a:gd name="connsiteY1783" fmla="*/ 289233 h 1209078"/>
                <a:gd name="connsiteX1784" fmla="*/ 1512084 w 1590258"/>
                <a:gd name="connsiteY1784" fmla="*/ 291417 h 1209078"/>
                <a:gd name="connsiteX1785" fmla="*/ 1514459 w 1590258"/>
                <a:gd name="connsiteY1785" fmla="*/ 297022 h 1209078"/>
                <a:gd name="connsiteX1786" fmla="*/ 1503631 w 1590258"/>
                <a:gd name="connsiteY1786" fmla="*/ 308515 h 1209078"/>
                <a:gd name="connsiteX1787" fmla="*/ 1493087 w 1590258"/>
                <a:gd name="connsiteY1787" fmla="*/ 332547 h 1209078"/>
                <a:gd name="connsiteX1788" fmla="*/ 1497267 w 1590258"/>
                <a:gd name="connsiteY1788" fmla="*/ 338056 h 1209078"/>
                <a:gd name="connsiteX1789" fmla="*/ 1511990 w 1590258"/>
                <a:gd name="connsiteY1789" fmla="*/ 346984 h 1209078"/>
                <a:gd name="connsiteX1790" fmla="*/ 1515409 w 1590258"/>
                <a:gd name="connsiteY1790" fmla="*/ 361707 h 1209078"/>
                <a:gd name="connsiteX1791" fmla="*/ 1514174 w 1590258"/>
                <a:gd name="connsiteY1791" fmla="*/ 378045 h 1209078"/>
                <a:gd name="connsiteX1792" fmla="*/ 1518828 w 1590258"/>
                <a:gd name="connsiteY1792" fmla="*/ 391343 h 1209078"/>
                <a:gd name="connsiteX1793" fmla="*/ 1522818 w 1590258"/>
                <a:gd name="connsiteY1793" fmla="*/ 395902 h 1209078"/>
                <a:gd name="connsiteX1794" fmla="*/ 1556348 w 1590258"/>
                <a:gd name="connsiteY1794" fmla="*/ 420409 h 1209078"/>
                <a:gd name="connsiteX1795" fmla="*/ 1558818 w 1590258"/>
                <a:gd name="connsiteY1795" fmla="*/ 421454 h 1209078"/>
                <a:gd name="connsiteX1796" fmla="*/ 1578290 w 1590258"/>
                <a:gd name="connsiteY1796" fmla="*/ 411955 h 1209078"/>
                <a:gd name="connsiteX1797" fmla="*/ 1590258 w 1590258"/>
                <a:gd name="connsiteY1797" fmla="*/ 423638 h 1209078"/>
                <a:gd name="connsiteX1798" fmla="*/ 1579240 w 1590258"/>
                <a:gd name="connsiteY1798" fmla="*/ 440166 h 1209078"/>
                <a:gd name="connsiteX1799" fmla="*/ 1564707 w 1590258"/>
                <a:gd name="connsiteY1799" fmla="*/ 449759 h 1209078"/>
                <a:gd name="connsiteX1800" fmla="*/ 1563947 w 1590258"/>
                <a:gd name="connsiteY1800" fmla="*/ 463912 h 1209078"/>
                <a:gd name="connsiteX1801" fmla="*/ 1557488 w 1590258"/>
                <a:gd name="connsiteY1801" fmla="*/ 479015 h 1209078"/>
                <a:gd name="connsiteX1802" fmla="*/ 1558248 w 1590258"/>
                <a:gd name="connsiteY1802" fmla="*/ 484524 h 1209078"/>
                <a:gd name="connsiteX1803" fmla="*/ 1547989 w 1590258"/>
                <a:gd name="connsiteY1803" fmla="*/ 487564 h 1209078"/>
                <a:gd name="connsiteX1804" fmla="*/ 1552738 w 1590258"/>
                <a:gd name="connsiteY1804" fmla="*/ 508366 h 1209078"/>
                <a:gd name="connsiteX1805" fmla="*/ 1533361 w 1590258"/>
                <a:gd name="connsiteY1805" fmla="*/ 503617 h 1209078"/>
                <a:gd name="connsiteX1806" fmla="*/ 1512464 w 1590258"/>
                <a:gd name="connsiteY1806" fmla="*/ 505896 h 1209078"/>
                <a:gd name="connsiteX1807" fmla="*/ 1502111 w 1590258"/>
                <a:gd name="connsiteY1807" fmla="*/ 508176 h 1209078"/>
                <a:gd name="connsiteX1808" fmla="*/ 1480454 w 1590258"/>
                <a:gd name="connsiteY1808" fmla="*/ 520904 h 1209078"/>
                <a:gd name="connsiteX1809" fmla="*/ 1470765 w 1590258"/>
                <a:gd name="connsiteY1809" fmla="*/ 523849 h 1209078"/>
                <a:gd name="connsiteX1810" fmla="*/ 1454428 w 1590258"/>
                <a:gd name="connsiteY1810" fmla="*/ 525748 h 1209078"/>
                <a:gd name="connsiteX1811" fmla="*/ 1453383 w 1590258"/>
                <a:gd name="connsiteY1811" fmla="*/ 527838 h 1209078"/>
                <a:gd name="connsiteX1812" fmla="*/ 1453003 w 1590258"/>
                <a:gd name="connsiteY1812" fmla="*/ 531353 h 1209078"/>
                <a:gd name="connsiteX1813" fmla="*/ 1459842 w 1590258"/>
                <a:gd name="connsiteY1813" fmla="*/ 543036 h 1209078"/>
                <a:gd name="connsiteX1814" fmla="*/ 1455948 w 1590258"/>
                <a:gd name="connsiteY1814" fmla="*/ 561748 h 1209078"/>
                <a:gd name="connsiteX1815" fmla="*/ 1459177 w 1590258"/>
                <a:gd name="connsiteY1815" fmla="*/ 573811 h 1209078"/>
                <a:gd name="connsiteX1816" fmla="*/ 1465161 w 1590258"/>
                <a:gd name="connsiteY1816" fmla="*/ 581220 h 1209078"/>
                <a:gd name="connsiteX1817" fmla="*/ 1465351 w 1590258"/>
                <a:gd name="connsiteY1817" fmla="*/ 596703 h 1209078"/>
                <a:gd name="connsiteX1818" fmla="*/ 1471050 w 1590258"/>
                <a:gd name="connsiteY1818" fmla="*/ 599363 h 1209078"/>
                <a:gd name="connsiteX1819" fmla="*/ 1474280 w 1590258"/>
                <a:gd name="connsiteY1819" fmla="*/ 602782 h 1209078"/>
                <a:gd name="connsiteX1820" fmla="*/ 1480169 w 1590258"/>
                <a:gd name="connsiteY1820" fmla="*/ 617410 h 1209078"/>
                <a:gd name="connsiteX1821" fmla="*/ 1482544 w 1590258"/>
                <a:gd name="connsiteY1821" fmla="*/ 628143 h 1209078"/>
                <a:gd name="connsiteX1822" fmla="*/ 1491662 w 1590258"/>
                <a:gd name="connsiteY1822" fmla="*/ 642391 h 1209078"/>
                <a:gd name="connsiteX1823" fmla="*/ 1496697 w 1590258"/>
                <a:gd name="connsiteY1823" fmla="*/ 657399 h 1209078"/>
                <a:gd name="connsiteX1824" fmla="*/ 1505056 w 1590258"/>
                <a:gd name="connsiteY1824" fmla="*/ 662718 h 1209078"/>
                <a:gd name="connsiteX1825" fmla="*/ 1506860 w 1590258"/>
                <a:gd name="connsiteY1825" fmla="*/ 668417 h 1209078"/>
                <a:gd name="connsiteX1826" fmla="*/ 1509045 w 1590258"/>
                <a:gd name="connsiteY1826" fmla="*/ 689409 h 1209078"/>
                <a:gd name="connsiteX1827" fmla="*/ 1506290 w 1590258"/>
                <a:gd name="connsiteY1827" fmla="*/ 711826 h 1209078"/>
                <a:gd name="connsiteX1828" fmla="*/ 1507430 w 1590258"/>
                <a:gd name="connsiteY1828" fmla="*/ 726074 h 1209078"/>
                <a:gd name="connsiteX1829" fmla="*/ 1501826 w 1590258"/>
                <a:gd name="connsiteY1829" fmla="*/ 735858 h 1209078"/>
                <a:gd name="connsiteX1830" fmla="*/ 1502871 w 1590258"/>
                <a:gd name="connsiteY1830" fmla="*/ 744596 h 1209078"/>
                <a:gd name="connsiteX1831" fmla="*/ 1495842 w 1590258"/>
                <a:gd name="connsiteY1831" fmla="*/ 754475 h 1209078"/>
                <a:gd name="connsiteX1832" fmla="*/ 1474375 w 1590258"/>
                <a:gd name="connsiteY1832" fmla="*/ 764354 h 1209078"/>
                <a:gd name="connsiteX1833" fmla="*/ 1464306 w 1590258"/>
                <a:gd name="connsiteY1833" fmla="*/ 772047 h 1209078"/>
                <a:gd name="connsiteX1834" fmla="*/ 1426882 w 1590258"/>
                <a:gd name="connsiteY1834" fmla="*/ 772712 h 1209078"/>
                <a:gd name="connsiteX1835" fmla="*/ 1407315 w 1590258"/>
                <a:gd name="connsiteY1835" fmla="*/ 774992 h 1209078"/>
                <a:gd name="connsiteX1836" fmla="*/ 1386323 w 1590258"/>
                <a:gd name="connsiteY1836" fmla="*/ 768913 h 1209078"/>
                <a:gd name="connsiteX1837" fmla="*/ 1386323 w 1590258"/>
                <a:gd name="connsiteY1837" fmla="*/ 768913 h 1209078"/>
                <a:gd name="connsiteX1838" fmla="*/ 1337310 w 1590258"/>
                <a:gd name="connsiteY1838" fmla="*/ 693494 h 1209078"/>
                <a:gd name="connsiteX1839" fmla="*/ 1314703 w 1590258"/>
                <a:gd name="connsiteY1839" fmla="*/ 653030 h 1209078"/>
                <a:gd name="connsiteX1840" fmla="*/ 1238904 w 1590258"/>
                <a:gd name="connsiteY1840" fmla="*/ 630993 h 1209078"/>
                <a:gd name="connsiteX1841" fmla="*/ 1198725 w 1590258"/>
                <a:gd name="connsiteY1841" fmla="*/ 662623 h 1209078"/>
                <a:gd name="connsiteX1842" fmla="*/ 1178873 w 1590258"/>
                <a:gd name="connsiteY1842" fmla="*/ 685990 h 1209078"/>
                <a:gd name="connsiteX1843" fmla="*/ 1175644 w 1590258"/>
                <a:gd name="connsiteY1843" fmla="*/ 704512 h 1209078"/>
                <a:gd name="connsiteX1844" fmla="*/ 1188087 w 1590258"/>
                <a:gd name="connsiteY1844" fmla="*/ 736333 h 1209078"/>
                <a:gd name="connsiteX1845" fmla="*/ 1190461 w 1590258"/>
                <a:gd name="connsiteY1845" fmla="*/ 747826 h 1209078"/>
                <a:gd name="connsiteX1846" fmla="*/ 1201765 w 1590258"/>
                <a:gd name="connsiteY1846" fmla="*/ 759034 h 1209078"/>
                <a:gd name="connsiteX1847" fmla="*/ 1190651 w 1590258"/>
                <a:gd name="connsiteY1847" fmla="*/ 800068 h 1209078"/>
                <a:gd name="connsiteX1848" fmla="*/ 1116372 w 1590258"/>
                <a:gd name="connsiteY1848" fmla="*/ 749061 h 1209078"/>
                <a:gd name="connsiteX1849" fmla="*/ 1078663 w 1590258"/>
                <a:gd name="connsiteY1849" fmla="*/ 786580 h 1209078"/>
                <a:gd name="connsiteX1850" fmla="*/ 971708 w 1590258"/>
                <a:gd name="connsiteY1850" fmla="*/ 795034 h 1209078"/>
                <a:gd name="connsiteX1851" fmla="*/ 1010652 w 1590258"/>
                <a:gd name="connsiteY1851" fmla="*/ 849556 h 1209078"/>
                <a:gd name="connsiteX1852" fmla="*/ 1025471 w 1590258"/>
                <a:gd name="connsiteY1852" fmla="*/ 867509 h 1209078"/>
                <a:gd name="connsiteX1853" fmla="*/ 1031834 w 1590258"/>
                <a:gd name="connsiteY1853" fmla="*/ 942263 h 1209078"/>
                <a:gd name="connsiteX1854" fmla="*/ 1002674 w 1590258"/>
                <a:gd name="connsiteY1854" fmla="*/ 1024331 h 1209078"/>
                <a:gd name="connsiteX1855" fmla="*/ 969998 w 1590258"/>
                <a:gd name="connsiteY1855" fmla="*/ 1068974 h 1209078"/>
                <a:gd name="connsiteX1856" fmla="*/ 944827 w 1590258"/>
                <a:gd name="connsiteY1856" fmla="*/ 1088826 h 1209078"/>
                <a:gd name="connsiteX1857" fmla="*/ 964109 w 1590258"/>
                <a:gd name="connsiteY1857" fmla="*/ 1104879 h 1209078"/>
                <a:gd name="connsiteX1858" fmla="*/ 1007898 w 1590258"/>
                <a:gd name="connsiteY1858" fmla="*/ 1128340 h 1209078"/>
                <a:gd name="connsiteX1859" fmla="*/ 953091 w 1590258"/>
                <a:gd name="connsiteY1859" fmla="*/ 1191126 h 1209078"/>
                <a:gd name="connsiteX1860" fmla="*/ 941408 w 1590258"/>
                <a:gd name="connsiteY1860" fmla="*/ 1209079 h 1209078"/>
                <a:gd name="connsiteX1861" fmla="*/ 736997 w 1590258"/>
                <a:gd name="connsiteY1861" fmla="*/ 1113143 h 1209078"/>
                <a:gd name="connsiteX1862" fmla="*/ 657494 w 1590258"/>
                <a:gd name="connsiteY1862" fmla="*/ 1119222 h 1209078"/>
                <a:gd name="connsiteX1863" fmla="*/ 610571 w 1590258"/>
                <a:gd name="connsiteY1863" fmla="*/ 1074483 h 1209078"/>
                <a:gd name="connsiteX1864" fmla="*/ 549685 w 1590258"/>
                <a:gd name="connsiteY1864" fmla="*/ 1101459 h 1209078"/>
                <a:gd name="connsiteX1865" fmla="*/ 526223 w 1590258"/>
                <a:gd name="connsiteY1865" fmla="*/ 1057006 h 1209078"/>
                <a:gd name="connsiteX1866" fmla="*/ 486234 w 1590258"/>
                <a:gd name="connsiteY1866" fmla="*/ 1062420 h 1209078"/>
                <a:gd name="connsiteX1867" fmla="*/ 428767 w 1590258"/>
                <a:gd name="connsiteY1867" fmla="*/ 1065365 h 1209078"/>
                <a:gd name="connsiteX1868" fmla="*/ 422308 w 1590258"/>
                <a:gd name="connsiteY1868" fmla="*/ 1064415 h 1209078"/>
                <a:gd name="connsiteX1869" fmla="*/ 380135 w 1590258"/>
                <a:gd name="connsiteY1869" fmla="*/ 1083032 h 1209078"/>
                <a:gd name="connsiteX1870" fmla="*/ 360757 w 1590258"/>
                <a:gd name="connsiteY1870" fmla="*/ 1087306 h 1209078"/>
                <a:gd name="connsiteX1871" fmla="*/ 345275 w 1590258"/>
                <a:gd name="connsiteY1871" fmla="*/ 1088636 h 1209078"/>
                <a:gd name="connsiteX1872" fmla="*/ 272895 w 1590258"/>
                <a:gd name="connsiteY1872" fmla="*/ 1079233 h 1209078"/>
                <a:gd name="connsiteX1873" fmla="*/ 263682 w 1590258"/>
                <a:gd name="connsiteY1873" fmla="*/ 1091296 h 1209078"/>
                <a:gd name="connsiteX1874" fmla="*/ 255038 w 1590258"/>
                <a:gd name="connsiteY1874" fmla="*/ 1098610 h 1209078"/>
                <a:gd name="connsiteX1875" fmla="*/ 240695 w 1590258"/>
                <a:gd name="connsiteY1875" fmla="*/ 1114757 h 1209078"/>
                <a:gd name="connsiteX1876" fmla="*/ 231576 w 1590258"/>
                <a:gd name="connsiteY1876" fmla="*/ 1117987 h 1209078"/>
                <a:gd name="connsiteX1877" fmla="*/ 228917 w 1590258"/>
                <a:gd name="connsiteY1877" fmla="*/ 1118842 h 1209078"/>
                <a:gd name="connsiteX1878" fmla="*/ 221888 w 1590258"/>
                <a:gd name="connsiteY1878" fmla="*/ 1121312 h 1209078"/>
                <a:gd name="connsiteX1879" fmla="*/ 211914 w 1590258"/>
                <a:gd name="connsiteY1879" fmla="*/ 1120647 h 1209078"/>
                <a:gd name="connsiteX1880" fmla="*/ 209254 w 1590258"/>
                <a:gd name="connsiteY1880" fmla="*/ 1112193 h 1209078"/>
                <a:gd name="connsiteX1881" fmla="*/ 207260 w 1590258"/>
                <a:gd name="connsiteY1881" fmla="*/ 1101554 h 1209078"/>
                <a:gd name="connsiteX1882" fmla="*/ 213434 w 1590258"/>
                <a:gd name="connsiteY1882" fmla="*/ 1098990 h 1209078"/>
                <a:gd name="connsiteX1883" fmla="*/ 222838 w 1590258"/>
                <a:gd name="connsiteY1883" fmla="*/ 1101839 h 1209078"/>
                <a:gd name="connsiteX1884" fmla="*/ 222932 w 1590258"/>
                <a:gd name="connsiteY1884" fmla="*/ 1090156 h 1209078"/>
                <a:gd name="connsiteX1885" fmla="*/ 222838 w 1590258"/>
                <a:gd name="connsiteY1885" fmla="*/ 1086072 h 1209078"/>
                <a:gd name="connsiteX1886" fmla="*/ 216473 w 1590258"/>
                <a:gd name="connsiteY1886" fmla="*/ 1078948 h 1209078"/>
                <a:gd name="connsiteX1887" fmla="*/ 208115 w 1590258"/>
                <a:gd name="connsiteY1887" fmla="*/ 1073059 h 1209078"/>
                <a:gd name="connsiteX1888" fmla="*/ 208495 w 1590258"/>
                <a:gd name="connsiteY1888" fmla="*/ 1063940 h 1209078"/>
                <a:gd name="connsiteX1889" fmla="*/ 209254 w 1590258"/>
                <a:gd name="connsiteY1889" fmla="*/ 1058241 h 1209078"/>
                <a:gd name="connsiteX1890" fmla="*/ 214764 w 1590258"/>
                <a:gd name="connsiteY1890" fmla="*/ 1045323 h 1209078"/>
                <a:gd name="connsiteX1891" fmla="*/ 218563 w 1590258"/>
                <a:gd name="connsiteY1891" fmla="*/ 1040193 h 1209078"/>
                <a:gd name="connsiteX1892" fmla="*/ 220273 w 1590258"/>
                <a:gd name="connsiteY1892" fmla="*/ 1037534 h 1209078"/>
                <a:gd name="connsiteX1893" fmla="*/ 235660 w 1590258"/>
                <a:gd name="connsiteY1893" fmla="*/ 1032024 h 1209078"/>
                <a:gd name="connsiteX1894" fmla="*/ 242690 w 1590258"/>
                <a:gd name="connsiteY1894" fmla="*/ 1033829 h 1209078"/>
                <a:gd name="connsiteX1895" fmla="*/ 242405 w 1590258"/>
                <a:gd name="connsiteY1895" fmla="*/ 1024711 h 1209078"/>
                <a:gd name="connsiteX1896" fmla="*/ 244399 w 1590258"/>
                <a:gd name="connsiteY1896" fmla="*/ 1021386 h 1209078"/>
                <a:gd name="connsiteX1897" fmla="*/ 257602 w 1590258"/>
                <a:gd name="connsiteY1897" fmla="*/ 1015592 h 1209078"/>
                <a:gd name="connsiteX1898" fmla="*/ 265011 w 1590258"/>
                <a:gd name="connsiteY1898" fmla="*/ 1012932 h 1209078"/>
                <a:gd name="connsiteX1899" fmla="*/ 273085 w 1590258"/>
                <a:gd name="connsiteY1899" fmla="*/ 1011412 h 1209078"/>
                <a:gd name="connsiteX1900" fmla="*/ 277929 w 1590258"/>
                <a:gd name="connsiteY1900" fmla="*/ 1015212 h 1209078"/>
                <a:gd name="connsiteX1901" fmla="*/ 282774 w 1590258"/>
                <a:gd name="connsiteY1901" fmla="*/ 1013312 h 1209078"/>
                <a:gd name="connsiteX1902" fmla="*/ 294552 w 1590258"/>
                <a:gd name="connsiteY1902" fmla="*/ 999824 h 1209078"/>
                <a:gd name="connsiteX1903" fmla="*/ 297497 w 1590258"/>
                <a:gd name="connsiteY1903" fmla="*/ 995455 h 1209078"/>
                <a:gd name="connsiteX1904" fmla="*/ 313454 w 1590258"/>
                <a:gd name="connsiteY1904" fmla="*/ 994125 h 1209078"/>
                <a:gd name="connsiteX1905" fmla="*/ 315069 w 1590258"/>
                <a:gd name="connsiteY1905" fmla="*/ 997165 h 1209078"/>
                <a:gd name="connsiteX1906" fmla="*/ 313739 w 1590258"/>
                <a:gd name="connsiteY1906" fmla="*/ 1003909 h 1209078"/>
                <a:gd name="connsiteX1907" fmla="*/ 314594 w 1590258"/>
                <a:gd name="connsiteY1907" fmla="*/ 1008658 h 1209078"/>
                <a:gd name="connsiteX1908" fmla="*/ 317824 w 1590258"/>
                <a:gd name="connsiteY1908" fmla="*/ 1013312 h 1209078"/>
                <a:gd name="connsiteX1909" fmla="*/ 322668 w 1590258"/>
                <a:gd name="connsiteY1909" fmla="*/ 1019771 h 1209078"/>
                <a:gd name="connsiteX1910" fmla="*/ 332072 w 1590258"/>
                <a:gd name="connsiteY1910" fmla="*/ 1031835 h 1209078"/>
                <a:gd name="connsiteX1911" fmla="*/ 335016 w 1590258"/>
                <a:gd name="connsiteY1911" fmla="*/ 1037439 h 1209078"/>
                <a:gd name="connsiteX1912" fmla="*/ 342425 w 1590258"/>
                <a:gd name="connsiteY1912" fmla="*/ 1037344 h 1209078"/>
                <a:gd name="connsiteX1913" fmla="*/ 349549 w 1590258"/>
                <a:gd name="connsiteY1913" fmla="*/ 1028510 h 1209078"/>
                <a:gd name="connsiteX1914" fmla="*/ 341190 w 1590258"/>
                <a:gd name="connsiteY1914" fmla="*/ 1027750 h 1209078"/>
                <a:gd name="connsiteX1915" fmla="*/ 327987 w 1590258"/>
                <a:gd name="connsiteY1915" fmla="*/ 1017587 h 1209078"/>
                <a:gd name="connsiteX1916" fmla="*/ 327417 w 1590258"/>
                <a:gd name="connsiteY1916" fmla="*/ 1008943 h 1209078"/>
                <a:gd name="connsiteX1917" fmla="*/ 328937 w 1590258"/>
                <a:gd name="connsiteY1917" fmla="*/ 997640 h 1209078"/>
                <a:gd name="connsiteX1918" fmla="*/ 330647 w 1590258"/>
                <a:gd name="connsiteY1918" fmla="*/ 995360 h 1209078"/>
                <a:gd name="connsiteX1919" fmla="*/ 343090 w 1590258"/>
                <a:gd name="connsiteY1919" fmla="*/ 991560 h 1209078"/>
                <a:gd name="connsiteX1920" fmla="*/ 362562 w 1590258"/>
                <a:gd name="connsiteY1920" fmla="*/ 982062 h 1209078"/>
                <a:gd name="connsiteX1921" fmla="*/ 368831 w 1590258"/>
                <a:gd name="connsiteY1921" fmla="*/ 983012 h 1209078"/>
                <a:gd name="connsiteX1922" fmla="*/ 375765 w 1590258"/>
                <a:gd name="connsiteY1922" fmla="*/ 987381 h 1209078"/>
                <a:gd name="connsiteX1923" fmla="*/ 379375 w 1590258"/>
                <a:gd name="connsiteY1923" fmla="*/ 989756 h 1209078"/>
                <a:gd name="connsiteX1924" fmla="*/ 384694 w 1590258"/>
                <a:gd name="connsiteY1924" fmla="*/ 986906 h 1209078"/>
                <a:gd name="connsiteX1925" fmla="*/ 392388 w 1590258"/>
                <a:gd name="connsiteY1925" fmla="*/ 985861 h 1209078"/>
                <a:gd name="connsiteX1926" fmla="*/ 395902 w 1590258"/>
                <a:gd name="connsiteY1926" fmla="*/ 991275 h 1209078"/>
                <a:gd name="connsiteX1927" fmla="*/ 399417 w 1590258"/>
                <a:gd name="connsiteY1927" fmla="*/ 999729 h 1209078"/>
                <a:gd name="connsiteX1928" fmla="*/ 398942 w 1590258"/>
                <a:gd name="connsiteY1928" fmla="*/ 1007898 h 1209078"/>
                <a:gd name="connsiteX1929" fmla="*/ 402266 w 1590258"/>
                <a:gd name="connsiteY1929" fmla="*/ 1010463 h 1209078"/>
                <a:gd name="connsiteX1930" fmla="*/ 406256 w 1590258"/>
                <a:gd name="connsiteY1930" fmla="*/ 1014737 h 1209078"/>
                <a:gd name="connsiteX1931" fmla="*/ 416989 w 1590258"/>
                <a:gd name="connsiteY1931" fmla="*/ 1016542 h 1209078"/>
                <a:gd name="connsiteX1932" fmla="*/ 420789 w 1590258"/>
                <a:gd name="connsiteY1932" fmla="*/ 1016162 h 1209078"/>
                <a:gd name="connsiteX1933" fmla="*/ 434277 w 1590258"/>
                <a:gd name="connsiteY1933" fmla="*/ 1012362 h 1209078"/>
                <a:gd name="connsiteX1934" fmla="*/ 452704 w 1590258"/>
                <a:gd name="connsiteY1934" fmla="*/ 1023571 h 1209078"/>
                <a:gd name="connsiteX1935" fmla="*/ 453844 w 1590258"/>
                <a:gd name="connsiteY1935" fmla="*/ 1019961 h 1209078"/>
                <a:gd name="connsiteX1936" fmla="*/ 442161 w 1590258"/>
                <a:gd name="connsiteY1936" fmla="*/ 1011128 h 1209078"/>
                <a:gd name="connsiteX1937" fmla="*/ 425728 w 1590258"/>
                <a:gd name="connsiteY1937" fmla="*/ 1007138 h 1209078"/>
                <a:gd name="connsiteX1938" fmla="*/ 409675 w 1590258"/>
                <a:gd name="connsiteY1938" fmla="*/ 1004763 h 1209078"/>
                <a:gd name="connsiteX1939" fmla="*/ 406066 w 1590258"/>
                <a:gd name="connsiteY1939" fmla="*/ 995075 h 1209078"/>
                <a:gd name="connsiteX1940" fmla="*/ 406920 w 1590258"/>
                <a:gd name="connsiteY1940" fmla="*/ 988521 h 1209078"/>
                <a:gd name="connsiteX1941" fmla="*/ 404641 w 1590258"/>
                <a:gd name="connsiteY1941" fmla="*/ 983392 h 1209078"/>
                <a:gd name="connsiteX1942" fmla="*/ 400081 w 1590258"/>
                <a:gd name="connsiteY1942" fmla="*/ 980067 h 1209078"/>
                <a:gd name="connsiteX1943" fmla="*/ 390298 w 1590258"/>
                <a:gd name="connsiteY1943" fmla="*/ 976268 h 1209078"/>
                <a:gd name="connsiteX1944" fmla="*/ 372820 w 1590258"/>
                <a:gd name="connsiteY1944" fmla="*/ 978072 h 1209078"/>
                <a:gd name="connsiteX1945" fmla="*/ 359522 w 1590258"/>
                <a:gd name="connsiteY1945" fmla="*/ 971613 h 1209078"/>
                <a:gd name="connsiteX1946" fmla="*/ 359238 w 1590258"/>
                <a:gd name="connsiteY1946" fmla="*/ 966579 h 1209078"/>
                <a:gd name="connsiteX1947" fmla="*/ 361042 w 1590258"/>
                <a:gd name="connsiteY1947" fmla="*/ 961355 h 1209078"/>
                <a:gd name="connsiteX1948" fmla="*/ 364842 w 1590258"/>
                <a:gd name="connsiteY1948" fmla="*/ 958695 h 1209078"/>
                <a:gd name="connsiteX1949" fmla="*/ 371016 w 1590258"/>
                <a:gd name="connsiteY1949" fmla="*/ 957555 h 1209078"/>
                <a:gd name="connsiteX1950" fmla="*/ 381179 w 1590258"/>
                <a:gd name="connsiteY1950" fmla="*/ 949861 h 1209078"/>
                <a:gd name="connsiteX1951" fmla="*/ 394477 w 1590258"/>
                <a:gd name="connsiteY1951" fmla="*/ 937608 h 1209078"/>
                <a:gd name="connsiteX1952" fmla="*/ 395047 w 1590258"/>
                <a:gd name="connsiteY1952" fmla="*/ 934854 h 1209078"/>
                <a:gd name="connsiteX1953" fmla="*/ 403311 w 1590258"/>
                <a:gd name="connsiteY1953" fmla="*/ 932574 h 1209078"/>
                <a:gd name="connsiteX1954" fmla="*/ 409105 w 1590258"/>
                <a:gd name="connsiteY1954" fmla="*/ 933144 h 1209078"/>
                <a:gd name="connsiteX1955" fmla="*/ 439501 w 1590258"/>
                <a:gd name="connsiteY1955" fmla="*/ 954421 h 1209078"/>
                <a:gd name="connsiteX1956" fmla="*/ 463247 w 1590258"/>
                <a:gd name="connsiteY1956" fmla="*/ 957840 h 1209078"/>
                <a:gd name="connsiteX1957" fmla="*/ 472651 w 1590258"/>
                <a:gd name="connsiteY1957" fmla="*/ 964869 h 1209078"/>
                <a:gd name="connsiteX1958" fmla="*/ 477210 w 1590258"/>
                <a:gd name="connsiteY1958" fmla="*/ 974273 h 1209078"/>
                <a:gd name="connsiteX1959" fmla="*/ 479680 w 1590258"/>
                <a:gd name="connsiteY1959" fmla="*/ 975793 h 1209078"/>
                <a:gd name="connsiteX1960" fmla="*/ 479015 w 1590258"/>
                <a:gd name="connsiteY1960" fmla="*/ 973608 h 1209078"/>
                <a:gd name="connsiteX1961" fmla="*/ 480250 w 1590258"/>
                <a:gd name="connsiteY1961" fmla="*/ 973323 h 1209078"/>
                <a:gd name="connsiteX1962" fmla="*/ 480535 w 1590258"/>
                <a:gd name="connsiteY1962" fmla="*/ 979307 h 1209078"/>
                <a:gd name="connsiteX1963" fmla="*/ 481675 w 1590258"/>
                <a:gd name="connsiteY1963" fmla="*/ 978737 h 1209078"/>
                <a:gd name="connsiteX1964" fmla="*/ 479015 w 1590258"/>
                <a:gd name="connsiteY1964" fmla="*/ 961260 h 1209078"/>
                <a:gd name="connsiteX1965" fmla="*/ 472556 w 1590258"/>
                <a:gd name="connsiteY1965" fmla="*/ 952616 h 1209078"/>
                <a:gd name="connsiteX1966" fmla="*/ 464767 w 1590258"/>
                <a:gd name="connsiteY1966" fmla="*/ 948722 h 1209078"/>
                <a:gd name="connsiteX1967" fmla="*/ 445675 w 1590258"/>
                <a:gd name="connsiteY1967" fmla="*/ 946632 h 1209078"/>
                <a:gd name="connsiteX1968" fmla="*/ 430952 w 1590258"/>
                <a:gd name="connsiteY1968" fmla="*/ 937988 h 1209078"/>
                <a:gd name="connsiteX1969" fmla="*/ 420599 w 1590258"/>
                <a:gd name="connsiteY1969" fmla="*/ 929819 h 1209078"/>
                <a:gd name="connsiteX1970" fmla="*/ 414614 w 1590258"/>
                <a:gd name="connsiteY1970" fmla="*/ 928775 h 1209078"/>
                <a:gd name="connsiteX1971" fmla="*/ 407870 w 1590258"/>
                <a:gd name="connsiteY1971" fmla="*/ 925355 h 1209078"/>
                <a:gd name="connsiteX1972" fmla="*/ 407870 w 1590258"/>
                <a:gd name="connsiteY1972" fmla="*/ 922220 h 1209078"/>
                <a:gd name="connsiteX1973" fmla="*/ 424588 w 1590258"/>
                <a:gd name="connsiteY1973" fmla="*/ 907593 h 1209078"/>
                <a:gd name="connsiteX1974" fmla="*/ 427343 w 1590258"/>
                <a:gd name="connsiteY1974" fmla="*/ 900849 h 1209078"/>
                <a:gd name="connsiteX1975" fmla="*/ 431902 w 1590258"/>
                <a:gd name="connsiteY1975" fmla="*/ 899234 h 1209078"/>
                <a:gd name="connsiteX1976" fmla="*/ 439026 w 1590258"/>
                <a:gd name="connsiteY1976" fmla="*/ 890115 h 1209078"/>
                <a:gd name="connsiteX1977" fmla="*/ 449094 w 1590258"/>
                <a:gd name="connsiteY1977" fmla="*/ 886506 h 1209078"/>
                <a:gd name="connsiteX1978" fmla="*/ 454889 w 1590258"/>
                <a:gd name="connsiteY1978" fmla="*/ 887551 h 1209078"/>
                <a:gd name="connsiteX1979" fmla="*/ 457263 w 1590258"/>
                <a:gd name="connsiteY1979" fmla="*/ 883656 h 1209078"/>
                <a:gd name="connsiteX1980" fmla="*/ 460208 w 1590258"/>
                <a:gd name="connsiteY1980" fmla="*/ 883846 h 1209078"/>
                <a:gd name="connsiteX1981" fmla="*/ 463532 w 1590258"/>
                <a:gd name="connsiteY1981" fmla="*/ 889355 h 1209078"/>
                <a:gd name="connsiteX1982" fmla="*/ 461253 w 1590258"/>
                <a:gd name="connsiteY1982" fmla="*/ 893345 h 1209078"/>
                <a:gd name="connsiteX1983" fmla="*/ 455269 w 1590258"/>
                <a:gd name="connsiteY1983" fmla="*/ 895054 h 1209078"/>
                <a:gd name="connsiteX1984" fmla="*/ 460208 w 1590258"/>
                <a:gd name="connsiteY1984" fmla="*/ 900279 h 1209078"/>
                <a:gd name="connsiteX1985" fmla="*/ 465052 w 1590258"/>
                <a:gd name="connsiteY1985" fmla="*/ 901989 h 1209078"/>
                <a:gd name="connsiteX1986" fmla="*/ 466477 w 1590258"/>
                <a:gd name="connsiteY1986" fmla="*/ 900564 h 1209078"/>
                <a:gd name="connsiteX1987" fmla="*/ 470276 w 1590258"/>
                <a:gd name="connsiteY1987" fmla="*/ 902463 h 1209078"/>
                <a:gd name="connsiteX1988" fmla="*/ 473696 w 1590258"/>
                <a:gd name="connsiteY1988" fmla="*/ 901893 h 1209078"/>
                <a:gd name="connsiteX1989" fmla="*/ 481485 w 1590258"/>
                <a:gd name="connsiteY1989" fmla="*/ 906643 h 1209078"/>
                <a:gd name="connsiteX1990" fmla="*/ 491743 w 1590258"/>
                <a:gd name="connsiteY1990" fmla="*/ 904933 h 1209078"/>
                <a:gd name="connsiteX1991" fmla="*/ 478065 w 1590258"/>
                <a:gd name="connsiteY1991" fmla="*/ 888311 h 1209078"/>
                <a:gd name="connsiteX1992" fmla="*/ 474741 w 1590258"/>
                <a:gd name="connsiteY1992" fmla="*/ 882136 h 1209078"/>
                <a:gd name="connsiteX1993" fmla="*/ 467522 w 1590258"/>
                <a:gd name="connsiteY1993" fmla="*/ 879857 h 1209078"/>
                <a:gd name="connsiteX1994" fmla="*/ 467902 w 1590258"/>
                <a:gd name="connsiteY1994" fmla="*/ 878717 h 1209078"/>
                <a:gd name="connsiteX1995" fmla="*/ 463057 w 1590258"/>
                <a:gd name="connsiteY1995" fmla="*/ 875392 h 1209078"/>
                <a:gd name="connsiteX1996" fmla="*/ 461538 w 1590258"/>
                <a:gd name="connsiteY1996" fmla="*/ 878622 h 1209078"/>
                <a:gd name="connsiteX1997" fmla="*/ 457928 w 1590258"/>
                <a:gd name="connsiteY1997" fmla="*/ 877387 h 1209078"/>
                <a:gd name="connsiteX1998" fmla="*/ 458118 w 1590258"/>
                <a:gd name="connsiteY1998" fmla="*/ 872733 h 1209078"/>
                <a:gd name="connsiteX1999" fmla="*/ 461633 w 1590258"/>
                <a:gd name="connsiteY1999" fmla="*/ 870643 h 1209078"/>
                <a:gd name="connsiteX2000" fmla="*/ 460398 w 1590258"/>
                <a:gd name="connsiteY2000" fmla="*/ 867793 h 1209078"/>
                <a:gd name="connsiteX2001" fmla="*/ 461633 w 1590258"/>
                <a:gd name="connsiteY2001" fmla="*/ 864659 h 1209078"/>
                <a:gd name="connsiteX2002" fmla="*/ 452799 w 1590258"/>
                <a:gd name="connsiteY2002" fmla="*/ 865419 h 1209078"/>
                <a:gd name="connsiteX2003" fmla="*/ 430952 w 1590258"/>
                <a:gd name="connsiteY2003" fmla="*/ 875297 h 1209078"/>
                <a:gd name="connsiteX2004" fmla="*/ 423828 w 1590258"/>
                <a:gd name="connsiteY2004" fmla="*/ 876722 h 1209078"/>
                <a:gd name="connsiteX2005" fmla="*/ 419269 w 1590258"/>
                <a:gd name="connsiteY2005" fmla="*/ 880047 h 1209078"/>
                <a:gd name="connsiteX2006" fmla="*/ 415374 w 1590258"/>
                <a:gd name="connsiteY2006" fmla="*/ 879667 h 1209078"/>
                <a:gd name="connsiteX2007" fmla="*/ 405591 w 1590258"/>
                <a:gd name="connsiteY2007" fmla="*/ 887930 h 1209078"/>
                <a:gd name="connsiteX2008" fmla="*/ 403596 w 1590258"/>
                <a:gd name="connsiteY2008" fmla="*/ 888026 h 1209078"/>
                <a:gd name="connsiteX2009" fmla="*/ 401126 w 1590258"/>
                <a:gd name="connsiteY2009" fmla="*/ 880047 h 1209078"/>
                <a:gd name="connsiteX2010" fmla="*/ 401506 w 1590258"/>
                <a:gd name="connsiteY2010" fmla="*/ 875297 h 1209078"/>
                <a:gd name="connsiteX2011" fmla="*/ 403691 w 1590258"/>
                <a:gd name="connsiteY2011" fmla="*/ 870548 h 1209078"/>
                <a:gd name="connsiteX2012" fmla="*/ 409390 w 1590258"/>
                <a:gd name="connsiteY2012" fmla="*/ 864659 h 1209078"/>
                <a:gd name="connsiteX2013" fmla="*/ 407016 w 1590258"/>
                <a:gd name="connsiteY2013" fmla="*/ 852596 h 1209078"/>
                <a:gd name="connsiteX2014" fmla="*/ 412620 w 1590258"/>
                <a:gd name="connsiteY2014" fmla="*/ 848796 h 1209078"/>
                <a:gd name="connsiteX2015" fmla="*/ 420883 w 1590258"/>
                <a:gd name="connsiteY2015" fmla="*/ 850601 h 1209078"/>
                <a:gd name="connsiteX2016" fmla="*/ 426108 w 1590258"/>
                <a:gd name="connsiteY2016" fmla="*/ 849841 h 1209078"/>
                <a:gd name="connsiteX2017" fmla="*/ 427248 w 1590258"/>
                <a:gd name="connsiteY2017" fmla="*/ 845377 h 1209078"/>
                <a:gd name="connsiteX2018" fmla="*/ 423543 w 1590258"/>
                <a:gd name="connsiteY2018" fmla="*/ 843097 h 1209078"/>
                <a:gd name="connsiteX2019" fmla="*/ 423163 w 1590258"/>
                <a:gd name="connsiteY2019" fmla="*/ 835118 h 1209078"/>
                <a:gd name="connsiteX2020" fmla="*/ 410910 w 1590258"/>
                <a:gd name="connsiteY2020" fmla="*/ 835878 h 1209078"/>
                <a:gd name="connsiteX2021" fmla="*/ 409295 w 1590258"/>
                <a:gd name="connsiteY2021" fmla="*/ 834263 h 1209078"/>
                <a:gd name="connsiteX2022" fmla="*/ 407681 w 1590258"/>
                <a:gd name="connsiteY2022" fmla="*/ 828089 h 1209078"/>
                <a:gd name="connsiteX2023" fmla="*/ 408440 w 1590258"/>
                <a:gd name="connsiteY2023" fmla="*/ 825335 h 1209078"/>
                <a:gd name="connsiteX2024" fmla="*/ 411955 w 1590258"/>
                <a:gd name="connsiteY2024" fmla="*/ 822390 h 1209078"/>
                <a:gd name="connsiteX2025" fmla="*/ 419934 w 1590258"/>
                <a:gd name="connsiteY2025" fmla="*/ 812607 h 1209078"/>
                <a:gd name="connsiteX2026" fmla="*/ 420124 w 1590258"/>
                <a:gd name="connsiteY2026" fmla="*/ 808332 h 1209078"/>
                <a:gd name="connsiteX2027" fmla="*/ 423068 w 1590258"/>
                <a:gd name="connsiteY2027" fmla="*/ 802443 h 1209078"/>
                <a:gd name="connsiteX2028" fmla="*/ 433232 w 1590258"/>
                <a:gd name="connsiteY2028" fmla="*/ 795889 h 1209078"/>
                <a:gd name="connsiteX2029" fmla="*/ 436936 w 1590258"/>
                <a:gd name="connsiteY2029" fmla="*/ 789335 h 1209078"/>
                <a:gd name="connsiteX2030" fmla="*/ 454794 w 1590258"/>
                <a:gd name="connsiteY2030" fmla="*/ 769768 h 1209078"/>
                <a:gd name="connsiteX2031" fmla="*/ 453084 w 1590258"/>
                <a:gd name="connsiteY2031" fmla="*/ 767868 h 1209078"/>
                <a:gd name="connsiteX2032" fmla="*/ 445390 w 1590258"/>
                <a:gd name="connsiteY2032" fmla="*/ 763404 h 1209078"/>
                <a:gd name="connsiteX2033" fmla="*/ 439501 w 1590258"/>
                <a:gd name="connsiteY2033" fmla="*/ 764923 h 1209078"/>
                <a:gd name="connsiteX2034" fmla="*/ 443870 w 1590258"/>
                <a:gd name="connsiteY2034" fmla="*/ 756375 h 1209078"/>
                <a:gd name="connsiteX2035" fmla="*/ 458213 w 1590258"/>
                <a:gd name="connsiteY2035" fmla="*/ 749726 h 1209078"/>
                <a:gd name="connsiteX2036" fmla="*/ 464672 w 1590258"/>
                <a:gd name="connsiteY2036" fmla="*/ 749251 h 1209078"/>
                <a:gd name="connsiteX2037" fmla="*/ 467332 w 1590258"/>
                <a:gd name="connsiteY2037" fmla="*/ 752385 h 1209078"/>
                <a:gd name="connsiteX2038" fmla="*/ 476261 w 1590258"/>
                <a:gd name="connsiteY2038" fmla="*/ 750770 h 1209078"/>
                <a:gd name="connsiteX2039" fmla="*/ 484429 w 1590258"/>
                <a:gd name="connsiteY2039" fmla="*/ 744691 h 1209078"/>
                <a:gd name="connsiteX2040" fmla="*/ 487564 w 1590258"/>
                <a:gd name="connsiteY2040" fmla="*/ 743646 h 1209078"/>
                <a:gd name="connsiteX2041" fmla="*/ 498107 w 1590258"/>
                <a:gd name="connsiteY2041" fmla="*/ 740797 h 1209078"/>
                <a:gd name="connsiteX2042" fmla="*/ 507131 w 1590258"/>
                <a:gd name="connsiteY2042" fmla="*/ 733293 h 1209078"/>
                <a:gd name="connsiteX2043" fmla="*/ 516630 w 1590258"/>
                <a:gd name="connsiteY2043" fmla="*/ 729874 h 1209078"/>
                <a:gd name="connsiteX2044" fmla="*/ 520619 w 1590258"/>
                <a:gd name="connsiteY2044" fmla="*/ 729304 h 1209078"/>
                <a:gd name="connsiteX2045" fmla="*/ 528693 w 1590258"/>
                <a:gd name="connsiteY2045" fmla="*/ 730728 h 1209078"/>
                <a:gd name="connsiteX2046" fmla="*/ 533632 w 1590258"/>
                <a:gd name="connsiteY2046" fmla="*/ 731203 h 1209078"/>
                <a:gd name="connsiteX2047" fmla="*/ 534392 w 1590258"/>
                <a:gd name="connsiteY2047" fmla="*/ 738707 h 1209078"/>
                <a:gd name="connsiteX2048" fmla="*/ 535247 w 1590258"/>
                <a:gd name="connsiteY2048" fmla="*/ 739942 h 1209078"/>
                <a:gd name="connsiteX2049" fmla="*/ 538571 w 1590258"/>
                <a:gd name="connsiteY2049" fmla="*/ 740797 h 1209078"/>
                <a:gd name="connsiteX2050" fmla="*/ 552059 w 1590258"/>
                <a:gd name="connsiteY2050" fmla="*/ 734148 h 1209078"/>
                <a:gd name="connsiteX2051" fmla="*/ 556429 w 1590258"/>
                <a:gd name="connsiteY2051" fmla="*/ 738707 h 1209078"/>
                <a:gd name="connsiteX2052" fmla="*/ 562698 w 1590258"/>
                <a:gd name="connsiteY2052" fmla="*/ 747921 h 1209078"/>
                <a:gd name="connsiteX2053" fmla="*/ 565928 w 1590258"/>
                <a:gd name="connsiteY2053" fmla="*/ 748206 h 1209078"/>
                <a:gd name="connsiteX2054" fmla="*/ 568017 w 1590258"/>
                <a:gd name="connsiteY2054" fmla="*/ 744596 h 1209078"/>
                <a:gd name="connsiteX2055" fmla="*/ 553769 w 1590258"/>
                <a:gd name="connsiteY2055" fmla="*/ 731583 h 1209078"/>
                <a:gd name="connsiteX2056" fmla="*/ 558234 w 1590258"/>
                <a:gd name="connsiteY2056" fmla="*/ 730443 h 1209078"/>
                <a:gd name="connsiteX2057" fmla="*/ 553484 w 1590258"/>
                <a:gd name="connsiteY2057" fmla="*/ 727119 h 1209078"/>
                <a:gd name="connsiteX2058" fmla="*/ 549115 w 1590258"/>
                <a:gd name="connsiteY2058" fmla="*/ 725504 h 1209078"/>
                <a:gd name="connsiteX2059" fmla="*/ 545885 w 1590258"/>
                <a:gd name="connsiteY2059" fmla="*/ 724364 h 1209078"/>
                <a:gd name="connsiteX2060" fmla="*/ 541516 w 1590258"/>
                <a:gd name="connsiteY2060" fmla="*/ 725124 h 1209078"/>
                <a:gd name="connsiteX2061" fmla="*/ 539521 w 1590258"/>
                <a:gd name="connsiteY2061" fmla="*/ 725124 h 1209078"/>
                <a:gd name="connsiteX2062" fmla="*/ 536672 w 1590258"/>
                <a:gd name="connsiteY2062" fmla="*/ 720755 h 1209078"/>
                <a:gd name="connsiteX2063" fmla="*/ 538856 w 1590258"/>
                <a:gd name="connsiteY2063" fmla="*/ 716766 h 1209078"/>
                <a:gd name="connsiteX2064" fmla="*/ 538191 w 1590258"/>
                <a:gd name="connsiteY2064" fmla="*/ 713536 h 1209078"/>
                <a:gd name="connsiteX2065" fmla="*/ 534962 w 1590258"/>
                <a:gd name="connsiteY2065" fmla="*/ 712966 h 1209078"/>
                <a:gd name="connsiteX2066" fmla="*/ 533442 w 1590258"/>
                <a:gd name="connsiteY2066" fmla="*/ 709262 h 1209078"/>
                <a:gd name="connsiteX2067" fmla="*/ 535437 w 1590258"/>
                <a:gd name="connsiteY2067" fmla="*/ 699383 h 1209078"/>
                <a:gd name="connsiteX2068" fmla="*/ 537811 w 1590258"/>
                <a:gd name="connsiteY2068" fmla="*/ 681526 h 1209078"/>
                <a:gd name="connsiteX2069" fmla="*/ 532872 w 1590258"/>
                <a:gd name="connsiteY2069" fmla="*/ 678676 h 1209078"/>
                <a:gd name="connsiteX2070" fmla="*/ 525083 w 1590258"/>
                <a:gd name="connsiteY2070" fmla="*/ 680196 h 1209078"/>
                <a:gd name="connsiteX2071" fmla="*/ 516060 w 1590258"/>
                <a:gd name="connsiteY2071" fmla="*/ 684565 h 1209078"/>
                <a:gd name="connsiteX2072" fmla="*/ 515205 w 1590258"/>
                <a:gd name="connsiteY2072" fmla="*/ 683045 h 1209078"/>
                <a:gd name="connsiteX2073" fmla="*/ 515395 w 1590258"/>
                <a:gd name="connsiteY2073" fmla="*/ 679341 h 1209078"/>
                <a:gd name="connsiteX2074" fmla="*/ 521664 w 1590258"/>
                <a:gd name="connsiteY2074" fmla="*/ 668228 h 1209078"/>
                <a:gd name="connsiteX2075" fmla="*/ 521284 w 1590258"/>
                <a:gd name="connsiteY2075" fmla="*/ 659774 h 1209078"/>
                <a:gd name="connsiteX2076" fmla="*/ 518624 w 1590258"/>
                <a:gd name="connsiteY2076" fmla="*/ 656069 h 1209078"/>
                <a:gd name="connsiteX2077" fmla="*/ 518529 w 1590258"/>
                <a:gd name="connsiteY2077" fmla="*/ 652840 h 1209078"/>
                <a:gd name="connsiteX2078" fmla="*/ 521094 w 1590258"/>
                <a:gd name="connsiteY2078" fmla="*/ 638592 h 1209078"/>
                <a:gd name="connsiteX2079" fmla="*/ 518624 w 1590258"/>
                <a:gd name="connsiteY2079" fmla="*/ 633368 h 1209078"/>
                <a:gd name="connsiteX2080" fmla="*/ 520809 w 1590258"/>
                <a:gd name="connsiteY2080" fmla="*/ 631943 h 1209078"/>
                <a:gd name="connsiteX2081" fmla="*/ 523754 w 1590258"/>
                <a:gd name="connsiteY2081" fmla="*/ 632513 h 1209078"/>
                <a:gd name="connsiteX2082" fmla="*/ 533632 w 1590258"/>
                <a:gd name="connsiteY2082" fmla="*/ 627194 h 1209078"/>
                <a:gd name="connsiteX2083" fmla="*/ 536577 w 1590258"/>
                <a:gd name="connsiteY2083" fmla="*/ 623869 h 1209078"/>
                <a:gd name="connsiteX2084" fmla="*/ 538856 w 1590258"/>
                <a:gd name="connsiteY2084" fmla="*/ 615035 h 1209078"/>
                <a:gd name="connsiteX2085" fmla="*/ 544650 w 1590258"/>
                <a:gd name="connsiteY2085" fmla="*/ 611616 h 1209078"/>
                <a:gd name="connsiteX2086" fmla="*/ 545790 w 1590258"/>
                <a:gd name="connsiteY2086" fmla="*/ 608101 h 1209078"/>
                <a:gd name="connsiteX2087" fmla="*/ 545315 w 1590258"/>
                <a:gd name="connsiteY2087" fmla="*/ 597178 h 1209078"/>
                <a:gd name="connsiteX2088" fmla="*/ 542561 w 1590258"/>
                <a:gd name="connsiteY2088" fmla="*/ 589674 h 1209078"/>
                <a:gd name="connsiteX2089" fmla="*/ 546550 w 1590258"/>
                <a:gd name="connsiteY2089" fmla="*/ 586539 h 1209078"/>
                <a:gd name="connsiteX2090" fmla="*/ 557949 w 1590258"/>
                <a:gd name="connsiteY2090" fmla="*/ 586824 h 1209078"/>
                <a:gd name="connsiteX2091" fmla="*/ 560323 w 1590258"/>
                <a:gd name="connsiteY2091" fmla="*/ 583405 h 1209078"/>
                <a:gd name="connsiteX2092" fmla="*/ 559278 w 1590258"/>
                <a:gd name="connsiteY2092" fmla="*/ 579416 h 1209078"/>
                <a:gd name="connsiteX2093" fmla="*/ 555289 w 1590258"/>
                <a:gd name="connsiteY2093" fmla="*/ 578181 h 1209078"/>
                <a:gd name="connsiteX2094" fmla="*/ 557474 w 1590258"/>
                <a:gd name="connsiteY2094" fmla="*/ 558519 h 1209078"/>
                <a:gd name="connsiteX2095" fmla="*/ 550730 w 1590258"/>
                <a:gd name="connsiteY2095" fmla="*/ 541421 h 1209078"/>
                <a:gd name="connsiteX2096" fmla="*/ 554434 w 1590258"/>
                <a:gd name="connsiteY2096" fmla="*/ 535722 h 1209078"/>
                <a:gd name="connsiteX2097" fmla="*/ 557949 w 1590258"/>
                <a:gd name="connsiteY2097" fmla="*/ 535342 h 1209078"/>
                <a:gd name="connsiteX2098" fmla="*/ 564788 w 1590258"/>
                <a:gd name="connsiteY2098" fmla="*/ 539901 h 1209078"/>
                <a:gd name="connsiteX2099" fmla="*/ 569347 w 1590258"/>
                <a:gd name="connsiteY2099" fmla="*/ 534582 h 1209078"/>
                <a:gd name="connsiteX2100" fmla="*/ 572576 w 1590258"/>
                <a:gd name="connsiteY2100" fmla="*/ 527458 h 1209078"/>
                <a:gd name="connsiteX2101" fmla="*/ 574666 w 1590258"/>
                <a:gd name="connsiteY2101" fmla="*/ 525653 h 1209078"/>
                <a:gd name="connsiteX2102" fmla="*/ 584925 w 1590258"/>
                <a:gd name="connsiteY2102" fmla="*/ 528123 h 1209078"/>
                <a:gd name="connsiteX2103" fmla="*/ 588724 w 1590258"/>
                <a:gd name="connsiteY2103" fmla="*/ 532112 h 1209078"/>
                <a:gd name="connsiteX2104" fmla="*/ 596798 w 1590258"/>
                <a:gd name="connsiteY2104" fmla="*/ 535627 h 1209078"/>
                <a:gd name="connsiteX2105" fmla="*/ 601642 w 1590258"/>
                <a:gd name="connsiteY2105" fmla="*/ 539806 h 1209078"/>
                <a:gd name="connsiteX2106" fmla="*/ 602877 w 1590258"/>
                <a:gd name="connsiteY2106" fmla="*/ 542941 h 1209078"/>
                <a:gd name="connsiteX2107" fmla="*/ 602117 w 1590258"/>
                <a:gd name="connsiteY2107" fmla="*/ 560418 h 1209078"/>
                <a:gd name="connsiteX2108" fmla="*/ 598982 w 1590258"/>
                <a:gd name="connsiteY2108" fmla="*/ 572671 h 1209078"/>
                <a:gd name="connsiteX2109" fmla="*/ 600408 w 1590258"/>
                <a:gd name="connsiteY2109" fmla="*/ 577706 h 1209078"/>
                <a:gd name="connsiteX2110" fmla="*/ 597653 w 1590258"/>
                <a:gd name="connsiteY2110" fmla="*/ 586919 h 1209078"/>
                <a:gd name="connsiteX2111" fmla="*/ 581030 w 1590258"/>
                <a:gd name="connsiteY2111" fmla="*/ 607626 h 1209078"/>
                <a:gd name="connsiteX2112" fmla="*/ 574571 w 1590258"/>
                <a:gd name="connsiteY2112" fmla="*/ 630993 h 1209078"/>
                <a:gd name="connsiteX2113" fmla="*/ 573051 w 1590258"/>
                <a:gd name="connsiteY2113" fmla="*/ 634792 h 1209078"/>
                <a:gd name="connsiteX2114" fmla="*/ 570867 w 1590258"/>
                <a:gd name="connsiteY2114" fmla="*/ 643151 h 1209078"/>
                <a:gd name="connsiteX2115" fmla="*/ 571817 w 1590258"/>
                <a:gd name="connsiteY2115" fmla="*/ 647521 h 1209078"/>
                <a:gd name="connsiteX2116" fmla="*/ 578086 w 1590258"/>
                <a:gd name="connsiteY2116" fmla="*/ 642581 h 1209078"/>
                <a:gd name="connsiteX2117" fmla="*/ 581030 w 1590258"/>
                <a:gd name="connsiteY2117" fmla="*/ 637547 h 1209078"/>
                <a:gd name="connsiteX2118" fmla="*/ 584830 w 1590258"/>
                <a:gd name="connsiteY2118" fmla="*/ 623014 h 1209078"/>
                <a:gd name="connsiteX2119" fmla="*/ 583025 w 1590258"/>
                <a:gd name="connsiteY2119" fmla="*/ 609906 h 1209078"/>
                <a:gd name="connsiteX2120" fmla="*/ 591954 w 1590258"/>
                <a:gd name="connsiteY2120" fmla="*/ 599363 h 1209078"/>
                <a:gd name="connsiteX2121" fmla="*/ 603352 w 1590258"/>
                <a:gd name="connsiteY2121" fmla="*/ 585400 h 1209078"/>
                <a:gd name="connsiteX2122" fmla="*/ 607247 w 1590258"/>
                <a:gd name="connsiteY2122" fmla="*/ 579890 h 1209078"/>
                <a:gd name="connsiteX2123" fmla="*/ 620545 w 1590258"/>
                <a:gd name="connsiteY2123" fmla="*/ 587489 h 1209078"/>
                <a:gd name="connsiteX2124" fmla="*/ 626529 w 1590258"/>
                <a:gd name="connsiteY2124" fmla="*/ 591479 h 1209078"/>
                <a:gd name="connsiteX2125" fmla="*/ 630233 w 1590258"/>
                <a:gd name="connsiteY2125" fmla="*/ 596513 h 1209078"/>
                <a:gd name="connsiteX2126" fmla="*/ 628238 w 1590258"/>
                <a:gd name="connsiteY2126" fmla="*/ 614845 h 1209078"/>
                <a:gd name="connsiteX2127" fmla="*/ 628523 w 1590258"/>
                <a:gd name="connsiteY2127" fmla="*/ 620924 h 1209078"/>
                <a:gd name="connsiteX2128" fmla="*/ 630993 w 1590258"/>
                <a:gd name="connsiteY2128" fmla="*/ 626244 h 1209078"/>
                <a:gd name="connsiteX2129" fmla="*/ 630993 w 1590258"/>
                <a:gd name="connsiteY2129" fmla="*/ 641821 h 1209078"/>
                <a:gd name="connsiteX2130" fmla="*/ 628808 w 1590258"/>
                <a:gd name="connsiteY2130" fmla="*/ 648090 h 1209078"/>
                <a:gd name="connsiteX2131" fmla="*/ 632608 w 1590258"/>
                <a:gd name="connsiteY2131" fmla="*/ 656069 h 1209078"/>
                <a:gd name="connsiteX2132" fmla="*/ 631658 w 1590258"/>
                <a:gd name="connsiteY2132" fmla="*/ 662243 h 1209078"/>
                <a:gd name="connsiteX2133" fmla="*/ 626623 w 1590258"/>
                <a:gd name="connsiteY2133" fmla="*/ 673737 h 1209078"/>
                <a:gd name="connsiteX2134" fmla="*/ 627763 w 1590258"/>
                <a:gd name="connsiteY2134" fmla="*/ 680101 h 1209078"/>
                <a:gd name="connsiteX2135" fmla="*/ 625389 w 1590258"/>
                <a:gd name="connsiteY2135" fmla="*/ 689314 h 1209078"/>
                <a:gd name="connsiteX2136" fmla="*/ 626054 w 1590258"/>
                <a:gd name="connsiteY2136" fmla="*/ 693209 h 1209078"/>
                <a:gd name="connsiteX2137" fmla="*/ 627763 w 1590258"/>
                <a:gd name="connsiteY2137" fmla="*/ 692544 h 1209078"/>
                <a:gd name="connsiteX2138" fmla="*/ 632988 w 1590258"/>
                <a:gd name="connsiteY2138" fmla="*/ 676301 h 1209078"/>
                <a:gd name="connsiteX2139" fmla="*/ 634032 w 1590258"/>
                <a:gd name="connsiteY2139" fmla="*/ 664903 h 1209078"/>
                <a:gd name="connsiteX2140" fmla="*/ 637737 w 1590258"/>
                <a:gd name="connsiteY2140" fmla="*/ 662053 h 1209078"/>
                <a:gd name="connsiteX2141" fmla="*/ 638212 w 1590258"/>
                <a:gd name="connsiteY2141" fmla="*/ 646666 h 1209078"/>
                <a:gd name="connsiteX2142" fmla="*/ 640777 w 1590258"/>
                <a:gd name="connsiteY2142" fmla="*/ 638877 h 1209078"/>
                <a:gd name="connsiteX2143" fmla="*/ 639827 w 1590258"/>
                <a:gd name="connsiteY2143" fmla="*/ 625389 h 1209078"/>
                <a:gd name="connsiteX2144" fmla="*/ 637737 w 1590258"/>
                <a:gd name="connsiteY2144" fmla="*/ 620450 h 1209078"/>
                <a:gd name="connsiteX2145" fmla="*/ 639542 w 1590258"/>
                <a:gd name="connsiteY2145" fmla="*/ 614275 h 1209078"/>
                <a:gd name="connsiteX2146" fmla="*/ 639162 w 1590258"/>
                <a:gd name="connsiteY2146" fmla="*/ 608671 h 1209078"/>
                <a:gd name="connsiteX2147" fmla="*/ 643721 w 1590258"/>
                <a:gd name="connsiteY2147" fmla="*/ 604207 h 1209078"/>
                <a:gd name="connsiteX2148" fmla="*/ 647425 w 1590258"/>
                <a:gd name="connsiteY2148" fmla="*/ 606392 h 1209078"/>
                <a:gd name="connsiteX2149" fmla="*/ 649610 w 1590258"/>
                <a:gd name="connsiteY2149" fmla="*/ 613421 h 1209078"/>
                <a:gd name="connsiteX2150" fmla="*/ 649135 w 1590258"/>
                <a:gd name="connsiteY2150" fmla="*/ 618835 h 1209078"/>
                <a:gd name="connsiteX2151" fmla="*/ 645431 w 1590258"/>
                <a:gd name="connsiteY2151" fmla="*/ 626529 h 1209078"/>
                <a:gd name="connsiteX2152" fmla="*/ 655689 w 1590258"/>
                <a:gd name="connsiteY2152" fmla="*/ 640397 h 1209078"/>
                <a:gd name="connsiteX2153" fmla="*/ 658064 w 1590258"/>
                <a:gd name="connsiteY2153" fmla="*/ 641157 h 1209078"/>
                <a:gd name="connsiteX2154" fmla="*/ 663763 w 1590258"/>
                <a:gd name="connsiteY2154" fmla="*/ 647901 h 1209078"/>
                <a:gd name="connsiteX2155" fmla="*/ 670412 w 1590258"/>
                <a:gd name="connsiteY2155" fmla="*/ 651130 h 1209078"/>
                <a:gd name="connsiteX2156" fmla="*/ 673927 w 1590258"/>
                <a:gd name="connsiteY2156" fmla="*/ 659299 h 1209078"/>
                <a:gd name="connsiteX2157" fmla="*/ 673262 w 1590258"/>
                <a:gd name="connsiteY2157" fmla="*/ 663573 h 1209078"/>
                <a:gd name="connsiteX2158" fmla="*/ 674307 w 1590258"/>
                <a:gd name="connsiteY2158" fmla="*/ 667088 h 1209078"/>
                <a:gd name="connsiteX2159" fmla="*/ 676111 w 1590258"/>
                <a:gd name="connsiteY2159" fmla="*/ 665473 h 1209078"/>
                <a:gd name="connsiteX2160" fmla="*/ 677631 w 1590258"/>
                <a:gd name="connsiteY2160" fmla="*/ 658349 h 1209078"/>
                <a:gd name="connsiteX2161" fmla="*/ 677156 w 1590258"/>
                <a:gd name="connsiteY2161" fmla="*/ 651035 h 1209078"/>
                <a:gd name="connsiteX2162" fmla="*/ 670982 w 1590258"/>
                <a:gd name="connsiteY2162" fmla="*/ 646286 h 1209078"/>
                <a:gd name="connsiteX2163" fmla="*/ 664048 w 1590258"/>
                <a:gd name="connsiteY2163" fmla="*/ 637262 h 1209078"/>
                <a:gd name="connsiteX2164" fmla="*/ 661484 w 1590258"/>
                <a:gd name="connsiteY2164" fmla="*/ 630518 h 1209078"/>
                <a:gd name="connsiteX2165" fmla="*/ 666993 w 1590258"/>
                <a:gd name="connsiteY2165" fmla="*/ 629948 h 1209078"/>
                <a:gd name="connsiteX2166" fmla="*/ 668132 w 1590258"/>
                <a:gd name="connsiteY2166" fmla="*/ 625104 h 1209078"/>
                <a:gd name="connsiteX2167" fmla="*/ 670887 w 1590258"/>
                <a:gd name="connsiteY2167" fmla="*/ 624154 h 1209078"/>
                <a:gd name="connsiteX2168" fmla="*/ 682950 w 1590258"/>
                <a:gd name="connsiteY2168" fmla="*/ 625104 h 1209078"/>
                <a:gd name="connsiteX2169" fmla="*/ 685895 w 1590258"/>
                <a:gd name="connsiteY2169" fmla="*/ 621494 h 1209078"/>
                <a:gd name="connsiteX2170" fmla="*/ 690264 w 1590258"/>
                <a:gd name="connsiteY2170" fmla="*/ 621114 h 1209078"/>
                <a:gd name="connsiteX2171" fmla="*/ 694634 w 1590258"/>
                <a:gd name="connsiteY2171" fmla="*/ 621779 h 1209078"/>
                <a:gd name="connsiteX2172" fmla="*/ 694349 w 1590258"/>
                <a:gd name="connsiteY2172" fmla="*/ 624534 h 1209078"/>
                <a:gd name="connsiteX2173" fmla="*/ 702423 w 1590258"/>
                <a:gd name="connsiteY2173" fmla="*/ 625294 h 1209078"/>
                <a:gd name="connsiteX2174" fmla="*/ 702327 w 1590258"/>
                <a:gd name="connsiteY2174" fmla="*/ 623489 h 1209078"/>
                <a:gd name="connsiteX2175" fmla="*/ 710876 w 1590258"/>
                <a:gd name="connsiteY2175" fmla="*/ 624629 h 1209078"/>
                <a:gd name="connsiteX2176" fmla="*/ 716005 w 1590258"/>
                <a:gd name="connsiteY2176" fmla="*/ 627099 h 1209078"/>
                <a:gd name="connsiteX2177" fmla="*/ 714866 w 1590258"/>
                <a:gd name="connsiteY2177" fmla="*/ 629853 h 1209078"/>
                <a:gd name="connsiteX2178" fmla="*/ 711161 w 1590258"/>
                <a:gd name="connsiteY2178" fmla="*/ 630328 h 1209078"/>
                <a:gd name="connsiteX2179" fmla="*/ 708692 w 1590258"/>
                <a:gd name="connsiteY2179" fmla="*/ 633178 h 1209078"/>
                <a:gd name="connsiteX2180" fmla="*/ 714296 w 1590258"/>
                <a:gd name="connsiteY2180" fmla="*/ 635647 h 1209078"/>
                <a:gd name="connsiteX2181" fmla="*/ 721230 w 1590258"/>
                <a:gd name="connsiteY2181" fmla="*/ 640017 h 1209078"/>
                <a:gd name="connsiteX2182" fmla="*/ 724839 w 1590258"/>
                <a:gd name="connsiteY2182" fmla="*/ 639067 h 1209078"/>
                <a:gd name="connsiteX2183" fmla="*/ 727689 w 1590258"/>
                <a:gd name="connsiteY2183" fmla="*/ 645906 h 1209078"/>
                <a:gd name="connsiteX2184" fmla="*/ 739277 w 1590258"/>
                <a:gd name="connsiteY2184" fmla="*/ 645336 h 1209078"/>
                <a:gd name="connsiteX2185" fmla="*/ 738042 w 1590258"/>
                <a:gd name="connsiteY2185" fmla="*/ 642296 h 1209078"/>
                <a:gd name="connsiteX2186" fmla="*/ 732913 w 1590258"/>
                <a:gd name="connsiteY2186" fmla="*/ 640492 h 1209078"/>
                <a:gd name="connsiteX2187" fmla="*/ 731963 w 1590258"/>
                <a:gd name="connsiteY2187" fmla="*/ 638782 h 1209078"/>
                <a:gd name="connsiteX2188" fmla="*/ 733958 w 1590258"/>
                <a:gd name="connsiteY2188" fmla="*/ 635647 h 1209078"/>
                <a:gd name="connsiteX2189" fmla="*/ 733293 w 1590258"/>
                <a:gd name="connsiteY2189" fmla="*/ 633938 h 1209078"/>
                <a:gd name="connsiteX2190" fmla="*/ 728069 w 1590258"/>
                <a:gd name="connsiteY2190" fmla="*/ 630518 h 1209078"/>
                <a:gd name="connsiteX2191" fmla="*/ 728164 w 1590258"/>
                <a:gd name="connsiteY2191" fmla="*/ 625959 h 1209078"/>
                <a:gd name="connsiteX2192" fmla="*/ 723794 w 1590258"/>
                <a:gd name="connsiteY2192" fmla="*/ 621304 h 1209078"/>
                <a:gd name="connsiteX2193" fmla="*/ 718665 w 1590258"/>
                <a:gd name="connsiteY2193" fmla="*/ 621779 h 1209078"/>
                <a:gd name="connsiteX2194" fmla="*/ 714866 w 1590258"/>
                <a:gd name="connsiteY2194" fmla="*/ 621684 h 1209078"/>
                <a:gd name="connsiteX2195" fmla="*/ 706792 w 1590258"/>
                <a:gd name="connsiteY2195" fmla="*/ 619690 h 1209078"/>
                <a:gd name="connsiteX2196" fmla="*/ 703088 w 1590258"/>
                <a:gd name="connsiteY2196" fmla="*/ 615795 h 1209078"/>
                <a:gd name="connsiteX2197" fmla="*/ 700428 w 1590258"/>
                <a:gd name="connsiteY2197" fmla="*/ 615510 h 1209078"/>
                <a:gd name="connsiteX2198" fmla="*/ 700333 w 1590258"/>
                <a:gd name="connsiteY2198" fmla="*/ 618740 h 1209078"/>
                <a:gd name="connsiteX2199" fmla="*/ 699288 w 1590258"/>
                <a:gd name="connsiteY2199" fmla="*/ 619785 h 1209078"/>
                <a:gd name="connsiteX2200" fmla="*/ 686940 w 1590258"/>
                <a:gd name="connsiteY2200" fmla="*/ 610856 h 1209078"/>
                <a:gd name="connsiteX2201" fmla="*/ 682760 w 1590258"/>
                <a:gd name="connsiteY2201" fmla="*/ 611901 h 1209078"/>
                <a:gd name="connsiteX2202" fmla="*/ 680291 w 1590258"/>
                <a:gd name="connsiteY2202" fmla="*/ 610951 h 1209078"/>
                <a:gd name="connsiteX2203" fmla="*/ 670507 w 1590258"/>
                <a:gd name="connsiteY2203" fmla="*/ 602592 h 1209078"/>
                <a:gd name="connsiteX2204" fmla="*/ 660534 w 1590258"/>
                <a:gd name="connsiteY2204" fmla="*/ 597843 h 1209078"/>
                <a:gd name="connsiteX2205" fmla="*/ 654075 w 1590258"/>
                <a:gd name="connsiteY2205" fmla="*/ 591384 h 1209078"/>
                <a:gd name="connsiteX2206" fmla="*/ 652650 w 1590258"/>
                <a:gd name="connsiteY2206" fmla="*/ 586824 h 1209078"/>
                <a:gd name="connsiteX2207" fmla="*/ 650655 w 1590258"/>
                <a:gd name="connsiteY2207" fmla="*/ 577991 h 1209078"/>
                <a:gd name="connsiteX2208" fmla="*/ 650845 w 1590258"/>
                <a:gd name="connsiteY2208" fmla="*/ 573146 h 1209078"/>
                <a:gd name="connsiteX2209" fmla="*/ 645051 w 1590258"/>
                <a:gd name="connsiteY2209" fmla="*/ 564883 h 1209078"/>
                <a:gd name="connsiteX2210" fmla="*/ 626339 w 1590258"/>
                <a:gd name="connsiteY2210" fmla="*/ 553484 h 1209078"/>
                <a:gd name="connsiteX2211" fmla="*/ 623299 w 1590258"/>
                <a:gd name="connsiteY2211" fmla="*/ 554719 h 1209078"/>
                <a:gd name="connsiteX2212" fmla="*/ 619500 w 1590258"/>
                <a:gd name="connsiteY2212" fmla="*/ 551775 h 1209078"/>
                <a:gd name="connsiteX2213" fmla="*/ 620165 w 1590258"/>
                <a:gd name="connsiteY2213" fmla="*/ 542941 h 1209078"/>
                <a:gd name="connsiteX2214" fmla="*/ 626149 w 1590258"/>
                <a:gd name="connsiteY2214" fmla="*/ 529168 h 1209078"/>
                <a:gd name="connsiteX2215" fmla="*/ 623869 w 1590258"/>
                <a:gd name="connsiteY2215" fmla="*/ 520239 h 1209078"/>
                <a:gd name="connsiteX2216" fmla="*/ 617315 w 1590258"/>
                <a:gd name="connsiteY2216" fmla="*/ 514730 h 1209078"/>
                <a:gd name="connsiteX2217" fmla="*/ 618930 w 1590258"/>
                <a:gd name="connsiteY2217" fmla="*/ 509316 h 1209078"/>
                <a:gd name="connsiteX2218" fmla="*/ 633747 w 1590258"/>
                <a:gd name="connsiteY2218" fmla="*/ 504376 h 1209078"/>
                <a:gd name="connsiteX2219" fmla="*/ 638212 w 1590258"/>
                <a:gd name="connsiteY2219" fmla="*/ 503047 h 1209078"/>
                <a:gd name="connsiteX2220" fmla="*/ 643341 w 1590258"/>
                <a:gd name="connsiteY2220" fmla="*/ 500672 h 1209078"/>
                <a:gd name="connsiteX2221" fmla="*/ 653884 w 1590258"/>
                <a:gd name="connsiteY2221" fmla="*/ 494688 h 1209078"/>
                <a:gd name="connsiteX2222" fmla="*/ 668417 w 1590258"/>
                <a:gd name="connsiteY2222" fmla="*/ 493643 h 1209078"/>
                <a:gd name="connsiteX2223" fmla="*/ 671362 w 1590258"/>
                <a:gd name="connsiteY2223" fmla="*/ 491363 h 1209078"/>
                <a:gd name="connsiteX2224" fmla="*/ 683995 w 1590258"/>
                <a:gd name="connsiteY2224" fmla="*/ 487944 h 1209078"/>
                <a:gd name="connsiteX2225" fmla="*/ 691119 w 1590258"/>
                <a:gd name="connsiteY2225" fmla="*/ 488514 h 1209078"/>
                <a:gd name="connsiteX2226" fmla="*/ 694823 w 1590258"/>
                <a:gd name="connsiteY2226" fmla="*/ 486329 h 1209078"/>
                <a:gd name="connsiteX2227" fmla="*/ 698433 w 1590258"/>
                <a:gd name="connsiteY2227" fmla="*/ 482150 h 1209078"/>
                <a:gd name="connsiteX2228" fmla="*/ 699288 w 1590258"/>
                <a:gd name="connsiteY2228" fmla="*/ 477495 h 1209078"/>
                <a:gd name="connsiteX2229" fmla="*/ 702612 w 1590258"/>
                <a:gd name="connsiteY2229" fmla="*/ 476450 h 1209078"/>
                <a:gd name="connsiteX2230" fmla="*/ 708027 w 1590258"/>
                <a:gd name="connsiteY2230" fmla="*/ 483100 h 1209078"/>
                <a:gd name="connsiteX2231" fmla="*/ 711161 w 1590258"/>
                <a:gd name="connsiteY2231" fmla="*/ 500957 h 1209078"/>
                <a:gd name="connsiteX2232" fmla="*/ 710876 w 1590258"/>
                <a:gd name="connsiteY2232" fmla="*/ 512640 h 1209078"/>
                <a:gd name="connsiteX2233" fmla="*/ 704037 w 1590258"/>
                <a:gd name="connsiteY2233" fmla="*/ 518529 h 1209078"/>
                <a:gd name="connsiteX2234" fmla="*/ 704892 w 1590258"/>
                <a:gd name="connsiteY2234" fmla="*/ 522899 h 1209078"/>
                <a:gd name="connsiteX2235" fmla="*/ 709451 w 1590258"/>
                <a:gd name="connsiteY2235" fmla="*/ 524893 h 1209078"/>
                <a:gd name="connsiteX2236" fmla="*/ 715246 w 1590258"/>
                <a:gd name="connsiteY2236" fmla="*/ 521379 h 1209078"/>
                <a:gd name="connsiteX2237" fmla="*/ 716670 w 1590258"/>
                <a:gd name="connsiteY2237" fmla="*/ 522519 h 1209078"/>
                <a:gd name="connsiteX2238" fmla="*/ 719615 w 1590258"/>
                <a:gd name="connsiteY2238" fmla="*/ 545885 h 1209078"/>
                <a:gd name="connsiteX2239" fmla="*/ 726074 w 1590258"/>
                <a:gd name="connsiteY2239" fmla="*/ 555859 h 1209078"/>
                <a:gd name="connsiteX2240" fmla="*/ 728164 w 1590258"/>
                <a:gd name="connsiteY2240" fmla="*/ 560038 h 1209078"/>
                <a:gd name="connsiteX2241" fmla="*/ 734148 w 1590258"/>
                <a:gd name="connsiteY2241" fmla="*/ 560513 h 1209078"/>
                <a:gd name="connsiteX2242" fmla="*/ 737472 w 1590258"/>
                <a:gd name="connsiteY2242" fmla="*/ 563173 h 1209078"/>
                <a:gd name="connsiteX2243" fmla="*/ 739087 w 1590258"/>
                <a:gd name="connsiteY2243" fmla="*/ 567732 h 1209078"/>
                <a:gd name="connsiteX2244" fmla="*/ 736143 w 1590258"/>
                <a:gd name="connsiteY2244" fmla="*/ 578086 h 1209078"/>
                <a:gd name="connsiteX2245" fmla="*/ 737852 w 1590258"/>
                <a:gd name="connsiteY2245" fmla="*/ 583310 h 1209078"/>
                <a:gd name="connsiteX2246" fmla="*/ 746211 w 1590258"/>
                <a:gd name="connsiteY2246" fmla="*/ 596513 h 1209078"/>
                <a:gd name="connsiteX2247" fmla="*/ 755710 w 1590258"/>
                <a:gd name="connsiteY2247" fmla="*/ 607246 h 1209078"/>
                <a:gd name="connsiteX2248" fmla="*/ 763214 w 1590258"/>
                <a:gd name="connsiteY2248" fmla="*/ 611521 h 1209078"/>
                <a:gd name="connsiteX2249" fmla="*/ 789715 w 1590258"/>
                <a:gd name="connsiteY2249" fmla="*/ 610476 h 1209078"/>
                <a:gd name="connsiteX2250" fmla="*/ 797789 w 1590258"/>
                <a:gd name="connsiteY2250" fmla="*/ 611996 h 1209078"/>
                <a:gd name="connsiteX2251" fmla="*/ 802348 w 1590258"/>
                <a:gd name="connsiteY2251" fmla="*/ 610476 h 1209078"/>
                <a:gd name="connsiteX2252" fmla="*/ 808617 w 1590258"/>
                <a:gd name="connsiteY2252" fmla="*/ 615320 h 1209078"/>
                <a:gd name="connsiteX2253" fmla="*/ 813081 w 1590258"/>
                <a:gd name="connsiteY2253" fmla="*/ 624154 h 1209078"/>
                <a:gd name="connsiteX2254" fmla="*/ 814601 w 1590258"/>
                <a:gd name="connsiteY2254" fmla="*/ 630708 h 1209078"/>
                <a:gd name="connsiteX2255" fmla="*/ 813651 w 1590258"/>
                <a:gd name="connsiteY2255" fmla="*/ 641347 h 1209078"/>
                <a:gd name="connsiteX2256" fmla="*/ 804058 w 1590258"/>
                <a:gd name="connsiteY2256" fmla="*/ 648755 h 1209078"/>
                <a:gd name="connsiteX2257" fmla="*/ 798738 w 1590258"/>
                <a:gd name="connsiteY2257" fmla="*/ 655879 h 1209078"/>
                <a:gd name="connsiteX2258" fmla="*/ 798453 w 1590258"/>
                <a:gd name="connsiteY2258" fmla="*/ 658919 h 1209078"/>
                <a:gd name="connsiteX2259" fmla="*/ 790855 w 1590258"/>
                <a:gd name="connsiteY2259" fmla="*/ 670792 h 1209078"/>
                <a:gd name="connsiteX2260" fmla="*/ 791044 w 1590258"/>
                <a:gd name="connsiteY2260" fmla="*/ 673642 h 1209078"/>
                <a:gd name="connsiteX2261" fmla="*/ 790475 w 1590258"/>
                <a:gd name="connsiteY2261" fmla="*/ 678961 h 1209078"/>
                <a:gd name="connsiteX2262" fmla="*/ 795034 w 1590258"/>
                <a:gd name="connsiteY2262" fmla="*/ 684090 h 1209078"/>
                <a:gd name="connsiteX2263" fmla="*/ 800923 w 1590258"/>
                <a:gd name="connsiteY2263" fmla="*/ 686655 h 1209078"/>
                <a:gd name="connsiteX2264" fmla="*/ 807002 w 1590258"/>
                <a:gd name="connsiteY2264" fmla="*/ 684280 h 1209078"/>
                <a:gd name="connsiteX2265" fmla="*/ 807382 w 1590258"/>
                <a:gd name="connsiteY2265" fmla="*/ 681621 h 1209078"/>
                <a:gd name="connsiteX2266" fmla="*/ 814126 w 1590258"/>
                <a:gd name="connsiteY2266" fmla="*/ 677726 h 1209078"/>
                <a:gd name="connsiteX2267" fmla="*/ 819350 w 1590258"/>
                <a:gd name="connsiteY2267" fmla="*/ 677441 h 1209078"/>
                <a:gd name="connsiteX2268" fmla="*/ 825335 w 1590258"/>
                <a:gd name="connsiteY2268" fmla="*/ 680671 h 1209078"/>
                <a:gd name="connsiteX2269" fmla="*/ 835498 w 1590258"/>
                <a:gd name="connsiteY2269" fmla="*/ 683330 h 1209078"/>
                <a:gd name="connsiteX2270" fmla="*/ 842717 w 1590258"/>
                <a:gd name="connsiteY2270" fmla="*/ 687985 h 1209078"/>
                <a:gd name="connsiteX2271" fmla="*/ 849271 w 1590258"/>
                <a:gd name="connsiteY2271" fmla="*/ 689599 h 1209078"/>
                <a:gd name="connsiteX2272" fmla="*/ 860385 w 1590258"/>
                <a:gd name="connsiteY2272" fmla="*/ 691214 h 1209078"/>
                <a:gd name="connsiteX2273" fmla="*/ 857060 w 1590258"/>
                <a:gd name="connsiteY2273" fmla="*/ 688175 h 1209078"/>
                <a:gd name="connsiteX2274" fmla="*/ 847371 w 1590258"/>
                <a:gd name="connsiteY2274" fmla="*/ 683805 h 1209078"/>
                <a:gd name="connsiteX2275" fmla="*/ 839583 w 1590258"/>
                <a:gd name="connsiteY2275" fmla="*/ 677441 h 1209078"/>
                <a:gd name="connsiteX2276" fmla="*/ 832933 w 1590258"/>
                <a:gd name="connsiteY2276" fmla="*/ 670222 h 1209078"/>
                <a:gd name="connsiteX2277" fmla="*/ 829229 w 1590258"/>
                <a:gd name="connsiteY2277" fmla="*/ 663003 h 1209078"/>
                <a:gd name="connsiteX2278" fmla="*/ 828374 w 1590258"/>
                <a:gd name="connsiteY2278" fmla="*/ 644671 h 1209078"/>
                <a:gd name="connsiteX2279" fmla="*/ 830084 w 1590258"/>
                <a:gd name="connsiteY2279" fmla="*/ 626339 h 1209078"/>
                <a:gd name="connsiteX2280" fmla="*/ 816881 w 1590258"/>
                <a:gd name="connsiteY2280" fmla="*/ 598698 h 1209078"/>
                <a:gd name="connsiteX2281" fmla="*/ 809757 w 1590258"/>
                <a:gd name="connsiteY2281" fmla="*/ 595088 h 1209078"/>
                <a:gd name="connsiteX2282" fmla="*/ 801968 w 1590258"/>
                <a:gd name="connsiteY2282" fmla="*/ 592334 h 1209078"/>
                <a:gd name="connsiteX2283" fmla="*/ 799118 w 1590258"/>
                <a:gd name="connsiteY2283" fmla="*/ 589199 h 1209078"/>
                <a:gd name="connsiteX2284" fmla="*/ 776037 w 1590258"/>
                <a:gd name="connsiteY2284" fmla="*/ 592524 h 1209078"/>
                <a:gd name="connsiteX2285" fmla="*/ 764544 w 1590258"/>
                <a:gd name="connsiteY2285" fmla="*/ 592429 h 1209078"/>
                <a:gd name="connsiteX2286" fmla="*/ 757989 w 1590258"/>
                <a:gd name="connsiteY2286" fmla="*/ 585685 h 1209078"/>
                <a:gd name="connsiteX2287" fmla="*/ 754570 w 1590258"/>
                <a:gd name="connsiteY2287" fmla="*/ 578846 h 1209078"/>
                <a:gd name="connsiteX2288" fmla="*/ 751910 w 1590258"/>
                <a:gd name="connsiteY2288" fmla="*/ 556809 h 1209078"/>
                <a:gd name="connsiteX2289" fmla="*/ 745261 w 1590258"/>
                <a:gd name="connsiteY2289" fmla="*/ 552439 h 1209078"/>
                <a:gd name="connsiteX2290" fmla="*/ 740987 w 1590258"/>
                <a:gd name="connsiteY2290" fmla="*/ 552060 h 1209078"/>
                <a:gd name="connsiteX2291" fmla="*/ 738232 w 1590258"/>
                <a:gd name="connsiteY2291" fmla="*/ 546645 h 1209078"/>
                <a:gd name="connsiteX2292" fmla="*/ 734718 w 1590258"/>
                <a:gd name="connsiteY2292" fmla="*/ 543986 h 1209078"/>
                <a:gd name="connsiteX2293" fmla="*/ 732628 w 1590258"/>
                <a:gd name="connsiteY2293" fmla="*/ 540471 h 1209078"/>
                <a:gd name="connsiteX2294" fmla="*/ 734433 w 1590258"/>
                <a:gd name="connsiteY2294" fmla="*/ 530403 h 1209078"/>
                <a:gd name="connsiteX2295" fmla="*/ 738992 w 1590258"/>
                <a:gd name="connsiteY2295" fmla="*/ 521569 h 1209078"/>
                <a:gd name="connsiteX2296" fmla="*/ 739657 w 1590258"/>
                <a:gd name="connsiteY2296" fmla="*/ 509031 h 1209078"/>
                <a:gd name="connsiteX2297" fmla="*/ 741082 w 1590258"/>
                <a:gd name="connsiteY2297" fmla="*/ 505801 h 1209078"/>
                <a:gd name="connsiteX2298" fmla="*/ 752385 w 1590258"/>
                <a:gd name="connsiteY2298" fmla="*/ 497063 h 1209078"/>
                <a:gd name="connsiteX2299" fmla="*/ 757229 w 1590258"/>
                <a:gd name="connsiteY2299" fmla="*/ 486234 h 1209078"/>
                <a:gd name="connsiteX2300" fmla="*/ 776227 w 1590258"/>
                <a:gd name="connsiteY2300" fmla="*/ 481485 h 1209078"/>
                <a:gd name="connsiteX2301" fmla="*/ 780216 w 1590258"/>
                <a:gd name="connsiteY2301" fmla="*/ 490698 h 1209078"/>
                <a:gd name="connsiteX2302" fmla="*/ 788290 w 1590258"/>
                <a:gd name="connsiteY2302" fmla="*/ 499247 h 1209078"/>
                <a:gd name="connsiteX2303" fmla="*/ 792089 w 1590258"/>
                <a:gd name="connsiteY2303" fmla="*/ 505896 h 1209078"/>
                <a:gd name="connsiteX2304" fmla="*/ 793609 w 1590258"/>
                <a:gd name="connsiteY2304" fmla="*/ 504186 h 1209078"/>
                <a:gd name="connsiteX2305" fmla="*/ 791994 w 1590258"/>
                <a:gd name="connsiteY2305" fmla="*/ 498677 h 1209078"/>
                <a:gd name="connsiteX2306" fmla="*/ 780026 w 1590258"/>
                <a:gd name="connsiteY2306" fmla="*/ 480250 h 1209078"/>
                <a:gd name="connsiteX2307" fmla="*/ 780311 w 1590258"/>
                <a:gd name="connsiteY2307" fmla="*/ 472936 h 1209078"/>
                <a:gd name="connsiteX2308" fmla="*/ 778696 w 1590258"/>
                <a:gd name="connsiteY2308" fmla="*/ 471416 h 1209078"/>
                <a:gd name="connsiteX2309" fmla="*/ 776607 w 1590258"/>
                <a:gd name="connsiteY2309" fmla="*/ 472081 h 1209078"/>
                <a:gd name="connsiteX2310" fmla="*/ 772617 w 1590258"/>
                <a:gd name="connsiteY2310" fmla="*/ 477685 h 1209078"/>
                <a:gd name="connsiteX2311" fmla="*/ 769483 w 1590258"/>
                <a:gd name="connsiteY2311" fmla="*/ 476925 h 1209078"/>
                <a:gd name="connsiteX2312" fmla="*/ 763784 w 1590258"/>
                <a:gd name="connsiteY2312" fmla="*/ 479490 h 1209078"/>
                <a:gd name="connsiteX2313" fmla="*/ 754190 w 1590258"/>
                <a:gd name="connsiteY2313" fmla="*/ 480440 h 1209078"/>
                <a:gd name="connsiteX2314" fmla="*/ 749536 w 1590258"/>
                <a:gd name="connsiteY2314" fmla="*/ 483764 h 1209078"/>
                <a:gd name="connsiteX2315" fmla="*/ 748586 w 1590258"/>
                <a:gd name="connsiteY2315" fmla="*/ 490508 h 1209078"/>
                <a:gd name="connsiteX2316" fmla="*/ 744501 w 1590258"/>
                <a:gd name="connsiteY2316" fmla="*/ 496398 h 1209078"/>
                <a:gd name="connsiteX2317" fmla="*/ 740892 w 1590258"/>
                <a:gd name="connsiteY2317" fmla="*/ 497063 h 1209078"/>
                <a:gd name="connsiteX2318" fmla="*/ 737188 w 1590258"/>
                <a:gd name="connsiteY2318" fmla="*/ 491933 h 1209078"/>
                <a:gd name="connsiteX2319" fmla="*/ 732058 w 1590258"/>
                <a:gd name="connsiteY2319" fmla="*/ 489274 h 1209078"/>
                <a:gd name="connsiteX2320" fmla="*/ 730348 w 1590258"/>
                <a:gd name="connsiteY2320" fmla="*/ 481390 h 1209078"/>
                <a:gd name="connsiteX2321" fmla="*/ 727119 w 1590258"/>
                <a:gd name="connsiteY2321" fmla="*/ 476166 h 1209078"/>
                <a:gd name="connsiteX2322" fmla="*/ 725219 w 1590258"/>
                <a:gd name="connsiteY2322" fmla="*/ 453749 h 1209078"/>
                <a:gd name="connsiteX2323" fmla="*/ 726834 w 1590258"/>
                <a:gd name="connsiteY2323" fmla="*/ 440641 h 1209078"/>
                <a:gd name="connsiteX2324" fmla="*/ 731393 w 1590258"/>
                <a:gd name="connsiteY2324" fmla="*/ 428957 h 1209078"/>
                <a:gd name="connsiteX2325" fmla="*/ 741747 w 1590258"/>
                <a:gd name="connsiteY2325" fmla="*/ 419269 h 1209078"/>
                <a:gd name="connsiteX2326" fmla="*/ 743931 w 1590258"/>
                <a:gd name="connsiteY2326" fmla="*/ 411100 h 1209078"/>
                <a:gd name="connsiteX2327" fmla="*/ 751245 w 1590258"/>
                <a:gd name="connsiteY2327" fmla="*/ 403216 h 1209078"/>
                <a:gd name="connsiteX2328" fmla="*/ 755995 w 1590258"/>
                <a:gd name="connsiteY2328" fmla="*/ 395332 h 1209078"/>
                <a:gd name="connsiteX2329" fmla="*/ 759889 w 1590258"/>
                <a:gd name="connsiteY2329" fmla="*/ 384124 h 1209078"/>
                <a:gd name="connsiteX2330" fmla="*/ 759889 w 1590258"/>
                <a:gd name="connsiteY2330" fmla="*/ 369306 h 1209078"/>
                <a:gd name="connsiteX2331" fmla="*/ 768248 w 1590258"/>
                <a:gd name="connsiteY2331" fmla="*/ 360567 h 1209078"/>
                <a:gd name="connsiteX2332" fmla="*/ 772047 w 1590258"/>
                <a:gd name="connsiteY2332" fmla="*/ 362087 h 1209078"/>
                <a:gd name="connsiteX2333" fmla="*/ 774897 w 1590258"/>
                <a:gd name="connsiteY2333" fmla="*/ 363417 h 1209078"/>
                <a:gd name="connsiteX2334" fmla="*/ 776987 w 1590258"/>
                <a:gd name="connsiteY2334" fmla="*/ 362182 h 1209078"/>
                <a:gd name="connsiteX2335" fmla="*/ 784301 w 1590258"/>
                <a:gd name="connsiteY2335" fmla="*/ 348789 h 1209078"/>
                <a:gd name="connsiteX2336" fmla="*/ 799688 w 1590258"/>
                <a:gd name="connsiteY2336" fmla="*/ 339860 h 1209078"/>
                <a:gd name="connsiteX2337" fmla="*/ 809567 w 1590258"/>
                <a:gd name="connsiteY2337" fmla="*/ 339670 h 1209078"/>
                <a:gd name="connsiteX2338" fmla="*/ 823815 w 1590258"/>
                <a:gd name="connsiteY2338" fmla="*/ 340145 h 1209078"/>
                <a:gd name="connsiteX2339" fmla="*/ 827899 w 1590258"/>
                <a:gd name="connsiteY2339" fmla="*/ 340430 h 1209078"/>
                <a:gd name="connsiteX2340" fmla="*/ 831983 w 1590258"/>
                <a:gd name="connsiteY2340" fmla="*/ 336251 h 1209078"/>
                <a:gd name="connsiteX2341" fmla="*/ 834928 w 1590258"/>
                <a:gd name="connsiteY2341" fmla="*/ 335206 h 1209078"/>
                <a:gd name="connsiteX2342" fmla="*/ 837208 w 1590258"/>
                <a:gd name="connsiteY2342" fmla="*/ 337106 h 1209078"/>
                <a:gd name="connsiteX2343" fmla="*/ 850886 w 1590258"/>
                <a:gd name="connsiteY2343" fmla="*/ 327607 h 1209078"/>
                <a:gd name="connsiteX2344" fmla="*/ 858580 w 1590258"/>
                <a:gd name="connsiteY2344" fmla="*/ 325992 h 1209078"/>
                <a:gd name="connsiteX2345" fmla="*/ 862759 w 1590258"/>
                <a:gd name="connsiteY2345" fmla="*/ 328937 h 1209078"/>
                <a:gd name="connsiteX2346" fmla="*/ 872638 w 1590258"/>
                <a:gd name="connsiteY2346" fmla="*/ 321528 h 1209078"/>
                <a:gd name="connsiteX2347" fmla="*/ 880046 w 1590258"/>
                <a:gd name="connsiteY2347" fmla="*/ 319818 h 1209078"/>
                <a:gd name="connsiteX2348" fmla="*/ 884416 w 1590258"/>
                <a:gd name="connsiteY2348" fmla="*/ 316779 h 1209078"/>
                <a:gd name="connsiteX2349" fmla="*/ 888785 w 1590258"/>
                <a:gd name="connsiteY2349" fmla="*/ 316114 h 1209078"/>
                <a:gd name="connsiteX2350" fmla="*/ 896574 w 1590258"/>
                <a:gd name="connsiteY2350" fmla="*/ 318299 h 1209078"/>
                <a:gd name="connsiteX2351" fmla="*/ 899709 w 1590258"/>
                <a:gd name="connsiteY2351" fmla="*/ 323048 h 1209078"/>
                <a:gd name="connsiteX2352" fmla="*/ 900184 w 1590258"/>
                <a:gd name="connsiteY2352" fmla="*/ 327037 h 1209078"/>
                <a:gd name="connsiteX2353" fmla="*/ 897049 w 1590258"/>
                <a:gd name="connsiteY2353" fmla="*/ 334256 h 1209078"/>
                <a:gd name="connsiteX2354" fmla="*/ 896764 w 1590258"/>
                <a:gd name="connsiteY2354" fmla="*/ 343470 h 1209078"/>
                <a:gd name="connsiteX2355" fmla="*/ 887741 w 1590258"/>
                <a:gd name="connsiteY2355" fmla="*/ 355438 h 1209078"/>
                <a:gd name="connsiteX2356" fmla="*/ 893724 w 1590258"/>
                <a:gd name="connsiteY2356" fmla="*/ 367976 h 1209078"/>
                <a:gd name="connsiteX2357" fmla="*/ 886221 w 1590258"/>
                <a:gd name="connsiteY2357" fmla="*/ 386309 h 1209078"/>
                <a:gd name="connsiteX2358" fmla="*/ 884036 w 1590258"/>
                <a:gd name="connsiteY2358" fmla="*/ 406446 h 1209078"/>
                <a:gd name="connsiteX2359" fmla="*/ 879192 w 1590258"/>
                <a:gd name="connsiteY2359" fmla="*/ 412905 h 1209078"/>
                <a:gd name="connsiteX2360" fmla="*/ 882231 w 1590258"/>
                <a:gd name="connsiteY2360" fmla="*/ 414140 h 1209078"/>
                <a:gd name="connsiteX2361" fmla="*/ 891255 w 1590258"/>
                <a:gd name="connsiteY2361" fmla="*/ 416229 h 1209078"/>
                <a:gd name="connsiteX2362" fmla="*/ 900564 w 1590258"/>
                <a:gd name="connsiteY2362" fmla="*/ 424018 h 1209078"/>
                <a:gd name="connsiteX2363" fmla="*/ 901893 w 1590258"/>
                <a:gd name="connsiteY2363" fmla="*/ 427343 h 1209078"/>
                <a:gd name="connsiteX2364" fmla="*/ 894865 w 1590258"/>
                <a:gd name="connsiteY2364" fmla="*/ 439881 h 1209078"/>
                <a:gd name="connsiteX2365" fmla="*/ 894389 w 1590258"/>
                <a:gd name="connsiteY2365" fmla="*/ 442445 h 1209078"/>
                <a:gd name="connsiteX2366" fmla="*/ 896859 w 1590258"/>
                <a:gd name="connsiteY2366" fmla="*/ 449664 h 1209078"/>
                <a:gd name="connsiteX2367" fmla="*/ 891065 w 1590258"/>
                <a:gd name="connsiteY2367" fmla="*/ 463532 h 1209078"/>
                <a:gd name="connsiteX2368" fmla="*/ 892205 w 1590258"/>
                <a:gd name="connsiteY2368" fmla="*/ 467617 h 1209078"/>
                <a:gd name="connsiteX2369" fmla="*/ 891160 w 1590258"/>
                <a:gd name="connsiteY2369" fmla="*/ 471986 h 1209078"/>
                <a:gd name="connsiteX2370" fmla="*/ 885746 w 1590258"/>
                <a:gd name="connsiteY2370" fmla="*/ 482720 h 1209078"/>
                <a:gd name="connsiteX2371" fmla="*/ 881946 w 1590258"/>
                <a:gd name="connsiteY2371" fmla="*/ 485664 h 1209078"/>
                <a:gd name="connsiteX2372" fmla="*/ 879857 w 1590258"/>
                <a:gd name="connsiteY2372" fmla="*/ 490128 h 1209078"/>
                <a:gd name="connsiteX2373" fmla="*/ 880617 w 1590258"/>
                <a:gd name="connsiteY2373" fmla="*/ 495353 h 1209078"/>
                <a:gd name="connsiteX2374" fmla="*/ 877862 w 1590258"/>
                <a:gd name="connsiteY2374" fmla="*/ 502952 h 1209078"/>
                <a:gd name="connsiteX2375" fmla="*/ 877672 w 1590258"/>
                <a:gd name="connsiteY2375" fmla="*/ 507416 h 1209078"/>
                <a:gd name="connsiteX2376" fmla="*/ 880237 w 1590258"/>
                <a:gd name="connsiteY2376" fmla="*/ 516060 h 1209078"/>
                <a:gd name="connsiteX2377" fmla="*/ 887741 w 1590258"/>
                <a:gd name="connsiteY2377" fmla="*/ 523374 h 1209078"/>
                <a:gd name="connsiteX2378" fmla="*/ 879762 w 1590258"/>
                <a:gd name="connsiteY2378" fmla="*/ 536292 h 1209078"/>
                <a:gd name="connsiteX2379" fmla="*/ 868458 w 1590258"/>
                <a:gd name="connsiteY2379" fmla="*/ 549495 h 1209078"/>
                <a:gd name="connsiteX2380" fmla="*/ 862189 w 1590258"/>
                <a:gd name="connsiteY2380" fmla="*/ 554054 h 1209078"/>
                <a:gd name="connsiteX2381" fmla="*/ 854685 w 1590258"/>
                <a:gd name="connsiteY2381" fmla="*/ 569727 h 1209078"/>
                <a:gd name="connsiteX2382" fmla="*/ 848226 w 1590258"/>
                <a:gd name="connsiteY2382" fmla="*/ 577991 h 1209078"/>
                <a:gd name="connsiteX2383" fmla="*/ 852596 w 1590258"/>
                <a:gd name="connsiteY2383" fmla="*/ 579036 h 1209078"/>
                <a:gd name="connsiteX2384" fmla="*/ 863804 w 1590258"/>
                <a:gd name="connsiteY2384" fmla="*/ 563933 h 1209078"/>
                <a:gd name="connsiteX2385" fmla="*/ 872543 w 1590258"/>
                <a:gd name="connsiteY2385" fmla="*/ 555289 h 1209078"/>
                <a:gd name="connsiteX2386" fmla="*/ 874917 w 1590258"/>
                <a:gd name="connsiteY2386" fmla="*/ 555384 h 1209078"/>
                <a:gd name="connsiteX2387" fmla="*/ 878432 w 1590258"/>
                <a:gd name="connsiteY2387" fmla="*/ 558709 h 1209078"/>
                <a:gd name="connsiteX2388" fmla="*/ 881471 w 1590258"/>
                <a:gd name="connsiteY2388" fmla="*/ 564788 h 1209078"/>
                <a:gd name="connsiteX2389" fmla="*/ 884701 w 1590258"/>
                <a:gd name="connsiteY2389" fmla="*/ 563458 h 1209078"/>
                <a:gd name="connsiteX2390" fmla="*/ 880711 w 1590258"/>
                <a:gd name="connsiteY2390" fmla="*/ 554244 h 1209078"/>
                <a:gd name="connsiteX2391" fmla="*/ 884796 w 1590258"/>
                <a:gd name="connsiteY2391" fmla="*/ 540376 h 1209078"/>
                <a:gd name="connsiteX2392" fmla="*/ 893915 w 1590258"/>
                <a:gd name="connsiteY2392" fmla="*/ 531353 h 1209078"/>
                <a:gd name="connsiteX2393" fmla="*/ 895054 w 1590258"/>
                <a:gd name="connsiteY2393" fmla="*/ 526698 h 1209078"/>
                <a:gd name="connsiteX2394" fmla="*/ 900279 w 1590258"/>
                <a:gd name="connsiteY2394" fmla="*/ 522139 h 1209078"/>
                <a:gd name="connsiteX2395" fmla="*/ 900279 w 1590258"/>
                <a:gd name="connsiteY2395" fmla="*/ 516345 h 1209078"/>
                <a:gd name="connsiteX2396" fmla="*/ 894674 w 1590258"/>
                <a:gd name="connsiteY2396" fmla="*/ 513780 h 1209078"/>
                <a:gd name="connsiteX2397" fmla="*/ 895909 w 1590258"/>
                <a:gd name="connsiteY2397" fmla="*/ 510266 h 1209078"/>
                <a:gd name="connsiteX2398" fmla="*/ 896574 w 1590258"/>
                <a:gd name="connsiteY2398" fmla="*/ 504756 h 1209078"/>
                <a:gd name="connsiteX2399" fmla="*/ 901609 w 1590258"/>
                <a:gd name="connsiteY2399" fmla="*/ 497537 h 1209078"/>
                <a:gd name="connsiteX2400" fmla="*/ 901513 w 1590258"/>
                <a:gd name="connsiteY2400" fmla="*/ 492218 h 1209078"/>
                <a:gd name="connsiteX2401" fmla="*/ 897904 w 1590258"/>
                <a:gd name="connsiteY2401" fmla="*/ 487944 h 1209078"/>
                <a:gd name="connsiteX2402" fmla="*/ 896574 w 1590258"/>
                <a:gd name="connsiteY2402" fmla="*/ 481485 h 1209078"/>
                <a:gd name="connsiteX2403" fmla="*/ 902653 w 1590258"/>
                <a:gd name="connsiteY2403" fmla="*/ 471416 h 1209078"/>
                <a:gd name="connsiteX2404" fmla="*/ 905978 w 1590258"/>
                <a:gd name="connsiteY2404" fmla="*/ 459258 h 1209078"/>
                <a:gd name="connsiteX2405" fmla="*/ 904933 w 1590258"/>
                <a:gd name="connsiteY2405" fmla="*/ 453939 h 1209078"/>
                <a:gd name="connsiteX2406" fmla="*/ 901893 w 1590258"/>
                <a:gd name="connsiteY2406" fmla="*/ 453559 h 1209078"/>
                <a:gd name="connsiteX2407" fmla="*/ 900374 w 1590258"/>
                <a:gd name="connsiteY2407" fmla="*/ 448050 h 1209078"/>
                <a:gd name="connsiteX2408" fmla="*/ 905978 w 1590258"/>
                <a:gd name="connsiteY2408" fmla="*/ 447670 h 1209078"/>
                <a:gd name="connsiteX2409" fmla="*/ 911677 w 1590258"/>
                <a:gd name="connsiteY2409" fmla="*/ 444345 h 1209078"/>
                <a:gd name="connsiteX2410" fmla="*/ 916426 w 1590258"/>
                <a:gd name="connsiteY2410" fmla="*/ 447385 h 1209078"/>
                <a:gd name="connsiteX2411" fmla="*/ 923455 w 1590258"/>
                <a:gd name="connsiteY2411" fmla="*/ 448905 h 1209078"/>
                <a:gd name="connsiteX2412" fmla="*/ 937608 w 1590258"/>
                <a:gd name="connsiteY2412" fmla="*/ 453274 h 1209078"/>
                <a:gd name="connsiteX2413" fmla="*/ 944447 w 1590258"/>
                <a:gd name="connsiteY2413" fmla="*/ 458783 h 1209078"/>
                <a:gd name="connsiteX2414" fmla="*/ 954801 w 1590258"/>
                <a:gd name="connsiteY2414" fmla="*/ 463817 h 1209078"/>
                <a:gd name="connsiteX2415" fmla="*/ 975413 w 1590258"/>
                <a:gd name="connsiteY2415" fmla="*/ 463627 h 1209078"/>
                <a:gd name="connsiteX2416" fmla="*/ 983391 w 1590258"/>
                <a:gd name="connsiteY2416" fmla="*/ 461728 h 1209078"/>
                <a:gd name="connsiteX2417" fmla="*/ 982727 w 1590258"/>
                <a:gd name="connsiteY2417" fmla="*/ 459638 h 1209078"/>
                <a:gd name="connsiteX2418" fmla="*/ 967244 w 1590258"/>
                <a:gd name="connsiteY2418" fmla="*/ 460873 h 1209078"/>
                <a:gd name="connsiteX2419" fmla="*/ 955656 w 1590258"/>
                <a:gd name="connsiteY2419" fmla="*/ 458688 h 1209078"/>
                <a:gd name="connsiteX2420" fmla="*/ 944732 w 1590258"/>
                <a:gd name="connsiteY2420" fmla="*/ 449379 h 1209078"/>
                <a:gd name="connsiteX2421" fmla="*/ 929724 w 1590258"/>
                <a:gd name="connsiteY2421" fmla="*/ 445200 h 1209078"/>
                <a:gd name="connsiteX2422" fmla="*/ 929250 w 1590258"/>
                <a:gd name="connsiteY2422" fmla="*/ 442730 h 1209078"/>
                <a:gd name="connsiteX2423" fmla="*/ 921650 w 1590258"/>
                <a:gd name="connsiteY2423" fmla="*/ 437791 h 1209078"/>
                <a:gd name="connsiteX2424" fmla="*/ 918136 w 1590258"/>
                <a:gd name="connsiteY2424" fmla="*/ 425538 h 1209078"/>
                <a:gd name="connsiteX2425" fmla="*/ 919181 w 1590258"/>
                <a:gd name="connsiteY2425" fmla="*/ 416229 h 1209078"/>
                <a:gd name="connsiteX2426" fmla="*/ 908542 w 1590258"/>
                <a:gd name="connsiteY2426" fmla="*/ 402931 h 1209078"/>
                <a:gd name="connsiteX2427" fmla="*/ 908637 w 1590258"/>
                <a:gd name="connsiteY2427" fmla="*/ 396567 h 1209078"/>
                <a:gd name="connsiteX2428" fmla="*/ 912722 w 1590258"/>
                <a:gd name="connsiteY2428" fmla="*/ 392483 h 1209078"/>
                <a:gd name="connsiteX2429" fmla="*/ 913767 w 1590258"/>
                <a:gd name="connsiteY2429" fmla="*/ 382034 h 1209078"/>
                <a:gd name="connsiteX2430" fmla="*/ 918421 w 1590258"/>
                <a:gd name="connsiteY2430" fmla="*/ 375195 h 1209078"/>
                <a:gd name="connsiteX2431" fmla="*/ 925070 w 1590258"/>
                <a:gd name="connsiteY2431" fmla="*/ 370636 h 1209078"/>
                <a:gd name="connsiteX2432" fmla="*/ 923075 w 1590258"/>
                <a:gd name="connsiteY2432" fmla="*/ 365127 h 1209078"/>
                <a:gd name="connsiteX2433" fmla="*/ 922315 w 1590258"/>
                <a:gd name="connsiteY2433" fmla="*/ 356673 h 1209078"/>
                <a:gd name="connsiteX2434" fmla="*/ 924500 w 1590258"/>
                <a:gd name="connsiteY2434" fmla="*/ 346699 h 1209078"/>
                <a:gd name="connsiteX2435" fmla="*/ 931434 w 1590258"/>
                <a:gd name="connsiteY2435" fmla="*/ 338816 h 1209078"/>
                <a:gd name="connsiteX2436" fmla="*/ 937228 w 1590258"/>
                <a:gd name="connsiteY2436" fmla="*/ 337391 h 1209078"/>
                <a:gd name="connsiteX2437" fmla="*/ 944542 w 1590258"/>
                <a:gd name="connsiteY2437" fmla="*/ 313264 h 1209078"/>
                <a:gd name="connsiteX2438" fmla="*/ 949102 w 1590258"/>
                <a:gd name="connsiteY2438" fmla="*/ 308800 h 1209078"/>
                <a:gd name="connsiteX2439" fmla="*/ 955656 w 1590258"/>
                <a:gd name="connsiteY2439" fmla="*/ 297022 h 1209078"/>
                <a:gd name="connsiteX2440" fmla="*/ 956985 w 1590258"/>
                <a:gd name="connsiteY2440" fmla="*/ 306615 h 1209078"/>
                <a:gd name="connsiteX2441" fmla="*/ 955656 w 1590258"/>
                <a:gd name="connsiteY2441" fmla="*/ 319153 h 1209078"/>
                <a:gd name="connsiteX2442" fmla="*/ 952806 w 1590258"/>
                <a:gd name="connsiteY2442" fmla="*/ 322478 h 1209078"/>
                <a:gd name="connsiteX2443" fmla="*/ 947772 w 1590258"/>
                <a:gd name="connsiteY2443" fmla="*/ 347744 h 1209078"/>
                <a:gd name="connsiteX2444" fmla="*/ 949767 w 1590258"/>
                <a:gd name="connsiteY2444" fmla="*/ 351639 h 1209078"/>
                <a:gd name="connsiteX2445" fmla="*/ 954801 w 1590258"/>
                <a:gd name="connsiteY2445" fmla="*/ 348504 h 1209078"/>
                <a:gd name="connsiteX2446" fmla="*/ 956985 w 1590258"/>
                <a:gd name="connsiteY2446" fmla="*/ 341475 h 1209078"/>
                <a:gd name="connsiteX2447" fmla="*/ 961165 w 1590258"/>
                <a:gd name="connsiteY2447" fmla="*/ 327512 h 1209078"/>
                <a:gd name="connsiteX2448" fmla="*/ 963730 w 1590258"/>
                <a:gd name="connsiteY2448" fmla="*/ 314689 h 1209078"/>
                <a:gd name="connsiteX2449" fmla="*/ 975603 w 1590258"/>
                <a:gd name="connsiteY2449" fmla="*/ 277550 h 1209078"/>
                <a:gd name="connsiteX2450" fmla="*/ 981967 w 1590258"/>
                <a:gd name="connsiteY2450" fmla="*/ 266436 h 1209078"/>
                <a:gd name="connsiteX2451" fmla="*/ 984246 w 1590258"/>
                <a:gd name="connsiteY2451" fmla="*/ 251048 h 1209078"/>
                <a:gd name="connsiteX2452" fmla="*/ 988046 w 1590258"/>
                <a:gd name="connsiteY2452" fmla="*/ 239080 h 1209078"/>
                <a:gd name="connsiteX2453" fmla="*/ 994220 w 1590258"/>
                <a:gd name="connsiteY2453" fmla="*/ 235851 h 1209078"/>
                <a:gd name="connsiteX2454" fmla="*/ 995360 w 1590258"/>
                <a:gd name="connsiteY2454" fmla="*/ 251903 h 1209078"/>
                <a:gd name="connsiteX2455" fmla="*/ 994885 w 1590258"/>
                <a:gd name="connsiteY2455" fmla="*/ 257887 h 1209078"/>
                <a:gd name="connsiteX2456" fmla="*/ 991940 w 1590258"/>
                <a:gd name="connsiteY2456" fmla="*/ 262732 h 1209078"/>
                <a:gd name="connsiteX2457" fmla="*/ 1001724 w 1590258"/>
                <a:gd name="connsiteY2457" fmla="*/ 292747 h 1209078"/>
                <a:gd name="connsiteX2458" fmla="*/ 1003719 w 1590258"/>
                <a:gd name="connsiteY2458" fmla="*/ 291323 h 1209078"/>
                <a:gd name="connsiteX2459" fmla="*/ 1004004 w 1590258"/>
                <a:gd name="connsiteY2459" fmla="*/ 285433 h 1209078"/>
                <a:gd name="connsiteX2460" fmla="*/ 997165 w 1590258"/>
                <a:gd name="connsiteY2460" fmla="*/ 269856 h 1209078"/>
                <a:gd name="connsiteX2461" fmla="*/ 999539 w 1590258"/>
                <a:gd name="connsiteY2461" fmla="*/ 260167 h 1209078"/>
                <a:gd name="connsiteX2462" fmla="*/ 999634 w 1590258"/>
                <a:gd name="connsiteY2462" fmla="*/ 247819 h 1209078"/>
                <a:gd name="connsiteX2463" fmla="*/ 1002579 w 1590258"/>
                <a:gd name="connsiteY2463" fmla="*/ 238035 h 1209078"/>
                <a:gd name="connsiteX2464" fmla="*/ 1014452 w 1590258"/>
                <a:gd name="connsiteY2464" fmla="*/ 222932 h 1209078"/>
                <a:gd name="connsiteX2465" fmla="*/ 1015497 w 1590258"/>
                <a:gd name="connsiteY2465" fmla="*/ 215524 h 1209078"/>
                <a:gd name="connsiteX2466" fmla="*/ 1021006 w 1590258"/>
                <a:gd name="connsiteY2466" fmla="*/ 214289 h 1209078"/>
                <a:gd name="connsiteX2467" fmla="*/ 1030980 w 1590258"/>
                <a:gd name="connsiteY2467" fmla="*/ 225402 h 1209078"/>
                <a:gd name="connsiteX2468" fmla="*/ 1040858 w 1590258"/>
                <a:gd name="connsiteY2468" fmla="*/ 264441 h 1209078"/>
                <a:gd name="connsiteX2469" fmla="*/ 1044468 w 1590258"/>
                <a:gd name="connsiteY2469" fmla="*/ 267576 h 1209078"/>
                <a:gd name="connsiteX2470" fmla="*/ 1044468 w 1590258"/>
                <a:gd name="connsiteY2470" fmla="*/ 280399 h 1209078"/>
                <a:gd name="connsiteX2471" fmla="*/ 1036679 w 1590258"/>
                <a:gd name="connsiteY2471" fmla="*/ 301961 h 1209078"/>
                <a:gd name="connsiteX2472" fmla="*/ 1036679 w 1590258"/>
                <a:gd name="connsiteY2472" fmla="*/ 313074 h 1209078"/>
                <a:gd name="connsiteX2473" fmla="*/ 1032499 w 1590258"/>
                <a:gd name="connsiteY2473" fmla="*/ 321243 h 1209078"/>
                <a:gd name="connsiteX2474" fmla="*/ 1026610 w 1590258"/>
                <a:gd name="connsiteY2474" fmla="*/ 340525 h 1209078"/>
                <a:gd name="connsiteX2475" fmla="*/ 1020816 w 1590258"/>
                <a:gd name="connsiteY2475" fmla="*/ 380040 h 1209078"/>
                <a:gd name="connsiteX2476" fmla="*/ 1021196 w 1590258"/>
                <a:gd name="connsiteY2476" fmla="*/ 385549 h 1209078"/>
                <a:gd name="connsiteX2477" fmla="*/ 1020531 w 1590258"/>
                <a:gd name="connsiteY2477" fmla="*/ 393433 h 1209078"/>
                <a:gd name="connsiteX2478" fmla="*/ 1013597 w 1590258"/>
                <a:gd name="connsiteY2478" fmla="*/ 401696 h 1209078"/>
                <a:gd name="connsiteX2479" fmla="*/ 1014642 w 1590258"/>
                <a:gd name="connsiteY2479" fmla="*/ 403501 h 1209078"/>
                <a:gd name="connsiteX2480" fmla="*/ 1018347 w 1590258"/>
                <a:gd name="connsiteY2480" fmla="*/ 416799 h 1209078"/>
                <a:gd name="connsiteX2481" fmla="*/ 1019866 w 1590258"/>
                <a:gd name="connsiteY2481" fmla="*/ 419649 h 1209078"/>
                <a:gd name="connsiteX2482" fmla="*/ 1023476 w 1590258"/>
                <a:gd name="connsiteY2482" fmla="*/ 422783 h 1209078"/>
                <a:gd name="connsiteX2483" fmla="*/ 1029270 w 1590258"/>
                <a:gd name="connsiteY2483" fmla="*/ 422878 h 1209078"/>
                <a:gd name="connsiteX2484" fmla="*/ 1031739 w 1590258"/>
                <a:gd name="connsiteY2484" fmla="*/ 428198 h 1209078"/>
                <a:gd name="connsiteX2485" fmla="*/ 1035349 w 1590258"/>
                <a:gd name="connsiteY2485" fmla="*/ 429717 h 1209078"/>
                <a:gd name="connsiteX2486" fmla="*/ 1035064 w 1590258"/>
                <a:gd name="connsiteY2486" fmla="*/ 441496 h 1209078"/>
                <a:gd name="connsiteX2487" fmla="*/ 1033449 w 1590258"/>
                <a:gd name="connsiteY2487" fmla="*/ 446720 h 1209078"/>
                <a:gd name="connsiteX2488" fmla="*/ 1028605 w 1590258"/>
                <a:gd name="connsiteY2488" fmla="*/ 451849 h 1209078"/>
                <a:gd name="connsiteX2489" fmla="*/ 1026705 w 1590258"/>
                <a:gd name="connsiteY2489" fmla="*/ 461443 h 1209078"/>
                <a:gd name="connsiteX2490" fmla="*/ 1022906 w 1590258"/>
                <a:gd name="connsiteY2490" fmla="*/ 463532 h 1209078"/>
                <a:gd name="connsiteX2491" fmla="*/ 1019771 w 1590258"/>
                <a:gd name="connsiteY2491" fmla="*/ 459163 h 1209078"/>
                <a:gd name="connsiteX2492" fmla="*/ 1017682 w 1590258"/>
                <a:gd name="connsiteY2492" fmla="*/ 460873 h 1209078"/>
                <a:gd name="connsiteX2493" fmla="*/ 1016922 w 1590258"/>
                <a:gd name="connsiteY2493" fmla="*/ 465812 h 1209078"/>
                <a:gd name="connsiteX2494" fmla="*/ 1006473 w 1590258"/>
                <a:gd name="connsiteY2494" fmla="*/ 468092 h 1209078"/>
                <a:gd name="connsiteX2495" fmla="*/ 1009323 w 1590258"/>
                <a:gd name="connsiteY2495" fmla="*/ 473031 h 1209078"/>
                <a:gd name="connsiteX2496" fmla="*/ 1007328 w 1590258"/>
                <a:gd name="connsiteY2496" fmla="*/ 477590 h 1209078"/>
                <a:gd name="connsiteX2497" fmla="*/ 1008183 w 1590258"/>
                <a:gd name="connsiteY2497" fmla="*/ 484904 h 1209078"/>
                <a:gd name="connsiteX2498" fmla="*/ 1012647 w 1590258"/>
                <a:gd name="connsiteY2498" fmla="*/ 485569 h 1209078"/>
                <a:gd name="connsiteX2499" fmla="*/ 1019866 w 1590258"/>
                <a:gd name="connsiteY2499" fmla="*/ 484999 h 1209078"/>
                <a:gd name="connsiteX2500" fmla="*/ 1016352 w 1590258"/>
                <a:gd name="connsiteY2500" fmla="*/ 489274 h 1209078"/>
                <a:gd name="connsiteX2501" fmla="*/ 1009038 w 1590258"/>
                <a:gd name="connsiteY2501" fmla="*/ 492313 h 1209078"/>
                <a:gd name="connsiteX2502" fmla="*/ 1010083 w 1590258"/>
                <a:gd name="connsiteY2502" fmla="*/ 499152 h 1209078"/>
                <a:gd name="connsiteX2503" fmla="*/ 1011697 w 1590258"/>
                <a:gd name="connsiteY2503" fmla="*/ 503332 h 1209078"/>
                <a:gd name="connsiteX2504" fmla="*/ 1011223 w 1590258"/>
                <a:gd name="connsiteY2504" fmla="*/ 505421 h 1209078"/>
                <a:gd name="connsiteX2505" fmla="*/ 1007423 w 1590258"/>
                <a:gd name="connsiteY2505" fmla="*/ 511120 h 1209078"/>
                <a:gd name="connsiteX2506" fmla="*/ 1004384 w 1590258"/>
                <a:gd name="connsiteY2506" fmla="*/ 517674 h 1209078"/>
                <a:gd name="connsiteX2507" fmla="*/ 1013502 w 1590258"/>
                <a:gd name="connsiteY2507" fmla="*/ 515110 h 1209078"/>
                <a:gd name="connsiteX2508" fmla="*/ 1012647 w 1590258"/>
                <a:gd name="connsiteY2508" fmla="*/ 520239 h 1209078"/>
                <a:gd name="connsiteX2509" fmla="*/ 1012362 w 1590258"/>
                <a:gd name="connsiteY2509" fmla="*/ 527078 h 1209078"/>
                <a:gd name="connsiteX2510" fmla="*/ 1012362 w 1590258"/>
                <a:gd name="connsiteY2510" fmla="*/ 531542 h 1209078"/>
                <a:gd name="connsiteX2511" fmla="*/ 1006948 w 1590258"/>
                <a:gd name="connsiteY2511" fmla="*/ 540281 h 1209078"/>
                <a:gd name="connsiteX2512" fmla="*/ 1002674 w 1590258"/>
                <a:gd name="connsiteY2512" fmla="*/ 544651 h 1209078"/>
                <a:gd name="connsiteX2513" fmla="*/ 1001249 w 1590258"/>
                <a:gd name="connsiteY2513" fmla="*/ 540756 h 1209078"/>
                <a:gd name="connsiteX2514" fmla="*/ 1004478 w 1590258"/>
                <a:gd name="connsiteY2514" fmla="*/ 536577 h 1209078"/>
                <a:gd name="connsiteX2515" fmla="*/ 1001249 w 1590258"/>
                <a:gd name="connsiteY2515" fmla="*/ 534677 h 1209078"/>
                <a:gd name="connsiteX2516" fmla="*/ 1000584 w 1590258"/>
                <a:gd name="connsiteY2516" fmla="*/ 525558 h 1209078"/>
                <a:gd name="connsiteX2517" fmla="*/ 997639 w 1590258"/>
                <a:gd name="connsiteY2517" fmla="*/ 527458 h 1209078"/>
                <a:gd name="connsiteX2518" fmla="*/ 996120 w 1590258"/>
                <a:gd name="connsiteY2518" fmla="*/ 538761 h 1209078"/>
                <a:gd name="connsiteX2519" fmla="*/ 992415 w 1590258"/>
                <a:gd name="connsiteY2519" fmla="*/ 549020 h 1209078"/>
                <a:gd name="connsiteX2520" fmla="*/ 992890 w 1590258"/>
                <a:gd name="connsiteY2520" fmla="*/ 555194 h 1209078"/>
                <a:gd name="connsiteX2521" fmla="*/ 993745 w 1590258"/>
                <a:gd name="connsiteY2521" fmla="*/ 562793 h 1209078"/>
                <a:gd name="connsiteX2522" fmla="*/ 990990 w 1590258"/>
                <a:gd name="connsiteY2522" fmla="*/ 575521 h 1209078"/>
                <a:gd name="connsiteX2523" fmla="*/ 989376 w 1590258"/>
                <a:gd name="connsiteY2523" fmla="*/ 578846 h 1209078"/>
                <a:gd name="connsiteX2524" fmla="*/ 980542 w 1590258"/>
                <a:gd name="connsiteY2524" fmla="*/ 587489 h 1209078"/>
                <a:gd name="connsiteX2525" fmla="*/ 970758 w 1590258"/>
                <a:gd name="connsiteY2525" fmla="*/ 591574 h 1209078"/>
                <a:gd name="connsiteX2526" fmla="*/ 963919 w 1590258"/>
                <a:gd name="connsiteY2526" fmla="*/ 597558 h 1209078"/>
                <a:gd name="connsiteX2527" fmla="*/ 953946 w 1590258"/>
                <a:gd name="connsiteY2527" fmla="*/ 608766 h 1209078"/>
                <a:gd name="connsiteX2528" fmla="*/ 952046 w 1590258"/>
                <a:gd name="connsiteY2528" fmla="*/ 614085 h 1209078"/>
                <a:gd name="connsiteX2529" fmla="*/ 954991 w 1590258"/>
                <a:gd name="connsiteY2529" fmla="*/ 616840 h 1209078"/>
                <a:gd name="connsiteX2530" fmla="*/ 947392 w 1590258"/>
                <a:gd name="connsiteY2530" fmla="*/ 632133 h 1209078"/>
                <a:gd name="connsiteX2531" fmla="*/ 942167 w 1590258"/>
                <a:gd name="connsiteY2531" fmla="*/ 638687 h 1209078"/>
                <a:gd name="connsiteX2532" fmla="*/ 937228 w 1590258"/>
                <a:gd name="connsiteY2532" fmla="*/ 653790 h 1209078"/>
                <a:gd name="connsiteX2533" fmla="*/ 938083 w 1590258"/>
                <a:gd name="connsiteY2533" fmla="*/ 657494 h 1209078"/>
                <a:gd name="connsiteX2534" fmla="*/ 941218 w 1590258"/>
                <a:gd name="connsiteY2534" fmla="*/ 660629 h 1209078"/>
                <a:gd name="connsiteX2535" fmla="*/ 946727 w 1590258"/>
                <a:gd name="connsiteY2535" fmla="*/ 659299 h 1209078"/>
                <a:gd name="connsiteX2536" fmla="*/ 941313 w 1590258"/>
                <a:gd name="connsiteY2536" fmla="*/ 656639 h 1209078"/>
                <a:gd name="connsiteX2537" fmla="*/ 948722 w 1590258"/>
                <a:gd name="connsiteY2537" fmla="*/ 652840 h 1209078"/>
                <a:gd name="connsiteX2538" fmla="*/ 950526 w 1590258"/>
                <a:gd name="connsiteY2538" fmla="*/ 641726 h 1209078"/>
                <a:gd name="connsiteX2539" fmla="*/ 955846 w 1590258"/>
                <a:gd name="connsiteY2539" fmla="*/ 636312 h 1209078"/>
                <a:gd name="connsiteX2540" fmla="*/ 963919 w 1590258"/>
                <a:gd name="connsiteY2540" fmla="*/ 617980 h 1209078"/>
                <a:gd name="connsiteX2541" fmla="*/ 970189 w 1590258"/>
                <a:gd name="connsiteY2541" fmla="*/ 613421 h 1209078"/>
                <a:gd name="connsiteX2542" fmla="*/ 972278 w 1590258"/>
                <a:gd name="connsiteY2542" fmla="*/ 608291 h 1209078"/>
                <a:gd name="connsiteX2543" fmla="*/ 978547 w 1590258"/>
                <a:gd name="connsiteY2543" fmla="*/ 604682 h 1209078"/>
                <a:gd name="connsiteX2544" fmla="*/ 999634 w 1590258"/>
                <a:gd name="connsiteY2544" fmla="*/ 585400 h 1209078"/>
                <a:gd name="connsiteX2545" fmla="*/ 1009228 w 1590258"/>
                <a:gd name="connsiteY2545" fmla="*/ 589769 h 1209078"/>
                <a:gd name="connsiteX2546" fmla="*/ 1012932 w 1590258"/>
                <a:gd name="connsiteY2546" fmla="*/ 583025 h 1209078"/>
                <a:gd name="connsiteX2547" fmla="*/ 1016637 w 1590258"/>
                <a:gd name="connsiteY2547" fmla="*/ 580175 h 1209078"/>
                <a:gd name="connsiteX2548" fmla="*/ 1013787 w 1590258"/>
                <a:gd name="connsiteY2548" fmla="*/ 567257 h 1209078"/>
                <a:gd name="connsiteX2549" fmla="*/ 1018156 w 1590258"/>
                <a:gd name="connsiteY2549" fmla="*/ 561653 h 1209078"/>
                <a:gd name="connsiteX2550" fmla="*/ 1019486 w 1590258"/>
                <a:gd name="connsiteY2550" fmla="*/ 554339 h 1209078"/>
                <a:gd name="connsiteX2551" fmla="*/ 1024900 w 1590258"/>
                <a:gd name="connsiteY2551" fmla="*/ 546740 h 1209078"/>
                <a:gd name="connsiteX2552" fmla="*/ 1028510 w 1590258"/>
                <a:gd name="connsiteY2552" fmla="*/ 541136 h 1209078"/>
                <a:gd name="connsiteX2553" fmla="*/ 1031549 w 1590258"/>
                <a:gd name="connsiteY2553" fmla="*/ 522044 h 1209078"/>
                <a:gd name="connsiteX2554" fmla="*/ 1042283 w 1590258"/>
                <a:gd name="connsiteY2554" fmla="*/ 484809 h 1209078"/>
                <a:gd name="connsiteX2555" fmla="*/ 1044847 w 1590258"/>
                <a:gd name="connsiteY2555" fmla="*/ 461918 h 1209078"/>
                <a:gd name="connsiteX2556" fmla="*/ 1048267 w 1590258"/>
                <a:gd name="connsiteY2556" fmla="*/ 458878 h 1209078"/>
                <a:gd name="connsiteX2557" fmla="*/ 1053681 w 1590258"/>
                <a:gd name="connsiteY2557" fmla="*/ 457928 h 1209078"/>
                <a:gd name="connsiteX2558" fmla="*/ 1057006 w 1590258"/>
                <a:gd name="connsiteY2558" fmla="*/ 461728 h 1209078"/>
                <a:gd name="connsiteX2559" fmla="*/ 1072964 w 1590258"/>
                <a:gd name="connsiteY2559" fmla="*/ 472366 h 1209078"/>
                <a:gd name="connsiteX2560" fmla="*/ 1075528 w 1590258"/>
                <a:gd name="connsiteY2560" fmla="*/ 477780 h 1209078"/>
                <a:gd name="connsiteX2561" fmla="*/ 1076383 w 1590258"/>
                <a:gd name="connsiteY2561" fmla="*/ 485854 h 1209078"/>
                <a:gd name="connsiteX2562" fmla="*/ 1079517 w 1590258"/>
                <a:gd name="connsiteY2562" fmla="*/ 487184 h 1209078"/>
                <a:gd name="connsiteX2563" fmla="*/ 1081702 w 1590258"/>
                <a:gd name="connsiteY2563" fmla="*/ 484999 h 1209078"/>
                <a:gd name="connsiteX2564" fmla="*/ 1084742 w 1590258"/>
                <a:gd name="connsiteY2564" fmla="*/ 485094 h 1209078"/>
                <a:gd name="connsiteX2565" fmla="*/ 1088636 w 1590258"/>
                <a:gd name="connsiteY2565" fmla="*/ 490128 h 1209078"/>
                <a:gd name="connsiteX2566" fmla="*/ 1092531 w 1590258"/>
                <a:gd name="connsiteY2566" fmla="*/ 500672 h 1209078"/>
                <a:gd name="connsiteX2567" fmla="*/ 1096995 w 1590258"/>
                <a:gd name="connsiteY2567" fmla="*/ 504756 h 1209078"/>
                <a:gd name="connsiteX2568" fmla="*/ 1108203 w 1590258"/>
                <a:gd name="connsiteY2568" fmla="*/ 507891 h 1209078"/>
                <a:gd name="connsiteX2569" fmla="*/ 1120362 w 1590258"/>
                <a:gd name="connsiteY2569" fmla="*/ 506561 h 1209078"/>
                <a:gd name="connsiteX2570" fmla="*/ 1134610 w 1590258"/>
                <a:gd name="connsiteY2570" fmla="*/ 519194 h 1209078"/>
                <a:gd name="connsiteX2571" fmla="*/ 1136984 w 1590258"/>
                <a:gd name="connsiteY2571" fmla="*/ 516820 h 1209078"/>
                <a:gd name="connsiteX2572" fmla="*/ 1133280 w 1590258"/>
                <a:gd name="connsiteY2572" fmla="*/ 513495 h 1209078"/>
                <a:gd name="connsiteX2573" fmla="*/ 1125396 w 1590258"/>
                <a:gd name="connsiteY2573" fmla="*/ 501147 h 1209078"/>
                <a:gd name="connsiteX2574" fmla="*/ 1120267 w 1590258"/>
                <a:gd name="connsiteY2574" fmla="*/ 501337 h 1209078"/>
                <a:gd name="connsiteX2575" fmla="*/ 1115992 w 1590258"/>
                <a:gd name="connsiteY2575" fmla="*/ 499627 h 1209078"/>
                <a:gd name="connsiteX2576" fmla="*/ 1108868 w 1590258"/>
                <a:gd name="connsiteY2576" fmla="*/ 501147 h 1209078"/>
                <a:gd name="connsiteX2577" fmla="*/ 1098420 w 1590258"/>
                <a:gd name="connsiteY2577" fmla="*/ 493453 h 1209078"/>
                <a:gd name="connsiteX2578" fmla="*/ 1088826 w 1590258"/>
                <a:gd name="connsiteY2578" fmla="*/ 479205 h 1209078"/>
                <a:gd name="connsiteX2579" fmla="*/ 1083887 w 1590258"/>
                <a:gd name="connsiteY2579" fmla="*/ 463342 h 1209078"/>
                <a:gd name="connsiteX2580" fmla="*/ 1075813 w 1590258"/>
                <a:gd name="connsiteY2580" fmla="*/ 452229 h 1209078"/>
                <a:gd name="connsiteX2581" fmla="*/ 1065460 w 1590258"/>
                <a:gd name="connsiteY2581" fmla="*/ 445390 h 1209078"/>
                <a:gd name="connsiteX2582" fmla="*/ 1061945 w 1590258"/>
                <a:gd name="connsiteY2582" fmla="*/ 439691 h 1209078"/>
                <a:gd name="connsiteX2583" fmla="*/ 1058716 w 1590258"/>
                <a:gd name="connsiteY2583" fmla="*/ 429527 h 1209078"/>
                <a:gd name="connsiteX2584" fmla="*/ 1060805 w 1590258"/>
                <a:gd name="connsiteY2584" fmla="*/ 414709 h 1209078"/>
                <a:gd name="connsiteX2585" fmla="*/ 1062135 w 1590258"/>
                <a:gd name="connsiteY2585" fmla="*/ 409580 h 1209078"/>
                <a:gd name="connsiteX2586" fmla="*/ 1064890 w 1590258"/>
                <a:gd name="connsiteY2586" fmla="*/ 408915 h 1209078"/>
                <a:gd name="connsiteX2587" fmla="*/ 1066789 w 1590258"/>
                <a:gd name="connsiteY2587" fmla="*/ 405116 h 1209078"/>
                <a:gd name="connsiteX2588" fmla="*/ 1073249 w 1590258"/>
                <a:gd name="connsiteY2588" fmla="*/ 385169 h 1209078"/>
                <a:gd name="connsiteX2589" fmla="*/ 1071539 w 1590258"/>
                <a:gd name="connsiteY2589" fmla="*/ 368451 h 1209078"/>
                <a:gd name="connsiteX2590" fmla="*/ 1063940 w 1590258"/>
                <a:gd name="connsiteY2590" fmla="*/ 360377 h 1209078"/>
                <a:gd name="connsiteX2591" fmla="*/ 1065269 w 1590258"/>
                <a:gd name="connsiteY2591" fmla="*/ 355818 h 1209078"/>
                <a:gd name="connsiteX2592" fmla="*/ 1059760 w 1590258"/>
                <a:gd name="connsiteY2592" fmla="*/ 352874 h 1209078"/>
                <a:gd name="connsiteX2593" fmla="*/ 1058906 w 1590258"/>
                <a:gd name="connsiteY2593" fmla="*/ 350214 h 1209078"/>
                <a:gd name="connsiteX2594" fmla="*/ 1065840 w 1590258"/>
                <a:gd name="connsiteY2594" fmla="*/ 347839 h 1209078"/>
                <a:gd name="connsiteX2595" fmla="*/ 1071349 w 1590258"/>
                <a:gd name="connsiteY2595" fmla="*/ 350024 h 1209078"/>
                <a:gd name="connsiteX2596" fmla="*/ 1100699 w 1590258"/>
                <a:gd name="connsiteY2596" fmla="*/ 332642 h 1209078"/>
                <a:gd name="connsiteX2597" fmla="*/ 1105449 w 1590258"/>
                <a:gd name="connsiteY2597" fmla="*/ 331787 h 1209078"/>
                <a:gd name="connsiteX2598" fmla="*/ 1109723 w 1590258"/>
                <a:gd name="connsiteY2598" fmla="*/ 333496 h 1209078"/>
                <a:gd name="connsiteX2599" fmla="*/ 1113143 w 1590258"/>
                <a:gd name="connsiteY2599" fmla="*/ 331882 h 1209078"/>
                <a:gd name="connsiteX2600" fmla="*/ 1114662 w 1590258"/>
                <a:gd name="connsiteY2600" fmla="*/ 326847 h 1209078"/>
                <a:gd name="connsiteX2601" fmla="*/ 1120267 w 1590258"/>
                <a:gd name="connsiteY2601" fmla="*/ 322763 h 1209078"/>
                <a:gd name="connsiteX2602" fmla="*/ 1126916 w 1590258"/>
                <a:gd name="connsiteY2602" fmla="*/ 313549 h 1209078"/>
                <a:gd name="connsiteX2603" fmla="*/ 1128625 w 1590258"/>
                <a:gd name="connsiteY2603" fmla="*/ 309370 h 1209078"/>
                <a:gd name="connsiteX2604" fmla="*/ 1128530 w 1590258"/>
                <a:gd name="connsiteY2604" fmla="*/ 303766 h 1209078"/>
                <a:gd name="connsiteX2605" fmla="*/ 1130335 w 1590258"/>
                <a:gd name="connsiteY2605" fmla="*/ 301201 h 1209078"/>
                <a:gd name="connsiteX2606" fmla="*/ 1130620 w 1590258"/>
                <a:gd name="connsiteY2606" fmla="*/ 296547 h 1209078"/>
                <a:gd name="connsiteX2607" fmla="*/ 1127960 w 1590258"/>
                <a:gd name="connsiteY2607" fmla="*/ 292272 h 1209078"/>
                <a:gd name="connsiteX2608" fmla="*/ 1123876 w 1590258"/>
                <a:gd name="connsiteY2608" fmla="*/ 290088 h 1209078"/>
                <a:gd name="connsiteX2609" fmla="*/ 1121121 w 1590258"/>
                <a:gd name="connsiteY2609" fmla="*/ 284484 h 1209078"/>
                <a:gd name="connsiteX2610" fmla="*/ 1124256 w 1590258"/>
                <a:gd name="connsiteY2610" fmla="*/ 276220 h 1209078"/>
                <a:gd name="connsiteX2611" fmla="*/ 1128435 w 1590258"/>
                <a:gd name="connsiteY2611" fmla="*/ 271185 h 1209078"/>
                <a:gd name="connsiteX2612" fmla="*/ 1138599 w 1590258"/>
                <a:gd name="connsiteY2612" fmla="*/ 267386 h 1209078"/>
                <a:gd name="connsiteX2613" fmla="*/ 1142114 w 1590258"/>
                <a:gd name="connsiteY2613" fmla="*/ 264631 h 1209078"/>
                <a:gd name="connsiteX2614" fmla="*/ 1143538 w 1590258"/>
                <a:gd name="connsiteY2614" fmla="*/ 263017 h 1209078"/>
                <a:gd name="connsiteX2615" fmla="*/ 1144298 w 1590258"/>
                <a:gd name="connsiteY2615" fmla="*/ 255133 h 1209078"/>
                <a:gd name="connsiteX2616" fmla="*/ 1148192 w 1590258"/>
                <a:gd name="connsiteY2616" fmla="*/ 251048 h 1209078"/>
                <a:gd name="connsiteX2617" fmla="*/ 1160256 w 1590258"/>
                <a:gd name="connsiteY2617" fmla="*/ 246109 h 1209078"/>
                <a:gd name="connsiteX2618" fmla="*/ 1168140 w 1590258"/>
                <a:gd name="connsiteY2618" fmla="*/ 245064 h 1209078"/>
                <a:gd name="connsiteX2619" fmla="*/ 1171654 w 1590258"/>
                <a:gd name="connsiteY2619" fmla="*/ 242500 h 1209078"/>
                <a:gd name="connsiteX2620" fmla="*/ 1182292 w 1590258"/>
                <a:gd name="connsiteY2620" fmla="*/ 227587 h 1209078"/>
                <a:gd name="connsiteX2621" fmla="*/ 1188467 w 1590258"/>
                <a:gd name="connsiteY2621" fmla="*/ 224832 h 1209078"/>
                <a:gd name="connsiteX2622" fmla="*/ 1191316 w 1590258"/>
                <a:gd name="connsiteY2622" fmla="*/ 225307 h 1209078"/>
                <a:gd name="connsiteX2623" fmla="*/ 1194451 w 1590258"/>
                <a:gd name="connsiteY2623" fmla="*/ 229107 h 1209078"/>
                <a:gd name="connsiteX2624" fmla="*/ 1191126 w 1590258"/>
                <a:gd name="connsiteY2624" fmla="*/ 233191 h 1209078"/>
                <a:gd name="connsiteX2625" fmla="*/ 1191316 w 1590258"/>
                <a:gd name="connsiteY2625" fmla="*/ 237275 h 1209078"/>
                <a:gd name="connsiteX2626" fmla="*/ 1180583 w 1590258"/>
                <a:gd name="connsiteY2626" fmla="*/ 243450 h 1209078"/>
                <a:gd name="connsiteX2627" fmla="*/ 1174694 w 1590258"/>
                <a:gd name="connsiteY2627" fmla="*/ 251428 h 1209078"/>
                <a:gd name="connsiteX2628" fmla="*/ 1171559 w 1590258"/>
                <a:gd name="connsiteY2628" fmla="*/ 252283 h 1209078"/>
                <a:gd name="connsiteX2629" fmla="*/ 1167950 w 1590258"/>
                <a:gd name="connsiteY2629" fmla="*/ 253898 h 1209078"/>
                <a:gd name="connsiteX2630" fmla="*/ 1170609 w 1590258"/>
                <a:gd name="connsiteY2630" fmla="*/ 256273 h 1209078"/>
                <a:gd name="connsiteX2631" fmla="*/ 1162251 w 1590258"/>
                <a:gd name="connsiteY2631" fmla="*/ 264441 h 1209078"/>
                <a:gd name="connsiteX2632" fmla="*/ 1162345 w 1590258"/>
                <a:gd name="connsiteY2632" fmla="*/ 267956 h 1209078"/>
                <a:gd name="connsiteX2633" fmla="*/ 1153797 w 1590258"/>
                <a:gd name="connsiteY2633" fmla="*/ 284673 h 1209078"/>
                <a:gd name="connsiteX2634" fmla="*/ 1142588 w 1590258"/>
                <a:gd name="connsiteY2634" fmla="*/ 293317 h 1209078"/>
                <a:gd name="connsiteX2635" fmla="*/ 1146293 w 1590258"/>
                <a:gd name="connsiteY2635" fmla="*/ 295882 h 1209078"/>
                <a:gd name="connsiteX2636" fmla="*/ 1153417 w 1590258"/>
                <a:gd name="connsiteY2636" fmla="*/ 293602 h 1209078"/>
                <a:gd name="connsiteX2637" fmla="*/ 1157406 w 1590258"/>
                <a:gd name="connsiteY2637" fmla="*/ 293412 h 1209078"/>
                <a:gd name="connsiteX2638" fmla="*/ 1163865 w 1590258"/>
                <a:gd name="connsiteY2638" fmla="*/ 294457 h 1209078"/>
                <a:gd name="connsiteX2639" fmla="*/ 1162155 w 1590258"/>
                <a:gd name="connsiteY2639" fmla="*/ 297782 h 1209078"/>
                <a:gd name="connsiteX2640" fmla="*/ 1165860 w 1590258"/>
                <a:gd name="connsiteY2640" fmla="*/ 299681 h 1209078"/>
                <a:gd name="connsiteX2641" fmla="*/ 1166335 w 1590258"/>
                <a:gd name="connsiteY2641" fmla="*/ 302816 h 1209078"/>
                <a:gd name="connsiteX2642" fmla="*/ 1159211 w 1590258"/>
                <a:gd name="connsiteY2642" fmla="*/ 302626 h 1209078"/>
                <a:gd name="connsiteX2643" fmla="*/ 1156836 w 1590258"/>
                <a:gd name="connsiteY2643" fmla="*/ 304431 h 1209078"/>
                <a:gd name="connsiteX2644" fmla="*/ 1156076 w 1590258"/>
                <a:gd name="connsiteY2644" fmla="*/ 313929 h 1209078"/>
                <a:gd name="connsiteX2645" fmla="*/ 1158641 w 1590258"/>
                <a:gd name="connsiteY2645" fmla="*/ 314784 h 1209078"/>
                <a:gd name="connsiteX2646" fmla="*/ 1162440 w 1590258"/>
                <a:gd name="connsiteY2646" fmla="*/ 329792 h 1209078"/>
                <a:gd name="connsiteX2647" fmla="*/ 1167855 w 1590258"/>
                <a:gd name="connsiteY2647" fmla="*/ 332547 h 1209078"/>
                <a:gd name="connsiteX2648" fmla="*/ 1169374 w 1590258"/>
                <a:gd name="connsiteY2648" fmla="*/ 339955 h 1209078"/>
                <a:gd name="connsiteX2649" fmla="*/ 1171464 w 1590258"/>
                <a:gd name="connsiteY2649" fmla="*/ 342330 h 1209078"/>
                <a:gd name="connsiteX2650" fmla="*/ 1173649 w 1590258"/>
                <a:gd name="connsiteY2650" fmla="*/ 342710 h 1209078"/>
                <a:gd name="connsiteX2651" fmla="*/ 1178588 w 1590258"/>
                <a:gd name="connsiteY2651" fmla="*/ 337581 h 1209078"/>
                <a:gd name="connsiteX2652" fmla="*/ 1179063 w 1590258"/>
                <a:gd name="connsiteY2652" fmla="*/ 331692 h 1209078"/>
                <a:gd name="connsiteX2653" fmla="*/ 1183432 w 1590258"/>
                <a:gd name="connsiteY2653" fmla="*/ 332452 h 1209078"/>
                <a:gd name="connsiteX2654" fmla="*/ 1185807 w 1590258"/>
                <a:gd name="connsiteY2654" fmla="*/ 332926 h 1209078"/>
                <a:gd name="connsiteX2655" fmla="*/ 1187612 w 1590258"/>
                <a:gd name="connsiteY2655" fmla="*/ 331312 h 1209078"/>
                <a:gd name="connsiteX2656" fmla="*/ 1181818 w 1590258"/>
                <a:gd name="connsiteY2656" fmla="*/ 326847 h 1209078"/>
                <a:gd name="connsiteX2657" fmla="*/ 1174599 w 1590258"/>
                <a:gd name="connsiteY2657" fmla="*/ 318014 h 1209078"/>
                <a:gd name="connsiteX2658" fmla="*/ 1176023 w 1590258"/>
                <a:gd name="connsiteY2658" fmla="*/ 311650 h 1209078"/>
                <a:gd name="connsiteX2659" fmla="*/ 1183527 w 1590258"/>
                <a:gd name="connsiteY2659" fmla="*/ 306710 h 1209078"/>
                <a:gd name="connsiteX2660" fmla="*/ 1186377 w 1590258"/>
                <a:gd name="connsiteY2660" fmla="*/ 307185 h 1209078"/>
                <a:gd name="connsiteX2661" fmla="*/ 1189512 w 1590258"/>
                <a:gd name="connsiteY2661" fmla="*/ 302341 h 1209078"/>
                <a:gd name="connsiteX2662" fmla="*/ 1188467 w 1590258"/>
                <a:gd name="connsiteY2662" fmla="*/ 293697 h 1209078"/>
                <a:gd name="connsiteX2663" fmla="*/ 1186282 w 1590258"/>
                <a:gd name="connsiteY2663" fmla="*/ 292082 h 1209078"/>
                <a:gd name="connsiteX2664" fmla="*/ 1184857 w 1590258"/>
                <a:gd name="connsiteY2664" fmla="*/ 292272 h 1209078"/>
                <a:gd name="connsiteX2665" fmla="*/ 1182957 w 1590258"/>
                <a:gd name="connsiteY2665" fmla="*/ 289518 h 1209078"/>
                <a:gd name="connsiteX2666" fmla="*/ 1183527 w 1590258"/>
                <a:gd name="connsiteY2666" fmla="*/ 285813 h 1209078"/>
                <a:gd name="connsiteX2667" fmla="*/ 1186757 w 1590258"/>
                <a:gd name="connsiteY2667" fmla="*/ 282489 h 1209078"/>
                <a:gd name="connsiteX2668" fmla="*/ 1184667 w 1590258"/>
                <a:gd name="connsiteY2668" fmla="*/ 279734 h 1209078"/>
                <a:gd name="connsiteX2669" fmla="*/ 1188087 w 1590258"/>
                <a:gd name="connsiteY2669" fmla="*/ 278214 h 1209078"/>
                <a:gd name="connsiteX2670" fmla="*/ 1188847 w 1590258"/>
                <a:gd name="connsiteY2670" fmla="*/ 281159 h 1209078"/>
                <a:gd name="connsiteX2671" fmla="*/ 1195686 w 1590258"/>
                <a:gd name="connsiteY2671" fmla="*/ 275365 h 1209078"/>
                <a:gd name="connsiteX2672" fmla="*/ 1199485 w 1590258"/>
                <a:gd name="connsiteY2672" fmla="*/ 278404 h 1209078"/>
                <a:gd name="connsiteX2673" fmla="*/ 1210694 w 1590258"/>
                <a:gd name="connsiteY2673" fmla="*/ 275460 h 1209078"/>
                <a:gd name="connsiteX2674" fmla="*/ 1216868 w 1590258"/>
                <a:gd name="connsiteY2674" fmla="*/ 277170 h 1209078"/>
                <a:gd name="connsiteX2675" fmla="*/ 1218007 w 1590258"/>
                <a:gd name="connsiteY2675" fmla="*/ 279449 h 1209078"/>
                <a:gd name="connsiteX2676" fmla="*/ 1219527 w 1590258"/>
                <a:gd name="connsiteY2676" fmla="*/ 287428 h 1209078"/>
                <a:gd name="connsiteX2677" fmla="*/ 1209079 w 1590258"/>
                <a:gd name="connsiteY2677" fmla="*/ 299491 h 1209078"/>
                <a:gd name="connsiteX2678" fmla="*/ 1210314 w 1590258"/>
                <a:gd name="connsiteY2678" fmla="*/ 305665 h 1209078"/>
                <a:gd name="connsiteX2679" fmla="*/ 1206229 w 1590258"/>
                <a:gd name="connsiteY2679" fmla="*/ 309750 h 1209078"/>
                <a:gd name="connsiteX2680" fmla="*/ 1205944 w 1590258"/>
                <a:gd name="connsiteY2680" fmla="*/ 316304 h 1209078"/>
                <a:gd name="connsiteX2681" fmla="*/ 1204614 w 1590258"/>
                <a:gd name="connsiteY2681" fmla="*/ 323333 h 1209078"/>
                <a:gd name="connsiteX2682" fmla="*/ 1205849 w 1590258"/>
                <a:gd name="connsiteY2682" fmla="*/ 325043 h 1209078"/>
                <a:gd name="connsiteX2683" fmla="*/ 1209459 w 1590258"/>
                <a:gd name="connsiteY2683" fmla="*/ 315354 h 1209078"/>
                <a:gd name="connsiteX2684" fmla="*/ 1215253 w 1590258"/>
                <a:gd name="connsiteY2684" fmla="*/ 311460 h 1209078"/>
                <a:gd name="connsiteX2685" fmla="*/ 1216583 w 1590258"/>
                <a:gd name="connsiteY2685" fmla="*/ 306805 h 1209078"/>
                <a:gd name="connsiteX2686" fmla="*/ 1221142 w 1590258"/>
                <a:gd name="connsiteY2686" fmla="*/ 303671 h 1209078"/>
                <a:gd name="connsiteX2687" fmla="*/ 1225986 w 1590258"/>
                <a:gd name="connsiteY2687" fmla="*/ 295312 h 1209078"/>
                <a:gd name="connsiteX2688" fmla="*/ 1216962 w 1590258"/>
                <a:gd name="connsiteY2688" fmla="*/ 267671 h 1209078"/>
                <a:gd name="connsiteX2689" fmla="*/ 1219717 w 1590258"/>
                <a:gd name="connsiteY2689" fmla="*/ 259787 h 1209078"/>
                <a:gd name="connsiteX2690" fmla="*/ 1223137 w 1590258"/>
                <a:gd name="connsiteY2690" fmla="*/ 260927 h 1209078"/>
                <a:gd name="connsiteX2691" fmla="*/ 1227791 w 1590258"/>
                <a:gd name="connsiteY2691" fmla="*/ 263682 h 1209078"/>
                <a:gd name="connsiteX2692" fmla="*/ 1238619 w 1590258"/>
                <a:gd name="connsiteY2692" fmla="*/ 262827 h 1209078"/>
                <a:gd name="connsiteX2693" fmla="*/ 1244794 w 1590258"/>
                <a:gd name="connsiteY2693" fmla="*/ 264251 h 1209078"/>
                <a:gd name="connsiteX2694" fmla="*/ 1247453 w 1590258"/>
                <a:gd name="connsiteY2694" fmla="*/ 259787 h 1209078"/>
                <a:gd name="connsiteX2695" fmla="*/ 1246408 w 1590258"/>
                <a:gd name="connsiteY2695" fmla="*/ 254278 h 1209078"/>
                <a:gd name="connsiteX2696" fmla="*/ 1232635 w 1590258"/>
                <a:gd name="connsiteY2696" fmla="*/ 252188 h 1209078"/>
                <a:gd name="connsiteX2697" fmla="*/ 1216677 w 1590258"/>
                <a:gd name="connsiteY2697" fmla="*/ 241170 h 1209078"/>
                <a:gd name="connsiteX2698" fmla="*/ 1219622 w 1590258"/>
                <a:gd name="connsiteY2698" fmla="*/ 236611 h 1209078"/>
                <a:gd name="connsiteX2699" fmla="*/ 1219432 w 1590258"/>
                <a:gd name="connsiteY2699" fmla="*/ 229582 h 1209078"/>
                <a:gd name="connsiteX2700" fmla="*/ 1222947 w 1590258"/>
                <a:gd name="connsiteY2700" fmla="*/ 221983 h 1209078"/>
                <a:gd name="connsiteX2701" fmla="*/ 1221237 w 1590258"/>
                <a:gd name="connsiteY2701" fmla="*/ 214004 h 1209078"/>
                <a:gd name="connsiteX2702" fmla="*/ 1223612 w 1590258"/>
                <a:gd name="connsiteY2702" fmla="*/ 208970 h 1209078"/>
                <a:gd name="connsiteX2703" fmla="*/ 1224466 w 1590258"/>
                <a:gd name="connsiteY2703" fmla="*/ 201276 h 1209078"/>
                <a:gd name="connsiteX2704" fmla="*/ 1228836 w 1590258"/>
                <a:gd name="connsiteY2704" fmla="*/ 191872 h 1209078"/>
                <a:gd name="connsiteX2705" fmla="*/ 1239189 w 1590258"/>
                <a:gd name="connsiteY2705" fmla="*/ 191112 h 1209078"/>
                <a:gd name="connsiteX2706" fmla="*/ 1246503 w 1590258"/>
                <a:gd name="connsiteY2706" fmla="*/ 185318 h 1209078"/>
                <a:gd name="connsiteX2707" fmla="*/ 1248403 w 1590258"/>
                <a:gd name="connsiteY2707" fmla="*/ 185223 h 1209078"/>
                <a:gd name="connsiteX2708" fmla="*/ 1252962 w 1590258"/>
                <a:gd name="connsiteY2708" fmla="*/ 185128 h 1209078"/>
                <a:gd name="connsiteX2709" fmla="*/ 1263696 w 1590258"/>
                <a:gd name="connsiteY2709" fmla="*/ 186743 h 1209078"/>
                <a:gd name="connsiteX2710" fmla="*/ 1270155 w 1590258"/>
                <a:gd name="connsiteY2710" fmla="*/ 189117 h 1209078"/>
                <a:gd name="connsiteX2711" fmla="*/ 1271485 w 1590258"/>
                <a:gd name="connsiteY2711" fmla="*/ 190067 h 1209078"/>
                <a:gd name="connsiteX2712" fmla="*/ 1272814 w 1590258"/>
                <a:gd name="connsiteY2712" fmla="*/ 197476 h 1209078"/>
                <a:gd name="connsiteX2713" fmla="*/ 1280603 w 1590258"/>
                <a:gd name="connsiteY2713" fmla="*/ 201276 h 1209078"/>
                <a:gd name="connsiteX2714" fmla="*/ 1291622 w 1590258"/>
                <a:gd name="connsiteY2714" fmla="*/ 211629 h 1209078"/>
                <a:gd name="connsiteX2715" fmla="*/ 1292287 w 1590258"/>
                <a:gd name="connsiteY2715" fmla="*/ 217423 h 1209078"/>
                <a:gd name="connsiteX2716" fmla="*/ 1291907 w 1590258"/>
                <a:gd name="connsiteY2716" fmla="*/ 223787 h 1209078"/>
                <a:gd name="connsiteX2717" fmla="*/ 1294091 w 1590258"/>
                <a:gd name="connsiteY2717" fmla="*/ 227112 h 1209078"/>
                <a:gd name="connsiteX2718" fmla="*/ 1300455 w 1590258"/>
                <a:gd name="connsiteY2718" fmla="*/ 230626 h 1209078"/>
                <a:gd name="connsiteX2719" fmla="*/ 1302545 w 1590258"/>
                <a:gd name="connsiteY2719" fmla="*/ 236136 h 1209078"/>
                <a:gd name="connsiteX2720" fmla="*/ 1299600 w 1590258"/>
                <a:gd name="connsiteY2720" fmla="*/ 239460 h 1209078"/>
                <a:gd name="connsiteX2721" fmla="*/ 1299315 w 1590258"/>
                <a:gd name="connsiteY2721" fmla="*/ 246014 h 1209078"/>
                <a:gd name="connsiteX2722" fmla="*/ 1305300 w 1590258"/>
                <a:gd name="connsiteY2722" fmla="*/ 258077 h 1209078"/>
                <a:gd name="connsiteX2723" fmla="*/ 1312233 w 1590258"/>
                <a:gd name="connsiteY2723" fmla="*/ 259217 h 1209078"/>
                <a:gd name="connsiteX2724" fmla="*/ 1330471 w 1590258"/>
                <a:gd name="connsiteY2724" fmla="*/ 272990 h 1209078"/>
                <a:gd name="connsiteX2725" fmla="*/ 1343389 w 1590258"/>
                <a:gd name="connsiteY2725" fmla="*/ 276410 h 1209078"/>
                <a:gd name="connsiteX2726" fmla="*/ 1353458 w 1590258"/>
                <a:gd name="connsiteY2726" fmla="*/ 288758 h 1209078"/>
                <a:gd name="connsiteX2727" fmla="*/ 1356497 w 1590258"/>
                <a:gd name="connsiteY2727" fmla="*/ 297212 h 1209078"/>
                <a:gd name="connsiteX2728" fmla="*/ 1358777 w 1590258"/>
                <a:gd name="connsiteY2728" fmla="*/ 297117 h 1209078"/>
                <a:gd name="connsiteX2729" fmla="*/ 1362861 w 1590258"/>
                <a:gd name="connsiteY2729" fmla="*/ 300251 h 1209078"/>
                <a:gd name="connsiteX2730" fmla="*/ 1367991 w 1590258"/>
                <a:gd name="connsiteY2730" fmla="*/ 299396 h 1209078"/>
                <a:gd name="connsiteX2731" fmla="*/ 1368180 w 1590258"/>
                <a:gd name="connsiteY2731" fmla="*/ 301771 h 1209078"/>
                <a:gd name="connsiteX2732" fmla="*/ 1364096 w 1590258"/>
                <a:gd name="connsiteY2732" fmla="*/ 303671 h 1209078"/>
                <a:gd name="connsiteX2733" fmla="*/ 1366566 w 1590258"/>
                <a:gd name="connsiteY2733" fmla="*/ 305760 h 1209078"/>
                <a:gd name="connsiteX2734" fmla="*/ 1367231 w 1590258"/>
                <a:gd name="connsiteY2734" fmla="*/ 313074 h 1209078"/>
                <a:gd name="connsiteX2735" fmla="*/ 1373405 w 1590258"/>
                <a:gd name="connsiteY2735" fmla="*/ 322003 h 1209078"/>
                <a:gd name="connsiteX2736" fmla="*/ 1381574 w 1590258"/>
                <a:gd name="connsiteY2736" fmla="*/ 343470 h 1209078"/>
                <a:gd name="connsiteX2737" fmla="*/ 1391072 w 1590258"/>
                <a:gd name="connsiteY2737" fmla="*/ 348979 h 1209078"/>
                <a:gd name="connsiteX2738" fmla="*/ 1396106 w 1590258"/>
                <a:gd name="connsiteY2738" fmla="*/ 345085 h 1209078"/>
                <a:gd name="connsiteX2739" fmla="*/ 1396771 w 1590258"/>
                <a:gd name="connsiteY2739" fmla="*/ 346794 h 1209078"/>
                <a:gd name="connsiteX2740" fmla="*/ 1397626 w 1590258"/>
                <a:gd name="connsiteY2740" fmla="*/ 349929 h 1209078"/>
                <a:gd name="connsiteX2741" fmla="*/ 1401615 w 1590258"/>
                <a:gd name="connsiteY2741" fmla="*/ 356483 h 1209078"/>
                <a:gd name="connsiteX2742" fmla="*/ 1404845 w 1590258"/>
                <a:gd name="connsiteY2742" fmla="*/ 360093 h 1209078"/>
                <a:gd name="connsiteX2743" fmla="*/ 1402376 w 1590258"/>
                <a:gd name="connsiteY2743" fmla="*/ 362942 h 1209078"/>
                <a:gd name="connsiteX2744" fmla="*/ 1396486 w 1590258"/>
                <a:gd name="connsiteY2744" fmla="*/ 367501 h 1209078"/>
                <a:gd name="connsiteX2745" fmla="*/ 1390217 w 1590258"/>
                <a:gd name="connsiteY2745" fmla="*/ 366837 h 1209078"/>
                <a:gd name="connsiteX2746" fmla="*/ 1398006 w 1590258"/>
                <a:gd name="connsiteY2746" fmla="*/ 372916 h 1209078"/>
                <a:gd name="connsiteX2747" fmla="*/ 1403990 w 1590258"/>
                <a:gd name="connsiteY2747" fmla="*/ 371396 h 1209078"/>
                <a:gd name="connsiteX2748" fmla="*/ 1407030 w 1590258"/>
                <a:gd name="connsiteY2748" fmla="*/ 368926 h 1209078"/>
                <a:gd name="connsiteX2749" fmla="*/ 1414154 w 1590258"/>
                <a:gd name="connsiteY2749" fmla="*/ 365602 h 1209078"/>
                <a:gd name="connsiteX2750" fmla="*/ 1421088 w 1590258"/>
                <a:gd name="connsiteY2750" fmla="*/ 365127 h 1209078"/>
                <a:gd name="connsiteX2751" fmla="*/ 1423652 w 1590258"/>
                <a:gd name="connsiteY2751" fmla="*/ 359333 h 1209078"/>
                <a:gd name="connsiteX2752" fmla="*/ 1410354 w 1590258"/>
                <a:gd name="connsiteY2752" fmla="*/ 350404 h 1209078"/>
                <a:gd name="connsiteX2753" fmla="*/ 1407600 w 1590258"/>
                <a:gd name="connsiteY2753" fmla="*/ 350309 h 1209078"/>
                <a:gd name="connsiteX2754" fmla="*/ 1406080 w 1590258"/>
                <a:gd name="connsiteY2754" fmla="*/ 348124 h 1209078"/>
                <a:gd name="connsiteX2755" fmla="*/ 1406555 w 1590258"/>
                <a:gd name="connsiteY2755" fmla="*/ 345560 h 1209078"/>
                <a:gd name="connsiteX2756" fmla="*/ 1411874 w 1590258"/>
                <a:gd name="connsiteY2756" fmla="*/ 346604 h 1209078"/>
                <a:gd name="connsiteX2757" fmla="*/ 1414724 w 1590258"/>
                <a:gd name="connsiteY2757" fmla="*/ 341380 h 1209078"/>
                <a:gd name="connsiteX2758" fmla="*/ 1411114 w 1590258"/>
                <a:gd name="connsiteY2758" fmla="*/ 339575 h 1209078"/>
                <a:gd name="connsiteX2759" fmla="*/ 1388317 w 1590258"/>
                <a:gd name="connsiteY2759" fmla="*/ 311840 h 1209078"/>
                <a:gd name="connsiteX2760" fmla="*/ 1386038 w 1590258"/>
                <a:gd name="connsiteY2760" fmla="*/ 311555 h 1209078"/>
                <a:gd name="connsiteX2761" fmla="*/ 1387083 w 1590258"/>
                <a:gd name="connsiteY2761" fmla="*/ 316589 h 1209078"/>
                <a:gd name="connsiteX2762" fmla="*/ 1383473 w 1590258"/>
                <a:gd name="connsiteY2762" fmla="*/ 318774 h 1209078"/>
                <a:gd name="connsiteX2763" fmla="*/ 1370270 w 1590258"/>
                <a:gd name="connsiteY2763" fmla="*/ 303576 h 1209078"/>
                <a:gd name="connsiteX2764" fmla="*/ 1372455 w 1590258"/>
                <a:gd name="connsiteY2764" fmla="*/ 295787 h 1209078"/>
                <a:gd name="connsiteX2765" fmla="*/ 1382428 w 1590258"/>
                <a:gd name="connsiteY2765" fmla="*/ 302341 h 1209078"/>
                <a:gd name="connsiteX2766" fmla="*/ 1389837 w 1590258"/>
                <a:gd name="connsiteY2766" fmla="*/ 302246 h 1209078"/>
                <a:gd name="connsiteX2767" fmla="*/ 1391072 w 1590258"/>
                <a:gd name="connsiteY2767" fmla="*/ 300061 h 1209078"/>
                <a:gd name="connsiteX2768" fmla="*/ 1397626 w 1590258"/>
                <a:gd name="connsiteY2768" fmla="*/ 300441 h 1209078"/>
                <a:gd name="connsiteX2769" fmla="*/ 1400381 w 1590258"/>
                <a:gd name="connsiteY2769" fmla="*/ 296452 h 1209078"/>
                <a:gd name="connsiteX2770" fmla="*/ 1399811 w 1590258"/>
                <a:gd name="connsiteY2770" fmla="*/ 293602 h 1209078"/>
                <a:gd name="connsiteX2771" fmla="*/ 1392212 w 1590258"/>
                <a:gd name="connsiteY2771" fmla="*/ 285433 h 1209078"/>
                <a:gd name="connsiteX2772" fmla="*/ 1380624 w 1590258"/>
                <a:gd name="connsiteY2772" fmla="*/ 283249 h 1209078"/>
                <a:gd name="connsiteX2773" fmla="*/ 1373689 w 1590258"/>
                <a:gd name="connsiteY2773" fmla="*/ 279354 h 1209078"/>
                <a:gd name="connsiteX2774" fmla="*/ 1372645 w 1590258"/>
                <a:gd name="connsiteY2774" fmla="*/ 273940 h 1209078"/>
                <a:gd name="connsiteX2775" fmla="*/ 1369795 w 1590258"/>
                <a:gd name="connsiteY2775" fmla="*/ 271565 h 1209078"/>
                <a:gd name="connsiteX2776" fmla="*/ 1370935 w 1590258"/>
                <a:gd name="connsiteY2776" fmla="*/ 269571 h 1209078"/>
                <a:gd name="connsiteX2777" fmla="*/ 1369605 w 1590258"/>
                <a:gd name="connsiteY2777" fmla="*/ 266436 h 1209078"/>
                <a:gd name="connsiteX2778" fmla="*/ 1370460 w 1590258"/>
                <a:gd name="connsiteY2778" fmla="*/ 260547 h 1209078"/>
                <a:gd name="connsiteX2779" fmla="*/ 1367231 w 1590258"/>
                <a:gd name="connsiteY2779" fmla="*/ 256843 h 1209078"/>
                <a:gd name="connsiteX2780" fmla="*/ 1367326 w 1590258"/>
                <a:gd name="connsiteY2780" fmla="*/ 248769 h 1209078"/>
                <a:gd name="connsiteX2781" fmla="*/ 1364191 w 1590258"/>
                <a:gd name="connsiteY2781" fmla="*/ 240030 h 1209078"/>
                <a:gd name="connsiteX2782" fmla="*/ 1366566 w 1590258"/>
                <a:gd name="connsiteY2782" fmla="*/ 233856 h 1209078"/>
                <a:gd name="connsiteX2783" fmla="*/ 1370175 w 1590258"/>
                <a:gd name="connsiteY2783" fmla="*/ 234331 h 1209078"/>
                <a:gd name="connsiteX2784" fmla="*/ 1370935 w 1590258"/>
                <a:gd name="connsiteY2784" fmla="*/ 231766 h 1209078"/>
                <a:gd name="connsiteX2785" fmla="*/ 1376064 w 1590258"/>
                <a:gd name="connsiteY2785" fmla="*/ 233286 h 1209078"/>
                <a:gd name="connsiteX2786" fmla="*/ 1377679 w 1590258"/>
                <a:gd name="connsiteY2786" fmla="*/ 230816 h 1209078"/>
                <a:gd name="connsiteX2787" fmla="*/ 1377014 w 1590258"/>
                <a:gd name="connsiteY2787" fmla="*/ 227967 h 1209078"/>
                <a:gd name="connsiteX2788" fmla="*/ 1371695 w 1590258"/>
                <a:gd name="connsiteY2788" fmla="*/ 225972 h 1209078"/>
                <a:gd name="connsiteX2789" fmla="*/ 1366661 w 1590258"/>
                <a:gd name="connsiteY2789" fmla="*/ 218183 h 1209078"/>
                <a:gd name="connsiteX2790" fmla="*/ 1366281 w 1590258"/>
                <a:gd name="connsiteY2790" fmla="*/ 214479 h 1209078"/>
                <a:gd name="connsiteX2791" fmla="*/ 1367991 w 1590258"/>
                <a:gd name="connsiteY2791" fmla="*/ 211249 h 1209078"/>
                <a:gd name="connsiteX2792" fmla="*/ 1376349 w 1590258"/>
                <a:gd name="connsiteY2792" fmla="*/ 207355 h 1209078"/>
                <a:gd name="connsiteX2793" fmla="*/ 1390407 w 1590258"/>
                <a:gd name="connsiteY2793" fmla="*/ 204695 h 1209078"/>
                <a:gd name="connsiteX2794" fmla="*/ 1394302 w 1590258"/>
                <a:gd name="connsiteY2794" fmla="*/ 205645 h 1209078"/>
                <a:gd name="connsiteX2795" fmla="*/ 1397151 w 1590258"/>
                <a:gd name="connsiteY2795" fmla="*/ 210204 h 1209078"/>
                <a:gd name="connsiteX2796" fmla="*/ 1398006 w 1590258"/>
                <a:gd name="connsiteY2796" fmla="*/ 222363 h 1209078"/>
                <a:gd name="connsiteX2797" fmla="*/ 1395346 w 1590258"/>
                <a:gd name="connsiteY2797" fmla="*/ 229771 h 1209078"/>
                <a:gd name="connsiteX2798" fmla="*/ 1395821 w 1590258"/>
                <a:gd name="connsiteY2798" fmla="*/ 232336 h 1209078"/>
                <a:gd name="connsiteX2799" fmla="*/ 1391072 w 1590258"/>
                <a:gd name="connsiteY2799" fmla="*/ 234806 h 1209078"/>
                <a:gd name="connsiteX2800" fmla="*/ 1394491 w 1590258"/>
                <a:gd name="connsiteY2800" fmla="*/ 237560 h 1209078"/>
                <a:gd name="connsiteX2801" fmla="*/ 1400571 w 1590258"/>
                <a:gd name="connsiteY2801" fmla="*/ 239175 h 1209078"/>
                <a:gd name="connsiteX2802" fmla="*/ 1402185 w 1590258"/>
                <a:gd name="connsiteY2802" fmla="*/ 242405 h 1209078"/>
                <a:gd name="connsiteX2803" fmla="*/ 1403135 w 1590258"/>
                <a:gd name="connsiteY2803" fmla="*/ 241740 h 1209078"/>
                <a:gd name="connsiteX2804" fmla="*/ 1405035 w 1590258"/>
                <a:gd name="connsiteY2804" fmla="*/ 235471 h 1209078"/>
                <a:gd name="connsiteX2805" fmla="*/ 1401615 w 1590258"/>
                <a:gd name="connsiteY2805" fmla="*/ 226732 h 1209078"/>
                <a:gd name="connsiteX2806" fmla="*/ 1403800 w 1590258"/>
                <a:gd name="connsiteY2806" fmla="*/ 206975 h 1209078"/>
                <a:gd name="connsiteX2807" fmla="*/ 1401046 w 1590258"/>
                <a:gd name="connsiteY2807" fmla="*/ 199091 h 1209078"/>
                <a:gd name="connsiteX2808" fmla="*/ 1395346 w 1590258"/>
                <a:gd name="connsiteY2808" fmla="*/ 190067 h 1209078"/>
                <a:gd name="connsiteX2809" fmla="*/ 1398861 w 1590258"/>
                <a:gd name="connsiteY2809" fmla="*/ 187313 h 1209078"/>
                <a:gd name="connsiteX2810" fmla="*/ 1406650 w 1590258"/>
                <a:gd name="connsiteY2810" fmla="*/ 186078 h 1209078"/>
                <a:gd name="connsiteX2811" fmla="*/ 1412919 w 1590258"/>
                <a:gd name="connsiteY2811" fmla="*/ 180284 h 1209078"/>
                <a:gd name="connsiteX2812" fmla="*/ 1411209 w 1590258"/>
                <a:gd name="connsiteY2812" fmla="*/ 179049 h 1209078"/>
                <a:gd name="connsiteX2813" fmla="*/ 1400951 w 1590258"/>
                <a:gd name="connsiteY2813" fmla="*/ 180189 h 1209078"/>
                <a:gd name="connsiteX2814" fmla="*/ 1392877 w 1590258"/>
                <a:gd name="connsiteY2814" fmla="*/ 183988 h 1209078"/>
                <a:gd name="connsiteX2815" fmla="*/ 1389267 w 1590258"/>
                <a:gd name="connsiteY2815" fmla="*/ 183608 h 1209078"/>
                <a:gd name="connsiteX2816" fmla="*/ 1386513 w 1590258"/>
                <a:gd name="connsiteY2816" fmla="*/ 187218 h 1209078"/>
                <a:gd name="connsiteX2817" fmla="*/ 1373120 w 1590258"/>
                <a:gd name="connsiteY2817" fmla="*/ 190637 h 1209078"/>
                <a:gd name="connsiteX2818" fmla="*/ 1362481 w 1590258"/>
                <a:gd name="connsiteY2818" fmla="*/ 191112 h 1209078"/>
                <a:gd name="connsiteX2819" fmla="*/ 1350608 w 1590258"/>
                <a:gd name="connsiteY2819" fmla="*/ 181614 h 1209078"/>
                <a:gd name="connsiteX2820" fmla="*/ 1345574 w 1590258"/>
                <a:gd name="connsiteY2820" fmla="*/ 174205 h 1209078"/>
                <a:gd name="connsiteX2821" fmla="*/ 1351083 w 1590258"/>
                <a:gd name="connsiteY2821" fmla="*/ 170025 h 1209078"/>
                <a:gd name="connsiteX2822" fmla="*/ 1354692 w 1590258"/>
                <a:gd name="connsiteY2822" fmla="*/ 170120 h 1209078"/>
                <a:gd name="connsiteX2823" fmla="*/ 1364286 w 1590258"/>
                <a:gd name="connsiteY2823" fmla="*/ 159197 h 1209078"/>
                <a:gd name="connsiteX2824" fmla="*/ 1381098 w 1590258"/>
                <a:gd name="connsiteY2824" fmla="*/ 158532 h 1209078"/>
                <a:gd name="connsiteX2825" fmla="*/ 1382048 w 1590258"/>
                <a:gd name="connsiteY2825" fmla="*/ 157012 h 1209078"/>
                <a:gd name="connsiteX2826" fmla="*/ 1386893 w 1590258"/>
                <a:gd name="connsiteY2826" fmla="*/ 156917 h 1209078"/>
                <a:gd name="connsiteX2827" fmla="*/ 1388887 w 1590258"/>
                <a:gd name="connsiteY2827" fmla="*/ 154542 h 1209078"/>
                <a:gd name="connsiteX2828" fmla="*/ 1395061 w 1590258"/>
                <a:gd name="connsiteY2828" fmla="*/ 152073 h 1209078"/>
                <a:gd name="connsiteX2829" fmla="*/ 1394967 w 1590258"/>
                <a:gd name="connsiteY2829" fmla="*/ 145994 h 1209078"/>
                <a:gd name="connsiteX2830" fmla="*/ 1400856 w 1590258"/>
                <a:gd name="connsiteY2830" fmla="*/ 138490 h 1209078"/>
                <a:gd name="connsiteX2831" fmla="*/ 1407505 w 1590258"/>
                <a:gd name="connsiteY2831" fmla="*/ 134120 h 1209078"/>
                <a:gd name="connsiteX2832" fmla="*/ 1410449 w 1590258"/>
                <a:gd name="connsiteY2832" fmla="*/ 119683 h 1209078"/>
                <a:gd name="connsiteX2833" fmla="*/ 1407790 w 1590258"/>
                <a:gd name="connsiteY2833" fmla="*/ 118163 h 1209078"/>
                <a:gd name="connsiteX2834" fmla="*/ 1404750 w 1590258"/>
                <a:gd name="connsiteY2834" fmla="*/ 122437 h 1209078"/>
                <a:gd name="connsiteX2835" fmla="*/ 1403610 w 1590258"/>
                <a:gd name="connsiteY2835" fmla="*/ 129941 h 1209078"/>
                <a:gd name="connsiteX2836" fmla="*/ 1399336 w 1590258"/>
                <a:gd name="connsiteY2836" fmla="*/ 134215 h 1209078"/>
                <a:gd name="connsiteX2837" fmla="*/ 1395821 w 1590258"/>
                <a:gd name="connsiteY2837" fmla="*/ 135735 h 1209078"/>
                <a:gd name="connsiteX2838" fmla="*/ 1394776 w 1590258"/>
                <a:gd name="connsiteY2838" fmla="*/ 132031 h 1209078"/>
                <a:gd name="connsiteX2839" fmla="*/ 1392307 w 1590258"/>
                <a:gd name="connsiteY2839" fmla="*/ 132126 h 1209078"/>
                <a:gd name="connsiteX2840" fmla="*/ 1391737 w 1590258"/>
                <a:gd name="connsiteY2840" fmla="*/ 139915 h 1209078"/>
                <a:gd name="connsiteX2841" fmla="*/ 1387178 w 1590258"/>
                <a:gd name="connsiteY2841" fmla="*/ 142954 h 1209078"/>
                <a:gd name="connsiteX2842" fmla="*/ 1381858 w 1590258"/>
                <a:gd name="connsiteY2842" fmla="*/ 150078 h 1209078"/>
                <a:gd name="connsiteX2843" fmla="*/ 1371410 w 1590258"/>
                <a:gd name="connsiteY2843" fmla="*/ 149033 h 1209078"/>
                <a:gd name="connsiteX2844" fmla="*/ 1360202 w 1590258"/>
                <a:gd name="connsiteY2844" fmla="*/ 152738 h 1209078"/>
                <a:gd name="connsiteX2845" fmla="*/ 1354407 w 1590258"/>
                <a:gd name="connsiteY2845" fmla="*/ 147893 h 1209078"/>
                <a:gd name="connsiteX2846" fmla="*/ 1354313 w 1590258"/>
                <a:gd name="connsiteY2846" fmla="*/ 143144 h 1209078"/>
                <a:gd name="connsiteX2847" fmla="*/ 1352698 w 1590258"/>
                <a:gd name="connsiteY2847" fmla="*/ 142004 h 1209078"/>
                <a:gd name="connsiteX2848" fmla="*/ 1351083 w 1590258"/>
                <a:gd name="connsiteY2848" fmla="*/ 143619 h 1209078"/>
                <a:gd name="connsiteX2849" fmla="*/ 1350703 w 1590258"/>
                <a:gd name="connsiteY2849" fmla="*/ 148843 h 1209078"/>
                <a:gd name="connsiteX2850" fmla="*/ 1354407 w 1590258"/>
                <a:gd name="connsiteY2850" fmla="*/ 155682 h 1209078"/>
                <a:gd name="connsiteX2851" fmla="*/ 1334365 w 1590258"/>
                <a:gd name="connsiteY2851" fmla="*/ 164991 h 1209078"/>
                <a:gd name="connsiteX2852" fmla="*/ 1326672 w 1590258"/>
                <a:gd name="connsiteY2852" fmla="*/ 157392 h 1209078"/>
                <a:gd name="connsiteX2853" fmla="*/ 1324392 w 1590258"/>
                <a:gd name="connsiteY2853" fmla="*/ 158722 h 1209078"/>
                <a:gd name="connsiteX2854" fmla="*/ 1317648 w 1590258"/>
                <a:gd name="connsiteY2854" fmla="*/ 155112 h 1209078"/>
                <a:gd name="connsiteX2855" fmla="*/ 1304540 w 1590258"/>
                <a:gd name="connsiteY2855" fmla="*/ 145044 h 1209078"/>
                <a:gd name="connsiteX2856" fmla="*/ 1304350 w 1590258"/>
                <a:gd name="connsiteY2856" fmla="*/ 139060 h 1209078"/>
                <a:gd name="connsiteX2857" fmla="*/ 1306629 w 1590258"/>
                <a:gd name="connsiteY2857" fmla="*/ 134405 h 1209078"/>
                <a:gd name="connsiteX2858" fmla="*/ 1303305 w 1590258"/>
                <a:gd name="connsiteY2858" fmla="*/ 130226 h 1209078"/>
                <a:gd name="connsiteX2859" fmla="*/ 1301690 w 1590258"/>
                <a:gd name="connsiteY2859" fmla="*/ 130131 h 1209078"/>
                <a:gd name="connsiteX2860" fmla="*/ 1297416 w 1590258"/>
                <a:gd name="connsiteY2860" fmla="*/ 140295 h 1209078"/>
                <a:gd name="connsiteX2861" fmla="*/ 1293236 w 1590258"/>
                <a:gd name="connsiteY2861" fmla="*/ 141909 h 1209078"/>
                <a:gd name="connsiteX2862" fmla="*/ 1287252 w 1590258"/>
                <a:gd name="connsiteY2862" fmla="*/ 138870 h 1209078"/>
                <a:gd name="connsiteX2863" fmla="*/ 1278039 w 1590258"/>
                <a:gd name="connsiteY2863" fmla="*/ 137635 h 1209078"/>
                <a:gd name="connsiteX2864" fmla="*/ 1275664 w 1590258"/>
                <a:gd name="connsiteY2864" fmla="*/ 135355 h 1209078"/>
                <a:gd name="connsiteX2865" fmla="*/ 1273954 w 1590258"/>
                <a:gd name="connsiteY2865" fmla="*/ 132601 h 1209078"/>
                <a:gd name="connsiteX2866" fmla="*/ 1272244 w 1590258"/>
                <a:gd name="connsiteY2866" fmla="*/ 121772 h 1209078"/>
                <a:gd name="connsiteX2867" fmla="*/ 1264455 w 1590258"/>
                <a:gd name="connsiteY2867" fmla="*/ 105245 h 1209078"/>
                <a:gd name="connsiteX2868" fmla="*/ 1272909 w 1590258"/>
                <a:gd name="connsiteY2868" fmla="*/ 102775 h 1209078"/>
                <a:gd name="connsiteX2869" fmla="*/ 1281553 w 1590258"/>
                <a:gd name="connsiteY2869" fmla="*/ 93656 h 1209078"/>
                <a:gd name="connsiteX2870" fmla="*/ 1279178 w 1590258"/>
                <a:gd name="connsiteY2870" fmla="*/ 86722 h 1209078"/>
                <a:gd name="connsiteX2871" fmla="*/ 1273194 w 1590258"/>
                <a:gd name="connsiteY2871" fmla="*/ 90522 h 1209078"/>
                <a:gd name="connsiteX2872" fmla="*/ 1268160 w 1590258"/>
                <a:gd name="connsiteY2872" fmla="*/ 92611 h 1209078"/>
                <a:gd name="connsiteX2873" fmla="*/ 1255242 w 1590258"/>
                <a:gd name="connsiteY2873" fmla="*/ 98216 h 1209078"/>
                <a:gd name="connsiteX2874" fmla="*/ 1247453 w 1590258"/>
                <a:gd name="connsiteY2874" fmla="*/ 98691 h 1209078"/>
                <a:gd name="connsiteX2875" fmla="*/ 1242419 w 1590258"/>
                <a:gd name="connsiteY2875" fmla="*/ 97361 h 1209078"/>
                <a:gd name="connsiteX2876" fmla="*/ 1235960 w 1590258"/>
                <a:gd name="connsiteY2876" fmla="*/ 93276 h 1209078"/>
                <a:gd name="connsiteX2877" fmla="*/ 1230546 w 1590258"/>
                <a:gd name="connsiteY2877" fmla="*/ 86912 h 1209078"/>
                <a:gd name="connsiteX2878" fmla="*/ 1230546 w 1590258"/>
                <a:gd name="connsiteY2878" fmla="*/ 82828 h 1209078"/>
                <a:gd name="connsiteX2879" fmla="*/ 1231495 w 1590258"/>
                <a:gd name="connsiteY2879" fmla="*/ 78174 h 1209078"/>
                <a:gd name="connsiteX2880" fmla="*/ 1228076 w 1590258"/>
                <a:gd name="connsiteY2880" fmla="*/ 74849 h 1209078"/>
                <a:gd name="connsiteX2881" fmla="*/ 1225321 w 1590258"/>
                <a:gd name="connsiteY2881" fmla="*/ 74659 h 1209078"/>
                <a:gd name="connsiteX2882" fmla="*/ 1225321 w 1590258"/>
                <a:gd name="connsiteY2882" fmla="*/ 70005 h 1209078"/>
                <a:gd name="connsiteX2883" fmla="*/ 1223231 w 1590258"/>
                <a:gd name="connsiteY2883" fmla="*/ 65066 h 1209078"/>
                <a:gd name="connsiteX2884" fmla="*/ 1221712 w 1590258"/>
                <a:gd name="connsiteY2884" fmla="*/ 65445 h 1209078"/>
                <a:gd name="connsiteX2885" fmla="*/ 1220002 w 1590258"/>
                <a:gd name="connsiteY2885" fmla="*/ 70100 h 1209078"/>
                <a:gd name="connsiteX2886" fmla="*/ 1217342 w 1590258"/>
                <a:gd name="connsiteY2886" fmla="*/ 70575 h 1209078"/>
                <a:gd name="connsiteX2887" fmla="*/ 1217153 w 1590258"/>
                <a:gd name="connsiteY2887" fmla="*/ 65066 h 1209078"/>
                <a:gd name="connsiteX2888" fmla="*/ 1214778 w 1590258"/>
                <a:gd name="connsiteY2888" fmla="*/ 62501 h 1209078"/>
                <a:gd name="connsiteX2889" fmla="*/ 1218672 w 1590258"/>
                <a:gd name="connsiteY2889" fmla="*/ 57467 h 1209078"/>
                <a:gd name="connsiteX2890" fmla="*/ 1120077 w 1590258"/>
                <a:gd name="connsiteY2890" fmla="*/ 50723 h 1209078"/>
                <a:gd name="connsiteX2891" fmla="*/ 1124066 w 1590258"/>
                <a:gd name="connsiteY2891" fmla="*/ 51008 h 1209078"/>
                <a:gd name="connsiteX2892" fmla="*/ 1124826 w 1590258"/>
                <a:gd name="connsiteY2892" fmla="*/ 59271 h 1209078"/>
                <a:gd name="connsiteX2893" fmla="*/ 1132995 w 1590258"/>
                <a:gd name="connsiteY2893" fmla="*/ 62311 h 1209078"/>
                <a:gd name="connsiteX2894" fmla="*/ 1135179 w 1590258"/>
                <a:gd name="connsiteY2894" fmla="*/ 69815 h 1209078"/>
                <a:gd name="connsiteX2895" fmla="*/ 1134990 w 1590258"/>
                <a:gd name="connsiteY2895" fmla="*/ 80643 h 1209078"/>
                <a:gd name="connsiteX2896" fmla="*/ 1131000 w 1590258"/>
                <a:gd name="connsiteY2896" fmla="*/ 91947 h 1209078"/>
                <a:gd name="connsiteX2897" fmla="*/ 1129955 w 1590258"/>
                <a:gd name="connsiteY2897" fmla="*/ 101730 h 1209078"/>
                <a:gd name="connsiteX2898" fmla="*/ 1124066 w 1590258"/>
                <a:gd name="connsiteY2898" fmla="*/ 116833 h 1209078"/>
                <a:gd name="connsiteX2899" fmla="*/ 1121976 w 1590258"/>
                <a:gd name="connsiteY2899" fmla="*/ 136210 h 1209078"/>
                <a:gd name="connsiteX2900" fmla="*/ 1124826 w 1590258"/>
                <a:gd name="connsiteY2900" fmla="*/ 144284 h 1209078"/>
                <a:gd name="connsiteX2901" fmla="*/ 1131760 w 1590258"/>
                <a:gd name="connsiteY2901" fmla="*/ 154637 h 1209078"/>
                <a:gd name="connsiteX2902" fmla="*/ 1133849 w 1590258"/>
                <a:gd name="connsiteY2902" fmla="*/ 164896 h 1209078"/>
                <a:gd name="connsiteX2903" fmla="*/ 1116182 w 1590258"/>
                <a:gd name="connsiteY2903" fmla="*/ 172495 h 1209078"/>
                <a:gd name="connsiteX2904" fmla="*/ 1106589 w 1590258"/>
                <a:gd name="connsiteY2904" fmla="*/ 171070 h 1209078"/>
                <a:gd name="connsiteX2905" fmla="*/ 1100794 w 1590258"/>
                <a:gd name="connsiteY2905" fmla="*/ 168600 h 1209078"/>
                <a:gd name="connsiteX2906" fmla="*/ 1100510 w 1590258"/>
                <a:gd name="connsiteY2906" fmla="*/ 160242 h 1209078"/>
                <a:gd name="connsiteX2907" fmla="*/ 1098610 w 1590258"/>
                <a:gd name="connsiteY2907" fmla="*/ 160147 h 1209078"/>
                <a:gd name="connsiteX2908" fmla="*/ 1096520 w 1590258"/>
                <a:gd name="connsiteY2908" fmla="*/ 164896 h 1209078"/>
                <a:gd name="connsiteX2909" fmla="*/ 1096615 w 1590258"/>
                <a:gd name="connsiteY2909" fmla="*/ 170975 h 1209078"/>
                <a:gd name="connsiteX2910" fmla="*/ 1093860 w 1590258"/>
                <a:gd name="connsiteY2910" fmla="*/ 174395 h 1209078"/>
                <a:gd name="connsiteX2911" fmla="*/ 1081987 w 1590258"/>
                <a:gd name="connsiteY2911" fmla="*/ 179049 h 1209078"/>
                <a:gd name="connsiteX2912" fmla="*/ 1075433 w 1590258"/>
                <a:gd name="connsiteY2912" fmla="*/ 177624 h 1209078"/>
                <a:gd name="connsiteX2913" fmla="*/ 1074863 w 1590258"/>
                <a:gd name="connsiteY2913" fmla="*/ 173255 h 1209078"/>
                <a:gd name="connsiteX2914" fmla="*/ 1083412 w 1590258"/>
                <a:gd name="connsiteY2914" fmla="*/ 150363 h 1209078"/>
                <a:gd name="connsiteX2915" fmla="*/ 1077713 w 1590258"/>
                <a:gd name="connsiteY2915" fmla="*/ 140010 h 1209078"/>
                <a:gd name="connsiteX2916" fmla="*/ 1078663 w 1590258"/>
                <a:gd name="connsiteY2916" fmla="*/ 136875 h 1209078"/>
                <a:gd name="connsiteX2917" fmla="*/ 1076193 w 1590258"/>
                <a:gd name="connsiteY2917" fmla="*/ 124717 h 1209078"/>
                <a:gd name="connsiteX2918" fmla="*/ 1074958 w 1590258"/>
                <a:gd name="connsiteY2918" fmla="*/ 139915 h 1209078"/>
                <a:gd name="connsiteX2919" fmla="*/ 1077618 w 1590258"/>
                <a:gd name="connsiteY2919" fmla="*/ 148748 h 1209078"/>
                <a:gd name="connsiteX2920" fmla="*/ 1077143 w 1590258"/>
                <a:gd name="connsiteY2920" fmla="*/ 151788 h 1209078"/>
                <a:gd name="connsiteX2921" fmla="*/ 1072204 w 1590258"/>
                <a:gd name="connsiteY2921" fmla="*/ 159102 h 1209078"/>
                <a:gd name="connsiteX2922" fmla="*/ 1069069 w 1590258"/>
                <a:gd name="connsiteY2922" fmla="*/ 155492 h 1209078"/>
                <a:gd name="connsiteX2923" fmla="*/ 1065840 w 1590258"/>
                <a:gd name="connsiteY2923" fmla="*/ 155302 h 1209078"/>
                <a:gd name="connsiteX2924" fmla="*/ 1067644 w 1590258"/>
                <a:gd name="connsiteY2924" fmla="*/ 167366 h 1209078"/>
                <a:gd name="connsiteX2925" fmla="*/ 1063845 w 1590258"/>
                <a:gd name="connsiteY2925" fmla="*/ 169550 h 1209078"/>
                <a:gd name="connsiteX2926" fmla="*/ 1056246 w 1590258"/>
                <a:gd name="connsiteY2926" fmla="*/ 170405 h 1209078"/>
                <a:gd name="connsiteX2927" fmla="*/ 1043803 w 1590258"/>
                <a:gd name="connsiteY2927" fmla="*/ 161002 h 1209078"/>
                <a:gd name="connsiteX2928" fmla="*/ 1039623 w 1590258"/>
                <a:gd name="connsiteY2928" fmla="*/ 154637 h 1209078"/>
                <a:gd name="connsiteX2929" fmla="*/ 1037724 w 1590258"/>
                <a:gd name="connsiteY2929" fmla="*/ 145329 h 1209078"/>
                <a:gd name="connsiteX2930" fmla="*/ 1040288 w 1590258"/>
                <a:gd name="connsiteY2930" fmla="*/ 123482 h 1209078"/>
                <a:gd name="connsiteX2931" fmla="*/ 1042378 w 1590258"/>
                <a:gd name="connsiteY2931" fmla="*/ 114078 h 1209078"/>
                <a:gd name="connsiteX2932" fmla="*/ 1039623 w 1590258"/>
                <a:gd name="connsiteY2932" fmla="*/ 107809 h 1209078"/>
                <a:gd name="connsiteX2933" fmla="*/ 1042758 w 1590258"/>
                <a:gd name="connsiteY2933" fmla="*/ 102490 h 1209078"/>
                <a:gd name="connsiteX2934" fmla="*/ 1044658 w 1590258"/>
                <a:gd name="connsiteY2934" fmla="*/ 98691 h 1209078"/>
                <a:gd name="connsiteX2935" fmla="*/ 1047412 w 1590258"/>
                <a:gd name="connsiteY2935" fmla="*/ 93276 h 1209078"/>
                <a:gd name="connsiteX2936" fmla="*/ 1047602 w 1590258"/>
                <a:gd name="connsiteY2936" fmla="*/ 86057 h 1209078"/>
                <a:gd name="connsiteX2937" fmla="*/ 1053871 w 1590258"/>
                <a:gd name="connsiteY2937" fmla="*/ 79978 h 1209078"/>
                <a:gd name="connsiteX2938" fmla="*/ 1060995 w 1590258"/>
                <a:gd name="connsiteY2938" fmla="*/ 76179 h 1209078"/>
                <a:gd name="connsiteX2939" fmla="*/ 1064890 w 1590258"/>
                <a:gd name="connsiteY2939" fmla="*/ 74944 h 1209078"/>
                <a:gd name="connsiteX2940" fmla="*/ 1067264 w 1590258"/>
                <a:gd name="connsiteY2940" fmla="*/ 77034 h 1209078"/>
                <a:gd name="connsiteX2941" fmla="*/ 1071349 w 1590258"/>
                <a:gd name="connsiteY2941" fmla="*/ 75324 h 1209078"/>
                <a:gd name="connsiteX2942" fmla="*/ 1072489 w 1590258"/>
                <a:gd name="connsiteY2942" fmla="*/ 70860 h 1209078"/>
                <a:gd name="connsiteX2943" fmla="*/ 1071064 w 1590258"/>
                <a:gd name="connsiteY2943" fmla="*/ 66965 h 1209078"/>
                <a:gd name="connsiteX2944" fmla="*/ 1071729 w 1590258"/>
                <a:gd name="connsiteY2944" fmla="*/ 62121 h 1209078"/>
                <a:gd name="connsiteX2945" fmla="*/ 1075718 w 1590258"/>
                <a:gd name="connsiteY2945" fmla="*/ 55567 h 1209078"/>
                <a:gd name="connsiteX2946" fmla="*/ 1078473 w 1590258"/>
                <a:gd name="connsiteY2946" fmla="*/ 54142 h 1209078"/>
                <a:gd name="connsiteX2947" fmla="*/ 1082652 w 1590258"/>
                <a:gd name="connsiteY2947" fmla="*/ 54047 h 1209078"/>
                <a:gd name="connsiteX2948" fmla="*/ 1091771 w 1590258"/>
                <a:gd name="connsiteY2948" fmla="*/ 50248 h 1209078"/>
                <a:gd name="connsiteX2949" fmla="*/ 1099275 w 1590258"/>
                <a:gd name="connsiteY2949" fmla="*/ 52147 h 1209078"/>
                <a:gd name="connsiteX2950" fmla="*/ 1105449 w 1590258"/>
                <a:gd name="connsiteY2950" fmla="*/ 51483 h 1209078"/>
                <a:gd name="connsiteX2951" fmla="*/ 1110293 w 1590258"/>
                <a:gd name="connsiteY2951" fmla="*/ 47588 h 1209078"/>
                <a:gd name="connsiteX2952" fmla="*/ 1114662 w 1590258"/>
                <a:gd name="connsiteY2952" fmla="*/ 47588 h 1209078"/>
                <a:gd name="connsiteX2953" fmla="*/ 1120077 w 1590258"/>
                <a:gd name="connsiteY2953" fmla="*/ 50723 h 1209078"/>
                <a:gd name="connsiteX2954" fmla="*/ 785440 w 1590258"/>
                <a:gd name="connsiteY2954" fmla="*/ 36000 h 1209078"/>
                <a:gd name="connsiteX2955" fmla="*/ 788290 w 1590258"/>
                <a:gd name="connsiteY2955" fmla="*/ 40369 h 1209078"/>
                <a:gd name="connsiteX2956" fmla="*/ 788385 w 1590258"/>
                <a:gd name="connsiteY2956" fmla="*/ 42839 h 1209078"/>
                <a:gd name="connsiteX2957" fmla="*/ 790950 w 1590258"/>
                <a:gd name="connsiteY2957" fmla="*/ 48538 h 1209078"/>
                <a:gd name="connsiteX2958" fmla="*/ 793894 w 1590258"/>
                <a:gd name="connsiteY2958" fmla="*/ 51008 h 1209078"/>
                <a:gd name="connsiteX2959" fmla="*/ 792374 w 1590258"/>
                <a:gd name="connsiteY2959" fmla="*/ 60221 h 1209078"/>
                <a:gd name="connsiteX2960" fmla="*/ 788955 w 1590258"/>
                <a:gd name="connsiteY2960" fmla="*/ 59271 h 1209078"/>
                <a:gd name="connsiteX2961" fmla="*/ 787530 w 1590258"/>
                <a:gd name="connsiteY2961" fmla="*/ 61361 h 1209078"/>
                <a:gd name="connsiteX2962" fmla="*/ 793134 w 1590258"/>
                <a:gd name="connsiteY2962" fmla="*/ 67630 h 1209078"/>
                <a:gd name="connsiteX2963" fmla="*/ 794274 w 1590258"/>
                <a:gd name="connsiteY2963" fmla="*/ 78269 h 1209078"/>
                <a:gd name="connsiteX2964" fmla="*/ 797029 w 1590258"/>
                <a:gd name="connsiteY2964" fmla="*/ 83968 h 1209078"/>
                <a:gd name="connsiteX2965" fmla="*/ 788860 w 1590258"/>
                <a:gd name="connsiteY2965" fmla="*/ 98596 h 1209078"/>
                <a:gd name="connsiteX2966" fmla="*/ 788005 w 1590258"/>
                <a:gd name="connsiteY2966" fmla="*/ 105245 h 1209078"/>
                <a:gd name="connsiteX2967" fmla="*/ 790760 w 1590258"/>
                <a:gd name="connsiteY2967" fmla="*/ 107714 h 1209078"/>
                <a:gd name="connsiteX2968" fmla="*/ 789620 w 1590258"/>
                <a:gd name="connsiteY2968" fmla="*/ 115028 h 1209078"/>
                <a:gd name="connsiteX2969" fmla="*/ 784301 w 1590258"/>
                <a:gd name="connsiteY2969" fmla="*/ 116643 h 1209078"/>
                <a:gd name="connsiteX2970" fmla="*/ 782591 w 1590258"/>
                <a:gd name="connsiteY2970" fmla="*/ 119968 h 1209078"/>
                <a:gd name="connsiteX2971" fmla="*/ 783541 w 1590258"/>
                <a:gd name="connsiteY2971" fmla="*/ 124337 h 1209078"/>
                <a:gd name="connsiteX2972" fmla="*/ 780976 w 1590258"/>
                <a:gd name="connsiteY2972" fmla="*/ 124812 h 1209078"/>
                <a:gd name="connsiteX2973" fmla="*/ 765113 w 1590258"/>
                <a:gd name="connsiteY2973" fmla="*/ 129086 h 1209078"/>
                <a:gd name="connsiteX2974" fmla="*/ 761409 w 1590258"/>
                <a:gd name="connsiteY2974" fmla="*/ 126427 h 1209078"/>
                <a:gd name="connsiteX2975" fmla="*/ 749536 w 1590258"/>
                <a:gd name="connsiteY2975" fmla="*/ 109994 h 1209078"/>
                <a:gd name="connsiteX2976" fmla="*/ 743077 w 1590258"/>
                <a:gd name="connsiteY2976" fmla="*/ 107144 h 1209078"/>
                <a:gd name="connsiteX2977" fmla="*/ 741082 w 1590258"/>
                <a:gd name="connsiteY2977" fmla="*/ 103915 h 1209078"/>
                <a:gd name="connsiteX2978" fmla="*/ 735858 w 1590258"/>
                <a:gd name="connsiteY2978" fmla="*/ 103250 h 1209078"/>
                <a:gd name="connsiteX2979" fmla="*/ 735478 w 1590258"/>
                <a:gd name="connsiteY2979" fmla="*/ 101255 h 1209078"/>
                <a:gd name="connsiteX2980" fmla="*/ 738042 w 1590258"/>
                <a:gd name="connsiteY2980" fmla="*/ 98311 h 1209078"/>
                <a:gd name="connsiteX2981" fmla="*/ 741082 w 1590258"/>
                <a:gd name="connsiteY2981" fmla="*/ 96316 h 1209078"/>
                <a:gd name="connsiteX2982" fmla="*/ 743836 w 1590258"/>
                <a:gd name="connsiteY2982" fmla="*/ 96411 h 1209078"/>
                <a:gd name="connsiteX2983" fmla="*/ 748206 w 1590258"/>
                <a:gd name="connsiteY2983" fmla="*/ 92991 h 1209078"/>
                <a:gd name="connsiteX2984" fmla="*/ 748681 w 1590258"/>
                <a:gd name="connsiteY2984" fmla="*/ 90047 h 1209078"/>
                <a:gd name="connsiteX2985" fmla="*/ 753525 w 1590258"/>
                <a:gd name="connsiteY2985" fmla="*/ 89572 h 1209078"/>
                <a:gd name="connsiteX2986" fmla="*/ 757325 w 1590258"/>
                <a:gd name="connsiteY2986" fmla="*/ 91852 h 1209078"/>
                <a:gd name="connsiteX2987" fmla="*/ 757894 w 1590258"/>
                <a:gd name="connsiteY2987" fmla="*/ 99925 h 1209078"/>
                <a:gd name="connsiteX2988" fmla="*/ 760744 w 1590258"/>
                <a:gd name="connsiteY2988" fmla="*/ 103345 h 1209078"/>
                <a:gd name="connsiteX2989" fmla="*/ 763594 w 1590258"/>
                <a:gd name="connsiteY2989" fmla="*/ 103535 h 1209078"/>
                <a:gd name="connsiteX2990" fmla="*/ 761409 w 1590258"/>
                <a:gd name="connsiteY2990" fmla="*/ 100020 h 1209078"/>
                <a:gd name="connsiteX2991" fmla="*/ 763403 w 1590258"/>
                <a:gd name="connsiteY2991" fmla="*/ 92327 h 1209078"/>
                <a:gd name="connsiteX2992" fmla="*/ 762739 w 1590258"/>
                <a:gd name="connsiteY2992" fmla="*/ 88242 h 1209078"/>
                <a:gd name="connsiteX2993" fmla="*/ 759224 w 1590258"/>
                <a:gd name="connsiteY2993" fmla="*/ 82163 h 1209078"/>
                <a:gd name="connsiteX2994" fmla="*/ 759509 w 1590258"/>
                <a:gd name="connsiteY2994" fmla="*/ 78648 h 1209078"/>
                <a:gd name="connsiteX2995" fmla="*/ 762264 w 1590258"/>
                <a:gd name="connsiteY2995" fmla="*/ 74849 h 1209078"/>
                <a:gd name="connsiteX2996" fmla="*/ 768058 w 1590258"/>
                <a:gd name="connsiteY2996" fmla="*/ 72379 h 1209078"/>
                <a:gd name="connsiteX2997" fmla="*/ 772522 w 1590258"/>
                <a:gd name="connsiteY2997" fmla="*/ 73899 h 1209078"/>
                <a:gd name="connsiteX2998" fmla="*/ 776132 w 1590258"/>
                <a:gd name="connsiteY2998" fmla="*/ 73044 h 1209078"/>
                <a:gd name="connsiteX2999" fmla="*/ 774517 w 1590258"/>
                <a:gd name="connsiteY2999" fmla="*/ 69340 h 1209078"/>
                <a:gd name="connsiteX3000" fmla="*/ 761219 w 1590258"/>
                <a:gd name="connsiteY3000" fmla="*/ 66870 h 1209078"/>
                <a:gd name="connsiteX3001" fmla="*/ 761979 w 1590258"/>
                <a:gd name="connsiteY3001" fmla="*/ 62406 h 1209078"/>
                <a:gd name="connsiteX3002" fmla="*/ 766538 w 1590258"/>
                <a:gd name="connsiteY3002" fmla="*/ 59271 h 1209078"/>
                <a:gd name="connsiteX3003" fmla="*/ 766158 w 1590258"/>
                <a:gd name="connsiteY3003" fmla="*/ 56992 h 1209078"/>
                <a:gd name="connsiteX3004" fmla="*/ 760554 w 1590258"/>
                <a:gd name="connsiteY3004" fmla="*/ 51388 h 1209078"/>
                <a:gd name="connsiteX3005" fmla="*/ 758369 w 1590258"/>
                <a:gd name="connsiteY3005" fmla="*/ 45783 h 1209078"/>
                <a:gd name="connsiteX3006" fmla="*/ 764068 w 1590258"/>
                <a:gd name="connsiteY3006" fmla="*/ 42839 h 1209078"/>
                <a:gd name="connsiteX3007" fmla="*/ 767298 w 1590258"/>
                <a:gd name="connsiteY3007" fmla="*/ 47778 h 1209078"/>
                <a:gd name="connsiteX3008" fmla="*/ 767773 w 1590258"/>
                <a:gd name="connsiteY3008" fmla="*/ 42554 h 1209078"/>
                <a:gd name="connsiteX3009" fmla="*/ 769388 w 1590258"/>
                <a:gd name="connsiteY3009" fmla="*/ 41604 h 1209078"/>
                <a:gd name="connsiteX3010" fmla="*/ 773282 w 1590258"/>
                <a:gd name="connsiteY3010" fmla="*/ 44074 h 1209078"/>
                <a:gd name="connsiteX3011" fmla="*/ 775657 w 1590258"/>
                <a:gd name="connsiteY3011" fmla="*/ 41794 h 1209078"/>
                <a:gd name="connsiteX3012" fmla="*/ 773947 w 1590258"/>
                <a:gd name="connsiteY3012" fmla="*/ 37899 h 1209078"/>
                <a:gd name="connsiteX3013" fmla="*/ 775372 w 1590258"/>
                <a:gd name="connsiteY3013" fmla="*/ 34385 h 1209078"/>
                <a:gd name="connsiteX3014" fmla="*/ 777936 w 1590258"/>
                <a:gd name="connsiteY3014" fmla="*/ 33245 h 1209078"/>
                <a:gd name="connsiteX3015" fmla="*/ 778886 w 1590258"/>
                <a:gd name="connsiteY3015" fmla="*/ 36570 h 1209078"/>
                <a:gd name="connsiteX3016" fmla="*/ 782401 w 1590258"/>
                <a:gd name="connsiteY3016" fmla="*/ 37899 h 1209078"/>
                <a:gd name="connsiteX3017" fmla="*/ 781261 w 1590258"/>
                <a:gd name="connsiteY3017" fmla="*/ 35335 h 1209078"/>
                <a:gd name="connsiteX3018" fmla="*/ 783636 w 1590258"/>
                <a:gd name="connsiteY3018" fmla="*/ 32580 h 1209078"/>
                <a:gd name="connsiteX3019" fmla="*/ 785440 w 1590258"/>
                <a:gd name="connsiteY3019" fmla="*/ 36000 h 1209078"/>
                <a:gd name="connsiteX3020" fmla="*/ 905503 w 1590258"/>
                <a:gd name="connsiteY3020" fmla="*/ 54427 h 1209078"/>
                <a:gd name="connsiteX3021" fmla="*/ 901989 w 1590258"/>
                <a:gd name="connsiteY3021" fmla="*/ 55092 h 1209078"/>
                <a:gd name="connsiteX3022" fmla="*/ 899709 w 1590258"/>
                <a:gd name="connsiteY3022" fmla="*/ 49393 h 1209078"/>
                <a:gd name="connsiteX3023" fmla="*/ 895339 w 1590258"/>
                <a:gd name="connsiteY3023" fmla="*/ 48063 h 1209078"/>
                <a:gd name="connsiteX3024" fmla="*/ 894674 w 1590258"/>
                <a:gd name="connsiteY3024" fmla="*/ 43124 h 1209078"/>
                <a:gd name="connsiteX3025" fmla="*/ 895434 w 1590258"/>
                <a:gd name="connsiteY3025" fmla="*/ 40084 h 1209078"/>
                <a:gd name="connsiteX3026" fmla="*/ 897999 w 1590258"/>
                <a:gd name="connsiteY3026" fmla="*/ 38754 h 1209078"/>
                <a:gd name="connsiteX3027" fmla="*/ 900089 w 1590258"/>
                <a:gd name="connsiteY3027" fmla="*/ 32105 h 1209078"/>
                <a:gd name="connsiteX3028" fmla="*/ 904078 w 1590258"/>
                <a:gd name="connsiteY3028" fmla="*/ 30586 h 1209078"/>
                <a:gd name="connsiteX3029" fmla="*/ 908828 w 1590258"/>
                <a:gd name="connsiteY3029" fmla="*/ 33435 h 1209078"/>
                <a:gd name="connsiteX3030" fmla="*/ 910062 w 1590258"/>
                <a:gd name="connsiteY3030" fmla="*/ 43599 h 1209078"/>
                <a:gd name="connsiteX3031" fmla="*/ 907878 w 1590258"/>
                <a:gd name="connsiteY3031" fmla="*/ 52052 h 1209078"/>
                <a:gd name="connsiteX3032" fmla="*/ 905503 w 1590258"/>
                <a:gd name="connsiteY3032" fmla="*/ 54427 h 1209078"/>
                <a:gd name="connsiteX3033" fmla="*/ 872163 w 1590258"/>
                <a:gd name="connsiteY3033" fmla="*/ 16813 h 1209078"/>
                <a:gd name="connsiteX3034" fmla="*/ 878907 w 1590258"/>
                <a:gd name="connsiteY3034" fmla="*/ 15673 h 1209078"/>
                <a:gd name="connsiteX3035" fmla="*/ 881281 w 1590258"/>
                <a:gd name="connsiteY3035" fmla="*/ 18712 h 1209078"/>
                <a:gd name="connsiteX3036" fmla="*/ 881471 w 1590258"/>
                <a:gd name="connsiteY3036" fmla="*/ 23177 h 1209078"/>
                <a:gd name="connsiteX3037" fmla="*/ 885556 w 1590258"/>
                <a:gd name="connsiteY3037" fmla="*/ 32580 h 1209078"/>
                <a:gd name="connsiteX3038" fmla="*/ 884796 w 1590258"/>
                <a:gd name="connsiteY3038" fmla="*/ 46543 h 1209078"/>
                <a:gd name="connsiteX3039" fmla="*/ 886316 w 1590258"/>
                <a:gd name="connsiteY3039" fmla="*/ 55472 h 1209078"/>
                <a:gd name="connsiteX3040" fmla="*/ 887456 w 1590258"/>
                <a:gd name="connsiteY3040" fmla="*/ 56612 h 1209078"/>
                <a:gd name="connsiteX3041" fmla="*/ 889165 w 1590258"/>
                <a:gd name="connsiteY3041" fmla="*/ 55472 h 1209078"/>
                <a:gd name="connsiteX3042" fmla="*/ 888026 w 1590258"/>
                <a:gd name="connsiteY3042" fmla="*/ 50913 h 1209078"/>
                <a:gd name="connsiteX3043" fmla="*/ 889545 w 1590258"/>
                <a:gd name="connsiteY3043" fmla="*/ 48348 h 1209078"/>
                <a:gd name="connsiteX3044" fmla="*/ 895339 w 1590258"/>
                <a:gd name="connsiteY3044" fmla="*/ 50248 h 1209078"/>
                <a:gd name="connsiteX3045" fmla="*/ 899139 w 1590258"/>
                <a:gd name="connsiteY3045" fmla="*/ 53382 h 1209078"/>
                <a:gd name="connsiteX3046" fmla="*/ 898854 w 1590258"/>
                <a:gd name="connsiteY3046" fmla="*/ 57657 h 1209078"/>
                <a:gd name="connsiteX3047" fmla="*/ 904268 w 1590258"/>
                <a:gd name="connsiteY3047" fmla="*/ 71240 h 1209078"/>
                <a:gd name="connsiteX3048" fmla="*/ 903413 w 1590258"/>
                <a:gd name="connsiteY3048" fmla="*/ 86437 h 1209078"/>
                <a:gd name="connsiteX3049" fmla="*/ 906073 w 1590258"/>
                <a:gd name="connsiteY3049" fmla="*/ 96696 h 1209078"/>
                <a:gd name="connsiteX3050" fmla="*/ 914147 w 1590258"/>
                <a:gd name="connsiteY3050" fmla="*/ 99261 h 1209078"/>
                <a:gd name="connsiteX3051" fmla="*/ 914526 w 1590258"/>
                <a:gd name="connsiteY3051" fmla="*/ 91377 h 1209078"/>
                <a:gd name="connsiteX3052" fmla="*/ 919846 w 1590258"/>
                <a:gd name="connsiteY3052" fmla="*/ 84728 h 1209078"/>
                <a:gd name="connsiteX3053" fmla="*/ 922220 w 1590258"/>
                <a:gd name="connsiteY3053" fmla="*/ 64116 h 1209078"/>
                <a:gd name="connsiteX3054" fmla="*/ 928205 w 1590258"/>
                <a:gd name="connsiteY3054" fmla="*/ 71810 h 1209078"/>
                <a:gd name="connsiteX3055" fmla="*/ 933619 w 1590258"/>
                <a:gd name="connsiteY3055" fmla="*/ 72474 h 1209078"/>
                <a:gd name="connsiteX3056" fmla="*/ 939413 w 1590258"/>
                <a:gd name="connsiteY3056" fmla="*/ 76464 h 1209078"/>
                <a:gd name="connsiteX3057" fmla="*/ 942073 w 1590258"/>
                <a:gd name="connsiteY3057" fmla="*/ 85393 h 1209078"/>
                <a:gd name="connsiteX3058" fmla="*/ 941313 w 1590258"/>
                <a:gd name="connsiteY3058" fmla="*/ 87862 h 1209078"/>
                <a:gd name="connsiteX3059" fmla="*/ 935234 w 1590258"/>
                <a:gd name="connsiteY3059" fmla="*/ 86627 h 1209078"/>
                <a:gd name="connsiteX3060" fmla="*/ 933999 w 1590258"/>
                <a:gd name="connsiteY3060" fmla="*/ 93941 h 1209078"/>
                <a:gd name="connsiteX3061" fmla="*/ 939508 w 1590258"/>
                <a:gd name="connsiteY3061" fmla="*/ 96601 h 1209078"/>
                <a:gd name="connsiteX3062" fmla="*/ 941313 w 1590258"/>
                <a:gd name="connsiteY3062" fmla="*/ 103440 h 1209078"/>
                <a:gd name="connsiteX3063" fmla="*/ 946252 w 1590258"/>
                <a:gd name="connsiteY3063" fmla="*/ 108474 h 1209078"/>
                <a:gd name="connsiteX3064" fmla="*/ 948626 w 1590258"/>
                <a:gd name="connsiteY3064" fmla="*/ 113698 h 1209078"/>
                <a:gd name="connsiteX3065" fmla="*/ 949956 w 1590258"/>
                <a:gd name="connsiteY3065" fmla="*/ 113224 h 1209078"/>
                <a:gd name="connsiteX3066" fmla="*/ 948911 w 1590258"/>
                <a:gd name="connsiteY3066" fmla="*/ 111609 h 1209078"/>
                <a:gd name="connsiteX3067" fmla="*/ 953281 w 1590258"/>
                <a:gd name="connsiteY3067" fmla="*/ 112084 h 1209078"/>
                <a:gd name="connsiteX3068" fmla="*/ 951571 w 1590258"/>
                <a:gd name="connsiteY3068" fmla="*/ 113508 h 1209078"/>
                <a:gd name="connsiteX3069" fmla="*/ 953091 w 1590258"/>
                <a:gd name="connsiteY3069" fmla="*/ 115408 h 1209078"/>
                <a:gd name="connsiteX3070" fmla="*/ 951001 w 1590258"/>
                <a:gd name="connsiteY3070" fmla="*/ 117308 h 1209078"/>
                <a:gd name="connsiteX3071" fmla="*/ 951666 w 1590258"/>
                <a:gd name="connsiteY3071" fmla="*/ 118353 h 1209078"/>
                <a:gd name="connsiteX3072" fmla="*/ 958600 w 1590258"/>
                <a:gd name="connsiteY3072" fmla="*/ 120252 h 1209078"/>
                <a:gd name="connsiteX3073" fmla="*/ 962020 w 1590258"/>
                <a:gd name="connsiteY3073" fmla="*/ 123862 h 1209078"/>
                <a:gd name="connsiteX3074" fmla="*/ 970189 w 1590258"/>
                <a:gd name="connsiteY3074" fmla="*/ 122152 h 1209078"/>
                <a:gd name="connsiteX3075" fmla="*/ 975413 w 1590258"/>
                <a:gd name="connsiteY3075" fmla="*/ 130891 h 1209078"/>
                <a:gd name="connsiteX3076" fmla="*/ 985196 w 1590258"/>
                <a:gd name="connsiteY3076" fmla="*/ 130606 h 1209078"/>
                <a:gd name="connsiteX3077" fmla="*/ 986431 w 1590258"/>
                <a:gd name="connsiteY3077" fmla="*/ 134690 h 1209078"/>
                <a:gd name="connsiteX3078" fmla="*/ 985861 w 1590258"/>
                <a:gd name="connsiteY3078" fmla="*/ 136020 h 1209078"/>
                <a:gd name="connsiteX3079" fmla="*/ 978262 w 1590258"/>
                <a:gd name="connsiteY3079" fmla="*/ 138585 h 1209078"/>
                <a:gd name="connsiteX3080" fmla="*/ 973988 w 1590258"/>
                <a:gd name="connsiteY3080" fmla="*/ 141434 h 1209078"/>
                <a:gd name="connsiteX3081" fmla="*/ 958695 w 1590258"/>
                <a:gd name="connsiteY3081" fmla="*/ 147419 h 1209078"/>
                <a:gd name="connsiteX3082" fmla="*/ 957365 w 1590258"/>
                <a:gd name="connsiteY3082" fmla="*/ 151503 h 1209078"/>
                <a:gd name="connsiteX3083" fmla="*/ 960025 w 1590258"/>
                <a:gd name="connsiteY3083" fmla="*/ 154352 h 1209078"/>
                <a:gd name="connsiteX3084" fmla="*/ 956321 w 1590258"/>
                <a:gd name="connsiteY3084" fmla="*/ 162426 h 1209078"/>
                <a:gd name="connsiteX3085" fmla="*/ 952046 w 1590258"/>
                <a:gd name="connsiteY3085" fmla="*/ 165466 h 1209078"/>
                <a:gd name="connsiteX3086" fmla="*/ 942548 w 1590258"/>
                <a:gd name="connsiteY3086" fmla="*/ 166036 h 1209078"/>
                <a:gd name="connsiteX3087" fmla="*/ 934854 w 1590258"/>
                <a:gd name="connsiteY3087" fmla="*/ 169550 h 1209078"/>
                <a:gd name="connsiteX3088" fmla="*/ 924880 w 1590258"/>
                <a:gd name="connsiteY3088" fmla="*/ 164421 h 1209078"/>
                <a:gd name="connsiteX3089" fmla="*/ 913007 w 1590258"/>
                <a:gd name="connsiteY3089" fmla="*/ 165466 h 1209078"/>
                <a:gd name="connsiteX3090" fmla="*/ 909872 w 1590258"/>
                <a:gd name="connsiteY3090" fmla="*/ 163376 h 1209078"/>
                <a:gd name="connsiteX3091" fmla="*/ 903033 w 1590258"/>
                <a:gd name="connsiteY3091" fmla="*/ 163471 h 1209078"/>
                <a:gd name="connsiteX3092" fmla="*/ 896859 w 1590258"/>
                <a:gd name="connsiteY3092" fmla="*/ 159197 h 1209078"/>
                <a:gd name="connsiteX3093" fmla="*/ 895150 w 1590258"/>
                <a:gd name="connsiteY3093" fmla="*/ 156252 h 1209078"/>
                <a:gd name="connsiteX3094" fmla="*/ 892870 w 1590258"/>
                <a:gd name="connsiteY3094" fmla="*/ 143904 h 1209078"/>
                <a:gd name="connsiteX3095" fmla="*/ 888405 w 1590258"/>
                <a:gd name="connsiteY3095" fmla="*/ 137920 h 1209078"/>
                <a:gd name="connsiteX3096" fmla="*/ 890305 w 1590258"/>
                <a:gd name="connsiteY3096" fmla="*/ 132886 h 1209078"/>
                <a:gd name="connsiteX3097" fmla="*/ 895434 w 1590258"/>
                <a:gd name="connsiteY3097" fmla="*/ 132696 h 1209078"/>
                <a:gd name="connsiteX3098" fmla="*/ 895244 w 1590258"/>
                <a:gd name="connsiteY3098" fmla="*/ 126332 h 1209078"/>
                <a:gd name="connsiteX3099" fmla="*/ 891540 w 1590258"/>
                <a:gd name="connsiteY3099" fmla="*/ 114743 h 1209078"/>
                <a:gd name="connsiteX3100" fmla="*/ 889260 w 1590258"/>
                <a:gd name="connsiteY3100" fmla="*/ 113603 h 1209078"/>
                <a:gd name="connsiteX3101" fmla="*/ 881851 w 1590258"/>
                <a:gd name="connsiteY3101" fmla="*/ 102680 h 1209078"/>
                <a:gd name="connsiteX3102" fmla="*/ 882991 w 1590258"/>
                <a:gd name="connsiteY3102" fmla="*/ 100020 h 1209078"/>
                <a:gd name="connsiteX3103" fmla="*/ 885746 w 1590258"/>
                <a:gd name="connsiteY3103" fmla="*/ 99355 h 1209078"/>
                <a:gd name="connsiteX3104" fmla="*/ 885746 w 1590258"/>
                <a:gd name="connsiteY3104" fmla="*/ 95936 h 1209078"/>
                <a:gd name="connsiteX3105" fmla="*/ 870168 w 1590258"/>
                <a:gd name="connsiteY3105" fmla="*/ 69910 h 1209078"/>
                <a:gd name="connsiteX3106" fmla="*/ 867603 w 1590258"/>
                <a:gd name="connsiteY3106" fmla="*/ 67250 h 1209078"/>
                <a:gd name="connsiteX3107" fmla="*/ 853546 w 1590258"/>
                <a:gd name="connsiteY3107" fmla="*/ 61171 h 1209078"/>
                <a:gd name="connsiteX3108" fmla="*/ 851361 w 1590258"/>
                <a:gd name="connsiteY3108" fmla="*/ 58891 h 1209078"/>
                <a:gd name="connsiteX3109" fmla="*/ 849461 w 1590258"/>
                <a:gd name="connsiteY3109" fmla="*/ 50628 h 1209078"/>
                <a:gd name="connsiteX3110" fmla="*/ 850031 w 1590258"/>
                <a:gd name="connsiteY3110" fmla="*/ 45973 h 1209078"/>
                <a:gd name="connsiteX3111" fmla="*/ 851741 w 1590258"/>
                <a:gd name="connsiteY3111" fmla="*/ 44643 h 1209078"/>
                <a:gd name="connsiteX3112" fmla="*/ 851741 w 1590258"/>
                <a:gd name="connsiteY3112" fmla="*/ 38089 h 1209078"/>
                <a:gd name="connsiteX3113" fmla="*/ 853640 w 1590258"/>
                <a:gd name="connsiteY3113" fmla="*/ 34765 h 1209078"/>
                <a:gd name="connsiteX3114" fmla="*/ 860479 w 1590258"/>
                <a:gd name="connsiteY3114" fmla="*/ 43124 h 1209078"/>
                <a:gd name="connsiteX3115" fmla="*/ 865324 w 1590258"/>
                <a:gd name="connsiteY3115" fmla="*/ 45023 h 1209078"/>
                <a:gd name="connsiteX3116" fmla="*/ 862759 w 1590258"/>
                <a:gd name="connsiteY3116" fmla="*/ 42554 h 1209078"/>
                <a:gd name="connsiteX3117" fmla="*/ 862854 w 1590258"/>
                <a:gd name="connsiteY3117" fmla="*/ 39134 h 1209078"/>
                <a:gd name="connsiteX3118" fmla="*/ 858485 w 1590258"/>
                <a:gd name="connsiteY3118" fmla="*/ 35715 h 1209078"/>
                <a:gd name="connsiteX3119" fmla="*/ 862094 w 1590258"/>
                <a:gd name="connsiteY3119" fmla="*/ 33815 h 1209078"/>
                <a:gd name="connsiteX3120" fmla="*/ 864944 w 1590258"/>
                <a:gd name="connsiteY3120" fmla="*/ 26121 h 1209078"/>
                <a:gd name="connsiteX3121" fmla="*/ 864374 w 1590258"/>
                <a:gd name="connsiteY3121" fmla="*/ 20707 h 1209078"/>
                <a:gd name="connsiteX3122" fmla="*/ 867224 w 1590258"/>
                <a:gd name="connsiteY3122" fmla="*/ 16338 h 1209078"/>
                <a:gd name="connsiteX3123" fmla="*/ 871688 w 1590258"/>
                <a:gd name="connsiteY3123" fmla="*/ 15008 h 1209078"/>
                <a:gd name="connsiteX3124" fmla="*/ 872163 w 1590258"/>
                <a:gd name="connsiteY3124" fmla="*/ 16813 h 1209078"/>
                <a:gd name="connsiteX3125" fmla="*/ 1018156 w 1590258"/>
                <a:gd name="connsiteY3125" fmla="*/ 29731 h 1209078"/>
                <a:gd name="connsiteX3126" fmla="*/ 1022051 w 1590258"/>
                <a:gd name="connsiteY3126" fmla="*/ 29636 h 1209078"/>
                <a:gd name="connsiteX3127" fmla="*/ 1023381 w 1590258"/>
                <a:gd name="connsiteY3127" fmla="*/ 31440 h 1209078"/>
                <a:gd name="connsiteX3128" fmla="*/ 1021196 w 1590258"/>
                <a:gd name="connsiteY3128" fmla="*/ 38374 h 1209078"/>
                <a:gd name="connsiteX3129" fmla="*/ 1012267 w 1590258"/>
                <a:gd name="connsiteY3129" fmla="*/ 47968 h 1209078"/>
                <a:gd name="connsiteX3130" fmla="*/ 1005808 w 1590258"/>
                <a:gd name="connsiteY3130" fmla="*/ 61646 h 1209078"/>
                <a:gd name="connsiteX3131" fmla="*/ 1002674 w 1590258"/>
                <a:gd name="connsiteY3131" fmla="*/ 55567 h 1209078"/>
                <a:gd name="connsiteX3132" fmla="*/ 1000964 w 1590258"/>
                <a:gd name="connsiteY3132" fmla="*/ 21752 h 1209078"/>
                <a:gd name="connsiteX3133" fmla="*/ 999064 w 1590258"/>
                <a:gd name="connsiteY3133" fmla="*/ 15958 h 1209078"/>
                <a:gd name="connsiteX3134" fmla="*/ 994790 w 1590258"/>
                <a:gd name="connsiteY3134" fmla="*/ 10353 h 1209078"/>
                <a:gd name="connsiteX3135" fmla="*/ 995645 w 1590258"/>
                <a:gd name="connsiteY3135" fmla="*/ 950 h 1209078"/>
                <a:gd name="connsiteX3136" fmla="*/ 999824 w 1590258"/>
                <a:gd name="connsiteY3136" fmla="*/ 0 h 1209078"/>
                <a:gd name="connsiteX3137" fmla="*/ 1002769 w 1590258"/>
                <a:gd name="connsiteY3137" fmla="*/ 1710 h 1209078"/>
                <a:gd name="connsiteX3138" fmla="*/ 1003908 w 1590258"/>
                <a:gd name="connsiteY3138" fmla="*/ 5889 h 1209078"/>
                <a:gd name="connsiteX3139" fmla="*/ 1009323 w 1590258"/>
                <a:gd name="connsiteY3139" fmla="*/ 13678 h 1209078"/>
                <a:gd name="connsiteX3140" fmla="*/ 1011602 w 1590258"/>
                <a:gd name="connsiteY3140" fmla="*/ 23842 h 1209078"/>
                <a:gd name="connsiteX3141" fmla="*/ 1018156 w 1590258"/>
                <a:gd name="connsiteY3141" fmla="*/ 29731 h 1209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Lst>
              <a:rect l="l" t="t" r="r" b="b"/>
              <a:pathLst>
                <a:path w="1590258" h="1209078">
                  <a:moveTo>
                    <a:pt x="113793" y="964584"/>
                  </a:moveTo>
                  <a:lnTo>
                    <a:pt x="118163" y="965914"/>
                  </a:lnTo>
                  <a:lnTo>
                    <a:pt x="122532" y="969904"/>
                  </a:lnTo>
                  <a:lnTo>
                    <a:pt x="124432" y="974843"/>
                  </a:lnTo>
                  <a:lnTo>
                    <a:pt x="121962" y="975603"/>
                  </a:lnTo>
                  <a:lnTo>
                    <a:pt x="106954" y="969144"/>
                  </a:lnTo>
                  <a:lnTo>
                    <a:pt x="99735" y="958695"/>
                  </a:lnTo>
                  <a:lnTo>
                    <a:pt x="101635" y="949387"/>
                  </a:lnTo>
                  <a:lnTo>
                    <a:pt x="106289" y="957745"/>
                  </a:lnTo>
                  <a:lnTo>
                    <a:pt x="113793" y="964584"/>
                  </a:lnTo>
                  <a:close/>
                  <a:moveTo>
                    <a:pt x="313264" y="903888"/>
                  </a:moveTo>
                  <a:lnTo>
                    <a:pt x="315544" y="910537"/>
                  </a:lnTo>
                  <a:lnTo>
                    <a:pt x="314214" y="913197"/>
                  </a:lnTo>
                  <a:lnTo>
                    <a:pt x="316399" y="917186"/>
                  </a:lnTo>
                  <a:lnTo>
                    <a:pt x="315639" y="919086"/>
                  </a:lnTo>
                  <a:lnTo>
                    <a:pt x="317349" y="918706"/>
                  </a:lnTo>
                  <a:lnTo>
                    <a:pt x="316399" y="920226"/>
                  </a:lnTo>
                  <a:lnTo>
                    <a:pt x="319723" y="919181"/>
                  </a:lnTo>
                  <a:lnTo>
                    <a:pt x="320863" y="920986"/>
                  </a:lnTo>
                  <a:lnTo>
                    <a:pt x="323143" y="925735"/>
                  </a:lnTo>
                  <a:lnTo>
                    <a:pt x="322858" y="931624"/>
                  </a:lnTo>
                  <a:lnTo>
                    <a:pt x="325518" y="937513"/>
                  </a:lnTo>
                  <a:lnTo>
                    <a:pt x="329602" y="942548"/>
                  </a:lnTo>
                  <a:lnTo>
                    <a:pt x="332831" y="943117"/>
                  </a:lnTo>
                  <a:lnTo>
                    <a:pt x="337011" y="949197"/>
                  </a:lnTo>
                  <a:lnTo>
                    <a:pt x="339196" y="950241"/>
                  </a:lnTo>
                  <a:lnTo>
                    <a:pt x="343470" y="947582"/>
                  </a:lnTo>
                  <a:lnTo>
                    <a:pt x="344325" y="959645"/>
                  </a:lnTo>
                  <a:lnTo>
                    <a:pt x="342235" y="965344"/>
                  </a:lnTo>
                  <a:lnTo>
                    <a:pt x="337391" y="969144"/>
                  </a:lnTo>
                  <a:lnTo>
                    <a:pt x="334541" y="973988"/>
                  </a:lnTo>
                  <a:lnTo>
                    <a:pt x="330267" y="975413"/>
                  </a:lnTo>
                  <a:lnTo>
                    <a:pt x="319913" y="977787"/>
                  </a:lnTo>
                  <a:lnTo>
                    <a:pt x="315164" y="977028"/>
                  </a:lnTo>
                  <a:lnTo>
                    <a:pt x="302816" y="978737"/>
                  </a:lnTo>
                  <a:lnTo>
                    <a:pt x="279639" y="988331"/>
                  </a:lnTo>
                  <a:lnTo>
                    <a:pt x="266816" y="987571"/>
                  </a:lnTo>
                  <a:lnTo>
                    <a:pt x="265961" y="986241"/>
                  </a:lnTo>
                  <a:lnTo>
                    <a:pt x="270140" y="982442"/>
                  </a:lnTo>
                  <a:lnTo>
                    <a:pt x="270425" y="976648"/>
                  </a:lnTo>
                  <a:lnTo>
                    <a:pt x="273465" y="971613"/>
                  </a:lnTo>
                  <a:lnTo>
                    <a:pt x="273940" y="961735"/>
                  </a:lnTo>
                  <a:lnTo>
                    <a:pt x="279354" y="958030"/>
                  </a:lnTo>
                  <a:lnTo>
                    <a:pt x="286668" y="957935"/>
                  </a:lnTo>
                  <a:lnTo>
                    <a:pt x="287713" y="947582"/>
                  </a:lnTo>
                  <a:lnTo>
                    <a:pt x="293887" y="933904"/>
                  </a:lnTo>
                  <a:lnTo>
                    <a:pt x="293887" y="928869"/>
                  </a:lnTo>
                  <a:lnTo>
                    <a:pt x="303576" y="912627"/>
                  </a:lnTo>
                  <a:lnTo>
                    <a:pt x="305950" y="911107"/>
                  </a:lnTo>
                  <a:lnTo>
                    <a:pt x="306995" y="907213"/>
                  </a:lnTo>
                  <a:lnTo>
                    <a:pt x="310035" y="903793"/>
                  </a:lnTo>
                  <a:lnTo>
                    <a:pt x="313264" y="903888"/>
                  </a:lnTo>
                  <a:close/>
                  <a:moveTo>
                    <a:pt x="87102" y="917281"/>
                  </a:moveTo>
                  <a:lnTo>
                    <a:pt x="76654" y="928965"/>
                  </a:lnTo>
                  <a:lnTo>
                    <a:pt x="79408" y="922316"/>
                  </a:lnTo>
                  <a:lnTo>
                    <a:pt x="78743" y="914812"/>
                  </a:lnTo>
                  <a:lnTo>
                    <a:pt x="80168" y="912342"/>
                  </a:lnTo>
                  <a:lnTo>
                    <a:pt x="93181" y="901609"/>
                  </a:lnTo>
                  <a:lnTo>
                    <a:pt x="94321" y="905503"/>
                  </a:lnTo>
                  <a:lnTo>
                    <a:pt x="93276" y="909872"/>
                  </a:lnTo>
                  <a:lnTo>
                    <a:pt x="87102" y="917281"/>
                  </a:lnTo>
                  <a:close/>
                  <a:moveTo>
                    <a:pt x="360377" y="865419"/>
                  </a:moveTo>
                  <a:lnTo>
                    <a:pt x="363987" y="867888"/>
                  </a:lnTo>
                  <a:lnTo>
                    <a:pt x="367691" y="867128"/>
                  </a:lnTo>
                  <a:lnTo>
                    <a:pt x="375385" y="869218"/>
                  </a:lnTo>
                  <a:lnTo>
                    <a:pt x="384884" y="869218"/>
                  </a:lnTo>
                  <a:lnTo>
                    <a:pt x="397327" y="889545"/>
                  </a:lnTo>
                  <a:lnTo>
                    <a:pt x="406446" y="892680"/>
                  </a:lnTo>
                  <a:lnTo>
                    <a:pt x="410340" y="898094"/>
                  </a:lnTo>
                  <a:lnTo>
                    <a:pt x="402741" y="911297"/>
                  </a:lnTo>
                  <a:lnTo>
                    <a:pt x="395047" y="916141"/>
                  </a:lnTo>
                  <a:lnTo>
                    <a:pt x="376715" y="934379"/>
                  </a:lnTo>
                  <a:lnTo>
                    <a:pt x="364177" y="944542"/>
                  </a:lnTo>
                  <a:lnTo>
                    <a:pt x="353348" y="947487"/>
                  </a:lnTo>
                  <a:lnTo>
                    <a:pt x="343755" y="940173"/>
                  </a:lnTo>
                  <a:lnTo>
                    <a:pt x="341665" y="928775"/>
                  </a:lnTo>
                  <a:lnTo>
                    <a:pt x="344230" y="924595"/>
                  </a:lnTo>
                  <a:lnTo>
                    <a:pt x="341285" y="913102"/>
                  </a:lnTo>
                  <a:lnTo>
                    <a:pt x="335871" y="903603"/>
                  </a:lnTo>
                  <a:lnTo>
                    <a:pt x="333971" y="903413"/>
                  </a:lnTo>
                  <a:lnTo>
                    <a:pt x="331692" y="890210"/>
                  </a:lnTo>
                  <a:lnTo>
                    <a:pt x="325327" y="879097"/>
                  </a:lnTo>
                  <a:lnTo>
                    <a:pt x="329507" y="875107"/>
                  </a:lnTo>
                  <a:lnTo>
                    <a:pt x="328937" y="868173"/>
                  </a:lnTo>
                  <a:lnTo>
                    <a:pt x="330362" y="865704"/>
                  </a:lnTo>
                  <a:lnTo>
                    <a:pt x="336916" y="870358"/>
                  </a:lnTo>
                  <a:lnTo>
                    <a:pt x="340335" y="870738"/>
                  </a:lnTo>
                  <a:lnTo>
                    <a:pt x="344895" y="874252"/>
                  </a:lnTo>
                  <a:lnTo>
                    <a:pt x="342710" y="875582"/>
                  </a:lnTo>
                  <a:lnTo>
                    <a:pt x="342235" y="879477"/>
                  </a:lnTo>
                  <a:lnTo>
                    <a:pt x="354773" y="899329"/>
                  </a:lnTo>
                  <a:lnTo>
                    <a:pt x="362657" y="906263"/>
                  </a:lnTo>
                  <a:lnTo>
                    <a:pt x="366457" y="908353"/>
                  </a:lnTo>
                  <a:lnTo>
                    <a:pt x="370921" y="908448"/>
                  </a:lnTo>
                  <a:lnTo>
                    <a:pt x="369781" y="905503"/>
                  </a:lnTo>
                  <a:lnTo>
                    <a:pt x="363037" y="901799"/>
                  </a:lnTo>
                  <a:lnTo>
                    <a:pt x="355818" y="894105"/>
                  </a:lnTo>
                  <a:lnTo>
                    <a:pt x="345655" y="875487"/>
                  </a:lnTo>
                  <a:lnTo>
                    <a:pt x="347174" y="869883"/>
                  </a:lnTo>
                  <a:lnTo>
                    <a:pt x="349264" y="867793"/>
                  </a:lnTo>
                  <a:lnTo>
                    <a:pt x="357528" y="864374"/>
                  </a:lnTo>
                  <a:lnTo>
                    <a:pt x="360377" y="865419"/>
                  </a:lnTo>
                  <a:close/>
                  <a:moveTo>
                    <a:pt x="63831" y="930389"/>
                  </a:moveTo>
                  <a:lnTo>
                    <a:pt x="59556" y="953756"/>
                  </a:lnTo>
                  <a:lnTo>
                    <a:pt x="47208" y="967529"/>
                  </a:lnTo>
                  <a:lnTo>
                    <a:pt x="45403" y="975508"/>
                  </a:lnTo>
                  <a:lnTo>
                    <a:pt x="35240" y="982062"/>
                  </a:lnTo>
                  <a:lnTo>
                    <a:pt x="35905" y="983012"/>
                  </a:lnTo>
                  <a:lnTo>
                    <a:pt x="42459" y="981302"/>
                  </a:lnTo>
                  <a:lnTo>
                    <a:pt x="47873" y="978452"/>
                  </a:lnTo>
                  <a:lnTo>
                    <a:pt x="51198" y="975033"/>
                  </a:lnTo>
                  <a:lnTo>
                    <a:pt x="50722" y="971993"/>
                  </a:lnTo>
                  <a:lnTo>
                    <a:pt x="60411" y="962400"/>
                  </a:lnTo>
                  <a:lnTo>
                    <a:pt x="69055" y="959550"/>
                  </a:lnTo>
                  <a:lnTo>
                    <a:pt x="75894" y="944827"/>
                  </a:lnTo>
                  <a:lnTo>
                    <a:pt x="83873" y="948057"/>
                  </a:lnTo>
                  <a:lnTo>
                    <a:pt x="85582" y="949577"/>
                  </a:lnTo>
                  <a:lnTo>
                    <a:pt x="88337" y="957650"/>
                  </a:lnTo>
                  <a:lnTo>
                    <a:pt x="85962" y="983297"/>
                  </a:lnTo>
                  <a:lnTo>
                    <a:pt x="83303" y="995835"/>
                  </a:lnTo>
                  <a:lnTo>
                    <a:pt x="73614" y="1013597"/>
                  </a:lnTo>
                  <a:lnTo>
                    <a:pt x="61456" y="1027180"/>
                  </a:lnTo>
                  <a:lnTo>
                    <a:pt x="53382" y="1032499"/>
                  </a:lnTo>
                  <a:lnTo>
                    <a:pt x="40274" y="1041808"/>
                  </a:lnTo>
                  <a:lnTo>
                    <a:pt x="36665" y="1046937"/>
                  </a:lnTo>
                  <a:lnTo>
                    <a:pt x="34385" y="1054251"/>
                  </a:lnTo>
                  <a:lnTo>
                    <a:pt x="39989" y="1062705"/>
                  </a:lnTo>
                  <a:lnTo>
                    <a:pt x="40559" y="1076478"/>
                  </a:lnTo>
                  <a:lnTo>
                    <a:pt x="42459" y="1084077"/>
                  </a:lnTo>
                  <a:lnTo>
                    <a:pt x="36095" y="1088921"/>
                  </a:lnTo>
                  <a:lnTo>
                    <a:pt x="31440" y="1087401"/>
                  </a:lnTo>
                  <a:lnTo>
                    <a:pt x="30300" y="1089491"/>
                  </a:lnTo>
                  <a:lnTo>
                    <a:pt x="25076" y="1100985"/>
                  </a:lnTo>
                  <a:lnTo>
                    <a:pt x="25646" y="1103834"/>
                  </a:lnTo>
                  <a:lnTo>
                    <a:pt x="30111" y="1103359"/>
                  </a:lnTo>
                  <a:lnTo>
                    <a:pt x="34100" y="1094620"/>
                  </a:lnTo>
                  <a:lnTo>
                    <a:pt x="41699" y="1089871"/>
                  </a:lnTo>
                  <a:lnTo>
                    <a:pt x="44833" y="1088066"/>
                  </a:lnTo>
                  <a:lnTo>
                    <a:pt x="47208" y="1084077"/>
                  </a:lnTo>
                  <a:lnTo>
                    <a:pt x="46163" y="1062610"/>
                  </a:lnTo>
                  <a:lnTo>
                    <a:pt x="43219" y="1052636"/>
                  </a:lnTo>
                  <a:lnTo>
                    <a:pt x="49203" y="1049407"/>
                  </a:lnTo>
                  <a:lnTo>
                    <a:pt x="54522" y="1043518"/>
                  </a:lnTo>
                  <a:lnTo>
                    <a:pt x="60696" y="1039433"/>
                  </a:lnTo>
                  <a:lnTo>
                    <a:pt x="68295" y="1035064"/>
                  </a:lnTo>
                  <a:lnTo>
                    <a:pt x="82923" y="1019581"/>
                  </a:lnTo>
                  <a:lnTo>
                    <a:pt x="87577" y="1018157"/>
                  </a:lnTo>
                  <a:lnTo>
                    <a:pt x="92137" y="1021196"/>
                  </a:lnTo>
                  <a:lnTo>
                    <a:pt x="96981" y="1023761"/>
                  </a:lnTo>
                  <a:lnTo>
                    <a:pt x="100305" y="1033449"/>
                  </a:lnTo>
                  <a:lnTo>
                    <a:pt x="99071" y="1040858"/>
                  </a:lnTo>
                  <a:lnTo>
                    <a:pt x="100020" y="1042568"/>
                  </a:lnTo>
                  <a:lnTo>
                    <a:pt x="105150" y="1041048"/>
                  </a:lnTo>
                  <a:lnTo>
                    <a:pt x="106004" y="1035254"/>
                  </a:lnTo>
                  <a:lnTo>
                    <a:pt x="105435" y="1032309"/>
                  </a:lnTo>
                  <a:lnTo>
                    <a:pt x="103630" y="1022621"/>
                  </a:lnTo>
                  <a:lnTo>
                    <a:pt x="100495" y="1018347"/>
                  </a:lnTo>
                  <a:lnTo>
                    <a:pt x="93181" y="1016162"/>
                  </a:lnTo>
                  <a:lnTo>
                    <a:pt x="91092" y="1010273"/>
                  </a:lnTo>
                  <a:lnTo>
                    <a:pt x="96411" y="1002389"/>
                  </a:lnTo>
                  <a:lnTo>
                    <a:pt x="96791" y="983392"/>
                  </a:lnTo>
                  <a:lnTo>
                    <a:pt x="102110" y="974748"/>
                  </a:lnTo>
                  <a:lnTo>
                    <a:pt x="105055" y="974463"/>
                  </a:lnTo>
                  <a:lnTo>
                    <a:pt x="111039" y="978832"/>
                  </a:lnTo>
                  <a:lnTo>
                    <a:pt x="123387" y="982822"/>
                  </a:lnTo>
                  <a:lnTo>
                    <a:pt x="139440" y="981017"/>
                  </a:lnTo>
                  <a:lnTo>
                    <a:pt x="143904" y="989756"/>
                  </a:lnTo>
                  <a:lnTo>
                    <a:pt x="149033" y="996215"/>
                  </a:lnTo>
                  <a:lnTo>
                    <a:pt x="151788" y="995455"/>
                  </a:lnTo>
                  <a:lnTo>
                    <a:pt x="150173" y="988521"/>
                  </a:lnTo>
                  <a:lnTo>
                    <a:pt x="146754" y="984057"/>
                  </a:lnTo>
                  <a:lnTo>
                    <a:pt x="145329" y="978737"/>
                  </a:lnTo>
                  <a:lnTo>
                    <a:pt x="140010" y="969619"/>
                  </a:lnTo>
                  <a:lnTo>
                    <a:pt x="132696" y="964584"/>
                  </a:lnTo>
                  <a:lnTo>
                    <a:pt x="122437" y="960785"/>
                  </a:lnTo>
                  <a:lnTo>
                    <a:pt x="114078" y="954231"/>
                  </a:lnTo>
                  <a:lnTo>
                    <a:pt x="111609" y="951001"/>
                  </a:lnTo>
                  <a:lnTo>
                    <a:pt x="104865" y="929914"/>
                  </a:lnTo>
                  <a:lnTo>
                    <a:pt x="106289" y="927065"/>
                  </a:lnTo>
                  <a:lnTo>
                    <a:pt x="109234" y="926875"/>
                  </a:lnTo>
                  <a:lnTo>
                    <a:pt x="112084" y="917376"/>
                  </a:lnTo>
                  <a:lnTo>
                    <a:pt x="122627" y="912437"/>
                  </a:lnTo>
                  <a:lnTo>
                    <a:pt x="125857" y="906263"/>
                  </a:lnTo>
                  <a:lnTo>
                    <a:pt x="129181" y="903413"/>
                  </a:lnTo>
                  <a:lnTo>
                    <a:pt x="140769" y="904838"/>
                  </a:lnTo>
                  <a:lnTo>
                    <a:pt x="144474" y="906643"/>
                  </a:lnTo>
                  <a:lnTo>
                    <a:pt x="147608" y="911582"/>
                  </a:lnTo>
                  <a:lnTo>
                    <a:pt x="150838" y="922410"/>
                  </a:lnTo>
                  <a:lnTo>
                    <a:pt x="154543" y="924785"/>
                  </a:lnTo>
                  <a:lnTo>
                    <a:pt x="160717" y="923645"/>
                  </a:lnTo>
                  <a:lnTo>
                    <a:pt x="152073" y="896194"/>
                  </a:lnTo>
                  <a:lnTo>
                    <a:pt x="143524" y="890020"/>
                  </a:lnTo>
                  <a:lnTo>
                    <a:pt x="140200" y="889640"/>
                  </a:lnTo>
                  <a:lnTo>
                    <a:pt x="138870" y="883086"/>
                  </a:lnTo>
                  <a:lnTo>
                    <a:pt x="140010" y="874158"/>
                  </a:lnTo>
                  <a:lnTo>
                    <a:pt x="142099" y="871118"/>
                  </a:lnTo>
                  <a:lnTo>
                    <a:pt x="143999" y="870073"/>
                  </a:lnTo>
                  <a:lnTo>
                    <a:pt x="145329" y="870358"/>
                  </a:lnTo>
                  <a:lnTo>
                    <a:pt x="146564" y="877672"/>
                  </a:lnTo>
                  <a:lnTo>
                    <a:pt x="152738" y="888975"/>
                  </a:lnTo>
                  <a:lnTo>
                    <a:pt x="161666" y="894579"/>
                  </a:lnTo>
                  <a:lnTo>
                    <a:pt x="174015" y="907688"/>
                  </a:lnTo>
                  <a:lnTo>
                    <a:pt x="181613" y="912057"/>
                  </a:lnTo>
                  <a:lnTo>
                    <a:pt x="189497" y="908163"/>
                  </a:lnTo>
                  <a:lnTo>
                    <a:pt x="192727" y="910917"/>
                  </a:lnTo>
                  <a:lnTo>
                    <a:pt x="194342" y="919941"/>
                  </a:lnTo>
                  <a:lnTo>
                    <a:pt x="193012" y="930009"/>
                  </a:lnTo>
                  <a:lnTo>
                    <a:pt x="200041" y="931054"/>
                  </a:lnTo>
                  <a:lnTo>
                    <a:pt x="204600" y="929440"/>
                  </a:lnTo>
                  <a:lnTo>
                    <a:pt x="205075" y="924215"/>
                  </a:lnTo>
                  <a:lnTo>
                    <a:pt x="208875" y="920606"/>
                  </a:lnTo>
                  <a:lnTo>
                    <a:pt x="215999" y="921461"/>
                  </a:lnTo>
                  <a:lnTo>
                    <a:pt x="215619" y="927825"/>
                  </a:lnTo>
                  <a:lnTo>
                    <a:pt x="209349" y="930674"/>
                  </a:lnTo>
                  <a:lnTo>
                    <a:pt x="204505" y="938273"/>
                  </a:lnTo>
                  <a:lnTo>
                    <a:pt x="206025" y="940363"/>
                  </a:lnTo>
                  <a:lnTo>
                    <a:pt x="209160" y="945397"/>
                  </a:lnTo>
                  <a:lnTo>
                    <a:pt x="213814" y="945017"/>
                  </a:lnTo>
                  <a:lnTo>
                    <a:pt x="216378" y="945302"/>
                  </a:lnTo>
                  <a:lnTo>
                    <a:pt x="217803" y="945587"/>
                  </a:lnTo>
                  <a:lnTo>
                    <a:pt x="216284" y="951666"/>
                  </a:lnTo>
                  <a:lnTo>
                    <a:pt x="214574" y="958885"/>
                  </a:lnTo>
                  <a:lnTo>
                    <a:pt x="212579" y="961260"/>
                  </a:lnTo>
                  <a:lnTo>
                    <a:pt x="209539" y="960025"/>
                  </a:lnTo>
                  <a:lnTo>
                    <a:pt x="208399" y="962115"/>
                  </a:lnTo>
                  <a:lnTo>
                    <a:pt x="211439" y="969904"/>
                  </a:lnTo>
                  <a:lnTo>
                    <a:pt x="208590" y="975698"/>
                  </a:lnTo>
                  <a:lnTo>
                    <a:pt x="213244" y="982252"/>
                  </a:lnTo>
                  <a:lnTo>
                    <a:pt x="203840" y="992795"/>
                  </a:lnTo>
                  <a:lnTo>
                    <a:pt x="206975" y="993840"/>
                  </a:lnTo>
                  <a:lnTo>
                    <a:pt x="211059" y="992320"/>
                  </a:lnTo>
                  <a:lnTo>
                    <a:pt x="216093" y="993080"/>
                  </a:lnTo>
                  <a:lnTo>
                    <a:pt x="212579" y="1004573"/>
                  </a:lnTo>
                  <a:lnTo>
                    <a:pt x="205455" y="1011508"/>
                  </a:lnTo>
                  <a:lnTo>
                    <a:pt x="204220" y="1013502"/>
                  </a:lnTo>
                  <a:lnTo>
                    <a:pt x="208210" y="1015212"/>
                  </a:lnTo>
                  <a:lnTo>
                    <a:pt x="214194" y="1018536"/>
                  </a:lnTo>
                  <a:lnTo>
                    <a:pt x="218183" y="1021291"/>
                  </a:lnTo>
                  <a:lnTo>
                    <a:pt x="213149" y="1027275"/>
                  </a:lnTo>
                  <a:lnTo>
                    <a:pt x="214384" y="1037439"/>
                  </a:lnTo>
                  <a:lnTo>
                    <a:pt x="210109" y="1042853"/>
                  </a:lnTo>
                  <a:lnTo>
                    <a:pt x="202795" y="1056626"/>
                  </a:lnTo>
                  <a:lnTo>
                    <a:pt x="198236" y="1056816"/>
                  </a:lnTo>
                  <a:lnTo>
                    <a:pt x="194912" y="1059571"/>
                  </a:lnTo>
                  <a:lnTo>
                    <a:pt x="195197" y="1066695"/>
                  </a:lnTo>
                  <a:lnTo>
                    <a:pt x="195386" y="1075148"/>
                  </a:lnTo>
                  <a:lnTo>
                    <a:pt x="198141" y="1077808"/>
                  </a:lnTo>
                  <a:lnTo>
                    <a:pt x="198331" y="1080657"/>
                  </a:lnTo>
                  <a:lnTo>
                    <a:pt x="193107" y="1085312"/>
                  </a:lnTo>
                  <a:lnTo>
                    <a:pt x="186173" y="1089396"/>
                  </a:lnTo>
                  <a:lnTo>
                    <a:pt x="185508" y="1087212"/>
                  </a:lnTo>
                  <a:lnTo>
                    <a:pt x="187693" y="1082842"/>
                  </a:lnTo>
                  <a:lnTo>
                    <a:pt x="175344" y="1075433"/>
                  </a:lnTo>
                  <a:lnTo>
                    <a:pt x="166416" y="1072109"/>
                  </a:lnTo>
                  <a:lnTo>
                    <a:pt x="159007" y="1067359"/>
                  </a:lnTo>
                  <a:lnTo>
                    <a:pt x="154543" y="1060710"/>
                  </a:lnTo>
                  <a:lnTo>
                    <a:pt x="145899" y="1056816"/>
                  </a:lnTo>
                  <a:lnTo>
                    <a:pt x="147039" y="1052257"/>
                  </a:lnTo>
                  <a:lnTo>
                    <a:pt x="143619" y="1046083"/>
                  </a:lnTo>
                  <a:lnTo>
                    <a:pt x="132886" y="1049027"/>
                  </a:lnTo>
                  <a:lnTo>
                    <a:pt x="127186" y="1054156"/>
                  </a:lnTo>
                  <a:lnTo>
                    <a:pt x="119778" y="1053586"/>
                  </a:lnTo>
                  <a:lnTo>
                    <a:pt x="115218" y="1059760"/>
                  </a:lnTo>
                  <a:lnTo>
                    <a:pt x="104010" y="1062610"/>
                  </a:lnTo>
                  <a:lnTo>
                    <a:pt x="94416" y="1077143"/>
                  </a:lnTo>
                  <a:lnTo>
                    <a:pt x="91092" y="1076858"/>
                  </a:lnTo>
                  <a:lnTo>
                    <a:pt x="87007" y="1073534"/>
                  </a:lnTo>
                  <a:lnTo>
                    <a:pt x="84537" y="1063655"/>
                  </a:lnTo>
                  <a:lnTo>
                    <a:pt x="81403" y="1062895"/>
                  </a:lnTo>
                  <a:lnTo>
                    <a:pt x="77509" y="1054631"/>
                  </a:lnTo>
                  <a:lnTo>
                    <a:pt x="68295" y="1065935"/>
                  </a:lnTo>
                  <a:lnTo>
                    <a:pt x="69055" y="1073723"/>
                  </a:lnTo>
                  <a:lnTo>
                    <a:pt x="61171" y="1087591"/>
                  </a:lnTo>
                  <a:lnTo>
                    <a:pt x="60601" y="1101649"/>
                  </a:lnTo>
                  <a:lnTo>
                    <a:pt x="46923" y="1103074"/>
                  </a:lnTo>
                  <a:lnTo>
                    <a:pt x="32770" y="1124256"/>
                  </a:lnTo>
                  <a:lnTo>
                    <a:pt x="28876" y="1129005"/>
                  </a:lnTo>
                  <a:lnTo>
                    <a:pt x="21182" y="1132900"/>
                  </a:lnTo>
                  <a:lnTo>
                    <a:pt x="16908" y="1140689"/>
                  </a:lnTo>
                  <a:lnTo>
                    <a:pt x="13678" y="1151422"/>
                  </a:lnTo>
                  <a:lnTo>
                    <a:pt x="6459" y="1154937"/>
                  </a:lnTo>
                  <a:lnTo>
                    <a:pt x="3420" y="1150282"/>
                  </a:lnTo>
                  <a:lnTo>
                    <a:pt x="3799" y="1146863"/>
                  </a:lnTo>
                  <a:lnTo>
                    <a:pt x="12823" y="1133660"/>
                  </a:lnTo>
                  <a:lnTo>
                    <a:pt x="13393" y="1130430"/>
                  </a:lnTo>
                  <a:lnTo>
                    <a:pt x="11113" y="1124921"/>
                  </a:lnTo>
                  <a:lnTo>
                    <a:pt x="12443" y="1120837"/>
                  </a:lnTo>
                  <a:lnTo>
                    <a:pt x="11398" y="1116942"/>
                  </a:lnTo>
                  <a:lnTo>
                    <a:pt x="8074" y="1113618"/>
                  </a:lnTo>
                  <a:lnTo>
                    <a:pt x="8074" y="1109343"/>
                  </a:lnTo>
                  <a:lnTo>
                    <a:pt x="3324" y="1105259"/>
                  </a:lnTo>
                  <a:lnTo>
                    <a:pt x="0" y="1082272"/>
                  </a:lnTo>
                  <a:lnTo>
                    <a:pt x="570" y="1079613"/>
                  </a:lnTo>
                  <a:lnTo>
                    <a:pt x="7694" y="1078283"/>
                  </a:lnTo>
                  <a:lnTo>
                    <a:pt x="11683" y="1074863"/>
                  </a:lnTo>
                  <a:lnTo>
                    <a:pt x="13868" y="1069259"/>
                  </a:lnTo>
                  <a:lnTo>
                    <a:pt x="14343" y="1065840"/>
                  </a:lnTo>
                  <a:lnTo>
                    <a:pt x="11873" y="1059381"/>
                  </a:lnTo>
                  <a:lnTo>
                    <a:pt x="13298" y="1056056"/>
                  </a:lnTo>
                  <a:lnTo>
                    <a:pt x="8264" y="1049122"/>
                  </a:lnTo>
                  <a:lnTo>
                    <a:pt x="8264" y="1044373"/>
                  </a:lnTo>
                  <a:lnTo>
                    <a:pt x="17192" y="1041048"/>
                  </a:lnTo>
                  <a:lnTo>
                    <a:pt x="23082" y="1035824"/>
                  </a:lnTo>
                  <a:lnTo>
                    <a:pt x="29256" y="1039528"/>
                  </a:lnTo>
                  <a:lnTo>
                    <a:pt x="31820" y="1039433"/>
                  </a:lnTo>
                  <a:lnTo>
                    <a:pt x="34385" y="1037439"/>
                  </a:lnTo>
                  <a:lnTo>
                    <a:pt x="42174" y="1021481"/>
                  </a:lnTo>
                  <a:lnTo>
                    <a:pt x="38564" y="1009988"/>
                  </a:lnTo>
                  <a:lnTo>
                    <a:pt x="40749" y="1006188"/>
                  </a:lnTo>
                  <a:lnTo>
                    <a:pt x="40654" y="1002769"/>
                  </a:lnTo>
                  <a:lnTo>
                    <a:pt x="38184" y="999444"/>
                  </a:lnTo>
                  <a:lnTo>
                    <a:pt x="22132" y="995645"/>
                  </a:lnTo>
                  <a:lnTo>
                    <a:pt x="20897" y="992320"/>
                  </a:lnTo>
                  <a:lnTo>
                    <a:pt x="21467" y="981207"/>
                  </a:lnTo>
                  <a:lnTo>
                    <a:pt x="25266" y="968479"/>
                  </a:lnTo>
                  <a:lnTo>
                    <a:pt x="32010" y="959740"/>
                  </a:lnTo>
                  <a:lnTo>
                    <a:pt x="39704" y="949387"/>
                  </a:lnTo>
                  <a:lnTo>
                    <a:pt x="35905" y="941883"/>
                  </a:lnTo>
                  <a:lnTo>
                    <a:pt x="42269" y="932289"/>
                  </a:lnTo>
                  <a:lnTo>
                    <a:pt x="47018" y="925640"/>
                  </a:lnTo>
                  <a:lnTo>
                    <a:pt x="50343" y="913862"/>
                  </a:lnTo>
                  <a:lnTo>
                    <a:pt x="46068" y="906263"/>
                  </a:lnTo>
                  <a:lnTo>
                    <a:pt x="51672" y="898664"/>
                  </a:lnTo>
                  <a:lnTo>
                    <a:pt x="53952" y="887456"/>
                  </a:lnTo>
                  <a:lnTo>
                    <a:pt x="49678" y="869883"/>
                  </a:lnTo>
                  <a:lnTo>
                    <a:pt x="50058" y="863424"/>
                  </a:lnTo>
                  <a:lnTo>
                    <a:pt x="53097" y="855445"/>
                  </a:lnTo>
                  <a:lnTo>
                    <a:pt x="64970" y="844902"/>
                  </a:lnTo>
                  <a:lnTo>
                    <a:pt x="67535" y="849936"/>
                  </a:lnTo>
                  <a:lnTo>
                    <a:pt x="65920" y="860860"/>
                  </a:lnTo>
                  <a:lnTo>
                    <a:pt x="67345" y="873873"/>
                  </a:lnTo>
                  <a:lnTo>
                    <a:pt x="70290" y="879857"/>
                  </a:lnTo>
                  <a:lnTo>
                    <a:pt x="76464" y="884511"/>
                  </a:lnTo>
                  <a:lnTo>
                    <a:pt x="77129" y="888785"/>
                  </a:lnTo>
                  <a:lnTo>
                    <a:pt x="72759" y="900944"/>
                  </a:lnTo>
                  <a:lnTo>
                    <a:pt x="70195" y="903888"/>
                  </a:lnTo>
                  <a:lnTo>
                    <a:pt x="63831" y="930389"/>
                  </a:lnTo>
                  <a:close/>
                  <a:moveTo>
                    <a:pt x="239460" y="838823"/>
                  </a:moveTo>
                  <a:lnTo>
                    <a:pt x="243829" y="840152"/>
                  </a:lnTo>
                  <a:lnTo>
                    <a:pt x="242499" y="842622"/>
                  </a:lnTo>
                  <a:lnTo>
                    <a:pt x="243544" y="844332"/>
                  </a:lnTo>
                  <a:lnTo>
                    <a:pt x="247249" y="843192"/>
                  </a:lnTo>
                  <a:lnTo>
                    <a:pt x="249244" y="845567"/>
                  </a:lnTo>
                  <a:lnTo>
                    <a:pt x="253518" y="847181"/>
                  </a:lnTo>
                  <a:lnTo>
                    <a:pt x="239840" y="861144"/>
                  </a:lnTo>
                  <a:lnTo>
                    <a:pt x="233381" y="865799"/>
                  </a:lnTo>
                  <a:lnTo>
                    <a:pt x="231291" y="863709"/>
                  </a:lnTo>
                  <a:lnTo>
                    <a:pt x="233096" y="858105"/>
                  </a:lnTo>
                  <a:lnTo>
                    <a:pt x="228442" y="856680"/>
                  </a:lnTo>
                  <a:lnTo>
                    <a:pt x="229297" y="853736"/>
                  </a:lnTo>
                  <a:lnTo>
                    <a:pt x="229866" y="848511"/>
                  </a:lnTo>
                  <a:lnTo>
                    <a:pt x="234711" y="845757"/>
                  </a:lnTo>
                  <a:lnTo>
                    <a:pt x="235186" y="841007"/>
                  </a:lnTo>
                  <a:lnTo>
                    <a:pt x="239460" y="838823"/>
                  </a:lnTo>
                  <a:close/>
                  <a:moveTo>
                    <a:pt x="160526" y="831034"/>
                  </a:moveTo>
                  <a:lnTo>
                    <a:pt x="162996" y="831889"/>
                  </a:lnTo>
                  <a:lnTo>
                    <a:pt x="166796" y="829419"/>
                  </a:lnTo>
                  <a:lnTo>
                    <a:pt x="169455" y="830654"/>
                  </a:lnTo>
                  <a:lnTo>
                    <a:pt x="182278" y="845852"/>
                  </a:lnTo>
                  <a:lnTo>
                    <a:pt x="192252" y="847276"/>
                  </a:lnTo>
                  <a:lnTo>
                    <a:pt x="192632" y="844712"/>
                  </a:lnTo>
                  <a:lnTo>
                    <a:pt x="197191" y="844237"/>
                  </a:lnTo>
                  <a:lnTo>
                    <a:pt x="198616" y="848131"/>
                  </a:lnTo>
                  <a:lnTo>
                    <a:pt x="206690" y="855730"/>
                  </a:lnTo>
                  <a:lnTo>
                    <a:pt x="210394" y="857060"/>
                  </a:lnTo>
                  <a:lnTo>
                    <a:pt x="212199" y="855825"/>
                  </a:lnTo>
                  <a:lnTo>
                    <a:pt x="208969" y="845282"/>
                  </a:lnTo>
                  <a:lnTo>
                    <a:pt x="210584" y="842432"/>
                  </a:lnTo>
                  <a:lnTo>
                    <a:pt x="215334" y="840532"/>
                  </a:lnTo>
                  <a:lnTo>
                    <a:pt x="217328" y="841292"/>
                  </a:lnTo>
                  <a:lnTo>
                    <a:pt x="219893" y="844712"/>
                  </a:lnTo>
                  <a:lnTo>
                    <a:pt x="221318" y="846991"/>
                  </a:lnTo>
                  <a:lnTo>
                    <a:pt x="219323" y="856680"/>
                  </a:lnTo>
                  <a:lnTo>
                    <a:pt x="223882" y="859815"/>
                  </a:lnTo>
                  <a:lnTo>
                    <a:pt x="227302" y="862379"/>
                  </a:lnTo>
                  <a:lnTo>
                    <a:pt x="225402" y="867224"/>
                  </a:lnTo>
                  <a:lnTo>
                    <a:pt x="221033" y="871498"/>
                  </a:lnTo>
                  <a:lnTo>
                    <a:pt x="221223" y="882421"/>
                  </a:lnTo>
                  <a:lnTo>
                    <a:pt x="226542" y="882516"/>
                  </a:lnTo>
                  <a:lnTo>
                    <a:pt x="226257" y="886411"/>
                  </a:lnTo>
                  <a:lnTo>
                    <a:pt x="209349" y="899044"/>
                  </a:lnTo>
                  <a:lnTo>
                    <a:pt x="195101" y="894485"/>
                  </a:lnTo>
                  <a:lnTo>
                    <a:pt x="181043" y="890305"/>
                  </a:lnTo>
                  <a:lnTo>
                    <a:pt x="178764" y="888311"/>
                  </a:lnTo>
                  <a:lnTo>
                    <a:pt x="178004" y="884701"/>
                  </a:lnTo>
                  <a:lnTo>
                    <a:pt x="166131" y="873778"/>
                  </a:lnTo>
                  <a:lnTo>
                    <a:pt x="162711" y="867699"/>
                  </a:lnTo>
                  <a:lnTo>
                    <a:pt x="161382" y="859625"/>
                  </a:lnTo>
                  <a:lnTo>
                    <a:pt x="152453" y="852976"/>
                  </a:lnTo>
                  <a:lnTo>
                    <a:pt x="141434" y="849556"/>
                  </a:lnTo>
                  <a:lnTo>
                    <a:pt x="143999" y="836828"/>
                  </a:lnTo>
                  <a:lnTo>
                    <a:pt x="148463" y="829134"/>
                  </a:lnTo>
                  <a:lnTo>
                    <a:pt x="152548" y="826570"/>
                  </a:lnTo>
                  <a:lnTo>
                    <a:pt x="160526" y="831034"/>
                  </a:lnTo>
                  <a:close/>
                  <a:moveTo>
                    <a:pt x="200326" y="809472"/>
                  </a:moveTo>
                  <a:lnTo>
                    <a:pt x="205170" y="810232"/>
                  </a:lnTo>
                  <a:lnTo>
                    <a:pt x="205930" y="812322"/>
                  </a:lnTo>
                  <a:lnTo>
                    <a:pt x="202225" y="817641"/>
                  </a:lnTo>
                  <a:lnTo>
                    <a:pt x="202605" y="821630"/>
                  </a:lnTo>
                  <a:lnTo>
                    <a:pt x="204505" y="823720"/>
                  </a:lnTo>
                  <a:lnTo>
                    <a:pt x="209160" y="822770"/>
                  </a:lnTo>
                  <a:lnTo>
                    <a:pt x="211629" y="823815"/>
                  </a:lnTo>
                  <a:lnTo>
                    <a:pt x="213149" y="826379"/>
                  </a:lnTo>
                  <a:lnTo>
                    <a:pt x="212484" y="832744"/>
                  </a:lnTo>
                  <a:lnTo>
                    <a:pt x="208780" y="835213"/>
                  </a:lnTo>
                  <a:lnTo>
                    <a:pt x="206595" y="831129"/>
                  </a:lnTo>
                  <a:lnTo>
                    <a:pt x="201181" y="828849"/>
                  </a:lnTo>
                  <a:lnTo>
                    <a:pt x="192537" y="830369"/>
                  </a:lnTo>
                  <a:lnTo>
                    <a:pt x="189212" y="834643"/>
                  </a:lnTo>
                  <a:lnTo>
                    <a:pt x="184083" y="830369"/>
                  </a:lnTo>
                  <a:lnTo>
                    <a:pt x="182373" y="826759"/>
                  </a:lnTo>
                  <a:lnTo>
                    <a:pt x="184178" y="820965"/>
                  </a:lnTo>
                  <a:lnTo>
                    <a:pt x="189117" y="812417"/>
                  </a:lnTo>
                  <a:lnTo>
                    <a:pt x="195482" y="809472"/>
                  </a:lnTo>
                  <a:lnTo>
                    <a:pt x="200326" y="809472"/>
                  </a:lnTo>
                  <a:close/>
                  <a:moveTo>
                    <a:pt x="431902" y="766918"/>
                  </a:moveTo>
                  <a:lnTo>
                    <a:pt x="428387" y="770053"/>
                  </a:lnTo>
                  <a:lnTo>
                    <a:pt x="423258" y="771762"/>
                  </a:lnTo>
                  <a:lnTo>
                    <a:pt x="424398" y="779741"/>
                  </a:lnTo>
                  <a:lnTo>
                    <a:pt x="424208" y="782876"/>
                  </a:lnTo>
                  <a:lnTo>
                    <a:pt x="420314" y="789810"/>
                  </a:lnTo>
                  <a:lnTo>
                    <a:pt x="416039" y="798548"/>
                  </a:lnTo>
                  <a:lnTo>
                    <a:pt x="409675" y="799308"/>
                  </a:lnTo>
                  <a:lnTo>
                    <a:pt x="405116" y="802728"/>
                  </a:lnTo>
                  <a:lnTo>
                    <a:pt x="394477" y="825905"/>
                  </a:lnTo>
                  <a:lnTo>
                    <a:pt x="386783" y="831414"/>
                  </a:lnTo>
                  <a:lnTo>
                    <a:pt x="381559" y="829324"/>
                  </a:lnTo>
                  <a:lnTo>
                    <a:pt x="379090" y="823910"/>
                  </a:lnTo>
                  <a:lnTo>
                    <a:pt x="382224" y="814031"/>
                  </a:lnTo>
                  <a:lnTo>
                    <a:pt x="379850" y="803393"/>
                  </a:lnTo>
                  <a:lnTo>
                    <a:pt x="384979" y="795984"/>
                  </a:lnTo>
                  <a:lnTo>
                    <a:pt x="386974" y="786295"/>
                  </a:lnTo>
                  <a:lnTo>
                    <a:pt x="392958" y="773187"/>
                  </a:lnTo>
                  <a:lnTo>
                    <a:pt x="406826" y="769008"/>
                  </a:lnTo>
                  <a:lnTo>
                    <a:pt x="415185" y="769768"/>
                  </a:lnTo>
                  <a:lnTo>
                    <a:pt x="431807" y="763214"/>
                  </a:lnTo>
                  <a:lnTo>
                    <a:pt x="431902" y="766918"/>
                  </a:lnTo>
                  <a:close/>
                  <a:moveTo>
                    <a:pt x="410720" y="451469"/>
                  </a:moveTo>
                  <a:lnTo>
                    <a:pt x="413950" y="452799"/>
                  </a:lnTo>
                  <a:lnTo>
                    <a:pt x="415279" y="457643"/>
                  </a:lnTo>
                  <a:lnTo>
                    <a:pt x="420599" y="463057"/>
                  </a:lnTo>
                  <a:lnTo>
                    <a:pt x="424778" y="470466"/>
                  </a:lnTo>
                  <a:lnTo>
                    <a:pt x="430572" y="473601"/>
                  </a:lnTo>
                  <a:lnTo>
                    <a:pt x="431617" y="478825"/>
                  </a:lnTo>
                  <a:lnTo>
                    <a:pt x="434467" y="488134"/>
                  </a:lnTo>
                  <a:lnTo>
                    <a:pt x="436841" y="494308"/>
                  </a:lnTo>
                  <a:lnTo>
                    <a:pt x="438836" y="494973"/>
                  </a:lnTo>
                  <a:lnTo>
                    <a:pt x="440926" y="499722"/>
                  </a:lnTo>
                  <a:lnTo>
                    <a:pt x="439596" y="505421"/>
                  </a:lnTo>
                  <a:lnTo>
                    <a:pt x="440641" y="509696"/>
                  </a:lnTo>
                  <a:lnTo>
                    <a:pt x="445105" y="515015"/>
                  </a:lnTo>
                  <a:lnTo>
                    <a:pt x="447005" y="522329"/>
                  </a:lnTo>
                  <a:lnTo>
                    <a:pt x="450994" y="525938"/>
                  </a:lnTo>
                  <a:lnTo>
                    <a:pt x="452514" y="523469"/>
                  </a:lnTo>
                  <a:lnTo>
                    <a:pt x="449000" y="517295"/>
                  </a:lnTo>
                  <a:lnTo>
                    <a:pt x="446340" y="505516"/>
                  </a:lnTo>
                  <a:lnTo>
                    <a:pt x="456978" y="508081"/>
                  </a:lnTo>
                  <a:lnTo>
                    <a:pt x="459163" y="506276"/>
                  </a:lnTo>
                  <a:lnTo>
                    <a:pt x="458308" y="503332"/>
                  </a:lnTo>
                  <a:lnTo>
                    <a:pt x="452419" y="500767"/>
                  </a:lnTo>
                  <a:lnTo>
                    <a:pt x="450709" y="497063"/>
                  </a:lnTo>
                  <a:lnTo>
                    <a:pt x="447385" y="470371"/>
                  </a:lnTo>
                  <a:lnTo>
                    <a:pt x="439406" y="453084"/>
                  </a:lnTo>
                  <a:lnTo>
                    <a:pt x="445200" y="457738"/>
                  </a:lnTo>
                  <a:lnTo>
                    <a:pt x="448904" y="458593"/>
                  </a:lnTo>
                  <a:lnTo>
                    <a:pt x="453844" y="454224"/>
                  </a:lnTo>
                  <a:lnTo>
                    <a:pt x="455933" y="460018"/>
                  </a:lnTo>
                  <a:lnTo>
                    <a:pt x="459068" y="462867"/>
                  </a:lnTo>
                  <a:lnTo>
                    <a:pt x="459258" y="468282"/>
                  </a:lnTo>
                  <a:lnTo>
                    <a:pt x="462963" y="477495"/>
                  </a:lnTo>
                  <a:lnTo>
                    <a:pt x="466952" y="481010"/>
                  </a:lnTo>
                  <a:lnTo>
                    <a:pt x="470466" y="488419"/>
                  </a:lnTo>
                  <a:lnTo>
                    <a:pt x="474361" y="494878"/>
                  </a:lnTo>
                  <a:lnTo>
                    <a:pt x="476165" y="494403"/>
                  </a:lnTo>
                  <a:lnTo>
                    <a:pt x="476735" y="491363"/>
                  </a:lnTo>
                  <a:lnTo>
                    <a:pt x="476450" y="480345"/>
                  </a:lnTo>
                  <a:lnTo>
                    <a:pt x="481865" y="469517"/>
                  </a:lnTo>
                  <a:lnTo>
                    <a:pt x="485759" y="469991"/>
                  </a:lnTo>
                  <a:lnTo>
                    <a:pt x="490033" y="475216"/>
                  </a:lnTo>
                  <a:lnTo>
                    <a:pt x="491173" y="474741"/>
                  </a:lnTo>
                  <a:lnTo>
                    <a:pt x="487754" y="465052"/>
                  </a:lnTo>
                  <a:lnTo>
                    <a:pt x="490033" y="463437"/>
                  </a:lnTo>
                  <a:lnTo>
                    <a:pt x="492883" y="463342"/>
                  </a:lnTo>
                  <a:lnTo>
                    <a:pt x="496493" y="465907"/>
                  </a:lnTo>
                  <a:lnTo>
                    <a:pt x="498392" y="472556"/>
                  </a:lnTo>
                  <a:lnTo>
                    <a:pt x="498772" y="477305"/>
                  </a:lnTo>
                  <a:lnTo>
                    <a:pt x="502287" y="478445"/>
                  </a:lnTo>
                  <a:lnTo>
                    <a:pt x="504851" y="486709"/>
                  </a:lnTo>
                  <a:lnTo>
                    <a:pt x="502762" y="490033"/>
                  </a:lnTo>
                  <a:lnTo>
                    <a:pt x="503806" y="496683"/>
                  </a:lnTo>
                  <a:lnTo>
                    <a:pt x="504471" y="503047"/>
                  </a:lnTo>
                  <a:lnTo>
                    <a:pt x="500577" y="507606"/>
                  </a:lnTo>
                  <a:lnTo>
                    <a:pt x="501337" y="511310"/>
                  </a:lnTo>
                  <a:lnTo>
                    <a:pt x="500102" y="513020"/>
                  </a:lnTo>
                  <a:lnTo>
                    <a:pt x="494498" y="515110"/>
                  </a:lnTo>
                  <a:lnTo>
                    <a:pt x="490128" y="519004"/>
                  </a:lnTo>
                  <a:lnTo>
                    <a:pt x="488894" y="526983"/>
                  </a:lnTo>
                  <a:lnTo>
                    <a:pt x="491743" y="533252"/>
                  </a:lnTo>
                  <a:lnTo>
                    <a:pt x="487564" y="539331"/>
                  </a:lnTo>
                  <a:lnTo>
                    <a:pt x="483479" y="538856"/>
                  </a:lnTo>
                  <a:lnTo>
                    <a:pt x="481485" y="540946"/>
                  </a:lnTo>
                  <a:lnTo>
                    <a:pt x="483289" y="542466"/>
                  </a:lnTo>
                  <a:lnTo>
                    <a:pt x="486044" y="544556"/>
                  </a:lnTo>
                  <a:lnTo>
                    <a:pt x="488799" y="548735"/>
                  </a:lnTo>
                  <a:lnTo>
                    <a:pt x="491458" y="547500"/>
                  </a:lnTo>
                  <a:lnTo>
                    <a:pt x="495923" y="546740"/>
                  </a:lnTo>
                  <a:lnTo>
                    <a:pt x="497727" y="545221"/>
                  </a:lnTo>
                  <a:lnTo>
                    <a:pt x="499627" y="537052"/>
                  </a:lnTo>
                  <a:lnTo>
                    <a:pt x="500387" y="524703"/>
                  </a:lnTo>
                  <a:lnTo>
                    <a:pt x="501432" y="517959"/>
                  </a:lnTo>
                  <a:lnTo>
                    <a:pt x="503522" y="515870"/>
                  </a:lnTo>
                  <a:lnTo>
                    <a:pt x="506276" y="515775"/>
                  </a:lnTo>
                  <a:lnTo>
                    <a:pt x="509791" y="505231"/>
                  </a:lnTo>
                  <a:lnTo>
                    <a:pt x="513400" y="501907"/>
                  </a:lnTo>
                  <a:lnTo>
                    <a:pt x="522994" y="507226"/>
                  </a:lnTo>
                  <a:lnTo>
                    <a:pt x="532492" y="519099"/>
                  </a:lnTo>
                  <a:lnTo>
                    <a:pt x="537337" y="521189"/>
                  </a:lnTo>
                  <a:lnTo>
                    <a:pt x="531637" y="530213"/>
                  </a:lnTo>
                  <a:lnTo>
                    <a:pt x="525843" y="534012"/>
                  </a:lnTo>
                  <a:lnTo>
                    <a:pt x="522899" y="537717"/>
                  </a:lnTo>
                  <a:lnTo>
                    <a:pt x="524039" y="545030"/>
                  </a:lnTo>
                  <a:lnTo>
                    <a:pt x="520524" y="552060"/>
                  </a:lnTo>
                  <a:lnTo>
                    <a:pt x="515870" y="553199"/>
                  </a:lnTo>
                  <a:lnTo>
                    <a:pt x="512165" y="563838"/>
                  </a:lnTo>
                  <a:lnTo>
                    <a:pt x="515585" y="573811"/>
                  </a:lnTo>
                  <a:lnTo>
                    <a:pt x="521759" y="574476"/>
                  </a:lnTo>
                  <a:lnTo>
                    <a:pt x="523089" y="573716"/>
                  </a:lnTo>
                  <a:lnTo>
                    <a:pt x="520429" y="570867"/>
                  </a:lnTo>
                  <a:lnTo>
                    <a:pt x="520714" y="567162"/>
                  </a:lnTo>
                  <a:lnTo>
                    <a:pt x="526793" y="550540"/>
                  </a:lnTo>
                  <a:lnTo>
                    <a:pt x="531637" y="549305"/>
                  </a:lnTo>
                  <a:lnTo>
                    <a:pt x="532777" y="549780"/>
                  </a:lnTo>
                  <a:lnTo>
                    <a:pt x="532397" y="553009"/>
                  </a:lnTo>
                  <a:lnTo>
                    <a:pt x="537147" y="553769"/>
                  </a:lnTo>
                  <a:lnTo>
                    <a:pt x="539711" y="562318"/>
                  </a:lnTo>
                  <a:lnTo>
                    <a:pt x="537052" y="567162"/>
                  </a:lnTo>
                  <a:lnTo>
                    <a:pt x="536672" y="573146"/>
                  </a:lnTo>
                  <a:lnTo>
                    <a:pt x="536862" y="578561"/>
                  </a:lnTo>
                  <a:lnTo>
                    <a:pt x="536577" y="583595"/>
                  </a:lnTo>
                  <a:lnTo>
                    <a:pt x="536007" y="585780"/>
                  </a:lnTo>
                  <a:lnTo>
                    <a:pt x="534582" y="594613"/>
                  </a:lnTo>
                  <a:lnTo>
                    <a:pt x="535627" y="600027"/>
                  </a:lnTo>
                  <a:lnTo>
                    <a:pt x="538096" y="600597"/>
                  </a:lnTo>
                  <a:lnTo>
                    <a:pt x="540566" y="598698"/>
                  </a:lnTo>
                  <a:lnTo>
                    <a:pt x="542466" y="603257"/>
                  </a:lnTo>
                  <a:lnTo>
                    <a:pt x="540281" y="603922"/>
                  </a:lnTo>
                  <a:lnTo>
                    <a:pt x="539426" y="608481"/>
                  </a:lnTo>
                  <a:lnTo>
                    <a:pt x="531922" y="607056"/>
                  </a:lnTo>
                  <a:lnTo>
                    <a:pt x="519194" y="612946"/>
                  </a:lnTo>
                  <a:lnTo>
                    <a:pt x="512735" y="616175"/>
                  </a:lnTo>
                  <a:lnTo>
                    <a:pt x="507891" y="615795"/>
                  </a:lnTo>
                  <a:lnTo>
                    <a:pt x="503237" y="625104"/>
                  </a:lnTo>
                  <a:lnTo>
                    <a:pt x="505326" y="630613"/>
                  </a:lnTo>
                  <a:lnTo>
                    <a:pt x="500767" y="628903"/>
                  </a:lnTo>
                  <a:lnTo>
                    <a:pt x="495448" y="629568"/>
                  </a:lnTo>
                  <a:lnTo>
                    <a:pt x="496018" y="632228"/>
                  </a:lnTo>
                  <a:lnTo>
                    <a:pt x="499057" y="633843"/>
                  </a:lnTo>
                  <a:lnTo>
                    <a:pt x="503047" y="637262"/>
                  </a:lnTo>
                  <a:lnTo>
                    <a:pt x="505611" y="645621"/>
                  </a:lnTo>
                  <a:lnTo>
                    <a:pt x="501907" y="648660"/>
                  </a:lnTo>
                  <a:lnTo>
                    <a:pt x="499532" y="651130"/>
                  </a:lnTo>
                  <a:lnTo>
                    <a:pt x="499247" y="658064"/>
                  </a:lnTo>
                  <a:lnTo>
                    <a:pt x="505516" y="653885"/>
                  </a:lnTo>
                  <a:lnTo>
                    <a:pt x="510741" y="656829"/>
                  </a:lnTo>
                  <a:lnTo>
                    <a:pt x="509221" y="665283"/>
                  </a:lnTo>
                  <a:lnTo>
                    <a:pt x="513020" y="665473"/>
                  </a:lnTo>
                  <a:lnTo>
                    <a:pt x="514540" y="667658"/>
                  </a:lnTo>
                  <a:lnTo>
                    <a:pt x="512640" y="675162"/>
                  </a:lnTo>
                  <a:lnTo>
                    <a:pt x="506941" y="680386"/>
                  </a:lnTo>
                  <a:lnTo>
                    <a:pt x="495828" y="680861"/>
                  </a:lnTo>
                  <a:lnTo>
                    <a:pt x="492408" y="680196"/>
                  </a:lnTo>
                  <a:lnTo>
                    <a:pt x="490413" y="683805"/>
                  </a:lnTo>
                  <a:lnTo>
                    <a:pt x="496683" y="689504"/>
                  </a:lnTo>
                  <a:lnTo>
                    <a:pt x="505421" y="691499"/>
                  </a:lnTo>
                  <a:lnTo>
                    <a:pt x="505041" y="697198"/>
                  </a:lnTo>
                  <a:lnTo>
                    <a:pt x="507701" y="699383"/>
                  </a:lnTo>
                  <a:lnTo>
                    <a:pt x="511026" y="701948"/>
                  </a:lnTo>
                  <a:lnTo>
                    <a:pt x="514255" y="701378"/>
                  </a:lnTo>
                  <a:lnTo>
                    <a:pt x="518149" y="700808"/>
                  </a:lnTo>
                  <a:lnTo>
                    <a:pt x="522899" y="702992"/>
                  </a:lnTo>
                  <a:lnTo>
                    <a:pt x="524419" y="706032"/>
                  </a:lnTo>
                  <a:lnTo>
                    <a:pt x="513780" y="715151"/>
                  </a:lnTo>
                  <a:lnTo>
                    <a:pt x="504186" y="716955"/>
                  </a:lnTo>
                  <a:lnTo>
                    <a:pt x="496683" y="721610"/>
                  </a:lnTo>
                  <a:lnTo>
                    <a:pt x="486709" y="725694"/>
                  </a:lnTo>
                  <a:lnTo>
                    <a:pt x="482245" y="726169"/>
                  </a:lnTo>
                  <a:lnTo>
                    <a:pt x="479300" y="723890"/>
                  </a:lnTo>
                  <a:lnTo>
                    <a:pt x="462107" y="719425"/>
                  </a:lnTo>
                  <a:lnTo>
                    <a:pt x="447290" y="729779"/>
                  </a:lnTo>
                  <a:lnTo>
                    <a:pt x="437411" y="733198"/>
                  </a:lnTo>
                  <a:lnTo>
                    <a:pt x="436081" y="731488"/>
                  </a:lnTo>
                  <a:lnTo>
                    <a:pt x="437031" y="726359"/>
                  </a:lnTo>
                  <a:lnTo>
                    <a:pt x="435322" y="724364"/>
                  </a:lnTo>
                  <a:lnTo>
                    <a:pt x="431902" y="725029"/>
                  </a:lnTo>
                  <a:lnTo>
                    <a:pt x="425443" y="726454"/>
                  </a:lnTo>
                  <a:lnTo>
                    <a:pt x="418224" y="728449"/>
                  </a:lnTo>
                  <a:lnTo>
                    <a:pt x="409105" y="732533"/>
                  </a:lnTo>
                  <a:lnTo>
                    <a:pt x="407681" y="731203"/>
                  </a:lnTo>
                  <a:lnTo>
                    <a:pt x="409295" y="726834"/>
                  </a:lnTo>
                  <a:lnTo>
                    <a:pt x="413475" y="722275"/>
                  </a:lnTo>
                  <a:lnTo>
                    <a:pt x="416324" y="721705"/>
                  </a:lnTo>
                  <a:lnTo>
                    <a:pt x="419079" y="714011"/>
                  </a:lnTo>
                  <a:lnTo>
                    <a:pt x="410815" y="715816"/>
                  </a:lnTo>
                  <a:lnTo>
                    <a:pt x="410435" y="712966"/>
                  </a:lnTo>
                  <a:lnTo>
                    <a:pt x="422024" y="704512"/>
                  </a:lnTo>
                  <a:lnTo>
                    <a:pt x="419269" y="698718"/>
                  </a:lnTo>
                  <a:lnTo>
                    <a:pt x="411005" y="696058"/>
                  </a:lnTo>
                  <a:lnTo>
                    <a:pt x="404831" y="699193"/>
                  </a:lnTo>
                  <a:lnTo>
                    <a:pt x="401601" y="702992"/>
                  </a:lnTo>
                  <a:lnTo>
                    <a:pt x="400081" y="711731"/>
                  </a:lnTo>
                  <a:lnTo>
                    <a:pt x="393813" y="716670"/>
                  </a:lnTo>
                  <a:lnTo>
                    <a:pt x="391723" y="724174"/>
                  </a:lnTo>
                  <a:lnTo>
                    <a:pt x="389158" y="729209"/>
                  </a:lnTo>
                  <a:lnTo>
                    <a:pt x="381559" y="737282"/>
                  </a:lnTo>
                  <a:lnTo>
                    <a:pt x="375670" y="736523"/>
                  </a:lnTo>
                  <a:lnTo>
                    <a:pt x="373105" y="738232"/>
                  </a:lnTo>
                  <a:lnTo>
                    <a:pt x="372820" y="740417"/>
                  </a:lnTo>
                  <a:lnTo>
                    <a:pt x="375290" y="743552"/>
                  </a:lnTo>
                  <a:lnTo>
                    <a:pt x="373390" y="746781"/>
                  </a:lnTo>
                  <a:lnTo>
                    <a:pt x="362847" y="753335"/>
                  </a:lnTo>
                  <a:lnTo>
                    <a:pt x="362467" y="755900"/>
                  </a:lnTo>
                  <a:lnTo>
                    <a:pt x="354678" y="766253"/>
                  </a:lnTo>
                  <a:lnTo>
                    <a:pt x="347839" y="775562"/>
                  </a:lnTo>
                  <a:lnTo>
                    <a:pt x="345844" y="781261"/>
                  </a:lnTo>
                  <a:lnTo>
                    <a:pt x="343470" y="782021"/>
                  </a:lnTo>
                  <a:lnTo>
                    <a:pt x="340620" y="787055"/>
                  </a:lnTo>
                  <a:lnTo>
                    <a:pt x="340335" y="792374"/>
                  </a:lnTo>
                  <a:lnTo>
                    <a:pt x="341190" y="793989"/>
                  </a:lnTo>
                  <a:lnTo>
                    <a:pt x="342615" y="793419"/>
                  </a:lnTo>
                  <a:lnTo>
                    <a:pt x="346320" y="788860"/>
                  </a:lnTo>
                  <a:lnTo>
                    <a:pt x="348599" y="788480"/>
                  </a:lnTo>
                  <a:lnTo>
                    <a:pt x="352303" y="789810"/>
                  </a:lnTo>
                  <a:lnTo>
                    <a:pt x="351639" y="794464"/>
                  </a:lnTo>
                  <a:lnTo>
                    <a:pt x="354203" y="804533"/>
                  </a:lnTo>
                  <a:lnTo>
                    <a:pt x="352209" y="807572"/>
                  </a:lnTo>
                  <a:lnTo>
                    <a:pt x="348789" y="809092"/>
                  </a:lnTo>
                  <a:lnTo>
                    <a:pt x="346035" y="806907"/>
                  </a:lnTo>
                  <a:lnTo>
                    <a:pt x="335871" y="814221"/>
                  </a:lnTo>
                  <a:lnTo>
                    <a:pt x="330077" y="813936"/>
                  </a:lnTo>
                  <a:lnTo>
                    <a:pt x="315924" y="817831"/>
                  </a:lnTo>
                  <a:lnTo>
                    <a:pt x="312409" y="816501"/>
                  </a:lnTo>
                  <a:lnTo>
                    <a:pt x="311175" y="813461"/>
                  </a:lnTo>
                  <a:lnTo>
                    <a:pt x="314974" y="805293"/>
                  </a:lnTo>
                  <a:lnTo>
                    <a:pt x="313834" y="801493"/>
                  </a:lnTo>
                  <a:lnTo>
                    <a:pt x="309940" y="799688"/>
                  </a:lnTo>
                  <a:lnTo>
                    <a:pt x="309940" y="798074"/>
                  </a:lnTo>
                  <a:lnTo>
                    <a:pt x="314594" y="796459"/>
                  </a:lnTo>
                  <a:lnTo>
                    <a:pt x="316304" y="799403"/>
                  </a:lnTo>
                  <a:lnTo>
                    <a:pt x="327227" y="794654"/>
                  </a:lnTo>
                  <a:lnTo>
                    <a:pt x="323143" y="790475"/>
                  </a:lnTo>
                  <a:lnTo>
                    <a:pt x="318964" y="790570"/>
                  </a:lnTo>
                  <a:lnTo>
                    <a:pt x="317919" y="794369"/>
                  </a:lnTo>
                  <a:lnTo>
                    <a:pt x="312314" y="793419"/>
                  </a:lnTo>
                  <a:lnTo>
                    <a:pt x="310985" y="791710"/>
                  </a:lnTo>
                  <a:lnTo>
                    <a:pt x="310985" y="790570"/>
                  </a:lnTo>
                  <a:lnTo>
                    <a:pt x="314119" y="787625"/>
                  </a:lnTo>
                  <a:lnTo>
                    <a:pt x="319248" y="787815"/>
                  </a:lnTo>
                  <a:lnTo>
                    <a:pt x="322383" y="786200"/>
                  </a:lnTo>
                  <a:lnTo>
                    <a:pt x="325518" y="781546"/>
                  </a:lnTo>
                  <a:lnTo>
                    <a:pt x="327037" y="781166"/>
                  </a:lnTo>
                  <a:lnTo>
                    <a:pt x="332072" y="778127"/>
                  </a:lnTo>
                  <a:lnTo>
                    <a:pt x="336536" y="776417"/>
                  </a:lnTo>
                  <a:lnTo>
                    <a:pt x="339196" y="771478"/>
                  </a:lnTo>
                  <a:lnTo>
                    <a:pt x="332926" y="771572"/>
                  </a:lnTo>
                  <a:lnTo>
                    <a:pt x="322953" y="776132"/>
                  </a:lnTo>
                  <a:lnTo>
                    <a:pt x="316019" y="777367"/>
                  </a:lnTo>
                  <a:lnTo>
                    <a:pt x="312884" y="778127"/>
                  </a:lnTo>
                  <a:lnTo>
                    <a:pt x="308800" y="778696"/>
                  </a:lnTo>
                  <a:lnTo>
                    <a:pt x="307090" y="776512"/>
                  </a:lnTo>
                  <a:lnTo>
                    <a:pt x="301771" y="774042"/>
                  </a:lnTo>
                  <a:lnTo>
                    <a:pt x="296167" y="775752"/>
                  </a:lnTo>
                  <a:lnTo>
                    <a:pt x="290562" y="784396"/>
                  </a:lnTo>
                  <a:lnTo>
                    <a:pt x="286288" y="786675"/>
                  </a:lnTo>
                  <a:lnTo>
                    <a:pt x="278974" y="788670"/>
                  </a:lnTo>
                  <a:lnTo>
                    <a:pt x="261307" y="789620"/>
                  </a:lnTo>
                  <a:lnTo>
                    <a:pt x="256083" y="786960"/>
                  </a:lnTo>
                  <a:lnTo>
                    <a:pt x="261117" y="785156"/>
                  </a:lnTo>
                  <a:lnTo>
                    <a:pt x="263777" y="782496"/>
                  </a:lnTo>
                  <a:lnTo>
                    <a:pt x="264062" y="780691"/>
                  </a:lnTo>
                  <a:lnTo>
                    <a:pt x="257507" y="779931"/>
                  </a:lnTo>
                  <a:lnTo>
                    <a:pt x="255988" y="771857"/>
                  </a:lnTo>
                  <a:lnTo>
                    <a:pt x="256273" y="762264"/>
                  </a:lnTo>
                  <a:lnTo>
                    <a:pt x="260642" y="754665"/>
                  </a:lnTo>
                  <a:lnTo>
                    <a:pt x="261592" y="748586"/>
                  </a:lnTo>
                  <a:lnTo>
                    <a:pt x="265486" y="746116"/>
                  </a:lnTo>
                  <a:lnTo>
                    <a:pt x="284673" y="757230"/>
                  </a:lnTo>
                  <a:lnTo>
                    <a:pt x="285813" y="751340"/>
                  </a:lnTo>
                  <a:lnTo>
                    <a:pt x="281729" y="744217"/>
                  </a:lnTo>
                  <a:lnTo>
                    <a:pt x="281634" y="741272"/>
                  </a:lnTo>
                  <a:lnTo>
                    <a:pt x="292652" y="737093"/>
                  </a:lnTo>
                  <a:lnTo>
                    <a:pt x="298351" y="738517"/>
                  </a:lnTo>
                  <a:lnTo>
                    <a:pt x="298066" y="735383"/>
                  </a:lnTo>
                  <a:lnTo>
                    <a:pt x="301866" y="730064"/>
                  </a:lnTo>
                  <a:lnTo>
                    <a:pt x="309275" y="738232"/>
                  </a:lnTo>
                  <a:lnTo>
                    <a:pt x="321148" y="734433"/>
                  </a:lnTo>
                  <a:lnTo>
                    <a:pt x="320198" y="730254"/>
                  </a:lnTo>
                  <a:lnTo>
                    <a:pt x="316114" y="729494"/>
                  </a:lnTo>
                  <a:lnTo>
                    <a:pt x="315734" y="728164"/>
                  </a:lnTo>
                  <a:lnTo>
                    <a:pt x="319628" y="719520"/>
                  </a:lnTo>
                  <a:lnTo>
                    <a:pt x="325612" y="716670"/>
                  </a:lnTo>
                  <a:lnTo>
                    <a:pt x="330837" y="714011"/>
                  </a:lnTo>
                  <a:lnTo>
                    <a:pt x="336536" y="710876"/>
                  </a:lnTo>
                  <a:lnTo>
                    <a:pt x="343280" y="705272"/>
                  </a:lnTo>
                  <a:lnTo>
                    <a:pt x="349359" y="702423"/>
                  </a:lnTo>
                  <a:lnTo>
                    <a:pt x="349074" y="699858"/>
                  </a:lnTo>
                  <a:lnTo>
                    <a:pt x="346224" y="699668"/>
                  </a:lnTo>
                  <a:lnTo>
                    <a:pt x="322003" y="710876"/>
                  </a:lnTo>
                  <a:lnTo>
                    <a:pt x="312884" y="704702"/>
                  </a:lnTo>
                  <a:lnTo>
                    <a:pt x="302341" y="705082"/>
                  </a:lnTo>
                  <a:lnTo>
                    <a:pt x="292842" y="699288"/>
                  </a:lnTo>
                  <a:lnTo>
                    <a:pt x="284294" y="699193"/>
                  </a:lnTo>
                  <a:lnTo>
                    <a:pt x="280494" y="701093"/>
                  </a:lnTo>
                  <a:lnTo>
                    <a:pt x="278974" y="698528"/>
                  </a:lnTo>
                  <a:lnTo>
                    <a:pt x="281539" y="694444"/>
                  </a:lnTo>
                  <a:lnTo>
                    <a:pt x="288378" y="696533"/>
                  </a:lnTo>
                  <a:lnTo>
                    <a:pt x="291038" y="692829"/>
                  </a:lnTo>
                  <a:lnTo>
                    <a:pt x="286763" y="688270"/>
                  </a:lnTo>
                  <a:lnTo>
                    <a:pt x="277455" y="684660"/>
                  </a:lnTo>
                  <a:lnTo>
                    <a:pt x="278689" y="681051"/>
                  </a:lnTo>
                  <a:lnTo>
                    <a:pt x="283914" y="677346"/>
                  </a:lnTo>
                  <a:lnTo>
                    <a:pt x="301961" y="674972"/>
                  </a:lnTo>
                  <a:lnTo>
                    <a:pt x="304051" y="672217"/>
                  </a:lnTo>
                  <a:lnTo>
                    <a:pt x="320958" y="682096"/>
                  </a:lnTo>
                  <a:lnTo>
                    <a:pt x="329602" y="682855"/>
                  </a:lnTo>
                  <a:lnTo>
                    <a:pt x="332262" y="681051"/>
                  </a:lnTo>
                  <a:lnTo>
                    <a:pt x="331217" y="678486"/>
                  </a:lnTo>
                  <a:lnTo>
                    <a:pt x="332166" y="672977"/>
                  </a:lnTo>
                  <a:lnTo>
                    <a:pt x="330742" y="672407"/>
                  </a:lnTo>
                  <a:lnTo>
                    <a:pt x="327702" y="672977"/>
                  </a:lnTo>
                  <a:lnTo>
                    <a:pt x="325138" y="667088"/>
                  </a:lnTo>
                  <a:lnTo>
                    <a:pt x="325897" y="662243"/>
                  </a:lnTo>
                  <a:lnTo>
                    <a:pt x="329317" y="655309"/>
                  </a:lnTo>
                  <a:lnTo>
                    <a:pt x="334256" y="653125"/>
                  </a:lnTo>
                  <a:lnTo>
                    <a:pt x="342140" y="645811"/>
                  </a:lnTo>
                  <a:lnTo>
                    <a:pt x="326562" y="650085"/>
                  </a:lnTo>
                  <a:lnTo>
                    <a:pt x="322763" y="654360"/>
                  </a:lnTo>
                  <a:lnTo>
                    <a:pt x="319533" y="661578"/>
                  </a:lnTo>
                  <a:lnTo>
                    <a:pt x="315734" y="662433"/>
                  </a:lnTo>
                  <a:lnTo>
                    <a:pt x="311270" y="657969"/>
                  </a:lnTo>
                  <a:lnTo>
                    <a:pt x="306615" y="656639"/>
                  </a:lnTo>
                  <a:lnTo>
                    <a:pt x="306045" y="654929"/>
                  </a:lnTo>
                  <a:lnTo>
                    <a:pt x="308705" y="652555"/>
                  </a:lnTo>
                  <a:lnTo>
                    <a:pt x="312124" y="651035"/>
                  </a:lnTo>
                  <a:lnTo>
                    <a:pt x="306995" y="647046"/>
                  </a:lnTo>
                  <a:lnTo>
                    <a:pt x="296547" y="653600"/>
                  </a:lnTo>
                  <a:lnTo>
                    <a:pt x="293697" y="652840"/>
                  </a:lnTo>
                  <a:lnTo>
                    <a:pt x="293127" y="645811"/>
                  </a:lnTo>
                  <a:lnTo>
                    <a:pt x="308135" y="636787"/>
                  </a:lnTo>
                  <a:lnTo>
                    <a:pt x="308040" y="635457"/>
                  </a:lnTo>
                  <a:lnTo>
                    <a:pt x="303481" y="634412"/>
                  </a:lnTo>
                  <a:lnTo>
                    <a:pt x="295977" y="639352"/>
                  </a:lnTo>
                  <a:lnTo>
                    <a:pt x="287333" y="640017"/>
                  </a:lnTo>
                  <a:lnTo>
                    <a:pt x="280589" y="630138"/>
                  </a:lnTo>
                  <a:lnTo>
                    <a:pt x="288188" y="625864"/>
                  </a:lnTo>
                  <a:lnTo>
                    <a:pt x="295217" y="626719"/>
                  </a:lnTo>
                  <a:lnTo>
                    <a:pt x="303006" y="620260"/>
                  </a:lnTo>
                  <a:lnTo>
                    <a:pt x="311649" y="618740"/>
                  </a:lnTo>
                  <a:lnTo>
                    <a:pt x="320388" y="622729"/>
                  </a:lnTo>
                  <a:lnTo>
                    <a:pt x="325612" y="629948"/>
                  </a:lnTo>
                  <a:lnTo>
                    <a:pt x="333686" y="634412"/>
                  </a:lnTo>
                  <a:lnTo>
                    <a:pt x="336156" y="631848"/>
                  </a:lnTo>
                  <a:lnTo>
                    <a:pt x="324283" y="624724"/>
                  </a:lnTo>
                  <a:lnTo>
                    <a:pt x="325612" y="620924"/>
                  </a:lnTo>
                  <a:lnTo>
                    <a:pt x="331407" y="617030"/>
                  </a:lnTo>
                  <a:lnTo>
                    <a:pt x="336536" y="615605"/>
                  </a:lnTo>
                  <a:lnTo>
                    <a:pt x="337011" y="613895"/>
                  </a:lnTo>
                  <a:lnTo>
                    <a:pt x="331312" y="611236"/>
                  </a:lnTo>
                  <a:lnTo>
                    <a:pt x="324188" y="616080"/>
                  </a:lnTo>
                  <a:lnTo>
                    <a:pt x="316399" y="614940"/>
                  </a:lnTo>
                  <a:lnTo>
                    <a:pt x="309180" y="606202"/>
                  </a:lnTo>
                  <a:lnTo>
                    <a:pt x="308515" y="601167"/>
                  </a:lnTo>
                  <a:lnTo>
                    <a:pt x="312029" y="599268"/>
                  </a:lnTo>
                  <a:lnTo>
                    <a:pt x="340905" y="607531"/>
                  </a:lnTo>
                  <a:lnTo>
                    <a:pt x="344325" y="606771"/>
                  </a:lnTo>
                  <a:lnTo>
                    <a:pt x="312124" y="594803"/>
                  </a:lnTo>
                  <a:lnTo>
                    <a:pt x="304146" y="596513"/>
                  </a:lnTo>
                  <a:lnTo>
                    <a:pt x="302246" y="600692"/>
                  </a:lnTo>
                  <a:lnTo>
                    <a:pt x="300251" y="601547"/>
                  </a:lnTo>
                  <a:lnTo>
                    <a:pt x="290278" y="598983"/>
                  </a:lnTo>
                  <a:lnTo>
                    <a:pt x="278879" y="599458"/>
                  </a:lnTo>
                  <a:lnTo>
                    <a:pt x="273845" y="591384"/>
                  </a:lnTo>
                  <a:lnTo>
                    <a:pt x="274605" y="590434"/>
                  </a:lnTo>
                  <a:lnTo>
                    <a:pt x="276790" y="592049"/>
                  </a:lnTo>
                  <a:lnTo>
                    <a:pt x="282869" y="593948"/>
                  </a:lnTo>
                  <a:lnTo>
                    <a:pt x="285623" y="591954"/>
                  </a:lnTo>
                  <a:lnTo>
                    <a:pt x="288378" y="587109"/>
                  </a:lnTo>
                  <a:lnTo>
                    <a:pt x="285718" y="583215"/>
                  </a:lnTo>
                  <a:lnTo>
                    <a:pt x="290562" y="580460"/>
                  </a:lnTo>
                  <a:lnTo>
                    <a:pt x="289708" y="573716"/>
                  </a:lnTo>
                  <a:lnTo>
                    <a:pt x="294362" y="573906"/>
                  </a:lnTo>
                  <a:lnTo>
                    <a:pt x="300916" y="581315"/>
                  </a:lnTo>
                  <a:lnTo>
                    <a:pt x="306140" y="580175"/>
                  </a:lnTo>
                  <a:lnTo>
                    <a:pt x="308040" y="576186"/>
                  </a:lnTo>
                  <a:lnTo>
                    <a:pt x="317159" y="575046"/>
                  </a:lnTo>
                  <a:lnTo>
                    <a:pt x="319438" y="584070"/>
                  </a:lnTo>
                  <a:lnTo>
                    <a:pt x="326277" y="588249"/>
                  </a:lnTo>
                  <a:lnTo>
                    <a:pt x="327037" y="582835"/>
                  </a:lnTo>
                  <a:lnTo>
                    <a:pt x="331407" y="580080"/>
                  </a:lnTo>
                  <a:lnTo>
                    <a:pt x="330742" y="574096"/>
                  </a:lnTo>
                  <a:lnTo>
                    <a:pt x="334826" y="570487"/>
                  </a:lnTo>
                  <a:lnTo>
                    <a:pt x="338056" y="568872"/>
                  </a:lnTo>
                  <a:lnTo>
                    <a:pt x="339860" y="566117"/>
                  </a:lnTo>
                  <a:lnTo>
                    <a:pt x="343850" y="570867"/>
                  </a:lnTo>
                  <a:lnTo>
                    <a:pt x="347459" y="569347"/>
                  </a:lnTo>
                  <a:lnTo>
                    <a:pt x="348599" y="566117"/>
                  </a:lnTo>
                  <a:lnTo>
                    <a:pt x="354108" y="566782"/>
                  </a:lnTo>
                  <a:lnTo>
                    <a:pt x="361327" y="568492"/>
                  </a:lnTo>
                  <a:lnTo>
                    <a:pt x="366457" y="574286"/>
                  </a:lnTo>
                  <a:lnTo>
                    <a:pt x="370351" y="577421"/>
                  </a:lnTo>
                  <a:lnTo>
                    <a:pt x="387923" y="599458"/>
                  </a:lnTo>
                  <a:lnTo>
                    <a:pt x="390773" y="600597"/>
                  </a:lnTo>
                  <a:lnTo>
                    <a:pt x="391913" y="598318"/>
                  </a:lnTo>
                  <a:lnTo>
                    <a:pt x="390298" y="595468"/>
                  </a:lnTo>
                  <a:lnTo>
                    <a:pt x="392293" y="589104"/>
                  </a:lnTo>
                  <a:lnTo>
                    <a:pt x="391628" y="585305"/>
                  </a:lnTo>
                  <a:lnTo>
                    <a:pt x="384124" y="581695"/>
                  </a:lnTo>
                  <a:lnTo>
                    <a:pt x="377855" y="581980"/>
                  </a:lnTo>
                  <a:lnTo>
                    <a:pt x="375480" y="578941"/>
                  </a:lnTo>
                  <a:lnTo>
                    <a:pt x="371586" y="574761"/>
                  </a:lnTo>
                  <a:lnTo>
                    <a:pt x="373960" y="572576"/>
                  </a:lnTo>
                  <a:lnTo>
                    <a:pt x="366551" y="563743"/>
                  </a:lnTo>
                  <a:lnTo>
                    <a:pt x="370826" y="560038"/>
                  </a:lnTo>
                  <a:lnTo>
                    <a:pt x="377760" y="568397"/>
                  </a:lnTo>
                  <a:lnTo>
                    <a:pt x="381464" y="565643"/>
                  </a:lnTo>
                  <a:lnTo>
                    <a:pt x="394098" y="564313"/>
                  </a:lnTo>
                  <a:lnTo>
                    <a:pt x="395332" y="560798"/>
                  </a:lnTo>
                  <a:lnTo>
                    <a:pt x="397232" y="560133"/>
                  </a:lnTo>
                  <a:lnTo>
                    <a:pt x="404261" y="560608"/>
                  </a:lnTo>
                  <a:lnTo>
                    <a:pt x="409580" y="562983"/>
                  </a:lnTo>
                  <a:lnTo>
                    <a:pt x="411005" y="562223"/>
                  </a:lnTo>
                  <a:lnTo>
                    <a:pt x="409770" y="558519"/>
                  </a:lnTo>
                  <a:lnTo>
                    <a:pt x="405971" y="554149"/>
                  </a:lnTo>
                  <a:lnTo>
                    <a:pt x="399987" y="551015"/>
                  </a:lnTo>
                  <a:lnTo>
                    <a:pt x="393813" y="551775"/>
                  </a:lnTo>
                  <a:lnTo>
                    <a:pt x="389538" y="555669"/>
                  </a:lnTo>
                  <a:lnTo>
                    <a:pt x="386404" y="556239"/>
                  </a:lnTo>
                  <a:lnTo>
                    <a:pt x="378995" y="552249"/>
                  </a:lnTo>
                  <a:lnTo>
                    <a:pt x="362847" y="548070"/>
                  </a:lnTo>
                  <a:lnTo>
                    <a:pt x="356958" y="543511"/>
                  </a:lnTo>
                  <a:lnTo>
                    <a:pt x="356768" y="540281"/>
                  </a:lnTo>
                  <a:lnTo>
                    <a:pt x="351829" y="536482"/>
                  </a:lnTo>
                  <a:lnTo>
                    <a:pt x="353348" y="533727"/>
                  </a:lnTo>
                  <a:lnTo>
                    <a:pt x="348599" y="527743"/>
                  </a:lnTo>
                  <a:lnTo>
                    <a:pt x="349454" y="524608"/>
                  </a:lnTo>
                  <a:lnTo>
                    <a:pt x="346224" y="516060"/>
                  </a:lnTo>
                  <a:lnTo>
                    <a:pt x="351069" y="512355"/>
                  </a:lnTo>
                  <a:lnTo>
                    <a:pt x="353444" y="513495"/>
                  </a:lnTo>
                  <a:lnTo>
                    <a:pt x="359997" y="521664"/>
                  </a:lnTo>
                  <a:lnTo>
                    <a:pt x="365792" y="524988"/>
                  </a:lnTo>
                  <a:lnTo>
                    <a:pt x="370446" y="536957"/>
                  </a:lnTo>
                  <a:lnTo>
                    <a:pt x="375575" y="542751"/>
                  </a:lnTo>
                  <a:lnTo>
                    <a:pt x="377950" y="542656"/>
                  </a:lnTo>
                  <a:lnTo>
                    <a:pt x="379850" y="540091"/>
                  </a:lnTo>
                  <a:lnTo>
                    <a:pt x="374150" y="529168"/>
                  </a:lnTo>
                  <a:lnTo>
                    <a:pt x="375765" y="521474"/>
                  </a:lnTo>
                  <a:lnTo>
                    <a:pt x="387259" y="528408"/>
                  </a:lnTo>
                  <a:lnTo>
                    <a:pt x="390203" y="526983"/>
                  </a:lnTo>
                  <a:lnTo>
                    <a:pt x="391153" y="523849"/>
                  </a:lnTo>
                  <a:lnTo>
                    <a:pt x="388968" y="519859"/>
                  </a:lnTo>
                  <a:lnTo>
                    <a:pt x="380324" y="512070"/>
                  </a:lnTo>
                  <a:lnTo>
                    <a:pt x="377570" y="505611"/>
                  </a:lnTo>
                  <a:lnTo>
                    <a:pt x="369971" y="495733"/>
                  </a:lnTo>
                  <a:lnTo>
                    <a:pt x="369116" y="490603"/>
                  </a:lnTo>
                  <a:lnTo>
                    <a:pt x="371111" y="489084"/>
                  </a:lnTo>
                  <a:lnTo>
                    <a:pt x="373960" y="491363"/>
                  </a:lnTo>
                  <a:lnTo>
                    <a:pt x="378425" y="490888"/>
                  </a:lnTo>
                  <a:lnTo>
                    <a:pt x="384219" y="496493"/>
                  </a:lnTo>
                  <a:lnTo>
                    <a:pt x="387353" y="493358"/>
                  </a:lnTo>
                  <a:lnTo>
                    <a:pt x="393528" y="501242"/>
                  </a:lnTo>
                  <a:lnTo>
                    <a:pt x="397327" y="498962"/>
                  </a:lnTo>
                  <a:lnTo>
                    <a:pt x="399417" y="504851"/>
                  </a:lnTo>
                  <a:lnTo>
                    <a:pt x="407111" y="504281"/>
                  </a:lnTo>
                  <a:lnTo>
                    <a:pt x="409960" y="510076"/>
                  </a:lnTo>
                  <a:lnTo>
                    <a:pt x="410435" y="516155"/>
                  </a:lnTo>
                  <a:lnTo>
                    <a:pt x="411765" y="516440"/>
                  </a:lnTo>
                  <a:lnTo>
                    <a:pt x="414140" y="514825"/>
                  </a:lnTo>
                  <a:lnTo>
                    <a:pt x="417369" y="515300"/>
                  </a:lnTo>
                  <a:lnTo>
                    <a:pt x="424303" y="522329"/>
                  </a:lnTo>
                  <a:lnTo>
                    <a:pt x="423163" y="531068"/>
                  </a:lnTo>
                  <a:lnTo>
                    <a:pt x="429052" y="539141"/>
                  </a:lnTo>
                  <a:lnTo>
                    <a:pt x="434277" y="539331"/>
                  </a:lnTo>
                  <a:lnTo>
                    <a:pt x="445865" y="535152"/>
                  </a:lnTo>
                  <a:lnTo>
                    <a:pt x="451564" y="535437"/>
                  </a:lnTo>
                  <a:lnTo>
                    <a:pt x="449759" y="532492"/>
                  </a:lnTo>
                  <a:lnTo>
                    <a:pt x="444345" y="530783"/>
                  </a:lnTo>
                  <a:lnTo>
                    <a:pt x="439406" y="525273"/>
                  </a:lnTo>
                  <a:lnTo>
                    <a:pt x="423828" y="498582"/>
                  </a:lnTo>
                  <a:lnTo>
                    <a:pt x="411860" y="489464"/>
                  </a:lnTo>
                  <a:lnTo>
                    <a:pt x="411575" y="484714"/>
                  </a:lnTo>
                  <a:lnTo>
                    <a:pt x="404166" y="469232"/>
                  </a:lnTo>
                  <a:lnTo>
                    <a:pt x="406161" y="464957"/>
                  </a:lnTo>
                  <a:lnTo>
                    <a:pt x="407490" y="452229"/>
                  </a:lnTo>
                  <a:lnTo>
                    <a:pt x="410720" y="451469"/>
                  </a:lnTo>
                  <a:close/>
                  <a:moveTo>
                    <a:pt x="699763" y="408915"/>
                  </a:moveTo>
                  <a:lnTo>
                    <a:pt x="702897" y="409200"/>
                  </a:lnTo>
                  <a:lnTo>
                    <a:pt x="703562" y="411765"/>
                  </a:lnTo>
                  <a:lnTo>
                    <a:pt x="701093" y="421264"/>
                  </a:lnTo>
                  <a:lnTo>
                    <a:pt x="695109" y="423638"/>
                  </a:lnTo>
                  <a:lnTo>
                    <a:pt x="689599" y="418889"/>
                  </a:lnTo>
                  <a:lnTo>
                    <a:pt x="689409" y="413760"/>
                  </a:lnTo>
                  <a:lnTo>
                    <a:pt x="693874" y="413570"/>
                  </a:lnTo>
                  <a:lnTo>
                    <a:pt x="698243" y="412050"/>
                  </a:lnTo>
                  <a:lnTo>
                    <a:pt x="699763" y="408915"/>
                  </a:lnTo>
                  <a:close/>
                  <a:moveTo>
                    <a:pt x="1041238" y="403976"/>
                  </a:moveTo>
                  <a:lnTo>
                    <a:pt x="1041048" y="411765"/>
                  </a:lnTo>
                  <a:lnTo>
                    <a:pt x="1038104" y="416989"/>
                  </a:lnTo>
                  <a:lnTo>
                    <a:pt x="1035634" y="418414"/>
                  </a:lnTo>
                  <a:lnTo>
                    <a:pt x="1032594" y="412810"/>
                  </a:lnTo>
                  <a:lnTo>
                    <a:pt x="1030885" y="407111"/>
                  </a:lnTo>
                  <a:lnTo>
                    <a:pt x="1031169" y="406066"/>
                  </a:lnTo>
                  <a:lnTo>
                    <a:pt x="1033164" y="403216"/>
                  </a:lnTo>
                  <a:lnTo>
                    <a:pt x="1036394" y="402171"/>
                  </a:lnTo>
                  <a:lnTo>
                    <a:pt x="1041238" y="403976"/>
                  </a:lnTo>
                  <a:close/>
                  <a:moveTo>
                    <a:pt x="548735" y="403786"/>
                  </a:moveTo>
                  <a:lnTo>
                    <a:pt x="551489" y="405686"/>
                  </a:lnTo>
                  <a:lnTo>
                    <a:pt x="555289" y="405211"/>
                  </a:lnTo>
                  <a:lnTo>
                    <a:pt x="559088" y="408440"/>
                  </a:lnTo>
                  <a:lnTo>
                    <a:pt x="559563" y="415944"/>
                  </a:lnTo>
                  <a:lnTo>
                    <a:pt x="550160" y="424588"/>
                  </a:lnTo>
                  <a:lnTo>
                    <a:pt x="541801" y="425633"/>
                  </a:lnTo>
                  <a:lnTo>
                    <a:pt x="536292" y="422783"/>
                  </a:lnTo>
                  <a:lnTo>
                    <a:pt x="536102" y="421359"/>
                  </a:lnTo>
                  <a:lnTo>
                    <a:pt x="541231" y="423163"/>
                  </a:lnTo>
                  <a:lnTo>
                    <a:pt x="544935" y="419744"/>
                  </a:lnTo>
                  <a:lnTo>
                    <a:pt x="540661" y="413190"/>
                  </a:lnTo>
                  <a:lnTo>
                    <a:pt x="545220" y="412145"/>
                  </a:lnTo>
                  <a:lnTo>
                    <a:pt x="549780" y="413950"/>
                  </a:lnTo>
                  <a:lnTo>
                    <a:pt x="553864" y="411100"/>
                  </a:lnTo>
                  <a:lnTo>
                    <a:pt x="546360" y="407871"/>
                  </a:lnTo>
                  <a:lnTo>
                    <a:pt x="539616" y="407776"/>
                  </a:lnTo>
                  <a:lnTo>
                    <a:pt x="538191" y="403786"/>
                  </a:lnTo>
                  <a:lnTo>
                    <a:pt x="545980" y="400082"/>
                  </a:lnTo>
                  <a:lnTo>
                    <a:pt x="548735" y="403786"/>
                  </a:lnTo>
                  <a:close/>
                  <a:moveTo>
                    <a:pt x="745071" y="391438"/>
                  </a:moveTo>
                  <a:lnTo>
                    <a:pt x="740702" y="400272"/>
                  </a:lnTo>
                  <a:lnTo>
                    <a:pt x="735573" y="404641"/>
                  </a:lnTo>
                  <a:lnTo>
                    <a:pt x="733103" y="413665"/>
                  </a:lnTo>
                  <a:lnTo>
                    <a:pt x="734338" y="416324"/>
                  </a:lnTo>
                  <a:lnTo>
                    <a:pt x="731963" y="422688"/>
                  </a:lnTo>
                  <a:lnTo>
                    <a:pt x="725694" y="432187"/>
                  </a:lnTo>
                  <a:lnTo>
                    <a:pt x="721420" y="435796"/>
                  </a:lnTo>
                  <a:lnTo>
                    <a:pt x="717525" y="424303"/>
                  </a:lnTo>
                  <a:lnTo>
                    <a:pt x="721230" y="408155"/>
                  </a:lnTo>
                  <a:lnTo>
                    <a:pt x="716670" y="403976"/>
                  </a:lnTo>
                  <a:lnTo>
                    <a:pt x="719710" y="396662"/>
                  </a:lnTo>
                  <a:lnTo>
                    <a:pt x="723319" y="398087"/>
                  </a:lnTo>
                  <a:lnTo>
                    <a:pt x="725124" y="391913"/>
                  </a:lnTo>
                  <a:lnTo>
                    <a:pt x="733198" y="391628"/>
                  </a:lnTo>
                  <a:lnTo>
                    <a:pt x="735763" y="384504"/>
                  </a:lnTo>
                  <a:lnTo>
                    <a:pt x="741842" y="381464"/>
                  </a:lnTo>
                  <a:lnTo>
                    <a:pt x="743457" y="381559"/>
                  </a:lnTo>
                  <a:lnTo>
                    <a:pt x="745071" y="391438"/>
                  </a:lnTo>
                  <a:close/>
                  <a:moveTo>
                    <a:pt x="575426" y="361992"/>
                  </a:moveTo>
                  <a:lnTo>
                    <a:pt x="577991" y="368736"/>
                  </a:lnTo>
                  <a:lnTo>
                    <a:pt x="576186" y="373391"/>
                  </a:lnTo>
                  <a:lnTo>
                    <a:pt x="571627" y="375385"/>
                  </a:lnTo>
                  <a:lnTo>
                    <a:pt x="568397" y="374340"/>
                  </a:lnTo>
                  <a:lnTo>
                    <a:pt x="568207" y="372156"/>
                  </a:lnTo>
                  <a:lnTo>
                    <a:pt x="559658" y="366552"/>
                  </a:lnTo>
                  <a:lnTo>
                    <a:pt x="556999" y="364747"/>
                  </a:lnTo>
                  <a:lnTo>
                    <a:pt x="556239" y="361897"/>
                  </a:lnTo>
                  <a:lnTo>
                    <a:pt x="557284" y="358288"/>
                  </a:lnTo>
                  <a:lnTo>
                    <a:pt x="561178" y="355248"/>
                  </a:lnTo>
                  <a:lnTo>
                    <a:pt x="566782" y="354108"/>
                  </a:lnTo>
                  <a:lnTo>
                    <a:pt x="569537" y="349549"/>
                  </a:lnTo>
                  <a:lnTo>
                    <a:pt x="575426" y="361992"/>
                  </a:lnTo>
                  <a:close/>
                  <a:moveTo>
                    <a:pt x="640682" y="290373"/>
                  </a:moveTo>
                  <a:lnTo>
                    <a:pt x="646096" y="291987"/>
                  </a:lnTo>
                  <a:lnTo>
                    <a:pt x="652175" y="295502"/>
                  </a:lnTo>
                  <a:lnTo>
                    <a:pt x="651890" y="299586"/>
                  </a:lnTo>
                  <a:lnTo>
                    <a:pt x="648375" y="300631"/>
                  </a:lnTo>
                  <a:lnTo>
                    <a:pt x="651605" y="305950"/>
                  </a:lnTo>
                  <a:lnTo>
                    <a:pt x="650465" y="309465"/>
                  </a:lnTo>
                  <a:lnTo>
                    <a:pt x="646761" y="312789"/>
                  </a:lnTo>
                  <a:lnTo>
                    <a:pt x="634792" y="310225"/>
                  </a:lnTo>
                  <a:lnTo>
                    <a:pt x="625294" y="314119"/>
                  </a:lnTo>
                  <a:lnTo>
                    <a:pt x="618645" y="312884"/>
                  </a:lnTo>
                  <a:lnTo>
                    <a:pt x="616365" y="305570"/>
                  </a:lnTo>
                  <a:lnTo>
                    <a:pt x="618170" y="301961"/>
                  </a:lnTo>
                  <a:lnTo>
                    <a:pt x="623394" y="296167"/>
                  </a:lnTo>
                  <a:lnTo>
                    <a:pt x="630233" y="294742"/>
                  </a:lnTo>
                  <a:lnTo>
                    <a:pt x="632228" y="291987"/>
                  </a:lnTo>
                  <a:lnTo>
                    <a:pt x="631278" y="286668"/>
                  </a:lnTo>
                  <a:lnTo>
                    <a:pt x="640682" y="290373"/>
                  </a:lnTo>
                  <a:close/>
                  <a:moveTo>
                    <a:pt x="689599" y="273750"/>
                  </a:moveTo>
                  <a:lnTo>
                    <a:pt x="694064" y="274225"/>
                  </a:lnTo>
                  <a:lnTo>
                    <a:pt x="698908" y="278119"/>
                  </a:lnTo>
                  <a:lnTo>
                    <a:pt x="701473" y="286193"/>
                  </a:lnTo>
                  <a:lnTo>
                    <a:pt x="702233" y="292842"/>
                  </a:lnTo>
                  <a:lnTo>
                    <a:pt x="698338" y="296357"/>
                  </a:lnTo>
                  <a:lnTo>
                    <a:pt x="694634" y="296072"/>
                  </a:lnTo>
                  <a:lnTo>
                    <a:pt x="695109" y="299776"/>
                  </a:lnTo>
                  <a:lnTo>
                    <a:pt x="697103" y="301391"/>
                  </a:lnTo>
                  <a:lnTo>
                    <a:pt x="701188" y="299871"/>
                  </a:lnTo>
                  <a:lnTo>
                    <a:pt x="705082" y="295502"/>
                  </a:lnTo>
                  <a:lnTo>
                    <a:pt x="712396" y="302056"/>
                  </a:lnTo>
                  <a:lnTo>
                    <a:pt x="714486" y="304431"/>
                  </a:lnTo>
                  <a:lnTo>
                    <a:pt x="716005" y="302246"/>
                  </a:lnTo>
                  <a:lnTo>
                    <a:pt x="718285" y="303291"/>
                  </a:lnTo>
                  <a:lnTo>
                    <a:pt x="722845" y="313644"/>
                  </a:lnTo>
                  <a:lnTo>
                    <a:pt x="724459" y="311935"/>
                  </a:lnTo>
                  <a:lnTo>
                    <a:pt x="723984" y="308420"/>
                  </a:lnTo>
                  <a:lnTo>
                    <a:pt x="732153" y="306995"/>
                  </a:lnTo>
                  <a:lnTo>
                    <a:pt x="738897" y="315259"/>
                  </a:lnTo>
                  <a:lnTo>
                    <a:pt x="751720" y="343945"/>
                  </a:lnTo>
                  <a:lnTo>
                    <a:pt x="750011" y="350974"/>
                  </a:lnTo>
                  <a:lnTo>
                    <a:pt x="740417" y="367501"/>
                  </a:lnTo>
                  <a:lnTo>
                    <a:pt x="732438" y="371871"/>
                  </a:lnTo>
                  <a:lnTo>
                    <a:pt x="728924" y="371776"/>
                  </a:lnTo>
                  <a:lnTo>
                    <a:pt x="729494" y="381084"/>
                  </a:lnTo>
                  <a:lnTo>
                    <a:pt x="727594" y="381179"/>
                  </a:lnTo>
                  <a:lnTo>
                    <a:pt x="724079" y="388113"/>
                  </a:lnTo>
                  <a:lnTo>
                    <a:pt x="717145" y="390013"/>
                  </a:lnTo>
                  <a:lnTo>
                    <a:pt x="714201" y="394667"/>
                  </a:lnTo>
                  <a:lnTo>
                    <a:pt x="709831" y="397897"/>
                  </a:lnTo>
                  <a:lnTo>
                    <a:pt x="695584" y="400367"/>
                  </a:lnTo>
                  <a:lnTo>
                    <a:pt x="691974" y="401886"/>
                  </a:lnTo>
                  <a:lnTo>
                    <a:pt x="688364" y="406256"/>
                  </a:lnTo>
                  <a:lnTo>
                    <a:pt x="684375" y="405116"/>
                  </a:lnTo>
                  <a:lnTo>
                    <a:pt x="684280" y="408820"/>
                  </a:lnTo>
                  <a:lnTo>
                    <a:pt x="686655" y="413380"/>
                  </a:lnTo>
                  <a:lnTo>
                    <a:pt x="680291" y="428767"/>
                  </a:lnTo>
                  <a:lnTo>
                    <a:pt x="680101" y="434087"/>
                  </a:lnTo>
                  <a:lnTo>
                    <a:pt x="683330" y="431712"/>
                  </a:lnTo>
                  <a:lnTo>
                    <a:pt x="687320" y="434562"/>
                  </a:lnTo>
                  <a:lnTo>
                    <a:pt x="689979" y="434277"/>
                  </a:lnTo>
                  <a:lnTo>
                    <a:pt x="691974" y="430287"/>
                  </a:lnTo>
                  <a:lnTo>
                    <a:pt x="695299" y="430002"/>
                  </a:lnTo>
                  <a:lnTo>
                    <a:pt x="698528" y="433232"/>
                  </a:lnTo>
                  <a:lnTo>
                    <a:pt x="697483" y="435132"/>
                  </a:lnTo>
                  <a:lnTo>
                    <a:pt x="700523" y="448240"/>
                  </a:lnTo>
                  <a:lnTo>
                    <a:pt x="703562" y="446340"/>
                  </a:lnTo>
                  <a:lnTo>
                    <a:pt x="704322" y="449949"/>
                  </a:lnTo>
                  <a:lnTo>
                    <a:pt x="702707" y="454984"/>
                  </a:lnTo>
                  <a:lnTo>
                    <a:pt x="698623" y="452419"/>
                  </a:lnTo>
                  <a:lnTo>
                    <a:pt x="694729" y="465812"/>
                  </a:lnTo>
                  <a:lnTo>
                    <a:pt x="690359" y="473221"/>
                  </a:lnTo>
                  <a:lnTo>
                    <a:pt x="682190" y="479300"/>
                  </a:lnTo>
                  <a:lnTo>
                    <a:pt x="679246" y="479585"/>
                  </a:lnTo>
                  <a:lnTo>
                    <a:pt x="671457" y="478920"/>
                  </a:lnTo>
                  <a:lnTo>
                    <a:pt x="662243" y="468377"/>
                  </a:lnTo>
                  <a:lnTo>
                    <a:pt x="659394" y="467902"/>
                  </a:lnTo>
                  <a:lnTo>
                    <a:pt x="654075" y="473601"/>
                  </a:lnTo>
                  <a:lnTo>
                    <a:pt x="649040" y="482340"/>
                  </a:lnTo>
                  <a:lnTo>
                    <a:pt x="644766" y="484524"/>
                  </a:lnTo>
                  <a:lnTo>
                    <a:pt x="620260" y="488324"/>
                  </a:lnTo>
                  <a:lnTo>
                    <a:pt x="602117" y="498107"/>
                  </a:lnTo>
                  <a:lnTo>
                    <a:pt x="590909" y="497252"/>
                  </a:lnTo>
                  <a:lnTo>
                    <a:pt x="582740" y="498962"/>
                  </a:lnTo>
                  <a:lnTo>
                    <a:pt x="575426" y="501052"/>
                  </a:lnTo>
                  <a:lnTo>
                    <a:pt x="567827" y="502952"/>
                  </a:lnTo>
                  <a:lnTo>
                    <a:pt x="561653" y="502192"/>
                  </a:lnTo>
                  <a:lnTo>
                    <a:pt x="555764" y="498772"/>
                  </a:lnTo>
                  <a:lnTo>
                    <a:pt x="551965" y="489464"/>
                  </a:lnTo>
                  <a:lnTo>
                    <a:pt x="544176" y="479395"/>
                  </a:lnTo>
                  <a:lnTo>
                    <a:pt x="543036" y="479205"/>
                  </a:lnTo>
                  <a:lnTo>
                    <a:pt x="542276" y="481580"/>
                  </a:lnTo>
                  <a:lnTo>
                    <a:pt x="535722" y="483289"/>
                  </a:lnTo>
                  <a:lnTo>
                    <a:pt x="529358" y="480440"/>
                  </a:lnTo>
                  <a:lnTo>
                    <a:pt x="524039" y="473981"/>
                  </a:lnTo>
                  <a:lnTo>
                    <a:pt x="523469" y="465337"/>
                  </a:lnTo>
                  <a:lnTo>
                    <a:pt x="527078" y="457263"/>
                  </a:lnTo>
                  <a:lnTo>
                    <a:pt x="524988" y="453559"/>
                  </a:lnTo>
                  <a:lnTo>
                    <a:pt x="524988" y="448145"/>
                  </a:lnTo>
                  <a:lnTo>
                    <a:pt x="528313" y="447955"/>
                  </a:lnTo>
                  <a:lnTo>
                    <a:pt x="530498" y="448620"/>
                  </a:lnTo>
                  <a:lnTo>
                    <a:pt x="534012" y="451089"/>
                  </a:lnTo>
                  <a:lnTo>
                    <a:pt x="532017" y="444345"/>
                  </a:lnTo>
                  <a:lnTo>
                    <a:pt x="533347" y="439311"/>
                  </a:lnTo>
                  <a:lnTo>
                    <a:pt x="538571" y="439026"/>
                  </a:lnTo>
                  <a:lnTo>
                    <a:pt x="541801" y="443775"/>
                  </a:lnTo>
                  <a:lnTo>
                    <a:pt x="554624" y="434277"/>
                  </a:lnTo>
                  <a:lnTo>
                    <a:pt x="554909" y="431807"/>
                  </a:lnTo>
                  <a:lnTo>
                    <a:pt x="567162" y="439596"/>
                  </a:lnTo>
                  <a:lnTo>
                    <a:pt x="570582" y="437601"/>
                  </a:lnTo>
                  <a:lnTo>
                    <a:pt x="567827" y="434942"/>
                  </a:lnTo>
                  <a:lnTo>
                    <a:pt x="568397" y="433897"/>
                  </a:lnTo>
                  <a:lnTo>
                    <a:pt x="572576" y="435511"/>
                  </a:lnTo>
                  <a:lnTo>
                    <a:pt x="584260" y="449949"/>
                  </a:lnTo>
                  <a:lnTo>
                    <a:pt x="582930" y="462393"/>
                  </a:lnTo>
                  <a:lnTo>
                    <a:pt x="589674" y="447575"/>
                  </a:lnTo>
                  <a:lnTo>
                    <a:pt x="609526" y="432092"/>
                  </a:lnTo>
                  <a:lnTo>
                    <a:pt x="609241" y="429812"/>
                  </a:lnTo>
                  <a:lnTo>
                    <a:pt x="606486" y="429717"/>
                  </a:lnTo>
                  <a:lnTo>
                    <a:pt x="591099" y="439691"/>
                  </a:lnTo>
                  <a:lnTo>
                    <a:pt x="584450" y="439786"/>
                  </a:lnTo>
                  <a:lnTo>
                    <a:pt x="574571" y="425728"/>
                  </a:lnTo>
                  <a:lnTo>
                    <a:pt x="573906" y="419554"/>
                  </a:lnTo>
                  <a:lnTo>
                    <a:pt x="569062" y="414899"/>
                  </a:lnTo>
                  <a:lnTo>
                    <a:pt x="569062" y="404926"/>
                  </a:lnTo>
                  <a:lnTo>
                    <a:pt x="561558" y="390203"/>
                  </a:lnTo>
                  <a:lnTo>
                    <a:pt x="563173" y="383839"/>
                  </a:lnTo>
                  <a:lnTo>
                    <a:pt x="575711" y="391343"/>
                  </a:lnTo>
                  <a:lnTo>
                    <a:pt x="581695" y="389253"/>
                  </a:lnTo>
                  <a:lnTo>
                    <a:pt x="589199" y="394572"/>
                  </a:lnTo>
                  <a:lnTo>
                    <a:pt x="594043" y="395902"/>
                  </a:lnTo>
                  <a:lnTo>
                    <a:pt x="596418" y="398942"/>
                  </a:lnTo>
                  <a:lnTo>
                    <a:pt x="599837" y="396662"/>
                  </a:lnTo>
                  <a:lnTo>
                    <a:pt x="602022" y="392483"/>
                  </a:lnTo>
                  <a:lnTo>
                    <a:pt x="609811" y="391438"/>
                  </a:lnTo>
                  <a:lnTo>
                    <a:pt x="611711" y="389633"/>
                  </a:lnTo>
                  <a:lnTo>
                    <a:pt x="614655" y="390773"/>
                  </a:lnTo>
                  <a:lnTo>
                    <a:pt x="616270" y="389253"/>
                  </a:lnTo>
                  <a:lnTo>
                    <a:pt x="623489" y="391153"/>
                  </a:lnTo>
                  <a:lnTo>
                    <a:pt x="634223" y="390678"/>
                  </a:lnTo>
                  <a:lnTo>
                    <a:pt x="648755" y="396567"/>
                  </a:lnTo>
                  <a:lnTo>
                    <a:pt x="656069" y="395902"/>
                  </a:lnTo>
                  <a:lnTo>
                    <a:pt x="657304" y="391533"/>
                  </a:lnTo>
                  <a:lnTo>
                    <a:pt x="656829" y="389348"/>
                  </a:lnTo>
                  <a:lnTo>
                    <a:pt x="647521" y="388588"/>
                  </a:lnTo>
                  <a:lnTo>
                    <a:pt x="640017" y="384694"/>
                  </a:lnTo>
                  <a:lnTo>
                    <a:pt x="622539" y="385359"/>
                  </a:lnTo>
                  <a:lnTo>
                    <a:pt x="620165" y="383364"/>
                  </a:lnTo>
                  <a:lnTo>
                    <a:pt x="614085" y="382509"/>
                  </a:lnTo>
                  <a:lnTo>
                    <a:pt x="603352" y="381844"/>
                  </a:lnTo>
                  <a:lnTo>
                    <a:pt x="596038" y="383364"/>
                  </a:lnTo>
                  <a:lnTo>
                    <a:pt x="592999" y="381939"/>
                  </a:lnTo>
                  <a:lnTo>
                    <a:pt x="591574" y="372441"/>
                  </a:lnTo>
                  <a:lnTo>
                    <a:pt x="592808" y="367216"/>
                  </a:lnTo>
                  <a:lnTo>
                    <a:pt x="587299" y="345655"/>
                  </a:lnTo>
                  <a:lnTo>
                    <a:pt x="591954" y="339006"/>
                  </a:lnTo>
                  <a:lnTo>
                    <a:pt x="601927" y="331217"/>
                  </a:lnTo>
                  <a:lnTo>
                    <a:pt x="606582" y="330552"/>
                  </a:lnTo>
                  <a:lnTo>
                    <a:pt x="610856" y="335206"/>
                  </a:lnTo>
                  <a:lnTo>
                    <a:pt x="608861" y="343185"/>
                  </a:lnTo>
                  <a:lnTo>
                    <a:pt x="614940" y="343090"/>
                  </a:lnTo>
                  <a:lnTo>
                    <a:pt x="622539" y="338721"/>
                  </a:lnTo>
                  <a:lnTo>
                    <a:pt x="625484" y="340715"/>
                  </a:lnTo>
                  <a:lnTo>
                    <a:pt x="627858" y="346225"/>
                  </a:lnTo>
                  <a:lnTo>
                    <a:pt x="625294" y="362087"/>
                  </a:lnTo>
                  <a:lnTo>
                    <a:pt x="628618" y="363987"/>
                  </a:lnTo>
                  <a:lnTo>
                    <a:pt x="631563" y="361327"/>
                  </a:lnTo>
                  <a:lnTo>
                    <a:pt x="633938" y="344420"/>
                  </a:lnTo>
                  <a:lnTo>
                    <a:pt x="636122" y="341855"/>
                  </a:lnTo>
                  <a:lnTo>
                    <a:pt x="639067" y="341380"/>
                  </a:lnTo>
                  <a:lnTo>
                    <a:pt x="638117" y="331787"/>
                  </a:lnTo>
                  <a:lnTo>
                    <a:pt x="646571" y="329032"/>
                  </a:lnTo>
                  <a:lnTo>
                    <a:pt x="649325" y="324283"/>
                  </a:lnTo>
                  <a:lnTo>
                    <a:pt x="661673" y="323523"/>
                  </a:lnTo>
                  <a:lnTo>
                    <a:pt x="664143" y="326847"/>
                  </a:lnTo>
                  <a:lnTo>
                    <a:pt x="660154" y="346414"/>
                  </a:lnTo>
                  <a:lnTo>
                    <a:pt x="663098" y="350119"/>
                  </a:lnTo>
                  <a:lnTo>
                    <a:pt x="662053" y="352114"/>
                  </a:lnTo>
                  <a:lnTo>
                    <a:pt x="655214" y="353158"/>
                  </a:lnTo>
                  <a:lnTo>
                    <a:pt x="661388" y="363037"/>
                  </a:lnTo>
                  <a:lnTo>
                    <a:pt x="661388" y="371301"/>
                  </a:lnTo>
                  <a:lnTo>
                    <a:pt x="664523" y="377190"/>
                  </a:lnTo>
                  <a:lnTo>
                    <a:pt x="663383" y="387164"/>
                  </a:lnTo>
                  <a:lnTo>
                    <a:pt x="659584" y="391723"/>
                  </a:lnTo>
                  <a:lnTo>
                    <a:pt x="665093" y="398942"/>
                  </a:lnTo>
                  <a:lnTo>
                    <a:pt x="669747" y="398277"/>
                  </a:lnTo>
                  <a:lnTo>
                    <a:pt x="674307" y="399512"/>
                  </a:lnTo>
                  <a:lnTo>
                    <a:pt x="681716" y="400177"/>
                  </a:lnTo>
                  <a:lnTo>
                    <a:pt x="680576" y="398087"/>
                  </a:lnTo>
                  <a:lnTo>
                    <a:pt x="676206" y="396282"/>
                  </a:lnTo>
                  <a:lnTo>
                    <a:pt x="671362" y="392863"/>
                  </a:lnTo>
                  <a:lnTo>
                    <a:pt x="669937" y="387733"/>
                  </a:lnTo>
                  <a:lnTo>
                    <a:pt x="675162" y="380040"/>
                  </a:lnTo>
                  <a:lnTo>
                    <a:pt x="675162" y="369591"/>
                  </a:lnTo>
                  <a:lnTo>
                    <a:pt x="679341" y="343280"/>
                  </a:lnTo>
                  <a:lnTo>
                    <a:pt x="687225" y="339670"/>
                  </a:lnTo>
                  <a:lnTo>
                    <a:pt x="687130" y="338246"/>
                  </a:lnTo>
                  <a:lnTo>
                    <a:pt x="680481" y="335776"/>
                  </a:lnTo>
                  <a:lnTo>
                    <a:pt x="682665" y="334066"/>
                  </a:lnTo>
                  <a:lnTo>
                    <a:pt x="688745" y="335776"/>
                  </a:lnTo>
                  <a:lnTo>
                    <a:pt x="691214" y="334826"/>
                  </a:lnTo>
                  <a:lnTo>
                    <a:pt x="689029" y="331217"/>
                  </a:lnTo>
                  <a:lnTo>
                    <a:pt x="691309" y="326277"/>
                  </a:lnTo>
                  <a:lnTo>
                    <a:pt x="680196" y="325423"/>
                  </a:lnTo>
                  <a:lnTo>
                    <a:pt x="681431" y="322098"/>
                  </a:lnTo>
                  <a:lnTo>
                    <a:pt x="673262" y="317919"/>
                  </a:lnTo>
                  <a:lnTo>
                    <a:pt x="667278" y="310985"/>
                  </a:lnTo>
                  <a:lnTo>
                    <a:pt x="665283" y="304051"/>
                  </a:lnTo>
                  <a:lnTo>
                    <a:pt x="670602" y="304146"/>
                  </a:lnTo>
                  <a:lnTo>
                    <a:pt x="663288" y="297212"/>
                  </a:lnTo>
                  <a:lnTo>
                    <a:pt x="661768" y="287618"/>
                  </a:lnTo>
                  <a:lnTo>
                    <a:pt x="665378" y="283059"/>
                  </a:lnTo>
                  <a:lnTo>
                    <a:pt x="667563" y="282584"/>
                  </a:lnTo>
                  <a:lnTo>
                    <a:pt x="670412" y="276220"/>
                  </a:lnTo>
                  <a:lnTo>
                    <a:pt x="673452" y="273845"/>
                  </a:lnTo>
                  <a:lnTo>
                    <a:pt x="683045" y="286953"/>
                  </a:lnTo>
                  <a:lnTo>
                    <a:pt x="686180" y="285718"/>
                  </a:lnTo>
                  <a:lnTo>
                    <a:pt x="682001" y="278024"/>
                  </a:lnTo>
                  <a:lnTo>
                    <a:pt x="687415" y="274795"/>
                  </a:lnTo>
                  <a:lnTo>
                    <a:pt x="689599" y="273750"/>
                  </a:lnTo>
                  <a:close/>
                  <a:moveTo>
                    <a:pt x="1119602" y="260167"/>
                  </a:moveTo>
                  <a:lnTo>
                    <a:pt x="1110768" y="271280"/>
                  </a:lnTo>
                  <a:lnTo>
                    <a:pt x="1110958" y="280494"/>
                  </a:lnTo>
                  <a:lnTo>
                    <a:pt x="1108678" y="283154"/>
                  </a:lnTo>
                  <a:lnTo>
                    <a:pt x="1108583" y="288758"/>
                  </a:lnTo>
                  <a:lnTo>
                    <a:pt x="1117607" y="299586"/>
                  </a:lnTo>
                  <a:lnTo>
                    <a:pt x="1118747" y="308230"/>
                  </a:lnTo>
                  <a:lnTo>
                    <a:pt x="1115137" y="314499"/>
                  </a:lnTo>
                  <a:lnTo>
                    <a:pt x="1108963" y="319913"/>
                  </a:lnTo>
                  <a:lnTo>
                    <a:pt x="1083032" y="335681"/>
                  </a:lnTo>
                  <a:lnTo>
                    <a:pt x="1081322" y="335016"/>
                  </a:lnTo>
                  <a:lnTo>
                    <a:pt x="1076478" y="328177"/>
                  </a:lnTo>
                  <a:lnTo>
                    <a:pt x="1075433" y="317159"/>
                  </a:lnTo>
                  <a:lnTo>
                    <a:pt x="1071349" y="305855"/>
                  </a:lnTo>
                  <a:lnTo>
                    <a:pt x="1071729" y="299111"/>
                  </a:lnTo>
                  <a:lnTo>
                    <a:pt x="1079232" y="284958"/>
                  </a:lnTo>
                  <a:lnTo>
                    <a:pt x="1081227" y="272895"/>
                  </a:lnTo>
                  <a:lnTo>
                    <a:pt x="1079043" y="268716"/>
                  </a:lnTo>
                  <a:lnTo>
                    <a:pt x="1079803" y="267291"/>
                  </a:lnTo>
                  <a:lnTo>
                    <a:pt x="1084647" y="263966"/>
                  </a:lnTo>
                  <a:lnTo>
                    <a:pt x="1085312" y="260262"/>
                  </a:lnTo>
                  <a:lnTo>
                    <a:pt x="1087496" y="259407"/>
                  </a:lnTo>
                  <a:lnTo>
                    <a:pt x="1097755" y="263112"/>
                  </a:lnTo>
                  <a:lnTo>
                    <a:pt x="1107064" y="261307"/>
                  </a:lnTo>
                  <a:lnTo>
                    <a:pt x="1108963" y="258362"/>
                  </a:lnTo>
                  <a:lnTo>
                    <a:pt x="1116752" y="255608"/>
                  </a:lnTo>
                  <a:lnTo>
                    <a:pt x="1119982" y="257412"/>
                  </a:lnTo>
                  <a:lnTo>
                    <a:pt x="1119602" y="260167"/>
                  </a:lnTo>
                  <a:close/>
                  <a:moveTo>
                    <a:pt x="1350228" y="246489"/>
                  </a:moveTo>
                  <a:lnTo>
                    <a:pt x="1353458" y="249434"/>
                  </a:lnTo>
                  <a:lnTo>
                    <a:pt x="1356022" y="256083"/>
                  </a:lnTo>
                  <a:lnTo>
                    <a:pt x="1360772" y="263587"/>
                  </a:lnTo>
                  <a:lnTo>
                    <a:pt x="1360772" y="275270"/>
                  </a:lnTo>
                  <a:lnTo>
                    <a:pt x="1357067" y="271945"/>
                  </a:lnTo>
                  <a:lnTo>
                    <a:pt x="1356212" y="265201"/>
                  </a:lnTo>
                  <a:lnTo>
                    <a:pt x="1353743" y="263302"/>
                  </a:lnTo>
                  <a:lnTo>
                    <a:pt x="1351178" y="257507"/>
                  </a:lnTo>
                  <a:lnTo>
                    <a:pt x="1347568" y="250763"/>
                  </a:lnTo>
                  <a:lnTo>
                    <a:pt x="1347093" y="248009"/>
                  </a:lnTo>
                  <a:lnTo>
                    <a:pt x="1350228" y="246489"/>
                  </a:lnTo>
                  <a:close/>
                  <a:moveTo>
                    <a:pt x="1332086" y="235566"/>
                  </a:moveTo>
                  <a:lnTo>
                    <a:pt x="1335695" y="240885"/>
                  </a:lnTo>
                  <a:lnTo>
                    <a:pt x="1337025" y="253993"/>
                  </a:lnTo>
                  <a:lnTo>
                    <a:pt x="1330756" y="251048"/>
                  </a:lnTo>
                  <a:lnTo>
                    <a:pt x="1325437" y="251333"/>
                  </a:lnTo>
                  <a:lnTo>
                    <a:pt x="1314038" y="247629"/>
                  </a:lnTo>
                  <a:lnTo>
                    <a:pt x="1313183" y="246014"/>
                  </a:lnTo>
                  <a:lnTo>
                    <a:pt x="1317553" y="244114"/>
                  </a:lnTo>
                  <a:lnTo>
                    <a:pt x="1324677" y="235186"/>
                  </a:lnTo>
                  <a:lnTo>
                    <a:pt x="1332086" y="235566"/>
                  </a:lnTo>
                  <a:close/>
                  <a:moveTo>
                    <a:pt x="1105164" y="218088"/>
                  </a:moveTo>
                  <a:lnTo>
                    <a:pt x="1106684" y="218183"/>
                  </a:lnTo>
                  <a:lnTo>
                    <a:pt x="1107823" y="221413"/>
                  </a:lnTo>
                  <a:lnTo>
                    <a:pt x="1107253" y="230341"/>
                  </a:lnTo>
                  <a:lnTo>
                    <a:pt x="1102694" y="239840"/>
                  </a:lnTo>
                  <a:lnTo>
                    <a:pt x="1093765" y="234331"/>
                  </a:lnTo>
                  <a:lnTo>
                    <a:pt x="1091391" y="227967"/>
                  </a:lnTo>
                  <a:lnTo>
                    <a:pt x="1096140" y="221698"/>
                  </a:lnTo>
                  <a:lnTo>
                    <a:pt x="1096330" y="213624"/>
                  </a:lnTo>
                  <a:lnTo>
                    <a:pt x="1093386" y="208115"/>
                  </a:lnTo>
                  <a:lnTo>
                    <a:pt x="1096805" y="204125"/>
                  </a:lnTo>
                  <a:lnTo>
                    <a:pt x="1099275" y="205740"/>
                  </a:lnTo>
                  <a:lnTo>
                    <a:pt x="1105164" y="218088"/>
                  </a:lnTo>
                  <a:close/>
                  <a:moveTo>
                    <a:pt x="931814" y="218278"/>
                  </a:moveTo>
                  <a:lnTo>
                    <a:pt x="925830" y="228252"/>
                  </a:lnTo>
                  <a:lnTo>
                    <a:pt x="915571" y="239555"/>
                  </a:lnTo>
                  <a:lnTo>
                    <a:pt x="911867" y="247344"/>
                  </a:lnTo>
                  <a:lnTo>
                    <a:pt x="908732" y="256653"/>
                  </a:lnTo>
                  <a:lnTo>
                    <a:pt x="904648" y="280589"/>
                  </a:lnTo>
                  <a:lnTo>
                    <a:pt x="898094" y="292082"/>
                  </a:lnTo>
                  <a:lnTo>
                    <a:pt x="891540" y="292937"/>
                  </a:lnTo>
                  <a:lnTo>
                    <a:pt x="883656" y="290468"/>
                  </a:lnTo>
                  <a:lnTo>
                    <a:pt x="871973" y="294362"/>
                  </a:lnTo>
                  <a:lnTo>
                    <a:pt x="862284" y="295122"/>
                  </a:lnTo>
                  <a:lnTo>
                    <a:pt x="834833" y="304716"/>
                  </a:lnTo>
                  <a:lnTo>
                    <a:pt x="829514" y="303386"/>
                  </a:lnTo>
                  <a:lnTo>
                    <a:pt x="828374" y="299206"/>
                  </a:lnTo>
                  <a:lnTo>
                    <a:pt x="829609" y="293412"/>
                  </a:lnTo>
                  <a:lnTo>
                    <a:pt x="835593" y="287428"/>
                  </a:lnTo>
                  <a:lnTo>
                    <a:pt x="840627" y="274605"/>
                  </a:lnTo>
                  <a:lnTo>
                    <a:pt x="853925" y="250668"/>
                  </a:lnTo>
                  <a:lnTo>
                    <a:pt x="864944" y="244399"/>
                  </a:lnTo>
                  <a:lnTo>
                    <a:pt x="868553" y="240125"/>
                  </a:lnTo>
                  <a:lnTo>
                    <a:pt x="872638" y="240885"/>
                  </a:lnTo>
                  <a:lnTo>
                    <a:pt x="878147" y="237370"/>
                  </a:lnTo>
                  <a:lnTo>
                    <a:pt x="884226" y="229202"/>
                  </a:lnTo>
                  <a:lnTo>
                    <a:pt x="888975" y="227967"/>
                  </a:lnTo>
                  <a:lnTo>
                    <a:pt x="893155" y="219228"/>
                  </a:lnTo>
                  <a:lnTo>
                    <a:pt x="896099" y="218943"/>
                  </a:lnTo>
                  <a:lnTo>
                    <a:pt x="899994" y="213909"/>
                  </a:lnTo>
                  <a:lnTo>
                    <a:pt x="901704" y="204505"/>
                  </a:lnTo>
                  <a:lnTo>
                    <a:pt x="909302" y="194057"/>
                  </a:lnTo>
                  <a:lnTo>
                    <a:pt x="921176" y="197286"/>
                  </a:lnTo>
                  <a:lnTo>
                    <a:pt x="928680" y="210774"/>
                  </a:lnTo>
                  <a:lnTo>
                    <a:pt x="932479" y="213624"/>
                  </a:lnTo>
                  <a:lnTo>
                    <a:pt x="931814" y="218278"/>
                  </a:lnTo>
                  <a:close/>
                  <a:moveTo>
                    <a:pt x="944447" y="190827"/>
                  </a:moveTo>
                  <a:lnTo>
                    <a:pt x="949006" y="194247"/>
                  </a:lnTo>
                  <a:lnTo>
                    <a:pt x="953566" y="192822"/>
                  </a:lnTo>
                  <a:lnTo>
                    <a:pt x="954896" y="196051"/>
                  </a:lnTo>
                  <a:lnTo>
                    <a:pt x="950241" y="202225"/>
                  </a:lnTo>
                  <a:lnTo>
                    <a:pt x="948247" y="201181"/>
                  </a:lnTo>
                  <a:lnTo>
                    <a:pt x="940078" y="202985"/>
                  </a:lnTo>
                  <a:lnTo>
                    <a:pt x="928869" y="192822"/>
                  </a:lnTo>
                  <a:lnTo>
                    <a:pt x="926590" y="187313"/>
                  </a:lnTo>
                  <a:lnTo>
                    <a:pt x="929629" y="184653"/>
                  </a:lnTo>
                  <a:lnTo>
                    <a:pt x="933999" y="183798"/>
                  </a:lnTo>
                  <a:lnTo>
                    <a:pt x="938653" y="185793"/>
                  </a:lnTo>
                  <a:lnTo>
                    <a:pt x="939888" y="189402"/>
                  </a:lnTo>
                  <a:lnTo>
                    <a:pt x="944447" y="190827"/>
                  </a:lnTo>
                  <a:close/>
                  <a:moveTo>
                    <a:pt x="1134705" y="175914"/>
                  </a:moveTo>
                  <a:lnTo>
                    <a:pt x="1140499" y="176674"/>
                  </a:lnTo>
                  <a:lnTo>
                    <a:pt x="1145248" y="181044"/>
                  </a:lnTo>
                  <a:lnTo>
                    <a:pt x="1151327" y="192822"/>
                  </a:lnTo>
                  <a:lnTo>
                    <a:pt x="1156171" y="196431"/>
                  </a:lnTo>
                  <a:lnTo>
                    <a:pt x="1155886" y="202700"/>
                  </a:lnTo>
                  <a:lnTo>
                    <a:pt x="1158451" y="204410"/>
                  </a:lnTo>
                  <a:lnTo>
                    <a:pt x="1163770" y="213434"/>
                  </a:lnTo>
                  <a:lnTo>
                    <a:pt x="1166525" y="212864"/>
                  </a:lnTo>
                  <a:lnTo>
                    <a:pt x="1170609" y="207925"/>
                  </a:lnTo>
                  <a:lnTo>
                    <a:pt x="1168710" y="205265"/>
                  </a:lnTo>
                  <a:lnTo>
                    <a:pt x="1169564" y="201941"/>
                  </a:lnTo>
                  <a:lnTo>
                    <a:pt x="1173744" y="198236"/>
                  </a:lnTo>
                  <a:lnTo>
                    <a:pt x="1174409" y="200611"/>
                  </a:lnTo>
                  <a:lnTo>
                    <a:pt x="1176783" y="201561"/>
                  </a:lnTo>
                  <a:lnTo>
                    <a:pt x="1187992" y="195102"/>
                  </a:lnTo>
                  <a:lnTo>
                    <a:pt x="1183147" y="201751"/>
                  </a:lnTo>
                  <a:lnTo>
                    <a:pt x="1190651" y="199851"/>
                  </a:lnTo>
                  <a:lnTo>
                    <a:pt x="1192836" y="201656"/>
                  </a:lnTo>
                  <a:lnTo>
                    <a:pt x="1185237" y="210679"/>
                  </a:lnTo>
                  <a:lnTo>
                    <a:pt x="1176783" y="211914"/>
                  </a:lnTo>
                  <a:lnTo>
                    <a:pt x="1170419" y="219038"/>
                  </a:lnTo>
                  <a:lnTo>
                    <a:pt x="1164245" y="217898"/>
                  </a:lnTo>
                  <a:lnTo>
                    <a:pt x="1170609" y="223597"/>
                  </a:lnTo>
                  <a:lnTo>
                    <a:pt x="1166525" y="232526"/>
                  </a:lnTo>
                  <a:lnTo>
                    <a:pt x="1158451" y="240695"/>
                  </a:lnTo>
                  <a:lnTo>
                    <a:pt x="1140309" y="249624"/>
                  </a:lnTo>
                  <a:lnTo>
                    <a:pt x="1130715" y="242310"/>
                  </a:lnTo>
                  <a:lnTo>
                    <a:pt x="1122166" y="226162"/>
                  </a:lnTo>
                  <a:lnTo>
                    <a:pt x="1122736" y="221413"/>
                  </a:lnTo>
                  <a:lnTo>
                    <a:pt x="1124066" y="220558"/>
                  </a:lnTo>
                  <a:lnTo>
                    <a:pt x="1123401" y="215809"/>
                  </a:lnTo>
                  <a:lnTo>
                    <a:pt x="1114473" y="194057"/>
                  </a:lnTo>
                  <a:lnTo>
                    <a:pt x="1115517" y="187408"/>
                  </a:lnTo>
                  <a:lnTo>
                    <a:pt x="1117797" y="183608"/>
                  </a:lnTo>
                  <a:lnTo>
                    <a:pt x="1130620" y="174965"/>
                  </a:lnTo>
                  <a:lnTo>
                    <a:pt x="1134705" y="175914"/>
                  </a:lnTo>
                  <a:close/>
                  <a:moveTo>
                    <a:pt x="1316223" y="171640"/>
                  </a:moveTo>
                  <a:lnTo>
                    <a:pt x="1321732" y="175154"/>
                  </a:lnTo>
                  <a:lnTo>
                    <a:pt x="1324392" y="180949"/>
                  </a:lnTo>
                  <a:lnTo>
                    <a:pt x="1329901" y="185128"/>
                  </a:lnTo>
                  <a:lnTo>
                    <a:pt x="1332466" y="184843"/>
                  </a:lnTo>
                  <a:lnTo>
                    <a:pt x="1336360" y="189592"/>
                  </a:lnTo>
                  <a:lnTo>
                    <a:pt x="1330376" y="198616"/>
                  </a:lnTo>
                  <a:lnTo>
                    <a:pt x="1331896" y="202605"/>
                  </a:lnTo>
                  <a:lnTo>
                    <a:pt x="1329426" y="205360"/>
                  </a:lnTo>
                  <a:lnTo>
                    <a:pt x="1324297" y="204885"/>
                  </a:lnTo>
                  <a:lnTo>
                    <a:pt x="1322967" y="202130"/>
                  </a:lnTo>
                  <a:lnTo>
                    <a:pt x="1320402" y="198521"/>
                  </a:lnTo>
                  <a:lnTo>
                    <a:pt x="1313278" y="196906"/>
                  </a:lnTo>
                  <a:lnTo>
                    <a:pt x="1309099" y="192537"/>
                  </a:lnTo>
                  <a:lnTo>
                    <a:pt x="1306154" y="192917"/>
                  </a:lnTo>
                  <a:lnTo>
                    <a:pt x="1303305" y="190352"/>
                  </a:lnTo>
                  <a:lnTo>
                    <a:pt x="1301215" y="187313"/>
                  </a:lnTo>
                  <a:lnTo>
                    <a:pt x="1301595" y="184463"/>
                  </a:lnTo>
                  <a:lnTo>
                    <a:pt x="1299220" y="183228"/>
                  </a:lnTo>
                  <a:lnTo>
                    <a:pt x="1298366" y="180569"/>
                  </a:lnTo>
                  <a:lnTo>
                    <a:pt x="1304160" y="177719"/>
                  </a:lnTo>
                  <a:lnTo>
                    <a:pt x="1303305" y="176104"/>
                  </a:lnTo>
                  <a:lnTo>
                    <a:pt x="1306059" y="172780"/>
                  </a:lnTo>
                  <a:lnTo>
                    <a:pt x="1313468" y="170025"/>
                  </a:lnTo>
                  <a:lnTo>
                    <a:pt x="1316223" y="171640"/>
                  </a:lnTo>
                  <a:close/>
                  <a:moveTo>
                    <a:pt x="641916" y="165086"/>
                  </a:moveTo>
                  <a:lnTo>
                    <a:pt x="644576" y="165941"/>
                  </a:lnTo>
                  <a:lnTo>
                    <a:pt x="645716" y="167366"/>
                  </a:lnTo>
                  <a:lnTo>
                    <a:pt x="646286" y="172210"/>
                  </a:lnTo>
                  <a:lnTo>
                    <a:pt x="648755" y="172305"/>
                  </a:lnTo>
                  <a:lnTo>
                    <a:pt x="648565" y="173730"/>
                  </a:lnTo>
                  <a:lnTo>
                    <a:pt x="645431" y="174965"/>
                  </a:lnTo>
                  <a:lnTo>
                    <a:pt x="642201" y="182848"/>
                  </a:lnTo>
                  <a:lnTo>
                    <a:pt x="640206" y="181803"/>
                  </a:lnTo>
                  <a:lnTo>
                    <a:pt x="638307" y="181519"/>
                  </a:lnTo>
                  <a:lnTo>
                    <a:pt x="635362" y="181993"/>
                  </a:lnTo>
                  <a:lnTo>
                    <a:pt x="635172" y="178859"/>
                  </a:lnTo>
                  <a:lnTo>
                    <a:pt x="633747" y="174870"/>
                  </a:lnTo>
                  <a:lnTo>
                    <a:pt x="636787" y="173255"/>
                  </a:lnTo>
                  <a:lnTo>
                    <a:pt x="636502" y="165846"/>
                  </a:lnTo>
                  <a:lnTo>
                    <a:pt x="641916" y="165086"/>
                  </a:lnTo>
                  <a:close/>
                  <a:moveTo>
                    <a:pt x="1227886" y="181614"/>
                  </a:moveTo>
                  <a:lnTo>
                    <a:pt x="1224657" y="180949"/>
                  </a:lnTo>
                  <a:lnTo>
                    <a:pt x="1219717" y="172780"/>
                  </a:lnTo>
                  <a:lnTo>
                    <a:pt x="1227696" y="165086"/>
                  </a:lnTo>
                  <a:lnTo>
                    <a:pt x="1234060" y="165181"/>
                  </a:lnTo>
                  <a:lnTo>
                    <a:pt x="1236815" y="175249"/>
                  </a:lnTo>
                  <a:lnTo>
                    <a:pt x="1230831" y="180854"/>
                  </a:lnTo>
                  <a:lnTo>
                    <a:pt x="1227886" y="181614"/>
                  </a:lnTo>
                  <a:close/>
                  <a:moveTo>
                    <a:pt x="1176498" y="160052"/>
                  </a:moveTo>
                  <a:lnTo>
                    <a:pt x="1175738" y="163281"/>
                  </a:lnTo>
                  <a:lnTo>
                    <a:pt x="1177828" y="165086"/>
                  </a:lnTo>
                  <a:lnTo>
                    <a:pt x="1179348" y="171355"/>
                  </a:lnTo>
                  <a:lnTo>
                    <a:pt x="1180773" y="171830"/>
                  </a:lnTo>
                  <a:lnTo>
                    <a:pt x="1177068" y="175914"/>
                  </a:lnTo>
                  <a:lnTo>
                    <a:pt x="1173459" y="176199"/>
                  </a:lnTo>
                  <a:lnTo>
                    <a:pt x="1170514" y="181709"/>
                  </a:lnTo>
                  <a:lnTo>
                    <a:pt x="1178113" y="179999"/>
                  </a:lnTo>
                  <a:lnTo>
                    <a:pt x="1178303" y="181803"/>
                  </a:lnTo>
                  <a:lnTo>
                    <a:pt x="1173934" y="189497"/>
                  </a:lnTo>
                  <a:lnTo>
                    <a:pt x="1169564" y="193582"/>
                  </a:lnTo>
                  <a:lnTo>
                    <a:pt x="1162060" y="196906"/>
                  </a:lnTo>
                  <a:lnTo>
                    <a:pt x="1159306" y="194627"/>
                  </a:lnTo>
                  <a:lnTo>
                    <a:pt x="1158641" y="187123"/>
                  </a:lnTo>
                  <a:lnTo>
                    <a:pt x="1162251" y="181993"/>
                  </a:lnTo>
                  <a:lnTo>
                    <a:pt x="1165290" y="180284"/>
                  </a:lnTo>
                  <a:lnTo>
                    <a:pt x="1164910" y="176199"/>
                  </a:lnTo>
                  <a:lnTo>
                    <a:pt x="1169374" y="169930"/>
                  </a:lnTo>
                  <a:lnTo>
                    <a:pt x="1170989" y="161666"/>
                  </a:lnTo>
                  <a:lnTo>
                    <a:pt x="1172509" y="160147"/>
                  </a:lnTo>
                  <a:lnTo>
                    <a:pt x="1176498" y="160052"/>
                  </a:lnTo>
                  <a:close/>
                  <a:moveTo>
                    <a:pt x="825905" y="159387"/>
                  </a:moveTo>
                  <a:lnTo>
                    <a:pt x="822865" y="161286"/>
                  </a:lnTo>
                  <a:lnTo>
                    <a:pt x="823815" y="163946"/>
                  </a:lnTo>
                  <a:lnTo>
                    <a:pt x="819920" y="166321"/>
                  </a:lnTo>
                  <a:lnTo>
                    <a:pt x="814411" y="160812"/>
                  </a:lnTo>
                  <a:lnTo>
                    <a:pt x="818496" y="159197"/>
                  </a:lnTo>
                  <a:lnTo>
                    <a:pt x="816881" y="154732"/>
                  </a:lnTo>
                  <a:lnTo>
                    <a:pt x="817071" y="146184"/>
                  </a:lnTo>
                  <a:lnTo>
                    <a:pt x="819446" y="145424"/>
                  </a:lnTo>
                  <a:lnTo>
                    <a:pt x="823340" y="149983"/>
                  </a:lnTo>
                  <a:lnTo>
                    <a:pt x="823340" y="154827"/>
                  </a:lnTo>
                  <a:lnTo>
                    <a:pt x="825620" y="156062"/>
                  </a:lnTo>
                  <a:lnTo>
                    <a:pt x="825905" y="159387"/>
                  </a:lnTo>
                  <a:close/>
                  <a:moveTo>
                    <a:pt x="787530" y="142384"/>
                  </a:moveTo>
                  <a:lnTo>
                    <a:pt x="789145" y="147608"/>
                  </a:lnTo>
                  <a:lnTo>
                    <a:pt x="784016" y="155872"/>
                  </a:lnTo>
                  <a:lnTo>
                    <a:pt x="784586" y="159672"/>
                  </a:lnTo>
                  <a:lnTo>
                    <a:pt x="787530" y="159862"/>
                  </a:lnTo>
                  <a:lnTo>
                    <a:pt x="791425" y="153213"/>
                  </a:lnTo>
                  <a:lnTo>
                    <a:pt x="805198" y="147419"/>
                  </a:lnTo>
                  <a:lnTo>
                    <a:pt x="807002" y="151503"/>
                  </a:lnTo>
                  <a:lnTo>
                    <a:pt x="801588" y="161951"/>
                  </a:lnTo>
                  <a:lnTo>
                    <a:pt x="801873" y="171640"/>
                  </a:lnTo>
                  <a:lnTo>
                    <a:pt x="803488" y="178764"/>
                  </a:lnTo>
                  <a:lnTo>
                    <a:pt x="806717" y="184178"/>
                  </a:lnTo>
                  <a:lnTo>
                    <a:pt x="810232" y="192062"/>
                  </a:lnTo>
                  <a:lnTo>
                    <a:pt x="812607" y="199376"/>
                  </a:lnTo>
                  <a:lnTo>
                    <a:pt x="819730" y="207260"/>
                  </a:lnTo>
                  <a:lnTo>
                    <a:pt x="823720" y="207735"/>
                  </a:lnTo>
                  <a:lnTo>
                    <a:pt x="827329" y="205075"/>
                  </a:lnTo>
                  <a:lnTo>
                    <a:pt x="823815" y="202700"/>
                  </a:lnTo>
                  <a:lnTo>
                    <a:pt x="822770" y="194912"/>
                  </a:lnTo>
                  <a:lnTo>
                    <a:pt x="824575" y="188168"/>
                  </a:lnTo>
                  <a:lnTo>
                    <a:pt x="826949" y="178289"/>
                  </a:lnTo>
                  <a:lnTo>
                    <a:pt x="829894" y="173540"/>
                  </a:lnTo>
                  <a:lnTo>
                    <a:pt x="839487" y="165751"/>
                  </a:lnTo>
                  <a:lnTo>
                    <a:pt x="847371" y="165561"/>
                  </a:lnTo>
                  <a:lnTo>
                    <a:pt x="848986" y="167651"/>
                  </a:lnTo>
                  <a:lnTo>
                    <a:pt x="856395" y="170690"/>
                  </a:lnTo>
                  <a:lnTo>
                    <a:pt x="858485" y="175439"/>
                  </a:lnTo>
                  <a:lnTo>
                    <a:pt x="856965" y="187028"/>
                  </a:lnTo>
                  <a:lnTo>
                    <a:pt x="858960" y="198521"/>
                  </a:lnTo>
                  <a:lnTo>
                    <a:pt x="856680" y="210204"/>
                  </a:lnTo>
                  <a:lnTo>
                    <a:pt x="862379" y="205645"/>
                  </a:lnTo>
                  <a:lnTo>
                    <a:pt x="861429" y="198426"/>
                  </a:lnTo>
                  <a:lnTo>
                    <a:pt x="870358" y="183798"/>
                  </a:lnTo>
                  <a:lnTo>
                    <a:pt x="877862" y="188168"/>
                  </a:lnTo>
                  <a:lnTo>
                    <a:pt x="886221" y="199566"/>
                  </a:lnTo>
                  <a:lnTo>
                    <a:pt x="887550" y="204125"/>
                  </a:lnTo>
                  <a:lnTo>
                    <a:pt x="886411" y="212009"/>
                  </a:lnTo>
                  <a:lnTo>
                    <a:pt x="887361" y="215239"/>
                  </a:lnTo>
                  <a:lnTo>
                    <a:pt x="879382" y="218563"/>
                  </a:lnTo>
                  <a:lnTo>
                    <a:pt x="873683" y="225782"/>
                  </a:lnTo>
                  <a:lnTo>
                    <a:pt x="858010" y="228442"/>
                  </a:lnTo>
                  <a:lnTo>
                    <a:pt x="849366" y="232811"/>
                  </a:lnTo>
                  <a:lnTo>
                    <a:pt x="842812" y="232526"/>
                  </a:lnTo>
                  <a:lnTo>
                    <a:pt x="842812" y="237085"/>
                  </a:lnTo>
                  <a:lnTo>
                    <a:pt x="848036" y="245824"/>
                  </a:lnTo>
                  <a:lnTo>
                    <a:pt x="844997" y="259692"/>
                  </a:lnTo>
                  <a:lnTo>
                    <a:pt x="834453" y="270995"/>
                  </a:lnTo>
                  <a:lnTo>
                    <a:pt x="829229" y="286098"/>
                  </a:lnTo>
                  <a:lnTo>
                    <a:pt x="822770" y="293222"/>
                  </a:lnTo>
                  <a:lnTo>
                    <a:pt x="817926" y="305665"/>
                  </a:lnTo>
                  <a:lnTo>
                    <a:pt x="818021" y="309655"/>
                  </a:lnTo>
                  <a:lnTo>
                    <a:pt x="815456" y="312409"/>
                  </a:lnTo>
                  <a:lnTo>
                    <a:pt x="807287" y="317254"/>
                  </a:lnTo>
                  <a:lnTo>
                    <a:pt x="804913" y="322478"/>
                  </a:lnTo>
                  <a:lnTo>
                    <a:pt x="797314" y="324568"/>
                  </a:lnTo>
                  <a:lnTo>
                    <a:pt x="791614" y="329602"/>
                  </a:lnTo>
                  <a:lnTo>
                    <a:pt x="785060" y="328177"/>
                  </a:lnTo>
                  <a:lnTo>
                    <a:pt x="777651" y="332831"/>
                  </a:lnTo>
                  <a:lnTo>
                    <a:pt x="762834" y="335776"/>
                  </a:lnTo>
                  <a:lnTo>
                    <a:pt x="755045" y="332831"/>
                  </a:lnTo>
                  <a:lnTo>
                    <a:pt x="752575" y="325898"/>
                  </a:lnTo>
                  <a:lnTo>
                    <a:pt x="745166" y="317159"/>
                  </a:lnTo>
                  <a:lnTo>
                    <a:pt x="743077" y="306140"/>
                  </a:lnTo>
                  <a:lnTo>
                    <a:pt x="739277" y="302151"/>
                  </a:lnTo>
                  <a:lnTo>
                    <a:pt x="724079" y="293222"/>
                  </a:lnTo>
                  <a:lnTo>
                    <a:pt x="721990" y="288378"/>
                  </a:lnTo>
                  <a:lnTo>
                    <a:pt x="725029" y="284578"/>
                  </a:lnTo>
                  <a:lnTo>
                    <a:pt x="721135" y="283154"/>
                  </a:lnTo>
                  <a:lnTo>
                    <a:pt x="717145" y="284009"/>
                  </a:lnTo>
                  <a:lnTo>
                    <a:pt x="713156" y="275175"/>
                  </a:lnTo>
                  <a:lnTo>
                    <a:pt x="707742" y="273370"/>
                  </a:lnTo>
                  <a:lnTo>
                    <a:pt x="680671" y="256653"/>
                  </a:lnTo>
                  <a:lnTo>
                    <a:pt x="675541" y="249814"/>
                  </a:lnTo>
                  <a:lnTo>
                    <a:pt x="676491" y="247154"/>
                  </a:lnTo>
                  <a:lnTo>
                    <a:pt x="674877" y="242215"/>
                  </a:lnTo>
                  <a:lnTo>
                    <a:pt x="677631" y="232621"/>
                  </a:lnTo>
                  <a:lnTo>
                    <a:pt x="682950" y="224547"/>
                  </a:lnTo>
                  <a:lnTo>
                    <a:pt x="693969" y="228347"/>
                  </a:lnTo>
                  <a:lnTo>
                    <a:pt x="697958" y="229202"/>
                  </a:lnTo>
                  <a:lnTo>
                    <a:pt x="699383" y="232716"/>
                  </a:lnTo>
                  <a:lnTo>
                    <a:pt x="703182" y="233761"/>
                  </a:lnTo>
                  <a:lnTo>
                    <a:pt x="703942" y="231196"/>
                  </a:lnTo>
                  <a:lnTo>
                    <a:pt x="707362" y="230151"/>
                  </a:lnTo>
                  <a:lnTo>
                    <a:pt x="707077" y="236136"/>
                  </a:lnTo>
                  <a:lnTo>
                    <a:pt x="714391" y="223217"/>
                  </a:lnTo>
                  <a:lnTo>
                    <a:pt x="706982" y="222078"/>
                  </a:lnTo>
                  <a:lnTo>
                    <a:pt x="697483" y="210299"/>
                  </a:lnTo>
                  <a:lnTo>
                    <a:pt x="697008" y="198711"/>
                  </a:lnTo>
                  <a:lnTo>
                    <a:pt x="698623" y="196336"/>
                  </a:lnTo>
                  <a:lnTo>
                    <a:pt x="698528" y="192062"/>
                  </a:lnTo>
                  <a:lnTo>
                    <a:pt x="705462" y="189782"/>
                  </a:lnTo>
                  <a:lnTo>
                    <a:pt x="705747" y="183228"/>
                  </a:lnTo>
                  <a:lnTo>
                    <a:pt x="716195" y="179049"/>
                  </a:lnTo>
                  <a:lnTo>
                    <a:pt x="725314" y="180379"/>
                  </a:lnTo>
                  <a:lnTo>
                    <a:pt x="727404" y="183418"/>
                  </a:lnTo>
                  <a:lnTo>
                    <a:pt x="726834" y="188642"/>
                  </a:lnTo>
                  <a:lnTo>
                    <a:pt x="729873" y="187978"/>
                  </a:lnTo>
                  <a:lnTo>
                    <a:pt x="734243" y="176959"/>
                  </a:lnTo>
                  <a:lnTo>
                    <a:pt x="738897" y="172970"/>
                  </a:lnTo>
                  <a:lnTo>
                    <a:pt x="748966" y="181519"/>
                  </a:lnTo>
                  <a:lnTo>
                    <a:pt x="749726" y="192157"/>
                  </a:lnTo>
                  <a:lnTo>
                    <a:pt x="756470" y="196336"/>
                  </a:lnTo>
                  <a:lnTo>
                    <a:pt x="752100" y="189592"/>
                  </a:lnTo>
                  <a:lnTo>
                    <a:pt x="754380" y="185793"/>
                  </a:lnTo>
                  <a:lnTo>
                    <a:pt x="758369" y="183323"/>
                  </a:lnTo>
                  <a:lnTo>
                    <a:pt x="759414" y="179524"/>
                  </a:lnTo>
                  <a:lnTo>
                    <a:pt x="746496" y="166416"/>
                  </a:lnTo>
                  <a:lnTo>
                    <a:pt x="746496" y="161191"/>
                  </a:lnTo>
                  <a:lnTo>
                    <a:pt x="745641" y="157772"/>
                  </a:lnTo>
                  <a:lnTo>
                    <a:pt x="746021" y="154732"/>
                  </a:lnTo>
                  <a:lnTo>
                    <a:pt x="750296" y="149318"/>
                  </a:lnTo>
                  <a:lnTo>
                    <a:pt x="750866" y="160717"/>
                  </a:lnTo>
                  <a:lnTo>
                    <a:pt x="753050" y="161571"/>
                  </a:lnTo>
                  <a:lnTo>
                    <a:pt x="756375" y="159007"/>
                  </a:lnTo>
                  <a:lnTo>
                    <a:pt x="760174" y="149698"/>
                  </a:lnTo>
                  <a:lnTo>
                    <a:pt x="765113" y="146184"/>
                  </a:lnTo>
                  <a:lnTo>
                    <a:pt x="770053" y="146374"/>
                  </a:lnTo>
                  <a:lnTo>
                    <a:pt x="771383" y="151408"/>
                  </a:lnTo>
                  <a:lnTo>
                    <a:pt x="778031" y="142479"/>
                  </a:lnTo>
                  <a:lnTo>
                    <a:pt x="787530" y="142384"/>
                  </a:lnTo>
                  <a:close/>
                  <a:moveTo>
                    <a:pt x="689599" y="130891"/>
                  </a:moveTo>
                  <a:lnTo>
                    <a:pt x="693114" y="131176"/>
                  </a:lnTo>
                  <a:lnTo>
                    <a:pt x="695773" y="142479"/>
                  </a:lnTo>
                  <a:lnTo>
                    <a:pt x="694539" y="158152"/>
                  </a:lnTo>
                  <a:lnTo>
                    <a:pt x="696628" y="161856"/>
                  </a:lnTo>
                  <a:lnTo>
                    <a:pt x="696343" y="164421"/>
                  </a:lnTo>
                  <a:lnTo>
                    <a:pt x="698908" y="164611"/>
                  </a:lnTo>
                  <a:lnTo>
                    <a:pt x="699763" y="154637"/>
                  </a:lnTo>
                  <a:lnTo>
                    <a:pt x="703277" y="151313"/>
                  </a:lnTo>
                  <a:lnTo>
                    <a:pt x="706412" y="144189"/>
                  </a:lnTo>
                  <a:lnTo>
                    <a:pt x="709166" y="143524"/>
                  </a:lnTo>
                  <a:lnTo>
                    <a:pt x="714866" y="130701"/>
                  </a:lnTo>
                  <a:lnTo>
                    <a:pt x="716766" y="130891"/>
                  </a:lnTo>
                  <a:lnTo>
                    <a:pt x="720470" y="126332"/>
                  </a:lnTo>
                  <a:lnTo>
                    <a:pt x="721040" y="142004"/>
                  </a:lnTo>
                  <a:lnTo>
                    <a:pt x="723225" y="143619"/>
                  </a:lnTo>
                  <a:lnTo>
                    <a:pt x="722845" y="138775"/>
                  </a:lnTo>
                  <a:lnTo>
                    <a:pt x="725884" y="137825"/>
                  </a:lnTo>
                  <a:lnTo>
                    <a:pt x="734433" y="147988"/>
                  </a:lnTo>
                  <a:lnTo>
                    <a:pt x="736048" y="148083"/>
                  </a:lnTo>
                  <a:lnTo>
                    <a:pt x="737282" y="152073"/>
                  </a:lnTo>
                  <a:lnTo>
                    <a:pt x="730158" y="158057"/>
                  </a:lnTo>
                  <a:lnTo>
                    <a:pt x="728829" y="163566"/>
                  </a:lnTo>
                  <a:lnTo>
                    <a:pt x="723699" y="169550"/>
                  </a:lnTo>
                  <a:lnTo>
                    <a:pt x="718665" y="172495"/>
                  </a:lnTo>
                  <a:lnTo>
                    <a:pt x="714866" y="170690"/>
                  </a:lnTo>
                  <a:lnTo>
                    <a:pt x="708502" y="171735"/>
                  </a:lnTo>
                  <a:lnTo>
                    <a:pt x="704322" y="174300"/>
                  </a:lnTo>
                  <a:lnTo>
                    <a:pt x="702233" y="173350"/>
                  </a:lnTo>
                  <a:lnTo>
                    <a:pt x="699098" y="178099"/>
                  </a:lnTo>
                  <a:lnTo>
                    <a:pt x="695584" y="179144"/>
                  </a:lnTo>
                  <a:lnTo>
                    <a:pt x="692544" y="185223"/>
                  </a:lnTo>
                  <a:lnTo>
                    <a:pt x="690644" y="184938"/>
                  </a:lnTo>
                  <a:lnTo>
                    <a:pt x="687985" y="188358"/>
                  </a:lnTo>
                  <a:lnTo>
                    <a:pt x="685325" y="191967"/>
                  </a:lnTo>
                  <a:lnTo>
                    <a:pt x="683425" y="198046"/>
                  </a:lnTo>
                  <a:lnTo>
                    <a:pt x="680481" y="198141"/>
                  </a:lnTo>
                  <a:lnTo>
                    <a:pt x="680481" y="205170"/>
                  </a:lnTo>
                  <a:lnTo>
                    <a:pt x="677536" y="205075"/>
                  </a:lnTo>
                  <a:lnTo>
                    <a:pt x="678296" y="208970"/>
                  </a:lnTo>
                  <a:lnTo>
                    <a:pt x="676206" y="210109"/>
                  </a:lnTo>
                  <a:lnTo>
                    <a:pt x="673832" y="207260"/>
                  </a:lnTo>
                  <a:lnTo>
                    <a:pt x="672027" y="206595"/>
                  </a:lnTo>
                  <a:lnTo>
                    <a:pt x="668988" y="201941"/>
                  </a:lnTo>
                  <a:lnTo>
                    <a:pt x="669747" y="197761"/>
                  </a:lnTo>
                  <a:lnTo>
                    <a:pt x="666898" y="197381"/>
                  </a:lnTo>
                  <a:lnTo>
                    <a:pt x="665948" y="193867"/>
                  </a:lnTo>
                  <a:lnTo>
                    <a:pt x="667183" y="190922"/>
                  </a:lnTo>
                  <a:lnTo>
                    <a:pt x="669842" y="189402"/>
                  </a:lnTo>
                  <a:lnTo>
                    <a:pt x="670982" y="184083"/>
                  </a:lnTo>
                  <a:lnTo>
                    <a:pt x="668512" y="182373"/>
                  </a:lnTo>
                  <a:lnTo>
                    <a:pt x="664523" y="179524"/>
                  </a:lnTo>
                  <a:lnTo>
                    <a:pt x="664048" y="167935"/>
                  </a:lnTo>
                  <a:lnTo>
                    <a:pt x="668417" y="159197"/>
                  </a:lnTo>
                  <a:lnTo>
                    <a:pt x="668132" y="154447"/>
                  </a:lnTo>
                  <a:lnTo>
                    <a:pt x="671647" y="151218"/>
                  </a:lnTo>
                  <a:lnTo>
                    <a:pt x="678011" y="151028"/>
                  </a:lnTo>
                  <a:lnTo>
                    <a:pt x="679246" y="149128"/>
                  </a:lnTo>
                  <a:lnTo>
                    <a:pt x="678391" y="145899"/>
                  </a:lnTo>
                  <a:lnTo>
                    <a:pt x="675162" y="144284"/>
                  </a:lnTo>
                  <a:lnTo>
                    <a:pt x="678581" y="140864"/>
                  </a:lnTo>
                  <a:lnTo>
                    <a:pt x="673927" y="129941"/>
                  </a:lnTo>
                  <a:lnTo>
                    <a:pt x="676871" y="123577"/>
                  </a:lnTo>
                  <a:lnTo>
                    <a:pt x="680481" y="122152"/>
                  </a:lnTo>
                  <a:lnTo>
                    <a:pt x="689599" y="130891"/>
                  </a:lnTo>
                  <a:close/>
                  <a:moveTo>
                    <a:pt x="1249828" y="121867"/>
                  </a:moveTo>
                  <a:lnTo>
                    <a:pt x="1255622" y="130036"/>
                  </a:lnTo>
                  <a:lnTo>
                    <a:pt x="1256287" y="135260"/>
                  </a:lnTo>
                  <a:lnTo>
                    <a:pt x="1253342" y="137635"/>
                  </a:lnTo>
                  <a:lnTo>
                    <a:pt x="1249733" y="135545"/>
                  </a:lnTo>
                  <a:lnTo>
                    <a:pt x="1242609" y="134595"/>
                  </a:lnTo>
                  <a:lnTo>
                    <a:pt x="1240139" y="129941"/>
                  </a:lnTo>
                  <a:lnTo>
                    <a:pt x="1239569" y="127091"/>
                  </a:lnTo>
                  <a:lnTo>
                    <a:pt x="1242039" y="125572"/>
                  </a:lnTo>
                  <a:lnTo>
                    <a:pt x="1240519" y="123957"/>
                  </a:lnTo>
                  <a:lnTo>
                    <a:pt x="1241279" y="122817"/>
                  </a:lnTo>
                  <a:lnTo>
                    <a:pt x="1249828" y="121867"/>
                  </a:lnTo>
                  <a:close/>
                  <a:moveTo>
                    <a:pt x="735953" y="116073"/>
                  </a:moveTo>
                  <a:lnTo>
                    <a:pt x="739847" y="117878"/>
                  </a:lnTo>
                  <a:lnTo>
                    <a:pt x="744501" y="132601"/>
                  </a:lnTo>
                  <a:lnTo>
                    <a:pt x="748871" y="134690"/>
                  </a:lnTo>
                  <a:lnTo>
                    <a:pt x="747636" y="137540"/>
                  </a:lnTo>
                  <a:lnTo>
                    <a:pt x="747066" y="140389"/>
                  </a:lnTo>
                  <a:lnTo>
                    <a:pt x="744311" y="139250"/>
                  </a:lnTo>
                  <a:lnTo>
                    <a:pt x="738802" y="138775"/>
                  </a:lnTo>
                  <a:lnTo>
                    <a:pt x="737852" y="142004"/>
                  </a:lnTo>
                  <a:lnTo>
                    <a:pt x="740227" y="145139"/>
                  </a:lnTo>
                  <a:lnTo>
                    <a:pt x="738327" y="146184"/>
                  </a:lnTo>
                  <a:lnTo>
                    <a:pt x="735098" y="141054"/>
                  </a:lnTo>
                  <a:lnTo>
                    <a:pt x="736523" y="137920"/>
                  </a:lnTo>
                  <a:lnTo>
                    <a:pt x="734528" y="135640"/>
                  </a:lnTo>
                  <a:lnTo>
                    <a:pt x="731773" y="132031"/>
                  </a:lnTo>
                  <a:lnTo>
                    <a:pt x="731488" y="129846"/>
                  </a:lnTo>
                  <a:lnTo>
                    <a:pt x="729684" y="118923"/>
                  </a:lnTo>
                  <a:lnTo>
                    <a:pt x="730158" y="117023"/>
                  </a:lnTo>
                  <a:lnTo>
                    <a:pt x="735953" y="116073"/>
                  </a:lnTo>
                  <a:close/>
                  <a:moveTo>
                    <a:pt x="699383" y="113413"/>
                  </a:moveTo>
                  <a:lnTo>
                    <a:pt x="705652" y="114648"/>
                  </a:lnTo>
                  <a:lnTo>
                    <a:pt x="706602" y="116263"/>
                  </a:lnTo>
                  <a:lnTo>
                    <a:pt x="706222" y="125667"/>
                  </a:lnTo>
                  <a:lnTo>
                    <a:pt x="708217" y="130131"/>
                  </a:lnTo>
                  <a:lnTo>
                    <a:pt x="706697" y="140864"/>
                  </a:lnTo>
                  <a:lnTo>
                    <a:pt x="700808" y="148558"/>
                  </a:lnTo>
                  <a:lnTo>
                    <a:pt x="698718" y="140389"/>
                  </a:lnTo>
                  <a:lnTo>
                    <a:pt x="700333" y="135830"/>
                  </a:lnTo>
                  <a:lnTo>
                    <a:pt x="698528" y="132126"/>
                  </a:lnTo>
                  <a:lnTo>
                    <a:pt x="695868" y="130416"/>
                  </a:lnTo>
                  <a:lnTo>
                    <a:pt x="696438" y="128326"/>
                  </a:lnTo>
                  <a:lnTo>
                    <a:pt x="696153" y="125097"/>
                  </a:lnTo>
                  <a:lnTo>
                    <a:pt x="697768" y="122342"/>
                  </a:lnTo>
                  <a:lnTo>
                    <a:pt x="694919" y="115598"/>
                  </a:lnTo>
                  <a:lnTo>
                    <a:pt x="696438" y="113129"/>
                  </a:lnTo>
                  <a:lnTo>
                    <a:pt x="699383" y="113413"/>
                  </a:lnTo>
                  <a:close/>
                  <a:moveTo>
                    <a:pt x="1155792" y="126617"/>
                  </a:moveTo>
                  <a:lnTo>
                    <a:pt x="1162060" y="136210"/>
                  </a:lnTo>
                  <a:lnTo>
                    <a:pt x="1160256" y="140864"/>
                  </a:lnTo>
                  <a:lnTo>
                    <a:pt x="1150472" y="155112"/>
                  </a:lnTo>
                  <a:lnTo>
                    <a:pt x="1144583" y="158057"/>
                  </a:lnTo>
                  <a:lnTo>
                    <a:pt x="1141449" y="157962"/>
                  </a:lnTo>
                  <a:lnTo>
                    <a:pt x="1139264" y="156727"/>
                  </a:lnTo>
                  <a:lnTo>
                    <a:pt x="1130240" y="143714"/>
                  </a:lnTo>
                  <a:lnTo>
                    <a:pt x="1126441" y="127661"/>
                  </a:lnTo>
                  <a:lnTo>
                    <a:pt x="1136984" y="104580"/>
                  </a:lnTo>
                  <a:lnTo>
                    <a:pt x="1141544" y="99261"/>
                  </a:lnTo>
                  <a:lnTo>
                    <a:pt x="1142873" y="99355"/>
                  </a:lnTo>
                  <a:lnTo>
                    <a:pt x="1147243" y="110659"/>
                  </a:lnTo>
                  <a:lnTo>
                    <a:pt x="1150662" y="114268"/>
                  </a:lnTo>
                  <a:lnTo>
                    <a:pt x="1153512" y="123862"/>
                  </a:lnTo>
                  <a:lnTo>
                    <a:pt x="1155792" y="126617"/>
                  </a:lnTo>
                  <a:close/>
                  <a:moveTo>
                    <a:pt x="833124" y="94701"/>
                  </a:moveTo>
                  <a:lnTo>
                    <a:pt x="842527" y="107429"/>
                  </a:lnTo>
                  <a:lnTo>
                    <a:pt x="857155" y="117593"/>
                  </a:lnTo>
                  <a:lnTo>
                    <a:pt x="866274" y="124432"/>
                  </a:lnTo>
                  <a:lnTo>
                    <a:pt x="865514" y="133076"/>
                  </a:lnTo>
                  <a:lnTo>
                    <a:pt x="863614" y="137350"/>
                  </a:lnTo>
                  <a:lnTo>
                    <a:pt x="860479" y="138775"/>
                  </a:lnTo>
                  <a:lnTo>
                    <a:pt x="854211" y="136685"/>
                  </a:lnTo>
                  <a:lnTo>
                    <a:pt x="849366" y="139630"/>
                  </a:lnTo>
                  <a:lnTo>
                    <a:pt x="833978" y="135640"/>
                  </a:lnTo>
                  <a:lnTo>
                    <a:pt x="823720" y="127851"/>
                  </a:lnTo>
                  <a:lnTo>
                    <a:pt x="817261" y="128516"/>
                  </a:lnTo>
                  <a:lnTo>
                    <a:pt x="817451" y="125287"/>
                  </a:lnTo>
                  <a:lnTo>
                    <a:pt x="812131" y="119208"/>
                  </a:lnTo>
                  <a:lnTo>
                    <a:pt x="815361" y="104770"/>
                  </a:lnTo>
                  <a:lnTo>
                    <a:pt x="824955" y="93466"/>
                  </a:lnTo>
                  <a:lnTo>
                    <a:pt x="828944" y="92611"/>
                  </a:lnTo>
                  <a:lnTo>
                    <a:pt x="833124" y="94701"/>
                  </a:lnTo>
                  <a:close/>
                  <a:moveTo>
                    <a:pt x="957175" y="87957"/>
                  </a:moveTo>
                  <a:lnTo>
                    <a:pt x="961735" y="88147"/>
                  </a:lnTo>
                  <a:lnTo>
                    <a:pt x="971138" y="95271"/>
                  </a:lnTo>
                  <a:lnTo>
                    <a:pt x="971898" y="99450"/>
                  </a:lnTo>
                  <a:lnTo>
                    <a:pt x="971043" y="102395"/>
                  </a:lnTo>
                  <a:lnTo>
                    <a:pt x="968764" y="103725"/>
                  </a:lnTo>
                  <a:lnTo>
                    <a:pt x="968194" y="107239"/>
                  </a:lnTo>
                  <a:lnTo>
                    <a:pt x="966389" y="107429"/>
                  </a:lnTo>
                  <a:lnTo>
                    <a:pt x="961640" y="101445"/>
                  </a:lnTo>
                  <a:lnTo>
                    <a:pt x="956035" y="98786"/>
                  </a:lnTo>
                  <a:lnTo>
                    <a:pt x="951951" y="99261"/>
                  </a:lnTo>
                  <a:lnTo>
                    <a:pt x="946917" y="94511"/>
                  </a:lnTo>
                  <a:lnTo>
                    <a:pt x="948532" y="87862"/>
                  </a:lnTo>
                  <a:lnTo>
                    <a:pt x="953186" y="83398"/>
                  </a:lnTo>
                  <a:lnTo>
                    <a:pt x="957175" y="82733"/>
                  </a:lnTo>
                  <a:lnTo>
                    <a:pt x="957175" y="87957"/>
                  </a:lnTo>
                  <a:close/>
                  <a:moveTo>
                    <a:pt x="734053" y="77414"/>
                  </a:moveTo>
                  <a:lnTo>
                    <a:pt x="737092" y="75894"/>
                  </a:lnTo>
                  <a:lnTo>
                    <a:pt x="738802" y="83778"/>
                  </a:lnTo>
                  <a:lnTo>
                    <a:pt x="738232" y="91947"/>
                  </a:lnTo>
                  <a:lnTo>
                    <a:pt x="733293" y="96886"/>
                  </a:lnTo>
                  <a:lnTo>
                    <a:pt x="730633" y="93276"/>
                  </a:lnTo>
                  <a:lnTo>
                    <a:pt x="731393" y="90427"/>
                  </a:lnTo>
                  <a:lnTo>
                    <a:pt x="729303" y="88717"/>
                  </a:lnTo>
                  <a:lnTo>
                    <a:pt x="729303" y="84158"/>
                  </a:lnTo>
                  <a:lnTo>
                    <a:pt x="731963" y="83588"/>
                  </a:lnTo>
                  <a:lnTo>
                    <a:pt x="729019" y="80073"/>
                  </a:lnTo>
                  <a:lnTo>
                    <a:pt x="731773" y="79408"/>
                  </a:lnTo>
                  <a:lnTo>
                    <a:pt x="734053" y="77414"/>
                  </a:lnTo>
                  <a:close/>
                  <a:moveTo>
                    <a:pt x="707932" y="76084"/>
                  </a:moveTo>
                  <a:lnTo>
                    <a:pt x="710116" y="77604"/>
                  </a:lnTo>
                  <a:lnTo>
                    <a:pt x="713251" y="75039"/>
                  </a:lnTo>
                  <a:lnTo>
                    <a:pt x="715056" y="77034"/>
                  </a:lnTo>
                  <a:lnTo>
                    <a:pt x="716670" y="78459"/>
                  </a:lnTo>
                  <a:lnTo>
                    <a:pt x="716386" y="80073"/>
                  </a:lnTo>
                  <a:lnTo>
                    <a:pt x="718095" y="85962"/>
                  </a:lnTo>
                  <a:lnTo>
                    <a:pt x="714961" y="87862"/>
                  </a:lnTo>
                  <a:lnTo>
                    <a:pt x="716386" y="90332"/>
                  </a:lnTo>
                  <a:lnTo>
                    <a:pt x="715816" y="96031"/>
                  </a:lnTo>
                  <a:lnTo>
                    <a:pt x="717050" y="102585"/>
                  </a:lnTo>
                  <a:lnTo>
                    <a:pt x="714866" y="108664"/>
                  </a:lnTo>
                  <a:lnTo>
                    <a:pt x="709451" y="108569"/>
                  </a:lnTo>
                  <a:lnTo>
                    <a:pt x="706602" y="105055"/>
                  </a:lnTo>
                  <a:lnTo>
                    <a:pt x="696628" y="104390"/>
                  </a:lnTo>
                  <a:lnTo>
                    <a:pt x="694444" y="106100"/>
                  </a:lnTo>
                  <a:lnTo>
                    <a:pt x="692829" y="104200"/>
                  </a:lnTo>
                  <a:lnTo>
                    <a:pt x="691689" y="94036"/>
                  </a:lnTo>
                  <a:lnTo>
                    <a:pt x="694159" y="94511"/>
                  </a:lnTo>
                  <a:lnTo>
                    <a:pt x="698148" y="92611"/>
                  </a:lnTo>
                  <a:lnTo>
                    <a:pt x="699288" y="88337"/>
                  </a:lnTo>
                  <a:lnTo>
                    <a:pt x="701947" y="86912"/>
                  </a:lnTo>
                  <a:lnTo>
                    <a:pt x="702612" y="77604"/>
                  </a:lnTo>
                  <a:lnTo>
                    <a:pt x="705747" y="74944"/>
                  </a:lnTo>
                  <a:lnTo>
                    <a:pt x="707932" y="76084"/>
                  </a:lnTo>
                  <a:close/>
                  <a:moveTo>
                    <a:pt x="1218672" y="57467"/>
                  </a:moveTo>
                  <a:lnTo>
                    <a:pt x="1253912" y="72949"/>
                  </a:lnTo>
                  <a:lnTo>
                    <a:pt x="1268160" y="77129"/>
                  </a:lnTo>
                  <a:lnTo>
                    <a:pt x="1269015" y="82068"/>
                  </a:lnTo>
                  <a:lnTo>
                    <a:pt x="1271770" y="81973"/>
                  </a:lnTo>
                  <a:lnTo>
                    <a:pt x="1277184" y="76464"/>
                  </a:lnTo>
                  <a:lnTo>
                    <a:pt x="1282313" y="81403"/>
                  </a:lnTo>
                  <a:lnTo>
                    <a:pt x="1285257" y="82258"/>
                  </a:lnTo>
                  <a:lnTo>
                    <a:pt x="1291052" y="81593"/>
                  </a:lnTo>
                  <a:lnTo>
                    <a:pt x="1296466" y="76084"/>
                  </a:lnTo>
                  <a:lnTo>
                    <a:pt x="1313658" y="77984"/>
                  </a:lnTo>
                  <a:lnTo>
                    <a:pt x="1309669" y="84253"/>
                  </a:lnTo>
                  <a:lnTo>
                    <a:pt x="1312709" y="93086"/>
                  </a:lnTo>
                  <a:lnTo>
                    <a:pt x="1324107" y="98786"/>
                  </a:lnTo>
                  <a:lnTo>
                    <a:pt x="1324487" y="102680"/>
                  </a:lnTo>
                  <a:lnTo>
                    <a:pt x="1335600" y="111324"/>
                  </a:lnTo>
                  <a:lnTo>
                    <a:pt x="1338165" y="120727"/>
                  </a:lnTo>
                  <a:lnTo>
                    <a:pt x="1352033" y="126427"/>
                  </a:lnTo>
                  <a:lnTo>
                    <a:pt x="1355737" y="133835"/>
                  </a:lnTo>
                  <a:lnTo>
                    <a:pt x="1367800" y="128991"/>
                  </a:lnTo>
                  <a:lnTo>
                    <a:pt x="1368845" y="119018"/>
                  </a:lnTo>
                  <a:lnTo>
                    <a:pt x="1374450" y="107714"/>
                  </a:lnTo>
                  <a:lnTo>
                    <a:pt x="1375304" y="101445"/>
                  </a:lnTo>
                  <a:lnTo>
                    <a:pt x="1377299" y="101160"/>
                  </a:lnTo>
                  <a:lnTo>
                    <a:pt x="1384138" y="105055"/>
                  </a:lnTo>
                  <a:lnTo>
                    <a:pt x="1387748" y="104960"/>
                  </a:lnTo>
                  <a:lnTo>
                    <a:pt x="1403040" y="85203"/>
                  </a:lnTo>
                  <a:lnTo>
                    <a:pt x="1411399" y="89287"/>
                  </a:lnTo>
                  <a:lnTo>
                    <a:pt x="1420898" y="115883"/>
                  </a:lnTo>
                  <a:lnTo>
                    <a:pt x="1418903" y="122342"/>
                  </a:lnTo>
                  <a:lnTo>
                    <a:pt x="1425172" y="134405"/>
                  </a:lnTo>
                  <a:lnTo>
                    <a:pt x="1432961" y="157392"/>
                  </a:lnTo>
                  <a:lnTo>
                    <a:pt x="1440845" y="166511"/>
                  </a:lnTo>
                  <a:lnTo>
                    <a:pt x="1441700" y="176769"/>
                  </a:lnTo>
                  <a:lnTo>
                    <a:pt x="1435051" y="183893"/>
                  </a:lnTo>
                  <a:lnTo>
                    <a:pt x="1435241" y="193487"/>
                  </a:lnTo>
                  <a:lnTo>
                    <a:pt x="1447399" y="214099"/>
                  </a:lnTo>
                  <a:lnTo>
                    <a:pt x="1448159" y="229392"/>
                  </a:lnTo>
                  <a:lnTo>
                    <a:pt x="1453478" y="231481"/>
                  </a:lnTo>
                  <a:lnTo>
                    <a:pt x="1460032" y="237180"/>
                  </a:lnTo>
                  <a:lnTo>
                    <a:pt x="1483399" y="248769"/>
                  </a:lnTo>
                  <a:lnTo>
                    <a:pt x="1491852" y="247154"/>
                  </a:lnTo>
                  <a:lnTo>
                    <a:pt x="1507430" y="255608"/>
                  </a:lnTo>
                  <a:lnTo>
                    <a:pt x="1507905" y="262162"/>
                  </a:lnTo>
                  <a:lnTo>
                    <a:pt x="1490712" y="279449"/>
                  </a:lnTo>
                  <a:lnTo>
                    <a:pt x="1497362" y="287808"/>
                  </a:lnTo>
                  <a:lnTo>
                    <a:pt x="1509425" y="289233"/>
                  </a:lnTo>
                  <a:lnTo>
                    <a:pt x="1512084" y="291417"/>
                  </a:lnTo>
                  <a:lnTo>
                    <a:pt x="1514459" y="297022"/>
                  </a:lnTo>
                  <a:lnTo>
                    <a:pt x="1503631" y="308515"/>
                  </a:lnTo>
                  <a:lnTo>
                    <a:pt x="1493087" y="332547"/>
                  </a:lnTo>
                  <a:lnTo>
                    <a:pt x="1497267" y="338056"/>
                  </a:lnTo>
                  <a:lnTo>
                    <a:pt x="1511990" y="346984"/>
                  </a:lnTo>
                  <a:lnTo>
                    <a:pt x="1515409" y="361707"/>
                  </a:lnTo>
                  <a:lnTo>
                    <a:pt x="1514174" y="378045"/>
                  </a:lnTo>
                  <a:lnTo>
                    <a:pt x="1518828" y="391343"/>
                  </a:lnTo>
                  <a:lnTo>
                    <a:pt x="1522818" y="395902"/>
                  </a:lnTo>
                  <a:lnTo>
                    <a:pt x="1556348" y="420409"/>
                  </a:lnTo>
                  <a:lnTo>
                    <a:pt x="1558818" y="421454"/>
                  </a:lnTo>
                  <a:lnTo>
                    <a:pt x="1578290" y="411955"/>
                  </a:lnTo>
                  <a:lnTo>
                    <a:pt x="1590258" y="423638"/>
                  </a:lnTo>
                  <a:lnTo>
                    <a:pt x="1579240" y="440166"/>
                  </a:lnTo>
                  <a:lnTo>
                    <a:pt x="1564707" y="449759"/>
                  </a:lnTo>
                  <a:lnTo>
                    <a:pt x="1563947" y="463912"/>
                  </a:lnTo>
                  <a:lnTo>
                    <a:pt x="1557488" y="479015"/>
                  </a:lnTo>
                  <a:lnTo>
                    <a:pt x="1558248" y="484524"/>
                  </a:lnTo>
                  <a:lnTo>
                    <a:pt x="1547989" y="487564"/>
                  </a:lnTo>
                  <a:lnTo>
                    <a:pt x="1552738" y="508366"/>
                  </a:lnTo>
                  <a:lnTo>
                    <a:pt x="1533361" y="503617"/>
                  </a:lnTo>
                  <a:lnTo>
                    <a:pt x="1512464" y="505896"/>
                  </a:lnTo>
                  <a:lnTo>
                    <a:pt x="1502111" y="508176"/>
                  </a:lnTo>
                  <a:lnTo>
                    <a:pt x="1480454" y="520904"/>
                  </a:lnTo>
                  <a:lnTo>
                    <a:pt x="1470765" y="523849"/>
                  </a:lnTo>
                  <a:lnTo>
                    <a:pt x="1454428" y="525748"/>
                  </a:lnTo>
                  <a:lnTo>
                    <a:pt x="1453383" y="527838"/>
                  </a:lnTo>
                  <a:lnTo>
                    <a:pt x="1453003" y="531353"/>
                  </a:lnTo>
                  <a:lnTo>
                    <a:pt x="1459842" y="543036"/>
                  </a:lnTo>
                  <a:lnTo>
                    <a:pt x="1455948" y="561748"/>
                  </a:lnTo>
                  <a:lnTo>
                    <a:pt x="1459177" y="573811"/>
                  </a:lnTo>
                  <a:lnTo>
                    <a:pt x="1465161" y="581220"/>
                  </a:lnTo>
                  <a:lnTo>
                    <a:pt x="1465351" y="596703"/>
                  </a:lnTo>
                  <a:lnTo>
                    <a:pt x="1471050" y="599363"/>
                  </a:lnTo>
                  <a:lnTo>
                    <a:pt x="1474280" y="602782"/>
                  </a:lnTo>
                  <a:lnTo>
                    <a:pt x="1480169" y="617410"/>
                  </a:lnTo>
                  <a:lnTo>
                    <a:pt x="1482544" y="628143"/>
                  </a:lnTo>
                  <a:lnTo>
                    <a:pt x="1491662" y="642391"/>
                  </a:lnTo>
                  <a:lnTo>
                    <a:pt x="1496697" y="657399"/>
                  </a:lnTo>
                  <a:lnTo>
                    <a:pt x="1505056" y="662718"/>
                  </a:lnTo>
                  <a:lnTo>
                    <a:pt x="1506860" y="668417"/>
                  </a:lnTo>
                  <a:lnTo>
                    <a:pt x="1509045" y="689409"/>
                  </a:lnTo>
                  <a:lnTo>
                    <a:pt x="1506290" y="711826"/>
                  </a:lnTo>
                  <a:lnTo>
                    <a:pt x="1507430" y="726074"/>
                  </a:lnTo>
                  <a:lnTo>
                    <a:pt x="1501826" y="735858"/>
                  </a:lnTo>
                  <a:lnTo>
                    <a:pt x="1502871" y="744596"/>
                  </a:lnTo>
                  <a:lnTo>
                    <a:pt x="1495842" y="754475"/>
                  </a:lnTo>
                  <a:lnTo>
                    <a:pt x="1474375" y="764354"/>
                  </a:lnTo>
                  <a:lnTo>
                    <a:pt x="1464306" y="772047"/>
                  </a:lnTo>
                  <a:lnTo>
                    <a:pt x="1426882" y="772712"/>
                  </a:lnTo>
                  <a:lnTo>
                    <a:pt x="1407315" y="774992"/>
                  </a:lnTo>
                  <a:lnTo>
                    <a:pt x="1386323" y="768913"/>
                  </a:lnTo>
                  <a:lnTo>
                    <a:pt x="1386323" y="768913"/>
                  </a:lnTo>
                  <a:lnTo>
                    <a:pt x="1337310" y="693494"/>
                  </a:lnTo>
                  <a:lnTo>
                    <a:pt x="1314703" y="653030"/>
                  </a:lnTo>
                  <a:lnTo>
                    <a:pt x="1238904" y="630993"/>
                  </a:lnTo>
                  <a:lnTo>
                    <a:pt x="1198725" y="662623"/>
                  </a:lnTo>
                  <a:lnTo>
                    <a:pt x="1178873" y="685990"/>
                  </a:lnTo>
                  <a:lnTo>
                    <a:pt x="1175644" y="704512"/>
                  </a:lnTo>
                  <a:lnTo>
                    <a:pt x="1188087" y="736333"/>
                  </a:lnTo>
                  <a:lnTo>
                    <a:pt x="1190461" y="747826"/>
                  </a:lnTo>
                  <a:lnTo>
                    <a:pt x="1201765" y="759034"/>
                  </a:lnTo>
                  <a:lnTo>
                    <a:pt x="1190651" y="800068"/>
                  </a:lnTo>
                  <a:lnTo>
                    <a:pt x="1116372" y="749061"/>
                  </a:lnTo>
                  <a:lnTo>
                    <a:pt x="1078663" y="786580"/>
                  </a:lnTo>
                  <a:lnTo>
                    <a:pt x="971708" y="795034"/>
                  </a:lnTo>
                  <a:lnTo>
                    <a:pt x="1010652" y="849556"/>
                  </a:lnTo>
                  <a:lnTo>
                    <a:pt x="1025471" y="867509"/>
                  </a:lnTo>
                  <a:lnTo>
                    <a:pt x="1031834" y="942263"/>
                  </a:lnTo>
                  <a:lnTo>
                    <a:pt x="1002674" y="1024331"/>
                  </a:lnTo>
                  <a:lnTo>
                    <a:pt x="969998" y="1068974"/>
                  </a:lnTo>
                  <a:lnTo>
                    <a:pt x="944827" y="1088826"/>
                  </a:lnTo>
                  <a:lnTo>
                    <a:pt x="964109" y="1104879"/>
                  </a:lnTo>
                  <a:lnTo>
                    <a:pt x="1007898" y="1128340"/>
                  </a:lnTo>
                  <a:lnTo>
                    <a:pt x="953091" y="1191126"/>
                  </a:lnTo>
                  <a:lnTo>
                    <a:pt x="941408" y="1209079"/>
                  </a:lnTo>
                  <a:lnTo>
                    <a:pt x="736997" y="1113143"/>
                  </a:lnTo>
                  <a:lnTo>
                    <a:pt x="657494" y="1119222"/>
                  </a:lnTo>
                  <a:lnTo>
                    <a:pt x="610571" y="1074483"/>
                  </a:lnTo>
                  <a:lnTo>
                    <a:pt x="549685" y="1101459"/>
                  </a:lnTo>
                  <a:lnTo>
                    <a:pt x="526223" y="1057006"/>
                  </a:lnTo>
                  <a:lnTo>
                    <a:pt x="486234" y="1062420"/>
                  </a:lnTo>
                  <a:lnTo>
                    <a:pt x="428767" y="1065365"/>
                  </a:lnTo>
                  <a:lnTo>
                    <a:pt x="422308" y="1064415"/>
                  </a:lnTo>
                  <a:lnTo>
                    <a:pt x="380135" y="1083032"/>
                  </a:lnTo>
                  <a:lnTo>
                    <a:pt x="360757" y="1087306"/>
                  </a:lnTo>
                  <a:lnTo>
                    <a:pt x="345275" y="1088636"/>
                  </a:lnTo>
                  <a:lnTo>
                    <a:pt x="272895" y="1079233"/>
                  </a:lnTo>
                  <a:lnTo>
                    <a:pt x="263682" y="1091296"/>
                  </a:lnTo>
                  <a:lnTo>
                    <a:pt x="255038" y="1098610"/>
                  </a:lnTo>
                  <a:lnTo>
                    <a:pt x="240695" y="1114757"/>
                  </a:lnTo>
                  <a:lnTo>
                    <a:pt x="231576" y="1117987"/>
                  </a:lnTo>
                  <a:lnTo>
                    <a:pt x="228917" y="1118842"/>
                  </a:lnTo>
                  <a:lnTo>
                    <a:pt x="221888" y="1121312"/>
                  </a:lnTo>
                  <a:lnTo>
                    <a:pt x="211914" y="1120647"/>
                  </a:lnTo>
                  <a:lnTo>
                    <a:pt x="209254" y="1112193"/>
                  </a:lnTo>
                  <a:lnTo>
                    <a:pt x="207260" y="1101554"/>
                  </a:lnTo>
                  <a:lnTo>
                    <a:pt x="213434" y="1098990"/>
                  </a:lnTo>
                  <a:lnTo>
                    <a:pt x="222838" y="1101839"/>
                  </a:lnTo>
                  <a:lnTo>
                    <a:pt x="222932" y="1090156"/>
                  </a:lnTo>
                  <a:lnTo>
                    <a:pt x="222838" y="1086072"/>
                  </a:lnTo>
                  <a:lnTo>
                    <a:pt x="216473" y="1078948"/>
                  </a:lnTo>
                  <a:lnTo>
                    <a:pt x="208115" y="1073059"/>
                  </a:lnTo>
                  <a:lnTo>
                    <a:pt x="208495" y="1063940"/>
                  </a:lnTo>
                  <a:lnTo>
                    <a:pt x="209254" y="1058241"/>
                  </a:lnTo>
                  <a:lnTo>
                    <a:pt x="214764" y="1045323"/>
                  </a:lnTo>
                  <a:lnTo>
                    <a:pt x="218563" y="1040193"/>
                  </a:lnTo>
                  <a:lnTo>
                    <a:pt x="220273" y="1037534"/>
                  </a:lnTo>
                  <a:lnTo>
                    <a:pt x="235660" y="1032024"/>
                  </a:lnTo>
                  <a:lnTo>
                    <a:pt x="242690" y="1033829"/>
                  </a:lnTo>
                  <a:lnTo>
                    <a:pt x="242405" y="1024711"/>
                  </a:lnTo>
                  <a:lnTo>
                    <a:pt x="244399" y="1021386"/>
                  </a:lnTo>
                  <a:lnTo>
                    <a:pt x="257602" y="1015592"/>
                  </a:lnTo>
                  <a:lnTo>
                    <a:pt x="265011" y="1012932"/>
                  </a:lnTo>
                  <a:lnTo>
                    <a:pt x="273085" y="1011412"/>
                  </a:lnTo>
                  <a:lnTo>
                    <a:pt x="277929" y="1015212"/>
                  </a:lnTo>
                  <a:lnTo>
                    <a:pt x="282774" y="1013312"/>
                  </a:lnTo>
                  <a:lnTo>
                    <a:pt x="294552" y="999824"/>
                  </a:lnTo>
                  <a:lnTo>
                    <a:pt x="297497" y="995455"/>
                  </a:lnTo>
                  <a:lnTo>
                    <a:pt x="313454" y="994125"/>
                  </a:lnTo>
                  <a:lnTo>
                    <a:pt x="315069" y="997165"/>
                  </a:lnTo>
                  <a:lnTo>
                    <a:pt x="313739" y="1003909"/>
                  </a:lnTo>
                  <a:lnTo>
                    <a:pt x="314594" y="1008658"/>
                  </a:lnTo>
                  <a:lnTo>
                    <a:pt x="317824" y="1013312"/>
                  </a:lnTo>
                  <a:lnTo>
                    <a:pt x="322668" y="1019771"/>
                  </a:lnTo>
                  <a:lnTo>
                    <a:pt x="332072" y="1031835"/>
                  </a:lnTo>
                  <a:lnTo>
                    <a:pt x="335016" y="1037439"/>
                  </a:lnTo>
                  <a:lnTo>
                    <a:pt x="342425" y="1037344"/>
                  </a:lnTo>
                  <a:lnTo>
                    <a:pt x="349549" y="1028510"/>
                  </a:lnTo>
                  <a:lnTo>
                    <a:pt x="341190" y="1027750"/>
                  </a:lnTo>
                  <a:lnTo>
                    <a:pt x="327987" y="1017587"/>
                  </a:lnTo>
                  <a:lnTo>
                    <a:pt x="327417" y="1008943"/>
                  </a:lnTo>
                  <a:lnTo>
                    <a:pt x="328937" y="997640"/>
                  </a:lnTo>
                  <a:lnTo>
                    <a:pt x="330647" y="995360"/>
                  </a:lnTo>
                  <a:lnTo>
                    <a:pt x="343090" y="991560"/>
                  </a:lnTo>
                  <a:lnTo>
                    <a:pt x="362562" y="982062"/>
                  </a:lnTo>
                  <a:lnTo>
                    <a:pt x="368831" y="983012"/>
                  </a:lnTo>
                  <a:lnTo>
                    <a:pt x="375765" y="987381"/>
                  </a:lnTo>
                  <a:lnTo>
                    <a:pt x="379375" y="989756"/>
                  </a:lnTo>
                  <a:lnTo>
                    <a:pt x="384694" y="986906"/>
                  </a:lnTo>
                  <a:lnTo>
                    <a:pt x="392388" y="985861"/>
                  </a:lnTo>
                  <a:lnTo>
                    <a:pt x="395902" y="991275"/>
                  </a:lnTo>
                  <a:lnTo>
                    <a:pt x="399417" y="999729"/>
                  </a:lnTo>
                  <a:lnTo>
                    <a:pt x="398942" y="1007898"/>
                  </a:lnTo>
                  <a:lnTo>
                    <a:pt x="402266" y="1010463"/>
                  </a:lnTo>
                  <a:lnTo>
                    <a:pt x="406256" y="1014737"/>
                  </a:lnTo>
                  <a:lnTo>
                    <a:pt x="416989" y="1016542"/>
                  </a:lnTo>
                  <a:lnTo>
                    <a:pt x="420789" y="1016162"/>
                  </a:lnTo>
                  <a:lnTo>
                    <a:pt x="434277" y="1012362"/>
                  </a:lnTo>
                  <a:lnTo>
                    <a:pt x="452704" y="1023571"/>
                  </a:lnTo>
                  <a:lnTo>
                    <a:pt x="453844" y="1019961"/>
                  </a:lnTo>
                  <a:lnTo>
                    <a:pt x="442161" y="1011128"/>
                  </a:lnTo>
                  <a:lnTo>
                    <a:pt x="425728" y="1007138"/>
                  </a:lnTo>
                  <a:lnTo>
                    <a:pt x="409675" y="1004763"/>
                  </a:lnTo>
                  <a:lnTo>
                    <a:pt x="406066" y="995075"/>
                  </a:lnTo>
                  <a:lnTo>
                    <a:pt x="406920" y="988521"/>
                  </a:lnTo>
                  <a:lnTo>
                    <a:pt x="404641" y="983392"/>
                  </a:lnTo>
                  <a:lnTo>
                    <a:pt x="400081" y="980067"/>
                  </a:lnTo>
                  <a:lnTo>
                    <a:pt x="390298" y="976268"/>
                  </a:lnTo>
                  <a:lnTo>
                    <a:pt x="372820" y="978072"/>
                  </a:lnTo>
                  <a:lnTo>
                    <a:pt x="359522" y="971613"/>
                  </a:lnTo>
                  <a:lnTo>
                    <a:pt x="359238" y="966579"/>
                  </a:lnTo>
                  <a:lnTo>
                    <a:pt x="361042" y="961355"/>
                  </a:lnTo>
                  <a:lnTo>
                    <a:pt x="364842" y="958695"/>
                  </a:lnTo>
                  <a:lnTo>
                    <a:pt x="371016" y="957555"/>
                  </a:lnTo>
                  <a:lnTo>
                    <a:pt x="381179" y="949861"/>
                  </a:lnTo>
                  <a:lnTo>
                    <a:pt x="394477" y="937608"/>
                  </a:lnTo>
                  <a:lnTo>
                    <a:pt x="395047" y="934854"/>
                  </a:lnTo>
                  <a:lnTo>
                    <a:pt x="403311" y="932574"/>
                  </a:lnTo>
                  <a:lnTo>
                    <a:pt x="409105" y="933144"/>
                  </a:lnTo>
                  <a:lnTo>
                    <a:pt x="439501" y="954421"/>
                  </a:lnTo>
                  <a:lnTo>
                    <a:pt x="463247" y="957840"/>
                  </a:lnTo>
                  <a:lnTo>
                    <a:pt x="472651" y="964869"/>
                  </a:lnTo>
                  <a:lnTo>
                    <a:pt x="477210" y="974273"/>
                  </a:lnTo>
                  <a:lnTo>
                    <a:pt x="479680" y="975793"/>
                  </a:lnTo>
                  <a:lnTo>
                    <a:pt x="479015" y="973608"/>
                  </a:lnTo>
                  <a:lnTo>
                    <a:pt x="480250" y="973323"/>
                  </a:lnTo>
                  <a:lnTo>
                    <a:pt x="480535" y="979307"/>
                  </a:lnTo>
                  <a:lnTo>
                    <a:pt x="481675" y="978737"/>
                  </a:lnTo>
                  <a:lnTo>
                    <a:pt x="479015" y="961260"/>
                  </a:lnTo>
                  <a:lnTo>
                    <a:pt x="472556" y="952616"/>
                  </a:lnTo>
                  <a:lnTo>
                    <a:pt x="464767" y="948722"/>
                  </a:lnTo>
                  <a:lnTo>
                    <a:pt x="445675" y="946632"/>
                  </a:lnTo>
                  <a:lnTo>
                    <a:pt x="430952" y="937988"/>
                  </a:lnTo>
                  <a:lnTo>
                    <a:pt x="420599" y="929819"/>
                  </a:lnTo>
                  <a:lnTo>
                    <a:pt x="414614" y="928775"/>
                  </a:lnTo>
                  <a:lnTo>
                    <a:pt x="407870" y="925355"/>
                  </a:lnTo>
                  <a:lnTo>
                    <a:pt x="407870" y="922220"/>
                  </a:lnTo>
                  <a:lnTo>
                    <a:pt x="424588" y="907593"/>
                  </a:lnTo>
                  <a:lnTo>
                    <a:pt x="427343" y="900849"/>
                  </a:lnTo>
                  <a:lnTo>
                    <a:pt x="431902" y="899234"/>
                  </a:lnTo>
                  <a:lnTo>
                    <a:pt x="439026" y="890115"/>
                  </a:lnTo>
                  <a:lnTo>
                    <a:pt x="449094" y="886506"/>
                  </a:lnTo>
                  <a:lnTo>
                    <a:pt x="454889" y="887551"/>
                  </a:lnTo>
                  <a:lnTo>
                    <a:pt x="457263" y="883656"/>
                  </a:lnTo>
                  <a:lnTo>
                    <a:pt x="460208" y="883846"/>
                  </a:lnTo>
                  <a:lnTo>
                    <a:pt x="463532" y="889355"/>
                  </a:lnTo>
                  <a:lnTo>
                    <a:pt x="461253" y="893345"/>
                  </a:lnTo>
                  <a:lnTo>
                    <a:pt x="455269" y="895054"/>
                  </a:lnTo>
                  <a:lnTo>
                    <a:pt x="460208" y="900279"/>
                  </a:lnTo>
                  <a:lnTo>
                    <a:pt x="465052" y="901989"/>
                  </a:lnTo>
                  <a:lnTo>
                    <a:pt x="466477" y="900564"/>
                  </a:lnTo>
                  <a:lnTo>
                    <a:pt x="470276" y="902463"/>
                  </a:lnTo>
                  <a:lnTo>
                    <a:pt x="473696" y="901893"/>
                  </a:lnTo>
                  <a:lnTo>
                    <a:pt x="481485" y="906643"/>
                  </a:lnTo>
                  <a:lnTo>
                    <a:pt x="491743" y="904933"/>
                  </a:lnTo>
                  <a:lnTo>
                    <a:pt x="478065" y="888311"/>
                  </a:lnTo>
                  <a:lnTo>
                    <a:pt x="474741" y="882136"/>
                  </a:lnTo>
                  <a:lnTo>
                    <a:pt x="467522" y="879857"/>
                  </a:lnTo>
                  <a:lnTo>
                    <a:pt x="467902" y="878717"/>
                  </a:lnTo>
                  <a:lnTo>
                    <a:pt x="463057" y="875392"/>
                  </a:lnTo>
                  <a:lnTo>
                    <a:pt x="461538" y="878622"/>
                  </a:lnTo>
                  <a:lnTo>
                    <a:pt x="457928" y="877387"/>
                  </a:lnTo>
                  <a:lnTo>
                    <a:pt x="458118" y="872733"/>
                  </a:lnTo>
                  <a:lnTo>
                    <a:pt x="461633" y="870643"/>
                  </a:lnTo>
                  <a:lnTo>
                    <a:pt x="460398" y="867793"/>
                  </a:lnTo>
                  <a:lnTo>
                    <a:pt x="461633" y="864659"/>
                  </a:lnTo>
                  <a:lnTo>
                    <a:pt x="452799" y="865419"/>
                  </a:lnTo>
                  <a:lnTo>
                    <a:pt x="430952" y="875297"/>
                  </a:lnTo>
                  <a:lnTo>
                    <a:pt x="423828" y="876722"/>
                  </a:lnTo>
                  <a:lnTo>
                    <a:pt x="419269" y="880047"/>
                  </a:lnTo>
                  <a:lnTo>
                    <a:pt x="415374" y="879667"/>
                  </a:lnTo>
                  <a:lnTo>
                    <a:pt x="405591" y="887930"/>
                  </a:lnTo>
                  <a:lnTo>
                    <a:pt x="403596" y="888026"/>
                  </a:lnTo>
                  <a:lnTo>
                    <a:pt x="401126" y="880047"/>
                  </a:lnTo>
                  <a:lnTo>
                    <a:pt x="401506" y="875297"/>
                  </a:lnTo>
                  <a:lnTo>
                    <a:pt x="403691" y="870548"/>
                  </a:lnTo>
                  <a:lnTo>
                    <a:pt x="409390" y="864659"/>
                  </a:lnTo>
                  <a:lnTo>
                    <a:pt x="407016" y="852596"/>
                  </a:lnTo>
                  <a:lnTo>
                    <a:pt x="412620" y="848796"/>
                  </a:lnTo>
                  <a:lnTo>
                    <a:pt x="420883" y="850601"/>
                  </a:lnTo>
                  <a:lnTo>
                    <a:pt x="426108" y="849841"/>
                  </a:lnTo>
                  <a:lnTo>
                    <a:pt x="427248" y="845377"/>
                  </a:lnTo>
                  <a:lnTo>
                    <a:pt x="423543" y="843097"/>
                  </a:lnTo>
                  <a:lnTo>
                    <a:pt x="423163" y="835118"/>
                  </a:lnTo>
                  <a:lnTo>
                    <a:pt x="410910" y="835878"/>
                  </a:lnTo>
                  <a:lnTo>
                    <a:pt x="409295" y="834263"/>
                  </a:lnTo>
                  <a:lnTo>
                    <a:pt x="407681" y="828089"/>
                  </a:lnTo>
                  <a:lnTo>
                    <a:pt x="408440" y="825335"/>
                  </a:lnTo>
                  <a:lnTo>
                    <a:pt x="411955" y="822390"/>
                  </a:lnTo>
                  <a:lnTo>
                    <a:pt x="419934" y="812607"/>
                  </a:lnTo>
                  <a:lnTo>
                    <a:pt x="420124" y="808332"/>
                  </a:lnTo>
                  <a:lnTo>
                    <a:pt x="423068" y="802443"/>
                  </a:lnTo>
                  <a:lnTo>
                    <a:pt x="433232" y="795889"/>
                  </a:lnTo>
                  <a:lnTo>
                    <a:pt x="436936" y="789335"/>
                  </a:lnTo>
                  <a:lnTo>
                    <a:pt x="454794" y="769768"/>
                  </a:lnTo>
                  <a:lnTo>
                    <a:pt x="453084" y="767868"/>
                  </a:lnTo>
                  <a:lnTo>
                    <a:pt x="445390" y="763404"/>
                  </a:lnTo>
                  <a:lnTo>
                    <a:pt x="439501" y="764923"/>
                  </a:lnTo>
                  <a:lnTo>
                    <a:pt x="443870" y="756375"/>
                  </a:lnTo>
                  <a:lnTo>
                    <a:pt x="458213" y="749726"/>
                  </a:lnTo>
                  <a:lnTo>
                    <a:pt x="464672" y="749251"/>
                  </a:lnTo>
                  <a:lnTo>
                    <a:pt x="467332" y="752385"/>
                  </a:lnTo>
                  <a:lnTo>
                    <a:pt x="476261" y="750770"/>
                  </a:lnTo>
                  <a:lnTo>
                    <a:pt x="484429" y="744691"/>
                  </a:lnTo>
                  <a:lnTo>
                    <a:pt x="487564" y="743646"/>
                  </a:lnTo>
                  <a:lnTo>
                    <a:pt x="498107" y="740797"/>
                  </a:lnTo>
                  <a:lnTo>
                    <a:pt x="507131" y="733293"/>
                  </a:lnTo>
                  <a:lnTo>
                    <a:pt x="516630" y="729874"/>
                  </a:lnTo>
                  <a:lnTo>
                    <a:pt x="520619" y="729304"/>
                  </a:lnTo>
                  <a:lnTo>
                    <a:pt x="528693" y="730728"/>
                  </a:lnTo>
                  <a:lnTo>
                    <a:pt x="533632" y="731203"/>
                  </a:lnTo>
                  <a:lnTo>
                    <a:pt x="534392" y="738707"/>
                  </a:lnTo>
                  <a:lnTo>
                    <a:pt x="535247" y="739942"/>
                  </a:lnTo>
                  <a:lnTo>
                    <a:pt x="538571" y="740797"/>
                  </a:lnTo>
                  <a:lnTo>
                    <a:pt x="552059" y="734148"/>
                  </a:lnTo>
                  <a:lnTo>
                    <a:pt x="556429" y="738707"/>
                  </a:lnTo>
                  <a:lnTo>
                    <a:pt x="562698" y="747921"/>
                  </a:lnTo>
                  <a:lnTo>
                    <a:pt x="565928" y="748206"/>
                  </a:lnTo>
                  <a:lnTo>
                    <a:pt x="568017" y="744596"/>
                  </a:lnTo>
                  <a:lnTo>
                    <a:pt x="553769" y="731583"/>
                  </a:lnTo>
                  <a:lnTo>
                    <a:pt x="558234" y="730443"/>
                  </a:lnTo>
                  <a:lnTo>
                    <a:pt x="553484" y="727119"/>
                  </a:lnTo>
                  <a:lnTo>
                    <a:pt x="549115" y="725504"/>
                  </a:lnTo>
                  <a:lnTo>
                    <a:pt x="545885" y="724364"/>
                  </a:lnTo>
                  <a:lnTo>
                    <a:pt x="541516" y="725124"/>
                  </a:lnTo>
                  <a:lnTo>
                    <a:pt x="539521" y="725124"/>
                  </a:lnTo>
                  <a:lnTo>
                    <a:pt x="536672" y="720755"/>
                  </a:lnTo>
                  <a:lnTo>
                    <a:pt x="538856" y="716766"/>
                  </a:lnTo>
                  <a:lnTo>
                    <a:pt x="538191" y="713536"/>
                  </a:lnTo>
                  <a:lnTo>
                    <a:pt x="534962" y="712966"/>
                  </a:lnTo>
                  <a:lnTo>
                    <a:pt x="533442" y="709262"/>
                  </a:lnTo>
                  <a:lnTo>
                    <a:pt x="535437" y="699383"/>
                  </a:lnTo>
                  <a:lnTo>
                    <a:pt x="537811" y="681526"/>
                  </a:lnTo>
                  <a:lnTo>
                    <a:pt x="532872" y="678676"/>
                  </a:lnTo>
                  <a:lnTo>
                    <a:pt x="525083" y="680196"/>
                  </a:lnTo>
                  <a:lnTo>
                    <a:pt x="516060" y="684565"/>
                  </a:lnTo>
                  <a:lnTo>
                    <a:pt x="515205" y="683045"/>
                  </a:lnTo>
                  <a:lnTo>
                    <a:pt x="515395" y="679341"/>
                  </a:lnTo>
                  <a:lnTo>
                    <a:pt x="521664" y="668228"/>
                  </a:lnTo>
                  <a:lnTo>
                    <a:pt x="521284" y="659774"/>
                  </a:lnTo>
                  <a:lnTo>
                    <a:pt x="518624" y="656069"/>
                  </a:lnTo>
                  <a:lnTo>
                    <a:pt x="518529" y="652840"/>
                  </a:lnTo>
                  <a:lnTo>
                    <a:pt x="521094" y="638592"/>
                  </a:lnTo>
                  <a:lnTo>
                    <a:pt x="518624" y="633368"/>
                  </a:lnTo>
                  <a:lnTo>
                    <a:pt x="520809" y="631943"/>
                  </a:lnTo>
                  <a:lnTo>
                    <a:pt x="523754" y="632513"/>
                  </a:lnTo>
                  <a:lnTo>
                    <a:pt x="533632" y="627194"/>
                  </a:lnTo>
                  <a:lnTo>
                    <a:pt x="536577" y="623869"/>
                  </a:lnTo>
                  <a:lnTo>
                    <a:pt x="538856" y="615035"/>
                  </a:lnTo>
                  <a:lnTo>
                    <a:pt x="544650" y="611616"/>
                  </a:lnTo>
                  <a:lnTo>
                    <a:pt x="545790" y="608101"/>
                  </a:lnTo>
                  <a:lnTo>
                    <a:pt x="545315" y="597178"/>
                  </a:lnTo>
                  <a:lnTo>
                    <a:pt x="542561" y="589674"/>
                  </a:lnTo>
                  <a:lnTo>
                    <a:pt x="546550" y="586539"/>
                  </a:lnTo>
                  <a:lnTo>
                    <a:pt x="557949" y="586824"/>
                  </a:lnTo>
                  <a:lnTo>
                    <a:pt x="560323" y="583405"/>
                  </a:lnTo>
                  <a:lnTo>
                    <a:pt x="559278" y="579416"/>
                  </a:lnTo>
                  <a:lnTo>
                    <a:pt x="555289" y="578181"/>
                  </a:lnTo>
                  <a:lnTo>
                    <a:pt x="557474" y="558519"/>
                  </a:lnTo>
                  <a:lnTo>
                    <a:pt x="550730" y="541421"/>
                  </a:lnTo>
                  <a:lnTo>
                    <a:pt x="554434" y="535722"/>
                  </a:lnTo>
                  <a:lnTo>
                    <a:pt x="557949" y="535342"/>
                  </a:lnTo>
                  <a:lnTo>
                    <a:pt x="564788" y="539901"/>
                  </a:lnTo>
                  <a:lnTo>
                    <a:pt x="569347" y="534582"/>
                  </a:lnTo>
                  <a:lnTo>
                    <a:pt x="572576" y="527458"/>
                  </a:lnTo>
                  <a:lnTo>
                    <a:pt x="574666" y="525653"/>
                  </a:lnTo>
                  <a:lnTo>
                    <a:pt x="584925" y="528123"/>
                  </a:lnTo>
                  <a:lnTo>
                    <a:pt x="588724" y="532112"/>
                  </a:lnTo>
                  <a:lnTo>
                    <a:pt x="596798" y="535627"/>
                  </a:lnTo>
                  <a:lnTo>
                    <a:pt x="601642" y="539806"/>
                  </a:lnTo>
                  <a:lnTo>
                    <a:pt x="602877" y="542941"/>
                  </a:lnTo>
                  <a:lnTo>
                    <a:pt x="602117" y="560418"/>
                  </a:lnTo>
                  <a:lnTo>
                    <a:pt x="598982" y="572671"/>
                  </a:lnTo>
                  <a:lnTo>
                    <a:pt x="600408" y="577706"/>
                  </a:lnTo>
                  <a:lnTo>
                    <a:pt x="597653" y="586919"/>
                  </a:lnTo>
                  <a:lnTo>
                    <a:pt x="581030" y="607626"/>
                  </a:lnTo>
                  <a:lnTo>
                    <a:pt x="574571" y="630993"/>
                  </a:lnTo>
                  <a:lnTo>
                    <a:pt x="573051" y="634792"/>
                  </a:lnTo>
                  <a:lnTo>
                    <a:pt x="570867" y="643151"/>
                  </a:lnTo>
                  <a:lnTo>
                    <a:pt x="571817" y="647521"/>
                  </a:lnTo>
                  <a:lnTo>
                    <a:pt x="578086" y="642581"/>
                  </a:lnTo>
                  <a:lnTo>
                    <a:pt x="581030" y="637547"/>
                  </a:lnTo>
                  <a:lnTo>
                    <a:pt x="584830" y="623014"/>
                  </a:lnTo>
                  <a:lnTo>
                    <a:pt x="583025" y="609906"/>
                  </a:lnTo>
                  <a:lnTo>
                    <a:pt x="591954" y="599363"/>
                  </a:lnTo>
                  <a:lnTo>
                    <a:pt x="603352" y="585400"/>
                  </a:lnTo>
                  <a:lnTo>
                    <a:pt x="607247" y="579890"/>
                  </a:lnTo>
                  <a:lnTo>
                    <a:pt x="620545" y="587489"/>
                  </a:lnTo>
                  <a:lnTo>
                    <a:pt x="626529" y="591479"/>
                  </a:lnTo>
                  <a:lnTo>
                    <a:pt x="630233" y="596513"/>
                  </a:lnTo>
                  <a:lnTo>
                    <a:pt x="628238" y="614845"/>
                  </a:lnTo>
                  <a:lnTo>
                    <a:pt x="628523" y="620924"/>
                  </a:lnTo>
                  <a:lnTo>
                    <a:pt x="630993" y="626244"/>
                  </a:lnTo>
                  <a:lnTo>
                    <a:pt x="630993" y="641821"/>
                  </a:lnTo>
                  <a:lnTo>
                    <a:pt x="628808" y="648090"/>
                  </a:lnTo>
                  <a:lnTo>
                    <a:pt x="632608" y="656069"/>
                  </a:lnTo>
                  <a:lnTo>
                    <a:pt x="631658" y="662243"/>
                  </a:lnTo>
                  <a:lnTo>
                    <a:pt x="626623" y="673737"/>
                  </a:lnTo>
                  <a:lnTo>
                    <a:pt x="627763" y="680101"/>
                  </a:lnTo>
                  <a:lnTo>
                    <a:pt x="625389" y="689314"/>
                  </a:lnTo>
                  <a:lnTo>
                    <a:pt x="626054" y="693209"/>
                  </a:lnTo>
                  <a:lnTo>
                    <a:pt x="627763" y="692544"/>
                  </a:lnTo>
                  <a:lnTo>
                    <a:pt x="632988" y="676301"/>
                  </a:lnTo>
                  <a:lnTo>
                    <a:pt x="634032" y="664903"/>
                  </a:lnTo>
                  <a:lnTo>
                    <a:pt x="637737" y="662053"/>
                  </a:lnTo>
                  <a:lnTo>
                    <a:pt x="638212" y="646666"/>
                  </a:lnTo>
                  <a:lnTo>
                    <a:pt x="640777" y="638877"/>
                  </a:lnTo>
                  <a:lnTo>
                    <a:pt x="639827" y="625389"/>
                  </a:lnTo>
                  <a:lnTo>
                    <a:pt x="637737" y="620450"/>
                  </a:lnTo>
                  <a:lnTo>
                    <a:pt x="639542" y="614275"/>
                  </a:lnTo>
                  <a:lnTo>
                    <a:pt x="639162" y="608671"/>
                  </a:lnTo>
                  <a:lnTo>
                    <a:pt x="643721" y="604207"/>
                  </a:lnTo>
                  <a:lnTo>
                    <a:pt x="647425" y="606392"/>
                  </a:lnTo>
                  <a:lnTo>
                    <a:pt x="649610" y="613421"/>
                  </a:lnTo>
                  <a:lnTo>
                    <a:pt x="649135" y="618835"/>
                  </a:lnTo>
                  <a:lnTo>
                    <a:pt x="645431" y="626529"/>
                  </a:lnTo>
                  <a:lnTo>
                    <a:pt x="655689" y="640397"/>
                  </a:lnTo>
                  <a:lnTo>
                    <a:pt x="658064" y="641157"/>
                  </a:lnTo>
                  <a:lnTo>
                    <a:pt x="663763" y="647901"/>
                  </a:lnTo>
                  <a:lnTo>
                    <a:pt x="670412" y="651130"/>
                  </a:lnTo>
                  <a:lnTo>
                    <a:pt x="673927" y="659299"/>
                  </a:lnTo>
                  <a:lnTo>
                    <a:pt x="673262" y="663573"/>
                  </a:lnTo>
                  <a:lnTo>
                    <a:pt x="674307" y="667088"/>
                  </a:lnTo>
                  <a:lnTo>
                    <a:pt x="676111" y="665473"/>
                  </a:lnTo>
                  <a:lnTo>
                    <a:pt x="677631" y="658349"/>
                  </a:lnTo>
                  <a:lnTo>
                    <a:pt x="677156" y="651035"/>
                  </a:lnTo>
                  <a:lnTo>
                    <a:pt x="670982" y="646286"/>
                  </a:lnTo>
                  <a:lnTo>
                    <a:pt x="664048" y="637262"/>
                  </a:lnTo>
                  <a:lnTo>
                    <a:pt x="661484" y="630518"/>
                  </a:lnTo>
                  <a:lnTo>
                    <a:pt x="666993" y="629948"/>
                  </a:lnTo>
                  <a:lnTo>
                    <a:pt x="668132" y="625104"/>
                  </a:lnTo>
                  <a:lnTo>
                    <a:pt x="670887" y="624154"/>
                  </a:lnTo>
                  <a:lnTo>
                    <a:pt x="682950" y="625104"/>
                  </a:lnTo>
                  <a:lnTo>
                    <a:pt x="685895" y="621494"/>
                  </a:lnTo>
                  <a:lnTo>
                    <a:pt x="690264" y="621114"/>
                  </a:lnTo>
                  <a:lnTo>
                    <a:pt x="694634" y="621779"/>
                  </a:lnTo>
                  <a:lnTo>
                    <a:pt x="694349" y="624534"/>
                  </a:lnTo>
                  <a:lnTo>
                    <a:pt x="702423" y="625294"/>
                  </a:lnTo>
                  <a:lnTo>
                    <a:pt x="702327" y="623489"/>
                  </a:lnTo>
                  <a:lnTo>
                    <a:pt x="710876" y="624629"/>
                  </a:lnTo>
                  <a:lnTo>
                    <a:pt x="716005" y="627099"/>
                  </a:lnTo>
                  <a:lnTo>
                    <a:pt x="714866" y="629853"/>
                  </a:lnTo>
                  <a:lnTo>
                    <a:pt x="711161" y="630328"/>
                  </a:lnTo>
                  <a:lnTo>
                    <a:pt x="708692" y="633178"/>
                  </a:lnTo>
                  <a:lnTo>
                    <a:pt x="714296" y="635647"/>
                  </a:lnTo>
                  <a:lnTo>
                    <a:pt x="721230" y="640017"/>
                  </a:lnTo>
                  <a:lnTo>
                    <a:pt x="724839" y="639067"/>
                  </a:lnTo>
                  <a:lnTo>
                    <a:pt x="727689" y="645906"/>
                  </a:lnTo>
                  <a:lnTo>
                    <a:pt x="739277" y="645336"/>
                  </a:lnTo>
                  <a:lnTo>
                    <a:pt x="738042" y="642296"/>
                  </a:lnTo>
                  <a:lnTo>
                    <a:pt x="732913" y="640492"/>
                  </a:lnTo>
                  <a:lnTo>
                    <a:pt x="731963" y="638782"/>
                  </a:lnTo>
                  <a:lnTo>
                    <a:pt x="733958" y="635647"/>
                  </a:lnTo>
                  <a:lnTo>
                    <a:pt x="733293" y="633938"/>
                  </a:lnTo>
                  <a:lnTo>
                    <a:pt x="728069" y="630518"/>
                  </a:lnTo>
                  <a:lnTo>
                    <a:pt x="728164" y="625959"/>
                  </a:lnTo>
                  <a:lnTo>
                    <a:pt x="723794" y="621304"/>
                  </a:lnTo>
                  <a:lnTo>
                    <a:pt x="718665" y="621779"/>
                  </a:lnTo>
                  <a:lnTo>
                    <a:pt x="714866" y="621684"/>
                  </a:lnTo>
                  <a:lnTo>
                    <a:pt x="706792" y="619690"/>
                  </a:lnTo>
                  <a:lnTo>
                    <a:pt x="703088" y="615795"/>
                  </a:lnTo>
                  <a:lnTo>
                    <a:pt x="700428" y="615510"/>
                  </a:lnTo>
                  <a:lnTo>
                    <a:pt x="700333" y="618740"/>
                  </a:lnTo>
                  <a:lnTo>
                    <a:pt x="699288" y="619785"/>
                  </a:lnTo>
                  <a:lnTo>
                    <a:pt x="686940" y="610856"/>
                  </a:lnTo>
                  <a:lnTo>
                    <a:pt x="682760" y="611901"/>
                  </a:lnTo>
                  <a:lnTo>
                    <a:pt x="680291" y="610951"/>
                  </a:lnTo>
                  <a:lnTo>
                    <a:pt x="670507" y="602592"/>
                  </a:lnTo>
                  <a:lnTo>
                    <a:pt x="660534" y="597843"/>
                  </a:lnTo>
                  <a:lnTo>
                    <a:pt x="654075" y="591384"/>
                  </a:lnTo>
                  <a:lnTo>
                    <a:pt x="652650" y="586824"/>
                  </a:lnTo>
                  <a:lnTo>
                    <a:pt x="650655" y="577991"/>
                  </a:lnTo>
                  <a:lnTo>
                    <a:pt x="650845" y="573146"/>
                  </a:lnTo>
                  <a:lnTo>
                    <a:pt x="645051" y="564883"/>
                  </a:lnTo>
                  <a:lnTo>
                    <a:pt x="626339" y="553484"/>
                  </a:lnTo>
                  <a:lnTo>
                    <a:pt x="623299" y="554719"/>
                  </a:lnTo>
                  <a:lnTo>
                    <a:pt x="619500" y="551775"/>
                  </a:lnTo>
                  <a:lnTo>
                    <a:pt x="620165" y="542941"/>
                  </a:lnTo>
                  <a:lnTo>
                    <a:pt x="626149" y="529168"/>
                  </a:lnTo>
                  <a:lnTo>
                    <a:pt x="623869" y="520239"/>
                  </a:lnTo>
                  <a:lnTo>
                    <a:pt x="617315" y="514730"/>
                  </a:lnTo>
                  <a:lnTo>
                    <a:pt x="618930" y="509316"/>
                  </a:lnTo>
                  <a:lnTo>
                    <a:pt x="633747" y="504376"/>
                  </a:lnTo>
                  <a:lnTo>
                    <a:pt x="638212" y="503047"/>
                  </a:lnTo>
                  <a:lnTo>
                    <a:pt x="643341" y="500672"/>
                  </a:lnTo>
                  <a:lnTo>
                    <a:pt x="653884" y="494688"/>
                  </a:lnTo>
                  <a:lnTo>
                    <a:pt x="668417" y="493643"/>
                  </a:lnTo>
                  <a:lnTo>
                    <a:pt x="671362" y="491363"/>
                  </a:lnTo>
                  <a:lnTo>
                    <a:pt x="683995" y="487944"/>
                  </a:lnTo>
                  <a:lnTo>
                    <a:pt x="691119" y="488514"/>
                  </a:lnTo>
                  <a:lnTo>
                    <a:pt x="694823" y="486329"/>
                  </a:lnTo>
                  <a:lnTo>
                    <a:pt x="698433" y="482150"/>
                  </a:lnTo>
                  <a:lnTo>
                    <a:pt x="699288" y="477495"/>
                  </a:lnTo>
                  <a:lnTo>
                    <a:pt x="702612" y="476450"/>
                  </a:lnTo>
                  <a:lnTo>
                    <a:pt x="708027" y="483100"/>
                  </a:lnTo>
                  <a:lnTo>
                    <a:pt x="711161" y="500957"/>
                  </a:lnTo>
                  <a:lnTo>
                    <a:pt x="710876" y="512640"/>
                  </a:lnTo>
                  <a:lnTo>
                    <a:pt x="704037" y="518529"/>
                  </a:lnTo>
                  <a:lnTo>
                    <a:pt x="704892" y="522899"/>
                  </a:lnTo>
                  <a:lnTo>
                    <a:pt x="709451" y="524893"/>
                  </a:lnTo>
                  <a:lnTo>
                    <a:pt x="715246" y="521379"/>
                  </a:lnTo>
                  <a:lnTo>
                    <a:pt x="716670" y="522519"/>
                  </a:lnTo>
                  <a:lnTo>
                    <a:pt x="719615" y="545885"/>
                  </a:lnTo>
                  <a:lnTo>
                    <a:pt x="726074" y="555859"/>
                  </a:lnTo>
                  <a:lnTo>
                    <a:pt x="728164" y="560038"/>
                  </a:lnTo>
                  <a:lnTo>
                    <a:pt x="734148" y="560513"/>
                  </a:lnTo>
                  <a:lnTo>
                    <a:pt x="737472" y="563173"/>
                  </a:lnTo>
                  <a:lnTo>
                    <a:pt x="739087" y="567732"/>
                  </a:lnTo>
                  <a:lnTo>
                    <a:pt x="736143" y="578086"/>
                  </a:lnTo>
                  <a:lnTo>
                    <a:pt x="737852" y="583310"/>
                  </a:lnTo>
                  <a:lnTo>
                    <a:pt x="746211" y="596513"/>
                  </a:lnTo>
                  <a:lnTo>
                    <a:pt x="755710" y="607246"/>
                  </a:lnTo>
                  <a:lnTo>
                    <a:pt x="763214" y="611521"/>
                  </a:lnTo>
                  <a:lnTo>
                    <a:pt x="789715" y="610476"/>
                  </a:lnTo>
                  <a:lnTo>
                    <a:pt x="797789" y="611996"/>
                  </a:lnTo>
                  <a:lnTo>
                    <a:pt x="802348" y="610476"/>
                  </a:lnTo>
                  <a:lnTo>
                    <a:pt x="808617" y="615320"/>
                  </a:lnTo>
                  <a:lnTo>
                    <a:pt x="813081" y="624154"/>
                  </a:lnTo>
                  <a:lnTo>
                    <a:pt x="814601" y="630708"/>
                  </a:lnTo>
                  <a:lnTo>
                    <a:pt x="813651" y="641347"/>
                  </a:lnTo>
                  <a:lnTo>
                    <a:pt x="804058" y="648755"/>
                  </a:lnTo>
                  <a:lnTo>
                    <a:pt x="798738" y="655879"/>
                  </a:lnTo>
                  <a:lnTo>
                    <a:pt x="798453" y="658919"/>
                  </a:lnTo>
                  <a:lnTo>
                    <a:pt x="790855" y="670792"/>
                  </a:lnTo>
                  <a:lnTo>
                    <a:pt x="791044" y="673642"/>
                  </a:lnTo>
                  <a:lnTo>
                    <a:pt x="790475" y="678961"/>
                  </a:lnTo>
                  <a:lnTo>
                    <a:pt x="795034" y="684090"/>
                  </a:lnTo>
                  <a:lnTo>
                    <a:pt x="800923" y="686655"/>
                  </a:lnTo>
                  <a:lnTo>
                    <a:pt x="807002" y="684280"/>
                  </a:lnTo>
                  <a:lnTo>
                    <a:pt x="807382" y="681621"/>
                  </a:lnTo>
                  <a:lnTo>
                    <a:pt x="814126" y="677726"/>
                  </a:lnTo>
                  <a:lnTo>
                    <a:pt x="819350" y="677441"/>
                  </a:lnTo>
                  <a:lnTo>
                    <a:pt x="825335" y="680671"/>
                  </a:lnTo>
                  <a:lnTo>
                    <a:pt x="835498" y="683330"/>
                  </a:lnTo>
                  <a:lnTo>
                    <a:pt x="842717" y="687985"/>
                  </a:lnTo>
                  <a:lnTo>
                    <a:pt x="849271" y="689599"/>
                  </a:lnTo>
                  <a:lnTo>
                    <a:pt x="860385" y="691214"/>
                  </a:lnTo>
                  <a:lnTo>
                    <a:pt x="857060" y="688175"/>
                  </a:lnTo>
                  <a:lnTo>
                    <a:pt x="847371" y="683805"/>
                  </a:lnTo>
                  <a:lnTo>
                    <a:pt x="839583" y="677441"/>
                  </a:lnTo>
                  <a:lnTo>
                    <a:pt x="832933" y="670222"/>
                  </a:lnTo>
                  <a:lnTo>
                    <a:pt x="829229" y="663003"/>
                  </a:lnTo>
                  <a:lnTo>
                    <a:pt x="828374" y="644671"/>
                  </a:lnTo>
                  <a:lnTo>
                    <a:pt x="830084" y="626339"/>
                  </a:lnTo>
                  <a:lnTo>
                    <a:pt x="816881" y="598698"/>
                  </a:lnTo>
                  <a:lnTo>
                    <a:pt x="809757" y="595088"/>
                  </a:lnTo>
                  <a:lnTo>
                    <a:pt x="801968" y="592334"/>
                  </a:lnTo>
                  <a:lnTo>
                    <a:pt x="799118" y="589199"/>
                  </a:lnTo>
                  <a:lnTo>
                    <a:pt x="776037" y="592524"/>
                  </a:lnTo>
                  <a:lnTo>
                    <a:pt x="764544" y="592429"/>
                  </a:lnTo>
                  <a:lnTo>
                    <a:pt x="757989" y="585685"/>
                  </a:lnTo>
                  <a:lnTo>
                    <a:pt x="754570" y="578846"/>
                  </a:lnTo>
                  <a:lnTo>
                    <a:pt x="751910" y="556809"/>
                  </a:lnTo>
                  <a:lnTo>
                    <a:pt x="745261" y="552439"/>
                  </a:lnTo>
                  <a:lnTo>
                    <a:pt x="740987" y="552060"/>
                  </a:lnTo>
                  <a:lnTo>
                    <a:pt x="738232" y="546645"/>
                  </a:lnTo>
                  <a:lnTo>
                    <a:pt x="734718" y="543986"/>
                  </a:lnTo>
                  <a:lnTo>
                    <a:pt x="732628" y="540471"/>
                  </a:lnTo>
                  <a:lnTo>
                    <a:pt x="734433" y="530403"/>
                  </a:lnTo>
                  <a:lnTo>
                    <a:pt x="738992" y="521569"/>
                  </a:lnTo>
                  <a:lnTo>
                    <a:pt x="739657" y="509031"/>
                  </a:lnTo>
                  <a:lnTo>
                    <a:pt x="741082" y="505801"/>
                  </a:lnTo>
                  <a:lnTo>
                    <a:pt x="752385" y="497063"/>
                  </a:lnTo>
                  <a:lnTo>
                    <a:pt x="757229" y="486234"/>
                  </a:lnTo>
                  <a:lnTo>
                    <a:pt x="776227" y="481485"/>
                  </a:lnTo>
                  <a:lnTo>
                    <a:pt x="780216" y="490698"/>
                  </a:lnTo>
                  <a:lnTo>
                    <a:pt x="788290" y="499247"/>
                  </a:lnTo>
                  <a:lnTo>
                    <a:pt x="792089" y="505896"/>
                  </a:lnTo>
                  <a:lnTo>
                    <a:pt x="793609" y="504186"/>
                  </a:lnTo>
                  <a:lnTo>
                    <a:pt x="791994" y="498677"/>
                  </a:lnTo>
                  <a:lnTo>
                    <a:pt x="780026" y="480250"/>
                  </a:lnTo>
                  <a:lnTo>
                    <a:pt x="780311" y="472936"/>
                  </a:lnTo>
                  <a:lnTo>
                    <a:pt x="778696" y="471416"/>
                  </a:lnTo>
                  <a:lnTo>
                    <a:pt x="776607" y="472081"/>
                  </a:lnTo>
                  <a:lnTo>
                    <a:pt x="772617" y="477685"/>
                  </a:lnTo>
                  <a:lnTo>
                    <a:pt x="769483" y="476925"/>
                  </a:lnTo>
                  <a:lnTo>
                    <a:pt x="763784" y="479490"/>
                  </a:lnTo>
                  <a:lnTo>
                    <a:pt x="754190" y="480440"/>
                  </a:lnTo>
                  <a:lnTo>
                    <a:pt x="749536" y="483764"/>
                  </a:lnTo>
                  <a:lnTo>
                    <a:pt x="748586" y="490508"/>
                  </a:lnTo>
                  <a:lnTo>
                    <a:pt x="744501" y="496398"/>
                  </a:lnTo>
                  <a:lnTo>
                    <a:pt x="740892" y="497063"/>
                  </a:lnTo>
                  <a:lnTo>
                    <a:pt x="737188" y="491933"/>
                  </a:lnTo>
                  <a:lnTo>
                    <a:pt x="732058" y="489274"/>
                  </a:lnTo>
                  <a:lnTo>
                    <a:pt x="730348" y="481390"/>
                  </a:lnTo>
                  <a:lnTo>
                    <a:pt x="727119" y="476166"/>
                  </a:lnTo>
                  <a:lnTo>
                    <a:pt x="725219" y="453749"/>
                  </a:lnTo>
                  <a:lnTo>
                    <a:pt x="726834" y="440641"/>
                  </a:lnTo>
                  <a:lnTo>
                    <a:pt x="731393" y="428957"/>
                  </a:lnTo>
                  <a:lnTo>
                    <a:pt x="741747" y="419269"/>
                  </a:lnTo>
                  <a:lnTo>
                    <a:pt x="743931" y="411100"/>
                  </a:lnTo>
                  <a:lnTo>
                    <a:pt x="751245" y="403216"/>
                  </a:lnTo>
                  <a:lnTo>
                    <a:pt x="755995" y="395332"/>
                  </a:lnTo>
                  <a:lnTo>
                    <a:pt x="759889" y="384124"/>
                  </a:lnTo>
                  <a:lnTo>
                    <a:pt x="759889" y="369306"/>
                  </a:lnTo>
                  <a:lnTo>
                    <a:pt x="768248" y="360567"/>
                  </a:lnTo>
                  <a:lnTo>
                    <a:pt x="772047" y="362087"/>
                  </a:lnTo>
                  <a:lnTo>
                    <a:pt x="774897" y="363417"/>
                  </a:lnTo>
                  <a:lnTo>
                    <a:pt x="776987" y="362182"/>
                  </a:lnTo>
                  <a:lnTo>
                    <a:pt x="784301" y="348789"/>
                  </a:lnTo>
                  <a:lnTo>
                    <a:pt x="799688" y="339860"/>
                  </a:lnTo>
                  <a:lnTo>
                    <a:pt x="809567" y="339670"/>
                  </a:lnTo>
                  <a:lnTo>
                    <a:pt x="823815" y="340145"/>
                  </a:lnTo>
                  <a:lnTo>
                    <a:pt x="827899" y="340430"/>
                  </a:lnTo>
                  <a:lnTo>
                    <a:pt x="831983" y="336251"/>
                  </a:lnTo>
                  <a:lnTo>
                    <a:pt x="834928" y="335206"/>
                  </a:lnTo>
                  <a:lnTo>
                    <a:pt x="837208" y="337106"/>
                  </a:lnTo>
                  <a:lnTo>
                    <a:pt x="850886" y="327607"/>
                  </a:lnTo>
                  <a:lnTo>
                    <a:pt x="858580" y="325992"/>
                  </a:lnTo>
                  <a:lnTo>
                    <a:pt x="862759" y="328937"/>
                  </a:lnTo>
                  <a:lnTo>
                    <a:pt x="872638" y="321528"/>
                  </a:lnTo>
                  <a:lnTo>
                    <a:pt x="880046" y="319818"/>
                  </a:lnTo>
                  <a:lnTo>
                    <a:pt x="884416" y="316779"/>
                  </a:lnTo>
                  <a:lnTo>
                    <a:pt x="888785" y="316114"/>
                  </a:lnTo>
                  <a:lnTo>
                    <a:pt x="896574" y="318299"/>
                  </a:lnTo>
                  <a:lnTo>
                    <a:pt x="899709" y="323048"/>
                  </a:lnTo>
                  <a:lnTo>
                    <a:pt x="900184" y="327037"/>
                  </a:lnTo>
                  <a:lnTo>
                    <a:pt x="897049" y="334256"/>
                  </a:lnTo>
                  <a:lnTo>
                    <a:pt x="896764" y="343470"/>
                  </a:lnTo>
                  <a:lnTo>
                    <a:pt x="887741" y="355438"/>
                  </a:lnTo>
                  <a:lnTo>
                    <a:pt x="893724" y="367976"/>
                  </a:lnTo>
                  <a:lnTo>
                    <a:pt x="886221" y="386309"/>
                  </a:lnTo>
                  <a:lnTo>
                    <a:pt x="884036" y="406446"/>
                  </a:lnTo>
                  <a:lnTo>
                    <a:pt x="879192" y="412905"/>
                  </a:lnTo>
                  <a:lnTo>
                    <a:pt x="882231" y="414140"/>
                  </a:lnTo>
                  <a:lnTo>
                    <a:pt x="891255" y="416229"/>
                  </a:lnTo>
                  <a:lnTo>
                    <a:pt x="900564" y="424018"/>
                  </a:lnTo>
                  <a:lnTo>
                    <a:pt x="901893" y="427343"/>
                  </a:lnTo>
                  <a:lnTo>
                    <a:pt x="894865" y="439881"/>
                  </a:lnTo>
                  <a:lnTo>
                    <a:pt x="894389" y="442445"/>
                  </a:lnTo>
                  <a:lnTo>
                    <a:pt x="896859" y="449664"/>
                  </a:lnTo>
                  <a:lnTo>
                    <a:pt x="891065" y="463532"/>
                  </a:lnTo>
                  <a:lnTo>
                    <a:pt x="892205" y="467617"/>
                  </a:lnTo>
                  <a:lnTo>
                    <a:pt x="891160" y="471986"/>
                  </a:lnTo>
                  <a:lnTo>
                    <a:pt x="885746" y="482720"/>
                  </a:lnTo>
                  <a:lnTo>
                    <a:pt x="881946" y="485664"/>
                  </a:lnTo>
                  <a:lnTo>
                    <a:pt x="879857" y="490128"/>
                  </a:lnTo>
                  <a:lnTo>
                    <a:pt x="880617" y="495353"/>
                  </a:lnTo>
                  <a:lnTo>
                    <a:pt x="877862" y="502952"/>
                  </a:lnTo>
                  <a:lnTo>
                    <a:pt x="877672" y="507416"/>
                  </a:lnTo>
                  <a:lnTo>
                    <a:pt x="880237" y="516060"/>
                  </a:lnTo>
                  <a:lnTo>
                    <a:pt x="887741" y="523374"/>
                  </a:lnTo>
                  <a:lnTo>
                    <a:pt x="879762" y="536292"/>
                  </a:lnTo>
                  <a:lnTo>
                    <a:pt x="868458" y="549495"/>
                  </a:lnTo>
                  <a:lnTo>
                    <a:pt x="862189" y="554054"/>
                  </a:lnTo>
                  <a:lnTo>
                    <a:pt x="854685" y="569727"/>
                  </a:lnTo>
                  <a:lnTo>
                    <a:pt x="848226" y="577991"/>
                  </a:lnTo>
                  <a:lnTo>
                    <a:pt x="852596" y="579036"/>
                  </a:lnTo>
                  <a:lnTo>
                    <a:pt x="863804" y="563933"/>
                  </a:lnTo>
                  <a:lnTo>
                    <a:pt x="872543" y="555289"/>
                  </a:lnTo>
                  <a:lnTo>
                    <a:pt x="874917" y="555384"/>
                  </a:lnTo>
                  <a:lnTo>
                    <a:pt x="878432" y="558709"/>
                  </a:lnTo>
                  <a:lnTo>
                    <a:pt x="881471" y="564788"/>
                  </a:lnTo>
                  <a:lnTo>
                    <a:pt x="884701" y="563458"/>
                  </a:lnTo>
                  <a:lnTo>
                    <a:pt x="880711" y="554244"/>
                  </a:lnTo>
                  <a:lnTo>
                    <a:pt x="884796" y="540376"/>
                  </a:lnTo>
                  <a:lnTo>
                    <a:pt x="893915" y="531353"/>
                  </a:lnTo>
                  <a:lnTo>
                    <a:pt x="895054" y="526698"/>
                  </a:lnTo>
                  <a:lnTo>
                    <a:pt x="900279" y="522139"/>
                  </a:lnTo>
                  <a:lnTo>
                    <a:pt x="900279" y="516345"/>
                  </a:lnTo>
                  <a:lnTo>
                    <a:pt x="894674" y="513780"/>
                  </a:lnTo>
                  <a:lnTo>
                    <a:pt x="895909" y="510266"/>
                  </a:lnTo>
                  <a:lnTo>
                    <a:pt x="896574" y="504756"/>
                  </a:lnTo>
                  <a:lnTo>
                    <a:pt x="901609" y="497537"/>
                  </a:lnTo>
                  <a:lnTo>
                    <a:pt x="901513" y="492218"/>
                  </a:lnTo>
                  <a:lnTo>
                    <a:pt x="897904" y="487944"/>
                  </a:lnTo>
                  <a:lnTo>
                    <a:pt x="896574" y="481485"/>
                  </a:lnTo>
                  <a:lnTo>
                    <a:pt x="902653" y="471416"/>
                  </a:lnTo>
                  <a:lnTo>
                    <a:pt x="905978" y="459258"/>
                  </a:lnTo>
                  <a:lnTo>
                    <a:pt x="904933" y="453939"/>
                  </a:lnTo>
                  <a:lnTo>
                    <a:pt x="901893" y="453559"/>
                  </a:lnTo>
                  <a:lnTo>
                    <a:pt x="900374" y="448050"/>
                  </a:lnTo>
                  <a:lnTo>
                    <a:pt x="905978" y="447670"/>
                  </a:lnTo>
                  <a:lnTo>
                    <a:pt x="911677" y="444345"/>
                  </a:lnTo>
                  <a:lnTo>
                    <a:pt x="916426" y="447385"/>
                  </a:lnTo>
                  <a:lnTo>
                    <a:pt x="923455" y="448905"/>
                  </a:lnTo>
                  <a:lnTo>
                    <a:pt x="937608" y="453274"/>
                  </a:lnTo>
                  <a:lnTo>
                    <a:pt x="944447" y="458783"/>
                  </a:lnTo>
                  <a:lnTo>
                    <a:pt x="954801" y="463817"/>
                  </a:lnTo>
                  <a:lnTo>
                    <a:pt x="975413" y="463627"/>
                  </a:lnTo>
                  <a:lnTo>
                    <a:pt x="983391" y="461728"/>
                  </a:lnTo>
                  <a:lnTo>
                    <a:pt x="982727" y="459638"/>
                  </a:lnTo>
                  <a:lnTo>
                    <a:pt x="967244" y="460873"/>
                  </a:lnTo>
                  <a:lnTo>
                    <a:pt x="955656" y="458688"/>
                  </a:lnTo>
                  <a:lnTo>
                    <a:pt x="944732" y="449379"/>
                  </a:lnTo>
                  <a:lnTo>
                    <a:pt x="929724" y="445200"/>
                  </a:lnTo>
                  <a:lnTo>
                    <a:pt x="929250" y="442730"/>
                  </a:lnTo>
                  <a:lnTo>
                    <a:pt x="921650" y="437791"/>
                  </a:lnTo>
                  <a:lnTo>
                    <a:pt x="918136" y="425538"/>
                  </a:lnTo>
                  <a:lnTo>
                    <a:pt x="919181" y="416229"/>
                  </a:lnTo>
                  <a:lnTo>
                    <a:pt x="908542" y="402931"/>
                  </a:lnTo>
                  <a:lnTo>
                    <a:pt x="908637" y="396567"/>
                  </a:lnTo>
                  <a:lnTo>
                    <a:pt x="912722" y="392483"/>
                  </a:lnTo>
                  <a:lnTo>
                    <a:pt x="913767" y="382034"/>
                  </a:lnTo>
                  <a:lnTo>
                    <a:pt x="918421" y="375195"/>
                  </a:lnTo>
                  <a:lnTo>
                    <a:pt x="925070" y="370636"/>
                  </a:lnTo>
                  <a:lnTo>
                    <a:pt x="923075" y="365127"/>
                  </a:lnTo>
                  <a:lnTo>
                    <a:pt x="922315" y="356673"/>
                  </a:lnTo>
                  <a:lnTo>
                    <a:pt x="924500" y="346699"/>
                  </a:lnTo>
                  <a:lnTo>
                    <a:pt x="931434" y="338816"/>
                  </a:lnTo>
                  <a:lnTo>
                    <a:pt x="937228" y="337391"/>
                  </a:lnTo>
                  <a:lnTo>
                    <a:pt x="944542" y="313264"/>
                  </a:lnTo>
                  <a:lnTo>
                    <a:pt x="949102" y="308800"/>
                  </a:lnTo>
                  <a:lnTo>
                    <a:pt x="955656" y="297022"/>
                  </a:lnTo>
                  <a:lnTo>
                    <a:pt x="956985" y="306615"/>
                  </a:lnTo>
                  <a:lnTo>
                    <a:pt x="955656" y="319153"/>
                  </a:lnTo>
                  <a:lnTo>
                    <a:pt x="952806" y="322478"/>
                  </a:lnTo>
                  <a:lnTo>
                    <a:pt x="947772" y="347744"/>
                  </a:lnTo>
                  <a:lnTo>
                    <a:pt x="949767" y="351639"/>
                  </a:lnTo>
                  <a:lnTo>
                    <a:pt x="954801" y="348504"/>
                  </a:lnTo>
                  <a:lnTo>
                    <a:pt x="956985" y="341475"/>
                  </a:lnTo>
                  <a:lnTo>
                    <a:pt x="961165" y="327512"/>
                  </a:lnTo>
                  <a:lnTo>
                    <a:pt x="963730" y="314689"/>
                  </a:lnTo>
                  <a:lnTo>
                    <a:pt x="975603" y="277550"/>
                  </a:lnTo>
                  <a:lnTo>
                    <a:pt x="981967" y="266436"/>
                  </a:lnTo>
                  <a:lnTo>
                    <a:pt x="984246" y="251048"/>
                  </a:lnTo>
                  <a:lnTo>
                    <a:pt x="988046" y="239080"/>
                  </a:lnTo>
                  <a:lnTo>
                    <a:pt x="994220" y="235851"/>
                  </a:lnTo>
                  <a:lnTo>
                    <a:pt x="995360" y="251903"/>
                  </a:lnTo>
                  <a:lnTo>
                    <a:pt x="994885" y="257887"/>
                  </a:lnTo>
                  <a:lnTo>
                    <a:pt x="991940" y="262732"/>
                  </a:lnTo>
                  <a:lnTo>
                    <a:pt x="1001724" y="292747"/>
                  </a:lnTo>
                  <a:lnTo>
                    <a:pt x="1003719" y="291323"/>
                  </a:lnTo>
                  <a:lnTo>
                    <a:pt x="1004004" y="285433"/>
                  </a:lnTo>
                  <a:lnTo>
                    <a:pt x="997165" y="269856"/>
                  </a:lnTo>
                  <a:lnTo>
                    <a:pt x="999539" y="260167"/>
                  </a:lnTo>
                  <a:lnTo>
                    <a:pt x="999634" y="247819"/>
                  </a:lnTo>
                  <a:lnTo>
                    <a:pt x="1002579" y="238035"/>
                  </a:lnTo>
                  <a:lnTo>
                    <a:pt x="1014452" y="222932"/>
                  </a:lnTo>
                  <a:lnTo>
                    <a:pt x="1015497" y="215524"/>
                  </a:lnTo>
                  <a:lnTo>
                    <a:pt x="1021006" y="214289"/>
                  </a:lnTo>
                  <a:lnTo>
                    <a:pt x="1030980" y="225402"/>
                  </a:lnTo>
                  <a:lnTo>
                    <a:pt x="1040858" y="264441"/>
                  </a:lnTo>
                  <a:lnTo>
                    <a:pt x="1044468" y="267576"/>
                  </a:lnTo>
                  <a:lnTo>
                    <a:pt x="1044468" y="280399"/>
                  </a:lnTo>
                  <a:lnTo>
                    <a:pt x="1036679" y="301961"/>
                  </a:lnTo>
                  <a:lnTo>
                    <a:pt x="1036679" y="313074"/>
                  </a:lnTo>
                  <a:lnTo>
                    <a:pt x="1032499" y="321243"/>
                  </a:lnTo>
                  <a:lnTo>
                    <a:pt x="1026610" y="340525"/>
                  </a:lnTo>
                  <a:lnTo>
                    <a:pt x="1020816" y="380040"/>
                  </a:lnTo>
                  <a:lnTo>
                    <a:pt x="1021196" y="385549"/>
                  </a:lnTo>
                  <a:lnTo>
                    <a:pt x="1020531" y="393433"/>
                  </a:lnTo>
                  <a:lnTo>
                    <a:pt x="1013597" y="401696"/>
                  </a:lnTo>
                  <a:lnTo>
                    <a:pt x="1014642" y="403501"/>
                  </a:lnTo>
                  <a:lnTo>
                    <a:pt x="1018347" y="416799"/>
                  </a:lnTo>
                  <a:lnTo>
                    <a:pt x="1019866" y="419649"/>
                  </a:lnTo>
                  <a:lnTo>
                    <a:pt x="1023476" y="422783"/>
                  </a:lnTo>
                  <a:lnTo>
                    <a:pt x="1029270" y="422878"/>
                  </a:lnTo>
                  <a:lnTo>
                    <a:pt x="1031739" y="428198"/>
                  </a:lnTo>
                  <a:lnTo>
                    <a:pt x="1035349" y="429717"/>
                  </a:lnTo>
                  <a:lnTo>
                    <a:pt x="1035064" y="441496"/>
                  </a:lnTo>
                  <a:lnTo>
                    <a:pt x="1033449" y="446720"/>
                  </a:lnTo>
                  <a:lnTo>
                    <a:pt x="1028605" y="451849"/>
                  </a:lnTo>
                  <a:lnTo>
                    <a:pt x="1026705" y="461443"/>
                  </a:lnTo>
                  <a:lnTo>
                    <a:pt x="1022906" y="463532"/>
                  </a:lnTo>
                  <a:lnTo>
                    <a:pt x="1019771" y="459163"/>
                  </a:lnTo>
                  <a:lnTo>
                    <a:pt x="1017682" y="460873"/>
                  </a:lnTo>
                  <a:lnTo>
                    <a:pt x="1016922" y="465812"/>
                  </a:lnTo>
                  <a:lnTo>
                    <a:pt x="1006473" y="468092"/>
                  </a:lnTo>
                  <a:lnTo>
                    <a:pt x="1009323" y="473031"/>
                  </a:lnTo>
                  <a:lnTo>
                    <a:pt x="1007328" y="477590"/>
                  </a:lnTo>
                  <a:lnTo>
                    <a:pt x="1008183" y="484904"/>
                  </a:lnTo>
                  <a:lnTo>
                    <a:pt x="1012647" y="485569"/>
                  </a:lnTo>
                  <a:lnTo>
                    <a:pt x="1019866" y="484999"/>
                  </a:lnTo>
                  <a:lnTo>
                    <a:pt x="1016352" y="489274"/>
                  </a:lnTo>
                  <a:lnTo>
                    <a:pt x="1009038" y="492313"/>
                  </a:lnTo>
                  <a:lnTo>
                    <a:pt x="1010083" y="499152"/>
                  </a:lnTo>
                  <a:lnTo>
                    <a:pt x="1011697" y="503332"/>
                  </a:lnTo>
                  <a:lnTo>
                    <a:pt x="1011223" y="505421"/>
                  </a:lnTo>
                  <a:lnTo>
                    <a:pt x="1007423" y="511120"/>
                  </a:lnTo>
                  <a:lnTo>
                    <a:pt x="1004384" y="517674"/>
                  </a:lnTo>
                  <a:lnTo>
                    <a:pt x="1013502" y="515110"/>
                  </a:lnTo>
                  <a:lnTo>
                    <a:pt x="1012647" y="520239"/>
                  </a:lnTo>
                  <a:lnTo>
                    <a:pt x="1012362" y="527078"/>
                  </a:lnTo>
                  <a:lnTo>
                    <a:pt x="1012362" y="531542"/>
                  </a:lnTo>
                  <a:lnTo>
                    <a:pt x="1006948" y="540281"/>
                  </a:lnTo>
                  <a:lnTo>
                    <a:pt x="1002674" y="544651"/>
                  </a:lnTo>
                  <a:lnTo>
                    <a:pt x="1001249" y="540756"/>
                  </a:lnTo>
                  <a:lnTo>
                    <a:pt x="1004478" y="536577"/>
                  </a:lnTo>
                  <a:lnTo>
                    <a:pt x="1001249" y="534677"/>
                  </a:lnTo>
                  <a:lnTo>
                    <a:pt x="1000584" y="525558"/>
                  </a:lnTo>
                  <a:lnTo>
                    <a:pt x="997639" y="527458"/>
                  </a:lnTo>
                  <a:lnTo>
                    <a:pt x="996120" y="538761"/>
                  </a:lnTo>
                  <a:lnTo>
                    <a:pt x="992415" y="549020"/>
                  </a:lnTo>
                  <a:lnTo>
                    <a:pt x="992890" y="555194"/>
                  </a:lnTo>
                  <a:lnTo>
                    <a:pt x="993745" y="562793"/>
                  </a:lnTo>
                  <a:lnTo>
                    <a:pt x="990990" y="575521"/>
                  </a:lnTo>
                  <a:lnTo>
                    <a:pt x="989376" y="578846"/>
                  </a:lnTo>
                  <a:lnTo>
                    <a:pt x="980542" y="587489"/>
                  </a:lnTo>
                  <a:lnTo>
                    <a:pt x="970758" y="591574"/>
                  </a:lnTo>
                  <a:lnTo>
                    <a:pt x="963919" y="597558"/>
                  </a:lnTo>
                  <a:lnTo>
                    <a:pt x="953946" y="608766"/>
                  </a:lnTo>
                  <a:lnTo>
                    <a:pt x="952046" y="614085"/>
                  </a:lnTo>
                  <a:lnTo>
                    <a:pt x="954991" y="616840"/>
                  </a:lnTo>
                  <a:lnTo>
                    <a:pt x="947392" y="632133"/>
                  </a:lnTo>
                  <a:lnTo>
                    <a:pt x="942167" y="638687"/>
                  </a:lnTo>
                  <a:lnTo>
                    <a:pt x="937228" y="653790"/>
                  </a:lnTo>
                  <a:lnTo>
                    <a:pt x="938083" y="657494"/>
                  </a:lnTo>
                  <a:lnTo>
                    <a:pt x="941218" y="660629"/>
                  </a:lnTo>
                  <a:lnTo>
                    <a:pt x="946727" y="659299"/>
                  </a:lnTo>
                  <a:lnTo>
                    <a:pt x="941313" y="656639"/>
                  </a:lnTo>
                  <a:lnTo>
                    <a:pt x="948722" y="652840"/>
                  </a:lnTo>
                  <a:lnTo>
                    <a:pt x="950526" y="641726"/>
                  </a:lnTo>
                  <a:lnTo>
                    <a:pt x="955846" y="636312"/>
                  </a:lnTo>
                  <a:lnTo>
                    <a:pt x="963919" y="617980"/>
                  </a:lnTo>
                  <a:lnTo>
                    <a:pt x="970189" y="613421"/>
                  </a:lnTo>
                  <a:lnTo>
                    <a:pt x="972278" y="608291"/>
                  </a:lnTo>
                  <a:lnTo>
                    <a:pt x="978547" y="604682"/>
                  </a:lnTo>
                  <a:lnTo>
                    <a:pt x="999634" y="585400"/>
                  </a:lnTo>
                  <a:lnTo>
                    <a:pt x="1009228" y="589769"/>
                  </a:lnTo>
                  <a:lnTo>
                    <a:pt x="1012932" y="583025"/>
                  </a:lnTo>
                  <a:lnTo>
                    <a:pt x="1016637" y="580175"/>
                  </a:lnTo>
                  <a:lnTo>
                    <a:pt x="1013787" y="567257"/>
                  </a:lnTo>
                  <a:lnTo>
                    <a:pt x="1018156" y="561653"/>
                  </a:lnTo>
                  <a:lnTo>
                    <a:pt x="1019486" y="554339"/>
                  </a:lnTo>
                  <a:lnTo>
                    <a:pt x="1024900" y="546740"/>
                  </a:lnTo>
                  <a:lnTo>
                    <a:pt x="1028510" y="541136"/>
                  </a:lnTo>
                  <a:lnTo>
                    <a:pt x="1031549" y="522044"/>
                  </a:lnTo>
                  <a:lnTo>
                    <a:pt x="1042283" y="484809"/>
                  </a:lnTo>
                  <a:lnTo>
                    <a:pt x="1044847" y="461918"/>
                  </a:lnTo>
                  <a:lnTo>
                    <a:pt x="1048267" y="458878"/>
                  </a:lnTo>
                  <a:lnTo>
                    <a:pt x="1053681" y="457928"/>
                  </a:lnTo>
                  <a:lnTo>
                    <a:pt x="1057006" y="461728"/>
                  </a:lnTo>
                  <a:lnTo>
                    <a:pt x="1072964" y="472366"/>
                  </a:lnTo>
                  <a:lnTo>
                    <a:pt x="1075528" y="477780"/>
                  </a:lnTo>
                  <a:lnTo>
                    <a:pt x="1076383" y="485854"/>
                  </a:lnTo>
                  <a:lnTo>
                    <a:pt x="1079517" y="487184"/>
                  </a:lnTo>
                  <a:lnTo>
                    <a:pt x="1081702" y="484999"/>
                  </a:lnTo>
                  <a:lnTo>
                    <a:pt x="1084742" y="485094"/>
                  </a:lnTo>
                  <a:lnTo>
                    <a:pt x="1088636" y="490128"/>
                  </a:lnTo>
                  <a:lnTo>
                    <a:pt x="1092531" y="500672"/>
                  </a:lnTo>
                  <a:lnTo>
                    <a:pt x="1096995" y="504756"/>
                  </a:lnTo>
                  <a:lnTo>
                    <a:pt x="1108203" y="507891"/>
                  </a:lnTo>
                  <a:lnTo>
                    <a:pt x="1120362" y="506561"/>
                  </a:lnTo>
                  <a:lnTo>
                    <a:pt x="1134610" y="519194"/>
                  </a:lnTo>
                  <a:lnTo>
                    <a:pt x="1136984" y="516820"/>
                  </a:lnTo>
                  <a:lnTo>
                    <a:pt x="1133280" y="513495"/>
                  </a:lnTo>
                  <a:lnTo>
                    <a:pt x="1125396" y="501147"/>
                  </a:lnTo>
                  <a:lnTo>
                    <a:pt x="1120267" y="501337"/>
                  </a:lnTo>
                  <a:lnTo>
                    <a:pt x="1115992" y="499627"/>
                  </a:lnTo>
                  <a:lnTo>
                    <a:pt x="1108868" y="501147"/>
                  </a:lnTo>
                  <a:lnTo>
                    <a:pt x="1098420" y="493453"/>
                  </a:lnTo>
                  <a:lnTo>
                    <a:pt x="1088826" y="479205"/>
                  </a:lnTo>
                  <a:lnTo>
                    <a:pt x="1083887" y="463342"/>
                  </a:lnTo>
                  <a:lnTo>
                    <a:pt x="1075813" y="452229"/>
                  </a:lnTo>
                  <a:lnTo>
                    <a:pt x="1065460" y="445390"/>
                  </a:lnTo>
                  <a:lnTo>
                    <a:pt x="1061945" y="439691"/>
                  </a:lnTo>
                  <a:lnTo>
                    <a:pt x="1058716" y="429527"/>
                  </a:lnTo>
                  <a:lnTo>
                    <a:pt x="1060805" y="414709"/>
                  </a:lnTo>
                  <a:lnTo>
                    <a:pt x="1062135" y="409580"/>
                  </a:lnTo>
                  <a:lnTo>
                    <a:pt x="1064890" y="408915"/>
                  </a:lnTo>
                  <a:lnTo>
                    <a:pt x="1066789" y="405116"/>
                  </a:lnTo>
                  <a:lnTo>
                    <a:pt x="1073249" y="385169"/>
                  </a:lnTo>
                  <a:lnTo>
                    <a:pt x="1071539" y="368451"/>
                  </a:lnTo>
                  <a:lnTo>
                    <a:pt x="1063940" y="360377"/>
                  </a:lnTo>
                  <a:lnTo>
                    <a:pt x="1065269" y="355818"/>
                  </a:lnTo>
                  <a:lnTo>
                    <a:pt x="1059760" y="352874"/>
                  </a:lnTo>
                  <a:lnTo>
                    <a:pt x="1058906" y="350214"/>
                  </a:lnTo>
                  <a:lnTo>
                    <a:pt x="1065840" y="347839"/>
                  </a:lnTo>
                  <a:lnTo>
                    <a:pt x="1071349" y="350024"/>
                  </a:lnTo>
                  <a:lnTo>
                    <a:pt x="1100699" y="332642"/>
                  </a:lnTo>
                  <a:lnTo>
                    <a:pt x="1105449" y="331787"/>
                  </a:lnTo>
                  <a:lnTo>
                    <a:pt x="1109723" y="333496"/>
                  </a:lnTo>
                  <a:lnTo>
                    <a:pt x="1113143" y="331882"/>
                  </a:lnTo>
                  <a:lnTo>
                    <a:pt x="1114662" y="326847"/>
                  </a:lnTo>
                  <a:lnTo>
                    <a:pt x="1120267" y="322763"/>
                  </a:lnTo>
                  <a:lnTo>
                    <a:pt x="1126916" y="313549"/>
                  </a:lnTo>
                  <a:lnTo>
                    <a:pt x="1128625" y="309370"/>
                  </a:lnTo>
                  <a:lnTo>
                    <a:pt x="1128530" y="303766"/>
                  </a:lnTo>
                  <a:lnTo>
                    <a:pt x="1130335" y="301201"/>
                  </a:lnTo>
                  <a:lnTo>
                    <a:pt x="1130620" y="296547"/>
                  </a:lnTo>
                  <a:lnTo>
                    <a:pt x="1127960" y="292272"/>
                  </a:lnTo>
                  <a:lnTo>
                    <a:pt x="1123876" y="290088"/>
                  </a:lnTo>
                  <a:lnTo>
                    <a:pt x="1121121" y="284484"/>
                  </a:lnTo>
                  <a:lnTo>
                    <a:pt x="1124256" y="276220"/>
                  </a:lnTo>
                  <a:lnTo>
                    <a:pt x="1128435" y="271185"/>
                  </a:lnTo>
                  <a:lnTo>
                    <a:pt x="1138599" y="267386"/>
                  </a:lnTo>
                  <a:lnTo>
                    <a:pt x="1142114" y="264631"/>
                  </a:lnTo>
                  <a:lnTo>
                    <a:pt x="1143538" y="263017"/>
                  </a:lnTo>
                  <a:lnTo>
                    <a:pt x="1144298" y="255133"/>
                  </a:lnTo>
                  <a:lnTo>
                    <a:pt x="1148192" y="251048"/>
                  </a:lnTo>
                  <a:lnTo>
                    <a:pt x="1160256" y="246109"/>
                  </a:lnTo>
                  <a:lnTo>
                    <a:pt x="1168140" y="245064"/>
                  </a:lnTo>
                  <a:lnTo>
                    <a:pt x="1171654" y="242500"/>
                  </a:lnTo>
                  <a:lnTo>
                    <a:pt x="1182292" y="227587"/>
                  </a:lnTo>
                  <a:lnTo>
                    <a:pt x="1188467" y="224832"/>
                  </a:lnTo>
                  <a:lnTo>
                    <a:pt x="1191316" y="225307"/>
                  </a:lnTo>
                  <a:lnTo>
                    <a:pt x="1194451" y="229107"/>
                  </a:lnTo>
                  <a:lnTo>
                    <a:pt x="1191126" y="233191"/>
                  </a:lnTo>
                  <a:lnTo>
                    <a:pt x="1191316" y="237275"/>
                  </a:lnTo>
                  <a:lnTo>
                    <a:pt x="1180583" y="243450"/>
                  </a:lnTo>
                  <a:lnTo>
                    <a:pt x="1174694" y="251428"/>
                  </a:lnTo>
                  <a:lnTo>
                    <a:pt x="1171559" y="252283"/>
                  </a:lnTo>
                  <a:lnTo>
                    <a:pt x="1167950" y="253898"/>
                  </a:lnTo>
                  <a:lnTo>
                    <a:pt x="1170609" y="256273"/>
                  </a:lnTo>
                  <a:lnTo>
                    <a:pt x="1162251" y="264441"/>
                  </a:lnTo>
                  <a:lnTo>
                    <a:pt x="1162345" y="267956"/>
                  </a:lnTo>
                  <a:lnTo>
                    <a:pt x="1153797" y="284673"/>
                  </a:lnTo>
                  <a:lnTo>
                    <a:pt x="1142588" y="293317"/>
                  </a:lnTo>
                  <a:lnTo>
                    <a:pt x="1146293" y="295882"/>
                  </a:lnTo>
                  <a:lnTo>
                    <a:pt x="1153417" y="293602"/>
                  </a:lnTo>
                  <a:lnTo>
                    <a:pt x="1157406" y="293412"/>
                  </a:lnTo>
                  <a:lnTo>
                    <a:pt x="1163865" y="294457"/>
                  </a:lnTo>
                  <a:lnTo>
                    <a:pt x="1162155" y="297782"/>
                  </a:lnTo>
                  <a:lnTo>
                    <a:pt x="1165860" y="299681"/>
                  </a:lnTo>
                  <a:lnTo>
                    <a:pt x="1166335" y="302816"/>
                  </a:lnTo>
                  <a:lnTo>
                    <a:pt x="1159211" y="302626"/>
                  </a:lnTo>
                  <a:lnTo>
                    <a:pt x="1156836" y="304431"/>
                  </a:lnTo>
                  <a:lnTo>
                    <a:pt x="1156076" y="313929"/>
                  </a:lnTo>
                  <a:lnTo>
                    <a:pt x="1158641" y="314784"/>
                  </a:lnTo>
                  <a:lnTo>
                    <a:pt x="1162440" y="329792"/>
                  </a:lnTo>
                  <a:lnTo>
                    <a:pt x="1167855" y="332547"/>
                  </a:lnTo>
                  <a:lnTo>
                    <a:pt x="1169374" y="339955"/>
                  </a:lnTo>
                  <a:lnTo>
                    <a:pt x="1171464" y="342330"/>
                  </a:lnTo>
                  <a:lnTo>
                    <a:pt x="1173649" y="342710"/>
                  </a:lnTo>
                  <a:lnTo>
                    <a:pt x="1178588" y="337581"/>
                  </a:lnTo>
                  <a:lnTo>
                    <a:pt x="1179063" y="331692"/>
                  </a:lnTo>
                  <a:lnTo>
                    <a:pt x="1183432" y="332452"/>
                  </a:lnTo>
                  <a:lnTo>
                    <a:pt x="1185807" y="332926"/>
                  </a:lnTo>
                  <a:lnTo>
                    <a:pt x="1187612" y="331312"/>
                  </a:lnTo>
                  <a:lnTo>
                    <a:pt x="1181818" y="326847"/>
                  </a:lnTo>
                  <a:lnTo>
                    <a:pt x="1174599" y="318014"/>
                  </a:lnTo>
                  <a:lnTo>
                    <a:pt x="1176023" y="311650"/>
                  </a:lnTo>
                  <a:lnTo>
                    <a:pt x="1183527" y="306710"/>
                  </a:lnTo>
                  <a:lnTo>
                    <a:pt x="1186377" y="307185"/>
                  </a:lnTo>
                  <a:lnTo>
                    <a:pt x="1189512" y="302341"/>
                  </a:lnTo>
                  <a:lnTo>
                    <a:pt x="1188467" y="293697"/>
                  </a:lnTo>
                  <a:lnTo>
                    <a:pt x="1186282" y="292082"/>
                  </a:lnTo>
                  <a:lnTo>
                    <a:pt x="1184857" y="292272"/>
                  </a:lnTo>
                  <a:lnTo>
                    <a:pt x="1182957" y="289518"/>
                  </a:lnTo>
                  <a:lnTo>
                    <a:pt x="1183527" y="285813"/>
                  </a:lnTo>
                  <a:lnTo>
                    <a:pt x="1186757" y="282489"/>
                  </a:lnTo>
                  <a:lnTo>
                    <a:pt x="1184667" y="279734"/>
                  </a:lnTo>
                  <a:lnTo>
                    <a:pt x="1188087" y="278214"/>
                  </a:lnTo>
                  <a:lnTo>
                    <a:pt x="1188847" y="281159"/>
                  </a:lnTo>
                  <a:lnTo>
                    <a:pt x="1195686" y="275365"/>
                  </a:lnTo>
                  <a:lnTo>
                    <a:pt x="1199485" y="278404"/>
                  </a:lnTo>
                  <a:lnTo>
                    <a:pt x="1210694" y="275460"/>
                  </a:lnTo>
                  <a:lnTo>
                    <a:pt x="1216868" y="277170"/>
                  </a:lnTo>
                  <a:lnTo>
                    <a:pt x="1218007" y="279449"/>
                  </a:lnTo>
                  <a:lnTo>
                    <a:pt x="1219527" y="287428"/>
                  </a:lnTo>
                  <a:lnTo>
                    <a:pt x="1209079" y="299491"/>
                  </a:lnTo>
                  <a:lnTo>
                    <a:pt x="1210314" y="305665"/>
                  </a:lnTo>
                  <a:lnTo>
                    <a:pt x="1206229" y="309750"/>
                  </a:lnTo>
                  <a:lnTo>
                    <a:pt x="1205944" y="316304"/>
                  </a:lnTo>
                  <a:lnTo>
                    <a:pt x="1204614" y="323333"/>
                  </a:lnTo>
                  <a:lnTo>
                    <a:pt x="1205849" y="325043"/>
                  </a:lnTo>
                  <a:lnTo>
                    <a:pt x="1209459" y="315354"/>
                  </a:lnTo>
                  <a:lnTo>
                    <a:pt x="1215253" y="311460"/>
                  </a:lnTo>
                  <a:lnTo>
                    <a:pt x="1216583" y="306805"/>
                  </a:lnTo>
                  <a:lnTo>
                    <a:pt x="1221142" y="303671"/>
                  </a:lnTo>
                  <a:lnTo>
                    <a:pt x="1225986" y="295312"/>
                  </a:lnTo>
                  <a:lnTo>
                    <a:pt x="1216962" y="267671"/>
                  </a:lnTo>
                  <a:lnTo>
                    <a:pt x="1219717" y="259787"/>
                  </a:lnTo>
                  <a:lnTo>
                    <a:pt x="1223137" y="260927"/>
                  </a:lnTo>
                  <a:lnTo>
                    <a:pt x="1227791" y="263682"/>
                  </a:lnTo>
                  <a:lnTo>
                    <a:pt x="1238619" y="262827"/>
                  </a:lnTo>
                  <a:lnTo>
                    <a:pt x="1244794" y="264251"/>
                  </a:lnTo>
                  <a:lnTo>
                    <a:pt x="1247453" y="259787"/>
                  </a:lnTo>
                  <a:lnTo>
                    <a:pt x="1246408" y="254278"/>
                  </a:lnTo>
                  <a:lnTo>
                    <a:pt x="1232635" y="252188"/>
                  </a:lnTo>
                  <a:lnTo>
                    <a:pt x="1216677" y="241170"/>
                  </a:lnTo>
                  <a:lnTo>
                    <a:pt x="1219622" y="236611"/>
                  </a:lnTo>
                  <a:lnTo>
                    <a:pt x="1219432" y="229582"/>
                  </a:lnTo>
                  <a:lnTo>
                    <a:pt x="1222947" y="221983"/>
                  </a:lnTo>
                  <a:lnTo>
                    <a:pt x="1221237" y="214004"/>
                  </a:lnTo>
                  <a:lnTo>
                    <a:pt x="1223612" y="208970"/>
                  </a:lnTo>
                  <a:lnTo>
                    <a:pt x="1224466" y="201276"/>
                  </a:lnTo>
                  <a:lnTo>
                    <a:pt x="1228836" y="191872"/>
                  </a:lnTo>
                  <a:lnTo>
                    <a:pt x="1239189" y="191112"/>
                  </a:lnTo>
                  <a:lnTo>
                    <a:pt x="1246503" y="185318"/>
                  </a:lnTo>
                  <a:lnTo>
                    <a:pt x="1248403" y="185223"/>
                  </a:lnTo>
                  <a:lnTo>
                    <a:pt x="1252962" y="185128"/>
                  </a:lnTo>
                  <a:lnTo>
                    <a:pt x="1263696" y="186743"/>
                  </a:lnTo>
                  <a:lnTo>
                    <a:pt x="1270155" y="189117"/>
                  </a:lnTo>
                  <a:lnTo>
                    <a:pt x="1271485" y="190067"/>
                  </a:lnTo>
                  <a:lnTo>
                    <a:pt x="1272814" y="197476"/>
                  </a:lnTo>
                  <a:lnTo>
                    <a:pt x="1280603" y="201276"/>
                  </a:lnTo>
                  <a:lnTo>
                    <a:pt x="1291622" y="211629"/>
                  </a:lnTo>
                  <a:lnTo>
                    <a:pt x="1292287" y="217423"/>
                  </a:lnTo>
                  <a:lnTo>
                    <a:pt x="1291907" y="223787"/>
                  </a:lnTo>
                  <a:lnTo>
                    <a:pt x="1294091" y="227112"/>
                  </a:lnTo>
                  <a:lnTo>
                    <a:pt x="1300455" y="230626"/>
                  </a:lnTo>
                  <a:lnTo>
                    <a:pt x="1302545" y="236136"/>
                  </a:lnTo>
                  <a:lnTo>
                    <a:pt x="1299600" y="239460"/>
                  </a:lnTo>
                  <a:lnTo>
                    <a:pt x="1299315" y="246014"/>
                  </a:lnTo>
                  <a:lnTo>
                    <a:pt x="1305300" y="258077"/>
                  </a:lnTo>
                  <a:lnTo>
                    <a:pt x="1312233" y="259217"/>
                  </a:lnTo>
                  <a:lnTo>
                    <a:pt x="1330471" y="272990"/>
                  </a:lnTo>
                  <a:lnTo>
                    <a:pt x="1343389" y="276410"/>
                  </a:lnTo>
                  <a:lnTo>
                    <a:pt x="1353458" y="288758"/>
                  </a:lnTo>
                  <a:lnTo>
                    <a:pt x="1356497" y="297212"/>
                  </a:lnTo>
                  <a:lnTo>
                    <a:pt x="1358777" y="297117"/>
                  </a:lnTo>
                  <a:lnTo>
                    <a:pt x="1362861" y="300251"/>
                  </a:lnTo>
                  <a:lnTo>
                    <a:pt x="1367991" y="299396"/>
                  </a:lnTo>
                  <a:lnTo>
                    <a:pt x="1368180" y="301771"/>
                  </a:lnTo>
                  <a:lnTo>
                    <a:pt x="1364096" y="303671"/>
                  </a:lnTo>
                  <a:lnTo>
                    <a:pt x="1366566" y="305760"/>
                  </a:lnTo>
                  <a:lnTo>
                    <a:pt x="1367231" y="313074"/>
                  </a:lnTo>
                  <a:lnTo>
                    <a:pt x="1373405" y="322003"/>
                  </a:lnTo>
                  <a:lnTo>
                    <a:pt x="1381574" y="343470"/>
                  </a:lnTo>
                  <a:lnTo>
                    <a:pt x="1391072" y="348979"/>
                  </a:lnTo>
                  <a:lnTo>
                    <a:pt x="1396106" y="345085"/>
                  </a:lnTo>
                  <a:lnTo>
                    <a:pt x="1396771" y="346794"/>
                  </a:lnTo>
                  <a:lnTo>
                    <a:pt x="1397626" y="349929"/>
                  </a:lnTo>
                  <a:lnTo>
                    <a:pt x="1401615" y="356483"/>
                  </a:lnTo>
                  <a:lnTo>
                    <a:pt x="1404845" y="360093"/>
                  </a:lnTo>
                  <a:lnTo>
                    <a:pt x="1402376" y="362942"/>
                  </a:lnTo>
                  <a:lnTo>
                    <a:pt x="1396486" y="367501"/>
                  </a:lnTo>
                  <a:lnTo>
                    <a:pt x="1390217" y="366837"/>
                  </a:lnTo>
                  <a:lnTo>
                    <a:pt x="1398006" y="372916"/>
                  </a:lnTo>
                  <a:lnTo>
                    <a:pt x="1403990" y="371396"/>
                  </a:lnTo>
                  <a:lnTo>
                    <a:pt x="1407030" y="368926"/>
                  </a:lnTo>
                  <a:lnTo>
                    <a:pt x="1414154" y="365602"/>
                  </a:lnTo>
                  <a:lnTo>
                    <a:pt x="1421088" y="365127"/>
                  </a:lnTo>
                  <a:lnTo>
                    <a:pt x="1423652" y="359333"/>
                  </a:lnTo>
                  <a:lnTo>
                    <a:pt x="1410354" y="350404"/>
                  </a:lnTo>
                  <a:lnTo>
                    <a:pt x="1407600" y="350309"/>
                  </a:lnTo>
                  <a:lnTo>
                    <a:pt x="1406080" y="348124"/>
                  </a:lnTo>
                  <a:lnTo>
                    <a:pt x="1406555" y="345560"/>
                  </a:lnTo>
                  <a:lnTo>
                    <a:pt x="1411874" y="346604"/>
                  </a:lnTo>
                  <a:lnTo>
                    <a:pt x="1414724" y="341380"/>
                  </a:lnTo>
                  <a:lnTo>
                    <a:pt x="1411114" y="339575"/>
                  </a:lnTo>
                  <a:lnTo>
                    <a:pt x="1388317" y="311840"/>
                  </a:lnTo>
                  <a:lnTo>
                    <a:pt x="1386038" y="311555"/>
                  </a:lnTo>
                  <a:lnTo>
                    <a:pt x="1387083" y="316589"/>
                  </a:lnTo>
                  <a:lnTo>
                    <a:pt x="1383473" y="318774"/>
                  </a:lnTo>
                  <a:lnTo>
                    <a:pt x="1370270" y="303576"/>
                  </a:lnTo>
                  <a:lnTo>
                    <a:pt x="1372455" y="295787"/>
                  </a:lnTo>
                  <a:lnTo>
                    <a:pt x="1382428" y="302341"/>
                  </a:lnTo>
                  <a:lnTo>
                    <a:pt x="1389837" y="302246"/>
                  </a:lnTo>
                  <a:lnTo>
                    <a:pt x="1391072" y="300061"/>
                  </a:lnTo>
                  <a:lnTo>
                    <a:pt x="1397626" y="300441"/>
                  </a:lnTo>
                  <a:lnTo>
                    <a:pt x="1400381" y="296452"/>
                  </a:lnTo>
                  <a:lnTo>
                    <a:pt x="1399811" y="293602"/>
                  </a:lnTo>
                  <a:lnTo>
                    <a:pt x="1392212" y="285433"/>
                  </a:lnTo>
                  <a:lnTo>
                    <a:pt x="1380624" y="283249"/>
                  </a:lnTo>
                  <a:lnTo>
                    <a:pt x="1373689" y="279354"/>
                  </a:lnTo>
                  <a:lnTo>
                    <a:pt x="1372645" y="273940"/>
                  </a:lnTo>
                  <a:lnTo>
                    <a:pt x="1369795" y="271565"/>
                  </a:lnTo>
                  <a:lnTo>
                    <a:pt x="1370935" y="269571"/>
                  </a:lnTo>
                  <a:lnTo>
                    <a:pt x="1369605" y="266436"/>
                  </a:lnTo>
                  <a:lnTo>
                    <a:pt x="1370460" y="260547"/>
                  </a:lnTo>
                  <a:lnTo>
                    <a:pt x="1367231" y="256843"/>
                  </a:lnTo>
                  <a:lnTo>
                    <a:pt x="1367326" y="248769"/>
                  </a:lnTo>
                  <a:lnTo>
                    <a:pt x="1364191" y="240030"/>
                  </a:lnTo>
                  <a:lnTo>
                    <a:pt x="1366566" y="233856"/>
                  </a:lnTo>
                  <a:lnTo>
                    <a:pt x="1370175" y="234331"/>
                  </a:lnTo>
                  <a:lnTo>
                    <a:pt x="1370935" y="231766"/>
                  </a:lnTo>
                  <a:lnTo>
                    <a:pt x="1376064" y="233286"/>
                  </a:lnTo>
                  <a:lnTo>
                    <a:pt x="1377679" y="230816"/>
                  </a:lnTo>
                  <a:lnTo>
                    <a:pt x="1377014" y="227967"/>
                  </a:lnTo>
                  <a:lnTo>
                    <a:pt x="1371695" y="225972"/>
                  </a:lnTo>
                  <a:lnTo>
                    <a:pt x="1366661" y="218183"/>
                  </a:lnTo>
                  <a:lnTo>
                    <a:pt x="1366281" y="214479"/>
                  </a:lnTo>
                  <a:lnTo>
                    <a:pt x="1367991" y="211249"/>
                  </a:lnTo>
                  <a:lnTo>
                    <a:pt x="1376349" y="207355"/>
                  </a:lnTo>
                  <a:lnTo>
                    <a:pt x="1390407" y="204695"/>
                  </a:lnTo>
                  <a:lnTo>
                    <a:pt x="1394302" y="205645"/>
                  </a:lnTo>
                  <a:lnTo>
                    <a:pt x="1397151" y="210204"/>
                  </a:lnTo>
                  <a:lnTo>
                    <a:pt x="1398006" y="222363"/>
                  </a:lnTo>
                  <a:lnTo>
                    <a:pt x="1395346" y="229771"/>
                  </a:lnTo>
                  <a:lnTo>
                    <a:pt x="1395821" y="232336"/>
                  </a:lnTo>
                  <a:lnTo>
                    <a:pt x="1391072" y="234806"/>
                  </a:lnTo>
                  <a:lnTo>
                    <a:pt x="1394491" y="237560"/>
                  </a:lnTo>
                  <a:lnTo>
                    <a:pt x="1400571" y="239175"/>
                  </a:lnTo>
                  <a:lnTo>
                    <a:pt x="1402185" y="242405"/>
                  </a:lnTo>
                  <a:lnTo>
                    <a:pt x="1403135" y="241740"/>
                  </a:lnTo>
                  <a:lnTo>
                    <a:pt x="1405035" y="235471"/>
                  </a:lnTo>
                  <a:lnTo>
                    <a:pt x="1401615" y="226732"/>
                  </a:lnTo>
                  <a:lnTo>
                    <a:pt x="1403800" y="206975"/>
                  </a:lnTo>
                  <a:lnTo>
                    <a:pt x="1401046" y="199091"/>
                  </a:lnTo>
                  <a:lnTo>
                    <a:pt x="1395346" y="190067"/>
                  </a:lnTo>
                  <a:lnTo>
                    <a:pt x="1398861" y="187313"/>
                  </a:lnTo>
                  <a:lnTo>
                    <a:pt x="1406650" y="186078"/>
                  </a:lnTo>
                  <a:lnTo>
                    <a:pt x="1412919" y="180284"/>
                  </a:lnTo>
                  <a:lnTo>
                    <a:pt x="1411209" y="179049"/>
                  </a:lnTo>
                  <a:lnTo>
                    <a:pt x="1400951" y="180189"/>
                  </a:lnTo>
                  <a:lnTo>
                    <a:pt x="1392877" y="183988"/>
                  </a:lnTo>
                  <a:lnTo>
                    <a:pt x="1389267" y="183608"/>
                  </a:lnTo>
                  <a:lnTo>
                    <a:pt x="1386513" y="187218"/>
                  </a:lnTo>
                  <a:lnTo>
                    <a:pt x="1373120" y="190637"/>
                  </a:lnTo>
                  <a:lnTo>
                    <a:pt x="1362481" y="191112"/>
                  </a:lnTo>
                  <a:lnTo>
                    <a:pt x="1350608" y="181614"/>
                  </a:lnTo>
                  <a:lnTo>
                    <a:pt x="1345574" y="174205"/>
                  </a:lnTo>
                  <a:lnTo>
                    <a:pt x="1351083" y="170025"/>
                  </a:lnTo>
                  <a:lnTo>
                    <a:pt x="1354692" y="170120"/>
                  </a:lnTo>
                  <a:lnTo>
                    <a:pt x="1364286" y="159197"/>
                  </a:lnTo>
                  <a:lnTo>
                    <a:pt x="1381098" y="158532"/>
                  </a:lnTo>
                  <a:lnTo>
                    <a:pt x="1382048" y="157012"/>
                  </a:lnTo>
                  <a:lnTo>
                    <a:pt x="1386893" y="156917"/>
                  </a:lnTo>
                  <a:lnTo>
                    <a:pt x="1388887" y="154542"/>
                  </a:lnTo>
                  <a:lnTo>
                    <a:pt x="1395061" y="152073"/>
                  </a:lnTo>
                  <a:lnTo>
                    <a:pt x="1394967" y="145994"/>
                  </a:lnTo>
                  <a:lnTo>
                    <a:pt x="1400856" y="138490"/>
                  </a:lnTo>
                  <a:lnTo>
                    <a:pt x="1407505" y="134120"/>
                  </a:lnTo>
                  <a:lnTo>
                    <a:pt x="1410449" y="119683"/>
                  </a:lnTo>
                  <a:lnTo>
                    <a:pt x="1407790" y="118163"/>
                  </a:lnTo>
                  <a:lnTo>
                    <a:pt x="1404750" y="122437"/>
                  </a:lnTo>
                  <a:lnTo>
                    <a:pt x="1403610" y="129941"/>
                  </a:lnTo>
                  <a:lnTo>
                    <a:pt x="1399336" y="134215"/>
                  </a:lnTo>
                  <a:lnTo>
                    <a:pt x="1395821" y="135735"/>
                  </a:lnTo>
                  <a:lnTo>
                    <a:pt x="1394776" y="132031"/>
                  </a:lnTo>
                  <a:lnTo>
                    <a:pt x="1392307" y="132126"/>
                  </a:lnTo>
                  <a:lnTo>
                    <a:pt x="1391737" y="139915"/>
                  </a:lnTo>
                  <a:lnTo>
                    <a:pt x="1387178" y="142954"/>
                  </a:lnTo>
                  <a:lnTo>
                    <a:pt x="1381858" y="150078"/>
                  </a:lnTo>
                  <a:lnTo>
                    <a:pt x="1371410" y="149033"/>
                  </a:lnTo>
                  <a:lnTo>
                    <a:pt x="1360202" y="152738"/>
                  </a:lnTo>
                  <a:lnTo>
                    <a:pt x="1354407" y="147893"/>
                  </a:lnTo>
                  <a:lnTo>
                    <a:pt x="1354313" y="143144"/>
                  </a:lnTo>
                  <a:lnTo>
                    <a:pt x="1352698" y="142004"/>
                  </a:lnTo>
                  <a:lnTo>
                    <a:pt x="1351083" y="143619"/>
                  </a:lnTo>
                  <a:lnTo>
                    <a:pt x="1350703" y="148843"/>
                  </a:lnTo>
                  <a:lnTo>
                    <a:pt x="1354407" y="155682"/>
                  </a:lnTo>
                  <a:lnTo>
                    <a:pt x="1334365" y="164991"/>
                  </a:lnTo>
                  <a:lnTo>
                    <a:pt x="1326672" y="157392"/>
                  </a:lnTo>
                  <a:lnTo>
                    <a:pt x="1324392" y="158722"/>
                  </a:lnTo>
                  <a:lnTo>
                    <a:pt x="1317648" y="155112"/>
                  </a:lnTo>
                  <a:lnTo>
                    <a:pt x="1304540" y="145044"/>
                  </a:lnTo>
                  <a:lnTo>
                    <a:pt x="1304350" y="139060"/>
                  </a:lnTo>
                  <a:lnTo>
                    <a:pt x="1306629" y="134405"/>
                  </a:lnTo>
                  <a:lnTo>
                    <a:pt x="1303305" y="130226"/>
                  </a:lnTo>
                  <a:lnTo>
                    <a:pt x="1301690" y="130131"/>
                  </a:lnTo>
                  <a:lnTo>
                    <a:pt x="1297416" y="140295"/>
                  </a:lnTo>
                  <a:lnTo>
                    <a:pt x="1293236" y="141909"/>
                  </a:lnTo>
                  <a:lnTo>
                    <a:pt x="1287252" y="138870"/>
                  </a:lnTo>
                  <a:lnTo>
                    <a:pt x="1278039" y="137635"/>
                  </a:lnTo>
                  <a:lnTo>
                    <a:pt x="1275664" y="135355"/>
                  </a:lnTo>
                  <a:lnTo>
                    <a:pt x="1273954" y="132601"/>
                  </a:lnTo>
                  <a:lnTo>
                    <a:pt x="1272244" y="121772"/>
                  </a:lnTo>
                  <a:lnTo>
                    <a:pt x="1264455" y="105245"/>
                  </a:lnTo>
                  <a:lnTo>
                    <a:pt x="1272909" y="102775"/>
                  </a:lnTo>
                  <a:lnTo>
                    <a:pt x="1281553" y="93656"/>
                  </a:lnTo>
                  <a:lnTo>
                    <a:pt x="1279178" y="86722"/>
                  </a:lnTo>
                  <a:lnTo>
                    <a:pt x="1273194" y="90522"/>
                  </a:lnTo>
                  <a:lnTo>
                    <a:pt x="1268160" y="92611"/>
                  </a:lnTo>
                  <a:lnTo>
                    <a:pt x="1255242" y="98216"/>
                  </a:lnTo>
                  <a:lnTo>
                    <a:pt x="1247453" y="98691"/>
                  </a:lnTo>
                  <a:lnTo>
                    <a:pt x="1242419" y="97361"/>
                  </a:lnTo>
                  <a:lnTo>
                    <a:pt x="1235960" y="93276"/>
                  </a:lnTo>
                  <a:lnTo>
                    <a:pt x="1230546" y="86912"/>
                  </a:lnTo>
                  <a:lnTo>
                    <a:pt x="1230546" y="82828"/>
                  </a:lnTo>
                  <a:lnTo>
                    <a:pt x="1231495" y="78174"/>
                  </a:lnTo>
                  <a:lnTo>
                    <a:pt x="1228076" y="74849"/>
                  </a:lnTo>
                  <a:lnTo>
                    <a:pt x="1225321" y="74659"/>
                  </a:lnTo>
                  <a:lnTo>
                    <a:pt x="1225321" y="70005"/>
                  </a:lnTo>
                  <a:lnTo>
                    <a:pt x="1223231" y="65066"/>
                  </a:lnTo>
                  <a:lnTo>
                    <a:pt x="1221712" y="65445"/>
                  </a:lnTo>
                  <a:lnTo>
                    <a:pt x="1220002" y="70100"/>
                  </a:lnTo>
                  <a:lnTo>
                    <a:pt x="1217342" y="70575"/>
                  </a:lnTo>
                  <a:lnTo>
                    <a:pt x="1217153" y="65066"/>
                  </a:lnTo>
                  <a:lnTo>
                    <a:pt x="1214778" y="62501"/>
                  </a:lnTo>
                  <a:lnTo>
                    <a:pt x="1218672" y="57467"/>
                  </a:lnTo>
                  <a:close/>
                  <a:moveTo>
                    <a:pt x="1120077" y="50723"/>
                  </a:moveTo>
                  <a:lnTo>
                    <a:pt x="1124066" y="51008"/>
                  </a:lnTo>
                  <a:lnTo>
                    <a:pt x="1124826" y="59271"/>
                  </a:lnTo>
                  <a:lnTo>
                    <a:pt x="1132995" y="62311"/>
                  </a:lnTo>
                  <a:lnTo>
                    <a:pt x="1135179" y="69815"/>
                  </a:lnTo>
                  <a:lnTo>
                    <a:pt x="1134990" y="80643"/>
                  </a:lnTo>
                  <a:lnTo>
                    <a:pt x="1131000" y="91947"/>
                  </a:lnTo>
                  <a:lnTo>
                    <a:pt x="1129955" y="101730"/>
                  </a:lnTo>
                  <a:lnTo>
                    <a:pt x="1124066" y="116833"/>
                  </a:lnTo>
                  <a:lnTo>
                    <a:pt x="1121976" y="136210"/>
                  </a:lnTo>
                  <a:lnTo>
                    <a:pt x="1124826" y="144284"/>
                  </a:lnTo>
                  <a:lnTo>
                    <a:pt x="1131760" y="154637"/>
                  </a:lnTo>
                  <a:lnTo>
                    <a:pt x="1133849" y="164896"/>
                  </a:lnTo>
                  <a:lnTo>
                    <a:pt x="1116182" y="172495"/>
                  </a:lnTo>
                  <a:lnTo>
                    <a:pt x="1106589" y="171070"/>
                  </a:lnTo>
                  <a:lnTo>
                    <a:pt x="1100794" y="168600"/>
                  </a:lnTo>
                  <a:lnTo>
                    <a:pt x="1100510" y="160242"/>
                  </a:lnTo>
                  <a:lnTo>
                    <a:pt x="1098610" y="160147"/>
                  </a:lnTo>
                  <a:lnTo>
                    <a:pt x="1096520" y="164896"/>
                  </a:lnTo>
                  <a:lnTo>
                    <a:pt x="1096615" y="170975"/>
                  </a:lnTo>
                  <a:lnTo>
                    <a:pt x="1093860" y="174395"/>
                  </a:lnTo>
                  <a:lnTo>
                    <a:pt x="1081987" y="179049"/>
                  </a:lnTo>
                  <a:lnTo>
                    <a:pt x="1075433" y="177624"/>
                  </a:lnTo>
                  <a:lnTo>
                    <a:pt x="1074863" y="173255"/>
                  </a:lnTo>
                  <a:lnTo>
                    <a:pt x="1083412" y="150363"/>
                  </a:lnTo>
                  <a:lnTo>
                    <a:pt x="1077713" y="140010"/>
                  </a:lnTo>
                  <a:lnTo>
                    <a:pt x="1078663" y="136875"/>
                  </a:lnTo>
                  <a:lnTo>
                    <a:pt x="1076193" y="124717"/>
                  </a:lnTo>
                  <a:lnTo>
                    <a:pt x="1074958" y="139915"/>
                  </a:lnTo>
                  <a:lnTo>
                    <a:pt x="1077618" y="148748"/>
                  </a:lnTo>
                  <a:lnTo>
                    <a:pt x="1077143" y="151788"/>
                  </a:lnTo>
                  <a:lnTo>
                    <a:pt x="1072204" y="159102"/>
                  </a:lnTo>
                  <a:lnTo>
                    <a:pt x="1069069" y="155492"/>
                  </a:lnTo>
                  <a:lnTo>
                    <a:pt x="1065840" y="155302"/>
                  </a:lnTo>
                  <a:lnTo>
                    <a:pt x="1067644" y="167366"/>
                  </a:lnTo>
                  <a:lnTo>
                    <a:pt x="1063845" y="169550"/>
                  </a:lnTo>
                  <a:lnTo>
                    <a:pt x="1056246" y="170405"/>
                  </a:lnTo>
                  <a:lnTo>
                    <a:pt x="1043803" y="161002"/>
                  </a:lnTo>
                  <a:lnTo>
                    <a:pt x="1039623" y="154637"/>
                  </a:lnTo>
                  <a:lnTo>
                    <a:pt x="1037724" y="145329"/>
                  </a:lnTo>
                  <a:lnTo>
                    <a:pt x="1040288" y="123482"/>
                  </a:lnTo>
                  <a:lnTo>
                    <a:pt x="1042378" y="114078"/>
                  </a:lnTo>
                  <a:lnTo>
                    <a:pt x="1039623" y="107809"/>
                  </a:lnTo>
                  <a:lnTo>
                    <a:pt x="1042758" y="102490"/>
                  </a:lnTo>
                  <a:lnTo>
                    <a:pt x="1044658" y="98691"/>
                  </a:lnTo>
                  <a:lnTo>
                    <a:pt x="1047412" y="93276"/>
                  </a:lnTo>
                  <a:lnTo>
                    <a:pt x="1047602" y="86057"/>
                  </a:lnTo>
                  <a:lnTo>
                    <a:pt x="1053871" y="79978"/>
                  </a:lnTo>
                  <a:lnTo>
                    <a:pt x="1060995" y="76179"/>
                  </a:lnTo>
                  <a:lnTo>
                    <a:pt x="1064890" y="74944"/>
                  </a:lnTo>
                  <a:lnTo>
                    <a:pt x="1067264" y="77034"/>
                  </a:lnTo>
                  <a:lnTo>
                    <a:pt x="1071349" y="75324"/>
                  </a:lnTo>
                  <a:lnTo>
                    <a:pt x="1072489" y="70860"/>
                  </a:lnTo>
                  <a:lnTo>
                    <a:pt x="1071064" y="66965"/>
                  </a:lnTo>
                  <a:lnTo>
                    <a:pt x="1071729" y="62121"/>
                  </a:lnTo>
                  <a:lnTo>
                    <a:pt x="1075718" y="55567"/>
                  </a:lnTo>
                  <a:lnTo>
                    <a:pt x="1078473" y="54142"/>
                  </a:lnTo>
                  <a:lnTo>
                    <a:pt x="1082652" y="54047"/>
                  </a:lnTo>
                  <a:lnTo>
                    <a:pt x="1091771" y="50248"/>
                  </a:lnTo>
                  <a:lnTo>
                    <a:pt x="1099275" y="52147"/>
                  </a:lnTo>
                  <a:lnTo>
                    <a:pt x="1105449" y="51483"/>
                  </a:lnTo>
                  <a:lnTo>
                    <a:pt x="1110293" y="47588"/>
                  </a:lnTo>
                  <a:lnTo>
                    <a:pt x="1114662" y="47588"/>
                  </a:lnTo>
                  <a:lnTo>
                    <a:pt x="1120077" y="50723"/>
                  </a:lnTo>
                  <a:close/>
                  <a:moveTo>
                    <a:pt x="785440" y="36000"/>
                  </a:moveTo>
                  <a:lnTo>
                    <a:pt x="788290" y="40369"/>
                  </a:lnTo>
                  <a:lnTo>
                    <a:pt x="788385" y="42839"/>
                  </a:lnTo>
                  <a:lnTo>
                    <a:pt x="790950" y="48538"/>
                  </a:lnTo>
                  <a:lnTo>
                    <a:pt x="793894" y="51008"/>
                  </a:lnTo>
                  <a:lnTo>
                    <a:pt x="792374" y="60221"/>
                  </a:lnTo>
                  <a:lnTo>
                    <a:pt x="788955" y="59271"/>
                  </a:lnTo>
                  <a:lnTo>
                    <a:pt x="787530" y="61361"/>
                  </a:lnTo>
                  <a:lnTo>
                    <a:pt x="793134" y="67630"/>
                  </a:lnTo>
                  <a:lnTo>
                    <a:pt x="794274" y="78269"/>
                  </a:lnTo>
                  <a:lnTo>
                    <a:pt x="797029" y="83968"/>
                  </a:lnTo>
                  <a:lnTo>
                    <a:pt x="788860" y="98596"/>
                  </a:lnTo>
                  <a:lnTo>
                    <a:pt x="788005" y="105245"/>
                  </a:lnTo>
                  <a:lnTo>
                    <a:pt x="790760" y="107714"/>
                  </a:lnTo>
                  <a:lnTo>
                    <a:pt x="789620" y="115028"/>
                  </a:lnTo>
                  <a:lnTo>
                    <a:pt x="784301" y="116643"/>
                  </a:lnTo>
                  <a:lnTo>
                    <a:pt x="782591" y="119968"/>
                  </a:lnTo>
                  <a:lnTo>
                    <a:pt x="783541" y="124337"/>
                  </a:lnTo>
                  <a:lnTo>
                    <a:pt x="780976" y="124812"/>
                  </a:lnTo>
                  <a:lnTo>
                    <a:pt x="765113" y="129086"/>
                  </a:lnTo>
                  <a:lnTo>
                    <a:pt x="761409" y="126427"/>
                  </a:lnTo>
                  <a:lnTo>
                    <a:pt x="749536" y="109994"/>
                  </a:lnTo>
                  <a:lnTo>
                    <a:pt x="743077" y="107144"/>
                  </a:lnTo>
                  <a:lnTo>
                    <a:pt x="741082" y="103915"/>
                  </a:lnTo>
                  <a:lnTo>
                    <a:pt x="735858" y="103250"/>
                  </a:lnTo>
                  <a:lnTo>
                    <a:pt x="735478" y="101255"/>
                  </a:lnTo>
                  <a:lnTo>
                    <a:pt x="738042" y="98311"/>
                  </a:lnTo>
                  <a:lnTo>
                    <a:pt x="741082" y="96316"/>
                  </a:lnTo>
                  <a:lnTo>
                    <a:pt x="743836" y="96411"/>
                  </a:lnTo>
                  <a:lnTo>
                    <a:pt x="748206" y="92991"/>
                  </a:lnTo>
                  <a:lnTo>
                    <a:pt x="748681" y="90047"/>
                  </a:lnTo>
                  <a:lnTo>
                    <a:pt x="753525" y="89572"/>
                  </a:lnTo>
                  <a:lnTo>
                    <a:pt x="757325" y="91852"/>
                  </a:lnTo>
                  <a:lnTo>
                    <a:pt x="757894" y="99925"/>
                  </a:lnTo>
                  <a:lnTo>
                    <a:pt x="760744" y="103345"/>
                  </a:lnTo>
                  <a:lnTo>
                    <a:pt x="763594" y="103535"/>
                  </a:lnTo>
                  <a:lnTo>
                    <a:pt x="761409" y="100020"/>
                  </a:lnTo>
                  <a:lnTo>
                    <a:pt x="763403" y="92327"/>
                  </a:lnTo>
                  <a:lnTo>
                    <a:pt x="762739" y="88242"/>
                  </a:lnTo>
                  <a:lnTo>
                    <a:pt x="759224" y="82163"/>
                  </a:lnTo>
                  <a:lnTo>
                    <a:pt x="759509" y="78648"/>
                  </a:lnTo>
                  <a:lnTo>
                    <a:pt x="762264" y="74849"/>
                  </a:lnTo>
                  <a:lnTo>
                    <a:pt x="768058" y="72379"/>
                  </a:lnTo>
                  <a:lnTo>
                    <a:pt x="772522" y="73899"/>
                  </a:lnTo>
                  <a:lnTo>
                    <a:pt x="776132" y="73044"/>
                  </a:lnTo>
                  <a:lnTo>
                    <a:pt x="774517" y="69340"/>
                  </a:lnTo>
                  <a:lnTo>
                    <a:pt x="761219" y="66870"/>
                  </a:lnTo>
                  <a:lnTo>
                    <a:pt x="761979" y="62406"/>
                  </a:lnTo>
                  <a:lnTo>
                    <a:pt x="766538" y="59271"/>
                  </a:lnTo>
                  <a:lnTo>
                    <a:pt x="766158" y="56992"/>
                  </a:lnTo>
                  <a:lnTo>
                    <a:pt x="760554" y="51388"/>
                  </a:lnTo>
                  <a:lnTo>
                    <a:pt x="758369" y="45783"/>
                  </a:lnTo>
                  <a:lnTo>
                    <a:pt x="764068" y="42839"/>
                  </a:lnTo>
                  <a:lnTo>
                    <a:pt x="767298" y="47778"/>
                  </a:lnTo>
                  <a:lnTo>
                    <a:pt x="767773" y="42554"/>
                  </a:lnTo>
                  <a:lnTo>
                    <a:pt x="769388" y="41604"/>
                  </a:lnTo>
                  <a:lnTo>
                    <a:pt x="773282" y="44074"/>
                  </a:lnTo>
                  <a:lnTo>
                    <a:pt x="775657" y="41794"/>
                  </a:lnTo>
                  <a:lnTo>
                    <a:pt x="773947" y="37899"/>
                  </a:lnTo>
                  <a:lnTo>
                    <a:pt x="775372" y="34385"/>
                  </a:lnTo>
                  <a:lnTo>
                    <a:pt x="777936" y="33245"/>
                  </a:lnTo>
                  <a:lnTo>
                    <a:pt x="778886" y="36570"/>
                  </a:lnTo>
                  <a:lnTo>
                    <a:pt x="782401" y="37899"/>
                  </a:lnTo>
                  <a:lnTo>
                    <a:pt x="781261" y="35335"/>
                  </a:lnTo>
                  <a:lnTo>
                    <a:pt x="783636" y="32580"/>
                  </a:lnTo>
                  <a:lnTo>
                    <a:pt x="785440" y="36000"/>
                  </a:lnTo>
                  <a:close/>
                  <a:moveTo>
                    <a:pt x="905503" y="54427"/>
                  </a:moveTo>
                  <a:lnTo>
                    <a:pt x="901989" y="55092"/>
                  </a:lnTo>
                  <a:lnTo>
                    <a:pt x="899709" y="49393"/>
                  </a:lnTo>
                  <a:lnTo>
                    <a:pt x="895339" y="48063"/>
                  </a:lnTo>
                  <a:lnTo>
                    <a:pt x="894674" y="43124"/>
                  </a:lnTo>
                  <a:lnTo>
                    <a:pt x="895434" y="40084"/>
                  </a:lnTo>
                  <a:lnTo>
                    <a:pt x="897999" y="38754"/>
                  </a:lnTo>
                  <a:lnTo>
                    <a:pt x="900089" y="32105"/>
                  </a:lnTo>
                  <a:lnTo>
                    <a:pt x="904078" y="30586"/>
                  </a:lnTo>
                  <a:lnTo>
                    <a:pt x="908828" y="33435"/>
                  </a:lnTo>
                  <a:lnTo>
                    <a:pt x="910062" y="43599"/>
                  </a:lnTo>
                  <a:lnTo>
                    <a:pt x="907878" y="52052"/>
                  </a:lnTo>
                  <a:lnTo>
                    <a:pt x="905503" y="54427"/>
                  </a:lnTo>
                  <a:close/>
                  <a:moveTo>
                    <a:pt x="872163" y="16813"/>
                  </a:moveTo>
                  <a:lnTo>
                    <a:pt x="878907" y="15673"/>
                  </a:lnTo>
                  <a:lnTo>
                    <a:pt x="881281" y="18712"/>
                  </a:lnTo>
                  <a:lnTo>
                    <a:pt x="881471" y="23177"/>
                  </a:lnTo>
                  <a:lnTo>
                    <a:pt x="885556" y="32580"/>
                  </a:lnTo>
                  <a:lnTo>
                    <a:pt x="884796" y="46543"/>
                  </a:lnTo>
                  <a:lnTo>
                    <a:pt x="886316" y="55472"/>
                  </a:lnTo>
                  <a:lnTo>
                    <a:pt x="887456" y="56612"/>
                  </a:lnTo>
                  <a:lnTo>
                    <a:pt x="889165" y="55472"/>
                  </a:lnTo>
                  <a:lnTo>
                    <a:pt x="888026" y="50913"/>
                  </a:lnTo>
                  <a:lnTo>
                    <a:pt x="889545" y="48348"/>
                  </a:lnTo>
                  <a:lnTo>
                    <a:pt x="895339" y="50248"/>
                  </a:lnTo>
                  <a:lnTo>
                    <a:pt x="899139" y="53382"/>
                  </a:lnTo>
                  <a:lnTo>
                    <a:pt x="898854" y="57657"/>
                  </a:lnTo>
                  <a:lnTo>
                    <a:pt x="904268" y="71240"/>
                  </a:lnTo>
                  <a:lnTo>
                    <a:pt x="903413" y="86437"/>
                  </a:lnTo>
                  <a:lnTo>
                    <a:pt x="906073" y="96696"/>
                  </a:lnTo>
                  <a:lnTo>
                    <a:pt x="914147" y="99261"/>
                  </a:lnTo>
                  <a:lnTo>
                    <a:pt x="914526" y="91377"/>
                  </a:lnTo>
                  <a:lnTo>
                    <a:pt x="919846" y="84728"/>
                  </a:lnTo>
                  <a:lnTo>
                    <a:pt x="922220" y="64116"/>
                  </a:lnTo>
                  <a:lnTo>
                    <a:pt x="928205" y="71810"/>
                  </a:lnTo>
                  <a:lnTo>
                    <a:pt x="933619" y="72474"/>
                  </a:lnTo>
                  <a:lnTo>
                    <a:pt x="939413" y="76464"/>
                  </a:lnTo>
                  <a:lnTo>
                    <a:pt x="942073" y="85393"/>
                  </a:lnTo>
                  <a:lnTo>
                    <a:pt x="941313" y="87862"/>
                  </a:lnTo>
                  <a:lnTo>
                    <a:pt x="935234" y="86627"/>
                  </a:lnTo>
                  <a:lnTo>
                    <a:pt x="933999" y="93941"/>
                  </a:lnTo>
                  <a:lnTo>
                    <a:pt x="939508" y="96601"/>
                  </a:lnTo>
                  <a:lnTo>
                    <a:pt x="941313" y="103440"/>
                  </a:lnTo>
                  <a:lnTo>
                    <a:pt x="946252" y="108474"/>
                  </a:lnTo>
                  <a:lnTo>
                    <a:pt x="948626" y="113698"/>
                  </a:lnTo>
                  <a:lnTo>
                    <a:pt x="949956" y="113224"/>
                  </a:lnTo>
                  <a:lnTo>
                    <a:pt x="948911" y="111609"/>
                  </a:lnTo>
                  <a:lnTo>
                    <a:pt x="953281" y="112084"/>
                  </a:lnTo>
                  <a:lnTo>
                    <a:pt x="951571" y="113508"/>
                  </a:lnTo>
                  <a:lnTo>
                    <a:pt x="953091" y="115408"/>
                  </a:lnTo>
                  <a:lnTo>
                    <a:pt x="951001" y="117308"/>
                  </a:lnTo>
                  <a:lnTo>
                    <a:pt x="951666" y="118353"/>
                  </a:lnTo>
                  <a:lnTo>
                    <a:pt x="958600" y="120252"/>
                  </a:lnTo>
                  <a:lnTo>
                    <a:pt x="962020" y="123862"/>
                  </a:lnTo>
                  <a:lnTo>
                    <a:pt x="970189" y="122152"/>
                  </a:lnTo>
                  <a:lnTo>
                    <a:pt x="975413" y="130891"/>
                  </a:lnTo>
                  <a:lnTo>
                    <a:pt x="985196" y="130606"/>
                  </a:lnTo>
                  <a:lnTo>
                    <a:pt x="986431" y="134690"/>
                  </a:lnTo>
                  <a:lnTo>
                    <a:pt x="985861" y="136020"/>
                  </a:lnTo>
                  <a:lnTo>
                    <a:pt x="978262" y="138585"/>
                  </a:lnTo>
                  <a:lnTo>
                    <a:pt x="973988" y="141434"/>
                  </a:lnTo>
                  <a:lnTo>
                    <a:pt x="958695" y="147419"/>
                  </a:lnTo>
                  <a:lnTo>
                    <a:pt x="957365" y="151503"/>
                  </a:lnTo>
                  <a:lnTo>
                    <a:pt x="960025" y="154352"/>
                  </a:lnTo>
                  <a:lnTo>
                    <a:pt x="956321" y="162426"/>
                  </a:lnTo>
                  <a:lnTo>
                    <a:pt x="952046" y="165466"/>
                  </a:lnTo>
                  <a:lnTo>
                    <a:pt x="942548" y="166036"/>
                  </a:lnTo>
                  <a:lnTo>
                    <a:pt x="934854" y="169550"/>
                  </a:lnTo>
                  <a:lnTo>
                    <a:pt x="924880" y="164421"/>
                  </a:lnTo>
                  <a:lnTo>
                    <a:pt x="913007" y="165466"/>
                  </a:lnTo>
                  <a:lnTo>
                    <a:pt x="909872" y="163376"/>
                  </a:lnTo>
                  <a:lnTo>
                    <a:pt x="903033" y="163471"/>
                  </a:lnTo>
                  <a:lnTo>
                    <a:pt x="896859" y="159197"/>
                  </a:lnTo>
                  <a:lnTo>
                    <a:pt x="895150" y="156252"/>
                  </a:lnTo>
                  <a:lnTo>
                    <a:pt x="892870" y="143904"/>
                  </a:lnTo>
                  <a:lnTo>
                    <a:pt x="888405" y="137920"/>
                  </a:lnTo>
                  <a:lnTo>
                    <a:pt x="890305" y="132886"/>
                  </a:lnTo>
                  <a:lnTo>
                    <a:pt x="895434" y="132696"/>
                  </a:lnTo>
                  <a:lnTo>
                    <a:pt x="895244" y="126332"/>
                  </a:lnTo>
                  <a:lnTo>
                    <a:pt x="891540" y="114743"/>
                  </a:lnTo>
                  <a:lnTo>
                    <a:pt x="889260" y="113603"/>
                  </a:lnTo>
                  <a:lnTo>
                    <a:pt x="881851" y="102680"/>
                  </a:lnTo>
                  <a:lnTo>
                    <a:pt x="882991" y="100020"/>
                  </a:lnTo>
                  <a:lnTo>
                    <a:pt x="885746" y="99355"/>
                  </a:lnTo>
                  <a:lnTo>
                    <a:pt x="885746" y="95936"/>
                  </a:lnTo>
                  <a:lnTo>
                    <a:pt x="870168" y="69910"/>
                  </a:lnTo>
                  <a:lnTo>
                    <a:pt x="867603" y="67250"/>
                  </a:lnTo>
                  <a:lnTo>
                    <a:pt x="853546" y="61171"/>
                  </a:lnTo>
                  <a:lnTo>
                    <a:pt x="851361" y="58891"/>
                  </a:lnTo>
                  <a:lnTo>
                    <a:pt x="849461" y="50628"/>
                  </a:lnTo>
                  <a:lnTo>
                    <a:pt x="850031" y="45973"/>
                  </a:lnTo>
                  <a:lnTo>
                    <a:pt x="851741" y="44643"/>
                  </a:lnTo>
                  <a:lnTo>
                    <a:pt x="851741" y="38089"/>
                  </a:lnTo>
                  <a:lnTo>
                    <a:pt x="853640" y="34765"/>
                  </a:lnTo>
                  <a:lnTo>
                    <a:pt x="860479" y="43124"/>
                  </a:lnTo>
                  <a:lnTo>
                    <a:pt x="865324" y="45023"/>
                  </a:lnTo>
                  <a:lnTo>
                    <a:pt x="862759" y="42554"/>
                  </a:lnTo>
                  <a:lnTo>
                    <a:pt x="862854" y="39134"/>
                  </a:lnTo>
                  <a:lnTo>
                    <a:pt x="858485" y="35715"/>
                  </a:lnTo>
                  <a:lnTo>
                    <a:pt x="862094" y="33815"/>
                  </a:lnTo>
                  <a:lnTo>
                    <a:pt x="864944" y="26121"/>
                  </a:lnTo>
                  <a:lnTo>
                    <a:pt x="864374" y="20707"/>
                  </a:lnTo>
                  <a:lnTo>
                    <a:pt x="867224" y="16338"/>
                  </a:lnTo>
                  <a:lnTo>
                    <a:pt x="871688" y="15008"/>
                  </a:lnTo>
                  <a:lnTo>
                    <a:pt x="872163" y="16813"/>
                  </a:lnTo>
                  <a:close/>
                  <a:moveTo>
                    <a:pt x="1018156" y="29731"/>
                  </a:moveTo>
                  <a:lnTo>
                    <a:pt x="1022051" y="29636"/>
                  </a:lnTo>
                  <a:lnTo>
                    <a:pt x="1023381" y="31440"/>
                  </a:lnTo>
                  <a:lnTo>
                    <a:pt x="1021196" y="38374"/>
                  </a:lnTo>
                  <a:lnTo>
                    <a:pt x="1012267" y="47968"/>
                  </a:lnTo>
                  <a:lnTo>
                    <a:pt x="1005808" y="61646"/>
                  </a:lnTo>
                  <a:lnTo>
                    <a:pt x="1002674" y="55567"/>
                  </a:lnTo>
                  <a:lnTo>
                    <a:pt x="1000964" y="21752"/>
                  </a:lnTo>
                  <a:lnTo>
                    <a:pt x="999064" y="15958"/>
                  </a:lnTo>
                  <a:lnTo>
                    <a:pt x="994790" y="10353"/>
                  </a:lnTo>
                  <a:lnTo>
                    <a:pt x="995645" y="950"/>
                  </a:lnTo>
                  <a:lnTo>
                    <a:pt x="999824" y="0"/>
                  </a:lnTo>
                  <a:lnTo>
                    <a:pt x="1002769" y="1710"/>
                  </a:lnTo>
                  <a:lnTo>
                    <a:pt x="1003908" y="5889"/>
                  </a:lnTo>
                  <a:lnTo>
                    <a:pt x="1009323" y="13678"/>
                  </a:lnTo>
                  <a:lnTo>
                    <a:pt x="1011602" y="23842"/>
                  </a:lnTo>
                  <a:lnTo>
                    <a:pt x="1018156" y="29731"/>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D13D32E-1DF2-3A35-0FD8-2ABDA5DAAA89}"/>
                </a:ext>
              </a:extLst>
            </p:cNvPr>
            <p:cNvSpPr/>
            <p:nvPr/>
          </p:nvSpPr>
          <p:spPr>
            <a:xfrm>
              <a:off x="3595402" y="6353352"/>
              <a:ext cx="398086" cy="505325"/>
            </a:xfrm>
            <a:custGeom>
              <a:avLst/>
              <a:gdLst>
                <a:gd name="connsiteX0" fmla="*/ 31725 w 398086"/>
                <a:gd name="connsiteY0" fmla="*/ 395712 h 505325"/>
                <a:gd name="connsiteX1" fmla="*/ 49393 w 398086"/>
                <a:gd name="connsiteY1" fmla="*/ 398847 h 505325"/>
                <a:gd name="connsiteX2" fmla="*/ 54427 w 398086"/>
                <a:gd name="connsiteY2" fmla="*/ 405876 h 505325"/>
                <a:gd name="connsiteX3" fmla="*/ 53287 w 398086"/>
                <a:gd name="connsiteY3" fmla="*/ 411860 h 505325"/>
                <a:gd name="connsiteX4" fmla="*/ 48253 w 398086"/>
                <a:gd name="connsiteY4" fmla="*/ 414709 h 505325"/>
                <a:gd name="connsiteX5" fmla="*/ 42934 w 398086"/>
                <a:gd name="connsiteY5" fmla="*/ 412240 h 505325"/>
                <a:gd name="connsiteX6" fmla="*/ 41129 w 398086"/>
                <a:gd name="connsiteY6" fmla="*/ 407965 h 505325"/>
                <a:gd name="connsiteX7" fmla="*/ 38944 w 398086"/>
                <a:gd name="connsiteY7" fmla="*/ 408535 h 505325"/>
                <a:gd name="connsiteX8" fmla="*/ 34670 w 398086"/>
                <a:gd name="connsiteY8" fmla="*/ 409485 h 505325"/>
                <a:gd name="connsiteX9" fmla="*/ 32485 w 398086"/>
                <a:gd name="connsiteY9" fmla="*/ 406920 h 505325"/>
                <a:gd name="connsiteX10" fmla="*/ 29351 w 398086"/>
                <a:gd name="connsiteY10" fmla="*/ 395807 h 505325"/>
                <a:gd name="connsiteX11" fmla="*/ 31725 w 398086"/>
                <a:gd name="connsiteY11" fmla="*/ 395712 h 505325"/>
                <a:gd name="connsiteX12" fmla="*/ 120537 w 398086"/>
                <a:gd name="connsiteY12" fmla="*/ 3134 h 505325"/>
                <a:gd name="connsiteX13" fmla="*/ 122532 w 398086"/>
                <a:gd name="connsiteY13" fmla="*/ 190 h 505325"/>
                <a:gd name="connsiteX14" fmla="*/ 134595 w 398086"/>
                <a:gd name="connsiteY14" fmla="*/ 0 h 505325"/>
                <a:gd name="connsiteX15" fmla="*/ 139915 w 398086"/>
                <a:gd name="connsiteY15" fmla="*/ 3039 h 505325"/>
                <a:gd name="connsiteX16" fmla="*/ 175059 w 398086"/>
                <a:gd name="connsiteY16" fmla="*/ 13108 h 505325"/>
                <a:gd name="connsiteX17" fmla="*/ 178669 w 398086"/>
                <a:gd name="connsiteY17" fmla="*/ 19757 h 505325"/>
                <a:gd name="connsiteX18" fmla="*/ 174775 w 398086"/>
                <a:gd name="connsiteY18" fmla="*/ 23176 h 505325"/>
                <a:gd name="connsiteX19" fmla="*/ 166321 w 398086"/>
                <a:gd name="connsiteY19" fmla="*/ 61361 h 505325"/>
                <a:gd name="connsiteX20" fmla="*/ 166701 w 398086"/>
                <a:gd name="connsiteY20" fmla="*/ 65350 h 505325"/>
                <a:gd name="connsiteX21" fmla="*/ 170785 w 398086"/>
                <a:gd name="connsiteY21" fmla="*/ 68865 h 505325"/>
                <a:gd name="connsiteX22" fmla="*/ 173350 w 398086"/>
                <a:gd name="connsiteY22" fmla="*/ 73994 h 505325"/>
                <a:gd name="connsiteX23" fmla="*/ 172020 w 398086"/>
                <a:gd name="connsiteY23" fmla="*/ 79503 h 505325"/>
                <a:gd name="connsiteX24" fmla="*/ 161381 w 398086"/>
                <a:gd name="connsiteY24" fmla="*/ 78268 h 505325"/>
                <a:gd name="connsiteX25" fmla="*/ 159387 w 398086"/>
                <a:gd name="connsiteY25" fmla="*/ 80928 h 505325"/>
                <a:gd name="connsiteX26" fmla="*/ 162046 w 398086"/>
                <a:gd name="connsiteY26" fmla="*/ 92041 h 505325"/>
                <a:gd name="connsiteX27" fmla="*/ 165846 w 398086"/>
                <a:gd name="connsiteY27" fmla="*/ 93466 h 505325"/>
                <a:gd name="connsiteX28" fmla="*/ 169360 w 398086"/>
                <a:gd name="connsiteY28" fmla="*/ 103344 h 505325"/>
                <a:gd name="connsiteX29" fmla="*/ 168790 w 398086"/>
                <a:gd name="connsiteY29" fmla="*/ 117213 h 505325"/>
                <a:gd name="connsiteX30" fmla="*/ 165941 w 398086"/>
                <a:gd name="connsiteY30" fmla="*/ 123387 h 505325"/>
                <a:gd name="connsiteX31" fmla="*/ 161571 w 398086"/>
                <a:gd name="connsiteY31" fmla="*/ 127471 h 505325"/>
                <a:gd name="connsiteX32" fmla="*/ 148463 w 398086"/>
                <a:gd name="connsiteY32" fmla="*/ 130891 h 505325"/>
                <a:gd name="connsiteX33" fmla="*/ 148653 w 398086"/>
                <a:gd name="connsiteY33" fmla="*/ 134120 h 505325"/>
                <a:gd name="connsiteX34" fmla="*/ 155112 w 398086"/>
                <a:gd name="connsiteY34" fmla="*/ 137159 h 505325"/>
                <a:gd name="connsiteX35" fmla="*/ 154637 w 398086"/>
                <a:gd name="connsiteY35" fmla="*/ 140105 h 505325"/>
                <a:gd name="connsiteX36" fmla="*/ 153308 w 398086"/>
                <a:gd name="connsiteY36" fmla="*/ 143429 h 505325"/>
                <a:gd name="connsiteX37" fmla="*/ 142289 w 398086"/>
                <a:gd name="connsiteY37" fmla="*/ 153782 h 505325"/>
                <a:gd name="connsiteX38" fmla="*/ 142194 w 398086"/>
                <a:gd name="connsiteY38" fmla="*/ 155682 h 505325"/>
                <a:gd name="connsiteX39" fmla="*/ 170025 w 398086"/>
                <a:gd name="connsiteY39" fmla="*/ 156062 h 505325"/>
                <a:gd name="connsiteX40" fmla="*/ 170880 w 398086"/>
                <a:gd name="connsiteY40" fmla="*/ 149983 h 505325"/>
                <a:gd name="connsiteX41" fmla="*/ 194817 w 398086"/>
                <a:gd name="connsiteY41" fmla="*/ 147513 h 505325"/>
                <a:gd name="connsiteX42" fmla="*/ 208020 w 398086"/>
                <a:gd name="connsiteY42" fmla="*/ 142004 h 505325"/>
                <a:gd name="connsiteX43" fmla="*/ 212294 w 398086"/>
                <a:gd name="connsiteY43" fmla="*/ 141434 h 505325"/>
                <a:gd name="connsiteX44" fmla="*/ 214099 w 398086"/>
                <a:gd name="connsiteY44" fmla="*/ 143334 h 505325"/>
                <a:gd name="connsiteX45" fmla="*/ 219798 w 398086"/>
                <a:gd name="connsiteY45" fmla="*/ 138584 h 505325"/>
                <a:gd name="connsiteX46" fmla="*/ 233286 w 398086"/>
                <a:gd name="connsiteY46" fmla="*/ 131461 h 505325"/>
                <a:gd name="connsiteX47" fmla="*/ 236231 w 398086"/>
                <a:gd name="connsiteY47" fmla="*/ 132410 h 505325"/>
                <a:gd name="connsiteX48" fmla="*/ 237370 w 398086"/>
                <a:gd name="connsiteY48" fmla="*/ 135070 h 505325"/>
                <a:gd name="connsiteX49" fmla="*/ 236231 w 398086"/>
                <a:gd name="connsiteY49" fmla="*/ 139819 h 505325"/>
                <a:gd name="connsiteX50" fmla="*/ 243734 w 398086"/>
                <a:gd name="connsiteY50" fmla="*/ 136495 h 505325"/>
                <a:gd name="connsiteX51" fmla="*/ 261877 w 398086"/>
                <a:gd name="connsiteY51" fmla="*/ 141339 h 505325"/>
                <a:gd name="connsiteX52" fmla="*/ 262637 w 398086"/>
                <a:gd name="connsiteY52" fmla="*/ 146658 h 505325"/>
                <a:gd name="connsiteX53" fmla="*/ 275840 w 398086"/>
                <a:gd name="connsiteY53" fmla="*/ 172400 h 505325"/>
                <a:gd name="connsiteX54" fmla="*/ 279164 w 398086"/>
                <a:gd name="connsiteY54" fmla="*/ 176009 h 505325"/>
                <a:gd name="connsiteX55" fmla="*/ 278974 w 398086"/>
                <a:gd name="connsiteY55" fmla="*/ 191776 h 505325"/>
                <a:gd name="connsiteX56" fmla="*/ 278214 w 398086"/>
                <a:gd name="connsiteY56" fmla="*/ 194911 h 505325"/>
                <a:gd name="connsiteX57" fmla="*/ 272895 w 398086"/>
                <a:gd name="connsiteY57" fmla="*/ 201846 h 505325"/>
                <a:gd name="connsiteX58" fmla="*/ 270141 w 398086"/>
                <a:gd name="connsiteY58" fmla="*/ 212009 h 505325"/>
                <a:gd name="connsiteX59" fmla="*/ 264726 w 398086"/>
                <a:gd name="connsiteY59" fmla="*/ 214383 h 505325"/>
                <a:gd name="connsiteX60" fmla="*/ 255608 w 398086"/>
                <a:gd name="connsiteY60" fmla="*/ 214099 h 505325"/>
                <a:gd name="connsiteX61" fmla="*/ 253138 w 398086"/>
                <a:gd name="connsiteY61" fmla="*/ 215998 h 505325"/>
                <a:gd name="connsiteX62" fmla="*/ 251903 w 398086"/>
                <a:gd name="connsiteY62" fmla="*/ 237560 h 505325"/>
                <a:gd name="connsiteX63" fmla="*/ 252853 w 398086"/>
                <a:gd name="connsiteY63" fmla="*/ 240125 h 505325"/>
                <a:gd name="connsiteX64" fmla="*/ 263302 w 398086"/>
                <a:gd name="connsiteY64" fmla="*/ 245064 h 505325"/>
                <a:gd name="connsiteX65" fmla="*/ 268146 w 398086"/>
                <a:gd name="connsiteY65" fmla="*/ 249148 h 505325"/>
                <a:gd name="connsiteX66" fmla="*/ 265771 w 398086"/>
                <a:gd name="connsiteY66" fmla="*/ 259122 h 505325"/>
                <a:gd name="connsiteX67" fmla="*/ 260832 w 398086"/>
                <a:gd name="connsiteY67" fmla="*/ 266341 h 505325"/>
                <a:gd name="connsiteX68" fmla="*/ 246964 w 398086"/>
                <a:gd name="connsiteY68" fmla="*/ 276789 h 505325"/>
                <a:gd name="connsiteX69" fmla="*/ 246584 w 398086"/>
                <a:gd name="connsiteY69" fmla="*/ 280589 h 505325"/>
                <a:gd name="connsiteX70" fmla="*/ 250004 w 398086"/>
                <a:gd name="connsiteY70" fmla="*/ 290183 h 505325"/>
                <a:gd name="connsiteX71" fmla="*/ 248389 w 398086"/>
                <a:gd name="connsiteY71" fmla="*/ 297686 h 505325"/>
                <a:gd name="connsiteX72" fmla="*/ 258077 w 398086"/>
                <a:gd name="connsiteY72" fmla="*/ 312884 h 505325"/>
                <a:gd name="connsiteX73" fmla="*/ 271660 w 398086"/>
                <a:gd name="connsiteY73" fmla="*/ 308230 h 505325"/>
                <a:gd name="connsiteX74" fmla="*/ 278024 w 398086"/>
                <a:gd name="connsiteY74" fmla="*/ 310415 h 505325"/>
                <a:gd name="connsiteX75" fmla="*/ 283344 w 398086"/>
                <a:gd name="connsiteY75" fmla="*/ 314594 h 505325"/>
                <a:gd name="connsiteX76" fmla="*/ 287333 w 398086"/>
                <a:gd name="connsiteY76" fmla="*/ 305950 h 505325"/>
                <a:gd name="connsiteX77" fmla="*/ 302531 w 398086"/>
                <a:gd name="connsiteY77" fmla="*/ 309275 h 505325"/>
                <a:gd name="connsiteX78" fmla="*/ 306330 w 398086"/>
                <a:gd name="connsiteY78" fmla="*/ 308610 h 505325"/>
                <a:gd name="connsiteX79" fmla="*/ 307945 w 398086"/>
                <a:gd name="connsiteY79" fmla="*/ 306615 h 505325"/>
                <a:gd name="connsiteX80" fmla="*/ 310605 w 398086"/>
                <a:gd name="connsiteY80" fmla="*/ 307850 h 505325"/>
                <a:gd name="connsiteX81" fmla="*/ 311080 w 398086"/>
                <a:gd name="connsiteY81" fmla="*/ 320578 h 505325"/>
                <a:gd name="connsiteX82" fmla="*/ 306520 w 398086"/>
                <a:gd name="connsiteY82" fmla="*/ 326562 h 505325"/>
                <a:gd name="connsiteX83" fmla="*/ 317729 w 398086"/>
                <a:gd name="connsiteY83" fmla="*/ 329506 h 505325"/>
                <a:gd name="connsiteX84" fmla="*/ 320768 w 398086"/>
                <a:gd name="connsiteY84" fmla="*/ 331406 h 505325"/>
                <a:gd name="connsiteX85" fmla="*/ 322573 w 398086"/>
                <a:gd name="connsiteY85" fmla="*/ 336060 h 505325"/>
                <a:gd name="connsiteX86" fmla="*/ 327512 w 398086"/>
                <a:gd name="connsiteY86" fmla="*/ 336441 h 505325"/>
                <a:gd name="connsiteX87" fmla="*/ 330267 w 398086"/>
                <a:gd name="connsiteY87" fmla="*/ 338246 h 505325"/>
                <a:gd name="connsiteX88" fmla="*/ 332452 w 398086"/>
                <a:gd name="connsiteY88" fmla="*/ 343090 h 505325"/>
                <a:gd name="connsiteX89" fmla="*/ 330742 w 398086"/>
                <a:gd name="connsiteY89" fmla="*/ 347649 h 505325"/>
                <a:gd name="connsiteX90" fmla="*/ 332736 w 398086"/>
                <a:gd name="connsiteY90" fmla="*/ 350594 h 505325"/>
                <a:gd name="connsiteX91" fmla="*/ 332736 w 398086"/>
                <a:gd name="connsiteY91" fmla="*/ 354298 h 505325"/>
                <a:gd name="connsiteX92" fmla="*/ 339291 w 398086"/>
                <a:gd name="connsiteY92" fmla="*/ 365411 h 505325"/>
                <a:gd name="connsiteX93" fmla="*/ 344895 w 398086"/>
                <a:gd name="connsiteY93" fmla="*/ 367691 h 505325"/>
                <a:gd name="connsiteX94" fmla="*/ 346319 w 398086"/>
                <a:gd name="connsiteY94" fmla="*/ 367026 h 505325"/>
                <a:gd name="connsiteX95" fmla="*/ 346130 w 398086"/>
                <a:gd name="connsiteY95" fmla="*/ 359713 h 505325"/>
                <a:gd name="connsiteX96" fmla="*/ 348694 w 398086"/>
                <a:gd name="connsiteY96" fmla="*/ 354488 h 505325"/>
                <a:gd name="connsiteX97" fmla="*/ 356768 w 398086"/>
                <a:gd name="connsiteY97" fmla="*/ 345274 h 505325"/>
                <a:gd name="connsiteX98" fmla="*/ 360187 w 398086"/>
                <a:gd name="connsiteY98" fmla="*/ 343375 h 505325"/>
                <a:gd name="connsiteX99" fmla="*/ 363702 w 398086"/>
                <a:gd name="connsiteY99" fmla="*/ 343754 h 505325"/>
                <a:gd name="connsiteX100" fmla="*/ 362182 w 398086"/>
                <a:gd name="connsiteY100" fmla="*/ 352968 h 505325"/>
                <a:gd name="connsiteX101" fmla="*/ 366267 w 398086"/>
                <a:gd name="connsiteY101" fmla="*/ 355818 h 505325"/>
                <a:gd name="connsiteX102" fmla="*/ 367121 w 398086"/>
                <a:gd name="connsiteY102" fmla="*/ 370826 h 505325"/>
                <a:gd name="connsiteX103" fmla="*/ 369021 w 398086"/>
                <a:gd name="connsiteY103" fmla="*/ 373485 h 505325"/>
                <a:gd name="connsiteX104" fmla="*/ 364652 w 398086"/>
                <a:gd name="connsiteY104" fmla="*/ 377570 h 505325"/>
                <a:gd name="connsiteX105" fmla="*/ 364557 w 398086"/>
                <a:gd name="connsiteY105" fmla="*/ 381464 h 505325"/>
                <a:gd name="connsiteX106" fmla="*/ 376050 w 398086"/>
                <a:gd name="connsiteY106" fmla="*/ 382129 h 505325"/>
                <a:gd name="connsiteX107" fmla="*/ 379185 w 398086"/>
                <a:gd name="connsiteY107" fmla="*/ 385264 h 505325"/>
                <a:gd name="connsiteX108" fmla="*/ 384599 w 398086"/>
                <a:gd name="connsiteY108" fmla="*/ 382034 h 505325"/>
                <a:gd name="connsiteX109" fmla="*/ 388398 w 398086"/>
                <a:gd name="connsiteY109" fmla="*/ 382319 h 505325"/>
                <a:gd name="connsiteX110" fmla="*/ 390773 w 398086"/>
                <a:gd name="connsiteY110" fmla="*/ 383649 h 505325"/>
                <a:gd name="connsiteX111" fmla="*/ 391248 w 398086"/>
                <a:gd name="connsiteY111" fmla="*/ 386309 h 505325"/>
                <a:gd name="connsiteX112" fmla="*/ 388113 w 398086"/>
                <a:gd name="connsiteY112" fmla="*/ 391818 h 505325"/>
                <a:gd name="connsiteX113" fmla="*/ 398087 w 398086"/>
                <a:gd name="connsiteY113" fmla="*/ 398371 h 505325"/>
                <a:gd name="connsiteX114" fmla="*/ 395142 w 398086"/>
                <a:gd name="connsiteY114" fmla="*/ 407965 h 505325"/>
                <a:gd name="connsiteX115" fmla="*/ 394857 w 398086"/>
                <a:gd name="connsiteY115" fmla="*/ 414330 h 505325"/>
                <a:gd name="connsiteX116" fmla="*/ 387544 w 398086"/>
                <a:gd name="connsiteY116" fmla="*/ 420314 h 505325"/>
                <a:gd name="connsiteX117" fmla="*/ 385644 w 398086"/>
                <a:gd name="connsiteY117" fmla="*/ 425063 h 505325"/>
                <a:gd name="connsiteX118" fmla="*/ 388493 w 398086"/>
                <a:gd name="connsiteY118" fmla="*/ 437411 h 505325"/>
                <a:gd name="connsiteX119" fmla="*/ 392863 w 398086"/>
                <a:gd name="connsiteY119" fmla="*/ 439881 h 505325"/>
                <a:gd name="connsiteX120" fmla="*/ 392863 w 398086"/>
                <a:gd name="connsiteY120" fmla="*/ 439881 h 505325"/>
                <a:gd name="connsiteX121" fmla="*/ 390583 w 398086"/>
                <a:gd name="connsiteY121" fmla="*/ 445200 h 505325"/>
                <a:gd name="connsiteX122" fmla="*/ 385169 w 398086"/>
                <a:gd name="connsiteY122" fmla="*/ 449284 h 505325"/>
                <a:gd name="connsiteX123" fmla="*/ 384694 w 398086"/>
                <a:gd name="connsiteY123" fmla="*/ 454129 h 505325"/>
                <a:gd name="connsiteX124" fmla="*/ 378520 w 398086"/>
                <a:gd name="connsiteY124" fmla="*/ 452134 h 505325"/>
                <a:gd name="connsiteX125" fmla="*/ 372441 w 398086"/>
                <a:gd name="connsiteY125" fmla="*/ 447194 h 505325"/>
                <a:gd name="connsiteX126" fmla="*/ 371301 w 398086"/>
                <a:gd name="connsiteY126" fmla="*/ 442540 h 505325"/>
                <a:gd name="connsiteX127" fmla="*/ 366267 w 398086"/>
                <a:gd name="connsiteY127" fmla="*/ 447859 h 505325"/>
                <a:gd name="connsiteX128" fmla="*/ 364177 w 398086"/>
                <a:gd name="connsiteY128" fmla="*/ 438551 h 505325"/>
                <a:gd name="connsiteX129" fmla="*/ 363037 w 398086"/>
                <a:gd name="connsiteY129" fmla="*/ 435321 h 505325"/>
                <a:gd name="connsiteX130" fmla="*/ 366837 w 398086"/>
                <a:gd name="connsiteY130" fmla="*/ 428577 h 505325"/>
                <a:gd name="connsiteX131" fmla="*/ 368641 w 398086"/>
                <a:gd name="connsiteY131" fmla="*/ 424778 h 505325"/>
                <a:gd name="connsiteX132" fmla="*/ 370351 w 398086"/>
                <a:gd name="connsiteY132" fmla="*/ 420219 h 505325"/>
                <a:gd name="connsiteX133" fmla="*/ 370541 w 398086"/>
                <a:gd name="connsiteY133" fmla="*/ 417559 h 505325"/>
                <a:gd name="connsiteX134" fmla="*/ 368166 w 398086"/>
                <a:gd name="connsiteY134" fmla="*/ 414519 h 505325"/>
                <a:gd name="connsiteX135" fmla="*/ 365317 w 398086"/>
                <a:gd name="connsiteY135" fmla="*/ 406825 h 505325"/>
                <a:gd name="connsiteX136" fmla="*/ 362467 w 398086"/>
                <a:gd name="connsiteY136" fmla="*/ 409200 h 505325"/>
                <a:gd name="connsiteX137" fmla="*/ 360757 w 398086"/>
                <a:gd name="connsiteY137" fmla="*/ 414330 h 505325"/>
                <a:gd name="connsiteX138" fmla="*/ 361042 w 398086"/>
                <a:gd name="connsiteY138" fmla="*/ 420789 h 505325"/>
                <a:gd name="connsiteX139" fmla="*/ 361992 w 398086"/>
                <a:gd name="connsiteY139" fmla="*/ 428008 h 505325"/>
                <a:gd name="connsiteX140" fmla="*/ 359143 w 398086"/>
                <a:gd name="connsiteY140" fmla="*/ 431902 h 505325"/>
                <a:gd name="connsiteX141" fmla="*/ 358478 w 398086"/>
                <a:gd name="connsiteY141" fmla="*/ 437221 h 505325"/>
                <a:gd name="connsiteX142" fmla="*/ 356198 w 398086"/>
                <a:gd name="connsiteY142" fmla="*/ 437411 h 505325"/>
                <a:gd name="connsiteX143" fmla="*/ 350214 w 398086"/>
                <a:gd name="connsiteY143" fmla="*/ 436936 h 505325"/>
                <a:gd name="connsiteX144" fmla="*/ 348599 w 398086"/>
                <a:gd name="connsiteY144" fmla="*/ 438361 h 505325"/>
                <a:gd name="connsiteX145" fmla="*/ 348504 w 398086"/>
                <a:gd name="connsiteY145" fmla="*/ 441686 h 505325"/>
                <a:gd name="connsiteX146" fmla="*/ 348409 w 398086"/>
                <a:gd name="connsiteY146" fmla="*/ 448050 h 505325"/>
                <a:gd name="connsiteX147" fmla="*/ 348029 w 398086"/>
                <a:gd name="connsiteY147" fmla="*/ 453464 h 505325"/>
                <a:gd name="connsiteX148" fmla="*/ 346889 w 398086"/>
                <a:gd name="connsiteY148" fmla="*/ 460112 h 505325"/>
                <a:gd name="connsiteX149" fmla="*/ 344230 w 398086"/>
                <a:gd name="connsiteY149" fmla="*/ 463532 h 505325"/>
                <a:gd name="connsiteX150" fmla="*/ 340525 w 398086"/>
                <a:gd name="connsiteY150" fmla="*/ 462962 h 505325"/>
                <a:gd name="connsiteX151" fmla="*/ 337676 w 398086"/>
                <a:gd name="connsiteY151" fmla="*/ 458783 h 505325"/>
                <a:gd name="connsiteX152" fmla="*/ 335681 w 398086"/>
                <a:gd name="connsiteY152" fmla="*/ 464672 h 505325"/>
                <a:gd name="connsiteX153" fmla="*/ 333591 w 398086"/>
                <a:gd name="connsiteY153" fmla="*/ 467142 h 505325"/>
                <a:gd name="connsiteX154" fmla="*/ 321243 w 398086"/>
                <a:gd name="connsiteY154" fmla="*/ 466666 h 505325"/>
                <a:gd name="connsiteX155" fmla="*/ 317729 w 398086"/>
                <a:gd name="connsiteY155" fmla="*/ 470466 h 505325"/>
                <a:gd name="connsiteX156" fmla="*/ 312979 w 398086"/>
                <a:gd name="connsiteY156" fmla="*/ 470561 h 505325"/>
                <a:gd name="connsiteX157" fmla="*/ 312979 w 398086"/>
                <a:gd name="connsiteY157" fmla="*/ 464957 h 505325"/>
                <a:gd name="connsiteX158" fmla="*/ 310035 w 398086"/>
                <a:gd name="connsiteY158" fmla="*/ 464577 h 505325"/>
                <a:gd name="connsiteX159" fmla="*/ 305665 w 398086"/>
                <a:gd name="connsiteY159" fmla="*/ 469611 h 505325"/>
                <a:gd name="connsiteX160" fmla="*/ 293887 w 398086"/>
                <a:gd name="connsiteY160" fmla="*/ 476355 h 505325"/>
                <a:gd name="connsiteX161" fmla="*/ 285528 w 398086"/>
                <a:gd name="connsiteY161" fmla="*/ 478445 h 505325"/>
                <a:gd name="connsiteX162" fmla="*/ 281254 w 398086"/>
                <a:gd name="connsiteY162" fmla="*/ 484714 h 505325"/>
                <a:gd name="connsiteX163" fmla="*/ 280684 w 398086"/>
                <a:gd name="connsiteY163" fmla="*/ 492123 h 505325"/>
                <a:gd name="connsiteX164" fmla="*/ 271945 w 398086"/>
                <a:gd name="connsiteY164" fmla="*/ 487754 h 505325"/>
                <a:gd name="connsiteX165" fmla="*/ 269951 w 398086"/>
                <a:gd name="connsiteY165" fmla="*/ 493738 h 505325"/>
                <a:gd name="connsiteX166" fmla="*/ 261592 w 398086"/>
                <a:gd name="connsiteY166" fmla="*/ 493643 h 505325"/>
                <a:gd name="connsiteX167" fmla="*/ 243544 w 398086"/>
                <a:gd name="connsiteY167" fmla="*/ 494022 h 505325"/>
                <a:gd name="connsiteX168" fmla="*/ 242500 w 398086"/>
                <a:gd name="connsiteY168" fmla="*/ 490793 h 505325"/>
                <a:gd name="connsiteX169" fmla="*/ 239175 w 398086"/>
                <a:gd name="connsiteY169" fmla="*/ 488514 h 505325"/>
                <a:gd name="connsiteX170" fmla="*/ 234046 w 398086"/>
                <a:gd name="connsiteY170" fmla="*/ 486899 h 505325"/>
                <a:gd name="connsiteX171" fmla="*/ 223787 w 398086"/>
                <a:gd name="connsiteY171" fmla="*/ 494498 h 505325"/>
                <a:gd name="connsiteX172" fmla="*/ 213339 w 398086"/>
                <a:gd name="connsiteY172" fmla="*/ 488038 h 505325"/>
                <a:gd name="connsiteX173" fmla="*/ 207355 w 398086"/>
                <a:gd name="connsiteY173" fmla="*/ 485284 h 505325"/>
                <a:gd name="connsiteX174" fmla="*/ 204220 w 398086"/>
                <a:gd name="connsiteY174" fmla="*/ 487089 h 505325"/>
                <a:gd name="connsiteX175" fmla="*/ 194627 w 398086"/>
                <a:gd name="connsiteY175" fmla="*/ 486329 h 505325"/>
                <a:gd name="connsiteX176" fmla="*/ 196716 w 398086"/>
                <a:gd name="connsiteY176" fmla="*/ 476545 h 505325"/>
                <a:gd name="connsiteX177" fmla="*/ 193012 w 398086"/>
                <a:gd name="connsiteY177" fmla="*/ 477400 h 505325"/>
                <a:gd name="connsiteX178" fmla="*/ 188168 w 398086"/>
                <a:gd name="connsiteY178" fmla="*/ 479205 h 505325"/>
                <a:gd name="connsiteX179" fmla="*/ 183608 w 398086"/>
                <a:gd name="connsiteY179" fmla="*/ 483954 h 505325"/>
                <a:gd name="connsiteX180" fmla="*/ 180474 w 398086"/>
                <a:gd name="connsiteY180" fmla="*/ 483479 h 505325"/>
                <a:gd name="connsiteX181" fmla="*/ 177719 w 398086"/>
                <a:gd name="connsiteY181" fmla="*/ 476260 h 505325"/>
                <a:gd name="connsiteX182" fmla="*/ 174775 w 398086"/>
                <a:gd name="connsiteY182" fmla="*/ 476640 h 505325"/>
                <a:gd name="connsiteX183" fmla="*/ 168600 w 398086"/>
                <a:gd name="connsiteY183" fmla="*/ 479205 h 505325"/>
                <a:gd name="connsiteX184" fmla="*/ 164991 w 398086"/>
                <a:gd name="connsiteY184" fmla="*/ 479775 h 505325"/>
                <a:gd name="connsiteX185" fmla="*/ 162331 w 398086"/>
                <a:gd name="connsiteY185" fmla="*/ 480344 h 505325"/>
                <a:gd name="connsiteX186" fmla="*/ 160907 w 398086"/>
                <a:gd name="connsiteY186" fmla="*/ 486709 h 505325"/>
                <a:gd name="connsiteX187" fmla="*/ 159672 w 398086"/>
                <a:gd name="connsiteY187" fmla="*/ 491078 h 505325"/>
                <a:gd name="connsiteX188" fmla="*/ 158437 w 398086"/>
                <a:gd name="connsiteY188" fmla="*/ 494687 h 505325"/>
                <a:gd name="connsiteX189" fmla="*/ 152453 w 398086"/>
                <a:gd name="connsiteY189" fmla="*/ 501527 h 505325"/>
                <a:gd name="connsiteX190" fmla="*/ 145994 w 398086"/>
                <a:gd name="connsiteY190" fmla="*/ 505326 h 505325"/>
                <a:gd name="connsiteX191" fmla="*/ 142099 w 398086"/>
                <a:gd name="connsiteY191" fmla="*/ 502192 h 505325"/>
                <a:gd name="connsiteX192" fmla="*/ 140769 w 398086"/>
                <a:gd name="connsiteY192" fmla="*/ 497917 h 505325"/>
                <a:gd name="connsiteX193" fmla="*/ 142669 w 398086"/>
                <a:gd name="connsiteY193" fmla="*/ 488228 h 505325"/>
                <a:gd name="connsiteX194" fmla="*/ 147893 w 398086"/>
                <a:gd name="connsiteY194" fmla="*/ 479775 h 505325"/>
                <a:gd name="connsiteX195" fmla="*/ 164991 w 398086"/>
                <a:gd name="connsiteY195" fmla="*/ 468282 h 505325"/>
                <a:gd name="connsiteX196" fmla="*/ 161286 w 398086"/>
                <a:gd name="connsiteY196" fmla="*/ 466097 h 505325"/>
                <a:gd name="connsiteX197" fmla="*/ 156727 w 398086"/>
                <a:gd name="connsiteY197" fmla="*/ 462487 h 505325"/>
                <a:gd name="connsiteX198" fmla="*/ 154637 w 398086"/>
                <a:gd name="connsiteY198" fmla="*/ 468947 h 505325"/>
                <a:gd name="connsiteX199" fmla="*/ 147988 w 398086"/>
                <a:gd name="connsiteY199" fmla="*/ 473031 h 505325"/>
                <a:gd name="connsiteX200" fmla="*/ 143714 w 398086"/>
                <a:gd name="connsiteY200" fmla="*/ 477590 h 505325"/>
                <a:gd name="connsiteX201" fmla="*/ 133456 w 398086"/>
                <a:gd name="connsiteY201" fmla="*/ 485284 h 505325"/>
                <a:gd name="connsiteX202" fmla="*/ 130226 w 398086"/>
                <a:gd name="connsiteY202" fmla="*/ 484619 h 505325"/>
                <a:gd name="connsiteX203" fmla="*/ 128516 w 398086"/>
                <a:gd name="connsiteY203" fmla="*/ 481579 h 505325"/>
                <a:gd name="connsiteX204" fmla="*/ 128516 w 398086"/>
                <a:gd name="connsiteY204" fmla="*/ 477875 h 505325"/>
                <a:gd name="connsiteX205" fmla="*/ 136210 w 398086"/>
                <a:gd name="connsiteY205" fmla="*/ 472461 h 505325"/>
                <a:gd name="connsiteX206" fmla="*/ 134880 w 398086"/>
                <a:gd name="connsiteY206" fmla="*/ 466857 h 505325"/>
                <a:gd name="connsiteX207" fmla="*/ 137825 w 398086"/>
                <a:gd name="connsiteY207" fmla="*/ 460872 h 505325"/>
                <a:gd name="connsiteX208" fmla="*/ 146564 w 398086"/>
                <a:gd name="connsiteY208" fmla="*/ 450329 h 505325"/>
                <a:gd name="connsiteX209" fmla="*/ 145614 w 398086"/>
                <a:gd name="connsiteY209" fmla="*/ 446624 h 505325"/>
                <a:gd name="connsiteX210" fmla="*/ 140010 w 398086"/>
                <a:gd name="connsiteY210" fmla="*/ 450709 h 505325"/>
                <a:gd name="connsiteX211" fmla="*/ 135830 w 398086"/>
                <a:gd name="connsiteY211" fmla="*/ 456883 h 505325"/>
                <a:gd name="connsiteX212" fmla="*/ 131651 w 398086"/>
                <a:gd name="connsiteY212" fmla="*/ 464672 h 505325"/>
                <a:gd name="connsiteX213" fmla="*/ 127566 w 398086"/>
                <a:gd name="connsiteY213" fmla="*/ 468091 h 505325"/>
                <a:gd name="connsiteX214" fmla="*/ 128136 w 398086"/>
                <a:gd name="connsiteY214" fmla="*/ 473981 h 505325"/>
                <a:gd name="connsiteX215" fmla="*/ 123482 w 398086"/>
                <a:gd name="connsiteY215" fmla="*/ 476640 h 505325"/>
                <a:gd name="connsiteX216" fmla="*/ 120632 w 398086"/>
                <a:gd name="connsiteY216" fmla="*/ 475880 h 505325"/>
                <a:gd name="connsiteX217" fmla="*/ 119778 w 398086"/>
                <a:gd name="connsiteY217" fmla="*/ 472271 h 505325"/>
                <a:gd name="connsiteX218" fmla="*/ 120347 w 398086"/>
                <a:gd name="connsiteY218" fmla="*/ 466382 h 505325"/>
                <a:gd name="connsiteX219" fmla="*/ 118923 w 398086"/>
                <a:gd name="connsiteY219" fmla="*/ 462962 h 505325"/>
                <a:gd name="connsiteX220" fmla="*/ 114078 w 398086"/>
                <a:gd name="connsiteY220" fmla="*/ 462962 h 505325"/>
                <a:gd name="connsiteX221" fmla="*/ 107999 w 398086"/>
                <a:gd name="connsiteY221" fmla="*/ 462297 h 505325"/>
                <a:gd name="connsiteX222" fmla="*/ 99071 w 398086"/>
                <a:gd name="connsiteY222" fmla="*/ 461253 h 505325"/>
                <a:gd name="connsiteX223" fmla="*/ 96696 w 398086"/>
                <a:gd name="connsiteY223" fmla="*/ 459733 h 505325"/>
                <a:gd name="connsiteX224" fmla="*/ 92232 w 398086"/>
                <a:gd name="connsiteY224" fmla="*/ 457358 h 505325"/>
                <a:gd name="connsiteX225" fmla="*/ 97741 w 398086"/>
                <a:gd name="connsiteY225" fmla="*/ 454793 h 505325"/>
                <a:gd name="connsiteX226" fmla="*/ 102680 w 398086"/>
                <a:gd name="connsiteY226" fmla="*/ 451184 h 505325"/>
                <a:gd name="connsiteX227" fmla="*/ 112939 w 398086"/>
                <a:gd name="connsiteY227" fmla="*/ 444915 h 505325"/>
                <a:gd name="connsiteX228" fmla="*/ 114078 w 398086"/>
                <a:gd name="connsiteY228" fmla="*/ 442160 h 505325"/>
                <a:gd name="connsiteX229" fmla="*/ 109899 w 398086"/>
                <a:gd name="connsiteY229" fmla="*/ 439501 h 505325"/>
                <a:gd name="connsiteX230" fmla="*/ 102300 w 398086"/>
                <a:gd name="connsiteY230" fmla="*/ 433991 h 505325"/>
                <a:gd name="connsiteX231" fmla="*/ 97266 w 398086"/>
                <a:gd name="connsiteY231" fmla="*/ 425823 h 505325"/>
                <a:gd name="connsiteX232" fmla="*/ 96696 w 398086"/>
                <a:gd name="connsiteY232" fmla="*/ 423828 h 505325"/>
                <a:gd name="connsiteX233" fmla="*/ 95366 w 398086"/>
                <a:gd name="connsiteY233" fmla="*/ 420314 h 505325"/>
                <a:gd name="connsiteX234" fmla="*/ 88717 w 398086"/>
                <a:gd name="connsiteY234" fmla="*/ 420503 h 505325"/>
                <a:gd name="connsiteX235" fmla="*/ 91092 w 398086"/>
                <a:gd name="connsiteY235" fmla="*/ 432567 h 505325"/>
                <a:gd name="connsiteX236" fmla="*/ 100875 w 398086"/>
                <a:gd name="connsiteY236" fmla="*/ 437126 h 505325"/>
                <a:gd name="connsiteX237" fmla="*/ 104390 w 398086"/>
                <a:gd name="connsiteY237" fmla="*/ 442445 h 505325"/>
                <a:gd name="connsiteX238" fmla="*/ 104295 w 398086"/>
                <a:gd name="connsiteY238" fmla="*/ 446435 h 505325"/>
                <a:gd name="connsiteX239" fmla="*/ 98596 w 398086"/>
                <a:gd name="connsiteY239" fmla="*/ 449094 h 505325"/>
                <a:gd name="connsiteX240" fmla="*/ 93846 w 398086"/>
                <a:gd name="connsiteY240" fmla="*/ 452894 h 505325"/>
                <a:gd name="connsiteX241" fmla="*/ 82733 w 398086"/>
                <a:gd name="connsiteY241" fmla="*/ 451374 h 505325"/>
                <a:gd name="connsiteX242" fmla="*/ 81593 w 398086"/>
                <a:gd name="connsiteY242" fmla="*/ 456123 h 505325"/>
                <a:gd name="connsiteX243" fmla="*/ 93181 w 398086"/>
                <a:gd name="connsiteY243" fmla="*/ 462297 h 505325"/>
                <a:gd name="connsiteX244" fmla="*/ 95651 w 398086"/>
                <a:gd name="connsiteY244" fmla="*/ 464007 h 505325"/>
                <a:gd name="connsiteX245" fmla="*/ 94796 w 398086"/>
                <a:gd name="connsiteY245" fmla="*/ 469991 h 505325"/>
                <a:gd name="connsiteX246" fmla="*/ 89477 w 398086"/>
                <a:gd name="connsiteY246" fmla="*/ 474266 h 505325"/>
                <a:gd name="connsiteX247" fmla="*/ 87482 w 398086"/>
                <a:gd name="connsiteY247" fmla="*/ 474266 h 505325"/>
                <a:gd name="connsiteX248" fmla="*/ 84443 w 398086"/>
                <a:gd name="connsiteY248" fmla="*/ 467617 h 505325"/>
                <a:gd name="connsiteX249" fmla="*/ 74659 w 398086"/>
                <a:gd name="connsiteY249" fmla="*/ 469611 h 505325"/>
                <a:gd name="connsiteX250" fmla="*/ 68770 w 398086"/>
                <a:gd name="connsiteY250" fmla="*/ 469991 h 505325"/>
                <a:gd name="connsiteX251" fmla="*/ 64496 w 398086"/>
                <a:gd name="connsiteY251" fmla="*/ 468852 h 505325"/>
                <a:gd name="connsiteX252" fmla="*/ 60316 w 398086"/>
                <a:gd name="connsiteY252" fmla="*/ 465147 h 505325"/>
                <a:gd name="connsiteX253" fmla="*/ 58037 w 398086"/>
                <a:gd name="connsiteY253" fmla="*/ 465717 h 505325"/>
                <a:gd name="connsiteX254" fmla="*/ 55567 w 398086"/>
                <a:gd name="connsiteY254" fmla="*/ 469801 h 505325"/>
                <a:gd name="connsiteX255" fmla="*/ 46258 w 398086"/>
                <a:gd name="connsiteY255" fmla="*/ 462107 h 505325"/>
                <a:gd name="connsiteX256" fmla="*/ 38469 w 398086"/>
                <a:gd name="connsiteY256" fmla="*/ 451564 h 505325"/>
                <a:gd name="connsiteX257" fmla="*/ 36950 w 398086"/>
                <a:gd name="connsiteY257" fmla="*/ 448050 h 505325"/>
                <a:gd name="connsiteX258" fmla="*/ 45213 w 398086"/>
                <a:gd name="connsiteY258" fmla="*/ 444060 h 505325"/>
                <a:gd name="connsiteX259" fmla="*/ 51577 w 398086"/>
                <a:gd name="connsiteY259" fmla="*/ 431997 h 505325"/>
                <a:gd name="connsiteX260" fmla="*/ 51577 w 398086"/>
                <a:gd name="connsiteY260" fmla="*/ 422973 h 505325"/>
                <a:gd name="connsiteX261" fmla="*/ 55377 w 398086"/>
                <a:gd name="connsiteY261" fmla="*/ 422213 h 505325"/>
                <a:gd name="connsiteX262" fmla="*/ 63451 w 398086"/>
                <a:gd name="connsiteY262" fmla="*/ 418603 h 505325"/>
                <a:gd name="connsiteX263" fmla="*/ 68200 w 398086"/>
                <a:gd name="connsiteY263" fmla="*/ 415279 h 505325"/>
                <a:gd name="connsiteX264" fmla="*/ 73044 w 398086"/>
                <a:gd name="connsiteY264" fmla="*/ 411955 h 505325"/>
                <a:gd name="connsiteX265" fmla="*/ 73994 w 398086"/>
                <a:gd name="connsiteY265" fmla="*/ 410245 h 505325"/>
                <a:gd name="connsiteX266" fmla="*/ 64781 w 398086"/>
                <a:gd name="connsiteY266" fmla="*/ 388303 h 505325"/>
                <a:gd name="connsiteX267" fmla="*/ 59176 w 398086"/>
                <a:gd name="connsiteY267" fmla="*/ 379564 h 505325"/>
                <a:gd name="connsiteX268" fmla="*/ 56802 w 398086"/>
                <a:gd name="connsiteY268" fmla="*/ 385548 h 505325"/>
                <a:gd name="connsiteX269" fmla="*/ 61266 w 398086"/>
                <a:gd name="connsiteY269" fmla="*/ 397042 h 505325"/>
                <a:gd name="connsiteX270" fmla="*/ 57277 w 398086"/>
                <a:gd name="connsiteY270" fmla="*/ 400271 h 505325"/>
                <a:gd name="connsiteX271" fmla="*/ 53002 w 398086"/>
                <a:gd name="connsiteY271" fmla="*/ 397042 h 505325"/>
                <a:gd name="connsiteX272" fmla="*/ 32485 w 398086"/>
                <a:gd name="connsiteY272" fmla="*/ 393432 h 505325"/>
                <a:gd name="connsiteX273" fmla="*/ 24886 w 398086"/>
                <a:gd name="connsiteY273" fmla="*/ 391818 h 505325"/>
                <a:gd name="connsiteX274" fmla="*/ 20517 w 398086"/>
                <a:gd name="connsiteY274" fmla="*/ 390963 h 505325"/>
                <a:gd name="connsiteX275" fmla="*/ 17857 w 398086"/>
                <a:gd name="connsiteY275" fmla="*/ 387543 h 505325"/>
                <a:gd name="connsiteX276" fmla="*/ 15673 w 398086"/>
                <a:gd name="connsiteY276" fmla="*/ 388588 h 505325"/>
                <a:gd name="connsiteX277" fmla="*/ 13773 w 398086"/>
                <a:gd name="connsiteY277" fmla="*/ 388398 h 505325"/>
                <a:gd name="connsiteX278" fmla="*/ 6079 w 398086"/>
                <a:gd name="connsiteY278" fmla="*/ 386498 h 505325"/>
                <a:gd name="connsiteX279" fmla="*/ 0 w 398086"/>
                <a:gd name="connsiteY279" fmla="*/ 382699 h 505325"/>
                <a:gd name="connsiteX280" fmla="*/ 0 w 398086"/>
                <a:gd name="connsiteY280" fmla="*/ 382699 h 505325"/>
                <a:gd name="connsiteX281" fmla="*/ 37140 w 398086"/>
                <a:gd name="connsiteY281" fmla="*/ 363037 h 505325"/>
                <a:gd name="connsiteX282" fmla="*/ 47873 w 398086"/>
                <a:gd name="connsiteY282" fmla="*/ 347554 h 505325"/>
                <a:gd name="connsiteX283" fmla="*/ 50153 w 398086"/>
                <a:gd name="connsiteY283" fmla="*/ 341950 h 505325"/>
                <a:gd name="connsiteX284" fmla="*/ 46448 w 398086"/>
                <a:gd name="connsiteY284" fmla="*/ 320198 h 505325"/>
                <a:gd name="connsiteX285" fmla="*/ 50248 w 398086"/>
                <a:gd name="connsiteY285" fmla="*/ 318963 h 505325"/>
                <a:gd name="connsiteX286" fmla="*/ 54047 w 398086"/>
                <a:gd name="connsiteY286" fmla="*/ 312694 h 505325"/>
                <a:gd name="connsiteX287" fmla="*/ 51767 w 398086"/>
                <a:gd name="connsiteY287" fmla="*/ 309655 h 505325"/>
                <a:gd name="connsiteX288" fmla="*/ 48918 w 398086"/>
                <a:gd name="connsiteY288" fmla="*/ 297116 h 505325"/>
                <a:gd name="connsiteX289" fmla="*/ 45308 w 398086"/>
                <a:gd name="connsiteY289" fmla="*/ 290942 h 505325"/>
                <a:gd name="connsiteX290" fmla="*/ 50438 w 398086"/>
                <a:gd name="connsiteY290" fmla="*/ 268525 h 505325"/>
                <a:gd name="connsiteX291" fmla="*/ 45118 w 398086"/>
                <a:gd name="connsiteY291" fmla="*/ 247628 h 505325"/>
                <a:gd name="connsiteX292" fmla="*/ 48918 w 398086"/>
                <a:gd name="connsiteY292" fmla="*/ 244114 h 505325"/>
                <a:gd name="connsiteX293" fmla="*/ 50248 w 398086"/>
                <a:gd name="connsiteY293" fmla="*/ 238510 h 505325"/>
                <a:gd name="connsiteX294" fmla="*/ 43124 w 398086"/>
                <a:gd name="connsiteY294" fmla="*/ 241644 h 505325"/>
                <a:gd name="connsiteX295" fmla="*/ 32580 w 398086"/>
                <a:gd name="connsiteY295" fmla="*/ 237750 h 505325"/>
                <a:gd name="connsiteX296" fmla="*/ 25361 w 398086"/>
                <a:gd name="connsiteY296" fmla="*/ 243069 h 505325"/>
                <a:gd name="connsiteX297" fmla="*/ 23747 w 398086"/>
                <a:gd name="connsiteY297" fmla="*/ 242690 h 505325"/>
                <a:gd name="connsiteX298" fmla="*/ 20422 w 398086"/>
                <a:gd name="connsiteY298" fmla="*/ 233191 h 505325"/>
                <a:gd name="connsiteX299" fmla="*/ 11493 w 398086"/>
                <a:gd name="connsiteY299" fmla="*/ 226542 h 505325"/>
                <a:gd name="connsiteX300" fmla="*/ 15388 w 398086"/>
                <a:gd name="connsiteY300" fmla="*/ 221127 h 505325"/>
                <a:gd name="connsiteX301" fmla="*/ 19282 w 398086"/>
                <a:gd name="connsiteY301" fmla="*/ 219608 h 505325"/>
                <a:gd name="connsiteX302" fmla="*/ 28021 w 398086"/>
                <a:gd name="connsiteY302" fmla="*/ 219893 h 505325"/>
                <a:gd name="connsiteX303" fmla="*/ 50913 w 398086"/>
                <a:gd name="connsiteY303" fmla="*/ 211154 h 505325"/>
                <a:gd name="connsiteX304" fmla="*/ 52052 w 398086"/>
                <a:gd name="connsiteY304" fmla="*/ 207545 h 505325"/>
                <a:gd name="connsiteX305" fmla="*/ 50913 w 398086"/>
                <a:gd name="connsiteY305" fmla="*/ 200800 h 505325"/>
                <a:gd name="connsiteX306" fmla="*/ 46638 w 398086"/>
                <a:gd name="connsiteY306" fmla="*/ 193866 h 505325"/>
                <a:gd name="connsiteX307" fmla="*/ 42174 w 398086"/>
                <a:gd name="connsiteY307" fmla="*/ 190162 h 505325"/>
                <a:gd name="connsiteX308" fmla="*/ 42934 w 398086"/>
                <a:gd name="connsiteY308" fmla="*/ 180663 h 505325"/>
                <a:gd name="connsiteX309" fmla="*/ 29731 w 398086"/>
                <a:gd name="connsiteY309" fmla="*/ 178669 h 505325"/>
                <a:gd name="connsiteX310" fmla="*/ 30586 w 398086"/>
                <a:gd name="connsiteY310" fmla="*/ 171355 h 505325"/>
                <a:gd name="connsiteX311" fmla="*/ 39609 w 398086"/>
                <a:gd name="connsiteY311" fmla="*/ 148653 h 505325"/>
                <a:gd name="connsiteX312" fmla="*/ 49203 w 398086"/>
                <a:gd name="connsiteY312" fmla="*/ 130511 h 505325"/>
                <a:gd name="connsiteX313" fmla="*/ 48158 w 398086"/>
                <a:gd name="connsiteY313" fmla="*/ 129371 h 505325"/>
                <a:gd name="connsiteX314" fmla="*/ 41129 w 398086"/>
                <a:gd name="connsiteY314" fmla="*/ 129751 h 505325"/>
                <a:gd name="connsiteX315" fmla="*/ 39324 w 398086"/>
                <a:gd name="connsiteY315" fmla="*/ 128326 h 505325"/>
                <a:gd name="connsiteX316" fmla="*/ 38374 w 398086"/>
                <a:gd name="connsiteY316" fmla="*/ 121107 h 505325"/>
                <a:gd name="connsiteX317" fmla="*/ 54427 w 398086"/>
                <a:gd name="connsiteY317" fmla="*/ 104865 h 505325"/>
                <a:gd name="connsiteX318" fmla="*/ 50343 w 398086"/>
                <a:gd name="connsiteY318" fmla="*/ 93846 h 505325"/>
                <a:gd name="connsiteX319" fmla="*/ 50913 w 398086"/>
                <a:gd name="connsiteY319" fmla="*/ 89952 h 505325"/>
                <a:gd name="connsiteX320" fmla="*/ 64686 w 398086"/>
                <a:gd name="connsiteY320" fmla="*/ 84727 h 505325"/>
                <a:gd name="connsiteX321" fmla="*/ 70860 w 398086"/>
                <a:gd name="connsiteY321" fmla="*/ 79693 h 505325"/>
                <a:gd name="connsiteX322" fmla="*/ 85203 w 398086"/>
                <a:gd name="connsiteY322" fmla="*/ 64305 h 505325"/>
                <a:gd name="connsiteX323" fmla="*/ 89097 w 398086"/>
                <a:gd name="connsiteY323" fmla="*/ 54902 h 505325"/>
                <a:gd name="connsiteX324" fmla="*/ 112749 w 398086"/>
                <a:gd name="connsiteY324" fmla="*/ 33530 h 505325"/>
                <a:gd name="connsiteX325" fmla="*/ 112654 w 398086"/>
                <a:gd name="connsiteY325" fmla="*/ 24316 h 505325"/>
                <a:gd name="connsiteX326" fmla="*/ 109044 w 398086"/>
                <a:gd name="connsiteY326" fmla="*/ 19377 h 505325"/>
                <a:gd name="connsiteX327" fmla="*/ 112179 w 398086"/>
                <a:gd name="connsiteY327" fmla="*/ 13393 h 505325"/>
                <a:gd name="connsiteX328" fmla="*/ 117403 w 398086"/>
                <a:gd name="connsiteY328" fmla="*/ 10163 h 505325"/>
                <a:gd name="connsiteX329" fmla="*/ 120537 w 398086"/>
                <a:gd name="connsiteY329" fmla="*/ 3134 h 50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Lst>
              <a:rect l="l" t="t" r="r" b="b"/>
              <a:pathLst>
                <a:path w="398086" h="505325">
                  <a:moveTo>
                    <a:pt x="31725" y="395712"/>
                  </a:moveTo>
                  <a:lnTo>
                    <a:pt x="49393" y="398847"/>
                  </a:lnTo>
                  <a:lnTo>
                    <a:pt x="54427" y="405876"/>
                  </a:lnTo>
                  <a:lnTo>
                    <a:pt x="53287" y="411860"/>
                  </a:lnTo>
                  <a:lnTo>
                    <a:pt x="48253" y="414709"/>
                  </a:lnTo>
                  <a:lnTo>
                    <a:pt x="42934" y="412240"/>
                  </a:lnTo>
                  <a:lnTo>
                    <a:pt x="41129" y="407965"/>
                  </a:lnTo>
                  <a:lnTo>
                    <a:pt x="38944" y="408535"/>
                  </a:lnTo>
                  <a:lnTo>
                    <a:pt x="34670" y="409485"/>
                  </a:lnTo>
                  <a:lnTo>
                    <a:pt x="32485" y="406920"/>
                  </a:lnTo>
                  <a:lnTo>
                    <a:pt x="29351" y="395807"/>
                  </a:lnTo>
                  <a:lnTo>
                    <a:pt x="31725" y="395712"/>
                  </a:lnTo>
                  <a:close/>
                  <a:moveTo>
                    <a:pt x="120537" y="3134"/>
                  </a:moveTo>
                  <a:lnTo>
                    <a:pt x="122532" y="190"/>
                  </a:lnTo>
                  <a:lnTo>
                    <a:pt x="134595" y="0"/>
                  </a:lnTo>
                  <a:lnTo>
                    <a:pt x="139915" y="3039"/>
                  </a:lnTo>
                  <a:lnTo>
                    <a:pt x="175059" y="13108"/>
                  </a:lnTo>
                  <a:lnTo>
                    <a:pt x="178669" y="19757"/>
                  </a:lnTo>
                  <a:lnTo>
                    <a:pt x="174775" y="23176"/>
                  </a:lnTo>
                  <a:lnTo>
                    <a:pt x="166321" y="61361"/>
                  </a:lnTo>
                  <a:lnTo>
                    <a:pt x="166701" y="65350"/>
                  </a:lnTo>
                  <a:lnTo>
                    <a:pt x="170785" y="68865"/>
                  </a:lnTo>
                  <a:lnTo>
                    <a:pt x="173350" y="73994"/>
                  </a:lnTo>
                  <a:lnTo>
                    <a:pt x="172020" y="79503"/>
                  </a:lnTo>
                  <a:lnTo>
                    <a:pt x="161381" y="78268"/>
                  </a:lnTo>
                  <a:lnTo>
                    <a:pt x="159387" y="80928"/>
                  </a:lnTo>
                  <a:lnTo>
                    <a:pt x="162046" y="92041"/>
                  </a:lnTo>
                  <a:lnTo>
                    <a:pt x="165846" y="93466"/>
                  </a:lnTo>
                  <a:lnTo>
                    <a:pt x="169360" y="103344"/>
                  </a:lnTo>
                  <a:lnTo>
                    <a:pt x="168790" y="117213"/>
                  </a:lnTo>
                  <a:lnTo>
                    <a:pt x="165941" y="123387"/>
                  </a:lnTo>
                  <a:lnTo>
                    <a:pt x="161571" y="127471"/>
                  </a:lnTo>
                  <a:lnTo>
                    <a:pt x="148463" y="130891"/>
                  </a:lnTo>
                  <a:lnTo>
                    <a:pt x="148653" y="134120"/>
                  </a:lnTo>
                  <a:lnTo>
                    <a:pt x="155112" y="137159"/>
                  </a:lnTo>
                  <a:lnTo>
                    <a:pt x="154637" y="140105"/>
                  </a:lnTo>
                  <a:lnTo>
                    <a:pt x="153308" y="143429"/>
                  </a:lnTo>
                  <a:lnTo>
                    <a:pt x="142289" y="153782"/>
                  </a:lnTo>
                  <a:lnTo>
                    <a:pt x="142194" y="155682"/>
                  </a:lnTo>
                  <a:lnTo>
                    <a:pt x="170025" y="156062"/>
                  </a:lnTo>
                  <a:lnTo>
                    <a:pt x="170880" y="149983"/>
                  </a:lnTo>
                  <a:lnTo>
                    <a:pt x="194817" y="147513"/>
                  </a:lnTo>
                  <a:lnTo>
                    <a:pt x="208020" y="142004"/>
                  </a:lnTo>
                  <a:lnTo>
                    <a:pt x="212294" y="141434"/>
                  </a:lnTo>
                  <a:lnTo>
                    <a:pt x="214099" y="143334"/>
                  </a:lnTo>
                  <a:lnTo>
                    <a:pt x="219798" y="138584"/>
                  </a:lnTo>
                  <a:lnTo>
                    <a:pt x="233286" y="131461"/>
                  </a:lnTo>
                  <a:lnTo>
                    <a:pt x="236231" y="132410"/>
                  </a:lnTo>
                  <a:lnTo>
                    <a:pt x="237370" y="135070"/>
                  </a:lnTo>
                  <a:lnTo>
                    <a:pt x="236231" y="139819"/>
                  </a:lnTo>
                  <a:lnTo>
                    <a:pt x="243734" y="136495"/>
                  </a:lnTo>
                  <a:lnTo>
                    <a:pt x="261877" y="141339"/>
                  </a:lnTo>
                  <a:lnTo>
                    <a:pt x="262637" y="146658"/>
                  </a:lnTo>
                  <a:lnTo>
                    <a:pt x="275840" y="172400"/>
                  </a:lnTo>
                  <a:lnTo>
                    <a:pt x="279164" y="176009"/>
                  </a:lnTo>
                  <a:lnTo>
                    <a:pt x="278974" y="191776"/>
                  </a:lnTo>
                  <a:lnTo>
                    <a:pt x="278214" y="194911"/>
                  </a:lnTo>
                  <a:lnTo>
                    <a:pt x="272895" y="201846"/>
                  </a:lnTo>
                  <a:lnTo>
                    <a:pt x="270141" y="212009"/>
                  </a:lnTo>
                  <a:lnTo>
                    <a:pt x="264726" y="214383"/>
                  </a:lnTo>
                  <a:lnTo>
                    <a:pt x="255608" y="214099"/>
                  </a:lnTo>
                  <a:lnTo>
                    <a:pt x="253138" y="215998"/>
                  </a:lnTo>
                  <a:lnTo>
                    <a:pt x="251903" y="237560"/>
                  </a:lnTo>
                  <a:lnTo>
                    <a:pt x="252853" y="240125"/>
                  </a:lnTo>
                  <a:lnTo>
                    <a:pt x="263302" y="245064"/>
                  </a:lnTo>
                  <a:lnTo>
                    <a:pt x="268146" y="249148"/>
                  </a:lnTo>
                  <a:lnTo>
                    <a:pt x="265771" y="259122"/>
                  </a:lnTo>
                  <a:lnTo>
                    <a:pt x="260832" y="266341"/>
                  </a:lnTo>
                  <a:lnTo>
                    <a:pt x="246964" y="276789"/>
                  </a:lnTo>
                  <a:lnTo>
                    <a:pt x="246584" y="280589"/>
                  </a:lnTo>
                  <a:lnTo>
                    <a:pt x="250004" y="290183"/>
                  </a:lnTo>
                  <a:lnTo>
                    <a:pt x="248389" y="297686"/>
                  </a:lnTo>
                  <a:lnTo>
                    <a:pt x="258077" y="312884"/>
                  </a:lnTo>
                  <a:lnTo>
                    <a:pt x="271660" y="308230"/>
                  </a:lnTo>
                  <a:lnTo>
                    <a:pt x="278024" y="310415"/>
                  </a:lnTo>
                  <a:lnTo>
                    <a:pt x="283344" y="314594"/>
                  </a:lnTo>
                  <a:lnTo>
                    <a:pt x="287333" y="305950"/>
                  </a:lnTo>
                  <a:lnTo>
                    <a:pt x="302531" y="309275"/>
                  </a:lnTo>
                  <a:lnTo>
                    <a:pt x="306330" y="308610"/>
                  </a:lnTo>
                  <a:lnTo>
                    <a:pt x="307945" y="306615"/>
                  </a:lnTo>
                  <a:lnTo>
                    <a:pt x="310605" y="307850"/>
                  </a:lnTo>
                  <a:lnTo>
                    <a:pt x="311080" y="320578"/>
                  </a:lnTo>
                  <a:lnTo>
                    <a:pt x="306520" y="326562"/>
                  </a:lnTo>
                  <a:lnTo>
                    <a:pt x="317729" y="329506"/>
                  </a:lnTo>
                  <a:lnTo>
                    <a:pt x="320768" y="331406"/>
                  </a:lnTo>
                  <a:lnTo>
                    <a:pt x="322573" y="336060"/>
                  </a:lnTo>
                  <a:lnTo>
                    <a:pt x="327512" y="336441"/>
                  </a:lnTo>
                  <a:lnTo>
                    <a:pt x="330267" y="338246"/>
                  </a:lnTo>
                  <a:lnTo>
                    <a:pt x="332452" y="343090"/>
                  </a:lnTo>
                  <a:lnTo>
                    <a:pt x="330742" y="347649"/>
                  </a:lnTo>
                  <a:lnTo>
                    <a:pt x="332736" y="350594"/>
                  </a:lnTo>
                  <a:lnTo>
                    <a:pt x="332736" y="354298"/>
                  </a:lnTo>
                  <a:lnTo>
                    <a:pt x="339291" y="365411"/>
                  </a:lnTo>
                  <a:lnTo>
                    <a:pt x="344895" y="367691"/>
                  </a:lnTo>
                  <a:lnTo>
                    <a:pt x="346319" y="367026"/>
                  </a:lnTo>
                  <a:lnTo>
                    <a:pt x="346130" y="359713"/>
                  </a:lnTo>
                  <a:lnTo>
                    <a:pt x="348694" y="354488"/>
                  </a:lnTo>
                  <a:lnTo>
                    <a:pt x="356768" y="345274"/>
                  </a:lnTo>
                  <a:lnTo>
                    <a:pt x="360187" y="343375"/>
                  </a:lnTo>
                  <a:lnTo>
                    <a:pt x="363702" y="343754"/>
                  </a:lnTo>
                  <a:lnTo>
                    <a:pt x="362182" y="352968"/>
                  </a:lnTo>
                  <a:lnTo>
                    <a:pt x="366267" y="355818"/>
                  </a:lnTo>
                  <a:lnTo>
                    <a:pt x="367121" y="370826"/>
                  </a:lnTo>
                  <a:lnTo>
                    <a:pt x="369021" y="373485"/>
                  </a:lnTo>
                  <a:lnTo>
                    <a:pt x="364652" y="377570"/>
                  </a:lnTo>
                  <a:lnTo>
                    <a:pt x="364557" y="381464"/>
                  </a:lnTo>
                  <a:lnTo>
                    <a:pt x="376050" y="382129"/>
                  </a:lnTo>
                  <a:lnTo>
                    <a:pt x="379185" y="385264"/>
                  </a:lnTo>
                  <a:lnTo>
                    <a:pt x="384599" y="382034"/>
                  </a:lnTo>
                  <a:lnTo>
                    <a:pt x="388398" y="382319"/>
                  </a:lnTo>
                  <a:lnTo>
                    <a:pt x="390773" y="383649"/>
                  </a:lnTo>
                  <a:lnTo>
                    <a:pt x="391248" y="386309"/>
                  </a:lnTo>
                  <a:lnTo>
                    <a:pt x="388113" y="391818"/>
                  </a:lnTo>
                  <a:lnTo>
                    <a:pt x="398087" y="398371"/>
                  </a:lnTo>
                  <a:lnTo>
                    <a:pt x="395142" y="407965"/>
                  </a:lnTo>
                  <a:lnTo>
                    <a:pt x="394857" y="414330"/>
                  </a:lnTo>
                  <a:lnTo>
                    <a:pt x="387544" y="420314"/>
                  </a:lnTo>
                  <a:lnTo>
                    <a:pt x="385644" y="425063"/>
                  </a:lnTo>
                  <a:lnTo>
                    <a:pt x="388493" y="437411"/>
                  </a:lnTo>
                  <a:lnTo>
                    <a:pt x="392863" y="439881"/>
                  </a:lnTo>
                  <a:lnTo>
                    <a:pt x="392863" y="439881"/>
                  </a:lnTo>
                  <a:lnTo>
                    <a:pt x="390583" y="445200"/>
                  </a:lnTo>
                  <a:lnTo>
                    <a:pt x="385169" y="449284"/>
                  </a:lnTo>
                  <a:lnTo>
                    <a:pt x="384694" y="454129"/>
                  </a:lnTo>
                  <a:lnTo>
                    <a:pt x="378520" y="452134"/>
                  </a:lnTo>
                  <a:lnTo>
                    <a:pt x="372441" y="447194"/>
                  </a:lnTo>
                  <a:lnTo>
                    <a:pt x="371301" y="442540"/>
                  </a:lnTo>
                  <a:lnTo>
                    <a:pt x="366267" y="447859"/>
                  </a:lnTo>
                  <a:lnTo>
                    <a:pt x="364177" y="438551"/>
                  </a:lnTo>
                  <a:lnTo>
                    <a:pt x="363037" y="435321"/>
                  </a:lnTo>
                  <a:lnTo>
                    <a:pt x="366837" y="428577"/>
                  </a:lnTo>
                  <a:lnTo>
                    <a:pt x="368641" y="424778"/>
                  </a:lnTo>
                  <a:lnTo>
                    <a:pt x="370351" y="420219"/>
                  </a:lnTo>
                  <a:lnTo>
                    <a:pt x="370541" y="417559"/>
                  </a:lnTo>
                  <a:lnTo>
                    <a:pt x="368166" y="414519"/>
                  </a:lnTo>
                  <a:lnTo>
                    <a:pt x="365317" y="406825"/>
                  </a:lnTo>
                  <a:lnTo>
                    <a:pt x="362467" y="409200"/>
                  </a:lnTo>
                  <a:lnTo>
                    <a:pt x="360757" y="414330"/>
                  </a:lnTo>
                  <a:lnTo>
                    <a:pt x="361042" y="420789"/>
                  </a:lnTo>
                  <a:lnTo>
                    <a:pt x="361992" y="428008"/>
                  </a:lnTo>
                  <a:lnTo>
                    <a:pt x="359143" y="431902"/>
                  </a:lnTo>
                  <a:lnTo>
                    <a:pt x="358478" y="437221"/>
                  </a:lnTo>
                  <a:lnTo>
                    <a:pt x="356198" y="437411"/>
                  </a:lnTo>
                  <a:lnTo>
                    <a:pt x="350214" y="436936"/>
                  </a:lnTo>
                  <a:lnTo>
                    <a:pt x="348599" y="438361"/>
                  </a:lnTo>
                  <a:lnTo>
                    <a:pt x="348504" y="441686"/>
                  </a:lnTo>
                  <a:lnTo>
                    <a:pt x="348409" y="448050"/>
                  </a:lnTo>
                  <a:lnTo>
                    <a:pt x="348029" y="453464"/>
                  </a:lnTo>
                  <a:lnTo>
                    <a:pt x="346889" y="460112"/>
                  </a:lnTo>
                  <a:lnTo>
                    <a:pt x="344230" y="463532"/>
                  </a:lnTo>
                  <a:lnTo>
                    <a:pt x="340525" y="462962"/>
                  </a:lnTo>
                  <a:lnTo>
                    <a:pt x="337676" y="458783"/>
                  </a:lnTo>
                  <a:lnTo>
                    <a:pt x="335681" y="464672"/>
                  </a:lnTo>
                  <a:lnTo>
                    <a:pt x="333591" y="467142"/>
                  </a:lnTo>
                  <a:lnTo>
                    <a:pt x="321243" y="466666"/>
                  </a:lnTo>
                  <a:lnTo>
                    <a:pt x="317729" y="470466"/>
                  </a:lnTo>
                  <a:lnTo>
                    <a:pt x="312979" y="470561"/>
                  </a:lnTo>
                  <a:lnTo>
                    <a:pt x="312979" y="464957"/>
                  </a:lnTo>
                  <a:lnTo>
                    <a:pt x="310035" y="464577"/>
                  </a:lnTo>
                  <a:lnTo>
                    <a:pt x="305665" y="469611"/>
                  </a:lnTo>
                  <a:lnTo>
                    <a:pt x="293887" y="476355"/>
                  </a:lnTo>
                  <a:lnTo>
                    <a:pt x="285528" y="478445"/>
                  </a:lnTo>
                  <a:lnTo>
                    <a:pt x="281254" y="484714"/>
                  </a:lnTo>
                  <a:lnTo>
                    <a:pt x="280684" y="492123"/>
                  </a:lnTo>
                  <a:lnTo>
                    <a:pt x="271945" y="487754"/>
                  </a:lnTo>
                  <a:lnTo>
                    <a:pt x="269951" y="493738"/>
                  </a:lnTo>
                  <a:lnTo>
                    <a:pt x="261592" y="493643"/>
                  </a:lnTo>
                  <a:lnTo>
                    <a:pt x="243544" y="494022"/>
                  </a:lnTo>
                  <a:lnTo>
                    <a:pt x="242500" y="490793"/>
                  </a:lnTo>
                  <a:lnTo>
                    <a:pt x="239175" y="488514"/>
                  </a:lnTo>
                  <a:lnTo>
                    <a:pt x="234046" y="486899"/>
                  </a:lnTo>
                  <a:lnTo>
                    <a:pt x="223787" y="494498"/>
                  </a:lnTo>
                  <a:lnTo>
                    <a:pt x="213339" y="488038"/>
                  </a:lnTo>
                  <a:lnTo>
                    <a:pt x="207355" y="485284"/>
                  </a:lnTo>
                  <a:lnTo>
                    <a:pt x="204220" y="487089"/>
                  </a:lnTo>
                  <a:lnTo>
                    <a:pt x="194627" y="486329"/>
                  </a:lnTo>
                  <a:lnTo>
                    <a:pt x="196716" y="476545"/>
                  </a:lnTo>
                  <a:lnTo>
                    <a:pt x="193012" y="477400"/>
                  </a:lnTo>
                  <a:lnTo>
                    <a:pt x="188168" y="479205"/>
                  </a:lnTo>
                  <a:lnTo>
                    <a:pt x="183608" y="483954"/>
                  </a:lnTo>
                  <a:lnTo>
                    <a:pt x="180474" y="483479"/>
                  </a:lnTo>
                  <a:lnTo>
                    <a:pt x="177719" y="476260"/>
                  </a:lnTo>
                  <a:lnTo>
                    <a:pt x="174775" y="476640"/>
                  </a:lnTo>
                  <a:lnTo>
                    <a:pt x="168600" y="479205"/>
                  </a:lnTo>
                  <a:lnTo>
                    <a:pt x="164991" y="479775"/>
                  </a:lnTo>
                  <a:lnTo>
                    <a:pt x="162331" y="480344"/>
                  </a:lnTo>
                  <a:lnTo>
                    <a:pt x="160907" y="486709"/>
                  </a:lnTo>
                  <a:lnTo>
                    <a:pt x="159672" y="491078"/>
                  </a:lnTo>
                  <a:lnTo>
                    <a:pt x="158437" y="494687"/>
                  </a:lnTo>
                  <a:lnTo>
                    <a:pt x="152453" y="501527"/>
                  </a:lnTo>
                  <a:lnTo>
                    <a:pt x="145994" y="505326"/>
                  </a:lnTo>
                  <a:lnTo>
                    <a:pt x="142099" y="502192"/>
                  </a:lnTo>
                  <a:lnTo>
                    <a:pt x="140769" y="497917"/>
                  </a:lnTo>
                  <a:lnTo>
                    <a:pt x="142669" y="488228"/>
                  </a:lnTo>
                  <a:lnTo>
                    <a:pt x="147893" y="479775"/>
                  </a:lnTo>
                  <a:lnTo>
                    <a:pt x="164991" y="468282"/>
                  </a:lnTo>
                  <a:lnTo>
                    <a:pt x="161286" y="466097"/>
                  </a:lnTo>
                  <a:lnTo>
                    <a:pt x="156727" y="462487"/>
                  </a:lnTo>
                  <a:lnTo>
                    <a:pt x="154637" y="468947"/>
                  </a:lnTo>
                  <a:lnTo>
                    <a:pt x="147988" y="473031"/>
                  </a:lnTo>
                  <a:lnTo>
                    <a:pt x="143714" y="477590"/>
                  </a:lnTo>
                  <a:lnTo>
                    <a:pt x="133456" y="485284"/>
                  </a:lnTo>
                  <a:lnTo>
                    <a:pt x="130226" y="484619"/>
                  </a:lnTo>
                  <a:lnTo>
                    <a:pt x="128516" y="481579"/>
                  </a:lnTo>
                  <a:lnTo>
                    <a:pt x="128516" y="477875"/>
                  </a:lnTo>
                  <a:lnTo>
                    <a:pt x="136210" y="472461"/>
                  </a:lnTo>
                  <a:lnTo>
                    <a:pt x="134880" y="466857"/>
                  </a:lnTo>
                  <a:lnTo>
                    <a:pt x="137825" y="460872"/>
                  </a:lnTo>
                  <a:lnTo>
                    <a:pt x="146564" y="450329"/>
                  </a:lnTo>
                  <a:lnTo>
                    <a:pt x="145614" y="446624"/>
                  </a:lnTo>
                  <a:lnTo>
                    <a:pt x="140010" y="450709"/>
                  </a:lnTo>
                  <a:lnTo>
                    <a:pt x="135830" y="456883"/>
                  </a:lnTo>
                  <a:lnTo>
                    <a:pt x="131651" y="464672"/>
                  </a:lnTo>
                  <a:lnTo>
                    <a:pt x="127566" y="468091"/>
                  </a:lnTo>
                  <a:lnTo>
                    <a:pt x="128136" y="473981"/>
                  </a:lnTo>
                  <a:lnTo>
                    <a:pt x="123482" y="476640"/>
                  </a:lnTo>
                  <a:lnTo>
                    <a:pt x="120632" y="475880"/>
                  </a:lnTo>
                  <a:lnTo>
                    <a:pt x="119778" y="472271"/>
                  </a:lnTo>
                  <a:lnTo>
                    <a:pt x="120347" y="466382"/>
                  </a:lnTo>
                  <a:lnTo>
                    <a:pt x="118923" y="462962"/>
                  </a:lnTo>
                  <a:lnTo>
                    <a:pt x="114078" y="462962"/>
                  </a:lnTo>
                  <a:lnTo>
                    <a:pt x="107999" y="462297"/>
                  </a:lnTo>
                  <a:lnTo>
                    <a:pt x="99071" y="461253"/>
                  </a:lnTo>
                  <a:lnTo>
                    <a:pt x="96696" y="459733"/>
                  </a:lnTo>
                  <a:lnTo>
                    <a:pt x="92232" y="457358"/>
                  </a:lnTo>
                  <a:lnTo>
                    <a:pt x="97741" y="454793"/>
                  </a:lnTo>
                  <a:lnTo>
                    <a:pt x="102680" y="451184"/>
                  </a:lnTo>
                  <a:lnTo>
                    <a:pt x="112939" y="444915"/>
                  </a:lnTo>
                  <a:lnTo>
                    <a:pt x="114078" y="442160"/>
                  </a:lnTo>
                  <a:lnTo>
                    <a:pt x="109899" y="439501"/>
                  </a:lnTo>
                  <a:lnTo>
                    <a:pt x="102300" y="433991"/>
                  </a:lnTo>
                  <a:lnTo>
                    <a:pt x="97266" y="425823"/>
                  </a:lnTo>
                  <a:lnTo>
                    <a:pt x="96696" y="423828"/>
                  </a:lnTo>
                  <a:lnTo>
                    <a:pt x="95366" y="420314"/>
                  </a:lnTo>
                  <a:lnTo>
                    <a:pt x="88717" y="420503"/>
                  </a:lnTo>
                  <a:lnTo>
                    <a:pt x="91092" y="432567"/>
                  </a:lnTo>
                  <a:lnTo>
                    <a:pt x="100875" y="437126"/>
                  </a:lnTo>
                  <a:lnTo>
                    <a:pt x="104390" y="442445"/>
                  </a:lnTo>
                  <a:lnTo>
                    <a:pt x="104295" y="446435"/>
                  </a:lnTo>
                  <a:lnTo>
                    <a:pt x="98596" y="449094"/>
                  </a:lnTo>
                  <a:lnTo>
                    <a:pt x="93846" y="452894"/>
                  </a:lnTo>
                  <a:lnTo>
                    <a:pt x="82733" y="451374"/>
                  </a:lnTo>
                  <a:lnTo>
                    <a:pt x="81593" y="456123"/>
                  </a:lnTo>
                  <a:lnTo>
                    <a:pt x="93181" y="462297"/>
                  </a:lnTo>
                  <a:lnTo>
                    <a:pt x="95651" y="464007"/>
                  </a:lnTo>
                  <a:lnTo>
                    <a:pt x="94796" y="469991"/>
                  </a:lnTo>
                  <a:lnTo>
                    <a:pt x="89477" y="474266"/>
                  </a:lnTo>
                  <a:lnTo>
                    <a:pt x="87482" y="474266"/>
                  </a:lnTo>
                  <a:lnTo>
                    <a:pt x="84443" y="467617"/>
                  </a:lnTo>
                  <a:lnTo>
                    <a:pt x="74659" y="469611"/>
                  </a:lnTo>
                  <a:lnTo>
                    <a:pt x="68770" y="469991"/>
                  </a:lnTo>
                  <a:lnTo>
                    <a:pt x="64496" y="468852"/>
                  </a:lnTo>
                  <a:lnTo>
                    <a:pt x="60316" y="465147"/>
                  </a:lnTo>
                  <a:lnTo>
                    <a:pt x="58037" y="465717"/>
                  </a:lnTo>
                  <a:lnTo>
                    <a:pt x="55567" y="469801"/>
                  </a:lnTo>
                  <a:lnTo>
                    <a:pt x="46258" y="462107"/>
                  </a:lnTo>
                  <a:lnTo>
                    <a:pt x="38469" y="451564"/>
                  </a:lnTo>
                  <a:lnTo>
                    <a:pt x="36950" y="448050"/>
                  </a:lnTo>
                  <a:lnTo>
                    <a:pt x="45213" y="444060"/>
                  </a:lnTo>
                  <a:lnTo>
                    <a:pt x="51577" y="431997"/>
                  </a:lnTo>
                  <a:lnTo>
                    <a:pt x="51577" y="422973"/>
                  </a:lnTo>
                  <a:lnTo>
                    <a:pt x="55377" y="422213"/>
                  </a:lnTo>
                  <a:lnTo>
                    <a:pt x="63451" y="418603"/>
                  </a:lnTo>
                  <a:lnTo>
                    <a:pt x="68200" y="415279"/>
                  </a:lnTo>
                  <a:lnTo>
                    <a:pt x="73044" y="411955"/>
                  </a:lnTo>
                  <a:lnTo>
                    <a:pt x="73994" y="410245"/>
                  </a:lnTo>
                  <a:lnTo>
                    <a:pt x="64781" y="388303"/>
                  </a:lnTo>
                  <a:lnTo>
                    <a:pt x="59176" y="379564"/>
                  </a:lnTo>
                  <a:lnTo>
                    <a:pt x="56802" y="385548"/>
                  </a:lnTo>
                  <a:lnTo>
                    <a:pt x="61266" y="397042"/>
                  </a:lnTo>
                  <a:lnTo>
                    <a:pt x="57277" y="400271"/>
                  </a:lnTo>
                  <a:lnTo>
                    <a:pt x="53002" y="397042"/>
                  </a:lnTo>
                  <a:lnTo>
                    <a:pt x="32485" y="393432"/>
                  </a:lnTo>
                  <a:lnTo>
                    <a:pt x="24886" y="391818"/>
                  </a:lnTo>
                  <a:lnTo>
                    <a:pt x="20517" y="390963"/>
                  </a:lnTo>
                  <a:lnTo>
                    <a:pt x="17857" y="387543"/>
                  </a:lnTo>
                  <a:lnTo>
                    <a:pt x="15673" y="388588"/>
                  </a:lnTo>
                  <a:lnTo>
                    <a:pt x="13773" y="388398"/>
                  </a:lnTo>
                  <a:lnTo>
                    <a:pt x="6079" y="386498"/>
                  </a:lnTo>
                  <a:lnTo>
                    <a:pt x="0" y="382699"/>
                  </a:lnTo>
                  <a:lnTo>
                    <a:pt x="0" y="382699"/>
                  </a:lnTo>
                  <a:lnTo>
                    <a:pt x="37140" y="363037"/>
                  </a:lnTo>
                  <a:lnTo>
                    <a:pt x="47873" y="347554"/>
                  </a:lnTo>
                  <a:lnTo>
                    <a:pt x="50153" y="341950"/>
                  </a:lnTo>
                  <a:lnTo>
                    <a:pt x="46448" y="320198"/>
                  </a:lnTo>
                  <a:lnTo>
                    <a:pt x="50248" y="318963"/>
                  </a:lnTo>
                  <a:lnTo>
                    <a:pt x="54047" y="312694"/>
                  </a:lnTo>
                  <a:lnTo>
                    <a:pt x="51767" y="309655"/>
                  </a:lnTo>
                  <a:lnTo>
                    <a:pt x="48918" y="297116"/>
                  </a:lnTo>
                  <a:lnTo>
                    <a:pt x="45308" y="290942"/>
                  </a:lnTo>
                  <a:lnTo>
                    <a:pt x="50438" y="268525"/>
                  </a:lnTo>
                  <a:lnTo>
                    <a:pt x="45118" y="247628"/>
                  </a:lnTo>
                  <a:lnTo>
                    <a:pt x="48918" y="244114"/>
                  </a:lnTo>
                  <a:lnTo>
                    <a:pt x="50248" y="238510"/>
                  </a:lnTo>
                  <a:lnTo>
                    <a:pt x="43124" y="241644"/>
                  </a:lnTo>
                  <a:lnTo>
                    <a:pt x="32580" y="237750"/>
                  </a:lnTo>
                  <a:lnTo>
                    <a:pt x="25361" y="243069"/>
                  </a:lnTo>
                  <a:lnTo>
                    <a:pt x="23747" y="242690"/>
                  </a:lnTo>
                  <a:lnTo>
                    <a:pt x="20422" y="233191"/>
                  </a:lnTo>
                  <a:lnTo>
                    <a:pt x="11493" y="226542"/>
                  </a:lnTo>
                  <a:lnTo>
                    <a:pt x="15388" y="221127"/>
                  </a:lnTo>
                  <a:lnTo>
                    <a:pt x="19282" y="219608"/>
                  </a:lnTo>
                  <a:lnTo>
                    <a:pt x="28021" y="219893"/>
                  </a:lnTo>
                  <a:lnTo>
                    <a:pt x="50913" y="211154"/>
                  </a:lnTo>
                  <a:lnTo>
                    <a:pt x="52052" y="207545"/>
                  </a:lnTo>
                  <a:lnTo>
                    <a:pt x="50913" y="200800"/>
                  </a:lnTo>
                  <a:lnTo>
                    <a:pt x="46638" y="193866"/>
                  </a:lnTo>
                  <a:lnTo>
                    <a:pt x="42174" y="190162"/>
                  </a:lnTo>
                  <a:lnTo>
                    <a:pt x="42934" y="180663"/>
                  </a:lnTo>
                  <a:lnTo>
                    <a:pt x="29731" y="178669"/>
                  </a:lnTo>
                  <a:lnTo>
                    <a:pt x="30586" y="171355"/>
                  </a:lnTo>
                  <a:lnTo>
                    <a:pt x="39609" y="148653"/>
                  </a:lnTo>
                  <a:lnTo>
                    <a:pt x="49203" y="130511"/>
                  </a:lnTo>
                  <a:lnTo>
                    <a:pt x="48158" y="129371"/>
                  </a:lnTo>
                  <a:lnTo>
                    <a:pt x="41129" y="129751"/>
                  </a:lnTo>
                  <a:lnTo>
                    <a:pt x="39324" y="128326"/>
                  </a:lnTo>
                  <a:lnTo>
                    <a:pt x="38374" y="121107"/>
                  </a:lnTo>
                  <a:lnTo>
                    <a:pt x="54427" y="104865"/>
                  </a:lnTo>
                  <a:lnTo>
                    <a:pt x="50343" y="93846"/>
                  </a:lnTo>
                  <a:lnTo>
                    <a:pt x="50913" y="89952"/>
                  </a:lnTo>
                  <a:lnTo>
                    <a:pt x="64686" y="84727"/>
                  </a:lnTo>
                  <a:lnTo>
                    <a:pt x="70860" y="79693"/>
                  </a:lnTo>
                  <a:lnTo>
                    <a:pt x="85203" y="64305"/>
                  </a:lnTo>
                  <a:lnTo>
                    <a:pt x="89097" y="54902"/>
                  </a:lnTo>
                  <a:lnTo>
                    <a:pt x="112749" y="33530"/>
                  </a:lnTo>
                  <a:lnTo>
                    <a:pt x="112654" y="24316"/>
                  </a:lnTo>
                  <a:lnTo>
                    <a:pt x="109044" y="19377"/>
                  </a:lnTo>
                  <a:lnTo>
                    <a:pt x="112179" y="13393"/>
                  </a:lnTo>
                  <a:lnTo>
                    <a:pt x="117403" y="10163"/>
                  </a:lnTo>
                  <a:lnTo>
                    <a:pt x="120537" y="3134"/>
                  </a:lnTo>
                  <a:close/>
                </a:path>
              </a:pathLst>
            </a:custGeom>
            <a:grpFill/>
            <a:ln w="9494" cap="flat">
              <a:solidFill>
                <a:schemeClr val="tx1">
                  <a:lumMod val="50000"/>
                  <a:lumOff val="50000"/>
                </a:schemeClr>
              </a:solid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20D92626-5299-1577-AF25-C7E89EB22B2F}"/>
                </a:ext>
              </a:extLst>
            </p:cNvPr>
            <p:cNvSpPr/>
            <p:nvPr/>
          </p:nvSpPr>
          <p:spPr>
            <a:xfrm>
              <a:off x="4330500" y="6137068"/>
              <a:ext cx="168885" cy="314024"/>
            </a:xfrm>
            <a:custGeom>
              <a:avLst/>
              <a:gdLst>
                <a:gd name="connsiteX0" fmla="*/ 139345 w 168885"/>
                <a:gd name="connsiteY0" fmla="*/ 224737 h 314024"/>
                <a:gd name="connsiteX1" fmla="*/ 141529 w 168885"/>
                <a:gd name="connsiteY1" fmla="*/ 224737 h 314024"/>
                <a:gd name="connsiteX2" fmla="*/ 146944 w 168885"/>
                <a:gd name="connsiteY2" fmla="*/ 228821 h 314024"/>
                <a:gd name="connsiteX3" fmla="*/ 151028 w 168885"/>
                <a:gd name="connsiteY3" fmla="*/ 231291 h 314024"/>
                <a:gd name="connsiteX4" fmla="*/ 150458 w 168885"/>
                <a:gd name="connsiteY4" fmla="*/ 234805 h 314024"/>
                <a:gd name="connsiteX5" fmla="*/ 144854 w 168885"/>
                <a:gd name="connsiteY5" fmla="*/ 234996 h 314024"/>
                <a:gd name="connsiteX6" fmla="*/ 143809 w 168885"/>
                <a:gd name="connsiteY6" fmla="*/ 241834 h 314024"/>
                <a:gd name="connsiteX7" fmla="*/ 148463 w 168885"/>
                <a:gd name="connsiteY7" fmla="*/ 238605 h 314024"/>
                <a:gd name="connsiteX8" fmla="*/ 149033 w 168885"/>
                <a:gd name="connsiteY8" fmla="*/ 241834 h 314024"/>
                <a:gd name="connsiteX9" fmla="*/ 145234 w 168885"/>
                <a:gd name="connsiteY9" fmla="*/ 246204 h 314024"/>
                <a:gd name="connsiteX10" fmla="*/ 144759 w 168885"/>
                <a:gd name="connsiteY10" fmla="*/ 256082 h 314024"/>
                <a:gd name="connsiteX11" fmla="*/ 145899 w 168885"/>
                <a:gd name="connsiteY11" fmla="*/ 260642 h 314024"/>
                <a:gd name="connsiteX12" fmla="*/ 146754 w 168885"/>
                <a:gd name="connsiteY12" fmla="*/ 266056 h 314024"/>
                <a:gd name="connsiteX13" fmla="*/ 142574 w 168885"/>
                <a:gd name="connsiteY13" fmla="*/ 273655 h 314024"/>
                <a:gd name="connsiteX14" fmla="*/ 140769 w 168885"/>
                <a:gd name="connsiteY14" fmla="*/ 272515 h 314024"/>
                <a:gd name="connsiteX15" fmla="*/ 139250 w 168885"/>
                <a:gd name="connsiteY15" fmla="*/ 267386 h 314024"/>
                <a:gd name="connsiteX16" fmla="*/ 139155 w 168885"/>
                <a:gd name="connsiteY16" fmla="*/ 261782 h 314024"/>
                <a:gd name="connsiteX17" fmla="*/ 136970 w 168885"/>
                <a:gd name="connsiteY17" fmla="*/ 255418 h 314024"/>
                <a:gd name="connsiteX18" fmla="*/ 136400 w 168885"/>
                <a:gd name="connsiteY18" fmla="*/ 249718 h 314024"/>
                <a:gd name="connsiteX19" fmla="*/ 136210 w 168885"/>
                <a:gd name="connsiteY19" fmla="*/ 233856 h 314024"/>
                <a:gd name="connsiteX20" fmla="*/ 135355 w 168885"/>
                <a:gd name="connsiteY20" fmla="*/ 229486 h 314024"/>
                <a:gd name="connsiteX21" fmla="*/ 139345 w 168885"/>
                <a:gd name="connsiteY21" fmla="*/ 224737 h 314024"/>
                <a:gd name="connsiteX22" fmla="*/ 146564 w 168885"/>
                <a:gd name="connsiteY22" fmla="*/ 187503 h 314024"/>
                <a:gd name="connsiteX23" fmla="*/ 149698 w 168885"/>
                <a:gd name="connsiteY23" fmla="*/ 200231 h 314024"/>
                <a:gd name="connsiteX24" fmla="*/ 153498 w 168885"/>
                <a:gd name="connsiteY24" fmla="*/ 202130 h 314024"/>
                <a:gd name="connsiteX25" fmla="*/ 152453 w 168885"/>
                <a:gd name="connsiteY25" fmla="*/ 211344 h 314024"/>
                <a:gd name="connsiteX26" fmla="*/ 155302 w 168885"/>
                <a:gd name="connsiteY26" fmla="*/ 215333 h 314024"/>
                <a:gd name="connsiteX27" fmla="*/ 149128 w 168885"/>
                <a:gd name="connsiteY27" fmla="*/ 226732 h 314024"/>
                <a:gd name="connsiteX28" fmla="*/ 139345 w 168885"/>
                <a:gd name="connsiteY28" fmla="*/ 220462 h 314024"/>
                <a:gd name="connsiteX29" fmla="*/ 133361 w 168885"/>
                <a:gd name="connsiteY29" fmla="*/ 223692 h 314024"/>
                <a:gd name="connsiteX30" fmla="*/ 131936 w 168885"/>
                <a:gd name="connsiteY30" fmla="*/ 217138 h 314024"/>
                <a:gd name="connsiteX31" fmla="*/ 132981 w 168885"/>
                <a:gd name="connsiteY31" fmla="*/ 206595 h 314024"/>
                <a:gd name="connsiteX32" fmla="*/ 137540 w 168885"/>
                <a:gd name="connsiteY32" fmla="*/ 197381 h 314024"/>
                <a:gd name="connsiteX33" fmla="*/ 137825 w 168885"/>
                <a:gd name="connsiteY33" fmla="*/ 183893 h 314024"/>
                <a:gd name="connsiteX34" fmla="*/ 140864 w 168885"/>
                <a:gd name="connsiteY34" fmla="*/ 182658 h 314024"/>
                <a:gd name="connsiteX35" fmla="*/ 146564 w 168885"/>
                <a:gd name="connsiteY35" fmla="*/ 187503 h 314024"/>
                <a:gd name="connsiteX36" fmla="*/ 136210 w 168885"/>
                <a:gd name="connsiteY36" fmla="*/ 10543 h 314024"/>
                <a:gd name="connsiteX37" fmla="*/ 143334 w 168885"/>
                <a:gd name="connsiteY37" fmla="*/ 30585 h 314024"/>
                <a:gd name="connsiteX38" fmla="*/ 143619 w 168885"/>
                <a:gd name="connsiteY38" fmla="*/ 37614 h 314024"/>
                <a:gd name="connsiteX39" fmla="*/ 141624 w 168885"/>
                <a:gd name="connsiteY39" fmla="*/ 42269 h 314024"/>
                <a:gd name="connsiteX40" fmla="*/ 140389 w 168885"/>
                <a:gd name="connsiteY40" fmla="*/ 44644 h 314024"/>
                <a:gd name="connsiteX41" fmla="*/ 138585 w 168885"/>
                <a:gd name="connsiteY41" fmla="*/ 49393 h 314024"/>
                <a:gd name="connsiteX42" fmla="*/ 140104 w 168885"/>
                <a:gd name="connsiteY42" fmla="*/ 56992 h 314024"/>
                <a:gd name="connsiteX43" fmla="*/ 139060 w 168885"/>
                <a:gd name="connsiteY43" fmla="*/ 64400 h 314024"/>
                <a:gd name="connsiteX44" fmla="*/ 138870 w 168885"/>
                <a:gd name="connsiteY44" fmla="*/ 67060 h 314024"/>
                <a:gd name="connsiteX45" fmla="*/ 135830 w 168885"/>
                <a:gd name="connsiteY45" fmla="*/ 70384 h 314024"/>
                <a:gd name="connsiteX46" fmla="*/ 126142 w 168885"/>
                <a:gd name="connsiteY46" fmla="*/ 69340 h 314024"/>
                <a:gd name="connsiteX47" fmla="*/ 119588 w 168885"/>
                <a:gd name="connsiteY47" fmla="*/ 65065 h 314024"/>
                <a:gd name="connsiteX48" fmla="*/ 111514 w 168885"/>
                <a:gd name="connsiteY48" fmla="*/ 55472 h 314024"/>
                <a:gd name="connsiteX49" fmla="*/ 106574 w 168885"/>
                <a:gd name="connsiteY49" fmla="*/ 50533 h 314024"/>
                <a:gd name="connsiteX50" fmla="*/ 104390 w 168885"/>
                <a:gd name="connsiteY50" fmla="*/ 54332 h 314024"/>
                <a:gd name="connsiteX51" fmla="*/ 110659 w 168885"/>
                <a:gd name="connsiteY51" fmla="*/ 69245 h 314024"/>
                <a:gd name="connsiteX52" fmla="*/ 119493 w 168885"/>
                <a:gd name="connsiteY52" fmla="*/ 82258 h 314024"/>
                <a:gd name="connsiteX53" fmla="*/ 124717 w 168885"/>
                <a:gd name="connsiteY53" fmla="*/ 88527 h 314024"/>
                <a:gd name="connsiteX54" fmla="*/ 128706 w 168885"/>
                <a:gd name="connsiteY54" fmla="*/ 95081 h 314024"/>
                <a:gd name="connsiteX55" fmla="*/ 131461 w 168885"/>
                <a:gd name="connsiteY55" fmla="*/ 99640 h 314024"/>
                <a:gd name="connsiteX56" fmla="*/ 137160 w 168885"/>
                <a:gd name="connsiteY56" fmla="*/ 109424 h 314024"/>
                <a:gd name="connsiteX57" fmla="*/ 141719 w 168885"/>
                <a:gd name="connsiteY57" fmla="*/ 103915 h 314024"/>
                <a:gd name="connsiteX58" fmla="*/ 148558 w 168885"/>
                <a:gd name="connsiteY58" fmla="*/ 105339 h 314024"/>
                <a:gd name="connsiteX59" fmla="*/ 152548 w 168885"/>
                <a:gd name="connsiteY59" fmla="*/ 106099 h 314024"/>
                <a:gd name="connsiteX60" fmla="*/ 158057 w 168885"/>
                <a:gd name="connsiteY60" fmla="*/ 113698 h 314024"/>
                <a:gd name="connsiteX61" fmla="*/ 161856 w 168885"/>
                <a:gd name="connsiteY61" fmla="*/ 111514 h 314024"/>
                <a:gd name="connsiteX62" fmla="*/ 162331 w 168885"/>
                <a:gd name="connsiteY62" fmla="*/ 119303 h 314024"/>
                <a:gd name="connsiteX63" fmla="*/ 159767 w 168885"/>
                <a:gd name="connsiteY63" fmla="*/ 121392 h 314024"/>
                <a:gd name="connsiteX64" fmla="*/ 157582 w 168885"/>
                <a:gd name="connsiteY64" fmla="*/ 133551 h 314024"/>
                <a:gd name="connsiteX65" fmla="*/ 154637 w 168885"/>
                <a:gd name="connsiteY65" fmla="*/ 140105 h 314024"/>
                <a:gd name="connsiteX66" fmla="*/ 156537 w 168885"/>
                <a:gd name="connsiteY66" fmla="*/ 147324 h 314024"/>
                <a:gd name="connsiteX67" fmla="*/ 159292 w 168885"/>
                <a:gd name="connsiteY67" fmla="*/ 150268 h 314024"/>
                <a:gd name="connsiteX68" fmla="*/ 164706 w 168885"/>
                <a:gd name="connsiteY68" fmla="*/ 157677 h 314024"/>
                <a:gd name="connsiteX69" fmla="*/ 168885 w 168885"/>
                <a:gd name="connsiteY69" fmla="*/ 161761 h 314024"/>
                <a:gd name="connsiteX70" fmla="*/ 167461 w 168885"/>
                <a:gd name="connsiteY70" fmla="*/ 171260 h 314024"/>
                <a:gd name="connsiteX71" fmla="*/ 163756 w 168885"/>
                <a:gd name="connsiteY71" fmla="*/ 177054 h 314024"/>
                <a:gd name="connsiteX72" fmla="*/ 160906 w 168885"/>
                <a:gd name="connsiteY72" fmla="*/ 182943 h 314024"/>
                <a:gd name="connsiteX73" fmla="*/ 158342 w 168885"/>
                <a:gd name="connsiteY73" fmla="*/ 189497 h 314024"/>
                <a:gd name="connsiteX74" fmla="*/ 155872 w 168885"/>
                <a:gd name="connsiteY74" fmla="*/ 191872 h 314024"/>
                <a:gd name="connsiteX75" fmla="*/ 153973 w 168885"/>
                <a:gd name="connsiteY75" fmla="*/ 192062 h 314024"/>
                <a:gd name="connsiteX76" fmla="*/ 151028 w 168885"/>
                <a:gd name="connsiteY76" fmla="*/ 185033 h 314024"/>
                <a:gd name="connsiteX77" fmla="*/ 148558 w 168885"/>
                <a:gd name="connsiteY77" fmla="*/ 180949 h 314024"/>
                <a:gd name="connsiteX78" fmla="*/ 140769 w 168885"/>
                <a:gd name="connsiteY78" fmla="*/ 177244 h 314024"/>
                <a:gd name="connsiteX79" fmla="*/ 136210 w 168885"/>
                <a:gd name="connsiteY79" fmla="*/ 177814 h 314024"/>
                <a:gd name="connsiteX80" fmla="*/ 135070 w 168885"/>
                <a:gd name="connsiteY80" fmla="*/ 179523 h 314024"/>
                <a:gd name="connsiteX81" fmla="*/ 128231 w 168885"/>
                <a:gd name="connsiteY81" fmla="*/ 202511 h 314024"/>
                <a:gd name="connsiteX82" fmla="*/ 125952 w 168885"/>
                <a:gd name="connsiteY82" fmla="*/ 214099 h 314024"/>
                <a:gd name="connsiteX83" fmla="*/ 127091 w 168885"/>
                <a:gd name="connsiteY83" fmla="*/ 225212 h 314024"/>
                <a:gd name="connsiteX84" fmla="*/ 126142 w 168885"/>
                <a:gd name="connsiteY84" fmla="*/ 229297 h 314024"/>
                <a:gd name="connsiteX85" fmla="*/ 125097 w 168885"/>
                <a:gd name="connsiteY85" fmla="*/ 236231 h 314024"/>
                <a:gd name="connsiteX86" fmla="*/ 124432 w 168885"/>
                <a:gd name="connsiteY86" fmla="*/ 245254 h 314024"/>
                <a:gd name="connsiteX87" fmla="*/ 122152 w 168885"/>
                <a:gd name="connsiteY87" fmla="*/ 242120 h 314024"/>
                <a:gd name="connsiteX88" fmla="*/ 119967 w 168885"/>
                <a:gd name="connsiteY88" fmla="*/ 238985 h 314024"/>
                <a:gd name="connsiteX89" fmla="*/ 116548 w 168885"/>
                <a:gd name="connsiteY89" fmla="*/ 235756 h 314024"/>
                <a:gd name="connsiteX90" fmla="*/ 115028 w 168885"/>
                <a:gd name="connsiteY90" fmla="*/ 237560 h 314024"/>
                <a:gd name="connsiteX91" fmla="*/ 117688 w 168885"/>
                <a:gd name="connsiteY91" fmla="*/ 243450 h 314024"/>
                <a:gd name="connsiteX92" fmla="*/ 121202 w 168885"/>
                <a:gd name="connsiteY92" fmla="*/ 254183 h 314024"/>
                <a:gd name="connsiteX93" fmla="*/ 121772 w 168885"/>
                <a:gd name="connsiteY93" fmla="*/ 259882 h 314024"/>
                <a:gd name="connsiteX94" fmla="*/ 122532 w 168885"/>
                <a:gd name="connsiteY94" fmla="*/ 265676 h 314024"/>
                <a:gd name="connsiteX95" fmla="*/ 120252 w 168885"/>
                <a:gd name="connsiteY95" fmla="*/ 273560 h 314024"/>
                <a:gd name="connsiteX96" fmla="*/ 114838 w 168885"/>
                <a:gd name="connsiteY96" fmla="*/ 246964 h 314024"/>
                <a:gd name="connsiteX97" fmla="*/ 111134 w 168885"/>
                <a:gd name="connsiteY97" fmla="*/ 242499 h 314024"/>
                <a:gd name="connsiteX98" fmla="*/ 111229 w 168885"/>
                <a:gd name="connsiteY98" fmla="*/ 251333 h 314024"/>
                <a:gd name="connsiteX99" fmla="*/ 115028 w 168885"/>
                <a:gd name="connsiteY99" fmla="*/ 263017 h 314024"/>
                <a:gd name="connsiteX100" fmla="*/ 114743 w 168885"/>
                <a:gd name="connsiteY100" fmla="*/ 268526 h 314024"/>
                <a:gd name="connsiteX101" fmla="*/ 114933 w 168885"/>
                <a:gd name="connsiteY101" fmla="*/ 276220 h 314024"/>
                <a:gd name="connsiteX102" fmla="*/ 112938 w 168885"/>
                <a:gd name="connsiteY102" fmla="*/ 279069 h 314024"/>
                <a:gd name="connsiteX103" fmla="*/ 111039 w 168885"/>
                <a:gd name="connsiteY103" fmla="*/ 268906 h 314024"/>
                <a:gd name="connsiteX104" fmla="*/ 109139 w 168885"/>
                <a:gd name="connsiteY104" fmla="*/ 266911 h 314024"/>
                <a:gd name="connsiteX105" fmla="*/ 109234 w 168885"/>
                <a:gd name="connsiteY105" fmla="*/ 254468 h 314024"/>
                <a:gd name="connsiteX106" fmla="*/ 106195 w 168885"/>
                <a:gd name="connsiteY106" fmla="*/ 251713 h 314024"/>
                <a:gd name="connsiteX107" fmla="*/ 103915 w 168885"/>
                <a:gd name="connsiteY107" fmla="*/ 252758 h 314024"/>
                <a:gd name="connsiteX108" fmla="*/ 101160 w 168885"/>
                <a:gd name="connsiteY108" fmla="*/ 260262 h 314024"/>
                <a:gd name="connsiteX109" fmla="*/ 103630 w 168885"/>
                <a:gd name="connsiteY109" fmla="*/ 263871 h 314024"/>
                <a:gd name="connsiteX110" fmla="*/ 104960 w 168885"/>
                <a:gd name="connsiteY110" fmla="*/ 272135 h 314024"/>
                <a:gd name="connsiteX111" fmla="*/ 104200 w 168885"/>
                <a:gd name="connsiteY111" fmla="*/ 276409 h 314024"/>
                <a:gd name="connsiteX112" fmla="*/ 99735 w 168885"/>
                <a:gd name="connsiteY112" fmla="*/ 285813 h 314024"/>
                <a:gd name="connsiteX113" fmla="*/ 95746 w 168885"/>
                <a:gd name="connsiteY113" fmla="*/ 288093 h 314024"/>
                <a:gd name="connsiteX114" fmla="*/ 89667 w 168885"/>
                <a:gd name="connsiteY114" fmla="*/ 292747 h 314024"/>
                <a:gd name="connsiteX115" fmla="*/ 87482 w 168885"/>
                <a:gd name="connsiteY115" fmla="*/ 293602 h 314024"/>
                <a:gd name="connsiteX116" fmla="*/ 83018 w 168885"/>
                <a:gd name="connsiteY116" fmla="*/ 293982 h 314024"/>
                <a:gd name="connsiteX117" fmla="*/ 82543 w 168885"/>
                <a:gd name="connsiteY117" fmla="*/ 285149 h 314024"/>
                <a:gd name="connsiteX118" fmla="*/ 91187 w 168885"/>
                <a:gd name="connsiteY118" fmla="*/ 281729 h 314024"/>
                <a:gd name="connsiteX119" fmla="*/ 92611 w 168885"/>
                <a:gd name="connsiteY119" fmla="*/ 278879 h 314024"/>
                <a:gd name="connsiteX120" fmla="*/ 91377 w 168885"/>
                <a:gd name="connsiteY120" fmla="*/ 271755 h 314024"/>
                <a:gd name="connsiteX121" fmla="*/ 79503 w 168885"/>
                <a:gd name="connsiteY121" fmla="*/ 282679 h 314024"/>
                <a:gd name="connsiteX122" fmla="*/ 74754 w 168885"/>
                <a:gd name="connsiteY122" fmla="*/ 286003 h 314024"/>
                <a:gd name="connsiteX123" fmla="*/ 69910 w 168885"/>
                <a:gd name="connsiteY123" fmla="*/ 289327 h 314024"/>
                <a:gd name="connsiteX124" fmla="*/ 68295 w 168885"/>
                <a:gd name="connsiteY124" fmla="*/ 278499 h 314024"/>
                <a:gd name="connsiteX125" fmla="*/ 57847 w 168885"/>
                <a:gd name="connsiteY125" fmla="*/ 276600 h 314024"/>
                <a:gd name="connsiteX126" fmla="*/ 58131 w 168885"/>
                <a:gd name="connsiteY126" fmla="*/ 283914 h 314024"/>
                <a:gd name="connsiteX127" fmla="*/ 62121 w 168885"/>
                <a:gd name="connsiteY127" fmla="*/ 288758 h 314024"/>
                <a:gd name="connsiteX128" fmla="*/ 63926 w 168885"/>
                <a:gd name="connsiteY128" fmla="*/ 293317 h 314024"/>
                <a:gd name="connsiteX129" fmla="*/ 66490 w 168885"/>
                <a:gd name="connsiteY129" fmla="*/ 298067 h 314024"/>
                <a:gd name="connsiteX130" fmla="*/ 62311 w 168885"/>
                <a:gd name="connsiteY130" fmla="*/ 304905 h 314024"/>
                <a:gd name="connsiteX131" fmla="*/ 55092 w 168885"/>
                <a:gd name="connsiteY131" fmla="*/ 305286 h 314024"/>
                <a:gd name="connsiteX132" fmla="*/ 51293 w 168885"/>
                <a:gd name="connsiteY132" fmla="*/ 306995 h 314024"/>
                <a:gd name="connsiteX133" fmla="*/ 49488 w 168885"/>
                <a:gd name="connsiteY133" fmla="*/ 305380 h 314024"/>
                <a:gd name="connsiteX134" fmla="*/ 47303 w 168885"/>
                <a:gd name="connsiteY134" fmla="*/ 302626 h 314024"/>
                <a:gd name="connsiteX135" fmla="*/ 45213 w 168885"/>
                <a:gd name="connsiteY135" fmla="*/ 305570 h 314024"/>
                <a:gd name="connsiteX136" fmla="*/ 46828 w 168885"/>
                <a:gd name="connsiteY136" fmla="*/ 310129 h 314024"/>
                <a:gd name="connsiteX137" fmla="*/ 44454 w 168885"/>
                <a:gd name="connsiteY137" fmla="*/ 312029 h 314024"/>
                <a:gd name="connsiteX138" fmla="*/ 37710 w 168885"/>
                <a:gd name="connsiteY138" fmla="*/ 310794 h 314024"/>
                <a:gd name="connsiteX139" fmla="*/ 31440 w 168885"/>
                <a:gd name="connsiteY139" fmla="*/ 310415 h 314024"/>
                <a:gd name="connsiteX140" fmla="*/ 24506 w 168885"/>
                <a:gd name="connsiteY140" fmla="*/ 306615 h 314024"/>
                <a:gd name="connsiteX141" fmla="*/ 23082 w 168885"/>
                <a:gd name="connsiteY141" fmla="*/ 307945 h 314024"/>
                <a:gd name="connsiteX142" fmla="*/ 23936 w 168885"/>
                <a:gd name="connsiteY142" fmla="*/ 311364 h 314024"/>
                <a:gd name="connsiteX143" fmla="*/ 21752 w 168885"/>
                <a:gd name="connsiteY143" fmla="*/ 314024 h 314024"/>
                <a:gd name="connsiteX144" fmla="*/ 20327 w 168885"/>
                <a:gd name="connsiteY144" fmla="*/ 310129 h 314024"/>
                <a:gd name="connsiteX145" fmla="*/ 13868 w 168885"/>
                <a:gd name="connsiteY145" fmla="*/ 308325 h 314024"/>
                <a:gd name="connsiteX146" fmla="*/ 12823 w 168885"/>
                <a:gd name="connsiteY146" fmla="*/ 306330 h 314024"/>
                <a:gd name="connsiteX147" fmla="*/ 18617 w 168885"/>
                <a:gd name="connsiteY147" fmla="*/ 303005 h 314024"/>
                <a:gd name="connsiteX148" fmla="*/ 20897 w 168885"/>
                <a:gd name="connsiteY148" fmla="*/ 299776 h 314024"/>
                <a:gd name="connsiteX149" fmla="*/ 20327 w 168885"/>
                <a:gd name="connsiteY149" fmla="*/ 295027 h 314024"/>
                <a:gd name="connsiteX150" fmla="*/ 18997 w 168885"/>
                <a:gd name="connsiteY150" fmla="*/ 288948 h 314024"/>
                <a:gd name="connsiteX151" fmla="*/ 17952 w 168885"/>
                <a:gd name="connsiteY151" fmla="*/ 279829 h 314024"/>
                <a:gd name="connsiteX152" fmla="*/ 14343 w 168885"/>
                <a:gd name="connsiteY152" fmla="*/ 282014 h 314024"/>
                <a:gd name="connsiteX153" fmla="*/ 14343 w 168885"/>
                <a:gd name="connsiteY153" fmla="*/ 282014 h 314024"/>
                <a:gd name="connsiteX154" fmla="*/ 13583 w 168885"/>
                <a:gd name="connsiteY154" fmla="*/ 277549 h 314024"/>
                <a:gd name="connsiteX155" fmla="*/ 18142 w 168885"/>
                <a:gd name="connsiteY155" fmla="*/ 276884 h 314024"/>
                <a:gd name="connsiteX156" fmla="*/ 19187 w 168885"/>
                <a:gd name="connsiteY156" fmla="*/ 265581 h 314024"/>
                <a:gd name="connsiteX157" fmla="*/ 21562 w 168885"/>
                <a:gd name="connsiteY157" fmla="*/ 264347 h 314024"/>
                <a:gd name="connsiteX158" fmla="*/ 22512 w 168885"/>
                <a:gd name="connsiteY158" fmla="*/ 258837 h 314024"/>
                <a:gd name="connsiteX159" fmla="*/ 20612 w 168885"/>
                <a:gd name="connsiteY159" fmla="*/ 250383 h 314024"/>
                <a:gd name="connsiteX160" fmla="*/ 15958 w 168885"/>
                <a:gd name="connsiteY160" fmla="*/ 244209 h 314024"/>
                <a:gd name="connsiteX161" fmla="*/ 17667 w 168885"/>
                <a:gd name="connsiteY161" fmla="*/ 229486 h 314024"/>
                <a:gd name="connsiteX162" fmla="*/ 23367 w 168885"/>
                <a:gd name="connsiteY162" fmla="*/ 224832 h 314024"/>
                <a:gd name="connsiteX163" fmla="*/ 28021 w 168885"/>
                <a:gd name="connsiteY163" fmla="*/ 223978 h 314024"/>
                <a:gd name="connsiteX164" fmla="*/ 29351 w 168885"/>
                <a:gd name="connsiteY164" fmla="*/ 220558 h 314024"/>
                <a:gd name="connsiteX165" fmla="*/ 27451 w 168885"/>
                <a:gd name="connsiteY165" fmla="*/ 213624 h 314024"/>
                <a:gd name="connsiteX166" fmla="*/ 22037 w 168885"/>
                <a:gd name="connsiteY166" fmla="*/ 204505 h 314024"/>
                <a:gd name="connsiteX167" fmla="*/ 27166 w 168885"/>
                <a:gd name="connsiteY167" fmla="*/ 201086 h 314024"/>
                <a:gd name="connsiteX168" fmla="*/ 24506 w 168885"/>
                <a:gd name="connsiteY168" fmla="*/ 195387 h 314024"/>
                <a:gd name="connsiteX169" fmla="*/ 24601 w 168885"/>
                <a:gd name="connsiteY169" fmla="*/ 189972 h 314024"/>
                <a:gd name="connsiteX170" fmla="*/ 0 w 168885"/>
                <a:gd name="connsiteY170" fmla="*/ 158247 h 314024"/>
                <a:gd name="connsiteX171" fmla="*/ 4844 w 168885"/>
                <a:gd name="connsiteY171" fmla="*/ 147608 h 314024"/>
                <a:gd name="connsiteX172" fmla="*/ 3229 w 168885"/>
                <a:gd name="connsiteY172" fmla="*/ 137730 h 314024"/>
                <a:gd name="connsiteX173" fmla="*/ 5034 w 168885"/>
                <a:gd name="connsiteY173" fmla="*/ 120157 h 314024"/>
                <a:gd name="connsiteX174" fmla="*/ 5034 w 168885"/>
                <a:gd name="connsiteY174" fmla="*/ 120157 h 314024"/>
                <a:gd name="connsiteX175" fmla="*/ 570 w 168885"/>
                <a:gd name="connsiteY175" fmla="*/ 100210 h 314024"/>
                <a:gd name="connsiteX176" fmla="*/ 15198 w 168885"/>
                <a:gd name="connsiteY176" fmla="*/ 96980 h 314024"/>
                <a:gd name="connsiteX177" fmla="*/ 34955 w 168885"/>
                <a:gd name="connsiteY177" fmla="*/ 102300 h 314024"/>
                <a:gd name="connsiteX178" fmla="*/ 39704 w 168885"/>
                <a:gd name="connsiteY178" fmla="*/ 100780 h 314024"/>
                <a:gd name="connsiteX179" fmla="*/ 40844 w 168885"/>
                <a:gd name="connsiteY179" fmla="*/ 96980 h 314024"/>
                <a:gd name="connsiteX180" fmla="*/ 53952 w 168885"/>
                <a:gd name="connsiteY180" fmla="*/ 97645 h 314024"/>
                <a:gd name="connsiteX181" fmla="*/ 57087 w 168885"/>
                <a:gd name="connsiteY181" fmla="*/ 99831 h 314024"/>
                <a:gd name="connsiteX182" fmla="*/ 67440 w 168885"/>
                <a:gd name="connsiteY182" fmla="*/ 94796 h 314024"/>
                <a:gd name="connsiteX183" fmla="*/ 57467 w 168885"/>
                <a:gd name="connsiteY183" fmla="*/ 75894 h 314024"/>
                <a:gd name="connsiteX184" fmla="*/ 45118 w 168885"/>
                <a:gd name="connsiteY184" fmla="*/ 61171 h 314024"/>
                <a:gd name="connsiteX185" fmla="*/ 43409 w 168885"/>
                <a:gd name="connsiteY185" fmla="*/ 56327 h 314024"/>
                <a:gd name="connsiteX186" fmla="*/ 36000 w 168885"/>
                <a:gd name="connsiteY186" fmla="*/ 48538 h 314024"/>
                <a:gd name="connsiteX187" fmla="*/ 39514 w 168885"/>
                <a:gd name="connsiteY187" fmla="*/ 45403 h 314024"/>
                <a:gd name="connsiteX188" fmla="*/ 38849 w 168885"/>
                <a:gd name="connsiteY188" fmla="*/ 37804 h 314024"/>
                <a:gd name="connsiteX189" fmla="*/ 46733 w 168885"/>
                <a:gd name="connsiteY189" fmla="*/ 32865 h 314024"/>
                <a:gd name="connsiteX190" fmla="*/ 48918 w 168885"/>
                <a:gd name="connsiteY190" fmla="*/ 29636 h 314024"/>
                <a:gd name="connsiteX191" fmla="*/ 50723 w 168885"/>
                <a:gd name="connsiteY191" fmla="*/ 19092 h 314024"/>
                <a:gd name="connsiteX192" fmla="*/ 56137 w 168885"/>
                <a:gd name="connsiteY192" fmla="*/ 14723 h 314024"/>
                <a:gd name="connsiteX193" fmla="*/ 63261 w 168885"/>
                <a:gd name="connsiteY193" fmla="*/ 23366 h 314024"/>
                <a:gd name="connsiteX194" fmla="*/ 72094 w 168885"/>
                <a:gd name="connsiteY194" fmla="*/ 22322 h 314024"/>
                <a:gd name="connsiteX195" fmla="*/ 80073 w 168885"/>
                <a:gd name="connsiteY195" fmla="*/ 11398 h 314024"/>
                <a:gd name="connsiteX196" fmla="*/ 98976 w 168885"/>
                <a:gd name="connsiteY196" fmla="*/ 11493 h 314024"/>
                <a:gd name="connsiteX197" fmla="*/ 103535 w 168885"/>
                <a:gd name="connsiteY197" fmla="*/ 9594 h 314024"/>
                <a:gd name="connsiteX198" fmla="*/ 107049 w 168885"/>
                <a:gd name="connsiteY198" fmla="*/ 9499 h 314024"/>
                <a:gd name="connsiteX199" fmla="*/ 119967 w 168885"/>
                <a:gd name="connsiteY199" fmla="*/ 10543 h 314024"/>
                <a:gd name="connsiteX200" fmla="*/ 124432 w 168885"/>
                <a:gd name="connsiteY200" fmla="*/ 0 h 314024"/>
                <a:gd name="connsiteX201" fmla="*/ 124432 w 168885"/>
                <a:gd name="connsiteY201" fmla="*/ 0 h 314024"/>
                <a:gd name="connsiteX202" fmla="*/ 129086 w 168885"/>
                <a:gd name="connsiteY202" fmla="*/ 950 h 314024"/>
                <a:gd name="connsiteX203" fmla="*/ 132316 w 168885"/>
                <a:gd name="connsiteY203" fmla="*/ 3705 h 314024"/>
                <a:gd name="connsiteX204" fmla="*/ 136210 w 168885"/>
                <a:gd name="connsiteY204" fmla="*/ 10543 h 314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Lst>
              <a:rect l="l" t="t" r="r" b="b"/>
              <a:pathLst>
                <a:path w="168885" h="314024">
                  <a:moveTo>
                    <a:pt x="139345" y="224737"/>
                  </a:moveTo>
                  <a:lnTo>
                    <a:pt x="141529" y="224737"/>
                  </a:lnTo>
                  <a:lnTo>
                    <a:pt x="146944" y="228821"/>
                  </a:lnTo>
                  <a:lnTo>
                    <a:pt x="151028" y="231291"/>
                  </a:lnTo>
                  <a:lnTo>
                    <a:pt x="150458" y="234805"/>
                  </a:lnTo>
                  <a:lnTo>
                    <a:pt x="144854" y="234996"/>
                  </a:lnTo>
                  <a:lnTo>
                    <a:pt x="143809" y="241834"/>
                  </a:lnTo>
                  <a:lnTo>
                    <a:pt x="148463" y="238605"/>
                  </a:lnTo>
                  <a:lnTo>
                    <a:pt x="149033" y="241834"/>
                  </a:lnTo>
                  <a:lnTo>
                    <a:pt x="145234" y="246204"/>
                  </a:lnTo>
                  <a:lnTo>
                    <a:pt x="144759" y="256082"/>
                  </a:lnTo>
                  <a:lnTo>
                    <a:pt x="145899" y="260642"/>
                  </a:lnTo>
                  <a:lnTo>
                    <a:pt x="146754" y="266056"/>
                  </a:lnTo>
                  <a:lnTo>
                    <a:pt x="142574" y="273655"/>
                  </a:lnTo>
                  <a:lnTo>
                    <a:pt x="140769" y="272515"/>
                  </a:lnTo>
                  <a:lnTo>
                    <a:pt x="139250" y="267386"/>
                  </a:lnTo>
                  <a:lnTo>
                    <a:pt x="139155" y="261782"/>
                  </a:lnTo>
                  <a:lnTo>
                    <a:pt x="136970" y="255418"/>
                  </a:lnTo>
                  <a:lnTo>
                    <a:pt x="136400" y="249718"/>
                  </a:lnTo>
                  <a:lnTo>
                    <a:pt x="136210" y="233856"/>
                  </a:lnTo>
                  <a:lnTo>
                    <a:pt x="135355" y="229486"/>
                  </a:lnTo>
                  <a:lnTo>
                    <a:pt x="139345" y="224737"/>
                  </a:lnTo>
                  <a:close/>
                  <a:moveTo>
                    <a:pt x="146564" y="187503"/>
                  </a:moveTo>
                  <a:lnTo>
                    <a:pt x="149698" y="200231"/>
                  </a:lnTo>
                  <a:lnTo>
                    <a:pt x="153498" y="202130"/>
                  </a:lnTo>
                  <a:lnTo>
                    <a:pt x="152453" y="211344"/>
                  </a:lnTo>
                  <a:lnTo>
                    <a:pt x="155302" y="215333"/>
                  </a:lnTo>
                  <a:lnTo>
                    <a:pt x="149128" y="226732"/>
                  </a:lnTo>
                  <a:lnTo>
                    <a:pt x="139345" y="220462"/>
                  </a:lnTo>
                  <a:lnTo>
                    <a:pt x="133361" y="223692"/>
                  </a:lnTo>
                  <a:lnTo>
                    <a:pt x="131936" y="217138"/>
                  </a:lnTo>
                  <a:lnTo>
                    <a:pt x="132981" y="206595"/>
                  </a:lnTo>
                  <a:lnTo>
                    <a:pt x="137540" y="197381"/>
                  </a:lnTo>
                  <a:lnTo>
                    <a:pt x="137825" y="183893"/>
                  </a:lnTo>
                  <a:lnTo>
                    <a:pt x="140864" y="182658"/>
                  </a:lnTo>
                  <a:lnTo>
                    <a:pt x="146564" y="187503"/>
                  </a:lnTo>
                  <a:close/>
                  <a:moveTo>
                    <a:pt x="136210" y="10543"/>
                  </a:moveTo>
                  <a:lnTo>
                    <a:pt x="143334" y="30585"/>
                  </a:lnTo>
                  <a:lnTo>
                    <a:pt x="143619" y="37614"/>
                  </a:lnTo>
                  <a:lnTo>
                    <a:pt x="141624" y="42269"/>
                  </a:lnTo>
                  <a:lnTo>
                    <a:pt x="140389" y="44644"/>
                  </a:lnTo>
                  <a:lnTo>
                    <a:pt x="138585" y="49393"/>
                  </a:lnTo>
                  <a:lnTo>
                    <a:pt x="140104" y="56992"/>
                  </a:lnTo>
                  <a:lnTo>
                    <a:pt x="139060" y="64400"/>
                  </a:lnTo>
                  <a:lnTo>
                    <a:pt x="138870" y="67060"/>
                  </a:lnTo>
                  <a:lnTo>
                    <a:pt x="135830" y="70384"/>
                  </a:lnTo>
                  <a:lnTo>
                    <a:pt x="126142" y="69340"/>
                  </a:lnTo>
                  <a:lnTo>
                    <a:pt x="119588" y="65065"/>
                  </a:lnTo>
                  <a:lnTo>
                    <a:pt x="111514" y="55472"/>
                  </a:lnTo>
                  <a:lnTo>
                    <a:pt x="106574" y="50533"/>
                  </a:lnTo>
                  <a:lnTo>
                    <a:pt x="104390" y="54332"/>
                  </a:lnTo>
                  <a:lnTo>
                    <a:pt x="110659" y="69245"/>
                  </a:lnTo>
                  <a:lnTo>
                    <a:pt x="119493" y="82258"/>
                  </a:lnTo>
                  <a:lnTo>
                    <a:pt x="124717" y="88527"/>
                  </a:lnTo>
                  <a:lnTo>
                    <a:pt x="128706" y="95081"/>
                  </a:lnTo>
                  <a:lnTo>
                    <a:pt x="131461" y="99640"/>
                  </a:lnTo>
                  <a:lnTo>
                    <a:pt x="137160" y="109424"/>
                  </a:lnTo>
                  <a:lnTo>
                    <a:pt x="141719" y="103915"/>
                  </a:lnTo>
                  <a:lnTo>
                    <a:pt x="148558" y="105339"/>
                  </a:lnTo>
                  <a:lnTo>
                    <a:pt x="152548" y="106099"/>
                  </a:lnTo>
                  <a:lnTo>
                    <a:pt x="158057" y="113698"/>
                  </a:lnTo>
                  <a:lnTo>
                    <a:pt x="161856" y="111514"/>
                  </a:lnTo>
                  <a:lnTo>
                    <a:pt x="162331" y="119303"/>
                  </a:lnTo>
                  <a:lnTo>
                    <a:pt x="159767" y="121392"/>
                  </a:lnTo>
                  <a:lnTo>
                    <a:pt x="157582" y="133551"/>
                  </a:lnTo>
                  <a:lnTo>
                    <a:pt x="154637" y="140105"/>
                  </a:lnTo>
                  <a:lnTo>
                    <a:pt x="156537" y="147324"/>
                  </a:lnTo>
                  <a:lnTo>
                    <a:pt x="159292" y="150268"/>
                  </a:lnTo>
                  <a:lnTo>
                    <a:pt x="164706" y="157677"/>
                  </a:lnTo>
                  <a:lnTo>
                    <a:pt x="168885" y="161761"/>
                  </a:lnTo>
                  <a:lnTo>
                    <a:pt x="167461" y="171260"/>
                  </a:lnTo>
                  <a:lnTo>
                    <a:pt x="163756" y="177054"/>
                  </a:lnTo>
                  <a:lnTo>
                    <a:pt x="160906" y="182943"/>
                  </a:lnTo>
                  <a:lnTo>
                    <a:pt x="158342" y="189497"/>
                  </a:lnTo>
                  <a:lnTo>
                    <a:pt x="155872" y="191872"/>
                  </a:lnTo>
                  <a:lnTo>
                    <a:pt x="153973" y="192062"/>
                  </a:lnTo>
                  <a:lnTo>
                    <a:pt x="151028" y="185033"/>
                  </a:lnTo>
                  <a:lnTo>
                    <a:pt x="148558" y="180949"/>
                  </a:lnTo>
                  <a:lnTo>
                    <a:pt x="140769" y="177244"/>
                  </a:lnTo>
                  <a:lnTo>
                    <a:pt x="136210" y="177814"/>
                  </a:lnTo>
                  <a:lnTo>
                    <a:pt x="135070" y="179523"/>
                  </a:lnTo>
                  <a:lnTo>
                    <a:pt x="128231" y="202511"/>
                  </a:lnTo>
                  <a:lnTo>
                    <a:pt x="125952" y="214099"/>
                  </a:lnTo>
                  <a:lnTo>
                    <a:pt x="127091" y="225212"/>
                  </a:lnTo>
                  <a:lnTo>
                    <a:pt x="126142" y="229297"/>
                  </a:lnTo>
                  <a:lnTo>
                    <a:pt x="125097" y="236231"/>
                  </a:lnTo>
                  <a:lnTo>
                    <a:pt x="124432" y="245254"/>
                  </a:lnTo>
                  <a:lnTo>
                    <a:pt x="122152" y="242120"/>
                  </a:lnTo>
                  <a:lnTo>
                    <a:pt x="119967" y="238985"/>
                  </a:lnTo>
                  <a:lnTo>
                    <a:pt x="116548" y="235756"/>
                  </a:lnTo>
                  <a:lnTo>
                    <a:pt x="115028" y="237560"/>
                  </a:lnTo>
                  <a:lnTo>
                    <a:pt x="117688" y="243450"/>
                  </a:lnTo>
                  <a:lnTo>
                    <a:pt x="121202" y="254183"/>
                  </a:lnTo>
                  <a:lnTo>
                    <a:pt x="121772" y="259882"/>
                  </a:lnTo>
                  <a:lnTo>
                    <a:pt x="122532" y="265676"/>
                  </a:lnTo>
                  <a:lnTo>
                    <a:pt x="120252" y="273560"/>
                  </a:lnTo>
                  <a:lnTo>
                    <a:pt x="114838" y="246964"/>
                  </a:lnTo>
                  <a:lnTo>
                    <a:pt x="111134" y="242499"/>
                  </a:lnTo>
                  <a:lnTo>
                    <a:pt x="111229" y="251333"/>
                  </a:lnTo>
                  <a:lnTo>
                    <a:pt x="115028" y="263017"/>
                  </a:lnTo>
                  <a:lnTo>
                    <a:pt x="114743" y="268526"/>
                  </a:lnTo>
                  <a:lnTo>
                    <a:pt x="114933" y="276220"/>
                  </a:lnTo>
                  <a:lnTo>
                    <a:pt x="112938" y="279069"/>
                  </a:lnTo>
                  <a:lnTo>
                    <a:pt x="111039" y="268906"/>
                  </a:lnTo>
                  <a:lnTo>
                    <a:pt x="109139" y="266911"/>
                  </a:lnTo>
                  <a:lnTo>
                    <a:pt x="109234" y="254468"/>
                  </a:lnTo>
                  <a:lnTo>
                    <a:pt x="106195" y="251713"/>
                  </a:lnTo>
                  <a:lnTo>
                    <a:pt x="103915" y="252758"/>
                  </a:lnTo>
                  <a:lnTo>
                    <a:pt x="101160" y="260262"/>
                  </a:lnTo>
                  <a:lnTo>
                    <a:pt x="103630" y="263871"/>
                  </a:lnTo>
                  <a:lnTo>
                    <a:pt x="104960" y="272135"/>
                  </a:lnTo>
                  <a:lnTo>
                    <a:pt x="104200" y="276409"/>
                  </a:lnTo>
                  <a:lnTo>
                    <a:pt x="99735" y="285813"/>
                  </a:lnTo>
                  <a:lnTo>
                    <a:pt x="95746" y="288093"/>
                  </a:lnTo>
                  <a:lnTo>
                    <a:pt x="89667" y="292747"/>
                  </a:lnTo>
                  <a:lnTo>
                    <a:pt x="87482" y="293602"/>
                  </a:lnTo>
                  <a:lnTo>
                    <a:pt x="83018" y="293982"/>
                  </a:lnTo>
                  <a:lnTo>
                    <a:pt x="82543" y="285149"/>
                  </a:lnTo>
                  <a:lnTo>
                    <a:pt x="91187" y="281729"/>
                  </a:lnTo>
                  <a:lnTo>
                    <a:pt x="92611" y="278879"/>
                  </a:lnTo>
                  <a:lnTo>
                    <a:pt x="91377" y="271755"/>
                  </a:lnTo>
                  <a:lnTo>
                    <a:pt x="79503" y="282679"/>
                  </a:lnTo>
                  <a:lnTo>
                    <a:pt x="74754" y="286003"/>
                  </a:lnTo>
                  <a:lnTo>
                    <a:pt x="69910" y="289327"/>
                  </a:lnTo>
                  <a:lnTo>
                    <a:pt x="68295" y="278499"/>
                  </a:lnTo>
                  <a:lnTo>
                    <a:pt x="57847" y="276600"/>
                  </a:lnTo>
                  <a:lnTo>
                    <a:pt x="58131" y="283914"/>
                  </a:lnTo>
                  <a:lnTo>
                    <a:pt x="62121" y="288758"/>
                  </a:lnTo>
                  <a:lnTo>
                    <a:pt x="63926" y="293317"/>
                  </a:lnTo>
                  <a:lnTo>
                    <a:pt x="66490" y="298067"/>
                  </a:lnTo>
                  <a:lnTo>
                    <a:pt x="62311" y="304905"/>
                  </a:lnTo>
                  <a:lnTo>
                    <a:pt x="55092" y="305286"/>
                  </a:lnTo>
                  <a:lnTo>
                    <a:pt x="51293" y="306995"/>
                  </a:lnTo>
                  <a:lnTo>
                    <a:pt x="49488" y="305380"/>
                  </a:lnTo>
                  <a:lnTo>
                    <a:pt x="47303" y="302626"/>
                  </a:lnTo>
                  <a:lnTo>
                    <a:pt x="45213" y="305570"/>
                  </a:lnTo>
                  <a:lnTo>
                    <a:pt x="46828" y="310129"/>
                  </a:lnTo>
                  <a:lnTo>
                    <a:pt x="44454" y="312029"/>
                  </a:lnTo>
                  <a:lnTo>
                    <a:pt x="37710" y="310794"/>
                  </a:lnTo>
                  <a:lnTo>
                    <a:pt x="31440" y="310415"/>
                  </a:lnTo>
                  <a:lnTo>
                    <a:pt x="24506" y="306615"/>
                  </a:lnTo>
                  <a:lnTo>
                    <a:pt x="23082" y="307945"/>
                  </a:lnTo>
                  <a:lnTo>
                    <a:pt x="23936" y="311364"/>
                  </a:lnTo>
                  <a:lnTo>
                    <a:pt x="21752" y="314024"/>
                  </a:lnTo>
                  <a:lnTo>
                    <a:pt x="20327" y="310129"/>
                  </a:lnTo>
                  <a:lnTo>
                    <a:pt x="13868" y="308325"/>
                  </a:lnTo>
                  <a:lnTo>
                    <a:pt x="12823" y="306330"/>
                  </a:lnTo>
                  <a:lnTo>
                    <a:pt x="18617" y="303005"/>
                  </a:lnTo>
                  <a:lnTo>
                    <a:pt x="20897" y="299776"/>
                  </a:lnTo>
                  <a:lnTo>
                    <a:pt x="20327" y="295027"/>
                  </a:lnTo>
                  <a:lnTo>
                    <a:pt x="18997" y="288948"/>
                  </a:lnTo>
                  <a:lnTo>
                    <a:pt x="17952" y="279829"/>
                  </a:lnTo>
                  <a:lnTo>
                    <a:pt x="14343" y="282014"/>
                  </a:lnTo>
                  <a:lnTo>
                    <a:pt x="14343" y="282014"/>
                  </a:lnTo>
                  <a:lnTo>
                    <a:pt x="13583" y="277549"/>
                  </a:lnTo>
                  <a:lnTo>
                    <a:pt x="18142" y="276884"/>
                  </a:lnTo>
                  <a:lnTo>
                    <a:pt x="19187" y="265581"/>
                  </a:lnTo>
                  <a:lnTo>
                    <a:pt x="21562" y="264347"/>
                  </a:lnTo>
                  <a:lnTo>
                    <a:pt x="22512" y="258837"/>
                  </a:lnTo>
                  <a:lnTo>
                    <a:pt x="20612" y="250383"/>
                  </a:lnTo>
                  <a:lnTo>
                    <a:pt x="15958" y="244209"/>
                  </a:lnTo>
                  <a:lnTo>
                    <a:pt x="17667" y="229486"/>
                  </a:lnTo>
                  <a:lnTo>
                    <a:pt x="23367" y="224832"/>
                  </a:lnTo>
                  <a:lnTo>
                    <a:pt x="28021" y="223978"/>
                  </a:lnTo>
                  <a:lnTo>
                    <a:pt x="29351" y="220558"/>
                  </a:lnTo>
                  <a:lnTo>
                    <a:pt x="27451" y="213624"/>
                  </a:lnTo>
                  <a:lnTo>
                    <a:pt x="22037" y="204505"/>
                  </a:lnTo>
                  <a:lnTo>
                    <a:pt x="27166" y="201086"/>
                  </a:lnTo>
                  <a:lnTo>
                    <a:pt x="24506" y="195387"/>
                  </a:lnTo>
                  <a:lnTo>
                    <a:pt x="24601" y="189972"/>
                  </a:lnTo>
                  <a:lnTo>
                    <a:pt x="0" y="158247"/>
                  </a:lnTo>
                  <a:lnTo>
                    <a:pt x="4844" y="147608"/>
                  </a:lnTo>
                  <a:lnTo>
                    <a:pt x="3229" y="137730"/>
                  </a:lnTo>
                  <a:lnTo>
                    <a:pt x="5034" y="120157"/>
                  </a:lnTo>
                  <a:lnTo>
                    <a:pt x="5034" y="120157"/>
                  </a:lnTo>
                  <a:lnTo>
                    <a:pt x="570" y="100210"/>
                  </a:lnTo>
                  <a:lnTo>
                    <a:pt x="15198" y="96980"/>
                  </a:lnTo>
                  <a:lnTo>
                    <a:pt x="34955" y="102300"/>
                  </a:lnTo>
                  <a:lnTo>
                    <a:pt x="39704" y="100780"/>
                  </a:lnTo>
                  <a:lnTo>
                    <a:pt x="40844" y="96980"/>
                  </a:lnTo>
                  <a:lnTo>
                    <a:pt x="53952" y="97645"/>
                  </a:lnTo>
                  <a:lnTo>
                    <a:pt x="57087" y="99831"/>
                  </a:lnTo>
                  <a:lnTo>
                    <a:pt x="67440" y="94796"/>
                  </a:lnTo>
                  <a:lnTo>
                    <a:pt x="57467" y="75894"/>
                  </a:lnTo>
                  <a:lnTo>
                    <a:pt x="45118" y="61171"/>
                  </a:lnTo>
                  <a:lnTo>
                    <a:pt x="43409" y="56327"/>
                  </a:lnTo>
                  <a:lnTo>
                    <a:pt x="36000" y="48538"/>
                  </a:lnTo>
                  <a:lnTo>
                    <a:pt x="39514" y="45403"/>
                  </a:lnTo>
                  <a:lnTo>
                    <a:pt x="38849" y="37804"/>
                  </a:lnTo>
                  <a:lnTo>
                    <a:pt x="46733" y="32865"/>
                  </a:lnTo>
                  <a:lnTo>
                    <a:pt x="48918" y="29636"/>
                  </a:lnTo>
                  <a:lnTo>
                    <a:pt x="50723" y="19092"/>
                  </a:lnTo>
                  <a:lnTo>
                    <a:pt x="56137" y="14723"/>
                  </a:lnTo>
                  <a:lnTo>
                    <a:pt x="63261" y="23366"/>
                  </a:lnTo>
                  <a:lnTo>
                    <a:pt x="72094" y="22322"/>
                  </a:lnTo>
                  <a:lnTo>
                    <a:pt x="80073" y="11398"/>
                  </a:lnTo>
                  <a:lnTo>
                    <a:pt x="98976" y="11493"/>
                  </a:lnTo>
                  <a:lnTo>
                    <a:pt x="103535" y="9594"/>
                  </a:lnTo>
                  <a:lnTo>
                    <a:pt x="107049" y="9499"/>
                  </a:lnTo>
                  <a:lnTo>
                    <a:pt x="119967" y="10543"/>
                  </a:lnTo>
                  <a:lnTo>
                    <a:pt x="124432" y="0"/>
                  </a:lnTo>
                  <a:lnTo>
                    <a:pt x="124432" y="0"/>
                  </a:lnTo>
                  <a:lnTo>
                    <a:pt x="129086" y="950"/>
                  </a:lnTo>
                  <a:lnTo>
                    <a:pt x="132316" y="3705"/>
                  </a:lnTo>
                  <a:lnTo>
                    <a:pt x="136210" y="10543"/>
                  </a:lnTo>
                  <a:close/>
                </a:path>
              </a:pathLst>
            </a:custGeom>
            <a:grpFill/>
            <a:ln w="9494" cap="flat">
              <a:solidFill>
                <a:schemeClr val="tx1">
                  <a:lumMod val="50000"/>
                  <a:lumOff val="50000"/>
                </a:schemeClr>
              </a:solidFill>
              <a:prstDash val="solid"/>
              <a:miter/>
            </a:ln>
          </p:spPr>
          <p:txBody>
            <a:bodyPr rtlCol="0" anchor="ctr"/>
            <a:lstStyle/>
            <a:p>
              <a:endParaRPr lang="en-US"/>
            </a:p>
          </p:txBody>
        </p:sp>
      </p:grpSp>
      <p:grpSp>
        <p:nvGrpSpPr>
          <p:cNvPr id="28" name="Group 27">
            <a:extLst>
              <a:ext uri="{FF2B5EF4-FFF2-40B4-BE49-F238E27FC236}">
                <a16:creationId xmlns:a16="http://schemas.microsoft.com/office/drawing/2014/main" id="{8E9A4ABC-16BB-D6AE-3821-4E549EBBB8EE}"/>
              </a:ext>
            </a:extLst>
          </p:cNvPr>
          <p:cNvGrpSpPr>
            <a:grpSpLocks/>
          </p:cNvGrpSpPr>
          <p:nvPr/>
        </p:nvGrpSpPr>
        <p:grpSpPr>
          <a:xfrm>
            <a:off x="8737617" y="1274786"/>
            <a:ext cx="971603" cy="971603"/>
            <a:chOff x="8899041" y="1684213"/>
            <a:chExt cx="971603" cy="971603"/>
          </a:xfrm>
        </p:grpSpPr>
        <p:pic>
          <p:nvPicPr>
            <p:cNvPr id="29" name="Graphic 28">
              <a:extLst>
                <a:ext uri="{FF2B5EF4-FFF2-40B4-BE49-F238E27FC236}">
                  <a16:creationId xmlns:a16="http://schemas.microsoft.com/office/drawing/2014/main" id="{CD28F55D-CCF3-AE44-692B-92CD2E5E47A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30" name="Oval 29">
              <a:extLst>
                <a:ext uri="{FF2B5EF4-FFF2-40B4-BE49-F238E27FC236}">
                  <a16:creationId xmlns:a16="http://schemas.microsoft.com/office/drawing/2014/main" id="{55801C99-2FB3-510D-4D87-33E23E02FB50}"/>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31" name="TextBox 30">
              <a:extLst>
                <a:ext uri="{FF2B5EF4-FFF2-40B4-BE49-F238E27FC236}">
                  <a16:creationId xmlns:a16="http://schemas.microsoft.com/office/drawing/2014/main" id="{A039036F-304B-9628-CE3E-BA802EDFA496}"/>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32" name="Group 31">
            <a:extLst>
              <a:ext uri="{FF2B5EF4-FFF2-40B4-BE49-F238E27FC236}">
                <a16:creationId xmlns:a16="http://schemas.microsoft.com/office/drawing/2014/main" id="{B24E2CA0-6886-2709-40B2-E9B20BDB03ED}"/>
              </a:ext>
            </a:extLst>
          </p:cNvPr>
          <p:cNvGrpSpPr>
            <a:grpSpLocks/>
          </p:cNvGrpSpPr>
          <p:nvPr/>
        </p:nvGrpSpPr>
        <p:grpSpPr>
          <a:xfrm>
            <a:off x="6567553" y="4885054"/>
            <a:ext cx="971603" cy="971603"/>
            <a:chOff x="8899041" y="1684213"/>
            <a:chExt cx="971603" cy="971603"/>
          </a:xfrm>
        </p:grpSpPr>
        <p:pic>
          <p:nvPicPr>
            <p:cNvPr id="33" name="Graphic 32">
              <a:extLst>
                <a:ext uri="{FF2B5EF4-FFF2-40B4-BE49-F238E27FC236}">
                  <a16:creationId xmlns:a16="http://schemas.microsoft.com/office/drawing/2014/main" id="{16A642B1-31A7-CBB7-CB12-3248959F5BC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34" name="Oval 33">
              <a:extLst>
                <a:ext uri="{FF2B5EF4-FFF2-40B4-BE49-F238E27FC236}">
                  <a16:creationId xmlns:a16="http://schemas.microsoft.com/office/drawing/2014/main" id="{C8962394-DC7B-8894-2C4E-F10B84B7C444}"/>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35" name="TextBox 34">
              <a:extLst>
                <a:ext uri="{FF2B5EF4-FFF2-40B4-BE49-F238E27FC236}">
                  <a16:creationId xmlns:a16="http://schemas.microsoft.com/office/drawing/2014/main" id="{7E0990E5-AE4A-20B1-EA4B-71CA5F17C100}"/>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53" name="Trapezoid 52">
            <a:extLst>
              <a:ext uri="{FF2B5EF4-FFF2-40B4-BE49-F238E27FC236}">
                <a16:creationId xmlns:a16="http://schemas.microsoft.com/office/drawing/2014/main" id="{59CE9DE1-F39D-EDB9-E205-C837A4D5F1C1}"/>
              </a:ext>
            </a:extLst>
          </p:cNvPr>
          <p:cNvSpPr/>
          <p:nvPr/>
        </p:nvSpPr>
        <p:spPr>
          <a:xfrm rot="14987396">
            <a:off x="7597338" y="2969795"/>
            <a:ext cx="3021633" cy="4354925"/>
          </a:xfrm>
          <a:prstGeom prst="trapezoid">
            <a:avLst>
              <a:gd name="adj" fmla="val 48910"/>
            </a:avLst>
          </a:prstGeom>
          <a:gradFill>
            <a:gsLst>
              <a:gs pos="32000">
                <a:srgbClr val="557F8D">
                  <a:alpha val="0"/>
                </a:srgbClr>
              </a:gs>
              <a:gs pos="100000">
                <a:srgbClr val="3E4B54"/>
              </a:gs>
            </a:gsLst>
            <a:lin ang="16800000" scaled="0"/>
          </a:gradFill>
          <a:ln>
            <a:noFill/>
          </a:ln>
          <a:effectLst>
            <a:softEdge rad="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Freeform: Shape 51">
            <a:extLst>
              <a:ext uri="{FF2B5EF4-FFF2-40B4-BE49-F238E27FC236}">
                <a16:creationId xmlns:a16="http://schemas.microsoft.com/office/drawing/2014/main" id="{FAC4417A-EE21-88D7-63B3-3D32F5B7E059}"/>
              </a:ext>
            </a:extLst>
          </p:cNvPr>
          <p:cNvSpPr/>
          <p:nvPr/>
        </p:nvSpPr>
        <p:spPr>
          <a:xfrm>
            <a:off x="9392161" y="3705177"/>
            <a:ext cx="1466634" cy="2076220"/>
          </a:xfrm>
          <a:custGeom>
            <a:avLst/>
            <a:gdLst>
              <a:gd name="connsiteX0" fmla="*/ 24601 w 99640"/>
              <a:gd name="connsiteY0" fmla="*/ 759 h 141054"/>
              <a:gd name="connsiteX1" fmla="*/ 41509 w 99640"/>
              <a:gd name="connsiteY1" fmla="*/ 0 h 141054"/>
              <a:gd name="connsiteX2" fmla="*/ 41509 w 99640"/>
              <a:gd name="connsiteY2" fmla="*/ 0 h 141054"/>
              <a:gd name="connsiteX3" fmla="*/ 48633 w 99640"/>
              <a:gd name="connsiteY3" fmla="*/ 6554 h 141054"/>
              <a:gd name="connsiteX4" fmla="*/ 51672 w 99640"/>
              <a:gd name="connsiteY4" fmla="*/ 6839 h 141054"/>
              <a:gd name="connsiteX5" fmla="*/ 54522 w 99640"/>
              <a:gd name="connsiteY5" fmla="*/ 4654 h 141054"/>
              <a:gd name="connsiteX6" fmla="*/ 59081 w 99640"/>
              <a:gd name="connsiteY6" fmla="*/ 8074 h 141054"/>
              <a:gd name="connsiteX7" fmla="*/ 59746 w 99640"/>
              <a:gd name="connsiteY7" fmla="*/ 18332 h 141054"/>
              <a:gd name="connsiteX8" fmla="*/ 66585 w 99640"/>
              <a:gd name="connsiteY8" fmla="*/ 29445 h 141054"/>
              <a:gd name="connsiteX9" fmla="*/ 72189 w 99640"/>
              <a:gd name="connsiteY9" fmla="*/ 31440 h 141054"/>
              <a:gd name="connsiteX10" fmla="*/ 71429 w 99640"/>
              <a:gd name="connsiteY10" fmla="*/ 49203 h 141054"/>
              <a:gd name="connsiteX11" fmla="*/ 74279 w 99640"/>
              <a:gd name="connsiteY11" fmla="*/ 49487 h 141054"/>
              <a:gd name="connsiteX12" fmla="*/ 76179 w 99640"/>
              <a:gd name="connsiteY12" fmla="*/ 59271 h 141054"/>
              <a:gd name="connsiteX13" fmla="*/ 87102 w 99640"/>
              <a:gd name="connsiteY13" fmla="*/ 68770 h 141054"/>
              <a:gd name="connsiteX14" fmla="*/ 91947 w 99640"/>
              <a:gd name="connsiteY14" fmla="*/ 66490 h 141054"/>
              <a:gd name="connsiteX15" fmla="*/ 99640 w 99640"/>
              <a:gd name="connsiteY15" fmla="*/ 81213 h 141054"/>
              <a:gd name="connsiteX16" fmla="*/ 93846 w 99640"/>
              <a:gd name="connsiteY16" fmla="*/ 89572 h 141054"/>
              <a:gd name="connsiteX17" fmla="*/ 91377 w 99640"/>
              <a:gd name="connsiteY17" fmla="*/ 104485 h 141054"/>
              <a:gd name="connsiteX18" fmla="*/ 91757 w 99640"/>
              <a:gd name="connsiteY18" fmla="*/ 115503 h 141054"/>
              <a:gd name="connsiteX19" fmla="*/ 96791 w 99640"/>
              <a:gd name="connsiteY19" fmla="*/ 131935 h 141054"/>
              <a:gd name="connsiteX20" fmla="*/ 95841 w 99640"/>
              <a:gd name="connsiteY20" fmla="*/ 133265 h 141054"/>
              <a:gd name="connsiteX21" fmla="*/ 86532 w 99640"/>
              <a:gd name="connsiteY21" fmla="*/ 139440 h 141054"/>
              <a:gd name="connsiteX22" fmla="*/ 80833 w 99640"/>
              <a:gd name="connsiteY22" fmla="*/ 141054 h 141054"/>
              <a:gd name="connsiteX23" fmla="*/ 74089 w 99640"/>
              <a:gd name="connsiteY23" fmla="*/ 139154 h 141054"/>
              <a:gd name="connsiteX24" fmla="*/ 66015 w 99640"/>
              <a:gd name="connsiteY24" fmla="*/ 134310 h 141054"/>
              <a:gd name="connsiteX25" fmla="*/ 60886 w 99640"/>
              <a:gd name="connsiteY25" fmla="*/ 131176 h 141054"/>
              <a:gd name="connsiteX26" fmla="*/ 60886 w 99640"/>
              <a:gd name="connsiteY26" fmla="*/ 131176 h 141054"/>
              <a:gd name="connsiteX27" fmla="*/ 63261 w 99640"/>
              <a:gd name="connsiteY27" fmla="*/ 123292 h 141054"/>
              <a:gd name="connsiteX28" fmla="*/ 62976 w 99640"/>
              <a:gd name="connsiteY28" fmla="*/ 117782 h 141054"/>
              <a:gd name="connsiteX29" fmla="*/ 61646 w 99640"/>
              <a:gd name="connsiteY29" fmla="*/ 112653 h 141054"/>
              <a:gd name="connsiteX30" fmla="*/ 60031 w 99640"/>
              <a:gd name="connsiteY30" fmla="*/ 110279 h 141054"/>
              <a:gd name="connsiteX31" fmla="*/ 57657 w 99640"/>
              <a:gd name="connsiteY31" fmla="*/ 106669 h 141054"/>
              <a:gd name="connsiteX32" fmla="*/ 54712 w 99640"/>
              <a:gd name="connsiteY32" fmla="*/ 101255 h 141054"/>
              <a:gd name="connsiteX33" fmla="*/ 52527 w 99640"/>
              <a:gd name="connsiteY33" fmla="*/ 98026 h 141054"/>
              <a:gd name="connsiteX34" fmla="*/ 50248 w 99640"/>
              <a:gd name="connsiteY34" fmla="*/ 98026 h 141054"/>
              <a:gd name="connsiteX35" fmla="*/ 46068 w 99640"/>
              <a:gd name="connsiteY35" fmla="*/ 100685 h 141054"/>
              <a:gd name="connsiteX36" fmla="*/ 40844 w 99640"/>
              <a:gd name="connsiteY36" fmla="*/ 104580 h 141054"/>
              <a:gd name="connsiteX37" fmla="*/ 37614 w 99640"/>
              <a:gd name="connsiteY37" fmla="*/ 99450 h 141054"/>
              <a:gd name="connsiteX38" fmla="*/ 32390 w 99640"/>
              <a:gd name="connsiteY38" fmla="*/ 97550 h 141054"/>
              <a:gd name="connsiteX39" fmla="*/ 32390 w 99640"/>
              <a:gd name="connsiteY39" fmla="*/ 97550 h 141054"/>
              <a:gd name="connsiteX40" fmla="*/ 30016 w 99640"/>
              <a:gd name="connsiteY40" fmla="*/ 94321 h 141054"/>
              <a:gd name="connsiteX41" fmla="*/ 31060 w 99640"/>
              <a:gd name="connsiteY41" fmla="*/ 79123 h 141054"/>
              <a:gd name="connsiteX42" fmla="*/ 28591 w 99640"/>
              <a:gd name="connsiteY42" fmla="*/ 72759 h 141054"/>
              <a:gd name="connsiteX43" fmla="*/ 21087 w 99640"/>
              <a:gd name="connsiteY43" fmla="*/ 66015 h 141054"/>
              <a:gd name="connsiteX44" fmla="*/ 6269 w 99640"/>
              <a:gd name="connsiteY44" fmla="*/ 59366 h 141054"/>
              <a:gd name="connsiteX45" fmla="*/ 0 w 99640"/>
              <a:gd name="connsiteY45" fmla="*/ 51768 h 141054"/>
              <a:gd name="connsiteX46" fmla="*/ 0 w 99640"/>
              <a:gd name="connsiteY46" fmla="*/ 51768 h 141054"/>
              <a:gd name="connsiteX47" fmla="*/ 18712 w 99640"/>
              <a:gd name="connsiteY47" fmla="*/ 26786 h 141054"/>
              <a:gd name="connsiteX48" fmla="*/ 23462 w 99640"/>
              <a:gd name="connsiteY48" fmla="*/ 24886 h 141054"/>
              <a:gd name="connsiteX49" fmla="*/ 21657 w 99640"/>
              <a:gd name="connsiteY49" fmla="*/ 16148 h 141054"/>
              <a:gd name="connsiteX50" fmla="*/ 18047 w 99640"/>
              <a:gd name="connsiteY50" fmla="*/ 8264 h 141054"/>
              <a:gd name="connsiteX51" fmla="*/ 24601 w 99640"/>
              <a:gd name="connsiteY51" fmla="*/ 759 h 14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9640" h="141054">
                <a:moveTo>
                  <a:pt x="24601" y="759"/>
                </a:moveTo>
                <a:lnTo>
                  <a:pt x="41509" y="0"/>
                </a:lnTo>
                <a:lnTo>
                  <a:pt x="41509" y="0"/>
                </a:lnTo>
                <a:lnTo>
                  <a:pt x="48633" y="6554"/>
                </a:lnTo>
                <a:lnTo>
                  <a:pt x="51672" y="6839"/>
                </a:lnTo>
                <a:lnTo>
                  <a:pt x="54522" y="4654"/>
                </a:lnTo>
                <a:lnTo>
                  <a:pt x="59081" y="8074"/>
                </a:lnTo>
                <a:lnTo>
                  <a:pt x="59746" y="18332"/>
                </a:lnTo>
                <a:lnTo>
                  <a:pt x="66585" y="29445"/>
                </a:lnTo>
                <a:lnTo>
                  <a:pt x="72189" y="31440"/>
                </a:lnTo>
                <a:lnTo>
                  <a:pt x="71429" y="49203"/>
                </a:lnTo>
                <a:lnTo>
                  <a:pt x="74279" y="49487"/>
                </a:lnTo>
                <a:lnTo>
                  <a:pt x="76179" y="59271"/>
                </a:lnTo>
                <a:lnTo>
                  <a:pt x="87102" y="68770"/>
                </a:lnTo>
                <a:lnTo>
                  <a:pt x="91947" y="66490"/>
                </a:lnTo>
                <a:lnTo>
                  <a:pt x="99640" y="81213"/>
                </a:lnTo>
                <a:lnTo>
                  <a:pt x="93846" y="89572"/>
                </a:lnTo>
                <a:lnTo>
                  <a:pt x="91377" y="104485"/>
                </a:lnTo>
                <a:lnTo>
                  <a:pt x="91757" y="115503"/>
                </a:lnTo>
                <a:lnTo>
                  <a:pt x="96791" y="131935"/>
                </a:lnTo>
                <a:lnTo>
                  <a:pt x="95841" y="133265"/>
                </a:lnTo>
                <a:lnTo>
                  <a:pt x="86532" y="139440"/>
                </a:lnTo>
                <a:lnTo>
                  <a:pt x="80833" y="141054"/>
                </a:lnTo>
                <a:lnTo>
                  <a:pt x="74089" y="139154"/>
                </a:lnTo>
                <a:lnTo>
                  <a:pt x="66015" y="134310"/>
                </a:lnTo>
                <a:lnTo>
                  <a:pt x="60886" y="131176"/>
                </a:lnTo>
                <a:lnTo>
                  <a:pt x="60886" y="131176"/>
                </a:lnTo>
                <a:lnTo>
                  <a:pt x="63261" y="123292"/>
                </a:lnTo>
                <a:lnTo>
                  <a:pt x="62976" y="117782"/>
                </a:lnTo>
                <a:lnTo>
                  <a:pt x="61646" y="112653"/>
                </a:lnTo>
                <a:lnTo>
                  <a:pt x="60031" y="110279"/>
                </a:lnTo>
                <a:lnTo>
                  <a:pt x="57657" y="106669"/>
                </a:lnTo>
                <a:lnTo>
                  <a:pt x="54712" y="101255"/>
                </a:lnTo>
                <a:lnTo>
                  <a:pt x="52527" y="98026"/>
                </a:lnTo>
                <a:lnTo>
                  <a:pt x="50248" y="98026"/>
                </a:lnTo>
                <a:lnTo>
                  <a:pt x="46068" y="100685"/>
                </a:lnTo>
                <a:lnTo>
                  <a:pt x="40844" y="104580"/>
                </a:lnTo>
                <a:lnTo>
                  <a:pt x="37614" y="99450"/>
                </a:lnTo>
                <a:lnTo>
                  <a:pt x="32390" y="97550"/>
                </a:lnTo>
                <a:lnTo>
                  <a:pt x="32390" y="97550"/>
                </a:lnTo>
                <a:lnTo>
                  <a:pt x="30016" y="94321"/>
                </a:lnTo>
                <a:lnTo>
                  <a:pt x="31060" y="79123"/>
                </a:lnTo>
                <a:lnTo>
                  <a:pt x="28591" y="72759"/>
                </a:lnTo>
                <a:lnTo>
                  <a:pt x="21087" y="66015"/>
                </a:lnTo>
                <a:lnTo>
                  <a:pt x="6269" y="59366"/>
                </a:lnTo>
                <a:lnTo>
                  <a:pt x="0" y="51768"/>
                </a:lnTo>
                <a:lnTo>
                  <a:pt x="0" y="51768"/>
                </a:lnTo>
                <a:lnTo>
                  <a:pt x="18712" y="26786"/>
                </a:lnTo>
                <a:lnTo>
                  <a:pt x="23462" y="24886"/>
                </a:lnTo>
                <a:lnTo>
                  <a:pt x="21657" y="16148"/>
                </a:lnTo>
                <a:lnTo>
                  <a:pt x="18047" y="8264"/>
                </a:lnTo>
                <a:lnTo>
                  <a:pt x="24601" y="759"/>
                </a:lnTo>
                <a:close/>
              </a:path>
            </a:pathLst>
          </a:custGeom>
          <a:solidFill>
            <a:srgbClr val="95C9CB"/>
          </a:solidFill>
          <a:ln w="9494" cap="flat">
            <a:solidFill>
              <a:schemeClr val="tx1">
                <a:lumMod val="50000"/>
                <a:lumOff val="50000"/>
              </a:schemeClr>
            </a:solidFill>
            <a:prstDash val="solid"/>
            <a:miter/>
          </a:ln>
        </p:spPr>
        <p:txBody>
          <a:bodyPr rtlCol="0" anchor="ctr"/>
          <a:lstStyle/>
          <a:p>
            <a:endParaRPr lang="en-US"/>
          </a:p>
        </p:txBody>
      </p:sp>
    </p:spTree>
    <p:extLst>
      <p:ext uri="{BB962C8B-B14F-4D97-AF65-F5344CB8AC3E}">
        <p14:creationId xmlns:p14="http://schemas.microsoft.com/office/powerpoint/2010/main" val="1860504727"/>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4" presetClass="path" presetSubtype="0" accel="9333" decel="90667" fill="hold" nodeType="withEffect">
                                      <p:stCondLst>
                                        <p:cond delay="0"/>
                                      </p:stCondLst>
                                      <p:childTnLst>
                                        <p:animMotion origin="layout" path="M 5E-6 0.13334 L 5E-6 -1.85185E-6 " pathEditMode="relative" rAng="0" ptsTypes="AA">
                                          <p:cBhvr>
                                            <p:cTn id="8" dur="750" fill="hold"/>
                                            <p:tgtEl>
                                              <p:spTgt spid="2"/>
                                            </p:tgtEl>
                                            <p:attrNameLst>
                                              <p:attrName>ppt_x</p:attrName>
                                              <p:attrName>ppt_y</p:attrName>
                                            </p:attrNameLst>
                                          </p:cBhvr>
                                          <p:rCtr x="0" y="-6667"/>
                                        </p:animMotion>
                                      </p:childTnLst>
                                    </p:cTn>
                                  </p:par>
                                  <p:par>
                                    <p:cTn id="9" presetID="42" presetClass="path" presetSubtype="0" accel="9333" decel="90667" fill="hold" nodeType="withEffect">
                                      <p:stCondLst>
                                        <p:cond delay="0"/>
                                      </p:stCondLst>
                                      <p:childTnLst>
                                        <p:animMotion origin="layout" path="M 5E-6 -1.85185E-6 L 5E-6 0.12778 " pathEditMode="relative" rAng="0" ptsTypes="AA">
                                          <p:cBhvr>
                                            <p:cTn id="10" dur="750" fill="hold"/>
                                            <p:tgtEl>
                                              <p:spTgt spid="13"/>
                                            </p:tgtEl>
                                            <p:attrNameLst>
                                              <p:attrName>ppt_x</p:attrName>
                                              <p:attrName>ppt_y</p:attrName>
                                            </p:attrNameLst>
                                          </p:cBhvr>
                                          <p:rCtr x="0" y="6389"/>
                                        </p:animMotion>
                                      </p:childTnLst>
                                    </p:cTn>
                                  </p:par>
                                </p:childTnLst>
                              </p:cTn>
                            </p:par>
                            <p:par>
                              <p:cTn id="11" fill="hold">
                                <p:stCondLst>
                                  <p:cond delay="750"/>
                                </p:stCondLst>
                                <p:childTnLst>
                                  <p:par>
                                    <p:cTn id="12" presetID="2" presetClass="entr" presetSubtype="4" decel="100000"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additive="base">
                                            <p:cTn id="14" dur="1500" fill="hold"/>
                                            <p:tgtEl>
                                              <p:spTgt spid="3"/>
                                            </p:tgtEl>
                                            <p:attrNameLst>
                                              <p:attrName>ppt_x</p:attrName>
                                            </p:attrNameLst>
                                          </p:cBhvr>
                                          <p:tavLst>
                                            <p:tav tm="0">
                                              <p:val>
                                                <p:strVal val="#ppt_x"/>
                                              </p:val>
                                            </p:tav>
                                            <p:tav tm="100000">
                                              <p:val>
                                                <p:strVal val="#ppt_x"/>
                                              </p:val>
                                            </p:tav>
                                          </p:tavLst>
                                        </p:anim>
                                        <p:anim calcmode="lin" valueType="num">
                                          <p:cBhvr additive="base">
                                            <p:cTn id="15" dur="1500" fill="hold"/>
                                            <p:tgtEl>
                                              <p:spTgt spid="3"/>
                                            </p:tgtEl>
                                            <p:attrNameLst>
                                              <p:attrName>ppt_y</p:attrName>
                                            </p:attrNameLst>
                                          </p:cBhvr>
                                          <p:tavLst>
                                            <p:tav tm="0">
                                              <p:val>
                                                <p:strVal val="1+#ppt_h/2"/>
                                              </p:val>
                                            </p:tav>
                                            <p:tav tm="100000">
                                              <p:val>
                                                <p:strVal val="#ppt_y"/>
                                              </p:val>
                                            </p:tav>
                                          </p:tavLst>
                                        </p:anim>
                                      </p:childTnLst>
                                    </p:cTn>
                                  </p:par>
                                  <p:par>
                                    <p:cTn id="16" presetID="10" presetClass="entr" presetSubtype="0"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Effect transition="in" filter="fade">
                                          <p:cBhvr>
                                            <p:cTn id="18" dur="500"/>
                                            <p:tgtEl>
                                              <p:spTgt spid="27"/>
                                            </p:tgtEl>
                                          </p:cBhvr>
                                        </p:animEffect>
                                      </p:childTnLst>
                                    </p:cTn>
                                  </p:par>
                                </p:childTnLst>
                              </p:cTn>
                            </p:par>
                            <p:par>
                              <p:cTn id="19" fill="hold">
                                <p:stCondLst>
                                  <p:cond delay="2250"/>
                                </p:stCondLst>
                                <p:childTnLst>
                                  <p:par>
                                    <p:cTn id="20" presetID="2" presetClass="entr" presetSubtype="1" fill="hold" nodeType="afterEffect" p14:presetBounceEnd="50000">
                                      <p:stCondLst>
                                        <p:cond delay="0"/>
                                      </p:stCondLst>
                                      <p:childTnLst>
                                        <p:set>
                                          <p:cBhvr>
                                            <p:cTn id="21" dur="1" fill="hold">
                                              <p:stCondLst>
                                                <p:cond delay="0"/>
                                              </p:stCondLst>
                                            </p:cTn>
                                            <p:tgtEl>
                                              <p:spTgt spid="32"/>
                                            </p:tgtEl>
                                            <p:attrNameLst>
                                              <p:attrName>style.visibility</p:attrName>
                                            </p:attrNameLst>
                                          </p:cBhvr>
                                          <p:to>
                                            <p:strVal val="visible"/>
                                          </p:to>
                                        </p:set>
                                        <p:anim calcmode="lin" valueType="num" p14:bounceEnd="50000">
                                          <p:cBhvr additive="base">
                                            <p:cTn id="22" dur="1000" fill="hold"/>
                                            <p:tgtEl>
                                              <p:spTgt spid="32"/>
                                            </p:tgtEl>
                                            <p:attrNameLst>
                                              <p:attrName>ppt_x</p:attrName>
                                            </p:attrNameLst>
                                          </p:cBhvr>
                                          <p:tavLst>
                                            <p:tav tm="0">
                                              <p:val>
                                                <p:strVal val="#ppt_x"/>
                                              </p:val>
                                            </p:tav>
                                            <p:tav tm="100000">
                                              <p:val>
                                                <p:strVal val="#ppt_x"/>
                                              </p:val>
                                            </p:tav>
                                          </p:tavLst>
                                        </p:anim>
                                        <p:anim calcmode="lin" valueType="num" p14:bounceEnd="50000">
                                          <p:cBhvr additive="base">
                                            <p:cTn id="23" dur="1000" fill="hold"/>
                                            <p:tgtEl>
                                              <p:spTgt spid="32"/>
                                            </p:tgtEl>
                                            <p:attrNameLst>
                                              <p:attrName>ppt_y</p:attrName>
                                            </p:attrNameLst>
                                          </p:cBhvr>
                                          <p:tavLst>
                                            <p:tav tm="0">
                                              <p:val>
                                                <p:strVal val="0-#ppt_h/2"/>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500"/>
                                            <p:tgtEl>
                                              <p:spTgt spid="36"/>
                                            </p:tgtEl>
                                          </p:cBhvr>
                                        </p:animEffect>
                                      </p:childTnLst>
                                    </p:cTn>
                                  </p:par>
                                </p:childTnLst>
                              </p:cTn>
                            </p:par>
                            <p:par>
                              <p:cTn id="27" fill="hold">
                                <p:stCondLst>
                                  <p:cond delay="3250"/>
                                </p:stCondLst>
                                <p:childTnLst>
                                  <p:par>
                                    <p:cTn id="28" presetID="2" presetClass="entr" presetSubtype="1" fill="hold" nodeType="afterEffect" p14:presetBounceEnd="50000">
                                      <p:stCondLst>
                                        <p:cond delay="0"/>
                                      </p:stCondLst>
                                      <p:childTnLst>
                                        <p:set>
                                          <p:cBhvr>
                                            <p:cTn id="29" dur="1" fill="hold">
                                              <p:stCondLst>
                                                <p:cond delay="0"/>
                                              </p:stCondLst>
                                            </p:cTn>
                                            <p:tgtEl>
                                              <p:spTgt spid="28"/>
                                            </p:tgtEl>
                                            <p:attrNameLst>
                                              <p:attrName>style.visibility</p:attrName>
                                            </p:attrNameLst>
                                          </p:cBhvr>
                                          <p:to>
                                            <p:strVal val="visible"/>
                                          </p:to>
                                        </p:set>
                                        <p:anim calcmode="lin" valueType="num" p14:bounceEnd="50000">
                                          <p:cBhvr additive="base">
                                            <p:cTn id="30" dur="1000" fill="hold"/>
                                            <p:tgtEl>
                                              <p:spTgt spid="28"/>
                                            </p:tgtEl>
                                            <p:attrNameLst>
                                              <p:attrName>ppt_x</p:attrName>
                                            </p:attrNameLst>
                                          </p:cBhvr>
                                          <p:tavLst>
                                            <p:tav tm="0">
                                              <p:val>
                                                <p:strVal val="#ppt_x"/>
                                              </p:val>
                                            </p:tav>
                                            <p:tav tm="100000">
                                              <p:val>
                                                <p:strVal val="#ppt_x"/>
                                              </p:val>
                                            </p:tav>
                                          </p:tavLst>
                                        </p:anim>
                                        <p:anim calcmode="lin" valueType="num" p14:bounceEnd="50000">
                                          <p:cBhvr additive="base">
                                            <p:cTn id="31" dur="1000" fill="hold"/>
                                            <p:tgtEl>
                                              <p:spTgt spid="28"/>
                                            </p:tgtEl>
                                            <p:attrNameLst>
                                              <p:attrName>ppt_y</p:attrName>
                                            </p:attrNameLst>
                                          </p:cBhvr>
                                          <p:tavLst>
                                            <p:tav tm="0">
                                              <p:val>
                                                <p:strVal val="0-#ppt_h/2"/>
                                              </p:val>
                                            </p:tav>
                                            <p:tav tm="100000">
                                              <p:val>
                                                <p:strVal val="#ppt_y"/>
                                              </p:val>
                                            </p:tav>
                                          </p:tavLst>
                                        </p:anim>
                                      </p:childTnLst>
                                    </p:cTn>
                                  </p:par>
                                  <p:par>
                                    <p:cTn id="32" presetID="10" presetClass="entr" presetSubtype="0" fill="hold" grpId="0" nodeType="with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childTnLst>
                              </p:cTn>
                            </p:par>
                            <p:par>
                              <p:cTn id="35" fill="hold">
                                <p:stCondLst>
                                  <p:cond delay="4250"/>
                                </p:stCondLst>
                                <p:childTnLst>
                                  <p:par>
                                    <p:cTn id="36" presetID="22" presetClass="entr" presetSubtype="8" fill="hold" grpId="0" nodeType="afterEffect">
                                      <p:stCondLst>
                                        <p:cond delay="0"/>
                                      </p:stCondLst>
                                      <p:childTnLst>
                                        <p:set>
                                          <p:cBhvr>
                                            <p:cTn id="37" dur="1" fill="hold">
                                              <p:stCondLst>
                                                <p:cond delay="0"/>
                                              </p:stCondLst>
                                            </p:cTn>
                                            <p:tgtEl>
                                              <p:spTgt spid="53"/>
                                            </p:tgtEl>
                                            <p:attrNameLst>
                                              <p:attrName>style.visibility</p:attrName>
                                            </p:attrNameLst>
                                          </p:cBhvr>
                                          <p:to>
                                            <p:strVal val="visible"/>
                                          </p:to>
                                        </p:set>
                                        <p:animEffect transition="in" filter="wipe(left)">
                                          <p:cBhvr>
                                            <p:cTn id="38" dur="1000"/>
                                            <p:tgtEl>
                                              <p:spTgt spid="53"/>
                                            </p:tgtEl>
                                          </p:cBhvr>
                                        </p:animEffect>
                                      </p:childTnLst>
                                    </p:cTn>
                                  </p:par>
                                  <p:par>
                                    <p:cTn id="39" presetID="10" presetClass="entr" presetSubtype="0" fill="hold" grpId="0" nodeType="withEffect">
                                      <p:stCondLst>
                                        <p:cond delay="500"/>
                                      </p:stCondLst>
                                      <p:childTnLst>
                                        <p:set>
                                          <p:cBhvr>
                                            <p:cTn id="40" dur="1" fill="hold">
                                              <p:stCondLst>
                                                <p:cond delay="0"/>
                                              </p:stCondLst>
                                            </p:cTn>
                                            <p:tgtEl>
                                              <p:spTgt spid="52"/>
                                            </p:tgtEl>
                                            <p:attrNameLst>
                                              <p:attrName>style.visibility</p:attrName>
                                            </p:attrNameLst>
                                          </p:cBhvr>
                                          <p:to>
                                            <p:strVal val="visible"/>
                                          </p:to>
                                        </p:set>
                                        <p:animEffect transition="in" filter="fade">
                                          <p:cBhvr>
                                            <p:cTn id="41" dur="10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6" grpId="0"/>
          <p:bldP spid="41" grpId="0"/>
          <p:bldP spid="53" grpId="0" animBg="1"/>
          <p:bldP spid="5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64" presetClass="path" presetSubtype="0" accel="9333" decel="90667" fill="hold" nodeType="withEffect">
                                      <p:stCondLst>
                                        <p:cond delay="0"/>
                                      </p:stCondLst>
                                      <p:childTnLst>
                                        <p:animMotion origin="layout" path="M 5E-6 0.13334 L 5E-6 -1.85185E-6 " pathEditMode="relative" rAng="0" ptsTypes="AA">
                                          <p:cBhvr>
                                            <p:cTn id="8" dur="750" fill="hold"/>
                                            <p:tgtEl>
                                              <p:spTgt spid="2"/>
                                            </p:tgtEl>
                                            <p:attrNameLst>
                                              <p:attrName>ppt_x</p:attrName>
                                              <p:attrName>ppt_y</p:attrName>
                                            </p:attrNameLst>
                                          </p:cBhvr>
                                          <p:rCtr x="0" y="-6667"/>
                                        </p:animMotion>
                                      </p:childTnLst>
                                    </p:cTn>
                                  </p:par>
                                  <p:par>
                                    <p:cTn id="9" presetID="42" presetClass="path" presetSubtype="0" accel="9333" decel="90667" fill="hold" nodeType="withEffect">
                                      <p:stCondLst>
                                        <p:cond delay="0"/>
                                      </p:stCondLst>
                                      <p:childTnLst>
                                        <p:animMotion origin="layout" path="M 5E-6 -1.85185E-6 L 5E-6 0.12778 " pathEditMode="relative" rAng="0" ptsTypes="AA">
                                          <p:cBhvr>
                                            <p:cTn id="10" dur="750" fill="hold"/>
                                            <p:tgtEl>
                                              <p:spTgt spid="13"/>
                                            </p:tgtEl>
                                            <p:attrNameLst>
                                              <p:attrName>ppt_x</p:attrName>
                                              <p:attrName>ppt_y</p:attrName>
                                            </p:attrNameLst>
                                          </p:cBhvr>
                                          <p:rCtr x="0" y="6389"/>
                                        </p:animMotion>
                                      </p:childTnLst>
                                    </p:cTn>
                                  </p:par>
                                </p:childTnLst>
                              </p:cTn>
                            </p:par>
                            <p:par>
                              <p:cTn id="11" fill="hold">
                                <p:stCondLst>
                                  <p:cond delay="750"/>
                                </p:stCondLst>
                                <p:childTnLst>
                                  <p:par>
                                    <p:cTn id="12" presetID="2" presetClass="entr" presetSubtype="4" decel="100000"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additive="base">
                                            <p:cTn id="14" dur="1500" fill="hold"/>
                                            <p:tgtEl>
                                              <p:spTgt spid="3"/>
                                            </p:tgtEl>
                                            <p:attrNameLst>
                                              <p:attrName>ppt_x</p:attrName>
                                            </p:attrNameLst>
                                          </p:cBhvr>
                                          <p:tavLst>
                                            <p:tav tm="0">
                                              <p:val>
                                                <p:strVal val="#ppt_x"/>
                                              </p:val>
                                            </p:tav>
                                            <p:tav tm="100000">
                                              <p:val>
                                                <p:strVal val="#ppt_x"/>
                                              </p:val>
                                            </p:tav>
                                          </p:tavLst>
                                        </p:anim>
                                        <p:anim calcmode="lin" valueType="num">
                                          <p:cBhvr additive="base">
                                            <p:cTn id="15" dur="1500" fill="hold"/>
                                            <p:tgtEl>
                                              <p:spTgt spid="3"/>
                                            </p:tgtEl>
                                            <p:attrNameLst>
                                              <p:attrName>ppt_y</p:attrName>
                                            </p:attrNameLst>
                                          </p:cBhvr>
                                          <p:tavLst>
                                            <p:tav tm="0">
                                              <p:val>
                                                <p:strVal val="1+#ppt_h/2"/>
                                              </p:val>
                                            </p:tav>
                                            <p:tav tm="100000">
                                              <p:val>
                                                <p:strVal val="#ppt_y"/>
                                              </p:val>
                                            </p:tav>
                                          </p:tavLst>
                                        </p:anim>
                                      </p:childTnLst>
                                    </p:cTn>
                                  </p:par>
                                  <p:par>
                                    <p:cTn id="16" presetID="10" presetClass="entr" presetSubtype="0"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Effect transition="in" filter="fade">
                                          <p:cBhvr>
                                            <p:cTn id="18" dur="500"/>
                                            <p:tgtEl>
                                              <p:spTgt spid="27"/>
                                            </p:tgtEl>
                                          </p:cBhvr>
                                        </p:animEffect>
                                      </p:childTnLst>
                                    </p:cTn>
                                  </p:par>
                                </p:childTnLst>
                              </p:cTn>
                            </p:par>
                            <p:par>
                              <p:cTn id="19" fill="hold">
                                <p:stCondLst>
                                  <p:cond delay="2250"/>
                                </p:stCondLst>
                                <p:childTnLst>
                                  <p:par>
                                    <p:cTn id="20" presetID="2" presetClass="entr" presetSubtype="1" fill="hold" nodeType="afterEffect">
                                      <p:stCondLst>
                                        <p:cond delay="0"/>
                                      </p:stCondLst>
                                      <p:childTnLst>
                                        <p:set>
                                          <p:cBhvr>
                                            <p:cTn id="21" dur="1" fill="hold">
                                              <p:stCondLst>
                                                <p:cond delay="0"/>
                                              </p:stCondLst>
                                            </p:cTn>
                                            <p:tgtEl>
                                              <p:spTgt spid="32"/>
                                            </p:tgtEl>
                                            <p:attrNameLst>
                                              <p:attrName>style.visibility</p:attrName>
                                            </p:attrNameLst>
                                          </p:cBhvr>
                                          <p:to>
                                            <p:strVal val="visible"/>
                                          </p:to>
                                        </p:set>
                                        <p:anim calcmode="lin" valueType="num">
                                          <p:cBhvr additive="base">
                                            <p:cTn id="22" dur="1000" fill="hold"/>
                                            <p:tgtEl>
                                              <p:spTgt spid="32"/>
                                            </p:tgtEl>
                                            <p:attrNameLst>
                                              <p:attrName>ppt_x</p:attrName>
                                            </p:attrNameLst>
                                          </p:cBhvr>
                                          <p:tavLst>
                                            <p:tav tm="0">
                                              <p:val>
                                                <p:strVal val="#ppt_x"/>
                                              </p:val>
                                            </p:tav>
                                            <p:tav tm="100000">
                                              <p:val>
                                                <p:strVal val="#ppt_x"/>
                                              </p:val>
                                            </p:tav>
                                          </p:tavLst>
                                        </p:anim>
                                        <p:anim calcmode="lin" valueType="num">
                                          <p:cBhvr additive="base">
                                            <p:cTn id="23" dur="1000" fill="hold"/>
                                            <p:tgtEl>
                                              <p:spTgt spid="32"/>
                                            </p:tgtEl>
                                            <p:attrNameLst>
                                              <p:attrName>ppt_y</p:attrName>
                                            </p:attrNameLst>
                                          </p:cBhvr>
                                          <p:tavLst>
                                            <p:tav tm="0">
                                              <p:val>
                                                <p:strVal val="0-#ppt_h/2"/>
                                              </p:val>
                                            </p:tav>
                                            <p:tav tm="100000">
                                              <p:val>
                                                <p:strVal val="#ppt_y"/>
                                              </p:val>
                                            </p:tav>
                                          </p:tavLst>
                                        </p:anim>
                                      </p:childTnLst>
                                    </p:cTn>
                                  </p:par>
                                  <p:par>
                                    <p:cTn id="24" presetID="10" presetClass="entr" presetSubtype="0" fill="hold" grpId="0" nodeType="withEffect">
                                      <p:stCondLst>
                                        <p:cond delay="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500"/>
                                            <p:tgtEl>
                                              <p:spTgt spid="36"/>
                                            </p:tgtEl>
                                          </p:cBhvr>
                                        </p:animEffect>
                                      </p:childTnLst>
                                    </p:cTn>
                                  </p:par>
                                </p:childTnLst>
                              </p:cTn>
                            </p:par>
                            <p:par>
                              <p:cTn id="27" fill="hold">
                                <p:stCondLst>
                                  <p:cond delay="3250"/>
                                </p:stCondLst>
                                <p:childTnLst>
                                  <p:par>
                                    <p:cTn id="28" presetID="2" presetClass="entr" presetSubtype="1" fill="hold" nodeType="afterEffect">
                                      <p:stCondLst>
                                        <p:cond delay="0"/>
                                      </p:stCondLst>
                                      <p:childTnLst>
                                        <p:set>
                                          <p:cBhvr>
                                            <p:cTn id="29" dur="1" fill="hold">
                                              <p:stCondLst>
                                                <p:cond delay="0"/>
                                              </p:stCondLst>
                                            </p:cTn>
                                            <p:tgtEl>
                                              <p:spTgt spid="28"/>
                                            </p:tgtEl>
                                            <p:attrNameLst>
                                              <p:attrName>style.visibility</p:attrName>
                                            </p:attrNameLst>
                                          </p:cBhvr>
                                          <p:to>
                                            <p:strVal val="visible"/>
                                          </p:to>
                                        </p:set>
                                        <p:anim calcmode="lin" valueType="num">
                                          <p:cBhvr additive="base">
                                            <p:cTn id="30" dur="1000" fill="hold"/>
                                            <p:tgtEl>
                                              <p:spTgt spid="28"/>
                                            </p:tgtEl>
                                            <p:attrNameLst>
                                              <p:attrName>ppt_x</p:attrName>
                                            </p:attrNameLst>
                                          </p:cBhvr>
                                          <p:tavLst>
                                            <p:tav tm="0">
                                              <p:val>
                                                <p:strVal val="#ppt_x"/>
                                              </p:val>
                                            </p:tav>
                                            <p:tav tm="100000">
                                              <p:val>
                                                <p:strVal val="#ppt_x"/>
                                              </p:val>
                                            </p:tav>
                                          </p:tavLst>
                                        </p:anim>
                                        <p:anim calcmode="lin" valueType="num">
                                          <p:cBhvr additive="base">
                                            <p:cTn id="31" dur="1000" fill="hold"/>
                                            <p:tgtEl>
                                              <p:spTgt spid="28"/>
                                            </p:tgtEl>
                                            <p:attrNameLst>
                                              <p:attrName>ppt_y</p:attrName>
                                            </p:attrNameLst>
                                          </p:cBhvr>
                                          <p:tavLst>
                                            <p:tav tm="0">
                                              <p:val>
                                                <p:strVal val="0-#ppt_h/2"/>
                                              </p:val>
                                            </p:tav>
                                            <p:tav tm="100000">
                                              <p:val>
                                                <p:strVal val="#ppt_y"/>
                                              </p:val>
                                            </p:tav>
                                          </p:tavLst>
                                        </p:anim>
                                      </p:childTnLst>
                                    </p:cTn>
                                  </p:par>
                                  <p:par>
                                    <p:cTn id="32" presetID="10" presetClass="entr" presetSubtype="0" fill="hold" grpId="0" nodeType="withEffect">
                                      <p:stCondLst>
                                        <p:cond delay="0"/>
                                      </p:stCondLst>
                                      <p:childTnLst>
                                        <p:set>
                                          <p:cBhvr>
                                            <p:cTn id="33" dur="1" fill="hold">
                                              <p:stCondLst>
                                                <p:cond delay="0"/>
                                              </p:stCondLst>
                                            </p:cTn>
                                            <p:tgtEl>
                                              <p:spTgt spid="41"/>
                                            </p:tgtEl>
                                            <p:attrNameLst>
                                              <p:attrName>style.visibility</p:attrName>
                                            </p:attrNameLst>
                                          </p:cBhvr>
                                          <p:to>
                                            <p:strVal val="visible"/>
                                          </p:to>
                                        </p:set>
                                        <p:animEffect transition="in" filter="fade">
                                          <p:cBhvr>
                                            <p:cTn id="34" dur="500"/>
                                            <p:tgtEl>
                                              <p:spTgt spid="41"/>
                                            </p:tgtEl>
                                          </p:cBhvr>
                                        </p:animEffect>
                                      </p:childTnLst>
                                    </p:cTn>
                                  </p:par>
                                </p:childTnLst>
                              </p:cTn>
                            </p:par>
                            <p:par>
                              <p:cTn id="35" fill="hold">
                                <p:stCondLst>
                                  <p:cond delay="4250"/>
                                </p:stCondLst>
                                <p:childTnLst>
                                  <p:par>
                                    <p:cTn id="36" presetID="22" presetClass="entr" presetSubtype="8" fill="hold" grpId="0" nodeType="afterEffect">
                                      <p:stCondLst>
                                        <p:cond delay="0"/>
                                      </p:stCondLst>
                                      <p:childTnLst>
                                        <p:set>
                                          <p:cBhvr>
                                            <p:cTn id="37" dur="1" fill="hold">
                                              <p:stCondLst>
                                                <p:cond delay="0"/>
                                              </p:stCondLst>
                                            </p:cTn>
                                            <p:tgtEl>
                                              <p:spTgt spid="53"/>
                                            </p:tgtEl>
                                            <p:attrNameLst>
                                              <p:attrName>style.visibility</p:attrName>
                                            </p:attrNameLst>
                                          </p:cBhvr>
                                          <p:to>
                                            <p:strVal val="visible"/>
                                          </p:to>
                                        </p:set>
                                        <p:animEffect transition="in" filter="wipe(left)">
                                          <p:cBhvr>
                                            <p:cTn id="38" dur="1000"/>
                                            <p:tgtEl>
                                              <p:spTgt spid="53"/>
                                            </p:tgtEl>
                                          </p:cBhvr>
                                        </p:animEffect>
                                      </p:childTnLst>
                                    </p:cTn>
                                  </p:par>
                                  <p:par>
                                    <p:cTn id="39" presetID="10" presetClass="entr" presetSubtype="0" fill="hold" grpId="0" nodeType="withEffect">
                                      <p:stCondLst>
                                        <p:cond delay="500"/>
                                      </p:stCondLst>
                                      <p:childTnLst>
                                        <p:set>
                                          <p:cBhvr>
                                            <p:cTn id="40" dur="1" fill="hold">
                                              <p:stCondLst>
                                                <p:cond delay="0"/>
                                              </p:stCondLst>
                                            </p:cTn>
                                            <p:tgtEl>
                                              <p:spTgt spid="52"/>
                                            </p:tgtEl>
                                            <p:attrNameLst>
                                              <p:attrName>style.visibility</p:attrName>
                                            </p:attrNameLst>
                                          </p:cBhvr>
                                          <p:to>
                                            <p:strVal val="visible"/>
                                          </p:to>
                                        </p:set>
                                        <p:animEffect transition="in" filter="fade">
                                          <p:cBhvr>
                                            <p:cTn id="41" dur="10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6" grpId="0"/>
          <p:bldP spid="41" grpId="0"/>
          <p:bldP spid="53" grpId="0" animBg="1"/>
          <p:bldP spid="52" grpId="0" animBg="1"/>
        </p:bldLst>
      </p:timing>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77589B-DCD6-E68B-ADB7-4E17C7E4302E}"/>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F5939B86-1B7B-2AEF-10AC-7EB2FD9D7BEA}"/>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FF8DFC40-76BF-BF5F-DBE3-832FFA86AF59}"/>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0494AA28-6D34-DE98-9E10-D30F90E355C1}"/>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FD2A7172-28FC-7355-4E4B-B4F5DF262809}"/>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A20BADD4-60F6-AEFA-B70A-3E000270BF0C}"/>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F80E3238-1835-731F-1F3D-4DB3A2620162}"/>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endParaRPr lang="en-US" dirty="0">
                <a:effectLst/>
              </a:endParaRPr>
            </a:p>
            <a:p>
              <a:endParaRPr lang="en-US" dirty="0">
                <a:effectLst/>
              </a:endParaRPr>
            </a:p>
          </p:txBody>
        </p:sp>
      </p:grpSp>
      <p:sp>
        <p:nvSpPr>
          <p:cNvPr id="14" name="Rectangle top">
            <a:extLst>
              <a:ext uri="{FF2B5EF4-FFF2-40B4-BE49-F238E27FC236}">
                <a16:creationId xmlns:a16="http://schemas.microsoft.com/office/drawing/2014/main" id="{BC00D344-0476-A6EE-C760-2F54EECBFA9D}"/>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573" name="Group 572">
            <a:extLst>
              <a:ext uri="{FF2B5EF4-FFF2-40B4-BE49-F238E27FC236}">
                <a16:creationId xmlns:a16="http://schemas.microsoft.com/office/drawing/2014/main" id="{28F5C330-530A-32B0-6BB3-7238BF7572C6}"/>
              </a:ext>
            </a:extLst>
          </p:cNvPr>
          <p:cNvGrpSpPr>
            <a:grpSpLocks/>
          </p:cNvGrpSpPr>
          <p:nvPr/>
        </p:nvGrpSpPr>
        <p:grpSpPr>
          <a:xfrm>
            <a:off x="2828353" y="1794961"/>
            <a:ext cx="6789295" cy="4475747"/>
            <a:chOff x="3538324" y="1028963"/>
            <a:chExt cx="7894707" cy="5204474"/>
          </a:xfrm>
          <a:solidFill>
            <a:schemeClr val="tx1">
              <a:lumMod val="85000"/>
              <a:lumOff val="15000"/>
            </a:schemeClr>
          </a:solidFill>
        </p:grpSpPr>
        <p:sp>
          <p:nvSpPr>
            <p:cNvPr id="574" name="Freeform: Shape 573">
              <a:extLst>
                <a:ext uri="{FF2B5EF4-FFF2-40B4-BE49-F238E27FC236}">
                  <a16:creationId xmlns:a16="http://schemas.microsoft.com/office/drawing/2014/main" id="{54A68F97-B2D3-CD3C-190C-0A2C44267B25}"/>
                </a:ext>
              </a:extLst>
            </p:cNvPr>
            <p:cNvSpPr>
              <a:spLocks/>
            </p:cNvSpPr>
            <p:nvPr/>
          </p:nvSpPr>
          <p:spPr>
            <a:xfrm>
              <a:off x="7281964" y="3617320"/>
              <a:ext cx="7142" cy="6180"/>
            </a:xfrm>
            <a:custGeom>
              <a:avLst/>
              <a:gdLst>
                <a:gd name="connsiteX0" fmla="*/ 6392 w 7142"/>
                <a:gd name="connsiteY0" fmla="*/ 4139 h 6180"/>
                <a:gd name="connsiteX1" fmla="*/ 5789 w 7142"/>
                <a:gd name="connsiteY1" fmla="*/ 4334 h 6180"/>
                <a:gd name="connsiteX2" fmla="*/ 3771 w 7142"/>
                <a:gd name="connsiteY2" fmla="*/ 5547 h 6180"/>
                <a:gd name="connsiteX3" fmla="*/ 2621 w 7142"/>
                <a:gd name="connsiteY3" fmla="*/ 5969 h 6180"/>
                <a:gd name="connsiteX4" fmla="*/ 1572 w 7142"/>
                <a:gd name="connsiteY4" fmla="*/ 6181 h 6180"/>
                <a:gd name="connsiteX5" fmla="*/ 751 w 7142"/>
                <a:gd name="connsiteY5" fmla="*/ 6095 h 6180"/>
                <a:gd name="connsiteX6" fmla="*/ 297 w 7142"/>
                <a:gd name="connsiteY6" fmla="*/ 5383 h 6180"/>
                <a:gd name="connsiteX7" fmla="*/ 344 w 7142"/>
                <a:gd name="connsiteY7" fmla="*/ 4295 h 6180"/>
                <a:gd name="connsiteX8" fmla="*/ 156 w 7142"/>
                <a:gd name="connsiteY8" fmla="*/ 3325 h 6180"/>
                <a:gd name="connsiteX9" fmla="*/ 0 w 7142"/>
                <a:gd name="connsiteY9" fmla="*/ 2801 h 6180"/>
                <a:gd name="connsiteX10" fmla="*/ 297 w 7142"/>
                <a:gd name="connsiteY10" fmla="*/ 1385 h 6180"/>
                <a:gd name="connsiteX11" fmla="*/ 970 w 7142"/>
                <a:gd name="connsiteY11" fmla="*/ 626 h 6180"/>
                <a:gd name="connsiteX12" fmla="*/ 1901 w 7142"/>
                <a:gd name="connsiteY12" fmla="*/ 0 h 6180"/>
                <a:gd name="connsiteX13" fmla="*/ 3372 w 7142"/>
                <a:gd name="connsiteY13" fmla="*/ 227 h 6180"/>
                <a:gd name="connsiteX14" fmla="*/ 6486 w 7142"/>
                <a:gd name="connsiteY14" fmla="*/ 1135 h 6180"/>
                <a:gd name="connsiteX15" fmla="*/ 7135 w 7142"/>
                <a:gd name="connsiteY15" fmla="*/ 1987 h 6180"/>
                <a:gd name="connsiteX16" fmla="*/ 7143 w 7142"/>
                <a:gd name="connsiteY16" fmla="*/ 2551 h 6180"/>
                <a:gd name="connsiteX17" fmla="*/ 6572 w 7142"/>
                <a:gd name="connsiteY17" fmla="*/ 3481 h 6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42" h="6180">
                  <a:moveTo>
                    <a:pt x="6392" y="4139"/>
                  </a:moveTo>
                  <a:lnTo>
                    <a:pt x="5789" y="4334"/>
                  </a:lnTo>
                  <a:lnTo>
                    <a:pt x="3771" y="5547"/>
                  </a:lnTo>
                  <a:lnTo>
                    <a:pt x="2621" y="5969"/>
                  </a:lnTo>
                  <a:lnTo>
                    <a:pt x="1572" y="6181"/>
                  </a:lnTo>
                  <a:lnTo>
                    <a:pt x="751" y="6095"/>
                  </a:lnTo>
                  <a:lnTo>
                    <a:pt x="297" y="5383"/>
                  </a:lnTo>
                  <a:lnTo>
                    <a:pt x="344" y="4295"/>
                  </a:lnTo>
                  <a:lnTo>
                    <a:pt x="156" y="3325"/>
                  </a:lnTo>
                  <a:lnTo>
                    <a:pt x="0" y="2801"/>
                  </a:lnTo>
                  <a:lnTo>
                    <a:pt x="297" y="1385"/>
                  </a:lnTo>
                  <a:lnTo>
                    <a:pt x="970" y="626"/>
                  </a:lnTo>
                  <a:lnTo>
                    <a:pt x="1901" y="0"/>
                  </a:lnTo>
                  <a:lnTo>
                    <a:pt x="3372" y="227"/>
                  </a:lnTo>
                  <a:lnTo>
                    <a:pt x="6486" y="1135"/>
                  </a:lnTo>
                  <a:lnTo>
                    <a:pt x="7135" y="1987"/>
                  </a:lnTo>
                  <a:lnTo>
                    <a:pt x="7143" y="2551"/>
                  </a:lnTo>
                  <a:lnTo>
                    <a:pt x="6572" y="348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5" name="Freeform: Shape 574">
              <a:extLst>
                <a:ext uri="{FF2B5EF4-FFF2-40B4-BE49-F238E27FC236}">
                  <a16:creationId xmlns:a16="http://schemas.microsoft.com/office/drawing/2014/main" id="{8B145DA5-2C05-0CC1-9ADA-0047E90A30DE}"/>
                </a:ext>
              </a:extLst>
            </p:cNvPr>
            <p:cNvSpPr>
              <a:spLocks/>
            </p:cNvSpPr>
            <p:nvPr/>
          </p:nvSpPr>
          <p:spPr>
            <a:xfrm>
              <a:off x="8383190" y="4059133"/>
              <a:ext cx="105780" cy="82646"/>
            </a:xfrm>
            <a:custGeom>
              <a:avLst/>
              <a:gdLst>
                <a:gd name="connsiteX0" fmla="*/ 103809 w 105780"/>
                <a:gd name="connsiteY0" fmla="*/ 10139 h 82646"/>
                <a:gd name="connsiteX1" fmla="*/ 105249 w 105780"/>
                <a:gd name="connsiteY1" fmla="*/ 12103 h 82646"/>
                <a:gd name="connsiteX2" fmla="*/ 105452 w 105780"/>
                <a:gd name="connsiteY2" fmla="*/ 25410 h 82646"/>
                <a:gd name="connsiteX3" fmla="*/ 105781 w 105780"/>
                <a:gd name="connsiteY3" fmla="*/ 26357 h 82646"/>
                <a:gd name="connsiteX4" fmla="*/ 105014 w 105780"/>
                <a:gd name="connsiteY4" fmla="*/ 26498 h 82646"/>
                <a:gd name="connsiteX5" fmla="*/ 104154 w 105780"/>
                <a:gd name="connsiteY5" fmla="*/ 27507 h 82646"/>
                <a:gd name="connsiteX6" fmla="*/ 103144 w 105780"/>
                <a:gd name="connsiteY6" fmla="*/ 29064 h 82646"/>
                <a:gd name="connsiteX7" fmla="*/ 101760 w 105780"/>
                <a:gd name="connsiteY7" fmla="*/ 29870 h 82646"/>
                <a:gd name="connsiteX8" fmla="*/ 100649 w 105780"/>
                <a:gd name="connsiteY8" fmla="*/ 30777 h 82646"/>
                <a:gd name="connsiteX9" fmla="*/ 99600 w 105780"/>
                <a:gd name="connsiteY9" fmla="*/ 31904 h 82646"/>
                <a:gd name="connsiteX10" fmla="*/ 98662 w 105780"/>
                <a:gd name="connsiteY10" fmla="*/ 32146 h 82646"/>
                <a:gd name="connsiteX11" fmla="*/ 97449 w 105780"/>
                <a:gd name="connsiteY11" fmla="*/ 30715 h 82646"/>
                <a:gd name="connsiteX12" fmla="*/ 96612 w 105780"/>
                <a:gd name="connsiteY12" fmla="*/ 29252 h 82646"/>
                <a:gd name="connsiteX13" fmla="*/ 96815 w 105780"/>
                <a:gd name="connsiteY13" fmla="*/ 28931 h 82646"/>
                <a:gd name="connsiteX14" fmla="*/ 97402 w 105780"/>
                <a:gd name="connsiteY14" fmla="*/ 28829 h 82646"/>
                <a:gd name="connsiteX15" fmla="*/ 97621 w 105780"/>
                <a:gd name="connsiteY15" fmla="*/ 28070 h 82646"/>
                <a:gd name="connsiteX16" fmla="*/ 97269 w 105780"/>
                <a:gd name="connsiteY16" fmla="*/ 26975 h 82646"/>
                <a:gd name="connsiteX17" fmla="*/ 96447 w 105780"/>
                <a:gd name="connsiteY17" fmla="*/ 26560 h 82646"/>
                <a:gd name="connsiteX18" fmla="*/ 95415 w 105780"/>
                <a:gd name="connsiteY18" fmla="*/ 26529 h 82646"/>
                <a:gd name="connsiteX19" fmla="*/ 94421 w 105780"/>
                <a:gd name="connsiteY19" fmla="*/ 27022 h 82646"/>
                <a:gd name="connsiteX20" fmla="*/ 93365 w 105780"/>
                <a:gd name="connsiteY20" fmla="*/ 27992 h 82646"/>
                <a:gd name="connsiteX21" fmla="*/ 92771 w 105780"/>
                <a:gd name="connsiteY21" fmla="*/ 29033 h 82646"/>
                <a:gd name="connsiteX22" fmla="*/ 92685 w 105780"/>
                <a:gd name="connsiteY22" fmla="*/ 31122 h 82646"/>
                <a:gd name="connsiteX23" fmla="*/ 92958 w 105780"/>
                <a:gd name="connsiteY23" fmla="*/ 33469 h 82646"/>
                <a:gd name="connsiteX24" fmla="*/ 92951 w 105780"/>
                <a:gd name="connsiteY24" fmla="*/ 34611 h 82646"/>
                <a:gd name="connsiteX25" fmla="*/ 92371 w 105780"/>
                <a:gd name="connsiteY25" fmla="*/ 36027 h 82646"/>
                <a:gd name="connsiteX26" fmla="*/ 92168 w 105780"/>
                <a:gd name="connsiteY26" fmla="*/ 38108 h 82646"/>
                <a:gd name="connsiteX27" fmla="*/ 92583 w 105780"/>
                <a:gd name="connsiteY27" fmla="*/ 39720 h 82646"/>
                <a:gd name="connsiteX28" fmla="*/ 92958 w 105780"/>
                <a:gd name="connsiteY28" fmla="*/ 40682 h 82646"/>
                <a:gd name="connsiteX29" fmla="*/ 92997 w 105780"/>
                <a:gd name="connsiteY29" fmla="*/ 41495 h 82646"/>
                <a:gd name="connsiteX30" fmla="*/ 92012 w 105780"/>
                <a:gd name="connsiteY30" fmla="*/ 44062 h 82646"/>
                <a:gd name="connsiteX31" fmla="*/ 92864 w 105780"/>
                <a:gd name="connsiteY31" fmla="*/ 44547 h 82646"/>
                <a:gd name="connsiteX32" fmla="*/ 95689 w 105780"/>
                <a:gd name="connsiteY32" fmla="*/ 44726 h 82646"/>
                <a:gd name="connsiteX33" fmla="*/ 96518 w 105780"/>
                <a:gd name="connsiteY33" fmla="*/ 46463 h 82646"/>
                <a:gd name="connsiteX34" fmla="*/ 97081 w 105780"/>
                <a:gd name="connsiteY34" fmla="*/ 47652 h 82646"/>
                <a:gd name="connsiteX35" fmla="*/ 96925 w 105780"/>
                <a:gd name="connsiteY35" fmla="*/ 48357 h 82646"/>
                <a:gd name="connsiteX36" fmla="*/ 94922 w 105780"/>
                <a:gd name="connsiteY36" fmla="*/ 48881 h 82646"/>
                <a:gd name="connsiteX37" fmla="*/ 92403 w 105780"/>
                <a:gd name="connsiteY37" fmla="*/ 49460 h 82646"/>
                <a:gd name="connsiteX38" fmla="*/ 90595 w 105780"/>
                <a:gd name="connsiteY38" fmla="*/ 49295 h 82646"/>
                <a:gd name="connsiteX39" fmla="*/ 87326 w 105780"/>
                <a:gd name="connsiteY39" fmla="*/ 50078 h 82646"/>
                <a:gd name="connsiteX40" fmla="*/ 85581 w 105780"/>
                <a:gd name="connsiteY40" fmla="*/ 51283 h 82646"/>
                <a:gd name="connsiteX41" fmla="*/ 86089 w 105780"/>
                <a:gd name="connsiteY41" fmla="*/ 52033 h 82646"/>
                <a:gd name="connsiteX42" fmla="*/ 86691 w 105780"/>
                <a:gd name="connsiteY42" fmla="*/ 52612 h 82646"/>
                <a:gd name="connsiteX43" fmla="*/ 86966 w 105780"/>
                <a:gd name="connsiteY43" fmla="*/ 54201 h 82646"/>
                <a:gd name="connsiteX44" fmla="*/ 86457 w 105780"/>
                <a:gd name="connsiteY44" fmla="*/ 56454 h 82646"/>
                <a:gd name="connsiteX45" fmla="*/ 85534 w 105780"/>
                <a:gd name="connsiteY45" fmla="*/ 58637 h 82646"/>
                <a:gd name="connsiteX46" fmla="*/ 84384 w 105780"/>
                <a:gd name="connsiteY46" fmla="*/ 61359 h 82646"/>
                <a:gd name="connsiteX47" fmla="*/ 83054 w 105780"/>
                <a:gd name="connsiteY47" fmla="*/ 64481 h 82646"/>
                <a:gd name="connsiteX48" fmla="*/ 81231 w 105780"/>
                <a:gd name="connsiteY48" fmla="*/ 69175 h 82646"/>
                <a:gd name="connsiteX49" fmla="*/ 79690 w 105780"/>
                <a:gd name="connsiteY49" fmla="*/ 72860 h 82646"/>
                <a:gd name="connsiteX50" fmla="*/ 79526 w 105780"/>
                <a:gd name="connsiteY50" fmla="*/ 75512 h 82646"/>
                <a:gd name="connsiteX51" fmla="*/ 79565 w 105780"/>
                <a:gd name="connsiteY51" fmla="*/ 77241 h 82646"/>
                <a:gd name="connsiteX52" fmla="*/ 79392 w 105780"/>
                <a:gd name="connsiteY52" fmla="*/ 80691 h 82646"/>
                <a:gd name="connsiteX53" fmla="*/ 77929 w 105780"/>
                <a:gd name="connsiteY53" fmla="*/ 82592 h 82646"/>
                <a:gd name="connsiteX54" fmla="*/ 77601 w 105780"/>
                <a:gd name="connsiteY54" fmla="*/ 82647 h 82646"/>
                <a:gd name="connsiteX55" fmla="*/ 75856 w 105780"/>
                <a:gd name="connsiteY55" fmla="*/ 82420 h 82646"/>
                <a:gd name="connsiteX56" fmla="*/ 75270 w 105780"/>
                <a:gd name="connsiteY56" fmla="*/ 82342 h 82646"/>
                <a:gd name="connsiteX57" fmla="*/ 73603 w 105780"/>
                <a:gd name="connsiteY57" fmla="*/ 82122 h 82646"/>
                <a:gd name="connsiteX58" fmla="*/ 71021 w 105780"/>
                <a:gd name="connsiteY58" fmla="*/ 81786 h 82646"/>
                <a:gd name="connsiteX59" fmla="*/ 67665 w 105780"/>
                <a:gd name="connsiteY59" fmla="*/ 81340 h 82646"/>
                <a:gd name="connsiteX60" fmla="*/ 63699 w 105780"/>
                <a:gd name="connsiteY60" fmla="*/ 80824 h 82646"/>
                <a:gd name="connsiteX61" fmla="*/ 59278 w 105780"/>
                <a:gd name="connsiteY61" fmla="*/ 80237 h 82646"/>
                <a:gd name="connsiteX62" fmla="*/ 54553 w 105780"/>
                <a:gd name="connsiteY62" fmla="*/ 79611 h 82646"/>
                <a:gd name="connsiteX63" fmla="*/ 49663 w 105780"/>
                <a:gd name="connsiteY63" fmla="*/ 78970 h 82646"/>
                <a:gd name="connsiteX64" fmla="*/ 44781 w 105780"/>
                <a:gd name="connsiteY64" fmla="*/ 78328 h 82646"/>
                <a:gd name="connsiteX65" fmla="*/ 40048 w 105780"/>
                <a:gd name="connsiteY65" fmla="*/ 77702 h 82646"/>
                <a:gd name="connsiteX66" fmla="*/ 35628 w 105780"/>
                <a:gd name="connsiteY66" fmla="*/ 77123 h 82646"/>
                <a:gd name="connsiteX67" fmla="*/ 31661 w 105780"/>
                <a:gd name="connsiteY67" fmla="*/ 76599 h 82646"/>
                <a:gd name="connsiteX68" fmla="*/ 28313 w 105780"/>
                <a:gd name="connsiteY68" fmla="*/ 76153 h 82646"/>
                <a:gd name="connsiteX69" fmla="*/ 25731 w 105780"/>
                <a:gd name="connsiteY69" fmla="*/ 75817 h 82646"/>
                <a:gd name="connsiteX70" fmla="*/ 24065 w 105780"/>
                <a:gd name="connsiteY70" fmla="*/ 75598 h 82646"/>
                <a:gd name="connsiteX71" fmla="*/ 23478 w 105780"/>
                <a:gd name="connsiteY71" fmla="*/ 75520 h 82646"/>
                <a:gd name="connsiteX72" fmla="*/ 21632 w 105780"/>
                <a:gd name="connsiteY72" fmla="*/ 75277 h 82646"/>
                <a:gd name="connsiteX73" fmla="*/ 20638 w 105780"/>
                <a:gd name="connsiteY73" fmla="*/ 73994 h 82646"/>
                <a:gd name="connsiteX74" fmla="*/ 19433 w 105780"/>
                <a:gd name="connsiteY74" fmla="*/ 72445 h 82646"/>
                <a:gd name="connsiteX75" fmla="*/ 18221 w 105780"/>
                <a:gd name="connsiteY75" fmla="*/ 70888 h 82646"/>
                <a:gd name="connsiteX76" fmla="*/ 17016 w 105780"/>
                <a:gd name="connsiteY76" fmla="*/ 69331 h 82646"/>
                <a:gd name="connsiteX77" fmla="*/ 15811 w 105780"/>
                <a:gd name="connsiteY77" fmla="*/ 67774 h 82646"/>
                <a:gd name="connsiteX78" fmla="*/ 14606 w 105780"/>
                <a:gd name="connsiteY78" fmla="*/ 66217 h 82646"/>
                <a:gd name="connsiteX79" fmla="*/ 13402 w 105780"/>
                <a:gd name="connsiteY79" fmla="*/ 64661 h 82646"/>
                <a:gd name="connsiteX80" fmla="*/ 12197 w 105780"/>
                <a:gd name="connsiteY80" fmla="*/ 63104 h 82646"/>
                <a:gd name="connsiteX81" fmla="*/ 10992 w 105780"/>
                <a:gd name="connsiteY81" fmla="*/ 61547 h 82646"/>
                <a:gd name="connsiteX82" fmla="*/ 9787 w 105780"/>
                <a:gd name="connsiteY82" fmla="*/ 59982 h 82646"/>
                <a:gd name="connsiteX83" fmla="*/ 8583 w 105780"/>
                <a:gd name="connsiteY83" fmla="*/ 58425 h 82646"/>
                <a:gd name="connsiteX84" fmla="*/ 7370 w 105780"/>
                <a:gd name="connsiteY84" fmla="*/ 56861 h 82646"/>
                <a:gd name="connsiteX85" fmla="*/ 6165 w 105780"/>
                <a:gd name="connsiteY85" fmla="*/ 55296 h 82646"/>
                <a:gd name="connsiteX86" fmla="*/ 4960 w 105780"/>
                <a:gd name="connsiteY86" fmla="*/ 53731 h 82646"/>
                <a:gd name="connsiteX87" fmla="*/ 3756 w 105780"/>
                <a:gd name="connsiteY87" fmla="*/ 52167 h 82646"/>
                <a:gd name="connsiteX88" fmla="*/ 2551 w 105780"/>
                <a:gd name="connsiteY88" fmla="*/ 50602 h 82646"/>
                <a:gd name="connsiteX89" fmla="*/ 1346 w 105780"/>
                <a:gd name="connsiteY89" fmla="*/ 49037 h 82646"/>
                <a:gd name="connsiteX90" fmla="*/ 532 w 105780"/>
                <a:gd name="connsiteY90" fmla="*/ 47989 h 82646"/>
                <a:gd name="connsiteX91" fmla="*/ 86 w 105780"/>
                <a:gd name="connsiteY91" fmla="*/ 46807 h 82646"/>
                <a:gd name="connsiteX92" fmla="*/ 0 w 105780"/>
                <a:gd name="connsiteY92" fmla="*/ 43709 h 82646"/>
                <a:gd name="connsiteX93" fmla="*/ 0 w 105780"/>
                <a:gd name="connsiteY93" fmla="*/ 43029 h 82646"/>
                <a:gd name="connsiteX94" fmla="*/ 814 w 105780"/>
                <a:gd name="connsiteY94" fmla="*/ 41777 h 82646"/>
                <a:gd name="connsiteX95" fmla="*/ 1205 w 105780"/>
                <a:gd name="connsiteY95" fmla="*/ 42669 h 82646"/>
                <a:gd name="connsiteX96" fmla="*/ 2112 w 105780"/>
                <a:gd name="connsiteY96" fmla="*/ 43881 h 82646"/>
                <a:gd name="connsiteX97" fmla="*/ 3654 w 105780"/>
                <a:gd name="connsiteY97" fmla="*/ 43584 h 82646"/>
                <a:gd name="connsiteX98" fmla="*/ 4373 w 105780"/>
                <a:gd name="connsiteY98" fmla="*/ 43788 h 82646"/>
                <a:gd name="connsiteX99" fmla="*/ 4905 w 105780"/>
                <a:gd name="connsiteY99" fmla="*/ 48083 h 82646"/>
                <a:gd name="connsiteX100" fmla="*/ 6040 w 105780"/>
                <a:gd name="connsiteY100" fmla="*/ 49608 h 82646"/>
                <a:gd name="connsiteX101" fmla="*/ 7417 w 105780"/>
                <a:gd name="connsiteY101" fmla="*/ 50218 h 82646"/>
                <a:gd name="connsiteX102" fmla="*/ 12088 w 105780"/>
                <a:gd name="connsiteY102" fmla="*/ 50555 h 82646"/>
                <a:gd name="connsiteX103" fmla="*/ 14990 w 105780"/>
                <a:gd name="connsiteY103" fmla="*/ 49976 h 82646"/>
                <a:gd name="connsiteX104" fmla="*/ 20709 w 105780"/>
                <a:gd name="connsiteY104" fmla="*/ 47175 h 82646"/>
                <a:gd name="connsiteX105" fmla="*/ 23713 w 105780"/>
                <a:gd name="connsiteY105" fmla="*/ 46166 h 82646"/>
                <a:gd name="connsiteX106" fmla="*/ 32021 w 105780"/>
                <a:gd name="connsiteY106" fmla="*/ 46338 h 82646"/>
                <a:gd name="connsiteX107" fmla="*/ 38679 w 105780"/>
                <a:gd name="connsiteY107" fmla="*/ 47504 h 82646"/>
                <a:gd name="connsiteX108" fmla="*/ 49045 w 105780"/>
                <a:gd name="connsiteY108" fmla="*/ 48192 h 82646"/>
                <a:gd name="connsiteX109" fmla="*/ 51056 w 105780"/>
                <a:gd name="connsiteY109" fmla="*/ 48012 h 82646"/>
                <a:gd name="connsiteX110" fmla="*/ 56650 w 105780"/>
                <a:gd name="connsiteY110" fmla="*/ 45759 h 82646"/>
                <a:gd name="connsiteX111" fmla="*/ 60076 w 105780"/>
                <a:gd name="connsiteY111" fmla="*/ 43772 h 82646"/>
                <a:gd name="connsiteX112" fmla="*/ 62118 w 105780"/>
                <a:gd name="connsiteY112" fmla="*/ 43201 h 82646"/>
                <a:gd name="connsiteX113" fmla="*/ 63464 w 105780"/>
                <a:gd name="connsiteY113" fmla="*/ 41276 h 82646"/>
                <a:gd name="connsiteX114" fmla="*/ 64348 w 105780"/>
                <a:gd name="connsiteY114" fmla="*/ 38773 h 82646"/>
                <a:gd name="connsiteX115" fmla="*/ 65138 w 105780"/>
                <a:gd name="connsiteY115" fmla="*/ 37138 h 82646"/>
                <a:gd name="connsiteX116" fmla="*/ 66147 w 105780"/>
                <a:gd name="connsiteY116" fmla="*/ 36355 h 82646"/>
                <a:gd name="connsiteX117" fmla="*/ 67102 w 105780"/>
                <a:gd name="connsiteY117" fmla="*/ 34963 h 82646"/>
                <a:gd name="connsiteX118" fmla="*/ 67876 w 105780"/>
                <a:gd name="connsiteY118" fmla="*/ 32702 h 82646"/>
                <a:gd name="connsiteX119" fmla="*/ 69801 w 105780"/>
                <a:gd name="connsiteY119" fmla="*/ 30418 h 82646"/>
                <a:gd name="connsiteX120" fmla="*/ 77515 w 105780"/>
                <a:gd name="connsiteY120" fmla="*/ 24855 h 82646"/>
                <a:gd name="connsiteX121" fmla="*/ 82021 w 105780"/>
                <a:gd name="connsiteY121" fmla="*/ 20145 h 82646"/>
                <a:gd name="connsiteX122" fmla="*/ 82420 w 105780"/>
                <a:gd name="connsiteY122" fmla="*/ 18620 h 82646"/>
                <a:gd name="connsiteX123" fmla="*/ 84869 w 105780"/>
                <a:gd name="connsiteY123" fmla="*/ 16335 h 82646"/>
                <a:gd name="connsiteX124" fmla="*/ 86832 w 105780"/>
                <a:gd name="connsiteY124" fmla="*/ 13832 h 82646"/>
                <a:gd name="connsiteX125" fmla="*/ 96025 w 105780"/>
                <a:gd name="connsiteY125" fmla="*/ 6665 h 82646"/>
                <a:gd name="connsiteX126" fmla="*/ 97864 w 105780"/>
                <a:gd name="connsiteY126" fmla="*/ 3700 h 82646"/>
                <a:gd name="connsiteX127" fmla="*/ 98951 w 105780"/>
                <a:gd name="connsiteY127" fmla="*/ 375 h 82646"/>
                <a:gd name="connsiteX128" fmla="*/ 99084 w 105780"/>
                <a:gd name="connsiteY128" fmla="*/ 141 h 82646"/>
                <a:gd name="connsiteX129" fmla="*/ 99874 w 105780"/>
                <a:gd name="connsiteY129" fmla="*/ 0 h 82646"/>
                <a:gd name="connsiteX130" fmla="*/ 101001 w 105780"/>
                <a:gd name="connsiteY130" fmla="*/ 501 h 82646"/>
                <a:gd name="connsiteX131" fmla="*/ 101118 w 105780"/>
                <a:gd name="connsiteY131" fmla="*/ 2988 h 82646"/>
                <a:gd name="connsiteX132" fmla="*/ 100703 w 105780"/>
                <a:gd name="connsiteY132" fmla="*/ 5335 h 82646"/>
                <a:gd name="connsiteX133" fmla="*/ 100657 w 105780"/>
                <a:gd name="connsiteY133" fmla="*/ 7823 h 82646"/>
                <a:gd name="connsiteX134" fmla="*/ 100492 w 105780"/>
                <a:gd name="connsiteY134" fmla="*/ 9169 h 82646"/>
                <a:gd name="connsiteX135" fmla="*/ 101345 w 105780"/>
                <a:gd name="connsiteY135" fmla="*/ 10272 h 82646"/>
                <a:gd name="connsiteX136" fmla="*/ 102800 w 105780"/>
                <a:gd name="connsiteY136" fmla="*/ 10749 h 82646"/>
                <a:gd name="connsiteX137" fmla="*/ 103434 w 105780"/>
                <a:gd name="connsiteY137" fmla="*/ 10694 h 82646"/>
                <a:gd name="connsiteX138" fmla="*/ 103809 w 105780"/>
                <a:gd name="connsiteY138" fmla="*/ 10139 h 82646"/>
                <a:gd name="connsiteX139" fmla="*/ 103449 w 105780"/>
                <a:gd name="connsiteY139" fmla="*/ 20176 h 82646"/>
                <a:gd name="connsiteX140" fmla="*/ 103583 w 105780"/>
                <a:gd name="connsiteY140" fmla="*/ 19136 h 82646"/>
                <a:gd name="connsiteX141" fmla="*/ 103355 w 105780"/>
                <a:gd name="connsiteY141" fmla="*/ 18596 h 82646"/>
                <a:gd name="connsiteX142" fmla="*/ 102417 w 105780"/>
                <a:gd name="connsiteY142" fmla="*/ 18526 h 82646"/>
                <a:gd name="connsiteX143" fmla="*/ 102026 w 105780"/>
                <a:gd name="connsiteY143" fmla="*/ 19425 h 82646"/>
                <a:gd name="connsiteX144" fmla="*/ 101893 w 105780"/>
                <a:gd name="connsiteY144" fmla="*/ 20716 h 82646"/>
                <a:gd name="connsiteX145" fmla="*/ 102542 w 105780"/>
                <a:gd name="connsiteY145" fmla="*/ 20826 h 82646"/>
                <a:gd name="connsiteX146" fmla="*/ 103449 w 105780"/>
                <a:gd name="connsiteY146" fmla="*/ 20176 h 82646"/>
                <a:gd name="connsiteX147" fmla="*/ 63581 w 105780"/>
                <a:gd name="connsiteY147" fmla="*/ 39250 h 82646"/>
                <a:gd name="connsiteX148" fmla="*/ 63386 w 105780"/>
                <a:gd name="connsiteY148" fmla="*/ 39720 h 82646"/>
                <a:gd name="connsiteX149" fmla="*/ 62767 w 105780"/>
                <a:gd name="connsiteY149" fmla="*/ 39680 h 82646"/>
                <a:gd name="connsiteX150" fmla="*/ 61218 w 105780"/>
                <a:gd name="connsiteY150" fmla="*/ 39258 h 82646"/>
                <a:gd name="connsiteX151" fmla="*/ 60718 w 105780"/>
                <a:gd name="connsiteY151" fmla="*/ 38585 h 82646"/>
                <a:gd name="connsiteX152" fmla="*/ 61688 w 105780"/>
                <a:gd name="connsiteY152" fmla="*/ 37779 h 82646"/>
                <a:gd name="connsiteX153" fmla="*/ 62118 w 105780"/>
                <a:gd name="connsiteY153" fmla="*/ 37740 h 82646"/>
                <a:gd name="connsiteX154" fmla="*/ 62736 w 105780"/>
                <a:gd name="connsiteY154" fmla="*/ 38585 h 82646"/>
                <a:gd name="connsiteX155" fmla="*/ 63581 w 105780"/>
                <a:gd name="connsiteY155" fmla="*/ 39250 h 82646"/>
                <a:gd name="connsiteX156" fmla="*/ 38695 w 105780"/>
                <a:gd name="connsiteY156" fmla="*/ 43663 h 82646"/>
                <a:gd name="connsiteX157" fmla="*/ 37068 w 105780"/>
                <a:gd name="connsiteY157" fmla="*/ 43796 h 82646"/>
                <a:gd name="connsiteX158" fmla="*/ 35597 w 105780"/>
                <a:gd name="connsiteY158" fmla="*/ 42888 h 82646"/>
                <a:gd name="connsiteX159" fmla="*/ 38703 w 105780"/>
                <a:gd name="connsiteY159" fmla="*/ 41675 h 82646"/>
                <a:gd name="connsiteX160" fmla="*/ 39540 w 105780"/>
                <a:gd name="connsiteY160" fmla="*/ 41128 h 82646"/>
                <a:gd name="connsiteX161" fmla="*/ 40447 w 105780"/>
                <a:gd name="connsiteY161" fmla="*/ 40009 h 82646"/>
                <a:gd name="connsiteX162" fmla="*/ 41175 w 105780"/>
                <a:gd name="connsiteY162" fmla="*/ 40971 h 82646"/>
                <a:gd name="connsiteX163" fmla="*/ 40369 w 105780"/>
                <a:gd name="connsiteY163" fmla="*/ 42481 h 82646"/>
                <a:gd name="connsiteX164" fmla="*/ 39798 w 105780"/>
                <a:gd name="connsiteY164" fmla="*/ 43131 h 82646"/>
                <a:gd name="connsiteX165" fmla="*/ 38695 w 105780"/>
                <a:gd name="connsiteY165" fmla="*/ 43663 h 82646"/>
                <a:gd name="connsiteX166" fmla="*/ 22986 w 105780"/>
                <a:gd name="connsiteY166" fmla="*/ 42951 h 82646"/>
                <a:gd name="connsiteX167" fmla="*/ 22618 w 105780"/>
                <a:gd name="connsiteY167" fmla="*/ 43123 h 82646"/>
                <a:gd name="connsiteX168" fmla="*/ 22226 w 105780"/>
                <a:gd name="connsiteY168" fmla="*/ 41832 h 82646"/>
                <a:gd name="connsiteX169" fmla="*/ 22250 w 105780"/>
                <a:gd name="connsiteY169" fmla="*/ 41425 h 82646"/>
                <a:gd name="connsiteX170" fmla="*/ 23259 w 105780"/>
                <a:gd name="connsiteY170" fmla="*/ 40838 h 82646"/>
                <a:gd name="connsiteX171" fmla="*/ 23877 w 105780"/>
                <a:gd name="connsiteY171" fmla="*/ 41894 h 82646"/>
                <a:gd name="connsiteX172" fmla="*/ 22986 w 105780"/>
                <a:gd name="connsiteY172" fmla="*/ 42951 h 82646"/>
                <a:gd name="connsiteX173" fmla="*/ 51768 w 105780"/>
                <a:gd name="connsiteY173" fmla="*/ 45611 h 82646"/>
                <a:gd name="connsiteX174" fmla="*/ 51776 w 105780"/>
                <a:gd name="connsiteY174" fmla="*/ 46424 h 82646"/>
                <a:gd name="connsiteX175" fmla="*/ 49546 w 105780"/>
                <a:gd name="connsiteY175" fmla="*/ 46189 h 82646"/>
                <a:gd name="connsiteX176" fmla="*/ 48951 w 105780"/>
                <a:gd name="connsiteY176" fmla="*/ 46612 h 82646"/>
                <a:gd name="connsiteX177" fmla="*/ 47121 w 105780"/>
                <a:gd name="connsiteY177" fmla="*/ 46377 h 82646"/>
                <a:gd name="connsiteX178" fmla="*/ 45329 w 105780"/>
                <a:gd name="connsiteY178" fmla="*/ 45791 h 82646"/>
                <a:gd name="connsiteX179" fmla="*/ 46542 w 105780"/>
                <a:gd name="connsiteY179" fmla="*/ 44813 h 82646"/>
                <a:gd name="connsiteX180" fmla="*/ 49702 w 105780"/>
                <a:gd name="connsiteY180" fmla="*/ 43663 h 82646"/>
                <a:gd name="connsiteX181" fmla="*/ 51017 w 105780"/>
                <a:gd name="connsiteY181" fmla="*/ 44711 h 82646"/>
                <a:gd name="connsiteX182" fmla="*/ 51768 w 105780"/>
                <a:gd name="connsiteY182" fmla="*/ 45611 h 82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05780" h="82646">
                  <a:moveTo>
                    <a:pt x="103809" y="10139"/>
                  </a:moveTo>
                  <a:lnTo>
                    <a:pt x="105249" y="12103"/>
                  </a:lnTo>
                  <a:lnTo>
                    <a:pt x="105452" y="25410"/>
                  </a:lnTo>
                  <a:lnTo>
                    <a:pt x="105781" y="26357"/>
                  </a:lnTo>
                  <a:lnTo>
                    <a:pt x="105014" y="26498"/>
                  </a:lnTo>
                  <a:lnTo>
                    <a:pt x="104154" y="27507"/>
                  </a:lnTo>
                  <a:lnTo>
                    <a:pt x="103144" y="29064"/>
                  </a:lnTo>
                  <a:lnTo>
                    <a:pt x="101760" y="29870"/>
                  </a:lnTo>
                  <a:lnTo>
                    <a:pt x="100649" y="30777"/>
                  </a:lnTo>
                  <a:lnTo>
                    <a:pt x="99600" y="31904"/>
                  </a:lnTo>
                  <a:lnTo>
                    <a:pt x="98662" y="32146"/>
                  </a:lnTo>
                  <a:lnTo>
                    <a:pt x="97449" y="30715"/>
                  </a:lnTo>
                  <a:lnTo>
                    <a:pt x="96612" y="29252"/>
                  </a:lnTo>
                  <a:lnTo>
                    <a:pt x="96815" y="28931"/>
                  </a:lnTo>
                  <a:lnTo>
                    <a:pt x="97402" y="28829"/>
                  </a:lnTo>
                  <a:lnTo>
                    <a:pt x="97621" y="28070"/>
                  </a:lnTo>
                  <a:lnTo>
                    <a:pt x="97269" y="26975"/>
                  </a:lnTo>
                  <a:lnTo>
                    <a:pt x="96447" y="26560"/>
                  </a:lnTo>
                  <a:lnTo>
                    <a:pt x="95415" y="26529"/>
                  </a:lnTo>
                  <a:lnTo>
                    <a:pt x="94421" y="27022"/>
                  </a:lnTo>
                  <a:lnTo>
                    <a:pt x="93365" y="27992"/>
                  </a:lnTo>
                  <a:lnTo>
                    <a:pt x="92771" y="29033"/>
                  </a:lnTo>
                  <a:lnTo>
                    <a:pt x="92685" y="31122"/>
                  </a:lnTo>
                  <a:lnTo>
                    <a:pt x="92958" y="33469"/>
                  </a:lnTo>
                  <a:lnTo>
                    <a:pt x="92951" y="34611"/>
                  </a:lnTo>
                  <a:lnTo>
                    <a:pt x="92371" y="36027"/>
                  </a:lnTo>
                  <a:lnTo>
                    <a:pt x="92168" y="38108"/>
                  </a:lnTo>
                  <a:lnTo>
                    <a:pt x="92583" y="39720"/>
                  </a:lnTo>
                  <a:lnTo>
                    <a:pt x="92958" y="40682"/>
                  </a:lnTo>
                  <a:lnTo>
                    <a:pt x="92997" y="41495"/>
                  </a:lnTo>
                  <a:lnTo>
                    <a:pt x="92012" y="44062"/>
                  </a:lnTo>
                  <a:lnTo>
                    <a:pt x="92864" y="44547"/>
                  </a:lnTo>
                  <a:lnTo>
                    <a:pt x="95689" y="44726"/>
                  </a:lnTo>
                  <a:lnTo>
                    <a:pt x="96518" y="46463"/>
                  </a:lnTo>
                  <a:lnTo>
                    <a:pt x="97081" y="47652"/>
                  </a:lnTo>
                  <a:lnTo>
                    <a:pt x="96925" y="48357"/>
                  </a:lnTo>
                  <a:lnTo>
                    <a:pt x="94922" y="48881"/>
                  </a:lnTo>
                  <a:lnTo>
                    <a:pt x="92403" y="49460"/>
                  </a:lnTo>
                  <a:lnTo>
                    <a:pt x="90595" y="49295"/>
                  </a:lnTo>
                  <a:lnTo>
                    <a:pt x="87326" y="50078"/>
                  </a:lnTo>
                  <a:lnTo>
                    <a:pt x="85581" y="51283"/>
                  </a:lnTo>
                  <a:lnTo>
                    <a:pt x="86089" y="52033"/>
                  </a:lnTo>
                  <a:lnTo>
                    <a:pt x="86691" y="52612"/>
                  </a:lnTo>
                  <a:lnTo>
                    <a:pt x="86966" y="54201"/>
                  </a:lnTo>
                  <a:lnTo>
                    <a:pt x="86457" y="56454"/>
                  </a:lnTo>
                  <a:lnTo>
                    <a:pt x="85534" y="58637"/>
                  </a:lnTo>
                  <a:lnTo>
                    <a:pt x="84384" y="61359"/>
                  </a:lnTo>
                  <a:lnTo>
                    <a:pt x="83054" y="64481"/>
                  </a:lnTo>
                  <a:lnTo>
                    <a:pt x="81231" y="69175"/>
                  </a:lnTo>
                  <a:lnTo>
                    <a:pt x="79690" y="72860"/>
                  </a:lnTo>
                  <a:lnTo>
                    <a:pt x="79526" y="75512"/>
                  </a:lnTo>
                  <a:lnTo>
                    <a:pt x="79565" y="77241"/>
                  </a:lnTo>
                  <a:lnTo>
                    <a:pt x="79392" y="80691"/>
                  </a:lnTo>
                  <a:lnTo>
                    <a:pt x="77929" y="82592"/>
                  </a:lnTo>
                  <a:lnTo>
                    <a:pt x="77601" y="82647"/>
                  </a:lnTo>
                  <a:lnTo>
                    <a:pt x="75856" y="82420"/>
                  </a:lnTo>
                  <a:lnTo>
                    <a:pt x="75270" y="82342"/>
                  </a:lnTo>
                  <a:lnTo>
                    <a:pt x="73603" y="82122"/>
                  </a:lnTo>
                  <a:lnTo>
                    <a:pt x="71021" y="81786"/>
                  </a:lnTo>
                  <a:lnTo>
                    <a:pt x="67665" y="81340"/>
                  </a:lnTo>
                  <a:lnTo>
                    <a:pt x="63699" y="80824"/>
                  </a:lnTo>
                  <a:lnTo>
                    <a:pt x="59278" y="80237"/>
                  </a:lnTo>
                  <a:lnTo>
                    <a:pt x="54553" y="79611"/>
                  </a:lnTo>
                  <a:lnTo>
                    <a:pt x="49663" y="78970"/>
                  </a:lnTo>
                  <a:lnTo>
                    <a:pt x="44781" y="78328"/>
                  </a:lnTo>
                  <a:lnTo>
                    <a:pt x="40048" y="77702"/>
                  </a:lnTo>
                  <a:lnTo>
                    <a:pt x="35628" y="77123"/>
                  </a:lnTo>
                  <a:lnTo>
                    <a:pt x="31661" y="76599"/>
                  </a:lnTo>
                  <a:lnTo>
                    <a:pt x="28313" y="76153"/>
                  </a:lnTo>
                  <a:lnTo>
                    <a:pt x="25731" y="75817"/>
                  </a:lnTo>
                  <a:lnTo>
                    <a:pt x="24065" y="75598"/>
                  </a:lnTo>
                  <a:lnTo>
                    <a:pt x="23478" y="75520"/>
                  </a:lnTo>
                  <a:lnTo>
                    <a:pt x="21632" y="75277"/>
                  </a:lnTo>
                  <a:lnTo>
                    <a:pt x="20638" y="73994"/>
                  </a:lnTo>
                  <a:lnTo>
                    <a:pt x="19433" y="72445"/>
                  </a:lnTo>
                  <a:lnTo>
                    <a:pt x="18221" y="70888"/>
                  </a:lnTo>
                  <a:lnTo>
                    <a:pt x="17016" y="69331"/>
                  </a:lnTo>
                  <a:lnTo>
                    <a:pt x="15811" y="67774"/>
                  </a:lnTo>
                  <a:lnTo>
                    <a:pt x="14606" y="66217"/>
                  </a:lnTo>
                  <a:lnTo>
                    <a:pt x="13402" y="64661"/>
                  </a:lnTo>
                  <a:lnTo>
                    <a:pt x="12197" y="63104"/>
                  </a:lnTo>
                  <a:lnTo>
                    <a:pt x="10992" y="61547"/>
                  </a:lnTo>
                  <a:lnTo>
                    <a:pt x="9787" y="59982"/>
                  </a:lnTo>
                  <a:lnTo>
                    <a:pt x="8583" y="58425"/>
                  </a:lnTo>
                  <a:lnTo>
                    <a:pt x="7370" y="56861"/>
                  </a:lnTo>
                  <a:lnTo>
                    <a:pt x="6165" y="55296"/>
                  </a:lnTo>
                  <a:lnTo>
                    <a:pt x="4960" y="53731"/>
                  </a:lnTo>
                  <a:lnTo>
                    <a:pt x="3756" y="52167"/>
                  </a:lnTo>
                  <a:lnTo>
                    <a:pt x="2551" y="50602"/>
                  </a:lnTo>
                  <a:lnTo>
                    <a:pt x="1346" y="49037"/>
                  </a:lnTo>
                  <a:lnTo>
                    <a:pt x="532" y="47989"/>
                  </a:lnTo>
                  <a:lnTo>
                    <a:pt x="86" y="46807"/>
                  </a:lnTo>
                  <a:lnTo>
                    <a:pt x="0" y="43709"/>
                  </a:lnTo>
                  <a:lnTo>
                    <a:pt x="0" y="43029"/>
                  </a:lnTo>
                  <a:lnTo>
                    <a:pt x="814" y="41777"/>
                  </a:lnTo>
                  <a:lnTo>
                    <a:pt x="1205" y="42669"/>
                  </a:lnTo>
                  <a:lnTo>
                    <a:pt x="2112" y="43881"/>
                  </a:lnTo>
                  <a:lnTo>
                    <a:pt x="3654" y="43584"/>
                  </a:lnTo>
                  <a:lnTo>
                    <a:pt x="4373" y="43788"/>
                  </a:lnTo>
                  <a:lnTo>
                    <a:pt x="4905" y="48083"/>
                  </a:lnTo>
                  <a:lnTo>
                    <a:pt x="6040" y="49608"/>
                  </a:lnTo>
                  <a:lnTo>
                    <a:pt x="7417" y="50218"/>
                  </a:lnTo>
                  <a:lnTo>
                    <a:pt x="12088" y="50555"/>
                  </a:lnTo>
                  <a:lnTo>
                    <a:pt x="14990" y="49976"/>
                  </a:lnTo>
                  <a:lnTo>
                    <a:pt x="20709" y="47175"/>
                  </a:lnTo>
                  <a:lnTo>
                    <a:pt x="23713" y="46166"/>
                  </a:lnTo>
                  <a:lnTo>
                    <a:pt x="32021" y="46338"/>
                  </a:lnTo>
                  <a:lnTo>
                    <a:pt x="38679" y="47504"/>
                  </a:lnTo>
                  <a:lnTo>
                    <a:pt x="49045" y="48192"/>
                  </a:lnTo>
                  <a:lnTo>
                    <a:pt x="51056" y="48012"/>
                  </a:lnTo>
                  <a:lnTo>
                    <a:pt x="56650" y="45759"/>
                  </a:lnTo>
                  <a:lnTo>
                    <a:pt x="60076" y="43772"/>
                  </a:lnTo>
                  <a:lnTo>
                    <a:pt x="62118" y="43201"/>
                  </a:lnTo>
                  <a:lnTo>
                    <a:pt x="63464" y="41276"/>
                  </a:lnTo>
                  <a:lnTo>
                    <a:pt x="64348" y="38773"/>
                  </a:lnTo>
                  <a:lnTo>
                    <a:pt x="65138" y="37138"/>
                  </a:lnTo>
                  <a:lnTo>
                    <a:pt x="66147" y="36355"/>
                  </a:lnTo>
                  <a:lnTo>
                    <a:pt x="67102" y="34963"/>
                  </a:lnTo>
                  <a:lnTo>
                    <a:pt x="67876" y="32702"/>
                  </a:lnTo>
                  <a:lnTo>
                    <a:pt x="69801" y="30418"/>
                  </a:lnTo>
                  <a:lnTo>
                    <a:pt x="77515" y="24855"/>
                  </a:lnTo>
                  <a:lnTo>
                    <a:pt x="82021" y="20145"/>
                  </a:lnTo>
                  <a:lnTo>
                    <a:pt x="82420" y="18620"/>
                  </a:lnTo>
                  <a:lnTo>
                    <a:pt x="84869" y="16335"/>
                  </a:lnTo>
                  <a:lnTo>
                    <a:pt x="86832" y="13832"/>
                  </a:lnTo>
                  <a:lnTo>
                    <a:pt x="96025" y="6665"/>
                  </a:lnTo>
                  <a:lnTo>
                    <a:pt x="97864" y="3700"/>
                  </a:lnTo>
                  <a:lnTo>
                    <a:pt x="98951" y="375"/>
                  </a:lnTo>
                  <a:lnTo>
                    <a:pt x="99084" y="141"/>
                  </a:lnTo>
                  <a:lnTo>
                    <a:pt x="99874" y="0"/>
                  </a:lnTo>
                  <a:lnTo>
                    <a:pt x="101001" y="501"/>
                  </a:lnTo>
                  <a:lnTo>
                    <a:pt x="101118" y="2988"/>
                  </a:lnTo>
                  <a:lnTo>
                    <a:pt x="100703" y="5335"/>
                  </a:lnTo>
                  <a:lnTo>
                    <a:pt x="100657" y="7823"/>
                  </a:lnTo>
                  <a:lnTo>
                    <a:pt x="100492" y="9169"/>
                  </a:lnTo>
                  <a:lnTo>
                    <a:pt x="101345" y="10272"/>
                  </a:lnTo>
                  <a:lnTo>
                    <a:pt x="102800" y="10749"/>
                  </a:lnTo>
                  <a:lnTo>
                    <a:pt x="103434" y="10694"/>
                  </a:lnTo>
                  <a:lnTo>
                    <a:pt x="103809" y="10139"/>
                  </a:lnTo>
                  <a:close/>
                  <a:moveTo>
                    <a:pt x="103449" y="20176"/>
                  </a:moveTo>
                  <a:lnTo>
                    <a:pt x="103583" y="19136"/>
                  </a:lnTo>
                  <a:lnTo>
                    <a:pt x="103355" y="18596"/>
                  </a:lnTo>
                  <a:lnTo>
                    <a:pt x="102417" y="18526"/>
                  </a:lnTo>
                  <a:lnTo>
                    <a:pt x="102026" y="19425"/>
                  </a:lnTo>
                  <a:lnTo>
                    <a:pt x="101893" y="20716"/>
                  </a:lnTo>
                  <a:lnTo>
                    <a:pt x="102542" y="20826"/>
                  </a:lnTo>
                  <a:lnTo>
                    <a:pt x="103449" y="20176"/>
                  </a:lnTo>
                  <a:close/>
                  <a:moveTo>
                    <a:pt x="63581" y="39250"/>
                  </a:moveTo>
                  <a:lnTo>
                    <a:pt x="63386" y="39720"/>
                  </a:lnTo>
                  <a:lnTo>
                    <a:pt x="62767" y="39680"/>
                  </a:lnTo>
                  <a:lnTo>
                    <a:pt x="61218" y="39258"/>
                  </a:lnTo>
                  <a:lnTo>
                    <a:pt x="60718" y="38585"/>
                  </a:lnTo>
                  <a:lnTo>
                    <a:pt x="61688" y="37779"/>
                  </a:lnTo>
                  <a:lnTo>
                    <a:pt x="62118" y="37740"/>
                  </a:lnTo>
                  <a:lnTo>
                    <a:pt x="62736" y="38585"/>
                  </a:lnTo>
                  <a:lnTo>
                    <a:pt x="63581" y="39250"/>
                  </a:lnTo>
                  <a:close/>
                  <a:moveTo>
                    <a:pt x="38695" y="43663"/>
                  </a:moveTo>
                  <a:lnTo>
                    <a:pt x="37068" y="43796"/>
                  </a:lnTo>
                  <a:lnTo>
                    <a:pt x="35597" y="42888"/>
                  </a:lnTo>
                  <a:lnTo>
                    <a:pt x="38703" y="41675"/>
                  </a:lnTo>
                  <a:lnTo>
                    <a:pt x="39540" y="41128"/>
                  </a:lnTo>
                  <a:lnTo>
                    <a:pt x="40447" y="40009"/>
                  </a:lnTo>
                  <a:lnTo>
                    <a:pt x="41175" y="40971"/>
                  </a:lnTo>
                  <a:lnTo>
                    <a:pt x="40369" y="42481"/>
                  </a:lnTo>
                  <a:lnTo>
                    <a:pt x="39798" y="43131"/>
                  </a:lnTo>
                  <a:lnTo>
                    <a:pt x="38695" y="43663"/>
                  </a:lnTo>
                  <a:close/>
                  <a:moveTo>
                    <a:pt x="22986" y="42951"/>
                  </a:moveTo>
                  <a:lnTo>
                    <a:pt x="22618" y="43123"/>
                  </a:lnTo>
                  <a:lnTo>
                    <a:pt x="22226" y="41832"/>
                  </a:lnTo>
                  <a:lnTo>
                    <a:pt x="22250" y="41425"/>
                  </a:lnTo>
                  <a:lnTo>
                    <a:pt x="23259" y="40838"/>
                  </a:lnTo>
                  <a:lnTo>
                    <a:pt x="23877" y="41894"/>
                  </a:lnTo>
                  <a:lnTo>
                    <a:pt x="22986" y="42951"/>
                  </a:lnTo>
                  <a:close/>
                  <a:moveTo>
                    <a:pt x="51768" y="45611"/>
                  </a:moveTo>
                  <a:lnTo>
                    <a:pt x="51776" y="46424"/>
                  </a:lnTo>
                  <a:lnTo>
                    <a:pt x="49546" y="46189"/>
                  </a:lnTo>
                  <a:lnTo>
                    <a:pt x="48951" y="46612"/>
                  </a:lnTo>
                  <a:lnTo>
                    <a:pt x="47121" y="46377"/>
                  </a:lnTo>
                  <a:lnTo>
                    <a:pt x="45329" y="45791"/>
                  </a:lnTo>
                  <a:lnTo>
                    <a:pt x="46542" y="44813"/>
                  </a:lnTo>
                  <a:lnTo>
                    <a:pt x="49702" y="43663"/>
                  </a:lnTo>
                  <a:lnTo>
                    <a:pt x="51017" y="44711"/>
                  </a:lnTo>
                  <a:lnTo>
                    <a:pt x="51768" y="456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6" name="Freeform: Shape 575">
              <a:extLst>
                <a:ext uri="{FF2B5EF4-FFF2-40B4-BE49-F238E27FC236}">
                  <a16:creationId xmlns:a16="http://schemas.microsoft.com/office/drawing/2014/main" id="{53B9B207-93FD-69D2-A96D-9F3835CCCDC4}"/>
                </a:ext>
              </a:extLst>
            </p:cNvPr>
            <p:cNvSpPr>
              <a:spLocks/>
            </p:cNvSpPr>
            <p:nvPr/>
          </p:nvSpPr>
          <p:spPr>
            <a:xfrm>
              <a:off x="8578948" y="3737879"/>
              <a:ext cx="316293" cy="239225"/>
            </a:xfrm>
            <a:custGeom>
              <a:avLst/>
              <a:gdLst>
                <a:gd name="connsiteX0" fmla="*/ 316294 w 316293"/>
                <a:gd name="connsiteY0" fmla="*/ 33915 h 239225"/>
                <a:gd name="connsiteX1" fmla="*/ 315167 w 316293"/>
                <a:gd name="connsiteY1" fmla="*/ 34095 h 239225"/>
                <a:gd name="connsiteX2" fmla="*/ 313571 w 316293"/>
                <a:gd name="connsiteY2" fmla="*/ 33438 h 239225"/>
                <a:gd name="connsiteX3" fmla="*/ 312945 w 316293"/>
                <a:gd name="connsiteY3" fmla="*/ 32436 h 239225"/>
                <a:gd name="connsiteX4" fmla="*/ 312679 w 316293"/>
                <a:gd name="connsiteY4" fmla="*/ 32295 h 239225"/>
                <a:gd name="connsiteX5" fmla="*/ 311412 w 316293"/>
                <a:gd name="connsiteY5" fmla="*/ 32952 h 239225"/>
                <a:gd name="connsiteX6" fmla="*/ 308994 w 316293"/>
                <a:gd name="connsiteY6" fmla="*/ 33782 h 239225"/>
                <a:gd name="connsiteX7" fmla="*/ 304895 w 316293"/>
                <a:gd name="connsiteY7" fmla="*/ 35949 h 239225"/>
                <a:gd name="connsiteX8" fmla="*/ 304989 w 316293"/>
                <a:gd name="connsiteY8" fmla="*/ 36504 h 239225"/>
                <a:gd name="connsiteX9" fmla="*/ 307657 w 316293"/>
                <a:gd name="connsiteY9" fmla="*/ 38702 h 239225"/>
                <a:gd name="connsiteX10" fmla="*/ 308282 w 316293"/>
                <a:gd name="connsiteY10" fmla="*/ 39430 h 239225"/>
                <a:gd name="connsiteX11" fmla="*/ 308611 w 316293"/>
                <a:gd name="connsiteY11" fmla="*/ 39657 h 239225"/>
                <a:gd name="connsiteX12" fmla="*/ 306194 w 316293"/>
                <a:gd name="connsiteY12" fmla="*/ 40713 h 239225"/>
                <a:gd name="connsiteX13" fmla="*/ 300999 w 316293"/>
                <a:gd name="connsiteY13" fmla="*/ 43091 h 239225"/>
                <a:gd name="connsiteX14" fmla="*/ 297580 w 316293"/>
                <a:gd name="connsiteY14" fmla="*/ 45032 h 239225"/>
                <a:gd name="connsiteX15" fmla="*/ 296766 w 316293"/>
                <a:gd name="connsiteY15" fmla="*/ 45102 h 239225"/>
                <a:gd name="connsiteX16" fmla="*/ 294701 w 316293"/>
                <a:gd name="connsiteY16" fmla="*/ 44289 h 239225"/>
                <a:gd name="connsiteX17" fmla="*/ 291650 w 316293"/>
                <a:gd name="connsiteY17" fmla="*/ 43319 h 239225"/>
                <a:gd name="connsiteX18" fmla="*/ 290836 w 316293"/>
                <a:gd name="connsiteY18" fmla="*/ 43334 h 239225"/>
                <a:gd name="connsiteX19" fmla="*/ 283795 w 316293"/>
                <a:gd name="connsiteY19" fmla="*/ 43498 h 239225"/>
                <a:gd name="connsiteX20" fmla="*/ 277325 w 316293"/>
                <a:gd name="connsiteY20" fmla="*/ 43858 h 239225"/>
                <a:gd name="connsiteX21" fmla="*/ 274634 w 316293"/>
                <a:gd name="connsiteY21" fmla="*/ 44328 h 239225"/>
                <a:gd name="connsiteX22" fmla="*/ 269634 w 316293"/>
                <a:gd name="connsiteY22" fmla="*/ 44773 h 239225"/>
                <a:gd name="connsiteX23" fmla="*/ 266490 w 316293"/>
                <a:gd name="connsiteY23" fmla="*/ 44930 h 239225"/>
                <a:gd name="connsiteX24" fmla="*/ 264479 w 316293"/>
                <a:gd name="connsiteY24" fmla="*/ 45681 h 239225"/>
                <a:gd name="connsiteX25" fmla="*/ 262280 w 316293"/>
                <a:gd name="connsiteY25" fmla="*/ 46667 h 239225"/>
                <a:gd name="connsiteX26" fmla="*/ 259996 w 316293"/>
                <a:gd name="connsiteY26" fmla="*/ 47308 h 239225"/>
                <a:gd name="connsiteX27" fmla="*/ 258298 w 316293"/>
                <a:gd name="connsiteY27" fmla="*/ 47520 h 239225"/>
                <a:gd name="connsiteX28" fmla="*/ 256257 w 316293"/>
                <a:gd name="connsiteY28" fmla="*/ 48443 h 239225"/>
                <a:gd name="connsiteX29" fmla="*/ 254911 w 316293"/>
                <a:gd name="connsiteY29" fmla="*/ 50273 h 239225"/>
                <a:gd name="connsiteX30" fmla="*/ 251069 w 316293"/>
                <a:gd name="connsiteY30" fmla="*/ 52980 h 239225"/>
                <a:gd name="connsiteX31" fmla="*/ 248910 w 316293"/>
                <a:gd name="connsiteY31" fmla="*/ 54287 h 239225"/>
                <a:gd name="connsiteX32" fmla="*/ 247823 w 316293"/>
                <a:gd name="connsiteY32" fmla="*/ 55765 h 239225"/>
                <a:gd name="connsiteX33" fmla="*/ 246587 w 316293"/>
                <a:gd name="connsiteY33" fmla="*/ 55906 h 239225"/>
                <a:gd name="connsiteX34" fmla="*/ 244474 w 316293"/>
                <a:gd name="connsiteY34" fmla="*/ 55640 h 239225"/>
                <a:gd name="connsiteX35" fmla="*/ 242839 w 316293"/>
                <a:gd name="connsiteY35" fmla="*/ 57236 h 239225"/>
                <a:gd name="connsiteX36" fmla="*/ 241032 w 316293"/>
                <a:gd name="connsiteY36" fmla="*/ 59521 h 239225"/>
                <a:gd name="connsiteX37" fmla="*/ 237723 w 316293"/>
                <a:gd name="connsiteY37" fmla="*/ 62830 h 239225"/>
                <a:gd name="connsiteX38" fmla="*/ 235963 w 316293"/>
                <a:gd name="connsiteY38" fmla="*/ 64168 h 239225"/>
                <a:gd name="connsiteX39" fmla="*/ 234914 w 316293"/>
                <a:gd name="connsiteY39" fmla="*/ 66327 h 239225"/>
                <a:gd name="connsiteX40" fmla="*/ 235689 w 316293"/>
                <a:gd name="connsiteY40" fmla="*/ 67446 h 239225"/>
                <a:gd name="connsiteX41" fmla="*/ 238380 w 316293"/>
                <a:gd name="connsiteY41" fmla="*/ 69120 h 239225"/>
                <a:gd name="connsiteX42" fmla="*/ 239585 w 316293"/>
                <a:gd name="connsiteY42" fmla="*/ 70701 h 239225"/>
                <a:gd name="connsiteX43" fmla="*/ 240242 w 316293"/>
                <a:gd name="connsiteY43" fmla="*/ 71952 h 239225"/>
                <a:gd name="connsiteX44" fmla="*/ 241470 w 316293"/>
                <a:gd name="connsiteY44" fmla="*/ 75160 h 239225"/>
                <a:gd name="connsiteX45" fmla="*/ 242252 w 316293"/>
                <a:gd name="connsiteY45" fmla="*/ 78313 h 239225"/>
                <a:gd name="connsiteX46" fmla="*/ 243410 w 316293"/>
                <a:gd name="connsiteY46" fmla="*/ 79674 h 239225"/>
                <a:gd name="connsiteX47" fmla="*/ 243747 w 316293"/>
                <a:gd name="connsiteY47" fmla="*/ 81982 h 239225"/>
                <a:gd name="connsiteX48" fmla="*/ 244044 w 316293"/>
                <a:gd name="connsiteY48" fmla="*/ 83398 h 239225"/>
                <a:gd name="connsiteX49" fmla="*/ 243410 w 316293"/>
                <a:gd name="connsiteY49" fmla="*/ 84407 h 239225"/>
                <a:gd name="connsiteX50" fmla="*/ 242832 w 316293"/>
                <a:gd name="connsiteY50" fmla="*/ 85526 h 239225"/>
                <a:gd name="connsiteX51" fmla="*/ 242832 w 316293"/>
                <a:gd name="connsiteY51" fmla="*/ 86590 h 239225"/>
                <a:gd name="connsiteX52" fmla="*/ 243528 w 316293"/>
                <a:gd name="connsiteY52" fmla="*/ 87685 h 239225"/>
                <a:gd name="connsiteX53" fmla="*/ 244138 w 316293"/>
                <a:gd name="connsiteY53" fmla="*/ 88655 h 239225"/>
                <a:gd name="connsiteX54" fmla="*/ 244474 w 316293"/>
                <a:gd name="connsiteY54" fmla="*/ 89430 h 239225"/>
                <a:gd name="connsiteX55" fmla="*/ 244060 w 316293"/>
                <a:gd name="connsiteY55" fmla="*/ 90290 h 239225"/>
                <a:gd name="connsiteX56" fmla="*/ 242832 w 316293"/>
                <a:gd name="connsiteY56" fmla="*/ 91605 h 239225"/>
                <a:gd name="connsiteX57" fmla="*/ 242206 w 316293"/>
                <a:gd name="connsiteY57" fmla="*/ 92950 h 239225"/>
                <a:gd name="connsiteX58" fmla="*/ 240844 w 316293"/>
                <a:gd name="connsiteY58" fmla="*/ 95196 h 239225"/>
                <a:gd name="connsiteX59" fmla="*/ 238716 w 316293"/>
                <a:gd name="connsiteY59" fmla="*/ 96729 h 239225"/>
                <a:gd name="connsiteX60" fmla="*/ 237308 w 316293"/>
                <a:gd name="connsiteY60" fmla="*/ 97840 h 239225"/>
                <a:gd name="connsiteX61" fmla="*/ 235814 w 316293"/>
                <a:gd name="connsiteY61" fmla="*/ 100187 h 239225"/>
                <a:gd name="connsiteX62" fmla="*/ 233342 w 316293"/>
                <a:gd name="connsiteY62" fmla="*/ 102792 h 239225"/>
                <a:gd name="connsiteX63" fmla="*/ 232301 w 316293"/>
                <a:gd name="connsiteY63" fmla="*/ 104967 h 239225"/>
                <a:gd name="connsiteX64" fmla="*/ 231214 w 316293"/>
                <a:gd name="connsiteY64" fmla="*/ 106164 h 239225"/>
                <a:gd name="connsiteX65" fmla="*/ 230095 w 316293"/>
                <a:gd name="connsiteY65" fmla="*/ 106806 h 239225"/>
                <a:gd name="connsiteX66" fmla="*/ 230384 w 316293"/>
                <a:gd name="connsiteY66" fmla="*/ 107979 h 239225"/>
                <a:gd name="connsiteX67" fmla="*/ 231354 w 316293"/>
                <a:gd name="connsiteY67" fmla="*/ 109442 h 239225"/>
                <a:gd name="connsiteX68" fmla="*/ 232958 w 316293"/>
                <a:gd name="connsiteY68" fmla="*/ 111077 h 239225"/>
                <a:gd name="connsiteX69" fmla="*/ 232888 w 316293"/>
                <a:gd name="connsiteY69" fmla="*/ 113620 h 239225"/>
                <a:gd name="connsiteX70" fmla="*/ 232810 w 316293"/>
                <a:gd name="connsiteY70" fmla="*/ 115451 h 239225"/>
                <a:gd name="connsiteX71" fmla="*/ 232865 w 316293"/>
                <a:gd name="connsiteY71" fmla="*/ 117665 h 239225"/>
                <a:gd name="connsiteX72" fmla="*/ 231988 w 316293"/>
                <a:gd name="connsiteY72" fmla="*/ 119527 h 239225"/>
                <a:gd name="connsiteX73" fmla="*/ 227529 w 316293"/>
                <a:gd name="connsiteY73" fmla="*/ 121310 h 239225"/>
                <a:gd name="connsiteX74" fmla="*/ 223257 w 316293"/>
                <a:gd name="connsiteY74" fmla="*/ 122093 h 239225"/>
                <a:gd name="connsiteX75" fmla="*/ 218023 w 316293"/>
                <a:gd name="connsiteY75" fmla="*/ 122139 h 239225"/>
                <a:gd name="connsiteX76" fmla="*/ 216044 w 316293"/>
                <a:gd name="connsiteY76" fmla="*/ 121858 h 239225"/>
                <a:gd name="connsiteX77" fmla="*/ 214464 w 316293"/>
                <a:gd name="connsiteY77" fmla="*/ 121467 h 239225"/>
                <a:gd name="connsiteX78" fmla="*/ 208784 w 316293"/>
                <a:gd name="connsiteY78" fmla="*/ 119464 h 239225"/>
                <a:gd name="connsiteX79" fmla="*/ 206476 w 316293"/>
                <a:gd name="connsiteY79" fmla="*/ 120645 h 239225"/>
                <a:gd name="connsiteX80" fmla="*/ 205999 w 316293"/>
                <a:gd name="connsiteY80" fmla="*/ 123532 h 239225"/>
                <a:gd name="connsiteX81" fmla="*/ 210145 w 316293"/>
                <a:gd name="connsiteY81" fmla="*/ 128210 h 239225"/>
                <a:gd name="connsiteX82" fmla="*/ 211843 w 316293"/>
                <a:gd name="connsiteY82" fmla="*/ 130816 h 239225"/>
                <a:gd name="connsiteX83" fmla="*/ 213728 w 316293"/>
                <a:gd name="connsiteY83" fmla="*/ 135166 h 239225"/>
                <a:gd name="connsiteX84" fmla="*/ 215136 w 316293"/>
                <a:gd name="connsiteY84" fmla="*/ 137403 h 239225"/>
                <a:gd name="connsiteX85" fmla="*/ 214636 w 316293"/>
                <a:gd name="connsiteY85" fmla="*/ 139500 h 239225"/>
                <a:gd name="connsiteX86" fmla="*/ 210881 w 316293"/>
                <a:gd name="connsiteY86" fmla="*/ 141878 h 239225"/>
                <a:gd name="connsiteX87" fmla="*/ 207149 w 316293"/>
                <a:gd name="connsiteY87" fmla="*/ 144108 h 239225"/>
                <a:gd name="connsiteX88" fmla="*/ 202392 w 316293"/>
                <a:gd name="connsiteY88" fmla="*/ 144569 h 239225"/>
                <a:gd name="connsiteX89" fmla="*/ 199403 w 316293"/>
                <a:gd name="connsiteY89" fmla="*/ 145367 h 239225"/>
                <a:gd name="connsiteX90" fmla="*/ 197956 w 316293"/>
                <a:gd name="connsiteY90" fmla="*/ 146517 h 239225"/>
                <a:gd name="connsiteX91" fmla="*/ 196892 w 316293"/>
                <a:gd name="connsiteY91" fmla="*/ 151391 h 239225"/>
                <a:gd name="connsiteX92" fmla="*/ 195820 w 316293"/>
                <a:gd name="connsiteY92" fmla="*/ 153175 h 239225"/>
                <a:gd name="connsiteX93" fmla="*/ 195844 w 316293"/>
                <a:gd name="connsiteY93" fmla="*/ 155295 h 239225"/>
                <a:gd name="connsiteX94" fmla="*/ 194835 w 316293"/>
                <a:gd name="connsiteY94" fmla="*/ 157697 h 239225"/>
                <a:gd name="connsiteX95" fmla="*/ 193309 w 316293"/>
                <a:gd name="connsiteY95" fmla="*/ 159238 h 239225"/>
                <a:gd name="connsiteX96" fmla="*/ 192237 w 316293"/>
                <a:gd name="connsiteY96" fmla="*/ 161757 h 239225"/>
                <a:gd name="connsiteX97" fmla="*/ 192574 w 316293"/>
                <a:gd name="connsiteY97" fmla="*/ 166522 h 239225"/>
                <a:gd name="connsiteX98" fmla="*/ 193075 w 316293"/>
                <a:gd name="connsiteY98" fmla="*/ 174580 h 239225"/>
                <a:gd name="connsiteX99" fmla="*/ 191048 w 316293"/>
                <a:gd name="connsiteY99" fmla="*/ 177115 h 239225"/>
                <a:gd name="connsiteX100" fmla="*/ 188764 w 316293"/>
                <a:gd name="connsiteY100" fmla="*/ 179681 h 239225"/>
                <a:gd name="connsiteX101" fmla="*/ 186354 w 316293"/>
                <a:gd name="connsiteY101" fmla="*/ 181512 h 239225"/>
                <a:gd name="connsiteX102" fmla="*/ 184062 w 316293"/>
                <a:gd name="connsiteY102" fmla="*/ 182356 h 239225"/>
                <a:gd name="connsiteX103" fmla="*/ 182161 w 316293"/>
                <a:gd name="connsiteY103" fmla="*/ 182044 h 239225"/>
                <a:gd name="connsiteX104" fmla="*/ 180659 w 316293"/>
                <a:gd name="connsiteY104" fmla="*/ 180463 h 239225"/>
                <a:gd name="connsiteX105" fmla="*/ 179767 w 316293"/>
                <a:gd name="connsiteY105" fmla="*/ 179133 h 239225"/>
                <a:gd name="connsiteX106" fmla="*/ 178108 w 316293"/>
                <a:gd name="connsiteY106" fmla="*/ 178022 h 239225"/>
                <a:gd name="connsiteX107" fmla="*/ 176418 w 316293"/>
                <a:gd name="connsiteY107" fmla="*/ 178249 h 239225"/>
                <a:gd name="connsiteX108" fmla="*/ 174721 w 316293"/>
                <a:gd name="connsiteY108" fmla="*/ 179266 h 239225"/>
                <a:gd name="connsiteX109" fmla="*/ 172006 w 316293"/>
                <a:gd name="connsiteY109" fmla="*/ 178930 h 239225"/>
                <a:gd name="connsiteX110" fmla="*/ 169690 w 316293"/>
                <a:gd name="connsiteY110" fmla="*/ 177913 h 239225"/>
                <a:gd name="connsiteX111" fmla="*/ 168517 w 316293"/>
                <a:gd name="connsiteY111" fmla="*/ 178022 h 239225"/>
                <a:gd name="connsiteX112" fmla="*/ 167844 w 316293"/>
                <a:gd name="connsiteY112" fmla="*/ 179047 h 239225"/>
                <a:gd name="connsiteX113" fmla="*/ 165364 w 316293"/>
                <a:gd name="connsiteY113" fmla="*/ 181238 h 239225"/>
                <a:gd name="connsiteX114" fmla="*/ 159277 w 316293"/>
                <a:gd name="connsiteY114" fmla="*/ 184563 h 239225"/>
                <a:gd name="connsiteX115" fmla="*/ 156790 w 316293"/>
                <a:gd name="connsiteY115" fmla="*/ 184805 h 239225"/>
                <a:gd name="connsiteX116" fmla="*/ 155725 w 316293"/>
                <a:gd name="connsiteY116" fmla="*/ 185634 h 239225"/>
                <a:gd name="connsiteX117" fmla="*/ 156148 w 316293"/>
                <a:gd name="connsiteY117" fmla="*/ 186996 h 239225"/>
                <a:gd name="connsiteX118" fmla="*/ 157235 w 316293"/>
                <a:gd name="connsiteY118" fmla="*/ 188107 h 239225"/>
                <a:gd name="connsiteX119" fmla="*/ 159136 w 316293"/>
                <a:gd name="connsiteY119" fmla="*/ 188889 h 239225"/>
                <a:gd name="connsiteX120" fmla="*/ 159230 w 316293"/>
                <a:gd name="connsiteY120" fmla="*/ 189797 h 239225"/>
                <a:gd name="connsiteX121" fmla="*/ 157556 w 316293"/>
                <a:gd name="connsiteY121" fmla="*/ 190587 h 239225"/>
                <a:gd name="connsiteX122" fmla="*/ 156124 w 316293"/>
                <a:gd name="connsiteY122" fmla="*/ 191487 h 239225"/>
                <a:gd name="connsiteX123" fmla="*/ 152971 w 316293"/>
                <a:gd name="connsiteY123" fmla="*/ 192590 h 239225"/>
                <a:gd name="connsiteX124" fmla="*/ 149334 w 316293"/>
                <a:gd name="connsiteY124" fmla="*/ 193020 h 239225"/>
                <a:gd name="connsiteX125" fmla="*/ 145578 w 316293"/>
                <a:gd name="connsiteY125" fmla="*/ 192378 h 239225"/>
                <a:gd name="connsiteX126" fmla="*/ 143646 w 316293"/>
                <a:gd name="connsiteY126" fmla="*/ 190915 h 239225"/>
                <a:gd name="connsiteX127" fmla="*/ 141361 w 316293"/>
                <a:gd name="connsiteY127" fmla="*/ 190775 h 239225"/>
                <a:gd name="connsiteX128" fmla="*/ 139280 w 316293"/>
                <a:gd name="connsiteY128" fmla="*/ 191846 h 239225"/>
                <a:gd name="connsiteX129" fmla="*/ 137129 w 316293"/>
                <a:gd name="connsiteY129" fmla="*/ 193615 h 239225"/>
                <a:gd name="connsiteX130" fmla="*/ 134782 w 316293"/>
                <a:gd name="connsiteY130" fmla="*/ 197401 h 239225"/>
                <a:gd name="connsiteX131" fmla="*/ 134156 w 316293"/>
                <a:gd name="connsiteY131" fmla="*/ 198066 h 239225"/>
                <a:gd name="connsiteX132" fmla="*/ 133523 w 316293"/>
                <a:gd name="connsiteY132" fmla="*/ 198668 h 239225"/>
                <a:gd name="connsiteX133" fmla="*/ 131989 w 316293"/>
                <a:gd name="connsiteY133" fmla="*/ 199482 h 239225"/>
                <a:gd name="connsiteX134" fmla="*/ 129791 w 316293"/>
                <a:gd name="connsiteY134" fmla="*/ 200812 h 239225"/>
                <a:gd name="connsiteX135" fmla="*/ 128687 w 316293"/>
                <a:gd name="connsiteY135" fmla="*/ 203597 h 239225"/>
                <a:gd name="connsiteX136" fmla="*/ 127365 w 316293"/>
                <a:gd name="connsiteY136" fmla="*/ 208549 h 239225"/>
                <a:gd name="connsiteX137" fmla="*/ 127678 w 316293"/>
                <a:gd name="connsiteY137" fmla="*/ 211209 h 239225"/>
                <a:gd name="connsiteX138" fmla="*/ 127780 w 316293"/>
                <a:gd name="connsiteY138" fmla="*/ 215817 h 239225"/>
                <a:gd name="connsiteX139" fmla="*/ 127264 w 316293"/>
                <a:gd name="connsiteY139" fmla="*/ 219048 h 239225"/>
                <a:gd name="connsiteX140" fmla="*/ 126309 w 316293"/>
                <a:gd name="connsiteY140" fmla="*/ 221169 h 239225"/>
                <a:gd name="connsiteX141" fmla="*/ 126497 w 316293"/>
                <a:gd name="connsiteY141" fmla="*/ 222835 h 239225"/>
                <a:gd name="connsiteX142" fmla="*/ 127952 w 316293"/>
                <a:gd name="connsiteY142" fmla="*/ 224728 h 239225"/>
                <a:gd name="connsiteX143" fmla="*/ 127365 w 316293"/>
                <a:gd name="connsiteY143" fmla="*/ 225957 h 239225"/>
                <a:gd name="connsiteX144" fmla="*/ 126145 w 316293"/>
                <a:gd name="connsiteY144" fmla="*/ 227318 h 239225"/>
                <a:gd name="connsiteX145" fmla="*/ 124963 w 316293"/>
                <a:gd name="connsiteY145" fmla="*/ 228077 h 239225"/>
                <a:gd name="connsiteX146" fmla="*/ 120230 w 316293"/>
                <a:gd name="connsiteY146" fmla="*/ 229508 h 239225"/>
                <a:gd name="connsiteX147" fmla="*/ 113745 w 316293"/>
                <a:gd name="connsiteY147" fmla="*/ 231456 h 239225"/>
                <a:gd name="connsiteX148" fmla="*/ 109457 w 316293"/>
                <a:gd name="connsiteY148" fmla="*/ 232708 h 239225"/>
                <a:gd name="connsiteX149" fmla="*/ 103081 w 316293"/>
                <a:gd name="connsiteY149" fmla="*/ 234570 h 239225"/>
                <a:gd name="connsiteX150" fmla="*/ 101219 w 316293"/>
                <a:gd name="connsiteY150" fmla="*/ 235024 h 239225"/>
                <a:gd name="connsiteX151" fmla="*/ 97339 w 316293"/>
                <a:gd name="connsiteY151" fmla="*/ 235188 h 239225"/>
                <a:gd name="connsiteX152" fmla="*/ 95329 w 316293"/>
                <a:gd name="connsiteY152" fmla="*/ 234906 h 239225"/>
                <a:gd name="connsiteX153" fmla="*/ 92606 w 316293"/>
                <a:gd name="connsiteY153" fmla="*/ 234828 h 239225"/>
                <a:gd name="connsiteX154" fmla="*/ 88600 w 316293"/>
                <a:gd name="connsiteY154" fmla="*/ 234899 h 239225"/>
                <a:gd name="connsiteX155" fmla="*/ 85808 w 316293"/>
                <a:gd name="connsiteY155" fmla="*/ 235407 h 239225"/>
                <a:gd name="connsiteX156" fmla="*/ 83007 w 316293"/>
                <a:gd name="connsiteY156" fmla="*/ 236338 h 239225"/>
                <a:gd name="connsiteX157" fmla="*/ 80941 w 316293"/>
                <a:gd name="connsiteY157" fmla="*/ 237512 h 239225"/>
                <a:gd name="connsiteX158" fmla="*/ 79752 w 316293"/>
                <a:gd name="connsiteY158" fmla="*/ 238670 h 239225"/>
                <a:gd name="connsiteX159" fmla="*/ 79330 w 316293"/>
                <a:gd name="connsiteY159" fmla="*/ 239225 h 239225"/>
                <a:gd name="connsiteX160" fmla="*/ 76521 w 316293"/>
                <a:gd name="connsiteY160" fmla="*/ 238271 h 239225"/>
                <a:gd name="connsiteX161" fmla="*/ 67672 w 316293"/>
                <a:gd name="connsiteY161" fmla="*/ 236565 h 239225"/>
                <a:gd name="connsiteX162" fmla="*/ 43709 w 316293"/>
                <a:gd name="connsiteY162" fmla="*/ 238818 h 239225"/>
                <a:gd name="connsiteX163" fmla="*/ 41448 w 316293"/>
                <a:gd name="connsiteY163" fmla="*/ 238388 h 239225"/>
                <a:gd name="connsiteX164" fmla="*/ 33273 w 316293"/>
                <a:gd name="connsiteY164" fmla="*/ 235751 h 239225"/>
                <a:gd name="connsiteX165" fmla="*/ 22735 w 316293"/>
                <a:gd name="connsiteY165" fmla="*/ 232356 h 239225"/>
                <a:gd name="connsiteX166" fmla="*/ 16218 w 316293"/>
                <a:gd name="connsiteY166" fmla="*/ 230252 h 239225"/>
                <a:gd name="connsiteX167" fmla="*/ 7854 w 316293"/>
                <a:gd name="connsiteY167" fmla="*/ 227498 h 239225"/>
                <a:gd name="connsiteX168" fmla="*/ 13581 w 316293"/>
                <a:gd name="connsiteY168" fmla="*/ 220691 h 239225"/>
                <a:gd name="connsiteX169" fmla="*/ 18573 w 316293"/>
                <a:gd name="connsiteY169" fmla="*/ 214746 h 239225"/>
                <a:gd name="connsiteX170" fmla="*/ 23580 w 316293"/>
                <a:gd name="connsiteY170" fmla="*/ 208768 h 239225"/>
                <a:gd name="connsiteX171" fmla="*/ 28508 w 316293"/>
                <a:gd name="connsiteY171" fmla="*/ 202862 h 239225"/>
                <a:gd name="connsiteX172" fmla="*/ 29095 w 316293"/>
                <a:gd name="connsiteY172" fmla="*/ 200789 h 239225"/>
                <a:gd name="connsiteX173" fmla="*/ 29174 w 316293"/>
                <a:gd name="connsiteY173" fmla="*/ 196728 h 239225"/>
                <a:gd name="connsiteX174" fmla="*/ 27875 w 316293"/>
                <a:gd name="connsiteY174" fmla="*/ 191291 h 239225"/>
                <a:gd name="connsiteX175" fmla="*/ 25786 w 316293"/>
                <a:gd name="connsiteY175" fmla="*/ 188811 h 239225"/>
                <a:gd name="connsiteX176" fmla="*/ 18893 w 316293"/>
                <a:gd name="connsiteY176" fmla="*/ 187809 h 239225"/>
                <a:gd name="connsiteX177" fmla="*/ 13722 w 316293"/>
                <a:gd name="connsiteY177" fmla="*/ 187050 h 239225"/>
                <a:gd name="connsiteX178" fmla="*/ 8082 w 316293"/>
                <a:gd name="connsiteY178" fmla="*/ 186229 h 239225"/>
                <a:gd name="connsiteX179" fmla="*/ 7362 w 316293"/>
                <a:gd name="connsiteY179" fmla="*/ 185924 h 239225"/>
                <a:gd name="connsiteX180" fmla="*/ 6720 w 316293"/>
                <a:gd name="connsiteY180" fmla="*/ 181676 h 239225"/>
                <a:gd name="connsiteX181" fmla="*/ 6994 w 316293"/>
                <a:gd name="connsiteY181" fmla="*/ 179783 h 239225"/>
                <a:gd name="connsiteX182" fmla="*/ 6626 w 316293"/>
                <a:gd name="connsiteY182" fmla="*/ 176113 h 239225"/>
                <a:gd name="connsiteX183" fmla="*/ 6681 w 316293"/>
                <a:gd name="connsiteY183" fmla="*/ 173281 h 239225"/>
                <a:gd name="connsiteX184" fmla="*/ 7495 w 316293"/>
                <a:gd name="connsiteY184" fmla="*/ 168626 h 239225"/>
                <a:gd name="connsiteX185" fmla="*/ 7542 w 316293"/>
                <a:gd name="connsiteY185" fmla="*/ 166522 h 239225"/>
                <a:gd name="connsiteX186" fmla="*/ 4936 w 316293"/>
                <a:gd name="connsiteY186" fmla="*/ 157439 h 239225"/>
                <a:gd name="connsiteX187" fmla="*/ 3481 w 316293"/>
                <a:gd name="connsiteY187" fmla="*/ 152393 h 239225"/>
                <a:gd name="connsiteX188" fmla="*/ 1995 w 316293"/>
                <a:gd name="connsiteY188" fmla="*/ 147175 h 239225"/>
                <a:gd name="connsiteX189" fmla="*/ 1674 w 316293"/>
                <a:gd name="connsiteY189" fmla="*/ 145508 h 239225"/>
                <a:gd name="connsiteX190" fmla="*/ 1643 w 316293"/>
                <a:gd name="connsiteY190" fmla="*/ 143451 h 239225"/>
                <a:gd name="connsiteX191" fmla="*/ 5101 w 316293"/>
                <a:gd name="connsiteY191" fmla="*/ 138600 h 239225"/>
                <a:gd name="connsiteX192" fmla="*/ 6173 w 316293"/>
                <a:gd name="connsiteY192" fmla="*/ 137544 h 239225"/>
                <a:gd name="connsiteX193" fmla="*/ 8199 w 316293"/>
                <a:gd name="connsiteY193" fmla="*/ 135126 h 239225"/>
                <a:gd name="connsiteX194" fmla="*/ 9466 w 316293"/>
                <a:gd name="connsiteY194" fmla="*/ 133835 h 239225"/>
                <a:gd name="connsiteX195" fmla="*/ 9247 w 316293"/>
                <a:gd name="connsiteY195" fmla="*/ 132952 h 239225"/>
                <a:gd name="connsiteX196" fmla="*/ 7041 w 316293"/>
                <a:gd name="connsiteY196" fmla="*/ 132443 h 239225"/>
                <a:gd name="connsiteX197" fmla="*/ 3708 w 316293"/>
                <a:gd name="connsiteY197" fmla="*/ 132396 h 239225"/>
                <a:gd name="connsiteX198" fmla="*/ 1932 w 316293"/>
                <a:gd name="connsiteY198" fmla="*/ 131661 h 239225"/>
                <a:gd name="connsiteX199" fmla="*/ 548 w 316293"/>
                <a:gd name="connsiteY199" fmla="*/ 130338 h 239225"/>
                <a:gd name="connsiteX200" fmla="*/ 0 w 316293"/>
                <a:gd name="connsiteY200" fmla="*/ 128414 h 239225"/>
                <a:gd name="connsiteX201" fmla="*/ 907 w 316293"/>
                <a:gd name="connsiteY201" fmla="*/ 124995 h 239225"/>
                <a:gd name="connsiteX202" fmla="*/ 0 w 316293"/>
                <a:gd name="connsiteY202" fmla="*/ 118337 h 239225"/>
                <a:gd name="connsiteX203" fmla="*/ 1854 w 316293"/>
                <a:gd name="connsiteY203" fmla="*/ 115036 h 239225"/>
                <a:gd name="connsiteX204" fmla="*/ 3450 w 316293"/>
                <a:gd name="connsiteY204" fmla="*/ 112728 h 239225"/>
                <a:gd name="connsiteX205" fmla="*/ 8864 w 316293"/>
                <a:gd name="connsiteY205" fmla="*/ 112399 h 239225"/>
                <a:gd name="connsiteX206" fmla="*/ 6986 w 316293"/>
                <a:gd name="connsiteY206" fmla="*/ 109786 h 239225"/>
                <a:gd name="connsiteX207" fmla="*/ 6079 w 316293"/>
                <a:gd name="connsiteY207" fmla="*/ 108268 h 239225"/>
                <a:gd name="connsiteX208" fmla="*/ 5500 w 316293"/>
                <a:gd name="connsiteY208" fmla="*/ 107830 h 239225"/>
                <a:gd name="connsiteX209" fmla="*/ 5281 w 316293"/>
                <a:gd name="connsiteY209" fmla="*/ 107134 h 239225"/>
                <a:gd name="connsiteX210" fmla="*/ 5570 w 316293"/>
                <a:gd name="connsiteY210" fmla="*/ 106430 h 239225"/>
                <a:gd name="connsiteX211" fmla="*/ 6955 w 316293"/>
                <a:gd name="connsiteY211" fmla="*/ 106164 h 239225"/>
                <a:gd name="connsiteX212" fmla="*/ 7894 w 316293"/>
                <a:gd name="connsiteY212" fmla="*/ 105288 h 239225"/>
                <a:gd name="connsiteX213" fmla="*/ 9419 w 316293"/>
                <a:gd name="connsiteY213" fmla="*/ 104059 h 239225"/>
                <a:gd name="connsiteX214" fmla="*/ 10217 w 316293"/>
                <a:gd name="connsiteY214" fmla="*/ 103528 h 239225"/>
                <a:gd name="connsiteX215" fmla="*/ 10358 w 316293"/>
                <a:gd name="connsiteY215" fmla="*/ 102033 h 239225"/>
                <a:gd name="connsiteX216" fmla="*/ 11086 w 316293"/>
                <a:gd name="connsiteY216" fmla="*/ 100985 h 239225"/>
                <a:gd name="connsiteX217" fmla="*/ 12181 w 316293"/>
                <a:gd name="connsiteY217" fmla="*/ 99663 h 239225"/>
                <a:gd name="connsiteX218" fmla="*/ 13049 w 316293"/>
                <a:gd name="connsiteY218" fmla="*/ 98161 h 239225"/>
                <a:gd name="connsiteX219" fmla="*/ 12831 w 316293"/>
                <a:gd name="connsiteY219" fmla="*/ 96400 h 239225"/>
                <a:gd name="connsiteX220" fmla="*/ 13628 w 316293"/>
                <a:gd name="connsiteY220" fmla="*/ 94288 h 239225"/>
                <a:gd name="connsiteX221" fmla="*/ 13996 w 316293"/>
                <a:gd name="connsiteY221" fmla="*/ 92958 h 239225"/>
                <a:gd name="connsiteX222" fmla="*/ 14575 w 316293"/>
                <a:gd name="connsiteY222" fmla="*/ 91808 h 239225"/>
                <a:gd name="connsiteX223" fmla="*/ 14066 w 316293"/>
                <a:gd name="connsiteY223" fmla="*/ 90134 h 239225"/>
                <a:gd name="connsiteX224" fmla="*/ 13628 w 316293"/>
                <a:gd name="connsiteY224" fmla="*/ 88718 h 239225"/>
                <a:gd name="connsiteX225" fmla="*/ 13488 w 316293"/>
                <a:gd name="connsiteY225" fmla="*/ 87036 h 239225"/>
                <a:gd name="connsiteX226" fmla="*/ 14356 w 316293"/>
                <a:gd name="connsiteY226" fmla="*/ 86590 h 239225"/>
                <a:gd name="connsiteX227" fmla="*/ 15451 w 316293"/>
                <a:gd name="connsiteY227" fmla="*/ 85972 h 239225"/>
                <a:gd name="connsiteX228" fmla="*/ 15663 w 316293"/>
                <a:gd name="connsiteY228" fmla="*/ 84642 h 239225"/>
                <a:gd name="connsiteX229" fmla="*/ 16241 w 316293"/>
                <a:gd name="connsiteY229" fmla="*/ 82960 h 239225"/>
                <a:gd name="connsiteX230" fmla="*/ 16680 w 316293"/>
                <a:gd name="connsiteY230" fmla="*/ 81622 h 239225"/>
                <a:gd name="connsiteX231" fmla="*/ 17407 w 316293"/>
                <a:gd name="connsiteY231" fmla="*/ 80566 h 239225"/>
                <a:gd name="connsiteX232" fmla="*/ 17485 w 316293"/>
                <a:gd name="connsiteY232" fmla="*/ 79494 h 239225"/>
                <a:gd name="connsiteX233" fmla="*/ 17047 w 316293"/>
                <a:gd name="connsiteY233" fmla="*/ 77718 h 239225"/>
                <a:gd name="connsiteX234" fmla="*/ 18854 w 316293"/>
                <a:gd name="connsiteY234" fmla="*/ 77452 h 239225"/>
                <a:gd name="connsiteX235" fmla="*/ 19582 w 316293"/>
                <a:gd name="connsiteY235" fmla="*/ 78430 h 239225"/>
                <a:gd name="connsiteX236" fmla="*/ 20552 w 316293"/>
                <a:gd name="connsiteY236" fmla="*/ 79697 h 239225"/>
                <a:gd name="connsiteX237" fmla="*/ 23204 w 316293"/>
                <a:gd name="connsiteY237" fmla="*/ 82060 h 239225"/>
                <a:gd name="connsiteX238" fmla="*/ 24925 w 316293"/>
                <a:gd name="connsiteY238" fmla="*/ 82748 h 239225"/>
                <a:gd name="connsiteX239" fmla="*/ 27093 w 316293"/>
                <a:gd name="connsiteY239" fmla="*/ 83093 h 239225"/>
                <a:gd name="connsiteX240" fmla="*/ 29760 w 316293"/>
                <a:gd name="connsiteY240" fmla="*/ 82772 h 239225"/>
                <a:gd name="connsiteX241" fmla="*/ 31888 w 316293"/>
                <a:gd name="connsiteY241" fmla="*/ 82326 h 239225"/>
                <a:gd name="connsiteX242" fmla="*/ 32890 w 316293"/>
                <a:gd name="connsiteY242" fmla="*/ 82443 h 239225"/>
                <a:gd name="connsiteX243" fmla="*/ 35213 w 316293"/>
                <a:gd name="connsiteY243" fmla="*/ 84157 h 239225"/>
                <a:gd name="connsiteX244" fmla="*/ 37928 w 316293"/>
                <a:gd name="connsiteY244" fmla="*/ 86558 h 239225"/>
                <a:gd name="connsiteX245" fmla="*/ 38796 w 316293"/>
                <a:gd name="connsiteY245" fmla="*/ 87630 h 239225"/>
                <a:gd name="connsiteX246" fmla="*/ 39203 w 316293"/>
                <a:gd name="connsiteY246" fmla="*/ 89265 h 239225"/>
                <a:gd name="connsiteX247" fmla="*/ 40001 w 316293"/>
                <a:gd name="connsiteY247" fmla="*/ 89751 h 239225"/>
                <a:gd name="connsiteX248" fmla="*/ 41738 w 316293"/>
                <a:gd name="connsiteY248" fmla="*/ 88131 h 239225"/>
                <a:gd name="connsiteX249" fmla="*/ 43412 w 316293"/>
                <a:gd name="connsiteY249" fmla="*/ 87599 h 239225"/>
                <a:gd name="connsiteX250" fmla="*/ 44953 w 316293"/>
                <a:gd name="connsiteY250" fmla="*/ 87904 h 239225"/>
                <a:gd name="connsiteX251" fmla="*/ 46651 w 316293"/>
                <a:gd name="connsiteY251" fmla="*/ 88084 h 239225"/>
                <a:gd name="connsiteX252" fmla="*/ 48356 w 316293"/>
                <a:gd name="connsiteY252" fmla="*/ 87490 h 239225"/>
                <a:gd name="connsiteX253" fmla="*/ 49116 w 316293"/>
                <a:gd name="connsiteY253" fmla="*/ 87059 h 239225"/>
                <a:gd name="connsiteX254" fmla="*/ 52080 w 316293"/>
                <a:gd name="connsiteY254" fmla="*/ 84963 h 239225"/>
                <a:gd name="connsiteX255" fmla="*/ 54772 w 316293"/>
                <a:gd name="connsiteY255" fmla="*/ 83367 h 239225"/>
                <a:gd name="connsiteX256" fmla="*/ 56446 w 316293"/>
                <a:gd name="connsiteY256" fmla="*/ 82389 h 239225"/>
                <a:gd name="connsiteX257" fmla="*/ 57048 w 316293"/>
                <a:gd name="connsiteY257" fmla="*/ 79103 h 239225"/>
                <a:gd name="connsiteX258" fmla="*/ 57823 w 316293"/>
                <a:gd name="connsiteY258" fmla="*/ 77233 h 239225"/>
                <a:gd name="connsiteX259" fmla="*/ 58926 w 316293"/>
                <a:gd name="connsiteY259" fmla="*/ 76146 h 239225"/>
                <a:gd name="connsiteX260" fmla="*/ 58519 w 316293"/>
                <a:gd name="connsiteY260" fmla="*/ 74792 h 239225"/>
                <a:gd name="connsiteX261" fmla="*/ 58057 w 316293"/>
                <a:gd name="connsiteY261" fmla="*/ 73759 h 239225"/>
                <a:gd name="connsiteX262" fmla="*/ 57588 w 316293"/>
                <a:gd name="connsiteY262" fmla="*/ 72359 h 239225"/>
                <a:gd name="connsiteX263" fmla="*/ 58057 w 316293"/>
                <a:gd name="connsiteY263" fmla="*/ 71616 h 239225"/>
                <a:gd name="connsiteX264" fmla="*/ 59129 w 316293"/>
                <a:gd name="connsiteY264" fmla="*/ 71287 h 239225"/>
                <a:gd name="connsiteX265" fmla="*/ 61821 w 316293"/>
                <a:gd name="connsiteY265" fmla="*/ 71287 h 239225"/>
                <a:gd name="connsiteX266" fmla="*/ 66554 w 316293"/>
                <a:gd name="connsiteY266" fmla="*/ 69809 h 239225"/>
                <a:gd name="connsiteX267" fmla="*/ 70497 w 316293"/>
                <a:gd name="connsiteY267" fmla="*/ 68330 h 239225"/>
                <a:gd name="connsiteX268" fmla="*/ 74143 w 316293"/>
                <a:gd name="connsiteY268" fmla="*/ 67125 h 239225"/>
                <a:gd name="connsiteX269" fmla="*/ 75801 w 316293"/>
                <a:gd name="connsiteY269" fmla="*/ 66929 h 239225"/>
                <a:gd name="connsiteX270" fmla="*/ 77374 w 316293"/>
                <a:gd name="connsiteY270" fmla="*/ 67133 h 239225"/>
                <a:gd name="connsiteX271" fmla="*/ 78093 w 316293"/>
                <a:gd name="connsiteY271" fmla="*/ 66781 h 239225"/>
                <a:gd name="connsiteX272" fmla="*/ 78289 w 316293"/>
                <a:gd name="connsiteY272" fmla="*/ 65631 h 239225"/>
                <a:gd name="connsiteX273" fmla="*/ 79181 w 316293"/>
                <a:gd name="connsiteY273" fmla="*/ 64418 h 239225"/>
                <a:gd name="connsiteX274" fmla="*/ 81207 w 316293"/>
                <a:gd name="connsiteY274" fmla="*/ 63432 h 239225"/>
                <a:gd name="connsiteX275" fmla="*/ 85017 w 316293"/>
                <a:gd name="connsiteY275" fmla="*/ 61344 h 239225"/>
                <a:gd name="connsiteX276" fmla="*/ 88381 w 316293"/>
                <a:gd name="connsiteY276" fmla="*/ 58238 h 239225"/>
                <a:gd name="connsiteX277" fmla="*/ 89578 w 316293"/>
                <a:gd name="connsiteY277" fmla="*/ 55875 h 239225"/>
                <a:gd name="connsiteX278" fmla="*/ 90392 w 316293"/>
                <a:gd name="connsiteY278" fmla="*/ 52425 h 239225"/>
                <a:gd name="connsiteX279" fmla="*/ 91965 w 316293"/>
                <a:gd name="connsiteY279" fmla="*/ 47089 h 239225"/>
                <a:gd name="connsiteX280" fmla="*/ 93701 w 316293"/>
                <a:gd name="connsiteY280" fmla="*/ 41230 h 239225"/>
                <a:gd name="connsiteX281" fmla="*/ 94342 w 316293"/>
                <a:gd name="connsiteY281" fmla="*/ 38640 h 239225"/>
                <a:gd name="connsiteX282" fmla="*/ 95078 w 316293"/>
                <a:gd name="connsiteY282" fmla="*/ 36645 h 239225"/>
                <a:gd name="connsiteX283" fmla="*/ 98051 w 316293"/>
                <a:gd name="connsiteY283" fmla="*/ 34963 h 239225"/>
                <a:gd name="connsiteX284" fmla="*/ 101086 w 316293"/>
                <a:gd name="connsiteY284" fmla="*/ 33743 h 239225"/>
                <a:gd name="connsiteX285" fmla="*/ 105788 w 316293"/>
                <a:gd name="connsiteY285" fmla="*/ 33500 h 239225"/>
                <a:gd name="connsiteX286" fmla="*/ 111304 w 316293"/>
                <a:gd name="connsiteY286" fmla="*/ 33375 h 239225"/>
                <a:gd name="connsiteX287" fmla="*/ 112470 w 316293"/>
                <a:gd name="connsiteY287" fmla="*/ 30159 h 239225"/>
                <a:gd name="connsiteX288" fmla="*/ 113197 w 316293"/>
                <a:gd name="connsiteY288" fmla="*/ 27421 h 239225"/>
                <a:gd name="connsiteX289" fmla="*/ 114113 w 316293"/>
                <a:gd name="connsiteY289" fmla="*/ 26005 h 239225"/>
                <a:gd name="connsiteX290" fmla="*/ 115451 w 316293"/>
                <a:gd name="connsiteY290" fmla="*/ 24855 h 239225"/>
                <a:gd name="connsiteX291" fmla="*/ 115920 w 316293"/>
                <a:gd name="connsiteY291" fmla="*/ 24628 h 239225"/>
                <a:gd name="connsiteX292" fmla="*/ 118892 w 316293"/>
                <a:gd name="connsiteY292" fmla="*/ 26310 h 239225"/>
                <a:gd name="connsiteX293" fmla="*/ 123454 w 316293"/>
                <a:gd name="connsiteY293" fmla="*/ 28884 h 239225"/>
                <a:gd name="connsiteX294" fmla="*/ 128766 w 316293"/>
                <a:gd name="connsiteY294" fmla="*/ 30167 h 239225"/>
                <a:gd name="connsiteX295" fmla="*/ 131434 w 316293"/>
                <a:gd name="connsiteY295" fmla="*/ 30809 h 239225"/>
                <a:gd name="connsiteX296" fmla="*/ 132545 w 316293"/>
                <a:gd name="connsiteY296" fmla="*/ 30707 h 239225"/>
                <a:gd name="connsiteX297" fmla="*/ 139249 w 316293"/>
                <a:gd name="connsiteY297" fmla="*/ 30081 h 239225"/>
                <a:gd name="connsiteX298" fmla="*/ 144546 w 316293"/>
                <a:gd name="connsiteY298" fmla="*/ 31082 h 239225"/>
                <a:gd name="connsiteX299" fmla="*/ 147323 w 316293"/>
                <a:gd name="connsiteY299" fmla="*/ 33821 h 239225"/>
                <a:gd name="connsiteX300" fmla="*/ 150053 w 316293"/>
                <a:gd name="connsiteY300" fmla="*/ 34517 h 239225"/>
                <a:gd name="connsiteX301" fmla="*/ 152729 w 316293"/>
                <a:gd name="connsiteY301" fmla="*/ 33195 h 239225"/>
                <a:gd name="connsiteX302" fmla="*/ 154388 w 316293"/>
                <a:gd name="connsiteY302" fmla="*/ 32952 h 239225"/>
                <a:gd name="connsiteX303" fmla="*/ 155029 w 316293"/>
                <a:gd name="connsiteY303" fmla="*/ 33805 h 239225"/>
                <a:gd name="connsiteX304" fmla="*/ 156359 w 316293"/>
                <a:gd name="connsiteY304" fmla="*/ 34165 h 239225"/>
                <a:gd name="connsiteX305" fmla="*/ 158393 w 316293"/>
                <a:gd name="connsiteY305" fmla="*/ 34032 h 239225"/>
                <a:gd name="connsiteX306" fmla="*/ 159567 w 316293"/>
                <a:gd name="connsiteY306" fmla="*/ 34791 h 239225"/>
                <a:gd name="connsiteX307" fmla="*/ 159692 w 316293"/>
                <a:gd name="connsiteY307" fmla="*/ 35550 h 239225"/>
                <a:gd name="connsiteX308" fmla="*/ 159848 w 316293"/>
                <a:gd name="connsiteY308" fmla="*/ 36426 h 239225"/>
                <a:gd name="connsiteX309" fmla="*/ 161350 w 316293"/>
                <a:gd name="connsiteY309" fmla="*/ 38507 h 239225"/>
                <a:gd name="connsiteX310" fmla="*/ 164065 w 316293"/>
                <a:gd name="connsiteY310" fmla="*/ 41034 h 239225"/>
                <a:gd name="connsiteX311" fmla="*/ 166475 w 316293"/>
                <a:gd name="connsiteY311" fmla="*/ 41644 h 239225"/>
                <a:gd name="connsiteX312" fmla="*/ 169643 w 316293"/>
                <a:gd name="connsiteY312" fmla="*/ 39680 h 239225"/>
                <a:gd name="connsiteX313" fmla="*/ 170715 w 316293"/>
                <a:gd name="connsiteY313" fmla="*/ 39907 h 239225"/>
                <a:gd name="connsiteX314" fmla="*/ 171239 w 316293"/>
                <a:gd name="connsiteY314" fmla="*/ 39274 h 239225"/>
                <a:gd name="connsiteX315" fmla="*/ 171560 w 316293"/>
                <a:gd name="connsiteY315" fmla="*/ 37842 h 239225"/>
                <a:gd name="connsiteX316" fmla="*/ 173477 w 316293"/>
                <a:gd name="connsiteY316" fmla="*/ 36496 h 239225"/>
                <a:gd name="connsiteX317" fmla="*/ 176982 w 316293"/>
                <a:gd name="connsiteY317" fmla="*/ 35237 h 239225"/>
                <a:gd name="connsiteX318" fmla="*/ 178969 w 316293"/>
                <a:gd name="connsiteY318" fmla="*/ 34110 h 239225"/>
                <a:gd name="connsiteX319" fmla="*/ 179681 w 316293"/>
                <a:gd name="connsiteY319" fmla="*/ 33179 h 239225"/>
                <a:gd name="connsiteX320" fmla="*/ 180862 w 316293"/>
                <a:gd name="connsiteY320" fmla="*/ 32913 h 239225"/>
                <a:gd name="connsiteX321" fmla="*/ 182153 w 316293"/>
                <a:gd name="connsiteY321" fmla="*/ 33195 h 239225"/>
                <a:gd name="connsiteX322" fmla="*/ 183076 w 316293"/>
                <a:gd name="connsiteY322" fmla="*/ 32843 h 239225"/>
                <a:gd name="connsiteX323" fmla="*/ 183397 w 316293"/>
                <a:gd name="connsiteY323" fmla="*/ 31959 h 239225"/>
                <a:gd name="connsiteX324" fmla="*/ 183765 w 316293"/>
                <a:gd name="connsiteY324" fmla="*/ 31575 h 239225"/>
                <a:gd name="connsiteX325" fmla="*/ 184422 w 316293"/>
                <a:gd name="connsiteY325" fmla="*/ 31262 h 239225"/>
                <a:gd name="connsiteX326" fmla="*/ 185009 w 316293"/>
                <a:gd name="connsiteY326" fmla="*/ 31106 h 239225"/>
                <a:gd name="connsiteX327" fmla="*/ 186073 w 316293"/>
                <a:gd name="connsiteY327" fmla="*/ 31349 h 239225"/>
                <a:gd name="connsiteX328" fmla="*/ 188036 w 316293"/>
                <a:gd name="connsiteY328" fmla="*/ 32960 h 239225"/>
                <a:gd name="connsiteX329" fmla="*/ 190900 w 316293"/>
                <a:gd name="connsiteY329" fmla="*/ 35933 h 239225"/>
                <a:gd name="connsiteX330" fmla="*/ 192761 w 316293"/>
                <a:gd name="connsiteY330" fmla="*/ 37294 h 239225"/>
                <a:gd name="connsiteX331" fmla="*/ 193614 w 316293"/>
                <a:gd name="connsiteY331" fmla="*/ 37067 h 239225"/>
                <a:gd name="connsiteX332" fmla="*/ 194710 w 316293"/>
                <a:gd name="connsiteY332" fmla="*/ 36152 h 239225"/>
                <a:gd name="connsiteX333" fmla="*/ 196047 w 316293"/>
                <a:gd name="connsiteY333" fmla="*/ 34572 h 239225"/>
                <a:gd name="connsiteX334" fmla="*/ 196376 w 316293"/>
                <a:gd name="connsiteY334" fmla="*/ 32287 h 239225"/>
                <a:gd name="connsiteX335" fmla="*/ 195711 w 316293"/>
                <a:gd name="connsiteY335" fmla="*/ 29307 h 239225"/>
                <a:gd name="connsiteX336" fmla="*/ 196165 w 316293"/>
                <a:gd name="connsiteY336" fmla="*/ 26897 h 239225"/>
                <a:gd name="connsiteX337" fmla="*/ 197753 w 316293"/>
                <a:gd name="connsiteY337" fmla="*/ 25066 h 239225"/>
                <a:gd name="connsiteX338" fmla="*/ 200687 w 316293"/>
                <a:gd name="connsiteY338" fmla="*/ 23940 h 239225"/>
                <a:gd name="connsiteX339" fmla="*/ 204966 w 316293"/>
                <a:gd name="connsiteY339" fmla="*/ 23509 h 239225"/>
                <a:gd name="connsiteX340" fmla="*/ 207595 w 316293"/>
                <a:gd name="connsiteY340" fmla="*/ 23768 h 239225"/>
                <a:gd name="connsiteX341" fmla="*/ 208565 w 316293"/>
                <a:gd name="connsiteY341" fmla="*/ 24714 h 239225"/>
                <a:gd name="connsiteX342" fmla="*/ 209879 w 316293"/>
                <a:gd name="connsiteY342" fmla="*/ 25231 h 239225"/>
                <a:gd name="connsiteX343" fmla="*/ 211530 w 316293"/>
                <a:gd name="connsiteY343" fmla="*/ 25332 h 239225"/>
                <a:gd name="connsiteX344" fmla="*/ 213048 w 316293"/>
                <a:gd name="connsiteY344" fmla="*/ 24261 h 239225"/>
                <a:gd name="connsiteX345" fmla="*/ 214417 w 316293"/>
                <a:gd name="connsiteY345" fmla="*/ 22000 h 239225"/>
                <a:gd name="connsiteX346" fmla="*/ 214495 w 316293"/>
                <a:gd name="connsiteY346" fmla="*/ 19207 h 239225"/>
                <a:gd name="connsiteX347" fmla="*/ 213282 w 316293"/>
                <a:gd name="connsiteY347" fmla="*/ 15866 h 239225"/>
                <a:gd name="connsiteX348" fmla="*/ 213611 w 316293"/>
                <a:gd name="connsiteY348" fmla="*/ 14802 h 239225"/>
                <a:gd name="connsiteX349" fmla="*/ 214135 w 316293"/>
                <a:gd name="connsiteY349" fmla="*/ 14340 h 239225"/>
                <a:gd name="connsiteX350" fmla="*/ 215778 w 316293"/>
                <a:gd name="connsiteY350" fmla="*/ 13128 h 239225"/>
                <a:gd name="connsiteX351" fmla="*/ 218070 w 316293"/>
                <a:gd name="connsiteY351" fmla="*/ 10616 h 239225"/>
                <a:gd name="connsiteX352" fmla="*/ 220284 w 316293"/>
                <a:gd name="connsiteY352" fmla="*/ 7377 h 239225"/>
                <a:gd name="connsiteX353" fmla="*/ 222420 w 316293"/>
                <a:gd name="connsiteY353" fmla="*/ 3403 h 239225"/>
                <a:gd name="connsiteX354" fmla="*/ 225056 w 316293"/>
                <a:gd name="connsiteY354" fmla="*/ 947 h 239225"/>
                <a:gd name="connsiteX355" fmla="*/ 228194 w 316293"/>
                <a:gd name="connsiteY355" fmla="*/ 0 h 239225"/>
                <a:gd name="connsiteX356" fmla="*/ 231996 w 316293"/>
                <a:gd name="connsiteY356" fmla="*/ 1080 h 239225"/>
                <a:gd name="connsiteX357" fmla="*/ 236479 w 316293"/>
                <a:gd name="connsiteY357" fmla="*/ 4178 h 239225"/>
                <a:gd name="connsiteX358" fmla="*/ 238161 w 316293"/>
                <a:gd name="connsiteY358" fmla="*/ 7980 h 239225"/>
                <a:gd name="connsiteX359" fmla="*/ 237066 w 316293"/>
                <a:gd name="connsiteY359" fmla="*/ 12494 h 239225"/>
                <a:gd name="connsiteX360" fmla="*/ 236972 w 316293"/>
                <a:gd name="connsiteY360" fmla="*/ 14966 h 239225"/>
                <a:gd name="connsiteX361" fmla="*/ 237879 w 316293"/>
                <a:gd name="connsiteY361" fmla="*/ 15428 h 239225"/>
                <a:gd name="connsiteX362" fmla="*/ 239413 w 316293"/>
                <a:gd name="connsiteY362" fmla="*/ 15303 h 239225"/>
                <a:gd name="connsiteX363" fmla="*/ 241564 w 316293"/>
                <a:gd name="connsiteY363" fmla="*/ 14599 h 239225"/>
                <a:gd name="connsiteX364" fmla="*/ 242972 w 316293"/>
                <a:gd name="connsiteY364" fmla="*/ 14559 h 239225"/>
                <a:gd name="connsiteX365" fmla="*/ 243637 w 316293"/>
                <a:gd name="connsiteY365" fmla="*/ 15201 h 239225"/>
                <a:gd name="connsiteX366" fmla="*/ 243598 w 316293"/>
                <a:gd name="connsiteY366" fmla="*/ 16468 h 239225"/>
                <a:gd name="connsiteX367" fmla="*/ 242847 w 316293"/>
                <a:gd name="connsiteY367" fmla="*/ 18369 h 239225"/>
                <a:gd name="connsiteX368" fmla="*/ 241947 w 316293"/>
                <a:gd name="connsiteY368" fmla="*/ 23697 h 239225"/>
                <a:gd name="connsiteX369" fmla="*/ 241392 w 316293"/>
                <a:gd name="connsiteY369" fmla="*/ 28297 h 239225"/>
                <a:gd name="connsiteX370" fmla="*/ 240837 w 316293"/>
                <a:gd name="connsiteY370" fmla="*/ 32811 h 239225"/>
                <a:gd name="connsiteX371" fmla="*/ 240359 w 316293"/>
                <a:gd name="connsiteY371" fmla="*/ 36770 h 239225"/>
                <a:gd name="connsiteX372" fmla="*/ 241212 w 316293"/>
                <a:gd name="connsiteY372" fmla="*/ 39853 h 239225"/>
                <a:gd name="connsiteX373" fmla="*/ 242511 w 316293"/>
                <a:gd name="connsiteY373" fmla="*/ 44500 h 239225"/>
                <a:gd name="connsiteX374" fmla="*/ 243974 w 316293"/>
                <a:gd name="connsiteY374" fmla="*/ 47567 h 239225"/>
                <a:gd name="connsiteX375" fmla="*/ 245468 w 316293"/>
                <a:gd name="connsiteY375" fmla="*/ 48545 h 239225"/>
                <a:gd name="connsiteX376" fmla="*/ 246970 w 316293"/>
                <a:gd name="connsiteY376" fmla="*/ 48896 h 239225"/>
                <a:gd name="connsiteX377" fmla="*/ 248464 w 316293"/>
                <a:gd name="connsiteY377" fmla="*/ 48623 h 239225"/>
                <a:gd name="connsiteX378" fmla="*/ 251539 w 316293"/>
                <a:gd name="connsiteY378" fmla="*/ 46651 h 239225"/>
                <a:gd name="connsiteX379" fmla="*/ 256178 w 316293"/>
                <a:gd name="connsiteY379" fmla="*/ 42990 h 239225"/>
                <a:gd name="connsiteX380" fmla="*/ 260685 w 316293"/>
                <a:gd name="connsiteY380" fmla="*/ 40737 h 239225"/>
                <a:gd name="connsiteX381" fmla="*/ 267241 w 316293"/>
                <a:gd name="connsiteY381" fmla="*/ 39469 h 239225"/>
                <a:gd name="connsiteX382" fmla="*/ 269439 w 316293"/>
                <a:gd name="connsiteY382" fmla="*/ 35534 h 239225"/>
                <a:gd name="connsiteX383" fmla="*/ 272475 w 316293"/>
                <a:gd name="connsiteY383" fmla="*/ 32929 h 239225"/>
                <a:gd name="connsiteX384" fmla="*/ 279406 w 316293"/>
                <a:gd name="connsiteY384" fmla="*/ 29056 h 239225"/>
                <a:gd name="connsiteX385" fmla="*/ 283169 w 316293"/>
                <a:gd name="connsiteY385" fmla="*/ 27570 h 239225"/>
                <a:gd name="connsiteX386" fmla="*/ 285336 w 316293"/>
                <a:gd name="connsiteY386" fmla="*/ 27319 h 239225"/>
                <a:gd name="connsiteX387" fmla="*/ 288043 w 316293"/>
                <a:gd name="connsiteY387" fmla="*/ 28016 h 239225"/>
                <a:gd name="connsiteX388" fmla="*/ 288661 w 316293"/>
                <a:gd name="connsiteY388" fmla="*/ 28266 h 239225"/>
                <a:gd name="connsiteX389" fmla="*/ 289193 w 316293"/>
                <a:gd name="connsiteY389" fmla="*/ 28454 h 239225"/>
                <a:gd name="connsiteX390" fmla="*/ 290593 w 316293"/>
                <a:gd name="connsiteY390" fmla="*/ 28775 h 239225"/>
                <a:gd name="connsiteX391" fmla="*/ 290883 w 316293"/>
                <a:gd name="connsiteY391" fmla="*/ 29956 h 239225"/>
                <a:gd name="connsiteX392" fmla="*/ 290515 w 316293"/>
                <a:gd name="connsiteY392" fmla="*/ 31231 h 239225"/>
                <a:gd name="connsiteX393" fmla="*/ 289021 w 316293"/>
                <a:gd name="connsiteY393" fmla="*/ 32280 h 239225"/>
                <a:gd name="connsiteX394" fmla="*/ 288544 w 316293"/>
                <a:gd name="connsiteY394" fmla="*/ 33093 h 239225"/>
                <a:gd name="connsiteX395" fmla="*/ 289115 w 316293"/>
                <a:gd name="connsiteY395" fmla="*/ 33703 h 239225"/>
                <a:gd name="connsiteX396" fmla="*/ 291227 w 316293"/>
                <a:gd name="connsiteY396" fmla="*/ 33915 h 239225"/>
                <a:gd name="connsiteX397" fmla="*/ 295601 w 316293"/>
                <a:gd name="connsiteY397" fmla="*/ 32498 h 239225"/>
                <a:gd name="connsiteX398" fmla="*/ 298433 w 316293"/>
                <a:gd name="connsiteY398" fmla="*/ 31591 h 239225"/>
                <a:gd name="connsiteX399" fmla="*/ 300396 w 316293"/>
                <a:gd name="connsiteY399" fmla="*/ 31231 h 239225"/>
                <a:gd name="connsiteX400" fmla="*/ 301186 w 316293"/>
                <a:gd name="connsiteY400" fmla="*/ 30050 h 239225"/>
                <a:gd name="connsiteX401" fmla="*/ 302423 w 316293"/>
                <a:gd name="connsiteY401" fmla="*/ 28861 h 239225"/>
                <a:gd name="connsiteX402" fmla="*/ 304386 w 316293"/>
                <a:gd name="connsiteY402" fmla="*/ 28775 h 239225"/>
                <a:gd name="connsiteX403" fmla="*/ 306491 w 316293"/>
                <a:gd name="connsiteY403" fmla="*/ 29408 h 239225"/>
                <a:gd name="connsiteX404" fmla="*/ 308235 w 316293"/>
                <a:gd name="connsiteY404" fmla="*/ 29776 h 239225"/>
                <a:gd name="connsiteX405" fmla="*/ 311201 w 316293"/>
                <a:gd name="connsiteY405" fmla="*/ 29440 h 239225"/>
                <a:gd name="connsiteX406" fmla="*/ 312765 w 316293"/>
                <a:gd name="connsiteY406" fmla="*/ 30472 h 239225"/>
                <a:gd name="connsiteX407" fmla="*/ 314956 w 316293"/>
                <a:gd name="connsiteY407" fmla="*/ 32420 h 239225"/>
                <a:gd name="connsiteX408" fmla="*/ 315941 w 316293"/>
                <a:gd name="connsiteY408" fmla="*/ 33633 h 23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316293" h="239225">
                  <a:moveTo>
                    <a:pt x="316294" y="33915"/>
                  </a:moveTo>
                  <a:lnTo>
                    <a:pt x="315167" y="34095"/>
                  </a:lnTo>
                  <a:lnTo>
                    <a:pt x="313571" y="33438"/>
                  </a:lnTo>
                  <a:lnTo>
                    <a:pt x="312945" y="32436"/>
                  </a:lnTo>
                  <a:lnTo>
                    <a:pt x="312679" y="32295"/>
                  </a:lnTo>
                  <a:lnTo>
                    <a:pt x="311412" y="32952"/>
                  </a:lnTo>
                  <a:lnTo>
                    <a:pt x="308994" y="33782"/>
                  </a:lnTo>
                  <a:lnTo>
                    <a:pt x="304895" y="35949"/>
                  </a:lnTo>
                  <a:lnTo>
                    <a:pt x="304989" y="36504"/>
                  </a:lnTo>
                  <a:lnTo>
                    <a:pt x="307657" y="38702"/>
                  </a:lnTo>
                  <a:lnTo>
                    <a:pt x="308282" y="39430"/>
                  </a:lnTo>
                  <a:lnTo>
                    <a:pt x="308611" y="39657"/>
                  </a:lnTo>
                  <a:lnTo>
                    <a:pt x="306194" y="40713"/>
                  </a:lnTo>
                  <a:lnTo>
                    <a:pt x="300999" y="43091"/>
                  </a:lnTo>
                  <a:lnTo>
                    <a:pt x="297580" y="45032"/>
                  </a:lnTo>
                  <a:lnTo>
                    <a:pt x="296766" y="45102"/>
                  </a:lnTo>
                  <a:lnTo>
                    <a:pt x="294701" y="44289"/>
                  </a:lnTo>
                  <a:lnTo>
                    <a:pt x="291650" y="43319"/>
                  </a:lnTo>
                  <a:lnTo>
                    <a:pt x="290836" y="43334"/>
                  </a:lnTo>
                  <a:lnTo>
                    <a:pt x="283795" y="43498"/>
                  </a:lnTo>
                  <a:lnTo>
                    <a:pt x="277325" y="43858"/>
                  </a:lnTo>
                  <a:lnTo>
                    <a:pt x="274634" y="44328"/>
                  </a:lnTo>
                  <a:lnTo>
                    <a:pt x="269634" y="44773"/>
                  </a:lnTo>
                  <a:lnTo>
                    <a:pt x="266490" y="44930"/>
                  </a:lnTo>
                  <a:lnTo>
                    <a:pt x="264479" y="45681"/>
                  </a:lnTo>
                  <a:lnTo>
                    <a:pt x="262280" y="46667"/>
                  </a:lnTo>
                  <a:lnTo>
                    <a:pt x="259996" y="47308"/>
                  </a:lnTo>
                  <a:lnTo>
                    <a:pt x="258298" y="47520"/>
                  </a:lnTo>
                  <a:lnTo>
                    <a:pt x="256257" y="48443"/>
                  </a:lnTo>
                  <a:lnTo>
                    <a:pt x="254911" y="50273"/>
                  </a:lnTo>
                  <a:lnTo>
                    <a:pt x="251069" y="52980"/>
                  </a:lnTo>
                  <a:lnTo>
                    <a:pt x="248910" y="54287"/>
                  </a:lnTo>
                  <a:lnTo>
                    <a:pt x="247823" y="55765"/>
                  </a:lnTo>
                  <a:lnTo>
                    <a:pt x="246587" y="55906"/>
                  </a:lnTo>
                  <a:lnTo>
                    <a:pt x="244474" y="55640"/>
                  </a:lnTo>
                  <a:lnTo>
                    <a:pt x="242839" y="57236"/>
                  </a:lnTo>
                  <a:lnTo>
                    <a:pt x="241032" y="59521"/>
                  </a:lnTo>
                  <a:lnTo>
                    <a:pt x="237723" y="62830"/>
                  </a:lnTo>
                  <a:lnTo>
                    <a:pt x="235963" y="64168"/>
                  </a:lnTo>
                  <a:lnTo>
                    <a:pt x="234914" y="66327"/>
                  </a:lnTo>
                  <a:lnTo>
                    <a:pt x="235689" y="67446"/>
                  </a:lnTo>
                  <a:lnTo>
                    <a:pt x="238380" y="69120"/>
                  </a:lnTo>
                  <a:lnTo>
                    <a:pt x="239585" y="70701"/>
                  </a:lnTo>
                  <a:lnTo>
                    <a:pt x="240242" y="71952"/>
                  </a:lnTo>
                  <a:lnTo>
                    <a:pt x="241470" y="75160"/>
                  </a:lnTo>
                  <a:lnTo>
                    <a:pt x="242252" y="78313"/>
                  </a:lnTo>
                  <a:lnTo>
                    <a:pt x="243410" y="79674"/>
                  </a:lnTo>
                  <a:lnTo>
                    <a:pt x="243747" y="81982"/>
                  </a:lnTo>
                  <a:lnTo>
                    <a:pt x="244044" y="83398"/>
                  </a:lnTo>
                  <a:lnTo>
                    <a:pt x="243410" y="84407"/>
                  </a:lnTo>
                  <a:lnTo>
                    <a:pt x="242832" y="85526"/>
                  </a:lnTo>
                  <a:lnTo>
                    <a:pt x="242832" y="86590"/>
                  </a:lnTo>
                  <a:lnTo>
                    <a:pt x="243528" y="87685"/>
                  </a:lnTo>
                  <a:lnTo>
                    <a:pt x="244138" y="88655"/>
                  </a:lnTo>
                  <a:lnTo>
                    <a:pt x="244474" y="89430"/>
                  </a:lnTo>
                  <a:lnTo>
                    <a:pt x="244060" y="90290"/>
                  </a:lnTo>
                  <a:lnTo>
                    <a:pt x="242832" y="91605"/>
                  </a:lnTo>
                  <a:lnTo>
                    <a:pt x="242206" y="92950"/>
                  </a:lnTo>
                  <a:lnTo>
                    <a:pt x="240844" y="95196"/>
                  </a:lnTo>
                  <a:lnTo>
                    <a:pt x="238716" y="96729"/>
                  </a:lnTo>
                  <a:lnTo>
                    <a:pt x="237308" y="97840"/>
                  </a:lnTo>
                  <a:lnTo>
                    <a:pt x="235814" y="100187"/>
                  </a:lnTo>
                  <a:lnTo>
                    <a:pt x="233342" y="102792"/>
                  </a:lnTo>
                  <a:lnTo>
                    <a:pt x="232301" y="104967"/>
                  </a:lnTo>
                  <a:lnTo>
                    <a:pt x="231214" y="106164"/>
                  </a:lnTo>
                  <a:lnTo>
                    <a:pt x="230095" y="106806"/>
                  </a:lnTo>
                  <a:lnTo>
                    <a:pt x="230384" y="107979"/>
                  </a:lnTo>
                  <a:lnTo>
                    <a:pt x="231354" y="109442"/>
                  </a:lnTo>
                  <a:lnTo>
                    <a:pt x="232958" y="111077"/>
                  </a:lnTo>
                  <a:lnTo>
                    <a:pt x="232888" y="113620"/>
                  </a:lnTo>
                  <a:lnTo>
                    <a:pt x="232810" y="115451"/>
                  </a:lnTo>
                  <a:lnTo>
                    <a:pt x="232865" y="117665"/>
                  </a:lnTo>
                  <a:lnTo>
                    <a:pt x="231988" y="119527"/>
                  </a:lnTo>
                  <a:lnTo>
                    <a:pt x="227529" y="121310"/>
                  </a:lnTo>
                  <a:lnTo>
                    <a:pt x="223257" y="122093"/>
                  </a:lnTo>
                  <a:lnTo>
                    <a:pt x="218023" y="122139"/>
                  </a:lnTo>
                  <a:lnTo>
                    <a:pt x="216044" y="121858"/>
                  </a:lnTo>
                  <a:lnTo>
                    <a:pt x="214464" y="121467"/>
                  </a:lnTo>
                  <a:lnTo>
                    <a:pt x="208784" y="119464"/>
                  </a:lnTo>
                  <a:lnTo>
                    <a:pt x="206476" y="120645"/>
                  </a:lnTo>
                  <a:lnTo>
                    <a:pt x="205999" y="123532"/>
                  </a:lnTo>
                  <a:lnTo>
                    <a:pt x="210145" y="128210"/>
                  </a:lnTo>
                  <a:lnTo>
                    <a:pt x="211843" y="130816"/>
                  </a:lnTo>
                  <a:lnTo>
                    <a:pt x="213728" y="135166"/>
                  </a:lnTo>
                  <a:lnTo>
                    <a:pt x="215136" y="137403"/>
                  </a:lnTo>
                  <a:lnTo>
                    <a:pt x="214636" y="139500"/>
                  </a:lnTo>
                  <a:lnTo>
                    <a:pt x="210881" y="141878"/>
                  </a:lnTo>
                  <a:lnTo>
                    <a:pt x="207149" y="144108"/>
                  </a:lnTo>
                  <a:lnTo>
                    <a:pt x="202392" y="144569"/>
                  </a:lnTo>
                  <a:lnTo>
                    <a:pt x="199403" y="145367"/>
                  </a:lnTo>
                  <a:lnTo>
                    <a:pt x="197956" y="146517"/>
                  </a:lnTo>
                  <a:lnTo>
                    <a:pt x="196892" y="151391"/>
                  </a:lnTo>
                  <a:lnTo>
                    <a:pt x="195820" y="153175"/>
                  </a:lnTo>
                  <a:lnTo>
                    <a:pt x="195844" y="155295"/>
                  </a:lnTo>
                  <a:lnTo>
                    <a:pt x="194835" y="157697"/>
                  </a:lnTo>
                  <a:lnTo>
                    <a:pt x="193309" y="159238"/>
                  </a:lnTo>
                  <a:lnTo>
                    <a:pt x="192237" y="161757"/>
                  </a:lnTo>
                  <a:lnTo>
                    <a:pt x="192574" y="166522"/>
                  </a:lnTo>
                  <a:lnTo>
                    <a:pt x="193075" y="174580"/>
                  </a:lnTo>
                  <a:lnTo>
                    <a:pt x="191048" y="177115"/>
                  </a:lnTo>
                  <a:lnTo>
                    <a:pt x="188764" y="179681"/>
                  </a:lnTo>
                  <a:lnTo>
                    <a:pt x="186354" y="181512"/>
                  </a:lnTo>
                  <a:lnTo>
                    <a:pt x="184062" y="182356"/>
                  </a:lnTo>
                  <a:lnTo>
                    <a:pt x="182161" y="182044"/>
                  </a:lnTo>
                  <a:lnTo>
                    <a:pt x="180659" y="180463"/>
                  </a:lnTo>
                  <a:lnTo>
                    <a:pt x="179767" y="179133"/>
                  </a:lnTo>
                  <a:lnTo>
                    <a:pt x="178108" y="178022"/>
                  </a:lnTo>
                  <a:lnTo>
                    <a:pt x="176418" y="178249"/>
                  </a:lnTo>
                  <a:lnTo>
                    <a:pt x="174721" y="179266"/>
                  </a:lnTo>
                  <a:lnTo>
                    <a:pt x="172006" y="178930"/>
                  </a:lnTo>
                  <a:lnTo>
                    <a:pt x="169690" y="177913"/>
                  </a:lnTo>
                  <a:lnTo>
                    <a:pt x="168517" y="178022"/>
                  </a:lnTo>
                  <a:lnTo>
                    <a:pt x="167844" y="179047"/>
                  </a:lnTo>
                  <a:lnTo>
                    <a:pt x="165364" y="181238"/>
                  </a:lnTo>
                  <a:lnTo>
                    <a:pt x="159277" y="184563"/>
                  </a:lnTo>
                  <a:lnTo>
                    <a:pt x="156790" y="184805"/>
                  </a:lnTo>
                  <a:lnTo>
                    <a:pt x="155725" y="185634"/>
                  </a:lnTo>
                  <a:lnTo>
                    <a:pt x="156148" y="186996"/>
                  </a:lnTo>
                  <a:lnTo>
                    <a:pt x="157235" y="188107"/>
                  </a:lnTo>
                  <a:lnTo>
                    <a:pt x="159136" y="188889"/>
                  </a:lnTo>
                  <a:lnTo>
                    <a:pt x="159230" y="189797"/>
                  </a:lnTo>
                  <a:lnTo>
                    <a:pt x="157556" y="190587"/>
                  </a:lnTo>
                  <a:lnTo>
                    <a:pt x="156124" y="191487"/>
                  </a:lnTo>
                  <a:lnTo>
                    <a:pt x="152971" y="192590"/>
                  </a:lnTo>
                  <a:lnTo>
                    <a:pt x="149334" y="193020"/>
                  </a:lnTo>
                  <a:lnTo>
                    <a:pt x="145578" y="192378"/>
                  </a:lnTo>
                  <a:lnTo>
                    <a:pt x="143646" y="190915"/>
                  </a:lnTo>
                  <a:lnTo>
                    <a:pt x="141361" y="190775"/>
                  </a:lnTo>
                  <a:lnTo>
                    <a:pt x="139280" y="191846"/>
                  </a:lnTo>
                  <a:lnTo>
                    <a:pt x="137129" y="193615"/>
                  </a:lnTo>
                  <a:lnTo>
                    <a:pt x="134782" y="197401"/>
                  </a:lnTo>
                  <a:lnTo>
                    <a:pt x="134156" y="198066"/>
                  </a:lnTo>
                  <a:lnTo>
                    <a:pt x="133523" y="198668"/>
                  </a:lnTo>
                  <a:lnTo>
                    <a:pt x="131989" y="199482"/>
                  </a:lnTo>
                  <a:lnTo>
                    <a:pt x="129791" y="200812"/>
                  </a:lnTo>
                  <a:lnTo>
                    <a:pt x="128687" y="203597"/>
                  </a:lnTo>
                  <a:lnTo>
                    <a:pt x="127365" y="208549"/>
                  </a:lnTo>
                  <a:lnTo>
                    <a:pt x="127678" y="211209"/>
                  </a:lnTo>
                  <a:lnTo>
                    <a:pt x="127780" y="215817"/>
                  </a:lnTo>
                  <a:lnTo>
                    <a:pt x="127264" y="219048"/>
                  </a:lnTo>
                  <a:lnTo>
                    <a:pt x="126309" y="221169"/>
                  </a:lnTo>
                  <a:lnTo>
                    <a:pt x="126497" y="222835"/>
                  </a:lnTo>
                  <a:lnTo>
                    <a:pt x="127952" y="224728"/>
                  </a:lnTo>
                  <a:lnTo>
                    <a:pt x="127365" y="225957"/>
                  </a:lnTo>
                  <a:lnTo>
                    <a:pt x="126145" y="227318"/>
                  </a:lnTo>
                  <a:lnTo>
                    <a:pt x="124963" y="228077"/>
                  </a:lnTo>
                  <a:lnTo>
                    <a:pt x="120230" y="229508"/>
                  </a:lnTo>
                  <a:lnTo>
                    <a:pt x="113745" y="231456"/>
                  </a:lnTo>
                  <a:lnTo>
                    <a:pt x="109457" y="232708"/>
                  </a:lnTo>
                  <a:lnTo>
                    <a:pt x="103081" y="234570"/>
                  </a:lnTo>
                  <a:lnTo>
                    <a:pt x="101219" y="235024"/>
                  </a:lnTo>
                  <a:lnTo>
                    <a:pt x="97339" y="235188"/>
                  </a:lnTo>
                  <a:lnTo>
                    <a:pt x="95329" y="234906"/>
                  </a:lnTo>
                  <a:lnTo>
                    <a:pt x="92606" y="234828"/>
                  </a:lnTo>
                  <a:lnTo>
                    <a:pt x="88600" y="234899"/>
                  </a:lnTo>
                  <a:lnTo>
                    <a:pt x="85808" y="235407"/>
                  </a:lnTo>
                  <a:lnTo>
                    <a:pt x="83007" y="236338"/>
                  </a:lnTo>
                  <a:lnTo>
                    <a:pt x="80941" y="237512"/>
                  </a:lnTo>
                  <a:lnTo>
                    <a:pt x="79752" y="238670"/>
                  </a:lnTo>
                  <a:lnTo>
                    <a:pt x="79330" y="239225"/>
                  </a:lnTo>
                  <a:lnTo>
                    <a:pt x="76521" y="238271"/>
                  </a:lnTo>
                  <a:lnTo>
                    <a:pt x="67672" y="236565"/>
                  </a:lnTo>
                  <a:lnTo>
                    <a:pt x="43709" y="238818"/>
                  </a:lnTo>
                  <a:lnTo>
                    <a:pt x="41448" y="238388"/>
                  </a:lnTo>
                  <a:lnTo>
                    <a:pt x="33273" y="235751"/>
                  </a:lnTo>
                  <a:lnTo>
                    <a:pt x="22735" y="232356"/>
                  </a:lnTo>
                  <a:lnTo>
                    <a:pt x="16218" y="230252"/>
                  </a:lnTo>
                  <a:lnTo>
                    <a:pt x="7854" y="227498"/>
                  </a:lnTo>
                  <a:lnTo>
                    <a:pt x="13581" y="220691"/>
                  </a:lnTo>
                  <a:lnTo>
                    <a:pt x="18573" y="214746"/>
                  </a:lnTo>
                  <a:lnTo>
                    <a:pt x="23580" y="208768"/>
                  </a:lnTo>
                  <a:lnTo>
                    <a:pt x="28508" y="202862"/>
                  </a:lnTo>
                  <a:lnTo>
                    <a:pt x="29095" y="200789"/>
                  </a:lnTo>
                  <a:lnTo>
                    <a:pt x="29174" y="196728"/>
                  </a:lnTo>
                  <a:lnTo>
                    <a:pt x="27875" y="191291"/>
                  </a:lnTo>
                  <a:lnTo>
                    <a:pt x="25786" y="188811"/>
                  </a:lnTo>
                  <a:lnTo>
                    <a:pt x="18893" y="187809"/>
                  </a:lnTo>
                  <a:lnTo>
                    <a:pt x="13722" y="187050"/>
                  </a:lnTo>
                  <a:lnTo>
                    <a:pt x="8082" y="186229"/>
                  </a:lnTo>
                  <a:lnTo>
                    <a:pt x="7362" y="185924"/>
                  </a:lnTo>
                  <a:lnTo>
                    <a:pt x="6720" y="181676"/>
                  </a:lnTo>
                  <a:lnTo>
                    <a:pt x="6994" y="179783"/>
                  </a:lnTo>
                  <a:lnTo>
                    <a:pt x="6626" y="176113"/>
                  </a:lnTo>
                  <a:lnTo>
                    <a:pt x="6681" y="173281"/>
                  </a:lnTo>
                  <a:lnTo>
                    <a:pt x="7495" y="168626"/>
                  </a:lnTo>
                  <a:lnTo>
                    <a:pt x="7542" y="166522"/>
                  </a:lnTo>
                  <a:lnTo>
                    <a:pt x="4936" y="157439"/>
                  </a:lnTo>
                  <a:lnTo>
                    <a:pt x="3481" y="152393"/>
                  </a:lnTo>
                  <a:lnTo>
                    <a:pt x="1995" y="147175"/>
                  </a:lnTo>
                  <a:lnTo>
                    <a:pt x="1674" y="145508"/>
                  </a:lnTo>
                  <a:lnTo>
                    <a:pt x="1643" y="143451"/>
                  </a:lnTo>
                  <a:lnTo>
                    <a:pt x="5101" y="138600"/>
                  </a:lnTo>
                  <a:lnTo>
                    <a:pt x="6173" y="137544"/>
                  </a:lnTo>
                  <a:lnTo>
                    <a:pt x="8199" y="135126"/>
                  </a:lnTo>
                  <a:lnTo>
                    <a:pt x="9466" y="133835"/>
                  </a:lnTo>
                  <a:lnTo>
                    <a:pt x="9247" y="132952"/>
                  </a:lnTo>
                  <a:lnTo>
                    <a:pt x="7041" y="132443"/>
                  </a:lnTo>
                  <a:lnTo>
                    <a:pt x="3708" y="132396"/>
                  </a:lnTo>
                  <a:lnTo>
                    <a:pt x="1932" y="131661"/>
                  </a:lnTo>
                  <a:lnTo>
                    <a:pt x="548" y="130338"/>
                  </a:lnTo>
                  <a:lnTo>
                    <a:pt x="0" y="128414"/>
                  </a:lnTo>
                  <a:lnTo>
                    <a:pt x="907" y="124995"/>
                  </a:lnTo>
                  <a:lnTo>
                    <a:pt x="0" y="118337"/>
                  </a:lnTo>
                  <a:lnTo>
                    <a:pt x="1854" y="115036"/>
                  </a:lnTo>
                  <a:lnTo>
                    <a:pt x="3450" y="112728"/>
                  </a:lnTo>
                  <a:lnTo>
                    <a:pt x="8864" y="112399"/>
                  </a:lnTo>
                  <a:lnTo>
                    <a:pt x="6986" y="109786"/>
                  </a:lnTo>
                  <a:lnTo>
                    <a:pt x="6079" y="108268"/>
                  </a:lnTo>
                  <a:lnTo>
                    <a:pt x="5500" y="107830"/>
                  </a:lnTo>
                  <a:lnTo>
                    <a:pt x="5281" y="107134"/>
                  </a:lnTo>
                  <a:lnTo>
                    <a:pt x="5570" y="106430"/>
                  </a:lnTo>
                  <a:lnTo>
                    <a:pt x="6955" y="106164"/>
                  </a:lnTo>
                  <a:lnTo>
                    <a:pt x="7894" y="105288"/>
                  </a:lnTo>
                  <a:lnTo>
                    <a:pt x="9419" y="104059"/>
                  </a:lnTo>
                  <a:lnTo>
                    <a:pt x="10217" y="103528"/>
                  </a:lnTo>
                  <a:lnTo>
                    <a:pt x="10358" y="102033"/>
                  </a:lnTo>
                  <a:lnTo>
                    <a:pt x="11086" y="100985"/>
                  </a:lnTo>
                  <a:lnTo>
                    <a:pt x="12181" y="99663"/>
                  </a:lnTo>
                  <a:lnTo>
                    <a:pt x="13049" y="98161"/>
                  </a:lnTo>
                  <a:lnTo>
                    <a:pt x="12831" y="96400"/>
                  </a:lnTo>
                  <a:lnTo>
                    <a:pt x="13628" y="94288"/>
                  </a:lnTo>
                  <a:lnTo>
                    <a:pt x="13996" y="92958"/>
                  </a:lnTo>
                  <a:lnTo>
                    <a:pt x="14575" y="91808"/>
                  </a:lnTo>
                  <a:lnTo>
                    <a:pt x="14066" y="90134"/>
                  </a:lnTo>
                  <a:lnTo>
                    <a:pt x="13628" y="88718"/>
                  </a:lnTo>
                  <a:lnTo>
                    <a:pt x="13488" y="87036"/>
                  </a:lnTo>
                  <a:lnTo>
                    <a:pt x="14356" y="86590"/>
                  </a:lnTo>
                  <a:lnTo>
                    <a:pt x="15451" y="85972"/>
                  </a:lnTo>
                  <a:lnTo>
                    <a:pt x="15663" y="84642"/>
                  </a:lnTo>
                  <a:lnTo>
                    <a:pt x="16241" y="82960"/>
                  </a:lnTo>
                  <a:lnTo>
                    <a:pt x="16680" y="81622"/>
                  </a:lnTo>
                  <a:lnTo>
                    <a:pt x="17407" y="80566"/>
                  </a:lnTo>
                  <a:lnTo>
                    <a:pt x="17485" y="79494"/>
                  </a:lnTo>
                  <a:lnTo>
                    <a:pt x="17047" y="77718"/>
                  </a:lnTo>
                  <a:lnTo>
                    <a:pt x="18854" y="77452"/>
                  </a:lnTo>
                  <a:lnTo>
                    <a:pt x="19582" y="78430"/>
                  </a:lnTo>
                  <a:lnTo>
                    <a:pt x="20552" y="79697"/>
                  </a:lnTo>
                  <a:lnTo>
                    <a:pt x="23204" y="82060"/>
                  </a:lnTo>
                  <a:lnTo>
                    <a:pt x="24925" y="82748"/>
                  </a:lnTo>
                  <a:lnTo>
                    <a:pt x="27093" y="83093"/>
                  </a:lnTo>
                  <a:lnTo>
                    <a:pt x="29760" y="82772"/>
                  </a:lnTo>
                  <a:lnTo>
                    <a:pt x="31888" y="82326"/>
                  </a:lnTo>
                  <a:lnTo>
                    <a:pt x="32890" y="82443"/>
                  </a:lnTo>
                  <a:lnTo>
                    <a:pt x="35213" y="84157"/>
                  </a:lnTo>
                  <a:lnTo>
                    <a:pt x="37928" y="86558"/>
                  </a:lnTo>
                  <a:lnTo>
                    <a:pt x="38796" y="87630"/>
                  </a:lnTo>
                  <a:lnTo>
                    <a:pt x="39203" y="89265"/>
                  </a:lnTo>
                  <a:lnTo>
                    <a:pt x="40001" y="89751"/>
                  </a:lnTo>
                  <a:lnTo>
                    <a:pt x="41738" y="88131"/>
                  </a:lnTo>
                  <a:lnTo>
                    <a:pt x="43412" y="87599"/>
                  </a:lnTo>
                  <a:lnTo>
                    <a:pt x="44953" y="87904"/>
                  </a:lnTo>
                  <a:lnTo>
                    <a:pt x="46651" y="88084"/>
                  </a:lnTo>
                  <a:lnTo>
                    <a:pt x="48356" y="87490"/>
                  </a:lnTo>
                  <a:lnTo>
                    <a:pt x="49116" y="87059"/>
                  </a:lnTo>
                  <a:lnTo>
                    <a:pt x="52080" y="84963"/>
                  </a:lnTo>
                  <a:lnTo>
                    <a:pt x="54772" y="83367"/>
                  </a:lnTo>
                  <a:lnTo>
                    <a:pt x="56446" y="82389"/>
                  </a:lnTo>
                  <a:lnTo>
                    <a:pt x="57048" y="79103"/>
                  </a:lnTo>
                  <a:lnTo>
                    <a:pt x="57823" y="77233"/>
                  </a:lnTo>
                  <a:lnTo>
                    <a:pt x="58926" y="76146"/>
                  </a:lnTo>
                  <a:lnTo>
                    <a:pt x="58519" y="74792"/>
                  </a:lnTo>
                  <a:lnTo>
                    <a:pt x="58057" y="73759"/>
                  </a:lnTo>
                  <a:lnTo>
                    <a:pt x="57588" y="72359"/>
                  </a:lnTo>
                  <a:lnTo>
                    <a:pt x="58057" y="71616"/>
                  </a:lnTo>
                  <a:lnTo>
                    <a:pt x="59129" y="71287"/>
                  </a:lnTo>
                  <a:lnTo>
                    <a:pt x="61821" y="71287"/>
                  </a:lnTo>
                  <a:lnTo>
                    <a:pt x="66554" y="69809"/>
                  </a:lnTo>
                  <a:lnTo>
                    <a:pt x="70497" y="68330"/>
                  </a:lnTo>
                  <a:lnTo>
                    <a:pt x="74143" y="67125"/>
                  </a:lnTo>
                  <a:lnTo>
                    <a:pt x="75801" y="66929"/>
                  </a:lnTo>
                  <a:lnTo>
                    <a:pt x="77374" y="67133"/>
                  </a:lnTo>
                  <a:lnTo>
                    <a:pt x="78093" y="66781"/>
                  </a:lnTo>
                  <a:lnTo>
                    <a:pt x="78289" y="65631"/>
                  </a:lnTo>
                  <a:lnTo>
                    <a:pt x="79181" y="64418"/>
                  </a:lnTo>
                  <a:lnTo>
                    <a:pt x="81207" y="63432"/>
                  </a:lnTo>
                  <a:lnTo>
                    <a:pt x="85017" y="61344"/>
                  </a:lnTo>
                  <a:lnTo>
                    <a:pt x="88381" y="58238"/>
                  </a:lnTo>
                  <a:lnTo>
                    <a:pt x="89578" y="55875"/>
                  </a:lnTo>
                  <a:lnTo>
                    <a:pt x="90392" y="52425"/>
                  </a:lnTo>
                  <a:lnTo>
                    <a:pt x="91965" y="47089"/>
                  </a:lnTo>
                  <a:lnTo>
                    <a:pt x="93701" y="41230"/>
                  </a:lnTo>
                  <a:lnTo>
                    <a:pt x="94342" y="38640"/>
                  </a:lnTo>
                  <a:lnTo>
                    <a:pt x="95078" y="36645"/>
                  </a:lnTo>
                  <a:lnTo>
                    <a:pt x="98051" y="34963"/>
                  </a:lnTo>
                  <a:lnTo>
                    <a:pt x="101086" y="33743"/>
                  </a:lnTo>
                  <a:lnTo>
                    <a:pt x="105788" y="33500"/>
                  </a:lnTo>
                  <a:lnTo>
                    <a:pt x="111304" y="33375"/>
                  </a:lnTo>
                  <a:lnTo>
                    <a:pt x="112470" y="30159"/>
                  </a:lnTo>
                  <a:lnTo>
                    <a:pt x="113197" y="27421"/>
                  </a:lnTo>
                  <a:lnTo>
                    <a:pt x="114113" y="26005"/>
                  </a:lnTo>
                  <a:lnTo>
                    <a:pt x="115451" y="24855"/>
                  </a:lnTo>
                  <a:lnTo>
                    <a:pt x="115920" y="24628"/>
                  </a:lnTo>
                  <a:lnTo>
                    <a:pt x="118892" y="26310"/>
                  </a:lnTo>
                  <a:lnTo>
                    <a:pt x="123454" y="28884"/>
                  </a:lnTo>
                  <a:lnTo>
                    <a:pt x="128766" y="30167"/>
                  </a:lnTo>
                  <a:lnTo>
                    <a:pt x="131434" y="30809"/>
                  </a:lnTo>
                  <a:lnTo>
                    <a:pt x="132545" y="30707"/>
                  </a:lnTo>
                  <a:lnTo>
                    <a:pt x="139249" y="30081"/>
                  </a:lnTo>
                  <a:lnTo>
                    <a:pt x="144546" y="31082"/>
                  </a:lnTo>
                  <a:lnTo>
                    <a:pt x="147323" y="33821"/>
                  </a:lnTo>
                  <a:lnTo>
                    <a:pt x="150053" y="34517"/>
                  </a:lnTo>
                  <a:lnTo>
                    <a:pt x="152729" y="33195"/>
                  </a:lnTo>
                  <a:lnTo>
                    <a:pt x="154388" y="32952"/>
                  </a:lnTo>
                  <a:lnTo>
                    <a:pt x="155029" y="33805"/>
                  </a:lnTo>
                  <a:lnTo>
                    <a:pt x="156359" y="34165"/>
                  </a:lnTo>
                  <a:lnTo>
                    <a:pt x="158393" y="34032"/>
                  </a:lnTo>
                  <a:lnTo>
                    <a:pt x="159567" y="34791"/>
                  </a:lnTo>
                  <a:lnTo>
                    <a:pt x="159692" y="35550"/>
                  </a:lnTo>
                  <a:lnTo>
                    <a:pt x="159848" y="36426"/>
                  </a:lnTo>
                  <a:lnTo>
                    <a:pt x="161350" y="38507"/>
                  </a:lnTo>
                  <a:lnTo>
                    <a:pt x="164065" y="41034"/>
                  </a:lnTo>
                  <a:lnTo>
                    <a:pt x="166475" y="41644"/>
                  </a:lnTo>
                  <a:lnTo>
                    <a:pt x="169643" y="39680"/>
                  </a:lnTo>
                  <a:lnTo>
                    <a:pt x="170715" y="39907"/>
                  </a:lnTo>
                  <a:lnTo>
                    <a:pt x="171239" y="39274"/>
                  </a:lnTo>
                  <a:lnTo>
                    <a:pt x="171560" y="37842"/>
                  </a:lnTo>
                  <a:lnTo>
                    <a:pt x="173477" y="36496"/>
                  </a:lnTo>
                  <a:lnTo>
                    <a:pt x="176982" y="35237"/>
                  </a:lnTo>
                  <a:lnTo>
                    <a:pt x="178969" y="34110"/>
                  </a:lnTo>
                  <a:lnTo>
                    <a:pt x="179681" y="33179"/>
                  </a:lnTo>
                  <a:lnTo>
                    <a:pt x="180862" y="32913"/>
                  </a:lnTo>
                  <a:lnTo>
                    <a:pt x="182153" y="33195"/>
                  </a:lnTo>
                  <a:lnTo>
                    <a:pt x="183076" y="32843"/>
                  </a:lnTo>
                  <a:lnTo>
                    <a:pt x="183397" y="31959"/>
                  </a:lnTo>
                  <a:lnTo>
                    <a:pt x="183765" y="31575"/>
                  </a:lnTo>
                  <a:lnTo>
                    <a:pt x="184422" y="31262"/>
                  </a:lnTo>
                  <a:lnTo>
                    <a:pt x="185009" y="31106"/>
                  </a:lnTo>
                  <a:lnTo>
                    <a:pt x="186073" y="31349"/>
                  </a:lnTo>
                  <a:lnTo>
                    <a:pt x="188036" y="32960"/>
                  </a:lnTo>
                  <a:lnTo>
                    <a:pt x="190900" y="35933"/>
                  </a:lnTo>
                  <a:lnTo>
                    <a:pt x="192761" y="37294"/>
                  </a:lnTo>
                  <a:lnTo>
                    <a:pt x="193614" y="37067"/>
                  </a:lnTo>
                  <a:lnTo>
                    <a:pt x="194710" y="36152"/>
                  </a:lnTo>
                  <a:lnTo>
                    <a:pt x="196047" y="34572"/>
                  </a:lnTo>
                  <a:lnTo>
                    <a:pt x="196376" y="32287"/>
                  </a:lnTo>
                  <a:lnTo>
                    <a:pt x="195711" y="29307"/>
                  </a:lnTo>
                  <a:lnTo>
                    <a:pt x="196165" y="26897"/>
                  </a:lnTo>
                  <a:lnTo>
                    <a:pt x="197753" y="25066"/>
                  </a:lnTo>
                  <a:lnTo>
                    <a:pt x="200687" y="23940"/>
                  </a:lnTo>
                  <a:lnTo>
                    <a:pt x="204966" y="23509"/>
                  </a:lnTo>
                  <a:lnTo>
                    <a:pt x="207595" y="23768"/>
                  </a:lnTo>
                  <a:lnTo>
                    <a:pt x="208565" y="24714"/>
                  </a:lnTo>
                  <a:lnTo>
                    <a:pt x="209879" y="25231"/>
                  </a:lnTo>
                  <a:lnTo>
                    <a:pt x="211530" y="25332"/>
                  </a:lnTo>
                  <a:lnTo>
                    <a:pt x="213048" y="24261"/>
                  </a:lnTo>
                  <a:lnTo>
                    <a:pt x="214417" y="22000"/>
                  </a:lnTo>
                  <a:lnTo>
                    <a:pt x="214495" y="19207"/>
                  </a:lnTo>
                  <a:lnTo>
                    <a:pt x="213282" y="15866"/>
                  </a:lnTo>
                  <a:lnTo>
                    <a:pt x="213611" y="14802"/>
                  </a:lnTo>
                  <a:lnTo>
                    <a:pt x="214135" y="14340"/>
                  </a:lnTo>
                  <a:lnTo>
                    <a:pt x="215778" y="13128"/>
                  </a:lnTo>
                  <a:lnTo>
                    <a:pt x="218070" y="10616"/>
                  </a:lnTo>
                  <a:lnTo>
                    <a:pt x="220284" y="7377"/>
                  </a:lnTo>
                  <a:lnTo>
                    <a:pt x="222420" y="3403"/>
                  </a:lnTo>
                  <a:lnTo>
                    <a:pt x="225056" y="947"/>
                  </a:lnTo>
                  <a:lnTo>
                    <a:pt x="228194" y="0"/>
                  </a:lnTo>
                  <a:lnTo>
                    <a:pt x="231996" y="1080"/>
                  </a:lnTo>
                  <a:lnTo>
                    <a:pt x="236479" y="4178"/>
                  </a:lnTo>
                  <a:lnTo>
                    <a:pt x="238161" y="7980"/>
                  </a:lnTo>
                  <a:lnTo>
                    <a:pt x="237066" y="12494"/>
                  </a:lnTo>
                  <a:lnTo>
                    <a:pt x="236972" y="14966"/>
                  </a:lnTo>
                  <a:lnTo>
                    <a:pt x="237879" y="15428"/>
                  </a:lnTo>
                  <a:lnTo>
                    <a:pt x="239413" y="15303"/>
                  </a:lnTo>
                  <a:lnTo>
                    <a:pt x="241564" y="14599"/>
                  </a:lnTo>
                  <a:lnTo>
                    <a:pt x="242972" y="14559"/>
                  </a:lnTo>
                  <a:lnTo>
                    <a:pt x="243637" y="15201"/>
                  </a:lnTo>
                  <a:lnTo>
                    <a:pt x="243598" y="16468"/>
                  </a:lnTo>
                  <a:lnTo>
                    <a:pt x="242847" y="18369"/>
                  </a:lnTo>
                  <a:lnTo>
                    <a:pt x="241947" y="23697"/>
                  </a:lnTo>
                  <a:lnTo>
                    <a:pt x="241392" y="28297"/>
                  </a:lnTo>
                  <a:lnTo>
                    <a:pt x="240837" y="32811"/>
                  </a:lnTo>
                  <a:lnTo>
                    <a:pt x="240359" y="36770"/>
                  </a:lnTo>
                  <a:lnTo>
                    <a:pt x="241212" y="39853"/>
                  </a:lnTo>
                  <a:lnTo>
                    <a:pt x="242511" y="44500"/>
                  </a:lnTo>
                  <a:lnTo>
                    <a:pt x="243974" y="47567"/>
                  </a:lnTo>
                  <a:lnTo>
                    <a:pt x="245468" y="48545"/>
                  </a:lnTo>
                  <a:lnTo>
                    <a:pt x="246970" y="48896"/>
                  </a:lnTo>
                  <a:lnTo>
                    <a:pt x="248464" y="48623"/>
                  </a:lnTo>
                  <a:lnTo>
                    <a:pt x="251539" y="46651"/>
                  </a:lnTo>
                  <a:lnTo>
                    <a:pt x="256178" y="42990"/>
                  </a:lnTo>
                  <a:lnTo>
                    <a:pt x="260685" y="40737"/>
                  </a:lnTo>
                  <a:lnTo>
                    <a:pt x="267241" y="39469"/>
                  </a:lnTo>
                  <a:lnTo>
                    <a:pt x="269439" y="35534"/>
                  </a:lnTo>
                  <a:lnTo>
                    <a:pt x="272475" y="32929"/>
                  </a:lnTo>
                  <a:lnTo>
                    <a:pt x="279406" y="29056"/>
                  </a:lnTo>
                  <a:lnTo>
                    <a:pt x="283169" y="27570"/>
                  </a:lnTo>
                  <a:lnTo>
                    <a:pt x="285336" y="27319"/>
                  </a:lnTo>
                  <a:lnTo>
                    <a:pt x="288043" y="28016"/>
                  </a:lnTo>
                  <a:lnTo>
                    <a:pt x="288661" y="28266"/>
                  </a:lnTo>
                  <a:lnTo>
                    <a:pt x="289193" y="28454"/>
                  </a:lnTo>
                  <a:lnTo>
                    <a:pt x="290593" y="28775"/>
                  </a:lnTo>
                  <a:lnTo>
                    <a:pt x="290883" y="29956"/>
                  </a:lnTo>
                  <a:lnTo>
                    <a:pt x="290515" y="31231"/>
                  </a:lnTo>
                  <a:lnTo>
                    <a:pt x="289021" y="32280"/>
                  </a:lnTo>
                  <a:lnTo>
                    <a:pt x="288544" y="33093"/>
                  </a:lnTo>
                  <a:lnTo>
                    <a:pt x="289115" y="33703"/>
                  </a:lnTo>
                  <a:lnTo>
                    <a:pt x="291227" y="33915"/>
                  </a:lnTo>
                  <a:lnTo>
                    <a:pt x="295601" y="32498"/>
                  </a:lnTo>
                  <a:lnTo>
                    <a:pt x="298433" y="31591"/>
                  </a:lnTo>
                  <a:lnTo>
                    <a:pt x="300396" y="31231"/>
                  </a:lnTo>
                  <a:lnTo>
                    <a:pt x="301186" y="30050"/>
                  </a:lnTo>
                  <a:lnTo>
                    <a:pt x="302423" y="28861"/>
                  </a:lnTo>
                  <a:lnTo>
                    <a:pt x="304386" y="28775"/>
                  </a:lnTo>
                  <a:lnTo>
                    <a:pt x="306491" y="29408"/>
                  </a:lnTo>
                  <a:lnTo>
                    <a:pt x="308235" y="29776"/>
                  </a:lnTo>
                  <a:lnTo>
                    <a:pt x="311201" y="29440"/>
                  </a:lnTo>
                  <a:lnTo>
                    <a:pt x="312765" y="30472"/>
                  </a:lnTo>
                  <a:lnTo>
                    <a:pt x="314956" y="32420"/>
                  </a:lnTo>
                  <a:lnTo>
                    <a:pt x="315941" y="3363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7" name="Freeform: Shape 576">
              <a:extLst>
                <a:ext uri="{FF2B5EF4-FFF2-40B4-BE49-F238E27FC236}">
                  <a16:creationId xmlns:a16="http://schemas.microsoft.com/office/drawing/2014/main" id="{7E6A526D-A61A-C492-48C1-E2C9EA03470C}"/>
                </a:ext>
              </a:extLst>
            </p:cNvPr>
            <p:cNvSpPr>
              <a:spLocks/>
            </p:cNvSpPr>
            <p:nvPr/>
          </p:nvSpPr>
          <p:spPr>
            <a:xfrm>
              <a:off x="5892084" y="4255908"/>
              <a:ext cx="4420" cy="16390"/>
            </a:xfrm>
            <a:custGeom>
              <a:avLst/>
              <a:gdLst>
                <a:gd name="connsiteX0" fmla="*/ 3755 w 4420"/>
                <a:gd name="connsiteY0" fmla="*/ 15483 h 16390"/>
                <a:gd name="connsiteX1" fmla="*/ 3051 w 4420"/>
                <a:gd name="connsiteY1" fmla="*/ 16390 h 16390"/>
                <a:gd name="connsiteX2" fmla="*/ 602 w 4420"/>
                <a:gd name="connsiteY2" fmla="*/ 16022 h 16390"/>
                <a:gd name="connsiteX3" fmla="*/ 110 w 4420"/>
                <a:gd name="connsiteY3" fmla="*/ 14888 h 16390"/>
                <a:gd name="connsiteX4" fmla="*/ 0 w 4420"/>
                <a:gd name="connsiteY4" fmla="*/ 14090 h 16390"/>
                <a:gd name="connsiteX5" fmla="*/ 1534 w 4420"/>
                <a:gd name="connsiteY5" fmla="*/ 12471 h 16390"/>
                <a:gd name="connsiteX6" fmla="*/ 3263 w 4420"/>
                <a:gd name="connsiteY6" fmla="*/ 13159 h 16390"/>
                <a:gd name="connsiteX7" fmla="*/ 3927 w 4420"/>
                <a:gd name="connsiteY7" fmla="*/ 13926 h 16390"/>
                <a:gd name="connsiteX8" fmla="*/ 4420 w 4420"/>
                <a:gd name="connsiteY8" fmla="*/ 14082 h 16390"/>
                <a:gd name="connsiteX9" fmla="*/ 4412 w 4420"/>
                <a:gd name="connsiteY9" fmla="*/ 14731 h 16390"/>
                <a:gd name="connsiteX10" fmla="*/ 4225 w 4420"/>
                <a:gd name="connsiteY10" fmla="*/ 15209 h 16390"/>
                <a:gd name="connsiteX11" fmla="*/ 3755 w 4420"/>
                <a:gd name="connsiteY11" fmla="*/ 15483 h 16390"/>
                <a:gd name="connsiteX12" fmla="*/ 3075 w 4420"/>
                <a:gd name="connsiteY12" fmla="*/ 3184 h 16390"/>
                <a:gd name="connsiteX13" fmla="*/ 2746 w 4420"/>
                <a:gd name="connsiteY13" fmla="*/ 3787 h 16390"/>
                <a:gd name="connsiteX14" fmla="*/ 955 w 4420"/>
                <a:gd name="connsiteY14" fmla="*/ 2699 h 16390"/>
                <a:gd name="connsiteX15" fmla="*/ 407 w 4420"/>
                <a:gd name="connsiteY15" fmla="*/ 657 h 16390"/>
                <a:gd name="connsiteX16" fmla="*/ 462 w 4420"/>
                <a:gd name="connsiteY16" fmla="*/ 227 h 16390"/>
                <a:gd name="connsiteX17" fmla="*/ 767 w 4420"/>
                <a:gd name="connsiteY17" fmla="*/ 0 h 16390"/>
                <a:gd name="connsiteX18" fmla="*/ 1479 w 4420"/>
                <a:gd name="connsiteY18" fmla="*/ 391 h 16390"/>
                <a:gd name="connsiteX19" fmla="*/ 2425 w 4420"/>
                <a:gd name="connsiteY19" fmla="*/ 540 h 16390"/>
                <a:gd name="connsiteX20" fmla="*/ 3028 w 4420"/>
                <a:gd name="connsiteY20" fmla="*/ 1205 h 16390"/>
                <a:gd name="connsiteX21" fmla="*/ 3075 w 4420"/>
                <a:gd name="connsiteY21" fmla="*/ 3184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420" h="16390">
                  <a:moveTo>
                    <a:pt x="3755" y="15483"/>
                  </a:moveTo>
                  <a:lnTo>
                    <a:pt x="3051" y="16390"/>
                  </a:lnTo>
                  <a:lnTo>
                    <a:pt x="602" y="16022"/>
                  </a:lnTo>
                  <a:lnTo>
                    <a:pt x="110" y="14888"/>
                  </a:lnTo>
                  <a:lnTo>
                    <a:pt x="0" y="14090"/>
                  </a:lnTo>
                  <a:lnTo>
                    <a:pt x="1534" y="12471"/>
                  </a:lnTo>
                  <a:lnTo>
                    <a:pt x="3263" y="13159"/>
                  </a:lnTo>
                  <a:lnTo>
                    <a:pt x="3927" y="13926"/>
                  </a:lnTo>
                  <a:lnTo>
                    <a:pt x="4420" y="14082"/>
                  </a:lnTo>
                  <a:lnTo>
                    <a:pt x="4412" y="14731"/>
                  </a:lnTo>
                  <a:lnTo>
                    <a:pt x="4225" y="15209"/>
                  </a:lnTo>
                  <a:lnTo>
                    <a:pt x="3755" y="15483"/>
                  </a:lnTo>
                  <a:close/>
                  <a:moveTo>
                    <a:pt x="3075" y="3184"/>
                  </a:moveTo>
                  <a:lnTo>
                    <a:pt x="2746" y="3787"/>
                  </a:lnTo>
                  <a:lnTo>
                    <a:pt x="955" y="2699"/>
                  </a:lnTo>
                  <a:lnTo>
                    <a:pt x="407" y="657"/>
                  </a:lnTo>
                  <a:lnTo>
                    <a:pt x="462" y="227"/>
                  </a:lnTo>
                  <a:lnTo>
                    <a:pt x="767" y="0"/>
                  </a:lnTo>
                  <a:lnTo>
                    <a:pt x="1479" y="391"/>
                  </a:lnTo>
                  <a:lnTo>
                    <a:pt x="2425" y="540"/>
                  </a:lnTo>
                  <a:lnTo>
                    <a:pt x="3028" y="1205"/>
                  </a:lnTo>
                  <a:lnTo>
                    <a:pt x="3075" y="318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8" name="Freeform: Shape 577">
              <a:extLst>
                <a:ext uri="{FF2B5EF4-FFF2-40B4-BE49-F238E27FC236}">
                  <a16:creationId xmlns:a16="http://schemas.microsoft.com/office/drawing/2014/main" id="{15AD20BB-6927-7A2D-FC1A-0AABE2B2D6F5}"/>
                </a:ext>
              </a:extLst>
            </p:cNvPr>
            <p:cNvSpPr>
              <a:spLocks/>
            </p:cNvSpPr>
            <p:nvPr/>
          </p:nvSpPr>
          <p:spPr>
            <a:xfrm>
              <a:off x="5864139" y="4243164"/>
              <a:ext cx="3958" cy="2253"/>
            </a:xfrm>
            <a:custGeom>
              <a:avLst/>
              <a:gdLst>
                <a:gd name="connsiteX0" fmla="*/ 3489 w 3958"/>
                <a:gd name="connsiteY0" fmla="*/ 1095 h 2253"/>
                <a:gd name="connsiteX1" fmla="*/ 0 w 3958"/>
                <a:gd name="connsiteY1" fmla="*/ 2253 h 2253"/>
                <a:gd name="connsiteX2" fmla="*/ 141 w 3958"/>
                <a:gd name="connsiteY2" fmla="*/ 1588 h 2253"/>
                <a:gd name="connsiteX3" fmla="*/ 2942 w 3958"/>
                <a:gd name="connsiteY3" fmla="*/ 0 h 2253"/>
                <a:gd name="connsiteX4" fmla="*/ 3959 w 3958"/>
                <a:gd name="connsiteY4" fmla="*/ 110 h 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8" h="2253">
                  <a:moveTo>
                    <a:pt x="3489" y="1095"/>
                  </a:moveTo>
                  <a:lnTo>
                    <a:pt x="0" y="2253"/>
                  </a:lnTo>
                  <a:lnTo>
                    <a:pt x="141" y="1588"/>
                  </a:lnTo>
                  <a:lnTo>
                    <a:pt x="2942" y="0"/>
                  </a:lnTo>
                  <a:lnTo>
                    <a:pt x="3959" y="11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9" name="Freeform: Shape 578">
              <a:extLst>
                <a:ext uri="{FF2B5EF4-FFF2-40B4-BE49-F238E27FC236}">
                  <a16:creationId xmlns:a16="http://schemas.microsoft.com/office/drawing/2014/main" id="{83C9979B-54AA-8912-D5A0-B6C89FEF73B6}"/>
                </a:ext>
              </a:extLst>
            </p:cNvPr>
            <p:cNvSpPr>
              <a:spLocks/>
            </p:cNvSpPr>
            <p:nvPr/>
          </p:nvSpPr>
          <p:spPr>
            <a:xfrm>
              <a:off x="7674239" y="3617164"/>
              <a:ext cx="38428" cy="87004"/>
            </a:xfrm>
            <a:custGeom>
              <a:avLst/>
              <a:gdLst>
                <a:gd name="connsiteX0" fmla="*/ 17196 w 38428"/>
                <a:gd name="connsiteY0" fmla="*/ 2988 h 87004"/>
                <a:gd name="connsiteX1" fmla="*/ 18064 w 38428"/>
                <a:gd name="connsiteY1" fmla="*/ 3661 h 87004"/>
                <a:gd name="connsiteX2" fmla="*/ 19871 w 38428"/>
                <a:gd name="connsiteY2" fmla="*/ 6587 h 87004"/>
                <a:gd name="connsiteX3" fmla="*/ 21068 w 38428"/>
                <a:gd name="connsiteY3" fmla="*/ 9169 h 87004"/>
                <a:gd name="connsiteX4" fmla="*/ 23439 w 38428"/>
                <a:gd name="connsiteY4" fmla="*/ 10061 h 87004"/>
                <a:gd name="connsiteX5" fmla="*/ 24753 w 38428"/>
                <a:gd name="connsiteY5" fmla="*/ 11062 h 87004"/>
                <a:gd name="connsiteX6" fmla="*/ 26451 w 38428"/>
                <a:gd name="connsiteY6" fmla="*/ 12588 h 87004"/>
                <a:gd name="connsiteX7" fmla="*/ 27265 w 38428"/>
                <a:gd name="connsiteY7" fmla="*/ 14113 h 87004"/>
                <a:gd name="connsiteX8" fmla="*/ 28423 w 38428"/>
                <a:gd name="connsiteY8" fmla="*/ 18784 h 87004"/>
                <a:gd name="connsiteX9" fmla="*/ 28555 w 38428"/>
                <a:gd name="connsiteY9" fmla="*/ 21600 h 87004"/>
                <a:gd name="connsiteX10" fmla="*/ 28219 w 38428"/>
                <a:gd name="connsiteY10" fmla="*/ 22883 h 87004"/>
                <a:gd name="connsiteX11" fmla="*/ 27937 w 38428"/>
                <a:gd name="connsiteY11" fmla="*/ 23220 h 87004"/>
                <a:gd name="connsiteX12" fmla="*/ 26881 w 38428"/>
                <a:gd name="connsiteY12" fmla="*/ 27789 h 87004"/>
                <a:gd name="connsiteX13" fmla="*/ 27131 w 38428"/>
                <a:gd name="connsiteY13" fmla="*/ 30112 h 87004"/>
                <a:gd name="connsiteX14" fmla="*/ 27124 w 38428"/>
                <a:gd name="connsiteY14" fmla="*/ 31646 h 87004"/>
                <a:gd name="connsiteX15" fmla="*/ 26232 w 38428"/>
                <a:gd name="connsiteY15" fmla="*/ 32248 h 87004"/>
                <a:gd name="connsiteX16" fmla="*/ 25637 w 38428"/>
                <a:gd name="connsiteY16" fmla="*/ 33210 h 87004"/>
                <a:gd name="connsiteX17" fmla="*/ 26599 w 38428"/>
                <a:gd name="connsiteY17" fmla="*/ 36997 h 87004"/>
                <a:gd name="connsiteX18" fmla="*/ 26482 w 38428"/>
                <a:gd name="connsiteY18" fmla="*/ 38617 h 87004"/>
                <a:gd name="connsiteX19" fmla="*/ 26529 w 38428"/>
                <a:gd name="connsiteY19" fmla="*/ 40463 h 87004"/>
                <a:gd name="connsiteX20" fmla="*/ 28258 w 38428"/>
                <a:gd name="connsiteY20" fmla="*/ 44672 h 87004"/>
                <a:gd name="connsiteX21" fmla="*/ 29283 w 38428"/>
                <a:gd name="connsiteY21" fmla="*/ 45971 h 87004"/>
                <a:gd name="connsiteX22" fmla="*/ 30191 w 38428"/>
                <a:gd name="connsiteY22" fmla="*/ 46588 h 87004"/>
                <a:gd name="connsiteX23" fmla="*/ 31364 w 38428"/>
                <a:gd name="connsiteY23" fmla="*/ 50453 h 87004"/>
                <a:gd name="connsiteX24" fmla="*/ 32052 w 38428"/>
                <a:gd name="connsiteY24" fmla="*/ 51118 h 87004"/>
                <a:gd name="connsiteX25" fmla="*/ 34892 w 38428"/>
                <a:gd name="connsiteY25" fmla="*/ 50751 h 87004"/>
                <a:gd name="connsiteX26" fmla="*/ 36285 w 38428"/>
                <a:gd name="connsiteY26" fmla="*/ 51181 h 87004"/>
                <a:gd name="connsiteX27" fmla="*/ 36840 w 38428"/>
                <a:gd name="connsiteY27" fmla="*/ 52096 h 87004"/>
                <a:gd name="connsiteX28" fmla="*/ 36966 w 38428"/>
                <a:gd name="connsiteY28" fmla="*/ 52722 h 87004"/>
                <a:gd name="connsiteX29" fmla="*/ 36778 w 38428"/>
                <a:gd name="connsiteY29" fmla="*/ 54881 h 87004"/>
                <a:gd name="connsiteX30" fmla="*/ 37482 w 38428"/>
                <a:gd name="connsiteY30" fmla="*/ 56540 h 87004"/>
                <a:gd name="connsiteX31" fmla="*/ 38429 w 38428"/>
                <a:gd name="connsiteY31" fmla="*/ 58246 h 87004"/>
                <a:gd name="connsiteX32" fmla="*/ 38429 w 38428"/>
                <a:gd name="connsiteY32" fmla="*/ 59286 h 87004"/>
                <a:gd name="connsiteX33" fmla="*/ 37787 w 38428"/>
                <a:gd name="connsiteY33" fmla="*/ 60991 h 87004"/>
                <a:gd name="connsiteX34" fmla="*/ 36653 w 38428"/>
                <a:gd name="connsiteY34" fmla="*/ 62971 h 87004"/>
                <a:gd name="connsiteX35" fmla="*/ 35151 w 38428"/>
                <a:gd name="connsiteY35" fmla="*/ 63738 h 87004"/>
                <a:gd name="connsiteX36" fmla="*/ 33492 w 38428"/>
                <a:gd name="connsiteY36" fmla="*/ 64379 h 87004"/>
                <a:gd name="connsiteX37" fmla="*/ 32694 w 38428"/>
                <a:gd name="connsiteY37" fmla="*/ 65920 h 87004"/>
                <a:gd name="connsiteX38" fmla="*/ 32295 w 38428"/>
                <a:gd name="connsiteY38" fmla="*/ 67555 h 87004"/>
                <a:gd name="connsiteX39" fmla="*/ 31552 w 38428"/>
                <a:gd name="connsiteY39" fmla="*/ 68768 h 87004"/>
                <a:gd name="connsiteX40" fmla="*/ 31098 w 38428"/>
                <a:gd name="connsiteY40" fmla="*/ 70098 h 87004"/>
                <a:gd name="connsiteX41" fmla="*/ 30386 w 38428"/>
                <a:gd name="connsiteY41" fmla="*/ 72805 h 87004"/>
                <a:gd name="connsiteX42" fmla="*/ 30222 w 38428"/>
                <a:gd name="connsiteY42" fmla="*/ 73783 h 87004"/>
                <a:gd name="connsiteX43" fmla="*/ 29103 w 38428"/>
                <a:gd name="connsiteY43" fmla="*/ 74776 h 87004"/>
                <a:gd name="connsiteX44" fmla="*/ 27366 w 38428"/>
                <a:gd name="connsiteY44" fmla="*/ 75183 h 87004"/>
                <a:gd name="connsiteX45" fmla="*/ 25801 w 38428"/>
                <a:gd name="connsiteY45" fmla="*/ 75269 h 87004"/>
                <a:gd name="connsiteX46" fmla="*/ 24753 w 38428"/>
                <a:gd name="connsiteY46" fmla="*/ 75731 h 87004"/>
                <a:gd name="connsiteX47" fmla="*/ 24213 w 38428"/>
                <a:gd name="connsiteY47" fmla="*/ 76654 h 87004"/>
                <a:gd name="connsiteX48" fmla="*/ 23220 w 38428"/>
                <a:gd name="connsiteY48" fmla="*/ 77397 h 87004"/>
                <a:gd name="connsiteX49" fmla="*/ 22625 w 38428"/>
                <a:gd name="connsiteY49" fmla="*/ 77726 h 87004"/>
                <a:gd name="connsiteX50" fmla="*/ 22625 w 38428"/>
                <a:gd name="connsiteY50" fmla="*/ 78547 h 87004"/>
                <a:gd name="connsiteX51" fmla="*/ 23345 w 38428"/>
                <a:gd name="connsiteY51" fmla="*/ 80261 h 87004"/>
                <a:gd name="connsiteX52" fmla="*/ 24167 w 38428"/>
                <a:gd name="connsiteY52" fmla="*/ 81653 h 87004"/>
                <a:gd name="connsiteX53" fmla="*/ 24190 w 38428"/>
                <a:gd name="connsiteY53" fmla="*/ 82764 h 87004"/>
                <a:gd name="connsiteX54" fmla="*/ 23783 w 38428"/>
                <a:gd name="connsiteY54" fmla="*/ 83077 h 87004"/>
                <a:gd name="connsiteX55" fmla="*/ 22508 w 38428"/>
                <a:gd name="connsiteY55" fmla="*/ 82936 h 87004"/>
                <a:gd name="connsiteX56" fmla="*/ 22242 w 38428"/>
                <a:gd name="connsiteY56" fmla="*/ 83343 h 87004"/>
                <a:gd name="connsiteX57" fmla="*/ 22101 w 38428"/>
                <a:gd name="connsiteY57" fmla="*/ 84595 h 87004"/>
                <a:gd name="connsiteX58" fmla="*/ 21765 w 38428"/>
                <a:gd name="connsiteY58" fmla="*/ 85651 h 87004"/>
                <a:gd name="connsiteX59" fmla="*/ 21240 w 38428"/>
                <a:gd name="connsiteY59" fmla="*/ 86300 h 87004"/>
                <a:gd name="connsiteX60" fmla="*/ 20333 w 38428"/>
                <a:gd name="connsiteY60" fmla="*/ 87004 h 87004"/>
                <a:gd name="connsiteX61" fmla="*/ 18667 w 38428"/>
                <a:gd name="connsiteY61" fmla="*/ 86778 h 87004"/>
                <a:gd name="connsiteX62" fmla="*/ 17102 w 38428"/>
                <a:gd name="connsiteY62" fmla="*/ 85714 h 87004"/>
                <a:gd name="connsiteX63" fmla="*/ 16288 w 38428"/>
                <a:gd name="connsiteY63" fmla="*/ 85385 h 87004"/>
                <a:gd name="connsiteX64" fmla="*/ 15819 w 38428"/>
                <a:gd name="connsiteY64" fmla="*/ 85416 h 87004"/>
                <a:gd name="connsiteX65" fmla="*/ 15694 w 38428"/>
                <a:gd name="connsiteY65" fmla="*/ 82811 h 87004"/>
                <a:gd name="connsiteX66" fmla="*/ 15013 w 38428"/>
                <a:gd name="connsiteY66" fmla="*/ 80785 h 87004"/>
                <a:gd name="connsiteX67" fmla="*/ 12541 w 38428"/>
                <a:gd name="connsiteY67" fmla="*/ 75895 h 87004"/>
                <a:gd name="connsiteX68" fmla="*/ 4475 w 38428"/>
                <a:gd name="connsiteY68" fmla="*/ 71138 h 87004"/>
                <a:gd name="connsiteX69" fmla="*/ 2574 w 38428"/>
                <a:gd name="connsiteY69" fmla="*/ 68995 h 87004"/>
                <a:gd name="connsiteX70" fmla="*/ 1744 w 38428"/>
                <a:gd name="connsiteY70" fmla="*/ 67188 h 87004"/>
                <a:gd name="connsiteX71" fmla="*/ 907 w 38428"/>
                <a:gd name="connsiteY71" fmla="*/ 65482 h 87004"/>
                <a:gd name="connsiteX72" fmla="*/ 1705 w 38428"/>
                <a:gd name="connsiteY72" fmla="*/ 65435 h 87004"/>
                <a:gd name="connsiteX73" fmla="*/ 2495 w 38428"/>
                <a:gd name="connsiteY73" fmla="*/ 65866 h 87004"/>
                <a:gd name="connsiteX74" fmla="*/ 3505 w 38428"/>
                <a:gd name="connsiteY74" fmla="*/ 66390 h 87004"/>
                <a:gd name="connsiteX75" fmla="*/ 3919 w 38428"/>
                <a:gd name="connsiteY75" fmla="*/ 65537 h 87004"/>
                <a:gd name="connsiteX76" fmla="*/ 3481 w 38428"/>
                <a:gd name="connsiteY76" fmla="*/ 63667 h 87004"/>
                <a:gd name="connsiteX77" fmla="*/ 1400 w 38428"/>
                <a:gd name="connsiteY77" fmla="*/ 59302 h 87004"/>
                <a:gd name="connsiteX78" fmla="*/ 1244 w 38428"/>
                <a:gd name="connsiteY78" fmla="*/ 58097 h 87004"/>
                <a:gd name="connsiteX79" fmla="*/ 2261 w 38428"/>
                <a:gd name="connsiteY79" fmla="*/ 54436 h 87004"/>
                <a:gd name="connsiteX80" fmla="*/ 3959 w 38428"/>
                <a:gd name="connsiteY80" fmla="*/ 50313 h 87004"/>
                <a:gd name="connsiteX81" fmla="*/ 3849 w 38428"/>
                <a:gd name="connsiteY81" fmla="*/ 45305 h 87004"/>
                <a:gd name="connsiteX82" fmla="*/ 4373 w 38428"/>
                <a:gd name="connsiteY82" fmla="*/ 41511 h 87004"/>
                <a:gd name="connsiteX83" fmla="*/ 3787 w 38428"/>
                <a:gd name="connsiteY83" fmla="*/ 39047 h 87004"/>
                <a:gd name="connsiteX84" fmla="*/ 3505 w 38428"/>
                <a:gd name="connsiteY84" fmla="*/ 36027 h 87004"/>
                <a:gd name="connsiteX85" fmla="*/ 4749 w 38428"/>
                <a:gd name="connsiteY85" fmla="*/ 31998 h 87004"/>
                <a:gd name="connsiteX86" fmla="*/ 5820 w 38428"/>
                <a:gd name="connsiteY86" fmla="*/ 31004 h 87004"/>
                <a:gd name="connsiteX87" fmla="*/ 6478 w 38428"/>
                <a:gd name="connsiteY87" fmla="*/ 29721 h 87004"/>
                <a:gd name="connsiteX88" fmla="*/ 6517 w 38428"/>
                <a:gd name="connsiteY88" fmla="*/ 25418 h 87004"/>
                <a:gd name="connsiteX89" fmla="*/ 4115 w 38428"/>
                <a:gd name="connsiteY89" fmla="*/ 23400 h 87004"/>
                <a:gd name="connsiteX90" fmla="*/ 1353 w 38428"/>
                <a:gd name="connsiteY90" fmla="*/ 23024 h 87004"/>
                <a:gd name="connsiteX91" fmla="*/ 1416 w 38428"/>
                <a:gd name="connsiteY91" fmla="*/ 21561 h 87004"/>
                <a:gd name="connsiteX92" fmla="*/ 1760 w 38428"/>
                <a:gd name="connsiteY92" fmla="*/ 19238 h 87004"/>
                <a:gd name="connsiteX93" fmla="*/ 1564 w 38428"/>
                <a:gd name="connsiteY93" fmla="*/ 18463 h 87004"/>
                <a:gd name="connsiteX94" fmla="*/ 1768 w 38428"/>
                <a:gd name="connsiteY94" fmla="*/ 17133 h 87004"/>
                <a:gd name="connsiteX95" fmla="*/ 1095 w 38428"/>
                <a:gd name="connsiteY95" fmla="*/ 15365 h 87004"/>
                <a:gd name="connsiteX96" fmla="*/ 0 w 38428"/>
                <a:gd name="connsiteY96" fmla="*/ 14082 h 87004"/>
                <a:gd name="connsiteX97" fmla="*/ 1056 w 38428"/>
                <a:gd name="connsiteY97" fmla="*/ 11821 h 87004"/>
                <a:gd name="connsiteX98" fmla="*/ 2605 w 38428"/>
                <a:gd name="connsiteY98" fmla="*/ 9075 h 87004"/>
                <a:gd name="connsiteX99" fmla="*/ 4044 w 38428"/>
                <a:gd name="connsiteY99" fmla="*/ 6900 h 87004"/>
                <a:gd name="connsiteX100" fmla="*/ 5789 w 38428"/>
                <a:gd name="connsiteY100" fmla="*/ 4632 h 87004"/>
                <a:gd name="connsiteX101" fmla="*/ 6955 w 38428"/>
                <a:gd name="connsiteY101" fmla="*/ 2457 h 87004"/>
                <a:gd name="connsiteX102" fmla="*/ 8199 w 38428"/>
                <a:gd name="connsiteY102" fmla="*/ 571 h 87004"/>
                <a:gd name="connsiteX103" fmla="*/ 9278 w 38428"/>
                <a:gd name="connsiteY103" fmla="*/ 0 h 87004"/>
                <a:gd name="connsiteX104" fmla="*/ 9810 w 38428"/>
                <a:gd name="connsiteY104" fmla="*/ 399 h 87004"/>
                <a:gd name="connsiteX105" fmla="*/ 10100 w 38428"/>
                <a:gd name="connsiteY105" fmla="*/ 1221 h 87004"/>
                <a:gd name="connsiteX106" fmla="*/ 10030 w 38428"/>
                <a:gd name="connsiteY106" fmla="*/ 3646 h 87004"/>
                <a:gd name="connsiteX107" fmla="*/ 10397 w 38428"/>
                <a:gd name="connsiteY107" fmla="*/ 4483 h 87004"/>
                <a:gd name="connsiteX108" fmla="*/ 11141 w 38428"/>
                <a:gd name="connsiteY108" fmla="*/ 5101 h 87004"/>
                <a:gd name="connsiteX109" fmla="*/ 12713 w 38428"/>
                <a:gd name="connsiteY109" fmla="*/ 4796 h 87004"/>
                <a:gd name="connsiteX110" fmla="*/ 14450 w 38428"/>
                <a:gd name="connsiteY110" fmla="*/ 4193 h 87004"/>
                <a:gd name="connsiteX111" fmla="*/ 16797 w 38428"/>
                <a:gd name="connsiteY111" fmla="*/ 2910 h 87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8428" h="87004">
                  <a:moveTo>
                    <a:pt x="17196" y="2988"/>
                  </a:moveTo>
                  <a:lnTo>
                    <a:pt x="18064" y="3661"/>
                  </a:lnTo>
                  <a:lnTo>
                    <a:pt x="19871" y="6587"/>
                  </a:lnTo>
                  <a:lnTo>
                    <a:pt x="21068" y="9169"/>
                  </a:lnTo>
                  <a:lnTo>
                    <a:pt x="23439" y="10061"/>
                  </a:lnTo>
                  <a:lnTo>
                    <a:pt x="24753" y="11062"/>
                  </a:lnTo>
                  <a:lnTo>
                    <a:pt x="26451" y="12588"/>
                  </a:lnTo>
                  <a:lnTo>
                    <a:pt x="27265" y="14113"/>
                  </a:lnTo>
                  <a:lnTo>
                    <a:pt x="28423" y="18784"/>
                  </a:lnTo>
                  <a:lnTo>
                    <a:pt x="28555" y="21600"/>
                  </a:lnTo>
                  <a:lnTo>
                    <a:pt x="28219" y="22883"/>
                  </a:lnTo>
                  <a:lnTo>
                    <a:pt x="27937" y="23220"/>
                  </a:lnTo>
                  <a:lnTo>
                    <a:pt x="26881" y="27789"/>
                  </a:lnTo>
                  <a:lnTo>
                    <a:pt x="27131" y="30112"/>
                  </a:lnTo>
                  <a:lnTo>
                    <a:pt x="27124" y="31646"/>
                  </a:lnTo>
                  <a:lnTo>
                    <a:pt x="26232" y="32248"/>
                  </a:lnTo>
                  <a:lnTo>
                    <a:pt x="25637" y="33210"/>
                  </a:lnTo>
                  <a:lnTo>
                    <a:pt x="26599" y="36997"/>
                  </a:lnTo>
                  <a:lnTo>
                    <a:pt x="26482" y="38617"/>
                  </a:lnTo>
                  <a:lnTo>
                    <a:pt x="26529" y="40463"/>
                  </a:lnTo>
                  <a:lnTo>
                    <a:pt x="28258" y="44672"/>
                  </a:lnTo>
                  <a:lnTo>
                    <a:pt x="29283" y="45971"/>
                  </a:lnTo>
                  <a:lnTo>
                    <a:pt x="30191" y="46588"/>
                  </a:lnTo>
                  <a:lnTo>
                    <a:pt x="31364" y="50453"/>
                  </a:lnTo>
                  <a:lnTo>
                    <a:pt x="32052" y="51118"/>
                  </a:lnTo>
                  <a:lnTo>
                    <a:pt x="34892" y="50751"/>
                  </a:lnTo>
                  <a:lnTo>
                    <a:pt x="36285" y="51181"/>
                  </a:lnTo>
                  <a:lnTo>
                    <a:pt x="36840" y="52096"/>
                  </a:lnTo>
                  <a:lnTo>
                    <a:pt x="36966" y="52722"/>
                  </a:lnTo>
                  <a:lnTo>
                    <a:pt x="36778" y="54881"/>
                  </a:lnTo>
                  <a:lnTo>
                    <a:pt x="37482" y="56540"/>
                  </a:lnTo>
                  <a:lnTo>
                    <a:pt x="38429" y="58246"/>
                  </a:lnTo>
                  <a:lnTo>
                    <a:pt x="38429" y="59286"/>
                  </a:lnTo>
                  <a:lnTo>
                    <a:pt x="37787" y="60991"/>
                  </a:lnTo>
                  <a:lnTo>
                    <a:pt x="36653" y="62971"/>
                  </a:lnTo>
                  <a:lnTo>
                    <a:pt x="35151" y="63738"/>
                  </a:lnTo>
                  <a:lnTo>
                    <a:pt x="33492" y="64379"/>
                  </a:lnTo>
                  <a:lnTo>
                    <a:pt x="32694" y="65920"/>
                  </a:lnTo>
                  <a:lnTo>
                    <a:pt x="32295" y="67555"/>
                  </a:lnTo>
                  <a:lnTo>
                    <a:pt x="31552" y="68768"/>
                  </a:lnTo>
                  <a:lnTo>
                    <a:pt x="31098" y="70098"/>
                  </a:lnTo>
                  <a:lnTo>
                    <a:pt x="30386" y="72805"/>
                  </a:lnTo>
                  <a:lnTo>
                    <a:pt x="30222" y="73783"/>
                  </a:lnTo>
                  <a:lnTo>
                    <a:pt x="29103" y="74776"/>
                  </a:lnTo>
                  <a:lnTo>
                    <a:pt x="27366" y="75183"/>
                  </a:lnTo>
                  <a:lnTo>
                    <a:pt x="25801" y="75269"/>
                  </a:lnTo>
                  <a:lnTo>
                    <a:pt x="24753" y="75731"/>
                  </a:lnTo>
                  <a:lnTo>
                    <a:pt x="24213" y="76654"/>
                  </a:lnTo>
                  <a:lnTo>
                    <a:pt x="23220" y="77397"/>
                  </a:lnTo>
                  <a:lnTo>
                    <a:pt x="22625" y="77726"/>
                  </a:lnTo>
                  <a:lnTo>
                    <a:pt x="22625" y="78547"/>
                  </a:lnTo>
                  <a:lnTo>
                    <a:pt x="23345" y="80261"/>
                  </a:lnTo>
                  <a:lnTo>
                    <a:pt x="24167" y="81653"/>
                  </a:lnTo>
                  <a:lnTo>
                    <a:pt x="24190" y="82764"/>
                  </a:lnTo>
                  <a:lnTo>
                    <a:pt x="23783" y="83077"/>
                  </a:lnTo>
                  <a:lnTo>
                    <a:pt x="22508" y="82936"/>
                  </a:lnTo>
                  <a:lnTo>
                    <a:pt x="22242" y="83343"/>
                  </a:lnTo>
                  <a:lnTo>
                    <a:pt x="22101" y="84595"/>
                  </a:lnTo>
                  <a:lnTo>
                    <a:pt x="21765" y="85651"/>
                  </a:lnTo>
                  <a:lnTo>
                    <a:pt x="21240" y="86300"/>
                  </a:lnTo>
                  <a:lnTo>
                    <a:pt x="20333" y="87004"/>
                  </a:lnTo>
                  <a:lnTo>
                    <a:pt x="18667" y="86778"/>
                  </a:lnTo>
                  <a:lnTo>
                    <a:pt x="17102" y="85714"/>
                  </a:lnTo>
                  <a:lnTo>
                    <a:pt x="16288" y="85385"/>
                  </a:lnTo>
                  <a:lnTo>
                    <a:pt x="15819" y="85416"/>
                  </a:lnTo>
                  <a:lnTo>
                    <a:pt x="15694" y="82811"/>
                  </a:lnTo>
                  <a:lnTo>
                    <a:pt x="15013" y="80785"/>
                  </a:lnTo>
                  <a:lnTo>
                    <a:pt x="12541" y="75895"/>
                  </a:lnTo>
                  <a:lnTo>
                    <a:pt x="4475" y="71138"/>
                  </a:lnTo>
                  <a:lnTo>
                    <a:pt x="2574" y="68995"/>
                  </a:lnTo>
                  <a:lnTo>
                    <a:pt x="1744" y="67188"/>
                  </a:lnTo>
                  <a:lnTo>
                    <a:pt x="907" y="65482"/>
                  </a:lnTo>
                  <a:lnTo>
                    <a:pt x="1705" y="65435"/>
                  </a:lnTo>
                  <a:lnTo>
                    <a:pt x="2495" y="65866"/>
                  </a:lnTo>
                  <a:lnTo>
                    <a:pt x="3505" y="66390"/>
                  </a:lnTo>
                  <a:lnTo>
                    <a:pt x="3919" y="65537"/>
                  </a:lnTo>
                  <a:lnTo>
                    <a:pt x="3481" y="63667"/>
                  </a:lnTo>
                  <a:lnTo>
                    <a:pt x="1400" y="59302"/>
                  </a:lnTo>
                  <a:lnTo>
                    <a:pt x="1244" y="58097"/>
                  </a:lnTo>
                  <a:lnTo>
                    <a:pt x="2261" y="54436"/>
                  </a:lnTo>
                  <a:lnTo>
                    <a:pt x="3959" y="50313"/>
                  </a:lnTo>
                  <a:lnTo>
                    <a:pt x="3849" y="45305"/>
                  </a:lnTo>
                  <a:lnTo>
                    <a:pt x="4373" y="41511"/>
                  </a:lnTo>
                  <a:lnTo>
                    <a:pt x="3787" y="39047"/>
                  </a:lnTo>
                  <a:lnTo>
                    <a:pt x="3505" y="36027"/>
                  </a:lnTo>
                  <a:lnTo>
                    <a:pt x="4749" y="31998"/>
                  </a:lnTo>
                  <a:lnTo>
                    <a:pt x="5820" y="31004"/>
                  </a:lnTo>
                  <a:lnTo>
                    <a:pt x="6478" y="29721"/>
                  </a:lnTo>
                  <a:lnTo>
                    <a:pt x="6517" y="25418"/>
                  </a:lnTo>
                  <a:lnTo>
                    <a:pt x="4115" y="23400"/>
                  </a:lnTo>
                  <a:lnTo>
                    <a:pt x="1353" y="23024"/>
                  </a:lnTo>
                  <a:lnTo>
                    <a:pt x="1416" y="21561"/>
                  </a:lnTo>
                  <a:lnTo>
                    <a:pt x="1760" y="19238"/>
                  </a:lnTo>
                  <a:lnTo>
                    <a:pt x="1564" y="18463"/>
                  </a:lnTo>
                  <a:lnTo>
                    <a:pt x="1768" y="17133"/>
                  </a:lnTo>
                  <a:lnTo>
                    <a:pt x="1095" y="15365"/>
                  </a:lnTo>
                  <a:lnTo>
                    <a:pt x="0" y="14082"/>
                  </a:lnTo>
                  <a:lnTo>
                    <a:pt x="1056" y="11821"/>
                  </a:lnTo>
                  <a:lnTo>
                    <a:pt x="2605" y="9075"/>
                  </a:lnTo>
                  <a:lnTo>
                    <a:pt x="4044" y="6900"/>
                  </a:lnTo>
                  <a:lnTo>
                    <a:pt x="5789" y="4632"/>
                  </a:lnTo>
                  <a:lnTo>
                    <a:pt x="6955" y="2457"/>
                  </a:lnTo>
                  <a:lnTo>
                    <a:pt x="8199" y="571"/>
                  </a:lnTo>
                  <a:lnTo>
                    <a:pt x="9278" y="0"/>
                  </a:lnTo>
                  <a:lnTo>
                    <a:pt x="9810" y="399"/>
                  </a:lnTo>
                  <a:lnTo>
                    <a:pt x="10100" y="1221"/>
                  </a:lnTo>
                  <a:lnTo>
                    <a:pt x="10030" y="3646"/>
                  </a:lnTo>
                  <a:lnTo>
                    <a:pt x="10397" y="4483"/>
                  </a:lnTo>
                  <a:lnTo>
                    <a:pt x="11141" y="5101"/>
                  </a:lnTo>
                  <a:lnTo>
                    <a:pt x="12713" y="4796"/>
                  </a:lnTo>
                  <a:lnTo>
                    <a:pt x="14450" y="4193"/>
                  </a:lnTo>
                  <a:lnTo>
                    <a:pt x="16797" y="291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0" name="Freeform: Shape 579">
              <a:extLst>
                <a:ext uri="{FF2B5EF4-FFF2-40B4-BE49-F238E27FC236}">
                  <a16:creationId xmlns:a16="http://schemas.microsoft.com/office/drawing/2014/main" id="{9F4730CD-F179-7D03-3134-0884E2985B4A}"/>
                </a:ext>
              </a:extLst>
            </p:cNvPr>
            <p:cNvSpPr>
              <a:spLocks/>
            </p:cNvSpPr>
            <p:nvPr/>
          </p:nvSpPr>
          <p:spPr>
            <a:xfrm>
              <a:off x="8204660" y="3657087"/>
              <a:ext cx="69049" cy="69245"/>
            </a:xfrm>
            <a:custGeom>
              <a:avLst/>
              <a:gdLst>
                <a:gd name="connsiteX0" fmla="*/ 67007 w 69049"/>
                <a:gd name="connsiteY0" fmla="*/ 68189 h 69245"/>
                <a:gd name="connsiteX1" fmla="*/ 63213 w 69049"/>
                <a:gd name="connsiteY1" fmla="*/ 68025 h 69245"/>
                <a:gd name="connsiteX2" fmla="*/ 59974 w 69049"/>
                <a:gd name="connsiteY2" fmla="*/ 69245 h 69245"/>
                <a:gd name="connsiteX3" fmla="*/ 58754 w 69049"/>
                <a:gd name="connsiteY3" fmla="*/ 69003 h 69245"/>
                <a:gd name="connsiteX4" fmla="*/ 57940 w 69049"/>
                <a:gd name="connsiteY4" fmla="*/ 66836 h 69245"/>
                <a:gd name="connsiteX5" fmla="*/ 57244 w 69049"/>
                <a:gd name="connsiteY5" fmla="*/ 65075 h 69245"/>
                <a:gd name="connsiteX6" fmla="*/ 55179 w 69049"/>
                <a:gd name="connsiteY6" fmla="*/ 60546 h 69245"/>
                <a:gd name="connsiteX7" fmla="*/ 55734 w 69049"/>
                <a:gd name="connsiteY7" fmla="*/ 58692 h 69245"/>
                <a:gd name="connsiteX8" fmla="*/ 54584 w 69049"/>
                <a:gd name="connsiteY8" fmla="*/ 57620 h 69245"/>
                <a:gd name="connsiteX9" fmla="*/ 51814 w 69049"/>
                <a:gd name="connsiteY9" fmla="*/ 55687 h 69245"/>
                <a:gd name="connsiteX10" fmla="*/ 51103 w 69049"/>
                <a:gd name="connsiteY10" fmla="*/ 54889 h 69245"/>
                <a:gd name="connsiteX11" fmla="*/ 51494 w 69049"/>
                <a:gd name="connsiteY11" fmla="*/ 53786 h 69245"/>
                <a:gd name="connsiteX12" fmla="*/ 51767 w 69049"/>
                <a:gd name="connsiteY12" fmla="*/ 51776 h 69245"/>
                <a:gd name="connsiteX13" fmla="*/ 51501 w 69049"/>
                <a:gd name="connsiteY13" fmla="*/ 50148 h 69245"/>
                <a:gd name="connsiteX14" fmla="*/ 50751 w 69049"/>
                <a:gd name="connsiteY14" fmla="*/ 49655 h 69245"/>
                <a:gd name="connsiteX15" fmla="*/ 49366 w 69049"/>
                <a:gd name="connsiteY15" fmla="*/ 49624 h 69245"/>
                <a:gd name="connsiteX16" fmla="*/ 47684 w 69049"/>
                <a:gd name="connsiteY16" fmla="*/ 50031 h 69245"/>
                <a:gd name="connsiteX17" fmla="*/ 44304 w 69049"/>
                <a:gd name="connsiteY17" fmla="*/ 51603 h 69245"/>
                <a:gd name="connsiteX18" fmla="*/ 41957 w 69049"/>
                <a:gd name="connsiteY18" fmla="*/ 50602 h 69245"/>
                <a:gd name="connsiteX19" fmla="*/ 40603 w 69049"/>
                <a:gd name="connsiteY19" fmla="*/ 49593 h 69245"/>
                <a:gd name="connsiteX20" fmla="*/ 39813 w 69049"/>
                <a:gd name="connsiteY20" fmla="*/ 48748 h 69245"/>
                <a:gd name="connsiteX21" fmla="*/ 38053 w 69049"/>
                <a:gd name="connsiteY21" fmla="*/ 49452 h 69245"/>
                <a:gd name="connsiteX22" fmla="*/ 37623 w 69049"/>
                <a:gd name="connsiteY22" fmla="*/ 49116 h 69245"/>
                <a:gd name="connsiteX23" fmla="*/ 37529 w 69049"/>
                <a:gd name="connsiteY23" fmla="*/ 47019 h 69245"/>
                <a:gd name="connsiteX24" fmla="*/ 36997 w 69049"/>
                <a:gd name="connsiteY24" fmla="*/ 45884 h 69245"/>
                <a:gd name="connsiteX25" fmla="*/ 35941 w 69049"/>
                <a:gd name="connsiteY25" fmla="*/ 44562 h 69245"/>
                <a:gd name="connsiteX26" fmla="*/ 34955 w 69049"/>
                <a:gd name="connsiteY26" fmla="*/ 43929 h 69245"/>
                <a:gd name="connsiteX27" fmla="*/ 31348 w 69049"/>
                <a:gd name="connsiteY27" fmla="*/ 45235 h 69245"/>
                <a:gd name="connsiteX28" fmla="*/ 29181 w 69049"/>
                <a:gd name="connsiteY28" fmla="*/ 45681 h 69245"/>
                <a:gd name="connsiteX29" fmla="*/ 28423 w 69049"/>
                <a:gd name="connsiteY29" fmla="*/ 44461 h 69245"/>
                <a:gd name="connsiteX30" fmla="*/ 24612 w 69049"/>
                <a:gd name="connsiteY30" fmla="*/ 40439 h 69245"/>
                <a:gd name="connsiteX31" fmla="*/ 21084 w 69049"/>
                <a:gd name="connsiteY31" fmla="*/ 37349 h 69245"/>
                <a:gd name="connsiteX32" fmla="*/ 18658 w 69049"/>
                <a:gd name="connsiteY32" fmla="*/ 36074 h 69245"/>
                <a:gd name="connsiteX33" fmla="*/ 16218 w 69049"/>
                <a:gd name="connsiteY33" fmla="*/ 36207 h 69245"/>
                <a:gd name="connsiteX34" fmla="*/ 12431 w 69049"/>
                <a:gd name="connsiteY34" fmla="*/ 36825 h 69245"/>
                <a:gd name="connsiteX35" fmla="*/ 11038 w 69049"/>
                <a:gd name="connsiteY35" fmla="*/ 36567 h 69245"/>
                <a:gd name="connsiteX36" fmla="*/ 7737 w 69049"/>
                <a:gd name="connsiteY36" fmla="*/ 35221 h 69245"/>
                <a:gd name="connsiteX37" fmla="*/ 4983 w 69049"/>
                <a:gd name="connsiteY37" fmla="*/ 33617 h 69245"/>
                <a:gd name="connsiteX38" fmla="*/ 5359 w 69049"/>
                <a:gd name="connsiteY38" fmla="*/ 32952 h 69245"/>
                <a:gd name="connsiteX39" fmla="*/ 5938 w 69049"/>
                <a:gd name="connsiteY39" fmla="*/ 32467 h 69245"/>
                <a:gd name="connsiteX40" fmla="*/ 5242 w 69049"/>
                <a:gd name="connsiteY40" fmla="*/ 30378 h 69245"/>
                <a:gd name="connsiteX41" fmla="*/ 3708 w 69049"/>
                <a:gd name="connsiteY41" fmla="*/ 27014 h 69245"/>
                <a:gd name="connsiteX42" fmla="*/ 3873 w 69049"/>
                <a:gd name="connsiteY42" fmla="*/ 25958 h 69245"/>
                <a:gd name="connsiteX43" fmla="*/ 3387 w 69049"/>
                <a:gd name="connsiteY43" fmla="*/ 24503 h 69245"/>
                <a:gd name="connsiteX44" fmla="*/ 2855 w 69049"/>
                <a:gd name="connsiteY44" fmla="*/ 23400 h 69245"/>
                <a:gd name="connsiteX45" fmla="*/ 5015 w 69049"/>
                <a:gd name="connsiteY45" fmla="*/ 20763 h 69245"/>
                <a:gd name="connsiteX46" fmla="*/ 6000 w 69049"/>
                <a:gd name="connsiteY46" fmla="*/ 18643 h 69245"/>
                <a:gd name="connsiteX47" fmla="*/ 6219 w 69049"/>
                <a:gd name="connsiteY47" fmla="*/ 16570 h 69245"/>
                <a:gd name="connsiteX48" fmla="*/ 5640 w 69049"/>
                <a:gd name="connsiteY48" fmla="*/ 14418 h 69245"/>
                <a:gd name="connsiteX49" fmla="*/ 4216 w 69049"/>
                <a:gd name="connsiteY49" fmla="*/ 10515 h 69245"/>
                <a:gd name="connsiteX50" fmla="*/ 3340 w 69049"/>
                <a:gd name="connsiteY50" fmla="*/ 9380 h 69245"/>
                <a:gd name="connsiteX51" fmla="*/ 1713 w 69049"/>
                <a:gd name="connsiteY51" fmla="*/ 8316 h 69245"/>
                <a:gd name="connsiteX52" fmla="*/ 344 w 69049"/>
                <a:gd name="connsiteY52" fmla="*/ 6580 h 69245"/>
                <a:gd name="connsiteX53" fmla="*/ 0 w 69049"/>
                <a:gd name="connsiteY53" fmla="*/ 5351 h 69245"/>
                <a:gd name="connsiteX54" fmla="*/ 1150 w 69049"/>
                <a:gd name="connsiteY54" fmla="*/ 5109 h 69245"/>
                <a:gd name="connsiteX55" fmla="*/ 4506 w 69049"/>
                <a:gd name="connsiteY55" fmla="*/ 5077 h 69245"/>
                <a:gd name="connsiteX56" fmla="*/ 7760 w 69049"/>
                <a:gd name="connsiteY56" fmla="*/ 4655 h 69245"/>
                <a:gd name="connsiteX57" fmla="*/ 10311 w 69049"/>
                <a:gd name="connsiteY57" fmla="*/ 3841 h 69245"/>
                <a:gd name="connsiteX58" fmla="*/ 14004 w 69049"/>
                <a:gd name="connsiteY58" fmla="*/ 3161 h 69245"/>
                <a:gd name="connsiteX59" fmla="*/ 15521 w 69049"/>
                <a:gd name="connsiteY59" fmla="*/ 2550 h 69245"/>
                <a:gd name="connsiteX60" fmla="*/ 17298 w 69049"/>
                <a:gd name="connsiteY60" fmla="*/ 2261 h 69245"/>
                <a:gd name="connsiteX61" fmla="*/ 22688 w 69049"/>
                <a:gd name="connsiteY61" fmla="*/ 2910 h 69245"/>
                <a:gd name="connsiteX62" fmla="*/ 24706 w 69049"/>
                <a:gd name="connsiteY62" fmla="*/ 2410 h 69245"/>
                <a:gd name="connsiteX63" fmla="*/ 30777 w 69049"/>
                <a:gd name="connsiteY63" fmla="*/ 2316 h 69245"/>
                <a:gd name="connsiteX64" fmla="*/ 30934 w 69049"/>
                <a:gd name="connsiteY64" fmla="*/ 2058 h 69245"/>
                <a:gd name="connsiteX65" fmla="*/ 30112 w 69049"/>
                <a:gd name="connsiteY65" fmla="*/ 1228 h 69245"/>
                <a:gd name="connsiteX66" fmla="*/ 30120 w 69049"/>
                <a:gd name="connsiteY66" fmla="*/ 915 h 69245"/>
                <a:gd name="connsiteX67" fmla="*/ 33734 w 69049"/>
                <a:gd name="connsiteY67" fmla="*/ 391 h 69245"/>
                <a:gd name="connsiteX68" fmla="*/ 34298 w 69049"/>
                <a:gd name="connsiteY68" fmla="*/ 0 h 69245"/>
                <a:gd name="connsiteX69" fmla="*/ 34767 w 69049"/>
                <a:gd name="connsiteY69" fmla="*/ 1314 h 69245"/>
                <a:gd name="connsiteX70" fmla="*/ 36128 w 69049"/>
                <a:gd name="connsiteY70" fmla="*/ 2777 h 69245"/>
                <a:gd name="connsiteX71" fmla="*/ 37607 w 69049"/>
                <a:gd name="connsiteY71" fmla="*/ 3364 h 69245"/>
                <a:gd name="connsiteX72" fmla="*/ 38405 w 69049"/>
                <a:gd name="connsiteY72" fmla="*/ 4170 h 69245"/>
                <a:gd name="connsiteX73" fmla="*/ 38444 w 69049"/>
                <a:gd name="connsiteY73" fmla="*/ 4780 h 69245"/>
                <a:gd name="connsiteX74" fmla="*/ 35823 w 69049"/>
                <a:gd name="connsiteY74" fmla="*/ 5523 h 69245"/>
                <a:gd name="connsiteX75" fmla="*/ 35643 w 69049"/>
                <a:gd name="connsiteY75" fmla="*/ 5891 h 69245"/>
                <a:gd name="connsiteX76" fmla="*/ 35815 w 69049"/>
                <a:gd name="connsiteY76" fmla="*/ 6251 h 69245"/>
                <a:gd name="connsiteX77" fmla="*/ 36598 w 69049"/>
                <a:gd name="connsiteY77" fmla="*/ 6431 h 69245"/>
                <a:gd name="connsiteX78" fmla="*/ 40275 w 69049"/>
                <a:gd name="connsiteY78" fmla="*/ 8262 h 69245"/>
                <a:gd name="connsiteX79" fmla="*/ 42371 w 69049"/>
                <a:gd name="connsiteY79" fmla="*/ 8301 h 69245"/>
                <a:gd name="connsiteX80" fmla="*/ 43474 w 69049"/>
                <a:gd name="connsiteY80" fmla="*/ 8856 h 69245"/>
                <a:gd name="connsiteX81" fmla="*/ 44022 w 69049"/>
                <a:gd name="connsiteY81" fmla="*/ 9951 h 69245"/>
                <a:gd name="connsiteX82" fmla="*/ 45775 w 69049"/>
                <a:gd name="connsiteY82" fmla="*/ 11438 h 69245"/>
                <a:gd name="connsiteX83" fmla="*/ 47175 w 69049"/>
                <a:gd name="connsiteY83" fmla="*/ 12877 h 69245"/>
                <a:gd name="connsiteX84" fmla="*/ 47261 w 69049"/>
                <a:gd name="connsiteY84" fmla="*/ 13370 h 69245"/>
                <a:gd name="connsiteX85" fmla="*/ 46995 w 69049"/>
                <a:gd name="connsiteY85" fmla="*/ 14098 h 69245"/>
                <a:gd name="connsiteX86" fmla="*/ 43083 w 69049"/>
                <a:gd name="connsiteY86" fmla="*/ 16907 h 69245"/>
                <a:gd name="connsiteX87" fmla="*/ 42591 w 69049"/>
                <a:gd name="connsiteY87" fmla="*/ 17877 h 69245"/>
                <a:gd name="connsiteX88" fmla="*/ 42528 w 69049"/>
                <a:gd name="connsiteY88" fmla="*/ 18901 h 69245"/>
                <a:gd name="connsiteX89" fmla="*/ 44241 w 69049"/>
                <a:gd name="connsiteY89" fmla="*/ 21945 h 69245"/>
                <a:gd name="connsiteX90" fmla="*/ 46768 w 69049"/>
                <a:gd name="connsiteY90" fmla="*/ 25262 h 69245"/>
                <a:gd name="connsiteX91" fmla="*/ 50414 w 69049"/>
                <a:gd name="connsiteY91" fmla="*/ 27781 h 69245"/>
                <a:gd name="connsiteX92" fmla="*/ 55444 w 69049"/>
                <a:gd name="connsiteY92" fmla="*/ 30511 h 69245"/>
                <a:gd name="connsiteX93" fmla="*/ 55507 w 69049"/>
                <a:gd name="connsiteY93" fmla="*/ 32201 h 69245"/>
                <a:gd name="connsiteX94" fmla="*/ 54709 w 69049"/>
                <a:gd name="connsiteY94" fmla="*/ 34204 h 69245"/>
                <a:gd name="connsiteX95" fmla="*/ 54028 w 69049"/>
                <a:gd name="connsiteY95" fmla="*/ 35565 h 69245"/>
                <a:gd name="connsiteX96" fmla="*/ 53715 w 69049"/>
                <a:gd name="connsiteY96" fmla="*/ 36489 h 69245"/>
                <a:gd name="connsiteX97" fmla="*/ 53105 w 69049"/>
                <a:gd name="connsiteY97" fmla="*/ 36872 h 69245"/>
                <a:gd name="connsiteX98" fmla="*/ 48098 w 69049"/>
                <a:gd name="connsiteY98" fmla="*/ 36786 h 69245"/>
                <a:gd name="connsiteX99" fmla="*/ 47347 w 69049"/>
                <a:gd name="connsiteY99" fmla="*/ 37114 h 69245"/>
                <a:gd name="connsiteX100" fmla="*/ 47018 w 69049"/>
                <a:gd name="connsiteY100" fmla="*/ 37506 h 69245"/>
                <a:gd name="connsiteX101" fmla="*/ 46995 w 69049"/>
                <a:gd name="connsiteY101" fmla="*/ 37834 h 69245"/>
                <a:gd name="connsiteX102" fmla="*/ 48795 w 69049"/>
                <a:gd name="connsiteY102" fmla="*/ 38444 h 69245"/>
                <a:gd name="connsiteX103" fmla="*/ 51603 w 69049"/>
                <a:gd name="connsiteY103" fmla="*/ 40580 h 69245"/>
                <a:gd name="connsiteX104" fmla="*/ 53223 w 69049"/>
                <a:gd name="connsiteY104" fmla="*/ 42653 h 69245"/>
                <a:gd name="connsiteX105" fmla="*/ 54904 w 69049"/>
                <a:gd name="connsiteY105" fmla="*/ 43561 h 69245"/>
                <a:gd name="connsiteX106" fmla="*/ 56790 w 69049"/>
                <a:gd name="connsiteY106" fmla="*/ 45212 h 69245"/>
                <a:gd name="connsiteX107" fmla="*/ 58300 w 69049"/>
                <a:gd name="connsiteY107" fmla="*/ 46745 h 69245"/>
                <a:gd name="connsiteX108" fmla="*/ 60655 w 69049"/>
                <a:gd name="connsiteY108" fmla="*/ 48732 h 69245"/>
                <a:gd name="connsiteX109" fmla="*/ 63276 w 69049"/>
                <a:gd name="connsiteY109" fmla="*/ 48083 h 69245"/>
                <a:gd name="connsiteX110" fmla="*/ 66780 w 69049"/>
                <a:gd name="connsiteY110" fmla="*/ 49851 h 69245"/>
                <a:gd name="connsiteX111" fmla="*/ 66929 w 69049"/>
                <a:gd name="connsiteY111" fmla="*/ 51048 h 69245"/>
                <a:gd name="connsiteX112" fmla="*/ 66710 w 69049"/>
                <a:gd name="connsiteY112" fmla="*/ 52120 h 69245"/>
                <a:gd name="connsiteX113" fmla="*/ 64504 w 69049"/>
                <a:gd name="connsiteY113" fmla="*/ 53285 h 69245"/>
                <a:gd name="connsiteX114" fmla="*/ 64230 w 69049"/>
                <a:gd name="connsiteY114" fmla="*/ 53770 h 69245"/>
                <a:gd name="connsiteX115" fmla="*/ 64230 w 69049"/>
                <a:gd name="connsiteY115" fmla="*/ 54177 h 69245"/>
                <a:gd name="connsiteX116" fmla="*/ 64519 w 69049"/>
                <a:gd name="connsiteY116" fmla="*/ 54748 h 69245"/>
                <a:gd name="connsiteX117" fmla="*/ 65811 w 69049"/>
                <a:gd name="connsiteY117" fmla="*/ 55703 h 69245"/>
                <a:gd name="connsiteX118" fmla="*/ 67336 w 69049"/>
                <a:gd name="connsiteY118" fmla="*/ 57119 h 69245"/>
                <a:gd name="connsiteX119" fmla="*/ 69050 w 69049"/>
                <a:gd name="connsiteY119" fmla="*/ 59231 h 69245"/>
                <a:gd name="connsiteX120" fmla="*/ 68283 w 69049"/>
                <a:gd name="connsiteY120" fmla="*/ 59865 h 69245"/>
                <a:gd name="connsiteX121" fmla="*/ 66679 w 69049"/>
                <a:gd name="connsiteY121" fmla="*/ 59959 h 69245"/>
                <a:gd name="connsiteX122" fmla="*/ 65435 w 69049"/>
                <a:gd name="connsiteY122" fmla="*/ 59701 h 69245"/>
                <a:gd name="connsiteX123" fmla="*/ 64997 w 69049"/>
                <a:gd name="connsiteY123" fmla="*/ 60131 h 69245"/>
                <a:gd name="connsiteX124" fmla="*/ 65020 w 69049"/>
                <a:gd name="connsiteY124" fmla="*/ 60819 h 69245"/>
                <a:gd name="connsiteX125" fmla="*/ 66648 w 69049"/>
                <a:gd name="connsiteY125" fmla="*/ 62423 h 69245"/>
                <a:gd name="connsiteX126" fmla="*/ 66969 w 69049"/>
                <a:gd name="connsiteY126" fmla="*/ 63589 h 69245"/>
                <a:gd name="connsiteX127" fmla="*/ 66898 w 69049"/>
                <a:gd name="connsiteY127" fmla="*/ 65615 h 69245"/>
                <a:gd name="connsiteX128" fmla="*/ 67007 w 69049"/>
                <a:gd name="connsiteY128" fmla="*/ 68189 h 69245"/>
                <a:gd name="connsiteX129" fmla="*/ 34799 w 69049"/>
                <a:gd name="connsiteY129" fmla="*/ 7667 h 69245"/>
                <a:gd name="connsiteX130" fmla="*/ 34908 w 69049"/>
                <a:gd name="connsiteY130" fmla="*/ 6893 h 69245"/>
                <a:gd name="connsiteX131" fmla="*/ 34744 w 69049"/>
                <a:gd name="connsiteY131" fmla="*/ 6196 h 69245"/>
                <a:gd name="connsiteX132" fmla="*/ 34157 w 69049"/>
                <a:gd name="connsiteY132" fmla="*/ 5977 h 69245"/>
                <a:gd name="connsiteX133" fmla="*/ 33437 w 69049"/>
                <a:gd name="connsiteY133" fmla="*/ 6157 h 69245"/>
                <a:gd name="connsiteX134" fmla="*/ 33382 w 69049"/>
                <a:gd name="connsiteY134" fmla="*/ 6931 h 69245"/>
                <a:gd name="connsiteX135" fmla="*/ 33602 w 69049"/>
                <a:gd name="connsiteY135" fmla="*/ 7667 h 69245"/>
                <a:gd name="connsiteX136" fmla="*/ 34329 w 69049"/>
                <a:gd name="connsiteY136" fmla="*/ 7996 h 69245"/>
                <a:gd name="connsiteX137" fmla="*/ 34799 w 69049"/>
                <a:gd name="connsiteY137" fmla="*/ 7667 h 69245"/>
                <a:gd name="connsiteX138" fmla="*/ 46408 w 69049"/>
                <a:gd name="connsiteY138" fmla="*/ 19551 h 69245"/>
                <a:gd name="connsiteX139" fmla="*/ 45571 w 69049"/>
                <a:gd name="connsiteY139" fmla="*/ 20028 h 69245"/>
                <a:gd name="connsiteX140" fmla="*/ 44789 w 69049"/>
                <a:gd name="connsiteY140" fmla="*/ 19817 h 69245"/>
                <a:gd name="connsiteX141" fmla="*/ 44789 w 69049"/>
                <a:gd name="connsiteY141" fmla="*/ 18628 h 69245"/>
                <a:gd name="connsiteX142" fmla="*/ 45352 w 69049"/>
                <a:gd name="connsiteY142" fmla="*/ 18150 h 69245"/>
                <a:gd name="connsiteX143" fmla="*/ 46001 w 69049"/>
                <a:gd name="connsiteY143" fmla="*/ 18174 h 69245"/>
                <a:gd name="connsiteX144" fmla="*/ 46620 w 69049"/>
                <a:gd name="connsiteY144" fmla="*/ 18604 h 69245"/>
                <a:gd name="connsiteX145" fmla="*/ 46408 w 69049"/>
                <a:gd name="connsiteY145" fmla="*/ 19551 h 6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69049" h="69245">
                  <a:moveTo>
                    <a:pt x="67007" y="68189"/>
                  </a:moveTo>
                  <a:lnTo>
                    <a:pt x="63213" y="68025"/>
                  </a:lnTo>
                  <a:lnTo>
                    <a:pt x="59974" y="69245"/>
                  </a:lnTo>
                  <a:lnTo>
                    <a:pt x="58754" y="69003"/>
                  </a:lnTo>
                  <a:lnTo>
                    <a:pt x="57940" y="66836"/>
                  </a:lnTo>
                  <a:lnTo>
                    <a:pt x="57244" y="65075"/>
                  </a:lnTo>
                  <a:lnTo>
                    <a:pt x="55179" y="60546"/>
                  </a:lnTo>
                  <a:lnTo>
                    <a:pt x="55734" y="58692"/>
                  </a:lnTo>
                  <a:lnTo>
                    <a:pt x="54584" y="57620"/>
                  </a:lnTo>
                  <a:lnTo>
                    <a:pt x="51814" y="55687"/>
                  </a:lnTo>
                  <a:lnTo>
                    <a:pt x="51103" y="54889"/>
                  </a:lnTo>
                  <a:lnTo>
                    <a:pt x="51494" y="53786"/>
                  </a:lnTo>
                  <a:lnTo>
                    <a:pt x="51767" y="51776"/>
                  </a:lnTo>
                  <a:lnTo>
                    <a:pt x="51501" y="50148"/>
                  </a:lnTo>
                  <a:lnTo>
                    <a:pt x="50751" y="49655"/>
                  </a:lnTo>
                  <a:lnTo>
                    <a:pt x="49366" y="49624"/>
                  </a:lnTo>
                  <a:lnTo>
                    <a:pt x="47684" y="50031"/>
                  </a:lnTo>
                  <a:lnTo>
                    <a:pt x="44304" y="51603"/>
                  </a:lnTo>
                  <a:lnTo>
                    <a:pt x="41957" y="50602"/>
                  </a:lnTo>
                  <a:lnTo>
                    <a:pt x="40603" y="49593"/>
                  </a:lnTo>
                  <a:lnTo>
                    <a:pt x="39813" y="48748"/>
                  </a:lnTo>
                  <a:lnTo>
                    <a:pt x="38053" y="49452"/>
                  </a:lnTo>
                  <a:lnTo>
                    <a:pt x="37623" y="49116"/>
                  </a:lnTo>
                  <a:lnTo>
                    <a:pt x="37529" y="47019"/>
                  </a:lnTo>
                  <a:lnTo>
                    <a:pt x="36997" y="45884"/>
                  </a:lnTo>
                  <a:lnTo>
                    <a:pt x="35941" y="44562"/>
                  </a:lnTo>
                  <a:lnTo>
                    <a:pt x="34955" y="43929"/>
                  </a:lnTo>
                  <a:lnTo>
                    <a:pt x="31348" y="45235"/>
                  </a:lnTo>
                  <a:lnTo>
                    <a:pt x="29181" y="45681"/>
                  </a:lnTo>
                  <a:lnTo>
                    <a:pt x="28423" y="44461"/>
                  </a:lnTo>
                  <a:lnTo>
                    <a:pt x="24612" y="40439"/>
                  </a:lnTo>
                  <a:lnTo>
                    <a:pt x="21084" y="37349"/>
                  </a:lnTo>
                  <a:lnTo>
                    <a:pt x="18658" y="36074"/>
                  </a:lnTo>
                  <a:lnTo>
                    <a:pt x="16218" y="36207"/>
                  </a:lnTo>
                  <a:lnTo>
                    <a:pt x="12431" y="36825"/>
                  </a:lnTo>
                  <a:lnTo>
                    <a:pt x="11038" y="36567"/>
                  </a:lnTo>
                  <a:lnTo>
                    <a:pt x="7737" y="35221"/>
                  </a:lnTo>
                  <a:lnTo>
                    <a:pt x="4983" y="33617"/>
                  </a:lnTo>
                  <a:lnTo>
                    <a:pt x="5359" y="32952"/>
                  </a:lnTo>
                  <a:lnTo>
                    <a:pt x="5938" y="32467"/>
                  </a:lnTo>
                  <a:lnTo>
                    <a:pt x="5242" y="30378"/>
                  </a:lnTo>
                  <a:lnTo>
                    <a:pt x="3708" y="27014"/>
                  </a:lnTo>
                  <a:lnTo>
                    <a:pt x="3873" y="25958"/>
                  </a:lnTo>
                  <a:lnTo>
                    <a:pt x="3387" y="24503"/>
                  </a:lnTo>
                  <a:lnTo>
                    <a:pt x="2855" y="23400"/>
                  </a:lnTo>
                  <a:lnTo>
                    <a:pt x="5015" y="20763"/>
                  </a:lnTo>
                  <a:lnTo>
                    <a:pt x="6000" y="18643"/>
                  </a:lnTo>
                  <a:lnTo>
                    <a:pt x="6219" y="16570"/>
                  </a:lnTo>
                  <a:lnTo>
                    <a:pt x="5640" y="14418"/>
                  </a:lnTo>
                  <a:lnTo>
                    <a:pt x="4216" y="10515"/>
                  </a:lnTo>
                  <a:lnTo>
                    <a:pt x="3340" y="9380"/>
                  </a:lnTo>
                  <a:lnTo>
                    <a:pt x="1713" y="8316"/>
                  </a:lnTo>
                  <a:lnTo>
                    <a:pt x="344" y="6580"/>
                  </a:lnTo>
                  <a:lnTo>
                    <a:pt x="0" y="5351"/>
                  </a:lnTo>
                  <a:lnTo>
                    <a:pt x="1150" y="5109"/>
                  </a:lnTo>
                  <a:lnTo>
                    <a:pt x="4506" y="5077"/>
                  </a:lnTo>
                  <a:lnTo>
                    <a:pt x="7760" y="4655"/>
                  </a:lnTo>
                  <a:lnTo>
                    <a:pt x="10311" y="3841"/>
                  </a:lnTo>
                  <a:lnTo>
                    <a:pt x="14004" y="3161"/>
                  </a:lnTo>
                  <a:lnTo>
                    <a:pt x="15521" y="2550"/>
                  </a:lnTo>
                  <a:lnTo>
                    <a:pt x="17298" y="2261"/>
                  </a:lnTo>
                  <a:lnTo>
                    <a:pt x="22688" y="2910"/>
                  </a:lnTo>
                  <a:lnTo>
                    <a:pt x="24706" y="2410"/>
                  </a:lnTo>
                  <a:lnTo>
                    <a:pt x="30777" y="2316"/>
                  </a:lnTo>
                  <a:lnTo>
                    <a:pt x="30934" y="2058"/>
                  </a:lnTo>
                  <a:lnTo>
                    <a:pt x="30112" y="1228"/>
                  </a:lnTo>
                  <a:lnTo>
                    <a:pt x="30120" y="915"/>
                  </a:lnTo>
                  <a:lnTo>
                    <a:pt x="33734" y="391"/>
                  </a:lnTo>
                  <a:lnTo>
                    <a:pt x="34298" y="0"/>
                  </a:lnTo>
                  <a:lnTo>
                    <a:pt x="34767" y="1314"/>
                  </a:lnTo>
                  <a:lnTo>
                    <a:pt x="36128" y="2777"/>
                  </a:lnTo>
                  <a:lnTo>
                    <a:pt x="37607" y="3364"/>
                  </a:lnTo>
                  <a:lnTo>
                    <a:pt x="38405" y="4170"/>
                  </a:lnTo>
                  <a:lnTo>
                    <a:pt x="38444" y="4780"/>
                  </a:lnTo>
                  <a:lnTo>
                    <a:pt x="35823" y="5523"/>
                  </a:lnTo>
                  <a:lnTo>
                    <a:pt x="35643" y="5891"/>
                  </a:lnTo>
                  <a:lnTo>
                    <a:pt x="35815" y="6251"/>
                  </a:lnTo>
                  <a:lnTo>
                    <a:pt x="36598" y="6431"/>
                  </a:lnTo>
                  <a:lnTo>
                    <a:pt x="40275" y="8262"/>
                  </a:lnTo>
                  <a:lnTo>
                    <a:pt x="42371" y="8301"/>
                  </a:lnTo>
                  <a:lnTo>
                    <a:pt x="43474" y="8856"/>
                  </a:lnTo>
                  <a:lnTo>
                    <a:pt x="44022" y="9951"/>
                  </a:lnTo>
                  <a:lnTo>
                    <a:pt x="45775" y="11438"/>
                  </a:lnTo>
                  <a:lnTo>
                    <a:pt x="47175" y="12877"/>
                  </a:lnTo>
                  <a:lnTo>
                    <a:pt x="47261" y="13370"/>
                  </a:lnTo>
                  <a:lnTo>
                    <a:pt x="46995" y="14098"/>
                  </a:lnTo>
                  <a:lnTo>
                    <a:pt x="43083" y="16907"/>
                  </a:lnTo>
                  <a:lnTo>
                    <a:pt x="42591" y="17877"/>
                  </a:lnTo>
                  <a:lnTo>
                    <a:pt x="42528" y="18901"/>
                  </a:lnTo>
                  <a:lnTo>
                    <a:pt x="44241" y="21945"/>
                  </a:lnTo>
                  <a:lnTo>
                    <a:pt x="46768" y="25262"/>
                  </a:lnTo>
                  <a:lnTo>
                    <a:pt x="50414" y="27781"/>
                  </a:lnTo>
                  <a:lnTo>
                    <a:pt x="55444" y="30511"/>
                  </a:lnTo>
                  <a:lnTo>
                    <a:pt x="55507" y="32201"/>
                  </a:lnTo>
                  <a:lnTo>
                    <a:pt x="54709" y="34204"/>
                  </a:lnTo>
                  <a:lnTo>
                    <a:pt x="54028" y="35565"/>
                  </a:lnTo>
                  <a:lnTo>
                    <a:pt x="53715" y="36489"/>
                  </a:lnTo>
                  <a:lnTo>
                    <a:pt x="53105" y="36872"/>
                  </a:lnTo>
                  <a:lnTo>
                    <a:pt x="48098" y="36786"/>
                  </a:lnTo>
                  <a:lnTo>
                    <a:pt x="47347" y="37114"/>
                  </a:lnTo>
                  <a:lnTo>
                    <a:pt x="47018" y="37506"/>
                  </a:lnTo>
                  <a:lnTo>
                    <a:pt x="46995" y="37834"/>
                  </a:lnTo>
                  <a:lnTo>
                    <a:pt x="48795" y="38444"/>
                  </a:lnTo>
                  <a:lnTo>
                    <a:pt x="51603" y="40580"/>
                  </a:lnTo>
                  <a:lnTo>
                    <a:pt x="53223" y="42653"/>
                  </a:lnTo>
                  <a:lnTo>
                    <a:pt x="54904" y="43561"/>
                  </a:lnTo>
                  <a:lnTo>
                    <a:pt x="56790" y="45212"/>
                  </a:lnTo>
                  <a:lnTo>
                    <a:pt x="58300" y="46745"/>
                  </a:lnTo>
                  <a:lnTo>
                    <a:pt x="60655" y="48732"/>
                  </a:lnTo>
                  <a:lnTo>
                    <a:pt x="63276" y="48083"/>
                  </a:lnTo>
                  <a:lnTo>
                    <a:pt x="66780" y="49851"/>
                  </a:lnTo>
                  <a:lnTo>
                    <a:pt x="66929" y="51048"/>
                  </a:lnTo>
                  <a:lnTo>
                    <a:pt x="66710" y="52120"/>
                  </a:lnTo>
                  <a:lnTo>
                    <a:pt x="64504" y="53285"/>
                  </a:lnTo>
                  <a:lnTo>
                    <a:pt x="64230" y="53770"/>
                  </a:lnTo>
                  <a:lnTo>
                    <a:pt x="64230" y="54177"/>
                  </a:lnTo>
                  <a:lnTo>
                    <a:pt x="64519" y="54748"/>
                  </a:lnTo>
                  <a:lnTo>
                    <a:pt x="65811" y="55703"/>
                  </a:lnTo>
                  <a:lnTo>
                    <a:pt x="67336" y="57119"/>
                  </a:lnTo>
                  <a:lnTo>
                    <a:pt x="69050" y="59231"/>
                  </a:lnTo>
                  <a:lnTo>
                    <a:pt x="68283" y="59865"/>
                  </a:lnTo>
                  <a:lnTo>
                    <a:pt x="66679" y="59959"/>
                  </a:lnTo>
                  <a:lnTo>
                    <a:pt x="65435" y="59701"/>
                  </a:lnTo>
                  <a:lnTo>
                    <a:pt x="64997" y="60131"/>
                  </a:lnTo>
                  <a:lnTo>
                    <a:pt x="65020" y="60819"/>
                  </a:lnTo>
                  <a:lnTo>
                    <a:pt x="66648" y="62423"/>
                  </a:lnTo>
                  <a:lnTo>
                    <a:pt x="66969" y="63589"/>
                  </a:lnTo>
                  <a:lnTo>
                    <a:pt x="66898" y="65615"/>
                  </a:lnTo>
                  <a:lnTo>
                    <a:pt x="67007" y="68189"/>
                  </a:lnTo>
                  <a:close/>
                  <a:moveTo>
                    <a:pt x="34799" y="7667"/>
                  </a:moveTo>
                  <a:lnTo>
                    <a:pt x="34908" y="6893"/>
                  </a:lnTo>
                  <a:lnTo>
                    <a:pt x="34744" y="6196"/>
                  </a:lnTo>
                  <a:lnTo>
                    <a:pt x="34157" y="5977"/>
                  </a:lnTo>
                  <a:lnTo>
                    <a:pt x="33437" y="6157"/>
                  </a:lnTo>
                  <a:lnTo>
                    <a:pt x="33382" y="6931"/>
                  </a:lnTo>
                  <a:lnTo>
                    <a:pt x="33602" y="7667"/>
                  </a:lnTo>
                  <a:lnTo>
                    <a:pt x="34329" y="7996"/>
                  </a:lnTo>
                  <a:lnTo>
                    <a:pt x="34799" y="7667"/>
                  </a:lnTo>
                  <a:close/>
                  <a:moveTo>
                    <a:pt x="46408" y="19551"/>
                  </a:moveTo>
                  <a:lnTo>
                    <a:pt x="45571" y="20028"/>
                  </a:lnTo>
                  <a:lnTo>
                    <a:pt x="44789" y="19817"/>
                  </a:lnTo>
                  <a:lnTo>
                    <a:pt x="44789" y="18628"/>
                  </a:lnTo>
                  <a:lnTo>
                    <a:pt x="45352" y="18150"/>
                  </a:lnTo>
                  <a:lnTo>
                    <a:pt x="46001" y="18174"/>
                  </a:lnTo>
                  <a:lnTo>
                    <a:pt x="46620" y="18604"/>
                  </a:lnTo>
                  <a:lnTo>
                    <a:pt x="46408" y="1955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1" name="Freeform: Shape 580">
              <a:extLst>
                <a:ext uri="{FF2B5EF4-FFF2-40B4-BE49-F238E27FC236}">
                  <a16:creationId xmlns:a16="http://schemas.microsoft.com/office/drawing/2014/main" id="{CB4D8E46-1CC7-2F92-A5B7-BBD6484010D5}"/>
                </a:ext>
              </a:extLst>
            </p:cNvPr>
            <p:cNvSpPr>
              <a:spLocks/>
            </p:cNvSpPr>
            <p:nvPr/>
          </p:nvSpPr>
          <p:spPr>
            <a:xfrm>
              <a:off x="7508663" y="4745319"/>
              <a:ext cx="270213" cy="303056"/>
            </a:xfrm>
            <a:custGeom>
              <a:avLst/>
              <a:gdLst>
                <a:gd name="connsiteX0" fmla="*/ 29268 w 270213"/>
                <a:gd name="connsiteY0" fmla="*/ 4506 h 303056"/>
                <a:gd name="connsiteX1" fmla="*/ 28931 w 270213"/>
                <a:gd name="connsiteY1" fmla="*/ 4858 h 303056"/>
                <a:gd name="connsiteX2" fmla="*/ 26522 w 270213"/>
                <a:gd name="connsiteY2" fmla="*/ 5828 h 303056"/>
                <a:gd name="connsiteX3" fmla="*/ 23932 w 270213"/>
                <a:gd name="connsiteY3" fmla="*/ 6736 h 303056"/>
                <a:gd name="connsiteX4" fmla="*/ 20529 w 270213"/>
                <a:gd name="connsiteY4" fmla="*/ 10429 h 303056"/>
                <a:gd name="connsiteX5" fmla="*/ 18808 w 270213"/>
                <a:gd name="connsiteY5" fmla="*/ 12025 h 303056"/>
                <a:gd name="connsiteX6" fmla="*/ 18307 w 270213"/>
                <a:gd name="connsiteY6" fmla="*/ 12424 h 303056"/>
                <a:gd name="connsiteX7" fmla="*/ 16750 w 270213"/>
                <a:gd name="connsiteY7" fmla="*/ 13308 h 303056"/>
                <a:gd name="connsiteX8" fmla="*/ 15623 w 270213"/>
                <a:gd name="connsiteY8" fmla="*/ 14067 h 303056"/>
                <a:gd name="connsiteX9" fmla="*/ 15663 w 270213"/>
                <a:gd name="connsiteY9" fmla="*/ 14481 h 303056"/>
                <a:gd name="connsiteX10" fmla="*/ 16414 w 270213"/>
                <a:gd name="connsiteY10" fmla="*/ 14966 h 303056"/>
                <a:gd name="connsiteX11" fmla="*/ 17180 w 270213"/>
                <a:gd name="connsiteY11" fmla="*/ 15764 h 303056"/>
                <a:gd name="connsiteX12" fmla="*/ 17102 w 270213"/>
                <a:gd name="connsiteY12" fmla="*/ 21796 h 303056"/>
                <a:gd name="connsiteX13" fmla="*/ 16774 w 270213"/>
                <a:gd name="connsiteY13" fmla="*/ 27742 h 303056"/>
                <a:gd name="connsiteX14" fmla="*/ 16351 w 270213"/>
                <a:gd name="connsiteY14" fmla="*/ 28243 h 303056"/>
                <a:gd name="connsiteX15" fmla="*/ 14192 w 270213"/>
                <a:gd name="connsiteY15" fmla="*/ 28438 h 303056"/>
                <a:gd name="connsiteX16" fmla="*/ 11321 w 270213"/>
                <a:gd name="connsiteY16" fmla="*/ 28853 h 303056"/>
                <a:gd name="connsiteX17" fmla="*/ 10405 w 270213"/>
                <a:gd name="connsiteY17" fmla="*/ 29119 h 303056"/>
                <a:gd name="connsiteX18" fmla="*/ 10084 w 270213"/>
                <a:gd name="connsiteY18" fmla="*/ 28532 h 303056"/>
                <a:gd name="connsiteX19" fmla="*/ 9122 w 270213"/>
                <a:gd name="connsiteY19" fmla="*/ 26357 h 303056"/>
                <a:gd name="connsiteX20" fmla="*/ 9662 w 270213"/>
                <a:gd name="connsiteY20" fmla="*/ 24292 h 303056"/>
                <a:gd name="connsiteX21" fmla="*/ 10241 w 270213"/>
                <a:gd name="connsiteY21" fmla="*/ 22750 h 303056"/>
                <a:gd name="connsiteX22" fmla="*/ 9592 w 270213"/>
                <a:gd name="connsiteY22" fmla="*/ 19613 h 303056"/>
                <a:gd name="connsiteX23" fmla="*/ 8129 w 270213"/>
                <a:gd name="connsiteY23" fmla="*/ 16820 h 303056"/>
                <a:gd name="connsiteX24" fmla="*/ 6580 w 270213"/>
                <a:gd name="connsiteY24" fmla="*/ 13276 h 303056"/>
                <a:gd name="connsiteX25" fmla="*/ 6102 w 270213"/>
                <a:gd name="connsiteY25" fmla="*/ 12596 h 303056"/>
                <a:gd name="connsiteX26" fmla="*/ 7409 w 270213"/>
                <a:gd name="connsiteY26" fmla="*/ 11453 h 303056"/>
                <a:gd name="connsiteX27" fmla="*/ 9372 w 270213"/>
                <a:gd name="connsiteY27" fmla="*/ 8950 h 303056"/>
                <a:gd name="connsiteX28" fmla="*/ 10194 w 270213"/>
                <a:gd name="connsiteY28" fmla="*/ 7651 h 303056"/>
                <a:gd name="connsiteX29" fmla="*/ 12471 w 270213"/>
                <a:gd name="connsiteY29" fmla="*/ 7362 h 303056"/>
                <a:gd name="connsiteX30" fmla="*/ 13316 w 270213"/>
                <a:gd name="connsiteY30" fmla="*/ 6454 h 303056"/>
                <a:gd name="connsiteX31" fmla="*/ 13918 w 270213"/>
                <a:gd name="connsiteY31" fmla="*/ 4999 h 303056"/>
                <a:gd name="connsiteX32" fmla="*/ 14153 w 270213"/>
                <a:gd name="connsiteY32" fmla="*/ 4154 h 303056"/>
                <a:gd name="connsiteX33" fmla="*/ 16719 w 270213"/>
                <a:gd name="connsiteY33" fmla="*/ 3466 h 303056"/>
                <a:gd name="connsiteX34" fmla="*/ 19801 w 270213"/>
                <a:gd name="connsiteY34" fmla="*/ 2238 h 303056"/>
                <a:gd name="connsiteX35" fmla="*/ 21507 w 270213"/>
                <a:gd name="connsiteY35" fmla="*/ 892 h 303056"/>
                <a:gd name="connsiteX36" fmla="*/ 23236 w 270213"/>
                <a:gd name="connsiteY36" fmla="*/ 31 h 303056"/>
                <a:gd name="connsiteX37" fmla="*/ 24331 w 270213"/>
                <a:gd name="connsiteY37" fmla="*/ 0 h 303056"/>
                <a:gd name="connsiteX38" fmla="*/ 25051 w 270213"/>
                <a:gd name="connsiteY38" fmla="*/ 352 h 303056"/>
                <a:gd name="connsiteX39" fmla="*/ 27030 w 270213"/>
                <a:gd name="connsiteY39" fmla="*/ 2683 h 303056"/>
                <a:gd name="connsiteX40" fmla="*/ 28712 w 270213"/>
                <a:gd name="connsiteY40" fmla="*/ 4154 h 303056"/>
                <a:gd name="connsiteX41" fmla="*/ 29268 w 270213"/>
                <a:gd name="connsiteY41" fmla="*/ 4506 h 303056"/>
                <a:gd name="connsiteX42" fmla="*/ 268453 w 270213"/>
                <a:gd name="connsiteY42" fmla="*/ 141878 h 303056"/>
                <a:gd name="connsiteX43" fmla="*/ 268938 w 270213"/>
                <a:gd name="connsiteY43" fmla="*/ 144788 h 303056"/>
                <a:gd name="connsiteX44" fmla="*/ 269416 w 270213"/>
                <a:gd name="connsiteY44" fmla="*/ 148833 h 303056"/>
                <a:gd name="connsiteX45" fmla="*/ 269752 w 270213"/>
                <a:gd name="connsiteY45" fmla="*/ 151743 h 303056"/>
                <a:gd name="connsiteX46" fmla="*/ 270096 w 270213"/>
                <a:gd name="connsiteY46" fmla="*/ 153050 h 303056"/>
                <a:gd name="connsiteX47" fmla="*/ 270214 w 270213"/>
                <a:gd name="connsiteY47" fmla="*/ 153746 h 303056"/>
                <a:gd name="connsiteX48" fmla="*/ 269830 w 270213"/>
                <a:gd name="connsiteY48" fmla="*/ 154497 h 303056"/>
                <a:gd name="connsiteX49" fmla="*/ 269518 w 270213"/>
                <a:gd name="connsiteY49" fmla="*/ 156242 h 303056"/>
                <a:gd name="connsiteX50" fmla="*/ 268899 w 270213"/>
                <a:gd name="connsiteY50" fmla="*/ 157791 h 303056"/>
                <a:gd name="connsiteX51" fmla="*/ 268555 w 270213"/>
                <a:gd name="connsiteY51" fmla="*/ 158871 h 303056"/>
                <a:gd name="connsiteX52" fmla="*/ 268844 w 270213"/>
                <a:gd name="connsiteY52" fmla="*/ 160858 h 303056"/>
                <a:gd name="connsiteX53" fmla="*/ 268610 w 270213"/>
                <a:gd name="connsiteY53" fmla="*/ 163705 h 303056"/>
                <a:gd name="connsiteX54" fmla="*/ 268367 w 270213"/>
                <a:gd name="connsiteY54" fmla="*/ 166717 h 303056"/>
                <a:gd name="connsiteX55" fmla="*/ 268289 w 270213"/>
                <a:gd name="connsiteY55" fmla="*/ 169620 h 303056"/>
                <a:gd name="connsiteX56" fmla="*/ 269111 w 270213"/>
                <a:gd name="connsiteY56" fmla="*/ 174815 h 303056"/>
                <a:gd name="connsiteX57" fmla="*/ 268993 w 270213"/>
                <a:gd name="connsiteY57" fmla="*/ 176411 h 303056"/>
                <a:gd name="connsiteX58" fmla="*/ 267968 w 270213"/>
                <a:gd name="connsiteY58" fmla="*/ 179133 h 303056"/>
                <a:gd name="connsiteX59" fmla="*/ 267194 w 270213"/>
                <a:gd name="connsiteY59" fmla="*/ 181199 h 303056"/>
                <a:gd name="connsiteX60" fmla="*/ 266693 w 270213"/>
                <a:gd name="connsiteY60" fmla="*/ 183593 h 303056"/>
                <a:gd name="connsiteX61" fmla="*/ 266599 w 270213"/>
                <a:gd name="connsiteY61" fmla="*/ 184844 h 303056"/>
                <a:gd name="connsiteX62" fmla="*/ 268477 w 270213"/>
                <a:gd name="connsiteY62" fmla="*/ 188381 h 303056"/>
                <a:gd name="connsiteX63" fmla="*/ 268367 w 270213"/>
                <a:gd name="connsiteY63" fmla="*/ 189085 h 303056"/>
                <a:gd name="connsiteX64" fmla="*/ 266928 w 270213"/>
                <a:gd name="connsiteY64" fmla="*/ 189304 h 303056"/>
                <a:gd name="connsiteX65" fmla="*/ 265739 w 270213"/>
                <a:gd name="connsiteY65" fmla="*/ 189366 h 303056"/>
                <a:gd name="connsiteX66" fmla="*/ 261186 w 270213"/>
                <a:gd name="connsiteY66" fmla="*/ 189366 h 303056"/>
                <a:gd name="connsiteX67" fmla="*/ 254661 w 270213"/>
                <a:gd name="connsiteY67" fmla="*/ 189366 h 303056"/>
                <a:gd name="connsiteX68" fmla="*/ 248136 w 270213"/>
                <a:gd name="connsiteY68" fmla="*/ 189366 h 303056"/>
                <a:gd name="connsiteX69" fmla="*/ 241611 w 270213"/>
                <a:gd name="connsiteY69" fmla="*/ 189366 h 303056"/>
                <a:gd name="connsiteX70" fmla="*/ 235611 w 270213"/>
                <a:gd name="connsiteY70" fmla="*/ 189366 h 303056"/>
                <a:gd name="connsiteX71" fmla="*/ 229868 w 270213"/>
                <a:gd name="connsiteY71" fmla="*/ 189366 h 303056"/>
                <a:gd name="connsiteX72" fmla="*/ 224806 w 270213"/>
                <a:gd name="connsiteY72" fmla="*/ 189366 h 303056"/>
                <a:gd name="connsiteX73" fmla="*/ 224806 w 270213"/>
                <a:gd name="connsiteY73" fmla="*/ 192856 h 303056"/>
                <a:gd name="connsiteX74" fmla="*/ 224806 w 270213"/>
                <a:gd name="connsiteY74" fmla="*/ 200053 h 303056"/>
                <a:gd name="connsiteX75" fmla="*/ 224806 w 270213"/>
                <a:gd name="connsiteY75" fmla="*/ 207258 h 303056"/>
                <a:gd name="connsiteX76" fmla="*/ 224806 w 270213"/>
                <a:gd name="connsiteY76" fmla="*/ 214472 h 303056"/>
                <a:gd name="connsiteX77" fmla="*/ 224806 w 270213"/>
                <a:gd name="connsiteY77" fmla="*/ 221701 h 303056"/>
                <a:gd name="connsiteX78" fmla="*/ 224806 w 270213"/>
                <a:gd name="connsiteY78" fmla="*/ 228937 h 303056"/>
                <a:gd name="connsiteX79" fmla="*/ 224806 w 270213"/>
                <a:gd name="connsiteY79" fmla="*/ 236182 h 303056"/>
                <a:gd name="connsiteX80" fmla="*/ 224806 w 270213"/>
                <a:gd name="connsiteY80" fmla="*/ 243434 h 303056"/>
                <a:gd name="connsiteX81" fmla="*/ 224806 w 270213"/>
                <a:gd name="connsiteY81" fmla="*/ 250702 h 303056"/>
                <a:gd name="connsiteX82" fmla="*/ 224806 w 270213"/>
                <a:gd name="connsiteY82" fmla="*/ 255952 h 303056"/>
                <a:gd name="connsiteX83" fmla="*/ 226129 w 270213"/>
                <a:gd name="connsiteY83" fmla="*/ 262930 h 303056"/>
                <a:gd name="connsiteX84" fmla="*/ 228554 w 270213"/>
                <a:gd name="connsiteY84" fmla="*/ 270534 h 303056"/>
                <a:gd name="connsiteX85" fmla="*/ 229500 w 270213"/>
                <a:gd name="connsiteY85" fmla="*/ 271239 h 303056"/>
                <a:gd name="connsiteX86" fmla="*/ 231941 w 270213"/>
                <a:gd name="connsiteY86" fmla="*/ 272639 h 303056"/>
                <a:gd name="connsiteX87" fmla="*/ 235329 w 270213"/>
                <a:gd name="connsiteY87" fmla="*/ 275502 h 303056"/>
                <a:gd name="connsiteX88" fmla="*/ 237230 w 270213"/>
                <a:gd name="connsiteY88" fmla="*/ 277669 h 303056"/>
                <a:gd name="connsiteX89" fmla="*/ 241095 w 270213"/>
                <a:gd name="connsiteY89" fmla="*/ 281432 h 303056"/>
                <a:gd name="connsiteX90" fmla="*/ 246235 w 270213"/>
                <a:gd name="connsiteY90" fmla="*/ 286236 h 303056"/>
                <a:gd name="connsiteX91" fmla="*/ 251187 w 270213"/>
                <a:gd name="connsiteY91" fmla="*/ 290547 h 303056"/>
                <a:gd name="connsiteX92" fmla="*/ 255560 w 270213"/>
                <a:gd name="connsiteY92" fmla="*/ 294349 h 303056"/>
                <a:gd name="connsiteX93" fmla="*/ 248699 w 270213"/>
                <a:gd name="connsiteY93" fmla="*/ 295687 h 303056"/>
                <a:gd name="connsiteX94" fmla="*/ 238943 w 270213"/>
                <a:gd name="connsiteY94" fmla="*/ 297580 h 303056"/>
                <a:gd name="connsiteX95" fmla="*/ 232364 w 270213"/>
                <a:gd name="connsiteY95" fmla="*/ 298863 h 303056"/>
                <a:gd name="connsiteX96" fmla="*/ 224376 w 270213"/>
                <a:gd name="connsiteY96" fmla="*/ 300420 h 303056"/>
                <a:gd name="connsiteX97" fmla="*/ 219056 w 270213"/>
                <a:gd name="connsiteY97" fmla="*/ 301398 h 303056"/>
                <a:gd name="connsiteX98" fmla="*/ 212430 w 270213"/>
                <a:gd name="connsiteY98" fmla="*/ 302611 h 303056"/>
                <a:gd name="connsiteX99" fmla="*/ 211374 w 270213"/>
                <a:gd name="connsiteY99" fmla="*/ 302587 h 303056"/>
                <a:gd name="connsiteX100" fmla="*/ 209598 w 270213"/>
                <a:gd name="connsiteY100" fmla="*/ 301750 h 303056"/>
                <a:gd name="connsiteX101" fmla="*/ 205764 w 270213"/>
                <a:gd name="connsiteY101" fmla="*/ 301585 h 303056"/>
                <a:gd name="connsiteX102" fmla="*/ 201258 w 270213"/>
                <a:gd name="connsiteY102" fmla="*/ 302743 h 303056"/>
                <a:gd name="connsiteX103" fmla="*/ 197683 w 270213"/>
                <a:gd name="connsiteY103" fmla="*/ 303057 h 303056"/>
                <a:gd name="connsiteX104" fmla="*/ 195038 w 270213"/>
                <a:gd name="connsiteY104" fmla="*/ 302524 h 303056"/>
                <a:gd name="connsiteX105" fmla="*/ 192457 w 270213"/>
                <a:gd name="connsiteY105" fmla="*/ 301515 h 303056"/>
                <a:gd name="connsiteX106" fmla="*/ 189937 w 270213"/>
                <a:gd name="connsiteY106" fmla="*/ 300021 h 303056"/>
                <a:gd name="connsiteX107" fmla="*/ 185580 w 270213"/>
                <a:gd name="connsiteY107" fmla="*/ 299473 h 303056"/>
                <a:gd name="connsiteX108" fmla="*/ 179376 w 270213"/>
                <a:gd name="connsiteY108" fmla="*/ 299880 h 303056"/>
                <a:gd name="connsiteX109" fmla="*/ 173399 w 270213"/>
                <a:gd name="connsiteY109" fmla="*/ 299590 h 303056"/>
                <a:gd name="connsiteX110" fmla="*/ 167641 w 270213"/>
                <a:gd name="connsiteY110" fmla="*/ 298605 h 303056"/>
                <a:gd name="connsiteX111" fmla="*/ 163525 w 270213"/>
                <a:gd name="connsiteY111" fmla="*/ 298214 h 303056"/>
                <a:gd name="connsiteX112" fmla="*/ 161045 w 270213"/>
                <a:gd name="connsiteY112" fmla="*/ 298425 h 303056"/>
                <a:gd name="connsiteX113" fmla="*/ 158386 w 270213"/>
                <a:gd name="connsiteY113" fmla="*/ 298104 h 303056"/>
                <a:gd name="connsiteX114" fmla="*/ 155545 w 270213"/>
                <a:gd name="connsiteY114" fmla="*/ 297252 h 303056"/>
                <a:gd name="connsiteX115" fmla="*/ 153175 w 270213"/>
                <a:gd name="connsiteY115" fmla="*/ 295804 h 303056"/>
                <a:gd name="connsiteX116" fmla="*/ 150327 w 270213"/>
                <a:gd name="connsiteY116" fmla="*/ 292753 h 303056"/>
                <a:gd name="connsiteX117" fmla="*/ 148098 w 270213"/>
                <a:gd name="connsiteY117" fmla="*/ 289843 h 303056"/>
                <a:gd name="connsiteX118" fmla="*/ 147519 w 270213"/>
                <a:gd name="connsiteY118" fmla="*/ 289428 h 303056"/>
                <a:gd name="connsiteX119" fmla="*/ 146815 w 270213"/>
                <a:gd name="connsiteY119" fmla="*/ 288982 h 303056"/>
                <a:gd name="connsiteX120" fmla="*/ 146119 w 270213"/>
                <a:gd name="connsiteY120" fmla="*/ 288849 h 303056"/>
                <a:gd name="connsiteX121" fmla="*/ 139797 w 270213"/>
                <a:gd name="connsiteY121" fmla="*/ 288771 h 303056"/>
                <a:gd name="connsiteX122" fmla="*/ 133797 w 270213"/>
                <a:gd name="connsiteY122" fmla="*/ 288700 h 303056"/>
                <a:gd name="connsiteX123" fmla="*/ 130362 w 270213"/>
                <a:gd name="connsiteY123" fmla="*/ 288693 h 303056"/>
                <a:gd name="connsiteX124" fmla="*/ 121960 w 270213"/>
                <a:gd name="connsiteY124" fmla="*/ 288685 h 303056"/>
                <a:gd name="connsiteX125" fmla="*/ 113557 w 270213"/>
                <a:gd name="connsiteY125" fmla="*/ 288677 h 303056"/>
                <a:gd name="connsiteX126" fmla="*/ 105155 w 270213"/>
                <a:gd name="connsiteY126" fmla="*/ 288661 h 303056"/>
                <a:gd name="connsiteX127" fmla="*/ 96753 w 270213"/>
                <a:gd name="connsiteY127" fmla="*/ 288654 h 303056"/>
                <a:gd name="connsiteX128" fmla="*/ 88350 w 270213"/>
                <a:gd name="connsiteY128" fmla="*/ 288638 h 303056"/>
                <a:gd name="connsiteX129" fmla="*/ 79948 w 270213"/>
                <a:gd name="connsiteY129" fmla="*/ 288630 h 303056"/>
                <a:gd name="connsiteX130" fmla="*/ 71545 w 270213"/>
                <a:gd name="connsiteY130" fmla="*/ 288615 h 303056"/>
                <a:gd name="connsiteX131" fmla="*/ 63143 w 270213"/>
                <a:gd name="connsiteY131" fmla="*/ 288606 h 303056"/>
                <a:gd name="connsiteX132" fmla="*/ 58684 w 270213"/>
                <a:gd name="connsiteY132" fmla="*/ 288599 h 303056"/>
                <a:gd name="connsiteX133" fmla="*/ 54537 w 270213"/>
                <a:gd name="connsiteY133" fmla="*/ 288833 h 303056"/>
                <a:gd name="connsiteX134" fmla="*/ 49961 w 270213"/>
                <a:gd name="connsiteY134" fmla="*/ 289084 h 303056"/>
                <a:gd name="connsiteX135" fmla="*/ 49304 w 270213"/>
                <a:gd name="connsiteY135" fmla="*/ 288974 h 303056"/>
                <a:gd name="connsiteX136" fmla="*/ 48216 w 270213"/>
                <a:gd name="connsiteY136" fmla="*/ 288622 h 303056"/>
                <a:gd name="connsiteX137" fmla="*/ 47473 w 270213"/>
                <a:gd name="connsiteY137" fmla="*/ 287981 h 303056"/>
                <a:gd name="connsiteX138" fmla="*/ 45008 w 270213"/>
                <a:gd name="connsiteY138" fmla="*/ 286330 h 303056"/>
                <a:gd name="connsiteX139" fmla="*/ 42865 w 270213"/>
                <a:gd name="connsiteY139" fmla="*/ 285078 h 303056"/>
                <a:gd name="connsiteX140" fmla="*/ 39946 w 270213"/>
                <a:gd name="connsiteY140" fmla="*/ 282966 h 303056"/>
                <a:gd name="connsiteX141" fmla="*/ 38061 w 270213"/>
                <a:gd name="connsiteY141" fmla="*/ 280658 h 303056"/>
                <a:gd name="connsiteX142" fmla="*/ 36473 w 270213"/>
                <a:gd name="connsiteY142" fmla="*/ 279923 h 303056"/>
                <a:gd name="connsiteX143" fmla="*/ 33664 w 270213"/>
                <a:gd name="connsiteY143" fmla="*/ 279508 h 303056"/>
                <a:gd name="connsiteX144" fmla="*/ 31552 w 270213"/>
                <a:gd name="connsiteY144" fmla="*/ 279101 h 303056"/>
                <a:gd name="connsiteX145" fmla="*/ 29831 w 270213"/>
                <a:gd name="connsiteY145" fmla="*/ 279007 h 303056"/>
                <a:gd name="connsiteX146" fmla="*/ 26803 w 270213"/>
                <a:gd name="connsiteY146" fmla="*/ 280095 h 303056"/>
                <a:gd name="connsiteX147" fmla="*/ 24519 w 270213"/>
                <a:gd name="connsiteY147" fmla="*/ 281174 h 303056"/>
                <a:gd name="connsiteX148" fmla="*/ 22892 w 270213"/>
                <a:gd name="connsiteY148" fmla="*/ 282215 h 303056"/>
                <a:gd name="connsiteX149" fmla="*/ 20067 w 270213"/>
                <a:gd name="connsiteY149" fmla="*/ 283404 h 303056"/>
                <a:gd name="connsiteX150" fmla="*/ 17689 w 270213"/>
                <a:gd name="connsiteY150" fmla="*/ 284593 h 303056"/>
                <a:gd name="connsiteX151" fmla="*/ 13543 w 270213"/>
                <a:gd name="connsiteY151" fmla="*/ 284437 h 303056"/>
                <a:gd name="connsiteX152" fmla="*/ 12643 w 270213"/>
                <a:gd name="connsiteY152" fmla="*/ 284609 h 303056"/>
                <a:gd name="connsiteX153" fmla="*/ 10335 w 270213"/>
                <a:gd name="connsiteY153" fmla="*/ 284530 h 303056"/>
                <a:gd name="connsiteX154" fmla="*/ 8160 w 270213"/>
                <a:gd name="connsiteY154" fmla="*/ 283490 h 303056"/>
                <a:gd name="connsiteX155" fmla="*/ 5954 w 270213"/>
                <a:gd name="connsiteY155" fmla="*/ 283584 h 303056"/>
                <a:gd name="connsiteX156" fmla="*/ 3505 w 270213"/>
                <a:gd name="connsiteY156" fmla="*/ 284906 h 303056"/>
                <a:gd name="connsiteX157" fmla="*/ 0 w 270213"/>
                <a:gd name="connsiteY157" fmla="*/ 285422 h 303056"/>
                <a:gd name="connsiteX158" fmla="*/ 814 w 270213"/>
                <a:gd name="connsiteY158" fmla="*/ 276793 h 303056"/>
                <a:gd name="connsiteX159" fmla="*/ 1666 w 270213"/>
                <a:gd name="connsiteY159" fmla="*/ 272983 h 303056"/>
                <a:gd name="connsiteX160" fmla="*/ 1690 w 270213"/>
                <a:gd name="connsiteY160" fmla="*/ 268430 h 303056"/>
                <a:gd name="connsiteX161" fmla="*/ 1189 w 270213"/>
                <a:gd name="connsiteY161" fmla="*/ 256664 h 303056"/>
                <a:gd name="connsiteX162" fmla="*/ 587 w 270213"/>
                <a:gd name="connsiteY162" fmla="*/ 255044 h 303056"/>
                <a:gd name="connsiteX163" fmla="*/ 180 w 270213"/>
                <a:gd name="connsiteY163" fmla="*/ 253151 h 303056"/>
                <a:gd name="connsiteX164" fmla="*/ 2347 w 270213"/>
                <a:gd name="connsiteY164" fmla="*/ 251711 h 303056"/>
                <a:gd name="connsiteX165" fmla="*/ 3450 w 270213"/>
                <a:gd name="connsiteY165" fmla="*/ 250608 h 303056"/>
                <a:gd name="connsiteX166" fmla="*/ 4945 w 270213"/>
                <a:gd name="connsiteY166" fmla="*/ 248660 h 303056"/>
                <a:gd name="connsiteX167" fmla="*/ 6008 w 270213"/>
                <a:gd name="connsiteY167" fmla="*/ 245930 h 303056"/>
                <a:gd name="connsiteX168" fmla="*/ 7260 w 270213"/>
                <a:gd name="connsiteY168" fmla="*/ 239921 h 303056"/>
                <a:gd name="connsiteX169" fmla="*/ 11813 w 270213"/>
                <a:gd name="connsiteY169" fmla="*/ 226129 h 303056"/>
                <a:gd name="connsiteX170" fmla="*/ 13973 w 270213"/>
                <a:gd name="connsiteY170" fmla="*/ 212649 h 303056"/>
                <a:gd name="connsiteX171" fmla="*/ 16711 w 270213"/>
                <a:gd name="connsiteY171" fmla="*/ 206281 h 303056"/>
                <a:gd name="connsiteX172" fmla="*/ 17736 w 270213"/>
                <a:gd name="connsiteY172" fmla="*/ 199145 h 303056"/>
                <a:gd name="connsiteX173" fmla="*/ 25356 w 270213"/>
                <a:gd name="connsiteY173" fmla="*/ 189953 h 303056"/>
                <a:gd name="connsiteX174" fmla="*/ 27234 w 270213"/>
                <a:gd name="connsiteY174" fmla="*/ 184312 h 303056"/>
                <a:gd name="connsiteX175" fmla="*/ 31177 w 270213"/>
                <a:gd name="connsiteY175" fmla="*/ 181551 h 303056"/>
                <a:gd name="connsiteX176" fmla="*/ 36755 w 270213"/>
                <a:gd name="connsiteY176" fmla="*/ 178609 h 303056"/>
                <a:gd name="connsiteX177" fmla="*/ 40729 w 270213"/>
                <a:gd name="connsiteY177" fmla="*/ 173375 h 303056"/>
                <a:gd name="connsiteX178" fmla="*/ 42653 w 270213"/>
                <a:gd name="connsiteY178" fmla="*/ 169753 h 303056"/>
                <a:gd name="connsiteX179" fmla="*/ 44844 w 270213"/>
                <a:gd name="connsiteY179" fmla="*/ 162814 h 303056"/>
                <a:gd name="connsiteX180" fmla="*/ 44821 w 270213"/>
                <a:gd name="connsiteY180" fmla="*/ 155577 h 303056"/>
                <a:gd name="connsiteX181" fmla="*/ 46213 w 270213"/>
                <a:gd name="connsiteY181" fmla="*/ 145931 h 303056"/>
                <a:gd name="connsiteX182" fmla="*/ 45908 w 270213"/>
                <a:gd name="connsiteY182" fmla="*/ 143161 h 303056"/>
                <a:gd name="connsiteX183" fmla="*/ 43827 w 270213"/>
                <a:gd name="connsiteY183" fmla="*/ 139327 h 303056"/>
                <a:gd name="connsiteX184" fmla="*/ 43444 w 270213"/>
                <a:gd name="connsiteY184" fmla="*/ 136589 h 303056"/>
                <a:gd name="connsiteX185" fmla="*/ 41511 w 270213"/>
                <a:gd name="connsiteY185" fmla="*/ 133898 h 303056"/>
                <a:gd name="connsiteX186" fmla="*/ 39446 w 270213"/>
                <a:gd name="connsiteY186" fmla="*/ 131864 h 303056"/>
                <a:gd name="connsiteX187" fmla="*/ 38476 w 270213"/>
                <a:gd name="connsiteY187" fmla="*/ 128234 h 303056"/>
                <a:gd name="connsiteX188" fmla="*/ 34892 w 270213"/>
                <a:gd name="connsiteY188" fmla="*/ 122515 h 303056"/>
                <a:gd name="connsiteX189" fmla="*/ 33915 w 270213"/>
                <a:gd name="connsiteY189" fmla="*/ 118705 h 303056"/>
                <a:gd name="connsiteX190" fmla="*/ 32201 w 270213"/>
                <a:gd name="connsiteY190" fmla="*/ 115967 h 303056"/>
                <a:gd name="connsiteX191" fmla="*/ 31928 w 270213"/>
                <a:gd name="connsiteY191" fmla="*/ 112595 h 303056"/>
                <a:gd name="connsiteX192" fmla="*/ 31028 w 270213"/>
                <a:gd name="connsiteY192" fmla="*/ 109027 h 303056"/>
                <a:gd name="connsiteX193" fmla="*/ 29275 w 270213"/>
                <a:gd name="connsiteY193" fmla="*/ 105507 h 303056"/>
                <a:gd name="connsiteX194" fmla="*/ 27640 w 270213"/>
                <a:gd name="connsiteY194" fmla="*/ 101478 h 303056"/>
                <a:gd name="connsiteX195" fmla="*/ 27640 w 270213"/>
                <a:gd name="connsiteY195" fmla="*/ 100218 h 303056"/>
                <a:gd name="connsiteX196" fmla="*/ 28704 w 270213"/>
                <a:gd name="connsiteY196" fmla="*/ 98700 h 303056"/>
                <a:gd name="connsiteX197" fmla="*/ 29713 w 270213"/>
                <a:gd name="connsiteY197" fmla="*/ 98208 h 303056"/>
                <a:gd name="connsiteX198" fmla="*/ 29377 w 270213"/>
                <a:gd name="connsiteY198" fmla="*/ 98974 h 303056"/>
                <a:gd name="connsiteX199" fmla="*/ 28704 w 270213"/>
                <a:gd name="connsiteY199" fmla="*/ 99874 h 303056"/>
                <a:gd name="connsiteX200" fmla="*/ 28868 w 270213"/>
                <a:gd name="connsiteY200" fmla="*/ 100570 h 303056"/>
                <a:gd name="connsiteX201" fmla="*/ 35565 w 270213"/>
                <a:gd name="connsiteY201" fmla="*/ 93514 h 303056"/>
                <a:gd name="connsiteX202" fmla="*/ 35988 w 270213"/>
                <a:gd name="connsiteY202" fmla="*/ 92137 h 303056"/>
                <a:gd name="connsiteX203" fmla="*/ 35761 w 270213"/>
                <a:gd name="connsiteY203" fmla="*/ 90595 h 303056"/>
                <a:gd name="connsiteX204" fmla="*/ 35730 w 270213"/>
                <a:gd name="connsiteY204" fmla="*/ 88710 h 303056"/>
                <a:gd name="connsiteX205" fmla="*/ 35995 w 270213"/>
                <a:gd name="connsiteY205" fmla="*/ 86519 h 303056"/>
                <a:gd name="connsiteX206" fmla="*/ 29674 w 270213"/>
                <a:gd name="connsiteY206" fmla="*/ 73525 h 303056"/>
                <a:gd name="connsiteX207" fmla="*/ 24660 w 270213"/>
                <a:gd name="connsiteY207" fmla="*/ 61461 h 303056"/>
                <a:gd name="connsiteX208" fmla="*/ 23807 w 270213"/>
                <a:gd name="connsiteY208" fmla="*/ 55366 h 303056"/>
                <a:gd name="connsiteX209" fmla="*/ 17172 w 270213"/>
                <a:gd name="connsiteY209" fmla="*/ 47363 h 303056"/>
                <a:gd name="connsiteX210" fmla="*/ 14560 w 270213"/>
                <a:gd name="connsiteY210" fmla="*/ 42161 h 303056"/>
                <a:gd name="connsiteX211" fmla="*/ 13073 w 270213"/>
                <a:gd name="connsiteY211" fmla="*/ 38515 h 303056"/>
                <a:gd name="connsiteX212" fmla="*/ 11954 w 270213"/>
                <a:gd name="connsiteY212" fmla="*/ 37138 h 303056"/>
                <a:gd name="connsiteX213" fmla="*/ 12377 w 270213"/>
                <a:gd name="connsiteY213" fmla="*/ 36441 h 303056"/>
                <a:gd name="connsiteX214" fmla="*/ 14082 w 270213"/>
                <a:gd name="connsiteY214" fmla="*/ 36262 h 303056"/>
                <a:gd name="connsiteX215" fmla="*/ 17884 w 270213"/>
                <a:gd name="connsiteY215" fmla="*/ 35417 h 303056"/>
                <a:gd name="connsiteX216" fmla="*/ 23095 w 270213"/>
                <a:gd name="connsiteY216" fmla="*/ 34494 h 303056"/>
                <a:gd name="connsiteX217" fmla="*/ 27906 w 270213"/>
                <a:gd name="connsiteY217" fmla="*/ 32381 h 303056"/>
                <a:gd name="connsiteX218" fmla="*/ 29189 w 270213"/>
                <a:gd name="connsiteY218" fmla="*/ 31442 h 303056"/>
                <a:gd name="connsiteX219" fmla="*/ 31740 w 270213"/>
                <a:gd name="connsiteY219" fmla="*/ 31255 h 303056"/>
                <a:gd name="connsiteX220" fmla="*/ 34337 w 270213"/>
                <a:gd name="connsiteY220" fmla="*/ 31818 h 303056"/>
                <a:gd name="connsiteX221" fmla="*/ 35299 w 270213"/>
                <a:gd name="connsiteY221" fmla="*/ 31411 h 303056"/>
                <a:gd name="connsiteX222" fmla="*/ 35847 w 270213"/>
                <a:gd name="connsiteY222" fmla="*/ 31380 h 303056"/>
                <a:gd name="connsiteX223" fmla="*/ 41941 w 270213"/>
                <a:gd name="connsiteY223" fmla="*/ 31380 h 303056"/>
                <a:gd name="connsiteX224" fmla="*/ 44476 w 270213"/>
                <a:gd name="connsiteY224" fmla="*/ 31239 h 303056"/>
                <a:gd name="connsiteX225" fmla="*/ 49178 w 270213"/>
                <a:gd name="connsiteY225" fmla="*/ 31278 h 303056"/>
                <a:gd name="connsiteX226" fmla="*/ 52143 w 270213"/>
                <a:gd name="connsiteY226" fmla="*/ 31450 h 303056"/>
                <a:gd name="connsiteX227" fmla="*/ 53833 w 270213"/>
                <a:gd name="connsiteY227" fmla="*/ 31685 h 303056"/>
                <a:gd name="connsiteX228" fmla="*/ 58394 w 270213"/>
                <a:gd name="connsiteY228" fmla="*/ 32053 h 303056"/>
                <a:gd name="connsiteX229" fmla="*/ 64089 w 270213"/>
                <a:gd name="connsiteY229" fmla="*/ 31967 h 303056"/>
                <a:gd name="connsiteX230" fmla="*/ 66100 w 270213"/>
                <a:gd name="connsiteY230" fmla="*/ 31779 h 303056"/>
                <a:gd name="connsiteX231" fmla="*/ 73564 w 270213"/>
                <a:gd name="connsiteY231" fmla="*/ 31654 h 303056"/>
                <a:gd name="connsiteX232" fmla="*/ 80933 w 270213"/>
                <a:gd name="connsiteY232" fmla="*/ 31528 h 303056"/>
                <a:gd name="connsiteX233" fmla="*/ 87560 w 270213"/>
                <a:gd name="connsiteY233" fmla="*/ 31419 h 303056"/>
                <a:gd name="connsiteX234" fmla="*/ 94883 w 270213"/>
                <a:gd name="connsiteY234" fmla="*/ 31442 h 303056"/>
                <a:gd name="connsiteX235" fmla="*/ 100484 w 270213"/>
                <a:gd name="connsiteY235" fmla="*/ 31458 h 303056"/>
                <a:gd name="connsiteX236" fmla="*/ 103035 w 270213"/>
                <a:gd name="connsiteY236" fmla="*/ 32217 h 303056"/>
                <a:gd name="connsiteX237" fmla="*/ 105351 w 270213"/>
                <a:gd name="connsiteY237" fmla="*/ 33656 h 303056"/>
                <a:gd name="connsiteX238" fmla="*/ 106406 w 270213"/>
                <a:gd name="connsiteY238" fmla="*/ 34963 h 303056"/>
                <a:gd name="connsiteX239" fmla="*/ 106907 w 270213"/>
                <a:gd name="connsiteY239" fmla="*/ 35542 h 303056"/>
                <a:gd name="connsiteX240" fmla="*/ 107596 w 270213"/>
                <a:gd name="connsiteY240" fmla="*/ 36919 h 303056"/>
                <a:gd name="connsiteX241" fmla="*/ 108863 w 270213"/>
                <a:gd name="connsiteY241" fmla="*/ 38014 h 303056"/>
                <a:gd name="connsiteX242" fmla="*/ 109317 w 270213"/>
                <a:gd name="connsiteY242" fmla="*/ 39704 h 303056"/>
                <a:gd name="connsiteX243" fmla="*/ 108949 w 270213"/>
                <a:gd name="connsiteY243" fmla="*/ 41996 h 303056"/>
                <a:gd name="connsiteX244" fmla="*/ 109129 w 270213"/>
                <a:gd name="connsiteY244" fmla="*/ 44758 h 303056"/>
                <a:gd name="connsiteX245" fmla="*/ 109864 w 270213"/>
                <a:gd name="connsiteY245" fmla="*/ 47981 h 303056"/>
                <a:gd name="connsiteX246" fmla="*/ 111406 w 270213"/>
                <a:gd name="connsiteY246" fmla="*/ 51361 h 303056"/>
                <a:gd name="connsiteX247" fmla="*/ 113737 w 270213"/>
                <a:gd name="connsiteY247" fmla="*/ 54913 h 303056"/>
                <a:gd name="connsiteX248" fmla="*/ 114754 w 270213"/>
                <a:gd name="connsiteY248" fmla="*/ 57729 h 303056"/>
                <a:gd name="connsiteX249" fmla="*/ 114449 w 270213"/>
                <a:gd name="connsiteY249" fmla="*/ 59818 h 303056"/>
                <a:gd name="connsiteX250" fmla="*/ 115169 w 270213"/>
                <a:gd name="connsiteY250" fmla="*/ 62024 h 303056"/>
                <a:gd name="connsiteX251" fmla="*/ 116906 w 270213"/>
                <a:gd name="connsiteY251" fmla="*/ 64348 h 303056"/>
                <a:gd name="connsiteX252" fmla="*/ 118173 w 270213"/>
                <a:gd name="connsiteY252" fmla="*/ 65576 h 303056"/>
                <a:gd name="connsiteX253" fmla="*/ 118908 w 270213"/>
                <a:gd name="connsiteY253" fmla="*/ 66507 h 303056"/>
                <a:gd name="connsiteX254" fmla="*/ 120880 w 270213"/>
                <a:gd name="connsiteY254" fmla="*/ 70075 h 303056"/>
                <a:gd name="connsiteX255" fmla="*/ 124533 w 270213"/>
                <a:gd name="connsiteY255" fmla="*/ 75770 h 303056"/>
                <a:gd name="connsiteX256" fmla="*/ 127272 w 270213"/>
                <a:gd name="connsiteY256" fmla="*/ 80041 h 303056"/>
                <a:gd name="connsiteX257" fmla="*/ 128234 w 270213"/>
                <a:gd name="connsiteY257" fmla="*/ 80550 h 303056"/>
                <a:gd name="connsiteX258" fmla="*/ 129635 w 270213"/>
                <a:gd name="connsiteY258" fmla="*/ 80370 h 303056"/>
                <a:gd name="connsiteX259" fmla="*/ 132608 w 270213"/>
                <a:gd name="connsiteY259" fmla="*/ 79948 h 303056"/>
                <a:gd name="connsiteX260" fmla="*/ 135549 w 270213"/>
                <a:gd name="connsiteY260" fmla="*/ 79862 h 303056"/>
                <a:gd name="connsiteX261" fmla="*/ 137653 w 270213"/>
                <a:gd name="connsiteY261" fmla="*/ 80738 h 303056"/>
                <a:gd name="connsiteX262" fmla="*/ 138499 w 270213"/>
                <a:gd name="connsiteY262" fmla="*/ 80589 h 303056"/>
                <a:gd name="connsiteX263" fmla="*/ 141667 w 270213"/>
                <a:gd name="connsiteY263" fmla="*/ 78892 h 303056"/>
                <a:gd name="connsiteX264" fmla="*/ 144812 w 270213"/>
                <a:gd name="connsiteY264" fmla="*/ 78375 h 303056"/>
                <a:gd name="connsiteX265" fmla="*/ 148098 w 270213"/>
                <a:gd name="connsiteY265" fmla="*/ 77671 h 303056"/>
                <a:gd name="connsiteX266" fmla="*/ 149811 w 270213"/>
                <a:gd name="connsiteY266" fmla="*/ 76951 h 303056"/>
                <a:gd name="connsiteX267" fmla="*/ 151806 w 270213"/>
                <a:gd name="connsiteY267" fmla="*/ 76951 h 303056"/>
                <a:gd name="connsiteX268" fmla="*/ 157181 w 270213"/>
                <a:gd name="connsiteY268" fmla="*/ 78320 h 303056"/>
                <a:gd name="connsiteX269" fmla="*/ 158198 w 270213"/>
                <a:gd name="connsiteY269" fmla="*/ 78391 h 303056"/>
                <a:gd name="connsiteX270" fmla="*/ 162548 w 270213"/>
                <a:gd name="connsiteY270" fmla="*/ 78391 h 303056"/>
                <a:gd name="connsiteX271" fmla="*/ 166898 w 270213"/>
                <a:gd name="connsiteY271" fmla="*/ 77624 h 303056"/>
                <a:gd name="connsiteX272" fmla="*/ 167539 w 270213"/>
                <a:gd name="connsiteY272" fmla="*/ 71897 h 303056"/>
                <a:gd name="connsiteX273" fmla="*/ 167578 w 270213"/>
                <a:gd name="connsiteY273" fmla="*/ 70763 h 303056"/>
                <a:gd name="connsiteX274" fmla="*/ 168626 w 270213"/>
                <a:gd name="connsiteY274" fmla="*/ 68611 h 303056"/>
                <a:gd name="connsiteX275" fmla="*/ 169957 w 270213"/>
                <a:gd name="connsiteY275" fmla="*/ 66734 h 303056"/>
                <a:gd name="connsiteX276" fmla="*/ 170121 w 270213"/>
                <a:gd name="connsiteY276" fmla="*/ 64942 h 303056"/>
                <a:gd name="connsiteX277" fmla="*/ 170042 w 270213"/>
                <a:gd name="connsiteY277" fmla="*/ 62494 h 303056"/>
                <a:gd name="connsiteX278" fmla="*/ 171005 w 270213"/>
                <a:gd name="connsiteY278" fmla="*/ 59529 h 303056"/>
                <a:gd name="connsiteX279" fmla="*/ 173923 w 270213"/>
                <a:gd name="connsiteY279" fmla="*/ 57166 h 303056"/>
                <a:gd name="connsiteX280" fmla="*/ 178640 w 270213"/>
                <a:gd name="connsiteY280" fmla="*/ 56047 h 303056"/>
                <a:gd name="connsiteX281" fmla="*/ 181324 w 270213"/>
                <a:gd name="connsiteY281" fmla="*/ 55828 h 303056"/>
                <a:gd name="connsiteX282" fmla="*/ 185556 w 270213"/>
                <a:gd name="connsiteY282" fmla="*/ 55171 h 303056"/>
                <a:gd name="connsiteX283" fmla="*/ 191971 w 270213"/>
                <a:gd name="connsiteY283" fmla="*/ 54506 h 303056"/>
                <a:gd name="connsiteX284" fmla="*/ 194342 w 270213"/>
                <a:gd name="connsiteY284" fmla="*/ 54592 h 303056"/>
                <a:gd name="connsiteX285" fmla="*/ 194530 w 270213"/>
                <a:gd name="connsiteY285" fmla="*/ 54928 h 303056"/>
                <a:gd name="connsiteX286" fmla="*/ 193168 w 270213"/>
                <a:gd name="connsiteY286" fmla="*/ 59028 h 303056"/>
                <a:gd name="connsiteX287" fmla="*/ 193145 w 270213"/>
                <a:gd name="connsiteY287" fmla="*/ 60366 h 303056"/>
                <a:gd name="connsiteX288" fmla="*/ 193638 w 270213"/>
                <a:gd name="connsiteY288" fmla="*/ 61719 h 303056"/>
                <a:gd name="connsiteX289" fmla="*/ 194725 w 270213"/>
                <a:gd name="connsiteY289" fmla="*/ 62455 h 303056"/>
                <a:gd name="connsiteX290" fmla="*/ 201383 w 270213"/>
                <a:gd name="connsiteY290" fmla="*/ 62533 h 303056"/>
                <a:gd name="connsiteX291" fmla="*/ 207517 w 270213"/>
                <a:gd name="connsiteY291" fmla="*/ 62611 h 303056"/>
                <a:gd name="connsiteX292" fmla="*/ 214550 w 270213"/>
                <a:gd name="connsiteY292" fmla="*/ 62869 h 303056"/>
                <a:gd name="connsiteX293" fmla="*/ 219823 w 270213"/>
                <a:gd name="connsiteY293" fmla="*/ 63057 h 303056"/>
                <a:gd name="connsiteX294" fmla="*/ 220496 w 270213"/>
                <a:gd name="connsiteY294" fmla="*/ 63260 h 303056"/>
                <a:gd name="connsiteX295" fmla="*/ 221028 w 270213"/>
                <a:gd name="connsiteY295" fmla="*/ 63565 h 303056"/>
                <a:gd name="connsiteX296" fmla="*/ 221810 w 270213"/>
                <a:gd name="connsiteY296" fmla="*/ 65600 h 303056"/>
                <a:gd name="connsiteX297" fmla="*/ 221638 w 270213"/>
                <a:gd name="connsiteY297" fmla="*/ 69574 h 303056"/>
                <a:gd name="connsiteX298" fmla="*/ 220465 w 270213"/>
                <a:gd name="connsiteY298" fmla="*/ 75379 h 303056"/>
                <a:gd name="connsiteX299" fmla="*/ 220918 w 270213"/>
                <a:gd name="connsiteY299" fmla="*/ 80808 h 303056"/>
                <a:gd name="connsiteX300" fmla="*/ 223007 w 270213"/>
                <a:gd name="connsiteY300" fmla="*/ 85862 h 303056"/>
                <a:gd name="connsiteX301" fmla="*/ 223218 w 270213"/>
                <a:gd name="connsiteY301" fmla="*/ 93631 h 303056"/>
                <a:gd name="connsiteX302" fmla="*/ 222483 w 270213"/>
                <a:gd name="connsiteY302" fmla="*/ 98270 h 303056"/>
                <a:gd name="connsiteX303" fmla="*/ 221552 w 270213"/>
                <a:gd name="connsiteY303" fmla="*/ 104122 h 303056"/>
                <a:gd name="connsiteX304" fmla="*/ 221192 w 270213"/>
                <a:gd name="connsiteY304" fmla="*/ 110764 h 303056"/>
                <a:gd name="connsiteX305" fmla="*/ 222146 w 270213"/>
                <a:gd name="connsiteY305" fmla="*/ 113542 h 303056"/>
                <a:gd name="connsiteX306" fmla="*/ 224165 w 270213"/>
                <a:gd name="connsiteY306" fmla="*/ 116444 h 303056"/>
                <a:gd name="connsiteX307" fmla="*/ 227248 w 270213"/>
                <a:gd name="connsiteY307" fmla="*/ 119487 h 303056"/>
                <a:gd name="connsiteX308" fmla="*/ 229634 w 270213"/>
                <a:gd name="connsiteY308" fmla="*/ 123423 h 303056"/>
                <a:gd name="connsiteX309" fmla="*/ 231323 w 270213"/>
                <a:gd name="connsiteY309" fmla="*/ 128265 h 303056"/>
                <a:gd name="connsiteX310" fmla="*/ 231934 w 270213"/>
                <a:gd name="connsiteY310" fmla="*/ 131316 h 303056"/>
                <a:gd name="connsiteX311" fmla="*/ 231480 w 270213"/>
                <a:gd name="connsiteY311" fmla="*/ 132576 h 303056"/>
                <a:gd name="connsiteX312" fmla="*/ 231511 w 270213"/>
                <a:gd name="connsiteY312" fmla="*/ 134751 h 303056"/>
                <a:gd name="connsiteX313" fmla="*/ 232035 w 270213"/>
                <a:gd name="connsiteY313" fmla="*/ 137849 h 303056"/>
                <a:gd name="connsiteX314" fmla="*/ 231449 w 270213"/>
                <a:gd name="connsiteY314" fmla="*/ 139906 h 303056"/>
                <a:gd name="connsiteX315" fmla="*/ 229759 w 270213"/>
                <a:gd name="connsiteY315" fmla="*/ 140916 h 303056"/>
                <a:gd name="connsiteX316" fmla="*/ 229195 w 270213"/>
                <a:gd name="connsiteY316" fmla="*/ 142308 h 303056"/>
                <a:gd name="connsiteX317" fmla="*/ 230048 w 270213"/>
                <a:gd name="connsiteY317" fmla="*/ 144984 h 303056"/>
                <a:gd name="connsiteX318" fmla="*/ 230260 w 270213"/>
                <a:gd name="connsiteY318" fmla="*/ 147417 h 303056"/>
                <a:gd name="connsiteX319" fmla="*/ 230924 w 270213"/>
                <a:gd name="connsiteY319" fmla="*/ 148348 h 303056"/>
                <a:gd name="connsiteX320" fmla="*/ 231409 w 270213"/>
                <a:gd name="connsiteY320" fmla="*/ 149021 h 303056"/>
                <a:gd name="connsiteX321" fmla="*/ 232207 w 270213"/>
                <a:gd name="connsiteY321" fmla="*/ 149123 h 303056"/>
                <a:gd name="connsiteX322" fmla="*/ 233921 w 270213"/>
                <a:gd name="connsiteY322" fmla="*/ 148254 h 303056"/>
                <a:gd name="connsiteX323" fmla="*/ 235971 w 270213"/>
                <a:gd name="connsiteY323" fmla="*/ 146635 h 303056"/>
                <a:gd name="connsiteX324" fmla="*/ 237614 w 270213"/>
                <a:gd name="connsiteY324" fmla="*/ 145954 h 303056"/>
                <a:gd name="connsiteX325" fmla="*/ 239929 w 270213"/>
                <a:gd name="connsiteY325" fmla="*/ 146040 h 303056"/>
                <a:gd name="connsiteX326" fmla="*/ 243184 w 270213"/>
                <a:gd name="connsiteY326" fmla="*/ 146502 h 303056"/>
                <a:gd name="connsiteX327" fmla="*/ 248926 w 270213"/>
                <a:gd name="connsiteY327" fmla="*/ 146666 h 303056"/>
                <a:gd name="connsiteX328" fmla="*/ 250694 w 270213"/>
                <a:gd name="connsiteY328" fmla="*/ 146376 h 303056"/>
                <a:gd name="connsiteX329" fmla="*/ 256038 w 270213"/>
                <a:gd name="connsiteY329" fmla="*/ 144194 h 303056"/>
                <a:gd name="connsiteX330" fmla="*/ 257438 w 270213"/>
                <a:gd name="connsiteY330" fmla="*/ 144029 h 303056"/>
                <a:gd name="connsiteX331" fmla="*/ 259550 w 270213"/>
                <a:gd name="connsiteY331" fmla="*/ 144233 h 303056"/>
                <a:gd name="connsiteX332" fmla="*/ 262547 w 270213"/>
                <a:gd name="connsiteY332" fmla="*/ 144882 h 303056"/>
                <a:gd name="connsiteX333" fmla="*/ 265567 w 270213"/>
                <a:gd name="connsiteY333" fmla="*/ 145015 h 303056"/>
                <a:gd name="connsiteX334" fmla="*/ 267037 w 270213"/>
                <a:gd name="connsiteY334" fmla="*/ 144342 h 303056"/>
                <a:gd name="connsiteX335" fmla="*/ 267170 w 270213"/>
                <a:gd name="connsiteY335" fmla="*/ 143458 h 303056"/>
                <a:gd name="connsiteX336" fmla="*/ 267640 w 270213"/>
                <a:gd name="connsiteY336" fmla="*/ 142308 h 303056"/>
                <a:gd name="connsiteX337" fmla="*/ 268453 w 270213"/>
                <a:gd name="connsiteY337" fmla="*/ 141878 h 30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270213" h="303056">
                  <a:moveTo>
                    <a:pt x="29268" y="4506"/>
                  </a:moveTo>
                  <a:lnTo>
                    <a:pt x="28931" y="4858"/>
                  </a:lnTo>
                  <a:lnTo>
                    <a:pt x="26522" y="5828"/>
                  </a:lnTo>
                  <a:lnTo>
                    <a:pt x="23932" y="6736"/>
                  </a:lnTo>
                  <a:lnTo>
                    <a:pt x="20529" y="10429"/>
                  </a:lnTo>
                  <a:lnTo>
                    <a:pt x="18808" y="12025"/>
                  </a:lnTo>
                  <a:lnTo>
                    <a:pt x="18307" y="12424"/>
                  </a:lnTo>
                  <a:lnTo>
                    <a:pt x="16750" y="13308"/>
                  </a:lnTo>
                  <a:lnTo>
                    <a:pt x="15623" y="14067"/>
                  </a:lnTo>
                  <a:lnTo>
                    <a:pt x="15663" y="14481"/>
                  </a:lnTo>
                  <a:lnTo>
                    <a:pt x="16414" y="14966"/>
                  </a:lnTo>
                  <a:lnTo>
                    <a:pt x="17180" y="15764"/>
                  </a:lnTo>
                  <a:lnTo>
                    <a:pt x="17102" y="21796"/>
                  </a:lnTo>
                  <a:lnTo>
                    <a:pt x="16774" y="27742"/>
                  </a:lnTo>
                  <a:lnTo>
                    <a:pt x="16351" y="28243"/>
                  </a:lnTo>
                  <a:lnTo>
                    <a:pt x="14192" y="28438"/>
                  </a:lnTo>
                  <a:lnTo>
                    <a:pt x="11321" y="28853"/>
                  </a:lnTo>
                  <a:lnTo>
                    <a:pt x="10405" y="29119"/>
                  </a:lnTo>
                  <a:lnTo>
                    <a:pt x="10084" y="28532"/>
                  </a:lnTo>
                  <a:lnTo>
                    <a:pt x="9122" y="26357"/>
                  </a:lnTo>
                  <a:lnTo>
                    <a:pt x="9662" y="24292"/>
                  </a:lnTo>
                  <a:lnTo>
                    <a:pt x="10241" y="22750"/>
                  </a:lnTo>
                  <a:lnTo>
                    <a:pt x="9592" y="19613"/>
                  </a:lnTo>
                  <a:lnTo>
                    <a:pt x="8129" y="16820"/>
                  </a:lnTo>
                  <a:lnTo>
                    <a:pt x="6580" y="13276"/>
                  </a:lnTo>
                  <a:lnTo>
                    <a:pt x="6102" y="12596"/>
                  </a:lnTo>
                  <a:lnTo>
                    <a:pt x="7409" y="11453"/>
                  </a:lnTo>
                  <a:lnTo>
                    <a:pt x="9372" y="8950"/>
                  </a:lnTo>
                  <a:lnTo>
                    <a:pt x="10194" y="7651"/>
                  </a:lnTo>
                  <a:lnTo>
                    <a:pt x="12471" y="7362"/>
                  </a:lnTo>
                  <a:lnTo>
                    <a:pt x="13316" y="6454"/>
                  </a:lnTo>
                  <a:lnTo>
                    <a:pt x="13918" y="4999"/>
                  </a:lnTo>
                  <a:lnTo>
                    <a:pt x="14153" y="4154"/>
                  </a:lnTo>
                  <a:lnTo>
                    <a:pt x="16719" y="3466"/>
                  </a:lnTo>
                  <a:lnTo>
                    <a:pt x="19801" y="2238"/>
                  </a:lnTo>
                  <a:lnTo>
                    <a:pt x="21507" y="892"/>
                  </a:lnTo>
                  <a:lnTo>
                    <a:pt x="23236" y="31"/>
                  </a:lnTo>
                  <a:lnTo>
                    <a:pt x="24331" y="0"/>
                  </a:lnTo>
                  <a:lnTo>
                    <a:pt x="25051" y="352"/>
                  </a:lnTo>
                  <a:lnTo>
                    <a:pt x="27030" y="2683"/>
                  </a:lnTo>
                  <a:lnTo>
                    <a:pt x="28712" y="4154"/>
                  </a:lnTo>
                  <a:lnTo>
                    <a:pt x="29268" y="4506"/>
                  </a:lnTo>
                  <a:close/>
                  <a:moveTo>
                    <a:pt x="268453" y="141878"/>
                  </a:moveTo>
                  <a:lnTo>
                    <a:pt x="268938" y="144788"/>
                  </a:lnTo>
                  <a:lnTo>
                    <a:pt x="269416" y="148833"/>
                  </a:lnTo>
                  <a:lnTo>
                    <a:pt x="269752" y="151743"/>
                  </a:lnTo>
                  <a:lnTo>
                    <a:pt x="270096" y="153050"/>
                  </a:lnTo>
                  <a:lnTo>
                    <a:pt x="270214" y="153746"/>
                  </a:lnTo>
                  <a:lnTo>
                    <a:pt x="269830" y="154497"/>
                  </a:lnTo>
                  <a:lnTo>
                    <a:pt x="269518" y="156242"/>
                  </a:lnTo>
                  <a:lnTo>
                    <a:pt x="268899" y="157791"/>
                  </a:lnTo>
                  <a:lnTo>
                    <a:pt x="268555" y="158871"/>
                  </a:lnTo>
                  <a:lnTo>
                    <a:pt x="268844" y="160858"/>
                  </a:lnTo>
                  <a:lnTo>
                    <a:pt x="268610" y="163705"/>
                  </a:lnTo>
                  <a:lnTo>
                    <a:pt x="268367" y="166717"/>
                  </a:lnTo>
                  <a:lnTo>
                    <a:pt x="268289" y="169620"/>
                  </a:lnTo>
                  <a:lnTo>
                    <a:pt x="269111" y="174815"/>
                  </a:lnTo>
                  <a:lnTo>
                    <a:pt x="268993" y="176411"/>
                  </a:lnTo>
                  <a:lnTo>
                    <a:pt x="267968" y="179133"/>
                  </a:lnTo>
                  <a:lnTo>
                    <a:pt x="267194" y="181199"/>
                  </a:lnTo>
                  <a:lnTo>
                    <a:pt x="266693" y="183593"/>
                  </a:lnTo>
                  <a:lnTo>
                    <a:pt x="266599" y="184844"/>
                  </a:lnTo>
                  <a:lnTo>
                    <a:pt x="268477" y="188381"/>
                  </a:lnTo>
                  <a:lnTo>
                    <a:pt x="268367" y="189085"/>
                  </a:lnTo>
                  <a:lnTo>
                    <a:pt x="266928" y="189304"/>
                  </a:lnTo>
                  <a:lnTo>
                    <a:pt x="265739" y="189366"/>
                  </a:lnTo>
                  <a:lnTo>
                    <a:pt x="261186" y="189366"/>
                  </a:lnTo>
                  <a:lnTo>
                    <a:pt x="254661" y="189366"/>
                  </a:lnTo>
                  <a:lnTo>
                    <a:pt x="248136" y="189366"/>
                  </a:lnTo>
                  <a:lnTo>
                    <a:pt x="241611" y="189366"/>
                  </a:lnTo>
                  <a:lnTo>
                    <a:pt x="235611" y="189366"/>
                  </a:lnTo>
                  <a:lnTo>
                    <a:pt x="229868" y="189366"/>
                  </a:lnTo>
                  <a:lnTo>
                    <a:pt x="224806" y="189366"/>
                  </a:lnTo>
                  <a:lnTo>
                    <a:pt x="224806" y="192856"/>
                  </a:lnTo>
                  <a:lnTo>
                    <a:pt x="224806" y="200053"/>
                  </a:lnTo>
                  <a:lnTo>
                    <a:pt x="224806" y="207258"/>
                  </a:lnTo>
                  <a:lnTo>
                    <a:pt x="224806" y="214472"/>
                  </a:lnTo>
                  <a:lnTo>
                    <a:pt x="224806" y="221701"/>
                  </a:lnTo>
                  <a:lnTo>
                    <a:pt x="224806" y="228937"/>
                  </a:lnTo>
                  <a:lnTo>
                    <a:pt x="224806" y="236182"/>
                  </a:lnTo>
                  <a:lnTo>
                    <a:pt x="224806" y="243434"/>
                  </a:lnTo>
                  <a:lnTo>
                    <a:pt x="224806" y="250702"/>
                  </a:lnTo>
                  <a:lnTo>
                    <a:pt x="224806" y="255952"/>
                  </a:lnTo>
                  <a:lnTo>
                    <a:pt x="226129" y="262930"/>
                  </a:lnTo>
                  <a:lnTo>
                    <a:pt x="228554" y="270534"/>
                  </a:lnTo>
                  <a:lnTo>
                    <a:pt x="229500" y="271239"/>
                  </a:lnTo>
                  <a:lnTo>
                    <a:pt x="231941" y="272639"/>
                  </a:lnTo>
                  <a:lnTo>
                    <a:pt x="235329" y="275502"/>
                  </a:lnTo>
                  <a:lnTo>
                    <a:pt x="237230" y="277669"/>
                  </a:lnTo>
                  <a:lnTo>
                    <a:pt x="241095" y="281432"/>
                  </a:lnTo>
                  <a:lnTo>
                    <a:pt x="246235" y="286236"/>
                  </a:lnTo>
                  <a:lnTo>
                    <a:pt x="251187" y="290547"/>
                  </a:lnTo>
                  <a:lnTo>
                    <a:pt x="255560" y="294349"/>
                  </a:lnTo>
                  <a:lnTo>
                    <a:pt x="248699" y="295687"/>
                  </a:lnTo>
                  <a:lnTo>
                    <a:pt x="238943" y="297580"/>
                  </a:lnTo>
                  <a:lnTo>
                    <a:pt x="232364" y="298863"/>
                  </a:lnTo>
                  <a:lnTo>
                    <a:pt x="224376" y="300420"/>
                  </a:lnTo>
                  <a:lnTo>
                    <a:pt x="219056" y="301398"/>
                  </a:lnTo>
                  <a:lnTo>
                    <a:pt x="212430" y="302611"/>
                  </a:lnTo>
                  <a:lnTo>
                    <a:pt x="211374" y="302587"/>
                  </a:lnTo>
                  <a:lnTo>
                    <a:pt x="209598" y="301750"/>
                  </a:lnTo>
                  <a:lnTo>
                    <a:pt x="205764" y="301585"/>
                  </a:lnTo>
                  <a:lnTo>
                    <a:pt x="201258" y="302743"/>
                  </a:lnTo>
                  <a:lnTo>
                    <a:pt x="197683" y="303057"/>
                  </a:lnTo>
                  <a:lnTo>
                    <a:pt x="195038" y="302524"/>
                  </a:lnTo>
                  <a:lnTo>
                    <a:pt x="192457" y="301515"/>
                  </a:lnTo>
                  <a:lnTo>
                    <a:pt x="189937" y="300021"/>
                  </a:lnTo>
                  <a:lnTo>
                    <a:pt x="185580" y="299473"/>
                  </a:lnTo>
                  <a:lnTo>
                    <a:pt x="179376" y="299880"/>
                  </a:lnTo>
                  <a:lnTo>
                    <a:pt x="173399" y="299590"/>
                  </a:lnTo>
                  <a:lnTo>
                    <a:pt x="167641" y="298605"/>
                  </a:lnTo>
                  <a:lnTo>
                    <a:pt x="163525" y="298214"/>
                  </a:lnTo>
                  <a:lnTo>
                    <a:pt x="161045" y="298425"/>
                  </a:lnTo>
                  <a:lnTo>
                    <a:pt x="158386" y="298104"/>
                  </a:lnTo>
                  <a:lnTo>
                    <a:pt x="155545" y="297252"/>
                  </a:lnTo>
                  <a:lnTo>
                    <a:pt x="153175" y="295804"/>
                  </a:lnTo>
                  <a:lnTo>
                    <a:pt x="150327" y="292753"/>
                  </a:lnTo>
                  <a:lnTo>
                    <a:pt x="148098" y="289843"/>
                  </a:lnTo>
                  <a:lnTo>
                    <a:pt x="147519" y="289428"/>
                  </a:lnTo>
                  <a:lnTo>
                    <a:pt x="146815" y="288982"/>
                  </a:lnTo>
                  <a:lnTo>
                    <a:pt x="146119" y="288849"/>
                  </a:lnTo>
                  <a:lnTo>
                    <a:pt x="139797" y="288771"/>
                  </a:lnTo>
                  <a:lnTo>
                    <a:pt x="133797" y="288700"/>
                  </a:lnTo>
                  <a:lnTo>
                    <a:pt x="130362" y="288693"/>
                  </a:lnTo>
                  <a:lnTo>
                    <a:pt x="121960" y="288685"/>
                  </a:lnTo>
                  <a:lnTo>
                    <a:pt x="113557" y="288677"/>
                  </a:lnTo>
                  <a:lnTo>
                    <a:pt x="105155" y="288661"/>
                  </a:lnTo>
                  <a:lnTo>
                    <a:pt x="96753" y="288654"/>
                  </a:lnTo>
                  <a:lnTo>
                    <a:pt x="88350" y="288638"/>
                  </a:lnTo>
                  <a:lnTo>
                    <a:pt x="79948" y="288630"/>
                  </a:lnTo>
                  <a:lnTo>
                    <a:pt x="71545" y="288615"/>
                  </a:lnTo>
                  <a:lnTo>
                    <a:pt x="63143" y="288606"/>
                  </a:lnTo>
                  <a:lnTo>
                    <a:pt x="58684" y="288599"/>
                  </a:lnTo>
                  <a:lnTo>
                    <a:pt x="54537" y="288833"/>
                  </a:lnTo>
                  <a:lnTo>
                    <a:pt x="49961" y="289084"/>
                  </a:lnTo>
                  <a:lnTo>
                    <a:pt x="49304" y="288974"/>
                  </a:lnTo>
                  <a:lnTo>
                    <a:pt x="48216" y="288622"/>
                  </a:lnTo>
                  <a:lnTo>
                    <a:pt x="47473" y="287981"/>
                  </a:lnTo>
                  <a:lnTo>
                    <a:pt x="45008" y="286330"/>
                  </a:lnTo>
                  <a:lnTo>
                    <a:pt x="42865" y="285078"/>
                  </a:lnTo>
                  <a:lnTo>
                    <a:pt x="39946" y="282966"/>
                  </a:lnTo>
                  <a:lnTo>
                    <a:pt x="38061" y="280658"/>
                  </a:lnTo>
                  <a:lnTo>
                    <a:pt x="36473" y="279923"/>
                  </a:lnTo>
                  <a:lnTo>
                    <a:pt x="33664" y="279508"/>
                  </a:lnTo>
                  <a:lnTo>
                    <a:pt x="31552" y="279101"/>
                  </a:lnTo>
                  <a:lnTo>
                    <a:pt x="29831" y="279007"/>
                  </a:lnTo>
                  <a:lnTo>
                    <a:pt x="26803" y="280095"/>
                  </a:lnTo>
                  <a:lnTo>
                    <a:pt x="24519" y="281174"/>
                  </a:lnTo>
                  <a:lnTo>
                    <a:pt x="22892" y="282215"/>
                  </a:lnTo>
                  <a:lnTo>
                    <a:pt x="20067" y="283404"/>
                  </a:lnTo>
                  <a:lnTo>
                    <a:pt x="17689" y="284593"/>
                  </a:lnTo>
                  <a:lnTo>
                    <a:pt x="13543" y="284437"/>
                  </a:lnTo>
                  <a:lnTo>
                    <a:pt x="12643" y="284609"/>
                  </a:lnTo>
                  <a:lnTo>
                    <a:pt x="10335" y="284530"/>
                  </a:lnTo>
                  <a:lnTo>
                    <a:pt x="8160" y="283490"/>
                  </a:lnTo>
                  <a:lnTo>
                    <a:pt x="5954" y="283584"/>
                  </a:lnTo>
                  <a:lnTo>
                    <a:pt x="3505" y="284906"/>
                  </a:lnTo>
                  <a:lnTo>
                    <a:pt x="0" y="285422"/>
                  </a:lnTo>
                  <a:lnTo>
                    <a:pt x="814" y="276793"/>
                  </a:lnTo>
                  <a:lnTo>
                    <a:pt x="1666" y="272983"/>
                  </a:lnTo>
                  <a:lnTo>
                    <a:pt x="1690" y="268430"/>
                  </a:lnTo>
                  <a:lnTo>
                    <a:pt x="1189" y="256664"/>
                  </a:lnTo>
                  <a:lnTo>
                    <a:pt x="587" y="255044"/>
                  </a:lnTo>
                  <a:lnTo>
                    <a:pt x="180" y="253151"/>
                  </a:lnTo>
                  <a:lnTo>
                    <a:pt x="2347" y="251711"/>
                  </a:lnTo>
                  <a:lnTo>
                    <a:pt x="3450" y="250608"/>
                  </a:lnTo>
                  <a:lnTo>
                    <a:pt x="4945" y="248660"/>
                  </a:lnTo>
                  <a:lnTo>
                    <a:pt x="6008" y="245930"/>
                  </a:lnTo>
                  <a:lnTo>
                    <a:pt x="7260" y="239921"/>
                  </a:lnTo>
                  <a:lnTo>
                    <a:pt x="11813" y="226129"/>
                  </a:lnTo>
                  <a:lnTo>
                    <a:pt x="13973" y="212649"/>
                  </a:lnTo>
                  <a:lnTo>
                    <a:pt x="16711" y="206281"/>
                  </a:lnTo>
                  <a:lnTo>
                    <a:pt x="17736" y="199145"/>
                  </a:lnTo>
                  <a:lnTo>
                    <a:pt x="25356" y="189953"/>
                  </a:lnTo>
                  <a:lnTo>
                    <a:pt x="27234" y="184312"/>
                  </a:lnTo>
                  <a:lnTo>
                    <a:pt x="31177" y="181551"/>
                  </a:lnTo>
                  <a:lnTo>
                    <a:pt x="36755" y="178609"/>
                  </a:lnTo>
                  <a:lnTo>
                    <a:pt x="40729" y="173375"/>
                  </a:lnTo>
                  <a:lnTo>
                    <a:pt x="42653" y="169753"/>
                  </a:lnTo>
                  <a:lnTo>
                    <a:pt x="44844" y="162814"/>
                  </a:lnTo>
                  <a:lnTo>
                    <a:pt x="44821" y="155577"/>
                  </a:lnTo>
                  <a:lnTo>
                    <a:pt x="46213" y="145931"/>
                  </a:lnTo>
                  <a:lnTo>
                    <a:pt x="45908" y="143161"/>
                  </a:lnTo>
                  <a:lnTo>
                    <a:pt x="43827" y="139327"/>
                  </a:lnTo>
                  <a:lnTo>
                    <a:pt x="43444" y="136589"/>
                  </a:lnTo>
                  <a:lnTo>
                    <a:pt x="41511" y="133898"/>
                  </a:lnTo>
                  <a:lnTo>
                    <a:pt x="39446" y="131864"/>
                  </a:lnTo>
                  <a:lnTo>
                    <a:pt x="38476" y="128234"/>
                  </a:lnTo>
                  <a:lnTo>
                    <a:pt x="34892" y="122515"/>
                  </a:lnTo>
                  <a:lnTo>
                    <a:pt x="33915" y="118705"/>
                  </a:lnTo>
                  <a:lnTo>
                    <a:pt x="32201" y="115967"/>
                  </a:lnTo>
                  <a:lnTo>
                    <a:pt x="31928" y="112595"/>
                  </a:lnTo>
                  <a:lnTo>
                    <a:pt x="31028" y="109027"/>
                  </a:lnTo>
                  <a:lnTo>
                    <a:pt x="29275" y="105507"/>
                  </a:lnTo>
                  <a:lnTo>
                    <a:pt x="27640" y="101478"/>
                  </a:lnTo>
                  <a:lnTo>
                    <a:pt x="27640" y="100218"/>
                  </a:lnTo>
                  <a:lnTo>
                    <a:pt x="28704" y="98700"/>
                  </a:lnTo>
                  <a:lnTo>
                    <a:pt x="29713" y="98208"/>
                  </a:lnTo>
                  <a:lnTo>
                    <a:pt x="29377" y="98974"/>
                  </a:lnTo>
                  <a:lnTo>
                    <a:pt x="28704" y="99874"/>
                  </a:lnTo>
                  <a:lnTo>
                    <a:pt x="28868" y="100570"/>
                  </a:lnTo>
                  <a:lnTo>
                    <a:pt x="35565" y="93514"/>
                  </a:lnTo>
                  <a:lnTo>
                    <a:pt x="35988" y="92137"/>
                  </a:lnTo>
                  <a:lnTo>
                    <a:pt x="35761" y="90595"/>
                  </a:lnTo>
                  <a:lnTo>
                    <a:pt x="35730" y="88710"/>
                  </a:lnTo>
                  <a:lnTo>
                    <a:pt x="35995" y="86519"/>
                  </a:lnTo>
                  <a:lnTo>
                    <a:pt x="29674" y="73525"/>
                  </a:lnTo>
                  <a:lnTo>
                    <a:pt x="24660" y="61461"/>
                  </a:lnTo>
                  <a:lnTo>
                    <a:pt x="23807" y="55366"/>
                  </a:lnTo>
                  <a:lnTo>
                    <a:pt x="17172" y="47363"/>
                  </a:lnTo>
                  <a:lnTo>
                    <a:pt x="14560" y="42161"/>
                  </a:lnTo>
                  <a:lnTo>
                    <a:pt x="13073" y="38515"/>
                  </a:lnTo>
                  <a:lnTo>
                    <a:pt x="11954" y="37138"/>
                  </a:lnTo>
                  <a:lnTo>
                    <a:pt x="12377" y="36441"/>
                  </a:lnTo>
                  <a:lnTo>
                    <a:pt x="14082" y="36262"/>
                  </a:lnTo>
                  <a:lnTo>
                    <a:pt x="17884" y="35417"/>
                  </a:lnTo>
                  <a:lnTo>
                    <a:pt x="23095" y="34494"/>
                  </a:lnTo>
                  <a:lnTo>
                    <a:pt x="27906" y="32381"/>
                  </a:lnTo>
                  <a:lnTo>
                    <a:pt x="29189" y="31442"/>
                  </a:lnTo>
                  <a:lnTo>
                    <a:pt x="31740" y="31255"/>
                  </a:lnTo>
                  <a:lnTo>
                    <a:pt x="34337" y="31818"/>
                  </a:lnTo>
                  <a:lnTo>
                    <a:pt x="35299" y="31411"/>
                  </a:lnTo>
                  <a:lnTo>
                    <a:pt x="35847" y="31380"/>
                  </a:lnTo>
                  <a:lnTo>
                    <a:pt x="41941" y="31380"/>
                  </a:lnTo>
                  <a:lnTo>
                    <a:pt x="44476" y="31239"/>
                  </a:lnTo>
                  <a:lnTo>
                    <a:pt x="49178" y="31278"/>
                  </a:lnTo>
                  <a:lnTo>
                    <a:pt x="52143" y="31450"/>
                  </a:lnTo>
                  <a:lnTo>
                    <a:pt x="53833" y="31685"/>
                  </a:lnTo>
                  <a:lnTo>
                    <a:pt x="58394" y="32053"/>
                  </a:lnTo>
                  <a:lnTo>
                    <a:pt x="64089" y="31967"/>
                  </a:lnTo>
                  <a:lnTo>
                    <a:pt x="66100" y="31779"/>
                  </a:lnTo>
                  <a:lnTo>
                    <a:pt x="73564" y="31654"/>
                  </a:lnTo>
                  <a:lnTo>
                    <a:pt x="80933" y="31528"/>
                  </a:lnTo>
                  <a:lnTo>
                    <a:pt x="87560" y="31419"/>
                  </a:lnTo>
                  <a:lnTo>
                    <a:pt x="94883" y="31442"/>
                  </a:lnTo>
                  <a:lnTo>
                    <a:pt x="100484" y="31458"/>
                  </a:lnTo>
                  <a:lnTo>
                    <a:pt x="103035" y="32217"/>
                  </a:lnTo>
                  <a:lnTo>
                    <a:pt x="105351" y="33656"/>
                  </a:lnTo>
                  <a:lnTo>
                    <a:pt x="106406" y="34963"/>
                  </a:lnTo>
                  <a:lnTo>
                    <a:pt x="106907" y="35542"/>
                  </a:lnTo>
                  <a:lnTo>
                    <a:pt x="107596" y="36919"/>
                  </a:lnTo>
                  <a:lnTo>
                    <a:pt x="108863" y="38014"/>
                  </a:lnTo>
                  <a:lnTo>
                    <a:pt x="109317" y="39704"/>
                  </a:lnTo>
                  <a:lnTo>
                    <a:pt x="108949" y="41996"/>
                  </a:lnTo>
                  <a:lnTo>
                    <a:pt x="109129" y="44758"/>
                  </a:lnTo>
                  <a:lnTo>
                    <a:pt x="109864" y="47981"/>
                  </a:lnTo>
                  <a:lnTo>
                    <a:pt x="111406" y="51361"/>
                  </a:lnTo>
                  <a:lnTo>
                    <a:pt x="113737" y="54913"/>
                  </a:lnTo>
                  <a:lnTo>
                    <a:pt x="114754" y="57729"/>
                  </a:lnTo>
                  <a:lnTo>
                    <a:pt x="114449" y="59818"/>
                  </a:lnTo>
                  <a:lnTo>
                    <a:pt x="115169" y="62024"/>
                  </a:lnTo>
                  <a:lnTo>
                    <a:pt x="116906" y="64348"/>
                  </a:lnTo>
                  <a:lnTo>
                    <a:pt x="118173" y="65576"/>
                  </a:lnTo>
                  <a:lnTo>
                    <a:pt x="118908" y="66507"/>
                  </a:lnTo>
                  <a:lnTo>
                    <a:pt x="120880" y="70075"/>
                  </a:lnTo>
                  <a:lnTo>
                    <a:pt x="124533" y="75770"/>
                  </a:lnTo>
                  <a:lnTo>
                    <a:pt x="127272" y="80041"/>
                  </a:lnTo>
                  <a:lnTo>
                    <a:pt x="128234" y="80550"/>
                  </a:lnTo>
                  <a:lnTo>
                    <a:pt x="129635" y="80370"/>
                  </a:lnTo>
                  <a:lnTo>
                    <a:pt x="132608" y="79948"/>
                  </a:lnTo>
                  <a:lnTo>
                    <a:pt x="135549" y="79862"/>
                  </a:lnTo>
                  <a:lnTo>
                    <a:pt x="137653" y="80738"/>
                  </a:lnTo>
                  <a:lnTo>
                    <a:pt x="138499" y="80589"/>
                  </a:lnTo>
                  <a:lnTo>
                    <a:pt x="141667" y="78892"/>
                  </a:lnTo>
                  <a:lnTo>
                    <a:pt x="144812" y="78375"/>
                  </a:lnTo>
                  <a:lnTo>
                    <a:pt x="148098" y="77671"/>
                  </a:lnTo>
                  <a:lnTo>
                    <a:pt x="149811" y="76951"/>
                  </a:lnTo>
                  <a:lnTo>
                    <a:pt x="151806" y="76951"/>
                  </a:lnTo>
                  <a:lnTo>
                    <a:pt x="157181" y="78320"/>
                  </a:lnTo>
                  <a:lnTo>
                    <a:pt x="158198" y="78391"/>
                  </a:lnTo>
                  <a:lnTo>
                    <a:pt x="162548" y="78391"/>
                  </a:lnTo>
                  <a:lnTo>
                    <a:pt x="166898" y="77624"/>
                  </a:lnTo>
                  <a:lnTo>
                    <a:pt x="167539" y="71897"/>
                  </a:lnTo>
                  <a:lnTo>
                    <a:pt x="167578" y="70763"/>
                  </a:lnTo>
                  <a:lnTo>
                    <a:pt x="168626" y="68611"/>
                  </a:lnTo>
                  <a:lnTo>
                    <a:pt x="169957" y="66734"/>
                  </a:lnTo>
                  <a:lnTo>
                    <a:pt x="170121" y="64942"/>
                  </a:lnTo>
                  <a:lnTo>
                    <a:pt x="170042" y="62494"/>
                  </a:lnTo>
                  <a:lnTo>
                    <a:pt x="171005" y="59529"/>
                  </a:lnTo>
                  <a:lnTo>
                    <a:pt x="173923" y="57166"/>
                  </a:lnTo>
                  <a:lnTo>
                    <a:pt x="178640" y="56047"/>
                  </a:lnTo>
                  <a:lnTo>
                    <a:pt x="181324" y="55828"/>
                  </a:lnTo>
                  <a:lnTo>
                    <a:pt x="185556" y="55171"/>
                  </a:lnTo>
                  <a:lnTo>
                    <a:pt x="191971" y="54506"/>
                  </a:lnTo>
                  <a:lnTo>
                    <a:pt x="194342" y="54592"/>
                  </a:lnTo>
                  <a:lnTo>
                    <a:pt x="194530" y="54928"/>
                  </a:lnTo>
                  <a:lnTo>
                    <a:pt x="193168" y="59028"/>
                  </a:lnTo>
                  <a:lnTo>
                    <a:pt x="193145" y="60366"/>
                  </a:lnTo>
                  <a:lnTo>
                    <a:pt x="193638" y="61719"/>
                  </a:lnTo>
                  <a:lnTo>
                    <a:pt x="194725" y="62455"/>
                  </a:lnTo>
                  <a:lnTo>
                    <a:pt x="201383" y="62533"/>
                  </a:lnTo>
                  <a:lnTo>
                    <a:pt x="207517" y="62611"/>
                  </a:lnTo>
                  <a:lnTo>
                    <a:pt x="214550" y="62869"/>
                  </a:lnTo>
                  <a:lnTo>
                    <a:pt x="219823" y="63057"/>
                  </a:lnTo>
                  <a:lnTo>
                    <a:pt x="220496" y="63260"/>
                  </a:lnTo>
                  <a:lnTo>
                    <a:pt x="221028" y="63565"/>
                  </a:lnTo>
                  <a:lnTo>
                    <a:pt x="221810" y="65600"/>
                  </a:lnTo>
                  <a:lnTo>
                    <a:pt x="221638" y="69574"/>
                  </a:lnTo>
                  <a:lnTo>
                    <a:pt x="220465" y="75379"/>
                  </a:lnTo>
                  <a:lnTo>
                    <a:pt x="220918" y="80808"/>
                  </a:lnTo>
                  <a:lnTo>
                    <a:pt x="223007" y="85862"/>
                  </a:lnTo>
                  <a:lnTo>
                    <a:pt x="223218" y="93631"/>
                  </a:lnTo>
                  <a:lnTo>
                    <a:pt x="222483" y="98270"/>
                  </a:lnTo>
                  <a:lnTo>
                    <a:pt x="221552" y="104122"/>
                  </a:lnTo>
                  <a:lnTo>
                    <a:pt x="221192" y="110764"/>
                  </a:lnTo>
                  <a:lnTo>
                    <a:pt x="222146" y="113542"/>
                  </a:lnTo>
                  <a:lnTo>
                    <a:pt x="224165" y="116444"/>
                  </a:lnTo>
                  <a:lnTo>
                    <a:pt x="227248" y="119487"/>
                  </a:lnTo>
                  <a:lnTo>
                    <a:pt x="229634" y="123423"/>
                  </a:lnTo>
                  <a:lnTo>
                    <a:pt x="231323" y="128265"/>
                  </a:lnTo>
                  <a:lnTo>
                    <a:pt x="231934" y="131316"/>
                  </a:lnTo>
                  <a:lnTo>
                    <a:pt x="231480" y="132576"/>
                  </a:lnTo>
                  <a:lnTo>
                    <a:pt x="231511" y="134751"/>
                  </a:lnTo>
                  <a:lnTo>
                    <a:pt x="232035" y="137849"/>
                  </a:lnTo>
                  <a:lnTo>
                    <a:pt x="231449" y="139906"/>
                  </a:lnTo>
                  <a:lnTo>
                    <a:pt x="229759" y="140916"/>
                  </a:lnTo>
                  <a:lnTo>
                    <a:pt x="229195" y="142308"/>
                  </a:lnTo>
                  <a:lnTo>
                    <a:pt x="230048" y="144984"/>
                  </a:lnTo>
                  <a:lnTo>
                    <a:pt x="230260" y="147417"/>
                  </a:lnTo>
                  <a:lnTo>
                    <a:pt x="230924" y="148348"/>
                  </a:lnTo>
                  <a:lnTo>
                    <a:pt x="231409" y="149021"/>
                  </a:lnTo>
                  <a:lnTo>
                    <a:pt x="232207" y="149123"/>
                  </a:lnTo>
                  <a:lnTo>
                    <a:pt x="233921" y="148254"/>
                  </a:lnTo>
                  <a:lnTo>
                    <a:pt x="235971" y="146635"/>
                  </a:lnTo>
                  <a:lnTo>
                    <a:pt x="237614" y="145954"/>
                  </a:lnTo>
                  <a:lnTo>
                    <a:pt x="239929" y="146040"/>
                  </a:lnTo>
                  <a:lnTo>
                    <a:pt x="243184" y="146502"/>
                  </a:lnTo>
                  <a:lnTo>
                    <a:pt x="248926" y="146666"/>
                  </a:lnTo>
                  <a:lnTo>
                    <a:pt x="250694" y="146376"/>
                  </a:lnTo>
                  <a:lnTo>
                    <a:pt x="256038" y="144194"/>
                  </a:lnTo>
                  <a:lnTo>
                    <a:pt x="257438" y="144029"/>
                  </a:lnTo>
                  <a:lnTo>
                    <a:pt x="259550" y="144233"/>
                  </a:lnTo>
                  <a:lnTo>
                    <a:pt x="262547" y="144882"/>
                  </a:lnTo>
                  <a:lnTo>
                    <a:pt x="265567" y="145015"/>
                  </a:lnTo>
                  <a:lnTo>
                    <a:pt x="267037" y="144342"/>
                  </a:lnTo>
                  <a:lnTo>
                    <a:pt x="267170" y="143458"/>
                  </a:lnTo>
                  <a:lnTo>
                    <a:pt x="267640" y="142308"/>
                  </a:lnTo>
                  <a:lnTo>
                    <a:pt x="268453" y="14187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2" name="Freeform: Shape 581">
              <a:extLst>
                <a:ext uri="{FF2B5EF4-FFF2-40B4-BE49-F238E27FC236}">
                  <a16:creationId xmlns:a16="http://schemas.microsoft.com/office/drawing/2014/main" id="{298E9AF0-570E-DA35-6E74-7E895AB73D7C}"/>
                </a:ext>
              </a:extLst>
            </p:cNvPr>
            <p:cNvSpPr>
              <a:spLocks/>
            </p:cNvSpPr>
            <p:nvPr/>
          </p:nvSpPr>
          <p:spPr>
            <a:xfrm>
              <a:off x="5635405" y="5136154"/>
              <a:ext cx="437103" cy="958824"/>
            </a:xfrm>
            <a:custGeom>
              <a:avLst/>
              <a:gdLst>
                <a:gd name="connsiteX0" fmla="*/ 239906 w 437103"/>
                <a:gd name="connsiteY0" fmla="*/ 10202 h 958824"/>
                <a:gd name="connsiteX1" fmla="*/ 240461 w 437103"/>
                <a:gd name="connsiteY1" fmla="*/ 10851 h 958824"/>
                <a:gd name="connsiteX2" fmla="*/ 240453 w 437103"/>
                <a:gd name="connsiteY2" fmla="*/ 11532 h 958824"/>
                <a:gd name="connsiteX3" fmla="*/ 242307 w 437103"/>
                <a:gd name="connsiteY3" fmla="*/ 12924 h 958824"/>
                <a:gd name="connsiteX4" fmla="*/ 246016 w 437103"/>
                <a:gd name="connsiteY4" fmla="*/ 15044 h 958824"/>
                <a:gd name="connsiteX5" fmla="*/ 249489 w 437103"/>
                <a:gd name="connsiteY5" fmla="*/ 19136 h 958824"/>
                <a:gd name="connsiteX6" fmla="*/ 252728 w 437103"/>
                <a:gd name="connsiteY6" fmla="*/ 25215 h 958824"/>
                <a:gd name="connsiteX7" fmla="*/ 255771 w 437103"/>
                <a:gd name="connsiteY7" fmla="*/ 29721 h 958824"/>
                <a:gd name="connsiteX8" fmla="*/ 258611 w 437103"/>
                <a:gd name="connsiteY8" fmla="*/ 32632 h 958824"/>
                <a:gd name="connsiteX9" fmla="*/ 261224 w 437103"/>
                <a:gd name="connsiteY9" fmla="*/ 34697 h 958824"/>
                <a:gd name="connsiteX10" fmla="*/ 263611 w 437103"/>
                <a:gd name="connsiteY10" fmla="*/ 35902 h 958824"/>
                <a:gd name="connsiteX11" fmla="*/ 264886 w 437103"/>
                <a:gd name="connsiteY11" fmla="*/ 36880 h 958824"/>
                <a:gd name="connsiteX12" fmla="*/ 265050 w 437103"/>
                <a:gd name="connsiteY12" fmla="*/ 37631 h 958824"/>
                <a:gd name="connsiteX13" fmla="*/ 267280 w 437103"/>
                <a:gd name="connsiteY13" fmla="*/ 39187 h 958824"/>
                <a:gd name="connsiteX14" fmla="*/ 271575 w 437103"/>
                <a:gd name="connsiteY14" fmla="*/ 41558 h 958824"/>
                <a:gd name="connsiteX15" fmla="*/ 274290 w 437103"/>
                <a:gd name="connsiteY15" fmla="*/ 43929 h 958824"/>
                <a:gd name="connsiteX16" fmla="*/ 275432 w 437103"/>
                <a:gd name="connsiteY16" fmla="*/ 46291 h 958824"/>
                <a:gd name="connsiteX17" fmla="*/ 279672 w 437103"/>
                <a:gd name="connsiteY17" fmla="*/ 48740 h 958824"/>
                <a:gd name="connsiteX18" fmla="*/ 287018 w 437103"/>
                <a:gd name="connsiteY18" fmla="*/ 51259 h 958824"/>
                <a:gd name="connsiteX19" fmla="*/ 292362 w 437103"/>
                <a:gd name="connsiteY19" fmla="*/ 52464 h 958824"/>
                <a:gd name="connsiteX20" fmla="*/ 295694 w 437103"/>
                <a:gd name="connsiteY20" fmla="*/ 52355 h 958824"/>
                <a:gd name="connsiteX21" fmla="*/ 300475 w 437103"/>
                <a:gd name="connsiteY21" fmla="*/ 54365 h 958824"/>
                <a:gd name="connsiteX22" fmla="*/ 306702 w 437103"/>
                <a:gd name="connsiteY22" fmla="*/ 58512 h 958824"/>
                <a:gd name="connsiteX23" fmla="*/ 310504 w 437103"/>
                <a:gd name="connsiteY23" fmla="*/ 61390 h 958824"/>
                <a:gd name="connsiteX24" fmla="*/ 311873 w 437103"/>
                <a:gd name="connsiteY24" fmla="*/ 62994 h 958824"/>
                <a:gd name="connsiteX25" fmla="*/ 315949 w 437103"/>
                <a:gd name="connsiteY25" fmla="*/ 65600 h 958824"/>
                <a:gd name="connsiteX26" fmla="*/ 326120 w 437103"/>
                <a:gd name="connsiteY26" fmla="*/ 70990 h 958824"/>
                <a:gd name="connsiteX27" fmla="*/ 330603 w 437103"/>
                <a:gd name="connsiteY27" fmla="*/ 72343 h 958824"/>
                <a:gd name="connsiteX28" fmla="*/ 332731 w 437103"/>
                <a:gd name="connsiteY28" fmla="*/ 73580 h 958824"/>
                <a:gd name="connsiteX29" fmla="*/ 333990 w 437103"/>
                <a:gd name="connsiteY29" fmla="*/ 75144 h 958824"/>
                <a:gd name="connsiteX30" fmla="*/ 335234 w 437103"/>
                <a:gd name="connsiteY30" fmla="*/ 75629 h 958824"/>
                <a:gd name="connsiteX31" fmla="*/ 336462 w 437103"/>
                <a:gd name="connsiteY31" fmla="*/ 75019 h 958824"/>
                <a:gd name="connsiteX32" fmla="*/ 339013 w 437103"/>
                <a:gd name="connsiteY32" fmla="*/ 75582 h 958824"/>
                <a:gd name="connsiteX33" fmla="*/ 342893 w 437103"/>
                <a:gd name="connsiteY33" fmla="*/ 77319 h 958824"/>
                <a:gd name="connsiteX34" fmla="*/ 345929 w 437103"/>
                <a:gd name="connsiteY34" fmla="*/ 79423 h 958824"/>
                <a:gd name="connsiteX35" fmla="*/ 349833 w 437103"/>
                <a:gd name="connsiteY35" fmla="*/ 84063 h 958824"/>
                <a:gd name="connsiteX36" fmla="*/ 351077 w 437103"/>
                <a:gd name="connsiteY36" fmla="*/ 85917 h 958824"/>
                <a:gd name="connsiteX37" fmla="*/ 351601 w 437103"/>
                <a:gd name="connsiteY37" fmla="*/ 87576 h 958824"/>
                <a:gd name="connsiteX38" fmla="*/ 351413 w 437103"/>
                <a:gd name="connsiteY38" fmla="*/ 89038 h 958824"/>
                <a:gd name="connsiteX39" fmla="*/ 350224 w 437103"/>
                <a:gd name="connsiteY39" fmla="*/ 90603 h 958824"/>
                <a:gd name="connsiteX40" fmla="*/ 348033 w 437103"/>
                <a:gd name="connsiteY40" fmla="*/ 92262 h 958824"/>
                <a:gd name="connsiteX41" fmla="*/ 347384 w 437103"/>
                <a:gd name="connsiteY41" fmla="*/ 92989 h 958824"/>
                <a:gd name="connsiteX42" fmla="*/ 347337 w 437103"/>
                <a:gd name="connsiteY42" fmla="*/ 93685 h 958824"/>
                <a:gd name="connsiteX43" fmla="*/ 346781 w 437103"/>
                <a:gd name="connsiteY43" fmla="*/ 95086 h 958824"/>
                <a:gd name="connsiteX44" fmla="*/ 344966 w 437103"/>
                <a:gd name="connsiteY44" fmla="*/ 98075 h 958824"/>
                <a:gd name="connsiteX45" fmla="*/ 344505 w 437103"/>
                <a:gd name="connsiteY45" fmla="*/ 99467 h 958824"/>
                <a:gd name="connsiteX46" fmla="*/ 344403 w 437103"/>
                <a:gd name="connsiteY46" fmla="*/ 100500 h 958824"/>
                <a:gd name="connsiteX47" fmla="*/ 343253 w 437103"/>
                <a:gd name="connsiteY47" fmla="*/ 101626 h 958824"/>
                <a:gd name="connsiteX48" fmla="*/ 340194 w 437103"/>
                <a:gd name="connsiteY48" fmla="*/ 103707 h 958824"/>
                <a:gd name="connsiteX49" fmla="*/ 339560 w 437103"/>
                <a:gd name="connsiteY49" fmla="*/ 104717 h 958824"/>
                <a:gd name="connsiteX50" fmla="*/ 339404 w 437103"/>
                <a:gd name="connsiteY50" fmla="*/ 105804 h 958824"/>
                <a:gd name="connsiteX51" fmla="*/ 339021 w 437103"/>
                <a:gd name="connsiteY51" fmla="*/ 106453 h 958824"/>
                <a:gd name="connsiteX52" fmla="*/ 338606 w 437103"/>
                <a:gd name="connsiteY52" fmla="*/ 106728 h 958824"/>
                <a:gd name="connsiteX53" fmla="*/ 338019 w 437103"/>
                <a:gd name="connsiteY53" fmla="*/ 107815 h 958824"/>
                <a:gd name="connsiteX54" fmla="*/ 337542 w 437103"/>
                <a:gd name="connsiteY54" fmla="*/ 109622 h 958824"/>
                <a:gd name="connsiteX55" fmla="*/ 337495 w 437103"/>
                <a:gd name="connsiteY55" fmla="*/ 111938 h 958824"/>
                <a:gd name="connsiteX56" fmla="*/ 337871 w 437103"/>
                <a:gd name="connsiteY56" fmla="*/ 114770 h 958824"/>
                <a:gd name="connsiteX57" fmla="*/ 337792 w 437103"/>
                <a:gd name="connsiteY57" fmla="*/ 115685 h 958824"/>
                <a:gd name="connsiteX58" fmla="*/ 337120 w 437103"/>
                <a:gd name="connsiteY58" fmla="*/ 116170 h 958824"/>
                <a:gd name="connsiteX59" fmla="*/ 336736 w 437103"/>
                <a:gd name="connsiteY59" fmla="*/ 116827 h 958824"/>
                <a:gd name="connsiteX60" fmla="*/ 336603 w 437103"/>
                <a:gd name="connsiteY60" fmla="*/ 118149 h 958824"/>
                <a:gd name="connsiteX61" fmla="*/ 336024 w 437103"/>
                <a:gd name="connsiteY61" fmla="*/ 119120 h 958824"/>
                <a:gd name="connsiteX62" fmla="*/ 335015 w 437103"/>
                <a:gd name="connsiteY62" fmla="*/ 119738 h 958824"/>
                <a:gd name="connsiteX63" fmla="*/ 334639 w 437103"/>
                <a:gd name="connsiteY63" fmla="*/ 120442 h 958824"/>
                <a:gd name="connsiteX64" fmla="*/ 334906 w 437103"/>
                <a:gd name="connsiteY64" fmla="*/ 121247 h 958824"/>
                <a:gd name="connsiteX65" fmla="*/ 334162 w 437103"/>
                <a:gd name="connsiteY65" fmla="*/ 122038 h 958824"/>
                <a:gd name="connsiteX66" fmla="*/ 332410 w 437103"/>
                <a:gd name="connsiteY66" fmla="*/ 122820 h 958824"/>
                <a:gd name="connsiteX67" fmla="*/ 331338 w 437103"/>
                <a:gd name="connsiteY67" fmla="*/ 123962 h 958824"/>
                <a:gd name="connsiteX68" fmla="*/ 330939 w 437103"/>
                <a:gd name="connsiteY68" fmla="*/ 125457 h 958824"/>
                <a:gd name="connsiteX69" fmla="*/ 329961 w 437103"/>
                <a:gd name="connsiteY69" fmla="*/ 126794 h 958824"/>
                <a:gd name="connsiteX70" fmla="*/ 328404 w 437103"/>
                <a:gd name="connsiteY70" fmla="*/ 127976 h 958824"/>
                <a:gd name="connsiteX71" fmla="*/ 327896 w 437103"/>
                <a:gd name="connsiteY71" fmla="*/ 129548 h 958824"/>
                <a:gd name="connsiteX72" fmla="*/ 328709 w 437103"/>
                <a:gd name="connsiteY72" fmla="*/ 132459 h 958824"/>
                <a:gd name="connsiteX73" fmla="*/ 338301 w 437103"/>
                <a:gd name="connsiteY73" fmla="*/ 131449 h 958824"/>
                <a:gd name="connsiteX74" fmla="*/ 346117 w 437103"/>
                <a:gd name="connsiteY74" fmla="*/ 132513 h 958824"/>
                <a:gd name="connsiteX75" fmla="*/ 355364 w 437103"/>
                <a:gd name="connsiteY75" fmla="*/ 135314 h 958824"/>
                <a:gd name="connsiteX76" fmla="*/ 361497 w 437103"/>
                <a:gd name="connsiteY76" fmla="*/ 136292 h 958824"/>
                <a:gd name="connsiteX77" fmla="*/ 364525 w 437103"/>
                <a:gd name="connsiteY77" fmla="*/ 135447 h 958824"/>
                <a:gd name="connsiteX78" fmla="*/ 366771 w 437103"/>
                <a:gd name="connsiteY78" fmla="*/ 135565 h 958824"/>
                <a:gd name="connsiteX79" fmla="*/ 368233 w 437103"/>
                <a:gd name="connsiteY79" fmla="*/ 136652 h 958824"/>
                <a:gd name="connsiteX80" fmla="*/ 370197 w 437103"/>
                <a:gd name="connsiteY80" fmla="*/ 136871 h 958824"/>
                <a:gd name="connsiteX81" fmla="*/ 372661 w 437103"/>
                <a:gd name="connsiteY81" fmla="*/ 136230 h 958824"/>
                <a:gd name="connsiteX82" fmla="*/ 374703 w 437103"/>
                <a:gd name="connsiteY82" fmla="*/ 136722 h 958824"/>
                <a:gd name="connsiteX83" fmla="*/ 376315 w 437103"/>
                <a:gd name="connsiteY83" fmla="*/ 138350 h 958824"/>
                <a:gd name="connsiteX84" fmla="*/ 377778 w 437103"/>
                <a:gd name="connsiteY84" fmla="*/ 137943 h 958824"/>
                <a:gd name="connsiteX85" fmla="*/ 379092 w 437103"/>
                <a:gd name="connsiteY85" fmla="*/ 135518 h 958824"/>
                <a:gd name="connsiteX86" fmla="*/ 380602 w 437103"/>
                <a:gd name="connsiteY86" fmla="*/ 133741 h 958824"/>
                <a:gd name="connsiteX87" fmla="*/ 382308 w 437103"/>
                <a:gd name="connsiteY87" fmla="*/ 132631 h 958824"/>
                <a:gd name="connsiteX88" fmla="*/ 384428 w 437103"/>
                <a:gd name="connsiteY88" fmla="*/ 132294 h 958824"/>
                <a:gd name="connsiteX89" fmla="*/ 386971 w 437103"/>
                <a:gd name="connsiteY89" fmla="*/ 132740 h 958824"/>
                <a:gd name="connsiteX90" fmla="*/ 388997 w 437103"/>
                <a:gd name="connsiteY90" fmla="*/ 133632 h 958824"/>
                <a:gd name="connsiteX91" fmla="*/ 390514 w 437103"/>
                <a:gd name="connsiteY91" fmla="*/ 134970 h 958824"/>
                <a:gd name="connsiteX92" fmla="*/ 392165 w 437103"/>
                <a:gd name="connsiteY92" fmla="*/ 134931 h 958824"/>
                <a:gd name="connsiteX93" fmla="*/ 393957 w 437103"/>
                <a:gd name="connsiteY93" fmla="*/ 133515 h 958824"/>
                <a:gd name="connsiteX94" fmla="*/ 394817 w 437103"/>
                <a:gd name="connsiteY94" fmla="*/ 131817 h 958824"/>
                <a:gd name="connsiteX95" fmla="*/ 394739 w 437103"/>
                <a:gd name="connsiteY95" fmla="*/ 129838 h 958824"/>
                <a:gd name="connsiteX96" fmla="*/ 395451 w 437103"/>
                <a:gd name="connsiteY96" fmla="*/ 128422 h 958824"/>
                <a:gd name="connsiteX97" fmla="*/ 396945 w 437103"/>
                <a:gd name="connsiteY97" fmla="*/ 127569 h 958824"/>
                <a:gd name="connsiteX98" fmla="*/ 397955 w 437103"/>
                <a:gd name="connsiteY98" fmla="*/ 126419 h 958824"/>
                <a:gd name="connsiteX99" fmla="*/ 398479 w 437103"/>
                <a:gd name="connsiteY99" fmla="*/ 124964 h 958824"/>
                <a:gd name="connsiteX100" fmla="*/ 400255 w 437103"/>
                <a:gd name="connsiteY100" fmla="*/ 124080 h 958824"/>
                <a:gd name="connsiteX101" fmla="*/ 403282 w 437103"/>
                <a:gd name="connsiteY101" fmla="*/ 123759 h 958824"/>
                <a:gd name="connsiteX102" fmla="*/ 404871 w 437103"/>
                <a:gd name="connsiteY102" fmla="*/ 123047 h 958824"/>
                <a:gd name="connsiteX103" fmla="*/ 405011 w 437103"/>
                <a:gd name="connsiteY103" fmla="*/ 121944 h 958824"/>
                <a:gd name="connsiteX104" fmla="*/ 405903 w 437103"/>
                <a:gd name="connsiteY104" fmla="*/ 120927 h 958824"/>
                <a:gd name="connsiteX105" fmla="*/ 407554 w 437103"/>
                <a:gd name="connsiteY105" fmla="*/ 119996 h 958824"/>
                <a:gd name="connsiteX106" fmla="*/ 408688 w 437103"/>
                <a:gd name="connsiteY106" fmla="*/ 118838 h 958824"/>
                <a:gd name="connsiteX107" fmla="*/ 409298 w 437103"/>
                <a:gd name="connsiteY107" fmla="*/ 117453 h 958824"/>
                <a:gd name="connsiteX108" fmla="*/ 410292 w 437103"/>
                <a:gd name="connsiteY108" fmla="*/ 116577 h 958824"/>
                <a:gd name="connsiteX109" fmla="*/ 411685 w 437103"/>
                <a:gd name="connsiteY109" fmla="*/ 116225 h 958824"/>
                <a:gd name="connsiteX110" fmla="*/ 413234 w 437103"/>
                <a:gd name="connsiteY110" fmla="*/ 113307 h 958824"/>
                <a:gd name="connsiteX111" fmla="*/ 414931 w 437103"/>
                <a:gd name="connsiteY111" fmla="*/ 107846 h 958824"/>
                <a:gd name="connsiteX112" fmla="*/ 415941 w 437103"/>
                <a:gd name="connsiteY112" fmla="*/ 100477 h 958824"/>
                <a:gd name="connsiteX113" fmla="*/ 416293 w 437103"/>
                <a:gd name="connsiteY113" fmla="*/ 90048 h 958824"/>
                <a:gd name="connsiteX114" fmla="*/ 418006 w 437103"/>
                <a:gd name="connsiteY114" fmla="*/ 90055 h 958824"/>
                <a:gd name="connsiteX115" fmla="*/ 418804 w 437103"/>
                <a:gd name="connsiteY115" fmla="*/ 90830 h 958824"/>
                <a:gd name="connsiteX116" fmla="*/ 420071 w 437103"/>
                <a:gd name="connsiteY116" fmla="*/ 91229 h 958824"/>
                <a:gd name="connsiteX117" fmla="*/ 421402 w 437103"/>
                <a:gd name="connsiteY117" fmla="*/ 90353 h 958824"/>
                <a:gd name="connsiteX118" fmla="*/ 422536 w 437103"/>
                <a:gd name="connsiteY118" fmla="*/ 89946 h 958824"/>
                <a:gd name="connsiteX119" fmla="*/ 424327 w 437103"/>
                <a:gd name="connsiteY119" fmla="*/ 89915 h 958824"/>
                <a:gd name="connsiteX120" fmla="*/ 425298 w 437103"/>
                <a:gd name="connsiteY120" fmla="*/ 88929 h 958824"/>
                <a:gd name="connsiteX121" fmla="*/ 426432 w 437103"/>
                <a:gd name="connsiteY121" fmla="*/ 88772 h 958824"/>
                <a:gd name="connsiteX122" fmla="*/ 427206 w 437103"/>
                <a:gd name="connsiteY122" fmla="*/ 89304 h 958824"/>
                <a:gd name="connsiteX123" fmla="*/ 427957 w 437103"/>
                <a:gd name="connsiteY123" fmla="*/ 89954 h 958824"/>
                <a:gd name="connsiteX124" fmla="*/ 429554 w 437103"/>
                <a:gd name="connsiteY124" fmla="*/ 90103 h 958824"/>
                <a:gd name="connsiteX125" fmla="*/ 430821 w 437103"/>
                <a:gd name="connsiteY125" fmla="*/ 91792 h 958824"/>
                <a:gd name="connsiteX126" fmla="*/ 432213 w 437103"/>
                <a:gd name="connsiteY126" fmla="*/ 92309 h 958824"/>
                <a:gd name="connsiteX127" fmla="*/ 432808 w 437103"/>
                <a:gd name="connsiteY127" fmla="*/ 94249 h 958824"/>
                <a:gd name="connsiteX128" fmla="*/ 433708 w 437103"/>
                <a:gd name="connsiteY128" fmla="*/ 99358 h 958824"/>
                <a:gd name="connsiteX129" fmla="*/ 435382 w 437103"/>
                <a:gd name="connsiteY129" fmla="*/ 102377 h 958824"/>
                <a:gd name="connsiteX130" fmla="*/ 437041 w 437103"/>
                <a:gd name="connsiteY130" fmla="*/ 105820 h 958824"/>
                <a:gd name="connsiteX131" fmla="*/ 437103 w 437103"/>
                <a:gd name="connsiteY131" fmla="*/ 107353 h 958824"/>
                <a:gd name="connsiteX132" fmla="*/ 436172 w 437103"/>
                <a:gd name="connsiteY132" fmla="*/ 108902 h 958824"/>
                <a:gd name="connsiteX133" fmla="*/ 436016 w 437103"/>
                <a:gd name="connsiteY133" fmla="*/ 111132 h 958824"/>
                <a:gd name="connsiteX134" fmla="*/ 435437 w 437103"/>
                <a:gd name="connsiteY134" fmla="*/ 116585 h 958824"/>
                <a:gd name="connsiteX135" fmla="*/ 435241 w 437103"/>
                <a:gd name="connsiteY135" fmla="*/ 118595 h 958824"/>
                <a:gd name="connsiteX136" fmla="*/ 435820 w 437103"/>
                <a:gd name="connsiteY136" fmla="*/ 119964 h 958824"/>
                <a:gd name="connsiteX137" fmla="*/ 436031 w 437103"/>
                <a:gd name="connsiteY137" fmla="*/ 121881 h 958824"/>
                <a:gd name="connsiteX138" fmla="*/ 435131 w 437103"/>
                <a:gd name="connsiteY138" fmla="*/ 124220 h 958824"/>
                <a:gd name="connsiteX139" fmla="*/ 433379 w 437103"/>
                <a:gd name="connsiteY139" fmla="*/ 127725 h 958824"/>
                <a:gd name="connsiteX140" fmla="*/ 431682 w 437103"/>
                <a:gd name="connsiteY140" fmla="*/ 128672 h 958824"/>
                <a:gd name="connsiteX141" fmla="*/ 431243 w 437103"/>
                <a:gd name="connsiteY141" fmla="*/ 128711 h 958824"/>
                <a:gd name="connsiteX142" fmla="*/ 428943 w 437103"/>
                <a:gd name="connsiteY142" fmla="*/ 130737 h 958824"/>
                <a:gd name="connsiteX143" fmla="*/ 427324 w 437103"/>
                <a:gd name="connsiteY143" fmla="*/ 131496 h 958824"/>
                <a:gd name="connsiteX144" fmla="*/ 426385 w 437103"/>
                <a:gd name="connsiteY144" fmla="*/ 130988 h 958824"/>
                <a:gd name="connsiteX145" fmla="*/ 425313 w 437103"/>
                <a:gd name="connsiteY145" fmla="*/ 131864 h 958824"/>
                <a:gd name="connsiteX146" fmla="*/ 424108 w 437103"/>
                <a:gd name="connsiteY146" fmla="*/ 134141 h 958824"/>
                <a:gd name="connsiteX147" fmla="*/ 422638 w 437103"/>
                <a:gd name="connsiteY147" fmla="*/ 135158 h 958824"/>
                <a:gd name="connsiteX148" fmla="*/ 419978 w 437103"/>
                <a:gd name="connsiteY148" fmla="*/ 135721 h 958824"/>
                <a:gd name="connsiteX149" fmla="*/ 419179 w 437103"/>
                <a:gd name="connsiteY149" fmla="*/ 135987 h 958824"/>
                <a:gd name="connsiteX150" fmla="*/ 417630 w 437103"/>
                <a:gd name="connsiteY150" fmla="*/ 135909 h 958824"/>
                <a:gd name="connsiteX151" fmla="*/ 416301 w 437103"/>
                <a:gd name="connsiteY151" fmla="*/ 136472 h 958824"/>
                <a:gd name="connsiteX152" fmla="*/ 415190 w 437103"/>
                <a:gd name="connsiteY152" fmla="*/ 137685 h 958824"/>
                <a:gd name="connsiteX153" fmla="*/ 414008 w 437103"/>
                <a:gd name="connsiteY153" fmla="*/ 138138 h 958824"/>
                <a:gd name="connsiteX154" fmla="*/ 412749 w 437103"/>
                <a:gd name="connsiteY154" fmla="*/ 137833 h 958824"/>
                <a:gd name="connsiteX155" fmla="*/ 411607 w 437103"/>
                <a:gd name="connsiteY155" fmla="*/ 138279 h 958824"/>
                <a:gd name="connsiteX156" fmla="*/ 410582 w 437103"/>
                <a:gd name="connsiteY156" fmla="*/ 139476 h 958824"/>
                <a:gd name="connsiteX157" fmla="*/ 409987 w 437103"/>
                <a:gd name="connsiteY157" fmla="*/ 140775 h 958824"/>
                <a:gd name="connsiteX158" fmla="*/ 409823 w 437103"/>
                <a:gd name="connsiteY158" fmla="*/ 142175 h 958824"/>
                <a:gd name="connsiteX159" fmla="*/ 408821 w 437103"/>
                <a:gd name="connsiteY159" fmla="*/ 143130 h 958824"/>
                <a:gd name="connsiteX160" fmla="*/ 406975 w 437103"/>
                <a:gd name="connsiteY160" fmla="*/ 143638 h 958824"/>
                <a:gd name="connsiteX161" fmla="*/ 406333 w 437103"/>
                <a:gd name="connsiteY161" fmla="*/ 144342 h 958824"/>
                <a:gd name="connsiteX162" fmla="*/ 406451 w 437103"/>
                <a:gd name="connsiteY162" fmla="*/ 145320 h 958824"/>
                <a:gd name="connsiteX163" fmla="*/ 405621 w 437103"/>
                <a:gd name="connsiteY163" fmla="*/ 146079 h 958824"/>
                <a:gd name="connsiteX164" fmla="*/ 402500 w 437103"/>
                <a:gd name="connsiteY164" fmla="*/ 146877 h 958824"/>
                <a:gd name="connsiteX165" fmla="*/ 400239 w 437103"/>
                <a:gd name="connsiteY165" fmla="*/ 148285 h 958824"/>
                <a:gd name="connsiteX166" fmla="*/ 398846 w 437103"/>
                <a:gd name="connsiteY166" fmla="*/ 150312 h 958824"/>
                <a:gd name="connsiteX167" fmla="*/ 397376 w 437103"/>
                <a:gd name="connsiteY167" fmla="*/ 151587 h 958824"/>
                <a:gd name="connsiteX168" fmla="*/ 395060 w 437103"/>
                <a:gd name="connsiteY168" fmla="*/ 152369 h 958824"/>
                <a:gd name="connsiteX169" fmla="*/ 391915 w 437103"/>
                <a:gd name="connsiteY169" fmla="*/ 154435 h 958824"/>
                <a:gd name="connsiteX170" fmla="*/ 391461 w 437103"/>
                <a:gd name="connsiteY170" fmla="*/ 155710 h 958824"/>
                <a:gd name="connsiteX171" fmla="*/ 392658 w 437103"/>
                <a:gd name="connsiteY171" fmla="*/ 156883 h 958824"/>
                <a:gd name="connsiteX172" fmla="*/ 393088 w 437103"/>
                <a:gd name="connsiteY172" fmla="*/ 157932 h 958824"/>
                <a:gd name="connsiteX173" fmla="*/ 392752 w 437103"/>
                <a:gd name="connsiteY173" fmla="*/ 158847 h 958824"/>
                <a:gd name="connsiteX174" fmla="*/ 391774 w 437103"/>
                <a:gd name="connsiteY174" fmla="*/ 158972 h 958824"/>
                <a:gd name="connsiteX175" fmla="*/ 390147 w 437103"/>
                <a:gd name="connsiteY175" fmla="*/ 158307 h 958824"/>
                <a:gd name="connsiteX176" fmla="*/ 388989 w 437103"/>
                <a:gd name="connsiteY176" fmla="*/ 158166 h 958824"/>
                <a:gd name="connsiteX177" fmla="*/ 388300 w 437103"/>
                <a:gd name="connsiteY177" fmla="*/ 158558 h 958824"/>
                <a:gd name="connsiteX178" fmla="*/ 387972 w 437103"/>
                <a:gd name="connsiteY178" fmla="*/ 159293 h 958824"/>
                <a:gd name="connsiteX179" fmla="*/ 388011 w 437103"/>
                <a:gd name="connsiteY179" fmla="*/ 160373 h 958824"/>
                <a:gd name="connsiteX180" fmla="*/ 387432 w 437103"/>
                <a:gd name="connsiteY180" fmla="*/ 161108 h 958824"/>
                <a:gd name="connsiteX181" fmla="*/ 386227 w 437103"/>
                <a:gd name="connsiteY181" fmla="*/ 161499 h 958824"/>
                <a:gd name="connsiteX182" fmla="*/ 385468 w 437103"/>
                <a:gd name="connsiteY182" fmla="*/ 162391 h 958824"/>
                <a:gd name="connsiteX183" fmla="*/ 385148 w 437103"/>
                <a:gd name="connsiteY183" fmla="*/ 163791 h 958824"/>
                <a:gd name="connsiteX184" fmla="*/ 383638 w 437103"/>
                <a:gd name="connsiteY184" fmla="*/ 165559 h 958824"/>
                <a:gd name="connsiteX185" fmla="*/ 380946 w 437103"/>
                <a:gd name="connsiteY185" fmla="*/ 167688 h 958824"/>
                <a:gd name="connsiteX186" fmla="*/ 378826 w 437103"/>
                <a:gd name="connsiteY186" fmla="*/ 170559 h 958824"/>
                <a:gd name="connsiteX187" fmla="*/ 377269 w 437103"/>
                <a:gd name="connsiteY187" fmla="*/ 174173 h 958824"/>
                <a:gd name="connsiteX188" fmla="*/ 375454 w 437103"/>
                <a:gd name="connsiteY188" fmla="*/ 176552 h 958824"/>
                <a:gd name="connsiteX189" fmla="*/ 373373 w 437103"/>
                <a:gd name="connsiteY189" fmla="*/ 177694 h 958824"/>
                <a:gd name="connsiteX190" fmla="*/ 371942 w 437103"/>
                <a:gd name="connsiteY190" fmla="*/ 179321 h 958824"/>
                <a:gd name="connsiteX191" fmla="*/ 371159 w 437103"/>
                <a:gd name="connsiteY191" fmla="*/ 181433 h 958824"/>
                <a:gd name="connsiteX192" fmla="*/ 368937 w 437103"/>
                <a:gd name="connsiteY192" fmla="*/ 184704 h 958824"/>
                <a:gd name="connsiteX193" fmla="*/ 365292 w 437103"/>
                <a:gd name="connsiteY193" fmla="*/ 189147 h 958824"/>
                <a:gd name="connsiteX194" fmla="*/ 361983 w 437103"/>
                <a:gd name="connsiteY194" fmla="*/ 192198 h 958824"/>
                <a:gd name="connsiteX195" fmla="*/ 359010 w 437103"/>
                <a:gd name="connsiteY195" fmla="*/ 193857 h 958824"/>
                <a:gd name="connsiteX196" fmla="*/ 357343 w 437103"/>
                <a:gd name="connsiteY196" fmla="*/ 195734 h 958824"/>
                <a:gd name="connsiteX197" fmla="*/ 356975 w 437103"/>
                <a:gd name="connsiteY197" fmla="*/ 197823 h 958824"/>
                <a:gd name="connsiteX198" fmla="*/ 355051 w 437103"/>
                <a:gd name="connsiteY198" fmla="*/ 200210 h 958824"/>
                <a:gd name="connsiteX199" fmla="*/ 351569 w 437103"/>
                <a:gd name="connsiteY199" fmla="*/ 202885 h 958824"/>
                <a:gd name="connsiteX200" fmla="*/ 350584 w 437103"/>
                <a:gd name="connsiteY200" fmla="*/ 204090 h 958824"/>
                <a:gd name="connsiteX201" fmla="*/ 349770 w 437103"/>
                <a:gd name="connsiteY201" fmla="*/ 205076 h 958824"/>
                <a:gd name="connsiteX202" fmla="*/ 349653 w 437103"/>
                <a:gd name="connsiteY202" fmla="*/ 206797 h 958824"/>
                <a:gd name="connsiteX203" fmla="*/ 348299 w 437103"/>
                <a:gd name="connsiteY203" fmla="*/ 209058 h 958824"/>
                <a:gd name="connsiteX204" fmla="*/ 345694 w 437103"/>
                <a:gd name="connsiteY204" fmla="*/ 211866 h 958824"/>
                <a:gd name="connsiteX205" fmla="*/ 344786 w 437103"/>
                <a:gd name="connsiteY205" fmla="*/ 214300 h 958824"/>
                <a:gd name="connsiteX206" fmla="*/ 345968 w 437103"/>
                <a:gd name="connsiteY206" fmla="*/ 217374 h 958824"/>
                <a:gd name="connsiteX207" fmla="*/ 346140 w 437103"/>
                <a:gd name="connsiteY207" fmla="*/ 221106 h 958824"/>
                <a:gd name="connsiteX208" fmla="*/ 345624 w 437103"/>
                <a:gd name="connsiteY208" fmla="*/ 222600 h 958824"/>
                <a:gd name="connsiteX209" fmla="*/ 344482 w 437103"/>
                <a:gd name="connsiteY209" fmla="*/ 223109 h 958824"/>
                <a:gd name="connsiteX210" fmla="*/ 344223 w 437103"/>
                <a:gd name="connsiteY210" fmla="*/ 224071 h 958824"/>
                <a:gd name="connsiteX211" fmla="*/ 344841 w 437103"/>
                <a:gd name="connsiteY211" fmla="*/ 225495 h 958824"/>
                <a:gd name="connsiteX212" fmla="*/ 344873 w 437103"/>
                <a:gd name="connsiteY212" fmla="*/ 227365 h 958824"/>
                <a:gd name="connsiteX213" fmla="*/ 344325 w 437103"/>
                <a:gd name="connsiteY213" fmla="*/ 229688 h 958824"/>
                <a:gd name="connsiteX214" fmla="*/ 343120 w 437103"/>
                <a:gd name="connsiteY214" fmla="*/ 232348 h 958824"/>
                <a:gd name="connsiteX215" fmla="*/ 341250 w 437103"/>
                <a:gd name="connsiteY215" fmla="*/ 235344 h 958824"/>
                <a:gd name="connsiteX216" fmla="*/ 340797 w 437103"/>
                <a:gd name="connsiteY216" fmla="*/ 237347 h 958824"/>
                <a:gd name="connsiteX217" fmla="*/ 341767 w 437103"/>
                <a:gd name="connsiteY217" fmla="*/ 238356 h 958824"/>
                <a:gd name="connsiteX218" fmla="*/ 342244 w 437103"/>
                <a:gd name="connsiteY218" fmla="*/ 239428 h 958824"/>
                <a:gd name="connsiteX219" fmla="*/ 342228 w 437103"/>
                <a:gd name="connsiteY219" fmla="*/ 240571 h 958824"/>
                <a:gd name="connsiteX220" fmla="*/ 341829 w 437103"/>
                <a:gd name="connsiteY220" fmla="*/ 242221 h 958824"/>
                <a:gd name="connsiteX221" fmla="*/ 341055 w 437103"/>
                <a:gd name="connsiteY221" fmla="*/ 244388 h 958824"/>
                <a:gd name="connsiteX222" fmla="*/ 339881 w 437103"/>
                <a:gd name="connsiteY222" fmla="*/ 246000 h 958824"/>
                <a:gd name="connsiteX223" fmla="*/ 338309 w 437103"/>
                <a:gd name="connsiteY223" fmla="*/ 247048 h 958824"/>
                <a:gd name="connsiteX224" fmla="*/ 337832 w 437103"/>
                <a:gd name="connsiteY224" fmla="*/ 248378 h 958824"/>
                <a:gd name="connsiteX225" fmla="*/ 338465 w 437103"/>
                <a:gd name="connsiteY225" fmla="*/ 249982 h 958824"/>
                <a:gd name="connsiteX226" fmla="*/ 338551 w 437103"/>
                <a:gd name="connsiteY226" fmla="*/ 251656 h 958824"/>
                <a:gd name="connsiteX227" fmla="*/ 338098 w 437103"/>
                <a:gd name="connsiteY227" fmla="*/ 253401 h 958824"/>
                <a:gd name="connsiteX228" fmla="*/ 338364 w 437103"/>
                <a:gd name="connsiteY228" fmla="*/ 255099 h 958824"/>
                <a:gd name="connsiteX229" fmla="*/ 339349 w 437103"/>
                <a:gd name="connsiteY229" fmla="*/ 256749 h 958824"/>
                <a:gd name="connsiteX230" fmla="*/ 339279 w 437103"/>
                <a:gd name="connsiteY230" fmla="*/ 258635 h 958824"/>
                <a:gd name="connsiteX231" fmla="*/ 337566 w 437103"/>
                <a:gd name="connsiteY231" fmla="*/ 262508 h 958824"/>
                <a:gd name="connsiteX232" fmla="*/ 337151 w 437103"/>
                <a:gd name="connsiteY232" fmla="*/ 264901 h 958824"/>
                <a:gd name="connsiteX233" fmla="*/ 338223 w 437103"/>
                <a:gd name="connsiteY233" fmla="*/ 275174 h 958824"/>
                <a:gd name="connsiteX234" fmla="*/ 337573 w 437103"/>
                <a:gd name="connsiteY234" fmla="*/ 276613 h 958824"/>
                <a:gd name="connsiteX235" fmla="*/ 336486 w 437103"/>
                <a:gd name="connsiteY235" fmla="*/ 278272 h 958824"/>
                <a:gd name="connsiteX236" fmla="*/ 335195 w 437103"/>
                <a:gd name="connsiteY236" fmla="*/ 278397 h 958824"/>
                <a:gd name="connsiteX237" fmla="*/ 333724 w 437103"/>
                <a:gd name="connsiteY237" fmla="*/ 278107 h 958824"/>
                <a:gd name="connsiteX238" fmla="*/ 332660 w 437103"/>
                <a:gd name="connsiteY238" fmla="*/ 279140 h 958824"/>
                <a:gd name="connsiteX239" fmla="*/ 331995 w 437103"/>
                <a:gd name="connsiteY239" fmla="*/ 283701 h 958824"/>
                <a:gd name="connsiteX240" fmla="*/ 329969 w 437103"/>
                <a:gd name="connsiteY240" fmla="*/ 293590 h 958824"/>
                <a:gd name="connsiteX241" fmla="*/ 330329 w 437103"/>
                <a:gd name="connsiteY241" fmla="*/ 295945 h 958824"/>
                <a:gd name="connsiteX242" fmla="*/ 331956 w 437103"/>
                <a:gd name="connsiteY242" fmla="*/ 299771 h 958824"/>
                <a:gd name="connsiteX243" fmla="*/ 332551 w 437103"/>
                <a:gd name="connsiteY243" fmla="*/ 302212 h 958824"/>
                <a:gd name="connsiteX244" fmla="*/ 333004 w 437103"/>
                <a:gd name="connsiteY244" fmla="*/ 304050 h 958824"/>
                <a:gd name="connsiteX245" fmla="*/ 333364 w 437103"/>
                <a:gd name="connsiteY245" fmla="*/ 307539 h 958824"/>
                <a:gd name="connsiteX246" fmla="*/ 332418 w 437103"/>
                <a:gd name="connsiteY246" fmla="*/ 309112 h 958824"/>
                <a:gd name="connsiteX247" fmla="*/ 331541 w 437103"/>
                <a:gd name="connsiteY247" fmla="*/ 309386 h 958824"/>
                <a:gd name="connsiteX248" fmla="*/ 330438 w 437103"/>
                <a:gd name="connsiteY248" fmla="*/ 310270 h 958824"/>
                <a:gd name="connsiteX249" fmla="*/ 331745 w 437103"/>
                <a:gd name="connsiteY249" fmla="*/ 314533 h 958824"/>
                <a:gd name="connsiteX250" fmla="*/ 332785 w 437103"/>
                <a:gd name="connsiteY250" fmla="*/ 316497 h 958824"/>
                <a:gd name="connsiteX251" fmla="*/ 335758 w 437103"/>
                <a:gd name="connsiteY251" fmla="*/ 320534 h 958824"/>
                <a:gd name="connsiteX252" fmla="*/ 347173 w 437103"/>
                <a:gd name="connsiteY252" fmla="*/ 326151 h 958824"/>
                <a:gd name="connsiteX253" fmla="*/ 351906 w 437103"/>
                <a:gd name="connsiteY253" fmla="*/ 329468 h 958824"/>
                <a:gd name="connsiteX254" fmla="*/ 357265 w 437103"/>
                <a:gd name="connsiteY254" fmla="*/ 333998 h 958824"/>
                <a:gd name="connsiteX255" fmla="*/ 360191 w 437103"/>
                <a:gd name="connsiteY255" fmla="*/ 338661 h 958824"/>
                <a:gd name="connsiteX256" fmla="*/ 360449 w 437103"/>
                <a:gd name="connsiteY256" fmla="*/ 342510 h 958824"/>
                <a:gd name="connsiteX257" fmla="*/ 356170 w 437103"/>
                <a:gd name="connsiteY257" fmla="*/ 348276 h 958824"/>
                <a:gd name="connsiteX258" fmla="*/ 355692 w 437103"/>
                <a:gd name="connsiteY258" fmla="*/ 353127 h 958824"/>
                <a:gd name="connsiteX259" fmla="*/ 356569 w 437103"/>
                <a:gd name="connsiteY259" fmla="*/ 356545 h 958824"/>
                <a:gd name="connsiteX260" fmla="*/ 358118 w 437103"/>
                <a:gd name="connsiteY260" fmla="*/ 359721 h 958824"/>
                <a:gd name="connsiteX261" fmla="*/ 362264 w 437103"/>
                <a:gd name="connsiteY261" fmla="*/ 363852 h 958824"/>
                <a:gd name="connsiteX262" fmla="*/ 365315 w 437103"/>
                <a:gd name="connsiteY262" fmla="*/ 365370 h 958824"/>
                <a:gd name="connsiteX263" fmla="*/ 369438 w 437103"/>
                <a:gd name="connsiteY263" fmla="*/ 365206 h 958824"/>
                <a:gd name="connsiteX264" fmla="*/ 370142 w 437103"/>
                <a:gd name="connsiteY264" fmla="*/ 366364 h 958824"/>
                <a:gd name="connsiteX265" fmla="*/ 370565 w 437103"/>
                <a:gd name="connsiteY265" fmla="*/ 367381 h 958824"/>
                <a:gd name="connsiteX266" fmla="*/ 371214 w 437103"/>
                <a:gd name="connsiteY266" fmla="*/ 375791 h 958824"/>
                <a:gd name="connsiteX267" fmla="*/ 371136 w 437103"/>
                <a:gd name="connsiteY267" fmla="*/ 378960 h 958824"/>
                <a:gd name="connsiteX268" fmla="*/ 369923 w 437103"/>
                <a:gd name="connsiteY268" fmla="*/ 381870 h 958824"/>
                <a:gd name="connsiteX269" fmla="*/ 362006 w 437103"/>
                <a:gd name="connsiteY269" fmla="*/ 395279 h 958824"/>
                <a:gd name="connsiteX270" fmla="*/ 355246 w 437103"/>
                <a:gd name="connsiteY270" fmla="*/ 403510 h 958824"/>
                <a:gd name="connsiteX271" fmla="*/ 352798 w 437103"/>
                <a:gd name="connsiteY271" fmla="*/ 408070 h 958824"/>
                <a:gd name="connsiteX272" fmla="*/ 351929 w 437103"/>
                <a:gd name="connsiteY272" fmla="*/ 412960 h 958824"/>
                <a:gd name="connsiteX273" fmla="*/ 349762 w 437103"/>
                <a:gd name="connsiteY273" fmla="*/ 415291 h 958824"/>
                <a:gd name="connsiteX274" fmla="*/ 338043 w 437103"/>
                <a:gd name="connsiteY274" fmla="*/ 422708 h 958824"/>
                <a:gd name="connsiteX275" fmla="*/ 319861 w 437103"/>
                <a:gd name="connsiteY275" fmla="*/ 429350 h 958824"/>
                <a:gd name="connsiteX276" fmla="*/ 305169 w 437103"/>
                <a:gd name="connsiteY276" fmla="*/ 432808 h 958824"/>
                <a:gd name="connsiteX277" fmla="*/ 301828 w 437103"/>
                <a:gd name="connsiteY277" fmla="*/ 433974 h 958824"/>
                <a:gd name="connsiteX278" fmla="*/ 278209 w 437103"/>
                <a:gd name="connsiteY278" fmla="*/ 437784 h 958824"/>
                <a:gd name="connsiteX279" fmla="*/ 273640 w 437103"/>
                <a:gd name="connsiteY279" fmla="*/ 438316 h 958824"/>
                <a:gd name="connsiteX280" fmla="*/ 267695 w 437103"/>
                <a:gd name="connsiteY280" fmla="*/ 437979 h 958824"/>
                <a:gd name="connsiteX281" fmla="*/ 262867 w 437103"/>
                <a:gd name="connsiteY281" fmla="*/ 438488 h 958824"/>
                <a:gd name="connsiteX282" fmla="*/ 257485 w 437103"/>
                <a:gd name="connsiteY282" fmla="*/ 437447 h 958824"/>
                <a:gd name="connsiteX283" fmla="*/ 252681 w 437103"/>
                <a:gd name="connsiteY283" fmla="*/ 436251 h 958824"/>
                <a:gd name="connsiteX284" fmla="*/ 249990 w 437103"/>
                <a:gd name="connsiteY284" fmla="*/ 433278 h 958824"/>
                <a:gd name="connsiteX285" fmla="*/ 246798 w 437103"/>
                <a:gd name="connsiteY285" fmla="*/ 432910 h 958824"/>
                <a:gd name="connsiteX286" fmla="*/ 245930 w 437103"/>
                <a:gd name="connsiteY286" fmla="*/ 434396 h 958824"/>
                <a:gd name="connsiteX287" fmla="*/ 247487 w 437103"/>
                <a:gd name="connsiteY287" fmla="*/ 438191 h 958824"/>
                <a:gd name="connsiteX288" fmla="*/ 246728 w 437103"/>
                <a:gd name="connsiteY288" fmla="*/ 442767 h 958824"/>
                <a:gd name="connsiteX289" fmla="*/ 247674 w 437103"/>
                <a:gd name="connsiteY289" fmla="*/ 445380 h 958824"/>
                <a:gd name="connsiteX290" fmla="*/ 249560 w 437103"/>
                <a:gd name="connsiteY290" fmla="*/ 445904 h 958824"/>
                <a:gd name="connsiteX291" fmla="*/ 251375 w 437103"/>
                <a:gd name="connsiteY291" fmla="*/ 447258 h 958824"/>
                <a:gd name="connsiteX292" fmla="*/ 252979 w 437103"/>
                <a:gd name="connsiteY292" fmla="*/ 449073 h 958824"/>
                <a:gd name="connsiteX293" fmla="*/ 250217 w 437103"/>
                <a:gd name="connsiteY293" fmla="*/ 449261 h 958824"/>
                <a:gd name="connsiteX294" fmla="*/ 251289 w 437103"/>
                <a:gd name="connsiteY294" fmla="*/ 450708 h 958824"/>
                <a:gd name="connsiteX295" fmla="*/ 252470 w 437103"/>
                <a:gd name="connsiteY295" fmla="*/ 451553 h 958824"/>
                <a:gd name="connsiteX296" fmla="*/ 252337 w 437103"/>
                <a:gd name="connsiteY296" fmla="*/ 454581 h 958824"/>
                <a:gd name="connsiteX297" fmla="*/ 251265 w 437103"/>
                <a:gd name="connsiteY297" fmla="*/ 461888 h 958824"/>
                <a:gd name="connsiteX298" fmla="*/ 248574 w 437103"/>
                <a:gd name="connsiteY298" fmla="*/ 463453 h 958824"/>
                <a:gd name="connsiteX299" fmla="*/ 247854 w 437103"/>
                <a:gd name="connsiteY299" fmla="*/ 463875 h 958824"/>
                <a:gd name="connsiteX300" fmla="*/ 247041 w 437103"/>
                <a:gd name="connsiteY300" fmla="*/ 465455 h 958824"/>
                <a:gd name="connsiteX301" fmla="*/ 245327 w 437103"/>
                <a:gd name="connsiteY301" fmla="*/ 472481 h 958824"/>
                <a:gd name="connsiteX302" fmla="*/ 244780 w 437103"/>
                <a:gd name="connsiteY302" fmla="*/ 477050 h 958824"/>
                <a:gd name="connsiteX303" fmla="*/ 245515 w 437103"/>
                <a:gd name="connsiteY303" fmla="*/ 479999 h 958824"/>
                <a:gd name="connsiteX304" fmla="*/ 248746 w 437103"/>
                <a:gd name="connsiteY304" fmla="*/ 486211 h 958824"/>
                <a:gd name="connsiteX305" fmla="*/ 247526 w 437103"/>
                <a:gd name="connsiteY305" fmla="*/ 490255 h 958824"/>
                <a:gd name="connsiteX306" fmla="*/ 245484 w 437103"/>
                <a:gd name="connsiteY306" fmla="*/ 492454 h 958824"/>
                <a:gd name="connsiteX307" fmla="*/ 236635 w 437103"/>
                <a:gd name="connsiteY307" fmla="*/ 496984 h 958824"/>
                <a:gd name="connsiteX308" fmla="*/ 233099 w 437103"/>
                <a:gd name="connsiteY308" fmla="*/ 498799 h 958824"/>
                <a:gd name="connsiteX309" fmla="*/ 227529 w 437103"/>
                <a:gd name="connsiteY309" fmla="*/ 500043 h 958824"/>
                <a:gd name="connsiteX310" fmla="*/ 218555 w 437103"/>
                <a:gd name="connsiteY310" fmla="*/ 500254 h 958824"/>
                <a:gd name="connsiteX311" fmla="*/ 215238 w 437103"/>
                <a:gd name="connsiteY311" fmla="*/ 499972 h 958824"/>
                <a:gd name="connsiteX312" fmla="*/ 207548 w 437103"/>
                <a:gd name="connsiteY312" fmla="*/ 495842 h 958824"/>
                <a:gd name="connsiteX313" fmla="*/ 201837 w 437103"/>
                <a:gd name="connsiteY313" fmla="*/ 493369 h 958824"/>
                <a:gd name="connsiteX314" fmla="*/ 196611 w 437103"/>
                <a:gd name="connsiteY314" fmla="*/ 491406 h 958824"/>
                <a:gd name="connsiteX315" fmla="*/ 191525 w 437103"/>
                <a:gd name="connsiteY315" fmla="*/ 490232 h 958824"/>
                <a:gd name="connsiteX316" fmla="*/ 192253 w 437103"/>
                <a:gd name="connsiteY316" fmla="*/ 489638 h 958824"/>
                <a:gd name="connsiteX317" fmla="*/ 192590 w 437103"/>
                <a:gd name="connsiteY317" fmla="*/ 488574 h 958824"/>
                <a:gd name="connsiteX318" fmla="*/ 191158 w 437103"/>
                <a:gd name="connsiteY318" fmla="*/ 487979 h 958824"/>
                <a:gd name="connsiteX319" fmla="*/ 190117 w 437103"/>
                <a:gd name="connsiteY319" fmla="*/ 487846 h 958824"/>
                <a:gd name="connsiteX320" fmla="*/ 186769 w 437103"/>
                <a:gd name="connsiteY320" fmla="*/ 489982 h 958824"/>
                <a:gd name="connsiteX321" fmla="*/ 185361 w 437103"/>
                <a:gd name="connsiteY321" fmla="*/ 492164 h 958824"/>
                <a:gd name="connsiteX322" fmla="*/ 184954 w 437103"/>
                <a:gd name="connsiteY322" fmla="*/ 494081 h 958824"/>
                <a:gd name="connsiteX323" fmla="*/ 184883 w 437103"/>
                <a:gd name="connsiteY323" fmla="*/ 498681 h 958824"/>
                <a:gd name="connsiteX324" fmla="*/ 185478 w 437103"/>
                <a:gd name="connsiteY324" fmla="*/ 502554 h 958824"/>
                <a:gd name="connsiteX325" fmla="*/ 187888 w 437103"/>
                <a:gd name="connsiteY325" fmla="*/ 512122 h 958824"/>
                <a:gd name="connsiteX326" fmla="*/ 188138 w 437103"/>
                <a:gd name="connsiteY326" fmla="*/ 517340 h 958824"/>
                <a:gd name="connsiteX327" fmla="*/ 186996 w 437103"/>
                <a:gd name="connsiteY327" fmla="*/ 523943 h 958824"/>
                <a:gd name="connsiteX328" fmla="*/ 188592 w 437103"/>
                <a:gd name="connsiteY328" fmla="*/ 527839 h 958824"/>
                <a:gd name="connsiteX329" fmla="*/ 190532 w 437103"/>
                <a:gd name="connsiteY329" fmla="*/ 529600 h 958824"/>
                <a:gd name="connsiteX330" fmla="*/ 194890 w 437103"/>
                <a:gd name="connsiteY330" fmla="*/ 531344 h 958824"/>
                <a:gd name="connsiteX331" fmla="*/ 196580 w 437103"/>
                <a:gd name="connsiteY331" fmla="*/ 532534 h 958824"/>
                <a:gd name="connsiteX332" fmla="*/ 198441 w 437103"/>
                <a:gd name="connsiteY332" fmla="*/ 532346 h 958824"/>
                <a:gd name="connsiteX333" fmla="*/ 199012 w 437103"/>
                <a:gd name="connsiteY333" fmla="*/ 532807 h 958824"/>
                <a:gd name="connsiteX334" fmla="*/ 198739 w 437103"/>
                <a:gd name="connsiteY334" fmla="*/ 533660 h 958824"/>
                <a:gd name="connsiteX335" fmla="*/ 197643 w 437103"/>
                <a:gd name="connsiteY335" fmla="*/ 535342 h 958824"/>
                <a:gd name="connsiteX336" fmla="*/ 197714 w 437103"/>
                <a:gd name="connsiteY336" fmla="*/ 537118 h 958824"/>
                <a:gd name="connsiteX337" fmla="*/ 201015 w 437103"/>
                <a:gd name="connsiteY337" fmla="*/ 537642 h 958824"/>
                <a:gd name="connsiteX338" fmla="*/ 204442 w 437103"/>
                <a:gd name="connsiteY338" fmla="*/ 537282 h 958824"/>
                <a:gd name="connsiteX339" fmla="*/ 208033 w 437103"/>
                <a:gd name="connsiteY339" fmla="*/ 536492 h 958824"/>
                <a:gd name="connsiteX340" fmla="*/ 208878 w 437103"/>
                <a:gd name="connsiteY340" fmla="*/ 535256 h 958824"/>
                <a:gd name="connsiteX341" fmla="*/ 208901 w 437103"/>
                <a:gd name="connsiteY341" fmla="*/ 532674 h 958824"/>
                <a:gd name="connsiteX342" fmla="*/ 204692 w 437103"/>
                <a:gd name="connsiteY342" fmla="*/ 532220 h 958824"/>
                <a:gd name="connsiteX343" fmla="*/ 205224 w 437103"/>
                <a:gd name="connsiteY343" fmla="*/ 531258 h 958824"/>
                <a:gd name="connsiteX344" fmla="*/ 208416 w 437103"/>
                <a:gd name="connsiteY344" fmla="*/ 530210 h 958824"/>
                <a:gd name="connsiteX345" fmla="*/ 212594 w 437103"/>
                <a:gd name="connsiteY345" fmla="*/ 528496 h 958824"/>
                <a:gd name="connsiteX346" fmla="*/ 214730 w 437103"/>
                <a:gd name="connsiteY346" fmla="*/ 528176 h 958824"/>
                <a:gd name="connsiteX347" fmla="*/ 216185 w 437103"/>
                <a:gd name="connsiteY347" fmla="*/ 529326 h 958824"/>
                <a:gd name="connsiteX348" fmla="*/ 217163 w 437103"/>
                <a:gd name="connsiteY348" fmla="*/ 530382 h 958824"/>
                <a:gd name="connsiteX349" fmla="*/ 218368 w 437103"/>
                <a:gd name="connsiteY349" fmla="*/ 533159 h 958824"/>
                <a:gd name="connsiteX350" fmla="*/ 219119 w 437103"/>
                <a:gd name="connsiteY350" fmla="*/ 536828 h 958824"/>
                <a:gd name="connsiteX351" fmla="*/ 219150 w 437103"/>
                <a:gd name="connsiteY351" fmla="*/ 541249 h 958824"/>
                <a:gd name="connsiteX352" fmla="*/ 218649 w 437103"/>
                <a:gd name="connsiteY352" fmla="*/ 545419 h 958824"/>
                <a:gd name="connsiteX353" fmla="*/ 218055 w 437103"/>
                <a:gd name="connsiteY353" fmla="*/ 546898 h 958824"/>
                <a:gd name="connsiteX354" fmla="*/ 216999 w 437103"/>
                <a:gd name="connsiteY354" fmla="*/ 548673 h 958824"/>
                <a:gd name="connsiteX355" fmla="*/ 209488 w 437103"/>
                <a:gd name="connsiteY355" fmla="*/ 550942 h 958824"/>
                <a:gd name="connsiteX356" fmla="*/ 207384 w 437103"/>
                <a:gd name="connsiteY356" fmla="*/ 550347 h 958824"/>
                <a:gd name="connsiteX357" fmla="*/ 205428 w 437103"/>
                <a:gd name="connsiteY357" fmla="*/ 547195 h 958824"/>
                <a:gd name="connsiteX358" fmla="*/ 204810 w 437103"/>
                <a:gd name="connsiteY358" fmla="*/ 543932 h 958824"/>
                <a:gd name="connsiteX359" fmla="*/ 203135 w 437103"/>
                <a:gd name="connsiteY359" fmla="*/ 541734 h 958824"/>
                <a:gd name="connsiteX360" fmla="*/ 199545 w 437103"/>
                <a:gd name="connsiteY360" fmla="*/ 539989 h 958824"/>
                <a:gd name="connsiteX361" fmla="*/ 195969 w 437103"/>
                <a:gd name="connsiteY361" fmla="*/ 540521 h 958824"/>
                <a:gd name="connsiteX362" fmla="*/ 192425 w 437103"/>
                <a:gd name="connsiteY362" fmla="*/ 543549 h 958824"/>
                <a:gd name="connsiteX363" fmla="*/ 188944 w 437103"/>
                <a:gd name="connsiteY363" fmla="*/ 544527 h 958824"/>
                <a:gd name="connsiteX364" fmla="*/ 187708 w 437103"/>
                <a:gd name="connsiteY364" fmla="*/ 547289 h 958824"/>
                <a:gd name="connsiteX365" fmla="*/ 196439 w 437103"/>
                <a:gd name="connsiteY365" fmla="*/ 551763 h 958824"/>
                <a:gd name="connsiteX366" fmla="*/ 200561 w 437103"/>
                <a:gd name="connsiteY366" fmla="*/ 553015 h 958824"/>
                <a:gd name="connsiteX367" fmla="*/ 201907 w 437103"/>
                <a:gd name="connsiteY367" fmla="*/ 552969 h 958824"/>
                <a:gd name="connsiteX368" fmla="*/ 203245 w 437103"/>
                <a:gd name="connsiteY368" fmla="*/ 553555 h 958824"/>
                <a:gd name="connsiteX369" fmla="*/ 202001 w 437103"/>
                <a:gd name="connsiteY369" fmla="*/ 555221 h 958824"/>
                <a:gd name="connsiteX370" fmla="*/ 200757 w 437103"/>
                <a:gd name="connsiteY370" fmla="*/ 556254 h 958824"/>
                <a:gd name="connsiteX371" fmla="*/ 194545 w 437103"/>
                <a:gd name="connsiteY371" fmla="*/ 558539 h 958824"/>
                <a:gd name="connsiteX372" fmla="*/ 191807 w 437103"/>
                <a:gd name="connsiteY372" fmla="*/ 560134 h 958824"/>
                <a:gd name="connsiteX373" fmla="*/ 188607 w 437103"/>
                <a:gd name="connsiteY373" fmla="*/ 563280 h 958824"/>
                <a:gd name="connsiteX374" fmla="*/ 184125 w 437103"/>
                <a:gd name="connsiteY374" fmla="*/ 570156 h 958824"/>
                <a:gd name="connsiteX375" fmla="*/ 182748 w 437103"/>
                <a:gd name="connsiteY375" fmla="*/ 571659 h 958824"/>
                <a:gd name="connsiteX376" fmla="*/ 182059 w 437103"/>
                <a:gd name="connsiteY376" fmla="*/ 573411 h 958824"/>
                <a:gd name="connsiteX377" fmla="*/ 181598 w 437103"/>
                <a:gd name="connsiteY377" fmla="*/ 578175 h 958824"/>
                <a:gd name="connsiteX378" fmla="*/ 183053 w 437103"/>
                <a:gd name="connsiteY378" fmla="*/ 586116 h 958824"/>
                <a:gd name="connsiteX379" fmla="*/ 181519 w 437103"/>
                <a:gd name="connsiteY379" fmla="*/ 589449 h 958824"/>
                <a:gd name="connsiteX380" fmla="*/ 182466 w 437103"/>
                <a:gd name="connsiteY380" fmla="*/ 593157 h 958824"/>
                <a:gd name="connsiteX381" fmla="*/ 181934 w 437103"/>
                <a:gd name="connsiteY381" fmla="*/ 595637 h 958824"/>
                <a:gd name="connsiteX382" fmla="*/ 180369 w 437103"/>
                <a:gd name="connsiteY382" fmla="*/ 599212 h 958824"/>
                <a:gd name="connsiteX383" fmla="*/ 174079 w 437103"/>
                <a:gd name="connsiteY383" fmla="*/ 604869 h 958824"/>
                <a:gd name="connsiteX384" fmla="*/ 172960 w 437103"/>
                <a:gd name="connsiteY384" fmla="*/ 609015 h 958824"/>
                <a:gd name="connsiteX385" fmla="*/ 175143 w 437103"/>
                <a:gd name="connsiteY385" fmla="*/ 611464 h 958824"/>
                <a:gd name="connsiteX386" fmla="*/ 174995 w 437103"/>
                <a:gd name="connsiteY386" fmla="*/ 613608 h 958824"/>
                <a:gd name="connsiteX387" fmla="*/ 174267 w 437103"/>
                <a:gd name="connsiteY387" fmla="*/ 615556 h 958824"/>
                <a:gd name="connsiteX388" fmla="*/ 171654 w 437103"/>
                <a:gd name="connsiteY388" fmla="*/ 615532 h 958824"/>
                <a:gd name="connsiteX389" fmla="*/ 162156 w 437103"/>
                <a:gd name="connsiteY389" fmla="*/ 614226 h 958824"/>
                <a:gd name="connsiteX390" fmla="*/ 158698 w 437103"/>
                <a:gd name="connsiteY390" fmla="*/ 616354 h 958824"/>
                <a:gd name="connsiteX391" fmla="*/ 155491 w 437103"/>
                <a:gd name="connsiteY391" fmla="*/ 618959 h 958824"/>
                <a:gd name="connsiteX392" fmla="*/ 154615 w 437103"/>
                <a:gd name="connsiteY392" fmla="*/ 620203 h 958824"/>
                <a:gd name="connsiteX393" fmla="*/ 153480 w 437103"/>
                <a:gd name="connsiteY393" fmla="*/ 620985 h 958824"/>
                <a:gd name="connsiteX394" fmla="*/ 146947 w 437103"/>
                <a:gd name="connsiteY394" fmla="*/ 622378 h 958824"/>
                <a:gd name="connsiteX395" fmla="*/ 145657 w 437103"/>
                <a:gd name="connsiteY395" fmla="*/ 623301 h 958824"/>
                <a:gd name="connsiteX396" fmla="*/ 138710 w 437103"/>
                <a:gd name="connsiteY396" fmla="*/ 633276 h 958824"/>
                <a:gd name="connsiteX397" fmla="*/ 135737 w 437103"/>
                <a:gd name="connsiteY397" fmla="*/ 639488 h 958824"/>
                <a:gd name="connsiteX398" fmla="*/ 132146 w 437103"/>
                <a:gd name="connsiteY398" fmla="*/ 645605 h 958824"/>
                <a:gd name="connsiteX399" fmla="*/ 131207 w 437103"/>
                <a:gd name="connsiteY399" fmla="*/ 648203 h 958824"/>
                <a:gd name="connsiteX400" fmla="*/ 131003 w 437103"/>
                <a:gd name="connsiteY400" fmla="*/ 651810 h 958824"/>
                <a:gd name="connsiteX401" fmla="*/ 131504 w 437103"/>
                <a:gd name="connsiteY401" fmla="*/ 655064 h 958824"/>
                <a:gd name="connsiteX402" fmla="*/ 132005 w 437103"/>
                <a:gd name="connsiteY402" fmla="*/ 657466 h 958824"/>
                <a:gd name="connsiteX403" fmla="*/ 133256 w 437103"/>
                <a:gd name="connsiteY403" fmla="*/ 660556 h 958824"/>
                <a:gd name="connsiteX404" fmla="*/ 135885 w 437103"/>
                <a:gd name="connsiteY404" fmla="*/ 664084 h 958824"/>
                <a:gd name="connsiteX405" fmla="*/ 149271 w 437103"/>
                <a:gd name="connsiteY405" fmla="*/ 678535 h 958824"/>
                <a:gd name="connsiteX406" fmla="*/ 152048 w 437103"/>
                <a:gd name="connsiteY406" fmla="*/ 679802 h 958824"/>
                <a:gd name="connsiteX407" fmla="*/ 166365 w 437103"/>
                <a:gd name="connsiteY407" fmla="*/ 681359 h 958824"/>
                <a:gd name="connsiteX408" fmla="*/ 169542 w 437103"/>
                <a:gd name="connsiteY408" fmla="*/ 683385 h 958824"/>
                <a:gd name="connsiteX409" fmla="*/ 171396 w 437103"/>
                <a:gd name="connsiteY409" fmla="*/ 686608 h 958824"/>
                <a:gd name="connsiteX410" fmla="*/ 172076 w 437103"/>
                <a:gd name="connsiteY410" fmla="*/ 689456 h 958824"/>
                <a:gd name="connsiteX411" fmla="*/ 171255 w 437103"/>
                <a:gd name="connsiteY411" fmla="*/ 696685 h 958824"/>
                <a:gd name="connsiteX412" fmla="*/ 170402 w 437103"/>
                <a:gd name="connsiteY412" fmla="*/ 698954 h 958824"/>
                <a:gd name="connsiteX413" fmla="*/ 168822 w 437103"/>
                <a:gd name="connsiteY413" fmla="*/ 701019 h 958824"/>
                <a:gd name="connsiteX414" fmla="*/ 165434 w 437103"/>
                <a:gd name="connsiteY414" fmla="*/ 703679 h 958824"/>
                <a:gd name="connsiteX415" fmla="*/ 161382 w 437103"/>
                <a:gd name="connsiteY415" fmla="*/ 705095 h 958824"/>
                <a:gd name="connsiteX416" fmla="*/ 162540 w 437103"/>
                <a:gd name="connsiteY416" fmla="*/ 706104 h 958824"/>
                <a:gd name="connsiteX417" fmla="*/ 164183 w 437103"/>
                <a:gd name="connsiteY417" fmla="*/ 705956 h 958824"/>
                <a:gd name="connsiteX418" fmla="*/ 167766 w 437103"/>
                <a:gd name="connsiteY418" fmla="*/ 705095 h 958824"/>
                <a:gd name="connsiteX419" fmla="*/ 169315 w 437103"/>
                <a:gd name="connsiteY419" fmla="*/ 705956 h 958824"/>
                <a:gd name="connsiteX420" fmla="*/ 170488 w 437103"/>
                <a:gd name="connsiteY420" fmla="*/ 708827 h 958824"/>
                <a:gd name="connsiteX421" fmla="*/ 168243 w 437103"/>
                <a:gd name="connsiteY421" fmla="*/ 709984 h 958824"/>
                <a:gd name="connsiteX422" fmla="*/ 167562 w 437103"/>
                <a:gd name="connsiteY422" fmla="*/ 711385 h 958824"/>
                <a:gd name="connsiteX423" fmla="*/ 165943 w 437103"/>
                <a:gd name="connsiteY423" fmla="*/ 713505 h 958824"/>
                <a:gd name="connsiteX424" fmla="*/ 157681 w 437103"/>
                <a:gd name="connsiteY424" fmla="*/ 721986 h 958824"/>
                <a:gd name="connsiteX425" fmla="*/ 153230 w 437103"/>
                <a:gd name="connsiteY425" fmla="*/ 724528 h 958824"/>
                <a:gd name="connsiteX426" fmla="*/ 149138 w 437103"/>
                <a:gd name="connsiteY426" fmla="*/ 727947 h 958824"/>
                <a:gd name="connsiteX427" fmla="*/ 143646 w 437103"/>
                <a:gd name="connsiteY427" fmla="*/ 731413 h 958824"/>
                <a:gd name="connsiteX428" fmla="*/ 141495 w 437103"/>
                <a:gd name="connsiteY428" fmla="*/ 733408 h 958824"/>
                <a:gd name="connsiteX429" fmla="*/ 138584 w 437103"/>
                <a:gd name="connsiteY429" fmla="*/ 737601 h 958824"/>
                <a:gd name="connsiteX430" fmla="*/ 134133 w 437103"/>
                <a:gd name="connsiteY430" fmla="*/ 742178 h 958824"/>
                <a:gd name="connsiteX431" fmla="*/ 129329 w 437103"/>
                <a:gd name="connsiteY431" fmla="*/ 752044 h 958824"/>
                <a:gd name="connsiteX432" fmla="*/ 129141 w 437103"/>
                <a:gd name="connsiteY432" fmla="*/ 753960 h 958824"/>
                <a:gd name="connsiteX433" fmla="*/ 129838 w 437103"/>
                <a:gd name="connsiteY433" fmla="*/ 755243 h 958824"/>
                <a:gd name="connsiteX434" fmla="*/ 127170 w 437103"/>
                <a:gd name="connsiteY434" fmla="*/ 772698 h 958824"/>
                <a:gd name="connsiteX435" fmla="*/ 126239 w 437103"/>
                <a:gd name="connsiteY435" fmla="*/ 774763 h 958824"/>
                <a:gd name="connsiteX436" fmla="*/ 124307 w 437103"/>
                <a:gd name="connsiteY436" fmla="*/ 776969 h 958824"/>
                <a:gd name="connsiteX437" fmla="*/ 119221 w 437103"/>
                <a:gd name="connsiteY437" fmla="*/ 780615 h 958824"/>
                <a:gd name="connsiteX438" fmla="*/ 116773 w 437103"/>
                <a:gd name="connsiteY438" fmla="*/ 781068 h 958824"/>
                <a:gd name="connsiteX439" fmla="*/ 113534 w 437103"/>
                <a:gd name="connsiteY439" fmla="*/ 778956 h 958824"/>
                <a:gd name="connsiteX440" fmla="*/ 111711 w 437103"/>
                <a:gd name="connsiteY440" fmla="*/ 776750 h 958824"/>
                <a:gd name="connsiteX441" fmla="*/ 109919 w 437103"/>
                <a:gd name="connsiteY441" fmla="*/ 772979 h 958824"/>
                <a:gd name="connsiteX442" fmla="*/ 107760 w 437103"/>
                <a:gd name="connsiteY442" fmla="*/ 769099 h 958824"/>
                <a:gd name="connsiteX443" fmla="*/ 107651 w 437103"/>
                <a:gd name="connsiteY443" fmla="*/ 770483 h 958824"/>
                <a:gd name="connsiteX444" fmla="*/ 108401 w 437103"/>
                <a:gd name="connsiteY444" fmla="*/ 772846 h 958824"/>
                <a:gd name="connsiteX445" fmla="*/ 107893 w 437103"/>
                <a:gd name="connsiteY445" fmla="*/ 775318 h 958824"/>
                <a:gd name="connsiteX446" fmla="*/ 102370 w 437103"/>
                <a:gd name="connsiteY446" fmla="*/ 776444 h 958824"/>
                <a:gd name="connsiteX447" fmla="*/ 100907 w 437103"/>
                <a:gd name="connsiteY447" fmla="*/ 777602 h 958824"/>
                <a:gd name="connsiteX448" fmla="*/ 105890 w 437103"/>
                <a:gd name="connsiteY448" fmla="*/ 777086 h 958824"/>
                <a:gd name="connsiteX449" fmla="*/ 109286 w 437103"/>
                <a:gd name="connsiteY449" fmla="*/ 777837 h 958824"/>
                <a:gd name="connsiteX450" fmla="*/ 110725 w 437103"/>
                <a:gd name="connsiteY450" fmla="*/ 778737 h 958824"/>
                <a:gd name="connsiteX451" fmla="*/ 112016 w 437103"/>
                <a:gd name="connsiteY451" fmla="*/ 780623 h 958824"/>
                <a:gd name="connsiteX452" fmla="*/ 113158 w 437103"/>
                <a:gd name="connsiteY452" fmla="*/ 782891 h 958824"/>
                <a:gd name="connsiteX453" fmla="*/ 112204 w 437103"/>
                <a:gd name="connsiteY453" fmla="*/ 784151 h 958824"/>
                <a:gd name="connsiteX454" fmla="*/ 109481 w 437103"/>
                <a:gd name="connsiteY454" fmla="*/ 785191 h 958824"/>
                <a:gd name="connsiteX455" fmla="*/ 105961 w 437103"/>
                <a:gd name="connsiteY455" fmla="*/ 787108 h 958824"/>
                <a:gd name="connsiteX456" fmla="*/ 101798 w 437103"/>
                <a:gd name="connsiteY456" fmla="*/ 790574 h 958824"/>
                <a:gd name="connsiteX457" fmla="*/ 99491 w 437103"/>
                <a:gd name="connsiteY457" fmla="*/ 794595 h 958824"/>
                <a:gd name="connsiteX458" fmla="*/ 98497 w 437103"/>
                <a:gd name="connsiteY458" fmla="*/ 797490 h 958824"/>
                <a:gd name="connsiteX459" fmla="*/ 97370 w 437103"/>
                <a:gd name="connsiteY459" fmla="*/ 803342 h 958824"/>
                <a:gd name="connsiteX460" fmla="*/ 97073 w 437103"/>
                <a:gd name="connsiteY460" fmla="*/ 807222 h 958824"/>
                <a:gd name="connsiteX461" fmla="*/ 95313 w 437103"/>
                <a:gd name="connsiteY461" fmla="*/ 810211 h 958824"/>
                <a:gd name="connsiteX462" fmla="*/ 92598 w 437103"/>
                <a:gd name="connsiteY462" fmla="*/ 812910 h 958824"/>
                <a:gd name="connsiteX463" fmla="*/ 92755 w 437103"/>
                <a:gd name="connsiteY463" fmla="*/ 813528 h 958824"/>
                <a:gd name="connsiteX464" fmla="*/ 94593 w 437103"/>
                <a:gd name="connsiteY464" fmla="*/ 812143 h 958824"/>
                <a:gd name="connsiteX465" fmla="*/ 96064 w 437103"/>
                <a:gd name="connsiteY465" fmla="*/ 811705 h 958824"/>
                <a:gd name="connsiteX466" fmla="*/ 97331 w 437103"/>
                <a:gd name="connsiteY466" fmla="*/ 815304 h 958824"/>
                <a:gd name="connsiteX467" fmla="*/ 99037 w 437103"/>
                <a:gd name="connsiteY467" fmla="*/ 822525 h 958824"/>
                <a:gd name="connsiteX468" fmla="*/ 99827 w 437103"/>
                <a:gd name="connsiteY468" fmla="*/ 827548 h 958824"/>
                <a:gd name="connsiteX469" fmla="*/ 99702 w 437103"/>
                <a:gd name="connsiteY469" fmla="*/ 829034 h 958824"/>
                <a:gd name="connsiteX470" fmla="*/ 99193 w 437103"/>
                <a:gd name="connsiteY470" fmla="*/ 831083 h 958824"/>
                <a:gd name="connsiteX471" fmla="*/ 95688 w 437103"/>
                <a:gd name="connsiteY471" fmla="*/ 831577 h 958824"/>
                <a:gd name="connsiteX472" fmla="*/ 92559 w 437103"/>
                <a:gd name="connsiteY472" fmla="*/ 831514 h 958824"/>
                <a:gd name="connsiteX473" fmla="*/ 90259 w 437103"/>
                <a:gd name="connsiteY473" fmla="*/ 832390 h 958824"/>
                <a:gd name="connsiteX474" fmla="*/ 91495 w 437103"/>
                <a:gd name="connsiteY474" fmla="*/ 833298 h 958824"/>
                <a:gd name="connsiteX475" fmla="*/ 93607 w 437103"/>
                <a:gd name="connsiteY475" fmla="*/ 832977 h 958824"/>
                <a:gd name="connsiteX476" fmla="*/ 96526 w 437103"/>
                <a:gd name="connsiteY476" fmla="*/ 835136 h 958824"/>
                <a:gd name="connsiteX477" fmla="*/ 99765 w 437103"/>
                <a:gd name="connsiteY477" fmla="*/ 834213 h 958824"/>
                <a:gd name="connsiteX478" fmla="*/ 101243 w 437103"/>
                <a:gd name="connsiteY478" fmla="*/ 835660 h 958824"/>
                <a:gd name="connsiteX479" fmla="*/ 102307 w 437103"/>
                <a:gd name="connsiteY479" fmla="*/ 836983 h 958824"/>
                <a:gd name="connsiteX480" fmla="*/ 107267 w 437103"/>
                <a:gd name="connsiteY480" fmla="*/ 847575 h 958824"/>
                <a:gd name="connsiteX481" fmla="*/ 111601 w 437103"/>
                <a:gd name="connsiteY481" fmla="*/ 854155 h 958824"/>
                <a:gd name="connsiteX482" fmla="*/ 113792 w 437103"/>
                <a:gd name="connsiteY482" fmla="*/ 858067 h 958824"/>
                <a:gd name="connsiteX483" fmla="*/ 112704 w 437103"/>
                <a:gd name="connsiteY483" fmla="*/ 859850 h 958824"/>
                <a:gd name="connsiteX484" fmla="*/ 112313 w 437103"/>
                <a:gd name="connsiteY484" fmla="*/ 857480 h 958824"/>
                <a:gd name="connsiteX485" fmla="*/ 109489 w 437103"/>
                <a:gd name="connsiteY485" fmla="*/ 856862 h 958824"/>
                <a:gd name="connsiteX486" fmla="*/ 106735 w 437103"/>
                <a:gd name="connsiteY486" fmla="*/ 856228 h 958824"/>
                <a:gd name="connsiteX487" fmla="*/ 102143 w 437103"/>
                <a:gd name="connsiteY487" fmla="*/ 854530 h 958824"/>
                <a:gd name="connsiteX488" fmla="*/ 95954 w 437103"/>
                <a:gd name="connsiteY488" fmla="*/ 851964 h 958824"/>
                <a:gd name="connsiteX489" fmla="*/ 89758 w 437103"/>
                <a:gd name="connsiteY489" fmla="*/ 851964 h 958824"/>
                <a:gd name="connsiteX490" fmla="*/ 84837 w 437103"/>
                <a:gd name="connsiteY490" fmla="*/ 849797 h 958824"/>
                <a:gd name="connsiteX491" fmla="*/ 79400 w 437103"/>
                <a:gd name="connsiteY491" fmla="*/ 847403 h 958824"/>
                <a:gd name="connsiteX492" fmla="*/ 67923 w 437103"/>
                <a:gd name="connsiteY492" fmla="*/ 847192 h 958824"/>
                <a:gd name="connsiteX493" fmla="*/ 57815 w 437103"/>
                <a:gd name="connsiteY493" fmla="*/ 847044 h 958824"/>
                <a:gd name="connsiteX494" fmla="*/ 47457 w 437103"/>
                <a:gd name="connsiteY494" fmla="*/ 846895 h 958824"/>
                <a:gd name="connsiteX495" fmla="*/ 40830 w 437103"/>
                <a:gd name="connsiteY495" fmla="*/ 846793 h 958824"/>
                <a:gd name="connsiteX496" fmla="*/ 36395 w 437103"/>
                <a:gd name="connsiteY496" fmla="*/ 846730 h 958824"/>
                <a:gd name="connsiteX497" fmla="*/ 35245 w 437103"/>
                <a:gd name="connsiteY497" fmla="*/ 845831 h 958824"/>
                <a:gd name="connsiteX498" fmla="*/ 35636 w 437103"/>
                <a:gd name="connsiteY498" fmla="*/ 842858 h 958824"/>
                <a:gd name="connsiteX499" fmla="*/ 33993 w 437103"/>
                <a:gd name="connsiteY499" fmla="*/ 840667 h 958824"/>
                <a:gd name="connsiteX500" fmla="*/ 31607 w 437103"/>
                <a:gd name="connsiteY500" fmla="*/ 838023 h 958824"/>
                <a:gd name="connsiteX501" fmla="*/ 28704 w 437103"/>
                <a:gd name="connsiteY501" fmla="*/ 836161 h 958824"/>
                <a:gd name="connsiteX502" fmla="*/ 27265 w 437103"/>
                <a:gd name="connsiteY502" fmla="*/ 833665 h 958824"/>
                <a:gd name="connsiteX503" fmla="*/ 25653 w 437103"/>
                <a:gd name="connsiteY503" fmla="*/ 830865 h 958824"/>
                <a:gd name="connsiteX504" fmla="*/ 26560 w 437103"/>
                <a:gd name="connsiteY504" fmla="*/ 828385 h 958824"/>
                <a:gd name="connsiteX505" fmla="*/ 27953 w 437103"/>
                <a:gd name="connsiteY505" fmla="*/ 822368 h 958824"/>
                <a:gd name="connsiteX506" fmla="*/ 27977 w 437103"/>
                <a:gd name="connsiteY506" fmla="*/ 819724 h 958824"/>
                <a:gd name="connsiteX507" fmla="*/ 26717 w 437103"/>
                <a:gd name="connsiteY507" fmla="*/ 817878 h 958824"/>
                <a:gd name="connsiteX508" fmla="*/ 26334 w 437103"/>
                <a:gd name="connsiteY508" fmla="*/ 815257 h 958824"/>
                <a:gd name="connsiteX509" fmla="*/ 26717 w 437103"/>
                <a:gd name="connsiteY509" fmla="*/ 814028 h 958824"/>
                <a:gd name="connsiteX510" fmla="*/ 27851 w 437103"/>
                <a:gd name="connsiteY510" fmla="*/ 813098 h 958824"/>
                <a:gd name="connsiteX511" fmla="*/ 28532 w 437103"/>
                <a:gd name="connsiteY511" fmla="*/ 808818 h 958824"/>
                <a:gd name="connsiteX512" fmla="*/ 28000 w 437103"/>
                <a:gd name="connsiteY512" fmla="*/ 804633 h 958824"/>
                <a:gd name="connsiteX513" fmla="*/ 27132 w 437103"/>
                <a:gd name="connsiteY513" fmla="*/ 800901 h 958824"/>
                <a:gd name="connsiteX514" fmla="*/ 25981 w 437103"/>
                <a:gd name="connsiteY514" fmla="*/ 799258 h 958824"/>
                <a:gd name="connsiteX515" fmla="*/ 24503 w 437103"/>
                <a:gd name="connsiteY515" fmla="*/ 798476 h 958824"/>
                <a:gd name="connsiteX516" fmla="*/ 23408 w 437103"/>
                <a:gd name="connsiteY516" fmla="*/ 798327 h 958824"/>
                <a:gd name="connsiteX517" fmla="*/ 20983 w 437103"/>
                <a:gd name="connsiteY517" fmla="*/ 799719 h 958824"/>
                <a:gd name="connsiteX518" fmla="*/ 16961 w 437103"/>
                <a:gd name="connsiteY518" fmla="*/ 799368 h 958824"/>
                <a:gd name="connsiteX519" fmla="*/ 15592 w 437103"/>
                <a:gd name="connsiteY519" fmla="*/ 799900 h 958824"/>
                <a:gd name="connsiteX520" fmla="*/ 13628 w 437103"/>
                <a:gd name="connsiteY520" fmla="*/ 801394 h 958824"/>
                <a:gd name="connsiteX521" fmla="*/ 10843 w 437103"/>
                <a:gd name="connsiteY521" fmla="*/ 803600 h 958824"/>
                <a:gd name="connsiteX522" fmla="*/ 9294 w 437103"/>
                <a:gd name="connsiteY522" fmla="*/ 802833 h 958824"/>
                <a:gd name="connsiteX523" fmla="*/ 8817 w 437103"/>
                <a:gd name="connsiteY523" fmla="*/ 800471 h 958824"/>
                <a:gd name="connsiteX524" fmla="*/ 7784 w 437103"/>
                <a:gd name="connsiteY524" fmla="*/ 798429 h 958824"/>
                <a:gd name="connsiteX525" fmla="*/ 7127 w 437103"/>
                <a:gd name="connsiteY525" fmla="*/ 796629 h 958824"/>
                <a:gd name="connsiteX526" fmla="*/ 6634 w 437103"/>
                <a:gd name="connsiteY526" fmla="*/ 793664 h 958824"/>
                <a:gd name="connsiteX527" fmla="*/ 5813 w 437103"/>
                <a:gd name="connsiteY527" fmla="*/ 789870 h 958824"/>
                <a:gd name="connsiteX528" fmla="*/ 4170 w 437103"/>
                <a:gd name="connsiteY528" fmla="*/ 785387 h 958824"/>
                <a:gd name="connsiteX529" fmla="*/ 1651 w 437103"/>
                <a:gd name="connsiteY529" fmla="*/ 781772 h 958824"/>
                <a:gd name="connsiteX530" fmla="*/ 1510 w 437103"/>
                <a:gd name="connsiteY530" fmla="*/ 778526 h 958824"/>
                <a:gd name="connsiteX531" fmla="*/ 1040 w 437103"/>
                <a:gd name="connsiteY531" fmla="*/ 774458 h 958824"/>
                <a:gd name="connsiteX532" fmla="*/ 2324 w 437103"/>
                <a:gd name="connsiteY532" fmla="*/ 770507 h 958824"/>
                <a:gd name="connsiteX533" fmla="*/ 1572 w 437103"/>
                <a:gd name="connsiteY533" fmla="*/ 767237 h 958824"/>
                <a:gd name="connsiteX534" fmla="*/ 0 w 437103"/>
                <a:gd name="connsiteY534" fmla="*/ 763348 h 958824"/>
                <a:gd name="connsiteX535" fmla="*/ 485 w 437103"/>
                <a:gd name="connsiteY535" fmla="*/ 759327 h 958824"/>
                <a:gd name="connsiteX536" fmla="*/ 2034 w 437103"/>
                <a:gd name="connsiteY536" fmla="*/ 757105 h 958824"/>
                <a:gd name="connsiteX537" fmla="*/ 2519 w 437103"/>
                <a:gd name="connsiteY537" fmla="*/ 754289 h 958824"/>
                <a:gd name="connsiteX538" fmla="*/ 9685 w 437103"/>
                <a:gd name="connsiteY538" fmla="*/ 753843 h 958824"/>
                <a:gd name="connsiteX539" fmla="*/ 9388 w 437103"/>
                <a:gd name="connsiteY539" fmla="*/ 750064 h 958824"/>
                <a:gd name="connsiteX540" fmla="*/ 10577 w 437103"/>
                <a:gd name="connsiteY540" fmla="*/ 747013 h 958824"/>
                <a:gd name="connsiteX541" fmla="*/ 11915 w 437103"/>
                <a:gd name="connsiteY541" fmla="*/ 744251 h 958824"/>
                <a:gd name="connsiteX542" fmla="*/ 13057 w 437103"/>
                <a:gd name="connsiteY542" fmla="*/ 743000 h 958824"/>
                <a:gd name="connsiteX543" fmla="*/ 15608 w 437103"/>
                <a:gd name="connsiteY543" fmla="*/ 741904 h 958824"/>
                <a:gd name="connsiteX544" fmla="*/ 18612 w 437103"/>
                <a:gd name="connsiteY544" fmla="*/ 740316 h 958824"/>
                <a:gd name="connsiteX545" fmla="*/ 20310 w 437103"/>
                <a:gd name="connsiteY545" fmla="*/ 738501 h 958824"/>
                <a:gd name="connsiteX546" fmla="*/ 21123 w 437103"/>
                <a:gd name="connsiteY546" fmla="*/ 736874 h 958824"/>
                <a:gd name="connsiteX547" fmla="*/ 21616 w 437103"/>
                <a:gd name="connsiteY547" fmla="*/ 734777 h 958824"/>
                <a:gd name="connsiteX548" fmla="*/ 21749 w 437103"/>
                <a:gd name="connsiteY548" fmla="*/ 732547 h 958824"/>
                <a:gd name="connsiteX549" fmla="*/ 21256 w 437103"/>
                <a:gd name="connsiteY549" fmla="*/ 727814 h 958824"/>
                <a:gd name="connsiteX550" fmla="*/ 21820 w 437103"/>
                <a:gd name="connsiteY550" fmla="*/ 726359 h 958824"/>
                <a:gd name="connsiteX551" fmla="*/ 23682 w 437103"/>
                <a:gd name="connsiteY551" fmla="*/ 724442 h 958824"/>
                <a:gd name="connsiteX552" fmla="*/ 26826 w 437103"/>
                <a:gd name="connsiteY552" fmla="*/ 722745 h 958824"/>
                <a:gd name="connsiteX553" fmla="*/ 28180 w 437103"/>
                <a:gd name="connsiteY553" fmla="*/ 718246 h 958824"/>
                <a:gd name="connsiteX554" fmla="*/ 27405 w 437103"/>
                <a:gd name="connsiteY554" fmla="*/ 714342 h 958824"/>
                <a:gd name="connsiteX555" fmla="*/ 25661 w 437103"/>
                <a:gd name="connsiteY555" fmla="*/ 711252 h 958824"/>
                <a:gd name="connsiteX556" fmla="*/ 23439 w 437103"/>
                <a:gd name="connsiteY556" fmla="*/ 709859 h 958824"/>
                <a:gd name="connsiteX557" fmla="*/ 23243 w 437103"/>
                <a:gd name="connsiteY557" fmla="*/ 706691 h 958824"/>
                <a:gd name="connsiteX558" fmla="*/ 24245 w 437103"/>
                <a:gd name="connsiteY558" fmla="*/ 703687 h 958824"/>
                <a:gd name="connsiteX559" fmla="*/ 25551 w 437103"/>
                <a:gd name="connsiteY559" fmla="*/ 700471 h 958824"/>
                <a:gd name="connsiteX560" fmla="*/ 27108 w 437103"/>
                <a:gd name="connsiteY560" fmla="*/ 696787 h 958824"/>
                <a:gd name="connsiteX561" fmla="*/ 27014 w 437103"/>
                <a:gd name="connsiteY561" fmla="*/ 694212 h 958824"/>
                <a:gd name="connsiteX562" fmla="*/ 28399 w 437103"/>
                <a:gd name="connsiteY562" fmla="*/ 692711 h 958824"/>
                <a:gd name="connsiteX563" fmla="*/ 32342 w 437103"/>
                <a:gd name="connsiteY563" fmla="*/ 689362 h 958824"/>
                <a:gd name="connsiteX564" fmla="*/ 33696 w 437103"/>
                <a:gd name="connsiteY564" fmla="*/ 686092 h 958824"/>
                <a:gd name="connsiteX565" fmla="*/ 35080 w 437103"/>
                <a:gd name="connsiteY565" fmla="*/ 685208 h 958824"/>
                <a:gd name="connsiteX566" fmla="*/ 36700 w 437103"/>
                <a:gd name="connsiteY566" fmla="*/ 684817 h 958824"/>
                <a:gd name="connsiteX567" fmla="*/ 36794 w 437103"/>
                <a:gd name="connsiteY567" fmla="*/ 682970 h 958824"/>
                <a:gd name="connsiteX568" fmla="*/ 35612 w 437103"/>
                <a:gd name="connsiteY568" fmla="*/ 681140 h 958824"/>
                <a:gd name="connsiteX569" fmla="*/ 35424 w 437103"/>
                <a:gd name="connsiteY569" fmla="*/ 678847 h 958824"/>
                <a:gd name="connsiteX570" fmla="*/ 35565 w 437103"/>
                <a:gd name="connsiteY570" fmla="*/ 676313 h 958824"/>
                <a:gd name="connsiteX571" fmla="*/ 35925 w 437103"/>
                <a:gd name="connsiteY571" fmla="*/ 672925 h 958824"/>
                <a:gd name="connsiteX572" fmla="*/ 37764 w 437103"/>
                <a:gd name="connsiteY572" fmla="*/ 671658 h 958824"/>
                <a:gd name="connsiteX573" fmla="*/ 40486 w 437103"/>
                <a:gd name="connsiteY573" fmla="*/ 668920 h 958824"/>
                <a:gd name="connsiteX574" fmla="*/ 41214 w 437103"/>
                <a:gd name="connsiteY574" fmla="*/ 667183 h 958824"/>
                <a:gd name="connsiteX575" fmla="*/ 41308 w 437103"/>
                <a:gd name="connsiteY575" fmla="*/ 664859 h 958824"/>
                <a:gd name="connsiteX576" fmla="*/ 40517 w 437103"/>
                <a:gd name="connsiteY576" fmla="*/ 660071 h 958824"/>
                <a:gd name="connsiteX577" fmla="*/ 39845 w 437103"/>
                <a:gd name="connsiteY577" fmla="*/ 656644 h 958824"/>
                <a:gd name="connsiteX578" fmla="*/ 39501 w 437103"/>
                <a:gd name="connsiteY578" fmla="*/ 655385 h 958824"/>
                <a:gd name="connsiteX579" fmla="*/ 38264 w 437103"/>
                <a:gd name="connsiteY579" fmla="*/ 653069 h 958824"/>
                <a:gd name="connsiteX580" fmla="*/ 37349 w 437103"/>
                <a:gd name="connsiteY580" fmla="*/ 651606 h 958824"/>
                <a:gd name="connsiteX581" fmla="*/ 38812 w 437103"/>
                <a:gd name="connsiteY581" fmla="*/ 649775 h 958824"/>
                <a:gd name="connsiteX582" fmla="*/ 41550 w 437103"/>
                <a:gd name="connsiteY582" fmla="*/ 647859 h 958824"/>
                <a:gd name="connsiteX583" fmla="*/ 42708 w 437103"/>
                <a:gd name="connsiteY583" fmla="*/ 645082 h 958824"/>
                <a:gd name="connsiteX584" fmla="*/ 41644 w 437103"/>
                <a:gd name="connsiteY584" fmla="*/ 642726 h 958824"/>
                <a:gd name="connsiteX585" fmla="*/ 40095 w 437103"/>
                <a:gd name="connsiteY585" fmla="*/ 641483 h 958824"/>
                <a:gd name="connsiteX586" fmla="*/ 39610 w 437103"/>
                <a:gd name="connsiteY586" fmla="*/ 637884 h 958824"/>
                <a:gd name="connsiteX587" fmla="*/ 40189 w 437103"/>
                <a:gd name="connsiteY587" fmla="*/ 633323 h 958824"/>
                <a:gd name="connsiteX588" fmla="*/ 41347 w 437103"/>
                <a:gd name="connsiteY588" fmla="*/ 631946 h 958824"/>
                <a:gd name="connsiteX589" fmla="*/ 45415 w 437103"/>
                <a:gd name="connsiteY589" fmla="*/ 631257 h 958824"/>
                <a:gd name="connsiteX590" fmla="*/ 45798 w 437103"/>
                <a:gd name="connsiteY590" fmla="*/ 628918 h 958824"/>
                <a:gd name="connsiteX591" fmla="*/ 48896 w 437103"/>
                <a:gd name="connsiteY591" fmla="*/ 625617 h 958824"/>
                <a:gd name="connsiteX592" fmla="*/ 48803 w 437103"/>
                <a:gd name="connsiteY592" fmla="*/ 622464 h 958824"/>
                <a:gd name="connsiteX593" fmla="*/ 46831 w 437103"/>
                <a:gd name="connsiteY593" fmla="*/ 620532 h 958824"/>
                <a:gd name="connsiteX594" fmla="*/ 44899 w 437103"/>
                <a:gd name="connsiteY594" fmla="*/ 617418 h 958824"/>
                <a:gd name="connsiteX595" fmla="*/ 43475 w 437103"/>
                <a:gd name="connsiteY595" fmla="*/ 614672 h 958824"/>
                <a:gd name="connsiteX596" fmla="*/ 38734 w 437103"/>
                <a:gd name="connsiteY596" fmla="*/ 613169 h 958824"/>
                <a:gd name="connsiteX597" fmla="*/ 33696 w 437103"/>
                <a:gd name="connsiteY597" fmla="*/ 612356 h 958824"/>
                <a:gd name="connsiteX598" fmla="*/ 33015 w 437103"/>
                <a:gd name="connsiteY598" fmla="*/ 609766 h 958824"/>
                <a:gd name="connsiteX599" fmla="*/ 33210 w 437103"/>
                <a:gd name="connsiteY599" fmla="*/ 608272 h 958824"/>
                <a:gd name="connsiteX600" fmla="*/ 35550 w 437103"/>
                <a:gd name="connsiteY600" fmla="*/ 608875 h 958824"/>
                <a:gd name="connsiteX601" fmla="*/ 39375 w 437103"/>
                <a:gd name="connsiteY601" fmla="*/ 608350 h 958824"/>
                <a:gd name="connsiteX602" fmla="*/ 42254 w 437103"/>
                <a:gd name="connsiteY602" fmla="*/ 608233 h 958824"/>
                <a:gd name="connsiteX603" fmla="*/ 44257 w 437103"/>
                <a:gd name="connsiteY603" fmla="*/ 607967 h 958824"/>
                <a:gd name="connsiteX604" fmla="*/ 46565 w 437103"/>
                <a:gd name="connsiteY604" fmla="*/ 607592 h 958824"/>
                <a:gd name="connsiteX605" fmla="*/ 48693 w 437103"/>
                <a:gd name="connsiteY605" fmla="*/ 608679 h 958824"/>
                <a:gd name="connsiteX606" fmla="*/ 50821 w 437103"/>
                <a:gd name="connsiteY606" fmla="*/ 607999 h 958824"/>
                <a:gd name="connsiteX607" fmla="*/ 51689 w 437103"/>
                <a:gd name="connsiteY607" fmla="*/ 603923 h 958824"/>
                <a:gd name="connsiteX608" fmla="*/ 53043 w 437103"/>
                <a:gd name="connsiteY608" fmla="*/ 601755 h 958824"/>
                <a:gd name="connsiteX609" fmla="*/ 53238 w 437103"/>
                <a:gd name="connsiteY609" fmla="*/ 599721 h 958824"/>
                <a:gd name="connsiteX610" fmla="*/ 51885 w 437103"/>
                <a:gd name="connsiteY610" fmla="*/ 598102 h 958824"/>
                <a:gd name="connsiteX611" fmla="*/ 49405 w 437103"/>
                <a:gd name="connsiteY611" fmla="*/ 597601 h 958824"/>
                <a:gd name="connsiteX612" fmla="*/ 38554 w 437103"/>
                <a:gd name="connsiteY612" fmla="*/ 596318 h 958824"/>
                <a:gd name="connsiteX613" fmla="*/ 38225 w 437103"/>
                <a:gd name="connsiteY613" fmla="*/ 594699 h 958824"/>
                <a:gd name="connsiteX614" fmla="*/ 38319 w 437103"/>
                <a:gd name="connsiteY614" fmla="*/ 591984 h 958824"/>
                <a:gd name="connsiteX615" fmla="*/ 38726 w 437103"/>
                <a:gd name="connsiteY615" fmla="*/ 589214 h 958824"/>
                <a:gd name="connsiteX616" fmla="*/ 38726 w 437103"/>
                <a:gd name="connsiteY616" fmla="*/ 587853 h 958824"/>
                <a:gd name="connsiteX617" fmla="*/ 39712 w 437103"/>
                <a:gd name="connsiteY617" fmla="*/ 586656 h 958824"/>
                <a:gd name="connsiteX618" fmla="*/ 40838 w 437103"/>
                <a:gd name="connsiteY618" fmla="*/ 584152 h 958824"/>
                <a:gd name="connsiteX619" fmla="*/ 41628 w 437103"/>
                <a:gd name="connsiteY619" fmla="*/ 582486 h 958824"/>
                <a:gd name="connsiteX620" fmla="*/ 40838 w 437103"/>
                <a:gd name="connsiteY620" fmla="*/ 580327 h 958824"/>
                <a:gd name="connsiteX621" fmla="*/ 39109 w 437103"/>
                <a:gd name="connsiteY621" fmla="*/ 577143 h 958824"/>
                <a:gd name="connsiteX622" fmla="*/ 40369 w 437103"/>
                <a:gd name="connsiteY622" fmla="*/ 575672 h 958824"/>
                <a:gd name="connsiteX623" fmla="*/ 40471 w 437103"/>
                <a:gd name="connsiteY623" fmla="*/ 573920 h 958824"/>
                <a:gd name="connsiteX624" fmla="*/ 40079 w 437103"/>
                <a:gd name="connsiteY624" fmla="*/ 572206 h 958824"/>
                <a:gd name="connsiteX625" fmla="*/ 38280 w 437103"/>
                <a:gd name="connsiteY625" fmla="*/ 570305 h 958824"/>
                <a:gd name="connsiteX626" fmla="*/ 36692 w 437103"/>
                <a:gd name="connsiteY626" fmla="*/ 567684 h 958824"/>
                <a:gd name="connsiteX627" fmla="*/ 36692 w 437103"/>
                <a:gd name="connsiteY627" fmla="*/ 564899 h 958824"/>
                <a:gd name="connsiteX628" fmla="*/ 38554 w 437103"/>
                <a:gd name="connsiteY628" fmla="*/ 564156 h 958824"/>
                <a:gd name="connsiteX629" fmla="*/ 39790 w 437103"/>
                <a:gd name="connsiteY629" fmla="*/ 563303 h 958824"/>
                <a:gd name="connsiteX630" fmla="*/ 40079 w 437103"/>
                <a:gd name="connsiteY630" fmla="*/ 561582 h 958824"/>
                <a:gd name="connsiteX631" fmla="*/ 39399 w 437103"/>
                <a:gd name="connsiteY631" fmla="*/ 559462 h 958824"/>
                <a:gd name="connsiteX632" fmla="*/ 36825 w 437103"/>
                <a:gd name="connsiteY632" fmla="*/ 558812 h 958824"/>
                <a:gd name="connsiteX633" fmla="*/ 33398 w 437103"/>
                <a:gd name="connsiteY633" fmla="*/ 557514 h 958824"/>
                <a:gd name="connsiteX634" fmla="*/ 32350 w 437103"/>
                <a:gd name="connsiteY634" fmla="*/ 556426 h 958824"/>
                <a:gd name="connsiteX635" fmla="*/ 31380 w 437103"/>
                <a:gd name="connsiteY635" fmla="*/ 554157 h 958824"/>
                <a:gd name="connsiteX636" fmla="*/ 32100 w 437103"/>
                <a:gd name="connsiteY636" fmla="*/ 547797 h 958824"/>
                <a:gd name="connsiteX637" fmla="*/ 31740 w 437103"/>
                <a:gd name="connsiteY637" fmla="*/ 543971 h 958824"/>
                <a:gd name="connsiteX638" fmla="*/ 31435 w 437103"/>
                <a:gd name="connsiteY638" fmla="*/ 541859 h 958824"/>
                <a:gd name="connsiteX639" fmla="*/ 32272 w 437103"/>
                <a:gd name="connsiteY639" fmla="*/ 540232 h 958824"/>
                <a:gd name="connsiteX640" fmla="*/ 33414 w 437103"/>
                <a:gd name="connsiteY640" fmla="*/ 538769 h 958824"/>
                <a:gd name="connsiteX641" fmla="*/ 32874 w 437103"/>
                <a:gd name="connsiteY641" fmla="*/ 535366 h 958824"/>
                <a:gd name="connsiteX642" fmla="*/ 31857 w 437103"/>
                <a:gd name="connsiteY642" fmla="*/ 533582 h 958824"/>
                <a:gd name="connsiteX643" fmla="*/ 32217 w 437103"/>
                <a:gd name="connsiteY643" fmla="*/ 532213 h 958824"/>
                <a:gd name="connsiteX644" fmla="*/ 33179 w 437103"/>
                <a:gd name="connsiteY644" fmla="*/ 530836 h 958824"/>
                <a:gd name="connsiteX645" fmla="*/ 34016 w 437103"/>
                <a:gd name="connsiteY645" fmla="*/ 529138 h 958824"/>
                <a:gd name="connsiteX646" fmla="*/ 34736 w 437103"/>
                <a:gd name="connsiteY646" fmla="*/ 528739 h 958824"/>
                <a:gd name="connsiteX647" fmla="*/ 35816 w 437103"/>
                <a:gd name="connsiteY647" fmla="*/ 529709 h 958824"/>
                <a:gd name="connsiteX648" fmla="*/ 37639 w 437103"/>
                <a:gd name="connsiteY648" fmla="*/ 529138 h 958824"/>
                <a:gd name="connsiteX649" fmla="*/ 39837 w 437103"/>
                <a:gd name="connsiteY649" fmla="*/ 527769 h 958824"/>
                <a:gd name="connsiteX650" fmla="*/ 40072 w 437103"/>
                <a:gd name="connsiteY650" fmla="*/ 526158 h 958824"/>
                <a:gd name="connsiteX651" fmla="*/ 39634 w 437103"/>
                <a:gd name="connsiteY651" fmla="*/ 523857 h 958824"/>
                <a:gd name="connsiteX652" fmla="*/ 37998 w 437103"/>
                <a:gd name="connsiteY652" fmla="*/ 518083 h 958824"/>
                <a:gd name="connsiteX653" fmla="*/ 36528 w 437103"/>
                <a:gd name="connsiteY653" fmla="*/ 514524 h 958824"/>
                <a:gd name="connsiteX654" fmla="*/ 36833 w 437103"/>
                <a:gd name="connsiteY654" fmla="*/ 513241 h 958824"/>
                <a:gd name="connsiteX655" fmla="*/ 37412 w 437103"/>
                <a:gd name="connsiteY655" fmla="*/ 511895 h 958824"/>
                <a:gd name="connsiteX656" fmla="*/ 36950 w 437103"/>
                <a:gd name="connsiteY656" fmla="*/ 507013 h 958824"/>
                <a:gd name="connsiteX657" fmla="*/ 37099 w 437103"/>
                <a:gd name="connsiteY657" fmla="*/ 504072 h 958824"/>
                <a:gd name="connsiteX658" fmla="*/ 37208 w 437103"/>
                <a:gd name="connsiteY658" fmla="*/ 495427 h 958824"/>
                <a:gd name="connsiteX659" fmla="*/ 37373 w 437103"/>
                <a:gd name="connsiteY659" fmla="*/ 492485 h 958824"/>
                <a:gd name="connsiteX660" fmla="*/ 35870 w 437103"/>
                <a:gd name="connsiteY660" fmla="*/ 489481 h 958824"/>
                <a:gd name="connsiteX661" fmla="*/ 36074 w 437103"/>
                <a:gd name="connsiteY661" fmla="*/ 486672 h 958824"/>
                <a:gd name="connsiteX662" fmla="*/ 37130 w 437103"/>
                <a:gd name="connsiteY662" fmla="*/ 484623 h 958824"/>
                <a:gd name="connsiteX663" fmla="*/ 38123 w 437103"/>
                <a:gd name="connsiteY663" fmla="*/ 481853 h 958824"/>
                <a:gd name="connsiteX664" fmla="*/ 38867 w 437103"/>
                <a:gd name="connsiteY664" fmla="*/ 479405 h 958824"/>
                <a:gd name="connsiteX665" fmla="*/ 39649 w 437103"/>
                <a:gd name="connsiteY665" fmla="*/ 478302 h 958824"/>
                <a:gd name="connsiteX666" fmla="*/ 40971 w 437103"/>
                <a:gd name="connsiteY666" fmla="*/ 477754 h 958824"/>
                <a:gd name="connsiteX667" fmla="*/ 41276 w 437103"/>
                <a:gd name="connsiteY667" fmla="*/ 476416 h 958824"/>
                <a:gd name="connsiteX668" fmla="*/ 40674 w 437103"/>
                <a:gd name="connsiteY668" fmla="*/ 475399 h 958824"/>
                <a:gd name="connsiteX669" fmla="*/ 38968 w 437103"/>
                <a:gd name="connsiteY669" fmla="*/ 473811 h 958824"/>
                <a:gd name="connsiteX670" fmla="*/ 38577 w 437103"/>
                <a:gd name="connsiteY670" fmla="*/ 471871 h 958824"/>
                <a:gd name="connsiteX671" fmla="*/ 38937 w 437103"/>
                <a:gd name="connsiteY671" fmla="*/ 470384 h 958824"/>
                <a:gd name="connsiteX672" fmla="*/ 39774 w 437103"/>
                <a:gd name="connsiteY672" fmla="*/ 469524 h 958824"/>
                <a:gd name="connsiteX673" fmla="*/ 41073 w 437103"/>
                <a:gd name="connsiteY673" fmla="*/ 469531 h 958824"/>
                <a:gd name="connsiteX674" fmla="*/ 42051 w 437103"/>
                <a:gd name="connsiteY674" fmla="*/ 467411 h 958824"/>
                <a:gd name="connsiteX675" fmla="*/ 42333 w 437103"/>
                <a:gd name="connsiteY675" fmla="*/ 464798 h 958824"/>
                <a:gd name="connsiteX676" fmla="*/ 42536 w 437103"/>
                <a:gd name="connsiteY676" fmla="*/ 463585 h 958824"/>
                <a:gd name="connsiteX677" fmla="*/ 41785 w 437103"/>
                <a:gd name="connsiteY677" fmla="*/ 462060 h 958824"/>
                <a:gd name="connsiteX678" fmla="*/ 41245 w 437103"/>
                <a:gd name="connsiteY678" fmla="*/ 458469 h 958824"/>
                <a:gd name="connsiteX679" fmla="*/ 40737 w 437103"/>
                <a:gd name="connsiteY679" fmla="*/ 456435 h 958824"/>
                <a:gd name="connsiteX680" fmla="*/ 41339 w 437103"/>
                <a:gd name="connsiteY680" fmla="*/ 455582 h 958824"/>
                <a:gd name="connsiteX681" fmla="*/ 42176 w 437103"/>
                <a:gd name="connsiteY681" fmla="*/ 455269 h 958824"/>
                <a:gd name="connsiteX682" fmla="*/ 43655 w 437103"/>
                <a:gd name="connsiteY682" fmla="*/ 455754 h 958824"/>
                <a:gd name="connsiteX683" fmla="*/ 44695 w 437103"/>
                <a:gd name="connsiteY683" fmla="*/ 455504 h 958824"/>
                <a:gd name="connsiteX684" fmla="*/ 44875 w 437103"/>
                <a:gd name="connsiteY684" fmla="*/ 454416 h 958824"/>
                <a:gd name="connsiteX685" fmla="*/ 44993 w 437103"/>
                <a:gd name="connsiteY685" fmla="*/ 453251 h 958824"/>
                <a:gd name="connsiteX686" fmla="*/ 45392 w 437103"/>
                <a:gd name="connsiteY686" fmla="*/ 452460 h 958824"/>
                <a:gd name="connsiteX687" fmla="*/ 46322 w 437103"/>
                <a:gd name="connsiteY687" fmla="*/ 449832 h 958824"/>
                <a:gd name="connsiteX688" fmla="*/ 47316 w 437103"/>
                <a:gd name="connsiteY688" fmla="*/ 446577 h 958824"/>
                <a:gd name="connsiteX689" fmla="*/ 47551 w 437103"/>
                <a:gd name="connsiteY689" fmla="*/ 444285 h 958824"/>
                <a:gd name="connsiteX690" fmla="*/ 47199 w 437103"/>
                <a:gd name="connsiteY690" fmla="*/ 438081 h 958824"/>
                <a:gd name="connsiteX691" fmla="*/ 47723 w 437103"/>
                <a:gd name="connsiteY691" fmla="*/ 436657 h 958824"/>
                <a:gd name="connsiteX692" fmla="*/ 48787 w 437103"/>
                <a:gd name="connsiteY692" fmla="*/ 435359 h 958824"/>
                <a:gd name="connsiteX693" fmla="*/ 50265 w 437103"/>
                <a:gd name="connsiteY693" fmla="*/ 434138 h 958824"/>
                <a:gd name="connsiteX694" fmla="*/ 52214 w 437103"/>
                <a:gd name="connsiteY694" fmla="*/ 433129 h 958824"/>
                <a:gd name="connsiteX695" fmla="*/ 54631 w 437103"/>
                <a:gd name="connsiteY695" fmla="*/ 431674 h 958824"/>
                <a:gd name="connsiteX696" fmla="*/ 57604 w 437103"/>
                <a:gd name="connsiteY696" fmla="*/ 431142 h 958824"/>
                <a:gd name="connsiteX697" fmla="*/ 58809 w 437103"/>
                <a:gd name="connsiteY697" fmla="*/ 429530 h 958824"/>
                <a:gd name="connsiteX698" fmla="*/ 59646 w 437103"/>
                <a:gd name="connsiteY698" fmla="*/ 427387 h 958824"/>
                <a:gd name="connsiteX699" fmla="*/ 59880 w 437103"/>
                <a:gd name="connsiteY699" fmla="*/ 425626 h 958824"/>
                <a:gd name="connsiteX700" fmla="*/ 58738 w 437103"/>
                <a:gd name="connsiteY700" fmla="*/ 424406 h 958824"/>
                <a:gd name="connsiteX701" fmla="*/ 57236 w 437103"/>
                <a:gd name="connsiteY701" fmla="*/ 422951 h 958824"/>
                <a:gd name="connsiteX702" fmla="*/ 56524 w 437103"/>
                <a:gd name="connsiteY702" fmla="*/ 419297 h 958824"/>
                <a:gd name="connsiteX703" fmla="*/ 56141 w 437103"/>
                <a:gd name="connsiteY703" fmla="*/ 415925 h 958824"/>
                <a:gd name="connsiteX704" fmla="*/ 55922 w 437103"/>
                <a:gd name="connsiteY704" fmla="*/ 411685 h 958824"/>
                <a:gd name="connsiteX705" fmla="*/ 54428 w 437103"/>
                <a:gd name="connsiteY705" fmla="*/ 408047 h 958824"/>
                <a:gd name="connsiteX706" fmla="*/ 52863 w 437103"/>
                <a:gd name="connsiteY706" fmla="*/ 403963 h 958824"/>
                <a:gd name="connsiteX707" fmla="*/ 52441 w 437103"/>
                <a:gd name="connsiteY707" fmla="*/ 400333 h 958824"/>
                <a:gd name="connsiteX708" fmla="*/ 52965 w 437103"/>
                <a:gd name="connsiteY708" fmla="*/ 398354 h 958824"/>
                <a:gd name="connsiteX709" fmla="*/ 53583 w 437103"/>
                <a:gd name="connsiteY709" fmla="*/ 395209 h 958824"/>
                <a:gd name="connsiteX710" fmla="*/ 52925 w 437103"/>
                <a:gd name="connsiteY710" fmla="*/ 393777 h 958824"/>
                <a:gd name="connsiteX711" fmla="*/ 52143 w 437103"/>
                <a:gd name="connsiteY711" fmla="*/ 391219 h 958824"/>
                <a:gd name="connsiteX712" fmla="*/ 52957 w 437103"/>
                <a:gd name="connsiteY712" fmla="*/ 389216 h 958824"/>
                <a:gd name="connsiteX713" fmla="*/ 53942 w 437103"/>
                <a:gd name="connsiteY713" fmla="*/ 386110 h 958824"/>
                <a:gd name="connsiteX714" fmla="*/ 53825 w 437103"/>
                <a:gd name="connsiteY714" fmla="*/ 384537 h 958824"/>
                <a:gd name="connsiteX715" fmla="*/ 53043 w 437103"/>
                <a:gd name="connsiteY715" fmla="*/ 380790 h 958824"/>
                <a:gd name="connsiteX716" fmla="*/ 52323 w 437103"/>
                <a:gd name="connsiteY716" fmla="*/ 378694 h 958824"/>
                <a:gd name="connsiteX717" fmla="*/ 53043 w 437103"/>
                <a:gd name="connsiteY717" fmla="*/ 376456 h 958824"/>
                <a:gd name="connsiteX718" fmla="*/ 54185 w 437103"/>
                <a:gd name="connsiteY718" fmla="*/ 374367 h 958824"/>
                <a:gd name="connsiteX719" fmla="*/ 55085 w 437103"/>
                <a:gd name="connsiteY719" fmla="*/ 373248 h 958824"/>
                <a:gd name="connsiteX720" fmla="*/ 54936 w 437103"/>
                <a:gd name="connsiteY720" fmla="*/ 371449 h 958824"/>
                <a:gd name="connsiteX721" fmla="*/ 55327 w 437103"/>
                <a:gd name="connsiteY721" fmla="*/ 369970 h 958824"/>
                <a:gd name="connsiteX722" fmla="*/ 57033 w 437103"/>
                <a:gd name="connsiteY722" fmla="*/ 368985 h 958824"/>
                <a:gd name="connsiteX723" fmla="*/ 58629 w 437103"/>
                <a:gd name="connsiteY723" fmla="*/ 367154 h 958824"/>
                <a:gd name="connsiteX724" fmla="*/ 59771 w 437103"/>
                <a:gd name="connsiteY724" fmla="*/ 366935 h 958824"/>
                <a:gd name="connsiteX725" fmla="*/ 61148 w 437103"/>
                <a:gd name="connsiteY725" fmla="*/ 366935 h 958824"/>
                <a:gd name="connsiteX726" fmla="*/ 62048 w 437103"/>
                <a:gd name="connsiteY726" fmla="*/ 366418 h 958824"/>
                <a:gd name="connsiteX727" fmla="*/ 62407 w 437103"/>
                <a:gd name="connsiteY727" fmla="*/ 365010 h 958824"/>
                <a:gd name="connsiteX728" fmla="*/ 62650 w 437103"/>
                <a:gd name="connsiteY728" fmla="*/ 363453 h 958824"/>
                <a:gd name="connsiteX729" fmla="*/ 64848 w 437103"/>
                <a:gd name="connsiteY729" fmla="*/ 361521 h 958824"/>
                <a:gd name="connsiteX730" fmla="*/ 66139 w 437103"/>
                <a:gd name="connsiteY730" fmla="*/ 359745 h 958824"/>
                <a:gd name="connsiteX731" fmla="*/ 68478 w 437103"/>
                <a:gd name="connsiteY731" fmla="*/ 359377 h 958824"/>
                <a:gd name="connsiteX732" fmla="*/ 69621 w 437103"/>
                <a:gd name="connsiteY732" fmla="*/ 357453 h 958824"/>
                <a:gd name="connsiteX733" fmla="*/ 69644 w 437103"/>
                <a:gd name="connsiteY733" fmla="*/ 354988 h 958824"/>
                <a:gd name="connsiteX734" fmla="*/ 69378 w 437103"/>
                <a:gd name="connsiteY734" fmla="*/ 352501 h 958824"/>
                <a:gd name="connsiteX735" fmla="*/ 70160 w 437103"/>
                <a:gd name="connsiteY735" fmla="*/ 349629 h 958824"/>
                <a:gd name="connsiteX736" fmla="*/ 69292 w 437103"/>
                <a:gd name="connsiteY736" fmla="*/ 345248 h 958824"/>
                <a:gd name="connsiteX737" fmla="*/ 69378 w 437103"/>
                <a:gd name="connsiteY737" fmla="*/ 342932 h 958824"/>
                <a:gd name="connsiteX738" fmla="*/ 68478 w 437103"/>
                <a:gd name="connsiteY738" fmla="*/ 341024 h 958824"/>
                <a:gd name="connsiteX739" fmla="*/ 68658 w 437103"/>
                <a:gd name="connsiteY739" fmla="*/ 338966 h 958824"/>
                <a:gd name="connsiteX740" fmla="*/ 68173 w 437103"/>
                <a:gd name="connsiteY740" fmla="*/ 337652 h 958824"/>
                <a:gd name="connsiteX741" fmla="*/ 66812 w 437103"/>
                <a:gd name="connsiteY741" fmla="*/ 337159 h 958824"/>
                <a:gd name="connsiteX742" fmla="*/ 66312 w 437103"/>
                <a:gd name="connsiteY742" fmla="*/ 335524 h 958824"/>
                <a:gd name="connsiteX743" fmla="*/ 66969 w 437103"/>
                <a:gd name="connsiteY743" fmla="*/ 334718 h 958824"/>
                <a:gd name="connsiteX744" fmla="*/ 68252 w 437103"/>
                <a:gd name="connsiteY744" fmla="*/ 334100 h 958824"/>
                <a:gd name="connsiteX745" fmla="*/ 69863 w 437103"/>
                <a:gd name="connsiteY745" fmla="*/ 332848 h 958824"/>
                <a:gd name="connsiteX746" fmla="*/ 71068 w 437103"/>
                <a:gd name="connsiteY746" fmla="*/ 326840 h 958824"/>
                <a:gd name="connsiteX747" fmla="*/ 71639 w 437103"/>
                <a:gd name="connsiteY747" fmla="*/ 325056 h 958824"/>
                <a:gd name="connsiteX748" fmla="*/ 72195 w 437103"/>
                <a:gd name="connsiteY748" fmla="*/ 322920 h 958824"/>
                <a:gd name="connsiteX749" fmla="*/ 72124 w 437103"/>
                <a:gd name="connsiteY749" fmla="*/ 321809 h 958824"/>
                <a:gd name="connsiteX750" fmla="*/ 72899 w 437103"/>
                <a:gd name="connsiteY750" fmla="*/ 320206 h 958824"/>
                <a:gd name="connsiteX751" fmla="*/ 73869 w 437103"/>
                <a:gd name="connsiteY751" fmla="*/ 317772 h 958824"/>
                <a:gd name="connsiteX752" fmla="*/ 75394 w 437103"/>
                <a:gd name="connsiteY752" fmla="*/ 315425 h 958824"/>
                <a:gd name="connsiteX753" fmla="*/ 76263 w 437103"/>
                <a:gd name="connsiteY753" fmla="*/ 313814 h 958824"/>
                <a:gd name="connsiteX754" fmla="*/ 77108 w 437103"/>
                <a:gd name="connsiteY754" fmla="*/ 311647 h 958824"/>
                <a:gd name="connsiteX755" fmla="*/ 77350 w 437103"/>
                <a:gd name="connsiteY755" fmla="*/ 310340 h 958824"/>
                <a:gd name="connsiteX756" fmla="*/ 78430 w 437103"/>
                <a:gd name="connsiteY756" fmla="*/ 309691 h 958824"/>
                <a:gd name="connsiteX757" fmla="*/ 79674 w 437103"/>
                <a:gd name="connsiteY757" fmla="*/ 309527 h 958824"/>
                <a:gd name="connsiteX758" fmla="*/ 81137 w 437103"/>
                <a:gd name="connsiteY758" fmla="*/ 309120 h 958824"/>
                <a:gd name="connsiteX759" fmla="*/ 81739 w 437103"/>
                <a:gd name="connsiteY759" fmla="*/ 308321 h 958824"/>
                <a:gd name="connsiteX760" fmla="*/ 81630 w 437103"/>
                <a:gd name="connsiteY760" fmla="*/ 307164 h 958824"/>
                <a:gd name="connsiteX761" fmla="*/ 81536 w 437103"/>
                <a:gd name="connsiteY761" fmla="*/ 304605 h 958824"/>
                <a:gd name="connsiteX762" fmla="*/ 81098 w 437103"/>
                <a:gd name="connsiteY762" fmla="*/ 300545 h 958824"/>
                <a:gd name="connsiteX763" fmla="*/ 80816 w 437103"/>
                <a:gd name="connsiteY763" fmla="*/ 295327 h 958824"/>
                <a:gd name="connsiteX764" fmla="*/ 81074 w 437103"/>
                <a:gd name="connsiteY764" fmla="*/ 291900 h 958824"/>
                <a:gd name="connsiteX765" fmla="*/ 82036 w 437103"/>
                <a:gd name="connsiteY765" fmla="*/ 288466 h 958824"/>
                <a:gd name="connsiteX766" fmla="*/ 82936 w 437103"/>
                <a:gd name="connsiteY766" fmla="*/ 286604 h 958824"/>
                <a:gd name="connsiteX767" fmla="*/ 82694 w 437103"/>
                <a:gd name="connsiteY767" fmla="*/ 285172 h 958824"/>
                <a:gd name="connsiteX768" fmla="*/ 82451 w 437103"/>
                <a:gd name="connsiteY768" fmla="*/ 283600 h 958824"/>
                <a:gd name="connsiteX769" fmla="*/ 80769 w 437103"/>
                <a:gd name="connsiteY769" fmla="*/ 282739 h 958824"/>
                <a:gd name="connsiteX770" fmla="*/ 79173 w 437103"/>
                <a:gd name="connsiteY770" fmla="*/ 283482 h 958824"/>
                <a:gd name="connsiteX771" fmla="*/ 78054 w 437103"/>
                <a:gd name="connsiteY771" fmla="*/ 283279 h 958824"/>
                <a:gd name="connsiteX772" fmla="*/ 76623 w 437103"/>
                <a:gd name="connsiteY772" fmla="*/ 281456 h 958824"/>
                <a:gd name="connsiteX773" fmla="*/ 76200 w 437103"/>
                <a:gd name="connsiteY773" fmla="*/ 279524 h 958824"/>
                <a:gd name="connsiteX774" fmla="*/ 76443 w 437103"/>
                <a:gd name="connsiteY774" fmla="*/ 276887 h 958824"/>
                <a:gd name="connsiteX775" fmla="*/ 77562 w 437103"/>
                <a:gd name="connsiteY775" fmla="*/ 275244 h 958824"/>
                <a:gd name="connsiteX776" fmla="*/ 78000 w 437103"/>
                <a:gd name="connsiteY776" fmla="*/ 273179 h 958824"/>
                <a:gd name="connsiteX777" fmla="*/ 77342 w 437103"/>
                <a:gd name="connsiteY777" fmla="*/ 272537 h 958824"/>
                <a:gd name="connsiteX778" fmla="*/ 75934 w 437103"/>
                <a:gd name="connsiteY778" fmla="*/ 271168 h 958824"/>
                <a:gd name="connsiteX779" fmla="*/ 74604 w 437103"/>
                <a:gd name="connsiteY779" fmla="*/ 266459 h 958824"/>
                <a:gd name="connsiteX780" fmla="*/ 74769 w 437103"/>
                <a:gd name="connsiteY780" fmla="*/ 262453 h 958824"/>
                <a:gd name="connsiteX781" fmla="*/ 73446 w 437103"/>
                <a:gd name="connsiteY781" fmla="*/ 261389 h 958824"/>
                <a:gd name="connsiteX782" fmla="*/ 72828 w 437103"/>
                <a:gd name="connsiteY782" fmla="*/ 258267 h 958824"/>
                <a:gd name="connsiteX783" fmla="*/ 71467 w 437103"/>
                <a:gd name="connsiteY783" fmla="*/ 257149 h 958824"/>
                <a:gd name="connsiteX784" fmla="*/ 70927 w 437103"/>
                <a:gd name="connsiteY784" fmla="*/ 254817 h 958824"/>
                <a:gd name="connsiteX785" fmla="*/ 70505 w 437103"/>
                <a:gd name="connsiteY785" fmla="*/ 252415 h 958824"/>
                <a:gd name="connsiteX786" fmla="*/ 70685 w 437103"/>
                <a:gd name="connsiteY786" fmla="*/ 251359 h 958824"/>
                <a:gd name="connsiteX787" fmla="*/ 72109 w 437103"/>
                <a:gd name="connsiteY787" fmla="*/ 251062 h 958824"/>
                <a:gd name="connsiteX788" fmla="*/ 72914 w 437103"/>
                <a:gd name="connsiteY788" fmla="*/ 249169 h 958824"/>
                <a:gd name="connsiteX789" fmla="*/ 72312 w 437103"/>
                <a:gd name="connsiteY789" fmla="*/ 248112 h 958824"/>
                <a:gd name="connsiteX790" fmla="*/ 71232 w 437103"/>
                <a:gd name="connsiteY790" fmla="*/ 247197 h 958824"/>
                <a:gd name="connsiteX791" fmla="*/ 69855 w 437103"/>
                <a:gd name="connsiteY791" fmla="*/ 247268 h 958824"/>
                <a:gd name="connsiteX792" fmla="*/ 68619 w 437103"/>
                <a:gd name="connsiteY792" fmla="*/ 246188 h 958824"/>
                <a:gd name="connsiteX793" fmla="*/ 66969 w 437103"/>
                <a:gd name="connsiteY793" fmla="*/ 241674 h 958824"/>
                <a:gd name="connsiteX794" fmla="*/ 65662 w 437103"/>
                <a:gd name="connsiteY794" fmla="*/ 239186 h 958824"/>
                <a:gd name="connsiteX795" fmla="*/ 66077 w 437103"/>
                <a:gd name="connsiteY795" fmla="*/ 235564 h 958824"/>
                <a:gd name="connsiteX796" fmla="*/ 66335 w 437103"/>
                <a:gd name="connsiteY796" fmla="*/ 232740 h 958824"/>
                <a:gd name="connsiteX797" fmla="*/ 66898 w 437103"/>
                <a:gd name="connsiteY797" fmla="*/ 230322 h 958824"/>
                <a:gd name="connsiteX798" fmla="*/ 67102 w 437103"/>
                <a:gd name="connsiteY798" fmla="*/ 228421 h 958824"/>
                <a:gd name="connsiteX799" fmla="*/ 68119 w 437103"/>
                <a:gd name="connsiteY799" fmla="*/ 227513 h 958824"/>
                <a:gd name="connsiteX800" fmla="*/ 69081 w 437103"/>
                <a:gd name="connsiteY800" fmla="*/ 227928 h 958824"/>
                <a:gd name="connsiteX801" fmla="*/ 69981 w 437103"/>
                <a:gd name="connsiteY801" fmla="*/ 227717 h 958824"/>
                <a:gd name="connsiteX802" fmla="*/ 70810 w 437103"/>
                <a:gd name="connsiteY802" fmla="*/ 226175 h 958824"/>
                <a:gd name="connsiteX803" fmla="*/ 71717 w 437103"/>
                <a:gd name="connsiteY803" fmla="*/ 225206 h 958824"/>
                <a:gd name="connsiteX804" fmla="*/ 71663 w 437103"/>
                <a:gd name="connsiteY804" fmla="*/ 224439 h 958824"/>
                <a:gd name="connsiteX805" fmla="*/ 71123 w 437103"/>
                <a:gd name="connsiteY805" fmla="*/ 223609 h 958824"/>
                <a:gd name="connsiteX806" fmla="*/ 70865 w 437103"/>
                <a:gd name="connsiteY806" fmla="*/ 222147 h 958824"/>
                <a:gd name="connsiteX807" fmla="*/ 71498 w 437103"/>
                <a:gd name="connsiteY807" fmla="*/ 220402 h 958824"/>
                <a:gd name="connsiteX808" fmla="*/ 72594 w 437103"/>
                <a:gd name="connsiteY808" fmla="*/ 216420 h 958824"/>
                <a:gd name="connsiteX809" fmla="*/ 74252 w 437103"/>
                <a:gd name="connsiteY809" fmla="*/ 212039 h 958824"/>
                <a:gd name="connsiteX810" fmla="*/ 74964 w 437103"/>
                <a:gd name="connsiteY810" fmla="*/ 210403 h 958824"/>
                <a:gd name="connsiteX811" fmla="*/ 74784 w 437103"/>
                <a:gd name="connsiteY811" fmla="*/ 209019 h 958824"/>
                <a:gd name="connsiteX812" fmla="*/ 75144 w 437103"/>
                <a:gd name="connsiteY812" fmla="*/ 208393 h 958824"/>
                <a:gd name="connsiteX813" fmla="*/ 76271 w 437103"/>
                <a:gd name="connsiteY813" fmla="*/ 209089 h 958824"/>
                <a:gd name="connsiteX814" fmla="*/ 79470 w 437103"/>
                <a:gd name="connsiteY814" fmla="*/ 208322 h 958824"/>
                <a:gd name="connsiteX815" fmla="*/ 80550 w 437103"/>
                <a:gd name="connsiteY815" fmla="*/ 206382 h 958824"/>
                <a:gd name="connsiteX816" fmla="*/ 80973 w 437103"/>
                <a:gd name="connsiteY816" fmla="*/ 204653 h 958824"/>
                <a:gd name="connsiteX817" fmla="*/ 81935 w 437103"/>
                <a:gd name="connsiteY817" fmla="*/ 203683 h 958824"/>
                <a:gd name="connsiteX818" fmla="*/ 81512 w 437103"/>
                <a:gd name="connsiteY818" fmla="*/ 202306 h 958824"/>
                <a:gd name="connsiteX819" fmla="*/ 80190 w 437103"/>
                <a:gd name="connsiteY819" fmla="*/ 201892 h 958824"/>
                <a:gd name="connsiteX820" fmla="*/ 79392 w 437103"/>
                <a:gd name="connsiteY820" fmla="*/ 201242 h 958824"/>
                <a:gd name="connsiteX821" fmla="*/ 79713 w 437103"/>
                <a:gd name="connsiteY821" fmla="*/ 199678 h 958824"/>
                <a:gd name="connsiteX822" fmla="*/ 80182 w 437103"/>
                <a:gd name="connsiteY822" fmla="*/ 196087 h 958824"/>
                <a:gd name="connsiteX823" fmla="*/ 80104 w 437103"/>
                <a:gd name="connsiteY823" fmla="*/ 193450 h 958824"/>
                <a:gd name="connsiteX824" fmla="*/ 78899 w 437103"/>
                <a:gd name="connsiteY824" fmla="*/ 187825 h 958824"/>
                <a:gd name="connsiteX825" fmla="*/ 77929 w 437103"/>
                <a:gd name="connsiteY825" fmla="*/ 182270 h 958824"/>
                <a:gd name="connsiteX826" fmla="*/ 78610 w 437103"/>
                <a:gd name="connsiteY826" fmla="*/ 180416 h 958824"/>
                <a:gd name="connsiteX827" fmla="*/ 80707 w 437103"/>
                <a:gd name="connsiteY827" fmla="*/ 177881 h 958824"/>
                <a:gd name="connsiteX828" fmla="*/ 82295 w 437103"/>
                <a:gd name="connsiteY828" fmla="*/ 176739 h 958824"/>
                <a:gd name="connsiteX829" fmla="*/ 82584 w 437103"/>
                <a:gd name="connsiteY829" fmla="*/ 175292 h 958824"/>
                <a:gd name="connsiteX830" fmla="*/ 84157 w 437103"/>
                <a:gd name="connsiteY830" fmla="*/ 168767 h 958824"/>
                <a:gd name="connsiteX831" fmla="*/ 84337 w 437103"/>
                <a:gd name="connsiteY831" fmla="*/ 165208 h 958824"/>
                <a:gd name="connsiteX832" fmla="*/ 85369 w 437103"/>
                <a:gd name="connsiteY832" fmla="*/ 163244 h 958824"/>
                <a:gd name="connsiteX833" fmla="*/ 86050 w 437103"/>
                <a:gd name="connsiteY833" fmla="*/ 159551 h 958824"/>
                <a:gd name="connsiteX834" fmla="*/ 88898 w 437103"/>
                <a:gd name="connsiteY834" fmla="*/ 156375 h 958824"/>
                <a:gd name="connsiteX835" fmla="*/ 89735 w 437103"/>
                <a:gd name="connsiteY835" fmla="*/ 154270 h 958824"/>
                <a:gd name="connsiteX836" fmla="*/ 90877 w 437103"/>
                <a:gd name="connsiteY836" fmla="*/ 154067 h 958824"/>
                <a:gd name="connsiteX837" fmla="*/ 91479 w 437103"/>
                <a:gd name="connsiteY837" fmla="*/ 153386 h 958824"/>
                <a:gd name="connsiteX838" fmla="*/ 92989 w 437103"/>
                <a:gd name="connsiteY838" fmla="*/ 151047 h 958824"/>
                <a:gd name="connsiteX839" fmla="*/ 94953 w 437103"/>
                <a:gd name="connsiteY839" fmla="*/ 148645 h 958824"/>
                <a:gd name="connsiteX840" fmla="*/ 96643 w 437103"/>
                <a:gd name="connsiteY840" fmla="*/ 147432 h 958824"/>
                <a:gd name="connsiteX841" fmla="*/ 97065 w 437103"/>
                <a:gd name="connsiteY841" fmla="*/ 145540 h 958824"/>
                <a:gd name="connsiteX842" fmla="*/ 97871 w 437103"/>
                <a:gd name="connsiteY842" fmla="*/ 142958 h 958824"/>
                <a:gd name="connsiteX843" fmla="*/ 99545 w 437103"/>
                <a:gd name="connsiteY843" fmla="*/ 138678 h 958824"/>
                <a:gd name="connsiteX844" fmla="*/ 100484 w 437103"/>
                <a:gd name="connsiteY844" fmla="*/ 135697 h 958824"/>
                <a:gd name="connsiteX845" fmla="*/ 101744 w 437103"/>
                <a:gd name="connsiteY845" fmla="*/ 134626 h 958824"/>
                <a:gd name="connsiteX846" fmla="*/ 103215 w 437103"/>
                <a:gd name="connsiteY846" fmla="*/ 130730 h 958824"/>
                <a:gd name="connsiteX847" fmla="*/ 103848 w 437103"/>
                <a:gd name="connsiteY847" fmla="*/ 128445 h 958824"/>
                <a:gd name="connsiteX848" fmla="*/ 105530 w 437103"/>
                <a:gd name="connsiteY848" fmla="*/ 127506 h 958824"/>
                <a:gd name="connsiteX849" fmla="*/ 106845 w 437103"/>
                <a:gd name="connsiteY849" fmla="*/ 127240 h 958824"/>
                <a:gd name="connsiteX850" fmla="*/ 108104 w 437103"/>
                <a:gd name="connsiteY850" fmla="*/ 128312 h 958824"/>
                <a:gd name="connsiteX851" fmla="*/ 109426 w 437103"/>
                <a:gd name="connsiteY851" fmla="*/ 128109 h 958824"/>
                <a:gd name="connsiteX852" fmla="*/ 110631 w 437103"/>
                <a:gd name="connsiteY852" fmla="*/ 126771 h 958824"/>
                <a:gd name="connsiteX853" fmla="*/ 113526 w 437103"/>
                <a:gd name="connsiteY853" fmla="*/ 125855 h 958824"/>
                <a:gd name="connsiteX854" fmla="*/ 114832 w 437103"/>
                <a:gd name="connsiteY854" fmla="*/ 125363 h 958824"/>
                <a:gd name="connsiteX855" fmla="*/ 115435 w 437103"/>
                <a:gd name="connsiteY855" fmla="*/ 124025 h 958824"/>
                <a:gd name="connsiteX856" fmla="*/ 115435 w 437103"/>
                <a:gd name="connsiteY856" fmla="*/ 121678 h 958824"/>
                <a:gd name="connsiteX857" fmla="*/ 114230 w 437103"/>
                <a:gd name="connsiteY857" fmla="*/ 119941 h 958824"/>
                <a:gd name="connsiteX858" fmla="*/ 111781 w 437103"/>
                <a:gd name="connsiteY858" fmla="*/ 116616 h 958824"/>
                <a:gd name="connsiteX859" fmla="*/ 109669 w 437103"/>
                <a:gd name="connsiteY859" fmla="*/ 112900 h 958824"/>
                <a:gd name="connsiteX860" fmla="*/ 109442 w 437103"/>
                <a:gd name="connsiteY860" fmla="*/ 111734 h 958824"/>
                <a:gd name="connsiteX861" fmla="*/ 109426 w 437103"/>
                <a:gd name="connsiteY861" fmla="*/ 110459 h 958824"/>
                <a:gd name="connsiteX862" fmla="*/ 109786 w 437103"/>
                <a:gd name="connsiteY862" fmla="*/ 108848 h 958824"/>
                <a:gd name="connsiteX863" fmla="*/ 110795 w 437103"/>
                <a:gd name="connsiteY863" fmla="*/ 107025 h 958824"/>
                <a:gd name="connsiteX864" fmla="*/ 113330 w 437103"/>
                <a:gd name="connsiteY864" fmla="*/ 104021 h 958824"/>
                <a:gd name="connsiteX865" fmla="*/ 113056 w 437103"/>
                <a:gd name="connsiteY865" fmla="*/ 101877 h 958824"/>
                <a:gd name="connsiteX866" fmla="*/ 111210 w 437103"/>
                <a:gd name="connsiteY866" fmla="*/ 93999 h 958824"/>
                <a:gd name="connsiteX867" fmla="*/ 110529 w 437103"/>
                <a:gd name="connsiteY867" fmla="*/ 91831 h 958824"/>
                <a:gd name="connsiteX868" fmla="*/ 109246 w 437103"/>
                <a:gd name="connsiteY868" fmla="*/ 87818 h 958824"/>
                <a:gd name="connsiteX869" fmla="*/ 109426 w 437103"/>
                <a:gd name="connsiteY869" fmla="*/ 86230 h 958824"/>
                <a:gd name="connsiteX870" fmla="*/ 110553 w 437103"/>
                <a:gd name="connsiteY870" fmla="*/ 81802 h 958824"/>
                <a:gd name="connsiteX871" fmla="*/ 111531 w 437103"/>
                <a:gd name="connsiteY871" fmla="*/ 80018 h 958824"/>
                <a:gd name="connsiteX872" fmla="*/ 112970 w 437103"/>
                <a:gd name="connsiteY872" fmla="*/ 79689 h 958824"/>
                <a:gd name="connsiteX873" fmla="*/ 113753 w 437103"/>
                <a:gd name="connsiteY873" fmla="*/ 79095 h 958824"/>
                <a:gd name="connsiteX874" fmla="*/ 113995 w 437103"/>
                <a:gd name="connsiteY874" fmla="*/ 78305 h 958824"/>
                <a:gd name="connsiteX875" fmla="*/ 113033 w 437103"/>
                <a:gd name="connsiteY875" fmla="*/ 77319 h 958824"/>
                <a:gd name="connsiteX876" fmla="*/ 112611 w 437103"/>
                <a:gd name="connsiteY876" fmla="*/ 76067 h 958824"/>
                <a:gd name="connsiteX877" fmla="*/ 112188 w 437103"/>
                <a:gd name="connsiteY877" fmla="*/ 74283 h 958824"/>
                <a:gd name="connsiteX878" fmla="*/ 110858 w 437103"/>
                <a:gd name="connsiteY878" fmla="*/ 73657 h 958824"/>
                <a:gd name="connsiteX879" fmla="*/ 110091 w 437103"/>
                <a:gd name="connsiteY879" fmla="*/ 72179 h 958824"/>
                <a:gd name="connsiteX880" fmla="*/ 110091 w 437103"/>
                <a:gd name="connsiteY880" fmla="*/ 70012 h 958824"/>
                <a:gd name="connsiteX881" fmla="*/ 111288 w 437103"/>
                <a:gd name="connsiteY881" fmla="*/ 67188 h 958824"/>
                <a:gd name="connsiteX882" fmla="*/ 112611 w 437103"/>
                <a:gd name="connsiteY882" fmla="*/ 66397 h 958824"/>
                <a:gd name="connsiteX883" fmla="*/ 113150 w 437103"/>
                <a:gd name="connsiteY883" fmla="*/ 65146 h 958824"/>
                <a:gd name="connsiteX884" fmla="*/ 114566 w 437103"/>
                <a:gd name="connsiteY884" fmla="*/ 64004 h 958824"/>
                <a:gd name="connsiteX885" fmla="*/ 115857 w 437103"/>
                <a:gd name="connsiteY885" fmla="*/ 63119 h 958824"/>
                <a:gd name="connsiteX886" fmla="*/ 116937 w 437103"/>
                <a:gd name="connsiteY886" fmla="*/ 61484 h 958824"/>
                <a:gd name="connsiteX887" fmla="*/ 121388 w 437103"/>
                <a:gd name="connsiteY887" fmla="*/ 59482 h 958824"/>
                <a:gd name="connsiteX888" fmla="*/ 124924 w 437103"/>
                <a:gd name="connsiteY888" fmla="*/ 57925 h 958824"/>
                <a:gd name="connsiteX889" fmla="*/ 131825 w 437103"/>
                <a:gd name="connsiteY889" fmla="*/ 54952 h 958824"/>
                <a:gd name="connsiteX890" fmla="*/ 136558 w 437103"/>
                <a:gd name="connsiteY890" fmla="*/ 52910 h 958824"/>
                <a:gd name="connsiteX891" fmla="*/ 137012 w 437103"/>
                <a:gd name="connsiteY891" fmla="*/ 51502 h 958824"/>
                <a:gd name="connsiteX892" fmla="*/ 137372 w 437103"/>
                <a:gd name="connsiteY892" fmla="*/ 50540 h 958824"/>
                <a:gd name="connsiteX893" fmla="*/ 139562 w 437103"/>
                <a:gd name="connsiteY893" fmla="*/ 43366 h 958824"/>
                <a:gd name="connsiteX894" fmla="*/ 142402 w 437103"/>
                <a:gd name="connsiteY894" fmla="*/ 34110 h 958824"/>
                <a:gd name="connsiteX895" fmla="*/ 144178 w 437103"/>
                <a:gd name="connsiteY895" fmla="*/ 28321 h 958824"/>
                <a:gd name="connsiteX896" fmla="*/ 140094 w 437103"/>
                <a:gd name="connsiteY896" fmla="*/ 24065 h 958824"/>
                <a:gd name="connsiteX897" fmla="*/ 140814 w 437103"/>
                <a:gd name="connsiteY897" fmla="*/ 22931 h 958824"/>
                <a:gd name="connsiteX898" fmla="*/ 143153 w 437103"/>
                <a:gd name="connsiteY898" fmla="*/ 20020 h 958824"/>
                <a:gd name="connsiteX899" fmla="*/ 143638 w 437103"/>
                <a:gd name="connsiteY899" fmla="*/ 17689 h 958824"/>
                <a:gd name="connsiteX900" fmla="*/ 144569 w 437103"/>
                <a:gd name="connsiteY900" fmla="*/ 16687 h 958824"/>
                <a:gd name="connsiteX901" fmla="*/ 148762 w 437103"/>
                <a:gd name="connsiteY901" fmla="*/ 14317 h 958824"/>
                <a:gd name="connsiteX902" fmla="*/ 149482 w 437103"/>
                <a:gd name="connsiteY902" fmla="*/ 12745 h 958824"/>
                <a:gd name="connsiteX903" fmla="*/ 149850 w 437103"/>
                <a:gd name="connsiteY903" fmla="*/ 11000 h 958824"/>
                <a:gd name="connsiteX904" fmla="*/ 150703 w 437103"/>
                <a:gd name="connsiteY904" fmla="*/ 9748 h 958824"/>
                <a:gd name="connsiteX905" fmla="*/ 152299 w 437103"/>
                <a:gd name="connsiteY905" fmla="*/ 9490 h 958824"/>
                <a:gd name="connsiteX906" fmla="*/ 155201 w 437103"/>
                <a:gd name="connsiteY906" fmla="*/ 8379 h 958824"/>
                <a:gd name="connsiteX907" fmla="*/ 158315 w 437103"/>
                <a:gd name="connsiteY907" fmla="*/ 7323 h 958824"/>
                <a:gd name="connsiteX908" fmla="*/ 159254 w 437103"/>
                <a:gd name="connsiteY908" fmla="*/ 5891 h 958824"/>
                <a:gd name="connsiteX909" fmla="*/ 160138 w 437103"/>
                <a:gd name="connsiteY909" fmla="*/ 3403 h 958824"/>
                <a:gd name="connsiteX910" fmla="*/ 160897 w 437103"/>
                <a:gd name="connsiteY910" fmla="*/ 649 h 958824"/>
                <a:gd name="connsiteX911" fmla="*/ 161499 w 437103"/>
                <a:gd name="connsiteY911" fmla="*/ 0 h 958824"/>
                <a:gd name="connsiteX912" fmla="*/ 162501 w 437103"/>
                <a:gd name="connsiteY912" fmla="*/ 70 h 958824"/>
                <a:gd name="connsiteX913" fmla="*/ 164167 w 437103"/>
                <a:gd name="connsiteY913" fmla="*/ 759 h 958824"/>
                <a:gd name="connsiteX914" fmla="*/ 165043 w 437103"/>
                <a:gd name="connsiteY914" fmla="*/ 1799 h 958824"/>
                <a:gd name="connsiteX915" fmla="*/ 169401 w 437103"/>
                <a:gd name="connsiteY915" fmla="*/ 5101 h 958824"/>
                <a:gd name="connsiteX916" fmla="*/ 171357 w 437103"/>
                <a:gd name="connsiteY916" fmla="*/ 6986 h 958824"/>
                <a:gd name="connsiteX917" fmla="*/ 173219 w 437103"/>
                <a:gd name="connsiteY917" fmla="*/ 7237 h 958824"/>
                <a:gd name="connsiteX918" fmla="*/ 176896 w 437103"/>
                <a:gd name="connsiteY918" fmla="*/ 6869 h 958824"/>
                <a:gd name="connsiteX919" fmla="*/ 177639 w 437103"/>
                <a:gd name="connsiteY919" fmla="*/ 6955 h 958824"/>
                <a:gd name="connsiteX920" fmla="*/ 187019 w 437103"/>
                <a:gd name="connsiteY920" fmla="*/ 7065 h 958824"/>
                <a:gd name="connsiteX921" fmla="*/ 188451 w 437103"/>
                <a:gd name="connsiteY921" fmla="*/ 7229 h 958824"/>
                <a:gd name="connsiteX922" fmla="*/ 191729 w 437103"/>
                <a:gd name="connsiteY922" fmla="*/ 8034 h 958824"/>
                <a:gd name="connsiteX923" fmla="*/ 193583 w 437103"/>
                <a:gd name="connsiteY923" fmla="*/ 8684 h 958824"/>
                <a:gd name="connsiteX924" fmla="*/ 194874 w 437103"/>
                <a:gd name="connsiteY924" fmla="*/ 9021 h 958824"/>
                <a:gd name="connsiteX925" fmla="*/ 196947 w 437103"/>
                <a:gd name="connsiteY925" fmla="*/ 10038 h 958824"/>
                <a:gd name="connsiteX926" fmla="*/ 198746 w 437103"/>
                <a:gd name="connsiteY926" fmla="*/ 13409 h 958824"/>
                <a:gd name="connsiteX927" fmla="*/ 199756 w 437103"/>
                <a:gd name="connsiteY927" fmla="*/ 16093 h 958824"/>
                <a:gd name="connsiteX928" fmla="*/ 200460 w 437103"/>
                <a:gd name="connsiteY928" fmla="*/ 18456 h 958824"/>
                <a:gd name="connsiteX929" fmla="*/ 202032 w 437103"/>
                <a:gd name="connsiteY929" fmla="*/ 22610 h 958824"/>
                <a:gd name="connsiteX930" fmla="*/ 203104 w 437103"/>
                <a:gd name="connsiteY930" fmla="*/ 24190 h 958824"/>
                <a:gd name="connsiteX931" fmla="*/ 203488 w 437103"/>
                <a:gd name="connsiteY931" fmla="*/ 23424 h 958824"/>
                <a:gd name="connsiteX932" fmla="*/ 204403 w 437103"/>
                <a:gd name="connsiteY932" fmla="*/ 18878 h 958824"/>
                <a:gd name="connsiteX933" fmla="*/ 205662 w 437103"/>
                <a:gd name="connsiteY933" fmla="*/ 16234 h 958824"/>
                <a:gd name="connsiteX934" fmla="*/ 207360 w 437103"/>
                <a:gd name="connsiteY934" fmla="*/ 13268 h 958824"/>
                <a:gd name="connsiteX935" fmla="*/ 210779 w 437103"/>
                <a:gd name="connsiteY935" fmla="*/ 6353 h 958824"/>
                <a:gd name="connsiteX936" fmla="*/ 211976 w 437103"/>
                <a:gd name="connsiteY936" fmla="*/ 5320 h 958824"/>
                <a:gd name="connsiteX937" fmla="*/ 213306 w 437103"/>
                <a:gd name="connsiteY937" fmla="*/ 4819 h 958824"/>
                <a:gd name="connsiteX938" fmla="*/ 214237 w 437103"/>
                <a:gd name="connsiteY938" fmla="*/ 4780 h 958824"/>
                <a:gd name="connsiteX939" fmla="*/ 215184 w 437103"/>
                <a:gd name="connsiteY939" fmla="*/ 5296 h 958824"/>
                <a:gd name="connsiteX940" fmla="*/ 216475 w 437103"/>
                <a:gd name="connsiteY940" fmla="*/ 5296 h 958824"/>
                <a:gd name="connsiteX941" fmla="*/ 217390 w 437103"/>
                <a:gd name="connsiteY941" fmla="*/ 4749 h 958824"/>
                <a:gd name="connsiteX942" fmla="*/ 226356 w 437103"/>
                <a:gd name="connsiteY942" fmla="*/ 4663 h 958824"/>
                <a:gd name="connsiteX943" fmla="*/ 235658 w 437103"/>
                <a:gd name="connsiteY943" fmla="*/ 4585 h 958824"/>
                <a:gd name="connsiteX944" fmla="*/ 235853 w 437103"/>
                <a:gd name="connsiteY944" fmla="*/ 4624 h 958824"/>
                <a:gd name="connsiteX945" fmla="*/ 236275 w 437103"/>
                <a:gd name="connsiteY945" fmla="*/ 5813 h 958824"/>
                <a:gd name="connsiteX946" fmla="*/ 237824 w 437103"/>
                <a:gd name="connsiteY946" fmla="*/ 8410 h 958824"/>
                <a:gd name="connsiteX947" fmla="*/ 239561 w 437103"/>
                <a:gd name="connsiteY947" fmla="*/ 9787 h 958824"/>
                <a:gd name="connsiteX948" fmla="*/ 239906 w 437103"/>
                <a:gd name="connsiteY948" fmla="*/ 10202 h 958824"/>
                <a:gd name="connsiteX949" fmla="*/ 256929 w 437103"/>
                <a:gd name="connsiteY949" fmla="*/ 443300 h 958824"/>
                <a:gd name="connsiteX950" fmla="*/ 257148 w 437103"/>
                <a:gd name="connsiteY950" fmla="*/ 445083 h 958824"/>
                <a:gd name="connsiteX951" fmla="*/ 256006 w 437103"/>
                <a:gd name="connsiteY951" fmla="*/ 444872 h 958824"/>
                <a:gd name="connsiteX952" fmla="*/ 253292 w 437103"/>
                <a:gd name="connsiteY952" fmla="*/ 443166 h 958824"/>
                <a:gd name="connsiteX953" fmla="*/ 252376 w 437103"/>
                <a:gd name="connsiteY953" fmla="*/ 441570 h 958824"/>
                <a:gd name="connsiteX954" fmla="*/ 252165 w 437103"/>
                <a:gd name="connsiteY954" fmla="*/ 440898 h 958824"/>
                <a:gd name="connsiteX955" fmla="*/ 254934 w 437103"/>
                <a:gd name="connsiteY955" fmla="*/ 441625 h 958824"/>
                <a:gd name="connsiteX956" fmla="*/ 256241 w 437103"/>
                <a:gd name="connsiteY956" fmla="*/ 442290 h 958824"/>
                <a:gd name="connsiteX957" fmla="*/ 256929 w 437103"/>
                <a:gd name="connsiteY957" fmla="*/ 443300 h 958824"/>
                <a:gd name="connsiteX958" fmla="*/ 108120 w 437103"/>
                <a:gd name="connsiteY958" fmla="*/ 952026 h 958824"/>
                <a:gd name="connsiteX959" fmla="*/ 108245 w 437103"/>
                <a:gd name="connsiteY959" fmla="*/ 943452 h 958824"/>
                <a:gd name="connsiteX960" fmla="*/ 108417 w 437103"/>
                <a:gd name="connsiteY960" fmla="*/ 931998 h 958824"/>
                <a:gd name="connsiteX961" fmla="*/ 108448 w 437103"/>
                <a:gd name="connsiteY961" fmla="*/ 921851 h 958824"/>
                <a:gd name="connsiteX962" fmla="*/ 108480 w 437103"/>
                <a:gd name="connsiteY962" fmla="*/ 912025 h 958824"/>
                <a:gd name="connsiteX963" fmla="*/ 108511 w 437103"/>
                <a:gd name="connsiteY963" fmla="*/ 901917 h 958824"/>
                <a:gd name="connsiteX964" fmla="*/ 108542 w 437103"/>
                <a:gd name="connsiteY964" fmla="*/ 891879 h 958824"/>
                <a:gd name="connsiteX965" fmla="*/ 108581 w 437103"/>
                <a:gd name="connsiteY965" fmla="*/ 881216 h 958824"/>
                <a:gd name="connsiteX966" fmla="*/ 108621 w 437103"/>
                <a:gd name="connsiteY966" fmla="*/ 870459 h 958824"/>
                <a:gd name="connsiteX967" fmla="*/ 109912 w 437103"/>
                <a:gd name="connsiteY967" fmla="*/ 871985 h 958824"/>
                <a:gd name="connsiteX968" fmla="*/ 115012 w 437103"/>
                <a:gd name="connsiteY968" fmla="*/ 879417 h 958824"/>
                <a:gd name="connsiteX969" fmla="*/ 116342 w 437103"/>
                <a:gd name="connsiteY969" fmla="*/ 882468 h 958824"/>
                <a:gd name="connsiteX970" fmla="*/ 117179 w 437103"/>
                <a:gd name="connsiteY970" fmla="*/ 886036 h 958824"/>
                <a:gd name="connsiteX971" fmla="*/ 115138 w 437103"/>
                <a:gd name="connsiteY971" fmla="*/ 883767 h 958824"/>
                <a:gd name="connsiteX972" fmla="*/ 112986 w 437103"/>
                <a:gd name="connsiteY972" fmla="*/ 885065 h 958824"/>
                <a:gd name="connsiteX973" fmla="*/ 111922 w 437103"/>
                <a:gd name="connsiteY973" fmla="*/ 887193 h 958824"/>
                <a:gd name="connsiteX974" fmla="*/ 111015 w 437103"/>
                <a:gd name="connsiteY974" fmla="*/ 889509 h 958824"/>
                <a:gd name="connsiteX975" fmla="*/ 111015 w 437103"/>
                <a:gd name="connsiteY975" fmla="*/ 891144 h 958824"/>
                <a:gd name="connsiteX976" fmla="*/ 111719 w 437103"/>
                <a:gd name="connsiteY976" fmla="*/ 892576 h 958824"/>
                <a:gd name="connsiteX977" fmla="*/ 113815 w 437103"/>
                <a:gd name="connsiteY977" fmla="*/ 893820 h 958824"/>
                <a:gd name="connsiteX978" fmla="*/ 118908 w 437103"/>
                <a:gd name="connsiteY978" fmla="*/ 894242 h 958824"/>
                <a:gd name="connsiteX979" fmla="*/ 119284 w 437103"/>
                <a:gd name="connsiteY979" fmla="*/ 894711 h 958824"/>
                <a:gd name="connsiteX980" fmla="*/ 122257 w 437103"/>
                <a:gd name="connsiteY980" fmla="*/ 903716 h 958824"/>
                <a:gd name="connsiteX981" fmla="*/ 123751 w 437103"/>
                <a:gd name="connsiteY981" fmla="*/ 905735 h 958824"/>
                <a:gd name="connsiteX982" fmla="*/ 125488 w 437103"/>
                <a:gd name="connsiteY982" fmla="*/ 907339 h 958824"/>
                <a:gd name="connsiteX983" fmla="*/ 129509 w 437103"/>
                <a:gd name="connsiteY983" fmla="*/ 911970 h 958824"/>
                <a:gd name="connsiteX984" fmla="*/ 133366 w 437103"/>
                <a:gd name="connsiteY984" fmla="*/ 916977 h 958824"/>
                <a:gd name="connsiteX985" fmla="*/ 137943 w 437103"/>
                <a:gd name="connsiteY985" fmla="*/ 921741 h 958824"/>
                <a:gd name="connsiteX986" fmla="*/ 142872 w 437103"/>
                <a:gd name="connsiteY986" fmla="*/ 925411 h 958824"/>
                <a:gd name="connsiteX987" fmla="*/ 147362 w 437103"/>
                <a:gd name="connsiteY987" fmla="*/ 928196 h 958824"/>
                <a:gd name="connsiteX988" fmla="*/ 151642 w 437103"/>
                <a:gd name="connsiteY988" fmla="*/ 931615 h 958824"/>
                <a:gd name="connsiteX989" fmla="*/ 156211 w 437103"/>
                <a:gd name="connsiteY989" fmla="*/ 936403 h 958824"/>
                <a:gd name="connsiteX990" fmla="*/ 161178 w 437103"/>
                <a:gd name="connsiteY990" fmla="*/ 939892 h 958824"/>
                <a:gd name="connsiteX991" fmla="*/ 166514 w 437103"/>
                <a:gd name="connsiteY991" fmla="*/ 942356 h 958824"/>
                <a:gd name="connsiteX992" fmla="*/ 171904 w 437103"/>
                <a:gd name="connsiteY992" fmla="*/ 944422 h 958824"/>
                <a:gd name="connsiteX993" fmla="*/ 180205 w 437103"/>
                <a:gd name="connsiteY993" fmla="*/ 943616 h 958824"/>
                <a:gd name="connsiteX994" fmla="*/ 182779 w 437103"/>
                <a:gd name="connsiteY994" fmla="*/ 943835 h 958824"/>
                <a:gd name="connsiteX995" fmla="*/ 184383 w 437103"/>
                <a:gd name="connsiteY995" fmla="*/ 945353 h 958824"/>
                <a:gd name="connsiteX996" fmla="*/ 182771 w 437103"/>
                <a:gd name="connsiteY996" fmla="*/ 949554 h 958824"/>
                <a:gd name="connsiteX997" fmla="*/ 180713 w 437103"/>
                <a:gd name="connsiteY997" fmla="*/ 952942 h 958824"/>
                <a:gd name="connsiteX998" fmla="*/ 177967 w 437103"/>
                <a:gd name="connsiteY998" fmla="*/ 954342 h 958824"/>
                <a:gd name="connsiteX999" fmla="*/ 175065 w 437103"/>
                <a:gd name="connsiteY999" fmla="*/ 954858 h 958824"/>
                <a:gd name="connsiteX1000" fmla="*/ 172444 w 437103"/>
                <a:gd name="connsiteY1000" fmla="*/ 954788 h 958824"/>
                <a:gd name="connsiteX1001" fmla="*/ 169831 w 437103"/>
                <a:gd name="connsiteY1001" fmla="*/ 954162 h 958824"/>
                <a:gd name="connsiteX1002" fmla="*/ 167375 w 437103"/>
                <a:gd name="connsiteY1002" fmla="*/ 954514 h 958824"/>
                <a:gd name="connsiteX1003" fmla="*/ 165027 w 437103"/>
                <a:gd name="connsiteY1003" fmla="*/ 955946 h 958824"/>
                <a:gd name="connsiteX1004" fmla="*/ 162579 w 437103"/>
                <a:gd name="connsiteY1004" fmla="*/ 956658 h 958824"/>
                <a:gd name="connsiteX1005" fmla="*/ 160060 w 437103"/>
                <a:gd name="connsiteY1005" fmla="*/ 956752 h 958824"/>
                <a:gd name="connsiteX1006" fmla="*/ 157603 w 437103"/>
                <a:gd name="connsiteY1006" fmla="*/ 957956 h 958824"/>
                <a:gd name="connsiteX1007" fmla="*/ 155139 w 437103"/>
                <a:gd name="connsiteY1007" fmla="*/ 958825 h 958824"/>
                <a:gd name="connsiteX1008" fmla="*/ 152580 w 437103"/>
                <a:gd name="connsiteY1008" fmla="*/ 958105 h 958824"/>
                <a:gd name="connsiteX1009" fmla="*/ 145930 w 437103"/>
                <a:gd name="connsiteY1009" fmla="*/ 954725 h 958824"/>
                <a:gd name="connsiteX1010" fmla="*/ 141612 w 437103"/>
                <a:gd name="connsiteY1010" fmla="*/ 953920 h 958824"/>
                <a:gd name="connsiteX1011" fmla="*/ 126982 w 437103"/>
                <a:gd name="connsiteY1011" fmla="*/ 952582 h 958824"/>
                <a:gd name="connsiteX1012" fmla="*/ 122288 w 437103"/>
                <a:gd name="connsiteY1012" fmla="*/ 951807 h 958824"/>
                <a:gd name="connsiteX1013" fmla="*/ 117610 w 437103"/>
                <a:gd name="connsiteY1013" fmla="*/ 950642 h 958824"/>
                <a:gd name="connsiteX1014" fmla="*/ 115161 w 437103"/>
                <a:gd name="connsiteY1014" fmla="*/ 950587 h 958824"/>
                <a:gd name="connsiteX1015" fmla="*/ 111664 w 437103"/>
                <a:gd name="connsiteY1015" fmla="*/ 951345 h 958824"/>
                <a:gd name="connsiteX1016" fmla="*/ 108863 w 437103"/>
                <a:gd name="connsiteY1016" fmla="*/ 951252 h 958824"/>
                <a:gd name="connsiteX1017" fmla="*/ 108120 w 437103"/>
                <a:gd name="connsiteY1017" fmla="*/ 952026 h 958824"/>
                <a:gd name="connsiteX1018" fmla="*/ 198230 w 437103"/>
                <a:gd name="connsiteY1018" fmla="*/ 946808 h 958824"/>
                <a:gd name="connsiteX1019" fmla="*/ 200656 w 437103"/>
                <a:gd name="connsiteY1019" fmla="*/ 947684 h 958824"/>
                <a:gd name="connsiteX1020" fmla="*/ 205443 w 437103"/>
                <a:gd name="connsiteY1020" fmla="*/ 947019 h 958824"/>
                <a:gd name="connsiteX1021" fmla="*/ 207970 w 437103"/>
                <a:gd name="connsiteY1021" fmla="*/ 947011 h 958824"/>
                <a:gd name="connsiteX1022" fmla="*/ 209081 w 437103"/>
                <a:gd name="connsiteY1022" fmla="*/ 947324 h 958824"/>
                <a:gd name="connsiteX1023" fmla="*/ 209574 w 437103"/>
                <a:gd name="connsiteY1023" fmla="*/ 947794 h 958824"/>
                <a:gd name="connsiteX1024" fmla="*/ 212876 w 437103"/>
                <a:gd name="connsiteY1024" fmla="*/ 947058 h 958824"/>
                <a:gd name="connsiteX1025" fmla="*/ 214339 w 437103"/>
                <a:gd name="connsiteY1025" fmla="*/ 947144 h 958824"/>
                <a:gd name="connsiteX1026" fmla="*/ 213963 w 437103"/>
                <a:gd name="connsiteY1026" fmla="*/ 948772 h 958824"/>
                <a:gd name="connsiteX1027" fmla="*/ 210920 w 437103"/>
                <a:gd name="connsiteY1027" fmla="*/ 950391 h 958824"/>
                <a:gd name="connsiteX1028" fmla="*/ 209668 w 437103"/>
                <a:gd name="connsiteY1028" fmla="*/ 949703 h 958824"/>
                <a:gd name="connsiteX1029" fmla="*/ 203198 w 437103"/>
                <a:gd name="connsiteY1029" fmla="*/ 949851 h 958824"/>
                <a:gd name="connsiteX1030" fmla="*/ 200335 w 437103"/>
                <a:gd name="connsiteY1030" fmla="*/ 951525 h 958824"/>
                <a:gd name="connsiteX1031" fmla="*/ 199114 w 437103"/>
                <a:gd name="connsiteY1031" fmla="*/ 951510 h 958824"/>
                <a:gd name="connsiteX1032" fmla="*/ 196290 w 437103"/>
                <a:gd name="connsiteY1032" fmla="*/ 953896 h 958824"/>
                <a:gd name="connsiteX1033" fmla="*/ 194224 w 437103"/>
                <a:gd name="connsiteY1033" fmla="*/ 952386 h 958824"/>
                <a:gd name="connsiteX1034" fmla="*/ 193653 w 437103"/>
                <a:gd name="connsiteY1034" fmla="*/ 951001 h 958824"/>
                <a:gd name="connsiteX1035" fmla="*/ 195148 w 437103"/>
                <a:gd name="connsiteY1035" fmla="*/ 949030 h 958824"/>
                <a:gd name="connsiteX1036" fmla="*/ 196556 w 437103"/>
                <a:gd name="connsiteY1036" fmla="*/ 948991 h 958824"/>
                <a:gd name="connsiteX1037" fmla="*/ 197518 w 437103"/>
                <a:gd name="connsiteY1037" fmla="*/ 948192 h 958824"/>
                <a:gd name="connsiteX1038" fmla="*/ 198230 w 437103"/>
                <a:gd name="connsiteY1038" fmla="*/ 946808 h 958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Lst>
              <a:rect l="l" t="t" r="r" b="b"/>
              <a:pathLst>
                <a:path w="437103" h="958824">
                  <a:moveTo>
                    <a:pt x="239906" y="10202"/>
                  </a:moveTo>
                  <a:lnTo>
                    <a:pt x="240461" y="10851"/>
                  </a:lnTo>
                  <a:lnTo>
                    <a:pt x="240453" y="11532"/>
                  </a:lnTo>
                  <a:lnTo>
                    <a:pt x="242307" y="12924"/>
                  </a:lnTo>
                  <a:lnTo>
                    <a:pt x="246016" y="15044"/>
                  </a:lnTo>
                  <a:lnTo>
                    <a:pt x="249489" y="19136"/>
                  </a:lnTo>
                  <a:lnTo>
                    <a:pt x="252728" y="25215"/>
                  </a:lnTo>
                  <a:lnTo>
                    <a:pt x="255771" y="29721"/>
                  </a:lnTo>
                  <a:lnTo>
                    <a:pt x="258611" y="32632"/>
                  </a:lnTo>
                  <a:lnTo>
                    <a:pt x="261224" y="34697"/>
                  </a:lnTo>
                  <a:lnTo>
                    <a:pt x="263611" y="35902"/>
                  </a:lnTo>
                  <a:lnTo>
                    <a:pt x="264886" y="36880"/>
                  </a:lnTo>
                  <a:lnTo>
                    <a:pt x="265050" y="37631"/>
                  </a:lnTo>
                  <a:lnTo>
                    <a:pt x="267280" y="39187"/>
                  </a:lnTo>
                  <a:lnTo>
                    <a:pt x="271575" y="41558"/>
                  </a:lnTo>
                  <a:lnTo>
                    <a:pt x="274290" y="43929"/>
                  </a:lnTo>
                  <a:lnTo>
                    <a:pt x="275432" y="46291"/>
                  </a:lnTo>
                  <a:lnTo>
                    <a:pt x="279672" y="48740"/>
                  </a:lnTo>
                  <a:lnTo>
                    <a:pt x="287018" y="51259"/>
                  </a:lnTo>
                  <a:lnTo>
                    <a:pt x="292362" y="52464"/>
                  </a:lnTo>
                  <a:lnTo>
                    <a:pt x="295694" y="52355"/>
                  </a:lnTo>
                  <a:lnTo>
                    <a:pt x="300475" y="54365"/>
                  </a:lnTo>
                  <a:lnTo>
                    <a:pt x="306702" y="58512"/>
                  </a:lnTo>
                  <a:lnTo>
                    <a:pt x="310504" y="61390"/>
                  </a:lnTo>
                  <a:lnTo>
                    <a:pt x="311873" y="62994"/>
                  </a:lnTo>
                  <a:lnTo>
                    <a:pt x="315949" y="65600"/>
                  </a:lnTo>
                  <a:lnTo>
                    <a:pt x="326120" y="70990"/>
                  </a:lnTo>
                  <a:lnTo>
                    <a:pt x="330603" y="72343"/>
                  </a:lnTo>
                  <a:lnTo>
                    <a:pt x="332731" y="73580"/>
                  </a:lnTo>
                  <a:lnTo>
                    <a:pt x="333990" y="75144"/>
                  </a:lnTo>
                  <a:lnTo>
                    <a:pt x="335234" y="75629"/>
                  </a:lnTo>
                  <a:lnTo>
                    <a:pt x="336462" y="75019"/>
                  </a:lnTo>
                  <a:lnTo>
                    <a:pt x="339013" y="75582"/>
                  </a:lnTo>
                  <a:lnTo>
                    <a:pt x="342893" y="77319"/>
                  </a:lnTo>
                  <a:lnTo>
                    <a:pt x="345929" y="79423"/>
                  </a:lnTo>
                  <a:lnTo>
                    <a:pt x="349833" y="84063"/>
                  </a:lnTo>
                  <a:lnTo>
                    <a:pt x="351077" y="85917"/>
                  </a:lnTo>
                  <a:lnTo>
                    <a:pt x="351601" y="87576"/>
                  </a:lnTo>
                  <a:lnTo>
                    <a:pt x="351413" y="89038"/>
                  </a:lnTo>
                  <a:lnTo>
                    <a:pt x="350224" y="90603"/>
                  </a:lnTo>
                  <a:lnTo>
                    <a:pt x="348033" y="92262"/>
                  </a:lnTo>
                  <a:lnTo>
                    <a:pt x="347384" y="92989"/>
                  </a:lnTo>
                  <a:lnTo>
                    <a:pt x="347337" y="93685"/>
                  </a:lnTo>
                  <a:lnTo>
                    <a:pt x="346781" y="95086"/>
                  </a:lnTo>
                  <a:lnTo>
                    <a:pt x="344966" y="98075"/>
                  </a:lnTo>
                  <a:lnTo>
                    <a:pt x="344505" y="99467"/>
                  </a:lnTo>
                  <a:lnTo>
                    <a:pt x="344403" y="100500"/>
                  </a:lnTo>
                  <a:lnTo>
                    <a:pt x="343253" y="101626"/>
                  </a:lnTo>
                  <a:lnTo>
                    <a:pt x="340194" y="103707"/>
                  </a:lnTo>
                  <a:lnTo>
                    <a:pt x="339560" y="104717"/>
                  </a:lnTo>
                  <a:lnTo>
                    <a:pt x="339404" y="105804"/>
                  </a:lnTo>
                  <a:lnTo>
                    <a:pt x="339021" y="106453"/>
                  </a:lnTo>
                  <a:lnTo>
                    <a:pt x="338606" y="106728"/>
                  </a:lnTo>
                  <a:lnTo>
                    <a:pt x="338019" y="107815"/>
                  </a:lnTo>
                  <a:lnTo>
                    <a:pt x="337542" y="109622"/>
                  </a:lnTo>
                  <a:lnTo>
                    <a:pt x="337495" y="111938"/>
                  </a:lnTo>
                  <a:lnTo>
                    <a:pt x="337871" y="114770"/>
                  </a:lnTo>
                  <a:lnTo>
                    <a:pt x="337792" y="115685"/>
                  </a:lnTo>
                  <a:lnTo>
                    <a:pt x="337120" y="116170"/>
                  </a:lnTo>
                  <a:lnTo>
                    <a:pt x="336736" y="116827"/>
                  </a:lnTo>
                  <a:lnTo>
                    <a:pt x="336603" y="118149"/>
                  </a:lnTo>
                  <a:lnTo>
                    <a:pt x="336024" y="119120"/>
                  </a:lnTo>
                  <a:lnTo>
                    <a:pt x="335015" y="119738"/>
                  </a:lnTo>
                  <a:lnTo>
                    <a:pt x="334639" y="120442"/>
                  </a:lnTo>
                  <a:lnTo>
                    <a:pt x="334906" y="121247"/>
                  </a:lnTo>
                  <a:lnTo>
                    <a:pt x="334162" y="122038"/>
                  </a:lnTo>
                  <a:lnTo>
                    <a:pt x="332410" y="122820"/>
                  </a:lnTo>
                  <a:lnTo>
                    <a:pt x="331338" y="123962"/>
                  </a:lnTo>
                  <a:lnTo>
                    <a:pt x="330939" y="125457"/>
                  </a:lnTo>
                  <a:lnTo>
                    <a:pt x="329961" y="126794"/>
                  </a:lnTo>
                  <a:lnTo>
                    <a:pt x="328404" y="127976"/>
                  </a:lnTo>
                  <a:lnTo>
                    <a:pt x="327896" y="129548"/>
                  </a:lnTo>
                  <a:lnTo>
                    <a:pt x="328709" y="132459"/>
                  </a:lnTo>
                  <a:lnTo>
                    <a:pt x="338301" y="131449"/>
                  </a:lnTo>
                  <a:lnTo>
                    <a:pt x="346117" y="132513"/>
                  </a:lnTo>
                  <a:lnTo>
                    <a:pt x="355364" y="135314"/>
                  </a:lnTo>
                  <a:lnTo>
                    <a:pt x="361497" y="136292"/>
                  </a:lnTo>
                  <a:lnTo>
                    <a:pt x="364525" y="135447"/>
                  </a:lnTo>
                  <a:lnTo>
                    <a:pt x="366771" y="135565"/>
                  </a:lnTo>
                  <a:lnTo>
                    <a:pt x="368233" y="136652"/>
                  </a:lnTo>
                  <a:lnTo>
                    <a:pt x="370197" y="136871"/>
                  </a:lnTo>
                  <a:lnTo>
                    <a:pt x="372661" y="136230"/>
                  </a:lnTo>
                  <a:lnTo>
                    <a:pt x="374703" y="136722"/>
                  </a:lnTo>
                  <a:lnTo>
                    <a:pt x="376315" y="138350"/>
                  </a:lnTo>
                  <a:lnTo>
                    <a:pt x="377778" y="137943"/>
                  </a:lnTo>
                  <a:lnTo>
                    <a:pt x="379092" y="135518"/>
                  </a:lnTo>
                  <a:lnTo>
                    <a:pt x="380602" y="133741"/>
                  </a:lnTo>
                  <a:lnTo>
                    <a:pt x="382308" y="132631"/>
                  </a:lnTo>
                  <a:lnTo>
                    <a:pt x="384428" y="132294"/>
                  </a:lnTo>
                  <a:lnTo>
                    <a:pt x="386971" y="132740"/>
                  </a:lnTo>
                  <a:lnTo>
                    <a:pt x="388997" y="133632"/>
                  </a:lnTo>
                  <a:lnTo>
                    <a:pt x="390514" y="134970"/>
                  </a:lnTo>
                  <a:lnTo>
                    <a:pt x="392165" y="134931"/>
                  </a:lnTo>
                  <a:lnTo>
                    <a:pt x="393957" y="133515"/>
                  </a:lnTo>
                  <a:lnTo>
                    <a:pt x="394817" y="131817"/>
                  </a:lnTo>
                  <a:lnTo>
                    <a:pt x="394739" y="129838"/>
                  </a:lnTo>
                  <a:lnTo>
                    <a:pt x="395451" y="128422"/>
                  </a:lnTo>
                  <a:lnTo>
                    <a:pt x="396945" y="127569"/>
                  </a:lnTo>
                  <a:lnTo>
                    <a:pt x="397955" y="126419"/>
                  </a:lnTo>
                  <a:lnTo>
                    <a:pt x="398479" y="124964"/>
                  </a:lnTo>
                  <a:lnTo>
                    <a:pt x="400255" y="124080"/>
                  </a:lnTo>
                  <a:lnTo>
                    <a:pt x="403282" y="123759"/>
                  </a:lnTo>
                  <a:lnTo>
                    <a:pt x="404871" y="123047"/>
                  </a:lnTo>
                  <a:lnTo>
                    <a:pt x="405011" y="121944"/>
                  </a:lnTo>
                  <a:lnTo>
                    <a:pt x="405903" y="120927"/>
                  </a:lnTo>
                  <a:lnTo>
                    <a:pt x="407554" y="119996"/>
                  </a:lnTo>
                  <a:lnTo>
                    <a:pt x="408688" y="118838"/>
                  </a:lnTo>
                  <a:lnTo>
                    <a:pt x="409298" y="117453"/>
                  </a:lnTo>
                  <a:lnTo>
                    <a:pt x="410292" y="116577"/>
                  </a:lnTo>
                  <a:lnTo>
                    <a:pt x="411685" y="116225"/>
                  </a:lnTo>
                  <a:lnTo>
                    <a:pt x="413234" y="113307"/>
                  </a:lnTo>
                  <a:lnTo>
                    <a:pt x="414931" y="107846"/>
                  </a:lnTo>
                  <a:lnTo>
                    <a:pt x="415941" y="100477"/>
                  </a:lnTo>
                  <a:lnTo>
                    <a:pt x="416293" y="90048"/>
                  </a:lnTo>
                  <a:lnTo>
                    <a:pt x="418006" y="90055"/>
                  </a:lnTo>
                  <a:lnTo>
                    <a:pt x="418804" y="90830"/>
                  </a:lnTo>
                  <a:lnTo>
                    <a:pt x="420071" y="91229"/>
                  </a:lnTo>
                  <a:lnTo>
                    <a:pt x="421402" y="90353"/>
                  </a:lnTo>
                  <a:lnTo>
                    <a:pt x="422536" y="89946"/>
                  </a:lnTo>
                  <a:lnTo>
                    <a:pt x="424327" y="89915"/>
                  </a:lnTo>
                  <a:lnTo>
                    <a:pt x="425298" y="88929"/>
                  </a:lnTo>
                  <a:lnTo>
                    <a:pt x="426432" y="88772"/>
                  </a:lnTo>
                  <a:lnTo>
                    <a:pt x="427206" y="89304"/>
                  </a:lnTo>
                  <a:lnTo>
                    <a:pt x="427957" y="89954"/>
                  </a:lnTo>
                  <a:lnTo>
                    <a:pt x="429554" y="90103"/>
                  </a:lnTo>
                  <a:lnTo>
                    <a:pt x="430821" y="91792"/>
                  </a:lnTo>
                  <a:lnTo>
                    <a:pt x="432213" y="92309"/>
                  </a:lnTo>
                  <a:lnTo>
                    <a:pt x="432808" y="94249"/>
                  </a:lnTo>
                  <a:lnTo>
                    <a:pt x="433708" y="99358"/>
                  </a:lnTo>
                  <a:lnTo>
                    <a:pt x="435382" y="102377"/>
                  </a:lnTo>
                  <a:lnTo>
                    <a:pt x="437041" y="105820"/>
                  </a:lnTo>
                  <a:lnTo>
                    <a:pt x="437103" y="107353"/>
                  </a:lnTo>
                  <a:lnTo>
                    <a:pt x="436172" y="108902"/>
                  </a:lnTo>
                  <a:lnTo>
                    <a:pt x="436016" y="111132"/>
                  </a:lnTo>
                  <a:lnTo>
                    <a:pt x="435437" y="116585"/>
                  </a:lnTo>
                  <a:lnTo>
                    <a:pt x="435241" y="118595"/>
                  </a:lnTo>
                  <a:lnTo>
                    <a:pt x="435820" y="119964"/>
                  </a:lnTo>
                  <a:lnTo>
                    <a:pt x="436031" y="121881"/>
                  </a:lnTo>
                  <a:lnTo>
                    <a:pt x="435131" y="124220"/>
                  </a:lnTo>
                  <a:lnTo>
                    <a:pt x="433379" y="127725"/>
                  </a:lnTo>
                  <a:lnTo>
                    <a:pt x="431682" y="128672"/>
                  </a:lnTo>
                  <a:lnTo>
                    <a:pt x="431243" y="128711"/>
                  </a:lnTo>
                  <a:lnTo>
                    <a:pt x="428943" y="130737"/>
                  </a:lnTo>
                  <a:lnTo>
                    <a:pt x="427324" y="131496"/>
                  </a:lnTo>
                  <a:lnTo>
                    <a:pt x="426385" y="130988"/>
                  </a:lnTo>
                  <a:lnTo>
                    <a:pt x="425313" y="131864"/>
                  </a:lnTo>
                  <a:lnTo>
                    <a:pt x="424108" y="134141"/>
                  </a:lnTo>
                  <a:lnTo>
                    <a:pt x="422638" y="135158"/>
                  </a:lnTo>
                  <a:lnTo>
                    <a:pt x="419978" y="135721"/>
                  </a:lnTo>
                  <a:lnTo>
                    <a:pt x="419179" y="135987"/>
                  </a:lnTo>
                  <a:lnTo>
                    <a:pt x="417630" y="135909"/>
                  </a:lnTo>
                  <a:lnTo>
                    <a:pt x="416301" y="136472"/>
                  </a:lnTo>
                  <a:lnTo>
                    <a:pt x="415190" y="137685"/>
                  </a:lnTo>
                  <a:lnTo>
                    <a:pt x="414008" y="138138"/>
                  </a:lnTo>
                  <a:lnTo>
                    <a:pt x="412749" y="137833"/>
                  </a:lnTo>
                  <a:lnTo>
                    <a:pt x="411607" y="138279"/>
                  </a:lnTo>
                  <a:lnTo>
                    <a:pt x="410582" y="139476"/>
                  </a:lnTo>
                  <a:lnTo>
                    <a:pt x="409987" y="140775"/>
                  </a:lnTo>
                  <a:lnTo>
                    <a:pt x="409823" y="142175"/>
                  </a:lnTo>
                  <a:lnTo>
                    <a:pt x="408821" y="143130"/>
                  </a:lnTo>
                  <a:lnTo>
                    <a:pt x="406975" y="143638"/>
                  </a:lnTo>
                  <a:lnTo>
                    <a:pt x="406333" y="144342"/>
                  </a:lnTo>
                  <a:lnTo>
                    <a:pt x="406451" y="145320"/>
                  </a:lnTo>
                  <a:lnTo>
                    <a:pt x="405621" y="146079"/>
                  </a:lnTo>
                  <a:lnTo>
                    <a:pt x="402500" y="146877"/>
                  </a:lnTo>
                  <a:lnTo>
                    <a:pt x="400239" y="148285"/>
                  </a:lnTo>
                  <a:lnTo>
                    <a:pt x="398846" y="150312"/>
                  </a:lnTo>
                  <a:lnTo>
                    <a:pt x="397376" y="151587"/>
                  </a:lnTo>
                  <a:lnTo>
                    <a:pt x="395060" y="152369"/>
                  </a:lnTo>
                  <a:lnTo>
                    <a:pt x="391915" y="154435"/>
                  </a:lnTo>
                  <a:lnTo>
                    <a:pt x="391461" y="155710"/>
                  </a:lnTo>
                  <a:lnTo>
                    <a:pt x="392658" y="156883"/>
                  </a:lnTo>
                  <a:lnTo>
                    <a:pt x="393088" y="157932"/>
                  </a:lnTo>
                  <a:lnTo>
                    <a:pt x="392752" y="158847"/>
                  </a:lnTo>
                  <a:lnTo>
                    <a:pt x="391774" y="158972"/>
                  </a:lnTo>
                  <a:lnTo>
                    <a:pt x="390147" y="158307"/>
                  </a:lnTo>
                  <a:lnTo>
                    <a:pt x="388989" y="158166"/>
                  </a:lnTo>
                  <a:lnTo>
                    <a:pt x="388300" y="158558"/>
                  </a:lnTo>
                  <a:lnTo>
                    <a:pt x="387972" y="159293"/>
                  </a:lnTo>
                  <a:lnTo>
                    <a:pt x="388011" y="160373"/>
                  </a:lnTo>
                  <a:lnTo>
                    <a:pt x="387432" y="161108"/>
                  </a:lnTo>
                  <a:lnTo>
                    <a:pt x="386227" y="161499"/>
                  </a:lnTo>
                  <a:lnTo>
                    <a:pt x="385468" y="162391"/>
                  </a:lnTo>
                  <a:lnTo>
                    <a:pt x="385148" y="163791"/>
                  </a:lnTo>
                  <a:lnTo>
                    <a:pt x="383638" y="165559"/>
                  </a:lnTo>
                  <a:lnTo>
                    <a:pt x="380946" y="167688"/>
                  </a:lnTo>
                  <a:lnTo>
                    <a:pt x="378826" y="170559"/>
                  </a:lnTo>
                  <a:lnTo>
                    <a:pt x="377269" y="174173"/>
                  </a:lnTo>
                  <a:lnTo>
                    <a:pt x="375454" y="176552"/>
                  </a:lnTo>
                  <a:lnTo>
                    <a:pt x="373373" y="177694"/>
                  </a:lnTo>
                  <a:lnTo>
                    <a:pt x="371942" y="179321"/>
                  </a:lnTo>
                  <a:lnTo>
                    <a:pt x="371159" y="181433"/>
                  </a:lnTo>
                  <a:lnTo>
                    <a:pt x="368937" y="184704"/>
                  </a:lnTo>
                  <a:lnTo>
                    <a:pt x="365292" y="189147"/>
                  </a:lnTo>
                  <a:lnTo>
                    <a:pt x="361983" y="192198"/>
                  </a:lnTo>
                  <a:lnTo>
                    <a:pt x="359010" y="193857"/>
                  </a:lnTo>
                  <a:lnTo>
                    <a:pt x="357343" y="195734"/>
                  </a:lnTo>
                  <a:lnTo>
                    <a:pt x="356975" y="197823"/>
                  </a:lnTo>
                  <a:lnTo>
                    <a:pt x="355051" y="200210"/>
                  </a:lnTo>
                  <a:lnTo>
                    <a:pt x="351569" y="202885"/>
                  </a:lnTo>
                  <a:lnTo>
                    <a:pt x="350584" y="204090"/>
                  </a:lnTo>
                  <a:lnTo>
                    <a:pt x="349770" y="205076"/>
                  </a:lnTo>
                  <a:lnTo>
                    <a:pt x="349653" y="206797"/>
                  </a:lnTo>
                  <a:lnTo>
                    <a:pt x="348299" y="209058"/>
                  </a:lnTo>
                  <a:lnTo>
                    <a:pt x="345694" y="211866"/>
                  </a:lnTo>
                  <a:lnTo>
                    <a:pt x="344786" y="214300"/>
                  </a:lnTo>
                  <a:lnTo>
                    <a:pt x="345968" y="217374"/>
                  </a:lnTo>
                  <a:lnTo>
                    <a:pt x="346140" y="221106"/>
                  </a:lnTo>
                  <a:lnTo>
                    <a:pt x="345624" y="222600"/>
                  </a:lnTo>
                  <a:lnTo>
                    <a:pt x="344482" y="223109"/>
                  </a:lnTo>
                  <a:lnTo>
                    <a:pt x="344223" y="224071"/>
                  </a:lnTo>
                  <a:lnTo>
                    <a:pt x="344841" y="225495"/>
                  </a:lnTo>
                  <a:lnTo>
                    <a:pt x="344873" y="227365"/>
                  </a:lnTo>
                  <a:lnTo>
                    <a:pt x="344325" y="229688"/>
                  </a:lnTo>
                  <a:lnTo>
                    <a:pt x="343120" y="232348"/>
                  </a:lnTo>
                  <a:lnTo>
                    <a:pt x="341250" y="235344"/>
                  </a:lnTo>
                  <a:lnTo>
                    <a:pt x="340797" y="237347"/>
                  </a:lnTo>
                  <a:lnTo>
                    <a:pt x="341767" y="238356"/>
                  </a:lnTo>
                  <a:lnTo>
                    <a:pt x="342244" y="239428"/>
                  </a:lnTo>
                  <a:lnTo>
                    <a:pt x="342228" y="240571"/>
                  </a:lnTo>
                  <a:lnTo>
                    <a:pt x="341829" y="242221"/>
                  </a:lnTo>
                  <a:lnTo>
                    <a:pt x="341055" y="244388"/>
                  </a:lnTo>
                  <a:lnTo>
                    <a:pt x="339881" y="246000"/>
                  </a:lnTo>
                  <a:lnTo>
                    <a:pt x="338309" y="247048"/>
                  </a:lnTo>
                  <a:lnTo>
                    <a:pt x="337832" y="248378"/>
                  </a:lnTo>
                  <a:lnTo>
                    <a:pt x="338465" y="249982"/>
                  </a:lnTo>
                  <a:lnTo>
                    <a:pt x="338551" y="251656"/>
                  </a:lnTo>
                  <a:lnTo>
                    <a:pt x="338098" y="253401"/>
                  </a:lnTo>
                  <a:lnTo>
                    <a:pt x="338364" y="255099"/>
                  </a:lnTo>
                  <a:lnTo>
                    <a:pt x="339349" y="256749"/>
                  </a:lnTo>
                  <a:lnTo>
                    <a:pt x="339279" y="258635"/>
                  </a:lnTo>
                  <a:lnTo>
                    <a:pt x="337566" y="262508"/>
                  </a:lnTo>
                  <a:lnTo>
                    <a:pt x="337151" y="264901"/>
                  </a:lnTo>
                  <a:lnTo>
                    <a:pt x="338223" y="275174"/>
                  </a:lnTo>
                  <a:lnTo>
                    <a:pt x="337573" y="276613"/>
                  </a:lnTo>
                  <a:lnTo>
                    <a:pt x="336486" y="278272"/>
                  </a:lnTo>
                  <a:lnTo>
                    <a:pt x="335195" y="278397"/>
                  </a:lnTo>
                  <a:lnTo>
                    <a:pt x="333724" y="278107"/>
                  </a:lnTo>
                  <a:lnTo>
                    <a:pt x="332660" y="279140"/>
                  </a:lnTo>
                  <a:lnTo>
                    <a:pt x="331995" y="283701"/>
                  </a:lnTo>
                  <a:lnTo>
                    <a:pt x="329969" y="293590"/>
                  </a:lnTo>
                  <a:lnTo>
                    <a:pt x="330329" y="295945"/>
                  </a:lnTo>
                  <a:lnTo>
                    <a:pt x="331956" y="299771"/>
                  </a:lnTo>
                  <a:lnTo>
                    <a:pt x="332551" y="302212"/>
                  </a:lnTo>
                  <a:lnTo>
                    <a:pt x="333004" y="304050"/>
                  </a:lnTo>
                  <a:lnTo>
                    <a:pt x="333364" y="307539"/>
                  </a:lnTo>
                  <a:lnTo>
                    <a:pt x="332418" y="309112"/>
                  </a:lnTo>
                  <a:lnTo>
                    <a:pt x="331541" y="309386"/>
                  </a:lnTo>
                  <a:lnTo>
                    <a:pt x="330438" y="310270"/>
                  </a:lnTo>
                  <a:lnTo>
                    <a:pt x="331745" y="314533"/>
                  </a:lnTo>
                  <a:lnTo>
                    <a:pt x="332785" y="316497"/>
                  </a:lnTo>
                  <a:lnTo>
                    <a:pt x="335758" y="320534"/>
                  </a:lnTo>
                  <a:lnTo>
                    <a:pt x="347173" y="326151"/>
                  </a:lnTo>
                  <a:lnTo>
                    <a:pt x="351906" y="329468"/>
                  </a:lnTo>
                  <a:lnTo>
                    <a:pt x="357265" y="333998"/>
                  </a:lnTo>
                  <a:lnTo>
                    <a:pt x="360191" y="338661"/>
                  </a:lnTo>
                  <a:lnTo>
                    <a:pt x="360449" y="342510"/>
                  </a:lnTo>
                  <a:lnTo>
                    <a:pt x="356170" y="348276"/>
                  </a:lnTo>
                  <a:lnTo>
                    <a:pt x="355692" y="353127"/>
                  </a:lnTo>
                  <a:lnTo>
                    <a:pt x="356569" y="356545"/>
                  </a:lnTo>
                  <a:lnTo>
                    <a:pt x="358118" y="359721"/>
                  </a:lnTo>
                  <a:lnTo>
                    <a:pt x="362264" y="363852"/>
                  </a:lnTo>
                  <a:lnTo>
                    <a:pt x="365315" y="365370"/>
                  </a:lnTo>
                  <a:lnTo>
                    <a:pt x="369438" y="365206"/>
                  </a:lnTo>
                  <a:lnTo>
                    <a:pt x="370142" y="366364"/>
                  </a:lnTo>
                  <a:lnTo>
                    <a:pt x="370565" y="367381"/>
                  </a:lnTo>
                  <a:lnTo>
                    <a:pt x="371214" y="375791"/>
                  </a:lnTo>
                  <a:lnTo>
                    <a:pt x="371136" y="378960"/>
                  </a:lnTo>
                  <a:lnTo>
                    <a:pt x="369923" y="381870"/>
                  </a:lnTo>
                  <a:lnTo>
                    <a:pt x="362006" y="395279"/>
                  </a:lnTo>
                  <a:lnTo>
                    <a:pt x="355246" y="403510"/>
                  </a:lnTo>
                  <a:lnTo>
                    <a:pt x="352798" y="408070"/>
                  </a:lnTo>
                  <a:lnTo>
                    <a:pt x="351929" y="412960"/>
                  </a:lnTo>
                  <a:lnTo>
                    <a:pt x="349762" y="415291"/>
                  </a:lnTo>
                  <a:lnTo>
                    <a:pt x="338043" y="422708"/>
                  </a:lnTo>
                  <a:lnTo>
                    <a:pt x="319861" y="429350"/>
                  </a:lnTo>
                  <a:lnTo>
                    <a:pt x="305169" y="432808"/>
                  </a:lnTo>
                  <a:lnTo>
                    <a:pt x="301828" y="433974"/>
                  </a:lnTo>
                  <a:lnTo>
                    <a:pt x="278209" y="437784"/>
                  </a:lnTo>
                  <a:lnTo>
                    <a:pt x="273640" y="438316"/>
                  </a:lnTo>
                  <a:lnTo>
                    <a:pt x="267695" y="437979"/>
                  </a:lnTo>
                  <a:lnTo>
                    <a:pt x="262867" y="438488"/>
                  </a:lnTo>
                  <a:lnTo>
                    <a:pt x="257485" y="437447"/>
                  </a:lnTo>
                  <a:lnTo>
                    <a:pt x="252681" y="436251"/>
                  </a:lnTo>
                  <a:lnTo>
                    <a:pt x="249990" y="433278"/>
                  </a:lnTo>
                  <a:lnTo>
                    <a:pt x="246798" y="432910"/>
                  </a:lnTo>
                  <a:lnTo>
                    <a:pt x="245930" y="434396"/>
                  </a:lnTo>
                  <a:lnTo>
                    <a:pt x="247487" y="438191"/>
                  </a:lnTo>
                  <a:lnTo>
                    <a:pt x="246728" y="442767"/>
                  </a:lnTo>
                  <a:lnTo>
                    <a:pt x="247674" y="445380"/>
                  </a:lnTo>
                  <a:lnTo>
                    <a:pt x="249560" y="445904"/>
                  </a:lnTo>
                  <a:lnTo>
                    <a:pt x="251375" y="447258"/>
                  </a:lnTo>
                  <a:lnTo>
                    <a:pt x="252979" y="449073"/>
                  </a:lnTo>
                  <a:lnTo>
                    <a:pt x="250217" y="449261"/>
                  </a:lnTo>
                  <a:lnTo>
                    <a:pt x="251289" y="450708"/>
                  </a:lnTo>
                  <a:lnTo>
                    <a:pt x="252470" y="451553"/>
                  </a:lnTo>
                  <a:lnTo>
                    <a:pt x="252337" y="454581"/>
                  </a:lnTo>
                  <a:lnTo>
                    <a:pt x="251265" y="461888"/>
                  </a:lnTo>
                  <a:lnTo>
                    <a:pt x="248574" y="463453"/>
                  </a:lnTo>
                  <a:lnTo>
                    <a:pt x="247854" y="463875"/>
                  </a:lnTo>
                  <a:lnTo>
                    <a:pt x="247041" y="465455"/>
                  </a:lnTo>
                  <a:lnTo>
                    <a:pt x="245327" y="472481"/>
                  </a:lnTo>
                  <a:lnTo>
                    <a:pt x="244780" y="477050"/>
                  </a:lnTo>
                  <a:lnTo>
                    <a:pt x="245515" y="479999"/>
                  </a:lnTo>
                  <a:lnTo>
                    <a:pt x="248746" y="486211"/>
                  </a:lnTo>
                  <a:lnTo>
                    <a:pt x="247526" y="490255"/>
                  </a:lnTo>
                  <a:lnTo>
                    <a:pt x="245484" y="492454"/>
                  </a:lnTo>
                  <a:lnTo>
                    <a:pt x="236635" y="496984"/>
                  </a:lnTo>
                  <a:lnTo>
                    <a:pt x="233099" y="498799"/>
                  </a:lnTo>
                  <a:lnTo>
                    <a:pt x="227529" y="500043"/>
                  </a:lnTo>
                  <a:lnTo>
                    <a:pt x="218555" y="500254"/>
                  </a:lnTo>
                  <a:lnTo>
                    <a:pt x="215238" y="499972"/>
                  </a:lnTo>
                  <a:lnTo>
                    <a:pt x="207548" y="495842"/>
                  </a:lnTo>
                  <a:lnTo>
                    <a:pt x="201837" y="493369"/>
                  </a:lnTo>
                  <a:lnTo>
                    <a:pt x="196611" y="491406"/>
                  </a:lnTo>
                  <a:lnTo>
                    <a:pt x="191525" y="490232"/>
                  </a:lnTo>
                  <a:lnTo>
                    <a:pt x="192253" y="489638"/>
                  </a:lnTo>
                  <a:lnTo>
                    <a:pt x="192590" y="488574"/>
                  </a:lnTo>
                  <a:lnTo>
                    <a:pt x="191158" y="487979"/>
                  </a:lnTo>
                  <a:lnTo>
                    <a:pt x="190117" y="487846"/>
                  </a:lnTo>
                  <a:lnTo>
                    <a:pt x="186769" y="489982"/>
                  </a:lnTo>
                  <a:lnTo>
                    <a:pt x="185361" y="492164"/>
                  </a:lnTo>
                  <a:lnTo>
                    <a:pt x="184954" y="494081"/>
                  </a:lnTo>
                  <a:lnTo>
                    <a:pt x="184883" y="498681"/>
                  </a:lnTo>
                  <a:lnTo>
                    <a:pt x="185478" y="502554"/>
                  </a:lnTo>
                  <a:lnTo>
                    <a:pt x="187888" y="512122"/>
                  </a:lnTo>
                  <a:lnTo>
                    <a:pt x="188138" y="517340"/>
                  </a:lnTo>
                  <a:lnTo>
                    <a:pt x="186996" y="523943"/>
                  </a:lnTo>
                  <a:lnTo>
                    <a:pt x="188592" y="527839"/>
                  </a:lnTo>
                  <a:lnTo>
                    <a:pt x="190532" y="529600"/>
                  </a:lnTo>
                  <a:lnTo>
                    <a:pt x="194890" y="531344"/>
                  </a:lnTo>
                  <a:lnTo>
                    <a:pt x="196580" y="532534"/>
                  </a:lnTo>
                  <a:lnTo>
                    <a:pt x="198441" y="532346"/>
                  </a:lnTo>
                  <a:lnTo>
                    <a:pt x="199012" y="532807"/>
                  </a:lnTo>
                  <a:lnTo>
                    <a:pt x="198739" y="533660"/>
                  </a:lnTo>
                  <a:lnTo>
                    <a:pt x="197643" y="535342"/>
                  </a:lnTo>
                  <a:lnTo>
                    <a:pt x="197714" y="537118"/>
                  </a:lnTo>
                  <a:lnTo>
                    <a:pt x="201015" y="537642"/>
                  </a:lnTo>
                  <a:lnTo>
                    <a:pt x="204442" y="537282"/>
                  </a:lnTo>
                  <a:lnTo>
                    <a:pt x="208033" y="536492"/>
                  </a:lnTo>
                  <a:lnTo>
                    <a:pt x="208878" y="535256"/>
                  </a:lnTo>
                  <a:lnTo>
                    <a:pt x="208901" y="532674"/>
                  </a:lnTo>
                  <a:lnTo>
                    <a:pt x="204692" y="532220"/>
                  </a:lnTo>
                  <a:lnTo>
                    <a:pt x="205224" y="531258"/>
                  </a:lnTo>
                  <a:lnTo>
                    <a:pt x="208416" y="530210"/>
                  </a:lnTo>
                  <a:lnTo>
                    <a:pt x="212594" y="528496"/>
                  </a:lnTo>
                  <a:lnTo>
                    <a:pt x="214730" y="528176"/>
                  </a:lnTo>
                  <a:lnTo>
                    <a:pt x="216185" y="529326"/>
                  </a:lnTo>
                  <a:lnTo>
                    <a:pt x="217163" y="530382"/>
                  </a:lnTo>
                  <a:lnTo>
                    <a:pt x="218368" y="533159"/>
                  </a:lnTo>
                  <a:lnTo>
                    <a:pt x="219119" y="536828"/>
                  </a:lnTo>
                  <a:lnTo>
                    <a:pt x="219150" y="541249"/>
                  </a:lnTo>
                  <a:lnTo>
                    <a:pt x="218649" y="545419"/>
                  </a:lnTo>
                  <a:lnTo>
                    <a:pt x="218055" y="546898"/>
                  </a:lnTo>
                  <a:lnTo>
                    <a:pt x="216999" y="548673"/>
                  </a:lnTo>
                  <a:lnTo>
                    <a:pt x="209488" y="550942"/>
                  </a:lnTo>
                  <a:lnTo>
                    <a:pt x="207384" y="550347"/>
                  </a:lnTo>
                  <a:lnTo>
                    <a:pt x="205428" y="547195"/>
                  </a:lnTo>
                  <a:lnTo>
                    <a:pt x="204810" y="543932"/>
                  </a:lnTo>
                  <a:lnTo>
                    <a:pt x="203135" y="541734"/>
                  </a:lnTo>
                  <a:lnTo>
                    <a:pt x="199545" y="539989"/>
                  </a:lnTo>
                  <a:lnTo>
                    <a:pt x="195969" y="540521"/>
                  </a:lnTo>
                  <a:lnTo>
                    <a:pt x="192425" y="543549"/>
                  </a:lnTo>
                  <a:lnTo>
                    <a:pt x="188944" y="544527"/>
                  </a:lnTo>
                  <a:lnTo>
                    <a:pt x="187708" y="547289"/>
                  </a:lnTo>
                  <a:lnTo>
                    <a:pt x="196439" y="551763"/>
                  </a:lnTo>
                  <a:lnTo>
                    <a:pt x="200561" y="553015"/>
                  </a:lnTo>
                  <a:lnTo>
                    <a:pt x="201907" y="552969"/>
                  </a:lnTo>
                  <a:lnTo>
                    <a:pt x="203245" y="553555"/>
                  </a:lnTo>
                  <a:lnTo>
                    <a:pt x="202001" y="555221"/>
                  </a:lnTo>
                  <a:lnTo>
                    <a:pt x="200757" y="556254"/>
                  </a:lnTo>
                  <a:lnTo>
                    <a:pt x="194545" y="558539"/>
                  </a:lnTo>
                  <a:lnTo>
                    <a:pt x="191807" y="560134"/>
                  </a:lnTo>
                  <a:lnTo>
                    <a:pt x="188607" y="563280"/>
                  </a:lnTo>
                  <a:lnTo>
                    <a:pt x="184125" y="570156"/>
                  </a:lnTo>
                  <a:lnTo>
                    <a:pt x="182748" y="571659"/>
                  </a:lnTo>
                  <a:lnTo>
                    <a:pt x="182059" y="573411"/>
                  </a:lnTo>
                  <a:lnTo>
                    <a:pt x="181598" y="578175"/>
                  </a:lnTo>
                  <a:lnTo>
                    <a:pt x="183053" y="586116"/>
                  </a:lnTo>
                  <a:lnTo>
                    <a:pt x="181519" y="589449"/>
                  </a:lnTo>
                  <a:lnTo>
                    <a:pt x="182466" y="593157"/>
                  </a:lnTo>
                  <a:lnTo>
                    <a:pt x="181934" y="595637"/>
                  </a:lnTo>
                  <a:lnTo>
                    <a:pt x="180369" y="599212"/>
                  </a:lnTo>
                  <a:lnTo>
                    <a:pt x="174079" y="604869"/>
                  </a:lnTo>
                  <a:lnTo>
                    <a:pt x="172960" y="609015"/>
                  </a:lnTo>
                  <a:lnTo>
                    <a:pt x="175143" y="611464"/>
                  </a:lnTo>
                  <a:lnTo>
                    <a:pt x="174995" y="613608"/>
                  </a:lnTo>
                  <a:lnTo>
                    <a:pt x="174267" y="615556"/>
                  </a:lnTo>
                  <a:lnTo>
                    <a:pt x="171654" y="615532"/>
                  </a:lnTo>
                  <a:lnTo>
                    <a:pt x="162156" y="614226"/>
                  </a:lnTo>
                  <a:lnTo>
                    <a:pt x="158698" y="616354"/>
                  </a:lnTo>
                  <a:lnTo>
                    <a:pt x="155491" y="618959"/>
                  </a:lnTo>
                  <a:lnTo>
                    <a:pt x="154615" y="620203"/>
                  </a:lnTo>
                  <a:lnTo>
                    <a:pt x="153480" y="620985"/>
                  </a:lnTo>
                  <a:lnTo>
                    <a:pt x="146947" y="622378"/>
                  </a:lnTo>
                  <a:lnTo>
                    <a:pt x="145657" y="623301"/>
                  </a:lnTo>
                  <a:lnTo>
                    <a:pt x="138710" y="633276"/>
                  </a:lnTo>
                  <a:lnTo>
                    <a:pt x="135737" y="639488"/>
                  </a:lnTo>
                  <a:lnTo>
                    <a:pt x="132146" y="645605"/>
                  </a:lnTo>
                  <a:lnTo>
                    <a:pt x="131207" y="648203"/>
                  </a:lnTo>
                  <a:lnTo>
                    <a:pt x="131003" y="651810"/>
                  </a:lnTo>
                  <a:lnTo>
                    <a:pt x="131504" y="655064"/>
                  </a:lnTo>
                  <a:lnTo>
                    <a:pt x="132005" y="657466"/>
                  </a:lnTo>
                  <a:lnTo>
                    <a:pt x="133256" y="660556"/>
                  </a:lnTo>
                  <a:lnTo>
                    <a:pt x="135885" y="664084"/>
                  </a:lnTo>
                  <a:lnTo>
                    <a:pt x="149271" y="678535"/>
                  </a:lnTo>
                  <a:lnTo>
                    <a:pt x="152048" y="679802"/>
                  </a:lnTo>
                  <a:lnTo>
                    <a:pt x="166365" y="681359"/>
                  </a:lnTo>
                  <a:lnTo>
                    <a:pt x="169542" y="683385"/>
                  </a:lnTo>
                  <a:lnTo>
                    <a:pt x="171396" y="686608"/>
                  </a:lnTo>
                  <a:lnTo>
                    <a:pt x="172076" y="689456"/>
                  </a:lnTo>
                  <a:lnTo>
                    <a:pt x="171255" y="696685"/>
                  </a:lnTo>
                  <a:lnTo>
                    <a:pt x="170402" y="698954"/>
                  </a:lnTo>
                  <a:lnTo>
                    <a:pt x="168822" y="701019"/>
                  </a:lnTo>
                  <a:lnTo>
                    <a:pt x="165434" y="703679"/>
                  </a:lnTo>
                  <a:lnTo>
                    <a:pt x="161382" y="705095"/>
                  </a:lnTo>
                  <a:lnTo>
                    <a:pt x="162540" y="706104"/>
                  </a:lnTo>
                  <a:lnTo>
                    <a:pt x="164183" y="705956"/>
                  </a:lnTo>
                  <a:lnTo>
                    <a:pt x="167766" y="705095"/>
                  </a:lnTo>
                  <a:lnTo>
                    <a:pt x="169315" y="705956"/>
                  </a:lnTo>
                  <a:lnTo>
                    <a:pt x="170488" y="708827"/>
                  </a:lnTo>
                  <a:lnTo>
                    <a:pt x="168243" y="709984"/>
                  </a:lnTo>
                  <a:lnTo>
                    <a:pt x="167562" y="711385"/>
                  </a:lnTo>
                  <a:lnTo>
                    <a:pt x="165943" y="713505"/>
                  </a:lnTo>
                  <a:lnTo>
                    <a:pt x="157681" y="721986"/>
                  </a:lnTo>
                  <a:lnTo>
                    <a:pt x="153230" y="724528"/>
                  </a:lnTo>
                  <a:lnTo>
                    <a:pt x="149138" y="727947"/>
                  </a:lnTo>
                  <a:lnTo>
                    <a:pt x="143646" y="731413"/>
                  </a:lnTo>
                  <a:lnTo>
                    <a:pt x="141495" y="733408"/>
                  </a:lnTo>
                  <a:lnTo>
                    <a:pt x="138584" y="737601"/>
                  </a:lnTo>
                  <a:lnTo>
                    <a:pt x="134133" y="742178"/>
                  </a:lnTo>
                  <a:lnTo>
                    <a:pt x="129329" y="752044"/>
                  </a:lnTo>
                  <a:lnTo>
                    <a:pt x="129141" y="753960"/>
                  </a:lnTo>
                  <a:lnTo>
                    <a:pt x="129838" y="755243"/>
                  </a:lnTo>
                  <a:lnTo>
                    <a:pt x="127170" y="772698"/>
                  </a:lnTo>
                  <a:lnTo>
                    <a:pt x="126239" y="774763"/>
                  </a:lnTo>
                  <a:lnTo>
                    <a:pt x="124307" y="776969"/>
                  </a:lnTo>
                  <a:lnTo>
                    <a:pt x="119221" y="780615"/>
                  </a:lnTo>
                  <a:lnTo>
                    <a:pt x="116773" y="781068"/>
                  </a:lnTo>
                  <a:lnTo>
                    <a:pt x="113534" y="778956"/>
                  </a:lnTo>
                  <a:lnTo>
                    <a:pt x="111711" y="776750"/>
                  </a:lnTo>
                  <a:lnTo>
                    <a:pt x="109919" y="772979"/>
                  </a:lnTo>
                  <a:lnTo>
                    <a:pt x="107760" y="769099"/>
                  </a:lnTo>
                  <a:lnTo>
                    <a:pt x="107651" y="770483"/>
                  </a:lnTo>
                  <a:lnTo>
                    <a:pt x="108401" y="772846"/>
                  </a:lnTo>
                  <a:lnTo>
                    <a:pt x="107893" y="775318"/>
                  </a:lnTo>
                  <a:lnTo>
                    <a:pt x="102370" y="776444"/>
                  </a:lnTo>
                  <a:lnTo>
                    <a:pt x="100907" y="777602"/>
                  </a:lnTo>
                  <a:lnTo>
                    <a:pt x="105890" y="777086"/>
                  </a:lnTo>
                  <a:lnTo>
                    <a:pt x="109286" y="777837"/>
                  </a:lnTo>
                  <a:lnTo>
                    <a:pt x="110725" y="778737"/>
                  </a:lnTo>
                  <a:lnTo>
                    <a:pt x="112016" y="780623"/>
                  </a:lnTo>
                  <a:lnTo>
                    <a:pt x="113158" y="782891"/>
                  </a:lnTo>
                  <a:lnTo>
                    <a:pt x="112204" y="784151"/>
                  </a:lnTo>
                  <a:lnTo>
                    <a:pt x="109481" y="785191"/>
                  </a:lnTo>
                  <a:lnTo>
                    <a:pt x="105961" y="787108"/>
                  </a:lnTo>
                  <a:lnTo>
                    <a:pt x="101798" y="790574"/>
                  </a:lnTo>
                  <a:lnTo>
                    <a:pt x="99491" y="794595"/>
                  </a:lnTo>
                  <a:lnTo>
                    <a:pt x="98497" y="797490"/>
                  </a:lnTo>
                  <a:lnTo>
                    <a:pt x="97370" y="803342"/>
                  </a:lnTo>
                  <a:lnTo>
                    <a:pt x="97073" y="807222"/>
                  </a:lnTo>
                  <a:lnTo>
                    <a:pt x="95313" y="810211"/>
                  </a:lnTo>
                  <a:lnTo>
                    <a:pt x="92598" y="812910"/>
                  </a:lnTo>
                  <a:lnTo>
                    <a:pt x="92755" y="813528"/>
                  </a:lnTo>
                  <a:lnTo>
                    <a:pt x="94593" y="812143"/>
                  </a:lnTo>
                  <a:lnTo>
                    <a:pt x="96064" y="811705"/>
                  </a:lnTo>
                  <a:lnTo>
                    <a:pt x="97331" y="815304"/>
                  </a:lnTo>
                  <a:lnTo>
                    <a:pt x="99037" y="822525"/>
                  </a:lnTo>
                  <a:lnTo>
                    <a:pt x="99827" y="827548"/>
                  </a:lnTo>
                  <a:lnTo>
                    <a:pt x="99702" y="829034"/>
                  </a:lnTo>
                  <a:lnTo>
                    <a:pt x="99193" y="831083"/>
                  </a:lnTo>
                  <a:lnTo>
                    <a:pt x="95688" y="831577"/>
                  </a:lnTo>
                  <a:lnTo>
                    <a:pt x="92559" y="831514"/>
                  </a:lnTo>
                  <a:lnTo>
                    <a:pt x="90259" y="832390"/>
                  </a:lnTo>
                  <a:lnTo>
                    <a:pt x="91495" y="833298"/>
                  </a:lnTo>
                  <a:lnTo>
                    <a:pt x="93607" y="832977"/>
                  </a:lnTo>
                  <a:lnTo>
                    <a:pt x="96526" y="835136"/>
                  </a:lnTo>
                  <a:lnTo>
                    <a:pt x="99765" y="834213"/>
                  </a:lnTo>
                  <a:lnTo>
                    <a:pt x="101243" y="835660"/>
                  </a:lnTo>
                  <a:lnTo>
                    <a:pt x="102307" y="836983"/>
                  </a:lnTo>
                  <a:lnTo>
                    <a:pt x="107267" y="847575"/>
                  </a:lnTo>
                  <a:lnTo>
                    <a:pt x="111601" y="854155"/>
                  </a:lnTo>
                  <a:lnTo>
                    <a:pt x="113792" y="858067"/>
                  </a:lnTo>
                  <a:lnTo>
                    <a:pt x="112704" y="859850"/>
                  </a:lnTo>
                  <a:lnTo>
                    <a:pt x="112313" y="857480"/>
                  </a:lnTo>
                  <a:lnTo>
                    <a:pt x="109489" y="856862"/>
                  </a:lnTo>
                  <a:lnTo>
                    <a:pt x="106735" y="856228"/>
                  </a:lnTo>
                  <a:lnTo>
                    <a:pt x="102143" y="854530"/>
                  </a:lnTo>
                  <a:lnTo>
                    <a:pt x="95954" y="851964"/>
                  </a:lnTo>
                  <a:lnTo>
                    <a:pt x="89758" y="851964"/>
                  </a:lnTo>
                  <a:lnTo>
                    <a:pt x="84837" y="849797"/>
                  </a:lnTo>
                  <a:lnTo>
                    <a:pt x="79400" y="847403"/>
                  </a:lnTo>
                  <a:lnTo>
                    <a:pt x="67923" y="847192"/>
                  </a:lnTo>
                  <a:lnTo>
                    <a:pt x="57815" y="847044"/>
                  </a:lnTo>
                  <a:lnTo>
                    <a:pt x="47457" y="846895"/>
                  </a:lnTo>
                  <a:lnTo>
                    <a:pt x="40830" y="846793"/>
                  </a:lnTo>
                  <a:lnTo>
                    <a:pt x="36395" y="846730"/>
                  </a:lnTo>
                  <a:lnTo>
                    <a:pt x="35245" y="845831"/>
                  </a:lnTo>
                  <a:lnTo>
                    <a:pt x="35636" y="842858"/>
                  </a:lnTo>
                  <a:lnTo>
                    <a:pt x="33993" y="840667"/>
                  </a:lnTo>
                  <a:lnTo>
                    <a:pt x="31607" y="838023"/>
                  </a:lnTo>
                  <a:lnTo>
                    <a:pt x="28704" y="836161"/>
                  </a:lnTo>
                  <a:lnTo>
                    <a:pt x="27265" y="833665"/>
                  </a:lnTo>
                  <a:lnTo>
                    <a:pt x="25653" y="830865"/>
                  </a:lnTo>
                  <a:lnTo>
                    <a:pt x="26560" y="828385"/>
                  </a:lnTo>
                  <a:lnTo>
                    <a:pt x="27953" y="822368"/>
                  </a:lnTo>
                  <a:lnTo>
                    <a:pt x="27977" y="819724"/>
                  </a:lnTo>
                  <a:lnTo>
                    <a:pt x="26717" y="817878"/>
                  </a:lnTo>
                  <a:lnTo>
                    <a:pt x="26334" y="815257"/>
                  </a:lnTo>
                  <a:lnTo>
                    <a:pt x="26717" y="814028"/>
                  </a:lnTo>
                  <a:lnTo>
                    <a:pt x="27851" y="813098"/>
                  </a:lnTo>
                  <a:lnTo>
                    <a:pt x="28532" y="808818"/>
                  </a:lnTo>
                  <a:lnTo>
                    <a:pt x="28000" y="804633"/>
                  </a:lnTo>
                  <a:lnTo>
                    <a:pt x="27132" y="800901"/>
                  </a:lnTo>
                  <a:lnTo>
                    <a:pt x="25981" y="799258"/>
                  </a:lnTo>
                  <a:lnTo>
                    <a:pt x="24503" y="798476"/>
                  </a:lnTo>
                  <a:lnTo>
                    <a:pt x="23408" y="798327"/>
                  </a:lnTo>
                  <a:lnTo>
                    <a:pt x="20983" y="799719"/>
                  </a:lnTo>
                  <a:lnTo>
                    <a:pt x="16961" y="799368"/>
                  </a:lnTo>
                  <a:lnTo>
                    <a:pt x="15592" y="799900"/>
                  </a:lnTo>
                  <a:lnTo>
                    <a:pt x="13628" y="801394"/>
                  </a:lnTo>
                  <a:lnTo>
                    <a:pt x="10843" y="803600"/>
                  </a:lnTo>
                  <a:lnTo>
                    <a:pt x="9294" y="802833"/>
                  </a:lnTo>
                  <a:lnTo>
                    <a:pt x="8817" y="800471"/>
                  </a:lnTo>
                  <a:lnTo>
                    <a:pt x="7784" y="798429"/>
                  </a:lnTo>
                  <a:lnTo>
                    <a:pt x="7127" y="796629"/>
                  </a:lnTo>
                  <a:lnTo>
                    <a:pt x="6634" y="793664"/>
                  </a:lnTo>
                  <a:lnTo>
                    <a:pt x="5813" y="789870"/>
                  </a:lnTo>
                  <a:lnTo>
                    <a:pt x="4170" y="785387"/>
                  </a:lnTo>
                  <a:lnTo>
                    <a:pt x="1651" y="781772"/>
                  </a:lnTo>
                  <a:lnTo>
                    <a:pt x="1510" y="778526"/>
                  </a:lnTo>
                  <a:lnTo>
                    <a:pt x="1040" y="774458"/>
                  </a:lnTo>
                  <a:lnTo>
                    <a:pt x="2324" y="770507"/>
                  </a:lnTo>
                  <a:lnTo>
                    <a:pt x="1572" y="767237"/>
                  </a:lnTo>
                  <a:lnTo>
                    <a:pt x="0" y="763348"/>
                  </a:lnTo>
                  <a:lnTo>
                    <a:pt x="485" y="759327"/>
                  </a:lnTo>
                  <a:lnTo>
                    <a:pt x="2034" y="757105"/>
                  </a:lnTo>
                  <a:lnTo>
                    <a:pt x="2519" y="754289"/>
                  </a:lnTo>
                  <a:lnTo>
                    <a:pt x="9685" y="753843"/>
                  </a:lnTo>
                  <a:lnTo>
                    <a:pt x="9388" y="750064"/>
                  </a:lnTo>
                  <a:lnTo>
                    <a:pt x="10577" y="747013"/>
                  </a:lnTo>
                  <a:lnTo>
                    <a:pt x="11915" y="744251"/>
                  </a:lnTo>
                  <a:lnTo>
                    <a:pt x="13057" y="743000"/>
                  </a:lnTo>
                  <a:lnTo>
                    <a:pt x="15608" y="741904"/>
                  </a:lnTo>
                  <a:lnTo>
                    <a:pt x="18612" y="740316"/>
                  </a:lnTo>
                  <a:lnTo>
                    <a:pt x="20310" y="738501"/>
                  </a:lnTo>
                  <a:lnTo>
                    <a:pt x="21123" y="736874"/>
                  </a:lnTo>
                  <a:lnTo>
                    <a:pt x="21616" y="734777"/>
                  </a:lnTo>
                  <a:lnTo>
                    <a:pt x="21749" y="732547"/>
                  </a:lnTo>
                  <a:lnTo>
                    <a:pt x="21256" y="727814"/>
                  </a:lnTo>
                  <a:lnTo>
                    <a:pt x="21820" y="726359"/>
                  </a:lnTo>
                  <a:lnTo>
                    <a:pt x="23682" y="724442"/>
                  </a:lnTo>
                  <a:lnTo>
                    <a:pt x="26826" y="722745"/>
                  </a:lnTo>
                  <a:lnTo>
                    <a:pt x="28180" y="718246"/>
                  </a:lnTo>
                  <a:lnTo>
                    <a:pt x="27405" y="714342"/>
                  </a:lnTo>
                  <a:lnTo>
                    <a:pt x="25661" y="711252"/>
                  </a:lnTo>
                  <a:lnTo>
                    <a:pt x="23439" y="709859"/>
                  </a:lnTo>
                  <a:lnTo>
                    <a:pt x="23243" y="706691"/>
                  </a:lnTo>
                  <a:lnTo>
                    <a:pt x="24245" y="703687"/>
                  </a:lnTo>
                  <a:lnTo>
                    <a:pt x="25551" y="700471"/>
                  </a:lnTo>
                  <a:lnTo>
                    <a:pt x="27108" y="696787"/>
                  </a:lnTo>
                  <a:lnTo>
                    <a:pt x="27014" y="694212"/>
                  </a:lnTo>
                  <a:lnTo>
                    <a:pt x="28399" y="692711"/>
                  </a:lnTo>
                  <a:lnTo>
                    <a:pt x="32342" y="689362"/>
                  </a:lnTo>
                  <a:lnTo>
                    <a:pt x="33696" y="686092"/>
                  </a:lnTo>
                  <a:lnTo>
                    <a:pt x="35080" y="685208"/>
                  </a:lnTo>
                  <a:lnTo>
                    <a:pt x="36700" y="684817"/>
                  </a:lnTo>
                  <a:lnTo>
                    <a:pt x="36794" y="682970"/>
                  </a:lnTo>
                  <a:lnTo>
                    <a:pt x="35612" y="681140"/>
                  </a:lnTo>
                  <a:lnTo>
                    <a:pt x="35424" y="678847"/>
                  </a:lnTo>
                  <a:lnTo>
                    <a:pt x="35565" y="676313"/>
                  </a:lnTo>
                  <a:lnTo>
                    <a:pt x="35925" y="672925"/>
                  </a:lnTo>
                  <a:lnTo>
                    <a:pt x="37764" y="671658"/>
                  </a:lnTo>
                  <a:lnTo>
                    <a:pt x="40486" y="668920"/>
                  </a:lnTo>
                  <a:lnTo>
                    <a:pt x="41214" y="667183"/>
                  </a:lnTo>
                  <a:lnTo>
                    <a:pt x="41308" y="664859"/>
                  </a:lnTo>
                  <a:lnTo>
                    <a:pt x="40517" y="660071"/>
                  </a:lnTo>
                  <a:lnTo>
                    <a:pt x="39845" y="656644"/>
                  </a:lnTo>
                  <a:lnTo>
                    <a:pt x="39501" y="655385"/>
                  </a:lnTo>
                  <a:lnTo>
                    <a:pt x="38264" y="653069"/>
                  </a:lnTo>
                  <a:lnTo>
                    <a:pt x="37349" y="651606"/>
                  </a:lnTo>
                  <a:lnTo>
                    <a:pt x="38812" y="649775"/>
                  </a:lnTo>
                  <a:lnTo>
                    <a:pt x="41550" y="647859"/>
                  </a:lnTo>
                  <a:lnTo>
                    <a:pt x="42708" y="645082"/>
                  </a:lnTo>
                  <a:lnTo>
                    <a:pt x="41644" y="642726"/>
                  </a:lnTo>
                  <a:lnTo>
                    <a:pt x="40095" y="641483"/>
                  </a:lnTo>
                  <a:lnTo>
                    <a:pt x="39610" y="637884"/>
                  </a:lnTo>
                  <a:lnTo>
                    <a:pt x="40189" y="633323"/>
                  </a:lnTo>
                  <a:lnTo>
                    <a:pt x="41347" y="631946"/>
                  </a:lnTo>
                  <a:lnTo>
                    <a:pt x="45415" y="631257"/>
                  </a:lnTo>
                  <a:lnTo>
                    <a:pt x="45798" y="628918"/>
                  </a:lnTo>
                  <a:lnTo>
                    <a:pt x="48896" y="625617"/>
                  </a:lnTo>
                  <a:lnTo>
                    <a:pt x="48803" y="622464"/>
                  </a:lnTo>
                  <a:lnTo>
                    <a:pt x="46831" y="620532"/>
                  </a:lnTo>
                  <a:lnTo>
                    <a:pt x="44899" y="617418"/>
                  </a:lnTo>
                  <a:lnTo>
                    <a:pt x="43475" y="614672"/>
                  </a:lnTo>
                  <a:lnTo>
                    <a:pt x="38734" y="613169"/>
                  </a:lnTo>
                  <a:lnTo>
                    <a:pt x="33696" y="612356"/>
                  </a:lnTo>
                  <a:lnTo>
                    <a:pt x="33015" y="609766"/>
                  </a:lnTo>
                  <a:lnTo>
                    <a:pt x="33210" y="608272"/>
                  </a:lnTo>
                  <a:lnTo>
                    <a:pt x="35550" y="608875"/>
                  </a:lnTo>
                  <a:lnTo>
                    <a:pt x="39375" y="608350"/>
                  </a:lnTo>
                  <a:lnTo>
                    <a:pt x="42254" y="608233"/>
                  </a:lnTo>
                  <a:lnTo>
                    <a:pt x="44257" y="607967"/>
                  </a:lnTo>
                  <a:lnTo>
                    <a:pt x="46565" y="607592"/>
                  </a:lnTo>
                  <a:lnTo>
                    <a:pt x="48693" y="608679"/>
                  </a:lnTo>
                  <a:lnTo>
                    <a:pt x="50821" y="607999"/>
                  </a:lnTo>
                  <a:lnTo>
                    <a:pt x="51689" y="603923"/>
                  </a:lnTo>
                  <a:lnTo>
                    <a:pt x="53043" y="601755"/>
                  </a:lnTo>
                  <a:lnTo>
                    <a:pt x="53238" y="599721"/>
                  </a:lnTo>
                  <a:lnTo>
                    <a:pt x="51885" y="598102"/>
                  </a:lnTo>
                  <a:lnTo>
                    <a:pt x="49405" y="597601"/>
                  </a:lnTo>
                  <a:lnTo>
                    <a:pt x="38554" y="596318"/>
                  </a:lnTo>
                  <a:lnTo>
                    <a:pt x="38225" y="594699"/>
                  </a:lnTo>
                  <a:lnTo>
                    <a:pt x="38319" y="591984"/>
                  </a:lnTo>
                  <a:lnTo>
                    <a:pt x="38726" y="589214"/>
                  </a:lnTo>
                  <a:lnTo>
                    <a:pt x="38726" y="587853"/>
                  </a:lnTo>
                  <a:lnTo>
                    <a:pt x="39712" y="586656"/>
                  </a:lnTo>
                  <a:lnTo>
                    <a:pt x="40838" y="584152"/>
                  </a:lnTo>
                  <a:lnTo>
                    <a:pt x="41628" y="582486"/>
                  </a:lnTo>
                  <a:lnTo>
                    <a:pt x="40838" y="580327"/>
                  </a:lnTo>
                  <a:lnTo>
                    <a:pt x="39109" y="577143"/>
                  </a:lnTo>
                  <a:lnTo>
                    <a:pt x="40369" y="575672"/>
                  </a:lnTo>
                  <a:lnTo>
                    <a:pt x="40471" y="573920"/>
                  </a:lnTo>
                  <a:lnTo>
                    <a:pt x="40079" y="572206"/>
                  </a:lnTo>
                  <a:lnTo>
                    <a:pt x="38280" y="570305"/>
                  </a:lnTo>
                  <a:lnTo>
                    <a:pt x="36692" y="567684"/>
                  </a:lnTo>
                  <a:lnTo>
                    <a:pt x="36692" y="564899"/>
                  </a:lnTo>
                  <a:lnTo>
                    <a:pt x="38554" y="564156"/>
                  </a:lnTo>
                  <a:lnTo>
                    <a:pt x="39790" y="563303"/>
                  </a:lnTo>
                  <a:lnTo>
                    <a:pt x="40079" y="561582"/>
                  </a:lnTo>
                  <a:lnTo>
                    <a:pt x="39399" y="559462"/>
                  </a:lnTo>
                  <a:lnTo>
                    <a:pt x="36825" y="558812"/>
                  </a:lnTo>
                  <a:lnTo>
                    <a:pt x="33398" y="557514"/>
                  </a:lnTo>
                  <a:lnTo>
                    <a:pt x="32350" y="556426"/>
                  </a:lnTo>
                  <a:lnTo>
                    <a:pt x="31380" y="554157"/>
                  </a:lnTo>
                  <a:lnTo>
                    <a:pt x="32100" y="547797"/>
                  </a:lnTo>
                  <a:lnTo>
                    <a:pt x="31740" y="543971"/>
                  </a:lnTo>
                  <a:lnTo>
                    <a:pt x="31435" y="541859"/>
                  </a:lnTo>
                  <a:lnTo>
                    <a:pt x="32272" y="540232"/>
                  </a:lnTo>
                  <a:lnTo>
                    <a:pt x="33414" y="538769"/>
                  </a:lnTo>
                  <a:lnTo>
                    <a:pt x="32874" y="535366"/>
                  </a:lnTo>
                  <a:lnTo>
                    <a:pt x="31857" y="533582"/>
                  </a:lnTo>
                  <a:lnTo>
                    <a:pt x="32217" y="532213"/>
                  </a:lnTo>
                  <a:lnTo>
                    <a:pt x="33179" y="530836"/>
                  </a:lnTo>
                  <a:lnTo>
                    <a:pt x="34016" y="529138"/>
                  </a:lnTo>
                  <a:lnTo>
                    <a:pt x="34736" y="528739"/>
                  </a:lnTo>
                  <a:lnTo>
                    <a:pt x="35816" y="529709"/>
                  </a:lnTo>
                  <a:lnTo>
                    <a:pt x="37639" y="529138"/>
                  </a:lnTo>
                  <a:lnTo>
                    <a:pt x="39837" y="527769"/>
                  </a:lnTo>
                  <a:lnTo>
                    <a:pt x="40072" y="526158"/>
                  </a:lnTo>
                  <a:lnTo>
                    <a:pt x="39634" y="523857"/>
                  </a:lnTo>
                  <a:lnTo>
                    <a:pt x="37998" y="518083"/>
                  </a:lnTo>
                  <a:lnTo>
                    <a:pt x="36528" y="514524"/>
                  </a:lnTo>
                  <a:lnTo>
                    <a:pt x="36833" y="513241"/>
                  </a:lnTo>
                  <a:lnTo>
                    <a:pt x="37412" y="511895"/>
                  </a:lnTo>
                  <a:lnTo>
                    <a:pt x="36950" y="507013"/>
                  </a:lnTo>
                  <a:lnTo>
                    <a:pt x="37099" y="504072"/>
                  </a:lnTo>
                  <a:lnTo>
                    <a:pt x="37208" y="495427"/>
                  </a:lnTo>
                  <a:lnTo>
                    <a:pt x="37373" y="492485"/>
                  </a:lnTo>
                  <a:lnTo>
                    <a:pt x="35870" y="489481"/>
                  </a:lnTo>
                  <a:lnTo>
                    <a:pt x="36074" y="486672"/>
                  </a:lnTo>
                  <a:lnTo>
                    <a:pt x="37130" y="484623"/>
                  </a:lnTo>
                  <a:lnTo>
                    <a:pt x="38123" y="481853"/>
                  </a:lnTo>
                  <a:lnTo>
                    <a:pt x="38867" y="479405"/>
                  </a:lnTo>
                  <a:lnTo>
                    <a:pt x="39649" y="478302"/>
                  </a:lnTo>
                  <a:lnTo>
                    <a:pt x="40971" y="477754"/>
                  </a:lnTo>
                  <a:lnTo>
                    <a:pt x="41276" y="476416"/>
                  </a:lnTo>
                  <a:lnTo>
                    <a:pt x="40674" y="475399"/>
                  </a:lnTo>
                  <a:lnTo>
                    <a:pt x="38968" y="473811"/>
                  </a:lnTo>
                  <a:lnTo>
                    <a:pt x="38577" y="471871"/>
                  </a:lnTo>
                  <a:lnTo>
                    <a:pt x="38937" y="470384"/>
                  </a:lnTo>
                  <a:lnTo>
                    <a:pt x="39774" y="469524"/>
                  </a:lnTo>
                  <a:lnTo>
                    <a:pt x="41073" y="469531"/>
                  </a:lnTo>
                  <a:lnTo>
                    <a:pt x="42051" y="467411"/>
                  </a:lnTo>
                  <a:lnTo>
                    <a:pt x="42333" y="464798"/>
                  </a:lnTo>
                  <a:lnTo>
                    <a:pt x="42536" y="463585"/>
                  </a:lnTo>
                  <a:lnTo>
                    <a:pt x="41785" y="462060"/>
                  </a:lnTo>
                  <a:lnTo>
                    <a:pt x="41245" y="458469"/>
                  </a:lnTo>
                  <a:lnTo>
                    <a:pt x="40737" y="456435"/>
                  </a:lnTo>
                  <a:lnTo>
                    <a:pt x="41339" y="455582"/>
                  </a:lnTo>
                  <a:lnTo>
                    <a:pt x="42176" y="455269"/>
                  </a:lnTo>
                  <a:lnTo>
                    <a:pt x="43655" y="455754"/>
                  </a:lnTo>
                  <a:lnTo>
                    <a:pt x="44695" y="455504"/>
                  </a:lnTo>
                  <a:lnTo>
                    <a:pt x="44875" y="454416"/>
                  </a:lnTo>
                  <a:lnTo>
                    <a:pt x="44993" y="453251"/>
                  </a:lnTo>
                  <a:lnTo>
                    <a:pt x="45392" y="452460"/>
                  </a:lnTo>
                  <a:lnTo>
                    <a:pt x="46322" y="449832"/>
                  </a:lnTo>
                  <a:lnTo>
                    <a:pt x="47316" y="446577"/>
                  </a:lnTo>
                  <a:lnTo>
                    <a:pt x="47551" y="444285"/>
                  </a:lnTo>
                  <a:lnTo>
                    <a:pt x="47199" y="438081"/>
                  </a:lnTo>
                  <a:lnTo>
                    <a:pt x="47723" y="436657"/>
                  </a:lnTo>
                  <a:lnTo>
                    <a:pt x="48787" y="435359"/>
                  </a:lnTo>
                  <a:lnTo>
                    <a:pt x="50265" y="434138"/>
                  </a:lnTo>
                  <a:lnTo>
                    <a:pt x="52214" y="433129"/>
                  </a:lnTo>
                  <a:lnTo>
                    <a:pt x="54631" y="431674"/>
                  </a:lnTo>
                  <a:lnTo>
                    <a:pt x="57604" y="431142"/>
                  </a:lnTo>
                  <a:lnTo>
                    <a:pt x="58809" y="429530"/>
                  </a:lnTo>
                  <a:lnTo>
                    <a:pt x="59646" y="427387"/>
                  </a:lnTo>
                  <a:lnTo>
                    <a:pt x="59880" y="425626"/>
                  </a:lnTo>
                  <a:lnTo>
                    <a:pt x="58738" y="424406"/>
                  </a:lnTo>
                  <a:lnTo>
                    <a:pt x="57236" y="422951"/>
                  </a:lnTo>
                  <a:lnTo>
                    <a:pt x="56524" y="419297"/>
                  </a:lnTo>
                  <a:lnTo>
                    <a:pt x="56141" y="415925"/>
                  </a:lnTo>
                  <a:lnTo>
                    <a:pt x="55922" y="411685"/>
                  </a:lnTo>
                  <a:lnTo>
                    <a:pt x="54428" y="408047"/>
                  </a:lnTo>
                  <a:lnTo>
                    <a:pt x="52863" y="403963"/>
                  </a:lnTo>
                  <a:lnTo>
                    <a:pt x="52441" y="400333"/>
                  </a:lnTo>
                  <a:lnTo>
                    <a:pt x="52965" y="398354"/>
                  </a:lnTo>
                  <a:lnTo>
                    <a:pt x="53583" y="395209"/>
                  </a:lnTo>
                  <a:lnTo>
                    <a:pt x="52925" y="393777"/>
                  </a:lnTo>
                  <a:lnTo>
                    <a:pt x="52143" y="391219"/>
                  </a:lnTo>
                  <a:lnTo>
                    <a:pt x="52957" y="389216"/>
                  </a:lnTo>
                  <a:lnTo>
                    <a:pt x="53942" y="386110"/>
                  </a:lnTo>
                  <a:lnTo>
                    <a:pt x="53825" y="384537"/>
                  </a:lnTo>
                  <a:lnTo>
                    <a:pt x="53043" y="380790"/>
                  </a:lnTo>
                  <a:lnTo>
                    <a:pt x="52323" y="378694"/>
                  </a:lnTo>
                  <a:lnTo>
                    <a:pt x="53043" y="376456"/>
                  </a:lnTo>
                  <a:lnTo>
                    <a:pt x="54185" y="374367"/>
                  </a:lnTo>
                  <a:lnTo>
                    <a:pt x="55085" y="373248"/>
                  </a:lnTo>
                  <a:lnTo>
                    <a:pt x="54936" y="371449"/>
                  </a:lnTo>
                  <a:lnTo>
                    <a:pt x="55327" y="369970"/>
                  </a:lnTo>
                  <a:lnTo>
                    <a:pt x="57033" y="368985"/>
                  </a:lnTo>
                  <a:lnTo>
                    <a:pt x="58629" y="367154"/>
                  </a:lnTo>
                  <a:lnTo>
                    <a:pt x="59771" y="366935"/>
                  </a:lnTo>
                  <a:lnTo>
                    <a:pt x="61148" y="366935"/>
                  </a:lnTo>
                  <a:lnTo>
                    <a:pt x="62048" y="366418"/>
                  </a:lnTo>
                  <a:lnTo>
                    <a:pt x="62407" y="365010"/>
                  </a:lnTo>
                  <a:lnTo>
                    <a:pt x="62650" y="363453"/>
                  </a:lnTo>
                  <a:lnTo>
                    <a:pt x="64848" y="361521"/>
                  </a:lnTo>
                  <a:lnTo>
                    <a:pt x="66139" y="359745"/>
                  </a:lnTo>
                  <a:lnTo>
                    <a:pt x="68478" y="359377"/>
                  </a:lnTo>
                  <a:lnTo>
                    <a:pt x="69621" y="357453"/>
                  </a:lnTo>
                  <a:lnTo>
                    <a:pt x="69644" y="354988"/>
                  </a:lnTo>
                  <a:lnTo>
                    <a:pt x="69378" y="352501"/>
                  </a:lnTo>
                  <a:lnTo>
                    <a:pt x="70160" y="349629"/>
                  </a:lnTo>
                  <a:lnTo>
                    <a:pt x="69292" y="345248"/>
                  </a:lnTo>
                  <a:lnTo>
                    <a:pt x="69378" y="342932"/>
                  </a:lnTo>
                  <a:lnTo>
                    <a:pt x="68478" y="341024"/>
                  </a:lnTo>
                  <a:lnTo>
                    <a:pt x="68658" y="338966"/>
                  </a:lnTo>
                  <a:lnTo>
                    <a:pt x="68173" y="337652"/>
                  </a:lnTo>
                  <a:lnTo>
                    <a:pt x="66812" y="337159"/>
                  </a:lnTo>
                  <a:lnTo>
                    <a:pt x="66312" y="335524"/>
                  </a:lnTo>
                  <a:lnTo>
                    <a:pt x="66969" y="334718"/>
                  </a:lnTo>
                  <a:lnTo>
                    <a:pt x="68252" y="334100"/>
                  </a:lnTo>
                  <a:lnTo>
                    <a:pt x="69863" y="332848"/>
                  </a:lnTo>
                  <a:lnTo>
                    <a:pt x="71068" y="326840"/>
                  </a:lnTo>
                  <a:lnTo>
                    <a:pt x="71639" y="325056"/>
                  </a:lnTo>
                  <a:lnTo>
                    <a:pt x="72195" y="322920"/>
                  </a:lnTo>
                  <a:lnTo>
                    <a:pt x="72124" y="321809"/>
                  </a:lnTo>
                  <a:lnTo>
                    <a:pt x="72899" y="320206"/>
                  </a:lnTo>
                  <a:lnTo>
                    <a:pt x="73869" y="317772"/>
                  </a:lnTo>
                  <a:lnTo>
                    <a:pt x="75394" y="315425"/>
                  </a:lnTo>
                  <a:lnTo>
                    <a:pt x="76263" y="313814"/>
                  </a:lnTo>
                  <a:lnTo>
                    <a:pt x="77108" y="311647"/>
                  </a:lnTo>
                  <a:lnTo>
                    <a:pt x="77350" y="310340"/>
                  </a:lnTo>
                  <a:lnTo>
                    <a:pt x="78430" y="309691"/>
                  </a:lnTo>
                  <a:lnTo>
                    <a:pt x="79674" y="309527"/>
                  </a:lnTo>
                  <a:lnTo>
                    <a:pt x="81137" y="309120"/>
                  </a:lnTo>
                  <a:lnTo>
                    <a:pt x="81739" y="308321"/>
                  </a:lnTo>
                  <a:lnTo>
                    <a:pt x="81630" y="307164"/>
                  </a:lnTo>
                  <a:lnTo>
                    <a:pt x="81536" y="304605"/>
                  </a:lnTo>
                  <a:lnTo>
                    <a:pt x="81098" y="300545"/>
                  </a:lnTo>
                  <a:lnTo>
                    <a:pt x="80816" y="295327"/>
                  </a:lnTo>
                  <a:lnTo>
                    <a:pt x="81074" y="291900"/>
                  </a:lnTo>
                  <a:lnTo>
                    <a:pt x="82036" y="288466"/>
                  </a:lnTo>
                  <a:lnTo>
                    <a:pt x="82936" y="286604"/>
                  </a:lnTo>
                  <a:lnTo>
                    <a:pt x="82694" y="285172"/>
                  </a:lnTo>
                  <a:lnTo>
                    <a:pt x="82451" y="283600"/>
                  </a:lnTo>
                  <a:lnTo>
                    <a:pt x="80769" y="282739"/>
                  </a:lnTo>
                  <a:lnTo>
                    <a:pt x="79173" y="283482"/>
                  </a:lnTo>
                  <a:lnTo>
                    <a:pt x="78054" y="283279"/>
                  </a:lnTo>
                  <a:lnTo>
                    <a:pt x="76623" y="281456"/>
                  </a:lnTo>
                  <a:lnTo>
                    <a:pt x="76200" y="279524"/>
                  </a:lnTo>
                  <a:lnTo>
                    <a:pt x="76443" y="276887"/>
                  </a:lnTo>
                  <a:lnTo>
                    <a:pt x="77562" y="275244"/>
                  </a:lnTo>
                  <a:lnTo>
                    <a:pt x="78000" y="273179"/>
                  </a:lnTo>
                  <a:lnTo>
                    <a:pt x="77342" y="272537"/>
                  </a:lnTo>
                  <a:lnTo>
                    <a:pt x="75934" y="271168"/>
                  </a:lnTo>
                  <a:lnTo>
                    <a:pt x="74604" y="266459"/>
                  </a:lnTo>
                  <a:lnTo>
                    <a:pt x="74769" y="262453"/>
                  </a:lnTo>
                  <a:lnTo>
                    <a:pt x="73446" y="261389"/>
                  </a:lnTo>
                  <a:lnTo>
                    <a:pt x="72828" y="258267"/>
                  </a:lnTo>
                  <a:lnTo>
                    <a:pt x="71467" y="257149"/>
                  </a:lnTo>
                  <a:lnTo>
                    <a:pt x="70927" y="254817"/>
                  </a:lnTo>
                  <a:lnTo>
                    <a:pt x="70505" y="252415"/>
                  </a:lnTo>
                  <a:lnTo>
                    <a:pt x="70685" y="251359"/>
                  </a:lnTo>
                  <a:lnTo>
                    <a:pt x="72109" y="251062"/>
                  </a:lnTo>
                  <a:lnTo>
                    <a:pt x="72914" y="249169"/>
                  </a:lnTo>
                  <a:lnTo>
                    <a:pt x="72312" y="248112"/>
                  </a:lnTo>
                  <a:lnTo>
                    <a:pt x="71232" y="247197"/>
                  </a:lnTo>
                  <a:lnTo>
                    <a:pt x="69855" y="247268"/>
                  </a:lnTo>
                  <a:lnTo>
                    <a:pt x="68619" y="246188"/>
                  </a:lnTo>
                  <a:lnTo>
                    <a:pt x="66969" y="241674"/>
                  </a:lnTo>
                  <a:lnTo>
                    <a:pt x="65662" y="239186"/>
                  </a:lnTo>
                  <a:lnTo>
                    <a:pt x="66077" y="235564"/>
                  </a:lnTo>
                  <a:lnTo>
                    <a:pt x="66335" y="232740"/>
                  </a:lnTo>
                  <a:lnTo>
                    <a:pt x="66898" y="230322"/>
                  </a:lnTo>
                  <a:lnTo>
                    <a:pt x="67102" y="228421"/>
                  </a:lnTo>
                  <a:lnTo>
                    <a:pt x="68119" y="227513"/>
                  </a:lnTo>
                  <a:lnTo>
                    <a:pt x="69081" y="227928"/>
                  </a:lnTo>
                  <a:lnTo>
                    <a:pt x="69981" y="227717"/>
                  </a:lnTo>
                  <a:lnTo>
                    <a:pt x="70810" y="226175"/>
                  </a:lnTo>
                  <a:lnTo>
                    <a:pt x="71717" y="225206"/>
                  </a:lnTo>
                  <a:lnTo>
                    <a:pt x="71663" y="224439"/>
                  </a:lnTo>
                  <a:lnTo>
                    <a:pt x="71123" y="223609"/>
                  </a:lnTo>
                  <a:lnTo>
                    <a:pt x="70865" y="222147"/>
                  </a:lnTo>
                  <a:lnTo>
                    <a:pt x="71498" y="220402"/>
                  </a:lnTo>
                  <a:lnTo>
                    <a:pt x="72594" y="216420"/>
                  </a:lnTo>
                  <a:lnTo>
                    <a:pt x="74252" y="212039"/>
                  </a:lnTo>
                  <a:lnTo>
                    <a:pt x="74964" y="210403"/>
                  </a:lnTo>
                  <a:lnTo>
                    <a:pt x="74784" y="209019"/>
                  </a:lnTo>
                  <a:lnTo>
                    <a:pt x="75144" y="208393"/>
                  </a:lnTo>
                  <a:lnTo>
                    <a:pt x="76271" y="209089"/>
                  </a:lnTo>
                  <a:lnTo>
                    <a:pt x="79470" y="208322"/>
                  </a:lnTo>
                  <a:lnTo>
                    <a:pt x="80550" y="206382"/>
                  </a:lnTo>
                  <a:lnTo>
                    <a:pt x="80973" y="204653"/>
                  </a:lnTo>
                  <a:lnTo>
                    <a:pt x="81935" y="203683"/>
                  </a:lnTo>
                  <a:lnTo>
                    <a:pt x="81512" y="202306"/>
                  </a:lnTo>
                  <a:lnTo>
                    <a:pt x="80190" y="201892"/>
                  </a:lnTo>
                  <a:lnTo>
                    <a:pt x="79392" y="201242"/>
                  </a:lnTo>
                  <a:lnTo>
                    <a:pt x="79713" y="199678"/>
                  </a:lnTo>
                  <a:lnTo>
                    <a:pt x="80182" y="196087"/>
                  </a:lnTo>
                  <a:lnTo>
                    <a:pt x="80104" y="193450"/>
                  </a:lnTo>
                  <a:lnTo>
                    <a:pt x="78899" y="187825"/>
                  </a:lnTo>
                  <a:lnTo>
                    <a:pt x="77929" y="182270"/>
                  </a:lnTo>
                  <a:lnTo>
                    <a:pt x="78610" y="180416"/>
                  </a:lnTo>
                  <a:lnTo>
                    <a:pt x="80707" y="177881"/>
                  </a:lnTo>
                  <a:lnTo>
                    <a:pt x="82295" y="176739"/>
                  </a:lnTo>
                  <a:lnTo>
                    <a:pt x="82584" y="175292"/>
                  </a:lnTo>
                  <a:lnTo>
                    <a:pt x="84157" y="168767"/>
                  </a:lnTo>
                  <a:lnTo>
                    <a:pt x="84337" y="165208"/>
                  </a:lnTo>
                  <a:lnTo>
                    <a:pt x="85369" y="163244"/>
                  </a:lnTo>
                  <a:lnTo>
                    <a:pt x="86050" y="159551"/>
                  </a:lnTo>
                  <a:lnTo>
                    <a:pt x="88898" y="156375"/>
                  </a:lnTo>
                  <a:lnTo>
                    <a:pt x="89735" y="154270"/>
                  </a:lnTo>
                  <a:lnTo>
                    <a:pt x="90877" y="154067"/>
                  </a:lnTo>
                  <a:lnTo>
                    <a:pt x="91479" y="153386"/>
                  </a:lnTo>
                  <a:lnTo>
                    <a:pt x="92989" y="151047"/>
                  </a:lnTo>
                  <a:lnTo>
                    <a:pt x="94953" y="148645"/>
                  </a:lnTo>
                  <a:lnTo>
                    <a:pt x="96643" y="147432"/>
                  </a:lnTo>
                  <a:lnTo>
                    <a:pt x="97065" y="145540"/>
                  </a:lnTo>
                  <a:lnTo>
                    <a:pt x="97871" y="142958"/>
                  </a:lnTo>
                  <a:lnTo>
                    <a:pt x="99545" y="138678"/>
                  </a:lnTo>
                  <a:lnTo>
                    <a:pt x="100484" y="135697"/>
                  </a:lnTo>
                  <a:lnTo>
                    <a:pt x="101744" y="134626"/>
                  </a:lnTo>
                  <a:lnTo>
                    <a:pt x="103215" y="130730"/>
                  </a:lnTo>
                  <a:lnTo>
                    <a:pt x="103848" y="128445"/>
                  </a:lnTo>
                  <a:lnTo>
                    <a:pt x="105530" y="127506"/>
                  </a:lnTo>
                  <a:lnTo>
                    <a:pt x="106845" y="127240"/>
                  </a:lnTo>
                  <a:lnTo>
                    <a:pt x="108104" y="128312"/>
                  </a:lnTo>
                  <a:lnTo>
                    <a:pt x="109426" y="128109"/>
                  </a:lnTo>
                  <a:lnTo>
                    <a:pt x="110631" y="126771"/>
                  </a:lnTo>
                  <a:lnTo>
                    <a:pt x="113526" y="125855"/>
                  </a:lnTo>
                  <a:lnTo>
                    <a:pt x="114832" y="125363"/>
                  </a:lnTo>
                  <a:lnTo>
                    <a:pt x="115435" y="124025"/>
                  </a:lnTo>
                  <a:lnTo>
                    <a:pt x="115435" y="121678"/>
                  </a:lnTo>
                  <a:lnTo>
                    <a:pt x="114230" y="119941"/>
                  </a:lnTo>
                  <a:lnTo>
                    <a:pt x="111781" y="116616"/>
                  </a:lnTo>
                  <a:lnTo>
                    <a:pt x="109669" y="112900"/>
                  </a:lnTo>
                  <a:lnTo>
                    <a:pt x="109442" y="111734"/>
                  </a:lnTo>
                  <a:lnTo>
                    <a:pt x="109426" y="110459"/>
                  </a:lnTo>
                  <a:lnTo>
                    <a:pt x="109786" y="108848"/>
                  </a:lnTo>
                  <a:lnTo>
                    <a:pt x="110795" y="107025"/>
                  </a:lnTo>
                  <a:lnTo>
                    <a:pt x="113330" y="104021"/>
                  </a:lnTo>
                  <a:lnTo>
                    <a:pt x="113056" y="101877"/>
                  </a:lnTo>
                  <a:lnTo>
                    <a:pt x="111210" y="93999"/>
                  </a:lnTo>
                  <a:lnTo>
                    <a:pt x="110529" y="91831"/>
                  </a:lnTo>
                  <a:lnTo>
                    <a:pt x="109246" y="87818"/>
                  </a:lnTo>
                  <a:lnTo>
                    <a:pt x="109426" y="86230"/>
                  </a:lnTo>
                  <a:lnTo>
                    <a:pt x="110553" y="81802"/>
                  </a:lnTo>
                  <a:lnTo>
                    <a:pt x="111531" y="80018"/>
                  </a:lnTo>
                  <a:lnTo>
                    <a:pt x="112970" y="79689"/>
                  </a:lnTo>
                  <a:lnTo>
                    <a:pt x="113753" y="79095"/>
                  </a:lnTo>
                  <a:lnTo>
                    <a:pt x="113995" y="78305"/>
                  </a:lnTo>
                  <a:lnTo>
                    <a:pt x="113033" y="77319"/>
                  </a:lnTo>
                  <a:lnTo>
                    <a:pt x="112611" y="76067"/>
                  </a:lnTo>
                  <a:lnTo>
                    <a:pt x="112188" y="74283"/>
                  </a:lnTo>
                  <a:lnTo>
                    <a:pt x="110858" y="73657"/>
                  </a:lnTo>
                  <a:lnTo>
                    <a:pt x="110091" y="72179"/>
                  </a:lnTo>
                  <a:lnTo>
                    <a:pt x="110091" y="70012"/>
                  </a:lnTo>
                  <a:lnTo>
                    <a:pt x="111288" y="67188"/>
                  </a:lnTo>
                  <a:lnTo>
                    <a:pt x="112611" y="66397"/>
                  </a:lnTo>
                  <a:lnTo>
                    <a:pt x="113150" y="65146"/>
                  </a:lnTo>
                  <a:lnTo>
                    <a:pt x="114566" y="64004"/>
                  </a:lnTo>
                  <a:lnTo>
                    <a:pt x="115857" y="63119"/>
                  </a:lnTo>
                  <a:lnTo>
                    <a:pt x="116937" y="61484"/>
                  </a:lnTo>
                  <a:lnTo>
                    <a:pt x="121388" y="59482"/>
                  </a:lnTo>
                  <a:lnTo>
                    <a:pt x="124924" y="57925"/>
                  </a:lnTo>
                  <a:lnTo>
                    <a:pt x="131825" y="54952"/>
                  </a:lnTo>
                  <a:lnTo>
                    <a:pt x="136558" y="52910"/>
                  </a:lnTo>
                  <a:lnTo>
                    <a:pt x="137012" y="51502"/>
                  </a:lnTo>
                  <a:lnTo>
                    <a:pt x="137372" y="50540"/>
                  </a:lnTo>
                  <a:lnTo>
                    <a:pt x="139562" y="43366"/>
                  </a:lnTo>
                  <a:lnTo>
                    <a:pt x="142402" y="34110"/>
                  </a:lnTo>
                  <a:lnTo>
                    <a:pt x="144178" y="28321"/>
                  </a:lnTo>
                  <a:lnTo>
                    <a:pt x="140094" y="24065"/>
                  </a:lnTo>
                  <a:lnTo>
                    <a:pt x="140814" y="22931"/>
                  </a:lnTo>
                  <a:lnTo>
                    <a:pt x="143153" y="20020"/>
                  </a:lnTo>
                  <a:lnTo>
                    <a:pt x="143638" y="17689"/>
                  </a:lnTo>
                  <a:lnTo>
                    <a:pt x="144569" y="16687"/>
                  </a:lnTo>
                  <a:lnTo>
                    <a:pt x="148762" y="14317"/>
                  </a:lnTo>
                  <a:lnTo>
                    <a:pt x="149482" y="12745"/>
                  </a:lnTo>
                  <a:lnTo>
                    <a:pt x="149850" y="11000"/>
                  </a:lnTo>
                  <a:lnTo>
                    <a:pt x="150703" y="9748"/>
                  </a:lnTo>
                  <a:lnTo>
                    <a:pt x="152299" y="9490"/>
                  </a:lnTo>
                  <a:lnTo>
                    <a:pt x="155201" y="8379"/>
                  </a:lnTo>
                  <a:lnTo>
                    <a:pt x="158315" y="7323"/>
                  </a:lnTo>
                  <a:lnTo>
                    <a:pt x="159254" y="5891"/>
                  </a:lnTo>
                  <a:lnTo>
                    <a:pt x="160138" y="3403"/>
                  </a:lnTo>
                  <a:lnTo>
                    <a:pt x="160897" y="649"/>
                  </a:lnTo>
                  <a:lnTo>
                    <a:pt x="161499" y="0"/>
                  </a:lnTo>
                  <a:lnTo>
                    <a:pt x="162501" y="70"/>
                  </a:lnTo>
                  <a:lnTo>
                    <a:pt x="164167" y="759"/>
                  </a:lnTo>
                  <a:lnTo>
                    <a:pt x="165043" y="1799"/>
                  </a:lnTo>
                  <a:lnTo>
                    <a:pt x="169401" y="5101"/>
                  </a:lnTo>
                  <a:lnTo>
                    <a:pt x="171357" y="6986"/>
                  </a:lnTo>
                  <a:lnTo>
                    <a:pt x="173219" y="7237"/>
                  </a:lnTo>
                  <a:lnTo>
                    <a:pt x="176896" y="6869"/>
                  </a:lnTo>
                  <a:lnTo>
                    <a:pt x="177639" y="6955"/>
                  </a:lnTo>
                  <a:lnTo>
                    <a:pt x="187019" y="7065"/>
                  </a:lnTo>
                  <a:lnTo>
                    <a:pt x="188451" y="7229"/>
                  </a:lnTo>
                  <a:lnTo>
                    <a:pt x="191729" y="8034"/>
                  </a:lnTo>
                  <a:lnTo>
                    <a:pt x="193583" y="8684"/>
                  </a:lnTo>
                  <a:lnTo>
                    <a:pt x="194874" y="9021"/>
                  </a:lnTo>
                  <a:lnTo>
                    <a:pt x="196947" y="10038"/>
                  </a:lnTo>
                  <a:lnTo>
                    <a:pt x="198746" y="13409"/>
                  </a:lnTo>
                  <a:lnTo>
                    <a:pt x="199756" y="16093"/>
                  </a:lnTo>
                  <a:lnTo>
                    <a:pt x="200460" y="18456"/>
                  </a:lnTo>
                  <a:lnTo>
                    <a:pt x="202032" y="22610"/>
                  </a:lnTo>
                  <a:lnTo>
                    <a:pt x="203104" y="24190"/>
                  </a:lnTo>
                  <a:lnTo>
                    <a:pt x="203488" y="23424"/>
                  </a:lnTo>
                  <a:lnTo>
                    <a:pt x="204403" y="18878"/>
                  </a:lnTo>
                  <a:lnTo>
                    <a:pt x="205662" y="16234"/>
                  </a:lnTo>
                  <a:lnTo>
                    <a:pt x="207360" y="13268"/>
                  </a:lnTo>
                  <a:lnTo>
                    <a:pt x="210779" y="6353"/>
                  </a:lnTo>
                  <a:lnTo>
                    <a:pt x="211976" y="5320"/>
                  </a:lnTo>
                  <a:lnTo>
                    <a:pt x="213306" y="4819"/>
                  </a:lnTo>
                  <a:lnTo>
                    <a:pt x="214237" y="4780"/>
                  </a:lnTo>
                  <a:lnTo>
                    <a:pt x="215184" y="5296"/>
                  </a:lnTo>
                  <a:lnTo>
                    <a:pt x="216475" y="5296"/>
                  </a:lnTo>
                  <a:lnTo>
                    <a:pt x="217390" y="4749"/>
                  </a:lnTo>
                  <a:lnTo>
                    <a:pt x="226356" y="4663"/>
                  </a:lnTo>
                  <a:lnTo>
                    <a:pt x="235658" y="4585"/>
                  </a:lnTo>
                  <a:lnTo>
                    <a:pt x="235853" y="4624"/>
                  </a:lnTo>
                  <a:lnTo>
                    <a:pt x="236275" y="5813"/>
                  </a:lnTo>
                  <a:lnTo>
                    <a:pt x="237824" y="8410"/>
                  </a:lnTo>
                  <a:lnTo>
                    <a:pt x="239561" y="9787"/>
                  </a:lnTo>
                  <a:lnTo>
                    <a:pt x="239906" y="10202"/>
                  </a:lnTo>
                  <a:close/>
                  <a:moveTo>
                    <a:pt x="256929" y="443300"/>
                  </a:moveTo>
                  <a:lnTo>
                    <a:pt x="257148" y="445083"/>
                  </a:lnTo>
                  <a:lnTo>
                    <a:pt x="256006" y="444872"/>
                  </a:lnTo>
                  <a:lnTo>
                    <a:pt x="253292" y="443166"/>
                  </a:lnTo>
                  <a:lnTo>
                    <a:pt x="252376" y="441570"/>
                  </a:lnTo>
                  <a:lnTo>
                    <a:pt x="252165" y="440898"/>
                  </a:lnTo>
                  <a:lnTo>
                    <a:pt x="254934" y="441625"/>
                  </a:lnTo>
                  <a:lnTo>
                    <a:pt x="256241" y="442290"/>
                  </a:lnTo>
                  <a:lnTo>
                    <a:pt x="256929" y="443300"/>
                  </a:lnTo>
                  <a:close/>
                  <a:moveTo>
                    <a:pt x="108120" y="952026"/>
                  </a:moveTo>
                  <a:lnTo>
                    <a:pt x="108245" y="943452"/>
                  </a:lnTo>
                  <a:lnTo>
                    <a:pt x="108417" y="931998"/>
                  </a:lnTo>
                  <a:lnTo>
                    <a:pt x="108448" y="921851"/>
                  </a:lnTo>
                  <a:lnTo>
                    <a:pt x="108480" y="912025"/>
                  </a:lnTo>
                  <a:lnTo>
                    <a:pt x="108511" y="901917"/>
                  </a:lnTo>
                  <a:lnTo>
                    <a:pt x="108542" y="891879"/>
                  </a:lnTo>
                  <a:lnTo>
                    <a:pt x="108581" y="881216"/>
                  </a:lnTo>
                  <a:lnTo>
                    <a:pt x="108621" y="870459"/>
                  </a:lnTo>
                  <a:lnTo>
                    <a:pt x="109912" y="871985"/>
                  </a:lnTo>
                  <a:lnTo>
                    <a:pt x="115012" y="879417"/>
                  </a:lnTo>
                  <a:lnTo>
                    <a:pt x="116342" y="882468"/>
                  </a:lnTo>
                  <a:lnTo>
                    <a:pt x="117179" y="886036"/>
                  </a:lnTo>
                  <a:lnTo>
                    <a:pt x="115138" y="883767"/>
                  </a:lnTo>
                  <a:lnTo>
                    <a:pt x="112986" y="885065"/>
                  </a:lnTo>
                  <a:lnTo>
                    <a:pt x="111922" y="887193"/>
                  </a:lnTo>
                  <a:lnTo>
                    <a:pt x="111015" y="889509"/>
                  </a:lnTo>
                  <a:lnTo>
                    <a:pt x="111015" y="891144"/>
                  </a:lnTo>
                  <a:lnTo>
                    <a:pt x="111719" y="892576"/>
                  </a:lnTo>
                  <a:lnTo>
                    <a:pt x="113815" y="893820"/>
                  </a:lnTo>
                  <a:lnTo>
                    <a:pt x="118908" y="894242"/>
                  </a:lnTo>
                  <a:lnTo>
                    <a:pt x="119284" y="894711"/>
                  </a:lnTo>
                  <a:lnTo>
                    <a:pt x="122257" y="903716"/>
                  </a:lnTo>
                  <a:lnTo>
                    <a:pt x="123751" y="905735"/>
                  </a:lnTo>
                  <a:lnTo>
                    <a:pt x="125488" y="907339"/>
                  </a:lnTo>
                  <a:lnTo>
                    <a:pt x="129509" y="911970"/>
                  </a:lnTo>
                  <a:lnTo>
                    <a:pt x="133366" y="916977"/>
                  </a:lnTo>
                  <a:lnTo>
                    <a:pt x="137943" y="921741"/>
                  </a:lnTo>
                  <a:lnTo>
                    <a:pt x="142872" y="925411"/>
                  </a:lnTo>
                  <a:lnTo>
                    <a:pt x="147362" y="928196"/>
                  </a:lnTo>
                  <a:lnTo>
                    <a:pt x="151642" y="931615"/>
                  </a:lnTo>
                  <a:lnTo>
                    <a:pt x="156211" y="936403"/>
                  </a:lnTo>
                  <a:lnTo>
                    <a:pt x="161178" y="939892"/>
                  </a:lnTo>
                  <a:lnTo>
                    <a:pt x="166514" y="942356"/>
                  </a:lnTo>
                  <a:lnTo>
                    <a:pt x="171904" y="944422"/>
                  </a:lnTo>
                  <a:lnTo>
                    <a:pt x="180205" y="943616"/>
                  </a:lnTo>
                  <a:lnTo>
                    <a:pt x="182779" y="943835"/>
                  </a:lnTo>
                  <a:lnTo>
                    <a:pt x="184383" y="945353"/>
                  </a:lnTo>
                  <a:lnTo>
                    <a:pt x="182771" y="949554"/>
                  </a:lnTo>
                  <a:lnTo>
                    <a:pt x="180713" y="952942"/>
                  </a:lnTo>
                  <a:lnTo>
                    <a:pt x="177967" y="954342"/>
                  </a:lnTo>
                  <a:lnTo>
                    <a:pt x="175065" y="954858"/>
                  </a:lnTo>
                  <a:lnTo>
                    <a:pt x="172444" y="954788"/>
                  </a:lnTo>
                  <a:lnTo>
                    <a:pt x="169831" y="954162"/>
                  </a:lnTo>
                  <a:lnTo>
                    <a:pt x="167375" y="954514"/>
                  </a:lnTo>
                  <a:lnTo>
                    <a:pt x="165027" y="955946"/>
                  </a:lnTo>
                  <a:lnTo>
                    <a:pt x="162579" y="956658"/>
                  </a:lnTo>
                  <a:lnTo>
                    <a:pt x="160060" y="956752"/>
                  </a:lnTo>
                  <a:lnTo>
                    <a:pt x="157603" y="957956"/>
                  </a:lnTo>
                  <a:lnTo>
                    <a:pt x="155139" y="958825"/>
                  </a:lnTo>
                  <a:lnTo>
                    <a:pt x="152580" y="958105"/>
                  </a:lnTo>
                  <a:lnTo>
                    <a:pt x="145930" y="954725"/>
                  </a:lnTo>
                  <a:lnTo>
                    <a:pt x="141612" y="953920"/>
                  </a:lnTo>
                  <a:lnTo>
                    <a:pt x="126982" y="952582"/>
                  </a:lnTo>
                  <a:lnTo>
                    <a:pt x="122288" y="951807"/>
                  </a:lnTo>
                  <a:lnTo>
                    <a:pt x="117610" y="950642"/>
                  </a:lnTo>
                  <a:lnTo>
                    <a:pt x="115161" y="950587"/>
                  </a:lnTo>
                  <a:lnTo>
                    <a:pt x="111664" y="951345"/>
                  </a:lnTo>
                  <a:lnTo>
                    <a:pt x="108863" y="951252"/>
                  </a:lnTo>
                  <a:lnTo>
                    <a:pt x="108120" y="952026"/>
                  </a:lnTo>
                  <a:close/>
                  <a:moveTo>
                    <a:pt x="198230" y="946808"/>
                  </a:moveTo>
                  <a:lnTo>
                    <a:pt x="200656" y="947684"/>
                  </a:lnTo>
                  <a:lnTo>
                    <a:pt x="205443" y="947019"/>
                  </a:lnTo>
                  <a:lnTo>
                    <a:pt x="207970" y="947011"/>
                  </a:lnTo>
                  <a:lnTo>
                    <a:pt x="209081" y="947324"/>
                  </a:lnTo>
                  <a:lnTo>
                    <a:pt x="209574" y="947794"/>
                  </a:lnTo>
                  <a:lnTo>
                    <a:pt x="212876" y="947058"/>
                  </a:lnTo>
                  <a:lnTo>
                    <a:pt x="214339" y="947144"/>
                  </a:lnTo>
                  <a:lnTo>
                    <a:pt x="213963" y="948772"/>
                  </a:lnTo>
                  <a:lnTo>
                    <a:pt x="210920" y="950391"/>
                  </a:lnTo>
                  <a:lnTo>
                    <a:pt x="209668" y="949703"/>
                  </a:lnTo>
                  <a:lnTo>
                    <a:pt x="203198" y="949851"/>
                  </a:lnTo>
                  <a:lnTo>
                    <a:pt x="200335" y="951525"/>
                  </a:lnTo>
                  <a:lnTo>
                    <a:pt x="199114" y="951510"/>
                  </a:lnTo>
                  <a:lnTo>
                    <a:pt x="196290" y="953896"/>
                  </a:lnTo>
                  <a:lnTo>
                    <a:pt x="194224" y="952386"/>
                  </a:lnTo>
                  <a:lnTo>
                    <a:pt x="193653" y="951001"/>
                  </a:lnTo>
                  <a:lnTo>
                    <a:pt x="195148" y="949030"/>
                  </a:lnTo>
                  <a:lnTo>
                    <a:pt x="196556" y="948991"/>
                  </a:lnTo>
                  <a:lnTo>
                    <a:pt x="197518" y="948192"/>
                  </a:lnTo>
                  <a:lnTo>
                    <a:pt x="198230" y="94680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3" name="Freeform: Shape 582">
              <a:extLst>
                <a:ext uri="{FF2B5EF4-FFF2-40B4-BE49-F238E27FC236}">
                  <a16:creationId xmlns:a16="http://schemas.microsoft.com/office/drawing/2014/main" id="{B18AA407-3463-8DBB-442F-0C55BF194172}"/>
                </a:ext>
              </a:extLst>
            </p:cNvPr>
            <p:cNvSpPr>
              <a:spLocks/>
            </p:cNvSpPr>
            <p:nvPr/>
          </p:nvSpPr>
          <p:spPr>
            <a:xfrm>
              <a:off x="11404554" y="4962881"/>
              <a:ext cx="5554" cy="2308"/>
            </a:xfrm>
            <a:custGeom>
              <a:avLst/>
              <a:gdLst>
                <a:gd name="connsiteX0" fmla="*/ 2112 w 5554"/>
                <a:gd name="connsiteY0" fmla="*/ 2112 h 2308"/>
                <a:gd name="connsiteX1" fmla="*/ 1173 w 5554"/>
                <a:gd name="connsiteY1" fmla="*/ 2308 h 2308"/>
                <a:gd name="connsiteX2" fmla="*/ 0 w 5554"/>
                <a:gd name="connsiteY2" fmla="*/ 1236 h 2308"/>
                <a:gd name="connsiteX3" fmla="*/ 2190 w 5554"/>
                <a:gd name="connsiteY3" fmla="*/ 423 h 2308"/>
                <a:gd name="connsiteX4" fmla="*/ 2895 w 5554"/>
                <a:gd name="connsiteY4" fmla="*/ 0 h 2308"/>
                <a:gd name="connsiteX5" fmla="*/ 5555 w 5554"/>
                <a:gd name="connsiteY5" fmla="*/ 211 h 2308"/>
                <a:gd name="connsiteX6" fmla="*/ 3990 w 5554"/>
                <a:gd name="connsiteY6" fmla="*/ 563 h 2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4" h="2308">
                  <a:moveTo>
                    <a:pt x="2112" y="2112"/>
                  </a:moveTo>
                  <a:lnTo>
                    <a:pt x="1173" y="2308"/>
                  </a:lnTo>
                  <a:lnTo>
                    <a:pt x="0" y="1236"/>
                  </a:lnTo>
                  <a:lnTo>
                    <a:pt x="2190" y="423"/>
                  </a:lnTo>
                  <a:lnTo>
                    <a:pt x="2895" y="0"/>
                  </a:lnTo>
                  <a:lnTo>
                    <a:pt x="5555" y="211"/>
                  </a:lnTo>
                  <a:lnTo>
                    <a:pt x="3990" y="56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4" name="Freeform: Shape 583">
              <a:extLst>
                <a:ext uri="{FF2B5EF4-FFF2-40B4-BE49-F238E27FC236}">
                  <a16:creationId xmlns:a16="http://schemas.microsoft.com/office/drawing/2014/main" id="{D6285D86-C869-5560-CC7F-AE6177CC6DEF}"/>
                </a:ext>
              </a:extLst>
            </p:cNvPr>
            <p:cNvSpPr>
              <a:spLocks/>
            </p:cNvSpPr>
            <p:nvPr/>
          </p:nvSpPr>
          <p:spPr>
            <a:xfrm>
              <a:off x="7460017" y="3417322"/>
              <a:ext cx="167374" cy="84633"/>
            </a:xfrm>
            <a:custGeom>
              <a:avLst/>
              <a:gdLst>
                <a:gd name="connsiteX0" fmla="*/ 163111 w 167374"/>
                <a:gd name="connsiteY0" fmla="*/ 13370 h 84633"/>
                <a:gd name="connsiteX1" fmla="*/ 163025 w 167374"/>
                <a:gd name="connsiteY1" fmla="*/ 13707 h 84633"/>
                <a:gd name="connsiteX2" fmla="*/ 162900 w 167374"/>
                <a:gd name="connsiteY2" fmla="*/ 14951 h 84633"/>
                <a:gd name="connsiteX3" fmla="*/ 162047 w 167374"/>
                <a:gd name="connsiteY3" fmla="*/ 16523 h 84633"/>
                <a:gd name="connsiteX4" fmla="*/ 161123 w 167374"/>
                <a:gd name="connsiteY4" fmla="*/ 18573 h 84633"/>
                <a:gd name="connsiteX5" fmla="*/ 161186 w 167374"/>
                <a:gd name="connsiteY5" fmla="*/ 20372 h 84633"/>
                <a:gd name="connsiteX6" fmla="*/ 163541 w 167374"/>
                <a:gd name="connsiteY6" fmla="*/ 26584 h 84633"/>
                <a:gd name="connsiteX7" fmla="*/ 165638 w 167374"/>
                <a:gd name="connsiteY7" fmla="*/ 30347 h 84633"/>
                <a:gd name="connsiteX8" fmla="*/ 166029 w 167374"/>
                <a:gd name="connsiteY8" fmla="*/ 31779 h 84633"/>
                <a:gd name="connsiteX9" fmla="*/ 167374 w 167374"/>
                <a:gd name="connsiteY9" fmla="*/ 32882 h 84633"/>
                <a:gd name="connsiteX10" fmla="*/ 166099 w 167374"/>
                <a:gd name="connsiteY10" fmla="*/ 34267 h 84633"/>
                <a:gd name="connsiteX11" fmla="*/ 165849 w 167374"/>
                <a:gd name="connsiteY11" fmla="*/ 36316 h 84633"/>
                <a:gd name="connsiteX12" fmla="*/ 165020 w 167374"/>
                <a:gd name="connsiteY12" fmla="*/ 37232 h 84633"/>
                <a:gd name="connsiteX13" fmla="*/ 164801 w 167374"/>
                <a:gd name="connsiteY13" fmla="*/ 38397 h 84633"/>
                <a:gd name="connsiteX14" fmla="*/ 165153 w 167374"/>
                <a:gd name="connsiteY14" fmla="*/ 39461 h 84633"/>
                <a:gd name="connsiteX15" fmla="*/ 165145 w 167374"/>
                <a:gd name="connsiteY15" fmla="*/ 40791 h 84633"/>
                <a:gd name="connsiteX16" fmla="*/ 165607 w 167374"/>
                <a:gd name="connsiteY16" fmla="*/ 42614 h 84633"/>
                <a:gd name="connsiteX17" fmla="*/ 163557 w 167374"/>
                <a:gd name="connsiteY17" fmla="*/ 43013 h 84633"/>
                <a:gd name="connsiteX18" fmla="*/ 161123 w 167374"/>
                <a:gd name="connsiteY18" fmla="*/ 42951 h 84633"/>
                <a:gd name="connsiteX19" fmla="*/ 160255 w 167374"/>
                <a:gd name="connsiteY19" fmla="*/ 43060 h 84633"/>
                <a:gd name="connsiteX20" fmla="*/ 159442 w 167374"/>
                <a:gd name="connsiteY20" fmla="*/ 43561 h 84633"/>
                <a:gd name="connsiteX21" fmla="*/ 158605 w 167374"/>
                <a:gd name="connsiteY21" fmla="*/ 43311 h 84633"/>
                <a:gd name="connsiteX22" fmla="*/ 156398 w 167374"/>
                <a:gd name="connsiteY22" fmla="*/ 41597 h 84633"/>
                <a:gd name="connsiteX23" fmla="*/ 155162 w 167374"/>
                <a:gd name="connsiteY23" fmla="*/ 41214 h 84633"/>
                <a:gd name="connsiteX24" fmla="*/ 154286 w 167374"/>
                <a:gd name="connsiteY24" fmla="*/ 41316 h 84633"/>
                <a:gd name="connsiteX25" fmla="*/ 153629 w 167374"/>
                <a:gd name="connsiteY25" fmla="*/ 42067 h 84633"/>
                <a:gd name="connsiteX26" fmla="*/ 152494 w 167374"/>
                <a:gd name="connsiteY26" fmla="*/ 43021 h 84633"/>
                <a:gd name="connsiteX27" fmla="*/ 151438 w 167374"/>
                <a:gd name="connsiteY27" fmla="*/ 43694 h 84633"/>
                <a:gd name="connsiteX28" fmla="*/ 151673 w 167374"/>
                <a:gd name="connsiteY28" fmla="*/ 44281 h 84633"/>
                <a:gd name="connsiteX29" fmla="*/ 156234 w 167374"/>
                <a:gd name="connsiteY29" fmla="*/ 45822 h 84633"/>
                <a:gd name="connsiteX30" fmla="*/ 157040 w 167374"/>
                <a:gd name="connsiteY30" fmla="*/ 48185 h 84633"/>
                <a:gd name="connsiteX31" fmla="*/ 156164 w 167374"/>
                <a:gd name="connsiteY31" fmla="*/ 50109 h 84633"/>
                <a:gd name="connsiteX32" fmla="*/ 155866 w 167374"/>
                <a:gd name="connsiteY32" fmla="*/ 51056 h 84633"/>
                <a:gd name="connsiteX33" fmla="*/ 154795 w 167374"/>
                <a:gd name="connsiteY33" fmla="*/ 51791 h 84633"/>
                <a:gd name="connsiteX34" fmla="*/ 153488 w 167374"/>
                <a:gd name="connsiteY34" fmla="*/ 52441 h 84633"/>
                <a:gd name="connsiteX35" fmla="*/ 151908 w 167374"/>
                <a:gd name="connsiteY35" fmla="*/ 52605 h 84633"/>
                <a:gd name="connsiteX36" fmla="*/ 151720 w 167374"/>
                <a:gd name="connsiteY36" fmla="*/ 53645 h 84633"/>
                <a:gd name="connsiteX37" fmla="*/ 152338 w 167374"/>
                <a:gd name="connsiteY37" fmla="*/ 56689 h 84633"/>
                <a:gd name="connsiteX38" fmla="*/ 151837 w 167374"/>
                <a:gd name="connsiteY38" fmla="*/ 57346 h 84633"/>
                <a:gd name="connsiteX39" fmla="*/ 151336 w 167374"/>
                <a:gd name="connsiteY39" fmla="*/ 58292 h 84633"/>
                <a:gd name="connsiteX40" fmla="*/ 151806 w 167374"/>
                <a:gd name="connsiteY40" fmla="*/ 60788 h 84633"/>
                <a:gd name="connsiteX41" fmla="*/ 152784 w 167374"/>
                <a:gd name="connsiteY41" fmla="*/ 60968 h 84633"/>
                <a:gd name="connsiteX42" fmla="*/ 153003 w 167374"/>
                <a:gd name="connsiteY42" fmla="*/ 61531 h 84633"/>
                <a:gd name="connsiteX43" fmla="*/ 152831 w 167374"/>
                <a:gd name="connsiteY43" fmla="*/ 62548 h 84633"/>
                <a:gd name="connsiteX44" fmla="*/ 152659 w 167374"/>
                <a:gd name="connsiteY44" fmla="*/ 63620 h 84633"/>
                <a:gd name="connsiteX45" fmla="*/ 152314 w 167374"/>
                <a:gd name="connsiteY45" fmla="*/ 64755 h 84633"/>
                <a:gd name="connsiteX46" fmla="*/ 152142 w 167374"/>
                <a:gd name="connsiteY46" fmla="*/ 65263 h 84633"/>
                <a:gd name="connsiteX47" fmla="*/ 151493 w 167374"/>
                <a:gd name="connsiteY47" fmla="*/ 65576 h 84633"/>
                <a:gd name="connsiteX48" fmla="*/ 149475 w 167374"/>
                <a:gd name="connsiteY48" fmla="*/ 65412 h 84633"/>
                <a:gd name="connsiteX49" fmla="*/ 147730 w 167374"/>
                <a:gd name="connsiteY49" fmla="*/ 66382 h 84633"/>
                <a:gd name="connsiteX50" fmla="*/ 144225 w 167374"/>
                <a:gd name="connsiteY50" fmla="*/ 69856 h 84633"/>
                <a:gd name="connsiteX51" fmla="*/ 143004 w 167374"/>
                <a:gd name="connsiteY51" fmla="*/ 70450 h 84633"/>
                <a:gd name="connsiteX52" fmla="*/ 141675 w 167374"/>
                <a:gd name="connsiteY52" fmla="*/ 71843 h 84633"/>
                <a:gd name="connsiteX53" fmla="*/ 141753 w 167374"/>
                <a:gd name="connsiteY53" fmla="*/ 74886 h 84633"/>
                <a:gd name="connsiteX54" fmla="*/ 141573 w 167374"/>
                <a:gd name="connsiteY54" fmla="*/ 75168 h 84633"/>
                <a:gd name="connsiteX55" fmla="*/ 141252 w 167374"/>
                <a:gd name="connsiteY55" fmla="*/ 75793 h 84633"/>
                <a:gd name="connsiteX56" fmla="*/ 137067 w 167374"/>
                <a:gd name="connsiteY56" fmla="*/ 74714 h 84633"/>
                <a:gd name="connsiteX57" fmla="*/ 136926 w 167374"/>
                <a:gd name="connsiteY57" fmla="*/ 74737 h 84633"/>
                <a:gd name="connsiteX58" fmla="*/ 134117 w 167374"/>
                <a:gd name="connsiteY58" fmla="*/ 75128 h 84633"/>
                <a:gd name="connsiteX59" fmla="*/ 132200 w 167374"/>
                <a:gd name="connsiteY59" fmla="*/ 76521 h 84633"/>
                <a:gd name="connsiteX60" fmla="*/ 129877 w 167374"/>
                <a:gd name="connsiteY60" fmla="*/ 77327 h 84633"/>
                <a:gd name="connsiteX61" fmla="*/ 124995 w 167374"/>
                <a:gd name="connsiteY61" fmla="*/ 76897 h 84633"/>
                <a:gd name="connsiteX62" fmla="*/ 120246 w 167374"/>
                <a:gd name="connsiteY62" fmla="*/ 77436 h 84633"/>
                <a:gd name="connsiteX63" fmla="*/ 119120 w 167374"/>
                <a:gd name="connsiteY63" fmla="*/ 77843 h 84633"/>
                <a:gd name="connsiteX64" fmla="*/ 117891 w 167374"/>
                <a:gd name="connsiteY64" fmla="*/ 78078 h 84633"/>
                <a:gd name="connsiteX65" fmla="*/ 116734 w 167374"/>
                <a:gd name="connsiteY65" fmla="*/ 78892 h 84633"/>
                <a:gd name="connsiteX66" fmla="*/ 116068 w 167374"/>
                <a:gd name="connsiteY66" fmla="*/ 80034 h 84633"/>
                <a:gd name="connsiteX67" fmla="*/ 114887 w 167374"/>
                <a:gd name="connsiteY67" fmla="*/ 81473 h 84633"/>
                <a:gd name="connsiteX68" fmla="*/ 113205 w 167374"/>
                <a:gd name="connsiteY68" fmla="*/ 82608 h 84633"/>
                <a:gd name="connsiteX69" fmla="*/ 111382 w 167374"/>
                <a:gd name="connsiteY69" fmla="*/ 83484 h 84633"/>
                <a:gd name="connsiteX70" fmla="*/ 110944 w 167374"/>
                <a:gd name="connsiteY70" fmla="*/ 84212 h 84633"/>
                <a:gd name="connsiteX71" fmla="*/ 110349 w 167374"/>
                <a:gd name="connsiteY71" fmla="*/ 84634 h 84633"/>
                <a:gd name="connsiteX72" fmla="*/ 109325 w 167374"/>
                <a:gd name="connsiteY72" fmla="*/ 84086 h 84633"/>
                <a:gd name="connsiteX73" fmla="*/ 108503 w 167374"/>
                <a:gd name="connsiteY73" fmla="*/ 84118 h 84633"/>
                <a:gd name="connsiteX74" fmla="*/ 107494 w 167374"/>
                <a:gd name="connsiteY74" fmla="*/ 83742 h 84633"/>
                <a:gd name="connsiteX75" fmla="*/ 104138 w 167374"/>
                <a:gd name="connsiteY75" fmla="*/ 83335 h 84633"/>
                <a:gd name="connsiteX76" fmla="*/ 100461 w 167374"/>
                <a:gd name="connsiteY76" fmla="*/ 82662 h 84633"/>
                <a:gd name="connsiteX77" fmla="*/ 98701 w 167374"/>
                <a:gd name="connsiteY77" fmla="*/ 82021 h 84633"/>
                <a:gd name="connsiteX78" fmla="*/ 96713 w 167374"/>
                <a:gd name="connsiteY78" fmla="*/ 81505 h 84633"/>
                <a:gd name="connsiteX79" fmla="*/ 94570 w 167374"/>
                <a:gd name="connsiteY79" fmla="*/ 81090 h 84633"/>
                <a:gd name="connsiteX80" fmla="*/ 92653 w 167374"/>
                <a:gd name="connsiteY80" fmla="*/ 80996 h 84633"/>
                <a:gd name="connsiteX81" fmla="*/ 91683 w 167374"/>
                <a:gd name="connsiteY81" fmla="*/ 80800 h 84633"/>
                <a:gd name="connsiteX82" fmla="*/ 87075 w 167374"/>
                <a:gd name="connsiteY82" fmla="*/ 79682 h 84633"/>
                <a:gd name="connsiteX83" fmla="*/ 84032 w 167374"/>
                <a:gd name="connsiteY83" fmla="*/ 79604 h 84633"/>
                <a:gd name="connsiteX84" fmla="*/ 80018 w 167374"/>
                <a:gd name="connsiteY84" fmla="*/ 79134 h 84633"/>
                <a:gd name="connsiteX85" fmla="*/ 72046 w 167374"/>
                <a:gd name="connsiteY85" fmla="*/ 77444 h 84633"/>
                <a:gd name="connsiteX86" fmla="*/ 69722 w 167374"/>
                <a:gd name="connsiteY86" fmla="*/ 76756 h 84633"/>
                <a:gd name="connsiteX87" fmla="*/ 67508 w 167374"/>
                <a:gd name="connsiteY87" fmla="*/ 76544 h 84633"/>
                <a:gd name="connsiteX88" fmla="*/ 64880 w 167374"/>
                <a:gd name="connsiteY88" fmla="*/ 75958 h 84633"/>
                <a:gd name="connsiteX89" fmla="*/ 62885 w 167374"/>
                <a:gd name="connsiteY89" fmla="*/ 74995 h 84633"/>
                <a:gd name="connsiteX90" fmla="*/ 61610 w 167374"/>
                <a:gd name="connsiteY90" fmla="*/ 73165 h 84633"/>
                <a:gd name="connsiteX91" fmla="*/ 60241 w 167374"/>
                <a:gd name="connsiteY91" fmla="*/ 70739 h 84633"/>
                <a:gd name="connsiteX92" fmla="*/ 57745 w 167374"/>
                <a:gd name="connsiteY92" fmla="*/ 67555 h 84633"/>
                <a:gd name="connsiteX93" fmla="*/ 57228 w 167374"/>
                <a:gd name="connsiteY93" fmla="*/ 65967 h 84633"/>
                <a:gd name="connsiteX94" fmla="*/ 57995 w 167374"/>
                <a:gd name="connsiteY94" fmla="*/ 64575 h 84633"/>
                <a:gd name="connsiteX95" fmla="*/ 58777 w 167374"/>
                <a:gd name="connsiteY95" fmla="*/ 63519 h 84633"/>
                <a:gd name="connsiteX96" fmla="*/ 58692 w 167374"/>
                <a:gd name="connsiteY96" fmla="*/ 63073 h 84633"/>
                <a:gd name="connsiteX97" fmla="*/ 58081 w 167374"/>
                <a:gd name="connsiteY97" fmla="*/ 62838 h 84633"/>
                <a:gd name="connsiteX98" fmla="*/ 53692 w 167374"/>
                <a:gd name="connsiteY98" fmla="*/ 64199 h 84633"/>
                <a:gd name="connsiteX99" fmla="*/ 49436 w 167374"/>
                <a:gd name="connsiteY99" fmla="*/ 65920 h 84633"/>
                <a:gd name="connsiteX100" fmla="*/ 47762 w 167374"/>
                <a:gd name="connsiteY100" fmla="*/ 65967 h 84633"/>
                <a:gd name="connsiteX101" fmla="*/ 46143 w 167374"/>
                <a:gd name="connsiteY101" fmla="*/ 65592 h 84633"/>
                <a:gd name="connsiteX102" fmla="*/ 43983 w 167374"/>
                <a:gd name="connsiteY102" fmla="*/ 65560 h 84633"/>
                <a:gd name="connsiteX103" fmla="*/ 41918 w 167374"/>
                <a:gd name="connsiteY103" fmla="*/ 66022 h 84633"/>
                <a:gd name="connsiteX104" fmla="*/ 37772 w 167374"/>
                <a:gd name="connsiteY104" fmla="*/ 66257 h 84633"/>
                <a:gd name="connsiteX105" fmla="*/ 35346 w 167374"/>
                <a:gd name="connsiteY105" fmla="*/ 67524 h 84633"/>
                <a:gd name="connsiteX106" fmla="*/ 33797 w 167374"/>
                <a:gd name="connsiteY106" fmla="*/ 69989 h 84633"/>
                <a:gd name="connsiteX107" fmla="*/ 32960 w 167374"/>
                <a:gd name="connsiteY107" fmla="*/ 71976 h 84633"/>
                <a:gd name="connsiteX108" fmla="*/ 32256 w 167374"/>
                <a:gd name="connsiteY108" fmla="*/ 72617 h 84633"/>
                <a:gd name="connsiteX109" fmla="*/ 30809 w 167374"/>
                <a:gd name="connsiteY109" fmla="*/ 72860 h 84633"/>
                <a:gd name="connsiteX110" fmla="*/ 28649 w 167374"/>
                <a:gd name="connsiteY110" fmla="*/ 72672 h 84633"/>
                <a:gd name="connsiteX111" fmla="*/ 27132 w 167374"/>
                <a:gd name="connsiteY111" fmla="*/ 72101 h 84633"/>
                <a:gd name="connsiteX112" fmla="*/ 25583 w 167374"/>
                <a:gd name="connsiteY112" fmla="*/ 70403 h 84633"/>
                <a:gd name="connsiteX113" fmla="*/ 23181 w 167374"/>
                <a:gd name="connsiteY113" fmla="*/ 70161 h 84633"/>
                <a:gd name="connsiteX114" fmla="*/ 20975 w 167374"/>
                <a:gd name="connsiteY114" fmla="*/ 70122 h 84633"/>
                <a:gd name="connsiteX115" fmla="*/ 20388 w 167374"/>
                <a:gd name="connsiteY115" fmla="*/ 69809 h 84633"/>
                <a:gd name="connsiteX116" fmla="*/ 20427 w 167374"/>
                <a:gd name="connsiteY116" fmla="*/ 68698 h 84633"/>
                <a:gd name="connsiteX117" fmla="*/ 19559 w 167374"/>
                <a:gd name="connsiteY117" fmla="*/ 66617 h 84633"/>
                <a:gd name="connsiteX118" fmla="*/ 18119 w 167374"/>
                <a:gd name="connsiteY118" fmla="*/ 65967 h 84633"/>
                <a:gd name="connsiteX119" fmla="*/ 14395 w 167374"/>
                <a:gd name="connsiteY119" fmla="*/ 69887 h 84633"/>
                <a:gd name="connsiteX120" fmla="*/ 13378 w 167374"/>
                <a:gd name="connsiteY120" fmla="*/ 70239 h 84633"/>
                <a:gd name="connsiteX121" fmla="*/ 10382 w 167374"/>
                <a:gd name="connsiteY121" fmla="*/ 69151 h 84633"/>
                <a:gd name="connsiteX122" fmla="*/ 7761 w 167374"/>
                <a:gd name="connsiteY122" fmla="*/ 67477 h 84633"/>
                <a:gd name="connsiteX123" fmla="*/ 7479 w 167374"/>
                <a:gd name="connsiteY123" fmla="*/ 66249 h 84633"/>
                <a:gd name="connsiteX124" fmla="*/ 7049 w 167374"/>
                <a:gd name="connsiteY124" fmla="*/ 65240 h 84633"/>
                <a:gd name="connsiteX125" fmla="*/ 4850 w 167374"/>
                <a:gd name="connsiteY125" fmla="*/ 64285 h 84633"/>
                <a:gd name="connsiteX126" fmla="*/ 2105 w 167374"/>
                <a:gd name="connsiteY126" fmla="*/ 63636 h 84633"/>
                <a:gd name="connsiteX127" fmla="*/ 1228 w 167374"/>
                <a:gd name="connsiteY127" fmla="*/ 63636 h 84633"/>
                <a:gd name="connsiteX128" fmla="*/ 1572 w 167374"/>
                <a:gd name="connsiteY128" fmla="*/ 63041 h 84633"/>
                <a:gd name="connsiteX129" fmla="*/ 1893 w 167374"/>
                <a:gd name="connsiteY129" fmla="*/ 62032 h 84633"/>
                <a:gd name="connsiteX130" fmla="*/ 1690 w 167374"/>
                <a:gd name="connsiteY130" fmla="*/ 61234 h 84633"/>
                <a:gd name="connsiteX131" fmla="*/ 1048 w 167374"/>
                <a:gd name="connsiteY131" fmla="*/ 60397 h 84633"/>
                <a:gd name="connsiteX132" fmla="*/ 696 w 167374"/>
                <a:gd name="connsiteY132" fmla="*/ 59513 h 84633"/>
                <a:gd name="connsiteX133" fmla="*/ 587 w 167374"/>
                <a:gd name="connsiteY133" fmla="*/ 58652 h 84633"/>
                <a:gd name="connsiteX134" fmla="*/ 391 w 167374"/>
                <a:gd name="connsiteY134" fmla="*/ 57948 h 84633"/>
                <a:gd name="connsiteX135" fmla="*/ 274 w 167374"/>
                <a:gd name="connsiteY135" fmla="*/ 57283 h 84633"/>
                <a:gd name="connsiteX136" fmla="*/ 70 w 167374"/>
                <a:gd name="connsiteY136" fmla="*/ 56767 h 84633"/>
                <a:gd name="connsiteX137" fmla="*/ 1862 w 167374"/>
                <a:gd name="connsiteY137" fmla="*/ 52855 h 84633"/>
                <a:gd name="connsiteX138" fmla="*/ 2230 w 167374"/>
                <a:gd name="connsiteY138" fmla="*/ 50422 h 84633"/>
                <a:gd name="connsiteX139" fmla="*/ 665 w 167374"/>
                <a:gd name="connsiteY139" fmla="*/ 48990 h 84633"/>
                <a:gd name="connsiteX140" fmla="*/ 0 w 167374"/>
                <a:gd name="connsiteY140" fmla="*/ 48568 h 84633"/>
                <a:gd name="connsiteX141" fmla="*/ 548 w 167374"/>
                <a:gd name="connsiteY141" fmla="*/ 48247 h 84633"/>
                <a:gd name="connsiteX142" fmla="*/ 2777 w 167374"/>
                <a:gd name="connsiteY142" fmla="*/ 48513 h 84633"/>
                <a:gd name="connsiteX143" fmla="*/ 4193 w 167374"/>
                <a:gd name="connsiteY143" fmla="*/ 47707 h 84633"/>
                <a:gd name="connsiteX144" fmla="*/ 4937 w 167374"/>
                <a:gd name="connsiteY144" fmla="*/ 46901 h 84633"/>
                <a:gd name="connsiteX145" fmla="*/ 6916 w 167374"/>
                <a:gd name="connsiteY145" fmla="*/ 47660 h 84633"/>
                <a:gd name="connsiteX146" fmla="*/ 9826 w 167374"/>
                <a:gd name="connsiteY146" fmla="*/ 49178 h 84633"/>
                <a:gd name="connsiteX147" fmla="*/ 11195 w 167374"/>
                <a:gd name="connsiteY147" fmla="*/ 50211 h 84633"/>
                <a:gd name="connsiteX148" fmla="*/ 11759 w 167374"/>
                <a:gd name="connsiteY148" fmla="*/ 51001 h 84633"/>
                <a:gd name="connsiteX149" fmla="*/ 12079 w 167374"/>
                <a:gd name="connsiteY149" fmla="*/ 51666 h 84633"/>
                <a:gd name="connsiteX150" fmla="*/ 11907 w 167374"/>
                <a:gd name="connsiteY150" fmla="*/ 52808 h 84633"/>
                <a:gd name="connsiteX151" fmla="*/ 12564 w 167374"/>
                <a:gd name="connsiteY151" fmla="*/ 53254 h 84633"/>
                <a:gd name="connsiteX152" fmla="*/ 13934 w 167374"/>
                <a:gd name="connsiteY152" fmla="*/ 53418 h 84633"/>
                <a:gd name="connsiteX153" fmla="*/ 14849 w 167374"/>
                <a:gd name="connsiteY153" fmla="*/ 53771 h 84633"/>
                <a:gd name="connsiteX154" fmla="*/ 14528 w 167374"/>
                <a:gd name="connsiteY154" fmla="*/ 55273 h 84633"/>
                <a:gd name="connsiteX155" fmla="*/ 14466 w 167374"/>
                <a:gd name="connsiteY155" fmla="*/ 56501 h 84633"/>
                <a:gd name="connsiteX156" fmla="*/ 15725 w 167374"/>
                <a:gd name="connsiteY156" fmla="*/ 56329 h 84633"/>
                <a:gd name="connsiteX157" fmla="*/ 17313 w 167374"/>
                <a:gd name="connsiteY157" fmla="*/ 55390 h 84633"/>
                <a:gd name="connsiteX158" fmla="*/ 18549 w 167374"/>
                <a:gd name="connsiteY158" fmla="*/ 53692 h 84633"/>
                <a:gd name="connsiteX159" fmla="*/ 19316 w 167374"/>
                <a:gd name="connsiteY159" fmla="*/ 52042 h 84633"/>
                <a:gd name="connsiteX160" fmla="*/ 19895 w 167374"/>
                <a:gd name="connsiteY160" fmla="*/ 48020 h 84633"/>
                <a:gd name="connsiteX161" fmla="*/ 20098 w 167374"/>
                <a:gd name="connsiteY161" fmla="*/ 47684 h 84633"/>
                <a:gd name="connsiteX162" fmla="*/ 21053 w 167374"/>
                <a:gd name="connsiteY162" fmla="*/ 47997 h 84633"/>
                <a:gd name="connsiteX163" fmla="*/ 24910 w 167374"/>
                <a:gd name="connsiteY163" fmla="*/ 47825 h 84633"/>
                <a:gd name="connsiteX164" fmla="*/ 26733 w 167374"/>
                <a:gd name="connsiteY164" fmla="*/ 48576 h 84633"/>
                <a:gd name="connsiteX165" fmla="*/ 29620 w 167374"/>
                <a:gd name="connsiteY165" fmla="*/ 48701 h 84633"/>
                <a:gd name="connsiteX166" fmla="*/ 29565 w 167374"/>
                <a:gd name="connsiteY166" fmla="*/ 49327 h 84633"/>
                <a:gd name="connsiteX167" fmla="*/ 30073 w 167374"/>
                <a:gd name="connsiteY167" fmla="*/ 50313 h 84633"/>
                <a:gd name="connsiteX168" fmla="*/ 31356 w 167374"/>
                <a:gd name="connsiteY168" fmla="*/ 51729 h 84633"/>
                <a:gd name="connsiteX169" fmla="*/ 31982 w 167374"/>
                <a:gd name="connsiteY169" fmla="*/ 52652 h 84633"/>
                <a:gd name="connsiteX170" fmla="*/ 33320 w 167374"/>
                <a:gd name="connsiteY170" fmla="*/ 52816 h 84633"/>
                <a:gd name="connsiteX171" fmla="*/ 35393 w 167374"/>
                <a:gd name="connsiteY171" fmla="*/ 52308 h 84633"/>
                <a:gd name="connsiteX172" fmla="*/ 36598 w 167374"/>
                <a:gd name="connsiteY172" fmla="*/ 51776 h 84633"/>
                <a:gd name="connsiteX173" fmla="*/ 37060 w 167374"/>
                <a:gd name="connsiteY173" fmla="*/ 52151 h 84633"/>
                <a:gd name="connsiteX174" fmla="*/ 38945 w 167374"/>
                <a:gd name="connsiteY174" fmla="*/ 51783 h 84633"/>
                <a:gd name="connsiteX175" fmla="*/ 40619 w 167374"/>
                <a:gd name="connsiteY175" fmla="*/ 50641 h 84633"/>
                <a:gd name="connsiteX176" fmla="*/ 41034 w 167374"/>
                <a:gd name="connsiteY176" fmla="*/ 49773 h 84633"/>
                <a:gd name="connsiteX177" fmla="*/ 42724 w 167374"/>
                <a:gd name="connsiteY177" fmla="*/ 49155 h 84633"/>
                <a:gd name="connsiteX178" fmla="*/ 45008 w 167374"/>
                <a:gd name="connsiteY178" fmla="*/ 47739 h 84633"/>
                <a:gd name="connsiteX179" fmla="*/ 48145 w 167374"/>
                <a:gd name="connsiteY179" fmla="*/ 46651 h 84633"/>
                <a:gd name="connsiteX180" fmla="*/ 58433 w 167374"/>
                <a:gd name="connsiteY180" fmla="*/ 45478 h 84633"/>
                <a:gd name="connsiteX181" fmla="*/ 58832 w 167374"/>
                <a:gd name="connsiteY181" fmla="*/ 44594 h 84633"/>
                <a:gd name="connsiteX182" fmla="*/ 58684 w 167374"/>
                <a:gd name="connsiteY182" fmla="*/ 42567 h 84633"/>
                <a:gd name="connsiteX183" fmla="*/ 58957 w 167374"/>
                <a:gd name="connsiteY183" fmla="*/ 42270 h 84633"/>
                <a:gd name="connsiteX184" fmla="*/ 60248 w 167374"/>
                <a:gd name="connsiteY184" fmla="*/ 42771 h 84633"/>
                <a:gd name="connsiteX185" fmla="*/ 62329 w 167374"/>
                <a:gd name="connsiteY185" fmla="*/ 43248 h 84633"/>
                <a:gd name="connsiteX186" fmla="*/ 63933 w 167374"/>
                <a:gd name="connsiteY186" fmla="*/ 43960 h 84633"/>
                <a:gd name="connsiteX187" fmla="*/ 64958 w 167374"/>
                <a:gd name="connsiteY187" fmla="*/ 44899 h 84633"/>
                <a:gd name="connsiteX188" fmla="*/ 65920 w 167374"/>
                <a:gd name="connsiteY188" fmla="*/ 44938 h 84633"/>
                <a:gd name="connsiteX189" fmla="*/ 67407 w 167374"/>
                <a:gd name="connsiteY189" fmla="*/ 44281 h 84633"/>
                <a:gd name="connsiteX190" fmla="*/ 69417 w 167374"/>
                <a:gd name="connsiteY190" fmla="*/ 43858 h 84633"/>
                <a:gd name="connsiteX191" fmla="*/ 71295 w 167374"/>
                <a:gd name="connsiteY191" fmla="*/ 44836 h 84633"/>
                <a:gd name="connsiteX192" fmla="*/ 71843 w 167374"/>
                <a:gd name="connsiteY192" fmla="*/ 45884 h 84633"/>
                <a:gd name="connsiteX193" fmla="*/ 71514 w 167374"/>
                <a:gd name="connsiteY193" fmla="*/ 46424 h 84633"/>
                <a:gd name="connsiteX194" fmla="*/ 71545 w 167374"/>
                <a:gd name="connsiteY194" fmla="*/ 47277 h 84633"/>
                <a:gd name="connsiteX195" fmla="*/ 72132 w 167374"/>
                <a:gd name="connsiteY195" fmla="*/ 47989 h 84633"/>
                <a:gd name="connsiteX196" fmla="*/ 73658 w 167374"/>
                <a:gd name="connsiteY196" fmla="*/ 49147 h 84633"/>
                <a:gd name="connsiteX197" fmla="*/ 75614 w 167374"/>
                <a:gd name="connsiteY197" fmla="*/ 50140 h 84633"/>
                <a:gd name="connsiteX198" fmla="*/ 76631 w 167374"/>
                <a:gd name="connsiteY198" fmla="*/ 50062 h 84633"/>
                <a:gd name="connsiteX199" fmla="*/ 77006 w 167374"/>
                <a:gd name="connsiteY199" fmla="*/ 49100 h 84633"/>
                <a:gd name="connsiteX200" fmla="*/ 77366 w 167374"/>
                <a:gd name="connsiteY200" fmla="*/ 46792 h 84633"/>
                <a:gd name="connsiteX201" fmla="*/ 77499 w 167374"/>
                <a:gd name="connsiteY201" fmla="*/ 44320 h 84633"/>
                <a:gd name="connsiteX202" fmla="*/ 77053 w 167374"/>
                <a:gd name="connsiteY202" fmla="*/ 42904 h 84633"/>
                <a:gd name="connsiteX203" fmla="*/ 75997 w 167374"/>
                <a:gd name="connsiteY203" fmla="*/ 42560 h 84633"/>
                <a:gd name="connsiteX204" fmla="*/ 74737 w 167374"/>
                <a:gd name="connsiteY204" fmla="*/ 42442 h 84633"/>
                <a:gd name="connsiteX205" fmla="*/ 74065 w 167374"/>
                <a:gd name="connsiteY205" fmla="*/ 42145 h 84633"/>
                <a:gd name="connsiteX206" fmla="*/ 74307 w 167374"/>
                <a:gd name="connsiteY206" fmla="*/ 41370 h 84633"/>
                <a:gd name="connsiteX207" fmla="*/ 75308 w 167374"/>
                <a:gd name="connsiteY207" fmla="*/ 39352 h 84633"/>
                <a:gd name="connsiteX208" fmla="*/ 75301 w 167374"/>
                <a:gd name="connsiteY208" fmla="*/ 36653 h 84633"/>
                <a:gd name="connsiteX209" fmla="*/ 73024 w 167374"/>
                <a:gd name="connsiteY209" fmla="*/ 33570 h 84633"/>
                <a:gd name="connsiteX210" fmla="*/ 71045 w 167374"/>
                <a:gd name="connsiteY210" fmla="*/ 30590 h 84633"/>
                <a:gd name="connsiteX211" fmla="*/ 71052 w 167374"/>
                <a:gd name="connsiteY211" fmla="*/ 29573 h 84633"/>
                <a:gd name="connsiteX212" fmla="*/ 72242 w 167374"/>
                <a:gd name="connsiteY212" fmla="*/ 27805 h 84633"/>
                <a:gd name="connsiteX213" fmla="*/ 74065 w 167374"/>
                <a:gd name="connsiteY213" fmla="*/ 26396 h 84633"/>
                <a:gd name="connsiteX214" fmla="*/ 78125 w 167374"/>
                <a:gd name="connsiteY214" fmla="*/ 24049 h 84633"/>
                <a:gd name="connsiteX215" fmla="*/ 79400 w 167374"/>
                <a:gd name="connsiteY215" fmla="*/ 23564 h 84633"/>
                <a:gd name="connsiteX216" fmla="*/ 81043 w 167374"/>
                <a:gd name="connsiteY216" fmla="*/ 23173 h 84633"/>
                <a:gd name="connsiteX217" fmla="*/ 83406 w 167374"/>
                <a:gd name="connsiteY217" fmla="*/ 22203 h 84633"/>
                <a:gd name="connsiteX218" fmla="*/ 84540 w 167374"/>
                <a:gd name="connsiteY218" fmla="*/ 21209 h 84633"/>
                <a:gd name="connsiteX219" fmla="*/ 85307 w 167374"/>
                <a:gd name="connsiteY219" fmla="*/ 20130 h 84633"/>
                <a:gd name="connsiteX220" fmla="*/ 86418 w 167374"/>
                <a:gd name="connsiteY220" fmla="*/ 14505 h 84633"/>
                <a:gd name="connsiteX221" fmla="*/ 86676 w 167374"/>
                <a:gd name="connsiteY221" fmla="*/ 14262 h 84633"/>
                <a:gd name="connsiteX222" fmla="*/ 87004 w 167374"/>
                <a:gd name="connsiteY222" fmla="*/ 13934 h 84633"/>
                <a:gd name="connsiteX223" fmla="*/ 91143 w 167374"/>
                <a:gd name="connsiteY223" fmla="*/ 15882 h 84633"/>
                <a:gd name="connsiteX224" fmla="*/ 91511 w 167374"/>
                <a:gd name="connsiteY224" fmla="*/ 15553 h 84633"/>
                <a:gd name="connsiteX225" fmla="*/ 92215 w 167374"/>
                <a:gd name="connsiteY225" fmla="*/ 15240 h 84633"/>
                <a:gd name="connsiteX226" fmla="*/ 93560 w 167374"/>
                <a:gd name="connsiteY226" fmla="*/ 13746 h 84633"/>
                <a:gd name="connsiteX227" fmla="*/ 93858 w 167374"/>
                <a:gd name="connsiteY227" fmla="*/ 12619 h 84633"/>
                <a:gd name="connsiteX228" fmla="*/ 93826 w 167374"/>
                <a:gd name="connsiteY228" fmla="*/ 10468 h 84633"/>
                <a:gd name="connsiteX229" fmla="*/ 93951 w 167374"/>
                <a:gd name="connsiteY229" fmla="*/ 8442 h 84633"/>
                <a:gd name="connsiteX230" fmla="*/ 94210 w 167374"/>
                <a:gd name="connsiteY230" fmla="*/ 7792 h 84633"/>
                <a:gd name="connsiteX231" fmla="*/ 94828 w 167374"/>
                <a:gd name="connsiteY231" fmla="*/ 8035 h 84633"/>
                <a:gd name="connsiteX232" fmla="*/ 96612 w 167374"/>
                <a:gd name="connsiteY232" fmla="*/ 9083 h 84633"/>
                <a:gd name="connsiteX233" fmla="*/ 98028 w 167374"/>
                <a:gd name="connsiteY233" fmla="*/ 10272 h 84633"/>
                <a:gd name="connsiteX234" fmla="*/ 99350 w 167374"/>
                <a:gd name="connsiteY234" fmla="*/ 13253 h 84633"/>
                <a:gd name="connsiteX235" fmla="*/ 102440 w 167374"/>
                <a:gd name="connsiteY235" fmla="*/ 14043 h 84633"/>
                <a:gd name="connsiteX236" fmla="*/ 106344 w 167374"/>
                <a:gd name="connsiteY236" fmla="*/ 14121 h 84633"/>
                <a:gd name="connsiteX237" fmla="*/ 107736 w 167374"/>
                <a:gd name="connsiteY237" fmla="*/ 12791 h 84633"/>
                <a:gd name="connsiteX238" fmla="*/ 109004 w 167374"/>
                <a:gd name="connsiteY238" fmla="*/ 12486 h 84633"/>
                <a:gd name="connsiteX239" fmla="*/ 110436 w 167374"/>
                <a:gd name="connsiteY239" fmla="*/ 12893 h 84633"/>
                <a:gd name="connsiteX240" fmla="*/ 113456 w 167374"/>
                <a:gd name="connsiteY240" fmla="*/ 13355 h 84633"/>
                <a:gd name="connsiteX241" fmla="*/ 113792 w 167374"/>
                <a:gd name="connsiteY241" fmla="*/ 10953 h 84633"/>
                <a:gd name="connsiteX242" fmla="*/ 115529 w 167374"/>
                <a:gd name="connsiteY242" fmla="*/ 8442 h 84633"/>
                <a:gd name="connsiteX243" fmla="*/ 116319 w 167374"/>
                <a:gd name="connsiteY243" fmla="*/ 7565 h 84633"/>
                <a:gd name="connsiteX244" fmla="*/ 118533 w 167374"/>
                <a:gd name="connsiteY244" fmla="*/ 7651 h 84633"/>
                <a:gd name="connsiteX245" fmla="*/ 119072 w 167374"/>
                <a:gd name="connsiteY245" fmla="*/ 5774 h 84633"/>
                <a:gd name="connsiteX246" fmla="*/ 119620 w 167374"/>
                <a:gd name="connsiteY246" fmla="*/ 571 h 84633"/>
                <a:gd name="connsiteX247" fmla="*/ 120082 w 167374"/>
                <a:gd name="connsiteY247" fmla="*/ 0 h 84633"/>
                <a:gd name="connsiteX248" fmla="*/ 121693 w 167374"/>
                <a:gd name="connsiteY248" fmla="*/ 110 h 84633"/>
                <a:gd name="connsiteX249" fmla="*/ 123297 w 167374"/>
                <a:gd name="connsiteY249" fmla="*/ 1056 h 84633"/>
                <a:gd name="connsiteX250" fmla="*/ 123774 w 167374"/>
                <a:gd name="connsiteY250" fmla="*/ 1831 h 84633"/>
                <a:gd name="connsiteX251" fmla="*/ 124611 w 167374"/>
                <a:gd name="connsiteY251" fmla="*/ 1768 h 84633"/>
                <a:gd name="connsiteX252" fmla="*/ 125778 w 167374"/>
                <a:gd name="connsiteY252" fmla="*/ 1236 h 84633"/>
                <a:gd name="connsiteX253" fmla="*/ 127052 w 167374"/>
                <a:gd name="connsiteY253" fmla="*/ 900 h 84633"/>
                <a:gd name="connsiteX254" fmla="*/ 129079 w 167374"/>
                <a:gd name="connsiteY254" fmla="*/ 1455 h 84633"/>
                <a:gd name="connsiteX255" fmla="*/ 133389 w 167374"/>
                <a:gd name="connsiteY255" fmla="*/ 3818 h 84633"/>
                <a:gd name="connsiteX256" fmla="*/ 135619 w 167374"/>
                <a:gd name="connsiteY256" fmla="*/ 4686 h 84633"/>
                <a:gd name="connsiteX257" fmla="*/ 137028 w 167374"/>
                <a:gd name="connsiteY257" fmla="*/ 4522 h 84633"/>
                <a:gd name="connsiteX258" fmla="*/ 138350 w 167374"/>
                <a:gd name="connsiteY258" fmla="*/ 4553 h 84633"/>
                <a:gd name="connsiteX259" fmla="*/ 143443 w 167374"/>
                <a:gd name="connsiteY259" fmla="*/ 8199 h 84633"/>
                <a:gd name="connsiteX260" fmla="*/ 147002 w 167374"/>
                <a:gd name="connsiteY260" fmla="*/ 8708 h 84633"/>
                <a:gd name="connsiteX261" fmla="*/ 150249 w 167374"/>
                <a:gd name="connsiteY261" fmla="*/ 8723 h 84633"/>
                <a:gd name="connsiteX262" fmla="*/ 151297 w 167374"/>
                <a:gd name="connsiteY262" fmla="*/ 7628 h 84633"/>
                <a:gd name="connsiteX263" fmla="*/ 152674 w 167374"/>
                <a:gd name="connsiteY263" fmla="*/ 6697 h 84633"/>
                <a:gd name="connsiteX264" fmla="*/ 154122 w 167374"/>
                <a:gd name="connsiteY264" fmla="*/ 6822 h 84633"/>
                <a:gd name="connsiteX265" fmla="*/ 155381 w 167374"/>
                <a:gd name="connsiteY265" fmla="*/ 7299 h 84633"/>
                <a:gd name="connsiteX266" fmla="*/ 157838 w 167374"/>
                <a:gd name="connsiteY266" fmla="*/ 8880 h 84633"/>
                <a:gd name="connsiteX267" fmla="*/ 158972 w 167374"/>
                <a:gd name="connsiteY267" fmla="*/ 9287 h 84633"/>
                <a:gd name="connsiteX268" fmla="*/ 160482 w 167374"/>
                <a:gd name="connsiteY268" fmla="*/ 9545 h 84633"/>
                <a:gd name="connsiteX269" fmla="*/ 161585 w 167374"/>
                <a:gd name="connsiteY269" fmla="*/ 9897 h 84633"/>
                <a:gd name="connsiteX270" fmla="*/ 162563 w 167374"/>
                <a:gd name="connsiteY270" fmla="*/ 12635 h 8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167374" h="84633">
                  <a:moveTo>
                    <a:pt x="163111" y="13370"/>
                  </a:moveTo>
                  <a:lnTo>
                    <a:pt x="163025" y="13707"/>
                  </a:lnTo>
                  <a:lnTo>
                    <a:pt x="162900" y="14951"/>
                  </a:lnTo>
                  <a:lnTo>
                    <a:pt x="162047" y="16523"/>
                  </a:lnTo>
                  <a:lnTo>
                    <a:pt x="161123" y="18573"/>
                  </a:lnTo>
                  <a:lnTo>
                    <a:pt x="161186" y="20372"/>
                  </a:lnTo>
                  <a:lnTo>
                    <a:pt x="163541" y="26584"/>
                  </a:lnTo>
                  <a:lnTo>
                    <a:pt x="165638" y="30347"/>
                  </a:lnTo>
                  <a:lnTo>
                    <a:pt x="166029" y="31779"/>
                  </a:lnTo>
                  <a:lnTo>
                    <a:pt x="167374" y="32882"/>
                  </a:lnTo>
                  <a:lnTo>
                    <a:pt x="166099" y="34267"/>
                  </a:lnTo>
                  <a:lnTo>
                    <a:pt x="165849" y="36316"/>
                  </a:lnTo>
                  <a:lnTo>
                    <a:pt x="165020" y="37232"/>
                  </a:lnTo>
                  <a:lnTo>
                    <a:pt x="164801" y="38397"/>
                  </a:lnTo>
                  <a:lnTo>
                    <a:pt x="165153" y="39461"/>
                  </a:lnTo>
                  <a:lnTo>
                    <a:pt x="165145" y="40791"/>
                  </a:lnTo>
                  <a:lnTo>
                    <a:pt x="165607" y="42614"/>
                  </a:lnTo>
                  <a:lnTo>
                    <a:pt x="163557" y="43013"/>
                  </a:lnTo>
                  <a:lnTo>
                    <a:pt x="161123" y="42951"/>
                  </a:lnTo>
                  <a:lnTo>
                    <a:pt x="160255" y="43060"/>
                  </a:lnTo>
                  <a:lnTo>
                    <a:pt x="159442" y="43561"/>
                  </a:lnTo>
                  <a:lnTo>
                    <a:pt x="158605" y="43311"/>
                  </a:lnTo>
                  <a:lnTo>
                    <a:pt x="156398" y="41597"/>
                  </a:lnTo>
                  <a:lnTo>
                    <a:pt x="155162" y="41214"/>
                  </a:lnTo>
                  <a:lnTo>
                    <a:pt x="154286" y="41316"/>
                  </a:lnTo>
                  <a:lnTo>
                    <a:pt x="153629" y="42067"/>
                  </a:lnTo>
                  <a:lnTo>
                    <a:pt x="152494" y="43021"/>
                  </a:lnTo>
                  <a:lnTo>
                    <a:pt x="151438" y="43694"/>
                  </a:lnTo>
                  <a:lnTo>
                    <a:pt x="151673" y="44281"/>
                  </a:lnTo>
                  <a:lnTo>
                    <a:pt x="156234" y="45822"/>
                  </a:lnTo>
                  <a:lnTo>
                    <a:pt x="157040" y="48185"/>
                  </a:lnTo>
                  <a:lnTo>
                    <a:pt x="156164" y="50109"/>
                  </a:lnTo>
                  <a:lnTo>
                    <a:pt x="155866" y="51056"/>
                  </a:lnTo>
                  <a:lnTo>
                    <a:pt x="154795" y="51791"/>
                  </a:lnTo>
                  <a:lnTo>
                    <a:pt x="153488" y="52441"/>
                  </a:lnTo>
                  <a:lnTo>
                    <a:pt x="151908" y="52605"/>
                  </a:lnTo>
                  <a:lnTo>
                    <a:pt x="151720" y="53645"/>
                  </a:lnTo>
                  <a:lnTo>
                    <a:pt x="152338" y="56689"/>
                  </a:lnTo>
                  <a:lnTo>
                    <a:pt x="151837" y="57346"/>
                  </a:lnTo>
                  <a:lnTo>
                    <a:pt x="151336" y="58292"/>
                  </a:lnTo>
                  <a:lnTo>
                    <a:pt x="151806" y="60788"/>
                  </a:lnTo>
                  <a:lnTo>
                    <a:pt x="152784" y="60968"/>
                  </a:lnTo>
                  <a:lnTo>
                    <a:pt x="153003" y="61531"/>
                  </a:lnTo>
                  <a:lnTo>
                    <a:pt x="152831" y="62548"/>
                  </a:lnTo>
                  <a:lnTo>
                    <a:pt x="152659" y="63620"/>
                  </a:lnTo>
                  <a:lnTo>
                    <a:pt x="152314" y="64755"/>
                  </a:lnTo>
                  <a:lnTo>
                    <a:pt x="152142" y="65263"/>
                  </a:lnTo>
                  <a:lnTo>
                    <a:pt x="151493" y="65576"/>
                  </a:lnTo>
                  <a:lnTo>
                    <a:pt x="149475" y="65412"/>
                  </a:lnTo>
                  <a:lnTo>
                    <a:pt x="147730" y="66382"/>
                  </a:lnTo>
                  <a:lnTo>
                    <a:pt x="144225" y="69856"/>
                  </a:lnTo>
                  <a:lnTo>
                    <a:pt x="143004" y="70450"/>
                  </a:lnTo>
                  <a:lnTo>
                    <a:pt x="141675" y="71843"/>
                  </a:lnTo>
                  <a:lnTo>
                    <a:pt x="141753" y="74886"/>
                  </a:lnTo>
                  <a:lnTo>
                    <a:pt x="141573" y="75168"/>
                  </a:lnTo>
                  <a:lnTo>
                    <a:pt x="141252" y="75793"/>
                  </a:lnTo>
                  <a:lnTo>
                    <a:pt x="137067" y="74714"/>
                  </a:lnTo>
                  <a:lnTo>
                    <a:pt x="136926" y="74737"/>
                  </a:lnTo>
                  <a:lnTo>
                    <a:pt x="134117" y="75128"/>
                  </a:lnTo>
                  <a:lnTo>
                    <a:pt x="132200" y="76521"/>
                  </a:lnTo>
                  <a:lnTo>
                    <a:pt x="129877" y="77327"/>
                  </a:lnTo>
                  <a:lnTo>
                    <a:pt x="124995" y="76897"/>
                  </a:lnTo>
                  <a:lnTo>
                    <a:pt x="120246" y="77436"/>
                  </a:lnTo>
                  <a:lnTo>
                    <a:pt x="119120" y="77843"/>
                  </a:lnTo>
                  <a:lnTo>
                    <a:pt x="117891" y="78078"/>
                  </a:lnTo>
                  <a:lnTo>
                    <a:pt x="116734" y="78892"/>
                  </a:lnTo>
                  <a:lnTo>
                    <a:pt x="116068" y="80034"/>
                  </a:lnTo>
                  <a:lnTo>
                    <a:pt x="114887" y="81473"/>
                  </a:lnTo>
                  <a:lnTo>
                    <a:pt x="113205" y="82608"/>
                  </a:lnTo>
                  <a:lnTo>
                    <a:pt x="111382" y="83484"/>
                  </a:lnTo>
                  <a:lnTo>
                    <a:pt x="110944" y="84212"/>
                  </a:lnTo>
                  <a:lnTo>
                    <a:pt x="110349" y="84634"/>
                  </a:lnTo>
                  <a:lnTo>
                    <a:pt x="109325" y="84086"/>
                  </a:lnTo>
                  <a:lnTo>
                    <a:pt x="108503" y="84118"/>
                  </a:lnTo>
                  <a:lnTo>
                    <a:pt x="107494" y="83742"/>
                  </a:lnTo>
                  <a:lnTo>
                    <a:pt x="104138" y="83335"/>
                  </a:lnTo>
                  <a:lnTo>
                    <a:pt x="100461" y="82662"/>
                  </a:lnTo>
                  <a:lnTo>
                    <a:pt x="98701" y="82021"/>
                  </a:lnTo>
                  <a:lnTo>
                    <a:pt x="96713" y="81505"/>
                  </a:lnTo>
                  <a:lnTo>
                    <a:pt x="94570" y="81090"/>
                  </a:lnTo>
                  <a:lnTo>
                    <a:pt x="92653" y="80996"/>
                  </a:lnTo>
                  <a:lnTo>
                    <a:pt x="91683" y="80800"/>
                  </a:lnTo>
                  <a:lnTo>
                    <a:pt x="87075" y="79682"/>
                  </a:lnTo>
                  <a:lnTo>
                    <a:pt x="84032" y="79604"/>
                  </a:lnTo>
                  <a:lnTo>
                    <a:pt x="80018" y="79134"/>
                  </a:lnTo>
                  <a:lnTo>
                    <a:pt x="72046" y="77444"/>
                  </a:lnTo>
                  <a:lnTo>
                    <a:pt x="69722" y="76756"/>
                  </a:lnTo>
                  <a:lnTo>
                    <a:pt x="67508" y="76544"/>
                  </a:lnTo>
                  <a:lnTo>
                    <a:pt x="64880" y="75958"/>
                  </a:lnTo>
                  <a:lnTo>
                    <a:pt x="62885" y="74995"/>
                  </a:lnTo>
                  <a:lnTo>
                    <a:pt x="61610" y="73165"/>
                  </a:lnTo>
                  <a:lnTo>
                    <a:pt x="60241" y="70739"/>
                  </a:lnTo>
                  <a:lnTo>
                    <a:pt x="57745" y="67555"/>
                  </a:lnTo>
                  <a:lnTo>
                    <a:pt x="57228" y="65967"/>
                  </a:lnTo>
                  <a:lnTo>
                    <a:pt x="57995" y="64575"/>
                  </a:lnTo>
                  <a:lnTo>
                    <a:pt x="58777" y="63519"/>
                  </a:lnTo>
                  <a:lnTo>
                    <a:pt x="58692" y="63073"/>
                  </a:lnTo>
                  <a:lnTo>
                    <a:pt x="58081" y="62838"/>
                  </a:lnTo>
                  <a:lnTo>
                    <a:pt x="53692" y="64199"/>
                  </a:lnTo>
                  <a:lnTo>
                    <a:pt x="49436" y="65920"/>
                  </a:lnTo>
                  <a:lnTo>
                    <a:pt x="47762" y="65967"/>
                  </a:lnTo>
                  <a:lnTo>
                    <a:pt x="46143" y="65592"/>
                  </a:lnTo>
                  <a:lnTo>
                    <a:pt x="43983" y="65560"/>
                  </a:lnTo>
                  <a:lnTo>
                    <a:pt x="41918" y="66022"/>
                  </a:lnTo>
                  <a:lnTo>
                    <a:pt x="37772" y="66257"/>
                  </a:lnTo>
                  <a:lnTo>
                    <a:pt x="35346" y="67524"/>
                  </a:lnTo>
                  <a:lnTo>
                    <a:pt x="33797" y="69989"/>
                  </a:lnTo>
                  <a:lnTo>
                    <a:pt x="32960" y="71976"/>
                  </a:lnTo>
                  <a:lnTo>
                    <a:pt x="32256" y="72617"/>
                  </a:lnTo>
                  <a:lnTo>
                    <a:pt x="30809" y="72860"/>
                  </a:lnTo>
                  <a:lnTo>
                    <a:pt x="28649" y="72672"/>
                  </a:lnTo>
                  <a:lnTo>
                    <a:pt x="27132" y="72101"/>
                  </a:lnTo>
                  <a:lnTo>
                    <a:pt x="25583" y="70403"/>
                  </a:lnTo>
                  <a:lnTo>
                    <a:pt x="23181" y="70161"/>
                  </a:lnTo>
                  <a:lnTo>
                    <a:pt x="20975" y="70122"/>
                  </a:lnTo>
                  <a:lnTo>
                    <a:pt x="20388" y="69809"/>
                  </a:lnTo>
                  <a:lnTo>
                    <a:pt x="20427" y="68698"/>
                  </a:lnTo>
                  <a:lnTo>
                    <a:pt x="19559" y="66617"/>
                  </a:lnTo>
                  <a:lnTo>
                    <a:pt x="18119" y="65967"/>
                  </a:lnTo>
                  <a:lnTo>
                    <a:pt x="14395" y="69887"/>
                  </a:lnTo>
                  <a:lnTo>
                    <a:pt x="13378" y="70239"/>
                  </a:lnTo>
                  <a:lnTo>
                    <a:pt x="10382" y="69151"/>
                  </a:lnTo>
                  <a:lnTo>
                    <a:pt x="7761" y="67477"/>
                  </a:lnTo>
                  <a:lnTo>
                    <a:pt x="7479" y="66249"/>
                  </a:lnTo>
                  <a:lnTo>
                    <a:pt x="7049" y="65240"/>
                  </a:lnTo>
                  <a:lnTo>
                    <a:pt x="4850" y="64285"/>
                  </a:lnTo>
                  <a:lnTo>
                    <a:pt x="2105" y="63636"/>
                  </a:lnTo>
                  <a:lnTo>
                    <a:pt x="1228" y="63636"/>
                  </a:lnTo>
                  <a:lnTo>
                    <a:pt x="1572" y="63041"/>
                  </a:lnTo>
                  <a:lnTo>
                    <a:pt x="1893" y="62032"/>
                  </a:lnTo>
                  <a:lnTo>
                    <a:pt x="1690" y="61234"/>
                  </a:lnTo>
                  <a:lnTo>
                    <a:pt x="1048" y="60397"/>
                  </a:lnTo>
                  <a:lnTo>
                    <a:pt x="696" y="59513"/>
                  </a:lnTo>
                  <a:lnTo>
                    <a:pt x="587" y="58652"/>
                  </a:lnTo>
                  <a:lnTo>
                    <a:pt x="391" y="57948"/>
                  </a:lnTo>
                  <a:lnTo>
                    <a:pt x="274" y="57283"/>
                  </a:lnTo>
                  <a:lnTo>
                    <a:pt x="70" y="56767"/>
                  </a:lnTo>
                  <a:lnTo>
                    <a:pt x="1862" y="52855"/>
                  </a:lnTo>
                  <a:lnTo>
                    <a:pt x="2230" y="50422"/>
                  </a:lnTo>
                  <a:lnTo>
                    <a:pt x="665" y="48990"/>
                  </a:lnTo>
                  <a:lnTo>
                    <a:pt x="0" y="48568"/>
                  </a:lnTo>
                  <a:lnTo>
                    <a:pt x="548" y="48247"/>
                  </a:lnTo>
                  <a:lnTo>
                    <a:pt x="2777" y="48513"/>
                  </a:lnTo>
                  <a:lnTo>
                    <a:pt x="4193" y="47707"/>
                  </a:lnTo>
                  <a:lnTo>
                    <a:pt x="4937" y="46901"/>
                  </a:lnTo>
                  <a:lnTo>
                    <a:pt x="6916" y="47660"/>
                  </a:lnTo>
                  <a:lnTo>
                    <a:pt x="9826" y="49178"/>
                  </a:lnTo>
                  <a:lnTo>
                    <a:pt x="11195" y="50211"/>
                  </a:lnTo>
                  <a:lnTo>
                    <a:pt x="11759" y="51001"/>
                  </a:lnTo>
                  <a:lnTo>
                    <a:pt x="12079" y="51666"/>
                  </a:lnTo>
                  <a:lnTo>
                    <a:pt x="11907" y="52808"/>
                  </a:lnTo>
                  <a:lnTo>
                    <a:pt x="12564" y="53254"/>
                  </a:lnTo>
                  <a:lnTo>
                    <a:pt x="13934" y="53418"/>
                  </a:lnTo>
                  <a:lnTo>
                    <a:pt x="14849" y="53771"/>
                  </a:lnTo>
                  <a:lnTo>
                    <a:pt x="14528" y="55273"/>
                  </a:lnTo>
                  <a:lnTo>
                    <a:pt x="14466" y="56501"/>
                  </a:lnTo>
                  <a:lnTo>
                    <a:pt x="15725" y="56329"/>
                  </a:lnTo>
                  <a:lnTo>
                    <a:pt x="17313" y="55390"/>
                  </a:lnTo>
                  <a:lnTo>
                    <a:pt x="18549" y="53692"/>
                  </a:lnTo>
                  <a:lnTo>
                    <a:pt x="19316" y="52042"/>
                  </a:lnTo>
                  <a:lnTo>
                    <a:pt x="19895" y="48020"/>
                  </a:lnTo>
                  <a:lnTo>
                    <a:pt x="20098" y="47684"/>
                  </a:lnTo>
                  <a:lnTo>
                    <a:pt x="21053" y="47997"/>
                  </a:lnTo>
                  <a:lnTo>
                    <a:pt x="24910" y="47825"/>
                  </a:lnTo>
                  <a:lnTo>
                    <a:pt x="26733" y="48576"/>
                  </a:lnTo>
                  <a:lnTo>
                    <a:pt x="29620" y="48701"/>
                  </a:lnTo>
                  <a:lnTo>
                    <a:pt x="29565" y="49327"/>
                  </a:lnTo>
                  <a:lnTo>
                    <a:pt x="30073" y="50313"/>
                  </a:lnTo>
                  <a:lnTo>
                    <a:pt x="31356" y="51729"/>
                  </a:lnTo>
                  <a:lnTo>
                    <a:pt x="31982" y="52652"/>
                  </a:lnTo>
                  <a:lnTo>
                    <a:pt x="33320" y="52816"/>
                  </a:lnTo>
                  <a:lnTo>
                    <a:pt x="35393" y="52308"/>
                  </a:lnTo>
                  <a:lnTo>
                    <a:pt x="36598" y="51776"/>
                  </a:lnTo>
                  <a:lnTo>
                    <a:pt x="37060" y="52151"/>
                  </a:lnTo>
                  <a:lnTo>
                    <a:pt x="38945" y="51783"/>
                  </a:lnTo>
                  <a:lnTo>
                    <a:pt x="40619" y="50641"/>
                  </a:lnTo>
                  <a:lnTo>
                    <a:pt x="41034" y="49773"/>
                  </a:lnTo>
                  <a:lnTo>
                    <a:pt x="42724" y="49155"/>
                  </a:lnTo>
                  <a:lnTo>
                    <a:pt x="45008" y="47739"/>
                  </a:lnTo>
                  <a:lnTo>
                    <a:pt x="48145" y="46651"/>
                  </a:lnTo>
                  <a:lnTo>
                    <a:pt x="58433" y="45478"/>
                  </a:lnTo>
                  <a:lnTo>
                    <a:pt x="58832" y="44594"/>
                  </a:lnTo>
                  <a:lnTo>
                    <a:pt x="58684" y="42567"/>
                  </a:lnTo>
                  <a:lnTo>
                    <a:pt x="58957" y="42270"/>
                  </a:lnTo>
                  <a:lnTo>
                    <a:pt x="60248" y="42771"/>
                  </a:lnTo>
                  <a:lnTo>
                    <a:pt x="62329" y="43248"/>
                  </a:lnTo>
                  <a:lnTo>
                    <a:pt x="63933" y="43960"/>
                  </a:lnTo>
                  <a:lnTo>
                    <a:pt x="64958" y="44899"/>
                  </a:lnTo>
                  <a:lnTo>
                    <a:pt x="65920" y="44938"/>
                  </a:lnTo>
                  <a:lnTo>
                    <a:pt x="67407" y="44281"/>
                  </a:lnTo>
                  <a:lnTo>
                    <a:pt x="69417" y="43858"/>
                  </a:lnTo>
                  <a:lnTo>
                    <a:pt x="71295" y="44836"/>
                  </a:lnTo>
                  <a:lnTo>
                    <a:pt x="71843" y="45884"/>
                  </a:lnTo>
                  <a:lnTo>
                    <a:pt x="71514" y="46424"/>
                  </a:lnTo>
                  <a:lnTo>
                    <a:pt x="71545" y="47277"/>
                  </a:lnTo>
                  <a:lnTo>
                    <a:pt x="72132" y="47989"/>
                  </a:lnTo>
                  <a:lnTo>
                    <a:pt x="73658" y="49147"/>
                  </a:lnTo>
                  <a:lnTo>
                    <a:pt x="75614" y="50140"/>
                  </a:lnTo>
                  <a:lnTo>
                    <a:pt x="76631" y="50062"/>
                  </a:lnTo>
                  <a:lnTo>
                    <a:pt x="77006" y="49100"/>
                  </a:lnTo>
                  <a:lnTo>
                    <a:pt x="77366" y="46792"/>
                  </a:lnTo>
                  <a:lnTo>
                    <a:pt x="77499" y="44320"/>
                  </a:lnTo>
                  <a:lnTo>
                    <a:pt x="77053" y="42904"/>
                  </a:lnTo>
                  <a:lnTo>
                    <a:pt x="75997" y="42560"/>
                  </a:lnTo>
                  <a:lnTo>
                    <a:pt x="74737" y="42442"/>
                  </a:lnTo>
                  <a:lnTo>
                    <a:pt x="74065" y="42145"/>
                  </a:lnTo>
                  <a:lnTo>
                    <a:pt x="74307" y="41370"/>
                  </a:lnTo>
                  <a:lnTo>
                    <a:pt x="75308" y="39352"/>
                  </a:lnTo>
                  <a:lnTo>
                    <a:pt x="75301" y="36653"/>
                  </a:lnTo>
                  <a:lnTo>
                    <a:pt x="73024" y="33570"/>
                  </a:lnTo>
                  <a:lnTo>
                    <a:pt x="71045" y="30590"/>
                  </a:lnTo>
                  <a:lnTo>
                    <a:pt x="71052" y="29573"/>
                  </a:lnTo>
                  <a:lnTo>
                    <a:pt x="72242" y="27805"/>
                  </a:lnTo>
                  <a:lnTo>
                    <a:pt x="74065" y="26396"/>
                  </a:lnTo>
                  <a:lnTo>
                    <a:pt x="78125" y="24049"/>
                  </a:lnTo>
                  <a:lnTo>
                    <a:pt x="79400" y="23564"/>
                  </a:lnTo>
                  <a:lnTo>
                    <a:pt x="81043" y="23173"/>
                  </a:lnTo>
                  <a:lnTo>
                    <a:pt x="83406" y="22203"/>
                  </a:lnTo>
                  <a:lnTo>
                    <a:pt x="84540" y="21209"/>
                  </a:lnTo>
                  <a:lnTo>
                    <a:pt x="85307" y="20130"/>
                  </a:lnTo>
                  <a:lnTo>
                    <a:pt x="86418" y="14505"/>
                  </a:lnTo>
                  <a:lnTo>
                    <a:pt x="86676" y="14262"/>
                  </a:lnTo>
                  <a:lnTo>
                    <a:pt x="87004" y="13934"/>
                  </a:lnTo>
                  <a:lnTo>
                    <a:pt x="91143" y="15882"/>
                  </a:lnTo>
                  <a:lnTo>
                    <a:pt x="91511" y="15553"/>
                  </a:lnTo>
                  <a:lnTo>
                    <a:pt x="92215" y="15240"/>
                  </a:lnTo>
                  <a:lnTo>
                    <a:pt x="93560" y="13746"/>
                  </a:lnTo>
                  <a:lnTo>
                    <a:pt x="93858" y="12619"/>
                  </a:lnTo>
                  <a:lnTo>
                    <a:pt x="93826" y="10468"/>
                  </a:lnTo>
                  <a:lnTo>
                    <a:pt x="93951" y="8442"/>
                  </a:lnTo>
                  <a:lnTo>
                    <a:pt x="94210" y="7792"/>
                  </a:lnTo>
                  <a:lnTo>
                    <a:pt x="94828" y="8035"/>
                  </a:lnTo>
                  <a:lnTo>
                    <a:pt x="96612" y="9083"/>
                  </a:lnTo>
                  <a:lnTo>
                    <a:pt x="98028" y="10272"/>
                  </a:lnTo>
                  <a:lnTo>
                    <a:pt x="99350" y="13253"/>
                  </a:lnTo>
                  <a:lnTo>
                    <a:pt x="102440" y="14043"/>
                  </a:lnTo>
                  <a:lnTo>
                    <a:pt x="106344" y="14121"/>
                  </a:lnTo>
                  <a:lnTo>
                    <a:pt x="107736" y="12791"/>
                  </a:lnTo>
                  <a:lnTo>
                    <a:pt x="109004" y="12486"/>
                  </a:lnTo>
                  <a:lnTo>
                    <a:pt x="110436" y="12893"/>
                  </a:lnTo>
                  <a:lnTo>
                    <a:pt x="113456" y="13355"/>
                  </a:lnTo>
                  <a:lnTo>
                    <a:pt x="113792" y="10953"/>
                  </a:lnTo>
                  <a:lnTo>
                    <a:pt x="115529" y="8442"/>
                  </a:lnTo>
                  <a:lnTo>
                    <a:pt x="116319" y="7565"/>
                  </a:lnTo>
                  <a:lnTo>
                    <a:pt x="118533" y="7651"/>
                  </a:lnTo>
                  <a:lnTo>
                    <a:pt x="119072" y="5774"/>
                  </a:lnTo>
                  <a:lnTo>
                    <a:pt x="119620" y="571"/>
                  </a:lnTo>
                  <a:lnTo>
                    <a:pt x="120082" y="0"/>
                  </a:lnTo>
                  <a:lnTo>
                    <a:pt x="121693" y="110"/>
                  </a:lnTo>
                  <a:lnTo>
                    <a:pt x="123297" y="1056"/>
                  </a:lnTo>
                  <a:lnTo>
                    <a:pt x="123774" y="1831"/>
                  </a:lnTo>
                  <a:lnTo>
                    <a:pt x="124611" y="1768"/>
                  </a:lnTo>
                  <a:lnTo>
                    <a:pt x="125778" y="1236"/>
                  </a:lnTo>
                  <a:lnTo>
                    <a:pt x="127052" y="900"/>
                  </a:lnTo>
                  <a:lnTo>
                    <a:pt x="129079" y="1455"/>
                  </a:lnTo>
                  <a:lnTo>
                    <a:pt x="133389" y="3818"/>
                  </a:lnTo>
                  <a:lnTo>
                    <a:pt x="135619" y="4686"/>
                  </a:lnTo>
                  <a:lnTo>
                    <a:pt x="137028" y="4522"/>
                  </a:lnTo>
                  <a:lnTo>
                    <a:pt x="138350" y="4553"/>
                  </a:lnTo>
                  <a:lnTo>
                    <a:pt x="143443" y="8199"/>
                  </a:lnTo>
                  <a:lnTo>
                    <a:pt x="147002" y="8708"/>
                  </a:lnTo>
                  <a:lnTo>
                    <a:pt x="150249" y="8723"/>
                  </a:lnTo>
                  <a:lnTo>
                    <a:pt x="151297" y="7628"/>
                  </a:lnTo>
                  <a:lnTo>
                    <a:pt x="152674" y="6697"/>
                  </a:lnTo>
                  <a:lnTo>
                    <a:pt x="154122" y="6822"/>
                  </a:lnTo>
                  <a:lnTo>
                    <a:pt x="155381" y="7299"/>
                  </a:lnTo>
                  <a:lnTo>
                    <a:pt x="157838" y="8880"/>
                  </a:lnTo>
                  <a:lnTo>
                    <a:pt x="158972" y="9287"/>
                  </a:lnTo>
                  <a:lnTo>
                    <a:pt x="160482" y="9545"/>
                  </a:lnTo>
                  <a:lnTo>
                    <a:pt x="161585" y="9897"/>
                  </a:lnTo>
                  <a:lnTo>
                    <a:pt x="162563" y="126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5" name="Freeform: Shape 584">
              <a:extLst>
                <a:ext uri="{FF2B5EF4-FFF2-40B4-BE49-F238E27FC236}">
                  <a16:creationId xmlns:a16="http://schemas.microsoft.com/office/drawing/2014/main" id="{F6596BF4-8F6A-82AD-A7C3-34E2F8DD9943}"/>
                </a:ext>
              </a:extLst>
            </p:cNvPr>
            <p:cNvSpPr>
              <a:spLocks/>
            </p:cNvSpPr>
            <p:nvPr/>
          </p:nvSpPr>
          <p:spPr>
            <a:xfrm>
              <a:off x="9729955" y="4869000"/>
              <a:ext cx="1011108" cy="1215214"/>
            </a:xfrm>
            <a:custGeom>
              <a:avLst/>
              <a:gdLst>
                <a:gd name="connsiteX0" fmla="*/ 384162 w 1011108"/>
                <a:gd name="connsiteY0" fmla="*/ 27828 h 1215214"/>
                <a:gd name="connsiteX1" fmla="*/ 383364 w 1011108"/>
                <a:gd name="connsiteY1" fmla="*/ 25825 h 1215214"/>
                <a:gd name="connsiteX2" fmla="*/ 383716 w 1011108"/>
                <a:gd name="connsiteY2" fmla="*/ 25324 h 1215214"/>
                <a:gd name="connsiteX3" fmla="*/ 384123 w 1011108"/>
                <a:gd name="connsiteY3" fmla="*/ 25058 h 1215214"/>
                <a:gd name="connsiteX4" fmla="*/ 384639 w 1011108"/>
                <a:gd name="connsiteY4" fmla="*/ 25121 h 1215214"/>
                <a:gd name="connsiteX5" fmla="*/ 386673 w 1011108"/>
                <a:gd name="connsiteY5" fmla="*/ 27265 h 1215214"/>
                <a:gd name="connsiteX6" fmla="*/ 387557 w 1011108"/>
                <a:gd name="connsiteY6" fmla="*/ 27851 h 1215214"/>
                <a:gd name="connsiteX7" fmla="*/ 388856 w 1011108"/>
                <a:gd name="connsiteY7" fmla="*/ 29408 h 1215214"/>
                <a:gd name="connsiteX8" fmla="*/ 391790 w 1011108"/>
                <a:gd name="connsiteY8" fmla="*/ 29596 h 1215214"/>
                <a:gd name="connsiteX9" fmla="*/ 395310 w 1011108"/>
                <a:gd name="connsiteY9" fmla="*/ 27922 h 1215214"/>
                <a:gd name="connsiteX10" fmla="*/ 396953 w 1011108"/>
                <a:gd name="connsiteY10" fmla="*/ 28603 h 1215214"/>
                <a:gd name="connsiteX11" fmla="*/ 397735 w 1011108"/>
                <a:gd name="connsiteY11" fmla="*/ 28477 h 1215214"/>
                <a:gd name="connsiteX12" fmla="*/ 400317 w 1011108"/>
                <a:gd name="connsiteY12" fmla="*/ 26889 h 1215214"/>
                <a:gd name="connsiteX13" fmla="*/ 402000 w 1011108"/>
                <a:gd name="connsiteY13" fmla="*/ 26435 h 1215214"/>
                <a:gd name="connsiteX14" fmla="*/ 403126 w 1011108"/>
                <a:gd name="connsiteY14" fmla="*/ 25262 h 1215214"/>
                <a:gd name="connsiteX15" fmla="*/ 404268 w 1011108"/>
                <a:gd name="connsiteY15" fmla="*/ 26529 h 1215214"/>
                <a:gd name="connsiteX16" fmla="*/ 406819 w 1011108"/>
                <a:gd name="connsiteY16" fmla="*/ 28000 h 1215214"/>
                <a:gd name="connsiteX17" fmla="*/ 407625 w 1011108"/>
                <a:gd name="connsiteY17" fmla="*/ 29541 h 1215214"/>
                <a:gd name="connsiteX18" fmla="*/ 408704 w 1011108"/>
                <a:gd name="connsiteY18" fmla="*/ 30269 h 1215214"/>
                <a:gd name="connsiteX19" fmla="*/ 409064 w 1011108"/>
                <a:gd name="connsiteY19" fmla="*/ 30754 h 1215214"/>
                <a:gd name="connsiteX20" fmla="*/ 407507 w 1011108"/>
                <a:gd name="connsiteY20" fmla="*/ 32373 h 1215214"/>
                <a:gd name="connsiteX21" fmla="*/ 407311 w 1011108"/>
                <a:gd name="connsiteY21" fmla="*/ 34118 h 1215214"/>
                <a:gd name="connsiteX22" fmla="*/ 405645 w 1011108"/>
                <a:gd name="connsiteY22" fmla="*/ 34001 h 1215214"/>
                <a:gd name="connsiteX23" fmla="*/ 403650 w 1011108"/>
                <a:gd name="connsiteY23" fmla="*/ 36864 h 1215214"/>
                <a:gd name="connsiteX24" fmla="*/ 396163 w 1011108"/>
                <a:gd name="connsiteY24" fmla="*/ 41668 h 1215214"/>
                <a:gd name="connsiteX25" fmla="*/ 389443 w 1011108"/>
                <a:gd name="connsiteY25" fmla="*/ 37568 h 1215214"/>
                <a:gd name="connsiteX26" fmla="*/ 386525 w 1011108"/>
                <a:gd name="connsiteY26" fmla="*/ 34799 h 1215214"/>
                <a:gd name="connsiteX27" fmla="*/ 384569 w 1011108"/>
                <a:gd name="connsiteY27" fmla="*/ 30965 h 1215214"/>
                <a:gd name="connsiteX28" fmla="*/ 384162 w 1011108"/>
                <a:gd name="connsiteY28" fmla="*/ 27828 h 1215214"/>
                <a:gd name="connsiteX29" fmla="*/ 528637 w 1011108"/>
                <a:gd name="connsiteY29" fmla="*/ 127053 h 1215214"/>
                <a:gd name="connsiteX30" fmla="*/ 528888 w 1011108"/>
                <a:gd name="connsiteY30" fmla="*/ 128187 h 1215214"/>
                <a:gd name="connsiteX31" fmla="*/ 530077 w 1011108"/>
                <a:gd name="connsiteY31" fmla="*/ 129290 h 1215214"/>
                <a:gd name="connsiteX32" fmla="*/ 531016 w 1011108"/>
                <a:gd name="connsiteY32" fmla="*/ 128242 h 1215214"/>
                <a:gd name="connsiteX33" fmla="*/ 530523 w 1011108"/>
                <a:gd name="connsiteY33" fmla="*/ 127334 h 1215214"/>
                <a:gd name="connsiteX34" fmla="*/ 530374 w 1011108"/>
                <a:gd name="connsiteY34" fmla="*/ 125629 h 1215214"/>
                <a:gd name="connsiteX35" fmla="*/ 529169 w 1011108"/>
                <a:gd name="connsiteY35" fmla="*/ 124088 h 1215214"/>
                <a:gd name="connsiteX36" fmla="*/ 528653 w 1011108"/>
                <a:gd name="connsiteY36" fmla="*/ 125394 h 1215214"/>
                <a:gd name="connsiteX37" fmla="*/ 528160 w 1011108"/>
                <a:gd name="connsiteY37" fmla="*/ 125699 h 1215214"/>
                <a:gd name="connsiteX38" fmla="*/ 527698 w 1011108"/>
                <a:gd name="connsiteY38" fmla="*/ 126740 h 1215214"/>
                <a:gd name="connsiteX39" fmla="*/ 528637 w 1011108"/>
                <a:gd name="connsiteY39" fmla="*/ 127053 h 1215214"/>
                <a:gd name="connsiteX40" fmla="*/ 578136 w 1011108"/>
                <a:gd name="connsiteY40" fmla="*/ 149616 h 1215214"/>
                <a:gd name="connsiteX41" fmla="*/ 579098 w 1011108"/>
                <a:gd name="connsiteY41" fmla="*/ 149631 h 1215214"/>
                <a:gd name="connsiteX42" fmla="*/ 580663 w 1011108"/>
                <a:gd name="connsiteY42" fmla="*/ 149115 h 1215214"/>
                <a:gd name="connsiteX43" fmla="*/ 581477 w 1011108"/>
                <a:gd name="connsiteY43" fmla="*/ 148020 h 1215214"/>
                <a:gd name="connsiteX44" fmla="*/ 582330 w 1011108"/>
                <a:gd name="connsiteY44" fmla="*/ 148301 h 1215214"/>
                <a:gd name="connsiteX45" fmla="*/ 584027 w 1011108"/>
                <a:gd name="connsiteY45" fmla="*/ 146298 h 1215214"/>
                <a:gd name="connsiteX46" fmla="*/ 585169 w 1011108"/>
                <a:gd name="connsiteY46" fmla="*/ 145313 h 1215214"/>
                <a:gd name="connsiteX47" fmla="*/ 588205 w 1011108"/>
                <a:gd name="connsiteY47" fmla="*/ 144984 h 1215214"/>
                <a:gd name="connsiteX48" fmla="*/ 586155 w 1011108"/>
                <a:gd name="connsiteY48" fmla="*/ 142441 h 1215214"/>
                <a:gd name="connsiteX49" fmla="*/ 585787 w 1011108"/>
                <a:gd name="connsiteY49" fmla="*/ 142262 h 1215214"/>
                <a:gd name="connsiteX50" fmla="*/ 582955 w 1011108"/>
                <a:gd name="connsiteY50" fmla="*/ 143247 h 1215214"/>
                <a:gd name="connsiteX51" fmla="*/ 579309 w 1011108"/>
                <a:gd name="connsiteY51" fmla="*/ 143896 h 1215214"/>
                <a:gd name="connsiteX52" fmla="*/ 577901 w 1011108"/>
                <a:gd name="connsiteY52" fmla="*/ 145266 h 1215214"/>
                <a:gd name="connsiteX53" fmla="*/ 576446 w 1011108"/>
                <a:gd name="connsiteY53" fmla="*/ 147511 h 1215214"/>
                <a:gd name="connsiteX54" fmla="*/ 576118 w 1011108"/>
                <a:gd name="connsiteY54" fmla="*/ 149514 h 1215214"/>
                <a:gd name="connsiteX55" fmla="*/ 576376 w 1011108"/>
                <a:gd name="connsiteY55" fmla="*/ 150148 h 1215214"/>
                <a:gd name="connsiteX56" fmla="*/ 578136 w 1011108"/>
                <a:gd name="connsiteY56" fmla="*/ 149616 h 1215214"/>
                <a:gd name="connsiteX57" fmla="*/ 642429 w 1011108"/>
                <a:gd name="connsiteY57" fmla="*/ 2269 h 1215214"/>
                <a:gd name="connsiteX58" fmla="*/ 642961 w 1011108"/>
                <a:gd name="connsiteY58" fmla="*/ 743 h 1215214"/>
                <a:gd name="connsiteX59" fmla="*/ 642014 w 1011108"/>
                <a:gd name="connsiteY59" fmla="*/ 0 h 1215214"/>
                <a:gd name="connsiteX60" fmla="*/ 640888 w 1011108"/>
                <a:gd name="connsiteY60" fmla="*/ 1557 h 1215214"/>
                <a:gd name="connsiteX61" fmla="*/ 641858 w 1011108"/>
                <a:gd name="connsiteY61" fmla="*/ 2871 h 1215214"/>
                <a:gd name="connsiteX62" fmla="*/ 642429 w 1011108"/>
                <a:gd name="connsiteY62" fmla="*/ 2269 h 1215214"/>
                <a:gd name="connsiteX63" fmla="*/ 520157 w 1011108"/>
                <a:gd name="connsiteY63" fmla="*/ 29463 h 1215214"/>
                <a:gd name="connsiteX64" fmla="*/ 523294 w 1011108"/>
                <a:gd name="connsiteY64" fmla="*/ 25371 h 1215214"/>
                <a:gd name="connsiteX65" fmla="*/ 524147 w 1011108"/>
                <a:gd name="connsiteY65" fmla="*/ 21319 h 1215214"/>
                <a:gd name="connsiteX66" fmla="*/ 523075 w 1011108"/>
                <a:gd name="connsiteY66" fmla="*/ 21593 h 1215214"/>
                <a:gd name="connsiteX67" fmla="*/ 522973 w 1011108"/>
                <a:gd name="connsiteY67" fmla="*/ 23376 h 1215214"/>
                <a:gd name="connsiteX68" fmla="*/ 522605 w 1011108"/>
                <a:gd name="connsiteY68" fmla="*/ 24574 h 1215214"/>
                <a:gd name="connsiteX69" fmla="*/ 522113 w 1011108"/>
                <a:gd name="connsiteY69" fmla="*/ 25004 h 1215214"/>
                <a:gd name="connsiteX70" fmla="*/ 521260 w 1011108"/>
                <a:gd name="connsiteY70" fmla="*/ 25763 h 1215214"/>
                <a:gd name="connsiteX71" fmla="*/ 519304 w 1011108"/>
                <a:gd name="connsiteY71" fmla="*/ 29017 h 1215214"/>
                <a:gd name="connsiteX72" fmla="*/ 518467 w 1011108"/>
                <a:gd name="connsiteY72" fmla="*/ 29823 h 1215214"/>
                <a:gd name="connsiteX73" fmla="*/ 518577 w 1011108"/>
                <a:gd name="connsiteY73" fmla="*/ 30824 h 1215214"/>
                <a:gd name="connsiteX74" fmla="*/ 520157 w 1011108"/>
                <a:gd name="connsiteY74" fmla="*/ 29463 h 1215214"/>
                <a:gd name="connsiteX75" fmla="*/ 430031 w 1011108"/>
                <a:gd name="connsiteY75" fmla="*/ 24683 h 1215214"/>
                <a:gd name="connsiteX76" fmla="*/ 431783 w 1011108"/>
                <a:gd name="connsiteY76" fmla="*/ 28118 h 1215214"/>
                <a:gd name="connsiteX77" fmla="*/ 432221 w 1011108"/>
                <a:gd name="connsiteY77" fmla="*/ 27773 h 1215214"/>
                <a:gd name="connsiteX78" fmla="*/ 433012 w 1011108"/>
                <a:gd name="connsiteY78" fmla="*/ 24800 h 1215214"/>
                <a:gd name="connsiteX79" fmla="*/ 432300 w 1011108"/>
                <a:gd name="connsiteY79" fmla="*/ 23408 h 1215214"/>
                <a:gd name="connsiteX80" fmla="*/ 432221 w 1011108"/>
                <a:gd name="connsiteY80" fmla="*/ 20990 h 1215214"/>
                <a:gd name="connsiteX81" fmla="*/ 431900 w 1011108"/>
                <a:gd name="connsiteY81" fmla="*/ 20349 h 1215214"/>
                <a:gd name="connsiteX82" fmla="*/ 431001 w 1011108"/>
                <a:gd name="connsiteY82" fmla="*/ 21671 h 1215214"/>
                <a:gd name="connsiteX83" fmla="*/ 429819 w 1011108"/>
                <a:gd name="connsiteY83" fmla="*/ 21867 h 1215214"/>
                <a:gd name="connsiteX84" fmla="*/ 430531 w 1011108"/>
                <a:gd name="connsiteY84" fmla="*/ 23619 h 1215214"/>
                <a:gd name="connsiteX85" fmla="*/ 430031 w 1011108"/>
                <a:gd name="connsiteY85" fmla="*/ 24683 h 1215214"/>
                <a:gd name="connsiteX86" fmla="*/ 515338 w 1011108"/>
                <a:gd name="connsiteY86" fmla="*/ 34016 h 1215214"/>
                <a:gd name="connsiteX87" fmla="*/ 517340 w 1011108"/>
                <a:gd name="connsiteY87" fmla="*/ 32373 h 1215214"/>
                <a:gd name="connsiteX88" fmla="*/ 517536 w 1011108"/>
                <a:gd name="connsiteY88" fmla="*/ 31411 h 1215214"/>
                <a:gd name="connsiteX89" fmla="*/ 516871 w 1011108"/>
                <a:gd name="connsiteY89" fmla="*/ 31881 h 1215214"/>
                <a:gd name="connsiteX90" fmla="*/ 512873 w 1011108"/>
                <a:gd name="connsiteY90" fmla="*/ 33868 h 1215214"/>
                <a:gd name="connsiteX91" fmla="*/ 510964 w 1011108"/>
                <a:gd name="connsiteY91" fmla="*/ 36105 h 1215214"/>
                <a:gd name="connsiteX92" fmla="*/ 514438 w 1011108"/>
                <a:gd name="connsiteY92" fmla="*/ 34447 h 1215214"/>
                <a:gd name="connsiteX93" fmla="*/ 515338 w 1011108"/>
                <a:gd name="connsiteY93" fmla="*/ 34016 h 1215214"/>
                <a:gd name="connsiteX94" fmla="*/ 525602 w 1011108"/>
                <a:gd name="connsiteY94" fmla="*/ 124815 h 1215214"/>
                <a:gd name="connsiteX95" fmla="*/ 525954 w 1011108"/>
                <a:gd name="connsiteY95" fmla="*/ 124651 h 1215214"/>
                <a:gd name="connsiteX96" fmla="*/ 526556 w 1011108"/>
                <a:gd name="connsiteY96" fmla="*/ 123947 h 1215214"/>
                <a:gd name="connsiteX97" fmla="*/ 526267 w 1011108"/>
                <a:gd name="connsiteY97" fmla="*/ 121991 h 1215214"/>
                <a:gd name="connsiteX98" fmla="*/ 525578 w 1011108"/>
                <a:gd name="connsiteY98" fmla="*/ 122930 h 1215214"/>
                <a:gd name="connsiteX99" fmla="*/ 525602 w 1011108"/>
                <a:gd name="connsiteY99" fmla="*/ 124815 h 1215214"/>
                <a:gd name="connsiteX100" fmla="*/ 641623 w 1011108"/>
                <a:gd name="connsiteY100" fmla="*/ 13065 h 1215214"/>
                <a:gd name="connsiteX101" fmla="*/ 641506 w 1011108"/>
                <a:gd name="connsiteY101" fmla="*/ 13683 h 1215214"/>
                <a:gd name="connsiteX102" fmla="*/ 641757 w 1011108"/>
                <a:gd name="connsiteY102" fmla="*/ 15092 h 1215214"/>
                <a:gd name="connsiteX103" fmla="*/ 642946 w 1011108"/>
                <a:gd name="connsiteY103" fmla="*/ 15756 h 1215214"/>
                <a:gd name="connsiteX104" fmla="*/ 644776 w 1011108"/>
                <a:gd name="connsiteY104" fmla="*/ 14481 h 1215214"/>
                <a:gd name="connsiteX105" fmla="*/ 643086 w 1011108"/>
                <a:gd name="connsiteY105" fmla="*/ 11978 h 1215214"/>
                <a:gd name="connsiteX106" fmla="*/ 641623 w 1011108"/>
                <a:gd name="connsiteY106" fmla="*/ 13065 h 1215214"/>
                <a:gd name="connsiteX107" fmla="*/ 518052 w 1011108"/>
                <a:gd name="connsiteY107" fmla="*/ 123814 h 1215214"/>
                <a:gd name="connsiteX108" fmla="*/ 518302 w 1011108"/>
                <a:gd name="connsiteY108" fmla="*/ 124815 h 1215214"/>
                <a:gd name="connsiteX109" fmla="*/ 518670 w 1011108"/>
                <a:gd name="connsiteY109" fmla="*/ 124933 h 1215214"/>
                <a:gd name="connsiteX110" fmla="*/ 519985 w 1011108"/>
                <a:gd name="connsiteY110" fmla="*/ 124839 h 1215214"/>
                <a:gd name="connsiteX111" fmla="*/ 520462 w 1011108"/>
                <a:gd name="connsiteY111" fmla="*/ 122930 h 1215214"/>
                <a:gd name="connsiteX112" fmla="*/ 519883 w 1011108"/>
                <a:gd name="connsiteY112" fmla="*/ 122695 h 1215214"/>
                <a:gd name="connsiteX113" fmla="*/ 518490 w 1011108"/>
                <a:gd name="connsiteY113" fmla="*/ 122906 h 1215214"/>
                <a:gd name="connsiteX114" fmla="*/ 518052 w 1011108"/>
                <a:gd name="connsiteY114" fmla="*/ 123814 h 1215214"/>
                <a:gd name="connsiteX115" fmla="*/ 526454 w 1011108"/>
                <a:gd name="connsiteY115" fmla="*/ 92528 h 1215214"/>
                <a:gd name="connsiteX116" fmla="*/ 524295 w 1011108"/>
                <a:gd name="connsiteY116" fmla="*/ 91644 h 1215214"/>
                <a:gd name="connsiteX117" fmla="*/ 523482 w 1011108"/>
                <a:gd name="connsiteY117" fmla="*/ 90681 h 1215214"/>
                <a:gd name="connsiteX118" fmla="*/ 523380 w 1011108"/>
                <a:gd name="connsiteY118" fmla="*/ 89727 h 1215214"/>
                <a:gd name="connsiteX119" fmla="*/ 524319 w 1011108"/>
                <a:gd name="connsiteY119" fmla="*/ 86871 h 1215214"/>
                <a:gd name="connsiteX120" fmla="*/ 524905 w 1011108"/>
                <a:gd name="connsiteY120" fmla="*/ 86011 h 1215214"/>
                <a:gd name="connsiteX121" fmla="*/ 525523 w 1011108"/>
                <a:gd name="connsiteY121" fmla="*/ 85768 h 1215214"/>
                <a:gd name="connsiteX122" fmla="*/ 526900 w 1011108"/>
                <a:gd name="connsiteY122" fmla="*/ 84204 h 1215214"/>
                <a:gd name="connsiteX123" fmla="*/ 526572 w 1011108"/>
                <a:gd name="connsiteY123" fmla="*/ 83296 h 1215214"/>
                <a:gd name="connsiteX124" fmla="*/ 526126 w 1011108"/>
                <a:gd name="connsiteY124" fmla="*/ 82780 h 1215214"/>
                <a:gd name="connsiteX125" fmla="*/ 525571 w 1011108"/>
                <a:gd name="connsiteY125" fmla="*/ 82490 h 1215214"/>
                <a:gd name="connsiteX126" fmla="*/ 524679 w 1011108"/>
                <a:gd name="connsiteY126" fmla="*/ 84548 h 1215214"/>
                <a:gd name="connsiteX127" fmla="*/ 523654 w 1011108"/>
                <a:gd name="connsiteY127" fmla="*/ 84610 h 1215214"/>
                <a:gd name="connsiteX128" fmla="*/ 522707 w 1011108"/>
                <a:gd name="connsiteY128" fmla="*/ 83680 h 1215214"/>
                <a:gd name="connsiteX129" fmla="*/ 522293 w 1011108"/>
                <a:gd name="connsiteY129" fmla="*/ 81935 h 1215214"/>
                <a:gd name="connsiteX130" fmla="*/ 522425 w 1011108"/>
                <a:gd name="connsiteY130" fmla="*/ 80933 h 1215214"/>
                <a:gd name="connsiteX131" fmla="*/ 521409 w 1011108"/>
                <a:gd name="connsiteY131" fmla="*/ 80808 h 1215214"/>
                <a:gd name="connsiteX132" fmla="*/ 519812 w 1011108"/>
                <a:gd name="connsiteY132" fmla="*/ 81825 h 1215214"/>
                <a:gd name="connsiteX133" fmla="*/ 518733 w 1011108"/>
                <a:gd name="connsiteY133" fmla="*/ 83453 h 1215214"/>
                <a:gd name="connsiteX134" fmla="*/ 516331 w 1011108"/>
                <a:gd name="connsiteY134" fmla="*/ 85056 h 1215214"/>
                <a:gd name="connsiteX135" fmla="*/ 516042 w 1011108"/>
                <a:gd name="connsiteY135" fmla="*/ 88342 h 1215214"/>
                <a:gd name="connsiteX136" fmla="*/ 516402 w 1011108"/>
                <a:gd name="connsiteY136" fmla="*/ 90932 h 1215214"/>
                <a:gd name="connsiteX137" fmla="*/ 515619 w 1011108"/>
                <a:gd name="connsiteY137" fmla="*/ 92043 h 1215214"/>
                <a:gd name="connsiteX138" fmla="*/ 514375 w 1011108"/>
                <a:gd name="connsiteY138" fmla="*/ 92857 h 1215214"/>
                <a:gd name="connsiteX139" fmla="*/ 514985 w 1011108"/>
                <a:gd name="connsiteY139" fmla="*/ 93240 h 1215214"/>
                <a:gd name="connsiteX140" fmla="*/ 517114 w 1011108"/>
                <a:gd name="connsiteY140" fmla="*/ 93365 h 1215214"/>
                <a:gd name="connsiteX141" fmla="*/ 521268 w 1011108"/>
                <a:gd name="connsiteY141" fmla="*/ 94398 h 1215214"/>
                <a:gd name="connsiteX142" fmla="*/ 523756 w 1011108"/>
                <a:gd name="connsiteY142" fmla="*/ 94233 h 1215214"/>
                <a:gd name="connsiteX143" fmla="*/ 526634 w 1011108"/>
                <a:gd name="connsiteY143" fmla="*/ 94679 h 1215214"/>
                <a:gd name="connsiteX144" fmla="*/ 527448 w 1011108"/>
                <a:gd name="connsiteY144" fmla="*/ 93623 h 1215214"/>
                <a:gd name="connsiteX145" fmla="*/ 527878 w 1011108"/>
                <a:gd name="connsiteY145" fmla="*/ 92230 h 1215214"/>
                <a:gd name="connsiteX146" fmla="*/ 527511 w 1011108"/>
                <a:gd name="connsiteY146" fmla="*/ 92113 h 1215214"/>
                <a:gd name="connsiteX147" fmla="*/ 526454 w 1011108"/>
                <a:gd name="connsiteY147" fmla="*/ 92528 h 1215214"/>
                <a:gd name="connsiteX148" fmla="*/ 841583 w 1011108"/>
                <a:gd name="connsiteY148" fmla="*/ 313923 h 1215214"/>
                <a:gd name="connsiteX149" fmla="*/ 842091 w 1011108"/>
                <a:gd name="connsiteY149" fmla="*/ 313603 h 1215214"/>
                <a:gd name="connsiteX150" fmla="*/ 842850 w 1011108"/>
                <a:gd name="connsiteY150" fmla="*/ 312601 h 1215214"/>
                <a:gd name="connsiteX151" fmla="*/ 842372 w 1011108"/>
                <a:gd name="connsiteY151" fmla="*/ 311365 h 1215214"/>
                <a:gd name="connsiteX152" fmla="*/ 841371 w 1011108"/>
                <a:gd name="connsiteY152" fmla="*/ 309613 h 1215214"/>
                <a:gd name="connsiteX153" fmla="*/ 841622 w 1011108"/>
                <a:gd name="connsiteY153" fmla="*/ 308064 h 1215214"/>
                <a:gd name="connsiteX154" fmla="*/ 841003 w 1011108"/>
                <a:gd name="connsiteY154" fmla="*/ 307672 h 1215214"/>
                <a:gd name="connsiteX155" fmla="*/ 840315 w 1011108"/>
                <a:gd name="connsiteY155" fmla="*/ 307743 h 1215214"/>
                <a:gd name="connsiteX156" fmla="*/ 839564 w 1011108"/>
                <a:gd name="connsiteY156" fmla="*/ 307141 h 1215214"/>
                <a:gd name="connsiteX157" fmla="*/ 837663 w 1011108"/>
                <a:gd name="connsiteY157" fmla="*/ 306420 h 1215214"/>
                <a:gd name="connsiteX158" fmla="*/ 837076 w 1011108"/>
                <a:gd name="connsiteY158" fmla="*/ 308079 h 1215214"/>
                <a:gd name="connsiteX159" fmla="*/ 840393 w 1011108"/>
                <a:gd name="connsiteY159" fmla="*/ 313094 h 1215214"/>
                <a:gd name="connsiteX160" fmla="*/ 841583 w 1011108"/>
                <a:gd name="connsiteY160" fmla="*/ 313923 h 1215214"/>
                <a:gd name="connsiteX161" fmla="*/ 881412 w 1011108"/>
                <a:gd name="connsiteY161" fmla="*/ 362092 h 1215214"/>
                <a:gd name="connsiteX162" fmla="*/ 881967 w 1011108"/>
                <a:gd name="connsiteY162" fmla="*/ 361427 h 1215214"/>
                <a:gd name="connsiteX163" fmla="*/ 882108 w 1011108"/>
                <a:gd name="connsiteY163" fmla="*/ 359769 h 1215214"/>
                <a:gd name="connsiteX164" fmla="*/ 883375 w 1011108"/>
                <a:gd name="connsiteY164" fmla="*/ 355661 h 1215214"/>
                <a:gd name="connsiteX165" fmla="*/ 887960 w 1011108"/>
                <a:gd name="connsiteY165" fmla="*/ 344802 h 1215214"/>
                <a:gd name="connsiteX166" fmla="*/ 888156 w 1011108"/>
                <a:gd name="connsiteY166" fmla="*/ 342745 h 1215214"/>
                <a:gd name="connsiteX167" fmla="*/ 886810 w 1011108"/>
                <a:gd name="connsiteY167" fmla="*/ 341242 h 1215214"/>
                <a:gd name="connsiteX168" fmla="*/ 886458 w 1011108"/>
                <a:gd name="connsiteY168" fmla="*/ 336987 h 1215214"/>
                <a:gd name="connsiteX169" fmla="*/ 885910 w 1011108"/>
                <a:gd name="connsiteY169" fmla="*/ 336760 h 1215214"/>
                <a:gd name="connsiteX170" fmla="*/ 885167 w 1011108"/>
                <a:gd name="connsiteY170" fmla="*/ 337018 h 1215214"/>
                <a:gd name="connsiteX171" fmla="*/ 884236 w 1011108"/>
                <a:gd name="connsiteY171" fmla="*/ 337628 h 1215214"/>
                <a:gd name="connsiteX172" fmla="*/ 883422 w 1011108"/>
                <a:gd name="connsiteY172" fmla="*/ 338833 h 1215214"/>
                <a:gd name="connsiteX173" fmla="*/ 884361 w 1011108"/>
                <a:gd name="connsiteY173" fmla="*/ 339263 h 1215214"/>
                <a:gd name="connsiteX174" fmla="*/ 885581 w 1011108"/>
                <a:gd name="connsiteY174" fmla="*/ 341422 h 1215214"/>
                <a:gd name="connsiteX175" fmla="*/ 885261 w 1011108"/>
                <a:gd name="connsiteY175" fmla="*/ 343426 h 1215214"/>
                <a:gd name="connsiteX176" fmla="*/ 884423 w 1011108"/>
                <a:gd name="connsiteY176" fmla="*/ 344990 h 1215214"/>
                <a:gd name="connsiteX177" fmla="*/ 881107 w 1011108"/>
                <a:gd name="connsiteY177" fmla="*/ 347939 h 1215214"/>
                <a:gd name="connsiteX178" fmla="*/ 881599 w 1011108"/>
                <a:gd name="connsiteY178" fmla="*/ 350576 h 1215214"/>
                <a:gd name="connsiteX179" fmla="*/ 881396 w 1011108"/>
                <a:gd name="connsiteY179" fmla="*/ 351835 h 1215214"/>
                <a:gd name="connsiteX180" fmla="*/ 880254 w 1011108"/>
                <a:gd name="connsiteY180" fmla="*/ 354112 h 1215214"/>
                <a:gd name="connsiteX181" fmla="*/ 879761 w 1011108"/>
                <a:gd name="connsiteY181" fmla="*/ 356600 h 1215214"/>
                <a:gd name="connsiteX182" fmla="*/ 880426 w 1011108"/>
                <a:gd name="connsiteY182" fmla="*/ 360903 h 1215214"/>
                <a:gd name="connsiteX183" fmla="*/ 881412 w 1011108"/>
                <a:gd name="connsiteY183" fmla="*/ 362092 h 1215214"/>
                <a:gd name="connsiteX184" fmla="*/ 889509 w 1011108"/>
                <a:gd name="connsiteY184" fmla="*/ 399997 h 1215214"/>
                <a:gd name="connsiteX185" fmla="*/ 889986 w 1011108"/>
                <a:gd name="connsiteY185" fmla="*/ 399629 h 1215214"/>
                <a:gd name="connsiteX186" fmla="*/ 889634 w 1011108"/>
                <a:gd name="connsiteY186" fmla="*/ 396813 h 1215214"/>
                <a:gd name="connsiteX187" fmla="*/ 890518 w 1011108"/>
                <a:gd name="connsiteY187" fmla="*/ 392799 h 1215214"/>
                <a:gd name="connsiteX188" fmla="*/ 889759 w 1011108"/>
                <a:gd name="connsiteY188" fmla="*/ 392603 h 1215214"/>
                <a:gd name="connsiteX189" fmla="*/ 888609 w 1011108"/>
                <a:gd name="connsiteY189" fmla="*/ 393081 h 1215214"/>
                <a:gd name="connsiteX190" fmla="*/ 888281 w 1011108"/>
                <a:gd name="connsiteY190" fmla="*/ 395271 h 1215214"/>
                <a:gd name="connsiteX191" fmla="*/ 888531 w 1011108"/>
                <a:gd name="connsiteY191" fmla="*/ 397642 h 1215214"/>
                <a:gd name="connsiteX192" fmla="*/ 889509 w 1011108"/>
                <a:gd name="connsiteY192" fmla="*/ 399997 h 1215214"/>
                <a:gd name="connsiteX193" fmla="*/ 889071 w 1011108"/>
                <a:gd name="connsiteY193" fmla="*/ 404300 h 1215214"/>
                <a:gd name="connsiteX194" fmla="*/ 888961 w 1011108"/>
                <a:gd name="connsiteY194" fmla="*/ 408227 h 1215214"/>
                <a:gd name="connsiteX195" fmla="*/ 889634 w 1011108"/>
                <a:gd name="connsiteY195" fmla="*/ 409244 h 1215214"/>
                <a:gd name="connsiteX196" fmla="*/ 890205 w 1011108"/>
                <a:gd name="connsiteY196" fmla="*/ 409377 h 1215214"/>
                <a:gd name="connsiteX197" fmla="*/ 892098 w 1011108"/>
                <a:gd name="connsiteY197" fmla="*/ 402594 h 1215214"/>
                <a:gd name="connsiteX198" fmla="*/ 891723 w 1011108"/>
                <a:gd name="connsiteY198" fmla="*/ 402250 h 1215214"/>
                <a:gd name="connsiteX199" fmla="*/ 889830 w 1011108"/>
                <a:gd name="connsiteY199" fmla="*/ 401827 h 1215214"/>
                <a:gd name="connsiteX200" fmla="*/ 889071 w 1011108"/>
                <a:gd name="connsiteY200" fmla="*/ 404300 h 1215214"/>
                <a:gd name="connsiteX201" fmla="*/ 825748 w 1011108"/>
                <a:gd name="connsiteY201" fmla="*/ 279445 h 1215214"/>
                <a:gd name="connsiteX202" fmla="*/ 826452 w 1011108"/>
                <a:gd name="connsiteY202" fmla="*/ 279078 h 1215214"/>
                <a:gd name="connsiteX203" fmla="*/ 825857 w 1011108"/>
                <a:gd name="connsiteY203" fmla="*/ 277223 h 1215214"/>
                <a:gd name="connsiteX204" fmla="*/ 825122 w 1011108"/>
                <a:gd name="connsiteY204" fmla="*/ 276809 h 1215214"/>
                <a:gd name="connsiteX205" fmla="*/ 825044 w 1011108"/>
                <a:gd name="connsiteY205" fmla="*/ 278155 h 1215214"/>
                <a:gd name="connsiteX206" fmla="*/ 824551 w 1011108"/>
                <a:gd name="connsiteY206" fmla="*/ 279101 h 1215214"/>
                <a:gd name="connsiteX207" fmla="*/ 825114 w 1011108"/>
                <a:gd name="connsiteY207" fmla="*/ 279500 h 1215214"/>
                <a:gd name="connsiteX208" fmla="*/ 825748 w 1011108"/>
                <a:gd name="connsiteY208" fmla="*/ 279445 h 1215214"/>
                <a:gd name="connsiteX209" fmla="*/ 812832 w 1011108"/>
                <a:gd name="connsiteY209" fmla="*/ 276394 h 1215214"/>
                <a:gd name="connsiteX210" fmla="*/ 812823 w 1011108"/>
                <a:gd name="connsiteY210" fmla="*/ 275362 h 1215214"/>
                <a:gd name="connsiteX211" fmla="*/ 812479 w 1011108"/>
                <a:gd name="connsiteY211" fmla="*/ 272991 h 1215214"/>
                <a:gd name="connsiteX212" fmla="*/ 811666 w 1011108"/>
                <a:gd name="connsiteY212" fmla="*/ 273586 h 1215214"/>
                <a:gd name="connsiteX213" fmla="*/ 811533 w 1011108"/>
                <a:gd name="connsiteY213" fmla="*/ 275385 h 1215214"/>
                <a:gd name="connsiteX214" fmla="*/ 812057 w 1011108"/>
                <a:gd name="connsiteY214" fmla="*/ 277106 h 1215214"/>
                <a:gd name="connsiteX215" fmla="*/ 812832 w 1011108"/>
                <a:gd name="connsiteY215" fmla="*/ 276394 h 1215214"/>
                <a:gd name="connsiteX216" fmla="*/ 729121 w 1011108"/>
                <a:gd name="connsiteY216" fmla="*/ 185627 h 1215214"/>
                <a:gd name="connsiteX217" fmla="*/ 730771 w 1011108"/>
                <a:gd name="connsiteY217" fmla="*/ 187246 h 1215214"/>
                <a:gd name="connsiteX218" fmla="*/ 731749 w 1011108"/>
                <a:gd name="connsiteY218" fmla="*/ 189265 h 1215214"/>
                <a:gd name="connsiteX219" fmla="*/ 733134 w 1011108"/>
                <a:gd name="connsiteY219" fmla="*/ 190047 h 1215214"/>
                <a:gd name="connsiteX220" fmla="*/ 733752 w 1011108"/>
                <a:gd name="connsiteY220" fmla="*/ 189218 h 1215214"/>
                <a:gd name="connsiteX221" fmla="*/ 734081 w 1011108"/>
                <a:gd name="connsiteY221" fmla="*/ 188099 h 1215214"/>
                <a:gd name="connsiteX222" fmla="*/ 733134 w 1011108"/>
                <a:gd name="connsiteY222" fmla="*/ 186401 h 1215214"/>
                <a:gd name="connsiteX223" fmla="*/ 732680 w 1011108"/>
                <a:gd name="connsiteY223" fmla="*/ 184218 h 1215214"/>
                <a:gd name="connsiteX224" fmla="*/ 732039 w 1011108"/>
                <a:gd name="connsiteY224" fmla="*/ 184093 h 1215214"/>
                <a:gd name="connsiteX225" fmla="*/ 731640 w 1011108"/>
                <a:gd name="connsiteY225" fmla="*/ 184445 h 1215214"/>
                <a:gd name="connsiteX226" fmla="*/ 730670 w 1011108"/>
                <a:gd name="connsiteY226" fmla="*/ 184766 h 1215214"/>
                <a:gd name="connsiteX227" fmla="*/ 728737 w 1011108"/>
                <a:gd name="connsiteY227" fmla="*/ 184688 h 1215214"/>
                <a:gd name="connsiteX228" fmla="*/ 729121 w 1011108"/>
                <a:gd name="connsiteY228" fmla="*/ 185627 h 1215214"/>
                <a:gd name="connsiteX229" fmla="*/ 644886 w 1011108"/>
                <a:gd name="connsiteY229" fmla="*/ 4491 h 1215214"/>
                <a:gd name="connsiteX230" fmla="*/ 646192 w 1011108"/>
                <a:gd name="connsiteY230" fmla="*/ 3114 h 1215214"/>
                <a:gd name="connsiteX231" fmla="*/ 645316 w 1011108"/>
                <a:gd name="connsiteY231" fmla="*/ 1964 h 1215214"/>
                <a:gd name="connsiteX232" fmla="*/ 643556 w 1011108"/>
                <a:gd name="connsiteY232" fmla="*/ 2167 h 1215214"/>
                <a:gd name="connsiteX233" fmla="*/ 643040 w 1011108"/>
                <a:gd name="connsiteY233" fmla="*/ 3270 h 1215214"/>
                <a:gd name="connsiteX234" fmla="*/ 643501 w 1011108"/>
                <a:gd name="connsiteY234" fmla="*/ 4076 h 1215214"/>
                <a:gd name="connsiteX235" fmla="*/ 644886 w 1011108"/>
                <a:gd name="connsiteY235" fmla="*/ 4491 h 1215214"/>
                <a:gd name="connsiteX236" fmla="*/ 791035 w 1011108"/>
                <a:gd name="connsiteY236" fmla="*/ 228562 h 1215214"/>
                <a:gd name="connsiteX237" fmla="*/ 791489 w 1011108"/>
                <a:gd name="connsiteY237" fmla="*/ 228209 h 1215214"/>
                <a:gd name="connsiteX238" fmla="*/ 791747 w 1011108"/>
                <a:gd name="connsiteY238" fmla="*/ 226105 h 1215214"/>
                <a:gd name="connsiteX239" fmla="*/ 790941 w 1011108"/>
                <a:gd name="connsiteY239" fmla="*/ 226676 h 1215214"/>
                <a:gd name="connsiteX240" fmla="*/ 790394 w 1011108"/>
                <a:gd name="connsiteY240" fmla="*/ 227443 h 1215214"/>
                <a:gd name="connsiteX241" fmla="*/ 789963 w 1011108"/>
                <a:gd name="connsiteY241" fmla="*/ 228413 h 1215214"/>
                <a:gd name="connsiteX242" fmla="*/ 790542 w 1011108"/>
                <a:gd name="connsiteY242" fmla="*/ 228664 h 1215214"/>
                <a:gd name="connsiteX243" fmla="*/ 791035 w 1011108"/>
                <a:gd name="connsiteY243" fmla="*/ 228562 h 1215214"/>
                <a:gd name="connsiteX244" fmla="*/ 792169 w 1011108"/>
                <a:gd name="connsiteY244" fmla="*/ 232090 h 1215214"/>
                <a:gd name="connsiteX245" fmla="*/ 792881 w 1011108"/>
                <a:gd name="connsiteY245" fmla="*/ 232106 h 1215214"/>
                <a:gd name="connsiteX246" fmla="*/ 793406 w 1011108"/>
                <a:gd name="connsiteY246" fmla="*/ 231848 h 1215214"/>
                <a:gd name="connsiteX247" fmla="*/ 793437 w 1011108"/>
                <a:gd name="connsiteY247" fmla="*/ 231519 h 1215214"/>
                <a:gd name="connsiteX248" fmla="*/ 792545 w 1011108"/>
                <a:gd name="connsiteY248" fmla="*/ 230213 h 1215214"/>
                <a:gd name="connsiteX249" fmla="*/ 792029 w 1011108"/>
                <a:gd name="connsiteY249" fmla="*/ 228632 h 1215214"/>
                <a:gd name="connsiteX250" fmla="*/ 791106 w 1011108"/>
                <a:gd name="connsiteY250" fmla="*/ 231660 h 1215214"/>
                <a:gd name="connsiteX251" fmla="*/ 792169 w 1011108"/>
                <a:gd name="connsiteY251" fmla="*/ 232090 h 1215214"/>
                <a:gd name="connsiteX252" fmla="*/ 582963 w 1011108"/>
                <a:gd name="connsiteY252" fmla="*/ 157149 h 1215214"/>
                <a:gd name="connsiteX253" fmla="*/ 581845 w 1011108"/>
                <a:gd name="connsiteY253" fmla="*/ 158096 h 1215214"/>
                <a:gd name="connsiteX254" fmla="*/ 582134 w 1011108"/>
                <a:gd name="connsiteY254" fmla="*/ 159035 h 1215214"/>
                <a:gd name="connsiteX255" fmla="*/ 582955 w 1011108"/>
                <a:gd name="connsiteY255" fmla="*/ 158644 h 1215214"/>
                <a:gd name="connsiteX256" fmla="*/ 585404 w 1011108"/>
                <a:gd name="connsiteY256" fmla="*/ 158182 h 1215214"/>
                <a:gd name="connsiteX257" fmla="*/ 585169 w 1011108"/>
                <a:gd name="connsiteY257" fmla="*/ 156985 h 1215214"/>
                <a:gd name="connsiteX258" fmla="*/ 583699 w 1011108"/>
                <a:gd name="connsiteY258" fmla="*/ 155812 h 1215214"/>
                <a:gd name="connsiteX259" fmla="*/ 582963 w 1011108"/>
                <a:gd name="connsiteY259" fmla="*/ 157149 h 1215214"/>
                <a:gd name="connsiteX260" fmla="*/ 715305 w 1011108"/>
                <a:gd name="connsiteY260" fmla="*/ 687547 h 1215214"/>
                <a:gd name="connsiteX261" fmla="*/ 713982 w 1011108"/>
                <a:gd name="connsiteY261" fmla="*/ 686413 h 1215214"/>
                <a:gd name="connsiteX262" fmla="*/ 711103 w 1011108"/>
                <a:gd name="connsiteY262" fmla="*/ 686546 h 1215214"/>
                <a:gd name="connsiteX263" fmla="*/ 710900 w 1011108"/>
                <a:gd name="connsiteY263" fmla="*/ 687164 h 1215214"/>
                <a:gd name="connsiteX264" fmla="*/ 710775 w 1011108"/>
                <a:gd name="connsiteY264" fmla="*/ 688548 h 1215214"/>
                <a:gd name="connsiteX265" fmla="*/ 711995 w 1011108"/>
                <a:gd name="connsiteY265" fmla="*/ 689393 h 1215214"/>
                <a:gd name="connsiteX266" fmla="*/ 715305 w 1011108"/>
                <a:gd name="connsiteY266" fmla="*/ 687547 h 1215214"/>
                <a:gd name="connsiteX267" fmla="*/ 777024 w 1011108"/>
                <a:gd name="connsiteY267" fmla="*/ 733557 h 1215214"/>
                <a:gd name="connsiteX268" fmla="*/ 776421 w 1011108"/>
                <a:gd name="connsiteY268" fmla="*/ 733017 h 1215214"/>
                <a:gd name="connsiteX269" fmla="*/ 774402 w 1011108"/>
                <a:gd name="connsiteY269" fmla="*/ 732211 h 1215214"/>
                <a:gd name="connsiteX270" fmla="*/ 770499 w 1011108"/>
                <a:gd name="connsiteY270" fmla="*/ 727055 h 1215214"/>
                <a:gd name="connsiteX271" fmla="*/ 769028 w 1011108"/>
                <a:gd name="connsiteY271" fmla="*/ 726156 h 1215214"/>
                <a:gd name="connsiteX272" fmla="*/ 766963 w 1011108"/>
                <a:gd name="connsiteY272" fmla="*/ 729160 h 1215214"/>
                <a:gd name="connsiteX273" fmla="*/ 765382 w 1011108"/>
                <a:gd name="connsiteY273" fmla="*/ 730263 h 1215214"/>
                <a:gd name="connsiteX274" fmla="*/ 766376 w 1011108"/>
                <a:gd name="connsiteY274" fmla="*/ 731405 h 1215214"/>
                <a:gd name="connsiteX275" fmla="*/ 767784 w 1011108"/>
                <a:gd name="connsiteY275" fmla="*/ 731264 h 1215214"/>
                <a:gd name="connsiteX276" fmla="*/ 768433 w 1011108"/>
                <a:gd name="connsiteY276" fmla="*/ 733142 h 1215214"/>
                <a:gd name="connsiteX277" fmla="*/ 768097 w 1011108"/>
                <a:gd name="connsiteY277" fmla="*/ 734370 h 1215214"/>
                <a:gd name="connsiteX278" fmla="*/ 771038 w 1011108"/>
                <a:gd name="connsiteY278" fmla="*/ 738869 h 1215214"/>
                <a:gd name="connsiteX279" fmla="*/ 771531 w 1011108"/>
                <a:gd name="connsiteY279" fmla="*/ 740035 h 1215214"/>
                <a:gd name="connsiteX280" fmla="*/ 772118 w 1011108"/>
                <a:gd name="connsiteY280" fmla="*/ 740840 h 1215214"/>
                <a:gd name="connsiteX281" fmla="*/ 772822 w 1011108"/>
                <a:gd name="connsiteY281" fmla="*/ 741451 h 1215214"/>
                <a:gd name="connsiteX282" fmla="*/ 775123 w 1011108"/>
                <a:gd name="connsiteY282" fmla="*/ 740637 h 1215214"/>
                <a:gd name="connsiteX283" fmla="*/ 777078 w 1011108"/>
                <a:gd name="connsiteY283" fmla="*/ 738884 h 1215214"/>
                <a:gd name="connsiteX284" fmla="*/ 777384 w 1011108"/>
                <a:gd name="connsiteY284" fmla="*/ 738916 h 1215214"/>
                <a:gd name="connsiteX285" fmla="*/ 777595 w 1011108"/>
                <a:gd name="connsiteY285" fmla="*/ 738087 h 1215214"/>
                <a:gd name="connsiteX286" fmla="*/ 776006 w 1011108"/>
                <a:gd name="connsiteY286" fmla="*/ 736796 h 1215214"/>
                <a:gd name="connsiteX287" fmla="*/ 776859 w 1011108"/>
                <a:gd name="connsiteY287" fmla="*/ 735818 h 1215214"/>
                <a:gd name="connsiteX288" fmla="*/ 777024 w 1011108"/>
                <a:gd name="connsiteY288" fmla="*/ 733557 h 1215214"/>
                <a:gd name="connsiteX289" fmla="*/ 775694 w 1011108"/>
                <a:gd name="connsiteY289" fmla="*/ 748726 h 1215214"/>
                <a:gd name="connsiteX290" fmla="*/ 775287 w 1011108"/>
                <a:gd name="connsiteY290" fmla="*/ 748437 h 1215214"/>
                <a:gd name="connsiteX291" fmla="*/ 774731 w 1011108"/>
                <a:gd name="connsiteY291" fmla="*/ 748382 h 1215214"/>
                <a:gd name="connsiteX292" fmla="*/ 773065 w 1011108"/>
                <a:gd name="connsiteY292" fmla="*/ 748906 h 1215214"/>
                <a:gd name="connsiteX293" fmla="*/ 773276 w 1011108"/>
                <a:gd name="connsiteY293" fmla="*/ 749556 h 1215214"/>
                <a:gd name="connsiteX294" fmla="*/ 774614 w 1011108"/>
                <a:gd name="connsiteY294" fmla="*/ 750956 h 1215214"/>
                <a:gd name="connsiteX295" fmla="*/ 775694 w 1011108"/>
                <a:gd name="connsiteY295" fmla="*/ 748726 h 1215214"/>
                <a:gd name="connsiteX296" fmla="*/ 707442 w 1011108"/>
                <a:gd name="connsiteY296" fmla="*/ 692374 h 1215214"/>
                <a:gd name="connsiteX297" fmla="*/ 710563 w 1011108"/>
                <a:gd name="connsiteY297" fmla="*/ 692155 h 1215214"/>
                <a:gd name="connsiteX298" fmla="*/ 712410 w 1011108"/>
                <a:gd name="connsiteY298" fmla="*/ 693195 h 1215214"/>
                <a:gd name="connsiteX299" fmla="*/ 712277 w 1011108"/>
                <a:gd name="connsiteY299" fmla="*/ 692672 h 1215214"/>
                <a:gd name="connsiteX300" fmla="*/ 711510 w 1011108"/>
                <a:gd name="connsiteY300" fmla="*/ 691349 h 1215214"/>
                <a:gd name="connsiteX301" fmla="*/ 710931 w 1011108"/>
                <a:gd name="connsiteY301" fmla="*/ 690833 h 1215214"/>
                <a:gd name="connsiteX302" fmla="*/ 709398 w 1011108"/>
                <a:gd name="connsiteY302" fmla="*/ 690457 h 1215214"/>
                <a:gd name="connsiteX303" fmla="*/ 707442 w 1011108"/>
                <a:gd name="connsiteY303" fmla="*/ 692374 h 1215214"/>
                <a:gd name="connsiteX304" fmla="*/ 699885 w 1011108"/>
                <a:gd name="connsiteY304" fmla="*/ 748484 h 1215214"/>
                <a:gd name="connsiteX305" fmla="*/ 700025 w 1011108"/>
                <a:gd name="connsiteY305" fmla="*/ 746575 h 1215214"/>
                <a:gd name="connsiteX306" fmla="*/ 699861 w 1011108"/>
                <a:gd name="connsiteY306" fmla="*/ 746419 h 1215214"/>
                <a:gd name="connsiteX307" fmla="*/ 699157 w 1011108"/>
                <a:gd name="connsiteY307" fmla="*/ 747436 h 1215214"/>
                <a:gd name="connsiteX308" fmla="*/ 698257 w 1011108"/>
                <a:gd name="connsiteY308" fmla="*/ 747866 h 1215214"/>
                <a:gd name="connsiteX309" fmla="*/ 699079 w 1011108"/>
                <a:gd name="connsiteY309" fmla="*/ 750862 h 1215214"/>
                <a:gd name="connsiteX310" fmla="*/ 699885 w 1011108"/>
                <a:gd name="connsiteY310" fmla="*/ 748484 h 1215214"/>
                <a:gd name="connsiteX311" fmla="*/ 510518 w 1011108"/>
                <a:gd name="connsiteY311" fmla="*/ 82170 h 1215214"/>
                <a:gd name="connsiteX312" fmla="*/ 509963 w 1011108"/>
                <a:gd name="connsiteY312" fmla="*/ 82537 h 1215214"/>
                <a:gd name="connsiteX313" fmla="*/ 509697 w 1011108"/>
                <a:gd name="connsiteY313" fmla="*/ 83155 h 1215214"/>
                <a:gd name="connsiteX314" fmla="*/ 509712 w 1011108"/>
                <a:gd name="connsiteY314" fmla="*/ 83969 h 1215214"/>
                <a:gd name="connsiteX315" fmla="*/ 511707 w 1011108"/>
                <a:gd name="connsiteY315" fmla="*/ 84399 h 1215214"/>
                <a:gd name="connsiteX316" fmla="*/ 512224 w 1011108"/>
                <a:gd name="connsiteY316" fmla="*/ 84149 h 1215214"/>
                <a:gd name="connsiteX317" fmla="*/ 513053 w 1011108"/>
                <a:gd name="connsiteY317" fmla="*/ 83398 h 1215214"/>
                <a:gd name="connsiteX318" fmla="*/ 512662 w 1011108"/>
                <a:gd name="connsiteY318" fmla="*/ 81497 h 1215214"/>
                <a:gd name="connsiteX319" fmla="*/ 511739 w 1011108"/>
                <a:gd name="connsiteY319" fmla="*/ 80558 h 1215214"/>
                <a:gd name="connsiteX320" fmla="*/ 510518 w 1011108"/>
                <a:gd name="connsiteY320" fmla="*/ 82170 h 1215214"/>
                <a:gd name="connsiteX321" fmla="*/ 1009747 w 1011108"/>
                <a:gd name="connsiteY321" fmla="*/ 1206006 h 1215214"/>
                <a:gd name="connsiteX322" fmla="*/ 1008409 w 1011108"/>
                <a:gd name="connsiteY322" fmla="*/ 1213493 h 1215214"/>
                <a:gd name="connsiteX323" fmla="*/ 1008613 w 1011108"/>
                <a:gd name="connsiteY323" fmla="*/ 1215214 h 1215214"/>
                <a:gd name="connsiteX324" fmla="*/ 1009348 w 1011108"/>
                <a:gd name="connsiteY324" fmla="*/ 1213720 h 1215214"/>
                <a:gd name="connsiteX325" fmla="*/ 1010819 w 1011108"/>
                <a:gd name="connsiteY325" fmla="*/ 1208619 h 1215214"/>
                <a:gd name="connsiteX326" fmla="*/ 1011109 w 1011108"/>
                <a:gd name="connsiteY326" fmla="*/ 1204747 h 1215214"/>
                <a:gd name="connsiteX327" fmla="*/ 1009747 w 1011108"/>
                <a:gd name="connsiteY327" fmla="*/ 1206006 h 1215214"/>
                <a:gd name="connsiteX328" fmla="*/ 777657 w 1011108"/>
                <a:gd name="connsiteY328" fmla="*/ 742741 h 1215214"/>
                <a:gd name="connsiteX329" fmla="*/ 774841 w 1011108"/>
                <a:gd name="connsiteY329" fmla="*/ 744204 h 1215214"/>
                <a:gd name="connsiteX330" fmla="*/ 771782 w 1011108"/>
                <a:gd name="connsiteY330" fmla="*/ 744181 h 1215214"/>
                <a:gd name="connsiteX331" fmla="*/ 770718 w 1011108"/>
                <a:gd name="connsiteY331" fmla="*/ 744861 h 1215214"/>
                <a:gd name="connsiteX332" fmla="*/ 770929 w 1011108"/>
                <a:gd name="connsiteY332" fmla="*/ 745534 h 1215214"/>
                <a:gd name="connsiteX333" fmla="*/ 772736 w 1011108"/>
                <a:gd name="connsiteY333" fmla="*/ 746896 h 1215214"/>
                <a:gd name="connsiteX334" fmla="*/ 775185 w 1011108"/>
                <a:gd name="connsiteY334" fmla="*/ 747068 h 1215214"/>
                <a:gd name="connsiteX335" fmla="*/ 777501 w 1011108"/>
                <a:gd name="connsiteY335" fmla="*/ 746410 h 1215214"/>
                <a:gd name="connsiteX336" fmla="*/ 778236 w 1011108"/>
                <a:gd name="connsiteY336" fmla="*/ 748210 h 1215214"/>
                <a:gd name="connsiteX337" fmla="*/ 779363 w 1011108"/>
                <a:gd name="connsiteY337" fmla="*/ 747905 h 1215214"/>
                <a:gd name="connsiteX338" fmla="*/ 780904 w 1011108"/>
                <a:gd name="connsiteY338" fmla="*/ 746348 h 1215214"/>
                <a:gd name="connsiteX339" fmla="*/ 779730 w 1011108"/>
                <a:gd name="connsiteY339" fmla="*/ 744470 h 1215214"/>
                <a:gd name="connsiteX340" fmla="*/ 777657 w 1011108"/>
                <a:gd name="connsiteY340" fmla="*/ 742741 h 1215214"/>
                <a:gd name="connsiteX341" fmla="*/ 777978 w 1011108"/>
                <a:gd name="connsiteY341" fmla="*/ 795205 h 1215214"/>
                <a:gd name="connsiteX342" fmla="*/ 777696 w 1011108"/>
                <a:gd name="connsiteY342" fmla="*/ 794102 h 1215214"/>
                <a:gd name="connsiteX343" fmla="*/ 777118 w 1011108"/>
                <a:gd name="connsiteY343" fmla="*/ 793109 h 1215214"/>
                <a:gd name="connsiteX344" fmla="*/ 777118 w 1011108"/>
                <a:gd name="connsiteY344" fmla="*/ 792053 h 1215214"/>
                <a:gd name="connsiteX345" fmla="*/ 777423 w 1011108"/>
                <a:gd name="connsiteY345" fmla="*/ 789799 h 1215214"/>
                <a:gd name="connsiteX346" fmla="*/ 776812 w 1011108"/>
                <a:gd name="connsiteY346" fmla="*/ 786514 h 1215214"/>
                <a:gd name="connsiteX347" fmla="*/ 777008 w 1011108"/>
                <a:gd name="connsiteY347" fmla="*/ 781546 h 1215214"/>
                <a:gd name="connsiteX348" fmla="*/ 776797 w 1011108"/>
                <a:gd name="connsiteY348" fmla="*/ 778878 h 1215214"/>
                <a:gd name="connsiteX349" fmla="*/ 776859 w 1011108"/>
                <a:gd name="connsiteY349" fmla="*/ 776249 h 1215214"/>
                <a:gd name="connsiteX350" fmla="*/ 777352 w 1011108"/>
                <a:gd name="connsiteY350" fmla="*/ 772885 h 1215214"/>
                <a:gd name="connsiteX351" fmla="*/ 777219 w 1011108"/>
                <a:gd name="connsiteY351" fmla="*/ 769490 h 1215214"/>
                <a:gd name="connsiteX352" fmla="*/ 776898 w 1011108"/>
                <a:gd name="connsiteY352" fmla="*/ 767792 h 1215214"/>
                <a:gd name="connsiteX353" fmla="*/ 776758 w 1011108"/>
                <a:gd name="connsiteY353" fmla="*/ 766071 h 1215214"/>
                <a:gd name="connsiteX354" fmla="*/ 776922 w 1011108"/>
                <a:gd name="connsiteY354" fmla="*/ 761189 h 1215214"/>
                <a:gd name="connsiteX355" fmla="*/ 775216 w 1011108"/>
                <a:gd name="connsiteY355" fmla="*/ 758521 h 1215214"/>
                <a:gd name="connsiteX356" fmla="*/ 771211 w 1011108"/>
                <a:gd name="connsiteY356" fmla="*/ 756385 h 1215214"/>
                <a:gd name="connsiteX357" fmla="*/ 769795 w 1011108"/>
                <a:gd name="connsiteY357" fmla="*/ 756346 h 1215214"/>
                <a:gd name="connsiteX358" fmla="*/ 767690 w 1011108"/>
                <a:gd name="connsiteY358" fmla="*/ 759038 h 1215214"/>
                <a:gd name="connsiteX359" fmla="*/ 766477 w 1011108"/>
                <a:gd name="connsiteY359" fmla="*/ 759014 h 1215214"/>
                <a:gd name="connsiteX360" fmla="*/ 762175 w 1011108"/>
                <a:gd name="connsiteY360" fmla="*/ 758232 h 1215214"/>
                <a:gd name="connsiteX361" fmla="*/ 761243 w 1011108"/>
                <a:gd name="connsiteY361" fmla="*/ 759123 h 1215214"/>
                <a:gd name="connsiteX362" fmla="*/ 759515 w 1011108"/>
                <a:gd name="connsiteY362" fmla="*/ 761690 h 1215214"/>
                <a:gd name="connsiteX363" fmla="*/ 758505 w 1011108"/>
                <a:gd name="connsiteY363" fmla="*/ 762777 h 1215214"/>
                <a:gd name="connsiteX364" fmla="*/ 757035 w 1011108"/>
                <a:gd name="connsiteY364" fmla="*/ 762308 h 1215214"/>
                <a:gd name="connsiteX365" fmla="*/ 755556 w 1011108"/>
                <a:gd name="connsiteY365" fmla="*/ 761471 h 1215214"/>
                <a:gd name="connsiteX366" fmla="*/ 754422 w 1011108"/>
                <a:gd name="connsiteY366" fmla="*/ 761564 h 1215214"/>
                <a:gd name="connsiteX367" fmla="*/ 753318 w 1011108"/>
                <a:gd name="connsiteY367" fmla="*/ 762253 h 1215214"/>
                <a:gd name="connsiteX368" fmla="*/ 750839 w 1011108"/>
                <a:gd name="connsiteY368" fmla="*/ 762566 h 1215214"/>
                <a:gd name="connsiteX369" fmla="*/ 748296 w 1011108"/>
                <a:gd name="connsiteY369" fmla="*/ 762511 h 1215214"/>
                <a:gd name="connsiteX370" fmla="*/ 746755 w 1011108"/>
                <a:gd name="connsiteY370" fmla="*/ 763247 h 1215214"/>
                <a:gd name="connsiteX371" fmla="*/ 745370 w 1011108"/>
                <a:gd name="connsiteY371" fmla="*/ 764420 h 1215214"/>
                <a:gd name="connsiteX372" fmla="*/ 744916 w 1011108"/>
                <a:gd name="connsiteY372" fmla="*/ 765899 h 1215214"/>
                <a:gd name="connsiteX373" fmla="*/ 745182 w 1011108"/>
                <a:gd name="connsiteY373" fmla="*/ 767604 h 1215214"/>
                <a:gd name="connsiteX374" fmla="*/ 743813 w 1011108"/>
                <a:gd name="connsiteY374" fmla="*/ 766024 h 1215214"/>
                <a:gd name="connsiteX375" fmla="*/ 742444 w 1011108"/>
                <a:gd name="connsiteY375" fmla="*/ 764991 h 1215214"/>
                <a:gd name="connsiteX376" fmla="*/ 740840 w 1011108"/>
                <a:gd name="connsiteY376" fmla="*/ 766102 h 1215214"/>
                <a:gd name="connsiteX377" fmla="*/ 739166 w 1011108"/>
                <a:gd name="connsiteY377" fmla="*/ 766861 h 1215214"/>
                <a:gd name="connsiteX378" fmla="*/ 733525 w 1011108"/>
                <a:gd name="connsiteY378" fmla="*/ 767471 h 1215214"/>
                <a:gd name="connsiteX379" fmla="*/ 728996 w 1011108"/>
                <a:gd name="connsiteY379" fmla="*/ 766157 h 1215214"/>
                <a:gd name="connsiteX380" fmla="*/ 722635 w 1011108"/>
                <a:gd name="connsiteY380" fmla="*/ 763442 h 1215214"/>
                <a:gd name="connsiteX381" fmla="*/ 721626 w 1011108"/>
                <a:gd name="connsiteY381" fmla="*/ 762644 h 1215214"/>
                <a:gd name="connsiteX382" fmla="*/ 720710 w 1011108"/>
                <a:gd name="connsiteY382" fmla="*/ 761627 h 1215214"/>
                <a:gd name="connsiteX383" fmla="*/ 719662 w 1011108"/>
                <a:gd name="connsiteY383" fmla="*/ 760962 h 1215214"/>
                <a:gd name="connsiteX384" fmla="*/ 717252 w 1011108"/>
                <a:gd name="connsiteY384" fmla="*/ 759953 h 1215214"/>
                <a:gd name="connsiteX385" fmla="*/ 716314 w 1011108"/>
                <a:gd name="connsiteY385" fmla="*/ 758795 h 1215214"/>
                <a:gd name="connsiteX386" fmla="*/ 715250 w 1011108"/>
                <a:gd name="connsiteY386" fmla="*/ 758466 h 1215214"/>
                <a:gd name="connsiteX387" fmla="*/ 714029 w 1011108"/>
                <a:gd name="connsiteY387" fmla="*/ 758631 h 1215214"/>
                <a:gd name="connsiteX388" fmla="*/ 712269 w 1011108"/>
                <a:gd name="connsiteY388" fmla="*/ 757708 h 1215214"/>
                <a:gd name="connsiteX389" fmla="*/ 710806 w 1011108"/>
                <a:gd name="connsiteY389" fmla="*/ 756080 h 1215214"/>
                <a:gd name="connsiteX390" fmla="*/ 709515 w 1011108"/>
                <a:gd name="connsiteY390" fmla="*/ 755939 h 1215214"/>
                <a:gd name="connsiteX391" fmla="*/ 708076 w 1011108"/>
                <a:gd name="connsiteY391" fmla="*/ 756675 h 1215214"/>
                <a:gd name="connsiteX392" fmla="*/ 705533 w 1011108"/>
                <a:gd name="connsiteY392" fmla="*/ 756565 h 1215214"/>
                <a:gd name="connsiteX393" fmla="*/ 700604 w 1011108"/>
                <a:gd name="connsiteY393" fmla="*/ 754688 h 1215214"/>
                <a:gd name="connsiteX394" fmla="*/ 698414 w 1011108"/>
                <a:gd name="connsiteY394" fmla="*/ 753264 h 1215214"/>
                <a:gd name="connsiteX395" fmla="*/ 698218 w 1011108"/>
                <a:gd name="connsiteY395" fmla="*/ 756456 h 1215214"/>
                <a:gd name="connsiteX396" fmla="*/ 696818 w 1011108"/>
                <a:gd name="connsiteY396" fmla="*/ 762183 h 1215214"/>
                <a:gd name="connsiteX397" fmla="*/ 697178 w 1011108"/>
                <a:gd name="connsiteY397" fmla="*/ 765023 h 1215214"/>
                <a:gd name="connsiteX398" fmla="*/ 697960 w 1011108"/>
                <a:gd name="connsiteY398" fmla="*/ 768269 h 1215214"/>
                <a:gd name="connsiteX399" fmla="*/ 699423 w 1011108"/>
                <a:gd name="connsiteY399" fmla="*/ 772658 h 1215214"/>
                <a:gd name="connsiteX400" fmla="*/ 699462 w 1011108"/>
                <a:gd name="connsiteY400" fmla="*/ 774074 h 1215214"/>
                <a:gd name="connsiteX401" fmla="*/ 699728 w 1011108"/>
                <a:gd name="connsiteY401" fmla="*/ 774911 h 1215214"/>
                <a:gd name="connsiteX402" fmla="*/ 702748 w 1011108"/>
                <a:gd name="connsiteY402" fmla="*/ 781491 h 1215214"/>
                <a:gd name="connsiteX403" fmla="*/ 705822 w 1011108"/>
                <a:gd name="connsiteY403" fmla="*/ 786850 h 1215214"/>
                <a:gd name="connsiteX404" fmla="*/ 709836 w 1011108"/>
                <a:gd name="connsiteY404" fmla="*/ 792522 h 1215214"/>
                <a:gd name="connsiteX405" fmla="*/ 710298 w 1011108"/>
                <a:gd name="connsiteY405" fmla="*/ 795103 h 1215214"/>
                <a:gd name="connsiteX406" fmla="*/ 709773 w 1011108"/>
                <a:gd name="connsiteY406" fmla="*/ 797748 h 1215214"/>
                <a:gd name="connsiteX407" fmla="*/ 711080 w 1011108"/>
                <a:gd name="connsiteY407" fmla="*/ 797576 h 1215214"/>
                <a:gd name="connsiteX408" fmla="*/ 711886 w 1011108"/>
                <a:gd name="connsiteY408" fmla="*/ 796277 h 1215214"/>
                <a:gd name="connsiteX409" fmla="*/ 712073 w 1011108"/>
                <a:gd name="connsiteY409" fmla="*/ 797568 h 1215214"/>
                <a:gd name="connsiteX410" fmla="*/ 712527 w 1011108"/>
                <a:gd name="connsiteY410" fmla="*/ 798656 h 1215214"/>
                <a:gd name="connsiteX411" fmla="*/ 715954 w 1011108"/>
                <a:gd name="connsiteY411" fmla="*/ 802411 h 1215214"/>
                <a:gd name="connsiteX412" fmla="*/ 716188 w 1011108"/>
                <a:gd name="connsiteY412" fmla="*/ 803404 h 1215214"/>
                <a:gd name="connsiteX413" fmla="*/ 714890 w 1011108"/>
                <a:gd name="connsiteY413" fmla="*/ 806510 h 1215214"/>
                <a:gd name="connsiteX414" fmla="*/ 714154 w 1011108"/>
                <a:gd name="connsiteY414" fmla="*/ 803944 h 1215214"/>
                <a:gd name="connsiteX415" fmla="*/ 712793 w 1011108"/>
                <a:gd name="connsiteY415" fmla="*/ 801934 h 1215214"/>
                <a:gd name="connsiteX416" fmla="*/ 708975 w 1011108"/>
                <a:gd name="connsiteY416" fmla="*/ 798749 h 1215214"/>
                <a:gd name="connsiteX417" fmla="*/ 709812 w 1011108"/>
                <a:gd name="connsiteY417" fmla="*/ 805399 h 1215214"/>
                <a:gd name="connsiteX418" fmla="*/ 710493 w 1011108"/>
                <a:gd name="connsiteY418" fmla="*/ 808036 h 1215214"/>
                <a:gd name="connsiteX419" fmla="*/ 715312 w 1011108"/>
                <a:gd name="connsiteY419" fmla="*/ 819419 h 1215214"/>
                <a:gd name="connsiteX420" fmla="*/ 715969 w 1011108"/>
                <a:gd name="connsiteY420" fmla="*/ 820154 h 1215214"/>
                <a:gd name="connsiteX421" fmla="*/ 717065 w 1011108"/>
                <a:gd name="connsiteY421" fmla="*/ 820655 h 1215214"/>
                <a:gd name="connsiteX422" fmla="*/ 717996 w 1011108"/>
                <a:gd name="connsiteY422" fmla="*/ 821562 h 1215214"/>
                <a:gd name="connsiteX423" fmla="*/ 719568 w 1011108"/>
                <a:gd name="connsiteY423" fmla="*/ 823886 h 1215214"/>
                <a:gd name="connsiteX424" fmla="*/ 722228 w 1011108"/>
                <a:gd name="connsiteY424" fmla="*/ 828925 h 1215214"/>
                <a:gd name="connsiteX425" fmla="*/ 723777 w 1011108"/>
                <a:gd name="connsiteY425" fmla="*/ 830380 h 1215214"/>
                <a:gd name="connsiteX426" fmla="*/ 726015 w 1011108"/>
                <a:gd name="connsiteY426" fmla="*/ 829918 h 1215214"/>
                <a:gd name="connsiteX427" fmla="*/ 729308 w 1011108"/>
                <a:gd name="connsiteY427" fmla="*/ 830943 h 1215214"/>
                <a:gd name="connsiteX428" fmla="*/ 730435 w 1011108"/>
                <a:gd name="connsiteY428" fmla="*/ 830661 h 1215214"/>
                <a:gd name="connsiteX429" fmla="*/ 731131 w 1011108"/>
                <a:gd name="connsiteY429" fmla="*/ 831092 h 1215214"/>
                <a:gd name="connsiteX430" fmla="*/ 731538 w 1011108"/>
                <a:gd name="connsiteY430" fmla="*/ 832265 h 1215214"/>
                <a:gd name="connsiteX431" fmla="*/ 728956 w 1011108"/>
                <a:gd name="connsiteY431" fmla="*/ 832241 h 1215214"/>
                <a:gd name="connsiteX432" fmla="*/ 726445 w 1011108"/>
                <a:gd name="connsiteY432" fmla="*/ 832891 h 1215214"/>
                <a:gd name="connsiteX433" fmla="*/ 726171 w 1011108"/>
                <a:gd name="connsiteY433" fmla="*/ 833869 h 1215214"/>
                <a:gd name="connsiteX434" fmla="*/ 726860 w 1011108"/>
                <a:gd name="connsiteY434" fmla="*/ 834972 h 1215214"/>
                <a:gd name="connsiteX435" fmla="*/ 727517 w 1011108"/>
                <a:gd name="connsiteY435" fmla="*/ 838062 h 1215214"/>
                <a:gd name="connsiteX436" fmla="*/ 730670 w 1011108"/>
                <a:gd name="connsiteY436" fmla="*/ 837022 h 1215214"/>
                <a:gd name="connsiteX437" fmla="*/ 735645 w 1011108"/>
                <a:gd name="connsiteY437" fmla="*/ 837225 h 1215214"/>
                <a:gd name="connsiteX438" fmla="*/ 738618 w 1011108"/>
                <a:gd name="connsiteY438" fmla="*/ 836897 h 1215214"/>
                <a:gd name="connsiteX439" fmla="*/ 741927 w 1011108"/>
                <a:gd name="connsiteY439" fmla="*/ 839705 h 1215214"/>
                <a:gd name="connsiteX440" fmla="*/ 744893 w 1011108"/>
                <a:gd name="connsiteY440" fmla="*/ 840229 h 1215214"/>
                <a:gd name="connsiteX441" fmla="*/ 745761 w 1011108"/>
                <a:gd name="connsiteY441" fmla="*/ 840026 h 1215214"/>
                <a:gd name="connsiteX442" fmla="*/ 747537 w 1011108"/>
                <a:gd name="connsiteY442" fmla="*/ 836701 h 1215214"/>
                <a:gd name="connsiteX443" fmla="*/ 748640 w 1011108"/>
                <a:gd name="connsiteY443" fmla="*/ 832703 h 1215214"/>
                <a:gd name="connsiteX444" fmla="*/ 749321 w 1011108"/>
                <a:gd name="connsiteY444" fmla="*/ 831177 h 1215214"/>
                <a:gd name="connsiteX445" fmla="*/ 750236 w 1011108"/>
                <a:gd name="connsiteY445" fmla="*/ 829879 h 1215214"/>
                <a:gd name="connsiteX446" fmla="*/ 748264 w 1011108"/>
                <a:gd name="connsiteY446" fmla="*/ 828165 h 1215214"/>
                <a:gd name="connsiteX447" fmla="*/ 748202 w 1011108"/>
                <a:gd name="connsiteY447" fmla="*/ 827297 h 1215214"/>
                <a:gd name="connsiteX448" fmla="*/ 748460 w 1011108"/>
                <a:gd name="connsiteY448" fmla="*/ 826295 h 1215214"/>
                <a:gd name="connsiteX449" fmla="*/ 752325 w 1011108"/>
                <a:gd name="connsiteY449" fmla="*/ 829284 h 1215214"/>
                <a:gd name="connsiteX450" fmla="*/ 753905 w 1011108"/>
                <a:gd name="connsiteY450" fmla="*/ 828079 h 1215214"/>
                <a:gd name="connsiteX451" fmla="*/ 754234 w 1011108"/>
                <a:gd name="connsiteY451" fmla="*/ 825396 h 1215214"/>
                <a:gd name="connsiteX452" fmla="*/ 754234 w 1011108"/>
                <a:gd name="connsiteY452" fmla="*/ 823737 h 1215214"/>
                <a:gd name="connsiteX453" fmla="*/ 754695 w 1011108"/>
                <a:gd name="connsiteY453" fmla="*/ 822556 h 1215214"/>
                <a:gd name="connsiteX454" fmla="*/ 755666 w 1011108"/>
                <a:gd name="connsiteY454" fmla="*/ 822008 h 1215214"/>
                <a:gd name="connsiteX455" fmla="*/ 756057 w 1011108"/>
                <a:gd name="connsiteY455" fmla="*/ 820538 h 1215214"/>
                <a:gd name="connsiteX456" fmla="*/ 756166 w 1011108"/>
                <a:gd name="connsiteY456" fmla="*/ 819403 h 1215214"/>
                <a:gd name="connsiteX457" fmla="*/ 755165 w 1011108"/>
                <a:gd name="connsiteY457" fmla="*/ 816837 h 1215214"/>
                <a:gd name="connsiteX458" fmla="*/ 755071 w 1011108"/>
                <a:gd name="connsiteY458" fmla="*/ 815359 h 1215214"/>
                <a:gd name="connsiteX459" fmla="*/ 757496 w 1011108"/>
                <a:gd name="connsiteY459" fmla="*/ 818433 h 1215214"/>
                <a:gd name="connsiteX460" fmla="*/ 758466 w 1011108"/>
                <a:gd name="connsiteY460" fmla="*/ 822603 h 1215214"/>
                <a:gd name="connsiteX461" fmla="*/ 760320 w 1011108"/>
                <a:gd name="connsiteY461" fmla="*/ 821500 h 1215214"/>
                <a:gd name="connsiteX462" fmla="*/ 760586 w 1011108"/>
                <a:gd name="connsiteY462" fmla="*/ 820843 h 1215214"/>
                <a:gd name="connsiteX463" fmla="*/ 760297 w 1011108"/>
                <a:gd name="connsiteY463" fmla="*/ 817956 h 1215214"/>
                <a:gd name="connsiteX464" fmla="*/ 761126 w 1011108"/>
                <a:gd name="connsiteY464" fmla="*/ 816994 h 1215214"/>
                <a:gd name="connsiteX465" fmla="*/ 763755 w 1011108"/>
                <a:gd name="connsiteY465" fmla="*/ 817776 h 1215214"/>
                <a:gd name="connsiteX466" fmla="*/ 766094 w 1011108"/>
                <a:gd name="connsiteY466" fmla="*/ 819450 h 1215214"/>
                <a:gd name="connsiteX467" fmla="*/ 766259 w 1011108"/>
                <a:gd name="connsiteY467" fmla="*/ 820225 h 1215214"/>
                <a:gd name="connsiteX468" fmla="*/ 766102 w 1011108"/>
                <a:gd name="connsiteY468" fmla="*/ 821007 h 1215214"/>
                <a:gd name="connsiteX469" fmla="*/ 765523 w 1011108"/>
                <a:gd name="connsiteY469" fmla="*/ 821696 h 1215214"/>
                <a:gd name="connsiteX470" fmla="*/ 763622 w 1011108"/>
                <a:gd name="connsiteY470" fmla="*/ 820991 h 1215214"/>
                <a:gd name="connsiteX471" fmla="*/ 762754 w 1011108"/>
                <a:gd name="connsiteY471" fmla="*/ 822212 h 1215214"/>
                <a:gd name="connsiteX472" fmla="*/ 763880 w 1011108"/>
                <a:gd name="connsiteY472" fmla="*/ 825263 h 1215214"/>
                <a:gd name="connsiteX473" fmla="*/ 765789 w 1011108"/>
                <a:gd name="connsiteY473" fmla="*/ 828189 h 1215214"/>
                <a:gd name="connsiteX474" fmla="*/ 766939 w 1011108"/>
                <a:gd name="connsiteY474" fmla="*/ 827438 h 1215214"/>
                <a:gd name="connsiteX475" fmla="*/ 769286 w 1011108"/>
                <a:gd name="connsiteY475" fmla="*/ 827039 h 1215214"/>
                <a:gd name="connsiteX476" fmla="*/ 770069 w 1011108"/>
                <a:gd name="connsiteY476" fmla="*/ 826295 h 1215214"/>
                <a:gd name="connsiteX477" fmla="*/ 769568 w 1011108"/>
                <a:gd name="connsiteY477" fmla="*/ 820413 h 1215214"/>
                <a:gd name="connsiteX478" fmla="*/ 768629 w 1011108"/>
                <a:gd name="connsiteY478" fmla="*/ 816110 h 1215214"/>
                <a:gd name="connsiteX479" fmla="*/ 768566 w 1011108"/>
                <a:gd name="connsiteY479" fmla="*/ 811408 h 1215214"/>
                <a:gd name="connsiteX480" fmla="*/ 768832 w 1011108"/>
                <a:gd name="connsiteY480" fmla="*/ 808849 h 1215214"/>
                <a:gd name="connsiteX481" fmla="*/ 769912 w 1011108"/>
                <a:gd name="connsiteY481" fmla="*/ 806878 h 1215214"/>
                <a:gd name="connsiteX482" fmla="*/ 770702 w 1011108"/>
                <a:gd name="connsiteY482" fmla="*/ 804797 h 1215214"/>
                <a:gd name="connsiteX483" fmla="*/ 770601 w 1011108"/>
                <a:gd name="connsiteY483" fmla="*/ 802114 h 1215214"/>
                <a:gd name="connsiteX484" fmla="*/ 770992 w 1011108"/>
                <a:gd name="connsiteY484" fmla="*/ 799579 h 1215214"/>
                <a:gd name="connsiteX485" fmla="*/ 771954 w 1011108"/>
                <a:gd name="connsiteY485" fmla="*/ 796950 h 1215214"/>
                <a:gd name="connsiteX486" fmla="*/ 773299 w 1011108"/>
                <a:gd name="connsiteY486" fmla="*/ 794986 h 1215214"/>
                <a:gd name="connsiteX487" fmla="*/ 773925 w 1011108"/>
                <a:gd name="connsiteY487" fmla="*/ 794532 h 1215214"/>
                <a:gd name="connsiteX488" fmla="*/ 773597 w 1011108"/>
                <a:gd name="connsiteY488" fmla="*/ 793985 h 1215214"/>
                <a:gd name="connsiteX489" fmla="*/ 774168 w 1011108"/>
                <a:gd name="connsiteY489" fmla="*/ 792287 h 1215214"/>
                <a:gd name="connsiteX490" fmla="*/ 775185 w 1011108"/>
                <a:gd name="connsiteY490" fmla="*/ 791043 h 1215214"/>
                <a:gd name="connsiteX491" fmla="*/ 775803 w 1011108"/>
                <a:gd name="connsiteY491" fmla="*/ 792569 h 1215214"/>
                <a:gd name="connsiteX492" fmla="*/ 774989 w 1011108"/>
                <a:gd name="connsiteY492" fmla="*/ 793163 h 1215214"/>
                <a:gd name="connsiteX493" fmla="*/ 774512 w 1011108"/>
                <a:gd name="connsiteY493" fmla="*/ 793829 h 1215214"/>
                <a:gd name="connsiteX494" fmla="*/ 776108 w 1011108"/>
                <a:gd name="connsiteY494" fmla="*/ 794947 h 1215214"/>
                <a:gd name="connsiteX495" fmla="*/ 776585 w 1011108"/>
                <a:gd name="connsiteY495" fmla="*/ 795941 h 1215214"/>
                <a:gd name="connsiteX496" fmla="*/ 776750 w 1011108"/>
                <a:gd name="connsiteY496" fmla="*/ 797036 h 1215214"/>
                <a:gd name="connsiteX497" fmla="*/ 776585 w 1011108"/>
                <a:gd name="connsiteY497" fmla="*/ 798397 h 1215214"/>
                <a:gd name="connsiteX498" fmla="*/ 776875 w 1011108"/>
                <a:gd name="connsiteY498" fmla="*/ 799446 h 1215214"/>
                <a:gd name="connsiteX499" fmla="*/ 777775 w 1011108"/>
                <a:gd name="connsiteY499" fmla="*/ 799641 h 1215214"/>
                <a:gd name="connsiteX500" fmla="*/ 778025 w 1011108"/>
                <a:gd name="connsiteY500" fmla="*/ 798272 h 1215214"/>
                <a:gd name="connsiteX501" fmla="*/ 777767 w 1011108"/>
                <a:gd name="connsiteY501" fmla="*/ 796614 h 1215214"/>
                <a:gd name="connsiteX502" fmla="*/ 777978 w 1011108"/>
                <a:gd name="connsiteY502" fmla="*/ 795205 h 1215214"/>
                <a:gd name="connsiteX503" fmla="*/ 892912 w 1011108"/>
                <a:gd name="connsiteY503" fmla="*/ 422450 h 1215214"/>
                <a:gd name="connsiteX504" fmla="*/ 890260 w 1011108"/>
                <a:gd name="connsiteY504" fmla="*/ 417693 h 1215214"/>
                <a:gd name="connsiteX505" fmla="*/ 889673 w 1011108"/>
                <a:gd name="connsiteY505" fmla="*/ 413962 h 1215214"/>
                <a:gd name="connsiteX506" fmla="*/ 888742 w 1011108"/>
                <a:gd name="connsiteY506" fmla="*/ 410770 h 1215214"/>
                <a:gd name="connsiteX507" fmla="*/ 884619 w 1011108"/>
                <a:gd name="connsiteY507" fmla="*/ 401804 h 1215214"/>
                <a:gd name="connsiteX508" fmla="*/ 882836 w 1011108"/>
                <a:gd name="connsiteY508" fmla="*/ 396633 h 1215214"/>
                <a:gd name="connsiteX509" fmla="*/ 883829 w 1011108"/>
                <a:gd name="connsiteY509" fmla="*/ 391438 h 1215214"/>
                <a:gd name="connsiteX510" fmla="*/ 882116 w 1011108"/>
                <a:gd name="connsiteY510" fmla="*/ 374844 h 1215214"/>
                <a:gd name="connsiteX511" fmla="*/ 883891 w 1011108"/>
                <a:gd name="connsiteY511" fmla="*/ 366583 h 1215214"/>
                <a:gd name="connsiteX512" fmla="*/ 883031 w 1011108"/>
                <a:gd name="connsiteY512" fmla="*/ 365574 h 1215214"/>
                <a:gd name="connsiteX513" fmla="*/ 880895 w 1011108"/>
                <a:gd name="connsiteY513" fmla="*/ 364298 h 1215214"/>
                <a:gd name="connsiteX514" fmla="*/ 879949 w 1011108"/>
                <a:gd name="connsiteY514" fmla="*/ 362992 h 1215214"/>
                <a:gd name="connsiteX515" fmla="*/ 878532 w 1011108"/>
                <a:gd name="connsiteY515" fmla="*/ 359894 h 1215214"/>
                <a:gd name="connsiteX516" fmla="*/ 878376 w 1011108"/>
                <a:gd name="connsiteY516" fmla="*/ 353690 h 1215214"/>
                <a:gd name="connsiteX517" fmla="*/ 875638 w 1011108"/>
                <a:gd name="connsiteY517" fmla="*/ 349872 h 1215214"/>
                <a:gd name="connsiteX518" fmla="*/ 872681 w 1011108"/>
                <a:gd name="connsiteY518" fmla="*/ 348127 h 1215214"/>
                <a:gd name="connsiteX519" fmla="*/ 870678 w 1011108"/>
                <a:gd name="connsiteY519" fmla="*/ 344998 h 1215214"/>
                <a:gd name="connsiteX520" fmla="*/ 869332 w 1011108"/>
                <a:gd name="connsiteY520" fmla="*/ 342393 h 1215214"/>
                <a:gd name="connsiteX521" fmla="*/ 869145 w 1011108"/>
                <a:gd name="connsiteY521" fmla="*/ 340945 h 1215214"/>
                <a:gd name="connsiteX522" fmla="*/ 868331 w 1011108"/>
                <a:gd name="connsiteY522" fmla="*/ 338497 h 1215214"/>
                <a:gd name="connsiteX523" fmla="*/ 866062 w 1011108"/>
                <a:gd name="connsiteY523" fmla="*/ 336815 h 1215214"/>
                <a:gd name="connsiteX524" fmla="*/ 864505 w 1011108"/>
                <a:gd name="connsiteY524" fmla="*/ 336017 h 1215214"/>
                <a:gd name="connsiteX525" fmla="*/ 861165 w 1011108"/>
                <a:gd name="connsiteY525" fmla="*/ 333568 h 1215214"/>
                <a:gd name="connsiteX526" fmla="*/ 859530 w 1011108"/>
                <a:gd name="connsiteY526" fmla="*/ 331096 h 1215214"/>
                <a:gd name="connsiteX527" fmla="*/ 856173 w 1011108"/>
                <a:gd name="connsiteY527" fmla="*/ 324062 h 1215214"/>
                <a:gd name="connsiteX528" fmla="*/ 854616 w 1011108"/>
                <a:gd name="connsiteY528" fmla="*/ 322192 h 1215214"/>
                <a:gd name="connsiteX529" fmla="*/ 851518 w 1011108"/>
                <a:gd name="connsiteY529" fmla="*/ 320174 h 1215214"/>
                <a:gd name="connsiteX530" fmla="*/ 848983 w 1011108"/>
                <a:gd name="connsiteY530" fmla="*/ 320057 h 1215214"/>
                <a:gd name="connsiteX531" fmla="*/ 847348 w 1011108"/>
                <a:gd name="connsiteY531" fmla="*/ 319556 h 1215214"/>
                <a:gd name="connsiteX532" fmla="*/ 841543 w 1011108"/>
                <a:gd name="connsiteY532" fmla="*/ 315081 h 1215214"/>
                <a:gd name="connsiteX533" fmla="*/ 839736 w 1011108"/>
                <a:gd name="connsiteY533" fmla="*/ 314103 h 1215214"/>
                <a:gd name="connsiteX534" fmla="*/ 838281 w 1011108"/>
                <a:gd name="connsiteY534" fmla="*/ 312006 h 1215214"/>
                <a:gd name="connsiteX535" fmla="*/ 836106 w 1011108"/>
                <a:gd name="connsiteY535" fmla="*/ 309753 h 1215214"/>
                <a:gd name="connsiteX536" fmla="*/ 834846 w 1011108"/>
                <a:gd name="connsiteY536" fmla="*/ 308095 h 1215214"/>
                <a:gd name="connsiteX537" fmla="*/ 832914 w 1011108"/>
                <a:gd name="connsiteY537" fmla="*/ 306334 h 1215214"/>
                <a:gd name="connsiteX538" fmla="*/ 831592 w 1011108"/>
                <a:gd name="connsiteY538" fmla="*/ 299646 h 1215214"/>
                <a:gd name="connsiteX539" fmla="*/ 831592 w 1011108"/>
                <a:gd name="connsiteY539" fmla="*/ 293152 h 1215214"/>
                <a:gd name="connsiteX540" fmla="*/ 831170 w 1011108"/>
                <a:gd name="connsiteY540" fmla="*/ 285415 h 1215214"/>
                <a:gd name="connsiteX541" fmla="*/ 829159 w 1011108"/>
                <a:gd name="connsiteY541" fmla="*/ 281683 h 1215214"/>
                <a:gd name="connsiteX542" fmla="*/ 828072 w 1011108"/>
                <a:gd name="connsiteY542" fmla="*/ 280478 h 1215214"/>
                <a:gd name="connsiteX543" fmla="*/ 826882 w 1011108"/>
                <a:gd name="connsiteY543" fmla="*/ 280877 h 1215214"/>
                <a:gd name="connsiteX544" fmla="*/ 826789 w 1011108"/>
                <a:gd name="connsiteY544" fmla="*/ 283287 h 1215214"/>
                <a:gd name="connsiteX545" fmla="*/ 827117 w 1011108"/>
                <a:gd name="connsiteY545" fmla="*/ 284929 h 1215214"/>
                <a:gd name="connsiteX546" fmla="*/ 826280 w 1011108"/>
                <a:gd name="connsiteY546" fmla="*/ 285008 h 1215214"/>
                <a:gd name="connsiteX547" fmla="*/ 823291 w 1011108"/>
                <a:gd name="connsiteY547" fmla="*/ 282880 h 1215214"/>
                <a:gd name="connsiteX548" fmla="*/ 819552 w 1011108"/>
                <a:gd name="connsiteY548" fmla="*/ 280611 h 1215214"/>
                <a:gd name="connsiteX549" fmla="*/ 817533 w 1011108"/>
                <a:gd name="connsiteY549" fmla="*/ 278076 h 1215214"/>
                <a:gd name="connsiteX550" fmla="*/ 816062 w 1011108"/>
                <a:gd name="connsiteY550" fmla="*/ 275698 h 1215214"/>
                <a:gd name="connsiteX551" fmla="*/ 814842 w 1011108"/>
                <a:gd name="connsiteY551" fmla="*/ 275792 h 1215214"/>
                <a:gd name="connsiteX552" fmla="*/ 813981 w 1011108"/>
                <a:gd name="connsiteY552" fmla="*/ 276167 h 1215214"/>
                <a:gd name="connsiteX553" fmla="*/ 813121 w 1011108"/>
                <a:gd name="connsiteY553" fmla="*/ 279093 h 1215214"/>
                <a:gd name="connsiteX554" fmla="*/ 814521 w 1011108"/>
                <a:gd name="connsiteY554" fmla="*/ 284140 h 1215214"/>
                <a:gd name="connsiteX555" fmla="*/ 813833 w 1011108"/>
                <a:gd name="connsiteY555" fmla="*/ 284828 h 1215214"/>
                <a:gd name="connsiteX556" fmla="*/ 812652 w 1011108"/>
                <a:gd name="connsiteY556" fmla="*/ 283662 h 1215214"/>
                <a:gd name="connsiteX557" fmla="*/ 810500 w 1011108"/>
                <a:gd name="connsiteY557" fmla="*/ 281026 h 1215214"/>
                <a:gd name="connsiteX558" fmla="*/ 809381 w 1011108"/>
                <a:gd name="connsiteY558" fmla="*/ 281886 h 1215214"/>
                <a:gd name="connsiteX559" fmla="*/ 807903 w 1011108"/>
                <a:gd name="connsiteY559" fmla="*/ 282223 h 1215214"/>
                <a:gd name="connsiteX560" fmla="*/ 806612 w 1011108"/>
                <a:gd name="connsiteY560" fmla="*/ 279578 h 1215214"/>
                <a:gd name="connsiteX561" fmla="*/ 805524 w 1011108"/>
                <a:gd name="connsiteY561" fmla="*/ 277912 h 1215214"/>
                <a:gd name="connsiteX562" fmla="*/ 803952 w 1011108"/>
                <a:gd name="connsiteY562" fmla="*/ 272396 h 1215214"/>
                <a:gd name="connsiteX563" fmla="*/ 802544 w 1011108"/>
                <a:gd name="connsiteY563" fmla="*/ 266325 h 1215214"/>
                <a:gd name="connsiteX564" fmla="*/ 802411 w 1011108"/>
                <a:gd name="connsiteY564" fmla="*/ 261937 h 1215214"/>
                <a:gd name="connsiteX565" fmla="*/ 799664 w 1011108"/>
                <a:gd name="connsiteY565" fmla="*/ 259527 h 1215214"/>
                <a:gd name="connsiteX566" fmla="*/ 798593 w 1011108"/>
                <a:gd name="connsiteY566" fmla="*/ 255388 h 1215214"/>
                <a:gd name="connsiteX567" fmla="*/ 797740 w 1011108"/>
                <a:gd name="connsiteY567" fmla="*/ 254238 h 1215214"/>
                <a:gd name="connsiteX568" fmla="*/ 796934 w 1011108"/>
                <a:gd name="connsiteY568" fmla="*/ 251304 h 1215214"/>
                <a:gd name="connsiteX569" fmla="*/ 793766 w 1011108"/>
                <a:gd name="connsiteY569" fmla="*/ 247471 h 1215214"/>
                <a:gd name="connsiteX570" fmla="*/ 790511 w 1011108"/>
                <a:gd name="connsiteY570" fmla="*/ 244764 h 1215214"/>
                <a:gd name="connsiteX571" fmla="*/ 787812 w 1011108"/>
                <a:gd name="connsiteY571" fmla="*/ 242206 h 1215214"/>
                <a:gd name="connsiteX572" fmla="*/ 785488 w 1011108"/>
                <a:gd name="connsiteY572" fmla="*/ 238584 h 1215214"/>
                <a:gd name="connsiteX573" fmla="*/ 786505 w 1011108"/>
                <a:gd name="connsiteY573" fmla="*/ 235963 h 1215214"/>
                <a:gd name="connsiteX574" fmla="*/ 788156 w 1011108"/>
                <a:gd name="connsiteY574" fmla="*/ 236518 h 1215214"/>
                <a:gd name="connsiteX575" fmla="*/ 789909 w 1011108"/>
                <a:gd name="connsiteY575" fmla="*/ 236268 h 1215214"/>
                <a:gd name="connsiteX576" fmla="*/ 788508 w 1011108"/>
                <a:gd name="connsiteY576" fmla="*/ 233600 h 1215214"/>
                <a:gd name="connsiteX577" fmla="*/ 787147 w 1011108"/>
                <a:gd name="connsiteY577" fmla="*/ 231808 h 1215214"/>
                <a:gd name="connsiteX578" fmla="*/ 783666 w 1011108"/>
                <a:gd name="connsiteY578" fmla="*/ 228452 h 1215214"/>
                <a:gd name="connsiteX579" fmla="*/ 782046 w 1011108"/>
                <a:gd name="connsiteY579" fmla="*/ 227607 h 1215214"/>
                <a:gd name="connsiteX580" fmla="*/ 778541 w 1011108"/>
                <a:gd name="connsiteY580" fmla="*/ 227115 h 1215214"/>
                <a:gd name="connsiteX581" fmla="*/ 774645 w 1011108"/>
                <a:gd name="connsiteY581" fmla="*/ 224056 h 1215214"/>
                <a:gd name="connsiteX582" fmla="*/ 772259 w 1011108"/>
                <a:gd name="connsiteY582" fmla="*/ 222733 h 1215214"/>
                <a:gd name="connsiteX583" fmla="*/ 770577 w 1011108"/>
                <a:gd name="connsiteY583" fmla="*/ 222522 h 1215214"/>
                <a:gd name="connsiteX584" fmla="*/ 768629 w 1011108"/>
                <a:gd name="connsiteY584" fmla="*/ 222045 h 1215214"/>
                <a:gd name="connsiteX585" fmla="*/ 767252 w 1011108"/>
                <a:gd name="connsiteY585" fmla="*/ 220316 h 1215214"/>
                <a:gd name="connsiteX586" fmla="*/ 764819 w 1011108"/>
                <a:gd name="connsiteY586" fmla="*/ 219745 h 1215214"/>
                <a:gd name="connsiteX587" fmla="*/ 761392 w 1011108"/>
                <a:gd name="connsiteY587" fmla="*/ 216326 h 1215214"/>
                <a:gd name="connsiteX588" fmla="*/ 759710 w 1011108"/>
                <a:gd name="connsiteY588" fmla="*/ 212883 h 1215214"/>
                <a:gd name="connsiteX589" fmla="*/ 758865 w 1011108"/>
                <a:gd name="connsiteY589" fmla="*/ 211616 h 1215214"/>
                <a:gd name="connsiteX590" fmla="*/ 757715 w 1011108"/>
                <a:gd name="connsiteY590" fmla="*/ 210662 h 1215214"/>
                <a:gd name="connsiteX591" fmla="*/ 756025 w 1011108"/>
                <a:gd name="connsiteY591" fmla="*/ 211233 h 1215214"/>
                <a:gd name="connsiteX592" fmla="*/ 754633 w 1011108"/>
                <a:gd name="connsiteY592" fmla="*/ 211491 h 1215214"/>
                <a:gd name="connsiteX593" fmla="*/ 751566 w 1011108"/>
                <a:gd name="connsiteY593" fmla="*/ 211006 h 1215214"/>
                <a:gd name="connsiteX594" fmla="*/ 750557 w 1011108"/>
                <a:gd name="connsiteY594" fmla="*/ 209605 h 1215214"/>
                <a:gd name="connsiteX595" fmla="*/ 748578 w 1011108"/>
                <a:gd name="connsiteY595" fmla="*/ 207830 h 1215214"/>
                <a:gd name="connsiteX596" fmla="*/ 744768 w 1011108"/>
                <a:gd name="connsiteY596" fmla="*/ 207360 h 1215214"/>
                <a:gd name="connsiteX597" fmla="*/ 741756 w 1011108"/>
                <a:gd name="connsiteY597" fmla="*/ 206241 h 1215214"/>
                <a:gd name="connsiteX598" fmla="*/ 739455 w 1011108"/>
                <a:gd name="connsiteY598" fmla="*/ 205138 h 1215214"/>
                <a:gd name="connsiteX599" fmla="*/ 737124 w 1011108"/>
                <a:gd name="connsiteY599" fmla="*/ 203730 h 1215214"/>
                <a:gd name="connsiteX600" fmla="*/ 734980 w 1011108"/>
                <a:gd name="connsiteY600" fmla="*/ 201383 h 1215214"/>
                <a:gd name="connsiteX601" fmla="*/ 733079 w 1011108"/>
                <a:gd name="connsiteY601" fmla="*/ 198246 h 1215214"/>
                <a:gd name="connsiteX602" fmla="*/ 733408 w 1011108"/>
                <a:gd name="connsiteY602" fmla="*/ 194225 h 1215214"/>
                <a:gd name="connsiteX603" fmla="*/ 733885 w 1011108"/>
                <a:gd name="connsiteY603" fmla="*/ 191619 h 1215214"/>
                <a:gd name="connsiteX604" fmla="*/ 731460 w 1011108"/>
                <a:gd name="connsiteY604" fmla="*/ 190610 h 1215214"/>
                <a:gd name="connsiteX605" fmla="*/ 727274 w 1011108"/>
                <a:gd name="connsiteY605" fmla="*/ 185157 h 1215214"/>
                <a:gd name="connsiteX606" fmla="*/ 727071 w 1011108"/>
                <a:gd name="connsiteY606" fmla="*/ 182928 h 1215214"/>
                <a:gd name="connsiteX607" fmla="*/ 728197 w 1011108"/>
                <a:gd name="connsiteY607" fmla="*/ 178374 h 1215214"/>
                <a:gd name="connsiteX608" fmla="*/ 729339 w 1011108"/>
                <a:gd name="connsiteY608" fmla="*/ 170536 h 1215214"/>
                <a:gd name="connsiteX609" fmla="*/ 727673 w 1011108"/>
                <a:gd name="connsiteY609" fmla="*/ 164715 h 1215214"/>
                <a:gd name="connsiteX610" fmla="*/ 724426 w 1011108"/>
                <a:gd name="connsiteY610" fmla="*/ 157619 h 1215214"/>
                <a:gd name="connsiteX611" fmla="*/ 724646 w 1011108"/>
                <a:gd name="connsiteY611" fmla="*/ 154020 h 1215214"/>
                <a:gd name="connsiteX612" fmla="*/ 723011 w 1011108"/>
                <a:gd name="connsiteY612" fmla="*/ 153973 h 1215214"/>
                <a:gd name="connsiteX613" fmla="*/ 721196 w 1011108"/>
                <a:gd name="connsiteY613" fmla="*/ 153269 h 1215214"/>
                <a:gd name="connsiteX614" fmla="*/ 718637 w 1011108"/>
                <a:gd name="connsiteY614" fmla="*/ 149772 h 1215214"/>
                <a:gd name="connsiteX615" fmla="*/ 716697 w 1011108"/>
                <a:gd name="connsiteY615" fmla="*/ 147472 h 1215214"/>
                <a:gd name="connsiteX616" fmla="*/ 715391 w 1011108"/>
                <a:gd name="connsiteY616" fmla="*/ 145352 h 1215214"/>
                <a:gd name="connsiteX617" fmla="*/ 713974 w 1011108"/>
                <a:gd name="connsiteY617" fmla="*/ 142480 h 1215214"/>
                <a:gd name="connsiteX618" fmla="*/ 714201 w 1011108"/>
                <a:gd name="connsiteY618" fmla="*/ 140180 h 1215214"/>
                <a:gd name="connsiteX619" fmla="*/ 714538 w 1011108"/>
                <a:gd name="connsiteY619" fmla="*/ 138631 h 1215214"/>
                <a:gd name="connsiteX620" fmla="*/ 714679 w 1011108"/>
                <a:gd name="connsiteY620" fmla="*/ 134532 h 1215214"/>
                <a:gd name="connsiteX621" fmla="*/ 712871 w 1011108"/>
                <a:gd name="connsiteY621" fmla="*/ 130550 h 1215214"/>
                <a:gd name="connsiteX622" fmla="*/ 712300 w 1011108"/>
                <a:gd name="connsiteY622" fmla="*/ 126474 h 1215214"/>
                <a:gd name="connsiteX623" fmla="*/ 710587 w 1011108"/>
                <a:gd name="connsiteY623" fmla="*/ 121381 h 1215214"/>
                <a:gd name="connsiteX624" fmla="*/ 711064 w 1011108"/>
                <a:gd name="connsiteY624" fmla="*/ 118001 h 1215214"/>
                <a:gd name="connsiteX625" fmla="*/ 710689 w 1011108"/>
                <a:gd name="connsiteY625" fmla="*/ 115216 h 1215214"/>
                <a:gd name="connsiteX626" fmla="*/ 710157 w 1011108"/>
                <a:gd name="connsiteY626" fmla="*/ 112806 h 1215214"/>
                <a:gd name="connsiteX627" fmla="*/ 710712 w 1011108"/>
                <a:gd name="connsiteY627" fmla="*/ 111273 h 1215214"/>
                <a:gd name="connsiteX628" fmla="*/ 710939 w 1011108"/>
                <a:gd name="connsiteY628" fmla="*/ 109325 h 1215214"/>
                <a:gd name="connsiteX629" fmla="*/ 708576 w 1011108"/>
                <a:gd name="connsiteY629" fmla="*/ 107377 h 1215214"/>
                <a:gd name="connsiteX630" fmla="*/ 706042 w 1011108"/>
                <a:gd name="connsiteY630" fmla="*/ 105890 h 1215214"/>
                <a:gd name="connsiteX631" fmla="*/ 702771 w 1011108"/>
                <a:gd name="connsiteY631" fmla="*/ 103262 h 1215214"/>
                <a:gd name="connsiteX632" fmla="*/ 696896 w 1011108"/>
                <a:gd name="connsiteY632" fmla="*/ 99162 h 1215214"/>
                <a:gd name="connsiteX633" fmla="*/ 695543 w 1011108"/>
                <a:gd name="connsiteY633" fmla="*/ 96064 h 1215214"/>
                <a:gd name="connsiteX634" fmla="*/ 693054 w 1011108"/>
                <a:gd name="connsiteY634" fmla="*/ 93295 h 1215214"/>
                <a:gd name="connsiteX635" fmla="*/ 689729 w 1011108"/>
                <a:gd name="connsiteY635" fmla="*/ 94366 h 1215214"/>
                <a:gd name="connsiteX636" fmla="*/ 687281 w 1011108"/>
                <a:gd name="connsiteY636" fmla="*/ 94875 h 1215214"/>
                <a:gd name="connsiteX637" fmla="*/ 684996 w 1011108"/>
                <a:gd name="connsiteY637" fmla="*/ 96964 h 1215214"/>
                <a:gd name="connsiteX638" fmla="*/ 681836 w 1011108"/>
                <a:gd name="connsiteY638" fmla="*/ 98505 h 1215214"/>
                <a:gd name="connsiteX639" fmla="*/ 678769 w 1011108"/>
                <a:gd name="connsiteY639" fmla="*/ 97113 h 1215214"/>
                <a:gd name="connsiteX640" fmla="*/ 677314 w 1011108"/>
                <a:gd name="connsiteY640" fmla="*/ 95939 h 1215214"/>
                <a:gd name="connsiteX641" fmla="*/ 676234 w 1011108"/>
                <a:gd name="connsiteY641" fmla="*/ 91792 h 1215214"/>
                <a:gd name="connsiteX642" fmla="*/ 674834 w 1011108"/>
                <a:gd name="connsiteY642" fmla="*/ 87270 h 1215214"/>
                <a:gd name="connsiteX643" fmla="*/ 673645 w 1011108"/>
                <a:gd name="connsiteY643" fmla="*/ 85002 h 1215214"/>
                <a:gd name="connsiteX644" fmla="*/ 672753 w 1011108"/>
                <a:gd name="connsiteY644" fmla="*/ 82264 h 1215214"/>
                <a:gd name="connsiteX645" fmla="*/ 673590 w 1011108"/>
                <a:gd name="connsiteY645" fmla="*/ 75590 h 1215214"/>
                <a:gd name="connsiteX646" fmla="*/ 672338 w 1011108"/>
                <a:gd name="connsiteY646" fmla="*/ 72453 h 1215214"/>
                <a:gd name="connsiteX647" fmla="*/ 671947 w 1011108"/>
                <a:gd name="connsiteY647" fmla="*/ 67767 h 1215214"/>
                <a:gd name="connsiteX648" fmla="*/ 670758 w 1011108"/>
                <a:gd name="connsiteY648" fmla="*/ 62415 h 1215214"/>
                <a:gd name="connsiteX649" fmla="*/ 669436 w 1011108"/>
                <a:gd name="connsiteY649" fmla="*/ 59740 h 1215214"/>
                <a:gd name="connsiteX650" fmla="*/ 669530 w 1011108"/>
                <a:gd name="connsiteY650" fmla="*/ 57588 h 1215214"/>
                <a:gd name="connsiteX651" fmla="*/ 667073 w 1011108"/>
                <a:gd name="connsiteY651" fmla="*/ 54436 h 1215214"/>
                <a:gd name="connsiteX652" fmla="*/ 666291 w 1011108"/>
                <a:gd name="connsiteY652" fmla="*/ 52175 h 1215214"/>
                <a:gd name="connsiteX653" fmla="*/ 664898 w 1011108"/>
                <a:gd name="connsiteY653" fmla="*/ 51361 h 1215214"/>
                <a:gd name="connsiteX654" fmla="*/ 663130 w 1011108"/>
                <a:gd name="connsiteY654" fmla="*/ 50070 h 1215214"/>
                <a:gd name="connsiteX655" fmla="*/ 662879 w 1011108"/>
                <a:gd name="connsiteY655" fmla="*/ 48341 h 1215214"/>
                <a:gd name="connsiteX656" fmla="*/ 663013 w 1011108"/>
                <a:gd name="connsiteY656" fmla="*/ 47081 h 1215214"/>
                <a:gd name="connsiteX657" fmla="*/ 664069 w 1011108"/>
                <a:gd name="connsiteY657" fmla="*/ 44993 h 1215214"/>
                <a:gd name="connsiteX658" fmla="*/ 664640 w 1011108"/>
                <a:gd name="connsiteY658" fmla="*/ 42286 h 1215214"/>
                <a:gd name="connsiteX659" fmla="*/ 662176 w 1011108"/>
                <a:gd name="connsiteY659" fmla="*/ 41613 h 1215214"/>
                <a:gd name="connsiteX660" fmla="*/ 660462 w 1011108"/>
                <a:gd name="connsiteY660" fmla="*/ 41496 h 1215214"/>
                <a:gd name="connsiteX661" fmla="*/ 659265 w 1011108"/>
                <a:gd name="connsiteY661" fmla="*/ 40643 h 1215214"/>
                <a:gd name="connsiteX662" fmla="*/ 657920 w 1011108"/>
                <a:gd name="connsiteY662" fmla="*/ 39321 h 1215214"/>
                <a:gd name="connsiteX663" fmla="*/ 657434 w 1011108"/>
                <a:gd name="connsiteY663" fmla="*/ 35112 h 1215214"/>
                <a:gd name="connsiteX664" fmla="*/ 657481 w 1011108"/>
                <a:gd name="connsiteY664" fmla="*/ 30652 h 1215214"/>
                <a:gd name="connsiteX665" fmla="*/ 657129 w 1011108"/>
                <a:gd name="connsiteY665" fmla="*/ 27867 h 1215214"/>
                <a:gd name="connsiteX666" fmla="*/ 656394 w 1011108"/>
                <a:gd name="connsiteY666" fmla="*/ 25794 h 1215214"/>
                <a:gd name="connsiteX667" fmla="*/ 655878 w 1011108"/>
                <a:gd name="connsiteY667" fmla="*/ 23603 h 1215214"/>
                <a:gd name="connsiteX668" fmla="*/ 654634 w 1011108"/>
                <a:gd name="connsiteY668" fmla="*/ 21272 h 1215214"/>
                <a:gd name="connsiteX669" fmla="*/ 650894 w 1011108"/>
                <a:gd name="connsiteY669" fmla="*/ 18244 h 1215214"/>
                <a:gd name="connsiteX670" fmla="*/ 651168 w 1011108"/>
                <a:gd name="connsiteY670" fmla="*/ 17024 h 1215214"/>
                <a:gd name="connsiteX671" fmla="*/ 652036 w 1011108"/>
                <a:gd name="connsiteY671" fmla="*/ 15443 h 1215214"/>
                <a:gd name="connsiteX672" fmla="*/ 650714 w 1011108"/>
                <a:gd name="connsiteY672" fmla="*/ 14536 h 1215214"/>
                <a:gd name="connsiteX673" fmla="*/ 648774 w 1011108"/>
                <a:gd name="connsiteY673" fmla="*/ 14536 h 1215214"/>
                <a:gd name="connsiteX674" fmla="*/ 647679 w 1011108"/>
                <a:gd name="connsiteY674" fmla="*/ 16648 h 1215214"/>
                <a:gd name="connsiteX675" fmla="*/ 645910 w 1011108"/>
                <a:gd name="connsiteY675" fmla="*/ 18463 h 1215214"/>
                <a:gd name="connsiteX676" fmla="*/ 642445 w 1011108"/>
                <a:gd name="connsiteY676" fmla="*/ 19848 h 1215214"/>
                <a:gd name="connsiteX677" fmla="*/ 641796 w 1011108"/>
                <a:gd name="connsiteY677" fmla="*/ 27108 h 1215214"/>
                <a:gd name="connsiteX678" fmla="*/ 639644 w 1011108"/>
                <a:gd name="connsiteY678" fmla="*/ 35088 h 1215214"/>
                <a:gd name="connsiteX679" fmla="*/ 637688 w 1011108"/>
                <a:gd name="connsiteY679" fmla="*/ 40979 h 1215214"/>
                <a:gd name="connsiteX680" fmla="*/ 638048 w 1011108"/>
                <a:gd name="connsiteY680" fmla="*/ 42763 h 1215214"/>
                <a:gd name="connsiteX681" fmla="*/ 637892 w 1011108"/>
                <a:gd name="connsiteY681" fmla="*/ 44508 h 1215214"/>
                <a:gd name="connsiteX682" fmla="*/ 636835 w 1011108"/>
                <a:gd name="connsiteY682" fmla="*/ 43725 h 1215214"/>
                <a:gd name="connsiteX683" fmla="*/ 635904 w 1011108"/>
                <a:gd name="connsiteY683" fmla="*/ 42747 h 1215214"/>
                <a:gd name="connsiteX684" fmla="*/ 634480 w 1011108"/>
                <a:gd name="connsiteY684" fmla="*/ 45079 h 1215214"/>
                <a:gd name="connsiteX685" fmla="*/ 631907 w 1011108"/>
                <a:gd name="connsiteY685" fmla="*/ 51126 h 1215214"/>
                <a:gd name="connsiteX686" fmla="*/ 631672 w 1011108"/>
                <a:gd name="connsiteY686" fmla="*/ 54263 h 1215214"/>
                <a:gd name="connsiteX687" fmla="*/ 633182 w 1011108"/>
                <a:gd name="connsiteY687" fmla="*/ 55108 h 1215214"/>
                <a:gd name="connsiteX688" fmla="*/ 634238 w 1011108"/>
                <a:gd name="connsiteY688" fmla="*/ 55938 h 1215214"/>
                <a:gd name="connsiteX689" fmla="*/ 635497 w 1011108"/>
                <a:gd name="connsiteY689" fmla="*/ 56211 h 1215214"/>
                <a:gd name="connsiteX690" fmla="*/ 636068 w 1011108"/>
                <a:gd name="connsiteY690" fmla="*/ 56986 h 1215214"/>
                <a:gd name="connsiteX691" fmla="*/ 636389 w 1011108"/>
                <a:gd name="connsiteY691" fmla="*/ 58504 h 1215214"/>
                <a:gd name="connsiteX692" fmla="*/ 637203 w 1011108"/>
                <a:gd name="connsiteY692" fmla="*/ 59810 h 1215214"/>
                <a:gd name="connsiteX693" fmla="*/ 637000 w 1011108"/>
                <a:gd name="connsiteY693" fmla="*/ 61226 h 1215214"/>
                <a:gd name="connsiteX694" fmla="*/ 636022 w 1011108"/>
                <a:gd name="connsiteY694" fmla="*/ 60671 h 1215214"/>
                <a:gd name="connsiteX695" fmla="*/ 633964 w 1011108"/>
                <a:gd name="connsiteY695" fmla="*/ 60679 h 1215214"/>
                <a:gd name="connsiteX696" fmla="*/ 632916 w 1011108"/>
                <a:gd name="connsiteY696" fmla="*/ 61907 h 1215214"/>
                <a:gd name="connsiteX697" fmla="*/ 630263 w 1011108"/>
                <a:gd name="connsiteY697" fmla="*/ 64364 h 1215214"/>
                <a:gd name="connsiteX698" fmla="*/ 630960 w 1011108"/>
                <a:gd name="connsiteY698" fmla="*/ 71436 h 1215214"/>
                <a:gd name="connsiteX699" fmla="*/ 629716 w 1011108"/>
                <a:gd name="connsiteY699" fmla="*/ 75160 h 1215214"/>
                <a:gd name="connsiteX700" fmla="*/ 628519 w 1011108"/>
                <a:gd name="connsiteY700" fmla="*/ 78047 h 1215214"/>
                <a:gd name="connsiteX701" fmla="*/ 627165 w 1011108"/>
                <a:gd name="connsiteY701" fmla="*/ 83523 h 1215214"/>
                <a:gd name="connsiteX702" fmla="*/ 627345 w 1011108"/>
                <a:gd name="connsiteY702" fmla="*/ 86425 h 1215214"/>
                <a:gd name="connsiteX703" fmla="*/ 628543 w 1011108"/>
                <a:gd name="connsiteY703" fmla="*/ 88491 h 1215214"/>
                <a:gd name="connsiteX704" fmla="*/ 629833 w 1011108"/>
                <a:gd name="connsiteY704" fmla="*/ 91511 h 1215214"/>
                <a:gd name="connsiteX705" fmla="*/ 629051 w 1011108"/>
                <a:gd name="connsiteY705" fmla="*/ 95673 h 1215214"/>
                <a:gd name="connsiteX706" fmla="*/ 628261 w 1011108"/>
                <a:gd name="connsiteY706" fmla="*/ 98654 h 1215214"/>
                <a:gd name="connsiteX707" fmla="*/ 630029 w 1011108"/>
                <a:gd name="connsiteY707" fmla="*/ 107291 h 1215214"/>
                <a:gd name="connsiteX708" fmla="*/ 630522 w 1011108"/>
                <a:gd name="connsiteY708" fmla="*/ 111891 h 1215214"/>
                <a:gd name="connsiteX709" fmla="*/ 629552 w 1011108"/>
                <a:gd name="connsiteY709" fmla="*/ 115028 h 1215214"/>
                <a:gd name="connsiteX710" fmla="*/ 626704 w 1011108"/>
                <a:gd name="connsiteY710" fmla="*/ 124307 h 1215214"/>
                <a:gd name="connsiteX711" fmla="*/ 625421 w 1011108"/>
                <a:gd name="connsiteY711" fmla="*/ 131097 h 1215214"/>
                <a:gd name="connsiteX712" fmla="*/ 625836 w 1011108"/>
                <a:gd name="connsiteY712" fmla="*/ 134845 h 1215214"/>
                <a:gd name="connsiteX713" fmla="*/ 624599 w 1011108"/>
                <a:gd name="connsiteY713" fmla="*/ 138287 h 1215214"/>
                <a:gd name="connsiteX714" fmla="*/ 623191 w 1011108"/>
                <a:gd name="connsiteY714" fmla="*/ 143795 h 1215214"/>
                <a:gd name="connsiteX715" fmla="*/ 621603 w 1011108"/>
                <a:gd name="connsiteY715" fmla="*/ 147957 h 1215214"/>
                <a:gd name="connsiteX716" fmla="*/ 616041 w 1011108"/>
                <a:gd name="connsiteY716" fmla="*/ 156359 h 1215214"/>
                <a:gd name="connsiteX717" fmla="*/ 614937 w 1011108"/>
                <a:gd name="connsiteY717" fmla="*/ 160427 h 1215214"/>
                <a:gd name="connsiteX718" fmla="*/ 613068 w 1011108"/>
                <a:gd name="connsiteY718" fmla="*/ 165497 h 1215214"/>
                <a:gd name="connsiteX719" fmla="*/ 609070 w 1011108"/>
                <a:gd name="connsiteY719" fmla="*/ 168454 h 1215214"/>
                <a:gd name="connsiteX720" fmla="*/ 606050 w 1011108"/>
                <a:gd name="connsiteY720" fmla="*/ 170301 h 1215214"/>
                <a:gd name="connsiteX721" fmla="*/ 599431 w 1011108"/>
                <a:gd name="connsiteY721" fmla="*/ 172131 h 1215214"/>
                <a:gd name="connsiteX722" fmla="*/ 595614 w 1011108"/>
                <a:gd name="connsiteY722" fmla="*/ 172092 h 1215214"/>
                <a:gd name="connsiteX723" fmla="*/ 593642 w 1011108"/>
                <a:gd name="connsiteY723" fmla="*/ 170973 h 1215214"/>
                <a:gd name="connsiteX724" fmla="*/ 592508 w 1011108"/>
                <a:gd name="connsiteY724" fmla="*/ 170003 h 1215214"/>
                <a:gd name="connsiteX725" fmla="*/ 588010 w 1011108"/>
                <a:gd name="connsiteY725" fmla="*/ 168384 h 1215214"/>
                <a:gd name="connsiteX726" fmla="*/ 582541 w 1011108"/>
                <a:gd name="connsiteY726" fmla="*/ 164722 h 1215214"/>
                <a:gd name="connsiteX727" fmla="*/ 578332 w 1011108"/>
                <a:gd name="connsiteY727" fmla="*/ 163533 h 1215214"/>
                <a:gd name="connsiteX728" fmla="*/ 576251 w 1011108"/>
                <a:gd name="connsiteY728" fmla="*/ 159856 h 1215214"/>
                <a:gd name="connsiteX729" fmla="*/ 576047 w 1011108"/>
                <a:gd name="connsiteY729" fmla="*/ 158331 h 1215214"/>
                <a:gd name="connsiteX730" fmla="*/ 575296 w 1011108"/>
                <a:gd name="connsiteY730" fmla="*/ 156344 h 1215214"/>
                <a:gd name="connsiteX731" fmla="*/ 573090 w 1011108"/>
                <a:gd name="connsiteY731" fmla="*/ 153731 h 1215214"/>
                <a:gd name="connsiteX732" fmla="*/ 568928 w 1011108"/>
                <a:gd name="connsiteY732" fmla="*/ 152847 h 1215214"/>
                <a:gd name="connsiteX733" fmla="*/ 564656 w 1011108"/>
                <a:gd name="connsiteY733" fmla="*/ 150961 h 1215214"/>
                <a:gd name="connsiteX734" fmla="*/ 562020 w 1011108"/>
                <a:gd name="connsiteY734" fmla="*/ 151227 h 1215214"/>
                <a:gd name="connsiteX735" fmla="*/ 556301 w 1011108"/>
                <a:gd name="connsiteY735" fmla="*/ 149608 h 1215214"/>
                <a:gd name="connsiteX736" fmla="*/ 552491 w 1011108"/>
                <a:gd name="connsiteY736" fmla="*/ 147300 h 1215214"/>
                <a:gd name="connsiteX737" fmla="*/ 549009 w 1011108"/>
                <a:gd name="connsiteY737" fmla="*/ 144100 h 1215214"/>
                <a:gd name="connsiteX738" fmla="*/ 544417 w 1011108"/>
                <a:gd name="connsiteY738" fmla="*/ 138561 h 1215214"/>
                <a:gd name="connsiteX739" fmla="*/ 540521 w 1011108"/>
                <a:gd name="connsiteY739" fmla="*/ 137067 h 1215214"/>
                <a:gd name="connsiteX740" fmla="*/ 535538 w 1011108"/>
                <a:gd name="connsiteY740" fmla="*/ 134774 h 1215214"/>
                <a:gd name="connsiteX741" fmla="*/ 532674 w 1011108"/>
                <a:gd name="connsiteY741" fmla="*/ 132865 h 1215214"/>
                <a:gd name="connsiteX742" fmla="*/ 530937 w 1011108"/>
                <a:gd name="connsiteY742" fmla="*/ 131942 h 1215214"/>
                <a:gd name="connsiteX743" fmla="*/ 529013 w 1011108"/>
                <a:gd name="connsiteY743" fmla="*/ 130511 h 1215214"/>
                <a:gd name="connsiteX744" fmla="*/ 527260 w 1011108"/>
                <a:gd name="connsiteY744" fmla="*/ 130831 h 1215214"/>
                <a:gd name="connsiteX745" fmla="*/ 524233 w 1011108"/>
                <a:gd name="connsiteY745" fmla="*/ 130870 h 1215214"/>
                <a:gd name="connsiteX746" fmla="*/ 522332 w 1011108"/>
                <a:gd name="connsiteY746" fmla="*/ 129525 h 1215214"/>
                <a:gd name="connsiteX747" fmla="*/ 522089 w 1011108"/>
                <a:gd name="connsiteY747" fmla="*/ 128469 h 1215214"/>
                <a:gd name="connsiteX748" fmla="*/ 522378 w 1011108"/>
                <a:gd name="connsiteY748" fmla="*/ 127639 h 1215214"/>
                <a:gd name="connsiteX749" fmla="*/ 522488 w 1011108"/>
                <a:gd name="connsiteY749" fmla="*/ 126130 h 1215214"/>
                <a:gd name="connsiteX750" fmla="*/ 521823 w 1011108"/>
                <a:gd name="connsiteY750" fmla="*/ 125903 h 1215214"/>
                <a:gd name="connsiteX751" fmla="*/ 521150 w 1011108"/>
                <a:gd name="connsiteY751" fmla="*/ 125903 h 1215214"/>
                <a:gd name="connsiteX752" fmla="*/ 520595 w 1011108"/>
                <a:gd name="connsiteY752" fmla="*/ 126310 h 1215214"/>
                <a:gd name="connsiteX753" fmla="*/ 519820 w 1011108"/>
                <a:gd name="connsiteY753" fmla="*/ 126607 h 1215214"/>
                <a:gd name="connsiteX754" fmla="*/ 517145 w 1011108"/>
                <a:gd name="connsiteY754" fmla="*/ 125449 h 1215214"/>
                <a:gd name="connsiteX755" fmla="*/ 513397 w 1011108"/>
                <a:gd name="connsiteY755" fmla="*/ 123517 h 1215214"/>
                <a:gd name="connsiteX756" fmla="*/ 512693 w 1011108"/>
                <a:gd name="connsiteY756" fmla="*/ 121819 h 1215214"/>
                <a:gd name="connsiteX757" fmla="*/ 511512 w 1011108"/>
                <a:gd name="connsiteY757" fmla="*/ 119746 h 1215214"/>
                <a:gd name="connsiteX758" fmla="*/ 506333 w 1011108"/>
                <a:gd name="connsiteY758" fmla="*/ 116734 h 1215214"/>
                <a:gd name="connsiteX759" fmla="*/ 503328 w 1011108"/>
                <a:gd name="connsiteY759" fmla="*/ 114246 h 1215214"/>
                <a:gd name="connsiteX760" fmla="*/ 496694 w 1011108"/>
                <a:gd name="connsiteY760" fmla="*/ 110639 h 1215214"/>
                <a:gd name="connsiteX761" fmla="*/ 494996 w 1011108"/>
                <a:gd name="connsiteY761" fmla="*/ 108894 h 1215214"/>
                <a:gd name="connsiteX762" fmla="*/ 494441 w 1011108"/>
                <a:gd name="connsiteY762" fmla="*/ 107369 h 1215214"/>
                <a:gd name="connsiteX763" fmla="*/ 493948 w 1011108"/>
                <a:gd name="connsiteY763" fmla="*/ 105171 h 1215214"/>
                <a:gd name="connsiteX764" fmla="*/ 495435 w 1011108"/>
                <a:gd name="connsiteY764" fmla="*/ 102886 h 1215214"/>
                <a:gd name="connsiteX765" fmla="*/ 496882 w 1011108"/>
                <a:gd name="connsiteY765" fmla="*/ 101267 h 1215214"/>
                <a:gd name="connsiteX766" fmla="*/ 501396 w 1011108"/>
                <a:gd name="connsiteY766" fmla="*/ 94546 h 1215214"/>
                <a:gd name="connsiteX767" fmla="*/ 502750 w 1011108"/>
                <a:gd name="connsiteY767" fmla="*/ 93373 h 1215214"/>
                <a:gd name="connsiteX768" fmla="*/ 504447 w 1011108"/>
                <a:gd name="connsiteY768" fmla="*/ 91550 h 1215214"/>
                <a:gd name="connsiteX769" fmla="*/ 506004 w 1011108"/>
                <a:gd name="connsiteY769" fmla="*/ 86645 h 1215214"/>
                <a:gd name="connsiteX770" fmla="*/ 506778 w 1011108"/>
                <a:gd name="connsiteY770" fmla="*/ 83844 h 1215214"/>
                <a:gd name="connsiteX771" fmla="*/ 505457 w 1011108"/>
                <a:gd name="connsiteY771" fmla="*/ 79604 h 1215214"/>
                <a:gd name="connsiteX772" fmla="*/ 505409 w 1011108"/>
                <a:gd name="connsiteY772" fmla="*/ 72484 h 1215214"/>
                <a:gd name="connsiteX773" fmla="*/ 510651 w 1011108"/>
                <a:gd name="connsiteY773" fmla="*/ 69723 h 1215214"/>
                <a:gd name="connsiteX774" fmla="*/ 512114 w 1011108"/>
                <a:gd name="connsiteY774" fmla="*/ 69363 h 1215214"/>
                <a:gd name="connsiteX775" fmla="*/ 513468 w 1011108"/>
                <a:gd name="connsiteY775" fmla="*/ 68753 h 1215214"/>
                <a:gd name="connsiteX776" fmla="*/ 515017 w 1011108"/>
                <a:gd name="connsiteY776" fmla="*/ 69613 h 1215214"/>
                <a:gd name="connsiteX777" fmla="*/ 516057 w 1011108"/>
                <a:gd name="connsiteY777" fmla="*/ 70951 h 1215214"/>
                <a:gd name="connsiteX778" fmla="*/ 517137 w 1011108"/>
                <a:gd name="connsiteY778" fmla="*/ 70708 h 1215214"/>
                <a:gd name="connsiteX779" fmla="*/ 520063 w 1011108"/>
                <a:gd name="connsiteY779" fmla="*/ 65748 h 1215214"/>
                <a:gd name="connsiteX780" fmla="*/ 519593 w 1011108"/>
                <a:gd name="connsiteY780" fmla="*/ 63683 h 1215214"/>
                <a:gd name="connsiteX781" fmla="*/ 518381 w 1011108"/>
                <a:gd name="connsiteY781" fmla="*/ 61923 h 1215214"/>
                <a:gd name="connsiteX782" fmla="*/ 518803 w 1011108"/>
                <a:gd name="connsiteY782" fmla="*/ 60835 h 1215214"/>
                <a:gd name="connsiteX783" fmla="*/ 527816 w 1011108"/>
                <a:gd name="connsiteY783" fmla="*/ 51126 h 1215214"/>
                <a:gd name="connsiteX784" fmla="*/ 526713 w 1011108"/>
                <a:gd name="connsiteY784" fmla="*/ 48748 h 1215214"/>
                <a:gd name="connsiteX785" fmla="*/ 525375 w 1011108"/>
                <a:gd name="connsiteY785" fmla="*/ 48200 h 1215214"/>
                <a:gd name="connsiteX786" fmla="*/ 522809 w 1011108"/>
                <a:gd name="connsiteY786" fmla="*/ 48365 h 1215214"/>
                <a:gd name="connsiteX787" fmla="*/ 520392 w 1011108"/>
                <a:gd name="connsiteY787" fmla="*/ 46291 h 1215214"/>
                <a:gd name="connsiteX788" fmla="*/ 518874 w 1011108"/>
                <a:gd name="connsiteY788" fmla="*/ 42372 h 1215214"/>
                <a:gd name="connsiteX789" fmla="*/ 516746 w 1011108"/>
                <a:gd name="connsiteY789" fmla="*/ 42231 h 1215214"/>
                <a:gd name="connsiteX790" fmla="*/ 512943 w 1011108"/>
                <a:gd name="connsiteY790" fmla="*/ 46252 h 1215214"/>
                <a:gd name="connsiteX791" fmla="*/ 512497 w 1011108"/>
                <a:gd name="connsiteY791" fmla="*/ 47175 h 1215214"/>
                <a:gd name="connsiteX792" fmla="*/ 513420 w 1011108"/>
                <a:gd name="connsiteY792" fmla="*/ 47700 h 1215214"/>
                <a:gd name="connsiteX793" fmla="*/ 514227 w 1011108"/>
                <a:gd name="connsiteY793" fmla="*/ 50140 h 1215214"/>
                <a:gd name="connsiteX794" fmla="*/ 512740 w 1011108"/>
                <a:gd name="connsiteY794" fmla="*/ 53004 h 1215214"/>
                <a:gd name="connsiteX795" fmla="*/ 511254 w 1011108"/>
                <a:gd name="connsiteY795" fmla="*/ 53027 h 1215214"/>
                <a:gd name="connsiteX796" fmla="*/ 508813 w 1011108"/>
                <a:gd name="connsiteY796" fmla="*/ 52746 h 1215214"/>
                <a:gd name="connsiteX797" fmla="*/ 507702 w 1011108"/>
                <a:gd name="connsiteY797" fmla="*/ 50704 h 1215214"/>
                <a:gd name="connsiteX798" fmla="*/ 507201 w 1011108"/>
                <a:gd name="connsiteY798" fmla="*/ 47590 h 1215214"/>
                <a:gd name="connsiteX799" fmla="*/ 505652 w 1011108"/>
                <a:gd name="connsiteY799" fmla="*/ 46714 h 1215214"/>
                <a:gd name="connsiteX800" fmla="*/ 503884 w 1011108"/>
                <a:gd name="connsiteY800" fmla="*/ 47301 h 1215214"/>
                <a:gd name="connsiteX801" fmla="*/ 502421 w 1011108"/>
                <a:gd name="connsiteY801" fmla="*/ 48396 h 1215214"/>
                <a:gd name="connsiteX802" fmla="*/ 501388 w 1011108"/>
                <a:gd name="connsiteY802" fmla="*/ 48709 h 1215214"/>
                <a:gd name="connsiteX803" fmla="*/ 500528 w 1011108"/>
                <a:gd name="connsiteY803" fmla="*/ 47997 h 1215214"/>
                <a:gd name="connsiteX804" fmla="*/ 500481 w 1011108"/>
                <a:gd name="connsiteY804" fmla="*/ 46698 h 1215214"/>
                <a:gd name="connsiteX805" fmla="*/ 502711 w 1011108"/>
                <a:gd name="connsiteY805" fmla="*/ 44539 h 1215214"/>
                <a:gd name="connsiteX806" fmla="*/ 504580 w 1011108"/>
                <a:gd name="connsiteY806" fmla="*/ 43154 h 1215214"/>
                <a:gd name="connsiteX807" fmla="*/ 504729 w 1011108"/>
                <a:gd name="connsiteY807" fmla="*/ 42638 h 1215214"/>
                <a:gd name="connsiteX808" fmla="*/ 503368 w 1011108"/>
                <a:gd name="connsiteY808" fmla="*/ 42215 h 1215214"/>
                <a:gd name="connsiteX809" fmla="*/ 503571 w 1011108"/>
                <a:gd name="connsiteY809" fmla="*/ 41214 h 1215214"/>
                <a:gd name="connsiteX810" fmla="*/ 505308 w 1011108"/>
                <a:gd name="connsiteY810" fmla="*/ 39438 h 1215214"/>
                <a:gd name="connsiteX811" fmla="*/ 504494 w 1011108"/>
                <a:gd name="connsiteY811" fmla="*/ 39344 h 1215214"/>
                <a:gd name="connsiteX812" fmla="*/ 502374 w 1011108"/>
                <a:gd name="connsiteY812" fmla="*/ 41245 h 1215214"/>
                <a:gd name="connsiteX813" fmla="*/ 500113 w 1011108"/>
                <a:gd name="connsiteY813" fmla="*/ 42341 h 1215214"/>
                <a:gd name="connsiteX814" fmla="*/ 497109 w 1011108"/>
                <a:gd name="connsiteY814" fmla="*/ 44672 h 1215214"/>
                <a:gd name="connsiteX815" fmla="*/ 492798 w 1011108"/>
                <a:gd name="connsiteY815" fmla="*/ 46197 h 1215214"/>
                <a:gd name="connsiteX816" fmla="*/ 489841 w 1011108"/>
                <a:gd name="connsiteY816" fmla="*/ 48263 h 1215214"/>
                <a:gd name="connsiteX817" fmla="*/ 485718 w 1011108"/>
                <a:gd name="connsiteY817" fmla="*/ 47637 h 1215214"/>
                <a:gd name="connsiteX818" fmla="*/ 481877 w 1011108"/>
                <a:gd name="connsiteY818" fmla="*/ 45603 h 1215214"/>
                <a:gd name="connsiteX819" fmla="*/ 481039 w 1011108"/>
                <a:gd name="connsiteY819" fmla="*/ 44531 h 1215214"/>
                <a:gd name="connsiteX820" fmla="*/ 479146 w 1011108"/>
                <a:gd name="connsiteY820" fmla="*/ 42958 h 1215214"/>
                <a:gd name="connsiteX821" fmla="*/ 474929 w 1011108"/>
                <a:gd name="connsiteY821" fmla="*/ 44664 h 1215214"/>
                <a:gd name="connsiteX822" fmla="*/ 472277 w 1011108"/>
                <a:gd name="connsiteY822" fmla="*/ 44484 h 1215214"/>
                <a:gd name="connsiteX823" fmla="*/ 470814 w 1011108"/>
                <a:gd name="connsiteY823" fmla="*/ 43882 h 1215214"/>
                <a:gd name="connsiteX824" fmla="*/ 468319 w 1011108"/>
                <a:gd name="connsiteY824" fmla="*/ 43475 h 1215214"/>
                <a:gd name="connsiteX825" fmla="*/ 466175 w 1011108"/>
                <a:gd name="connsiteY825" fmla="*/ 41965 h 1215214"/>
                <a:gd name="connsiteX826" fmla="*/ 461012 w 1011108"/>
                <a:gd name="connsiteY826" fmla="*/ 39555 h 1215214"/>
                <a:gd name="connsiteX827" fmla="*/ 455527 w 1011108"/>
                <a:gd name="connsiteY827" fmla="*/ 39094 h 1215214"/>
                <a:gd name="connsiteX828" fmla="*/ 452867 w 1011108"/>
                <a:gd name="connsiteY828" fmla="*/ 39203 h 1215214"/>
                <a:gd name="connsiteX829" fmla="*/ 450888 w 1011108"/>
                <a:gd name="connsiteY829" fmla="*/ 37959 h 1215214"/>
                <a:gd name="connsiteX830" fmla="*/ 448979 w 1011108"/>
                <a:gd name="connsiteY830" fmla="*/ 37248 h 1215214"/>
                <a:gd name="connsiteX831" fmla="*/ 445232 w 1011108"/>
                <a:gd name="connsiteY831" fmla="*/ 36747 h 1215214"/>
                <a:gd name="connsiteX832" fmla="*/ 443675 w 1011108"/>
                <a:gd name="connsiteY832" fmla="*/ 34877 h 1215214"/>
                <a:gd name="connsiteX833" fmla="*/ 441711 w 1011108"/>
                <a:gd name="connsiteY833" fmla="*/ 31114 h 1215214"/>
                <a:gd name="connsiteX834" fmla="*/ 440303 w 1011108"/>
                <a:gd name="connsiteY834" fmla="*/ 30105 h 1215214"/>
                <a:gd name="connsiteX835" fmla="*/ 438026 w 1011108"/>
                <a:gd name="connsiteY835" fmla="*/ 29745 h 1215214"/>
                <a:gd name="connsiteX836" fmla="*/ 435609 w 1011108"/>
                <a:gd name="connsiteY836" fmla="*/ 31474 h 1215214"/>
                <a:gd name="connsiteX837" fmla="*/ 434193 w 1011108"/>
                <a:gd name="connsiteY837" fmla="*/ 32287 h 1215214"/>
                <a:gd name="connsiteX838" fmla="*/ 431431 w 1011108"/>
                <a:gd name="connsiteY838" fmla="*/ 29197 h 1215214"/>
                <a:gd name="connsiteX839" fmla="*/ 426526 w 1011108"/>
                <a:gd name="connsiteY839" fmla="*/ 26005 h 1215214"/>
                <a:gd name="connsiteX840" fmla="*/ 424961 w 1011108"/>
                <a:gd name="connsiteY840" fmla="*/ 25567 h 1215214"/>
                <a:gd name="connsiteX841" fmla="*/ 424140 w 1011108"/>
                <a:gd name="connsiteY841" fmla="*/ 26342 h 1215214"/>
                <a:gd name="connsiteX842" fmla="*/ 423545 w 1011108"/>
                <a:gd name="connsiteY842" fmla="*/ 27812 h 1215214"/>
                <a:gd name="connsiteX843" fmla="*/ 422614 w 1011108"/>
                <a:gd name="connsiteY843" fmla="*/ 27953 h 1215214"/>
                <a:gd name="connsiteX844" fmla="*/ 421527 w 1011108"/>
                <a:gd name="connsiteY844" fmla="*/ 27288 h 1215214"/>
                <a:gd name="connsiteX845" fmla="*/ 419610 w 1011108"/>
                <a:gd name="connsiteY845" fmla="*/ 25403 h 1215214"/>
                <a:gd name="connsiteX846" fmla="*/ 418358 w 1011108"/>
                <a:gd name="connsiteY846" fmla="*/ 25058 h 1215214"/>
                <a:gd name="connsiteX847" fmla="*/ 415072 w 1011108"/>
                <a:gd name="connsiteY847" fmla="*/ 27069 h 1215214"/>
                <a:gd name="connsiteX848" fmla="*/ 415299 w 1011108"/>
                <a:gd name="connsiteY848" fmla="*/ 27758 h 1215214"/>
                <a:gd name="connsiteX849" fmla="*/ 417983 w 1011108"/>
                <a:gd name="connsiteY849" fmla="*/ 28783 h 1215214"/>
                <a:gd name="connsiteX850" fmla="*/ 420799 w 1011108"/>
                <a:gd name="connsiteY850" fmla="*/ 31591 h 1215214"/>
                <a:gd name="connsiteX851" fmla="*/ 422137 w 1011108"/>
                <a:gd name="connsiteY851" fmla="*/ 32170 h 1215214"/>
                <a:gd name="connsiteX852" fmla="*/ 425298 w 1011108"/>
                <a:gd name="connsiteY852" fmla="*/ 31435 h 1215214"/>
                <a:gd name="connsiteX853" fmla="*/ 429632 w 1011108"/>
                <a:gd name="connsiteY853" fmla="*/ 31967 h 1215214"/>
                <a:gd name="connsiteX854" fmla="*/ 434005 w 1011108"/>
                <a:gd name="connsiteY854" fmla="*/ 35471 h 1215214"/>
                <a:gd name="connsiteX855" fmla="*/ 433364 w 1011108"/>
                <a:gd name="connsiteY855" fmla="*/ 37216 h 1215214"/>
                <a:gd name="connsiteX856" fmla="*/ 433035 w 1011108"/>
                <a:gd name="connsiteY856" fmla="*/ 39641 h 1215214"/>
                <a:gd name="connsiteX857" fmla="*/ 433152 w 1011108"/>
                <a:gd name="connsiteY857" fmla="*/ 42286 h 1215214"/>
                <a:gd name="connsiteX858" fmla="*/ 433051 w 1011108"/>
                <a:gd name="connsiteY858" fmla="*/ 44077 h 1215214"/>
                <a:gd name="connsiteX859" fmla="*/ 434850 w 1011108"/>
                <a:gd name="connsiteY859" fmla="*/ 46049 h 1215214"/>
                <a:gd name="connsiteX860" fmla="*/ 434044 w 1011108"/>
                <a:gd name="connsiteY860" fmla="*/ 46197 h 1215214"/>
                <a:gd name="connsiteX861" fmla="*/ 432010 w 1011108"/>
                <a:gd name="connsiteY861" fmla="*/ 45752 h 1215214"/>
                <a:gd name="connsiteX862" fmla="*/ 430406 w 1011108"/>
                <a:gd name="connsiteY862" fmla="*/ 46299 h 1215214"/>
                <a:gd name="connsiteX863" fmla="*/ 428896 w 1011108"/>
                <a:gd name="connsiteY863" fmla="*/ 47230 h 1215214"/>
                <a:gd name="connsiteX864" fmla="*/ 428224 w 1011108"/>
                <a:gd name="connsiteY864" fmla="*/ 49882 h 1215214"/>
                <a:gd name="connsiteX865" fmla="*/ 427371 w 1011108"/>
                <a:gd name="connsiteY865" fmla="*/ 48631 h 1215214"/>
                <a:gd name="connsiteX866" fmla="*/ 424758 w 1011108"/>
                <a:gd name="connsiteY866" fmla="*/ 47442 h 1215214"/>
                <a:gd name="connsiteX867" fmla="*/ 423209 w 1011108"/>
                <a:gd name="connsiteY867" fmla="*/ 48357 h 1215214"/>
                <a:gd name="connsiteX868" fmla="*/ 420611 w 1011108"/>
                <a:gd name="connsiteY868" fmla="*/ 49562 h 1215214"/>
                <a:gd name="connsiteX869" fmla="*/ 418249 w 1011108"/>
                <a:gd name="connsiteY869" fmla="*/ 49076 h 1215214"/>
                <a:gd name="connsiteX870" fmla="*/ 416746 w 1011108"/>
                <a:gd name="connsiteY870" fmla="*/ 48466 h 1215214"/>
                <a:gd name="connsiteX871" fmla="*/ 413195 w 1011108"/>
                <a:gd name="connsiteY871" fmla="*/ 49499 h 1215214"/>
                <a:gd name="connsiteX872" fmla="*/ 406865 w 1011108"/>
                <a:gd name="connsiteY872" fmla="*/ 49468 h 1215214"/>
                <a:gd name="connsiteX873" fmla="*/ 404753 w 1011108"/>
                <a:gd name="connsiteY873" fmla="*/ 47981 h 1215214"/>
                <a:gd name="connsiteX874" fmla="*/ 404135 w 1011108"/>
                <a:gd name="connsiteY874" fmla="*/ 45431 h 1215214"/>
                <a:gd name="connsiteX875" fmla="*/ 403642 w 1011108"/>
                <a:gd name="connsiteY875" fmla="*/ 44805 h 1215214"/>
                <a:gd name="connsiteX876" fmla="*/ 403063 w 1011108"/>
                <a:gd name="connsiteY876" fmla="*/ 45947 h 1215214"/>
                <a:gd name="connsiteX877" fmla="*/ 402070 w 1011108"/>
                <a:gd name="connsiteY877" fmla="*/ 47261 h 1215214"/>
                <a:gd name="connsiteX878" fmla="*/ 398244 w 1011108"/>
                <a:gd name="connsiteY878" fmla="*/ 47527 h 1215214"/>
                <a:gd name="connsiteX879" fmla="*/ 397673 w 1011108"/>
                <a:gd name="connsiteY879" fmla="*/ 48067 h 1215214"/>
                <a:gd name="connsiteX880" fmla="*/ 397900 w 1011108"/>
                <a:gd name="connsiteY880" fmla="*/ 49342 h 1215214"/>
                <a:gd name="connsiteX881" fmla="*/ 397751 w 1011108"/>
                <a:gd name="connsiteY881" fmla="*/ 50946 h 1215214"/>
                <a:gd name="connsiteX882" fmla="*/ 396281 w 1011108"/>
                <a:gd name="connsiteY882" fmla="*/ 51064 h 1215214"/>
                <a:gd name="connsiteX883" fmla="*/ 394466 w 1011108"/>
                <a:gd name="connsiteY883" fmla="*/ 51486 h 1215214"/>
                <a:gd name="connsiteX884" fmla="*/ 394661 w 1011108"/>
                <a:gd name="connsiteY884" fmla="*/ 53450 h 1215214"/>
                <a:gd name="connsiteX885" fmla="*/ 394997 w 1011108"/>
                <a:gd name="connsiteY885" fmla="*/ 54983 h 1215214"/>
                <a:gd name="connsiteX886" fmla="*/ 394325 w 1011108"/>
                <a:gd name="connsiteY886" fmla="*/ 55750 h 1215214"/>
                <a:gd name="connsiteX887" fmla="*/ 392330 w 1011108"/>
                <a:gd name="connsiteY887" fmla="*/ 54350 h 1215214"/>
                <a:gd name="connsiteX888" fmla="*/ 391438 w 1011108"/>
                <a:gd name="connsiteY888" fmla="*/ 52839 h 1215214"/>
                <a:gd name="connsiteX889" fmla="*/ 390037 w 1011108"/>
                <a:gd name="connsiteY889" fmla="*/ 52370 h 1215214"/>
                <a:gd name="connsiteX890" fmla="*/ 388942 w 1011108"/>
                <a:gd name="connsiteY890" fmla="*/ 52910 h 1215214"/>
                <a:gd name="connsiteX891" fmla="*/ 388661 w 1011108"/>
                <a:gd name="connsiteY891" fmla="*/ 54256 h 1215214"/>
                <a:gd name="connsiteX892" fmla="*/ 388825 w 1011108"/>
                <a:gd name="connsiteY892" fmla="*/ 57729 h 1215214"/>
                <a:gd name="connsiteX893" fmla="*/ 387831 w 1011108"/>
                <a:gd name="connsiteY893" fmla="*/ 58120 h 1215214"/>
                <a:gd name="connsiteX894" fmla="*/ 385242 w 1011108"/>
                <a:gd name="connsiteY894" fmla="*/ 57987 h 1215214"/>
                <a:gd name="connsiteX895" fmla="*/ 384053 w 1011108"/>
                <a:gd name="connsiteY895" fmla="*/ 58644 h 1215214"/>
                <a:gd name="connsiteX896" fmla="*/ 382261 w 1011108"/>
                <a:gd name="connsiteY896" fmla="*/ 63010 h 1215214"/>
                <a:gd name="connsiteX897" fmla="*/ 378967 w 1011108"/>
                <a:gd name="connsiteY897" fmla="*/ 64676 h 1215214"/>
                <a:gd name="connsiteX898" fmla="*/ 378466 w 1011108"/>
                <a:gd name="connsiteY898" fmla="*/ 66953 h 1215214"/>
                <a:gd name="connsiteX899" fmla="*/ 378248 w 1011108"/>
                <a:gd name="connsiteY899" fmla="*/ 68893 h 1215214"/>
                <a:gd name="connsiteX900" fmla="*/ 380986 w 1011108"/>
                <a:gd name="connsiteY900" fmla="*/ 72406 h 1215214"/>
                <a:gd name="connsiteX901" fmla="*/ 379663 w 1011108"/>
                <a:gd name="connsiteY901" fmla="*/ 74205 h 1215214"/>
                <a:gd name="connsiteX902" fmla="*/ 378271 w 1011108"/>
                <a:gd name="connsiteY902" fmla="*/ 75676 h 1215214"/>
                <a:gd name="connsiteX903" fmla="*/ 376878 w 1011108"/>
                <a:gd name="connsiteY903" fmla="*/ 76302 h 1215214"/>
                <a:gd name="connsiteX904" fmla="*/ 373921 w 1011108"/>
                <a:gd name="connsiteY904" fmla="*/ 76873 h 1215214"/>
                <a:gd name="connsiteX905" fmla="*/ 371746 w 1011108"/>
                <a:gd name="connsiteY905" fmla="*/ 78477 h 1215214"/>
                <a:gd name="connsiteX906" fmla="*/ 370831 w 1011108"/>
                <a:gd name="connsiteY906" fmla="*/ 80167 h 1215214"/>
                <a:gd name="connsiteX907" fmla="*/ 370659 w 1011108"/>
                <a:gd name="connsiteY907" fmla="*/ 81778 h 1215214"/>
                <a:gd name="connsiteX908" fmla="*/ 370056 w 1011108"/>
                <a:gd name="connsiteY908" fmla="*/ 83844 h 1215214"/>
                <a:gd name="connsiteX909" fmla="*/ 369110 w 1011108"/>
                <a:gd name="connsiteY909" fmla="*/ 86292 h 1215214"/>
                <a:gd name="connsiteX910" fmla="*/ 368922 w 1011108"/>
                <a:gd name="connsiteY910" fmla="*/ 87615 h 1215214"/>
                <a:gd name="connsiteX911" fmla="*/ 366943 w 1011108"/>
                <a:gd name="connsiteY911" fmla="*/ 88929 h 1215214"/>
                <a:gd name="connsiteX912" fmla="*/ 363422 w 1011108"/>
                <a:gd name="connsiteY912" fmla="*/ 92864 h 1215214"/>
                <a:gd name="connsiteX913" fmla="*/ 361646 w 1011108"/>
                <a:gd name="connsiteY913" fmla="*/ 96893 h 1215214"/>
                <a:gd name="connsiteX914" fmla="*/ 363962 w 1011108"/>
                <a:gd name="connsiteY914" fmla="*/ 99084 h 1215214"/>
                <a:gd name="connsiteX915" fmla="*/ 366684 w 1011108"/>
                <a:gd name="connsiteY915" fmla="*/ 100656 h 1215214"/>
                <a:gd name="connsiteX916" fmla="*/ 368664 w 1011108"/>
                <a:gd name="connsiteY916" fmla="*/ 100610 h 1215214"/>
                <a:gd name="connsiteX917" fmla="*/ 368679 w 1011108"/>
                <a:gd name="connsiteY917" fmla="*/ 101008 h 1215214"/>
                <a:gd name="connsiteX918" fmla="*/ 366614 w 1011108"/>
                <a:gd name="connsiteY918" fmla="*/ 102628 h 1215214"/>
                <a:gd name="connsiteX919" fmla="*/ 367897 w 1011108"/>
                <a:gd name="connsiteY919" fmla="*/ 104287 h 1215214"/>
                <a:gd name="connsiteX920" fmla="*/ 369876 w 1011108"/>
                <a:gd name="connsiteY920" fmla="*/ 105836 h 1215214"/>
                <a:gd name="connsiteX921" fmla="*/ 371081 w 1011108"/>
                <a:gd name="connsiteY921" fmla="*/ 106062 h 1215214"/>
                <a:gd name="connsiteX922" fmla="*/ 371965 w 1011108"/>
                <a:gd name="connsiteY922" fmla="*/ 106720 h 1215214"/>
                <a:gd name="connsiteX923" fmla="*/ 370096 w 1011108"/>
                <a:gd name="connsiteY923" fmla="*/ 107087 h 1215214"/>
                <a:gd name="connsiteX924" fmla="*/ 367326 w 1011108"/>
                <a:gd name="connsiteY924" fmla="*/ 107220 h 1215214"/>
                <a:gd name="connsiteX925" fmla="*/ 366794 w 1011108"/>
                <a:gd name="connsiteY925" fmla="*/ 108910 h 1215214"/>
                <a:gd name="connsiteX926" fmla="*/ 367130 w 1011108"/>
                <a:gd name="connsiteY926" fmla="*/ 110858 h 1215214"/>
                <a:gd name="connsiteX927" fmla="*/ 367623 w 1011108"/>
                <a:gd name="connsiteY927" fmla="*/ 112548 h 1215214"/>
                <a:gd name="connsiteX928" fmla="*/ 367279 w 1011108"/>
                <a:gd name="connsiteY928" fmla="*/ 113745 h 1215214"/>
                <a:gd name="connsiteX929" fmla="*/ 366246 w 1011108"/>
                <a:gd name="connsiteY929" fmla="*/ 112924 h 1215214"/>
                <a:gd name="connsiteX930" fmla="*/ 365792 w 1011108"/>
                <a:gd name="connsiteY930" fmla="*/ 111656 h 1215214"/>
                <a:gd name="connsiteX931" fmla="*/ 363414 w 1011108"/>
                <a:gd name="connsiteY931" fmla="*/ 109074 h 1215214"/>
                <a:gd name="connsiteX932" fmla="*/ 361709 w 1011108"/>
                <a:gd name="connsiteY932" fmla="*/ 108284 h 1215214"/>
                <a:gd name="connsiteX933" fmla="*/ 359213 w 1011108"/>
                <a:gd name="connsiteY933" fmla="*/ 107674 h 1215214"/>
                <a:gd name="connsiteX934" fmla="*/ 358462 w 1011108"/>
                <a:gd name="connsiteY934" fmla="*/ 108456 h 1215214"/>
                <a:gd name="connsiteX935" fmla="*/ 358564 w 1011108"/>
                <a:gd name="connsiteY935" fmla="*/ 112391 h 1215214"/>
                <a:gd name="connsiteX936" fmla="*/ 358071 w 1011108"/>
                <a:gd name="connsiteY936" fmla="*/ 114199 h 1215214"/>
                <a:gd name="connsiteX937" fmla="*/ 357187 w 1011108"/>
                <a:gd name="connsiteY937" fmla="*/ 113174 h 1215214"/>
                <a:gd name="connsiteX938" fmla="*/ 356968 w 1011108"/>
                <a:gd name="connsiteY938" fmla="*/ 110295 h 1215214"/>
                <a:gd name="connsiteX939" fmla="*/ 354613 w 1011108"/>
                <a:gd name="connsiteY939" fmla="*/ 107964 h 1215214"/>
                <a:gd name="connsiteX940" fmla="*/ 345334 w 1011108"/>
                <a:gd name="connsiteY940" fmla="*/ 105632 h 1215214"/>
                <a:gd name="connsiteX941" fmla="*/ 344020 w 1011108"/>
                <a:gd name="connsiteY941" fmla="*/ 105483 h 1215214"/>
                <a:gd name="connsiteX942" fmla="*/ 341861 w 1011108"/>
                <a:gd name="connsiteY942" fmla="*/ 105789 h 1215214"/>
                <a:gd name="connsiteX943" fmla="*/ 340382 w 1011108"/>
                <a:gd name="connsiteY943" fmla="*/ 106712 h 1215214"/>
                <a:gd name="connsiteX944" fmla="*/ 340233 w 1011108"/>
                <a:gd name="connsiteY944" fmla="*/ 107619 h 1215214"/>
                <a:gd name="connsiteX945" fmla="*/ 339247 w 1011108"/>
                <a:gd name="connsiteY945" fmla="*/ 108355 h 1215214"/>
                <a:gd name="connsiteX946" fmla="*/ 337644 w 1011108"/>
                <a:gd name="connsiteY946" fmla="*/ 109192 h 1215214"/>
                <a:gd name="connsiteX947" fmla="*/ 336173 w 1011108"/>
                <a:gd name="connsiteY947" fmla="*/ 110475 h 1215214"/>
                <a:gd name="connsiteX948" fmla="*/ 335219 w 1011108"/>
                <a:gd name="connsiteY948" fmla="*/ 111547 h 1215214"/>
                <a:gd name="connsiteX949" fmla="*/ 335171 w 1011108"/>
                <a:gd name="connsiteY949" fmla="*/ 112884 h 1215214"/>
                <a:gd name="connsiteX950" fmla="*/ 336361 w 1011108"/>
                <a:gd name="connsiteY950" fmla="*/ 115396 h 1215214"/>
                <a:gd name="connsiteX951" fmla="*/ 337057 w 1011108"/>
                <a:gd name="connsiteY951" fmla="*/ 116123 h 1215214"/>
                <a:gd name="connsiteX952" fmla="*/ 336963 w 1011108"/>
                <a:gd name="connsiteY952" fmla="*/ 117320 h 1215214"/>
                <a:gd name="connsiteX953" fmla="*/ 335805 w 1011108"/>
                <a:gd name="connsiteY953" fmla="*/ 116076 h 1215214"/>
                <a:gd name="connsiteX954" fmla="*/ 334788 w 1011108"/>
                <a:gd name="connsiteY954" fmla="*/ 115677 h 1215214"/>
                <a:gd name="connsiteX955" fmla="*/ 333826 w 1011108"/>
                <a:gd name="connsiteY955" fmla="*/ 117633 h 1215214"/>
                <a:gd name="connsiteX956" fmla="*/ 332903 w 1011108"/>
                <a:gd name="connsiteY956" fmla="*/ 118024 h 1215214"/>
                <a:gd name="connsiteX957" fmla="*/ 333145 w 1011108"/>
                <a:gd name="connsiteY957" fmla="*/ 112564 h 1215214"/>
                <a:gd name="connsiteX958" fmla="*/ 334108 w 1011108"/>
                <a:gd name="connsiteY958" fmla="*/ 108863 h 1215214"/>
                <a:gd name="connsiteX959" fmla="*/ 334890 w 1011108"/>
                <a:gd name="connsiteY959" fmla="*/ 106681 h 1215214"/>
                <a:gd name="connsiteX960" fmla="*/ 335751 w 1011108"/>
                <a:gd name="connsiteY960" fmla="*/ 104975 h 1215214"/>
                <a:gd name="connsiteX961" fmla="*/ 335336 w 1011108"/>
                <a:gd name="connsiteY961" fmla="*/ 104075 h 1215214"/>
                <a:gd name="connsiteX962" fmla="*/ 328905 w 1011108"/>
                <a:gd name="connsiteY962" fmla="*/ 98967 h 1215214"/>
                <a:gd name="connsiteX963" fmla="*/ 326182 w 1011108"/>
                <a:gd name="connsiteY963" fmla="*/ 94781 h 1215214"/>
                <a:gd name="connsiteX964" fmla="*/ 324187 w 1011108"/>
                <a:gd name="connsiteY964" fmla="*/ 92434 h 1215214"/>
                <a:gd name="connsiteX965" fmla="*/ 321082 w 1011108"/>
                <a:gd name="connsiteY965" fmla="*/ 90173 h 1215214"/>
                <a:gd name="connsiteX966" fmla="*/ 319462 w 1011108"/>
                <a:gd name="connsiteY966" fmla="*/ 88749 h 1215214"/>
                <a:gd name="connsiteX967" fmla="*/ 315855 w 1011108"/>
                <a:gd name="connsiteY967" fmla="*/ 86574 h 1215214"/>
                <a:gd name="connsiteX968" fmla="*/ 311599 w 1011108"/>
                <a:gd name="connsiteY968" fmla="*/ 85064 h 1215214"/>
                <a:gd name="connsiteX969" fmla="*/ 309550 w 1011108"/>
                <a:gd name="connsiteY969" fmla="*/ 83022 h 1215214"/>
                <a:gd name="connsiteX970" fmla="*/ 307289 w 1011108"/>
                <a:gd name="connsiteY970" fmla="*/ 82295 h 1215214"/>
                <a:gd name="connsiteX971" fmla="*/ 304488 w 1011108"/>
                <a:gd name="connsiteY971" fmla="*/ 83288 h 1215214"/>
                <a:gd name="connsiteX972" fmla="*/ 304253 w 1011108"/>
                <a:gd name="connsiteY972" fmla="*/ 85189 h 1215214"/>
                <a:gd name="connsiteX973" fmla="*/ 304605 w 1011108"/>
                <a:gd name="connsiteY973" fmla="*/ 87036 h 1215214"/>
                <a:gd name="connsiteX974" fmla="*/ 302376 w 1011108"/>
                <a:gd name="connsiteY974" fmla="*/ 90056 h 1215214"/>
                <a:gd name="connsiteX975" fmla="*/ 299974 w 1011108"/>
                <a:gd name="connsiteY975" fmla="*/ 91667 h 1215214"/>
                <a:gd name="connsiteX976" fmla="*/ 298057 w 1011108"/>
                <a:gd name="connsiteY976" fmla="*/ 89821 h 1215214"/>
                <a:gd name="connsiteX977" fmla="*/ 296313 w 1011108"/>
                <a:gd name="connsiteY977" fmla="*/ 88475 h 1215214"/>
                <a:gd name="connsiteX978" fmla="*/ 294552 w 1011108"/>
                <a:gd name="connsiteY978" fmla="*/ 89445 h 1215214"/>
                <a:gd name="connsiteX979" fmla="*/ 294021 w 1011108"/>
                <a:gd name="connsiteY979" fmla="*/ 91112 h 1215214"/>
                <a:gd name="connsiteX980" fmla="*/ 293136 w 1011108"/>
                <a:gd name="connsiteY980" fmla="*/ 91730 h 1215214"/>
                <a:gd name="connsiteX981" fmla="*/ 292472 w 1011108"/>
                <a:gd name="connsiteY981" fmla="*/ 90596 h 1215214"/>
                <a:gd name="connsiteX982" fmla="*/ 291509 w 1011108"/>
                <a:gd name="connsiteY982" fmla="*/ 88092 h 1215214"/>
                <a:gd name="connsiteX983" fmla="*/ 290077 w 1011108"/>
                <a:gd name="connsiteY983" fmla="*/ 87098 h 1215214"/>
                <a:gd name="connsiteX984" fmla="*/ 288646 w 1011108"/>
                <a:gd name="connsiteY984" fmla="*/ 87537 h 1215214"/>
                <a:gd name="connsiteX985" fmla="*/ 289076 w 1011108"/>
                <a:gd name="connsiteY985" fmla="*/ 89524 h 1215214"/>
                <a:gd name="connsiteX986" fmla="*/ 289897 w 1011108"/>
                <a:gd name="connsiteY986" fmla="*/ 90619 h 1215214"/>
                <a:gd name="connsiteX987" fmla="*/ 289670 w 1011108"/>
                <a:gd name="connsiteY987" fmla="*/ 92199 h 1215214"/>
                <a:gd name="connsiteX988" fmla="*/ 288638 w 1011108"/>
                <a:gd name="connsiteY988" fmla="*/ 92927 h 1215214"/>
                <a:gd name="connsiteX989" fmla="*/ 288442 w 1011108"/>
                <a:gd name="connsiteY989" fmla="*/ 94421 h 1215214"/>
                <a:gd name="connsiteX990" fmla="*/ 287824 w 1011108"/>
                <a:gd name="connsiteY990" fmla="*/ 96408 h 1215214"/>
                <a:gd name="connsiteX991" fmla="*/ 287918 w 1011108"/>
                <a:gd name="connsiteY991" fmla="*/ 99186 h 1215214"/>
                <a:gd name="connsiteX992" fmla="*/ 286283 w 1011108"/>
                <a:gd name="connsiteY992" fmla="*/ 99772 h 1215214"/>
                <a:gd name="connsiteX993" fmla="*/ 285063 w 1011108"/>
                <a:gd name="connsiteY993" fmla="*/ 101971 h 1215214"/>
                <a:gd name="connsiteX994" fmla="*/ 284178 w 1011108"/>
                <a:gd name="connsiteY994" fmla="*/ 101501 h 1215214"/>
                <a:gd name="connsiteX995" fmla="*/ 283951 w 1011108"/>
                <a:gd name="connsiteY995" fmla="*/ 100070 h 1215214"/>
                <a:gd name="connsiteX996" fmla="*/ 283505 w 1011108"/>
                <a:gd name="connsiteY996" fmla="*/ 98607 h 1215214"/>
                <a:gd name="connsiteX997" fmla="*/ 281722 w 1011108"/>
                <a:gd name="connsiteY997" fmla="*/ 98051 h 1215214"/>
                <a:gd name="connsiteX998" fmla="*/ 281065 w 1011108"/>
                <a:gd name="connsiteY998" fmla="*/ 99412 h 1215214"/>
                <a:gd name="connsiteX999" fmla="*/ 280666 w 1011108"/>
                <a:gd name="connsiteY999" fmla="*/ 99874 h 1215214"/>
                <a:gd name="connsiteX1000" fmla="*/ 280032 w 1011108"/>
                <a:gd name="connsiteY1000" fmla="*/ 99968 h 1215214"/>
                <a:gd name="connsiteX1001" fmla="*/ 280462 w 1011108"/>
                <a:gd name="connsiteY1001" fmla="*/ 98857 h 1215214"/>
                <a:gd name="connsiteX1002" fmla="*/ 280462 w 1011108"/>
                <a:gd name="connsiteY1002" fmla="*/ 96776 h 1215214"/>
                <a:gd name="connsiteX1003" fmla="*/ 280978 w 1011108"/>
                <a:gd name="connsiteY1003" fmla="*/ 94601 h 1215214"/>
                <a:gd name="connsiteX1004" fmla="*/ 279289 w 1011108"/>
                <a:gd name="connsiteY1004" fmla="*/ 93819 h 1215214"/>
                <a:gd name="connsiteX1005" fmla="*/ 278616 w 1011108"/>
                <a:gd name="connsiteY1005" fmla="*/ 94304 h 1215214"/>
                <a:gd name="connsiteX1006" fmla="*/ 278640 w 1011108"/>
                <a:gd name="connsiteY1006" fmla="*/ 96181 h 1215214"/>
                <a:gd name="connsiteX1007" fmla="*/ 278233 w 1011108"/>
                <a:gd name="connsiteY1007" fmla="*/ 98920 h 1215214"/>
                <a:gd name="connsiteX1008" fmla="*/ 276558 w 1011108"/>
                <a:gd name="connsiteY1008" fmla="*/ 99350 h 1215214"/>
                <a:gd name="connsiteX1009" fmla="*/ 275072 w 1011108"/>
                <a:gd name="connsiteY1009" fmla="*/ 100578 h 1215214"/>
                <a:gd name="connsiteX1010" fmla="*/ 272874 w 1011108"/>
                <a:gd name="connsiteY1010" fmla="*/ 100602 h 1215214"/>
                <a:gd name="connsiteX1011" fmla="*/ 271755 w 1011108"/>
                <a:gd name="connsiteY1011" fmla="*/ 101196 h 1215214"/>
                <a:gd name="connsiteX1012" fmla="*/ 271356 w 1011108"/>
                <a:gd name="connsiteY1012" fmla="*/ 102644 h 1215214"/>
                <a:gd name="connsiteX1013" fmla="*/ 269423 w 1011108"/>
                <a:gd name="connsiteY1013" fmla="*/ 104138 h 1215214"/>
                <a:gd name="connsiteX1014" fmla="*/ 269462 w 1011108"/>
                <a:gd name="connsiteY1014" fmla="*/ 105929 h 1215214"/>
                <a:gd name="connsiteX1015" fmla="*/ 270761 w 1011108"/>
                <a:gd name="connsiteY1015" fmla="*/ 107744 h 1215214"/>
                <a:gd name="connsiteX1016" fmla="*/ 270847 w 1011108"/>
                <a:gd name="connsiteY1016" fmla="*/ 109325 h 1215214"/>
                <a:gd name="connsiteX1017" fmla="*/ 273938 w 1011108"/>
                <a:gd name="connsiteY1017" fmla="*/ 110929 h 1215214"/>
                <a:gd name="connsiteX1018" fmla="*/ 273758 w 1011108"/>
                <a:gd name="connsiteY1018" fmla="*/ 112540 h 1215214"/>
                <a:gd name="connsiteX1019" fmla="*/ 273319 w 1011108"/>
                <a:gd name="connsiteY1019" fmla="*/ 113291 h 1215214"/>
                <a:gd name="connsiteX1020" fmla="*/ 272154 w 1011108"/>
                <a:gd name="connsiteY1020" fmla="*/ 112994 h 1215214"/>
                <a:gd name="connsiteX1021" fmla="*/ 269658 w 1011108"/>
                <a:gd name="connsiteY1021" fmla="*/ 111601 h 1215214"/>
                <a:gd name="connsiteX1022" fmla="*/ 267116 w 1011108"/>
                <a:gd name="connsiteY1022" fmla="*/ 111304 h 1215214"/>
                <a:gd name="connsiteX1023" fmla="*/ 266349 w 1011108"/>
                <a:gd name="connsiteY1023" fmla="*/ 110663 h 1215214"/>
                <a:gd name="connsiteX1024" fmla="*/ 266044 w 1011108"/>
                <a:gd name="connsiteY1024" fmla="*/ 111124 h 1215214"/>
                <a:gd name="connsiteX1025" fmla="*/ 266028 w 1011108"/>
                <a:gd name="connsiteY1025" fmla="*/ 112196 h 1215214"/>
                <a:gd name="connsiteX1026" fmla="*/ 265042 w 1011108"/>
                <a:gd name="connsiteY1026" fmla="*/ 112978 h 1215214"/>
                <a:gd name="connsiteX1027" fmla="*/ 263626 w 1011108"/>
                <a:gd name="connsiteY1027" fmla="*/ 113057 h 1215214"/>
                <a:gd name="connsiteX1028" fmla="*/ 261976 w 1011108"/>
                <a:gd name="connsiteY1028" fmla="*/ 114207 h 1215214"/>
                <a:gd name="connsiteX1029" fmla="*/ 263149 w 1011108"/>
                <a:gd name="connsiteY1029" fmla="*/ 116006 h 1215214"/>
                <a:gd name="connsiteX1030" fmla="*/ 262938 w 1011108"/>
                <a:gd name="connsiteY1030" fmla="*/ 116718 h 1215214"/>
                <a:gd name="connsiteX1031" fmla="*/ 263517 w 1011108"/>
                <a:gd name="connsiteY1031" fmla="*/ 117579 h 1215214"/>
                <a:gd name="connsiteX1032" fmla="*/ 266036 w 1011108"/>
                <a:gd name="connsiteY1032" fmla="*/ 117735 h 1215214"/>
                <a:gd name="connsiteX1033" fmla="*/ 267108 w 1011108"/>
                <a:gd name="connsiteY1033" fmla="*/ 117508 h 1215214"/>
                <a:gd name="connsiteX1034" fmla="*/ 267217 w 1011108"/>
                <a:gd name="connsiteY1034" fmla="*/ 119041 h 1215214"/>
                <a:gd name="connsiteX1035" fmla="*/ 266896 w 1011108"/>
                <a:gd name="connsiteY1035" fmla="*/ 120575 h 1215214"/>
                <a:gd name="connsiteX1036" fmla="*/ 265872 w 1011108"/>
                <a:gd name="connsiteY1036" fmla="*/ 121123 h 1215214"/>
                <a:gd name="connsiteX1037" fmla="*/ 264894 w 1011108"/>
                <a:gd name="connsiteY1037" fmla="*/ 119714 h 1215214"/>
                <a:gd name="connsiteX1038" fmla="*/ 260035 w 1011108"/>
                <a:gd name="connsiteY1038" fmla="*/ 117015 h 1215214"/>
                <a:gd name="connsiteX1039" fmla="*/ 258760 w 1011108"/>
                <a:gd name="connsiteY1039" fmla="*/ 116757 h 1215214"/>
                <a:gd name="connsiteX1040" fmla="*/ 258494 w 1011108"/>
                <a:gd name="connsiteY1040" fmla="*/ 117602 h 1215214"/>
                <a:gd name="connsiteX1041" fmla="*/ 258721 w 1011108"/>
                <a:gd name="connsiteY1041" fmla="*/ 118705 h 1215214"/>
                <a:gd name="connsiteX1042" fmla="*/ 257696 w 1011108"/>
                <a:gd name="connsiteY1042" fmla="*/ 120043 h 1215214"/>
                <a:gd name="connsiteX1043" fmla="*/ 255889 w 1011108"/>
                <a:gd name="connsiteY1043" fmla="*/ 121795 h 1215214"/>
                <a:gd name="connsiteX1044" fmla="*/ 254661 w 1011108"/>
                <a:gd name="connsiteY1044" fmla="*/ 121318 h 1215214"/>
                <a:gd name="connsiteX1045" fmla="*/ 253205 w 1011108"/>
                <a:gd name="connsiteY1045" fmla="*/ 121733 h 1215214"/>
                <a:gd name="connsiteX1046" fmla="*/ 252267 w 1011108"/>
                <a:gd name="connsiteY1046" fmla="*/ 124729 h 1215214"/>
                <a:gd name="connsiteX1047" fmla="*/ 251938 w 1011108"/>
                <a:gd name="connsiteY1047" fmla="*/ 127726 h 1215214"/>
                <a:gd name="connsiteX1048" fmla="*/ 253550 w 1011108"/>
                <a:gd name="connsiteY1048" fmla="*/ 129822 h 1215214"/>
                <a:gd name="connsiteX1049" fmla="*/ 254629 w 1011108"/>
                <a:gd name="connsiteY1049" fmla="*/ 132584 h 1215214"/>
                <a:gd name="connsiteX1050" fmla="*/ 256875 w 1011108"/>
                <a:gd name="connsiteY1050" fmla="*/ 129188 h 1215214"/>
                <a:gd name="connsiteX1051" fmla="*/ 257790 w 1011108"/>
                <a:gd name="connsiteY1051" fmla="*/ 128797 h 1215214"/>
                <a:gd name="connsiteX1052" fmla="*/ 257798 w 1011108"/>
                <a:gd name="connsiteY1052" fmla="*/ 130268 h 1215214"/>
                <a:gd name="connsiteX1053" fmla="*/ 256922 w 1011108"/>
                <a:gd name="connsiteY1053" fmla="*/ 131794 h 1215214"/>
                <a:gd name="connsiteX1054" fmla="*/ 256405 w 1011108"/>
                <a:gd name="connsiteY1054" fmla="*/ 133671 h 1215214"/>
                <a:gd name="connsiteX1055" fmla="*/ 256233 w 1011108"/>
                <a:gd name="connsiteY1055" fmla="*/ 135792 h 1215214"/>
                <a:gd name="connsiteX1056" fmla="*/ 254763 w 1011108"/>
                <a:gd name="connsiteY1056" fmla="*/ 135846 h 1215214"/>
                <a:gd name="connsiteX1057" fmla="*/ 253112 w 1011108"/>
                <a:gd name="connsiteY1057" fmla="*/ 135565 h 1215214"/>
                <a:gd name="connsiteX1058" fmla="*/ 252713 w 1011108"/>
                <a:gd name="connsiteY1058" fmla="*/ 136237 h 1215214"/>
                <a:gd name="connsiteX1059" fmla="*/ 252095 w 1011108"/>
                <a:gd name="connsiteY1059" fmla="*/ 137818 h 1215214"/>
                <a:gd name="connsiteX1060" fmla="*/ 252454 w 1011108"/>
                <a:gd name="connsiteY1060" fmla="*/ 140001 h 1215214"/>
                <a:gd name="connsiteX1061" fmla="*/ 253550 w 1011108"/>
                <a:gd name="connsiteY1061" fmla="*/ 140822 h 1215214"/>
                <a:gd name="connsiteX1062" fmla="*/ 256092 w 1011108"/>
                <a:gd name="connsiteY1062" fmla="*/ 140744 h 1215214"/>
                <a:gd name="connsiteX1063" fmla="*/ 258259 w 1011108"/>
                <a:gd name="connsiteY1063" fmla="*/ 140900 h 1215214"/>
                <a:gd name="connsiteX1064" fmla="*/ 260192 w 1011108"/>
                <a:gd name="connsiteY1064" fmla="*/ 141690 h 1215214"/>
                <a:gd name="connsiteX1065" fmla="*/ 260513 w 1011108"/>
                <a:gd name="connsiteY1065" fmla="*/ 142355 h 1215214"/>
                <a:gd name="connsiteX1066" fmla="*/ 258768 w 1011108"/>
                <a:gd name="connsiteY1066" fmla="*/ 141980 h 1215214"/>
                <a:gd name="connsiteX1067" fmla="*/ 255200 w 1011108"/>
                <a:gd name="connsiteY1067" fmla="*/ 142183 h 1215214"/>
                <a:gd name="connsiteX1068" fmla="*/ 253503 w 1011108"/>
                <a:gd name="connsiteY1068" fmla="*/ 141886 h 1215214"/>
                <a:gd name="connsiteX1069" fmla="*/ 250131 w 1011108"/>
                <a:gd name="connsiteY1069" fmla="*/ 142089 h 1215214"/>
                <a:gd name="connsiteX1070" fmla="*/ 247627 w 1011108"/>
                <a:gd name="connsiteY1070" fmla="*/ 140845 h 1215214"/>
                <a:gd name="connsiteX1071" fmla="*/ 246391 w 1011108"/>
                <a:gd name="connsiteY1071" fmla="*/ 139602 h 1215214"/>
                <a:gd name="connsiteX1072" fmla="*/ 244521 w 1011108"/>
                <a:gd name="connsiteY1072" fmla="*/ 139281 h 1215214"/>
                <a:gd name="connsiteX1073" fmla="*/ 242699 w 1011108"/>
                <a:gd name="connsiteY1073" fmla="*/ 139781 h 1215214"/>
                <a:gd name="connsiteX1074" fmla="*/ 241682 w 1011108"/>
                <a:gd name="connsiteY1074" fmla="*/ 141526 h 1215214"/>
                <a:gd name="connsiteX1075" fmla="*/ 240453 w 1011108"/>
                <a:gd name="connsiteY1075" fmla="*/ 141949 h 1215214"/>
                <a:gd name="connsiteX1076" fmla="*/ 237598 w 1011108"/>
                <a:gd name="connsiteY1076" fmla="*/ 137630 h 1215214"/>
                <a:gd name="connsiteX1077" fmla="*/ 235806 w 1011108"/>
                <a:gd name="connsiteY1077" fmla="*/ 137341 h 1215214"/>
                <a:gd name="connsiteX1078" fmla="*/ 234922 w 1011108"/>
                <a:gd name="connsiteY1078" fmla="*/ 138350 h 1215214"/>
                <a:gd name="connsiteX1079" fmla="*/ 235783 w 1011108"/>
                <a:gd name="connsiteY1079" fmla="*/ 141057 h 1215214"/>
                <a:gd name="connsiteX1080" fmla="*/ 235329 w 1011108"/>
                <a:gd name="connsiteY1080" fmla="*/ 142723 h 1215214"/>
                <a:gd name="connsiteX1081" fmla="*/ 234351 w 1011108"/>
                <a:gd name="connsiteY1081" fmla="*/ 143967 h 1215214"/>
                <a:gd name="connsiteX1082" fmla="*/ 233115 w 1011108"/>
                <a:gd name="connsiteY1082" fmla="*/ 143889 h 1215214"/>
                <a:gd name="connsiteX1083" fmla="*/ 232348 w 1011108"/>
                <a:gd name="connsiteY1083" fmla="*/ 144413 h 1215214"/>
                <a:gd name="connsiteX1084" fmla="*/ 232958 w 1011108"/>
                <a:gd name="connsiteY1084" fmla="*/ 145555 h 1215214"/>
                <a:gd name="connsiteX1085" fmla="*/ 234914 w 1011108"/>
                <a:gd name="connsiteY1085" fmla="*/ 148458 h 1215214"/>
                <a:gd name="connsiteX1086" fmla="*/ 236518 w 1011108"/>
                <a:gd name="connsiteY1086" fmla="*/ 149725 h 1215214"/>
                <a:gd name="connsiteX1087" fmla="*/ 237942 w 1011108"/>
                <a:gd name="connsiteY1087" fmla="*/ 151485 h 1215214"/>
                <a:gd name="connsiteX1088" fmla="*/ 238670 w 1011108"/>
                <a:gd name="connsiteY1088" fmla="*/ 153003 h 1215214"/>
                <a:gd name="connsiteX1089" fmla="*/ 240391 w 1011108"/>
                <a:gd name="connsiteY1089" fmla="*/ 152933 h 1215214"/>
                <a:gd name="connsiteX1090" fmla="*/ 240790 w 1011108"/>
                <a:gd name="connsiteY1090" fmla="*/ 154161 h 1215214"/>
                <a:gd name="connsiteX1091" fmla="*/ 239804 w 1011108"/>
                <a:gd name="connsiteY1091" fmla="*/ 155945 h 1215214"/>
                <a:gd name="connsiteX1092" fmla="*/ 239835 w 1011108"/>
                <a:gd name="connsiteY1092" fmla="*/ 158777 h 1215214"/>
                <a:gd name="connsiteX1093" fmla="*/ 239131 w 1011108"/>
                <a:gd name="connsiteY1093" fmla="*/ 158925 h 1215214"/>
                <a:gd name="connsiteX1094" fmla="*/ 238138 w 1011108"/>
                <a:gd name="connsiteY1094" fmla="*/ 158299 h 1215214"/>
                <a:gd name="connsiteX1095" fmla="*/ 236166 w 1011108"/>
                <a:gd name="connsiteY1095" fmla="*/ 156555 h 1215214"/>
                <a:gd name="connsiteX1096" fmla="*/ 235149 w 1011108"/>
                <a:gd name="connsiteY1096" fmla="*/ 156219 h 1215214"/>
                <a:gd name="connsiteX1097" fmla="*/ 234625 w 1011108"/>
                <a:gd name="connsiteY1097" fmla="*/ 156719 h 1215214"/>
                <a:gd name="connsiteX1098" fmla="*/ 234460 w 1011108"/>
                <a:gd name="connsiteY1098" fmla="*/ 157916 h 1215214"/>
                <a:gd name="connsiteX1099" fmla="*/ 234938 w 1011108"/>
                <a:gd name="connsiteY1099" fmla="*/ 161046 h 1215214"/>
                <a:gd name="connsiteX1100" fmla="*/ 233929 w 1011108"/>
                <a:gd name="connsiteY1100" fmla="*/ 165513 h 1215214"/>
                <a:gd name="connsiteX1101" fmla="*/ 234132 w 1011108"/>
                <a:gd name="connsiteY1101" fmla="*/ 166819 h 1215214"/>
                <a:gd name="connsiteX1102" fmla="*/ 233952 w 1011108"/>
                <a:gd name="connsiteY1102" fmla="*/ 167930 h 1215214"/>
                <a:gd name="connsiteX1103" fmla="*/ 233122 w 1011108"/>
                <a:gd name="connsiteY1103" fmla="*/ 167124 h 1215214"/>
                <a:gd name="connsiteX1104" fmla="*/ 232106 w 1011108"/>
                <a:gd name="connsiteY1104" fmla="*/ 165395 h 1215214"/>
                <a:gd name="connsiteX1105" fmla="*/ 230001 w 1011108"/>
                <a:gd name="connsiteY1105" fmla="*/ 162712 h 1215214"/>
                <a:gd name="connsiteX1106" fmla="*/ 227427 w 1011108"/>
                <a:gd name="connsiteY1106" fmla="*/ 156868 h 1215214"/>
                <a:gd name="connsiteX1107" fmla="*/ 224705 w 1011108"/>
                <a:gd name="connsiteY1107" fmla="*/ 152909 h 1215214"/>
                <a:gd name="connsiteX1108" fmla="*/ 223226 w 1011108"/>
                <a:gd name="connsiteY1108" fmla="*/ 149537 h 1215214"/>
                <a:gd name="connsiteX1109" fmla="*/ 220949 w 1011108"/>
                <a:gd name="connsiteY1109" fmla="*/ 143192 h 1215214"/>
                <a:gd name="connsiteX1110" fmla="*/ 219768 w 1011108"/>
                <a:gd name="connsiteY1110" fmla="*/ 143099 h 1215214"/>
                <a:gd name="connsiteX1111" fmla="*/ 218258 w 1011108"/>
                <a:gd name="connsiteY1111" fmla="*/ 145829 h 1215214"/>
                <a:gd name="connsiteX1112" fmla="*/ 216592 w 1011108"/>
                <a:gd name="connsiteY1112" fmla="*/ 149420 h 1215214"/>
                <a:gd name="connsiteX1113" fmla="*/ 215457 w 1011108"/>
                <a:gd name="connsiteY1113" fmla="*/ 151188 h 1215214"/>
                <a:gd name="connsiteX1114" fmla="*/ 212766 w 1011108"/>
                <a:gd name="connsiteY1114" fmla="*/ 152948 h 1215214"/>
                <a:gd name="connsiteX1115" fmla="*/ 211108 w 1011108"/>
                <a:gd name="connsiteY1115" fmla="*/ 154732 h 1215214"/>
                <a:gd name="connsiteX1116" fmla="*/ 209120 w 1011108"/>
                <a:gd name="connsiteY1116" fmla="*/ 155358 h 1215214"/>
                <a:gd name="connsiteX1117" fmla="*/ 206938 w 1011108"/>
                <a:gd name="connsiteY1117" fmla="*/ 157392 h 1215214"/>
                <a:gd name="connsiteX1118" fmla="*/ 205365 w 1011108"/>
                <a:gd name="connsiteY1118" fmla="*/ 159137 h 1215214"/>
                <a:gd name="connsiteX1119" fmla="*/ 203159 w 1011108"/>
                <a:gd name="connsiteY1119" fmla="*/ 163205 h 1215214"/>
                <a:gd name="connsiteX1120" fmla="*/ 202783 w 1011108"/>
                <a:gd name="connsiteY1120" fmla="*/ 165825 h 1215214"/>
                <a:gd name="connsiteX1121" fmla="*/ 202877 w 1011108"/>
                <a:gd name="connsiteY1121" fmla="*/ 168587 h 1215214"/>
                <a:gd name="connsiteX1122" fmla="*/ 203840 w 1011108"/>
                <a:gd name="connsiteY1122" fmla="*/ 172507 h 1215214"/>
                <a:gd name="connsiteX1123" fmla="*/ 204857 w 1011108"/>
                <a:gd name="connsiteY1123" fmla="*/ 178202 h 1215214"/>
                <a:gd name="connsiteX1124" fmla="*/ 206351 w 1011108"/>
                <a:gd name="connsiteY1124" fmla="*/ 178813 h 1215214"/>
                <a:gd name="connsiteX1125" fmla="*/ 207556 w 1011108"/>
                <a:gd name="connsiteY1125" fmla="*/ 179775 h 1215214"/>
                <a:gd name="connsiteX1126" fmla="*/ 207219 w 1011108"/>
                <a:gd name="connsiteY1126" fmla="*/ 181496 h 1215214"/>
                <a:gd name="connsiteX1127" fmla="*/ 205389 w 1011108"/>
                <a:gd name="connsiteY1127" fmla="*/ 182583 h 1215214"/>
                <a:gd name="connsiteX1128" fmla="*/ 199772 w 1011108"/>
                <a:gd name="connsiteY1128" fmla="*/ 187974 h 1215214"/>
                <a:gd name="connsiteX1129" fmla="*/ 195993 w 1011108"/>
                <a:gd name="connsiteY1129" fmla="*/ 189898 h 1215214"/>
                <a:gd name="connsiteX1130" fmla="*/ 194913 w 1011108"/>
                <a:gd name="connsiteY1130" fmla="*/ 191252 h 1215214"/>
                <a:gd name="connsiteX1131" fmla="*/ 193528 w 1011108"/>
                <a:gd name="connsiteY1131" fmla="*/ 194108 h 1215214"/>
                <a:gd name="connsiteX1132" fmla="*/ 191526 w 1011108"/>
                <a:gd name="connsiteY1132" fmla="*/ 197714 h 1215214"/>
                <a:gd name="connsiteX1133" fmla="*/ 190618 w 1011108"/>
                <a:gd name="connsiteY1133" fmla="*/ 199990 h 1215214"/>
                <a:gd name="connsiteX1134" fmla="*/ 188514 w 1011108"/>
                <a:gd name="connsiteY1134" fmla="*/ 204403 h 1215214"/>
                <a:gd name="connsiteX1135" fmla="*/ 185087 w 1011108"/>
                <a:gd name="connsiteY1135" fmla="*/ 209332 h 1215214"/>
                <a:gd name="connsiteX1136" fmla="*/ 181621 w 1011108"/>
                <a:gd name="connsiteY1136" fmla="*/ 212993 h 1215214"/>
                <a:gd name="connsiteX1137" fmla="*/ 177623 w 1011108"/>
                <a:gd name="connsiteY1137" fmla="*/ 215927 h 1215214"/>
                <a:gd name="connsiteX1138" fmla="*/ 175003 w 1011108"/>
                <a:gd name="connsiteY1138" fmla="*/ 217327 h 1215214"/>
                <a:gd name="connsiteX1139" fmla="*/ 165239 w 1011108"/>
                <a:gd name="connsiteY1139" fmla="*/ 221427 h 1215214"/>
                <a:gd name="connsiteX1140" fmla="*/ 160028 w 1011108"/>
                <a:gd name="connsiteY1140" fmla="*/ 222991 h 1215214"/>
                <a:gd name="connsiteX1141" fmla="*/ 150617 w 1011108"/>
                <a:gd name="connsiteY1141" fmla="*/ 224134 h 1215214"/>
                <a:gd name="connsiteX1142" fmla="*/ 146627 w 1011108"/>
                <a:gd name="connsiteY1142" fmla="*/ 225988 h 1215214"/>
                <a:gd name="connsiteX1143" fmla="*/ 141635 w 1011108"/>
                <a:gd name="connsiteY1143" fmla="*/ 225386 h 1215214"/>
                <a:gd name="connsiteX1144" fmla="*/ 136050 w 1011108"/>
                <a:gd name="connsiteY1144" fmla="*/ 224986 h 1215214"/>
                <a:gd name="connsiteX1145" fmla="*/ 128296 w 1011108"/>
                <a:gd name="connsiteY1145" fmla="*/ 231182 h 1215214"/>
                <a:gd name="connsiteX1146" fmla="*/ 121866 w 1011108"/>
                <a:gd name="connsiteY1146" fmla="*/ 232692 h 1215214"/>
                <a:gd name="connsiteX1147" fmla="*/ 116170 w 1011108"/>
                <a:gd name="connsiteY1147" fmla="*/ 233827 h 1215214"/>
                <a:gd name="connsiteX1148" fmla="*/ 113722 w 1011108"/>
                <a:gd name="connsiteY1148" fmla="*/ 234844 h 1215214"/>
                <a:gd name="connsiteX1149" fmla="*/ 108120 w 1011108"/>
                <a:gd name="connsiteY1149" fmla="*/ 238419 h 1215214"/>
                <a:gd name="connsiteX1150" fmla="*/ 104858 w 1011108"/>
                <a:gd name="connsiteY1150" fmla="*/ 240054 h 1215214"/>
                <a:gd name="connsiteX1151" fmla="*/ 98771 w 1011108"/>
                <a:gd name="connsiteY1151" fmla="*/ 241885 h 1215214"/>
                <a:gd name="connsiteX1152" fmla="*/ 96275 w 1011108"/>
                <a:gd name="connsiteY1152" fmla="*/ 241697 h 1215214"/>
                <a:gd name="connsiteX1153" fmla="*/ 92903 w 1011108"/>
                <a:gd name="connsiteY1153" fmla="*/ 240015 h 1215214"/>
                <a:gd name="connsiteX1154" fmla="*/ 89750 w 1011108"/>
                <a:gd name="connsiteY1154" fmla="*/ 240406 h 1215214"/>
                <a:gd name="connsiteX1155" fmla="*/ 86261 w 1011108"/>
                <a:gd name="connsiteY1155" fmla="*/ 240164 h 1215214"/>
                <a:gd name="connsiteX1156" fmla="*/ 83413 w 1011108"/>
                <a:gd name="connsiteY1156" fmla="*/ 240320 h 1215214"/>
                <a:gd name="connsiteX1157" fmla="*/ 81200 w 1011108"/>
                <a:gd name="connsiteY1157" fmla="*/ 241713 h 1215214"/>
                <a:gd name="connsiteX1158" fmla="*/ 68142 w 1011108"/>
                <a:gd name="connsiteY1158" fmla="*/ 249114 h 1215214"/>
                <a:gd name="connsiteX1159" fmla="*/ 65560 w 1011108"/>
                <a:gd name="connsiteY1159" fmla="*/ 251133 h 1215214"/>
                <a:gd name="connsiteX1160" fmla="*/ 62877 w 1011108"/>
                <a:gd name="connsiteY1160" fmla="*/ 254066 h 1215214"/>
                <a:gd name="connsiteX1161" fmla="*/ 59028 w 1011108"/>
                <a:gd name="connsiteY1161" fmla="*/ 256781 h 1215214"/>
                <a:gd name="connsiteX1162" fmla="*/ 55953 w 1011108"/>
                <a:gd name="connsiteY1162" fmla="*/ 259910 h 1215214"/>
                <a:gd name="connsiteX1163" fmla="*/ 49491 w 1011108"/>
                <a:gd name="connsiteY1163" fmla="*/ 263173 h 1215214"/>
                <a:gd name="connsiteX1164" fmla="*/ 42841 w 1011108"/>
                <a:gd name="connsiteY1164" fmla="*/ 265645 h 1215214"/>
                <a:gd name="connsiteX1165" fmla="*/ 39556 w 1011108"/>
                <a:gd name="connsiteY1165" fmla="*/ 267702 h 1215214"/>
                <a:gd name="connsiteX1166" fmla="*/ 37216 w 1011108"/>
                <a:gd name="connsiteY1166" fmla="*/ 270495 h 1215214"/>
                <a:gd name="connsiteX1167" fmla="*/ 33140 w 1011108"/>
                <a:gd name="connsiteY1167" fmla="*/ 278006 h 1215214"/>
                <a:gd name="connsiteX1168" fmla="*/ 32279 w 1011108"/>
                <a:gd name="connsiteY1168" fmla="*/ 279907 h 1215214"/>
                <a:gd name="connsiteX1169" fmla="*/ 30652 w 1011108"/>
                <a:gd name="connsiteY1169" fmla="*/ 281886 h 1215214"/>
                <a:gd name="connsiteX1170" fmla="*/ 28493 w 1011108"/>
                <a:gd name="connsiteY1170" fmla="*/ 282606 h 1215214"/>
                <a:gd name="connsiteX1171" fmla="*/ 27093 w 1011108"/>
                <a:gd name="connsiteY1171" fmla="*/ 283248 h 1215214"/>
                <a:gd name="connsiteX1172" fmla="*/ 27585 w 1011108"/>
                <a:gd name="connsiteY1172" fmla="*/ 279477 h 1215214"/>
                <a:gd name="connsiteX1173" fmla="*/ 26029 w 1011108"/>
                <a:gd name="connsiteY1173" fmla="*/ 276128 h 1215214"/>
                <a:gd name="connsiteX1174" fmla="*/ 27124 w 1011108"/>
                <a:gd name="connsiteY1174" fmla="*/ 269737 h 1215214"/>
                <a:gd name="connsiteX1175" fmla="*/ 26717 w 1011108"/>
                <a:gd name="connsiteY1175" fmla="*/ 267828 h 1215214"/>
                <a:gd name="connsiteX1176" fmla="*/ 24495 w 1011108"/>
                <a:gd name="connsiteY1176" fmla="*/ 269071 h 1215214"/>
                <a:gd name="connsiteX1177" fmla="*/ 23079 w 1011108"/>
                <a:gd name="connsiteY1177" fmla="*/ 270433 h 1215214"/>
                <a:gd name="connsiteX1178" fmla="*/ 19488 w 1011108"/>
                <a:gd name="connsiteY1178" fmla="*/ 279696 h 1215214"/>
                <a:gd name="connsiteX1179" fmla="*/ 17032 w 1011108"/>
                <a:gd name="connsiteY1179" fmla="*/ 286917 h 1215214"/>
                <a:gd name="connsiteX1180" fmla="*/ 18893 w 1011108"/>
                <a:gd name="connsiteY1180" fmla="*/ 291063 h 1215214"/>
                <a:gd name="connsiteX1181" fmla="*/ 19496 w 1011108"/>
                <a:gd name="connsiteY1181" fmla="*/ 293473 h 1215214"/>
                <a:gd name="connsiteX1182" fmla="*/ 19488 w 1011108"/>
                <a:gd name="connsiteY1182" fmla="*/ 296062 h 1215214"/>
                <a:gd name="connsiteX1183" fmla="*/ 18831 w 1011108"/>
                <a:gd name="connsiteY1183" fmla="*/ 299786 h 1215214"/>
                <a:gd name="connsiteX1184" fmla="*/ 18878 w 1011108"/>
                <a:gd name="connsiteY1184" fmla="*/ 302212 h 1215214"/>
                <a:gd name="connsiteX1185" fmla="*/ 18659 w 1011108"/>
                <a:gd name="connsiteY1185" fmla="*/ 305443 h 1215214"/>
                <a:gd name="connsiteX1186" fmla="*/ 14184 w 1011108"/>
                <a:gd name="connsiteY1186" fmla="*/ 312937 h 1215214"/>
                <a:gd name="connsiteX1187" fmla="*/ 12791 w 1011108"/>
                <a:gd name="connsiteY1187" fmla="*/ 316200 h 1215214"/>
                <a:gd name="connsiteX1188" fmla="*/ 11289 w 1011108"/>
                <a:gd name="connsiteY1188" fmla="*/ 322474 h 1215214"/>
                <a:gd name="connsiteX1189" fmla="*/ 11109 w 1011108"/>
                <a:gd name="connsiteY1189" fmla="*/ 325385 h 1215214"/>
                <a:gd name="connsiteX1190" fmla="*/ 11219 w 1011108"/>
                <a:gd name="connsiteY1190" fmla="*/ 329742 h 1215214"/>
                <a:gd name="connsiteX1191" fmla="*/ 13104 w 1011108"/>
                <a:gd name="connsiteY1191" fmla="*/ 333560 h 1215214"/>
                <a:gd name="connsiteX1192" fmla="*/ 14544 w 1011108"/>
                <a:gd name="connsiteY1192" fmla="*/ 335923 h 1215214"/>
                <a:gd name="connsiteX1193" fmla="*/ 16773 w 1011108"/>
                <a:gd name="connsiteY1193" fmla="*/ 342760 h 1215214"/>
                <a:gd name="connsiteX1194" fmla="*/ 19449 w 1011108"/>
                <a:gd name="connsiteY1194" fmla="*/ 347306 h 1215214"/>
                <a:gd name="connsiteX1195" fmla="*/ 23854 w 1011108"/>
                <a:gd name="connsiteY1195" fmla="*/ 356467 h 1215214"/>
                <a:gd name="connsiteX1196" fmla="*/ 28712 w 1011108"/>
                <a:gd name="connsiteY1196" fmla="*/ 363900 h 1215214"/>
                <a:gd name="connsiteX1197" fmla="*/ 29025 w 1011108"/>
                <a:gd name="connsiteY1197" fmla="*/ 366747 h 1215214"/>
                <a:gd name="connsiteX1198" fmla="*/ 28477 w 1011108"/>
                <a:gd name="connsiteY1198" fmla="*/ 370580 h 1215214"/>
                <a:gd name="connsiteX1199" fmla="*/ 28743 w 1011108"/>
                <a:gd name="connsiteY1199" fmla="*/ 374547 h 1215214"/>
                <a:gd name="connsiteX1200" fmla="*/ 27875 w 1011108"/>
                <a:gd name="connsiteY1200" fmla="*/ 375713 h 1215214"/>
                <a:gd name="connsiteX1201" fmla="*/ 25997 w 1011108"/>
                <a:gd name="connsiteY1201" fmla="*/ 377082 h 1215214"/>
                <a:gd name="connsiteX1202" fmla="*/ 23846 w 1011108"/>
                <a:gd name="connsiteY1202" fmla="*/ 375321 h 1215214"/>
                <a:gd name="connsiteX1203" fmla="*/ 22751 w 1011108"/>
                <a:gd name="connsiteY1203" fmla="*/ 373796 h 1215214"/>
                <a:gd name="connsiteX1204" fmla="*/ 21374 w 1011108"/>
                <a:gd name="connsiteY1204" fmla="*/ 368179 h 1215214"/>
                <a:gd name="connsiteX1205" fmla="*/ 20811 w 1011108"/>
                <a:gd name="connsiteY1205" fmla="*/ 367858 h 1215214"/>
                <a:gd name="connsiteX1206" fmla="*/ 19887 w 1011108"/>
                <a:gd name="connsiteY1206" fmla="*/ 370314 h 1215214"/>
                <a:gd name="connsiteX1207" fmla="*/ 18870 w 1011108"/>
                <a:gd name="connsiteY1207" fmla="*/ 371386 h 1215214"/>
                <a:gd name="connsiteX1208" fmla="*/ 17947 w 1011108"/>
                <a:gd name="connsiteY1208" fmla="*/ 370659 h 1215214"/>
                <a:gd name="connsiteX1209" fmla="*/ 17243 w 1011108"/>
                <a:gd name="connsiteY1209" fmla="*/ 369728 h 1215214"/>
                <a:gd name="connsiteX1210" fmla="*/ 17071 w 1011108"/>
                <a:gd name="connsiteY1210" fmla="*/ 368758 h 1215214"/>
                <a:gd name="connsiteX1211" fmla="*/ 17384 w 1011108"/>
                <a:gd name="connsiteY1211" fmla="*/ 367600 h 1215214"/>
                <a:gd name="connsiteX1212" fmla="*/ 17720 w 1011108"/>
                <a:gd name="connsiteY1212" fmla="*/ 363391 h 1215214"/>
                <a:gd name="connsiteX1213" fmla="*/ 15702 w 1011108"/>
                <a:gd name="connsiteY1213" fmla="*/ 360989 h 1215214"/>
                <a:gd name="connsiteX1214" fmla="*/ 13910 w 1011108"/>
                <a:gd name="connsiteY1214" fmla="*/ 358407 h 1215214"/>
                <a:gd name="connsiteX1215" fmla="*/ 11978 w 1011108"/>
                <a:gd name="connsiteY1215" fmla="*/ 357774 h 1215214"/>
                <a:gd name="connsiteX1216" fmla="*/ 10789 w 1011108"/>
                <a:gd name="connsiteY1216" fmla="*/ 358939 h 1215214"/>
                <a:gd name="connsiteX1217" fmla="*/ 10750 w 1011108"/>
                <a:gd name="connsiteY1217" fmla="*/ 360543 h 1215214"/>
                <a:gd name="connsiteX1218" fmla="*/ 13339 w 1011108"/>
                <a:gd name="connsiteY1218" fmla="*/ 365034 h 1215214"/>
                <a:gd name="connsiteX1219" fmla="*/ 15006 w 1011108"/>
                <a:gd name="connsiteY1219" fmla="*/ 369900 h 1215214"/>
                <a:gd name="connsiteX1220" fmla="*/ 17579 w 1011108"/>
                <a:gd name="connsiteY1220" fmla="*/ 372943 h 1215214"/>
                <a:gd name="connsiteX1221" fmla="*/ 19097 w 1011108"/>
                <a:gd name="connsiteY1221" fmla="*/ 373726 h 1215214"/>
                <a:gd name="connsiteX1222" fmla="*/ 20795 w 1011108"/>
                <a:gd name="connsiteY1222" fmla="*/ 375580 h 1215214"/>
                <a:gd name="connsiteX1223" fmla="*/ 20427 w 1011108"/>
                <a:gd name="connsiteY1223" fmla="*/ 379687 h 1215214"/>
                <a:gd name="connsiteX1224" fmla="*/ 19199 w 1011108"/>
                <a:gd name="connsiteY1224" fmla="*/ 381221 h 1215214"/>
                <a:gd name="connsiteX1225" fmla="*/ 18174 w 1011108"/>
                <a:gd name="connsiteY1225" fmla="*/ 382003 h 1215214"/>
                <a:gd name="connsiteX1226" fmla="*/ 14833 w 1011108"/>
                <a:gd name="connsiteY1226" fmla="*/ 381095 h 1215214"/>
                <a:gd name="connsiteX1227" fmla="*/ 14059 w 1011108"/>
                <a:gd name="connsiteY1227" fmla="*/ 378138 h 1215214"/>
                <a:gd name="connsiteX1228" fmla="*/ 11446 w 1011108"/>
                <a:gd name="connsiteY1228" fmla="*/ 372325 h 1215214"/>
                <a:gd name="connsiteX1229" fmla="*/ 10601 w 1011108"/>
                <a:gd name="connsiteY1229" fmla="*/ 370072 h 1215214"/>
                <a:gd name="connsiteX1230" fmla="*/ 9881 w 1011108"/>
                <a:gd name="connsiteY1230" fmla="*/ 369462 h 1215214"/>
                <a:gd name="connsiteX1231" fmla="*/ 9592 w 1011108"/>
                <a:gd name="connsiteY1231" fmla="*/ 370573 h 1215214"/>
                <a:gd name="connsiteX1232" fmla="*/ 9647 w 1011108"/>
                <a:gd name="connsiteY1232" fmla="*/ 372575 h 1215214"/>
                <a:gd name="connsiteX1233" fmla="*/ 9161 w 1011108"/>
                <a:gd name="connsiteY1233" fmla="*/ 373436 h 1215214"/>
                <a:gd name="connsiteX1234" fmla="*/ 8653 w 1011108"/>
                <a:gd name="connsiteY1234" fmla="*/ 373350 h 1215214"/>
                <a:gd name="connsiteX1235" fmla="*/ 7620 w 1011108"/>
                <a:gd name="connsiteY1235" fmla="*/ 372302 h 1215214"/>
                <a:gd name="connsiteX1236" fmla="*/ 6689 w 1011108"/>
                <a:gd name="connsiteY1236" fmla="*/ 371738 h 1215214"/>
                <a:gd name="connsiteX1237" fmla="*/ 6126 w 1011108"/>
                <a:gd name="connsiteY1237" fmla="*/ 371934 h 1215214"/>
                <a:gd name="connsiteX1238" fmla="*/ 7143 w 1011108"/>
                <a:gd name="connsiteY1238" fmla="*/ 373381 h 1215214"/>
                <a:gd name="connsiteX1239" fmla="*/ 9380 w 1011108"/>
                <a:gd name="connsiteY1239" fmla="*/ 377668 h 1215214"/>
                <a:gd name="connsiteX1240" fmla="*/ 17642 w 1011108"/>
                <a:gd name="connsiteY1240" fmla="*/ 388183 h 1215214"/>
                <a:gd name="connsiteX1241" fmla="*/ 24644 w 1011108"/>
                <a:gd name="connsiteY1241" fmla="*/ 400435 h 1215214"/>
                <a:gd name="connsiteX1242" fmla="*/ 26185 w 1011108"/>
                <a:gd name="connsiteY1242" fmla="*/ 405285 h 1215214"/>
                <a:gd name="connsiteX1243" fmla="*/ 26959 w 1011108"/>
                <a:gd name="connsiteY1243" fmla="*/ 415957 h 1215214"/>
                <a:gd name="connsiteX1244" fmla="*/ 27656 w 1011108"/>
                <a:gd name="connsiteY1244" fmla="*/ 418538 h 1215214"/>
                <a:gd name="connsiteX1245" fmla="*/ 31787 w 1011108"/>
                <a:gd name="connsiteY1245" fmla="*/ 423850 h 1215214"/>
                <a:gd name="connsiteX1246" fmla="*/ 35831 w 1011108"/>
                <a:gd name="connsiteY1246" fmla="*/ 430007 h 1215214"/>
                <a:gd name="connsiteX1247" fmla="*/ 37020 w 1011108"/>
                <a:gd name="connsiteY1247" fmla="*/ 433074 h 1215214"/>
                <a:gd name="connsiteX1248" fmla="*/ 36997 w 1011108"/>
                <a:gd name="connsiteY1248" fmla="*/ 435703 h 1215214"/>
                <a:gd name="connsiteX1249" fmla="*/ 37818 w 1011108"/>
                <a:gd name="connsiteY1249" fmla="*/ 438198 h 1215214"/>
                <a:gd name="connsiteX1250" fmla="*/ 42841 w 1011108"/>
                <a:gd name="connsiteY1250" fmla="*/ 444974 h 1215214"/>
                <a:gd name="connsiteX1251" fmla="*/ 45079 w 1011108"/>
                <a:gd name="connsiteY1251" fmla="*/ 452249 h 1215214"/>
                <a:gd name="connsiteX1252" fmla="*/ 45352 w 1011108"/>
                <a:gd name="connsiteY1252" fmla="*/ 454910 h 1215214"/>
                <a:gd name="connsiteX1253" fmla="*/ 44711 w 1011108"/>
                <a:gd name="connsiteY1253" fmla="*/ 459478 h 1215214"/>
                <a:gd name="connsiteX1254" fmla="*/ 45298 w 1011108"/>
                <a:gd name="connsiteY1254" fmla="*/ 467560 h 1215214"/>
                <a:gd name="connsiteX1255" fmla="*/ 45861 w 1011108"/>
                <a:gd name="connsiteY1255" fmla="*/ 471956 h 1215214"/>
                <a:gd name="connsiteX1256" fmla="*/ 47684 w 1011108"/>
                <a:gd name="connsiteY1256" fmla="*/ 480672 h 1215214"/>
                <a:gd name="connsiteX1257" fmla="*/ 49859 w 1011108"/>
                <a:gd name="connsiteY1257" fmla="*/ 486962 h 1215214"/>
                <a:gd name="connsiteX1258" fmla="*/ 52433 w 1011108"/>
                <a:gd name="connsiteY1258" fmla="*/ 490874 h 1215214"/>
                <a:gd name="connsiteX1259" fmla="*/ 55953 w 1011108"/>
                <a:gd name="connsiteY1259" fmla="*/ 499573 h 1215214"/>
                <a:gd name="connsiteX1260" fmla="*/ 61304 w 1011108"/>
                <a:gd name="connsiteY1260" fmla="*/ 509619 h 1215214"/>
                <a:gd name="connsiteX1261" fmla="*/ 62173 w 1011108"/>
                <a:gd name="connsiteY1261" fmla="*/ 514587 h 1215214"/>
                <a:gd name="connsiteX1262" fmla="*/ 61899 w 1011108"/>
                <a:gd name="connsiteY1262" fmla="*/ 527832 h 1215214"/>
                <a:gd name="connsiteX1263" fmla="*/ 61515 w 1011108"/>
                <a:gd name="connsiteY1263" fmla="*/ 532150 h 1215214"/>
                <a:gd name="connsiteX1264" fmla="*/ 60342 w 1011108"/>
                <a:gd name="connsiteY1264" fmla="*/ 532893 h 1215214"/>
                <a:gd name="connsiteX1265" fmla="*/ 59552 w 1011108"/>
                <a:gd name="connsiteY1265" fmla="*/ 534716 h 1215214"/>
                <a:gd name="connsiteX1266" fmla="*/ 60694 w 1011108"/>
                <a:gd name="connsiteY1266" fmla="*/ 543432 h 1215214"/>
                <a:gd name="connsiteX1267" fmla="*/ 60960 w 1011108"/>
                <a:gd name="connsiteY1267" fmla="*/ 548407 h 1215214"/>
                <a:gd name="connsiteX1268" fmla="*/ 59231 w 1011108"/>
                <a:gd name="connsiteY1268" fmla="*/ 553101 h 1215214"/>
                <a:gd name="connsiteX1269" fmla="*/ 57275 w 1011108"/>
                <a:gd name="connsiteY1269" fmla="*/ 557271 h 1215214"/>
                <a:gd name="connsiteX1270" fmla="*/ 53841 w 1011108"/>
                <a:gd name="connsiteY1270" fmla="*/ 560119 h 1215214"/>
                <a:gd name="connsiteX1271" fmla="*/ 49953 w 1011108"/>
                <a:gd name="connsiteY1271" fmla="*/ 560213 h 1215214"/>
                <a:gd name="connsiteX1272" fmla="*/ 48145 w 1011108"/>
                <a:gd name="connsiteY1272" fmla="*/ 558554 h 1215214"/>
                <a:gd name="connsiteX1273" fmla="*/ 45838 w 1011108"/>
                <a:gd name="connsiteY1273" fmla="*/ 556857 h 1215214"/>
                <a:gd name="connsiteX1274" fmla="*/ 45431 w 1011108"/>
                <a:gd name="connsiteY1274" fmla="*/ 564438 h 1215214"/>
                <a:gd name="connsiteX1275" fmla="*/ 45384 w 1011108"/>
                <a:gd name="connsiteY1275" fmla="*/ 570947 h 1215214"/>
                <a:gd name="connsiteX1276" fmla="*/ 46088 w 1011108"/>
                <a:gd name="connsiteY1276" fmla="*/ 573427 h 1215214"/>
                <a:gd name="connsiteX1277" fmla="*/ 46166 w 1011108"/>
                <a:gd name="connsiteY1277" fmla="*/ 576352 h 1215214"/>
                <a:gd name="connsiteX1278" fmla="*/ 48779 w 1011108"/>
                <a:gd name="connsiteY1278" fmla="*/ 578629 h 1215214"/>
                <a:gd name="connsiteX1279" fmla="*/ 50250 w 1011108"/>
                <a:gd name="connsiteY1279" fmla="*/ 577745 h 1215214"/>
                <a:gd name="connsiteX1280" fmla="*/ 52065 w 1011108"/>
                <a:gd name="connsiteY1280" fmla="*/ 577620 h 1215214"/>
                <a:gd name="connsiteX1281" fmla="*/ 58378 w 1011108"/>
                <a:gd name="connsiteY1281" fmla="*/ 580843 h 1215214"/>
                <a:gd name="connsiteX1282" fmla="*/ 61922 w 1011108"/>
                <a:gd name="connsiteY1282" fmla="*/ 583503 h 1215214"/>
                <a:gd name="connsiteX1283" fmla="*/ 67634 w 1011108"/>
                <a:gd name="connsiteY1283" fmla="*/ 590654 h 1215214"/>
                <a:gd name="connsiteX1284" fmla="*/ 72688 w 1011108"/>
                <a:gd name="connsiteY1284" fmla="*/ 592539 h 1215214"/>
                <a:gd name="connsiteX1285" fmla="*/ 79275 w 1011108"/>
                <a:gd name="connsiteY1285" fmla="*/ 595794 h 1215214"/>
                <a:gd name="connsiteX1286" fmla="*/ 86926 w 1011108"/>
                <a:gd name="connsiteY1286" fmla="*/ 596826 h 1215214"/>
                <a:gd name="connsiteX1287" fmla="*/ 93044 w 1011108"/>
                <a:gd name="connsiteY1287" fmla="*/ 597014 h 1215214"/>
                <a:gd name="connsiteX1288" fmla="*/ 102659 w 1011108"/>
                <a:gd name="connsiteY1288" fmla="*/ 598728 h 1215214"/>
                <a:gd name="connsiteX1289" fmla="*/ 104717 w 1011108"/>
                <a:gd name="connsiteY1289" fmla="*/ 598118 h 1215214"/>
                <a:gd name="connsiteX1290" fmla="*/ 108832 w 1011108"/>
                <a:gd name="connsiteY1290" fmla="*/ 597586 h 1215214"/>
                <a:gd name="connsiteX1291" fmla="*/ 111977 w 1011108"/>
                <a:gd name="connsiteY1291" fmla="*/ 596474 h 1215214"/>
                <a:gd name="connsiteX1292" fmla="*/ 114809 w 1011108"/>
                <a:gd name="connsiteY1292" fmla="*/ 595762 h 1215214"/>
                <a:gd name="connsiteX1293" fmla="*/ 123258 w 1011108"/>
                <a:gd name="connsiteY1293" fmla="*/ 589120 h 1215214"/>
                <a:gd name="connsiteX1294" fmla="*/ 131496 w 1011108"/>
                <a:gd name="connsiteY1294" fmla="*/ 582283 h 1215214"/>
                <a:gd name="connsiteX1295" fmla="*/ 135572 w 1011108"/>
                <a:gd name="connsiteY1295" fmla="*/ 581743 h 1215214"/>
                <a:gd name="connsiteX1296" fmla="*/ 139226 w 1011108"/>
                <a:gd name="connsiteY1296" fmla="*/ 581665 h 1215214"/>
                <a:gd name="connsiteX1297" fmla="*/ 143685 w 1011108"/>
                <a:gd name="connsiteY1297" fmla="*/ 579333 h 1215214"/>
                <a:gd name="connsiteX1298" fmla="*/ 147738 w 1011108"/>
                <a:gd name="connsiteY1298" fmla="*/ 572269 h 1215214"/>
                <a:gd name="connsiteX1299" fmla="*/ 149803 w 1011108"/>
                <a:gd name="connsiteY1299" fmla="*/ 570696 h 1215214"/>
                <a:gd name="connsiteX1300" fmla="*/ 152549 w 1011108"/>
                <a:gd name="connsiteY1300" fmla="*/ 568936 h 1215214"/>
                <a:gd name="connsiteX1301" fmla="*/ 160349 w 1011108"/>
                <a:gd name="connsiteY1301" fmla="*/ 567903 h 1215214"/>
                <a:gd name="connsiteX1302" fmla="*/ 164942 w 1011108"/>
                <a:gd name="connsiteY1302" fmla="*/ 568631 h 1215214"/>
                <a:gd name="connsiteX1303" fmla="*/ 167398 w 1011108"/>
                <a:gd name="connsiteY1303" fmla="*/ 567488 h 1215214"/>
                <a:gd name="connsiteX1304" fmla="*/ 173634 w 1011108"/>
                <a:gd name="connsiteY1304" fmla="*/ 566214 h 1215214"/>
                <a:gd name="connsiteX1305" fmla="*/ 186604 w 1011108"/>
                <a:gd name="connsiteY1305" fmla="*/ 565040 h 1215214"/>
                <a:gd name="connsiteX1306" fmla="*/ 193724 w 1011108"/>
                <a:gd name="connsiteY1306" fmla="*/ 565987 h 1215214"/>
                <a:gd name="connsiteX1307" fmla="*/ 198480 w 1011108"/>
                <a:gd name="connsiteY1307" fmla="*/ 565830 h 1215214"/>
                <a:gd name="connsiteX1308" fmla="*/ 201000 w 1011108"/>
                <a:gd name="connsiteY1308" fmla="*/ 566299 h 1215214"/>
                <a:gd name="connsiteX1309" fmla="*/ 202971 w 1011108"/>
                <a:gd name="connsiteY1309" fmla="*/ 569390 h 1215214"/>
                <a:gd name="connsiteX1310" fmla="*/ 216733 w 1011108"/>
                <a:gd name="connsiteY1310" fmla="*/ 566730 h 1215214"/>
                <a:gd name="connsiteX1311" fmla="*/ 220644 w 1011108"/>
                <a:gd name="connsiteY1311" fmla="*/ 566542 h 1215214"/>
                <a:gd name="connsiteX1312" fmla="*/ 223093 w 1011108"/>
                <a:gd name="connsiteY1312" fmla="*/ 566988 h 1215214"/>
                <a:gd name="connsiteX1313" fmla="*/ 226176 w 1011108"/>
                <a:gd name="connsiteY1313" fmla="*/ 569296 h 1215214"/>
                <a:gd name="connsiteX1314" fmla="*/ 229633 w 1011108"/>
                <a:gd name="connsiteY1314" fmla="*/ 567113 h 1215214"/>
                <a:gd name="connsiteX1315" fmla="*/ 232740 w 1011108"/>
                <a:gd name="connsiteY1315" fmla="*/ 567403 h 1215214"/>
                <a:gd name="connsiteX1316" fmla="*/ 235884 w 1011108"/>
                <a:gd name="connsiteY1316" fmla="*/ 565298 h 1215214"/>
                <a:gd name="connsiteX1317" fmla="*/ 240665 w 1011108"/>
                <a:gd name="connsiteY1317" fmla="*/ 558992 h 1215214"/>
                <a:gd name="connsiteX1318" fmla="*/ 242839 w 1011108"/>
                <a:gd name="connsiteY1318" fmla="*/ 555057 h 1215214"/>
                <a:gd name="connsiteX1319" fmla="*/ 246321 w 1011108"/>
                <a:gd name="connsiteY1319" fmla="*/ 546772 h 1215214"/>
                <a:gd name="connsiteX1320" fmla="*/ 248903 w 1011108"/>
                <a:gd name="connsiteY1320" fmla="*/ 543799 h 1215214"/>
                <a:gd name="connsiteX1321" fmla="*/ 251742 w 1011108"/>
                <a:gd name="connsiteY1321" fmla="*/ 542321 h 1215214"/>
                <a:gd name="connsiteX1322" fmla="*/ 255075 w 1011108"/>
                <a:gd name="connsiteY1322" fmla="*/ 541844 h 1215214"/>
                <a:gd name="connsiteX1323" fmla="*/ 260215 w 1011108"/>
                <a:gd name="connsiteY1323" fmla="*/ 540349 h 1215214"/>
                <a:gd name="connsiteX1324" fmla="*/ 271363 w 1011108"/>
                <a:gd name="connsiteY1324" fmla="*/ 533378 h 1215214"/>
                <a:gd name="connsiteX1325" fmla="*/ 275690 w 1011108"/>
                <a:gd name="connsiteY1325" fmla="*/ 531876 h 1215214"/>
                <a:gd name="connsiteX1326" fmla="*/ 277974 w 1011108"/>
                <a:gd name="connsiteY1326" fmla="*/ 530562 h 1215214"/>
                <a:gd name="connsiteX1327" fmla="*/ 285649 w 1011108"/>
                <a:gd name="connsiteY1327" fmla="*/ 525156 h 1215214"/>
                <a:gd name="connsiteX1328" fmla="*/ 290461 w 1011108"/>
                <a:gd name="connsiteY1328" fmla="*/ 524115 h 1215214"/>
                <a:gd name="connsiteX1329" fmla="*/ 304574 w 1011108"/>
                <a:gd name="connsiteY1329" fmla="*/ 525516 h 1215214"/>
                <a:gd name="connsiteX1330" fmla="*/ 311263 w 1011108"/>
                <a:gd name="connsiteY1330" fmla="*/ 525156 h 1215214"/>
                <a:gd name="connsiteX1331" fmla="*/ 316442 w 1011108"/>
                <a:gd name="connsiteY1331" fmla="*/ 524311 h 1215214"/>
                <a:gd name="connsiteX1332" fmla="*/ 324305 w 1011108"/>
                <a:gd name="connsiteY1332" fmla="*/ 521401 h 1215214"/>
                <a:gd name="connsiteX1333" fmla="*/ 332864 w 1011108"/>
                <a:gd name="connsiteY1333" fmla="*/ 519210 h 1215214"/>
                <a:gd name="connsiteX1334" fmla="*/ 343371 w 1011108"/>
                <a:gd name="connsiteY1334" fmla="*/ 514610 h 1215214"/>
                <a:gd name="connsiteX1335" fmla="*/ 352149 w 1011108"/>
                <a:gd name="connsiteY1335" fmla="*/ 509853 h 1215214"/>
                <a:gd name="connsiteX1336" fmla="*/ 357460 w 1011108"/>
                <a:gd name="connsiteY1336" fmla="*/ 508758 h 1215214"/>
                <a:gd name="connsiteX1337" fmla="*/ 365824 w 1011108"/>
                <a:gd name="connsiteY1337" fmla="*/ 507921 h 1215214"/>
                <a:gd name="connsiteX1338" fmla="*/ 378138 w 1011108"/>
                <a:gd name="connsiteY1338" fmla="*/ 506685 h 1215214"/>
                <a:gd name="connsiteX1339" fmla="*/ 392478 w 1011108"/>
                <a:gd name="connsiteY1339" fmla="*/ 507326 h 1215214"/>
                <a:gd name="connsiteX1340" fmla="*/ 396108 w 1011108"/>
                <a:gd name="connsiteY1340" fmla="*/ 506348 h 1215214"/>
                <a:gd name="connsiteX1341" fmla="*/ 397892 w 1011108"/>
                <a:gd name="connsiteY1341" fmla="*/ 505480 h 1215214"/>
                <a:gd name="connsiteX1342" fmla="*/ 400403 w 1011108"/>
                <a:gd name="connsiteY1342" fmla="*/ 504549 h 1215214"/>
                <a:gd name="connsiteX1343" fmla="*/ 403501 w 1011108"/>
                <a:gd name="connsiteY1343" fmla="*/ 505198 h 1215214"/>
                <a:gd name="connsiteX1344" fmla="*/ 405880 w 1011108"/>
                <a:gd name="connsiteY1344" fmla="*/ 505903 h 1215214"/>
                <a:gd name="connsiteX1345" fmla="*/ 413077 w 1011108"/>
                <a:gd name="connsiteY1345" fmla="*/ 509697 h 1215214"/>
                <a:gd name="connsiteX1346" fmla="*/ 423920 w 1011108"/>
                <a:gd name="connsiteY1346" fmla="*/ 517685 h 1215214"/>
                <a:gd name="connsiteX1347" fmla="*/ 426315 w 1011108"/>
                <a:gd name="connsiteY1347" fmla="*/ 518021 h 1215214"/>
                <a:gd name="connsiteX1348" fmla="*/ 433449 w 1011108"/>
                <a:gd name="connsiteY1348" fmla="*/ 516198 h 1215214"/>
                <a:gd name="connsiteX1349" fmla="*/ 435836 w 1011108"/>
                <a:gd name="connsiteY1349" fmla="*/ 516378 h 1215214"/>
                <a:gd name="connsiteX1350" fmla="*/ 445818 w 1011108"/>
                <a:gd name="connsiteY1350" fmla="*/ 522246 h 1215214"/>
                <a:gd name="connsiteX1351" fmla="*/ 449957 w 1011108"/>
                <a:gd name="connsiteY1351" fmla="*/ 522371 h 1215214"/>
                <a:gd name="connsiteX1352" fmla="*/ 453266 w 1011108"/>
                <a:gd name="connsiteY1352" fmla="*/ 522222 h 1215214"/>
                <a:gd name="connsiteX1353" fmla="*/ 455770 w 1011108"/>
                <a:gd name="connsiteY1353" fmla="*/ 522856 h 1215214"/>
                <a:gd name="connsiteX1354" fmla="*/ 458430 w 1011108"/>
                <a:gd name="connsiteY1354" fmla="*/ 524452 h 1215214"/>
                <a:gd name="connsiteX1355" fmla="*/ 461583 w 1011108"/>
                <a:gd name="connsiteY1355" fmla="*/ 528144 h 1215214"/>
                <a:gd name="connsiteX1356" fmla="*/ 468256 w 1011108"/>
                <a:gd name="connsiteY1356" fmla="*/ 531689 h 1215214"/>
                <a:gd name="connsiteX1357" fmla="*/ 468592 w 1011108"/>
                <a:gd name="connsiteY1357" fmla="*/ 534552 h 1215214"/>
                <a:gd name="connsiteX1358" fmla="*/ 468100 w 1011108"/>
                <a:gd name="connsiteY1358" fmla="*/ 536414 h 1215214"/>
                <a:gd name="connsiteX1359" fmla="*/ 466597 w 1011108"/>
                <a:gd name="connsiteY1359" fmla="*/ 536485 h 1215214"/>
                <a:gd name="connsiteX1360" fmla="*/ 465322 w 1011108"/>
                <a:gd name="connsiteY1360" fmla="*/ 536883 h 1215214"/>
                <a:gd name="connsiteX1361" fmla="*/ 466926 w 1011108"/>
                <a:gd name="connsiteY1361" fmla="*/ 542884 h 1215214"/>
                <a:gd name="connsiteX1362" fmla="*/ 469727 w 1011108"/>
                <a:gd name="connsiteY1362" fmla="*/ 547735 h 1215214"/>
                <a:gd name="connsiteX1363" fmla="*/ 476455 w 1011108"/>
                <a:gd name="connsiteY1363" fmla="*/ 548392 h 1215214"/>
                <a:gd name="connsiteX1364" fmla="*/ 478904 w 1011108"/>
                <a:gd name="connsiteY1364" fmla="*/ 550089 h 1215214"/>
                <a:gd name="connsiteX1365" fmla="*/ 480476 w 1011108"/>
                <a:gd name="connsiteY1365" fmla="*/ 552006 h 1215214"/>
                <a:gd name="connsiteX1366" fmla="*/ 481705 w 1011108"/>
                <a:gd name="connsiteY1366" fmla="*/ 555049 h 1215214"/>
                <a:gd name="connsiteX1367" fmla="*/ 482620 w 1011108"/>
                <a:gd name="connsiteY1367" fmla="*/ 559814 h 1215214"/>
                <a:gd name="connsiteX1368" fmla="*/ 485992 w 1011108"/>
                <a:gd name="connsiteY1368" fmla="*/ 563788 h 1215214"/>
                <a:gd name="connsiteX1369" fmla="*/ 489137 w 1011108"/>
                <a:gd name="connsiteY1369" fmla="*/ 567183 h 1215214"/>
                <a:gd name="connsiteX1370" fmla="*/ 489872 w 1011108"/>
                <a:gd name="connsiteY1370" fmla="*/ 568584 h 1215214"/>
                <a:gd name="connsiteX1371" fmla="*/ 491351 w 1011108"/>
                <a:gd name="connsiteY1371" fmla="*/ 573395 h 1215214"/>
                <a:gd name="connsiteX1372" fmla="*/ 491914 w 1011108"/>
                <a:gd name="connsiteY1372" fmla="*/ 574803 h 1215214"/>
                <a:gd name="connsiteX1373" fmla="*/ 493142 w 1011108"/>
                <a:gd name="connsiteY1373" fmla="*/ 579568 h 1215214"/>
                <a:gd name="connsiteX1374" fmla="*/ 494934 w 1011108"/>
                <a:gd name="connsiteY1374" fmla="*/ 585013 h 1215214"/>
                <a:gd name="connsiteX1375" fmla="*/ 494441 w 1011108"/>
                <a:gd name="connsiteY1375" fmla="*/ 585569 h 1215214"/>
                <a:gd name="connsiteX1376" fmla="*/ 493377 w 1011108"/>
                <a:gd name="connsiteY1376" fmla="*/ 585451 h 1215214"/>
                <a:gd name="connsiteX1377" fmla="*/ 491484 w 1011108"/>
                <a:gd name="connsiteY1377" fmla="*/ 584066 h 1215214"/>
                <a:gd name="connsiteX1378" fmla="*/ 489817 w 1011108"/>
                <a:gd name="connsiteY1378" fmla="*/ 582525 h 1215214"/>
                <a:gd name="connsiteX1379" fmla="*/ 488925 w 1011108"/>
                <a:gd name="connsiteY1379" fmla="*/ 582768 h 1215214"/>
                <a:gd name="connsiteX1380" fmla="*/ 487908 w 1011108"/>
                <a:gd name="connsiteY1380" fmla="*/ 583824 h 1215214"/>
                <a:gd name="connsiteX1381" fmla="*/ 487760 w 1011108"/>
                <a:gd name="connsiteY1381" fmla="*/ 585130 h 1215214"/>
                <a:gd name="connsiteX1382" fmla="*/ 489246 w 1011108"/>
                <a:gd name="connsiteY1382" fmla="*/ 584786 h 1215214"/>
                <a:gd name="connsiteX1383" fmla="*/ 490115 w 1011108"/>
                <a:gd name="connsiteY1383" fmla="*/ 584974 h 1215214"/>
                <a:gd name="connsiteX1384" fmla="*/ 492172 w 1011108"/>
                <a:gd name="connsiteY1384" fmla="*/ 586640 h 1215214"/>
                <a:gd name="connsiteX1385" fmla="*/ 494089 w 1011108"/>
                <a:gd name="connsiteY1385" fmla="*/ 588581 h 1215214"/>
                <a:gd name="connsiteX1386" fmla="*/ 495607 w 1011108"/>
                <a:gd name="connsiteY1386" fmla="*/ 589715 h 1215214"/>
                <a:gd name="connsiteX1387" fmla="*/ 499268 w 1011108"/>
                <a:gd name="connsiteY1387" fmla="*/ 594550 h 1215214"/>
                <a:gd name="connsiteX1388" fmla="*/ 500700 w 1011108"/>
                <a:gd name="connsiteY1388" fmla="*/ 593470 h 1215214"/>
                <a:gd name="connsiteX1389" fmla="*/ 502452 w 1011108"/>
                <a:gd name="connsiteY1389" fmla="*/ 592508 h 1215214"/>
                <a:gd name="connsiteX1390" fmla="*/ 505237 w 1011108"/>
                <a:gd name="connsiteY1390" fmla="*/ 595136 h 1215214"/>
                <a:gd name="connsiteX1391" fmla="*/ 506348 w 1011108"/>
                <a:gd name="connsiteY1391" fmla="*/ 595661 h 1215214"/>
                <a:gd name="connsiteX1392" fmla="*/ 506982 w 1011108"/>
                <a:gd name="connsiteY1392" fmla="*/ 594652 h 1215214"/>
                <a:gd name="connsiteX1393" fmla="*/ 505926 w 1011108"/>
                <a:gd name="connsiteY1393" fmla="*/ 589934 h 1215214"/>
                <a:gd name="connsiteX1394" fmla="*/ 504870 w 1011108"/>
                <a:gd name="connsiteY1394" fmla="*/ 588792 h 1215214"/>
                <a:gd name="connsiteX1395" fmla="*/ 504619 w 1011108"/>
                <a:gd name="connsiteY1395" fmla="*/ 587118 h 1215214"/>
                <a:gd name="connsiteX1396" fmla="*/ 505926 w 1011108"/>
                <a:gd name="connsiteY1396" fmla="*/ 585921 h 1215214"/>
                <a:gd name="connsiteX1397" fmla="*/ 506560 w 1011108"/>
                <a:gd name="connsiteY1397" fmla="*/ 584489 h 1215214"/>
                <a:gd name="connsiteX1398" fmla="*/ 509665 w 1011108"/>
                <a:gd name="connsiteY1398" fmla="*/ 580961 h 1215214"/>
                <a:gd name="connsiteX1399" fmla="*/ 516464 w 1011108"/>
                <a:gd name="connsiteY1399" fmla="*/ 570422 h 1215214"/>
                <a:gd name="connsiteX1400" fmla="*/ 518553 w 1011108"/>
                <a:gd name="connsiteY1400" fmla="*/ 569218 h 1215214"/>
                <a:gd name="connsiteX1401" fmla="*/ 520963 w 1011108"/>
                <a:gd name="connsiteY1401" fmla="*/ 566910 h 1215214"/>
                <a:gd name="connsiteX1402" fmla="*/ 524217 w 1011108"/>
                <a:gd name="connsiteY1402" fmla="*/ 565150 h 1215214"/>
                <a:gd name="connsiteX1403" fmla="*/ 527581 w 1011108"/>
                <a:gd name="connsiteY1403" fmla="*/ 563061 h 1215214"/>
                <a:gd name="connsiteX1404" fmla="*/ 529725 w 1011108"/>
                <a:gd name="connsiteY1404" fmla="*/ 562247 h 1215214"/>
                <a:gd name="connsiteX1405" fmla="*/ 531829 w 1011108"/>
                <a:gd name="connsiteY1405" fmla="*/ 561817 h 1215214"/>
                <a:gd name="connsiteX1406" fmla="*/ 534184 w 1011108"/>
                <a:gd name="connsiteY1406" fmla="*/ 559884 h 1215214"/>
                <a:gd name="connsiteX1407" fmla="*/ 536750 w 1011108"/>
                <a:gd name="connsiteY1407" fmla="*/ 554658 h 1215214"/>
                <a:gd name="connsiteX1408" fmla="*/ 538682 w 1011108"/>
                <a:gd name="connsiteY1408" fmla="*/ 548470 h 1215214"/>
                <a:gd name="connsiteX1409" fmla="*/ 540748 w 1011108"/>
                <a:gd name="connsiteY1409" fmla="*/ 545747 h 1215214"/>
                <a:gd name="connsiteX1410" fmla="*/ 543909 w 1011108"/>
                <a:gd name="connsiteY1410" fmla="*/ 542845 h 1215214"/>
                <a:gd name="connsiteX1411" fmla="*/ 546342 w 1011108"/>
                <a:gd name="connsiteY1411" fmla="*/ 538816 h 1215214"/>
                <a:gd name="connsiteX1412" fmla="*/ 546146 w 1011108"/>
                <a:gd name="connsiteY1412" fmla="*/ 535663 h 1215214"/>
                <a:gd name="connsiteX1413" fmla="*/ 546177 w 1011108"/>
                <a:gd name="connsiteY1413" fmla="*/ 532447 h 1215214"/>
                <a:gd name="connsiteX1414" fmla="*/ 547930 w 1011108"/>
                <a:gd name="connsiteY1414" fmla="*/ 534927 h 1215214"/>
                <a:gd name="connsiteX1415" fmla="*/ 549033 w 1011108"/>
                <a:gd name="connsiteY1415" fmla="*/ 537447 h 1215214"/>
                <a:gd name="connsiteX1416" fmla="*/ 550778 w 1011108"/>
                <a:gd name="connsiteY1416" fmla="*/ 545872 h 1215214"/>
                <a:gd name="connsiteX1417" fmla="*/ 549283 w 1011108"/>
                <a:gd name="connsiteY1417" fmla="*/ 547726 h 1215214"/>
                <a:gd name="connsiteX1418" fmla="*/ 547703 w 1011108"/>
                <a:gd name="connsiteY1418" fmla="*/ 548658 h 1215214"/>
                <a:gd name="connsiteX1419" fmla="*/ 548008 w 1011108"/>
                <a:gd name="connsiteY1419" fmla="*/ 551615 h 1215214"/>
                <a:gd name="connsiteX1420" fmla="*/ 549064 w 1011108"/>
                <a:gd name="connsiteY1420" fmla="*/ 555472 h 1215214"/>
                <a:gd name="connsiteX1421" fmla="*/ 549455 w 1011108"/>
                <a:gd name="connsiteY1421" fmla="*/ 558562 h 1215214"/>
                <a:gd name="connsiteX1422" fmla="*/ 546138 w 1011108"/>
                <a:gd name="connsiteY1422" fmla="*/ 561824 h 1215214"/>
                <a:gd name="connsiteX1423" fmla="*/ 543275 w 1011108"/>
                <a:gd name="connsiteY1423" fmla="*/ 565924 h 1215214"/>
                <a:gd name="connsiteX1424" fmla="*/ 539840 w 1011108"/>
                <a:gd name="connsiteY1424" fmla="*/ 573888 h 1215214"/>
                <a:gd name="connsiteX1425" fmla="*/ 539621 w 1011108"/>
                <a:gd name="connsiteY1425" fmla="*/ 576298 h 1215214"/>
                <a:gd name="connsiteX1426" fmla="*/ 539082 w 1011108"/>
                <a:gd name="connsiteY1426" fmla="*/ 579646 h 1215214"/>
                <a:gd name="connsiteX1427" fmla="*/ 539285 w 1011108"/>
                <a:gd name="connsiteY1427" fmla="*/ 582596 h 1215214"/>
                <a:gd name="connsiteX1428" fmla="*/ 539817 w 1011108"/>
                <a:gd name="connsiteY1428" fmla="*/ 585451 h 1215214"/>
                <a:gd name="connsiteX1429" fmla="*/ 538972 w 1011108"/>
                <a:gd name="connsiteY1429" fmla="*/ 589879 h 1215214"/>
                <a:gd name="connsiteX1430" fmla="*/ 537587 w 1011108"/>
                <a:gd name="connsiteY1430" fmla="*/ 593838 h 1215214"/>
                <a:gd name="connsiteX1431" fmla="*/ 535772 w 1011108"/>
                <a:gd name="connsiteY1431" fmla="*/ 593940 h 1215214"/>
                <a:gd name="connsiteX1432" fmla="*/ 534536 w 1011108"/>
                <a:gd name="connsiteY1432" fmla="*/ 593791 h 1215214"/>
                <a:gd name="connsiteX1433" fmla="*/ 531822 w 1011108"/>
                <a:gd name="connsiteY1433" fmla="*/ 594143 h 1215214"/>
                <a:gd name="connsiteX1434" fmla="*/ 529318 w 1011108"/>
                <a:gd name="connsiteY1434" fmla="*/ 593908 h 1215214"/>
                <a:gd name="connsiteX1435" fmla="*/ 526447 w 1011108"/>
                <a:gd name="connsiteY1435" fmla="*/ 602561 h 1215214"/>
                <a:gd name="connsiteX1436" fmla="*/ 528269 w 1011108"/>
                <a:gd name="connsiteY1436" fmla="*/ 602968 h 1215214"/>
                <a:gd name="connsiteX1437" fmla="*/ 529662 w 1011108"/>
                <a:gd name="connsiteY1437" fmla="*/ 602475 h 1215214"/>
                <a:gd name="connsiteX1438" fmla="*/ 532174 w 1011108"/>
                <a:gd name="connsiteY1438" fmla="*/ 602475 h 1215214"/>
                <a:gd name="connsiteX1439" fmla="*/ 534982 w 1011108"/>
                <a:gd name="connsiteY1439" fmla="*/ 600926 h 1215214"/>
                <a:gd name="connsiteX1440" fmla="*/ 539089 w 1011108"/>
                <a:gd name="connsiteY1440" fmla="*/ 599658 h 1215214"/>
                <a:gd name="connsiteX1441" fmla="*/ 541437 w 1011108"/>
                <a:gd name="connsiteY1441" fmla="*/ 600104 h 1215214"/>
                <a:gd name="connsiteX1442" fmla="*/ 544190 w 1011108"/>
                <a:gd name="connsiteY1442" fmla="*/ 599964 h 1215214"/>
                <a:gd name="connsiteX1443" fmla="*/ 548196 w 1011108"/>
                <a:gd name="connsiteY1443" fmla="*/ 588886 h 1215214"/>
                <a:gd name="connsiteX1444" fmla="*/ 549189 w 1011108"/>
                <a:gd name="connsiteY1444" fmla="*/ 581680 h 1215214"/>
                <a:gd name="connsiteX1445" fmla="*/ 551231 w 1011108"/>
                <a:gd name="connsiteY1445" fmla="*/ 578449 h 1215214"/>
                <a:gd name="connsiteX1446" fmla="*/ 551865 w 1011108"/>
                <a:gd name="connsiteY1446" fmla="*/ 576220 h 1215214"/>
                <a:gd name="connsiteX1447" fmla="*/ 552921 w 1011108"/>
                <a:gd name="connsiteY1447" fmla="*/ 574107 h 1215214"/>
                <a:gd name="connsiteX1448" fmla="*/ 555049 w 1011108"/>
                <a:gd name="connsiteY1448" fmla="*/ 577737 h 1215214"/>
                <a:gd name="connsiteX1449" fmla="*/ 556763 w 1011108"/>
                <a:gd name="connsiteY1449" fmla="*/ 581266 h 1215214"/>
                <a:gd name="connsiteX1450" fmla="*/ 560533 w 1011108"/>
                <a:gd name="connsiteY1450" fmla="*/ 586993 h 1215214"/>
                <a:gd name="connsiteX1451" fmla="*/ 561715 w 1011108"/>
                <a:gd name="connsiteY1451" fmla="*/ 589848 h 1215214"/>
                <a:gd name="connsiteX1452" fmla="*/ 562184 w 1011108"/>
                <a:gd name="connsiteY1452" fmla="*/ 596795 h 1215214"/>
                <a:gd name="connsiteX1453" fmla="*/ 559736 w 1011108"/>
                <a:gd name="connsiteY1453" fmla="*/ 604853 h 1215214"/>
                <a:gd name="connsiteX1454" fmla="*/ 558265 w 1011108"/>
                <a:gd name="connsiteY1454" fmla="*/ 607161 h 1215214"/>
                <a:gd name="connsiteX1455" fmla="*/ 556489 w 1011108"/>
                <a:gd name="connsiteY1455" fmla="*/ 609172 h 1215214"/>
                <a:gd name="connsiteX1456" fmla="*/ 555002 w 1011108"/>
                <a:gd name="connsiteY1456" fmla="*/ 612560 h 1215214"/>
                <a:gd name="connsiteX1457" fmla="*/ 559501 w 1011108"/>
                <a:gd name="connsiteY1457" fmla="*/ 613420 h 1215214"/>
                <a:gd name="connsiteX1458" fmla="*/ 562419 w 1011108"/>
                <a:gd name="connsiteY1458" fmla="*/ 613358 h 1215214"/>
                <a:gd name="connsiteX1459" fmla="*/ 566980 w 1011108"/>
                <a:gd name="connsiteY1459" fmla="*/ 610893 h 1215214"/>
                <a:gd name="connsiteX1460" fmla="*/ 567879 w 1011108"/>
                <a:gd name="connsiteY1460" fmla="*/ 610565 h 1215214"/>
                <a:gd name="connsiteX1461" fmla="*/ 570172 w 1011108"/>
                <a:gd name="connsiteY1461" fmla="*/ 610525 h 1215214"/>
                <a:gd name="connsiteX1462" fmla="*/ 571048 w 1011108"/>
                <a:gd name="connsiteY1462" fmla="*/ 609234 h 1215214"/>
                <a:gd name="connsiteX1463" fmla="*/ 573293 w 1011108"/>
                <a:gd name="connsiteY1463" fmla="*/ 608006 h 1215214"/>
                <a:gd name="connsiteX1464" fmla="*/ 574967 w 1011108"/>
                <a:gd name="connsiteY1464" fmla="*/ 606566 h 1215214"/>
                <a:gd name="connsiteX1465" fmla="*/ 577135 w 1011108"/>
                <a:gd name="connsiteY1465" fmla="*/ 605432 h 1215214"/>
                <a:gd name="connsiteX1466" fmla="*/ 579107 w 1011108"/>
                <a:gd name="connsiteY1466" fmla="*/ 606184 h 1215214"/>
                <a:gd name="connsiteX1467" fmla="*/ 579552 w 1011108"/>
                <a:gd name="connsiteY1467" fmla="*/ 606833 h 1215214"/>
                <a:gd name="connsiteX1468" fmla="*/ 580045 w 1011108"/>
                <a:gd name="connsiteY1468" fmla="*/ 607560 h 1215214"/>
                <a:gd name="connsiteX1469" fmla="*/ 579318 w 1011108"/>
                <a:gd name="connsiteY1469" fmla="*/ 609156 h 1215214"/>
                <a:gd name="connsiteX1470" fmla="*/ 579255 w 1011108"/>
                <a:gd name="connsiteY1470" fmla="*/ 612528 h 1215214"/>
                <a:gd name="connsiteX1471" fmla="*/ 577964 w 1011108"/>
                <a:gd name="connsiteY1471" fmla="*/ 612160 h 1215214"/>
                <a:gd name="connsiteX1472" fmla="*/ 576814 w 1011108"/>
                <a:gd name="connsiteY1472" fmla="*/ 610158 h 1215214"/>
                <a:gd name="connsiteX1473" fmla="*/ 575374 w 1011108"/>
                <a:gd name="connsiteY1473" fmla="*/ 610674 h 1215214"/>
                <a:gd name="connsiteX1474" fmla="*/ 574373 w 1011108"/>
                <a:gd name="connsiteY1474" fmla="*/ 612184 h 1215214"/>
                <a:gd name="connsiteX1475" fmla="*/ 572222 w 1011108"/>
                <a:gd name="connsiteY1475" fmla="*/ 611707 h 1215214"/>
                <a:gd name="connsiteX1476" fmla="*/ 572581 w 1011108"/>
                <a:gd name="connsiteY1476" fmla="*/ 612692 h 1215214"/>
                <a:gd name="connsiteX1477" fmla="*/ 573732 w 1011108"/>
                <a:gd name="connsiteY1477" fmla="*/ 614625 h 1215214"/>
                <a:gd name="connsiteX1478" fmla="*/ 578277 w 1011108"/>
                <a:gd name="connsiteY1478" fmla="*/ 618349 h 1215214"/>
                <a:gd name="connsiteX1479" fmla="*/ 583135 w 1011108"/>
                <a:gd name="connsiteY1479" fmla="*/ 623285 h 1215214"/>
                <a:gd name="connsiteX1480" fmla="*/ 584943 w 1011108"/>
                <a:gd name="connsiteY1480" fmla="*/ 625617 h 1215214"/>
                <a:gd name="connsiteX1481" fmla="*/ 588901 w 1011108"/>
                <a:gd name="connsiteY1481" fmla="*/ 633057 h 1215214"/>
                <a:gd name="connsiteX1482" fmla="*/ 591718 w 1011108"/>
                <a:gd name="connsiteY1482" fmla="*/ 640966 h 1215214"/>
                <a:gd name="connsiteX1483" fmla="*/ 591491 w 1011108"/>
                <a:gd name="connsiteY1483" fmla="*/ 643306 h 1215214"/>
                <a:gd name="connsiteX1484" fmla="*/ 590106 w 1011108"/>
                <a:gd name="connsiteY1484" fmla="*/ 647530 h 1215214"/>
                <a:gd name="connsiteX1485" fmla="*/ 589113 w 1011108"/>
                <a:gd name="connsiteY1485" fmla="*/ 651825 h 1215214"/>
                <a:gd name="connsiteX1486" fmla="*/ 589199 w 1011108"/>
                <a:gd name="connsiteY1486" fmla="*/ 654078 h 1215214"/>
                <a:gd name="connsiteX1487" fmla="*/ 590114 w 1011108"/>
                <a:gd name="connsiteY1487" fmla="*/ 656934 h 1215214"/>
                <a:gd name="connsiteX1488" fmla="*/ 592109 w 1011108"/>
                <a:gd name="connsiteY1488" fmla="*/ 659860 h 1215214"/>
                <a:gd name="connsiteX1489" fmla="*/ 599510 w 1011108"/>
                <a:gd name="connsiteY1489" fmla="*/ 667848 h 1215214"/>
                <a:gd name="connsiteX1490" fmla="*/ 603422 w 1011108"/>
                <a:gd name="connsiteY1490" fmla="*/ 674889 h 1215214"/>
                <a:gd name="connsiteX1491" fmla="*/ 608624 w 1011108"/>
                <a:gd name="connsiteY1491" fmla="*/ 678542 h 1215214"/>
                <a:gd name="connsiteX1492" fmla="*/ 617050 w 1011108"/>
                <a:gd name="connsiteY1492" fmla="*/ 679888 h 1215214"/>
                <a:gd name="connsiteX1493" fmla="*/ 621501 w 1011108"/>
                <a:gd name="connsiteY1493" fmla="*/ 682532 h 1215214"/>
                <a:gd name="connsiteX1494" fmla="*/ 626125 w 1011108"/>
                <a:gd name="connsiteY1494" fmla="*/ 687868 h 1215214"/>
                <a:gd name="connsiteX1495" fmla="*/ 627596 w 1011108"/>
                <a:gd name="connsiteY1495" fmla="*/ 688321 h 1215214"/>
                <a:gd name="connsiteX1496" fmla="*/ 629841 w 1011108"/>
                <a:gd name="connsiteY1496" fmla="*/ 688541 h 1215214"/>
                <a:gd name="connsiteX1497" fmla="*/ 632720 w 1011108"/>
                <a:gd name="connsiteY1497" fmla="*/ 685294 h 1215214"/>
                <a:gd name="connsiteX1498" fmla="*/ 637109 w 1011108"/>
                <a:gd name="connsiteY1498" fmla="*/ 685638 h 1215214"/>
                <a:gd name="connsiteX1499" fmla="*/ 642883 w 1011108"/>
                <a:gd name="connsiteY1499" fmla="*/ 688862 h 1215214"/>
                <a:gd name="connsiteX1500" fmla="*/ 646317 w 1011108"/>
                <a:gd name="connsiteY1500" fmla="*/ 688095 h 1215214"/>
                <a:gd name="connsiteX1501" fmla="*/ 648766 w 1011108"/>
                <a:gd name="connsiteY1501" fmla="*/ 688494 h 1215214"/>
                <a:gd name="connsiteX1502" fmla="*/ 652193 w 1011108"/>
                <a:gd name="connsiteY1502" fmla="*/ 690316 h 1215214"/>
                <a:gd name="connsiteX1503" fmla="*/ 657208 w 1011108"/>
                <a:gd name="connsiteY1503" fmla="*/ 693923 h 1215214"/>
                <a:gd name="connsiteX1504" fmla="*/ 662527 w 1011108"/>
                <a:gd name="connsiteY1504" fmla="*/ 695738 h 1215214"/>
                <a:gd name="connsiteX1505" fmla="*/ 665688 w 1011108"/>
                <a:gd name="connsiteY1505" fmla="*/ 698468 h 1215214"/>
                <a:gd name="connsiteX1506" fmla="*/ 668145 w 1011108"/>
                <a:gd name="connsiteY1506" fmla="*/ 698875 h 1215214"/>
                <a:gd name="connsiteX1507" fmla="*/ 672549 w 1011108"/>
                <a:gd name="connsiteY1507" fmla="*/ 700651 h 1215214"/>
                <a:gd name="connsiteX1508" fmla="*/ 675788 w 1011108"/>
                <a:gd name="connsiteY1508" fmla="*/ 699134 h 1215214"/>
                <a:gd name="connsiteX1509" fmla="*/ 678542 w 1011108"/>
                <a:gd name="connsiteY1509" fmla="*/ 697225 h 1215214"/>
                <a:gd name="connsiteX1510" fmla="*/ 684902 w 1011108"/>
                <a:gd name="connsiteY1510" fmla="*/ 690614 h 1215214"/>
                <a:gd name="connsiteX1511" fmla="*/ 689886 w 1011108"/>
                <a:gd name="connsiteY1511" fmla="*/ 687430 h 1215214"/>
                <a:gd name="connsiteX1512" fmla="*/ 692507 w 1011108"/>
                <a:gd name="connsiteY1512" fmla="*/ 686194 h 1215214"/>
                <a:gd name="connsiteX1513" fmla="*/ 694611 w 1011108"/>
                <a:gd name="connsiteY1513" fmla="*/ 685646 h 1215214"/>
                <a:gd name="connsiteX1514" fmla="*/ 697279 w 1011108"/>
                <a:gd name="connsiteY1514" fmla="*/ 683581 h 1215214"/>
                <a:gd name="connsiteX1515" fmla="*/ 695620 w 1011108"/>
                <a:gd name="connsiteY1515" fmla="*/ 682125 h 1215214"/>
                <a:gd name="connsiteX1516" fmla="*/ 694048 w 1011108"/>
                <a:gd name="connsiteY1516" fmla="*/ 682368 h 1215214"/>
                <a:gd name="connsiteX1517" fmla="*/ 691357 w 1011108"/>
                <a:gd name="connsiteY1517" fmla="*/ 681547 h 1215214"/>
                <a:gd name="connsiteX1518" fmla="*/ 692890 w 1011108"/>
                <a:gd name="connsiteY1518" fmla="*/ 680592 h 1215214"/>
                <a:gd name="connsiteX1519" fmla="*/ 694494 w 1011108"/>
                <a:gd name="connsiteY1519" fmla="*/ 679880 h 1215214"/>
                <a:gd name="connsiteX1520" fmla="*/ 702239 w 1011108"/>
                <a:gd name="connsiteY1520" fmla="*/ 674967 h 1215214"/>
                <a:gd name="connsiteX1521" fmla="*/ 704297 w 1011108"/>
                <a:gd name="connsiteY1521" fmla="*/ 676422 h 1215214"/>
                <a:gd name="connsiteX1522" fmla="*/ 705721 w 1011108"/>
                <a:gd name="connsiteY1522" fmla="*/ 678049 h 1215214"/>
                <a:gd name="connsiteX1523" fmla="*/ 707262 w 1011108"/>
                <a:gd name="connsiteY1523" fmla="*/ 680279 h 1215214"/>
                <a:gd name="connsiteX1524" fmla="*/ 706104 w 1011108"/>
                <a:gd name="connsiteY1524" fmla="*/ 683432 h 1215214"/>
                <a:gd name="connsiteX1525" fmla="*/ 705071 w 1011108"/>
                <a:gd name="connsiteY1525" fmla="*/ 684918 h 1215214"/>
                <a:gd name="connsiteX1526" fmla="*/ 702685 w 1011108"/>
                <a:gd name="connsiteY1526" fmla="*/ 687304 h 1215214"/>
                <a:gd name="connsiteX1527" fmla="*/ 699806 w 1011108"/>
                <a:gd name="connsiteY1527" fmla="*/ 687398 h 1215214"/>
                <a:gd name="connsiteX1528" fmla="*/ 698437 w 1011108"/>
                <a:gd name="connsiteY1528" fmla="*/ 687203 h 1215214"/>
                <a:gd name="connsiteX1529" fmla="*/ 701277 w 1011108"/>
                <a:gd name="connsiteY1529" fmla="*/ 689879 h 1215214"/>
                <a:gd name="connsiteX1530" fmla="*/ 703734 w 1011108"/>
                <a:gd name="connsiteY1530" fmla="*/ 691678 h 1215214"/>
                <a:gd name="connsiteX1531" fmla="*/ 708819 w 1011108"/>
                <a:gd name="connsiteY1531" fmla="*/ 688407 h 1215214"/>
                <a:gd name="connsiteX1532" fmla="*/ 710086 w 1011108"/>
                <a:gd name="connsiteY1532" fmla="*/ 685834 h 1215214"/>
                <a:gd name="connsiteX1533" fmla="*/ 711049 w 1011108"/>
                <a:gd name="connsiteY1533" fmla="*/ 684340 h 1215214"/>
                <a:gd name="connsiteX1534" fmla="*/ 712660 w 1011108"/>
                <a:gd name="connsiteY1534" fmla="*/ 684011 h 1215214"/>
                <a:gd name="connsiteX1535" fmla="*/ 715070 w 1011108"/>
                <a:gd name="connsiteY1535" fmla="*/ 684511 h 1215214"/>
                <a:gd name="connsiteX1536" fmla="*/ 716001 w 1011108"/>
                <a:gd name="connsiteY1536" fmla="*/ 686397 h 1215214"/>
                <a:gd name="connsiteX1537" fmla="*/ 716525 w 1011108"/>
                <a:gd name="connsiteY1537" fmla="*/ 688697 h 1215214"/>
                <a:gd name="connsiteX1538" fmla="*/ 714780 w 1011108"/>
                <a:gd name="connsiteY1538" fmla="*/ 689323 h 1215214"/>
                <a:gd name="connsiteX1539" fmla="*/ 713935 w 1011108"/>
                <a:gd name="connsiteY1539" fmla="*/ 691028 h 1215214"/>
                <a:gd name="connsiteX1540" fmla="*/ 713341 w 1011108"/>
                <a:gd name="connsiteY1540" fmla="*/ 692648 h 1215214"/>
                <a:gd name="connsiteX1541" fmla="*/ 716376 w 1011108"/>
                <a:gd name="connsiteY1541" fmla="*/ 694729 h 1215214"/>
                <a:gd name="connsiteX1542" fmla="*/ 717933 w 1011108"/>
                <a:gd name="connsiteY1542" fmla="*/ 696051 h 1215214"/>
                <a:gd name="connsiteX1543" fmla="*/ 719811 w 1011108"/>
                <a:gd name="connsiteY1543" fmla="*/ 696020 h 1215214"/>
                <a:gd name="connsiteX1544" fmla="*/ 721978 w 1011108"/>
                <a:gd name="connsiteY1544" fmla="*/ 696341 h 1215214"/>
                <a:gd name="connsiteX1545" fmla="*/ 723621 w 1011108"/>
                <a:gd name="connsiteY1545" fmla="*/ 699400 h 1215214"/>
                <a:gd name="connsiteX1546" fmla="*/ 725154 w 1011108"/>
                <a:gd name="connsiteY1546" fmla="*/ 702928 h 1215214"/>
                <a:gd name="connsiteX1547" fmla="*/ 726969 w 1011108"/>
                <a:gd name="connsiteY1547" fmla="*/ 701950 h 1215214"/>
                <a:gd name="connsiteX1548" fmla="*/ 728104 w 1011108"/>
                <a:gd name="connsiteY1548" fmla="*/ 701027 h 1215214"/>
                <a:gd name="connsiteX1549" fmla="*/ 730044 w 1011108"/>
                <a:gd name="connsiteY1549" fmla="*/ 701911 h 1215214"/>
                <a:gd name="connsiteX1550" fmla="*/ 732156 w 1011108"/>
                <a:gd name="connsiteY1550" fmla="*/ 704688 h 1215214"/>
                <a:gd name="connsiteX1551" fmla="*/ 733870 w 1011108"/>
                <a:gd name="connsiteY1551" fmla="*/ 707841 h 1215214"/>
                <a:gd name="connsiteX1552" fmla="*/ 734041 w 1011108"/>
                <a:gd name="connsiteY1552" fmla="*/ 709171 h 1215214"/>
                <a:gd name="connsiteX1553" fmla="*/ 735356 w 1011108"/>
                <a:gd name="connsiteY1553" fmla="*/ 709781 h 1215214"/>
                <a:gd name="connsiteX1554" fmla="*/ 736600 w 1011108"/>
                <a:gd name="connsiteY1554" fmla="*/ 708842 h 1215214"/>
                <a:gd name="connsiteX1555" fmla="*/ 737194 w 1011108"/>
                <a:gd name="connsiteY1555" fmla="*/ 707512 h 1215214"/>
                <a:gd name="connsiteX1556" fmla="*/ 737148 w 1011108"/>
                <a:gd name="connsiteY1556" fmla="*/ 705064 h 1215214"/>
                <a:gd name="connsiteX1557" fmla="*/ 736811 w 1011108"/>
                <a:gd name="connsiteY1557" fmla="*/ 701199 h 1215214"/>
                <a:gd name="connsiteX1558" fmla="*/ 735943 w 1011108"/>
                <a:gd name="connsiteY1558" fmla="*/ 700612 h 1215214"/>
                <a:gd name="connsiteX1559" fmla="*/ 733963 w 1011108"/>
                <a:gd name="connsiteY1559" fmla="*/ 702709 h 1215214"/>
                <a:gd name="connsiteX1560" fmla="*/ 732837 w 1011108"/>
                <a:gd name="connsiteY1560" fmla="*/ 701191 h 1215214"/>
                <a:gd name="connsiteX1561" fmla="*/ 731319 w 1011108"/>
                <a:gd name="connsiteY1561" fmla="*/ 699580 h 1215214"/>
                <a:gd name="connsiteX1562" fmla="*/ 731343 w 1011108"/>
                <a:gd name="connsiteY1562" fmla="*/ 698022 h 1215214"/>
                <a:gd name="connsiteX1563" fmla="*/ 732993 w 1011108"/>
                <a:gd name="connsiteY1563" fmla="*/ 697248 h 1215214"/>
                <a:gd name="connsiteX1564" fmla="*/ 734394 w 1011108"/>
                <a:gd name="connsiteY1564" fmla="*/ 697585 h 1215214"/>
                <a:gd name="connsiteX1565" fmla="*/ 736146 w 1011108"/>
                <a:gd name="connsiteY1565" fmla="*/ 697585 h 1215214"/>
                <a:gd name="connsiteX1566" fmla="*/ 745393 w 1011108"/>
                <a:gd name="connsiteY1566" fmla="*/ 696231 h 1215214"/>
                <a:gd name="connsiteX1567" fmla="*/ 757222 w 1011108"/>
                <a:gd name="connsiteY1567" fmla="*/ 683831 h 1215214"/>
                <a:gd name="connsiteX1568" fmla="*/ 762401 w 1011108"/>
                <a:gd name="connsiteY1568" fmla="*/ 679286 h 1215214"/>
                <a:gd name="connsiteX1569" fmla="*/ 767784 w 1011108"/>
                <a:gd name="connsiteY1569" fmla="*/ 675914 h 1215214"/>
                <a:gd name="connsiteX1570" fmla="*/ 773354 w 1011108"/>
                <a:gd name="connsiteY1570" fmla="*/ 673747 h 1215214"/>
                <a:gd name="connsiteX1571" fmla="*/ 776257 w 1011108"/>
                <a:gd name="connsiteY1571" fmla="*/ 673050 h 1215214"/>
                <a:gd name="connsiteX1572" fmla="*/ 791215 w 1011108"/>
                <a:gd name="connsiteY1572" fmla="*/ 671884 h 1215214"/>
                <a:gd name="connsiteX1573" fmla="*/ 799000 w 1011108"/>
                <a:gd name="connsiteY1573" fmla="*/ 672260 h 1215214"/>
                <a:gd name="connsiteX1574" fmla="*/ 803005 w 1011108"/>
                <a:gd name="connsiteY1574" fmla="*/ 671407 h 1215214"/>
                <a:gd name="connsiteX1575" fmla="*/ 804859 w 1011108"/>
                <a:gd name="connsiteY1575" fmla="*/ 670265 h 1215214"/>
                <a:gd name="connsiteX1576" fmla="*/ 808004 w 1011108"/>
                <a:gd name="connsiteY1576" fmla="*/ 667144 h 1215214"/>
                <a:gd name="connsiteX1577" fmla="*/ 810211 w 1011108"/>
                <a:gd name="connsiteY1577" fmla="*/ 665235 h 1215214"/>
                <a:gd name="connsiteX1578" fmla="*/ 812918 w 1011108"/>
                <a:gd name="connsiteY1578" fmla="*/ 664703 h 1215214"/>
                <a:gd name="connsiteX1579" fmla="*/ 813575 w 1011108"/>
                <a:gd name="connsiteY1579" fmla="*/ 662371 h 1215214"/>
                <a:gd name="connsiteX1580" fmla="*/ 813582 w 1011108"/>
                <a:gd name="connsiteY1580" fmla="*/ 659876 h 1215214"/>
                <a:gd name="connsiteX1581" fmla="*/ 814099 w 1011108"/>
                <a:gd name="connsiteY1581" fmla="*/ 657270 h 1215214"/>
                <a:gd name="connsiteX1582" fmla="*/ 813309 w 1011108"/>
                <a:gd name="connsiteY1582" fmla="*/ 652381 h 1215214"/>
                <a:gd name="connsiteX1583" fmla="*/ 813520 w 1011108"/>
                <a:gd name="connsiteY1583" fmla="*/ 645958 h 1215214"/>
                <a:gd name="connsiteX1584" fmla="*/ 814130 w 1011108"/>
                <a:gd name="connsiteY1584" fmla="*/ 642609 h 1215214"/>
                <a:gd name="connsiteX1585" fmla="*/ 815765 w 1011108"/>
                <a:gd name="connsiteY1585" fmla="*/ 637908 h 1215214"/>
                <a:gd name="connsiteX1586" fmla="*/ 816485 w 1011108"/>
                <a:gd name="connsiteY1586" fmla="*/ 633080 h 1215214"/>
                <a:gd name="connsiteX1587" fmla="*/ 817220 w 1011108"/>
                <a:gd name="connsiteY1587" fmla="*/ 626243 h 1215214"/>
                <a:gd name="connsiteX1588" fmla="*/ 817870 w 1011108"/>
                <a:gd name="connsiteY1588" fmla="*/ 622190 h 1215214"/>
                <a:gd name="connsiteX1589" fmla="*/ 818683 w 1011108"/>
                <a:gd name="connsiteY1589" fmla="*/ 618490 h 1215214"/>
                <a:gd name="connsiteX1590" fmla="*/ 820804 w 1011108"/>
                <a:gd name="connsiteY1590" fmla="*/ 614414 h 1215214"/>
                <a:gd name="connsiteX1591" fmla="*/ 822603 w 1011108"/>
                <a:gd name="connsiteY1591" fmla="*/ 611777 h 1215214"/>
                <a:gd name="connsiteX1592" fmla="*/ 826851 w 1011108"/>
                <a:gd name="connsiteY1592" fmla="*/ 601857 h 1215214"/>
                <a:gd name="connsiteX1593" fmla="*/ 828322 w 1011108"/>
                <a:gd name="connsiteY1593" fmla="*/ 600879 h 1215214"/>
                <a:gd name="connsiteX1594" fmla="*/ 829550 w 1011108"/>
                <a:gd name="connsiteY1594" fmla="*/ 600879 h 1215214"/>
                <a:gd name="connsiteX1595" fmla="*/ 830082 w 1011108"/>
                <a:gd name="connsiteY1595" fmla="*/ 600277 h 1215214"/>
                <a:gd name="connsiteX1596" fmla="*/ 830246 w 1011108"/>
                <a:gd name="connsiteY1596" fmla="*/ 599729 h 1215214"/>
                <a:gd name="connsiteX1597" fmla="*/ 829887 w 1011108"/>
                <a:gd name="connsiteY1597" fmla="*/ 599330 h 1215214"/>
                <a:gd name="connsiteX1598" fmla="*/ 829347 w 1011108"/>
                <a:gd name="connsiteY1598" fmla="*/ 598180 h 1215214"/>
                <a:gd name="connsiteX1599" fmla="*/ 829707 w 1011108"/>
                <a:gd name="connsiteY1599" fmla="*/ 597249 h 1215214"/>
                <a:gd name="connsiteX1600" fmla="*/ 830997 w 1011108"/>
                <a:gd name="connsiteY1600" fmla="*/ 596326 h 1215214"/>
                <a:gd name="connsiteX1601" fmla="*/ 831404 w 1011108"/>
                <a:gd name="connsiteY1601" fmla="*/ 596678 h 1215214"/>
                <a:gd name="connsiteX1602" fmla="*/ 832061 w 1011108"/>
                <a:gd name="connsiteY1602" fmla="*/ 596482 h 1215214"/>
                <a:gd name="connsiteX1603" fmla="*/ 832163 w 1011108"/>
                <a:gd name="connsiteY1603" fmla="*/ 595974 h 1215214"/>
                <a:gd name="connsiteX1604" fmla="*/ 831553 w 1011108"/>
                <a:gd name="connsiteY1604" fmla="*/ 593259 h 1215214"/>
                <a:gd name="connsiteX1605" fmla="*/ 832445 w 1011108"/>
                <a:gd name="connsiteY1605" fmla="*/ 589457 h 1215214"/>
                <a:gd name="connsiteX1606" fmla="*/ 833532 w 1011108"/>
                <a:gd name="connsiteY1606" fmla="*/ 582815 h 1215214"/>
                <a:gd name="connsiteX1607" fmla="*/ 834760 w 1011108"/>
                <a:gd name="connsiteY1607" fmla="*/ 579834 h 1215214"/>
                <a:gd name="connsiteX1608" fmla="*/ 835488 w 1011108"/>
                <a:gd name="connsiteY1608" fmla="*/ 577464 h 1215214"/>
                <a:gd name="connsiteX1609" fmla="*/ 838328 w 1011108"/>
                <a:gd name="connsiteY1609" fmla="*/ 573904 h 1215214"/>
                <a:gd name="connsiteX1610" fmla="*/ 841434 w 1011108"/>
                <a:gd name="connsiteY1610" fmla="*/ 570399 h 1215214"/>
                <a:gd name="connsiteX1611" fmla="*/ 840550 w 1011108"/>
                <a:gd name="connsiteY1611" fmla="*/ 570024 h 1215214"/>
                <a:gd name="connsiteX1612" fmla="*/ 839095 w 1011108"/>
                <a:gd name="connsiteY1612" fmla="*/ 569758 h 1215214"/>
                <a:gd name="connsiteX1613" fmla="*/ 840034 w 1011108"/>
                <a:gd name="connsiteY1613" fmla="*/ 568921 h 1215214"/>
                <a:gd name="connsiteX1614" fmla="*/ 840777 w 1011108"/>
                <a:gd name="connsiteY1614" fmla="*/ 568670 h 1215214"/>
                <a:gd name="connsiteX1615" fmla="*/ 841723 w 1011108"/>
                <a:gd name="connsiteY1615" fmla="*/ 569226 h 1215214"/>
                <a:gd name="connsiteX1616" fmla="*/ 842506 w 1011108"/>
                <a:gd name="connsiteY1616" fmla="*/ 567684 h 1215214"/>
                <a:gd name="connsiteX1617" fmla="*/ 842678 w 1011108"/>
                <a:gd name="connsiteY1617" fmla="*/ 565267 h 1215214"/>
                <a:gd name="connsiteX1618" fmla="*/ 843437 w 1011108"/>
                <a:gd name="connsiteY1618" fmla="*/ 561699 h 1215214"/>
                <a:gd name="connsiteX1619" fmla="*/ 842764 w 1011108"/>
                <a:gd name="connsiteY1619" fmla="*/ 558594 h 1215214"/>
                <a:gd name="connsiteX1620" fmla="*/ 844203 w 1011108"/>
                <a:gd name="connsiteY1620" fmla="*/ 557623 h 1215214"/>
                <a:gd name="connsiteX1621" fmla="*/ 845839 w 1011108"/>
                <a:gd name="connsiteY1621" fmla="*/ 557036 h 1215214"/>
                <a:gd name="connsiteX1622" fmla="*/ 846527 w 1011108"/>
                <a:gd name="connsiteY1622" fmla="*/ 553782 h 1215214"/>
                <a:gd name="connsiteX1623" fmla="*/ 846981 w 1011108"/>
                <a:gd name="connsiteY1623" fmla="*/ 552475 h 1215214"/>
                <a:gd name="connsiteX1624" fmla="*/ 847998 w 1011108"/>
                <a:gd name="connsiteY1624" fmla="*/ 551263 h 1215214"/>
                <a:gd name="connsiteX1625" fmla="*/ 849703 w 1011108"/>
                <a:gd name="connsiteY1625" fmla="*/ 548673 h 1215214"/>
                <a:gd name="connsiteX1626" fmla="*/ 851041 w 1011108"/>
                <a:gd name="connsiteY1626" fmla="*/ 545974 h 1215214"/>
                <a:gd name="connsiteX1627" fmla="*/ 854209 w 1011108"/>
                <a:gd name="connsiteY1627" fmla="*/ 540827 h 1215214"/>
                <a:gd name="connsiteX1628" fmla="*/ 857308 w 1011108"/>
                <a:gd name="connsiteY1628" fmla="*/ 538722 h 1215214"/>
                <a:gd name="connsiteX1629" fmla="*/ 861923 w 1011108"/>
                <a:gd name="connsiteY1629" fmla="*/ 537095 h 1215214"/>
                <a:gd name="connsiteX1630" fmla="*/ 862440 w 1011108"/>
                <a:gd name="connsiteY1630" fmla="*/ 536164 h 1215214"/>
                <a:gd name="connsiteX1631" fmla="*/ 861266 w 1011108"/>
                <a:gd name="connsiteY1631" fmla="*/ 535593 h 1215214"/>
                <a:gd name="connsiteX1632" fmla="*/ 861313 w 1011108"/>
                <a:gd name="connsiteY1632" fmla="*/ 535029 h 1215214"/>
                <a:gd name="connsiteX1633" fmla="*/ 863050 w 1011108"/>
                <a:gd name="connsiteY1633" fmla="*/ 535029 h 1215214"/>
                <a:gd name="connsiteX1634" fmla="*/ 863754 w 1011108"/>
                <a:gd name="connsiteY1634" fmla="*/ 533230 h 1215214"/>
                <a:gd name="connsiteX1635" fmla="*/ 865585 w 1011108"/>
                <a:gd name="connsiteY1635" fmla="*/ 531900 h 1215214"/>
                <a:gd name="connsiteX1636" fmla="*/ 868644 w 1011108"/>
                <a:gd name="connsiteY1636" fmla="*/ 528833 h 1215214"/>
                <a:gd name="connsiteX1637" fmla="*/ 869661 w 1011108"/>
                <a:gd name="connsiteY1637" fmla="*/ 526017 h 1215214"/>
                <a:gd name="connsiteX1638" fmla="*/ 870294 w 1011108"/>
                <a:gd name="connsiteY1638" fmla="*/ 523763 h 1215214"/>
                <a:gd name="connsiteX1639" fmla="*/ 870600 w 1011108"/>
                <a:gd name="connsiteY1639" fmla="*/ 518670 h 1215214"/>
                <a:gd name="connsiteX1640" fmla="*/ 875575 w 1011108"/>
                <a:gd name="connsiteY1640" fmla="*/ 511989 h 1215214"/>
                <a:gd name="connsiteX1641" fmla="*/ 879041 w 1011108"/>
                <a:gd name="connsiteY1641" fmla="*/ 502969 h 1215214"/>
                <a:gd name="connsiteX1642" fmla="*/ 879878 w 1011108"/>
                <a:gd name="connsiteY1642" fmla="*/ 497187 h 1215214"/>
                <a:gd name="connsiteX1643" fmla="*/ 880739 w 1011108"/>
                <a:gd name="connsiteY1643" fmla="*/ 494066 h 1215214"/>
                <a:gd name="connsiteX1644" fmla="*/ 881318 w 1011108"/>
                <a:gd name="connsiteY1644" fmla="*/ 489497 h 1215214"/>
                <a:gd name="connsiteX1645" fmla="*/ 880793 w 1011108"/>
                <a:gd name="connsiteY1645" fmla="*/ 484740 h 1215214"/>
                <a:gd name="connsiteX1646" fmla="*/ 880942 w 1011108"/>
                <a:gd name="connsiteY1646" fmla="*/ 480758 h 1215214"/>
                <a:gd name="connsiteX1647" fmla="*/ 884400 w 1011108"/>
                <a:gd name="connsiteY1647" fmla="*/ 470650 h 1215214"/>
                <a:gd name="connsiteX1648" fmla="*/ 885190 w 1011108"/>
                <a:gd name="connsiteY1648" fmla="*/ 466480 h 1215214"/>
                <a:gd name="connsiteX1649" fmla="*/ 886254 w 1011108"/>
                <a:gd name="connsiteY1649" fmla="*/ 463805 h 1215214"/>
                <a:gd name="connsiteX1650" fmla="*/ 887890 w 1011108"/>
                <a:gd name="connsiteY1650" fmla="*/ 453845 h 1215214"/>
                <a:gd name="connsiteX1651" fmla="*/ 887921 w 1011108"/>
                <a:gd name="connsiteY1651" fmla="*/ 448682 h 1215214"/>
                <a:gd name="connsiteX1652" fmla="*/ 890424 w 1011108"/>
                <a:gd name="connsiteY1652" fmla="*/ 442674 h 1215214"/>
                <a:gd name="connsiteX1653" fmla="*/ 893546 w 1011108"/>
                <a:gd name="connsiteY1653" fmla="*/ 437784 h 1215214"/>
                <a:gd name="connsiteX1654" fmla="*/ 893812 w 1011108"/>
                <a:gd name="connsiteY1654" fmla="*/ 433262 h 1215214"/>
                <a:gd name="connsiteX1655" fmla="*/ 892763 w 1011108"/>
                <a:gd name="connsiteY1655" fmla="*/ 429789 h 1215214"/>
                <a:gd name="connsiteX1656" fmla="*/ 892912 w 1011108"/>
                <a:gd name="connsiteY1656" fmla="*/ 422450 h 1215214"/>
                <a:gd name="connsiteX1657" fmla="*/ 378153 w 1011108"/>
                <a:gd name="connsiteY1657" fmla="*/ 39399 h 1215214"/>
                <a:gd name="connsiteX1658" fmla="*/ 382238 w 1011108"/>
                <a:gd name="connsiteY1658" fmla="*/ 38218 h 1215214"/>
                <a:gd name="connsiteX1659" fmla="*/ 386305 w 1011108"/>
                <a:gd name="connsiteY1659" fmla="*/ 39641 h 1215214"/>
                <a:gd name="connsiteX1660" fmla="*/ 388582 w 1011108"/>
                <a:gd name="connsiteY1660" fmla="*/ 39219 h 1215214"/>
                <a:gd name="connsiteX1661" fmla="*/ 388504 w 1011108"/>
                <a:gd name="connsiteY1661" fmla="*/ 38257 h 1215214"/>
                <a:gd name="connsiteX1662" fmla="*/ 388003 w 1011108"/>
                <a:gd name="connsiteY1662" fmla="*/ 37451 h 1215214"/>
                <a:gd name="connsiteX1663" fmla="*/ 387174 w 1011108"/>
                <a:gd name="connsiteY1663" fmla="*/ 36692 h 1215214"/>
                <a:gd name="connsiteX1664" fmla="*/ 385367 w 1011108"/>
                <a:gd name="connsiteY1664" fmla="*/ 36168 h 1215214"/>
                <a:gd name="connsiteX1665" fmla="*/ 384788 w 1011108"/>
                <a:gd name="connsiteY1665" fmla="*/ 34220 h 1215214"/>
                <a:gd name="connsiteX1666" fmla="*/ 383747 w 1011108"/>
                <a:gd name="connsiteY1666" fmla="*/ 32389 h 1215214"/>
                <a:gd name="connsiteX1667" fmla="*/ 383559 w 1011108"/>
                <a:gd name="connsiteY1667" fmla="*/ 30386 h 1215214"/>
                <a:gd name="connsiteX1668" fmla="*/ 382738 w 1011108"/>
                <a:gd name="connsiteY1668" fmla="*/ 28540 h 1215214"/>
                <a:gd name="connsiteX1669" fmla="*/ 381768 w 1011108"/>
                <a:gd name="connsiteY1669" fmla="*/ 28540 h 1215214"/>
                <a:gd name="connsiteX1670" fmla="*/ 380806 w 1011108"/>
                <a:gd name="connsiteY1670" fmla="*/ 29064 h 1215214"/>
                <a:gd name="connsiteX1671" fmla="*/ 378646 w 1011108"/>
                <a:gd name="connsiteY1671" fmla="*/ 31669 h 1215214"/>
                <a:gd name="connsiteX1672" fmla="*/ 379406 w 1011108"/>
                <a:gd name="connsiteY1672" fmla="*/ 33093 h 1215214"/>
                <a:gd name="connsiteX1673" fmla="*/ 379632 w 1011108"/>
                <a:gd name="connsiteY1673" fmla="*/ 35698 h 1215214"/>
                <a:gd name="connsiteX1674" fmla="*/ 378349 w 1011108"/>
                <a:gd name="connsiteY1674" fmla="*/ 36559 h 1215214"/>
                <a:gd name="connsiteX1675" fmla="*/ 376878 w 1011108"/>
                <a:gd name="connsiteY1675" fmla="*/ 36199 h 1215214"/>
                <a:gd name="connsiteX1676" fmla="*/ 376244 w 1011108"/>
                <a:gd name="connsiteY1676" fmla="*/ 38577 h 1215214"/>
                <a:gd name="connsiteX1677" fmla="*/ 376980 w 1011108"/>
                <a:gd name="connsiteY1677" fmla="*/ 39422 h 1215214"/>
                <a:gd name="connsiteX1678" fmla="*/ 378153 w 1011108"/>
                <a:gd name="connsiteY1678" fmla="*/ 39399 h 1215214"/>
                <a:gd name="connsiteX1679" fmla="*/ 4913 w 1011108"/>
                <a:gd name="connsiteY1679" fmla="*/ 366309 h 1215214"/>
                <a:gd name="connsiteX1680" fmla="*/ 4905 w 1011108"/>
                <a:gd name="connsiteY1680" fmla="*/ 364619 h 1215214"/>
                <a:gd name="connsiteX1681" fmla="*/ 4123 w 1011108"/>
                <a:gd name="connsiteY1681" fmla="*/ 362984 h 1215214"/>
                <a:gd name="connsiteX1682" fmla="*/ 1627 w 1011108"/>
                <a:gd name="connsiteY1682" fmla="*/ 355841 h 1215214"/>
                <a:gd name="connsiteX1683" fmla="*/ 845 w 1011108"/>
                <a:gd name="connsiteY1683" fmla="*/ 356115 h 1215214"/>
                <a:gd name="connsiteX1684" fmla="*/ 0 w 1011108"/>
                <a:gd name="connsiteY1684" fmla="*/ 357046 h 1215214"/>
                <a:gd name="connsiteX1685" fmla="*/ 1228 w 1011108"/>
                <a:gd name="connsiteY1685" fmla="*/ 362210 h 1215214"/>
                <a:gd name="connsiteX1686" fmla="*/ 5445 w 1011108"/>
                <a:gd name="connsiteY1686" fmla="*/ 369775 h 1215214"/>
                <a:gd name="connsiteX1687" fmla="*/ 6024 w 1011108"/>
                <a:gd name="connsiteY1687" fmla="*/ 368773 h 1215214"/>
                <a:gd name="connsiteX1688" fmla="*/ 5265 w 1011108"/>
                <a:gd name="connsiteY1688" fmla="*/ 366849 h 1215214"/>
                <a:gd name="connsiteX1689" fmla="*/ 4913 w 1011108"/>
                <a:gd name="connsiteY1689" fmla="*/ 366309 h 1215214"/>
                <a:gd name="connsiteX1690" fmla="*/ 54451 w 1011108"/>
                <a:gd name="connsiteY1690" fmla="*/ 245249 h 1215214"/>
                <a:gd name="connsiteX1691" fmla="*/ 55726 w 1011108"/>
                <a:gd name="connsiteY1691" fmla="*/ 243426 h 1215214"/>
                <a:gd name="connsiteX1692" fmla="*/ 55969 w 1011108"/>
                <a:gd name="connsiteY1692" fmla="*/ 241760 h 1215214"/>
                <a:gd name="connsiteX1693" fmla="*/ 55468 w 1011108"/>
                <a:gd name="connsiteY1693" fmla="*/ 240633 h 1215214"/>
                <a:gd name="connsiteX1694" fmla="*/ 53708 w 1011108"/>
                <a:gd name="connsiteY1694" fmla="*/ 242456 h 1215214"/>
                <a:gd name="connsiteX1695" fmla="*/ 52699 w 1011108"/>
                <a:gd name="connsiteY1695" fmla="*/ 243966 h 1215214"/>
                <a:gd name="connsiteX1696" fmla="*/ 52902 w 1011108"/>
                <a:gd name="connsiteY1696" fmla="*/ 244889 h 1215214"/>
                <a:gd name="connsiteX1697" fmla="*/ 54451 w 1011108"/>
                <a:gd name="connsiteY1697" fmla="*/ 245249 h 1215214"/>
                <a:gd name="connsiteX1698" fmla="*/ 255044 w 1011108"/>
                <a:gd name="connsiteY1698" fmla="*/ 120160 h 1215214"/>
                <a:gd name="connsiteX1699" fmla="*/ 255826 w 1011108"/>
                <a:gd name="connsiteY1699" fmla="*/ 120356 h 1215214"/>
                <a:gd name="connsiteX1700" fmla="*/ 256648 w 1011108"/>
                <a:gd name="connsiteY1700" fmla="*/ 119714 h 1215214"/>
                <a:gd name="connsiteX1701" fmla="*/ 256820 w 1011108"/>
                <a:gd name="connsiteY1701" fmla="*/ 118690 h 1215214"/>
                <a:gd name="connsiteX1702" fmla="*/ 255928 w 1011108"/>
                <a:gd name="connsiteY1702" fmla="*/ 117657 h 1215214"/>
                <a:gd name="connsiteX1703" fmla="*/ 255631 w 1011108"/>
                <a:gd name="connsiteY1703" fmla="*/ 116741 h 1215214"/>
                <a:gd name="connsiteX1704" fmla="*/ 254934 w 1011108"/>
                <a:gd name="connsiteY1704" fmla="*/ 116679 h 1215214"/>
                <a:gd name="connsiteX1705" fmla="*/ 254598 w 1011108"/>
                <a:gd name="connsiteY1705" fmla="*/ 117242 h 1215214"/>
                <a:gd name="connsiteX1706" fmla="*/ 254129 w 1011108"/>
                <a:gd name="connsiteY1706" fmla="*/ 118329 h 1215214"/>
                <a:gd name="connsiteX1707" fmla="*/ 255028 w 1011108"/>
                <a:gd name="connsiteY1707" fmla="*/ 119284 h 1215214"/>
                <a:gd name="connsiteX1708" fmla="*/ 255044 w 1011108"/>
                <a:gd name="connsiteY1708" fmla="*/ 120160 h 1215214"/>
                <a:gd name="connsiteX1709" fmla="*/ 269854 w 1011108"/>
                <a:gd name="connsiteY1709" fmla="*/ 101141 h 1215214"/>
                <a:gd name="connsiteX1710" fmla="*/ 269737 w 1011108"/>
                <a:gd name="connsiteY1710" fmla="*/ 100531 h 1215214"/>
                <a:gd name="connsiteX1711" fmla="*/ 269838 w 1011108"/>
                <a:gd name="connsiteY1711" fmla="*/ 98779 h 1215214"/>
                <a:gd name="connsiteX1712" fmla="*/ 269001 w 1011108"/>
                <a:gd name="connsiteY1712" fmla="*/ 98356 h 1215214"/>
                <a:gd name="connsiteX1713" fmla="*/ 268070 w 1011108"/>
                <a:gd name="connsiteY1713" fmla="*/ 99170 h 1215214"/>
                <a:gd name="connsiteX1714" fmla="*/ 267499 w 1011108"/>
                <a:gd name="connsiteY1714" fmla="*/ 101423 h 1215214"/>
                <a:gd name="connsiteX1715" fmla="*/ 268454 w 1011108"/>
                <a:gd name="connsiteY1715" fmla="*/ 102550 h 1215214"/>
                <a:gd name="connsiteX1716" fmla="*/ 269854 w 1011108"/>
                <a:gd name="connsiteY1716" fmla="*/ 101141 h 1215214"/>
                <a:gd name="connsiteX1717" fmla="*/ 756276 w 1011108"/>
                <a:gd name="connsiteY1717" fmla="*/ 824011 h 1215214"/>
                <a:gd name="connsiteX1718" fmla="*/ 755720 w 1011108"/>
                <a:gd name="connsiteY1718" fmla="*/ 825036 h 1215214"/>
                <a:gd name="connsiteX1719" fmla="*/ 755540 w 1011108"/>
                <a:gd name="connsiteY1719" fmla="*/ 825959 h 1215214"/>
                <a:gd name="connsiteX1720" fmla="*/ 755040 w 1011108"/>
                <a:gd name="connsiteY1720" fmla="*/ 826452 h 1215214"/>
                <a:gd name="connsiteX1721" fmla="*/ 755955 w 1011108"/>
                <a:gd name="connsiteY1721" fmla="*/ 827102 h 1215214"/>
                <a:gd name="connsiteX1722" fmla="*/ 756198 w 1011108"/>
                <a:gd name="connsiteY1722" fmla="*/ 828572 h 1215214"/>
                <a:gd name="connsiteX1723" fmla="*/ 756698 w 1011108"/>
                <a:gd name="connsiteY1723" fmla="*/ 828823 h 1215214"/>
                <a:gd name="connsiteX1724" fmla="*/ 758075 w 1011108"/>
                <a:gd name="connsiteY1724" fmla="*/ 828823 h 1215214"/>
                <a:gd name="connsiteX1725" fmla="*/ 757262 w 1011108"/>
                <a:gd name="connsiteY1725" fmla="*/ 825146 h 1215214"/>
                <a:gd name="connsiteX1726" fmla="*/ 756276 w 1011108"/>
                <a:gd name="connsiteY1726" fmla="*/ 824011 h 1215214"/>
                <a:gd name="connsiteX1727" fmla="*/ 755392 w 1011108"/>
                <a:gd name="connsiteY1727" fmla="*/ 830012 h 1215214"/>
                <a:gd name="connsiteX1728" fmla="*/ 754766 w 1011108"/>
                <a:gd name="connsiteY1728" fmla="*/ 829973 h 1215214"/>
                <a:gd name="connsiteX1729" fmla="*/ 753671 w 1011108"/>
                <a:gd name="connsiteY1729" fmla="*/ 831522 h 1215214"/>
                <a:gd name="connsiteX1730" fmla="*/ 753357 w 1011108"/>
                <a:gd name="connsiteY1730" fmla="*/ 832750 h 1215214"/>
                <a:gd name="connsiteX1731" fmla="*/ 752888 w 1011108"/>
                <a:gd name="connsiteY1731" fmla="*/ 832985 h 1215214"/>
                <a:gd name="connsiteX1732" fmla="*/ 752583 w 1011108"/>
                <a:gd name="connsiteY1732" fmla="*/ 833845 h 1215214"/>
                <a:gd name="connsiteX1733" fmla="*/ 752106 w 1011108"/>
                <a:gd name="connsiteY1733" fmla="*/ 834518 h 1215214"/>
                <a:gd name="connsiteX1734" fmla="*/ 750823 w 1011108"/>
                <a:gd name="connsiteY1734" fmla="*/ 833994 h 1215214"/>
                <a:gd name="connsiteX1735" fmla="*/ 750830 w 1011108"/>
                <a:gd name="connsiteY1735" fmla="*/ 834542 h 1215214"/>
                <a:gd name="connsiteX1736" fmla="*/ 751902 w 1011108"/>
                <a:gd name="connsiteY1736" fmla="*/ 836622 h 1215214"/>
                <a:gd name="connsiteX1737" fmla="*/ 753608 w 1011108"/>
                <a:gd name="connsiteY1737" fmla="*/ 836114 h 1215214"/>
                <a:gd name="connsiteX1738" fmla="*/ 755313 w 1011108"/>
                <a:gd name="connsiteY1738" fmla="*/ 836646 h 1215214"/>
                <a:gd name="connsiteX1739" fmla="*/ 756346 w 1011108"/>
                <a:gd name="connsiteY1739" fmla="*/ 833517 h 1215214"/>
                <a:gd name="connsiteX1740" fmla="*/ 756049 w 1011108"/>
                <a:gd name="connsiteY1740" fmla="*/ 831991 h 1215214"/>
                <a:gd name="connsiteX1741" fmla="*/ 755392 w 1011108"/>
                <a:gd name="connsiteY1741" fmla="*/ 830012 h 1215214"/>
                <a:gd name="connsiteX1742" fmla="*/ 773628 w 1011108"/>
                <a:gd name="connsiteY1742" fmla="*/ 810156 h 1215214"/>
                <a:gd name="connsiteX1743" fmla="*/ 772087 w 1011108"/>
                <a:gd name="connsiteY1743" fmla="*/ 809475 h 1215214"/>
                <a:gd name="connsiteX1744" fmla="*/ 770984 w 1011108"/>
                <a:gd name="connsiteY1744" fmla="*/ 810884 h 1215214"/>
                <a:gd name="connsiteX1745" fmla="*/ 771164 w 1011108"/>
                <a:gd name="connsiteY1745" fmla="*/ 811564 h 1215214"/>
                <a:gd name="connsiteX1746" fmla="*/ 771133 w 1011108"/>
                <a:gd name="connsiteY1746" fmla="*/ 813098 h 1215214"/>
                <a:gd name="connsiteX1747" fmla="*/ 771547 w 1011108"/>
                <a:gd name="connsiteY1747" fmla="*/ 813230 h 1215214"/>
                <a:gd name="connsiteX1748" fmla="*/ 772775 w 1011108"/>
                <a:gd name="connsiteY1748" fmla="*/ 812965 h 1215214"/>
                <a:gd name="connsiteX1749" fmla="*/ 772689 w 1011108"/>
                <a:gd name="connsiteY1749" fmla="*/ 812081 h 1215214"/>
                <a:gd name="connsiteX1750" fmla="*/ 774199 w 1011108"/>
                <a:gd name="connsiteY1750" fmla="*/ 811220 h 1215214"/>
                <a:gd name="connsiteX1751" fmla="*/ 773628 w 1011108"/>
                <a:gd name="connsiteY1751" fmla="*/ 810156 h 1215214"/>
                <a:gd name="connsiteX1752" fmla="*/ 549362 w 1011108"/>
                <a:gd name="connsiteY1752" fmla="*/ 615533 h 1215214"/>
                <a:gd name="connsiteX1753" fmla="*/ 547320 w 1011108"/>
                <a:gd name="connsiteY1753" fmla="*/ 616502 h 1215214"/>
                <a:gd name="connsiteX1754" fmla="*/ 542062 w 1011108"/>
                <a:gd name="connsiteY1754" fmla="*/ 615869 h 1215214"/>
                <a:gd name="connsiteX1755" fmla="*/ 542101 w 1011108"/>
                <a:gd name="connsiteY1755" fmla="*/ 615423 h 1215214"/>
                <a:gd name="connsiteX1756" fmla="*/ 542915 w 1011108"/>
                <a:gd name="connsiteY1756" fmla="*/ 613655 h 1215214"/>
                <a:gd name="connsiteX1757" fmla="*/ 541804 w 1011108"/>
                <a:gd name="connsiteY1757" fmla="*/ 612677 h 1215214"/>
                <a:gd name="connsiteX1758" fmla="*/ 540607 w 1011108"/>
                <a:gd name="connsiteY1758" fmla="*/ 612270 h 1215214"/>
                <a:gd name="connsiteX1759" fmla="*/ 536296 w 1011108"/>
                <a:gd name="connsiteY1759" fmla="*/ 611934 h 1215214"/>
                <a:gd name="connsiteX1760" fmla="*/ 530976 w 1011108"/>
                <a:gd name="connsiteY1760" fmla="*/ 613850 h 1215214"/>
                <a:gd name="connsiteX1761" fmla="*/ 521033 w 1011108"/>
                <a:gd name="connsiteY1761" fmla="*/ 616142 h 1215214"/>
                <a:gd name="connsiteX1762" fmla="*/ 519719 w 1011108"/>
                <a:gd name="connsiteY1762" fmla="*/ 617754 h 1215214"/>
                <a:gd name="connsiteX1763" fmla="*/ 518881 w 1011108"/>
                <a:gd name="connsiteY1763" fmla="*/ 619952 h 1215214"/>
                <a:gd name="connsiteX1764" fmla="*/ 519953 w 1011108"/>
                <a:gd name="connsiteY1764" fmla="*/ 621173 h 1215214"/>
                <a:gd name="connsiteX1765" fmla="*/ 523591 w 1011108"/>
                <a:gd name="connsiteY1765" fmla="*/ 623817 h 1215214"/>
                <a:gd name="connsiteX1766" fmla="*/ 527049 w 1011108"/>
                <a:gd name="connsiteY1766" fmla="*/ 624177 h 1215214"/>
                <a:gd name="connsiteX1767" fmla="*/ 529529 w 1011108"/>
                <a:gd name="connsiteY1767" fmla="*/ 623559 h 1215214"/>
                <a:gd name="connsiteX1768" fmla="*/ 532205 w 1011108"/>
                <a:gd name="connsiteY1768" fmla="*/ 623974 h 1215214"/>
                <a:gd name="connsiteX1769" fmla="*/ 533566 w 1011108"/>
                <a:gd name="connsiteY1769" fmla="*/ 622441 h 1215214"/>
                <a:gd name="connsiteX1770" fmla="*/ 537353 w 1011108"/>
                <a:gd name="connsiteY1770" fmla="*/ 623481 h 1215214"/>
                <a:gd name="connsiteX1771" fmla="*/ 538808 w 1011108"/>
                <a:gd name="connsiteY1771" fmla="*/ 624944 h 1215214"/>
                <a:gd name="connsiteX1772" fmla="*/ 541921 w 1011108"/>
                <a:gd name="connsiteY1772" fmla="*/ 623653 h 1215214"/>
                <a:gd name="connsiteX1773" fmla="*/ 542626 w 1011108"/>
                <a:gd name="connsiteY1773" fmla="*/ 621251 h 1215214"/>
                <a:gd name="connsiteX1774" fmla="*/ 543698 w 1011108"/>
                <a:gd name="connsiteY1774" fmla="*/ 620164 h 1215214"/>
                <a:gd name="connsiteX1775" fmla="*/ 547312 w 1011108"/>
                <a:gd name="connsiteY1775" fmla="*/ 619350 h 1215214"/>
                <a:gd name="connsiteX1776" fmla="*/ 551184 w 1011108"/>
                <a:gd name="connsiteY1776" fmla="*/ 620422 h 1215214"/>
                <a:gd name="connsiteX1777" fmla="*/ 552382 w 1011108"/>
                <a:gd name="connsiteY1777" fmla="*/ 620234 h 1215214"/>
                <a:gd name="connsiteX1778" fmla="*/ 553633 w 1011108"/>
                <a:gd name="connsiteY1778" fmla="*/ 618928 h 1215214"/>
                <a:gd name="connsiteX1779" fmla="*/ 551943 w 1011108"/>
                <a:gd name="connsiteY1779" fmla="*/ 616307 h 1215214"/>
                <a:gd name="connsiteX1780" fmla="*/ 549362 w 1011108"/>
                <a:gd name="connsiteY1780" fmla="*/ 615533 h 1215214"/>
                <a:gd name="connsiteX1781" fmla="*/ 685317 w 1011108"/>
                <a:gd name="connsiteY1781" fmla="*/ 727838 h 1215214"/>
                <a:gd name="connsiteX1782" fmla="*/ 684668 w 1011108"/>
                <a:gd name="connsiteY1782" fmla="*/ 723652 h 1215214"/>
                <a:gd name="connsiteX1783" fmla="*/ 682681 w 1011108"/>
                <a:gd name="connsiteY1783" fmla="*/ 722009 h 1215214"/>
                <a:gd name="connsiteX1784" fmla="*/ 681538 w 1011108"/>
                <a:gd name="connsiteY1784" fmla="*/ 722111 h 1215214"/>
                <a:gd name="connsiteX1785" fmla="*/ 681327 w 1011108"/>
                <a:gd name="connsiteY1785" fmla="*/ 724223 h 1215214"/>
                <a:gd name="connsiteX1786" fmla="*/ 680013 w 1011108"/>
                <a:gd name="connsiteY1786" fmla="*/ 725413 h 1215214"/>
                <a:gd name="connsiteX1787" fmla="*/ 679630 w 1011108"/>
                <a:gd name="connsiteY1787" fmla="*/ 726492 h 1215214"/>
                <a:gd name="connsiteX1788" fmla="*/ 679700 w 1011108"/>
                <a:gd name="connsiteY1788" fmla="*/ 728941 h 1215214"/>
                <a:gd name="connsiteX1789" fmla="*/ 679121 w 1011108"/>
                <a:gd name="connsiteY1789" fmla="*/ 731218 h 1215214"/>
                <a:gd name="connsiteX1790" fmla="*/ 680201 w 1011108"/>
                <a:gd name="connsiteY1790" fmla="*/ 733486 h 1215214"/>
                <a:gd name="connsiteX1791" fmla="*/ 679943 w 1011108"/>
                <a:gd name="connsiteY1791" fmla="*/ 735779 h 1215214"/>
                <a:gd name="connsiteX1792" fmla="*/ 680443 w 1011108"/>
                <a:gd name="connsiteY1792" fmla="*/ 737390 h 1215214"/>
                <a:gd name="connsiteX1793" fmla="*/ 681085 w 1011108"/>
                <a:gd name="connsiteY1793" fmla="*/ 737273 h 1215214"/>
                <a:gd name="connsiteX1794" fmla="*/ 683432 w 1011108"/>
                <a:gd name="connsiteY1794" fmla="*/ 736193 h 1215214"/>
                <a:gd name="connsiteX1795" fmla="*/ 685129 w 1011108"/>
                <a:gd name="connsiteY1795" fmla="*/ 734589 h 1215214"/>
                <a:gd name="connsiteX1796" fmla="*/ 685763 w 1011108"/>
                <a:gd name="connsiteY1796" fmla="*/ 732633 h 1215214"/>
                <a:gd name="connsiteX1797" fmla="*/ 684996 w 1011108"/>
                <a:gd name="connsiteY1797" fmla="*/ 730357 h 1215214"/>
                <a:gd name="connsiteX1798" fmla="*/ 685317 w 1011108"/>
                <a:gd name="connsiteY1798" fmla="*/ 727838 h 1215214"/>
                <a:gd name="connsiteX1799" fmla="*/ 234648 w 1011108"/>
                <a:gd name="connsiteY1799" fmla="*/ 53035 h 1215214"/>
                <a:gd name="connsiteX1800" fmla="*/ 234633 w 1011108"/>
                <a:gd name="connsiteY1800" fmla="*/ 52808 h 1215214"/>
                <a:gd name="connsiteX1801" fmla="*/ 234140 w 1011108"/>
                <a:gd name="connsiteY1801" fmla="*/ 52769 h 1215214"/>
                <a:gd name="connsiteX1802" fmla="*/ 234155 w 1011108"/>
                <a:gd name="connsiteY1802" fmla="*/ 52996 h 1215214"/>
                <a:gd name="connsiteX1803" fmla="*/ 234648 w 1011108"/>
                <a:gd name="connsiteY1803" fmla="*/ 53035 h 12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Lst>
              <a:rect l="l" t="t" r="r" b="b"/>
              <a:pathLst>
                <a:path w="1011108" h="1215214">
                  <a:moveTo>
                    <a:pt x="384162" y="27828"/>
                  </a:moveTo>
                  <a:lnTo>
                    <a:pt x="383364" y="25825"/>
                  </a:lnTo>
                  <a:lnTo>
                    <a:pt x="383716" y="25324"/>
                  </a:lnTo>
                  <a:lnTo>
                    <a:pt x="384123" y="25058"/>
                  </a:lnTo>
                  <a:lnTo>
                    <a:pt x="384639" y="25121"/>
                  </a:lnTo>
                  <a:lnTo>
                    <a:pt x="386673" y="27265"/>
                  </a:lnTo>
                  <a:lnTo>
                    <a:pt x="387557" y="27851"/>
                  </a:lnTo>
                  <a:lnTo>
                    <a:pt x="388856" y="29408"/>
                  </a:lnTo>
                  <a:lnTo>
                    <a:pt x="391790" y="29596"/>
                  </a:lnTo>
                  <a:lnTo>
                    <a:pt x="395310" y="27922"/>
                  </a:lnTo>
                  <a:lnTo>
                    <a:pt x="396953" y="28603"/>
                  </a:lnTo>
                  <a:lnTo>
                    <a:pt x="397735" y="28477"/>
                  </a:lnTo>
                  <a:lnTo>
                    <a:pt x="400317" y="26889"/>
                  </a:lnTo>
                  <a:lnTo>
                    <a:pt x="402000" y="26435"/>
                  </a:lnTo>
                  <a:lnTo>
                    <a:pt x="403126" y="25262"/>
                  </a:lnTo>
                  <a:lnTo>
                    <a:pt x="404268" y="26529"/>
                  </a:lnTo>
                  <a:lnTo>
                    <a:pt x="406819" y="28000"/>
                  </a:lnTo>
                  <a:lnTo>
                    <a:pt x="407625" y="29541"/>
                  </a:lnTo>
                  <a:lnTo>
                    <a:pt x="408704" y="30269"/>
                  </a:lnTo>
                  <a:lnTo>
                    <a:pt x="409064" y="30754"/>
                  </a:lnTo>
                  <a:lnTo>
                    <a:pt x="407507" y="32373"/>
                  </a:lnTo>
                  <a:lnTo>
                    <a:pt x="407311" y="34118"/>
                  </a:lnTo>
                  <a:lnTo>
                    <a:pt x="405645" y="34001"/>
                  </a:lnTo>
                  <a:lnTo>
                    <a:pt x="403650" y="36864"/>
                  </a:lnTo>
                  <a:lnTo>
                    <a:pt x="396163" y="41668"/>
                  </a:lnTo>
                  <a:lnTo>
                    <a:pt x="389443" y="37568"/>
                  </a:lnTo>
                  <a:lnTo>
                    <a:pt x="386525" y="34799"/>
                  </a:lnTo>
                  <a:lnTo>
                    <a:pt x="384569" y="30965"/>
                  </a:lnTo>
                  <a:lnTo>
                    <a:pt x="384162" y="27828"/>
                  </a:lnTo>
                  <a:close/>
                  <a:moveTo>
                    <a:pt x="528637" y="127053"/>
                  </a:moveTo>
                  <a:lnTo>
                    <a:pt x="528888" y="128187"/>
                  </a:lnTo>
                  <a:lnTo>
                    <a:pt x="530077" y="129290"/>
                  </a:lnTo>
                  <a:lnTo>
                    <a:pt x="531016" y="128242"/>
                  </a:lnTo>
                  <a:lnTo>
                    <a:pt x="530523" y="127334"/>
                  </a:lnTo>
                  <a:lnTo>
                    <a:pt x="530374" y="125629"/>
                  </a:lnTo>
                  <a:lnTo>
                    <a:pt x="529169" y="124088"/>
                  </a:lnTo>
                  <a:lnTo>
                    <a:pt x="528653" y="125394"/>
                  </a:lnTo>
                  <a:lnTo>
                    <a:pt x="528160" y="125699"/>
                  </a:lnTo>
                  <a:lnTo>
                    <a:pt x="527698" y="126740"/>
                  </a:lnTo>
                  <a:lnTo>
                    <a:pt x="528637" y="127053"/>
                  </a:lnTo>
                  <a:close/>
                  <a:moveTo>
                    <a:pt x="578136" y="149616"/>
                  </a:moveTo>
                  <a:lnTo>
                    <a:pt x="579098" y="149631"/>
                  </a:lnTo>
                  <a:lnTo>
                    <a:pt x="580663" y="149115"/>
                  </a:lnTo>
                  <a:lnTo>
                    <a:pt x="581477" y="148020"/>
                  </a:lnTo>
                  <a:lnTo>
                    <a:pt x="582330" y="148301"/>
                  </a:lnTo>
                  <a:lnTo>
                    <a:pt x="584027" y="146298"/>
                  </a:lnTo>
                  <a:lnTo>
                    <a:pt x="585169" y="145313"/>
                  </a:lnTo>
                  <a:lnTo>
                    <a:pt x="588205" y="144984"/>
                  </a:lnTo>
                  <a:lnTo>
                    <a:pt x="586155" y="142441"/>
                  </a:lnTo>
                  <a:lnTo>
                    <a:pt x="585787" y="142262"/>
                  </a:lnTo>
                  <a:lnTo>
                    <a:pt x="582955" y="143247"/>
                  </a:lnTo>
                  <a:lnTo>
                    <a:pt x="579309" y="143896"/>
                  </a:lnTo>
                  <a:lnTo>
                    <a:pt x="577901" y="145266"/>
                  </a:lnTo>
                  <a:lnTo>
                    <a:pt x="576446" y="147511"/>
                  </a:lnTo>
                  <a:lnTo>
                    <a:pt x="576118" y="149514"/>
                  </a:lnTo>
                  <a:lnTo>
                    <a:pt x="576376" y="150148"/>
                  </a:lnTo>
                  <a:lnTo>
                    <a:pt x="578136" y="149616"/>
                  </a:lnTo>
                  <a:close/>
                  <a:moveTo>
                    <a:pt x="642429" y="2269"/>
                  </a:moveTo>
                  <a:lnTo>
                    <a:pt x="642961" y="743"/>
                  </a:lnTo>
                  <a:lnTo>
                    <a:pt x="642014" y="0"/>
                  </a:lnTo>
                  <a:lnTo>
                    <a:pt x="640888" y="1557"/>
                  </a:lnTo>
                  <a:lnTo>
                    <a:pt x="641858" y="2871"/>
                  </a:lnTo>
                  <a:lnTo>
                    <a:pt x="642429" y="2269"/>
                  </a:lnTo>
                  <a:close/>
                  <a:moveTo>
                    <a:pt x="520157" y="29463"/>
                  </a:moveTo>
                  <a:lnTo>
                    <a:pt x="523294" y="25371"/>
                  </a:lnTo>
                  <a:lnTo>
                    <a:pt x="524147" y="21319"/>
                  </a:lnTo>
                  <a:lnTo>
                    <a:pt x="523075" y="21593"/>
                  </a:lnTo>
                  <a:lnTo>
                    <a:pt x="522973" y="23376"/>
                  </a:lnTo>
                  <a:lnTo>
                    <a:pt x="522605" y="24574"/>
                  </a:lnTo>
                  <a:lnTo>
                    <a:pt x="522113" y="25004"/>
                  </a:lnTo>
                  <a:lnTo>
                    <a:pt x="521260" y="25763"/>
                  </a:lnTo>
                  <a:lnTo>
                    <a:pt x="519304" y="29017"/>
                  </a:lnTo>
                  <a:lnTo>
                    <a:pt x="518467" y="29823"/>
                  </a:lnTo>
                  <a:lnTo>
                    <a:pt x="518577" y="30824"/>
                  </a:lnTo>
                  <a:lnTo>
                    <a:pt x="520157" y="29463"/>
                  </a:lnTo>
                  <a:close/>
                  <a:moveTo>
                    <a:pt x="430031" y="24683"/>
                  </a:moveTo>
                  <a:lnTo>
                    <a:pt x="431783" y="28118"/>
                  </a:lnTo>
                  <a:lnTo>
                    <a:pt x="432221" y="27773"/>
                  </a:lnTo>
                  <a:lnTo>
                    <a:pt x="433012" y="24800"/>
                  </a:lnTo>
                  <a:lnTo>
                    <a:pt x="432300" y="23408"/>
                  </a:lnTo>
                  <a:lnTo>
                    <a:pt x="432221" y="20990"/>
                  </a:lnTo>
                  <a:lnTo>
                    <a:pt x="431900" y="20349"/>
                  </a:lnTo>
                  <a:lnTo>
                    <a:pt x="431001" y="21671"/>
                  </a:lnTo>
                  <a:lnTo>
                    <a:pt x="429819" y="21867"/>
                  </a:lnTo>
                  <a:lnTo>
                    <a:pt x="430531" y="23619"/>
                  </a:lnTo>
                  <a:lnTo>
                    <a:pt x="430031" y="24683"/>
                  </a:lnTo>
                  <a:close/>
                  <a:moveTo>
                    <a:pt x="515338" y="34016"/>
                  </a:moveTo>
                  <a:lnTo>
                    <a:pt x="517340" y="32373"/>
                  </a:lnTo>
                  <a:lnTo>
                    <a:pt x="517536" y="31411"/>
                  </a:lnTo>
                  <a:lnTo>
                    <a:pt x="516871" y="31881"/>
                  </a:lnTo>
                  <a:lnTo>
                    <a:pt x="512873" y="33868"/>
                  </a:lnTo>
                  <a:lnTo>
                    <a:pt x="510964" y="36105"/>
                  </a:lnTo>
                  <a:lnTo>
                    <a:pt x="514438" y="34447"/>
                  </a:lnTo>
                  <a:lnTo>
                    <a:pt x="515338" y="34016"/>
                  </a:lnTo>
                  <a:close/>
                  <a:moveTo>
                    <a:pt x="525602" y="124815"/>
                  </a:moveTo>
                  <a:lnTo>
                    <a:pt x="525954" y="124651"/>
                  </a:lnTo>
                  <a:lnTo>
                    <a:pt x="526556" y="123947"/>
                  </a:lnTo>
                  <a:lnTo>
                    <a:pt x="526267" y="121991"/>
                  </a:lnTo>
                  <a:lnTo>
                    <a:pt x="525578" y="122930"/>
                  </a:lnTo>
                  <a:lnTo>
                    <a:pt x="525602" y="124815"/>
                  </a:lnTo>
                  <a:close/>
                  <a:moveTo>
                    <a:pt x="641623" y="13065"/>
                  </a:moveTo>
                  <a:lnTo>
                    <a:pt x="641506" y="13683"/>
                  </a:lnTo>
                  <a:lnTo>
                    <a:pt x="641757" y="15092"/>
                  </a:lnTo>
                  <a:lnTo>
                    <a:pt x="642946" y="15756"/>
                  </a:lnTo>
                  <a:lnTo>
                    <a:pt x="644776" y="14481"/>
                  </a:lnTo>
                  <a:lnTo>
                    <a:pt x="643086" y="11978"/>
                  </a:lnTo>
                  <a:lnTo>
                    <a:pt x="641623" y="13065"/>
                  </a:lnTo>
                  <a:close/>
                  <a:moveTo>
                    <a:pt x="518052" y="123814"/>
                  </a:moveTo>
                  <a:lnTo>
                    <a:pt x="518302" y="124815"/>
                  </a:lnTo>
                  <a:lnTo>
                    <a:pt x="518670" y="124933"/>
                  </a:lnTo>
                  <a:lnTo>
                    <a:pt x="519985" y="124839"/>
                  </a:lnTo>
                  <a:lnTo>
                    <a:pt x="520462" y="122930"/>
                  </a:lnTo>
                  <a:lnTo>
                    <a:pt x="519883" y="122695"/>
                  </a:lnTo>
                  <a:lnTo>
                    <a:pt x="518490" y="122906"/>
                  </a:lnTo>
                  <a:lnTo>
                    <a:pt x="518052" y="123814"/>
                  </a:lnTo>
                  <a:close/>
                  <a:moveTo>
                    <a:pt x="526454" y="92528"/>
                  </a:moveTo>
                  <a:lnTo>
                    <a:pt x="524295" y="91644"/>
                  </a:lnTo>
                  <a:lnTo>
                    <a:pt x="523482" y="90681"/>
                  </a:lnTo>
                  <a:lnTo>
                    <a:pt x="523380" y="89727"/>
                  </a:lnTo>
                  <a:lnTo>
                    <a:pt x="524319" y="86871"/>
                  </a:lnTo>
                  <a:lnTo>
                    <a:pt x="524905" y="86011"/>
                  </a:lnTo>
                  <a:lnTo>
                    <a:pt x="525523" y="85768"/>
                  </a:lnTo>
                  <a:lnTo>
                    <a:pt x="526900" y="84204"/>
                  </a:lnTo>
                  <a:lnTo>
                    <a:pt x="526572" y="83296"/>
                  </a:lnTo>
                  <a:lnTo>
                    <a:pt x="526126" y="82780"/>
                  </a:lnTo>
                  <a:lnTo>
                    <a:pt x="525571" y="82490"/>
                  </a:lnTo>
                  <a:lnTo>
                    <a:pt x="524679" y="84548"/>
                  </a:lnTo>
                  <a:lnTo>
                    <a:pt x="523654" y="84610"/>
                  </a:lnTo>
                  <a:lnTo>
                    <a:pt x="522707" y="83680"/>
                  </a:lnTo>
                  <a:lnTo>
                    <a:pt x="522293" y="81935"/>
                  </a:lnTo>
                  <a:lnTo>
                    <a:pt x="522425" y="80933"/>
                  </a:lnTo>
                  <a:lnTo>
                    <a:pt x="521409" y="80808"/>
                  </a:lnTo>
                  <a:lnTo>
                    <a:pt x="519812" y="81825"/>
                  </a:lnTo>
                  <a:lnTo>
                    <a:pt x="518733" y="83453"/>
                  </a:lnTo>
                  <a:lnTo>
                    <a:pt x="516331" y="85056"/>
                  </a:lnTo>
                  <a:lnTo>
                    <a:pt x="516042" y="88342"/>
                  </a:lnTo>
                  <a:lnTo>
                    <a:pt x="516402" y="90932"/>
                  </a:lnTo>
                  <a:lnTo>
                    <a:pt x="515619" y="92043"/>
                  </a:lnTo>
                  <a:lnTo>
                    <a:pt x="514375" y="92857"/>
                  </a:lnTo>
                  <a:lnTo>
                    <a:pt x="514985" y="93240"/>
                  </a:lnTo>
                  <a:lnTo>
                    <a:pt x="517114" y="93365"/>
                  </a:lnTo>
                  <a:lnTo>
                    <a:pt x="521268" y="94398"/>
                  </a:lnTo>
                  <a:lnTo>
                    <a:pt x="523756" y="94233"/>
                  </a:lnTo>
                  <a:lnTo>
                    <a:pt x="526634" y="94679"/>
                  </a:lnTo>
                  <a:lnTo>
                    <a:pt x="527448" y="93623"/>
                  </a:lnTo>
                  <a:lnTo>
                    <a:pt x="527878" y="92230"/>
                  </a:lnTo>
                  <a:lnTo>
                    <a:pt x="527511" y="92113"/>
                  </a:lnTo>
                  <a:lnTo>
                    <a:pt x="526454" y="92528"/>
                  </a:lnTo>
                  <a:close/>
                  <a:moveTo>
                    <a:pt x="841583" y="313923"/>
                  </a:moveTo>
                  <a:lnTo>
                    <a:pt x="842091" y="313603"/>
                  </a:lnTo>
                  <a:lnTo>
                    <a:pt x="842850" y="312601"/>
                  </a:lnTo>
                  <a:lnTo>
                    <a:pt x="842372" y="311365"/>
                  </a:lnTo>
                  <a:lnTo>
                    <a:pt x="841371" y="309613"/>
                  </a:lnTo>
                  <a:lnTo>
                    <a:pt x="841622" y="308064"/>
                  </a:lnTo>
                  <a:lnTo>
                    <a:pt x="841003" y="307672"/>
                  </a:lnTo>
                  <a:lnTo>
                    <a:pt x="840315" y="307743"/>
                  </a:lnTo>
                  <a:lnTo>
                    <a:pt x="839564" y="307141"/>
                  </a:lnTo>
                  <a:lnTo>
                    <a:pt x="837663" y="306420"/>
                  </a:lnTo>
                  <a:lnTo>
                    <a:pt x="837076" y="308079"/>
                  </a:lnTo>
                  <a:lnTo>
                    <a:pt x="840393" y="313094"/>
                  </a:lnTo>
                  <a:lnTo>
                    <a:pt x="841583" y="313923"/>
                  </a:lnTo>
                  <a:close/>
                  <a:moveTo>
                    <a:pt x="881412" y="362092"/>
                  </a:moveTo>
                  <a:lnTo>
                    <a:pt x="881967" y="361427"/>
                  </a:lnTo>
                  <a:lnTo>
                    <a:pt x="882108" y="359769"/>
                  </a:lnTo>
                  <a:lnTo>
                    <a:pt x="883375" y="355661"/>
                  </a:lnTo>
                  <a:lnTo>
                    <a:pt x="887960" y="344802"/>
                  </a:lnTo>
                  <a:lnTo>
                    <a:pt x="888156" y="342745"/>
                  </a:lnTo>
                  <a:lnTo>
                    <a:pt x="886810" y="341242"/>
                  </a:lnTo>
                  <a:lnTo>
                    <a:pt x="886458" y="336987"/>
                  </a:lnTo>
                  <a:lnTo>
                    <a:pt x="885910" y="336760"/>
                  </a:lnTo>
                  <a:lnTo>
                    <a:pt x="885167" y="337018"/>
                  </a:lnTo>
                  <a:lnTo>
                    <a:pt x="884236" y="337628"/>
                  </a:lnTo>
                  <a:lnTo>
                    <a:pt x="883422" y="338833"/>
                  </a:lnTo>
                  <a:lnTo>
                    <a:pt x="884361" y="339263"/>
                  </a:lnTo>
                  <a:lnTo>
                    <a:pt x="885581" y="341422"/>
                  </a:lnTo>
                  <a:lnTo>
                    <a:pt x="885261" y="343426"/>
                  </a:lnTo>
                  <a:lnTo>
                    <a:pt x="884423" y="344990"/>
                  </a:lnTo>
                  <a:lnTo>
                    <a:pt x="881107" y="347939"/>
                  </a:lnTo>
                  <a:lnTo>
                    <a:pt x="881599" y="350576"/>
                  </a:lnTo>
                  <a:lnTo>
                    <a:pt x="881396" y="351835"/>
                  </a:lnTo>
                  <a:lnTo>
                    <a:pt x="880254" y="354112"/>
                  </a:lnTo>
                  <a:lnTo>
                    <a:pt x="879761" y="356600"/>
                  </a:lnTo>
                  <a:lnTo>
                    <a:pt x="880426" y="360903"/>
                  </a:lnTo>
                  <a:lnTo>
                    <a:pt x="881412" y="362092"/>
                  </a:lnTo>
                  <a:close/>
                  <a:moveTo>
                    <a:pt x="889509" y="399997"/>
                  </a:moveTo>
                  <a:lnTo>
                    <a:pt x="889986" y="399629"/>
                  </a:lnTo>
                  <a:lnTo>
                    <a:pt x="889634" y="396813"/>
                  </a:lnTo>
                  <a:lnTo>
                    <a:pt x="890518" y="392799"/>
                  </a:lnTo>
                  <a:lnTo>
                    <a:pt x="889759" y="392603"/>
                  </a:lnTo>
                  <a:lnTo>
                    <a:pt x="888609" y="393081"/>
                  </a:lnTo>
                  <a:lnTo>
                    <a:pt x="888281" y="395271"/>
                  </a:lnTo>
                  <a:lnTo>
                    <a:pt x="888531" y="397642"/>
                  </a:lnTo>
                  <a:lnTo>
                    <a:pt x="889509" y="399997"/>
                  </a:lnTo>
                  <a:close/>
                  <a:moveTo>
                    <a:pt x="889071" y="404300"/>
                  </a:moveTo>
                  <a:lnTo>
                    <a:pt x="888961" y="408227"/>
                  </a:lnTo>
                  <a:lnTo>
                    <a:pt x="889634" y="409244"/>
                  </a:lnTo>
                  <a:lnTo>
                    <a:pt x="890205" y="409377"/>
                  </a:lnTo>
                  <a:lnTo>
                    <a:pt x="892098" y="402594"/>
                  </a:lnTo>
                  <a:lnTo>
                    <a:pt x="891723" y="402250"/>
                  </a:lnTo>
                  <a:lnTo>
                    <a:pt x="889830" y="401827"/>
                  </a:lnTo>
                  <a:lnTo>
                    <a:pt x="889071" y="404300"/>
                  </a:lnTo>
                  <a:close/>
                  <a:moveTo>
                    <a:pt x="825748" y="279445"/>
                  </a:moveTo>
                  <a:lnTo>
                    <a:pt x="826452" y="279078"/>
                  </a:lnTo>
                  <a:lnTo>
                    <a:pt x="825857" y="277223"/>
                  </a:lnTo>
                  <a:lnTo>
                    <a:pt x="825122" y="276809"/>
                  </a:lnTo>
                  <a:lnTo>
                    <a:pt x="825044" y="278155"/>
                  </a:lnTo>
                  <a:lnTo>
                    <a:pt x="824551" y="279101"/>
                  </a:lnTo>
                  <a:lnTo>
                    <a:pt x="825114" y="279500"/>
                  </a:lnTo>
                  <a:lnTo>
                    <a:pt x="825748" y="279445"/>
                  </a:lnTo>
                  <a:close/>
                  <a:moveTo>
                    <a:pt x="812832" y="276394"/>
                  </a:moveTo>
                  <a:lnTo>
                    <a:pt x="812823" y="275362"/>
                  </a:lnTo>
                  <a:lnTo>
                    <a:pt x="812479" y="272991"/>
                  </a:lnTo>
                  <a:lnTo>
                    <a:pt x="811666" y="273586"/>
                  </a:lnTo>
                  <a:lnTo>
                    <a:pt x="811533" y="275385"/>
                  </a:lnTo>
                  <a:lnTo>
                    <a:pt x="812057" y="277106"/>
                  </a:lnTo>
                  <a:lnTo>
                    <a:pt x="812832" y="276394"/>
                  </a:lnTo>
                  <a:close/>
                  <a:moveTo>
                    <a:pt x="729121" y="185627"/>
                  </a:moveTo>
                  <a:lnTo>
                    <a:pt x="730771" y="187246"/>
                  </a:lnTo>
                  <a:lnTo>
                    <a:pt x="731749" y="189265"/>
                  </a:lnTo>
                  <a:lnTo>
                    <a:pt x="733134" y="190047"/>
                  </a:lnTo>
                  <a:lnTo>
                    <a:pt x="733752" y="189218"/>
                  </a:lnTo>
                  <a:lnTo>
                    <a:pt x="734081" y="188099"/>
                  </a:lnTo>
                  <a:lnTo>
                    <a:pt x="733134" y="186401"/>
                  </a:lnTo>
                  <a:lnTo>
                    <a:pt x="732680" y="184218"/>
                  </a:lnTo>
                  <a:lnTo>
                    <a:pt x="732039" y="184093"/>
                  </a:lnTo>
                  <a:lnTo>
                    <a:pt x="731640" y="184445"/>
                  </a:lnTo>
                  <a:lnTo>
                    <a:pt x="730670" y="184766"/>
                  </a:lnTo>
                  <a:lnTo>
                    <a:pt x="728737" y="184688"/>
                  </a:lnTo>
                  <a:lnTo>
                    <a:pt x="729121" y="185627"/>
                  </a:lnTo>
                  <a:close/>
                  <a:moveTo>
                    <a:pt x="644886" y="4491"/>
                  </a:moveTo>
                  <a:lnTo>
                    <a:pt x="646192" y="3114"/>
                  </a:lnTo>
                  <a:lnTo>
                    <a:pt x="645316" y="1964"/>
                  </a:lnTo>
                  <a:lnTo>
                    <a:pt x="643556" y="2167"/>
                  </a:lnTo>
                  <a:lnTo>
                    <a:pt x="643040" y="3270"/>
                  </a:lnTo>
                  <a:lnTo>
                    <a:pt x="643501" y="4076"/>
                  </a:lnTo>
                  <a:lnTo>
                    <a:pt x="644886" y="4491"/>
                  </a:lnTo>
                  <a:close/>
                  <a:moveTo>
                    <a:pt x="791035" y="228562"/>
                  </a:moveTo>
                  <a:lnTo>
                    <a:pt x="791489" y="228209"/>
                  </a:lnTo>
                  <a:lnTo>
                    <a:pt x="791747" y="226105"/>
                  </a:lnTo>
                  <a:lnTo>
                    <a:pt x="790941" y="226676"/>
                  </a:lnTo>
                  <a:lnTo>
                    <a:pt x="790394" y="227443"/>
                  </a:lnTo>
                  <a:lnTo>
                    <a:pt x="789963" y="228413"/>
                  </a:lnTo>
                  <a:lnTo>
                    <a:pt x="790542" y="228664"/>
                  </a:lnTo>
                  <a:lnTo>
                    <a:pt x="791035" y="228562"/>
                  </a:lnTo>
                  <a:close/>
                  <a:moveTo>
                    <a:pt x="792169" y="232090"/>
                  </a:moveTo>
                  <a:lnTo>
                    <a:pt x="792881" y="232106"/>
                  </a:lnTo>
                  <a:lnTo>
                    <a:pt x="793406" y="231848"/>
                  </a:lnTo>
                  <a:lnTo>
                    <a:pt x="793437" y="231519"/>
                  </a:lnTo>
                  <a:lnTo>
                    <a:pt x="792545" y="230213"/>
                  </a:lnTo>
                  <a:lnTo>
                    <a:pt x="792029" y="228632"/>
                  </a:lnTo>
                  <a:lnTo>
                    <a:pt x="791106" y="231660"/>
                  </a:lnTo>
                  <a:lnTo>
                    <a:pt x="792169" y="232090"/>
                  </a:lnTo>
                  <a:close/>
                  <a:moveTo>
                    <a:pt x="582963" y="157149"/>
                  </a:moveTo>
                  <a:lnTo>
                    <a:pt x="581845" y="158096"/>
                  </a:lnTo>
                  <a:lnTo>
                    <a:pt x="582134" y="159035"/>
                  </a:lnTo>
                  <a:lnTo>
                    <a:pt x="582955" y="158644"/>
                  </a:lnTo>
                  <a:lnTo>
                    <a:pt x="585404" y="158182"/>
                  </a:lnTo>
                  <a:lnTo>
                    <a:pt x="585169" y="156985"/>
                  </a:lnTo>
                  <a:lnTo>
                    <a:pt x="583699" y="155812"/>
                  </a:lnTo>
                  <a:lnTo>
                    <a:pt x="582963" y="157149"/>
                  </a:lnTo>
                  <a:close/>
                  <a:moveTo>
                    <a:pt x="715305" y="687547"/>
                  </a:moveTo>
                  <a:lnTo>
                    <a:pt x="713982" y="686413"/>
                  </a:lnTo>
                  <a:lnTo>
                    <a:pt x="711103" y="686546"/>
                  </a:lnTo>
                  <a:lnTo>
                    <a:pt x="710900" y="687164"/>
                  </a:lnTo>
                  <a:lnTo>
                    <a:pt x="710775" y="688548"/>
                  </a:lnTo>
                  <a:lnTo>
                    <a:pt x="711995" y="689393"/>
                  </a:lnTo>
                  <a:lnTo>
                    <a:pt x="715305" y="687547"/>
                  </a:lnTo>
                  <a:close/>
                  <a:moveTo>
                    <a:pt x="777024" y="733557"/>
                  </a:moveTo>
                  <a:lnTo>
                    <a:pt x="776421" y="733017"/>
                  </a:lnTo>
                  <a:lnTo>
                    <a:pt x="774402" y="732211"/>
                  </a:lnTo>
                  <a:lnTo>
                    <a:pt x="770499" y="727055"/>
                  </a:lnTo>
                  <a:lnTo>
                    <a:pt x="769028" y="726156"/>
                  </a:lnTo>
                  <a:lnTo>
                    <a:pt x="766963" y="729160"/>
                  </a:lnTo>
                  <a:lnTo>
                    <a:pt x="765382" y="730263"/>
                  </a:lnTo>
                  <a:lnTo>
                    <a:pt x="766376" y="731405"/>
                  </a:lnTo>
                  <a:lnTo>
                    <a:pt x="767784" y="731264"/>
                  </a:lnTo>
                  <a:lnTo>
                    <a:pt x="768433" y="733142"/>
                  </a:lnTo>
                  <a:lnTo>
                    <a:pt x="768097" y="734370"/>
                  </a:lnTo>
                  <a:lnTo>
                    <a:pt x="771038" y="738869"/>
                  </a:lnTo>
                  <a:lnTo>
                    <a:pt x="771531" y="740035"/>
                  </a:lnTo>
                  <a:lnTo>
                    <a:pt x="772118" y="740840"/>
                  </a:lnTo>
                  <a:lnTo>
                    <a:pt x="772822" y="741451"/>
                  </a:lnTo>
                  <a:lnTo>
                    <a:pt x="775123" y="740637"/>
                  </a:lnTo>
                  <a:lnTo>
                    <a:pt x="777078" y="738884"/>
                  </a:lnTo>
                  <a:lnTo>
                    <a:pt x="777384" y="738916"/>
                  </a:lnTo>
                  <a:lnTo>
                    <a:pt x="777595" y="738087"/>
                  </a:lnTo>
                  <a:lnTo>
                    <a:pt x="776006" y="736796"/>
                  </a:lnTo>
                  <a:lnTo>
                    <a:pt x="776859" y="735818"/>
                  </a:lnTo>
                  <a:lnTo>
                    <a:pt x="777024" y="733557"/>
                  </a:lnTo>
                  <a:close/>
                  <a:moveTo>
                    <a:pt x="775694" y="748726"/>
                  </a:moveTo>
                  <a:lnTo>
                    <a:pt x="775287" y="748437"/>
                  </a:lnTo>
                  <a:lnTo>
                    <a:pt x="774731" y="748382"/>
                  </a:lnTo>
                  <a:lnTo>
                    <a:pt x="773065" y="748906"/>
                  </a:lnTo>
                  <a:lnTo>
                    <a:pt x="773276" y="749556"/>
                  </a:lnTo>
                  <a:lnTo>
                    <a:pt x="774614" y="750956"/>
                  </a:lnTo>
                  <a:lnTo>
                    <a:pt x="775694" y="748726"/>
                  </a:lnTo>
                  <a:close/>
                  <a:moveTo>
                    <a:pt x="707442" y="692374"/>
                  </a:moveTo>
                  <a:lnTo>
                    <a:pt x="710563" y="692155"/>
                  </a:lnTo>
                  <a:lnTo>
                    <a:pt x="712410" y="693195"/>
                  </a:lnTo>
                  <a:lnTo>
                    <a:pt x="712277" y="692672"/>
                  </a:lnTo>
                  <a:lnTo>
                    <a:pt x="711510" y="691349"/>
                  </a:lnTo>
                  <a:lnTo>
                    <a:pt x="710931" y="690833"/>
                  </a:lnTo>
                  <a:lnTo>
                    <a:pt x="709398" y="690457"/>
                  </a:lnTo>
                  <a:lnTo>
                    <a:pt x="707442" y="692374"/>
                  </a:lnTo>
                  <a:close/>
                  <a:moveTo>
                    <a:pt x="699885" y="748484"/>
                  </a:moveTo>
                  <a:lnTo>
                    <a:pt x="700025" y="746575"/>
                  </a:lnTo>
                  <a:lnTo>
                    <a:pt x="699861" y="746419"/>
                  </a:lnTo>
                  <a:lnTo>
                    <a:pt x="699157" y="747436"/>
                  </a:lnTo>
                  <a:lnTo>
                    <a:pt x="698257" y="747866"/>
                  </a:lnTo>
                  <a:lnTo>
                    <a:pt x="699079" y="750862"/>
                  </a:lnTo>
                  <a:lnTo>
                    <a:pt x="699885" y="748484"/>
                  </a:lnTo>
                  <a:close/>
                  <a:moveTo>
                    <a:pt x="510518" y="82170"/>
                  </a:moveTo>
                  <a:lnTo>
                    <a:pt x="509963" y="82537"/>
                  </a:lnTo>
                  <a:lnTo>
                    <a:pt x="509697" y="83155"/>
                  </a:lnTo>
                  <a:lnTo>
                    <a:pt x="509712" y="83969"/>
                  </a:lnTo>
                  <a:lnTo>
                    <a:pt x="511707" y="84399"/>
                  </a:lnTo>
                  <a:lnTo>
                    <a:pt x="512224" y="84149"/>
                  </a:lnTo>
                  <a:lnTo>
                    <a:pt x="513053" y="83398"/>
                  </a:lnTo>
                  <a:lnTo>
                    <a:pt x="512662" y="81497"/>
                  </a:lnTo>
                  <a:lnTo>
                    <a:pt x="511739" y="80558"/>
                  </a:lnTo>
                  <a:lnTo>
                    <a:pt x="510518" y="82170"/>
                  </a:lnTo>
                  <a:close/>
                  <a:moveTo>
                    <a:pt x="1009747" y="1206006"/>
                  </a:moveTo>
                  <a:lnTo>
                    <a:pt x="1008409" y="1213493"/>
                  </a:lnTo>
                  <a:lnTo>
                    <a:pt x="1008613" y="1215214"/>
                  </a:lnTo>
                  <a:lnTo>
                    <a:pt x="1009348" y="1213720"/>
                  </a:lnTo>
                  <a:lnTo>
                    <a:pt x="1010819" y="1208619"/>
                  </a:lnTo>
                  <a:lnTo>
                    <a:pt x="1011109" y="1204747"/>
                  </a:lnTo>
                  <a:lnTo>
                    <a:pt x="1009747" y="1206006"/>
                  </a:lnTo>
                  <a:close/>
                  <a:moveTo>
                    <a:pt x="777657" y="742741"/>
                  </a:moveTo>
                  <a:lnTo>
                    <a:pt x="774841" y="744204"/>
                  </a:lnTo>
                  <a:lnTo>
                    <a:pt x="771782" y="744181"/>
                  </a:lnTo>
                  <a:lnTo>
                    <a:pt x="770718" y="744861"/>
                  </a:lnTo>
                  <a:lnTo>
                    <a:pt x="770929" y="745534"/>
                  </a:lnTo>
                  <a:lnTo>
                    <a:pt x="772736" y="746896"/>
                  </a:lnTo>
                  <a:lnTo>
                    <a:pt x="775185" y="747068"/>
                  </a:lnTo>
                  <a:lnTo>
                    <a:pt x="777501" y="746410"/>
                  </a:lnTo>
                  <a:lnTo>
                    <a:pt x="778236" y="748210"/>
                  </a:lnTo>
                  <a:lnTo>
                    <a:pt x="779363" y="747905"/>
                  </a:lnTo>
                  <a:lnTo>
                    <a:pt x="780904" y="746348"/>
                  </a:lnTo>
                  <a:lnTo>
                    <a:pt x="779730" y="744470"/>
                  </a:lnTo>
                  <a:lnTo>
                    <a:pt x="777657" y="742741"/>
                  </a:lnTo>
                  <a:close/>
                  <a:moveTo>
                    <a:pt x="777978" y="795205"/>
                  </a:moveTo>
                  <a:lnTo>
                    <a:pt x="777696" y="794102"/>
                  </a:lnTo>
                  <a:lnTo>
                    <a:pt x="777118" y="793109"/>
                  </a:lnTo>
                  <a:lnTo>
                    <a:pt x="777118" y="792053"/>
                  </a:lnTo>
                  <a:lnTo>
                    <a:pt x="777423" y="789799"/>
                  </a:lnTo>
                  <a:lnTo>
                    <a:pt x="776812" y="786514"/>
                  </a:lnTo>
                  <a:lnTo>
                    <a:pt x="777008" y="781546"/>
                  </a:lnTo>
                  <a:lnTo>
                    <a:pt x="776797" y="778878"/>
                  </a:lnTo>
                  <a:lnTo>
                    <a:pt x="776859" y="776249"/>
                  </a:lnTo>
                  <a:lnTo>
                    <a:pt x="777352" y="772885"/>
                  </a:lnTo>
                  <a:lnTo>
                    <a:pt x="777219" y="769490"/>
                  </a:lnTo>
                  <a:lnTo>
                    <a:pt x="776898" y="767792"/>
                  </a:lnTo>
                  <a:lnTo>
                    <a:pt x="776758" y="766071"/>
                  </a:lnTo>
                  <a:lnTo>
                    <a:pt x="776922" y="761189"/>
                  </a:lnTo>
                  <a:lnTo>
                    <a:pt x="775216" y="758521"/>
                  </a:lnTo>
                  <a:lnTo>
                    <a:pt x="771211" y="756385"/>
                  </a:lnTo>
                  <a:lnTo>
                    <a:pt x="769795" y="756346"/>
                  </a:lnTo>
                  <a:lnTo>
                    <a:pt x="767690" y="759038"/>
                  </a:lnTo>
                  <a:lnTo>
                    <a:pt x="766477" y="759014"/>
                  </a:lnTo>
                  <a:lnTo>
                    <a:pt x="762175" y="758232"/>
                  </a:lnTo>
                  <a:lnTo>
                    <a:pt x="761243" y="759123"/>
                  </a:lnTo>
                  <a:lnTo>
                    <a:pt x="759515" y="761690"/>
                  </a:lnTo>
                  <a:lnTo>
                    <a:pt x="758505" y="762777"/>
                  </a:lnTo>
                  <a:lnTo>
                    <a:pt x="757035" y="762308"/>
                  </a:lnTo>
                  <a:lnTo>
                    <a:pt x="755556" y="761471"/>
                  </a:lnTo>
                  <a:lnTo>
                    <a:pt x="754422" y="761564"/>
                  </a:lnTo>
                  <a:lnTo>
                    <a:pt x="753318" y="762253"/>
                  </a:lnTo>
                  <a:lnTo>
                    <a:pt x="750839" y="762566"/>
                  </a:lnTo>
                  <a:lnTo>
                    <a:pt x="748296" y="762511"/>
                  </a:lnTo>
                  <a:lnTo>
                    <a:pt x="746755" y="763247"/>
                  </a:lnTo>
                  <a:lnTo>
                    <a:pt x="745370" y="764420"/>
                  </a:lnTo>
                  <a:lnTo>
                    <a:pt x="744916" y="765899"/>
                  </a:lnTo>
                  <a:lnTo>
                    <a:pt x="745182" y="767604"/>
                  </a:lnTo>
                  <a:lnTo>
                    <a:pt x="743813" y="766024"/>
                  </a:lnTo>
                  <a:lnTo>
                    <a:pt x="742444" y="764991"/>
                  </a:lnTo>
                  <a:lnTo>
                    <a:pt x="740840" y="766102"/>
                  </a:lnTo>
                  <a:lnTo>
                    <a:pt x="739166" y="766861"/>
                  </a:lnTo>
                  <a:lnTo>
                    <a:pt x="733525" y="767471"/>
                  </a:lnTo>
                  <a:lnTo>
                    <a:pt x="728996" y="766157"/>
                  </a:lnTo>
                  <a:lnTo>
                    <a:pt x="722635" y="763442"/>
                  </a:lnTo>
                  <a:lnTo>
                    <a:pt x="721626" y="762644"/>
                  </a:lnTo>
                  <a:lnTo>
                    <a:pt x="720710" y="761627"/>
                  </a:lnTo>
                  <a:lnTo>
                    <a:pt x="719662" y="760962"/>
                  </a:lnTo>
                  <a:lnTo>
                    <a:pt x="717252" y="759953"/>
                  </a:lnTo>
                  <a:lnTo>
                    <a:pt x="716314" y="758795"/>
                  </a:lnTo>
                  <a:lnTo>
                    <a:pt x="715250" y="758466"/>
                  </a:lnTo>
                  <a:lnTo>
                    <a:pt x="714029" y="758631"/>
                  </a:lnTo>
                  <a:lnTo>
                    <a:pt x="712269" y="757708"/>
                  </a:lnTo>
                  <a:lnTo>
                    <a:pt x="710806" y="756080"/>
                  </a:lnTo>
                  <a:lnTo>
                    <a:pt x="709515" y="755939"/>
                  </a:lnTo>
                  <a:lnTo>
                    <a:pt x="708076" y="756675"/>
                  </a:lnTo>
                  <a:lnTo>
                    <a:pt x="705533" y="756565"/>
                  </a:lnTo>
                  <a:lnTo>
                    <a:pt x="700604" y="754688"/>
                  </a:lnTo>
                  <a:lnTo>
                    <a:pt x="698414" y="753264"/>
                  </a:lnTo>
                  <a:lnTo>
                    <a:pt x="698218" y="756456"/>
                  </a:lnTo>
                  <a:lnTo>
                    <a:pt x="696818" y="762183"/>
                  </a:lnTo>
                  <a:lnTo>
                    <a:pt x="697178" y="765023"/>
                  </a:lnTo>
                  <a:lnTo>
                    <a:pt x="697960" y="768269"/>
                  </a:lnTo>
                  <a:lnTo>
                    <a:pt x="699423" y="772658"/>
                  </a:lnTo>
                  <a:lnTo>
                    <a:pt x="699462" y="774074"/>
                  </a:lnTo>
                  <a:lnTo>
                    <a:pt x="699728" y="774911"/>
                  </a:lnTo>
                  <a:lnTo>
                    <a:pt x="702748" y="781491"/>
                  </a:lnTo>
                  <a:lnTo>
                    <a:pt x="705822" y="786850"/>
                  </a:lnTo>
                  <a:lnTo>
                    <a:pt x="709836" y="792522"/>
                  </a:lnTo>
                  <a:lnTo>
                    <a:pt x="710298" y="795103"/>
                  </a:lnTo>
                  <a:lnTo>
                    <a:pt x="709773" y="797748"/>
                  </a:lnTo>
                  <a:lnTo>
                    <a:pt x="711080" y="797576"/>
                  </a:lnTo>
                  <a:lnTo>
                    <a:pt x="711886" y="796277"/>
                  </a:lnTo>
                  <a:lnTo>
                    <a:pt x="712073" y="797568"/>
                  </a:lnTo>
                  <a:lnTo>
                    <a:pt x="712527" y="798656"/>
                  </a:lnTo>
                  <a:lnTo>
                    <a:pt x="715954" y="802411"/>
                  </a:lnTo>
                  <a:lnTo>
                    <a:pt x="716188" y="803404"/>
                  </a:lnTo>
                  <a:lnTo>
                    <a:pt x="714890" y="806510"/>
                  </a:lnTo>
                  <a:lnTo>
                    <a:pt x="714154" y="803944"/>
                  </a:lnTo>
                  <a:lnTo>
                    <a:pt x="712793" y="801934"/>
                  </a:lnTo>
                  <a:lnTo>
                    <a:pt x="708975" y="798749"/>
                  </a:lnTo>
                  <a:lnTo>
                    <a:pt x="709812" y="805399"/>
                  </a:lnTo>
                  <a:lnTo>
                    <a:pt x="710493" y="808036"/>
                  </a:lnTo>
                  <a:lnTo>
                    <a:pt x="715312" y="819419"/>
                  </a:lnTo>
                  <a:lnTo>
                    <a:pt x="715969" y="820154"/>
                  </a:lnTo>
                  <a:lnTo>
                    <a:pt x="717065" y="820655"/>
                  </a:lnTo>
                  <a:lnTo>
                    <a:pt x="717996" y="821562"/>
                  </a:lnTo>
                  <a:lnTo>
                    <a:pt x="719568" y="823886"/>
                  </a:lnTo>
                  <a:lnTo>
                    <a:pt x="722228" y="828925"/>
                  </a:lnTo>
                  <a:lnTo>
                    <a:pt x="723777" y="830380"/>
                  </a:lnTo>
                  <a:lnTo>
                    <a:pt x="726015" y="829918"/>
                  </a:lnTo>
                  <a:lnTo>
                    <a:pt x="729308" y="830943"/>
                  </a:lnTo>
                  <a:lnTo>
                    <a:pt x="730435" y="830661"/>
                  </a:lnTo>
                  <a:lnTo>
                    <a:pt x="731131" y="831092"/>
                  </a:lnTo>
                  <a:lnTo>
                    <a:pt x="731538" y="832265"/>
                  </a:lnTo>
                  <a:lnTo>
                    <a:pt x="728956" y="832241"/>
                  </a:lnTo>
                  <a:lnTo>
                    <a:pt x="726445" y="832891"/>
                  </a:lnTo>
                  <a:lnTo>
                    <a:pt x="726171" y="833869"/>
                  </a:lnTo>
                  <a:lnTo>
                    <a:pt x="726860" y="834972"/>
                  </a:lnTo>
                  <a:lnTo>
                    <a:pt x="727517" y="838062"/>
                  </a:lnTo>
                  <a:lnTo>
                    <a:pt x="730670" y="837022"/>
                  </a:lnTo>
                  <a:lnTo>
                    <a:pt x="735645" y="837225"/>
                  </a:lnTo>
                  <a:lnTo>
                    <a:pt x="738618" y="836897"/>
                  </a:lnTo>
                  <a:lnTo>
                    <a:pt x="741927" y="839705"/>
                  </a:lnTo>
                  <a:lnTo>
                    <a:pt x="744893" y="840229"/>
                  </a:lnTo>
                  <a:lnTo>
                    <a:pt x="745761" y="840026"/>
                  </a:lnTo>
                  <a:lnTo>
                    <a:pt x="747537" y="836701"/>
                  </a:lnTo>
                  <a:lnTo>
                    <a:pt x="748640" y="832703"/>
                  </a:lnTo>
                  <a:lnTo>
                    <a:pt x="749321" y="831177"/>
                  </a:lnTo>
                  <a:lnTo>
                    <a:pt x="750236" y="829879"/>
                  </a:lnTo>
                  <a:lnTo>
                    <a:pt x="748264" y="828165"/>
                  </a:lnTo>
                  <a:lnTo>
                    <a:pt x="748202" y="827297"/>
                  </a:lnTo>
                  <a:lnTo>
                    <a:pt x="748460" y="826295"/>
                  </a:lnTo>
                  <a:lnTo>
                    <a:pt x="752325" y="829284"/>
                  </a:lnTo>
                  <a:lnTo>
                    <a:pt x="753905" y="828079"/>
                  </a:lnTo>
                  <a:lnTo>
                    <a:pt x="754234" y="825396"/>
                  </a:lnTo>
                  <a:lnTo>
                    <a:pt x="754234" y="823737"/>
                  </a:lnTo>
                  <a:lnTo>
                    <a:pt x="754695" y="822556"/>
                  </a:lnTo>
                  <a:lnTo>
                    <a:pt x="755666" y="822008"/>
                  </a:lnTo>
                  <a:lnTo>
                    <a:pt x="756057" y="820538"/>
                  </a:lnTo>
                  <a:lnTo>
                    <a:pt x="756166" y="819403"/>
                  </a:lnTo>
                  <a:lnTo>
                    <a:pt x="755165" y="816837"/>
                  </a:lnTo>
                  <a:lnTo>
                    <a:pt x="755071" y="815359"/>
                  </a:lnTo>
                  <a:lnTo>
                    <a:pt x="757496" y="818433"/>
                  </a:lnTo>
                  <a:lnTo>
                    <a:pt x="758466" y="822603"/>
                  </a:lnTo>
                  <a:lnTo>
                    <a:pt x="760320" y="821500"/>
                  </a:lnTo>
                  <a:lnTo>
                    <a:pt x="760586" y="820843"/>
                  </a:lnTo>
                  <a:lnTo>
                    <a:pt x="760297" y="817956"/>
                  </a:lnTo>
                  <a:lnTo>
                    <a:pt x="761126" y="816994"/>
                  </a:lnTo>
                  <a:lnTo>
                    <a:pt x="763755" y="817776"/>
                  </a:lnTo>
                  <a:lnTo>
                    <a:pt x="766094" y="819450"/>
                  </a:lnTo>
                  <a:lnTo>
                    <a:pt x="766259" y="820225"/>
                  </a:lnTo>
                  <a:lnTo>
                    <a:pt x="766102" y="821007"/>
                  </a:lnTo>
                  <a:lnTo>
                    <a:pt x="765523" y="821696"/>
                  </a:lnTo>
                  <a:lnTo>
                    <a:pt x="763622" y="820991"/>
                  </a:lnTo>
                  <a:lnTo>
                    <a:pt x="762754" y="822212"/>
                  </a:lnTo>
                  <a:lnTo>
                    <a:pt x="763880" y="825263"/>
                  </a:lnTo>
                  <a:lnTo>
                    <a:pt x="765789" y="828189"/>
                  </a:lnTo>
                  <a:lnTo>
                    <a:pt x="766939" y="827438"/>
                  </a:lnTo>
                  <a:lnTo>
                    <a:pt x="769286" y="827039"/>
                  </a:lnTo>
                  <a:lnTo>
                    <a:pt x="770069" y="826295"/>
                  </a:lnTo>
                  <a:lnTo>
                    <a:pt x="769568" y="820413"/>
                  </a:lnTo>
                  <a:lnTo>
                    <a:pt x="768629" y="816110"/>
                  </a:lnTo>
                  <a:lnTo>
                    <a:pt x="768566" y="811408"/>
                  </a:lnTo>
                  <a:lnTo>
                    <a:pt x="768832" y="808849"/>
                  </a:lnTo>
                  <a:lnTo>
                    <a:pt x="769912" y="806878"/>
                  </a:lnTo>
                  <a:lnTo>
                    <a:pt x="770702" y="804797"/>
                  </a:lnTo>
                  <a:lnTo>
                    <a:pt x="770601" y="802114"/>
                  </a:lnTo>
                  <a:lnTo>
                    <a:pt x="770992" y="799579"/>
                  </a:lnTo>
                  <a:lnTo>
                    <a:pt x="771954" y="796950"/>
                  </a:lnTo>
                  <a:lnTo>
                    <a:pt x="773299" y="794986"/>
                  </a:lnTo>
                  <a:lnTo>
                    <a:pt x="773925" y="794532"/>
                  </a:lnTo>
                  <a:lnTo>
                    <a:pt x="773597" y="793985"/>
                  </a:lnTo>
                  <a:lnTo>
                    <a:pt x="774168" y="792287"/>
                  </a:lnTo>
                  <a:lnTo>
                    <a:pt x="775185" y="791043"/>
                  </a:lnTo>
                  <a:lnTo>
                    <a:pt x="775803" y="792569"/>
                  </a:lnTo>
                  <a:lnTo>
                    <a:pt x="774989" y="793163"/>
                  </a:lnTo>
                  <a:lnTo>
                    <a:pt x="774512" y="793829"/>
                  </a:lnTo>
                  <a:lnTo>
                    <a:pt x="776108" y="794947"/>
                  </a:lnTo>
                  <a:lnTo>
                    <a:pt x="776585" y="795941"/>
                  </a:lnTo>
                  <a:lnTo>
                    <a:pt x="776750" y="797036"/>
                  </a:lnTo>
                  <a:lnTo>
                    <a:pt x="776585" y="798397"/>
                  </a:lnTo>
                  <a:lnTo>
                    <a:pt x="776875" y="799446"/>
                  </a:lnTo>
                  <a:lnTo>
                    <a:pt x="777775" y="799641"/>
                  </a:lnTo>
                  <a:lnTo>
                    <a:pt x="778025" y="798272"/>
                  </a:lnTo>
                  <a:lnTo>
                    <a:pt x="777767" y="796614"/>
                  </a:lnTo>
                  <a:lnTo>
                    <a:pt x="777978" y="795205"/>
                  </a:lnTo>
                  <a:close/>
                  <a:moveTo>
                    <a:pt x="892912" y="422450"/>
                  </a:moveTo>
                  <a:lnTo>
                    <a:pt x="890260" y="417693"/>
                  </a:lnTo>
                  <a:lnTo>
                    <a:pt x="889673" y="413962"/>
                  </a:lnTo>
                  <a:lnTo>
                    <a:pt x="888742" y="410770"/>
                  </a:lnTo>
                  <a:lnTo>
                    <a:pt x="884619" y="401804"/>
                  </a:lnTo>
                  <a:lnTo>
                    <a:pt x="882836" y="396633"/>
                  </a:lnTo>
                  <a:lnTo>
                    <a:pt x="883829" y="391438"/>
                  </a:lnTo>
                  <a:lnTo>
                    <a:pt x="882116" y="374844"/>
                  </a:lnTo>
                  <a:lnTo>
                    <a:pt x="883891" y="366583"/>
                  </a:lnTo>
                  <a:lnTo>
                    <a:pt x="883031" y="365574"/>
                  </a:lnTo>
                  <a:lnTo>
                    <a:pt x="880895" y="364298"/>
                  </a:lnTo>
                  <a:lnTo>
                    <a:pt x="879949" y="362992"/>
                  </a:lnTo>
                  <a:lnTo>
                    <a:pt x="878532" y="359894"/>
                  </a:lnTo>
                  <a:lnTo>
                    <a:pt x="878376" y="353690"/>
                  </a:lnTo>
                  <a:lnTo>
                    <a:pt x="875638" y="349872"/>
                  </a:lnTo>
                  <a:lnTo>
                    <a:pt x="872681" y="348127"/>
                  </a:lnTo>
                  <a:lnTo>
                    <a:pt x="870678" y="344998"/>
                  </a:lnTo>
                  <a:lnTo>
                    <a:pt x="869332" y="342393"/>
                  </a:lnTo>
                  <a:lnTo>
                    <a:pt x="869145" y="340945"/>
                  </a:lnTo>
                  <a:lnTo>
                    <a:pt x="868331" y="338497"/>
                  </a:lnTo>
                  <a:lnTo>
                    <a:pt x="866062" y="336815"/>
                  </a:lnTo>
                  <a:lnTo>
                    <a:pt x="864505" y="336017"/>
                  </a:lnTo>
                  <a:lnTo>
                    <a:pt x="861165" y="333568"/>
                  </a:lnTo>
                  <a:lnTo>
                    <a:pt x="859530" y="331096"/>
                  </a:lnTo>
                  <a:lnTo>
                    <a:pt x="856173" y="324062"/>
                  </a:lnTo>
                  <a:lnTo>
                    <a:pt x="854616" y="322192"/>
                  </a:lnTo>
                  <a:lnTo>
                    <a:pt x="851518" y="320174"/>
                  </a:lnTo>
                  <a:lnTo>
                    <a:pt x="848983" y="320057"/>
                  </a:lnTo>
                  <a:lnTo>
                    <a:pt x="847348" y="319556"/>
                  </a:lnTo>
                  <a:lnTo>
                    <a:pt x="841543" y="315081"/>
                  </a:lnTo>
                  <a:lnTo>
                    <a:pt x="839736" y="314103"/>
                  </a:lnTo>
                  <a:lnTo>
                    <a:pt x="838281" y="312006"/>
                  </a:lnTo>
                  <a:lnTo>
                    <a:pt x="836106" y="309753"/>
                  </a:lnTo>
                  <a:lnTo>
                    <a:pt x="834846" y="308095"/>
                  </a:lnTo>
                  <a:lnTo>
                    <a:pt x="832914" y="306334"/>
                  </a:lnTo>
                  <a:lnTo>
                    <a:pt x="831592" y="299646"/>
                  </a:lnTo>
                  <a:lnTo>
                    <a:pt x="831592" y="293152"/>
                  </a:lnTo>
                  <a:lnTo>
                    <a:pt x="831170" y="285415"/>
                  </a:lnTo>
                  <a:lnTo>
                    <a:pt x="829159" y="281683"/>
                  </a:lnTo>
                  <a:lnTo>
                    <a:pt x="828072" y="280478"/>
                  </a:lnTo>
                  <a:lnTo>
                    <a:pt x="826882" y="280877"/>
                  </a:lnTo>
                  <a:lnTo>
                    <a:pt x="826789" y="283287"/>
                  </a:lnTo>
                  <a:lnTo>
                    <a:pt x="827117" y="284929"/>
                  </a:lnTo>
                  <a:lnTo>
                    <a:pt x="826280" y="285008"/>
                  </a:lnTo>
                  <a:lnTo>
                    <a:pt x="823291" y="282880"/>
                  </a:lnTo>
                  <a:lnTo>
                    <a:pt x="819552" y="280611"/>
                  </a:lnTo>
                  <a:lnTo>
                    <a:pt x="817533" y="278076"/>
                  </a:lnTo>
                  <a:lnTo>
                    <a:pt x="816062" y="275698"/>
                  </a:lnTo>
                  <a:lnTo>
                    <a:pt x="814842" y="275792"/>
                  </a:lnTo>
                  <a:lnTo>
                    <a:pt x="813981" y="276167"/>
                  </a:lnTo>
                  <a:lnTo>
                    <a:pt x="813121" y="279093"/>
                  </a:lnTo>
                  <a:lnTo>
                    <a:pt x="814521" y="284140"/>
                  </a:lnTo>
                  <a:lnTo>
                    <a:pt x="813833" y="284828"/>
                  </a:lnTo>
                  <a:lnTo>
                    <a:pt x="812652" y="283662"/>
                  </a:lnTo>
                  <a:lnTo>
                    <a:pt x="810500" y="281026"/>
                  </a:lnTo>
                  <a:lnTo>
                    <a:pt x="809381" y="281886"/>
                  </a:lnTo>
                  <a:lnTo>
                    <a:pt x="807903" y="282223"/>
                  </a:lnTo>
                  <a:lnTo>
                    <a:pt x="806612" y="279578"/>
                  </a:lnTo>
                  <a:lnTo>
                    <a:pt x="805524" y="277912"/>
                  </a:lnTo>
                  <a:lnTo>
                    <a:pt x="803952" y="272396"/>
                  </a:lnTo>
                  <a:lnTo>
                    <a:pt x="802544" y="266325"/>
                  </a:lnTo>
                  <a:lnTo>
                    <a:pt x="802411" y="261937"/>
                  </a:lnTo>
                  <a:lnTo>
                    <a:pt x="799664" y="259527"/>
                  </a:lnTo>
                  <a:lnTo>
                    <a:pt x="798593" y="255388"/>
                  </a:lnTo>
                  <a:lnTo>
                    <a:pt x="797740" y="254238"/>
                  </a:lnTo>
                  <a:lnTo>
                    <a:pt x="796934" y="251304"/>
                  </a:lnTo>
                  <a:lnTo>
                    <a:pt x="793766" y="247471"/>
                  </a:lnTo>
                  <a:lnTo>
                    <a:pt x="790511" y="244764"/>
                  </a:lnTo>
                  <a:lnTo>
                    <a:pt x="787812" y="242206"/>
                  </a:lnTo>
                  <a:lnTo>
                    <a:pt x="785488" y="238584"/>
                  </a:lnTo>
                  <a:lnTo>
                    <a:pt x="786505" y="235963"/>
                  </a:lnTo>
                  <a:lnTo>
                    <a:pt x="788156" y="236518"/>
                  </a:lnTo>
                  <a:lnTo>
                    <a:pt x="789909" y="236268"/>
                  </a:lnTo>
                  <a:lnTo>
                    <a:pt x="788508" y="233600"/>
                  </a:lnTo>
                  <a:lnTo>
                    <a:pt x="787147" y="231808"/>
                  </a:lnTo>
                  <a:lnTo>
                    <a:pt x="783666" y="228452"/>
                  </a:lnTo>
                  <a:lnTo>
                    <a:pt x="782046" y="227607"/>
                  </a:lnTo>
                  <a:lnTo>
                    <a:pt x="778541" y="227115"/>
                  </a:lnTo>
                  <a:lnTo>
                    <a:pt x="774645" y="224056"/>
                  </a:lnTo>
                  <a:lnTo>
                    <a:pt x="772259" y="222733"/>
                  </a:lnTo>
                  <a:lnTo>
                    <a:pt x="770577" y="222522"/>
                  </a:lnTo>
                  <a:lnTo>
                    <a:pt x="768629" y="222045"/>
                  </a:lnTo>
                  <a:lnTo>
                    <a:pt x="767252" y="220316"/>
                  </a:lnTo>
                  <a:lnTo>
                    <a:pt x="764819" y="219745"/>
                  </a:lnTo>
                  <a:lnTo>
                    <a:pt x="761392" y="216326"/>
                  </a:lnTo>
                  <a:lnTo>
                    <a:pt x="759710" y="212883"/>
                  </a:lnTo>
                  <a:lnTo>
                    <a:pt x="758865" y="211616"/>
                  </a:lnTo>
                  <a:lnTo>
                    <a:pt x="757715" y="210662"/>
                  </a:lnTo>
                  <a:lnTo>
                    <a:pt x="756025" y="211233"/>
                  </a:lnTo>
                  <a:lnTo>
                    <a:pt x="754633" y="211491"/>
                  </a:lnTo>
                  <a:lnTo>
                    <a:pt x="751566" y="211006"/>
                  </a:lnTo>
                  <a:lnTo>
                    <a:pt x="750557" y="209605"/>
                  </a:lnTo>
                  <a:lnTo>
                    <a:pt x="748578" y="207830"/>
                  </a:lnTo>
                  <a:lnTo>
                    <a:pt x="744768" y="207360"/>
                  </a:lnTo>
                  <a:lnTo>
                    <a:pt x="741756" y="206241"/>
                  </a:lnTo>
                  <a:lnTo>
                    <a:pt x="739455" y="205138"/>
                  </a:lnTo>
                  <a:lnTo>
                    <a:pt x="737124" y="203730"/>
                  </a:lnTo>
                  <a:lnTo>
                    <a:pt x="734980" y="201383"/>
                  </a:lnTo>
                  <a:lnTo>
                    <a:pt x="733079" y="198246"/>
                  </a:lnTo>
                  <a:lnTo>
                    <a:pt x="733408" y="194225"/>
                  </a:lnTo>
                  <a:lnTo>
                    <a:pt x="733885" y="191619"/>
                  </a:lnTo>
                  <a:lnTo>
                    <a:pt x="731460" y="190610"/>
                  </a:lnTo>
                  <a:lnTo>
                    <a:pt x="727274" y="185157"/>
                  </a:lnTo>
                  <a:lnTo>
                    <a:pt x="727071" y="182928"/>
                  </a:lnTo>
                  <a:lnTo>
                    <a:pt x="728197" y="178374"/>
                  </a:lnTo>
                  <a:lnTo>
                    <a:pt x="729339" y="170536"/>
                  </a:lnTo>
                  <a:lnTo>
                    <a:pt x="727673" y="164715"/>
                  </a:lnTo>
                  <a:lnTo>
                    <a:pt x="724426" y="157619"/>
                  </a:lnTo>
                  <a:lnTo>
                    <a:pt x="724646" y="154020"/>
                  </a:lnTo>
                  <a:lnTo>
                    <a:pt x="723011" y="153973"/>
                  </a:lnTo>
                  <a:lnTo>
                    <a:pt x="721196" y="153269"/>
                  </a:lnTo>
                  <a:lnTo>
                    <a:pt x="718637" y="149772"/>
                  </a:lnTo>
                  <a:lnTo>
                    <a:pt x="716697" y="147472"/>
                  </a:lnTo>
                  <a:lnTo>
                    <a:pt x="715391" y="145352"/>
                  </a:lnTo>
                  <a:lnTo>
                    <a:pt x="713974" y="142480"/>
                  </a:lnTo>
                  <a:lnTo>
                    <a:pt x="714201" y="140180"/>
                  </a:lnTo>
                  <a:lnTo>
                    <a:pt x="714538" y="138631"/>
                  </a:lnTo>
                  <a:lnTo>
                    <a:pt x="714679" y="134532"/>
                  </a:lnTo>
                  <a:lnTo>
                    <a:pt x="712871" y="130550"/>
                  </a:lnTo>
                  <a:lnTo>
                    <a:pt x="712300" y="126474"/>
                  </a:lnTo>
                  <a:lnTo>
                    <a:pt x="710587" y="121381"/>
                  </a:lnTo>
                  <a:lnTo>
                    <a:pt x="711064" y="118001"/>
                  </a:lnTo>
                  <a:lnTo>
                    <a:pt x="710689" y="115216"/>
                  </a:lnTo>
                  <a:lnTo>
                    <a:pt x="710157" y="112806"/>
                  </a:lnTo>
                  <a:lnTo>
                    <a:pt x="710712" y="111273"/>
                  </a:lnTo>
                  <a:lnTo>
                    <a:pt x="710939" y="109325"/>
                  </a:lnTo>
                  <a:lnTo>
                    <a:pt x="708576" y="107377"/>
                  </a:lnTo>
                  <a:lnTo>
                    <a:pt x="706042" y="105890"/>
                  </a:lnTo>
                  <a:lnTo>
                    <a:pt x="702771" y="103262"/>
                  </a:lnTo>
                  <a:lnTo>
                    <a:pt x="696896" y="99162"/>
                  </a:lnTo>
                  <a:lnTo>
                    <a:pt x="695543" y="96064"/>
                  </a:lnTo>
                  <a:lnTo>
                    <a:pt x="693054" y="93295"/>
                  </a:lnTo>
                  <a:lnTo>
                    <a:pt x="689729" y="94366"/>
                  </a:lnTo>
                  <a:lnTo>
                    <a:pt x="687281" y="94875"/>
                  </a:lnTo>
                  <a:lnTo>
                    <a:pt x="684996" y="96964"/>
                  </a:lnTo>
                  <a:lnTo>
                    <a:pt x="681836" y="98505"/>
                  </a:lnTo>
                  <a:lnTo>
                    <a:pt x="678769" y="97113"/>
                  </a:lnTo>
                  <a:lnTo>
                    <a:pt x="677314" y="95939"/>
                  </a:lnTo>
                  <a:lnTo>
                    <a:pt x="676234" y="91792"/>
                  </a:lnTo>
                  <a:lnTo>
                    <a:pt x="674834" y="87270"/>
                  </a:lnTo>
                  <a:lnTo>
                    <a:pt x="673645" y="85002"/>
                  </a:lnTo>
                  <a:lnTo>
                    <a:pt x="672753" y="82264"/>
                  </a:lnTo>
                  <a:lnTo>
                    <a:pt x="673590" y="75590"/>
                  </a:lnTo>
                  <a:lnTo>
                    <a:pt x="672338" y="72453"/>
                  </a:lnTo>
                  <a:lnTo>
                    <a:pt x="671947" y="67767"/>
                  </a:lnTo>
                  <a:lnTo>
                    <a:pt x="670758" y="62415"/>
                  </a:lnTo>
                  <a:lnTo>
                    <a:pt x="669436" y="59740"/>
                  </a:lnTo>
                  <a:lnTo>
                    <a:pt x="669530" y="57588"/>
                  </a:lnTo>
                  <a:lnTo>
                    <a:pt x="667073" y="54436"/>
                  </a:lnTo>
                  <a:lnTo>
                    <a:pt x="666291" y="52175"/>
                  </a:lnTo>
                  <a:lnTo>
                    <a:pt x="664898" y="51361"/>
                  </a:lnTo>
                  <a:lnTo>
                    <a:pt x="663130" y="50070"/>
                  </a:lnTo>
                  <a:lnTo>
                    <a:pt x="662879" y="48341"/>
                  </a:lnTo>
                  <a:lnTo>
                    <a:pt x="663013" y="47081"/>
                  </a:lnTo>
                  <a:lnTo>
                    <a:pt x="664069" y="44993"/>
                  </a:lnTo>
                  <a:lnTo>
                    <a:pt x="664640" y="42286"/>
                  </a:lnTo>
                  <a:lnTo>
                    <a:pt x="662176" y="41613"/>
                  </a:lnTo>
                  <a:lnTo>
                    <a:pt x="660462" y="41496"/>
                  </a:lnTo>
                  <a:lnTo>
                    <a:pt x="659265" y="40643"/>
                  </a:lnTo>
                  <a:lnTo>
                    <a:pt x="657920" y="39321"/>
                  </a:lnTo>
                  <a:lnTo>
                    <a:pt x="657434" y="35112"/>
                  </a:lnTo>
                  <a:lnTo>
                    <a:pt x="657481" y="30652"/>
                  </a:lnTo>
                  <a:lnTo>
                    <a:pt x="657129" y="27867"/>
                  </a:lnTo>
                  <a:lnTo>
                    <a:pt x="656394" y="25794"/>
                  </a:lnTo>
                  <a:lnTo>
                    <a:pt x="655878" y="23603"/>
                  </a:lnTo>
                  <a:lnTo>
                    <a:pt x="654634" y="21272"/>
                  </a:lnTo>
                  <a:lnTo>
                    <a:pt x="650894" y="18244"/>
                  </a:lnTo>
                  <a:lnTo>
                    <a:pt x="651168" y="17024"/>
                  </a:lnTo>
                  <a:lnTo>
                    <a:pt x="652036" y="15443"/>
                  </a:lnTo>
                  <a:lnTo>
                    <a:pt x="650714" y="14536"/>
                  </a:lnTo>
                  <a:lnTo>
                    <a:pt x="648774" y="14536"/>
                  </a:lnTo>
                  <a:lnTo>
                    <a:pt x="647679" y="16648"/>
                  </a:lnTo>
                  <a:lnTo>
                    <a:pt x="645910" y="18463"/>
                  </a:lnTo>
                  <a:lnTo>
                    <a:pt x="642445" y="19848"/>
                  </a:lnTo>
                  <a:lnTo>
                    <a:pt x="641796" y="27108"/>
                  </a:lnTo>
                  <a:lnTo>
                    <a:pt x="639644" y="35088"/>
                  </a:lnTo>
                  <a:lnTo>
                    <a:pt x="637688" y="40979"/>
                  </a:lnTo>
                  <a:lnTo>
                    <a:pt x="638048" y="42763"/>
                  </a:lnTo>
                  <a:lnTo>
                    <a:pt x="637892" y="44508"/>
                  </a:lnTo>
                  <a:lnTo>
                    <a:pt x="636835" y="43725"/>
                  </a:lnTo>
                  <a:lnTo>
                    <a:pt x="635904" y="42747"/>
                  </a:lnTo>
                  <a:lnTo>
                    <a:pt x="634480" y="45079"/>
                  </a:lnTo>
                  <a:lnTo>
                    <a:pt x="631907" y="51126"/>
                  </a:lnTo>
                  <a:lnTo>
                    <a:pt x="631672" y="54263"/>
                  </a:lnTo>
                  <a:lnTo>
                    <a:pt x="633182" y="55108"/>
                  </a:lnTo>
                  <a:lnTo>
                    <a:pt x="634238" y="55938"/>
                  </a:lnTo>
                  <a:lnTo>
                    <a:pt x="635497" y="56211"/>
                  </a:lnTo>
                  <a:lnTo>
                    <a:pt x="636068" y="56986"/>
                  </a:lnTo>
                  <a:lnTo>
                    <a:pt x="636389" y="58504"/>
                  </a:lnTo>
                  <a:lnTo>
                    <a:pt x="637203" y="59810"/>
                  </a:lnTo>
                  <a:lnTo>
                    <a:pt x="637000" y="61226"/>
                  </a:lnTo>
                  <a:lnTo>
                    <a:pt x="636022" y="60671"/>
                  </a:lnTo>
                  <a:lnTo>
                    <a:pt x="633964" y="60679"/>
                  </a:lnTo>
                  <a:lnTo>
                    <a:pt x="632916" y="61907"/>
                  </a:lnTo>
                  <a:lnTo>
                    <a:pt x="630263" y="64364"/>
                  </a:lnTo>
                  <a:lnTo>
                    <a:pt x="630960" y="71436"/>
                  </a:lnTo>
                  <a:lnTo>
                    <a:pt x="629716" y="75160"/>
                  </a:lnTo>
                  <a:lnTo>
                    <a:pt x="628519" y="78047"/>
                  </a:lnTo>
                  <a:lnTo>
                    <a:pt x="627165" y="83523"/>
                  </a:lnTo>
                  <a:lnTo>
                    <a:pt x="627345" y="86425"/>
                  </a:lnTo>
                  <a:lnTo>
                    <a:pt x="628543" y="88491"/>
                  </a:lnTo>
                  <a:lnTo>
                    <a:pt x="629833" y="91511"/>
                  </a:lnTo>
                  <a:lnTo>
                    <a:pt x="629051" y="95673"/>
                  </a:lnTo>
                  <a:lnTo>
                    <a:pt x="628261" y="98654"/>
                  </a:lnTo>
                  <a:lnTo>
                    <a:pt x="630029" y="107291"/>
                  </a:lnTo>
                  <a:lnTo>
                    <a:pt x="630522" y="111891"/>
                  </a:lnTo>
                  <a:lnTo>
                    <a:pt x="629552" y="115028"/>
                  </a:lnTo>
                  <a:lnTo>
                    <a:pt x="626704" y="124307"/>
                  </a:lnTo>
                  <a:lnTo>
                    <a:pt x="625421" y="131097"/>
                  </a:lnTo>
                  <a:lnTo>
                    <a:pt x="625836" y="134845"/>
                  </a:lnTo>
                  <a:lnTo>
                    <a:pt x="624599" y="138287"/>
                  </a:lnTo>
                  <a:lnTo>
                    <a:pt x="623191" y="143795"/>
                  </a:lnTo>
                  <a:lnTo>
                    <a:pt x="621603" y="147957"/>
                  </a:lnTo>
                  <a:lnTo>
                    <a:pt x="616041" y="156359"/>
                  </a:lnTo>
                  <a:lnTo>
                    <a:pt x="614937" y="160427"/>
                  </a:lnTo>
                  <a:lnTo>
                    <a:pt x="613068" y="165497"/>
                  </a:lnTo>
                  <a:lnTo>
                    <a:pt x="609070" y="168454"/>
                  </a:lnTo>
                  <a:lnTo>
                    <a:pt x="606050" y="170301"/>
                  </a:lnTo>
                  <a:lnTo>
                    <a:pt x="599431" y="172131"/>
                  </a:lnTo>
                  <a:lnTo>
                    <a:pt x="595614" y="172092"/>
                  </a:lnTo>
                  <a:lnTo>
                    <a:pt x="593642" y="170973"/>
                  </a:lnTo>
                  <a:lnTo>
                    <a:pt x="592508" y="170003"/>
                  </a:lnTo>
                  <a:lnTo>
                    <a:pt x="588010" y="168384"/>
                  </a:lnTo>
                  <a:lnTo>
                    <a:pt x="582541" y="164722"/>
                  </a:lnTo>
                  <a:lnTo>
                    <a:pt x="578332" y="163533"/>
                  </a:lnTo>
                  <a:lnTo>
                    <a:pt x="576251" y="159856"/>
                  </a:lnTo>
                  <a:lnTo>
                    <a:pt x="576047" y="158331"/>
                  </a:lnTo>
                  <a:lnTo>
                    <a:pt x="575296" y="156344"/>
                  </a:lnTo>
                  <a:lnTo>
                    <a:pt x="573090" y="153731"/>
                  </a:lnTo>
                  <a:lnTo>
                    <a:pt x="568928" y="152847"/>
                  </a:lnTo>
                  <a:lnTo>
                    <a:pt x="564656" y="150961"/>
                  </a:lnTo>
                  <a:lnTo>
                    <a:pt x="562020" y="151227"/>
                  </a:lnTo>
                  <a:lnTo>
                    <a:pt x="556301" y="149608"/>
                  </a:lnTo>
                  <a:lnTo>
                    <a:pt x="552491" y="147300"/>
                  </a:lnTo>
                  <a:lnTo>
                    <a:pt x="549009" y="144100"/>
                  </a:lnTo>
                  <a:lnTo>
                    <a:pt x="544417" y="138561"/>
                  </a:lnTo>
                  <a:lnTo>
                    <a:pt x="540521" y="137067"/>
                  </a:lnTo>
                  <a:lnTo>
                    <a:pt x="535538" y="134774"/>
                  </a:lnTo>
                  <a:lnTo>
                    <a:pt x="532674" y="132865"/>
                  </a:lnTo>
                  <a:lnTo>
                    <a:pt x="530937" y="131942"/>
                  </a:lnTo>
                  <a:lnTo>
                    <a:pt x="529013" y="130511"/>
                  </a:lnTo>
                  <a:lnTo>
                    <a:pt x="527260" y="130831"/>
                  </a:lnTo>
                  <a:lnTo>
                    <a:pt x="524233" y="130870"/>
                  </a:lnTo>
                  <a:lnTo>
                    <a:pt x="522332" y="129525"/>
                  </a:lnTo>
                  <a:lnTo>
                    <a:pt x="522089" y="128469"/>
                  </a:lnTo>
                  <a:lnTo>
                    <a:pt x="522378" y="127639"/>
                  </a:lnTo>
                  <a:lnTo>
                    <a:pt x="522488" y="126130"/>
                  </a:lnTo>
                  <a:lnTo>
                    <a:pt x="521823" y="125903"/>
                  </a:lnTo>
                  <a:lnTo>
                    <a:pt x="521150" y="125903"/>
                  </a:lnTo>
                  <a:lnTo>
                    <a:pt x="520595" y="126310"/>
                  </a:lnTo>
                  <a:lnTo>
                    <a:pt x="519820" y="126607"/>
                  </a:lnTo>
                  <a:lnTo>
                    <a:pt x="517145" y="125449"/>
                  </a:lnTo>
                  <a:lnTo>
                    <a:pt x="513397" y="123517"/>
                  </a:lnTo>
                  <a:lnTo>
                    <a:pt x="512693" y="121819"/>
                  </a:lnTo>
                  <a:lnTo>
                    <a:pt x="511512" y="119746"/>
                  </a:lnTo>
                  <a:lnTo>
                    <a:pt x="506333" y="116734"/>
                  </a:lnTo>
                  <a:lnTo>
                    <a:pt x="503328" y="114246"/>
                  </a:lnTo>
                  <a:lnTo>
                    <a:pt x="496694" y="110639"/>
                  </a:lnTo>
                  <a:lnTo>
                    <a:pt x="494996" y="108894"/>
                  </a:lnTo>
                  <a:lnTo>
                    <a:pt x="494441" y="107369"/>
                  </a:lnTo>
                  <a:lnTo>
                    <a:pt x="493948" y="105171"/>
                  </a:lnTo>
                  <a:lnTo>
                    <a:pt x="495435" y="102886"/>
                  </a:lnTo>
                  <a:lnTo>
                    <a:pt x="496882" y="101267"/>
                  </a:lnTo>
                  <a:lnTo>
                    <a:pt x="501396" y="94546"/>
                  </a:lnTo>
                  <a:lnTo>
                    <a:pt x="502750" y="93373"/>
                  </a:lnTo>
                  <a:lnTo>
                    <a:pt x="504447" y="91550"/>
                  </a:lnTo>
                  <a:lnTo>
                    <a:pt x="506004" y="86645"/>
                  </a:lnTo>
                  <a:lnTo>
                    <a:pt x="506778" y="83844"/>
                  </a:lnTo>
                  <a:lnTo>
                    <a:pt x="505457" y="79604"/>
                  </a:lnTo>
                  <a:lnTo>
                    <a:pt x="505409" y="72484"/>
                  </a:lnTo>
                  <a:lnTo>
                    <a:pt x="510651" y="69723"/>
                  </a:lnTo>
                  <a:lnTo>
                    <a:pt x="512114" y="69363"/>
                  </a:lnTo>
                  <a:lnTo>
                    <a:pt x="513468" y="68753"/>
                  </a:lnTo>
                  <a:lnTo>
                    <a:pt x="515017" y="69613"/>
                  </a:lnTo>
                  <a:lnTo>
                    <a:pt x="516057" y="70951"/>
                  </a:lnTo>
                  <a:lnTo>
                    <a:pt x="517137" y="70708"/>
                  </a:lnTo>
                  <a:lnTo>
                    <a:pt x="520063" y="65748"/>
                  </a:lnTo>
                  <a:lnTo>
                    <a:pt x="519593" y="63683"/>
                  </a:lnTo>
                  <a:lnTo>
                    <a:pt x="518381" y="61923"/>
                  </a:lnTo>
                  <a:lnTo>
                    <a:pt x="518803" y="60835"/>
                  </a:lnTo>
                  <a:lnTo>
                    <a:pt x="527816" y="51126"/>
                  </a:lnTo>
                  <a:lnTo>
                    <a:pt x="526713" y="48748"/>
                  </a:lnTo>
                  <a:lnTo>
                    <a:pt x="525375" y="48200"/>
                  </a:lnTo>
                  <a:lnTo>
                    <a:pt x="522809" y="48365"/>
                  </a:lnTo>
                  <a:lnTo>
                    <a:pt x="520392" y="46291"/>
                  </a:lnTo>
                  <a:lnTo>
                    <a:pt x="518874" y="42372"/>
                  </a:lnTo>
                  <a:lnTo>
                    <a:pt x="516746" y="42231"/>
                  </a:lnTo>
                  <a:lnTo>
                    <a:pt x="512943" y="46252"/>
                  </a:lnTo>
                  <a:lnTo>
                    <a:pt x="512497" y="47175"/>
                  </a:lnTo>
                  <a:lnTo>
                    <a:pt x="513420" y="47700"/>
                  </a:lnTo>
                  <a:lnTo>
                    <a:pt x="514227" y="50140"/>
                  </a:lnTo>
                  <a:lnTo>
                    <a:pt x="512740" y="53004"/>
                  </a:lnTo>
                  <a:lnTo>
                    <a:pt x="511254" y="53027"/>
                  </a:lnTo>
                  <a:lnTo>
                    <a:pt x="508813" y="52746"/>
                  </a:lnTo>
                  <a:lnTo>
                    <a:pt x="507702" y="50704"/>
                  </a:lnTo>
                  <a:lnTo>
                    <a:pt x="507201" y="47590"/>
                  </a:lnTo>
                  <a:lnTo>
                    <a:pt x="505652" y="46714"/>
                  </a:lnTo>
                  <a:lnTo>
                    <a:pt x="503884" y="47301"/>
                  </a:lnTo>
                  <a:lnTo>
                    <a:pt x="502421" y="48396"/>
                  </a:lnTo>
                  <a:lnTo>
                    <a:pt x="501388" y="48709"/>
                  </a:lnTo>
                  <a:lnTo>
                    <a:pt x="500528" y="47997"/>
                  </a:lnTo>
                  <a:lnTo>
                    <a:pt x="500481" y="46698"/>
                  </a:lnTo>
                  <a:lnTo>
                    <a:pt x="502711" y="44539"/>
                  </a:lnTo>
                  <a:lnTo>
                    <a:pt x="504580" y="43154"/>
                  </a:lnTo>
                  <a:lnTo>
                    <a:pt x="504729" y="42638"/>
                  </a:lnTo>
                  <a:lnTo>
                    <a:pt x="503368" y="42215"/>
                  </a:lnTo>
                  <a:lnTo>
                    <a:pt x="503571" y="41214"/>
                  </a:lnTo>
                  <a:lnTo>
                    <a:pt x="505308" y="39438"/>
                  </a:lnTo>
                  <a:lnTo>
                    <a:pt x="504494" y="39344"/>
                  </a:lnTo>
                  <a:lnTo>
                    <a:pt x="502374" y="41245"/>
                  </a:lnTo>
                  <a:lnTo>
                    <a:pt x="500113" y="42341"/>
                  </a:lnTo>
                  <a:lnTo>
                    <a:pt x="497109" y="44672"/>
                  </a:lnTo>
                  <a:lnTo>
                    <a:pt x="492798" y="46197"/>
                  </a:lnTo>
                  <a:lnTo>
                    <a:pt x="489841" y="48263"/>
                  </a:lnTo>
                  <a:lnTo>
                    <a:pt x="485718" y="47637"/>
                  </a:lnTo>
                  <a:lnTo>
                    <a:pt x="481877" y="45603"/>
                  </a:lnTo>
                  <a:lnTo>
                    <a:pt x="481039" y="44531"/>
                  </a:lnTo>
                  <a:lnTo>
                    <a:pt x="479146" y="42958"/>
                  </a:lnTo>
                  <a:lnTo>
                    <a:pt x="474929" y="44664"/>
                  </a:lnTo>
                  <a:lnTo>
                    <a:pt x="472277" y="44484"/>
                  </a:lnTo>
                  <a:lnTo>
                    <a:pt x="470814" y="43882"/>
                  </a:lnTo>
                  <a:lnTo>
                    <a:pt x="468319" y="43475"/>
                  </a:lnTo>
                  <a:lnTo>
                    <a:pt x="466175" y="41965"/>
                  </a:lnTo>
                  <a:lnTo>
                    <a:pt x="461012" y="39555"/>
                  </a:lnTo>
                  <a:lnTo>
                    <a:pt x="455527" y="39094"/>
                  </a:lnTo>
                  <a:lnTo>
                    <a:pt x="452867" y="39203"/>
                  </a:lnTo>
                  <a:lnTo>
                    <a:pt x="450888" y="37959"/>
                  </a:lnTo>
                  <a:lnTo>
                    <a:pt x="448979" y="37248"/>
                  </a:lnTo>
                  <a:lnTo>
                    <a:pt x="445232" y="36747"/>
                  </a:lnTo>
                  <a:lnTo>
                    <a:pt x="443675" y="34877"/>
                  </a:lnTo>
                  <a:lnTo>
                    <a:pt x="441711" y="31114"/>
                  </a:lnTo>
                  <a:lnTo>
                    <a:pt x="440303" y="30105"/>
                  </a:lnTo>
                  <a:lnTo>
                    <a:pt x="438026" y="29745"/>
                  </a:lnTo>
                  <a:lnTo>
                    <a:pt x="435609" y="31474"/>
                  </a:lnTo>
                  <a:lnTo>
                    <a:pt x="434193" y="32287"/>
                  </a:lnTo>
                  <a:lnTo>
                    <a:pt x="431431" y="29197"/>
                  </a:lnTo>
                  <a:lnTo>
                    <a:pt x="426526" y="26005"/>
                  </a:lnTo>
                  <a:lnTo>
                    <a:pt x="424961" y="25567"/>
                  </a:lnTo>
                  <a:lnTo>
                    <a:pt x="424140" y="26342"/>
                  </a:lnTo>
                  <a:lnTo>
                    <a:pt x="423545" y="27812"/>
                  </a:lnTo>
                  <a:lnTo>
                    <a:pt x="422614" y="27953"/>
                  </a:lnTo>
                  <a:lnTo>
                    <a:pt x="421527" y="27288"/>
                  </a:lnTo>
                  <a:lnTo>
                    <a:pt x="419610" y="25403"/>
                  </a:lnTo>
                  <a:lnTo>
                    <a:pt x="418358" y="25058"/>
                  </a:lnTo>
                  <a:lnTo>
                    <a:pt x="415072" y="27069"/>
                  </a:lnTo>
                  <a:lnTo>
                    <a:pt x="415299" y="27758"/>
                  </a:lnTo>
                  <a:lnTo>
                    <a:pt x="417983" y="28783"/>
                  </a:lnTo>
                  <a:lnTo>
                    <a:pt x="420799" y="31591"/>
                  </a:lnTo>
                  <a:lnTo>
                    <a:pt x="422137" y="32170"/>
                  </a:lnTo>
                  <a:lnTo>
                    <a:pt x="425298" y="31435"/>
                  </a:lnTo>
                  <a:lnTo>
                    <a:pt x="429632" y="31967"/>
                  </a:lnTo>
                  <a:lnTo>
                    <a:pt x="434005" y="35471"/>
                  </a:lnTo>
                  <a:lnTo>
                    <a:pt x="433364" y="37216"/>
                  </a:lnTo>
                  <a:lnTo>
                    <a:pt x="433035" y="39641"/>
                  </a:lnTo>
                  <a:lnTo>
                    <a:pt x="433152" y="42286"/>
                  </a:lnTo>
                  <a:lnTo>
                    <a:pt x="433051" y="44077"/>
                  </a:lnTo>
                  <a:lnTo>
                    <a:pt x="434850" y="46049"/>
                  </a:lnTo>
                  <a:lnTo>
                    <a:pt x="434044" y="46197"/>
                  </a:lnTo>
                  <a:lnTo>
                    <a:pt x="432010" y="45752"/>
                  </a:lnTo>
                  <a:lnTo>
                    <a:pt x="430406" y="46299"/>
                  </a:lnTo>
                  <a:lnTo>
                    <a:pt x="428896" y="47230"/>
                  </a:lnTo>
                  <a:lnTo>
                    <a:pt x="428224" y="49882"/>
                  </a:lnTo>
                  <a:lnTo>
                    <a:pt x="427371" y="48631"/>
                  </a:lnTo>
                  <a:lnTo>
                    <a:pt x="424758" y="47442"/>
                  </a:lnTo>
                  <a:lnTo>
                    <a:pt x="423209" y="48357"/>
                  </a:lnTo>
                  <a:lnTo>
                    <a:pt x="420611" y="49562"/>
                  </a:lnTo>
                  <a:lnTo>
                    <a:pt x="418249" y="49076"/>
                  </a:lnTo>
                  <a:lnTo>
                    <a:pt x="416746" y="48466"/>
                  </a:lnTo>
                  <a:lnTo>
                    <a:pt x="413195" y="49499"/>
                  </a:lnTo>
                  <a:lnTo>
                    <a:pt x="406865" y="49468"/>
                  </a:lnTo>
                  <a:lnTo>
                    <a:pt x="404753" y="47981"/>
                  </a:lnTo>
                  <a:lnTo>
                    <a:pt x="404135" y="45431"/>
                  </a:lnTo>
                  <a:lnTo>
                    <a:pt x="403642" y="44805"/>
                  </a:lnTo>
                  <a:lnTo>
                    <a:pt x="403063" y="45947"/>
                  </a:lnTo>
                  <a:lnTo>
                    <a:pt x="402070" y="47261"/>
                  </a:lnTo>
                  <a:lnTo>
                    <a:pt x="398244" y="47527"/>
                  </a:lnTo>
                  <a:lnTo>
                    <a:pt x="397673" y="48067"/>
                  </a:lnTo>
                  <a:lnTo>
                    <a:pt x="397900" y="49342"/>
                  </a:lnTo>
                  <a:lnTo>
                    <a:pt x="397751" y="50946"/>
                  </a:lnTo>
                  <a:lnTo>
                    <a:pt x="396281" y="51064"/>
                  </a:lnTo>
                  <a:lnTo>
                    <a:pt x="394466" y="51486"/>
                  </a:lnTo>
                  <a:lnTo>
                    <a:pt x="394661" y="53450"/>
                  </a:lnTo>
                  <a:lnTo>
                    <a:pt x="394997" y="54983"/>
                  </a:lnTo>
                  <a:lnTo>
                    <a:pt x="394325" y="55750"/>
                  </a:lnTo>
                  <a:lnTo>
                    <a:pt x="392330" y="54350"/>
                  </a:lnTo>
                  <a:lnTo>
                    <a:pt x="391438" y="52839"/>
                  </a:lnTo>
                  <a:lnTo>
                    <a:pt x="390037" y="52370"/>
                  </a:lnTo>
                  <a:lnTo>
                    <a:pt x="388942" y="52910"/>
                  </a:lnTo>
                  <a:lnTo>
                    <a:pt x="388661" y="54256"/>
                  </a:lnTo>
                  <a:lnTo>
                    <a:pt x="388825" y="57729"/>
                  </a:lnTo>
                  <a:lnTo>
                    <a:pt x="387831" y="58120"/>
                  </a:lnTo>
                  <a:lnTo>
                    <a:pt x="385242" y="57987"/>
                  </a:lnTo>
                  <a:lnTo>
                    <a:pt x="384053" y="58644"/>
                  </a:lnTo>
                  <a:lnTo>
                    <a:pt x="382261" y="63010"/>
                  </a:lnTo>
                  <a:lnTo>
                    <a:pt x="378967" y="64676"/>
                  </a:lnTo>
                  <a:lnTo>
                    <a:pt x="378466" y="66953"/>
                  </a:lnTo>
                  <a:lnTo>
                    <a:pt x="378248" y="68893"/>
                  </a:lnTo>
                  <a:lnTo>
                    <a:pt x="380986" y="72406"/>
                  </a:lnTo>
                  <a:lnTo>
                    <a:pt x="379663" y="74205"/>
                  </a:lnTo>
                  <a:lnTo>
                    <a:pt x="378271" y="75676"/>
                  </a:lnTo>
                  <a:lnTo>
                    <a:pt x="376878" y="76302"/>
                  </a:lnTo>
                  <a:lnTo>
                    <a:pt x="373921" y="76873"/>
                  </a:lnTo>
                  <a:lnTo>
                    <a:pt x="371746" y="78477"/>
                  </a:lnTo>
                  <a:lnTo>
                    <a:pt x="370831" y="80167"/>
                  </a:lnTo>
                  <a:lnTo>
                    <a:pt x="370659" y="81778"/>
                  </a:lnTo>
                  <a:lnTo>
                    <a:pt x="370056" y="83844"/>
                  </a:lnTo>
                  <a:lnTo>
                    <a:pt x="369110" y="86292"/>
                  </a:lnTo>
                  <a:lnTo>
                    <a:pt x="368922" y="87615"/>
                  </a:lnTo>
                  <a:lnTo>
                    <a:pt x="366943" y="88929"/>
                  </a:lnTo>
                  <a:lnTo>
                    <a:pt x="363422" y="92864"/>
                  </a:lnTo>
                  <a:lnTo>
                    <a:pt x="361646" y="96893"/>
                  </a:lnTo>
                  <a:lnTo>
                    <a:pt x="363962" y="99084"/>
                  </a:lnTo>
                  <a:lnTo>
                    <a:pt x="366684" y="100656"/>
                  </a:lnTo>
                  <a:lnTo>
                    <a:pt x="368664" y="100610"/>
                  </a:lnTo>
                  <a:lnTo>
                    <a:pt x="368679" y="101008"/>
                  </a:lnTo>
                  <a:lnTo>
                    <a:pt x="366614" y="102628"/>
                  </a:lnTo>
                  <a:lnTo>
                    <a:pt x="367897" y="104287"/>
                  </a:lnTo>
                  <a:lnTo>
                    <a:pt x="369876" y="105836"/>
                  </a:lnTo>
                  <a:lnTo>
                    <a:pt x="371081" y="106062"/>
                  </a:lnTo>
                  <a:lnTo>
                    <a:pt x="371965" y="106720"/>
                  </a:lnTo>
                  <a:lnTo>
                    <a:pt x="370096" y="107087"/>
                  </a:lnTo>
                  <a:lnTo>
                    <a:pt x="367326" y="107220"/>
                  </a:lnTo>
                  <a:lnTo>
                    <a:pt x="366794" y="108910"/>
                  </a:lnTo>
                  <a:lnTo>
                    <a:pt x="367130" y="110858"/>
                  </a:lnTo>
                  <a:lnTo>
                    <a:pt x="367623" y="112548"/>
                  </a:lnTo>
                  <a:lnTo>
                    <a:pt x="367279" y="113745"/>
                  </a:lnTo>
                  <a:lnTo>
                    <a:pt x="366246" y="112924"/>
                  </a:lnTo>
                  <a:lnTo>
                    <a:pt x="365792" y="111656"/>
                  </a:lnTo>
                  <a:lnTo>
                    <a:pt x="363414" y="109074"/>
                  </a:lnTo>
                  <a:lnTo>
                    <a:pt x="361709" y="108284"/>
                  </a:lnTo>
                  <a:lnTo>
                    <a:pt x="359213" y="107674"/>
                  </a:lnTo>
                  <a:lnTo>
                    <a:pt x="358462" y="108456"/>
                  </a:lnTo>
                  <a:lnTo>
                    <a:pt x="358564" y="112391"/>
                  </a:lnTo>
                  <a:lnTo>
                    <a:pt x="358071" y="114199"/>
                  </a:lnTo>
                  <a:lnTo>
                    <a:pt x="357187" y="113174"/>
                  </a:lnTo>
                  <a:lnTo>
                    <a:pt x="356968" y="110295"/>
                  </a:lnTo>
                  <a:lnTo>
                    <a:pt x="354613" y="107964"/>
                  </a:lnTo>
                  <a:lnTo>
                    <a:pt x="345334" y="105632"/>
                  </a:lnTo>
                  <a:lnTo>
                    <a:pt x="344020" y="105483"/>
                  </a:lnTo>
                  <a:lnTo>
                    <a:pt x="341861" y="105789"/>
                  </a:lnTo>
                  <a:lnTo>
                    <a:pt x="340382" y="106712"/>
                  </a:lnTo>
                  <a:lnTo>
                    <a:pt x="340233" y="107619"/>
                  </a:lnTo>
                  <a:lnTo>
                    <a:pt x="339247" y="108355"/>
                  </a:lnTo>
                  <a:lnTo>
                    <a:pt x="337644" y="109192"/>
                  </a:lnTo>
                  <a:lnTo>
                    <a:pt x="336173" y="110475"/>
                  </a:lnTo>
                  <a:lnTo>
                    <a:pt x="335219" y="111547"/>
                  </a:lnTo>
                  <a:lnTo>
                    <a:pt x="335171" y="112884"/>
                  </a:lnTo>
                  <a:lnTo>
                    <a:pt x="336361" y="115396"/>
                  </a:lnTo>
                  <a:lnTo>
                    <a:pt x="337057" y="116123"/>
                  </a:lnTo>
                  <a:lnTo>
                    <a:pt x="336963" y="117320"/>
                  </a:lnTo>
                  <a:lnTo>
                    <a:pt x="335805" y="116076"/>
                  </a:lnTo>
                  <a:lnTo>
                    <a:pt x="334788" y="115677"/>
                  </a:lnTo>
                  <a:lnTo>
                    <a:pt x="333826" y="117633"/>
                  </a:lnTo>
                  <a:lnTo>
                    <a:pt x="332903" y="118024"/>
                  </a:lnTo>
                  <a:lnTo>
                    <a:pt x="333145" y="112564"/>
                  </a:lnTo>
                  <a:lnTo>
                    <a:pt x="334108" y="108863"/>
                  </a:lnTo>
                  <a:lnTo>
                    <a:pt x="334890" y="106681"/>
                  </a:lnTo>
                  <a:lnTo>
                    <a:pt x="335751" y="104975"/>
                  </a:lnTo>
                  <a:lnTo>
                    <a:pt x="335336" y="104075"/>
                  </a:lnTo>
                  <a:lnTo>
                    <a:pt x="328905" y="98967"/>
                  </a:lnTo>
                  <a:lnTo>
                    <a:pt x="326182" y="94781"/>
                  </a:lnTo>
                  <a:lnTo>
                    <a:pt x="324187" y="92434"/>
                  </a:lnTo>
                  <a:lnTo>
                    <a:pt x="321082" y="90173"/>
                  </a:lnTo>
                  <a:lnTo>
                    <a:pt x="319462" y="88749"/>
                  </a:lnTo>
                  <a:lnTo>
                    <a:pt x="315855" y="86574"/>
                  </a:lnTo>
                  <a:lnTo>
                    <a:pt x="311599" y="85064"/>
                  </a:lnTo>
                  <a:lnTo>
                    <a:pt x="309550" y="83022"/>
                  </a:lnTo>
                  <a:lnTo>
                    <a:pt x="307289" y="82295"/>
                  </a:lnTo>
                  <a:lnTo>
                    <a:pt x="304488" y="83288"/>
                  </a:lnTo>
                  <a:lnTo>
                    <a:pt x="304253" y="85189"/>
                  </a:lnTo>
                  <a:lnTo>
                    <a:pt x="304605" y="87036"/>
                  </a:lnTo>
                  <a:lnTo>
                    <a:pt x="302376" y="90056"/>
                  </a:lnTo>
                  <a:lnTo>
                    <a:pt x="299974" y="91667"/>
                  </a:lnTo>
                  <a:lnTo>
                    <a:pt x="298057" y="89821"/>
                  </a:lnTo>
                  <a:lnTo>
                    <a:pt x="296313" y="88475"/>
                  </a:lnTo>
                  <a:lnTo>
                    <a:pt x="294552" y="89445"/>
                  </a:lnTo>
                  <a:lnTo>
                    <a:pt x="294021" y="91112"/>
                  </a:lnTo>
                  <a:lnTo>
                    <a:pt x="293136" y="91730"/>
                  </a:lnTo>
                  <a:lnTo>
                    <a:pt x="292472" y="90596"/>
                  </a:lnTo>
                  <a:lnTo>
                    <a:pt x="291509" y="88092"/>
                  </a:lnTo>
                  <a:lnTo>
                    <a:pt x="290077" y="87098"/>
                  </a:lnTo>
                  <a:lnTo>
                    <a:pt x="288646" y="87537"/>
                  </a:lnTo>
                  <a:lnTo>
                    <a:pt x="289076" y="89524"/>
                  </a:lnTo>
                  <a:lnTo>
                    <a:pt x="289897" y="90619"/>
                  </a:lnTo>
                  <a:lnTo>
                    <a:pt x="289670" y="92199"/>
                  </a:lnTo>
                  <a:lnTo>
                    <a:pt x="288638" y="92927"/>
                  </a:lnTo>
                  <a:lnTo>
                    <a:pt x="288442" y="94421"/>
                  </a:lnTo>
                  <a:lnTo>
                    <a:pt x="287824" y="96408"/>
                  </a:lnTo>
                  <a:lnTo>
                    <a:pt x="287918" y="99186"/>
                  </a:lnTo>
                  <a:lnTo>
                    <a:pt x="286283" y="99772"/>
                  </a:lnTo>
                  <a:lnTo>
                    <a:pt x="285063" y="101971"/>
                  </a:lnTo>
                  <a:lnTo>
                    <a:pt x="284178" y="101501"/>
                  </a:lnTo>
                  <a:lnTo>
                    <a:pt x="283951" y="100070"/>
                  </a:lnTo>
                  <a:lnTo>
                    <a:pt x="283505" y="98607"/>
                  </a:lnTo>
                  <a:lnTo>
                    <a:pt x="281722" y="98051"/>
                  </a:lnTo>
                  <a:lnTo>
                    <a:pt x="281065" y="99412"/>
                  </a:lnTo>
                  <a:lnTo>
                    <a:pt x="280666" y="99874"/>
                  </a:lnTo>
                  <a:lnTo>
                    <a:pt x="280032" y="99968"/>
                  </a:lnTo>
                  <a:lnTo>
                    <a:pt x="280462" y="98857"/>
                  </a:lnTo>
                  <a:lnTo>
                    <a:pt x="280462" y="96776"/>
                  </a:lnTo>
                  <a:lnTo>
                    <a:pt x="280978" y="94601"/>
                  </a:lnTo>
                  <a:lnTo>
                    <a:pt x="279289" y="93819"/>
                  </a:lnTo>
                  <a:lnTo>
                    <a:pt x="278616" y="94304"/>
                  </a:lnTo>
                  <a:lnTo>
                    <a:pt x="278640" y="96181"/>
                  </a:lnTo>
                  <a:lnTo>
                    <a:pt x="278233" y="98920"/>
                  </a:lnTo>
                  <a:lnTo>
                    <a:pt x="276558" y="99350"/>
                  </a:lnTo>
                  <a:lnTo>
                    <a:pt x="275072" y="100578"/>
                  </a:lnTo>
                  <a:lnTo>
                    <a:pt x="272874" y="100602"/>
                  </a:lnTo>
                  <a:lnTo>
                    <a:pt x="271755" y="101196"/>
                  </a:lnTo>
                  <a:lnTo>
                    <a:pt x="271356" y="102644"/>
                  </a:lnTo>
                  <a:lnTo>
                    <a:pt x="269423" y="104138"/>
                  </a:lnTo>
                  <a:lnTo>
                    <a:pt x="269462" y="105929"/>
                  </a:lnTo>
                  <a:lnTo>
                    <a:pt x="270761" y="107744"/>
                  </a:lnTo>
                  <a:lnTo>
                    <a:pt x="270847" y="109325"/>
                  </a:lnTo>
                  <a:lnTo>
                    <a:pt x="273938" y="110929"/>
                  </a:lnTo>
                  <a:lnTo>
                    <a:pt x="273758" y="112540"/>
                  </a:lnTo>
                  <a:lnTo>
                    <a:pt x="273319" y="113291"/>
                  </a:lnTo>
                  <a:lnTo>
                    <a:pt x="272154" y="112994"/>
                  </a:lnTo>
                  <a:lnTo>
                    <a:pt x="269658" y="111601"/>
                  </a:lnTo>
                  <a:lnTo>
                    <a:pt x="267116" y="111304"/>
                  </a:lnTo>
                  <a:lnTo>
                    <a:pt x="266349" y="110663"/>
                  </a:lnTo>
                  <a:lnTo>
                    <a:pt x="266044" y="111124"/>
                  </a:lnTo>
                  <a:lnTo>
                    <a:pt x="266028" y="112196"/>
                  </a:lnTo>
                  <a:lnTo>
                    <a:pt x="265042" y="112978"/>
                  </a:lnTo>
                  <a:lnTo>
                    <a:pt x="263626" y="113057"/>
                  </a:lnTo>
                  <a:lnTo>
                    <a:pt x="261976" y="114207"/>
                  </a:lnTo>
                  <a:lnTo>
                    <a:pt x="263149" y="116006"/>
                  </a:lnTo>
                  <a:lnTo>
                    <a:pt x="262938" y="116718"/>
                  </a:lnTo>
                  <a:lnTo>
                    <a:pt x="263517" y="117579"/>
                  </a:lnTo>
                  <a:lnTo>
                    <a:pt x="266036" y="117735"/>
                  </a:lnTo>
                  <a:lnTo>
                    <a:pt x="267108" y="117508"/>
                  </a:lnTo>
                  <a:lnTo>
                    <a:pt x="267217" y="119041"/>
                  </a:lnTo>
                  <a:lnTo>
                    <a:pt x="266896" y="120575"/>
                  </a:lnTo>
                  <a:lnTo>
                    <a:pt x="265872" y="121123"/>
                  </a:lnTo>
                  <a:lnTo>
                    <a:pt x="264894" y="119714"/>
                  </a:lnTo>
                  <a:lnTo>
                    <a:pt x="260035" y="117015"/>
                  </a:lnTo>
                  <a:lnTo>
                    <a:pt x="258760" y="116757"/>
                  </a:lnTo>
                  <a:lnTo>
                    <a:pt x="258494" y="117602"/>
                  </a:lnTo>
                  <a:lnTo>
                    <a:pt x="258721" y="118705"/>
                  </a:lnTo>
                  <a:lnTo>
                    <a:pt x="257696" y="120043"/>
                  </a:lnTo>
                  <a:lnTo>
                    <a:pt x="255889" y="121795"/>
                  </a:lnTo>
                  <a:lnTo>
                    <a:pt x="254661" y="121318"/>
                  </a:lnTo>
                  <a:lnTo>
                    <a:pt x="253205" y="121733"/>
                  </a:lnTo>
                  <a:lnTo>
                    <a:pt x="252267" y="124729"/>
                  </a:lnTo>
                  <a:lnTo>
                    <a:pt x="251938" y="127726"/>
                  </a:lnTo>
                  <a:lnTo>
                    <a:pt x="253550" y="129822"/>
                  </a:lnTo>
                  <a:lnTo>
                    <a:pt x="254629" y="132584"/>
                  </a:lnTo>
                  <a:lnTo>
                    <a:pt x="256875" y="129188"/>
                  </a:lnTo>
                  <a:lnTo>
                    <a:pt x="257790" y="128797"/>
                  </a:lnTo>
                  <a:lnTo>
                    <a:pt x="257798" y="130268"/>
                  </a:lnTo>
                  <a:lnTo>
                    <a:pt x="256922" y="131794"/>
                  </a:lnTo>
                  <a:lnTo>
                    <a:pt x="256405" y="133671"/>
                  </a:lnTo>
                  <a:lnTo>
                    <a:pt x="256233" y="135792"/>
                  </a:lnTo>
                  <a:lnTo>
                    <a:pt x="254763" y="135846"/>
                  </a:lnTo>
                  <a:lnTo>
                    <a:pt x="253112" y="135565"/>
                  </a:lnTo>
                  <a:lnTo>
                    <a:pt x="252713" y="136237"/>
                  </a:lnTo>
                  <a:lnTo>
                    <a:pt x="252095" y="137818"/>
                  </a:lnTo>
                  <a:lnTo>
                    <a:pt x="252454" y="140001"/>
                  </a:lnTo>
                  <a:lnTo>
                    <a:pt x="253550" y="140822"/>
                  </a:lnTo>
                  <a:lnTo>
                    <a:pt x="256092" y="140744"/>
                  </a:lnTo>
                  <a:lnTo>
                    <a:pt x="258259" y="140900"/>
                  </a:lnTo>
                  <a:lnTo>
                    <a:pt x="260192" y="141690"/>
                  </a:lnTo>
                  <a:lnTo>
                    <a:pt x="260513" y="142355"/>
                  </a:lnTo>
                  <a:lnTo>
                    <a:pt x="258768" y="141980"/>
                  </a:lnTo>
                  <a:lnTo>
                    <a:pt x="255200" y="142183"/>
                  </a:lnTo>
                  <a:lnTo>
                    <a:pt x="253503" y="141886"/>
                  </a:lnTo>
                  <a:lnTo>
                    <a:pt x="250131" y="142089"/>
                  </a:lnTo>
                  <a:lnTo>
                    <a:pt x="247627" y="140845"/>
                  </a:lnTo>
                  <a:lnTo>
                    <a:pt x="246391" y="139602"/>
                  </a:lnTo>
                  <a:lnTo>
                    <a:pt x="244521" y="139281"/>
                  </a:lnTo>
                  <a:lnTo>
                    <a:pt x="242699" y="139781"/>
                  </a:lnTo>
                  <a:lnTo>
                    <a:pt x="241682" y="141526"/>
                  </a:lnTo>
                  <a:lnTo>
                    <a:pt x="240453" y="141949"/>
                  </a:lnTo>
                  <a:lnTo>
                    <a:pt x="237598" y="137630"/>
                  </a:lnTo>
                  <a:lnTo>
                    <a:pt x="235806" y="137341"/>
                  </a:lnTo>
                  <a:lnTo>
                    <a:pt x="234922" y="138350"/>
                  </a:lnTo>
                  <a:lnTo>
                    <a:pt x="235783" y="141057"/>
                  </a:lnTo>
                  <a:lnTo>
                    <a:pt x="235329" y="142723"/>
                  </a:lnTo>
                  <a:lnTo>
                    <a:pt x="234351" y="143967"/>
                  </a:lnTo>
                  <a:lnTo>
                    <a:pt x="233115" y="143889"/>
                  </a:lnTo>
                  <a:lnTo>
                    <a:pt x="232348" y="144413"/>
                  </a:lnTo>
                  <a:lnTo>
                    <a:pt x="232958" y="145555"/>
                  </a:lnTo>
                  <a:lnTo>
                    <a:pt x="234914" y="148458"/>
                  </a:lnTo>
                  <a:lnTo>
                    <a:pt x="236518" y="149725"/>
                  </a:lnTo>
                  <a:lnTo>
                    <a:pt x="237942" y="151485"/>
                  </a:lnTo>
                  <a:lnTo>
                    <a:pt x="238670" y="153003"/>
                  </a:lnTo>
                  <a:lnTo>
                    <a:pt x="240391" y="152933"/>
                  </a:lnTo>
                  <a:lnTo>
                    <a:pt x="240790" y="154161"/>
                  </a:lnTo>
                  <a:lnTo>
                    <a:pt x="239804" y="155945"/>
                  </a:lnTo>
                  <a:lnTo>
                    <a:pt x="239835" y="158777"/>
                  </a:lnTo>
                  <a:lnTo>
                    <a:pt x="239131" y="158925"/>
                  </a:lnTo>
                  <a:lnTo>
                    <a:pt x="238138" y="158299"/>
                  </a:lnTo>
                  <a:lnTo>
                    <a:pt x="236166" y="156555"/>
                  </a:lnTo>
                  <a:lnTo>
                    <a:pt x="235149" y="156219"/>
                  </a:lnTo>
                  <a:lnTo>
                    <a:pt x="234625" y="156719"/>
                  </a:lnTo>
                  <a:lnTo>
                    <a:pt x="234460" y="157916"/>
                  </a:lnTo>
                  <a:lnTo>
                    <a:pt x="234938" y="161046"/>
                  </a:lnTo>
                  <a:lnTo>
                    <a:pt x="233929" y="165513"/>
                  </a:lnTo>
                  <a:lnTo>
                    <a:pt x="234132" y="166819"/>
                  </a:lnTo>
                  <a:lnTo>
                    <a:pt x="233952" y="167930"/>
                  </a:lnTo>
                  <a:lnTo>
                    <a:pt x="233122" y="167124"/>
                  </a:lnTo>
                  <a:lnTo>
                    <a:pt x="232106" y="165395"/>
                  </a:lnTo>
                  <a:lnTo>
                    <a:pt x="230001" y="162712"/>
                  </a:lnTo>
                  <a:lnTo>
                    <a:pt x="227427" y="156868"/>
                  </a:lnTo>
                  <a:lnTo>
                    <a:pt x="224705" y="152909"/>
                  </a:lnTo>
                  <a:lnTo>
                    <a:pt x="223226" y="149537"/>
                  </a:lnTo>
                  <a:lnTo>
                    <a:pt x="220949" y="143192"/>
                  </a:lnTo>
                  <a:lnTo>
                    <a:pt x="219768" y="143099"/>
                  </a:lnTo>
                  <a:lnTo>
                    <a:pt x="218258" y="145829"/>
                  </a:lnTo>
                  <a:lnTo>
                    <a:pt x="216592" y="149420"/>
                  </a:lnTo>
                  <a:lnTo>
                    <a:pt x="215457" y="151188"/>
                  </a:lnTo>
                  <a:lnTo>
                    <a:pt x="212766" y="152948"/>
                  </a:lnTo>
                  <a:lnTo>
                    <a:pt x="211108" y="154732"/>
                  </a:lnTo>
                  <a:lnTo>
                    <a:pt x="209120" y="155358"/>
                  </a:lnTo>
                  <a:lnTo>
                    <a:pt x="206938" y="157392"/>
                  </a:lnTo>
                  <a:lnTo>
                    <a:pt x="205365" y="159137"/>
                  </a:lnTo>
                  <a:lnTo>
                    <a:pt x="203159" y="163205"/>
                  </a:lnTo>
                  <a:lnTo>
                    <a:pt x="202783" y="165825"/>
                  </a:lnTo>
                  <a:lnTo>
                    <a:pt x="202877" y="168587"/>
                  </a:lnTo>
                  <a:lnTo>
                    <a:pt x="203840" y="172507"/>
                  </a:lnTo>
                  <a:lnTo>
                    <a:pt x="204857" y="178202"/>
                  </a:lnTo>
                  <a:lnTo>
                    <a:pt x="206351" y="178813"/>
                  </a:lnTo>
                  <a:lnTo>
                    <a:pt x="207556" y="179775"/>
                  </a:lnTo>
                  <a:lnTo>
                    <a:pt x="207219" y="181496"/>
                  </a:lnTo>
                  <a:lnTo>
                    <a:pt x="205389" y="182583"/>
                  </a:lnTo>
                  <a:lnTo>
                    <a:pt x="199772" y="187974"/>
                  </a:lnTo>
                  <a:lnTo>
                    <a:pt x="195993" y="189898"/>
                  </a:lnTo>
                  <a:lnTo>
                    <a:pt x="194913" y="191252"/>
                  </a:lnTo>
                  <a:lnTo>
                    <a:pt x="193528" y="194108"/>
                  </a:lnTo>
                  <a:lnTo>
                    <a:pt x="191526" y="197714"/>
                  </a:lnTo>
                  <a:lnTo>
                    <a:pt x="190618" y="199990"/>
                  </a:lnTo>
                  <a:lnTo>
                    <a:pt x="188514" y="204403"/>
                  </a:lnTo>
                  <a:lnTo>
                    <a:pt x="185087" y="209332"/>
                  </a:lnTo>
                  <a:lnTo>
                    <a:pt x="181621" y="212993"/>
                  </a:lnTo>
                  <a:lnTo>
                    <a:pt x="177623" y="215927"/>
                  </a:lnTo>
                  <a:lnTo>
                    <a:pt x="175003" y="217327"/>
                  </a:lnTo>
                  <a:lnTo>
                    <a:pt x="165239" y="221427"/>
                  </a:lnTo>
                  <a:lnTo>
                    <a:pt x="160028" y="222991"/>
                  </a:lnTo>
                  <a:lnTo>
                    <a:pt x="150617" y="224134"/>
                  </a:lnTo>
                  <a:lnTo>
                    <a:pt x="146627" y="225988"/>
                  </a:lnTo>
                  <a:lnTo>
                    <a:pt x="141635" y="225386"/>
                  </a:lnTo>
                  <a:lnTo>
                    <a:pt x="136050" y="224986"/>
                  </a:lnTo>
                  <a:lnTo>
                    <a:pt x="128296" y="231182"/>
                  </a:lnTo>
                  <a:lnTo>
                    <a:pt x="121866" y="232692"/>
                  </a:lnTo>
                  <a:lnTo>
                    <a:pt x="116170" y="233827"/>
                  </a:lnTo>
                  <a:lnTo>
                    <a:pt x="113722" y="234844"/>
                  </a:lnTo>
                  <a:lnTo>
                    <a:pt x="108120" y="238419"/>
                  </a:lnTo>
                  <a:lnTo>
                    <a:pt x="104858" y="240054"/>
                  </a:lnTo>
                  <a:lnTo>
                    <a:pt x="98771" y="241885"/>
                  </a:lnTo>
                  <a:lnTo>
                    <a:pt x="96275" y="241697"/>
                  </a:lnTo>
                  <a:lnTo>
                    <a:pt x="92903" y="240015"/>
                  </a:lnTo>
                  <a:lnTo>
                    <a:pt x="89750" y="240406"/>
                  </a:lnTo>
                  <a:lnTo>
                    <a:pt x="86261" y="240164"/>
                  </a:lnTo>
                  <a:lnTo>
                    <a:pt x="83413" y="240320"/>
                  </a:lnTo>
                  <a:lnTo>
                    <a:pt x="81200" y="241713"/>
                  </a:lnTo>
                  <a:lnTo>
                    <a:pt x="68142" y="249114"/>
                  </a:lnTo>
                  <a:lnTo>
                    <a:pt x="65560" y="251133"/>
                  </a:lnTo>
                  <a:lnTo>
                    <a:pt x="62877" y="254066"/>
                  </a:lnTo>
                  <a:lnTo>
                    <a:pt x="59028" y="256781"/>
                  </a:lnTo>
                  <a:lnTo>
                    <a:pt x="55953" y="259910"/>
                  </a:lnTo>
                  <a:lnTo>
                    <a:pt x="49491" y="263173"/>
                  </a:lnTo>
                  <a:lnTo>
                    <a:pt x="42841" y="265645"/>
                  </a:lnTo>
                  <a:lnTo>
                    <a:pt x="39556" y="267702"/>
                  </a:lnTo>
                  <a:lnTo>
                    <a:pt x="37216" y="270495"/>
                  </a:lnTo>
                  <a:lnTo>
                    <a:pt x="33140" y="278006"/>
                  </a:lnTo>
                  <a:lnTo>
                    <a:pt x="32279" y="279907"/>
                  </a:lnTo>
                  <a:lnTo>
                    <a:pt x="30652" y="281886"/>
                  </a:lnTo>
                  <a:lnTo>
                    <a:pt x="28493" y="282606"/>
                  </a:lnTo>
                  <a:lnTo>
                    <a:pt x="27093" y="283248"/>
                  </a:lnTo>
                  <a:lnTo>
                    <a:pt x="27585" y="279477"/>
                  </a:lnTo>
                  <a:lnTo>
                    <a:pt x="26029" y="276128"/>
                  </a:lnTo>
                  <a:lnTo>
                    <a:pt x="27124" y="269737"/>
                  </a:lnTo>
                  <a:lnTo>
                    <a:pt x="26717" y="267828"/>
                  </a:lnTo>
                  <a:lnTo>
                    <a:pt x="24495" y="269071"/>
                  </a:lnTo>
                  <a:lnTo>
                    <a:pt x="23079" y="270433"/>
                  </a:lnTo>
                  <a:lnTo>
                    <a:pt x="19488" y="279696"/>
                  </a:lnTo>
                  <a:lnTo>
                    <a:pt x="17032" y="286917"/>
                  </a:lnTo>
                  <a:lnTo>
                    <a:pt x="18893" y="291063"/>
                  </a:lnTo>
                  <a:lnTo>
                    <a:pt x="19496" y="293473"/>
                  </a:lnTo>
                  <a:lnTo>
                    <a:pt x="19488" y="296062"/>
                  </a:lnTo>
                  <a:lnTo>
                    <a:pt x="18831" y="299786"/>
                  </a:lnTo>
                  <a:lnTo>
                    <a:pt x="18878" y="302212"/>
                  </a:lnTo>
                  <a:lnTo>
                    <a:pt x="18659" y="305443"/>
                  </a:lnTo>
                  <a:lnTo>
                    <a:pt x="14184" y="312937"/>
                  </a:lnTo>
                  <a:lnTo>
                    <a:pt x="12791" y="316200"/>
                  </a:lnTo>
                  <a:lnTo>
                    <a:pt x="11289" y="322474"/>
                  </a:lnTo>
                  <a:lnTo>
                    <a:pt x="11109" y="325385"/>
                  </a:lnTo>
                  <a:lnTo>
                    <a:pt x="11219" y="329742"/>
                  </a:lnTo>
                  <a:lnTo>
                    <a:pt x="13104" y="333560"/>
                  </a:lnTo>
                  <a:lnTo>
                    <a:pt x="14544" y="335923"/>
                  </a:lnTo>
                  <a:lnTo>
                    <a:pt x="16773" y="342760"/>
                  </a:lnTo>
                  <a:lnTo>
                    <a:pt x="19449" y="347306"/>
                  </a:lnTo>
                  <a:lnTo>
                    <a:pt x="23854" y="356467"/>
                  </a:lnTo>
                  <a:lnTo>
                    <a:pt x="28712" y="363900"/>
                  </a:lnTo>
                  <a:lnTo>
                    <a:pt x="29025" y="366747"/>
                  </a:lnTo>
                  <a:lnTo>
                    <a:pt x="28477" y="370580"/>
                  </a:lnTo>
                  <a:lnTo>
                    <a:pt x="28743" y="374547"/>
                  </a:lnTo>
                  <a:lnTo>
                    <a:pt x="27875" y="375713"/>
                  </a:lnTo>
                  <a:lnTo>
                    <a:pt x="25997" y="377082"/>
                  </a:lnTo>
                  <a:lnTo>
                    <a:pt x="23846" y="375321"/>
                  </a:lnTo>
                  <a:lnTo>
                    <a:pt x="22751" y="373796"/>
                  </a:lnTo>
                  <a:lnTo>
                    <a:pt x="21374" y="368179"/>
                  </a:lnTo>
                  <a:lnTo>
                    <a:pt x="20811" y="367858"/>
                  </a:lnTo>
                  <a:lnTo>
                    <a:pt x="19887" y="370314"/>
                  </a:lnTo>
                  <a:lnTo>
                    <a:pt x="18870" y="371386"/>
                  </a:lnTo>
                  <a:lnTo>
                    <a:pt x="17947" y="370659"/>
                  </a:lnTo>
                  <a:lnTo>
                    <a:pt x="17243" y="369728"/>
                  </a:lnTo>
                  <a:lnTo>
                    <a:pt x="17071" y="368758"/>
                  </a:lnTo>
                  <a:lnTo>
                    <a:pt x="17384" y="367600"/>
                  </a:lnTo>
                  <a:lnTo>
                    <a:pt x="17720" y="363391"/>
                  </a:lnTo>
                  <a:lnTo>
                    <a:pt x="15702" y="360989"/>
                  </a:lnTo>
                  <a:lnTo>
                    <a:pt x="13910" y="358407"/>
                  </a:lnTo>
                  <a:lnTo>
                    <a:pt x="11978" y="357774"/>
                  </a:lnTo>
                  <a:lnTo>
                    <a:pt x="10789" y="358939"/>
                  </a:lnTo>
                  <a:lnTo>
                    <a:pt x="10750" y="360543"/>
                  </a:lnTo>
                  <a:lnTo>
                    <a:pt x="13339" y="365034"/>
                  </a:lnTo>
                  <a:lnTo>
                    <a:pt x="15006" y="369900"/>
                  </a:lnTo>
                  <a:lnTo>
                    <a:pt x="17579" y="372943"/>
                  </a:lnTo>
                  <a:lnTo>
                    <a:pt x="19097" y="373726"/>
                  </a:lnTo>
                  <a:lnTo>
                    <a:pt x="20795" y="375580"/>
                  </a:lnTo>
                  <a:lnTo>
                    <a:pt x="20427" y="379687"/>
                  </a:lnTo>
                  <a:lnTo>
                    <a:pt x="19199" y="381221"/>
                  </a:lnTo>
                  <a:lnTo>
                    <a:pt x="18174" y="382003"/>
                  </a:lnTo>
                  <a:lnTo>
                    <a:pt x="14833" y="381095"/>
                  </a:lnTo>
                  <a:lnTo>
                    <a:pt x="14059" y="378138"/>
                  </a:lnTo>
                  <a:lnTo>
                    <a:pt x="11446" y="372325"/>
                  </a:lnTo>
                  <a:lnTo>
                    <a:pt x="10601" y="370072"/>
                  </a:lnTo>
                  <a:lnTo>
                    <a:pt x="9881" y="369462"/>
                  </a:lnTo>
                  <a:lnTo>
                    <a:pt x="9592" y="370573"/>
                  </a:lnTo>
                  <a:lnTo>
                    <a:pt x="9647" y="372575"/>
                  </a:lnTo>
                  <a:lnTo>
                    <a:pt x="9161" y="373436"/>
                  </a:lnTo>
                  <a:lnTo>
                    <a:pt x="8653" y="373350"/>
                  </a:lnTo>
                  <a:lnTo>
                    <a:pt x="7620" y="372302"/>
                  </a:lnTo>
                  <a:lnTo>
                    <a:pt x="6689" y="371738"/>
                  </a:lnTo>
                  <a:lnTo>
                    <a:pt x="6126" y="371934"/>
                  </a:lnTo>
                  <a:lnTo>
                    <a:pt x="7143" y="373381"/>
                  </a:lnTo>
                  <a:lnTo>
                    <a:pt x="9380" y="377668"/>
                  </a:lnTo>
                  <a:lnTo>
                    <a:pt x="17642" y="388183"/>
                  </a:lnTo>
                  <a:lnTo>
                    <a:pt x="24644" y="400435"/>
                  </a:lnTo>
                  <a:lnTo>
                    <a:pt x="26185" y="405285"/>
                  </a:lnTo>
                  <a:lnTo>
                    <a:pt x="26959" y="415957"/>
                  </a:lnTo>
                  <a:lnTo>
                    <a:pt x="27656" y="418538"/>
                  </a:lnTo>
                  <a:lnTo>
                    <a:pt x="31787" y="423850"/>
                  </a:lnTo>
                  <a:lnTo>
                    <a:pt x="35831" y="430007"/>
                  </a:lnTo>
                  <a:lnTo>
                    <a:pt x="37020" y="433074"/>
                  </a:lnTo>
                  <a:lnTo>
                    <a:pt x="36997" y="435703"/>
                  </a:lnTo>
                  <a:lnTo>
                    <a:pt x="37818" y="438198"/>
                  </a:lnTo>
                  <a:lnTo>
                    <a:pt x="42841" y="444974"/>
                  </a:lnTo>
                  <a:lnTo>
                    <a:pt x="45079" y="452249"/>
                  </a:lnTo>
                  <a:lnTo>
                    <a:pt x="45352" y="454910"/>
                  </a:lnTo>
                  <a:lnTo>
                    <a:pt x="44711" y="459478"/>
                  </a:lnTo>
                  <a:lnTo>
                    <a:pt x="45298" y="467560"/>
                  </a:lnTo>
                  <a:lnTo>
                    <a:pt x="45861" y="471956"/>
                  </a:lnTo>
                  <a:lnTo>
                    <a:pt x="47684" y="480672"/>
                  </a:lnTo>
                  <a:lnTo>
                    <a:pt x="49859" y="486962"/>
                  </a:lnTo>
                  <a:lnTo>
                    <a:pt x="52433" y="490874"/>
                  </a:lnTo>
                  <a:lnTo>
                    <a:pt x="55953" y="499573"/>
                  </a:lnTo>
                  <a:lnTo>
                    <a:pt x="61304" y="509619"/>
                  </a:lnTo>
                  <a:lnTo>
                    <a:pt x="62173" y="514587"/>
                  </a:lnTo>
                  <a:lnTo>
                    <a:pt x="61899" y="527832"/>
                  </a:lnTo>
                  <a:lnTo>
                    <a:pt x="61515" y="532150"/>
                  </a:lnTo>
                  <a:lnTo>
                    <a:pt x="60342" y="532893"/>
                  </a:lnTo>
                  <a:lnTo>
                    <a:pt x="59552" y="534716"/>
                  </a:lnTo>
                  <a:lnTo>
                    <a:pt x="60694" y="543432"/>
                  </a:lnTo>
                  <a:lnTo>
                    <a:pt x="60960" y="548407"/>
                  </a:lnTo>
                  <a:lnTo>
                    <a:pt x="59231" y="553101"/>
                  </a:lnTo>
                  <a:lnTo>
                    <a:pt x="57275" y="557271"/>
                  </a:lnTo>
                  <a:lnTo>
                    <a:pt x="53841" y="560119"/>
                  </a:lnTo>
                  <a:lnTo>
                    <a:pt x="49953" y="560213"/>
                  </a:lnTo>
                  <a:lnTo>
                    <a:pt x="48145" y="558554"/>
                  </a:lnTo>
                  <a:lnTo>
                    <a:pt x="45838" y="556857"/>
                  </a:lnTo>
                  <a:lnTo>
                    <a:pt x="45431" y="564438"/>
                  </a:lnTo>
                  <a:lnTo>
                    <a:pt x="45384" y="570947"/>
                  </a:lnTo>
                  <a:lnTo>
                    <a:pt x="46088" y="573427"/>
                  </a:lnTo>
                  <a:lnTo>
                    <a:pt x="46166" y="576352"/>
                  </a:lnTo>
                  <a:lnTo>
                    <a:pt x="48779" y="578629"/>
                  </a:lnTo>
                  <a:lnTo>
                    <a:pt x="50250" y="577745"/>
                  </a:lnTo>
                  <a:lnTo>
                    <a:pt x="52065" y="577620"/>
                  </a:lnTo>
                  <a:lnTo>
                    <a:pt x="58378" y="580843"/>
                  </a:lnTo>
                  <a:lnTo>
                    <a:pt x="61922" y="583503"/>
                  </a:lnTo>
                  <a:lnTo>
                    <a:pt x="67634" y="590654"/>
                  </a:lnTo>
                  <a:lnTo>
                    <a:pt x="72688" y="592539"/>
                  </a:lnTo>
                  <a:lnTo>
                    <a:pt x="79275" y="595794"/>
                  </a:lnTo>
                  <a:lnTo>
                    <a:pt x="86926" y="596826"/>
                  </a:lnTo>
                  <a:lnTo>
                    <a:pt x="93044" y="597014"/>
                  </a:lnTo>
                  <a:lnTo>
                    <a:pt x="102659" y="598728"/>
                  </a:lnTo>
                  <a:lnTo>
                    <a:pt x="104717" y="598118"/>
                  </a:lnTo>
                  <a:lnTo>
                    <a:pt x="108832" y="597586"/>
                  </a:lnTo>
                  <a:lnTo>
                    <a:pt x="111977" y="596474"/>
                  </a:lnTo>
                  <a:lnTo>
                    <a:pt x="114809" y="595762"/>
                  </a:lnTo>
                  <a:lnTo>
                    <a:pt x="123258" y="589120"/>
                  </a:lnTo>
                  <a:lnTo>
                    <a:pt x="131496" y="582283"/>
                  </a:lnTo>
                  <a:lnTo>
                    <a:pt x="135572" y="581743"/>
                  </a:lnTo>
                  <a:lnTo>
                    <a:pt x="139226" y="581665"/>
                  </a:lnTo>
                  <a:lnTo>
                    <a:pt x="143685" y="579333"/>
                  </a:lnTo>
                  <a:lnTo>
                    <a:pt x="147738" y="572269"/>
                  </a:lnTo>
                  <a:lnTo>
                    <a:pt x="149803" y="570696"/>
                  </a:lnTo>
                  <a:lnTo>
                    <a:pt x="152549" y="568936"/>
                  </a:lnTo>
                  <a:lnTo>
                    <a:pt x="160349" y="567903"/>
                  </a:lnTo>
                  <a:lnTo>
                    <a:pt x="164942" y="568631"/>
                  </a:lnTo>
                  <a:lnTo>
                    <a:pt x="167398" y="567488"/>
                  </a:lnTo>
                  <a:lnTo>
                    <a:pt x="173634" y="566214"/>
                  </a:lnTo>
                  <a:lnTo>
                    <a:pt x="186604" y="565040"/>
                  </a:lnTo>
                  <a:lnTo>
                    <a:pt x="193724" y="565987"/>
                  </a:lnTo>
                  <a:lnTo>
                    <a:pt x="198480" y="565830"/>
                  </a:lnTo>
                  <a:lnTo>
                    <a:pt x="201000" y="566299"/>
                  </a:lnTo>
                  <a:lnTo>
                    <a:pt x="202971" y="569390"/>
                  </a:lnTo>
                  <a:lnTo>
                    <a:pt x="216733" y="566730"/>
                  </a:lnTo>
                  <a:lnTo>
                    <a:pt x="220644" y="566542"/>
                  </a:lnTo>
                  <a:lnTo>
                    <a:pt x="223093" y="566988"/>
                  </a:lnTo>
                  <a:lnTo>
                    <a:pt x="226176" y="569296"/>
                  </a:lnTo>
                  <a:lnTo>
                    <a:pt x="229633" y="567113"/>
                  </a:lnTo>
                  <a:lnTo>
                    <a:pt x="232740" y="567403"/>
                  </a:lnTo>
                  <a:lnTo>
                    <a:pt x="235884" y="565298"/>
                  </a:lnTo>
                  <a:lnTo>
                    <a:pt x="240665" y="558992"/>
                  </a:lnTo>
                  <a:lnTo>
                    <a:pt x="242839" y="555057"/>
                  </a:lnTo>
                  <a:lnTo>
                    <a:pt x="246321" y="546772"/>
                  </a:lnTo>
                  <a:lnTo>
                    <a:pt x="248903" y="543799"/>
                  </a:lnTo>
                  <a:lnTo>
                    <a:pt x="251742" y="542321"/>
                  </a:lnTo>
                  <a:lnTo>
                    <a:pt x="255075" y="541844"/>
                  </a:lnTo>
                  <a:lnTo>
                    <a:pt x="260215" y="540349"/>
                  </a:lnTo>
                  <a:lnTo>
                    <a:pt x="271363" y="533378"/>
                  </a:lnTo>
                  <a:lnTo>
                    <a:pt x="275690" y="531876"/>
                  </a:lnTo>
                  <a:lnTo>
                    <a:pt x="277974" y="530562"/>
                  </a:lnTo>
                  <a:lnTo>
                    <a:pt x="285649" y="525156"/>
                  </a:lnTo>
                  <a:lnTo>
                    <a:pt x="290461" y="524115"/>
                  </a:lnTo>
                  <a:lnTo>
                    <a:pt x="304574" y="525516"/>
                  </a:lnTo>
                  <a:lnTo>
                    <a:pt x="311263" y="525156"/>
                  </a:lnTo>
                  <a:lnTo>
                    <a:pt x="316442" y="524311"/>
                  </a:lnTo>
                  <a:lnTo>
                    <a:pt x="324305" y="521401"/>
                  </a:lnTo>
                  <a:lnTo>
                    <a:pt x="332864" y="519210"/>
                  </a:lnTo>
                  <a:lnTo>
                    <a:pt x="343371" y="514610"/>
                  </a:lnTo>
                  <a:lnTo>
                    <a:pt x="352149" y="509853"/>
                  </a:lnTo>
                  <a:lnTo>
                    <a:pt x="357460" y="508758"/>
                  </a:lnTo>
                  <a:lnTo>
                    <a:pt x="365824" y="507921"/>
                  </a:lnTo>
                  <a:lnTo>
                    <a:pt x="378138" y="506685"/>
                  </a:lnTo>
                  <a:lnTo>
                    <a:pt x="392478" y="507326"/>
                  </a:lnTo>
                  <a:lnTo>
                    <a:pt x="396108" y="506348"/>
                  </a:lnTo>
                  <a:lnTo>
                    <a:pt x="397892" y="505480"/>
                  </a:lnTo>
                  <a:lnTo>
                    <a:pt x="400403" y="504549"/>
                  </a:lnTo>
                  <a:lnTo>
                    <a:pt x="403501" y="505198"/>
                  </a:lnTo>
                  <a:lnTo>
                    <a:pt x="405880" y="505903"/>
                  </a:lnTo>
                  <a:lnTo>
                    <a:pt x="413077" y="509697"/>
                  </a:lnTo>
                  <a:lnTo>
                    <a:pt x="423920" y="517685"/>
                  </a:lnTo>
                  <a:lnTo>
                    <a:pt x="426315" y="518021"/>
                  </a:lnTo>
                  <a:lnTo>
                    <a:pt x="433449" y="516198"/>
                  </a:lnTo>
                  <a:lnTo>
                    <a:pt x="435836" y="516378"/>
                  </a:lnTo>
                  <a:lnTo>
                    <a:pt x="445818" y="522246"/>
                  </a:lnTo>
                  <a:lnTo>
                    <a:pt x="449957" y="522371"/>
                  </a:lnTo>
                  <a:lnTo>
                    <a:pt x="453266" y="522222"/>
                  </a:lnTo>
                  <a:lnTo>
                    <a:pt x="455770" y="522856"/>
                  </a:lnTo>
                  <a:lnTo>
                    <a:pt x="458430" y="524452"/>
                  </a:lnTo>
                  <a:lnTo>
                    <a:pt x="461583" y="528144"/>
                  </a:lnTo>
                  <a:lnTo>
                    <a:pt x="468256" y="531689"/>
                  </a:lnTo>
                  <a:lnTo>
                    <a:pt x="468592" y="534552"/>
                  </a:lnTo>
                  <a:lnTo>
                    <a:pt x="468100" y="536414"/>
                  </a:lnTo>
                  <a:lnTo>
                    <a:pt x="466597" y="536485"/>
                  </a:lnTo>
                  <a:lnTo>
                    <a:pt x="465322" y="536883"/>
                  </a:lnTo>
                  <a:lnTo>
                    <a:pt x="466926" y="542884"/>
                  </a:lnTo>
                  <a:lnTo>
                    <a:pt x="469727" y="547735"/>
                  </a:lnTo>
                  <a:lnTo>
                    <a:pt x="476455" y="548392"/>
                  </a:lnTo>
                  <a:lnTo>
                    <a:pt x="478904" y="550089"/>
                  </a:lnTo>
                  <a:lnTo>
                    <a:pt x="480476" y="552006"/>
                  </a:lnTo>
                  <a:lnTo>
                    <a:pt x="481705" y="555049"/>
                  </a:lnTo>
                  <a:lnTo>
                    <a:pt x="482620" y="559814"/>
                  </a:lnTo>
                  <a:lnTo>
                    <a:pt x="485992" y="563788"/>
                  </a:lnTo>
                  <a:lnTo>
                    <a:pt x="489137" y="567183"/>
                  </a:lnTo>
                  <a:lnTo>
                    <a:pt x="489872" y="568584"/>
                  </a:lnTo>
                  <a:lnTo>
                    <a:pt x="491351" y="573395"/>
                  </a:lnTo>
                  <a:lnTo>
                    <a:pt x="491914" y="574803"/>
                  </a:lnTo>
                  <a:lnTo>
                    <a:pt x="493142" y="579568"/>
                  </a:lnTo>
                  <a:lnTo>
                    <a:pt x="494934" y="585013"/>
                  </a:lnTo>
                  <a:lnTo>
                    <a:pt x="494441" y="585569"/>
                  </a:lnTo>
                  <a:lnTo>
                    <a:pt x="493377" y="585451"/>
                  </a:lnTo>
                  <a:lnTo>
                    <a:pt x="491484" y="584066"/>
                  </a:lnTo>
                  <a:lnTo>
                    <a:pt x="489817" y="582525"/>
                  </a:lnTo>
                  <a:lnTo>
                    <a:pt x="488925" y="582768"/>
                  </a:lnTo>
                  <a:lnTo>
                    <a:pt x="487908" y="583824"/>
                  </a:lnTo>
                  <a:lnTo>
                    <a:pt x="487760" y="585130"/>
                  </a:lnTo>
                  <a:lnTo>
                    <a:pt x="489246" y="584786"/>
                  </a:lnTo>
                  <a:lnTo>
                    <a:pt x="490115" y="584974"/>
                  </a:lnTo>
                  <a:lnTo>
                    <a:pt x="492172" y="586640"/>
                  </a:lnTo>
                  <a:lnTo>
                    <a:pt x="494089" y="588581"/>
                  </a:lnTo>
                  <a:lnTo>
                    <a:pt x="495607" y="589715"/>
                  </a:lnTo>
                  <a:lnTo>
                    <a:pt x="499268" y="594550"/>
                  </a:lnTo>
                  <a:lnTo>
                    <a:pt x="500700" y="593470"/>
                  </a:lnTo>
                  <a:lnTo>
                    <a:pt x="502452" y="592508"/>
                  </a:lnTo>
                  <a:lnTo>
                    <a:pt x="505237" y="595136"/>
                  </a:lnTo>
                  <a:lnTo>
                    <a:pt x="506348" y="595661"/>
                  </a:lnTo>
                  <a:lnTo>
                    <a:pt x="506982" y="594652"/>
                  </a:lnTo>
                  <a:lnTo>
                    <a:pt x="505926" y="589934"/>
                  </a:lnTo>
                  <a:lnTo>
                    <a:pt x="504870" y="588792"/>
                  </a:lnTo>
                  <a:lnTo>
                    <a:pt x="504619" y="587118"/>
                  </a:lnTo>
                  <a:lnTo>
                    <a:pt x="505926" y="585921"/>
                  </a:lnTo>
                  <a:lnTo>
                    <a:pt x="506560" y="584489"/>
                  </a:lnTo>
                  <a:lnTo>
                    <a:pt x="509665" y="580961"/>
                  </a:lnTo>
                  <a:lnTo>
                    <a:pt x="516464" y="570422"/>
                  </a:lnTo>
                  <a:lnTo>
                    <a:pt x="518553" y="569218"/>
                  </a:lnTo>
                  <a:lnTo>
                    <a:pt x="520963" y="566910"/>
                  </a:lnTo>
                  <a:lnTo>
                    <a:pt x="524217" y="565150"/>
                  </a:lnTo>
                  <a:lnTo>
                    <a:pt x="527581" y="563061"/>
                  </a:lnTo>
                  <a:lnTo>
                    <a:pt x="529725" y="562247"/>
                  </a:lnTo>
                  <a:lnTo>
                    <a:pt x="531829" y="561817"/>
                  </a:lnTo>
                  <a:lnTo>
                    <a:pt x="534184" y="559884"/>
                  </a:lnTo>
                  <a:lnTo>
                    <a:pt x="536750" y="554658"/>
                  </a:lnTo>
                  <a:lnTo>
                    <a:pt x="538682" y="548470"/>
                  </a:lnTo>
                  <a:lnTo>
                    <a:pt x="540748" y="545747"/>
                  </a:lnTo>
                  <a:lnTo>
                    <a:pt x="543909" y="542845"/>
                  </a:lnTo>
                  <a:lnTo>
                    <a:pt x="546342" y="538816"/>
                  </a:lnTo>
                  <a:lnTo>
                    <a:pt x="546146" y="535663"/>
                  </a:lnTo>
                  <a:lnTo>
                    <a:pt x="546177" y="532447"/>
                  </a:lnTo>
                  <a:lnTo>
                    <a:pt x="547930" y="534927"/>
                  </a:lnTo>
                  <a:lnTo>
                    <a:pt x="549033" y="537447"/>
                  </a:lnTo>
                  <a:lnTo>
                    <a:pt x="550778" y="545872"/>
                  </a:lnTo>
                  <a:lnTo>
                    <a:pt x="549283" y="547726"/>
                  </a:lnTo>
                  <a:lnTo>
                    <a:pt x="547703" y="548658"/>
                  </a:lnTo>
                  <a:lnTo>
                    <a:pt x="548008" y="551615"/>
                  </a:lnTo>
                  <a:lnTo>
                    <a:pt x="549064" y="555472"/>
                  </a:lnTo>
                  <a:lnTo>
                    <a:pt x="549455" y="558562"/>
                  </a:lnTo>
                  <a:lnTo>
                    <a:pt x="546138" y="561824"/>
                  </a:lnTo>
                  <a:lnTo>
                    <a:pt x="543275" y="565924"/>
                  </a:lnTo>
                  <a:lnTo>
                    <a:pt x="539840" y="573888"/>
                  </a:lnTo>
                  <a:lnTo>
                    <a:pt x="539621" y="576298"/>
                  </a:lnTo>
                  <a:lnTo>
                    <a:pt x="539082" y="579646"/>
                  </a:lnTo>
                  <a:lnTo>
                    <a:pt x="539285" y="582596"/>
                  </a:lnTo>
                  <a:lnTo>
                    <a:pt x="539817" y="585451"/>
                  </a:lnTo>
                  <a:lnTo>
                    <a:pt x="538972" y="589879"/>
                  </a:lnTo>
                  <a:lnTo>
                    <a:pt x="537587" y="593838"/>
                  </a:lnTo>
                  <a:lnTo>
                    <a:pt x="535772" y="593940"/>
                  </a:lnTo>
                  <a:lnTo>
                    <a:pt x="534536" y="593791"/>
                  </a:lnTo>
                  <a:lnTo>
                    <a:pt x="531822" y="594143"/>
                  </a:lnTo>
                  <a:lnTo>
                    <a:pt x="529318" y="593908"/>
                  </a:lnTo>
                  <a:lnTo>
                    <a:pt x="526447" y="602561"/>
                  </a:lnTo>
                  <a:lnTo>
                    <a:pt x="528269" y="602968"/>
                  </a:lnTo>
                  <a:lnTo>
                    <a:pt x="529662" y="602475"/>
                  </a:lnTo>
                  <a:lnTo>
                    <a:pt x="532174" y="602475"/>
                  </a:lnTo>
                  <a:lnTo>
                    <a:pt x="534982" y="600926"/>
                  </a:lnTo>
                  <a:lnTo>
                    <a:pt x="539089" y="599658"/>
                  </a:lnTo>
                  <a:lnTo>
                    <a:pt x="541437" y="600104"/>
                  </a:lnTo>
                  <a:lnTo>
                    <a:pt x="544190" y="599964"/>
                  </a:lnTo>
                  <a:lnTo>
                    <a:pt x="548196" y="588886"/>
                  </a:lnTo>
                  <a:lnTo>
                    <a:pt x="549189" y="581680"/>
                  </a:lnTo>
                  <a:lnTo>
                    <a:pt x="551231" y="578449"/>
                  </a:lnTo>
                  <a:lnTo>
                    <a:pt x="551865" y="576220"/>
                  </a:lnTo>
                  <a:lnTo>
                    <a:pt x="552921" y="574107"/>
                  </a:lnTo>
                  <a:lnTo>
                    <a:pt x="555049" y="577737"/>
                  </a:lnTo>
                  <a:lnTo>
                    <a:pt x="556763" y="581266"/>
                  </a:lnTo>
                  <a:lnTo>
                    <a:pt x="560533" y="586993"/>
                  </a:lnTo>
                  <a:lnTo>
                    <a:pt x="561715" y="589848"/>
                  </a:lnTo>
                  <a:lnTo>
                    <a:pt x="562184" y="596795"/>
                  </a:lnTo>
                  <a:lnTo>
                    <a:pt x="559736" y="604853"/>
                  </a:lnTo>
                  <a:lnTo>
                    <a:pt x="558265" y="607161"/>
                  </a:lnTo>
                  <a:lnTo>
                    <a:pt x="556489" y="609172"/>
                  </a:lnTo>
                  <a:lnTo>
                    <a:pt x="555002" y="612560"/>
                  </a:lnTo>
                  <a:lnTo>
                    <a:pt x="559501" y="613420"/>
                  </a:lnTo>
                  <a:lnTo>
                    <a:pt x="562419" y="613358"/>
                  </a:lnTo>
                  <a:lnTo>
                    <a:pt x="566980" y="610893"/>
                  </a:lnTo>
                  <a:lnTo>
                    <a:pt x="567879" y="610565"/>
                  </a:lnTo>
                  <a:lnTo>
                    <a:pt x="570172" y="610525"/>
                  </a:lnTo>
                  <a:lnTo>
                    <a:pt x="571048" y="609234"/>
                  </a:lnTo>
                  <a:lnTo>
                    <a:pt x="573293" y="608006"/>
                  </a:lnTo>
                  <a:lnTo>
                    <a:pt x="574967" y="606566"/>
                  </a:lnTo>
                  <a:lnTo>
                    <a:pt x="577135" y="605432"/>
                  </a:lnTo>
                  <a:lnTo>
                    <a:pt x="579107" y="606184"/>
                  </a:lnTo>
                  <a:lnTo>
                    <a:pt x="579552" y="606833"/>
                  </a:lnTo>
                  <a:lnTo>
                    <a:pt x="580045" y="607560"/>
                  </a:lnTo>
                  <a:lnTo>
                    <a:pt x="579318" y="609156"/>
                  </a:lnTo>
                  <a:lnTo>
                    <a:pt x="579255" y="612528"/>
                  </a:lnTo>
                  <a:lnTo>
                    <a:pt x="577964" y="612160"/>
                  </a:lnTo>
                  <a:lnTo>
                    <a:pt x="576814" y="610158"/>
                  </a:lnTo>
                  <a:lnTo>
                    <a:pt x="575374" y="610674"/>
                  </a:lnTo>
                  <a:lnTo>
                    <a:pt x="574373" y="612184"/>
                  </a:lnTo>
                  <a:lnTo>
                    <a:pt x="572222" y="611707"/>
                  </a:lnTo>
                  <a:lnTo>
                    <a:pt x="572581" y="612692"/>
                  </a:lnTo>
                  <a:lnTo>
                    <a:pt x="573732" y="614625"/>
                  </a:lnTo>
                  <a:lnTo>
                    <a:pt x="578277" y="618349"/>
                  </a:lnTo>
                  <a:lnTo>
                    <a:pt x="583135" y="623285"/>
                  </a:lnTo>
                  <a:lnTo>
                    <a:pt x="584943" y="625617"/>
                  </a:lnTo>
                  <a:lnTo>
                    <a:pt x="588901" y="633057"/>
                  </a:lnTo>
                  <a:lnTo>
                    <a:pt x="591718" y="640966"/>
                  </a:lnTo>
                  <a:lnTo>
                    <a:pt x="591491" y="643306"/>
                  </a:lnTo>
                  <a:lnTo>
                    <a:pt x="590106" y="647530"/>
                  </a:lnTo>
                  <a:lnTo>
                    <a:pt x="589113" y="651825"/>
                  </a:lnTo>
                  <a:lnTo>
                    <a:pt x="589199" y="654078"/>
                  </a:lnTo>
                  <a:lnTo>
                    <a:pt x="590114" y="656934"/>
                  </a:lnTo>
                  <a:lnTo>
                    <a:pt x="592109" y="659860"/>
                  </a:lnTo>
                  <a:lnTo>
                    <a:pt x="599510" y="667848"/>
                  </a:lnTo>
                  <a:lnTo>
                    <a:pt x="603422" y="674889"/>
                  </a:lnTo>
                  <a:lnTo>
                    <a:pt x="608624" y="678542"/>
                  </a:lnTo>
                  <a:lnTo>
                    <a:pt x="617050" y="679888"/>
                  </a:lnTo>
                  <a:lnTo>
                    <a:pt x="621501" y="682532"/>
                  </a:lnTo>
                  <a:lnTo>
                    <a:pt x="626125" y="687868"/>
                  </a:lnTo>
                  <a:lnTo>
                    <a:pt x="627596" y="688321"/>
                  </a:lnTo>
                  <a:lnTo>
                    <a:pt x="629841" y="688541"/>
                  </a:lnTo>
                  <a:lnTo>
                    <a:pt x="632720" y="685294"/>
                  </a:lnTo>
                  <a:lnTo>
                    <a:pt x="637109" y="685638"/>
                  </a:lnTo>
                  <a:lnTo>
                    <a:pt x="642883" y="688862"/>
                  </a:lnTo>
                  <a:lnTo>
                    <a:pt x="646317" y="688095"/>
                  </a:lnTo>
                  <a:lnTo>
                    <a:pt x="648766" y="688494"/>
                  </a:lnTo>
                  <a:lnTo>
                    <a:pt x="652193" y="690316"/>
                  </a:lnTo>
                  <a:lnTo>
                    <a:pt x="657208" y="693923"/>
                  </a:lnTo>
                  <a:lnTo>
                    <a:pt x="662527" y="695738"/>
                  </a:lnTo>
                  <a:lnTo>
                    <a:pt x="665688" y="698468"/>
                  </a:lnTo>
                  <a:lnTo>
                    <a:pt x="668145" y="698875"/>
                  </a:lnTo>
                  <a:lnTo>
                    <a:pt x="672549" y="700651"/>
                  </a:lnTo>
                  <a:lnTo>
                    <a:pt x="675788" y="699134"/>
                  </a:lnTo>
                  <a:lnTo>
                    <a:pt x="678542" y="697225"/>
                  </a:lnTo>
                  <a:lnTo>
                    <a:pt x="684902" y="690614"/>
                  </a:lnTo>
                  <a:lnTo>
                    <a:pt x="689886" y="687430"/>
                  </a:lnTo>
                  <a:lnTo>
                    <a:pt x="692507" y="686194"/>
                  </a:lnTo>
                  <a:lnTo>
                    <a:pt x="694611" y="685646"/>
                  </a:lnTo>
                  <a:lnTo>
                    <a:pt x="697279" y="683581"/>
                  </a:lnTo>
                  <a:lnTo>
                    <a:pt x="695620" y="682125"/>
                  </a:lnTo>
                  <a:lnTo>
                    <a:pt x="694048" y="682368"/>
                  </a:lnTo>
                  <a:lnTo>
                    <a:pt x="691357" y="681547"/>
                  </a:lnTo>
                  <a:lnTo>
                    <a:pt x="692890" y="680592"/>
                  </a:lnTo>
                  <a:lnTo>
                    <a:pt x="694494" y="679880"/>
                  </a:lnTo>
                  <a:lnTo>
                    <a:pt x="702239" y="674967"/>
                  </a:lnTo>
                  <a:lnTo>
                    <a:pt x="704297" y="676422"/>
                  </a:lnTo>
                  <a:lnTo>
                    <a:pt x="705721" y="678049"/>
                  </a:lnTo>
                  <a:lnTo>
                    <a:pt x="707262" y="680279"/>
                  </a:lnTo>
                  <a:lnTo>
                    <a:pt x="706104" y="683432"/>
                  </a:lnTo>
                  <a:lnTo>
                    <a:pt x="705071" y="684918"/>
                  </a:lnTo>
                  <a:lnTo>
                    <a:pt x="702685" y="687304"/>
                  </a:lnTo>
                  <a:lnTo>
                    <a:pt x="699806" y="687398"/>
                  </a:lnTo>
                  <a:lnTo>
                    <a:pt x="698437" y="687203"/>
                  </a:lnTo>
                  <a:lnTo>
                    <a:pt x="701277" y="689879"/>
                  </a:lnTo>
                  <a:lnTo>
                    <a:pt x="703734" y="691678"/>
                  </a:lnTo>
                  <a:lnTo>
                    <a:pt x="708819" y="688407"/>
                  </a:lnTo>
                  <a:lnTo>
                    <a:pt x="710086" y="685834"/>
                  </a:lnTo>
                  <a:lnTo>
                    <a:pt x="711049" y="684340"/>
                  </a:lnTo>
                  <a:lnTo>
                    <a:pt x="712660" y="684011"/>
                  </a:lnTo>
                  <a:lnTo>
                    <a:pt x="715070" y="684511"/>
                  </a:lnTo>
                  <a:lnTo>
                    <a:pt x="716001" y="686397"/>
                  </a:lnTo>
                  <a:lnTo>
                    <a:pt x="716525" y="688697"/>
                  </a:lnTo>
                  <a:lnTo>
                    <a:pt x="714780" y="689323"/>
                  </a:lnTo>
                  <a:lnTo>
                    <a:pt x="713935" y="691028"/>
                  </a:lnTo>
                  <a:lnTo>
                    <a:pt x="713341" y="692648"/>
                  </a:lnTo>
                  <a:lnTo>
                    <a:pt x="716376" y="694729"/>
                  </a:lnTo>
                  <a:lnTo>
                    <a:pt x="717933" y="696051"/>
                  </a:lnTo>
                  <a:lnTo>
                    <a:pt x="719811" y="696020"/>
                  </a:lnTo>
                  <a:lnTo>
                    <a:pt x="721978" y="696341"/>
                  </a:lnTo>
                  <a:lnTo>
                    <a:pt x="723621" y="699400"/>
                  </a:lnTo>
                  <a:lnTo>
                    <a:pt x="725154" y="702928"/>
                  </a:lnTo>
                  <a:lnTo>
                    <a:pt x="726969" y="701950"/>
                  </a:lnTo>
                  <a:lnTo>
                    <a:pt x="728104" y="701027"/>
                  </a:lnTo>
                  <a:lnTo>
                    <a:pt x="730044" y="701911"/>
                  </a:lnTo>
                  <a:lnTo>
                    <a:pt x="732156" y="704688"/>
                  </a:lnTo>
                  <a:lnTo>
                    <a:pt x="733870" y="707841"/>
                  </a:lnTo>
                  <a:lnTo>
                    <a:pt x="734041" y="709171"/>
                  </a:lnTo>
                  <a:lnTo>
                    <a:pt x="735356" y="709781"/>
                  </a:lnTo>
                  <a:lnTo>
                    <a:pt x="736600" y="708842"/>
                  </a:lnTo>
                  <a:lnTo>
                    <a:pt x="737194" y="707512"/>
                  </a:lnTo>
                  <a:lnTo>
                    <a:pt x="737148" y="705064"/>
                  </a:lnTo>
                  <a:lnTo>
                    <a:pt x="736811" y="701199"/>
                  </a:lnTo>
                  <a:lnTo>
                    <a:pt x="735943" y="700612"/>
                  </a:lnTo>
                  <a:lnTo>
                    <a:pt x="733963" y="702709"/>
                  </a:lnTo>
                  <a:lnTo>
                    <a:pt x="732837" y="701191"/>
                  </a:lnTo>
                  <a:lnTo>
                    <a:pt x="731319" y="699580"/>
                  </a:lnTo>
                  <a:lnTo>
                    <a:pt x="731343" y="698022"/>
                  </a:lnTo>
                  <a:lnTo>
                    <a:pt x="732993" y="697248"/>
                  </a:lnTo>
                  <a:lnTo>
                    <a:pt x="734394" y="697585"/>
                  </a:lnTo>
                  <a:lnTo>
                    <a:pt x="736146" y="697585"/>
                  </a:lnTo>
                  <a:lnTo>
                    <a:pt x="745393" y="696231"/>
                  </a:lnTo>
                  <a:lnTo>
                    <a:pt x="757222" y="683831"/>
                  </a:lnTo>
                  <a:lnTo>
                    <a:pt x="762401" y="679286"/>
                  </a:lnTo>
                  <a:lnTo>
                    <a:pt x="767784" y="675914"/>
                  </a:lnTo>
                  <a:lnTo>
                    <a:pt x="773354" y="673747"/>
                  </a:lnTo>
                  <a:lnTo>
                    <a:pt x="776257" y="673050"/>
                  </a:lnTo>
                  <a:lnTo>
                    <a:pt x="791215" y="671884"/>
                  </a:lnTo>
                  <a:lnTo>
                    <a:pt x="799000" y="672260"/>
                  </a:lnTo>
                  <a:lnTo>
                    <a:pt x="803005" y="671407"/>
                  </a:lnTo>
                  <a:lnTo>
                    <a:pt x="804859" y="670265"/>
                  </a:lnTo>
                  <a:lnTo>
                    <a:pt x="808004" y="667144"/>
                  </a:lnTo>
                  <a:lnTo>
                    <a:pt x="810211" y="665235"/>
                  </a:lnTo>
                  <a:lnTo>
                    <a:pt x="812918" y="664703"/>
                  </a:lnTo>
                  <a:lnTo>
                    <a:pt x="813575" y="662371"/>
                  </a:lnTo>
                  <a:lnTo>
                    <a:pt x="813582" y="659876"/>
                  </a:lnTo>
                  <a:lnTo>
                    <a:pt x="814099" y="657270"/>
                  </a:lnTo>
                  <a:lnTo>
                    <a:pt x="813309" y="652381"/>
                  </a:lnTo>
                  <a:lnTo>
                    <a:pt x="813520" y="645958"/>
                  </a:lnTo>
                  <a:lnTo>
                    <a:pt x="814130" y="642609"/>
                  </a:lnTo>
                  <a:lnTo>
                    <a:pt x="815765" y="637908"/>
                  </a:lnTo>
                  <a:lnTo>
                    <a:pt x="816485" y="633080"/>
                  </a:lnTo>
                  <a:lnTo>
                    <a:pt x="817220" y="626243"/>
                  </a:lnTo>
                  <a:lnTo>
                    <a:pt x="817870" y="622190"/>
                  </a:lnTo>
                  <a:lnTo>
                    <a:pt x="818683" y="618490"/>
                  </a:lnTo>
                  <a:lnTo>
                    <a:pt x="820804" y="614414"/>
                  </a:lnTo>
                  <a:lnTo>
                    <a:pt x="822603" y="611777"/>
                  </a:lnTo>
                  <a:lnTo>
                    <a:pt x="826851" y="601857"/>
                  </a:lnTo>
                  <a:lnTo>
                    <a:pt x="828322" y="600879"/>
                  </a:lnTo>
                  <a:lnTo>
                    <a:pt x="829550" y="600879"/>
                  </a:lnTo>
                  <a:lnTo>
                    <a:pt x="830082" y="600277"/>
                  </a:lnTo>
                  <a:lnTo>
                    <a:pt x="830246" y="599729"/>
                  </a:lnTo>
                  <a:lnTo>
                    <a:pt x="829887" y="599330"/>
                  </a:lnTo>
                  <a:lnTo>
                    <a:pt x="829347" y="598180"/>
                  </a:lnTo>
                  <a:lnTo>
                    <a:pt x="829707" y="597249"/>
                  </a:lnTo>
                  <a:lnTo>
                    <a:pt x="830997" y="596326"/>
                  </a:lnTo>
                  <a:lnTo>
                    <a:pt x="831404" y="596678"/>
                  </a:lnTo>
                  <a:lnTo>
                    <a:pt x="832061" y="596482"/>
                  </a:lnTo>
                  <a:lnTo>
                    <a:pt x="832163" y="595974"/>
                  </a:lnTo>
                  <a:lnTo>
                    <a:pt x="831553" y="593259"/>
                  </a:lnTo>
                  <a:lnTo>
                    <a:pt x="832445" y="589457"/>
                  </a:lnTo>
                  <a:lnTo>
                    <a:pt x="833532" y="582815"/>
                  </a:lnTo>
                  <a:lnTo>
                    <a:pt x="834760" y="579834"/>
                  </a:lnTo>
                  <a:lnTo>
                    <a:pt x="835488" y="577464"/>
                  </a:lnTo>
                  <a:lnTo>
                    <a:pt x="838328" y="573904"/>
                  </a:lnTo>
                  <a:lnTo>
                    <a:pt x="841434" y="570399"/>
                  </a:lnTo>
                  <a:lnTo>
                    <a:pt x="840550" y="570024"/>
                  </a:lnTo>
                  <a:lnTo>
                    <a:pt x="839095" y="569758"/>
                  </a:lnTo>
                  <a:lnTo>
                    <a:pt x="840034" y="568921"/>
                  </a:lnTo>
                  <a:lnTo>
                    <a:pt x="840777" y="568670"/>
                  </a:lnTo>
                  <a:lnTo>
                    <a:pt x="841723" y="569226"/>
                  </a:lnTo>
                  <a:lnTo>
                    <a:pt x="842506" y="567684"/>
                  </a:lnTo>
                  <a:lnTo>
                    <a:pt x="842678" y="565267"/>
                  </a:lnTo>
                  <a:lnTo>
                    <a:pt x="843437" y="561699"/>
                  </a:lnTo>
                  <a:lnTo>
                    <a:pt x="842764" y="558594"/>
                  </a:lnTo>
                  <a:lnTo>
                    <a:pt x="844203" y="557623"/>
                  </a:lnTo>
                  <a:lnTo>
                    <a:pt x="845839" y="557036"/>
                  </a:lnTo>
                  <a:lnTo>
                    <a:pt x="846527" y="553782"/>
                  </a:lnTo>
                  <a:lnTo>
                    <a:pt x="846981" y="552475"/>
                  </a:lnTo>
                  <a:lnTo>
                    <a:pt x="847998" y="551263"/>
                  </a:lnTo>
                  <a:lnTo>
                    <a:pt x="849703" y="548673"/>
                  </a:lnTo>
                  <a:lnTo>
                    <a:pt x="851041" y="545974"/>
                  </a:lnTo>
                  <a:lnTo>
                    <a:pt x="854209" y="540827"/>
                  </a:lnTo>
                  <a:lnTo>
                    <a:pt x="857308" y="538722"/>
                  </a:lnTo>
                  <a:lnTo>
                    <a:pt x="861923" y="537095"/>
                  </a:lnTo>
                  <a:lnTo>
                    <a:pt x="862440" y="536164"/>
                  </a:lnTo>
                  <a:lnTo>
                    <a:pt x="861266" y="535593"/>
                  </a:lnTo>
                  <a:lnTo>
                    <a:pt x="861313" y="535029"/>
                  </a:lnTo>
                  <a:lnTo>
                    <a:pt x="863050" y="535029"/>
                  </a:lnTo>
                  <a:lnTo>
                    <a:pt x="863754" y="533230"/>
                  </a:lnTo>
                  <a:lnTo>
                    <a:pt x="865585" y="531900"/>
                  </a:lnTo>
                  <a:lnTo>
                    <a:pt x="868644" y="528833"/>
                  </a:lnTo>
                  <a:lnTo>
                    <a:pt x="869661" y="526017"/>
                  </a:lnTo>
                  <a:lnTo>
                    <a:pt x="870294" y="523763"/>
                  </a:lnTo>
                  <a:lnTo>
                    <a:pt x="870600" y="518670"/>
                  </a:lnTo>
                  <a:lnTo>
                    <a:pt x="875575" y="511989"/>
                  </a:lnTo>
                  <a:lnTo>
                    <a:pt x="879041" y="502969"/>
                  </a:lnTo>
                  <a:lnTo>
                    <a:pt x="879878" y="497187"/>
                  </a:lnTo>
                  <a:lnTo>
                    <a:pt x="880739" y="494066"/>
                  </a:lnTo>
                  <a:lnTo>
                    <a:pt x="881318" y="489497"/>
                  </a:lnTo>
                  <a:lnTo>
                    <a:pt x="880793" y="484740"/>
                  </a:lnTo>
                  <a:lnTo>
                    <a:pt x="880942" y="480758"/>
                  </a:lnTo>
                  <a:lnTo>
                    <a:pt x="884400" y="470650"/>
                  </a:lnTo>
                  <a:lnTo>
                    <a:pt x="885190" y="466480"/>
                  </a:lnTo>
                  <a:lnTo>
                    <a:pt x="886254" y="463805"/>
                  </a:lnTo>
                  <a:lnTo>
                    <a:pt x="887890" y="453845"/>
                  </a:lnTo>
                  <a:lnTo>
                    <a:pt x="887921" y="448682"/>
                  </a:lnTo>
                  <a:lnTo>
                    <a:pt x="890424" y="442674"/>
                  </a:lnTo>
                  <a:lnTo>
                    <a:pt x="893546" y="437784"/>
                  </a:lnTo>
                  <a:lnTo>
                    <a:pt x="893812" y="433262"/>
                  </a:lnTo>
                  <a:lnTo>
                    <a:pt x="892763" y="429789"/>
                  </a:lnTo>
                  <a:lnTo>
                    <a:pt x="892912" y="422450"/>
                  </a:lnTo>
                  <a:close/>
                  <a:moveTo>
                    <a:pt x="378153" y="39399"/>
                  </a:moveTo>
                  <a:lnTo>
                    <a:pt x="382238" y="38218"/>
                  </a:lnTo>
                  <a:lnTo>
                    <a:pt x="386305" y="39641"/>
                  </a:lnTo>
                  <a:lnTo>
                    <a:pt x="388582" y="39219"/>
                  </a:lnTo>
                  <a:lnTo>
                    <a:pt x="388504" y="38257"/>
                  </a:lnTo>
                  <a:lnTo>
                    <a:pt x="388003" y="37451"/>
                  </a:lnTo>
                  <a:lnTo>
                    <a:pt x="387174" y="36692"/>
                  </a:lnTo>
                  <a:lnTo>
                    <a:pt x="385367" y="36168"/>
                  </a:lnTo>
                  <a:lnTo>
                    <a:pt x="384788" y="34220"/>
                  </a:lnTo>
                  <a:lnTo>
                    <a:pt x="383747" y="32389"/>
                  </a:lnTo>
                  <a:lnTo>
                    <a:pt x="383559" y="30386"/>
                  </a:lnTo>
                  <a:lnTo>
                    <a:pt x="382738" y="28540"/>
                  </a:lnTo>
                  <a:lnTo>
                    <a:pt x="381768" y="28540"/>
                  </a:lnTo>
                  <a:lnTo>
                    <a:pt x="380806" y="29064"/>
                  </a:lnTo>
                  <a:lnTo>
                    <a:pt x="378646" y="31669"/>
                  </a:lnTo>
                  <a:lnTo>
                    <a:pt x="379406" y="33093"/>
                  </a:lnTo>
                  <a:lnTo>
                    <a:pt x="379632" y="35698"/>
                  </a:lnTo>
                  <a:lnTo>
                    <a:pt x="378349" y="36559"/>
                  </a:lnTo>
                  <a:lnTo>
                    <a:pt x="376878" y="36199"/>
                  </a:lnTo>
                  <a:lnTo>
                    <a:pt x="376244" y="38577"/>
                  </a:lnTo>
                  <a:lnTo>
                    <a:pt x="376980" y="39422"/>
                  </a:lnTo>
                  <a:lnTo>
                    <a:pt x="378153" y="39399"/>
                  </a:lnTo>
                  <a:close/>
                  <a:moveTo>
                    <a:pt x="4913" y="366309"/>
                  </a:moveTo>
                  <a:lnTo>
                    <a:pt x="4905" y="364619"/>
                  </a:lnTo>
                  <a:lnTo>
                    <a:pt x="4123" y="362984"/>
                  </a:lnTo>
                  <a:lnTo>
                    <a:pt x="1627" y="355841"/>
                  </a:lnTo>
                  <a:lnTo>
                    <a:pt x="845" y="356115"/>
                  </a:lnTo>
                  <a:lnTo>
                    <a:pt x="0" y="357046"/>
                  </a:lnTo>
                  <a:lnTo>
                    <a:pt x="1228" y="362210"/>
                  </a:lnTo>
                  <a:lnTo>
                    <a:pt x="5445" y="369775"/>
                  </a:lnTo>
                  <a:lnTo>
                    <a:pt x="6024" y="368773"/>
                  </a:lnTo>
                  <a:lnTo>
                    <a:pt x="5265" y="366849"/>
                  </a:lnTo>
                  <a:lnTo>
                    <a:pt x="4913" y="366309"/>
                  </a:lnTo>
                  <a:close/>
                  <a:moveTo>
                    <a:pt x="54451" y="245249"/>
                  </a:moveTo>
                  <a:lnTo>
                    <a:pt x="55726" y="243426"/>
                  </a:lnTo>
                  <a:lnTo>
                    <a:pt x="55969" y="241760"/>
                  </a:lnTo>
                  <a:lnTo>
                    <a:pt x="55468" y="240633"/>
                  </a:lnTo>
                  <a:lnTo>
                    <a:pt x="53708" y="242456"/>
                  </a:lnTo>
                  <a:lnTo>
                    <a:pt x="52699" y="243966"/>
                  </a:lnTo>
                  <a:lnTo>
                    <a:pt x="52902" y="244889"/>
                  </a:lnTo>
                  <a:lnTo>
                    <a:pt x="54451" y="245249"/>
                  </a:lnTo>
                  <a:close/>
                  <a:moveTo>
                    <a:pt x="255044" y="120160"/>
                  </a:moveTo>
                  <a:lnTo>
                    <a:pt x="255826" y="120356"/>
                  </a:lnTo>
                  <a:lnTo>
                    <a:pt x="256648" y="119714"/>
                  </a:lnTo>
                  <a:lnTo>
                    <a:pt x="256820" y="118690"/>
                  </a:lnTo>
                  <a:lnTo>
                    <a:pt x="255928" y="117657"/>
                  </a:lnTo>
                  <a:lnTo>
                    <a:pt x="255631" y="116741"/>
                  </a:lnTo>
                  <a:lnTo>
                    <a:pt x="254934" y="116679"/>
                  </a:lnTo>
                  <a:lnTo>
                    <a:pt x="254598" y="117242"/>
                  </a:lnTo>
                  <a:lnTo>
                    <a:pt x="254129" y="118329"/>
                  </a:lnTo>
                  <a:lnTo>
                    <a:pt x="255028" y="119284"/>
                  </a:lnTo>
                  <a:lnTo>
                    <a:pt x="255044" y="120160"/>
                  </a:lnTo>
                  <a:close/>
                  <a:moveTo>
                    <a:pt x="269854" y="101141"/>
                  </a:moveTo>
                  <a:lnTo>
                    <a:pt x="269737" y="100531"/>
                  </a:lnTo>
                  <a:lnTo>
                    <a:pt x="269838" y="98779"/>
                  </a:lnTo>
                  <a:lnTo>
                    <a:pt x="269001" y="98356"/>
                  </a:lnTo>
                  <a:lnTo>
                    <a:pt x="268070" y="99170"/>
                  </a:lnTo>
                  <a:lnTo>
                    <a:pt x="267499" y="101423"/>
                  </a:lnTo>
                  <a:lnTo>
                    <a:pt x="268454" y="102550"/>
                  </a:lnTo>
                  <a:lnTo>
                    <a:pt x="269854" y="101141"/>
                  </a:lnTo>
                  <a:close/>
                  <a:moveTo>
                    <a:pt x="756276" y="824011"/>
                  </a:moveTo>
                  <a:lnTo>
                    <a:pt x="755720" y="825036"/>
                  </a:lnTo>
                  <a:lnTo>
                    <a:pt x="755540" y="825959"/>
                  </a:lnTo>
                  <a:lnTo>
                    <a:pt x="755040" y="826452"/>
                  </a:lnTo>
                  <a:lnTo>
                    <a:pt x="755955" y="827102"/>
                  </a:lnTo>
                  <a:lnTo>
                    <a:pt x="756198" y="828572"/>
                  </a:lnTo>
                  <a:lnTo>
                    <a:pt x="756698" y="828823"/>
                  </a:lnTo>
                  <a:lnTo>
                    <a:pt x="758075" y="828823"/>
                  </a:lnTo>
                  <a:lnTo>
                    <a:pt x="757262" y="825146"/>
                  </a:lnTo>
                  <a:lnTo>
                    <a:pt x="756276" y="824011"/>
                  </a:lnTo>
                  <a:close/>
                  <a:moveTo>
                    <a:pt x="755392" y="830012"/>
                  </a:moveTo>
                  <a:lnTo>
                    <a:pt x="754766" y="829973"/>
                  </a:lnTo>
                  <a:lnTo>
                    <a:pt x="753671" y="831522"/>
                  </a:lnTo>
                  <a:lnTo>
                    <a:pt x="753357" y="832750"/>
                  </a:lnTo>
                  <a:lnTo>
                    <a:pt x="752888" y="832985"/>
                  </a:lnTo>
                  <a:lnTo>
                    <a:pt x="752583" y="833845"/>
                  </a:lnTo>
                  <a:lnTo>
                    <a:pt x="752106" y="834518"/>
                  </a:lnTo>
                  <a:lnTo>
                    <a:pt x="750823" y="833994"/>
                  </a:lnTo>
                  <a:lnTo>
                    <a:pt x="750830" y="834542"/>
                  </a:lnTo>
                  <a:lnTo>
                    <a:pt x="751902" y="836622"/>
                  </a:lnTo>
                  <a:lnTo>
                    <a:pt x="753608" y="836114"/>
                  </a:lnTo>
                  <a:lnTo>
                    <a:pt x="755313" y="836646"/>
                  </a:lnTo>
                  <a:lnTo>
                    <a:pt x="756346" y="833517"/>
                  </a:lnTo>
                  <a:lnTo>
                    <a:pt x="756049" y="831991"/>
                  </a:lnTo>
                  <a:lnTo>
                    <a:pt x="755392" y="830012"/>
                  </a:lnTo>
                  <a:close/>
                  <a:moveTo>
                    <a:pt x="773628" y="810156"/>
                  </a:moveTo>
                  <a:lnTo>
                    <a:pt x="772087" y="809475"/>
                  </a:lnTo>
                  <a:lnTo>
                    <a:pt x="770984" y="810884"/>
                  </a:lnTo>
                  <a:lnTo>
                    <a:pt x="771164" y="811564"/>
                  </a:lnTo>
                  <a:lnTo>
                    <a:pt x="771133" y="813098"/>
                  </a:lnTo>
                  <a:lnTo>
                    <a:pt x="771547" y="813230"/>
                  </a:lnTo>
                  <a:lnTo>
                    <a:pt x="772775" y="812965"/>
                  </a:lnTo>
                  <a:lnTo>
                    <a:pt x="772689" y="812081"/>
                  </a:lnTo>
                  <a:lnTo>
                    <a:pt x="774199" y="811220"/>
                  </a:lnTo>
                  <a:lnTo>
                    <a:pt x="773628" y="810156"/>
                  </a:lnTo>
                  <a:close/>
                  <a:moveTo>
                    <a:pt x="549362" y="615533"/>
                  </a:moveTo>
                  <a:lnTo>
                    <a:pt x="547320" y="616502"/>
                  </a:lnTo>
                  <a:lnTo>
                    <a:pt x="542062" y="615869"/>
                  </a:lnTo>
                  <a:lnTo>
                    <a:pt x="542101" y="615423"/>
                  </a:lnTo>
                  <a:lnTo>
                    <a:pt x="542915" y="613655"/>
                  </a:lnTo>
                  <a:lnTo>
                    <a:pt x="541804" y="612677"/>
                  </a:lnTo>
                  <a:lnTo>
                    <a:pt x="540607" y="612270"/>
                  </a:lnTo>
                  <a:lnTo>
                    <a:pt x="536296" y="611934"/>
                  </a:lnTo>
                  <a:lnTo>
                    <a:pt x="530976" y="613850"/>
                  </a:lnTo>
                  <a:lnTo>
                    <a:pt x="521033" y="616142"/>
                  </a:lnTo>
                  <a:lnTo>
                    <a:pt x="519719" y="617754"/>
                  </a:lnTo>
                  <a:lnTo>
                    <a:pt x="518881" y="619952"/>
                  </a:lnTo>
                  <a:lnTo>
                    <a:pt x="519953" y="621173"/>
                  </a:lnTo>
                  <a:lnTo>
                    <a:pt x="523591" y="623817"/>
                  </a:lnTo>
                  <a:lnTo>
                    <a:pt x="527049" y="624177"/>
                  </a:lnTo>
                  <a:lnTo>
                    <a:pt x="529529" y="623559"/>
                  </a:lnTo>
                  <a:lnTo>
                    <a:pt x="532205" y="623974"/>
                  </a:lnTo>
                  <a:lnTo>
                    <a:pt x="533566" y="622441"/>
                  </a:lnTo>
                  <a:lnTo>
                    <a:pt x="537353" y="623481"/>
                  </a:lnTo>
                  <a:lnTo>
                    <a:pt x="538808" y="624944"/>
                  </a:lnTo>
                  <a:lnTo>
                    <a:pt x="541921" y="623653"/>
                  </a:lnTo>
                  <a:lnTo>
                    <a:pt x="542626" y="621251"/>
                  </a:lnTo>
                  <a:lnTo>
                    <a:pt x="543698" y="620164"/>
                  </a:lnTo>
                  <a:lnTo>
                    <a:pt x="547312" y="619350"/>
                  </a:lnTo>
                  <a:lnTo>
                    <a:pt x="551184" y="620422"/>
                  </a:lnTo>
                  <a:lnTo>
                    <a:pt x="552382" y="620234"/>
                  </a:lnTo>
                  <a:lnTo>
                    <a:pt x="553633" y="618928"/>
                  </a:lnTo>
                  <a:lnTo>
                    <a:pt x="551943" y="616307"/>
                  </a:lnTo>
                  <a:lnTo>
                    <a:pt x="549362" y="615533"/>
                  </a:lnTo>
                  <a:close/>
                  <a:moveTo>
                    <a:pt x="685317" y="727838"/>
                  </a:moveTo>
                  <a:lnTo>
                    <a:pt x="684668" y="723652"/>
                  </a:lnTo>
                  <a:lnTo>
                    <a:pt x="682681" y="722009"/>
                  </a:lnTo>
                  <a:lnTo>
                    <a:pt x="681538" y="722111"/>
                  </a:lnTo>
                  <a:lnTo>
                    <a:pt x="681327" y="724223"/>
                  </a:lnTo>
                  <a:lnTo>
                    <a:pt x="680013" y="725413"/>
                  </a:lnTo>
                  <a:lnTo>
                    <a:pt x="679630" y="726492"/>
                  </a:lnTo>
                  <a:lnTo>
                    <a:pt x="679700" y="728941"/>
                  </a:lnTo>
                  <a:lnTo>
                    <a:pt x="679121" y="731218"/>
                  </a:lnTo>
                  <a:lnTo>
                    <a:pt x="680201" y="733486"/>
                  </a:lnTo>
                  <a:lnTo>
                    <a:pt x="679943" y="735779"/>
                  </a:lnTo>
                  <a:lnTo>
                    <a:pt x="680443" y="737390"/>
                  </a:lnTo>
                  <a:lnTo>
                    <a:pt x="681085" y="737273"/>
                  </a:lnTo>
                  <a:lnTo>
                    <a:pt x="683432" y="736193"/>
                  </a:lnTo>
                  <a:lnTo>
                    <a:pt x="685129" y="734589"/>
                  </a:lnTo>
                  <a:lnTo>
                    <a:pt x="685763" y="732633"/>
                  </a:lnTo>
                  <a:lnTo>
                    <a:pt x="684996" y="730357"/>
                  </a:lnTo>
                  <a:lnTo>
                    <a:pt x="685317" y="727838"/>
                  </a:lnTo>
                  <a:close/>
                  <a:moveTo>
                    <a:pt x="234648" y="53035"/>
                  </a:moveTo>
                  <a:lnTo>
                    <a:pt x="234633" y="52808"/>
                  </a:lnTo>
                  <a:lnTo>
                    <a:pt x="234140" y="52769"/>
                  </a:lnTo>
                  <a:lnTo>
                    <a:pt x="234155" y="52996"/>
                  </a:lnTo>
                  <a:lnTo>
                    <a:pt x="234648" y="53035"/>
                  </a:lnTo>
                  <a:close/>
                </a:path>
              </a:pathLst>
            </a:custGeom>
            <a:solidFill>
              <a:srgbClr val="95C9CB"/>
            </a:solid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6" name="Freeform: Shape 585">
              <a:extLst>
                <a:ext uri="{FF2B5EF4-FFF2-40B4-BE49-F238E27FC236}">
                  <a16:creationId xmlns:a16="http://schemas.microsoft.com/office/drawing/2014/main" id="{41F6A76A-34FA-FD1F-B8DA-93E19B38064B}"/>
                </a:ext>
              </a:extLst>
            </p:cNvPr>
            <p:cNvSpPr>
              <a:spLocks/>
            </p:cNvSpPr>
            <p:nvPr/>
          </p:nvSpPr>
          <p:spPr>
            <a:xfrm>
              <a:off x="5712505" y="4371249"/>
              <a:ext cx="3739" cy="4271"/>
            </a:xfrm>
            <a:custGeom>
              <a:avLst/>
              <a:gdLst>
                <a:gd name="connsiteX0" fmla="*/ 3661 w 3739"/>
                <a:gd name="connsiteY0" fmla="*/ 3622 h 4271"/>
                <a:gd name="connsiteX1" fmla="*/ 3740 w 3739"/>
                <a:gd name="connsiteY1" fmla="*/ 4272 h 4271"/>
                <a:gd name="connsiteX2" fmla="*/ 2722 w 3739"/>
                <a:gd name="connsiteY2" fmla="*/ 3920 h 4271"/>
                <a:gd name="connsiteX3" fmla="*/ 1361 w 3739"/>
                <a:gd name="connsiteY3" fmla="*/ 2535 h 4271"/>
                <a:gd name="connsiteX4" fmla="*/ 0 w 3739"/>
                <a:gd name="connsiteY4" fmla="*/ 1494 h 4271"/>
                <a:gd name="connsiteX5" fmla="*/ 336 w 3739"/>
                <a:gd name="connsiteY5" fmla="*/ 376 h 4271"/>
                <a:gd name="connsiteX6" fmla="*/ 680 w 3739"/>
                <a:gd name="connsiteY6" fmla="*/ 0 h 4271"/>
                <a:gd name="connsiteX7" fmla="*/ 2042 w 3739"/>
                <a:gd name="connsiteY7" fmla="*/ 1040 h 4271"/>
                <a:gd name="connsiteX8" fmla="*/ 3387 w 3739"/>
                <a:gd name="connsiteY8" fmla="*/ 2988 h 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39" h="4271">
                  <a:moveTo>
                    <a:pt x="3661" y="3622"/>
                  </a:moveTo>
                  <a:lnTo>
                    <a:pt x="3740" y="4272"/>
                  </a:lnTo>
                  <a:lnTo>
                    <a:pt x="2722" y="3920"/>
                  </a:lnTo>
                  <a:lnTo>
                    <a:pt x="1361" y="2535"/>
                  </a:lnTo>
                  <a:lnTo>
                    <a:pt x="0" y="1494"/>
                  </a:lnTo>
                  <a:lnTo>
                    <a:pt x="336" y="376"/>
                  </a:lnTo>
                  <a:lnTo>
                    <a:pt x="680" y="0"/>
                  </a:lnTo>
                  <a:lnTo>
                    <a:pt x="2042" y="1040"/>
                  </a:lnTo>
                  <a:lnTo>
                    <a:pt x="3387" y="298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7" name="Freeform: Shape 586">
              <a:extLst>
                <a:ext uri="{FF2B5EF4-FFF2-40B4-BE49-F238E27FC236}">
                  <a16:creationId xmlns:a16="http://schemas.microsoft.com/office/drawing/2014/main" id="{B9C85EE6-C1B7-0643-33F6-F3E71C43B7B6}"/>
                </a:ext>
              </a:extLst>
            </p:cNvPr>
            <p:cNvSpPr>
              <a:spLocks/>
            </p:cNvSpPr>
            <p:nvPr/>
          </p:nvSpPr>
          <p:spPr>
            <a:xfrm>
              <a:off x="7679465" y="2981291"/>
              <a:ext cx="23986" cy="17383"/>
            </a:xfrm>
            <a:custGeom>
              <a:avLst/>
              <a:gdLst>
                <a:gd name="connsiteX0" fmla="*/ 10335 w 23986"/>
                <a:gd name="connsiteY0" fmla="*/ 2425 h 17383"/>
                <a:gd name="connsiteX1" fmla="*/ 11007 w 23986"/>
                <a:gd name="connsiteY1" fmla="*/ 2433 h 17383"/>
                <a:gd name="connsiteX2" fmla="*/ 11313 w 23986"/>
                <a:gd name="connsiteY2" fmla="*/ 2058 h 17383"/>
                <a:gd name="connsiteX3" fmla="*/ 12486 w 23986"/>
                <a:gd name="connsiteY3" fmla="*/ 2324 h 17383"/>
                <a:gd name="connsiteX4" fmla="*/ 14254 w 23986"/>
                <a:gd name="connsiteY4" fmla="*/ 4037 h 17383"/>
                <a:gd name="connsiteX5" fmla="*/ 14615 w 23986"/>
                <a:gd name="connsiteY5" fmla="*/ 4968 h 17383"/>
                <a:gd name="connsiteX6" fmla="*/ 15827 w 23986"/>
                <a:gd name="connsiteY6" fmla="*/ 5445 h 17383"/>
                <a:gd name="connsiteX7" fmla="*/ 16249 w 23986"/>
                <a:gd name="connsiteY7" fmla="*/ 6407 h 17383"/>
                <a:gd name="connsiteX8" fmla="*/ 14841 w 23986"/>
                <a:gd name="connsiteY8" fmla="*/ 9396 h 17383"/>
                <a:gd name="connsiteX9" fmla="*/ 13973 w 23986"/>
                <a:gd name="connsiteY9" fmla="*/ 9451 h 17383"/>
                <a:gd name="connsiteX10" fmla="*/ 13323 w 23986"/>
                <a:gd name="connsiteY10" fmla="*/ 9075 h 17383"/>
                <a:gd name="connsiteX11" fmla="*/ 12174 w 23986"/>
                <a:gd name="connsiteY11" fmla="*/ 9404 h 17383"/>
                <a:gd name="connsiteX12" fmla="*/ 11501 w 23986"/>
                <a:gd name="connsiteY12" fmla="*/ 9967 h 17383"/>
                <a:gd name="connsiteX13" fmla="*/ 11274 w 23986"/>
                <a:gd name="connsiteY13" fmla="*/ 11211 h 17383"/>
                <a:gd name="connsiteX14" fmla="*/ 11313 w 23986"/>
                <a:gd name="connsiteY14" fmla="*/ 13808 h 17383"/>
                <a:gd name="connsiteX15" fmla="*/ 6173 w 23986"/>
                <a:gd name="connsiteY15" fmla="*/ 14325 h 17383"/>
                <a:gd name="connsiteX16" fmla="*/ 4991 w 23986"/>
                <a:gd name="connsiteY16" fmla="*/ 13566 h 17383"/>
                <a:gd name="connsiteX17" fmla="*/ 3372 w 23986"/>
                <a:gd name="connsiteY17" fmla="*/ 7659 h 17383"/>
                <a:gd name="connsiteX18" fmla="*/ 3701 w 23986"/>
                <a:gd name="connsiteY18" fmla="*/ 6126 h 17383"/>
                <a:gd name="connsiteX19" fmla="*/ 4788 w 23986"/>
                <a:gd name="connsiteY19" fmla="*/ 5476 h 17383"/>
                <a:gd name="connsiteX20" fmla="*/ 5719 w 23986"/>
                <a:gd name="connsiteY20" fmla="*/ 5336 h 17383"/>
                <a:gd name="connsiteX21" fmla="*/ 5860 w 23986"/>
                <a:gd name="connsiteY21" fmla="*/ 8528 h 17383"/>
                <a:gd name="connsiteX22" fmla="*/ 7229 w 23986"/>
                <a:gd name="connsiteY22" fmla="*/ 8207 h 17383"/>
                <a:gd name="connsiteX23" fmla="*/ 7659 w 23986"/>
                <a:gd name="connsiteY23" fmla="*/ 6102 h 17383"/>
                <a:gd name="connsiteX24" fmla="*/ 7753 w 23986"/>
                <a:gd name="connsiteY24" fmla="*/ 4624 h 17383"/>
                <a:gd name="connsiteX25" fmla="*/ 7386 w 23986"/>
                <a:gd name="connsiteY25" fmla="*/ 3873 h 17383"/>
                <a:gd name="connsiteX26" fmla="*/ 6454 w 23986"/>
                <a:gd name="connsiteY26" fmla="*/ 3294 h 17383"/>
                <a:gd name="connsiteX27" fmla="*/ 5915 w 23986"/>
                <a:gd name="connsiteY27" fmla="*/ 2300 h 17383"/>
                <a:gd name="connsiteX28" fmla="*/ 6689 w 23986"/>
                <a:gd name="connsiteY28" fmla="*/ 696 h 17383"/>
                <a:gd name="connsiteX29" fmla="*/ 8121 w 23986"/>
                <a:gd name="connsiteY29" fmla="*/ 0 h 17383"/>
                <a:gd name="connsiteX30" fmla="*/ 9357 w 23986"/>
                <a:gd name="connsiteY30" fmla="*/ 2144 h 17383"/>
                <a:gd name="connsiteX31" fmla="*/ 10335 w 23986"/>
                <a:gd name="connsiteY31" fmla="*/ 2425 h 17383"/>
                <a:gd name="connsiteX32" fmla="*/ 3145 w 23986"/>
                <a:gd name="connsiteY32" fmla="*/ 9678 h 17383"/>
                <a:gd name="connsiteX33" fmla="*/ 3262 w 23986"/>
                <a:gd name="connsiteY33" fmla="*/ 10663 h 17383"/>
                <a:gd name="connsiteX34" fmla="*/ 2425 w 23986"/>
                <a:gd name="connsiteY34" fmla="*/ 10413 h 17383"/>
                <a:gd name="connsiteX35" fmla="*/ 1776 w 23986"/>
                <a:gd name="connsiteY35" fmla="*/ 10749 h 17383"/>
                <a:gd name="connsiteX36" fmla="*/ 1338 w 23986"/>
                <a:gd name="connsiteY36" fmla="*/ 11962 h 17383"/>
                <a:gd name="connsiteX37" fmla="*/ 383 w 23986"/>
                <a:gd name="connsiteY37" fmla="*/ 11524 h 17383"/>
                <a:gd name="connsiteX38" fmla="*/ 0 w 23986"/>
                <a:gd name="connsiteY38" fmla="*/ 9779 h 17383"/>
                <a:gd name="connsiteX39" fmla="*/ 712 w 23986"/>
                <a:gd name="connsiteY39" fmla="*/ 7166 h 17383"/>
                <a:gd name="connsiteX40" fmla="*/ 2409 w 23986"/>
                <a:gd name="connsiteY40" fmla="*/ 7065 h 17383"/>
                <a:gd name="connsiteX41" fmla="*/ 3145 w 23986"/>
                <a:gd name="connsiteY41" fmla="*/ 9678 h 17383"/>
                <a:gd name="connsiteX42" fmla="*/ 23987 w 23986"/>
                <a:gd name="connsiteY42" fmla="*/ 16116 h 17383"/>
                <a:gd name="connsiteX43" fmla="*/ 23815 w 23986"/>
                <a:gd name="connsiteY43" fmla="*/ 17157 h 17383"/>
                <a:gd name="connsiteX44" fmla="*/ 22023 w 23986"/>
                <a:gd name="connsiteY44" fmla="*/ 17384 h 17383"/>
                <a:gd name="connsiteX45" fmla="*/ 21272 w 23986"/>
                <a:gd name="connsiteY45" fmla="*/ 16461 h 17383"/>
                <a:gd name="connsiteX46" fmla="*/ 19598 w 23986"/>
                <a:gd name="connsiteY46" fmla="*/ 16578 h 17383"/>
                <a:gd name="connsiteX47" fmla="*/ 19308 w 23986"/>
                <a:gd name="connsiteY47" fmla="*/ 16116 h 17383"/>
                <a:gd name="connsiteX48" fmla="*/ 20005 w 23986"/>
                <a:gd name="connsiteY48" fmla="*/ 15193 h 17383"/>
                <a:gd name="connsiteX49" fmla="*/ 21334 w 23986"/>
                <a:gd name="connsiteY49" fmla="*/ 14614 h 17383"/>
                <a:gd name="connsiteX50" fmla="*/ 23072 w 23986"/>
                <a:gd name="connsiteY50" fmla="*/ 14849 h 17383"/>
                <a:gd name="connsiteX51" fmla="*/ 23987 w 23986"/>
                <a:gd name="connsiteY51" fmla="*/ 16116 h 1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3986" h="17383">
                  <a:moveTo>
                    <a:pt x="10335" y="2425"/>
                  </a:moveTo>
                  <a:lnTo>
                    <a:pt x="11007" y="2433"/>
                  </a:lnTo>
                  <a:lnTo>
                    <a:pt x="11313" y="2058"/>
                  </a:lnTo>
                  <a:lnTo>
                    <a:pt x="12486" y="2324"/>
                  </a:lnTo>
                  <a:lnTo>
                    <a:pt x="14254" y="4037"/>
                  </a:lnTo>
                  <a:lnTo>
                    <a:pt x="14615" y="4968"/>
                  </a:lnTo>
                  <a:lnTo>
                    <a:pt x="15827" y="5445"/>
                  </a:lnTo>
                  <a:lnTo>
                    <a:pt x="16249" y="6407"/>
                  </a:lnTo>
                  <a:lnTo>
                    <a:pt x="14841" y="9396"/>
                  </a:lnTo>
                  <a:lnTo>
                    <a:pt x="13973" y="9451"/>
                  </a:lnTo>
                  <a:lnTo>
                    <a:pt x="13323" y="9075"/>
                  </a:lnTo>
                  <a:lnTo>
                    <a:pt x="12174" y="9404"/>
                  </a:lnTo>
                  <a:lnTo>
                    <a:pt x="11501" y="9967"/>
                  </a:lnTo>
                  <a:lnTo>
                    <a:pt x="11274" y="11211"/>
                  </a:lnTo>
                  <a:lnTo>
                    <a:pt x="11313" y="13808"/>
                  </a:lnTo>
                  <a:lnTo>
                    <a:pt x="6173" y="14325"/>
                  </a:lnTo>
                  <a:lnTo>
                    <a:pt x="4991" y="13566"/>
                  </a:lnTo>
                  <a:lnTo>
                    <a:pt x="3372" y="7659"/>
                  </a:lnTo>
                  <a:lnTo>
                    <a:pt x="3701" y="6126"/>
                  </a:lnTo>
                  <a:lnTo>
                    <a:pt x="4788" y="5476"/>
                  </a:lnTo>
                  <a:lnTo>
                    <a:pt x="5719" y="5336"/>
                  </a:lnTo>
                  <a:lnTo>
                    <a:pt x="5860" y="8528"/>
                  </a:lnTo>
                  <a:lnTo>
                    <a:pt x="7229" y="8207"/>
                  </a:lnTo>
                  <a:lnTo>
                    <a:pt x="7659" y="6102"/>
                  </a:lnTo>
                  <a:lnTo>
                    <a:pt x="7753" y="4624"/>
                  </a:lnTo>
                  <a:lnTo>
                    <a:pt x="7386" y="3873"/>
                  </a:lnTo>
                  <a:lnTo>
                    <a:pt x="6454" y="3294"/>
                  </a:lnTo>
                  <a:lnTo>
                    <a:pt x="5915" y="2300"/>
                  </a:lnTo>
                  <a:lnTo>
                    <a:pt x="6689" y="696"/>
                  </a:lnTo>
                  <a:lnTo>
                    <a:pt x="8121" y="0"/>
                  </a:lnTo>
                  <a:lnTo>
                    <a:pt x="9357" y="2144"/>
                  </a:lnTo>
                  <a:lnTo>
                    <a:pt x="10335" y="2425"/>
                  </a:lnTo>
                  <a:close/>
                  <a:moveTo>
                    <a:pt x="3145" y="9678"/>
                  </a:moveTo>
                  <a:lnTo>
                    <a:pt x="3262" y="10663"/>
                  </a:lnTo>
                  <a:lnTo>
                    <a:pt x="2425" y="10413"/>
                  </a:lnTo>
                  <a:lnTo>
                    <a:pt x="1776" y="10749"/>
                  </a:lnTo>
                  <a:lnTo>
                    <a:pt x="1338" y="11962"/>
                  </a:lnTo>
                  <a:lnTo>
                    <a:pt x="383" y="11524"/>
                  </a:lnTo>
                  <a:lnTo>
                    <a:pt x="0" y="9779"/>
                  </a:lnTo>
                  <a:lnTo>
                    <a:pt x="712" y="7166"/>
                  </a:lnTo>
                  <a:lnTo>
                    <a:pt x="2409" y="7065"/>
                  </a:lnTo>
                  <a:lnTo>
                    <a:pt x="3145" y="9678"/>
                  </a:lnTo>
                  <a:close/>
                  <a:moveTo>
                    <a:pt x="23987" y="16116"/>
                  </a:moveTo>
                  <a:lnTo>
                    <a:pt x="23815" y="17157"/>
                  </a:lnTo>
                  <a:lnTo>
                    <a:pt x="22023" y="17384"/>
                  </a:lnTo>
                  <a:lnTo>
                    <a:pt x="21272" y="16461"/>
                  </a:lnTo>
                  <a:lnTo>
                    <a:pt x="19598" y="16578"/>
                  </a:lnTo>
                  <a:lnTo>
                    <a:pt x="19308" y="16116"/>
                  </a:lnTo>
                  <a:lnTo>
                    <a:pt x="20005" y="15193"/>
                  </a:lnTo>
                  <a:lnTo>
                    <a:pt x="21334" y="14614"/>
                  </a:lnTo>
                  <a:lnTo>
                    <a:pt x="23072" y="14849"/>
                  </a:lnTo>
                  <a:lnTo>
                    <a:pt x="23987" y="1611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8" name="Freeform: Shape 587">
              <a:extLst>
                <a:ext uri="{FF2B5EF4-FFF2-40B4-BE49-F238E27FC236}">
                  <a16:creationId xmlns:a16="http://schemas.microsoft.com/office/drawing/2014/main" id="{D3E3B0CC-7526-1F7D-844D-87743A362C29}"/>
                </a:ext>
              </a:extLst>
            </p:cNvPr>
            <p:cNvSpPr>
              <a:spLocks/>
            </p:cNvSpPr>
            <p:nvPr/>
          </p:nvSpPr>
          <p:spPr>
            <a:xfrm>
              <a:off x="8233841" y="3639531"/>
              <a:ext cx="122929" cy="99959"/>
            </a:xfrm>
            <a:custGeom>
              <a:avLst/>
              <a:gdLst>
                <a:gd name="connsiteX0" fmla="*/ 83547 w 122929"/>
                <a:gd name="connsiteY0" fmla="*/ 1377 h 99959"/>
                <a:gd name="connsiteX1" fmla="*/ 85565 w 122929"/>
                <a:gd name="connsiteY1" fmla="*/ 3074 h 99959"/>
                <a:gd name="connsiteX2" fmla="*/ 89062 w 122929"/>
                <a:gd name="connsiteY2" fmla="*/ 7675 h 99959"/>
                <a:gd name="connsiteX3" fmla="*/ 94045 w 122929"/>
                <a:gd name="connsiteY3" fmla="*/ 15138 h 99959"/>
                <a:gd name="connsiteX4" fmla="*/ 95266 w 122929"/>
                <a:gd name="connsiteY4" fmla="*/ 17251 h 99959"/>
                <a:gd name="connsiteX5" fmla="*/ 96072 w 122929"/>
                <a:gd name="connsiteY5" fmla="*/ 19692 h 99959"/>
                <a:gd name="connsiteX6" fmla="*/ 96768 w 122929"/>
                <a:gd name="connsiteY6" fmla="*/ 22641 h 99959"/>
                <a:gd name="connsiteX7" fmla="*/ 97910 w 122929"/>
                <a:gd name="connsiteY7" fmla="*/ 25246 h 99959"/>
                <a:gd name="connsiteX8" fmla="*/ 102964 w 122929"/>
                <a:gd name="connsiteY8" fmla="*/ 31794 h 99959"/>
                <a:gd name="connsiteX9" fmla="*/ 105147 w 122929"/>
                <a:gd name="connsiteY9" fmla="*/ 34212 h 99959"/>
                <a:gd name="connsiteX10" fmla="*/ 108707 w 122929"/>
                <a:gd name="connsiteY10" fmla="*/ 37326 h 99959"/>
                <a:gd name="connsiteX11" fmla="*/ 109974 w 122929"/>
                <a:gd name="connsiteY11" fmla="*/ 38022 h 99959"/>
                <a:gd name="connsiteX12" fmla="*/ 111632 w 122929"/>
                <a:gd name="connsiteY12" fmla="*/ 38217 h 99959"/>
                <a:gd name="connsiteX13" fmla="*/ 114691 w 122929"/>
                <a:gd name="connsiteY13" fmla="*/ 38225 h 99959"/>
                <a:gd name="connsiteX14" fmla="*/ 117508 w 122929"/>
                <a:gd name="connsiteY14" fmla="*/ 39446 h 99959"/>
                <a:gd name="connsiteX15" fmla="*/ 118901 w 122929"/>
                <a:gd name="connsiteY15" fmla="*/ 40299 h 99959"/>
                <a:gd name="connsiteX16" fmla="*/ 120340 w 122929"/>
                <a:gd name="connsiteY16" fmla="*/ 41535 h 99959"/>
                <a:gd name="connsiteX17" fmla="*/ 121631 w 122929"/>
                <a:gd name="connsiteY17" fmla="*/ 42966 h 99959"/>
                <a:gd name="connsiteX18" fmla="*/ 122930 w 122929"/>
                <a:gd name="connsiteY18" fmla="*/ 46768 h 99959"/>
                <a:gd name="connsiteX19" fmla="*/ 118040 w 122929"/>
                <a:gd name="connsiteY19" fmla="*/ 45517 h 99959"/>
                <a:gd name="connsiteX20" fmla="*/ 113111 w 122929"/>
                <a:gd name="connsiteY20" fmla="*/ 45712 h 99959"/>
                <a:gd name="connsiteX21" fmla="*/ 110334 w 122929"/>
                <a:gd name="connsiteY21" fmla="*/ 46526 h 99959"/>
                <a:gd name="connsiteX22" fmla="*/ 107627 w 122929"/>
                <a:gd name="connsiteY22" fmla="*/ 47645 h 99959"/>
                <a:gd name="connsiteX23" fmla="*/ 105037 w 122929"/>
                <a:gd name="connsiteY23" fmla="*/ 49217 h 99959"/>
                <a:gd name="connsiteX24" fmla="*/ 103418 w 122929"/>
                <a:gd name="connsiteY24" fmla="*/ 52276 h 99959"/>
                <a:gd name="connsiteX25" fmla="*/ 102057 w 122929"/>
                <a:gd name="connsiteY25" fmla="*/ 59333 h 99959"/>
                <a:gd name="connsiteX26" fmla="*/ 100062 w 122929"/>
                <a:gd name="connsiteY26" fmla="*/ 65912 h 99959"/>
                <a:gd name="connsiteX27" fmla="*/ 100132 w 122929"/>
                <a:gd name="connsiteY27" fmla="*/ 68948 h 99959"/>
                <a:gd name="connsiteX28" fmla="*/ 101000 w 122929"/>
                <a:gd name="connsiteY28" fmla="*/ 71866 h 99959"/>
                <a:gd name="connsiteX29" fmla="*/ 100899 w 122929"/>
                <a:gd name="connsiteY29" fmla="*/ 73243 h 99959"/>
                <a:gd name="connsiteX30" fmla="*/ 99991 w 122929"/>
                <a:gd name="connsiteY30" fmla="*/ 73830 h 99959"/>
                <a:gd name="connsiteX31" fmla="*/ 98849 w 122929"/>
                <a:gd name="connsiteY31" fmla="*/ 75066 h 99959"/>
                <a:gd name="connsiteX32" fmla="*/ 97324 w 122929"/>
                <a:gd name="connsiteY32" fmla="*/ 81059 h 99959"/>
                <a:gd name="connsiteX33" fmla="*/ 96565 w 122929"/>
                <a:gd name="connsiteY33" fmla="*/ 82255 h 99959"/>
                <a:gd name="connsiteX34" fmla="*/ 95587 w 122929"/>
                <a:gd name="connsiteY34" fmla="*/ 82999 h 99959"/>
                <a:gd name="connsiteX35" fmla="*/ 95320 w 122929"/>
                <a:gd name="connsiteY35" fmla="*/ 82295 h 99959"/>
                <a:gd name="connsiteX36" fmla="*/ 95383 w 122929"/>
                <a:gd name="connsiteY36" fmla="*/ 80722 h 99959"/>
                <a:gd name="connsiteX37" fmla="*/ 93232 w 122929"/>
                <a:gd name="connsiteY37" fmla="*/ 79337 h 99959"/>
                <a:gd name="connsiteX38" fmla="*/ 92097 w 122929"/>
                <a:gd name="connsiteY38" fmla="*/ 80894 h 99959"/>
                <a:gd name="connsiteX39" fmla="*/ 91307 w 122929"/>
                <a:gd name="connsiteY39" fmla="*/ 84188 h 99959"/>
                <a:gd name="connsiteX40" fmla="*/ 89735 w 122929"/>
                <a:gd name="connsiteY40" fmla="*/ 87638 h 99959"/>
                <a:gd name="connsiteX41" fmla="*/ 89656 w 122929"/>
                <a:gd name="connsiteY41" fmla="*/ 88295 h 99959"/>
                <a:gd name="connsiteX42" fmla="*/ 90048 w 122929"/>
                <a:gd name="connsiteY42" fmla="*/ 98927 h 99959"/>
                <a:gd name="connsiteX43" fmla="*/ 89422 w 122929"/>
                <a:gd name="connsiteY43" fmla="*/ 98880 h 99959"/>
                <a:gd name="connsiteX44" fmla="*/ 84923 w 122929"/>
                <a:gd name="connsiteY44" fmla="*/ 99960 h 99959"/>
                <a:gd name="connsiteX45" fmla="*/ 83984 w 122929"/>
                <a:gd name="connsiteY45" fmla="*/ 99616 h 99959"/>
                <a:gd name="connsiteX46" fmla="*/ 80135 w 122929"/>
                <a:gd name="connsiteY46" fmla="*/ 94718 h 99959"/>
                <a:gd name="connsiteX47" fmla="*/ 79337 w 122929"/>
                <a:gd name="connsiteY47" fmla="*/ 94178 h 99959"/>
                <a:gd name="connsiteX48" fmla="*/ 77679 w 122929"/>
                <a:gd name="connsiteY48" fmla="*/ 93959 h 99959"/>
                <a:gd name="connsiteX49" fmla="*/ 76701 w 122929"/>
                <a:gd name="connsiteY49" fmla="*/ 93154 h 99959"/>
                <a:gd name="connsiteX50" fmla="*/ 75911 w 122929"/>
                <a:gd name="connsiteY50" fmla="*/ 91839 h 99959"/>
                <a:gd name="connsiteX51" fmla="*/ 75457 w 122929"/>
                <a:gd name="connsiteY51" fmla="*/ 90861 h 99959"/>
                <a:gd name="connsiteX52" fmla="*/ 71475 w 122929"/>
                <a:gd name="connsiteY52" fmla="*/ 88201 h 99959"/>
                <a:gd name="connsiteX53" fmla="*/ 70888 w 122929"/>
                <a:gd name="connsiteY53" fmla="*/ 87223 h 99959"/>
                <a:gd name="connsiteX54" fmla="*/ 70802 w 122929"/>
                <a:gd name="connsiteY54" fmla="*/ 86363 h 99959"/>
                <a:gd name="connsiteX55" fmla="*/ 71389 w 122929"/>
                <a:gd name="connsiteY55" fmla="*/ 85588 h 99959"/>
                <a:gd name="connsiteX56" fmla="*/ 72062 w 122929"/>
                <a:gd name="connsiteY56" fmla="*/ 84939 h 99959"/>
                <a:gd name="connsiteX57" fmla="*/ 74009 w 122929"/>
                <a:gd name="connsiteY57" fmla="*/ 84274 h 99959"/>
                <a:gd name="connsiteX58" fmla="*/ 76278 w 122929"/>
                <a:gd name="connsiteY58" fmla="*/ 83703 h 99959"/>
                <a:gd name="connsiteX59" fmla="*/ 77006 w 122929"/>
                <a:gd name="connsiteY59" fmla="*/ 83288 h 99959"/>
                <a:gd name="connsiteX60" fmla="*/ 77374 w 122929"/>
                <a:gd name="connsiteY60" fmla="*/ 82576 h 99959"/>
                <a:gd name="connsiteX61" fmla="*/ 77350 w 122929"/>
                <a:gd name="connsiteY61" fmla="*/ 81434 h 99959"/>
                <a:gd name="connsiteX62" fmla="*/ 76982 w 122929"/>
                <a:gd name="connsiteY62" fmla="*/ 80307 h 99959"/>
                <a:gd name="connsiteX63" fmla="*/ 73720 w 122929"/>
                <a:gd name="connsiteY63" fmla="*/ 78266 h 99959"/>
                <a:gd name="connsiteX64" fmla="*/ 73360 w 122929"/>
                <a:gd name="connsiteY64" fmla="*/ 77382 h 99959"/>
                <a:gd name="connsiteX65" fmla="*/ 73259 w 122929"/>
                <a:gd name="connsiteY65" fmla="*/ 76302 h 99959"/>
                <a:gd name="connsiteX66" fmla="*/ 73438 w 122929"/>
                <a:gd name="connsiteY66" fmla="*/ 75168 h 99959"/>
                <a:gd name="connsiteX67" fmla="*/ 73947 w 122929"/>
                <a:gd name="connsiteY67" fmla="*/ 74283 h 99959"/>
                <a:gd name="connsiteX68" fmla="*/ 76607 w 122929"/>
                <a:gd name="connsiteY68" fmla="*/ 73079 h 99959"/>
                <a:gd name="connsiteX69" fmla="*/ 78031 w 122929"/>
                <a:gd name="connsiteY69" fmla="*/ 71827 h 99959"/>
                <a:gd name="connsiteX70" fmla="*/ 77147 w 122929"/>
                <a:gd name="connsiteY70" fmla="*/ 70434 h 99959"/>
                <a:gd name="connsiteX71" fmla="*/ 74276 w 122929"/>
                <a:gd name="connsiteY71" fmla="*/ 67250 h 99959"/>
                <a:gd name="connsiteX72" fmla="*/ 70865 w 122929"/>
                <a:gd name="connsiteY72" fmla="*/ 63745 h 99959"/>
                <a:gd name="connsiteX73" fmla="*/ 68588 w 122929"/>
                <a:gd name="connsiteY73" fmla="*/ 63714 h 99959"/>
                <a:gd name="connsiteX74" fmla="*/ 65967 w 122929"/>
                <a:gd name="connsiteY74" fmla="*/ 64747 h 99959"/>
                <a:gd name="connsiteX75" fmla="*/ 61774 w 122929"/>
                <a:gd name="connsiteY75" fmla="*/ 67735 h 99959"/>
                <a:gd name="connsiteX76" fmla="*/ 59458 w 122929"/>
                <a:gd name="connsiteY76" fmla="*/ 69010 h 99959"/>
                <a:gd name="connsiteX77" fmla="*/ 56431 w 122929"/>
                <a:gd name="connsiteY77" fmla="*/ 71123 h 99959"/>
                <a:gd name="connsiteX78" fmla="*/ 53137 w 122929"/>
                <a:gd name="connsiteY78" fmla="*/ 73470 h 99959"/>
                <a:gd name="connsiteX79" fmla="*/ 50437 w 122929"/>
                <a:gd name="connsiteY79" fmla="*/ 75958 h 99959"/>
                <a:gd name="connsiteX80" fmla="*/ 48756 w 122929"/>
                <a:gd name="connsiteY80" fmla="*/ 78015 h 99959"/>
                <a:gd name="connsiteX81" fmla="*/ 45767 w 122929"/>
                <a:gd name="connsiteY81" fmla="*/ 78907 h 99959"/>
                <a:gd name="connsiteX82" fmla="*/ 44241 w 122929"/>
                <a:gd name="connsiteY82" fmla="*/ 80628 h 99959"/>
                <a:gd name="connsiteX83" fmla="*/ 39227 w 122929"/>
                <a:gd name="connsiteY83" fmla="*/ 85776 h 99959"/>
                <a:gd name="connsiteX84" fmla="*/ 37818 w 122929"/>
                <a:gd name="connsiteY84" fmla="*/ 85714 h 99959"/>
                <a:gd name="connsiteX85" fmla="*/ 37732 w 122929"/>
                <a:gd name="connsiteY85" fmla="*/ 83155 h 99959"/>
                <a:gd name="connsiteX86" fmla="*/ 37803 w 122929"/>
                <a:gd name="connsiteY86" fmla="*/ 81129 h 99959"/>
                <a:gd name="connsiteX87" fmla="*/ 37482 w 122929"/>
                <a:gd name="connsiteY87" fmla="*/ 79963 h 99959"/>
                <a:gd name="connsiteX88" fmla="*/ 35855 w 122929"/>
                <a:gd name="connsiteY88" fmla="*/ 78359 h 99959"/>
                <a:gd name="connsiteX89" fmla="*/ 35831 w 122929"/>
                <a:gd name="connsiteY89" fmla="*/ 77671 h 99959"/>
                <a:gd name="connsiteX90" fmla="*/ 36269 w 122929"/>
                <a:gd name="connsiteY90" fmla="*/ 77241 h 99959"/>
                <a:gd name="connsiteX91" fmla="*/ 37513 w 122929"/>
                <a:gd name="connsiteY91" fmla="*/ 77499 h 99959"/>
                <a:gd name="connsiteX92" fmla="*/ 39117 w 122929"/>
                <a:gd name="connsiteY92" fmla="*/ 77405 h 99959"/>
                <a:gd name="connsiteX93" fmla="*/ 39884 w 122929"/>
                <a:gd name="connsiteY93" fmla="*/ 76771 h 99959"/>
                <a:gd name="connsiteX94" fmla="*/ 38170 w 122929"/>
                <a:gd name="connsiteY94" fmla="*/ 74659 h 99959"/>
                <a:gd name="connsiteX95" fmla="*/ 36645 w 122929"/>
                <a:gd name="connsiteY95" fmla="*/ 73243 h 99959"/>
                <a:gd name="connsiteX96" fmla="*/ 35354 w 122929"/>
                <a:gd name="connsiteY96" fmla="*/ 72288 h 99959"/>
                <a:gd name="connsiteX97" fmla="*/ 35065 w 122929"/>
                <a:gd name="connsiteY97" fmla="*/ 71717 h 99959"/>
                <a:gd name="connsiteX98" fmla="*/ 35065 w 122929"/>
                <a:gd name="connsiteY98" fmla="*/ 71311 h 99959"/>
                <a:gd name="connsiteX99" fmla="*/ 35338 w 122929"/>
                <a:gd name="connsiteY99" fmla="*/ 70825 h 99959"/>
                <a:gd name="connsiteX100" fmla="*/ 37545 w 122929"/>
                <a:gd name="connsiteY100" fmla="*/ 69660 h 99959"/>
                <a:gd name="connsiteX101" fmla="*/ 37763 w 122929"/>
                <a:gd name="connsiteY101" fmla="*/ 68588 h 99959"/>
                <a:gd name="connsiteX102" fmla="*/ 37615 w 122929"/>
                <a:gd name="connsiteY102" fmla="*/ 67391 h 99959"/>
                <a:gd name="connsiteX103" fmla="*/ 34110 w 122929"/>
                <a:gd name="connsiteY103" fmla="*/ 65623 h 99959"/>
                <a:gd name="connsiteX104" fmla="*/ 31489 w 122929"/>
                <a:gd name="connsiteY104" fmla="*/ 66272 h 99959"/>
                <a:gd name="connsiteX105" fmla="*/ 29134 w 122929"/>
                <a:gd name="connsiteY105" fmla="*/ 64285 h 99959"/>
                <a:gd name="connsiteX106" fmla="*/ 27625 w 122929"/>
                <a:gd name="connsiteY106" fmla="*/ 62752 h 99959"/>
                <a:gd name="connsiteX107" fmla="*/ 25739 w 122929"/>
                <a:gd name="connsiteY107" fmla="*/ 61101 h 99959"/>
                <a:gd name="connsiteX108" fmla="*/ 24057 w 122929"/>
                <a:gd name="connsiteY108" fmla="*/ 60194 h 99959"/>
                <a:gd name="connsiteX109" fmla="*/ 22437 w 122929"/>
                <a:gd name="connsiteY109" fmla="*/ 58120 h 99959"/>
                <a:gd name="connsiteX110" fmla="*/ 19629 w 122929"/>
                <a:gd name="connsiteY110" fmla="*/ 55984 h 99959"/>
                <a:gd name="connsiteX111" fmla="*/ 17830 w 122929"/>
                <a:gd name="connsiteY111" fmla="*/ 55374 h 99959"/>
                <a:gd name="connsiteX112" fmla="*/ 17853 w 122929"/>
                <a:gd name="connsiteY112" fmla="*/ 55046 h 99959"/>
                <a:gd name="connsiteX113" fmla="*/ 18181 w 122929"/>
                <a:gd name="connsiteY113" fmla="*/ 54654 h 99959"/>
                <a:gd name="connsiteX114" fmla="*/ 18933 w 122929"/>
                <a:gd name="connsiteY114" fmla="*/ 54326 h 99959"/>
                <a:gd name="connsiteX115" fmla="*/ 23940 w 122929"/>
                <a:gd name="connsiteY115" fmla="*/ 54412 h 99959"/>
                <a:gd name="connsiteX116" fmla="*/ 24550 w 122929"/>
                <a:gd name="connsiteY116" fmla="*/ 54028 h 99959"/>
                <a:gd name="connsiteX117" fmla="*/ 24863 w 122929"/>
                <a:gd name="connsiteY117" fmla="*/ 53105 h 99959"/>
                <a:gd name="connsiteX118" fmla="*/ 25544 w 122929"/>
                <a:gd name="connsiteY118" fmla="*/ 51744 h 99959"/>
                <a:gd name="connsiteX119" fmla="*/ 26342 w 122929"/>
                <a:gd name="connsiteY119" fmla="*/ 49741 h 99959"/>
                <a:gd name="connsiteX120" fmla="*/ 26279 w 122929"/>
                <a:gd name="connsiteY120" fmla="*/ 48052 h 99959"/>
                <a:gd name="connsiteX121" fmla="*/ 21248 w 122929"/>
                <a:gd name="connsiteY121" fmla="*/ 45321 h 99959"/>
                <a:gd name="connsiteX122" fmla="*/ 17603 w 122929"/>
                <a:gd name="connsiteY122" fmla="*/ 42802 h 99959"/>
                <a:gd name="connsiteX123" fmla="*/ 15076 w 122929"/>
                <a:gd name="connsiteY123" fmla="*/ 39485 h 99959"/>
                <a:gd name="connsiteX124" fmla="*/ 13362 w 122929"/>
                <a:gd name="connsiteY124" fmla="*/ 36441 h 99959"/>
                <a:gd name="connsiteX125" fmla="*/ 13425 w 122929"/>
                <a:gd name="connsiteY125" fmla="*/ 35417 h 99959"/>
                <a:gd name="connsiteX126" fmla="*/ 13918 w 122929"/>
                <a:gd name="connsiteY126" fmla="*/ 34446 h 99959"/>
                <a:gd name="connsiteX127" fmla="*/ 17830 w 122929"/>
                <a:gd name="connsiteY127" fmla="*/ 31638 h 99959"/>
                <a:gd name="connsiteX128" fmla="*/ 18096 w 122929"/>
                <a:gd name="connsiteY128" fmla="*/ 30910 h 99959"/>
                <a:gd name="connsiteX129" fmla="*/ 18010 w 122929"/>
                <a:gd name="connsiteY129" fmla="*/ 30418 h 99959"/>
                <a:gd name="connsiteX130" fmla="*/ 16609 w 122929"/>
                <a:gd name="connsiteY130" fmla="*/ 28978 h 99959"/>
                <a:gd name="connsiteX131" fmla="*/ 14857 w 122929"/>
                <a:gd name="connsiteY131" fmla="*/ 27491 h 99959"/>
                <a:gd name="connsiteX132" fmla="*/ 14309 w 122929"/>
                <a:gd name="connsiteY132" fmla="*/ 26396 h 99959"/>
                <a:gd name="connsiteX133" fmla="*/ 13206 w 122929"/>
                <a:gd name="connsiteY133" fmla="*/ 25841 h 99959"/>
                <a:gd name="connsiteX134" fmla="*/ 11109 w 122929"/>
                <a:gd name="connsiteY134" fmla="*/ 25801 h 99959"/>
                <a:gd name="connsiteX135" fmla="*/ 7432 w 122929"/>
                <a:gd name="connsiteY135" fmla="*/ 23971 h 99959"/>
                <a:gd name="connsiteX136" fmla="*/ 6650 w 122929"/>
                <a:gd name="connsiteY136" fmla="*/ 23791 h 99959"/>
                <a:gd name="connsiteX137" fmla="*/ 6478 w 122929"/>
                <a:gd name="connsiteY137" fmla="*/ 23431 h 99959"/>
                <a:gd name="connsiteX138" fmla="*/ 6658 w 122929"/>
                <a:gd name="connsiteY138" fmla="*/ 23063 h 99959"/>
                <a:gd name="connsiteX139" fmla="*/ 9278 w 122929"/>
                <a:gd name="connsiteY139" fmla="*/ 22320 h 99959"/>
                <a:gd name="connsiteX140" fmla="*/ 9239 w 122929"/>
                <a:gd name="connsiteY140" fmla="*/ 21710 h 99959"/>
                <a:gd name="connsiteX141" fmla="*/ 8441 w 122929"/>
                <a:gd name="connsiteY141" fmla="*/ 20904 h 99959"/>
                <a:gd name="connsiteX142" fmla="*/ 6963 w 122929"/>
                <a:gd name="connsiteY142" fmla="*/ 20317 h 99959"/>
                <a:gd name="connsiteX143" fmla="*/ 5602 w 122929"/>
                <a:gd name="connsiteY143" fmla="*/ 18854 h 99959"/>
                <a:gd name="connsiteX144" fmla="*/ 5132 w 122929"/>
                <a:gd name="connsiteY144" fmla="*/ 17540 h 99959"/>
                <a:gd name="connsiteX145" fmla="*/ 9865 w 122929"/>
                <a:gd name="connsiteY145" fmla="*/ 13691 h 99959"/>
                <a:gd name="connsiteX146" fmla="*/ 11266 w 122929"/>
                <a:gd name="connsiteY146" fmla="*/ 12917 h 99959"/>
                <a:gd name="connsiteX147" fmla="*/ 14364 w 122929"/>
                <a:gd name="connsiteY147" fmla="*/ 13628 h 99959"/>
                <a:gd name="connsiteX148" fmla="*/ 20802 w 122929"/>
                <a:gd name="connsiteY148" fmla="*/ 16187 h 99959"/>
                <a:gd name="connsiteX149" fmla="*/ 20364 w 122929"/>
                <a:gd name="connsiteY149" fmla="*/ 17603 h 99959"/>
                <a:gd name="connsiteX150" fmla="*/ 21014 w 122929"/>
                <a:gd name="connsiteY150" fmla="*/ 18401 h 99959"/>
                <a:gd name="connsiteX151" fmla="*/ 22492 w 122929"/>
                <a:gd name="connsiteY151" fmla="*/ 19480 h 99959"/>
                <a:gd name="connsiteX152" fmla="*/ 25332 w 122929"/>
                <a:gd name="connsiteY152" fmla="*/ 20575 h 99959"/>
                <a:gd name="connsiteX153" fmla="*/ 27734 w 122929"/>
                <a:gd name="connsiteY153" fmla="*/ 21139 h 99959"/>
                <a:gd name="connsiteX154" fmla="*/ 28947 w 122929"/>
                <a:gd name="connsiteY154" fmla="*/ 20654 h 99959"/>
                <a:gd name="connsiteX155" fmla="*/ 30793 w 122929"/>
                <a:gd name="connsiteY155" fmla="*/ 20247 h 99959"/>
                <a:gd name="connsiteX156" fmla="*/ 33195 w 122929"/>
                <a:gd name="connsiteY156" fmla="*/ 21514 h 99959"/>
                <a:gd name="connsiteX157" fmla="*/ 35409 w 122929"/>
                <a:gd name="connsiteY157" fmla="*/ 23118 h 99959"/>
                <a:gd name="connsiteX158" fmla="*/ 36512 w 122929"/>
                <a:gd name="connsiteY158" fmla="*/ 23768 h 99959"/>
                <a:gd name="connsiteX159" fmla="*/ 37106 w 122929"/>
                <a:gd name="connsiteY159" fmla="*/ 23963 h 99959"/>
                <a:gd name="connsiteX160" fmla="*/ 38789 w 122929"/>
                <a:gd name="connsiteY160" fmla="*/ 23431 h 99959"/>
                <a:gd name="connsiteX161" fmla="*/ 40807 w 122929"/>
                <a:gd name="connsiteY161" fmla="*/ 21366 h 99959"/>
                <a:gd name="connsiteX162" fmla="*/ 41605 w 122929"/>
                <a:gd name="connsiteY162" fmla="*/ 18870 h 99959"/>
                <a:gd name="connsiteX163" fmla="*/ 41824 w 122929"/>
                <a:gd name="connsiteY163" fmla="*/ 17665 h 99959"/>
                <a:gd name="connsiteX164" fmla="*/ 40650 w 122929"/>
                <a:gd name="connsiteY164" fmla="*/ 16007 h 99959"/>
                <a:gd name="connsiteX165" fmla="*/ 38225 w 122929"/>
                <a:gd name="connsiteY165" fmla="*/ 14207 h 99959"/>
                <a:gd name="connsiteX166" fmla="*/ 35511 w 122929"/>
                <a:gd name="connsiteY166" fmla="*/ 12627 h 99959"/>
                <a:gd name="connsiteX167" fmla="*/ 33766 w 122929"/>
                <a:gd name="connsiteY167" fmla="*/ 11227 h 99959"/>
                <a:gd name="connsiteX168" fmla="*/ 32647 w 122929"/>
                <a:gd name="connsiteY168" fmla="*/ 8465 h 99959"/>
                <a:gd name="connsiteX169" fmla="*/ 31521 w 122929"/>
                <a:gd name="connsiteY169" fmla="*/ 8160 h 99959"/>
                <a:gd name="connsiteX170" fmla="*/ 31239 w 122929"/>
                <a:gd name="connsiteY170" fmla="*/ 7800 h 99959"/>
                <a:gd name="connsiteX171" fmla="*/ 31051 w 122929"/>
                <a:gd name="connsiteY171" fmla="*/ 6853 h 99959"/>
                <a:gd name="connsiteX172" fmla="*/ 31098 w 122929"/>
                <a:gd name="connsiteY172" fmla="*/ 5539 h 99959"/>
                <a:gd name="connsiteX173" fmla="*/ 31481 w 122929"/>
                <a:gd name="connsiteY173" fmla="*/ 4522 h 99959"/>
                <a:gd name="connsiteX174" fmla="*/ 32584 w 122929"/>
                <a:gd name="connsiteY174" fmla="*/ 4084 h 99959"/>
                <a:gd name="connsiteX175" fmla="*/ 33696 w 122929"/>
                <a:gd name="connsiteY175" fmla="*/ 3927 h 99959"/>
                <a:gd name="connsiteX176" fmla="*/ 34697 w 122929"/>
                <a:gd name="connsiteY176" fmla="*/ 2957 h 99959"/>
                <a:gd name="connsiteX177" fmla="*/ 35957 w 122929"/>
                <a:gd name="connsiteY177" fmla="*/ 1056 h 99959"/>
                <a:gd name="connsiteX178" fmla="*/ 36489 w 122929"/>
                <a:gd name="connsiteY178" fmla="*/ 0 h 99959"/>
                <a:gd name="connsiteX179" fmla="*/ 38851 w 122929"/>
                <a:gd name="connsiteY179" fmla="*/ 602 h 99959"/>
                <a:gd name="connsiteX180" fmla="*/ 39172 w 122929"/>
                <a:gd name="connsiteY180" fmla="*/ 2308 h 99959"/>
                <a:gd name="connsiteX181" fmla="*/ 39594 w 122929"/>
                <a:gd name="connsiteY181" fmla="*/ 2668 h 99959"/>
                <a:gd name="connsiteX182" fmla="*/ 40572 w 122929"/>
                <a:gd name="connsiteY182" fmla="*/ 2464 h 99959"/>
                <a:gd name="connsiteX183" fmla="*/ 42199 w 122929"/>
                <a:gd name="connsiteY183" fmla="*/ 1752 h 99959"/>
                <a:gd name="connsiteX184" fmla="*/ 43498 w 122929"/>
                <a:gd name="connsiteY184" fmla="*/ 2300 h 99959"/>
                <a:gd name="connsiteX185" fmla="*/ 45172 w 122929"/>
                <a:gd name="connsiteY185" fmla="*/ 4326 h 99959"/>
                <a:gd name="connsiteX186" fmla="*/ 47480 w 122929"/>
                <a:gd name="connsiteY186" fmla="*/ 6462 h 99959"/>
                <a:gd name="connsiteX187" fmla="*/ 48732 w 122929"/>
                <a:gd name="connsiteY187" fmla="*/ 7902 h 99959"/>
                <a:gd name="connsiteX188" fmla="*/ 49225 w 122929"/>
                <a:gd name="connsiteY188" fmla="*/ 8887 h 99959"/>
                <a:gd name="connsiteX189" fmla="*/ 50406 w 122929"/>
                <a:gd name="connsiteY189" fmla="*/ 9850 h 99959"/>
                <a:gd name="connsiteX190" fmla="*/ 52135 w 122929"/>
                <a:gd name="connsiteY190" fmla="*/ 10976 h 99959"/>
                <a:gd name="connsiteX191" fmla="*/ 53512 w 122929"/>
                <a:gd name="connsiteY191" fmla="*/ 12744 h 99959"/>
                <a:gd name="connsiteX192" fmla="*/ 54741 w 122929"/>
                <a:gd name="connsiteY192" fmla="*/ 16844 h 99959"/>
                <a:gd name="connsiteX193" fmla="*/ 55985 w 122929"/>
                <a:gd name="connsiteY193" fmla="*/ 17790 h 99959"/>
                <a:gd name="connsiteX194" fmla="*/ 60436 w 122929"/>
                <a:gd name="connsiteY194" fmla="*/ 19347 h 99959"/>
                <a:gd name="connsiteX195" fmla="*/ 62001 w 122929"/>
                <a:gd name="connsiteY195" fmla="*/ 19668 h 99959"/>
                <a:gd name="connsiteX196" fmla="*/ 66374 w 122929"/>
                <a:gd name="connsiteY196" fmla="*/ 20216 h 99959"/>
                <a:gd name="connsiteX197" fmla="*/ 67915 w 122929"/>
                <a:gd name="connsiteY197" fmla="*/ 19825 h 99959"/>
                <a:gd name="connsiteX198" fmla="*/ 70168 w 122929"/>
                <a:gd name="connsiteY198" fmla="*/ 16296 h 99959"/>
                <a:gd name="connsiteX199" fmla="*/ 72194 w 122929"/>
                <a:gd name="connsiteY199" fmla="*/ 12658 h 99959"/>
                <a:gd name="connsiteX200" fmla="*/ 74088 w 122929"/>
                <a:gd name="connsiteY200" fmla="*/ 11899 h 99959"/>
                <a:gd name="connsiteX201" fmla="*/ 77507 w 122929"/>
                <a:gd name="connsiteY201" fmla="*/ 10139 h 99959"/>
                <a:gd name="connsiteX202" fmla="*/ 79557 w 122929"/>
                <a:gd name="connsiteY202" fmla="*/ 8473 h 99959"/>
                <a:gd name="connsiteX203" fmla="*/ 80417 w 122929"/>
                <a:gd name="connsiteY203" fmla="*/ 6673 h 99959"/>
                <a:gd name="connsiteX204" fmla="*/ 82349 w 122929"/>
                <a:gd name="connsiteY204" fmla="*/ 3278 h 99959"/>
                <a:gd name="connsiteX205" fmla="*/ 83547 w 122929"/>
                <a:gd name="connsiteY205" fmla="*/ 1377 h 99959"/>
                <a:gd name="connsiteX206" fmla="*/ 17227 w 122929"/>
                <a:gd name="connsiteY206" fmla="*/ 37106 h 99959"/>
                <a:gd name="connsiteX207" fmla="*/ 17446 w 122929"/>
                <a:gd name="connsiteY207" fmla="*/ 36152 h 99959"/>
                <a:gd name="connsiteX208" fmla="*/ 16828 w 122929"/>
                <a:gd name="connsiteY208" fmla="*/ 35722 h 99959"/>
                <a:gd name="connsiteX209" fmla="*/ 16179 w 122929"/>
                <a:gd name="connsiteY209" fmla="*/ 35698 h 99959"/>
                <a:gd name="connsiteX210" fmla="*/ 15615 w 122929"/>
                <a:gd name="connsiteY210" fmla="*/ 36176 h 99959"/>
                <a:gd name="connsiteX211" fmla="*/ 15615 w 122929"/>
                <a:gd name="connsiteY211" fmla="*/ 37365 h 99959"/>
                <a:gd name="connsiteX212" fmla="*/ 16398 w 122929"/>
                <a:gd name="connsiteY212" fmla="*/ 37576 h 99959"/>
                <a:gd name="connsiteX213" fmla="*/ 17227 w 122929"/>
                <a:gd name="connsiteY213" fmla="*/ 37106 h 99959"/>
                <a:gd name="connsiteX214" fmla="*/ 5617 w 122929"/>
                <a:gd name="connsiteY214" fmla="*/ 25223 h 99959"/>
                <a:gd name="connsiteX215" fmla="*/ 5140 w 122929"/>
                <a:gd name="connsiteY215" fmla="*/ 25551 h 99959"/>
                <a:gd name="connsiteX216" fmla="*/ 4412 w 122929"/>
                <a:gd name="connsiteY216" fmla="*/ 25223 h 99959"/>
                <a:gd name="connsiteX217" fmla="*/ 4193 w 122929"/>
                <a:gd name="connsiteY217" fmla="*/ 24487 h 99959"/>
                <a:gd name="connsiteX218" fmla="*/ 4248 w 122929"/>
                <a:gd name="connsiteY218" fmla="*/ 23713 h 99959"/>
                <a:gd name="connsiteX219" fmla="*/ 4968 w 122929"/>
                <a:gd name="connsiteY219" fmla="*/ 23533 h 99959"/>
                <a:gd name="connsiteX220" fmla="*/ 5554 w 122929"/>
                <a:gd name="connsiteY220" fmla="*/ 23752 h 99959"/>
                <a:gd name="connsiteX221" fmla="*/ 5719 w 122929"/>
                <a:gd name="connsiteY221" fmla="*/ 24448 h 99959"/>
                <a:gd name="connsiteX222" fmla="*/ 5617 w 122929"/>
                <a:gd name="connsiteY222" fmla="*/ 25223 h 99959"/>
                <a:gd name="connsiteX223" fmla="*/ 29565 w 122929"/>
                <a:gd name="connsiteY223" fmla="*/ 86551 h 99959"/>
                <a:gd name="connsiteX224" fmla="*/ 25332 w 122929"/>
                <a:gd name="connsiteY224" fmla="*/ 85706 h 99959"/>
                <a:gd name="connsiteX225" fmla="*/ 17720 w 122929"/>
                <a:gd name="connsiteY225" fmla="*/ 83883 h 99959"/>
                <a:gd name="connsiteX226" fmla="*/ 15623 w 122929"/>
                <a:gd name="connsiteY226" fmla="*/ 82944 h 99959"/>
                <a:gd name="connsiteX227" fmla="*/ 13644 w 122929"/>
                <a:gd name="connsiteY227" fmla="*/ 80417 h 99959"/>
                <a:gd name="connsiteX228" fmla="*/ 12463 w 122929"/>
                <a:gd name="connsiteY228" fmla="*/ 79197 h 99959"/>
                <a:gd name="connsiteX229" fmla="*/ 10718 w 122929"/>
                <a:gd name="connsiteY229" fmla="*/ 77632 h 99959"/>
                <a:gd name="connsiteX230" fmla="*/ 9278 w 122929"/>
                <a:gd name="connsiteY230" fmla="*/ 77037 h 99959"/>
                <a:gd name="connsiteX231" fmla="*/ 8191 w 122929"/>
                <a:gd name="connsiteY231" fmla="*/ 75942 h 99959"/>
                <a:gd name="connsiteX232" fmla="*/ 7573 w 122929"/>
                <a:gd name="connsiteY232" fmla="*/ 74323 h 99959"/>
                <a:gd name="connsiteX233" fmla="*/ 6658 w 122929"/>
                <a:gd name="connsiteY233" fmla="*/ 72867 h 99959"/>
                <a:gd name="connsiteX234" fmla="*/ 5093 w 122929"/>
                <a:gd name="connsiteY234" fmla="*/ 71154 h 99959"/>
                <a:gd name="connsiteX235" fmla="*/ 1533 w 122929"/>
                <a:gd name="connsiteY235" fmla="*/ 65325 h 99959"/>
                <a:gd name="connsiteX236" fmla="*/ 1072 w 122929"/>
                <a:gd name="connsiteY236" fmla="*/ 64715 h 99959"/>
                <a:gd name="connsiteX237" fmla="*/ 329 w 122929"/>
                <a:gd name="connsiteY237" fmla="*/ 63745 h 99959"/>
                <a:gd name="connsiteX238" fmla="*/ 0 w 122929"/>
                <a:gd name="connsiteY238" fmla="*/ 63205 h 99959"/>
                <a:gd name="connsiteX239" fmla="*/ 2167 w 122929"/>
                <a:gd name="connsiteY239" fmla="*/ 62760 h 99959"/>
                <a:gd name="connsiteX240" fmla="*/ 5774 w 122929"/>
                <a:gd name="connsiteY240" fmla="*/ 61453 h 99959"/>
                <a:gd name="connsiteX241" fmla="*/ 6760 w 122929"/>
                <a:gd name="connsiteY241" fmla="*/ 62087 h 99959"/>
                <a:gd name="connsiteX242" fmla="*/ 7815 w 122929"/>
                <a:gd name="connsiteY242" fmla="*/ 63409 h 99959"/>
                <a:gd name="connsiteX243" fmla="*/ 8348 w 122929"/>
                <a:gd name="connsiteY243" fmla="*/ 64543 h 99959"/>
                <a:gd name="connsiteX244" fmla="*/ 8441 w 122929"/>
                <a:gd name="connsiteY244" fmla="*/ 66640 h 99959"/>
                <a:gd name="connsiteX245" fmla="*/ 8872 w 122929"/>
                <a:gd name="connsiteY245" fmla="*/ 66976 h 99959"/>
                <a:gd name="connsiteX246" fmla="*/ 10632 w 122929"/>
                <a:gd name="connsiteY246" fmla="*/ 66272 h 99959"/>
                <a:gd name="connsiteX247" fmla="*/ 11422 w 122929"/>
                <a:gd name="connsiteY247" fmla="*/ 67117 h 99959"/>
                <a:gd name="connsiteX248" fmla="*/ 12776 w 122929"/>
                <a:gd name="connsiteY248" fmla="*/ 68126 h 99959"/>
                <a:gd name="connsiteX249" fmla="*/ 15123 w 122929"/>
                <a:gd name="connsiteY249" fmla="*/ 69128 h 99959"/>
                <a:gd name="connsiteX250" fmla="*/ 18502 w 122929"/>
                <a:gd name="connsiteY250" fmla="*/ 67555 h 99959"/>
                <a:gd name="connsiteX251" fmla="*/ 20185 w 122929"/>
                <a:gd name="connsiteY251" fmla="*/ 67148 h 99959"/>
                <a:gd name="connsiteX252" fmla="*/ 21569 w 122929"/>
                <a:gd name="connsiteY252" fmla="*/ 67180 h 99959"/>
                <a:gd name="connsiteX253" fmla="*/ 22320 w 122929"/>
                <a:gd name="connsiteY253" fmla="*/ 67673 h 99959"/>
                <a:gd name="connsiteX254" fmla="*/ 22586 w 122929"/>
                <a:gd name="connsiteY254" fmla="*/ 69300 h 99959"/>
                <a:gd name="connsiteX255" fmla="*/ 22312 w 122929"/>
                <a:gd name="connsiteY255" fmla="*/ 71311 h 99959"/>
                <a:gd name="connsiteX256" fmla="*/ 21921 w 122929"/>
                <a:gd name="connsiteY256" fmla="*/ 72414 h 99959"/>
                <a:gd name="connsiteX257" fmla="*/ 22633 w 122929"/>
                <a:gd name="connsiteY257" fmla="*/ 73212 h 99959"/>
                <a:gd name="connsiteX258" fmla="*/ 25403 w 122929"/>
                <a:gd name="connsiteY258" fmla="*/ 75144 h 99959"/>
                <a:gd name="connsiteX259" fmla="*/ 26553 w 122929"/>
                <a:gd name="connsiteY259" fmla="*/ 76216 h 99959"/>
                <a:gd name="connsiteX260" fmla="*/ 25997 w 122929"/>
                <a:gd name="connsiteY260" fmla="*/ 78070 h 99959"/>
                <a:gd name="connsiteX261" fmla="*/ 28062 w 122929"/>
                <a:gd name="connsiteY261" fmla="*/ 82600 h 99959"/>
                <a:gd name="connsiteX262" fmla="*/ 28759 w 122929"/>
                <a:gd name="connsiteY262" fmla="*/ 84360 h 99959"/>
                <a:gd name="connsiteX263" fmla="*/ 29565 w 122929"/>
                <a:gd name="connsiteY263" fmla="*/ 86551 h 99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22929" h="99959">
                  <a:moveTo>
                    <a:pt x="83547" y="1377"/>
                  </a:moveTo>
                  <a:lnTo>
                    <a:pt x="85565" y="3074"/>
                  </a:lnTo>
                  <a:lnTo>
                    <a:pt x="89062" y="7675"/>
                  </a:lnTo>
                  <a:lnTo>
                    <a:pt x="94045" y="15138"/>
                  </a:lnTo>
                  <a:lnTo>
                    <a:pt x="95266" y="17251"/>
                  </a:lnTo>
                  <a:lnTo>
                    <a:pt x="96072" y="19692"/>
                  </a:lnTo>
                  <a:lnTo>
                    <a:pt x="96768" y="22641"/>
                  </a:lnTo>
                  <a:lnTo>
                    <a:pt x="97910" y="25246"/>
                  </a:lnTo>
                  <a:lnTo>
                    <a:pt x="102964" y="31794"/>
                  </a:lnTo>
                  <a:lnTo>
                    <a:pt x="105147" y="34212"/>
                  </a:lnTo>
                  <a:lnTo>
                    <a:pt x="108707" y="37326"/>
                  </a:lnTo>
                  <a:lnTo>
                    <a:pt x="109974" y="38022"/>
                  </a:lnTo>
                  <a:lnTo>
                    <a:pt x="111632" y="38217"/>
                  </a:lnTo>
                  <a:lnTo>
                    <a:pt x="114691" y="38225"/>
                  </a:lnTo>
                  <a:lnTo>
                    <a:pt x="117508" y="39446"/>
                  </a:lnTo>
                  <a:lnTo>
                    <a:pt x="118901" y="40299"/>
                  </a:lnTo>
                  <a:lnTo>
                    <a:pt x="120340" y="41535"/>
                  </a:lnTo>
                  <a:lnTo>
                    <a:pt x="121631" y="42966"/>
                  </a:lnTo>
                  <a:lnTo>
                    <a:pt x="122930" y="46768"/>
                  </a:lnTo>
                  <a:lnTo>
                    <a:pt x="118040" y="45517"/>
                  </a:lnTo>
                  <a:lnTo>
                    <a:pt x="113111" y="45712"/>
                  </a:lnTo>
                  <a:lnTo>
                    <a:pt x="110334" y="46526"/>
                  </a:lnTo>
                  <a:lnTo>
                    <a:pt x="107627" y="47645"/>
                  </a:lnTo>
                  <a:lnTo>
                    <a:pt x="105037" y="49217"/>
                  </a:lnTo>
                  <a:lnTo>
                    <a:pt x="103418" y="52276"/>
                  </a:lnTo>
                  <a:lnTo>
                    <a:pt x="102057" y="59333"/>
                  </a:lnTo>
                  <a:lnTo>
                    <a:pt x="100062" y="65912"/>
                  </a:lnTo>
                  <a:lnTo>
                    <a:pt x="100132" y="68948"/>
                  </a:lnTo>
                  <a:lnTo>
                    <a:pt x="101000" y="71866"/>
                  </a:lnTo>
                  <a:lnTo>
                    <a:pt x="100899" y="73243"/>
                  </a:lnTo>
                  <a:lnTo>
                    <a:pt x="99991" y="73830"/>
                  </a:lnTo>
                  <a:lnTo>
                    <a:pt x="98849" y="75066"/>
                  </a:lnTo>
                  <a:lnTo>
                    <a:pt x="97324" y="81059"/>
                  </a:lnTo>
                  <a:lnTo>
                    <a:pt x="96565" y="82255"/>
                  </a:lnTo>
                  <a:lnTo>
                    <a:pt x="95587" y="82999"/>
                  </a:lnTo>
                  <a:lnTo>
                    <a:pt x="95320" y="82295"/>
                  </a:lnTo>
                  <a:lnTo>
                    <a:pt x="95383" y="80722"/>
                  </a:lnTo>
                  <a:lnTo>
                    <a:pt x="93232" y="79337"/>
                  </a:lnTo>
                  <a:lnTo>
                    <a:pt x="92097" y="80894"/>
                  </a:lnTo>
                  <a:lnTo>
                    <a:pt x="91307" y="84188"/>
                  </a:lnTo>
                  <a:lnTo>
                    <a:pt x="89735" y="87638"/>
                  </a:lnTo>
                  <a:lnTo>
                    <a:pt x="89656" y="88295"/>
                  </a:lnTo>
                  <a:lnTo>
                    <a:pt x="90048" y="98927"/>
                  </a:lnTo>
                  <a:lnTo>
                    <a:pt x="89422" y="98880"/>
                  </a:lnTo>
                  <a:lnTo>
                    <a:pt x="84923" y="99960"/>
                  </a:lnTo>
                  <a:lnTo>
                    <a:pt x="83984" y="99616"/>
                  </a:lnTo>
                  <a:lnTo>
                    <a:pt x="80135" y="94718"/>
                  </a:lnTo>
                  <a:lnTo>
                    <a:pt x="79337" y="94178"/>
                  </a:lnTo>
                  <a:lnTo>
                    <a:pt x="77679" y="93959"/>
                  </a:lnTo>
                  <a:lnTo>
                    <a:pt x="76701" y="93154"/>
                  </a:lnTo>
                  <a:lnTo>
                    <a:pt x="75911" y="91839"/>
                  </a:lnTo>
                  <a:lnTo>
                    <a:pt x="75457" y="90861"/>
                  </a:lnTo>
                  <a:lnTo>
                    <a:pt x="71475" y="88201"/>
                  </a:lnTo>
                  <a:lnTo>
                    <a:pt x="70888" y="87223"/>
                  </a:lnTo>
                  <a:lnTo>
                    <a:pt x="70802" y="86363"/>
                  </a:lnTo>
                  <a:lnTo>
                    <a:pt x="71389" y="85588"/>
                  </a:lnTo>
                  <a:lnTo>
                    <a:pt x="72062" y="84939"/>
                  </a:lnTo>
                  <a:lnTo>
                    <a:pt x="74009" y="84274"/>
                  </a:lnTo>
                  <a:lnTo>
                    <a:pt x="76278" y="83703"/>
                  </a:lnTo>
                  <a:lnTo>
                    <a:pt x="77006" y="83288"/>
                  </a:lnTo>
                  <a:lnTo>
                    <a:pt x="77374" y="82576"/>
                  </a:lnTo>
                  <a:lnTo>
                    <a:pt x="77350" y="81434"/>
                  </a:lnTo>
                  <a:lnTo>
                    <a:pt x="76982" y="80307"/>
                  </a:lnTo>
                  <a:lnTo>
                    <a:pt x="73720" y="78266"/>
                  </a:lnTo>
                  <a:lnTo>
                    <a:pt x="73360" y="77382"/>
                  </a:lnTo>
                  <a:lnTo>
                    <a:pt x="73259" y="76302"/>
                  </a:lnTo>
                  <a:lnTo>
                    <a:pt x="73438" y="75168"/>
                  </a:lnTo>
                  <a:lnTo>
                    <a:pt x="73947" y="74283"/>
                  </a:lnTo>
                  <a:lnTo>
                    <a:pt x="76607" y="73079"/>
                  </a:lnTo>
                  <a:lnTo>
                    <a:pt x="78031" y="71827"/>
                  </a:lnTo>
                  <a:lnTo>
                    <a:pt x="77147" y="70434"/>
                  </a:lnTo>
                  <a:lnTo>
                    <a:pt x="74276" y="67250"/>
                  </a:lnTo>
                  <a:lnTo>
                    <a:pt x="70865" y="63745"/>
                  </a:lnTo>
                  <a:lnTo>
                    <a:pt x="68588" y="63714"/>
                  </a:lnTo>
                  <a:lnTo>
                    <a:pt x="65967" y="64747"/>
                  </a:lnTo>
                  <a:lnTo>
                    <a:pt x="61774" y="67735"/>
                  </a:lnTo>
                  <a:lnTo>
                    <a:pt x="59458" y="69010"/>
                  </a:lnTo>
                  <a:lnTo>
                    <a:pt x="56431" y="71123"/>
                  </a:lnTo>
                  <a:lnTo>
                    <a:pt x="53137" y="73470"/>
                  </a:lnTo>
                  <a:lnTo>
                    <a:pt x="50437" y="75958"/>
                  </a:lnTo>
                  <a:lnTo>
                    <a:pt x="48756" y="78015"/>
                  </a:lnTo>
                  <a:lnTo>
                    <a:pt x="45767" y="78907"/>
                  </a:lnTo>
                  <a:lnTo>
                    <a:pt x="44241" y="80628"/>
                  </a:lnTo>
                  <a:lnTo>
                    <a:pt x="39227" y="85776"/>
                  </a:lnTo>
                  <a:lnTo>
                    <a:pt x="37818" y="85714"/>
                  </a:lnTo>
                  <a:lnTo>
                    <a:pt x="37732" y="83155"/>
                  </a:lnTo>
                  <a:lnTo>
                    <a:pt x="37803" y="81129"/>
                  </a:lnTo>
                  <a:lnTo>
                    <a:pt x="37482" y="79963"/>
                  </a:lnTo>
                  <a:lnTo>
                    <a:pt x="35855" y="78359"/>
                  </a:lnTo>
                  <a:lnTo>
                    <a:pt x="35831" y="77671"/>
                  </a:lnTo>
                  <a:lnTo>
                    <a:pt x="36269" y="77241"/>
                  </a:lnTo>
                  <a:lnTo>
                    <a:pt x="37513" y="77499"/>
                  </a:lnTo>
                  <a:lnTo>
                    <a:pt x="39117" y="77405"/>
                  </a:lnTo>
                  <a:lnTo>
                    <a:pt x="39884" y="76771"/>
                  </a:lnTo>
                  <a:lnTo>
                    <a:pt x="38170" y="74659"/>
                  </a:lnTo>
                  <a:lnTo>
                    <a:pt x="36645" y="73243"/>
                  </a:lnTo>
                  <a:lnTo>
                    <a:pt x="35354" y="72288"/>
                  </a:lnTo>
                  <a:lnTo>
                    <a:pt x="35065" y="71717"/>
                  </a:lnTo>
                  <a:lnTo>
                    <a:pt x="35065" y="71311"/>
                  </a:lnTo>
                  <a:lnTo>
                    <a:pt x="35338" y="70825"/>
                  </a:lnTo>
                  <a:lnTo>
                    <a:pt x="37545" y="69660"/>
                  </a:lnTo>
                  <a:lnTo>
                    <a:pt x="37763" y="68588"/>
                  </a:lnTo>
                  <a:lnTo>
                    <a:pt x="37615" y="67391"/>
                  </a:lnTo>
                  <a:lnTo>
                    <a:pt x="34110" y="65623"/>
                  </a:lnTo>
                  <a:lnTo>
                    <a:pt x="31489" y="66272"/>
                  </a:lnTo>
                  <a:lnTo>
                    <a:pt x="29134" y="64285"/>
                  </a:lnTo>
                  <a:lnTo>
                    <a:pt x="27625" y="62752"/>
                  </a:lnTo>
                  <a:lnTo>
                    <a:pt x="25739" y="61101"/>
                  </a:lnTo>
                  <a:lnTo>
                    <a:pt x="24057" y="60194"/>
                  </a:lnTo>
                  <a:lnTo>
                    <a:pt x="22437" y="58120"/>
                  </a:lnTo>
                  <a:lnTo>
                    <a:pt x="19629" y="55984"/>
                  </a:lnTo>
                  <a:lnTo>
                    <a:pt x="17830" y="55374"/>
                  </a:lnTo>
                  <a:lnTo>
                    <a:pt x="17853" y="55046"/>
                  </a:lnTo>
                  <a:lnTo>
                    <a:pt x="18181" y="54654"/>
                  </a:lnTo>
                  <a:lnTo>
                    <a:pt x="18933" y="54326"/>
                  </a:lnTo>
                  <a:lnTo>
                    <a:pt x="23940" y="54412"/>
                  </a:lnTo>
                  <a:lnTo>
                    <a:pt x="24550" y="54028"/>
                  </a:lnTo>
                  <a:lnTo>
                    <a:pt x="24863" y="53105"/>
                  </a:lnTo>
                  <a:lnTo>
                    <a:pt x="25544" y="51744"/>
                  </a:lnTo>
                  <a:lnTo>
                    <a:pt x="26342" y="49741"/>
                  </a:lnTo>
                  <a:lnTo>
                    <a:pt x="26279" y="48052"/>
                  </a:lnTo>
                  <a:lnTo>
                    <a:pt x="21248" y="45321"/>
                  </a:lnTo>
                  <a:lnTo>
                    <a:pt x="17603" y="42802"/>
                  </a:lnTo>
                  <a:lnTo>
                    <a:pt x="15076" y="39485"/>
                  </a:lnTo>
                  <a:lnTo>
                    <a:pt x="13362" y="36441"/>
                  </a:lnTo>
                  <a:lnTo>
                    <a:pt x="13425" y="35417"/>
                  </a:lnTo>
                  <a:lnTo>
                    <a:pt x="13918" y="34446"/>
                  </a:lnTo>
                  <a:lnTo>
                    <a:pt x="17830" y="31638"/>
                  </a:lnTo>
                  <a:lnTo>
                    <a:pt x="18096" y="30910"/>
                  </a:lnTo>
                  <a:lnTo>
                    <a:pt x="18010" y="30418"/>
                  </a:lnTo>
                  <a:lnTo>
                    <a:pt x="16609" y="28978"/>
                  </a:lnTo>
                  <a:lnTo>
                    <a:pt x="14857" y="27491"/>
                  </a:lnTo>
                  <a:lnTo>
                    <a:pt x="14309" y="26396"/>
                  </a:lnTo>
                  <a:lnTo>
                    <a:pt x="13206" y="25841"/>
                  </a:lnTo>
                  <a:lnTo>
                    <a:pt x="11109" y="25801"/>
                  </a:lnTo>
                  <a:lnTo>
                    <a:pt x="7432" y="23971"/>
                  </a:lnTo>
                  <a:lnTo>
                    <a:pt x="6650" y="23791"/>
                  </a:lnTo>
                  <a:lnTo>
                    <a:pt x="6478" y="23431"/>
                  </a:lnTo>
                  <a:lnTo>
                    <a:pt x="6658" y="23063"/>
                  </a:lnTo>
                  <a:lnTo>
                    <a:pt x="9278" y="22320"/>
                  </a:lnTo>
                  <a:lnTo>
                    <a:pt x="9239" y="21710"/>
                  </a:lnTo>
                  <a:lnTo>
                    <a:pt x="8441" y="20904"/>
                  </a:lnTo>
                  <a:lnTo>
                    <a:pt x="6963" y="20317"/>
                  </a:lnTo>
                  <a:lnTo>
                    <a:pt x="5602" y="18854"/>
                  </a:lnTo>
                  <a:lnTo>
                    <a:pt x="5132" y="17540"/>
                  </a:lnTo>
                  <a:lnTo>
                    <a:pt x="9865" y="13691"/>
                  </a:lnTo>
                  <a:lnTo>
                    <a:pt x="11266" y="12917"/>
                  </a:lnTo>
                  <a:lnTo>
                    <a:pt x="14364" y="13628"/>
                  </a:lnTo>
                  <a:lnTo>
                    <a:pt x="20802" y="16187"/>
                  </a:lnTo>
                  <a:lnTo>
                    <a:pt x="20364" y="17603"/>
                  </a:lnTo>
                  <a:lnTo>
                    <a:pt x="21014" y="18401"/>
                  </a:lnTo>
                  <a:lnTo>
                    <a:pt x="22492" y="19480"/>
                  </a:lnTo>
                  <a:lnTo>
                    <a:pt x="25332" y="20575"/>
                  </a:lnTo>
                  <a:lnTo>
                    <a:pt x="27734" y="21139"/>
                  </a:lnTo>
                  <a:lnTo>
                    <a:pt x="28947" y="20654"/>
                  </a:lnTo>
                  <a:lnTo>
                    <a:pt x="30793" y="20247"/>
                  </a:lnTo>
                  <a:lnTo>
                    <a:pt x="33195" y="21514"/>
                  </a:lnTo>
                  <a:lnTo>
                    <a:pt x="35409" y="23118"/>
                  </a:lnTo>
                  <a:lnTo>
                    <a:pt x="36512" y="23768"/>
                  </a:lnTo>
                  <a:lnTo>
                    <a:pt x="37106" y="23963"/>
                  </a:lnTo>
                  <a:lnTo>
                    <a:pt x="38789" y="23431"/>
                  </a:lnTo>
                  <a:lnTo>
                    <a:pt x="40807" y="21366"/>
                  </a:lnTo>
                  <a:lnTo>
                    <a:pt x="41605" y="18870"/>
                  </a:lnTo>
                  <a:lnTo>
                    <a:pt x="41824" y="17665"/>
                  </a:lnTo>
                  <a:lnTo>
                    <a:pt x="40650" y="16007"/>
                  </a:lnTo>
                  <a:lnTo>
                    <a:pt x="38225" y="14207"/>
                  </a:lnTo>
                  <a:lnTo>
                    <a:pt x="35511" y="12627"/>
                  </a:lnTo>
                  <a:lnTo>
                    <a:pt x="33766" y="11227"/>
                  </a:lnTo>
                  <a:lnTo>
                    <a:pt x="32647" y="8465"/>
                  </a:lnTo>
                  <a:lnTo>
                    <a:pt x="31521" y="8160"/>
                  </a:lnTo>
                  <a:lnTo>
                    <a:pt x="31239" y="7800"/>
                  </a:lnTo>
                  <a:lnTo>
                    <a:pt x="31051" y="6853"/>
                  </a:lnTo>
                  <a:lnTo>
                    <a:pt x="31098" y="5539"/>
                  </a:lnTo>
                  <a:lnTo>
                    <a:pt x="31481" y="4522"/>
                  </a:lnTo>
                  <a:lnTo>
                    <a:pt x="32584" y="4084"/>
                  </a:lnTo>
                  <a:lnTo>
                    <a:pt x="33696" y="3927"/>
                  </a:lnTo>
                  <a:lnTo>
                    <a:pt x="34697" y="2957"/>
                  </a:lnTo>
                  <a:lnTo>
                    <a:pt x="35957" y="1056"/>
                  </a:lnTo>
                  <a:lnTo>
                    <a:pt x="36489" y="0"/>
                  </a:lnTo>
                  <a:lnTo>
                    <a:pt x="38851" y="602"/>
                  </a:lnTo>
                  <a:lnTo>
                    <a:pt x="39172" y="2308"/>
                  </a:lnTo>
                  <a:lnTo>
                    <a:pt x="39594" y="2668"/>
                  </a:lnTo>
                  <a:lnTo>
                    <a:pt x="40572" y="2464"/>
                  </a:lnTo>
                  <a:lnTo>
                    <a:pt x="42199" y="1752"/>
                  </a:lnTo>
                  <a:lnTo>
                    <a:pt x="43498" y="2300"/>
                  </a:lnTo>
                  <a:lnTo>
                    <a:pt x="45172" y="4326"/>
                  </a:lnTo>
                  <a:lnTo>
                    <a:pt x="47480" y="6462"/>
                  </a:lnTo>
                  <a:lnTo>
                    <a:pt x="48732" y="7902"/>
                  </a:lnTo>
                  <a:lnTo>
                    <a:pt x="49225" y="8887"/>
                  </a:lnTo>
                  <a:lnTo>
                    <a:pt x="50406" y="9850"/>
                  </a:lnTo>
                  <a:lnTo>
                    <a:pt x="52135" y="10976"/>
                  </a:lnTo>
                  <a:lnTo>
                    <a:pt x="53512" y="12744"/>
                  </a:lnTo>
                  <a:lnTo>
                    <a:pt x="54741" y="16844"/>
                  </a:lnTo>
                  <a:lnTo>
                    <a:pt x="55985" y="17790"/>
                  </a:lnTo>
                  <a:lnTo>
                    <a:pt x="60436" y="19347"/>
                  </a:lnTo>
                  <a:lnTo>
                    <a:pt x="62001" y="19668"/>
                  </a:lnTo>
                  <a:lnTo>
                    <a:pt x="66374" y="20216"/>
                  </a:lnTo>
                  <a:lnTo>
                    <a:pt x="67915" y="19825"/>
                  </a:lnTo>
                  <a:lnTo>
                    <a:pt x="70168" y="16296"/>
                  </a:lnTo>
                  <a:lnTo>
                    <a:pt x="72194" y="12658"/>
                  </a:lnTo>
                  <a:lnTo>
                    <a:pt x="74088" y="11899"/>
                  </a:lnTo>
                  <a:lnTo>
                    <a:pt x="77507" y="10139"/>
                  </a:lnTo>
                  <a:lnTo>
                    <a:pt x="79557" y="8473"/>
                  </a:lnTo>
                  <a:lnTo>
                    <a:pt x="80417" y="6673"/>
                  </a:lnTo>
                  <a:lnTo>
                    <a:pt x="82349" y="3278"/>
                  </a:lnTo>
                  <a:lnTo>
                    <a:pt x="83547" y="1377"/>
                  </a:lnTo>
                  <a:close/>
                  <a:moveTo>
                    <a:pt x="17227" y="37106"/>
                  </a:moveTo>
                  <a:lnTo>
                    <a:pt x="17446" y="36152"/>
                  </a:lnTo>
                  <a:lnTo>
                    <a:pt x="16828" y="35722"/>
                  </a:lnTo>
                  <a:lnTo>
                    <a:pt x="16179" y="35698"/>
                  </a:lnTo>
                  <a:lnTo>
                    <a:pt x="15615" y="36176"/>
                  </a:lnTo>
                  <a:lnTo>
                    <a:pt x="15615" y="37365"/>
                  </a:lnTo>
                  <a:lnTo>
                    <a:pt x="16398" y="37576"/>
                  </a:lnTo>
                  <a:lnTo>
                    <a:pt x="17227" y="37106"/>
                  </a:lnTo>
                  <a:close/>
                  <a:moveTo>
                    <a:pt x="5617" y="25223"/>
                  </a:moveTo>
                  <a:lnTo>
                    <a:pt x="5140" y="25551"/>
                  </a:lnTo>
                  <a:lnTo>
                    <a:pt x="4412" y="25223"/>
                  </a:lnTo>
                  <a:lnTo>
                    <a:pt x="4193" y="24487"/>
                  </a:lnTo>
                  <a:lnTo>
                    <a:pt x="4248" y="23713"/>
                  </a:lnTo>
                  <a:lnTo>
                    <a:pt x="4968" y="23533"/>
                  </a:lnTo>
                  <a:lnTo>
                    <a:pt x="5554" y="23752"/>
                  </a:lnTo>
                  <a:lnTo>
                    <a:pt x="5719" y="24448"/>
                  </a:lnTo>
                  <a:lnTo>
                    <a:pt x="5617" y="25223"/>
                  </a:lnTo>
                  <a:close/>
                  <a:moveTo>
                    <a:pt x="29565" y="86551"/>
                  </a:moveTo>
                  <a:lnTo>
                    <a:pt x="25332" y="85706"/>
                  </a:lnTo>
                  <a:lnTo>
                    <a:pt x="17720" y="83883"/>
                  </a:lnTo>
                  <a:lnTo>
                    <a:pt x="15623" y="82944"/>
                  </a:lnTo>
                  <a:lnTo>
                    <a:pt x="13644" y="80417"/>
                  </a:lnTo>
                  <a:lnTo>
                    <a:pt x="12463" y="79197"/>
                  </a:lnTo>
                  <a:lnTo>
                    <a:pt x="10718" y="77632"/>
                  </a:lnTo>
                  <a:lnTo>
                    <a:pt x="9278" y="77037"/>
                  </a:lnTo>
                  <a:lnTo>
                    <a:pt x="8191" y="75942"/>
                  </a:lnTo>
                  <a:lnTo>
                    <a:pt x="7573" y="74323"/>
                  </a:lnTo>
                  <a:lnTo>
                    <a:pt x="6658" y="72867"/>
                  </a:lnTo>
                  <a:lnTo>
                    <a:pt x="5093" y="71154"/>
                  </a:lnTo>
                  <a:lnTo>
                    <a:pt x="1533" y="65325"/>
                  </a:lnTo>
                  <a:lnTo>
                    <a:pt x="1072" y="64715"/>
                  </a:lnTo>
                  <a:lnTo>
                    <a:pt x="329" y="63745"/>
                  </a:lnTo>
                  <a:lnTo>
                    <a:pt x="0" y="63205"/>
                  </a:lnTo>
                  <a:lnTo>
                    <a:pt x="2167" y="62760"/>
                  </a:lnTo>
                  <a:lnTo>
                    <a:pt x="5774" y="61453"/>
                  </a:lnTo>
                  <a:lnTo>
                    <a:pt x="6760" y="62087"/>
                  </a:lnTo>
                  <a:lnTo>
                    <a:pt x="7815" y="63409"/>
                  </a:lnTo>
                  <a:lnTo>
                    <a:pt x="8348" y="64543"/>
                  </a:lnTo>
                  <a:lnTo>
                    <a:pt x="8441" y="66640"/>
                  </a:lnTo>
                  <a:lnTo>
                    <a:pt x="8872" y="66976"/>
                  </a:lnTo>
                  <a:lnTo>
                    <a:pt x="10632" y="66272"/>
                  </a:lnTo>
                  <a:lnTo>
                    <a:pt x="11422" y="67117"/>
                  </a:lnTo>
                  <a:lnTo>
                    <a:pt x="12776" y="68126"/>
                  </a:lnTo>
                  <a:lnTo>
                    <a:pt x="15123" y="69128"/>
                  </a:lnTo>
                  <a:lnTo>
                    <a:pt x="18502" y="67555"/>
                  </a:lnTo>
                  <a:lnTo>
                    <a:pt x="20185" y="67148"/>
                  </a:lnTo>
                  <a:lnTo>
                    <a:pt x="21569" y="67180"/>
                  </a:lnTo>
                  <a:lnTo>
                    <a:pt x="22320" y="67673"/>
                  </a:lnTo>
                  <a:lnTo>
                    <a:pt x="22586" y="69300"/>
                  </a:lnTo>
                  <a:lnTo>
                    <a:pt x="22312" y="71311"/>
                  </a:lnTo>
                  <a:lnTo>
                    <a:pt x="21921" y="72414"/>
                  </a:lnTo>
                  <a:lnTo>
                    <a:pt x="22633" y="73212"/>
                  </a:lnTo>
                  <a:lnTo>
                    <a:pt x="25403" y="75144"/>
                  </a:lnTo>
                  <a:lnTo>
                    <a:pt x="26553" y="76216"/>
                  </a:lnTo>
                  <a:lnTo>
                    <a:pt x="25997" y="78070"/>
                  </a:lnTo>
                  <a:lnTo>
                    <a:pt x="28062" y="82600"/>
                  </a:lnTo>
                  <a:lnTo>
                    <a:pt x="28759" y="84360"/>
                  </a:lnTo>
                  <a:lnTo>
                    <a:pt x="29565" y="8655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9" name="Freeform: Shape 588">
              <a:extLst>
                <a:ext uri="{FF2B5EF4-FFF2-40B4-BE49-F238E27FC236}">
                  <a16:creationId xmlns:a16="http://schemas.microsoft.com/office/drawing/2014/main" id="{27E90252-847D-C05A-AF22-B7E8A05E14B2}"/>
                </a:ext>
              </a:extLst>
            </p:cNvPr>
            <p:cNvSpPr>
              <a:spLocks/>
            </p:cNvSpPr>
            <p:nvPr/>
          </p:nvSpPr>
          <p:spPr>
            <a:xfrm>
              <a:off x="7596419" y="3537240"/>
              <a:ext cx="84469" cy="82545"/>
            </a:xfrm>
            <a:custGeom>
              <a:avLst/>
              <a:gdLst>
                <a:gd name="connsiteX0" fmla="*/ 25958 w 84469"/>
                <a:gd name="connsiteY0" fmla="*/ 0 h 82545"/>
                <a:gd name="connsiteX1" fmla="*/ 30496 w 84469"/>
                <a:gd name="connsiteY1" fmla="*/ 3255 h 82545"/>
                <a:gd name="connsiteX2" fmla="*/ 32366 w 84469"/>
                <a:gd name="connsiteY2" fmla="*/ 3740 h 82545"/>
                <a:gd name="connsiteX3" fmla="*/ 33421 w 84469"/>
                <a:gd name="connsiteY3" fmla="*/ 3294 h 82545"/>
                <a:gd name="connsiteX4" fmla="*/ 34854 w 84469"/>
                <a:gd name="connsiteY4" fmla="*/ 3497 h 82545"/>
                <a:gd name="connsiteX5" fmla="*/ 38045 w 84469"/>
                <a:gd name="connsiteY5" fmla="*/ 4452 h 82545"/>
                <a:gd name="connsiteX6" fmla="*/ 38773 w 84469"/>
                <a:gd name="connsiteY6" fmla="*/ 4850 h 82545"/>
                <a:gd name="connsiteX7" fmla="*/ 39735 w 84469"/>
                <a:gd name="connsiteY7" fmla="*/ 4780 h 82545"/>
                <a:gd name="connsiteX8" fmla="*/ 42090 w 84469"/>
                <a:gd name="connsiteY8" fmla="*/ 3513 h 82545"/>
                <a:gd name="connsiteX9" fmla="*/ 42896 w 84469"/>
                <a:gd name="connsiteY9" fmla="*/ 3669 h 82545"/>
                <a:gd name="connsiteX10" fmla="*/ 45587 w 84469"/>
                <a:gd name="connsiteY10" fmla="*/ 6157 h 82545"/>
                <a:gd name="connsiteX11" fmla="*/ 46941 w 84469"/>
                <a:gd name="connsiteY11" fmla="*/ 6188 h 82545"/>
                <a:gd name="connsiteX12" fmla="*/ 48568 w 84469"/>
                <a:gd name="connsiteY12" fmla="*/ 5116 h 82545"/>
                <a:gd name="connsiteX13" fmla="*/ 49616 w 84469"/>
                <a:gd name="connsiteY13" fmla="*/ 4186 h 82545"/>
                <a:gd name="connsiteX14" fmla="*/ 52714 w 84469"/>
                <a:gd name="connsiteY14" fmla="*/ 4882 h 82545"/>
                <a:gd name="connsiteX15" fmla="*/ 54482 w 84469"/>
                <a:gd name="connsiteY15" fmla="*/ 4459 h 82545"/>
                <a:gd name="connsiteX16" fmla="*/ 55953 w 84469"/>
                <a:gd name="connsiteY16" fmla="*/ 4420 h 82545"/>
                <a:gd name="connsiteX17" fmla="*/ 57549 w 84469"/>
                <a:gd name="connsiteY17" fmla="*/ 4843 h 82545"/>
                <a:gd name="connsiteX18" fmla="*/ 59004 w 84469"/>
                <a:gd name="connsiteY18" fmla="*/ 5422 h 82545"/>
                <a:gd name="connsiteX19" fmla="*/ 60421 w 84469"/>
                <a:gd name="connsiteY19" fmla="*/ 5922 h 82545"/>
                <a:gd name="connsiteX20" fmla="*/ 64246 w 84469"/>
                <a:gd name="connsiteY20" fmla="*/ 6181 h 82545"/>
                <a:gd name="connsiteX21" fmla="*/ 66077 w 84469"/>
                <a:gd name="connsiteY21" fmla="*/ 7761 h 82545"/>
                <a:gd name="connsiteX22" fmla="*/ 66812 w 84469"/>
                <a:gd name="connsiteY22" fmla="*/ 9287 h 82545"/>
                <a:gd name="connsiteX23" fmla="*/ 66828 w 84469"/>
                <a:gd name="connsiteY23" fmla="*/ 10217 h 82545"/>
                <a:gd name="connsiteX24" fmla="*/ 67008 w 84469"/>
                <a:gd name="connsiteY24" fmla="*/ 11211 h 82545"/>
                <a:gd name="connsiteX25" fmla="*/ 68056 w 84469"/>
                <a:gd name="connsiteY25" fmla="*/ 12189 h 82545"/>
                <a:gd name="connsiteX26" fmla="*/ 70364 w 84469"/>
                <a:gd name="connsiteY26" fmla="*/ 12744 h 82545"/>
                <a:gd name="connsiteX27" fmla="*/ 71811 w 84469"/>
                <a:gd name="connsiteY27" fmla="*/ 12627 h 82545"/>
                <a:gd name="connsiteX28" fmla="*/ 72578 w 84469"/>
                <a:gd name="connsiteY28" fmla="*/ 12557 h 82545"/>
                <a:gd name="connsiteX29" fmla="*/ 74542 w 84469"/>
                <a:gd name="connsiteY29" fmla="*/ 11680 h 82545"/>
                <a:gd name="connsiteX30" fmla="*/ 76857 w 84469"/>
                <a:gd name="connsiteY30" fmla="*/ 11227 h 82545"/>
                <a:gd name="connsiteX31" fmla="*/ 78516 w 84469"/>
                <a:gd name="connsiteY31" fmla="*/ 11751 h 82545"/>
                <a:gd name="connsiteX32" fmla="*/ 79306 w 84469"/>
                <a:gd name="connsiteY32" fmla="*/ 12259 h 82545"/>
                <a:gd name="connsiteX33" fmla="*/ 79486 w 84469"/>
                <a:gd name="connsiteY33" fmla="*/ 12956 h 82545"/>
                <a:gd name="connsiteX34" fmla="*/ 78993 w 84469"/>
                <a:gd name="connsiteY34" fmla="*/ 15358 h 82545"/>
                <a:gd name="connsiteX35" fmla="*/ 78062 w 84469"/>
                <a:gd name="connsiteY35" fmla="*/ 17939 h 82545"/>
                <a:gd name="connsiteX36" fmla="*/ 76552 w 84469"/>
                <a:gd name="connsiteY36" fmla="*/ 20622 h 82545"/>
                <a:gd name="connsiteX37" fmla="*/ 74972 w 84469"/>
                <a:gd name="connsiteY37" fmla="*/ 23150 h 82545"/>
                <a:gd name="connsiteX38" fmla="*/ 74565 w 84469"/>
                <a:gd name="connsiteY38" fmla="*/ 24480 h 82545"/>
                <a:gd name="connsiteX39" fmla="*/ 74448 w 84469"/>
                <a:gd name="connsiteY39" fmla="*/ 26608 h 82545"/>
                <a:gd name="connsiteX40" fmla="*/ 74252 w 84469"/>
                <a:gd name="connsiteY40" fmla="*/ 28274 h 82545"/>
                <a:gd name="connsiteX41" fmla="*/ 74471 w 84469"/>
                <a:gd name="connsiteY41" fmla="*/ 29182 h 82545"/>
                <a:gd name="connsiteX42" fmla="*/ 74988 w 84469"/>
                <a:gd name="connsiteY42" fmla="*/ 30034 h 82545"/>
                <a:gd name="connsiteX43" fmla="*/ 76732 w 84469"/>
                <a:gd name="connsiteY43" fmla="*/ 30707 h 82545"/>
                <a:gd name="connsiteX44" fmla="*/ 79095 w 84469"/>
                <a:gd name="connsiteY44" fmla="*/ 32381 h 82545"/>
                <a:gd name="connsiteX45" fmla="*/ 81098 w 84469"/>
                <a:gd name="connsiteY45" fmla="*/ 34556 h 82545"/>
                <a:gd name="connsiteX46" fmla="*/ 83672 w 84469"/>
                <a:gd name="connsiteY46" fmla="*/ 37020 h 82545"/>
                <a:gd name="connsiteX47" fmla="*/ 84470 w 84469"/>
                <a:gd name="connsiteY47" fmla="*/ 37936 h 82545"/>
                <a:gd name="connsiteX48" fmla="*/ 84470 w 84469"/>
                <a:gd name="connsiteY48" fmla="*/ 38922 h 82545"/>
                <a:gd name="connsiteX49" fmla="*/ 83718 w 84469"/>
                <a:gd name="connsiteY49" fmla="*/ 39649 h 82545"/>
                <a:gd name="connsiteX50" fmla="*/ 81520 w 84469"/>
                <a:gd name="connsiteY50" fmla="*/ 39931 h 82545"/>
                <a:gd name="connsiteX51" fmla="*/ 79236 w 84469"/>
                <a:gd name="connsiteY51" fmla="*/ 39712 h 82545"/>
                <a:gd name="connsiteX52" fmla="*/ 78359 w 84469"/>
                <a:gd name="connsiteY52" fmla="*/ 39461 h 82545"/>
                <a:gd name="connsiteX53" fmla="*/ 77538 w 84469"/>
                <a:gd name="connsiteY53" fmla="*/ 39759 h 82545"/>
                <a:gd name="connsiteX54" fmla="*/ 77030 w 84469"/>
                <a:gd name="connsiteY54" fmla="*/ 40322 h 82545"/>
                <a:gd name="connsiteX55" fmla="*/ 77303 w 84469"/>
                <a:gd name="connsiteY55" fmla="*/ 40987 h 82545"/>
                <a:gd name="connsiteX56" fmla="*/ 79643 w 84469"/>
                <a:gd name="connsiteY56" fmla="*/ 43976 h 82545"/>
                <a:gd name="connsiteX57" fmla="*/ 82373 w 84469"/>
                <a:gd name="connsiteY57" fmla="*/ 48255 h 82545"/>
                <a:gd name="connsiteX58" fmla="*/ 82521 w 84469"/>
                <a:gd name="connsiteY58" fmla="*/ 50094 h 82545"/>
                <a:gd name="connsiteX59" fmla="*/ 82193 w 84469"/>
                <a:gd name="connsiteY59" fmla="*/ 51533 h 82545"/>
                <a:gd name="connsiteX60" fmla="*/ 81559 w 84469"/>
                <a:gd name="connsiteY60" fmla="*/ 52534 h 82545"/>
                <a:gd name="connsiteX61" fmla="*/ 80433 w 84469"/>
                <a:gd name="connsiteY61" fmla="*/ 52362 h 82545"/>
                <a:gd name="connsiteX62" fmla="*/ 79564 w 84469"/>
                <a:gd name="connsiteY62" fmla="*/ 51580 h 82545"/>
                <a:gd name="connsiteX63" fmla="*/ 78258 w 84469"/>
                <a:gd name="connsiteY63" fmla="*/ 51635 h 82545"/>
                <a:gd name="connsiteX64" fmla="*/ 77241 w 84469"/>
                <a:gd name="connsiteY64" fmla="*/ 51854 h 82545"/>
                <a:gd name="connsiteX65" fmla="*/ 75918 w 84469"/>
                <a:gd name="connsiteY65" fmla="*/ 53403 h 82545"/>
                <a:gd name="connsiteX66" fmla="*/ 75261 w 84469"/>
                <a:gd name="connsiteY66" fmla="*/ 53332 h 82545"/>
                <a:gd name="connsiteX67" fmla="*/ 74127 w 84469"/>
                <a:gd name="connsiteY67" fmla="*/ 53567 h 82545"/>
                <a:gd name="connsiteX68" fmla="*/ 73415 w 84469"/>
                <a:gd name="connsiteY68" fmla="*/ 53872 h 82545"/>
                <a:gd name="connsiteX69" fmla="*/ 72281 w 84469"/>
                <a:gd name="connsiteY69" fmla="*/ 53418 h 82545"/>
                <a:gd name="connsiteX70" fmla="*/ 71084 w 84469"/>
                <a:gd name="connsiteY70" fmla="*/ 53121 h 82545"/>
                <a:gd name="connsiteX71" fmla="*/ 70568 w 84469"/>
                <a:gd name="connsiteY71" fmla="*/ 53598 h 82545"/>
                <a:gd name="connsiteX72" fmla="*/ 70341 w 84469"/>
                <a:gd name="connsiteY72" fmla="*/ 54506 h 82545"/>
                <a:gd name="connsiteX73" fmla="*/ 71076 w 84469"/>
                <a:gd name="connsiteY73" fmla="*/ 56141 h 82545"/>
                <a:gd name="connsiteX74" fmla="*/ 72461 w 84469"/>
                <a:gd name="connsiteY74" fmla="*/ 58699 h 82545"/>
                <a:gd name="connsiteX75" fmla="*/ 72242 w 84469"/>
                <a:gd name="connsiteY75" fmla="*/ 60655 h 82545"/>
                <a:gd name="connsiteX76" fmla="*/ 71185 w 84469"/>
                <a:gd name="connsiteY76" fmla="*/ 60866 h 82545"/>
                <a:gd name="connsiteX77" fmla="*/ 70215 w 84469"/>
                <a:gd name="connsiteY77" fmla="*/ 59239 h 82545"/>
                <a:gd name="connsiteX78" fmla="*/ 69363 w 84469"/>
                <a:gd name="connsiteY78" fmla="*/ 58973 h 82545"/>
                <a:gd name="connsiteX79" fmla="*/ 68385 w 84469"/>
                <a:gd name="connsiteY79" fmla="*/ 59036 h 82545"/>
                <a:gd name="connsiteX80" fmla="*/ 66147 w 84469"/>
                <a:gd name="connsiteY80" fmla="*/ 60921 h 82545"/>
                <a:gd name="connsiteX81" fmla="*/ 64497 w 84469"/>
                <a:gd name="connsiteY81" fmla="*/ 62509 h 82545"/>
                <a:gd name="connsiteX82" fmla="*/ 64121 w 84469"/>
                <a:gd name="connsiteY82" fmla="*/ 63612 h 82545"/>
                <a:gd name="connsiteX83" fmla="*/ 63526 w 84469"/>
                <a:gd name="connsiteY83" fmla="*/ 64817 h 82545"/>
                <a:gd name="connsiteX84" fmla="*/ 63346 w 84469"/>
                <a:gd name="connsiteY84" fmla="*/ 65693 h 82545"/>
                <a:gd name="connsiteX85" fmla="*/ 63385 w 84469"/>
                <a:gd name="connsiteY85" fmla="*/ 68596 h 82545"/>
                <a:gd name="connsiteX86" fmla="*/ 60421 w 84469"/>
                <a:gd name="connsiteY86" fmla="*/ 69057 h 82545"/>
                <a:gd name="connsiteX87" fmla="*/ 59802 w 84469"/>
                <a:gd name="connsiteY87" fmla="*/ 69488 h 82545"/>
                <a:gd name="connsiteX88" fmla="*/ 59443 w 84469"/>
                <a:gd name="connsiteY88" fmla="*/ 70364 h 82545"/>
                <a:gd name="connsiteX89" fmla="*/ 59685 w 84469"/>
                <a:gd name="connsiteY89" fmla="*/ 74080 h 82545"/>
                <a:gd name="connsiteX90" fmla="*/ 59927 w 84469"/>
                <a:gd name="connsiteY90" fmla="*/ 76075 h 82545"/>
                <a:gd name="connsiteX91" fmla="*/ 61625 w 84469"/>
                <a:gd name="connsiteY91" fmla="*/ 79142 h 82545"/>
                <a:gd name="connsiteX92" fmla="*/ 61688 w 84469"/>
                <a:gd name="connsiteY92" fmla="*/ 80112 h 82545"/>
                <a:gd name="connsiteX93" fmla="*/ 61445 w 84469"/>
                <a:gd name="connsiteY93" fmla="*/ 80753 h 82545"/>
                <a:gd name="connsiteX94" fmla="*/ 60232 w 84469"/>
                <a:gd name="connsiteY94" fmla="*/ 81966 h 82545"/>
                <a:gd name="connsiteX95" fmla="*/ 59661 w 84469"/>
                <a:gd name="connsiteY95" fmla="*/ 82404 h 82545"/>
                <a:gd name="connsiteX96" fmla="*/ 59278 w 84469"/>
                <a:gd name="connsiteY96" fmla="*/ 82545 h 82545"/>
                <a:gd name="connsiteX97" fmla="*/ 57307 w 84469"/>
                <a:gd name="connsiteY97" fmla="*/ 81747 h 82545"/>
                <a:gd name="connsiteX98" fmla="*/ 56368 w 84469"/>
                <a:gd name="connsiteY98" fmla="*/ 81364 h 82545"/>
                <a:gd name="connsiteX99" fmla="*/ 52417 w 84469"/>
                <a:gd name="connsiteY99" fmla="*/ 78657 h 82545"/>
                <a:gd name="connsiteX100" fmla="*/ 50672 w 84469"/>
                <a:gd name="connsiteY100" fmla="*/ 77147 h 82545"/>
                <a:gd name="connsiteX101" fmla="*/ 47911 w 84469"/>
                <a:gd name="connsiteY101" fmla="*/ 75175 h 82545"/>
                <a:gd name="connsiteX102" fmla="*/ 46213 w 84469"/>
                <a:gd name="connsiteY102" fmla="*/ 74049 h 82545"/>
                <a:gd name="connsiteX103" fmla="*/ 45352 w 84469"/>
                <a:gd name="connsiteY103" fmla="*/ 72343 h 82545"/>
                <a:gd name="connsiteX104" fmla="*/ 43991 w 84469"/>
                <a:gd name="connsiteY104" fmla="*/ 71952 h 82545"/>
                <a:gd name="connsiteX105" fmla="*/ 42395 w 84469"/>
                <a:gd name="connsiteY105" fmla="*/ 72500 h 82545"/>
                <a:gd name="connsiteX106" fmla="*/ 40588 w 84469"/>
                <a:gd name="connsiteY106" fmla="*/ 71264 h 82545"/>
                <a:gd name="connsiteX107" fmla="*/ 41871 w 84469"/>
                <a:gd name="connsiteY107" fmla="*/ 70630 h 82545"/>
                <a:gd name="connsiteX108" fmla="*/ 42184 w 84469"/>
                <a:gd name="connsiteY108" fmla="*/ 70020 h 82545"/>
                <a:gd name="connsiteX109" fmla="*/ 42020 w 84469"/>
                <a:gd name="connsiteY109" fmla="*/ 69222 h 82545"/>
                <a:gd name="connsiteX110" fmla="*/ 41456 w 84469"/>
                <a:gd name="connsiteY110" fmla="*/ 68142 h 82545"/>
                <a:gd name="connsiteX111" fmla="*/ 36574 w 84469"/>
                <a:gd name="connsiteY111" fmla="*/ 63464 h 82545"/>
                <a:gd name="connsiteX112" fmla="*/ 34173 w 84469"/>
                <a:gd name="connsiteY112" fmla="*/ 60256 h 82545"/>
                <a:gd name="connsiteX113" fmla="*/ 33790 w 84469"/>
                <a:gd name="connsiteY113" fmla="*/ 59106 h 82545"/>
                <a:gd name="connsiteX114" fmla="*/ 33750 w 84469"/>
                <a:gd name="connsiteY114" fmla="*/ 56039 h 82545"/>
                <a:gd name="connsiteX115" fmla="*/ 33187 w 84469"/>
                <a:gd name="connsiteY115" fmla="*/ 55304 h 82545"/>
                <a:gd name="connsiteX116" fmla="*/ 29596 w 84469"/>
                <a:gd name="connsiteY116" fmla="*/ 53904 h 82545"/>
                <a:gd name="connsiteX117" fmla="*/ 25590 w 84469"/>
                <a:gd name="connsiteY117" fmla="*/ 49906 h 82545"/>
                <a:gd name="connsiteX118" fmla="*/ 21444 w 84469"/>
                <a:gd name="connsiteY118" fmla="*/ 45971 h 82545"/>
                <a:gd name="connsiteX119" fmla="*/ 20881 w 84469"/>
                <a:gd name="connsiteY119" fmla="*/ 44875 h 82545"/>
                <a:gd name="connsiteX120" fmla="*/ 18753 w 84469"/>
                <a:gd name="connsiteY120" fmla="*/ 41895 h 82545"/>
                <a:gd name="connsiteX121" fmla="*/ 16148 w 84469"/>
                <a:gd name="connsiteY121" fmla="*/ 39180 h 82545"/>
                <a:gd name="connsiteX122" fmla="*/ 14074 w 84469"/>
                <a:gd name="connsiteY122" fmla="*/ 37443 h 82545"/>
                <a:gd name="connsiteX123" fmla="*/ 12377 w 84469"/>
                <a:gd name="connsiteY123" fmla="*/ 35471 h 82545"/>
                <a:gd name="connsiteX124" fmla="*/ 10491 w 84469"/>
                <a:gd name="connsiteY124" fmla="*/ 32702 h 82545"/>
                <a:gd name="connsiteX125" fmla="*/ 9513 w 84469"/>
                <a:gd name="connsiteY125" fmla="*/ 28516 h 82545"/>
                <a:gd name="connsiteX126" fmla="*/ 8645 w 84469"/>
                <a:gd name="connsiteY126" fmla="*/ 24793 h 82545"/>
                <a:gd name="connsiteX127" fmla="*/ 8058 w 84469"/>
                <a:gd name="connsiteY127" fmla="*/ 23345 h 82545"/>
                <a:gd name="connsiteX128" fmla="*/ 6861 w 84469"/>
                <a:gd name="connsiteY128" fmla="*/ 22829 h 82545"/>
                <a:gd name="connsiteX129" fmla="*/ 3153 w 84469"/>
                <a:gd name="connsiteY129" fmla="*/ 18393 h 82545"/>
                <a:gd name="connsiteX130" fmla="*/ 0 w 84469"/>
                <a:gd name="connsiteY130" fmla="*/ 15811 h 82545"/>
                <a:gd name="connsiteX131" fmla="*/ 32 w 84469"/>
                <a:gd name="connsiteY131" fmla="*/ 13018 h 82545"/>
                <a:gd name="connsiteX132" fmla="*/ 548 w 84469"/>
                <a:gd name="connsiteY132" fmla="*/ 8347 h 82545"/>
                <a:gd name="connsiteX133" fmla="*/ 1135 w 84469"/>
                <a:gd name="connsiteY133" fmla="*/ 3035 h 82545"/>
                <a:gd name="connsiteX134" fmla="*/ 1893 w 84469"/>
                <a:gd name="connsiteY134" fmla="*/ 2292 h 82545"/>
                <a:gd name="connsiteX135" fmla="*/ 3333 w 84469"/>
                <a:gd name="connsiteY135" fmla="*/ 1893 h 82545"/>
                <a:gd name="connsiteX136" fmla="*/ 4976 w 84469"/>
                <a:gd name="connsiteY136" fmla="*/ 2042 h 82545"/>
                <a:gd name="connsiteX137" fmla="*/ 6408 w 84469"/>
                <a:gd name="connsiteY137" fmla="*/ 2707 h 82545"/>
                <a:gd name="connsiteX138" fmla="*/ 9240 w 84469"/>
                <a:gd name="connsiteY138" fmla="*/ 6345 h 82545"/>
                <a:gd name="connsiteX139" fmla="*/ 10859 w 84469"/>
                <a:gd name="connsiteY139" fmla="*/ 7761 h 82545"/>
                <a:gd name="connsiteX140" fmla="*/ 12228 w 84469"/>
                <a:gd name="connsiteY140" fmla="*/ 8309 h 82545"/>
                <a:gd name="connsiteX141" fmla="*/ 13800 w 84469"/>
                <a:gd name="connsiteY141" fmla="*/ 6775 h 82545"/>
                <a:gd name="connsiteX142" fmla="*/ 15741 w 84469"/>
                <a:gd name="connsiteY142" fmla="*/ 3560 h 82545"/>
                <a:gd name="connsiteX143" fmla="*/ 17438 w 84469"/>
                <a:gd name="connsiteY143" fmla="*/ 1862 h 82545"/>
                <a:gd name="connsiteX144" fmla="*/ 23149 w 84469"/>
                <a:gd name="connsiteY144" fmla="*/ 2480 h 8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4469" h="82545">
                  <a:moveTo>
                    <a:pt x="25958" y="0"/>
                  </a:moveTo>
                  <a:lnTo>
                    <a:pt x="30496" y="3255"/>
                  </a:lnTo>
                  <a:lnTo>
                    <a:pt x="32366" y="3740"/>
                  </a:lnTo>
                  <a:lnTo>
                    <a:pt x="33421" y="3294"/>
                  </a:lnTo>
                  <a:lnTo>
                    <a:pt x="34854" y="3497"/>
                  </a:lnTo>
                  <a:lnTo>
                    <a:pt x="38045" y="4452"/>
                  </a:lnTo>
                  <a:lnTo>
                    <a:pt x="38773" y="4850"/>
                  </a:lnTo>
                  <a:lnTo>
                    <a:pt x="39735" y="4780"/>
                  </a:lnTo>
                  <a:lnTo>
                    <a:pt x="42090" y="3513"/>
                  </a:lnTo>
                  <a:lnTo>
                    <a:pt x="42896" y="3669"/>
                  </a:lnTo>
                  <a:lnTo>
                    <a:pt x="45587" y="6157"/>
                  </a:lnTo>
                  <a:lnTo>
                    <a:pt x="46941" y="6188"/>
                  </a:lnTo>
                  <a:lnTo>
                    <a:pt x="48568" y="5116"/>
                  </a:lnTo>
                  <a:lnTo>
                    <a:pt x="49616" y="4186"/>
                  </a:lnTo>
                  <a:lnTo>
                    <a:pt x="52714" y="4882"/>
                  </a:lnTo>
                  <a:lnTo>
                    <a:pt x="54482" y="4459"/>
                  </a:lnTo>
                  <a:lnTo>
                    <a:pt x="55953" y="4420"/>
                  </a:lnTo>
                  <a:lnTo>
                    <a:pt x="57549" y="4843"/>
                  </a:lnTo>
                  <a:lnTo>
                    <a:pt x="59004" y="5422"/>
                  </a:lnTo>
                  <a:lnTo>
                    <a:pt x="60421" y="5922"/>
                  </a:lnTo>
                  <a:lnTo>
                    <a:pt x="64246" y="6181"/>
                  </a:lnTo>
                  <a:lnTo>
                    <a:pt x="66077" y="7761"/>
                  </a:lnTo>
                  <a:lnTo>
                    <a:pt x="66812" y="9287"/>
                  </a:lnTo>
                  <a:lnTo>
                    <a:pt x="66828" y="10217"/>
                  </a:lnTo>
                  <a:lnTo>
                    <a:pt x="67008" y="11211"/>
                  </a:lnTo>
                  <a:lnTo>
                    <a:pt x="68056" y="12189"/>
                  </a:lnTo>
                  <a:lnTo>
                    <a:pt x="70364" y="12744"/>
                  </a:lnTo>
                  <a:lnTo>
                    <a:pt x="71811" y="12627"/>
                  </a:lnTo>
                  <a:lnTo>
                    <a:pt x="72578" y="12557"/>
                  </a:lnTo>
                  <a:lnTo>
                    <a:pt x="74542" y="11680"/>
                  </a:lnTo>
                  <a:lnTo>
                    <a:pt x="76857" y="11227"/>
                  </a:lnTo>
                  <a:lnTo>
                    <a:pt x="78516" y="11751"/>
                  </a:lnTo>
                  <a:lnTo>
                    <a:pt x="79306" y="12259"/>
                  </a:lnTo>
                  <a:lnTo>
                    <a:pt x="79486" y="12956"/>
                  </a:lnTo>
                  <a:lnTo>
                    <a:pt x="78993" y="15358"/>
                  </a:lnTo>
                  <a:lnTo>
                    <a:pt x="78062" y="17939"/>
                  </a:lnTo>
                  <a:lnTo>
                    <a:pt x="76552" y="20622"/>
                  </a:lnTo>
                  <a:lnTo>
                    <a:pt x="74972" y="23150"/>
                  </a:lnTo>
                  <a:lnTo>
                    <a:pt x="74565" y="24480"/>
                  </a:lnTo>
                  <a:lnTo>
                    <a:pt x="74448" y="26608"/>
                  </a:lnTo>
                  <a:lnTo>
                    <a:pt x="74252" y="28274"/>
                  </a:lnTo>
                  <a:lnTo>
                    <a:pt x="74471" y="29182"/>
                  </a:lnTo>
                  <a:lnTo>
                    <a:pt x="74988" y="30034"/>
                  </a:lnTo>
                  <a:lnTo>
                    <a:pt x="76732" y="30707"/>
                  </a:lnTo>
                  <a:lnTo>
                    <a:pt x="79095" y="32381"/>
                  </a:lnTo>
                  <a:lnTo>
                    <a:pt x="81098" y="34556"/>
                  </a:lnTo>
                  <a:lnTo>
                    <a:pt x="83672" y="37020"/>
                  </a:lnTo>
                  <a:lnTo>
                    <a:pt x="84470" y="37936"/>
                  </a:lnTo>
                  <a:lnTo>
                    <a:pt x="84470" y="38922"/>
                  </a:lnTo>
                  <a:lnTo>
                    <a:pt x="83718" y="39649"/>
                  </a:lnTo>
                  <a:lnTo>
                    <a:pt x="81520" y="39931"/>
                  </a:lnTo>
                  <a:lnTo>
                    <a:pt x="79236" y="39712"/>
                  </a:lnTo>
                  <a:lnTo>
                    <a:pt x="78359" y="39461"/>
                  </a:lnTo>
                  <a:lnTo>
                    <a:pt x="77538" y="39759"/>
                  </a:lnTo>
                  <a:lnTo>
                    <a:pt x="77030" y="40322"/>
                  </a:lnTo>
                  <a:lnTo>
                    <a:pt x="77303" y="40987"/>
                  </a:lnTo>
                  <a:lnTo>
                    <a:pt x="79643" y="43976"/>
                  </a:lnTo>
                  <a:lnTo>
                    <a:pt x="82373" y="48255"/>
                  </a:lnTo>
                  <a:lnTo>
                    <a:pt x="82521" y="50094"/>
                  </a:lnTo>
                  <a:lnTo>
                    <a:pt x="82193" y="51533"/>
                  </a:lnTo>
                  <a:lnTo>
                    <a:pt x="81559" y="52534"/>
                  </a:lnTo>
                  <a:lnTo>
                    <a:pt x="80433" y="52362"/>
                  </a:lnTo>
                  <a:lnTo>
                    <a:pt x="79564" y="51580"/>
                  </a:lnTo>
                  <a:lnTo>
                    <a:pt x="78258" y="51635"/>
                  </a:lnTo>
                  <a:lnTo>
                    <a:pt x="77241" y="51854"/>
                  </a:lnTo>
                  <a:lnTo>
                    <a:pt x="75918" y="53403"/>
                  </a:lnTo>
                  <a:lnTo>
                    <a:pt x="75261" y="53332"/>
                  </a:lnTo>
                  <a:lnTo>
                    <a:pt x="74127" y="53567"/>
                  </a:lnTo>
                  <a:lnTo>
                    <a:pt x="73415" y="53872"/>
                  </a:lnTo>
                  <a:lnTo>
                    <a:pt x="72281" y="53418"/>
                  </a:lnTo>
                  <a:lnTo>
                    <a:pt x="71084" y="53121"/>
                  </a:lnTo>
                  <a:lnTo>
                    <a:pt x="70568" y="53598"/>
                  </a:lnTo>
                  <a:lnTo>
                    <a:pt x="70341" y="54506"/>
                  </a:lnTo>
                  <a:lnTo>
                    <a:pt x="71076" y="56141"/>
                  </a:lnTo>
                  <a:lnTo>
                    <a:pt x="72461" y="58699"/>
                  </a:lnTo>
                  <a:lnTo>
                    <a:pt x="72242" y="60655"/>
                  </a:lnTo>
                  <a:lnTo>
                    <a:pt x="71185" y="60866"/>
                  </a:lnTo>
                  <a:lnTo>
                    <a:pt x="70215" y="59239"/>
                  </a:lnTo>
                  <a:lnTo>
                    <a:pt x="69363" y="58973"/>
                  </a:lnTo>
                  <a:lnTo>
                    <a:pt x="68385" y="59036"/>
                  </a:lnTo>
                  <a:lnTo>
                    <a:pt x="66147" y="60921"/>
                  </a:lnTo>
                  <a:lnTo>
                    <a:pt x="64497" y="62509"/>
                  </a:lnTo>
                  <a:lnTo>
                    <a:pt x="64121" y="63612"/>
                  </a:lnTo>
                  <a:lnTo>
                    <a:pt x="63526" y="64817"/>
                  </a:lnTo>
                  <a:lnTo>
                    <a:pt x="63346" y="65693"/>
                  </a:lnTo>
                  <a:lnTo>
                    <a:pt x="63385" y="68596"/>
                  </a:lnTo>
                  <a:lnTo>
                    <a:pt x="60421" y="69057"/>
                  </a:lnTo>
                  <a:lnTo>
                    <a:pt x="59802" y="69488"/>
                  </a:lnTo>
                  <a:lnTo>
                    <a:pt x="59443" y="70364"/>
                  </a:lnTo>
                  <a:lnTo>
                    <a:pt x="59685" y="74080"/>
                  </a:lnTo>
                  <a:lnTo>
                    <a:pt x="59927" y="76075"/>
                  </a:lnTo>
                  <a:lnTo>
                    <a:pt x="61625" y="79142"/>
                  </a:lnTo>
                  <a:lnTo>
                    <a:pt x="61688" y="80112"/>
                  </a:lnTo>
                  <a:lnTo>
                    <a:pt x="61445" y="80753"/>
                  </a:lnTo>
                  <a:lnTo>
                    <a:pt x="60232" y="81966"/>
                  </a:lnTo>
                  <a:lnTo>
                    <a:pt x="59661" y="82404"/>
                  </a:lnTo>
                  <a:lnTo>
                    <a:pt x="59278" y="82545"/>
                  </a:lnTo>
                  <a:lnTo>
                    <a:pt x="57307" y="81747"/>
                  </a:lnTo>
                  <a:lnTo>
                    <a:pt x="56368" y="81364"/>
                  </a:lnTo>
                  <a:lnTo>
                    <a:pt x="52417" y="78657"/>
                  </a:lnTo>
                  <a:lnTo>
                    <a:pt x="50672" y="77147"/>
                  </a:lnTo>
                  <a:lnTo>
                    <a:pt x="47911" y="75175"/>
                  </a:lnTo>
                  <a:lnTo>
                    <a:pt x="46213" y="74049"/>
                  </a:lnTo>
                  <a:lnTo>
                    <a:pt x="45352" y="72343"/>
                  </a:lnTo>
                  <a:lnTo>
                    <a:pt x="43991" y="71952"/>
                  </a:lnTo>
                  <a:lnTo>
                    <a:pt x="42395" y="72500"/>
                  </a:lnTo>
                  <a:lnTo>
                    <a:pt x="40588" y="71264"/>
                  </a:lnTo>
                  <a:lnTo>
                    <a:pt x="41871" y="70630"/>
                  </a:lnTo>
                  <a:lnTo>
                    <a:pt x="42184" y="70020"/>
                  </a:lnTo>
                  <a:lnTo>
                    <a:pt x="42020" y="69222"/>
                  </a:lnTo>
                  <a:lnTo>
                    <a:pt x="41456" y="68142"/>
                  </a:lnTo>
                  <a:lnTo>
                    <a:pt x="36574" y="63464"/>
                  </a:lnTo>
                  <a:lnTo>
                    <a:pt x="34173" y="60256"/>
                  </a:lnTo>
                  <a:lnTo>
                    <a:pt x="33790" y="59106"/>
                  </a:lnTo>
                  <a:lnTo>
                    <a:pt x="33750" y="56039"/>
                  </a:lnTo>
                  <a:lnTo>
                    <a:pt x="33187" y="55304"/>
                  </a:lnTo>
                  <a:lnTo>
                    <a:pt x="29596" y="53904"/>
                  </a:lnTo>
                  <a:lnTo>
                    <a:pt x="25590" y="49906"/>
                  </a:lnTo>
                  <a:lnTo>
                    <a:pt x="21444" y="45971"/>
                  </a:lnTo>
                  <a:lnTo>
                    <a:pt x="20881" y="44875"/>
                  </a:lnTo>
                  <a:lnTo>
                    <a:pt x="18753" y="41895"/>
                  </a:lnTo>
                  <a:lnTo>
                    <a:pt x="16148" y="39180"/>
                  </a:lnTo>
                  <a:lnTo>
                    <a:pt x="14074" y="37443"/>
                  </a:lnTo>
                  <a:lnTo>
                    <a:pt x="12377" y="35471"/>
                  </a:lnTo>
                  <a:lnTo>
                    <a:pt x="10491" y="32702"/>
                  </a:lnTo>
                  <a:lnTo>
                    <a:pt x="9513" y="28516"/>
                  </a:lnTo>
                  <a:lnTo>
                    <a:pt x="8645" y="24793"/>
                  </a:lnTo>
                  <a:lnTo>
                    <a:pt x="8058" y="23345"/>
                  </a:lnTo>
                  <a:lnTo>
                    <a:pt x="6861" y="22829"/>
                  </a:lnTo>
                  <a:lnTo>
                    <a:pt x="3153" y="18393"/>
                  </a:lnTo>
                  <a:lnTo>
                    <a:pt x="0" y="15811"/>
                  </a:lnTo>
                  <a:lnTo>
                    <a:pt x="32" y="13018"/>
                  </a:lnTo>
                  <a:lnTo>
                    <a:pt x="548" y="8347"/>
                  </a:lnTo>
                  <a:lnTo>
                    <a:pt x="1135" y="3035"/>
                  </a:lnTo>
                  <a:lnTo>
                    <a:pt x="1893" y="2292"/>
                  </a:lnTo>
                  <a:lnTo>
                    <a:pt x="3333" y="1893"/>
                  </a:lnTo>
                  <a:lnTo>
                    <a:pt x="4976" y="2042"/>
                  </a:lnTo>
                  <a:lnTo>
                    <a:pt x="6408" y="2707"/>
                  </a:lnTo>
                  <a:lnTo>
                    <a:pt x="9240" y="6345"/>
                  </a:lnTo>
                  <a:lnTo>
                    <a:pt x="10859" y="7761"/>
                  </a:lnTo>
                  <a:lnTo>
                    <a:pt x="12228" y="8309"/>
                  </a:lnTo>
                  <a:lnTo>
                    <a:pt x="13800" y="6775"/>
                  </a:lnTo>
                  <a:lnTo>
                    <a:pt x="15741" y="3560"/>
                  </a:lnTo>
                  <a:lnTo>
                    <a:pt x="17438" y="1862"/>
                  </a:lnTo>
                  <a:lnTo>
                    <a:pt x="23149" y="248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0" name="Freeform: Shape 589">
              <a:extLst>
                <a:ext uri="{FF2B5EF4-FFF2-40B4-BE49-F238E27FC236}">
                  <a16:creationId xmlns:a16="http://schemas.microsoft.com/office/drawing/2014/main" id="{EFF346A8-2977-D4C0-94C2-3B349ED5F22A}"/>
                </a:ext>
              </a:extLst>
            </p:cNvPr>
            <p:cNvSpPr>
              <a:spLocks/>
            </p:cNvSpPr>
            <p:nvPr/>
          </p:nvSpPr>
          <p:spPr>
            <a:xfrm>
              <a:off x="5941278" y="4355493"/>
              <a:ext cx="4811" cy="5726"/>
            </a:xfrm>
            <a:custGeom>
              <a:avLst/>
              <a:gdLst>
                <a:gd name="connsiteX0" fmla="*/ 3364 w 4811"/>
                <a:gd name="connsiteY0" fmla="*/ 5281 h 5726"/>
                <a:gd name="connsiteX1" fmla="*/ 2738 w 4811"/>
                <a:gd name="connsiteY1" fmla="*/ 5727 h 5726"/>
                <a:gd name="connsiteX2" fmla="*/ 775 w 4811"/>
                <a:gd name="connsiteY2" fmla="*/ 4835 h 5726"/>
                <a:gd name="connsiteX3" fmla="*/ 86 w 4811"/>
                <a:gd name="connsiteY3" fmla="*/ 3755 h 5726"/>
                <a:gd name="connsiteX4" fmla="*/ 0 w 4811"/>
                <a:gd name="connsiteY4" fmla="*/ 329 h 5726"/>
                <a:gd name="connsiteX5" fmla="*/ 1213 w 4811"/>
                <a:gd name="connsiteY5" fmla="*/ 0 h 5726"/>
                <a:gd name="connsiteX6" fmla="*/ 3489 w 4811"/>
                <a:gd name="connsiteY6" fmla="*/ 2715 h 5726"/>
                <a:gd name="connsiteX7" fmla="*/ 4812 w 4811"/>
                <a:gd name="connsiteY7" fmla="*/ 3700 h 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11" h="5726">
                  <a:moveTo>
                    <a:pt x="3364" y="5281"/>
                  </a:moveTo>
                  <a:lnTo>
                    <a:pt x="2738" y="5727"/>
                  </a:lnTo>
                  <a:lnTo>
                    <a:pt x="775" y="4835"/>
                  </a:lnTo>
                  <a:lnTo>
                    <a:pt x="86" y="3755"/>
                  </a:lnTo>
                  <a:lnTo>
                    <a:pt x="0" y="329"/>
                  </a:lnTo>
                  <a:lnTo>
                    <a:pt x="1213" y="0"/>
                  </a:lnTo>
                  <a:lnTo>
                    <a:pt x="3489" y="2715"/>
                  </a:lnTo>
                  <a:lnTo>
                    <a:pt x="4812" y="370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1" name="Freeform: Shape 590">
              <a:extLst>
                <a:ext uri="{FF2B5EF4-FFF2-40B4-BE49-F238E27FC236}">
                  <a16:creationId xmlns:a16="http://schemas.microsoft.com/office/drawing/2014/main" id="{47CAF3C6-349B-00ED-B15D-AF37C34A892F}"/>
                </a:ext>
              </a:extLst>
            </p:cNvPr>
            <p:cNvSpPr>
              <a:spLocks/>
            </p:cNvSpPr>
            <p:nvPr/>
          </p:nvSpPr>
          <p:spPr>
            <a:xfrm>
              <a:off x="9183582" y="4046936"/>
              <a:ext cx="101172" cy="137856"/>
            </a:xfrm>
            <a:custGeom>
              <a:avLst/>
              <a:gdLst>
                <a:gd name="connsiteX0" fmla="*/ 99929 w 101172"/>
                <a:gd name="connsiteY0" fmla="*/ 109997 h 137856"/>
                <a:gd name="connsiteX1" fmla="*/ 100101 w 101172"/>
                <a:gd name="connsiteY1" fmla="*/ 110889 h 137856"/>
                <a:gd name="connsiteX2" fmla="*/ 100132 w 101172"/>
                <a:gd name="connsiteY2" fmla="*/ 118682 h 137856"/>
                <a:gd name="connsiteX3" fmla="*/ 100328 w 101172"/>
                <a:gd name="connsiteY3" fmla="*/ 122006 h 137856"/>
                <a:gd name="connsiteX4" fmla="*/ 101032 w 101172"/>
                <a:gd name="connsiteY4" fmla="*/ 124745 h 137856"/>
                <a:gd name="connsiteX5" fmla="*/ 101173 w 101172"/>
                <a:gd name="connsiteY5" fmla="*/ 125785 h 137856"/>
                <a:gd name="connsiteX6" fmla="*/ 100476 w 101172"/>
                <a:gd name="connsiteY6" fmla="*/ 126630 h 137856"/>
                <a:gd name="connsiteX7" fmla="*/ 99788 w 101172"/>
                <a:gd name="connsiteY7" fmla="*/ 126794 h 137856"/>
                <a:gd name="connsiteX8" fmla="*/ 99139 w 101172"/>
                <a:gd name="connsiteY8" fmla="*/ 125472 h 137856"/>
                <a:gd name="connsiteX9" fmla="*/ 97668 w 101172"/>
                <a:gd name="connsiteY9" fmla="*/ 124463 h 137856"/>
                <a:gd name="connsiteX10" fmla="*/ 95493 w 101172"/>
                <a:gd name="connsiteY10" fmla="*/ 123383 h 137856"/>
                <a:gd name="connsiteX11" fmla="*/ 94570 w 101172"/>
                <a:gd name="connsiteY11" fmla="*/ 122664 h 137856"/>
                <a:gd name="connsiteX12" fmla="*/ 93451 w 101172"/>
                <a:gd name="connsiteY12" fmla="*/ 122953 h 137856"/>
                <a:gd name="connsiteX13" fmla="*/ 91879 w 101172"/>
                <a:gd name="connsiteY13" fmla="*/ 124588 h 137856"/>
                <a:gd name="connsiteX14" fmla="*/ 91253 w 101172"/>
                <a:gd name="connsiteY14" fmla="*/ 126106 h 137856"/>
                <a:gd name="connsiteX15" fmla="*/ 91527 w 101172"/>
                <a:gd name="connsiteY15" fmla="*/ 128234 h 137856"/>
                <a:gd name="connsiteX16" fmla="*/ 92019 w 101172"/>
                <a:gd name="connsiteY16" fmla="*/ 130331 h 137856"/>
                <a:gd name="connsiteX17" fmla="*/ 93115 w 101172"/>
                <a:gd name="connsiteY17" fmla="*/ 131528 h 137856"/>
                <a:gd name="connsiteX18" fmla="*/ 93201 w 101172"/>
                <a:gd name="connsiteY18" fmla="*/ 132850 h 137856"/>
                <a:gd name="connsiteX19" fmla="*/ 93592 w 101172"/>
                <a:gd name="connsiteY19" fmla="*/ 134563 h 137856"/>
                <a:gd name="connsiteX20" fmla="*/ 94155 w 101172"/>
                <a:gd name="connsiteY20" fmla="*/ 136128 h 137856"/>
                <a:gd name="connsiteX21" fmla="*/ 94421 w 101172"/>
                <a:gd name="connsiteY21" fmla="*/ 137826 h 137856"/>
                <a:gd name="connsiteX22" fmla="*/ 94061 w 101172"/>
                <a:gd name="connsiteY22" fmla="*/ 137857 h 137856"/>
                <a:gd name="connsiteX23" fmla="*/ 92755 w 101172"/>
                <a:gd name="connsiteY23" fmla="*/ 135682 h 137856"/>
                <a:gd name="connsiteX24" fmla="*/ 91581 w 101172"/>
                <a:gd name="connsiteY24" fmla="*/ 133327 h 137856"/>
                <a:gd name="connsiteX25" fmla="*/ 88538 w 101172"/>
                <a:gd name="connsiteY25" fmla="*/ 128868 h 137856"/>
                <a:gd name="connsiteX26" fmla="*/ 87544 w 101172"/>
                <a:gd name="connsiteY26" fmla="*/ 120872 h 137856"/>
                <a:gd name="connsiteX27" fmla="*/ 87482 w 101172"/>
                <a:gd name="connsiteY27" fmla="*/ 116913 h 137856"/>
                <a:gd name="connsiteX28" fmla="*/ 85393 w 101172"/>
                <a:gd name="connsiteY28" fmla="*/ 112251 h 137856"/>
                <a:gd name="connsiteX29" fmla="*/ 84008 w 101172"/>
                <a:gd name="connsiteY29" fmla="*/ 105789 h 137856"/>
                <a:gd name="connsiteX30" fmla="*/ 83453 w 101172"/>
                <a:gd name="connsiteY30" fmla="*/ 104107 h 137856"/>
                <a:gd name="connsiteX31" fmla="*/ 84180 w 101172"/>
                <a:gd name="connsiteY31" fmla="*/ 102010 h 137856"/>
                <a:gd name="connsiteX32" fmla="*/ 84305 w 101172"/>
                <a:gd name="connsiteY32" fmla="*/ 101227 h 137856"/>
                <a:gd name="connsiteX33" fmla="*/ 83914 w 101172"/>
                <a:gd name="connsiteY33" fmla="*/ 101400 h 137856"/>
                <a:gd name="connsiteX34" fmla="*/ 82850 w 101172"/>
                <a:gd name="connsiteY34" fmla="*/ 102479 h 137856"/>
                <a:gd name="connsiteX35" fmla="*/ 81466 w 101172"/>
                <a:gd name="connsiteY35" fmla="*/ 99898 h 137856"/>
                <a:gd name="connsiteX36" fmla="*/ 80558 w 101172"/>
                <a:gd name="connsiteY36" fmla="*/ 97582 h 137856"/>
                <a:gd name="connsiteX37" fmla="*/ 76975 w 101172"/>
                <a:gd name="connsiteY37" fmla="*/ 92786 h 137856"/>
                <a:gd name="connsiteX38" fmla="*/ 75934 w 101172"/>
                <a:gd name="connsiteY38" fmla="*/ 90666 h 137856"/>
                <a:gd name="connsiteX39" fmla="*/ 75887 w 101172"/>
                <a:gd name="connsiteY39" fmla="*/ 88593 h 137856"/>
                <a:gd name="connsiteX40" fmla="*/ 74338 w 101172"/>
                <a:gd name="connsiteY40" fmla="*/ 90674 h 137856"/>
                <a:gd name="connsiteX41" fmla="*/ 72234 w 101172"/>
                <a:gd name="connsiteY41" fmla="*/ 92137 h 137856"/>
                <a:gd name="connsiteX42" fmla="*/ 70091 w 101172"/>
                <a:gd name="connsiteY42" fmla="*/ 94335 h 137856"/>
                <a:gd name="connsiteX43" fmla="*/ 68667 w 101172"/>
                <a:gd name="connsiteY43" fmla="*/ 95000 h 137856"/>
                <a:gd name="connsiteX44" fmla="*/ 64152 w 101172"/>
                <a:gd name="connsiteY44" fmla="*/ 95407 h 137856"/>
                <a:gd name="connsiteX45" fmla="*/ 61539 w 101172"/>
                <a:gd name="connsiteY45" fmla="*/ 92465 h 137856"/>
                <a:gd name="connsiteX46" fmla="*/ 57792 w 101172"/>
                <a:gd name="connsiteY46" fmla="*/ 85260 h 137856"/>
                <a:gd name="connsiteX47" fmla="*/ 57299 w 101172"/>
                <a:gd name="connsiteY47" fmla="*/ 83633 h 137856"/>
                <a:gd name="connsiteX48" fmla="*/ 57792 w 101172"/>
                <a:gd name="connsiteY48" fmla="*/ 79384 h 137856"/>
                <a:gd name="connsiteX49" fmla="*/ 56900 w 101172"/>
                <a:gd name="connsiteY49" fmla="*/ 75355 h 137856"/>
                <a:gd name="connsiteX50" fmla="*/ 56916 w 101172"/>
                <a:gd name="connsiteY50" fmla="*/ 73235 h 137856"/>
                <a:gd name="connsiteX51" fmla="*/ 56650 w 101172"/>
                <a:gd name="connsiteY51" fmla="*/ 71811 h 137856"/>
                <a:gd name="connsiteX52" fmla="*/ 55977 w 101172"/>
                <a:gd name="connsiteY52" fmla="*/ 72124 h 137856"/>
                <a:gd name="connsiteX53" fmla="*/ 55719 w 101172"/>
                <a:gd name="connsiteY53" fmla="*/ 73102 h 137856"/>
                <a:gd name="connsiteX54" fmla="*/ 55867 w 101172"/>
                <a:gd name="connsiteY54" fmla="*/ 74596 h 137856"/>
                <a:gd name="connsiteX55" fmla="*/ 55593 w 101172"/>
                <a:gd name="connsiteY55" fmla="*/ 75848 h 137856"/>
                <a:gd name="connsiteX56" fmla="*/ 52355 w 101172"/>
                <a:gd name="connsiteY56" fmla="*/ 75606 h 137856"/>
                <a:gd name="connsiteX57" fmla="*/ 49303 w 101172"/>
                <a:gd name="connsiteY57" fmla="*/ 75035 h 137856"/>
                <a:gd name="connsiteX58" fmla="*/ 51987 w 101172"/>
                <a:gd name="connsiteY58" fmla="*/ 77155 h 137856"/>
                <a:gd name="connsiteX59" fmla="*/ 54874 w 101172"/>
                <a:gd name="connsiteY59" fmla="*/ 77648 h 137856"/>
                <a:gd name="connsiteX60" fmla="*/ 56360 w 101172"/>
                <a:gd name="connsiteY60" fmla="*/ 79541 h 137856"/>
                <a:gd name="connsiteX61" fmla="*/ 56540 w 101172"/>
                <a:gd name="connsiteY61" fmla="*/ 81020 h 137856"/>
                <a:gd name="connsiteX62" fmla="*/ 56446 w 101172"/>
                <a:gd name="connsiteY62" fmla="*/ 82686 h 137856"/>
                <a:gd name="connsiteX63" fmla="*/ 54976 w 101172"/>
                <a:gd name="connsiteY63" fmla="*/ 83852 h 137856"/>
                <a:gd name="connsiteX64" fmla="*/ 53622 w 101172"/>
                <a:gd name="connsiteY64" fmla="*/ 84587 h 137856"/>
                <a:gd name="connsiteX65" fmla="*/ 53864 w 101172"/>
                <a:gd name="connsiteY65" fmla="*/ 86183 h 137856"/>
                <a:gd name="connsiteX66" fmla="*/ 55508 w 101172"/>
                <a:gd name="connsiteY66" fmla="*/ 88123 h 137856"/>
                <a:gd name="connsiteX67" fmla="*/ 53520 w 101172"/>
                <a:gd name="connsiteY67" fmla="*/ 88671 h 137856"/>
                <a:gd name="connsiteX68" fmla="*/ 52981 w 101172"/>
                <a:gd name="connsiteY68" fmla="*/ 89938 h 137856"/>
                <a:gd name="connsiteX69" fmla="*/ 52933 w 101172"/>
                <a:gd name="connsiteY69" fmla="*/ 91746 h 137856"/>
                <a:gd name="connsiteX70" fmla="*/ 53935 w 101172"/>
                <a:gd name="connsiteY70" fmla="*/ 93341 h 137856"/>
                <a:gd name="connsiteX71" fmla="*/ 54334 w 101172"/>
                <a:gd name="connsiteY71" fmla="*/ 94523 h 137856"/>
                <a:gd name="connsiteX72" fmla="*/ 54091 w 101172"/>
                <a:gd name="connsiteY72" fmla="*/ 95610 h 137856"/>
                <a:gd name="connsiteX73" fmla="*/ 55062 w 101172"/>
                <a:gd name="connsiteY73" fmla="*/ 96776 h 137856"/>
                <a:gd name="connsiteX74" fmla="*/ 56470 w 101172"/>
                <a:gd name="connsiteY74" fmla="*/ 99225 h 137856"/>
                <a:gd name="connsiteX75" fmla="*/ 56923 w 101172"/>
                <a:gd name="connsiteY75" fmla="*/ 100961 h 137856"/>
                <a:gd name="connsiteX76" fmla="*/ 56336 w 101172"/>
                <a:gd name="connsiteY76" fmla="*/ 103410 h 137856"/>
                <a:gd name="connsiteX77" fmla="*/ 55531 w 101172"/>
                <a:gd name="connsiteY77" fmla="*/ 104365 h 137856"/>
                <a:gd name="connsiteX78" fmla="*/ 54240 w 101172"/>
                <a:gd name="connsiteY78" fmla="*/ 105288 h 137856"/>
                <a:gd name="connsiteX79" fmla="*/ 51205 w 101172"/>
                <a:gd name="connsiteY79" fmla="*/ 108370 h 137856"/>
                <a:gd name="connsiteX80" fmla="*/ 49718 w 101172"/>
                <a:gd name="connsiteY80" fmla="*/ 111875 h 137856"/>
                <a:gd name="connsiteX81" fmla="*/ 48459 w 101172"/>
                <a:gd name="connsiteY81" fmla="*/ 113510 h 137856"/>
                <a:gd name="connsiteX82" fmla="*/ 46878 w 101172"/>
                <a:gd name="connsiteY82" fmla="*/ 113815 h 137856"/>
                <a:gd name="connsiteX83" fmla="*/ 46268 w 101172"/>
                <a:gd name="connsiteY83" fmla="*/ 113096 h 137856"/>
                <a:gd name="connsiteX84" fmla="*/ 44961 w 101172"/>
                <a:gd name="connsiteY84" fmla="*/ 112157 h 137856"/>
                <a:gd name="connsiteX85" fmla="*/ 44930 w 101172"/>
                <a:gd name="connsiteY85" fmla="*/ 110443 h 137856"/>
                <a:gd name="connsiteX86" fmla="*/ 45329 w 101172"/>
                <a:gd name="connsiteY86" fmla="*/ 109090 h 137856"/>
                <a:gd name="connsiteX87" fmla="*/ 47997 w 101172"/>
                <a:gd name="connsiteY87" fmla="*/ 105812 h 137856"/>
                <a:gd name="connsiteX88" fmla="*/ 46542 w 101172"/>
                <a:gd name="connsiteY88" fmla="*/ 106250 h 137856"/>
                <a:gd name="connsiteX89" fmla="*/ 44899 w 101172"/>
                <a:gd name="connsiteY89" fmla="*/ 107189 h 137856"/>
                <a:gd name="connsiteX90" fmla="*/ 42395 w 101172"/>
                <a:gd name="connsiteY90" fmla="*/ 108965 h 137856"/>
                <a:gd name="connsiteX91" fmla="*/ 41597 w 101172"/>
                <a:gd name="connsiteY91" fmla="*/ 106766 h 137856"/>
                <a:gd name="connsiteX92" fmla="*/ 41073 w 101172"/>
                <a:gd name="connsiteY92" fmla="*/ 104732 h 137856"/>
                <a:gd name="connsiteX93" fmla="*/ 41065 w 101172"/>
                <a:gd name="connsiteY93" fmla="*/ 102237 h 137856"/>
                <a:gd name="connsiteX94" fmla="*/ 43076 w 101172"/>
                <a:gd name="connsiteY94" fmla="*/ 98505 h 137856"/>
                <a:gd name="connsiteX95" fmla="*/ 40799 w 101172"/>
                <a:gd name="connsiteY95" fmla="*/ 100367 h 137856"/>
                <a:gd name="connsiteX96" fmla="*/ 40173 w 101172"/>
                <a:gd name="connsiteY96" fmla="*/ 102690 h 137856"/>
                <a:gd name="connsiteX97" fmla="*/ 40455 w 101172"/>
                <a:gd name="connsiteY97" fmla="*/ 105429 h 137856"/>
                <a:gd name="connsiteX98" fmla="*/ 40158 w 101172"/>
                <a:gd name="connsiteY98" fmla="*/ 107369 h 137856"/>
                <a:gd name="connsiteX99" fmla="*/ 39274 w 101172"/>
                <a:gd name="connsiteY99" fmla="*/ 109896 h 137856"/>
                <a:gd name="connsiteX100" fmla="*/ 38061 w 101172"/>
                <a:gd name="connsiteY100" fmla="*/ 111414 h 137856"/>
                <a:gd name="connsiteX101" fmla="*/ 36105 w 101172"/>
                <a:gd name="connsiteY101" fmla="*/ 112391 h 137856"/>
                <a:gd name="connsiteX102" fmla="*/ 35245 w 101172"/>
                <a:gd name="connsiteY102" fmla="*/ 113886 h 137856"/>
                <a:gd name="connsiteX103" fmla="*/ 33931 w 101172"/>
                <a:gd name="connsiteY103" fmla="*/ 114981 h 137856"/>
                <a:gd name="connsiteX104" fmla="*/ 33891 w 101172"/>
                <a:gd name="connsiteY104" fmla="*/ 112790 h 137856"/>
                <a:gd name="connsiteX105" fmla="*/ 33469 w 101172"/>
                <a:gd name="connsiteY105" fmla="*/ 109896 h 137856"/>
                <a:gd name="connsiteX106" fmla="*/ 32053 w 101172"/>
                <a:gd name="connsiteY106" fmla="*/ 103019 h 137856"/>
                <a:gd name="connsiteX107" fmla="*/ 31748 w 101172"/>
                <a:gd name="connsiteY107" fmla="*/ 104498 h 137856"/>
                <a:gd name="connsiteX108" fmla="*/ 32483 w 101172"/>
                <a:gd name="connsiteY108" fmla="*/ 108761 h 137856"/>
                <a:gd name="connsiteX109" fmla="*/ 32436 w 101172"/>
                <a:gd name="connsiteY109" fmla="*/ 111531 h 137856"/>
                <a:gd name="connsiteX110" fmla="*/ 31364 w 101172"/>
                <a:gd name="connsiteY110" fmla="*/ 113722 h 137856"/>
                <a:gd name="connsiteX111" fmla="*/ 29213 w 101172"/>
                <a:gd name="connsiteY111" fmla="*/ 116068 h 137856"/>
                <a:gd name="connsiteX112" fmla="*/ 27562 w 101172"/>
                <a:gd name="connsiteY112" fmla="*/ 116397 h 137856"/>
                <a:gd name="connsiteX113" fmla="*/ 26592 w 101172"/>
                <a:gd name="connsiteY113" fmla="*/ 116037 h 137856"/>
                <a:gd name="connsiteX114" fmla="*/ 25121 w 101172"/>
                <a:gd name="connsiteY114" fmla="*/ 114582 h 137856"/>
                <a:gd name="connsiteX115" fmla="*/ 23509 w 101172"/>
                <a:gd name="connsiteY115" fmla="*/ 112501 h 137856"/>
                <a:gd name="connsiteX116" fmla="*/ 23243 w 101172"/>
                <a:gd name="connsiteY116" fmla="*/ 109153 h 137856"/>
                <a:gd name="connsiteX117" fmla="*/ 22578 w 101172"/>
                <a:gd name="connsiteY117" fmla="*/ 107314 h 137856"/>
                <a:gd name="connsiteX118" fmla="*/ 22680 w 101172"/>
                <a:gd name="connsiteY118" fmla="*/ 105116 h 137856"/>
                <a:gd name="connsiteX119" fmla="*/ 22547 w 101172"/>
                <a:gd name="connsiteY119" fmla="*/ 103035 h 137856"/>
                <a:gd name="connsiteX120" fmla="*/ 20818 w 101172"/>
                <a:gd name="connsiteY120" fmla="*/ 97457 h 137856"/>
                <a:gd name="connsiteX121" fmla="*/ 19699 w 101172"/>
                <a:gd name="connsiteY121" fmla="*/ 94593 h 137856"/>
                <a:gd name="connsiteX122" fmla="*/ 19840 w 101172"/>
                <a:gd name="connsiteY122" fmla="*/ 93670 h 137856"/>
                <a:gd name="connsiteX123" fmla="*/ 19762 w 101172"/>
                <a:gd name="connsiteY123" fmla="*/ 93279 h 137856"/>
                <a:gd name="connsiteX124" fmla="*/ 19246 w 101172"/>
                <a:gd name="connsiteY124" fmla="*/ 89586 h 137856"/>
                <a:gd name="connsiteX125" fmla="*/ 18526 w 101172"/>
                <a:gd name="connsiteY125" fmla="*/ 87325 h 137856"/>
                <a:gd name="connsiteX126" fmla="*/ 18166 w 101172"/>
                <a:gd name="connsiteY126" fmla="*/ 84916 h 137856"/>
                <a:gd name="connsiteX127" fmla="*/ 19872 w 101172"/>
                <a:gd name="connsiteY127" fmla="*/ 81450 h 137856"/>
                <a:gd name="connsiteX128" fmla="*/ 19183 w 101172"/>
                <a:gd name="connsiteY128" fmla="*/ 80887 h 137856"/>
                <a:gd name="connsiteX129" fmla="*/ 17219 w 101172"/>
                <a:gd name="connsiteY129" fmla="*/ 80425 h 137856"/>
                <a:gd name="connsiteX130" fmla="*/ 15397 w 101172"/>
                <a:gd name="connsiteY130" fmla="*/ 79823 h 137856"/>
                <a:gd name="connsiteX131" fmla="*/ 14951 w 101172"/>
                <a:gd name="connsiteY131" fmla="*/ 78923 h 137856"/>
                <a:gd name="connsiteX132" fmla="*/ 15764 w 101172"/>
                <a:gd name="connsiteY132" fmla="*/ 75504 h 137856"/>
                <a:gd name="connsiteX133" fmla="*/ 14818 w 101172"/>
                <a:gd name="connsiteY133" fmla="*/ 74166 h 137856"/>
                <a:gd name="connsiteX134" fmla="*/ 13457 w 101172"/>
                <a:gd name="connsiteY134" fmla="*/ 72813 h 137856"/>
                <a:gd name="connsiteX135" fmla="*/ 13026 w 101172"/>
                <a:gd name="connsiteY135" fmla="*/ 72273 h 137856"/>
                <a:gd name="connsiteX136" fmla="*/ 12572 w 101172"/>
                <a:gd name="connsiteY136" fmla="*/ 71569 h 137856"/>
                <a:gd name="connsiteX137" fmla="*/ 11947 w 101172"/>
                <a:gd name="connsiteY137" fmla="*/ 69848 h 137856"/>
                <a:gd name="connsiteX138" fmla="*/ 13159 w 101172"/>
                <a:gd name="connsiteY138" fmla="*/ 66225 h 137856"/>
                <a:gd name="connsiteX139" fmla="*/ 14857 w 101172"/>
                <a:gd name="connsiteY139" fmla="*/ 62016 h 137856"/>
                <a:gd name="connsiteX140" fmla="*/ 15162 w 101172"/>
                <a:gd name="connsiteY140" fmla="*/ 60413 h 137856"/>
                <a:gd name="connsiteX141" fmla="*/ 15443 w 101172"/>
                <a:gd name="connsiteY141" fmla="*/ 57627 h 137856"/>
                <a:gd name="connsiteX142" fmla="*/ 15600 w 101172"/>
                <a:gd name="connsiteY142" fmla="*/ 56556 h 137856"/>
                <a:gd name="connsiteX143" fmla="*/ 15381 w 101172"/>
                <a:gd name="connsiteY143" fmla="*/ 55499 h 137856"/>
                <a:gd name="connsiteX144" fmla="*/ 13589 w 101172"/>
                <a:gd name="connsiteY144" fmla="*/ 54279 h 137856"/>
                <a:gd name="connsiteX145" fmla="*/ 10437 w 101172"/>
                <a:gd name="connsiteY145" fmla="*/ 53786 h 137856"/>
                <a:gd name="connsiteX146" fmla="*/ 8207 w 101172"/>
                <a:gd name="connsiteY146" fmla="*/ 52761 h 137856"/>
                <a:gd name="connsiteX147" fmla="*/ 6908 w 101172"/>
                <a:gd name="connsiteY147" fmla="*/ 51212 h 137856"/>
                <a:gd name="connsiteX148" fmla="*/ 5797 w 101172"/>
                <a:gd name="connsiteY148" fmla="*/ 50594 h 137856"/>
                <a:gd name="connsiteX149" fmla="*/ 4428 w 101172"/>
                <a:gd name="connsiteY149" fmla="*/ 51056 h 137856"/>
                <a:gd name="connsiteX150" fmla="*/ 2684 w 101172"/>
                <a:gd name="connsiteY150" fmla="*/ 50453 h 137856"/>
                <a:gd name="connsiteX151" fmla="*/ 1221 w 101172"/>
                <a:gd name="connsiteY151" fmla="*/ 48912 h 137856"/>
                <a:gd name="connsiteX152" fmla="*/ 0 w 101172"/>
                <a:gd name="connsiteY152" fmla="*/ 47042 h 137856"/>
                <a:gd name="connsiteX153" fmla="*/ 157 w 101172"/>
                <a:gd name="connsiteY153" fmla="*/ 46166 h 137856"/>
                <a:gd name="connsiteX154" fmla="*/ 478 w 101172"/>
                <a:gd name="connsiteY154" fmla="*/ 45001 h 137856"/>
                <a:gd name="connsiteX155" fmla="*/ 2778 w 101172"/>
                <a:gd name="connsiteY155" fmla="*/ 40150 h 137856"/>
                <a:gd name="connsiteX156" fmla="*/ 3630 w 101172"/>
                <a:gd name="connsiteY156" fmla="*/ 40001 h 137856"/>
                <a:gd name="connsiteX157" fmla="*/ 5625 w 101172"/>
                <a:gd name="connsiteY157" fmla="*/ 40932 h 137856"/>
                <a:gd name="connsiteX158" fmla="*/ 6368 w 101172"/>
                <a:gd name="connsiteY158" fmla="*/ 40932 h 137856"/>
                <a:gd name="connsiteX159" fmla="*/ 7675 w 101172"/>
                <a:gd name="connsiteY159" fmla="*/ 39015 h 137856"/>
                <a:gd name="connsiteX160" fmla="*/ 9506 w 101172"/>
                <a:gd name="connsiteY160" fmla="*/ 33547 h 137856"/>
                <a:gd name="connsiteX161" fmla="*/ 12088 w 101172"/>
                <a:gd name="connsiteY161" fmla="*/ 33563 h 137856"/>
                <a:gd name="connsiteX162" fmla="*/ 14364 w 101172"/>
                <a:gd name="connsiteY162" fmla="*/ 33735 h 137856"/>
                <a:gd name="connsiteX163" fmla="*/ 15898 w 101172"/>
                <a:gd name="connsiteY163" fmla="*/ 34016 h 137856"/>
                <a:gd name="connsiteX164" fmla="*/ 17423 w 101172"/>
                <a:gd name="connsiteY164" fmla="*/ 33844 h 137856"/>
                <a:gd name="connsiteX165" fmla="*/ 19027 w 101172"/>
                <a:gd name="connsiteY165" fmla="*/ 33406 h 137856"/>
                <a:gd name="connsiteX166" fmla="*/ 19895 w 101172"/>
                <a:gd name="connsiteY166" fmla="*/ 32718 h 137856"/>
                <a:gd name="connsiteX167" fmla="*/ 20372 w 101172"/>
                <a:gd name="connsiteY167" fmla="*/ 31841 h 137856"/>
                <a:gd name="connsiteX168" fmla="*/ 20208 w 101172"/>
                <a:gd name="connsiteY168" fmla="*/ 31082 h 137856"/>
                <a:gd name="connsiteX169" fmla="*/ 18244 w 101172"/>
                <a:gd name="connsiteY169" fmla="*/ 30050 h 137856"/>
                <a:gd name="connsiteX170" fmla="*/ 17486 w 101172"/>
                <a:gd name="connsiteY170" fmla="*/ 29275 h 137856"/>
                <a:gd name="connsiteX171" fmla="*/ 16938 w 101172"/>
                <a:gd name="connsiteY171" fmla="*/ 27077 h 137856"/>
                <a:gd name="connsiteX172" fmla="*/ 16367 w 101172"/>
                <a:gd name="connsiteY172" fmla="*/ 26256 h 137856"/>
                <a:gd name="connsiteX173" fmla="*/ 12510 w 101172"/>
                <a:gd name="connsiteY173" fmla="*/ 26138 h 137856"/>
                <a:gd name="connsiteX174" fmla="*/ 10507 w 101172"/>
                <a:gd name="connsiteY174" fmla="*/ 25129 h 137856"/>
                <a:gd name="connsiteX175" fmla="*/ 9404 w 101172"/>
                <a:gd name="connsiteY175" fmla="*/ 24221 h 137856"/>
                <a:gd name="connsiteX176" fmla="*/ 7448 w 101172"/>
                <a:gd name="connsiteY176" fmla="*/ 21225 h 137856"/>
                <a:gd name="connsiteX177" fmla="*/ 5023 w 101172"/>
                <a:gd name="connsiteY177" fmla="*/ 19003 h 137856"/>
                <a:gd name="connsiteX178" fmla="*/ 2707 w 101172"/>
                <a:gd name="connsiteY178" fmla="*/ 18479 h 137856"/>
                <a:gd name="connsiteX179" fmla="*/ 1815 w 101172"/>
                <a:gd name="connsiteY179" fmla="*/ 17759 h 137856"/>
                <a:gd name="connsiteX180" fmla="*/ 1330 w 101172"/>
                <a:gd name="connsiteY180" fmla="*/ 16617 h 137856"/>
                <a:gd name="connsiteX181" fmla="*/ 1604 w 101172"/>
                <a:gd name="connsiteY181" fmla="*/ 14966 h 137856"/>
                <a:gd name="connsiteX182" fmla="*/ 2300 w 101172"/>
                <a:gd name="connsiteY182" fmla="*/ 13464 h 137856"/>
                <a:gd name="connsiteX183" fmla="*/ 2785 w 101172"/>
                <a:gd name="connsiteY183" fmla="*/ 11790 h 137856"/>
                <a:gd name="connsiteX184" fmla="*/ 4632 w 101172"/>
                <a:gd name="connsiteY184" fmla="*/ 9576 h 137856"/>
                <a:gd name="connsiteX185" fmla="*/ 6799 w 101172"/>
                <a:gd name="connsiteY185" fmla="*/ 7644 h 137856"/>
                <a:gd name="connsiteX186" fmla="*/ 7769 w 101172"/>
                <a:gd name="connsiteY186" fmla="*/ 6314 h 137856"/>
                <a:gd name="connsiteX187" fmla="*/ 9138 w 101172"/>
                <a:gd name="connsiteY187" fmla="*/ 4913 h 137856"/>
                <a:gd name="connsiteX188" fmla="*/ 9302 w 101172"/>
                <a:gd name="connsiteY188" fmla="*/ 4146 h 137856"/>
                <a:gd name="connsiteX189" fmla="*/ 9067 w 101172"/>
                <a:gd name="connsiteY189" fmla="*/ 3270 h 137856"/>
                <a:gd name="connsiteX190" fmla="*/ 7957 w 101172"/>
                <a:gd name="connsiteY190" fmla="*/ 2433 h 137856"/>
                <a:gd name="connsiteX191" fmla="*/ 7182 w 101172"/>
                <a:gd name="connsiteY191" fmla="*/ 2167 h 137856"/>
                <a:gd name="connsiteX192" fmla="*/ 7057 w 101172"/>
                <a:gd name="connsiteY192" fmla="*/ 1627 h 137856"/>
                <a:gd name="connsiteX193" fmla="*/ 7589 w 101172"/>
                <a:gd name="connsiteY193" fmla="*/ 180 h 137856"/>
                <a:gd name="connsiteX194" fmla="*/ 8645 w 101172"/>
                <a:gd name="connsiteY194" fmla="*/ 0 h 137856"/>
                <a:gd name="connsiteX195" fmla="*/ 10843 w 101172"/>
                <a:gd name="connsiteY195" fmla="*/ 1314 h 137856"/>
                <a:gd name="connsiteX196" fmla="*/ 13081 w 101172"/>
                <a:gd name="connsiteY196" fmla="*/ 3434 h 137856"/>
                <a:gd name="connsiteX197" fmla="*/ 14403 w 101172"/>
                <a:gd name="connsiteY197" fmla="*/ 5328 h 137856"/>
                <a:gd name="connsiteX198" fmla="*/ 14458 w 101172"/>
                <a:gd name="connsiteY198" fmla="*/ 6822 h 137856"/>
                <a:gd name="connsiteX199" fmla="*/ 15318 w 101172"/>
                <a:gd name="connsiteY199" fmla="*/ 7065 h 137856"/>
                <a:gd name="connsiteX200" fmla="*/ 16187 w 101172"/>
                <a:gd name="connsiteY200" fmla="*/ 7119 h 137856"/>
                <a:gd name="connsiteX201" fmla="*/ 17642 w 101172"/>
                <a:gd name="connsiteY201" fmla="*/ 7777 h 137856"/>
                <a:gd name="connsiteX202" fmla="*/ 19144 w 101172"/>
                <a:gd name="connsiteY202" fmla="*/ 7581 h 137856"/>
                <a:gd name="connsiteX203" fmla="*/ 20114 w 101172"/>
                <a:gd name="connsiteY203" fmla="*/ 7949 h 137856"/>
                <a:gd name="connsiteX204" fmla="*/ 20763 w 101172"/>
                <a:gd name="connsiteY204" fmla="*/ 7816 h 137856"/>
                <a:gd name="connsiteX205" fmla="*/ 21006 w 101172"/>
                <a:gd name="connsiteY205" fmla="*/ 6955 h 137856"/>
                <a:gd name="connsiteX206" fmla="*/ 20279 w 101172"/>
                <a:gd name="connsiteY206" fmla="*/ 5688 h 137856"/>
                <a:gd name="connsiteX207" fmla="*/ 19746 w 101172"/>
                <a:gd name="connsiteY207" fmla="*/ 4788 h 137856"/>
                <a:gd name="connsiteX208" fmla="*/ 20356 w 101172"/>
                <a:gd name="connsiteY208" fmla="*/ 3880 h 137856"/>
                <a:gd name="connsiteX209" fmla="*/ 21053 w 101172"/>
                <a:gd name="connsiteY209" fmla="*/ 3700 h 137856"/>
                <a:gd name="connsiteX210" fmla="*/ 21828 w 101172"/>
                <a:gd name="connsiteY210" fmla="*/ 3927 h 137856"/>
                <a:gd name="connsiteX211" fmla="*/ 22883 w 101172"/>
                <a:gd name="connsiteY211" fmla="*/ 4741 h 137856"/>
                <a:gd name="connsiteX212" fmla="*/ 23658 w 101172"/>
                <a:gd name="connsiteY212" fmla="*/ 6407 h 137856"/>
                <a:gd name="connsiteX213" fmla="*/ 23807 w 101172"/>
                <a:gd name="connsiteY213" fmla="*/ 8997 h 137856"/>
                <a:gd name="connsiteX214" fmla="*/ 25520 w 101172"/>
                <a:gd name="connsiteY214" fmla="*/ 11336 h 137856"/>
                <a:gd name="connsiteX215" fmla="*/ 27781 w 101172"/>
                <a:gd name="connsiteY215" fmla="*/ 12995 h 137856"/>
                <a:gd name="connsiteX216" fmla="*/ 29549 w 101172"/>
                <a:gd name="connsiteY216" fmla="*/ 13761 h 137856"/>
                <a:gd name="connsiteX217" fmla="*/ 31677 w 101172"/>
                <a:gd name="connsiteY217" fmla="*/ 14309 h 137856"/>
                <a:gd name="connsiteX218" fmla="*/ 33500 w 101172"/>
                <a:gd name="connsiteY218" fmla="*/ 13785 h 137856"/>
                <a:gd name="connsiteX219" fmla="*/ 34408 w 101172"/>
                <a:gd name="connsiteY219" fmla="*/ 12158 h 137856"/>
                <a:gd name="connsiteX220" fmla="*/ 33993 w 101172"/>
                <a:gd name="connsiteY220" fmla="*/ 10695 h 137856"/>
                <a:gd name="connsiteX221" fmla="*/ 34282 w 101172"/>
                <a:gd name="connsiteY221" fmla="*/ 9388 h 137856"/>
                <a:gd name="connsiteX222" fmla="*/ 35010 w 101172"/>
                <a:gd name="connsiteY222" fmla="*/ 8668 h 137856"/>
                <a:gd name="connsiteX223" fmla="*/ 36152 w 101172"/>
                <a:gd name="connsiteY223" fmla="*/ 8715 h 137856"/>
                <a:gd name="connsiteX224" fmla="*/ 36997 w 101172"/>
                <a:gd name="connsiteY224" fmla="*/ 9748 h 137856"/>
                <a:gd name="connsiteX225" fmla="*/ 39477 w 101172"/>
                <a:gd name="connsiteY225" fmla="*/ 15334 h 137856"/>
                <a:gd name="connsiteX226" fmla="*/ 38969 w 101172"/>
                <a:gd name="connsiteY226" fmla="*/ 17806 h 137856"/>
                <a:gd name="connsiteX227" fmla="*/ 39524 w 101172"/>
                <a:gd name="connsiteY227" fmla="*/ 24581 h 137856"/>
                <a:gd name="connsiteX228" fmla="*/ 38898 w 101172"/>
                <a:gd name="connsiteY228" fmla="*/ 29041 h 137856"/>
                <a:gd name="connsiteX229" fmla="*/ 39000 w 101172"/>
                <a:gd name="connsiteY229" fmla="*/ 30003 h 137856"/>
                <a:gd name="connsiteX230" fmla="*/ 39290 w 101172"/>
                <a:gd name="connsiteY230" fmla="*/ 30746 h 137856"/>
                <a:gd name="connsiteX231" fmla="*/ 39712 w 101172"/>
                <a:gd name="connsiteY231" fmla="*/ 31051 h 137856"/>
                <a:gd name="connsiteX232" fmla="*/ 40439 w 101172"/>
                <a:gd name="connsiteY232" fmla="*/ 31044 h 137856"/>
                <a:gd name="connsiteX233" fmla="*/ 43459 w 101172"/>
                <a:gd name="connsiteY233" fmla="*/ 31881 h 137856"/>
                <a:gd name="connsiteX234" fmla="*/ 46002 w 101172"/>
                <a:gd name="connsiteY234" fmla="*/ 32811 h 137856"/>
                <a:gd name="connsiteX235" fmla="*/ 48873 w 101172"/>
                <a:gd name="connsiteY235" fmla="*/ 33656 h 137856"/>
                <a:gd name="connsiteX236" fmla="*/ 53020 w 101172"/>
                <a:gd name="connsiteY236" fmla="*/ 34314 h 137856"/>
                <a:gd name="connsiteX237" fmla="*/ 55562 w 101172"/>
                <a:gd name="connsiteY237" fmla="*/ 34102 h 137856"/>
                <a:gd name="connsiteX238" fmla="*/ 56830 w 101172"/>
                <a:gd name="connsiteY238" fmla="*/ 34079 h 137856"/>
                <a:gd name="connsiteX239" fmla="*/ 59403 w 101172"/>
                <a:gd name="connsiteY239" fmla="*/ 34275 h 137856"/>
                <a:gd name="connsiteX240" fmla="*/ 66163 w 101172"/>
                <a:gd name="connsiteY240" fmla="*/ 33922 h 137856"/>
                <a:gd name="connsiteX241" fmla="*/ 71757 w 101172"/>
                <a:gd name="connsiteY241" fmla="*/ 33829 h 137856"/>
                <a:gd name="connsiteX242" fmla="*/ 74033 w 101172"/>
                <a:gd name="connsiteY242" fmla="*/ 34470 h 137856"/>
                <a:gd name="connsiteX243" fmla="*/ 75856 w 101172"/>
                <a:gd name="connsiteY243" fmla="*/ 34697 h 137856"/>
                <a:gd name="connsiteX244" fmla="*/ 82084 w 101172"/>
                <a:gd name="connsiteY244" fmla="*/ 34251 h 137856"/>
                <a:gd name="connsiteX245" fmla="*/ 88374 w 101172"/>
                <a:gd name="connsiteY245" fmla="*/ 34040 h 137856"/>
                <a:gd name="connsiteX246" fmla="*/ 91777 w 101172"/>
                <a:gd name="connsiteY246" fmla="*/ 35456 h 137856"/>
                <a:gd name="connsiteX247" fmla="*/ 95485 w 101172"/>
                <a:gd name="connsiteY247" fmla="*/ 37764 h 137856"/>
                <a:gd name="connsiteX248" fmla="*/ 97574 w 101172"/>
                <a:gd name="connsiteY248" fmla="*/ 39477 h 137856"/>
                <a:gd name="connsiteX249" fmla="*/ 97950 w 101172"/>
                <a:gd name="connsiteY249" fmla="*/ 40455 h 137856"/>
                <a:gd name="connsiteX250" fmla="*/ 97723 w 101172"/>
                <a:gd name="connsiteY250" fmla="*/ 41292 h 137856"/>
                <a:gd name="connsiteX251" fmla="*/ 97027 w 101172"/>
                <a:gd name="connsiteY251" fmla="*/ 41754 h 137856"/>
                <a:gd name="connsiteX252" fmla="*/ 95743 w 101172"/>
                <a:gd name="connsiteY252" fmla="*/ 41769 h 137856"/>
                <a:gd name="connsiteX253" fmla="*/ 92810 w 101172"/>
                <a:gd name="connsiteY253" fmla="*/ 40651 h 137856"/>
                <a:gd name="connsiteX254" fmla="*/ 92309 w 101172"/>
                <a:gd name="connsiteY254" fmla="*/ 40979 h 137856"/>
                <a:gd name="connsiteX255" fmla="*/ 92364 w 101172"/>
                <a:gd name="connsiteY255" fmla="*/ 43264 h 137856"/>
                <a:gd name="connsiteX256" fmla="*/ 92270 w 101172"/>
                <a:gd name="connsiteY256" fmla="*/ 43624 h 137856"/>
                <a:gd name="connsiteX257" fmla="*/ 91644 w 101172"/>
                <a:gd name="connsiteY257" fmla="*/ 45673 h 137856"/>
                <a:gd name="connsiteX258" fmla="*/ 89876 w 101172"/>
                <a:gd name="connsiteY258" fmla="*/ 50281 h 137856"/>
                <a:gd name="connsiteX259" fmla="*/ 89532 w 101172"/>
                <a:gd name="connsiteY259" fmla="*/ 52339 h 137856"/>
                <a:gd name="connsiteX260" fmla="*/ 89156 w 101172"/>
                <a:gd name="connsiteY260" fmla="*/ 52863 h 137856"/>
                <a:gd name="connsiteX261" fmla="*/ 88695 w 101172"/>
                <a:gd name="connsiteY261" fmla="*/ 53152 h 137856"/>
                <a:gd name="connsiteX262" fmla="*/ 87310 w 101172"/>
                <a:gd name="connsiteY262" fmla="*/ 53231 h 137856"/>
                <a:gd name="connsiteX263" fmla="*/ 86222 w 101172"/>
                <a:gd name="connsiteY263" fmla="*/ 53567 h 137856"/>
                <a:gd name="connsiteX264" fmla="*/ 85768 w 101172"/>
                <a:gd name="connsiteY264" fmla="*/ 54318 h 137856"/>
                <a:gd name="connsiteX265" fmla="*/ 85065 w 101172"/>
                <a:gd name="connsiteY265" fmla="*/ 55867 h 137856"/>
                <a:gd name="connsiteX266" fmla="*/ 84571 w 101172"/>
                <a:gd name="connsiteY266" fmla="*/ 57432 h 137856"/>
                <a:gd name="connsiteX267" fmla="*/ 83898 w 101172"/>
                <a:gd name="connsiteY267" fmla="*/ 57917 h 137856"/>
                <a:gd name="connsiteX268" fmla="*/ 82279 w 101172"/>
                <a:gd name="connsiteY268" fmla="*/ 57072 h 137856"/>
                <a:gd name="connsiteX269" fmla="*/ 81270 w 101172"/>
                <a:gd name="connsiteY269" fmla="*/ 57205 h 137856"/>
                <a:gd name="connsiteX270" fmla="*/ 80003 w 101172"/>
                <a:gd name="connsiteY270" fmla="*/ 57565 h 137856"/>
                <a:gd name="connsiteX271" fmla="*/ 78735 w 101172"/>
                <a:gd name="connsiteY271" fmla="*/ 58457 h 137856"/>
                <a:gd name="connsiteX272" fmla="*/ 77867 w 101172"/>
                <a:gd name="connsiteY272" fmla="*/ 59568 h 137856"/>
                <a:gd name="connsiteX273" fmla="*/ 76881 w 101172"/>
                <a:gd name="connsiteY273" fmla="*/ 59943 h 137856"/>
                <a:gd name="connsiteX274" fmla="*/ 73939 w 101172"/>
                <a:gd name="connsiteY274" fmla="*/ 59724 h 137856"/>
                <a:gd name="connsiteX275" fmla="*/ 73384 w 101172"/>
                <a:gd name="connsiteY275" fmla="*/ 59881 h 137856"/>
                <a:gd name="connsiteX276" fmla="*/ 73009 w 101172"/>
                <a:gd name="connsiteY276" fmla="*/ 60671 h 137856"/>
                <a:gd name="connsiteX277" fmla="*/ 72711 w 101172"/>
                <a:gd name="connsiteY277" fmla="*/ 61664 h 137856"/>
                <a:gd name="connsiteX278" fmla="*/ 70419 w 101172"/>
                <a:gd name="connsiteY278" fmla="*/ 64011 h 137856"/>
                <a:gd name="connsiteX279" fmla="*/ 69550 w 101172"/>
                <a:gd name="connsiteY279" fmla="*/ 67774 h 137856"/>
                <a:gd name="connsiteX280" fmla="*/ 68846 w 101172"/>
                <a:gd name="connsiteY280" fmla="*/ 70215 h 137856"/>
                <a:gd name="connsiteX281" fmla="*/ 68964 w 101172"/>
                <a:gd name="connsiteY281" fmla="*/ 72109 h 137856"/>
                <a:gd name="connsiteX282" fmla="*/ 70896 w 101172"/>
                <a:gd name="connsiteY282" fmla="*/ 77045 h 137856"/>
                <a:gd name="connsiteX283" fmla="*/ 72250 w 101172"/>
                <a:gd name="connsiteY283" fmla="*/ 83445 h 137856"/>
                <a:gd name="connsiteX284" fmla="*/ 72766 w 101172"/>
                <a:gd name="connsiteY284" fmla="*/ 84094 h 137856"/>
                <a:gd name="connsiteX285" fmla="*/ 73220 w 101172"/>
                <a:gd name="connsiteY285" fmla="*/ 84297 h 137856"/>
                <a:gd name="connsiteX286" fmla="*/ 73423 w 101172"/>
                <a:gd name="connsiteY286" fmla="*/ 84149 h 137856"/>
                <a:gd name="connsiteX287" fmla="*/ 73376 w 101172"/>
                <a:gd name="connsiteY287" fmla="*/ 82827 h 137856"/>
                <a:gd name="connsiteX288" fmla="*/ 73462 w 101172"/>
                <a:gd name="connsiteY288" fmla="*/ 81223 h 137856"/>
                <a:gd name="connsiteX289" fmla="*/ 74096 w 101172"/>
                <a:gd name="connsiteY289" fmla="*/ 80848 h 137856"/>
                <a:gd name="connsiteX290" fmla="*/ 74909 w 101172"/>
                <a:gd name="connsiteY290" fmla="*/ 81176 h 137856"/>
                <a:gd name="connsiteX291" fmla="*/ 75684 w 101172"/>
                <a:gd name="connsiteY291" fmla="*/ 82569 h 137856"/>
                <a:gd name="connsiteX292" fmla="*/ 76553 w 101172"/>
                <a:gd name="connsiteY292" fmla="*/ 85119 h 137856"/>
                <a:gd name="connsiteX293" fmla="*/ 77483 w 101172"/>
                <a:gd name="connsiteY293" fmla="*/ 86120 h 137856"/>
                <a:gd name="connsiteX294" fmla="*/ 78939 w 101172"/>
                <a:gd name="connsiteY294" fmla="*/ 86402 h 137856"/>
                <a:gd name="connsiteX295" fmla="*/ 80589 w 101172"/>
                <a:gd name="connsiteY295" fmla="*/ 85800 h 137856"/>
                <a:gd name="connsiteX296" fmla="*/ 81818 w 101172"/>
                <a:gd name="connsiteY296" fmla="*/ 84650 h 137856"/>
                <a:gd name="connsiteX297" fmla="*/ 82318 w 101172"/>
                <a:gd name="connsiteY297" fmla="*/ 83398 h 137856"/>
                <a:gd name="connsiteX298" fmla="*/ 81966 w 101172"/>
                <a:gd name="connsiteY298" fmla="*/ 80941 h 137856"/>
                <a:gd name="connsiteX299" fmla="*/ 81888 w 101172"/>
                <a:gd name="connsiteY299" fmla="*/ 79103 h 137856"/>
                <a:gd name="connsiteX300" fmla="*/ 82678 w 101172"/>
                <a:gd name="connsiteY300" fmla="*/ 77350 h 137856"/>
                <a:gd name="connsiteX301" fmla="*/ 85510 w 101172"/>
                <a:gd name="connsiteY301" fmla="*/ 74737 h 137856"/>
                <a:gd name="connsiteX302" fmla="*/ 85917 w 101172"/>
                <a:gd name="connsiteY302" fmla="*/ 73932 h 137856"/>
                <a:gd name="connsiteX303" fmla="*/ 85737 w 101172"/>
                <a:gd name="connsiteY303" fmla="*/ 71702 h 137856"/>
                <a:gd name="connsiteX304" fmla="*/ 85745 w 101172"/>
                <a:gd name="connsiteY304" fmla="*/ 69605 h 137856"/>
                <a:gd name="connsiteX305" fmla="*/ 86817 w 101172"/>
                <a:gd name="connsiteY305" fmla="*/ 69464 h 137856"/>
                <a:gd name="connsiteX306" fmla="*/ 88264 w 101172"/>
                <a:gd name="connsiteY306" fmla="*/ 69801 h 137856"/>
                <a:gd name="connsiteX307" fmla="*/ 90079 w 101172"/>
                <a:gd name="connsiteY307" fmla="*/ 68776 h 137856"/>
                <a:gd name="connsiteX308" fmla="*/ 90635 w 101172"/>
                <a:gd name="connsiteY308" fmla="*/ 68752 h 137856"/>
                <a:gd name="connsiteX309" fmla="*/ 91402 w 101172"/>
                <a:gd name="connsiteY309" fmla="*/ 69856 h 137856"/>
                <a:gd name="connsiteX310" fmla="*/ 92692 w 101172"/>
                <a:gd name="connsiteY310" fmla="*/ 69668 h 137856"/>
                <a:gd name="connsiteX311" fmla="*/ 93647 w 101172"/>
                <a:gd name="connsiteY311" fmla="*/ 74221 h 137856"/>
                <a:gd name="connsiteX312" fmla="*/ 94625 w 101172"/>
                <a:gd name="connsiteY312" fmla="*/ 78234 h 137856"/>
                <a:gd name="connsiteX313" fmla="*/ 94632 w 101172"/>
                <a:gd name="connsiteY313" fmla="*/ 80104 h 137856"/>
                <a:gd name="connsiteX314" fmla="*/ 94797 w 101172"/>
                <a:gd name="connsiteY314" fmla="*/ 84204 h 137856"/>
                <a:gd name="connsiteX315" fmla="*/ 95243 w 101172"/>
                <a:gd name="connsiteY315" fmla="*/ 87544 h 137856"/>
                <a:gd name="connsiteX316" fmla="*/ 95939 w 101172"/>
                <a:gd name="connsiteY316" fmla="*/ 88303 h 137856"/>
                <a:gd name="connsiteX317" fmla="*/ 96752 w 101172"/>
                <a:gd name="connsiteY317" fmla="*/ 90087 h 137856"/>
                <a:gd name="connsiteX318" fmla="*/ 97504 w 101172"/>
                <a:gd name="connsiteY318" fmla="*/ 92160 h 137856"/>
                <a:gd name="connsiteX319" fmla="*/ 98090 w 101172"/>
                <a:gd name="connsiteY319" fmla="*/ 93318 h 137856"/>
                <a:gd name="connsiteX320" fmla="*/ 98489 w 101172"/>
                <a:gd name="connsiteY320" fmla="*/ 97097 h 137856"/>
                <a:gd name="connsiteX321" fmla="*/ 98982 w 101172"/>
                <a:gd name="connsiteY321" fmla="*/ 99819 h 137856"/>
                <a:gd name="connsiteX322" fmla="*/ 99632 w 101172"/>
                <a:gd name="connsiteY322" fmla="*/ 108363 h 137856"/>
                <a:gd name="connsiteX323" fmla="*/ 99929 w 101172"/>
                <a:gd name="connsiteY323" fmla="*/ 109997 h 137856"/>
                <a:gd name="connsiteX324" fmla="*/ 57487 w 101172"/>
                <a:gd name="connsiteY324" fmla="*/ 86731 h 137856"/>
                <a:gd name="connsiteX325" fmla="*/ 57878 w 101172"/>
                <a:gd name="connsiteY325" fmla="*/ 87748 h 137856"/>
                <a:gd name="connsiteX326" fmla="*/ 56657 w 101172"/>
                <a:gd name="connsiteY326" fmla="*/ 87137 h 137856"/>
                <a:gd name="connsiteX327" fmla="*/ 55742 w 101172"/>
                <a:gd name="connsiteY327" fmla="*/ 86433 h 137856"/>
                <a:gd name="connsiteX328" fmla="*/ 55179 w 101172"/>
                <a:gd name="connsiteY328" fmla="*/ 85495 h 137856"/>
                <a:gd name="connsiteX329" fmla="*/ 56133 w 101172"/>
                <a:gd name="connsiteY329" fmla="*/ 85002 h 137856"/>
                <a:gd name="connsiteX330" fmla="*/ 57487 w 101172"/>
                <a:gd name="connsiteY330" fmla="*/ 86731 h 137856"/>
                <a:gd name="connsiteX331" fmla="*/ 60467 w 101172"/>
                <a:gd name="connsiteY331" fmla="*/ 107377 h 137856"/>
                <a:gd name="connsiteX332" fmla="*/ 56650 w 101172"/>
                <a:gd name="connsiteY332" fmla="*/ 108206 h 137856"/>
                <a:gd name="connsiteX333" fmla="*/ 54701 w 101172"/>
                <a:gd name="connsiteY333" fmla="*/ 107948 h 137856"/>
                <a:gd name="connsiteX334" fmla="*/ 58340 w 101172"/>
                <a:gd name="connsiteY334" fmla="*/ 101760 h 137856"/>
                <a:gd name="connsiteX335" fmla="*/ 58214 w 101172"/>
                <a:gd name="connsiteY335" fmla="*/ 98990 h 137856"/>
                <a:gd name="connsiteX336" fmla="*/ 57651 w 101172"/>
                <a:gd name="connsiteY336" fmla="*/ 96729 h 137856"/>
                <a:gd name="connsiteX337" fmla="*/ 55805 w 101172"/>
                <a:gd name="connsiteY337" fmla="*/ 94914 h 137856"/>
                <a:gd name="connsiteX338" fmla="*/ 55703 w 101172"/>
                <a:gd name="connsiteY338" fmla="*/ 93615 h 137856"/>
                <a:gd name="connsiteX339" fmla="*/ 54874 w 101172"/>
                <a:gd name="connsiteY339" fmla="*/ 91839 h 137856"/>
                <a:gd name="connsiteX340" fmla="*/ 54444 w 101172"/>
                <a:gd name="connsiteY340" fmla="*/ 89758 h 137856"/>
                <a:gd name="connsiteX341" fmla="*/ 56493 w 101172"/>
                <a:gd name="connsiteY341" fmla="*/ 89093 h 137856"/>
                <a:gd name="connsiteX342" fmla="*/ 58160 w 101172"/>
                <a:gd name="connsiteY342" fmla="*/ 90283 h 137856"/>
                <a:gd name="connsiteX343" fmla="*/ 58394 w 101172"/>
                <a:gd name="connsiteY343" fmla="*/ 90940 h 137856"/>
                <a:gd name="connsiteX344" fmla="*/ 58754 w 101172"/>
                <a:gd name="connsiteY344" fmla="*/ 92637 h 137856"/>
                <a:gd name="connsiteX345" fmla="*/ 59575 w 101172"/>
                <a:gd name="connsiteY345" fmla="*/ 94406 h 137856"/>
                <a:gd name="connsiteX346" fmla="*/ 62455 w 101172"/>
                <a:gd name="connsiteY346" fmla="*/ 98043 h 137856"/>
                <a:gd name="connsiteX347" fmla="*/ 62400 w 101172"/>
                <a:gd name="connsiteY347" fmla="*/ 100273 h 137856"/>
                <a:gd name="connsiteX348" fmla="*/ 61610 w 101172"/>
                <a:gd name="connsiteY348" fmla="*/ 105710 h 137856"/>
                <a:gd name="connsiteX349" fmla="*/ 60467 w 101172"/>
                <a:gd name="connsiteY349" fmla="*/ 107377 h 137856"/>
                <a:gd name="connsiteX350" fmla="*/ 77570 w 101172"/>
                <a:gd name="connsiteY350" fmla="*/ 100477 h 137856"/>
                <a:gd name="connsiteX351" fmla="*/ 76553 w 101172"/>
                <a:gd name="connsiteY351" fmla="*/ 101173 h 137856"/>
                <a:gd name="connsiteX352" fmla="*/ 75598 w 101172"/>
                <a:gd name="connsiteY352" fmla="*/ 100570 h 137856"/>
                <a:gd name="connsiteX353" fmla="*/ 74378 w 101172"/>
                <a:gd name="connsiteY353" fmla="*/ 98270 h 137856"/>
                <a:gd name="connsiteX354" fmla="*/ 74980 w 101172"/>
                <a:gd name="connsiteY354" fmla="*/ 95360 h 137856"/>
                <a:gd name="connsiteX355" fmla="*/ 75363 w 101172"/>
                <a:gd name="connsiteY355" fmla="*/ 94945 h 137856"/>
                <a:gd name="connsiteX356" fmla="*/ 75973 w 101172"/>
                <a:gd name="connsiteY356" fmla="*/ 95892 h 137856"/>
                <a:gd name="connsiteX357" fmla="*/ 76826 w 101172"/>
                <a:gd name="connsiteY357" fmla="*/ 97918 h 137856"/>
                <a:gd name="connsiteX358" fmla="*/ 77382 w 101172"/>
                <a:gd name="connsiteY358" fmla="*/ 99459 h 137856"/>
                <a:gd name="connsiteX359" fmla="*/ 77570 w 101172"/>
                <a:gd name="connsiteY359" fmla="*/ 100477 h 137856"/>
                <a:gd name="connsiteX360" fmla="*/ 68658 w 101172"/>
                <a:gd name="connsiteY360" fmla="*/ 105358 h 137856"/>
                <a:gd name="connsiteX361" fmla="*/ 66335 w 101172"/>
                <a:gd name="connsiteY361" fmla="*/ 107009 h 137856"/>
                <a:gd name="connsiteX362" fmla="*/ 67094 w 101172"/>
                <a:gd name="connsiteY362" fmla="*/ 97230 h 137856"/>
                <a:gd name="connsiteX363" fmla="*/ 68831 w 101172"/>
                <a:gd name="connsiteY363" fmla="*/ 100875 h 137856"/>
                <a:gd name="connsiteX364" fmla="*/ 69269 w 101172"/>
                <a:gd name="connsiteY364" fmla="*/ 102823 h 137856"/>
                <a:gd name="connsiteX365" fmla="*/ 68658 w 101172"/>
                <a:gd name="connsiteY365" fmla="*/ 105358 h 137856"/>
                <a:gd name="connsiteX366" fmla="*/ 84532 w 101172"/>
                <a:gd name="connsiteY366" fmla="*/ 113432 h 137856"/>
                <a:gd name="connsiteX367" fmla="*/ 83734 w 101172"/>
                <a:gd name="connsiteY367" fmla="*/ 115357 h 137856"/>
                <a:gd name="connsiteX368" fmla="*/ 83343 w 101172"/>
                <a:gd name="connsiteY368" fmla="*/ 113956 h 137856"/>
                <a:gd name="connsiteX369" fmla="*/ 83680 w 101172"/>
                <a:gd name="connsiteY369" fmla="*/ 112180 h 137856"/>
                <a:gd name="connsiteX370" fmla="*/ 84024 w 101172"/>
                <a:gd name="connsiteY370" fmla="*/ 111202 h 137856"/>
                <a:gd name="connsiteX371" fmla="*/ 84251 w 101172"/>
                <a:gd name="connsiteY371" fmla="*/ 111210 h 137856"/>
                <a:gd name="connsiteX372" fmla="*/ 84720 w 101172"/>
                <a:gd name="connsiteY372" fmla="*/ 112219 h 137856"/>
                <a:gd name="connsiteX373" fmla="*/ 84532 w 101172"/>
                <a:gd name="connsiteY373" fmla="*/ 113432 h 137856"/>
                <a:gd name="connsiteX374" fmla="*/ 86191 w 101172"/>
                <a:gd name="connsiteY374" fmla="*/ 121044 h 137856"/>
                <a:gd name="connsiteX375" fmla="*/ 84869 w 101172"/>
                <a:gd name="connsiteY375" fmla="*/ 121154 h 137856"/>
                <a:gd name="connsiteX376" fmla="*/ 84219 w 101172"/>
                <a:gd name="connsiteY376" fmla="*/ 120457 h 137856"/>
                <a:gd name="connsiteX377" fmla="*/ 84525 w 101172"/>
                <a:gd name="connsiteY377" fmla="*/ 119480 h 137856"/>
                <a:gd name="connsiteX378" fmla="*/ 84164 w 101172"/>
                <a:gd name="connsiteY378" fmla="*/ 116327 h 137856"/>
                <a:gd name="connsiteX379" fmla="*/ 85283 w 101172"/>
                <a:gd name="connsiteY379" fmla="*/ 115998 h 137856"/>
                <a:gd name="connsiteX380" fmla="*/ 85854 w 101172"/>
                <a:gd name="connsiteY380" fmla="*/ 116014 h 137856"/>
                <a:gd name="connsiteX381" fmla="*/ 86175 w 101172"/>
                <a:gd name="connsiteY381" fmla="*/ 116945 h 137856"/>
                <a:gd name="connsiteX382" fmla="*/ 86473 w 101172"/>
                <a:gd name="connsiteY382" fmla="*/ 118650 h 137856"/>
                <a:gd name="connsiteX383" fmla="*/ 86191 w 101172"/>
                <a:gd name="connsiteY383" fmla="*/ 121044 h 137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Lst>
              <a:rect l="l" t="t" r="r" b="b"/>
              <a:pathLst>
                <a:path w="101172" h="137856">
                  <a:moveTo>
                    <a:pt x="99929" y="109997"/>
                  </a:moveTo>
                  <a:lnTo>
                    <a:pt x="100101" y="110889"/>
                  </a:lnTo>
                  <a:lnTo>
                    <a:pt x="100132" y="118682"/>
                  </a:lnTo>
                  <a:lnTo>
                    <a:pt x="100328" y="122006"/>
                  </a:lnTo>
                  <a:lnTo>
                    <a:pt x="101032" y="124745"/>
                  </a:lnTo>
                  <a:lnTo>
                    <a:pt x="101173" y="125785"/>
                  </a:lnTo>
                  <a:lnTo>
                    <a:pt x="100476" y="126630"/>
                  </a:lnTo>
                  <a:lnTo>
                    <a:pt x="99788" y="126794"/>
                  </a:lnTo>
                  <a:lnTo>
                    <a:pt x="99139" y="125472"/>
                  </a:lnTo>
                  <a:lnTo>
                    <a:pt x="97668" y="124463"/>
                  </a:lnTo>
                  <a:lnTo>
                    <a:pt x="95493" y="123383"/>
                  </a:lnTo>
                  <a:lnTo>
                    <a:pt x="94570" y="122664"/>
                  </a:lnTo>
                  <a:lnTo>
                    <a:pt x="93451" y="122953"/>
                  </a:lnTo>
                  <a:lnTo>
                    <a:pt x="91879" y="124588"/>
                  </a:lnTo>
                  <a:lnTo>
                    <a:pt x="91253" y="126106"/>
                  </a:lnTo>
                  <a:lnTo>
                    <a:pt x="91527" y="128234"/>
                  </a:lnTo>
                  <a:lnTo>
                    <a:pt x="92019" y="130331"/>
                  </a:lnTo>
                  <a:lnTo>
                    <a:pt x="93115" y="131528"/>
                  </a:lnTo>
                  <a:lnTo>
                    <a:pt x="93201" y="132850"/>
                  </a:lnTo>
                  <a:lnTo>
                    <a:pt x="93592" y="134563"/>
                  </a:lnTo>
                  <a:lnTo>
                    <a:pt x="94155" y="136128"/>
                  </a:lnTo>
                  <a:lnTo>
                    <a:pt x="94421" y="137826"/>
                  </a:lnTo>
                  <a:lnTo>
                    <a:pt x="94061" y="137857"/>
                  </a:lnTo>
                  <a:lnTo>
                    <a:pt x="92755" y="135682"/>
                  </a:lnTo>
                  <a:lnTo>
                    <a:pt x="91581" y="133327"/>
                  </a:lnTo>
                  <a:lnTo>
                    <a:pt x="88538" y="128868"/>
                  </a:lnTo>
                  <a:lnTo>
                    <a:pt x="87544" y="120872"/>
                  </a:lnTo>
                  <a:lnTo>
                    <a:pt x="87482" y="116913"/>
                  </a:lnTo>
                  <a:lnTo>
                    <a:pt x="85393" y="112251"/>
                  </a:lnTo>
                  <a:lnTo>
                    <a:pt x="84008" y="105789"/>
                  </a:lnTo>
                  <a:lnTo>
                    <a:pt x="83453" y="104107"/>
                  </a:lnTo>
                  <a:lnTo>
                    <a:pt x="84180" y="102010"/>
                  </a:lnTo>
                  <a:lnTo>
                    <a:pt x="84305" y="101227"/>
                  </a:lnTo>
                  <a:lnTo>
                    <a:pt x="83914" y="101400"/>
                  </a:lnTo>
                  <a:lnTo>
                    <a:pt x="82850" y="102479"/>
                  </a:lnTo>
                  <a:lnTo>
                    <a:pt x="81466" y="99898"/>
                  </a:lnTo>
                  <a:lnTo>
                    <a:pt x="80558" y="97582"/>
                  </a:lnTo>
                  <a:lnTo>
                    <a:pt x="76975" y="92786"/>
                  </a:lnTo>
                  <a:lnTo>
                    <a:pt x="75934" y="90666"/>
                  </a:lnTo>
                  <a:lnTo>
                    <a:pt x="75887" y="88593"/>
                  </a:lnTo>
                  <a:lnTo>
                    <a:pt x="74338" y="90674"/>
                  </a:lnTo>
                  <a:lnTo>
                    <a:pt x="72234" y="92137"/>
                  </a:lnTo>
                  <a:lnTo>
                    <a:pt x="70091" y="94335"/>
                  </a:lnTo>
                  <a:lnTo>
                    <a:pt x="68667" y="95000"/>
                  </a:lnTo>
                  <a:lnTo>
                    <a:pt x="64152" y="95407"/>
                  </a:lnTo>
                  <a:lnTo>
                    <a:pt x="61539" y="92465"/>
                  </a:lnTo>
                  <a:lnTo>
                    <a:pt x="57792" y="85260"/>
                  </a:lnTo>
                  <a:lnTo>
                    <a:pt x="57299" y="83633"/>
                  </a:lnTo>
                  <a:lnTo>
                    <a:pt x="57792" y="79384"/>
                  </a:lnTo>
                  <a:lnTo>
                    <a:pt x="56900" y="75355"/>
                  </a:lnTo>
                  <a:lnTo>
                    <a:pt x="56916" y="73235"/>
                  </a:lnTo>
                  <a:lnTo>
                    <a:pt x="56650" y="71811"/>
                  </a:lnTo>
                  <a:lnTo>
                    <a:pt x="55977" y="72124"/>
                  </a:lnTo>
                  <a:lnTo>
                    <a:pt x="55719" y="73102"/>
                  </a:lnTo>
                  <a:lnTo>
                    <a:pt x="55867" y="74596"/>
                  </a:lnTo>
                  <a:lnTo>
                    <a:pt x="55593" y="75848"/>
                  </a:lnTo>
                  <a:lnTo>
                    <a:pt x="52355" y="75606"/>
                  </a:lnTo>
                  <a:lnTo>
                    <a:pt x="49303" y="75035"/>
                  </a:lnTo>
                  <a:lnTo>
                    <a:pt x="51987" y="77155"/>
                  </a:lnTo>
                  <a:lnTo>
                    <a:pt x="54874" y="77648"/>
                  </a:lnTo>
                  <a:lnTo>
                    <a:pt x="56360" y="79541"/>
                  </a:lnTo>
                  <a:lnTo>
                    <a:pt x="56540" y="81020"/>
                  </a:lnTo>
                  <a:lnTo>
                    <a:pt x="56446" y="82686"/>
                  </a:lnTo>
                  <a:lnTo>
                    <a:pt x="54976" y="83852"/>
                  </a:lnTo>
                  <a:lnTo>
                    <a:pt x="53622" y="84587"/>
                  </a:lnTo>
                  <a:lnTo>
                    <a:pt x="53864" y="86183"/>
                  </a:lnTo>
                  <a:lnTo>
                    <a:pt x="55508" y="88123"/>
                  </a:lnTo>
                  <a:lnTo>
                    <a:pt x="53520" y="88671"/>
                  </a:lnTo>
                  <a:lnTo>
                    <a:pt x="52981" y="89938"/>
                  </a:lnTo>
                  <a:lnTo>
                    <a:pt x="52933" y="91746"/>
                  </a:lnTo>
                  <a:lnTo>
                    <a:pt x="53935" y="93341"/>
                  </a:lnTo>
                  <a:lnTo>
                    <a:pt x="54334" y="94523"/>
                  </a:lnTo>
                  <a:lnTo>
                    <a:pt x="54091" y="95610"/>
                  </a:lnTo>
                  <a:lnTo>
                    <a:pt x="55062" y="96776"/>
                  </a:lnTo>
                  <a:lnTo>
                    <a:pt x="56470" y="99225"/>
                  </a:lnTo>
                  <a:lnTo>
                    <a:pt x="56923" y="100961"/>
                  </a:lnTo>
                  <a:lnTo>
                    <a:pt x="56336" y="103410"/>
                  </a:lnTo>
                  <a:lnTo>
                    <a:pt x="55531" y="104365"/>
                  </a:lnTo>
                  <a:lnTo>
                    <a:pt x="54240" y="105288"/>
                  </a:lnTo>
                  <a:lnTo>
                    <a:pt x="51205" y="108370"/>
                  </a:lnTo>
                  <a:lnTo>
                    <a:pt x="49718" y="111875"/>
                  </a:lnTo>
                  <a:lnTo>
                    <a:pt x="48459" y="113510"/>
                  </a:lnTo>
                  <a:lnTo>
                    <a:pt x="46878" y="113815"/>
                  </a:lnTo>
                  <a:lnTo>
                    <a:pt x="46268" y="113096"/>
                  </a:lnTo>
                  <a:lnTo>
                    <a:pt x="44961" y="112157"/>
                  </a:lnTo>
                  <a:lnTo>
                    <a:pt x="44930" y="110443"/>
                  </a:lnTo>
                  <a:lnTo>
                    <a:pt x="45329" y="109090"/>
                  </a:lnTo>
                  <a:lnTo>
                    <a:pt x="47997" y="105812"/>
                  </a:lnTo>
                  <a:lnTo>
                    <a:pt x="46542" y="106250"/>
                  </a:lnTo>
                  <a:lnTo>
                    <a:pt x="44899" y="107189"/>
                  </a:lnTo>
                  <a:lnTo>
                    <a:pt x="42395" y="108965"/>
                  </a:lnTo>
                  <a:lnTo>
                    <a:pt x="41597" y="106766"/>
                  </a:lnTo>
                  <a:lnTo>
                    <a:pt x="41073" y="104732"/>
                  </a:lnTo>
                  <a:lnTo>
                    <a:pt x="41065" y="102237"/>
                  </a:lnTo>
                  <a:lnTo>
                    <a:pt x="43076" y="98505"/>
                  </a:lnTo>
                  <a:lnTo>
                    <a:pt x="40799" y="100367"/>
                  </a:lnTo>
                  <a:lnTo>
                    <a:pt x="40173" y="102690"/>
                  </a:lnTo>
                  <a:lnTo>
                    <a:pt x="40455" y="105429"/>
                  </a:lnTo>
                  <a:lnTo>
                    <a:pt x="40158" y="107369"/>
                  </a:lnTo>
                  <a:lnTo>
                    <a:pt x="39274" y="109896"/>
                  </a:lnTo>
                  <a:lnTo>
                    <a:pt x="38061" y="111414"/>
                  </a:lnTo>
                  <a:lnTo>
                    <a:pt x="36105" y="112391"/>
                  </a:lnTo>
                  <a:lnTo>
                    <a:pt x="35245" y="113886"/>
                  </a:lnTo>
                  <a:lnTo>
                    <a:pt x="33931" y="114981"/>
                  </a:lnTo>
                  <a:lnTo>
                    <a:pt x="33891" y="112790"/>
                  </a:lnTo>
                  <a:lnTo>
                    <a:pt x="33469" y="109896"/>
                  </a:lnTo>
                  <a:lnTo>
                    <a:pt x="32053" y="103019"/>
                  </a:lnTo>
                  <a:lnTo>
                    <a:pt x="31748" y="104498"/>
                  </a:lnTo>
                  <a:lnTo>
                    <a:pt x="32483" y="108761"/>
                  </a:lnTo>
                  <a:lnTo>
                    <a:pt x="32436" y="111531"/>
                  </a:lnTo>
                  <a:lnTo>
                    <a:pt x="31364" y="113722"/>
                  </a:lnTo>
                  <a:lnTo>
                    <a:pt x="29213" y="116068"/>
                  </a:lnTo>
                  <a:lnTo>
                    <a:pt x="27562" y="116397"/>
                  </a:lnTo>
                  <a:lnTo>
                    <a:pt x="26592" y="116037"/>
                  </a:lnTo>
                  <a:lnTo>
                    <a:pt x="25121" y="114582"/>
                  </a:lnTo>
                  <a:lnTo>
                    <a:pt x="23509" y="112501"/>
                  </a:lnTo>
                  <a:lnTo>
                    <a:pt x="23243" y="109153"/>
                  </a:lnTo>
                  <a:lnTo>
                    <a:pt x="22578" y="107314"/>
                  </a:lnTo>
                  <a:lnTo>
                    <a:pt x="22680" y="105116"/>
                  </a:lnTo>
                  <a:lnTo>
                    <a:pt x="22547" y="103035"/>
                  </a:lnTo>
                  <a:lnTo>
                    <a:pt x="20818" y="97457"/>
                  </a:lnTo>
                  <a:lnTo>
                    <a:pt x="19699" y="94593"/>
                  </a:lnTo>
                  <a:lnTo>
                    <a:pt x="19840" y="93670"/>
                  </a:lnTo>
                  <a:lnTo>
                    <a:pt x="19762" y="93279"/>
                  </a:lnTo>
                  <a:lnTo>
                    <a:pt x="19246" y="89586"/>
                  </a:lnTo>
                  <a:lnTo>
                    <a:pt x="18526" y="87325"/>
                  </a:lnTo>
                  <a:lnTo>
                    <a:pt x="18166" y="84916"/>
                  </a:lnTo>
                  <a:lnTo>
                    <a:pt x="19872" y="81450"/>
                  </a:lnTo>
                  <a:lnTo>
                    <a:pt x="19183" y="80887"/>
                  </a:lnTo>
                  <a:lnTo>
                    <a:pt x="17219" y="80425"/>
                  </a:lnTo>
                  <a:lnTo>
                    <a:pt x="15397" y="79823"/>
                  </a:lnTo>
                  <a:lnTo>
                    <a:pt x="14951" y="78923"/>
                  </a:lnTo>
                  <a:lnTo>
                    <a:pt x="15764" y="75504"/>
                  </a:lnTo>
                  <a:lnTo>
                    <a:pt x="14818" y="74166"/>
                  </a:lnTo>
                  <a:lnTo>
                    <a:pt x="13457" y="72813"/>
                  </a:lnTo>
                  <a:lnTo>
                    <a:pt x="13026" y="72273"/>
                  </a:lnTo>
                  <a:lnTo>
                    <a:pt x="12572" y="71569"/>
                  </a:lnTo>
                  <a:lnTo>
                    <a:pt x="11947" y="69848"/>
                  </a:lnTo>
                  <a:lnTo>
                    <a:pt x="13159" y="66225"/>
                  </a:lnTo>
                  <a:lnTo>
                    <a:pt x="14857" y="62016"/>
                  </a:lnTo>
                  <a:lnTo>
                    <a:pt x="15162" y="60413"/>
                  </a:lnTo>
                  <a:lnTo>
                    <a:pt x="15443" y="57627"/>
                  </a:lnTo>
                  <a:lnTo>
                    <a:pt x="15600" y="56556"/>
                  </a:lnTo>
                  <a:lnTo>
                    <a:pt x="15381" y="55499"/>
                  </a:lnTo>
                  <a:lnTo>
                    <a:pt x="13589" y="54279"/>
                  </a:lnTo>
                  <a:lnTo>
                    <a:pt x="10437" y="53786"/>
                  </a:lnTo>
                  <a:lnTo>
                    <a:pt x="8207" y="52761"/>
                  </a:lnTo>
                  <a:lnTo>
                    <a:pt x="6908" y="51212"/>
                  </a:lnTo>
                  <a:lnTo>
                    <a:pt x="5797" y="50594"/>
                  </a:lnTo>
                  <a:lnTo>
                    <a:pt x="4428" y="51056"/>
                  </a:lnTo>
                  <a:lnTo>
                    <a:pt x="2684" y="50453"/>
                  </a:lnTo>
                  <a:lnTo>
                    <a:pt x="1221" y="48912"/>
                  </a:lnTo>
                  <a:lnTo>
                    <a:pt x="0" y="47042"/>
                  </a:lnTo>
                  <a:lnTo>
                    <a:pt x="157" y="46166"/>
                  </a:lnTo>
                  <a:lnTo>
                    <a:pt x="478" y="45001"/>
                  </a:lnTo>
                  <a:lnTo>
                    <a:pt x="2778" y="40150"/>
                  </a:lnTo>
                  <a:lnTo>
                    <a:pt x="3630" y="40001"/>
                  </a:lnTo>
                  <a:lnTo>
                    <a:pt x="5625" y="40932"/>
                  </a:lnTo>
                  <a:lnTo>
                    <a:pt x="6368" y="40932"/>
                  </a:lnTo>
                  <a:lnTo>
                    <a:pt x="7675" y="39015"/>
                  </a:lnTo>
                  <a:lnTo>
                    <a:pt x="9506" y="33547"/>
                  </a:lnTo>
                  <a:lnTo>
                    <a:pt x="12088" y="33563"/>
                  </a:lnTo>
                  <a:lnTo>
                    <a:pt x="14364" y="33735"/>
                  </a:lnTo>
                  <a:lnTo>
                    <a:pt x="15898" y="34016"/>
                  </a:lnTo>
                  <a:lnTo>
                    <a:pt x="17423" y="33844"/>
                  </a:lnTo>
                  <a:lnTo>
                    <a:pt x="19027" y="33406"/>
                  </a:lnTo>
                  <a:lnTo>
                    <a:pt x="19895" y="32718"/>
                  </a:lnTo>
                  <a:lnTo>
                    <a:pt x="20372" y="31841"/>
                  </a:lnTo>
                  <a:lnTo>
                    <a:pt x="20208" y="31082"/>
                  </a:lnTo>
                  <a:lnTo>
                    <a:pt x="18244" y="30050"/>
                  </a:lnTo>
                  <a:lnTo>
                    <a:pt x="17486" y="29275"/>
                  </a:lnTo>
                  <a:lnTo>
                    <a:pt x="16938" y="27077"/>
                  </a:lnTo>
                  <a:lnTo>
                    <a:pt x="16367" y="26256"/>
                  </a:lnTo>
                  <a:lnTo>
                    <a:pt x="12510" y="26138"/>
                  </a:lnTo>
                  <a:lnTo>
                    <a:pt x="10507" y="25129"/>
                  </a:lnTo>
                  <a:lnTo>
                    <a:pt x="9404" y="24221"/>
                  </a:lnTo>
                  <a:lnTo>
                    <a:pt x="7448" y="21225"/>
                  </a:lnTo>
                  <a:lnTo>
                    <a:pt x="5023" y="19003"/>
                  </a:lnTo>
                  <a:lnTo>
                    <a:pt x="2707" y="18479"/>
                  </a:lnTo>
                  <a:lnTo>
                    <a:pt x="1815" y="17759"/>
                  </a:lnTo>
                  <a:lnTo>
                    <a:pt x="1330" y="16617"/>
                  </a:lnTo>
                  <a:lnTo>
                    <a:pt x="1604" y="14966"/>
                  </a:lnTo>
                  <a:lnTo>
                    <a:pt x="2300" y="13464"/>
                  </a:lnTo>
                  <a:lnTo>
                    <a:pt x="2785" y="11790"/>
                  </a:lnTo>
                  <a:lnTo>
                    <a:pt x="4632" y="9576"/>
                  </a:lnTo>
                  <a:lnTo>
                    <a:pt x="6799" y="7644"/>
                  </a:lnTo>
                  <a:lnTo>
                    <a:pt x="7769" y="6314"/>
                  </a:lnTo>
                  <a:lnTo>
                    <a:pt x="9138" y="4913"/>
                  </a:lnTo>
                  <a:lnTo>
                    <a:pt x="9302" y="4146"/>
                  </a:lnTo>
                  <a:lnTo>
                    <a:pt x="9067" y="3270"/>
                  </a:lnTo>
                  <a:lnTo>
                    <a:pt x="7957" y="2433"/>
                  </a:lnTo>
                  <a:lnTo>
                    <a:pt x="7182" y="2167"/>
                  </a:lnTo>
                  <a:lnTo>
                    <a:pt x="7057" y="1627"/>
                  </a:lnTo>
                  <a:lnTo>
                    <a:pt x="7589" y="180"/>
                  </a:lnTo>
                  <a:lnTo>
                    <a:pt x="8645" y="0"/>
                  </a:lnTo>
                  <a:lnTo>
                    <a:pt x="10843" y="1314"/>
                  </a:lnTo>
                  <a:lnTo>
                    <a:pt x="13081" y="3434"/>
                  </a:lnTo>
                  <a:lnTo>
                    <a:pt x="14403" y="5328"/>
                  </a:lnTo>
                  <a:lnTo>
                    <a:pt x="14458" y="6822"/>
                  </a:lnTo>
                  <a:lnTo>
                    <a:pt x="15318" y="7065"/>
                  </a:lnTo>
                  <a:lnTo>
                    <a:pt x="16187" y="7119"/>
                  </a:lnTo>
                  <a:lnTo>
                    <a:pt x="17642" y="7777"/>
                  </a:lnTo>
                  <a:lnTo>
                    <a:pt x="19144" y="7581"/>
                  </a:lnTo>
                  <a:lnTo>
                    <a:pt x="20114" y="7949"/>
                  </a:lnTo>
                  <a:lnTo>
                    <a:pt x="20763" y="7816"/>
                  </a:lnTo>
                  <a:lnTo>
                    <a:pt x="21006" y="6955"/>
                  </a:lnTo>
                  <a:lnTo>
                    <a:pt x="20279" y="5688"/>
                  </a:lnTo>
                  <a:lnTo>
                    <a:pt x="19746" y="4788"/>
                  </a:lnTo>
                  <a:lnTo>
                    <a:pt x="20356" y="3880"/>
                  </a:lnTo>
                  <a:lnTo>
                    <a:pt x="21053" y="3700"/>
                  </a:lnTo>
                  <a:lnTo>
                    <a:pt x="21828" y="3927"/>
                  </a:lnTo>
                  <a:lnTo>
                    <a:pt x="22883" y="4741"/>
                  </a:lnTo>
                  <a:lnTo>
                    <a:pt x="23658" y="6407"/>
                  </a:lnTo>
                  <a:lnTo>
                    <a:pt x="23807" y="8997"/>
                  </a:lnTo>
                  <a:lnTo>
                    <a:pt x="25520" y="11336"/>
                  </a:lnTo>
                  <a:lnTo>
                    <a:pt x="27781" y="12995"/>
                  </a:lnTo>
                  <a:lnTo>
                    <a:pt x="29549" y="13761"/>
                  </a:lnTo>
                  <a:lnTo>
                    <a:pt x="31677" y="14309"/>
                  </a:lnTo>
                  <a:lnTo>
                    <a:pt x="33500" y="13785"/>
                  </a:lnTo>
                  <a:lnTo>
                    <a:pt x="34408" y="12158"/>
                  </a:lnTo>
                  <a:lnTo>
                    <a:pt x="33993" y="10695"/>
                  </a:lnTo>
                  <a:lnTo>
                    <a:pt x="34282" y="9388"/>
                  </a:lnTo>
                  <a:lnTo>
                    <a:pt x="35010" y="8668"/>
                  </a:lnTo>
                  <a:lnTo>
                    <a:pt x="36152" y="8715"/>
                  </a:lnTo>
                  <a:lnTo>
                    <a:pt x="36997" y="9748"/>
                  </a:lnTo>
                  <a:lnTo>
                    <a:pt x="39477" y="15334"/>
                  </a:lnTo>
                  <a:lnTo>
                    <a:pt x="38969" y="17806"/>
                  </a:lnTo>
                  <a:lnTo>
                    <a:pt x="39524" y="24581"/>
                  </a:lnTo>
                  <a:lnTo>
                    <a:pt x="38898" y="29041"/>
                  </a:lnTo>
                  <a:lnTo>
                    <a:pt x="39000" y="30003"/>
                  </a:lnTo>
                  <a:lnTo>
                    <a:pt x="39290" y="30746"/>
                  </a:lnTo>
                  <a:lnTo>
                    <a:pt x="39712" y="31051"/>
                  </a:lnTo>
                  <a:lnTo>
                    <a:pt x="40439" y="31044"/>
                  </a:lnTo>
                  <a:lnTo>
                    <a:pt x="43459" y="31881"/>
                  </a:lnTo>
                  <a:lnTo>
                    <a:pt x="46002" y="32811"/>
                  </a:lnTo>
                  <a:lnTo>
                    <a:pt x="48873" y="33656"/>
                  </a:lnTo>
                  <a:lnTo>
                    <a:pt x="53020" y="34314"/>
                  </a:lnTo>
                  <a:lnTo>
                    <a:pt x="55562" y="34102"/>
                  </a:lnTo>
                  <a:lnTo>
                    <a:pt x="56830" y="34079"/>
                  </a:lnTo>
                  <a:lnTo>
                    <a:pt x="59403" y="34275"/>
                  </a:lnTo>
                  <a:lnTo>
                    <a:pt x="66163" y="33922"/>
                  </a:lnTo>
                  <a:lnTo>
                    <a:pt x="71757" y="33829"/>
                  </a:lnTo>
                  <a:lnTo>
                    <a:pt x="74033" y="34470"/>
                  </a:lnTo>
                  <a:lnTo>
                    <a:pt x="75856" y="34697"/>
                  </a:lnTo>
                  <a:lnTo>
                    <a:pt x="82084" y="34251"/>
                  </a:lnTo>
                  <a:lnTo>
                    <a:pt x="88374" y="34040"/>
                  </a:lnTo>
                  <a:lnTo>
                    <a:pt x="91777" y="35456"/>
                  </a:lnTo>
                  <a:lnTo>
                    <a:pt x="95485" y="37764"/>
                  </a:lnTo>
                  <a:lnTo>
                    <a:pt x="97574" y="39477"/>
                  </a:lnTo>
                  <a:lnTo>
                    <a:pt x="97950" y="40455"/>
                  </a:lnTo>
                  <a:lnTo>
                    <a:pt x="97723" y="41292"/>
                  </a:lnTo>
                  <a:lnTo>
                    <a:pt x="97027" y="41754"/>
                  </a:lnTo>
                  <a:lnTo>
                    <a:pt x="95743" y="41769"/>
                  </a:lnTo>
                  <a:lnTo>
                    <a:pt x="92810" y="40651"/>
                  </a:lnTo>
                  <a:lnTo>
                    <a:pt x="92309" y="40979"/>
                  </a:lnTo>
                  <a:lnTo>
                    <a:pt x="92364" y="43264"/>
                  </a:lnTo>
                  <a:lnTo>
                    <a:pt x="92270" y="43624"/>
                  </a:lnTo>
                  <a:lnTo>
                    <a:pt x="91644" y="45673"/>
                  </a:lnTo>
                  <a:lnTo>
                    <a:pt x="89876" y="50281"/>
                  </a:lnTo>
                  <a:lnTo>
                    <a:pt x="89532" y="52339"/>
                  </a:lnTo>
                  <a:lnTo>
                    <a:pt x="89156" y="52863"/>
                  </a:lnTo>
                  <a:lnTo>
                    <a:pt x="88695" y="53152"/>
                  </a:lnTo>
                  <a:lnTo>
                    <a:pt x="87310" y="53231"/>
                  </a:lnTo>
                  <a:lnTo>
                    <a:pt x="86222" y="53567"/>
                  </a:lnTo>
                  <a:lnTo>
                    <a:pt x="85768" y="54318"/>
                  </a:lnTo>
                  <a:lnTo>
                    <a:pt x="85065" y="55867"/>
                  </a:lnTo>
                  <a:lnTo>
                    <a:pt x="84571" y="57432"/>
                  </a:lnTo>
                  <a:lnTo>
                    <a:pt x="83898" y="57917"/>
                  </a:lnTo>
                  <a:lnTo>
                    <a:pt x="82279" y="57072"/>
                  </a:lnTo>
                  <a:lnTo>
                    <a:pt x="81270" y="57205"/>
                  </a:lnTo>
                  <a:lnTo>
                    <a:pt x="80003" y="57565"/>
                  </a:lnTo>
                  <a:lnTo>
                    <a:pt x="78735" y="58457"/>
                  </a:lnTo>
                  <a:lnTo>
                    <a:pt x="77867" y="59568"/>
                  </a:lnTo>
                  <a:lnTo>
                    <a:pt x="76881" y="59943"/>
                  </a:lnTo>
                  <a:lnTo>
                    <a:pt x="73939" y="59724"/>
                  </a:lnTo>
                  <a:lnTo>
                    <a:pt x="73384" y="59881"/>
                  </a:lnTo>
                  <a:lnTo>
                    <a:pt x="73009" y="60671"/>
                  </a:lnTo>
                  <a:lnTo>
                    <a:pt x="72711" y="61664"/>
                  </a:lnTo>
                  <a:lnTo>
                    <a:pt x="70419" y="64011"/>
                  </a:lnTo>
                  <a:lnTo>
                    <a:pt x="69550" y="67774"/>
                  </a:lnTo>
                  <a:lnTo>
                    <a:pt x="68846" y="70215"/>
                  </a:lnTo>
                  <a:lnTo>
                    <a:pt x="68964" y="72109"/>
                  </a:lnTo>
                  <a:lnTo>
                    <a:pt x="70896" y="77045"/>
                  </a:lnTo>
                  <a:lnTo>
                    <a:pt x="72250" y="83445"/>
                  </a:lnTo>
                  <a:lnTo>
                    <a:pt x="72766" y="84094"/>
                  </a:lnTo>
                  <a:lnTo>
                    <a:pt x="73220" y="84297"/>
                  </a:lnTo>
                  <a:lnTo>
                    <a:pt x="73423" y="84149"/>
                  </a:lnTo>
                  <a:lnTo>
                    <a:pt x="73376" y="82827"/>
                  </a:lnTo>
                  <a:lnTo>
                    <a:pt x="73462" y="81223"/>
                  </a:lnTo>
                  <a:lnTo>
                    <a:pt x="74096" y="80848"/>
                  </a:lnTo>
                  <a:lnTo>
                    <a:pt x="74909" y="81176"/>
                  </a:lnTo>
                  <a:lnTo>
                    <a:pt x="75684" y="82569"/>
                  </a:lnTo>
                  <a:lnTo>
                    <a:pt x="76553" y="85119"/>
                  </a:lnTo>
                  <a:lnTo>
                    <a:pt x="77483" y="86120"/>
                  </a:lnTo>
                  <a:lnTo>
                    <a:pt x="78939" y="86402"/>
                  </a:lnTo>
                  <a:lnTo>
                    <a:pt x="80589" y="85800"/>
                  </a:lnTo>
                  <a:lnTo>
                    <a:pt x="81818" y="84650"/>
                  </a:lnTo>
                  <a:lnTo>
                    <a:pt x="82318" y="83398"/>
                  </a:lnTo>
                  <a:lnTo>
                    <a:pt x="81966" y="80941"/>
                  </a:lnTo>
                  <a:lnTo>
                    <a:pt x="81888" y="79103"/>
                  </a:lnTo>
                  <a:lnTo>
                    <a:pt x="82678" y="77350"/>
                  </a:lnTo>
                  <a:lnTo>
                    <a:pt x="85510" y="74737"/>
                  </a:lnTo>
                  <a:lnTo>
                    <a:pt x="85917" y="73932"/>
                  </a:lnTo>
                  <a:lnTo>
                    <a:pt x="85737" y="71702"/>
                  </a:lnTo>
                  <a:lnTo>
                    <a:pt x="85745" y="69605"/>
                  </a:lnTo>
                  <a:lnTo>
                    <a:pt x="86817" y="69464"/>
                  </a:lnTo>
                  <a:lnTo>
                    <a:pt x="88264" y="69801"/>
                  </a:lnTo>
                  <a:lnTo>
                    <a:pt x="90079" y="68776"/>
                  </a:lnTo>
                  <a:lnTo>
                    <a:pt x="90635" y="68752"/>
                  </a:lnTo>
                  <a:lnTo>
                    <a:pt x="91402" y="69856"/>
                  </a:lnTo>
                  <a:lnTo>
                    <a:pt x="92692" y="69668"/>
                  </a:lnTo>
                  <a:lnTo>
                    <a:pt x="93647" y="74221"/>
                  </a:lnTo>
                  <a:lnTo>
                    <a:pt x="94625" y="78234"/>
                  </a:lnTo>
                  <a:lnTo>
                    <a:pt x="94632" y="80104"/>
                  </a:lnTo>
                  <a:lnTo>
                    <a:pt x="94797" y="84204"/>
                  </a:lnTo>
                  <a:lnTo>
                    <a:pt x="95243" y="87544"/>
                  </a:lnTo>
                  <a:lnTo>
                    <a:pt x="95939" y="88303"/>
                  </a:lnTo>
                  <a:lnTo>
                    <a:pt x="96752" y="90087"/>
                  </a:lnTo>
                  <a:lnTo>
                    <a:pt x="97504" y="92160"/>
                  </a:lnTo>
                  <a:lnTo>
                    <a:pt x="98090" y="93318"/>
                  </a:lnTo>
                  <a:lnTo>
                    <a:pt x="98489" y="97097"/>
                  </a:lnTo>
                  <a:lnTo>
                    <a:pt x="98982" y="99819"/>
                  </a:lnTo>
                  <a:lnTo>
                    <a:pt x="99632" y="108363"/>
                  </a:lnTo>
                  <a:lnTo>
                    <a:pt x="99929" y="109997"/>
                  </a:lnTo>
                  <a:close/>
                  <a:moveTo>
                    <a:pt x="57487" y="86731"/>
                  </a:moveTo>
                  <a:lnTo>
                    <a:pt x="57878" y="87748"/>
                  </a:lnTo>
                  <a:lnTo>
                    <a:pt x="56657" y="87137"/>
                  </a:lnTo>
                  <a:lnTo>
                    <a:pt x="55742" y="86433"/>
                  </a:lnTo>
                  <a:lnTo>
                    <a:pt x="55179" y="85495"/>
                  </a:lnTo>
                  <a:lnTo>
                    <a:pt x="56133" y="85002"/>
                  </a:lnTo>
                  <a:lnTo>
                    <a:pt x="57487" y="86731"/>
                  </a:lnTo>
                  <a:close/>
                  <a:moveTo>
                    <a:pt x="60467" y="107377"/>
                  </a:moveTo>
                  <a:lnTo>
                    <a:pt x="56650" y="108206"/>
                  </a:lnTo>
                  <a:lnTo>
                    <a:pt x="54701" y="107948"/>
                  </a:lnTo>
                  <a:lnTo>
                    <a:pt x="58340" y="101760"/>
                  </a:lnTo>
                  <a:lnTo>
                    <a:pt x="58214" y="98990"/>
                  </a:lnTo>
                  <a:lnTo>
                    <a:pt x="57651" y="96729"/>
                  </a:lnTo>
                  <a:lnTo>
                    <a:pt x="55805" y="94914"/>
                  </a:lnTo>
                  <a:lnTo>
                    <a:pt x="55703" y="93615"/>
                  </a:lnTo>
                  <a:lnTo>
                    <a:pt x="54874" y="91839"/>
                  </a:lnTo>
                  <a:lnTo>
                    <a:pt x="54444" y="89758"/>
                  </a:lnTo>
                  <a:lnTo>
                    <a:pt x="56493" y="89093"/>
                  </a:lnTo>
                  <a:lnTo>
                    <a:pt x="58160" y="90283"/>
                  </a:lnTo>
                  <a:lnTo>
                    <a:pt x="58394" y="90940"/>
                  </a:lnTo>
                  <a:lnTo>
                    <a:pt x="58754" y="92637"/>
                  </a:lnTo>
                  <a:lnTo>
                    <a:pt x="59575" y="94406"/>
                  </a:lnTo>
                  <a:lnTo>
                    <a:pt x="62455" y="98043"/>
                  </a:lnTo>
                  <a:lnTo>
                    <a:pt x="62400" y="100273"/>
                  </a:lnTo>
                  <a:lnTo>
                    <a:pt x="61610" y="105710"/>
                  </a:lnTo>
                  <a:lnTo>
                    <a:pt x="60467" y="107377"/>
                  </a:lnTo>
                  <a:close/>
                  <a:moveTo>
                    <a:pt x="77570" y="100477"/>
                  </a:moveTo>
                  <a:lnTo>
                    <a:pt x="76553" y="101173"/>
                  </a:lnTo>
                  <a:lnTo>
                    <a:pt x="75598" y="100570"/>
                  </a:lnTo>
                  <a:lnTo>
                    <a:pt x="74378" y="98270"/>
                  </a:lnTo>
                  <a:lnTo>
                    <a:pt x="74980" y="95360"/>
                  </a:lnTo>
                  <a:lnTo>
                    <a:pt x="75363" y="94945"/>
                  </a:lnTo>
                  <a:lnTo>
                    <a:pt x="75973" y="95892"/>
                  </a:lnTo>
                  <a:lnTo>
                    <a:pt x="76826" y="97918"/>
                  </a:lnTo>
                  <a:lnTo>
                    <a:pt x="77382" y="99459"/>
                  </a:lnTo>
                  <a:lnTo>
                    <a:pt x="77570" y="100477"/>
                  </a:lnTo>
                  <a:close/>
                  <a:moveTo>
                    <a:pt x="68658" y="105358"/>
                  </a:moveTo>
                  <a:lnTo>
                    <a:pt x="66335" y="107009"/>
                  </a:lnTo>
                  <a:lnTo>
                    <a:pt x="67094" y="97230"/>
                  </a:lnTo>
                  <a:lnTo>
                    <a:pt x="68831" y="100875"/>
                  </a:lnTo>
                  <a:lnTo>
                    <a:pt x="69269" y="102823"/>
                  </a:lnTo>
                  <a:lnTo>
                    <a:pt x="68658" y="105358"/>
                  </a:lnTo>
                  <a:close/>
                  <a:moveTo>
                    <a:pt x="84532" y="113432"/>
                  </a:moveTo>
                  <a:lnTo>
                    <a:pt x="83734" y="115357"/>
                  </a:lnTo>
                  <a:lnTo>
                    <a:pt x="83343" y="113956"/>
                  </a:lnTo>
                  <a:lnTo>
                    <a:pt x="83680" y="112180"/>
                  </a:lnTo>
                  <a:lnTo>
                    <a:pt x="84024" y="111202"/>
                  </a:lnTo>
                  <a:lnTo>
                    <a:pt x="84251" y="111210"/>
                  </a:lnTo>
                  <a:lnTo>
                    <a:pt x="84720" y="112219"/>
                  </a:lnTo>
                  <a:lnTo>
                    <a:pt x="84532" y="113432"/>
                  </a:lnTo>
                  <a:close/>
                  <a:moveTo>
                    <a:pt x="86191" y="121044"/>
                  </a:moveTo>
                  <a:lnTo>
                    <a:pt x="84869" y="121154"/>
                  </a:lnTo>
                  <a:lnTo>
                    <a:pt x="84219" y="120457"/>
                  </a:lnTo>
                  <a:lnTo>
                    <a:pt x="84525" y="119480"/>
                  </a:lnTo>
                  <a:lnTo>
                    <a:pt x="84164" y="116327"/>
                  </a:lnTo>
                  <a:lnTo>
                    <a:pt x="85283" y="115998"/>
                  </a:lnTo>
                  <a:lnTo>
                    <a:pt x="85854" y="116014"/>
                  </a:lnTo>
                  <a:lnTo>
                    <a:pt x="86175" y="116945"/>
                  </a:lnTo>
                  <a:lnTo>
                    <a:pt x="86473" y="118650"/>
                  </a:lnTo>
                  <a:lnTo>
                    <a:pt x="86191" y="12104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2" name="Freeform: Shape 591">
              <a:extLst>
                <a:ext uri="{FF2B5EF4-FFF2-40B4-BE49-F238E27FC236}">
                  <a16:creationId xmlns:a16="http://schemas.microsoft.com/office/drawing/2014/main" id="{BDC3658E-4126-1425-1286-4C9D9E730AA4}"/>
                </a:ext>
              </a:extLst>
            </p:cNvPr>
            <p:cNvSpPr>
              <a:spLocks/>
            </p:cNvSpPr>
            <p:nvPr/>
          </p:nvSpPr>
          <p:spPr>
            <a:xfrm>
              <a:off x="7306342" y="3332039"/>
              <a:ext cx="84305" cy="68181"/>
            </a:xfrm>
            <a:custGeom>
              <a:avLst/>
              <a:gdLst>
                <a:gd name="connsiteX0" fmla="*/ 50305 w 84305"/>
                <a:gd name="connsiteY0" fmla="*/ 2050 h 68181"/>
                <a:gd name="connsiteX1" fmla="*/ 50406 w 84305"/>
                <a:gd name="connsiteY1" fmla="*/ 2777 h 68181"/>
                <a:gd name="connsiteX2" fmla="*/ 51009 w 84305"/>
                <a:gd name="connsiteY2" fmla="*/ 3083 h 68181"/>
                <a:gd name="connsiteX3" fmla="*/ 53113 w 84305"/>
                <a:gd name="connsiteY3" fmla="*/ 2926 h 68181"/>
                <a:gd name="connsiteX4" fmla="*/ 54177 w 84305"/>
                <a:gd name="connsiteY4" fmla="*/ 1604 h 68181"/>
                <a:gd name="connsiteX5" fmla="*/ 55022 w 84305"/>
                <a:gd name="connsiteY5" fmla="*/ 775 h 68181"/>
                <a:gd name="connsiteX6" fmla="*/ 55648 w 84305"/>
                <a:gd name="connsiteY6" fmla="*/ 1338 h 68181"/>
                <a:gd name="connsiteX7" fmla="*/ 55953 w 84305"/>
                <a:gd name="connsiteY7" fmla="*/ 2965 h 68181"/>
                <a:gd name="connsiteX8" fmla="*/ 56532 w 84305"/>
                <a:gd name="connsiteY8" fmla="*/ 5078 h 68181"/>
                <a:gd name="connsiteX9" fmla="*/ 59043 w 84305"/>
                <a:gd name="connsiteY9" fmla="*/ 7440 h 68181"/>
                <a:gd name="connsiteX10" fmla="*/ 61164 w 84305"/>
                <a:gd name="connsiteY10" fmla="*/ 8113 h 68181"/>
                <a:gd name="connsiteX11" fmla="*/ 63777 w 84305"/>
                <a:gd name="connsiteY11" fmla="*/ 7651 h 68181"/>
                <a:gd name="connsiteX12" fmla="*/ 64809 w 84305"/>
                <a:gd name="connsiteY12" fmla="*/ 7229 h 68181"/>
                <a:gd name="connsiteX13" fmla="*/ 65513 w 84305"/>
                <a:gd name="connsiteY13" fmla="*/ 7581 h 68181"/>
                <a:gd name="connsiteX14" fmla="*/ 66210 w 84305"/>
                <a:gd name="connsiteY14" fmla="*/ 8833 h 68181"/>
                <a:gd name="connsiteX15" fmla="*/ 67704 w 84305"/>
                <a:gd name="connsiteY15" fmla="*/ 10257 h 68181"/>
                <a:gd name="connsiteX16" fmla="*/ 70865 w 84305"/>
                <a:gd name="connsiteY16" fmla="*/ 11274 h 68181"/>
                <a:gd name="connsiteX17" fmla="*/ 71827 w 84305"/>
                <a:gd name="connsiteY17" fmla="*/ 11845 h 68181"/>
                <a:gd name="connsiteX18" fmla="*/ 72500 w 84305"/>
                <a:gd name="connsiteY18" fmla="*/ 12807 h 68181"/>
                <a:gd name="connsiteX19" fmla="*/ 72304 w 84305"/>
                <a:gd name="connsiteY19" fmla="*/ 14168 h 68181"/>
                <a:gd name="connsiteX20" fmla="*/ 70802 w 84305"/>
                <a:gd name="connsiteY20" fmla="*/ 17571 h 68181"/>
                <a:gd name="connsiteX21" fmla="*/ 70606 w 84305"/>
                <a:gd name="connsiteY21" fmla="*/ 18573 h 68181"/>
                <a:gd name="connsiteX22" fmla="*/ 70810 w 84305"/>
                <a:gd name="connsiteY22" fmla="*/ 18909 h 68181"/>
                <a:gd name="connsiteX23" fmla="*/ 70513 w 84305"/>
                <a:gd name="connsiteY23" fmla="*/ 19535 h 68181"/>
                <a:gd name="connsiteX24" fmla="*/ 68557 w 84305"/>
                <a:gd name="connsiteY24" fmla="*/ 21812 h 68181"/>
                <a:gd name="connsiteX25" fmla="*/ 68385 w 84305"/>
                <a:gd name="connsiteY25" fmla="*/ 22610 h 68181"/>
                <a:gd name="connsiteX26" fmla="*/ 69034 w 84305"/>
                <a:gd name="connsiteY26" fmla="*/ 23916 h 68181"/>
                <a:gd name="connsiteX27" fmla="*/ 69574 w 84305"/>
                <a:gd name="connsiteY27" fmla="*/ 24996 h 68181"/>
                <a:gd name="connsiteX28" fmla="*/ 69590 w 84305"/>
                <a:gd name="connsiteY28" fmla="*/ 24785 h 68181"/>
                <a:gd name="connsiteX29" fmla="*/ 72586 w 84305"/>
                <a:gd name="connsiteY29" fmla="*/ 23807 h 68181"/>
                <a:gd name="connsiteX30" fmla="*/ 73939 w 84305"/>
                <a:gd name="connsiteY30" fmla="*/ 25770 h 68181"/>
                <a:gd name="connsiteX31" fmla="*/ 76161 w 84305"/>
                <a:gd name="connsiteY31" fmla="*/ 25841 h 68181"/>
                <a:gd name="connsiteX32" fmla="*/ 76427 w 84305"/>
                <a:gd name="connsiteY32" fmla="*/ 26475 h 68181"/>
                <a:gd name="connsiteX33" fmla="*/ 78923 w 84305"/>
                <a:gd name="connsiteY33" fmla="*/ 28305 h 68181"/>
                <a:gd name="connsiteX34" fmla="*/ 79690 w 84305"/>
                <a:gd name="connsiteY34" fmla="*/ 29753 h 68181"/>
                <a:gd name="connsiteX35" fmla="*/ 81481 w 84305"/>
                <a:gd name="connsiteY35" fmla="*/ 31153 h 68181"/>
                <a:gd name="connsiteX36" fmla="*/ 79995 w 84305"/>
                <a:gd name="connsiteY36" fmla="*/ 32921 h 68181"/>
                <a:gd name="connsiteX37" fmla="*/ 80221 w 84305"/>
                <a:gd name="connsiteY37" fmla="*/ 33711 h 68181"/>
                <a:gd name="connsiteX38" fmla="*/ 80753 w 84305"/>
                <a:gd name="connsiteY38" fmla="*/ 34517 h 68181"/>
                <a:gd name="connsiteX39" fmla="*/ 82772 w 84305"/>
                <a:gd name="connsiteY39" fmla="*/ 34987 h 68181"/>
                <a:gd name="connsiteX40" fmla="*/ 83781 w 84305"/>
                <a:gd name="connsiteY40" fmla="*/ 36144 h 68181"/>
                <a:gd name="connsiteX41" fmla="*/ 83844 w 84305"/>
                <a:gd name="connsiteY41" fmla="*/ 37920 h 68181"/>
                <a:gd name="connsiteX42" fmla="*/ 84305 w 84305"/>
                <a:gd name="connsiteY42" fmla="*/ 40799 h 68181"/>
                <a:gd name="connsiteX43" fmla="*/ 80143 w 84305"/>
                <a:gd name="connsiteY43" fmla="*/ 43663 h 68181"/>
                <a:gd name="connsiteX44" fmla="*/ 78962 w 84305"/>
                <a:gd name="connsiteY44" fmla="*/ 46855 h 68181"/>
                <a:gd name="connsiteX45" fmla="*/ 78852 w 84305"/>
                <a:gd name="connsiteY45" fmla="*/ 47480 h 68181"/>
                <a:gd name="connsiteX46" fmla="*/ 78712 w 84305"/>
                <a:gd name="connsiteY46" fmla="*/ 47387 h 68181"/>
                <a:gd name="connsiteX47" fmla="*/ 78258 w 84305"/>
                <a:gd name="connsiteY47" fmla="*/ 46330 h 68181"/>
                <a:gd name="connsiteX48" fmla="*/ 77499 w 84305"/>
                <a:gd name="connsiteY48" fmla="*/ 46346 h 68181"/>
                <a:gd name="connsiteX49" fmla="*/ 75778 w 84305"/>
                <a:gd name="connsiteY49" fmla="*/ 45900 h 68181"/>
                <a:gd name="connsiteX50" fmla="*/ 73376 w 84305"/>
                <a:gd name="connsiteY50" fmla="*/ 48779 h 68181"/>
                <a:gd name="connsiteX51" fmla="*/ 72288 w 84305"/>
                <a:gd name="connsiteY51" fmla="*/ 51173 h 68181"/>
                <a:gd name="connsiteX52" fmla="*/ 71647 w 84305"/>
                <a:gd name="connsiteY52" fmla="*/ 52926 h 68181"/>
                <a:gd name="connsiteX53" fmla="*/ 70677 w 84305"/>
                <a:gd name="connsiteY53" fmla="*/ 54342 h 68181"/>
                <a:gd name="connsiteX54" fmla="*/ 70481 w 84305"/>
                <a:gd name="connsiteY54" fmla="*/ 55836 h 68181"/>
                <a:gd name="connsiteX55" fmla="*/ 70606 w 84305"/>
                <a:gd name="connsiteY55" fmla="*/ 56470 h 68181"/>
                <a:gd name="connsiteX56" fmla="*/ 70278 w 84305"/>
                <a:gd name="connsiteY56" fmla="*/ 57275 h 68181"/>
                <a:gd name="connsiteX57" fmla="*/ 70262 w 84305"/>
                <a:gd name="connsiteY57" fmla="*/ 58128 h 68181"/>
                <a:gd name="connsiteX58" fmla="*/ 71639 w 84305"/>
                <a:gd name="connsiteY58" fmla="*/ 59795 h 68181"/>
                <a:gd name="connsiteX59" fmla="*/ 71991 w 84305"/>
                <a:gd name="connsiteY59" fmla="*/ 60702 h 68181"/>
                <a:gd name="connsiteX60" fmla="*/ 73673 w 84305"/>
                <a:gd name="connsiteY60" fmla="*/ 63667 h 68181"/>
                <a:gd name="connsiteX61" fmla="*/ 73149 w 84305"/>
                <a:gd name="connsiteY61" fmla="*/ 64739 h 68181"/>
                <a:gd name="connsiteX62" fmla="*/ 72734 w 84305"/>
                <a:gd name="connsiteY62" fmla="*/ 65905 h 68181"/>
                <a:gd name="connsiteX63" fmla="*/ 72250 w 84305"/>
                <a:gd name="connsiteY63" fmla="*/ 66734 h 68181"/>
                <a:gd name="connsiteX64" fmla="*/ 71678 w 84305"/>
                <a:gd name="connsiteY64" fmla="*/ 67258 h 68181"/>
                <a:gd name="connsiteX65" fmla="*/ 69942 w 84305"/>
                <a:gd name="connsiteY65" fmla="*/ 67227 h 68181"/>
                <a:gd name="connsiteX66" fmla="*/ 67735 w 84305"/>
                <a:gd name="connsiteY66" fmla="*/ 67595 h 68181"/>
                <a:gd name="connsiteX67" fmla="*/ 66249 w 84305"/>
                <a:gd name="connsiteY67" fmla="*/ 68181 h 68181"/>
                <a:gd name="connsiteX68" fmla="*/ 65482 w 84305"/>
                <a:gd name="connsiteY68" fmla="*/ 68181 h 68181"/>
                <a:gd name="connsiteX69" fmla="*/ 63886 w 84305"/>
                <a:gd name="connsiteY69" fmla="*/ 66711 h 68181"/>
                <a:gd name="connsiteX70" fmla="*/ 62103 w 84305"/>
                <a:gd name="connsiteY70" fmla="*/ 64504 h 68181"/>
                <a:gd name="connsiteX71" fmla="*/ 60976 w 84305"/>
                <a:gd name="connsiteY71" fmla="*/ 63448 h 68181"/>
                <a:gd name="connsiteX72" fmla="*/ 60459 w 84305"/>
                <a:gd name="connsiteY72" fmla="*/ 62541 h 68181"/>
                <a:gd name="connsiteX73" fmla="*/ 59059 w 84305"/>
                <a:gd name="connsiteY73" fmla="*/ 62157 h 68181"/>
                <a:gd name="connsiteX74" fmla="*/ 57064 w 84305"/>
                <a:gd name="connsiteY74" fmla="*/ 61070 h 68181"/>
                <a:gd name="connsiteX75" fmla="*/ 55679 w 84305"/>
                <a:gd name="connsiteY75" fmla="*/ 59881 h 68181"/>
                <a:gd name="connsiteX76" fmla="*/ 54490 w 84305"/>
                <a:gd name="connsiteY76" fmla="*/ 59137 h 68181"/>
                <a:gd name="connsiteX77" fmla="*/ 52816 w 84305"/>
                <a:gd name="connsiteY77" fmla="*/ 58770 h 68181"/>
                <a:gd name="connsiteX78" fmla="*/ 51431 w 84305"/>
                <a:gd name="connsiteY78" fmla="*/ 58809 h 68181"/>
                <a:gd name="connsiteX79" fmla="*/ 51032 w 84305"/>
                <a:gd name="connsiteY79" fmla="*/ 56806 h 68181"/>
                <a:gd name="connsiteX80" fmla="*/ 50860 w 84305"/>
                <a:gd name="connsiteY80" fmla="*/ 54521 h 68181"/>
                <a:gd name="connsiteX81" fmla="*/ 49734 w 84305"/>
                <a:gd name="connsiteY81" fmla="*/ 52980 h 68181"/>
                <a:gd name="connsiteX82" fmla="*/ 51283 w 84305"/>
                <a:gd name="connsiteY82" fmla="*/ 46972 h 68181"/>
                <a:gd name="connsiteX83" fmla="*/ 50360 w 84305"/>
                <a:gd name="connsiteY83" fmla="*/ 46385 h 68181"/>
                <a:gd name="connsiteX84" fmla="*/ 49358 w 84305"/>
                <a:gd name="connsiteY84" fmla="*/ 46862 h 68181"/>
                <a:gd name="connsiteX85" fmla="*/ 47903 w 84305"/>
                <a:gd name="connsiteY85" fmla="*/ 48302 h 68181"/>
                <a:gd name="connsiteX86" fmla="*/ 47207 w 84305"/>
                <a:gd name="connsiteY86" fmla="*/ 50007 h 68181"/>
                <a:gd name="connsiteX87" fmla="*/ 46792 w 84305"/>
                <a:gd name="connsiteY87" fmla="*/ 51525 h 68181"/>
                <a:gd name="connsiteX88" fmla="*/ 44351 w 84305"/>
                <a:gd name="connsiteY88" fmla="*/ 52957 h 68181"/>
                <a:gd name="connsiteX89" fmla="*/ 40479 w 84305"/>
                <a:gd name="connsiteY89" fmla="*/ 53481 h 68181"/>
                <a:gd name="connsiteX90" fmla="*/ 36246 w 84305"/>
                <a:gd name="connsiteY90" fmla="*/ 52957 h 68181"/>
                <a:gd name="connsiteX91" fmla="*/ 35667 w 84305"/>
                <a:gd name="connsiteY91" fmla="*/ 52573 h 68181"/>
                <a:gd name="connsiteX92" fmla="*/ 35393 w 84305"/>
                <a:gd name="connsiteY92" fmla="*/ 52135 h 68181"/>
                <a:gd name="connsiteX93" fmla="*/ 35393 w 84305"/>
                <a:gd name="connsiteY93" fmla="*/ 51611 h 68181"/>
                <a:gd name="connsiteX94" fmla="*/ 35683 w 84305"/>
                <a:gd name="connsiteY94" fmla="*/ 50798 h 68181"/>
                <a:gd name="connsiteX95" fmla="*/ 36418 w 84305"/>
                <a:gd name="connsiteY95" fmla="*/ 49804 h 68181"/>
                <a:gd name="connsiteX96" fmla="*/ 36606 w 84305"/>
                <a:gd name="connsiteY96" fmla="*/ 48396 h 68181"/>
                <a:gd name="connsiteX97" fmla="*/ 35847 w 84305"/>
                <a:gd name="connsiteY97" fmla="*/ 47175 h 68181"/>
                <a:gd name="connsiteX98" fmla="*/ 35354 w 84305"/>
                <a:gd name="connsiteY98" fmla="*/ 46698 h 68181"/>
                <a:gd name="connsiteX99" fmla="*/ 35550 w 84305"/>
                <a:gd name="connsiteY99" fmla="*/ 45517 h 68181"/>
                <a:gd name="connsiteX100" fmla="*/ 36105 w 84305"/>
                <a:gd name="connsiteY100" fmla="*/ 44038 h 68181"/>
                <a:gd name="connsiteX101" fmla="*/ 36223 w 84305"/>
                <a:gd name="connsiteY101" fmla="*/ 43186 h 68181"/>
                <a:gd name="connsiteX102" fmla="*/ 33351 w 84305"/>
                <a:gd name="connsiteY102" fmla="*/ 40627 h 68181"/>
                <a:gd name="connsiteX103" fmla="*/ 31278 w 84305"/>
                <a:gd name="connsiteY103" fmla="*/ 40126 h 68181"/>
                <a:gd name="connsiteX104" fmla="*/ 29267 w 84305"/>
                <a:gd name="connsiteY104" fmla="*/ 40033 h 68181"/>
                <a:gd name="connsiteX105" fmla="*/ 27742 w 84305"/>
                <a:gd name="connsiteY105" fmla="*/ 39743 h 68181"/>
                <a:gd name="connsiteX106" fmla="*/ 26850 w 84305"/>
                <a:gd name="connsiteY106" fmla="*/ 39868 h 68181"/>
                <a:gd name="connsiteX107" fmla="*/ 26216 w 84305"/>
                <a:gd name="connsiteY107" fmla="*/ 40612 h 68181"/>
                <a:gd name="connsiteX108" fmla="*/ 25567 w 84305"/>
                <a:gd name="connsiteY108" fmla="*/ 41151 h 68181"/>
                <a:gd name="connsiteX109" fmla="*/ 25082 w 84305"/>
                <a:gd name="connsiteY109" fmla="*/ 40510 h 68181"/>
                <a:gd name="connsiteX110" fmla="*/ 24190 w 84305"/>
                <a:gd name="connsiteY110" fmla="*/ 35957 h 68181"/>
                <a:gd name="connsiteX111" fmla="*/ 23502 w 84305"/>
                <a:gd name="connsiteY111" fmla="*/ 35268 h 68181"/>
                <a:gd name="connsiteX112" fmla="*/ 20904 w 84305"/>
                <a:gd name="connsiteY112" fmla="*/ 34501 h 68181"/>
                <a:gd name="connsiteX113" fmla="*/ 17368 w 84305"/>
                <a:gd name="connsiteY113" fmla="*/ 34228 h 68181"/>
                <a:gd name="connsiteX114" fmla="*/ 16429 w 84305"/>
                <a:gd name="connsiteY114" fmla="*/ 33398 h 68181"/>
                <a:gd name="connsiteX115" fmla="*/ 15913 w 84305"/>
                <a:gd name="connsiteY115" fmla="*/ 31341 h 68181"/>
                <a:gd name="connsiteX116" fmla="*/ 15584 w 84305"/>
                <a:gd name="connsiteY116" fmla="*/ 28868 h 68181"/>
                <a:gd name="connsiteX117" fmla="*/ 14426 w 84305"/>
                <a:gd name="connsiteY117" fmla="*/ 26490 h 68181"/>
                <a:gd name="connsiteX118" fmla="*/ 13832 w 84305"/>
                <a:gd name="connsiteY118" fmla="*/ 25888 h 68181"/>
                <a:gd name="connsiteX119" fmla="*/ 12776 w 84305"/>
                <a:gd name="connsiteY119" fmla="*/ 24840 h 68181"/>
                <a:gd name="connsiteX120" fmla="*/ 10929 w 84305"/>
                <a:gd name="connsiteY120" fmla="*/ 25270 h 68181"/>
                <a:gd name="connsiteX121" fmla="*/ 8715 w 84305"/>
                <a:gd name="connsiteY121" fmla="*/ 26655 h 68181"/>
                <a:gd name="connsiteX122" fmla="*/ 7409 w 84305"/>
                <a:gd name="connsiteY122" fmla="*/ 27030 h 68181"/>
                <a:gd name="connsiteX123" fmla="*/ 6908 w 84305"/>
                <a:gd name="connsiteY123" fmla="*/ 27179 h 68181"/>
                <a:gd name="connsiteX124" fmla="*/ 5148 w 84305"/>
                <a:gd name="connsiteY124" fmla="*/ 25833 h 68181"/>
                <a:gd name="connsiteX125" fmla="*/ 3161 w 84305"/>
                <a:gd name="connsiteY125" fmla="*/ 23728 h 68181"/>
                <a:gd name="connsiteX126" fmla="*/ 1573 w 84305"/>
                <a:gd name="connsiteY126" fmla="*/ 21491 h 68181"/>
                <a:gd name="connsiteX127" fmla="*/ 1189 w 84305"/>
                <a:gd name="connsiteY127" fmla="*/ 20247 h 68181"/>
                <a:gd name="connsiteX128" fmla="*/ 1674 w 84305"/>
                <a:gd name="connsiteY128" fmla="*/ 18737 h 68181"/>
                <a:gd name="connsiteX129" fmla="*/ 1095 w 84305"/>
                <a:gd name="connsiteY129" fmla="*/ 17579 h 68181"/>
                <a:gd name="connsiteX130" fmla="*/ 243 w 84305"/>
                <a:gd name="connsiteY130" fmla="*/ 15459 h 68181"/>
                <a:gd name="connsiteX131" fmla="*/ 0 w 84305"/>
                <a:gd name="connsiteY131" fmla="*/ 13801 h 68181"/>
                <a:gd name="connsiteX132" fmla="*/ 9552 w 84305"/>
                <a:gd name="connsiteY132" fmla="*/ 7917 h 68181"/>
                <a:gd name="connsiteX133" fmla="*/ 15373 w 84305"/>
                <a:gd name="connsiteY133" fmla="*/ 4898 h 68181"/>
                <a:gd name="connsiteX134" fmla="*/ 18119 w 84305"/>
                <a:gd name="connsiteY134" fmla="*/ 3982 h 68181"/>
                <a:gd name="connsiteX135" fmla="*/ 18776 w 84305"/>
                <a:gd name="connsiteY135" fmla="*/ 7018 h 68181"/>
                <a:gd name="connsiteX136" fmla="*/ 19277 w 84305"/>
                <a:gd name="connsiteY136" fmla="*/ 7980 h 68181"/>
                <a:gd name="connsiteX137" fmla="*/ 19926 w 84305"/>
                <a:gd name="connsiteY137" fmla="*/ 8606 h 68181"/>
                <a:gd name="connsiteX138" fmla="*/ 20787 w 84305"/>
                <a:gd name="connsiteY138" fmla="*/ 8731 h 68181"/>
                <a:gd name="connsiteX139" fmla="*/ 21780 w 84305"/>
                <a:gd name="connsiteY139" fmla="*/ 7980 h 68181"/>
                <a:gd name="connsiteX140" fmla="*/ 23173 w 84305"/>
                <a:gd name="connsiteY140" fmla="*/ 7190 h 68181"/>
                <a:gd name="connsiteX141" fmla="*/ 25403 w 84305"/>
                <a:gd name="connsiteY141" fmla="*/ 7557 h 68181"/>
                <a:gd name="connsiteX142" fmla="*/ 27022 w 84305"/>
                <a:gd name="connsiteY142" fmla="*/ 8285 h 68181"/>
                <a:gd name="connsiteX143" fmla="*/ 27593 w 84305"/>
                <a:gd name="connsiteY143" fmla="*/ 9044 h 68181"/>
                <a:gd name="connsiteX144" fmla="*/ 28673 w 84305"/>
                <a:gd name="connsiteY144" fmla="*/ 9764 h 68181"/>
                <a:gd name="connsiteX145" fmla="*/ 30237 w 84305"/>
                <a:gd name="connsiteY145" fmla="*/ 9936 h 68181"/>
                <a:gd name="connsiteX146" fmla="*/ 33265 w 84305"/>
                <a:gd name="connsiteY146" fmla="*/ 8559 h 68181"/>
                <a:gd name="connsiteX147" fmla="*/ 36176 w 84305"/>
                <a:gd name="connsiteY147" fmla="*/ 6462 h 68181"/>
                <a:gd name="connsiteX148" fmla="*/ 37028 w 84305"/>
                <a:gd name="connsiteY148" fmla="*/ 4999 h 68181"/>
                <a:gd name="connsiteX149" fmla="*/ 37349 w 84305"/>
                <a:gd name="connsiteY149" fmla="*/ 3677 h 68181"/>
                <a:gd name="connsiteX150" fmla="*/ 39070 w 84305"/>
                <a:gd name="connsiteY150" fmla="*/ 4553 h 68181"/>
                <a:gd name="connsiteX151" fmla="*/ 40588 w 84305"/>
                <a:gd name="connsiteY151" fmla="*/ 4741 h 68181"/>
                <a:gd name="connsiteX152" fmla="*/ 41261 w 84305"/>
                <a:gd name="connsiteY152" fmla="*/ 4350 h 68181"/>
                <a:gd name="connsiteX153" fmla="*/ 40830 w 84305"/>
                <a:gd name="connsiteY153" fmla="*/ 2230 h 68181"/>
                <a:gd name="connsiteX154" fmla="*/ 42067 w 84305"/>
                <a:gd name="connsiteY154" fmla="*/ 1095 h 68181"/>
                <a:gd name="connsiteX155" fmla="*/ 43436 w 84305"/>
                <a:gd name="connsiteY155" fmla="*/ 579 h 68181"/>
                <a:gd name="connsiteX156" fmla="*/ 44054 w 84305"/>
                <a:gd name="connsiteY156" fmla="*/ 1494 h 68181"/>
                <a:gd name="connsiteX157" fmla="*/ 45313 w 84305"/>
                <a:gd name="connsiteY157" fmla="*/ 2433 h 68181"/>
                <a:gd name="connsiteX158" fmla="*/ 46307 w 84305"/>
                <a:gd name="connsiteY158" fmla="*/ 2441 h 68181"/>
                <a:gd name="connsiteX159" fmla="*/ 48975 w 84305"/>
                <a:gd name="connsiteY159" fmla="*/ 0 h 68181"/>
                <a:gd name="connsiteX160" fmla="*/ 49601 w 84305"/>
                <a:gd name="connsiteY160" fmla="*/ 485 h 68181"/>
                <a:gd name="connsiteX161" fmla="*/ 50180 w 84305"/>
                <a:gd name="connsiteY161" fmla="*/ 1353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84305" h="68181">
                  <a:moveTo>
                    <a:pt x="50305" y="2050"/>
                  </a:moveTo>
                  <a:lnTo>
                    <a:pt x="50406" y="2777"/>
                  </a:lnTo>
                  <a:lnTo>
                    <a:pt x="51009" y="3083"/>
                  </a:lnTo>
                  <a:lnTo>
                    <a:pt x="53113" y="2926"/>
                  </a:lnTo>
                  <a:lnTo>
                    <a:pt x="54177" y="1604"/>
                  </a:lnTo>
                  <a:lnTo>
                    <a:pt x="55022" y="775"/>
                  </a:lnTo>
                  <a:lnTo>
                    <a:pt x="55648" y="1338"/>
                  </a:lnTo>
                  <a:lnTo>
                    <a:pt x="55953" y="2965"/>
                  </a:lnTo>
                  <a:lnTo>
                    <a:pt x="56532" y="5078"/>
                  </a:lnTo>
                  <a:lnTo>
                    <a:pt x="59043" y="7440"/>
                  </a:lnTo>
                  <a:lnTo>
                    <a:pt x="61164" y="8113"/>
                  </a:lnTo>
                  <a:lnTo>
                    <a:pt x="63777" y="7651"/>
                  </a:lnTo>
                  <a:lnTo>
                    <a:pt x="64809" y="7229"/>
                  </a:lnTo>
                  <a:lnTo>
                    <a:pt x="65513" y="7581"/>
                  </a:lnTo>
                  <a:lnTo>
                    <a:pt x="66210" y="8833"/>
                  </a:lnTo>
                  <a:lnTo>
                    <a:pt x="67704" y="10257"/>
                  </a:lnTo>
                  <a:lnTo>
                    <a:pt x="70865" y="11274"/>
                  </a:lnTo>
                  <a:lnTo>
                    <a:pt x="71827" y="11845"/>
                  </a:lnTo>
                  <a:lnTo>
                    <a:pt x="72500" y="12807"/>
                  </a:lnTo>
                  <a:lnTo>
                    <a:pt x="72304" y="14168"/>
                  </a:lnTo>
                  <a:lnTo>
                    <a:pt x="70802" y="17571"/>
                  </a:lnTo>
                  <a:lnTo>
                    <a:pt x="70606" y="18573"/>
                  </a:lnTo>
                  <a:lnTo>
                    <a:pt x="70810" y="18909"/>
                  </a:lnTo>
                  <a:lnTo>
                    <a:pt x="70513" y="19535"/>
                  </a:lnTo>
                  <a:lnTo>
                    <a:pt x="68557" y="21812"/>
                  </a:lnTo>
                  <a:lnTo>
                    <a:pt x="68385" y="22610"/>
                  </a:lnTo>
                  <a:lnTo>
                    <a:pt x="69034" y="23916"/>
                  </a:lnTo>
                  <a:lnTo>
                    <a:pt x="69574" y="24996"/>
                  </a:lnTo>
                  <a:lnTo>
                    <a:pt x="69590" y="24785"/>
                  </a:lnTo>
                  <a:lnTo>
                    <a:pt x="72586" y="23807"/>
                  </a:lnTo>
                  <a:lnTo>
                    <a:pt x="73939" y="25770"/>
                  </a:lnTo>
                  <a:lnTo>
                    <a:pt x="76161" y="25841"/>
                  </a:lnTo>
                  <a:lnTo>
                    <a:pt x="76427" y="26475"/>
                  </a:lnTo>
                  <a:lnTo>
                    <a:pt x="78923" y="28305"/>
                  </a:lnTo>
                  <a:lnTo>
                    <a:pt x="79690" y="29753"/>
                  </a:lnTo>
                  <a:lnTo>
                    <a:pt x="81481" y="31153"/>
                  </a:lnTo>
                  <a:lnTo>
                    <a:pt x="79995" y="32921"/>
                  </a:lnTo>
                  <a:lnTo>
                    <a:pt x="80221" y="33711"/>
                  </a:lnTo>
                  <a:lnTo>
                    <a:pt x="80753" y="34517"/>
                  </a:lnTo>
                  <a:lnTo>
                    <a:pt x="82772" y="34987"/>
                  </a:lnTo>
                  <a:lnTo>
                    <a:pt x="83781" y="36144"/>
                  </a:lnTo>
                  <a:lnTo>
                    <a:pt x="83844" y="37920"/>
                  </a:lnTo>
                  <a:lnTo>
                    <a:pt x="84305" y="40799"/>
                  </a:lnTo>
                  <a:lnTo>
                    <a:pt x="80143" y="43663"/>
                  </a:lnTo>
                  <a:lnTo>
                    <a:pt x="78962" y="46855"/>
                  </a:lnTo>
                  <a:lnTo>
                    <a:pt x="78852" y="47480"/>
                  </a:lnTo>
                  <a:lnTo>
                    <a:pt x="78712" y="47387"/>
                  </a:lnTo>
                  <a:lnTo>
                    <a:pt x="78258" y="46330"/>
                  </a:lnTo>
                  <a:lnTo>
                    <a:pt x="77499" y="46346"/>
                  </a:lnTo>
                  <a:lnTo>
                    <a:pt x="75778" y="45900"/>
                  </a:lnTo>
                  <a:lnTo>
                    <a:pt x="73376" y="48779"/>
                  </a:lnTo>
                  <a:lnTo>
                    <a:pt x="72288" y="51173"/>
                  </a:lnTo>
                  <a:lnTo>
                    <a:pt x="71647" y="52926"/>
                  </a:lnTo>
                  <a:lnTo>
                    <a:pt x="70677" y="54342"/>
                  </a:lnTo>
                  <a:lnTo>
                    <a:pt x="70481" y="55836"/>
                  </a:lnTo>
                  <a:lnTo>
                    <a:pt x="70606" y="56470"/>
                  </a:lnTo>
                  <a:lnTo>
                    <a:pt x="70278" y="57275"/>
                  </a:lnTo>
                  <a:lnTo>
                    <a:pt x="70262" y="58128"/>
                  </a:lnTo>
                  <a:lnTo>
                    <a:pt x="71639" y="59795"/>
                  </a:lnTo>
                  <a:lnTo>
                    <a:pt x="71991" y="60702"/>
                  </a:lnTo>
                  <a:lnTo>
                    <a:pt x="73673" y="63667"/>
                  </a:lnTo>
                  <a:lnTo>
                    <a:pt x="73149" y="64739"/>
                  </a:lnTo>
                  <a:lnTo>
                    <a:pt x="72734" y="65905"/>
                  </a:lnTo>
                  <a:lnTo>
                    <a:pt x="72250" y="66734"/>
                  </a:lnTo>
                  <a:lnTo>
                    <a:pt x="71678" y="67258"/>
                  </a:lnTo>
                  <a:lnTo>
                    <a:pt x="69942" y="67227"/>
                  </a:lnTo>
                  <a:lnTo>
                    <a:pt x="67735" y="67595"/>
                  </a:lnTo>
                  <a:lnTo>
                    <a:pt x="66249" y="68181"/>
                  </a:lnTo>
                  <a:lnTo>
                    <a:pt x="65482" y="68181"/>
                  </a:lnTo>
                  <a:lnTo>
                    <a:pt x="63886" y="66711"/>
                  </a:lnTo>
                  <a:lnTo>
                    <a:pt x="62103" y="64504"/>
                  </a:lnTo>
                  <a:lnTo>
                    <a:pt x="60976" y="63448"/>
                  </a:lnTo>
                  <a:lnTo>
                    <a:pt x="60459" y="62541"/>
                  </a:lnTo>
                  <a:lnTo>
                    <a:pt x="59059" y="62157"/>
                  </a:lnTo>
                  <a:lnTo>
                    <a:pt x="57064" y="61070"/>
                  </a:lnTo>
                  <a:lnTo>
                    <a:pt x="55679" y="59881"/>
                  </a:lnTo>
                  <a:lnTo>
                    <a:pt x="54490" y="59137"/>
                  </a:lnTo>
                  <a:lnTo>
                    <a:pt x="52816" y="58770"/>
                  </a:lnTo>
                  <a:lnTo>
                    <a:pt x="51431" y="58809"/>
                  </a:lnTo>
                  <a:lnTo>
                    <a:pt x="51032" y="56806"/>
                  </a:lnTo>
                  <a:lnTo>
                    <a:pt x="50860" y="54521"/>
                  </a:lnTo>
                  <a:lnTo>
                    <a:pt x="49734" y="52980"/>
                  </a:lnTo>
                  <a:lnTo>
                    <a:pt x="51283" y="46972"/>
                  </a:lnTo>
                  <a:lnTo>
                    <a:pt x="50360" y="46385"/>
                  </a:lnTo>
                  <a:lnTo>
                    <a:pt x="49358" y="46862"/>
                  </a:lnTo>
                  <a:lnTo>
                    <a:pt x="47903" y="48302"/>
                  </a:lnTo>
                  <a:lnTo>
                    <a:pt x="47207" y="50007"/>
                  </a:lnTo>
                  <a:lnTo>
                    <a:pt x="46792" y="51525"/>
                  </a:lnTo>
                  <a:lnTo>
                    <a:pt x="44351" y="52957"/>
                  </a:lnTo>
                  <a:lnTo>
                    <a:pt x="40479" y="53481"/>
                  </a:lnTo>
                  <a:lnTo>
                    <a:pt x="36246" y="52957"/>
                  </a:lnTo>
                  <a:lnTo>
                    <a:pt x="35667" y="52573"/>
                  </a:lnTo>
                  <a:lnTo>
                    <a:pt x="35393" y="52135"/>
                  </a:lnTo>
                  <a:lnTo>
                    <a:pt x="35393" y="51611"/>
                  </a:lnTo>
                  <a:lnTo>
                    <a:pt x="35683" y="50798"/>
                  </a:lnTo>
                  <a:lnTo>
                    <a:pt x="36418" y="49804"/>
                  </a:lnTo>
                  <a:lnTo>
                    <a:pt x="36606" y="48396"/>
                  </a:lnTo>
                  <a:lnTo>
                    <a:pt x="35847" y="47175"/>
                  </a:lnTo>
                  <a:lnTo>
                    <a:pt x="35354" y="46698"/>
                  </a:lnTo>
                  <a:lnTo>
                    <a:pt x="35550" y="45517"/>
                  </a:lnTo>
                  <a:lnTo>
                    <a:pt x="36105" y="44038"/>
                  </a:lnTo>
                  <a:lnTo>
                    <a:pt x="36223" y="43186"/>
                  </a:lnTo>
                  <a:lnTo>
                    <a:pt x="33351" y="40627"/>
                  </a:lnTo>
                  <a:lnTo>
                    <a:pt x="31278" y="40126"/>
                  </a:lnTo>
                  <a:lnTo>
                    <a:pt x="29267" y="40033"/>
                  </a:lnTo>
                  <a:lnTo>
                    <a:pt x="27742" y="39743"/>
                  </a:lnTo>
                  <a:lnTo>
                    <a:pt x="26850" y="39868"/>
                  </a:lnTo>
                  <a:lnTo>
                    <a:pt x="26216" y="40612"/>
                  </a:lnTo>
                  <a:lnTo>
                    <a:pt x="25567" y="41151"/>
                  </a:lnTo>
                  <a:lnTo>
                    <a:pt x="25082" y="40510"/>
                  </a:lnTo>
                  <a:lnTo>
                    <a:pt x="24190" y="35957"/>
                  </a:lnTo>
                  <a:lnTo>
                    <a:pt x="23502" y="35268"/>
                  </a:lnTo>
                  <a:lnTo>
                    <a:pt x="20904" y="34501"/>
                  </a:lnTo>
                  <a:lnTo>
                    <a:pt x="17368" y="34228"/>
                  </a:lnTo>
                  <a:lnTo>
                    <a:pt x="16429" y="33398"/>
                  </a:lnTo>
                  <a:lnTo>
                    <a:pt x="15913" y="31341"/>
                  </a:lnTo>
                  <a:lnTo>
                    <a:pt x="15584" y="28868"/>
                  </a:lnTo>
                  <a:lnTo>
                    <a:pt x="14426" y="26490"/>
                  </a:lnTo>
                  <a:lnTo>
                    <a:pt x="13832" y="25888"/>
                  </a:lnTo>
                  <a:lnTo>
                    <a:pt x="12776" y="24840"/>
                  </a:lnTo>
                  <a:lnTo>
                    <a:pt x="10929" y="25270"/>
                  </a:lnTo>
                  <a:lnTo>
                    <a:pt x="8715" y="26655"/>
                  </a:lnTo>
                  <a:lnTo>
                    <a:pt x="7409" y="27030"/>
                  </a:lnTo>
                  <a:lnTo>
                    <a:pt x="6908" y="27179"/>
                  </a:lnTo>
                  <a:lnTo>
                    <a:pt x="5148" y="25833"/>
                  </a:lnTo>
                  <a:lnTo>
                    <a:pt x="3161" y="23728"/>
                  </a:lnTo>
                  <a:lnTo>
                    <a:pt x="1573" y="21491"/>
                  </a:lnTo>
                  <a:lnTo>
                    <a:pt x="1189" y="20247"/>
                  </a:lnTo>
                  <a:lnTo>
                    <a:pt x="1674" y="18737"/>
                  </a:lnTo>
                  <a:lnTo>
                    <a:pt x="1095" y="17579"/>
                  </a:lnTo>
                  <a:lnTo>
                    <a:pt x="243" y="15459"/>
                  </a:lnTo>
                  <a:lnTo>
                    <a:pt x="0" y="13801"/>
                  </a:lnTo>
                  <a:lnTo>
                    <a:pt x="9552" y="7917"/>
                  </a:lnTo>
                  <a:lnTo>
                    <a:pt x="15373" y="4898"/>
                  </a:lnTo>
                  <a:lnTo>
                    <a:pt x="18119" y="3982"/>
                  </a:lnTo>
                  <a:lnTo>
                    <a:pt x="18776" y="7018"/>
                  </a:lnTo>
                  <a:lnTo>
                    <a:pt x="19277" y="7980"/>
                  </a:lnTo>
                  <a:lnTo>
                    <a:pt x="19926" y="8606"/>
                  </a:lnTo>
                  <a:lnTo>
                    <a:pt x="20787" y="8731"/>
                  </a:lnTo>
                  <a:lnTo>
                    <a:pt x="21780" y="7980"/>
                  </a:lnTo>
                  <a:lnTo>
                    <a:pt x="23173" y="7190"/>
                  </a:lnTo>
                  <a:lnTo>
                    <a:pt x="25403" y="7557"/>
                  </a:lnTo>
                  <a:lnTo>
                    <a:pt x="27022" y="8285"/>
                  </a:lnTo>
                  <a:lnTo>
                    <a:pt x="27593" y="9044"/>
                  </a:lnTo>
                  <a:lnTo>
                    <a:pt x="28673" y="9764"/>
                  </a:lnTo>
                  <a:lnTo>
                    <a:pt x="30237" y="9936"/>
                  </a:lnTo>
                  <a:lnTo>
                    <a:pt x="33265" y="8559"/>
                  </a:lnTo>
                  <a:lnTo>
                    <a:pt x="36176" y="6462"/>
                  </a:lnTo>
                  <a:lnTo>
                    <a:pt x="37028" y="4999"/>
                  </a:lnTo>
                  <a:lnTo>
                    <a:pt x="37349" y="3677"/>
                  </a:lnTo>
                  <a:lnTo>
                    <a:pt x="39070" y="4553"/>
                  </a:lnTo>
                  <a:lnTo>
                    <a:pt x="40588" y="4741"/>
                  </a:lnTo>
                  <a:lnTo>
                    <a:pt x="41261" y="4350"/>
                  </a:lnTo>
                  <a:lnTo>
                    <a:pt x="40830" y="2230"/>
                  </a:lnTo>
                  <a:lnTo>
                    <a:pt x="42067" y="1095"/>
                  </a:lnTo>
                  <a:lnTo>
                    <a:pt x="43436" y="579"/>
                  </a:lnTo>
                  <a:lnTo>
                    <a:pt x="44054" y="1494"/>
                  </a:lnTo>
                  <a:lnTo>
                    <a:pt x="45313" y="2433"/>
                  </a:lnTo>
                  <a:lnTo>
                    <a:pt x="46307" y="2441"/>
                  </a:lnTo>
                  <a:lnTo>
                    <a:pt x="48975" y="0"/>
                  </a:lnTo>
                  <a:lnTo>
                    <a:pt x="49601" y="485"/>
                  </a:lnTo>
                  <a:lnTo>
                    <a:pt x="50180" y="135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3" name="Freeform: Shape 592">
              <a:extLst>
                <a:ext uri="{FF2B5EF4-FFF2-40B4-BE49-F238E27FC236}">
                  <a16:creationId xmlns:a16="http://schemas.microsoft.com/office/drawing/2014/main" id="{42B3E5DD-A797-9CF3-F243-F91092C7D94B}"/>
                </a:ext>
              </a:extLst>
            </p:cNvPr>
            <p:cNvSpPr>
              <a:spLocks/>
            </p:cNvSpPr>
            <p:nvPr/>
          </p:nvSpPr>
          <p:spPr>
            <a:xfrm>
              <a:off x="7129626" y="4315883"/>
              <a:ext cx="173734" cy="126254"/>
            </a:xfrm>
            <a:custGeom>
              <a:avLst/>
              <a:gdLst>
                <a:gd name="connsiteX0" fmla="*/ 126051 w 173734"/>
                <a:gd name="connsiteY0" fmla="*/ 3755 h 126254"/>
                <a:gd name="connsiteX1" fmla="*/ 125746 w 173734"/>
                <a:gd name="connsiteY1" fmla="*/ 4803 h 126254"/>
                <a:gd name="connsiteX2" fmla="*/ 125730 w 173734"/>
                <a:gd name="connsiteY2" fmla="*/ 6658 h 126254"/>
                <a:gd name="connsiteX3" fmla="*/ 125339 w 173734"/>
                <a:gd name="connsiteY3" fmla="*/ 9591 h 126254"/>
                <a:gd name="connsiteX4" fmla="*/ 124870 w 173734"/>
                <a:gd name="connsiteY4" fmla="*/ 13104 h 126254"/>
                <a:gd name="connsiteX5" fmla="*/ 126779 w 173734"/>
                <a:gd name="connsiteY5" fmla="*/ 15373 h 126254"/>
                <a:gd name="connsiteX6" fmla="*/ 129063 w 173734"/>
                <a:gd name="connsiteY6" fmla="*/ 17814 h 126254"/>
                <a:gd name="connsiteX7" fmla="*/ 129673 w 173734"/>
                <a:gd name="connsiteY7" fmla="*/ 18760 h 126254"/>
                <a:gd name="connsiteX8" fmla="*/ 129063 w 173734"/>
                <a:gd name="connsiteY8" fmla="*/ 21162 h 126254"/>
                <a:gd name="connsiteX9" fmla="*/ 129493 w 173734"/>
                <a:gd name="connsiteY9" fmla="*/ 22570 h 126254"/>
                <a:gd name="connsiteX10" fmla="*/ 130698 w 173734"/>
                <a:gd name="connsiteY10" fmla="*/ 24918 h 126254"/>
                <a:gd name="connsiteX11" fmla="*/ 132748 w 173734"/>
                <a:gd name="connsiteY11" fmla="*/ 27898 h 126254"/>
                <a:gd name="connsiteX12" fmla="*/ 134853 w 173734"/>
                <a:gd name="connsiteY12" fmla="*/ 30957 h 126254"/>
                <a:gd name="connsiteX13" fmla="*/ 136307 w 173734"/>
                <a:gd name="connsiteY13" fmla="*/ 31356 h 126254"/>
                <a:gd name="connsiteX14" fmla="*/ 137692 w 173734"/>
                <a:gd name="connsiteY14" fmla="*/ 31607 h 126254"/>
                <a:gd name="connsiteX15" fmla="*/ 138537 w 173734"/>
                <a:gd name="connsiteY15" fmla="*/ 32154 h 126254"/>
                <a:gd name="connsiteX16" fmla="*/ 139766 w 173734"/>
                <a:gd name="connsiteY16" fmla="*/ 32686 h 126254"/>
                <a:gd name="connsiteX17" fmla="*/ 140994 w 173734"/>
                <a:gd name="connsiteY17" fmla="*/ 33030 h 126254"/>
                <a:gd name="connsiteX18" fmla="*/ 142058 w 173734"/>
                <a:gd name="connsiteY18" fmla="*/ 33703 h 126254"/>
                <a:gd name="connsiteX19" fmla="*/ 142739 w 173734"/>
                <a:gd name="connsiteY19" fmla="*/ 34361 h 126254"/>
                <a:gd name="connsiteX20" fmla="*/ 143623 w 173734"/>
                <a:gd name="connsiteY20" fmla="*/ 36246 h 126254"/>
                <a:gd name="connsiteX21" fmla="*/ 145993 w 173734"/>
                <a:gd name="connsiteY21" fmla="*/ 37490 h 126254"/>
                <a:gd name="connsiteX22" fmla="*/ 147652 w 173734"/>
                <a:gd name="connsiteY22" fmla="*/ 38718 h 126254"/>
                <a:gd name="connsiteX23" fmla="*/ 146987 w 173734"/>
                <a:gd name="connsiteY23" fmla="*/ 39344 h 126254"/>
                <a:gd name="connsiteX24" fmla="*/ 144921 w 173734"/>
                <a:gd name="connsiteY24" fmla="*/ 39094 h 126254"/>
                <a:gd name="connsiteX25" fmla="*/ 142981 w 173734"/>
                <a:gd name="connsiteY25" fmla="*/ 38554 h 126254"/>
                <a:gd name="connsiteX26" fmla="*/ 142723 w 173734"/>
                <a:gd name="connsiteY26" fmla="*/ 39461 h 126254"/>
                <a:gd name="connsiteX27" fmla="*/ 142645 w 173734"/>
                <a:gd name="connsiteY27" fmla="*/ 42919 h 126254"/>
                <a:gd name="connsiteX28" fmla="*/ 142950 w 173734"/>
                <a:gd name="connsiteY28" fmla="*/ 45791 h 126254"/>
                <a:gd name="connsiteX29" fmla="*/ 143403 w 173734"/>
                <a:gd name="connsiteY29" fmla="*/ 46174 h 126254"/>
                <a:gd name="connsiteX30" fmla="*/ 145359 w 173734"/>
                <a:gd name="connsiteY30" fmla="*/ 46706 h 126254"/>
                <a:gd name="connsiteX31" fmla="*/ 150014 w 173734"/>
                <a:gd name="connsiteY31" fmla="*/ 50438 h 126254"/>
                <a:gd name="connsiteX32" fmla="*/ 154223 w 173734"/>
                <a:gd name="connsiteY32" fmla="*/ 53974 h 126254"/>
                <a:gd name="connsiteX33" fmla="*/ 155639 w 173734"/>
                <a:gd name="connsiteY33" fmla="*/ 54889 h 126254"/>
                <a:gd name="connsiteX34" fmla="*/ 157963 w 173734"/>
                <a:gd name="connsiteY34" fmla="*/ 55233 h 126254"/>
                <a:gd name="connsiteX35" fmla="*/ 160576 w 173734"/>
                <a:gd name="connsiteY35" fmla="*/ 55382 h 126254"/>
                <a:gd name="connsiteX36" fmla="*/ 161695 w 173734"/>
                <a:gd name="connsiteY36" fmla="*/ 55053 h 126254"/>
                <a:gd name="connsiteX37" fmla="*/ 164222 w 173734"/>
                <a:gd name="connsiteY37" fmla="*/ 53278 h 126254"/>
                <a:gd name="connsiteX38" fmla="*/ 165567 w 173734"/>
                <a:gd name="connsiteY38" fmla="*/ 53082 h 126254"/>
                <a:gd name="connsiteX39" fmla="*/ 166811 w 173734"/>
                <a:gd name="connsiteY39" fmla="*/ 53129 h 126254"/>
                <a:gd name="connsiteX40" fmla="*/ 167484 w 173734"/>
                <a:gd name="connsiteY40" fmla="*/ 53411 h 126254"/>
                <a:gd name="connsiteX41" fmla="*/ 168697 w 173734"/>
                <a:gd name="connsiteY41" fmla="*/ 54866 h 126254"/>
                <a:gd name="connsiteX42" fmla="*/ 169831 w 173734"/>
                <a:gd name="connsiteY42" fmla="*/ 57056 h 126254"/>
                <a:gd name="connsiteX43" fmla="*/ 170152 w 173734"/>
                <a:gd name="connsiteY43" fmla="*/ 58676 h 126254"/>
                <a:gd name="connsiteX44" fmla="*/ 170050 w 173734"/>
                <a:gd name="connsiteY44" fmla="*/ 59544 h 126254"/>
                <a:gd name="connsiteX45" fmla="*/ 169667 w 173734"/>
                <a:gd name="connsiteY45" fmla="*/ 59873 h 126254"/>
                <a:gd name="connsiteX46" fmla="*/ 167594 w 173734"/>
                <a:gd name="connsiteY46" fmla="*/ 60287 h 126254"/>
                <a:gd name="connsiteX47" fmla="*/ 166694 w 173734"/>
                <a:gd name="connsiteY47" fmla="*/ 60616 h 126254"/>
                <a:gd name="connsiteX48" fmla="*/ 166475 w 173734"/>
                <a:gd name="connsiteY48" fmla="*/ 61085 h 126254"/>
                <a:gd name="connsiteX49" fmla="*/ 166795 w 173734"/>
                <a:gd name="connsiteY49" fmla="*/ 62173 h 126254"/>
                <a:gd name="connsiteX50" fmla="*/ 167195 w 173734"/>
                <a:gd name="connsiteY50" fmla="*/ 62877 h 126254"/>
                <a:gd name="connsiteX51" fmla="*/ 169455 w 173734"/>
                <a:gd name="connsiteY51" fmla="*/ 66030 h 126254"/>
                <a:gd name="connsiteX52" fmla="*/ 172726 w 173734"/>
                <a:gd name="connsiteY52" fmla="*/ 70286 h 126254"/>
                <a:gd name="connsiteX53" fmla="*/ 173735 w 173734"/>
                <a:gd name="connsiteY53" fmla="*/ 71373 h 126254"/>
                <a:gd name="connsiteX54" fmla="*/ 173164 w 173734"/>
                <a:gd name="connsiteY54" fmla="*/ 72641 h 126254"/>
                <a:gd name="connsiteX55" fmla="*/ 171497 w 173734"/>
                <a:gd name="connsiteY55" fmla="*/ 75958 h 126254"/>
                <a:gd name="connsiteX56" fmla="*/ 170254 w 173734"/>
                <a:gd name="connsiteY56" fmla="*/ 77342 h 126254"/>
                <a:gd name="connsiteX57" fmla="*/ 164754 w 173734"/>
                <a:gd name="connsiteY57" fmla="*/ 82036 h 126254"/>
                <a:gd name="connsiteX58" fmla="*/ 162062 w 173734"/>
                <a:gd name="connsiteY58" fmla="*/ 81481 h 126254"/>
                <a:gd name="connsiteX59" fmla="*/ 156406 w 173734"/>
                <a:gd name="connsiteY59" fmla="*/ 82428 h 126254"/>
                <a:gd name="connsiteX60" fmla="*/ 155561 w 173734"/>
                <a:gd name="connsiteY60" fmla="*/ 81348 h 126254"/>
                <a:gd name="connsiteX61" fmla="*/ 154239 w 173734"/>
                <a:gd name="connsiteY61" fmla="*/ 81207 h 126254"/>
                <a:gd name="connsiteX62" fmla="*/ 152604 w 173734"/>
                <a:gd name="connsiteY62" fmla="*/ 81395 h 126254"/>
                <a:gd name="connsiteX63" fmla="*/ 152009 w 173734"/>
                <a:gd name="connsiteY63" fmla="*/ 81802 h 126254"/>
                <a:gd name="connsiteX64" fmla="*/ 151829 w 173734"/>
                <a:gd name="connsiteY64" fmla="*/ 82263 h 126254"/>
                <a:gd name="connsiteX65" fmla="*/ 151243 w 173734"/>
                <a:gd name="connsiteY65" fmla="*/ 82913 h 126254"/>
                <a:gd name="connsiteX66" fmla="*/ 150194 w 173734"/>
                <a:gd name="connsiteY66" fmla="*/ 84775 h 126254"/>
                <a:gd name="connsiteX67" fmla="*/ 149388 w 173734"/>
                <a:gd name="connsiteY67" fmla="*/ 85244 h 126254"/>
                <a:gd name="connsiteX68" fmla="*/ 148387 w 173734"/>
                <a:gd name="connsiteY68" fmla="*/ 85533 h 126254"/>
                <a:gd name="connsiteX69" fmla="*/ 147151 w 173734"/>
                <a:gd name="connsiteY69" fmla="*/ 85494 h 126254"/>
                <a:gd name="connsiteX70" fmla="*/ 146431 w 173734"/>
                <a:gd name="connsiteY70" fmla="*/ 85737 h 126254"/>
                <a:gd name="connsiteX71" fmla="*/ 146431 w 173734"/>
                <a:gd name="connsiteY71" fmla="*/ 86660 h 126254"/>
                <a:gd name="connsiteX72" fmla="*/ 146212 w 173734"/>
                <a:gd name="connsiteY72" fmla="*/ 87458 h 126254"/>
                <a:gd name="connsiteX73" fmla="*/ 145375 w 173734"/>
                <a:gd name="connsiteY73" fmla="*/ 87865 h 126254"/>
                <a:gd name="connsiteX74" fmla="*/ 145023 w 173734"/>
                <a:gd name="connsiteY74" fmla="*/ 88757 h 126254"/>
                <a:gd name="connsiteX75" fmla="*/ 145085 w 173734"/>
                <a:gd name="connsiteY75" fmla="*/ 89641 h 126254"/>
                <a:gd name="connsiteX76" fmla="*/ 144601 w 173734"/>
                <a:gd name="connsiteY76" fmla="*/ 90048 h 126254"/>
                <a:gd name="connsiteX77" fmla="*/ 143536 w 173734"/>
                <a:gd name="connsiteY77" fmla="*/ 89829 h 126254"/>
                <a:gd name="connsiteX78" fmla="*/ 142903 w 173734"/>
                <a:gd name="connsiteY78" fmla="*/ 89578 h 126254"/>
                <a:gd name="connsiteX79" fmla="*/ 142308 w 173734"/>
                <a:gd name="connsiteY79" fmla="*/ 90720 h 126254"/>
                <a:gd name="connsiteX80" fmla="*/ 141573 w 173734"/>
                <a:gd name="connsiteY80" fmla="*/ 91495 h 126254"/>
                <a:gd name="connsiteX81" fmla="*/ 141049 w 173734"/>
                <a:gd name="connsiteY81" fmla="*/ 91487 h 126254"/>
                <a:gd name="connsiteX82" fmla="*/ 135392 w 173734"/>
                <a:gd name="connsiteY82" fmla="*/ 91714 h 126254"/>
                <a:gd name="connsiteX83" fmla="*/ 133335 w 173734"/>
                <a:gd name="connsiteY83" fmla="*/ 92324 h 126254"/>
                <a:gd name="connsiteX84" fmla="*/ 132099 w 173734"/>
                <a:gd name="connsiteY84" fmla="*/ 92340 h 126254"/>
                <a:gd name="connsiteX85" fmla="*/ 132052 w 173734"/>
                <a:gd name="connsiteY85" fmla="*/ 91824 h 126254"/>
                <a:gd name="connsiteX86" fmla="*/ 131903 w 173734"/>
                <a:gd name="connsiteY86" fmla="*/ 91519 h 126254"/>
                <a:gd name="connsiteX87" fmla="*/ 124768 w 173734"/>
                <a:gd name="connsiteY87" fmla="*/ 89789 h 126254"/>
                <a:gd name="connsiteX88" fmla="*/ 119769 w 173734"/>
                <a:gd name="connsiteY88" fmla="*/ 88765 h 126254"/>
                <a:gd name="connsiteX89" fmla="*/ 114699 w 173734"/>
                <a:gd name="connsiteY89" fmla="*/ 87630 h 126254"/>
                <a:gd name="connsiteX90" fmla="*/ 114410 w 173734"/>
                <a:gd name="connsiteY90" fmla="*/ 88694 h 126254"/>
                <a:gd name="connsiteX91" fmla="*/ 113682 w 173734"/>
                <a:gd name="connsiteY91" fmla="*/ 89383 h 126254"/>
                <a:gd name="connsiteX92" fmla="*/ 112587 w 173734"/>
                <a:gd name="connsiteY92" fmla="*/ 89430 h 126254"/>
                <a:gd name="connsiteX93" fmla="*/ 111828 w 173734"/>
                <a:gd name="connsiteY93" fmla="*/ 89265 h 126254"/>
                <a:gd name="connsiteX94" fmla="*/ 111319 w 173734"/>
                <a:gd name="connsiteY94" fmla="*/ 90087 h 126254"/>
                <a:gd name="connsiteX95" fmla="*/ 110475 w 173734"/>
                <a:gd name="connsiteY95" fmla="*/ 91174 h 126254"/>
                <a:gd name="connsiteX96" fmla="*/ 109301 w 173734"/>
                <a:gd name="connsiteY96" fmla="*/ 91698 h 126254"/>
                <a:gd name="connsiteX97" fmla="*/ 108151 w 173734"/>
                <a:gd name="connsiteY97" fmla="*/ 92371 h 126254"/>
                <a:gd name="connsiteX98" fmla="*/ 107502 w 173734"/>
                <a:gd name="connsiteY98" fmla="*/ 92958 h 126254"/>
                <a:gd name="connsiteX99" fmla="*/ 107032 w 173734"/>
                <a:gd name="connsiteY99" fmla="*/ 92966 h 126254"/>
                <a:gd name="connsiteX100" fmla="*/ 105874 w 173734"/>
                <a:gd name="connsiteY100" fmla="*/ 91589 h 126254"/>
                <a:gd name="connsiteX101" fmla="*/ 104333 w 173734"/>
                <a:gd name="connsiteY101" fmla="*/ 91448 h 126254"/>
                <a:gd name="connsiteX102" fmla="*/ 101454 w 173734"/>
                <a:gd name="connsiteY102" fmla="*/ 91675 h 126254"/>
                <a:gd name="connsiteX103" fmla="*/ 100156 w 173734"/>
                <a:gd name="connsiteY103" fmla="*/ 91299 h 126254"/>
                <a:gd name="connsiteX104" fmla="*/ 98387 w 173734"/>
                <a:gd name="connsiteY104" fmla="*/ 91120 h 126254"/>
                <a:gd name="connsiteX105" fmla="*/ 94210 w 173734"/>
                <a:gd name="connsiteY105" fmla="*/ 91401 h 126254"/>
                <a:gd name="connsiteX106" fmla="*/ 87536 w 173734"/>
                <a:gd name="connsiteY106" fmla="*/ 90838 h 126254"/>
                <a:gd name="connsiteX107" fmla="*/ 86441 w 173734"/>
                <a:gd name="connsiteY107" fmla="*/ 91143 h 126254"/>
                <a:gd name="connsiteX108" fmla="*/ 86152 w 173734"/>
                <a:gd name="connsiteY108" fmla="*/ 91393 h 126254"/>
                <a:gd name="connsiteX109" fmla="*/ 79541 w 173734"/>
                <a:gd name="connsiteY109" fmla="*/ 91456 h 126254"/>
                <a:gd name="connsiteX110" fmla="*/ 72273 w 173734"/>
                <a:gd name="connsiteY110" fmla="*/ 91526 h 126254"/>
                <a:gd name="connsiteX111" fmla="*/ 66186 w 173734"/>
                <a:gd name="connsiteY111" fmla="*/ 91589 h 126254"/>
                <a:gd name="connsiteX112" fmla="*/ 60858 w 173734"/>
                <a:gd name="connsiteY112" fmla="*/ 91644 h 126254"/>
                <a:gd name="connsiteX113" fmla="*/ 60851 w 173734"/>
                <a:gd name="connsiteY113" fmla="*/ 91409 h 126254"/>
                <a:gd name="connsiteX114" fmla="*/ 59137 w 173734"/>
                <a:gd name="connsiteY114" fmla="*/ 91378 h 126254"/>
                <a:gd name="connsiteX115" fmla="*/ 58949 w 173734"/>
                <a:gd name="connsiteY115" fmla="*/ 91839 h 126254"/>
                <a:gd name="connsiteX116" fmla="*/ 57439 w 173734"/>
                <a:gd name="connsiteY116" fmla="*/ 97378 h 126254"/>
                <a:gd name="connsiteX117" fmla="*/ 57275 w 173734"/>
                <a:gd name="connsiteY117" fmla="*/ 100390 h 126254"/>
                <a:gd name="connsiteX118" fmla="*/ 58081 w 173734"/>
                <a:gd name="connsiteY118" fmla="*/ 102260 h 126254"/>
                <a:gd name="connsiteX119" fmla="*/ 58981 w 173734"/>
                <a:gd name="connsiteY119" fmla="*/ 103449 h 126254"/>
                <a:gd name="connsiteX120" fmla="*/ 59990 w 173734"/>
                <a:gd name="connsiteY120" fmla="*/ 103942 h 126254"/>
                <a:gd name="connsiteX121" fmla="*/ 60092 w 173734"/>
                <a:gd name="connsiteY121" fmla="*/ 104615 h 126254"/>
                <a:gd name="connsiteX122" fmla="*/ 59278 w 173734"/>
                <a:gd name="connsiteY122" fmla="*/ 105483 h 126254"/>
                <a:gd name="connsiteX123" fmla="*/ 59349 w 173734"/>
                <a:gd name="connsiteY123" fmla="*/ 106367 h 126254"/>
                <a:gd name="connsiteX124" fmla="*/ 60303 w 173734"/>
                <a:gd name="connsiteY124" fmla="*/ 107283 h 126254"/>
                <a:gd name="connsiteX125" fmla="*/ 60538 w 173734"/>
                <a:gd name="connsiteY125" fmla="*/ 108253 h 126254"/>
                <a:gd name="connsiteX126" fmla="*/ 60053 w 173734"/>
                <a:gd name="connsiteY126" fmla="*/ 109262 h 126254"/>
                <a:gd name="connsiteX127" fmla="*/ 60170 w 173734"/>
                <a:gd name="connsiteY127" fmla="*/ 111687 h 126254"/>
                <a:gd name="connsiteX128" fmla="*/ 60874 w 173734"/>
                <a:gd name="connsiteY128" fmla="*/ 115529 h 126254"/>
                <a:gd name="connsiteX129" fmla="*/ 60898 w 173734"/>
                <a:gd name="connsiteY129" fmla="*/ 118016 h 126254"/>
                <a:gd name="connsiteX130" fmla="*/ 60225 w 173734"/>
                <a:gd name="connsiteY130" fmla="*/ 119151 h 126254"/>
                <a:gd name="connsiteX131" fmla="*/ 60545 w 173734"/>
                <a:gd name="connsiteY131" fmla="*/ 121099 h 126254"/>
                <a:gd name="connsiteX132" fmla="*/ 61852 w 173734"/>
                <a:gd name="connsiteY132" fmla="*/ 123845 h 126254"/>
                <a:gd name="connsiteX133" fmla="*/ 62087 w 173734"/>
                <a:gd name="connsiteY133" fmla="*/ 125003 h 126254"/>
                <a:gd name="connsiteX134" fmla="*/ 61617 w 173734"/>
                <a:gd name="connsiteY134" fmla="*/ 125543 h 126254"/>
                <a:gd name="connsiteX135" fmla="*/ 60530 w 173734"/>
                <a:gd name="connsiteY135" fmla="*/ 126255 h 126254"/>
                <a:gd name="connsiteX136" fmla="*/ 59427 w 173734"/>
                <a:gd name="connsiteY136" fmla="*/ 126231 h 126254"/>
                <a:gd name="connsiteX137" fmla="*/ 58144 w 173734"/>
                <a:gd name="connsiteY137" fmla="*/ 124573 h 126254"/>
                <a:gd name="connsiteX138" fmla="*/ 57580 w 173734"/>
                <a:gd name="connsiteY138" fmla="*/ 123829 h 126254"/>
                <a:gd name="connsiteX139" fmla="*/ 56548 w 173734"/>
                <a:gd name="connsiteY139" fmla="*/ 122139 h 126254"/>
                <a:gd name="connsiteX140" fmla="*/ 55664 w 173734"/>
                <a:gd name="connsiteY140" fmla="*/ 120450 h 126254"/>
                <a:gd name="connsiteX141" fmla="*/ 54474 w 173734"/>
                <a:gd name="connsiteY141" fmla="*/ 119706 h 126254"/>
                <a:gd name="connsiteX142" fmla="*/ 53301 w 173734"/>
                <a:gd name="connsiteY142" fmla="*/ 119018 h 126254"/>
                <a:gd name="connsiteX143" fmla="*/ 51877 w 173734"/>
                <a:gd name="connsiteY143" fmla="*/ 116866 h 126254"/>
                <a:gd name="connsiteX144" fmla="*/ 50500 w 173734"/>
                <a:gd name="connsiteY144" fmla="*/ 115842 h 126254"/>
                <a:gd name="connsiteX145" fmla="*/ 49045 w 173734"/>
                <a:gd name="connsiteY145" fmla="*/ 116131 h 126254"/>
                <a:gd name="connsiteX146" fmla="*/ 46925 w 173734"/>
                <a:gd name="connsiteY146" fmla="*/ 115732 h 126254"/>
                <a:gd name="connsiteX147" fmla="*/ 42645 w 173734"/>
                <a:gd name="connsiteY147" fmla="*/ 115200 h 126254"/>
                <a:gd name="connsiteX148" fmla="*/ 38045 w 173734"/>
                <a:gd name="connsiteY148" fmla="*/ 115357 h 126254"/>
                <a:gd name="connsiteX149" fmla="*/ 36136 w 173734"/>
                <a:gd name="connsiteY149" fmla="*/ 115849 h 126254"/>
                <a:gd name="connsiteX150" fmla="*/ 34251 w 173734"/>
                <a:gd name="connsiteY150" fmla="*/ 116632 h 126254"/>
                <a:gd name="connsiteX151" fmla="*/ 29471 w 173734"/>
                <a:gd name="connsiteY151" fmla="*/ 118361 h 126254"/>
                <a:gd name="connsiteX152" fmla="*/ 27585 w 173734"/>
                <a:gd name="connsiteY152" fmla="*/ 119206 h 126254"/>
                <a:gd name="connsiteX153" fmla="*/ 26154 w 173734"/>
                <a:gd name="connsiteY153" fmla="*/ 121365 h 126254"/>
                <a:gd name="connsiteX154" fmla="*/ 24526 w 173734"/>
                <a:gd name="connsiteY154" fmla="*/ 121318 h 126254"/>
                <a:gd name="connsiteX155" fmla="*/ 22907 w 173734"/>
                <a:gd name="connsiteY155" fmla="*/ 120630 h 126254"/>
                <a:gd name="connsiteX156" fmla="*/ 21890 w 173734"/>
                <a:gd name="connsiteY156" fmla="*/ 119652 h 126254"/>
                <a:gd name="connsiteX157" fmla="*/ 19707 w 173734"/>
                <a:gd name="connsiteY157" fmla="*/ 119863 h 126254"/>
                <a:gd name="connsiteX158" fmla="*/ 17603 w 173734"/>
                <a:gd name="connsiteY158" fmla="*/ 118916 h 126254"/>
                <a:gd name="connsiteX159" fmla="*/ 15569 w 173734"/>
                <a:gd name="connsiteY159" fmla="*/ 117046 h 126254"/>
                <a:gd name="connsiteX160" fmla="*/ 14066 w 173734"/>
                <a:gd name="connsiteY160" fmla="*/ 116428 h 126254"/>
                <a:gd name="connsiteX161" fmla="*/ 12150 w 173734"/>
                <a:gd name="connsiteY161" fmla="*/ 115075 h 126254"/>
                <a:gd name="connsiteX162" fmla="*/ 11626 w 173734"/>
                <a:gd name="connsiteY162" fmla="*/ 112493 h 126254"/>
                <a:gd name="connsiteX163" fmla="*/ 10413 w 173734"/>
                <a:gd name="connsiteY163" fmla="*/ 110686 h 126254"/>
                <a:gd name="connsiteX164" fmla="*/ 9302 w 173734"/>
                <a:gd name="connsiteY164" fmla="*/ 108167 h 126254"/>
                <a:gd name="connsiteX165" fmla="*/ 7643 w 173734"/>
                <a:gd name="connsiteY165" fmla="*/ 107040 h 126254"/>
                <a:gd name="connsiteX166" fmla="*/ 5735 w 173734"/>
                <a:gd name="connsiteY166" fmla="*/ 106438 h 126254"/>
                <a:gd name="connsiteX167" fmla="*/ 3098 w 173734"/>
                <a:gd name="connsiteY167" fmla="*/ 106563 h 126254"/>
                <a:gd name="connsiteX168" fmla="*/ 1369 w 173734"/>
                <a:gd name="connsiteY168" fmla="*/ 105554 h 126254"/>
                <a:gd name="connsiteX169" fmla="*/ 0 w 173734"/>
                <a:gd name="connsiteY169" fmla="*/ 104083 h 126254"/>
                <a:gd name="connsiteX170" fmla="*/ 360 w 173734"/>
                <a:gd name="connsiteY170" fmla="*/ 102808 h 126254"/>
                <a:gd name="connsiteX171" fmla="*/ 978 w 173734"/>
                <a:gd name="connsiteY171" fmla="*/ 100993 h 126254"/>
                <a:gd name="connsiteX172" fmla="*/ 1048 w 173734"/>
                <a:gd name="connsiteY172" fmla="*/ 99248 h 126254"/>
                <a:gd name="connsiteX173" fmla="*/ 1455 w 173734"/>
                <a:gd name="connsiteY173" fmla="*/ 96416 h 126254"/>
                <a:gd name="connsiteX174" fmla="*/ 1205 w 173734"/>
                <a:gd name="connsiteY174" fmla="*/ 92872 h 126254"/>
                <a:gd name="connsiteX175" fmla="*/ 727 w 173734"/>
                <a:gd name="connsiteY175" fmla="*/ 90400 h 126254"/>
                <a:gd name="connsiteX176" fmla="*/ 2183 w 173734"/>
                <a:gd name="connsiteY176" fmla="*/ 89367 h 126254"/>
                <a:gd name="connsiteX177" fmla="*/ 3865 w 173734"/>
                <a:gd name="connsiteY177" fmla="*/ 88444 h 126254"/>
                <a:gd name="connsiteX178" fmla="*/ 4913 w 173734"/>
                <a:gd name="connsiteY178" fmla="*/ 86762 h 126254"/>
                <a:gd name="connsiteX179" fmla="*/ 6001 w 173734"/>
                <a:gd name="connsiteY179" fmla="*/ 82983 h 126254"/>
                <a:gd name="connsiteX180" fmla="*/ 6454 w 173734"/>
                <a:gd name="connsiteY180" fmla="*/ 79721 h 126254"/>
                <a:gd name="connsiteX181" fmla="*/ 6118 w 173734"/>
                <a:gd name="connsiteY181" fmla="*/ 78508 h 126254"/>
                <a:gd name="connsiteX182" fmla="*/ 5562 w 173734"/>
                <a:gd name="connsiteY182" fmla="*/ 77546 h 126254"/>
                <a:gd name="connsiteX183" fmla="*/ 5116 w 173734"/>
                <a:gd name="connsiteY183" fmla="*/ 76138 h 126254"/>
                <a:gd name="connsiteX184" fmla="*/ 4858 w 173734"/>
                <a:gd name="connsiteY184" fmla="*/ 74416 h 126254"/>
                <a:gd name="connsiteX185" fmla="*/ 5163 w 173734"/>
                <a:gd name="connsiteY185" fmla="*/ 72914 h 126254"/>
                <a:gd name="connsiteX186" fmla="*/ 6439 w 173734"/>
                <a:gd name="connsiteY186" fmla="*/ 71522 h 126254"/>
                <a:gd name="connsiteX187" fmla="*/ 8034 w 173734"/>
                <a:gd name="connsiteY187" fmla="*/ 70364 h 126254"/>
                <a:gd name="connsiteX188" fmla="*/ 9169 w 173734"/>
                <a:gd name="connsiteY188" fmla="*/ 69801 h 126254"/>
                <a:gd name="connsiteX189" fmla="*/ 12173 w 173734"/>
                <a:gd name="connsiteY189" fmla="*/ 69222 h 126254"/>
                <a:gd name="connsiteX190" fmla="*/ 15928 w 173734"/>
                <a:gd name="connsiteY190" fmla="*/ 68361 h 126254"/>
                <a:gd name="connsiteX191" fmla="*/ 18096 w 173734"/>
                <a:gd name="connsiteY191" fmla="*/ 67375 h 126254"/>
                <a:gd name="connsiteX192" fmla="*/ 19676 w 173734"/>
                <a:gd name="connsiteY192" fmla="*/ 66397 h 126254"/>
                <a:gd name="connsiteX193" fmla="*/ 20560 w 173734"/>
                <a:gd name="connsiteY193" fmla="*/ 65615 h 126254"/>
                <a:gd name="connsiteX194" fmla="*/ 21460 w 173734"/>
                <a:gd name="connsiteY194" fmla="*/ 64027 h 126254"/>
                <a:gd name="connsiteX195" fmla="*/ 22915 w 173734"/>
                <a:gd name="connsiteY195" fmla="*/ 62791 h 126254"/>
                <a:gd name="connsiteX196" fmla="*/ 24041 w 173734"/>
                <a:gd name="connsiteY196" fmla="*/ 61539 h 126254"/>
                <a:gd name="connsiteX197" fmla="*/ 24198 w 173734"/>
                <a:gd name="connsiteY197" fmla="*/ 58073 h 126254"/>
                <a:gd name="connsiteX198" fmla="*/ 24190 w 173734"/>
                <a:gd name="connsiteY198" fmla="*/ 56094 h 126254"/>
                <a:gd name="connsiteX199" fmla="*/ 23353 w 173734"/>
                <a:gd name="connsiteY199" fmla="*/ 54999 h 126254"/>
                <a:gd name="connsiteX200" fmla="*/ 22899 w 173734"/>
                <a:gd name="connsiteY200" fmla="*/ 54068 h 126254"/>
                <a:gd name="connsiteX201" fmla="*/ 28462 w 173734"/>
                <a:gd name="connsiteY201" fmla="*/ 51345 h 126254"/>
                <a:gd name="connsiteX202" fmla="*/ 28501 w 173734"/>
                <a:gd name="connsiteY202" fmla="*/ 49428 h 126254"/>
                <a:gd name="connsiteX203" fmla="*/ 27726 w 173734"/>
                <a:gd name="connsiteY203" fmla="*/ 47285 h 126254"/>
                <a:gd name="connsiteX204" fmla="*/ 26639 w 173734"/>
                <a:gd name="connsiteY204" fmla="*/ 45556 h 126254"/>
                <a:gd name="connsiteX205" fmla="*/ 26232 w 173734"/>
                <a:gd name="connsiteY205" fmla="*/ 44069 h 126254"/>
                <a:gd name="connsiteX206" fmla="*/ 27773 w 173734"/>
                <a:gd name="connsiteY206" fmla="*/ 42309 h 126254"/>
                <a:gd name="connsiteX207" fmla="*/ 29142 w 173734"/>
                <a:gd name="connsiteY207" fmla="*/ 40987 h 126254"/>
                <a:gd name="connsiteX208" fmla="*/ 30136 w 173734"/>
                <a:gd name="connsiteY208" fmla="*/ 39868 h 126254"/>
                <a:gd name="connsiteX209" fmla="*/ 32326 w 173734"/>
                <a:gd name="connsiteY209" fmla="*/ 38163 h 126254"/>
                <a:gd name="connsiteX210" fmla="*/ 34611 w 173734"/>
                <a:gd name="connsiteY210" fmla="*/ 37717 h 126254"/>
                <a:gd name="connsiteX211" fmla="*/ 36668 w 173734"/>
                <a:gd name="connsiteY211" fmla="*/ 38358 h 126254"/>
                <a:gd name="connsiteX212" fmla="*/ 42763 w 173734"/>
                <a:gd name="connsiteY212" fmla="*/ 42379 h 126254"/>
                <a:gd name="connsiteX213" fmla="*/ 43819 w 173734"/>
                <a:gd name="connsiteY213" fmla="*/ 42638 h 126254"/>
                <a:gd name="connsiteX214" fmla="*/ 45086 w 173734"/>
                <a:gd name="connsiteY214" fmla="*/ 42332 h 126254"/>
                <a:gd name="connsiteX215" fmla="*/ 46698 w 173734"/>
                <a:gd name="connsiteY215" fmla="*/ 41269 h 126254"/>
                <a:gd name="connsiteX216" fmla="*/ 48779 w 173734"/>
                <a:gd name="connsiteY216" fmla="*/ 40439 h 126254"/>
                <a:gd name="connsiteX217" fmla="*/ 49546 w 173734"/>
                <a:gd name="connsiteY217" fmla="*/ 37748 h 126254"/>
                <a:gd name="connsiteX218" fmla="*/ 49475 w 173734"/>
                <a:gd name="connsiteY218" fmla="*/ 33789 h 126254"/>
                <a:gd name="connsiteX219" fmla="*/ 49952 w 173734"/>
                <a:gd name="connsiteY219" fmla="*/ 31974 h 126254"/>
                <a:gd name="connsiteX220" fmla="*/ 51048 w 173734"/>
                <a:gd name="connsiteY220" fmla="*/ 31646 h 126254"/>
                <a:gd name="connsiteX221" fmla="*/ 54553 w 173734"/>
                <a:gd name="connsiteY221" fmla="*/ 32405 h 126254"/>
                <a:gd name="connsiteX222" fmla="*/ 55468 w 173734"/>
                <a:gd name="connsiteY222" fmla="*/ 32444 h 126254"/>
                <a:gd name="connsiteX223" fmla="*/ 56485 w 173734"/>
                <a:gd name="connsiteY223" fmla="*/ 32193 h 126254"/>
                <a:gd name="connsiteX224" fmla="*/ 57228 w 173734"/>
                <a:gd name="connsiteY224" fmla="*/ 31497 h 126254"/>
                <a:gd name="connsiteX225" fmla="*/ 57197 w 173734"/>
                <a:gd name="connsiteY225" fmla="*/ 30214 h 126254"/>
                <a:gd name="connsiteX226" fmla="*/ 57033 w 173734"/>
                <a:gd name="connsiteY226" fmla="*/ 29080 h 126254"/>
                <a:gd name="connsiteX227" fmla="*/ 58175 w 173734"/>
                <a:gd name="connsiteY227" fmla="*/ 25403 h 126254"/>
                <a:gd name="connsiteX228" fmla="*/ 60264 w 173734"/>
                <a:gd name="connsiteY228" fmla="*/ 22633 h 126254"/>
                <a:gd name="connsiteX229" fmla="*/ 64481 w 173734"/>
                <a:gd name="connsiteY229" fmla="*/ 19175 h 126254"/>
                <a:gd name="connsiteX230" fmla="*/ 65795 w 173734"/>
                <a:gd name="connsiteY230" fmla="*/ 18479 h 126254"/>
                <a:gd name="connsiteX231" fmla="*/ 67320 w 173734"/>
                <a:gd name="connsiteY231" fmla="*/ 18127 h 126254"/>
                <a:gd name="connsiteX232" fmla="*/ 74878 w 173734"/>
                <a:gd name="connsiteY232" fmla="*/ 20505 h 126254"/>
                <a:gd name="connsiteX233" fmla="*/ 76106 w 173734"/>
                <a:gd name="connsiteY233" fmla="*/ 19918 h 126254"/>
                <a:gd name="connsiteX234" fmla="*/ 77953 w 173734"/>
                <a:gd name="connsiteY234" fmla="*/ 14020 h 126254"/>
                <a:gd name="connsiteX235" fmla="*/ 80002 w 173734"/>
                <a:gd name="connsiteY235" fmla="*/ 13456 h 126254"/>
                <a:gd name="connsiteX236" fmla="*/ 82459 w 173734"/>
                <a:gd name="connsiteY236" fmla="*/ 13355 h 126254"/>
                <a:gd name="connsiteX237" fmla="*/ 84055 w 173734"/>
                <a:gd name="connsiteY237" fmla="*/ 12846 h 126254"/>
                <a:gd name="connsiteX238" fmla="*/ 84884 w 173734"/>
                <a:gd name="connsiteY238" fmla="*/ 12439 h 126254"/>
                <a:gd name="connsiteX239" fmla="*/ 88483 w 173734"/>
                <a:gd name="connsiteY239" fmla="*/ 10194 h 126254"/>
                <a:gd name="connsiteX240" fmla="*/ 94820 w 173734"/>
                <a:gd name="connsiteY240" fmla="*/ 7143 h 126254"/>
                <a:gd name="connsiteX241" fmla="*/ 98231 w 173734"/>
                <a:gd name="connsiteY241" fmla="*/ 5828 h 126254"/>
                <a:gd name="connsiteX242" fmla="*/ 98896 w 173734"/>
                <a:gd name="connsiteY242" fmla="*/ 5336 h 126254"/>
                <a:gd name="connsiteX243" fmla="*/ 101337 w 173734"/>
                <a:gd name="connsiteY243" fmla="*/ 3168 h 126254"/>
                <a:gd name="connsiteX244" fmla="*/ 104576 w 173734"/>
                <a:gd name="connsiteY244" fmla="*/ 681 h 126254"/>
                <a:gd name="connsiteX245" fmla="*/ 106641 w 173734"/>
                <a:gd name="connsiteY245" fmla="*/ 180 h 126254"/>
                <a:gd name="connsiteX246" fmla="*/ 109497 w 173734"/>
                <a:gd name="connsiteY246" fmla="*/ 0 h 126254"/>
                <a:gd name="connsiteX247" fmla="*/ 111296 w 173734"/>
                <a:gd name="connsiteY247" fmla="*/ 407 h 126254"/>
                <a:gd name="connsiteX248" fmla="*/ 111781 w 173734"/>
                <a:gd name="connsiteY248" fmla="*/ 1111 h 126254"/>
                <a:gd name="connsiteX249" fmla="*/ 112376 w 173734"/>
                <a:gd name="connsiteY249" fmla="*/ 1471 h 126254"/>
                <a:gd name="connsiteX250" fmla="*/ 116100 w 173734"/>
                <a:gd name="connsiteY250" fmla="*/ 414 h 126254"/>
                <a:gd name="connsiteX251" fmla="*/ 121435 w 173734"/>
                <a:gd name="connsiteY251" fmla="*/ 2097 h 126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73734" h="126254">
                  <a:moveTo>
                    <a:pt x="126051" y="3755"/>
                  </a:moveTo>
                  <a:lnTo>
                    <a:pt x="125746" y="4803"/>
                  </a:lnTo>
                  <a:lnTo>
                    <a:pt x="125730" y="6658"/>
                  </a:lnTo>
                  <a:lnTo>
                    <a:pt x="125339" y="9591"/>
                  </a:lnTo>
                  <a:lnTo>
                    <a:pt x="124870" y="13104"/>
                  </a:lnTo>
                  <a:lnTo>
                    <a:pt x="126779" y="15373"/>
                  </a:lnTo>
                  <a:lnTo>
                    <a:pt x="129063" y="17814"/>
                  </a:lnTo>
                  <a:lnTo>
                    <a:pt x="129673" y="18760"/>
                  </a:lnTo>
                  <a:lnTo>
                    <a:pt x="129063" y="21162"/>
                  </a:lnTo>
                  <a:lnTo>
                    <a:pt x="129493" y="22570"/>
                  </a:lnTo>
                  <a:lnTo>
                    <a:pt x="130698" y="24918"/>
                  </a:lnTo>
                  <a:lnTo>
                    <a:pt x="132748" y="27898"/>
                  </a:lnTo>
                  <a:lnTo>
                    <a:pt x="134853" y="30957"/>
                  </a:lnTo>
                  <a:lnTo>
                    <a:pt x="136307" y="31356"/>
                  </a:lnTo>
                  <a:lnTo>
                    <a:pt x="137692" y="31607"/>
                  </a:lnTo>
                  <a:lnTo>
                    <a:pt x="138537" y="32154"/>
                  </a:lnTo>
                  <a:lnTo>
                    <a:pt x="139766" y="32686"/>
                  </a:lnTo>
                  <a:lnTo>
                    <a:pt x="140994" y="33030"/>
                  </a:lnTo>
                  <a:lnTo>
                    <a:pt x="142058" y="33703"/>
                  </a:lnTo>
                  <a:lnTo>
                    <a:pt x="142739" y="34361"/>
                  </a:lnTo>
                  <a:lnTo>
                    <a:pt x="143623" y="36246"/>
                  </a:lnTo>
                  <a:lnTo>
                    <a:pt x="145993" y="37490"/>
                  </a:lnTo>
                  <a:lnTo>
                    <a:pt x="147652" y="38718"/>
                  </a:lnTo>
                  <a:lnTo>
                    <a:pt x="146987" y="39344"/>
                  </a:lnTo>
                  <a:lnTo>
                    <a:pt x="144921" y="39094"/>
                  </a:lnTo>
                  <a:lnTo>
                    <a:pt x="142981" y="38554"/>
                  </a:lnTo>
                  <a:lnTo>
                    <a:pt x="142723" y="39461"/>
                  </a:lnTo>
                  <a:lnTo>
                    <a:pt x="142645" y="42919"/>
                  </a:lnTo>
                  <a:lnTo>
                    <a:pt x="142950" y="45791"/>
                  </a:lnTo>
                  <a:lnTo>
                    <a:pt x="143403" y="46174"/>
                  </a:lnTo>
                  <a:lnTo>
                    <a:pt x="145359" y="46706"/>
                  </a:lnTo>
                  <a:lnTo>
                    <a:pt x="150014" y="50438"/>
                  </a:lnTo>
                  <a:lnTo>
                    <a:pt x="154223" y="53974"/>
                  </a:lnTo>
                  <a:lnTo>
                    <a:pt x="155639" y="54889"/>
                  </a:lnTo>
                  <a:lnTo>
                    <a:pt x="157963" y="55233"/>
                  </a:lnTo>
                  <a:lnTo>
                    <a:pt x="160576" y="55382"/>
                  </a:lnTo>
                  <a:lnTo>
                    <a:pt x="161695" y="55053"/>
                  </a:lnTo>
                  <a:lnTo>
                    <a:pt x="164222" y="53278"/>
                  </a:lnTo>
                  <a:lnTo>
                    <a:pt x="165567" y="53082"/>
                  </a:lnTo>
                  <a:lnTo>
                    <a:pt x="166811" y="53129"/>
                  </a:lnTo>
                  <a:lnTo>
                    <a:pt x="167484" y="53411"/>
                  </a:lnTo>
                  <a:lnTo>
                    <a:pt x="168697" y="54866"/>
                  </a:lnTo>
                  <a:lnTo>
                    <a:pt x="169831" y="57056"/>
                  </a:lnTo>
                  <a:lnTo>
                    <a:pt x="170152" y="58676"/>
                  </a:lnTo>
                  <a:lnTo>
                    <a:pt x="170050" y="59544"/>
                  </a:lnTo>
                  <a:lnTo>
                    <a:pt x="169667" y="59873"/>
                  </a:lnTo>
                  <a:lnTo>
                    <a:pt x="167594" y="60287"/>
                  </a:lnTo>
                  <a:lnTo>
                    <a:pt x="166694" y="60616"/>
                  </a:lnTo>
                  <a:lnTo>
                    <a:pt x="166475" y="61085"/>
                  </a:lnTo>
                  <a:lnTo>
                    <a:pt x="166795" y="62173"/>
                  </a:lnTo>
                  <a:lnTo>
                    <a:pt x="167195" y="62877"/>
                  </a:lnTo>
                  <a:lnTo>
                    <a:pt x="169455" y="66030"/>
                  </a:lnTo>
                  <a:lnTo>
                    <a:pt x="172726" y="70286"/>
                  </a:lnTo>
                  <a:lnTo>
                    <a:pt x="173735" y="71373"/>
                  </a:lnTo>
                  <a:lnTo>
                    <a:pt x="173164" y="72641"/>
                  </a:lnTo>
                  <a:lnTo>
                    <a:pt x="171497" y="75958"/>
                  </a:lnTo>
                  <a:lnTo>
                    <a:pt x="170254" y="77342"/>
                  </a:lnTo>
                  <a:lnTo>
                    <a:pt x="164754" y="82036"/>
                  </a:lnTo>
                  <a:lnTo>
                    <a:pt x="162062" y="81481"/>
                  </a:lnTo>
                  <a:lnTo>
                    <a:pt x="156406" y="82428"/>
                  </a:lnTo>
                  <a:lnTo>
                    <a:pt x="155561" y="81348"/>
                  </a:lnTo>
                  <a:lnTo>
                    <a:pt x="154239" y="81207"/>
                  </a:lnTo>
                  <a:lnTo>
                    <a:pt x="152604" y="81395"/>
                  </a:lnTo>
                  <a:lnTo>
                    <a:pt x="152009" y="81802"/>
                  </a:lnTo>
                  <a:lnTo>
                    <a:pt x="151829" y="82263"/>
                  </a:lnTo>
                  <a:lnTo>
                    <a:pt x="151243" y="82913"/>
                  </a:lnTo>
                  <a:lnTo>
                    <a:pt x="150194" y="84775"/>
                  </a:lnTo>
                  <a:lnTo>
                    <a:pt x="149388" y="85244"/>
                  </a:lnTo>
                  <a:lnTo>
                    <a:pt x="148387" y="85533"/>
                  </a:lnTo>
                  <a:lnTo>
                    <a:pt x="147151" y="85494"/>
                  </a:lnTo>
                  <a:lnTo>
                    <a:pt x="146431" y="85737"/>
                  </a:lnTo>
                  <a:lnTo>
                    <a:pt x="146431" y="86660"/>
                  </a:lnTo>
                  <a:lnTo>
                    <a:pt x="146212" y="87458"/>
                  </a:lnTo>
                  <a:lnTo>
                    <a:pt x="145375" y="87865"/>
                  </a:lnTo>
                  <a:lnTo>
                    <a:pt x="145023" y="88757"/>
                  </a:lnTo>
                  <a:lnTo>
                    <a:pt x="145085" y="89641"/>
                  </a:lnTo>
                  <a:lnTo>
                    <a:pt x="144601" y="90048"/>
                  </a:lnTo>
                  <a:lnTo>
                    <a:pt x="143536" y="89829"/>
                  </a:lnTo>
                  <a:lnTo>
                    <a:pt x="142903" y="89578"/>
                  </a:lnTo>
                  <a:lnTo>
                    <a:pt x="142308" y="90720"/>
                  </a:lnTo>
                  <a:lnTo>
                    <a:pt x="141573" y="91495"/>
                  </a:lnTo>
                  <a:lnTo>
                    <a:pt x="141049" y="91487"/>
                  </a:lnTo>
                  <a:lnTo>
                    <a:pt x="135392" y="91714"/>
                  </a:lnTo>
                  <a:lnTo>
                    <a:pt x="133335" y="92324"/>
                  </a:lnTo>
                  <a:lnTo>
                    <a:pt x="132099" y="92340"/>
                  </a:lnTo>
                  <a:lnTo>
                    <a:pt x="132052" y="91824"/>
                  </a:lnTo>
                  <a:lnTo>
                    <a:pt x="131903" y="91519"/>
                  </a:lnTo>
                  <a:lnTo>
                    <a:pt x="124768" y="89789"/>
                  </a:lnTo>
                  <a:lnTo>
                    <a:pt x="119769" y="88765"/>
                  </a:lnTo>
                  <a:lnTo>
                    <a:pt x="114699" y="87630"/>
                  </a:lnTo>
                  <a:lnTo>
                    <a:pt x="114410" y="88694"/>
                  </a:lnTo>
                  <a:lnTo>
                    <a:pt x="113682" y="89383"/>
                  </a:lnTo>
                  <a:lnTo>
                    <a:pt x="112587" y="89430"/>
                  </a:lnTo>
                  <a:lnTo>
                    <a:pt x="111828" y="89265"/>
                  </a:lnTo>
                  <a:lnTo>
                    <a:pt x="111319" y="90087"/>
                  </a:lnTo>
                  <a:lnTo>
                    <a:pt x="110475" y="91174"/>
                  </a:lnTo>
                  <a:lnTo>
                    <a:pt x="109301" y="91698"/>
                  </a:lnTo>
                  <a:lnTo>
                    <a:pt x="108151" y="92371"/>
                  </a:lnTo>
                  <a:lnTo>
                    <a:pt x="107502" y="92958"/>
                  </a:lnTo>
                  <a:lnTo>
                    <a:pt x="107032" y="92966"/>
                  </a:lnTo>
                  <a:lnTo>
                    <a:pt x="105874" y="91589"/>
                  </a:lnTo>
                  <a:lnTo>
                    <a:pt x="104333" y="91448"/>
                  </a:lnTo>
                  <a:lnTo>
                    <a:pt x="101454" y="91675"/>
                  </a:lnTo>
                  <a:lnTo>
                    <a:pt x="100156" y="91299"/>
                  </a:lnTo>
                  <a:lnTo>
                    <a:pt x="98387" y="91120"/>
                  </a:lnTo>
                  <a:lnTo>
                    <a:pt x="94210" y="91401"/>
                  </a:lnTo>
                  <a:lnTo>
                    <a:pt x="87536" y="90838"/>
                  </a:lnTo>
                  <a:lnTo>
                    <a:pt x="86441" y="91143"/>
                  </a:lnTo>
                  <a:lnTo>
                    <a:pt x="86152" y="91393"/>
                  </a:lnTo>
                  <a:lnTo>
                    <a:pt x="79541" y="91456"/>
                  </a:lnTo>
                  <a:lnTo>
                    <a:pt x="72273" y="91526"/>
                  </a:lnTo>
                  <a:lnTo>
                    <a:pt x="66186" y="91589"/>
                  </a:lnTo>
                  <a:lnTo>
                    <a:pt x="60858" y="91644"/>
                  </a:lnTo>
                  <a:lnTo>
                    <a:pt x="60851" y="91409"/>
                  </a:lnTo>
                  <a:lnTo>
                    <a:pt x="59137" y="91378"/>
                  </a:lnTo>
                  <a:lnTo>
                    <a:pt x="58949" y="91839"/>
                  </a:lnTo>
                  <a:lnTo>
                    <a:pt x="57439" y="97378"/>
                  </a:lnTo>
                  <a:lnTo>
                    <a:pt x="57275" y="100390"/>
                  </a:lnTo>
                  <a:lnTo>
                    <a:pt x="58081" y="102260"/>
                  </a:lnTo>
                  <a:lnTo>
                    <a:pt x="58981" y="103449"/>
                  </a:lnTo>
                  <a:lnTo>
                    <a:pt x="59990" y="103942"/>
                  </a:lnTo>
                  <a:lnTo>
                    <a:pt x="60092" y="104615"/>
                  </a:lnTo>
                  <a:lnTo>
                    <a:pt x="59278" y="105483"/>
                  </a:lnTo>
                  <a:lnTo>
                    <a:pt x="59349" y="106367"/>
                  </a:lnTo>
                  <a:lnTo>
                    <a:pt x="60303" y="107283"/>
                  </a:lnTo>
                  <a:lnTo>
                    <a:pt x="60538" y="108253"/>
                  </a:lnTo>
                  <a:lnTo>
                    <a:pt x="60053" y="109262"/>
                  </a:lnTo>
                  <a:lnTo>
                    <a:pt x="60170" y="111687"/>
                  </a:lnTo>
                  <a:lnTo>
                    <a:pt x="60874" y="115529"/>
                  </a:lnTo>
                  <a:lnTo>
                    <a:pt x="60898" y="118016"/>
                  </a:lnTo>
                  <a:lnTo>
                    <a:pt x="60225" y="119151"/>
                  </a:lnTo>
                  <a:lnTo>
                    <a:pt x="60545" y="121099"/>
                  </a:lnTo>
                  <a:lnTo>
                    <a:pt x="61852" y="123845"/>
                  </a:lnTo>
                  <a:lnTo>
                    <a:pt x="62087" y="125003"/>
                  </a:lnTo>
                  <a:lnTo>
                    <a:pt x="61617" y="125543"/>
                  </a:lnTo>
                  <a:lnTo>
                    <a:pt x="60530" y="126255"/>
                  </a:lnTo>
                  <a:lnTo>
                    <a:pt x="59427" y="126231"/>
                  </a:lnTo>
                  <a:lnTo>
                    <a:pt x="58144" y="124573"/>
                  </a:lnTo>
                  <a:lnTo>
                    <a:pt x="57580" y="123829"/>
                  </a:lnTo>
                  <a:lnTo>
                    <a:pt x="56548" y="122139"/>
                  </a:lnTo>
                  <a:lnTo>
                    <a:pt x="55664" y="120450"/>
                  </a:lnTo>
                  <a:lnTo>
                    <a:pt x="54474" y="119706"/>
                  </a:lnTo>
                  <a:lnTo>
                    <a:pt x="53301" y="119018"/>
                  </a:lnTo>
                  <a:lnTo>
                    <a:pt x="51877" y="116866"/>
                  </a:lnTo>
                  <a:lnTo>
                    <a:pt x="50500" y="115842"/>
                  </a:lnTo>
                  <a:lnTo>
                    <a:pt x="49045" y="116131"/>
                  </a:lnTo>
                  <a:lnTo>
                    <a:pt x="46925" y="115732"/>
                  </a:lnTo>
                  <a:lnTo>
                    <a:pt x="42645" y="115200"/>
                  </a:lnTo>
                  <a:lnTo>
                    <a:pt x="38045" y="115357"/>
                  </a:lnTo>
                  <a:lnTo>
                    <a:pt x="36136" y="115849"/>
                  </a:lnTo>
                  <a:lnTo>
                    <a:pt x="34251" y="116632"/>
                  </a:lnTo>
                  <a:lnTo>
                    <a:pt x="29471" y="118361"/>
                  </a:lnTo>
                  <a:lnTo>
                    <a:pt x="27585" y="119206"/>
                  </a:lnTo>
                  <a:lnTo>
                    <a:pt x="26154" y="121365"/>
                  </a:lnTo>
                  <a:lnTo>
                    <a:pt x="24526" y="121318"/>
                  </a:lnTo>
                  <a:lnTo>
                    <a:pt x="22907" y="120630"/>
                  </a:lnTo>
                  <a:lnTo>
                    <a:pt x="21890" y="119652"/>
                  </a:lnTo>
                  <a:lnTo>
                    <a:pt x="19707" y="119863"/>
                  </a:lnTo>
                  <a:lnTo>
                    <a:pt x="17603" y="118916"/>
                  </a:lnTo>
                  <a:lnTo>
                    <a:pt x="15569" y="117046"/>
                  </a:lnTo>
                  <a:lnTo>
                    <a:pt x="14066" y="116428"/>
                  </a:lnTo>
                  <a:lnTo>
                    <a:pt x="12150" y="115075"/>
                  </a:lnTo>
                  <a:lnTo>
                    <a:pt x="11626" y="112493"/>
                  </a:lnTo>
                  <a:lnTo>
                    <a:pt x="10413" y="110686"/>
                  </a:lnTo>
                  <a:lnTo>
                    <a:pt x="9302" y="108167"/>
                  </a:lnTo>
                  <a:lnTo>
                    <a:pt x="7643" y="107040"/>
                  </a:lnTo>
                  <a:lnTo>
                    <a:pt x="5735" y="106438"/>
                  </a:lnTo>
                  <a:lnTo>
                    <a:pt x="3098" y="106563"/>
                  </a:lnTo>
                  <a:lnTo>
                    <a:pt x="1369" y="105554"/>
                  </a:lnTo>
                  <a:lnTo>
                    <a:pt x="0" y="104083"/>
                  </a:lnTo>
                  <a:lnTo>
                    <a:pt x="360" y="102808"/>
                  </a:lnTo>
                  <a:lnTo>
                    <a:pt x="978" y="100993"/>
                  </a:lnTo>
                  <a:lnTo>
                    <a:pt x="1048" y="99248"/>
                  </a:lnTo>
                  <a:lnTo>
                    <a:pt x="1455" y="96416"/>
                  </a:lnTo>
                  <a:lnTo>
                    <a:pt x="1205" y="92872"/>
                  </a:lnTo>
                  <a:lnTo>
                    <a:pt x="727" y="90400"/>
                  </a:lnTo>
                  <a:lnTo>
                    <a:pt x="2183" y="89367"/>
                  </a:lnTo>
                  <a:lnTo>
                    <a:pt x="3865" y="88444"/>
                  </a:lnTo>
                  <a:lnTo>
                    <a:pt x="4913" y="86762"/>
                  </a:lnTo>
                  <a:lnTo>
                    <a:pt x="6001" y="82983"/>
                  </a:lnTo>
                  <a:lnTo>
                    <a:pt x="6454" y="79721"/>
                  </a:lnTo>
                  <a:lnTo>
                    <a:pt x="6118" y="78508"/>
                  </a:lnTo>
                  <a:lnTo>
                    <a:pt x="5562" y="77546"/>
                  </a:lnTo>
                  <a:lnTo>
                    <a:pt x="5116" y="76138"/>
                  </a:lnTo>
                  <a:lnTo>
                    <a:pt x="4858" y="74416"/>
                  </a:lnTo>
                  <a:lnTo>
                    <a:pt x="5163" y="72914"/>
                  </a:lnTo>
                  <a:lnTo>
                    <a:pt x="6439" y="71522"/>
                  </a:lnTo>
                  <a:lnTo>
                    <a:pt x="8034" y="70364"/>
                  </a:lnTo>
                  <a:lnTo>
                    <a:pt x="9169" y="69801"/>
                  </a:lnTo>
                  <a:lnTo>
                    <a:pt x="12173" y="69222"/>
                  </a:lnTo>
                  <a:lnTo>
                    <a:pt x="15928" y="68361"/>
                  </a:lnTo>
                  <a:lnTo>
                    <a:pt x="18096" y="67375"/>
                  </a:lnTo>
                  <a:lnTo>
                    <a:pt x="19676" y="66397"/>
                  </a:lnTo>
                  <a:lnTo>
                    <a:pt x="20560" y="65615"/>
                  </a:lnTo>
                  <a:lnTo>
                    <a:pt x="21460" y="64027"/>
                  </a:lnTo>
                  <a:lnTo>
                    <a:pt x="22915" y="62791"/>
                  </a:lnTo>
                  <a:lnTo>
                    <a:pt x="24041" y="61539"/>
                  </a:lnTo>
                  <a:lnTo>
                    <a:pt x="24198" y="58073"/>
                  </a:lnTo>
                  <a:lnTo>
                    <a:pt x="24190" y="56094"/>
                  </a:lnTo>
                  <a:lnTo>
                    <a:pt x="23353" y="54999"/>
                  </a:lnTo>
                  <a:lnTo>
                    <a:pt x="22899" y="54068"/>
                  </a:lnTo>
                  <a:lnTo>
                    <a:pt x="28462" y="51345"/>
                  </a:lnTo>
                  <a:lnTo>
                    <a:pt x="28501" y="49428"/>
                  </a:lnTo>
                  <a:lnTo>
                    <a:pt x="27726" y="47285"/>
                  </a:lnTo>
                  <a:lnTo>
                    <a:pt x="26639" y="45556"/>
                  </a:lnTo>
                  <a:lnTo>
                    <a:pt x="26232" y="44069"/>
                  </a:lnTo>
                  <a:lnTo>
                    <a:pt x="27773" y="42309"/>
                  </a:lnTo>
                  <a:lnTo>
                    <a:pt x="29142" y="40987"/>
                  </a:lnTo>
                  <a:lnTo>
                    <a:pt x="30136" y="39868"/>
                  </a:lnTo>
                  <a:lnTo>
                    <a:pt x="32326" y="38163"/>
                  </a:lnTo>
                  <a:lnTo>
                    <a:pt x="34611" y="37717"/>
                  </a:lnTo>
                  <a:lnTo>
                    <a:pt x="36668" y="38358"/>
                  </a:lnTo>
                  <a:lnTo>
                    <a:pt x="42763" y="42379"/>
                  </a:lnTo>
                  <a:lnTo>
                    <a:pt x="43819" y="42638"/>
                  </a:lnTo>
                  <a:lnTo>
                    <a:pt x="45086" y="42332"/>
                  </a:lnTo>
                  <a:lnTo>
                    <a:pt x="46698" y="41269"/>
                  </a:lnTo>
                  <a:lnTo>
                    <a:pt x="48779" y="40439"/>
                  </a:lnTo>
                  <a:lnTo>
                    <a:pt x="49546" y="37748"/>
                  </a:lnTo>
                  <a:lnTo>
                    <a:pt x="49475" y="33789"/>
                  </a:lnTo>
                  <a:lnTo>
                    <a:pt x="49952" y="31974"/>
                  </a:lnTo>
                  <a:lnTo>
                    <a:pt x="51048" y="31646"/>
                  </a:lnTo>
                  <a:lnTo>
                    <a:pt x="54553" y="32405"/>
                  </a:lnTo>
                  <a:lnTo>
                    <a:pt x="55468" y="32444"/>
                  </a:lnTo>
                  <a:lnTo>
                    <a:pt x="56485" y="32193"/>
                  </a:lnTo>
                  <a:lnTo>
                    <a:pt x="57228" y="31497"/>
                  </a:lnTo>
                  <a:lnTo>
                    <a:pt x="57197" y="30214"/>
                  </a:lnTo>
                  <a:lnTo>
                    <a:pt x="57033" y="29080"/>
                  </a:lnTo>
                  <a:lnTo>
                    <a:pt x="58175" y="25403"/>
                  </a:lnTo>
                  <a:lnTo>
                    <a:pt x="60264" y="22633"/>
                  </a:lnTo>
                  <a:lnTo>
                    <a:pt x="64481" y="19175"/>
                  </a:lnTo>
                  <a:lnTo>
                    <a:pt x="65795" y="18479"/>
                  </a:lnTo>
                  <a:lnTo>
                    <a:pt x="67320" y="18127"/>
                  </a:lnTo>
                  <a:lnTo>
                    <a:pt x="74878" y="20505"/>
                  </a:lnTo>
                  <a:lnTo>
                    <a:pt x="76106" y="19918"/>
                  </a:lnTo>
                  <a:lnTo>
                    <a:pt x="77953" y="14020"/>
                  </a:lnTo>
                  <a:lnTo>
                    <a:pt x="80002" y="13456"/>
                  </a:lnTo>
                  <a:lnTo>
                    <a:pt x="82459" y="13355"/>
                  </a:lnTo>
                  <a:lnTo>
                    <a:pt x="84055" y="12846"/>
                  </a:lnTo>
                  <a:lnTo>
                    <a:pt x="84884" y="12439"/>
                  </a:lnTo>
                  <a:lnTo>
                    <a:pt x="88483" y="10194"/>
                  </a:lnTo>
                  <a:lnTo>
                    <a:pt x="94820" y="7143"/>
                  </a:lnTo>
                  <a:lnTo>
                    <a:pt x="98231" y="5828"/>
                  </a:lnTo>
                  <a:lnTo>
                    <a:pt x="98896" y="5336"/>
                  </a:lnTo>
                  <a:lnTo>
                    <a:pt x="101337" y="3168"/>
                  </a:lnTo>
                  <a:lnTo>
                    <a:pt x="104576" y="681"/>
                  </a:lnTo>
                  <a:lnTo>
                    <a:pt x="106641" y="180"/>
                  </a:lnTo>
                  <a:lnTo>
                    <a:pt x="109497" y="0"/>
                  </a:lnTo>
                  <a:lnTo>
                    <a:pt x="111296" y="407"/>
                  </a:lnTo>
                  <a:lnTo>
                    <a:pt x="111781" y="1111"/>
                  </a:lnTo>
                  <a:lnTo>
                    <a:pt x="112376" y="1471"/>
                  </a:lnTo>
                  <a:lnTo>
                    <a:pt x="116100" y="414"/>
                  </a:lnTo>
                  <a:lnTo>
                    <a:pt x="121435" y="209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4" name="Freeform: Shape 593">
              <a:extLst>
                <a:ext uri="{FF2B5EF4-FFF2-40B4-BE49-F238E27FC236}">
                  <a16:creationId xmlns:a16="http://schemas.microsoft.com/office/drawing/2014/main" id="{4B3DECF5-5238-0657-6223-00752E4B5A23}"/>
                </a:ext>
              </a:extLst>
            </p:cNvPr>
            <p:cNvSpPr>
              <a:spLocks/>
            </p:cNvSpPr>
            <p:nvPr/>
          </p:nvSpPr>
          <p:spPr>
            <a:xfrm>
              <a:off x="7741497" y="3569253"/>
              <a:ext cx="137035" cy="89218"/>
            </a:xfrm>
            <a:custGeom>
              <a:avLst/>
              <a:gdLst>
                <a:gd name="connsiteX0" fmla="*/ 137035 w 137035"/>
                <a:gd name="connsiteY0" fmla="*/ 15068 h 89218"/>
                <a:gd name="connsiteX1" fmla="*/ 136519 w 137035"/>
                <a:gd name="connsiteY1" fmla="*/ 22352 h 89218"/>
                <a:gd name="connsiteX2" fmla="*/ 134399 w 137035"/>
                <a:gd name="connsiteY2" fmla="*/ 25723 h 89218"/>
                <a:gd name="connsiteX3" fmla="*/ 131199 w 137035"/>
                <a:gd name="connsiteY3" fmla="*/ 24597 h 89218"/>
                <a:gd name="connsiteX4" fmla="*/ 127115 w 137035"/>
                <a:gd name="connsiteY4" fmla="*/ 25536 h 89218"/>
                <a:gd name="connsiteX5" fmla="*/ 124956 w 137035"/>
                <a:gd name="connsiteY5" fmla="*/ 29369 h 89218"/>
                <a:gd name="connsiteX6" fmla="*/ 123728 w 137035"/>
                <a:gd name="connsiteY6" fmla="*/ 30503 h 89218"/>
                <a:gd name="connsiteX7" fmla="*/ 122625 w 137035"/>
                <a:gd name="connsiteY7" fmla="*/ 31834 h 89218"/>
                <a:gd name="connsiteX8" fmla="*/ 121913 w 137035"/>
                <a:gd name="connsiteY8" fmla="*/ 36794 h 89218"/>
                <a:gd name="connsiteX9" fmla="*/ 121740 w 137035"/>
                <a:gd name="connsiteY9" fmla="*/ 44883 h 89218"/>
                <a:gd name="connsiteX10" fmla="*/ 120191 w 137035"/>
                <a:gd name="connsiteY10" fmla="*/ 45861 h 89218"/>
                <a:gd name="connsiteX11" fmla="*/ 118775 w 137035"/>
                <a:gd name="connsiteY11" fmla="*/ 46166 h 89218"/>
                <a:gd name="connsiteX12" fmla="*/ 112869 w 137035"/>
                <a:gd name="connsiteY12" fmla="*/ 53254 h 89218"/>
                <a:gd name="connsiteX13" fmla="*/ 116272 w 137035"/>
                <a:gd name="connsiteY13" fmla="*/ 55241 h 89218"/>
                <a:gd name="connsiteX14" fmla="*/ 117774 w 137035"/>
                <a:gd name="connsiteY14" fmla="*/ 56751 h 89218"/>
                <a:gd name="connsiteX15" fmla="*/ 120262 w 137035"/>
                <a:gd name="connsiteY15" fmla="*/ 60952 h 89218"/>
                <a:gd name="connsiteX16" fmla="*/ 123798 w 137035"/>
                <a:gd name="connsiteY16" fmla="*/ 65686 h 89218"/>
                <a:gd name="connsiteX17" fmla="*/ 124502 w 137035"/>
                <a:gd name="connsiteY17" fmla="*/ 67993 h 89218"/>
                <a:gd name="connsiteX18" fmla="*/ 121529 w 137035"/>
                <a:gd name="connsiteY18" fmla="*/ 67477 h 89218"/>
                <a:gd name="connsiteX19" fmla="*/ 120496 w 137035"/>
                <a:gd name="connsiteY19" fmla="*/ 67634 h 89218"/>
                <a:gd name="connsiteX20" fmla="*/ 119832 w 137035"/>
                <a:gd name="connsiteY20" fmla="*/ 68361 h 89218"/>
                <a:gd name="connsiteX21" fmla="*/ 118447 w 137035"/>
                <a:gd name="connsiteY21" fmla="*/ 68212 h 89218"/>
                <a:gd name="connsiteX22" fmla="*/ 116741 w 137035"/>
                <a:gd name="connsiteY22" fmla="*/ 68220 h 89218"/>
                <a:gd name="connsiteX23" fmla="*/ 114957 w 137035"/>
                <a:gd name="connsiteY23" fmla="*/ 69057 h 89218"/>
                <a:gd name="connsiteX24" fmla="*/ 113972 w 137035"/>
                <a:gd name="connsiteY24" fmla="*/ 69409 h 89218"/>
                <a:gd name="connsiteX25" fmla="*/ 112658 w 137035"/>
                <a:gd name="connsiteY25" fmla="*/ 68643 h 89218"/>
                <a:gd name="connsiteX26" fmla="*/ 110193 w 137035"/>
                <a:gd name="connsiteY26" fmla="*/ 66343 h 89218"/>
                <a:gd name="connsiteX27" fmla="*/ 108699 w 137035"/>
                <a:gd name="connsiteY27" fmla="*/ 64739 h 89218"/>
                <a:gd name="connsiteX28" fmla="*/ 107596 w 137035"/>
                <a:gd name="connsiteY28" fmla="*/ 64332 h 89218"/>
                <a:gd name="connsiteX29" fmla="*/ 106477 w 137035"/>
                <a:gd name="connsiteY29" fmla="*/ 64809 h 89218"/>
                <a:gd name="connsiteX30" fmla="*/ 102487 w 137035"/>
                <a:gd name="connsiteY30" fmla="*/ 65357 h 89218"/>
                <a:gd name="connsiteX31" fmla="*/ 101540 w 137035"/>
                <a:gd name="connsiteY31" fmla="*/ 66288 h 89218"/>
                <a:gd name="connsiteX32" fmla="*/ 99694 w 137035"/>
                <a:gd name="connsiteY32" fmla="*/ 67321 h 89218"/>
                <a:gd name="connsiteX33" fmla="*/ 97848 w 137035"/>
                <a:gd name="connsiteY33" fmla="*/ 67814 h 89218"/>
                <a:gd name="connsiteX34" fmla="*/ 95180 w 137035"/>
                <a:gd name="connsiteY34" fmla="*/ 68165 h 89218"/>
                <a:gd name="connsiteX35" fmla="*/ 93779 w 137035"/>
                <a:gd name="connsiteY35" fmla="*/ 68119 h 89218"/>
                <a:gd name="connsiteX36" fmla="*/ 92997 w 137035"/>
                <a:gd name="connsiteY36" fmla="*/ 68611 h 89218"/>
                <a:gd name="connsiteX37" fmla="*/ 92340 w 137035"/>
                <a:gd name="connsiteY37" fmla="*/ 70121 h 89218"/>
                <a:gd name="connsiteX38" fmla="*/ 91894 w 137035"/>
                <a:gd name="connsiteY38" fmla="*/ 71592 h 89218"/>
                <a:gd name="connsiteX39" fmla="*/ 91503 w 137035"/>
                <a:gd name="connsiteY39" fmla="*/ 72187 h 89218"/>
                <a:gd name="connsiteX40" fmla="*/ 88186 w 137035"/>
                <a:gd name="connsiteY40" fmla="*/ 72914 h 89218"/>
                <a:gd name="connsiteX41" fmla="*/ 87450 w 137035"/>
                <a:gd name="connsiteY41" fmla="*/ 73759 h 89218"/>
                <a:gd name="connsiteX42" fmla="*/ 87255 w 137035"/>
                <a:gd name="connsiteY42" fmla="*/ 74581 h 89218"/>
                <a:gd name="connsiteX43" fmla="*/ 87317 w 137035"/>
                <a:gd name="connsiteY43" fmla="*/ 75402 h 89218"/>
                <a:gd name="connsiteX44" fmla="*/ 84673 w 137035"/>
                <a:gd name="connsiteY44" fmla="*/ 74604 h 89218"/>
                <a:gd name="connsiteX45" fmla="*/ 82631 w 137035"/>
                <a:gd name="connsiteY45" fmla="*/ 75144 h 89218"/>
                <a:gd name="connsiteX46" fmla="*/ 82146 w 137035"/>
                <a:gd name="connsiteY46" fmla="*/ 75770 h 89218"/>
                <a:gd name="connsiteX47" fmla="*/ 81723 w 137035"/>
                <a:gd name="connsiteY47" fmla="*/ 76677 h 89218"/>
                <a:gd name="connsiteX48" fmla="*/ 81958 w 137035"/>
                <a:gd name="connsiteY48" fmla="*/ 77640 h 89218"/>
                <a:gd name="connsiteX49" fmla="*/ 82710 w 137035"/>
                <a:gd name="connsiteY49" fmla="*/ 78578 h 89218"/>
                <a:gd name="connsiteX50" fmla="*/ 83421 w 137035"/>
                <a:gd name="connsiteY50" fmla="*/ 81113 h 89218"/>
                <a:gd name="connsiteX51" fmla="*/ 83679 w 137035"/>
                <a:gd name="connsiteY51" fmla="*/ 83640 h 89218"/>
                <a:gd name="connsiteX52" fmla="*/ 83241 w 137035"/>
                <a:gd name="connsiteY52" fmla="*/ 85080 h 89218"/>
                <a:gd name="connsiteX53" fmla="*/ 81723 w 137035"/>
                <a:gd name="connsiteY53" fmla="*/ 86097 h 89218"/>
                <a:gd name="connsiteX54" fmla="*/ 78586 w 137035"/>
                <a:gd name="connsiteY54" fmla="*/ 87231 h 89218"/>
                <a:gd name="connsiteX55" fmla="*/ 75543 w 137035"/>
                <a:gd name="connsiteY55" fmla="*/ 86691 h 89218"/>
                <a:gd name="connsiteX56" fmla="*/ 74213 w 137035"/>
                <a:gd name="connsiteY56" fmla="*/ 87137 h 89218"/>
                <a:gd name="connsiteX57" fmla="*/ 71960 w 137035"/>
                <a:gd name="connsiteY57" fmla="*/ 87278 h 89218"/>
                <a:gd name="connsiteX58" fmla="*/ 69887 w 137035"/>
                <a:gd name="connsiteY58" fmla="*/ 87576 h 89218"/>
                <a:gd name="connsiteX59" fmla="*/ 66703 w 137035"/>
                <a:gd name="connsiteY59" fmla="*/ 88608 h 89218"/>
                <a:gd name="connsiteX60" fmla="*/ 63824 w 137035"/>
                <a:gd name="connsiteY60" fmla="*/ 89218 h 89218"/>
                <a:gd name="connsiteX61" fmla="*/ 61242 w 137035"/>
                <a:gd name="connsiteY61" fmla="*/ 87114 h 89218"/>
                <a:gd name="connsiteX62" fmla="*/ 58175 w 137035"/>
                <a:gd name="connsiteY62" fmla="*/ 85682 h 89218"/>
                <a:gd name="connsiteX63" fmla="*/ 54952 w 137035"/>
                <a:gd name="connsiteY63" fmla="*/ 84829 h 89218"/>
                <a:gd name="connsiteX64" fmla="*/ 53833 w 137035"/>
                <a:gd name="connsiteY64" fmla="*/ 85448 h 89218"/>
                <a:gd name="connsiteX65" fmla="*/ 53348 w 137035"/>
                <a:gd name="connsiteY65" fmla="*/ 85940 h 89218"/>
                <a:gd name="connsiteX66" fmla="*/ 50649 w 137035"/>
                <a:gd name="connsiteY66" fmla="*/ 84078 h 89218"/>
                <a:gd name="connsiteX67" fmla="*/ 49444 w 137035"/>
                <a:gd name="connsiteY67" fmla="*/ 83413 h 89218"/>
                <a:gd name="connsiteX68" fmla="*/ 48857 w 137035"/>
                <a:gd name="connsiteY68" fmla="*/ 82694 h 89218"/>
                <a:gd name="connsiteX69" fmla="*/ 47739 w 137035"/>
                <a:gd name="connsiteY69" fmla="*/ 80206 h 89218"/>
                <a:gd name="connsiteX70" fmla="*/ 47073 w 137035"/>
                <a:gd name="connsiteY70" fmla="*/ 80128 h 89218"/>
                <a:gd name="connsiteX71" fmla="*/ 44852 w 137035"/>
                <a:gd name="connsiteY71" fmla="*/ 81051 h 89218"/>
                <a:gd name="connsiteX72" fmla="*/ 42708 w 137035"/>
                <a:gd name="connsiteY72" fmla="*/ 81012 h 89218"/>
                <a:gd name="connsiteX73" fmla="*/ 41417 w 137035"/>
                <a:gd name="connsiteY73" fmla="*/ 80839 h 89218"/>
                <a:gd name="connsiteX74" fmla="*/ 37584 w 137035"/>
                <a:gd name="connsiteY74" fmla="*/ 80949 h 89218"/>
                <a:gd name="connsiteX75" fmla="*/ 37075 w 137035"/>
                <a:gd name="connsiteY75" fmla="*/ 82647 h 89218"/>
                <a:gd name="connsiteX76" fmla="*/ 36606 w 137035"/>
                <a:gd name="connsiteY76" fmla="*/ 82905 h 89218"/>
                <a:gd name="connsiteX77" fmla="*/ 35777 w 137035"/>
                <a:gd name="connsiteY77" fmla="*/ 83132 h 89218"/>
                <a:gd name="connsiteX78" fmla="*/ 33742 w 137035"/>
                <a:gd name="connsiteY78" fmla="*/ 83022 h 89218"/>
                <a:gd name="connsiteX79" fmla="*/ 31137 w 137035"/>
                <a:gd name="connsiteY79" fmla="*/ 84282 h 89218"/>
                <a:gd name="connsiteX80" fmla="*/ 28344 w 137035"/>
                <a:gd name="connsiteY80" fmla="*/ 85049 h 89218"/>
                <a:gd name="connsiteX81" fmla="*/ 26162 w 137035"/>
                <a:gd name="connsiteY81" fmla="*/ 85064 h 89218"/>
                <a:gd name="connsiteX82" fmla="*/ 23916 w 137035"/>
                <a:gd name="connsiteY82" fmla="*/ 84696 h 89218"/>
                <a:gd name="connsiteX83" fmla="*/ 22571 w 137035"/>
                <a:gd name="connsiteY83" fmla="*/ 84962 h 89218"/>
                <a:gd name="connsiteX84" fmla="*/ 19668 w 137035"/>
                <a:gd name="connsiteY84" fmla="*/ 85095 h 89218"/>
                <a:gd name="connsiteX85" fmla="*/ 17830 w 137035"/>
                <a:gd name="connsiteY85" fmla="*/ 86926 h 89218"/>
                <a:gd name="connsiteX86" fmla="*/ 14966 w 137035"/>
                <a:gd name="connsiteY86" fmla="*/ 86824 h 89218"/>
                <a:gd name="connsiteX87" fmla="*/ 12556 w 137035"/>
                <a:gd name="connsiteY87" fmla="*/ 86519 h 89218"/>
                <a:gd name="connsiteX88" fmla="*/ 12854 w 137035"/>
                <a:gd name="connsiteY88" fmla="*/ 85940 h 89218"/>
                <a:gd name="connsiteX89" fmla="*/ 13339 w 137035"/>
                <a:gd name="connsiteY89" fmla="*/ 78657 h 89218"/>
                <a:gd name="connsiteX90" fmla="*/ 14528 w 137035"/>
                <a:gd name="connsiteY90" fmla="*/ 75394 h 89218"/>
                <a:gd name="connsiteX91" fmla="*/ 14481 w 137035"/>
                <a:gd name="connsiteY91" fmla="*/ 74722 h 89218"/>
                <a:gd name="connsiteX92" fmla="*/ 14223 w 137035"/>
                <a:gd name="connsiteY92" fmla="*/ 74213 h 89218"/>
                <a:gd name="connsiteX93" fmla="*/ 13167 w 137035"/>
                <a:gd name="connsiteY93" fmla="*/ 73689 h 89218"/>
                <a:gd name="connsiteX94" fmla="*/ 12408 w 137035"/>
                <a:gd name="connsiteY94" fmla="*/ 71921 h 89218"/>
                <a:gd name="connsiteX95" fmla="*/ 10820 w 137035"/>
                <a:gd name="connsiteY95" fmla="*/ 67266 h 89218"/>
                <a:gd name="connsiteX96" fmla="*/ 9920 w 137035"/>
                <a:gd name="connsiteY96" fmla="*/ 66327 h 89218"/>
                <a:gd name="connsiteX97" fmla="*/ 7424 w 137035"/>
                <a:gd name="connsiteY97" fmla="*/ 65341 h 89218"/>
                <a:gd name="connsiteX98" fmla="*/ 5242 w 137035"/>
                <a:gd name="connsiteY98" fmla="*/ 63996 h 89218"/>
                <a:gd name="connsiteX99" fmla="*/ 3387 w 137035"/>
                <a:gd name="connsiteY99" fmla="*/ 62212 h 89218"/>
                <a:gd name="connsiteX100" fmla="*/ 0 w 137035"/>
                <a:gd name="connsiteY100" fmla="*/ 57815 h 89218"/>
                <a:gd name="connsiteX101" fmla="*/ 1713 w 137035"/>
                <a:gd name="connsiteY101" fmla="*/ 57377 h 89218"/>
                <a:gd name="connsiteX102" fmla="*/ 2229 w 137035"/>
                <a:gd name="connsiteY102" fmla="*/ 56477 h 89218"/>
                <a:gd name="connsiteX103" fmla="*/ 3943 w 137035"/>
                <a:gd name="connsiteY103" fmla="*/ 54052 h 89218"/>
                <a:gd name="connsiteX104" fmla="*/ 4139 w 137035"/>
                <a:gd name="connsiteY104" fmla="*/ 52863 h 89218"/>
                <a:gd name="connsiteX105" fmla="*/ 3959 w 137035"/>
                <a:gd name="connsiteY105" fmla="*/ 52190 h 89218"/>
                <a:gd name="connsiteX106" fmla="*/ 2809 w 137035"/>
                <a:gd name="connsiteY106" fmla="*/ 51024 h 89218"/>
                <a:gd name="connsiteX107" fmla="*/ 2026 w 137035"/>
                <a:gd name="connsiteY107" fmla="*/ 48466 h 89218"/>
                <a:gd name="connsiteX108" fmla="*/ 2613 w 137035"/>
                <a:gd name="connsiteY108" fmla="*/ 46080 h 89218"/>
                <a:gd name="connsiteX109" fmla="*/ 2668 w 137035"/>
                <a:gd name="connsiteY109" fmla="*/ 44852 h 89218"/>
                <a:gd name="connsiteX110" fmla="*/ 2089 w 137035"/>
                <a:gd name="connsiteY110" fmla="*/ 43631 h 89218"/>
                <a:gd name="connsiteX111" fmla="*/ 2691 w 137035"/>
                <a:gd name="connsiteY111" fmla="*/ 42114 h 89218"/>
                <a:gd name="connsiteX112" fmla="*/ 3927 w 137035"/>
                <a:gd name="connsiteY112" fmla="*/ 41284 h 89218"/>
                <a:gd name="connsiteX113" fmla="*/ 4702 w 137035"/>
                <a:gd name="connsiteY113" fmla="*/ 41042 h 89218"/>
                <a:gd name="connsiteX114" fmla="*/ 7949 w 137035"/>
                <a:gd name="connsiteY114" fmla="*/ 40877 h 89218"/>
                <a:gd name="connsiteX115" fmla="*/ 10006 w 137035"/>
                <a:gd name="connsiteY115" fmla="*/ 37834 h 89218"/>
                <a:gd name="connsiteX116" fmla="*/ 11258 w 137035"/>
                <a:gd name="connsiteY116" fmla="*/ 36864 h 89218"/>
                <a:gd name="connsiteX117" fmla="*/ 12541 w 137035"/>
                <a:gd name="connsiteY117" fmla="*/ 35135 h 89218"/>
                <a:gd name="connsiteX118" fmla="*/ 13136 w 137035"/>
                <a:gd name="connsiteY118" fmla="*/ 34501 h 89218"/>
                <a:gd name="connsiteX119" fmla="*/ 13699 w 137035"/>
                <a:gd name="connsiteY119" fmla="*/ 33156 h 89218"/>
                <a:gd name="connsiteX120" fmla="*/ 13894 w 137035"/>
                <a:gd name="connsiteY120" fmla="*/ 31779 h 89218"/>
                <a:gd name="connsiteX121" fmla="*/ 11321 w 137035"/>
                <a:gd name="connsiteY121" fmla="*/ 29846 h 89218"/>
                <a:gd name="connsiteX122" fmla="*/ 10444 w 137035"/>
                <a:gd name="connsiteY122" fmla="*/ 28391 h 89218"/>
                <a:gd name="connsiteX123" fmla="*/ 9294 w 137035"/>
                <a:gd name="connsiteY123" fmla="*/ 26780 h 89218"/>
                <a:gd name="connsiteX124" fmla="*/ 7745 w 137035"/>
                <a:gd name="connsiteY124" fmla="*/ 25668 h 89218"/>
                <a:gd name="connsiteX125" fmla="*/ 4624 w 137035"/>
                <a:gd name="connsiteY125" fmla="*/ 23760 h 89218"/>
                <a:gd name="connsiteX126" fmla="*/ 3403 w 137035"/>
                <a:gd name="connsiteY126" fmla="*/ 21820 h 89218"/>
                <a:gd name="connsiteX127" fmla="*/ 2855 w 137035"/>
                <a:gd name="connsiteY127" fmla="*/ 19300 h 89218"/>
                <a:gd name="connsiteX128" fmla="*/ 2026 w 137035"/>
                <a:gd name="connsiteY128" fmla="*/ 17391 h 89218"/>
                <a:gd name="connsiteX129" fmla="*/ 1111 w 137035"/>
                <a:gd name="connsiteY129" fmla="*/ 16148 h 89218"/>
                <a:gd name="connsiteX130" fmla="*/ 939 w 137035"/>
                <a:gd name="connsiteY130" fmla="*/ 15130 h 89218"/>
                <a:gd name="connsiteX131" fmla="*/ 555 w 137035"/>
                <a:gd name="connsiteY131" fmla="*/ 13887 h 89218"/>
                <a:gd name="connsiteX132" fmla="*/ 469 w 137035"/>
                <a:gd name="connsiteY132" fmla="*/ 11438 h 89218"/>
                <a:gd name="connsiteX133" fmla="*/ 1212 w 137035"/>
                <a:gd name="connsiteY133" fmla="*/ 8175 h 89218"/>
                <a:gd name="connsiteX134" fmla="*/ 1690 w 137035"/>
                <a:gd name="connsiteY134" fmla="*/ 7018 h 89218"/>
                <a:gd name="connsiteX135" fmla="*/ 2746 w 137035"/>
                <a:gd name="connsiteY135" fmla="*/ 6697 h 89218"/>
                <a:gd name="connsiteX136" fmla="*/ 5562 w 137035"/>
                <a:gd name="connsiteY136" fmla="*/ 4952 h 89218"/>
                <a:gd name="connsiteX137" fmla="*/ 5695 w 137035"/>
                <a:gd name="connsiteY137" fmla="*/ 2722 h 89218"/>
                <a:gd name="connsiteX138" fmla="*/ 6204 w 137035"/>
                <a:gd name="connsiteY138" fmla="*/ 1330 h 89218"/>
                <a:gd name="connsiteX139" fmla="*/ 7096 w 137035"/>
                <a:gd name="connsiteY139" fmla="*/ 532 h 89218"/>
                <a:gd name="connsiteX140" fmla="*/ 7925 w 137035"/>
                <a:gd name="connsiteY140" fmla="*/ 0 h 89218"/>
                <a:gd name="connsiteX141" fmla="*/ 9467 w 137035"/>
                <a:gd name="connsiteY141" fmla="*/ 1299 h 89218"/>
                <a:gd name="connsiteX142" fmla="*/ 13206 w 137035"/>
                <a:gd name="connsiteY142" fmla="*/ 3372 h 89218"/>
                <a:gd name="connsiteX143" fmla="*/ 15029 w 137035"/>
                <a:gd name="connsiteY143" fmla="*/ 4874 h 89218"/>
                <a:gd name="connsiteX144" fmla="*/ 14935 w 137035"/>
                <a:gd name="connsiteY144" fmla="*/ 5805 h 89218"/>
                <a:gd name="connsiteX145" fmla="*/ 14082 w 137035"/>
                <a:gd name="connsiteY145" fmla="*/ 6728 h 89218"/>
                <a:gd name="connsiteX146" fmla="*/ 12455 w 137035"/>
                <a:gd name="connsiteY146" fmla="*/ 7636 h 89218"/>
                <a:gd name="connsiteX147" fmla="*/ 11508 w 137035"/>
                <a:gd name="connsiteY147" fmla="*/ 8833 h 89218"/>
                <a:gd name="connsiteX148" fmla="*/ 11250 w 137035"/>
                <a:gd name="connsiteY148" fmla="*/ 10311 h 89218"/>
                <a:gd name="connsiteX149" fmla="*/ 11493 w 137035"/>
                <a:gd name="connsiteY149" fmla="*/ 11360 h 89218"/>
                <a:gd name="connsiteX150" fmla="*/ 12619 w 137035"/>
                <a:gd name="connsiteY150" fmla="*/ 12275 h 89218"/>
                <a:gd name="connsiteX151" fmla="*/ 19332 w 137035"/>
                <a:gd name="connsiteY151" fmla="*/ 11078 h 89218"/>
                <a:gd name="connsiteX152" fmla="*/ 26138 w 137035"/>
                <a:gd name="connsiteY152" fmla="*/ 11696 h 89218"/>
                <a:gd name="connsiteX153" fmla="*/ 35276 w 137035"/>
                <a:gd name="connsiteY153" fmla="*/ 13722 h 89218"/>
                <a:gd name="connsiteX154" fmla="*/ 41331 w 137035"/>
                <a:gd name="connsiteY154" fmla="*/ 14426 h 89218"/>
                <a:gd name="connsiteX155" fmla="*/ 45814 w 137035"/>
                <a:gd name="connsiteY155" fmla="*/ 13488 h 89218"/>
                <a:gd name="connsiteX156" fmla="*/ 54099 w 137035"/>
                <a:gd name="connsiteY156" fmla="*/ 15185 h 89218"/>
                <a:gd name="connsiteX157" fmla="*/ 61821 w 137035"/>
                <a:gd name="connsiteY157" fmla="*/ 16765 h 89218"/>
                <a:gd name="connsiteX158" fmla="*/ 69230 w 137035"/>
                <a:gd name="connsiteY158" fmla="*/ 17227 h 89218"/>
                <a:gd name="connsiteX159" fmla="*/ 73376 w 137035"/>
                <a:gd name="connsiteY159" fmla="*/ 15991 h 89218"/>
                <a:gd name="connsiteX160" fmla="*/ 76294 w 137035"/>
                <a:gd name="connsiteY160" fmla="*/ 14325 h 89218"/>
                <a:gd name="connsiteX161" fmla="*/ 78805 w 137035"/>
                <a:gd name="connsiteY161" fmla="*/ 11180 h 89218"/>
                <a:gd name="connsiteX162" fmla="*/ 85009 w 137035"/>
                <a:gd name="connsiteY162" fmla="*/ 7025 h 89218"/>
                <a:gd name="connsiteX163" fmla="*/ 91010 w 137035"/>
                <a:gd name="connsiteY163" fmla="*/ 4686 h 89218"/>
                <a:gd name="connsiteX164" fmla="*/ 98880 w 137035"/>
                <a:gd name="connsiteY164" fmla="*/ 2793 h 89218"/>
                <a:gd name="connsiteX165" fmla="*/ 104138 w 137035"/>
                <a:gd name="connsiteY165" fmla="*/ 2151 h 89218"/>
                <a:gd name="connsiteX166" fmla="*/ 104873 w 137035"/>
                <a:gd name="connsiteY166" fmla="*/ 2793 h 89218"/>
                <a:gd name="connsiteX167" fmla="*/ 111562 w 137035"/>
                <a:gd name="connsiteY167" fmla="*/ 6618 h 89218"/>
                <a:gd name="connsiteX168" fmla="*/ 114543 w 137035"/>
                <a:gd name="connsiteY168" fmla="*/ 6634 h 89218"/>
                <a:gd name="connsiteX169" fmla="*/ 116952 w 137035"/>
                <a:gd name="connsiteY169" fmla="*/ 7315 h 89218"/>
                <a:gd name="connsiteX170" fmla="*/ 117837 w 137035"/>
                <a:gd name="connsiteY170" fmla="*/ 8324 h 89218"/>
                <a:gd name="connsiteX171" fmla="*/ 118439 w 137035"/>
                <a:gd name="connsiteY171" fmla="*/ 8574 h 89218"/>
                <a:gd name="connsiteX172" fmla="*/ 121647 w 137035"/>
                <a:gd name="connsiteY172" fmla="*/ 7628 h 89218"/>
                <a:gd name="connsiteX173" fmla="*/ 123062 w 137035"/>
                <a:gd name="connsiteY173" fmla="*/ 9717 h 89218"/>
                <a:gd name="connsiteX174" fmla="*/ 125277 w 137035"/>
                <a:gd name="connsiteY174" fmla="*/ 12643 h 89218"/>
                <a:gd name="connsiteX175" fmla="*/ 129055 w 137035"/>
                <a:gd name="connsiteY175" fmla="*/ 14145 h 89218"/>
                <a:gd name="connsiteX176" fmla="*/ 132420 w 137035"/>
                <a:gd name="connsiteY176" fmla="*/ 14990 h 89218"/>
                <a:gd name="connsiteX177" fmla="*/ 133484 w 137035"/>
                <a:gd name="connsiteY177" fmla="*/ 15123 h 8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137035" h="89218">
                  <a:moveTo>
                    <a:pt x="137035" y="15068"/>
                  </a:moveTo>
                  <a:lnTo>
                    <a:pt x="136519" y="22352"/>
                  </a:lnTo>
                  <a:lnTo>
                    <a:pt x="134399" y="25723"/>
                  </a:lnTo>
                  <a:lnTo>
                    <a:pt x="131199" y="24597"/>
                  </a:lnTo>
                  <a:lnTo>
                    <a:pt x="127115" y="25536"/>
                  </a:lnTo>
                  <a:lnTo>
                    <a:pt x="124956" y="29369"/>
                  </a:lnTo>
                  <a:lnTo>
                    <a:pt x="123728" y="30503"/>
                  </a:lnTo>
                  <a:lnTo>
                    <a:pt x="122625" y="31834"/>
                  </a:lnTo>
                  <a:lnTo>
                    <a:pt x="121913" y="36794"/>
                  </a:lnTo>
                  <a:lnTo>
                    <a:pt x="121740" y="44883"/>
                  </a:lnTo>
                  <a:lnTo>
                    <a:pt x="120191" y="45861"/>
                  </a:lnTo>
                  <a:lnTo>
                    <a:pt x="118775" y="46166"/>
                  </a:lnTo>
                  <a:lnTo>
                    <a:pt x="112869" y="53254"/>
                  </a:lnTo>
                  <a:lnTo>
                    <a:pt x="116272" y="55241"/>
                  </a:lnTo>
                  <a:lnTo>
                    <a:pt x="117774" y="56751"/>
                  </a:lnTo>
                  <a:lnTo>
                    <a:pt x="120262" y="60952"/>
                  </a:lnTo>
                  <a:lnTo>
                    <a:pt x="123798" y="65686"/>
                  </a:lnTo>
                  <a:lnTo>
                    <a:pt x="124502" y="67993"/>
                  </a:lnTo>
                  <a:lnTo>
                    <a:pt x="121529" y="67477"/>
                  </a:lnTo>
                  <a:lnTo>
                    <a:pt x="120496" y="67634"/>
                  </a:lnTo>
                  <a:lnTo>
                    <a:pt x="119832" y="68361"/>
                  </a:lnTo>
                  <a:lnTo>
                    <a:pt x="118447" y="68212"/>
                  </a:lnTo>
                  <a:lnTo>
                    <a:pt x="116741" y="68220"/>
                  </a:lnTo>
                  <a:lnTo>
                    <a:pt x="114957" y="69057"/>
                  </a:lnTo>
                  <a:lnTo>
                    <a:pt x="113972" y="69409"/>
                  </a:lnTo>
                  <a:lnTo>
                    <a:pt x="112658" y="68643"/>
                  </a:lnTo>
                  <a:lnTo>
                    <a:pt x="110193" y="66343"/>
                  </a:lnTo>
                  <a:lnTo>
                    <a:pt x="108699" y="64739"/>
                  </a:lnTo>
                  <a:lnTo>
                    <a:pt x="107596" y="64332"/>
                  </a:lnTo>
                  <a:lnTo>
                    <a:pt x="106477" y="64809"/>
                  </a:lnTo>
                  <a:lnTo>
                    <a:pt x="102487" y="65357"/>
                  </a:lnTo>
                  <a:lnTo>
                    <a:pt x="101540" y="66288"/>
                  </a:lnTo>
                  <a:lnTo>
                    <a:pt x="99694" y="67321"/>
                  </a:lnTo>
                  <a:lnTo>
                    <a:pt x="97848" y="67814"/>
                  </a:lnTo>
                  <a:lnTo>
                    <a:pt x="95180" y="68165"/>
                  </a:lnTo>
                  <a:lnTo>
                    <a:pt x="93779" y="68119"/>
                  </a:lnTo>
                  <a:lnTo>
                    <a:pt x="92997" y="68611"/>
                  </a:lnTo>
                  <a:lnTo>
                    <a:pt x="92340" y="70121"/>
                  </a:lnTo>
                  <a:lnTo>
                    <a:pt x="91894" y="71592"/>
                  </a:lnTo>
                  <a:lnTo>
                    <a:pt x="91503" y="72187"/>
                  </a:lnTo>
                  <a:lnTo>
                    <a:pt x="88186" y="72914"/>
                  </a:lnTo>
                  <a:lnTo>
                    <a:pt x="87450" y="73759"/>
                  </a:lnTo>
                  <a:lnTo>
                    <a:pt x="87255" y="74581"/>
                  </a:lnTo>
                  <a:lnTo>
                    <a:pt x="87317" y="75402"/>
                  </a:lnTo>
                  <a:lnTo>
                    <a:pt x="84673" y="74604"/>
                  </a:lnTo>
                  <a:lnTo>
                    <a:pt x="82631" y="75144"/>
                  </a:lnTo>
                  <a:lnTo>
                    <a:pt x="82146" y="75770"/>
                  </a:lnTo>
                  <a:lnTo>
                    <a:pt x="81723" y="76677"/>
                  </a:lnTo>
                  <a:lnTo>
                    <a:pt x="81958" y="77640"/>
                  </a:lnTo>
                  <a:lnTo>
                    <a:pt x="82710" y="78578"/>
                  </a:lnTo>
                  <a:lnTo>
                    <a:pt x="83421" y="81113"/>
                  </a:lnTo>
                  <a:lnTo>
                    <a:pt x="83679" y="83640"/>
                  </a:lnTo>
                  <a:lnTo>
                    <a:pt x="83241" y="85080"/>
                  </a:lnTo>
                  <a:lnTo>
                    <a:pt x="81723" y="86097"/>
                  </a:lnTo>
                  <a:lnTo>
                    <a:pt x="78586" y="87231"/>
                  </a:lnTo>
                  <a:lnTo>
                    <a:pt x="75543" y="86691"/>
                  </a:lnTo>
                  <a:lnTo>
                    <a:pt x="74213" y="87137"/>
                  </a:lnTo>
                  <a:lnTo>
                    <a:pt x="71960" y="87278"/>
                  </a:lnTo>
                  <a:lnTo>
                    <a:pt x="69887" y="87576"/>
                  </a:lnTo>
                  <a:lnTo>
                    <a:pt x="66703" y="88608"/>
                  </a:lnTo>
                  <a:lnTo>
                    <a:pt x="63824" y="89218"/>
                  </a:lnTo>
                  <a:lnTo>
                    <a:pt x="61242" y="87114"/>
                  </a:lnTo>
                  <a:lnTo>
                    <a:pt x="58175" y="85682"/>
                  </a:lnTo>
                  <a:lnTo>
                    <a:pt x="54952" y="84829"/>
                  </a:lnTo>
                  <a:lnTo>
                    <a:pt x="53833" y="85448"/>
                  </a:lnTo>
                  <a:lnTo>
                    <a:pt x="53348" y="85940"/>
                  </a:lnTo>
                  <a:lnTo>
                    <a:pt x="50649" y="84078"/>
                  </a:lnTo>
                  <a:lnTo>
                    <a:pt x="49444" y="83413"/>
                  </a:lnTo>
                  <a:lnTo>
                    <a:pt x="48857" y="82694"/>
                  </a:lnTo>
                  <a:lnTo>
                    <a:pt x="47739" y="80206"/>
                  </a:lnTo>
                  <a:lnTo>
                    <a:pt x="47073" y="80128"/>
                  </a:lnTo>
                  <a:lnTo>
                    <a:pt x="44852" y="81051"/>
                  </a:lnTo>
                  <a:lnTo>
                    <a:pt x="42708" y="81012"/>
                  </a:lnTo>
                  <a:lnTo>
                    <a:pt x="41417" y="80839"/>
                  </a:lnTo>
                  <a:lnTo>
                    <a:pt x="37584" y="80949"/>
                  </a:lnTo>
                  <a:lnTo>
                    <a:pt x="37075" y="82647"/>
                  </a:lnTo>
                  <a:lnTo>
                    <a:pt x="36606" y="82905"/>
                  </a:lnTo>
                  <a:lnTo>
                    <a:pt x="35777" y="83132"/>
                  </a:lnTo>
                  <a:lnTo>
                    <a:pt x="33742" y="83022"/>
                  </a:lnTo>
                  <a:lnTo>
                    <a:pt x="31137" y="84282"/>
                  </a:lnTo>
                  <a:lnTo>
                    <a:pt x="28344" y="85049"/>
                  </a:lnTo>
                  <a:lnTo>
                    <a:pt x="26162" y="85064"/>
                  </a:lnTo>
                  <a:lnTo>
                    <a:pt x="23916" y="84696"/>
                  </a:lnTo>
                  <a:lnTo>
                    <a:pt x="22571" y="84962"/>
                  </a:lnTo>
                  <a:lnTo>
                    <a:pt x="19668" y="85095"/>
                  </a:lnTo>
                  <a:lnTo>
                    <a:pt x="17830" y="86926"/>
                  </a:lnTo>
                  <a:lnTo>
                    <a:pt x="14966" y="86824"/>
                  </a:lnTo>
                  <a:lnTo>
                    <a:pt x="12556" y="86519"/>
                  </a:lnTo>
                  <a:lnTo>
                    <a:pt x="12854" y="85940"/>
                  </a:lnTo>
                  <a:lnTo>
                    <a:pt x="13339" y="78657"/>
                  </a:lnTo>
                  <a:lnTo>
                    <a:pt x="14528" y="75394"/>
                  </a:lnTo>
                  <a:lnTo>
                    <a:pt x="14481" y="74722"/>
                  </a:lnTo>
                  <a:lnTo>
                    <a:pt x="14223" y="74213"/>
                  </a:lnTo>
                  <a:lnTo>
                    <a:pt x="13167" y="73689"/>
                  </a:lnTo>
                  <a:lnTo>
                    <a:pt x="12408" y="71921"/>
                  </a:lnTo>
                  <a:lnTo>
                    <a:pt x="10820" y="67266"/>
                  </a:lnTo>
                  <a:lnTo>
                    <a:pt x="9920" y="66327"/>
                  </a:lnTo>
                  <a:lnTo>
                    <a:pt x="7424" y="65341"/>
                  </a:lnTo>
                  <a:lnTo>
                    <a:pt x="5242" y="63996"/>
                  </a:lnTo>
                  <a:lnTo>
                    <a:pt x="3387" y="62212"/>
                  </a:lnTo>
                  <a:lnTo>
                    <a:pt x="0" y="57815"/>
                  </a:lnTo>
                  <a:lnTo>
                    <a:pt x="1713" y="57377"/>
                  </a:lnTo>
                  <a:lnTo>
                    <a:pt x="2229" y="56477"/>
                  </a:lnTo>
                  <a:lnTo>
                    <a:pt x="3943" y="54052"/>
                  </a:lnTo>
                  <a:lnTo>
                    <a:pt x="4139" y="52863"/>
                  </a:lnTo>
                  <a:lnTo>
                    <a:pt x="3959" y="52190"/>
                  </a:lnTo>
                  <a:lnTo>
                    <a:pt x="2809" y="51024"/>
                  </a:lnTo>
                  <a:lnTo>
                    <a:pt x="2026" y="48466"/>
                  </a:lnTo>
                  <a:lnTo>
                    <a:pt x="2613" y="46080"/>
                  </a:lnTo>
                  <a:lnTo>
                    <a:pt x="2668" y="44852"/>
                  </a:lnTo>
                  <a:lnTo>
                    <a:pt x="2089" y="43631"/>
                  </a:lnTo>
                  <a:lnTo>
                    <a:pt x="2691" y="42114"/>
                  </a:lnTo>
                  <a:lnTo>
                    <a:pt x="3927" y="41284"/>
                  </a:lnTo>
                  <a:lnTo>
                    <a:pt x="4702" y="41042"/>
                  </a:lnTo>
                  <a:lnTo>
                    <a:pt x="7949" y="40877"/>
                  </a:lnTo>
                  <a:lnTo>
                    <a:pt x="10006" y="37834"/>
                  </a:lnTo>
                  <a:lnTo>
                    <a:pt x="11258" y="36864"/>
                  </a:lnTo>
                  <a:lnTo>
                    <a:pt x="12541" y="35135"/>
                  </a:lnTo>
                  <a:lnTo>
                    <a:pt x="13136" y="34501"/>
                  </a:lnTo>
                  <a:lnTo>
                    <a:pt x="13699" y="33156"/>
                  </a:lnTo>
                  <a:lnTo>
                    <a:pt x="13894" y="31779"/>
                  </a:lnTo>
                  <a:lnTo>
                    <a:pt x="11321" y="29846"/>
                  </a:lnTo>
                  <a:lnTo>
                    <a:pt x="10444" y="28391"/>
                  </a:lnTo>
                  <a:lnTo>
                    <a:pt x="9294" y="26780"/>
                  </a:lnTo>
                  <a:lnTo>
                    <a:pt x="7745" y="25668"/>
                  </a:lnTo>
                  <a:lnTo>
                    <a:pt x="4624" y="23760"/>
                  </a:lnTo>
                  <a:lnTo>
                    <a:pt x="3403" y="21820"/>
                  </a:lnTo>
                  <a:lnTo>
                    <a:pt x="2855" y="19300"/>
                  </a:lnTo>
                  <a:lnTo>
                    <a:pt x="2026" y="17391"/>
                  </a:lnTo>
                  <a:lnTo>
                    <a:pt x="1111" y="16148"/>
                  </a:lnTo>
                  <a:lnTo>
                    <a:pt x="939" y="15130"/>
                  </a:lnTo>
                  <a:lnTo>
                    <a:pt x="555" y="13887"/>
                  </a:lnTo>
                  <a:lnTo>
                    <a:pt x="469" y="11438"/>
                  </a:lnTo>
                  <a:lnTo>
                    <a:pt x="1212" y="8175"/>
                  </a:lnTo>
                  <a:lnTo>
                    <a:pt x="1690" y="7018"/>
                  </a:lnTo>
                  <a:lnTo>
                    <a:pt x="2746" y="6697"/>
                  </a:lnTo>
                  <a:lnTo>
                    <a:pt x="5562" y="4952"/>
                  </a:lnTo>
                  <a:lnTo>
                    <a:pt x="5695" y="2722"/>
                  </a:lnTo>
                  <a:lnTo>
                    <a:pt x="6204" y="1330"/>
                  </a:lnTo>
                  <a:lnTo>
                    <a:pt x="7096" y="532"/>
                  </a:lnTo>
                  <a:lnTo>
                    <a:pt x="7925" y="0"/>
                  </a:lnTo>
                  <a:lnTo>
                    <a:pt x="9467" y="1299"/>
                  </a:lnTo>
                  <a:lnTo>
                    <a:pt x="13206" y="3372"/>
                  </a:lnTo>
                  <a:lnTo>
                    <a:pt x="15029" y="4874"/>
                  </a:lnTo>
                  <a:lnTo>
                    <a:pt x="14935" y="5805"/>
                  </a:lnTo>
                  <a:lnTo>
                    <a:pt x="14082" y="6728"/>
                  </a:lnTo>
                  <a:lnTo>
                    <a:pt x="12455" y="7636"/>
                  </a:lnTo>
                  <a:lnTo>
                    <a:pt x="11508" y="8833"/>
                  </a:lnTo>
                  <a:lnTo>
                    <a:pt x="11250" y="10311"/>
                  </a:lnTo>
                  <a:lnTo>
                    <a:pt x="11493" y="11360"/>
                  </a:lnTo>
                  <a:lnTo>
                    <a:pt x="12619" y="12275"/>
                  </a:lnTo>
                  <a:lnTo>
                    <a:pt x="19332" y="11078"/>
                  </a:lnTo>
                  <a:lnTo>
                    <a:pt x="26138" y="11696"/>
                  </a:lnTo>
                  <a:lnTo>
                    <a:pt x="35276" y="13722"/>
                  </a:lnTo>
                  <a:lnTo>
                    <a:pt x="41331" y="14426"/>
                  </a:lnTo>
                  <a:lnTo>
                    <a:pt x="45814" y="13488"/>
                  </a:lnTo>
                  <a:lnTo>
                    <a:pt x="54099" y="15185"/>
                  </a:lnTo>
                  <a:lnTo>
                    <a:pt x="61821" y="16765"/>
                  </a:lnTo>
                  <a:lnTo>
                    <a:pt x="69230" y="17227"/>
                  </a:lnTo>
                  <a:lnTo>
                    <a:pt x="73376" y="15991"/>
                  </a:lnTo>
                  <a:lnTo>
                    <a:pt x="76294" y="14325"/>
                  </a:lnTo>
                  <a:lnTo>
                    <a:pt x="78805" y="11180"/>
                  </a:lnTo>
                  <a:lnTo>
                    <a:pt x="85009" y="7025"/>
                  </a:lnTo>
                  <a:lnTo>
                    <a:pt x="91010" y="4686"/>
                  </a:lnTo>
                  <a:lnTo>
                    <a:pt x="98880" y="2793"/>
                  </a:lnTo>
                  <a:lnTo>
                    <a:pt x="104138" y="2151"/>
                  </a:lnTo>
                  <a:lnTo>
                    <a:pt x="104873" y="2793"/>
                  </a:lnTo>
                  <a:lnTo>
                    <a:pt x="111562" y="6618"/>
                  </a:lnTo>
                  <a:lnTo>
                    <a:pt x="114543" y="6634"/>
                  </a:lnTo>
                  <a:lnTo>
                    <a:pt x="116952" y="7315"/>
                  </a:lnTo>
                  <a:lnTo>
                    <a:pt x="117837" y="8324"/>
                  </a:lnTo>
                  <a:lnTo>
                    <a:pt x="118439" y="8574"/>
                  </a:lnTo>
                  <a:lnTo>
                    <a:pt x="121647" y="7628"/>
                  </a:lnTo>
                  <a:lnTo>
                    <a:pt x="123062" y="9717"/>
                  </a:lnTo>
                  <a:lnTo>
                    <a:pt x="125277" y="12643"/>
                  </a:lnTo>
                  <a:lnTo>
                    <a:pt x="129055" y="14145"/>
                  </a:lnTo>
                  <a:lnTo>
                    <a:pt x="132420" y="14990"/>
                  </a:lnTo>
                  <a:lnTo>
                    <a:pt x="133484" y="1512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5" name="Freeform: Shape 594">
              <a:extLst>
                <a:ext uri="{FF2B5EF4-FFF2-40B4-BE49-F238E27FC236}">
                  <a16:creationId xmlns:a16="http://schemas.microsoft.com/office/drawing/2014/main" id="{B8706CB6-0A32-E869-780B-BA0F83F401C0}"/>
                </a:ext>
              </a:extLst>
            </p:cNvPr>
            <p:cNvSpPr>
              <a:spLocks/>
            </p:cNvSpPr>
            <p:nvPr/>
          </p:nvSpPr>
          <p:spPr>
            <a:xfrm>
              <a:off x="8358656" y="4054799"/>
              <a:ext cx="3622" cy="10686"/>
            </a:xfrm>
            <a:custGeom>
              <a:avLst/>
              <a:gdLst>
                <a:gd name="connsiteX0" fmla="*/ 3403 w 3622"/>
                <a:gd name="connsiteY0" fmla="*/ 8833 h 10686"/>
                <a:gd name="connsiteX1" fmla="*/ 2691 w 3622"/>
                <a:gd name="connsiteY1" fmla="*/ 10687 h 10686"/>
                <a:gd name="connsiteX2" fmla="*/ 2011 w 3622"/>
                <a:gd name="connsiteY2" fmla="*/ 10037 h 10686"/>
                <a:gd name="connsiteX3" fmla="*/ 289 w 3622"/>
                <a:gd name="connsiteY3" fmla="*/ 6830 h 10686"/>
                <a:gd name="connsiteX4" fmla="*/ 806 w 3622"/>
                <a:gd name="connsiteY4" fmla="*/ 4577 h 10686"/>
                <a:gd name="connsiteX5" fmla="*/ 0 w 3622"/>
                <a:gd name="connsiteY5" fmla="*/ 1353 h 10686"/>
                <a:gd name="connsiteX6" fmla="*/ 383 w 3622"/>
                <a:gd name="connsiteY6" fmla="*/ 430 h 10686"/>
                <a:gd name="connsiteX7" fmla="*/ 2449 w 3622"/>
                <a:gd name="connsiteY7" fmla="*/ 0 h 10686"/>
                <a:gd name="connsiteX8" fmla="*/ 2926 w 3622"/>
                <a:gd name="connsiteY8" fmla="*/ 141 h 10686"/>
                <a:gd name="connsiteX9" fmla="*/ 2308 w 3622"/>
                <a:gd name="connsiteY9" fmla="*/ 1173 h 10686"/>
                <a:gd name="connsiteX10" fmla="*/ 3450 w 3622"/>
                <a:gd name="connsiteY10" fmla="*/ 2973 h 10686"/>
                <a:gd name="connsiteX11" fmla="*/ 3622 w 3622"/>
                <a:gd name="connsiteY11" fmla="*/ 5938 h 1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2" h="10686">
                  <a:moveTo>
                    <a:pt x="3403" y="8833"/>
                  </a:moveTo>
                  <a:lnTo>
                    <a:pt x="2691" y="10687"/>
                  </a:lnTo>
                  <a:lnTo>
                    <a:pt x="2011" y="10037"/>
                  </a:lnTo>
                  <a:lnTo>
                    <a:pt x="289" y="6830"/>
                  </a:lnTo>
                  <a:lnTo>
                    <a:pt x="806" y="4577"/>
                  </a:lnTo>
                  <a:lnTo>
                    <a:pt x="0" y="1353"/>
                  </a:lnTo>
                  <a:lnTo>
                    <a:pt x="383" y="430"/>
                  </a:lnTo>
                  <a:lnTo>
                    <a:pt x="2449" y="0"/>
                  </a:lnTo>
                  <a:lnTo>
                    <a:pt x="2926" y="141"/>
                  </a:lnTo>
                  <a:lnTo>
                    <a:pt x="2308" y="1173"/>
                  </a:lnTo>
                  <a:lnTo>
                    <a:pt x="3450" y="2973"/>
                  </a:lnTo>
                  <a:lnTo>
                    <a:pt x="3622" y="59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6" name="Freeform: Shape 595">
              <a:extLst>
                <a:ext uri="{FF2B5EF4-FFF2-40B4-BE49-F238E27FC236}">
                  <a16:creationId xmlns:a16="http://schemas.microsoft.com/office/drawing/2014/main" id="{CEDC264F-2E77-415E-3478-3F9CFB507542}"/>
                </a:ext>
              </a:extLst>
            </p:cNvPr>
            <p:cNvSpPr>
              <a:spLocks/>
            </p:cNvSpPr>
            <p:nvPr/>
          </p:nvSpPr>
          <p:spPr>
            <a:xfrm>
              <a:off x="7887944" y="4699090"/>
              <a:ext cx="39461" cy="46815"/>
            </a:xfrm>
            <a:custGeom>
              <a:avLst/>
              <a:gdLst>
                <a:gd name="connsiteX0" fmla="*/ 33805 w 39461"/>
                <a:gd name="connsiteY0" fmla="*/ 1901 h 46815"/>
                <a:gd name="connsiteX1" fmla="*/ 33367 w 39461"/>
                <a:gd name="connsiteY1" fmla="*/ 2472 h 46815"/>
                <a:gd name="connsiteX2" fmla="*/ 31356 w 39461"/>
                <a:gd name="connsiteY2" fmla="*/ 6556 h 46815"/>
                <a:gd name="connsiteX3" fmla="*/ 30965 w 39461"/>
                <a:gd name="connsiteY3" fmla="*/ 7174 h 46815"/>
                <a:gd name="connsiteX4" fmla="*/ 31184 w 39461"/>
                <a:gd name="connsiteY4" fmla="*/ 7550 h 46815"/>
                <a:gd name="connsiteX5" fmla="*/ 32045 w 39461"/>
                <a:gd name="connsiteY5" fmla="*/ 8324 h 46815"/>
                <a:gd name="connsiteX6" fmla="*/ 31536 w 39461"/>
                <a:gd name="connsiteY6" fmla="*/ 9615 h 46815"/>
                <a:gd name="connsiteX7" fmla="*/ 31341 w 39461"/>
                <a:gd name="connsiteY7" fmla="*/ 9959 h 46815"/>
                <a:gd name="connsiteX8" fmla="*/ 30958 w 39461"/>
                <a:gd name="connsiteY8" fmla="*/ 11156 h 46815"/>
                <a:gd name="connsiteX9" fmla="*/ 31169 w 39461"/>
                <a:gd name="connsiteY9" fmla="*/ 12259 h 46815"/>
                <a:gd name="connsiteX10" fmla="*/ 31654 w 39461"/>
                <a:gd name="connsiteY10" fmla="*/ 12666 h 46815"/>
                <a:gd name="connsiteX11" fmla="*/ 32960 w 39461"/>
                <a:gd name="connsiteY11" fmla="*/ 13198 h 46815"/>
                <a:gd name="connsiteX12" fmla="*/ 34916 w 39461"/>
                <a:gd name="connsiteY12" fmla="*/ 13581 h 46815"/>
                <a:gd name="connsiteX13" fmla="*/ 37224 w 39461"/>
                <a:gd name="connsiteY13" fmla="*/ 14505 h 46815"/>
                <a:gd name="connsiteX14" fmla="*/ 38781 w 39461"/>
                <a:gd name="connsiteY14" fmla="*/ 14669 h 46815"/>
                <a:gd name="connsiteX15" fmla="*/ 39149 w 39461"/>
                <a:gd name="connsiteY15" fmla="*/ 15334 h 46815"/>
                <a:gd name="connsiteX16" fmla="*/ 39078 w 39461"/>
                <a:gd name="connsiteY16" fmla="*/ 16515 h 46815"/>
                <a:gd name="connsiteX17" fmla="*/ 39454 w 39461"/>
                <a:gd name="connsiteY17" fmla="*/ 17540 h 46815"/>
                <a:gd name="connsiteX18" fmla="*/ 39461 w 39461"/>
                <a:gd name="connsiteY18" fmla="*/ 19379 h 46815"/>
                <a:gd name="connsiteX19" fmla="*/ 39000 w 39461"/>
                <a:gd name="connsiteY19" fmla="*/ 20998 h 46815"/>
                <a:gd name="connsiteX20" fmla="*/ 36622 w 39461"/>
                <a:gd name="connsiteY20" fmla="*/ 21757 h 46815"/>
                <a:gd name="connsiteX21" fmla="*/ 35393 w 39461"/>
                <a:gd name="connsiteY21" fmla="*/ 22586 h 46815"/>
                <a:gd name="connsiteX22" fmla="*/ 35065 w 39461"/>
                <a:gd name="connsiteY22" fmla="*/ 23009 h 46815"/>
                <a:gd name="connsiteX23" fmla="*/ 35362 w 39461"/>
                <a:gd name="connsiteY23" fmla="*/ 23494 h 46815"/>
                <a:gd name="connsiteX24" fmla="*/ 35518 w 39461"/>
                <a:gd name="connsiteY24" fmla="*/ 24143 h 46815"/>
                <a:gd name="connsiteX25" fmla="*/ 33281 w 39461"/>
                <a:gd name="connsiteY25" fmla="*/ 25763 h 46815"/>
                <a:gd name="connsiteX26" fmla="*/ 30981 w 39461"/>
                <a:gd name="connsiteY26" fmla="*/ 27867 h 46815"/>
                <a:gd name="connsiteX27" fmla="*/ 30433 w 39461"/>
                <a:gd name="connsiteY27" fmla="*/ 29283 h 46815"/>
                <a:gd name="connsiteX28" fmla="*/ 29972 w 39461"/>
                <a:gd name="connsiteY28" fmla="*/ 30965 h 46815"/>
                <a:gd name="connsiteX29" fmla="*/ 29299 w 39461"/>
                <a:gd name="connsiteY29" fmla="*/ 32037 h 46815"/>
                <a:gd name="connsiteX30" fmla="*/ 27546 w 39461"/>
                <a:gd name="connsiteY30" fmla="*/ 33586 h 46815"/>
                <a:gd name="connsiteX31" fmla="*/ 25755 w 39461"/>
                <a:gd name="connsiteY31" fmla="*/ 36700 h 46815"/>
                <a:gd name="connsiteX32" fmla="*/ 24878 w 39461"/>
                <a:gd name="connsiteY32" fmla="*/ 38718 h 46815"/>
                <a:gd name="connsiteX33" fmla="*/ 20490 w 39461"/>
                <a:gd name="connsiteY33" fmla="*/ 43569 h 46815"/>
                <a:gd name="connsiteX34" fmla="*/ 16586 w 39461"/>
                <a:gd name="connsiteY34" fmla="*/ 45994 h 46815"/>
                <a:gd name="connsiteX35" fmla="*/ 15451 w 39461"/>
                <a:gd name="connsiteY35" fmla="*/ 46816 h 46815"/>
                <a:gd name="connsiteX36" fmla="*/ 8543 w 39461"/>
                <a:gd name="connsiteY36" fmla="*/ 46675 h 46815"/>
                <a:gd name="connsiteX37" fmla="*/ 8019 w 39461"/>
                <a:gd name="connsiteY37" fmla="*/ 43404 h 46815"/>
                <a:gd name="connsiteX38" fmla="*/ 6971 w 39461"/>
                <a:gd name="connsiteY38" fmla="*/ 38937 h 46815"/>
                <a:gd name="connsiteX39" fmla="*/ 4592 w 39461"/>
                <a:gd name="connsiteY39" fmla="*/ 34908 h 46815"/>
                <a:gd name="connsiteX40" fmla="*/ 4342 w 39461"/>
                <a:gd name="connsiteY40" fmla="*/ 33218 h 46815"/>
                <a:gd name="connsiteX41" fmla="*/ 4452 w 39461"/>
                <a:gd name="connsiteY41" fmla="*/ 29964 h 46815"/>
                <a:gd name="connsiteX42" fmla="*/ 4459 w 39461"/>
                <a:gd name="connsiteY42" fmla="*/ 25395 h 46815"/>
                <a:gd name="connsiteX43" fmla="*/ 4303 w 39461"/>
                <a:gd name="connsiteY43" fmla="*/ 22938 h 46815"/>
                <a:gd name="connsiteX44" fmla="*/ 4358 w 39461"/>
                <a:gd name="connsiteY44" fmla="*/ 21147 h 46815"/>
                <a:gd name="connsiteX45" fmla="*/ 4655 w 39461"/>
                <a:gd name="connsiteY45" fmla="*/ 18033 h 46815"/>
                <a:gd name="connsiteX46" fmla="*/ 4616 w 39461"/>
                <a:gd name="connsiteY46" fmla="*/ 16171 h 46815"/>
                <a:gd name="connsiteX47" fmla="*/ 3059 w 39461"/>
                <a:gd name="connsiteY47" fmla="*/ 14027 h 46815"/>
                <a:gd name="connsiteX48" fmla="*/ 1119 w 39461"/>
                <a:gd name="connsiteY48" fmla="*/ 11743 h 46815"/>
                <a:gd name="connsiteX49" fmla="*/ 55 w 39461"/>
                <a:gd name="connsiteY49" fmla="*/ 10624 h 46815"/>
                <a:gd name="connsiteX50" fmla="*/ 0 w 39461"/>
                <a:gd name="connsiteY50" fmla="*/ 9725 h 46815"/>
                <a:gd name="connsiteX51" fmla="*/ 8 w 39461"/>
                <a:gd name="connsiteY51" fmla="*/ 8887 h 46815"/>
                <a:gd name="connsiteX52" fmla="*/ 321 w 39461"/>
                <a:gd name="connsiteY52" fmla="*/ 7675 h 46815"/>
                <a:gd name="connsiteX53" fmla="*/ 1080 w 39461"/>
                <a:gd name="connsiteY53" fmla="*/ 6321 h 46815"/>
                <a:gd name="connsiteX54" fmla="*/ 1932 w 39461"/>
                <a:gd name="connsiteY54" fmla="*/ 6173 h 46815"/>
                <a:gd name="connsiteX55" fmla="*/ 4029 w 39461"/>
                <a:gd name="connsiteY55" fmla="*/ 6713 h 46815"/>
                <a:gd name="connsiteX56" fmla="*/ 6212 w 39461"/>
                <a:gd name="connsiteY56" fmla="*/ 7863 h 46815"/>
                <a:gd name="connsiteX57" fmla="*/ 7370 w 39461"/>
                <a:gd name="connsiteY57" fmla="*/ 10452 h 46815"/>
                <a:gd name="connsiteX58" fmla="*/ 8262 w 39461"/>
                <a:gd name="connsiteY58" fmla="*/ 10820 h 46815"/>
                <a:gd name="connsiteX59" fmla="*/ 9873 w 39461"/>
                <a:gd name="connsiteY59" fmla="*/ 10812 h 46815"/>
                <a:gd name="connsiteX60" fmla="*/ 13996 w 39461"/>
                <a:gd name="connsiteY60" fmla="*/ 10475 h 46815"/>
                <a:gd name="connsiteX61" fmla="*/ 15021 w 39461"/>
                <a:gd name="connsiteY61" fmla="*/ 10515 h 46815"/>
                <a:gd name="connsiteX62" fmla="*/ 16891 w 39461"/>
                <a:gd name="connsiteY62" fmla="*/ 9897 h 46815"/>
                <a:gd name="connsiteX63" fmla="*/ 18753 w 39461"/>
                <a:gd name="connsiteY63" fmla="*/ 8809 h 46815"/>
                <a:gd name="connsiteX64" fmla="*/ 19293 w 39461"/>
                <a:gd name="connsiteY64" fmla="*/ 7683 h 46815"/>
                <a:gd name="connsiteX65" fmla="*/ 19723 w 39461"/>
                <a:gd name="connsiteY65" fmla="*/ 5140 h 46815"/>
                <a:gd name="connsiteX66" fmla="*/ 20114 w 39461"/>
                <a:gd name="connsiteY66" fmla="*/ 579 h 46815"/>
                <a:gd name="connsiteX67" fmla="*/ 21068 w 39461"/>
                <a:gd name="connsiteY67" fmla="*/ 532 h 46815"/>
                <a:gd name="connsiteX68" fmla="*/ 23666 w 39461"/>
                <a:gd name="connsiteY68" fmla="*/ 2151 h 46815"/>
                <a:gd name="connsiteX69" fmla="*/ 24229 w 39461"/>
                <a:gd name="connsiteY69" fmla="*/ 2261 h 46815"/>
                <a:gd name="connsiteX70" fmla="*/ 24769 w 39461"/>
                <a:gd name="connsiteY70" fmla="*/ 2206 h 46815"/>
                <a:gd name="connsiteX71" fmla="*/ 25676 w 39461"/>
                <a:gd name="connsiteY71" fmla="*/ 1400 h 46815"/>
                <a:gd name="connsiteX72" fmla="*/ 26779 w 39461"/>
                <a:gd name="connsiteY72" fmla="*/ 743 h 46815"/>
                <a:gd name="connsiteX73" fmla="*/ 27601 w 39461"/>
                <a:gd name="connsiteY73" fmla="*/ 759 h 46815"/>
                <a:gd name="connsiteX74" fmla="*/ 30621 w 39461"/>
                <a:gd name="connsiteY74" fmla="*/ 0 h 46815"/>
                <a:gd name="connsiteX75" fmla="*/ 32240 w 39461"/>
                <a:gd name="connsiteY75" fmla="*/ 1377 h 46815"/>
                <a:gd name="connsiteX76" fmla="*/ 33257 w 39461"/>
                <a:gd name="connsiteY76" fmla="*/ 1807 h 46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9461" h="46815">
                  <a:moveTo>
                    <a:pt x="33805" y="1901"/>
                  </a:moveTo>
                  <a:lnTo>
                    <a:pt x="33367" y="2472"/>
                  </a:lnTo>
                  <a:lnTo>
                    <a:pt x="31356" y="6556"/>
                  </a:lnTo>
                  <a:lnTo>
                    <a:pt x="30965" y="7174"/>
                  </a:lnTo>
                  <a:lnTo>
                    <a:pt x="31184" y="7550"/>
                  </a:lnTo>
                  <a:lnTo>
                    <a:pt x="32045" y="8324"/>
                  </a:lnTo>
                  <a:lnTo>
                    <a:pt x="31536" y="9615"/>
                  </a:lnTo>
                  <a:lnTo>
                    <a:pt x="31341" y="9959"/>
                  </a:lnTo>
                  <a:lnTo>
                    <a:pt x="30958" y="11156"/>
                  </a:lnTo>
                  <a:lnTo>
                    <a:pt x="31169" y="12259"/>
                  </a:lnTo>
                  <a:lnTo>
                    <a:pt x="31654" y="12666"/>
                  </a:lnTo>
                  <a:lnTo>
                    <a:pt x="32960" y="13198"/>
                  </a:lnTo>
                  <a:lnTo>
                    <a:pt x="34916" y="13581"/>
                  </a:lnTo>
                  <a:lnTo>
                    <a:pt x="37224" y="14505"/>
                  </a:lnTo>
                  <a:lnTo>
                    <a:pt x="38781" y="14669"/>
                  </a:lnTo>
                  <a:lnTo>
                    <a:pt x="39149" y="15334"/>
                  </a:lnTo>
                  <a:lnTo>
                    <a:pt x="39078" y="16515"/>
                  </a:lnTo>
                  <a:lnTo>
                    <a:pt x="39454" y="17540"/>
                  </a:lnTo>
                  <a:lnTo>
                    <a:pt x="39461" y="19379"/>
                  </a:lnTo>
                  <a:lnTo>
                    <a:pt x="39000" y="20998"/>
                  </a:lnTo>
                  <a:lnTo>
                    <a:pt x="36622" y="21757"/>
                  </a:lnTo>
                  <a:lnTo>
                    <a:pt x="35393" y="22586"/>
                  </a:lnTo>
                  <a:lnTo>
                    <a:pt x="35065" y="23009"/>
                  </a:lnTo>
                  <a:lnTo>
                    <a:pt x="35362" y="23494"/>
                  </a:lnTo>
                  <a:lnTo>
                    <a:pt x="35518" y="24143"/>
                  </a:lnTo>
                  <a:lnTo>
                    <a:pt x="33281" y="25763"/>
                  </a:lnTo>
                  <a:lnTo>
                    <a:pt x="30981" y="27867"/>
                  </a:lnTo>
                  <a:lnTo>
                    <a:pt x="30433" y="29283"/>
                  </a:lnTo>
                  <a:lnTo>
                    <a:pt x="29972" y="30965"/>
                  </a:lnTo>
                  <a:lnTo>
                    <a:pt x="29299" y="32037"/>
                  </a:lnTo>
                  <a:lnTo>
                    <a:pt x="27546" y="33586"/>
                  </a:lnTo>
                  <a:lnTo>
                    <a:pt x="25755" y="36700"/>
                  </a:lnTo>
                  <a:lnTo>
                    <a:pt x="24878" y="38718"/>
                  </a:lnTo>
                  <a:lnTo>
                    <a:pt x="20490" y="43569"/>
                  </a:lnTo>
                  <a:lnTo>
                    <a:pt x="16586" y="45994"/>
                  </a:lnTo>
                  <a:lnTo>
                    <a:pt x="15451" y="46816"/>
                  </a:lnTo>
                  <a:lnTo>
                    <a:pt x="8543" y="46675"/>
                  </a:lnTo>
                  <a:lnTo>
                    <a:pt x="8019" y="43404"/>
                  </a:lnTo>
                  <a:lnTo>
                    <a:pt x="6971" y="38937"/>
                  </a:lnTo>
                  <a:lnTo>
                    <a:pt x="4592" y="34908"/>
                  </a:lnTo>
                  <a:lnTo>
                    <a:pt x="4342" y="33218"/>
                  </a:lnTo>
                  <a:lnTo>
                    <a:pt x="4452" y="29964"/>
                  </a:lnTo>
                  <a:lnTo>
                    <a:pt x="4459" y="25395"/>
                  </a:lnTo>
                  <a:lnTo>
                    <a:pt x="4303" y="22938"/>
                  </a:lnTo>
                  <a:lnTo>
                    <a:pt x="4358" y="21147"/>
                  </a:lnTo>
                  <a:lnTo>
                    <a:pt x="4655" y="18033"/>
                  </a:lnTo>
                  <a:lnTo>
                    <a:pt x="4616" y="16171"/>
                  </a:lnTo>
                  <a:lnTo>
                    <a:pt x="3059" y="14027"/>
                  </a:lnTo>
                  <a:lnTo>
                    <a:pt x="1119" y="11743"/>
                  </a:lnTo>
                  <a:lnTo>
                    <a:pt x="55" y="10624"/>
                  </a:lnTo>
                  <a:lnTo>
                    <a:pt x="0" y="9725"/>
                  </a:lnTo>
                  <a:lnTo>
                    <a:pt x="8" y="8887"/>
                  </a:lnTo>
                  <a:lnTo>
                    <a:pt x="321" y="7675"/>
                  </a:lnTo>
                  <a:lnTo>
                    <a:pt x="1080" y="6321"/>
                  </a:lnTo>
                  <a:lnTo>
                    <a:pt x="1932" y="6173"/>
                  </a:lnTo>
                  <a:lnTo>
                    <a:pt x="4029" y="6713"/>
                  </a:lnTo>
                  <a:lnTo>
                    <a:pt x="6212" y="7863"/>
                  </a:lnTo>
                  <a:lnTo>
                    <a:pt x="7370" y="10452"/>
                  </a:lnTo>
                  <a:lnTo>
                    <a:pt x="8262" y="10820"/>
                  </a:lnTo>
                  <a:lnTo>
                    <a:pt x="9873" y="10812"/>
                  </a:lnTo>
                  <a:lnTo>
                    <a:pt x="13996" y="10475"/>
                  </a:lnTo>
                  <a:lnTo>
                    <a:pt x="15021" y="10515"/>
                  </a:lnTo>
                  <a:lnTo>
                    <a:pt x="16891" y="9897"/>
                  </a:lnTo>
                  <a:lnTo>
                    <a:pt x="18753" y="8809"/>
                  </a:lnTo>
                  <a:lnTo>
                    <a:pt x="19293" y="7683"/>
                  </a:lnTo>
                  <a:lnTo>
                    <a:pt x="19723" y="5140"/>
                  </a:lnTo>
                  <a:lnTo>
                    <a:pt x="20114" y="579"/>
                  </a:lnTo>
                  <a:lnTo>
                    <a:pt x="21068" y="532"/>
                  </a:lnTo>
                  <a:lnTo>
                    <a:pt x="23666" y="2151"/>
                  </a:lnTo>
                  <a:lnTo>
                    <a:pt x="24229" y="2261"/>
                  </a:lnTo>
                  <a:lnTo>
                    <a:pt x="24769" y="2206"/>
                  </a:lnTo>
                  <a:lnTo>
                    <a:pt x="25676" y="1400"/>
                  </a:lnTo>
                  <a:lnTo>
                    <a:pt x="26779" y="743"/>
                  </a:lnTo>
                  <a:lnTo>
                    <a:pt x="27601" y="759"/>
                  </a:lnTo>
                  <a:lnTo>
                    <a:pt x="30621" y="0"/>
                  </a:lnTo>
                  <a:lnTo>
                    <a:pt x="32240" y="1377"/>
                  </a:lnTo>
                  <a:lnTo>
                    <a:pt x="33257" y="180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7" name="Freeform: Shape 596">
              <a:extLst>
                <a:ext uri="{FF2B5EF4-FFF2-40B4-BE49-F238E27FC236}">
                  <a16:creationId xmlns:a16="http://schemas.microsoft.com/office/drawing/2014/main" id="{E199B2B6-0CA9-5C0D-A250-3E00D1538773}"/>
                </a:ext>
              </a:extLst>
            </p:cNvPr>
            <p:cNvSpPr>
              <a:spLocks/>
            </p:cNvSpPr>
            <p:nvPr/>
          </p:nvSpPr>
          <p:spPr>
            <a:xfrm>
              <a:off x="7267663" y="4376397"/>
              <a:ext cx="67430" cy="136378"/>
            </a:xfrm>
            <a:custGeom>
              <a:avLst/>
              <a:gdLst>
                <a:gd name="connsiteX0" fmla="*/ 62181 w 67430"/>
                <a:gd name="connsiteY0" fmla="*/ 15334 h 136378"/>
                <a:gd name="connsiteX1" fmla="*/ 61273 w 67430"/>
                <a:gd name="connsiteY1" fmla="*/ 16766 h 136378"/>
                <a:gd name="connsiteX2" fmla="*/ 59880 w 67430"/>
                <a:gd name="connsiteY2" fmla="*/ 19723 h 136378"/>
                <a:gd name="connsiteX3" fmla="*/ 59818 w 67430"/>
                <a:gd name="connsiteY3" fmla="*/ 22031 h 136378"/>
                <a:gd name="connsiteX4" fmla="*/ 63135 w 67430"/>
                <a:gd name="connsiteY4" fmla="*/ 26897 h 136378"/>
                <a:gd name="connsiteX5" fmla="*/ 63519 w 67430"/>
                <a:gd name="connsiteY5" fmla="*/ 27390 h 136378"/>
                <a:gd name="connsiteX6" fmla="*/ 64371 w 67430"/>
                <a:gd name="connsiteY6" fmla="*/ 28149 h 136378"/>
                <a:gd name="connsiteX7" fmla="*/ 64833 w 67430"/>
                <a:gd name="connsiteY7" fmla="*/ 29056 h 136378"/>
                <a:gd name="connsiteX8" fmla="*/ 65232 w 67430"/>
                <a:gd name="connsiteY8" fmla="*/ 31450 h 136378"/>
                <a:gd name="connsiteX9" fmla="*/ 65459 w 67430"/>
                <a:gd name="connsiteY9" fmla="*/ 34149 h 136378"/>
                <a:gd name="connsiteX10" fmla="*/ 65725 w 67430"/>
                <a:gd name="connsiteY10" fmla="*/ 35964 h 136378"/>
                <a:gd name="connsiteX11" fmla="*/ 67329 w 67430"/>
                <a:gd name="connsiteY11" fmla="*/ 38515 h 136378"/>
                <a:gd name="connsiteX12" fmla="*/ 67430 w 67430"/>
                <a:gd name="connsiteY12" fmla="*/ 39540 h 136378"/>
                <a:gd name="connsiteX13" fmla="*/ 66319 w 67430"/>
                <a:gd name="connsiteY13" fmla="*/ 43350 h 136378"/>
                <a:gd name="connsiteX14" fmla="*/ 66053 w 67430"/>
                <a:gd name="connsiteY14" fmla="*/ 43757 h 136378"/>
                <a:gd name="connsiteX15" fmla="*/ 65764 w 67430"/>
                <a:gd name="connsiteY15" fmla="*/ 43858 h 136378"/>
                <a:gd name="connsiteX16" fmla="*/ 64043 w 67430"/>
                <a:gd name="connsiteY16" fmla="*/ 43530 h 136378"/>
                <a:gd name="connsiteX17" fmla="*/ 63307 w 67430"/>
                <a:gd name="connsiteY17" fmla="*/ 43944 h 136378"/>
                <a:gd name="connsiteX18" fmla="*/ 62369 w 67430"/>
                <a:gd name="connsiteY18" fmla="*/ 45235 h 136378"/>
                <a:gd name="connsiteX19" fmla="*/ 61797 w 67430"/>
                <a:gd name="connsiteY19" fmla="*/ 46526 h 136378"/>
                <a:gd name="connsiteX20" fmla="*/ 61766 w 67430"/>
                <a:gd name="connsiteY20" fmla="*/ 47066 h 136378"/>
                <a:gd name="connsiteX21" fmla="*/ 63292 w 67430"/>
                <a:gd name="connsiteY21" fmla="*/ 49460 h 136378"/>
                <a:gd name="connsiteX22" fmla="*/ 62329 w 67430"/>
                <a:gd name="connsiteY22" fmla="*/ 52910 h 136378"/>
                <a:gd name="connsiteX23" fmla="*/ 61344 w 67430"/>
                <a:gd name="connsiteY23" fmla="*/ 55061 h 136378"/>
                <a:gd name="connsiteX24" fmla="*/ 59576 w 67430"/>
                <a:gd name="connsiteY24" fmla="*/ 56290 h 136378"/>
                <a:gd name="connsiteX25" fmla="*/ 57995 w 67430"/>
                <a:gd name="connsiteY25" fmla="*/ 56579 h 136378"/>
                <a:gd name="connsiteX26" fmla="*/ 56892 w 67430"/>
                <a:gd name="connsiteY26" fmla="*/ 57158 h 136378"/>
                <a:gd name="connsiteX27" fmla="*/ 56251 w 67430"/>
                <a:gd name="connsiteY27" fmla="*/ 57917 h 136378"/>
                <a:gd name="connsiteX28" fmla="*/ 56344 w 67430"/>
                <a:gd name="connsiteY28" fmla="*/ 60381 h 136378"/>
                <a:gd name="connsiteX29" fmla="*/ 54013 w 67430"/>
                <a:gd name="connsiteY29" fmla="*/ 62627 h 136378"/>
                <a:gd name="connsiteX30" fmla="*/ 52722 w 67430"/>
                <a:gd name="connsiteY30" fmla="*/ 64199 h 136378"/>
                <a:gd name="connsiteX31" fmla="*/ 52096 w 67430"/>
                <a:gd name="connsiteY31" fmla="*/ 65146 h 136378"/>
                <a:gd name="connsiteX32" fmla="*/ 52362 w 67430"/>
                <a:gd name="connsiteY32" fmla="*/ 68041 h 136378"/>
                <a:gd name="connsiteX33" fmla="*/ 51533 w 67430"/>
                <a:gd name="connsiteY33" fmla="*/ 70966 h 136378"/>
                <a:gd name="connsiteX34" fmla="*/ 50094 w 67430"/>
                <a:gd name="connsiteY34" fmla="*/ 73274 h 136378"/>
                <a:gd name="connsiteX35" fmla="*/ 46870 w 67430"/>
                <a:gd name="connsiteY35" fmla="*/ 73775 h 136378"/>
                <a:gd name="connsiteX36" fmla="*/ 44163 w 67430"/>
                <a:gd name="connsiteY36" fmla="*/ 74057 h 136378"/>
                <a:gd name="connsiteX37" fmla="*/ 43240 w 67430"/>
                <a:gd name="connsiteY37" fmla="*/ 79932 h 136378"/>
                <a:gd name="connsiteX38" fmla="*/ 43287 w 67430"/>
                <a:gd name="connsiteY38" fmla="*/ 83648 h 136378"/>
                <a:gd name="connsiteX39" fmla="*/ 43037 w 67430"/>
                <a:gd name="connsiteY39" fmla="*/ 87443 h 136378"/>
                <a:gd name="connsiteX40" fmla="*/ 42591 w 67430"/>
                <a:gd name="connsiteY40" fmla="*/ 88992 h 136378"/>
                <a:gd name="connsiteX41" fmla="*/ 42779 w 67430"/>
                <a:gd name="connsiteY41" fmla="*/ 91167 h 136378"/>
                <a:gd name="connsiteX42" fmla="*/ 42575 w 67430"/>
                <a:gd name="connsiteY42" fmla="*/ 96088 h 136378"/>
                <a:gd name="connsiteX43" fmla="*/ 42215 w 67430"/>
                <a:gd name="connsiteY43" fmla="*/ 99960 h 136378"/>
                <a:gd name="connsiteX44" fmla="*/ 42692 w 67430"/>
                <a:gd name="connsiteY44" fmla="*/ 101001 h 136378"/>
                <a:gd name="connsiteX45" fmla="*/ 42966 w 67430"/>
                <a:gd name="connsiteY45" fmla="*/ 103277 h 136378"/>
                <a:gd name="connsiteX46" fmla="*/ 42951 w 67430"/>
                <a:gd name="connsiteY46" fmla="*/ 105632 h 136378"/>
                <a:gd name="connsiteX47" fmla="*/ 43639 w 67430"/>
                <a:gd name="connsiteY47" fmla="*/ 107267 h 136378"/>
                <a:gd name="connsiteX48" fmla="*/ 44390 w 67430"/>
                <a:gd name="connsiteY48" fmla="*/ 108699 h 136378"/>
                <a:gd name="connsiteX49" fmla="*/ 44367 w 67430"/>
                <a:gd name="connsiteY49" fmla="*/ 109434 h 136378"/>
                <a:gd name="connsiteX50" fmla="*/ 43968 w 67430"/>
                <a:gd name="connsiteY50" fmla="*/ 109896 h 136378"/>
                <a:gd name="connsiteX51" fmla="*/ 43631 w 67430"/>
                <a:gd name="connsiteY51" fmla="*/ 110498 h 136378"/>
                <a:gd name="connsiteX52" fmla="*/ 43631 w 67430"/>
                <a:gd name="connsiteY52" fmla="*/ 116037 h 136378"/>
                <a:gd name="connsiteX53" fmla="*/ 43772 w 67430"/>
                <a:gd name="connsiteY53" fmla="*/ 117696 h 136378"/>
                <a:gd name="connsiteX54" fmla="*/ 43569 w 67430"/>
                <a:gd name="connsiteY54" fmla="*/ 118744 h 136378"/>
                <a:gd name="connsiteX55" fmla="*/ 42990 w 67430"/>
                <a:gd name="connsiteY55" fmla="*/ 119620 h 136378"/>
                <a:gd name="connsiteX56" fmla="*/ 43217 w 67430"/>
                <a:gd name="connsiteY56" fmla="*/ 122421 h 136378"/>
                <a:gd name="connsiteX57" fmla="*/ 43686 w 67430"/>
                <a:gd name="connsiteY57" fmla="*/ 124205 h 136378"/>
                <a:gd name="connsiteX58" fmla="*/ 44156 w 67430"/>
                <a:gd name="connsiteY58" fmla="*/ 125519 h 136378"/>
                <a:gd name="connsiteX59" fmla="*/ 43702 w 67430"/>
                <a:gd name="connsiteY59" fmla="*/ 126615 h 136378"/>
                <a:gd name="connsiteX60" fmla="*/ 43303 w 67430"/>
                <a:gd name="connsiteY60" fmla="*/ 128062 h 136378"/>
                <a:gd name="connsiteX61" fmla="*/ 42700 w 67430"/>
                <a:gd name="connsiteY61" fmla="*/ 131755 h 136378"/>
                <a:gd name="connsiteX62" fmla="*/ 42661 w 67430"/>
                <a:gd name="connsiteY62" fmla="*/ 133038 h 136378"/>
                <a:gd name="connsiteX63" fmla="*/ 33453 w 67430"/>
                <a:gd name="connsiteY63" fmla="*/ 133937 h 136378"/>
                <a:gd name="connsiteX64" fmla="*/ 23157 w 67430"/>
                <a:gd name="connsiteY64" fmla="*/ 135416 h 136378"/>
                <a:gd name="connsiteX65" fmla="*/ 18862 w 67430"/>
                <a:gd name="connsiteY65" fmla="*/ 136378 h 136378"/>
                <a:gd name="connsiteX66" fmla="*/ 18612 w 67430"/>
                <a:gd name="connsiteY66" fmla="*/ 135635 h 136378"/>
                <a:gd name="connsiteX67" fmla="*/ 22273 w 67430"/>
                <a:gd name="connsiteY67" fmla="*/ 134673 h 136378"/>
                <a:gd name="connsiteX68" fmla="*/ 21514 w 67430"/>
                <a:gd name="connsiteY68" fmla="*/ 131786 h 136378"/>
                <a:gd name="connsiteX69" fmla="*/ 19230 w 67430"/>
                <a:gd name="connsiteY69" fmla="*/ 128375 h 136378"/>
                <a:gd name="connsiteX70" fmla="*/ 18338 w 67430"/>
                <a:gd name="connsiteY70" fmla="*/ 127749 h 136378"/>
                <a:gd name="connsiteX71" fmla="*/ 17877 w 67430"/>
                <a:gd name="connsiteY71" fmla="*/ 126051 h 136378"/>
                <a:gd name="connsiteX72" fmla="*/ 18432 w 67430"/>
                <a:gd name="connsiteY72" fmla="*/ 124940 h 136378"/>
                <a:gd name="connsiteX73" fmla="*/ 18166 w 67430"/>
                <a:gd name="connsiteY73" fmla="*/ 124189 h 136378"/>
                <a:gd name="connsiteX74" fmla="*/ 17978 w 67430"/>
                <a:gd name="connsiteY74" fmla="*/ 121889 h 136378"/>
                <a:gd name="connsiteX75" fmla="*/ 16852 w 67430"/>
                <a:gd name="connsiteY75" fmla="*/ 119347 h 136378"/>
                <a:gd name="connsiteX76" fmla="*/ 18909 w 67430"/>
                <a:gd name="connsiteY76" fmla="*/ 119245 h 136378"/>
                <a:gd name="connsiteX77" fmla="*/ 18909 w 67430"/>
                <a:gd name="connsiteY77" fmla="*/ 111069 h 136378"/>
                <a:gd name="connsiteX78" fmla="*/ 18909 w 67430"/>
                <a:gd name="connsiteY78" fmla="*/ 103215 h 136378"/>
                <a:gd name="connsiteX79" fmla="*/ 18909 w 67430"/>
                <a:gd name="connsiteY79" fmla="*/ 96518 h 136378"/>
                <a:gd name="connsiteX80" fmla="*/ 18909 w 67430"/>
                <a:gd name="connsiteY80" fmla="*/ 91213 h 136378"/>
                <a:gd name="connsiteX81" fmla="*/ 18510 w 67430"/>
                <a:gd name="connsiteY81" fmla="*/ 84853 h 136378"/>
                <a:gd name="connsiteX82" fmla="*/ 18456 w 67430"/>
                <a:gd name="connsiteY82" fmla="*/ 80182 h 136378"/>
                <a:gd name="connsiteX83" fmla="*/ 18369 w 67430"/>
                <a:gd name="connsiteY83" fmla="*/ 74018 h 136378"/>
                <a:gd name="connsiteX84" fmla="*/ 17626 w 67430"/>
                <a:gd name="connsiteY84" fmla="*/ 72093 h 136378"/>
                <a:gd name="connsiteX85" fmla="*/ 14513 w 67430"/>
                <a:gd name="connsiteY85" fmla="*/ 68831 h 136378"/>
                <a:gd name="connsiteX86" fmla="*/ 13660 w 67430"/>
                <a:gd name="connsiteY86" fmla="*/ 67141 h 136378"/>
                <a:gd name="connsiteX87" fmla="*/ 13511 w 67430"/>
                <a:gd name="connsiteY87" fmla="*/ 64896 h 136378"/>
                <a:gd name="connsiteX88" fmla="*/ 12815 w 67430"/>
                <a:gd name="connsiteY88" fmla="*/ 62587 h 136378"/>
                <a:gd name="connsiteX89" fmla="*/ 12776 w 67430"/>
                <a:gd name="connsiteY89" fmla="*/ 58543 h 136378"/>
                <a:gd name="connsiteX90" fmla="*/ 12721 w 67430"/>
                <a:gd name="connsiteY90" fmla="*/ 53833 h 136378"/>
                <a:gd name="connsiteX91" fmla="*/ 12439 w 67430"/>
                <a:gd name="connsiteY91" fmla="*/ 53074 h 136378"/>
                <a:gd name="connsiteX92" fmla="*/ 9060 w 67430"/>
                <a:gd name="connsiteY92" fmla="*/ 50829 h 136378"/>
                <a:gd name="connsiteX93" fmla="*/ 4279 w 67430"/>
                <a:gd name="connsiteY93" fmla="*/ 47645 h 136378"/>
                <a:gd name="connsiteX94" fmla="*/ 634 w 67430"/>
                <a:gd name="connsiteY94" fmla="*/ 45219 h 136378"/>
                <a:gd name="connsiteX95" fmla="*/ 368 w 67430"/>
                <a:gd name="connsiteY95" fmla="*/ 45040 h 136378"/>
                <a:gd name="connsiteX96" fmla="*/ 0 w 67430"/>
                <a:gd name="connsiteY96" fmla="*/ 44445 h 136378"/>
                <a:gd name="connsiteX97" fmla="*/ 532 w 67430"/>
                <a:gd name="connsiteY97" fmla="*/ 37263 h 136378"/>
                <a:gd name="connsiteX98" fmla="*/ 1283 w 67430"/>
                <a:gd name="connsiteY98" fmla="*/ 36324 h 136378"/>
                <a:gd name="connsiteX99" fmla="*/ 2449 w 67430"/>
                <a:gd name="connsiteY99" fmla="*/ 33367 h 136378"/>
                <a:gd name="connsiteX100" fmla="*/ 3012 w 67430"/>
                <a:gd name="connsiteY100" fmla="*/ 30973 h 136378"/>
                <a:gd name="connsiteX101" fmla="*/ 3536 w 67430"/>
                <a:gd name="connsiteY101" fmla="*/ 30981 h 136378"/>
                <a:gd name="connsiteX102" fmla="*/ 4272 w 67430"/>
                <a:gd name="connsiteY102" fmla="*/ 30206 h 136378"/>
                <a:gd name="connsiteX103" fmla="*/ 4866 w 67430"/>
                <a:gd name="connsiteY103" fmla="*/ 29064 h 136378"/>
                <a:gd name="connsiteX104" fmla="*/ 5500 w 67430"/>
                <a:gd name="connsiteY104" fmla="*/ 29314 h 136378"/>
                <a:gd name="connsiteX105" fmla="*/ 6564 w 67430"/>
                <a:gd name="connsiteY105" fmla="*/ 29533 h 136378"/>
                <a:gd name="connsiteX106" fmla="*/ 7049 w 67430"/>
                <a:gd name="connsiteY106" fmla="*/ 29127 h 136378"/>
                <a:gd name="connsiteX107" fmla="*/ 6986 w 67430"/>
                <a:gd name="connsiteY107" fmla="*/ 28243 h 136378"/>
                <a:gd name="connsiteX108" fmla="*/ 7339 w 67430"/>
                <a:gd name="connsiteY108" fmla="*/ 27351 h 136378"/>
                <a:gd name="connsiteX109" fmla="*/ 8176 w 67430"/>
                <a:gd name="connsiteY109" fmla="*/ 26944 h 136378"/>
                <a:gd name="connsiteX110" fmla="*/ 8395 w 67430"/>
                <a:gd name="connsiteY110" fmla="*/ 26146 h 136378"/>
                <a:gd name="connsiteX111" fmla="*/ 8395 w 67430"/>
                <a:gd name="connsiteY111" fmla="*/ 25223 h 136378"/>
                <a:gd name="connsiteX112" fmla="*/ 9114 w 67430"/>
                <a:gd name="connsiteY112" fmla="*/ 24980 h 136378"/>
                <a:gd name="connsiteX113" fmla="*/ 10350 w 67430"/>
                <a:gd name="connsiteY113" fmla="*/ 25019 h 136378"/>
                <a:gd name="connsiteX114" fmla="*/ 11352 w 67430"/>
                <a:gd name="connsiteY114" fmla="*/ 24730 h 136378"/>
                <a:gd name="connsiteX115" fmla="*/ 12158 w 67430"/>
                <a:gd name="connsiteY115" fmla="*/ 24261 h 136378"/>
                <a:gd name="connsiteX116" fmla="*/ 13206 w 67430"/>
                <a:gd name="connsiteY116" fmla="*/ 22399 h 136378"/>
                <a:gd name="connsiteX117" fmla="*/ 13793 w 67430"/>
                <a:gd name="connsiteY117" fmla="*/ 21749 h 136378"/>
                <a:gd name="connsiteX118" fmla="*/ 13973 w 67430"/>
                <a:gd name="connsiteY118" fmla="*/ 21288 h 136378"/>
                <a:gd name="connsiteX119" fmla="*/ 14567 w 67430"/>
                <a:gd name="connsiteY119" fmla="*/ 20881 h 136378"/>
                <a:gd name="connsiteX120" fmla="*/ 16202 w 67430"/>
                <a:gd name="connsiteY120" fmla="*/ 20693 h 136378"/>
                <a:gd name="connsiteX121" fmla="*/ 17525 w 67430"/>
                <a:gd name="connsiteY121" fmla="*/ 20834 h 136378"/>
                <a:gd name="connsiteX122" fmla="*/ 18369 w 67430"/>
                <a:gd name="connsiteY122" fmla="*/ 21913 h 136378"/>
                <a:gd name="connsiteX123" fmla="*/ 24026 w 67430"/>
                <a:gd name="connsiteY123" fmla="*/ 20967 h 136378"/>
                <a:gd name="connsiteX124" fmla="*/ 26717 w 67430"/>
                <a:gd name="connsiteY124" fmla="*/ 21522 h 136378"/>
                <a:gd name="connsiteX125" fmla="*/ 32217 w 67430"/>
                <a:gd name="connsiteY125" fmla="*/ 16828 h 136378"/>
                <a:gd name="connsiteX126" fmla="*/ 33461 w 67430"/>
                <a:gd name="connsiteY126" fmla="*/ 15443 h 136378"/>
                <a:gd name="connsiteX127" fmla="*/ 35127 w 67430"/>
                <a:gd name="connsiteY127" fmla="*/ 12126 h 136378"/>
                <a:gd name="connsiteX128" fmla="*/ 35698 w 67430"/>
                <a:gd name="connsiteY128" fmla="*/ 10859 h 136378"/>
                <a:gd name="connsiteX129" fmla="*/ 36215 w 67430"/>
                <a:gd name="connsiteY129" fmla="*/ 8575 h 136378"/>
                <a:gd name="connsiteX130" fmla="*/ 35127 w 67430"/>
                <a:gd name="connsiteY130" fmla="*/ 4358 h 136378"/>
                <a:gd name="connsiteX131" fmla="*/ 35190 w 67430"/>
                <a:gd name="connsiteY131" fmla="*/ 3607 h 136378"/>
                <a:gd name="connsiteX132" fmla="*/ 37459 w 67430"/>
                <a:gd name="connsiteY132" fmla="*/ 2699 h 136378"/>
                <a:gd name="connsiteX133" fmla="*/ 40291 w 67430"/>
                <a:gd name="connsiteY133" fmla="*/ 1995 h 136378"/>
                <a:gd name="connsiteX134" fmla="*/ 41386 w 67430"/>
                <a:gd name="connsiteY134" fmla="*/ 1940 h 136378"/>
                <a:gd name="connsiteX135" fmla="*/ 42114 w 67430"/>
                <a:gd name="connsiteY135" fmla="*/ 1580 h 136378"/>
                <a:gd name="connsiteX136" fmla="*/ 43146 w 67430"/>
                <a:gd name="connsiteY136" fmla="*/ 665 h 136378"/>
                <a:gd name="connsiteX137" fmla="*/ 44828 w 67430"/>
                <a:gd name="connsiteY137" fmla="*/ 0 h 136378"/>
                <a:gd name="connsiteX138" fmla="*/ 45822 w 67430"/>
                <a:gd name="connsiteY138" fmla="*/ 219 h 136378"/>
                <a:gd name="connsiteX139" fmla="*/ 46432 w 67430"/>
                <a:gd name="connsiteY139" fmla="*/ 352 h 136378"/>
                <a:gd name="connsiteX140" fmla="*/ 52393 w 67430"/>
                <a:gd name="connsiteY140" fmla="*/ 5930 h 136378"/>
                <a:gd name="connsiteX141" fmla="*/ 54983 w 67430"/>
                <a:gd name="connsiteY141" fmla="*/ 8747 h 136378"/>
                <a:gd name="connsiteX142" fmla="*/ 55672 w 67430"/>
                <a:gd name="connsiteY142" fmla="*/ 10186 h 136378"/>
                <a:gd name="connsiteX143" fmla="*/ 57010 w 67430"/>
                <a:gd name="connsiteY143" fmla="*/ 11227 h 136378"/>
                <a:gd name="connsiteX144" fmla="*/ 58981 w 67430"/>
                <a:gd name="connsiteY144" fmla="*/ 11868 h 136378"/>
                <a:gd name="connsiteX145" fmla="*/ 60780 w 67430"/>
                <a:gd name="connsiteY145" fmla="*/ 13300 h 136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67430" h="136378">
                  <a:moveTo>
                    <a:pt x="62181" y="15334"/>
                  </a:moveTo>
                  <a:lnTo>
                    <a:pt x="61273" y="16766"/>
                  </a:lnTo>
                  <a:lnTo>
                    <a:pt x="59880" y="19723"/>
                  </a:lnTo>
                  <a:lnTo>
                    <a:pt x="59818" y="22031"/>
                  </a:lnTo>
                  <a:lnTo>
                    <a:pt x="63135" y="26897"/>
                  </a:lnTo>
                  <a:lnTo>
                    <a:pt x="63519" y="27390"/>
                  </a:lnTo>
                  <a:lnTo>
                    <a:pt x="64371" y="28149"/>
                  </a:lnTo>
                  <a:lnTo>
                    <a:pt x="64833" y="29056"/>
                  </a:lnTo>
                  <a:lnTo>
                    <a:pt x="65232" y="31450"/>
                  </a:lnTo>
                  <a:lnTo>
                    <a:pt x="65459" y="34149"/>
                  </a:lnTo>
                  <a:lnTo>
                    <a:pt x="65725" y="35964"/>
                  </a:lnTo>
                  <a:lnTo>
                    <a:pt x="67329" y="38515"/>
                  </a:lnTo>
                  <a:lnTo>
                    <a:pt x="67430" y="39540"/>
                  </a:lnTo>
                  <a:lnTo>
                    <a:pt x="66319" y="43350"/>
                  </a:lnTo>
                  <a:lnTo>
                    <a:pt x="66053" y="43757"/>
                  </a:lnTo>
                  <a:lnTo>
                    <a:pt x="65764" y="43858"/>
                  </a:lnTo>
                  <a:lnTo>
                    <a:pt x="64043" y="43530"/>
                  </a:lnTo>
                  <a:lnTo>
                    <a:pt x="63307" y="43944"/>
                  </a:lnTo>
                  <a:lnTo>
                    <a:pt x="62369" y="45235"/>
                  </a:lnTo>
                  <a:lnTo>
                    <a:pt x="61797" y="46526"/>
                  </a:lnTo>
                  <a:lnTo>
                    <a:pt x="61766" y="47066"/>
                  </a:lnTo>
                  <a:lnTo>
                    <a:pt x="63292" y="49460"/>
                  </a:lnTo>
                  <a:lnTo>
                    <a:pt x="62329" y="52910"/>
                  </a:lnTo>
                  <a:lnTo>
                    <a:pt x="61344" y="55061"/>
                  </a:lnTo>
                  <a:lnTo>
                    <a:pt x="59576" y="56290"/>
                  </a:lnTo>
                  <a:lnTo>
                    <a:pt x="57995" y="56579"/>
                  </a:lnTo>
                  <a:lnTo>
                    <a:pt x="56892" y="57158"/>
                  </a:lnTo>
                  <a:lnTo>
                    <a:pt x="56251" y="57917"/>
                  </a:lnTo>
                  <a:lnTo>
                    <a:pt x="56344" y="60381"/>
                  </a:lnTo>
                  <a:lnTo>
                    <a:pt x="54013" y="62627"/>
                  </a:lnTo>
                  <a:lnTo>
                    <a:pt x="52722" y="64199"/>
                  </a:lnTo>
                  <a:lnTo>
                    <a:pt x="52096" y="65146"/>
                  </a:lnTo>
                  <a:lnTo>
                    <a:pt x="52362" y="68041"/>
                  </a:lnTo>
                  <a:lnTo>
                    <a:pt x="51533" y="70966"/>
                  </a:lnTo>
                  <a:lnTo>
                    <a:pt x="50094" y="73274"/>
                  </a:lnTo>
                  <a:lnTo>
                    <a:pt x="46870" y="73775"/>
                  </a:lnTo>
                  <a:lnTo>
                    <a:pt x="44163" y="74057"/>
                  </a:lnTo>
                  <a:lnTo>
                    <a:pt x="43240" y="79932"/>
                  </a:lnTo>
                  <a:lnTo>
                    <a:pt x="43287" y="83648"/>
                  </a:lnTo>
                  <a:lnTo>
                    <a:pt x="43037" y="87443"/>
                  </a:lnTo>
                  <a:lnTo>
                    <a:pt x="42591" y="88992"/>
                  </a:lnTo>
                  <a:lnTo>
                    <a:pt x="42779" y="91167"/>
                  </a:lnTo>
                  <a:lnTo>
                    <a:pt x="42575" y="96088"/>
                  </a:lnTo>
                  <a:lnTo>
                    <a:pt x="42215" y="99960"/>
                  </a:lnTo>
                  <a:lnTo>
                    <a:pt x="42692" y="101001"/>
                  </a:lnTo>
                  <a:lnTo>
                    <a:pt x="42966" y="103277"/>
                  </a:lnTo>
                  <a:lnTo>
                    <a:pt x="42951" y="105632"/>
                  </a:lnTo>
                  <a:lnTo>
                    <a:pt x="43639" y="107267"/>
                  </a:lnTo>
                  <a:lnTo>
                    <a:pt x="44390" y="108699"/>
                  </a:lnTo>
                  <a:lnTo>
                    <a:pt x="44367" y="109434"/>
                  </a:lnTo>
                  <a:lnTo>
                    <a:pt x="43968" y="109896"/>
                  </a:lnTo>
                  <a:lnTo>
                    <a:pt x="43631" y="110498"/>
                  </a:lnTo>
                  <a:lnTo>
                    <a:pt x="43631" y="116037"/>
                  </a:lnTo>
                  <a:lnTo>
                    <a:pt x="43772" y="117696"/>
                  </a:lnTo>
                  <a:lnTo>
                    <a:pt x="43569" y="118744"/>
                  </a:lnTo>
                  <a:lnTo>
                    <a:pt x="42990" y="119620"/>
                  </a:lnTo>
                  <a:lnTo>
                    <a:pt x="43217" y="122421"/>
                  </a:lnTo>
                  <a:lnTo>
                    <a:pt x="43686" y="124205"/>
                  </a:lnTo>
                  <a:lnTo>
                    <a:pt x="44156" y="125519"/>
                  </a:lnTo>
                  <a:lnTo>
                    <a:pt x="43702" y="126615"/>
                  </a:lnTo>
                  <a:lnTo>
                    <a:pt x="43303" y="128062"/>
                  </a:lnTo>
                  <a:lnTo>
                    <a:pt x="42700" y="131755"/>
                  </a:lnTo>
                  <a:lnTo>
                    <a:pt x="42661" y="133038"/>
                  </a:lnTo>
                  <a:lnTo>
                    <a:pt x="33453" y="133937"/>
                  </a:lnTo>
                  <a:lnTo>
                    <a:pt x="23157" y="135416"/>
                  </a:lnTo>
                  <a:lnTo>
                    <a:pt x="18862" y="136378"/>
                  </a:lnTo>
                  <a:lnTo>
                    <a:pt x="18612" y="135635"/>
                  </a:lnTo>
                  <a:lnTo>
                    <a:pt x="22273" y="134673"/>
                  </a:lnTo>
                  <a:lnTo>
                    <a:pt x="21514" y="131786"/>
                  </a:lnTo>
                  <a:lnTo>
                    <a:pt x="19230" y="128375"/>
                  </a:lnTo>
                  <a:lnTo>
                    <a:pt x="18338" y="127749"/>
                  </a:lnTo>
                  <a:lnTo>
                    <a:pt x="17877" y="126051"/>
                  </a:lnTo>
                  <a:lnTo>
                    <a:pt x="18432" y="124940"/>
                  </a:lnTo>
                  <a:lnTo>
                    <a:pt x="18166" y="124189"/>
                  </a:lnTo>
                  <a:lnTo>
                    <a:pt x="17978" y="121889"/>
                  </a:lnTo>
                  <a:lnTo>
                    <a:pt x="16852" y="119347"/>
                  </a:lnTo>
                  <a:lnTo>
                    <a:pt x="18909" y="119245"/>
                  </a:lnTo>
                  <a:lnTo>
                    <a:pt x="18909" y="111069"/>
                  </a:lnTo>
                  <a:lnTo>
                    <a:pt x="18909" y="103215"/>
                  </a:lnTo>
                  <a:lnTo>
                    <a:pt x="18909" y="96518"/>
                  </a:lnTo>
                  <a:lnTo>
                    <a:pt x="18909" y="91213"/>
                  </a:lnTo>
                  <a:lnTo>
                    <a:pt x="18510" y="84853"/>
                  </a:lnTo>
                  <a:lnTo>
                    <a:pt x="18456" y="80182"/>
                  </a:lnTo>
                  <a:lnTo>
                    <a:pt x="18369" y="74018"/>
                  </a:lnTo>
                  <a:lnTo>
                    <a:pt x="17626" y="72093"/>
                  </a:lnTo>
                  <a:lnTo>
                    <a:pt x="14513" y="68831"/>
                  </a:lnTo>
                  <a:lnTo>
                    <a:pt x="13660" y="67141"/>
                  </a:lnTo>
                  <a:lnTo>
                    <a:pt x="13511" y="64896"/>
                  </a:lnTo>
                  <a:lnTo>
                    <a:pt x="12815" y="62587"/>
                  </a:lnTo>
                  <a:lnTo>
                    <a:pt x="12776" y="58543"/>
                  </a:lnTo>
                  <a:lnTo>
                    <a:pt x="12721" y="53833"/>
                  </a:lnTo>
                  <a:lnTo>
                    <a:pt x="12439" y="53074"/>
                  </a:lnTo>
                  <a:lnTo>
                    <a:pt x="9060" y="50829"/>
                  </a:lnTo>
                  <a:lnTo>
                    <a:pt x="4279" y="47645"/>
                  </a:lnTo>
                  <a:lnTo>
                    <a:pt x="634" y="45219"/>
                  </a:lnTo>
                  <a:lnTo>
                    <a:pt x="368" y="45040"/>
                  </a:lnTo>
                  <a:lnTo>
                    <a:pt x="0" y="44445"/>
                  </a:lnTo>
                  <a:lnTo>
                    <a:pt x="532" y="37263"/>
                  </a:lnTo>
                  <a:lnTo>
                    <a:pt x="1283" y="36324"/>
                  </a:lnTo>
                  <a:lnTo>
                    <a:pt x="2449" y="33367"/>
                  </a:lnTo>
                  <a:lnTo>
                    <a:pt x="3012" y="30973"/>
                  </a:lnTo>
                  <a:lnTo>
                    <a:pt x="3536" y="30981"/>
                  </a:lnTo>
                  <a:lnTo>
                    <a:pt x="4272" y="30206"/>
                  </a:lnTo>
                  <a:lnTo>
                    <a:pt x="4866" y="29064"/>
                  </a:lnTo>
                  <a:lnTo>
                    <a:pt x="5500" y="29314"/>
                  </a:lnTo>
                  <a:lnTo>
                    <a:pt x="6564" y="29533"/>
                  </a:lnTo>
                  <a:lnTo>
                    <a:pt x="7049" y="29127"/>
                  </a:lnTo>
                  <a:lnTo>
                    <a:pt x="6986" y="28243"/>
                  </a:lnTo>
                  <a:lnTo>
                    <a:pt x="7339" y="27351"/>
                  </a:lnTo>
                  <a:lnTo>
                    <a:pt x="8176" y="26944"/>
                  </a:lnTo>
                  <a:lnTo>
                    <a:pt x="8395" y="26146"/>
                  </a:lnTo>
                  <a:lnTo>
                    <a:pt x="8395" y="25223"/>
                  </a:lnTo>
                  <a:lnTo>
                    <a:pt x="9114" y="24980"/>
                  </a:lnTo>
                  <a:lnTo>
                    <a:pt x="10350" y="25019"/>
                  </a:lnTo>
                  <a:lnTo>
                    <a:pt x="11352" y="24730"/>
                  </a:lnTo>
                  <a:lnTo>
                    <a:pt x="12158" y="24261"/>
                  </a:lnTo>
                  <a:lnTo>
                    <a:pt x="13206" y="22399"/>
                  </a:lnTo>
                  <a:lnTo>
                    <a:pt x="13793" y="21749"/>
                  </a:lnTo>
                  <a:lnTo>
                    <a:pt x="13973" y="21288"/>
                  </a:lnTo>
                  <a:lnTo>
                    <a:pt x="14567" y="20881"/>
                  </a:lnTo>
                  <a:lnTo>
                    <a:pt x="16202" y="20693"/>
                  </a:lnTo>
                  <a:lnTo>
                    <a:pt x="17525" y="20834"/>
                  </a:lnTo>
                  <a:lnTo>
                    <a:pt x="18369" y="21913"/>
                  </a:lnTo>
                  <a:lnTo>
                    <a:pt x="24026" y="20967"/>
                  </a:lnTo>
                  <a:lnTo>
                    <a:pt x="26717" y="21522"/>
                  </a:lnTo>
                  <a:lnTo>
                    <a:pt x="32217" y="16828"/>
                  </a:lnTo>
                  <a:lnTo>
                    <a:pt x="33461" y="15443"/>
                  </a:lnTo>
                  <a:lnTo>
                    <a:pt x="35127" y="12126"/>
                  </a:lnTo>
                  <a:lnTo>
                    <a:pt x="35698" y="10859"/>
                  </a:lnTo>
                  <a:lnTo>
                    <a:pt x="36215" y="8575"/>
                  </a:lnTo>
                  <a:lnTo>
                    <a:pt x="35127" y="4358"/>
                  </a:lnTo>
                  <a:lnTo>
                    <a:pt x="35190" y="3607"/>
                  </a:lnTo>
                  <a:lnTo>
                    <a:pt x="37459" y="2699"/>
                  </a:lnTo>
                  <a:lnTo>
                    <a:pt x="40291" y="1995"/>
                  </a:lnTo>
                  <a:lnTo>
                    <a:pt x="41386" y="1940"/>
                  </a:lnTo>
                  <a:lnTo>
                    <a:pt x="42114" y="1580"/>
                  </a:lnTo>
                  <a:lnTo>
                    <a:pt x="43146" y="665"/>
                  </a:lnTo>
                  <a:lnTo>
                    <a:pt x="44828" y="0"/>
                  </a:lnTo>
                  <a:lnTo>
                    <a:pt x="45822" y="219"/>
                  </a:lnTo>
                  <a:lnTo>
                    <a:pt x="46432" y="352"/>
                  </a:lnTo>
                  <a:lnTo>
                    <a:pt x="52393" y="5930"/>
                  </a:lnTo>
                  <a:lnTo>
                    <a:pt x="54983" y="8747"/>
                  </a:lnTo>
                  <a:lnTo>
                    <a:pt x="55672" y="10186"/>
                  </a:lnTo>
                  <a:lnTo>
                    <a:pt x="57010" y="11227"/>
                  </a:lnTo>
                  <a:lnTo>
                    <a:pt x="58981" y="11868"/>
                  </a:lnTo>
                  <a:lnTo>
                    <a:pt x="60780" y="1330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8" name="Freeform: Shape 597">
              <a:extLst>
                <a:ext uri="{FF2B5EF4-FFF2-40B4-BE49-F238E27FC236}">
                  <a16:creationId xmlns:a16="http://schemas.microsoft.com/office/drawing/2014/main" id="{04CBD289-86E1-69FB-5D7F-95CDD657A3F6}"/>
                </a:ext>
              </a:extLst>
            </p:cNvPr>
            <p:cNvSpPr>
              <a:spLocks/>
            </p:cNvSpPr>
            <p:nvPr/>
          </p:nvSpPr>
          <p:spPr>
            <a:xfrm>
              <a:off x="5870382" y="4251136"/>
              <a:ext cx="1666" cy="1079"/>
            </a:xfrm>
            <a:custGeom>
              <a:avLst/>
              <a:gdLst>
                <a:gd name="connsiteX0" fmla="*/ 962 w 1666"/>
                <a:gd name="connsiteY0" fmla="*/ 1056 h 1079"/>
                <a:gd name="connsiteX1" fmla="*/ 626 w 1666"/>
                <a:gd name="connsiteY1" fmla="*/ 1080 h 1079"/>
                <a:gd name="connsiteX2" fmla="*/ 368 w 1666"/>
                <a:gd name="connsiteY2" fmla="*/ 892 h 1079"/>
                <a:gd name="connsiteX3" fmla="*/ 133 w 1666"/>
                <a:gd name="connsiteY3" fmla="*/ 548 h 1079"/>
                <a:gd name="connsiteX4" fmla="*/ 0 w 1666"/>
                <a:gd name="connsiteY4" fmla="*/ 203 h 1079"/>
                <a:gd name="connsiteX5" fmla="*/ 31 w 1666"/>
                <a:gd name="connsiteY5" fmla="*/ 0 h 1079"/>
                <a:gd name="connsiteX6" fmla="*/ 227 w 1666"/>
                <a:gd name="connsiteY6" fmla="*/ 94 h 1079"/>
                <a:gd name="connsiteX7" fmla="*/ 1666 w 1666"/>
                <a:gd name="connsiteY7" fmla="*/ 313 h 1079"/>
                <a:gd name="connsiteX8" fmla="*/ 1510 w 1666"/>
                <a:gd name="connsiteY8" fmla="*/ 571 h 1079"/>
                <a:gd name="connsiteX9" fmla="*/ 1259 w 1666"/>
                <a:gd name="connsiteY9" fmla="*/ 845 h 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6" h="1079">
                  <a:moveTo>
                    <a:pt x="962" y="1056"/>
                  </a:moveTo>
                  <a:lnTo>
                    <a:pt x="626" y="1080"/>
                  </a:lnTo>
                  <a:lnTo>
                    <a:pt x="368" y="892"/>
                  </a:lnTo>
                  <a:lnTo>
                    <a:pt x="133" y="548"/>
                  </a:lnTo>
                  <a:lnTo>
                    <a:pt x="0" y="203"/>
                  </a:lnTo>
                  <a:lnTo>
                    <a:pt x="31" y="0"/>
                  </a:lnTo>
                  <a:lnTo>
                    <a:pt x="227" y="94"/>
                  </a:lnTo>
                  <a:lnTo>
                    <a:pt x="1666" y="313"/>
                  </a:lnTo>
                  <a:lnTo>
                    <a:pt x="1510" y="571"/>
                  </a:lnTo>
                  <a:lnTo>
                    <a:pt x="1259" y="84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9" name="Freeform: Shape 598">
              <a:extLst>
                <a:ext uri="{FF2B5EF4-FFF2-40B4-BE49-F238E27FC236}">
                  <a16:creationId xmlns:a16="http://schemas.microsoft.com/office/drawing/2014/main" id="{B1FEBA9B-EAE8-479E-3814-963CA80FAB93}"/>
                </a:ext>
              </a:extLst>
            </p:cNvPr>
            <p:cNvSpPr>
              <a:spLocks/>
            </p:cNvSpPr>
            <p:nvPr/>
          </p:nvSpPr>
          <p:spPr>
            <a:xfrm>
              <a:off x="9755327" y="4538929"/>
              <a:ext cx="27726" cy="21866"/>
            </a:xfrm>
            <a:custGeom>
              <a:avLst/>
              <a:gdLst>
                <a:gd name="connsiteX0" fmla="*/ 21147 w 27726"/>
                <a:gd name="connsiteY0" fmla="*/ 2715 h 21866"/>
                <a:gd name="connsiteX1" fmla="*/ 19355 w 27726"/>
                <a:gd name="connsiteY1" fmla="*/ 3669 h 21866"/>
                <a:gd name="connsiteX2" fmla="*/ 17587 w 27726"/>
                <a:gd name="connsiteY2" fmla="*/ 4858 h 21866"/>
                <a:gd name="connsiteX3" fmla="*/ 15819 w 27726"/>
                <a:gd name="connsiteY3" fmla="*/ 5883 h 21866"/>
                <a:gd name="connsiteX4" fmla="*/ 14998 w 27726"/>
                <a:gd name="connsiteY4" fmla="*/ 6689 h 21866"/>
                <a:gd name="connsiteX5" fmla="*/ 15287 w 27726"/>
                <a:gd name="connsiteY5" fmla="*/ 7816 h 21866"/>
                <a:gd name="connsiteX6" fmla="*/ 15718 w 27726"/>
                <a:gd name="connsiteY6" fmla="*/ 10296 h 21866"/>
                <a:gd name="connsiteX7" fmla="*/ 15952 w 27726"/>
                <a:gd name="connsiteY7" fmla="*/ 12244 h 21866"/>
                <a:gd name="connsiteX8" fmla="*/ 16570 w 27726"/>
                <a:gd name="connsiteY8" fmla="*/ 13018 h 21866"/>
                <a:gd name="connsiteX9" fmla="*/ 17055 w 27726"/>
                <a:gd name="connsiteY9" fmla="*/ 13793 h 21866"/>
                <a:gd name="connsiteX10" fmla="*/ 16860 w 27726"/>
                <a:gd name="connsiteY10" fmla="*/ 14638 h 21866"/>
                <a:gd name="connsiteX11" fmla="*/ 15811 w 27726"/>
                <a:gd name="connsiteY11" fmla="*/ 16249 h 21866"/>
                <a:gd name="connsiteX12" fmla="*/ 16406 w 27726"/>
                <a:gd name="connsiteY12" fmla="*/ 16562 h 21866"/>
                <a:gd name="connsiteX13" fmla="*/ 15647 w 27726"/>
                <a:gd name="connsiteY13" fmla="*/ 18698 h 21866"/>
                <a:gd name="connsiteX14" fmla="*/ 14520 w 27726"/>
                <a:gd name="connsiteY14" fmla="*/ 20278 h 21866"/>
                <a:gd name="connsiteX15" fmla="*/ 12964 w 27726"/>
                <a:gd name="connsiteY15" fmla="*/ 21569 h 21866"/>
                <a:gd name="connsiteX16" fmla="*/ 11962 w 27726"/>
                <a:gd name="connsiteY16" fmla="*/ 21867 h 21866"/>
                <a:gd name="connsiteX17" fmla="*/ 11156 w 27726"/>
                <a:gd name="connsiteY17" fmla="*/ 21319 h 21866"/>
                <a:gd name="connsiteX18" fmla="*/ 9842 w 27726"/>
                <a:gd name="connsiteY18" fmla="*/ 19903 h 21866"/>
                <a:gd name="connsiteX19" fmla="*/ 8410 w 27726"/>
                <a:gd name="connsiteY19" fmla="*/ 17939 h 21866"/>
                <a:gd name="connsiteX20" fmla="*/ 7746 w 27726"/>
                <a:gd name="connsiteY20" fmla="*/ 16797 h 21866"/>
                <a:gd name="connsiteX21" fmla="*/ 5688 w 27726"/>
                <a:gd name="connsiteY21" fmla="*/ 16641 h 21866"/>
                <a:gd name="connsiteX22" fmla="*/ 4952 w 27726"/>
                <a:gd name="connsiteY22" fmla="*/ 15733 h 21866"/>
                <a:gd name="connsiteX23" fmla="*/ 4905 w 27726"/>
                <a:gd name="connsiteY23" fmla="*/ 14622 h 21866"/>
                <a:gd name="connsiteX24" fmla="*/ 4327 w 27726"/>
                <a:gd name="connsiteY24" fmla="*/ 13323 h 21866"/>
                <a:gd name="connsiteX25" fmla="*/ 3513 w 27726"/>
                <a:gd name="connsiteY25" fmla="*/ 11931 h 21866"/>
                <a:gd name="connsiteX26" fmla="*/ 2308 w 27726"/>
                <a:gd name="connsiteY26" fmla="*/ 10851 h 21866"/>
                <a:gd name="connsiteX27" fmla="*/ 689 w 27726"/>
                <a:gd name="connsiteY27" fmla="*/ 10014 h 21866"/>
                <a:gd name="connsiteX28" fmla="*/ 0 w 27726"/>
                <a:gd name="connsiteY28" fmla="*/ 9412 h 21866"/>
                <a:gd name="connsiteX29" fmla="*/ 2504 w 27726"/>
                <a:gd name="connsiteY29" fmla="*/ 9451 h 21866"/>
                <a:gd name="connsiteX30" fmla="*/ 5171 w 27726"/>
                <a:gd name="connsiteY30" fmla="*/ 9099 h 21866"/>
                <a:gd name="connsiteX31" fmla="*/ 7918 w 27726"/>
                <a:gd name="connsiteY31" fmla="*/ 7933 h 21866"/>
                <a:gd name="connsiteX32" fmla="*/ 10562 w 27726"/>
                <a:gd name="connsiteY32" fmla="*/ 6525 h 21866"/>
                <a:gd name="connsiteX33" fmla="*/ 12784 w 27726"/>
                <a:gd name="connsiteY33" fmla="*/ 4913 h 21866"/>
                <a:gd name="connsiteX34" fmla="*/ 14872 w 27726"/>
                <a:gd name="connsiteY34" fmla="*/ 3098 h 21866"/>
                <a:gd name="connsiteX35" fmla="*/ 17055 w 27726"/>
                <a:gd name="connsiteY35" fmla="*/ 1666 h 21866"/>
                <a:gd name="connsiteX36" fmla="*/ 20459 w 27726"/>
                <a:gd name="connsiteY36" fmla="*/ 0 h 21866"/>
                <a:gd name="connsiteX37" fmla="*/ 21601 w 27726"/>
                <a:gd name="connsiteY37" fmla="*/ 133 h 21866"/>
                <a:gd name="connsiteX38" fmla="*/ 21593 w 27726"/>
                <a:gd name="connsiteY38" fmla="*/ 1314 h 21866"/>
                <a:gd name="connsiteX39" fmla="*/ 21147 w 27726"/>
                <a:gd name="connsiteY39" fmla="*/ 2715 h 21866"/>
                <a:gd name="connsiteX40" fmla="*/ 21147 w 27726"/>
                <a:gd name="connsiteY40" fmla="*/ 2715 h 21866"/>
                <a:gd name="connsiteX41" fmla="*/ 23635 w 27726"/>
                <a:gd name="connsiteY41" fmla="*/ 2715 h 21866"/>
                <a:gd name="connsiteX42" fmla="*/ 24253 w 27726"/>
                <a:gd name="connsiteY42" fmla="*/ 3435 h 21866"/>
                <a:gd name="connsiteX43" fmla="*/ 25559 w 27726"/>
                <a:gd name="connsiteY43" fmla="*/ 5977 h 21866"/>
                <a:gd name="connsiteX44" fmla="*/ 26412 w 27726"/>
                <a:gd name="connsiteY44" fmla="*/ 8528 h 21866"/>
                <a:gd name="connsiteX45" fmla="*/ 26686 w 27726"/>
                <a:gd name="connsiteY45" fmla="*/ 12416 h 21866"/>
                <a:gd name="connsiteX46" fmla="*/ 27726 w 27726"/>
                <a:gd name="connsiteY46" fmla="*/ 14067 h 21866"/>
                <a:gd name="connsiteX47" fmla="*/ 27562 w 27726"/>
                <a:gd name="connsiteY47" fmla="*/ 14403 h 21866"/>
                <a:gd name="connsiteX48" fmla="*/ 26936 w 27726"/>
                <a:gd name="connsiteY48" fmla="*/ 14685 h 21866"/>
                <a:gd name="connsiteX49" fmla="*/ 25966 w 27726"/>
                <a:gd name="connsiteY49" fmla="*/ 14802 h 21866"/>
                <a:gd name="connsiteX50" fmla="*/ 24292 w 27726"/>
                <a:gd name="connsiteY50" fmla="*/ 14427 h 21866"/>
                <a:gd name="connsiteX51" fmla="*/ 22899 w 27726"/>
                <a:gd name="connsiteY51" fmla="*/ 13856 h 21866"/>
                <a:gd name="connsiteX52" fmla="*/ 21679 w 27726"/>
                <a:gd name="connsiteY52" fmla="*/ 9646 h 21866"/>
                <a:gd name="connsiteX53" fmla="*/ 21139 w 27726"/>
                <a:gd name="connsiteY53" fmla="*/ 7268 h 21866"/>
                <a:gd name="connsiteX54" fmla="*/ 21186 w 27726"/>
                <a:gd name="connsiteY54" fmla="*/ 4428 h 21866"/>
                <a:gd name="connsiteX55" fmla="*/ 21147 w 27726"/>
                <a:gd name="connsiteY55" fmla="*/ 2715 h 2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7726" h="21866">
                  <a:moveTo>
                    <a:pt x="21147" y="2715"/>
                  </a:moveTo>
                  <a:lnTo>
                    <a:pt x="19355" y="3669"/>
                  </a:lnTo>
                  <a:lnTo>
                    <a:pt x="17587" y="4858"/>
                  </a:lnTo>
                  <a:lnTo>
                    <a:pt x="15819" y="5883"/>
                  </a:lnTo>
                  <a:lnTo>
                    <a:pt x="14998" y="6689"/>
                  </a:lnTo>
                  <a:lnTo>
                    <a:pt x="15287" y="7816"/>
                  </a:lnTo>
                  <a:lnTo>
                    <a:pt x="15718" y="10296"/>
                  </a:lnTo>
                  <a:lnTo>
                    <a:pt x="15952" y="12244"/>
                  </a:lnTo>
                  <a:lnTo>
                    <a:pt x="16570" y="13018"/>
                  </a:lnTo>
                  <a:lnTo>
                    <a:pt x="17055" y="13793"/>
                  </a:lnTo>
                  <a:lnTo>
                    <a:pt x="16860" y="14638"/>
                  </a:lnTo>
                  <a:lnTo>
                    <a:pt x="15811" y="16249"/>
                  </a:lnTo>
                  <a:lnTo>
                    <a:pt x="16406" y="16562"/>
                  </a:lnTo>
                  <a:lnTo>
                    <a:pt x="15647" y="18698"/>
                  </a:lnTo>
                  <a:lnTo>
                    <a:pt x="14520" y="20278"/>
                  </a:lnTo>
                  <a:lnTo>
                    <a:pt x="12964" y="21569"/>
                  </a:lnTo>
                  <a:lnTo>
                    <a:pt x="11962" y="21867"/>
                  </a:lnTo>
                  <a:lnTo>
                    <a:pt x="11156" y="21319"/>
                  </a:lnTo>
                  <a:lnTo>
                    <a:pt x="9842" y="19903"/>
                  </a:lnTo>
                  <a:lnTo>
                    <a:pt x="8410" y="17939"/>
                  </a:lnTo>
                  <a:lnTo>
                    <a:pt x="7746" y="16797"/>
                  </a:lnTo>
                  <a:lnTo>
                    <a:pt x="5688" y="16641"/>
                  </a:lnTo>
                  <a:lnTo>
                    <a:pt x="4952" y="15733"/>
                  </a:lnTo>
                  <a:lnTo>
                    <a:pt x="4905" y="14622"/>
                  </a:lnTo>
                  <a:lnTo>
                    <a:pt x="4327" y="13323"/>
                  </a:lnTo>
                  <a:lnTo>
                    <a:pt x="3513" y="11931"/>
                  </a:lnTo>
                  <a:lnTo>
                    <a:pt x="2308" y="10851"/>
                  </a:lnTo>
                  <a:lnTo>
                    <a:pt x="689" y="10014"/>
                  </a:lnTo>
                  <a:lnTo>
                    <a:pt x="0" y="9412"/>
                  </a:lnTo>
                  <a:lnTo>
                    <a:pt x="2504" y="9451"/>
                  </a:lnTo>
                  <a:lnTo>
                    <a:pt x="5171" y="9099"/>
                  </a:lnTo>
                  <a:lnTo>
                    <a:pt x="7918" y="7933"/>
                  </a:lnTo>
                  <a:lnTo>
                    <a:pt x="10562" y="6525"/>
                  </a:lnTo>
                  <a:lnTo>
                    <a:pt x="12784" y="4913"/>
                  </a:lnTo>
                  <a:lnTo>
                    <a:pt x="14872" y="3098"/>
                  </a:lnTo>
                  <a:lnTo>
                    <a:pt x="17055" y="1666"/>
                  </a:lnTo>
                  <a:lnTo>
                    <a:pt x="20459" y="0"/>
                  </a:lnTo>
                  <a:lnTo>
                    <a:pt x="21601" y="133"/>
                  </a:lnTo>
                  <a:lnTo>
                    <a:pt x="21593" y="1314"/>
                  </a:lnTo>
                  <a:lnTo>
                    <a:pt x="21147" y="2715"/>
                  </a:lnTo>
                  <a:close/>
                  <a:moveTo>
                    <a:pt x="21147" y="2715"/>
                  </a:moveTo>
                  <a:lnTo>
                    <a:pt x="23635" y="2715"/>
                  </a:lnTo>
                  <a:lnTo>
                    <a:pt x="24253" y="3435"/>
                  </a:lnTo>
                  <a:lnTo>
                    <a:pt x="25559" y="5977"/>
                  </a:lnTo>
                  <a:lnTo>
                    <a:pt x="26412" y="8528"/>
                  </a:lnTo>
                  <a:lnTo>
                    <a:pt x="26686" y="12416"/>
                  </a:lnTo>
                  <a:lnTo>
                    <a:pt x="27726" y="14067"/>
                  </a:lnTo>
                  <a:lnTo>
                    <a:pt x="27562" y="14403"/>
                  </a:lnTo>
                  <a:lnTo>
                    <a:pt x="26936" y="14685"/>
                  </a:lnTo>
                  <a:lnTo>
                    <a:pt x="25966" y="14802"/>
                  </a:lnTo>
                  <a:lnTo>
                    <a:pt x="24292" y="14427"/>
                  </a:lnTo>
                  <a:lnTo>
                    <a:pt x="22899" y="13856"/>
                  </a:lnTo>
                  <a:lnTo>
                    <a:pt x="21679" y="9646"/>
                  </a:lnTo>
                  <a:lnTo>
                    <a:pt x="21139" y="7268"/>
                  </a:lnTo>
                  <a:lnTo>
                    <a:pt x="21186" y="4428"/>
                  </a:lnTo>
                  <a:lnTo>
                    <a:pt x="21147" y="271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0" name="Freeform: Shape 599">
              <a:extLst>
                <a:ext uri="{FF2B5EF4-FFF2-40B4-BE49-F238E27FC236}">
                  <a16:creationId xmlns:a16="http://schemas.microsoft.com/office/drawing/2014/main" id="{881819A4-796D-F4B0-5DA1-883750117E08}"/>
                </a:ext>
              </a:extLst>
            </p:cNvPr>
            <p:cNvSpPr>
              <a:spLocks/>
            </p:cNvSpPr>
            <p:nvPr/>
          </p:nvSpPr>
          <p:spPr>
            <a:xfrm>
              <a:off x="5721737" y="4861450"/>
              <a:ext cx="266771" cy="300451"/>
            </a:xfrm>
            <a:custGeom>
              <a:avLst/>
              <a:gdLst>
                <a:gd name="connsiteX0" fmla="*/ 252188 w 266771"/>
                <a:gd name="connsiteY0" fmla="*/ 236456 h 300451"/>
                <a:gd name="connsiteX1" fmla="*/ 252626 w 266771"/>
                <a:gd name="connsiteY1" fmla="*/ 232598 h 300451"/>
                <a:gd name="connsiteX2" fmla="*/ 252181 w 266771"/>
                <a:gd name="connsiteY2" fmla="*/ 229258 h 300451"/>
                <a:gd name="connsiteX3" fmla="*/ 251735 w 266771"/>
                <a:gd name="connsiteY3" fmla="*/ 228397 h 300451"/>
                <a:gd name="connsiteX4" fmla="*/ 245280 w 266771"/>
                <a:gd name="connsiteY4" fmla="*/ 224423 h 300451"/>
                <a:gd name="connsiteX5" fmla="*/ 239421 w 266771"/>
                <a:gd name="connsiteY5" fmla="*/ 220809 h 300451"/>
                <a:gd name="connsiteX6" fmla="*/ 231753 w 266771"/>
                <a:gd name="connsiteY6" fmla="*/ 216083 h 300451"/>
                <a:gd name="connsiteX7" fmla="*/ 221865 w 266771"/>
                <a:gd name="connsiteY7" fmla="*/ 216216 h 300451"/>
                <a:gd name="connsiteX8" fmla="*/ 211624 w 266771"/>
                <a:gd name="connsiteY8" fmla="*/ 216349 h 300451"/>
                <a:gd name="connsiteX9" fmla="*/ 201868 w 266771"/>
                <a:gd name="connsiteY9" fmla="*/ 218461 h 300451"/>
                <a:gd name="connsiteX10" fmla="*/ 192269 w 266771"/>
                <a:gd name="connsiteY10" fmla="*/ 220535 h 300451"/>
                <a:gd name="connsiteX11" fmla="*/ 187715 w 266771"/>
                <a:gd name="connsiteY11" fmla="*/ 221521 h 300451"/>
                <a:gd name="connsiteX12" fmla="*/ 178585 w 266771"/>
                <a:gd name="connsiteY12" fmla="*/ 223492 h 300451"/>
                <a:gd name="connsiteX13" fmla="*/ 173211 w 266771"/>
                <a:gd name="connsiteY13" fmla="*/ 224400 h 300451"/>
                <a:gd name="connsiteX14" fmla="*/ 171803 w 266771"/>
                <a:gd name="connsiteY14" fmla="*/ 228202 h 300451"/>
                <a:gd name="connsiteX15" fmla="*/ 169698 w 266771"/>
                <a:gd name="connsiteY15" fmla="*/ 233913 h 300451"/>
                <a:gd name="connsiteX16" fmla="*/ 167609 w 266771"/>
                <a:gd name="connsiteY16" fmla="*/ 237254 h 300451"/>
                <a:gd name="connsiteX17" fmla="*/ 165200 w 266771"/>
                <a:gd name="connsiteY17" fmla="*/ 240766 h 300451"/>
                <a:gd name="connsiteX18" fmla="*/ 161804 w 266771"/>
                <a:gd name="connsiteY18" fmla="*/ 245718 h 300451"/>
                <a:gd name="connsiteX19" fmla="*/ 161796 w 266771"/>
                <a:gd name="connsiteY19" fmla="*/ 251743 h 300451"/>
                <a:gd name="connsiteX20" fmla="*/ 161796 w 266771"/>
                <a:gd name="connsiteY20" fmla="*/ 257477 h 300451"/>
                <a:gd name="connsiteX21" fmla="*/ 159410 w 266771"/>
                <a:gd name="connsiteY21" fmla="*/ 265574 h 300451"/>
                <a:gd name="connsiteX22" fmla="*/ 157376 w 266771"/>
                <a:gd name="connsiteY22" fmla="*/ 272459 h 300451"/>
                <a:gd name="connsiteX23" fmla="*/ 155420 w 266771"/>
                <a:gd name="connsiteY23" fmla="*/ 279125 h 300451"/>
                <a:gd name="connsiteX24" fmla="*/ 154075 w 266771"/>
                <a:gd name="connsiteY24" fmla="*/ 283733 h 300451"/>
                <a:gd name="connsiteX25" fmla="*/ 153574 w 266771"/>
                <a:gd name="connsiteY25" fmla="*/ 284906 h 300451"/>
                <a:gd name="connsiteX26" fmla="*/ 153261 w 266771"/>
                <a:gd name="connsiteY26" fmla="*/ 284530 h 300451"/>
                <a:gd name="connsiteX27" fmla="*/ 151524 w 266771"/>
                <a:gd name="connsiteY27" fmla="*/ 283154 h 300451"/>
                <a:gd name="connsiteX28" fmla="*/ 149975 w 266771"/>
                <a:gd name="connsiteY28" fmla="*/ 280556 h 300451"/>
                <a:gd name="connsiteX29" fmla="*/ 149553 w 266771"/>
                <a:gd name="connsiteY29" fmla="*/ 279375 h 300451"/>
                <a:gd name="connsiteX30" fmla="*/ 149357 w 266771"/>
                <a:gd name="connsiteY30" fmla="*/ 279328 h 300451"/>
                <a:gd name="connsiteX31" fmla="*/ 140047 w 266771"/>
                <a:gd name="connsiteY31" fmla="*/ 279406 h 300451"/>
                <a:gd name="connsiteX32" fmla="*/ 131089 w 266771"/>
                <a:gd name="connsiteY32" fmla="*/ 279492 h 300451"/>
                <a:gd name="connsiteX33" fmla="*/ 130174 w 266771"/>
                <a:gd name="connsiteY33" fmla="*/ 280040 h 300451"/>
                <a:gd name="connsiteX34" fmla="*/ 128883 w 266771"/>
                <a:gd name="connsiteY34" fmla="*/ 280032 h 300451"/>
                <a:gd name="connsiteX35" fmla="*/ 127937 w 266771"/>
                <a:gd name="connsiteY35" fmla="*/ 279524 h 300451"/>
                <a:gd name="connsiteX36" fmla="*/ 127013 w 266771"/>
                <a:gd name="connsiteY36" fmla="*/ 279562 h 300451"/>
                <a:gd name="connsiteX37" fmla="*/ 125676 w 266771"/>
                <a:gd name="connsiteY37" fmla="*/ 280063 h 300451"/>
                <a:gd name="connsiteX38" fmla="*/ 124479 w 266771"/>
                <a:gd name="connsiteY38" fmla="*/ 281104 h 300451"/>
                <a:gd name="connsiteX39" fmla="*/ 121060 w 266771"/>
                <a:gd name="connsiteY39" fmla="*/ 288020 h 300451"/>
                <a:gd name="connsiteX40" fmla="*/ 119370 w 266771"/>
                <a:gd name="connsiteY40" fmla="*/ 290977 h 300451"/>
                <a:gd name="connsiteX41" fmla="*/ 118110 w 266771"/>
                <a:gd name="connsiteY41" fmla="*/ 293629 h 300451"/>
                <a:gd name="connsiteX42" fmla="*/ 117195 w 266771"/>
                <a:gd name="connsiteY42" fmla="*/ 298175 h 300451"/>
                <a:gd name="connsiteX43" fmla="*/ 116812 w 266771"/>
                <a:gd name="connsiteY43" fmla="*/ 298933 h 300451"/>
                <a:gd name="connsiteX44" fmla="*/ 115748 w 266771"/>
                <a:gd name="connsiteY44" fmla="*/ 297361 h 300451"/>
                <a:gd name="connsiteX45" fmla="*/ 114175 w 266771"/>
                <a:gd name="connsiteY45" fmla="*/ 293207 h 300451"/>
                <a:gd name="connsiteX46" fmla="*/ 113471 w 266771"/>
                <a:gd name="connsiteY46" fmla="*/ 290836 h 300451"/>
                <a:gd name="connsiteX47" fmla="*/ 112462 w 266771"/>
                <a:gd name="connsiteY47" fmla="*/ 288153 h 300451"/>
                <a:gd name="connsiteX48" fmla="*/ 110662 w 266771"/>
                <a:gd name="connsiteY48" fmla="*/ 284781 h 300451"/>
                <a:gd name="connsiteX49" fmla="*/ 108589 w 266771"/>
                <a:gd name="connsiteY49" fmla="*/ 283764 h 300451"/>
                <a:gd name="connsiteX50" fmla="*/ 107298 w 266771"/>
                <a:gd name="connsiteY50" fmla="*/ 283427 h 300451"/>
                <a:gd name="connsiteX51" fmla="*/ 105444 w 266771"/>
                <a:gd name="connsiteY51" fmla="*/ 282786 h 300451"/>
                <a:gd name="connsiteX52" fmla="*/ 102166 w 266771"/>
                <a:gd name="connsiteY52" fmla="*/ 281980 h 300451"/>
                <a:gd name="connsiteX53" fmla="*/ 100735 w 266771"/>
                <a:gd name="connsiteY53" fmla="*/ 281816 h 300451"/>
                <a:gd name="connsiteX54" fmla="*/ 91354 w 266771"/>
                <a:gd name="connsiteY54" fmla="*/ 281706 h 300451"/>
                <a:gd name="connsiteX55" fmla="*/ 90611 w 266771"/>
                <a:gd name="connsiteY55" fmla="*/ 281620 h 300451"/>
                <a:gd name="connsiteX56" fmla="*/ 86934 w 266771"/>
                <a:gd name="connsiteY56" fmla="*/ 281988 h 300451"/>
                <a:gd name="connsiteX57" fmla="*/ 85072 w 266771"/>
                <a:gd name="connsiteY57" fmla="*/ 281738 h 300451"/>
                <a:gd name="connsiteX58" fmla="*/ 83116 w 266771"/>
                <a:gd name="connsiteY58" fmla="*/ 279860 h 300451"/>
                <a:gd name="connsiteX59" fmla="*/ 78758 w 266771"/>
                <a:gd name="connsiteY59" fmla="*/ 276559 h 300451"/>
                <a:gd name="connsiteX60" fmla="*/ 77882 w 266771"/>
                <a:gd name="connsiteY60" fmla="*/ 275510 h 300451"/>
                <a:gd name="connsiteX61" fmla="*/ 76208 w 266771"/>
                <a:gd name="connsiteY61" fmla="*/ 274822 h 300451"/>
                <a:gd name="connsiteX62" fmla="*/ 75214 w 266771"/>
                <a:gd name="connsiteY62" fmla="*/ 274751 h 300451"/>
                <a:gd name="connsiteX63" fmla="*/ 74604 w 266771"/>
                <a:gd name="connsiteY63" fmla="*/ 275401 h 300451"/>
                <a:gd name="connsiteX64" fmla="*/ 73853 w 266771"/>
                <a:gd name="connsiteY64" fmla="*/ 278154 h 300451"/>
                <a:gd name="connsiteX65" fmla="*/ 72961 w 266771"/>
                <a:gd name="connsiteY65" fmla="*/ 280642 h 300451"/>
                <a:gd name="connsiteX66" fmla="*/ 72030 w 266771"/>
                <a:gd name="connsiteY66" fmla="*/ 282074 h 300451"/>
                <a:gd name="connsiteX67" fmla="*/ 68917 w 266771"/>
                <a:gd name="connsiteY67" fmla="*/ 283130 h 300451"/>
                <a:gd name="connsiteX68" fmla="*/ 66014 w 266771"/>
                <a:gd name="connsiteY68" fmla="*/ 284233 h 300451"/>
                <a:gd name="connsiteX69" fmla="*/ 64418 w 266771"/>
                <a:gd name="connsiteY69" fmla="*/ 284491 h 300451"/>
                <a:gd name="connsiteX70" fmla="*/ 63565 w 266771"/>
                <a:gd name="connsiteY70" fmla="*/ 285735 h 300451"/>
                <a:gd name="connsiteX71" fmla="*/ 63190 w 266771"/>
                <a:gd name="connsiteY71" fmla="*/ 287480 h 300451"/>
                <a:gd name="connsiteX72" fmla="*/ 62478 w 266771"/>
                <a:gd name="connsiteY72" fmla="*/ 289052 h 300451"/>
                <a:gd name="connsiteX73" fmla="*/ 58284 w 266771"/>
                <a:gd name="connsiteY73" fmla="*/ 291423 h 300451"/>
                <a:gd name="connsiteX74" fmla="*/ 57354 w 266771"/>
                <a:gd name="connsiteY74" fmla="*/ 292416 h 300451"/>
                <a:gd name="connsiteX75" fmla="*/ 56868 w 266771"/>
                <a:gd name="connsiteY75" fmla="*/ 294756 h 300451"/>
                <a:gd name="connsiteX76" fmla="*/ 54529 w 266771"/>
                <a:gd name="connsiteY76" fmla="*/ 297658 h 300451"/>
                <a:gd name="connsiteX77" fmla="*/ 53810 w 266771"/>
                <a:gd name="connsiteY77" fmla="*/ 298793 h 300451"/>
                <a:gd name="connsiteX78" fmla="*/ 50132 w 266771"/>
                <a:gd name="connsiteY78" fmla="*/ 299591 h 300451"/>
                <a:gd name="connsiteX79" fmla="*/ 45352 w 266771"/>
                <a:gd name="connsiteY79" fmla="*/ 300451 h 300451"/>
                <a:gd name="connsiteX80" fmla="*/ 42560 w 266771"/>
                <a:gd name="connsiteY80" fmla="*/ 300396 h 300451"/>
                <a:gd name="connsiteX81" fmla="*/ 40650 w 266771"/>
                <a:gd name="connsiteY81" fmla="*/ 300170 h 300451"/>
                <a:gd name="connsiteX82" fmla="*/ 40072 w 266771"/>
                <a:gd name="connsiteY82" fmla="*/ 299645 h 300451"/>
                <a:gd name="connsiteX83" fmla="*/ 38781 w 266771"/>
                <a:gd name="connsiteY83" fmla="*/ 298824 h 300451"/>
                <a:gd name="connsiteX84" fmla="*/ 38562 w 266771"/>
                <a:gd name="connsiteY84" fmla="*/ 297909 h 300451"/>
                <a:gd name="connsiteX85" fmla="*/ 38546 w 266771"/>
                <a:gd name="connsiteY85" fmla="*/ 296610 h 300451"/>
                <a:gd name="connsiteX86" fmla="*/ 38906 w 266771"/>
                <a:gd name="connsiteY86" fmla="*/ 294271 h 300451"/>
                <a:gd name="connsiteX87" fmla="*/ 38726 w 266771"/>
                <a:gd name="connsiteY87" fmla="*/ 291032 h 300451"/>
                <a:gd name="connsiteX88" fmla="*/ 37224 w 266771"/>
                <a:gd name="connsiteY88" fmla="*/ 287261 h 300451"/>
                <a:gd name="connsiteX89" fmla="*/ 37341 w 266771"/>
                <a:gd name="connsiteY89" fmla="*/ 286048 h 300451"/>
                <a:gd name="connsiteX90" fmla="*/ 37146 w 266771"/>
                <a:gd name="connsiteY90" fmla="*/ 284202 h 300451"/>
                <a:gd name="connsiteX91" fmla="*/ 36387 w 266771"/>
                <a:gd name="connsiteY91" fmla="*/ 280736 h 300451"/>
                <a:gd name="connsiteX92" fmla="*/ 34446 w 266771"/>
                <a:gd name="connsiteY92" fmla="*/ 278991 h 300451"/>
                <a:gd name="connsiteX93" fmla="*/ 33899 w 266771"/>
                <a:gd name="connsiteY93" fmla="*/ 276113 h 300451"/>
                <a:gd name="connsiteX94" fmla="*/ 33672 w 266771"/>
                <a:gd name="connsiteY94" fmla="*/ 273586 h 300451"/>
                <a:gd name="connsiteX95" fmla="*/ 32037 w 266771"/>
                <a:gd name="connsiteY95" fmla="*/ 270425 h 300451"/>
                <a:gd name="connsiteX96" fmla="*/ 31771 w 266771"/>
                <a:gd name="connsiteY96" fmla="*/ 266404 h 300451"/>
                <a:gd name="connsiteX97" fmla="*/ 31810 w 266771"/>
                <a:gd name="connsiteY97" fmla="*/ 262962 h 300451"/>
                <a:gd name="connsiteX98" fmla="*/ 29244 w 266771"/>
                <a:gd name="connsiteY98" fmla="*/ 258963 h 300451"/>
                <a:gd name="connsiteX99" fmla="*/ 26568 w 266771"/>
                <a:gd name="connsiteY99" fmla="*/ 254723 h 300451"/>
                <a:gd name="connsiteX100" fmla="*/ 24409 w 266771"/>
                <a:gd name="connsiteY100" fmla="*/ 254144 h 300451"/>
                <a:gd name="connsiteX101" fmla="*/ 23877 w 266771"/>
                <a:gd name="connsiteY101" fmla="*/ 253636 h 300451"/>
                <a:gd name="connsiteX102" fmla="*/ 23642 w 266771"/>
                <a:gd name="connsiteY102" fmla="*/ 252423 h 300451"/>
                <a:gd name="connsiteX103" fmla="*/ 23595 w 266771"/>
                <a:gd name="connsiteY103" fmla="*/ 250538 h 300451"/>
                <a:gd name="connsiteX104" fmla="*/ 23768 w 266771"/>
                <a:gd name="connsiteY104" fmla="*/ 249396 h 300451"/>
                <a:gd name="connsiteX105" fmla="*/ 25434 w 266771"/>
                <a:gd name="connsiteY105" fmla="*/ 247541 h 300451"/>
                <a:gd name="connsiteX106" fmla="*/ 25497 w 266771"/>
                <a:gd name="connsiteY106" fmla="*/ 247260 h 300451"/>
                <a:gd name="connsiteX107" fmla="*/ 25160 w 266771"/>
                <a:gd name="connsiteY107" fmla="*/ 246869 h 300451"/>
                <a:gd name="connsiteX108" fmla="*/ 20857 w 266771"/>
                <a:gd name="connsiteY108" fmla="*/ 244099 h 300451"/>
                <a:gd name="connsiteX109" fmla="*/ 19770 w 266771"/>
                <a:gd name="connsiteY109" fmla="*/ 243293 h 300451"/>
                <a:gd name="connsiteX110" fmla="*/ 19433 w 266771"/>
                <a:gd name="connsiteY110" fmla="*/ 242308 h 300451"/>
                <a:gd name="connsiteX111" fmla="*/ 19465 w 266771"/>
                <a:gd name="connsiteY111" fmla="*/ 241416 h 300451"/>
                <a:gd name="connsiteX112" fmla="*/ 20489 w 266771"/>
                <a:gd name="connsiteY112" fmla="*/ 240508 h 300451"/>
                <a:gd name="connsiteX113" fmla="*/ 21014 w 266771"/>
                <a:gd name="connsiteY113" fmla="*/ 239836 h 300451"/>
                <a:gd name="connsiteX114" fmla="*/ 20005 w 266771"/>
                <a:gd name="connsiteY114" fmla="*/ 237864 h 300451"/>
                <a:gd name="connsiteX115" fmla="*/ 20106 w 266771"/>
                <a:gd name="connsiteY115" fmla="*/ 236080 h 300451"/>
                <a:gd name="connsiteX116" fmla="*/ 19465 w 266771"/>
                <a:gd name="connsiteY116" fmla="*/ 235314 h 300451"/>
                <a:gd name="connsiteX117" fmla="*/ 19535 w 266771"/>
                <a:gd name="connsiteY117" fmla="*/ 234734 h 300451"/>
                <a:gd name="connsiteX118" fmla="*/ 20161 w 266771"/>
                <a:gd name="connsiteY118" fmla="*/ 234242 h 300451"/>
                <a:gd name="connsiteX119" fmla="*/ 22954 w 266771"/>
                <a:gd name="connsiteY119" fmla="*/ 233670 h 300451"/>
                <a:gd name="connsiteX120" fmla="*/ 23822 w 266771"/>
                <a:gd name="connsiteY120" fmla="*/ 231863 h 300451"/>
                <a:gd name="connsiteX121" fmla="*/ 23853 w 266771"/>
                <a:gd name="connsiteY121" fmla="*/ 230361 h 300451"/>
                <a:gd name="connsiteX122" fmla="*/ 23431 w 266771"/>
                <a:gd name="connsiteY122" fmla="*/ 229297 h 300451"/>
                <a:gd name="connsiteX123" fmla="*/ 20850 w 266771"/>
                <a:gd name="connsiteY123" fmla="*/ 226614 h 300451"/>
                <a:gd name="connsiteX124" fmla="*/ 20795 w 266771"/>
                <a:gd name="connsiteY124" fmla="*/ 226160 h 300451"/>
                <a:gd name="connsiteX125" fmla="*/ 23502 w 266771"/>
                <a:gd name="connsiteY125" fmla="*/ 222428 h 300451"/>
                <a:gd name="connsiteX126" fmla="*/ 25442 w 266771"/>
                <a:gd name="connsiteY126" fmla="*/ 219979 h 300451"/>
                <a:gd name="connsiteX127" fmla="*/ 25974 w 266771"/>
                <a:gd name="connsiteY127" fmla="*/ 219479 h 300451"/>
                <a:gd name="connsiteX128" fmla="*/ 25809 w 266771"/>
                <a:gd name="connsiteY128" fmla="*/ 218947 h 300451"/>
                <a:gd name="connsiteX129" fmla="*/ 25332 w 266771"/>
                <a:gd name="connsiteY129" fmla="*/ 218297 h 300451"/>
                <a:gd name="connsiteX130" fmla="*/ 24104 w 266771"/>
                <a:gd name="connsiteY130" fmla="*/ 217358 h 300451"/>
                <a:gd name="connsiteX131" fmla="*/ 22508 w 266771"/>
                <a:gd name="connsiteY131" fmla="*/ 216326 h 300451"/>
                <a:gd name="connsiteX132" fmla="*/ 21186 w 266771"/>
                <a:gd name="connsiteY132" fmla="*/ 215074 h 300451"/>
                <a:gd name="connsiteX133" fmla="*/ 19465 w 266771"/>
                <a:gd name="connsiteY133" fmla="*/ 213220 h 300451"/>
                <a:gd name="connsiteX134" fmla="*/ 17298 w 266771"/>
                <a:gd name="connsiteY134" fmla="*/ 211632 h 300451"/>
                <a:gd name="connsiteX135" fmla="*/ 15694 w 266771"/>
                <a:gd name="connsiteY135" fmla="*/ 210052 h 300451"/>
                <a:gd name="connsiteX136" fmla="*/ 14872 w 266771"/>
                <a:gd name="connsiteY136" fmla="*/ 208737 h 300451"/>
                <a:gd name="connsiteX137" fmla="*/ 14857 w 266771"/>
                <a:gd name="connsiteY137" fmla="*/ 207391 h 300451"/>
                <a:gd name="connsiteX138" fmla="*/ 14638 w 266771"/>
                <a:gd name="connsiteY138" fmla="*/ 205162 h 300451"/>
                <a:gd name="connsiteX139" fmla="*/ 13589 w 266771"/>
                <a:gd name="connsiteY139" fmla="*/ 201547 h 300451"/>
                <a:gd name="connsiteX140" fmla="*/ 13308 w 266771"/>
                <a:gd name="connsiteY140" fmla="*/ 199106 h 300451"/>
                <a:gd name="connsiteX141" fmla="*/ 12854 w 266771"/>
                <a:gd name="connsiteY141" fmla="*/ 196407 h 300451"/>
                <a:gd name="connsiteX142" fmla="*/ 12400 w 266771"/>
                <a:gd name="connsiteY142" fmla="*/ 194647 h 300451"/>
                <a:gd name="connsiteX143" fmla="*/ 12150 w 266771"/>
                <a:gd name="connsiteY143" fmla="*/ 192949 h 300451"/>
                <a:gd name="connsiteX144" fmla="*/ 11399 w 266771"/>
                <a:gd name="connsiteY144" fmla="*/ 191111 h 300451"/>
                <a:gd name="connsiteX145" fmla="*/ 10984 w 266771"/>
                <a:gd name="connsiteY145" fmla="*/ 189765 h 300451"/>
                <a:gd name="connsiteX146" fmla="*/ 11586 w 266771"/>
                <a:gd name="connsiteY146" fmla="*/ 188818 h 300451"/>
                <a:gd name="connsiteX147" fmla="*/ 12189 w 266771"/>
                <a:gd name="connsiteY147" fmla="*/ 188083 h 300451"/>
                <a:gd name="connsiteX148" fmla="*/ 12118 w 266771"/>
                <a:gd name="connsiteY148" fmla="*/ 187622 h 300451"/>
                <a:gd name="connsiteX149" fmla="*/ 7980 w 266771"/>
                <a:gd name="connsiteY149" fmla="*/ 185658 h 300451"/>
                <a:gd name="connsiteX150" fmla="*/ 7291 w 266771"/>
                <a:gd name="connsiteY150" fmla="*/ 185157 h 300451"/>
                <a:gd name="connsiteX151" fmla="*/ 6314 w 266771"/>
                <a:gd name="connsiteY151" fmla="*/ 181230 h 300451"/>
                <a:gd name="connsiteX152" fmla="*/ 3309 w 266771"/>
                <a:gd name="connsiteY152" fmla="*/ 177741 h 300451"/>
                <a:gd name="connsiteX153" fmla="*/ 2957 w 266771"/>
                <a:gd name="connsiteY153" fmla="*/ 175143 h 300451"/>
                <a:gd name="connsiteX154" fmla="*/ 2957 w 266771"/>
                <a:gd name="connsiteY154" fmla="*/ 175112 h 300451"/>
                <a:gd name="connsiteX155" fmla="*/ 2957 w 266771"/>
                <a:gd name="connsiteY155" fmla="*/ 174095 h 300451"/>
                <a:gd name="connsiteX156" fmla="*/ 2715 w 266771"/>
                <a:gd name="connsiteY156" fmla="*/ 172460 h 300451"/>
                <a:gd name="connsiteX157" fmla="*/ 1799 w 266771"/>
                <a:gd name="connsiteY157" fmla="*/ 171185 h 300451"/>
                <a:gd name="connsiteX158" fmla="*/ 430 w 266771"/>
                <a:gd name="connsiteY158" fmla="*/ 170301 h 300451"/>
                <a:gd name="connsiteX159" fmla="*/ 0 w 266771"/>
                <a:gd name="connsiteY159" fmla="*/ 169252 h 300451"/>
                <a:gd name="connsiteX160" fmla="*/ 454 w 266771"/>
                <a:gd name="connsiteY160" fmla="*/ 168149 h 300451"/>
                <a:gd name="connsiteX161" fmla="*/ 3121 w 266771"/>
                <a:gd name="connsiteY161" fmla="*/ 165967 h 300451"/>
                <a:gd name="connsiteX162" fmla="*/ 4553 w 266771"/>
                <a:gd name="connsiteY162" fmla="*/ 165599 h 300451"/>
                <a:gd name="connsiteX163" fmla="*/ 4929 w 266771"/>
                <a:gd name="connsiteY163" fmla="*/ 164488 h 300451"/>
                <a:gd name="connsiteX164" fmla="*/ 5797 w 266771"/>
                <a:gd name="connsiteY164" fmla="*/ 163611 h 300451"/>
                <a:gd name="connsiteX165" fmla="*/ 8308 w 266771"/>
                <a:gd name="connsiteY165" fmla="*/ 160404 h 300451"/>
                <a:gd name="connsiteX166" fmla="*/ 9787 w 266771"/>
                <a:gd name="connsiteY166" fmla="*/ 158299 h 300451"/>
                <a:gd name="connsiteX167" fmla="*/ 11266 w 266771"/>
                <a:gd name="connsiteY167" fmla="*/ 157032 h 300451"/>
                <a:gd name="connsiteX168" fmla="*/ 12979 w 266771"/>
                <a:gd name="connsiteY168" fmla="*/ 156156 h 300451"/>
                <a:gd name="connsiteX169" fmla="*/ 13722 w 266771"/>
                <a:gd name="connsiteY169" fmla="*/ 155420 h 300451"/>
                <a:gd name="connsiteX170" fmla="*/ 13331 w 266771"/>
                <a:gd name="connsiteY170" fmla="*/ 153159 h 300451"/>
                <a:gd name="connsiteX171" fmla="*/ 13448 w 266771"/>
                <a:gd name="connsiteY171" fmla="*/ 151634 h 300451"/>
                <a:gd name="connsiteX172" fmla="*/ 14043 w 266771"/>
                <a:gd name="connsiteY172" fmla="*/ 150672 h 300451"/>
                <a:gd name="connsiteX173" fmla="*/ 15756 w 266771"/>
                <a:gd name="connsiteY173" fmla="*/ 149654 h 300451"/>
                <a:gd name="connsiteX174" fmla="*/ 17298 w 266771"/>
                <a:gd name="connsiteY174" fmla="*/ 148880 h 300451"/>
                <a:gd name="connsiteX175" fmla="*/ 17626 w 266771"/>
                <a:gd name="connsiteY175" fmla="*/ 148497 h 300451"/>
                <a:gd name="connsiteX176" fmla="*/ 17493 w 266771"/>
                <a:gd name="connsiteY176" fmla="*/ 147926 h 300451"/>
                <a:gd name="connsiteX177" fmla="*/ 16077 w 266771"/>
                <a:gd name="connsiteY177" fmla="*/ 146768 h 300451"/>
                <a:gd name="connsiteX178" fmla="*/ 13159 w 266771"/>
                <a:gd name="connsiteY178" fmla="*/ 145759 h 300451"/>
                <a:gd name="connsiteX179" fmla="*/ 11227 w 266771"/>
                <a:gd name="connsiteY179" fmla="*/ 145860 h 300451"/>
                <a:gd name="connsiteX180" fmla="*/ 10045 w 266771"/>
                <a:gd name="connsiteY180" fmla="*/ 144968 h 300451"/>
                <a:gd name="connsiteX181" fmla="*/ 9396 w 266771"/>
                <a:gd name="connsiteY181" fmla="*/ 144210 h 300451"/>
                <a:gd name="connsiteX182" fmla="*/ 5570 w 266771"/>
                <a:gd name="connsiteY182" fmla="*/ 134853 h 300451"/>
                <a:gd name="connsiteX183" fmla="*/ 4936 w 266771"/>
                <a:gd name="connsiteY183" fmla="*/ 132670 h 300451"/>
                <a:gd name="connsiteX184" fmla="*/ 4983 w 266771"/>
                <a:gd name="connsiteY184" fmla="*/ 131825 h 300451"/>
                <a:gd name="connsiteX185" fmla="*/ 7550 w 266771"/>
                <a:gd name="connsiteY185" fmla="*/ 127209 h 300451"/>
                <a:gd name="connsiteX186" fmla="*/ 8590 w 266771"/>
                <a:gd name="connsiteY186" fmla="*/ 125699 h 300451"/>
                <a:gd name="connsiteX187" fmla="*/ 10390 w 266771"/>
                <a:gd name="connsiteY187" fmla="*/ 123524 h 300451"/>
                <a:gd name="connsiteX188" fmla="*/ 10069 w 266771"/>
                <a:gd name="connsiteY188" fmla="*/ 122664 h 300451"/>
                <a:gd name="connsiteX189" fmla="*/ 6916 w 266771"/>
                <a:gd name="connsiteY189" fmla="*/ 119057 h 300451"/>
                <a:gd name="connsiteX190" fmla="*/ 5946 w 266771"/>
                <a:gd name="connsiteY190" fmla="*/ 117344 h 300451"/>
                <a:gd name="connsiteX191" fmla="*/ 5969 w 266771"/>
                <a:gd name="connsiteY191" fmla="*/ 115630 h 300451"/>
                <a:gd name="connsiteX192" fmla="*/ 6282 w 266771"/>
                <a:gd name="connsiteY192" fmla="*/ 113557 h 300451"/>
                <a:gd name="connsiteX193" fmla="*/ 8113 w 266771"/>
                <a:gd name="connsiteY193" fmla="*/ 112438 h 300451"/>
                <a:gd name="connsiteX194" fmla="*/ 8637 w 266771"/>
                <a:gd name="connsiteY194" fmla="*/ 110749 h 300451"/>
                <a:gd name="connsiteX195" fmla="*/ 9020 w 266771"/>
                <a:gd name="connsiteY195" fmla="*/ 109082 h 300451"/>
                <a:gd name="connsiteX196" fmla="*/ 9803 w 266771"/>
                <a:gd name="connsiteY196" fmla="*/ 108535 h 300451"/>
                <a:gd name="connsiteX197" fmla="*/ 10601 w 266771"/>
                <a:gd name="connsiteY197" fmla="*/ 107588 h 300451"/>
                <a:gd name="connsiteX198" fmla="*/ 11547 w 266771"/>
                <a:gd name="connsiteY198" fmla="*/ 106227 h 300451"/>
                <a:gd name="connsiteX199" fmla="*/ 13018 w 266771"/>
                <a:gd name="connsiteY199" fmla="*/ 105037 h 300451"/>
                <a:gd name="connsiteX200" fmla="*/ 13887 w 266771"/>
                <a:gd name="connsiteY200" fmla="*/ 104130 h 300451"/>
                <a:gd name="connsiteX201" fmla="*/ 14074 w 266771"/>
                <a:gd name="connsiteY201" fmla="*/ 101603 h 300451"/>
                <a:gd name="connsiteX202" fmla="*/ 14794 w 266771"/>
                <a:gd name="connsiteY202" fmla="*/ 100915 h 300451"/>
                <a:gd name="connsiteX203" fmla="*/ 16805 w 266771"/>
                <a:gd name="connsiteY203" fmla="*/ 100109 h 300451"/>
                <a:gd name="connsiteX204" fmla="*/ 17008 w 266771"/>
                <a:gd name="connsiteY204" fmla="*/ 99459 h 300451"/>
                <a:gd name="connsiteX205" fmla="*/ 16554 w 266771"/>
                <a:gd name="connsiteY205" fmla="*/ 97762 h 300451"/>
                <a:gd name="connsiteX206" fmla="*/ 15553 w 266771"/>
                <a:gd name="connsiteY206" fmla="*/ 95970 h 300451"/>
                <a:gd name="connsiteX207" fmla="*/ 14739 w 266771"/>
                <a:gd name="connsiteY207" fmla="*/ 95094 h 300451"/>
                <a:gd name="connsiteX208" fmla="*/ 13668 w 266771"/>
                <a:gd name="connsiteY208" fmla="*/ 90697 h 300451"/>
                <a:gd name="connsiteX209" fmla="*/ 12549 w 266771"/>
                <a:gd name="connsiteY209" fmla="*/ 88514 h 300451"/>
                <a:gd name="connsiteX210" fmla="*/ 13018 w 266771"/>
                <a:gd name="connsiteY210" fmla="*/ 87638 h 300451"/>
                <a:gd name="connsiteX211" fmla="*/ 13793 w 266771"/>
                <a:gd name="connsiteY211" fmla="*/ 86527 h 300451"/>
                <a:gd name="connsiteX212" fmla="*/ 14544 w 266771"/>
                <a:gd name="connsiteY212" fmla="*/ 84329 h 300451"/>
                <a:gd name="connsiteX213" fmla="*/ 14786 w 266771"/>
                <a:gd name="connsiteY213" fmla="*/ 81771 h 300451"/>
                <a:gd name="connsiteX214" fmla="*/ 14599 w 266771"/>
                <a:gd name="connsiteY214" fmla="*/ 72367 h 300451"/>
                <a:gd name="connsiteX215" fmla="*/ 14646 w 266771"/>
                <a:gd name="connsiteY215" fmla="*/ 70513 h 300451"/>
                <a:gd name="connsiteX216" fmla="*/ 15631 w 266771"/>
                <a:gd name="connsiteY216" fmla="*/ 69222 h 300451"/>
                <a:gd name="connsiteX217" fmla="*/ 17078 w 266771"/>
                <a:gd name="connsiteY217" fmla="*/ 67720 h 300451"/>
                <a:gd name="connsiteX218" fmla="*/ 18307 w 266771"/>
                <a:gd name="connsiteY218" fmla="*/ 67149 h 300451"/>
                <a:gd name="connsiteX219" fmla="*/ 19465 w 266771"/>
                <a:gd name="connsiteY219" fmla="*/ 66202 h 300451"/>
                <a:gd name="connsiteX220" fmla="*/ 19379 w 266771"/>
                <a:gd name="connsiteY220" fmla="*/ 64426 h 300451"/>
                <a:gd name="connsiteX221" fmla="*/ 20145 w 266771"/>
                <a:gd name="connsiteY221" fmla="*/ 63378 h 300451"/>
                <a:gd name="connsiteX222" fmla="*/ 21092 w 266771"/>
                <a:gd name="connsiteY222" fmla="*/ 62063 h 300451"/>
                <a:gd name="connsiteX223" fmla="*/ 18158 w 266771"/>
                <a:gd name="connsiteY223" fmla="*/ 56892 h 300451"/>
                <a:gd name="connsiteX224" fmla="*/ 15576 w 266771"/>
                <a:gd name="connsiteY224" fmla="*/ 52347 h 300451"/>
                <a:gd name="connsiteX225" fmla="*/ 13159 w 266771"/>
                <a:gd name="connsiteY225" fmla="*/ 48083 h 300451"/>
                <a:gd name="connsiteX226" fmla="*/ 10358 w 266771"/>
                <a:gd name="connsiteY226" fmla="*/ 43154 h 300451"/>
                <a:gd name="connsiteX227" fmla="*/ 8520 w 266771"/>
                <a:gd name="connsiteY227" fmla="*/ 39907 h 300451"/>
                <a:gd name="connsiteX228" fmla="*/ 6227 w 266771"/>
                <a:gd name="connsiteY228" fmla="*/ 35878 h 300451"/>
                <a:gd name="connsiteX229" fmla="*/ 4217 w 266771"/>
                <a:gd name="connsiteY229" fmla="*/ 32342 h 300451"/>
                <a:gd name="connsiteX230" fmla="*/ 1471 w 266771"/>
                <a:gd name="connsiteY230" fmla="*/ 27523 h 300451"/>
                <a:gd name="connsiteX231" fmla="*/ 4021 w 266771"/>
                <a:gd name="connsiteY231" fmla="*/ 27437 h 300451"/>
                <a:gd name="connsiteX232" fmla="*/ 9161 w 266771"/>
                <a:gd name="connsiteY232" fmla="*/ 27609 h 300451"/>
                <a:gd name="connsiteX233" fmla="*/ 14137 w 266771"/>
                <a:gd name="connsiteY233" fmla="*/ 28470 h 300451"/>
                <a:gd name="connsiteX234" fmla="*/ 17509 w 266771"/>
                <a:gd name="connsiteY234" fmla="*/ 28845 h 300451"/>
                <a:gd name="connsiteX235" fmla="*/ 18917 w 266771"/>
                <a:gd name="connsiteY235" fmla="*/ 29580 h 300451"/>
                <a:gd name="connsiteX236" fmla="*/ 19230 w 266771"/>
                <a:gd name="connsiteY236" fmla="*/ 30762 h 300451"/>
                <a:gd name="connsiteX237" fmla="*/ 20161 w 266771"/>
                <a:gd name="connsiteY237" fmla="*/ 31310 h 300451"/>
                <a:gd name="connsiteX238" fmla="*/ 21241 w 266771"/>
                <a:gd name="connsiteY238" fmla="*/ 31098 h 300451"/>
                <a:gd name="connsiteX239" fmla="*/ 22461 w 266771"/>
                <a:gd name="connsiteY239" fmla="*/ 31020 h 300451"/>
                <a:gd name="connsiteX240" fmla="*/ 25191 w 266771"/>
                <a:gd name="connsiteY240" fmla="*/ 29815 h 300451"/>
                <a:gd name="connsiteX241" fmla="*/ 27398 w 266771"/>
                <a:gd name="connsiteY241" fmla="*/ 29009 h 300451"/>
                <a:gd name="connsiteX242" fmla="*/ 29299 w 266771"/>
                <a:gd name="connsiteY242" fmla="*/ 28047 h 300451"/>
                <a:gd name="connsiteX243" fmla="*/ 30277 w 266771"/>
                <a:gd name="connsiteY243" fmla="*/ 27108 h 300451"/>
                <a:gd name="connsiteX244" fmla="*/ 32647 w 266771"/>
                <a:gd name="connsiteY244" fmla="*/ 23815 h 300451"/>
                <a:gd name="connsiteX245" fmla="*/ 34556 w 266771"/>
                <a:gd name="connsiteY245" fmla="*/ 22000 h 300451"/>
                <a:gd name="connsiteX246" fmla="*/ 36316 w 266771"/>
                <a:gd name="connsiteY246" fmla="*/ 21366 h 300451"/>
                <a:gd name="connsiteX247" fmla="*/ 39751 w 266771"/>
                <a:gd name="connsiteY247" fmla="*/ 21100 h 300451"/>
                <a:gd name="connsiteX248" fmla="*/ 40838 w 266771"/>
                <a:gd name="connsiteY248" fmla="*/ 21616 h 300451"/>
                <a:gd name="connsiteX249" fmla="*/ 42239 w 266771"/>
                <a:gd name="connsiteY249" fmla="*/ 21554 h 300451"/>
                <a:gd name="connsiteX250" fmla="*/ 43451 w 266771"/>
                <a:gd name="connsiteY250" fmla="*/ 19684 h 300451"/>
                <a:gd name="connsiteX251" fmla="*/ 45298 w 266771"/>
                <a:gd name="connsiteY251" fmla="*/ 17618 h 300451"/>
                <a:gd name="connsiteX252" fmla="*/ 48936 w 266771"/>
                <a:gd name="connsiteY252" fmla="*/ 15044 h 300451"/>
                <a:gd name="connsiteX253" fmla="*/ 50782 w 266771"/>
                <a:gd name="connsiteY253" fmla="*/ 14340 h 300451"/>
                <a:gd name="connsiteX254" fmla="*/ 51932 w 266771"/>
                <a:gd name="connsiteY254" fmla="*/ 13441 h 300451"/>
                <a:gd name="connsiteX255" fmla="*/ 53903 w 266771"/>
                <a:gd name="connsiteY255" fmla="*/ 13308 h 300451"/>
                <a:gd name="connsiteX256" fmla="*/ 55640 w 266771"/>
                <a:gd name="connsiteY256" fmla="*/ 12369 h 300451"/>
                <a:gd name="connsiteX257" fmla="*/ 64019 w 266771"/>
                <a:gd name="connsiteY257" fmla="*/ 5868 h 300451"/>
                <a:gd name="connsiteX258" fmla="*/ 67415 w 266771"/>
                <a:gd name="connsiteY258" fmla="*/ 4193 h 300451"/>
                <a:gd name="connsiteX259" fmla="*/ 69527 w 266771"/>
                <a:gd name="connsiteY259" fmla="*/ 3888 h 300451"/>
                <a:gd name="connsiteX260" fmla="*/ 71279 w 266771"/>
                <a:gd name="connsiteY260" fmla="*/ 3489 h 300451"/>
                <a:gd name="connsiteX261" fmla="*/ 74252 w 266771"/>
                <a:gd name="connsiteY261" fmla="*/ 2558 h 300451"/>
                <a:gd name="connsiteX262" fmla="*/ 81700 w 266771"/>
                <a:gd name="connsiteY262" fmla="*/ 1651 h 300451"/>
                <a:gd name="connsiteX263" fmla="*/ 86480 w 266771"/>
                <a:gd name="connsiteY263" fmla="*/ 1283 h 300451"/>
                <a:gd name="connsiteX264" fmla="*/ 88014 w 266771"/>
                <a:gd name="connsiteY264" fmla="*/ 2183 h 300451"/>
                <a:gd name="connsiteX265" fmla="*/ 89735 w 266771"/>
                <a:gd name="connsiteY265" fmla="*/ 1925 h 300451"/>
                <a:gd name="connsiteX266" fmla="*/ 91198 w 266771"/>
                <a:gd name="connsiteY266" fmla="*/ 469 h 300451"/>
                <a:gd name="connsiteX267" fmla="*/ 92410 w 266771"/>
                <a:gd name="connsiteY267" fmla="*/ 0 h 300451"/>
                <a:gd name="connsiteX268" fmla="*/ 93302 w 266771"/>
                <a:gd name="connsiteY268" fmla="*/ 39 h 300451"/>
                <a:gd name="connsiteX269" fmla="*/ 94585 w 266771"/>
                <a:gd name="connsiteY269" fmla="*/ 1760 h 300451"/>
                <a:gd name="connsiteX270" fmla="*/ 95211 w 266771"/>
                <a:gd name="connsiteY270" fmla="*/ 3591 h 300451"/>
                <a:gd name="connsiteX271" fmla="*/ 94797 w 266771"/>
                <a:gd name="connsiteY271" fmla="*/ 4983 h 300451"/>
                <a:gd name="connsiteX272" fmla="*/ 94875 w 266771"/>
                <a:gd name="connsiteY272" fmla="*/ 7010 h 300451"/>
                <a:gd name="connsiteX273" fmla="*/ 95446 w 266771"/>
                <a:gd name="connsiteY273" fmla="*/ 9654 h 300451"/>
                <a:gd name="connsiteX274" fmla="*/ 95125 w 266771"/>
                <a:gd name="connsiteY274" fmla="*/ 12017 h 300451"/>
                <a:gd name="connsiteX275" fmla="*/ 93318 w 266771"/>
                <a:gd name="connsiteY275" fmla="*/ 15099 h 300451"/>
                <a:gd name="connsiteX276" fmla="*/ 92410 w 266771"/>
                <a:gd name="connsiteY276" fmla="*/ 16359 h 300451"/>
                <a:gd name="connsiteX277" fmla="*/ 92183 w 266771"/>
                <a:gd name="connsiteY277" fmla="*/ 17658 h 300451"/>
                <a:gd name="connsiteX278" fmla="*/ 92340 w 266771"/>
                <a:gd name="connsiteY278" fmla="*/ 19410 h 300451"/>
                <a:gd name="connsiteX279" fmla="*/ 93169 w 266771"/>
                <a:gd name="connsiteY279" fmla="*/ 22258 h 300451"/>
                <a:gd name="connsiteX280" fmla="*/ 94664 w 266771"/>
                <a:gd name="connsiteY280" fmla="*/ 26216 h 300451"/>
                <a:gd name="connsiteX281" fmla="*/ 94890 w 266771"/>
                <a:gd name="connsiteY281" fmla="*/ 29142 h 300451"/>
                <a:gd name="connsiteX282" fmla="*/ 93842 w 266771"/>
                <a:gd name="connsiteY282" fmla="*/ 31044 h 300451"/>
                <a:gd name="connsiteX283" fmla="*/ 93357 w 266771"/>
                <a:gd name="connsiteY283" fmla="*/ 32686 h 300451"/>
                <a:gd name="connsiteX284" fmla="*/ 93443 w 266771"/>
                <a:gd name="connsiteY284" fmla="*/ 34071 h 300451"/>
                <a:gd name="connsiteX285" fmla="*/ 93811 w 266771"/>
                <a:gd name="connsiteY285" fmla="*/ 35041 h 300451"/>
                <a:gd name="connsiteX286" fmla="*/ 94484 w 266771"/>
                <a:gd name="connsiteY286" fmla="*/ 35597 h 300451"/>
                <a:gd name="connsiteX287" fmla="*/ 94851 w 266771"/>
                <a:gd name="connsiteY287" fmla="*/ 36700 h 300451"/>
                <a:gd name="connsiteX288" fmla="*/ 94930 w 266771"/>
                <a:gd name="connsiteY288" fmla="*/ 38358 h 300451"/>
                <a:gd name="connsiteX289" fmla="*/ 95806 w 266771"/>
                <a:gd name="connsiteY289" fmla="*/ 39962 h 300451"/>
                <a:gd name="connsiteX290" fmla="*/ 97472 w 266771"/>
                <a:gd name="connsiteY290" fmla="*/ 41511 h 300451"/>
                <a:gd name="connsiteX291" fmla="*/ 98153 w 266771"/>
                <a:gd name="connsiteY291" fmla="*/ 42982 h 300451"/>
                <a:gd name="connsiteX292" fmla="*/ 97840 w 266771"/>
                <a:gd name="connsiteY292" fmla="*/ 44390 h 300451"/>
                <a:gd name="connsiteX293" fmla="*/ 97926 w 266771"/>
                <a:gd name="connsiteY293" fmla="*/ 45274 h 300451"/>
                <a:gd name="connsiteX294" fmla="*/ 98411 w 266771"/>
                <a:gd name="connsiteY294" fmla="*/ 45618 h 300451"/>
                <a:gd name="connsiteX295" fmla="*/ 98865 w 266771"/>
                <a:gd name="connsiteY295" fmla="*/ 45337 h 300451"/>
                <a:gd name="connsiteX296" fmla="*/ 99475 w 266771"/>
                <a:gd name="connsiteY296" fmla="*/ 44946 h 300451"/>
                <a:gd name="connsiteX297" fmla="*/ 100015 w 266771"/>
                <a:gd name="connsiteY297" fmla="*/ 45086 h 300451"/>
                <a:gd name="connsiteX298" fmla="*/ 101188 w 266771"/>
                <a:gd name="connsiteY298" fmla="*/ 47050 h 300451"/>
                <a:gd name="connsiteX299" fmla="*/ 101337 w 266771"/>
                <a:gd name="connsiteY299" fmla="*/ 47449 h 300451"/>
                <a:gd name="connsiteX300" fmla="*/ 101971 w 266771"/>
                <a:gd name="connsiteY300" fmla="*/ 49076 h 300451"/>
                <a:gd name="connsiteX301" fmla="*/ 102166 w 266771"/>
                <a:gd name="connsiteY301" fmla="*/ 50305 h 300451"/>
                <a:gd name="connsiteX302" fmla="*/ 103879 w 266771"/>
                <a:gd name="connsiteY302" fmla="*/ 50993 h 300451"/>
                <a:gd name="connsiteX303" fmla="*/ 105734 w 266771"/>
                <a:gd name="connsiteY303" fmla="*/ 51533 h 300451"/>
                <a:gd name="connsiteX304" fmla="*/ 106759 w 266771"/>
                <a:gd name="connsiteY304" fmla="*/ 52175 h 300451"/>
                <a:gd name="connsiteX305" fmla="*/ 108808 w 266771"/>
                <a:gd name="connsiteY305" fmla="*/ 54123 h 300451"/>
                <a:gd name="connsiteX306" fmla="*/ 110529 w 266771"/>
                <a:gd name="connsiteY306" fmla="*/ 55406 h 300451"/>
                <a:gd name="connsiteX307" fmla="*/ 112689 w 266771"/>
                <a:gd name="connsiteY307" fmla="*/ 56454 h 300451"/>
                <a:gd name="connsiteX308" fmla="*/ 113401 w 266771"/>
                <a:gd name="connsiteY308" fmla="*/ 58136 h 300451"/>
                <a:gd name="connsiteX309" fmla="*/ 114723 w 266771"/>
                <a:gd name="connsiteY309" fmla="*/ 60671 h 300451"/>
                <a:gd name="connsiteX310" fmla="*/ 118361 w 266771"/>
                <a:gd name="connsiteY310" fmla="*/ 61641 h 300451"/>
                <a:gd name="connsiteX311" fmla="*/ 122601 w 266771"/>
                <a:gd name="connsiteY311" fmla="*/ 62126 h 300451"/>
                <a:gd name="connsiteX312" fmla="*/ 125308 w 266771"/>
                <a:gd name="connsiteY312" fmla="*/ 62681 h 300451"/>
                <a:gd name="connsiteX313" fmla="*/ 128609 w 266771"/>
                <a:gd name="connsiteY313" fmla="*/ 61336 h 300451"/>
                <a:gd name="connsiteX314" fmla="*/ 130792 w 266771"/>
                <a:gd name="connsiteY314" fmla="*/ 61524 h 300451"/>
                <a:gd name="connsiteX315" fmla="*/ 133053 w 266771"/>
                <a:gd name="connsiteY315" fmla="*/ 62439 h 300451"/>
                <a:gd name="connsiteX316" fmla="*/ 134015 w 266771"/>
                <a:gd name="connsiteY316" fmla="*/ 63065 h 300451"/>
                <a:gd name="connsiteX317" fmla="*/ 135697 w 266771"/>
                <a:gd name="connsiteY317" fmla="*/ 64371 h 300451"/>
                <a:gd name="connsiteX318" fmla="*/ 138303 w 266771"/>
                <a:gd name="connsiteY318" fmla="*/ 66046 h 300451"/>
                <a:gd name="connsiteX319" fmla="*/ 140430 w 266771"/>
                <a:gd name="connsiteY319" fmla="*/ 66663 h 300451"/>
                <a:gd name="connsiteX320" fmla="*/ 141948 w 266771"/>
                <a:gd name="connsiteY320" fmla="*/ 65733 h 300451"/>
                <a:gd name="connsiteX321" fmla="*/ 143349 w 266771"/>
                <a:gd name="connsiteY321" fmla="*/ 65404 h 300451"/>
                <a:gd name="connsiteX322" fmla="*/ 144436 w 266771"/>
                <a:gd name="connsiteY322" fmla="*/ 65795 h 300451"/>
                <a:gd name="connsiteX323" fmla="*/ 145007 w 266771"/>
                <a:gd name="connsiteY323" fmla="*/ 67618 h 300451"/>
                <a:gd name="connsiteX324" fmla="*/ 145578 w 266771"/>
                <a:gd name="connsiteY324" fmla="*/ 68846 h 300451"/>
                <a:gd name="connsiteX325" fmla="*/ 146838 w 266771"/>
                <a:gd name="connsiteY325" fmla="*/ 69777 h 300451"/>
                <a:gd name="connsiteX326" fmla="*/ 149537 w 266771"/>
                <a:gd name="connsiteY326" fmla="*/ 72163 h 300451"/>
                <a:gd name="connsiteX327" fmla="*/ 151063 w 266771"/>
                <a:gd name="connsiteY327" fmla="*/ 73141 h 300451"/>
                <a:gd name="connsiteX328" fmla="*/ 152784 w 266771"/>
                <a:gd name="connsiteY328" fmla="*/ 73071 h 300451"/>
                <a:gd name="connsiteX329" fmla="*/ 156336 w 266771"/>
                <a:gd name="connsiteY329" fmla="*/ 74644 h 300451"/>
                <a:gd name="connsiteX330" fmla="*/ 160122 w 266771"/>
                <a:gd name="connsiteY330" fmla="*/ 76169 h 300451"/>
                <a:gd name="connsiteX331" fmla="*/ 162078 w 266771"/>
                <a:gd name="connsiteY331" fmla="*/ 76419 h 300451"/>
                <a:gd name="connsiteX332" fmla="*/ 164003 w 266771"/>
                <a:gd name="connsiteY332" fmla="*/ 76193 h 300451"/>
                <a:gd name="connsiteX333" fmla="*/ 165278 w 266771"/>
                <a:gd name="connsiteY333" fmla="*/ 76787 h 300451"/>
                <a:gd name="connsiteX334" fmla="*/ 165794 w 266771"/>
                <a:gd name="connsiteY334" fmla="*/ 78626 h 300451"/>
                <a:gd name="connsiteX335" fmla="*/ 169088 w 266771"/>
                <a:gd name="connsiteY335" fmla="*/ 82303 h 300451"/>
                <a:gd name="connsiteX336" fmla="*/ 170637 w 266771"/>
                <a:gd name="connsiteY336" fmla="*/ 83750 h 300451"/>
                <a:gd name="connsiteX337" fmla="*/ 172483 w 266771"/>
                <a:gd name="connsiteY337" fmla="*/ 84986 h 300451"/>
                <a:gd name="connsiteX338" fmla="*/ 177185 w 266771"/>
                <a:gd name="connsiteY338" fmla="*/ 84963 h 300451"/>
                <a:gd name="connsiteX339" fmla="*/ 178593 w 266771"/>
                <a:gd name="connsiteY339" fmla="*/ 85330 h 300451"/>
                <a:gd name="connsiteX340" fmla="*/ 180690 w 266771"/>
                <a:gd name="connsiteY340" fmla="*/ 85002 h 300451"/>
                <a:gd name="connsiteX341" fmla="*/ 186996 w 266771"/>
                <a:gd name="connsiteY341" fmla="*/ 84376 h 300451"/>
                <a:gd name="connsiteX342" fmla="*/ 188138 w 266771"/>
                <a:gd name="connsiteY342" fmla="*/ 84180 h 300451"/>
                <a:gd name="connsiteX343" fmla="*/ 191705 w 266771"/>
                <a:gd name="connsiteY343" fmla="*/ 85784 h 300451"/>
                <a:gd name="connsiteX344" fmla="*/ 195922 w 266771"/>
                <a:gd name="connsiteY344" fmla="*/ 88100 h 300451"/>
                <a:gd name="connsiteX345" fmla="*/ 198715 w 266771"/>
                <a:gd name="connsiteY345" fmla="*/ 89915 h 300451"/>
                <a:gd name="connsiteX346" fmla="*/ 200663 w 266771"/>
                <a:gd name="connsiteY346" fmla="*/ 90916 h 300451"/>
                <a:gd name="connsiteX347" fmla="*/ 201680 w 266771"/>
                <a:gd name="connsiteY347" fmla="*/ 92543 h 300451"/>
                <a:gd name="connsiteX348" fmla="*/ 202510 w 266771"/>
                <a:gd name="connsiteY348" fmla="*/ 94241 h 300451"/>
                <a:gd name="connsiteX349" fmla="*/ 202893 w 266771"/>
                <a:gd name="connsiteY349" fmla="*/ 96072 h 300451"/>
                <a:gd name="connsiteX350" fmla="*/ 202384 w 266771"/>
                <a:gd name="connsiteY350" fmla="*/ 97887 h 300451"/>
                <a:gd name="connsiteX351" fmla="*/ 201618 w 266771"/>
                <a:gd name="connsiteY351" fmla="*/ 98622 h 300451"/>
                <a:gd name="connsiteX352" fmla="*/ 201360 w 266771"/>
                <a:gd name="connsiteY352" fmla="*/ 99796 h 300451"/>
                <a:gd name="connsiteX353" fmla="*/ 201680 w 266771"/>
                <a:gd name="connsiteY353" fmla="*/ 101556 h 300451"/>
                <a:gd name="connsiteX354" fmla="*/ 203081 w 266771"/>
                <a:gd name="connsiteY354" fmla="*/ 103129 h 300451"/>
                <a:gd name="connsiteX355" fmla="*/ 203597 w 266771"/>
                <a:gd name="connsiteY355" fmla="*/ 105061 h 300451"/>
                <a:gd name="connsiteX356" fmla="*/ 204364 w 266771"/>
                <a:gd name="connsiteY356" fmla="*/ 108488 h 300451"/>
                <a:gd name="connsiteX357" fmla="*/ 205224 w 266771"/>
                <a:gd name="connsiteY357" fmla="*/ 109567 h 300451"/>
                <a:gd name="connsiteX358" fmla="*/ 205780 w 266771"/>
                <a:gd name="connsiteY358" fmla="*/ 120184 h 300451"/>
                <a:gd name="connsiteX359" fmla="*/ 202955 w 266771"/>
                <a:gd name="connsiteY359" fmla="*/ 120270 h 300451"/>
                <a:gd name="connsiteX360" fmla="*/ 198973 w 266771"/>
                <a:gd name="connsiteY360" fmla="*/ 120395 h 300451"/>
                <a:gd name="connsiteX361" fmla="*/ 200139 w 266771"/>
                <a:gd name="connsiteY361" fmla="*/ 121412 h 300451"/>
                <a:gd name="connsiteX362" fmla="*/ 203433 w 266771"/>
                <a:gd name="connsiteY362" fmla="*/ 125371 h 300451"/>
                <a:gd name="connsiteX363" fmla="*/ 206460 w 266771"/>
                <a:gd name="connsiteY363" fmla="*/ 129024 h 300451"/>
                <a:gd name="connsiteX364" fmla="*/ 206945 w 266771"/>
                <a:gd name="connsiteY364" fmla="*/ 134892 h 300451"/>
                <a:gd name="connsiteX365" fmla="*/ 207243 w 266771"/>
                <a:gd name="connsiteY365" fmla="*/ 138592 h 300451"/>
                <a:gd name="connsiteX366" fmla="*/ 207673 w 266771"/>
                <a:gd name="connsiteY366" fmla="*/ 143818 h 300451"/>
                <a:gd name="connsiteX367" fmla="*/ 207923 w 266771"/>
                <a:gd name="connsiteY367" fmla="*/ 146940 h 300451"/>
                <a:gd name="connsiteX368" fmla="*/ 215489 w 266771"/>
                <a:gd name="connsiteY368" fmla="*/ 147221 h 300451"/>
                <a:gd name="connsiteX369" fmla="*/ 224204 w 266771"/>
                <a:gd name="connsiteY369" fmla="*/ 147542 h 300451"/>
                <a:gd name="connsiteX370" fmla="*/ 234680 w 266771"/>
                <a:gd name="connsiteY370" fmla="*/ 147933 h 300451"/>
                <a:gd name="connsiteX371" fmla="*/ 243888 w 266771"/>
                <a:gd name="connsiteY371" fmla="*/ 148278 h 300451"/>
                <a:gd name="connsiteX372" fmla="*/ 244795 w 266771"/>
                <a:gd name="connsiteY372" fmla="*/ 148238 h 300451"/>
                <a:gd name="connsiteX373" fmla="*/ 246391 w 266771"/>
                <a:gd name="connsiteY373" fmla="*/ 147816 h 300451"/>
                <a:gd name="connsiteX374" fmla="*/ 247455 w 266771"/>
                <a:gd name="connsiteY374" fmla="*/ 147261 h 300451"/>
                <a:gd name="connsiteX375" fmla="*/ 248104 w 266771"/>
                <a:gd name="connsiteY375" fmla="*/ 147276 h 300451"/>
                <a:gd name="connsiteX376" fmla="*/ 248214 w 266771"/>
                <a:gd name="connsiteY376" fmla="*/ 148544 h 300451"/>
                <a:gd name="connsiteX377" fmla="*/ 247995 w 266771"/>
                <a:gd name="connsiteY377" fmla="*/ 150140 h 300451"/>
                <a:gd name="connsiteX378" fmla="*/ 248003 w 266771"/>
                <a:gd name="connsiteY378" fmla="*/ 151978 h 300451"/>
                <a:gd name="connsiteX379" fmla="*/ 245366 w 266771"/>
                <a:gd name="connsiteY379" fmla="*/ 155608 h 300451"/>
                <a:gd name="connsiteX380" fmla="*/ 245202 w 266771"/>
                <a:gd name="connsiteY380" fmla="*/ 156750 h 300451"/>
                <a:gd name="connsiteX381" fmla="*/ 245601 w 266771"/>
                <a:gd name="connsiteY381" fmla="*/ 161538 h 300451"/>
                <a:gd name="connsiteX382" fmla="*/ 246532 w 266771"/>
                <a:gd name="connsiteY382" fmla="*/ 165419 h 300451"/>
                <a:gd name="connsiteX383" fmla="*/ 247001 w 266771"/>
                <a:gd name="connsiteY383" fmla="*/ 168924 h 300451"/>
                <a:gd name="connsiteX384" fmla="*/ 248058 w 266771"/>
                <a:gd name="connsiteY384" fmla="*/ 170019 h 300451"/>
                <a:gd name="connsiteX385" fmla="*/ 251179 w 266771"/>
                <a:gd name="connsiteY385" fmla="*/ 171873 h 300451"/>
                <a:gd name="connsiteX386" fmla="*/ 255897 w 266771"/>
                <a:gd name="connsiteY386" fmla="*/ 175300 h 300451"/>
                <a:gd name="connsiteX387" fmla="*/ 257782 w 266771"/>
                <a:gd name="connsiteY387" fmla="*/ 175746 h 300451"/>
                <a:gd name="connsiteX388" fmla="*/ 259378 w 266771"/>
                <a:gd name="connsiteY388" fmla="*/ 175276 h 300451"/>
                <a:gd name="connsiteX389" fmla="*/ 260333 w 266771"/>
                <a:gd name="connsiteY389" fmla="*/ 176676 h 300451"/>
                <a:gd name="connsiteX390" fmla="*/ 260520 w 266771"/>
                <a:gd name="connsiteY390" fmla="*/ 178937 h 300451"/>
                <a:gd name="connsiteX391" fmla="*/ 263126 w 266771"/>
                <a:gd name="connsiteY391" fmla="*/ 185251 h 300451"/>
                <a:gd name="connsiteX392" fmla="*/ 264776 w 266771"/>
                <a:gd name="connsiteY392" fmla="*/ 189264 h 300451"/>
                <a:gd name="connsiteX393" fmla="*/ 265535 w 266771"/>
                <a:gd name="connsiteY393" fmla="*/ 190665 h 300451"/>
                <a:gd name="connsiteX394" fmla="*/ 266771 w 266771"/>
                <a:gd name="connsiteY394" fmla="*/ 191385 h 300451"/>
                <a:gd name="connsiteX395" fmla="*/ 266537 w 266771"/>
                <a:gd name="connsiteY395" fmla="*/ 191909 h 300451"/>
                <a:gd name="connsiteX396" fmla="*/ 265512 w 266771"/>
                <a:gd name="connsiteY396" fmla="*/ 192120 h 300451"/>
                <a:gd name="connsiteX397" fmla="*/ 265050 w 266771"/>
                <a:gd name="connsiteY397" fmla="*/ 192871 h 300451"/>
                <a:gd name="connsiteX398" fmla="*/ 263618 w 266771"/>
                <a:gd name="connsiteY398" fmla="*/ 197378 h 300451"/>
                <a:gd name="connsiteX399" fmla="*/ 261733 w 266771"/>
                <a:gd name="connsiteY399" fmla="*/ 203315 h 300451"/>
                <a:gd name="connsiteX400" fmla="*/ 260458 w 266771"/>
                <a:gd name="connsiteY400" fmla="*/ 207501 h 300451"/>
                <a:gd name="connsiteX401" fmla="*/ 261608 w 266771"/>
                <a:gd name="connsiteY401" fmla="*/ 207564 h 300451"/>
                <a:gd name="connsiteX402" fmla="*/ 261655 w 266771"/>
                <a:gd name="connsiteY402" fmla="*/ 208721 h 300451"/>
                <a:gd name="connsiteX403" fmla="*/ 261913 w 266771"/>
                <a:gd name="connsiteY403" fmla="*/ 210490 h 300451"/>
                <a:gd name="connsiteX404" fmla="*/ 260497 w 266771"/>
                <a:gd name="connsiteY404" fmla="*/ 210709 h 300451"/>
                <a:gd name="connsiteX405" fmla="*/ 260074 w 266771"/>
                <a:gd name="connsiteY405" fmla="*/ 211342 h 300451"/>
                <a:gd name="connsiteX406" fmla="*/ 258447 w 266771"/>
                <a:gd name="connsiteY406" fmla="*/ 214777 h 300451"/>
                <a:gd name="connsiteX407" fmla="*/ 256319 w 266771"/>
                <a:gd name="connsiteY407" fmla="*/ 219275 h 300451"/>
                <a:gd name="connsiteX408" fmla="*/ 254113 w 266771"/>
                <a:gd name="connsiteY408" fmla="*/ 223938 h 300451"/>
                <a:gd name="connsiteX409" fmla="*/ 252806 w 266771"/>
                <a:gd name="connsiteY409" fmla="*/ 226700 h 300451"/>
                <a:gd name="connsiteX410" fmla="*/ 255036 w 266771"/>
                <a:gd name="connsiteY410" fmla="*/ 228742 h 300451"/>
                <a:gd name="connsiteX411" fmla="*/ 258752 w 266771"/>
                <a:gd name="connsiteY411" fmla="*/ 232152 h 300451"/>
                <a:gd name="connsiteX412" fmla="*/ 258165 w 266771"/>
                <a:gd name="connsiteY412" fmla="*/ 233099 h 300451"/>
                <a:gd name="connsiteX413" fmla="*/ 256569 w 266771"/>
                <a:gd name="connsiteY413" fmla="*/ 233576 h 300451"/>
                <a:gd name="connsiteX414" fmla="*/ 255232 w 266771"/>
                <a:gd name="connsiteY414" fmla="*/ 233905 h 300451"/>
                <a:gd name="connsiteX415" fmla="*/ 254207 w 266771"/>
                <a:gd name="connsiteY415" fmla="*/ 235196 h 300451"/>
                <a:gd name="connsiteX416" fmla="*/ 253636 w 266771"/>
                <a:gd name="connsiteY416" fmla="*/ 236143 h 300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Lst>
              <a:rect l="l" t="t" r="r" b="b"/>
              <a:pathLst>
                <a:path w="266771" h="300451">
                  <a:moveTo>
                    <a:pt x="252188" y="236456"/>
                  </a:moveTo>
                  <a:lnTo>
                    <a:pt x="252626" y="232598"/>
                  </a:lnTo>
                  <a:lnTo>
                    <a:pt x="252181" y="229258"/>
                  </a:lnTo>
                  <a:lnTo>
                    <a:pt x="251735" y="228397"/>
                  </a:lnTo>
                  <a:lnTo>
                    <a:pt x="245280" y="224423"/>
                  </a:lnTo>
                  <a:lnTo>
                    <a:pt x="239421" y="220809"/>
                  </a:lnTo>
                  <a:lnTo>
                    <a:pt x="231753" y="216083"/>
                  </a:lnTo>
                  <a:lnTo>
                    <a:pt x="221865" y="216216"/>
                  </a:lnTo>
                  <a:lnTo>
                    <a:pt x="211624" y="216349"/>
                  </a:lnTo>
                  <a:lnTo>
                    <a:pt x="201868" y="218461"/>
                  </a:lnTo>
                  <a:lnTo>
                    <a:pt x="192269" y="220535"/>
                  </a:lnTo>
                  <a:lnTo>
                    <a:pt x="187715" y="221521"/>
                  </a:lnTo>
                  <a:lnTo>
                    <a:pt x="178585" y="223492"/>
                  </a:lnTo>
                  <a:lnTo>
                    <a:pt x="173211" y="224400"/>
                  </a:lnTo>
                  <a:lnTo>
                    <a:pt x="171803" y="228202"/>
                  </a:lnTo>
                  <a:lnTo>
                    <a:pt x="169698" y="233913"/>
                  </a:lnTo>
                  <a:lnTo>
                    <a:pt x="167609" y="237254"/>
                  </a:lnTo>
                  <a:lnTo>
                    <a:pt x="165200" y="240766"/>
                  </a:lnTo>
                  <a:lnTo>
                    <a:pt x="161804" y="245718"/>
                  </a:lnTo>
                  <a:lnTo>
                    <a:pt x="161796" y="251743"/>
                  </a:lnTo>
                  <a:lnTo>
                    <a:pt x="161796" y="257477"/>
                  </a:lnTo>
                  <a:lnTo>
                    <a:pt x="159410" y="265574"/>
                  </a:lnTo>
                  <a:lnTo>
                    <a:pt x="157376" y="272459"/>
                  </a:lnTo>
                  <a:lnTo>
                    <a:pt x="155420" y="279125"/>
                  </a:lnTo>
                  <a:lnTo>
                    <a:pt x="154075" y="283733"/>
                  </a:lnTo>
                  <a:lnTo>
                    <a:pt x="153574" y="284906"/>
                  </a:lnTo>
                  <a:lnTo>
                    <a:pt x="153261" y="284530"/>
                  </a:lnTo>
                  <a:lnTo>
                    <a:pt x="151524" y="283154"/>
                  </a:lnTo>
                  <a:lnTo>
                    <a:pt x="149975" y="280556"/>
                  </a:lnTo>
                  <a:lnTo>
                    <a:pt x="149553" y="279375"/>
                  </a:lnTo>
                  <a:lnTo>
                    <a:pt x="149357" y="279328"/>
                  </a:lnTo>
                  <a:lnTo>
                    <a:pt x="140047" y="279406"/>
                  </a:lnTo>
                  <a:lnTo>
                    <a:pt x="131089" y="279492"/>
                  </a:lnTo>
                  <a:lnTo>
                    <a:pt x="130174" y="280040"/>
                  </a:lnTo>
                  <a:lnTo>
                    <a:pt x="128883" y="280032"/>
                  </a:lnTo>
                  <a:lnTo>
                    <a:pt x="127937" y="279524"/>
                  </a:lnTo>
                  <a:lnTo>
                    <a:pt x="127013" y="279562"/>
                  </a:lnTo>
                  <a:lnTo>
                    <a:pt x="125676" y="280063"/>
                  </a:lnTo>
                  <a:lnTo>
                    <a:pt x="124479" y="281104"/>
                  </a:lnTo>
                  <a:lnTo>
                    <a:pt x="121060" y="288020"/>
                  </a:lnTo>
                  <a:lnTo>
                    <a:pt x="119370" y="290977"/>
                  </a:lnTo>
                  <a:lnTo>
                    <a:pt x="118110" y="293629"/>
                  </a:lnTo>
                  <a:lnTo>
                    <a:pt x="117195" y="298175"/>
                  </a:lnTo>
                  <a:lnTo>
                    <a:pt x="116812" y="298933"/>
                  </a:lnTo>
                  <a:lnTo>
                    <a:pt x="115748" y="297361"/>
                  </a:lnTo>
                  <a:lnTo>
                    <a:pt x="114175" y="293207"/>
                  </a:lnTo>
                  <a:lnTo>
                    <a:pt x="113471" y="290836"/>
                  </a:lnTo>
                  <a:lnTo>
                    <a:pt x="112462" y="288153"/>
                  </a:lnTo>
                  <a:lnTo>
                    <a:pt x="110662" y="284781"/>
                  </a:lnTo>
                  <a:lnTo>
                    <a:pt x="108589" y="283764"/>
                  </a:lnTo>
                  <a:lnTo>
                    <a:pt x="107298" y="283427"/>
                  </a:lnTo>
                  <a:lnTo>
                    <a:pt x="105444" y="282786"/>
                  </a:lnTo>
                  <a:lnTo>
                    <a:pt x="102166" y="281980"/>
                  </a:lnTo>
                  <a:lnTo>
                    <a:pt x="100735" y="281816"/>
                  </a:lnTo>
                  <a:lnTo>
                    <a:pt x="91354" y="281706"/>
                  </a:lnTo>
                  <a:lnTo>
                    <a:pt x="90611" y="281620"/>
                  </a:lnTo>
                  <a:lnTo>
                    <a:pt x="86934" y="281988"/>
                  </a:lnTo>
                  <a:lnTo>
                    <a:pt x="85072" y="281738"/>
                  </a:lnTo>
                  <a:lnTo>
                    <a:pt x="83116" y="279860"/>
                  </a:lnTo>
                  <a:lnTo>
                    <a:pt x="78758" y="276559"/>
                  </a:lnTo>
                  <a:lnTo>
                    <a:pt x="77882" y="275510"/>
                  </a:lnTo>
                  <a:lnTo>
                    <a:pt x="76208" y="274822"/>
                  </a:lnTo>
                  <a:lnTo>
                    <a:pt x="75214" y="274751"/>
                  </a:lnTo>
                  <a:lnTo>
                    <a:pt x="74604" y="275401"/>
                  </a:lnTo>
                  <a:lnTo>
                    <a:pt x="73853" y="278154"/>
                  </a:lnTo>
                  <a:lnTo>
                    <a:pt x="72961" y="280642"/>
                  </a:lnTo>
                  <a:lnTo>
                    <a:pt x="72030" y="282074"/>
                  </a:lnTo>
                  <a:lnTo>
                    <a:pt x="68917" y="283130"/>
                  </a:lnTo>
                  <a:lnTo>
                    <a:pt x="66014" y="284233"/>
                  </a:lnTo>
                  <a:lnTo>
                    <a:pt x="64418" y="284491"/>
                  </a:lnTo>
                  <a:lnTo>
                    <a:pt x="63565" y="285735"/>
                  </a:lnTo>
                  <a:lnTo>
                    <a:pt x="63190" y="287480"/>
                  </a:lnTo>
                  <a:lnTo>
                    <a:pt x="62478" y="289052"/>
                  </a:lnTo>
                  <a:lnTo>
                    <a:pt x="58284" y="291423"/>
                  </a:lnTo>
                  <a:lnTo>
                    <a:pt x="57354" y="292416"/>
                  </a:lnTo>
                  <a:lnTo>
                    <a:pt x="56868" y="294756"/>
                  </a:lnTo>
                  <a:lnTo>
                    <a:pt x="54529" y="297658"/>
                  </a:lnTo>
                  <a:lnTo>
                    <a:pt x="53810" y="298793"/>
                  </a:lnTo>
                  <a:lnTo>
                    <a:pt x="50132" y="299591"/>
                  </a:lnTo>
                  <a:lnTo>
                    <a:pt x="45352" y="300451"/>
                  </a:lnTo>
                  <a:lnTo>
                    <a:pt x="42560" y="300396"/>
                  </a:lnTo>
                  <a:lnTo>
                    <a:pt x="40650" y="300170"/>
                  </a:lnTo>
                  <a:lnTo>
                    <a:pt x="40072" y="299645"/>
                  </a:lnTo>
                  <a:lnTo>
                    <a:pt x="38781" y="298824"/>
                  </a:lnTo>
                  <a:lnTo>
                    <a:pt x="38562" y="297909"/>
                  </a:lnTo>
                  <a:lnTo>
                    <a:pt x="38546" y="296610"/>
                  </a:lnTo>
                  <a:lnTo>
                    <a:pt x="38906" y="294271"/>
                  </a:lnTo>
                  <a:lnTo>
                    <a:pt x="38726" y="291032"/>
                  </a:lnTo>
                  <a:lnTo>
                    <a:pt x="37224" y="287261"/>
                  </a:lnTo>
                  <a:lnTo>
                    <a:pt x="37341" y="286048"/>
                  </a:lnTo>
                  <a:lnTo>
                    <a:pt x="37146" y="284202"/>
                  </a:lnTo>
                  <a:lnTo>
                    <a:pt x="36387" y="280736"/>
                  </a:lnTo>
                  <a:lnTo>
                    <a:pt x="34446" y="278991"/>
                  </a:lnTo>
                  <a:lnTo>
                    <a:pt x="33899" y="276113"/>
                  </a:lnTo>
                  <a:lnTo>
                    <a:pt x="33672" y="273586"/>
                  </a:lnTo>
                  <a:lnTo>
                    <a:pt x="32037" y="270425"/>
                  </a:lnTo>
                  <a:lnTo>
                    <a:pt x="31771" y="266404"/>
                  </a:lnTo>
                  <a:lnTo>
                    <a:pt x="31810" y="262962"/>
                  </a:lnTo>
                  <a:lnTo>
                    <a:pt x="29244" y="258963"/>
                  </a:lnTo>
                  <a:lnTo>
                    <a:pt x="26568" y="254723"/>
                  </a:lnTo>
                  <a:lnTo>
                    <a:pt x="24409" y="254144"/>
                  </a:lnTo>
                  <a:lnTo>
                    <a:pt x="23877" y="253636"/>
                  </a:lnTo>
                  <a:lnTo>
                    <a:pt x="23642" y="252423"/>
                  </a:lnTo>
                  <a:lnTo>
                    <a:pt x="23595" y="250538"/>
                  </a:lnTo>
                  <a:lnTo>
                    <a:pt x="23768" y="249396"/>
                  </a:lnTo>
                  <a:lnTo>
                    <a:pt x="25434" y="247541"/>
                  </a:lnTo>
                  <a:lnTo>
                    <a:pt x="25497" y="247260"/>
                  </a:lnTo>
                  <a:lnTo>
                    <a:pt x="25160" y="246869"/>
                  </a:lnTo>
                  <a:lnTo>
                    <a:pt x="20857" y="244099"/>
                  </a:lnTo>
                  <a:lnTo>
                    <a:pt x="19770" y="243293"/>
                  </a:lnTo>
                  <a:lnTo>
                    <a:pt x="19433" y="242308"/>
                  </a:lnTo>
                  <a:lnTo>
                    <a:pt x="19465" y="241416"/>
                  </a:lnTo>
                  <a:lnTo>
                    <a:pt x="20489" y="240508"/>
                  </a:lnTo>
                  <a:lnTo>
                    <a:pt x="21014" y="239836"/>
                  </a:lnTo>
                  <a:lnTo>
                    <a:pt x="20005" y="237864"/>
                  </a:lnTo>
                  <a:lnTo>
                    <a:pt x="20106" y="236080"/>
                  </a:lnTo>
                  <a:lnTo>
                    <a:pt x="19465" y="235314"/>
                  </a:lnTo>
                  <a:lnTo>
                    <a:pt x="19535" y="234734"/>
                  </a:lnTo>
                  <a:lnTo>
                    <a:pt x="20161" y="234242"/>
                  </a:lnTo>
                  <a:lnTo>
                    <a:pt x="22954" y="233670"/>
                  </a:lnTo>
                  <a:lnTo>
                    <a:pt x="23822" y="231863"/>
                  </a:lnTo>
                  <a:lnTo>
                    <a:pt x="23853" y="230361"/>
                  </a:lnTo>
                  <a:lnTo>
                    <a:pt x="23431" y="229297"/>
                  </a:lnTo>
                  <a:lnTo>
                    <a:pt x="20850" y="226614"/>
                  </a:lnTo>
                  <a:lnTo>
                    <a:pt x="20795" y="226160"/>
                  </a:lnTo>
                  <a:lnTo>
                    <a:pt x="23502" y="222428"/>
                  </a:lnTo>
                  <a:lnTo>
                    <a:pt x="25442" y="219979"/>
                  </a:lnTo>
                  <a:lnTo>
                    <a:pt x="25974" y="219479"/>
                  </a:lnTo>
                  <a:lnTo>
                    <a:pt x="25809" y="218947"/>
                  </a:lnTo>
                  <a:lnTo>
                    <a:pt x="25332" y="218297"/>
                  </a:lnTo>
                  <a:lnTo>
                    <a:pt x="24104" y="217358"/>
                  </a:lnTo>
                  <a:lnTo>
                    <a:pt x="22508" y="216326"/>
                  </a:lnTo>
                  <a:lnTo>
                    <a:pt x="21186" y="215074"/>
                  </a:lnTo>
                  <a:lnTo>
                    <a:pt x="19465" y="213220"/>
                  </a:lnTo>
                  <a:lnTo>
                    <a:pt x="17298" y="211632"/>
                  </a:lnTo>
                  <a:lnTo>
                    <a:pt x="15694" y="210052"/>
                  </a:lnTo>
                  <a:lnTo>
                    <a:pt x="14872" y="208737"/>
                  </a:lnTo>
                  <a:lnTo>
                    <a:pt x="14857" y="207391"/>
                  </a:lnTo>
                  <a:lnTo>
                    <a:pt x="14638" y="205162"/>
                  </a:lnTo>
                  <a:lnTo>
                    <a:pt x="13589" y="201547"/>
                  </a:lnTo>
                  <a:lnTo>
                    <a:pt x="13308" y="199106"/>
                  </a:lnTo>
                  <a:lnTo>
                    <a:pt x="12854" y="196407"/>
                  </a:lnTo>
                  <a:lnTo>
                    <a:pt x="12400" y="194647"/>
                  </a:lnTo>
                  <a:lnTo>
                    <a:pt x="12150" y="192949"/>
                  </a:lnTo>
                  <a:lnTo>
                    <a:pt x="11399" y="191111"/>
                  </a:lnTo>
                  <a:lnTo>
                    <a:pt x="10984" y="189765"/>
                  </a:lnTo>
                  <a:lnTo>
                    <a:pt x="11586" y="188818"/>
                  </a:lnTo>
                  <a:lnTo>
                    <a:pt x="12189" y="188083"/>
                  </a:lnTo>
                  <a:lnTo>
                    <a:pt x="12118" y="187622"/>
                  </a:lnTo>
                  <a:lnTo>
                    <a:pt x="7980" y="185658"/>
                  </a:lnTo>
                  <a:lnTo>
                    <a:pt x="7291" y="185157"/>
                  </a:lnTo>
                  <a:lnTo>
                    <a:pt x="6314" y="181230"/>
                  </a:lnTo>
                  <a:lnTo>
                    <a:pt x="3309" y="177741"/>
                  </a:lnTo>
                  <a:lnTo>
                    <a:pt x="2957" y="175143"/>
                  </a:lnTo>
                  <a:lnTo>
                    <a:pt x="2957" y="175112"/>
                  </a:lnTo>
                  <a:lnTo>
                    <a:pt x="2957" y="174095"/>
                  </a:lnTo>
                  <a:lnTo>
                    <a:pt x="2715" y="172460"/>
                  </a:lnTo>
                  <a:lnTo>
                    <a:pt x="1799" y="171185"/>
                  </a:lnTo>
                  <a:lnTo>
                    <a:pt x="430" y="170301"/>
                  </a:lnTo>
                  <a:lnTo>
                    <a:pt x="0" y="169252"/>
                  </a:lnTo>
                  <a:lnTo>
                    <a:pt x="454" y="168149"/>
                  </a:lnTo>
                  <a:lnTo>
                    <a:pt x="3121" y="165967"/>
                  </a:lnTo>
                  <a:lnTo>
                    <a:pt x="4553" y="165599"/>
                  </a:lnTo>
                  <a:lnTo>
                    <a:pt x="4929" y="164488"/>
                  </a:lnTo>
                  <a:lnTo>
                    <a:pt x="5797" y="163611"/>
                  </a:lnTo>
                  <a:lnTo>
                    <a:pt x="8308" y="160404"/>
                  </a:lnTo>
                  <a:lnTo>
                    <a:pt x="9787" y="158299"/>
                  </a:lnTo>
                  <a:lnTo>
                    <a:pt x="11266" y="157032"/>
                  </a:lnTo>
                  <a:lnTo>
                    <a:pt x="12979" y="156156"/>
                  </a:lnTo>
                  <a:lnTo>
                    <a:pt x="13722" y="155420"/>
                  </a:lnTo>
                  <a:lnTo>
                    <a:pt x="13331" y="153159"/>
                  </a:lnTo>
                  <a:lnTo>
                    <a:pt x="13448" y="151634"/>
                  </a:lnTo>
                  <a:lnTo>
                    <a:pt x="14043" y="150672"/>
                  </a:lnTo>
                  <a:lnTo>
                    <a:pt x="15756" y="149654"/>
                  </a:lnTo>
                  <a:lnTo>
                    <a:pt x="17298" y="148880"/>
                  </a:lnTo>
                  <a:lnTo>
                    <a:pt x="17626" y="148497"/>
                  </a:lnTo>
                  <a:lnTo>
                    <a:pt x="17493" y="147926"/>
                  </a:lnTo>
                  <a:lnTo>
                    <a:pt x="16077" y="146768"/>
                  </a:lnTo>
                  <a:lnTo>
                    <a:pt x="13159" y="145759"/>
                  </a:lnTo>
                  <a:lnTo>
                    <a:pt x="11227" y="145860"/>
                  </a:lnTo>
                  <a:lnTo>
                    <a:pt x="10045" y="144968"/>
                  </a:lnTo>
                  <a:lnTo>
                    <a:pt x="9396" y="144210"/>
                  </a:lnTo>
                  <a:lnTo>
                    <a:pt x="5570" y="134853"/>
                  </a:lnTo>
                  <a:lnTo>
                    <a:pt x="4936" y="132670"/>
                  </a:lnTo>
                  <a:lnTo>
                    <a:pt x="4983" y="131825"/>
                  </a:lnTo>
                  <a:lnTo>
                    <a:pt x="7550" y="127209"/>
                  </a:lnTo>
                  <a:lnTo>
                    <a:pt x="8590" y="125699"/>
                  </a:lnTo>
                  <a:lnTo>
                    <a:pt x="10390" y="123524"/>
                  </a:lnTo>
                  <a:lnTo>
                    <a:pt x="10069" y="122664"/>
                  </a:lnTo>
                  <a:lnTo>
                    <a:pt x="6916" y="119057"/>
                  </a:lnTo>
                  <a:lnTo>
                    <a:pt x="5946" y="117344"/>
                  </a:lnTo>
                  <a:lnTo>
                    <a:pt x="5969" y="115630"/>
                  </a:lnTo>
                  <a:lnTo>
                    <a:pt x="6282" y="113557"/>
                  </a:lnTo>
                  <a:lnTo>
                    <a:pt x="8113" y="112438"/>
                  </a:lnTo>
                  <a:lnTo>
                    <a:pt x="8637" y="110749"/>
                  </a:lnTo>
                  <a:lnTo>
                    <a:pt x="9020" y="109082"/>
                  </a:lnTo>
                  <a:lnTo>
                    <a:pt x="9803" y="108535"/>
                  </a:lnTo>
                  <a:lnTo>
                    <a:pt x="10601" y="107588"/>
                  </a:lnTo>
                  <a:lnTo>
                    <a:pt x="11547" y="106227"/>
                  </a:lnTo>
                  <a:lnTo>
                    <a:pt x="13018" y="105037"/>
                  </a:lnTo>
                  <a:lnTo>
                    <a:pt x="13887" y="104130"/>
                  </a:lnTo>
                  <a:lnTo>
                    <a:pt x="14074" y="101603"/>
                  </a:lnTo>
                  <a:lnTo>
                    <a:pt x="14794" y="100915"/>
                  </a:lnTo>
                  <a:lnTo>
                    <a:pt x="16805" y="100109"/>
                  </a:lnTo>
                  <a:lnTo>
                    <a:pt x="17008" y="99459"/>
                  </a:lnTo>
                  <a:lnTo>
                    <a:pt x="16554" y="97762"/>
                  </a:lnTo>
                  <a:lnTo>
                    <a:pt x="15553" y="95970"/>
                  </a:lnTo>
                  <a:lnTo>
                    <a:pt x="14739" y="95094"/>
                  </a:lnTo>
                  <a:lnTo>
                    <a:pt x="13668" y="90697"/>
                  </a:lnTo>
                  <a:lnTo>
                    <a:pt x="12549" y="88514"/>
                  </a:lnTo>
                  <a:lnTo>
                    <a:pt x="13018" y="87638"/>
                  </a:lnTo>
                  <a:lnTo>
                    <a:pt x="13793" y="86527"/>
                  </a:lnTo>
                  <a:lnTo>
                    <a:pt x="14544" y="84329"/>
                  </a:lnTo>
                  <a:lnTo>
                    <a:pt x="14786" y="81771"/>
                  </a:lnTo>
                  <a:lnTo>
                    <a:pt x="14599" y="72367"/>
                  </a:lnTo>
                  <a:lnTo>
                    <a:pt x="14646" y="70513"/>
                  </a:lnTo>
                  <a:lnTo>
                    <a:pt x="15631" y="69222"/>
                  </a:lnTo>
                  <a:lnTo>
                    <a:pt x="17078" y="67720"/>
                  </a:lnTo>
                  <a:lnTo>
                    <a:pt x="18307" y="67149"/>
                  </a:lnTo>
                  <a:lnTo>
                    <a:pt x="19465" y="66202"/>
                  </a:lnTo>
                  <a:lnTo>
                    <a:pt x="19379" y="64426"/>
                  </a:lnTo>
                  <a:lnTo>
                    <a:pt x="20145" y="63378"/>
                  </a:lnTo>
                  <a:lnTo>
                    <a:pt x="21092" y="62063"/>
                  </a:lnTo>
                  <a:lnTo>
                    <a:pt x="18158" y="56892"/>
                  </a:lnTo>
                  <a:lnTo>
                    <a:pt x="15576" y="52347"/>
                  </a:lnTo>
                  <a:lnTo>
                    <a:pt x="13159" y="48083"/>
                  </a:lnTo>
                  <a:lnTo>
                    <a:pt x="10358" y="43154"/>
                  </a:lnTo>
                  <a:lnTo>
                    <a:pt x="8520" y="39907"/>
                  </a:lnTo>
                  <a:lnTo>
                    <a:pt x="6227" y="35878"/>
                  </a:lnTo>
                  <a:lnTo>
                    <a:pt x="4217" y="32342"/>
                  </a:lnTo>
                  <a:lnTo>
                    <a:pt x="1471" y="27523"/>
                  </a:lnTo>
                  <a:lnTo>
                    <a:pt x="4021" y="27437"/>
                  </a:lnTo>
                  <a:lnTo>
                    <a:pt x="9161" y="27609"/>
                  </a:lnTo>
                  <a:lnTo>
                    <a:pt x="14137" y="28470"/>
                  </a:lnTo>
                  <a:lnTo>
                    <a:pt x="17509" y="28845"/>
                  </a:lnTo>
                  <a:lnTo>
                    <a:pt x="18917" y="29580"/>
                  </a:lnTo>
                  <a:lnTo>
                    <a:pt x="19230" y="30762"/>
                  </a:lnTo>
                  <a:lnTo>
                    <a:pt x="20161" y="31310"/>
                  </a:lnTo>
                  <a:lnTo>
                    <a:pt x="21241" y="31098"/>
                  </a:lnTo>
                  <a:lnTo>
                    <a:pt x="22461" y="31020"/>
                  </a:lnTo>
                  <a:lnTo>
                    <a:pt x="25191" y="29815"/>
                  </a:lnTo>
                  <a:lnTo>
                    <a:pt x="27398" y="29009"/>
                  </a:lnTo>
                  <a:lnTo>
                    <a:pt x="29299" y="28047"/>
                  </a:lnTo>
                  <a:lnTo>
                    <a:pt x="30277" y="27108"/>
                  </a:lnTo>
                  <a:lnTo>
                    <a:pt x="32647" y="23815"/>
                  </a:lnTo>
                  <a:lnTo>
                    <a:pt x="34556" y="22000"/>
                  </a:lnTo>
                  <a:lnTo>
                    <a:pt x="36316" y="21366"/>
                  </a:lnTo>
                  <a:lnTo>
                    <a:pt x="39751" y="21100"/>
                  </a:lnTo>
                  <a:lnTo>
                    <a:pt x="40838" y="21616"/>
                  </a:lnTo>
                  <a:lnTo>
                    <a:pt x="42239" y="21554"/>
                  </a:lnTo>
                  <a:lnTo>
                    <a:pt x="43451" y="19684"/>
                  </a:lnTo>
                  <a:lnTo>
                    <a:pt x="45298" y="17618"/>
                  </a:lnTo>
                  <a:lnTo>
                    <a:pt x="48936" y="15044"/>
                  </a:lnTo>
                  <a:lnTo>
                    <a:pt x="50782" y="14340"/>
                  </a:lnTo>
                  <a:lnTo>
                    <a:pt x="51932" y="13441"/>
                  </a:lnTo>
                  <a:lnTo>
                    <a:pt x="53903" y="13308"/>
                  </a:lnTo>
                  <a:lnTo>
                    <a:pt x="55640" y="12369"/>
                  </a:lnTo>
                  <a:lnTo>
                    <a:pt x="64019" y="5868"/>
                  </a:lnTo>
                  <a:lnTo>
                    <a:pt x="67415" y="4193"/>
                  </a:lnTo>
                  <a:lnTo>
                    <a:pt x="69527" y="3888"/>
                  </a:lnTo>
                  <a:lnTo>
                    <a:pt x="71279" y="3489"/>
                  </a:lnTo>
                  <a:lnTo>
                    <a:pt x="74252" y="2558"/>
                  </a:lnTo>
                  <a:lnTo>
                    <a:pt x="81700" y="1651"/>
                  </a:lnTo>
                  <a:lnTo>
                    <a:pt x="86480" y="1283"/>
                  </a:lnTo>
                  <a:lnTo>
                    <a:pt x="88014" y="2183"/>
                  </a:lnTo>
                  <a:lnTo>
                    <a:pt x="89735" y="1925"/>
                  </a:lnTo>
                  <a:lnTo>
                    <a:pt x="91198" y="469"/>
                  </a:lnTo>
                  <a:lnTo>
                    <a:pt x="92410" y="0"/>
                  </a:lnTo>
                  <a:lnTo>
                    <a:pt x="93302" y="39"/>
                  </a:lnTo>
                  <a:lnTo>
                    <a:pt x="94585" y="1760"/>
                  </a:lnTo>
                  <a:lnTo>
                    <a:pt x="95211" y="3591"/>
                  </a:lnTo>
                  <a:lnTo>
                    <a:pt x="94797" y="4983"/>
                  </a:lnTo>
                  <a:lnTo>
                    <a:pt x="94875" y="7010"/>
                  </a:lnTo>
                  <a:lnTo>
                    <a:pt x="95446" y="9654"/>
                  </a:lnTo>
                  <a:lnTo>
                    <a:pt x="95125" y="12017"/>
                  </a:lnTo>
                  <a:lnTo>
                    <a:pt x="93318" y="15099"/>
                  </a:lnTo>
                  <a:lnTo>
                    <a:pt x="92410" y="16359"/>
                  </a:lnTo>
                  <a:lnTo>
                    <a:pt x="92183" y="17658"/>
                  </a:lnTo>
                  <a:lnTo>
                    <a:pt x="92340" y="19410"/>
                  </a:lnTo>
                  <a:lnTo>
                    <a:pt x="93169" y="22258"/>
                  </a:lnTo>
                  <a:lnTo>
                    <a:pt x="94664" y="26216"/>
                  </a:lnTo>
                  <a:lnTo>
                    <a:pt x="94890" y="29142"/>
                  </a:lnTo>
                  <a:lnTo>
                    <a:pt x="93842" y="31044"/>
                  </a:lnTo>
                  <a:lnTo>
                    <a:pt x="93357" y="32686"/>
                  </a:lnTo>
                  <a:lnTo>
                    <a:pt x="93443" y="34071"/>
                  </a:lnTo>
                  <a:lnTo>
                    <a:pt x="93811" y="35041"/>
                  </a:lnTo>
                  <a:lnTo>
                    <a:pt x="94484" y="35597"/>
                  </a:lnTo>
                  <a:lnTo>
                    <a:pt x="94851" y="36700"/>
                  </a:lnTo>
                  <a:lnTo>
                    <a:pt x="94930" y="38358"/>
                  </a:lnTo>
                  <a:lnTo>
                    <a:pt x="95806" y="39962"/>
                  </a:lnTo>
                  <a:lnTo>
                    <a:pt x="97472" y="41511"/>
                  </a:lnTo>
                  <a:lnTo>
                    <a:pt x="98153" y="42982"/>
                  </a:lnTo>
                  <a:lnTo>
                    <a:pt x="97840" y="44390"/>
                  </a:lnTo>
                  <a:lnTo>
                    <a:pt x="97926" y="45274"/>
                  </a:lnTo>
                  <a:lnTo>
                    <a:pt x="98411" y="45618"/>
                  </a:lnTo>
                  <a:lnTo>
                    <a:pt x="98865" y="45337"/>
                  </a:lnTo>
                  <a:lnTo>
                    <a:pt x="99475" y="44946"/>
                  </a:lnTo>
                  <a:lnTo>
                    <a:pt x="100015" y="45086"/>
                  </a:lnTo>
                  <a:lnTo>
                    <a:pt x="101188" y="47050"/>
                  </a:lnTo>
                  <a:lnTo>
                    <a:pt x="101337" y="47449"/>
                  </a:lnTo>
                  <a:lnTo>
                    <a:pt x="101971" y="49076"/>
                  </a:lnTo>
                  <a:lnTo>
                    <a:pt x="102166" y="50305"/>
                  </a:lnTo>
                  <a:lnTo>
                    <a:pt x="103879" y="50993"/>
                  </a:lnTo>
                  <a:lnTo>
                    <a:pt x="105734" y="51533"/>
                  </a:lnTo>
                  <a:lnTo>
                    <a:pt x="106759" y="52175"/>
                  </a:lnTo>
                  <a:lnTo>
                    <a:pt x="108808" y="54123"/>
                  </a:lnTo>
                  <a:lnTo>
                    <a:pt x="110529" y="55406"/>
                  </a:lnTo>
                  <a:lnTo>
                    <a:pt x="112689" y="56454"/>
                  </a:lnTo>
                  <a:lnTo>
                    <a:pt x="113401" y="58136"/>
                  </a:lnTo>
                  <a:lnTo>
                    <a:pt x="114723" y="60671"/>
                  </a:lnTo>
                  <a:lnTo>
                    <a:pt x="118361" y="61641"/>
                  </a:lnTo>
                  <a:lnTo>
                    <a:pt x="122601" y="62126"/>
                  </a:lnTo>
                  <a:lnTo>
                    <a:pt x="125308" y="62681"/>
                  </a:lnTo>
                  <a:lnTo>
                    <a:pt x="128609" y="61336"/>
                  </a:lnTo>
                  <a:lnTo>
                    <a:pt x="130792" y="61524"/>
                  </a:lnTo>
                  <a:lnTo>
                    <a:pt x="133053" y="62439"/>
                  </a:lnTo>
                  <a:lnTo>
                    <a:pt x="134015" y="63065"/>
                  </a:lnTo>
                  <a:lnTo>
                    <a:pt x="135697" y="64371"/>
                  </a:lnTo>
                  <a:lnTo>
                    <a:pt x="138303" y="66046"/>
                  </a:lnTo>
                  <a:lnTo>
                    <a:pt x="140430" y="66663"/>
                  </a:lnTo>
                  <a:lnTo>
                    <a:pt x="141948" y="65733"/>
                  </a:lnTo>
                  <a:lnTo>
                    <a:pt x="143349" y="65404"/>
                  </a:lnTo>
                  <a:lnTo>
                    <a:pt x="144436" y="65795"/>
                  </a:lnTo>
                  <a:lnTo>
                    <a:pt x="145007" y="67618"/>
                  </a:lnTo>
                  <a:lnTo>
                    <a:pt x="145578" y="68846"/>
                  </a:lnTo>
                  <a:lnTo>
                    <a:pt x="146838" y="69777"/>
                  </a:lnTo>
                  <a:lnTo>
                    <a:pt x="149537" y="72163"/>
                  </a:lnTo>
                  <a:lnTo>
                    <a:pt x="151063" y="73141"/>
                  </a:lnTo>
                  <a:lnTo>
                    <a:pt x="152784" y="73071"/>
                  </a:lnTo>
                  <a:lnTo>
                    <a:pt x="156336" y="74644"/>
                  </a:lnTo>
                  <a:lnTo>
                    <a:pt x="160122" y="76169"/>
                  </a:lnTo>
                  <a:lnTo>
                    <a:pt x="162078" y="76419"/>
                  </a:lnTo>
                  <a:lnTo>
                    <a:pt x="164003" y="76193"/>
                  </a:lnTo>
                  <a:lnTo>
                    <a:pt x="165278" y="76787"/>
                  </a:lnTo>
                  <a:lnTo>
                    <a:pt x="165794" y="78626"/>
                  </a:lnTo>
                  <a:lnTo>
                    <a:pt x="169088" y="82303"/>
                  </a:lnTo>
                  <a:lnTo>
                    <a:pt x="170637" y="83750"/>
                  </a:lnTo>
                  <a:lnTo>
                    <a:pt x="172483" y="84986"/>
                  </a:lnTo>
                  <a:lnTo>
                    <a:pt x="177185" y="84963"/>
                  </a:lnTo>
                  <a:lnTo>
                    <a:pt x="178593" y="85330"/>
                  </a:lnTo>
                  <a:lnTo>
                    <a:pt x="180690" y="85002"/>
                  </a:lnTo>
                  <a:lnTo>
                    <a:pt x="186996" y="84376"/>
                  </a:lnTo>
                  <a:lnTo>
                    <a:pt x="188138" y="84180"/>
                  </a:lnTo>
                  <a:lnTo>
                    <a:pt x="191705" y="85784"/>
                  </a:lnTo>
                  <a:lnTo>
                    <a:pt x="195922" y="88100"/>
                  </a:lnTo>
                  <a:lnTo>
                    <a:pt x="198715" y="89915"/>
                  </a:lnTo>
                  <a:lnTo>
                    <a:pt x="200663" y="90916"/>
                  </a:lnTo>
                  <a:lnTo>
                    <a:pt x="201680" y="92543"/>
                  </a:lnTo>
                  <a:lnTo>
                    <a:pt x="202510" y="94241"/>
                  </a:lnTo>
                  <a:lnTo>
                    <a:pt x="202893" y="96072"/>
                  </a:lnTo>
                  <a:lnTo>
                    <a:pt x="202384" y="97887"/>
                  </a:lnTo>
                  <a:lnTo>
                    <a:pt x="201618" y="98622"/>
                  </a:lnTo>
                  <a:lnTo>
                    <a:pt x="201360" y="99796"/>
                  </a:lnTo>
                  <a:lnTo>
                    <a:pt x="201680" y="101556"/>
                  </a:lnTo>
                  <a:lnTo>
                    <a:pt x="203081" y="103129"/>
                  </a:lnTo>
                  <a:lnTo>
                    <a:pt x="203597" y="105061"/>
                  </a:lnTo>
                  <a:lnTo>
                    <a:pt x="204364" y="108488"/>
                  </a:lnTo>
                  <a:lnTo>
                    <a:pt x="205224" y="109567"/>
                  </a:lnTo>
                  <a:lnTo>
                    <a:pt x="205780" y="120184"/>
                  </a:lnTo>
                  <a:lnTo>
                    <a:pt x="202955" y="120270"/>
                  </a:lnTo>
                  <a:lnTo>
                    <a:pt x="198973" y="120395"/>
                  </a:lnTo>
                  <a:lnTo>
                    <a:pt x="200139" y="121412"/>
                  </a:lnTo>
                  <a:lnTo>
                    <a:pt x="203433" y="125371"/>
                  </a:lnTo>
                  <a:lnTo>
                    <a:pt x="206460" y="129024"/>
                  </a:lnTo>
                  <a:lnTo>
                    <a:pt x="206945" y="134892"/>
                  </a:lnTo>
                  <a:lnTo>
                    <a:pt x="207243" y="138592"/>
                  </a:lnTo>
                  <a:lnTo>
                    <a:pt x="207673" y="143818"/>
                  </a:lnTo>
                  <a:lnTo>
                    <a:pt x="207923" y="146940"/>
                  </a:lnTo>
                  <a:lnTo>
                    <a:pt x="215489" y="147221"/>
                  </a:lnTo>
                  <a:lnTo>
                    <a:pt x="224204" y="147542"/>
                  </a:lnTo>
                  <a:lnTo>
                    <a:pt x="234680" y="147933"/>
                  </a:lnTo>
                  <a:lnTo>
                    <a:pt x="243888" y="148278"/>
                  </a:lnTo>
                  <a:lnTo>
                    <a:pt x="244795" y="148238"/>
                  </a:lnTo>
                  <a:lnTo>
                    <a:pt x="246391" y="147816"/>
                  </a:lnTo>
                  <a:lnTo>
                    <a:pt x="247455" y="147261"/>
                  </a:lnTo>
                  <a:lnTo>
                    <a:pt x="248104" y="147276"/>
                  </a:lnTo>
                  <a:lnTo>
                    <a:pt x="248214" y="148544"/>
                  </a:lnTo>
                  <a:lnTo>
                    <a:pt x="247995" y="150140"/>
                  </a:lnTo>
                  <a:lnTo>
                    <a:pt x="248003" y="151978"/>
                  </a:lnTo>
                  <a:lnTo>
                    <a:pt x="245366" y="155608"/>
                  </a:lnTo>
                  <a:lnTo>
                    <a:pt x="245202" y="156750"/>
                  </a:lnTo>
                  <a:lnTo>
                    <a:pt x="245601" y="161538"/>
                  </a:lnTo>
                  <a:lnTo>
                    <a:pt x="246532" y="165419"/>
                  </a:lnTo>
                  <a:lnTo>
                    <a:pt x="247001" y="168924"/>
                  </a:lnTo>
                  <a:lnTo>
                    <a:pt x="248058" y="170019"/>
                  </a:lnTo>
                  <a:lnTo>
                    <a:pt x="251179" y="171873"/>
                  </a:lnTo>
                  <a:lnTo>
                    <a:pt x="255897" y="175300"/>
                  </a:lnTo>
                  <a:lnTo>
                    <a:pt x="257782" y="175746"/>
                  </a:lnTo>
                  <a:lnTo>
                    <a:pt x="259378" y="175276"/>
                  </a:lnTo>
                  <a:lnTo>
                    <a:pt x="260333" y="176676"/>
                  </a:lnTo>
                  <a:lnTo>
                    <a:pt x="260520" y="178937"/>
                  </a:lnTo>
                  <a:lnTo>
                    <a:pt x="263126" y="185251"/>
                  </a:lnTo>
                  <a:lnTo>
                    <a:pt x="264776" y="189264"/>
                  </a:lnTo>
                  <a:lnTo>
                    <a:pt x="265535" y="190665"/>
                  </a:lnTo>
                  <a:lnTo>
                    <a:pt x="266771" y="191385"/>
                  </a:lnTo>
                  <a:lnTo>
                    <a:pt x="266537" y="191909"/>
                  </a:lnTo>
                  <a:lnTo>
                    <a:pt x="265512" y="192120"/>
                  </a:lnTo>
                  <a:lnTo>
                    <a:pt x="265050" y="192871"/>
                  </a:lnTo>
                  <a:lnTo>
                    <a:pt x="263618" y="197378"/>
                  </a:lnTo>
                  <a:lnTo>
                    <a:pt x="261733" y="203315"/>
                  </a:lnTo>
                  <a:lnTo>
                    <a:pt x="260458" y="207501"/>
                  </a:lnTo>
                  <a:lnTo>
                    <a:pt x="261608" y="207564"/>
                  </a:lnTo>
                  <a:lnTo>
                    <a:pt x="261655" y="208721"/>
                  </a:lnTo>
                  <a:lnTo>
                    <a:pt x="261913" y="210490"/>
                  </a:lnTo>
                  <a:lnTo>
                    <a:pt x="260497" y="210709"/>
                  </a:lnTo>
                  <a:lnTo>
                    <a:pt x="260074" y="211342"/>
                  </a:lnTo>
                  <a:lnTo>
                    <a:pt x="258447" y="214777"/>
                  </a:lnTo>
                  <a:lnTo>
                    <a:pt x="256319" y="219275"/>
                  </a:lnTo>
                  <a:lnTo>
                    <a:pt x="254113" y="223938"/>
                  </a:lnTo>
                  <a:lnTo>
                    <a:pt x="252806" y="226700"/>
                  </a:lnTo>
                  <a:lnTo>
                    <a:pt x="255036" y="228742"/>
                  </a:lnTo>
                  <a:lnTo>
                    <a:pt x="258752" y="232152"/>
                  </a:lnTo>
                  <a:lnTo>
                    <a:pt x="258165" y="233099"/>
                  </a:lnTo>
                  <a:lnTo>
                    <a:pt x="256569" y="233576"/>
                  </a:lnTo>
                  <a:lnTo>
                    <a:pt x="255232" y="233905"/>
                  </a:lnTo>
                  <a:lnTo>
                    <a:pt x="254207" y="235196"/>
                  </a:lnTo>
                  <a:lnTo>
                    <a:pt x="253636" y="23614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1" name="Freeform: Shape 600">
              <a:extLst>
                <a:ext uri="{FF2B5EF4-FFF2-40B4-BE49-F238E27FC236}">
                  <a16:creationId xmlns:a16="http://schemas.microsoft.com/office/drawing/2014/main" id="{FADD6F73-BA9F-029B-FD97-949DCCEA8475}"/>
                </a:ext>
              </a:extLst>
            </p:cNvPr>
            <p:cNvSpPr>
              <a:spLocks/>
            </p:cNvSpPr>
            <p:nvPr/>
          </p:nvSpPr>
          <p:spPr>
            <a:xfrm>
              <a:off x="5826751" y="3900842"/>
              <a:ext cx="4271" cy="3293"/>
            </a:xfrm>
            <a:custGeom>
              <a:avLst/>
              <a:gdLst>
                <a:gd name="connsiteX0" fmla="*/ 2910 w 4271"/>
                <a:gd name="connsiteY0" fmla="*/ 2417 h 3293"/>
                <a:gd name="connsiteX1" fmla="*/ 939 w 4271"/>
                <a:gd name="connsiteY1" fmla="*/ 3294 h 3293"/>
                <a:gd name="connsiteX2" fmla="*/ 391 w 4271"/>
                <a:gd name="connsiteY2" fmla="*/ 3223 h 3293"/>
                <a:gd name="connsiteX3" fmla="*/ 0 w 4271"/>
                <a:gd name="connsiteY3" fmla="*/ 2926 h 3293"/>
                <a:gd name="connsiteX4" fmla="*/ 2011 w 4271"/>
                <a:gd name="connsiteY4" fmla="*/ 2050 h 3293"/>
                <a:gd name="connsiteX5" fmla="*/ 3693 w 4271"/>
                <a:gd name="connsiteY5" fmla="*/ 0 h 3293"/>
                <a:gd name="connsiteX6" fmla="*/ 4272 w 4271"/>
                <a:gd name="connsiteY6" fmla="*/ 133 h 3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71" h="3293">
                  <a:moveTo>
                    <a:pt x="2910" y="2417"/>
                  </a:moveTo>
                  <a:lnTo>
                    <a:pt x="939" y="3294"/>
                  </a:lnTo>
                  <a:lnTo>
                    <a:pt x="391" y="3223"/>
                  </a:lnTo>
                  <a:lnTo>
                    <a:pt x="0" y="2926"/>
                  </a:lnTo>
                  <a:lnTo>
                    <a:pt x="2011" y="2050"/>
                  </a:lnTo>
                  <a:lnTo>
                    <a:pt x="3693" y="0"/>
                  </a:lnTo>
                  <a:lnTo>
                    <a:pt x="4272" y="13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2" name="Freeform: Shape 601">
              <a:extLst>
                <a:ext uri="{FF2B5EF4-FFF2-40B4-BE49-F238E27FC236}">
                  <a16:creationId xmlns:a16="http://schemas.microsoft.com/office/drawing/2014/main" id="{ABC542DC-E9DE-5A46-2EE6-7239E75A479E}"/>
                </a:ext>
              </a:extLst>
            </p:cNvPr>
            <p:cNvSpPr>
              <a:spLocks/>
            </p:cNvSpPr>
            <p:nvPr/>
          </p:nvSpPr>
          <p:spPr>
            <a:xfrm>
              <a:off x="5749729" y="4257332"/>
              <a:ext cx="119291" cy="126911"/>
            </a:xfrm>
            <a:custGeom>
              <a:avLst/>
              <a:gdLst>
                <a:gd name="connsiteX0" fmla="*/ 3622 w 119291"/>
                <a:gd name="connsiteY0" fmla="*/ 124400 h 126911"/>
                <a:gd name="connsiteX1" fmla="*/ 2558 w 119291"/>
                <a:gd name="connsiteY1" fmla="*/ 126912 h 126911"/>
                <a:gd name="connsiteX2" fmla="*/ 1948 w 119291"/>
                <a:gd name="connsiteY2" fmla="*/ 125793 h 126911"/>
                <a:gd name="connsiteX3" fmla="*/ 1838 w 119291"/>
                <a:gd name="connsiteY3" fmla="*/ 123798 h 126911"/>
                <a:gd name="connsiteX4" fmla="*/ 1400 w 119291"/>
                <a:gd name="connsiteY4" fmla="*/ 123016 h 126911"/>
                <a:gd name="connsiteX5" fmla="*/ 493 w 119291"/>
                <a:gd name="connsiteY5" fmla="*/ 122538 h 126911"/>
                <a:gd name="connsiteX6" fmla="*/ 0 w 119291"/>
                <a:gd name="connsiteY6" fmla="*/ 121881 h 126911"/>
                <a:gd name="connsiteX7" fmla="*/ 39 w 119291"/>
                <a:gd name="connsiteY7" fmla="*/ 120896 h 126911"/>
                <a:gd name="connsiteX8" fmla="*/ 3325 w 119291"/>
                <a:gd name="connsiteY8" fmla="*/ 122476 h 126911"/>
                <a:gd name="connsiteX9" fmla="*/ 3622 w 119291"/>
                <a:gd name="connsiteY9" fmla="*/ 124400 h 126911"/>
                <a:gd name="connsiteX10" fmla="*/ 119292 w 119291"/>
                <a:gd name="connsiteY10" fmla="*/ 3575 h 126911"/>
                <a:gd name="connsiteX11" fmla="*/ 118760 w 119291"/>
                <a:gd name="connsiteY11" fmla="*/ 4053 h 126911"/>
                <a:gd name="connsiteX12" fmla="*/ 118290 w 119291"/>
                <a:gd name="connsiteY12" fmla="*/ 4013 h 126911"/>
                <a:gd name="connsiteX13" fmla="*/ 117977 w 119291"/>
                <a:gd name="connsiteY13" fmla="*/ 3552 h 126911"/>
                <a:gd name="connsiteX14" fmla="*/ 117923 w 119291"/>
                <a:gd name="connsiteY14" fmla="*/ 2785 h 126911"/>
                <a:gd name="connsiteX15" fmla="*/ 118369 w 119291"/>
                <a:gd name="connsiteY15" fmla="*/ 2996 h 126911"/>
                <a:gd name="connsiteX16" fmla="*/ 118533 w 119291"/>
                <a:gd name="connsiteY16" fmla="*/ 3114 h 126911"/>
                <a:gd name="connsiteX17" fmla="*/ 118674 w 119291"/>
                <a:gd name="connsiteY17" fmla="*/ 3270 h 126911"/>
                <a:gd name="connsiteX18" fmla="*/ 119292 w 119291"/>
                <a:gd name="connsiteY18" fmla="*/ 3575 h 126911"/>
                <a:gd name="connsiteX19" fmla="*/ 112814 w 119291"/>
                <a:gd name="connsiteY19" fmla="*/ 657 h 126911"/>
                <a:gd name="connsiteX20" fmla="*/ 112618 w 119291"/>
                <a:gd name="connsiteY20" fmla="*/ 743 h 126911"/>
                <a:gd name="connsiteX21" fmla="*/ 112337 w 119291"/>
                <a:gd name="connsiteY21" fmla="*/ 532 h 126911"/>
                <a:gd name="connsiteX22" fmla="*/ 112384 w 119291"/>
                <a:gd name="connsiteY22" fmla="*/ 156 h 126911"/>
                <a:gd name="connsiteX23" fmla="*/ 112618 w 119291"/>
                <a:gd name="connsiteY23" fmla="*/ 0 h 126911"/>
                <a:gd name="connsiteX24" fmla="*/ 112798 w 119291"/>
                <a:gd name="connsiteY24" fmla="*/ 110 h 126911"/>
                <a:gd name="connsiteX25" fmla="*/ 112939 w 119291"/>
                <a:gd name="connsiteY25" fmla="*/ 407 h 126911"/>
                <a:gd name="connsiteX26" fmla="*/ 112814 w 119291"/>
                <a:gd name="connsiteY26" fmla="*/ 657 h 126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9291" h="126911">
                  <a:moveTo>
                    <a:pt x="3622" y="124400"/>
                  </a:moveTo>
                  <a:lnTo>
                    <a:pt x="2558" y="126912"/>
                  </a:lnTo>
                  <a:lnTo>
                    <a:pt x="1948" y="125793"/>
                  </a:lnTo>
                  <a:lnTo>
                    <a:pt x="1838" y="123798"/>
                  </a:lnTo>
                  <a:lnTo>
                    <a:pt x="1400" y="123016"/>
                  </a:lnTo>
                  <a:lnTo>
                    <a:pt x="493" y="122538"/>
                  </a:lnTo>
                  <a:lnTo>
                    <a:pt x="0" y="121881"/>
                  </a:lnTo>
                  <a:lnTo>
                    <a:pt x="39" y="120896"/>
                  </a:lnTo>
                  <a:lnTo>
                    <a:pt x="3325" y="122476"/>
                  </a:lnTo>
                  <a:lnTo>
                    <a:pt x="3622" y="124400"/>
                  </a:lnTo>
                  <a:close/>
                  <a:moveTo>
                    <a:pt x="119292" y="3575"/>
                  </a:moveTo>
                  <a:lnTo>
                    <a:pt x="118760" y="4053"/>
                  </a:lnTo>
                  <a:lnTo>
                    <a:pt x="118290" y="4013"/>
                  </a:lnTo>
                  <a:lnTo>
                    <a:pt x="117977" y="3552"/>
                  </a:lnTo>
                  <a:lnTo>
                    <a:pt x="117923" y="2785"/>
                  </a:lnTo>
                  <a:lnTo>
                    <a:pt x="118369" y="2996"/>
                  </a:lnTo>
                  <a:lnTo>
                    <a:pt x="118533" y="3114"/>
                  </a:lnTo>
                  <a:lnTo>
                    <a:pt x="118674" y="3270"/>
                  </a:lnTo>
                  <a:lnTo>
                    <a:pt x="119292" y="3575"/>
                  </a:lnTo>
                  <a:close/>
                  <a:moveTo>
                    <a:pt x="112814" y="657"/>
                  </a:moveTo>
                  <a:lnTo>
                    <a:pt x="112618" y="743"/>
                  </a:lnTo>
                  <a:lnTo>
                    <a:pt x="112337" y="532"/>
                  </a:lnTo>
                  <a:lnTo>
                    <a:pt x="112384" y="156"/>
                  </a:lnTo>
                  <a:lnTo>
                    <a:pt x="112618" y="0"/>
                  </a:lnTo>
                  <a:lnTo>
                    <a:pt x="112798" y="110"/>
                  </a:lnTo>
                  <a:lnTo>
                    <a:pt x="112939" y="407"/>
                  </a:lnTo>
                  <a:lnTo>
                    <a:pt x="112814" y="65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3" name="Freeform: Shape 602">
              <a:extLst>
                <a:ext uri="{FF2B5EF4-FFF2-40B4-BE49-F238E27FC236}">
                  <a16:creationId xmlns:a16="http://schemas.microsoft.com/office/drawing/2014/main" id="{ED0EE234-8665-4A1D-D878-6C360A224CF1}"/>
                </a:ext>
              </a:extLst>
            </p:cNvPr>
            <p:cNvSpPr>
              <a:spLocks/>
            </p:cNvSpPr>
            <p:nvPr/>
          </p:nvSpPr>
          <p:spPr>
            <a:xfrm>
              <a:off x="5626228" y="4533765"/>
              <a:ext cx="860554" cy="897926"/>
            </a:xfrm>
            <a:custGeom>
              <a:avLst/>
              <a:gdLst>
                <a:gd name="connsiteX0" fmla="*/ 384514 w 860554"/>
                <a:gd name="connsiteY0" fmla="*/ 72500 h 897926"/>
                <a:gd name="connsiteX1" fmla="*/ 385171 w 860554"/>
                <a:gd name="connsiteY1" fmla="*/ 72711 h 897926"/>
                <a:gd name="connsiteX2" fmla="*/ 386642 w 860554"/>
                <a:gd name="connsiteY2" fmla="*/ 72891 h 897926"/>
                <a:gd name="connsiteX3" fmla="*/ 390131 w 860554"/>
                <a:gd name="connsiteY3" fmla="*/ 73728 h 897926"/>
                <a:gd name="connsiteX4" fmla="*/ 394684 w 860554"/>
                <a:gd name="connsiteY4" fmla="*/ 74675 h 897926"/>
                <a:gd name="connsiteX5" fmla="*/ 395928 w 860554"/>
                <a:gd name="connsiteY5" fmla="*/ 74346 h 897926"/>
                <a:gd name="connsiteX6" fmla="*/ 396672 w 860554"/>
                <a:gd name="connsiteY6" fmla="*/ 73681 h 897926"/>
                <a:gd name="connsiteX7" fmla="*/ 396844 w 860554"/>
                <a:gd name="connsiteY7" fmla="*/ 71733 h 897926"/>
                <a:gd name="connsiteX8" fmla="*/ 396985 w 860554"/>
                <a:gd name="connsiteY8" fmla="*/ 70356 h 897926"/>
                <a:gd name="connsiteX9" fmla="*/ 395960 w 860554"/>
                <a:gd name="connsiteY9" fmla="*/ 69143 h 897926"/>
                <a:gd name="connsiteX10" fmla="*/ 394684 w 860554"/>
                <a:gd name="connsiteY10" fmla="*/ 67767 h 897926"/>
                <a:gd name="connsiteX11" fmla="*/ 393511 w 860554"/>
                <a:gd name="connsiteY11" fmla="*/ 66053 h 897926"/>
                <a:gd name="connsiteX12" fmla="*/ 392103 w 860554"/>
                <a:gd name="connsiteY12" fmla="*/ 65560 h 897926"/>
                <a:gd name="connsiteX13" fmla="*/ 392283 w 860554"/>
                <a:gd name="connsiteY13" fmla="*/ 64676 h 897926"/>
                <a:gd name="connsiteX14" fmla="*/ 393198 w 860554"/>
                <a:gd name="connsiteY14" fmla="*/ 63761 h 897926"/>
                <a:gd name="connsiteX15" fmla="*/ 394137 w 860554"/>
                <a:gd name="connsiteY15" fmla="*/ 63260 h 897926"/>
                <a:gd name="connsiteX16" fmla="*/ 394677 w 860554"/>
                <a:gd name="connsiteY16" fmla="*/ 62642 h 897926"/>
                <a:gd name="connsiteX17" fmla="*/ 395271 w 860554"/>
                <a:gd name="connsiteY17" fmla="*/ 60358 h 897926"/>
                <a:gd name="connsiteX18" fmla="*/ 395662 w 860554"/>
                <a:gd name="connsiteY18" fmla="*/ 59951 h 897926"/>
                <a:gd name="connsiteX19" fmla="*/ 396061 w 860554"/>
                <a:gd name="connsiteY19" fmla="*/ 59849 h 897926"/>
                <a:gd name="connsiteX20" fmla="*/ 396531 w 860554"/>
                <a:gd name="connsiteY20" fmla="*/ 59935 h 897926"/>
                <a:gd name="connsiteX21" fmla="*/ 397462 w 860554"/>
                <a:gd name="connsiteY21" fmla="*/ 60530 h 897926"/>
                <a:gd name="connsiteX22" fmla="*/ 401045 w 860554"/>
                <a:gd name="connsiteY22" fmla="*/ 62345 h 897926"/>
                <a:gd name="connsiteX23" fmla="*/ 402617 w 860554"/>
                <a:gd name="connsiteY23" fmla="*/ 62071 h 897926"/>
                <a:gd name="connsiteX24" fmla="*/ 408626 w 860554"/>
                <a:gd name="connsiteY24" fmla="*/ 61594 h 897926"/>
                <a:gd name="connsiteX25" fmla="*/ 409533 w 860554"/>
                <a:gd name="connsiteY25" fmla="*/ 60545 h 897926"/>
                <a:gd name="connsiteX26" fmla="*/ 410809 w 860554"/>
                <a:gd name="connsiteY26" fmla="*/ 60311 h 897926"/>
                <a:gd name="connsiteX27" fmla="*/ 412968 w 860554"/>
                <a:gd name="connsiteY27" fmla="*/ 59262 h 897926"/>
                <a:gd name="connsiteX28" fmla="*/ 413820 w 860554"/>
                <a:gd name="connsiteY28" fmla="*/ 59192 h 897926"/>
                <a:gd name="connsiteX29" fmla="*/ 414587 w 860554"/>
                <a:gd name="connsiteY29" fmla="*/ 59442 h 897926"/>
                <a:gd name="connsiteX30" fmla="*/ 415549 w 860554"/>
                <a:gd name="connsiteY30" fmla="*/ 59247 h 897926"/>
                <a:gd name="connsiteX31" fmla="*/ 416966 w 860554"/>
                <a:gd name="connsiteY31" fmla="*/ 58269 h 897926"/>
                <a:gd name="connsiteX32" fmla="*/ 417560 w 860554"/>
                <a:gd name="connsiteY32" fmla="*/ 58167 h 897926"/>
                <a:gd name="connsiteX33" fmla="*/ 417787 w 860554"/>
                <a:gd name="connsiteY33" fmla="*/ 59247 h 897926"/>
                <a:gd name="connsiteX34" fmla="*/ 418702 w 860554"/>
                <a:gd name="connsiteY34" fmla="*/ 60365 h 897926"/>
                <a:gd name="connsiteX35" fmla="*/ 419813 w 860554"/>
                <a:gd name="connsiteY35" fmla="*/ 61390 h 897926"/>
                <a:gd name="connsiteX36" fmla="*/ 420345 w 860554"/>
                <a:gd name="connsiteY36" fmla="*/ 61625 h 897926"/>
                <a:gd name="connsiteX37" fmla="*/ 422207 w 860554"/>
                <a:gd name="connsiteY37" fmla="*/ 61297 h 897926"/>
                <a:gd name="connsiteX38" fmla="*/ 423185 w 860554"/>
                <a:gd name="connsiteY38" fmla="*/ 61586 h 897926"/>
                <a:gd name="connsiteX39" fmla="*/ 423608 w 860554"/>
                <a:gd name="connsiteY39" fmla="*/ 62540 h 897926"/>
                <a:gd name="connsiteX40" fmla="*/ 423733 w 860554"/>
                <a:gd name="connsiteY40" fmla="*/ 63370 h 897926"/>
                <a:gd name="connsiteX41" fmla="*/ 424515 w 860554"/>
                <a:gd name="connsiteY41" fmla="*/ 64074 h 897926"/>
                <a:gd name="connsiteX42" fmla="*/ 425517 w 860554"/>
                <a:gd name="connsiteY42" fmla="*/ 64089 h 897926"/>
                <a:gd name="connsiteX43" fmla="*/ 426049 w 860554"/>
                <a:gd name="connsiteY43" fmla="*/ 64379 h 897926"/>
                <a:gd name="connsiteX44" fmla="*/ 426964 w 860554"/>
                <a:gd name="connsiteY44" fmla="*/ 64833 h 897926"/>
                <a:gd name="connsiteX45" fmla="*/ 427739 w 860554"/>
                <a:gd name="connsiteY45" fmla="*/ 65873 h 897926"/>
                <a:gd name="connsiteX46" fmla="*/ 429538 w 860554"/>
                <a:gd name="connsiteY46" fmla="*/ 66703 h 897926"/>
                <a:gd name="connsiteX47" fmla="*/ 432612 w 860554"/>
                <a:gd name="connsiteY47" fmla="*/ 67860 h 897926"/>
                <a:gd name="connsiteX48" fmla="*/ 434044 w 860554"/>
                <a:gd name="connsiteY48" fmla="*/ 67876 h 897926"/>
                <a:gd name="connsiteX49" fmla="*/ 435374 w 860554"/>
                <a:gd name="connsiteY49" fmla="*/ 68228 h 897926"/>
                <a:gd name="connsiteX50" fmla="*/ 436188 w 860554"/>
                <a:gd name="connsiteY50" fmla="*/ 68580 h 897926"/>
                <a:gd name="connsiteX51" fmla="*/ 437072 w 860554"/>
                <a:gd name="connsiteY51" fmla="*/ 67931 h 897926"/>
                <a:gd name="connsiteX52" fmla="*/ 440217 w 860554"/>
                <a:gd name="connsiteY52" fmla="*/ 66139 h 897926"/>
                <a:gd name="connsiteX53" fmla="*/ 441750 w 860554"/>
                <a:gd name="connsiteY53" fmla="*/ 65138 h 897926"/>
                <a:gd name="connsiteX54" fmla="*/ 442783 w 860554"/>
                <a:gd name="connsiteY54" fmla="*/ 64379 h 897926"/>
                <a:gd name="connsiteX55" fmla="*/ 443558 w 860554"/>
                <a:gd name="connsiteY55" fmla="*/ 63659 h 897926"/>
                <a:gd name="connsiteX56" fmla="*/ 444136 w 860554"/>
                <a:gd name="connsiteY56" fmla="*/ 63471 h 897926"/>
                <a:gd name="connsiteX57" fmla="*/ 444528 w 860554"/>
                <a:gd name="connsiteY57" fmla="*/ 63902 h 897926"/>
                <a:gd name="connsiteX58" fmla="*/ 444864 w 860554"/>
                <a:gd name="connsiteY58" fmla="*/ 64481 h 897926"/>
                <a:gd name="connsiteX59" fmla="*/ 445990 w 860554"/>
                <a:gd name="connsiteY59" fmla="*/ 64817 h 897926"/>
                <a:gd name="connsiteX60" fmla="*/ 448619 w 860554"/>
                <a:gd name="connsiteY60" fmla="*/ 65490 h 897926"/>
                <a:gd name="connsiteX61" fmla="*/ 449824 w 860554"/>
                <a:gd name="connsiteY61" fmla="*/ 65678 h 897926"/>
                <a:gd name="connsiteX62" fmla="*/ 451514 w 860554"/>
                <a:gd name="connsiteY62" fmla="*/ 65107 h 897926"/>
                <a:gd name="connsiteX63" fmla="*/ 452961 w 860554"/>
                <a:gd name="connsiteY63" fmla="*/ 64129 h 897926"/>
                <a:gd name="connsiteX64" fmla="*/ 453650 w 860554"/>
                <a:gd name="connsiteY64" fmla="*/ 63792 h 897926"/>
                <a:gd name="connsiteX65" fmla="*/ 454722 w 860554"/>
                <a:gd name="connsiteY65" fmla="*/ 64770 h 897926"/>
                <a:gd name="connsiteX66" fmla="*/ 455457 w 860554"/>
                <a:gd name="connsiteY66" fmla="*/ 66139 h 897926"/>
                <a:gd name="connsiteX67" fmla="*/ 455950 w 860554"/>
                <a:gd name="connsiteY67" fmla="*/ 66742 h 897926"/>
                <a:gd name="connsiteX68" fmla="*/ 457037 w 860554"/>
                <a:gd name="connsiteY68" fmla="*/ 66601 h 897926"/>
                <a:gd name="connsiteX69" fmla="*/ 459189 w 860554"/>
                <a:gd name="connsiteY69" fmla="*/ 66812 h 897926"/>
                <a:gd name="connsiteX70" fmla="*/ 460777 w 860554"/>
                <a:gd name="connsiteY70" fmla="*/ 67250 h 897926"/>
                <a:gd name="connsiteX71" fmla="*/ 461763 w 860554"/>
                <a:gd name="connsiteY71" fmla="*/ 67211 h 897926"/>
                <a:gd name="connsiteX72" fmla="*/ 463108 w 860554"/>
                <a:gd name="connsiteY72" fmla="*/ 66601 h 897926"/>
                <a:gd name="connsiteX73" fmla="*/ 463836 w 860554"/>
                <a:gd name="connsiteY73" fmla="*/ 65396 h 897926"/>
                <a:gd name="connsiteX74" fmla="*/ 465745 w 860554"/>
                <a:gd name="connsiteY74" fmla="*/ 64293 h 897926"/>
                <a:gd name="connsiteX75" fmla="*/ 467560 w 860554"/>
                <a:gd name="connsiteY75" fmla="*/ 63276 h 897926"/>
                <a:gd name="connsiteX76" fmla="*/ 468600 w 860554"/>
                <a:gd name="connsiteY76" fmla="*/ 61922 h 897926"/>
                <a:gd name="connsiteX77" fmla="*/ 470141 w 860554"/>
                <a:gd name="connsiteY77" fmla="*/ 59669 h 897926"/>
                <a:gd name="connsiteX78" fmla="*/ 470658 w 860554"/>
                <a:gd name="connsiteY78" fmla="*/ 58707 h 897926"/>
                <a:gd name="connsiteX79" fmla="*/ 470767 w 860554"/>
                <a:gd name="connsiteY79" fmla="*/ 57080 h 897926"/>
                <a:gd name="connsiteX80" fmla="*/ 472934 w 860554"/>
                <a:gd name="connsiteY80" fmla="*/ 52354 h 897926"/>
                <a:gd name="connsiteX81" fmla="*/ 473756 w 860554"/>
                <a:gd name="connsiteY81" fmla="*/ 51486 h 897926"/>
                <a:gd name="connsiteX82" fmla="*/ 474241 w 860554"/>
                <a:gd name="connsiteY82" fmla="*/ 49992 h 897926"/>
                <a:gd name="connsiteX83" fmla="*/ 475109 w 860554"/>
                <a:gd name="connsiteY83" fmla="*/ 48263 h 897926"/>
                <a:gd name="connsiteX84" fmla="*/ 475109 w 860554"/>
                <a:gd name="connsiteY84" fmla="*/ 46815 h 897926"/>
                <a:gd name="connsiteX85" fmla="*/ 475743 w 860554"/>
                <a:gd name="connsiteY85" fmla="*/ 45415 h 897926"/>
                <a:gd name="connsiteX86" fmla="*/ 476987 w 860554"/>
                <a:gd name="connsiteY86" fmla="*/ 44210 h 897926"/>
                <a:gd name="connsiteX87" fmla="*/ 477902 w 860554"/>
                <a:gd name="connsiteY87" fmla="*/ 43451 h 897926"/>
                <a:gd name="connsiteX88" fmla="*/ 479373 w 860554"/>
                <a:gd name="connsiteY88" fmla="*/ 41417 h 897926"/>
                <a:gd name="connsiteX89" fmla="*/ 480398 w 860554"/>
                <a:gd name="connsiteY89" fmla="*/ 39500 h 897926"/>
                <a:gd name="connsiteX90" fmla="*/ 482956 w 860554"/>
                <a:gd name="connsiteY90" fmla="*/ 35252 h 897926"/>
                <a:gd name="connsiteX91" fmla="*/ 483152 w 860554"/>
                <a:gd name="connsiteY91" fmla="*/ 34048 h 897926"/>
                <a:gd name="connsiteX92" fmla="*/ 484169 w 860554"/>
                <a:gd name="connsiteY92" fmla="*/ 33328 h 897926"/>
                <a:gd name="connsiteX93" fmla="*/ 484505 w 860554"/>
                <a:gd name="connsiteY93" fmla="*/ 32412 h 897926"/>
                <a:gd name="connsiteX94" fmla="*/ 485593 w 860554"/>
                <a:gd name="connsiteY94" fmla="*/ 31278 h 897926"/>
                <a:gd name="connsiteX95" fmla="*/ 486735 w 860554"/>
                <a:gd name="connsiteY95" fmla="*/ 30386 h 897926"/>
                <a:gd name="connsiteX96" fmla="*/ 487228 w 860554"/>
                <a:gd name="connsiteY96" fmla="*/ 29064 h 897926"/>
                <a:gd name="connsiteX97" fmla="*/ 488065 w 860554"/>
                <a:gd name="connsiteY97" fmla="*/ 27695 h 897926"/>
                <a:gd name="connsiteX98" fmla="*/ 489896 w 860554"/>
                <a:gd name="connsiteY98" fmla="*/ 26670 h 897926"/>
                <a:gd name="connsiteX99" fmla="*/ 490576 w 860554"/>
                <a:gd name="connsiteY99" fmla="*/ 26201 h 897926"/>
                <a:gd name="connsiteX100" fmla="*/ 492657 w 860554"/>
                <a:gd name="connsiteY100" fmla="*/ 22430 h 897926"/>
                <a:gd name="connsiteX101" fmla="*/ 492892 w 860554"/>
                <a:gd name="connsiteY101" fmla="*/ 20748 h 897926"/>
                <a:gd name="connsiteX102" fmla="*/ 494770 w 860554"/>
                <a:gd name="connsiteY102" fmla="*/ 20685 h 897926"/>
                <a:gd name="connsiteX103" fmla="*/ 497719 w 860554"/>
                <a:gd name="connsiteY103" fmla="*/ 22633 h 897926"/>
                <a:gd name="connsiteX104" fmla="*/ 500074 w 860554"/>
                <a:gd name="connsiteY104" fmla="*/ 25504 h 897926"/>
                <a:gd name="connsiteX105" fmla="*/ 503227 w 860554"/>
                <a:gd name="connsiteY105" fmla="*/ 34728 h 897926"/>
                <a:gd name="connsiteX106" fmla="*/ 503751 w 860554"/>
                <a:gd name="connsiteY106" fmla="*/ 43248 h 897926"/>
                <a:gd name="connsiteX107" fmla="*/ 505026 w 860554"/>
                <a:gd name="connsiteY107" fmla="*/ 47707 h 897926"/>
                <a:gd name="connsiteX108" fmla="*/ 508695 w 860554"/>
                <a:gd name="connsiteY108" fmla="*/ 57001 h 897926"/>
                <a:gd name="connsiteX109" fmla="*/ 508930 w 860554"/>
                <a:gd name="connsiteY109" fmla="*/ 58723 h 897926"/>
                <a:gd name="connsiteX110" fmla="*/ 509517 w 860554"/>
                <a:gd name="connsiteY110" fmla="*/ 60804 h 897926"/>
                <a:gd name="connsiteX111" fmla="*/ 510675 w 860554"/>
                <a:gd name="connsiteY111" fmla="*/ 63010 h 897926"/>
                <a:gd name="connsiteX112" fmla="*/ 511958 w 860554"/>
                <a:gd name="connsiteY112" fmla="*/ 66640 h 897926"/>
                <a:gd name="connsiteX113" fmla="*/ 512005 w 860554"/>
                <a:gd name="connsiteY113" fmla="*/ 67313 h 897926"/>
                <a:gd name="connsiteX114" fmla="*/ 511175 w 860554"/>
                <a:gd name="connsiteY114" fmla="*/ 68298 h 897926"/>
                <a:gd name="connsiteX115" fmla="*/ 512396 w 860554"/>
                <a:gd name="connsiteY115" fmla="*/ 68369 h 897926"/>
                <a:gd name="connsiteX116" fmla="*/ 513499 w 860554"/>
                <a:gd name="connsiteY116" fmla="*/ 68956 h 897926"/>
                <a:gd name="connsiteX117" fmla="*/ 514219 w 860554"/>
                <a:gd name="connsiteY117" fmla="*/ 71256 h 897926"/>
                <a:gd name="connsiteX118" fmla="*/ 515134 w 860554"/>
                <a:gd name="connsiteY118" fmla="*/ 72813 h 897926"/>
                <a:gd name="connsiteX119" fmla="*/ 516793 w 860554"/>
                <a:gd name="connsiteY119" fmla="*/ 74941 h 897926"/>
                <a:gd name="connsiteX120" fmla="*/ 520188 w 860554"/>
                <a:gd name="connsiteY120" fmla="*/ 75637 h 897926"/>
                <a:gd name="connsiteX121" fmla="*/ 522754 w 860554"/>
                <a:gd name="connsiteY121" fmla="*/ 75895 h 897926"/>
                <a:gd name="connsiteX122" fmla="*/ 525672 w 860554"/>
                <a:gd name="connsiteY122" fmla="*/ 77100 h 897926"/>
                <a:gd name="connsiteX123" fmla="*/ 527816 w 860554"/>
                <a:gd name="connsiteY123" fmla="*/ 78641 h 897926"/>
                <a:gd name="connsiteX124" fmla="*/ 529474 w 860554"/>
                <a:gd name="connsiteY124" fmla="*/ 83875 h 897926"/>
                <a:gd name="connsiteX125" fmla="*/ 528935 w 860554"/>
                <a:gd name="connsiteY125" fmla="*/ 87161 h 897926"/>
                <a:gd name="connsiteX126" fmla="*/ 529099 w 860554"/>
                <a:gd name="connsiteY126" fmla="*/ 89476 h 897926"/>
                <a:gd name="connsiteX127" fmla="*/ 528238 w 860554"/>
                <a:gd name="connsiteY127" fmla="*/ 90384 h 897926"/>
                <a:gd name="connsiteX128" fmla="*/ 525837 w 860554"/>
                <a:gd name="connsiteY128" fmla="*/ 91902 h 897926"/>
                <a:gd name="connsiteX129" fmla="*/ 525312 w 860554"/>
                <a:gd name="connsiteY129" fmla="*/ 92708 h 897926"/>
                <a:gd name="connsiteX130" fmla="*/ 520407 w 860554"/>
                <a:gd name="connsiteY130" fmla="*/ 96619 h 897926"/>
                <a:gd name="connsiteX131" fmla="*/ 519335 w 860554"/>
                <a:gd name="connsiteY131" fmla="*/ 98466 h 897926"/>
                <a:gd name="connsiteX132" fmla="*/ 516706 w 860554"/>
                <a:gd name="connsiteY132" fmla="*/ 100946 h 897926"/>
                <a:gd name="connsiteX133" fmla="*/ 514101 w 860554"/>
                <a:gd name="connsiteY133" fmla="*/ 105671 h 897926"/>
                <a:gd name="connsiteX134" fmla="*/ 510291 w 860554"/>
                <a:gd name="connsiteY134" fmla="*/ 109990 h 897926"/>
                <a:gd name="connsiteX135" fmla="*/ 508946 w 860554"/>
                <a:gd name="connsiteY135" fmla="*/ 111085 h 897926"/>
                <a:gd name="connsiteX136" fmla="*/ 506888 w 860554"/>
                <a:gd name="connsiteY136" fmla="*/ 111335 h 897926"/>
                <a:gd name="connsiteX137" fmla="*/ 505636 w 860554"/>
                <a:gd name="connsiteY137" fmla="*/ 112000 h 897926"/>
                <a:gd name="connsiteX138" fmla="*/ 502679 w 860554"/>
                <a:gd name="connsiteY138" fmla="*/ 115529 h 897926"/>
                <a:gd name="connsiteX139" fmla="*/ 498705 w 860554"/>
                <a:gd name="connsiteY139" fmla="*/ 116702 h 897926"/>
                <a:gd name="connsiteX140" fmla="*/ 498337 w 860554"/>
                <a:gd name="connsiteY140" fmla="*/ 118744 h 897926"/>
                <a:gd name="connsiteX141" fmla="*/ 496045 w 860554"/>
                <a:gd name="connsiteY141" fmla="*/ 123407 h 897926"/>
                <a:gd name="connsiteX142" fmla="*/ 494019 w 860554"/>
                <a:gd name="connsiteY142" fmla="*/ 125957 h 897926"/>
                <a:gd name="connsiteX143" fmla="*/ 492728 w 860554"/>
                <a:gd name="connsiteY143" fmla="*/ 126818 h 897926"/>
                <a:gd name="connsiteX144" fmla="*/ 489481 w 860554"/>
                <a:gd name="connsiteY144" fmla="*/ 131465 h 897926"/>
                <a:gd name="connsiteX145" fmla="*/ 489066 w 860554"/>
                <a:gd name="connsiteY145" fmla="*/ 133499 h 897926"/>
                <a:gd name="connsiteX146" fmla="*/ 489082 w 860554"/>
                <a:gd name="connsiteY146" fmla="*/ 137059 h 897926"/>
                <a:gd name="connsiteX147" fmla="*/ 486915 w 860554"/>
                <a:gd name="connsiteY147" fmla="*/ 139226 h 897926"/>
                <a:gd name="connsiteX148" fmla="*/ 484662 w 860554"/>
                <a:gd name="connsiteY148" fmla="*/ 140603 h 897926"/>
                <a:gd name="connsiteX149" fmla="*/ 484380 w 860554"/>
                <a:gd name="connsiteY149" fmla="*/ 143646 h 897926"/>
                <a:gd name="connsiteX150" fmla="*/ 483363 w 860554"/>
                <a:gd name="connsiteY150" fmla="*/ 144687 h 897926"/>
                <a:gd name="connsiteX151" fmla="*/ 482495 w 860554"/>
                <a:gd name="connsiteY151" fmla="*/ 145359 h 897926"/>
                <a:gd name="connsiteX152" fmla="*/ 477910 w 860554"/>
                <a:gd name="connsiteY152" fmla="*/ 144561 h 897926"/>
                <a:gd name="connsiteX153" fmla="*/ 470791 w 860554"/>
                <a:gd name="connsiteY153" fmla="*/ 147871 h 897926"/>
                <a:gd name="connsiteX154" fmla="*/ 468358 w 860554"/>
                <a:gd name="connsiteY154" fmla="*/ 148692 h 897926"/>
                <a:gd name="connsiteX155" fmla="*/ 476126 w 860554"/>
                <a:gd name="connsiteY155" fmla="*/ 148856 h 897926"/>
                <a:gd name="connsiteX156" fmla="*/ 478622 w 860554"/>
                <a:gd name="connsiteY156" fmla="*/ 150617 h 897926"/>
                <a:gd name="connsiteX157" fmla="*/ 484091 w 860554"/>
                <a:gd name="connsiteY157" fmla="*/ 149451 h 897926"/>
                <a:gd name="connsiteX158" fmla="*/ 490709 w 860554"/>
                <a:gd name="connsiteY158" fmla="*/ 145258 h 897926"/>
                <a:gd name="connsiteX159" fmla="*/ 493236 w 860554"/>
                <a:gd name="connsiteY159" fmla="*/ 144374 h 897926"/>
                <a:gd name="connsiteX160" fmla="*/ 498368 w 860554"/>
                <a:gd name="connsiteY160" fmla="*/ 141526 h 897926"/>
                <a:gd name="connsiteX161" fmla="*/ 500457 w 860554"/>
                <a:gd name="connsiteY161" fmla="*/ 139625 h 897926"/>
                <a:gd name="connsiteX162" fmla="*/ 504260 w 860554"/>
                <a:gd name="connsiteY162" fmla="*/ 137348 h 897926"/>
                <a:gd name="connsiteX163" fmla="*/ 505073 w 860554"/>
                <a:gd name="connsiteY163" fmla="*/ 136347 h 897926"/>
                <a:gd name="connsiteX164" fmla="*/ 507201 w 860554"/>
                <a:gd name="connsiteY164" fmla="*/ 135283 h 897926"/>
                <a:gd name="connsiteX165" fmla="*/ 508359 w 860554"/>
                <a:gd name="connsiteY165" fmla="*/ 136636 h 897926"/>
                <a:gd name="connsiteX166" fmla="*/ 508453 w 860554"/>
                <a:gd name="connsiteY166" fmla="*/ 137489 h 897926"/>
                <a:gd name="connsiteX167" fmla="*/ 506700 w 860554"/>
                <a:gd name="connsiteY167" fmla="*/ 139155 h 897926"/>
                <a:gd name="connsiteX168" fmla="*/ 507154 w 860554"/>
                <a:gd name="connsiteY168" fmla="*/ 140227 h 897926"/>
                <a:gd name="connsiteX169" fmla="*/ 508304 w 860554"/>
                <a:gd name="connsiteY169" fmla="*/ 141573 h 897926"/>
                <a:gd name="connsiteX170" fmla="*/ 508719 w 860554"/>
                <a:gd name="connsiteY170" fmla="*/ 143435 h 897926"/>
                <a:gd name="connsiteX171" fmla="*/ 508875 w 860554"/>
                <a:gd name="connsiteY171" fmla="*/ 144851 h 897926"/>
                <a:gd name="connsiteX172" fmla="*/ 509587 w 860554"/>
                <a:gd name="connsiteY172" fmla="*/ 147331 h 897926"/>
                <a:gd name="connsiteX173" fmla="*/ 511942 w 860554"/>
                <a:gd name="connsiteY173" fmla="*/ 150687 h 897926"/>
                <a:gd name="connsiteX174" fmla="*/ 512020 w 860554"/>
                <a:gd name="connsiteY174" fmla="*/ 151798 h 897926"/>
                <a:gd name="connsiteX175" fmla="*/ 511692 w 860554"/>
                <a:gd name="connsiteY175" fmla="*/ 153261 h 897926"/>
                <a:gd name="connsiteX176" fmla="*/ 512818 w 860554"/>
                <a:gd name="connsiteY176" fmla="*/ 154466 h 897926"/>
                <a:gd name="connsiteX177" fmla="*/ 513984 w 860554"/>
                <a:gd name="connsiteY177" fmla="*/ 155178 h 897926"/>
                <a:gd name="connsiteX178" fmla="*/ 517989 w 860554"/>
                <a:gd name="connsiteY178" fmla="*/ 158792 h 897926"/>
                <a:gd name="connsiteX179" fmla="*/ 521119 w 860554"/>
                <a:gd name="connsiteY179" fmla="*/ 156774 h 897926"/>
                <a:gd name="connsiteX180" fmla="*/ 523051 w 860554"/>
                <a:gd name="connsiteY180" fmla="*/ 156187 h 897926"/>
                <a:gd name="connsiteX181" fmla="*/ 524280 w 860554"/>
                <a:gd name="connsiteY181" fmla="*/ 155342 h 897926"/>
                <a:gd name="connsiteX182" fmla="*/ 526861 w 860554"/>
                <a:gd name="connsiteY182" fmla="*/ 154779 h 897926"/>
                <a:gd name="connsiteX183" fmla="*/ 528974 w 860554"/>
                <a:gd name="connsiteY183" fmla="*/ 155624 h 897926"/>
                <a:gd name="connsiteX184" fmla="*/ 533003 w 860554"/>
                <a:gd name="connsiteY184" fmla="*/ 156836 h 897926"/>
                <a:gd name="connsiteX185" fmla="*/ 535952 w 860554"/>
                <a:gd name="connsiteY185" fmla="*/ 155545 h 897926"/>
                <a:gd name="connsiteX186" fmla="*/ 541914 w 860554"/>
                <a:gd name="connsiteY186" fmla="*/ 152588 h 897926"/>
                <a:gd name="connsiteX187" fmla="*/ 540052 w 860554"/>
                <a:gd name="connsiteY187" fmla="*/ 157822 h 897926"/>
                <a:gd name="connsiteX188" fmla="*/ 538698 w 860554"/>
                <a:gd name="connsiteY188" fmla="*/ 162626 h 897926"/>
                <a:gd name="connsiteX189" fmla="*/ 537673 w 860554"/>
                <a:gd name="connsiteY189" fmla="*/ 164566 h 897926"/>
                <a:gd name="connsiteX190" fmla="*/ 536656 w 860554"/>
                <a:gd name="connsiteY190" fmla="*/ 169792 h 897926"/>
                <a:gd name="connsiteX191" fmla="*/ 535655 w 860554"/>
                <a:gd name="connsiteY191" fmla="*/ 171192 h 897926"/>
                <a:gd name="connsiteX192" fmla="*/ 534841 w 860554"/>
                <a:gd name="connsiteY192" fmla="*/ 172788 h 897926"/>
                <a:gd name="connsiteX193" fmla="*/ 536171 w 860554"/>
                <a:gd name="connsiteY193" fmla="*/ 172233 h 897926"/>
                <a:gd name="connsiteX194" fmla="*/ 537313 w 860554"/>
                <a:gd name="connsiteY194" fmla="*/ 171474 h 897926"/>
                <a:gd name="connsiteX195" fmla="*/ 538776 w 860554"/>
                <a:gd name="connsiteY195" fmla="*/ 169463 h 897926"/>
                <a:gd name="connsiteX196" fmla="*/ 539872 w 860554"/>
                <a:gd name="connsiteY196" fmla="*/ 165966 h 897926"/>
                <a:gd name="connsiteX197" fmla="*/ 544190 w 860554"/>
                <a:gd name="connsiteY197" fmla="*/ 156633 h 897926"/>
                <a:gd name="connsiteX198" fmla="*/ 545426 w 860554"/>
                <a:gd name="connsiteY198" fmla="*/ 155804 h 897926"/>
                <a:gd name="connsiteX199" fmla="*/ 549017 w 860554"/>
                <a:gd name="connsiteY199" fmla="*/ 154740 h 897926"/>
                <a:gd name="connsiteX200" fmla="*/ 555198 w 860554"/>
                <a:gd name="connsiteY200" fmla="*/ 147276 h 897926"/>
                <a:gd name="connsiteX201" fmla="*/ 557615 w 860554"/>
                <a:gd name="connsiteY201" fmla="*/ 147299 h 897926"/>
                <a:gd name="connsiteX202" fmla="*/ 559164 w 860554"/>
                <a:gd name="connsiteY202" fmla="*/ 149013 h 897926"/>
                <a:gd name="connsiteX203" fmla="*/ 560627 w 860554"/>
                <a:gd name="connsiteY203" fmla="*/ 150030 h 897926"/>
                <a:gd name="connsiteX204" fmla="*/ 561003 w 860554"/>
                <a:gd name="connsiteY204" fmla="*/ 147988 h 897926"/>
                <a:gd name="connsiteX205" fmla="*/ 563115 w 860554"/>
                <a:gd name="connsiteY205" fmla="*/ 147159 h 897926"/>
                <a:gd name="connsiteX206" fmla="*/ 560885 w 860554"/>
                <a:gd name="connsiteY206" fmla="*/ 146150 h 897926"/>
                <a:gd name="connsiteX207" fmla="*/ 560526 w 860554"/>
                <a:gd name="connsiteY207" fmla="*/ 145234 h 897926"/>
                <a:gd name="connsiteX208" fmla="*/ 560314 w 860554"/>
                <a:gd name="connsiteY208" fmla="*/ 143709 h 897926"/>
                <a:gd name="connsiteX209" fmla="*/ 561832 w 860554"/>
                <a:gd name="connsiteY209" fmla="*/ 141643 h 897926"/>
                <a:gd name="connsiteX210" fmla="*/ 560925 w 860554"/>
                <a:gd name="connsiteY210" fmla="*/ 139812 h 897926"/>
                <a:gd name="connsiteX211" fmla="*/ 564070 w 860554"/>
                <a:gd name="connsiteY211" fmla="*/ 137512 h 897926"/>
                <a:gd name="connsiteX212" fmla="*/ 563827 w 860554"/>
                <a:gd name="connsiteY212" fmla="*/ 135783 h 897926"/>
                <a:gd name="connsiteX213" fmla="*/ 564954 w 860554"/>
                <a:gd name="connsiteY213" fmla="*/ 134360 h 897926"/>
                <a:gd name="connsiteX214" fmla="*/ 566377 w 860554"/>
                <a:gd name="connsiteY214" fmla="*/ 132889 h 897926"/>
                <a:gd name="connsiteX215" fmla="*/ 567989 w 860554"/>
                <a:gd name="connsiteY215" fmla="*/ 132177 h 897926"/>
                <a:gd name="connsiteX216" fmla="*/ 568286 w 860554"/>
                <a:gd name="connsiteY216" fmla="*/ 130917 h 897926"/>
                <a:gd name="connsiteX217" fmla="*/ 569304 w 860554"/>
                <a:gd name="connsiteY217" fmla="*/ 130401 h 897926"/>
                <a:gd name="connsiteX218" fmla="*/ 570101 w 860554"/>
                <a:gd name="connsiteY218" fmla="*/ 130213 h 897926"/>
                <a:gd name="connsiteX219" fmla="*/ 571674 w 860554"/>
                <a:gd name="connsiteY219" fmla="*/ 131621 h 897926"/>
                <a:gd name="connsiteX220" fmla="*/ 573380 w 860554"/>
                <a:gd name="connsiteY220" fmla="*/ 129963 h 897926"/>
                <a:gd name="connsiteX221" fmla="*/ 575038 w 860554"/>
                <a:gd name="connsiteY221" fmla="*/ 129314 h 897926"/>
                <a:gd name="connsiteX222" fmla="*/ 575781 w 860554"/>
                <a:gd name="connsiteY222" fmla="*/ 129603 h 897926"/>
                <a:gd name="connsiteX223" fmla="*/ 576712 w 860554"/>
                <a:gd name="connsiteY223" fmla="*/ 130338 h 897926"/>
                <a:gd name="connsiteX224" fmla="*/ 577690 w 860554"/>
                <a:gd name="connsiteY224" fmla="*/ 130651 h 897926"/>
                <a:gd name="connsiteX225" fmla="*/ 578480 w 860554"/>
                <a:gd name="connsiteY225" fmla="*/ 130518 h 897926"/>
                <a:gd name="connsiteX226" fmla="*/ 580538 w 860554"/>
                <a:gd name="connsiteY226" fmla="*/ 129454 h 897926"/>
                <a:gd name="connsiteX227" fmla="*/ 582439 w 860554"/>
                <a:gd name="connsiteY227" fmla="*/ 131168 h 897926"/>
                <a:gd name="connsiteX228" fmla="*/ 583581 w 860554"/>
                <a:gd name="connsiteY228" fmla="*/ 131543 h 897926"/>
                <a:gd name="connsiteX229" fmla="*/ 583268 w 860554"/>
                <a:gd name="connsiteY229" fmla="*/ 130581 h 897926"/>
                <a:gd name="connsiteX230" fmla="*/ 582666 w 860554"/>
                <a:gd name="connsiteY230" fmla="*/ 129689 h 897926"/>
                <a:gd name="connsiteX231" fmla="*/ 583135 w 860554"/>
                <a:gd name="connsiteY231" fmla="*/ 128961 h 897926"/>
                <a:gd name="connsiteX232" fmla="*/ 584035 w 860554"/>
                <a:gd name="connsiteY232" fmla="*/ 128508 h 897926"/>
                <a:gd name="connsiteX233" fmla="*/ 586883 w 860554"/>
                <a:gd name="connsiteY233" fmla="*/ 128915 h 897926"/>
                <a:gd name="connsiteX234" fmla="*/ 588377 w 860554"/>
                <a:gd name="connsiteY234" fmla="*/ 129681 h 897926"/>
                <a:gd name="connsiteX235" fmla="*/ 589996 w 860554"/>
                <a:gd name="connsiteY235" fmla="*/ 131097 h 897926"/>
                <a:gd name="connsiteX236" fmla="*/ 592242 w 860554"/>
                <a:gd name="connsiteY236" fmla="*/ 131199 h 897926"/>
                <a:gd name="connsiteX237" fmla="*/ 594010 w 860554"/>
                <a:gd name="connsiteY237" fmla="*/ 131050 h 897926"/>
                <a:gd name="connsiteX238" fmla="*/ 595121 w 860554"/>
                <a:gd name="connsiteY238" fmla="*/ 131848 h 897926"/>
                <a:gd name="connsiteX239" fmla="*/ 596928 w 860554"/>
                <a:gd name="connsiteY239" fmla="*/ 131840 h 897926"/>
                <a:gd name="connsiteX240" fmla="*/ 597836 w 860554"/>
                <a:gd name="connsiteY240" fmla="*/ 133084 h 897926"/>
                <a:gd name="connsiteX241" fmla="*/ 600589 w 860554"/>
                <a:gd name="connsiteY241" fmla="*/ 134829 h 897926"/>
                <a:gd name="connsiteX242" fmla="*/ 601184 w 860554"/>
                <a:gd name="connsiteY242" fmla="*/ 136010 h 897926"/>
                <a:gd name="connsiteX243" fmla="*/ 603398 w 860554"/>
                <a:gd name="connsiteY243" fmla="*/ 136581 h 897926"/>
                <a:gd name="connsiteX244" fmla="*/ 605479 w 860554"/>
                <a:gd name="connsiteY244" fmla="*/ 137309 h 897926"/>
                <a:gd name="connsiteX245" fmla="*/ 607693 w 860554"/>
                <a:gd name="connsiteY245" fmla="*/ 137505 h 897926"/>
                <a:gd name="connsiteX246" fmla="*/ 609931 w 860554"/>
                <a:gd name="connsiteY246" fmla="*/ 137332 h 897926"/>
                <a:gd name="connsiteX247" fmla="*/ 610024 w 860554"/>
                <a:gd name="connsiteY247" fmla="*/ 138827 h 897926"/>
                <a:gd name="connsiteX248" fmla="*/ 611660 w 860554"/>
                <a:gd name="connsiteY248" fmla="*/ 139234 h 897926"/>
                <a:gd name="connsiteX249" fmla="*/ 613764 w 860554"/>
                <a:gd name="connsiteY249" fmla="*/ 138905 h 897926"/>
                <a:gd name="connsiteX250" fmla="*/ 615352 w 860554"/>
                <a:gd name="connsiteY250" fmla="*/ 140744 h 897926"/>
                <a:gd name="connsiteX251" fmla="*/ 619600 w 860554"/>
                <a:gd name="connsiteY251" fmla="*/ 142128 h 897926"/>
                <a:gd name="connsiteX252" fmla="*/ 622542 w 860554"/>
                <a:gd name="connsiteY252" fmla="*/ 144248 h 897926"/>
                <a:gd name="connsiteX253" fmla="*/ 624474 w 860554"/>
                <a:gd name="connsiteY253" fmla="*/ 143873 h 897926"/>
                <a:gd name="connsiteX254" fmla="*/ 626634 w 860554"/>
                <a:gd name="connsiteY254" fmla="*/ 144436 h 897926"/>
                <a:gd name="connsiteX255" fmla="*/ 628949 w 860554"/>
                <a:gd name="connsiteY255" fmla="*/ 149044 h 897926"/>
                <a:gd name="connsiteX256" fmla="*/ 629473 w 860554"/>
                <a:gd name="connsiteY256" fmla="*/ 152314 h 897926"/>
                <a:gd name="connsiteX257" fmla="*/ 630506 w 860554"/>
                <a:gd name="connsiteY257" fmla="*/ 151861 h 897926"/>
                <a:gd name="connsiteX258" fmla="*/ 631468 w 860554"/>
                <a:gd name="connsiteY258" fmla="*/ 150398 h 897926"/>
                <a:gd name="connsiteX259" fmla="*/ 632705 w 860554"/>
                <a:gd name="connsiteY259" fmla="*/ 147722 h 897926"/>
                <a:gd name="connsiteX260" fmla="*/ 635028 w 860554"/>
                <a:gd name="connsiteY260" fmla="*/ 146838 h 897926"/>
                <a:gd name="connsiteX261" fmla="*/ 636139 w 860554"/>
                <a:gd name="connsiteY261" fmla="*/ 147863 h 897926"/>
                <a:gd name="connsiteX262" fmla="*/ 638463 w 860554"/>
                <a:gd name="connsiteY262" fmla="*/ 149506 h 897926"/>
                <a:gd name="connsiteX263" fmla="*/ 640465 w 860554"/>
                <a:gd name="connsiteY263" fmla="*/ 151305 h 897926"/>
                <a:gd name="connsiteX264" fmla="*/ 641310 w 860554"/>
                <a:gd name="connsiteY264" fmla="*/ 152463 h 897926"/>
                <a:gd name="connsiteX265" fmla="*/ 642820 w 860554"/>
                <a:gd name="connsiteY265" fmla="*/ 152651 h 897926"/>
                <a:gd name="connsiteX266" fmla="*/ 641561 w 860554"/>
                <a:gd name="connsiteY266" fmla="*/ 154075 h 897926"/>
                <a:gd name="connsiteX267" fmla="*/ 642828 w 860554"/>
                <a:gd name="connsiteY267" fmla="*/ 153926 h 897926"/>
                <a:gd name="connsiteX268" fmla="*/ 644354 w 860554"/>
                <a:gd name="connsiteY268" fmla="*/ 152917 h 897926"/>
                <a:gd name="connsiteX269" fmla="*/ 645660 w 860554"/>
                <a:gd name="connsiteY269" fmla="*/ 155014 h 897926"/>
                <a:gd name="connsiteX270" fmla="*/ 646646 w 860554"/>
                <a:gd name="connsiteY270" fmla="*/ 157298 h 897926"/>
                <a:gd name="connsiteX271" fmla="*/ 646841 w 860554"/>
                <a:gd name="connsiteY271" fmla="*/ 159621 h 897926"/>
                <a:gd name="connsiteX272" fmla="*/ 645911 w 860554"/>
                <a:gd name="connsiteY272" fmla="*/ 160952 h 897926"/>
                <a:gd name="connsiteX273" fmla="*/ 645097 w 860554"/>
                <a:gd name="connsiteY273" fmla="*/ 161789 h 897926"/>
                <a:gd name="connsiteX274" fmla="*/ 644189 w 860554"/>
                <a:gd name="connsiteY274" fmla="*/ 163431 h 897926"/>
                <a:gd name="connsiteX275" fmla="*/ 643118 w 860554"/>
                <a:gd name="connsiteY275" fmla="*/ 163729 h 897926"/>
                <a:gd name="connsiteX276" fmla="*/ 642046 w 860554"/>
                <a:gd name="connsiteY276" fmla="*/ 164261 h 897926"/>
                <a:gd name="connsiteX277" fmla="*/ 643266 w 860554"/>
                <a:gd name="connsiteY277" fmla="*/ 165458 h 897926"/>
                <a:gd name="connsiteX278" fmla="*/ 644103 w 860554"/>
                <a:gd name="connsiteY278" fmla="*/ 166608 h 897926"/>
                <a:gd name="connsiteX279" fmla="*/ 645934 w 860554"/>
                <a:gd name="connsiteY279" fmla="*/ 163494 h 897926"/>
                <a:gd name="connsiteX280" fmla="*/ 647225 w 860554"/>
                <a:gd name="connsiteY280" fmla="*/ 162618 h 897926"/>
                <a:gd name="connsiteX281" fmla="*/ 649087 w 860554"/>
                <a:gd name="connsiteY281" fmla="*/ 162133 h 897926"/>
                <a:gd name="connsiteX282" fmla="*/ 650057 w 860554"/>
                <a:gd name="connsiteY282" fmla="*/ 164347 h 897926"/>
                <a:gd name="connsiteX283" fmla="*/ 650260 w 860554"/>
                <a:gd name="connsiteY283" fmla="*/ 166444 h 897926"/>
                <a:gd name="connsiteX284" fmla="*/ 647225 w 860554"/>
                <a:gd name="connsiteY284" fmla="*/ 167312 h 897926"/>
                <a:gd name="connsiteX285" fmla="*/ 647217 w 860554"/>
                <a:gd name="connsiteY285" fmla="*/ 168963 h 897926"/>
                <a:gd name="connsiteX286" fmla="*/ 646310 w 860554"/>
                <a:gd name="connsiteY286" fmla="*/ 169901 h 897926"/>
                <a:gd name="connsiteX287" fmla="*/ 645715 w 860554"/>
                <a:gd name="connsiteY287" fmla="*/ 170981 h 897926"/>
                <a:gd name="connsiteX288" fmla="*/ 645238 w 860554"/>
                <a:gd name="connsiteY288" fmla="*/ 173234 h 897926"/>
                <a:gd name="connsiteX289" fmla="*/ 644620 w 860554"/>
                <a:gd name="connsiteY289" fmla="*/ 175104 h 897926"/>
                <a:gd name="connsiteX290" fmla="*/ 642813 w 860554"/>
                <a:gd name="connsiteY290" fmla="*/ 183397 h 897926"/>
                <a:gd name="connsiteX291" fmla="*/ 642781 w 860554"/>
                <a:gd name="connsiteY291" fmla="*/ 184766 h 897926"/>
                <a:gd name="connsiteX292" fmla="*/ 644987 w 860554"/>
                <a:gd name="connsiteY292" fmla="*/ 183303 h 897926"/>
                <a:gd name="connsiteX293" fmla="*/ 649056 w 860554"/>
                <a:gd name="connsiteY293" fmla="*/ 179078 h 897926"/>
                <a:gd name="connsiteX294" fmla="*/ 650292 w 860554"/>
                <a:gd name="connsiteY294" fmla="*/ 174580 h 897926"/>
                <a:gd name="connsiteX295" fmla="*/ 651895 w 860554"/>
                <a:gd name="connsiteY295" fmla="*/ 170144 h 897926"/>
                <a:gd name="connsiteX296" fmla="*/ 653640 w 860554"/>
                <a:gd name="connsiteY296" fmla="*/ 168751 h 897926"/>
                <a:gd name="connsiteX297" fmla="*/ 654727 w 860554"/>
                <a:gd name="connsiteY297" fmla="*/ 168751 h 897926"/>
                <a:gd name="connsiteX298" fmla="*/ 656347 w 860554"/>
                <a:gd name="connsiteY298" fmla="*/ 169236 h 897926"/>
                <a:gd name="connsiteX299" fmla="*/ 656441 w 860554"/>
                <a:gd name="connsiteY299" fmla="*/ 170692 h 897926"/>
                <a:gd name="connsiteX300" fmla="*/ 656191 w 860554"/>
                <a:gd name="connsiteY300" fmla="*/ 171529 h 897926"/>
                <a:gd name="connsiteX301" fmla="*/ 654454 w 860554"/>
                <a:gd name="connsiteY301" fmla="*/ 173735 h 897926"/>
                <a:gd name="connsiteX302" fmla="*/ 653718 w 860554"/>
                <a:gd name="connsiteY302" fmla="*/ 174940 h 897926"/>
                <a:gd name="connsiteX303" fmla="*/ 654430 w 860554"/>
                <a:gd name="connsiteY303" fmla="*/ 176129 h 897926"/>
                <a:gd name="connsiteX304" fmla="*/ 658366 w 860554"/>
                <a:gd name="connsiteY304" fmla="*/ 172475 h 897926"/>
                <a:gd name="connsiteX305" fmla="*/ 660134 w 860554"/>
                <a:gd name="connsiteY305" fmla="*/ 171192 h 897926"/>
                <a:gd name="connsiteX306" fmla="*/ 661636 w 860554"/>
                <a:gd name="connsiteY306" fmla="*/ 171450 h 897926"/>
                <a:gd name="connsiteX307" fmla="*/ 664616 w 860554"/>
                <a:gd name="connsiteY307" fmla="*/ 169761 h 897926"/>
                <a:gd name="connsiteX308" fmla="*/ 670625 w 860554"/>
                <a:gd name="connsiteY308" fmla="*/ 169409 h 897926"/>
                <a:gd name="connsiteX309" fmla="*/ 671079 w 860554"/>
                <a:gd name="connsiteY309" fmla="*/ 167476 h 897926"/>
                <a:gd name="connsiteX310" fmla="*/ 672276 w 860554"/>
                <a:gd name="connsiteY310" fmla="*/ 166655 h 897926"/>
                <a:gd name="connsiteX311" fmla="*/ 675577 w 860554"/>
                <a:gd name="connsiteY311" fmla="*/ 166874 h 897926"/>
                <a:gd name="connsiteX312" fmla="*/ 682008 w 860554"/>
                <a:gd name="connsiteY312" fmla="*/ 168595 h 897926"/>
                <a:gd name="connsiteX313" fmla="*/ 684300 w 860554"/>
                <a:gd name="connsiteY313" fmla="*/ 170003 h 897926"/>
                <a:gd name="connsiteX314" fmla="*/ 687735 w 860554"/>
                <a:gd name="connsiteY314" fmla="*/ 171310 h 897926"/>
                <a:gd name="connsiteX315" fmla="*/ 689542 w 860554"/>
                <a:gd name="connsiteY315" fmla="*/ 172866 h 897926"/>
                <a:gd name="connsiteX316" fmla="*/ 697091 w 860554"/>
                <a:gd name="connsiteY316" fmla="*/ 175730 h 897926"/>
                <a:gd name="connsiteX317" fmla="*/ 702576 w 860554"/>
                <a:gd name="connsiteY317" fmla="*/ 176035 h 897926"/>
                <a:gd name="connsiteX318" fmla="*/ 705290 w 860554"/>
                <a:gd name="connsiteY318" fmla="*/ 174736 h 897926"/>
                <a:gd name="connsiteX319" fmla="*/ 708678 w 860554"/>
                <a:gd name="connsiteY319" fmla="*/ 176097 h 897926"/>
                <a:gd name="connsiteX320" fmla="*/ 710469 w 860554"/>
                <a:gd name="connsiteY320" fmla="*/ 177623 h 897926"/>
                <a:gd name="connsiteX321" fmla="*/ 713990 w 860554"/>
                <a:gd name="connsiteY321" fmla="*/ 178445 h 897926"/>
                <a:gd name="connsiteX322" fmla="*/ 717542 w 860554"/>
                <a:gd name="connsiteY322" fmla="*/ 178875 h 897926"/>
                <a:gd name="connsiteX323" fmla="*/ 720257 w 860554"/>
                <a:gd name="connsiteY323" fmla="*/ 177780 h 897926"/>
                <a:gd name="connsiteX324" fmla="*/ 727266 w 860554"/>
                <a:gd name="connsiteY324" fmla="*/ 177420 h 897926"/>
                <a:gd name="connsiteX325" fmla="*/ 736068 w 860554"/>
                <a:gd name="connsiteY325" fmla="*/ 175800 h 897926"/>
                <a:gd name="connsiteX326" fmla="*/ 741317 w 860554"/>
                <a:gd name="connsiteY326" fmla="*/ 176184 h 897926"/>
                <a:gd name="connsiteX327" fmla="*/ 747263 w 860554"/>
                <a:gd name="connsiteY327" fmla="*/ 177240 h 897926"/>
                <a:gd name="connsiteX328" fmla="*/ 751504 w 860554"/>
                <a:gd name="connsiteY328" fmla="*/ 179955 h 897926"/>
                <a:gd name="connsiteX329" fmla="*/ 755071 w 860554"/>
                <a:gd name="connsiteY329" fmla="*/ 181488 h 897926"/>
                <a:gd name="connsiteX330" fmla="*/ 757230 w 860554"/>
                <a:gd name="connsiteY330" fmla="*/ 182998 h 897926"/>
                <a:gd name="connsiteX331" fmla="*/ 760712 w 860554"/>
                <a:gd name="connsiteY331" fmla="*/ 184570 h 897926"/>
                <a:gd name="connsiteX332" fmla="*/ 768136 w 860554"/>
                <a:gd name="connsiteY332" fmla="*/ 188787 h 897926"/>
                <a:gd name="connsiteX333" fmla="*/ 770741 w 860554"/>
                <a:gd name="connsiteY333" fmla="*/ 191228 h 897926"/>
                <a:gd name="connsiteX334" fmla="*/ 775342 w 860554"/>
                <a:gd name="connsiteY334" fmla="*/ 194545 h 897926"/>
                <a:gd name="connsiteX335" fmla="*/ 779965 w 860554"/>
                <a:gd name="connsiteY335" fmla="*/ 195938 h 897926"/>
                <a:gd name="connsiteX336" fmla="*/ 782461 w 860554"/>
                <a:gd name="connsiteY336" fmla="*/ 199411 h 897926"/>
                <a:gd name="connsiteX337" fmla="*/ 784440 w 860554"/>
                <a:gd name="connsiteY337" fmla="*/ 200976 h 897926"/>
                <a:gd name="connsiteX338" fmla="*/ 789338 w 860554"/>
                <a:gd name="connsiteY338" fmla="*/ 206844 h 897926"/>
                <a:gd name="connsiteX339" fmla="*/ 794892 w 860554"/>
                <a:gd name="connsiteY339" fmla="*/ 210951 h 897926"/>
                <a:gd name="connsiteX340" fmla="*/ 798608 w 860554"/>
                <a:gd name="connsiteY340" fmla="*/ 215058 h 897926"/>
                <a:gd name="connsiteX341" fmla="*/ 805743 w 860554"/>
                <a:gd name="connsiteY341" fmla="*/ 217703 h 897926"/>
                <a:gd name="connsiteX342" fmla="*/ 808529 w 860554"/>
                <a:gd name="connsiteY342" fmla="*/ 222068 h 897926"/>
                <a:gd name="connsiteX343" fmla="*/ 813355 w 860554"/>
                <a:gd name="connsiteY343" fmla="*/ 222600 h 897926"/>
                <a:gd name="connsiteX344" fmla="*/ 815413 w 860554"/>
                <a:gd name="connsiteY344" fmla="*/ 223249 h 897926"/>
                <a:gd name="connsiteX345" fmla="*/ 817917 w 860554"/>
                <a:gd name="connsiteY345" fmla="*/ 225088 h 897926"/>
                <a:gd name="connsiteX346" fmla="*/ 821351 w 860554"/>
                <a:gd name="connsiteY346" fmla="*/ 226113 h 897926"/>
                <a:gd name="connsiteX347" fmla="*/ 825826 w 860554"/>
                <a:gd name="connsiteY347" fmla="*/ 225823 h 897926"/>
                <a:gd name="connsiteX348" fmla="*/ 830763 w 860554"/>
                <a:gd name="connsiteY348" fmla="*/ 226035 h 897926"/>
                <a:gd name="connsiteX349" fmla="*/ 834760 w 860554"/>
                <a:gd name="connsiteY349" fmla="*/ 225174 h 897926"/>
                <a:gd name="connsiteX350" fmla="*/ 844211 w 860554"/>
                <a:gd name="connsiteY350" fmla="*/ 226809 h 897926"/>
                <a:gd name="connsiteX351" fmla="*/ 845698 w 860554"/>
                <a:gd name="connsiteY351" fmla="*/ 227615 h 897926"/>
                <a:gd name="connsiteX352" fmla="*/ 847653 w 860554"/>
                <a:gd name="connsiteY352" fmla="*/ 229469 h 897926"/>
                <a:gd name="connsiteX353" fmla="*/ 851104 w 860554"/>
                <a:gd name="connsiteY353" fmla="*/ 236393 h 897926"/>
                <a:gd name="connsiteX354" fmla="*/ 853161 w 860554"/>
                <a:gd name="connsiteY354" fmla="*/ 244076 h 897926"/>
                <a:gd name="connsiteX355" fmla="*/ 854178 w 860554"/>
                <a:gd name="connsiteY355" fmla="*/ 249951 h 897926"/>
                <a:gd name="connsiteX356" fmla="*/ 856533 w 860554"/>
                <a:gd name="connsiteY356" fmla="*/ 254520 h 897926"/>
                <a:gd name="connsiteX357" fmla="*/ 857816 w 860554"/>
                <a:gd name="connsiteY357" fmla="*/ 263110 h 897926"/>
                <a:gd name="connsiteX358" fmla="*/ 858911 w 860554"/>
                <a:gd name="connsiteY358" fmla="*/ 265817 h 897926"/>
                <a:gd name="connsiteX359" fmla="*/ 858997 w 860554"/>
                <a:gd name="connsiteY359" fmla="*/ 267906 h 897926"/>
                <a:gd name="connsiteX360" fmla="*/ 859928 w 860554"/>
                <a:gd name="connsiteY360" fmla="*/ 268375 h 897926"/>
                <a:gd name="connsiteX361" fmla="*/ 860554 w 860554"/>
                <a:gd name="connsiteY361" fmla="*/ 274180 h 897926"/>
                <a:gd name="connsiteX362" fmla="*/ 860312 w 860554"/>
                <a:gd name="connsiteY362" fmla="*/ 276519 h 897926"/>
                <a:gd name="connsiteX363" fmla="*/ 859404 w 860554"/>
                <a:gd name="connsiteY363" fmla="*/ 279562 h 897926"/>
                <a:gd name="connsiteX364" fmla="*/ 859342 w 860554"/>
                <a:gd name="connsiteY364" fmla="*/ 280924 h 897926"/>
                <a:gd name="connsiteX365" fmla="*/ 859475 w 860554"/>
                <a:gd name="connsiteY365" fmla="*/ 281784 h 897926"/>
                <a:gd name="connsiteX366" fmla="*/ 859076 w 860554"/>
                <a:gd name="connsiteY366" fmla="*/ 283060 h 897926"/>
                <a:gd name="connsiteX367" fmla="*/ 858950 w 860554"/>
                <a:gd name="connsiteY367" fmla="*/ 284280 h 897926"/>
                <a:gd name="connsiteX368" fmla="*/ 859866 w 860554"/>
                <a:gd name="connsiteY368" fmla="*/ 287018 h 897926"/>
                <a:gd name="connsiteX369" fmla="*/ 859913 w 860554"/>
                <a:gd name="connsiteY369" fmla="*/ 289209 h 897926"/>
                <a:gd name="connsiteX370" fmla="*/ 858684 w 860554"/>
                <a:gd name="connsiteY370" fmla="*/ 291869 h 897926"/>
                <a:gd name="connsiteX371" fmla="*/ 857010 w 860554"/>
                <a:gd name="connsiteY371" fmla="*/ 298824 h 897926"/>
                <a:gd name="connsiteX372" fmla="*/ 852817 w 860554"/>
                <a:gd name="connsiteY372" fmla="*/ 310363 h 897926"/>
                <a:gd name="connsiteX373" fmla="*/ 848796 w 860554"/>
                <a:gd name="connsiteY373" fmla="*/ 316998 h 897926"/>
                <a:gd name="connsiteX374" fmla="*/ 843171 w 860554"/>
                <a:gd name="connsiteY374" fmla="*/ 323851 h 897926"/>
                <a:gd name="connsiteX375" fmla="*/ 839501 w 860554"/>
                <a:gd name="connsiteY375" fmla="*/ 327434 h 897926"/>
                <a:gd name="connsiteX376" fmla="*/ 838046 w 860554"/>
                <a:gd name="connsiteY376" fmla="*/ 327802 h 897926"/>
                <a:gd name="connsiteX377" fmla="*/ 836716 w 860554"/>
                <a:gd name="connsiteY377" fmla="*/ 327090 h 897926"/>
                <a:gd name="connsiteX378" fmla="*/ 837663 w 860554"/>
                <a:gd name="connsiteY378" fmla="*/ 328983 h 897926"/>
                <a:gd name="connsiteX379" fmla="*/ 836841 w 860554"/>
                <a:gd name="connsiteY379" fmla="*/ 330650 h 897926"/>
                <a:gd name="connsiteX380" fmla="*/ 833117 w 860554"/>
                <a:gd name="connsiteY380" fmla="*/ 335703 h 897926"/>
                <a:gd name="connsiteX381" fmla="*/ 829417 w 860554"/>
                <a:gd name="connsiteY381" fmla="*/ 339005 h 897926"/>
                <a:gd name="connsiteX382" fmla="*/ 825576 w 860554"/>
                <a:gd name="connsiteY382" fmla="*/ 344747 h 897926"/>
                <a:gd name="connsiteX383" fmla="*/ 825286 w 860554"/>
                <a:gd name="connsiteY383" fmla="*/ 344880 h 897926"/>
                <a:gd name="connsiteX384" fmla="*/ 820365 w 860554"/>
                <a:gd name="connsiteY384" fmla="*/ 347102 h 897926"/>
                <a:gd name="connsiteX385" fmla="*/ 817455 w 860554"/>
                <a:gd name="connsiteY385" fmla="*/ 348917 h 897926"/>
                <a:gd name="connsiteX386" fmla="*/ 813731 w 860554"/>
                <a:gd name="connsiteY386" fmla="*/ 352219 h 897926"/>
                <a:gd name="connsiteX387" fmla="*/ 810312 w 860554"/>
                <a:gd name="connsiteY387" fmla="*/ 357429 h 897926"/>
                <a:gd name="connsiteX388" fmla="*/ 809608 w 860554"/>
                <a:gd name="connsiteY388" fmla="*/ 358094 h 897926"/>
                <a:gd name="connsiteX389" fmla="*/ 808349 w 860554"/>
                <a:gd name="connsiteY389" fmla="*/ 357726 h 897926"/>
                <a:gd name="connsiteX390" fmla="*/ 808388 w 860554"/>
                <a:gd name="connsiteY390" fmla="*/ 360371 h 897926"/>
                <a:gd name="connsiteX391" fmla="*/ 805446 w 860554"/>
                <a:gd name="connsiteY391" fmla="*/ 364564 h 897926"/>
                <a:gd name="connsiteX392" fmla="*/ 804546 w 860554"/>
                <a:gd name="connsiteY392" fmla="*/ 365182 h 897926"/>
                <a:gd name="connsiteX393" fmla="*/ 804570 w 860554"/>
                <a:gd name="connsiteY393" fmla="*/ 363993 h 897926"/>
                <a:gd name="connsiteX394" fmla="*/ 805078 w 860554"/>
                <a:gd name="connsiteY394" fmla="*/ 363085 h 897926"/>
                <a:gd name="connsiteX395" fmla="*/ 805313 w 860554"/>
                <a:gd name="connsiteY395" fmla="*/ 362123 h 897926"/>
                <a:gd name="connsiteX396" fmla="*/ 805297 w 860554"/>
                <a:gd name="connsiteY396" fmla="*/ 360981 h 897926"/>
                <a:gd name="connsiteX397" fmla="*/ 804476 w 860554"/>
                <a:gd name="connsiteY397" fmla="*/ 361810 h 897926"/>
                <a:gd name="connsiteX398" fmla="*/ 802731 w 860554"/>
                <a:gd name="connsiteY398" fmla="*/ 364955 h 897926"/>
                <a:gd name="connsiteX399" fmla="*/ 803318 w 860554"/>
                <a:gd name="connsiteY399" fmla="*/ 367255 h 897926"/>
                <a:gd name="connsiteX400" fmla="*/ 802058 w 860554"/>
                <a:gd name="connsiteY400" fmla="*/ 370737 h 897926"/>
                <a:gd name="connsiteX401" fmla="*/ 797239 w 860554"/>
                <a:gd name="connsiteY401" fmla="*/ 380688 h 897926"/>
                <a:gd name="connsiteX402" fmla="*/ 791340 w 860554"/>
                <a:gd name="connsiteY402" fmla="*/ 389067 h 897926"/>
                <a:gd name="connsiteX403" fmla="*/ 789979 w 860554"/>
                <a:gd name="connsiteY403" fmla="*/ 391657 h 897926"/>
                <a:gd name="connsiteX404" fmla="*/ 785136 w 860554"/>
                <a:gd name="connsiteY404" fmla="*/ 397313 h 897926"/>
                <a:gd name="connsiteX405" fmla="*/ 781577 w 860554"/>
                <a:gd name="connsiteY405" fmla="*/ 400043 h 897926"/>
                <a:gd name="connsiteX406" fmla="*/ 780575 w 860554"/>
                <a:gd name="connsiteY406" fmla="*/ 400059 h 897926"/>
                <a:gd name="connsiteX407" fmla="*/ 779441 w 860554"/>
                <a:gd name="connsiteY407" fmla="*/ 399824 h 897926"/>
                <a:gd name="connsiteX408" fmla="*/ 778870 w 860554"/>
                <a:gd name="connsiteY408" fmla="*/ 395475 h 897926"/>
                <a:gd name="connsiteX409" fmla="*/ 776038 w 860554"/>
                <a:gd name="connsiteY409" fmla="*/ 392846 h 897926"/>
                <a:gd name="connsiteX410" fmla="*/ 775224 w 860554"/>
                <a:gd name="connsiteY410" fmla="*/ 392384 h 897926"/>
                <a:gd name="connsiteX411" fmla="*/ 774066 w 860554"/>
                <a:gd name="connsiteY411" fmla="*/ 395169 h 897926"/>
                <a:gd name="connsiteX412" fmla="*/ 773096 w 860554"/>
                <a:gd name="connsiteY412" fmla="*/ 395936 h 897926"/>
                <a:gd name="connsiteX413" fmla="*/ 771696 w 860554"/>
                <a:gd name="connsiteY413" fmla="*/ 396100 h 897926"/>
                <a:gd name="connsiteX414" fmla="*/ 773190 w 860554"/>
                <a:gd name="connsiteY414" fmla="*/ 397313 h 897926"/>
                <a:gd name="connsiteX415" fmla="*/ 773628 w 860554"/>
                <a:gd name="connsiteY415" fmla="*/ 398721 h 897926"/>
                <a:gd name="connsiteX416" fmla="*/ 772103 w 860554"/>
                <a:gd name="connsiteY416" fmla="*/ 401538 h 897926"/>
                <a:gd name="connsiteX417" fmla="*/ 772056 w 860554"/>
                <a:gd name="connsiteY417" fmla="*/ 404096 h 897926"/>
                <a:gd name="connsiteX418" fmla="*/ 769333 w 860554"/>
                <a:gd name="connsiteY418" fmla="*/ 406920 h 897926"/>
                <a:gd name="connsiteX419" fmla="*/ 767753 w 860554"/>
                <a:gd name="connsiteY419" fmla="*/ 408986 h 897926"/>
                <a:gd name="connsiteX420" fmla="*/ 766955 w 860554"/>
                <a:gd name="connsiteY420" fmla="*/ 411575 h 897926"/>
                <a:gd name="connsiteX421" fmla="*/ 766470 w 860554"/>
                <a:gd name="connsiteY421" fmla="*/ 413993 h 897926"/>
                <a:gd name="connsiteX422" fmla="*/ 767667 w 860554"/>
                <a:gd name="connsiteY422" fmla="*/ 413335 h 897926"/>
                <a:gd name="connsiteX423" fmla="*/ 768238 w 860554"/>
                <a:gd name="connsiteY423" fmla="*/ 413844 h 897926"/>
                <a:gd name="connsiteX424" fmla="*/ 768684 w 860554"/>
                <a:gd name="connsiteY424" fmla="*/ 414595 h 897926"/>
                <a:gd name="connsiteX425" fmla="*/ 768410 w 860554"/>
                <a:gd name="connsiteY425" fmla="*/ 415706 h 897926"/>
                <a:gd name="connsiteX426" fmla="*/ 767534 w 860554"/>
                <a:gd name="connsiteY426" fmla="*/ 417811 h 897926"/>
                <a:gd name="connsiteX427" fmla="*/ 767667 w 860554"/>
                <a:gd name="connsiteY427" fmla="*/ 423044 h 897926"/>
                <a:gd name="connsiteX428" fmla="*/ 767377 w 860554"/>
                <a:gd name="connsiteY428" fmla="*/ 424233 h 897926"/>
                <a:gd name="connsiteX429" fmla="*/ 768246 w 860554"/>
                <a:gd name="connsiteY429" fmla="*/ 425524 h 897926"/>
                <a:gd name="connsiteX430" fmla="*/ 769169 w 860554"/>
                <a:gd name="connsiteY430" fmla="*/ 423326 h 897926"/>
                <a:gd name="connsiteX431" fmla="*/ 769701 w 860554"/>
                <a:gd name="connsiteY431" fmla="*/ 423944 h 897926"/>
                <a:gd name="connsiteX432" fmla="*/ 767127 w 860554"/>
                <a:gd name="connsiteY432" fmla="*/ 437995 h 897926"/>
                <a:gd name="connsiteX433" fmla="*/ 768136 w 860554"/>
                <a:gd name="connsiteY433" fmla="*/ 444332 h 897926"/>
                <a:gd name="connsiteX434" fmla="*/ 768512 w 860554"/>
                <a:gd name="connsiteY434" fmla="*/ 451522 h 897926"/>
                <a:gd name="connsiteX435" fmla="*/ 769669 w 860554"/>
                <a:gd name="connsiteY435" fmla="*/ 458555 h 897926"/>
                <a:gd name="connsiteX436" fmla="*/ 770945 w 860554"/>
                <a:gd name="connsiteY436" fmla="*/ 464845 h 897926"/>
                <a:gd name="connsiteX437" fmla="*/ 771046 w 860554"/>
                <a:gd name="connsiteY437" fmla="*/ 465346 h 897926"/>
                <a:gd name="connsiteX438" fmla="*/ 769286 w 860554"/>
                <a:gd name="connsiteY438" fmla="*/ 472661 h 897926"/>
                <a:gd name="connsiteX439" fmla="*/ 767033 w 860554"/>
                <a:gd name="connsiteY439" fmla="*/ 479890 h 897926"/>
                <a:gd name="connsiteX440" fmla="*/ 765679 w 860554"/>
                <a:gd name="connsiteY440" fmla="*/ 485796 h 897926"/>
                <a:gd name="connsiteX441" fmla="*/ 764827 w 860554"/>
                <a:gd name="connsiteY441" fmla="*/ 492180 h 897926"/>
                <a:gd name="connsiteX442" fmla="*/ 763974 w 860554"/>
                <a:gd name="connsiteY442" fmla="*/ 495255 h 897926"/>
                <a:gd name="connsiteX443" fmla="*/ 763700 w 860554"/>
                <a:gd name="connsiteY443" fmla="*/ 498400 h 897926"/>
                <a:gd name="connsiteX444" fmla="*/ 764678 w 860554"/>
                <a:gd name="connsiteY444" fmla="*/ 505863 h 897926"/>
                <a:gd name="connsiteX445" fmla="*/ 765046 w 860554"/>
                <a:gd name="connsiteY445" fmla="*/ 507279 h 897926"/>
                <a:gd name="connsiteX446" fmla="*/ 762315 w 860554"/>
                <a:gd name="connsiteY446" fmla="*/ 510612 h 897926"/>
                <a:gd name="connsiteX447" fmla="*/ 759366 w 860554"/>
                <a:gd name="connsiteY447" fmla="*/ 512232 h 897926"/>
                <a:gd name="connsiteX448" fmla="*/ 757739 w 860554"/>
                <a:gd name="connsiteY448" fmla="*/ 513843 h 897926"/>
                <a:gd name="connsiteX449" fmla="*/ 754140 w 860554"/>
                <a:gd name="connsiteY449" fmla="*/ 519867 h 897926"/>
                <a:gd name="connsiteX450" fmla="*/ 752184 w 860554"/>
                <a:gd name="connsiteY450" fmla="*/ 528786 h 897926"/>
                <a:gd name="connsiteX451" fmla="*/ 752137 w 860554"/>
                <a:gd name="connsiteY451" fmla="*/ 533535 h 897926"/>
                <a:gd name="connsiteX452" fmla="*/ 753060 w 860554"/>
                <a:gd name="connsiteY452" fmla="*/ 543502 h 897926"/>
                <a:gd name="connsiteX453" fmla="*/ 752372 w 860554"/>
                <a:gd name="connsiteY453" fmla="*/ 547578 h 897926"/>
                <a:gd name="connsiteX454" fmla="*/ 751230 w 860554"/>
                <a:gd name="connsiteY454" fmla="*/ 550308 h 897926"/>
                <a:gd name="connsiteX455" fmla="*/ 749884 w 860554"/>
                <a:gd name="connsiteY455" fmla="*/ 552100 h 897926"/>
                <a:gd name="connsiteX456" fmla="*/ 746450 w 860554"/>
                <a:gd name="connsiteY456" fmla="*/ 554251 h 897926"/>
                <a:gd name="connsiteX457" fmla="*/ 743367 w 860554"/>
                <a:gd name="connsiteY457" fmla="*/ 559501 h 897926"/>
                <a:gd name="connsiteX458" fmla="*/ 742029 w 860554"/>
                <a:gd name="connsiteY458" fmla="*/ 565024 h 897926"/>
                <a:gd name="connsiteX459" fmla="*/ 739917 w 860554"/>
                <a:gd name="connsiteY459" fmla="*/ 567042 h 897926"/>
                <a:gd name="connsiteX460" fmla="*/ 739487 w 860554"/>
                <a:gd name="connsiteY460" fmla="*/ 570141 h 897926"/>
                <a:gd name="connsiteX461" fmla="*/ 737789 w 860554"/>
                <a:gd name="connsiteY461" fmla="*/ 573489 h 897926"/>
                <a:gd name="connsiteX462" fmla="*/ 733384 w 860554"/>
                <a:gd name="connsiteY462" fmla="*/ 578488 h 897926"/>
                <a:gd name="connsiteX463" fmla="*/ 730521 w 860554"/>
                <a:gd name="connsiteY463" fmla="*/ 579943 h 897926"/>
                <a:gd name="connsiteX464" fmla="*/ 729160 w 860554"/>
                <a:gd name="connsiteY464" fmla="*/ 581344 h 897926"/>
                <a:gd name="connsiteX465" fmla="*/ 728291 w 860554"/>
                <a:gd name="connsiteY465" fmla="*/ 584278 h 897926"/>
                <a:gd name="connsiteX466" fmla="*/ 725530 w 860554"/>
                <a:gd name="connsiteY466" fmla="*/ 589112 h 897926"/>
                <a:gd name="connsiteX467" fmla="*/ 723496 w 860554"/>
                <a:gd name="connsiteY467" fmla="*/ 595395 h 897926"/>
                <a:gd name="connsiteX468" fmla="*/ 724027 w 860554"/>
                <a:gd name="connsiteY468" fmla="*/ 597531 h 897926"/>
                <a:gd name="connsiteX469" fmla="*/ 724059 w 860554"/>
                <a:gd name="connsiteY469" fmla="*/ 597859 h 897926"/>
                <a:gd name="connsiteX470" fmla="*/ 724802 w 860554"/>
                <a:gd name="connsiteY470" fmla="*/ 605135 h 897926"/>
                <a:gd name="connsiteX471" fmla="*/ 724528 w 860554"/>
                <a:gd name="connsiteY471" fmla="*/ 606989 h 897926"/>
                <a:gd name="connsiteX472" fmla="*/ 721845 w 860554"/>
                <a:gd name="connsiteY472" fmla="*/ 608999 h 897926"/>
                <a:gd name="connsiteX473" fmla="*/ 711737 w 860554"/>
                <a:gd name="connsiteY473" fmla="*/ 612755 h 897926"/>
                <a:gd name="connsiteX474" fmla="*/ 709046 w 860554"/>
                <a:gd name="connsiteY474" fmla="*/ 614312 h 897926"/>
                <a:gd name="connsiteX475" fmla="*/ 703014 w 860554"/>
                <a:gd name="connsiteY475" fmla="*/ 620711 h 897926"/>
                <a:gd name="connsiteX476" fmla="*/ 702638 w 860554"/>
                <a:gd name="connsiteY476" fmla="*/ 622221 h 897926"/>
                <a:gd name="connsiteX477" fmla="*/ 702889 w 860554"/>
                <a:gd name="connsiteY477" fmla="*/ 624380 h 897926"/>
                <a:gd name="connsiteX478" fmla="*/ 703874 w 860554"/>
                <a:gd name="connsiteY478" fmla="*/ 625624 h 897926"/>
                <a:gd name="connsiteX479" fmla="*/ 702857 w 860554"/>
                <a:gd name="connsiteY479" fmla="*/ 626970 h 897926"/>
                <a:gd name="connsiteX480" fmla="*/ 701653 w 860554"/>
                <a:gd name="connsiteY480" fmla="*/ 629387 h 897926"/>
                <a:gd name="connsiteX481" fmla="*/ 699892 w 860554"/>
                <a:gd name="connsiteY481" fmla="*/ 629239 h 897926"/>
                <a:gd name="connsiteX482" fmla="*/ 689824 w 860554"/>
                <a:gd name="connsiteY482" fmla="*/ 629239 h 897926"/>
                <a:gd name="connsiteX483" fmla="*/ 684378 w 860554"/>
                <a:gd name="connsiteY483" fmla="*/ 630006 h 897926"/>
                <a:gd name="connsiteX484" fmla="*/ 681546 w 860554"/>
                <a:gd name="connsiteY484" fmla="*/ 629857 h 897926"/>
                <a:gd name="connsiteX485" fmla="*/ 680271 w 860554"/>
                <a:gd name="connsiteY485" fmla="*/ 629278 h 897926"/>
                <a:gd name="connsiteX486" fmla="*/ 678847 w 860554"/>
                <a:gd name="connsiteY486" fmla="*/ 628331 h 897926"/>
                <a:gd name="connsiteX487" fmla="*/ 678417 w 860554"/>
                <a:gd name="connsiteY487" fmla="*/ 627087 h 897926"/>
                <a:gd name="connsiteX488" fmla="*/ 679191 w 860554"/>
                <a:gd name="connsiteY488" fmla="*/ 625210 h 897926"/>
                <a:gd name="connsiteX489" fmla="*/ 678730 w 860554"/>
                <a:gd name="connsiteY489" fmla="*/ 624091 h 897926"/>
                <a:gd name="connsiteX490" fmla="*/ 677236 w 860554"/>
                <a:gd name="connsiteY490" fmla="*/ 624130 h 897926"/>
                <a:gd name="connsiteX491" fmla="*/ 675601 w 860554"/>
                <a:gd name="connsiteY491" fmla="*/ 624662 h 897926"/>
                <a:gd name="connsiteX492" fmla="*/ 675319 w 860554"/>
                <a:gd name="connsiteY492" fmla="*/ 625781 h 897926"/>
                <a:gd name="connsiteX493" fmla="*/ 675436 w 860554"/>
                <a:gd name="connsiteY493" fmla="*/ 626587 h 897926"/>
                <a:gd name="connsiteX494" fmla="*/ 676046 w 860554"/>
                <a:gd name="connsiteY494" fmla="*/ 627752 h 897926"/>
                <a:gd name="connsiteX495" fmla="*/ 676383 w 860554"/>
                <a:gd name="connsiteY495" fmla="*/ 629192 h 897926"/>
                <a:gd name="connsiteX496" fmla="*/ 675710 w 860554"/>
                <a:gd name="connsiteY496" fmla="*/ 630436 h 897926"/>
                <a:gd name="connsiteX497" fmla="*/ 672518 w 860554"/>
                <a:gd name="connsiteY497" fmla="*/ 630600 h 897926"/>
                <a:gd name="connsiteX498" fmla="*/ 668935 w 860554"/>
                <a:gd name="connsiteY498" fmla="*/ 631742 h 897926"/>
                <a:gd name="connsiteX499" fmla="*/ 664460 w 860554"/>
                <a:gd name="connsiteY499" fmla="*/ 632219 h 897926"/>
                <a:gd name="connsiteX500" fmla="*/ 660893 w 860554"/>
                <a:gd name="connsiteY500" fmla="*/ 633049 h 897926"/>
                <a:gd name="connsiteX501" fmla="*/ 659249 w 860554"/>
                <a:gd name="connsiteY501" fmla="*/ 632000 h 897926"/>
                <a:gd name="connsiteX502" fmla="*/ 660893 w 860554"/>
                <a:gd name="connsiteY502" fmla="*/ 631476 h 897926"/>
                <a:gd name="connsiteX503" fmla="*/ 663255 w 860554"/>
                <a:gd name="connsiteY503" fmla="*/ 631727 h 897926"/>
                <a:gd name="connsiteX504" fmla="*/ 665790 w 860554"/>
                <a:gd name="connsiteY504" fmla="*/ 630858 h 897926"/>
                <a:gd name="connsiteX505" fmla="*/ 665195 w 860554"/>
                <a:gd name="connsiteY505" fmla="*/ 629833 h 897926"/>
                <a:gd name="connsiteX506" fmla="*/ 661612 w 860554"/>
                <a:gd name="connsiteY506" fmla="*/ 628519 h 897926"/>
                <a:gd name="connsiteX507" fmla="*/ 657630 w 860554"/>
                <a:gd name="connsiteY507" fmla="*/ 629325 h 897926"/>
                <a:gd name="connsiteX508" fmla="*/ 655424 w 860554"/>
                <a:gd name="connsiteY508" fmla="*/ 630897 h 897926"/>
                <a:gd name="connsiteX509" fmla="*/ 650597 w 860554"/>
                <a:gd name="connsiteY509" fmla="*/ 630749 h 897926"/>
                <a:gd name="connsiteX510" fmla="*/ 644682 w 860554"/>
                <a:gd name="connsiteY510" fmla="*/ 631946 h 897926"/>
                <a:gd name="connsiteX511" fmla="*/ 643720 w 860554"/>
                <a:gd name="connsiteY511" fmla="*/ 633166 h 897926"/>
                <a:gd name="connsiteX512" fmla="*/ 643884 w 860554"/>
                <a:gd name="connsiteY512" fmla="*/ 635529 h 897926"/>
                <a:gd name="connsiteX513" fmla="*/ 645034 w 860554"/>
                <a:gd name="connsiteY513" fmla="*/ 636045 h 897926"/>
                <a:gd name="connsiteX514" fmla="*/ 646169 w 860554"/>
                <a:gd name="connsiteY514" fmla="*/ 637125 h 897926"/>
                <a:gd name="connsiteX515" fmla="*/ 645081 w 860554"/>
                <a:gd name="connsiteY515" fmla="*/ 638134 h 897926"/>
                <a:gd name="connsiteX516" fmla="*/ 644025 w 860554"/>
                <a:gd name="connsiteY516" fmla="*/ 638580 h 897926"/>
                <a:gd name="connsiteX517" fmla="*/ 637782 w 860554"/>
                <a:gd name="connsiteY517" fmla="*/ 639683 h 897926"/>
                <a:gd name="connsiteX518" fmla="*/ 631993 w 860554"/>
                <a:gd name="connsiteY518" fmla="*/ 644307 h 897926"/>
                <a:gd name="connsiteX519" fmla="*/ 629575 w 860554"/>
                <a:gd name="connsiteY519" fmla="*/ 644886 h 897926"/>
                <a:gd name="connsiteX520" fmla="*/ 627424 w 860554"/>
                <a:gd name="connsiteY520" fmla="*/ 646928 h 897926"/>
                <a:gd name="connsiteX521" fmla="*/ 627205 w 860554"/>
                <a:gd name="connsiteY521" fmla="*/ 648672 h 897926"/>
                <a:gd name="connsiteX522" fmla="*/ 626524 w 860554"/>
                <a:gd name="connsiteY522" fmla="*/ 649729 h 897926"/>
                <a:gd name="connsiteX523" fmla="*/ 625147 w 860554"/>
                <a:gd name="connsiteY523" fmla="*/ 649783 h 897926"/>
                <a:gd name="connsiteX524" fmla="*/ 622127 w 860554"/>
                <a:gd name="connsiteY524" fmla="*/ 648829 h 897926"/>
                <a:gd name="connsiteX525" fmla="*/ 618208 w 860554"/>
                <a:gd name="connsiteY525" fmla="*/ 648805 h 897926"/>
                <a:gd name="connsiteX526" fmla="*/ 615376 w 860554"/>
                <a:gd name="connsiteY526" fmla="*/ 649564 h 897926"/>
                <a:gd name="connsiteX527" fmla="*/ 600910 w 860554"/>
                <a:gd name="connsiteY527" fmla="*/ 657083 h 897926"/>
                <a:gd name="connsiteX528" fmla="*/ 595715 w 860554"/>
                <a:gd name="connsiteY528" fmla="*/ 660102 h 897926"/>
                <a:gd name="connsiteX529" fmla="*/ 589793 w 860554"/>
                <a:gd name="connsiteY529" fmla="*/ 666259 h 897926"/>
                <a:gd name="connsiteX530" fmla="*/ 579802 w 860554"/>
                <a:gd name="connsiteY530" fmla="*/ 673175 h 897926"/>
                <a:gd name="connsiteX531" fmla="*/ 574553 w 860554"/>
                <a:gd name="connsiteY531" fmla="*/ 677314 h 897926"/>
                <a:gd name="connsiteX532" fmla="*/ 573559 w 860554"/>
                <a:gd name="connsiteY532" fmla="*/ 678386 h 897926"/>
                <a:gd name="connsiteX533" fmla="*/ 572730 w 860554"/>
                <a:gd name="connsiteY533" fmla="*/ 678440 h 897926"/>
                <a:gd name="connsiteX534" fmla="*/ 571087 w 860554"/>
                <a:gd name="connsiteY534" fmla="*/ 679301 h 897926"/>
                <a:gd name="connsiteX535" fmla="*/ 571737 w 860554"/>
                <a:gd name="connsiteY535" fmla="*/ 680013 h 897926"/>
                <a:gd name="connsiteX536" fmla="*/ 572855 w 860554"/>
                <a:gd name="connsiteY536" fmla="*/ 680075 h 897926"/>
                <a:gd name="connsiteX537" fmla="*/ 572394 w 860554"/>
                <a:gd name="connsiteY537" fmla="*/ 682493 h 897926"/>
                <a:gd name="connsiteX538" fmla="*/ 570305 w 860554"/>
                <a:gd name="connsiteY538" fmla="*/ 684144 h 897926"/>
                <a:gd name="connsiteX539" fmla="*/ 566385 w 860554"/>
                <a:gd name="connsiteY539" fmla="*/ 688486 h 897926"/>
                <a:gd name="connsiteX540" fmla="*/ 565517 w 860554"/>
                <a:gd name="connsiteY540" fmla="*/ 688165 h 897926"/>
                <a:gd name="connsiteX541" fmla="*/ 566761 w 860554"/>
                <a:gd name="connsiteY541" fmla="*/ 685904 h 897926"/>
                <a:gd name="connsiteX542" fmla="*/ 564836 w 860554"/>
                <a:gd name="connsiteY542" fmla="*/ 685818 h 897926"/>
                <a:gd name="connsiteX543" fmla="*/ 562004 w 860554"/>
                <a:gd name="connsiteY543" fmla="*/ 684989 h 897926"/>
                <a:gd name="connsiteX544" fmla="*/ 560776 w 860554"/>
                <a:gd name="connsiteY544" fmla="*/ 685920 h 897926"/>
                <a:gd name="connsiteX545" fmla="*/ 561457 w 860554"/>
                <a:gd name="connsiteY545" fmla="*/ 688157 h 897926"/>
                <a:gd name="connsiteX546" fmla="*/ 560393 w 860554"/>
                <a:gd name="connsiteY546" fmla="*/ 689119 h 897926"/>
                <a:gd name="connsiteX547" fmla="*/ 558460 w 860554"/>
                <a:gd name="connsiteY547" fmla="*/ 689229 h 897926"/>
                <a:gd name="connsiteX548" fmla="*/ 556708 w 860554"/>
                <a:gd name="connsiteY548" fmla="*/ 688963 h 897926"/>
                <a:gd name="connsiteX549" fmla="*/ 554783 w 860554"/>
                <a:gd name="connsiteY549" fmla="*/ 687328 h 897926"/>
                <a:gd name="connsiteX550" fmla="*/ 555652 w 860554"/>
                <a:gd name="connsiteY550" fmla="*/ 690293 h 897926"/>
                <a:gd name="connsiteX551" fmla="*/ 559720 w 860554"/>
                <a:gd name="connsiteY551" fmla="*/ 691013 h 897926"/>
                <a:gd name="connsiteX552" fmla="*/ 561410 w 860554"/>
                <a:gd name="connsiteY552" fmla="*/ 691709 h 897926"/>
                <a:gd name="connsiteX553" fmla="*/ 562043 w 860554"/>
                <a:gd name="connsiteY553" fmla="*/ 692851 h 897926"/>
                <a:gd name="connsiteX554" fmla="*/ 558883 w 860554"/>
                <a:gd name="connsiteY554" fmla="*/ 698148 h 897926"/>
                <a:gd name="connsiteX555" fmla="*/ 556238 w 860554"/>
                <a:gd name="connsiteY555" fmla="*/ 698836 h 897926"/>
                <a:gd name="connsiteX556" fmla="*/ 555949 w 860554"/>
                <a:gd name="connsiteY556" fmla="*/ 699587 h 897926"/>
                <a:gd name="connsiteX557" fmla="*/ 557404 w 860554"/>
                <a:gd name="connsiteY557" fmla="*/ 699587 h 897926"/>
                <a:gd name="connsiteX558" fmla="*/ 558210 w 860554"/>
                <a:gd name="connsiteY558" fmla="*/ 701058 h 897926"/>
                <a:gd name="connsiteX559" fmla="*/ 557263 w 860554"/>
                <a:gd name="connsiteY559" fmla="*/ 706988 h 897926"/>
                <a:gd name="connsiteX560" fmla="*/ 555957 w 860554"/>
                <a:gd name="connsiteY560" fmla="*/ 708115 h 897926"/>
                <a:gd name="connsiteX561" fmla="*/ 555190 w 860554"/>
                <a:gd name="connsiteY561" fmla="*/ 708146 h 897926"/>
                <a:gd name="connsiteX562" fmla="*/ 554431 w 860554"/>
                <a:gd name="connsiteY562" fmla="*/ 709163 h 897926"/>
                <a:gd name="connsiteX563" fmla="*/ 555472 w 860554"/>
                <a:gd name="connsiteY563" fmla="*/ 711103 h 897926"/>
                <a:gd name="connsiteX564" fmla="*/ 556551 w 860554"/>
                <a:gd name="connsiteY564" fmla="*/ 712520 h 897926"/>
                <a:gd name="connsiteX565" fmla="*/ 556403 w 860554"/>
                <a:gd name="connsiteY565" fmla="*/ 715273 h 897926"/>
                <a:gd name="connsiteX566" fmla="*/ 555996 w 860554"/>
                <a:gd name="connsiteY566" fmla="*/ 717550 h 897926"/>
                <a:gd name="connsiteX567" fmla="*/ 555972 w 860554"/>
                <a:gd name="connsiteY567" fmla="*/ 719764 h 897926"/>
                <a:gd name="connsiteX568" fmla="*/ 557334 w 860554"/>
                <a:gd name="connsiteY568" fmla="*/ 724051 h 897926"/>
                <a:gd name="connsiteX569" fmla="*/ 557827 w 860554"/>
                <a:gd name="connsiteY569" fmla="*/ 728456 h 897926"/>
                <a:gd name="connsiteX570" fmla="*/ 558374 w 860554"/>
                <a:gd name="connsiteY570" fmla="*/ 730060 h 897926"/>
                <a:gd name="connsiteX571" fmla="*/ 558687 w 860554"/>
                <a:gd name="connsiteY571" fmla="*/ 731843 h 897926"/>
                <a:gd name="connsiteX572" fmla="*/ 557779 w 860554"/>
                <a:gd name="connsiteY572" fmla="*/ 733510 h 897926"/>
                <a:gd name="connsiteX573" fmla="*/ 558296 w 860554"/>
                <a:gd name="connsiteY573" fmla="*/ 736185 h 897926"/>
                <a:gd name="connsiteX574" fmla="*/ 556747 w 860554"/>
                <a:gd name="connsiteY574" fmla="*/ 740746 h 897926"/>
                <a:gd name="connsiteX575" fmla="*/ 557561 w 860554"/>
                <a:gd name="connsiteY575" fmla="*/ 747333 h 897926"/>
                <a:gd name="connsiteX576" fmla="*/ 557232 w 860554"/>
                <a:gd name="connsiteY576" fmla="*/ 753530 h 897926"/>
                <a:gd name="connsiteX577" fmla="*/ 556622 w 860554"/>
                <a:gd name="connsiteY577" fmla="*/ 756792 h 897926"/>
                <a:gd name="connsiteX578" fmla="*/ 555636 w 860554"/>
                <a:gd name="connsiteY578" fmla="*/ 759343 h 897926"/>
                <a:gd name="connsiteX579" fmla="*/ 553352 w 860554"/>
                <a:gd name="connsiteY579" fmla="*/ 762628 h 897926"/>
                <a:gd name="connsiteX580" fmla="*/ 553305 w 860554"/>
                <a:gd name="connsiteY580" fmla="*/ 765922 h 897926"/>
                <a:gd name="connsiteX581" fmla="*/ 548384 w 860554"/>
                <a:gd name="connsiteY581" fmla="*/ 768997 h 897926"/>
                <a:gd name="connsiteX582" fmla="*/ 542946 w 860554"/>
                <a:gd name="connsiteY582" fmla="*/ 773292 h 897926"/>
                <a:gd name="connsiteX583" fmla="*/ 537924 w 860554"/>
                <a:gd name="connsiteY583" fmla="*/ 778393 h 897926"/>
                <a:gd name="connsiteX584" fmla="*/ 532518 w 860554"/>
                <a:gd name="connsiteY584" fmla="*/ 785598 h 897926"/>
                <a:gd name="connsiteX585" fmla="*/ 526212 w 860554"/>
                <a:gd name="connsiteY585" fmla="*/ 796598 h 897926"/>
                <a:gd name="connsiteX586" fmla="*/ 520368 w 860554"/>
                <a:gd name="connsiteY586" fmla="*/ 812378 h 897926"/>
                <a:gd name="connsiteX587" fmla="*/ 513335 w 860554"/>
                <a:gd name="connsiteY587" fmla="*/ 824363 h 897926"/>
                <a:gd name="connsiteX588" fmla="*/ 510518 w 860554"/>
                <a:gd name="connsiteY588" fmla="*/ 828705 h 897926"/>
                <a:gd name="connsiteX589" fmla="*/ 506716 w 860554"/>
                <a:gd name="connsiteY589" fmla="*/ 833571 h 897926"/>
                <a:gd name="connsiteX590" fmla="*/ 501654 w 860554"/>
                <a:gd name="connsiteY590" fmla="*/ 839251 h 897926"/>
                <a:gd name="connsiteX591" fmla="*/ 494879 w 860554"/>
                <a:gd name="connsiteY591" fmla="*/ 844947 h 897926"/>
                <a:gd name="connsiteX592" fmla="*/ 487463 w 860554"/>
                <a:gd name="connsiteY592" fmla="*/ 850032 h 897926"/>
                <a:gd name="connsiteX593" fmla="*/ 484787 w 860554"/>
                <a:gd name="connsiteY593" fmla="*/ 852324 h 897926"/>
                <a:gd name="connsiteX594" fmla="*/ 482174 w 860554"/>
                <a:gd name="connsiteY594" fmla="*/ 855555 h 897926"/>
                <a:gd name="connsiteX595" fmla="*/ 481525 w 860554"/>
                <a:gd name="connsiteY595" fmla="*/ 854218 h 897926"/>
                <a:gd name="connsiteX596" fmla="*/ 482088 w 860554"/>
                <a:gd name="connsiteY596" fmla="*/ 852011 h 897926"/>
                <a:gd name="connsiteX597" fmla="*/ 481728 w 860554"/>
                <a:gd name="connsiteY597" fmla="*/ 850360 h 897926"/>
                <a:gd name="connsiteX598" fmla="*/ 481650 w 860554"/>
                <a:gd name="connsiteY598" fmla="*/ 848224 h 897926"/>
                <a:gd name="connsiteX599" fmla="*/ 483144 w 860554"/>
                <a:gd name="connsiteY599" fmla="*/ 847826 h 897926"/>
                <a:gd name="connsiteX600" fmla="*/ 485381 w 860554"/>
                <a:gd name="connsiteY600" fmla="*/ 849187 h 897926"/>
                <a:gd name="connsiteX601" fmla="*/ 486524 w 860554"/>
                <a:gd name="connsiteY601" fmla="*/ 848264 h 897926"/>
                <a:gd name="connsiteX602" fmla="*/ 487353 w 860554"/>
                <a:gd name="connsiteY602" fmla="*/ 847356 h 897926"/>
                <a:gd name="connsiteX603" fmla="*/ 490052 w 860554"/>
                <a:gd name="connsiteY603" fmla="*/ 846785 h 897926"/>
                <a:gd name="connsiteX604" fmla="*/ 495200 w 860554"/>
                <a:gd name="connsiteY604" fmla="*/ 841207 h 897926"/>
                <a:gd name="connsiteX605" fmla="*/ 499018 w 860554"/>
                <a:gd name="connsiteY605" fmla="*/ 839149 h 897926"/>
                <a:gd name="connsiteX606" fmla="*/ 501169 w 860554"/>
                <a:gd name="connsiteY606" fmla="*/ 835637 h 897926"/>
                <a:gd name="connsiteX607" fmla="*/ 501537 w 860554"/>
                <a:gd name="connsiteY607" fmla="*/ 833775 h 897926"/>
                <a:gd name="connsiteX608" fmla="*/ 501451 w 860554"/>
                <a:gd name="connsiteY608" fmla="*/ 829996 h 897926"/>
                <a:gd name="connsiteX609" fmla="*/ 502671 w 860554"/>
                <a:gd name="connsiteY609" fmla="*/ 829033 h 897926"/>
                <a:gd name="connsiteX610" fmla="*/ 505433 w 860554"/>
                <a:gd name="connsiteY610" fmla="*/ 829362 h 897926"/>
                <a:gd name="connsiteX611" fmla="*/ 505996 w 860554"/>
                <a:gd name="connsiteY611" fmla="*/ 828283 h 897926"/>
                <a:gd name="connsiteX612" fmla="*/ 505754 w 860554"/>
                <a:gd name="connsiteY612" fmla="*/ 827093 h 897926"/>
                <a:gd name="connsiteX613" fmla="*/ 506293 w 860554"/>
                <a:gd name="connsiteY613" fmla="*/ 824496 h 897926"/>
                <a:gd name="connsiteX614" fmla="*/ 510041 w 860554"/>
                <a:gd name="connsiteY614" fmla="*/ 822196 h 897926"/>
                <a:gd name="connsiteX615" fmla="*/ 511817 w 860554"/>
                <a:gd name="connsiteY615" fmla="*/ 819427 h 897926"/>
                <a:gd name="connsiteX616" fmla="*/ 511222 w 860554"/>
                <a:gd name="connsiteY616" fmla="*/ 812370 h 897926"/>
                <a:gd name="connsiteX617" fmla="*/ 511911 w 860554"/>
                <a:gd name="connsiteY617" fmla="*/ 812049 h 897926"/>
                <a:gd name="connsiteX618" fmla="*/ 513452 w 860554"/>
                <a:gd name="connsiteY618" fmla="*/ 813145 h 897926"/>
                <a:gd name="connsiteX619" fmla="*/ 514179 w 860554"/>
                <a:gd name="connsiteY619" fmla="*/ 812690 h 897926"/>
                <a:gd name="connsiteX620" fmla="*/ 514954 w 860554"/>
                <a:gd name="connsiteY620" fmla="*/ 809600 h 897926"/>
                <a:gd name="connsiteX621" fmla="*/ 514579 w 860554"/>
                <a:gd name="connsiteY621" fmla="*/ 807997 h 897926"/>
                <a:gd name="connsiteX622" fmla="*/ 512763 w 860554"/>
                <a:gd name="connsiteY622" fmla="*/ 807574 h 897926"/>
                <a:gd name="connsiteX623" fmla="*/ 506489 w 860554"/>
                <a:gd name="connsiteY623" fmla="*/ 811055 h 897926"/>
                <a:gd name="connsiteX624" fmla="*/ 504447 w 860554"/>
                <a:gd name="connsiteY624" fmla="*/ 810907 h 897926"/>
                <a:gd name="connsiteX625" fmla="*/ 504111 w 860554"/>
                <a:gd name="connsiteY625" fmla="*/ 808177 h 897926"/>
                <a:gd name="connsiteX626" fmla="*/ 501060 w 860554"/>
                <a:gd name="connsiteY626" fmla="*/ 806925 h 897926"/>
                <a:gd name="connsiteX627" fmla="*/ 499871 w 860554"/>
                <a:gd name="connsiteY627" fmla="*/ 804656 h 897926"/>
                <a:gd name="connsiteX628" fmla="*/ 499518 w 860554"/>
                <a:gd name="connsiteY628" fmla="*/ 803107 h 897926"/>
                <a:gd name="connsiteX629" fmla="*/ 498462 w 860554"/>
                <a:gd name="connsiteY629" fmla="*/ 802473 h 897926"/>
                <a:gd name="connsiteX630" fmla="*/ 498525 w 860554"/>
                <a:gd name="connsiteY630" fmla="*/ 805157 h 897926"/>
                <a:gd name="connsiteX631" fmla="*/ 498814 w 860554"/>
                <a:gd name="connsiteY631" fmla="*/ 807762 h 897926"/>
                <a:gd name="connsiteX632" fmla="*/ 501553 w 860554"/>
                <a:gd name="connsiteY632" fmla="*/ 810805 h 897926"/>
                <a:gd name="connsiteX633" fmla="*/ 500888 w 860554"/>
                <a:gd name="connsiteY633" fmla="*/ 812018 h 897926"/>
                <a:gd name="connsiteX634" fmla="*/ 499589 w 860554"/>
                <a:gd name="connsiteY634" fmla="*/ 813426 h 897926"/>
                <a:gd name="connsiteX635" fmla="*/ 498681 w 860554"/>
                <a:gd name="connsiteY635" fmla="*/ 816563 h 897926"/>
                <a:gd name="connsiteX636" fmla="*/ 498783 w 860554"/>
                <a:gd name="connsiteY636" fmla="*/ 820639 h 897926"/>
                <a:gd name="connsiteX637" fmla="*/ 498048 w 860554"/>
                <a:gd name="connsiteY637" fmla="*/ 819395 h 897926"/>
                <a:gd name="connsiteX638" fmla="*/ 497109 w 860554"/>
                <a:gd name="connsiteY638" fmla="*/ 818675 h 897926"/>
                <a:gd name="connsiteX639" fmla="*/ 496726 w 860554"/>
                <a:gd name="connsiteY639" fmla="*/ 823057 h 897926"/>
                <a:gd name="connsiteX640" fmla="*/ 494911 w 860554"/>
                <a:gd name="connsiteY640" fmla="*/ 824739 h 897926"/>
                <a:gd name="connsiteX641" fmla="*/ 494339 w 860554"/>
                <a:gd name="connsiteY641" fmla="*/ 826390 h 897926"/>
                <a:gd name="connsiteX642" fmla="*/ 494817 w 860554"/>
                <a:gd name="connsiteY642" fmla="*/ 828306 h 897926"/>
                <a:gd name="connsiteX643" fmla="*/ 493878 w 860554"/>
                <a:gd name="connsiteY643" fmla="*/ 829628 h 897926"/>
                <a:gd name="connsiteX644" fmla="*/ 489254 w 860554"/>
                <a:gd name="connsiteY644" fmla="*/ 833188 h 897926"/>
                <a:gd name="connsiteX645" fmla="*/ 484646 w 860554"/>
                <a:gd name="connsiteY645" fmla="*/ 835621 h 897926"/>
                <a:gd name="connsiteX646" fmla="*/ 483645 w 860554"/>
                <a:gd name="connsiteY646" fmla="*/ 836763 h 897926"/>
                <a:gd name="connsiteX647" fmla="*/ 483152 w 860554"/>
                <a:gd name="connsiteY647" fmla="*/ 839486 h 897926"/>
                <a:gd name="connsiteX648" fmla="*/ 482448 w 860554"/>
                <a:gd name="connsiteY648" fmla="*/ 842279 h 897926"/>
                <a:gd name="connsiteX649" fmla="*/ 480406 w 860554"/>
                <a:gd name="connsiteY649" fmla="*/ 844743 h 897926"/>
                <a:gd name="connsiteX650" fmla="*/ 478786 w 860554"/>
                <a:gd name="connsiteY650" fmla="*/ 849641 h 897926"/>
                <a:gd name="connsiteX651" fmla="*/ 478826 w 860554"/>
                <a:gd name="connsiteY651" fmla="*/ 851753 h 897926"/>
                <a:gd name="connsiteX652" fmla="*/ 479365 w 860554"/>
                <a:gd name="connsiteY652" fmla="*/ 854866 h 897926"/>
                <a:gd name="connsiteX653" fmla="*/ 480234 w 860554"/>
                <a:gd name="connsiteY653" fmla="*/ 856916 h 897926"/>
                <a:gd name="connsiteX654" fmla="*/ 478857 w 860554"/>
                <a:gd name="connsiteY654" fmla="*/ 858285 h 897926"/>
                <a:gd name="connsiteX655" fmla="*/ 477003 w 860554"/>
                <a:gd name="connsiteY655" fmla="*/ 860946 h 897926"/>
                <a:gd name="connsiteX656" fmla="*/ 475532 w 860554"/>
                <a:gd name="connsiteY656" fmla="*/ 863950 h 897926"/>
                <a:gd name="connsiteX657" fmla="*/ 471870 w 860554"/>
                <a:gd name="connsiteY657" fmla="*/ 875255 h 897926"/>
                <a:gd name="connsiteX658" fmla="*/ 468718 w 860554"/>
                <a:gd name="connsiteY658" fmla="*/ 882100 h 897926"/>
                <a:gd name="connsiteX659" fmla="*/ 466285 w 860554"/>
                <a:gd name="connsiteY659" fmla="*/ 885456 h 897926"/>
                <a:gd name="connsiteX660" fmla="*/ 462819 w 860554"/>
                <a:gd name="connsiteY660" fmla="*/ 889000 h 897926"/>
                <a:gd name="connsiteX661" fmla="*/ 452946 w 860554"/>
                <a:gd name="connsiteY661" fmla="*/ 897927 h 897926"/>
                <a:gd name="connsiteX662" fmla="*/ 452351 w 860554"/>
                <a:gd name="connsiteY662" fmla="*/ 897802 h 897926"/>
                <a:gd name="connsiteX663" fmla="*/ 450904 w 860554"/>
                <a:gd name="connsiteY663" fmla="*/ 897082 h 897926"/>
                <a:gd name="connsiteX664" fmla="*/ 449691 w 860554"/>
                <a:gd name="connsiteY664" fmla="*/ 896229 h 897926"/>
                <a:gd name="connsiteX665" fmla="*/ 449417 w 860554"/>
                <a:gd name="connsiteY665" fmla="*/ 895658 h 897926"/>
                <a:gd name="connsiteX666" fmla="*/ 449276 w 860554"/>
                <a:gd name="connsiteY666" fmla="*/ 894805 h 897926"/>
                <a:gd name="connsiteX667" fmla="*/ 449441 w 860554"/>
                <a:gd name="connsiteY667" fmla="*/ 891590 h 897926"/>
                <a:gd name="connsiteX668" fmla="*/ 449417 w 860554"/>
                <a:gd name="connsiteY668" fmla="*/ 882969 h 897926"/>
                <a:gd name="connsiteX669" fmla="*/ 449847 w 860554"/>
                <a:gd name="connsiteY669" fmla="*/ 881341 h 897926"/>
                <a:gd name="connsiteX670" fmla="*/ 450489 w 860554"/>
                <a:gd name="connsiteY670" fmla="*/ 880293 h 897926"/>
                <a:gd name="connsiteX671" fmla="*/ 452414 w 860554"/>
                <a:gd name="connsiteY671" fmla="*/ 878775 h 897926"/>
                <a:gd name="connsiteX672" fmla="*/ 454283 w 860554"/>
                <a:gd name="connsiteY672" fmla="*/ 876608 h 897926"/>
                <a:gd name="connsiteX673" fmla="*/ 456396 w 860554"/>
                <a:gd name="connsiteY673" fmla="*/ 873846 h 897926"/>
                <a:gd name="connsiteX674" fmla="*/ 458344 w 860554"/>
                <a:gd name="connsiteY674" fmla="*/ 871656 h 897926"/>
                <a:gd name="connsiteX675" fmla="*/ 457647 w 860554"/>
                <a:gd name="connsiteY675" fmla="*/ 870185 h 897926"/>
                <a:gd name="connsiteX676" fmla="*/ 456020 w 860554"/>
                <a:gd name="connsiteY676" fmla="*/ 868761 h 897926"/>
                <a:gd name="connsiteX677" fmla="*/ 453133 w 860554"/>
                <a:gd name="connsiteY677" fmla="*/ 867619 h 897926"/>
                <a:gd name="connsiteX678" fmla="*/ 450356 w 860554"/>
                <a:gd name="connsiteY678" fmla="*/ 865600 h 897926"/>
                <a:gd name="connsiteX679" fmla="*/ 447892 w 860554"/>
                <a:gd name="connsiteY679" fmla="*/ 863003 h 897926"/>
                <a:gd name="connsiteX680" fmla="*/ 446749 w 860554"/>
                <a:gd name="connsiteY680" fmla="*/ 860304 h 897926"/>
                <a:gd name="connsiteX681" fmla="*/ 445701 w 860554"/>
                <a:gd name="connsiteY681" fmla="*/ 857393 h 897926"/>
                <a:gd name="connsiteX682" fmla="*/ 444708 w 860554"/>
                <a:gd name="connsiteY682" fmla="*/ 855101 h 897926"/>
                <a:gd name="connsiteX683" fmla="*/ 444379 w 860554"/>
                <a:gd name="connsiteY683" fmla="*/ 854053 h 897926"/>
                <a:gd name="connsiteX684" fmla="*/ 443401 w 860554"/>
                <a:gd name="connsiteY684" fmla="*/ 853615 h 897926"/>
                <a:gd name="connsiteX685" fmla="*/ 441852 w 860554"/>
                <a:gd name="connsiteY685" fmla="*/ 852449 h 897926"/>
                <a:gd name="connsiteX686" fmla="*/ 440882 w 860554"/>
                <a:gd name="connsiteY686" fmla="*/ 851362 h 897926"/>
                <a:gd name="connsiteX687" fmla="*/ 439466 w 860554"/>
                <a:gd name="connsiteY687" fmla="*/ 850736 h 897926"/>
                <a:gd name="connsiteX688" fmla="*/ 436931 w 860554"/>
                <a:gd name="connsiteY688" fmla="*/ 850055 h 897926"/>
                <a:gd name="connsiteX689" fmla="*/ 434294 w 860554"/>
                <a:gd name="connsiteY689" fmla="*/ 848859 h 897926"/>
                <a:gd name="connsiteX690" fmla="*/ 431017 w 860554"/>
                <a:gd name="connsiteY690" fmla="*/ 846026 h 897926"/>
                <a:gd name="connsiteX691" fmla="*/ 428654 w 860554"/>
                <a:gd name="connsiteY691" fmla="*/ 842889 h 897926"/>
                <a:gd name="connsiteX692" fmla="*/ 427488 w 860554"/>
                <a:gd name="connsiteY692" fmla="*/ 840816 h 897926"/>
                <a:gd name="connsiteX693" fmla="*/ 426244 w 860554"/>
                <a:gd name="connsiteY693" fmla="*/ 839360 h 897926"/>
                <a:gd name="connsiteX694" fmla="*/ 419477 w 860554"/>
                <a:gd name="connsiteY694" fmla="*/ 836951 h 897926"/>
                <a:gd name="connsiteX695" fmla="*/ 416402 w 860554"/>
                <a:gd name="connsiteY695" fmla="*/ 834080 h 897926"/>
                <a:gd name="connsiteX696" fmla="*/ 415190 w 860554"/>
                <a:gd name="connsiteY696" fmla="*/ 834979 h 897926"/>
                <a:gd name="connsiteX697" fmla="*/ 413382 w 860554"/>
                <a:gd name="connsiteY697" fmla="*/ 834103 h 897926"/>
                <a:gd name="connsiteX698" fmla="*/ 411599 w 860554"/>
                <a:gd name="connsiteY698" fmla="*/ 832727 h 897926"/>
                <a:gd name="connsiteX699" fmla="*/ 411067 w 860554"/>
                <a:gd name="connsiteY699" fmla="*/ 831663 h 897926"/>
                <a:gd name="connsiteX700" fmla="*/ 410316 w 860554"/>
                <a:gd name="connsiteY700" fmla="*/ 830575 h 897926"/>
                <a:gd name="connsiteX701" fmla="*/ 409611 w 860554"/>
                <a:gd name="connsiteY701" fmla="*/ 829331 h 897926"/>
                <a:gd name="connsiteX702" fmla="*/ 409158 w 860554"/>
                <a:gd name="connsiteY702" fmla="*/ 828142 h 897926"/>
                <a:gd name="connsiteX703" fmla="*/ 407327 w 860554"/>
                <a:gd name="connsiteY703" fmla="*/ 826053 h 897926"/>
                <a:gd name="connsiteX704" fmla="*/ 404957 w 860554"/>
                <a:gd name="connsiteY704" fmla="*/ 823800 h 897926"/>
                <a:gd name="connsiteX705" fmla="*/ 403955 w 860554"/>
                <a:gd name="connsiteY705" fmla="*/ 823158 h 897926"/>
                <a:gd name="connsiteX706" fmla="*/ 403423 w 860554"/>
                <a:gd name="connsiteY706" fmla="*/ 823346 h 897926"/>
                <a:gd name="connsiteX707" fmla="*/ 402915 w 860554"/>
                <a:gd name="connsiteY707" fmla="*/ 824207 h 897926"/>
                <a:gd name="connsiteX708" fmla="*/ 402586 w 860554"/>
                <a:gd name="connsiteY708" fmla="*/ 825044 h 897926"/>
                <a:gd name="connsiteX709" fmla="*/ 401694 w 860554"/>
                <a:gd name="connsiteY709" fmla="*/ 825599 h 897926"/>
                <a:gd name="connsiteX710" fmla="*/ 400591 w 860554"/>
                <a:gd name="connsiteY710" fmla="*/ 826632 h 897926"/>
                <a:gd name="connsiteX711" fmla="*/ 399457 w 860554"/>
                <a:gd name="connsiteY711" fmla="*/ 827899 h 897926"/>
                <a:gd name="connsiteX712" fmla="*/ 398009 w 860554"/>
                <a:gd name="connsiteY712" fmla="*/ 828736 h 897926"/>
                <a:gd name="connsiteX713" fmla="*/ 396288 w 860554"/>
                <a:gd name="connsiteY713" fmla="*/ 829026 h 897926"/>
                <a:gd name="connsiteX714" fmla="*/ 395130 w 860554"/>
                <a:gd name="connsiteY714" fmla="*/ 828987 h 897926"/>
                <a:gd name="connsiteX715" fmla="*/ 394896 w 860554"/>
                <a:gd name="connsiteY715" fmla="*/ 828486 h 897926"/>
                <a:gd name="connsiteX716" fmla="*/ 394833 w 860554"/>
                <a:gd name="connsiteY716" fmla="*/ 826757 h 897926"/>
                <a:gd name="connsiteX717" fmla="*/ 395263 w 860554"/>
                <a:gd name="connsiteY717" fmla="*/ 822822 h 897926"/>
                <a:gd name="connsiteX718" fmla="*/ 394262 w 860554"/>
                <a:gd name="connsiteY718" fmla="*/ 821304 h 897926"/>
                <a:gd name="connsiteX719" fmla="*/ 392924 w 860554"/>
                <a:gd name="connsiteY719" fmla="*/ 819677 h 897926"/>
                <a:gd name="connsiteX720" fmla="*/ 391383 w 860554"/>
                <a:gd name="connsiteY720" fmla="*/ 817510 h 897926"/>
                <a:gd name="connsiteX721" fmla="*/ 386313 w 860554"/>
                <a:gd name="connsiteY721" fmla="*/ 812917 h 897926"/>
                <a:gd name="connsiteX722" fmla="*/ 379405 w 860554"/>
                <a:gd name="connsiteY722" fmla="*/ 806322 h 897926"/>
                <a:gd name="connsiteX723" fmla="*/ 376964 w 860554"/>
                <a:gd name="connsiteY723" fmla="*/ 804312 h 897926"/>
                <a:gd name="connsiteX724" fmla="*/ 374672 w 860554"/>
                <a:gd name="connsiteY724" fmla="*/ 804155 h 897926"/>
                <a:gd name="connsiteX725" fmla="*/ 372576 w 860554"/>
                <a:gd name="connsiteY725" fmla="*/ 804382 h 897926"/>
                <a:gd name="connsiteX726" fmla="*/ 370643 w 860554"/>
                <a:gd name="connsiteY726" fmla="*/ 805250 h 897926"/>
                <a:gd name="connsiteX727" fmla="*/ 369180 w 860554"/>
                <a:gd name="connsiteY727" fmla="*/ 808294 h 897926"/>
                <a:gd name="connsiteX728" fmla="*/ 368578 w 860554"/>
                <a:gd name="connsiteY728" fmla="*/ 808763 h 897926"/>
                <a:gd name="connsiteX729" fmla="*/ 364854 w 860554"/>
                <a:gd name="connsiteY729" fmla="*/ 808700 h 897926"/>
                <a:gd name="connsiteX730" fmla="*/ 361153 w 860554"/>
                <a:gd name="connsiteY730" fmla="*/ 808208 h 897926"/>
                <a:gd name="connsiteX731" fmla="*/ 359909 w 860554"/>
                <a:gd name="connsiteY731" fmla="*/ 806353 h 897926"/>
                <a:gd name="connsiteX732" fmla="*/ 360895 w 860554"/>
                <a:gd name="connsiteY732" fmla="*/ 805149 h 897926"/>
                <a:gd name="connsiteX733" fmla="*/ 364377 w 860554"/>
                <a:gd name="connsiteY733" fmla="*/ 802473 h 897926"/>
                <a:gd name="connsiteX734" fmla="*/ 366301 w 860554"/>
                <a:gd name="connsiteY734" fmla="*/ 800087 h 897926"/>
                <a:gd name="connsiteX735" fmla="*/ 366669 w 860554"/>
                <a:gd name="connsiteY735" fmla="*/ 797998 h 897926"/>
                <a:gd name="connsiteX736" fmla="*/ 368335 w 860554"/>
                <a:gd name="connsiteY736" fmla="*/ 796121 h 897926"/>
                <a:gd name="connsiteX737" fmla="*/ 371308 w 860554"/>
                <a:gd name="connsiteY737" fmla="*/ 794462 h 897926"/>
                <a:gd name="connsiteX738" fmla="*/ 374617 w 860554"/>
                <a:gd name="connsiteY738" fmla="*/ 791411 h 897926"/>
                <a:gd name="connsiteX739" fmla="*/ 378263 w 860554"/>
                <a:gd name="connsiteY739" fmla="*/ 786967 h 897926"/>
                <a:gd name="connsiteX740" fmla="*/ 380485 w 860554"/>
                <a:gd name="connsiteY740" fmla="*/ 783697 h 897926"/>
                <a:gd name="connsiteX741" fmla="*/ 381267 w 860554"/>
                <a:gd name="connsiteY741" fmla="*/ 781585 h 897926"/>
                <a:gd name="connsiteX742" fmla="*/ 382699 w 860554"/>
                <a:gd name="connsiteY742" fmla="*/ 779957 h 897926"/>
                <a:gd name="connsiteX743" fmla="*/ 384780 w 860554"/>
                <a:gd name="connsiteY743" fmla="*/ 778815 h 897926"/>
                <a:gd name="connsiteX744" fmla="*/ 386595 w 860554"/>
                <a:gd name="connsiteY744" fmla="*/ 776437 h 897926"/>
                <a:gd name="connsiteX745" fmla="*/ 388152 w 860554"/>
                <a:gd name="connsiteY745" fmla="*/ 772822 h 897926"/>
                <a:gd name="connsiteX746" fmla="*/ 390272 w 860554"/>
                <a:gd name="connsiteY746" fmla="*/ 769951 h 897926"/>
                <a:gd name="connsiteX747" fmla="*/ 392963 w 860554"/>
                <a:gd name="connsiteY747" fmla="*/ 767823 h 897926"/>
                <a:gd name="connsiteX748" fmla="*/ 394473 w 860554"/>
                <a:gd name="connsiteY748" fmla="*/ 766055 h 897926"/>
                <a:gd name="connsiteX749" fmla="*/ 394794 w 860554"/>
                <a:gd name="connsiteY749" fmla="*/ 764655 h 897926"/>
                <a:gd name="connsiteX750" fmla="*/ 395553 w 860554"/>
                <a:gd name="connsiteY750" fmla="*/ 763763 h 897926"/>
                <a:gd name="connsiteX751" fmla="*/ 396758 w 860554"/>
                <a:gd name="connsiteY751" fmla="*/ 763372 h 897926"/>
                <a:gd name="connsiteX752" fmla="*/ 397337 w 860554"/>
                <a:gd name="connsiteY752" fmla="*/ 762636 h 897926"/>
                <a:gd name="connsiteX753" fmla="*/ 397297 w 860554"/>
                <a:gd name="connsiteY753" fmla="*/ 761556 h 897926"/>
                <a:gd name="connsiteX754" fmla="*/ 397626 w 860554"/>
                <a:gd name="connsiteY754" fmla="*/ 760821 h 897926"/>
                <a:gd name="connsiteX755" fmla="*/ 398314 w 860554"/>
                <a:gd name="connsiteY755" fmla="*/ 760430 h 897926"/>
                <a:gd name="connsiteX756" fmla="*/ 399472 w 860554"/>
                <a:gd name="connsiteY756" fmla="*/ 760571 h 897926"/>
                <a:gd name="connsiteX757" fmla="*/ 401100 w 860554"/>
                <a:gd name="connsiteY757" fmla="*/ 761236 h 897926"/>
                <a:gd name="connsiteX758" fmla="*/ 402078 w 860554"/>
                <a:gd name="connsiteY758" fmla="*/ 761111 h 897926"/>
                <a:gd name="connsiteX759" fmla="*/ 402414 w 860554"/>
                <a:gd name="connsiteY759" fmla="*/ 760195 h 897926"/>
                <a:gd name="connsiteX760" fmla="*/ 401984 w 860554"/>
                <a:gd name="connsiteY760" fmla="*/ 759147 h 897926"/>
                <a:gd name="connsiteX761" fmla="*/ 400787 w 860554"/>
                <a:gd name="connsiteY761" fmla="*/ 757974 h 897926"/>
                <a:gd name="connsiteX762" fmla="*/ 401241 w 860554"/>
                <a:gd name="connsiteY762" fmla="*/ 756698 h 897926"/>
                <a:gd name="connsiteX763" fmla="*/ 404385 w 860554"/>
                <a:gd name="connsiteY763" fmla="*/ 754633 h 897926"/>
                <a:gd name="connsiteX764" fmla="*/ 406701 w 860554"/>
                <a:gd name="connsiteY764" fmla="*/ 753850 h 897926"/>
                <a:gd name="connsiteX765" fmla="*/ 408172 w 860554"/>
                <a:gd name="connsiteY765" fmla="*/ 752575 h 897926"/>
                <a:gd name="connsiteX766" fmla="*/ 409565 w 860554"/>
                <a:gd name="connsiteY766" fmla="*/ 750549 h 897926"/>
                <a:gd name="connsiteX767" fmla="*/ 411826 w 860554"/>
                <a:gd name="connsiteY767" fmla="*/ 749141 h 897926"/>
                <a:gd name="connsiteX768" fmla="*/ 414947 w 860554"/>
                <a:gd name="connsiteY768" fmla="*/ 748343 h 897926"/>
                <a:gd name="connsiteX769" fmla="*/ 415776 w 860554"/>
                <a:gd name="connsiteY769" fmla="*/ 747584 h 897926"/>
                <a:gd name="connsiteX770" fmla="*/ 415659 w 860554"/>
                <a:gd name="connsiteY770" fmla="*/ 746606 h 897926"/>
                <a:gd name="connsiteX771" fmla="*/ 416301 w 860554"/>
                <a:gd name="connsiteY771" fmla="*/ 745902 h 897926"/>
                <a:gd name="connsiteX772" fmla="*/ 418147 w 860554"/>
                <a:gd name="connsiteY772" fmla="*/ 745393 h 897926"/>
                <a:gd name="connsiteX773" fmla="*/ 419148 w 860554"/>
                <a:gd name="connsiteY773" fmla="*/ 744439 h 897926"/>
                <a:gd name="connsiteX774" fmla="*/ 419313 w 860554"/>
                <a:gd name="connsiteY774" fmla="*/ 743039 h 897926"/>
                <a:gd name="connsiteX775" fmla="*/ 419907 w 860554"/>
                <a:gd name="connsiteY775" fmla="*/ 741740 h 897926"/>
                <a:gd name="connsiteX776" fmla="*/ 420932 w 860554"/>
                <a:gd name="connsiteY776" fmla="*/ 740543 h 897926"/>
                <a:gd name="connsiteX777" fmla="*/ 422074 w 860554"/>
                <a:gd name="connsiteY777" fmla="*/ 740097 h 897926"/>
                <a:gd name="connsiteX778" fmla="*/ 423334 w 860554"/>
                <a:gd name="connsiteY778" fmla="*/ 740402 h 897926"/>
                <a:gd name="connsiteX779" fmla="*/ 424515 w 860554"/>
                <a:gd name="connsiteY779" fmla="*/ 739948 h 897926"/>
                <a:gd name="connsiteX780" fmla="*/ 425626 w 860554"/>
                <a:gd name="connsiteY780" fmla="*/ 738735 h 897926"/>
                <a:gd name="connsiteX781" fmla="*/ 426956 w 860554"/>
                <a:gd name="connsiteY781" fmla="*/ 738172 h 897926"/>
                <a:gd name="connsiteX782" fmla="*/ 428505 w 860554"/>
                <a:gd name="connsiteY782" fmla="*/ 738251 h 897926"/>
                <a:gd name="connsiteX783" fmla="*/ 429303 w 860554"/>
                <a:gd name="connsiteY783" fmla="*/ 737984 h 897926"/>
                <a:gd name="connsiteX784" fmla="*/ 431963 w 860554"/>
                <a:gd name="connsiteY784" fmla="*/ 737421 h 897926"/>
                <a:gd name="connsiteX785" fmla="*/ 433434 w 860554"/>
                <a:gd name="connsiteY785" fmla="*/ 736404 h 897926"/>
                <a:gd name="connsiteX786" fmla="*/ 434639 w 860554"/>
                <a:gd name="connsiteY786" fmla="*/ 734128 h 897926"/>
                <a:gd name="connsiteX787" fmla="*/ 435710 w 860554"/>
                <a:gd name="connsiteY787" fmla="*/ 733251 h 897926"/>
                <a:gd name="connsiteX788" fmla="*/ 436649 w 860554"/>
                <a:gd name="connsiteY788" fmla="*/ 733760 h 897926"/>
                <a:gd name="connsiteX789" fmla="*/ 438269 w 860554"/>
                <a:gd name="connsiteY789" fmla="*/ 733001 h 897926"/>
                <a:gd name="connsiteX790" fmla="*/ 440569 w 860554"/>
                <a:gd name="connsiteY790" fmla="*/ 730975 h 897926"/>
                <a:gd name="connsiteX791" fmla="*/ 441007 w 860554"/>
                <a:gd name="connsiteY791" fmla="*/ 730936 h 897926"/>
                <a:gd name="connsiteX792" fmla="*/ 442705 w 860554"/>
                <a:gd name="connsiteY792" fmla="*/ 729989 h 897926"/>
                <a:gd name="connsiteX793" fmla="*/ 444457 w 860554"/>
                <a:gd name="connsiteY793" fmla="*/ 726484 h 897926"/>
                <a:gd name="connsiteX794" fmla="*/ 445357 w 860554"/>
                <a:gd name="connsiteY794" fmla="*/ 724145 h 897926"/>
                <a:gd name="connsiteX795" fmla="*/ 445146 w 860554"/>
                <a:gd name="connsiteY795" fmla="*/ 722228 h 897926"/>
                <a:gd name="connsiteX796" fmla="*/ 444567 w 860554"/>
                <a:gd name="connsiteY796" fmla="*/ 720859 h 897926"/>
                <a:gd name="connsiteX797" fmla="*/ 444762 w 860554"/>
                <a:gd name="connsiteY797" fmla="*/ 718848 h 897926"/>
                <a:gd name="connsiteX798" fmla="*/ 445341 w 860554"/>
                <a:gd name="connsiteY798" fmla="*/ 713396 h 897926"/>
                <a:gd name="connsiteX799" fmla="*/ 445498 w 860554"/>
                <a:gd name="connsiteY799" fmla="*/ 711166 h 897926"/>
                <a:gd name="connsiteX800" fmla="*/ 446429 w 860554"/>
                <a:gd name="connsiteY800" fmla="*/ 709617 h 897926"/>
                <a:gd name="connsiteX801" fmla="*/ 446366 w 860554"/>
                <a:gd name="connsiteY801" fmla="*/ 708083 h 897926"/>
                <a:gd name="connsiteX802" fmla="*/ 444708 w 860554"/>
                <a:gd name="connsiteY802" fmla="*/ 704641 h 897926"/>
                <a:gd name="connsiteX803" fmla="*/ 443033 w 860554"/>
                <a:gd name="connsiteY803" fmla="*/ 701621 h 897926"/>
                <a:gd name="connsiteX804" fmla="*/ 442134 w 860554"/>
                <a:gd name="connsiteY804" fmla="*/ 696513 h 897926"/>
                <a:gd name="connsiteX805" fmla="*/ 441539 w 860554"/>
                <a:gd name="connsiteY805" fmla="*/ 694572 h 897926"/>
                <a:gd name="connsiteX806" fmla="*/ 440146 w 860554"/>
                <a:gd name="connsiteY806" fmla="*/ 694056 h 897926"/>
                <a:gd name="connsiteX807" fmla="*/ 438879 w 860554"/>
                <a:gd name="connsiteY807" fmla="*/ 692366 h 897926"/>
                <a:gd name="connsiteX808" fmla="*/ 437283 w 860554"/>
                <a:gd name="connsiteY808" fmla="*/ 692217 h 897926"/>
                <a:gd name="connsiteX809" fmla="*/ 436532 w 860554"/>
                <a:gd name="connsiteY809" fmla="*/ 691568 h 897926"/>
                <a:gd name="connsiteX810" fmla="*/ 435757 w 860554"/>
                <a:gd name="connsiteY810" fmla="*/ 691036 h 897926"/>
                <a:gd name="connsiteX811" fmla="*/ 434623 w 860554"/>
                <a:gd name="connsiteY811" fmla="*/ 691193 h 897926"/>
                <a:gd name="connsiteX812" fmla="*/ 433653 w 860554"/>
                <a:gd name="connsiteY812" fmla="*/ 692178 h 897926"/>
                <a:gd name="connsiteX813" fmla="*/ 431861 w 860554"/>
                <a:gd name="connsiteY813" fmla="*/ 692210 h 897926"/>
                <a:gd name="connsiteX814" fmla="*/ 430727 w 860554"/>
                <a:gd name="connsiteY814" fmla="*/ 692617 h 897926"/>
                <a:gd name="connsiteX815" fmla="*/ 429397 w 860554"/>
                <a:gd name="connsiteY815" fmla="*/ 693493 h 897926"/>
                <a:gd name="connsiteX816" fmla="*/ 428130 w 860554"/>
                <a:gd name="connsiteY816" fmla="*/ 693094 h 897926"/>
                <a:gd name="connsiteX817" fmla="*/ 427332 w 860554"/>
                <a:gd name="connsiteY817" fmla="*/ 692319 h 897926"/>
                <a:gd name="connsiteX818" fmla="*/ 425618 w 860554"/>
                <a:gd name="connsiteY818" fmla="*/ 692312 h 897926"/>
                <a:gd name="connsiteX819" fmla="*/ 425736 w 860554"/>
                <a:gd name="connsiteY819" fmla="*/ 688846 h 897926"/>
                <a:gd name="connsiteX820" fmla="*/ 428756 w 860554"/>
                <a:gd name="connsiteY820" fmla="*/ 683714 h 897926"/>
                <a:gd name="connsiteX821" fmla="*/ 429569 w 860554"/>
                <a:gd name="connsiteY821" fmla="*/ 681327 h 897926"/>
                <a:gd name="connsiteX822" fmla="*/ 429178 w 860554"/>
                <a:gd name="connsiteY822" fmla="*/ 679974 h 897926"/>
                <a:gd name="connsiteX823" fmla="*/ 430078 w 860554"/>
                <a:gd name="connsiteY823" fmla="*/ 675209 h 897926"/>
                <a:gd name="connsiteX824" fmla="*/ 432276 w 860554"/>
                <a:gd name="connsiteY824" fmla="*/ 667057 h 897926"/>
                <a:gd name="connsiteX825" fmla="*/ 432980 w 860554"/>
                <a:gd name="connsiteY825" fmla="*/ 661730 h 897926"/>
                <a:gd name="connsiteX826" fmla="*/ 432182 w 860554"/>
                <a:gd name="connsiteY826" fmla="*/ 659218 h 897926"/>
                <a:gd name="connsiteX827" fmla="*/ 432159 w 860554"/>
                <a:gd name="connsiteY827" fmla="*/ 657466 h 897926"/>
                <a:gd name="connsiteX828" fmla="*/ 433293 w 860554"/>
                <a:gd name="connsiteY828" fmla="*/ 655979 h 897926"/>
                <a:gd name="connsiteX829" fmla="*/ 433841 w 860554"/>
                <a:gd name="connsiteY829" fmla="*/ 655534 h 897926"/>
                <a:gd name="connsiteX830" fmla="*/ 431009 w 860554"/>
                <a:gd name="connsiteY830" fmla="*/ 653718 h 897926"/>
                <a:gd name="connsiteX831" fmla="*/ 429483 w 860554"/>
                <a:gd name="connsiteY831" fmla="*/ 652060 h 897926"/>
                <a:gd name="connsiteX832" fmla="*/ 427527 w 860554"/>
                <a:gd name="connsiteY832" fmla="*/ 650878 h 897926"/>
                <a:gd name="connsiteX833" fmla="*/ 425423 w 860554"/>
                <a:gd name="connsiteY833" fmla="*/ 649932 h 897926"/>
                <a:gd name="connsiteX834" fmla="*/ 424406 w 860554"/>
                <a:gd name="connsiteY834" fmla="*/ 650331 h 897926"/>
                <a:gd name="connsiteX835" fmla="*/ 423318 w 860554"/>
                <a:gd name="connsiteY835" fmla="*/ 650878 h 897926"/>
                <a:gd name="connsiteX836" fmla="*/ 421214 w 860554"/>
                <a:gd name="connsiteY836" fmla="*/ 651747 h 897926"/>
                <a:gd name="connsiteX837" fmla="*/ 418820 w 860554"/>
                <a:gd name="connsiteY837" fmla="*/ 653249 h 897926"/>
                <a:gd name="connsiteX838" fmla="*/ 417584 w 860554"/>
                <a:gd name="connsiteY838" fmla="*/ 653796 h 897926"/>
                <a:gd name="connsiteX839" fmla="*/ 415401 w 860554"/>
                <a:gd name="connsiteY839" fmla="*/ 654352 h 897926"/>
                <a:gd name="connsiteX840" fmla="*/ 412937 w 860554"/>
                <a:gd name="connsiteY840" fmla="*/ 654829 h 897926"/>
                <a:gd name="connsiteX841" fmla="*/ 410902 w 860554"/>
                <a:gd name="connsiteY841" fmla="*/ 654517 h 897926"/>
                <a:gd name="connsiteX842" fmla="*/ 409158 w 860554"/>
                <a:gd name="connsiteY842" fmla="*/ 654196 h 897926"/>
                <a:gd name="connsiteX843" fmla="*/ 408062 w 860554"/>
                <a:gd name="connsiteY843" fmla="*/ 653249 h 897926"/>
                <a:gd name="connsiteX844" fmla="*/ 407483 w 860554"/>
                <a:gd name="connsiteY844" fmla="*/ 651191 h 897926"/>
                <a:gd name="connsiteX845" fmla="*/ 407483 w 860554"/>
                <a:gd name="connsiteY845" fmla="*/ 649455 h 897926"/>
                <a:gd name="connsiteX846" fmla="*/ 407124 w 860554"/>
                <a:gd name="connsiteY846" fmla="*/ 646936 h 897926"/>
                <a:gd name="connsiteX847" fmla="*/ 405817 w 860554"/>
                <a:gd name="connsiteY847" fmla="*/ 645512 h 897926"/>
                <a:gd name="connsiteX848" fmla="*/ 405379 w 860554"/>
                <a:gd name="connsiteY848" fmla="*/ 644408 h 897926"/>
                <a:gd name="connsiteX849" fmla="*/ 405309 w 860554"/>
                <a:gd name="connsiteY849" fmla="*/ 643071 h 897926"/>
                <a:gd name="connsiteX850" fmla="*/ 405457 w 860554"/>
                <a:gd name="connsiteY850" fmla="*/ 641576 h 897926"/>
                <a:gd name="connsiteX851" fmla="*/ 405817 w 860554"/>
                <a:gd name="connsiteY851" fmla="*/ 640473 h 897926"/>
                <a:gd name="connsiteX852" fmla="*/ 405598 w 860554"/>
                <a:gd name="connsiteY852" fmla="*/ 639136 h 897926"/>
                <a:gd name="connsiteX853" fmla="*/ 405019 w 860554"/>
                <a:gd name="connsiteY853" fmla="*/ 638189 h 897926"/>
                <a:gd name="connsiteX854" fmla="*/ 405168 w 860554"/>
                <a:gd name="connsiteY854" fmla="*/ 636538 h 897926"/>
                <a:gd name="connsiteX855" fmla="*/ 404878 w 860554"/>
                <a:gd name="connsiteY855" fmla="*/ 634254 h 897926"/>
                <a:gd name="connsiteX856" fmla="*/ 404010 w 860554"/>
                <a:gd name="connsiteY856" fmla="*/ 632838 h 897926"/>
                <a:gd name="connsiteX857" fmla="*/ 403572 w 860554"/>
                <a:gd name="connsiteY857" fmla="*/ 631195 h 897926"/>
                <a:gd name="connsiteX858" fmla="*/ 403572 w 860554"/>
                <a:gd name="connsiteY858" fmla="*/ 629552 h 897926"/>
                <a:gd name="connsiteX859" fmla="*/ 402923 w 860554"/>
                <a:gd name="connsiteY859" fmla="*/ 627909 h 897926"/>
                <a:gd name="connsiteX860" fmla="*/ 402852 w 860554"/>
                <a:gd name="connsiteY860" fmla="*/ 626109 h 897926"/>
                <a:gd name="connsiteX861" fmla="*/ 403431 w 860554"/>
                <a:gd name="connsiteY861" fmla="*/ 624467 h 897926"/>
                <a:gd name="connsiteX862" fmla="*/ 403650 w 860554"/>
                <a:gd name="connsiteY862" fmla="*/ 622824 h 897926"/>
                <a:gd name="connsiteX863" fmla="*/ 403001 w 860554"/>
                <a:gd name="connsiteY863" fmla="*/ 621650 h 897926"/>
                <a:gd name="connsiteX864" fmla="*/ 401765 w 860554"/>
                <a:gd name="connsiteY864" fmla="*/ 620946 h 897926"/>
                <a:gd name="connsiteX865" fmla="*/ 400818 w 860554"/>
                <a:gd name="connsiteY865" fmla="*/ 619069 h 897926"/>
                <a:gd name="connsiteX866" fmla="*/ 400669 w 860554"/>
                <a:gd name="connsiteY866" fmla="*/ 616643 h 897926"/>
                <a:gd name="connsiteX867" fmla="*/ 399652 w 860554"/>
                <a:gd name="connsiteY867" fmla="*/ 615321 h 897926"/>
                <a:gd name="connsiteX868" fmla="*/ 398565 w 860554"/>
                <a:gd name="connsiteY868" fmla="*/ 614226 h 897926"/>
                <a:gd name="connsiteX869" fmla="*/ 397329 w 860554"/>
                <a:gd name="connsiteY869" fmla="*/ 614226 h 897926"/>
                <a:gd name="connsiteX870" fmla="*/ 395443 w 860554"/>
                <a:gd name="connsiteY870" fmla="*/ 613600 h 897926"/>
                <a:gd name="connsiteX871" fmla="*/ 393777 w 860554"/>
                <a:gd name="connsiteY871" fmla="*/ 613678 h 897926"/>
                <a:gd name="connsiteX872" fmla="*/ 391086 w 860554"/>
                <a:gd name="connsiteY872" fmla="*/ 613600 h 897926"/>
                <a:gd name="connsiteX873" fmla="*/ 389849 w 860554"/>
                <a:gd name="connsiteY873" fmla="*/ 613209 h 897926"/>
                <a:gd name="connsiteX874" fmla="*/ 389200 w 860554"/>
                <a:gd name="connsiteY874" fmla="*/ 612356 h 897926"/>
                <a:gd name="connsiteX875" fmla="*/ 387534 w 860554"/>
                <a:gd name="connsiteY875" fmla="*/ 611190 h 897926"/>
                <a:gd name="connsiteX876" fmla="*/ 386587 w 860554"/>
                <a:gd name="connsiteY876" fmla="*/ 609164 h 897926"/>
                <a:gd name="connsiteX877" fmla="*/ 385429 w 860554"/>
                <a:gd name="connsiteY877" fmla="*/ 608773 h 897926"/>
                <a:gd name="connsiteX878" fmla="*/ 383755 w 860554"/>
                <a:gd name="connsiteY878" fmla="*/ 609399 h 897926"/>
                <a:gd name="connsiteX879" fmla="*/ 383176 w 860554"/>
                <a:gd name="connsiteY879" fmla="*/ 610181 h 897926"/>
                <a:gd name="connsiteX880" fmla="*/ 382527 w 860554"/>
                <a:gd name="connsiteY880" fmla="*/ 611276 h 897926"/>
                <a:gd name="connsiteX881" fmla="*/ 381369 w 860554"/>
                <a:gd name="connsiteY881" fmla="*/ 612528 h 897926"/>
                <a:gd name="connsiteX882" fmla="*/ 379843 w 860554"/>
                <a:gd name="connsiteY882" fmla="*/ 612450 h 897926"/>
                <a:gd name="connsiteX883" fmla="*/ 378247 w 860554"/>
                <a:gd name="connsiteY883" fmla="*/ 613154 h 897926"/>
                <a:gd name="connsiteX884" fmla="*/ 376722 w 860554"/>
                <a:gd name="connsiteY884" fmla="*/ 613232 h 897926"/>
                <a:gd name="connsiteX885" fmla="*/ 374688 w 860554"/>
                <a:gd name="connsiteY885" fmla="*/ 613389 h 897926"/>
                <a:gd name="connsiteX886" fmla="*/ 372654 w 860554"/>
                <a:gd name="connsiteY886" fmla="*/ 612763 h 897926"/>
                <a:gd name="connsiteX887" fmla="*/ 370189 w 860554"/>
                <a:gd name="connsiteY887" fmla="*/ 612059 h 897926"/>
                <a:gd name="connsiteX888" fmla="*/ 368077 w 860554"/>
                <a:gd name="connsiteY888" fmla="*/ 611589 h 897926"/>
                <a:gd name="connsiteX889" fmla="*/ 366043 w 860554"/>
                <a:gd name="connsiteY889" fmla="*/ 612059 h 897926"/>
                <a:gd name="connsiteX890" fmla="*/ 364666 w 860554"/>
                <a:gd name="connsiteY890" fmla="*/ 611667 h 897926"/>
                <a:gd name="connsiteX891" fmla="*/ 362851 w 860554"/>
                <a:gd name="connsiteY891" fmla="*/ 611433 h 897926"/>
                <a:gd name="connsiteX892" fmla="*/ 360817 w 860554"/>
                <a:gd name="connsiteY892" fmla="*/ 611276 h 897926"/>
                <a:gd name="connsiteX893" fmla="*/ 359221 w 860554"/>
                <a:gd name="connsiteY893" fmla="*/ 610025 h 897926"/>
                <a:gd name="connsiteX894" fmla="*/ 357476 w 860554"/>
                <a:gd name="connsiteY894" fmla="*/ 609328 h 897926"/>
                <a:gd name="connsiteX895" fmla="*/ 356529 w 860554"/>
                <a:gd name="connsiteY895" fmla="*/ 609563 h 897926"/>
                <a:gd name="connsiteX896" fmla="*/ 355293 w 860554"/>
                <a:gd name="connsiteY896" fmla="*/ 610345 h 897926"/>
                <a:gd name="connsiteX897" fmla="*/ 353987 w 860554"/>
                <a:gd name="connsiteY897" fmla="*/ 610189 h 897926"/>
                <a:gd name="connsiteX898" fmla="*/ 352313 w 860554"/>
                <a:gd name="connsiteY898" fmla="*/ 609563 h 897926"/>
                <a:gd name="connsiteX899" fmla="*/ 351663 w 860554"/>
                <a:gd name="connsiteY899" fmla="*/ 608084 h 897926"/>
                <a:gd name="connsiteX900" fmla="*/ 351812 w 860554"/>
                <a:gd name="connsiteY900" fmla="*/ 607145 h 897926"/>
                <a:gd name="connsiteX901" fmla="*/ 352172 w 860554"/>
                <a:gd name="connsiteY901" fmla="*/ 606206 h 897926"/>
                <a:gd name="connsiteX902" fmla="*/ 352821 w 860554"/>
                <a:gd name="connsiteY902" fmla="*/ 604885 h 897926"/>
                <a:gd name="connsiteX903" fmla="*/ 352461 w 860554"/>
                <a:gd name="connsiteY903" fmla="*/ 603484 h 897926"/>
                <a:gd name="connsiteX904" fmla="*/ 352610 w 860554"/>
                <a:gd name="connsiteY904" fmla="*/ 602240 h 897926"/>
                <a:gd name="connsiteX905" fmla="*/ 352899 w 860554"/>
                <a:gd name="connsiteY905" fmla="*/ 601153 h 897926"/>
                <a:gd name="connsiteX906" fmla="*/ 353189 w 860554"/>
                <a:gd name="connsiteY906" fmla="*/ 599909 h 897926"/>
                <a:gd name="connsiteX907" fmla="*/ 352970 w 860554"/>
                <a:gd name="connsiteY907" fmla="*/ 598743 h 897926"/>
                <a:gd name="connsiteX908" fmla="*/ 352899 w 860554"/>
                <a:gd name="connsiteY908" fmla="*/ 597499 h 897926"/>
                <a:gd name="connsiteX909" fmla="*/ 352751 w 860554"/>
                <a:gd name="connsiteY909" fmla="*/ 596334 h 897926"/>
                <a:gd name="connsiteX910" fmla="*/ 352532 w 860554"/>
                <a:gd name="connsiteY910" fmla="*/ 595090 h 897926"/>
                <a:gd name="connsiteX911" fmla="*/ 353400 w 860554"/>
                <a:gd name="connsiteY911" fmla="*/ 593306 h 897926"/>
                <a:gd name="connsiteX912" fmla="*/ 354128 w 860554"/>
                <a:gd name="connsiteY912" fmla="*/ 591835 h 897926"/>
                <a:gd name="connsiteX913" fmla="*/ 353690 w 860554"/>
                <a:gd name="connsiteY913" fmla="*/ 590599 h 897926"/>
                <a:gd name="connsiteX914" fmla="*/ 353838 w 860554"/>
                <a:gd name="connsiteY914" fmla="*/ 589746 h 897926"/>
                <a:gd name="connsiteX915" fmla="*/ 354417 w 860554"/>
                <a:gd name="connsiteY915" fmla="*/ 588354 h 897926"/>
                <a:gd name="connsiteX916" fmla="*/ 355145 w 860554"/>
                <a:gd name="connsiteY916" fmla="*/ 586648 h 897926"/>
                <a:gd name="connsiteX917" fmla="*/ 355075 w 860554"/>
                <a:gd name="connsiteY917" fmla="*/ 583472 h 897926"/>
                <a:gd name="connsiteX918" fmla="*/ 354425 w 860554"/>
                <a:gd name="connsiteY918" fmla="*/ 581617 h 897926"/>
                <a:gd name="connsiteX919" fmla="*/ 353713 w 860554"/>
                <a:gd name="connsiteY919" fmla="*/ 581117 h 897926"/>
                <a:gd name="connsiteX920" fmla="*/ 353533 w 860554"/>
                <a:gd name="connsiteY920" fmla="*/ 580562 h 897926"/>
                <a:gd name="connsiteX921" fmla="*/ 353877 w 860554"/>
                <a:gd name="connsiteY921" fmla="*/ 579826 h 897926"/>
                <a:gd name="connsiteX922" fmla="*/ 353502 w 860554"/>
                <a:gd name="connsiteY922" fmla="*/ 579075 h 897926"/>
                <a:gd name="connsiteX923" fmla="*/ 353353 w 860554"/>
                <a:gd name="connsiteY923" fmla="*/ 578301 h 897926"/>
                <a:gd name="connsiteX924" fmla="*/ 353729 w 860554"/>
                <a:gd name="connsiteY924" fmla="*/ 577628 h 897926"/>
                <a:gd name="connsiteX925" fmla="*/ 353212 w 860554"/>
                <a:gd name="connsiteY925" fmla="*/ 576297 h 897926"/>
                <a:gd name="connsiteX926" fmla="*/ 352172 w 860554"/>
                <a:gd name="connsiteY926" fmla="*/ 575915 h 897926"/>
                <a:gd name="connsiteX927" fmla="*/ 351812 w 860554"/>
                <a:gd name="connsiteY927" fmla="*/ 575531 h 897926"/>
                <a:gd name="connsiteX928" fmla="*/ 351452 w 860554"/>
                <a:gd name="connsiteY928" fmla="*/ 574060 h 897926"/>
                <a:gd name="connsiteX929" fmla="*/ 351163 w 860554"/>
                <a:gd name="connsiteY929" fmla="*/ 572362 h 897926"/>
                <a:gd name="connsiteX930" fmla="*/ 351311 w 860554"/>
                <a:gd name="connsiteY930" fmla="*/ 571056 h 897926"/>
                <a:gd name="connsiteX931" fmla="*/ 350803 w 860554"/>
                <a:gd name="connsiteY931" fmla="*/ 569906 h 897926"/>
                <a:gd name="connsiteX932" fmla="*/ 350075 w 860554"/>
                <a:gd name="connsiteY932" fmla="*/ 569209 h 897926"/>
                <a:gd name="connsiteX933" fmla="*/ 349348 w 860554"/>
                <a:gd name="connsiteY933" fmla="*/ 567981 h 897926"/>
                <a:gd name="connsiteX934" fmla="*/ 348620 w 860554"/>
                <a:gd name="connsiteY934" fmla="*/ 567058 h 897926"/>
                <a:gd name="connsiteX935" fmla="*/ 348331 w 860554"/>
                <a:gd name="connsiteY935" fmla="*/ 565752 h 897926"/>
                <a:gd name="connsiteX936" fmla="*/ 347846 w 860554"/>
                <a:gd name="connsiteY936" fmla="*/ 564062 h 897926"/>
                <a:gd name="connsiteX937" fmla="*/ 349293 w 860554"/>
                <a:gd name="connsiteY937" fmla="*/ 563749 h 897926"/>
                <a:gd name="connsiteX938" fmla="*/ 349864 w 860554"/>
                <a:gd name="connsiteY938" fmla="*/ 562802 h 897926"/>
                <a:gd name="connsiteX939" fmla="*/ 350881 w 860554"/>
                <a:gd name="connsiteY939" fmla="*/ 561519 h 897926"/>
                <a:gd name="connsiteX940" fmla="*/ 352219 w 860554"/>
                <a:gd name="connsiteY940" fmla="*/ 561183 h 897926"/>
                <a:gd name="connsiteX941" fmla="*/ 353815 w 860554"/>
                <a:gd name="connsiteY941" fmla="*/ 560713 h 897926"/>
                <a:gd name="connsiteX942" fmla="*/ 354402 w 860554"/>
                <a:gd name="connsiteY942" fmla="*/ 559767 h 897926"/>
                <a:gd name="connsiteX943" fmla="*/ 350686 w 860554"/>
                <a:gd name="connsiteY943" fmla="*/ 556356 h 897926"/>
                <a:gd name="connsiteX944" fmla="*/ 348456 w 860554"/>
                <a:gd name="connsiteY944" fmla="*/ 554314 h 897926"/>
                <a:gd name="connsiteX945" fmla="*/ 349762 w 860554"/>
                <a:gd name="connsiteY945" fmla="*/ 551544 h 897926"/>
                <a:gd name="connsiteX946" fmla="*/ 351969 w 860554"/>
                <a:gd name="connsiteY946" fmla="*/ 546889 h 897926"/>
                <a:gd name="connsiteX947" fmla="*/ 354097 w 860554"/>
                <a:gd name="connsiteY947" fmla="*/ 542383 h 897926"/>
                <a:gd name="connsiteX948" fmla="*/ 355724 w 860554"/>
                <a:gd name="connsiteY948" fmla="*/ 538957 h 897926"/>
                <a:gd name="connsiteX949" fmla="*/ 356138 w 860554"/>
                <a:gd name="connsiteY949" fmla="*/ 538322 h 897926"/>
                <a:gd name="connsiteX950" fmla="*/ 357562 w 860554"/>
                <a:gd name="connsiteY950" fmla="*/ 538104 h 897926"/>
                <a:gd name="connsiteX951" fmla="*/ 357304 w 860554"/>
                <a:gd name="connsiteY951" fmla="*/ 536336 h 897926"/>
                <a:gd name="connsiteX952" fmla="*/ 357257 w 860554"/>
                <a:gd name="connsiteY952" fmla="*/ 535178 h 897926"/>
                <a:gd name="connsiteX953" fmla="*/ 356115 w 860554"/>
                <a:gd name="connsiteY953" fmla="*/ 535115 h 897926"/>
                <a:gd name="connsiteX954" fmla="*/ 357390 w 860554"/>
                <a:gd name="connsiteY954" fmla="*/ 530937 h 897926"/>
                <a:gd name="connsiteX955" fmla="*/ 359276 w 860554"/>
                <a:gd name="connsiteY955" fmla="*/ 524992 h 897926"/>
                <a:gd name="connsiteX956" fmla="*/ 360707 w 860554"/>
                <a:gd name="connsiteY956" fmla="*/ 520493 h 897926"/>
                <a:gd name="connsiteX957" fmla="*/ 361169 w 860554"/>
                <a:gd name="connsiteY957" fmla="*/ 519742 h 897926"/>
                <a:gd name="connsiteX958" fmla="*/ 362194 w 860554"/>
                <a:gd name="connsiteY958" fmla="*/ 519531 h 897926"/>
                <a:gd name="connsiteX959" fmla="*/ 362428 w 860554"/>
                <a:gd name="connsiteY959" fmla="*/ 519015 h 897926"/>
                <a:gd name="connsiteX960" fmla="*/ 361192 w 860554"/>
                <a:gd name="connsiteY960" fmla="*/ 518294 h 897926"/>
                <a:gd name="connsiteX961" fmla="*/ 360434 w 860554"/>
                <a:gd name="connsiteY961" fmla="*/ 516894 h 897926"/>
                <a:gd name="connsiteX962" fmla="*/ 358783 w 860554"/>
                <a:gd name="connsiteY962" fmla="*/ 512881 h 897926"/>
                <a:gd name="connsiteX963" fmla="*/ 356178 w 860554"/>
                <a:gd name="connsiteY963" fmla="*/ 506559 h 897926"/>
                <a:gd name="connsiteX964" fmla="*/ 355990 w 860554"/>
                <a:gd name="connsiteY964" fmla="*/ 504298 h 897926"/>
                <a:gd name="connsiteX965" fmla="*/ 355035 w 860554"/>
                <a:gd name="connsiteY965" fmla="*/ 502906 h 897926"/>
                <a:gd name="connsiteX966" fmla="*/ 353439 w 860554"/>
                <a:gd name="connsiteY966" fmla="*/ 503375 h 897926"/>
                <a:gd name="connsiteX967" fmla="*/ 351554 w 860554"/>
                <a:gd name="connsiteY967" fmla="*/ 502929 h 897926"/>
                <a:gd name="connsiteX968" fmla="*/ 346836 w 860554"/>
                <a:gd name="connsiteY968" fmla="*/ 499503 h 897926"/>
                <a:gd name="connsiteX969" fmla="*/ 343715 w 860554"/>
                <a:gd name="connsiteY969" fmla="*/ 497649 h 897926"/>
                <a:gd name="connsiteX970" fmla="*/ 342659 w 860554"/>
                <a:gd name="connsiteY970" fmla="*/ 496553 h 897926"/>
                <a:gd name="connsiteX971" fmla="*/ 342189 w 860554"/>
                <a:gd name="connsiteY971" fmla="*/ 493041 h 897926"/>
                <a:gd name="connsiteX972" fmla="*/ 341258 w 860554"/>
                <a:gd name="connsiteY972" fmla="*/ 489168 h 897926"/>
                <a:gd name="connsiteX973" fmla="*/ 340859 w 860554"/>
                <a:gd name="connsiteY973" fmla="*/ 484380 h 897926"/>
                <a:gd name="connsiteX974" fmla="*/ 341023 w 860554"/>
                <a:gd name="connsiteY974" fmla="*/ 483238 h 897926"/>
                <a:gd name="connsiteX975" fmla="*/ 343660 w 860554"/>
                <a:gd name="connsiteY975" fmla="*/ 479608 h 897926"/>
                <a:gd name="connsiteX976" fmla="*/ 343652 w 860554"/>
                <a:gd name="connsiteY976" fmla="*/ 477777 h 897926"/>
                <a:gd name="connsiteX977" fmla="*/ 343871 w 860554"/>
                <a:gd name="connsiteY977" fmla="*/ 476173 h 897926"/>
                <a:gd name="connsiteX978" fmla="*/ 343762 w 860554"/>
                <a:gd name="connsiteY978" fmla="*/ 474906 h 897926"/>
                <a:gd name="connsiteX979" fmla="*/ 343112 w 860554"/>
                <a:gd name="connsiteY979" fmla="*/ 474890 h 897926"/>
                <a:gd name="connsiteX980" fmla="*/ 342056 w 860554"/>
                <a:gd name="connsiteY980" fmla="*/ 475446 h 897926"/>
                <a:gd name="connsiteX981" fmla="*/ 340452 w 860554"/>
                <a:gd name="connsiteY981" fmla="*/ 475868 h 897926"/>
                <a:gd name="connsiteX982" fmla="*/ 339545 w 860554"/>
                <a:gd name="connsiteY982" fmla="*/ 475907 h 897926"/>
                <a:gd name="connsiteX983" fmla="*/ 330337 w 860554"/>
                <a:gd name="connsiteY983" fmla="*/ 475563 h 897926"/>
                <a:gd name="connsiteX984" fmla="*/ 319861 w 860554"/>
                <a:gd name="connsiteY984" fmla="*/ 475172 h 897926"/>
                <a:gd name="connsiteX985" fmla="*/ 311146 w 860554"/>
                <a:gd name="connsiteY985" fmla="*/ 474843 h 897926"/>
                <a:gd name="connsiteX986" fmla="*/ 303581 w 860554"/>
                <a:gd name="connsiteY986" fmla="*/ 474562 h 897926"/>
                <a:gd name="connsiteX987" fmla="*/ 303330 w 860554"/>
                <a:gd name="connsiteY987" fmla="*/ 471440 h 897926"/>
                <a:gd name="connsiteX988" fmla="*/ 302900 w 860554"/>
                <a:gd name="connsiteY988" fmla="*/ 466222 h 897926"/>
                <a:gd name="connsiteX989" fmla="*/ 302595 w 860554"/>
                <a:gd name="connsiteY989" fmla="*/ 462514 h 897926"/>
                <a:gd name="connsiteX990" fmla="*/ 302110 w 860554"/>
                <a:gd name="connsiteY990" fmla="*/ 456646 h 897926"/>
                <a:gd name="connsiteX991" fmla="*/ 299074 w 860554"/>
                <a:gd name="connsiteY991" fmla="*/ 452992 h 897926"/>
                <a:gd name="connsiteX992" fmla="*/ 295781 w 860554"/>
                <a:gd name="connsiteY992" fmla="*/ 449034 h 897926"/>
                <a:gd name="connsiteX993" fmla="*/ 294623 w 860554"/>
                <a:gd name="connsiteY993" fmla="*/ 448017 h 897926"/>
                <a:gd name="connsiteX994" fmla="*/ 298605 w 860554"/>
                <a:gd name="connsiteY994" fmla="*/ 447892 h 897926"/>
                <a:gd name="connsiteX995" fmla="*/ 301429 w 860554"/>
                <a:gd name="connsiteY995" fmla="*/ 447806 h 897926"/>
                <a:gd name="connsiteX996" fmla="*/ 300874 w 860554"/>
                <a:gd name="connsiteY996" fmla="*/ 437189 h 897926"/>
                <a:gd name="connsiteX997" fmla="*/ 300013 w 860554"/>
                <a:gd name="connsiteY997" fmla="*/ 436110 h 897926"/>
                <a:gd name="connsiteX998" fmla="*/ 299246 w 860554"/>
                <a:gd name="connsiteY998" fmla="*/ 432683 h 897926"/>
                <a:gd name="connsiteX999" fmla="*/ 298730 w 860554"/>
                <a:gd name="connsiteY999" fmla="*/ 430743 h 897926"/>
                <a:gd name="connsiteX1000" fmla="*/ 297330 w 860554"/>
                <a:gd name="connsiteY1000" fmla="*/ 429178 h 897926"/>
                <a:gd name="connsiteX1001" fmla="*/ 297009 w 860554"/>
                <a:gd name="connsiteY1001" fmla="*/ 427410 h 897926"/>
                <a:gd name="connsiteX1002" fmla="*/ 297267 w 860554"/>
                <a:gd name="connsiteY1002" fmla="*/ 426236 h 897926"/>
                <a:gd name="connsiteX1003" fmla="*/ 298034 w 860554"/>
                <a:gd name="connsiteY1003" fmla="*/ 425509 h 897926"/>
                <a:gd name="connsiteX1004" fmla="*/ 298542 w 860554"/>
                <a:gd name="connsiteY1004" fmla="*/ 423694 h 897926"/>
                <a:gd name="connsiteX1005" fmla="*/ 298159 w 860554"/>
                <a:gd name="connsiteY1005" fmla="*/ 421871 h 897926"/>
                <a:gd name="connsiteX1006" fmla="*/ 297330 w 860554"/>
                <a:gd name="connsiteY1006" fmla="*/ 420173 h 897926"/>
                <a:gd name="connsiteX1007" fmla="*/ 296313 w 860554"/>
                <a:gd name="connsiteY1007" fmla="*/ 418546 h 897926"/>
                <a:gd name="connsiteX1008" fmla="*/ 294365 w 860554"/>
                <a:gd name="connsiteY1008" fmla="*/ 417544 h 897926"/>
                <a:gd name="connsiteX1009" fmla="*/ 291579 w 860554"/>
                <a:gd name="connsiteY1009" fmla="*/ 415729 h 897926"/>
                <a:gd name="connsiteX1010" fmla="*/ 287355 w 860554"/>
                <a:gd name="connsiteY1010" fmla="*/ 413422 h 897926"/>
                <a:gd name="connsiteX1011" fmla="*/ 283787 w 860554"/>
                <a:gd name="connsiteY1011" fmla="*/ 411810 h 897926"/>
                <a:gd name="connsiteX1012" fmla="*/ 282645 w 860554"/>
                <a:gd name="connsiteY1012" fmla="*/ 412006 h 897926"/>
                <a:gd name="connsiteX1013" fmla="*/ 276339 w 860554"/>
                <a:gd name="connsiteY1013" fmla="*/ 412631 h 897926"/>
                <a:gd name="connsiteX1014" fmla="*/ 274243 w 860554"/>
                <a:gd name="connsiteY1014" fmla="*/ 412960 h 897926"/>
                <a:gd name="connsiteX1015" fmla="*/ 272834 w 860554"/>
                <a:gd name="connsiteY1015" fmla="*/ 412592 h 897926"/>
                <a:gd name="connsiteX1016" fmla="*/ 268133 w 860554"/>
                <a:gd name="connsiteY1016" fmla="*/ 412608 h 897926"/>
                <a:gd name="connsiteX1017" fmla="*/ 266286 w 860554"/>
                <a:gd name="connsiteY1017" fmla="*/ 411372 h 897926"/>
                <a:gd name="connsiteX1018" fmla="*/ 264737 w 860554"/>
                <a:gd name="connsiteY1018" fmla="*/ 409924 h 897926"/>
                <a:gd name="connsiteX1019" fmla="*/ 261444 w 860554"/>
                <a:gd name="connsiteY1019" fmla="*/ 406247 h 897926"/>
                <a:gd name="connsiteX1020" fmla="*/ 260935 w 860554"/>
                <a:gd name="connsiteY1020" fmla="*/ 404409 h 897926"/>
                <a:gd name="connsiteX1021" fmla="*/ 259660 w 860554"/>
                <a:gd name="connsiteY1021" fmla="*/ 403822 h 897926"/>
                <a:gd name="connsiteX1022" fmla="*/ 257727 w 860554"/>
                <a:gd name="connsiteY1022" fmla="*/ 404049 h 897926"/>
                <a:gd name="connsiteX1023" fmla="*/ 255771 w 860554"/>
                <a:gd name="connsiteY1023" fmla="*/ 403799 h 897926"/>
                <a:gd name="connsiteX1024" fmla="*/ 251985 w 860554"/>
                <a:gd name="connsiteY1024" fmla="*/ 402273 h 897926"/>
                <a:gd name="connsiteX1025" fmla="*/ 248433 w 860554"/>
                <a:gd name="connsiteY1025" fmla="*/ 400709 h 897926"/>
                <a:gd name="connsiteX1026" fmla="*/ 246712 w 860554"/>
                <a:gd name="connsiteY1026" fmla="*/ 400771 h 897926"/>
                <a:gd name="connsiteX1027" fmla="*/ 245186 w 860554"/>
                <a:gd name="connsiteY1027" fmla="*/ 399793 h 897926"/>
                <a:gd name="connsiteX1028" fmla="*/ 242487 w 860554"/>
                <a:gd name="connsiteY1028" fmla="*/ 397407 h 897926"/>
                <a:gd name="connsiteX1029" fmla="*/ 241228 w 860554"/>
                <a:gd name="connsiteY1029" fmla="*/ 396476 h 897926"/>
                <a:gd name="connsiteX1030" fmla="*/ 240657 w 860554"/>
                <a:gd name="connsiteY1030" fmla="*/ 395240 h 897926"/>
                <a:gd name="connsiteX1031" fmla="*/ 240085 w 860554"/>
                <a:gd name="connsiteY1031" fmla="*/ 393425 h 897926"/>
                <a:gd name="connsiteX1032" fmla="*/ 238998 w 860554"/>
                <a:gd name="connsiteY1032" fmla="*/ 393034 h 897926"/>
                <a:gd name="connsiteX1033" fmla="*/ 237598 w 860554"/>
                <a:gd name="connsiteY1033" fmla="*/ 393362 h 897926"/>
                <a:gd name="connsiteX1034" fmla="*/ 236080 w 860554"/>
                <a:gd name="connsiteY1034" fmla="*/ 394293 h 897926"/>
                <a:gd name="connsiteX1035" fmla="*/ 233952 w 860554"/>
                <a:gd name="connsiteY1035" fmla="*/ 393675 h 897926"/>
                <a:gd name="connsiteX1036" fmla="*/ 231347 w 860554"/>
                <a:gd name="connsiteY1036" fmla="*/ 392001 h 897926"/>
                <a:gd name="connsiteX1037" fmla="*/ 229665 w 860554"/>
                <a:gd name="connsiteY1037" fmla="*/ 390695 h 897926"/>
                <a:gd name="connsiteX1038" fmla="*/ 228702 w 860554"/>
                <a:gd name="connsiteY1038" fmla="*/ 390076 h 897926"/>
                <a:gd name="connsiteX1039" fmla="*/ 226441 w 860554"/>
                <a:gd name="connsiteY1039" fmla="*/ 389161 h 897926"/>
                <a:gd name="connsiteX1040" fmla="*/ 224259 w 860554"/>
                <a:gd name="connsiteY1040" fmla="*/ 388973 h 897926"/>
                <a:gd name="connsiteX1041" fmla="*/ 220957 w 860554"/>
                <a:gd name="connsiteY1041" fmla="*/ 390319 h 897926"/>
                <a:gd name="connsiteX1042" fmla="*/ 218250 w 860554"/>
                <a:gd name="connsiteY1042" fmla="*/ 389763 h 897926"/>
                <a:gd name="connsiteX1043" fmla="*/ 214010 w 860554"/>
                <a:gd name="connsiteY1043" fmla="*/ 389278 h 897926"/>
                <a:gd name="connsiteX1044" fmla="*/ 210380 w 860554"/>
                <a:gd name="connsiteY1044" fmla="*/ 388301 h 897926"/>
                <a:gd name="connsiteX1045" fmla="*/ 209058 w 860554"/>
                <a:gd name="connsiteY1045" fmla="*/ 385766 h 897926"/>
                <a:gd name="connsiteX1046" fmla="*/ 208346 w 860554"/>
                <a:gd name="connsiteY1046" fmla="*/ 384092 h 897926"/>
                <a:gd name="connsiteX1047" fmla="*/ 206187 w 860554"/>
                <a:gd name="connsiteY1047" fmla="*/ 383043 h 897926"/>
                <a:gd name="connsiteX1048" fmla="*/ 204466 w 860554"/>
                <a:gd name="connsiteY1048" fmla="*/ 381760 h 897926"/>
                <a:gd name="connsiteX1049" fmla="*/ 202416 w 860554"/>
                <a:gd name="connsiteY1049" fmla="*/ 379812 h 897926"/>
                <a:gd name="connsiteX1050" fmla="*/ 201399 w 860554"/>
                <a:gd name="connsiteY1050" fmla="*/ 379163 h 897926"/>
                <a:gd name="connsiteX1051" fmla="*/ 199545 w 860554"/>
                <a:gd name="connsiteY1051" fmla="*/ 378623 h 897926"/>
                <a:gd name="connsiteX1052" fmla="*/ 197831 w 860554"/>
                <a:gd name="connsiteY1052" fmla="*/ 377934 h 897926"/>
                <a:gd name="connsiteX1053" fmla="*/ 197643 w 860554"/>
                <a:gd name="connsiteY1053" fmla="*/ 376706 h 897926"/>
                <a:gd name="connsiteX1054" fmla="*/ 197002 w 860554"/>
                <a:gd name="connsiteY1054" fmla="*/ 375087 h 897926"/>
                <a:gd name="connsiteX1055" fmla="*/ 196853 w 860554"/>
                <a:gd name="connsiteY1055" fmla="*/ 374688 h 897926"/>
                <a:gd name="connsiteX1056" fmla="*/ 195688 w 860554"/>
                <a:gd name="connsiteY1056" fmla="*/ 372724 h 897926"/>
                <a:gd name="connsiteX1057" fmla="*/ 195140 w 860554"/>
                <a:gd name="connsiteY1057" fmla="*/ 372583 h 897926"/>
                <a:gd name="connsiteX1058" fmla="*/ 194537 w 860554"/>
                <a:gd name="connsiteY1058" fmla="*/ 372974 h 897926"/>
                <a:gd name="connsiteX1059" fmla="*/ 194084 w 860554"/>
                <a:gd name="connsiteY1059" fmla="*/ 373256 h 897926"/>
                <a:gd name="connsiteX1060" fmla="*/ 193591 w 860554"/>
                <a:gd name="connsiteY1060" fmla="*/ 372912 h 897926"/>
                <a:gd name="connsiteX1061" fmla="*/ 193505 w 860554"/>
                <a:gd name="connsiteY1061" fmla="*/ 372036 h 897926"/>
                <a:gd name="connsiteX1062" fmla="*/ 193818 w 860554"/>
                <a:gd name="connsiteY1062" fmla="*/ 370627 h 897926"/>
                <a:gd name="connsiteX1063" fmla="*/ 193145 w 860554"/>
                <a:gd name="connsiteY1063" fmla="*/ 369156 h 897926"/>
                <a:gd name="connsiteX1064" fmla="*/ 191479 w 860554"/>
                <a:gd name="connsiteY1064" fmla="*/ 367607 h 897926"/>
                <a:gd name="connsiteX1065" fmla="*/ 190602 w 860554"/>
                <a:gd name="connsiteY1065" fmla="*/ 366004 h 897926"/>
                <a:gd name="connsiteX1066" fmla="*/ 190524 w 860554"/>
                <a:gd name="connsiteY1066" fmla="*/ 364345 h 897926"/>
                <a:gd name="connsiteX1067" fmla="*/ 190156 w 860554"/>
                <a:gd name="connsiteY1067" fmla="*/ 363242 h 897926"/>
                <a:gd name="connsiteX1068" fmla="*/ 189491 w 860554"/>
                <a:gd name="connsiteY1068" fmla="*/ 362679 h 897926"/>
                <a:gd name="connsiteX1069" fmla="*/ 189116 w 860554"/>
                <a:gd name="connsiteY1069" fmla="*/ 361709 h 897926"/>
                <a:gd name="connsiteX1070" fmla="*/ 189038 w 860554"/>
                <a:gd name="connsiteY1070" fmla="*/ 360332 h 897926"/>
                <a:gd name="connsiteX1071" fmla="*/ 189523 w 860554"/>
                <a:gd name="connsiteY1071" fmla="*/ 358689 h 897926"/>
                <a:gd name="connsiteX1072" fmla="*/ 190571 w 860554"/>
                <a:gd name="connsiteY1072" fmla="*/ 356788 h 897926"/>
                <a:gd name="connsiteX1073" fmla="*/ 190344 w 860554"/>
                <a:gd name="connsiteY1073" fmla="*/ 353854 h 897926"/>
                <a:gd name="connsiteX1074" fmla="*/ 188850 w 860554"/>
                <a:gd name="connsiteY1074" fmla="*/ 349895 h 897926"/>
                <a:gd name="connsiteX1075" fmla="*/ 188021 w 860554"/>
                <a:gd name="connsiteY1075" fmla="*/ 347047 h 897926"/>
                <a:gd name="connsiteX1076" fmla="*/ 187864 w 860554"/>
                <a:gd name="connsiteY1076" fmla="*/ 345295 h 897926"/>
                <a:gd name="connsiteX1077" fmla="*/ 188091 w 860554"/>
                <a:gd name="connsiteY1077" fmla="*/ 343996 h 897926"/>
                <a:gd name="connsiteX1078" fmla="*/ 188998 w 860554"/>
                <a:gd name="connsiteY1078" fmla="*/ 342737 h 897926"/>
                <a:gd name="connsiteX1079" fmla="*/ 190806 w 860554"/>
                <a:gd name="connsiteY1079" fmla="*/ 339647 h 897926"/>
                <a:gd name="connsiteX1080" fmla="*/ 191126 w 860554"/>
                <a:gd name="connsiteY1080" fmla="*/ 337292 h 897926"/>
                <a:gd name="connsiteX1081" fmla="*/ 190555 w 860554"/>
                <a:gd name="connsiteY1081" fmla="*/ 334640 h 897926"/>
                <a:gd name="connsiteX1082" fmla="*/ 190477 w 860554"/>
                <a:gd name="connsiteY1082" fmla="*/ 332613 h 897926"/>
                <a:gd name="connsiteX1083" fmla="*/ 190892 w 860554"/>
                <a:gd name="connsiteY1083" fmla="*/ 331221 h 897926"/>
                <a:gd name="connsiteX1084" fmla="*/ 190266 w 860554"/>
                <a:gd name="connsiteY1084" fmla="*/ 329398 h 897926"/>
                <a:gd name="connsiteX1085" fmla="*/ 188983 w 860554"/>
                <a:gd name="connsiteY1085" fmla="*/ 327677 h 897926"/>
                <a:gd name="connsiteX1086" fmla="*/ 188091 w 860554"/>
                <a:gd name="connsiteY1086" fmla="*/ 327638 h 897926"/>
                <a:gd name="connsiteX1087" fmla="*/ 186878 w 860554"/>
                <a:gd name="connsiteY1087" fmla="*/ 328107 h 897926"/>
                <a:gd name="connsiteX1088" fmla="*/ 185415 w 860554"/>
                <a:gd name="connsiteY1088" fmla="*/ 329562 h 897926"/>
                <a:gd name="connsiteX1089" fmla="*/ 183694 w 860554"/>
                <a:gd name="connsiteY1089" fmla="*/ 329820 h 897926"/>
                <a:gd name="connsiteX1090" fmla="*/ 182169 w 860554"/>
                <a:gd name="connsiteY1090" fmla="*/ 328921 h 897926"/>
                <a:gd name="connsiteX1091" fmla="*/ 177381 w 860554"/>
                <a:gd name="connsiteY1091" fmla="*/ 329296 h 897926"/>
                <a:gd name="connsiteX1092" fmla="*/ 169941 w 860554"/>
                <a:gd name="connsiteY1092" fmla="*/ 330196 h 897926"/>
                <a:gd name="connsiteX1093" fmla="*/ 166968 w 860554"/>
                <a:gd name="connsiteY1093" fmla="*/ 331127 h 897926"/>
                <a:gd name="connsiteX1094" fmla="*/ 165215 w 860554"/>
                <a:gd name="connsiteY1094" fmla="*/ 331526 h 897926"/>
                <a:gd name="connsiteX1095" fmla="*/ 163095 w 860554"/>
                <a:gd name="connsiteY1095" fmla="*/ 331831 h 897926"/>
                <a:gd name="connsiteX1096" fmla="*/ 159700 w 860554"/>
                <a:gd name="connsiteY1096" fmla="*/ 333505 h 897926"/>
                <a:gd name="connsiteX1097" fmla="*/ 151321 w 860554"/>
                <a:gd name="connsiteY1097" fmla="*/ 340006 h 897926"/>
                <a:gd name="connsiteX1098" fmla="*/ 149584 w 860554"/>
                <a:gd name="connsiteY1098" fmla="*/ 340953 h 897926"/>
                <a:gd name="connsiteX1099" fmla="*/ 147613 w 860554"/>
                <a:gd name="connsiteY1099" fmla="*/ 341086 h 897926"/>
                <a:gd name="connsiteX1100" fmla="*/ 146463 w 860554"/>
                <a:gd name="connsiteY1100" fmla="*/ 341986 h 897926"/>
                <a:gd name="connsiteX1101" fmla="*/ 144616 w 860554"/>
                <a:gd name="connsiteY1101" fmla="*/ 342690 h 897926"/>
                <a:gd name="connsiteX1102" fmla="*/ 140986 w 860554"/>
                <a:gd name="connsiteY1102" fmla="*/ 345264 h 897926"/>
                <a:gd name="connsiteX1103" fmla="*/ 139140 w 860554"/>
                <a:gd name="connsiteY1103" fmla="*/ 347329 h 897926"/>
                <a:gd name="connsiteX1104" fmla="*/ 137927 w 860554"/>
                <a:gd name="connsiteY1104" fmla="*/ 349199 h 897926"/>
                <a:gd name="connsiteX1105" fmla="*/ 136527 w 860554"/>
                <a:gd name="connsiteY1105" fmla="*/ 349261 h 897926"/>
                <a:gd name="connsiteX1106" fmla="*/ 135439 w 860554"/>
                <a:gd name="connsiteY1106" fmla="*/ 348745 h 897926"/>
                <a:gd name="connsiteX1107" fmla="*/ 132005 w 860554"/>
                <a:gd name="connsiteY1107" fmla="*/ 349003 h 897926"/>
                <a:gd name="connsiteX1108" fmla="*/ 130245 w 860554"/>
                <a:gd name="connsiteY1108" fmla="*/ 349645 h 897926"/>
                <a:gd name="connsiteX1109" fmla="*/ 128336 w 860554"/>
                <a:gd name="connsiteY1109" fmla="*/ 351460 h 897926"/>
                <a:gd name="connsiteX1110" fmla="*/ 125965 w 860554"/>
                <a:gd name="connsiteY1110" fmla="*/ 354746 h 897926"/>
                <a:gd name="connsiteX1111" fmla="*/ 124987 w 860554"/>
                <a:gd name="connsiteY1111" fmla="*/ 355685 h 897926"/>
                <a:gd name="connsiteX1112" fmla="*/ 123078 w 860554"/>
                <a:gd name="connsiteY1112" fmla="*/ 356655 h 897926"/>
                <a:gd name="connsiteX1113" fmla="*/ 120872 w 860554"/>
                <a:gd name="connsiteY1113" fmla="*/ 357460 h 897926"/>
                <a:gd name="connsiteX1114" fmla="*/ 118142 w 860554"/>
                <a:gd name="connsiteY1114" fmla="*/ 358665 h 897926"/>
                <a:gd name="connsiteX1115" fmla="*/ 116921 w 860554"/>
                <a:gd name="connsiteY1115" fmla="*/ 358743 h 897926"/>
                <a:gd name="connsiteX1116" fmla="*/ 115842 w 860554"/>
                <a:gd name="connsiteY1116" fmla="*/ 358955 h 897926"/>
                <a:gd name="connsiteX1117" fmla="*/ 114911 w 860554"/>
                <a:gd name="connsiteY1117" fmla="*/ 358407 h 897926"/>
                <a:gd name="connsiteX1118" fmla="*/ 114598 w 860554"/>
                <a:gd name="connsiteY1118" fmla="*/ 357226 h 897926"/>
                <a:gd name="connsiteX1119" fmla="*/ 113190 w 860554"/>
                <a:gd name="connsiteY1119" fmla="*/ 356483 h 897926"/>
                <a:gd name="connsiteX1120" fmla="*/ 109825 w 860554"/>
                <a:gd name="connsiteY1120" fmla="*/ 356107 h 897926"/>
                <a:gd name="connsiteX1121" fmla="*/ 104842 w 860554"/>
                <a:gd name="connsiteY1121" fmla="*/ 355246 h 897926"/>
                <a:gd name="connsiteX1122" fmla="*/ 99702 w 860554"/>
                <a:gd name="connsiteY1122" fmla="*/ 355082 h 897926"/>
                <a:gd name="connsiteX1123" fmla="*/ 97151 w 860554"/>
                <a:gd name="connsiteY1123" fmla="*/ 355160 h 897926"/>
                <a:gd name="connsiteX1124" fmla="*/ 95055 w 860554"/>
                <a:gd name="connsiteY1124" fmla="*/ 355215 h 897926"/>
                <a:gd name="connsiteX1125" fmla="*/ 91417 w 860554"/>
                <a:gd name="connsiteY1125" fmla="*/ 354754 h 897926"/>
                <a:gd name="connsiteX1126" fmla="*/ 88765 w 860554"/>
                <a:gd name="connsiteY1126" fmla="*/ 354675 h 897926"/>
                <a:gd name="connsiteX1127" fmla="*/ 86441 w 860554"/>
                <a:gd name="connsiteY1127" fmla="*/ 355841 h 897926"/>
                <a:gd name="connsiteX1128" fmla="*/ 83061 w 860554"/>
                <a:gd name="connsiteY1128" fmla="*/ 357288 h 897926"/>
                <a:gd name="connsiteX1129" fmla="*/ 81520 w 860554"/>
                <a:gd name="connsiteY1129" fmla="*/ 357656 h 897926"/>
                <a:gd name="connsiteX1130" fmla="*/ 80386 w 860554"/>
                <a:gd name="connsiteY1130" fmla="*/ 357711 h 897926"/>
                <a:gd name="connsiteX1131" fmla="*/ 79283 w 860554"/>
                <a:gd name="connsiteY1131" fmla="*/ 357531 h 897926"/>
                <a:gd name="connsiteX1132" fmla="*/ 77992 w 860554"/>
                <a:gd name="connsiteY1132" fmla="*/ 356780 h 897926"/>
                <a:gd name="connsiteX1133" fmla="*/ 76185 w 860554"/>
                <a:gd name="connsiteY1133" fmla="*/ 355051 h 897926"/>
                <a:gd name="connsiteX1134" fmla="*/ 74792 w 860554"/>
                <a:gd name="connsiteY1134" fmla="*/ 355716 h 897926"/>
                <a:gd name="connsiteX1135" fmla="*/ 73791 w 860554"/>
                <a:gd name="connsiteY1135" fmla="*/ 356459 h 897926"/>
                <a:gd name="connsiteX1136" fmla="*/ 73806 w 860554"/>
                <a:gd name="connsiteY1136" fmla="*/ 352696 h 897926"/>
                <a:gd name="connsiteX1137" fmla="*/ 73830 w 860554"/>
                <a:gd name="connsiteY1137" fmla="*/ 347040 h 897926"/>
                <a:gd name="connsiteX1138" fmla="*/ 73853 w 860554"/>
                <a:gd name="connsiteY1138" fmla="*/ 342056 h 897926"/>
                <a:gd name="connsiteX1139" fmla="*/ 73869 w 860554"/>
                <a:gd name="connsiteY1139" fmla="*/ 338074 h 897926"/>
                <a:gd name="connsiteX1140" fmla="*/ 73885 w 860554"/>
                <a:gd name="connsiteY1140" fmla="*/ 333427 h 897926"/>
                <a:gd name="connsiteX1141" fmla="*/ 73900 w 860554"/>
                <a:gd name="connsiteY1141" fmla="*/ 330149 h 897926"/>
                <a:gd name="connsiteX1142" fmla="*/ 74847 w 860554"/>
                <a:gd name="connsiteY1142" fmla="*/ 328905 h 897926"/>
                <a:gd name="connsiteX1143" fmla="*/ 75426 w 860554"/>
                <a:gd name="connsiteY1143" fmla="*/ 327512 h 897926"/>
                <a:gd name="connsiteX1144" fmla="*/ 74729 w 860554"/>
                <a:gd name="connsiteY1144" fmla="*/ 325651 h 897926"/>
                <a:gd name="connsiteX1145" fmla="*/ 74886 w 860554"/>
                <a:gd name="connsiteY1145" fmla="*/ 323945 h 897926"/>
                <a:gd name="connsiteX1146" fmla="*/ 75371 w 860554"/>
                <a:gd name="connsiteY1146" fmla="*/ 322756 h 897926"/>
                <a:gd name="connsiteX1147" fmla="*/ 76005 w 860554"/>
                <a:gd name="connsiteY1147" fmla="*/ 321598 h 897926"/>
                <a:gd name="connsiteX1148" fmla="*/ 74542 w 860554"/>
                <a:gd name="connsiteY1148" fmla="*/ 322177 h 897926"/>
                <a:gd name="connsiteX1149" fmla="*/ 73900 w 860554"/>
                <a:gd name="connsiteY1149" fmla="*/ 322498 h 897926"/>
                <a:gd name="connsiteX1150" fmla="*/ 73118 w 860554"/>
                <a:gd name="connsiteY1150" fmla="*/ 323374 h 897926"/>
                <a:gd name="connsiteX1151" fmla="*/ 71225 w 860554"/>
                <a:gd name="connsiteY1151" fmla="*/ 324563 h 897926"/>
                <a:gd name="connsiteX1152" fmla="*/ 69957 w 860554"/>
                <a:gd name="connsiteY1152" fmla="*/ 325752 h 897926"/>
                <a:gd name="connsiteX1153" fmla="*/ 68463 w 860554"/>
                <a:gd name="connsiteY1153" fmla="*/ 326722 h 897926"/>
                <a:gd name="connsiteX1154" fmla="*/ 66570 w 860554"/>
                <a:gd name="connsiteY1154" fmla="*/ 328858 h 897926"/>
                <a:gd name="connsiteX1155" fmla="*/ 65013 w 860554"/>
                <a:gd name="connsiteY1155" fmla="*/ 330032 h 897926"/>
                <a:gd name="connsiteX1156" fmla="*/ 63393 w 860554"/>
                <a:gd name="connsiteY1156" fmla="*/ 330782 h 897926"/>
                <a:gd name="connsiteX1157" fmla="*/ 60702 w 860554"/>
                <a:gd name="connsiteY1157" fmla="*/ 333294 h 897926"/>
                <a:gd name="connsiteX1158" fmla="*/ 58472 w 860554"/>
                <a:gd name="connsiteY1158" fmla="*/ 333795 h 897926"/>
                <a:gd name="connsiteX1159" fmla="*/ 52573 w 860554"/>
                <a:gd name="connsiteY1159" fmla="*/ 334178 h 897926"/>
                <a:gd name="connsiteX1160" fmla="*/ 46440 w 860554"/>
                <a:gd name="connsiteY1160" fmla="*/ 334170 h 897926"/>
                <a:gd name="connsiteX1161" fmla="*/ 40830 w 860554"/>
                <a:gd name="connsiteY1161" fmla="*/ 334162 h 897926"/>
                <a:gd name="connsiteX1162" fmla="*/ 39986 w 860554"/>
                <a:gd name="connsiteY1162" fmla="*/ 334131 h 897926"/>
                <a:gd name="connsiteX1163" fmla="*/ 40040 w 860554"/>
                <a:gd name="connsiteY1163" fmla="*/ 332058 h 897926"/>
                <a:gd name="connsiteX1164" fmla="*/ 40181 w 860554"/>
                <a:gd name="connsiteY1164" fmla="*/ 330595 h 897926"/>
                <a:gd name="connsiteX1165" fmla="*/ 38264 w 860554"/>
                <a:gd name="connsiteY1165" fmla="*/ 329054 h 897926"/>
                <a:gd name="connsiteX1166" fmla="*/ 38131 w 860554"/>
                <a:gd name="connsiteY1166" fmla="*/ 327153 h 897926"/>
                <a:gd name="connsiteX1167" fmla="*/ 37623 w 860554"/>
                <a:gd name="connsiteY1167" fmla="*/ 325838 h 897926"/>
                <a:gd name="connsiteX1168" fmla="*/ 36981 w 860554"/>
                <a:gd name="connsiteY1168" fmla="*/ 324234 h 897926"/>
                <a:gd name="connsiteX1169" fmla="*/ 35644 w 860554"/>
                <a:gd name="connsiteY1169" fmla="*/ 323210 h 897926"/>
                <a:gd name="connsiteX1170" fmla="*/ 33758 w 860554"/>
                <a:gd name="connsiteY1170" fmla="*/ 322811 h 897926"/>
                <a:gd name="connsiteX1171" fmla="*/ 30668 w 860554"/>
                <a:gd name="connsiteY1171" fmla="*/ 321926 h 897926"/>
                <a:gd name="connsiteX1172" fmla="*/ 26083 w 860554"/>
                <a:gd name="connsiteY1172" fmla="*/ 321003 h 897926"/>
                <a:gd name="connsiteX1173" fmla="*/ 21702 w 860554"/>
                <a:gd name="connsiteY1173" fmla="*/ 320941 h 897926"/>
                <a:gd name="connsiteX1174" fmla="*/ 17407 w 860554"/>
                <a:gd name="connsiteY1174" fmla="*/ 321027 h 897926"/>
                <a:gd name="connsiteX1175" fmla="*/ 20028 w 860554"/>
                <a:gd name="connsiteY1175" fmla="*/ 317803 h 897926"/>
                <a:gd name="connsiteX1176" fmla="*/ 22649 w 860554"/>
                <a:gd name="connsiteY1176" fmla="*/ 314588 h 897926"/>
                <a:gd name="connsiteX1177" fmla="*/ 22571 w 860554"/>
                <a:gd name="connsiteY1177" fmla="*/ 311787 h 897926"/>
                <a:gd name="connsiteX1178" fmla="*/ 20451 w 860554"/>
                <a:gd name="connsiteY1178" fmla="*/ 309346 h 897926"/>
                <a:gd name="connsiteX1179" fmla="*/ 19308 w 860554"/>
                <a:gd name="connsiteY1179" fmla="*/ 307829 h 897926"/>
                <a:gd name="connsiteX1180" fmla="*/ 17540 w 860554"/>
                <a:gd name="connsiteY1180" fmla="*/ 305740 h 897926"/>
                <a:gd name="connsiteX1181" fmla="*/ 15358 w 860554"/>
                <a:gd name="connsiteY1181" fmla="*/ 304292 h 897926"/>
                <a:gd name="connsiteX1182" fmla="*/ 14168 w 860554"/>
                <a:gd name="connsiteY1182" fmla="*/ 302368 h 897926"/>
                <a:gd name="connsiteX1183" fmla="*/ 14278 w 860554"/>
                <a:gd name="connsiteY1183" fmla="*/ 301202 h 897926"/>
                <a:gd name="connsiteX1184" fmla="*/ 14090 w 860554"/>
                <a:gd name="connsiteY1184" fmla="*/ 300435 h 897926"/>
                <a:gd name="connsiteX1185" fmla="*/ 13261 w 860554"/>
                <a:gd name="connsiteY1185" fmla="*/ 299990 h 897926"/>
                <a:gd name="connsiteX1186" fmla="*/ 12431 w 860554"/>
                <a:gd name="connsiteY1186" fmla="*/ 299285 h 897926"/>
                <a:gd name="connsiteX1187" fmla="*/ 11289 w 860554"/>
                <a:gd name="connsiteY1187" fmla="*/ 298511 h 897926"/>
                <a:gd name="connsiteX1188" fmla="*/ 9951 w 860554"/>
                <a:gd name="connsiteY1188" fmla="*/ 297486 h 897926"/>
                <a:gd name="connsiteX1189" fmla="*/ 9951 w 860554"/>
                <a:gd name="connsiteY1189" fmla="*/ 296461 h 897926"/>
                <a:gd name="connsiteX1190" fmla="*/ 9443 w 860554"/>
                <a:gd name="connsiteY1190" fmla="*/ 295374 h 897926"/>
                <a:gd name="connsiteX1191" fmla="*/ 8614 w 860554"/>
                <a:gd name="connsiteY1191" fmla="*/ 294098 h 897926"/>
                <a:gd name="connsiteX1192" fmla="*/ 8614 w 860554"/>
                <a:gd name="connsiteY1192" fmla="*/ 293074 h 897926"/>
                <a:gd name="connsiteX1193" fmla="*/ 7847 w 860554"/>
                <a:gd name="connsiteY1193" fmla="*/ 291470 h 897926"/>
                <a:gd name="connsiteX1194" fmla="*/ 7018 w 860554"/>
                <a:gd name="connsiteY1194" fmla="*/ 290320 h 897926"/>
                <a:gd name="connsiteX1195" fmla="*/ 6188 w 860554"/>
                <a:gd name="connsiteY1195" fmla="*/ 289553 h 897926"/>
                <a:gd name="connsiteX1196" fmla="*/ 4976 w 860554"/>
                <a:gd name="connsiteY1196" fmla="*/ 288466 h 897926"/>
                <a:gd name="connsiteX1197" fmla="*/ 5038 w 860554"/>
                <a:gd name="connsiteY1197" fmla="*/ 287574 h 897926"/>
                <a:gd name="connsiteX1198" fmla="*/ 5930 w 860554"/>
                <a:gd name="connsiteY1198" fmla="*/ 287128 h 897926"/>
                <a:gd name="connsiteX1199" fmla="*/ 6314 w 860554"/>
                <a:gd name="connsiteY1199" fmla="*/ 286103 h 897926"/>
                <a:gd name="connsiteX1200" fmla="*/ 6188 w 860554"/>
                <a:gd name="connsiteY1200" fmla="*/ 285078 h 897926"/>
                <a:gd name="connsiteX1201" fmla="*/ 5171 w 860554"/>
                <a:gd name="connsiteY1201" fmla="*/ 284437 h 897926"/>
                <a:gd name="connsiteX1202" fmla="*/ 3959 w 860554"/>
                <a:gd name="connsiteY1202" fmla="*/ 284116 h 897926"/>
                <a:gd name="connsiteX1203" fmla="*/ 2363 w 860554"/>
                <a:gd name="connsiteY1203" fmla="*/ 282262 h 897926"/>
                <a:gd name="connsiteX1204" fmla="*/ 1213 w 860554"/>
                <a:gd name="connsiteY1204" fmla="*/ 281299 h 897926"/>
                <a:gd name="connsiteX1205" fmla="*/ 446 w 860554"/>
                <a:gd name="connsiteY1205" fmla="*/ 280720 h 897926"/>
                <a:gd name="connsiteX1206" fmla="*/ 0 w 860554"/>
                <a:gd name="connsiteY1206" fmla="*/ 280079 h 897926"/>
                <a:gd name="connsiteX1207" fmla="*/ 446 w 860554"/>
                <a:gd name="connsiteY1207" fmla="*/ 279633 h 897926"/>
                <a:gd name="connsiteX1208" fmla="*/ 955 w 860554"/>
                <a:gd name="connsiteY1208" fmla="*/ 278991 h 897926"/>
                <a:gd name="connsiteX1209" fmla="*/ 1088 w 860554"/>
                <a:gd name="connsiteY1209" fmla="*/ 277967 h 897926"/>
                <a:gd name="connsiteX1210" fmla="*/ 829 w 860554"/>
                <a:gd name="connsiteY1210" fmla="*/ 277012 h 897926"/>
                <a:gd name="connsiteX1211" fmla="*/ 829 w 860554"/>
                <a:gd name="connsiteY1211" fmla="*/ 276183 h 897926"/>
                <a:gd name="connsiteX1212" fmla="*/ 1596 w 860554"/>
                <a:gd name="connsiteY1212" fmla="*/ 275925 h 897926"/>
                <a:gd name="connsiteX1213" fmla="*/ 2425 w 860554"/>
                <a:gd name="connsiteY1213" fmla="*/ 276058 h 897926"/>
                <a:gd name="connsiteX1214" fmla="*/ 3255 w 860554"/>
                <a:gd name="connsiteY1214" fmla="*/ 275549 h 897926"/>
                <a:gd name="connsiteX1215" fmla="*/ 4342 w 860554"/>
                <a:gd name="connsiteY1215" fmla="*/ 275361 h 897926"/>
                <a:gd name="connsiteX1216" fmla="*/ 5555 w 860554"/>
                <a:gd name="connsiteY1216" fmla="*/ 275228 h 897926"/>
                <a:gd name="connsiteX1217" fmla="*/ 6196 w 860554"/>
                <a:gd name="connsiteY1217" fmla="*/ 274657 h 897926"/>
                <a:gd name="connsiteX1218" fmla="*/ 6134 w 860554"/>
                <a:gd name="connsiteY1218" fmla="*/ 273640 h 897926"/>
                <a:gd name="connsiteX1219" fmla="*/ 5367 w 860554"/>
                <a:gd name="connsiteY1219" fmla="*/ 271661 h 897926"/>
                <a:gd name="connsiteX1220" fmla="*/ 4600 w 860554"/>
                <a:gd name="connsiteY1220" fmla="*/ 270832 h 897926"/>
                <a:gd name="connsiteX1221" fmla="*/ 4342 w 860554"/>
                <a:gd name="connsiteY1221" fmla="*/ 269619 h 897926"/>
                <a:gd name="connsiteX1222" fmla="*/ 4968 w 860554"/>
                <a:gd name="connsiteY1222" fmla="*/ 267288 h 897926"/>
                <a:gd name="connsiteX1223" fmla="*/ 5367 w 860554"/>
                <a:gd name="connsiteY1223" fmla="*/ 265793 h 897926"/>
                <a:gd name="connsiteX1224" fmla="*/ 6767 w 860554"/>
                <a:gd name="connsiteY1224" fmla="*/ 264213 h 897926"/>
                <a:gd name="connsiteX1225" fmla="*/ 11039 w 860554"/>
                <a:gd name="connsiteY1225" fmla="*/ 260825 h 897926"/>
                <a:gd name="connsiteX1226" fmla="*/ 14872 w 860554"/>
                <a:gd name="connsiteY1226" fmla="*/ 258525 h 897926"/>
                <a:gd name="connsiteX1227" fmla="*/ 16742 w 860554"/>
                <a:gd name="connsiteY1227" fmla="*/ 258291 h 897926"/>
                <a:gd name="connsiteX1228" fmla="*/ 18127 w 860554"/>
                <a:gd name="connsiteY1228" fmla="*/ 257438 h 897926"/>
                <a:gd name="connsiteX1229" fmla="*/ 19003 w 860554"/>
                <a:gd name="connsiteY1229" fmla="*/ 256131 h 897926"/>
                <a:gd name="connsiteX1230" fmla="*/ 19246 w 860554"/>
                <a:gd name="connsiteY1230" fmla="*/ 254707 h 897926"/>
                <a:gd name="connsiteX1231" fmla="*/ 19050 w 860554"/>
                <a:gd name="connsiteY1231" fmla="*/ 253464 h 897926"/>
                <a:gd name="connsiteX1232" fmla="*/ 18338 w 860554"/>
                <a:gd name="connsiteY1232" fmla="*/ 251633 h 897926"/>
                <a:gd name="connsiteX1233" fmla="*/ 17485 w 860554"/>
                <a:gd name="connsiteY1233" fmla="*/ 249348 h 897926"/>
                <a:gd name="connsiteX1234" fmla="*/ 16844 w 860554"/>
                <a:gd name="connsiteY1234" fmla="*/ 248073 h 897926"/>
                <a:gd name="connsiteX1235" fmla="*/ 17415 w 860554"/>
                <a:gd name="connsiteY1235" fmla="*/ 246548 h 897926"/>
                <a:gd name="connsiteX1236" fmla="*/ 18432 w 860554"/>
                <a:gd name="connsiteY1236" fmla="*/ 244459 h 897926"/>
                <a:gd name="connsiteX1237" fmla="*/ 20513 w 860554"/>
                <a:gd name="connsiteY1237" fmla="*/ 241306 h 897926"/>
                <a:gd name="connsiteX1238" fmla="*/ 22453 w 860554"/>
                <a:gd name="connsiteY1238" fmla="*/ 237910 h 897926"/>
                <a:gd name="connsiteX1239" fmla="*/ 22665 w 860554"/>
                <a:gd name="connsiteY1239" fmla="*/ 236925 h 897926"/>
                <a:gd name="connsiteX1240" fmla="*/ 22915 w 860554"/>
                <a:gd name="connsiteY1240" fmla="*/ 234852 h 897926"/>
                <a:gd name="connsiteX1241" fmla="*/ 23807 w 860554"/>
                <a:gd name="connsiteY1241" fmla="*/ 230627 h 897926"/>
                <a:gd name="connsiteX1242" fmla="*/ 24300 w 860554"/>
                <a:gd name="connsiteY1242" fmla="*/ 228342 h 897926"/>
                <a:gd name="connsiteX1243" fmla="*/ 24041 w 860554"/>
                <a:gd name="connsiteY1243" fmla="*/ 227458 h 897926"/>
                <a:gd name="connsiteX1244" fmla="*/ 24487 w 860554"/>
                <a:gd name="connsiteY1244" fmla="*/ 226692 h 897926"/>
                <a:gd name="connsiteX1245" fmla="*/ 25700 w 860554"/>
                <a:gd name="connsiteY1245" fmla="*/ 226050 h 897926"/>
                <a:gd name="connsiteX1246" fmla="*/ 28626 w 860554"/>
                <a:gd name="connsiteY1246" fmla="*/ 225471 h 897926"/>
                <a:gd name="connsiteX1247" fmla="*/ 30613 w 860554"/>
                <a:gd name="connsiteY1247" fmla="*/ 224212 h 897926"/>
                <a:gd name="connsiteX1248" fmla="*/ 33672 w 860554"/>
                <a:gd name="connsiteY1248" fmla="*/ 221841 h 897926"/>
                <a:gd name="connsiteX1249" fmla="*/ 36223 w 860554"/>
                <a:gd name="connsiteY1249" fmla="*/ 219322 h 897926"/>
                <a:gd name="connsiteX1250" fmla="*/ 38335 w 860554"/>
                <a:gd name="connsiteY1250" fmla="*/ 218509 h 897926"/>
                <a:gd name="connsiteX1251" fmla="*/ 42161 w 860554"/>
                <a:gd name="connsiteY1251" fmla="*/ 216177 h 897926"/>
                <a:gd name="connsiteX1252" fmla="*/ 44359 w 860554"/>
                <a:gd name="connsiteY1252" fmla="*/ 214698 h 897926"/>
                <a:gd name="connsiteX1253" fmla="*/ 45219 w 860554"/>
                <a:gd name="connsiteY1253" fmla="*/ 214237 h 897926"/>
                <a:gd name="connsiteX1254" fmla="*/ 47379 w 860554"/>
                <a:gd name="connsiteY1254" fmla="*/ 213165 h 897926"/>
                <a:gd name="connsiteX1255" fmla="*/ 51251 w 860554"/>
                <a:gd name="connsiteY1255" fmla="*/ 212797 h 897926"/>
                <a:gd name="connsiteX1256" fmla="*/ 54475 w 860554"/>
                <a:gd name="connsiteY1256" fmla="*/ 212414 h 897926"/>
                <a:gd name="connsiteX1257" fmla="*/ 56298 w 860554"/>
                <a:gd name="connsiteY1257" fmla="*/ 211710 h 897926"/>
                <a:gd name="connsiteX1258" fmla="*/ 58965 w 860554"/>
                <a:gd name="connsiteY1258" fmla="*/ 211420 h 897926"/>
                <a:gd name="connsiteX1259" fmla="*/ 60757 w 860554"/>
                <a:gd name="connsiteY1259" fmla="*/ 210630 h 897926"/>
                <a:gd name="connsiteX1260" fmla="*/ 62752 w 860554"/>
                <a:gd name="connsiteY1260" fmla="*/ 210607 h 897926"/>
                <a:gd name="connsiteX1261" fmla="*/ 66499 w 860554"/>
                <a:gd name="connsiteY1261" fmla="*/ 209801 h 897926"/>
                <a:gd name="connsiteX1262" fmla="*/ 67774 w 860554"/>
                <a:gd name="connsiteY1262" fmla="*/ 208596 h 897926"/>
                <a:gd name="connsiteX1263" fmla="*/ 68862 w 860554"/>
                <a:gd name="connsiteY1263" fmla="*/ 207157 h 897926"/>
                <a:gd name="connsiteX1264" fmla="*/ 70325 w 860554"/>
                <a:gd name="connsiteY1264" fmla="*/ 205928 h 897926"/>
                <a:gd name="connsiteX1265" fmla="*/ 72038 w 860554"/>
                <a:gd name="connsiteY1265" fmla="*/ 205608 h 897926"/>
                <a:gd name="connsiteX1266" fmla="*/ 73947 w 860554"/>
                <a:gd name="connsiteY1266" fmla="*/ 205819 h 897926"/>
                <a:gd name="connsiteX1267" fmla="*/ 76231 w 860554"/>
                <a:gd name="connsiteY1267" fmla="*/ 205795 h 897926"/>
                <a:gd name="connsiteX1268" fmla="*/ 79001 w 860554"/>
                <a:gd name="connsiteY1268" fmla="*/ 205412 h 897926"/>
                <a:gd name="connsiteX1269" fmla="*/ 80339 w 860554"/>
                <a:gd name="connsiteY1269" fmla="*/ 206367 h 897926"/>
                <a:gd name="connsiteX1270" fmla="*/ 80926 w 860554"/>
                <a:gd name="connsiteY1270" fmla="*/ 207532 h 897926"/>
                <a:gd name="connsiteX1271" fmla="*/ 82631 w 860554"/>
                <a:gd name="connsiteY1271" fmla="*/ 208713 h 897926"/>
                <a:gd name="connsiteX1272" fmla="*/ 83844 w 860554"/>
                <a:gd name="connsiteY1272" fmla="*/ 208651 h 897926"/>
                <a:gd name="connsiteX1273" fmla="*/ 85056 w 860554"/>
                <a:gd name="connsiteY1273" fmla="*/ 208393 h 897926"/>
                <a:gd name="connsiteX1274" fmla="*/ 86715 w 860554"/>
                <a:gd name="connsiteY1274" fmla="*/ 209410 h 897926"/>
                <a:gd name="connsiteX1275" fmla="*/ 87802 w 860554"/>
                <a:gd name="connsiteY1275" fmla="*/ 209285 h 897926"/>
                <a:gd name="connsiteX1276" fmla="*/ 88499 w 860554"/>
                <a:gd name="connsiteY1276" fmla="*/ 208713 h 897926"/>
                <a:gd name="connsiteX1277" fmla="*/ 88632 w 860554"/>
                <a:gd name="connsiteY1277" fmla="*/ 207290 h 897926"/>
                <a:gd name="connsiteX1278" fmla="*/ 89023 w 860554"/>
                <a:gd name="connsiteY1278" fmla="*/ 206515 h 897926"/>
                <a:gd name="connsiteX1279" fmla="*/ 89837 w 860554"/>
                <a:gd name="connsiteY1279" fmla="*/ 202056 h 897926"/>
                <a:gd name="connsiteX1280" fmla="*/ 91182 w 860554"/>
                <a:gd name="connsiteY1280" fmla="*/ 194694 h 897926"/>
                <a:gd name="connsiteX1281" fmla="*/ 92403 w 860554"/>
                <a:gd name="connsiteY1281" fmla="*/ 188021 h 897926"/>
                <a:gd name="connsiteX1282" fmla="*/ 93748 w 860554"/>
                <a:gd name="connsiteY1282" fmla="*/ 180643 h 897926"/>
                <a:gd name="connsiteX1283" fmla="*/ 95149 w 860554"/>
                <a:gd name="connsiteY1283" fmla="*/ 173023 h 897926"/>
                <a:gd name="connsiteX1284" fmla="*/ 96565 w 860554"/>
                <a:gd name="connsiteY1284" fmla="*/ 165309 h 897926"/>
                <a:gd name="connsiteX1285" fmla="*/ 97722 w 860554"/>
                <a:gd name="connsiteY1285" fmla="*/ 158980 h 897926"/>
                <a:gd name="connsiteX1286" fmla="*/ 98716 w 860554"/>
                <a:gd name="connsiteY1286" fmla="*/ 153543 h 897926"/>
                <a:gd name="connsiteX1287" fmla="*/ 99334 w 860554"/>
                <a:gd name="connsiteY1287" fmla="*/ 150202 h 897926"/>
                <a:gd name="connsiteX1288" fmla="*/ 100289 w 860554"/>
                <a:gd name="connsiteY1288" fmla="*/ 145829 h 897926"/>
                <a:gd name="connsiteX1289" fmla="*/ 100664 w 860554"/>
                <a:gd name="connsiteY1289" fmla="*/ 141987 h 897926"/>
                <a:gd name="connsiteX1290" fmla="*/ 101048 w 860554"/>
                <a:gd name="connsiteY1290" fmla="*/ 140884 h 897926"/>
                <a:gd name="connsiteX1291" fmla="*/ 100805 w 860554"/>
                <a:gd name="connsiteY1291" fmla="*/ 139953 h 897926"/>
                <a:gd name="connsiteX1292" fmla="*/ 99976 w 860554"/>
                <a:gd name="connsiteY1292" fmla="*/ 138631 h 897926"/>
                <a:gd name="connsiteX1293" fmla="*/ 99983 w 860554"/>
                <a:gd name="connsiteY1293" fmla="*/ 138052 h 897926"/>
                <a:gd name="connsiteX1294" fmla="*/ 100077 w 860554"/>
                <a:gd name="connsiteY1294" fmla="*/ 137285 h 897926"/>
                <a:gd name="connsiteX1295" fmla="*/ 99983 w 860554"/>
                <a:gd name="connsiteY1295" fmla="*/ 136613 h 897926"/>
                <a:gd name="connsiteX1296" fmla="*/ 99115 w 860554"/>
                <a:gd name="connsiteY1296" fmla="*/ 135893 h 897926"/>
                <a:gd name="connsiteX1297" fmla="*/ 98442 w 860554"/>
                <a:gd name="connsiteY1297" fmla="*/ 135463 h 897926"/>
                <a:gd name="connsiteX1298" fmla="*/ 97910 w 860554"/>
                <a:gd name="connsiteY1298" fmla="*/ 134837 h 897926"/>
                <a:gd name="connsiteX1299" fmla="*/ 97668 w 860554"/>
                <a:gd name="connsiteY1299" fmla="*/ 133968 h 897926"/>
                <a:gd name="connsiteX1300" fmla="*/ 97230 w 860554"/>
                <a:gd name="connsiteY1300" fmla="*/ 133100 h 897926"/>
                <a:gd name="connsiteX1301" fmla="*/ 97034 w 860554"/>
                <a:gd name="connsiteY1301" fmla="*/ 132185 h 897926"/>
                <a:gd name="connsiteX1302" fmla="*/ 96400 w 860554"/>
                <a:gd name="connsiteY1302" fmla="*/ 131465 h 897926"/>
                <a:gd name="connsiteX1303" fmla="*/ 96213 w 860554"/>
                <a:gd name="connsiteY1303" fmla="*/ 130550 h 897926"/>
                <a:gd name="connsiteX1304" fmla="*/ 96651 w 860554"/>
                <a:gd name="connsiteY1304" fmla="*/ 129681 h 897926"/>
                <a:gd name="connsiteX1305" fmla="*/ 96838 w 860554"/>
                <a:gd name="connsiteY1305" fmla="*/ 128766 h 897926"/>
                <a:gd name="connsiteX1306" fmla="*/ 96651 w 860554"/>
                <a:gd name="connsiteY1306" fmla="*/ 127905 h 897926"/>
                <a:gd name="connsiteX1307" fmla="*/ 96408 w 860554"/>
                <a:gd name="connsiteY1307" fmla="*/ 126896 h 897926"/>
                <a:gd name="connsiteX1308" fmla="*/ 95923 w 860554"/>
                <a:gd name="connsiteY1308" fmla="*/ 125934 h 897926"/>
                <a:gd name="connsiteX1309" fmla="*/ 95188 w 860554"/>
                <a:gd name="connsiteY1309" fmla="*/ 125347 h 897926"/>
                <a:gd name="connsiteX1310" fmla="*/ 93428 w 860554"/>
                <a:gd name="connsiteY1310" fmla="*/ 124698 h 897926"/>
                <a:gd name="connsiteX1311" fmla="*/ 91659 w 860554"/>
                <a:gd name="connsiteY1311" fmla="*/ 123141 h 897926"/>
                <a:gd name="connsiteX1312" fmla="*/ 89571 w 860554"/>
                <a:gd name="connsiteY1312" fmla="*/ 121748 h 897926"/>
                <a:gd name="connsiteX1313" fmla="*/ 86911 w 860554"/>
                <a:gd name="connsiteY1313" fmla="*/ 119104 h 897926"/>
                <a:gd name="connsiteX1314" fmla="*/ 86332 w 860554"/>
                <a:gd name="connsiteY1314" fmla="*/ 117852 h 897926"/>
                <a:gd name="connsiteX1315" fmla="*/ 86324 w 860554"/>
                <a:gd name="connsiteY1315" fmla="*/ 114418 h 897926"/>
                <a:gd name="connsiteX1316" fmla="*/ 86441 w 860554"/>
                <a:gd name="connsiteY1316" fmla="*/ 110694 h 897926"/>
                <a:gd name="connsiteX1317" fmla="*/ 86613 w 860554"/>
                <a:gd name="connsiteY1317" fmla="*/ 105069 h 897926"/>
                <a:gd name="connsiteX1318" fmla="*/ 86699 w 860554"/>
                <a:gd name="connsiteY1318" fmla="*/ 102205 h 897926"/>
                <a:gd name="connsiteX1319" fmla="*/ 88202 w 860554"/>
                <a:gd name="connsiteY1319" fmla="*/ 102041 h 897926"/>
                <a:gd name="connsiteX1320" fmla="*/ 89524 w 860554"/>
                <a:gd name="connsiteY1320" fmla="*/ 101963 h 897926"/>
                <a:gd name="connsiteX1321" fmla="*/ 90908 w 860554"/>
                <a:gd name="connsiteY1321" fmla="*/ 101767 h 897926"/>
                <a:gd name="connsiteX1322" fmla="*/ 92113 w 860554"/>
                <a:gd name="connsiteY1322" fmla="*/ 101571 h 897926"/>
                <a:gd name="connsiteX1323" fmla="*/ 93224 w 860554"/>
                <a:gd name="connsiteY1323" fmla="*/ 101157 h 897926"/>
                <a:gd name="connsiteX1324" fmla="*/ 94053 w 860554"/>
                <a:gd name="connsiteY1324" fmla="*/ 100648 h 897926"/>
                <a:gd name="connsiteX1325" fmla="*/ 95039 w 860554"/>
                <a:gd name="connsiteY1325" fmla="*/ 100320 h 897926"/>
                <a:gd name="connsiteX1326" fmla="*/ 95814 w 860554"/>
                <a:gd name="connsiteY1326" fmla="*/ 100437 h 897926"/>
                <a:gd name="connsiteX1327" fmla="*/ 96588 w 860554"/>
                <a:gd name="connsiteY1327" fmla="*/ 99983 h 897926"/>
                <a:gd name="connsiteX1328" fmla="*/ 97441 w 860554"/>
                <a:gd name="connsiteY1328" fmla="*/ 99553 h 897926"/>
                <a:gd name="connsiteX1329" fmla="*/ 98270 w 860554"/>
                <a:gd name="connsiteY1329" fmla="*/ 99201 h 897926"/>
                <a:gd name="connsiteX1330" fmla="*/ 99475 w 860554"/>
                <a:gd name="connsiteY1330" fmla="*/ 98904 h 897926"/>
                <a:gd name="connsiteX1331" fmla="*/ 100602 w 860554"/>
                <a:gd name="connsiteY1331" fmla="*/ 99592 h 897926"/>
                <a:gd name="connsiteX1332" fmla="*/ 101235 w 860554"/>
                <a:gd name="connsiteY1332" fmla="*/ 100281 h 897926"/>
                <a:gd name="connsiteX1333" fmla="*/ 101971 w 860554"/>
                <a:gd name="connsiteY1333" fmla="*/ 100609 h 897926"/>
                <a:gd name="connsiteX1334" fmla="*/ 102659 w 860554"/>
                <a:gd name="connsiteY1334" fmla="*/ 100531 h 897926"/>
                <a:gd name="connsiteX1335" fmla="*/ 103136 w 860554"/>
                <a:gd name="connsiteY1335" fmla="*/ 100594 h 897926"/>
                <a:gd name="connsiteX1336" fmla="*/ 103629 w 860554"/>
                <a:gd name="connsiteY1336" fmla="*/ 101141 h 897926"/>
                <a:gd name="connsiteX1337" fmla="*/ 104263 w 860554"/>
                <a:gd name="connsiteY1337" fmla="*/ 101180 h 897926"/>
                <a:gd name="connsiteX1338" fmla="*/ 105170 w 860554"/>
                <a:gd name="connsiteY1338" fmla="*/ 101079 h 897926"/>
                <a:gd name="connsiteX1339" fmla="*/ 106023 w 860554"/>
                <a:gd name="connsiteY1339" fmla="*/ 100961 h 897926"/>
                <a:gd name="connsiteX1340" fmla="*/ 106414 w 860554"/>
                <a:gd name="connsiteY1340" fmla="*/ 100797 h 897926"/>
                <a:gd name="connsiteX1341" fmla="*/ 106477 w 860554"/>
                <a:gd name="connsiteY1341" fmla="*/ 100445 h 897926"/>
                <a:gd name="connsiteX1342" fmla="*/ 106258 w 860554"/>
                <a:gd name="connsiteY1342" fmla="*/ 99835 h 897926"/>
                <a:gd name="connsiteX1343" fmla="*/ 105961 w 860554"/>
                <a:gd name="connsiteY1343" fmla="*/ 99264 h 897926"/>
                <a:gd name="connsiteX1344" fmla="*/ 106195 w 860554"/>
                <a:gd name="connsiteY1344" fmla="*/ 98380 h 897926"/>
                <a:gd name="connsiteX1345" fmla="*/ 106219 w 860554"/>
                <a:gd name="connsiteY1345" fmla="*/ 97316 h 897926"/>
                <a:gd name="connsiteX1346" fmla="*/ 106258 w 860554"/>
                <a:gd name="connsiteY1346" fmla="*/ 95962 h 897926"/>
                <a:gd name="connsiteX1347" fmla="*/ 105585 w 860554"/>
                <a:gd name="connsiteY1347" fmla="*/ 95211 h 897926"/>
                <a:gd name="connsiteX1348" fmla="*/ 104912 w 860554"/>
                <a:gd name="connsiteY1348" fmla="*/ 93795 h 897926"/>
                <a:gd name="connsiteX1349" fmla="*/ 104161 w 860554"/>
                <a:gd name="connsiteY1349" fmla="*/ 92653 h 897926"/>
                <a:gd name="connsiteX1350" fmla="*/ 102996 w 860554"/>
                <a:gd name="connsiteY1350" fmla="*/ 91886 h 897926"/>
                <a:gd name="connsiteX1351" fmla="*/ 101908 w 860554"/>
                <a:gd name="connsiteY1351" fmla="*/ 91589 h 897926"/>
                <a:gd name="connsiteX1352" fmla="*/ 101001 w 860554"/>
                <a:gd name="connsiteY1352" fmla="*/ 92066 h 897926"/>
                <a:gd name="connsiteX1353" fmla="*/ 100156 w 860554"/>
                <a:gd name="connsiteY1353" fmla="*/ 92144 h 897926"/>
                <a:gd name="connsiteX1354" fmla="*/ 99522 w 860554"/>
                <a:gd name="connsiteY1354" fmla="*/ 91714 h 897926"/>
                <a:gd name="connsiteX1355" fmla="*/ 98497 w 860554"/>
                <a:gd name="connsiteY1355" fmla="*/ 91698 h 897926"/>
                <a:gd name="connsiteX1356" fmla="*/ 97386 w 860554"/>
                <a:gd name="connsiteY1356" fmla="*/ 91557 h 897926"/>
                <a:gd name="connsiteX1357" fmla="*/ 96221 w 860554"/>
                <a:gd name="connsiteY1357" fmla="*/ 91393 h 897926"/>
                <a:gd name="connsiteX1358" fmla="*/ 94108 w 860554"/>
                <a:gd name="connsiteY1358" fmla="*/ 91706 h 897926"/>
                <a:gd name="connsiteX1359" fmla="*/ 93357 w 860554"/>
                <a:gd name="connsiteY1359" fmla="*/ 91323 h 897926"/>
                <a:gd name="connsiteX1360" fmla="*/ 92332 w 860554"/>
                <a:gd name="connsiteY1360" fmla="*/ 91284 h 897926"/>
                <a:gd name="connsiteX1361" fmla="*/ 91143 w 860554"/>
                <a:gd name="connsiteY1361" fmla="*/ 91698 h 897926"/>
                <a:gd name="connsiteX1362" fmla="*/ 91174 w 860554"/>
                <a:gd name="connsiteY1362" fmla="*/ 86261 h 897926"/>
                <a:gd name="connsiteX1363" fmla="*/ 91206 w 860554"/>
                <a:gd name="connsiteY1363" fmla="*/ 81137 h 897926"/>
                <a:gd name="connsiteX1364" fmla="*/ 91221 w 860554"/>
                <a:gd name="connsiteY1364" fmla="*/ 77538 h 897926"/>
                <a:gd name="connsiteX1365" fmla="*/ 92285 w 860554"/>
                <a:gd name="connsiteY1365" fmla="*/ 77616 h 897926"/>
                <a:gd name="connsiteX1366" fmla="*/ 93607 w 860554"/>
                <a:gd name="connsiteY1366" fmla="*/ 76967 h 897926"/>
                <a:gd name="connsiteX1367" fmla="*/ 95571 w 860554"/>
                <a:gd name="connsiteY1367" fmla="*/ 76865 h 897926"/>
                <a:gd name="connsiteX1368" fmla="*/ 97081 w 860554"/>
                <a:gd name="connsiteY1368" fmla="*/ 76184 h 897926"/>
                <a:gd name="connsiteX1369" fmla="*/ 97926 w 860554"/>
                <a:gd name="connsiteY1369" fmla="*/ 76130 h 897926"/>
                <a:gd name="connsiteX1370" fmla="*/ 99522 w 860554"/>
                <a:gd name="connsiteY1370" fmla="*/ 76458 h 897926"/>
                <a:gd name="connsiteX1371" fmla="*/ 101188 w 860554"/>
                <a:gd name="connsiteY1371" fmla="*/ 77162 h 897926"/>
                <a:gd name="connsiteX1372" fmla="*/ 102823 w 860554"/>
                <a:gd name="connsiteY1372" fmla="*/ 77264 h 897926"/>
                <a:gd name="connsiteX1373" fmla="*/ 107111 w 860554"/>
                <a:gd name="connsiteY1373" fmla="*/ 77264 h 897926"/>
                <a:gd name="connsiteX1374" fmla="*/ 111742 w 860554"/>
                <a:gd name="connsiteY1374" fmla="*/ 77264 h 897926"/>
                <a:gd name="connsiteX1375" fmla="*/ 116898 w 860554"/>
                <a:gd name="connsiteY1375" fmla="*/ 77264 h 897926"/>
                <a:gd name="connsiteX1376" fmla="*/ 122061 w 860554"/>
                <a:gd name="connsiteY1376" fmla="*/ 77264 h 897926"/>
                <a:gd name="connsiteX1377" fmla="*/ 126536 w 860554"/>
                <a:gd name="connsiteY1377" fmla="*/ 77264 h 897926"/>
                <a:gd name="connsiteX1378" fmla="*/ 127921 w 860554"/>
                <a:gd name="connsiteY1378" fmla="*/ 77303 h 897926"/>
                <a:gd name="connsiteX1379" fmla="*/ 127115 w 860554"/>
                <a:gd name="connsiteY1379" fmla="*/ 76106 h 897926"/>
                <a:gd name="connsiteX1380" fmla="*/ 126176 w 860554"/>
                <a:gd name="connsiteY1380" fmla="*/ 74557 h 897926"/>
                <a:gd name="connsiteX1381" fmla="*/ 126536 w 860554"/>
                <a:gd name="connsiteY1381" fmla="*/ 73337 h 897926"/>
                <a:gd name="connsiteX1382" fmla="*/ 126998 w 860554"/>
                <a:gd name="connsiteY1382" fmla="*/ 72108 h 897926"/>
                <a:gd name="connsiteX1383" fmla="*/ 127538 w 860554"/>
                <a:gd name="connsiteY1383" fmla="*/ 71467 h 897926"/>
                <a:gd name="connsiteX1384" fmla="*/ 128930 w 860554"/>
                <a:gd name="connsiteY1384" fmla="*/ 72148 h 897926"/>
                <a:gd name="connsiteX1385" fmla="*/ 130096 w 860554"/>
                <a:gd name="connsiteY1385" fmla="*/ 74236 h 897926"/>
                <a:gd name="connsiteX1386" fmla="*/ 131066 w 860554"/>
                <a:gd name="connsiteY1386" fmla="*/ 75809 h 897926"/>
                <a:gd name="connsiteX1387" fmla="*/ 132013 w 860554"/>
                <a:gd name="connsiteY1387" fmla="*/ 76584 h 897926"/>
                <a:gd name="connsiteX1388" fmla="*/ 133186 w 860554"/>
                <a:gd name="connsiteY1388" fmla="*/ 76670 h 897926"/>
                <a:gd name="connsiteX1389" fmla="*/ 134516 w 860554"/>
                <a:gd name="connsiteY1389" fmla="*/ 76404 h 897926"/>
                <a:gd name="connsiteX1390" fmla="*/ 135846 w 860554"/>
                <a:gd name="connsiteY1390" fmla="*/ 75754 h 897926"/>
                <a:gd name="connsiteX1391" fmla="*/ 138115 w 860554"/>
                <a:gd name="connsiteY1391" fmla="*/ 72875 h 897926"/>
                <a:gd name="connsiteX1392" fmla="*/ 140368 w 860554"/>
                <a:gd name="connsiteY1392" fmla="*/ 70411 h 897926"/>
                <a:gd name="connsiteX1393" fmla="*/ 141534 w 860554"/>
                <a:gd name="connsiteY1393" fmla="*/ 69581 h 897926"/>
                <a:gd name="connsiteX1394" fmla="*/ 142770 w 860554"/>
                <a:gd name="connsiteY1394" fmla="*/ 68823 h 897926"/>
                <a:gd name="connsiteX1395" fmla="*/ 143693 w 860554"/>
                <a:gd name="connsiteY1395" fmla="*/ 68533 h 897926"/>
                <a:gd name="connsiteX1396" fmla="*/ 144953 w 860554"/>
                <a:gd name="connsiteY1396" fmla="*/ 68627 h 897926"/>
                <a:gd name="connsiteX1397" fmla="*/ 146017 w 860554"/>
                <a:gd name="connsiteY1397" fmla="*/ 69300 h 897926"/>
                <a:gd name="connsiteX1398" fmla="*/ 146705 w 860554"/>
                <a:gd name="connsiteY1398" fmla="*/ 70473 h 897926"/>
                <a:gd name="connsiteX1399" fmla="*/ 149224 w 860554"/>
                <a:gd name="connsiteY1399" fmla="*/ 74557 h 897926"/>
                <a:gd name="connsiteX1400" fmla="*/ 151125 w 860554"/>
                <a:gd name="connsiteY1400" fmla="*/ 77640 h 897926"/>
                <a:gd name="connsiteX1401" fmla="*/ 151767 w 860554"/>
                <a:gd name="connsiteY1401" fmla="*/ 79564 h 897926"/>
                <a:gd name="connsiteX1402" fmla="*/ 151806 w 860554"/>
                <a:gd name="connsiteY1402" fmla="*/ 84258 h 897926"/>
                <a:gd name="connsiteX1403" fmla="*/ 151689 w 860554"/>
                <a:gd name="connsiteY1403" fmla="*/ 88413 h 897926"/>
                <a:gd name="connsiteX1404" fmla="*/ 151939 w 860554"/>
                <a:gd name="connsiteY1404" fmla="*/ 88952 h 897926"/>
                <a:gd name="connsiteX1405" fmla="*/ 152314 w 860554"/>
                <a:gd name="connsiteY1405" fmla="*/ 89109 h 897926"/>
                <a:gd name="connsiteX1406" fmla="*/ 156469 w 860554"/>
                <a:gd name="connsiteY1406" fmla="*/ 88131 h 897926"/>
                <a:gd name="connsiteX1407" fmla="*/ 162109 w 860554"/>
                <a:gd name="connsiteY1407" fmla="*/ 93169 h 897926"/>
                <a:gd name="connsiteX1408" fmla="*/ 166279 w 860554"/>
                <a:gd name="connsiteY1408" fmla="*/ 96893 h 897926"/>
                <a:gd name="connsiteX1409" fmla="*/ 168079 w 860554"/>
                <a:gd name="connsiteY1409" fmla="*/ 98082 h 897926"/>
                <a:gd name="connsiteX1410" fmla="*/ 169080 w 860554"/>
                <a:gd name="connsiteY1410" fmla="*/ 98411 h 897926"/>
                <a:gd name="connsiteX1411" fmla="*/ 171505 w 860554"/>
                <a:gd name="connsiteY1411" fmla="*/ 98161 h 897926"/>
                <a:gd name="connsiteX1412" fmla="*/ 174384 w 860554"/>
                <a:gd name="connsiteY1412" fmla="*/ 97675 h 897926"/>
                <a:gd name="connsiteX1413" fmla="*/ 175785 w 860554"/>
                <a:gd name="connsiteY1413" fmla="*/ 97144 h 897926"/>
                <a:gd name="connsiteX1414" fmla="*/ 177334 w 860554"/>
                <a:gd name="connsiteY1414" fmla="*/ 95978 h 897926"/>
                <a:gd name="connsiteX1415" fmla="*/ 179845 w 860554"/>
                <a:gd name="connsiteY1415" fmla="*/ 94358 h 897926"/>
                <a:gd name="connsiteX1416" fmla="*/ 181895 w 860554"/>
                <a:gd name="connsiteY1416" fmla="*/ 93467 h 897926"/>
                <a:gd name="connsiteX1417" fmla="*/ 182701 w 860554"/>
                <a:gd name="connsiteY1417" fmla="*/ 93349 h 897926"/>
                <a:gd name="connsiteX1418" fmla="*/ 183514 w 860554"/>
                <a:gd name="connsiteY1418" fmla="*/ 93639 h 897926"/>
                <a:gd name="connsiteX1419" fmla="*/ 185243 w 860554"/>
                <a:gd name="connsiteY1419" fmla="*/ 94609 h 897926"/>
                <a:gd name="connsiteX1420" fmla="*/ 186190 w 860554"/>
                <a:gd name="connsiteY1420" fmla="*/ 96408 h 897926"/>
                <a:gd name="connsiteX1421" fmla="*/ 185321 w 860554"/>
                <a:gd name="connsiteY1421" fmla="*/ 98497 h 897926"/>
                <a:gd name="connsiteX1422" fmla="*/ 185470 w 860554"/>
                <a:gd name="connsiteY1422" fmla="*/ 99796 h 897926"/>
                <a:gd name="connsiteX1423" fmla="*/ 187285 w 860554"/>
                <a:gd name="connsiteY1423" fmla="*/ 99725 h 897926"/>
                <a:gd name="connsiteX1424" fmla="*/ 188740 w 860554"/>
                <a:gd name="connsiteY1424" fmla="*/ 97566 h 897926"/>
                <a:gd name="connsiteX1425" fmla="*/ 189757 w 860554"/>
                <a:gd name="connsiteY1425" fmla="*/ 95860 h 897926"/>
                <a:gd name="connsiteX1426" fmla="*/ 191885 w 860554"/>
                <a:gd name="connsiteY1426" fmla="*/ 94476 h 897926"/>
                <a:gd name="connsiteX1427" fmla="*/ 193959 w 860554"/>
                <a:gd name="connsiteY1427" fmla="*/ 92512 h 897926"/>
                <a:gd name="connsiteX1428" fmla="*/ 195406 w 860554"/>
                <a:gd name="connsiteY1428" fmla="*/ 90634 h 897926"/>
                <a:gd name="connsiteX1429" fmla="*/ 197104 w 860554"/>
                <a:gd name="connsiteY1429" fmla="*/ 89539 h 897926"/>
                <a:gd name="connsiteX1430" fmla="*/ 199662 w 860554"/>
                <a:gd name="connsiteY1430" fmla="*/ 88201 h 897926"/>
                <a:gd name="connsiteX1431" fmla="*/ 201688 w 860554"/>
                <a:gd name="connsiteY1431" fmla="*/ 87388 h 897926"/>
                <a:gd name="connsiteX1432" fmla="*/ 203581 w 860554"/>
                <a:gd name="connsiteY1432" fmla="*/ 87474 h 897926"/>
                <a:gd name="connsiteX1433" fmla="*/ 204990 w 860554"/>
                <a:gd name="connsiteY1433" fmla="*/ 86590 h 897926"/>
                <a:gd name="connsiteX1434" fmla="*/ 206812 w 860554"/>
                <a:gd name="connsiteY1434" fmla="*/ 84931 h 897926"/>
                <a:gd name="connsiteX1435" fmla="*/ 208088 w 860554"/>
                <a:gd name="connsiteY1435" fmla="*/ 83601 h 897926"/>
                <a:gd name="connsiteX1436" fmla="*/ 208972 w 860554"/>
                <a:gd name="connsiteY1436" fmla="*/ 83124 h 897926"/>
                <a:gd name="connsiteX1437" fmla="*/ 210748 w 860554"/>
                <a:gd name="connsiteY1437" fmla="*/ 83257 h 897926"/>
                <a:gd name="connsiteX1438" fmla="*/ 212962 w 860554"/>
                <a:gd name="connsiteY1438" fmla="*/ 83077 h 897926"/>
                <a:gd name="connsiteX1439" fmla="*/ 215137 w 860554"/>
                <a:gd name="connsiteY1439" fmla="*/ 81458 h 897926"/>
                <a:gd name="connsiteX1440" fmla="*/ 217116 w 860554"/>
                <a:gd name="connsiteY1440" fmla="*/ 79502 h 897926"/>
                <a:gd name="connsiteX1441" fmla="*/ 218164 w 860554"/>
                <a:gd name="connsiteY1441" fmla="*/ 76200 h 897926"/>
                <a:gd name="connsiteX1442" fmla="*/ 218853 w 860554"/>
                <a:gd name="connsiteY1442" fmla="*/ 73274 h 897926"/>
                <a:gd name="connsiteX1443" fmla="*/ 219447 w 860554"/>
                <a:gd name="connsiteY1443" fmla="*/ 72680 h 897926"/>
                <a:gd name="connsiteX1444" fmla="*/ 220167 w 860554"/>
                <a:gd name="connsiteY1444" fmla="*/ 72210 h 897926"/>
                <a:gd name="connsiteX1445" fmla="*/ 221012 w 860554"/>
                <a:gd name="connsiteY1445" fmla="*/ 71905 h 897926"/>
                <a:gd name="connsiteX1446" fmla="*/ 223046 w 860554"/>
                <a:gd name="connsiteY1446" fmla="*/ 71694 h 897926"/>
                <a:gd name="connsiteX1447" fmla="*/ 226614 w 860554"/>
                <a:gd name="connsiteY1447" fmla="*/ 70137 h 897926"/>
                <a:gd name="connsiteX1448" fmla="*/ 229070 w 860554"/>
                <a:gd name="connsiteY1448" fmla="*/ 68557 h 897926"/>
                <a:gd name="connsiteX1449" fmla="*/ 231402 w 860554"/>
                <a:gd name="connsiteY1449" fmla="*/ 68220 h 897926"/>
                <a:gd name="connsiteX1450" fmla="*/ 232090 w 860554"/>
                <a:gd name="connsiteY1450" fmla="*/ 67798 h 897926"/>
                <a:gd name="connsiteX1451" fmla="*/ 232935 w 860554"/>
                <a:gd name="connsiteY1451" fmla="*/ 66335 h 897926"/>
                <a:gd name="connsiteX1452" fmla="*/ 233357 w 860554"/>
                <a:gd name="connsiteY1452" fmla="*/ 63761 h 897926"/>
                <a:gd name="connsiteX1453" fmla="*/ 233037 w 860554"/>
                <a:gd name="connsiteY1453" fmla="*/ 62204 h 897926"/>
                <a:gd name="connsiteX1454" fmla="*/ 228749 w 860554"/>
                <a:gd name="connsiteY1454" fmla="*/ 61719 h 897926"/>
                <a:gd name="connsiteX1455" fmla="*/ 225941 w 860554"/>
                <a:gd name="connsiteY1455" fmla="*/ 61719 h 897926"/>
                <a:gd name="connsiteX1456" fmla="*/ 221294 w 860554"/>
                <a:gd name="connsiteY1456" fmla="*/ 61320 h 897926"/>
                <a:gd name="connsiteX1457" fmla="*/ 219080 w 860554"/>
                <a:gd name="connsiteY1457" fmla="*/ 60678 h 897926"/>
                <a:gd name="connsiteX1458" fmla="*/ 218603 w 860554"/>
                <a:gd name="connsiteY1458" fmla="*/ 60232 h 897926"/>
                <a:gd name="connsiteX1459" fmla="*/ 218555 w 860554"/>
                <a:gd name="connsiteY1459" fmla="*/ 59740 h 897926"/>
                <a:gd name="connsiteX1460" fmla="*/ 219001 w 860554"/>
                <a:gd name="connsiteY1460" fmla="*/ 58621 h 897926"/>
                <a:gd name="connsiteX1461" fmla="*/ 219432 w 860554"/>
                <a:gd name="connsiteY1461" fmla="*/ 56532 h 897926"/>
                <a:gd name="connsiteX1462" fmla="*/ 218798 w 860554"/>
                <a:gd name="connsiteY1462" fmla="*/ 53700 h 897926"/>
                <a:gd name="connsiteX1463" fmla="*/ 216482 w 860554"/>
                <a:gd name="connsiteY1463" fmla="*/ 49264 h 897926"/>
                <a:gd name="connsiteX1464" fmla="*/ 214831 w 860554"/>
                <a:gd name="connsiteY1464" fmla="*/ 44899 h 897926"/>
                <a:gd name="connsiteX1465" fmla="*/ 214612 w 860554"/>
                <a:gd name="connsiteY1465" fmla="*/ 41855 h 897926"/>
                <a:gd name="connsiteX1466" fmla="*/ 214652 w 860554"/>
                <a:gd name="connsiteY1466" fmla="*/ 38640 h 897926"/>
                <a:gd name="connsiteX1467" fmla="*/ 214785 w 860554"/>
                <a:gd name="connsiteY1467" fmla="*/ 36535 h 897926"/>
                <a:gd name="connsiteX1468" fmla="*/ 213595 w 860554"/>
                <a:gd name="connsiteY1468" fmla="*/ 34892 h 897926"/>
                <a:gd name="connsiteX1469" fmla="*/ 207172 w 860554"/>
                <a:gd name="connsiteY1469" fmla="*/ 29706 h 897926"/>
                <a:gd name="connsiteX1470" fmla="*/ 204950 w 860554"/>
                <a:gd name="connsiteY1470" fmla="*/ 27257 h 897926"/>
                <a:gd name="connsiteX1471" fmla="*/ 204215 w 860554"/>
                <a:gd name="connsiteY1471" fmla="*/ 25559 h 897926"/>
                <a:gd name="connsiteX1472" fmla="*/ 201680 w 860554"/>
                <a:gd name="connsiteY1472" fmla="*/ 22437 h 897926"/>
                <a:gd name="connsiteX1473" fmla="*/ 202322 w 860554"/>
                <a:gd name="connsiteY1473" fmla="*/ 21475 h 897926"/>
                <a:gd name="connsiteX1474" fmla="*/ 203785 w 860554"/>
                <a:gd name="connsiteY1474" fmla="*/ 21507 h 897926"/>
                <a:gd name="connsiteX1475" fmla="*/ 205029 w 860554"/>
                <a:gd name="connsiteY1475" fmla="*/ 22320 h 897926"/>
                <a:gd name="connsiteX1476" fmla="*/ 206171 w 860554"/>
                <a:gd name="connsiteY1476" fmla="*/ 24057 h 897926"/>
                <a:gd name="connsiteX1477" fmla="*/ 206985 w 860554"/>
                <a:gd name="connsiteY1477" fmla="*/ 24448 h 897926"/>
                <a:gd name="connsiteX1478" fmla="*/ 208103 w 860554"/>
                <a:gd name="connsiteY1478" fmla="*/ 24448 h 897926"/>
                <a:gd name="connsiteX1479" fmla="*/ 214026 w 860554"/>
                <a:gd name="connsiteY1479" fmla="*/ 24440 h 897926"/>
                <a:gd name="connsiteX1480" fmla="*/ 215410 w 860554"/>
                <a:gd name="connsiteY1480" fmla="*/ 24738 h 897926"/>
                <a:gd name="connsiteX1481" fmla="*/ 216247 w 860554"/>
                <a:gd name="connsiteY1481" fmla="*/ 25324 h 897926"/>
                <a:gd name="connsiteX1482" fmla="*/ 216959 w 860554"/>
                <a:gd name="connsiteY1482" fmla="*/ 26052 h 897926"/>
                <a:gd name="connsiteX1483" fmla="*/ 218024 w 860554"/>
                <a:gd name="connsiteY1483" fmla="*/ 28078 h 897926"/>
                <a:gd name="connsiteX1484" fmla="*/ 219166 w 860554"/>
                <a:gd name="connsiteY1484" fmla="*/ 29064 h 897926"/>
                <a:gd name="connsiteX1485" fmla="*/ 221513 w 860554"/>
                <a:gd name="connsiteY1485" fmla="*/ 29033 h 897926"/>
                <a:gd name="connsiteX1486" fmla="*/ 225190 w 860554"/>
                <a:gd name="connsiteY1486" fmla="*/ 28994 h 897926"/>
                <a:gd name="connsiteX1487" fmla="*/ 227255 w 860554"/>
                <a:gd name="connsiteY1487" fmla="*/ 28814 h 897926"/>
                <a:gd name="connsiteX1488" fmla="*/ 228491 w 860554"/>
                <a:gd name="connsiteY1488" fmla="*/ 29377 h 897926"/>
                <a:gd name="connsiteX1489" fmla="*/ 230025 w 860554"/>
                <a:gd name="connsiteY1489" fmla="*/ 29846 h 897926"/>
                <a:gd name="connsiteX1490" fmla="*/ 233256 w 860554"/>
                <a:gd name="connsiteY1490" fmla="*/ 28767 h 897926"/>
                <a:gd name="connsiteX1491" fmla="*/ 234155 w 860554"/>
                <a:gd name="connsiteY1491" fmla="*/ 28743 h 897926"/>
                <a:gd name="connsiteX1492" fmla="*/ 235126 w 860554"/>
                <a:gd name="connsiteY1492" fmla="*/ 29220 h 897926"/>
                <a:gd name="connsiteX1493" fmla="*/ 238607 w 860554"/>
                <a:gd name="connsiteY1493" fmla="*/ 32843 h 897926"/>
                <a:gd name="connsiteX1494" fmla="*/ 240602 w 860554"/>
                <a:gd name="connsiteY1494" fmla="*/ 34368 h 897926"/>
                <a:gd name="connsiteX1495" fmla="*/ 242284 w 860554"/>
                <a:gd name="connsiteY1495" fmla="*/ 36394 h 897926"/>
                <a:gd name="connsiteX1496" fmla="*/ 244733 w 860554"/>
                <a:gd name="connsiteY1496" fmla="*/ 36402 h 897926"/>
                <a:gd name="connsiteX1497" fmla="*/ 246767 w 860554"/>
                <a:gd name="connsiteY1497" fmla="*/ 34666 h 897926"/>
                <a:gd name="connsiteX1498" fmla="*/ 247307 w 860554"/>
                <a:gd name="connsiteY1498" fmla="*/ 28821 h 897926"/>
                <a:gd name="connsiteX1499" fmla="*/ 247917 w 860554"/>
                <a:gd name="connsiteY1499" fmla="*/ 27124 h 897926"/>
                <a:gd name="connsiteX1500" fmla="*/ 248942 w 860554"/>
                <a:gd name="connsiteY1500" fmla="*/ 26646 h 897926"/>
                <a:gd name="connsiteX1501" fmla="*/ 250162 w 860554"/>
                <a:gd name="connsiteY1501" fmla="*/ 26592 h 897926"/>
                <a:gd name="connsiteX1502" fmla="*/ 251610 w 860554"/>
                <a:gd name="connsiteY1502" fmla="*/ 25676 h 897926"/>
                <a:gd name="connsiteX1503" fmla="*/ 253174 w 860554"/>
                <a:gd name="connsiteY1503" fmla="*/ 24487 h 897926"/>
                <a:gd name="connsiteX1504" fmla="*/ 254535 w 860554"/>
                <a:gd name="connsiteY1504" fmla="*/ 24088 h 897926"/>
                <a:gd name="connsiteX1505" fmla="*/ 260192 w 860554"/>
                <a:gd name="connsiteY1505" fmla="*/ 25363 h 897926"/>
                <a:gd name="connsiteX1506" fmla="*/ 261764 w 860554"/>
                <a:gd name="connsiteY1506" fmla="*/ 24753 h 897926"/>
                <a:gd name="connsiteX1507" fmla="*/ 267491 w 860554"/>
                <a:gd name="connsiteY1507" fmla="*/ 23212 h 897926"/>
                <a:gd name="connsiteX1508" fmla="*/ 273343 w 860554"/>
                <a:gd name="connsiteY1508" fmla="*/ 21225 h 897926"/>
                <a:gd name="connsiteX1509" fmla="*/ 274986 w 860554"/>
                <a:gd name="connsiteY1509" fmla="*/ 18721 h 897926"/>
                <a:gd name="connsiteX1510" fmla="*/ 277435 w 860554"/>
                <a:gd name="connsiteY1510" fmla="*/ 18048 h 897926"/>
                <a:gd name="connsiteX1511" fmla="*/ 279359 w 860554"/>
                <a:gd name="connsiteY1511" fmla="*/ 16218 h 897926"/>
                <a:gd name="connsiteX1512" fmla="*/ 280908 w 860554"/>
                <a:gd name="connsiteY1512" fmla="*/ 16406 h 897926"/>
                <a:gd name="connsiteX1513" fmla="*/ 283255 w 860554"/>
                <a:gd name="connsiteY1513" fmla="*/ 16484 h 897926"/>
                <a:gd name="connsiteX1514" fmla="*/ 284710 w 860554"/>
                <a:gd name="connsiteY1514" fmla="*/ 16163 h 897926"/>
                <a:gd name="connsiteX1515" fmla="*/ 285446 w 860554"/>
                <a:gd name="connsiteY1515" fmla="*/ 15819 h 897926"/>
                <a:gd name="connsiteX1516" fmla="*/ 286252 w 860554"/>
                <a:gd name="connsiteY1516" fmla="*/ 14958 h 897926"/>
                <a:gd name="connsiteX1517" fmla="*/ 287574 w 860554"/>
                <a:gd name="connsiteY1517" fmla="*/ 12510 h 897926"/>
                <a:gd name="connsiteX1518" fmla="*/ 289178 w 860554"/>
                <a:gd name="connsiteY1518" fmla="*/ 11579 h 897926"/>
                <a:gd name="connsiteX1519" fmla="*/ 291188 w 860554"/>
                <a:gd name="connsiteY1519" fmla="*/ 10593 h 897926"/>
                <a:gd name="connsiteX1520" fmla="*/ 292565 w 860554"/>
                <a:gd name="connsiteY1520" fmla="*/ 9435 h 897926"/>
                <a:gd name="connsiteX1521" fmla="*/ 293700 w 860554"/>
                <a:gd name="connsiteY1521" fmla="*/ 8003 h 897926"/>
                <a:gd name="connsiteX1522" fmla="*/ 294224 w 860554"/>
                <a:gd name="connsiteY1522" fmla="*/ 6759 h 897926"/>
                <a:gd name="connsiteX1523" fmla="*/ 294208 w 860554"/>
                <a:gd name="connsiteY1523" fmla="*/ 5774 h 897926"/>
                <a:gd name="connsiteX1524" fmla="*/ 293543 w 860554"/>
                <a:gd name="connsiteY1524" fmla="*/ 3857 h 897926"/>
                <a:gd name="connsiteX1525" fmla="*/ 292729 w 860554"/>
                <a:gd name="connsiteY1525" fmla="*/ 2058 h 897926"/>
                <a:gd name="connsiteX1526" fmla="*/ 291853 w 860554"/>
                <a:gd name="connsiteY1526" fmla="*/ 1463 h 897926"/>
                <a:gd name="connsiteX1527" fmla="*/ 291196 w 860554"/>
                <a:gd name="connsiteY1527" fmla="*/ 1236 h 897926"/>
                <a:gd name="connsiteX1528" fmla="*/ 293191 w 860554"/>
                <a:gd name="connsiteY1528" fmla="*/ 813 h 897926"/>
                <a:gd name="connsiteX1529" fmla="*/ 294834 w 860554"/>
                <a:gd name="connsiteY1529" fmla="*/ 1447 h 897926"/>
                <a:gd name="connsiteX1530" fmla="*/ 297400 w 860554"/>
                <a:gd name="connsiteY1530" fmla="*/ 1541 h 897926"/>
                <a:gd name="connsiteX1531" fmla="*/ 298519 w 860554"/>
                <a:gd name="connsiteY1531" fmla="*/ 1056 h 897926"/>
                <a:gd name="connsiteX1532" fmla="*/ 300138 w 860554"/>
                <a:gd name="connsiteY1532" fmla="*/ 1291 h 897926"/>
                <a:gd name="connsiteX1533" fmla="*/ 302188 w 860554"/>
                <a:gd name="connsiteY1533" fmla="*/ 0 h 897926"/>
                <a:gd name="connsiteX1534" fmla="*/ 303502 w 860554"/>
                <a:gd name="connsiteY1534" fmla="*/ 422 h 897926"/>
                <a:gd name="connsiteX1535" fmla="*/ 304371 w 860554"/>
                <a:gd name="connsiteY1535" fmla="*/ 422 h 897926"/>
                <a:gd name="connsiteX1536" fmla="*/ 305161 w 860554"/>
                <a:gd name="connsiteY1536" fmla="*/ 1400 h 897926"/>
                <a:gd name="connsiteX1537" fmla="*/ 305779 w 860554"/>
                <a:gd name="connsiteY1537" fmla="*/ 2503 h 897926"/>
                <a:gd name="connsiteX1538" fmla="*/ 307696 w 860554"/>
                <a:gd name="connsiteY1538" fmla="*/ 3841 h 897926"/>
                <a:gd name="connsiteX1539" fmla="*/ 307508 w 860554"/>
                <a:gd name="connsiteY1539" fmla="*/ 5875 h 897926"/>
                <a:gd name="connsiteX1540" fmla="*/ 307156 w 860554"/>
                <a:gd name="connsiteY1540" fmla="*/ 7675 h 897926"/>
                <a:gd name="connsiteX1541" fmla="*/ 306906 w 860554"/>
                <a:gd name="connsiteY1541" fmla="*/ 9756 h 897926"/>
                <a:gd name="connsiteX1542" fmla="*/ 306796 w 860554"/>
                <a:gd name="connsiteY1542" fmla="*/ 11336 h 897926"/>
                <a:gd name="connsiteX1543" fmla="*/ 305982 w 860554"/>
                <a:gd name="connsiteY1543" fmla="*/ 12955 h 897926"/>
                <a:gd name="connsiteX1544" fmla="*/ 304762 w 860554"/>
                <a:gd name="connsiteY1544" fmla="*/ 14466 h 897926"/>
                <a:gd name="connsiteX1545" fmla="*/ 304402 w 860554"/>
                <a:gd name="connsiteY1545" fmla="*/ 15076 h 897926"/>
                <a:gd name="connsiteX1546" fmla="*/ 304230 w 860554"/>
                <a:gd name="connsiteY1546" fmla="*/ 15874 h 897926"/>
                <a:gd name="connsiteX1547" fmla="*/ 305051 w 860554"/>
                <a:gd name="connsiteY1547" fmla="*/ 16359 h 897926"/>
                <a:gd name="connsiteX1548" fmla="*/ 306507 w 860554"/>
                <a:gd name="connsiteY1548" fmla="*/ 16499 h 897926"/>
                <a:gd name="connsiteX1549" fmla="*/ 308322 w 860554"/>
                <a:gd name="connsiteY1549" fmla="*/ 16562 h 897926"/>
                <a:gd name="connsiteX1550" fmla="*/ 309558 w 860554"/>
                <a:gd name="connsiteY1550" fmla="*/ 17031 h 897926"/>
                <a:gd name="connsiteX1551" fmla="*/ 311154 w 860554"/>
                <a:gd name="connsiteY1551" fmla="*/ 17125 h 897926"/>
                <a:gd name="connsiteX1552" fmla="*/ 313078 w 860554"/>
                <a:gd name="connsiteY1552" fmla="*/ 18424 h 897926"/>
                <a:gd name="connsiteX1553" fmla="*/ 314009 w 860554"/>
                <a:gd name="connsiteY1553" fmla="*/ 19206 h 897926"/>
                <a:gd name="connsiteX1554" fmla="*/ 314087 w 860554"/>
                <a:gd name="connsiteY1554" fmla="*/ 19809 h 897926"/>
                <a:gd name="connsiteX1555" fmla="*/ 313477 w 860554"/>
                <a:gd name="connsiteY1555" fmla="*/ 21248 h 897926"/>
                <a:gd name="connsiteX1556" fmla="*/ 313235 w 860554"/>
                <a:gd name="connsiteY1556" fmla="*/ 22578 h 897926"/>
                <a:gd name="connsiteX1557" fmla="*/ 313712 w 860554"/>
                <a:gd name="connsiteY1557" fmla="*/ 23423 h 897926"/>
                <a:gd name="connsiteX1558" fmla="*/ 314275 w 860554"/>
                <a:gd name="connsiteY1558" fmla="*/ 24034 h 897926"/>
                <a:gd name="connsiteX1559" fmla="*/ 315832 w 860554"/>
                <a:gd name="connsiteY1559" fmla="*/ 27038 h 897926"/>
                <a:gd name="connsiteX1560" fmla="*/ 316575 w 860554"/>
                <a:gd name="connsiteY1560" fmla="*/ 28078 h 897926"/>
                <a:gd name="connsiteX1561" fmla="*/ 317201 w 860554"/>
                <a:gd name="connsiteY1561" fmla="*/ 28415 h 897926"/>
                <a:gd name="connsiteX1562" fmla="*/ 317350 w 860554"/>
                <a:gd name="connsiteY1562" fmla="*/ 28994 h 897926"/>
                <a:gd name="connsiteX1563" fmla="*/ 316818 w 860554"/>
                <a:gd name="connsiteY1563" fmla="*/ 30089 h 897926"/>
                <a:gd name="connsiteX1564" fmla="*/ 316176 w 860554"/>
                <a:gd name="connsiteY1564" fmla="*/ 31481 h 897926"/>
                <a:gd name="connsiteX1565" fmla="*/ 314729 w 860554"/>
                <a:gd name="connsiteY1565" fmla="*/ 32944 h 897926"/>
                <a:gd name="connsiteX1566" fmla="*/ 314533 w 860554"/>
                <a:gd name="connsiteY1566" fmla="*/ 34102 h 897926"/>
                <a:gd name="connsiteX1567" fmla="*/ 313383 w 860554"/>
                <a:gd name="connsiteY1567" fmla="*/ 34830 h 897926"/>
                <a:gd name="connsiteX1568" fmla="*/ 310684 w 860554"/>
                <a:gd name="connsiteY1568" fmla="*/ 36559 h 897926"/>
                <a:gd name="connsiteX1569" fmla="*/ 311154 w 860554"/>
                <a:gd name="connsiteY1569" fmla="*/ 39297 h 897926"/>
                <a:gd name="connsiteX1570" fmla="*/ 311247 w 860554"/>
                <a:gd name="connsiteY1570" fmla="*/ 40682 h 897926"/>
                <a:gd name="connsiteX1571" fmla="*/ 311201 w 860554"/>
                <a:gd name="connsiteY1571" fmla="*/ 41761 h 897926"/>
                <a:gd name="connsiteX1572" fmla="*/ 310277 w 860554"/>
                <a:gd name="connsiteY1572" fmla="*/ 43209 h 897926"/>
                <a:gd name="connsiteX1573" fmla="*/ 308681 w 860554"/>
                <a:gd name="connsiteY1573" fmla="*/ 47473 h 897926"/>
                <a:gd name="connsiteX1574" fmla="*/ 308095 w 860554"/>
                <a:gd name="connsiteY1574" fmla="*/ 49601 h 897926"/>
                <a:gd name="connsiteX1575" fmla="*/ 307578 w 860554"/>
                <a:gd name="connsiteY1575" fmla="*/ 54514 h 897926"/>
                <a:gd name="connsiteX1576" fmla="*/ 307610 w 860554"/>
                <a:gd name="connsiteY1576" fmla="*/ 56164 h 897926"/>
                <a:gd name="connsiteX1577" fmla="*/ 308345 w 860554"/>
                <a:gd name="connsiteY1577" fmla="*/ 58378 h 897926"/>
                <a:gd name="connsiteX1578" fmla="*/ 309910 w 860554"/>
                <a:gd name="connsiteY1578" fmla="*/ 63299 h 897926"/>
                <a:gd name="connsiteX1579" fmla="*/ 310801 w 860554"/>
                <a:gd name="connsiteY1579" fmla="*/ 64089 h 897926"/>
                <a:gd name="connsiteX1580" fmla="*/ 312859 w 860554"/>
                <a:gd name="connsiteY1580" fmla="*/ 65240 h 897926"/>
                <a:gd name="connsiteX1581" fmla="*/ 313117 w 860554"/>
                <a:gd name="connsiteY1581" fmla="*/ 68564 h 897926"/>
                <a:gd name="connsiteX1582" fmla="*/ 312937 w 860554"/>
                <a:gd name="connsiteY1582" fmla="*/ 72038 h 897926"/>
                <a:gd name="connsiteX1583" fmla="*/ 312844 w 860554"/>
                <a:gd name="connsiteY1583" fmla="*/ 73384 h 897926"/>
                <a:gd name="connsiteX1584" fmla="*/ 313180 w 860554"/>
                <a:gd name="connsiteY1584" fmla="*/ 73963 h 897926"/>
                <a:gd name="connsiteX1585" fmla="*/ 314103 w 860554"/>
                <a:gd name="connsiteY1585" fmla="*/ 74244 h 897926"/>
                <a:gd name="connsiteX1586" fmla="*/ 314760 w 860554"/>
                <a:gd name="connsiteY1586" fmla="*/ 74659 h 897926"/>
                <a:gd name="connsiteX1587" fmla="*/ 314862 w 860554"/>
                <a:gd name="connsiteY1587" fmla="*/ 75684 h 897926"/>
                <a:gd name="connsiteX1588" fmla="*/ 314799 w 860554"/>
                <a:gd name="connsiteY1588" fmla="*/ 76756 h 897926"/>
                <a:gd name="connsiteX1589" fmla="*/ 316333 w 860554"/>
                <a:gd name="connsiteY1589" fmla="*/ 77374 h 897926"/>
                <a:gd name="connsiteX1590" fmla="*/ 317671 w 860554"/>
                <a:gd name="connsiteY1590" fmla="*/ 77765 h 897926"/>
                <a:gd name="connsiteX1591" fmla="*/ 318907 w 860554"/>
                <a:gd name="connsiteY1591" fmla="*/ 79236 h 897926"/>
                <a:gd name="connsiteX1592" fmla="*/ 321136 w 860554"/>
                <a:gd name="connsiteY1592" fmla="*/ 81528 h 897926"/>
                <a:gd name="connsiteX1593" fmla="*/ 322028 w 860554"/>
                <a:gd name="connsiteY1593" fmla="*/ 81950 h 897926"/>
                <a:gd name="connsiteX1594" fmla="*/ 322474 w 860554"/>
                <a:gd name="connsiteY1594" fmla="*/ 82897 h 897926"/>
                <a:gd name="connsiteX1595" fmla="*/ 324360 w 860554"/>
                <a:gd name="connsiteY1595" fmla="*/ 84829 h 897926"/>
                <a:gd name="connsiteX1596" fmla="*/ 327231 w 860554"/>
                <a:gd name="connsiteY1596" fmla="*/ 85533 h 897926"/>
                <a:gd name="connsiteX1597" fmla="*/ 330125 w 860554"/>
                <a:gd name="connsiteY1597" fmla="*/ 86386 h 897926"/>
                <a:gd name="connsiteX1598" fmla="*/ 331268 w 860554"/>
                <a:gd name="connsiteY1598" fmla="*/ 87599 h 897926"/>
                <a:gd name="connsiteX1599" fmla="*/ 332457 w 860554"/>
                <a:gd name="connsiteY1599" fmla="*/ 88585 h 897926"/>
                <a:gd name="connsiteX1600" fmla="*/ 333357 w 860554"/>
                <a:gd name="connsiteY1600" fmla="*/ 88632 h 897926"/>
                <a:gd name="connsiteX1601" fmla="*/ 334115 w 860554"/>
                <a:gd name="connsiteY1601" fmla="*/ 88475 h 897926"/>
                <a:gd name="connsiteX1602" fmla="*/ 335367 w 860554"/>
                <a:gd name="connsiteY1602" fmla="*/ 87622 h 897926"/>
                <a:gd name="connsiteX1603" fmla="*/ 336369 w 860554"/>
                <a:gd name="connsiteY1603" fmla="*/ 86887 h 897926"/>
                <a:gd name="connsiteX1604" fmla="*/ 338113 w 860554"/>
                <a:gd name="connsiteY1604" fmla="*/ 86934 h 897926"/>
                <a:gd name="connsiteX1605" fmla="*/ 340163 w 860554"/>
                <a:gd name="connsiteY1605" fmla="*/ 86809 h 897926"/>
                <a:gd name="connsiteX1606" fmla="*/ 340515 w 860554"/>
                <a:gd name="connsiteY1606" fmla="*/ 86206 h 897926"/>
                <a:gd name="connsiteX1607" fmla="*/ 340711 w 860554"/>
                <a:gd name="connsiteY1607" fmla="*/ 85432 h 897926"/>
                <a:gd name="connsiteX1608" fmla="*/ 340288 w 860554"/>
                <a:gd name="connsiteY1608" fmla="*/ 83453 h 897926"/>
                <a:gd name="connsiteX1609" fmla="*/ 341016 w 860554"/>
                <a:gd name="connsiteY1609" fmla="*/ 82850 h 897926"/>
                <a:gd name="connsiteX1610" fmla="*/ 342713 w 860554"/>
                <a:gd name="connsiteY1610" fmla="*/ 82514 h 897926"/>
                <a:gd name="connsiteX1611" fmla="*/ 343050 w 860554"/>
                <a:gd name="connsiteY1611" fmla="*/ 81458 h 897926"/>
                <a:gd name="connsiteX1612" fmla="*/ 343433 w 860554"/>
                <a:gd name="connsiteY1612" fmla="*/ 80879 h 897926"/>
                <a:gd name="connsiteX1613" fmla="*/ 343918 w 860554"/>
                <a:gd name="connsiteY1613" fmla="*/ 80206 h 897926"/>
                <a:gd name="connsiteX1614" fmla="*/ 344497 w 860554"/>
                <a:gd name="connsiteY1614" fmla="*/ 80112 h 897926"/>
                <a:gd name="connsiteX1615" fmla="*/ 345225 w 860554"/>
                <a:gd name="connsiteY1615" fmla="*/ 80495 h 897926"/>
                <a:gd name="connsiteX1616" fmla="*/ 346343 w 860554"/>
                <a:gd name="connsiteY1616" fmla="*/ 80738 h 897926"/>
                <a:gd name="connsiteX1617" fmla="*/ 347603 w 860554"/>
                <a:gd name="connsiteY1617" fmla="*/ 81074 h 897926"/>
                <a:gd name="connsiteX1618" fmla="*/ 348276 w 860554"/>
                <a:gd name="connsiteY1618" fmla="*/ 81747 h 897926"/>
                <a:gd name="connsiteX1619" fmla="*/ 349395 w 860554"/>
                <a:gd name="connsiteY1619" fmla="*/ 81802 h 897926"/>
                <a:gd name="connsiteX1620" fmla="*/ 350638 w 860554"/>
                <a:gd name="connsiteY1620" fmla="*/ 81676 h 897926"/>
                <a:gd name="connsiteX1621" fmla="*/ 351139 w 860554"/>
                <a:gd name="connsiteY1621" fmla="*/ 81246 h 897926"/>
                <a:gd name="connsiteX1622" fmla="*/ 351507 w 860554"/>
                <a:gd name="connsiteY1622" fmla="*/ 80495 h 897926"/>
                <a:gd name="connsiteX1623" fmla="*/ 351781 w 860554"/>
                <a:gd name="connsiteY1623" fmla="*/ 78876 h 897926"/>
                <a:gd name="connsiteX1624" fmla="*/ 352579 w 860554"/>
                <a:gd name="connsiteY1624" fmla="*/ 78829 h 897926"/>
                <a:gd name="connsiteX1625" fmla="*/ 354183 w 860554"/>
                <a:gd name="connsiteY1625" fmla="*/ 78469 h 897926"/>
                <a:gd name="connsiteX1626" fmla="*/ 355888 w 860554"/>
                <a:gd name="connsiteY1626" fmla="*/ 77757 h 897926"/>
                <a:gd name="connsiteX1627" fmla="*/ 358173 w 860554"/>
                <a:gd name="connsiteY1627" fmla="*/ 77648 h 897926"/>
                <a:gd name="connsiteX1628" fmla="*/ 360308 w 860554"/>
                <a:gd name="connsiteY1628" fmla="*/ 77663 h 897926"/>
                <a:gd name="connsiteX1629" fmla="*/ 361380 w 860554"/>
                <a:gd name="connsiteY1629" fmla="*/ 77186 h 897926"/>
                <a:gd name="connsiteX1630" fmla="*/ 362374 w 860554"/>
                <a:gd name="connsiteY1630" fmla="*/ 76145 h 897926"/>
                <a:gd name="connsiteX1631" fmla="*/ 364298 w 860554"/>
                <a:gd name="connsiteY1631" fmla="*/ 73196 h 897926"/>
                <a:gd name="connsiteX1632" fmla="*/ 365307 w 860554"/>
                <a:gd name="connsiteY1632" fmla="*/ 72515 h 897926"/>
                <a:gd name="connsiteX1633" fmla="*/ 366395 w 860554"/>
                <a:gd name="connsiteY1633" fmla="*/ 72007 h 897926"/>
                <a:gd name="connsiteX1634" fmla="*/ 367318 w 860554"/>
                <a:gd name="connsiteY1634" fmla="*/ 72101 h 897926"/>
                <a:gd name="connsiteX1635" fmla="*/ 369204 w 860554"/>
                <a:gd name="connsiteY1635" fmla="*/ 71608 h 897926"/>
                <a:gd name="connsiteX1636" fmla="*/ 370753 w 860554"/>
                <a:gd name="connsiteY1636" fmla="*/ 70904 h 897926"/>
                <a:gd name="connsiteX1637" fmla="*/ 371331 w 860554"/>
                <a:gd name="connsiteY1637" fmla="*/ 71084 h 897926"/>
                <a:gd name="connsiteX1638" fmla="*/ 372536 w 860554"/>
                <a:gd name="connsiteY1638" fmla="*/ 72594 h 897926"/>
                <a:gd name="connsiteX1639" fmla="*/ 373147 w 860554"/>
                <a:gd name="connsiteY1639" fmla="*/ 72922 h 897926"/>
                <a:gd name="connsiteX1640" fmla="*/ 374038 w 860554"/>
                <a:gd name="connsiteY1640" fmla="*/ 73032 h 897926"/>
                <a:gd name="connsiteX1641" fmla="*/ 376957 w 860554"/>
                <a:gd name="connsiteY1641" fmla="*/ 73798 h 897926"/>
                <a:gd name="connsiteX1642" fmla="*/ 378506 w 860554"/>
                <a:gd name="connsiteY1642" fmla="*/ 73556 h 897926"/>
                <a:gd name="connsiteX1643" fmla="*/ 380180 w 860554"/>
                <a:gd name="connsiteY1643" fmla="*/ 73071 h 897926"/>
                <a:gd name="connsiteX1644" fmla="*/ 381791 w 860554"/>
                <a:gd name="connsiteY1644" fmla="*/ 72891 h 897926"/>
                <a:gd name="connsiteX1645" fmla="*/ 382949 w 860554"/>
                <a:gd name="connsiteY1645" fmla="*/ 73227 h 897926"/>
                <a:gd name="connsiteX1646" fmla="*/ 383786 w 860554"/>
                <a:gd name="connsiteY1646" fmla="*/ 72789 h 897926"/>
                <a:gd name="connsiteX1647" fmla="*/ 384514 w 860554"/>
                <a:gd name="connsiteY1647" fmla="*/ 72500 h 897926"/>
                <a:gd name="connsiteX1648" fmla="*/ 520290 w 860554"/>
                <a:gd name="connsiteY1648" fmla="*/ 72578 h 897926"/>
                <a:gd name="connsiteX1649" fmla="*/ 518099 w 860554"/>
                <a:gd name="connsiteY1649" fmla="*/ 73572 h 897926"/>
                <a:gd name="connsiteX1650" fmla="*/ 516839 w 860554"/>
                <a:gd name="connsiteY1650" fmla="*/ 73188 h 897926"/>
                <a:gd name="connsiteX1651" fmla="*/ 515682 w 860554"/>
                <a:gd name="connsiteY1651" fmla="*/ 70591 h 897926"/>
                <a:gd name="connsiteX1652" fmla="*/ 516073 w 860554"/>
                <a:gd name="connsiteY1652" fmla="*/ 68431 h 897926"/>
                <a:gd name="connsiteX1653" fmla="*/ 517661 w 860554"/>
                <a:gd name="connsiteY1653" fmla="*/ 67712 h 897926"/>
                <a:gd name="connsiteX1654" fmla="*/ 518889 w 860554"/>
                <a:gd name="connsiteY1654" fmla="*/ 67868 h 897926"/>
                <a:gd name="connsiteX1655" fmla="*/ 519343 w 860554"/>
                <a:gd name="connsiteY1655" fmla="*/ 68142 h 897926"/>
                <a:gd name="connsiteX1656" fmla="*/ 520438 w 860554"/>
                <a:gd name="connsiteY1656" fmla="*/ 71686 h 897926"/>
                <a:gd name="connsiteX1657" fmla="*/ 520290 w 860554"/>
                <a:gd name="connsiteY1657" fmla="*/ 72578 h 897926"/>
                <a:gd name="connsiteX1658" fmla="*/ 523497 w 860554"/>
                <a:gd name="connsiteY1658" fmla="*/ 106297 h 897926"/>
                <a:gd name="connsiteX1659" fmla="*/ 521111 w 860554"/>
                <a:gd name="connsiteY1659" fmla="*/ 107032 h 897926"/>
                <a:gd name="connsiteX1660" fmla="*/ 520665 w 860554"/>
                <a:gd name="connsiteY1660" fmla="*/ 106344 h 897926"/>
                <a:gd name="connsiteX1661" fmla="*/ 520665 w 860554"/>
                <a:gd name="connsiteY1661" fmla="*/ 103598 h 897926"/>
                <a:gd name="connsiteX1662" fmla="*/ 521338 w 860554"/>
                <a:gd name="connsiteY1662" fmla="*/ 102096 h 897926"/>
                <a:gd name="connsiteX1663" fmla="*/ 524374 w 860554"/>
                <a:gd name="connsiteY1663" fmla="*/ 101673 h 897926"/>
                <a:gd name="connsiteX1664" fmla="*/ 524687 w 860554"/>
                <a:gd name="connsiteY1664" fmla="*/ 101227 h 897926"/>
                <a:gd name="connsiteX1665" fmla="*/ 525555 w 860554"/>
                <a:gd name="connsiteY1665" fmla="*/ 100946 h 897926"/>
                <a:gd name="connsiteX1666" fmla="*/ 526040 w 860554"/>
                <a:gd name="connsiteY1666" fmla="*/ 101892 h 897926"/>
                <a:gd name="connsiteX1667" fmla="*/ 525970 w 860554"/>
                <a:gd name="connsiteY1667" fmla="*/ 103465 h 897926"/>
                <a:gd name="connsiteX1668" fmla="*/ 523497 w 860554"/>
                <a:gd name="connsiteY1668" fmla="*/ 106297 h 897926"/>
                <a:gd name="connsiteX1669" fmla="*/ 517497 w 860554"/>
                <a:gd name="connsiteY1669" fmla="*/ 111828 h 897926"/>
                <a:gd name="connsiteX1670" fmla="*/ 517106 w 860554"/>
                <a:gd name="connsiteY1670" fmla="*/ 115036 h 897926"/>
                <a:gd name="connsiteX1671" fmla="*/ 513155 w 860554"/>
                <a:gd name="connsiteY1671" fmla="*/ 113682 h 897926"/>
                <a:gd name="connsiteX1672" fmla="*/ 513452 w 860554"/>
                <a:gd name="connsiteY1672" fmla="*/ 110404 h 897926"/>
                <a:gd name="connsiteX1673" fmla="*/ 515298 w 860554"/>
                <a:gd name="connsiteY1673" fmla="*/ 109481 h 897926"/>
                <a:gd name="connsiteX1674" fmla="*/ 516933 w 860554"/>
                <a:gd name="connsiteY1674" fmla="*/ 107737 h 897926"/>
                <a:gd name="connsiteX1675" fmla="*/ 517497 w 860554"/>
                <a:gd name="connsiteY1675" fmla="*/ 105601 h 897926"/>
                <a:gd name="connsiteX1676" fmla="*/ 517528 w 860554"/>
                <a:gd name="connsiteY1676" fmla="*/ 102690 h 897926"/>
                <a:gd name="connsiteX1677" fmla="*/ 518138 w 860554"/>
                <a:gd name="connsiteY1677" fmla="*/ 102190 h 897926"/>
                <a:gd name="connsiteX1678" fmla="*/ 518670 w 860554"/>
                <a:gd name="connsiteY1678" fmla="*/ 101986 h 897926"/>
                <a:gd name="connsiteX1679" fmla="*/ 519147 w 860554"/>
                <a:gd name="connsiteY1679" fmla="*/ 102182 h 897926"/>
                <a:gd name="connsiteX1680" fmla="*/ 519335 w 860554"/>
                <a:gd name="connsiteY1680" fmla="*/ 106547 h 897926"/>
                <a:gd name="connsiteX1681" fmla="*/ 519562 w 860554"/>
                <a:gd name="connsiteY1681" fmla="*/ 109223 h 897926"/>
                <a:gd name="connsiteX1682" fmla="*/ 517497 w 860554"/>
                <a:gd name="connsiteY1682" fmla="*/ 111828 h 897926"/>
                <a:gd name="connsiteX1683" fmla="*/ 532604 w 860554"/>
                <a:gd name="connsiteY1683" fmla="*/ 109020 h 897926"/>
                <a:gd name="connsiteX1684" fmla="*/ 533503 w 860554"/>
                <a:gd name="connsiteY1684" fmla="*/ 110162 h 897926"/>
                <a:gd name="connsiteX1685" fmla="*/ 530397 w 860554"/>
                <a:gd name="connsiteY1685" fmla="*/ 114723 h 897926"/>
                <a:gd name="connsiteX1686" fmla="*/ 528684 w 860554"/>
                <a:gd name="connsiteY1686" fmla="*/ 115380 h 897926"/>
                <a:gd name="connsiteX1687" fmla="*/ 526807 w 860554"/>
                <a:gd name="connsiteY1687" fmla="*/ 115513 h 897926"/>
                <a:gd name="connsiteX1688" fmla="*/ 524374 w 860554"/>
                <a:gd name="connsiteY1688" fmla="*/ 114152 h 897926"/>
                <a:gd name="connsiteX1689" fmla="*/ 520587 w 860554"/>
                <a:gd name="connsiteY1689" fmla="*/ 114253 h 897926"/>
                <a:gd name="connsiteX1690" fmla="*/ 519406 w 860554"/>
                <a:gd name="connsiteY1690" fmla="*/ 113933 h 897926"/>
                <a:gd name="connsiteX1691" fmla="*/ 519280 w 860554"/>
                <a:gd name="connsiteY1691" fmla="*/ 111945 h 897926"/>
                <a:gd name="connsiteX1692" fmla="*/ 520869 w 860554"/>
                <a:gd name="connsiteY1692" fmla="*/ 109825 h 897926"/>
                <a:gd name="connsiteX1693" fmla="*/ 524045 w 860554"/>
                <a:gd name="connsiteY1693" fmla="*/ 109943 h 897926"/>
                <a:gd name="connsiteX1694" fmla="*/ 529514 w 860554"/>
                <a:gd name="connsiteY1694" fmla="*/ 108237 h 897926"/>
                <a:gd name="connsiteX1695" fmla="*/ 532604 w 860554"/>
                <a:gd name="connsiteY1695" fmla="*/ 109020 h 897926"/>
                <a:gd name="connsiteX1696" fmla="*/ 539066 w 860554"/>
                <a:gd name="connsiteY1696" fmla="*/ 117320 h 897926"/>
                <a:gd name="connsiteX1697" fmla="*/ 533245 w 860554"/>
                <a:gd name="connsiteY1697" fmla="*/ 118001 h 897926"/>
                <a:gd name="connsiteX1698" fmla="*/ 530585 w 860554"/>
                <a:gd name="connsiteY1698" fmla="*/ 116913 h 897926"/>
                <a:gd name="connsiteX1699" fmla="*/ 531188 w 860554"/>
                <a:gd name="connsiteY1699" fmla="*/ 115998 h 897926"/>
                <a:gd name="connsiteX1700" fmla="*/ 533175 w 860554"/>
                <a:gd name="connsiteY1700" fmla="*/ 114535 h 897926"/>
                <a:gd name="connsiteX1701" fmla="*/ 535592 w 860554"/>
                <a:gd name="connsiteY1701" fmla="*/ 113502 h 897926"/>
                <a:gd name="connsiteX1702" fmla="*/ 537759 w 860554"/>
                <a:gd name="connsiteY1702" fmla="*/ 113041 h 897926"/>
                <a:gd name="connsiteX1703" fmla="*/ 540020 w 860554"/>
                <a:gd name="connsiteY1703" fmla="*/ 113620 h 897926"/>
                <a:gd name="connsiteX1704" fmla="*/ 540639 w 860554"/>
                <a:gd name="connsiteY1704" fmla="*/ 114848 h 897926"/>
                <a:gd name="connsiteX1705" fmla="*/ 540451 w 860554"/>
                <a:gd name="connsiteY1705" fmla="*/ 116084 h 897926"/>
                <a:gd name="connsiteX1706" fmla="*/ 539066 w 860554"/>
                <a:gd name="connsiteY1706" fmla="*/ 117320 h 897926"/>
                <a:gd name="connsiteX1707" fmla="*/ 512521 w 860554"/>
                <a:gd name="connsiteY1707" fmla="*/ 117735 h 897926"/>
                <a:gd name="connsiteX1708" fmla="*/ 506513 w 860554"/>
                <a:gd name="connsiteY1708" fmla="*/ 122006 h 897926"/>
                <a:gd name="connsiteX1709" fmla="*/ 504479 w 860554"/>
                <a:gd name="connsiteY1709" fmla="*/ 120606 h 897926"/>
                <a:gd name="connsiteX1710" fmla="*/ 504056 w 860554"/>
                <a:gd name="connsiteY1710" fmla="*/ 119792 h 897926"/>
                <a:gd name="connsiteX1711" fmla="*/ 504400 w 860554"/>
                <a:gd name="connsiteY1711" fmla="*/ 118971 h 897926"/>
                <a:gd name="connsiteX1712" fmla="*/ 504330 w 860554"/>
                <a:gd name="connsiteY1712" fmla="*/ 118627 h 897926"/>
                <a:gd name="connsiteX1713" fmla="*/ 505003 w 860554"/>
                <a:gd name="connsiteY1713" fmla="*/ 117164 h 897926"/>
                <a:gd name="connsiteX1714" fmla="*/ 508359 w 860554"/>
                <a:gd name="connsiteY1714" fmla="*/ 115967 h 897926"/>
                <a:gd name="connsiteX1715" fmla="*/ 510049 w 860554"/>
                <a:gd name="connsiteY1715" fmla="*/ 115763 h 897926"/>
                <a:gd name="connsiteX1716" fmla="*/ 512208 w 860554"/>
                <a:gd name="connsiteY1716" fmla="*/ 116139 h 897926"/>
                <a:gd name="connsiteX1717" fmla="*/ 512568 w 860554"/>
                <a:gd name="connsiteY1717" fmla="*/ 117187 h 897926"/>
                <a:gd name="connsiteX1718" fmla="*/ 512521 w 860554"/>
                <a:gd name="connsiteY1718" fmla="*/ 117735 h 897926"/>
                <a:gd name="connsiteX1719" fmla="*/ 535006 w 860554"/>
                <a:gd name="connsiteY1719" fmla="*/ 119871 h 897926"/>
                <a:gd name="connsiteX1720" fmla="*/ 537055 w 860554"/>
                <a:gd name="connsiteY1720" fmla="*/ 119964 h 897926"/>
                <a:gd name="connsiteX1721" fmla="*/ 539958 w 860554"/>
                <a:gd name="connsiteY1721" fmla="*/ 119550 h 897926"/>
                <a:gd name="connsiteX1722" fmla="*/ 541906 w 860554"/>
                <a:gd name="connsiteY1722" fmla="*/ 118533 h 897926"/>
                <a:gd name="connsiteX1723" fmla="*/ 544081 w 860554"/>
                <a:gd name="connsiteY1723" fmla="*/ 118329 h 897926"/>
                <a:gd name="connsiteX1724" fmla="*/ 546232 w 860554"/>
                <a:gd name="connsiteY1724" fmla="*/ 118439 h 897926"/>
                <a:gd name="connsiteX1725" fmla="*/ 553485 w 860554"/>
                <a:gd name="connsiteY1725" fmla="*/ 119573 h 897926"/>
                <a:gd name="connsiteX1726" fmla="*/ 557842 w 860554"/>
                <a:gd name="connsiteY1726" fmla="*/ 119925 h 897926"/>
                <a:gd name="connsiteX1727" fmla="*/ 559438 w 860554"/>
                <a:gd name="connsiteY1727" fmla="*/ 120285 h 897926"/>
                <a:gd name="connsiteX1728" fmla="*/ 560995 w 860554"/>
                <a:gd name="connsiteY1728" fmla="*/ 120802 h 897926"/>
                <a:gd name="connsiteX1729" fmla="*/ 562137 w 860554"/>
                <a:gd name="connsiteY1729" fmla="*/ 121357 h 897926"/>
                <a:gd name="connsiteX1730" fmla="*/ 562419 w 860554"/>
                <a:gd name="connsiteY1730" fmla="*/ 122562 h 897926"/>
                <a:gd name="connsiteX1731" fmla="*/ 561363 w 860554"/>
                <a:gd name="connsiteY1731" fmla="*/ 124502 h 897926"/>
                <a:gd name="connsiteX1732" fmla="*/ 560573 w 860554"/>
                <a:gd name="connsiteY1732" fmla="*/ 126536 h 897926"/>
                <a:gd name="connsiteX1733" fmla="*/ 559837 w 860554"/>
                <a:gd name="connsiteY1733" fmla="*/ 129376 h 897926"/>
                <a:gd name="connsiteX1734" fmla="*/ 559266 w 860554"/>
                <a:gd name="connsiteY1734" fmla="*/ 129947 h 897926"/>
                <a:gd name="connsiteX1735" fmla="*/ 558312 w 860554"/>
                <a:gd name="connsiteY1735" fmla="*/ 129798 h 897926"/>
                <a:gd name="connsiteX1736" fmla="*/ 558906 w 860554"/>
                <a:gd name="connsiteY1736" fmla="*/ 132341 h 897926"/>
                <a:gd name="connsiteX1737" fmla="*/ 558695 w 860554"/>
                <a:gd name="connsiteY1737" fmla="*/ 133358 h 897926"/>
                <a:gd name="connsiteX1738" fmla="*/ 558218 w 860554"/>
                <a:gd name="connsiteY1738" fmla="*/ 134344 h 897926"/>
                <a:gd name="connsiteX1739" fmla="*/ 557052 w 860554"/>
                <a:gd name="connsiteY1739" fmla="*/ 136394 h 897926"/>
                <a:gd name="connsiteX1740" fmla="*/ 555284 w 860554"/>
                <a:gd name="connsiteY1740" fmla="*/ 139007 h 897926"/>
                <a:gd name="connsiteX1741" fmla="*/ 554760 w 860554"/>
                <a:gd name="connsiteY1741" fmla="*/ 139554 h 897926"/>
                <a:gd name="connsiteX1742" fmla="*/ 553414 w 860554"/>
                <a:gd name="connsiteY1742" fmla="*/ 140462 h 897926"/>
                <a:gd name="connsiteX1743" fmla="*/ 552319 w 860554"/>
                <a:gd name="connsiteY1743" fmla="*/ 141620 h 897926"/>
                <a:gd name="connsiteX1744" fmla="*/ 552553 w 860554"/>
                <a:gd name="connsiteY1744" fmla="*/ 142715 h 897926"/>
                <a:gd name="connsiteX1745" fmla="*/ 553101 w 860554"/>
                <a:gd name="connsiteY1745" fmla="*/ 143818 h 897926"/>
                <a:gd name="connsiteX1746" fmla="*/ 552452 w 860554"/>
                <a:gd name="connsiteY1746" fmla="*/ 145195 h 897926"/>
                <a:gd name="connsiteX1747" fmla="*/ 550363 w 860554"/>
                <a:gd name="connsiteY1747" fmla="*/ 147206 h 897926"/>
                <a:gd name="connsiteX1748" fmla="*/ 549111 w 860554"/>
                <a:gd name="connsiteY1748" fmla="*/ 147691 h 897926"/>
                <a:gd name="connsiteX1749" fmla="*/ 547961 w 860554"/>
                <a:gd name="connsiteY1749" fmla="*/ 147894 h 897926"/>
                <a:gd name="connsiteX1750" fmla="*/ 546897 w 860554"/>
                <a:gd name="connsiteY1750" fmla="*/ 147699 h 897926"/>
                <a:gd name="connsiteX1751" fmla="*/ 545012 w 860554"/>
                <a:gd name="connsiteY1751" fmla="*/ 145680 h 897926"/>
                <a:gd name="connsiteX1752" fmla="*/ 544816 w 860554"/>
                <a:gd name="connsiteY1752" fmla="*/ 147261 h 897926"/>
                <a:gd name="connsiteX1753" fmla="*/ 544308 w 860554"/>
                <a:gd name="connsiteY1753" fmla="*/ 148880 h 897926"/>
                <a:gd name="connsiteX1754" fmla="*/ 543666 w 860554"/>
                <a:gd name="connsiteY1754" fmla="*/ 149764 h 897926"/>
                <a:gd name="connsiteX1755" fmla="*/ 541233 w 860554"/>
                <a:gd name="connsiteY1755" fmla="*/ 149670 h 897926"/>
                <a:gd name="connsiteX1756" fmla="*/ 539880 w 860554"/>
                <a:gd name="connsiteY1756" fmla="*/ 148802 h 897926"/>
                <a:gd name="connsiteX1757" fmla="*/ 537681 w 860554"/>
                <a:gd name="connsiteY1757" fmla="*/ 147839 h 897926"/>
                <a:gd name="connsiteX1758" fmla="*/ 537267 w 860554"/>
                <a:gd name="connsiteY1758" fmla="*/ 150437 h 897926"/>
                <a:gd name="connsiteX1759" fmla="*/ 535897 w 860554"/>
                <a:gd name="connsiteY1759" fmla="*/ 152228 h 897926"/>
                <a:gd name="connsiteX1760" fmla="*/ 534520 w 860554"/>
                <a:gd name="connsiteY1760" fmla="*/ 152792 h 897926"/>
                <a:gd name="connsiteX1761" fmla="*/ 532361 w 860554"/>
                <a:gd name="connsiteY1761" fmla="*/ 153167 h 897926"/>
                <a:gd name="connsiteX1762" fmla="*/ 531125 w 860554"/>
                <a:gd name="connsiteY1762" fmla="*/ 153934 h 897926"/>
                <a:gd name="connsiteX1763" fmla="*/ 528794 w 860554"/>
                <a:gd name="connsiteY1763" fmla="*/ 153339 h 897926"/>
                <a:gd name="connsiteX1764" fmla="*/ 526627 w 860554"/>
                <a:gd name="connsiteY1764" fmla="*/ 152150 h 897926"/>
                <a:gd name="connsiteX1765" fmla="*/ 525398 w 860554"/>
                <a:gd name="connsiteY1765" fmla="*/ 152048 h 897926"/>
                <a:gd name="connsiteX1766" fmla="*/ 524444 w 860554"/>
                <a:gd name="connsiteY1766" fmla="*/ 153011 h 897926"/>
                <a:gd name="connsiteX1767" fmla="*/ 519413 w 860554"/>
                <a:gd name="connsiteY1767" fmla="*/ 153191 h 897926"/>
                <a:gd name="connsiteX1768" fmla="*/ 517106 w 860554"/>
                <a:gd name="connsiteY1768" fmla="*/ 154169 h 897926"/>
                <a:gd name="connsiteX1769" fmla="*/ 515697 w 860554"/>
                <a:gd name="connsiteY1769" fmla="*/ 153895 h 897926"/>
                <a:gd name="connsiteX1770" fmla="*/ 513624 w 860554"/>
                <a:gd name="connsiteY1770" fmla="*/ 151923 h 897926"/>
                <a:gd name="connsiteX1771" fmla="*/ 513296 w 860554"/>
                <a:gd name="connsiteY1771" fmla="*/ 150617 h 897926"/>
                <a:gd name="connsiteX1772" fmla="*/ 512059 w 860554"/>
                <a:gd name="connsiteY1772" fmla="*/ 147965 h 897926"/>
                <a:gd name="connsiteX1773" fmla="*/ 510948 w 860554"/>
                <a:gd name="connsiteY1773" fmla="*/ 144812 h 897926"/>
                <a:gd name="connsiteX1774" fmla="*/ 510158 w 860554"/>
                <a:gd name="connsiteY1774" fmla="*/ 141948 h 897926"/>
                <a:gd name="connsiteX1775" fmla="*/ 510823 w 860554"/>
                <a:gd name="connsiteY1775" fmla="*/ 139476 h 897926"/>
                <a:gd name="connsiteX1776" fmla="*/ 512169 w 860554"/>
                <a:gd name="connsiteY1776" fmla="*/ 139554 h 897926"/>
                <a:gd name="connsiteX1777" fmla="*/ 513757 w 860554"/>
                <a:gd name="connsiteY1777" fmla="*/ 139922 h 897926"/>
                <a:gd name="connsiteX1778" fmla="*/ 514094 w 860554"/>
                <a:gd name="connsiteY1778" fmla="*/ 139750 h 897926"/>
                <a:gd name="connsiteX1779" fmla="*/ 514172 w 860554"/>
                <a:gd name="connsiteY1779" fmla="*/ 138952 h 897926"/>
                <a:gd name="connsiteX1780" fmla="*/ 513820 w 860554"/>
                <a:gd name="connsiteY1780" fmla="*/ 138295 h 897926"/>
                <a:gd name="connsiteX1781" fmla="*/ 511261 w 860554"/>
                <a:gd name="connsiteY1781" fmla="*/ 138396 h 897926"/>
                <a:gd name="connsiteX1782" fmla="*/ 509642 w 860554"/>
                <a:gd name="connsiteY1782" fmla="*/ 136926 h 897926"/>
                <a:gd name="connsiteX1783" fmla="*/ 509360 w 860554"/>
                <a:gd name="connsiteY1783" fmla="*/ 134657 h 897926"/>
                <a:gd name="connsiteX1784" fmla="*/ 509689 w 860554"/>
                <a:gd name="connsiteY1784" fmla="*/ 129931 h 897926"/>
                <a:gd name="connsiteX1785" fmla="*/ 509900 w 860554"/>
                <a:gd name="connsiteY1785" fmla="*/ 128961 h 897926"/>
                <a:gd name="connsiteX1786" fmla="*/ 511035 w 860554"/>
                <a:gd name="connsiteY1786" fmla="*/ 127608 h 897926"/>
                <a:gd name="connsiteX1787" fmla="*/ 511402 w 860554"/>
                <a:gd name="connsiteY1787" fmla="*/ 126411 h 897926"/>
                <a:gd name="connsiteX1788" fmla="*/ 511121 w 860554"/>
                <a:gd name="connsiteY1788" fmla="*/ 125143 h 897926"/>
                <a:gd name="connsiteX1789" fmla="*/ 511606 w 860554"/>
                <a:gd name="connsiteY1789" fmla="*/ 122836 h 897926"/>
                <a:gd name="connsiteX1790" fmla="*/ 512662 w 860554"/>
                <a:gd name="connsiteY1790" fmla="*/ 120841 h 897926"/>
                <a:gd name="connsiteX1791" fmla="*/ 516699 w 860554"/>
                <a:gd name="connsiteY1791" fmla="*/ 118322 h 897926"/>
                <a:gd name="connsiteX1792" fmla="*/ 521385 w 860554"/>
                <a:gd name="connsiteY1792" fmla="*/ 117422 h 897926"/>
                <a:gd name="connsiteX1793" fmla="*/ 535006 w 860554"/>
                <a:gd name="connsiteY1793" fmla="*/ 119871 h 897926"/>
                <a:gd name="connsiteX1794" fmla="*/ 486618 w 860554"/>
                <a:gd name="connsiteY1794" fmla="*/ 146142 h 897926"/>
                <a:gd name="connsiteX1795" fmla="*/ 484294 w 860554"/>
                <a:gd name="connsiteY1795" fmla="*/ 146556 h 897926"/>
                <a:gd name="connsiteX1796" fmla="*/ 487290 w 860554"/>
                <a:gd name="connsiteY1796" fmla="*/ 141095 h 897926"/>
                <a:gd name="connsiteX1797" fmla="*/ 489966 w 860554"/>
                <a:gd name="connsiteY1797" fmla="*/ 138553 h 897926"/>
                <a:gd name="connsiteX1798" fmla="*/ 490005 w 860554"/>
                <a:gd name="connsiteY1798" fmla="*/ 133515 h 897926"/>
                <a:gd name="connsiteX1799" fmla="*/ 492908 w 860554"/>
                <a:gd name="connsiteY1799" fmla="*/ 129032 h 897926"/>
                <a:gd name="connsiteX1800" fmla="*/ 495575 w 860554"/>
                <a:gd name="connsiteY1800" fmla="*/ 127209 h 897926"/>
                <a:gd name="connsiteX1801" fmla="*/ 499323 w 860554"/>
                <a:gd name="connsiteY1801" fmla="*/ 126677 h 897926"/>
                <a:gd name="connsiteX1802" fmla="*/ 501373 w 860554"/>
                <a:gd name="connsiteY1802" fmla="*/ 129407 h 897926"/>
                <a:gd name="connsiteX1803" fmla="*/ 498830 w 860554"/>
                <a:gd name="connsiteY1803" fmla="*/ 137152 h 897926"/>
                <a:gd name="connsiteX1804" fmla="*/ 498087 w 860554"/>
                <a:gd name="connsiteY1804" fmla="*/ 137199 h 897926"/>
                <a:gd name="connsiteX1805" fmla="*/ 494684 w 860554"/>
                <a:gd name="connsiteY1805" fmla="*/ 141283 h 897926"/>
                <a:gd name="connsiteX1806" fmla="*/ 490897 w 860554"/>
                <a:gd name="connsiteY1806" fmla="*/ 144139 h 897926"/>
                <a:gd name="connsiteX1807" fmla="*/ 486618 w 860554"/>
                <a:gd name="connsiteY1807" fmla="*/ 146142 h 897926"/>
                <a:gd name="connsiteX1808" fmla="*/ 639206 w 860554"/>
                <a:gd name="connsiteY1808" fmla="*/ 143615 h 897926"/>
                <a:gd name="connsiteX1809" fmla="*/ 637798 w 860554"/>
                <a:gd name="connsiteY1809" fmla="*/ 144663 h 897926"/>
                <a:gd name="connsiteX1810" fmla="*/ 637336 w 860554"/>
                <a:gd name="connsiteY1810" fmla="*/ 145203 h 897926"/>
                <a:gd name="connsiteX1811" fmla="*/ 636178 w 860554"/>
                <a:gd name="connsiteY1811" fmla="*/ 144796 h 897926"/>
                <a:gd name="connsiteX1812" fmla="*/ 636389 w 860554"/>
                <a:gd name="connsiteY1812" fmla="*/ 144194 h 897926"/>
                <a:gd name="connsiteX1813" fmla="*/ 636734 w 860554"/>
                <a:gd name="connsiteY1813" fmla="*/ 144256 h 897926"/>
                <a:gd name="connsiteX1814" fmla="*/ 637109 w 860554"/>
                <a:gd name="connsiteY1814" fmla="*/ 142504 h 897926"/>
                <a:gd name="connsiteX1815" fmla="*/ 639088 w 860554"/>
                <a:gd name="connsiteY1815" fmla="*/ 142715 h 897926"/>
                <a:gd name="connsiteX1816" fmla="*/ 639206 w 860554"/>
                <a:gd name="connsiteY1816" fmla="*/ 143615 h 897926"/>
                <a:gd name="connsiteX1817" fmla="*/ 647632 w 860554"/>
                <a:gd name="connsiteY1817" fmla="*/ 179008 h 897926"/>
                <a:gd name="connsiteX1818" fmla="*/ 645472 w 860554"/>
                <a:gd name="connsiteY1818" fmla="*/ 181152 h 897926"/>
                <a:gd name="connsiteX1819" fmla="*/ 646184 w 860554"/>
                <a:gd name="connsiteY1819" fmla="*/ 178671 h 897926"/>
                <a:gd name="connsiteX1820" fmla="*/ 645825 w 860554"/>
                <a:gd name="connsiteY1820" fmla="*/ 176958 h 897926"/>
                <a:gd name="connsiteX1821" fmla="*/ 646106 w 860554"/>
                <a:gd name="connsiteY1821" fmla="*/ 175636 h 897926"/>
                <a:gd name="connsiteX1822" fmla="*/ 647585 w 860554"/>
                <a:gd name="connsiteY1822" fmla="*/ 174353 h 897926"/>
                <a:gd name="connsiteX1823" fmla="*/ 648031 w 860554"/>
                <a:gd name="connsiteY1823" fmla="*/ 174165 h 897926"/>
                <a:gd name="connsiteX1824" fmla="*/ 647906 w 860554"/>
                <a:gd name="connsiteY1824" fmla="*/ 175746 h 897926"/>
                <a:gd name="connsiteX1825" fmla="*/ 648007 w 860554"/>
                <a:gd name="connsiteY1825" fmla="*/ 176231 h 897926"/>
                <a:gd name="connsiteX1826" fmla="*/ 647632 w 860554"/>
                <a:gd name="connsiteY1826" fmla="*/ 179008 h 897926"/>
                <a:gd name="connsiteX1827" fmla="*/ 773996 w 860554"/>
                <a:gd name="connsiteY1827" fmla="*/ 403063 h 897926"/>
                <a:gd name="connsiteX1828" fmla="*/ 773135 w 860554"/>
                <a:gd name="connsiteY1828" fmla="*/ 403548 h 897926"/>
                <a:gd name="connsiteX1829" fmla="*/ 773049 w 860554"/>
                <a:gd name="connsiteY1829" fmla="*/ 402125 h 897926"/>
                <a:gd name="connsiteX1830" fmla="*/ 775294 w 860554"/>
                <a:gd name="connsiteY1830" fmla="*/ 400333 h 897926"/>
                <a:gd name="connsiteX1831" fmla="*/ 775662 w 860554"/>
                <a:gd name="connsiteY1831" fmla="*/ 398213 h 897926"/>
                <a:gd name="connsiteX1832" fmla="*/ 776836 w 860554"/>
                <a:gd name="connsiteY1832" fmla="*/ 399191 h 897926"/>
                <a:gd name="connsiteX1833" fmla="*/ 777149 w 860554"/>
                <a:gd name="connsiteY1833" fmla="*/ 400278 h 897926"/>
                <a:gd name="connsiteX1834" fmla="*/ 777133 w 860554"/>
                <a:gd name="connsiteY1834" fmla="*/ 400732 h 897926"/>
                <a:gd name="connsiteX1835" fmla="*/ 773996 w 860554"/>
                <a:gd name="connsiteY1835" fmla="*/ 403063 h 897926"/>
                <a:gd name="connsiteX1836" fmla="*/ 770491 w 860554"/>
                <a:gd name="connsiteY1836" fmla="*/ 411497 h 897926"/>
                <a:gd name="connsiteX1837" fmla="*/ 769740 w 860554"/>
                <a:gd name="connsiteY1837" fmla="*/ 412819 h 897926"/>
                <a:gd name="connsiteX1838" fmla="*/ 768872 w 860554"/>
                <a:gd name="connsiteY1838" fmla="*/ 412623 h 897926"/>
                <a:gd name="connsiteX1839" fmla="*/ 768527 w 860554"/>
                <a:gd name="connsiteY1839" fmla="*/ 411740 h 897926"/>
                <a:gd name="connsiteX1840" fmla="*/ 767886 w 860554"/>
                <a:gd name="connsiteY1840" fmla="*/ 410879 h 897926"/>
                <a:gd name="connsiteX1841" fmla="*/ 768230 w 860554"/>
                <a:gd name="connsiteY1841" fmla="*/ 410206 h 897926"/>
                <a:gd name="connsiteX1842" fmla="*/ 768809 w 860554"/>
                <a:gd name="connsiteY1842" fmla="*/ 409823 h 897926"/>
                <a:gd name="connsiteX1843" fmla="*/ 770413 w 860554"/>
                <a:gd name="connsiteY1843" fmla="*/ 409878 h 897926"/>
                <a:gd name="connsiteX1844" fmla="*/ 770491 w 860554"/>
                <a:gd name="connsiteY1844" fmla="*/ 411497 h 897926"/>
                <a:gd name="connsiteX1845" fmla="*/ 655752 w 860554"/>
                <a:gd name="connsiteY1845" fmla="*/ 634074 h 897926"/>
                <a:gd name="connsiteX1846" fmla="*/ 656441 w 860554"/>
                <a:gd name="connsiteY1846" fmla="*/ 634723 h 897926"/>
                <a:gd name="connsiteX1847" fmla="*/ 655173 w 860554"/>
                <a:gd name="connsiteY1847" fmla="*/ 634660 h 897926"/>
                <a:gd name="connsiteX1848" fmla="*/ 653750 w 860554"/>
                <a:gd name="connsiteY1848" fmla="*/ 635232 h 897926"/>
                <a:gd name="connsiteX1849" fmla="*/ 651567 w 860554"/>
                <a:gd name="connsiteY1849" fmla="*/ 635740 h 897926"/>
                <a:gd name="connsiteX1850" fmla="*/ 650691 w 860554"/>
                <a:gd name="connsiteY1850" fmla="*/ 634786 h 897926"/>
                <a:gd name="connsiteX1851" fmla="*/ 652576 w 860554"/>
                <a:gd name="connsiteY1851" fmla="*/ 633456 h 897926"/>
                <a:gd name="connsiteX1852" fmla="*/ 653265 w 860554"/>
                <a:gd name="connsiteY1852" fmla="*/ 632462 h 897926"/>
                <a:gd name="connsiteX1853" fmla="*/ 653757 w 860554"/>
                <a:gd name="connsiteY1853" fmla="*/ 632673 h 897926"/>
                <a:gd name="connsiteX1854" fmla="*/ 654391 w 860554"/>
                <a:gd name="connsiteY1854" fmla="*/ 633393 h 897926"/>
                <a:gd name="connsiteX1855" fmla="*/ 655752 w 860554"/>
                <a:gd name="connsiteY1855" fmla="*/ 634074 h 897926"/>
                <a:gd name="connsiteX1856" fmla="*/ 630921 w 860554"/>
                <a:gd name="connsiteY1856" fmla="*/ 651872 h 897926"/>
                <a:gd name="connsiteX1857" fmla="*/ 630905 w 860554"/>
                <a:gd name="connsiteY1857" fmla="*/ 653116 h 897926"/>
                <a:gd name="connsiteX1858" fmla="*/ 629990 w 860554"/>
                <a:gd name="connsiteY1858" fmla="*/ 652482 h 897926"/>
                <a:gd name="connsiteX1859" fmla="*/ 627565 w 860554"/>
                <a:gd name="connsiteY1859" fmla="*/ 652968 h 897926"/>
                <a:gd name="connsiteX1860" fmla="*/ 626720 w 860554"/>
                <a:gd name="connsiteY1860" fmla="*/ 652028 h 897926"/>
                <a:gd name="connsiteX1861" fmla="*/ 629990 w 860554"/>
                <a:gd name="connsiteY1861" fmla="*/ 648015 h 897926"/>
                <a:gd name="connsiteX1862" fmla="*/ 630647 w 860554"/>
                <a:gd name="connsiteY1862" fmla="*/ 648602 h 897926"/>
                <a:gd name="connsiteX1863" fmla="*/ 631156 w 860554"/>
                <a:gd name="connsiteY1863" fmla="*/ 649329 h 897926"/>
                <a:gd name="connsiteX1864" fmla="*/ 631508 w 860554"/>
                <a:gd name="connsiteY1864" fmla="*/ 650346 h 897926"/>
                <a:gd name="connsiteX1865" fmla="*/ 631132 w 860554"/>
                <a:gd name="connsiteY1865" fmla="*/ 651004 h 897926"/>
                <a:gd name="connsiteX1866" fmla="*/ 630921 w 860554"/>
                <a:gd name="connsiteY1866" fmla="*/ 651872 h 897926"/>
                <a:gd name="connsiteX1867" fmla="*/ 557936 w 860554"/>
                <a:gd name="connsiteY1867" fmla="*/ 712480 h 897926"/>
                <a:gd name="connsiteX1868" fmla="*/ 557529 w 860554"/>
                <a:gd name="connsiteY1868" fmla="*/ 712777 h 897926"/>
                <a:gd name="connsiteX1869" fmla="*/ 556152 w 860554"/>
                <a:gd name="connsiteY1869" fmla="*/ 709750 h 897926"/>
                <a:gd name="connsiteX1870" fmla="*/ 558922 w 860554"/>
                <a:gd name="connsiteY1870" fmla="*/ 706847 h 897926"/>
                <a:gd name="connsiteX1871" fmla="*/ 559845 w 860554"/>
                <a:gd name="connsiteY1871" fmla="*/ 708021 h 897926"/>
                <a:gd name="connsiteX1872" fmla="*/ 559110 w 860554"/>
                <a:gd name="connsiteY1872" fmla="*/ 710321 h 897926"/>
                <a:gd name="connsiteX1873" fmla="*/ 558296 w 860554"/>
                <a:gd name="connsiteY1873" fmla="*/ 711948 h 897926"/>
                <a:gd name="connsiteX1874" fmla="*/ 557936 w 860554"/>
                <a:gd name="connsiteY1874" fmla="*/ 712480 h 897926"/>
                <a:gd name="connsiteX1875" fmla="*/ 560103 w 860554"/>
                <a:gd name="connsiteY1875" fmla="*/ 745973 h 897926"/>
                <a:gd name="connsiteX1876" fmla="*/ 558593 w 860554"/>
                <a:gd name="connsiteY1876" fmla="*/ 747091 h 897926"/>
                <a:gd name="connsiteX1877" fmla="*/ 558867 w 860554"/>
                <a:gd name="connsiteY1877" fmla="*/ 741231 h 897926"/>
                <a:gd name="connsiteX1878" fmla="*/ 559681 w 860554"/>
                <a:gd name="connsiteY1878" fmla="*/ 739276 h 897926"/>
                <a:gd name="connsiteX1879" fmla="*/ 560565 w 860554"/>
                <a:gd name="connsiteY1879" fmla="*/ 737812 h 897926"/>
                <a:gd name="connsiteX1880" fmla="*/ 561660 w 860554"/>
                <a:gd name="connsiteY1880" fmla="*/ 736913 h 897926"/>
                <a:gd name="connsiteX1881" fmla="*/ 562474 w 860554"/>
                <a:gd name="connsiteY1881" fmla="*/ 738188 h 897926"/>
                <a:gd name="connsiteX1882" fmla="*/ 561777 w 860554"/>
                <a:gd name="connsiteY1882" fmla="*/ 741012 h 897926"/>
                <a:gd name="connsiteX1883" fmla="*/ 559861 w 860554"/>
                <a:gd name="connsiteY1883" fmla="*/ 744478 h 897926"/>
                <a:gd name="connsiteX1884" fmla="*/ 560103 w 860554"/>
                <a:gd name="connsiteY1884" fmla="*/ 745973 h 897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Lst>
              <a:rect l="l" t="t" r="r" b="b"/>
              <a:pathLst>
                <a:path w="860554" h="897926">
                  <a:moveTo>
                    <a:pt x="384514" y="72500"/>
                  </a:moveTo>
                  <a:lnTo>
                    <a:pt x="385171" y="72711"/>
                  </a:lnTo>
                  <a:lnTo>
                    <a:pt x="386642" y="72891"/>
                  </a:lnTo>
                  <a:lnTo>
                    <a:pt x="390131" y="73728"/>
                  </a:lnTo>
                  <a:lnTo>
                    <a:pt x="394684" y="74675"/>
                  </a:lnTo>
                  <a:lnTo>
                    <a:pt x="395928" y="74346"/>
                  </a:lnTo>
                  <a:lnTo>
                    <a:pt x="396672" y="73681"/>
                  </a:lnTo>
                  <a:lnTo>
                    <a:pt x="396844" y="71733"/>
                  </a:lnTo>
                  <a:lnTo>
                    <a:pt x="396985" y="70356"/>
                  </a:lnTo>
                  <a:lnTo>
                    <a:pt x="395960" y="69143"/>
                  </a:lnTo>
                  <a:lnTo>
                    <a:pt x="394684" y="67767"/>
                  </a:lnTo>
                  <a:lnTo>
                    <a:pt x="393511" y="66053"/>
                  </a:lnTo>
                  <a:lnTo>
                    <a:pt x="392103" y="65560"/>
                  </a:lnTo>
                  <a:lnTo>
                    <a:pt x="392283" y="64676"/>
                  </a:lnTo>
                  <a:lnTo>
                    <a:pt x="393198" y="63761"/>
                  </a:lnTo>
                  <a:lnTo>
                    <a:pt x="394137" y="63260"/>
                  </a:lnTo>
                  <a:lnTo>
                    <a:pt x="394677" y="62642"/>
                  </a:lnTo>
                  <a:lnTo>
                    <a:pt x="395271" y="60358"/>
                  </a:lnTo>
                  <a:lnTo>
                    <a:pt x="395662" y="59951"/>
                  </a:lnTo>
                  <a:lnTo>
                    <a:pt x="396061" y="59849"/>
                  </a:lnTo>
                  <a:lnTo>
                    <a:pt x="396531" y="59935"/>
                  </a:lnTo>
                  <a:lnTo>
                    <a:pt x="397462" y="60530"/>
                  </a:lnTo>
                  <a:lnTo>
                    <a:pt x="401045" y="62345"/>
                  </a:lnTo>
                  <a:lnTo>
                    <a:pt x="402617" y="62071"/>
                  </a:lnTo>
                  <a:lnTo>
                    <a:pt x="408626" y="61594"/>
                  </a:lnTo>
                  <a:lnTo>
                    <a:pt x="409533" y="60545"/>
                  </a:lnTo>
                  <a:lnTo>
                    <a:pt x="410809" y="60311"/>
                  </a:lnTo>
                  <a:lnTo>
                    <a:pt x="412968" y="59262"/>
                  </a:lnTo>
                  <a:lnTo>
                    <a:pt x="413820" y="59192"/>
                  </a:lnTo>
                  <a:lnTo>
                    <a:pt x="414587" y="59442"/>
                  </a:lnTo>
                  <a:lnTo>
                    <a:pt x="415549" y="59247"/>
                  </a:lnTo>
                  <a:lnTo>
                    <a:pt x="416966" y="58269"/>
                  </a:lnTo>
                  <a:lnTo>
                    <a:pt x="417560" y="58167"/>
                  </a:lnTo>
                  <a:lnTo>
                    <a:pt x="417787" y="59247"/>
                  </a:lnTo>
                  <a:lnTo>
                    <a:pt x="418702" y="60365"/>
                  </a:lnTo>
                  <a:lnTo>
                    <a:pt x="419813" y="61390"/>
                  </a:lnTo>
                  <a:lnTo>
                    <a:pt x="420345" y="61625"/>
                  </a:lnTo>
                  <a:lnTo>
                    <a:pt x="422207" y="61297"/>
                  </a:lnTo>
                  <a:lnTo>
                    <a:pt x="423185" y="61586"/>
                  </a:lnTo>
                  <a:lnTo>
                    <a:pt x="423608" y="62540"/>
                  </a:lnTo>
                  <a:lnTo>
                    <a:pt x="423733" y="63370"/>
                  </a:lnTo>
                  <a:lnTo>
                    <a:pt x="424515" y="64074"/>
                  </a:lnTo>
                  <a:lnTo>
                    <a:pt x="425517" y="64089"/>
                  </a:lnTo>
                  <a:lnTo>
                    <a:pt x="426049" y="64379"/>
                  </a:lnTo>
                  <a:lnTo>
                    <a:pt x="426964" y="64833"/>
                  </a:lnTo>
                  <a:lnTo>
                    <a:pt x="427739" y="65873"/>
                  </a:lnTo>
                  <a:lnTo>
                    <a:pt x="429538" y="66703"/>
                  </a:lnTo>
                  <a:lnTo>
                    <a:pt x="432612" y="67860"/>
                  </a:lnTo>
                  <a:lnTo>
                    <a:pt x="434044" y="67876"/>
                  </a:lnTo>
                  <a:lnTo>
                    <a:pt x="435374" y="68228"/>
                  </a:lnTo>
                  <a:lnTo>
                    <a:pt x="436188" y="68580"/>
                  </a:lnTo>
                  <a:lnTo>
                    <a:pt x="437072" y="67931"/>
                  </a:lnTo>
                  <a:lnTo>
                    <a:pt x="440217" y="66139"/>
                  </a:lnTo>
                  <a:lnTo>
                    <a:pt x="441750" y="65138"/>
                  </a:lnTo>
                  <a:lnTo>
                    <a:pt x="442783" y="64379"/>
                  </a:lnTo>
                  <a:lnTo>
                    <a:pt x="443558" y="63659"/>
                  </a:lnTo>
                  <a:lnTo>
                    <a:pt x="444136" y="63471"/>
                  </a:lnTo>
                  <a:lnTo>
                    <a:pt x="444528" y="63902"/>
                  </a:lnTo>
                  <a:lnTo>
                    <a:pt x="444864" y="64481"/>
                  </a:lnTo>
                  <a:lnTo>
                    <a:pt x="445990" y="64817"/>
                  </a:lnTo>
                  <a:lnTo>
                    <a:pt x="448619" y="65490"/>
                  </a:lnTo>
                  <a:lnTo>
                    <a:pt x="449824" y="65678"/>
                  </a:lnTo>
                  <a:lnTo>
                    <a:pt x="451514" y="65107"/>
                  </a:lnTo>
                  <a:lnTo>
                    <a:pt x="452961" y="64129"/>
                  </a:lnTo>
                  <a:lnTo>
                    <a:pt x="453650" y="63792"/>
                  </a:lnTo>
                  <a:lnTo>
                    <a:pt x="454722" y="64770"/>
                  </a:lnTo>
                  <a:lnTo>
                    <a:pt x="455457" y="66139"/>
                  </a:lnTo>
                  <a:lnTo>
                    <a:pt x="455950" y="66742"/>
                  </a:lnTo>
                  <a:lnTo>
                    <a:pt x="457037" y="66601"/>
                  </a:lnTo>
                  <a:lnTo>
                    <a:pt x="459189" y="66812"/>
                  </a:lnTo>
                  <a:lnTo>
                    <a:pt x="460777" y="67250"/>
                  </a:lnTo>
                  <a:lnTo>
                    <a:pt x="461763" y="67211"/>
                  </a:lnTo>
                  <a:lnTo>
                    <a:pt x="463108" y="66601"/>
                  </a:lnTo>
                  <a:lnTo>
                    <a:pt x="463836" y="65396"/>
                  </a:lnTo>
                  <a:lnTo>
                    <a:pt x="465745" y="64293"/>
                  </a:lnTo>
                  <a:lnTo>
                    <a:pt x="467560" y="63276"/>
                  </a:lnTo>
                  <a:lnTo>
                    <a:pt x="468600" y="61922"/>
                  </a:lnTo>
                  <a:lnTo>
                    <a:pt x="470141" y="59669"/>
                  </a:lnTo>
                  <a:lnTo>
                    <a:pt x="470658" y="58707"/>
                  </a:lnTo>
                  <a:lnTo>
                    <a:pt x="470767" y="57080"/>
                  </a:lnTo>
                  <a:lnTo>
                    <a:pt x="472934" y="52354"/>
                  </a:lnTo>
                  <a:lnTo>
                    <a:pt x="473756" y="51486"/>
                  </a:lnTo>
                  <a:lnTo>
                    <a:pt x="474241" y="49992"/>
                  </a:lnTo>
                  <a:lnTo>
                    <a:pt x="475109" y="48263"/>
                  </a:lnTo>
                  <a:lnTo>
                    <a:pt x="475109" y="46815"/>
                  </a:lnTo>
                  <a:lnTo>
                    <a:pt x="475743" y="45415"/>
                  </a:lnTo>
                  <a:lnTo>
                    <a:pt x="476987" y="44210"/>
                  </a:lnTo>
                  <a:lnTo>
                    <a:pt x="477902" y="43451"/>
                  </a:lnTo>
                  <a:lnTo>
                    <a:pt x="479373" y="41417"/>
                  </a:lnTo>
                  <a:lnTo>
                    <a:pt x="480398" y="39500"/>
                  </a:lnTo>
                  <a:lnTo>
                    <a:pt x="482956" y="35252"/>
                  </a:lnTo>
                  <a:lnTo>
                    <a:pt x="483152" y="34048"/>
                  </a:lnTo>
                  <a:lnTo>
                    <a:pt x="484169" y="33328"/>
                  </a:lnTo>
                  <a:lnTo>
                    <a:pt x="484505" y="32412"/>
                  </a:lnTo>
                  <a:lnTo>
                    <a:pt x="485593" y="31278"/>
                  </a:lnTo>
                  <a:lnTo>
                    <a:pt x="486735" y="30386"/>
                  </a:lnTo>
                  <a:lnTo>
                    <a:pt x="487228" y="29064"/>
                  </a:lnTo>
                  <a:lnTo>
                    <a:pt x="488065" y="27695"/>
                  </a:lnTo>
                  <a:lnTo>
                    <a:pt x="489896" y="26670"/>
                  </a:lnTo>
                  <a:lnTo>
                    <a:pt x="490576" y="26201"/>
                  </a:lnTo>
                  <a:lnTo>
                    <a:pt x="492657" y="22430"/>
                  </a:lnTo>
                  <a:lnTo>
                    <a:pt x="492892" y="20748"/>
                  </a:lnTo>
                  <a:lnTo>
                    <a:pt x="494770" y="20685"/>
                  </a:lnTo>
                  <a:lnTo>
                    <a:pt x="497719" y="22633"/>
                  </a:lnTo>
                  <a:lnTo>
                    <a:pt x="500074" y="25504"/>
                  </a:lnTo>
                  <a:lnTo>
                    <a:pt x="503227" y="34728"/>
                  </a:lnTo>
                  <a:lnTo>
                    <a:pt x="503751" y="43248"/>
                  </a:lnTo>
                  <a:lnTo>
                    <a:pt x="505026" y="47707"/>
                  </a:lnTo>
                  <a:lnTo>
                    <a:pt x="508695" y="57001"/>
                  </a:lnTo>
                  <a:lnTo>
                    <a:pt x="508930" y="58723"/>
                  </a:lnTo>
                  <a:lnTo>
                    <a:pt x="509517" y="60804"/>
                  </a:lnTo>
                  <a:lnTo>
                    <a:pt x="510675" y="63010"/>
                  </a:lnTo>
                  <a:lnTo>
                    <a:pt x="511958" y="66640"/>
                  </a:lnTo>
                  <a:lnTo>
                    <a:pt x="512005" y="67313"/>
                  </a:lnTo>
                  <a:lnTo>
                    <a:pt x="511175" y="68298"/>
                  </a:lnTo>
                  <a:lnTo>
                    <a:pt x="512396" y="68369"/>
                  </a:lnTo>
                  <a:lnTo>
                    <a:pt x="513499" y="68956"/>
                  </a:lnTo>
                  <a:lnTo>
                    <a:pt x="514219" y="71256"/>
                  </a:lnTo>
                  <a:lnTo>
                    <a:pt x="515134" y="72813"/>
                  </a:lnTo>
                  <a:lnTo>
                    <a:pt x="516793" y="74941"/>
                  </a:lnTo>
                  <a:lnTo>
                    <a:pt x="520188" y="75637"/>
                  </a:lnTo>
                  <a:lnTo>
                    <a:pt x="522754" y="75895"/>
                  </a:lnTo>
                  <a:lnTo>
                    <a:pt x="525672" y="77100"/>
                  </a:lnTo>
                  <a:lnTo>
                    <a:pt x="527816" y="78641"/>
                  </a:lnTo>
                  <a:lnTo>
                    <a:pt x="529474" y="83875"/>
                  </a:lnTo>
                  <a:lnTo>
                    <a:pt x="528935" y="87161"/>
                  </a:lnTo>
                  <a:lnTo>
                    <a:pt x="529099" y="89476"/>
                  </a:lnTo>
                  <a:lnTo>
                    <a:pt x="528238" y="90384"/>
                  </a:lnTo>
                  <a:lnTo>
                    <a:pt x="525837" y="91902"/>
                  </a:lnTo>
                  <a:lnTo>
                    <a:pt x="525312" y="92708"/>
                  </a:lnTo>
                  <a:lnTo>
                    <a:pt x="520407" y="96619"/>
                  </a:lnTo>
                  <a:lnTo>
                    <a:pt x="519335" y="98466"/>
                  </a:lnTo>
                  <a:lnTo>
                    <a:pt x="516706" y="100946"/>
                  </a:lnTo>
                  <a:lnTo>
                    <a:pt x="514101" y="105671"/>
                  </a:lnTo>
                  <a:lnTo>
                    <a:pt x="510291" y="109990"/>
                  </a:lnTo>
                  <a:lnTo>
                    <a:pt x="508946" y="111085"/>
                  </a:lnTo>
                  <a:lnTo>
                    <a:pt x="506888" y="111335"/>
                  </a:lnTo>
                  <a:lnTo>
                    <a:pt x="505636" y="112000"/>
                  </a:lnTo>
                  <a:lnTo>
                    <a:pt x="502679" y="115529"/>
                  </a:lnTo>
                  <a:lnTo>
                    <a:pt x="498705" y="116702"/>
                  </a:lnTo>
                  <a:lnTo>
                    <a:pt x="498337" y="118744"/>
                  </a:lnTo>
                  <a:lnTo>
                    <a:pt x="496045" y="123407"/>
                  </a:lnTo>
                  <a:lnTo>
                    <a:pt x="494019" y="125957"/>
                  </a:lnTo>
                  <a:lnTo>
                    <a:pt x="492728" y="126818"/>
                  </a:lnTo>
                  <a:lnTo>
                    <a:pt x="489481" y="131465"/>
                  </a:lnTo>
                  <a:lnTo>
                    <a:pt x="489066" y="133499"/>
                  </a:lnTo>
                  <a:lnTo>
                    <a:pt x="489082" y="137059"/>
                  </a:lnTo>
                  <a:lnTo>
                    <a:pt x="486915" y="139226"/>
                  </a:lnTo>
                  <a:lnTo>
                    <a:pt x="484662" y="140603"/>
                  </a:lnTo>
                  <a:lnTo>
                    <a:pt x="484380" y="143646"/>
                  </a:lnTo>
                  <a:lnTo>
                    <a:pt x="483363" y="144687"/>
                  </a:lnTo>
                  <a:lnTo>
                    <a:pt x="482495" y="145359"/>
                  </a:lnTo>
                  <a:lnTo>
                    <a:pt x="477910" y="144561"/>
                  </a:lnTo>
                  <a:lnTo>
                    <a:pt x="470791" y="147871"/>
                  </a:lnTo>
                  <a:lnTo>
                    <a:pt x="468358" y="148692"/>
                  </a:lnTo>
                  <a:lnTo>
                    <a:pt x="476126" y="148856"/>
                  </a:lnTo>
                  <a:lnTo>
                    <a:pt x="478622" y="150617"/>
                  </a:lnTo>
                  <a:lnTo>
                    <a:pt x="484091" y="149451"/>
                  </a:lnTo>
                  <a:lnTo>
                    <a:pt x="490709" y="145258"/>
                  </a:lnTo>
                  <a:lnTo>
                    <a:pt x="493236" y="144374"/>
                  </a:lnTo>
                  <a:lnTo>
                    <a:pt x="498368" y="141526"/>
                  </a:lnTo>
                  <a:lnTo>
                    <a:pt x="500457" y="139625"/>
                  </a:lnTo>
                  <a:lnTo>
                    <a:pt x="504260" y="137348"/>
                  </a:lnTo>
                  <a:lnTo>
                    <a:pt x="505073" y="136347"/>
                  </a:lnTo>
                  <a:lnTo>
                    <a:pt x="507201" y="135283"/>
                  </a:lnTo>
                  <a:lnTo>
                    <a:pt x="508359" y="136636"/>
                  </a:lnTo>
                  <a:lnTo>
                    <a:pt x="508453" y="137489"/>
                  </a:lnTo>
                  <a:lnTo>
                    <a:pt x="506700" y="139155"/>
                  </a:lnTo>
                  <a:lnTo>
                    <a:pt x="507154" y="140227"/>
                  </a:lnTo>
                  <a:lnTo>
                    <a:pt x="508304" y="141573"/>
                  </a:lnTo>
                  <a:lnTo>
                    <a:pt x="508719" y="143435"/>
                  </a:lnTo>
                  <a:lnTo>
                    <a:pt x="508875" y="144851"/>
                  </a:lnTo>
                  <a:lnTo>
                    <a:pt x="509587" y="147331"/>
                  </a:lnTo>
                  <a:lnTo>
                    <a:pt x="511942" y="150687"/>
                  </a:lnTo>
                  <a:lnTo>
                    <a:pt x="512020" y="151798"/>
                  </a:lnTo>
                  <a:lnTo>
                    <a:pt x="511692" y="153261"/>
                  </a:lnTo>
                  <a:lnTo>
                    <a:pt x="512818" y="154466"/>
                  </a:lnTo>
                  <a:lnTo>
                    <a:pt x="513984" y="155178"/>
                  </a:lnTo>
                  <a:lnTo>
                    <a:pt x="517989" y="158792"/>
                  </a:lnTo>
                  <a:lnTo>
                    <a:pt x="521119" y="156774"/>
                  </a:lnTo>
                  <a:lnTo>
                    <a:pt x="523051" y="156187"/>
                  </a:lnTo>
                  <a:lnTo>
                    <a:pt x="524280" y="155342"/>
                  </a:lnTo>
                  <a:lnTo>
                    <a:pt x="526861" y="154779"/>
                  </a:lnTo>
                  <a:lnTo>
                    <a:pt x="528974" y="155624"/>
                  </a:lnTo>
                  <a:lnTo>
                    <a:pt x="533003" y="156836"/>
                  </a:lnTo>
                  <a:lnTo>
                    <a:pt x="535952" y="155545"/>
                  </a:lnTo>
                  <a:lnTo>
                    <a:pt x="541914" y="152588"/>
                  </a:lnTo>
                  <a:lnTo>
                    <a:pt x="540052" y="157822"/>
                  </a:lnTo>
                  <a:lnTo>
                    <a:pt x="538698" y="162626"/>
                  </a:lnTo>
                  <a:lnTo>
                    <a:pt x="537673" y="164566"/>
                  </a:lnTo>
                  <a:lnTo>
                    <a:pt x="536656" y="169792"/>
                  </a:lnTo>
                  <a:lnTo>
                    <a:pt x="535655" y="171192"/>
                  </a:lnTo>
                  <a:lnTo>
                    <a:pt x="534841" y="172788"/>
                  </a:lnTo>
                  <a:lnTo>
                    <a:pt x="536171" y="172233"/>
                  </a:lnTo>
                  <a:lnTo>
                    <a:pt x="537313" y="171474"/>
                  </a:lnTo>
                  <a:lnTo>
                    <a:pt x="538776" y="169463"/>
                  </a:lnTo>
                  <a:lnTo>
                    <a:pt x="539872" y="165966"/>
                  </a:lnTo>
                  <a:lnTo>
                    <a:pt x="544190" y="156633"/>
                  </a:lnTo>
                  <a:lnTo>
                    <a:pt x="545426" y="155804"/>
                  </a:lnTo>
                  <a:lnTo>
                    <a:pt x="549017" y="154740"/>
                  </a:lnTo>
                  <a:lnTo>
                    <a:pt x="555198" y="147276"/>
                  </a:lnTo>
                  <a:lnTo>
                    <a:pt x="557615" y="147299"/>
                  </a:lnTo>
                  <a:lnTo>
                    <a:pt x="559164" y="149013"/>
                  </a:lnTo>
                  <a:lnTo>
                    <a:pt x="560627" y="150030"/>
                  </a:lnTo>
                  <a:lnTo>
                    <a:pt x="561003" y="147988"/>
                  </a:lnTo>
                  <a:lnTo>
                    <a:pt x="563115" y="147159"/>
                  </a:lnTo>
                  <a:lnTo>
                    <a:pt x="560885" y="146150"/>
                  </a:lnTo>
                  <a:lnTo>
                    <a:pt x="560526" y="145234"/>
                  </a:lnTo>
                  <a:lnTo>
                    <a:pt x="560314" y="143709"/>
                  </a:lnTo>
                  <a:lnTo>
                    <a:pt x="561832" y="141643"/>
                  </a:lnTo>
                  <a:lnTo>
                    <a:pt x="560925" y="139812"/>
                  </a:lnTo>
                  <a:lnTo>
                    <a:pt x="564070" y="137512"/>
                  </a:lnTo>
                  <a:lnTo>
                    <a:pt x="563827" y="135783"/>
                  </a:lnTo>
                  <a:lnTo>
                    <a:pt x="564954" y="134360"/>
                  </a:lnTo>
                  <a:lnTo>
                    <a:pt x="566377" y="132889"/>
                  </a:lnTo>
                  <a:lnTo>
                    <a:pt x="567989" y="132177"/>
                  </a:lnTo>
                  <a:lnTo>
                    <a:pt x="568286" y="130917"/>
                  </a:lnTo>
                  <a:lnTo>
                    <a:pt x="569304" y="130401"/>
                  </a:lnTo>
                  <a:lnTo>
                    <a:pt x="570101" y="130213"/>
                  </a:lnTo>
                  <a:lnTo>
                    <a:pt x="571674" y="131621"/>
                  </a:lnTo>
                  <a:lnTo>
                    <a:pt x="573380" y="129963"/>
                  </a:lnTo>
                  <a:lnTo>
                    <a:pt x="575038" y="129314"/>
                  </a:lnTo>
                  <a:lnTo>
                    <a:pt x="575781" y="129603"/>
                  </a:lnTo>
                  <a:lnTo>
                    <a:pt x="576712" y="130338"/>
                  </a:lnTo>
                  <a:lnTo>
                    <a:pt x="577690" y="130651"/>
                  </a:lnTo>
                  <a:lnTo>
                    <a:pt x="578480" y="130518"/>
                  </a:lnTo>
                  <a:lnTo>
                    <a:pt x="580538" y="129454"/>
                  </a:lnTo>
                  <a:lnTo>
                    <a:pt x="582439" y="131168"/>
                  </a:lnTo>
                  <a:lnTo>
                    <a:pt x="583581" y="131543"/>
                  </a:lnTo>
                  <a:lnTo>
                    <a:pt x="583268" y="130581"/>
                  </a:lnTo>
                  <a:lnTo>
                    <a:pt x="582666" y="129689"/>
                  </a:lnTo>
                  <a:lnTo>
                    <a:pt x="583135" y="128961"/>
                  </a:lnTo>
                  <a:lnTo>
                    <a:pt x="584035" y="128508"/>
                  </a:lnTo>
                  <a:lnTo>
                    <a:pt x="586883" y="128915"/>
                  </a:lnTo>
                  <a:lnTo>
                    <a:pt x="588377" y="129681"/>
                  </a:lnTo>
                  <a:lnTo>
                    <a:pt x="589996" y="131097"/>
                  </a:lnTo>
                  <a:lnTo>
                    <a:pt x="592242" y="131199"/>
                  </a:lnTo>
                  <a:lnTo>
                    <a:pt x="594010" y="131050"/>
                  </a:lnTo>
                  <a:lnTo>
                    <a:pt x="595121" y="131848"/>
                  </a:lnTo>
                  <a:lnTo>
                    <a:pt x="596928" y="131840"/>
                  </a:lnTo>
                  <a:lnTo>
                    <a:pt x="597836" y="133084"/>
                  </a:lnTo>
                  <a:lnTo>
                    <a:pt x="600589" y="134829"/>
                  </a:lnTo>
                  <a:lnTo>
                    <a:pt x="601184" y="136010"/>
                  </a:lnTo>
                  <a:lnTo>
                    <a:pt x="603398" y="136581"/>
                  </a:lnTo>
                  <a:lnTo>
                    <a:pt x="605479" y="137309"/>
                  </a:lnTo>
                  <a:lnTo>
                    <a:pt x="607693" y="137505"/>
                  </a:lnTo>
                  <a:lnTo>
                    <a:pt x="609931" y="137332"/>
                  </a:lnTo>
                  <a:lnTo>
                    <a:pt x="610024" y="138827"/>
                  </a:lnTo>
                  <a:lnTo>
                    <a:pt x="611660" y="139234"/>
                  </a:lnTo>
                  <a:lnTo>
                    <a:pt x="613764" y="138905"/>
                  </a:lnTo>
                  <a:lnTo>
                    <a:pt x="615352" y="140744"/>
                  </a:lnTo>
                  <a:lnTo>
                    <a:pt x="619600" y="142128"/>
                  </a:lnTo>
                  <a:lnTo>
                    <a:pt x="622542" y="144248"/>
                  </a:lnTo>
                  <a:lnTo>
                    <a:pt x="624474" y="143873"/>
                  </a:lnTo>
                  <a:lnTo>
                    <a:pt x="626634" y="144436"/>
                  </a:lnTo>
                  <a:lnTo>
                    <a:pt x="628949" y="149044"/>
                  </a:lnTo>
                  <a:lnTo>
                    <a:pt x="629473" y="152314"/>
                  </a:lnTo>
                  <a:lnTo>
                    <a:pt x="630506" y="151861"/>
                  </a:lnTo>
                  <a:lnTo>
                    <a:pt x="631468" y="150398"/>
                  </a:lnTo>
                  <a:lnTo>
                    <a:pt x="632705" y="147722"/>
                  </a:lnTo>
                  <a:lnTo>
                    <a:pt x="635028" y="146838"/>
                  </a:lnTo>
                  <a:lnTo>
                    <a:pt x="636139" y="147863"/>
                  </a:lnTo>
                  <a:lnTo>
                    <a:pt x="638463" y="149506"/>
                  </a:lnTo>
                  <a:lnTo>
                    <a:pt x="640465" y="151305"/>
                  </a:lnTo>
                  <a:lnTo>
                    <a:pt x="641310" y="152463"/>
                  </a:lnTo>
                  <a:lnTo>
                    <a:pt x="642820" y="152651"/>
                  </a:lnTo>
                  <a:lnTo>
                    <a:pt x="641561" y="154075"/>
                  </a:lnTo>
                  <a:lnTo>
                    <a:pt x="642828" y="153926"/>
                  </a:lnTo>
                  <a:lnTo>
                    <a:pt x="644354" y="152917"/>
                  </a:lnTo>
                  <a:lnTo>
                    <a:pt x="645660" y="155014"/>
                  </a:lnTo>
                  <a:lnTo>
                    <a:pt x="646646" y="157298"/>
                  </a:lnTo>
                  <a:lnTo>
                    <a:pt x="646841" y="159621"/>
                  </a:lnTo>
                  <a:lnTo>
                    <a:pt x="645911" y="160952"/>
                  </a:lnTo>
                  <a:lnTo>
                    <a:pt x="645097" y="161789"/>
                  </a:lnTo>
                  <a:lnTo>
                    <a:pt x="644189" y="163431"/>
                  </a:lnTo>
                  <a:lnTo>
                    <a:pt x="643118" y="163729"/>
                  </a:lnTo>
                  <a:lnTo>
                    <a:pt x="642046" y="164261"/>
                  </a:lnTo>
                  <a:lnTo>
                    <a:pt x="643266" y="165458"/>
                  </a:lnTo>
                  <a:lnTo>
                    <a:pt x="644103" y="166608"/>
                  </a:lnTo>
                  <a:lnTo>
                    <a:pt x="645934" y="163494"/>
                  </a:lnTo>
                  <a:lnTo>
                    <a:pt x="647225" y="162618"/>
                  </a:lnTo>
                  <a:lnTo>
                    <a:pt x="649087" y="162133"/>
                  </a:lnTo>
                  <a:lnTo>
                    <a:pt x="650057" y="164347"/>
                  </a:lnTo>
                  <a:lnTo>
                    <a:pt x="650260" y="166444"/>
                  </a:lnTo>
                  <a:lnTo>
                    <a:pt x="647225" y="167312"/>
                  </a:lnTo>
                  <a:lnTo>
                    <a:pt x="647217" y="168963"/>
                  </a:lnTo>
                  <a:lnTo>
                    <a:pt x="646310" y="169901"/>
                  </a:lnTo>
                  <a:lnTo>
                    <a:pt x="645715" y="170981"/>
                  </a:lnTo>
                  <a:lnTo>
                    <a:pt x="645238" y="173234"/>
                  </a:lnTo>
                  <a:lnTo>
                    <a:pt x="644620" y="175104"/>
                  </a:lnTo>
                  <a:lnTo>
                    <a:pt x="642813" y="183397"/>
                  </a:lnTo>
                  <a:lnTo>
                    <a:pt x="642781" y="184766"/>
                  </a:lnTo>
                  <a:lnTo>
                    <a:pt x="644987" y="183303"/>
                  </a:lnTo>
                  <a:lnTo>
                    <a:pt x="649056" y="179078"/>
                  </a:lnTo>
                  <a:lnTo>
                    <a:pt x="650292" y="174580"/>
                  </a:lnTo>
                  <a:lnTo>
                    <a:pt x="651895" y="170144"/>
                  </a:lnTo>
                  <a:lnTo>
                    <a:pt x="653640" y="168751"/>
                  </a:lnTo>
                  <a:lnTo>
                    <a:pt x="654727" y="168751"/>
                  </a:lnTo>
                  <a:lnTo>
                    <a:pt x="656347" y="169236"/>
                  </a:lnTo>
                  <a:lnTo>
                    <a:pt x="656441" y="170692"/>
                  </a:lnTo>
                  <a:lnTo>
                    <a:pt x="656191" y="171529"/>
                  </a:lnTo>
                  <a:lnTo>
                    <a:pt x="654454" y="173735"/>
                  </a:lnTo>
                  <a:lnTo>
                    <a:pt x="653718" y="174940"/>
                  </a:lnTo>
                  <a:lnTo>
                    <a:pt x="654430" y="176129"/>
                  </a:lnTo>
                  <a:lnTo>
                    <a:pt x="658366" y="172475"/>
                  </a:lnTo>
                  <a:lnTo>
                    <a:pt x="660134" y="171192"/>
                  </a:lnTo>
                  <a:lnTo>
                    <a:pt x="661636" y="171450"/>
                  </a:lnTo>
                  <a:lnTo>
                    <a:pt x="664616" y="169761"/>
                  </a:lnTo>
                  <a:lnTo>
                    <a:pt x="670625" y="169409"/>
                  </a:lnTo>
                  <a:lnTo>
                    <a:pt x="671079" y="167476"/>
                  </a:lnTo>
                  <a:lnTo>
                    <a:pt x="672276" y="166655"/>
                  </a:lnTo>
                  <a:lnTo>
                    <a:pt x="675577" y="166874"/>
                  </a:lnTo>
                  <a:lnTo>
                    <a:pt x="682008" y="168595"/>
                  </a:lnTo>
                  <a:lnTo>
                    <a:pt x="684300" y="170003"/>
                  </a:lnTo>
                  <a:lnTo>
                    <a:pt x="687735" y="171310"/>
                  </a:lnTo>
                  <a:lnTo>
                    <a:pt x="689542" y="172866"/>
                  </a:lnTo>
                  <a:lnTo>
                    <a:pt x="697091" y="175730"/>
                  </a:lnTo>
                  <a:lnTo>
                    <a:pt x="702576" y="176035"/>
                  </a:lnTo>
                  <a:lnTo>
                    <a:pt x="705290" y="174736"/>
                  </a:lnTo>
                  <a:lnTo>
                    <a:pt x="708678" y="176097"/>
                  </a:lnTo>
                  <a:lnTo>
                    <a:pt x="710469" y="177623"/>
                  </a:lnTo>
                  <a:lnTo>
                    <a:pt x="713990" y="178445"/>
                  </a:lnTo>
                  <a:lnTo>
                    <a:pt x="717542" y="178875"/>
                  </a:lnTo>
                  <a:lnTo>
                    <a:pt x="720257" y="177780"/>
                  </a:lnTo>
                  <a:lnTo>
                    <a:pt x="727266" y="177420"/>
                  </a:lnTo>
                  <a:lnTo>
                    <a:pt x="736068" y="175800"/>
                  </a:lnTo>
                  <a:lnTo>
                    <a:pt x="741317" y="176184"/>
                  </a:lnTo>
                  <a:lnTo>
                    <a:pt x="747263" y="177240"/>
                  </a:lnTo>
                  <a:lnTo>
                    <a:pt x="751504" y="179955"/>
                  </a:lnTo>
                  <a:lnTo>
                    <a:pt x="755071" y="181488"/>
                  </a:lnTo>
                  <a:lnTo>
                    <a:pt x="757230" y="182998"/>
                  </a:lnTo>
                  <a:lnTo>
                    <a:pt x="760712" y="184570"/>
                  </a:lnTo>
                  <a:lnTo>
                    <a:pt x="768136" y="188787"/>
                  </a:lnTo>
                  <a:lnTo>
                    <a:pt x="770741" y="191228"/>
                  </a:lnTo>
                  <a:lnTo>
                    <a:pt x="775342" y="194545"/>
                  </a:lnTo>
                  <a:lnTo>
                    <a:pt x="779965" y="195938"/>
                  </a:lnTo>
                  <a:lnTo>
                    <a:pt x="782461" y="199411"/>
                  </a:lnTo>
                  <a:lnTo>
                    <a:pt x="784440" y="200976"/>
                  </a:lnTo>
                  <a:lnTo>
                    <a:pt x="789338" y="206844"/>
                  </a:lnTo>
                  <a:lnTo>
                    <a:pt x="794892" y="210951"/>
                  </a:lnTo>
                  <a:lnTo>
                    <a:pt x="798608" y="215058"/>
                  </a:lnTo>
                  <a:lnTo>
                    <a:pt x="805743" y="217703"/>
                  </a:lnTo>
                  <a:lnTo>
                    <a:pt x="808529" y="222068"/>
                  </a:lnTo>
                  <a:lnTo>
                    <a:pt x="813355" y="222600"/>
                  </a:lnTo>
                  <a:lnTo>
                    <a:pt x="815413" y="223249"/>
                  </a:lnTo>
                  <a:lnTo>
                    <a:pt x="817917" y="225088"/>
                  </a:lnTo>
                  <a:lnTo>
                    <a:pt x="821351" y="226113"/>
                  </a:lnTo>
                  <a:lnTo>
                    <a:pt x="825826" y="225823"/>
                  </a:lnTo>
                  <a:lnTo>
                    <a:pt x="830763" y="226035"/>
                  </a:lnTo>
                  <a:lnTo>
                    <a:pt x="834760" y="225174"/>
                  </a:lnTo>
                  <a:lnTo>
                    <a:pt x="844211" y="226809"/>
                  </a:lnTo>
                  <a:lnTo>
                    <a:pt x="845698" y="227615"/>
                  </a:lnTo>
                  <a:lnTo>
                    <a:pt x="847653" y="229469"/>
                  </a:lnTo>
                  <a:lnTo>
                    <a:pt x="851104" y="236393"/>
                  </a:lnTo>
                  <a:lnTo>
                    <a:pt x="853161" y="244076"/>
                  </a:lnTo>
                  <a:lnTo>
                    <a:pt x="854178" y="249951"/>
                  </a:lnTo>
                  <a:lnTo>
                    <a:pt x="856533" y="254520"/>
                  </a:lnTo>
                  <a:lnTo>
                    <a:pt x="857816" y="263110"/>
                  </a:lnTo>
                  <a:lnTo>
                    <a:pt x="858911" y="265817"/>
                  </a:lnTo>
                  <a:lnTo>
                    <a:pt x="858997" y="267906"/>
                  </a:lnTo>
                  <a:lnTo>
                    <a:pt x="859928" y="268375"/>
                  </a:lnTo>
                  <a:lnTo>
                    <a:pt x="860554" y="274180"/>
                  </a:lnTo>
                  <a:lnTo>
                    <a:pt x="860312" y="276519"/>
                  </a:lnTo>
                  <a:lnTo>
                    <a:pt x="859404" y="279562"/>
                  </a:lnTo>
                  <a:lnTo>
                    <a:pt x="859342" y="280924"/>
                  </a:lnTo>
                  <a:lnTo>
                    <a:pt x="859475" y="281784"/>
                  </a:lnTo>
                  <a:lnTo>
                    <a:pt x="859076" y="283060"/>
                  </a:lnTo>
                  <a:lnTo>
                    <a:pt x="858950" y="284280"/>
                  </a:lnTo>
                  <a:lnTo>
                    <a:pt x="859866" y="287018"/>
                  </a:lnTo>
                  <a:lnTo>
                    <a:pt x="859913" y="289209"/>
                  </a:lnTo>
                  <a:lnTo>
                    <a:pt x="858684" y="291869"/>
                  </a:lnTo>
                  <a:lnTo>
                    <a:pt x="857010" y="298824"/>
                  </a:lnTo>
                  <a:lnTo>
                    <a:pt x="852817" y="310363"/>
                  </a:lnTo>
                  <a:lnTo>
                    <a:pt x="848796" y="316998"/>
                  </a:lnTo>
                  <a:lnTo>
                    <a:pt x="843171" y="323851"/>
                  </a:lnTo>
                  <a:lnTo>
                    <a:pt x="839501" y="327434"/>
                  </a:lnTo>
                  <a:lnTo>
                    <a:pt x="838046" y="327802"/>
                  </a:lnTo>
                  <a:lnTo>
                    <a:pt x="836716" y="327090"/>
                  </a:lnTo>
                  <a:lnTo>
                    <a:pt x="837663" y="328983"/>
                  </a:lnTo>
                  <a:lnTo>
                    <a:pt x="836841" y="330650"/>
                  </a:lnTo>
                  <a:lnTo>
                    <a:pt x="833117" y="335703"/>
                  </a:lnTo>
                  <a:lnTo>
                    <a:pt x="829417" y="339005"/>
                  </a:lnTo>
                  <a:lnTo>
                    <a:pt x="825576" y="344747"/>
                  </a:lnTo>
                  <a:lnTo>
                    <a:pt x="825286" y="344880"/>
                  </a:lnTo>
                  <a:lnTo>
                    <a:pt x="820365" y="347102"/>
                  </a:lnTo>
                  <a:lnTo>
                    <a:pt x="817455" y="348917"/>
                  </a:lnTo>
                  <a:lnTo>
                    <a:pt x="813731" y="352219"/>
                  </a:lnTo>
                  <a:lnTo>
                    <a:pt x="810312" y="357429"/>
                  </a:lnTo>
                  <a:lnTo>
                    <a:pt x="809608" y="358094"/>
                  </a:lnTo>
                  <a:lnTo>
                    <a:pt x="808349" y="357726"/>
                  </a:lnTo>
                  <a:lnTo>
                    <a:pt x="808388" y="360371"/>
                  </a:lnTo>
                  <a:lnTo>
                    <a:pt x="805446" y="364564"/>
                  </a:lnTo>
                  <a:lnTo>
                    <a:pt x="804546" y="365182"/>
                  </a:lnTo>
                  <a:lnTo>
                    <a:pt x="804570" y="363993"/>
                  </a:lnTo>
                  <a:lnTo>
                    <a:pt x="805078" y="363085"/>
                  </a:lnTo>
                  <a:lnTo>
                    <a:pt x="805313" y="362123"/>
                  </a:lnTo>
                  <a:lnTo>
                    <a:pt x="805297" y="360981"/>
                  </a:lnTo>
                  <a:lnTo>
                    <a:pt x="804476" y="361810"/>
                  </a:lnTo>
                  <a:lnTo>
                    <a:pt x="802731" y="364955"/>
                  </a:lnTo>
                  <a:lnTo>
                    <a:pt x="803318" y="367255"/>
                  </a:lnTo>
                  <a:lnTo>
                    <a:pt x="802058" y="370737"/>
                  </a:lnTo>
                  <a:lnTo>
                    <a:pt x="797239" y="380688"/>
                  </a:lnTo>
                  <a:lnTo>
                    <a:pt x="791340" y="389067"/>
                  </a:lnTo>
                  <a:lnTo>
                    <a:pt x="789979" y="391657"/>
                  </a:lnTo>
                  <a:lnTo>
                    <a:pt x="785136" y="397313"/>
                  </a:lnTo>
                  <a:lnTo>
                    <a:pt x="781577" y="400043"/>
                  </a:lnTo>
                  <a:lnTo>
                    <a:pt x="780575" y="400059"/>
                  </a:lnTo>
                  <a:lnTo>
                    <a:pt x="779441" y="399824"/>
                  </a:lnTo>
                  <a:lnTo>
                    <a:pt x="778870" y="395475"/>
                  </a:lnTo>
                  <a:lnTo>
                    <a:pt x="776038" y="392846"/>
                  </a:lnTo>
                  <a:lnTo>
                    <a:pt x="775224" y="392384"/>
                  </a:lnTo>
                  <a:lnTo>
                    <a:pt x="774066" y="395169"/>
                  </a:lnTo>
                  <a:lnTo>
                    <a:pt x="773096" y="395936"/>
                  </a:lnTo>
                  <a:lnTo>
                    <a:pt x="771696" y="396100"/>
                  </a:lnTo>
                  <a:lnTo>
                    <a:pt x="773190" y="397313"/>
                  </a:lnTo>
                  <a:lnTo>
                    <a:pt x="773628" y="398721"/>
                  </a:lnTo>
                  <a:lnTo>
                    <a:pt x="772103" y="401538"/>
                  </a:lnTo>
                  <a:lnTo>
                    <a:pt x="772056" y="404096"/>
                  </a:lnTo>
                  <a:lnTo>
                    <a:pt x="769333" y="406920"/>
                  </a:lnTo>
                  <a:lnTo>
                    <a:pt x="767753" y="408986"/>
                  </a:lnTo>
                  <a:lnTo>
                    <a:pt x="766955" y="411575"/>
                  </a:lnTo>
                  <a:lnTo>
                    <a:pt x="766470" y="413993"/>
                  </a:lnTo>
                  <a:lnTo>
                    <a:pt x="767667" y="413335"/>
                  </a:lnTo>
                  <a:lnTo>
                    <a:pt x="768238" y="413844"/>
                  </a:lnTo>
                  <a:lnTo>
                    <a:pt x="768684" y="414595"/>
                  </a:lnTo>
                  <a:lnTo>
                    <a:pt x="768410" y="415706"/>
                  </a:lnTo>
                  <a:lnTo>
                    <a:pt x="767534" y="417811"/>
                  </a:lnTo>
                  <a:lnTo>
                    <a:pt x="767667" y="423044"/>
                  </a:lnTo>
                  <a:lnTo>
                    <a:pt x="767377" y="424233"/>
                  </a:lnTo>
                  <a:lnTo>
                    <a:pt x="768246" y="425524"/>
                  </a:lnTo>
                  <a:lnTo>
                    <a:pt x="769169" y="423326"/>
                  </a:lnTo>
                  <a:lnTo>
                    <a:pt x="769701" y="423944"/>
                  </a:lnTo>
                  <a:lnTo>
                    <a:pt x="767127" y="437995"/>
                  </a:lnTo>
                  <a:lnTo>
                    <a:pt x="768136" y="444332"/>
                  </a:lnTo>
                  <a:lnTo>
                    <a:pt x="768512" y="451522"/>
                  </a:lnTo>
                  <a:lnTo>
                    <a:pt x="769669" y="458555"/>
                  </a:lnTo>
                  <a:lnTo>
                    <a:pt x="770945" y="464845"/>
                  </a:lnTo>
                  <a:lnTo>
                    <a:pt x="771046" y="465346"/>
                  </a:lnTo>
                  <a:lnTo>
                    <a:pt x="769286" y="472661"/>
                  </a:lnTo>
                  <a:lnTo>
                    <a:pt x="767033" y="479890"/>
                  </a:lnTo>
                  <a:lnTo>
                    <a:pt x="765679" y="485796"/>
                  </a:lnTo>
                  <a:lnTo>
                    <a:pt x="764827" y="492180"/>
                  </a:lnTo>
                  <a:lnTo>
                    <a:pt x="763974" y="495255"/>
                  </a:lnTo>
                  <a:lnTo>
                    <a:pt x="763700" y="498400"/>
                  </a:lnTo>
                  <a:lnTo>
                    <a:pt x="764678" y="505863"/>
                  </a:lnTo>
                  <a:lnTo>
                    <a:pt x="765046" y="507279"/>
                  </a:lnTo>
                  <a:lnTo>
                    <a:pt x="762315" y="510612"/>
                  </a:lnTo>
                  <a:lnTo>
                    <a:pt x="759366" y="512232"/>
                  </a:lnTo>
                  <a:lnTo>
                    <a:pt x="757739" y="513843"/>
                  </a:lnTo>
                  <a:lnTo>
                    <a:pt x="754140" y="519867"/>
                  </a:lnTo>
                  <a:lnTo>
                    <a:pt x="752184" y="528786"/>
                  </a:lnTo>
                  <a:lnTo>
                    <a:pt x="752137" y="533535"/>
                  </a:lnTo>
                  <a:lnTo>
                    <a:pt x="753060" y="543502"/>
                  </a:lnTo>
                  <a:lnTo>
                    <a:pt x="752372" y="547578"/>
                  </a:lnTo>
                  <a:lnTo>
                    <a:pt x="751230" y="550308"/>
                  </a:lnTo>
                  <a:lnTo>
                    <a:pt x="749884" y="552100"/>
                  </a:lnTo>
                  <a:lnTo>
                    <a:pt x="746450" y="554251"/>
                  </a:lnTo>
                  <a:lnTo>
                    <a:pt x="743367" y="559501"/>
                  </a:lnTo>
                  <a:lnTo>
                    <a:pt x="742029" y="565024"/>
                  </a:lnTo>
                  <a:lnTo>
                    <a:pt x="739917" y="567042"/>
                  </a:lnTo>
                  <a:lnTo>
                    <a:pt x="739487" y="570141"/>
                  </a:lnTo>
                  <a:lnTo>
                    <a:pt x="737789" y="573489"/>
                  </a:lnTo>
                  <a:lnTo>
                    <a:pt x="733384" y="578488"/>
                  </a:lnTo>
                  <a:lnTo>
                    <a:pt x="730521" y="579943"/>
                  </a:lnTo>
                  <a:lnTo>
                    <a:pt x="729160" y="581344"/>
                  </a:lnTo>
                  <a:lnTo>
                    <a:pt x="728291" y="584278"/>
                  </a:lnTo>
                  <a:lnTo>
                    <a:pt x="725530" y="589112"/>
                  </a:lnTo>
                  <a:lnTo>
                    <a:pt x="723496" y="595395"/>
                  </a:lnTo>
                  <a:lnTo>
                    <a:pt x="724027" y="597531"/>
                  </a:lnTo>
                  <a:lnTo>
                    <a:pt x="724059" y="597859"/>
                  </a:lnTo>
                  <a:lnTo>
                    <a:pt x="724802" y="605135"/>
                  </a:lnTo>
                  <a:lnTo>
                    <a:pt x="724528" y="606989"/>
                  </a:lnTo>
                  <a:lnTo>
                    <a:pt x="721845" y="608999"/>
                  </a:lnTo>
                  <a:lnTo>
                    <a:pt x="711737" y="612755"/>
                  </a:lnTo>
                  <a:lnTo>
                    <a:pt x="709046" y="614312"/>
                  </a:lnTo>
                  <a:lnTo>
                    <a:pt x="703014" y="620711"/>
                  </a:lnTo>
                  <a:lnTo>
                    <a:pt x="702638" y="622221"/>
                  </a:lnTo>
                  <a:lnTo>
                    <a:pt x="702889" y="624380"/>
                  </a:lnTo>
                  <a:lnTo>
                    <a:pt x="703874" y="625624"/>
                  </a:lnTo>
                  <a:lnTo>
                    <a:pt x="702857" y="626970"/>
                  </a:lnTo>
                  <a:lnTo>
                    <a:pt x="701653" y="629387"/>
                  </a:lnTo>
                  <a:lnTo>
                    <a:pt x="699892" y="629239"/>
                  </a:lnTo>
                  <a:lnTo>
                    <a:pt x="689824" y="629239"/>
                  </a:lnTo>
                  <a:lnTo>
                    <a:pt x="684378" y="630006"/>
                  </a:lnTo>
                  <a:lnTo>
                    <a:pt x="681546" y="629857"/>
                  </a:lnTo>
                  <a:lnTo>
                    <a:pt x="680271" y="629278"/>
                  </a:lnTo>
                  <a:lnTo>
                    <a:pt x="678847" y="628331"/>
                  </a:lnTo>
                  <a:lnTo>
                    <a:pt x="678417" y="627087"/>
                  </a:lnTo>
                  <a:lnTo>
                    <a:pt x="679191" y="625210"/>
                  </a:lnTo>
                  <a:lnTo>
                    <a:pt x="678730" y="624091"/>
                  </a:lnTo>
                  <a:lnTo>
                    <a:pt x="677236" y="624130"/>
                  </a:lnTo>
                  <a:lnTo>
                    <a:pt x="675601" y="624662"/>
                  </a:lnTo>
                  <a:lnTo>
                    <a:pt x="675319" y="625781"/>
                  </a:lnTo>
                  <a:lnTo>
                    <a:pt x="675436" y="626587"/>
                  </a:lnTo>
                  <a:lnTo>
                    <a:pt x="676046" y="627752"/>
                  </a:lnTo>
                  <a:lnTo>
                    <a:pt x="676383" y="629192"/>
                  </a:lnTo>
                  <a:lnTo>
                    <a:pt x="675710" y="630436"/>
                  </a:lnTo>
                  <a:lnTo>
                    <a:pt x="672518" y="630600"/>
                  </a:lnTo>
                  <a:lnTo>
                    <a:pt x="668935" y="631742"/>
                  </a:lnTo>
                  <a:lnTo>
                    <a:pt x="664460" y="632219"/>
                  </a:lnTo>
                  <a:lnTo>
                    <a:pt x="660893" y="633049"/>
                  </a:lnTo>
                  <a:lnTo>
                    <a:pt x="659249" y="632000"/>
                  </a:lnTo>
                  <a:lnTo>
                    <a:pt x="660893" y="631476"/>
                  </a:lnTo>
                  <a:lnTo>
                    <a:pt x="663255" y="631727"/>
                  </a:lnTo>
                  <a:lnTo>
                    <a:pt x="665790" y="630858"/>
                  </a:lnTo>
                  <a:lnTo>
                    <a:pt x="665195" y="629833"/>
                  </a:lnTo>
                  <a:lnTo>
                    <a:pt x="661612" y="628519"/>
                  </a:lnTo>
                  <a:lnTo>
                    <a:pt x="657630" y="629325"/>
                  </a:lnTo>
                  <a:lnTo>
                    <a:pt x="655424" y="630897"/>
                  </a:lnTo>
                  <a:lnTo>
                    <a:pt x="650597" y="630749"/>
                  </a:lnTo>
                  <a:lnTo>
                    <a:pt x="644682" y="631946"/>
                  </a:lnTo>
                  <a:lnTo>
                    <a:pt x="643720" y="633166"/>
                  </a:lnTo>
                  <a:lnTo>
                    <a:pt x="643884" y="635529"/>
                  </a:lnTo>
                  <a:lnTo>
                    <a:pt x="645034" y="636045"/>
                  </a:lnTo>
                  <a:lnTo>
                    <a:pt x="646169" y="637125"/>
                  </a:lnTo>
                  <a:lnTo>
                    <a:pt x="645081" y="638134"/>
                  </a:lnTo>
                  <a:lnTo>
                    <a:pt x="644025" y="638580"/>
                  </a:lnTo>
                  <a:lnTo>
                    <a:pt x="637782" y="639683"/>
                  </a:lnTo>
                  <a:lnTo>
                    <a:pt x="631993" y="644307"/>
                  </a:lnTo>
                  <a:lnTo>
                    <a:pt x="629575" y="644886"/>
                  </a:lnTo>
                  <a:lnTo>
                    <a:pt x="627424" y="646928"/>
                  </a:lnTo>
                  <a:lnTo>
                    <a:pt x="627205" y="648672"/>
                  </a:lnTo>
                  <a:lnTo>
                    <a:pt x="626524" y="649729"/>
                  </a:lnTo>
                  <a:lnTo>
                    <a:pt x="625147" y="649783"/>
                  </a:lnTo>
                  <a:lnTo>
                    <a:pt x="622127" y="648829"/>
                  </a:lnTo>
                  <a:lnTo>
                    <a:pt x="618208" y="648805"/>
                  </a:lnTo>
                  <a:lnTo>
                    <a:pt x="615376" y="649564"/>
                  </a:lnTo>
                  <a:lnTo>
                    <a:pt x="600910" y="657083"/>
                  </a:lnTo>
                  <a:lnTo>
                    <a:pt x="595715" y="660102"/>
                  </a:lnTo>
                  <a:lnTo>
                    <a:pt x="589793" y="666259"/>
                  </a:lnTo>
                  <a:lnTo>
                    <a:pt x="579802" y="673175"/>
                  </a:lnTo>
                  <a:lnTo>
                    <a:pt x="574553" y="677314"/>
                  </a:lnTo>
                  <a:lnTo>
                    <a:pt x="573559" y="678386"/>
                  </a:lnTo>
                  <a:lnTo>
                    <a:pt x="572730" y="678440"/>
                  </a:lnTo>
                  <a:lnTo>
                    <a:pt x="571087" y="679301"/>
                  </a:lnTo>
                  <a:lnTo>
                    <a:pt x="571737" y="680013"/>
                  </a:lnTo>
                  <a:lnTo>
                    <a:pt x="572855" y="680075"/>
                  </a:lnTo>
                  <a:lnTo>
                    <a:pt x="572394" y="682493"/>
                  </a:lnTo>
                  <a:lnTo>
                    <a:pt x="570305" y="684144"/>
                  </a:lnTo>
                  <a:lnTo>
                    <a:pt x="566385" y="688486"/>
                  </a:lnTo>
                  <a:lnTo>
                    <a:pt x="565517" y="688165"/>
                  </a:lnTo>
                  <a:lnTo>
                    <a:pt x="566761" y="685904"/>
                  </a:lnTo>
                  <a:lnTo>
                    <a:pt x="564836" y="685818"/>
                  </a:lnTo>
                  <a:lnTo>
                    <a:pt x="562004" y="684989"/>
                  </a:lnTo>
                  <a:lnTo>
                    <a:pt x="560776" y="685920"/>
                  </a:lnTo>
                  <a:lnTo>
                    <a:pt x="561457" y="688157"/>
                  </a:lnTo>
                  <a:lnTo>
                    <a:pt x="560393" y="689119"/>
                  </a:lnTo>
                  <a:lnTo>
                    <a:pt x="558460" y="689229"/>
                  </a:lnTo>
                  <a:lnTo>
                    <a:pt x="556708" y="688963"/>
                  </a:lnTo>
                  <a:lnTo>
                    <a:pt x="554783" y="687328"/>
                  </a:lnTo>
                  <a:lnTo>
                    <a:pt x="555652" y="690293"/>
                  </a:lnTo>
                  <a:lnTo>
                    <a:pt x="559720" y="691013"/>
                  </a:lnTo>
                  <a:lnTo>
                    <a:pt x="561410" y="691709"/>
                  </a:lnTo>
                  <a:lnTo>
                    <a:pt x="562043" y="692851"/>
                  </a:lnTo>
                  <a:lnTo>
                    <a:pt x="558883" y="698148"/>
                  </a:lnTo>
                  <a:lnTo>
                    <a:pt x="556238" y="698836"/>
                  </a:lnTo>
                  <a:lnTo>
                    <a:pt x="555949" y="699587"/>
                  </a:lnTo>
                  <a:lnTo>
                    <a:pt x="557404" y="699587"/>
                  </a:lnTo>
                  <a:lnTo>
                    <a:pt x="558210" y="701058"/>
                  </a:lnTo>
                  <a:lnTo>
                    <a:pt x="557263" y="706988"/>
                  </a:lnTo>
                  <a:lnTo>
                    <a:pt x="555957" y="708115"/>
                  </a:lnTo>
                  <a:lnTo>
                    <a:pt x="555190" y="708146"/>
                  </a:lnTo>
                  <a:lnTo>
                    <a:pt x="554431" y="709163"/>
                  </a:lnTo>
                  <a:lnTo>
                    <a:pt x="555472" y="711103"/>
                  </a:lnTo>
                  <a:lnTo>
                    <a:pt x="556551" y="712520"/>
                  </a:lnTo>
                  <a:lnTo>
                    <a:pt x="556403" y="715273"/>
                  </a:lnTo>
                  <a:lnTo>
                    <a:pt x="555996" y="717550"/>
                  </a:lnTo>
                  <a:lnTo>
                    <a:pt x="555972" y="719764"/>
                  </a:lnTo>
                  <a:lnTo>
                    <a:pt x="557334" y="724051"/>
                  </a:lnTo>
                  <a:lnTo>
                    <a:pt x="557827" y="728456"/>
                  </a:lnTo>
                  <a:lnTo>
                    <a:pt x="558374" y="730060"/>
                  </a:lnTo>
                  <a:lnTo>
                    <a:pt x="558687" y="731843"/>
                  </a:lnTo>
                  <a:lnTo>
                    <a:pt x="557779" y="733510"/>
                  </a:lnTo>
                  <a:lnTo>
                    <a:pt x="558296" y="736185"/>
                  </a:lnTo>
                  <a:lnTo>
                    <a:pt x="556747" y="740746"/>
                  </a:lnTo>
                  <a:lnTo>
                    <a:pt x="557561" y="747333"/>
                  </a:lnTo>
                  <a:lnTo>
                    <a:pt x="557232" y="753530"/>
                  </a:lnTo>
                  <a:lnTo>
                    <a:pt x="556622" y="756792"/>
                  </a:lnTo>
                  <a:lnTo>
                    <a:pt x="555636" y="759343"/>
                  </a:lnTo>
                  <a:lnTo>
                    <a:pt x="553352" y="762628"/>
                  </a:lnTo>
                  <a:lnTo>
                    <a:pt x="553305" y="765922"/>
                  </a:lnTo>
                  <a:lnTo>
                    <a:pt x="548384" y="768997"/>
                  </a:lnTo>
                  <a:lnTo>
                    <a:pt x="542946" y="773292"/>
                  </a:lnTo>
                  <a:lnTo>
                    <a:pt x="537924" y="778393"/>
                  </a:lnTo>
                  <a:lnTo>
                    <a:pt x="532518" y="785598"/>
                  </a:lnTo>
                  <a:lnTo>
                    <a:pt x="526212" y="796598"/>
                  </a:lnTo>
                  <a:lnTo>
                    <a:pt x="520368" y="812378"/>
                  </a:lnTo>
                  <a:lnTo>
                    <a:pt x="513335" y="824363"/>
                  </a:lnTo>
                  <a:lnTo>
                    <a:pt x="510518" y="828705"/>
                  </a:lnTo>
                  <a:lnTo>
                    <a:pt x="506716" y="833571"/>
                  </a:lnTo>
                  <a:lnTo>
                    <a:pt x="501654" y="839251"/>
                  </a:lnTo>
                  <a:lnTo>
                    <a:pt x="494879" y="844947"/>
                  </a:lnTo>
                  <a:lnTo>
                    <a:pt x="487463" y="850032"/>
                  </a:lnTo>
                  <a:lnTo>
                    <a:pt x="484787" y="852324"/>
                  </a:lnTo>
                  <a:lnTo>
                    <a:pt x="482174" y="855555"/>
                  </a:lnTo>
                  <a:lnTo>
                    <a:pt x="481525" y="854218"/>
                  </a:lnTo>
                  <a:lnTo>
                    <a:pt x="482088" y="852011"/>
                  </a:lnTo>
                  <a:lnTo>
                    <a:pt x="481728" y="850360"/>
                  </a:lnTo>
                  <a:lnTo>
                    <a:pt x="481650" y="848224"/>
                  </a:lnTo>
                  <a:lnTo>
                    <a:pt x="483144" y="847826"/>
                  </a:lnTo>
                  <a:lnTo>
                    <a:pt x="485381" y="849187"/>
                  </a:lnTo>
                  <a:lnTo>
                    <a:pt x="486524" y="848264"/>
                  </a:lnTo>
                  <a:lnTo>
                    <a:pt x="487353" y="847356"/>
                  </a:lnTo>
                  <a:lnTo>
                    <a:pt x="490052" y="846785"/>
                  </a:lnTo>
                  <a:lnTo>
                    <a:pt x="495200" y="841207"/>
                  </a:lnTo>
                  <a:lnTo>
                    <a:pt x="499018" y="839149"/>
                  </a:lnTo>
                  <a:lnTo>
                    <a:pt x="501169" y="835637"/>
                  </a:lnTo>
                  <a:lnTo>
                    <a:pt x="501537" y="833775"/>
                  </a:lnTo>
                  <a:lnTo>
                    <a:pt x="501451" y="829996"/>
                  </a:lnTo>
                  <a:lnTo>
                    <a:pt x="502671" y="829033"/>
                  </a:lnTo>
                  <a:lnTo>
                    <a:pt x="505433" y="829362"/>
                  </a:lnTo>
                  <a:lnTo>
                    <a:pt x="505996" y="828283"/>
                  </a:lnTo>
                  <a:lnTo>
                    <a:pt x="505754" y="827093"/>
                  </a:lnTo>
                  <a:lnTo>
                    <a:pt x="506293" y="824496"/>
                  </a:lnTo>
                  <a:lnTo>
                    <a:pt x="510041" y="822196"/>
                  </a:lnTo>
                  <a:lnTo>
                    <a:pt x="511817" y="819427"/>
                  </a:lnTo>
                  <a:lnTo>
                    <a:pt x="511222" y="812370"/>
                  </a:lnTo>
                  <a:lnTo>
                    <a:pt x="511911" y="812049"/>
                  </a:lnTo>
                  <a:lnTo>
                    <a:pt x="513452" y="813145"/>
                  </a:lnTo>
                  <a:lnTo>
                    <a:pt x="514179" y="812690"/>
                  </a:lnTo>
                  <a:lnTo>
                    <a:pt x="514954" y="809600"/>
                  </a:lnTo>
                  <a:lnTo>
                    <a:pt x="514579" y="807997"/>
                  </a:lnTo>
                  <a:lnTo>
                    <a:pt x="512763" y="807574"/>
                  </a:lnTo>
                  <a:lnTo>
                    <a:pt x="506489" y="811055"/>
                  </a:lnTo>
                  <a:lnTo>
                    <a:pt x="504447" y="810907"/>
                  </a:lnTo>
                  <a:lnTo>
                    <a:pt x="504111" y="808177"/>
                  </a:lnTo>
                  <a:lnTo>
                    <a:pt x="501060" y="806925"/>
                  </a:lnTo>
                  <a:lnTo>
                    <a:pt x="499871" y="804656"/>
                  </a:lnTo>
                  <a:lnTo>
                    <a:pt x="499518" y="803107"/>
                  </a:lnTo>
                  <a:lnTo>
                    <a:pt x="498462" y="802473"/>
                  </a:lnTo>
                  <a:lnTo>
                    <a:pt x="498525" y="805157"/>
                  </a:lnTo>
                  <a:lnTo>
                    <a:pt x="498814" y="807762"/>
                  </a:lnTo>
                  <a:lnTo>
                    <a:pt x="501553" y="810805"/>
                  </a:lnTo>
                  <a:lnTo>
                    <a:pt x="500888" y="812018"/>
                  </a:lnTo>
                  <a:lnTo>
                    <a:pt x="499589" y="813426"/>
                  </a:lnTo>
                  <a:lnTo>
                    <a:pt x="498681" y="816563"/>
                  </a:lnTo>
                  <a:lnTo>
                    <a:pt x="498783" y="820639"/>
                  </a:lnTo>
                  <a:lnTo>
                    <a:pt x="498048" y="819395"/>
                  </a:lnTo>
                  <a:lnTo>
                    <a:pt x="497109" y="818675"/>
                  </a:lnTo>
                  <a:lnTo>
                    <a:pt x="496726" y="823057"/>
                  </a:lnTo>
                  <a:lnTo>
                    <a:pt x="494911" y="824739"/>
                  </a:lnTo>
                  <a:lnTo>
                    <a:pt x="494339" y="826390"/>
                  </a:lnTo>
                  <a:lnTo>
                    <a:pt x="494817" y="828306"/>
                  </a:lnTo>
                  <a:lnTo>
                    <a:pt x="493878" y="829628"/>
                  </a:lnTo>
                  <a:lnTo>
                    <a:pt x="489254" y="833188"/>
                  </a:lnTo>
                  <a:lnTo>
                    <a:pt x="484646" y="835621"/>
                  </a:lnTo>
                  <a:lnTo>
                    <a:pt x="483645" y="836763"/>
                  </a:lnTo>
                  <a:lnTo>
                    <a:pt x="483152" y="839486"/>
                  </a:lnTo>
                  <a:lnTo>
                    <a:pt x="482448" y="842279"/>
                  </a:lnTo>
                  <a:lnTo>
                    <a:pt x="480406" y="844743"/>
                  </a:lnTo>
                  <a:lnTo>
                    <a:pt x="478786" y="849641"/>
                  </a:lnTo>
                  <a:lnTo>
                    <a:pt x="478826" y="851753"/>
                  </a:lnTo>
                  <a:lnTo>
                    <a:pt x="479365" y="854866"/>
                  </a:lnTo>
                  <a:lnTo>
                    <a:pt x="480234" y="856916"/>
                  </a:lnTo>
                  <a:lnTo>
                    <a:pt x="478857" y="858285"/>
                  </a:lnTo>
                  <a:lnTo>
                    <a:pt x="477003" y="860946"/>
                  </a:lnTo>
                  <a:lnTo>
                    <a:pt x="475532" y="863950"/>
                  </a:lnTo>
                  <a:lnTo>
                    <a:pt x="471870" y="875255"/>
                  </a:lnTo>
                  <a:lnTo>
                    <a:pt x="468718" y="882100"/>
                  </a:lnTo>
                  <a:lnTo>
                    <a:pt x="466285" y="885456"/>
                  </a:lnTo>
                  <a:lnTo>
                    <a:pt x="462819" y="889000"/>
                  </a:lnTo>
                  <a:lnTo>
                    <a:pt x="452946" y="897927"/>
                  </a:lnTo>
                  <a:lnTo>
                    <a:pt x="452351" y="897802"/>
                  </a:lnTo>
                  <a:lnTo>
                    <a:pt x="450904" y="897082"/>
                  </a:lnTo>
                  <a:lnTo>
                    <a:pt x="449691" y="896229"/>
                  </a:lnTo>
                  <a:lnTo>
                    <a:pt x="449417" y="895658"/>
                  </a:lnTo>
                  <a:lnTo>
                    <a:pt x="449276" y="894805"/>
                  </a:lnTo>
                  <a:lnTo>
                    <a:pt x="449441" y="891590"/>
                  </a:lnTo>
                  <a:lnTo>
                    <a:pt x="449417" y="882969"/>
                  </a:lnTo>
                  <a:lnTo>
                    <a:pt x="449847" y="881341"/>
                  </a:lnTo>
                  <a:lnTo>
                    <a:pt x="450489" y="880293"/>
                  </a:lnTo>
                  <a:lnTo>
                    <a:pt x="452414" y="878775"/>
                  </a:lnTo>
                  <a:lnTo>
                    <a:pt x="454283" y="876608"/>
                  </a:lnTo>
                  <a:lnTo>
                    <a:pt x="456396" y="873846"/>
                  </a:lnTo>
                  <a:lnTo>
                    <a:pt x="458344" y="871656"/>
                  </a:lnTo>
                  <a:lnTo>
                    <a:pt x="457647" y="870185"/>
                  </a:lnTo>
                  <a:lnTo>
                    <a:pt x="456020" y="868761"/>
                  </a:lnTo>
                  <a:lnTo>
                    <a:pt x="453133" y="867619"/>
                  </a:lnTo>
                  <a:lnTo>
                    <a:pt x="450356" y="865600"/>
                  </a:lnTo>
                  <a:lnTo>
                    <a:pt x="447892" y="863003"/>
                  </a:lnTo>
                  <a:lnTo>
                    <a:pt x="446749" y="860304"/>
                  </a:lnTo>
                  <a:lnTo>
                    <a:pt x="445701" y="857393"/>
                  </a:lnTo>
                  <a:lnTo>
                    <a:pt x="444708" y="855101"/>
                  </a:lnTo>
                  <a:lnTo>
                    <a:pt x="444379" y="854053"/>
                  </a:lnTo>
                  <a:lnTo>
                    <a:pt x="443401" y="853615"/>
                  </a:lnTo>
                  <a:lnTo>
                    <a:pt x="441852" y="852449"/>
                  </a:lnTo>
                  <a:lnTo>
                    <a:pt x="440882" y="851362"/>
                  </a:lnTo>
                  <a:lnTo>
                    <a:pt x="439466" y="850736"/>
                  </a:lnTo>
                  <a:lnTo>
                    <a:pt x="436931" y="850055"/>
                  </a:lnTo>
                  <a:lnTo>
                    <a:pt x="434294" y="848859"/>
                  </a:lnTo>
                  <a:lnTo>
                    <a:pt x="431017" y="846026"/>
                  </a:lnTo>
                  <a:lnTo>
                    <a:pt x="428654" y="842889"/>
                  </a:lnTo>
                  <a:lnTo>
                    <a:pt x="427488" y="840816"/>
                  </a:lnTo>
                  <a:lnTo>
                    <a:pt x="426244" y="839360"/>
                  </a:lnTo>
                  <a:lnTo>
                    <a:pt x="419477" y="836951"/>
                  </a:lnTo>
                  <a:lnTo>
                    <a:pt x="416402" y="834080"/>
                  </a:lnTo>
                  <a:lnTo>
                    <a:pt x="415190" y="834979"/>
                  </a:lnTo>
                  <a:lnTo>
                    <a:pt x="413382" y="834103"/>
                  </a:lnTo>
                  <a:lnTo>
                    <a:pt x="411599" y="832727"/>
                  </a:lnTo>
                  <a:lnTo>
                    <a:pt x="411067" y="831663"/>
                  </a:lnTo>
                  <a:lnTo>
                    <a:pt x="410316" y="830575"/>
                  </a:lnTo>
                  <a:lnTo>
                    <a:pt x="409611" y="829331"/>
                  </a:lnTo>
                  <a:lnTo>
                    <a:pt x="409158" y="828142"/>
                  </a:lnTo>
                  <a:lnTo>
                    <a:pt x="407327" y="826053"/>
                  </a:lnTo>
                  <a:lnTo>
                    <a:pt x="404957" y="823800"/>
                  </a:lnTo>
                  <a:lnTo>
                    <a:pt x="403955" y="823158"/>
                  </a:lnTo>
                  <a:lnTo>
                    <a:pt x="403423" y="823346"/>
                  </a:lnTo>
                  <a:lnTo>
                    <a:pt x="402915" y="824207"/>
                  </a:lnTo>
                  <a:lnTo>
                    <a:pt x="402586" y="825044"/>
                  </a:lnTo>
                  <a:lnTo>
                    <a:pt x="401694" y="825599"/>
                  </a:lnTo>
                  <a:lnTo>
                    <a:pt x="400591" y="826632"/>
                  </a:lnTo>
                  <a:lnTo>
                    <a:pt x="399457" y="827899"/>
                  </a:lnTo>
                  <a:lnTo>
                    <a:pt x="398009" y="828736"/>
                  </a:lnTo>
                  <a:lnTo>
                    <a:pt x="396288" y="829026"/>
                  </a:lnTo>
                  <a:lnTo>
                    <a:pt x="395130" y="828987"/>
                  </a:lnTo>
                  <a:lnTo>
                    <a:pt x="394896" y="828486"/>
                  </a:lnTo>
                  <a:lnTo>
                    <a:pt x="394833" y="826757"/>
                  </a:lnTo>
                  <a:lnTo>
                    <a:pt x="395263" y="822822"/>
                  </a:lnTo>
                  <a:lnTo>
                    <a:pt x="394262" y="821304"/>
                  </a:lnTo>
                  <a:lnTo>
                    <a:pt x="392924" y="819677"/>
                  </a:lnTo>
                  <a:lnTo>
                    <a:pt x="391383" y="817510"/>
                  </a:lnTo>
                  <a:lnTo>
                    <a:pt x="386313" y="812917"/>
                  </a:lnTo>
                  <a:lnTo>
                    <a:pt x="379405" y="806322"/>
                  </a:lnTo>
                  <a:lnTo>
                    <a:pt x="376964" y="804312"/>
                  </a:lnTo>
                  <a:lnTo>
                    <a:pt x="374672" y="804155"/>
                  </a:lnTo>
                  <a:lnTo>
                    <a:pt x="372576" y="804382"/>
                  </a:lnTo>
                  <a:lnTo>
                    <a:pt x="370643" y="805250"/>
                  </a:lnTo>
                  <a:lnTo>
                    <a:pt x="369180" y="808294"/>
                  </a:lnTo>
                  <a:lnTo>
                    <a:pt x="368578" y="808763"/>
                  </a:lnTo>
                  <a:lnTo>
                    <a:pt x="364854" y="808700"/>
                  </a:lnTo>
                  <a:lnTo>
                    <a:pt x="361153" y="808208"/>
                  </a:lnTo>
                  <a:lnTo>
                    <a:pt x="359909" y="806353"/>
                  </a:lnTo>
                  <a:lnTo>
                    <a:pt x="360895" y="805149"/>
                  </a:lnTo>
                  <a:lnTo>
                    <a:pt x="364377" y="802473"/>
                  </a:lnTo>
                  <a:lnTo>
                    <a:pt x="366301" y="800087"/>
                  </a:lnTo>
                  <a:lnTo>
                    <a:pt x="366669" y="797998"/>
                  </a:lnTo>
                  <a:lnTo>
                    <a:pt x="368335" y="796121"/>
                  </a:lnTo>
                  <a:lnTo>
                    <a:pt x="371308" y="794462"/>
                  </a:lnTo>
                  <a:lnTo>
                    <a:pt x="374617" y="791411"/>
                  </a:lnTo>
                  <a:lnTo>
                    <a:pt x="378263" y="786967"/>
                  </a:lnTo>
                  <a:lnTo>
                    <a:pt x="380485" y="783697"/>
                  </a:lnTo>
                  <a:lnTo>
                    <a:pt x="381267" y="781585"/>
                  </a:lnTo>
                  <a:lnTo>
                    <a:pt x="382699" y="779957"/>
                  </a:lnTo>
                  <a:lnTo>
                    <a:pt x="384780" y="778815"/>
                  </a:lnTo>
                  <a:lnTo>
                    <a:pt x="386595" y="776437"/>
                  </a:lnTo>
                  <a:lnTo>
                    <a:pt x="388152" y="772822"/>
                  </a:lnTo>
                  <a:lnTo>
                    <a:pt x="390272" y="769951"/>
                  </a:lnTo>
                  <a:lnTo>
                    <a:pt x="392963" y="767823"/>
                  </a:lnTo>
                  <a:lnTo>
                    <a:pt x="394473" y="766055"/>
                  </a:lnTo>
                  <a:lnTo>
                    <a:pt x="394794" y="764655"/>
                  </a:lnTo>
                  <a:lnTo>
                    <a:pt x="395553" y="763763"/>
                  </a:lnTo>
                  <a:lnTo>
                    <a:pt x="396758" y="763372"/>
                  </a:lnTo>
                  <a:lnTo>
                    <a:pt x="397337" y="762636"/>
                  </a:lnTo>
                  <a:lnTo>
                    <a:pt x="397297" y="761556"/>
                  </a:lnTo>
                  <a:lnTo>
                    <a:pt x="397626" y="760821"/>
                  </a:lnTo>
                  <a:lnTo>
                    <a:pt x="398314" y="760430"/>
                  </a:lnTo>
                  <a:lnTo>
                    <a:pt x="399472" y="760571"/>
                  </a:lnTo>
                  <a:lnTo>
                    <a:pt x="401100" y="761236"/>
                  </a:lnTo>
                  <a:lnTo>
                    <a:pt x="402078" y="761111"/>
                  </a:lnTo>
                  <a:lnTo>
                    <a:pt x="402414" y="760195"/>
                  </a:lnTo>
                  <a:lnTo>
                    <a:pt x="401984" y="759147"/>
                  </a:lnTo>
                  <a:lnTo>
                    <a:pt x="400787" y="757974"/>
                  </a:lnTo>
                  <a:lnTo>
                    <a:pt x="401241" y="756698"/>
                  </a:lnTo>
                  <a:lnTo>
                    <a:pt x="404385" y="754633"/>
                  </a:lnTo>
                  <a:lnTo>
                    <a:pt x="406701" y="753850"/>
                  </a:lnTo>
                  <a:lnTo>
                    <a:pt x="408172" y="752575"/>
                  </a:lnTo>
                  <a:lnTo>
                    <a:pt x="409565" y="750549"/>
                  </a:lnTo>
                  <a:lnTo>
                    <a:pt x="411826" y="749141"/>
                  </a:lnTo>
                  <a:lnTo>
                    <a:pt x="414947" y="748343"/>
                  </a:lnTo>
                  <a:lnTo>
                    <a:pt x="415776" y="747584"/>
                  </a:lnTo>
                  <a:lnTo>
                    <a:pt x="415659" y="746606"/>
                  </a:lnTo>
                  <a:lnTo>
                    <a:pt x="416301" y="745902"/>
                  </a:lnTo>
                  <a:lnTo>
                    <a:pt x="418147" y="745393"/>
                  </a:lnTo>
                  <a:lnTo>
                    <a:pt x="419148" y="744439"/>
                  </a:lnTo>
                  <a:lnTo>
                    <a:pt x="419313" y="743039"/>
                  </a:lnTo>
                  <a:lnTo>
                    <a:pt x="419907" y="741740"/>
                  </a:lnTo>
                  <a:lnTo>
                    <a:pt x="420932" y="740543"/>
                  </a:lnTo>
                  <a:lnTo>
                    <a:pt x="422074" y="740097"/>
                  </a:lnTo>
                  <a:lnTo>
                    <a:pt x="423334" y="740402"/>
                  </a:lnTo>
                  <a:lnTo>
                    <a:pt x="424515" y="739948"/>
                  </a:lnTo>
                  <a:lnTo>
                    <a:pt x="425626" y="738735"/>
                  </a:lnTo>
                  <a:lnTo>
                    <a:pt x="426956" y="738172"/>
                  </a:lnTo>
                  <a:lnTo>
                    <a:pt x="428505" y="738251"/>
                  </a:lnTo>
                  <a:lnTo>
                    <a:pt x="429303" y="737984"/>
                  </a:lnTo>
                  <a:lnTo>
                    <a:pt x="431963" y="737421"/>
                  </a:lnTo>
                  <a:lnTo>
                    <a:pt x="433434" y="736404"/>
                  </a:lnTo>
                  <a:lnTo>
                    <a:pt x="434639" y="734128"/>
                  </a:lnTo>
                  <a:lnTo>
                    <a:pt x="435710" y="733251"/>
                  </a:lnTo>
                  <a:lnTo>
                    <a:pt x="436649" y="733760"/>
                  </a:lnTo>
                  <a:lnTo>
                    <a:pt x="438269" y="733001"/>
                  </a:lnTo>
                  <a:lnTo>
                    <a:pt x="440569" y="730975"/>
                  </a:lnTo>
                  <a:lnTo>
                    <a:pt x="441007" y="730936"/>
                  </a:lnTo>
                  <a:lnTo>
                    <a:pt x="442705" y="729989"/>
                  </a:lnTo>
                  <a:lnTo>
                    <a:pt x="444457" y="726484"/>
                  </a:lnTo>
                  <a:lnTo>
                    <a:pt x="445357" y="724145"/>
                  </a:lnTo>
                  <a:lnTo>
                    <a:pt x="445146" y="722228"/>
                  </a:lnTo>
                  <a:lnTo>
                    <a:pt x="444567" y="720859"/>
                  </a:lnTo>
                  <a:lnTo>
                    <a:pt x="444762" y="718848"/>
                  </a:lnTo>
                  <a:lnTo>
                    <a:pt x="445341" y="713396"/>
                  </a:lnTo>
                  <a:lnTo>
                    <a:pt x="445498" y="711166"/>
                  </a:lnTo>
                  <a:lnTo>
                    <a:pt x="446429" y="709617"/>
                  </a:lnTo>
                  <a:lnTo>
                    <a:pt x="446366" y="708083"/>
                  </a:lnTo>
                  <a:lnTo>
                    <a:pt x="444708" y="704641"/>
                  </a:lnTo>
                  <a:lnTo>
                    <a:pt x="443033" y="701621"/>
                  </a:lnTo>
                  <a:lnTo>
                    <a:pt x="442134" y="696513"/>
                  </a:lnTo>
                  <a:lnTo>
                    <a:pt x="441539" y="694572"/>
                  </a:lnTo>
                  <a:lnTo>
                    <a:pt x="440146" y="694056"/>
                  </a:lnTo>
                  <a:lnTo>
                    <a:pt x="438879" y="692366"/>
                  </a:lnTo>
                  <a:lnTo>
                    <a:pt x="437283" y="692217"/>
                  </a:lnTo>
                  <a:lnTo>
                    <a:pt x="436532" y="691568"/>
                  </a:lnTo>
                  <a:lnTo>
                    <a:pt x="435757" y="691036"/>
                  </a:lnTo>
                  <a:lnTo>
                    <a:pt x="434623" y="691193"/>
                  </a:lnTo>
                  <a:lnTo>
                    <a:pt x="433653" y="692178"/>
                  </a:lnTo>
                  <a:lnTo>
                    <a:pt x="431861" y="692210"/>
                  </a:lnTo>
                  <a:lnTo>
                    <a:pt x="430727" y="692617"/>
                  </a:lnTo>
                  <a:lnTo>
                    <a:pt x="429397" y="693493"/>
                  </a:lnTo>
                  <a:lnTo>
                    <a:pt x="428130" y="693094"/>
                  </a:lnTo>
                  <a:lnTo>
                    <a:pt x="427332" y="692319"/>
                  </a:lnTo>
                  <a:lnTo>
                    <a:pt x="425618" y="692312"/>
                  </a:lnTo>
                  <a:lnTo>
                    <a:pt x="425736" y="688846"/>
                  </a:lnTo>
                  <a:lnTo>
                    <a:pt x="428756" y="683714"/>
                  </a:lnTo>
                  <a:lnTo>
                    <a:pt x="429569" y="681327"/>
                  </a:lnTo>
                  <a:lnTo>
                    <a:pt x="429178" y="679974"/>
                  </a:lnTo>
                  <a:lnTo>
                    <a:pt x="430078" y="675209"/>
                  </a:lnTo>
                  <a:lnTo>
                    <a:pt x="432276" y="667057"/>
                  </a:lnTo>
                  <a:lnTo>
                    <a:pt x="432980" y="661730"/>
                  </a:lnTo>
                  <a:lnTo>
                    <a:pt x="432182" y="659218"/>
                  </a:lnTo>
                  <a:lnTo>
                    <a:pt x="432159" y="657466"/>
                  </a:lnTo>
                  <a:lnTo>
                    <a:pt x="433293" y="655979"/>
                  </a:lnTo>
                  <a:lnTo>
                    <a:pt x="433841" y="655534"/>
                  </a:lnTo>
                  <a:lnTo>
                    <a:pt x="431009" y="653718"/>
                  </a:lnTo>
                  <a:lnTo>
                    <a:pt x="429483" y="652060"/>
                  </a:lnTo>
                  <a:lnTo>
                    <a:pt x="427527" y="650878"/>
                  </a:lnTo>
                  <a:lnTo>
                    <a:pt x="425423" y="649932"/>
                  </a:lnTo>
                  <a:lnTo>
                    <a:pt x="424406" y="650331"/>
                  </a:lnTo>
                  <a:lnTo>
                    <a:pt x="423318" y="650878"/>
                  </a:lnTo>
                  <a:lnTo>
                    <a:pt x="421214" y="651747"/>
                  </a:lnTo>
                  <a:lnTo>
                    <a:pt x="418820" y="653249"/>
                  </a:lnTo>
                  <a:lnTo>
                    <a:pt x="417584" y="653796"/>
                  </a:lnTo>
                  <a:lnTo>
                    <a:pt x="415401" y="654352"/>
                  </a:lnTo>
                  <a:lnTo>
                    <a:pt x="412937" y="654829"/>
                  </a:lnTo>
                  <a:lnTo>
                    <a:pt x="410902" y="654517"/>
                  </a:lnTo>
                  <a:lnTo>
                    <a:pt x="409158" y="654196"/>
                  </a:lnTo>
                  <a:lnTo>
                    <a:pt x="408062" y="653249"/>
                  </a:lnTo>
                  <a:lnTo>
                    <a:pt x="407483" y="651191"/>
                  </a:lnTo>
                  <a:lnTo>
                    <a:pt x="407483" y="649455"/>
                  </a:lnTo>
                  <a:lnTo>
                    <a:pt x="407124" y="646936"/>
                  </a:lnTo>
                  <a:lnTo>
                    <a:pt x="405817" y="645512"/>
                  </a:lnTo>
                  <a:lnTo>
                    <a:pt x="405379" y="644408"/>
                  </a:lnTo>
                  <a:lnTo>
                    <a:pt x="405309" y="643071"/>
                  </a:lnTo>
                  <a:lnTo>
                    <a:pt x="405457" y="641576"/>
                  </a:lnTo>
                  <a:lnTo>
                    <a:pt x="405817" y="640473"/>
                  </a:lnTo>
                  <a:lnTo>
                    <a:pt x="405598" y="639136"/>
                  </a:lnTo>
                  <a:lnTo>
                    <a:pt x="405019" y="638189"/>
                  </a:lnTo>
                  <a:lnTo>
                    <a:pt x="405168" y="636538"/>
                  </a:lnTo>
                  <a:lnTo>
                    <a:pt x="404878" y="634254"/>
                  </a:lnTo>
                  <a:lnTo>
                    <a:pt x="404010" y="632838"/>
                  </a:lnTo>
                  <a:lnTo>
                    <a:pt x="403572" y="631195"/>
                  </a:lnTo>
                  <a:lnTo>
                    <a:pt x="403572" y="629552"/>
                  </a:lnTo>
                  <a:lnTo>
                    <a:pt x="402923" y="627909"/>
                  </a:lnTo>
                  <a:lnTo>
                    <a:pt x="402852" y="626109"/>
                  </a:lnTo>
                  <a:lnTo>
                    <a:pt x="403431" y="624467"/>
                  </a:lnTo>
                  <a:lnTo>
                    <a:pt x="403650" y="622824"/>
                  </a:lnTo>
                  <a:lnTo>
                    <a:pt x="403001" y="621650"/>
                  </a:lnTo>
                  <a:lnTo>
                    <a:pt x="401765" y="620946"/>
                  </a:lnTo>
                  <a:lnTo>
                    <a:pt x="400818" y="619069"/>
                  </a:lnTo>
                  <a:lnTo>
                    <a:pt x="400669" y="616643"/>
                  </a:lnTo>
                  <a:lnTo>
                    <a:pt x="399652" y="615321"/>
                  </a:lnTo>
                  <a:lnTo>
                    <a:pt x="398565" y="614226"/>
                  </a:lnTo>
                  <a:lnTo>
                    <a:pt x="397329" y="614226"/>
                  </a:lnTo>
                  <a:lnTo>
                    <a:pt x="395443" y="613600"/>
                  </a:lnTo>
                  <a:lnTo>
                    <a:pt x="393777" y="613678"/>
                  </a:lnTo>
                  <a:lnTo>
                    <a:pt x="391086" y="613600"/>
                  </a:lnTo>
                  <a:lnTo>
                    <a:pt x="389849" y="613209"/>
                  </a:lnTo>
                  <a:lnTo>
                    <a:pt x="389200" y="612356"/>
                  </a:lnTo>
                  <a:lnTo>
                    <a:pt x="387534" y="611190"/>
                  </a:lnTo>
                  <a:lnTo>
                    <a:pt x="386587" y="609164"/>
                  </a:lnTo>
                  <a:lnTo>
                    <a:pt x="385429" y="608773"/>
                  </a:lnTo>
                  <a:lnTo>
                    <a:pt x="383755" y="609399"/>
                  </a:lnTo>
                  <a:lnTo>
                    <a:pt x="383176" y="610181"/>
                  </a:lnTo>
                  <a:lnTo>
                    <a:pt x="382527" y="611276"/>
                  </a:lnTo>
                  <a:lnTo>
                    <a:pt x="381369" y="612528"/>
                  </a:lnTo>
                  <a:lnTo>
                    <a:pt x="379843" y="612450"/>
                  </a:lnTo>
                  <a:lnTo>
                    <a:pt x="378247" y="613154"/>
                  </a:lnTo>
                  <a:lnTo>
                    <a:pt x="376722" y="613232"/>
                  </a:lnTo>
                  <a:lnTo>
                    <a:pt x="374688" y="613389"/>
                  </a:lnTo>
                  <a:lnTo>
                    <a:pt x="372654" y="612763"/>
                  </a:lnTo>
                  <a:lnTo>
                    <a:pt x="370189" y="612059"/>
                  </a:lnTo>
                  <a:lnTo>
                    <a:pt x="368077" y="611589"/>
                  </a:lnTo>
                  <a:lnTo>
                    <a:pt x="366043" y="612059"/>
                  </a:lnTo>
                  <a:lnTo>
                    <a:pt x="364666" y="611667"/>
                  </a:lnTo>
                  <a:lnTo>
                    <a:pt x="362851" y="611433"/>
                  </a:lnTo>
                  <a:lnTo>
                    <a:pt x="360817" y="611276"/>
                  </a:lnTo>
                  <a:lnTo>
                    <a:pt x="359221" y="610025"/>
                  </a:lnTo>
                  <a:lnTo>
                    <a:pt x="357476" y="609328"/>
                  </a:lnTo>
                  <a:lnTo>
                    <a:pt x="356529" y="609563"/>
                  </a:lnTo>
                  <a:lnTo>
                    <a:pt x="355293" y="610345"/>
                  </a:lnTo>
                  <a:lnTo>
                    <a:pt x="353987" y="610189"/>
                  </a:lnTo>
                  <a:lnTo>
                    <a:pt x="352313" y="609563"/>
                  </a:lnTo>
                  <a:lnTo>
                    <a:pt x="351663" y="608084"/>
                  </a:lnTo>
                  <a:lnTo>
                    <a:pt x="351812" y="607145"/>
                  </a:lnTo>
                  <a:lnTo>
                    <a:pt x="352172" y="606206"/>
                  </a:lnTo>
                  <a:lnTo>
                    <a:pt x="352821" y="604885"/>
                  </a:lnTo>
                  <a:lnTo>
                    <a:pt x="352461" y="603484"/>
                  </a:lnTo>
                  <a:lnTo>
                    <a:pt x="352610" y="602240"/>
                  </a:lnTo>
                  <a:lnTo>
                    <a:pt x="352899" y="601153"/>
                  </a:lnTo>
                  <a:lnTo>
                    <a:pt x="353189" y="599909"/>
                  </a:lnTo>
                  <a:lnTo>
                    <a:pt x="352970" y="598743"/>
                  </a:lnTo>
                  <a:lnTo>
                    <a:pt x="352899" y="597499"/>
                  </a:lnTo>
                  <a:lnTo>
                    <a:pt x="352751" y="596334"/>
                  </a:lnTo>
                  <a:lnTo>
                    <a:pt x="352532" y="595090"/>
                  </a:lnTo>
                  <a:lnTo>
                    <a:pt x="353400" y="593306"/>
                  </a:lnTo>
                  <a:lnTo>
                    <a:pt x="354128" y="591835"/>
                  </a:lnTo>
                  <a:lnTo>
                    <a:pt x="353690" y="590599"/>
                  </a:lnTo>
                  <a:lnTo>
                    <a:pt x="353838" y="589746"/>
                  </a:lnTo>
                  <a:lnTo>
                    <a:pt x="354417" y="588354"/>
                  </a:lnTo>
                  <a:lnTo>
                    <a:pt x="355145" y="586648"/>
                  </a:lnTo>
                  <a:lnTo>
                    <a:pt x="355075" y="583472"/>
                  </a:lnTo>
                  <a:lnTo>
                    <a:pt x="354425" y="581617"/>
                  </a:lnTo>
                  <a:lnTo>
                    <a:pt x="353713" y="581117"/>
                  </a:lnTo>
                  <a:lnTo>
                    <a:pt x="353533" y="580562"/>
                  </a:lnTo>
                  <a:lnTo>
                    <a:pt x="353877" y="579826"/>
                  </a:lnTo>
                  <a:lnTo>
                    <a:pt x="353502" y="579075"/>
                  </a:lnTo>
                  <a:lnTo>
                    <a:pt x="353353" y="578301"/>
                  </a:lnTo>
                  <a:lnTo>
                    <a:pt x="353729" y="577628"/>
                  </a:lnTo>
                  <a:lnTo>
                    <a:pt x="353212" y="576297"/>
                  </a:lnTo>
                  <a:lnTo>
                    <a:pt x="352172" y="575915"/>
                  </a:lnTo>
                  <a:lnTo>
                    <a:pt x="351812" y="575531"/>
                  </a:lnTo>
                  <a:lnTo>
                    <a:pt x="351452" y="574060"/>
                  </a:lnTo>
                  <a:lnTo>
                    <a:pt x="351163" y="572362"/>
                  </a:lnTo>
                  <a:lnTo>
                    <a:pt x="351311" y="571056"/>
                  </a:lnTo>
                  <a:lnTo>
                    <a:pt x="350803" y="569906"/>
                  </a:lnTo>
                  <a:lnTo>
                    <a:pt x="350075" y="569209"/>
                  </a:lnTo>
                  <a:lnTo>
                    <a:pt x="349348" y="567981"/>
                  </a:lnTo>
                  <a:lnTo>
                    <a:pt x="348620" y="567058"/>
                  </a:lnTo>
                  <a:lnTo>
                    <a:pt x="348331" y="565752"/>
                  </a:lnTo>
                  <a:lnTo>
                    <a:pt x="347846" y="564062"/>
                  </a:lnTo>
                  <a:lnTo>
                    <a:pt x="349293" y="563749"/>
                  </a:lnTo>
                  <a:lnTo>
                    <a:pt x="349864" y="562802"/>
                  </a:lnTo>
                  <a:lnTo>
                    <a:pt x="350881" y="561519"/>
                  </a:lnTo>
                  <a:lnTo>
                    <a:pt x="352219" y="561183"/>
                  </a:lnTo>
                  <a:lnTo>
                    <a:pt x="353815" y="560713"/>
                  </a:lnTo>
                  <a:lnTo>
                    <a:pt x="354402" y="559767"/>
                  </a:lnTo>
                  <a:lnTo>
                    <a:pt x="350686" y="556356"/>
                  </a:lnTo>
                  <a:lnTo>
                    <a:pt x="348456" y="554314"/>
                  </a:lnTo>
                  <a:lnTo>
                    <a:pt x="349762" y="551544"/>
                  </a:lnTo>
                  <a:lnTo>
                    <a:pt x="351969" y="546889"/>
                  </a:lnTo>
                  <a:lnTo>
                    <a:pt x="354097" y="542383"/>
                  </a:lnTo>
                  <a:lnTo>
                    <a:pt x="355724" y="538957"/>
                  </a:lnTo>
                  <a:lnTo>
                    <a:pt x="356138" y="538322"/>
                  </a:lnTo>
                  <a:lnTo>
                    <a:pt x="357562" y="538104"/>
                  </a:lnTo>
                  <a:lnTo>
                    <a:pt x="357304" y="536336"/>
                  </a:lnTo>
                  <a:lnTo>
                    <a:pt x="357257" y="535178"/>
                  </a:lnTo>
                  <a:lnTo>
                    <a:pt x="356115" y="535115"/>
                  </a:lnTo>
                  <a:lnTo>
                    <a:pt x="357390" y="530937"/>
                  </a:lnTo>
                  <a:lnTo>
                    <a:pt x="359276" y="524992"/>
                  </a:lnTo>
                  <a:lnTo>
                    <a:pt x="360707" y="520493"/>
                  </a:lnTo>
                  <a:lnTo>
                    <a:pt x="361169" y="519742"/>
                  </a:lnTo>
                  <a:lnTo>
                    <a:pt x="362194" y="519531"/>
                  </a:lnTo>
                  <a:lnTo>
                    <a:pt x="362428" y="519015"/>
                  </a:lnTo>
                  <a:lnTo>
                    <a:pt x="361192" y="518294"/>
                  </a:lnTo>
                  <a:lnTo>
                    <a:pt x="360434" y="516894"/>
                  </a:lnTo>
                  <a:lnTo>
                    <a:pt x="358783" y="512881"/>
                  </a:lnTo>
                  <a:lnTo>
                    <a:pt x="356178" y="506559"/>
                  </a:lnTo>
                  <a:lnTo>
                    <a:pt x="355990" y="504298"/>
                  </a:lnTo>
                  <a:lnTo>
                    <a:pt x="355035" y="502906"/>
                  </a:lnTo>
                  <a:lnTo>
                    <a:pt x="353439" y="503375"/>
                  </a:lnTo>
                  <a:lnTo>
                    <a:pt x="351554" y="502929"/>
                  </a:lnTo>
                  <a:lnTo>
                    <a:pt x="346836" y="499503"/>
                  </a:lnTo>
                  <a:lnTo>
                    <a:pt x="343715" y="497649"/>
                  </a:lnTo>
                  <a:lnTo>
                    <a:pt x="342659" y="496553"/>
                  </a:lnTo>
                  <a:lnTo>
                    <a:pt x="342189" y="493041"/>
                  </a:lnTo>
                  <a:lnTo>
                    <a:pt x="341258" y="489168"/>
                  </a:lnTo>
                  <a:lnTo>
                    <a:pt x="340859" y="484380"/>
                  </a:lnTo>
                  <a:lnTo>
                    <a:pt x="341023" y="483238"/>
                  </a:lnTo>
                  <a:lnTo>
                    <a:pt x="343660" y="479608"/>
                  </a:lnTo>
                  <a:lnTo>
                    <a:pt x="343652" y="477777"/>
                  </a:lnTo>
                  <a:lnTo>
                    <a:pt x="343871" y="476173"/>
                  </a:lnTo>
                  <a:lnTo>
                    <a:pt x="343762" y="474906"/>
                  </a:lnTo>
                  <a:lnTo>
                    <a:pt x="343112" y="474890"/>
                  </a:lnTo>
                  <a:lnTo>
                    <a:pt x="342056" y="475446"/>
                  </a:lnTo>
                  <a:lnTo>
                    <a:pt x="340452" y="475868"/>
                  </a:lnTo>
                  <a:lnTo>
                    <a:pt x="339545" y="475907"/>
                  </a:lnTo>
                  <a:lnTo>
                    <a:pt x="330337" y="475563"/>
                  </a:lnTo>
                  <a:lnTo>
                    <a:pt x="319861" y="475172"/>
                  </a:lnTo>
                  <a:lnTo>
                    <a:pt x="311146" y="474843"/>
                  </a:lnTo>
                  <a:lnTo>
                    <a:pt x="303581" y="474562"/>
                  </a:lnTo>
                  <a:lnTo>
                    <a:pt x="303330" y="471440"/>
                  </a:lnTo>
                  <a:lnTo>
                    <a:pt x="302900" y="466222"/>
                  </a:lnTo>
                  <a:lnTo>
                    <a:pt x="302595" y="462514"/>
                  </a:lnTo>
                  <a:lnTo>
                    <a:pt x="302110" y="456646"/>
                  </a:lnTo>
                  <a:lnTo>
                    <a:pt x="299074" y="452992"/>
                  </a:lnTo>
                  <a:lnTo>
                    <a:pt x="295781" y="449034"/>
                  </a:lnTo>
                  <a:lnTo>
                    <a:pt x="294623" y="448017"/>
                  </a:lnTo>
                  <a:lnTo>
                    <a:pt x="298605" y="447892"/>
                  </a:lnTo>
                  <a:lnTo>
                    <a:pt x="301429" y="447806"/>
                  </a:lnTo>
                  <a:lnTo>
                    <a:pt x="300874" y="437189"/>
                  </a:lnTo>
                  <a:lnTo>
                    <a:pt x="300013" y="436110"/>
                  </a:lnTo>
                  <a:lnTo>
                    <a:pt x="299246" y="432683"/>
                  </a:lnTo>
                  <a:lnTo>
                    <a:pt x="298730" y="430743"/>
                  </a:lnTo>
                  <a:lnTo>
                    <a:pt x="297330" y="429178"/>
                  </a:lnTo>
                  <a:lnTo>
                    <a:pt x="297009" y="427410"/>
                  </a:lnTo>
                  <a:lnTo>
                    <a:pt x="297267" y="426236"/>
                  </a:lnTo>
                  <a:lnTo>
                    <a:pt x="298034" y="425509"/>
                  </a:lnTo>
                  <a:lnTo>
                    <a:pt x="298542" y="423694"/>
                  </a:lnTo>
                  <a:lnTo>
                    <a:pt x="298159" y="421871"/>
                  </a:lnTo>
                  <a:lnTo>
                    <a:pt x="297330" y="420173"/>
                  </a:lnTo>
                  <a:lnTo>
                    <a:pt x="296313" y="418546"/>
                  </a:lnTo>
                  <a:lnTo>
                    <a:pt x="294365" y="417544"/>
                  </a:lnTo>
                  <a:lnTo>
                    <a:pt x="291579" y="415729"/>
                  </a:lnTo>
                  <a:lnTo>
                    <a:pt x="287355" y="413422"/>
                  </a:lnTo>
                  <a:lnTo>
                    <a:pt x="283787" y="411810"/>
                  </a:lnTo>
                  <a:lnTo>
                    <a:pt x="282645" y="412006"/>
                  </a:lnTo>
                  <a:lnTo>
                    <a:pt x="276339" y="412631"/>
                  </a:lnTo>
                  <a:lnTo>
                    <a:pt x="274243" y="412960"/>
                  </a:lnTo>
                  <a:lnTo>
                    <a:pt x="272834" y="412592"/>
                  </a:lnTo>
                  <a:lnTo>
                    <a:pt x="268133" y="412608"/>
                  </a:lnTo>
                  <a:lnTo>
                    <a:pt x="266286" y="411372"/>
                  </a:lnTo>
                  <a:lnTo>
                    <a:pt x="264737" y="409924"/>
                  </a:lnTo>
                  <a:lnTo>
                    <a:pt x="261444" y="406247"/>
                  </a:lnTo>
                  <a:lnTo>
                    <a:pt x="260935" y="404409"/>
                  </a:lnTo>
                  <a:lnTo>
                    <a:pt x="259660" y="403822"/>
                  </a:lnTo>
                  <a:lnTo>
                    <a:pt x="257727" y="404049"/>
                  </a:lnTo>
                  <a:lnTo>
                    <a:pt x="255771" y="403799"/>
                  </a:lnTo>
                  <a:lnTo>
                    <a:pt x="251985" y="402273"/>
                  </a:lnTo>
                  <a:lnTo>
                    <a:pt x="248433" y="400709"/>
                  </a:lnTo>
                  <a:lnTo>
                    <a:pt x="246712" y="400771"/>
                  </a:lnTo>
                  <a:lnTo>
                    <a:pt x="245186" y="399793"/>
                  </a:lnTo>
                  <a:lnTo>
                    <a:pt x="242487" y="397407"/>
                  </a:lnTo>
                  <a:lnTo>
                    <a:pt x="241228" y="396476"/>
                  </a:lnTo>
                  <a:lnTo>
                    <a:pt x="240657" y="395240"/>
                  </a:lnTo>
                  <a:lnTo>
                    <a:pt x="240085" y="393425"/>
                  </a:lnTo>
                  <a:lnTo>
                    <a:pt x="238998" y="393034"/>
                  </a:lnTo>
                  <a:lnTo>
                    <a:pt x="237598" y="393362"/>
                  </a:lnTo>
                  <a:lnTo>
                    <a:pt x="236080" y="394293"/>
                  </a:lnTo>
                  <a:lnTo>
                    <a:pt x="233952" y="393675"/>
                  </a:lnTo>
                  <a:lnTo>
                    <a:pt x="231347" y="392001"/>
                  </a:lnTo>
                  <a:lnTo>
                    <a:pt x="229665" y="390695"/>
                  </a:lnTo>
                  <a:lnTo>
                    <a:pt x="228702" y="390076"/>
                  </a:lnTo>
                  <a:lnTo>
                    <a:pt x="226441" y="389161"/>
                  </a:lnTo>
                  <a:lnTo>
                    <a:pt x="224259" y="388973"/>
                  </a:lnTo>
                  <a:lnTo>
                    <a:pt x="220957" y="390319"/>
                  </a:lnTo>
                  <a:lnTo>
                    <a:pt x="218250" y="389763"/>
                  </a:lnTo>
                  <a:lnTo>
                    <a:pt x="214010" y="389278"/>
                  </a:lnTo>
                  <a:lnTo>
                    <a:pt x="210380" y="388301"/>
                  </a:lnTo>
                  <a:lnTo>
                    <a:pt x="209058" y="385766"/>
                  </a:lnTo>
                  <a:lnTo>
                    <a:pt x="208346" y="384092"/>
                  </a:lnTo>
                  <a:lnTo>
                    <a:pt x="206187" y="383043"/>
                  </a:lnTo>
                  <a:lnTo>
                    <a:pt x="204466" y="381760"/>
                  </a:lnTo>
                  <a:lnTo>
                    <a:pt x="202416" y="379812"/>
                  </a:lnTo>
                  <a:lnTo>
                    <a:pt x="201399" y="379163"/>
                  </a:lnTo>
                  <a:lnTo>
                    <a:pt x="199545" y="378623"/>
                  </a:lnTo>
                  <a:lnTo>
                    <a:pt x="197831" y="377934"/>
                  </a:lnTo>
                  <a:lnTo>
                    <a:pt x="197643" y="376706"/>
                  </a:lnTo>
                  <a:lnTo>
                    <a:pt x="197002" y="375087"/>
                  </a:lnTo>
                  <a:lnTo>
                    <a:pt x="196853" y="374688"/>
                  </a:lnTo>
                  <a:lnTo>
                    <a:pt x="195688" y="372724"/>
                  </a:lnTo>
                  <a:lnTo>
                    <a:pt x="195140" y="372583"/>
                  </a:lnTo>
                  <a:lnTo>
                    <a:pt x="194537" y="372974"/>
                  </a:lnTo>
                  <a:lnTo>
                    <a:pt x="194084" y="373256"/>
                  </a:lnTo>
                  <a:lnTo>
                    <a:pt x="193591" y="372912"/>
                  </a:lnTo>
                  <a:lnTo>
                    <a:pt x="193505" y="372036"/>
                  </a:lnTo>
                  <a:lnTo>
                    <a:pt x="193818" y="370627"/>
                  </a:lnTo>
                  <a:lnTo>
                    <a:pt x="193145" y="369156"/>
                  </a:lnTo>
                  <a:lnTo>
                    <a:pt x="191479" y="367607"/>
                  </a:lnTo>
                  <a:lnTo>
                    <a:pt x="190602" y="366004"/>
                  </a:lnTo>
                  <a:lnTo>
                    <a:pt x="190524" y="364345"/>
                  </a:lnTo>
                  <a:lnTo>
                    <a:pt x="190156" y="363242"/>
                  </a:lnTo>
                  <a:lnTo>
                    <a:pt x="189491" y="362679"/>
                  </a:lnTo>
                  <a:lnTo>
                    <a:pt x="189116" y="361709"/>
                  </a:lnTo>
                  <a:lnTo>
                    <a:pt x="189038" y="360332"/>
                  </a:lnTo>
                  <a:lnTo>
                    <a:pt x="189523" y="358689"/>
                  </a:lnTo>
                  <a:lnTo>
                    <a:pt x="190571" y="356788"/>
                  </a:lnTo>
                  <a:lnTo>
                    <a:pt x="190344" y="353854"/>
                  </a:lnTo>
                  <a:lnTo>
                    <a:pt x="188850" y="349895"/>
                  </a:lnTo>
                  <a:lnTo>
                    <a:pt x="188021" y="347047"/>
                  </a:lnTo>
                  <a:lnTo>
                    <a:pt x="187864" y="345295"/>
                  </a:lnTo>
                  <a:lnTo>
                    <a:pt x="188091" y="343996"/>
                  </a:lnTo>
                  <a:lnTo>
                    <a:pt x="188998" y="342737"/>
                  </a:lnTo>
                  <a:lnTo>
                    <a:pt x="190806" y="339647"/>
                  </a:lnTo>
                  <a:lnTo>
                    <a:pt x="191126" y="337292"/>
                  </a:lnTo>
                  <a:lnTo>
                    <a:pt x="190555" y="334640"/>
                  </a:lnTo>
                  <a:lnTo>
                    <a:pt x="190477" y="332613"/>
                  </a:lnTo>
                  <a:lnTo>
                    <a:pt x="190892" y="331221"/>
                  </a:lnTo>
                  <a:lnTo>
                    <a:pt x="190266" y="329398"/>
                  </a:lnTo>
                  <a:lnTo>
                    <a:pt x="188983" y="327677"/>
                  </a:lnTo>
                  <a:lnTo>
                    <a:pt x="188091" y="327638"/>
                  </a:lnTo>
                  <a:lnTo>
                    <a:pt x="186878" y="328107"/>
                  </a:lnTo>
                  <a:lnTo>
                    <a:pt x="185415" y="329562"/>
                  </a:lnTo>
                  <a:lnTo>
                    <a:pt x="183694" y="329820"/>
                  </a:lnTo>
                  <a:lnTo>
                    <a:pt x="182169" y="328921"/>
                  </a:lnTo>
                  <a:lnTo>
                    <a:pt x="177381" y="329296"/>
                  </a:lnTo>
                  <a:lnTo>
                    <a:pt x="169941" y="330196"/>
                  </a:lnTo>
                  <a:lnTo>
                    <a:pt x="166968" y="331127"/>
                  </a:lnTo>
                  <a:lnTo>
                    <a:pt x="165215" y="331526"/>
                  </a:lnTo>
                  <a:lnTo>
                    <a:pt x="163095" y="331831"/>
                  </a:lnTo>
                  <a:lnTo>
                    <a:pt x="159700" y="333505"/>
                  </a:lnTo>
                  <a:lnTo>
                    <a:pt x="151321" y="340006"/>
                  </a:lnTo>
                  <a:lnTo>
                    <a:pt x="149584" y="340953"/>
                  </a:lnTo>
                  <a:lnTo>
                    <a:pt x="147613" y="341086"/>
                  </a:lnTo>
                  <a:lnTo>
                    <a:pt x="146463" y="341986"/>
                  </a:lnTo>
                  <a:lnTo>
                    <a:pt x="144616" y="342690"/>
                  </a:lnTo>
                  <a:lnTo>
                    <a:pt x="140986" y="345264"/>
                  </a:lnTo>
                  <a:lnTo>
                    <a:pt x="139140" y="347329"/>
                  </a:lnTo>
                  <a:lnTo>
                    <a:pt x="137927" y="349199"/>
                  </a:lnTo>
                  <a:lnTo>
                    <a:pt x="136527" y="349261"/>
                  </a:lnTo>
                  <a:lnTo>
                    <a:pt x="135439" y="348745"/>
                  </a:lnTo>
                  <a:lnTo>
                    <a:pt x="132005" y="349003"/>
                  </a:lnTo>
                  <a:lnTo>
                    <a:pt x="130245" y="349645"/>
                  </a:lnTo>
                  <a:lnTo>
                    <a:pt x="128336" y="351460"/>
                  </a:lnTo>
                  <a:lnTo>
                    <a:pt x="125965" y="354746"/>
                  </a:lnTo>
                  <a:lnTo>
                    <a:pt x="124987" y="355685"/>
                  </a:lnTo>
                  <a:lnTo>
                    <a:pt x="123078" y="356655"/>
                  </a:lnTo>
                  <a:lnTo>
                    <a:pt x="120872" y="357460"/>
                  </a:lnTo>
                  <a:lnTo>
                    <a:pt x="118142" y="358665"/>
                  </a:lnTo>
                  <a:lnTo>
                    <a:pt x="116921" y="358743"/>
                  </a:lnTo>
                  <a:lnTo>
                    <a:pt x="115842" y="358955"/>
                  </a:lnTo>
                  <a:lnTo>
                    <a:pt x="114911" y="358407"/>
                  </a:lnTo>
                  <a:lnTo>
                    <a:pt x="114598" y="357226"/>
                  </a:lnTo>
                  <a:lnTo>
                    <a:pt x="113190" y="356483"/>
                  </a:lnTo>
                  <a:lnTo>
                    <a:pt x="109825" y="356107"/>
                  </a:lnTo>
                  <a:lnTo>
                    <a:pt x="104842" y="355246"/>
                  </a:lnTo>
                  <a:lnTo>
                    <a:pt x="99702" y="355082"/>
                  </a:lnTo>
                  <a:lnTo>
                    <a:pt x="97151" y="355160"/>
                  </a:lnTo>
                  <a:lnTo>
                    <a:pt x="95055" y="355215"/>
                  </a:lnTo>
                  <a:lnTo>
                    <a:pt x="91417" y="354754"/>
                  </a:lnTo>
                  <a:lnTo>
                    <a:pt x="88765" y="354675"/>
                  </a:lnTo>
                  <a:lnTo>
                    <a:pt x="86441" y="355841"/>
                  </a:lnTo>
                  <a:lnTo>
                    <a:pt x="83061" y="357288"/>
                  </a:lnTo>
                  <a:lnTo>
                    <a:pt x="81520" y="357656"/>
                  </a:lnTo>
                  <a:lnTo>
                    <a:pt x="80386" y="357711"/>
                  </a:lnTo>
                  <a:lnTo>
                    <a:pt x="79283" y="357531"/>
                  </a:lnTo>
                  <a:lnTo>
                    <a:pt x="77992" y="356780"/>
                  </a:lnTo>
                  <a:lnTo>
                    <a:pt x="76185" y="355051"/>
                  </a:lnTo>
                  <a:lnTo>
                    <a:pt x="74792" y="355716"/>
                  </a:lnTo>
                  <a:lnTo>
                    <a:pt x="73791" y="356459"/>
                  </a:lnTo>
                  <a:lnTo>
                    <a:pt x="73806" y="352696"/>
                  </a:lnTo>
                  <a:lnTo>
                    <a:pt x="73830" y="347040"/>
                  </a:lnTo>
                  <a:lnTo>
                    <a:pt x="73853" y="342056"/>
                  </a:lnTo>
                  <a:lnTo>
                    <a:pt x="73869" y="338074"/>
                  </a:lnTo>
                  <a:lnTo>
                    <a:pt x="73885" y="333427"/>
                  </a:lnTo>
                  <a:lnTo>
                    <a:pt x="73900" y="330149"/>
                  </a:lnTo>
                  <a:lnTo>
                    <a:pt x="74847" y="328905"/>
                  </a:lnTo>
                  <a:lnTo>
                    <a:pt x="75426" y="327512"/>
                  </a:lnTo>
                  <a:lnTo>
                    <a:pt x="74729" y="325651"/>
                  </a:lnTo>
                  <a:lnTo>
                    <a:pt x="74886" y="323945"/>
                  </a:lnTo>
                  <a:lnTo>
                    <a:pt x="75371" y="322756"/>
                  </a:lnTo>
                  <a:lnTo>
                    <a:pt x="76005" y="321598"/>
                  </a:lnTo>
                  <a:lnTo>
                    <a:pt x="74542" y="322177"/>
                  </a:lnTo>
                  <a:lnTo>
                    <a:pt x="73900" y="322498"/>
                  </a:lnTo>
                  <a:lnTo>
                    <a:pt x="73118" y="323374"/>
                  </a:lnTo>
                  <a:lnTo>
                    <a:pt x="71225" y="324563"/>
                  </a:lnTo>
                  <a:lnTo>
                    <a:pt x="69957" y="325752"/>
                  </a:lnTo>
                  <a:lnTo>
                    <a:pt x="68463" y="326722"/>
                  </a:lnTo>
                  <a:lnTo>
                    <a:pt x="66570" y="328858"/>
                  </a:lnTo>
                  <a:lnTo>
                    <a:pt x="65013" y="330032"/>
                  </a:lnTo>
                  <a:lnTo>
                    <a:pt x="63393" y="330782"/>
                  </a:lnTo>
                  <a:lnTo>
                    <a:pt x="60702" y="333294"/>
                  </a:lnTo>
                  <a:lnTo>
                    <a:pt x="58472" y="333795"/>
                  </a:lnTo>
                  <a:lnTo>
                    <a:pt x="52573" y="334178"/>
                  </a:lnTo>
                  <a:lnTo>
                    <a:pt x="46440" y="334170"/>
                  </a:lnTo>
                  <a:lnTo>
                    <a:pt x="40830" y="334162"/>
                  </a:lnTo>
                  <a:lnTo>
                    <a:pt x="39986" y="334131"/>
                  </a:lnTo>
                  <a:lnTo>
                    <a:pt x="40040" y="332058"/>
                  </a:lnTo>
                  <a:lnTo>
                    <a:pt x="40181" y="330595"/>
                  </a:lnTo>
                  <a:lnTo>
                    <a:pt x="38264" y="329054"/>
                  </a:lnTo>
                  <a:lnTo>
                    <a:pt x="38131" y="327153"/>
                  </a:lnTo>
                  <a:lnTo>
                    <a:pt x="37623" y="325838"/>
                  </a:lnTo>
                  <a:lnTo>
                    <a:pt x="36981" y="324234"/>
                  </a:lnTo>
                  <a:lnTo>
                    <a:pt x="35644" y="323210"/>
                  </a:lnTo>
                  <a:lnTo>
                    <a:pt x="33758" y="322811"/>
                  </a:lnTo>
                  <a:lnTo>
                    <a:pt x="30668" y="321926"/>
                  </a:lnTo>
                  <a:lnTo>
                    <a:pt x="26083" y="321003"/>
                  </a:lnTo>
                  <a:lnTo>
                    <a:pt x="21702" y="320941"/>
                  </a:lnTo>
                  <a:lnTo>
                    <a:pt x="17407" y="321027"/>
                  </a:lnTo>
                  <a:lnTo>
                    <a:pt x="20028" y="317803"/>
                  </a:lnTo>
                  <a:lnTo>
                    <a:pt x="22649" y="314588"/>
                  </a:lnTo>
                  <a:lnTo>
                    <a:pt x="22571" y="311787"/>
                  </a:lnTo>
                  <a:lnTo>
                    <a:pt x="20451" y="309346"/>
                  </a:lnTo>
                  <a:lnTo>
                    <a:pt x="19308" y="307829"/>
                  </a:lnTo>
                  <a:lnTo>
                    <a:pt x="17540" y="305740"/>
                  </a:lnTo>
                  <a:lnTo>
                    <a:pt x="15358" y="304292"/>
                  </a:lnTo>
                  <a:lnTo>
                    <a:pt x="14168" y="302368"/>
                  </a:lnTo>
                  <a:lnTo>
                    <a:pt x="14278" y="301202"/>
                  </a:lnTo>
                  <a:lnTo>
                    <a:pt x="14090" y="300435"/>
                  </a:lnTo>
                  <a:lnTo>
                    <a:pt x="13261" y="299990"/>
                  </a:lnTo>
                  <a:lnTo>
                    <a:pt x="12431" y="299285"/>
                  </a:lnTo>
                  <a:lnTo>
                    <a:pt x="11289" y="298511"/>
                  </a:lnTo>
                  <a:lnTo>
                    <a:pt x="9951" y="297486"/>
                  </a:lnTo>
                  <a:lnTo>
                    <a:pt x="9951" y="296461"/>
                  </a:lnTo>
                  <a:lnTo>
                    <a:pt x="9443" y="295374"/>
                  </a:lnTo>
                  <a:lnTo>
                    <a:pt x="8614" y="294098"/>
                  </a:lnTo>
                  <a:lnTo>
                    <a:pt x="8614" y="293074"/>
                  </a:lnTo>
                  <a:lnTo>
                    <a:pt x="7847" y="291470"/>
                  </a:lnTo>
                  <a:lnTo>
                    <a:pt x="7018" y="290320"/>
                  </a:lnTo>
                  <a:lnTo>
                    <a:pt x="6188" y="289553"/>
                  </a:lnTo>
                  <a:lnTo>
                    <a:pt x="4976" y="288466"/>
                  </a:lnTo>
                  <a:lnTo>
                    <a:pt x="5038" y="287574"/>
                  </a:lnTo>
                  <a:lnTo>
                    <a:pt x="5930" y="287128"/>
                  </a:lnTo>
                  <a:lnTo>
                    <a:pt x="6314" y="286103"/>
                  </a:lnTo>
                  <a:lnTo>
                    <a:pt x="6188" y="285078"/>
                  </a:lnTo>
                  <a:lnTo>
                    <a:pt x="5171" y="284437"/>
                  </a:lnTo>
                  <a:lnTo>
                    <a:pt x="3959" y="284116"/>
                  </a:lnTo>
                  <a:lnTo>
                    <a:pt x="2363" y="282262"/>
                  </a:lnTo>
                  <a:lnTo>
                    <a:pt x="1213" y="281299"/>
                  </a:lnTo>
                  <a:lnTo>
                    <a:pt x="446" y="280720"/>
                  </a:lnTo>
                  <a:lnTo>
                    <a:pt x="0" y="280079"/>
                  </a:lnTo>
                  <a:lnTo>
                    <a:pt x="446" y="279633"/>
                  </a:lnTo>
                  <a:lnTo>
                    <a:pt x="955" y="278991"/>
                  </a:lnTo>
                  <a:lnTo>
                    <a:pt x="1088" y="277967"/>
                  </a:lnTo>
                  <a:lnTo>
                    <a:pt x="829" y="277012"/>
                  </a:lnTo>
                  <a:lnTo>
                    <a:pt x="829" y="276183"/>
                  </a:lnTo>
                  <a:lnTo>
                    <a:pt x="1596" y="275925"/>
                  </a:lnTo>
                  <a:lnTo>
                    <a:pt x="2425" y="276058"/>
                  </a:lnTo>
                  <a:lnTo>
                    <a:pt x="3255" y="275549"/>
                  </a:lnTo>
                  <a:lnTo>
                    <a:pt x="4342" y="275361"/>
                  </a:lnTo>
                  <a:lnTo>
                    <a:pt x="5555" y="275228"/>
                  </a:lnTo>
                  <a:lnTo>
                    <a:pt x="6196" y="274657"/>
                  </a:lnTo>
                  <a:lnTo>
                    <a:pt x="6134" y="273640"/>
                  </a:lnTo>
                  <a:lnTo>
                    <a:pt x="5367" y="271661"/>
                  </a:lnTo>
                  <a:lnTo>
                    <a:pt x="4600" y="270832"/>
                  </a:lnTo>
                  <a:lnTo>
                    <a:pt x="4342" y="269619"/>
                  </a:lnTo>
                  <a:lnTo>
                    <a:pt x="4968" y="267288"/>
                  </a:lnTo>
                  <a:lnTo>
                    <a:pt x="5367" y="265793"/>
                  </a:lnTo>
                  <a:lnTo>
                    <a:pt x="6767" y="264213"/>
                  </a:lnTo>
                  <a:lnTo>
                    <a:pt x="11039" y="260825"/>
                  </a:lnTo>
                  <a:lnTo>
                    <a:pt x="14872" y="258525"/>
                  </a:lnTo>
                  <a:lnTo>
                    <a:pt x="16742" y="258291"/>
                  </a:lnTo>
                  <a:lnTo>
                    <a:pt x="18127" y="257438"/>
                  </a:lnTo>
                  <a:lnTo>
                    <a:pt x="19003" y="256131"/>
                  </a:lnTo>
                  <a:lnTo>
                    <a:pt x="19246" y="254707"/>
                  </a:lnTo>
                  <a:lnTo>
                    <a:pt x="19050" y="253464"/>
                  </a:lnTo>
                  <a:lnTo>
                    <a:pt x="18338" y="251633"/>
                  </a:lnTo>
                  <a:lnTo>
                    <a:pt x="17485" y="249348"/>
                  </a:lnTo>
                  <a:lnTo>
                    <a:pt x="16844" y="248073"/>
                  </a:lnTo>
                  <a:lnTo>
                    <a:pt x="17415" y="246548"/>
                  </a:lnTo>
                  <a:lnTo>
                    <a:pt x="18432" y="244459"/>
                  </a:lnTo>
                  <a:lnTo>
                    <a:pt x="20513" y="241306"/>
                  </a:lnTo>
                  <a:lnTo>
                    <a:pt x="22453" y="237910"/>
                  </a:lnTo>
                  <a:lnTo>
                    <a:pt x="22665" y="236925"/>
                  </a:lnTo>
                  <a:lnTo>
                    <a:pt x="22915" y="234852"/>
                  </a:lnTo>
                  <a:lnTo>
                    <a:pt x="23807" y="230627"/>
                  </a:lnTo>
                  <a:lnTo>
                    <a:pt x="24300" y="228342"/>
                  </a:lnTo>
                  <a:lnTo>
                    <a:pt x="24041" y="227458"/>
                  </a:lnTo>
                  <a:lnTo>
                    <a:pt x="24487" y="226692"/>
                  </a:lnTo>
                  <a:lnTo>
                    <a:pt x="25700" y="226050"/>
                  </a:lnTo>
                  <a:lnTo>
                    <a:pt x="28626" y="225471"/>
                  </a:lnTo>
                  <a:lnTo>
                    <a:pt x="30613" y="224212"/>
                  </a:lnTo>
                  <a:lnTo>
                    <a:pt x="33672" y="221841"/>
                  </a:lnTo>
                  <a:lnTo>
                    <a:pt x="36223" y="219322"/>
                  </a:lnTo>
                  <a:lnTo>
                    <a:pt x="38335" y="218509"/>
                  </a:lnTo>
                  <a:lnTo>
                    <a:pt x="42161" y="216177"/>
                  </a:lnTo>
                  <a:lnTo>
                    <a:pt x="44359" y="214698"/>
                  </a:lnTo>
                  <a:lnTo>
                    <a:pt x="45219" y="214237"/>
                  </a:lnTo>
                  <a:lnTo>
                    <a:pt x="47379" y="213165"/>
                  </a:lnTo>
                  <a:lnTo>
                    <a:pt x="51251" y="212797"/>
                  </a:lnTo>
                  <a:lnTo>
                    <a:pt x="54475" y="212414"/>
                  </a:lnTo>
                  <a:lnTo>
                    <a:pt x="56298" y="211710"/>
                  </a:lnTo>
                  <a:lnTo>
                    <a:pt x="58965" y="211420"/>
                  </a:lnTo>
                  <a:lnTo>
                    <a:pt x="60757" y="210630"/>
                  </a:lnTo>
                  <a:lnTo>
                    <a:pt x="62752" y="210607"/>
                  </a:lnTo>
                  <a:lnTo>
                    <a:pt x="66499" y="209801"/>
                  </a:lnTo>
                  <a:lnTo>
                    <a:pt x="67774" y="208596"/>
                  </a:lnTo>
                  <a:lnTo>
                    <a:pt x="68862" y="207157"/>
                  </a:lnTo>
                  <a:lnTo>
                    <a:pt x="70325" y="205928"/>
                  </a:lnTo>
                  <a:lnTo>
                    <a:pt x="72038" y="205608"/>
                  </a:lnTo>
                  <a:lnTo>
                    <a:pt x="73947" y="205819"/>
                  </a:lnTo>
                  <a:lnTo>
                    <a:pt x="76231" y="205795"/>
                  </a:lnTo>
                  <a:lnTo>
                    <a:pt x="79001" y="205412"/>
                  </a:lnTo>
                  <a:lnTo>
                    <a:pt x="80339" y="206367"/>
                  </a:lnTo>
                  <a:lnTo>
                    <a:pt x="80926" y="207532"/>
                  </a:lnTo>
                  <a:lnTo>
                    <a:pt x="82631" y="208713"/>
                  </a:lnTo>
                  <a:lnTo>
                    <a:pt x="83844" y="208651"/>
                  </a:lnTo>
                  <a:lnTo>
                    <a:pt x="85056" y="208393"/>
                  </a:lnTo>
                  <a:lnTo>
                    <a:pt x="86715" y="209410"/>
                  </a:lnTo>
                  <a:lnTo>
                    <a:pt x="87802" y="209285"/>
                  </a:lnTo>
                  <a:lnTo>
                    <a:pt x="88499" y="208713"/>
                  </a:lnTo>
                  <a:lnTo>
                    <a:pt x="88632" y="207290"/>
                  </a:lnTo>
                  <a:lnTo>
                    <a:pt x="89023" y="206515"/>
                  </a:lnTo>
                  <a:lnTo>
                    <a:pt x="89837" y="202056"/>
                  </a:lnTo>
                  <a:lnTo>
                    <a:pt x="91182" y="194694"/>
                  </a:lnTo>
                  <a:lnTo>
                    <a:pt x="92403" y="188021"/>
                  </a:lnTo>
                  <a:lnTo>
                    <a:pt x="93748" y="180643"/>
                  </a:lnTo>
                  <a:lnTo>
                    <a:pt x="95149" y="173023"/>
                  </a:lnTo>
                  <a:lnTo>
                    <a:pt x="96565" y="165309"/>
                  </a:lnTo>
                  <a:lnTo>
                    <a:pt x="97722" y="158980"/>
                  </a:lnTo>
                  <a:lnTo>
                    <a:pt x="98716" y="153543"/>
                  </a:lnTo>
                  <a:lnTo>
                    <a:pt x="99334" y="150202"/>
                  </a:lnTo>
                  <a:lnTo>
                    <a:pt x="100289" y="145829"/>
                  </a:lnTo>
                  <a:lnTo>
                    <a:pt x="100664" y="141987"/>
                  </a:lnTo>
                  <a:lnTo>
                    <a:pt x="101048" y="140884"/>
                  </a:lnTo>
                  <a:lnTo>
                    <a:pt x="100805" y="139953"/>
                  </a:lnTo>
                  <a:lnTo>
                    <a:pt x="99976" y="138631"/>
                  </a:lnTo>
                  <a:lnTo>
                    <a:pt x="99983" y="138052"/>
                  </a:lnTo>
                  <a:lnTo>
                    <a:pt x="100077" y="137285"/>
                  </a:lnTo>
                  <a:lnTo>
                    <a:pt x="99983" y="136613"/>
                  </a:lnTo>
                  <a:lnTo>
                    <a:pt x="99115" y="135893"/>
                  </a:lnTo>
                  <a:lnTo>
                    <a:pt x="98442" y="135463"/>
                  </a:lnTo>
                  <a:lnTo>
                    <a:pt x="97910" y="134837"/>
                  </a:lnTo>
                  <a:lnTo>
                    <a:pt x="97668" y="133968"/>
                  </a:lnTo>
                  <a:lnTo>
                    <a:pt x="97230" y="133100"/>
                  </a:lnTo>
                  <a:lnTo>
                    <a:pt x="97034" y="132185"/>
                  </a:lnTo>
                  <a:lnTo>
                    <a:pt x="96400" y="131465"/>
                  </a:lnTo>
                  <a:lnTo>
                    <a:pt x="96213" y="130550"/>
                  </a:lnTo>
                  <a:lnTo>
                    <a:pt x="96651" y="129681"/>
                  </a:lnTo>
                  <a:lnTo>
                    <a:pt x="96838" y="128766"/>
                  </a:lnTo>
                  <a:lnTo>
                    <a:pt x="96651" y="127905"/>
                  </a:lnTo>
                  <a:lnTo>
                    <a:pt x="96408" y="126896"/>
                  </a:lnTo>
                  <a:lnTo>
                    <a:pt x="95923" y="125934"/>
                  </a:lnTo>
                  <a:lnTo>
                    <a:pt x="95188" y="125347"/>
                  </a:lnTo>
                  <a:lnTo>
                    <a:pt x="93428" y="124698"/>
                  </a:lnTo>
                  <a:lnTo>
                    <a:pt x="91659" y="123141"/>
                  </a:lnTo>
                  <a:lnTo>
                    <a:pt x="89571" y="121748"/>
                  </a:lnTo>
                  <a:lnTo>
                    <a:pt x="86911" y="119104"/>
                  </a:lnTo>
                  <a:lnTo>
                    <a:pt x="86332" y="117852"/>
                  </a:lnTo>
                  <a:lnTo>
                    <a:pt x="86324" y="114418"/>
                  </a:lnTo>
                  <a:lnTo>
                    <a:pt x="86441" y="110694"/>
                  </a:lnTo>
                  <a:lnTo>
                    <a:pt x="86613" y="105069"/>
                  </a:lnTo>
                  <a:lnTo>
                    <a:pt x="86699" y="102205"/>
                  </a:lnTo>
                  <a:lnTo>
                    <a:pt x="88202" y="102041"/>
                  </a:lnTo>
                  <a:lnTo>
                    <a:pt x="89524" y="101963"/>
                  </a:lnTo>
                  <a:lnTo>
                    <a:pt x="90908" y="101767"/>
                  </a:lnTo>
                  <a:lnTo>
                    <a:pt x="92113" y="101571"/>
                  </a:lnTo>
                  <a:lnTo>
                    <a:pt x="93224" y="101157"/>
                  </a:lnTo>
                  <a:lnTo>
                    <a:pt x="94053" y="100648"/>
                  </a:lnTo>
                  <a:lnTo>
                    <a:pt x="95039" y="100320"/>
                  </a:lnTo>
                  <a:lnTo>
                    <a:pt x="95814" y="100437"/>
                  </a:lnTo>
                  <a:lnTo>
                    <a:pt x="96588" y="99983"/>
                  </a:lnTo>
                  <a:lnTo>
                    <a:pt x="97441" y="99553"/>
                  </a:lnTo>
                  <a:lnTo>
                    <a:pt x="98270" y="99201"/>
                  </a:lnTo>
                  <a:lnTo>
                    <a:pt x="99475" y="98904"/>
                  </a:lnTo>
                  <a:lnTo>
                    <a:pt x="100602" y="99592"/>
                  </a:lnTo>
                  <a:lnTo>
                    <a:pt x="101235" y="100281"/>
                  </a:lnTo>
                  <a:lnTo>
                    <a:pt x="101971" y="100609"/>
                  </a:lnTo>
                  <a:lnTo>
                    <a:pt x="102659" y="100531"/>
                  </a:lnTo>
                  <a:lnTo>
                    <a:pt x="103136" y="100594"/>
                  </a:lnTo>
                  <a:lnTo>
                    <a:pt x="103629" y="101141"/>
                  </a:lnTo>
                  <a:lnTo>
                    <a:pt x="104263" y="101180"/>
                  </a:lnTo>
                  <a:lnTo>
                    <a:pt x="105170" y="101079"/>
                  </a:lnTo>
                  <a:lnTo>
                    <a:pt x="106023" y="100961"/>
                  </a:lnTo>
                  <a:lnTo>
                    <a:pt x="106414" y="100797"/>
                  </a:lnTo>
                  <a:lnTo>
                    <a:pt x="106477" y="100445"/>
                  </a:lnTo>
                  <a:lnTo>
                    <a:pt x="106258" y="99835"/>
                  </a:lnTo>
                  <a:lnTo>
                    <a:pt x="105961" y="99264"/>
                  </a:lnTo>
                  <a:lnTo>
                    <a:pt x="106195" y="98380"/>
                  </a:lnTo>
                  <a:lnTo>
                    <a:pt x="106219" y="97316"/>
                  </a:lnTo>
                  <a:lnTo>
                    <a:pt x="106258" y="95962"/>
                  </a:lnTo>
                  <a:lnTo>
                    <a:pt x="105585" y="95211"/>
                  </a:lnTo>
                  <a:lnTo>
                    <a:pt x="104912" y="93795"/>
                  </a:lnTo>
                  <a:lnTo>
                    <a:pt x="104161" y="92653"/>
                  </a:lnTo>
                  <a:lnTo>
                    <a:pt x="102996" y="91886"/>
                  </a:lnTo>
                  <a:lnTo>
                    <a:pt x="101908" y="91589"/>
                  </a:lnTo>
                  <a:lnTo>
                    <a:pt x="101001" y="92066"/>
                  </a:lnTo>
                  <a:lnTo>
                    <a:pt x="100156" y="92144"/>
                  </a:lnTo>
                  <a:lnTo>
                    <a:pt x="99522" y="91714"/>
                  </a:lnTo>
                  <a:lnTo>
                    <a:pt x="98497" y="91698"/>
                  </a:lnTo>
                  <a:lnTo>
                    <a:pt x="97386" y="91557"/>
                  </a:lnTo>
                  <a:lnTo>
                    <a:pt x="96221" y="91393"/>
                  </a:lnTo>
                  <a:lnTo>
                    <a:pt x="94108" y="91706"/>
                  </a:lnTo>
                  <a:lnTo>
                    <a:pt x="93357" y="91323"/>
                  </a:lnTo>
                  <a:lnTo>
                    <a:pt x="92332" y="91284"/>
                  </a:lnTo>
                  <a:lnTo>
                    <a:pt x="91143" y="91698"/>
                  </a:lnTo>
                  <a:lnTo>
                    <a:pt x="91174" y="86261"/>
                  </a:lnTo>
                  <a:lnTo>
                    <a:pt x="91206" y="81137"/>
                  </a:lnTo>
                  <a:lnTo>
                    <a:pt x="91221" y="77538"/>
                  </a:lnTo>
                  <a:lnTo>
                    <a:pt x="92285" y="77616"/>
                  </a:lnTo>
                  <a:lnTo>
                    <a:pt x="93607" y="76967"/>
                  </a:lnTo>
                  <a:lnTo>
                    <a:pt x="95571" y="76865"/>
                  </a:lnTo>
                  <a:lnTo>
                    <a:pt x="97081" y="76184"/>
                  </a:lnTo>
                  <a:lnTo>
                    <a:pt x="97926" y="76130"/>
                  </a:lnTo>
                  <a:lnTo>
                    <a:pt x="99522" y="76458"/>
                  </a:lnTo>
                  <a:lnTo>
                    <a:pt x="101188" y="77162"/>
                  </a:lnTo>
                  <a:lnTo>
                    <a:pt x="102823" y="77264"/>
                  </a:lnTo>
                  <a:lnTo>
                    <a:pt x="107111" y="77264"/>
                  </a:lnTo>
                  <a:lnTo>
                    <a:pt x="111742" y="77264"/>
                  </a:lnTo>
                  <a:lnTo>
                    <a:pt x="116898" y="77264"/>
                  </a:lnTo>
                  <a:lnTo>
                    <a:pt x="122061" y="77264"/>
                  </a:lnTo>
                  <a:lnTo>
                    <a:pt x="126536" y="77264"/>
                  </a:lnTo>
                  <a:lnTo>
                    <a:pt x="127921" y="77303"/>
                  </a:lnTo>
                  <a:lnTo>
                    <a:pt x="127115" y="76106"/>
                  </a:lnTo>
                  <a:lnTo>
                    <a:pt x="126176" y="74557"/>
                  </a:lnTo>
                  <a:lnTo>
                    <a:pt x="126536" y="73337"/>
                  </a:lnTo>
                  <a:lnTo>
                    <a:pt x="126998" y="72108"/>
                  </a:lnTo>
                  <a:lnTo>
                    <a:pt x="127538" y="71467"/>
                  </a:lnTo>
                  <a:lnTo>
                    <a:pt x="128930" y="72148"/>
                  </a:lnTo>
                  <a:lnTo>
                    <a:pt x="130096" y="74236"/>
                  </a:lnTo>
                  <a:lnTo>
                    <a:pt x="131066" y="75809"/>
                  </a:lnTo>
                  <a:lnTo>
                    <a:pt x="132013" y="76584"/>
                  </a:lnTo>
                  <a:lnTo>
                    <a:pt x="133186" y="76670"/>
                  </a:lnTo>
                  <a:lnTo>
                    <a:pt x="134516" y="76404"/>
                  </a:lnTo>
                  <a:lnTo>
                    <a:pt x="135846" y="75754"/>
                  </a:lnTo>
                  <a:lnTo>
                    <a:pt x="138115" y="72875"/>
                  </a:lnTo>
                  <a:lnTo>
                    <a:pt x="140368" y="70411"/>
                  </a:lnTo>
                  <a:lnTo>
                    <a:pt x="141534" y="69581"/>
                  </a:lnTo>
                  <a:lnTo>
                    <a:pt x="142770" y="68823"/>
                  </a:lnTo>
                  <a:lnTo>
                    <a:pt x="143693" y="68533"/>
                  </a:lnTo>
                  <a:lnTo>
                    <a:pt x="144953" y="68627"/>
                  </a:lnTo>
                  <a:lnTo>
                    <a:pt x="146017" y="69300"/>
                  </a:lnTo>
                  <a:lnTo>
                    <a:pt x="146705" y="70473"/>
                  </a:lnTo>
                  <a:lnTo>
                    <a:pt x="149224" y="74557"/>
                  </a:lnTo>
                  <a:lnTo>
                    <a:pt x="151125" y="77640"/>
                  </a:lnTo>
                  <a:lnTo>
                    <a:pt x="151767" y="79564"/>
                  </a:lnTo>
                  <a:lnTo>
                    <a:pt x="151806" y="84258"/>
                  </a:lnTo>
                  <a:lnTo>
                    <a:pt x="151689" y="88413"/>
                  </a:lnTo>
                  <a:lnTo>
                    <a:pt x="151939" y="88952"/>
                  </a:lnTo>
                  <a:lnTo>
                    <a:pt x="152314" y="89109"/>
                  </a:lnTo>
                  <a:lnTo>
                    <a:pt x="156469" y="88131"/>
                  </a:lnTo>
                  <a:lnTo>
                    <a:pt x="162109" y="93169"/>
                  </a:lnTo>
                  <a:lnTo>
                    <a:pt x="166279" y="96893"/>
                  </a:lnTo>
                  <a:lnTo>
                    <a:pt x="168079" y="98082"/>
                  </a:lnTo>
                  <a:lnTo>
                    <a:pt x="169080" y="98411"/>
                  </a:lnTo>
                  <a:lnTo>
                    <a:pt x="171505" y="98161"/>
                  </a:lnTo>
                  <a:lnTo>
                    <a:pt x="174384" y="97675"/>
                  </a:lnTo>
                  <a:lnTo>
                    <a:pt x="175785" y="97144"/>
                  </a:lnTo>
                  <a:lnTo>
                    <a:pt x="177334" y="95978"/>
                  </a:lnTo>
                  <a:lnTo>
                    <a:pt x="179845" y="94358"/>
                  </a:lnTo>
                  <a:lnTo>
                    <a:pt x="181895" y="93467"/>
                  </a:lnTo>
                  <a:lnTo>
                    <a:pt x="182701" y="93349"/>
                  </a:lnTo>
                  <a:lnTo>
                    <a:pt x="183514" y="93639"/>
                  </a:lnTo>
                  <a:lnTo>
                    <a:pt x="185243" y="94609"/>
                  </a:lnTo>
                  <a:lnTo>
                    <a:pt x="186190" y="96408"/>
                  </a:lnTo>
                  <a:lnTo>
                    <a:pt x="185321" y="98497"/>
                  </a:lnTo>
                  <a:lnTo>
                    <a:pt x="185470" y="99796"/>
                  </a:lnTo>
                  <a:lnTo>
                    <a:pt x="187285" y="99725"/>
                  </a:lnTo>
                  <a:lnTo>
                    <a:pt x="188740" y="97566"/>
                  </a:lnTo>
                  <a:lnTo>
                    <a:pt x="189757" y="95860"/>
                  </a:lnTo>
                  <a:lnTo>
                    <a:pt x="191885" y="94476"/>
                  </a:lnTo>
                  <a:lnTo>
                    <a:pt x="193959" y="92512"/>
                  </a:lnTo>
                  <a:lnTo>
                    <a:pt x="195406" y="90634"/>
                  </a:lnTo>
                  <a:lnTo>
                    <a:pt x="197104" y="89539"/>
                  </a:lnTo>
                  <a:lnTo>
                    <a:pt x="199662" y="88201"/>
                  </a:lnTo>
                  <a:lnTo>
                    <a:pt x="201688" y="87388"/>
                  </a:lnTo>
                  <a:lnTo>
                    <a:pt x="203581" y="87474"/>
                  </a:lnTo>
                  <a:lnTo>
                    <a:pt x="204990" y="86590"/>
                  </a:lnTo>
                  <a:lnTo>
                    <a:pt x="206812" y="84931"/>
                  </a:lnTo>
                  <a:lnTo>
                    <a:pt x="208088" y="83601"/>
                  </a:lnTo>
                  <a:lnTo>
                    <a:pt x="208972" y="83124"/>
                  </a:lnTo>
                  <a:lnTo>
                    <a:pt x="210748" y="83257"/>
                  </a:lnTo>
                  <a:lnTo>
                    <a:pt x="212962" y="83077"/>
                  </a:lnTo>
                  <a:lnTo>
                    <a:pt x="215137" y="81458"/>
                  </a:lnTo>
                  <a:lnTo>
                    <a:pt x="217116" y="79502"/>
                  </a:lnTo>
                  <a:lnTo>
                    <a:pt x="218164" y="76200"/>
                  </a:lnTo>
                  <a:lnTo>
                    <a:pt x="218853" y="73274"/>
                  </a:lnTo>
                  <a:lnTo>
                    <a:pt x="219447" y="72680"/>
                  </a:lnTo>
                  <a:lnTo>
                    <a:pt x="220167" y="72210"/>
                  </a:lnTo>
                  <a:lnTo>
                    <a:pt x="221012" y="71905"/>
                  </a:lnTo>
                  <a:lnTo>
                    <a:pt x="223046" y="71694"/>
                  </a:lnTo>
                  <a:lnTo>
                    <a:pt x="226614" y="70137"/>
                  </a:lnTo>
                  <a:lnTo>
                    <a:pt x="229070" y="68557"/>
                  </a:lnTo>
                  <a:lnTo>
                    <a:pt x="231402" y="68220"/>
                  </a:lnTo>
                  <a:lnTo>
                    <a:pt x="232090" y="67798"/>
                  </a:lnTo>
                  <a:lnTo>
                    <a:pt x="232935" y="66335"/>
                  </a:lnTo>
                  <a:lnTo>
                    <a:pt x="233357" y="63761"/>
                  </a:lnTo>
                  <a:lnTo>
                    <a:pt x="233037" y="62204"/>
                  </a:lnTo>
                  <a:lnTo>
                    <a:pt x="228749" y="61719"/>
                  </a:lnTo>
                  <a:lnTo>
                    <a:pt x="225941" y="61719"/>
                  </a:lnTo>
                  <a:lnTo>
                    <a:pt x="221294" y="61320"/>
                  </a:lnTo>
                  <a:lnTo>
                    <a:pt x="219080" y="60678"/>
                  </a:lnTo>
                  <a:lnTo>
                    <a:pt x="218603" y="60232"/>
                  </a:lnTo>
                  <a:lnTo>
                    <a:pt x="218555" y="59740"/>
                  </a:lnTo>
                  <a:lnTo>
                    <a:pt x="219001" y="58621"/>
                  </a:lnTo>
                  <a:lnTo>
                    <a:pt x="219432" y="56532"/>
                  </a:lnTo>
                  <a:lnTo>
                    <a:pt x="218798" y="53700"/>
                  </a:lnTo>
                  <a:lnTo>
                    <a:pt x="216482" y="49264"/>
                  </a:lnTo>
                  <a:lnTo>
                    <a:pt x="214831" y="44899"/>
                  </a:lnTo>
                  <a:lnTo>
                    <a:pt x="214612" y="41855"/>
                  </a:lnTo>
                  <a:lnTo>
                    <a:pt x="214652" y="38640"/>
                  </a:lnTo>
                  <a:lnTo>
                    <a:pt x="214785" y="36535"/>
                  </a:lnTo>
                  <a:lnTo>
                    <a:pt x="213595" y="34892"/>
                  </a:lnTo>
                  <a:lnTo>
                    <a:pt x="207172" y="29706"/>
                  </a:lnTo>
                  <a:lnTo>
                    <a:pt x="204950" y="27257"/>
                  </a:lnTo>
                  <a:lnTo>
                    <a:pt x="204215" y="25559"/>
                  </a:lnTo>
                  <a:lnTo>
                    <a:pt x="201680" y="22437"/>
                  </a:lnTo>
                  <a:lnTo>
                    <a:pt x="202322" y="21475"/>
                  </a:lnTo>
                  <a:lnTo>
                    <a:pt x="203785" y="21507"/>
                  </a:lnTo>
                  <a:lnTo>
                    <a:pt x="205029" y="22320"/>
                  </a:lnTo>
                  <a:lnTo>
                    <a:pt x="206171" y="24057"/>
                  </a:lnTo>
                  <a:lnTo>
                    <a:pt x="206985" y="24448"/>
                  </a:lnTo>
                  <a:lnTo>
                    <a:pt x="208103" y="24448"/>
                  </a:lnTo>
                  <a:lnTo>
                    <a:pt x="214026" y="24440"/>
                  </a:lnTo>
                  <a:lnTo>
                    <a:pt x="215410" y="24738"/>
                  </a:lnTo>
                  <a:lnTo>
                    <a:pt x="216247" y="25324"/>
                  </a:lnTo>
                  <a:lnTo>
                    <a:pt x="216959" y="26052"/>
                  </a:lnTo>
                  <a:lnTo>
                    <a:pt x="218024" y="28078"/>
                  </a:lnTo>
                  <a:lnTo>
                    <a:pt x="219166" y="29064"/>
                  </a:lnTo>
                  <a:lnTo>
                    <a:pt x="221513" y="29033"/>
                  </a:lnTo>
                  <a:lnTo>
                    <a:pt x="225190" y="28994"/>
                  </a:lnTo>
                  <a:lnTo>
                    <a:pt x="227255" y="28814"/>
                  </a:lnTo>
                  <a:lnTo>
                    <a:pt x="228491" y="29377"/>
                  </a:lnTo>
                  <a:lnTo>
                    <a:pt x="230025" y="29846"/>
                  </a:lnTo>
                  <a:lnTo>
                    <a:pt x="233256" y="28767"/>
                  </a:lnTo>
                  <a:lnTo>
                    <a:pt x="234155" y="28743"/>
                  </a:lnTo>
                  <a:lnTo>
                    <a:pt x="235126" y="29220"/>
                  </a:lnTo>
                  <a:lnTo>
                    <a:pt x="238607" y="32843"/>
                  </a:lnTo>
                  <a:lnTo>
                    <a:pt x="240602" y="34368"/>
                  </a:lnTo>
                  <a:lnTo>
                    <a:pt x="242284" y="36394"/>
                  </a:lnTo>
                  <a:lnTo>
                    <a:pt x="244733" y="36402"/>
                  </a:lnTo>
                  <a:lnTo>
                    <a:pt x="246767" y="34666"/>
                  </a:lnTo>
                  <a:lnTo>
                    <a:pt x="247307" y="28821"/>
                  </a:lnTo>
                  <a:lnTo>
                    <a:pt x="247917" y="27124"/>
                  </a:lnTo>
                  <a:lnTo>
                    <a:pt x="248942" y="26646"/>
                  </a:lnTo>
                  <a:lnTo>
                    <a:pt x="250162" y="26592"/>
                  </a:lnTo>
                  <a:lnTo>
                    <a:pt x="251610" y="25676"/>
                  </a:lnTo>
                  <a:lnTo>
                    <a:pt x="253174" y="24487"/>
                  </a:lnTo>
                  <a:lnTo>
                    <a:pt x="254535" y="24088"/>
                  </a:lnTo>
                  <a:lnTo>
                    <a:pt x="260192" y="25363"/>
                  </a:lnTo>
                  <a:lnTo>
                    <a:pt x="261764" y="24753"/>
                  </a:lnTo>
                  <a:lnTo>
                    <a:pt x="267491" y="23212"/>
                  </a:lnTo>
                  <a:lnTo>
                    <a:pt x="273343" y="21225"/>
                  </a:lnTo>
                  <a:lnTo>
                    <a:pt x="274986" y="18721"/>
                  </a:lnTo>
                  <a:lnTo>
                    <a:pt x="277435" y="18048"/>
                  </a:lnTo>
                  <a:lnTo>
                    <a:pt x="279359" y="16218"/>
                  </a:lnTo>
                  <a:lnTo>
                    <a:pt x="280908" y="16406"/>
                  </a:lnTo>
                  <a:lnTo>
                    <a:pt x="283255" y="16484"/>
                  </a:lnTo>
                  <a:lnTo>
                    <a:pt x="284710" y="16163"/>
                  </a:lnTo>
                  <a:lnTo>
                    <a:pt x="285446" y="15819"/>
                  </a:lnTo>
                  <a:lnTo>
                    <a:pt x="286252" y="14958"/>
                  </a:lnTo>
                  <a:lnTo>
                    <a:pt x="287574" y="12510"/>
                  </a:lnTo>
                  <a:lnTo>
                    <a:pt x="289178" y="11579"/>
                  </a:lnTo>
                  <a:lnTo>
                    <a:pt x="291188" y="10593"/>
                  </a:lnTo>
                  <a:lnTo>
                    <a:pt x="292565" y="9435"/>
                  </a:lnTo>
                  <a:lnTo>
                    <a:pt x="293700" y="8003"/>
                  </a:lnTo>
                  <a:lnTo>
                    <a:pt x="294224" y="6759"/>
                  </a:lnTo>
                  <a:lnTo>
                    <a:pt x="294208" y="5774"/>
                  </a:lnTo>
                  <a:lnTo>
                    <a:pt x="293543" y="3857"/>
                  </a:lnTo>
                  <a:lnTo>
                    <a:pt x="292729" y="2058"/>
                  </a:lnTo>
                  <a:lnTo>
                    <a:pt x="291853" y="1463"/>
                  </a:lnTo>
                  <a:lnTo>
                    <a:pt x="291196" y="1236"/>
                  </a:lnTo>
                  <a:lnTo>
                    <a:pt x="293191" y="813"/>
                  </a:lnTo>
                  <a:lnTo>
                    <a:pt x="294834" y="1447"/>
                  </a:lnTo>
                  <a:lnTo>
                    <a:pt x="297400" y="1541"/>
                  </a:lnTo>
                  <a:lnTo>
                    <a:pt x="298519" y="1056"/>
                  </a:lnTo>
                  <a:lnTo>
                    <a:pt x="300138" y="1291"/>
                  </a:lnTo>
                  <a:lnTo>
                    <a:pt x="302188" y="0"/>
                  </a:lnTo>
                  <a:lnTo>
                    <a:pt x="303502" y="422"/>
                  </a:lnTo>
                  <a:lnTo>
                    <a:pt x="304371" y="422"/>
                  </a:lnTo>
                  <a:lnTo>
                    <a:pt x="305161" y="1400"/>
                  </a:lnTo>
                  <a:lnTo>
                    <a:pt x="305779" y="2503"/>
                  </a:lnTo>
                  <a:lnTo>
                    <a:pt x="307696" y="3841"/>
                  </a:lnTo>
                  <a:lnTo>
                    <a:pt x="307508" y="5875"/>
                  </a:lnTo>
                  <a:lnTo>
                    <a:pt x="307156" y="7675"/>
                  </a:lnTo>
                  <a:lnTo>
                    <a:pt x="306906" y="9756"/>
                  </a:lnTo>
                  <a:lnTo>
                    <a:pt x="306796" y="11336"/>
                  </a:lnTo>
                  <a:lnTo>
                    <a:pt x="305982" y="12955"/>
                  </a:lnTo>
                  <a:lnTo>
                    <a:pt x="304762" y="14466"/>
                  </a:lnTo>
                  <a:lnTo>
                    <a:pt x="304402" y="15076"/>
                  </a:lnTo>
                  <a:lnTo>
                    <a:pt x="304230" y="15874"/>
                  </a:lnTo>
                  <a:lnTo>
                    <a:pt x="305051" y="16359"/>
                  </a:lnTo>
                  <a:lnTo>
                    <a:pt x="306507" y="16499"/>
                  </a:lnTo>
                  <a:lnTo>
                    <a:pt x="308322" y="16562"/>
                  </a:lnTo>
                  <a:lnTo>
                    <a:pt x="309558" y="17031"/>
                  </a:lnTo>
                  <a:lnTo>
                    <a:pt x="311154" y="17125"/>
                  </a:lnTo>
                  <a:lnTo>
                    <a:pt x="313078" y="18424"/>
                  </a:lnTo>
                  <a:lnTo>
                    <a:pt x="314009" y="19206"/>
                  </a:lnTo>
                  <a:lnTo>
                    <a:pt x="314087" y="19809"/>
                  </a:lnTo>
                  <a:lnTo>
                    <a:pt x="313477" y="21248"/>
                  </a:lnTo>
                  <a:lnTo>
                    <a:pt x="313235" y="22578"/>
                  </a:lnTo>
                  <a:lnTo>
                    <a:pt x="313712" y="23423"/>
                  </a:lnTo>
                  <a:lnTo>
                    <a:pt x="314275" y="24034"/>
                  </a:lnTo>
                  <a:lnTo>
                    <a:pt x="315832" y="27038"/>
                  </a:lnTo>
                  <a:lnTo>
                    <a:pt x="316575" y="28078"/>
                  </a:lnTo>
                  <a:lnTo>
                    <a:pt x="317201" y="28415"/>
                  </a:lnTo>
                  <a:lnTo>
                    <a:pt x="317350" y="28994"/>
                  </a:lnTo>
                  <a:lnTo>
                    <a:pt x="316818" y="30089"/>
                  </a:lnTo>
                  <a:lnTo>
                    <a:pt x="316176" y="31481"/>
                  </a:lnTo>
                  <a:lnTo>
                    <a:pt x="314729" y="32944"/>
                  </a:lnTo>
                  <a:lnTo>
                    <a:pt x="314533" y="34102"/>
                  </a:lnTo>
                  <a:lnTo>
                    <a:pt x="313383" y="34830"/>
                  </a:lnTo>
                  <a:lnTo>
                    <a:pt x="310684" y="36559"/>
                  </a:lnTo>
                  <a:lnTo>
                    <a:pt x="311154" y="39297"/>
                  </a:lnTo>
                  <a:lnTo>
                    <a:pt x="311247" y="40682"/>
                  </a:lnTo>
                  <a:lnTo>
                    <a:pt x="311201" y="41761"/>
                  </a:lnTo>
                  <a:lnTo>
                    <a:pt x="310277" y="43209"/>
                  </a:lnTo>
                  <a:lnTo>
                    <a:pt x="308681" y="47473"/>
                  </a:lnTo>
                  <a:lnTo>
                    <a:pt x="308095" y="49601"/>
                  </a:lnTo>
                  <a:lnTo>
                    <a:pt x="307578" y="54514"/>
                  </a:lnTo>
                  <a:lnTo>
                    <a:pt x="307610" y="56164"/>
                  </a:lnTo>
                  <a:lnTo>
                    <a:pt x="308345" y="58378"/>
                  </a:lnTo>
                  <a:lnTo>
                    <a:pt x="309910" y="63299"/>
                  </a:lnTo>
                  <a:lnTo>
                    <a:pt x="310801" y="64089"/>
                  </a:lnTo>
                  <a:lnTo>
                    <a:pt x="312859" y="65240"/>
                  </a:lnTo>
                  <a:lnTo>
                    <a:pt x="313117" y="68564"/>
                  </a:lnTo>
                  <a:lnTo>
                    <a:pt x="312937" y="72038"/>
                  </a:lnTo>
                  <a:lnTo>
                    <a:pt x="312844" y="73384"/>
                  </a:lnTo>
                  <a:lnTo>
                    <a:pt x="313180" y="73963"/>
                  </a:lnTo>
                  <a:lnTo>
                    <a:pt x="314103" y="74244"/>
                  </a:lnTo>
                  <a:lnTo>
                    <a:pt x="314760" y="74659"/>
                  </a:lnTo>
                  <a:lnTo>
                    <a:pt x="314862" y="75684"/>
                  </a:lnTo>
                  <a:lnTo>
                    <a:pt x="314799" y="76756"/>
                  </a:lnTo>
                  <a:lnTo>
                    <a:pt x="316333" y="77374"/>
                  </a:lnTo>
                  <a:lnTo>
                    <a:pt x="317671" y="77765"/>
                  </a:lnTo>
                  <a:lnTo>
                    <a:pt x="318907" y="79236"/>
                  </a:lnTo>
                  <a:lnTo>
                    <a:pt x="321136" y="81528"/>
                  </a:lnTo>
                  <a:lnTo>
                    <a:pt x="322028" y="81950"/>
                  </a:lnTo>
                  <a:lnTo>
                    <a:pt x="322474" y="82897"/>
                  </a:lnTo>
                  <a:lnTo>
                    <a:pt x="324360" y="84829"/>
                  </a:lnTo>
                  <a:lnTo>
                    <a:pt x="327231" y="85533"/>
                  </a:lnTo>
                  <a:lnTo>
                    <a:pt x="330125" y="86386"/>
                  </a:lnTo>
                  <a:lnTo>
                    <a:pt x="331268" y="87599"/>
                  </a:lnTo>
                  <a:lnTo>
                    <a:pt x="332457" y="88585"/>
                  </a:lnTo>
                  <a:lnTo>
                    <a:pt x="333357" y="88632"/>
                  </a:lnTo>
                  <a:lnTo>
                    <a:pt x="334115" y="88475"/>
                  </a:lnTo>
                  <a:lnTo>
                    <a:pt x="335367" y="87622"/>
                  </a:lnTo>
                  <a:lnTo>
                    <a:pt x="336369" y="86887"/>
                  </a:lnTo>
                  <a:lnTo>
                    <a:pt x="338113" y="86934"/>
                  </a:lnTo>
                  <a:lnTo>
                    <a:pt x="340163" y="86809"/>
                  </a:lnTo>
                  <a:lnTo>
                    <a:pt x="340515" y="86206"/>
                  </a:lnTo>
                  <a:lnTo>
                    <a:pt x="340711" y="85432"/>
                  </a:lnTo>
                  <a:lnTo>
                    <a:pt x="340288" y="83453"/>
                  </a:lnTo>
                  <a:lnTo>
                    <a:pt x="341016" y="82850"/>
                  </a:lnTo>
                  <a:lnTo>
                    <a:pt x="342713" y="82514"/>
                  </a:lnTo>
                  <a:lnTo>
                    <a:pt x="343050" y="81458"/>
                  </a:lnTo>
                  <a:lnTo>
                    <a:pt x="343433" y="80879"/>
                  </a:lnTo>
                  <a:lnTo>
                    <a:pt x="343918" y="80206"/>
                  </a:lnTo>
                  <a:lnTo>
                    <a:pt x="344497" y="80112"/>
                  </a:lnTo>
                  <a:lnTo>
                    <a:pt x="345225" y="80495"/>
                  </a:lnTo>
                  <a:lnTo>
                    <a:pt x="346343" y="80738"/>
                  </a:lnTo>
                  <a:lnTo>
                    <a:pt x="347603" y="81074"/>
                  </a:lnTo>
                  <a:lnTo>
                    <a:pt x="348276" y="81747"/>
                  </a:lnTo>
                  <a:lnTo>
                    <a:pt x="349395" y="81802"/>
                  </a:lnTo>
                  <a:lnTo>
                    <a:pt x="350638" y="81676"/>
                  </a:lnTo>
                  <a:lnTo>
                    <a:pt x="351139" y="81246"/>
                  </a:lnTo>
                  <a:lnTo>
                    <a:pt x="351507" y="80495"/>
                  </a:lnTo>
                  <a:lnTo>
                    <a:pt x="351781" y="78876"/>
                  </a:lnTo>
                  <a:lnTo>
                    <a:pt x="352579" y="78829"/>
                  </a:lnTo>
                  <a:lnTo>
                    <a:pt x="354183" y="78469"/>
                  </a:lnTo>
                  <a:lnTo>
                    <a:pt x="355888" y="77757"/>
                  </a:lnTo>
                  <a:lnTo>
                    <a:pt x="358173" y="77648"/>
                  </a:lnTo>
                  <a:lnTo>
                    <a:pt x="360308" y="77663"/>
                  </a:lnTo>
                  <a:lnTo>
                    <a:pt x="361380" y="77186"/>
                  </a:lnTo>
                  <a:lnTo>
                    <a:pt x="362374" y="76145"/>
                  </a:lnTo>
                  <a:lnTo>
                    <a:pt x="364298" y="73196"/>
                  </a:lnTo>
                  <a:lnTo>
                    <a:pt x="365307" y="72515"/>
                  </a:lnTo>
                  <a:lnTo>
                    <a:pt x="366395" y="72007"/>
                  </a:lnTo>
                  <a:lnTo>
                    <a:pt x="367318" y="72101"/>
                  </a:lnTo>
                  <a:lnTo>
                    <a:pt x="369204" y="71608"/>
                  </a:lnTo>
                  <a:lnTo>
                    <a:pt x="370753" y="70904"/>
                  </a:lnTo>
                  <a:lnTo>
                    <a:pt x="371331" y="71084"/>
                  </a:lnTo>
                  <a:lnTo>
                    <a:pt x="372536" y="72594"/>
                  </a:lnTo>
                  <a:lnTo>
                    <a:pt x="373147" y="72922"/>
                  </a:lnTo>
                  <a:lnTo>
                    <a:pt x="374038" y="73032"/>
                  </a:lnTo>
                  <a:lnTo>
                    <a:pt x="376957" y="73798"/>
                  </a:lnTo>
                  <a:lnTo>
                    <a:pt x="378506" y="73556"/>
                  </a:lnTo>
                  <a:lnTo>
                    <a:pt x="380180" y="73071"/>
                  </a:lnTo>
                  <a:lnTo>
                    <a:pt x="381791" y="72891"/>
                  </a:lnTo>
                  <a:lnTo>
                    <a:pt x="382949" y="73227"/>
                  </a:lnTo>
                  <a:lnTo>
                    <a:pt x="383786" y="72789"/>
                  </a:lnTo>
                  <a:lnTo>
                    <a:pt x="384514" y="72500"/>
                  </a:lnTo>
                  <a:close/>
                  <a:moveTo>
                    <a:pt x="520290" y="72578"/>
                  </a:moveTo>
                  <a:lnTo>
                    <a:pt x="518099" y="73572"/>
                  </a:lnTo>
                  <a:lnTo>
                    <a:pt x="516839" y="73188"/>
                  </a:lnTo>
                  <a:lnTo>
                    <a:pt x="515682" y="70591"/>
                  </a:lnTo>
                  <a:lnTo>
                    <a:pt x="516073" y="68431"/>
                  </a:lnTo>
                  <a:lnTo>
                    <a:pt x="517661" y="67712"/>
                  </a:lnTo>
                  <a:lnTo>
                    <a:pt x="518889" y="67868"/>
                  </a:lnTo>
                  <a:lnTo>
                    <a:pt x="519343" y="68142"/>
                  </a:lnTo>
                  <a:lnTo>
                    <a:pt x="520438" y="71686"/>
                  </a:lnTo>
                  <a:lnTo>
                    <a:pt x="520290" y="72578"/>
                  </a:lnTo>
                  <a:close/>
                  <a:moveTo>
                    <a:pt x="523497" y="106297"/>
                  </a:moveTo>
                  <a:lnTo>
                    <a:pt x="521111" y="107032"/>
                  </a:lnTo>
                  <a:lnTo>
                    <a:pt x="520665" y="106344"/>
                  </a:lnTo>
                  <a:lnTo>
                    <a:pt x="520665" y="103598"/>
                  </a:lnTo>
                  <a:lnTo>
                    <a:pt x="521338" y="102096"/>
                  </a:lnTo>
                  <a:lnTo>
                    <a:pt x="524374" y="101673"/>
                  </a:lnTo>
                  <a:lnTo>
                    <a:pt x="524687" y="101227"/>
                  </a:lnTo>
                  <a:lnTo>
                    <a:pt x="525555" y="100946"/>
                  </a:lnTo>
                  <a:lnTo>
                    <a:pt x="526040" y="101892"/>
                  </a:lnTo>
                  <a:lnTo>
                    <a:pt x="525970" y="103465"/>
                  </a:lnTo>
                  <a:lnTo>
                    <a:pt x="523497" y="106297"/>
                  </a:lnTo>
                  <a:close/>
                  <a:moveTo>
                    <a:pt x="517497" y="111828"/>
                  </a:moveTo>
                  <a:lnTo>
                    <a:pt x="517106" y="115036"/>
                  </a:lnTo>
                  <a:lnTo>
                    <a:pt x="513155" y="113682"/>
                  </a:lnTo>
                  <a:lnTo>
                    <a:pt x="513452" y="110404"/>
                  </a:lnTo>
                  <a:lnTo>
                    <a:pt x="515298" y="109481"/>
                  </a:lnTo>
                  <a:lnTo>
                    <a:pt x="516933" y="107737"/>
                  </a:lnTo>
                  <a:lnTo>
                    <a:pt x="517497" y="105601"/>
                  </a:lnTo>
                  <a:lnTo>
                    <a:pt x="517528" y="102690"/>
                  </a:lnTo>
                  <a:lnTo>
                    <a:pt x="518138" y="102190"/>
                  </a:lnTo>
                  <a:lnTo>
                    <a:pt x="518670" y="101986"/>
                  </a:lnTo>
                  <a:lnTo>
                    <a:pt x="519147" y="102182"/>
                  </a:lnTo>
                  <a:lnTo>
                    <a:pt x="519335" y="106547"/>
                  </a:lnTo>
                  <a:lnTo>
                    <a:pt x="519562" y="109223"/>
                  </a:lnTo>
                  <a:lnTo>
                    <a:pt x="517497" y="111828"/>
                  </a:lnTo>
                  <a:close/>
                  <a:moveTo>
                    <a:pt x="532604" y="109020"/>
                  </a:moveTo>
                  <a:lnTo>
                    <a:pt x="533503" y="110162"/>
                  </a:lnTo>
                  <a:lnTo>
                    <a:pt x="530397" y="114723"/>
                  </a:lnTo>
                  <a:lnTo>
                    <a:pt x="528684" y="115380"/>
                  </a:lnTo>
                  <a:lnTo>
                    <a:pt x="526807" y="115513"/>
                  </a:lnTo>
                  <a:lnTo>
                    <a:pt x="524374" y="114152"/>
                  </a:lnTo>
                  <a:lnTo>
                    <a:pt x="520587" y="114253"/>
                  </a:lnTo>
                  <a:lnTo>
                    <a:pt x="519406" y="113933"/>
                  </a:lnTo>
                  <a:lnTo>
                    <a:pt x="519280" y="111945"/>
                  </a:lnTo>
                  <a:lnTo>
                    <a:pt x="520869" y="109825"/>
                  </a:lnTo>
                  <a:lnTo>
                    <a:pt x="524045" y="109943"/>
                  </a:lnTo>
                  <a:lnTo>
                    <a:pt x="529514" y="108237"/>
                  </a:lnTo>
                  <a:lnTo>
                    <a:pt x="532604" y="109020"/>
                  </a:lnTo>
                  <a:close/>
                  <a:moveTo>
                    <a:pt x="539066" y="117320"/>
                  </a:moveTo>
                  <a:lnTo>
                    <a:pt x="533245" y="118001"/>
                  </a:lnTo>
                  <a:lnTo>
                    <a:pt x="530585" y="116913"/>
                  </a:lnTo>
                  <a:lnTo>
                    <a:pt x="531188" y="115998"/>
                  </a:lnTo>
                  <a:lnTo>
                    <a:pt x="533175" y="114535"/>
                  </a:lnTo>
                  <a:lnTo>
                    <a:pt x="535592" y="113502"/>
                  </a:lnTo>
                  <a:lnTo>
                    <a:pt x="537759" y="113041"/>
                  </a:lnTo>
                  <a:lnTo>
                    <a:pt x="540020" y="113620"/>
                  </a:lnTo>
                  <a:lnTo>
                    <a:pt x="540639" y="114848"/>
                  </a:lnTo>
                  <a:lnTo>
                    <a:pt x="540451" y="116084"/>
                  </a:lnTo>
                  <a:lnTo>
                    <a:pt x="539066" y="117320"/>
                  </a:lnTo>
                  <a:close/>
                  <a:moveTo>
                    <a:pt x="512521" y="117735"/>
                  </a:moveTo>
                  <a:lnTo>
                    <a:pt x="506513" y="122006"/>
                  </a:lnTo>
                  <a:lnTo>
                    <a:pt x="504479" y="120606"/>
                  </a:lnTo>
                  <a:lnTo>
                    <a:pt x="504056" y="119792"/>
                  </a:lnTo>
                  <a:lnTo>
                    <a:pt x="504400" y="118971"/>
                  </a:lnTo>
                  <a:lnTo>
                    <a:pt x="504330" y="118627"/>
                  </a:lnTo>
                  <a:lnTo>
                    <a:pt x="505003" y="117164"/>
                  </a:lnTo>
                  <a:lnTo>
                    <a:pt x="508359" y="115967"/>
                  </a:lnTo>
                  <a:lnTo>
                    <a:pt x="510049" y="115763"/>
                  </a:lnTo>
                  <a:lnTo>
                    <a:pt x="512208" y="116139"/>
                  </a:lnTo>
                  <a:lnTo>
                    <a:pt x="512568" y="117187"/>
                  </a:lnTo>
                  <a:lnTo>
                    <a:pt x="512521" y="117735"/>
                  </a:lnTo>
                  <a:close/>
                  <a:moveTo>
                    <a:pt x="535006" y="119871"/>
                  </a:moveTo>
                  <a:lnTo>
                    <a:pt x="537055" y="119964"/>
                  </a:lnTo>
                  <a:lnTo>
                    <a:pt x="539958" y="119550"/>
                  </a:lnTo>
                  <a:lnTo>
                    <a:pt x="541906" y="118533"/>
                  </a:lnTo>
                  <a:lnTo>
                    <a:pt x="544081" y="118329"/>
                  </a:lnTo>
                  <a:lnTo>
                    <a:pt x="546232" y="118439"/>
                  </a:lnTo>
                  <a:lnTo>
                    <a:pt x="553485" y="119573"/>
                  </a:lnTo>
                  <a:lnTo>
                    <a:pt x="557842" y="119925"/>
                  </a:lnTo>
                  <a:lnTo>
                    <a:pt x="559438" y="120285"/>
                  </a:lnTo>
                  <a:lnTo>
                    <a:pt x="560995" y="120802"/>
                  </a:lnTo>
                  <a:lnTo>
                    <a:pt x="562137" y="121357"/>
                  </a:lnTo>
                  <a:lnTo>
                    <a:pt x="562419" y="122562"/>
                  </a:lnTo>
                  <a:lnTo>
                    <a:pt x="561363" y="124502"/>
                  </a:lnTo>
                  <a:lnTo>
                    <a:pt x="560573" y="126536"/>
                  </a:lnTo>
                  <a:lnTo>
                    <a:pt x="559837" y="129376"/>
                  </a:lnTo>
                  <a:lnTo>
                    <a:pt x="559266" y="129947"/>
                  </a:lnTo>
                  <a:lnTo>
                    <a:pt x="558312" y="129798"/>
                  </a:lnTo>
                  <a:lnTo>
                    <a:pt x="558906" y="132341"/>
                  </a:lnTo>
                  <a:lnTo>
                    <a:pt x="558695" y="133358"/>
                  </a:lnTo>
                  <a:lnTo>
                    <a:pt x="558218" y="134344"/>
                  </a:lnTo>
                  <a:lnTo>
                    <a:pt x="557052" y="136394"/>
                  </a:lnTo>
                  <a:lnTo>
                    <a:pt x="555284" y="139007"/>
                  </a:lnTo>
                  <a:lnTo>
                    <a:pt x="554760" y="139554"/>
                  </a:lnTo>
                  <a:lnTo>
                    <a:pt x="553414" y="140462"/>
                  </a:lnTo>
                  <a:lnTo>
                    <a:pt x="552319" y="141620"/>
                  </a:lnTo>
                  <a:lnTo>
                    <a:pt x="552553" y="142715"/>
                  </a:lnTo>
                  <a:lnTo>
                    <a:pt x="553101" y="143818"/>
                  </a:lnTo>
                  <a:lnTo>
                    <a:pt x="552452" y="145195"/>
                  </a:lnTo>
                  <a:lnTo>
                    <a:pt x="550363" y="147206"/>
                  </a:lnTo>
                  <a:lnTo>
                    <a:pt x="549111" y="147691"/>
                  </a:lnTo>
                  <a:lnTo>
                    <a:pt x="547961" y="147894"/>
                  </a:lnTo>
                  <a:lnTo>
                    <a:pt x="546897" y="147699"/>
                  </a:lnTo>
                  <a:lnTo>
                    <a:pt x="545012" y="145680"/>
                  </a:lnTo>
                  <a:lnTo>
                    <a:pt x="544816" y="147261"/>
                  </a:lnTo>
                  <a:lnTo>
                    <a:pt x="544308" y="148880"/>
                  </a:lnTo>
                  <a:lnTo>
                    <a:pt x="543666" y="149764"/>
                  </a:lnTo>
                  <a:lnTo>
                    <a:pt x="541233" y="149670"/>
                  </a:lnTo>
                  <a:lnTo>
                    <a:pt x="539880" y="148802"/>
                  </a:lnTo>
                  <a:lnTo>
                    <a:pt x="537681" y="147839"/>
                  </a:lnTo>
                  <a:lnTo>
                    <a:pt x="537267" y="150437"/>
                  </a:lnTo>
                  <a:lnTo>
                    <a:pt x="535897" y="152228"/>
                  </a:lnTo>
                  <a:lnTo>
                    <a:pt x="534520" y="152792"/>
                  </a:lnTo>
                  <a:lnTo>
                    <a:pt x="532361" y="153167"/>
                  </a:lnTo>
                  <a:lnTo>
                    <a:pt x="531125" y="153934"/>
                  </a:lnTo>
                  <a:lnTo>
                    <a:pt x="528794" y="153339"/>
                  </a:lnTo>
                  <a:lnTo>
                    <a:pt x="526627" y="152150"/>
                  </a:lnTo>
                  <a:lnTo>
                    <a:pt x="525398" y="152048"/>
                  </a:lnTo>
                  <a:lnTo>
                    <a:pt x="524444" y="153011"/>
                  </a:lnTo>
                  <a:lnTo>
                    <a:pt x="519413" y="153191"/>
                  </a:lnTo>
                  <a:lnTo>
                    <a:pt x="517106" y="154169"/>
                  </a:lnTo>
                  <a:lnTo>
                    <a:pt x="515697" y="153895"/>
                  </a:lnTo>
                  <a:lnTo>
                    <a:pt x="513624" y="151923"/>
                  </a:lnTo>
                  <a:lnTo>
                    <a:pt x="513296" y="150617"/>
                  </a:lnTo>
                  <a:lnTo>
                    <a:pt x="512059" y="147965"/>
                  </a:lnTo>
                  <a:lnTo>
                    <a:pt x="510948" y="144812"/>
                  </a:lnTo>
                  <a:lnTo>
                    <a:pt x="510158" y="141948"/>
                  </a:lnTo>
                  <a:lnTo>
                    <a:pt x="510823" y="139476"/>
                  </a:lnTo>
                  <a:lnTo>
                    <a:pt x="512169" y="139554"/>
                  </a:lnTo>
                  <a:lnTo>
                    <a:pt x="513757" y="139922"/>
                  </a:lnTo>
                  <a:lnTo>
                    <a:pt x="514094" y="139750"/>
                  </a:lnTo>
                  <a:lnTo>
                    <a:pt x="514172" y="138952"/>
                  </a:lnTo>
                  <a:lnTo>
                    <a:pt x="513820" y="138295"/>
                  </a:lnTo>
                  <a:lnTo>
                    <a:pt x="511261" y="138396"/>
                  </a:lnTo>
                  <a:lnTo>
                    <a:pt x="509642" y="136926"/>
                  </a:lnTo>
                  <a:lnTo>
                    <a:pt x="509360" y="134657"/>
                  </a:lnTo>
                  <a:lnTo>
                    <a:pt x="509689" y="129931"/>
                  </a:lnTo>
                  <a:lnTo>
                    <a:pt x="509900" y="128961"/>
                  </a:lnTo>
                  <a:lnTo>
                    <a:pt x="511035" y="127608"/>
                  </a:lnTo>
                  <a:lnTo>
                    <a:pt x="511402" y="126411"/>
                  </a:lnTo>
                  <a:lnTo>
                    <a:pt x="511121" y="125143"/>
                  </a:lnTo>
                  <a:lnTo>
                    <a:pt x="511606" y="122836"/>
                  </a:lnTo>
                  <a:lnTo>
                    <a:pt x="512662" y="120841"/>
                  </a:lnTo>
                  <a:lnTo>
                    <a:pt x="516699" y="118322"/>
                  </a:lnTo>
                  <a:lnTo>
                    <a:pt x="521385" y="117422"/>
                  </a:lnTo>
                  <a:lnTo>
                    <a:pt x="535006" y="119871"/>
                  </a:lnTo>
                  <a:close/>
                  <a:moveTo>
                    <a:pt x="486618" y="146142"/>
                  </a:moveTo>
                  <a:lnTo>
                    <a:pt x="484294" y="146556"/>
                  </a:lnTo>
                  <a:lnTo>
                    <a:pt x="487290" y="141095"/>
                  </a:lnTo>
                  <a:lnTo>
                    <a:pt x="489966" y="138553"/>
                  </a:lnTo>
                  <a:lnTo>
                    <a:pt x="490005" y="133515"/>
                  </a:lnTo>
                  <a:lnTo>
                    <a:pt x="492908" y="129032"/>
                  </a:lnTo>
                  <a:lnTo>
                    <a:pt x="495575" y="127209"/>
                  </a:lnTo>
                  <a:lnTo>
                    <a:pt x="499323" y="126677"/>
                  </a:lnTo>
                  <a:lnTo>
                    <a:pt x="501373" y="129407"/>
                  </a:lnTo>
                  <a:lnTo>
                    <a:pt x="498830" y="137152"/>
                  </a:lnTo>
                  <a:lnTo>
                    <a:pt x="498087" y="137199"/>
                  </a:lnTo>
                  <a:lnTo>
                    <a:pt x="494684" y="141283"/>
                  </a:lnTo>
                  <a:lnTo>
                    <a:pt x="490897" y="144139"/>
                  </a:lnTo>
                  <a:lnTo>
                    <a:pt x="486618" y="146142"/>
                  </a:lnTo>
                  <a:close/>
                  <a:moveTo>
                    <a:pt x="639206" y="143615"/>
                  </a:moveTo>
                  <a:lnTo>
                    <a:pt x="637798" y="144663"/>
                  </a:lnTo>
                  <a:lnTo>
                    <a:pt x="637336" y="145203"/>
                  </a:lnTo>
                  <a:lnTo>
                    <a:pt x="636178" y="144796"/>
                  </a:lnTo>
                  <a:lnTo>
                    <a:pt x="636389" y="144194"/>
                  </a:lnTo>
                  <a:lnTo>
                    <a:pt x="636734" y="144256"/>
                  </a:lnTo>
                  <a:lnTo>
                    <a:pt x="637109" y="142504"/>
                  </a:lnTo>
                  <a:lnTo>
                    <a:pt x="639088" y="142715"/>
                  </a:lnTo>
                  <a:lnTo>
                    <a:pt x="639206" y="143615"/>
                  </a:lnTo>
                  <a:close/>
                  <a:moveTo>
                    <a:pt x="647632" y="179008"/>
                  </a:moveTo>
                  <a:lnTo>
                    <a:pt x="645472" y="181152"/>
                  </a:lnTo>
                  <a:lnTo>
                    <a:pt x="646184" y="178671"/>
                  </a:lnTo>
                  <a:lnTo>
                    <a:pt x="645825" y="176958"/>
                  </a:lnTo>
                  <a:lnTo>
                    <a:pt x="646106" y="175636"/>
                  </a:lnTo>
                  <a:lnTo>
                    <a:pt x="647585" y="174353"/>
                  </a:lnTo>
                  <a:lnTo>
                    <a:pt x="648031" y="174165"/>
                  </a:lnTo>
                  <a:lnTo>
                    <a:pt x="647906" y="175746"/>
                  </a:lnTo>
                  <a:lnTo>
                    <a:pt x="648007" y="176231"/>
                  </a:lnTo>
                  <a:lnTo>
                    <a:pt x="647632" y="179008"/>
                  </a:lnTo>
                  <a:close/>
                  <a:moveTo>
                    <a:pt x="773996" y="403063"/>
                  </a:moveTo>
                  <a:lnTo>
                    <a:pt x="773135" y="403548"/>
                  </a:lnTo>
                  <a:lnTo>
                    <a:pt x="773049" y="402125"/>
                  </a:lnTo>
                  <a:lnTo>
                    <a:pt x="775294" y="400333"/>
                  </a:lnTo>
                  <a:lnTo>
                    <a:pt x="775662" y="398213"/>
                  </a:lnTo>
                  <a:lnTo>
                    <a:pt x="776836" y="399191"/>
                  </a:lnTo>
                  <a:lnTo>
                    <a:pt x="777149" y="400278"/>
                  </a:lnTo>
                  <a:lnTo>
                    <a:pt x="777133" y="400732"/>
                  </a:lnTo>
                  <a:lnTo>
                    <a:pt x="773996" y="403063"/>
                  </a:lnTo>
                  <a:close/>
                  <a:moveTo>
                    <a:pt x="770491" y="411497"/>
                  </a:moveTo>
                  <a:lnTo>
                    <a:pt x="769740" y="412819"/>
                  </a:lnTo>
                  <a:lnTo>
                    <a:pt x="768872" y="412623"/>
                  </a:lnTo>
                  <a:lnTo>
                    <a:pt x="768527" y="411740"/>
                  </a:lnTo>
                  <a:lnTo>
                    <a:pt x="767886" y="410879"/>
                  </a:lnTo>
                  <a:lnTo>
                    <a:pt x="768230" y="410206"/>
                  </a:lnTo>
                  <a:lnTo>
                    <a:pt x="768809" y="409823"/>
                  </a:lnTo>
                  <a:lnTo>
                    <a:pt x="770413" y="409878"/>
                  </a:lnTo>
                  <a:lnTo>
                    <a:pt x="770491" y="411497"/>
                  </a:lnTo>
                  <a:close/>
                  <a:moveTo>
                    <a:pt x="655752" y="634074"/>
                  </a:moveTo>
                  <a:lnTo>
                    <a:pt x="656441" y="634723"/>
                  </a:lnTo>
                  <a:lnTo>
                    <a:pt x="655173" y="634660"/>
                  </a:lnTo>
                  <a:lnTo>
                    <a:pt x="653750" y="635232"/>
                  </a:lnTo>
                  <a:lnTo>
                    <a:pt x="651567" y="635740"/>
                  </a:lnTo>
                  <a:lnTo>
                    <a:pt x="650691" y="634786"/>
                  </a:lnTo>
                  <a:lnTo>
                    <a:pt x="652576" y="633456"/>
                  </a:lnTo>
                  <a:lnTo>
                    <a:pt x="653265" y="632462"/>
                  </a:lnTo>
                  <a:lnTo>
                    <a:pt x="653757" y="632673"/>
                  </a:lnTo>
                  <a:lnTo>
                    <a:pt x="654391" y="633393"/>
                  </a:lnTo>
                  <a:lnTo>
                    <a:pt x="655752" y="634074"/>
                  </a:lnTo>
                  <a:close/>
                  <a:moveTo>
                    <a:pt x="630921" y="651872"/>
                  </a:moveTo>
                  <a:lnTo>
                    <a:pt x="630905" y="653116"/>
                  </a:lnTo>
                  <a:lnTo>
                    <a:pt x="629990" y="652482"/>
                  </a:lnTo>
                  <a:lnTo>
                    <a:pt x="627565" y="652968"/>
                  </a:lnTo>
                  <a:lnTo>
                    <a:pt x="626720" y="652028"/>
                  </a:lnTo>
                  <a:lnTo>
                    <a:pt x="629990" y="648015"/>
                  </a:lnTo>
                  <a:lnTo>
                    <a:pt x="630647" y="648602"/>
                  </a:lnTo>
                  <a:lnTo>
                    <a:pt x="631156" y="649329"/>
                  </a:lnTo>
                  <a:lnTo>
                    <a:pt x="631508" y="650346"/>
                  </a:lnTo>
                  <a:lnTo>
                    <a:pt x="631132" y="651004"/>
                  </a:lnTo>
                  <a:lnTo>
                    <a:pt x="630921" y="651872"/>
                  </a:lnTo>
                  <a:close/>
                  <a:moveTo>
                    <a:pt x="557936" y="712480"/>
                  </a:moveTo>
                  <a:lnTo>
                    <a:pt x="557529" y="712777"/>
                  </a:lnTo>
                  <a:lnTo>
                    <a:pt x="556152" y="709750"/>
                  </a:lnTo>
                  <a:lnTo>
                    <a:pt x="558922" y="706847"/>
                  </a:lnTo>
                  <a:lnTo>
                    <a:pt x="559845" y="708021"/>
                  </a:lnTo>
                  <a:lnTo>
                    <a:pt x="559110" y="710321"/>
                  </a:lnTo>
                  <a:lnTo>
                    <a:pt x="558296" y="711948"/>
                  </a:lnTo>
                  <a:lnTo>
                    <a:pt x="557936" y="712480"/>
                  </a:lnTo>
                  <a:close/>
                  <a:moveTo>
                    <a:pt x="560103" y="745973"/>
                  </a:moveTo>
                  <a:lnTo>
                    <a:pt x="558593" y="747091"/>
                  </a:lnTo>
                  <a:lnTo>
                    <a:pt x="558867" y="741231"/>
                  </a:lnTo>
                  <a:lnTo>
                    <a:pt x="559681" y="739276"/>
                  </a:lnTo>
                  <a:lnTo>
                    <a:pt x="560565" y="737812"/>
                  </a:lnTo>
                  <a:lnTo>
                    <a:pt x="561660" y="736913"/>
                  </a:lnTo>
                  <a:lnTo>
                    <a:pt x="562474" y="738188"/>
                  </a:lnTo>
                  <a:lnTo>
                    <a:pt x="561777" y="741012"/>
                  </a:lnTo>
                  <a:lnTo>
                    <a:pt x="559861" y="744478"/>
                  </a:lnTo>
                  <a:lnTo>
                    <a:pt x="560103" y="74597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4" name="Freeform: Shape 603">
              <a:extLst>
                <a:ext uri="{FF2B5EF4-FFF2-40B4-BE49-F238E27FC236}">
                  <a16:creationId xmlns:a16="http://schemas.microsoft.com/office/drawing/2014/main" id="{1D1F3D26-A114-CC4F-443D-115E40367AAA}"/>
                </a:ext>
              </a:extLst>
            </p:cNvPr>
            <p:cNvSpPr>
              <a:spLocks/>
            </p:cNvSpPr>
            <p:nvPr/>
          </p:nvSpPr>
          <p:spPr>
            <a:xfrm>
              <a:off x="5516677" y="4037861"/>
              <a:ext cx="136956" cy="143481"/>
            </a:xfrm>
            <a:custGeom>
              <a:avLst/>
              <a:gdLst>
                <a:gd name="connsiteX0" fmla="*/ 38632 w 136956"/>
                <a:gd name="connsiteY0" fmla="*/ 25262 h 143481"/>
                <a:gd name="connsiteX1" fmla="*/ 38171 w 136956"/>
                <a:gd name="connsiteY1" fmla="*/ 25473 h 143481"/>
                <a:gd name="connsiteX2" fmla="*/ 36261 w 136956"/>
                <a:gd name="connsiteY2" fmla="*/ 23040 h 143481"/>
                <a:gd name="connsiteX3" fmla="*/ 34728 w 136956"/>
                <a:gd name="connsiteY3" fmla="*/ 22336 h 143481"/>
                <a:gd name="connsiteX4" fmla="*/ 37122 w 136956"/>
                <a:gd name="connsiteY4" fmla="*/ 20615 h 143481"/>
                <a:gd name="connsiteX5" fmla="*/ 38163 w 136956"/>
                <a:gd name="connsiteY5" fmla="*/ 19136 h 143481"/>
                <a:gd name="connsiteX6" fmla="*/ 38139 w 136956"/>
                <a:gd name="connsiteY6" fmla="*/ 15905 h 143481"/>
                <a:gd name="connsiteX7" fmla="*/ 38726 w 136956"/>
                <a:gd name="connsiteY7" fmla="*/ 14129 h 143481"/>
                <a:gd name="connsiteX8" fmla="*/ 38530 w 136956"/>
                <a:gd name="connsiteY8" fmla="*/ 12596 h 143481"/>
                <a:gd name="connsiteX9" fmla="*/ 39055 w 136956"/>
                <a:gd name="connsiteY9" fmla="*/ 11031 h 143481"/>
                <a:gd name="connsiteX10" fmla="*/ 38343 w 136956"/>
                <a:gd name="connsiteY10" fmla="*/ 9271 h 143481"/>
                <a:gd name="connsiteX11" fmla="*/ 36340 w 136956"/>
                <a:gd name="connsiteY11" fmla="*/ 7870 h 143481"/>
                <a:gd name="connsiteX12" fmla="*/ 32373 w 136956"/>
                <a:gd name="connsiteY12" fmla="*/ 2308 h 143481"/>
                <a:gd name="connsiteX13" fmla="*/ 26107 w 136956"/>
                <a:gd name="connsiteY13" fmla="*/ 955 h 143481"/>
                <a:gd name="connsiteX14" fmla="*/ 22860 w 136956"/>
                <a:gd name="connsiteY14" fmla="*/ 900 h 143481"/>
                <a:gd name="connsiteX15" fmla="*/ 24644 w 136956"/>
                <a:gd name="connsiteY15" fmla="*/ 0 h 143481"/>
                <a:gd name="connsiteX16" fmla="*/ 26287 w 136956"/>
                <a:gd name="connsiteY16" fmla="*/ 110 h 143481"/>
                <a:gd name="connsiteX17" fmla="*/ 28821 w 136956"/>
                <a:gd name="connsiteY17" fmla="*/ 642 h 143481"/>
                <a:gd name="connsiteX18" fmla="*/ 31857 w 136956"/>
                <a:gd name="connsiteY18" fmla="*/ 900 h 143481"/>
                <a:gd name="connsiteX19" fmla="*/ 33711 w 136956"/>
                <a:gd name="connsiteY19" fmla="*/ 2535 h 143481"/>
                <a:gd name="connsiteX20" fmla="*/ 35479 w 136956"/>
                <a:gd name="connsiteY20" fmla="*/ 4710 h 143481"/>
                <a:gd name="connsiteX21" fmla="*/ 37083 w 136956"/>
                <a:gd name="connsiteY21" fmla="*/ 5586 h 143481"/>
                <a:gd name="connsiteX22" fmla="*/ 37740 w 136956"/>
                <a:gd name="connsiteY22" fmla="*/ 6141 h 143481"/>
                <a:gd name="connsiteX23" fmla="*/ 37670 w 136956"/>
                <a:gd name="connsiteY23" fmla="*/ 6775 h 143481"/>
                <a:gd name="connsiteX24" fmla="*/ 37936 w 136956"/>
                <a:gd name="connsiteY24" fmla="*/ 7370 h 143481"/>
                <a:gd name="connsiteX25" fmla="*/ 40025 w 136956"/>
                <a:gd name="connsiteY25" fmla="*/ 8387 h 143481"/>
                <a:gd name="connsiteX26" fmla="*/ 42129 w 136956"/>
                <a:gd name="connsiteY26" fmla="*/ 10022 h 143481"/>
                <a:gd name="connsiteX27" fmla="*/ 42747 w 136956"/>
                <a:gd name="connsiteY27" fmla="*/ 14818 h 143481"/>
                <a:gd name="connsiteX28" fmla="*/ 39915 w 136956"/>
                <a:gd name="connsiteY28" fmla="*/ 17087 h 143481"/>
                <a:gd name="connsiteX29" fmla="*/ 39399 w 136956"/>
                <a:gd name="connsiteY29" fmla="*/ 24018 h 143481"/>
                <a:gd name="connsiteX30" fmla="*/ 38632 w 136956"/>
                <a:gd name="connsiteY30" fmla="*/ 25262 h 143481"/>
                <a:gd name="connsiteX31" fmla="*/ 10804 w 136956"/>
                <a:gd name="connsiteY31" fmla="*/ 5163 h 143481"/>
                <a:gd name="connsiteX32" fmla="*/ 13464 w 136956"/>
                <a:gd name="connsiteY32" fmla="*/ 5930 h 143481"/>
                <a:gd name="connsiteX33" fmla="*/ 14896 w 136956"/>
                <a:gd name="connsiteY33" fmla="*/ 5821 h 143481"/>
                <a:gd name="connsiteX34" fmla="*/ 15749 w 136956"/>
                <a:gd name="connsiteY34" fmla="*/ 5328 h 143481"/>
                <a:gd name="connsiteX35" fmla="*/ 19684 w 136956"/>
                <a:gd name="connsiteY35" fmla="*/ 5531 h 143481"/>
                <a:gd name="connsiteX36" fmla="*/ 22860 w 136956"/>
                <a:gd name="connsiteY36" fmla="*/ 4796 h 143481"/>
                <a:gd name="connsiteX37" fmla="*/ 23337 w 136956"/>
                <a:gd name="connsiteY37" fmla="*/ 6095 h 143481"/>
                <a:gd name="connsiteX38" fmla="*/ 23259 w 136956"/>
                <a:gd name="connsiteY38" fmla="*/ 6775 h 143481"/>
                <a:gd name="connsiteX39" fmla="*/ 16500 w 136956"/>
                <a:gd name="connsiteY39" fmla="*/ 7409 h 143481"/>
                <a:gd name="connsiteX40" fmla="*/ 10303 w 136956"/>
                <a:gd name="connsiteY40" fmla="*/ 9318 h 143481"/>
                <a:gd name="connsiteX41" fmla="*/ 6908 w 136956"/>
                <a:gd name="connsiteY41" fmla="*/ 10609 h 143481"/>
                <a:gd name="connsiteX42" fmla="*/ 5312 w 136956"/>
                <a:gd name="connsiteY42" fmla="*/ 10757 h 143481"/>
                <a:gd name="connsiteX43" fmla="*/ 4092 w 136956"/>
                <a:gd name="connsiteY43" fmla="*/ 10077 h 143481"/>
                <a:gd name="connsiteX44" fmla="*/ 0 w 136956"/>
                <a:gd name="connsiteY44" fmla="*/ 6149 h 143481"/>
                <a:gd name="connsiteX45" fmla="*/ 1095 w 136956"/>
                <a:gd name="connsiteY45" fmla="*/ 6540 h 143481"/>
                <a:gd name="connsiteX46" fmla="*/ 4115 w 136956"/>
                <a:gd name="connsiteY46" fmla="*/ 8762 h 143481"/>
                <a:gd name="connsiteX47" fmla="*/ 5993 w 136956"/>
                <a:gd name="connsiteY47" fmla="*/ 8356 h 143481"/>
                <a:gd name="connsiteX48" fmla="*/ 7737 w 136956"/>
                <a:gd name="connsiteY48" fmla="*/ 6885 h 143481"/>
                <a:gd name="connsiteX49" fmla="*/ 8003 w 136956"/>
                <a:gd name="connsiteY49" fmla="*/ 5774 h 143481"/>
                <a:gd name="connsiteX50" fmla="*/ 7745 w 136956"/>
                <a:gd name="connsiteY50" fmla="*/ 5250 h 143481"/>
                <a:gd name="connsiteX51" fmla="*/ 8535 w 136956"/>
                <a:gd name="connsiteY51" fmla="*/ 3489 h 143481"/>
                <a:gd name="connsiteX52" fmla="*/ 10804 w 136956"/>
                <a:gd name="connsiteY52" fmla="*/ 5163 h 143481"/>
                <a:gd name="connsiteX53" fmla="*/ 51290 w 136956"/>
                <a:gd name="connsiteY53" fmla="*/ 35362 h 143481"/>
                <a:gd name="connsiteX54" fmla="*/ 54905 w 136956"/>
                <a:gd name="connsiteY54" fmla="*/ 38085 h 143481"/>
                <a:gd name="connsiteX55" fmla="*/ 57987 w 136956"/>
                <a:gd name="connsiteY55" fmla="*/ 39117 h 143481"/>
                <a:gd name="connsiteX56" fmla="*/ 61320 w 136956"/>
                <a:gd name="connsiteY56" fmla="*/ 42528 h 143481"/>
                <a:gd name="connsiteX57" fmla="*/ 62760 w 136956"/>
                <a:gd name="connsiteY57" fmla="*/ 43741 h 143481"/>
                <a:gd name="connsiteX58" fmla="*/ 63018 w 136956"/>
                <a:gd name="connsiteY58" fmla="*/ 44844 h 143481"/>
                <a:gd name="connsiteX59" fmla="*/ 62454 w 136956"/>
                <a:gd name="connsiteY59" fmla="*/ 49882 h 143481"/>
                <a:gd name="connsiteX60" fmla="*/ 61703 w 136956"/>
                <a:gd name="connsiteY60" fmla="*/ 52910 h 143481"/>
                <a:gd name="connsiteX61" fmla="*/ 61813 w 136956"/>
                <a:gd name="connsiteY61" fmla="*/ 55562 h 143481"/>
                <a:gd name="connsiteX62" fmla="*/ 61031 w 136956"/>
                <a:gd name="connsiteY62" fmla="*/ 54772 h 143481"/>
                <a:gd name="connsiteX63" fmla="*/ 60240 w 136956"/>
                <a:gd name="connsiteY63" fmla="*/ 53035 h 143481"/>
                <a:gd name="connsiteX64" fmla="*/ 58942 w 136956"/>
                <a:gd name="connsiteY64" fmla="*/ 52042 h 143481"/>
                <a:gd name="connsiteX65" fmla="*/ 58504 w 136956"/>
                <a:gd name="connsiteY65" fmla="*/ 51517 h 143481"/>
                <a:gd name="connsiteX66" fmla="*/ 60835 w 136956"/>
                <a:gd name="connsiteY66" fmla="*/ 51400 h 143481"/>
                <a:gd name="connsiteX67" fmla="*/ 61038 w 136956"/>
                <a:gd name="connsiteY67" fmla="*/ 48662 h 143481"/>
                <a:gd name="connsiteX68" fmla="*/ 62181 w 136956"/>
                <a:gd name="connsiteY68" fmla="*/ 46503 h 143481"/>
                <a:gd name="connsiteX69" fmla="*/ 62008 w 136956"/>
                <a:gd name="connsiteY69" fmla="*/ 44249 h 143481"/>
                <a:gd name="connsiteX70" fmla="*/ 59286 w 136956"/>
                <a:gd name="connsiteY70" fmla="*/ 41769 h 143481"/>
                <a:gd name="connsiteX71" fmla="*/ 57424 w 136956"/>
                <a:gd name="connsiteY71" fmla="*/ 39587 h 143481"/>
                <a:gd name="connsiteX72" fmla="*/ 54553 w 136956"/>
                <a:gd name="connsiteY72" fmla="*/ 38882 h 143481"/>
                <a:gd name="connsiteX73" fmla="*/ 51901 w 136956"/>
                <a:gd name="connsiteY73" fmla="*/ 36708 h 143481"/>
                <a:gd name="connsiteX74" fmla="*/ 50320 w 136956"/>
                <a:gd name="connsiteY74" fmla="*/ 36442 h 143481"/>
                <a:gd name="connsiteX75" fmla="*/ 48388 w 136956"/>
                <a:gd name="connsiteY75" fmla="*/ 36825 h 143481"/>
                <a:gd name="connsiteX76" fmla="*/ 49084 w 136956"/>
                <a:gd name="connsiteY76" fmla="*/ 35526 h 143481"/>
                <a:gd name="connsiteX77" fmla="*/ 49569 w 136956"/>
                <a:gd name="connsiteY77" fmla="*/ 33805 h 143481"/>
                <a:gd name="connsiteX78" fmla="*/ 49921 w 136956"/>
                <a:gd name="connsiteY78" fmla="*/ 33477 h 143481"/>
                <a:gd name="connsiteX79" fmla="*/ 51290 w 136956"/>
                <a:gd name="connsiteY79" fmla="*/ 35362 h 143481"/>
                <a:gd name="connsiteX80" fmla="*/ 27249 w 136956"/>
                <a:gd name="connsiteY80" fmla="*/ 54170 h 143481"/>
                <a:gd name="connsiteX81" fmla="*/ 27202 w 136956"/>
                <a:gd name="connsiteY81" fmla="*/ 57080 h 143481"/>
                <a:gd name="connsiteX82" fmla="*/ 27445 w 136956"/>
                <a:gd name="connsiteY82" fmla="*/ 59255 h 143481"/>
                <a:gd name="connsiteX83" fmla="*/ 27225 w 136956"/>
                <a:gd name="connsiteY83" fmla="*/ 60029 h 143481"/>
                <a:gd name="connsiteX84" fmla="*/ 24847 w 136956"/>
                <a:gd name="connsiteY84" fmla="*/ 61484 h 143481"/>
                <a:gd name="connsiteX85" fmla="*/ 24237 w 136956"/>
                <a:gd name="connsiteY85" fmla="*/ 62298 h 143481"/>
                <a:gd name="connsiteX86" fmla="*/ 21999 w 136956"/>
                <a:gd name="connsiteY86" fmla="*/ 63120 h 143481"/>
                <a:gd name="connsiteX87" fmla="*/ 20646 w 136956"/>
                <a:gd name="connsiteY87" fmla="*/ 64262 h 143481"/>
                <a:gd name="connsiteX88" fmla="*/ 19965 w 136956"/>
                <a:gd name="connsiteY88" fmla="*/ 62408 h 143481"/>
                <a:gd name="connsiteX89" fmla="*/ 18651 w 136956"/>
                <a:gd name="connsiteY89" fmla="*/ 61266 h 143481"/>
                <a:gd name="connsiteX90" fmla="*/ 18432 w 136956"/>
                <a:gd name="connsiteY90" fmla="*/ 59317 h 143481"/>
                <a:gd name="connsiteX91" fmla="*/ 17431 w 136956"/>
                <a:gd name="connsiteY91" fmla="*/ 59975 h 143481"/>
                <a:gd name="connsiteX92" fmla="*/ 15975 w 136956"/>
                <a:gd name="connsiteY92" fmla="*/ 59576 h 143481"/>
                <a:gd name="connsiteX93" fmla="*/ 13581 w 136956"/>
                <a:gd name="connsiteY93" fmla="*/ 58105 h 143481"/>
                <a:gd name="connsiteX94" fmla="*/ 12072 w 136956"/>
                <a:gd name="connsiteY94" fmla="*/ 56102 h 143481"/>
                <a:gd name="connsiteX95" fmla="*/ 14192 w 136956"/>
                <a:gd name="connsiteY95" fmla="*/ 55758 h 143481"/>
                <a:gd name="connsiteX96" fmla="*/ 14630 w 136956"/>
                <a:gd name="connsiteY96" fmla="*/ 57002 h 143481"/>
                <a:gd name="connsiteX97" fmla="*/ 16304 w 136956"/>
                <a:gd name="connsiteY97" fmla="*/ 55476 h 143481"/>
                <a:gd name="connsiteX98" fmla="*/ 15921 w 136956"/>
                <a:gd name="connsiteY98" fmla="*/ 54670 h 143481"/>
                <a:gd name="connsiteX99" fmla="*/ 15615 w 136956"/>
                <a:gd name="connsiteY99" fmla="*/ 54569 h 143481"/>
                <a:gd name="connsiteX100" fmla="*/ 15068 w 136956"/>
                <a:gd name="connsiteY100" fmla="*/ 53074 h 143481"/>
                <a:gd name="connsiteX101" fmla="*/ 17587 w 136956"/>
                <a:gd name="connsiteY101" fmla="*/ 49147 h 143481"/>
                <a:gd name="connsiteX102" fmla="*/ 18135 w 136956"/>
                <a:gd name="connsiteY102" fmla="*/ 46612 h 143481"/>
                <a:gd name="connsiteX103" fmla="*/ 16992 w 136956"/>
                <a:gd name="connsiteY103" fmla="*/ 42536 h 143481"/>
                <a:gd name="connsiteX104" fmla="*/ 18064 w 136956"/>
                <a:gd name="connsiteY104" fmla="*/ 42270 h 143481"/>
                <a:gd name="connsiteX105" fmla="*/ 20904 w 136956"/>
                <a:gd name="connsiteY105" fmla="*/ 43702 h 143481"/>
                <a:gd name="connsiteX106" fmla="*/ 22179 w 136956"/>
                <a:gd name="connsiteY106" fmla="*/ 45110 h 143481"/>
                <a:gd name="connsiteX107" fmla="*/ 22219 w 136956"/>
                <a:gd name="connsiteY107" fmla="*/ 47042 h 143481"/>
                <a:gd name="connsiteX108" fmla="*/ 23415 w 136956"/>
                <a:gd name="connsiteY108" fmla="*/ 48529 h 143481"/>
                <a:gd name="connsiteX109" fmla="*/ 25144 w 136956"/>
                <a:gd name="connsiteY109" fmla="*/ 52104 h 143481"/>
                <a:gd name="connsiteX110" fmla="*/ 27249 w 136956"/>
                <a:gd name="connsiteY110" fmla="*/ 54170 h 143481"/>
                <a:gd name="connsiteX111" fmla="*/ 35957 w 136956"/>
                <a:gd name="connsiteY111" fmla="*/ 46792 h 143481"/>
                <a:gd name="connsiteX112" fmla="*/ 33476 w 136956"/>
                <a:gd name="connsiteY112" fmla="*/ 47293 h 143481"/>
                <a:gd name="connsiteX113" fmla="*/ 31701 w 136956"/>
                <a:gd name="connsiteY113" fmla="*/ 46800 h 143481"/>
                <a:gd name="connsiteX114" fmla="*/ 31247 w 136956"/>
                <a:gd name="connsiteY114" fmla="*/ 46401 h 143481"/>
                <a:gd name="connsiteX115" fmla="*/ 32006 w 136956"/>
                <a:gd name="connsiteY115" fmla="*/ 45736 h 143481"/>
                <a:gd name="connsiteX116" fmla="*/ 33672 w 136956"/>
                <a:gd name="connsiteY116" fmla="*/ 45181 h 143481"/>
                <a:gd name="connsiteX117" fmla="*/ 36356 w 136956"/>
                <a:gd name="connsiteY117" fmla="*/ 45126 h 143481"/>
                <a:gd name="connsiteX118" fmla="*/ 37529 w 136956"/>
                <a:gd name="connsiteY118" fmla="*/ 45783 h 143481"/>
                <a:gd name="connsiteX119" fmla="*/ 37670 w 136956"/>
                <a:gd name="connsiteY119" fmla="*/ 46072 h 143481"/>
                <a:gd name="connsiteX120" fmla="*/ 35957 w 136956"/>
                <a:gd name="connsiteY120" fmla="*/ 46792 h 143481"/>
                <a:gd name="connsiteX121" fmla="*/ 80730 w 136956"/>
                <a:gd name="connsiteY121" fmla="*/ 66343 h 143481"/>
                <a:gd name="connsiteX122" fmla="*/ 80879 w 136956"/>
                <a:gd name="connsiteY122" fmla="*/ 67555 h 143481"/>
                <a:gd name="connsiteX123" fmla="*/ 79408 w 136956"/>
                <a:gd name="connsiteY123" fmla="*/ 67313 h 143481"/>
                <a:gd name="connsiteX124" fmla="*/ 77233 w 136956"/>
                <a:gd name="connsiteY124" fmla="*/ 67790 h 143481"/>
                <a:gd name="connsiteX125" fmla="*/ 76451 w 136956"/>
                <a:gd name="connsiteY125" fmla="*/ 67806 h 143481"/>
                <a:gd name="connsiteX126" fmla="*/ 76936 w 136956"/>
                <a:gd name="connsiteY126" fmla="*/ 66969 h 143481"/>
                <a:gd name="connsiteX127" fmla="*/ 78446 w 136956"/>
                <a:gd name="connsiteY127" fmla="*/ 65842 h 143481"/>
                <a:gd name="connsiteX128" fmla="*/ 78524 w 136956"/>
                <a:gd name="connsiteY128" fmla="*/ 64770 h 143481"/>
                <a:gd name="connsiteX129" fmla="*/ 76654 w 136956"/>
                <a:gd name="connsiteY129" fmla="*/ 63221 h 143481"/>
                <a:gd name="connsiteX130" fmla="*/ 74487 w 136956"/>
                <a:gd name="connsiteY130" fmla="*/ 59364 h 143481"/>
                <a:gd name="connsiteX131" fmla="*/ 73470 w 136956"/>
                <a:gd name="connsiteY131" fmla="*/ 58449 h 143481"/>
                <a:gd name="connsiteX132" fmla="*/ 72985 w 136956"/>
                <a:gd name="connsiteY132" fmla="*/ 56994 h 143481"/>
                <a:gd name="connsiteX133" fmla="*/ 71162 w 136956"/>
                <a:gd name="connsiteY133" fmla="*/ 55437 h 143481"/>
                <a:gd name="connsiteX134" fmla="*/ 71537 w 136956"/>
                <a:gd name="connsiteY134" fmla="*/ 54608 h 143481"/>
                <a:gd name="connsiteX135" fmla="*/ 71913 w 136956"/>
                <a:gd name="connsiteY135" fmla="*/ 54412 h 143481"/>
                <a:gd name="connsiteX136" fmla="*/ 73141 w 136956"/>
                <a:gd name="connsiteY136" fmla="*/ 54811 h 143481"/>
                <a:gd name="connsiteX137" fmla="*/ 75926 w 136956"/>
                <a:gd name="connsiteY137" fmla="*/ 60366 h 143481"/>
                <a:gd name="connsiteX138" fmla="*/ 76106 w 136956"/>
                <a:gd name="connsiteY138" fmla="*/ 60898 h 143481"/>
                <a:gd name="connsiteX139" fmla="*/ 80730 w 136956"/>
                <a:gd name="connsiteY139" fmla="*/ 66343 h 143481"/>
                <a:gd name="connsiteX140" fmla="*/ 29142 w 136956"/>
                <a:gd name="connsiteY140" fmla="*/ 65154 h 143481"/>
                <a:gd name="connsiteX141" fmla="*/ 29181 w 136956"/>
                <a:gd name="connsiteY141" fmla="*/ 65701 h 143481"/>
                <a:gd name="connsiteX142" fmla="*/ 27006 w 136956"/>
                <a:gd name="connsiteY142" fmla="*/ 67211 h 143481"/>
                <a:gd name="connsiteX143" fmla="*/ 28587 w 136956"/>
                <a:gd name="connsiteY143" fmla="*/ 68291 h 143481"/>
                <a:gd name="connsiteX144" fmla="*/ 30073 w 136956"/>
                <a:gd name="connsiteY144" fmla="*/ 65944 h 143481"/>
                <a:gd name="connsiteX145" fmla="*/ 31255 w 136956"/>
                <a:gd name="connsiteY145" fmla="*/ 67853 h 143481"/>
                <a:gd name="connsiteX146" fmla="*/ 31904 w 136956"/>
                <a:gd name="connsiteY146" fmla="*/ 71420 h 143481"/>
                <a:gd name="connsiteX147" fmla="*/ 31794 w 136956"/>
                <a:gd name="connsiteY147" fmla="*/ 72046 h 143481"/>
                <a:gd name="connsiteX148" fmla="*/ 31904 w 136956"/>
                <a:gd name="connsiteY148" fmla="*/ 72578 h 143481"/>
                <a:gd name="connsiteX149" fmla="*/ 32131 w 136956"/>
                <a:gd name="connsiteY149" fmla="*/ 73259 h 143481"/>
                <a:gd name="connsiteX150" fmla="*/ 32185 w 136956"/>
                <a:gd name="connsiteY150" fmla="*/ 74245 h 143481"/>
                <a:gd name="connsiteX151" fmla="*/ 30981 w 136956"/>
                <a:gd name="connsiteY151" fmla="*/ 77350 h 143481"/>
                <a:gd name="connsiteX152" fmla="*/ 26647 w 136956"/>
                <a:gd name="connsiteY152" fmla="*/ 77030 h 143481"/>
                <a:gd name="connsiteX153" fmla="*/ 26545 w 136956"/>
                <a:gd name="connsiteY153" fmla="*/ 74409 h 143481"/>
                <a:gd name="connsiteX154" fmla="*/ 25872 w 136956"/>
                <a:gd name="connsiteY154" fmla="*/ 73900 h 143481"/>
                <a:gd name="connsiteX155" fmla="*/ 24863 w 136956"/>
                <a:gd name="connsiteY155" fmla="*/ 70153 h 143481"/>
                <a:gd name="connsiteX156" fmla="*/ 23509 w 136956"/>
                <a:gd name="connsiteY156" fmla="*/ 68948 h 143481"/>
                <a:gd name="connsiteX157" fmla="*/ 21624 w 136956"/>
                <a:gd name="connsiteY157" fmla="*/ 65866 h 143481"/>
                <a:gd name="connsiteX158" fmla="*/ 22719 w 136956"/>
                <a:gd name="connsiteY158" fmla="*/ 65068 h 143481"/>
                <a:gd name="connsiteX159" fmla="*/ 24182 w 136956"/>
                <a:gd name="connsiteY159" fmla="*/ 65334 h 143481"/>
                <a:gd name="connsiteX160" fmla="*/ 24933 w 136956"/>
                <a:gd name="connsiteY160" fmla="*/ 64958 h 143481"/>
                <a:gd name="connsiteX161" fmla="*/ 26959 w 136956"/>
                <a:gd name="connsiteY161" fmla="*/ 64661 h 143481"/>
                <a:gd name="connsiteX162" fmla="*/ 28188 w 136956"/>
                <a:gd name="connsiteY162" fmla="*/ 64238 h 143481"/>
                <a:gd name="connsiteX163" fmla="*/ 29142 w 136956"/>
                <a:gd name="connsiteY163" fmla="*/ 65154 h 143481"/>
                <a:gd name="connsiteX164" fmla="*/ 100023 w 136956"/>
                <a:gd name="connsiteY164" fmla="*/ 69496 h 143481"/>
                <a:gd name="connsiteX165" fmla="*/ 98278 w 136956"/>
                <a:gd name="connsiteY165" fmla="*/ 72085 h 143481"/>
                <a:gd name="connsiteX166" fmla="*/ 97347 w 136956"/>
                <a:gd name="connsiteY166" fmla="*/ 71866 h 143481"/>
                <a:gd name="connsiteX167" fmla="*/ 97871 w 136956"/>
                <a:gd name="connsiteY167" fmla="*/ 68604 h 143481"/>
                <a:gd name="connsiteX168" fmla="*/ 99076 w 136956"/>
                <a:gd name="connsiteY168" fmla="*/ 68087 h 143481"/>
                <a:gd name="connsiteX169" fmla="*/ 99553 w 136956"/>
                <a:gd name="connsiteY169" fmla="*/ 68119 h 143481"/>
                <a:gd name="connsiteX170" fmla="*/ 100023 w 136956"/>
                <a:gd name="connsiteY170" fmla="*/ 69496 h 143481"/>
                <a:gd name="connsiteX171" fmla="*/ 72907 w 136956"/>
                <a:gd name="connsiteY171" fmla="*/ 84235 h 143481"/>
                <a:gd name="connsiteX172" fmla="*/ 71991 w 136956"/>
                <a:gd name="connsiteY172" fmla="*/ 84376 h 143481"/>
                <a:gd name="connsiteX173" fmla="*/ 70356 w 136956"/>
                <a:gd name="connsiteY173" fmla="*/ 83742 h 143481"/>
                <a:gd name="connsiteX174" fmla="*/ 66515 w 136956"/>
                <a:gd name="connsiteY174" fmla="*/ 80848 h 143481"/>
                <a:gd name="connsiteX175" fmla="*/ 64731 w 136956"/>
                <a:gd name="connsiteY175" fmla="*/ 80597 h 143481"/>
                <a:gd name="connsiteX176" fmla="*/ 65318 w 136956"/>
                <a:gd name="connsiteY176" fmla="*/ 78962 h 143481"/>
                <a:gd name="connsiteX177" fmla="*/ 66679 w 136956"/>
                <a:gd name="connsiteY177" fmla="*/ 79533 h 143481"/>
                <a:gd name="connsiteX178" fmla="*/ 69777 w 136956"/>
                <a:gd name="connsiteY178" fmla="*/ 82029 h 143481"/>
                <a:gd name="connsiteX179" fmla="*/ 70943 w 136956"/>
                <a:gd name="connsiteY179" fmla="*/ 83281 h 143481"/>
                <a:gd name="connsiteX180" fmla="*/ 72907 w 136956"/>
                <a:gd name="connsiteY180" fmla="*/ 84235 h 143481"/>
                <a:gd name="connsiteX181" fmla="*/ 91002 w 136956"/>
                <a:gd name="connsiteY181" fmla="*/ 97433 h 143481"/>
                <a:gd name="connsiteX182" fmla="*/ 90861 w 136956"/>
                <a:gd name="connsiteY182" fmla="*/ 98043 h 143481"/>
                <a:gd name="connsiteX183" fmla="*/ 88092 w 136956"/>
                <a:gd name="connsiteY183" fmla="*/ 93310 h 143481"/>
                <a:gd name="connsiteX184" fmla="*/ 84603 w 136956"/>
                <a:gd name="connsiteY184" fmla="*/ 92160 h 143481"/>
                <a:gd name="connsiteX185" fmla="*/ 82600 w 136956"/>
                <a:gd name="connsiteY185" fmla="*/ 91018 h 143481"/>
                <a:gd name="connsiteX186" fmla="*/ 83014 w 136956"/>
                <a:gd name="connsiteY186" fmla="*/ 90369 h 143481"/>
                <a:gd name="connsiteX187" fmla="*/ 84407 w 136956"/>
                <a:gd name="connsiteY187" fmla="*/ 90087 h 143481"/>
                <a:gd name="connsiteX188" fmla="*/ 84642 w 136956"/>
                <a:gd name="connsiteY188" fmla="*/ 88585 h 143481"/>
                <a:gd name="connsiteX189" fmla="*/ 84047 w 136956"/>
                <a:gd name="connsiteY189" fmla="*/ 86958 h 143481"/>
                <a:gd name="connsiteX190" fmla="*/ 82209 w 136956"/>
                <a:gd name="connsiteY190" fmla="*/ 83672 h 143481"/>
                <a:gd name="connsiteX191" fmla="*/ 81176 w 136956"/>
                <a:gd name="connsiteY191" fmla="*/ 81442 h 143481"/>
                <a:gd name="connsiteX192" fmla="*/ 80699 w 136956"/>
                <a:gd name="connsiteY192" fmla="*/ 80926 h 143481"/>
                <a:gd name="connsiteX193" fmla="*/ 80558 w 136956"/>
                <a:gd name="connsiteY193" fmla="*/ 79056 h 143481"/>
                <a:gd name="connsiteX194" fmla="*/ 82741 w 136956"/>
                <a:gd name="connsiteY194" fmla="*/ 81958 h 143481"/>
                <a:gd name="connsiteX195" fmla="*/ 83648 w 136956"/>
                <a:gd name="connsiteY195" fmla="*/ 84532 h 143481"/>
                <a:gd name="connsiteX196" fmla="*/ 85111 w 136956"/>
                <a:gd name="connsiteY196" fmla="*/ 87051 h 143481"/>
                <a:gd name="connsiteX197" fmla="*/ 86089 w 136956"/>
                <a:gd name="connsiteY197" fmla="*/ 91386 h 143481"/>
                <a:gd name="connsiteX198" fmla="*/ 88882 w 136956"/>
                <a:gd name="connsiteY198" fmla="*/ 92857 h 143481"/>
                <a:gd name="connsiteX199" fmla="*/ 90893 w 136956"/>
                <a:gd name="connsiteY199" fmla="*/ 94953 h 143481"/>
                <a:gd name="connsiteX200" fmla="*/ 91002 w 136956"/>
                <a:gd name="connsiteY200" fmla="*/ 97433 h 143481"/>
                <a:gd name="connsiteX201" fmla="*/ 108190 w 136956"/>
                <a:gd name="connsiteY201" fmla="*/ 101478 h 143481"/>
                <a:gd name="connsiteX202" fmla="*/ 108691 w 136956"/>
                <a:gd name="connsiteY202" fmla="*/ 101900 h 143481"/>
                <a:gd name="connsiteX203" fmla="*/ 107290 w 136956"/>
                <a:gd name="connsiteY203" fmla="*/ 102855 h 143481"/>
                <a:gd name="connsiteX204" fmla="*/ 104138 w 136956"/>
                <a:gd name="connsiteY204" fmla="*/ 101681 h 143481"/>
                <a:gd name="connsiteX205" fmla="*/ 103426 w 136956"/>
                <a:gd name="connsiteY205" fmla="*/ 101767 h 143481"/>
                <a:gd name="connsiteX206" fmla="*/ 102800 w 136956"/>
                <a:gd name="connsiteY206" fmla="*/ 100516 h 143481"/>
                <a:gd name="connsiteX207" fmla="*/ 102557 w 136956"/>
                <a:gd name="connsiteY207" fmla="*/ 99592 h 143481"/>
                <a:gd name="connsiteX208" fmla="*/ 102714 w 136956"/>
                <a:gd name="connsiteY208" fmla="*/ 98740 h 143481"/>
                <a:gd name="connsiteX209" fmla="*/ 104591 w 136956"/>
                <a:gd name="connsiteY209" fmla="*/ 99397 h 143481"/>
                <a:gd name="connsiteX210" fmla="*/ 105601 w 136956"/>
                <a:gd name="connsiteY210" fmla="*/ 100625 h 143481"/>
                <a:gd name="connsiteX211" fmla="*/ 108190 w 136956"/>
                <a:gd name="connsiteY211" fmla="*/ 101478 h 143481"/>
                <a:gd name="connsiteX212" fmla="*/ 104912 w 136956"/>
                <a:gd name="connsiteY212" fmla="*/ 113518 h 143481"/>
                <a:gd name="connsiteX213" fmla="*/ 103371 w 136956"/>
                <a:gd name="connsiteY213" fmla="*/ 114230 h 143481"/>
                <a:gd name="connsiteX214" fmla="*/ 103715 w 136956"/>
                <a:gd name="connsiteY214" fmla="*/ 113010 h 143481"/>
                <a:gd name="connsiteX215" fmla="*/ 106665 w 136956"/>
                <a:gd name="connsiteY215" fmla="*/ 110936 h 143481"/>
                <a:gd name="connsiteX216" fmla="*/ 108300 w 136956"/>
                <a:gd name="connsiteY216" fmla="*/ 109114 h 143481"/>
                <a:gd name="connsiteX217" fmla="*/ 109231 w 136956"/>
                <a:gd name="connsiteY217" fmla="*/ 108464 h 143481"/>
                <a:gd name="connsiteX218" fmla="*/ 109559 w 136956"/>
                <a:gd name="connsiteY218" fmla="*/ 107964 h 143481"/>
                <a:gd name="connsiteX219" fmla="*/ 110858 w 136956"/>
                <a:gd name="connsiteY219" fmla="*/ 107291 h 143481"/>
                <a:gd name="connsiteX220" fmla="*/ 111507 w 136956"/>
                <a:gd name="connsiteY220" fmla="*/ 106117 h 143481"/>
                <a:gd name="connsiteX221" fmla="*/ 111327 w 136956"/>
                <a:gd name="connsiteY221" fmla="*/ 105155 h 143481"/>
                <a:gd name="connsiteX222" fmla="*/ 109974 w 136956"/>
                <a:gd name="connsiteY222" fmla="*/ 103567 h 143481"/>
                <a:gd name="connsiteX223" fmla="*/ 109990 w 136956"/>
                <a:gd name="connsiteY223" fmla="*/ 102448 h 143481"/>
                <a:gd name="connsiteX224" fmla="*/ 110459 w 136956"/>
                <a:gd name="connsiteY224" fmla="*/ 101658 h 143481"/>
                <a:gd name="connsiteX225" fmla="*/ 112743 w 136956"/>
                <a:gd name="connsiteY225" fmla="*/ 101290 h 143481"/>
                <a:gd name="connsiteX226" fmla="*/ 112141 w 136956"/>
                <a:gd name="connsiteY226" fmla="*/ 102479 h 143481"/>
                <a:gd name="connsiteX227" fmla="*/ 113041 w 136956"/>
                <a:gd name="connsiteY227" fmla="*/ 105843 h 143481"/>
                <a:gd name="connsiteX228" fmla="*/ 110005 w 136956"/>
                <a:gd name="connsiteY228" fmla="*/ 110029 h 143481"/>
                <a:gd name="connsiteX229" fmla="*/ 107408 w 136956"/>
                <a:gd name="connsiteY229" fmla="*/ 111328 h 143481"/>
                <a:gd name="connsiteX230" fmla="*/ 104912 w 136956"/>
                <a:gd name="connsiteY230" fmla="*/ 113518 h 143481"/>
                <a:gd name="connsiteX231" fmla="*/ 130511 w 136956"/>
                <a:gd name="connsiteY231" fmla="*/ 108441 h 143481"/>
                <a:gd name="connsiteX232" fmla="*/ 131872 w 136956"/>
                <a:gd name="connsiteY232" fmla="*/ 108777 h 143481"/>
                <a:gd name="connsiteX233" fmla="*/ 132615 w 136956"/>
                <a:gd name="connsiteY233" fmla="*/ 108754 h 143481"/>
                <a:gd name="connsiteX234" fmla="*/ 135126 w 136956"/>
                <a:gd name="connsiteY234" fmla="*/ 109458 h 143481"/>
                <a:gd name="connsiteX235" fmla="*/ 136620 w 136956"/>
                <a:gd name="connsiteY235" fmla="*/ 110436 h 143481"/>
                <a:gd name="connsiteX236" fmla="*/ 136957 w 136956"/>
                <a:gd name="connsiteY236" fmla="*/ 110835 h 143481"/>
                <a:gd name="connsiteX237" fmla="*/ 136151 w 136956"/>
                <a:gd name="connsiteY237" fmla="*/ 111703 h 143481"/>
                <a:gd name="connsiteX238" fmla="*/ 133843 w 136956"/>
                <a:gd name="connsiteY238" fmla="*/ 110060 h 143481"/>
                <a:gd name="connsiteX239" fmla="*/ 131825 w 136956"/>
                <a:gd name="connsiteY239" fmla="*/ 109849 h 143481"/>
                <a:gd name="connsiteX240" fmla="*/ 128993 w 136956"/>
                <a:gd name="connsiteY240" fmla="*/ 109888 h 143481"/>
                <a:gd name="connsiteX241" fmla="*/ 127858 w 136956"/>
                <a:gd name="connsiteY241" fmla="*/ 109575 h 143481"/>
                <a:gd name="connsiteX242" fmla="*/ 128617 w 136956"/>
                <a:gd name="connsiteY242" fmla="*/ 107807 h 143481"/>
                <a:gd name="connsiteX243" fmla="*/ 130511 w 136956"/>
                <a:gd name="connsiteY243" fmla="*/ 108441 h 143481"/>
                <a:gd name="connsiteX244" fmla="*/ 133256 w 136956"/>
                <a:gd name="connsiteY244" fmla="*/ 130151 h 143481"/>
                <a:gd name="connsiteX245" fmla="*/ 130331 w 136956"/>
                <a:gd name="connsiteY245" fmla="*/ 131301 h 143481"/>
                <a:gd name="connsiteX246" fmla="*/ 130033 w 136956"/>
                <a:gd name="connsiteY246" fmla="*/ 129947 h 143481"/>
                <a:gd name="connsiteX247" fmla="*/ 131527 w 136956"/>
                <a:gd name="connsiteY247" fmla="*/ 128860 h 143481"/>
                <a:gd name="connsiteX248" fmla="*/ 133256 w 136956"/>
                <a:gd name="connsiteY248" fmla="*/ 130151 h 143481"/>
                <a:gd name="connsiteX249" fmla="*/ 130816 w 136956"/>
                <a:gd name="connsiteY249" fmla="*/ 137520 h 143481"/>
                <a:gd name="connsiteX250" fmla="*/ 130119 w 136956"/>
                <a:gd name="connsiteY250" fmla="*/ 139234 h 143481"/>
                <a:gd name="connsiteX251" fmla="*/ 127796 w 136956"/>
                <a:gd name="connsiteY251" fmla="*/ 142504 h 143481"/>
                <a:gd name="connsiteX252" fmla="*/ 122609 w 136956"/>
                <a:gd name="connsiteY252" fmla="*/ 143325 h 143481"/>
                <a:gd name="connsiteX253" fmla="*/ 116898 w 136956"/>
                <a:gd name="connsiteY253" fmla="*/ 143482 h 143481"/>
                <a:gd name="connsiteX254" fmla="*/ 116460 w 136956"/>
                <a:gd name="connsiteY254" fmla="*/ 142590 h 143481"/>
                <a:gd name="connsiteX255" fmla="*/ 116334 w 136956"/>
                <a:gd name="connsiteY255" fmla="*/ 141808 h 143481"/>
                <a:gd name="connsiteX256" fmla="*/ 116749 w 136956"/>
                <a:gd name="connsiteY256" fmla="*/ 140580 h 143481"/>
                <a:gd name="connsiteX257" fmla="*/ 116710 w 136956"/>
                <a:gd name="connsiteY257" fmla="*/ 140094 h 143481"/>
                <a:gd name="connsiteX258" fmla="*/ 116475 w 136956"/>
                <a:gd name="connsiteY258" fmla="*/ 139602 h 143481"/>
                <a:gd name="connsiteX259" fmla="*/ 118572 w 136956"/>
                <a:gd name="connsiteY259" fmla="*/ 139077 h 143481"/>
                <a:gd name="connsiteX260" fmla="*/ 119933 w 136956"/>
                <a:gd name="connsiteY260" fmla="*/ 137560 h 143481"/>
                <a:gd name="connsiteX261" fmla="*/ 122100 w 136956"/>
                <a:gd name="connsiteY261" fmla="*/ 137301 h 143481"/>
                <a:gd name="connsiteX262" fmla="*/ 124799 w 136956"/>
                <a:gd name="connsiteY262" fmla="*/ 138373 h 143481"/>
                <a:gd name="connsiteX263" fmla="*/ 126255 w 136956"/>
                <a:gd name="connsiteY263" fmla="*/ 138412 h 143481"/>
                <a:gd name="connsiteX264" fmla="*/ 128406 w 136956"/>
                <a:gd name="connsiteY264" fmla="*/ 137239 h 143481"/>
                <a:gd name="connsiteX265" fmla="*/ 130135 w 136956"/>
                <a:gd name="connsiteY265" fmla="*/ 134696 h 143481"/>
                <a:gd name="connsiteX266" fmla="*/ 131160 w 136956"/>
                <a:gd name="connsiteY266" fmla="*/ 135025 h 143481"/>
                <a:gd name="connsiteX267" fmla="*/ 130816 w 136956"/>
                <a:gd name="connsiteY267" fmla="*/ 137520 h 143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36956" h="143481">
                  <a:moveTo>
                    <a:pt x="38632" y="25262"/>
                  </a:moveTo>
                  <a:lnTo>
                    <a:pt x="38171" y="25473"/>
                  </a:lnTo>
                  <a:lnTo>
                    <a:pt x="36261" y="23040"/>
                  </a:lnTo>
                  <a:lnTo>
                    <a:pt x="34728" y="22336"/>
                  </a:lnTo>
                  <a:lnTo>
                    <a:pt x="37122" y="20615"/>
                  </a:lnTo>
                  <a:lnTo>
                    <a:pt x="38163" y="19136"/>
                  </a:lnTo>
                  <a:lnTo>
                    <a:pt x="38139" y="15905"/>
                  </a:lnTo>
                  <a:lnTo>
                    <a:pt x="38726" y="14129"/>
                  </a:lnTo>
                  <a:lnTo>
                    <a:pt x="38530" y="12596"/>
                  </a:lnTo>
                  <a:lnTo>
                    <a:pt x="39055" y="11031"/>
                  </a:lnTo>
                  <a:lnTo>
                    <a:pt x="38343" y="9271"/>
                  </a:lnTo>
                  <a:lnTo>
                    <a:pt x="36340" y="7870"/>
                  </a:lnTo>
                  <a:lnTo>
                    <a:pt x="32373" y="2308"/>
                  </a:lnTo>
                  <a:lnTo>
                    <a:pt x="26107" y="955"/>
                  </a:lnTo>
                  <a:lnTo>
                    <a:pt x="22860" y="900"/>
                  </a:lnTo>
                  <a:lnTo>
                    <a:pt x="24644" y="0"/>
                  </a:lnTo>
                  <a:lnTo>
                    <a:pt x="26287" y="110"/>
                  </a:lnTo>
                  <a:lnTo>
                    <a:pt x="28821" y="642"/>
                  </a:lnTo>
                  <a:lnTo>
                    <a:pt x="31857" y="900"/>
                  </a:lnTo>
                  <a:lnTo>
                    <a:pt x="33711" y="2535"/>
                  </a:lnTo>
                  <a:lnTo>
                    <a:pt x="35479" y="4710"/>
                  </a:lnTo>
                  <a:lnTo>
                    <a:pt x="37083" y="5586"/>
                  </a:lnTo>
                  <a:lnTo>
                    <a:pt x="37740" y="6141"/>
                  </a:lnTo>
                  <a:lnTo>
                    <a:pt x="37670" y="6775"/>
                  </a:lnTo>
                  <a:lnTo>
                    <a:pt x="37936" y="7370"/>
                  </a:lnTo>
                  <a:lnTo>
                    <a:pt x="40025" y="8387"/>
                  </a:lnTo>
                  <a:lnTo>
                    <a:pt x="42129" y="10022"/>
                  </a:lnTo>
                  <a:lnTo>
                    <a:pt x="42747" y="14818"/>
                  </a:lnTo>
                  <a:lnTo>
                    <a:pt x="39915" y="17087"/>
                  </a:lnTo>
                  <a:lnTo>
                    <a:pt x="39399" y="24018"/>
                  </a:lnTo>
                  <a:lnTo>
                    <a:pt x="38632" y="25262"/>
                  </a:lnTo>
                  <a:close/>
                  <a:moveTo>
                    <a:pt x="10804" y="5163"/>
                  </a:moveTo>
                  <a:lnTo>
                    <a:pt x="13464" y="5930"/>
                  </a:lnTo>
                  <a:lnTo>
                    <a:pt x="14896" y="5821"/>
                  </a:lnTo>
                  <a:lnTo>
                    <a:pt x="15749" y="5328"/>
                  </a:lnTo>
                  <a:lnTo>
                    <a:pt x="19684" y="5531"/>
                  </a:lnTo>
                  <a:lnTo>
                    <a:pt x="22860" y="4796"/>
                  </a:lnTo>
                  <a:lnTo>
                    <a:pt x="23337" y="6095"/>
                  </a:lnTo>
                  <a:lnTo>
                    <a:pt x="23259" y="6775"/>
                  </a:lnTo>
                  <a:lnTo>
                    <a:pt x="16500" y="7409"/>
                  </a:lnTo>
                  <a:lnTo>
                    <a:pt x="10303" y="9318"/>
                  </a:lnTo>
                  <a:lnTo>
                    <a:pt x="6908" y="10609"/>
                  </a:lnTo>
                  <a:lnTo>
                    <a:pt x="5312" y="10757"/>
                  </a:lnTo>
                  <a:lnTo>
                    <a:pt x="4092" y="10077"/>
                  </a:lnTo>
                  <a:lnTo>
                    <a:pt x="0" y="6149"/>
                  </a:lnTo>
                  <a:lnTo>
                    <a:pt x="1095" y="6540"/>
                  </a:lnTo>
                  <a:lnTo>
                    <a:pt x="4115" y="8762"/>
                  </a:lnTo>
                  <a:lnTo>
                    <a:pt x="5993" y="8356"/>
                  </a:lnTo>
                  <a:lnTo>
                    <a:pt x="7737" y="6885"/>
                  </a:lnTo>
                  <a:lnTo>
                    <a:pt x="8003" y="5774"/>
                  </a:lnTo>
                  <a:lnTo>
                    <a:pt x="7745" y="5250"/>
                  </a:lnTo>
                  <a:lnTo>
                    <a:pt x="8535" y="3489"/>
                  </a:lnTo>
                  <a:lnTo>
                    <a:pt x="10804" y="5163"/>
                  </a:lnTo>
                  <a:close/>
                  <a:moveTo>
                    <a:pt x="51290" y="35362"/>
                  </a:moveTo>
                  <a:lnTo>
                    <a:pt x="54905" y="38085"/>
                  </a:lnTo>
                  <a:lnTo>
                    <a:pt x="57987" y="39117"/>
                  </a:lnTo>
                  <a:lnTo>
                    <a:pt x="61320" y="42528"/>
                  </a:lnTo>
                  <a:lnTo>
                    <a:pt x="62760" y="43741"/>
                  </a:lnTo>
                  <a:lnTo>
                    <a:pt x="63018" y="44844"/>
                  </a:lnTo>
                  <a:lnTo>
                    <a:pt x="62454" y="49882"/>
                  </a:lnTo>
                  <a:lnTo>
                    <a:pt x="61703" y="52910"/>
                  </a:lnTo>
                  <a:lnTo>
                    <a:pt x="61813" y="55562"/>
                  </a:lnTo>
                  <a:lnTo>
                    <a:pt x="61031" y="54772"/>
                  </a:lnTo>
                  <a:lnTo>
                    <a:pt x="60240" y="53035"/>
                  </a:lnTo>
                  <a:lnTo>
                    <a:pt x="58942" y="52042"/>
                  </a:lnTo>
                  <a:lnTo>
                    <a:pt x="58504" y="51517"/>
                  </a:lnTo>
                  <a:lnTo>
                    <a:pt x="60835" y="51400"/>
                  </a:lnTo>
                  <a:lnTo>
                    <a:pt x="61038" y="48662"/>
                  </a:lnTo>
                  <a:lnTo>
                    <a:pt x="62181" y="46503"/>
                  </a:lnTo>
                  <a:lnTo>
                    <a:pt x="62008" y="44249"/>
                  </a:lnTo>
                  <a:lnTo>
                    <a:pt x="59286" y="41769"/>
                  </a:lnTo>
                  <a:lnTo>
                    <a:pt x="57424" y="39587"/>
                  </a:lnTo>
                  <a:lnTo>
                    <a:pt x="54553" y="38882"/>
                  </a:lnTo>
                  <a:lnTo>
                    <a:pt x="51901" y="36708"/>
                  </a:lnTo>
                  <a:lnTo>
                    <a:pt x="50320" y="36442"/>
                  </a:lnTo>
                  <a:lnTo>
                    <a:pt x="48388" y="36825"/>
                  </a:lnTo>
                  <a:lnTo>
                    <a:pt x="49084" y="35526"/>
                  </a:lnTo>
                  <a:lnTo>
                    <a:pt x="49569" y="33805"/>
                  </a:lnTo>
                  <a:lnTo>
                    <a:pt x="49921" y="33477"/>
                  </a:lnTo>
                  <a:lnTo>
                    <a:pt x="51290" y="35362"/>
                  </a:lnTo>
                  <a:close/>
                  <a:moveTo>
                    <a:pt x="27249" y="54170"/>
                  </a:moveTo>
                  <a:lnTo>
                    <a:pt x="27202" y="57080"/>
                  </a:lnTo>
                  <a:lnTo>
                    <a:pt x="27445" y="59255"/>
                  </a:lnTo>
                  <a:lnTo>
                    <a:pt x="27225" y="60029"/>
                  </a:lnTo>
                  <a:lnTo>
                    <a:pt x="24847" y="61484"/>
                  </a:lnTo>
                  <a:lnTo>
                    <a:pt x="24237" y="62298"/>
                  </a:lnTo>
                  <a:lnTo>
                    <a:pt x="21999" y="63120"/>
                  </a:lnTo>
                  <a:lnTo>
                    <a:pt x="20646" y="64262"/>
                  </a:lnTo>
                  <a:lnTo>
                    <a:pt x="19965" y="62408"/>
                  </a:lnTo>
                  <a:lnTo>
                    <a:pt x="18651" y="61266"/>
                  </a:lnTo>
                  <a:lnTo>
                    <a:pt x="18432" y="59317"/>
                  </a:lnTo>
                  <a:lnTo>
                    <a:pt x="17431" y="59975"/>
                  </a:lnTo>
                  <a:lnTo>
                    <a:pt x="15975" y="59576"/>
                  </a:lnTo>
                  <a:lnTo>
                    <a:pt x="13581" y="58105"/>
                  </a:lnTo>
                  <a:lnTo>
                    <a:pt x="12072" y="56102"/>
                  </a:lnTo>
                  <a:lnTo>
                    <a:pt x="14192" y="55758"/>
                  </a:lnTo>
                  <a:lnTo>
                    <a:pt x="14630" y="57002"/>
                  </a:lnTo>
                  <a:lnTo>
                    <a:pt x="16304" y="55476"/>
                  </a:lnTo>
                  <a:lnTo>
                    <a:pt x="15921" y="54670"/>
                  </a:lnTo>
                  <a:lnTo>
                    <a:pt x="15615" y="54569"/>
                  </a:lnTo>
                  <a:lnTo>
                    <a:pt x="15068" y="53074"/>
                  </a:lnTo>
                  <a:lnTo>
                    <a:pt x="17587" y="49147"/>
                  </a:lnTo>
                  <a:lnTo>
                    <a:pt x="18135" y="46612"/>
                  </a:lnTo>
                  <a:lnTo>
                    <a:pt x="16992" y="42536"/>
                  </a:lnTo>
                  <a:lnTo>
                    <a:pt x="18064" y="42270"/>
                  </a:lnTo>
                  <a:lnTo>
                    <a:pt x="20904" y="43702"/>
                  </a:lnTo>
                  <a:lnTo>
                    <a:pt x="22179" y="45110"/>
                  </a:lnTo>
                  <a:lnTo>
                    <a:pt x="22219" y="47042"/>
                  </a:lnTo>
                  <a:lnTo>
                    <a:pt x="23415" y="48529"/>
                  </a:lnTo>
                  <a:lnTo>
                    <a:pt x="25144" y="52104"/>
                  </a:lnTo>
                  <a:lnTo>
                    <a:pt x="27249" y="54170"/>
                  </a:lnTo>
                  <a:close/>
                  <a:moveTo>
                    <a:pt x="35957" y="46792"/>
                  </a:moveTo>
                  <a:lnTo>
                    <a:pt x="33476" y="47293"/>
                  </a:lnTo>
                  <a:lnTo>
                    <a:pt x="31701" y="46800"/>
                  </a:lnTo>
                  <a:lnTo>
                    <a:pt x="31247" y="46401"/>
                  </a:lnTo>
                  <a:lnTo>
                    <a:pt x="32006" y="45736"/>
                  </a:lnTo>
                  <a:lnTo>
                    <a:pt x="33672" y="45181"/>
                  </a:lnTo>
                  <a:lnTo>
                    <a:pt x="36356" y="45126"/>
                  </a:lnTo>
                  <a:lnTo>
                    <a:pt x="37529" y="45783"/>
                  </a:lnTo>
                  <a:lnTo>
                    <a:pt x="37670" y="46072"/>
                  </a:lnTo>
                  <a:lnTo>
                    <a:pt x="35957" y="46792"/>
                  </a:lnTo>
                  <a:close/>
                  <a:moveTo>
                    <a:pt x="80730" y="66343"/>
                  </a:moveTo>
                  <a:lnTo>
                    <a:pt x="80879" y="67555"/>
                  </a:lnTo>
                  <a:lnTo>
                    <a:pt x="79408" y="67313"/>
                  </a:lnTo>
                  <a:lnTo>
                    <a:pt x="77233" y="67790"/>
                  </a:lnTo>
                  <a:lnTo>
                    <a:pt x="76451" y="67806"/>
                  </a:lnTo>
                  <a:lnTo>
                    <a:pt x="76936" y="66969"/>
                  </a:lnTo>
                  <a:lnTo>
                    <a:pt x="78446" y="65842"/>
                  </a:lnTo>
                  <a:lnTo>
                    <a:pt x="78524" y="64770"/>
                  </a:lnTo>
                  <a:lnTo>
                    <a:pt x="76654" y="63221"/>
                  </a:lnTo>
                  <a:lnTo>
                    <a:pt x="74487" y="59364"/>
                  </a:lnTo>
                  <a:lnTo>
                    <a:pt x="73470" y="58449"/>
                  </a:lnTo>
                  <a:lnTo>
                    <a:pt x="72985" y="56994"/>
                  </a:lnTo>
                  <a:lnTo>
                    <a:pt x="71162" y="55437"/>
                  </a:lnTo>
                  <a:lnTo>
                    <a:pt x="71537" y="54608"/>
                  </a:lnTo>
                  <a:lnTo>
                    <a:pt x="71913" y="54412"/>
                  </a:lnTo>
                  <a:lnTo>
                    <a:pt x="73141" y="54811"/>
                  </a:lnTo>
                  <a:lnTo>
                    <a:pt x="75926" y="60366"/>
                  </a:lnTo>
                  <a:lnTo>
                    <a:pt x="76106" y="60898"/>
                  </a:lnTo>
                  <a:lnTo>
                    <a:pt x="80730" y="66343"/>
                  </a:lnTo>
                  <a:close/>
                  <a:moveTo>
                    <a:pt x="29142" y="65154"/>
                  </a:moveTo>
                  <a:lnTo>
                    <a:pt x="29181" y="65701"/>
                  </a:lnTo>
                  <a:lnTo>
                    <a:pt x="27006" y="67211"/>
                  </a:lnTo>
                  <a:lnTo>
                    <a:pt x="28587" y="68291"/>
                  </a:lnTo>
                  <a:lnTo>
                    <a:pt x="30073" y="65944"/>
                  </a:lnTo>
                  <a:lnTo>
                    <a:pt x="31255" y="67853"/>
                  </a:lnTo>
                  <a:lnTo>
                    <a:pt x="31904" y="71420"/>
                  </a:lnTo>
                  <a:lnTo>
                    <a:pt x="31794" y="72046"/>
                  </a:lnTo>
                  <a:lnTo>
                    <a:pt x="31904" y="72578"/>
                  </a:lnTo>
                  <a:lnTo>
                    <a:pt x="32131" y="73259"/>
                  </a:lnTo>
                  <a:lnTo>
                    <a:pt x="32185" y="74245"/>
                  </a:lnTo>
                  <a:lnTo>
                    <a:pt x="30981" y="77350"/>
                  </a:lnTo>
                  <a:lnTo>
                    <a:pt x="26647" y="77030"/>
                  </a:lnTo>
                  <a:lnTo>
                    <a:pt x="26545" y="74409"/>
                  </a:lnTo>
                  <a:lnTo>
                    <a:pt x="25872" y="73900"/>
                  </a:lnTo>
                  <a:lnTo>
                    <a:pt x="24863" y="70153"/>
                  </a:lnTo>
                  <a:lnTo>
                    <a:pt x="23509" y="68948"/>
                  </a:lnTo>
                  <a:lnTo>
                    <a:pt x="21624" y="65866"/>
                  </a:lnTo>
                  <a:lnTo>
                    <a:pt x="22719" y="65068"/>
                  </a:lnTo>
                  <a:lnTo>
                    <a:pt x="24182" y="65334"/>
                  </a:lnTo>
                  <a:lnTo>
                    <a:pt x="24933" y="64958"/>
                  </a:lnTo>
                  <a:lnTo>
                    <a:pt x="26959" y="64661"/>
                  </a:lnTo>
                  <a:lnTo>
                    <a:pt x="28188" y="64238"/>
                  </a:lnTo>
                  <a:lnTo>
                    <a:pt x="29142" y="65154"/>
                  </a:lnTo>
                  <a:close/>
                  <a:moveTo>
                    <a:pt x="100023" y="69496"/>
                  </a:moveTo>
                  <a:lnTo>
                    <a:pt x="98278" y="72085"/>
                  </a:lnTo>
                  <a:lnTo>
                    <a:pt x="97347" y="71866"/>
                  </a:lnTo>
                  <a:lnTo>
                    <a:pt x="97871" y="68604"/>
                  </a:lnTo>
                  <a:lnTo>
                    <a:pt x="99076" y="68087"/>
                  </a:lnTo>
                  <a:lnTo>
                    <a:pt x="99553" y="68119"/>
                  </a:lnTo>
                  <a:lnTo>
                    <a:pt x="100023" y="69496"/>
                  </a:lnTo>
                  <a:close/>
                  <a:moveTo>
                    <a:pt x="72907" y="84235"/>
                  </a:moveTo>
                  <a:lnTo>
                    <a:pt x="71991" y="84376"/>
                  </a:lnTo>
                  <a:lnTo>
                    <a:pt x="70356" y="83742"/>
                  </a:lnTo>
                  <a:lnTo>
                    <a:pt x="66515" y="80848"/>
                  </a:lnTo>
                  <a:lnTo>
                    <a:pt x="64731" y="80597"/>
                  </a:lnTo>
                  <a:lnTo>
                    <a:pt x="65318" y="78962"/>
                  </a:lnTo>
                  <a:lnTo>
                    <a:pt x="66679" y="79533"/>
                  </a:lnTo>
                  <a:lnTo>
                    <a:pt x="69777" y="82029"/>
                  </a:lnTo>
                  <a:lnTo>
                    <a:pt x="70943" y="83281"/>
                  </a:lnTo>
                  <a:lnTo>
                    <a:pt x="72907" y="84235"/>
                  </a:lnTo>
                  <a:close/>
                  <a:moveTo>
                    <a:pt x="91002" y="97433"/>
                  </a:moveTo>
                  <a:lnTo>
                    <a:pt x="90861" y="98043"/>
                  </a:lnTo>
                  <a:lnTo>
                    <a:pt x="88092" y="93310"/>
                  </a:lnTo>
                  <a:lnTo>
                    <a:pt x="84603" y="92160"/>
                  </a:lnTo>
                  <a:lnTo>
                    <a:pt x="82600" y="91018"/>
                  </a:lnTo>
                  <a:lnTo>
                    <a:pt x="83014" y="90369"/>
                  </a:lnTo>
                  <a:lnTo>
                    <a:pt x="84407" y="90087"/>
                  </a:lnTo>
                  <a:lnTo>
                    <a:pt x="84642" y="88585"/>
                  </a:lnTo>
                  <a:lnTo>
                    <a:pt x="84047" y="86958"/>
                  </a:lnTo>
                  <a:lnTo>
                    <a:pt x="82209" y="83672"/>
                  </a:lnTo>
                  <a:lnTo>
                    <a:pt x="81176" y="81442"/>
                  </a:lnTo>
                  <a:lnTo>
                    <a:pt x="80699" y="80926"/>
                  </a:lnTo>
                  <a:lnTo>
                    <a:pt x="80558" y="79056"/>
                  </a:lnTo>
                  <a:lnTo>
                    <a:pt x="82741" y="81958"/>
                  </a:lnTo>
                  <a:lnTo>
                    <a:pt x="83648" y="84532"/>
                  </a:lnTo>
                  <a:lnTo>
                    <a:pt x="85111" y="87051"/>
                  </a:lnTo>
                  <a:lnTo>
                    <a:pt x="86089" y="91386"/>
                  </a:lnTo>
                  <a:lnTo>
                    <a:pt x="88882" y="92857"/>
                  </a:lnTo>
                  <a:lnTo>
                    <a:pt x="90893" y="94953"/>
                  </a:lnTo>
                  <a:lnTo>
                    <a:pt x="91002" y="97433"/>
                  </a:lnTo>
                  <a:close/>
                  <a:moveTo>
                    <a:pt x="108190" y="101478"/>
                  </a:moveTo>
                  <a:lnTo>
                    <a:pt x="108691" y="101900"/>
                  </a:lnTo>
                  <a:lnTo>
                    <a:pt x="107290" y="102855"/>
                  </a:lnTo>
                  <a:lnTo>
                    <a:pt x="104138" y="101681"/>
                  </a:lnTo>
                  <a:lnTo>
                    <a:pt x="103426" y="101767"/>
                  </a:lnTo>
                  <a:lnTo>
                    <a:pt x="102800" y="100516"/>
                  </a:lnTo>
                  <a:lnTo>
                    <a:pt x="102557" y="99592"/>
                  </a:lnTo>
                  <a:lnTo>
                    <a:pt x="102714" y="98740"/>
                  </a:lnTo>
                  <a:lnTo>
                    <a:pt x="104591" y="99397"/>
                  </a:lnTo>
                  <a:lnTo>
                    <a:pt x="105601" y="100625"/>
                  </a:lnTo>
                  <a:lnTo>
                    <a:pt x="108190" y="101478"/>
                  </a:lnTo>
                  <a:close/>
                  <a:moveTo>
                    <a:pt x="104912" y="113518"/>
                  </a:moveTo>
                  <a:lnTo>
                    <a:pt x="103371" y="114230"/>
                  </a:lnTo>
                  <a:lnTo>
                    <a:pt x="103715" y="113010"/>
                  </a:lnTo>
                  <a:lnTo>
                    <a:pt x="106665" y="110936"/>
                  </a:lnTo>
                  <a:lnTo>
                    <a:pt x="108300" y="109114"/>
                  </a:lnTo>
                  <a:lnTo>
                    <a:pt x="109231" y="108464"/>
                  </a:lnTo>
                  <a:lnTo>
                    <a:pt x="109559" y="107964"/>
                  </a:lnTo>
                  <a:lnTo>
                    <a:pt x="110858" y="107291"/>
                  </a:lnTo>
                  <a:lnTo>
                    <a:pt x="111507" y="106117"/>
                  </a:lnTo>
                  <a:lnTo>
                    <a:pt x="111327" y="105155"/>
                  </a:lnTo>
                  <a:lnTo>
                    <a:pt x="109974" y="103567"/>
                  </a:lnTo>
                  <a:lnTo>
                    <a:pt x="109990" y="102448"/>
                  </a:lnTo>
                  <a:lnTo>
                    <a:pt x="110459" y="101658"/>
                  </a:lnTo>
                  <a:lnTo>
                    <a:pt x="112743" y="101290"/>
                  </a:lnTo>
                  <a:lnTo>
                    <a:pt x="112141" y="102479"/>
                  </a:lnTo>
                  <a:lnTo>
                    <a:pt x="113041" y="105843"/>
                  </a:lnTo>
                  <a:lnTo>
                    <a:pt x="110005" y="110029"/>
                  </a:lnTo>
                  <a:lnTo>
                    <a:pt x="107408" y="111328"/>
                  </a:lnTo>
                  <a:lnTo>
                    <a:pt x="104912" y="113518"/>
                  </a:lnTo>
                  <a:close/>
                  <a:moveTo>
                    <a:pt x="130511" y="108441"/>
                  </a:moveTo>
                  <a:lnTo>
                    <a:pt x="131872" y="108777"/>
                  </a:lnTo>
                  <a:lnTo>
                    <a:pt x="132615" y="108754"/>
                  </a:lnTo>
                  <a:lnTo>
                    <a:pt x="135126" y="109458"/>
                  </a:lnTo>
                  <a:lnTo>
                    <a:pt x="136620" y="110436"/>
                  </a:lnTo>
                  <a:lnTo>
                    <a:pt x="136957" y="110835"/>
                  </a:lnTo>
                  <a:lnTo>
                    <a:pt x="136151" y="111703"/>
                  </a:lnTo>
                  <a:lnTo>
                    <a:pt x="133843" y="110060"/>
                  </a:lnTo>
                  <a:lnTo>
                    <a:pt x="131825" y="109849"/>
                  </a:lnTo>
                  <a:lnTo>
                    <a:pt x="128993" y="109888"/>
                  </a:lnTo>
                  <a:lnTo>
                    <a:pt x="127858" y="109575"/>
                  </a:lnTo>
                  <a:lnTo>
                    <a:pt x="128617" y="107807"/>
                  </a:lnTo>
                  <a:lnTo>
                    <a:pt x="130511" y="108441"/>
                  </a:lnTo>
                  <a:close/>
                  <a:moveTo>
                    <a:pt x="133256" y="130151"/>
                  </a:moveTo>
                  <a:lnTo>
                    <a:pt x="130331" y="131301"/>
                  </a:lnTo>
                  <a:lnTo>
                    <a:pt x="130033" y="129947"/>
                  </a:lnTo>
                  <a:lnTo>
                    <a:pt x="131527" y="128860"/>
                  </a:lnTo>
                  <a:lnTo>
                    <a:pt x="133256" y="130151"/>
                  </a:lnTo>
                  <a:close/>
                  <a:moveTo>
                    <a:pt x="130816" y="137520"/>
                  </a:moveTo>
                  <a:lnTo>
                    <a:pt x="130119" y="139234"/>
                  </a:lnTo>
                  <a:lnTo>
                    <a:pt x="127796" y="142504"/>
                  </a:lnTo>
                  <a:lnTo>
                    <a:pt x="122609" y="143325"/>
                  </a:lnTo>
                  <a:lnTo>
                    <a:pt x="116898" y="143482"/>
                  </a:lnTo>
                  <a:lnTo>
                    <a:pt x="116460" y="142590"/>
                  </a:lnTo>
                  <a:lnTo>
                    <a:pt x="116334" y="141808"/>
                  </a:lnTo>
                  <a:lnTo>
                    <a:pt x="116749" y="140580"/>
                  </a:lnTo>
                  <a:lnTo>
                    <a:pt x="116710" y="140094"/>
                  </a:lnTo>
                  <a:lnTo>
                    <a:pt x="116475" y="139602"/>
                  </a:lnTo>
                  <a:lnTo>
                    <a:pt x="118572" y="139077"/>
                  </a:lnTo>
                  <a:lnTo>
                    <a:pt x="119933" y="137560"/>
                  </a:lnTo>
                  <a:lnTo>
                    <a:pt x="122100" y="137301"/>
                  </a:lnTo>
                  <a:lnTo>
                    <a:pt x="124799" y="138373"/>
                  </a:lnTo>
                  <a:lnTo>
                    <a:pt x="126255" y="138412"/>
                  </a:lnTo>
                  <a:lnTo>
                    <a:pt x="128406" y="137239"/>
                  </a:lnTo>
                  <a:lnTo>
                    <a:pt x="130135" y="134696"/>
                  </a:lnTo>
                  <a:lnTo>
                    <a:pt x="131160" y="135025"/>
                  </a:lnTo>
                  <a:lnTo>
                    <a:pt x="130816" y="13752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5" name="Freeform: Shape 604">
              <a:extLst>
                <a:ext uri="{FF2B5EF4-FFF2-40B4-BE49-F238E27FC236}">
                  <a16:creationId xmlns:a16="http://schemas.microsoft.com/office/drawing/2014/main" id="{F19302A4-6AE6-5179-F958-3011CC8238D0}"/>
                </a:ext>
              </a:extLst>
            </p:cNvPr>
            <p:cNvSpPr>
              <a:spLocks/>
            </p:cNvSpPr>
            <p:nvPr/>
          </p:nvSpPr>
          <p:spPr>
            <a:xfrm>
              <a:off x="9199284" y="4004056"/>
              <a:ext cx="73438" cy="39641"/>
            </a:xfrm>
            <a:custGeom>
              <a:avLst/>
              <a:gdLst>
                <a:gd name="connsiteX0" fmla="*/ 63519 w 73438"/>
                <a:gd name="connsiteY0" fmla="*/ 13644 h 39641"/>
                <a:gd name="connsiteX1" fmla="*/ 63393 w 73438"/>
                <a:gd name="connsiteY1" fmla="*/ 14200 h 39641"/>
                <a:gd name="connsiteX2" fmla="*/ 62775 w 73438"/>
                <a:gd name="connsiteY2" fmla="*/ 15694 h 39641"/>
                <a:gd name="connsiteX3" fmla="*/ 62368 w 73438"/>
                <a:gd name="connsiteY3" fmla="*/ 17305 h 39641"/>
                <a:gd name="connsiteX4" fmla="*/ 62705 w 73438"/>
                <a:gd name="connsiteY4" fmla="*/ 18635 h 39641"/>
                <a:gd name="connsiteX5" fmla="*/ 64097 w 73438"/>
                <a:gd name="connsiteY5" fmla="*/ 20208 h 39641"/>
                <a:gd name="connsiteX6" fmla="*/ 65967 w 73438"/>
                <a:gd name="connsiteY6" fmla="*/ 21467 h 39641"/>
                <a:gd name="connsiteX7" fmla="*/ 68338 w 73438"/>
                <a:gd name="connsiteY7" fmla="*/ 21561 h 39641"/>
                <a:gd name="connsiteX8" fmla="*/ 70528 w 73438"/>
                <a:gd name="connsiteY8" fmla="*/ 21076 h 39641"/>
                <a:gd name="connsiteX9" fmla="*/ 71396 w 73438"/>
                <a:gd name="connsiteY9" fmla="*/ 21280 h 39641"/>
                <a:gd name="connsiteX10" fmla="*/ 72586 w 73438"/>
                <a:gd name="connsiteY10" fmla="*/ 23384 h 39641"/>
                <a:gd name="connsiteX11" fmla="*/ 73439 w 73438"/>
                <a:gd name="connsiteY11" fmla="*/ 25199 h 39641"/>
                <a:gd name="connsiteX12" fmla="*/ 72281 w 73438"/>
                <a:gd name="connsiteY12" fmla="*/ 27077 h 39641"/>
                <a:gd name="connsiteX13" fmla="*/ 71655 w 73438"/>
                <a:gd name="connsiteY13" fmla="*/ 28720 h 39641"/>
                <a:gd name="connsiteX14" fmla="*/ 71436 w 73438"/>
                <a:gd name="connsiteY14" fmla="*/ 29886 h 39641"/>
                <a:gd name="connsiteX15" fmla="*/ 71576 w 73438"/>
                <a:gd name="connsiteY15" fmla="*/ 30394 h 39641"/>
                <a:gd name="connsiteX16" fmla="*/ 72281 w 73438"/>
                <a:gd name="connsiteY16" fmla="*/ 31333 h 39641"/>
                <a:gd name="connsiteX17" fmla="*/ 73102 w 73438"/>
                <a:gd name="connsiteY17" fmla="*/ 32944 h 39641"/>
                <a:gd name="connsiteX18" fmla="*/ 73220 w 73438"/>
                <a:gd name="connsiteY18" fmla="*/ 34423 h 39641"/>
                <a:gd name="connsiteX19" fmla="*/ 72695 w 73438"/>
                <a:gd name="connsiteY19" fmla="*/ 35401 h 39641"/>
                <a:gd name="connsiteX20" fmla="*/ 71569 w 73438"/>
                <a:gd name="connsiteY20" fmla="*/ 35886 h 39641"/>
                <a:gd name="connsiteX21" fmla="*/ 70364 w 73438"/>
                <a:gd name="connsiteY21" fmla="*/ 35745 h 39641"/>
                <a:gd name="connsiteX22" fmla="*/ 69370 w 73438"/>
                <a:gd name="connsiteY22" fmla="*/ 35769 h 39641"/>
                <a:gd name="connsiteX23" fmla="*/ 68134 w 73438"/>
                <a:gd name="connsiteY23" fmla="*/ 35941 h 39641"/>
                <a:gd name="connsiteX24" fmla="*/ 66194 w 73438"/>
                <a:gd name="connsiteY24" fmla="*/ 36481 h 39641"/>
                <a:gd name="connsiteX25" fmla="*/ 64395 w 73438"/>
                <a:gd name="connsiteY25" fmla="*/ 37185 h 39641"/>
                <a:gd name="connsiteX26" fmla="*/ 61007 w 73438"/>
                <a:gd name="connsiteY26" fmla="*/ 37060 h 39641"/>
                <a:gd name="connsiteX27" fmla="*/ 59654 w 73438"/>
                <a:gd name="connsiteY27" fmla="*/ 35597 h 39641"/>
                <a:gd name="connsiteX28" fmla="*/ 59020 w 73438"/>
                <a:gd name="connsiteY28" fmla="*/ 35589 h 39641"/>
                <a:gd name="connsiteX29" fmla="*/ 55945 w 73438"/>
                <a:gd name="connsiteY29" fmla="*/ 37482 h 39641"/>
                <a:gd name="connsiteX30" fmla="*/ 52589 w 73438"/>
                <a:gd name="connsiteY30" fmla="*/ 37146 h 39641"/>
                <a:gd name="connsiteX31" fmla="*/ 46487 w 73438"/>
                <a:gd name="connsiteY31" fmla="*/ 37779 h 39641"/>
                <a:gd name="connsiteX32" fmla="*/ 43929 w 73438"/>
                <a:gd name="connsiteY32" fmla="*/ 37928 h 39641"/>
                <a:gd name="connsiteX33" fmla="*/ 41307 w 73438"/>
                <a:gd name="connsiteY33" fmla="*/ 37717 h 39641"/>
                <a:gd name="connsiteX34" fmla="*/ 39978 w 73438"/>
                <a:gd name="connsiteY34" fmla="*/ 37318 h 39641"/>
                <a:gd name="connsiteX35" fmla="*/ 37521 w 73438"/>
                <a:gd name="connsiteY35" fmla="*/ 35988 h 39641"/>
                <a:gd name="connsiteX36" fmla="*/ 35284 w 73438"/>
                <a:gd name="connsiteY36" fmla="*/ 35025 h 39641"/>
                <a:gd name="connsiteX37" fmla="*/ 33015 w 73438"/>
                <a:gd name="connsiteY37" fmla="*/ 35910 h 39641"/>
                <a:gd name="connsiteX38" fmla="*/ 32209 w 73438"/>
                <a:gd name="connsiteY38" fmla="*/ 36074 h 39641"/>
                <a:gd name="connsiteX39" fmla="*/ 30394 w 73438"/>
                <a:gd name="connsiteY39" fmla="*/ 38343 h 39641"/>
                <a:gd name="connsiteX40" fmla="*/ 26443 w 73438"/>
                <a:gd name="connsiteY40" fmla="*/ 39094 h 39641"/>
                <a:gd name="connsiteX41" fmla="*/ 22508 w 73438"/>
                <a:gd name="connsiteY41" fmla="*/ 39641 h 39641"/>
                <a:gd name="connsiteX42" fmla="*/ 21343 w 73438"/>
                <a:gd name="connsiteY42" fmla="*/ 39344 h 39641"/>
                <a:gd name="connsiteX43" fmla="*/ 19120 w 73438"/>
                <a:gd name="connsiteY43" fmla="*/ 39203 h 39641"/>
                <a:gd name="connsiteX44" fmla="*/ 19042 w 73438"/>
                <a:gd name="connsiteY44" fmla="*/ 38671 h 39641"/>
                <a:gd name="connsiteX45" fmla="*/ 19113 w 73438"/>
                <a:gd name="connsiteY45" fmla="*/ 38155 h 39641"/>
                <a:gd name="connsiteX46" fmla="*/ 18604 w 73438"/>
                <a:gd name="connsiteY46" fmla="*/ 37748 h 39641"/>
                <a:gd name="connsiteX47" fmla="*/ 17704 w 73438"/>
                <a:gd name="connsiteY47" fmla="*/ 37326 h 39641"/>
                <a:gd name="connsiteX48" fmla="*/ 16155 w 73438"/>
                <a:gd name="connsiteY48" fmla="*/ 37146 h 39641"/>
                <a:gd name="connsiteX49" fmla="*/ 14168 w 73438"/>
                <a:gd name="connsiteY49" fmla="*/ 36582 h 39641"/>
                <a:gd name="connsiteX50" fmla="*/ 13026 w 73438"/>
                <a:gd name="connsiteY50" fmla="*/ 36043 h 39641"/>
                <a:gd name="connsiteX51" fmla="*/ 8989 w 73438"/>
                <a:gd name="connsiteY51" fmla="*/ 36840 h 39641"/>
                <a:gd name="connsiteX52" fmla="*/ 6634 w 73438"/>
                <a:gd name="connsiteY52" fmla="*/ 35644 h 39641"/>
                <a:gd name="connsiteX53" fmla="*/ 3959 w 73438"/>
                <a:gd name="connsiteY53" fmla="*/ 33993 h 39641"/>
                <a:gd name="connsiteX54" fmla="*/ 2605 w 73438"/>
                <a:gd name="connsiteY54" fmla="*/ 33281 h 39641"/>
                <a:gd name="connsiteX55" fmla="*/ 2120 w 73438"/>
                <a:gd name="connsiteY55" fmla="*/ 30731 h 39641"/>
                <a:gd name="connsiteX56" fmla="*/ 1643 w 73438"/>
                <a:gd name="connsiteY56" fmla="*/ 29909 h 39641"/>
                <a:gd name="connsiteX57" fmla="*/ 587 w 73438"/>
                <a:gd name="connsiteY57" fmla="*/ 29041 h 39641"/>
                <a:gd name="connsiteX58" fmla="*/ 0 w 73438"/>
                <a:gd name="connsiteY58" fmla="*/ 28024 h 39641"/>
                <a:gd name="connsiteX59" fmla="*/ 477 w 73438"/>
                <a:gd name="connsiteY59" fmla="*/ 26983 h 39641"/>
                <a:gd name="connsiteX60" fmla="*/ 3137 w 73438"/>
                <a:gd name="connsiteY60" fmla="*/ 25035 h 39641"/>
                <a:gd name="connsiteX61" fmla="*/ 3348 w 73438"/>
                <a:gd name="connsiteY61" fmla="*/ 24573 h 39641"/>
                <a:gd name="connsiteX62" fmla="*/ 4585 w 73438"/>
                <a:gd name="connsiteY62" fmla="*/ 20943 h 39641"/>
                <a:gd name="connsiteX63" fmla="*/ 6298 w 73438"/>
                <a:gd name="connsiteY63" fmla="*/ 19613 h 39641"/>
                <a:gd name="connsiteX64" fmla="*/ 7988 w 73438"/>
                <a:gd name="connsiteY64" fmla="*/ 17775 h 39641"/>
                <a:gd name="connsiteX65" fmla="*/ 9263 w 73438"/>
                <a:gd name="connsiteY65" fmla="*/ 14849 h 39641"/>
                <a:gd name="connsiteX66" fmla="*/ 11719 w 73438"/>
                <a:gd name="connsiteY66" fmla="*/ 11837 h 39641"/>
                <a:gd name="connsiteX67" fmla="*/ 14426 w 73438"/>
                <a:gd name="connsiteY67" fmla="*/ 8746 h 39641"/>
                <a:gd name="connsiteX68" fmla="*/ 16288 w 73438"/>
                <a:gd name="connsiteY68" fmla="*/ 6227 h 39641"/>
                <a:gd name="connsiteX69" fmla="*/ 17517 w 73438"/>
                <a:gd name="connsiteY69" fmla="*/ 5054 h 39641"/>
                <a:gd name="connsiteX70" fmla="*/ 20067 w 73438"/>
                <a:gd name="connsiteY70" fmla="*/ 3794 h 39641"/>
                <a:gd name="connsiteX71" fmla="*/ 22195 w 73438"/>
                <a:gd name="connsiteY71" fmla="*/ 3051 h 39641"/>
                <a:gd name="connsiteX72" fmla="*/ 23674 w 73438"/>
                <a:gd name="connsiteY72" fmla="*/ 1369 h 39641"/>
                <a:gd name="connsiteX73" fmla="*/ 25450 w 73438"/>
                <a:gd name="connsiteY73" fmla="*/ 422 h 39641"/>
                <a:gd name="connsiteX74" fmla="*/ 27273 w 73438"/>
                <a:gd name="connsiteY74" fmla="*/ 0 h 39641"/>
                <a:gd name="connsiteX75" fmla="*/ 29987 w 73438"/>
                <a:gd name="connsiteY75" fmla="*/ 235 h 39641"/>
                <a:gd name="connsiteX76" fmla="*/ 32538 w 73438"/>
                <a:gd name="connsiteY76" fmla="*/ 829 h 39641"/>
                <a:gd name="connsiteX77" fmla="*/ 35338 w 73438"/>
                <a:gd name="connsiteY77" fmla="*/ 1674 h 39641"/>
                <a:gd name="connsiteX78" fmla="*/ 35659 w 73438"/>
                <a:gd name="connsiteY78" fmla="*/ 2355 h 39641"/>
                <a:gd name="connsiteX79" fmla="*/ 35417 w 73438"/>
                <a:gd name="connsiteY79" fmla="*/ 3544 h 39641"/>
                <a:gd name="connsiteX80" fmla="*/ 35018 w 73438"/>
                <a:gd name="connsiteY80" fmla="*/ 4765 h 39641"/>
                <a:gd name="connsiteX81" fmla="*/ 35010 w 73438"/>
                <a:gd name="connsiteY81" fmla="*/ 5382 h 39641"/>
                <a:gd name="connsiteX82" fmla="*/ 35432 w 73438"/>
                <a:gd name="connsiteY82" fmla="*/ 5727 h 39641"/>
                <a:gd name="connsiteX83" fmla="*/ 38170 w 73438"/>
                <a:gd name="connsiteY83" fmla="*/ 5961 h 39641"/>
                <a:gd name="connsiteX84" fmla="*/ 41527 w 73438"/>
                <a:gd name="connsiteY84" fmla="*/ 5774 h 39641"/>
                <a:gd name="connsiteX85" fmla="*/ 43404 w 73438"/>
                <a:gd name="connsiteY85" fmla="*/ 5938 h 39641"/>
                <a:gd name="connsiteX86" fmla="*/ 47598 w 73438"/>
                <a:gd name="connsiteY86" fmla="*/ 7057 h 39641"/>
                <a:gd name="connsiteX87" fmla="*/ 48818 w 73438"/>
                <a:gd name="connsiteY87" fmla="*/ 7847 h 39641"/>
                <a:gd name="connsiteX88" fmla="*/ 50101 w 73438"/>
                <a:gd name="connsiteY88" fmla="*/ 8449 h 39641"/>
                <a:gd name="connsiteX89" fmla="*/ 51361 w 73438"/>
                <a:gd name="connsiteY89" fmla="*/ 8347 h 39641"/>
                <a:gd name="connsiteX90" fmla="*/ 52941 w 73438"/>
                <a:gd name="connsiteY90" fmla="*/ 7049 h 39641"/>
                <a:gd name="connsiteX91" fmla="*/ 54607 w 73438"/>
                <a:gd name="connsiteY91" fmla="*/ 5954 h 39641"/>
                <a:gd name="connsiteX92" fmla="*/ 55640 w 73438"/>
                <a:gd name="connsiteY92" fmla="*/ 5774 h 39641"/>
                <a:gd name="connsiteX93" fmla="*/ 56383 w 73438"/>
                <a:gd name="connsiteY93" fmla="*/ 6126 h 39641"/>
                <a:gd name="connsiteX94" fmla="*/ 57714 w 73438"/>
                <a:gd name="connsiteY94" fmla="*/ 7174 h 39641"/>
                <a:gd name="connsiteX95" fmla="*/ 60483 w 73438"/>
                <a:gd name="connsiteY95" fmla="*/ 8160 h 39641"/>
                <a:gd name="connsiteX96" fmla="*/ 62939 w 73438"/>
                <a:gd name="connsiteY96" fmla="*/ 8903 h 39641"/>
                <a:gd name="connsiteX97" fmla="*/ 63745 w 73438"/>
                <a:gd name="connsiteY97" fmla="*/ 9607 h 39641"/>
                <a:gd name="connsiteX98" fmla="*/ 63464 w 73438"/>
                <a:gd name="connsiteY98" fmla="*/ 12635 h 39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3438" h="39641">
                  <a:moveTo>
                    <a:pt x="63519" y="13644"/>
                  </a:moveTo>
                  <a:lnTo>
                    <a:pt x="63393" y="14200"/>
                  </a:lnTo>
                  <a:lnTo>
                    <a:pt x="62775" y="15694"/>
                  </a:lnTo>
                  <a:lnTo>
                    <a:pt x="62368" y="17305"/>
                  </a:lnTo>
                  <a:lnTo>
                    <a:pt x="62705" y="18635"/>
                  </a:lnTo>
                  <a:lnTo>
                    <a:pt x="64097" y="20208"/>
                  </a:lnTo>
                  <a:lnTo>
                    <a:pt x="65967" y="21467"/>
                  </a:lnTo>
                  <a:lnTo>
                    <a:pt x="68338" y="21561"/>
                  </a:lnTo>
                  <a:lnTo>
                    <a:pt x="70528" y="21076"/>
                  </a:lnTo>
                  <a:lnTo>
                    <a:pt x="71396" y="21280"/>
                  </a:lnTo>
                  <a:lnTo>
                    <a:pt x="72586" y="23384"/>
                  </a:lnTo>
                  <a:lnTo>
                    <a:pt x="73439" y="25199"/>
                  </a:lnTo>
                  <a:lnTo>
                    <a:pt x="72281" y="27077"/>
                  </a:lnTo>
                  <a:lnTo>
                    <a:pt x="71655" y="28720"/>
                  </a:lnTo>
                  <a:lnTo>
                    <a:pt x="71436" y="29886"/>
                  </a:lnTo>
                  <a:lnTo>
                    <a:pt x="71576" y="30394"/>
                  </a:lnTo>
                  <a:lnTo>
                    <a:pt x="72281" y="31333"/>
                  </a:lnTo>
                  <a:lnTo>
                    <a:pt x="73102" y="32944"/>
                  </a:lnTo>
                  <a:lnTo>
                    <a:pt x="73220" y="34423"/>
                  </a:lnTo>
                  <a:lnTo>
                    <a:pt x="72695" y="35401"/>
                  </a:lnTo>
                  <a:lnTo>
                    <a:pt x="71569" y="35886"/>
                  </a:lnTo>
                  <a:lnTo>
                    <a:pt x="70364" y="35745"/>
                  </a:lnTo>
                  <a:lnTo>
                    <a:pt x="69370" y="35769"/>
                  </a:lnTo>
                  <a:lnTo>
                    <a:pt x="68134" y="35941"/>
                  </a:lnTo>
                  <a:lnTo>
                    <a:pt x="66194" y="36481"/>
                  </a:lnTo>
                  <a:lnTo>
                    <a:pt x="64395" y="37185"/>
                  </a:lnTo>
                  <a:lnTo>
                    <a:pt x="61007" y="37060"/>
                  </a:lnTo>
                  <a:lnTo>
                    <a:pt x="59654" y="35597"/>
                  </a:lnTo>
                  <a:lnTo>
                    <a:pt x="59020" y="35589"/>
                  </a:lnTo>
                  <a:lnTo>
                    <a:pt x="55945" y="37482"/>
                  </a:lnTo>
                  <a:lnTo>
                    <a:pt x="52589" y="37146"/>
                  </a:lnTo>
                  <a:lnTo>
                    <a:pt x="46487" y="37779"/>
                  </a:lnTo>
                  <a:lnTo>
                    <a:pt x="43929" y="37928"/>
                  </a:lnTo>
                  <a:lnTo>
                    <a:pt x="41307" y="37717"/>
                  </a:lnTo>
                  <a:lnTo>
                    <a:pt x="39978" y="37318"/>
                  </a:lnTo>
                  <a:lnTo>
                    <a:pt x="37521" y="35988"/>
                  </a:lnTo>
                  <a:lnTo>
                    <a:pt x="35284" y="35025"/>
                  </a:lnTo>
                  <a:lnTo>
                    <a:pt x="33015" y="35910"/>
                  </a:lnTo>
                  <a:lnTo>
                    <a:pt x="32209" y="36074"/>
                  </a:lnTo>
                  <a:lnTo>
                    <a:pt x="30394" y="38343"/>
                  </a:lnTo>
                  <a:lnTo>
                    <a:pt x="26443" y="39094"/>
                  </a:lnTo>
                  <a:lnTo>
                    <a:pt x="22508" y="39641"/>
                  </a:lnTo>
                  <a:lnTo>
                    <a:pt x="21343" y="39344"/>
                  </a:lnTo>
                  <a:lnTo>
                    <a:pt x="19120" y="39203"/>
                  </a:lnTo>
                  <a:lnTo>
                    <a:pt x="19042" y="38671"/>
                  </a:lnTo>
                  <a:lnTo>
                    <a:pt x="19113" y="38155"/>
                  </a:lnTo>
                  <a:lnTo>
                    <a:pt x="18604" y="37748"/>
                  </a:lnTo>
                  <a:lnTo>
                    <a:pt x="17704" y="37326"/>
                  </a:lnTo>
                  <a:lnTo>
                    <a:pt x="16155" y="37146"/>
                  </a:lnTo>
                  <a:lnTo>
                    <a:pt x="14168" y="36582"/>
                  </a:lnTo>
                  <a:lnTo>
                    <a:pt x="13026" y="36043"/>
                  </a:lnTo>
                  <a:lnTo>
                    <a:pt x="8989" y="36840"/>
                  </a:lnTo>
                  <a:lnTo>
                    <a:pt x="6634" y="35644"/>
                  </a:lnTo>
                  <a:lnTo>
                    <a:pt x="3959" y="33993"/>
                  </a:lnTo>
                  <a:lnTo>
                    <a:pt x="2605" y="33281"/>
                  </a:lnTo>
                  <a:lnTo>
                    <a:pt x="2120" y="30731"/>
                  </a:lnTo>
                  <a:lnTo>
                    <a:pt x="1643" y="29909"/>
                  </a:lnTo>
                  <a:lnTo>
                    <a:pt x="587" y="29041"/>
                  </a:lnTo>
                  <a:lnTo>
                    <a:pt x="0" y="28024"/>
                  </a:lnTo>
                  <a:lnTo>
                    <a:pt x="477" y="26983"/>
                  </a:lnTo>
                  <a:lnTo>
                    <a:pt x="3137" y="25035"/>
                  </a:lnTo>
                  <a:lnTo>
                    <a:pt x="3348" y="24573"/>
                  </a:lnTo>
                  <a:lnTo>
                    <a:pt x="4585" y="20943"/>
                  </a:lnTo>
                  <a:lnTo>
                    <a:pt x="6298" y="19613"/>
                  </a:lnTo>
                  <a:lnTo>
                    <a:pt x="7988" y="17775"/>
                  </a:lnTo>
                  <a:lnTo>
                    <a:pt x="9263" y="14849"/>
                  </a:lnTo>
                  <a:lnTo>
                    <a:pt x="11719" y="11837"/>
                  </a:lnTo>
                  <a:lnTo>
                    <a:pt x="14426" y="8746"/>
                  </a:lnTo>
                  <a:lnTo>
                    <a:pt x="16288" y="6227"/>
                  </a:lnTo>
                  <a:lnTo>
                    <a:pt x="17517" y="5054"/>
                  </a:lnTo>
                  <a:lnTo>
                    <a:pt x="20067" y="3794"/>
                  </a:lnTo>
                  <a:lnTo>
                    <a:pt x="22195" y="3051"/>
                  </a:lnTo>
                  <a:lnTo>
                    <a:pt x="23674" y="1369"/>
                  </a:lnTo>
                  <a:lnTo>
                    <a:pt x="25450" y="422"/>
                  </a:lnTo>
                  <a:lnTo>
                    <a:pt x="27273" y="0"/>
                  </a:lnTo>
                  <a:lnTo>
                    <a:pt x="29987" y="235"/>
                  </a:lnTo>
                  <a:lnTo>
                    <a:pt x="32538" y="829"/>
                  </a:lnTo>
                  <a:lnTo>
                    <a:pt x="35338" y="1674"/>
                  </a:lnTo>
                  <a:lnTo>
                    <a:pt x="35659" y="2355"/>
                  </a:lnTo>
                  <a:lnTo>
                    <a:pt x="35417" y="3544"/>
                  </a:lnTo>
                  <a:lnTo>
                    <a:pt x="35018" y="4765"/>
                  </a:lnTo>
                  <a:lnTo>
                    <a:pt x="35010" y="5382"/>
                  </a:lnTo>
                  <a:lnTo>
                    <a:pt x="35432" y="5727"/>
                  </a:lnTo>
                  <a:lnTo>
                    <a:pt x="38170" y="5961"/>
                  </a:lnTo>
                  <a:lnTo>
                    <a:pt x="41527" y="5774"/>
                  </a:lnTo>
                  <a:lnTo>
                    <a:pt x="43404" y="5938"/>
                  </a:lnTo>
                  <a:lnTo>
                    <a:pt x="47598" y="7057"/>
                  </a:lnTo>
                  <a:lnTo>
                    <a:pt x="48818" y="7847"/>
                  </a:lnTo>
                  <a:lnTo>
                    <a:pt x="50101" y="8449"/>
                  </a:lnTo>
                  <a:lnTo>
                    <a:pt x="51361" y="8347"/>
                  </a:lnTo>
                  <a:lnTo>
                    <a:pt x="52941" y="7049"/>
                  </a:lnTo>
                  <a:lnTo>
                    <a:pt x="54607" y="5954"/>
                  </a:lnTo>
                  <a:lnTo>
                    <a:pt x="55640" y="5774"/>
                  </a:lnTo>
                  <a:lnTo>
                    <a:pt x="56383" y="6126"/>
                  </a:lnTo>
                  <a:lnTo>
                    <a:pt x="57714" y="7174"/>
                  </a:lnTo>
                  <a:lnTo>
                    <a:pt x="60483" y="8160"/>
                  </a:lnTo>
                  <a:lnTo>
                    <a:pt x="62939" y="8903"/>
                  </a:lnTo>
                  <a:lnTo>
                    <a:pt x="63745" y="9607"/>
                  </a:lnTo>
                  <a:lnTo>
                    <a:pt x="63464" y="126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6" name="Freeform: Shape 605">
              <a:extLst>
                <a:ext uri="{FF2B5EF4-FFF2-40B4-BE49-F238E27FC236}">
                  <a16:creationId xmlns:a16="http://schemas.microsoft.com/office/drawing/2014/main" id="{FFA9D813-FC5B-68E1-5F05-E8582B3A837D}"/>
                </a:ext>
              </a:extLst>
            </p:cNvPr>
            <p:cNvSpPr>
              <a:spLocks/>
            </p:cNvSpPr>
            <p:nvPr/>
          </p:nvSpPr>
          <p:spPr>
            <a:xfrm>
              <a:off x="7324289" y="6070390"/>
              <a:ext cx="3113" cy="2988"/>
            </a:xfrm>
            <a:custGeom>
              <a:avLst/>
              <a:gdLst>
                <a:gd name="connsiteX0" fmla="*/ 2637 w 3113"/>
                <a:gd name="connsiteY0" fmla="*/ 2402 h 2988"/>
                <a:gd name="connsiteX1" fmla="*/ 2238 w 3113"/>
                <a:gd name="connsiteY1" fmla="*/ 2582 h 2988"/>
                <a:gd name="connsiteX2" fmla="*/ 1244 w 3113"/>
                <a:gd name="connsiteY2" fmla="*/ 2574 h 2988"/>
                <a:gd name="connsiteX3" fmla="*/ 907 w 3113"/>
                <a:gd name="connsiteY3" fmla="*/ 2621 h 2988"/>
                <a:gd name="connsiteX4" fmla="*/ 415 w 3113"/>
                <a:gd name="connsiteY4" fmla="*/ 2989 h 2988"/>
                <a:gd name="connsiteX5" fmla="*/ 258 w 3113"/>
                <a:gd name="connsiteY5" fmla="*/ 2832 h 2988"/>
                <a:gd name="connsiteX6" fmla="*/ 78 w 3113"/>
                <a:gd name="connsiteY6" fmla="*/ 2551 h 2988"/>
                <a:gd name="connsiteX7" fmla="*/ 0 w 3113"/>
                <a:gd name="connsiteY7" fmla="*/ 1815 h 2988"/>
                <a:gd name="connsiteX8" fmla="*/ 219 w 3113"/>
                <a:gd name="connsiteY8" fmla="*/ 994 h 2988"/>
                <a:gd name="connsiteX9" fmla="*/ 540 w 3113"/>
                <a:gd name="connsiteY9" fmla="*/ 610 h 2988"/>
                <a:gd name="connsiteX10" fmla="*/ 1103 w 3113"/>
                <a:gd name="connsiteY10" fmla="*/ 274 h 2988"/>
                <a:gd name="connsiteX11" fmla="*/ 1557 w 3113"/>
                <a:gd name="connsiteY11" fmla="*/ 78 h 2988"/>
                <a:gd name="connsiteX12" fmla="*/ 1995 w 3113"/>
                <a:gd name="connsiteY12" fmla="*/ 0 h 2988"/>
                <a:gd name="connsiteX13" fmla="*/ 2230 w 3113"/>
                <a:gd name="connsiteY13" fmla="*/ 24 h 2988"/>
                <a:gd name="connsiteX14" fmla="*/ 3051 w 3113"/>
                <a:gd name="connsiteY14" fmla="*/ 626 h 2988"/>
                <a:gd name="connsiteX15" fmla="*/ 3114 w 3113"/>
                <a:gd name="connsiteY15" fmla="*/ 1056 h 2988"/>
                <a:gd name="connsiteX16" fmla="*/ 2988 w 3113"/>
                <a:gd name="connsiteY16" fmla="*/ 1588 h 2988"/>
                <a:gd name="connsiteX17" fmla="*/ 2855 w 3113"/>
                <a:gd name="connsiteY17" fmla="*/ 1972 h 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13" h="2988">
                  <a:moveTo>
                    <a:pt x="2637" y="2402"/>
                  </a:moveTo>
                  <a:lnTo>
                    <a:pt x="2238" y="2582"/>
                  </a:lnTo>
                  <a:lnTo>
                    <a:pt x="1244" y="2574"/>
                  </a:lnTo>
                  <a:lnTo>
                    <a:pt x="907" y="2621"/>
                  </a:lnTo>
                  <a:lnTo>
                    <a:pt x="415" y="2989"/>
                  </a:lnTo>
                  <a:lnTo>
                    <a:pt x="258" y="2832"/>
                  </a:lnTo>
                  <a:lnTo>
                    <a:pt x="78" y="2551"/>
                  </a:lnTo>
                  <a:lnTo>
                    <a:pt x="0" y="1815"/>
                  </a:lnTo>
                  <a:lnTo>
                    <a:pt x="219" y="994"/>
                  </a:lnTo>
                  <a:lnTo>
                    <a:pt x="540" y="610"/>
                  </a:lnTo>
                  <a:lnTo>
                    <a:pt x="1103" y="274"/>
                  </a:lnTo>
                  <a:lnTo>
                    <a:pt x="1557" y="78"/>
                  </a:lnTo>
                  <a:lnTo>
                    <a:pt x="1995" y="0"/>
                  </a:lnTo>
                  <a:lnTo>
                    <a:pt x="2230" y="24"/>
                  </a:lnTo>
                  <a:lnTo>
                    <a:pt x="3051" y="626"/>
                  </a:lnTo>
                  <a:lnTo>
                    <a:pt x="3114" y="1056"/>
                  </a:lnTo>
                  <a:lnTo>
                    <a:pt x="2988" y="1588"/>
                  </a:lnTo>
                  <a:lnTo>
                    <a:pt x="2855" y="197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7" name="Freeform: Shape 606">
              <a:extLst>
                <a:ext uri="{FF2B5EF4-FFF2-40B4-BE49-F238E27FC236}">
                  <a16:creationId xmlns:a16="http://schemas.microsoft.com/office/drawing/2014/main" id="{42BDA01D-76EF-FE4C-9AD7-FA5276044D2A}"/>
                </a:ext>
              </a:extLst>
            </p:cNvPr>
            <p:cNvSpPr>
              <a:spLocks/>
            </p:cNvSpPr>
            <p:nvPr/>
          </p:nvSpPr>
          <p:spPr>
            <a:xfrm>
              <a:off x="7689533" y="5043040"/>
              <a:ext cx="206108" cy="214260"/>
            </a:xfrm>
            <a:custGeom>
              <a:avLst/>
              <a:gdLst>
                <a:gd name="connsiteX0" fmla="*/ 115959 w 206108"/>
                <a:gd name="connsiteY0" fmla="*/ 141 h 214260"/>
                <a:gd name="connsiteX1" fmla="*/ 115529 w 206108"/>
                <a:gd name="connsiteY1" fmla="*/ 1275 h 214260"/>
                <a:gd name="connsiteX2" fmla="*/ 115192 w 206108"/>
                <a:gd name="connsiteY2" fmla="*/ 2926 h 214260"/>
                <a:gd name="connsiteX3" fmla="*/ 115599 w 206108"/>
                <a:gd name="connsiteY3" fmla="*/ 4162 h 214260"/>
                <a:gd name="connsiteX4" fmla="*/ 116475 w 206108"/>
                <a:gd name="connsiteY4" fmla="*/ 5820 h 214260"/>
                <a:gd name="connsiteX5" fmla="*/ 117743 w 206108"/>
                <a:gd name="connsiteY5" fmla="*/ 7268 h 214260"/>
                <a:gd name="connsiteX6" fmla="*/ 118713 w 206108"/>
                <a:gd name="connsiteY6" fmla="*/ 8129 h 214260"/>
                <a:gd name="connsiteX7" fmla="*/ 119863 w 206108"/>
                <a:gd name="connsiteY7" fmla="*/ 10264 h 214260"/>
                <a:gd name="connsiteX8" fmla="*/ 121021 w 206108"/>
                <a:gd name="connsiteY8" fmla="*/ 12940 h 214260"/>
                <a:gd name="connsiteX9" fmla="*/ 122539 w 206108"/>
                <a:gd name="connsiteY9" fmla="*/ 15021 h 214260"/>
                <a:gd name="connsiteX10" fmla="*/ 126990 w 206108"/>
                <a:gd name="connsiteY10" fmla="*/ 19793 h 214260"/>
                <a:gd name="connsiteX11" fmla="*/ 127483 w 206108"/>
                <a:gd name="connsiteY11" fmla="*/ 21506 h 214260"/>
                <a:gd name="connsiteX12" fmla="*/ 128101 w 206108"/>
                <a:gd name="connsiteY12" fmla="*/ 23204 h 214260"/>
                <a:gd name="connsiteX13" fmla="*/ 130902 w 206108"/>
                <a:gd name="connsiteY13" fmla="*/ 26467 h 214260"/>
                <a:gd name="connsiteX14" fmla="*/ 131340 w 206108"/>
                <a:gd name="connsiteY14" fmla="*/ 27554 h 214260"/>
                <a:gd name="connsiteX15" fmla="*/ 131152 w 206108"/>
                <a:gd name="connsiteY15" fmla="*/ 29768 h 214260"/>
                <a:gd name="connsiteX16" fmla="*/ 134031 w 206108"/>
                <a:gd name="connsiteY16" fmla="*/ 36434 h 214260"/>
                <a:gd name="connsiteX17" fmla="*/ 135925 w 206108"/>
                <a:gd name="connsiteY17" fmla="*/ 40330 h 214260"/>
                <a:gd name="connsiteX18" fmla="*/ 137528 w 206108"/>
                <a:gd name="connsiteY18" fmla="*/ 41049 h 214260"/>
                <a:gd name="connsiteX19" fmla="*/ 142653 w 206108"/>
                <a:gd name="connsiteY19" fmla="*/ 45203 h 214260"/>
                <a:gd name="connsiteX20" fmla="*/ 147128 w 206108"/>
                <a:gd name="connsiteY20" fmla="*/ 48552 h 214260"/>
                <a:gd name="connsiteX21" fmla="*/ 152362 w 206108"/>
                <a:gd name="connsiteY21" fmla="*/ 50813 h 214260"/>
                <a:gd name="connsiteX22" fmla="*/ 156203 w 206108"/>
                <a:gd name="connsiteY22" fmla="*/ 52300 h 214260"/>
                <a:gd name="connsiteX23" fmla="*/ 158104 w 206108"/>
                <a:gd name="connsiteY23" fmla="*/ 53387 h 214260"/>
                <a:gd name="connsiteX24" fmla="*/ 159059 w 206108"/>
                <a:gd name="connsiteY24" fmla="*/ 54427 h 214260"/>
                <a:gd name="connsiteX25" fmla="*/ 159825 w 206108"/>
                <a:gd name="connsiteY25" fmla="*/ 56430 h 214260"/>
                <a:gd name="connsiteX26" fmla="*/ 160224 w 206108"/>
                <a:gd name="connsiteY26" fmla="*/ 59920 h 214260"/>
                <a:gd name="connsiteX27" fmla="*/ 160357 w 206108"/>
                <a:gd name="connsiteY27" fmla="*/ 62173 h 214260"/>
                <a:gd name="connsiteX28" fmla="*/ 164488 w 206108"/>
                <a:gd name="connsiteY28" fmla="*/ 62087 h 214260"/>
                <a:gd name="connsiteX29" fmla="*/ 167907 w 206108"/>
                <a:gd name="connsiteY29" fmla="*/ 62290 h 214260"/>
                <a:gd name="connsiteX30" fmla="*/ 169104 w 206108"/>
                <a:gd name="connsiteY30" fmla="*/ 62744 h 214260"/>
                <a:gd name="connsiteX31" fmla="*/ 169549 w 206108"/>
                <a:gd name="connsiteY31" fmla="*/ 63385 h 214260"/>
                <a:gd name="connsiteX32" fmla="*/ 169448 w 206108"/>
                <a:gd name="connsiteY32" fmla="*/ 64872 h 214260"/>
                <a:gd name="connsiteX33" fmla="*/ 169495 w 206108"/>
                <a:gd name="connsiteY33" fmla="*/ 67094 h 214260"/>
                <a:gd name="connsiteX34" fmla="*/ 169651 w 206108"/>
                <a:gd name="connsiteY34" fmla="*/ 68885 h 214260"/>
                <a:gd name="connsiteX35" fmla="*/ 169299 w 206108"/>
                <a:gd name="connsiteY35" fmla="*/ 70794 h 214260"/>
                <a:gd name="connsiteX36" fmla="*/ 169057 w 206108"/>
                <a:gd name="connsiteY36" fmla="*/ 73047 h 214260"/>
                <a:gd name="connsiteX37" fmla="*/ 168892 w 206108"/>
                <a:gd name="connsiteY37" fmla="*/ 75848 h 214260"/>
                <a:gd name="connsiteX38" fmla="*/ 169417 w 206108"/>
                <a:gd name="connsiteY38" fmla="*/ 76936 h 214260"/>
                <a:gd name="connsiteX39" fmla="*/ 172726 w 206108"/>
                <a:gd name="connsiteY39" fmla="*/ 80464 h 214260"/>
                <a:gd name="connsiteX40" fmla="*/ 174111 w 206108"/>
                <a:gd name="connsiteY40" fmla="*/ 82748 h 214260"/>
                <a:gd name="connsiteX41" fmla="*/ 175589 w 206108"/>
                <a:gd name="connsiteY41" fmla="*/ 86214 h 214260"/>
                <a:gd name="connsiteX42" fmla="*/ 176450 w 206108"/>
                <a:gd name="connsiteY42" fmla="*/ 87325 h 214260"/>
                <a:gd name="connsiteX43" fmla="*/ 177146 w 206108"/>
                <a:gd name="connsiteY43" fmla="*/ 87771 h 214260"/>
                <a:gd name="connsiteX44" fmla="*/ 180135 w 206108"/>
                <a:gd name="connsiteY44" fmla="*/ 88146 h 214260"/>
                <a:gd name="connsiteX45" fmla="*/ 187825 w 206108"/>
                <a:gd name="connsiteY45" fmla="*/ 89602 h 214260"/>
                <a:gd name="connsiteX46" fmla="*/ 192566 w 206108"/>
                <a:gd name="connsiteY46" fmla="*/ 90932 h 214260"/>
                <a:gd name="connsiteX47" fmla="*/ 196329 w 206108"/>
                <a:gd name="connsiteY47" fmla="*/ 92301 h 214260"/>
                <a:gd name="connsiteX48" fmla="*/ 197902 w 206108"/>
                <a:gd name="connsiteY48" fmla="*/ 92661 h 214260"/>
                <a:gd name="connsiteX49" fmla="*/ 198661 w 206108"/>
                <a:gd name="connsiteY49" fmla="*/ 93028 h 214260"/>
                <a:gd name="connsiteX50" fmla="*/ 198919 w 206108"/>
                <a:gd name="connsiteY50" fmla="*/ 93365 h 214260"/>
                <a:gd name="connsiteX51" fmla="*/ 198449 w 206108"/>
                <a:gd name="connsiteY51" fmla="*/ 96385 h 214260"/>
                <a:gd name="connsiteX52" fmla="*/ 198614 w 206108"/>
                <a:gd name="connsiteY52" fmla="*/ 97363 h 214260"/>
                <a:gd name="connsiteX53" fmla="*/ 199036 w 206108"/>
                <a:gd name="connsiteY53" fmla="*/ 98239 h 214260"/>
                <a:gd name="connsiteX54" fmla="*/ 199678 w 206108"/>
                <a:gd name="connsiteY54" fmla="*/ 98927 h 214260"/>
                <a:gd name="connsiteX55" fmla="*/ 200452 w 206108"/>
                <a:gd name="connsiteY55" fmla="*/ 99350 h 214260"/>
                <a:gd name="connsiteX56" fmla="*/ 203308 w 206108"/>
                <a:gd name="connsiteY56" fmla="*/ 99678 h 214260"/>
                <a:gd name="connsiteX57" fmla="*/ 205029 w 206108"/>
                <a:gd name="connsiteY57" fmla="*/ 101517 h 214260"/>
                <a:gd name="connsiteX58" fmla="*/ 206109 w 206108"/>
                <a:gd name="connsiteY58" fmla="*/ 102369 h 214260"/>
                <a:gd name="connsiteX59" fmla="*/ 200953 w 206108"/>
                <a:gd name="connsiteY59" fmla="*/ 102831 h 214260"/>
                <a:gd name="connsiteX60" fmla="*/ 198395 w 206108"/>
                <a:gd name="connsiteY60" fmla="*/ 104364 h 214260"/>
                <a:gd name="connsiteX61" fmla="*/ 196916 w 206108"/>
                <a:gd name="connsiteY61" fmla="*/ 107118 h 214260"/>
                <a:gd name="connsiteX62" fmla="*/ 194585 w 206108"/>
                <a:gd name="connsiteY62" fmla="*/ 109145 h 214260"/>
                <a:gd name="connsiteX63" fmla="*/ 191416 w 206108"/>
                <a:gd name="connsiteY63" fmla="*/ 110435 h 214260"/>
                <a:gd name="connsiteX64" fmla="*/ 188068 w 206108"/>
                <a:gd name="connsiteY64" fmla="*/ 111320 h 214260"/>
                <a:gd name="connsiteX65" fmla="*/ 184532 w 206108"/>
                <a:gd name="connsiteY65" fmla="*/ 111804 h 214260"/>
                <a:gd name="connsiteX66" fmla="*/ 180761 w 206108"/>
                <a:gd name="connsiteY66" fmla="*/ 114175 h 214260"/>
                <a:gd name="connsiteX67" fmla="*/ 176763 w 206108"/>
                <a:gd name="connsiteY67" fmla="*/ 118439 h 214260"/>
                <a:gd name="connsiteX68" fmla="*/ 174721 w 206108"/>
                <a:gd name="connsiteY68" fmla="*/ 121122 h 214260"/>
                <a:gd name="connsiteX69" fmla="*/ 174635 w 206108"/>
                <a:gd name="connsiteY69" fmla="*/ 122233 h 214260"/>
                <a:gd name="connsiteX70" fmla="*/ 173743 w 206108"/>
                <a:gd name="connsiteY70" fmla="*/ 123188 h 214260"/>
                <a:gd name="connsiteX71" fmla="*/ 172030 w 206108"/>
                <a:gd name="connsiteY71" fmla="*/ 123994 h 214260"/>
                <a:gd name="connsiteX72" fmla="*/ 171060 w 206108"/>
                <a:gd name="connsiteY72" fmla="*/ 124972 h 214260"/>
                <a:gd name="connsiteX73" fmla="*/ 170841 w 206108"/>
                <a:gd name="connsiteY73" fmla="*/ 126106 h 214260"/>
                <a:gd name="connsiteX74" fmla="*/ 169925 w 206108"/>
                <a:gd name="connsiteY74" fmla="*/ 126646 h 214260"/>
                <a:gd name="connsiteX75" fmla="*/ 168329 w 206108"/>
                <a:gd name="connsiteY75" fmla="*/ 126599 h 214260"/>
                <a:gd name="connsiteX76" fmla="*/ 167203 w 206108"/>
                <a:gd name="connsiteY76" fmla="*/ 127436 h 214260"/>
                <a:gd name="connsiteX77" fmla="*/ 166553 w 206108"/>
                <a:gd name="connsiteY77" fmla="*/ 129141 h 214260"/>
                <a:gd name="connsiteX78" fmla="*/ 165145 w 206108"/>
                <a:gd name="connsiteY78" fmla="*/ 130182 h 214260"/>
                <a:gd name="connsiteX79" fmla="*/ 162955 w 206108"/>
                <a:gd name="connsiteY79" fmla="*/ 130549 h 214260"/>
                <a:gd name="connsiteX80" fmla="*/ 161069 w 206108"/>
                <a:gd name="connsiteY80" fmla="*/ 131512 h 214260"/>
                <a:gd name="connsiteX81" fmla="*/ 159481 w 206108"/>
                <a:gd name="connsiteY81" fmla="*/ 133076 h 214260"/>
                <a:gd name="connsiteX82" fmla="*/ 158268 w 206108"/>
                <a:gd name="connsiteY82" fmla="*/ 133875 h 214260"/>
                <a:gd name="connsiteX83" fmla="*/ 157407 w 206108"/>
                <a:gd name="connsiteY83" fmla="*/ 133898 h 214260"/>
                <a:gd name="connsiteX84" fmla="*/ 156070 w 206108"/>
                <a:gd name="connsiteY84" fmla="*/ 135173 h 214260"/>
                <a:gd name="connsiteX85" fmla="*/ 153903 w 206108"/>
                <a:gd name="connsiteY85" fmla="*/ 138193 h 214260"/>
                <a:gd name="connsiteX86" fmla="*/ 153543 w 206108"/>
                <a:gd name="connsiteY86" fmla="*/ 139593 h 214260"/>
                <a:gd name="connsiteX87" fmla="*/ 150570 w 206108"/>
                <a:gd name="connsiteY87" fmla="*/ 151000 h 214260"/>
                <a:gd name="connsiteX88" fmla="*/ 148943 w 206108"/>
                <a:gd name="connsiteY88" fmla="*/ 152354 h 214260"/>
                <a:gd name="connsiteX89" fmla="*/ 145798 w 206108"/>
                <a:gd name="connsiteY89" fmla="*/ 154708 h 214260"/>
                <a:gd name="connsiteX90" fmla="*/ 143247 w 206108"/>
                <a:gd name="connsiteY90" fmla="*/ 157533 h 214260"/>
                <a:gd name="connsiteX91" fmla="*/ 142152 w 206108"/>
                <a:gd name="connsiteY91" fmla="*/ 159199 h 214260"/>
                <a:gd name="connsiteX92" fmla="*/ 140955 w 206108"/>
                <a:gd name="connsiteY92" fmla="*/ 159942 h 214260"/>
                <a:gd name="connsiteX93" fmla="*/ 135103 w 206108"/>
                <a:gd name="connsiteY93" fmla="*/ 161334 h 214260"/>
                <a:gd name="connsiteX94" fmla="*/ 132936 w 206108"/>
                <a:gd name="connsiteY94" fmla="*/ 162078 h 214260"/>
                <a:gd name="connsiteX95" fmla="*/ 130300 w 206108"/>
                <a:gd name="connsiteY95" fmla="*/ 163158 h 214260"/>
                <a:gd name="connsiteX96" fmla="*/ 129642 w 206108"/>
                <a:gd name="connsiteY96" fmla="*/ 164128 h 214260"/>
                <a:gd name="connsiteX97" fmla="*/ 128993 w 206108"/>
                <a:gd name="connsiteY97" fmla="*/ 167680 h 214260"/>
                <a:gd name="connsiteX98" fmla="*/ 127178 w 206108"/>
                <a:gd name="connsiteY98" fmla="*/ 172765 h 214260"/>
                <a:gd name="connsiteX99" fmla="*/ 125707 w 206108"/>
                <a:gd name="connsiteY99" fmla="*/ 176528 h 214260"/>
                <a:gd name="connsiteX100" fmla="*/ 124753 w 206108"/>
                <a:gd name="connsiteY100" fmla="*/ 179806 h 214260"/>
                <a:gd name="connsiteX101" fmla="*/ 123094 w 206108"/>
                <a:gd name="connsiteY101" fmla="*/ 183882 h 214260"/>
                <a:gd name="connsiteX102" fmla="*/ 121655 w 206108"/>
                <a:gd name="connsiteY102" fmla="*/ 185251 h 214260"/>
                <a:gd name="connsiteX103" fmla="*/ 120019 w 206108"/>
                <a:gd name="connsiteY103" fmla="*/ 186503 h 214260"/>
                <a:gd name="connsiteX104" fmla="*/ 117876 w 206108"/>
                <a:gd name="connsiteY104" fmla="*/ 187121 h 214260"/>
                <a:gd name="connsiteX105" fmla="*/ 114958 w 206108"/>
                <a:gd name="connsiteY105" fmla="*/ 187512 h 214260"/>
                <a:gd name="connsiteX106" fmla="*/ 112306 w 206108"/>
                <a:gd name="connsiteY106" fmla="*/ 187402 h 214260"/>
                <a:gd name="connsiteX107" fmla="*/ 110256 w 206108"/>
                <a:gd name="connsiteY107" fmla="*/ 187457 h 214260"/>
                <a:gd name="connsiteX108" fmla="*/ 107408 w 206108"/>
                <a:gd name="connsiteY108" fmla="*/ 188897 h 214260"/>
                <a:gd name="connsiteX109" fmla="*/ 104748 w 206108"/>
                <a:gd name="connsiteY109" fmla="*/ 188998 h 214260"/>
                <a:gd name="connsiteX110" fmla="*/ 100523 w 206108"/>
                <a:gd name="connsiteY110" fmla="*/ 188161 h 214260"/>
                <a:gd name="connsiteX111" fmla="*/ 97105 w 206108"/>
                <a:gd name="connsiteY111" fmla="*/ 187356 h 214260"/>
                <a:gd name="connsiteX112" fmla="*/ 95579 w 206108"/>
                <a:gd name="connsiteY112" fmla="*/ 187191 h 214260"/>
                <a:gd name="connsiteX113" fmla="*/ 92559 w 206108"/>
                <a:gd name="connsiteY113" fmla="*/ 184524 h 214260"/>
                <a:gd name="connsiteX114" fmla="*/ 90619 w 206108"/>
                <a:gd name="connsiteY114" fmla="*/ 184570 h 214260"/>
                <a:gd name="connsiteX115" fmla="*/ 87654 w 206108"/>
                <a:gd name="connsiteY115" fmla="*/ 184359 h 214260"/>
                <a:gd name="connsiteX116" fmla="*/ 85988 w 206108"/>
                <a:gd name="connsiteY116" fmla="*/ 183749 h 214260"/>
                <a:gd name="connsiteX117" fmla="*/ 84446 w 206108"/>
                <a:gd name="connsiteY117" fmla="*/ 182388 h 214260"/>
                <a:gd name="connsiteX118" fmla="*/ 81090 w 206108"/>
                <a:gd name="connsiteY118" fmla="*/ 179712 h 214260"/>
                <a:gd name="connsiteX119" fmla="*/ 77812 w 206108"/>
                <a:gd name="connsiteY119" fmla="*/ 177545 h 214260"/>
                <a:gd name="connsiteX120" fmla="*/ 74909 w 206108"/>
                <a:gd name="connsiteY120" fmla="*/ 176262 h 214260"/>
                <a:gd name="connsiteX121" fmla="*/ 72203 w 206108"/>
                <a:gd name="connsiteY121" fmla="*/ 175667 h 214260"/>
                <a:gd name="connsiteX122" fmla="*/ 69629 w 206108"/>
                <a:gd name="connsiteY122" fmla="*/ 176199 h 214260"/>
                <a:gd name="connsiteX123" fmla="*/ 67626 w 206108"/>
                <a:gd name="connsiteY123" fmla="*/ 176770 h 214260"/>
                <a:gd name="connsiteX124" fmla="*/ 66852 w 206108"/>
                <a:gd name="connsiteY124" fmla="*/ 177052 h 214260"/>
                <a:gd name="connsiteX125" fmla="*/ 65294 w 206108"/>
                <a:gd name="connsiteY125" fmla="*/ 178171 h 214260"/>
                <a:gd name="connsiteX126" fmla="*/ 63706 w 206108"/>
                <a:gd name="connsiteY126" fmla="*/ 180291 h 214260"/>
                <a:gd name="connsiteX127" fmla="*/ 62384 w 206108"/>
                <a:gd name="connsiteY127" fmla="*/ 183608 h 214260"/>
                <a:gd name="connsiteX128" fmla="*/ 61884 w 206108"/>
                <a:gd name="connsiteY128" fmla="*/ 185642 h 214260"/>
                <a:gd name="connsiteX129" fmla="*/ 60413 w 206108"/>
                <a:gd name="connsiteY129" fmla="*/ 189969 h 214260"/>
                <a:gd name="connsiteX130" fmla="*/ 58465 w 206108"/>
                <a:gd name="connsiteY130" fmla="*/ 195163 h 214260"/>
                <a:gd name="connsiteX131" fmla="*/ 57534 w 206108"/>
                <a:gd name="connsiteY131" fmla="*/ 196657 h 214260"/>
                <a:gd name="connsiteX132" fmla="*/ 56454 w 206108"/>
                <a:gd name="connsiteY132" fmla="*/ 197769 h 214260"/>
                <a:gd name="connsiteX133" fmla="*/ 54749 w 206108"/>
                <a:gd name="connsiteY133" fmla="*/ 198754 h 214260"/>
                <a:gd name="connsiteX134" fmla="*/ 49186 w 206108"/>
                <a:gd name="connsiteY134" fmla="*/ 202893 h 214260"/>
                <a:gd name="connsiteX135" fmla="*/ 46401 w 206108"/>
                <a:gd name="connsiteY135" fmla="*/ 207564 h 214260"/>
                <a:gd name="connsiteX136" fmla="*/ 44649 w 206108"/>
                <a:gd name="connsiteY136" fmla="*/ 208925 h 214260"/>
                <a:gd name="connsiteX137" fmla="*/ 42536 w 206108"/>
                <a:gd name="connsiteY137" fmla="*/ 209558 h 214260"/>
                <a:gd name="connsiteX138" fmla="*/ 40745 w 206108"/>
                <a:gd name="connsiteY138" fmla="*/ 209957 h 214260"/>
                <a:gd name="connsiteX139" fmla="*/ 39759 w 206108"/>
                <a:gd name="connsiteY139" fmla="*/ 210740 h 214260"/>
                <a:gd name="connsiteX140" fmla="*/ 38656 w 206108"/>
                <a:gd name="connsiteY140" fmla="*/ 213102 h 214260"/>
                <a:gd name="connsiteX141" fmla="*/ 37701 w 206108"/>
                <a:gd name="connsiteY141" fmla="*/ 213940 h 214260"/>
                <a:gd name="connsiteX142" fmla="*/ 36645 w 206108"/>
                <a:gd name="connsiteY142" fmla="*/ 214260 h 214260"/>
                <a:gd name="connsiteX143" fmla="*/ 33461 w 206108"/>
                <a:gd name="connsiteY143" fmla="*/ 213978 h 214260"/>
                <a:gd name="connsiteX144" fmla="*/ 32444 w 206108"/>
                <a:gd name="connsiteY144" fmla="*/ 213736 h 214260"/>
                <a:gd name="connsiteX145" fmla="*/ 24010 w 206108"/>
                <a:gd name="connsiteY145" fmla="*/ 214198 h 214260"/>
                <a:gd name="connsiteX146" fmla="*/ 21437 w 206108"/>
                <a:gd name="connsiteY146" fmla="*/ 213455 h 214260"/>
                <a:gd name="connsiteX147" fmla="*/ 19613 w 206108"/>
                <a:gd name="connsiteY147" fmla="*/ 213149 h 214260"/>
                <a:gd name="connsiteX148" fmla="*/ 16742 w 206108"/>
                <a:gd name="connsiteY148" fmla="*/ 214135 h 214260"/>
                <a:gd name="connsiteX149" fmla="*/ 15538 w 206108"/>
                <a:gd name="connsiteY149" fmla="*/ 213486 h 214260"/>
                <a:gd name="connsiteX150" fmla="*/ 14575 w 206108"/>
                <a:gd name="connsiteY150" fmla="*/ 211522 h 214260"/>
                <a:gd name="connsiteX151" fmla="*/ 14106 w 206108"/>
                <a:gd name="connsiteY151" fmla="*/ 207579 h 214260"/>
                <a:gd name="connsiteX152" fmla="*/ 14254 w 206108"/>
                <a:gd name="connsiteY152" fmla="*/ 204231 h 214260"/>
                <a:gd name="connsiteX153" fmla="*/ 15819 w 206108"/>
                <a:gd name="connsiteY153" fmla="*/ 201704 h 214260"/>
                <a:gd name="connsiteX154" fmla="*/ 17118 w 206108"/>
                <a:gd name="connsiteY154" fmla="*/ 199857 h 214260"/>
                <a:gd name="connsiteX155" fmla="*/ 18393 w 206108"/>
                <a:gd name="connsiteY155" fmla="*/ 197440 h 214260"/>
                <a:gd name="connsiteX156" fmla="*/ 18557 w 206108"/>
                <a:gd name="connsiteY156" fmla="*/ 196360 h 214260"/>
                <a:gd name="connsiteX157" fmla="*/ 18299 w 206108"/>
                <a:gd name="connsiteY157" fmla="*/ 195390 h 214260"/>
                <a:gd name="connsiteX158" fmla="*/ 18049 w 206108"/>
                <a:gd name="connsiteY158" fmla="*/ 193411 h 214260"/>
                <a:gd name="connsiteX159" fmla="*/ 17908 w 206108"/>
                <a:gd name="connsiteY159" fmla="*/ 191377 h 214260"/>
                <a:gd name="connsiteX160" fmla="*/ 16101 w 206108"/>
                <a:gd name="connsiteY160" fmla="*/ 186949 h 214260"/>
                <a:gd name="connsiteX161" fmla="*/ 13879 w 206108"/>
                <a:gd name="connsiteY161" fmla="*/ 181089 h 214260"/>
                <a:gd name="connsiteX162" fmla="*/ 10883 w 206108"/>
                <a:gd name="connsiteY162" fmla="*/ 174572 h 214260"/>
                <a:gd name="connsiteX163" fmla="*/ 9952 w 206108"/>
                <a:gd name="connsiteY163" fmla="*/ 172780 h 214260"/>
                <a:gd name="connsiteX164" fmla="*/ 8074 w 206108"/>
                <a:gd name="connsiteY164" fmla="*/ 169956 h 214260"/>
                <a:gd name="connsiteX165" fmla="*/ 1127 w 206108"/>
                <a:gd name="connsiteY165" fmla="*/ 164589 h 214260"/>
                <a:gd name="connsiteX166" fmla="*/ 63 w 206108"/>
                <a:gd name="connsiteY166" fmla="*/ 163862 h 214260"/>
                <a:gd name="connsiteX167" fmla="*/ 63 w 206108"/>
                <a:gd name="connsiteY167" fmla="*/ 163267 h 214260"/>
                <a:gd name="connsiteX168" fmla="*/ 63 w 206108"/>
                <a:gd name="connsiteY168" fmla="*/ 158072 h 214260"/>
                <a:gd name="connsiteX169" fmla="*/ 55 w 206108"/>
                <a:gd name="connsiteY169" fmla="*/ 151203 h 214260"/>
                <a:gd name="connsiteX170" fmla="*/ 47 w 206108"/>
                <a:gd name="connsiteY170" fmla="*/ 144342 h 214260"/>
                <a:gd name="connsiteX171" fmla="*/ 39 w 206108"/>
                <a:gd name="connsiteY171" fmla="*/ 137505 h 214260"/>
                <a:gd name="connsiteX172" fmla="*/ 32 w 206108"/>
                <a:gd name="connsiteY172" fmla="*/ 130675 h 214260"/>
                <a:gd name="connsiteX173" fmla="*/ 24 w 206108"/>
                <a:gd name="connsiteY173" fmla="*/ 123869 h 214260"/>
                <a:gd name="connsiteX174" fmla="*/ 16 w 206108"/>
                <a:gd name="connsiteY174" fmla="*/ 117070 h 214260"/>
                <a:gd name="connsiteX175" fmla="*/ 16 w 206108"/>
                <a:gd name="connsiteY175" fmla="*/ 110287 h 214260"/>
                <a:gd name="connsiteX176" fmla="*/ 8 w 206108"/>
                <a:gd name="connsiteY176" fmla="*/ 103520 h 214260"/>
                <a:gd name="connsiteX177" fmla="*/ 0 w 206108"/>
                <a:gd name="connsiteY177" fmla="*/ 97808 h 214260"/>
                <a:gd name="connsiteX178" fmla="*/ 5007 w 206108"/>
                <a:gd name="connsiteY178" fmla="*/ 97808 h 214260"/>
                <a:gd name="connsiteX179" fmla="*/ 11196 w 206108"/>
                <a:gd name="connsiteY179" fmla="*/ 97808 h 214260"/>
                <a:gd name="connsiteX180" fmla="*/ 18557 w 206108"/>
                <a:gd name="connsiteY180" fmla="*/ 97808 h 214260"/>
                <a:gd name="connsiteX181" fmla="*/ 21812 w 206108"/>
                <a:gd name="connsiteY181" fmla="*/ 97808 h 214260"/>
                <a:gd name="connsiteX182" fmla="*/ 22000 w 206108"/>
                <a:gd name="connsiteY182" fmla="*/ 96909 h 214260"/>
                <a:gd name="connsiteX183" fmla="*/ 22000 w 206108"/>
                <a:gd name="connsiteY183" fmla="*/ 92723 h 214260"/>
                <a:gd name="connsiteX184" fmla="*/ 21984 w 206108"/>
                <a:gd name="connsiteY184" fmla="*/ 83147 h 214260"/>
                <a:gd name="connsiteX185" fmla="*/ 21969 w 206108"/>
                <a:gd name="connsiteY185" fmla="*/ 73595 h 214260"/>
                <a:gd name="connsiteX186" fmla="*/ 21953 w 206108"/>
                <a:gd name="connsiteY186" fmla="*/ 64074 h 214260"/>
                <a:gd name="connsiteX187" fmla="*/ 21945 w 206108"/>
                <a:gd name="connsiteY187" fmla="*/ 54576 h 214260"/>
                <a:gd name="connsiteX188" fmla="*/ 21929 w 206108"/>
                <a:gd name="connsiteY188" fmla="*/ 45110 h 214260"/>
                <a:gd name="connsiteX189" fmla="*/ 21914 w 206108"/>
                <a:gd name="connsiteY189" fmla="*/ 35659 h 214260"/>
                <a:gd name="connsiteX190" fmla="*/ 21898 w 206108"/>
                <a:gd name="connsiteY190" fmla="*/ 26240 h 214260"/>
                <a:gd name="connsiteX191" fmla="*/ 21890 w 206108"/>
                <a:gd name="connsiteY191" fmla="*/ 16828 h 214260"/>
                <a:gd name="connsiteX192" fmla="*/ 21882 w 206108"/>
                <a:gd name="connsiteY192" fmla="*/ 12196 h 214260"/>
                <a:gd name="connsiteX193" fmla="*/ 27562 w 206108"/>
                <a:gd name="connsiteY193" fmla="*/ 11915 h 214260"/>
                <a:gd name="connsiteX194" fmla="*/ 34079 w 206108"/>
                <a:gd name="connsiteY194" fmla="*/ 10968 h 214260"/>
                <a:gd name="connsiteX195" fmla="*/ 44656 w 206108"/>
                <a:gd name="connsiteY195" fmla="*/ 9435 h 214260"/>
                <a:gd name="connsiteX196" fmla="*/ 54506 w 206108"/>
                <a:gd name="connsiteY196" fmla="*/ 7526 h 214260"/>
                <a:gd name="connsiteX197" fmla="*/ 60937 w 206108"/>
                <a:gd name="connsiteY197" fmla="*/ 6415 h 214260"/>
                <a:gd name="connsiteX198" fmla="*/ 68557 w 206108"/>
                <a:gd name="connsiteY198" fmla="*/ 5093 h 214260"/>
                <a:gd name="connsiteX199" fmla="*/ 71178 w 206108"/>
                <a:gd name="connsiteY199" fmla="*/ 4866 h 214260"/>
                <a:gd name="connsiteX200" fmla="*/ 71890 w 206108"/>
                <a:gd name="connsiteY200" fmla="*/ 5046 h 214260"/>
                <a:gd name="connsiteX201" fmla="*/ 72923 w 206108"/>
                <a:gd name="connsiteY201" fmla="*/ 5500 h 214260"/>
                <a:gd name="connsiteX202" fmla="*/ 76459 w 206108"/>
                <a:gd name="connsiteY202" fmla="*/ 10178 h 214260"/>
                <a:gd name="connsiteX203" fmla="*/ 78665 w 206108"/>
                <a:gd name="connsiteY203" fmla="*/ 13745 h 214260"/>
                <a:gd name="connsiteX204" fmla="*/ 79111 w 206108"/>
                <a:gd name="connsiteY204" fmla="*/ 15279 h 214260"/>
                <a:gd name="connsiteX205" fmla="*/ 79533 w 206108"/>
                <a:gd name="connsiteY205" fmla="*/ 15443 h 214260"/>
                <a:gd name="connsiteX206" fmla="*/ 80574 w 206108"/>
                <a:gd name="connsiteY206" fmla="*/ 15193 h 214260"/>
                <a:gd name="connsiteX207" fmla="*/ 81747 w 206108"/>
                <a:gd name="connsiteY207" fmla="*/ 14622 h 214260"/>
                <a:gd name="connsiteX208" fmla="*/ 85338 w 206108"/>
                <a:gd name="connsiteY208" fmla="*/ 11062 h 214260"/>
                <a:gd name="connsiteX209" fmla="*/ 86089 w 206108"/>
                <a:gd name="connsiteY209" fmla="*/ 10131 h 214260"/>
                <a:gd name="connsiteX210" fmla="*/ 88381 w 206108"/>
                <a:gd name="connsiteY210" fmla="*/ 8410 h 214260"/>
                <a:gd name="connsiteX211" fmla="*/ 91159 w 206108"/>
                <a:gd name="connsiteY211" fmla="*/ 6650 h 214260"/>
                <a:gd name="connsiteX212" fmla="*/ 93678 w 206108"/>
                <a:gd name="connsiteY212" fmla="*/ 5406 h 214260"/>
                <a:gd name="connsiteX213" fmla="*/ 96205 w 206108"/>
                <a:gd name="connsiteY213" fmla="*/ 4373 h 214260"/>
                <a:gd name="connsiteX214" fmla="*/ 97371 w 206108"/>
                <a:gd name="connsiteY214" fmla="*/ 4631 h 214260"/>
                <a:gd name="connsiteX215" fmla="*/ 98747 w 206108"/>
                <a:gd name="connsiteY215" fmla="*/ 5523 h 214260"/>
                <a:gd name="connsiteX216" fmla="*/ 99968 w 206108"/>
                <a:gd name="connsiteY216" fmla="*/ 6079 h 214260"/>
                <a:gd name="connsiteX217" fmla="*/ 105710 w 206108"/>
                <a:gd name="connsiteY217" fmla="*/ 1768 h 214260"/>
                <a:gd name="connsiteX218" fmla="*/ 108277 w 206108"/>
                <a:gd name="connsiteY218" fmla="*/ 775 h 214260"/>
                <a:gd name="connsiteX219" fmla="*/ 115020 w 206108"/>
                <a:gd name="connsiteY219" fmla="*/ 0 h 21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Lst>
              <a:rect l="l" t="t" r="r" b="b"/>
              <a:pathLst>
                <a:path w="206108" h="214260">
                  <a:moveTo>
                    <a:pt x="115959" y="141"/>
                  </a:moveTo>
                  <a:lnTo>
                    <a:pt x="115529" y="1275"/>
                  </a:lnTo>
                  <a:lnTo>
                    <a:pt x="115192" y="2926"/>
                  </a:lnTo>
                  <a:lnTo>
                    <a:pt x="115599" y="4162"/>
                  </a:lnTo>
                  <a:lnTo>
                    <a:pt x="116475" y="5820"/>
                  </a:lnTo>
                  <a:lnTo>
                    <a:pt x="117743" y="7268"/>
                  </a:lnTo>
                  <a:lnTo>
                    <a:pt x="118713" y="8129"/>
                  </a:lnTo>
                  <a:lnTo>
                    <a:pt x="119863" y="10264"/>
                  </a:lnTo>
                  <a:lnTo>
                    <a:pt x="121021" y="12940"/>
                  </a:lnTo>
                  <a:lnTo>
                    <a:pt x="122539" y="15021"/>
                  </a:lnTo>
                  <a:lnTo>
                    <a:pt x="126990" y="19793"/>
                  </a:lnTo>
                  <a:lnTo>
                    <a:pt x="127483" y="21506"/>
                  </a:lnTo>
                  <a:lnTo>
                    <a:pt x="128101" y="23204"/>
                  </a:lnTo>
                  <a:lnTo>
                    <a:pt x="130902" y="26467"/>
                  </a:lnTo>
                  <a:lnTo>
                    <a:pt x="131340" y="27554"/>
                  </a:lnTo>
                  <a:lnTo>
                    <a:pt x="131152" y="29768"/>
                  </a:lnTo>
                  <a:lnTo>
                    <a:pt x="134031" y="36434"/>
                  </a:lnTo>
                  <a:lnTo>
                    <a:pt x="135925" y="40330"/>
                  </a:lnTo>
                  <a:lnTo>
                    <a:pt x="137528" y="41049"/>
                  </a:lnTo>
                  <a:lnTo>
                    <a:pt x="142653" y="45203"/>
                  </a:lnTo>
                  <a:lnTo>
                    <a:pt x="147128" y="48552"/>
                  </a:lnTo>
                  <a:lnTo>
                    <a:pt x="152362" y="50813"/>
                  </a:lnTo>
                  <a:lnTo>
                    <a:pt x="156203" y="52300"/>
                  </a:lnTo>
                  <a:lnTo>
                    <a:pt x="158104" y="53387"/>
                  </a:lnTo>
                  <a:lnTo>
                    <a:pt x="159059" y="54427"/>
                  </a:lnTo>
                  <a:lnTo>
                    <a:pt x="159825" y="56430"/>
                  </a:lnTo>
                  <a:lnTo>
                    <a:pt x="160224" y="59920"/>
                  </a:lnTo>
                  <a:lnTo>
                    <a:pt x="160357" y="62173"/>
                  </a:lnTo>
                  <a:lnTo>
                    <a:pt x="164488" y="62087"/>
                  </a:lnTo>
                  <a:lnTo>
                    <a:pt x="167907" y="62290"/>
                  </a:lnTo>
                  <a:lnTo>
                    <a:pt x="169104" y="62744"/>
                  </a:lnTo>
                  <a:lnTo>
                    <a:pt x="169549" y="63385"/>
                  </a:lnTo>
                  <a:lnTo>
                    <a:pt x="169448" y="64872"/>
                  </a:lnTo>
                  <a:lnTo>
                    <a:pt x="169495" y="67094"/>
                  </a:lnTo>
                  <a:lnTo>
                    <a:pt x="169651" y="68885"/>
                  </a:lnTo>
                  <a:lnTo>
                    <a:pt x="169299" y="70794"/>
                  </a:lnTo>
                  <a:lnTo>
                    <a:pt x="169057" y="73047"/>
                  </a:lnTo>
                  <a:lnTo>
                    <a:pt x="168892" y="75848"/>
                  </a:lnTo>
                  <a:lnTo>
                    <a:pt x="169417" y="76936"/>
                  </a:lnTo>
                  <a:lnTo>
                    <a:pt x="172726" y="80464"/>
                  </a:lnTo>
                  <a:lnTo>
                    <a:pt x="174111" y="82748"/>
                  </a:lnTo>
                  <a:lnTo>
                    <a:pt x="175589" y="86214"/>
                  </a:lnTo>
                  <a:lnTo>
                    <a:pt x="176450" y="87325"/>
                  </a:lnTo>
                  <a:lnTo>
                    <a:pt x="177146" y="87771"/>
                  </a:lnTo>
                  <a:lnTo>
                    <a:pt x="180135" y="88146"/>
                  </a:lnTo>
                  <a:lnTo>
                    <a:pt x="187825" y="89602"/>
                  </a:lnTo>
                  <a:lnTo>
                    <a:pt x="192566" y="90932"/>
                  </a:lnTo>
                  <a:lnTo>
                    <a:pt x="196329" y="92301"/>
                  </a:lnTo>
                  <a:lnTo>
                    <a:pt x="197902" y="92661"/>
                  </a:lnTo>
                  <a:lnTo>
                    <a:pt x="198661" y="93028"/>
                  </a:lnTo>
                  <a:lnTo>
                    <a:pt x="198919" y="93365"/>
                  </a:lnTo>
                  <a:lnTo>
                    <a:pt x="198449" y="96385"/>
                  </a:lnTo>
                  <a:lnTo>
                    <a:pt x="198614" y="97363"/>
                  </a:lnTo>
                  <a:lnTo>
                    <a:pt x="199036" y="98239"/>
                  </a:lnTo>
                  <a:lnTo>
                    <a:pt x="199678" y="98927"/>
                  </a:lnTo>
                  <a:lnTo>
                    <a:pt x="200452" y="99350"/>
                  </a:lnTo>
                  <a:lnTo>
                    <a:pt x="203308" y="99678"/>
                  </a:lnTo>
                  <a:lnTo>
                    <a:pt x="205029" y="101517"/>
                  </a:lnTo>
                  <a:lnTo>
                    <a:pt x="206109" y="102369"/>
                  </a:lnTo>
                  <a:lnTo>
                    <a:pt x="200953" y="102831"/>
                  </a:lnTo>
                  <a:lnTo>
                    <a:pt x="198395" y="104364"/>
                  </a:lnTo>
                  <a:lnTo>
                    <a:pt x="196916" y="107118"/>
                  </a:lnTo>
                  <a:lnTo>
                    <a:pt x="194585" y="109145"/>
                  </a:lnTo>
                  <a:lnTo>
                    <a:pt x="191416" y="110435"/>
                  </a:lnTo>
                  <a:lnTo>
                    <a:pt x="188068" y="111320"/>
                  </a:lnTo>
                  <a:lnTo>
                    <a:pt x="184532" y="111804"/>
                  </a:lnTo>
                  <a:lnTo>
                    <a:pt x="180761" y="114175"/>
                  </a:lnTo>
                  <a:lnTo>
                    <a:pt x="176763" y="118439"/>
                  </a:lnTo>
                  <a:lnTo>
                    <a:pt x="174721" y="121122"/>
                  </a:lnTo>
                  <a:lnTo>
                    <a:pt x="174635" y="122233"/>
                  </a:lnTo>
                  <a:lnTo>
                    <a:pt x="173743" y="123188"/>
                  </a:lnTo>
                  <a:lnTo>
                    <a:pt x="172030" y="123994"/>
                  </a:lnTo>
                  <a:lnTo>
                    <a:pt x="171060" y="124972"/>
                  </a:lnTo>
                  <a:lnTo>
                    <a:pt x="170841" y="126106"/>
                  </a:lnTo>
                  <a:lnTo>
                    <a:pt x="169925" y="126646"/>
                  </a:lnTo>
                  <a:lnTo>
                    <a:pt x="168329" y="126599"/>
                  </a:lnTo>
                  <a:lnTo>
                    <a:pt x="167203" y="127436"/>
                  </a:lnTo>
                  <a:lnTo>
                    <a:pt x="166553" y="129141"/>
                  </a:lnTo>
                  <a:lnTo>
                    <a:pt x="165145" y="130182"/>
                  </a:lnTo>
                  <a:lnTo>
                    <a:pt x="162955" y="130549"/>
                  </a:lnTo>
                  <a:lnTo>
                    <a:pt x="161069" y="131512"/>
                  </a:lnTo>
                  <a:lnTo>
                    <a:pt x="159481" y="133076"/>
                  </a:lnTo>
                  <a:lnTo>
                    <a:pt x="158268" y="133875"/>
                  </a:lnTo>
                  <a:lnTo>
                    <a:pt x="157407" y="133898"/>
                  </a:lnTo>
                  <a:lnTo>
                    <a:pt x="156070" y="135173"/>
                  </a:lnTo>
                  <a:lnTo>
                    <a:pt x="153903" y="138193"/>
                  </a:lnTo>
                  <a:lnTo>
                    <a:pt x="153543" y="139593"/>
                  </a:lnTo>
                  <a:lnTo>
                    <a:pt x="150570" y="151000"/>
                  </a:lnTo>
                  <a:lnTo>
                    <a:pt x="148943" y="152354"/>
                  </a:lnTo>
                  <a:lnTo>
                    <a:pt x="145798" y="154708"/>
                  </a:lnTo>
                  <a:lnTo>
                    <a:pt x="143247" y="157533"/>
                  </a:lnTo>
                  <a:lnTo>
                    <a:pt x="142152" y="159199"/>
                  </a:lnTo>
                  <a:lnTo>
                    <a:pt x="140955" y="159942"/>
                  </a:lnTo>
                  <a:lnTo>
                    <a:pt x="135103" y="161334"/>
                  </a:lnTo>
                  <a:lnTo>
                    <a:pt x="132936" y="162078"/>
                  </a:lnTo>
                  <a:lnTo>
                    <a:pt x="130300" y="163158"/>
                  </a:lnTo>
                  <a:lnTo>
                    <a:pt x="129642" y="164128"/>
                  </a:lnTo>
                  <a:lnTo>
                    <a:pt x="128993" y="167680"/>
                  </a:lnTo>
                  <a:lnTo>
                    <a:pt x="127178" y="172765"/>
                  </a:lnTo>
                  <a:lnTo>
                    <a:pt x="125707" y="176528"/>
                  </a:lnTo>
                  <a:lnTo>
                    <a:pt x="124753" y="179806"/>
                  </a:lnTo>
                  <a:lnTo>
                    <a:pt x="123094" y="183882"/>
                  </a:lnTo>
                  <a:lnTo>
                    <a:pt x="121655" y="185251"/>
                  </a:lnTo>
                  <a:lnTo>
                    <a:pt x="120019" y="186503"/>
                  </a:lnTo>
                  <a:lnTo>
                    <a:pt x="117876" y="187121"/>
                  </a:lnTo>
                  <a:lnTo>
                    <a:pt x="114958" y="187512"/>
                  </a:lnTo>
                  <a:lnTo>
                    <a:pt x="112306" y="187402"/>
                  </a:lnTo>
                  <a:lnTo>
                    <a:pt x="110256" y="187457"/>
                  </a:lnTo>
                  <a:lnTo>
                    <a:pt x="107408" y="188897"/>
                  </a:lnTo>
                  <a:lnTo>
                    <a:pt x="104748" y="188998"/>
                  </a:lnTo>
                  <a:lnTo>
                    <a:pt x="100523" y="188161"/>
                  </a:lnTo>
                  <a:lnTo>
                    <a:pt x="97105" y="187356"/>
                  </a:lnTo>
                  <a:lnTo>
                    <a:pt x="95579" y="187191"/>
                  </a:lnTo>
                  <a:lnTo>
                    <a:pt x="92559" y="184524"/>
                  </a:lnTo>
                  <a:lnTo>
                    <a:pt x="90619" y="184570"/>
                  </a:lnTo>
                  <a:lnTo>
                    <a:pt x="87654" y="184359"/>
                  </a:lnTo>
                  <a:lnTo>
                    <a:pt x="85988" y="183749"/>
                  </a:lnTo>
                  <a:lnTo>
                    <a:pt x="84446" y="182388"/>
                  </a:lnTo>
                  <a:lnTo>
                    <a:pt x="81090" y="179712"/>
                  </a:lnTo>
                  <a:lnTo>
                    <a:pt x="77812" y="177545"/>
                  </a:lnTo>
                  <a:lnTo>
                    <a:pt x="74909" y="176262"/>
                  </a:lnTo>
                  <a:lnTo>
                    <a:pt x="72203" y="175667"/>
                  </a:lnTo>
                  <a:lnTo>
                    <a:pt x="69629" y="176199"/>
                  </a:lnTo>
                  <a:lnTo>
                    <a:pt x="67626" y="176770"/>
                  </a:lnTo>
                  <a:lnTo>
                    <a:pt x="66852" y="177052"/>
                  </a:lnTo>
                  <a:lnTo>
                    <a:pt x="65294" y="178171"/>
                  </a:lnTo>
                  <a:lnTo>
                    <a:pt x="63706" y="180291"/>
                  </a:lnTo>
                  <a:lnTo>
                    <a:pt x="62384" y="183608"/>
                  </a:lnTo>
                  <a:lnTo>
                    <a:pt x="61884" y="185642"/>
                  </a:lnTo>
                  <a:lnTo>
                    <a:pt x="60413" y="189969"/>
                  </a:lnTo>
                  <a:lnTo>
                    <a:pt x="58465" y="195163"/>
                  </a:lnTo>
                  <a:lnTo>
                    <a:pt x="57534" y="196657"/>
                  </a:lnTo>
                  <a:lnTo>
                    <a:pt x="56454" y="197769"/>
                  </a:lnTo>
                  <a:lnTo>
                    <a:pt x="54749" y="198754"/>
                  </a:lnTo>
                  <a:lnTo>
                    <a:pt x="49186" y="202893"/>
                  </a:lnTo>
                  <a:lnTo>
                    <a:pt x="46401" y="207564"/>
                  </a:lnTo>
                  <a:lnTo>
                    <a:pt x="44649" y="208925"/>
                  </a:lnTo>
                  <a:lnTo>
                    <a:pt x="42536" y="209558"/>
                  </a:lnTo>
                  <a:lnTo>
                    <a:pt x="40745" y="209957"/>
                  </a:lnTo>
                  <a:lnTo>
                    <a:pt x="39759" y="210740"/>
                  </a:lnTo>
                  <a:lnTo>
                    <a:pt x="38656" y="213102"/>
                  </a:lnTo>
                  <a:lnTo>
                    <a:pt x="37701" y="213940"/>
                  </a:lnTo>
                  <a:lnTo>
                    <a:pt x="36645" y="214260"/>
                  </a:lnTo>
                  <a:lnTo>
                    <a:pt x="33461" y="213978"/>
                  </a:lnTo>
                  <a:lnTo>
                    <a:pt x="32444" y="213736"/>
                  </a:lnTo>
                  <a:lnTo>
                    <a:pt x="24010" y="214198"/>
                  </a:lnTo>
                  <a:lnTo>
                    <a:pt x="21437" y="213455"/>
                  </a:lnTo>
                  <a:lnTo>
                    <a:pt x="19613" y="213149"/>
                  </a:lnTo>
                  <a:lnTo>
                    <a:pt x="16742" y="214135"/>
                  </a:lnTo>
                  <a:lnTo>
                    <a:pt x="15538" y="213486"/>
                  </a:lnTo>
                  <a:lnTo>
                    <a:pt x="14575" y="211522"/>
                  </a:lnTo>
                  <a:lnTo>
                    <a:pt x="14106" y="207579"/>
                  </a:lnTo>
                  <a:lnTo>
                    <a:pt x="14254" y="204231"/>
                  </a:lnTo>
                  <a:lnTo>
                    <a:pt x="15819" y="201704"/>
                  </a:lnTo>
                  <a:lnTo>
                    <a:pt x="17118" y="199857"/>
                  </a:lnTo>
                  <a:lnTo>
                    <a:pt x="18393" y="197440"/>
                  </a:lnTo>
                  <a:lnTo>
                    <a:pt x="18557" y="196360"/>
                  </a:lnTo>
                  <a:lnTo>
                    <a:pt x="18299" y="195390"/>
                  </a:lnTo>
                  <a:lnTo>
                    <a:pt x="18049" y="193411"/>
                  </a:lnTo>
                  <a:lnTo>
                    <a:pt x="17908" y="191377"/>
                  </a:lnTo>
                  <a:lnTo>
                    <a:pt x="16101" y="186949"/>
                  </a:lnTo>
                  <a:lnTo>
                    <a:pt x="13879" y="181089"/>
                  </a:lnTo>
                  <a:lnTo>
                    <a:pt x="10883" y="174572"/>
                  </a:lnTo>
                  <a:lnTo>
                    <a:pt x="9952" y="172780"/>
                  </a:lnTo>
                  <a:lnTo>
                    <a:pt x="8074" y="169956"/>
                  </a:lnTo>
                  <a:lnTo>
                    <a:pt x="1127" y="164589"/>
                  </a:lnTo>
                  <a:lnTo>
                    <a:pt x="63" y="163862"/>
                  </a:lnTo>
                  <a:lnTo>
                    <a:pt x="63" y="163267"/>
                  </a:lnTo>
                  <a:lnTo>
                    <a:pt x="63" y="158072"/>
                  </a:lnTo>
                  <a:lnTo>
                    <a:pt x="55" y="151203"/>
                  </a:lnTo>
                  <a:lnTo>
                    <a:pt x="47" y="144342"/>
                  </a:lnTo>
                  <a:lnTo>
                    <a:pt x="39" y="137505"/>
                  </a:lnTo>
                  <a:lnTo>
                    <a:pt x="32" y="130675"/>
                  </a:lnTo>
                  <a:lnTo>
                    <a:pt x="24" y="123869"/>
                  </a:lnTo>
                  <a:lnTo>
                    <a:pt x="16" y="117070"/>
                  </a:lnTo>
                  <a:lnTo>
                    <a:pt x="16" y="110287"/>
                  </a:lnTo>
                  <a:lnTo>
                    <a:pt x="8" y="103520"/>
                  </a:lnTo>
                  <a:lnTo>
                    <a:pt x="0" y="97808"/>
                  </a:lnTo>
                  <a:lnTo>
                    <a:pt x="5007" y="97808"/>
                  </a:lnTo>
                  <a:lnTo>
                    <a:pt x="11196" y="97808"/>
                  </a:lnTo>
                  <a:lnTo>
                    <a:pt x="18557" y="97808"/>
                  </a:lnTo>
                  <a:lnTo>
                    <a:pt x="21812" y="97808"/>
                  </a:lnTo>
                  <a:lnTo>
                    <a:pt x="22000" y="96909"/>
                  </a:lnTo>
                  <a:lnTo>
                    <a:pt x="22000" y="92723"/>
                  </a:lnTo>
                  <a:lnTo>
                    <a:pt x="21984" y="83147"/>
                  </a:lnTo>
                  <a:lnTo>
                    <a:pt x="21969" y="73595"/>
                  </a:lnTo>
                  <a:lnTo>
                    <a:pt x="21953" y="64074"/>
                  </a:lnTo>
                  <a:lnTo>
                    <a:pt x="21945" y="54576"/>
                  </a:lnTo>
                  <a:lnTo>
                    <a:pt x="21929" y="45110"/>
                  </a:lnTo>
                  <a:lnTo>
                    <a:pt x="21914" y="35659"/>
                  </a:lnTo>
                  <a:lnTo>
                    <a:pt x="21898" y="26240"/>
                  </a:lnTo>
                  <a:lnTo>
                    <a:pt x="21890" y="16828"/>
                  </a:lnTo>
                  <a:lnTo>
                    <a:pt x="21882" y="12196"/>
                  </a:lnTo>
                  <a:lnTo>
                    <a:pt x="27562" y="11915"/>
                  </a:lnTo>
                  <a:lnTo>
                    <a:pt x="34079" y="10968"/>
                  </a:lnTo>
                  <a:lnTo>
                    <a:pt x="44656" y="9435"/>
                  </a:lnTo>
                  <a:lnTo>
                    <a:pt x="54506" y="7526"/>
                  </a:lnTo>
                  <a:lnTo>
                    <a:pt x="60937" y="6415"/>
                  </a:lnTo>
                  <a:lnTo>
                    <a:pt x="68557" y="5093"/>
                  </a:lnTo>
                  <a:lnTo>
                    <a:pt x="71178" y="4866"/>
                  </a:lnTo>
                  <a:lnTo>
                    <a:pt x="71890" y="5046"/>
                  </a:lnTo>
                  <a:lnTo>
                    <a:pt x="72923" y="5500"/>
                  </a:lnTo>
                  <a:lnTo>
                    <a:pt x="76459" y="10178"/>
                  </a:lnTo>
                  <a:lnTo>
                    <a:pt x="78665" y="13745"/>
                  </a:lnTo>
                  <a:lnTo>
                    <a:pt x="79111" y="15279"/>
                  </a:lnTo>
                  <a:lnTo>
                    <a:pt x="79533" y="15443"/>
                  </a:lnTo>
                  <a:lnTo>
                    <a:pt x="80574" y="15193"/>
                  </a:lnTo>
                  <a:lnTo>
                    <a:pt x="81747" y="14622"/>
                  </a:lnTo>
                  <a:lnTo>
                    <a:pt x="85338" y="11062"/>
                  </a:lnTo>
                  <a:lnTo>
                    <a:pt x="86089" y="10131"/>
                  </a:lnTo>
                  <a:lnTo>
                    <a:pt x="88381" y="8410"/>
                  </a:lnTo>
                  <a:lnTo>
                    <a:pt x="91159" y="6650"/>
                  </a:lnTo>
                  <a:lnTo>
                    <a:pt x="93678" y="5406"/>
                  </a:lnTo>
                  <a:lnTo>
                    <a:pt x="96205" y="4373"/>
                  </a:lnTo>
                  <a:lnTo>
                    <a:pt x="97371" y="4631"/>
                  </a:lnTo>
                  <a:lnTo>
                    <a:pt x="98747" y="5523"/>
                  </a:lnTo>
                  <a:lnTo>
                    <a:pt x="99968" y="6079"/>
                  </a:lnTo>
                  <a:lnTo>
                    <a:pt x="105710" y="1768"/>
                  </a:lnTo>
                  <a:lnTo>
                    <a:pt x="108277" y="775"/>
                  </a:lnTo>
                  <a:lnTo>
                    <a:pt x="115020"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8" name="Freeform: Shape 607">
              <a:extLst>
                <a:ext uri="{FF2B5EF4-FFF2-40B4-BE49-F238E27FC236}">
                  <a16:creationId xmlns:a16="http://schemas.microsoft.com/office/drawing/2014/main" id="{8E8120C5-6FCA-DBCE-8EF4-350582F0D0E9}"/>
                </a:ext>
              </a:extLst>
            </p:cNvPr>
            <p:cNvSpPr>
              <a:spLocks/>
            </p:cNvSpPr>
            <p:nvPr/>
          </p:nvSpPr>
          <p:spPr>
            <a:xfrm>
              <a:off x="7759741" y="3159094"/>
              <a:ext cx="209355" cy="180877"/>
            </a:xfrm>
            <a:custGeom>
              <a:avLst/>
              <a:gdLst>
                <a:gd name="connsiteX0" fmla="*/ 109184 w 209355"/>
                <a:gd name="connsiteY0" fmla="*/ 117 h 180877"/>
                <a:gd name="connsiteX1" fmla="*/ 112181 w 209355"/>
                <a:gd name="connsiteY1" fmla="*/ 3536 h 180877"/>
                <a:gd name="connsiteX2" fmla="*/ 112884 w 209355"/>
                <a:gd name="connsiteY2" fmla="*/ 3669 h 180877"/>
                <a:gd name="connsiteX3" fmla="*/ 114551 w 209355"/>
                <a:gd name="connsiteY3" fmla="*/ 2324 h 180877"/>
                <a:gd name="connsiteX4" fmla="*/ 114879 w 209355"/>
                <a:gd name="connsiteY4" fmla="*/ 2237 h 180877"/>
                <a:gd name="connsiteX5" fmla="*/ 118322 w 209355"/>
                <a:gd name="connsiteY5" fmla="*/ 2120 h 180877"/>
                <a:gd name="connsiteX6" fmla="*/ 119918 w 209355"/>
                <a:gd name="connsiteY6" fmla="*/ 3309 h 180877"/>
                <a:gd name="connsiteX7" fmla="*/ 121107 w 209355"/>
                <a:gd name="connsiteY7" fmla="*/ 5625 h 180877"/>
                <a:gd name="connsiteX8" fmla="*/ 122202 w 209355"/>
                <a:gd name="connsiteY8" fmla="*/ 7471 h 180877"/>
                <a:gd name="connsiteX9" fmla="*/ 123391 w 209355"/>
                <a:gd name="connsiteY9" fmla="*/ 7972 h 180877"/>
                <a:gd name="connsiteX10" fmla="*/ 126740 w 209355"/>
                <a:gd name="connsiteY10" fmla="*/ 5648 h 180877"/>
                <a:gd name="connsiteX11" fmla="*/ 128594 w 209355"/>
                <a:gd name="connsiteY11" fmla="*/ 4874 h 180877"/>
                <a:gd name="connsiteX12" fmla="*/ 129814 w 209355"/>
                <a:gd name="connsiteY12" fmla="*/ 4898 h 180877"/>
                <a:gd name="connsiteX13" fmla="*/ 134110 w 209355"/>
                <a:gd name="connsiteY13" fmla="*/ 6986 h 180877"/>
                <a:gd name="connsiteX14" fmla="*/ 136128 w 209355"/>
                <a:gd name="connsiteY14" fmla="*/ 8129 h 180877"/>
                <a:gd name="connsiteX15" fmla="*/ 136590 w 209355"/>
                <a:gd name="connsiteY15" fmla="*/ 9161 h 180877"/>
                <a:gd name="connsiteX16" fmla="*/ 136636 w 209355"/>
                <a:gd name="connsiteY16" fmla="*/ 10382 h 180877"/>
                <a:gd name="connsiteX17" fmla="*/ 136089 w 209355"/>
                <a:gd name="connsiteY17" fmla="*/ 12189 h 180877"/>
                <a:gd name="connsiteX18" fmla="*/ 135659 w 209355"/>
                <a:gd name="connsiteY18" fmla="*/ 14153 h 180877"/>
                <a:gd name="connsiteX19" fmla="*/ 136965 w 209355"/>
                <a:gd name="connsiteY19" fmla="*/ 16468 h 180877"/>
                <a:gd name="connsiteX20" fmla="*/ 138483 w 209355"/>
                <a:gd name="connsiteY20" fmla="*/ 18041 h 180877"/>
                <a:gd name="connsiteX21" fmla="*/ 141730 w 209355"/>
                <a:gd name="connsiteY21" fmla="*/ 15443 h 180877"/>
                <a:gd name="connsiteX22" fmla="*/ 142927 w 209355"/>
                <a:gd name="connsiteY22" fmla="*/ 14724 h 180877"/>
                <a:gd name="connsiteX23" fmla="*/ 144233 w 209355"/>
                <a:gd name="connsiteY23" fmla="*/ 14700 h 180877"/>
                <a:gd name="connsiteX24" fmla="*/ 145986 w 209355"/>
                <a:gd name="connsiteY24" fmla="*/ 13738 h 180877"/>
                <a:gd name="connsiteX25" fmla="*/ 147253 w 209355"/>
                <a:gd name="connsiteY25" fmla="*/ 12283 h 180877"/>
                <a:gd name="connsiteX26" fmla="*/ 148466 w 209355"/>
                <a:gd name="connsiteY26" fmla="*/ 11782 h 180877"/>
                <a:gd name="connsiteX27" fmla="*/ 150789 w 209355"/>
                <a:gd name="connsiteY27" fmla="*/ 12126 h 180877"/>
                <a:gd name="connsiteX28" fmla="*/ 154982 w 209355"/>
                <a:gd name="connsiteY28" fmla="*/ 11782 h 180877"/>
                <a:gd name="connsiteX29" fmla="*/ 159872 w 209355"/>
                <a:gd name="connsiteY29" fmla="*/ 14059 h 180877"/>
                <a:gd name="connsiteX30" fmla="*/ 160294 w 209355"/>
                <a:gd name="connsiteY30" fmla="*/ 14763 h 180877"/>
                <a:gd name="connsiteX31" fmla="*/ 162735 w 209355"/>
                <a:gd name="connsiteY31" fmla="*/ 17423 h 180877"/>
                <a:gd name="connsiteX32" fmla="*/ 163588 w 209355"/>
                <a:gd name="connsiteY32" fmla="*/ 18745 h 180877"/>
                <a:gd name="connsiteX33" fmla="*/ 164394 w 209355"/>
                <a:gd name="connsiteY33" fmla="*/ 19167 h 180877"/>
                <a:gd name="connsiteX34" fmla="*/ 165693 w 209355"/>
                <a:gd name="connsiteY34" fmla="*/ 20466 h 180877"/>
                <a:gd name="connsiteX35" fmla="*/ 167437 w 209355"/>
                <a:gd name="connsiteY35" fmla="*/ 21280 h 180877"/>
                <a:gd name="connsiteX36" fmla="*/ 168642 w 209355"/>
                <a:gd name="connsiteY36" fmla="*/ 21029 h 180877"/>
                <a:gd name="connsiteX37" fmla="*/ 169221 w 209355"/>
                <a:gd name="connsiteY37" fmla="*/ 21460 h 180877"/>
                <a:gd name="connsiteX38" fmla="*/ 169761 w 209355"/>
                <a:gd name="connsiteY38" fmla="*/ 22477 h 180877"/>
                <a:gd name="connsiteX39" fmla="*/ 169800 w 209355"/>
                <a:gd name="connsiteY39" fmla="*/ 24214 h 180877"/>
                <a:gd name="connsiteX40" fmla="*/ 169628 w 209355"/>
                <a:gd name="connsiteY40" fmla="*/ 29158 h 180877"/>
                <a:gd name="connsiteX41" fmla="*/ 168775 w 209355"/>
                <a:gd name="connsiteY41" fmla="*/ 30582 h 180877"/>
                <a:gd name="connsiteX42" fmla="*/ 167875 w 209355"/>
                <a:gd name="connsiteY42" fmla="*/ 31740 h 180877"/>
                <a:gd name="connsiteX43" fmla="*/ 167648 w 209355"/>
                <a:gd name="connsiteY43" fmla="*/ 32639 h 180877"/>
                <a:gd name="connsiteX44" fmla="*/ 167734 w 209355"/>
                <a:gd name="connsiteY44" fmla="*/ 33727 h 180877"/>
                <a:gd name="connsiteX45" fmla="*/ 169119 w 209355"/>
                <a:gd name="connsiteY45" fmla="*/ 35855 h 180877"/>
                <a:gd name="connsiteX46" fmla="*/ 170903 w 209355"/>
                <a:gd name="connsiteY46" fmla="*/ 39148 h 180877"/>
                <a:gd name="connsiteX47" fmla="*/ 171318 w 209355"/>
                <a:gd name="connsiteY47" fmla="*/ 41049 h 180877"/>
                <a:gd name="connsiteX48" fmla="*/ 171318 w 209355"/>
                <a:gd name="connsiteY48" fmla="*/ 42481 h 180877"/>
                <a:gd name="connsiteX49" fmla="*/ 168885 w 209355"/>
                <a:gd name="connsiteY49" fmla="*/ 46675 h 180877"/>
                <a:gd name="connsiteX50" fmla="*/ 168079 w 209355"/>
                <a:gd name="connsiteY50" fmla="*/ 47653 h 180877"/>
                <a:gd name="connsiteX51" fmla="*/ 167516 w 209355"/>
                <a:gd name="connsiteY51" fmla="*/ 49710 h 180877"/>
                <a:gd name="connsiteX52" fmla="*/ 167218 w 209355"/>
                <a:gd name="connsiteY52" fmla="*/ 51799 h 180877"/>
                <a:gd name="connsiteX53" fmla="*/ 167390 w 209355"/>
                <a:gd name="connsiteY53" fmla="*/ 52667 h 180877"/>
                <a:gd name="connsiteX54" fmla="*/ 171459 w 209355"/>
                <a:gd name="connsiteY54" fmla="*/ 55985 h 180877"/>
                <a:gd name="connsiteX55" fmla="*/ 174471 w 209355"/>
                <a:gd name="connsiteY55" fmla="*/ 57776 h 180877"/>
                <a:gd name="connsiteX56" fmla="*/ 175143 w 209355"/>
                <a:gd name="connsiteY56" fmla="*/ 58652 h 180877"/>
                <a:gd name="connsiteX57" fmla="*/ 175206 w 209355"/>
                <a:gd name="connsiteY57" fmla="*/ 59200 h 180877"/>
                <a:gd name="connsiteX58" fmla="*/ 173610 w 209355"/>
                <a:gd name="connsiteY58" fmla="*/ 62744 h 180877"/>
                <a:gd name="connsiteX59" fmla="*/ 173454 w 209355"/>
                <a:gd name="connsiteY59" fmla="*/ 63698 h 180877"/>
                <a:gd name="connsiteX60" fmla="*/ 175863 w 209355"/>
                <a:gd name="connsiteY60" fmla="*/ 65161 h 180877"/>
                <a:gd name="connsiteX61" fmla="*/ 177201 w 209355"/>
                <a:gd name="connsiteY61" fmla="*/ 67469 h 180877"/>
                <a:gd name="connsiteX62" fmla="*/ 178375 w 209355"/>
                <a:gd name="connsiteY62" fmla="*/ 71225 h 180877"/>
                <a:gd name="connsiteX63" fmla="*/ 180667 w 209355"/>
                <a:gd name="connsiteY63" fmla="*/ 74815 h 180877"/>
                <a:gd name="connsiteX64" fmla="*/ 185603 w 209355"/>
                <a:gd name="connsiteY64" fmla="*/ 77992 h 180877"/>
                <a:gd name="connsiteX65" fmla="*/ 189194 w 209355"/>
                <a:gd name="connsiteY65" fmla="*/ 80057 h 180877"/>
                <a:gd name="connsiteX66" fmla="*/ 189946 w 209355"/>
                <a:gd name="connsiteY66" fmla="*/ 80996 h 180877"/>
                <a:gd name="connsiteX67" fmla="*/ 190203 w 209355"/>
                <a:gd name="connsiteY67" fmla="*/ 82107 h 180877"/>
                <a:gd name="connsiteX68" fmla="*/ 189930 w 209355"/>
                <a:gd name="connsiteY68" fmla="*/ 84556 h 180877"/>
                <a:gd name="connsiteX69" fmla="*/ 188999 w 209355"/>
                <a:gd name="connsiteY69" fmla="*/ 87536 h 180877"/>
                <a:gd name="connsiteX70" fmla="*/ 188365 w 209355"/>
                <a:gd name="connsiteY70" fmla="*/ 89187 h 180877"/>
                <a:gd name="connsiteX71" fmla="*/ 189828 w 209355"/>
                <a:gd name="connsiteY71" fmla="*/ 89876 h 180877"/>
                <a:gd name="connsiteX72" fmla="*/ 193591 w 209355"/>
                <a:gd name="connsiteY72" fmla="*/ 89688 h 180877"/>
                <a:gd name="connsiteX73" fmla="*/ 198168 w 209355"/>
                <a:gd name="connsiteY73" fmla="*/ 90267 h 180877"/>
                <a:gd name="connsiteX74" fmla="*/ 203652 w 209355"/>
                <a:gd name="connsiteY74" fmla="*/ 93537 h 180877"/>
                <a:gd name="connsiteX75" fmla="*/ 203668 w 209355"/>
                <a:gd name="connsiteY75" fmla="*/ 95000 h 180877"/>
                <a:gd name="connsiteX76" fmla="*/ 203104 w 209355"/>
                <a:gd name="connsiteY76" fmla="*/ 96338 h 180877"/>
                <a:gd name="connsiteX77" fmla="*/ 203480 w 209355"/>
                <a:gd name="connsiteY77" fmla="*/ 97738 h 180877"/>
                <a:gd name="connsiteX78" fmla="*/ 204074 w 209355"/>
                <a:gd name="connsiteY78" fmla="*/ 98927 h 180877"/>
                <a:gd name="connsiteX79" fmla="*/ 208823 w 209355"/>
                <a:gd name="connsiteY79" fmla="*/ 102565 h 180877"/>
                <a:gd name="connsiteX80" fmla="*/ 209277 w 209355"/>
                <a:gd name="connsiteY80" fmla="*/ 103621 h 180877"/>
                <a:gd name="connsiteX81" fmla="*/ 209355 w 209355"/>
                <a:gd name="connsiteY81" fmla="*/ 105389 h 180877"/>
                <a:gd name="connsiteX82" fmla="*/ 209230 w 209355"/>
                <a:gd name="connsiteY82" fmla="*/ 106680 h 180877"/>
                <a:gd name="connsiteX83" fmla="*/ 207916 w 209355"/>
                <a:gd name="connsiteY83" fmla="*/ 106946 h 180877"/>
                <a:gd name="connsiteX84" fmla="*/ 206453 w 209355"/>
                <a:gd name="connsiteY84" fmla="*/ 107549 h 180877"/>
                <a:gd name="connsiteX85" fmla="*/ 204067 w 209355"/>
                <a:gd name="connsiteY85" fmla="*/ 109098 h 180877"/>
                <a:gd name="connsiteX86" fmla="*/ 203128 w 209355"/>
                <a:gd name="connsiteY86" fmla="*/ 111281 h 180877"/>
                <a:gd name="connsiteX87" fmla="*/ 199263 w 209355"/>
                <a:gd name="connsiteY87" fmla="*/ 114285 h 180877"/>
                <a:gd name="connsiteX88" fmla="*/ 196885 w 209355"/>
                <a:gd name="connsiteY88" fmla="*/ 115646 h 180877"/>
                <a:gd name="connsiteX89" fmla="*/ 194984 w 209355"/>
                <a:gd name="connsiteY89" fmla="*/ 115701 h 180877"/>
                <a:gd name="connsiteX90" fmla="*/ 190462 w 209355"/>
                <a:gd name="connsiteY90" fmla="*/ 115091 h 180877"/>
                <a:gd name="connsiteX91" fmla="*/ 188874 w 209355"/>
                <a:gd name="connsiteY91" fmla="*/ 113612 h 180877"/>
                <a:gd name="connsiteX92" fmla="*/ 188217 w 209355"/>
                <a:gd name="connsiteY92" fmla="*/ 112251 h 180877"/>
                <a:gd name="connsiteX93" fmla="*/ 186479 w 209355"/>
                <a:gd name="connsiteY93" fmla="*/ 111632 h 180877"/>
                <a:gd name="connsiteX94" fmla="*/ 184172 w 209355"/>
                <a:gd name="connsiteY94" fmla="*/ 111578 h 180877"/>
                <a:gd name="connsiteX95" fmla="*/ 180988 w 209355"/>
                <a:gd name="connsiteY95" fmla="*/ 111812 h 180877"/>
                <a:gd name="connsiteX96" fmla="*/ 180338 w 209355"/>
                <a:gd name="connsiteY96" fmla="*/ 112227 h 180877"/>
                <a:gd name="connsiteX97" fmla="*/ 179814 w 209355"/>
                <a:gd name="connsiteY97" fmla="*/ 113893 h 180877"/>
                <a:gd name="connsiteX98" fmla="*/ 178461 w 209355"/>
                <a:gd name="connsiteY98" fmla="*/ 116749 h 180877"/>
                <a:gd name="connsiteX99" fmla="*/ 177490 w 209355"/>
                <a:gd name="connsiteY99" fmla="*/ 118353 h 180877"/>
                <a:gd name="connsiteX100" fmla="*/ 178288 w 209355"/>
                <a:gd name="connsiteY100" fmla="*/ 119339 h 180877"/>
                <a:gd name="connsiteX101" fmla="*/ 179556 w 209355"/>
                <a:gd name="connsiteY101" fmla="*/ 121388 h 180877"/>
                <a:gd name="connsiteX102" fmla="*/ 181527 w 209355"/>
                <a:gd name="connsiteY102" fmla="*/ 123986 h 180877"/>
                <a:gd name="connsiteX103" fmla="*/ 183561 w 209355"/>
                <a:gd name="connsiteY103" fmla="*/ 126294 h 180877"/>
                <a:gd name="connsiteX104" fmla="*/ 184211 w 209355"/>
                <a:gd name="connsiteY104" fmla="*/ 127702 h 180877"/>
                <a:gd name="connsiteX105" fmla="*/ 184180 w 209355"/>
                <a:gd name="connsiteY105" fmla="*/ 128711 h 180877"/>
                <a:gd name="connsiteX106" fmla="*/ 183217 w 209355"/>
                <a:gd name="connsiteY106" fmla="*/ 129892 h 180877"/>
                <a:gd name="connsiteX107" fmla="*/ 183358 w 209355"/>
                <a:gd name="connsiteY107" fmla="*/ 132271 h 180877"/>
                <a:gd name="connsiteX108" fmla="*/ 185330 w 209355"/>
                <a:gd name="connsiteY108" fmla="*/ 135392 h 180877"/>
                <a:gd name="connsiteX109" fmla="*/ 184664 w 209355"/>
                <a:gd name="connsiteY109" fmla="*/ 135893 h 180877"/>
                <a:gd name="connsiteX110" fmla="*/ 184461 w 209355"/>
                <a:gd name="connsiteY110" fmla="*/ 139719 h 180877"/>
                <a:gd name="connsiteX111" fmla="*/ 184485 w 209355"/>
                <a:gd name="connsiteY111" fmla="*/ 143795 h 180877"/>
                <a:gd name="connsiteX112" fmla="*/ 185017 w 209355"/>
                <a:gd name="connsiteY112" fmla="*/ 144780 h 180877"/>
                <a:gd name="connsiteX113" fmla="*/ 186073 w 209355"/>
                <a:gd name="connsiteY113" fmla="*/ 145594 h 180877"/>
                <a:gd name="connsiteX114" fmla="*/ 186973 w 209355"/>
                <a:gd name="connsiteY114" fmla="*/ 147080 h 180877"/>
                <a:gd name="connsiteX115" fmla="*/ 188467 w 209355"/>
                <a:gd name="connsiteY115" fmla="*/ 150460 h 180877"/>
                <a:gd name="connsiteX116" fmla="*/ 188568 w 209355"/>
                <a:gd name="connsiteY116" fmla="*/ 151344 h 180877"/>
                <a:gd name="connsiteX117" fmla="*/ 184407 w 209355"/>
                <a:gd name="connsiteY117" fmla="*/ 151094 h 180877"/>
                <a:gd name="connsiteX118" fmla="*/ 179407 w 209355"/>
                <a:gd name="connsiteY118" fmla="*/ 151196 h 180877"/>
                <a:gd name="connsiteX119" fmla="*/ 176598 w 209355"/>
                <a:gd name="connsiteY119" fmla="*/ 153159 h 180877"/>
                <a:gd name="connsiteX120" fmla="*/ 175503 w 209355"/>
                <a:gd name="connsiteY120" fmla="*/ 152706 h 180877"/>
                <a:gd name="connsiteX121" fmla="*/ 173548 w 209355"/>
                <a:gd name="connsiteY121" fmla="*/ 152205 h 180877"/>
                <a:gd name="connsiteX122" fmla="*/ 171380 w 209355"/>
                <a:gd name="connsiteY122" fmla="*/ 153300 h 180877"/>
                <a:gd name="connsiteX123" fmla="*/ 168423 w 209355"/>
                <a:gd name="connsiteY123" fmla="*/ 156610 h 180877"/>
                <a:gd name="connsiteX124" fmla="*/ 166436 w 209355"/>
                <a:gd name="connsiteY124" fmla="*/ 158667 h 180877"/>
                <a:gd name="connsiteX125" fmla="*/ 164504 w 209355"/>
                <a:gd name="connsiteY125" fmla="*/ 161546 h 180877"/>
                <a:gd name="connsiteX126" fmla="*/ 163893 w 209355"/>
                <a:gd name="connsiteY126" fmla="*/ 163103 h 180877"/>
                <a:gd name="connsiteX127" fmla="*/ 162673 w 209355"/>
                <a:gd name="connsiteY127" fmla="*/ 165966 h 180877"/>
                <a:gd name="connsiteX128" fmla="*/ 161554 w 209355"/>
                <a:gd name="connsiteY128" fmla="*/ 169236 h 180877"/>
                <a:gd name="connsiteX129" fmla="*/ 162164 w 209355"/>
                <a:gd name="connsiteY129" fmla="*/ 171521 h 180877"/>
                <a:gd name="connsiteX130" fmla="*/ 163080 w 209355"/>
                <a:gd name="connsiteY130" fmla="*/ 173641 h 180877"/>
                <a:gd name="connsiteX131" fmla="*/ 163283 w 209355"/>
                <a:gd name="connsiteY131" fmla="*/ 175926 h 180877"/>
                <a:gd name="connsiteX132" fmla="*/ 163737 w 209355"/>
                <a:gd name="connsiteY132" fmla="*/ 177709 h 180877"/>
                <a:gd name="connsiteX133" fmla="*/ 162516 w 209355"/>
                <a:gd name="connsiteY133" fmla="*/ 179008 h 180877"/>
                <a:gd name="connsiteX134" fmla="*/ 161804 w 209355"/>
                <a:gd name="connsiteY134" fmla="*/ 180878 h 180877"/>
                <a:gd name="connsiteX135" fmla="*/ 159723 w 209355"/>
                <a:gd name="connsiteY135" fmla="*/ 180549 h 180877"/>
                <a:gd name="connsiteX136" fmla="*/ 157173 w 209355"/>
                <a:gd name="connsiteY136" fmla="*/ 178758 h 180877"/>
                <a:gd name="connsiteX137" fmla="*/ 156633 w 209355"/>
                <a:gd name="connsiteY137" fmla="*/ 176160 h 180877"/>
                <a:gd name="connsiteX138" fmla="*/ 154669 w 209355"/>
                <a:gd name="connsiteY138" fmla="*/ 174353 h 180877"/>
                <a:gd name="connsiteX139" fmla="*/ 153379 w 209355"/>
                <a:gd name="connsiteY139" fmla="*/ 173406 h 180877"/>
                <a:gd name="connsiteX140" fmla="*/ 151251 w 209355"/>
                <a:gd name="connsiteY140" fmla="*/ 173266 h 180877"/>
                <a:gd name="connsiteX141" fmla="*/ 147847 w 209355"/>
                <a:gd name="connsiteY141" fmla="*/ 174111 h 180877"/>
                <a:gd name="connsiteX142" fmla="*/ 143396 w 209355"/>
                <a:gd name="connsiteY142" fmla="*/ 174760 h 180877"/>
                <a:gd name="connsiteX143" fmla="*/ 140040 w 209355"/>
                <a:gd name="connsiteY143" fmla="*/ 174932 h 180877"/>
                <a:gd name="connsiteX144" fmla="*/ 138209 w 209355"/>
                <a:gd name="connsiteY144" fmla="*/ 175855 h 180877"/>
                <a:gd name="connsiteX145" fmla="*/ 135502 w 209355"/>
                <a:gd name="connsiteY145" fmla="*/ 176763 h 180877"/>
                <a:gd name="connsiteX146" fmla="*/ 134454 w 209355"/>
                <a:gd name="connsiteY146" fmla="*/ 175683 h 180877"/>
                <a:gd name="connsiteX147" fmla="*/ 132952 w 209355"/>
                <a:gd name="connsiteY147" fmla="*/ 172733 h 180877"/>
                <a:gd name="connsiteX148" fmla="*/ 131723 w 209355"/>
                <a:gd name="connsiteY148" fmla="*/ 169792 h 180877"/>
                <a:gd name="connsiteX149" fmla="*/ 130871 w 209355"/>
                <a:gd name="connsiteY149" fmla="*/ 168501 h 180877"/>
                <a:gd name="connsiteX150" fmla="*/ 130135 w 209355"/>
                <a:gd name="connsiteY150" fmla="*/ 168141 h 180877"/>
                <a:gd name="connsiteX151" fmla="*/ 129228 w 209355"/>
                <a:gd name="connsiteY151" fmla="*/ 168212 h 180877"/>
                <a:gd name="connsiteX152" fmla="*/ 128187 w 209355"/>
                <a:gd name="connsiteY152" fmla="*/ 169143 h 180877"/>
                <a:gd name="connsiteX153" fmla="*/ 127405 w 209355"/>
                <a:gd name="connsiteY153" fmla="*/ 170105 h 180877"/>
                <a:gd name="connsiteX154" fmla="*/ 126302 w 209355"/>
                <a:gd name="connsiteY154" fmla="*/ 170441 h 180877"/>
                <a:gd name="connsiteX155" fmla="*/ 124596 w 209355"/>
                <a:gd name="connsiteY155" fmla="*/ 171216 h 180877"/>
                <a:gd name="connsiteX156" fmla="*/ 123352 w 209355"/>
                <a:gd name="connsiteY156" fmla="*/ 172264 h 180877"/>
                <a:gd name="connsiteX157" fmla="*/ 121991 w 209355"/>
                <a:gd name="connsiteY157" fmla="*/ 174971 h 180877"/>
                <a:gd name="connsiteX158" fmla="*/ 121091 w 209355"/>
                <a:gd name="connsiteY158" fmla="*/ 174783 h 180877"/>
                <a:gd name="connsiteX159" fmla="*/ 120160 w 209355"/>
                <a:gd name="connsiteY159" fmla="*/ 174157 h 180877"/>
                <a:gd name="connsiteX160" fmla="*/ 119089 w 209355"/>
                <a:gd name="connsiteY160" fmla="*/ 171130 h 180877"/>
                <a:gd name="connsiteX161" fmla="*/ 117617 w 209355"/>
                <a:gd name="connsiteY161" fmla="*/ 170434 h 180877"/>
                <a:gd name="connsiteX162" fmla="*/ 115263 w 209355"/>
                <a:gd name="connsiteY162" fmla="*/ 170394 h 180877"/>
                <a:gd name="connsiteX163" fmla="*/ 112345 w 209355"/>
                <a:gd name="connsiteY163" fmla="*/ 169753 h 180877"/>
                <a:gd name="connsiteX164" fmla="*/ 109974 w 209355"/>
                <a:gd name="connsiteY164" fmla="*/ 168830 h 180877"/>
                <a:gd name="connsiteX165" fmla="*/ 109114 w 209355"/>
                <a:gd name="connsiteY165" fmla="*/ 169049 h 180877"/>
                <a:gd name="connsiteX166" fmla="*/ 107698 w 209355"/>
                <a:gd name="connsiteY166" fmla="*/ 170340 h 180877"/>
                <a:gd name="connsiteX167" fmla="*/ 106180 w 209355"/>
                <a:gd name="connsiteY167" fmla="*/ 170527 h 180877"/>
                <a:gd name="connsiteX168" fmla="*/ 102832 w 209355"/>
                <a:gd name="connsiteY168" fmla="*/ 169377 h 180877"/>
                <a:gd name="connsiteX169" fmla="*/ 102182 w 209355"/>
                <a:gd name="connsiteY169" fmla="*/ 169909 h 180877"/>
                <a:gd name="connsiteX170" fmla="*/ 101298 w 209355"/>
                <a:gd name="connsiteY170" fmla="*/ 171607 h 180877"/>
                <a:gd name="connsiteX171" fmla="*/ 100257 w 209355"/>
                <a:gd name="connsiteY171" fmla="*/ 173242 h 180877"/>
                <a:gd name="connsiteX172" fmla="*/ 99350 w 209355"/>
                <a:gd name="connsiteY172" fmla="*/ 173406 h 180877"/>
                <a:gd name="connsiteX173" fmla="*/ 98842 w 209355"/>
                <a:gd name="connsiteY173" fmla="*/ 172984 h 180877"/>
                <a:gd name="connsiteX174" fmla="*/ 99123 w 209355"/>
                <a:gd name="connsiteY174" fmla="*/ 170081 h 180877"/>
                <a:gd name="connsiteX175" fmla="*/ 97183 w 209355"/>
                <a:gd name="connsiteY175" fmla="*/ 169056 h 180877"/>
                <a:gd name="connsiteX176" fmla="*/ 93913 w 209355"/>
                <a:gd name="connsiteY176" fmla="*/ 168892 h 180877"/>
                <a:gd name="connsiteX177" fmla="*/ 91613 w 209355"/>
                <a:gd name="connsiteY177" fmla="*/ 169315 h 180877"/>
                <a:gd name="connsiteX178" fmla="*/ 90494 w 209355"/>
                <a:gd name="connsiteY178" fmla="*/ 169197 h 180877"/>
                <a:gd name="connsiteX179" fmla="*/ 89915 w 209355"/>
                <a:gd name="connsiteY179" fmla="*/ 168634 h 180877"/>
                <a:gd name="connsiteX180" fmla="*/ 87098 w 209355"/>
                <a:gd name="connsiteY180" fmla="*/ 163744 h 180877"/>
                <a:gd name="connsiteX181" fmla="*/ 85612 w 209355"/>
                <a:gd name="connsiteY181" fmla="*/ 163431 h 180877"/>
                <a:gd name="connsiteX182" fmla="*/ 82944 w 209355"/>
                <a:gd name="connsiteY182" fmla="*/ 163674 h 180877"/>
                <a:gd name="connsiteX183" fmla="*/ 79009 w 209355"/>
                <a:gd name="connsiteY183" fmla="*/ 163080 h 180877"/>
                <a:gd name="connsiteX184" fmla="*/ 74472 w 209355"/>
                <a:gd name="connsiteY184" fmla="*/ 161976 h 180877"/>
                <a:gd name="connsiteX185" fmla="*/ 71976 w 209355"/>
                <a:gd name="connsiteY185" fmla="*/ 161569 h 180877"/>
                <a:gd name="connsiteX186" fmla="*/ 70685 w 209355"/>
                <a:gd name="connsiteY186" fmla="*/ 160466 h 180877"/>
                <a:gd name="connsiteX187" fmla="*/ 67892 w 209355"/>
                <a:gd name="connsiteY187" fmla="*/ 160091 h 180877"/>
                <a:gd name="connsiteX188" fmla="*/ 60381 w 209355"/>
                <a:gd name="connsiteY188" fmla="*/ 158018 h 180877"/>
                <a:gd name="connsiteX189" fmla="*/ 57323 w 209355"/>
                <a:gd name="connsiteY189" fmla="*/ 157650 h 180877"/>
                <a:gd name="connsiteX190" fmla="*/ 52808 w 209355"/>
                <a:gd name="connsiteY190" fmla="*/ 157619 h 180877"/>
                <a:gd name="connsiteX191" fmla="*/ 45939 w 209355"/>
                <a:gd name="connsiteY191" fmla="*/ 157157 h 180877"/>
                <a:gd name="connsiteX192" fmla="*/ 41535 w 209355"/>
                <a:gd name="connsiteY192" fmla="*/ 157415 h 180877"/>
                <a:gd name="connsiteX193" fmla="*/ 39493 w 209355"/>
                <a:gd name="connsiteY193" fmla="*/ 158104 h 180877"/>
                <a:gd name="connsiteX194" fmla="*/ 37138 w 209355"/>
                <a:gd name="connsiteY194" fmla="*/ 158534 h 180877"/>
                <a:gd name="connsiteX195" fmla="*/ 33156 w 209355"/>
                <a:gd name="connsiteY195" fmla="*/ 158909 h 180877"/>
                <a:gd name="connsiteX196" fmla="*/ 31536 w 209355"/>
                <a:gd name="connsiteY196" fmla="*/ 158871 h 180877"/>
                <a:gd name="connsiteX197" fmla="*/ 28986 w 209355"/>
                <a:gd name="connsiteY197" fmla="*/ 159097 h 180877"/>
                <a:gd name="connsiteX198" fmla="*/ 26060 w 209355"/>
                <a:gd name="connsiteY198" fmla="*/ 159653 h 180877"/>
                <a:gd name="connsiteX199" fmla="*/ 25223 w 209355"/>
                <a:gd name="connsiteY199" fmla="*/ 160678 h 180877"/>
                <a:gd name="connsiteX200" fmla="*/ 24261 w 209355"/>
                <a:gd name="connsiteY200" fmla="*/ 162939 h 180877"/>
                <a:gd name="connsiteX201" fmla="*/ 20897 w 209355"/>
                <a:gd name="connsiteY201" fmla="*/ 166835 h 180877"/>
                <a:gd name="connsiteX202" fmla="*/ 17634 w 209355"/>
                <a:gd name="connsiteY202" fmla="*/ 169416 h 180877"/>
                <a:gd name="connsiteX203" fmla="*/ 17040 w 209355"/>
                <a:gd name="connsiteY203" fmla="*/ 169635 h 180877"/>
                <a:gd name="connsiteX204" fmla="*/ 15131 w 209355"/>
                <a:gd name="connsiteY204" fmla="*/ 168266 h 180877"/>
                <a:gd name="connsiteX205" fmla="*/ 13543 w 209355"/>
                <a:gd name="connsiteY205" fmla="*/ 167805 h 180877"/>
                <a:gd name="connsiteX206" fmla="*/ 11673 w 209355"/>
                <a:gd name="connsiteY206" fmla="*/ 167656 h 180877"/>
                <a:gd name="connsiteX207" fmla="*/ 10350 w 209355"/>
                <a:gd name="connsiteY207" fmla="*/ 168094 h 180877"/>
                <a:gd name="connsiteX208" fmla="*/ 9521 w 209355"/>
                <a:gd name="connsiteY208" fmla="*/ 168744 h 180877"/>
                <a:gd name="connsiteX209" fmla="*/ 9631 w 209355"/>
                <a:gd name="connsiteY209" fmla="*/ 171740 h 180877"/>
                <a:gd name="connsiteX210" fmla="*/ 9443 w 209355"/>
                <a:gd name="connsiteY210" fmla="*/ 171998 h 180877"/>
                <a:gd name="connsiteX211" fmla="*/ 8003 w 209355"/>
                <a:gd name="connsiteY211" fmla="*/ 168446 h 180877"/>
                <a:gd name="connsiteX212" fmla="*/ 8121 w 209355"/>
                <a:gd name="connsiteY212" fmla="*/ 165223 h 180877"/>
                <a:gd name="connsiteX213" fmla="*/ 8919 w 209355"/>
                <a:gd name="connsiteY213" fmla="*/ 163377 h 180877"/>
                <a:gd name="connsiteX214" fmla="*/ 9897 w 209355"/>
                <a:gd name="connsiteY214" fmla="*/ 161710 h 180877"/>
                <a:gd name="connsiteX215" fmla="*/ 9498 w 209355"/>
                <a:gd name="connsiteY215" fmla="*/ 159215 h 180877"/>
                <a:gd name="connsiteX216" fmla="*/ 10452 w 209355"/>
                <a:gd name="connsiteY216" fmla="*/ 155905 h 180877"/>
                <a:gd name="connsiteX217" fmla="*/ 10484 w 209355"/>
                <a:gd name="connsiteY217" fmla="*/ 153504 h 180877"/>
                <a:gd name="connsiteX218" fmla="*/ 10061 w 209355"/>
                <a:gd name="connsiteY218" fmla="*/ 152471 h 180877"/>
                <a:gd name="connsiteX219" fmla="*/ 9287 w 209355"/>
                <a:gd name="connsiteY219" fmla="*/ 151274 h 180877"/>
                <a:gd name="connsiteX220" fmla="*/ 7159 w 209355"/>
                <a:gd name="connsiteY220" fmla="*/ 149944 h 180877"/>
                <a:gd name="connsiteX221" fmla="*/ 6220 w 209355"/>
                <a:gd name="connsiteY221" fmla="*/ 148903 h 180877"/>
                <a:gd name="connsiteX222" fmla="*/ 3341 w 209355"/>
                <a:gd name="connsiteY222" fmla="*/ 147511 h 180877"/>
                <a:gd name="connsiteX223" fmla="*/ 485 w 209355"/>
                <a:gd name="connsiteY223" fmla="*/ 145782 h 180877"/>
                <a:gd name="connsiteX224" fmla="*/ 0 w 209355"/>
                <a:gd name="connsiteY224" fmla="*/ 144718 h 180877"/>
                <a:gd name="connsiteX225" fmla="*/ 133 w 209355"/>
                <a:gd name="connsiteY225" fmla="*/ 143990 h 180877"/>
                <a:gd name="connsiteX226" fmla="*/ 634 w 209355"/>
                <a:gd name="connsiteY226" fmla="*/ 142879 h 180877"/>
                <a:gd name="connsiteX227" fmla="*/ 2817 w 209355"/>
                <a:gd name="connsiteY227" fmla="*/ 139633 h 180877"/>
                <a:gd name="connsiteX228" fmla="*/ 5179 w 209355"/>
                <a:gd name="connsiteY228" fmla="*/ 136472 h 180877"/>
                <a:gd name="connsiteX229" fmla="*/ 6689 w 209355"/>
                <a:gd name="connsiteY229" fmla="*/ 135204 h 180877"/>
                <a:gd name="connsiteX230" fmla="*/ 14708 w 209355"/>
                <a:gd name="connsiteY230" fmla="*/ 131136 h 180877"/>
                <a:gd name="connsiteX231" fmla="*/ 15944 w 209355"/>
                <a:gd name="connsiteY231" fmla="*/ 129712 h 180877"/>
                <a:gd name="connsiteX232" fmla="*/ 16257 w 209355"/>
                <a:gd name="connsiteY232" fmla="*/ 127303 h 180877"/>
                <a:gd name="connsiteX233" fmla="*/ 16273 w 209355"/>
                <a:gd name="connsiteY233" fmla="*/ 125551 h 180877"/>
                <a:gd name="connsiteX234" fmla="*/ 16124 w 209355"/>
                <a:gd name="connsiteY234" fmla="*/ 122421 h 180877"/>
                <a:gd name="connsiteX235" fmla="*/ 15632 w 209355"/>
                <a:gd name="connsiteY235" fmla="*/ 117962 h 180877"/>
                <a:gd name="connsiteX236" fmla="*/ 15021 w 209355"/>
                <a:gd name="connsiteY236" fmla="*/ 114879 h 180877"/>
                <a:gd name="connsiteX237" fmla="*/ 13488 w 209355"/>
                <a:gd name="connsiteY237" fmla="*/ 109074 h 180877"/>
                <a:gd name="connsiteX238" fmla="*/ 9310 w 209355"/>
                <a:gd name="connsiteY238" fmla="*/ 97003 h 180877"/>
                <a:gd name="connsiteX239" fmla="*/ 6799 w 209355"/>
                <a:gd name="connsiteY239" fmla="*/ 84383 h 180877"/>
                <a:gd name="connsiteX240" fmla="*/ 8434 w 209355"/>
                <a:gd name="connsiteY240" fmla="*/ 85127 h 180877"/>
                <a:gd name="connsiteX241" fmla="*/ 12268 w 209355"/>
                <a:gd name="connsiteY241" fmla="*/ 85401 h 180877"/>
                <a:gd name="connsiteX242" fmla="*/ 15311 w 209355"/>
                <a:gd name="connsiteY242" fmla="*/ 84532 h 180877"/>
                <a:gd name="connsiteX243" fmla="*/ 16891 w 209355"/>
                <a:gd name="connsiteY243" fmla="*/ 84407 h 180877"/>
                <a:gd name="connsiteX244" fmla="*/ 18299 w 209355"/>
                <a:gd name="connsiteY244" fmla="*/ 84689 h 180877"/>
                <a:gd name="connsiteX245" fmla="*/ 20396 w 209355"/>
                <a:gd name="connsiteY245" fmla="*/ 84188 h 180877"/>
                <a:gd name="connsiteX246" fmla="*/ 22313 w 209355"/>
                <a:gd name="connsiteY246" fmla="*/ 83984 h 180877"/>
                <a:gd name="connsiteX247" fmla="*/ 23306 w 209355"/>
                <a:gd name="connsiteY247" fmla="*/ 85119 h 180877"/>
                <a:gd name="connsiteX248" fmla="*/ 25090 w 209355"/>
                <a:gd name="connsiteY248" fmla="*/ 86120 h 180877"/>
                <a:gd name="connsiteX249" fmla="*/ 28618 w 209355"/>
                <a:gd name="connsiteY249" fmla="*/ 84681 h 180877"/>
                <a:gd name="connsiteX250" fmla="*/ 31740 w 209355"/>
                <a:gd name="connsiteY250" fmla="*/ 82889 h 180877"/>
                <a:gd name="connsiteX251" fmla="*/ 34979 w 209355"/>
                <a:gd name="connsiteY251" fmla="*/ 83085 h 180877"/>
                <a:gd name="connsiteX252" fmla="*/ 35440 w 209355"/>
                <a:gd name="connsiteY252" fmla="*/ 82201 h 180877"/>
                <a:gd name="connsiteX253" fmla="*/ 36246 w 209355"/>
                <a:gd name="connsiteY253" fmla="*/ 77702 h 180877"/>
                <a:gd name="connsiteX254" fmla="*/ 37209 w 209355"/>
                <a:gd name="connsiteY254" fmla="*/ 76717 h 180877"/>
                <a:gd name="connsiteX255" fmla="*/ 41081 w 209355"/>
                <a:gd name="connsiteY255" fmla="*/ 77170 h 180877"/>
                <a:gd name="connsiteX256" fmla="*/ 42513 w 209355"/>
                <a:gd name="connsiteY256" fmla="*/ 76357 h 180877"/>
                <a:gd name="connsiteX257" fmla="*/ 44015 w 209355"/>
                <a:gd name="connsiteY257" fmla="*/ 74135 h 180877"/>
                <a:gd name="connsiteX258" fmla="*/ 46299 w 209355"/>
                <a:gd name="connsiteY258" fmla="*/ 72742 h 180877"/>
                <a:gd name="connsiteX259" fmla="*/ 48208 w 209355"/>
                <a:gd name="connsiteY259" fmla="*/ 72750 h 180877"/>
                <a:gd name="connsiteX260" fmla="*/ 50195 w 209355"/>
                <a:gd name="connsiteY260" fmla="*/ 71185 h 180877"/>
                <a:gd name="connsiteX261" fmla="*/ 51173 w 209355"/>
                <a:gd name="connsiteY261" fmla="*/ 72234 h 180877"/>
                <a:gd name="connsiteX262" fmla="*/ 51651 w 209355"/>
                <a:gd name="connsiteY262" fmla="*/ 74103 h 180877"/>
                <a:gd name="connsiteX263" fmla="*/ 50993 w 209355"/>
                <a:gd name="connsiteY263" fmla="*/ 75590 h 180877"/>
                <a:gd name="connsiteX264" fmla="*/ 51275 w 209355"/>
                <a:gd name="connsiteY264" fmla="*/ 76177 h 180877"/>
                <a:gd name="connsiteX265" fmla="*/ 52652 w 209355"/>
                <a:gd name="connsiteY265" fmla="*/ 76912 h 180877"/>
                <a:gd name="connsiteX266" fmla="*/ 55007 w 209355"/>
                <a:gd name="connsiteY266" fmla="*/ 76889 h 180877"/>
                <a:gd name="connsiteX267" fmla="*/ 56516 w 209355"/>
                <a:gd name="connsiteY267" fmla="*/ 76278 h 180877"/>
                <a:gd name="connsiteX268" fmla="*/ 56869 w 209355"/>
                <a:gd name="connsiteY268" fmla="*/ 75426 h 180877"/>
                <a:gd name="connsiteX269" fmla="*/ 56869 w 209355"/>
                <a:gd name="connsiteY269" fmla="*/ 73877 h 180877"/>
                <a:gd name="connsiteX270" fmla="*/ 56493 w 209355"/>
                <a:gd name="connsiteY270" fmla="*/ 72429 h 180877"/>
                <a:gd name="connsiteX271" fmla="*/ 55492 w 209355"/>
                <a:gd name="connsiteY271" fmla="*/ 71185 h 180877"/>
                <a:gd name="connsiteX272" fmla="*/ 53614 w 209355"/>
                <a:gd name="connsiteY272" fmla="*/ 70536 h 180877"/>
                <a:gd name="connsiteX273" fmla="*/ 52308 w 209355"/>
                <a:gd name="connsiteY273" fmla="*/ 70520 h 180877"/>
                <a:gd name="connsiteX274" fmla="*/ 52089 w 209355"/>
                <a:gd name="connsiteY274" fmla="*/ 69722 h 180877"/>
                <a:gd name="connsiteX275" fmla="*/ 52535 w 209355"/>
                <a:gd name="connsiteY275" fmla="*/ 68025 h 180877"/>
                <a:gd name="connsiteX276" fmla="*/ 53693 w 209355"/>
                <a:gd name="connsiteY276" fmla="*/ 64880 h 180877"/>
                <a:gd name="connsiteX277" fmla="*/ 55116 w 209355"/>
                <a:gd name="connsiteY277" fmla="*/ 62040 h 180877"/>
                <a:gd name="connsiteX278" fmla="*/ 55985 w 209355"/>
                <a:gd name="connsiteY278" fmla="*/ 60968 h 180877"/>
                <a:gd name="connsiteX279" fmla="*/ 56134 w 209355"/>
                <a:gd name="connsiteY279" fmla="*/ 59974 h 180877"/>
                <a:gd name="connsiteX280" fmla="*/ 55969 w 209355"/>
                <a:gd name="connsiteY280" fmla="*/ 58253 h 180877"/>
                <a:gd name="connsiteX281" fmla="*/ 55938 w 209355"/>
                <a:gd name="connsiteY281" fmla="*/ 55147 h 180877"/>
                <a:gd name="connsiteX282" fmla="*/ 57213 w 209355"/>
                <a:gd name="connsiteY282" fmla="*/ 50766 h 180877"/>
                <a:gd name="connsiteX283" fmla="*/ 58934 w 209355"/>
                <a:gd name="connsiteY283" fmla="*/ 47496 h 180877"/>
                <a:gd name="connsiteX284" fmla="*/ 61242 w 209355"/>
                <a:gd name="connsiteY284" fmla="*/ 46424 h 180877"/>
                <a:gd name="connsiteX285" fmla="*/ 64066 w 209355"/>
                <a:gd name="connsiteY285" fmla="*/ 45853 h 180877"/>
                <a:gd name="connsiteX286" fmla="*/ 65874 w 209355"/>
                <a:gd name="connsiteY286" fmla="*/ 44288 h 180877"/>
                <a:gd name="connsiteX287" fmla="*/ 66765 w 209355"/>
                <a:gd name="connsiteY287" fmla="*/ 42489 h 180877"/>
                <a:gd name="connsiteX288" fmla="*/ 67102 w 209355"/>
                <a:gd name="connsiteY288" fmla="*/ 40963 h 180877"/>
                <a:gd name="connsiteX289" fmla="*/ 67532 w 209355"/>
                <a:gd name="connsiteY289" fmla="*/ 39649 h 180877"/>
                <a:gd name="connsiteX290" fmla="*/ 68432 w 209355"/>
                <a:gd name="connsiteY290" fmla="*/ 39070 h 180877"/>
                <a:gd name="connsiteX291" fmla="*/ 75223 w 209355"/>
                <a:gd name="connsiteY291" fmla="*/ 39430 h 180877"/>
                <a:gd name="connsiteX292" fmla="*/ 76263 w 209355"/>
                <a:gd name="connsiteY292" fmla="*/ 36590 h 180877"/>
                <a:gd name="connsiteX293" fmla="*/ 76850 w 209355"/>
                <a:gd name="connsiteY293" fmla="*/ 35800 h 180877"/>
                <a:gd name="connsiteX294" fmla="*/ 78148 w 209355"/>
                <a:gd name="connsiteY294" fmla="*/ 34955 h 180877"/>
                <a:gd name="connsiteX295" fmla="*/ 79056 w 209355"/>
                <a:gd name="connsiteY295" fmla="*/ 33946 h 180877"/>
                <a:gd name="connsiteX296" fmla="*/ 78719 w 209355"/>
                <a:gd name="connsiteY296" fmla="*/ 33163 h 180877"/>
                <a:gd name="connsiteX297" fmla="*/ 76983 w 209355"/>
                <a:gd name="connsiteY297" fmla="*/ 32663 h 180877"/>
                <a:gd name="connsiteX298" fmla="*/ 72899 w 209355"/>
                <a:gd name="connsiteY298" fmla="*/ 32217 h 180877"/>
                <a:gd name="connsiteX299" fmla="*/ 72077 w 209355"/>
                <a:gd name="connsiteY299" fmla="*/ 31270 h 180877"/>
                <a:gd name="connsiteX300" fmla="*/ 72336 w 209355"/>
                <a:gd name="connsiteY300" fmla="*/ 30136 h 180877"/>
                <a:gd name="connsiteX301" fmla="*/ 73423 w 209355"/>
                <a:gd name="connsiteY301" fmla="*/ 27194 h 180877"/>
                <a:gd name="connsiteX302" fmla="*/ 74463 w 209355"/>
                <a:gd name="connsiteY302" fmla="*/ 23392 h 180877"/>
                <a:gd name="connsiteX303" fmla="*/ 75004 w 209355"/>
                <a:gd name="connsiteY303" fmla="*/ 20443 h 180877"/>
                <a:gd name="connsiteX304" fmla="*/ 75058 w 209355"/>
                <a:gd name="connsiteY304" fmla="*/ 18698 h 180877"/>
                <a:gd name="connsiteX305" fmla="*/ 75645 w 209355"/>
                <a:gd name="connsiteY305" fmla="*/ 18229 h 180877"/>
                <a:gd name="connsiteX306" fmla="*/ 78970 w 209355"/>
                <a:gd name="connsiteY306" fmla="*/ 17673 h 180877"/>
                <a:gd name="connsiteX307" fmla="*/ 80088 w 209355"/>
                <a:gd name="connsiteY307" fmla="*/ 17078 h 180877"/>
                <a:gd name="connsiteX308" fmla="*/ 82952 w 209355"/>
                <a:gd name="connsiteY308" fmla="*/ 13042 h 180877"/>
                <a:gd name="connsiteX309" fmla="*/ 85135 w 209355"/>
                <a:gd name="connsiteY309" fmla="*/ 12353 h 180877"/>
                <a:gd name="connsiteX310" fmla="*/ 90776 w 209355"/>
                <a:gd name="connsiteY310" fmla="*/ 13394 h 180877"/>
                <a:gd name="connsiteX311" fmla="*/ 93357 w 209355"/>
                <a:gd name="connsiteY311" fmla="*/ 13315 h 180877"/>
                <a:gd name="connsiteX312" fmla="*/ 94061 w 209355"/>
                <a:gd name="connsiteY312" fmla="*/ 13409 h 180877"/>
                <a:gd name="connsiteX313" fmla="*/ 96643 w 209355"/>
                <a:gd name="connsiteY313" fmla="*/ 13589 h 180877"/>
                <a:gd name="connsiteX314" fmla="*/ 96925 w 209355"/>
                <a:gd name="connsiteY314" fmla="*/ 13182 h 180877"/>
                <a:gd name="connsiteX315" fmla="*/ 98083 w 209355"/>
                <a:gd name="connsiteY315" fmla="*/ 9185 h 180877"/>
                <a:gd name="connsiteX316" fmla="*/ 99225 w 209355"/>
                <a:gd name="connsiteY316" fmla="*/ 8019 h 180877"/>
                <a:gd name="connsiteX317" fmla="*/ 103660 w 209355"/>
                <a:gd name="connsiteY317" fmla="*/ 2738 h 180877"/>
                <a:gd name="connsiteX318" fmla="*/ 106642 w 209355"/>
                <a:gd name="connsiteY318" fmla="*/ 493 h 180877"/>
                <a:gd name="connsiteX319" fmla="*/ 108527 w 209355"/>
                <a:gd name="connsiteY319" fmla="*/ 0 h 1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Lst>
              <a:rect l="l" t="t" r="r" b="b"/>
              <a:pathLst>
                <a:path w="209355" h="180877">
                  <a:moveTo>
                    <a:pt x="109184" y="117"/>
                  </a:moveTo>
                  <a:lnTo>
                    <a:pt x="112181" y="3536"/>
                  </a:lnTo>
                  <a:lnTo>
                    <a:pt x="112884" y="3669"/>
                  </a:lnTo>
                  <a:lnTo>
                    <a:pt x="114551" y="2324"/>
                  </a:lnTo>
                  <a:lnTo>
                    <a:pt x="114879" y="2237"/>
                  </a:lnTo>
                  <a:lnTo>
                    <a:pt x="118322" y="2120"/>
                  </a:lnTo>
                  <a:lnTo>
                    <a:pt x="119918" y="3309"/>
                  </a:lnTo>
                  <a:lnTo>
                    <a:pt x="121107" y="5625"/>
                  </a:lnTo>
                  <a:lnTo>
                    <a:pt x="122202" y="7471"/>
                  </a:lnTo>
                  <a:lnTo>
                    <a:pt x="123391" y="7972"/>
                  </a:lnTo>
                  <a:lnTo>
                    <a:pt x="126740" y="5648"/>
                  </a:lnTo>
                  <a:lnTo>
                    <a:pt x="128594" y="4874"/>
                  </a:lnTo>
                  <a:lnTo>
                    <a:pt x="129814" y="4898"/>
                  </a:lnTo>
                  <a:lnTo>
                    <a:pt x="134110" y="6986"/>
                  </a:lnTo>
                  <a:lnTo>
                    <a:pt x="136128" y="8129"/>
                  </a:lnTo>
                  <a:lnTo>
                    <a:pt x="136590" y="9161"/>
                  </a:lnTo>
                  <a:lnTo>
                    <a:pt x="136636" y="10382"/>
                  </a:lnTo>
                  <a:lnTo>
                    <a:pt x="136089" y="12189"/>
                  </a:lnTo>
                  <a:lnTo>
                    <a:pt x="135659" y="14153"/>
                  </a:lnTo>
                  <a:lnTo>
                    <a:pt x="136965" y="16468"/>
                  </a:lnTo>
                  <a:lnTo>
                    <a:pt x="138483" y="18041"/>
                  </a:lnTo>
                  <a:lnTo>
                    <a:pt x="141730" y="15443"/>
                  </a:lnTo>
                  <a:lnTo>
                    <a:pt x="142927" y="14724"/>
                  </a:lnTo>
                  <a:lnTo>
                    <a:pt x="144233" y="14700"/>
                  </a:lnTo>
                  <a:lnTo>
                    <a:pt x="145986" y="13738"/>
                  </a:lnTo>
                  <a:lnTo>
                    <a:pt x="147253" y="12283"/>
                  </a:lnTo>
                  <a:lnTo>
                    <a:pt x="148466" y="11782"/>
                  </a:lnTo>
                  <a:lnTo>
                    <a:pt x="150789" y="12126"/>
                  </a:lnTo>
                  <a:lnTo>
                    <a:pt x="154982" y="11782"/>
                  </a:lnTo>
                  <a:lnTo>
                    <a:pt x="159872" y="14059"/>
                  </a:lnTo>
                  <a:lnTo>
                    <a:pt x="160294" y="14763"/>
                  </a:lnTo>
                  <a:lnTo>
                    <a:pt x="162735" y="17423"/>
                  </a:lnTo>
                  <a:lnTo>
                    <a:pt x="163588" y="18745"/>
                  </a:lnTo>
                  <a:lnTo>
                    <a:pt x="164394" y="19167"/>
                  </a:lnTo>
                  <a:lnTo>
                    <a:pt x="165693" y="20466"/>
                  </a:lnTo>
                  <a:lnTo>
                    <a:pt x="167437" y="21280"/>
                  </a:lnTo>
                  <a:lnTo>
                    <a:pt x="168642" y="21029"/>
                  </a:lnTo>
                  <a:lnTo>
                    <a:pt x="169221" y="21460"/>
                  </a:lnTo>
                  <a:lnTo>
                    <a:pt x="169761" y="22477"/>
                  </a:lnTo>
                  <a:lnTo>
                    <a:pt x="169800" y="24214"/>
                  </a:lnTo>
                  <a:lnTo>
                    <a:pt x="169628" y="29158"/>
                  </a:lnTo>
                  <a:lnTo>
                    <a:pt x="168775" y="30582"/>
                  </a:lnTo>
                  <a:lnTo>
                    <a:pt x="167875" y="31740"/>
                  </a:lnTo>
                  <a:lnTo>
                    <a:pt x="167648" y="32639"/>
                  </a:lnTo>
                  <a:lnTo>
                    <a:pt x="167734" y="33727"/>
                  </a:lnTo>
                  <a:lnTo>
                    <a:pt x="169119" y="35855"/>
                  </a:lnTo>
                  <a:lnTo>
                    <a:pt x="170903" y="39148"/>
                  </a:lnTo>
                  <a:lnTo>
                    <a:pt x="171318" y="41049"/>
                  </a:lnTo>
                  <a:lnTo>
                    <a:pt x="171318" y="42481"/>
                  </a:lnTo>
                  <a:lnTo>
                    <a:pt x="168885" y="46675"/>
                  </a:lnTo>
                  <a:lnTo>
                    <a:pt x="168079" y="47653"/>
                  </a:lnTo>
                  <a:lnTo>
                    <a:pt x="167516" y="49710"/>
                  </a:lnTo>
                  <a:lnTo>
                    <a:pt x="167218" y="51799"/>
                  </a:lnTo>
                  <a:lnTo>
                    <a:pt x="167390" y="52667"/>
                  </a:lnTo>
                  <a:lnTo>
                    <a:pt x="171459" y="55985"/>
                  </a:lnTo>
                  <a:lnTo>
                    <a:pt x="174471" y="57776"/>
                  </a:lnTo>
                  <a:lnTo>
                    <a:pt x="175143" y="58652"/>
                  </a:lnTo>
                  <a:lnTo>
                    <a:pt x="175206" y="59200"/>
                  </a:lnTo>
                  <a:lnTo>
                    <a:pt x="173610" y="62744"/>
                  </a:lnTo>
                  <a:lnTo>
                    <a:pt x="173454" y="63698"/>
                  </a:lnTo>
                  <a:lnTo>
                    <a:pt x="175863" y="65161"/>
                  </a:lnTo>
                  <a:lnTo>
                    <a:pt x="177201" y="67469"/>
                  </a:lnTo>
                  <a:lnTo>
                    <a:pt x="178375" y="71225"/>
                  </a:lnTo>
                  <a:lnTo>
                    <a:pt x="180667" y="74815"/>
                  </a:lnTo>
                  <a:lnTo>
                    <a:pt x="185603" y="77992"/>
                  </a:lnTo>
                  <a:lnTo>
                    <a:pt x="189194" y="80057"/>
                  </a:lnTo>
                  <a:lnTo>
                    <a:pt x="189946" y="80996"/>
                  </a:lnTo>
                  <a:lnTo>
                    <a:pt x="190203" y="82107"/>
                  </a:lnTo>
                  <a:lnTo>
                    <a:pt x="189930" y="84556"/>
                  </a:lnTo>
                  <a:lnTo>
                    <a:pt x="188999" y="87536"/>
                  </a:lnTo>
                  <a:lnTo>
                    <a:pt x="188365" y="89187"/>
                  </a:lnTo>
                  <a:lnTo>
                    <a:pt x="189828" y="89876"/>
                  </a:lnTo>
                  <a:lnTo>
                    <a:pt x="193591" y="89688"/>
                  </a:lnTo>
                  <a:lnTo>
                    <a:pt x="198168" y="90267"/>
                  </a:lnTo>
                  <a:lnTo>
                    <a:pt x="203652" y="93537"/>
                  </a:lnTo>
                  <a:lnTo>
                    <a:pt x="203668" y="95000"/>
                  </a:lnTo>
                  <a:lnTo>
                    <a:pt x="203104" y="96338"/>
                  </a:lnTo>
                  <a:lnTo>
                    <a:pt x="203480" y="97738"/>
                  </a:lnTo>
                  <a:lnTo>
                    <a:pt x="204074" y="98927"/>
                  </a:lnTo>
                  <a:lnTo>
                    <a:pt x="208823" y="102565"/>
                  </a:lnTo>
                  <a:lnTo>
                    <a:pt x="209277" y="103621"/>
                  </a:lnTo>
                  <a:lnTo>
                    <a:pt x="209355" y="105389"/>
                  </a:lnTo>
                  <a:lnTo>
                    <a:pt x="209230" y="106680"/>
                  </a:lnTo>
                  <a:lnTo>
                    <a:pt x="207916" y="106946"/>
                  </a:lnTo>
                  <a:lnTo>
                    <a:pt x="206453" y="107549"/>
                  </a:lnTo>
                  <a:lnTo>
                    <a:pt x="204067" y="109098"/>
                  </a:lnTo>
                  <a:lnTo>
                    <a:pt x="203128" y="111281"/>
                  </a:lnTo>
                  <a:lnTo>
                    <a:pt x="199263" y="114285"/>
                  </a:lnTo>
                  <a:lnTo>
                    <a:pt x="196885" y="115646"/>
                  </a:lnTo>
                  <a:lnTo>
                    <a:pt x="194984" y="115701"/>
                  </a:lnTo>
                  <a:lnTo>
                    <a:pt x="190462" y="115091"/>
                  </a:lnTo>
                  <a:lnTo>
                    <a:pt x="188874" y="113612"/>
                  </a:lnTo>
                  <a:lnTo>
                    <a:pt x="188217" y="112251"/>
                  </a:lnTo>
                  <a:lnTo>
                    <a:pt x="186479" y="111632"/>
                  </a:lnTo>
                  <a:lnTo>
                    <a:pt x="184172" y="111578"/>
                  </a:lnTo>
                  <a:lnTo>
                    <a:pt x="180988" y="111812"/>
                  </a:lnTo>
                  <a:lnTo>
                    <a:pt x="180338" y="112227"/>
                  </a:lnTo>
                  <a:lnTo>
                    <a:pt x="179814" y="113893"/>
                  </a:lnTo>
                  <a:lnTo>
                    <a:pt x="178461" y="116749"/>
                  </a:lnTo>
                  <a:lnTo>
                    <a:pt x="177490" y="118353"/>
                  </a:lnTo>
                  <a:lnTo>
                    <a:pt x="178288" y="119339"/>
                  </a:lnTo>
                  <a:lnTo>
                    <a:pt x="179556" y="121388"/>
                  </a:lnTo>
                  <a:lnTo>
                    <a:pt x="181527" y="123986"/>
                  </a:lnTo>
                  <a:lnTo>
                    <a:pt x="183561" y="126294"/>
                  </a:lnTo>
                  <a:lnTo>
                    <a:pt x="184211" y="127702"/>
                  </a:lnTo>
                  <a:lnTo>
                    <a:pt x="184180" y="128711"/>
                  </a:lnTo>
                  <a:lnTo>
                    <a:pt x="183217" y="129892"/>
                  </a:lnTo>
                  <a:lnTo>
                    <a:pt x="183358" y="132271"/>
                  </a:lnTo>
                  <a:lnTo>
                    <a:pt x="185330" y="135392"/>
                  </a:lnTo>
                  <a:lnTo>
                    <a:pt x="184664" y="135893"/>
                  </a:lnTo>
                  <a:lnTo>
                    <a:pt x="184461" y="139719"/>
                  </a:lnTo>
                  <a:lnTo>
                    <a:pt x="184485" y="143795"/>
                  </a:lnTo>
                  <a:lnTo>
                    <a:pt x="185017" y="144780"/>
                  </a:lnTo>
                  <a:lnTo>
                    <a:pt x="186073" y="145594"/>
                  </a:lnTo>
                  <a:lnTo>
                    <a:pt x="186973" y="147080"/>
                  </a:lnTo>
                  <a:lnTo>
                    <a:pt x="188467" y="150460"/>
                  </a:lnTo>
                  <a:lnTo>
                    <a:pt x="188568" y="151344"/>
                  </a:lnTo>
                  <a:lnTo>
                    <a:pt x="184407" y="151094"/>
                  </a:lnTo>
                  <a:lnTo>
                    <a:pt x="179407" y="151196"/>
                  </a:lnTo>
                  <a:lnTo>
                    <a:pt x="176598" y="153159"/>
                  </a:lnTo>
                  <a:lnTo>
                    <a:pt x="175503" y="152706"/>
                  </a:lnTo>
                  <a:lnTo>
                    <a:pt x="173548" y="152205"/>
                  </a:lnTo>
                  <a:lnTo>
                    <a:pt x="171380" y="153300"/>
                  </a:lnTo>
                  <a:lnTo>
                    <a:pt x="168423" y="156610"/>
                  </a:lnTo>
                  <a:lnTo>
                    <a:pt x="166436" y="158667"/>
                  </a:lnTo>
                  <a:lnTo>
                    <a:pt x="164504" y="161546"/>
                  </a:lnTo>
                  <a:lnTo>
                    <a:pt x="163893" y="163103"/>
                  </a:lnTo>
                  <a:lnTo>
                    <a:pt x="162673" y="165966"/>
                  </a:lnTo>
                  <a:lnTo>
                    <a:pt x="161554" y="169236"/>
                  </a:lnTo>
                  <a:lnTo>
                    <a:pt x="162164" y="171521"/>
                  </a:lnTo>
                  <a:lnTo>
                    <a:pt x="163080" y="173641"/>
                  </a:lnTo>
                  <a:lnTo>
                    <a:pt x="163283" y="175926"/>
                  </a:lnTo>
                  <a:lnTo>
                    <a:pt x="163737" y="177709"/>
                  </a:lnTo>
                  <a:lnTo>
                    <a:pt x="162516" y="179008"/>
                  </a:lnTo>
                  <a:lnTo>
                    <a:pt x="161804" y="180878"/>
                  </a:lnTo>
                  <a:lnTo>
                    <a:pt x="159723" y="180549"/>
                  </a:lnTo>
                  <a:lnTo>
                    <a:pt x="157173" y="178758"/>
                  </a:lnTo>
                  <a:lnTo>
                    <a:pt x="156633" y="176160"/>
                  </a:lnTo>
                  <a:lnTo>
                    <a:pt x="154669" y="174353"/>
                  </a:lnTo>
                  <a:lnTo>
                    <a:pt x="153379" y="173406"/>
                  </a:lnTo>
                  <a:lnTo>
                    <a:pt x="151251" y="173266"/>
                  </a:lnTo>
                  <a:lnTo>
                    <a:pt x="147847" y="174111"/>
                  </a:lnTo>
                  <a:lnTo>
                    <a:pt x="143396" y="174760"/>
                  </a:lnTo>
                  <a:lnTo>
                    <a:pt x="140040" y="174932"/>
                  </a:lnTo>
                  <a:lnTo>
                    <a:pt x="138209" y="175855"/>
                  </a:lnTo>
                  <a:lnTo>
                    <a:pt x="135502" y="176763"/>
                  </a:lnTo>
                  <a:lnTo>
                    <a:pt x="134454" y="175683"/>
                  </a:lnTo>
                  <a:lnTo>
                    <a:pt x="132952" y="172733"/>
                  </a:lnTo>
                  <a:lnTo>
                    <a:pt x="131723" y="169792"/>
                  </a:lnTo>
                  <a:lnTo>
                    <a:pt x="130871" y="168501"/>
                  </a:lnTo>
                  <a:lnTo>
                    <a:pt x="130135" y="168141"/>
                  </a:lnTo>
                  <a:lnTo>
                    <a:pt x="129228" y="168212"/>
                  </a:lnTo>
                  <a:lnTo>
                    <a:pt x="128187" y="169143"/>
                  </a:lnTo>
                  <a:lnTo>
                    <a:pt x="127405" y="170105"/>
                  </a:lnTo>
                  <a:lnTo>
                    <a:pt x="126302" y="170441"/>
                  </a:lnTo>
                  <a:lnTo>
                    <a:pt x="124596" y="171216"/>
                  </a:lnTo>
                  <a:lnTo>
                    <a:pt x="123352" y="172264"/>
                  </a:lnTo>
                  <a:lnTo>
                    <a:pt x="121991" y="174971"/>
                  </a:lnTo>
                  <a:lnTo>
                    <a:pt x="121091" y="174783"/>
                  </a:lnTo>
                  <a:lnTo>
                    <a:pt x="120160" y="174157"/>
                  </a:lnTo>
                  <a:lnTo>
                    <a:pt x="119089" y="171130"/>
                  </a:lnTo>
                  <a:lnTo>
                    <a:pt x="117617" y="170434"/>
                  </a:lnTo>
                  <a:lnTo>
                    <a:pt x="115263" y="170394"/>
                  </a:lnTo>
                  <a:lnTo>
                    <a:pt x="112345" y="169753"/>
                  </a:lnTo>
                  <a:lnTo>
                    <a:pt x="109974" y="168830"/>
                  </a:lnTo>
                  <a:lnTo>
                    <a:pt x="109114" y="169049"/>
                  </a:lnTo>
                  <a:lnTo>
                    <a:pt x="107698" y="170340"/>
                  </a:lnTo>
                  <a:lnTo>
                    <a:pt x="106180" y="170527"/>
                  </a:lnTo>
                  <a:lnTo>
                    <a:pt x="102832" y="169377"/>
                  </a:lnTo>
                  <a:lnTo>
                    <a:pt x="102182" y="169909"/>
                  </a:lnTo>
                  <a:lnTo>
                    <a:pt x="101298" y="171607"/>
                  </a:lnTo>
                  <a:lnTo>
                    <a:pt x="100257" y="173242"/>
                  </a:lnTo>
                  <a:lnTo>
                    <a:pt x="99350" y="173406"/>
                  </a:lnTo>
                  <a:lnTo>
                    <a:pt x="98842" y="172984"/>
                  </a:lnTo>
                  <a:lnTo>
                    <a:pt x="99123" y="170081"/>
                  </a:lnTo>
                  <a:lnTo>
                    <a:pt x="97183" y="169056"/>
                  </a:lnTo>
                  <a:lnTo>
                    <a:pt x="93913" y="168892"/>
                  </a:lnTo>
                  <a:lnTo>
                    <a:pt x="91613" y="169315"/>
                  </a:lnTo>
                  <a:lnTo>
                    <a:pt x="90494" y="169197"/>
                  </a:lnTo>
                  <a:lnTo>
                    <a:pt x="89915" y="168634"/>
                  </a:lnTo>
                  <a:lnTo>
                    <a:pt x="87098" y="163744"/>
                  </a:lnTo>
                  <a:lnTo>
                    <a:pt x="85612" y="163431"/>
                  </a:lnTo>
                  <a:lnTo>
                    <a:pt x="82944" y="163674"/>
                  </a:lnTo>
                  <a:lnTo>
                    <a:pt x="79009" y="163080"/>
                  </a:lnTo>
                  <a:lnTo>
                    <a:pt x="74472" y="161976"/>
                  </a:lnTo>
                  <a:lnTo>
                    <a:pt x="71976" y="161569"/>
                  </a:lnTo>
                  <a:lnTo>
                    <a:pt x="70685" y="160466"/>
                  </a:lnTo>
                  <a:lnTo>
                    <a:pt x="67892" y="160091"/>
                  </a:lnTo>
                  <a:lnTo>
                    <a:pt x="60381" y="158018"/>
                  </a:lnTo>
                  <a:lnTo>
                    <a:pt x="57323" y="157650"/>
                  </a:lnTo>
                  <a:lnTo>
                    <a:pt x="52808" y="157619"/>
                  </a:lnTo>
                  <a:lnTo>
                    <a:pt x="45939" y="157157"/>
                  </a:lnTo>
                  <a:lnTo>
                    <a:pt x="41535" y="157415"/>
                  </a:lnTo>
                  <a:lnTo>
                    <a:pt x="39493" y="158104"/>
                  </a:lnTo>
                  <a:lnTo>
                    <a:pt x="37138" y="158534"/>
                  </a:lnTo>
                  <a:lnTo>
                    <a:pt x="33156" y="158909"/>
                  </a:lnTo>
                  <a:lnTo>
                    <a:pt x="31536" y="158871"/>
                  </a:lnTo>
                  <a:lnTo>
                    <a:pt x="28986" y="159097"/>
                  </a:lnTo>
                  <a:lnTo>
                    <a:pt x="26060" y="159653"/>
                  </a:lnTo>
                  <a:lnTo>
                    <a:pt x="25223" y="160678"/>
                  </a:lnTo>
                  <a:lnTo>
                    <a:pt x="24261" y="162939"/>
                  </a:lnTo>
                  <a:lnTo>
                    <a:pt x="20897" y="166835"/>
                  </a:lnTo>
                  <a:lnTo>
                    <a:pt x="17634" y="169416"/>
                  </a:lnTo>
                  <a:lnTo>
                    <a:pt x="17040" y="169635"/>
                  </a:lnTo>
                  <a:lnTo>
                    <a:pt x="15131" y="168266"/>
                  </a:lnTo>
                  <a:lnTo>
                    <a:pt x="13543" y="167805"/>
                  </a:lnTo>
                  <a:lnTo>
                    <a:pt x="11673" y="167656"/>
                  </a:lnTo>
                  <a:lnTo>
                    <a:pt x="10350" y="168094"/>
                  </a:lnTo>
                  <a:lnTo>
                    <a:pt x="9521" y="168744"/>
                  </a:lnTo>
                  <a:lnTo>
                    <a:pt x="9631" y="171740"/>
                  </a:lnTo>
                  <a:lnTo>
                    <a:pt x="9443" y="171998"/>
                  </a:lnTo>
                  <a:lnTo>
                    <a:pt x="8003" y="168446"/>
                  </a:lnTo>
                  <a:lnTo>
                    <a:pt x="8121" y="165223"/>
                  </a:lnTo>
                  <a:lnTo>
                    <a:pt x="8919" y="163377"/>
                  </a:lnTo>
                  <a:lnTo>
                    <a:pt x="9897" y="161710"/>
                  </a:lnTo>
                  <a:lnTo>
                    <a:pt x="9498" y="159215"/>
                  </a:lnTo>
                  <a:lnTo>
                    <a:pt x="10452" y="155905"/>
                  </a:lnTo>
                  <a:lnTo>
                    <a:pt x="10484" y="153504"/>
                  </a:lnTo>
                  <a:lnTo>
                    <a:pt x="10061" y="152471"/>
                  </a:lnTo>
                  <a:lnTo>
                    <a:pt x="9287" y="151274"/>
                  </a:lnTo>
                  <a:lnTo>
                    <a:pt x="7159" y="149944"/>
                  </a:lnTo>
                  <a:lnTo>
                    <a:pt x="6220" y="148903"/>
                  </a:lnTo>
                  <a:lnTo>
                    <a:pt x="3341" y="147511"/>
                  </a:lnTo>
                  <a:lnTo>
                    <a:pt x="485" y="145782"/>
                  </a:lnTo>
                  <a:lnTo>
                    <a:pt x="0" y="144718"/>
                  </a:lnTo>
                  <a:lnTo>
                    <a:pt x="133" y="143990"/>
                  </a:lnTo>
                  <a:lnTo>
                    <a:pt x="634" y="142879"/>
                  </a:lnTo>
                  <a:lnTo>
                    <a:pt x="2817" y="139633"/>
                  </a:lnTo>
                  <a:lnTo>
                    <a:pt x="5179" y="136472"/>
                  </a:lnTo>
                  <a:lnTo>
                    <a:pt x="6689" y="135204"/>
                  </a:lnTo>
                  <a:lnTo>
                    <a:pt x="14708" y="131136"/>
                  </a:lnTo>
                  <a:lnTo>
                    <a:pt x="15944" y="129712"/>
                  </a:lnTo>
                  <a:lnTo>
                    <a:pt x="16257" y="127303"/>
                  </a:lnTo>
                  <a:lnTo>
                    <a:pt x="16273" y="125551"/>
                  </a:lnTo>
                  <a:lnTo>
                    <a:pt x="16124" y="122421"/>
                  </a:lnTo>
                  <a:lnTo>
                    <a:pt x="15632" y="117962"/>
                  </a:lnTo>
                  <a:lnTo>
                    <a:pt x="15021" y="114879"/>
                  </a:lnTo>
                  <a:lnTo>
                    <a:pt x="13488" y="109074"/>
                  </a:lnTo>
                  <a:lnTo>
                    <a:pt x="9310" y="97003"/>
                  </a:lnTo>
                  <a:lnTo>
                    <a:pt x="6799" y="84383"/>
                  </a:lnTo>
                  <a:lnTo>
                    <a:pt x="8434" y="85127"/>
                  </a:lnTo>
                  <a:lnTo>
                    <a:pt x="12268" y="85401"/>
                  </a:lnTo>
                  <a:lnTo>
                    <a:pt x="15311" y="84532"/>
                  </a:lnTo>
                  <a:lnTo>
                    <a:pt x="16891" y="84407"/>
                  </a:lnTo>
                  <a:lnTo>
                    <a:pt x="18299" y="84689"/>
                  </a:lnTo>
                  <a:lnTo>
                    <a:pt x="20396" y="84188"/>
                  </a:lnTo>
                  <a:lnTo>
                    <a:pt x="22313" y="83984"/>
                  </a:lnTo>
                  <a:lnTo>
                    <a:pt x="23306" y="85119"/>
                  </a:lnTo>
                  <a:lnTo>
                    <a:pt x="25090" y="86120"/>
                  </a:lnTo>
                  <a:lnTo>
                    <a:pt x="28618" y="84681"/>
                  </a:lnTo>
                  <a:lnTo>
                    <a:pt x="31740" y="82889"/>
                  </a:lnTo>
                  <a:lnTo>
                    <a:pt x="34979" y="83085"/>
                  </a:lnTo>
                  <a:lnTo>
                    <a:pt x="35440" y="82201"/>
                  </a:lnTo>
                  <a:lnTo>
                    <a:pt x="36246" y="77702"/>
                  </a:lnTo>
                  <a:lnTo>
                    <a:pt x="37209" y="76717"/>
                  </a:lnTo>
                  <a:lnTo>
                    <a:pt x="41081" y="77170"/>
                  </a:lnTo>
                  <a:lnTo>
                    <a:pt x="42513" y="76357"/>
                  </a:lnTo>
                  <a:lnTo>
                    <a:pt x="44015" y="74135"/>
                  </a:lnTo>
                  <a:lnTo>
                    <a:pt x="46299" y="72742"/>
                  </a:lnTo>
                  <a:lnTo>
                    <a:pt x="48208" y="72750"/>
                  </a:lnTo>
                  <a:lnTo>
                    <a:pt x="50195" y="71185"/>
                  </a:lnTo>
                  <a:lnTo>
                    <a:pt x="51173" y="72234"/>
                  </a:lnTo>
                  <a:lnTo>
                    <a:pt x="51651" y="74103"/>
                  </a:lnTo>
                  <a:lnTo>
                    <a:pt x="50993" y="75590"/>
                  </a:lnTo>
                  <a:lnTo>
                    <a:pt x="51275" y="76177"/>
                  </a:lnTo>
                  <a:lnTo>
                    <a:pt x="52652" y="76912"/>
                  </a:lnTo>
                  <a:lnTo>
                    <a:pt x="55007" y="76889"/>
                  </a:lnTo>
                  <a:lnTo>
                    <a:pt x="56516" y="76278"/>
                  </a:lnTo>
                  <a:lnTo>
                    <a:pt x="56869" y="75426"/>
                  </a:lnTo>
                  <a:lnTo>
                    <a:pt x="56869" y="73877"/>
                  </a:lnTo>
                  <a:lnTo>
                    <a:pt x="56493" y="72429"/>
                  </a:lnTo>
                  <a:lnTo>
                    <a:pt x="55492" y="71185"/>
                  </a:lnTo>
                  <a:lnTo>
                    <a:pt x="53614" y="70536"/>
                  </a:lnTo>
                  <a:lnTo>
                    <a:pt x="52308" y="70520"/>
                  </a:lnTo>
                  <a:lnTo>
                    <a:pt x="52089" y="69722"/>
                  </a:lnTo>
                  <a:lnTo>
                    <a:pt x="52535" y="68025"/>
                  </a:lnTo>
                  <a:lnTo>
                    <a:pt x="53693" y="64880"/>
                  </a:lnTo>
                  <a:lnTo>
                    <a:pt x="55116" y="62040"/>
                  </a:lnTo>
                  <a:lnTo>
                    <a:pt x="55985" y="60968"/>
                  </a:lnTo>
                  <a:lnTo>
                    <a:pt x="56134" y="59974"/>
                  </a:lnTo>
                  <a:lnTo>
                    <a:pt x="55969" y="58253"/>
                  </a:lnTo>
                  <a:lnTo>
                    <a:pt x="55938" y="55147"/>
                  </a:lnTo>
                  <a:lnTo>
                    <a:pt x="57213" y="50766"/>
                  </a:lnTo>
                  <a:lnTo>
                    <a:pt x="58934" y="47496"/>
                  </a:lnTo>
                  <a:lnTo>
                    <a:pt x="61242" y="46424"/>
                  </a:lnTo>
                  <a:lnTo>
                    <a:pt x="64066" y="45853"/>
                  </a:lnTo>
                  <a:lnTo>
                    <a:pt x="65874" y="44288"/>
                  </a:lnTo>
                  <a:lnTo>
                    <a:pt x="66765" y="42489"/>
                  </a:lnTo>
                  <a:lnTo>
                    <a:pt x="67102" y="40963"/>
                  </a:lnTo>
                  <a:lnTo>
                    <a:pt x="67532" y="39649"/>
                  </a:lnTo>
                  <a:lnTo>
                    <a:pt x="68432" y="39070"/>
                  </a:lnTo>
                  <a:lnTo>
                    <a:pt x="75223" y="39430"/>
                  </a:lnTo>
                  <a:lnTo>
                    <a:pt x="76263" y="36590"/>
                  </a:lnTo>
                  <a:lnTo>
                    <a:pt x="76850" y="35800"/>
                  </a:lnTo>
                  <a:lnTo>
                    <a:pt x="78148" y="34955"/>
                  </a:lnTo>
                  <a:lnTo>
                    <a:pt x="79056" y="33946"/>
                  </a:lnTo>
                  <a:lnTo>
                    <a:pt x="78719" y="33163"/>
                  </a:lnTo>
                  <a:lnTo>
                    <a:pt x="76983" y="32663"/>
                  </a:lnTo>
                  <a:lnTo>
                    <a:pt x="72899" y="32217"/>
                  </a:lnTo>
                  <a:lnTo>
                    <a:pt x="72077" y="31270"/>
                  </a:lnTo>
                  <a:lnTo>
                    <a:pt x="72336" y="30136"/>
                  </a:lnTo>
                  <a:lnTo>
                    <a:pt x="73423" y="27194"/>
                  </a:lnTo>
                  <a:lnTo>
                    <a:pt x="74463" y="23392"/>
                  </a:lnTo>
                  <a:lnTo>
                    <a:pt x="75004" y="20443"/>
                  </a:lnTo>
                  <a:lnTo>
                    <a:pt x="75058" y="18698"/>
                  </a:lnTo>
                  <a:lnTo>
                    <a:pt x="75645" y="18229"/>
                  </a:lnTo>
                  <a:lnTo>
                    <a:pt x="78970" y="17673"/>
                  </a:lnTo>
                  <a:lnTo>
                    <a:pt x="80088" y="17078"/>
                  </a:lnTo>
                  <a:lnTo>
                    <a:pt x="82952" y="13042"/>
                  </a:lnTo>
                  <a:lnTo>
                    <a:pt x="85135" y="12353"/>
                  </a:lnTo>
                  <a:lnTo>
                    <a:pt x="90776" y="13394"/>
                  </a:lnTo>
                  <a:lnTo>
                    <a:pt x="93357" y="13315"/>
                  </a:lnTo>
                  <a:lnTo>
                    <a:pt x="94061" y="13409"/>
                  </a:lnTo>
                  <a:lnTo>
                    <a:pt x="96643" y="13589"/>
                  </a:lnTo>
                  <a:lnTo>
                    <a:pt x="96925" y="13182"/>
                  </a:lnTo>
                  <a:lnTo>
                    <a:pt x="98083" y="9185"/>
                  </a:lnTo>
                  <a:lnTo>
                    <a:pt x="99225" y="8019"/>
                  </a:lnTo>
                  <a:lnTo>
                    <a:pt x="103660" y="2738"/>
                  </a:lnTo>
                  <a:lnTo>
                    <a:pt x="106642" y="493"/>
                  </a:lnTo>
                  <a:lnTo>
                    <a:pt x="108527"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9" name="Freeform: Shape 608">
              <a:extLst>
                <a:ext uri="{FF2B5EF4-FFF2-40B4-BE49-F238E27FC236}">
                  <a16:creationId xmlns:a16="http://schemas.microsoft.com/office/drawing/2014/main" id="{A51A8433-1F62-0437-551D-79E7284309F1}"/>
                </a:ext>
              </a:extLst>
            </p:cNvPr>
            <p:cNvSpPr>
              <a:spLocks/>
            </p:cNvSpPr>
            <p:nvPr/>
          </p:nvSpPr>
          <p:spPr>
            <a:xfrm>
              <a:off x="5291565" y="4238274"/>
              <a:ext cx="31825" cy="59254"/>
            </a:xfrm>
            <a:custGeom>
              <a:avLst/>
              <a:gdLst>
                <a:gd name="connsiteX0" fmla="*/ 20685 w 31825"/>
                <a:gd name="connsiteY0" fmla="*/ 227 h 59254"/>
                <a:gd name="connsiteX1" fmla="*/ 19512 w 31825"/>
                <a:gd name="connsiteY1" fmla="*/ 2840 h 59254"/>
                <a:gd name="connsiteX2" fmla="*/ 20685 w 31825"/>
                <a:gd name="connsiteY2" fmla="*/ 3176 h 59254"/>
                <a:gd name="connsiteX3" fmla="*/ 21749 w 31825"/>
                <a:gd name="connsiteY3" fmla="*/ 2934 h 59254"/>
                <a:gd name="connsiteX4" fmla="*/ 24323 w 31825"/>
                <a:gd name="connsiteY4" fmla="*/ 3028 h 59254"/>
                <a:gd name="connsiteX5" fmla="*/ 25309 w 31825"/>
                <a:gd name="connsiteY5" fmla="*/ 5891 h 59254"/>
                <a:gd name="connsiteX6" fmla="*/ 25051 w 31825"/>
                <a:gd name="connsiteY6" fmla="*/ 8293 h 59254"/>
                <a:gd name="connsiteX7" fmla="*/ 22625 w 31825"/>
                <a:gd name="connsiteY7" fmla="*/ 14614 h 59254"/>
                <a:gd name="connsiteX8" fmla="*/ 22320 w 31825"/>
                <a:gd name="connsiteY8" fmla="*/ 16781 h 59254"/>
                <a:gd name="connsiteX9" fmla="*/ 21217 w 31825"/>
                <a:gd name="connsiteY9" fmla="*/ 20028 h 59254"/>
                <a:gd name="connsiteX10" fmla="*/ 22711 w 31825"/>
                <a:gd name="connsiteY10" fmla="*/ 22164 h 59254"/>
                <a:gd name="connsiteX11" fmla="*/ 21311 w 31825"/>
                <a:gd name="connsiteY11" fmla="*/ 24996 h 59254"/>
                <a:gd name="connsiteX12" fmla="*/ 20834 w 31825"/>
                <a:gd name="connsiteY12" fmla="*/ 26827 h 59254"/>
                <a:gd name="connsiteX13" fmla="*/ 20724 w 31825"/>
                <a:gd name="connsiteY13" fmla="*/ 29580 h 59254"/>
                <a:gd name="connsiteX14" fmla="*/ 21428 w 31825"/>
                <a:gd name="connsiteY14" fmla="*/ 34807 h 59254"/>
                <a:gd name="connsiteX15" fmla="*/ 20294 w 31825"/>
                <a:gd name="connsiteY15" fmla="*/ 42333 h 59254"/>
                <a:gd name="connsiteX16" fmla="*/ 18291 w 31825"/>
                <a:gd name="connsiteY16" fmla="*/ 45618 h 59254"/>
                <a:gd name="connsiteX17" fmla="*/ 17047 w 31825"/>
                <a:gd name="connsiteY17" fmla="*/ 46863 h 59254"/>
                <a:gd name="connsiteX18" fmla="*/ 14825 w 31825"/>
                <a:gd name="connsiteY18" fmla="*/ 50125 h 59254"/>
                <a:gd name="connsiteX19" fmla="*/ 11907 w 31825"/>
                <a:gd name="connsiteY19" fmla="*/ 51095 h 59254"/>
                <a:gd name="connsiteX20" fmla="*/ 7862 w 31825"/>
                <a:gd name="connsiteY20" fmla="*/ 56344 h 59254"/>
                <a:gd name="connsiteX21" fmla="*/ 7151 w 31825"/>
                <a:gd name="connsiteY21" fmla="*/ 57721 h 59254"/>
                <a:gd name="connsiteX22" fmla="*/ 7542 w 31825"/>
                <a:gd name="connsiteY22" fmla="*/ 59208 h 59254"/>
                <a:gd name="connsiteX23" fmla="*/ 6595 w 31825"/>
                <a:gd name="connsiteY23" fmla="*/ 59223 h 59254"/>
                <a:gd name="connsiteX24" fmla="*/ 2722 w 31825"/>
                <a:gd name="connsiteY24" fmla="*/ 58981 h 59254"/>
                <a:gd name="connsiteX25" fmla="*/ 102 w 31825"/>
                <a:gd name="connsiteY25" fmla="*/ 59255 h 59254"/>
                <a:gd name="connsiteX26" fmla="*/ 0 w 31825"/>
                <a:gd name="connsiteY26" fmla="*/ 59122 h 59254"/>
                <a:gd name="connsiteX27" fmla="*/ 211 w 31825"/>
                <a:gd name="connsiteY27" fmla="*/ 53481 h 59254"/>
                <a:gd name="connsiteX28" fmla="*/ 548 w 31825"/>
                <a:gd name="connsiteY28" fmla="*/ 44742 h 59254"/>
                <a:gd name="connsiteX29" fmla="*/ 790 w 31825"/>
                <a:gd name="connsiteY29" fmla="*/ 38319 h 59254"/>
                <a:gd name="connsiteX30" fmla="*/ 1025 w 31825"/>
                <a:gd name="connsiteY30" fmla="*/ 32029 h 59254"/>
                <a:gd name="connsiteX31" fmla="*/ 1205 w 31825"/>
                <a:gd name="connsiteY31" fmla="*/ 27312 h 59254"/>
                <a:gd name="connsiteX32" fmla="*/ 1447 w 31825"/>
                <a:gd name="connsiteY32" fmla="*/ 20881 h 59254"/>
                <a:gd name="connsiteX33" fmla="*/ 1658 w 31825"/>
                <a:gd name="connsiteY33" fmla="*/ 15326 h 59254"/>
                <a:gd name="connsiteX34" fmla="*/ 1635 w 31825"/>
                <a:gd name="connsiteY34" fmla="*/ 13331 h 59254"/>
                <a:gd name="connsiteX35" fmla="*/ 2269 w 31825"/>
                <a:gd name="connsiteY35" fmla="*/ 11751 h 59254"/>
                <a:gd name="connsiteX36" fmla="*/ 4092 w 31825"/>
                <a:gd name="connsiteY36" fmla="*/ 11094 h 59254"/>
                <a:gd name="connsiteX37" fmla="*/ 6454 w 31825"/>
                <a:gd name="connsiteY37" fmla="*/ 12471 h 59254"/>
                <a:gd name="connsiteX38" fmla="*/ 7440 w 31825"/>
                <a:gd name="connsiteY38" fmla="*/ 13042 h 59254"/>
                <a:gd name="connsiteX39" fmla="*/ 8324 w 31825"/>
                <a:gd name="connsiteY39" fmla="*/ 12713 h 59254"/>
                <a:gd name="connsiteX40" fmla="*/ 9451 w 31825"/>
                <a:gd name="connsiteY40" fmla="*/ 11876 h 59254"/>
                <a:gd name="connsiteX41" fmla="*/ 10828 w 31825"/>
                <a:gd name="connsiteY41" fmla="*/ 9443 h 59254"/>
                <a:gd name="connsiteX42" fmla="*/ 14286 w 31825"/>
                <a:gd name="connsiteY42" fmla="*/ 4412 h 59254"/>
                <a:gd name="connsiteX43" fmla="*/ 15670 w 31825"/>
                <a:gd name="connsiteY43" fmla="*/ 837 h 59254"/>
                <a:gd name="connsiteX44" fmla="*/ 17024 w 31825"/>
                <a:gd name="connsiteY44" fmla="*/ 125 h 59254"/>
                <a:gd name="connsiteX45" fmla="*/ 18980 w 31825"/>
                <a:gd name="connsiteY45" fmla="*/ 0 h 59254"/>
                <a:gd name="connsiteX46" fmla="*/ 20685 w 31825"/>
                <a:gd name="connsiteY46" fmla="*/ 227 h 59254"/>
                <a:gd name="connsiteX47" fmla="*/ 28258 w 31825"/>
                <a:gd name="connsiteY47" fmla="*/ 12799 h 59254"/>
                <a:gd name="connsiteX48" fmla="*/ 27218 w 31825"/>
                <a:gd name="connsiteY48" fmla="*/ 13222 h 59254"/>
                <a:gd name="connsiteX49" fmla="*/ 28078 w 31825"/>
                <a:gd name="connsiteY49" fmla="*/ 11899 h 59254"/>
                <a:gd name="connsiteX50" fmla="*/ 28203 w 31825"/>
                <a:gd name="connsiteY50" fmla="*/ 11054 h 59254"/>
                <a:gd name="connsiteX51" fmla="*/ 29408 w 31825"/>
                <a:gd name="connsiteY51" fmla="*/ 7518 h 59254"/>
                <a:gd name="connsiteX52" fmla="*/ 30269 w 31825"/>
                <a:gd name="connsiteY52" fmla="*/ 7534 h 59254"/>
                <a:gd name="connsiteX53" fmla="*/ 30496 w 31825"/>
                <a:gd name="connsiteY53" fmla="*/ 7847 h 59254"/>
                <a:gd name="connsiteX54" fmla="*/ 28258 w 31825"/>
                <a:gd name="connsiteY54" fmla="*/ 12799 h 59254"/>
                <a:gd name="connsiteX55" fmla="*/ 30410 w 31825"/>
                <a:gd name="connsiteY55" fmla="*/ 24300 h 59254"/>
                <a:gd name="connsiteX56" fmla="*/ 28720 w 31825"/>
                <a:gd name="connsiteY56" fmla="*/ 27499 h 59254"/>
                <a:gd name="connsiteX57" fmla="*/ 28610 w 31825"/>
                <a:gd name="connsiteY57" fmla="*/ 26584 h 59254"/>
                <a:gd name="connsiteX58" fmla="*/ 29314 w 31825"/>
                <a:gd name="connsiteY58" fmla="*/ 24214 h 59254"/>
                <a:gd name="connsiteX59" fmla="*/ 30269 w 31825"/>
                <a:gd name="connsiteY59" fmla="*/ 23384 h 59254"/>
                <a:gd name="connsiteX60" fmla="*/ 30863 w 31825"/>
                <a:gd name="connsiteY60" fmla="*/ 22508 h 59254"/>
                <a:gd name="connsiteX61" fmla="*/ 30996 w 31825"/>
                <a:gd name="connsiteY61" fmla="*/ 21475 h 59254"/>
                <a:gd name="connsiteX62" fmla="*/ 31826 w 31825"/>
                <a:gd name="connsiteY62" fmla="*/ 21976 h 59254"/>
                <a:gd name="connsiteX63" fmla="*/ 31614 w 31825"/>
                <a:gd name="connsiteY63" fmla="*/ 22993 h 59254"/>
                <a:gd name="connsiteX64" fmla="*/ 30410 w 31825"/>
                <a:gd name="connsiteY64" fmla="*/ 24300 h 5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1825" h="59254">
                  <a:moveTo>
                    <a:pt x="20685" y="227"/>
                  </a:moveTo>
                  <a:lnTo>
                    <a:pt x="19512" y="2840"/>
                  </a:lnTo>
                  <a:lnTo>
                    <a:pt x="20685" y="3176"/>
                  </a:lnTo>
                  <a:lnTo>
                    <a:pt x="21749" y="2934"/>
                  </a:lnTo>
                  <a:lnTo>
                    <a:pt x="24323" y="3028"/>
                  </a:lnTo>
                  <a:lnTo>
                    <a:pt x="25309" y="5891"/>
                  </a:lnTo>
                  <a:lnTo>
                    <a:pt x="25051" y="8293"/>
                  </a:lnTo>
                  <a:lnTo>
                    <a:pt x="22625" y="14614"/>
                  </a:lnTo>
                  <a:lnTo>
                    <a:pt x="22320" y="16781"/>
                  </a:lnTo>
                  <a:lnTo>
                    <a:pt x="21217" y="20028"/>
                  </a:lnTo>
                  <a:lnTo>
                    <a:pt x="22711" y="22164"/>
                  </a:lnTo>
                  <a:lnTo>
                    <a:pt x="21311" y="24996"/>
                  </a:lnTo>
                  <a:lnTo>
                    <a:pt x="20834" y="26827"/>
                  </a:lnTo>
                  <a:lnTo>
                    <a:pt x="20724" y="29580"/>
                  </a:lnTo>
                  <a:lnTo>
                    <a:pt x="21428" y="34807"/>
                  </a:lnTo>
                  <a:lnTo>
                    <a:pt x="20294" y="42333"/>
                  </a:lnTo>
                  <a:lnTo>
                    <a:pt x="18291" y="45618"/>
                  </a:lnTo>
                  <a:lnTo>
                    <a:pt x="17047" y="46863"/>
                  </a:lnTo>
                  <a:lnTo>
                    <a:pt x="14825" y="50125"/>
                  </a:lnTo>
                  <a:lnTo>
                    <a:pt x="11907" y="51095"/>
                  </a:lnTo>
                  <a:lnTo>
                    <a:pt x="7862" y="56344"/>
                  </a:lnTo>
                  <a:lnTo>
                    <a:pt x="7151" y="57721"/>
                  </a:lnTo>
                  <a:lnTo>
                    <a:pt x="7542" y="59208"/>
                  </a:lnTo>
                  <a:lnTo>
                    <a:pt x="6595" y="59223"/>
                  </a:lnTo>
                  <a:lnTo>
                    <a:pt x="2722" y="58981"/>
                  </a:lnTo>
                  <a:lnTo>
                    <a:pt x="102" y="59255"/>
                  </a:lnTo>
                  <a:lnTo>
                    <a:pt x="0" y="59122"/>
                  </a:lnTo>
                  <a:lnTo>
                    <a:pt x="211" y="53481"/>
                  </a:lnTo>
                  <a:lnTo>
                    <a:pt x="548" y="44742"/>
                  </a:lnTo>
                  <a:lnTo>
                    <a:pt x="790" y="38319"/>
                  </a:lnTo>
                  <a:lnTo>
                    <a:pt x="1025" y="32029"/>
                  </a:lnTo>
                  <a:lnTo>
                    <a:pt x="1205" y="27312"/>
                  </a:lnTo>
                  <a:lnTo>
                    <a:pt x="1447" y="20881"/>
                  </a:lnTo>
                  <a:lnTo>
                    <a:pt x="1658" y="15326"/>
                  </a:lnTo>
                  <a:lnTo>
                    <a:pt x="1635" y="13331"/>
                  </a:lnTo>
                  <a:lnTo>
                    <a:pt x="2269" y="11751"/>
                  </a:lnTo>
                  <a:lnTo>
                    <a:pt x="4092" y="11094"/>
                  </a:lnTo>
                  <a:lnTo>
                    <a:pt x="6454" y="12471"/>
                  </a:lnTo>
                  <a:lnTo>
                    <a:pt x="7440" y="13042"/>
                  </a:lnTo>
                  <a:lnTo>
                    <a:pt x="8324" y="12713"/>
                  </a:lnTo>
                  <a:lnTo>
                    <a:pt x="9451" y="11876"/>
                  </a:lnTo>
                  <a:lnTo>
                    <a:pt x="10828" y="9443"/>
                  </a:lnTo>
                  <a:lnTo>
                    <a:pt x="14286" y="4412"/>
                  </a:lnTo>
                  <a:lnTo>
                    <a:pt x="15670" y="837"/>
                  </a:lnTo>
                  <a:lnTo>
                    <a:pt x="17024" y="125"/>
                  </a:lnTo>
                  <a:lnTo>
                    <a:pt x="18980" y="0"/>
                  </a:lnTo>
                  <a:lnTo>
                    <a:pt x="20685" y="227"/>
                  </a:lnTo>
                  <a:close/>
                  <a:moveTo>
                    <a:pt x="28258" y="12799"/>
                  </a:moveTo>
                  <a:lnTo>
                    <a:pt x="27218" y="13222"/>
                  </a:lnTo>
                  <a:lnTo>
                    <a:pt x="28078" y="11899"/>
                  </a:lnTo>
                  <a:lnTo>
                    <a:pt x="28203" y="11054"/>
                  </a:lnTo>
                  <a:lnTo>
                    <a:pt x="29408" y="7518"/>
                  </a:lnTo>
                  <a:lnTo>
                    <a:pt x="30269" y="7534"/>
                  </a:lnTo>
                  <a:lnTo>
                    <a:pt x="30496" y="7847"/>
                  </a:lnTo>
                  <a:lnTo>
                    <a:pt x="28258" y="12799"/>
                  </a:lnTo>
                  <a:close/>
                  <a:moveTo>
                    <a:pt x="30410" y="24300"/>
                  </a:moveTo>
                  <a:lnTo>
                    <a:pt x="28720" y="27499"/>
                  </a:lnTo>
                  <a:lnTo>
                    <a:pt x="28610" y="26584"/>
                  </a:lnTo>
                  <a:lnTo>
                    <a:pt x="29314" y="24214"/>
                  </a:lnTo>
                  <a:lnTo>
                    <a:pt x="30269" y="23384"/>
                  </a:lnTo>
                  <a:lnTo>
                    <a:pt x="30863" y="22508"/>
                  </a:lnTo>
                  <a:lnTo>
                    <a:pt x="30996" y="21475"/>
                  </a:lnTo>
                  <a:lnTo>
                    <a:pt x="31826" y="21976"/>
                  </a:lnTo>
                  <a:lnTo>
                    <a:pt x="31614" y="22993"/>
                  </a:lnTo>
                  <a:lnTo>
                    <a:pt x="30410" y="2430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0" name="Freeform: Shape 609">
              <a:extLst>
                <a:ext uri="{FF2B5EF4-FFF2-40B4-BE49-F238E27FC236}">
                  <a16:creationId xmlns:a16="http://schemas.microsoft.com/office/drawing/2014/main" id="{B903236C-7BFA-B6CF-2218-95C95D678DB7}"/>
                </a:ext>
              </a:extLst>
            </p:cNvPr>
            <p:cNvSpPr>
              <a:spLocks/>
            </p:cNvSpPr>
            <p:nvPr/>
          </p:nvSpPr>
          <p:spPr>
            <a:xfrm>
              <a:off x="4155022" y="1120709"/>
              <a:ext cx="1939743" cy="2523383"/>
            </a:xfrm>
            <a:custGeom>
              <a:avLst/>
              <a:gdLst>
                <a:gd name="connsiteX0" fmla="*/ 1570157 w 1939743"/>
                <a:gd name="connsiteY0" fmla="*/ 18127 h 2523383"/>
                <a:gd name="connsiteX1" fmla="*/ 1588065 w 1939743"/>
                <a:gd name="connsiteY1" fmla="*/ 21381 h 2523383"/>
                <a:gd name="connsiteX2" fmla="*/ 1593870 w 1939743"/>
                <a:gd name="connsiteY2" fmla="*/ 20200 h 2523383"/>
                <a:gd name="connsiteX3" fmla="*/ 1600504 w 1939743"/>
                <a:gd name="connsiteY3" fmla="*/ 28125 h 2523383"/>
                <a:gd name="connsiteX4" fmla="*/ 1604502 w 1939743"/>
                <a:gd name="connsiteY4" fmla="*/ 29048 h 2523383"/>
                <a:gd name="connsiteX5" fmla="*/ 1611089 w 1939743"/>
                <a:gd name="connsiteY5" fmla="*/ 27554 h 2523383"/>
                <a:gd name="connsiteX6" fmla="*/ 1615893 w 1939743"/>
                <a:gd name="connsiteY6" fmla="*/ 29432 h 2523383"/>
                <a:gd name="connsiteX7" fmla="*/ 1633769 w 1939743"/>
                <a:gd name="connsiteY7" fmla="*/ 31192 h 2523383"/>
                <a:gd name="connsiteX8" fmla="*/ 1637485 w 1939743"/>
                <a:gd name="connsiteY8" fmla="*/ 34259 h 2523383"/>
                <a:gd name="connsiteX9" fmla="*/ 1637439 w 1939743"/>
                <a:gd name="connsiteY9" fmla="*/ 37944 h 2523383"/>
                <a:gd name="connsiteX10" fmla="*/ 1633582 w 1939743"/>
                <a:gd name="connsiteY10" fmla="*/ 45900 h 2523383"/>
                <a:gd name="connsiteX11" fmla="*/ 1628402 w 1939743"/>
                <a:gd name="connsiteY11" fmla="*/ 53528 h 2523383"/>
                <a:gd name="connsiteX12" fmla="*/ 1594996 w 1939743"/>
                <a:gd name="connsiteY12" fmla="*/ 78070 h 2523383"/>
                <a:gd name="connsiteX13" fmla="*/ 1592540 w 1939743"/>
                <a:gd name="connsiteY13" fmla="*/ 82107 h 2523383"/>
                <a:gd name="connsiteX14" fmla="*/ 1599049 w 1939743"/>
                <a:gd name="connsiteY14" fmla="*/ 83374 h 2523383"/>
                <a:gd name="connsiteX15" fmla="*/ 1608648 w 1939743"/>
                <a:gd name="connsiteY15" fmla="*/ 82263 h 2523383"/>
                <a:gd name="connsiteX16" fmla="*/ 1616088 w 1939743"/>
                <a:gd name="connsiteY16" fmla="*/ 79564 h 2523383"/>
                <a:gd name="connsiteX17" fmla="*/ 1624858 w 1939743"/>
                <a:gd name="connsiteY17" fmla="*/ 71287 h 2523383"/>
                <a:gd name="connsiteX18" fmla="*/ 1627761 w 1939743"/>
                <a:gd name="connsiteY18" fmla="*/ 70810 h 2523383"/>
                <a:gd name="connsiteX19" fmla="*/ 1633331 w 1939743"/>
                <a:gd name="connsiteY19" fmla="*/ 66773 h 2523383"/>
                <a:gd name="connsiteX20" fmla="*/ 1644120 w 1939743"/>
                <a:gd name="connsiteY20" fmla="*/ 55413 h 2523383"/>
                <a:gd name="connsiteX21" fmla="*/ 1652749 w 1939743"/>
                <a:gd name="connsiteY21" fmla="*/ 49209 h 2523383"/>
                <a:gd name="connsiteX22" fmla="*/ 1656653 w 1939743"/>
                <a:gd name="connsiteY22" fmla="*/ 51940 h 2523383"/>
                <a:gd name="connsiteX23" fmla="*/ 1659939 w 1939743"/>
                <a:gd name="connsiteY23" fmla="*/ 56243 h 2523383"/>
                <a:gd name="connsiteX24" fmla="*/ 1662153 w 1939743"/>
                <a:gd name="connsiteY24" fmla="*/ 56736 h 2523383"/>
                <a:gd name="connsiteX25" fmla="*/ 1663303 w 1939743"/>
                <a:gd name="connsiteY25" fmla="*/ 53418 h 2523383"/>
                <a:gd name="connsiteX26" fmla="*/ 1665149 w 1939743"/>
                <a:gd name="connsiteY26" fmla="*/ 44320 h 2523383"/>
                <a:gd name="connsiteX27" fmla="*/ 1666229 w 1939743"/>
                <a:gd name="connsiteY27" fmla="*/ 41003 h 2523383"/>
                <a:gd name="connsiteX28" fmla="*/ 1669069 w 1939743"/>
                <a:gd name="connsiteY28" fmla="*/ 38624 h 2523383"/>
                <a:gd name="connsiteX29" fmla="*/ 1670805 w 1939743"/>
                <a:gd name="connsiteY29" fmla="*/ 38882 h 2523383"/>
                <a:gd name="connsiteX30" fmla="*/ 1673614 w 1939743"/>
                <a:gd name="connsiteY30" fmla="*/ 43209 h 2523383"/>
                <a:gd name="connsiteX31" fmla="*/ 1676728 w 1939743"/>
                <a:gd name="connsiteY31" fmla="*/ 53403 h 2523383"/>
                <a:gd name="connsiteX32" fmla="*/ 1679599 w 1939743"/>
                <a:gd name="connsiteY32" fmla="*/ 60444 h 2523383"/>
                <a:gd name="connsiteX33" fmla="*/ 1681148 w 1939743"/>
                <a:gd name="connsiteY33" fmla="*/ 60561 h 2523383"/>
                <a:gd name="connsiteX34" fmla="*/ 1687712 w 1939743"/>
                <a:gd name="connsiteY34" fmla="*/ 52597 h 2523383"/>
                <a:gd name="connsiteX35" fmla="*/ 1691021 w 1939743"/>
                <a:gd name="connsiteY35" fmla="*/ 51564 h 2523383"/>
                <a:gd name="connsiteX36" fmla="*/ 1698540 w 1939743"/>
                <a:gd name="connsiteY36" fmla="*/ 54459 h 2523383"/>
                <a:gd name="connsiteX37" fmla="*/ 1701661 w 1939743"/>
                <a:gd name="connsiteY37" fmla="*/ 57972 h 2523383"/>
                <a:gd name="connsiteX38" fmla="*/ 1702224 w 1939743"/>
                <a:gd name="connsiteY38" fmla="*/ 61703 h 2523383"/>
                <a:gd name="connsiteX39" fmla="*/ 1700222 w 1939743"/>
                <a:gd name="connsiteY39" fmla="*/ 65615 h 2523383"/>
                <a:gd name="connsiteX40" fmla="*/ 1698985 w 1939743"/>
                <a:gd name="connsiteY40" fmla="*/ 68987 h 2523383"/>
                <a:gd name="connsiteX41" fmla="*/ 1698500 w 1939743"/>
                <a:gd name="connsiteY41" fmla="*/ 71819 h 2523383"/>
                <a:gd name="connsiteX42" fmla="*/ 1699596 w 1939743"/>
                <a:gd name="connsiteY42" fmla="*/ 75097 h 2523383"/>
                <a:gd name="connsiteX43" fmla="*/ 1704149 w 1939743"/>
                <a:gd name="connsiteY43" fmla="*/ 82083 h 2523383"/>
                <a:gd name="connsiteX44" fmla="*/ 1710736 w 1939743"/>
                <a:gd name="connsiteY44" fmla="*/ 97136 h 2523383"/>
                <a:gd name="connsiteX45" fmla="*/ 1710697 w 1939743"/>
                <a:gd name="connsiteY45" fmla="*/ 102628 h 2523383"/>
                <a:gd name="connsiteX46" fmla="*/ 1707106 w 1939743"/>
                <a:gd name="connsiteY46" fmla="*/ 113714 h 2523383"/>
                <a:gd name="connsiteX47" fmla="*/ 1707192 w 1939743"/>
                <a:gd name="connsiteY47" fmla="*/ 116499 h 2523383"/>
                <a:gd name="connsiteX48" fmla="*/ 1724138 w 1939743"/>
                <a:gd name="connsiteY48" fmla="*/ 104858 h 2523383"/>
                <a:gd name="connsiteX49" fmla="*/ 1741224 w 1939743"/>
                <a:gd name="connsiteY49" fmla="*/ 110068 h 2523383"/>
                <a:gd name="connsiteX50" fmla="*/ 1746059 w 1939743"/>
                <a:gd name="connsiteY50" fmla="*/ 113620 h 2523383"/>
                <a:gd name="connsiteX51" fmla="*/ 1747913 w 1939743"/>
                <a:gd name="connsiteY51" fmla="*/ 117884 h 2523383"/>
                <a:gd name="connsiteX52" fmla="*/ 1749885 w 1939743"/>
                <a:gd name="connsiteY52" fmla="*/ 124893 h 2523383"/>
                <a:gd name="connsiteX53" fmla="*/ 1751981 w 1939743"/>
                <a:gd name="connsiteY53" fmla="*/ 134602 h 2523383"/>
                <a:gd name="connsiteX54" fmla="*/ 1750526 w 1939743"/>
                <a:gd name="connsiteY54" fmla="*/ 144648 h 2523383"/>
                <a:gd name="connsiteX55" fmla="*/ 1743023 w 1939743"/>
                <a:gd name="connsiteY55" fmla="*/ 160138 h 2523383"/>
                <a:gd name="connsiteX56" fmla="*/ 1735263 w 1939743"/>
                <a:gd name="connsiteY56" fmla="*/ 172061 h 2523383"/>
                <a:gd name="connsiteX57" fmla="*/ 1730694 w 1939743"/>
                <a:gd name="connsiteY57" fmla="*/ 182701 h 2523383"/>
                <a:gd name="connsiteX58" fmla="*/ 1723676 w 1939743"/>
                <a:gd name="connsiteY58" fmla="*/ 188498 h 2523383"/>
                <a:gd name="connsiteX59" fmla="*/ 1699619 w 1939743"/>
                <a:gd name="connsiteY59" fmla="*/ 213705 h 2523383"/>
                <a:gd name="connsiteX60" fmla="*/ 1687860 w 1939743"/>
                <a:gd name="connsiteY60" fmla="*/ 221701 h 2523383"/>
                <a:gd name="connsiteX61" fmla="*/ 1681101 w 1939743"/>
                <a:gd name="connsiteY61" fmla="*/ 229524 h 2523383"/>
                <a:gd name="connsiteX62" fmla="*/ 1678066 w 1939743"/>
                <a:gd name="connsiteY62" fmla="*/ 230885 h 2523383"/>
                <a:gd name="connsiteX63" fmla="*/ 1663741 w 1939743"/>
                <a:gd name="connsiteY63" fmla="*/ 229391 h 2523383"/>
                <a:gd name="connsiteX64" fmla="*/ 1659946 w 1939743"/>
                <a:gd name="connsiteY64" fmla="*/ 233678 h 2523383"/>
                <a:gd name="connsiteX65" fmla="*/ 1657834 w 1939743"/>
                <a:gd name="connsiteY65" fmla="*/ 240860 h 2523383"/>
                <a:gd name="connsiteX66" fmla="*/ 1653320 w 1939743"/>
                <a:gd name="connsiteY66" fmla="*/ 244271 h 2523383"/>
                <a:gd name="connsiteX67" fmla="*/ 1646647 w 1939743"/>
                <a:gd name="connsiteY67" fmla="*/ 246704 h 2523383"/>
                <a:gd name="connsiteX68" fmla="*/ 1633010 w 1939743"/>
                <a:gd name="connsiteY68" fmla="*/ 248668 h 2523383"/>
                <a:gd name="connsiteX69" fmla="*/ 1629952 w 1939743"/>
                <a:gd name="connsiteY69" fmla="*/ 256679 h 2523383"/>
                <a:gd name="connsiteX70" fmla="*/ 1629169 w 1939743"/>
                <a:gd name="connsiteY70" fmla="*/ 262085 h 2523383"/>
                <a:gd name="connsiteX71" fmla="*/ 1627839 w 1939743"/>
                <a:gd name="connsiteY71" fmla="*/ 266271 h 2523383"/>
                <a:gd name="connsiteX72" fmla="*/ 1626681 w 1939743"/>
                <a:gd name="connsiteY72" fmla="*/ 268289 h 2523383"/>
                <a:gd name="connsiteX73" fmla="*/ 1587721 w 1939743"/>
                <a:gd name="connsiteY73" fmla="*/ 296406 h 2523383"/>
                <a:gd name="connsiteX74" fmla="*/ 1587001 w 1939743"/>
                <a:gd name="connsiteY74" fmla="*/ 301054 h 2523383"/>
                <a:gd name="connsiteX75" fmla="*/ 1590920 w 1939743"/>
                <a:gd name="connsiteY75" fmla="*/ 302963 h 2523383"/>
                <a:gd name="connsiteX76" fmla="*/ 1595857 w 1939743"/>
                <a:gd name="connsiteY76" fmla="*/ 301054 h 2523383"/>
                <a:gd name="connsiteX77" fmla="*/ 1652553 w 1939743"/>
                <a:gd name="connsiteY77" fmla="*/ 266928 h 2523383"/>
                <a:gd name="connsiteX78" fmla="*/ 1663436 w 1939743"/>
                <a:gd name="connsiteY78" fmla="*/ 264643 h 2523383"/>
                <a:gd name="connsiteX79" fmla="*/ 1673536 w 1939743"/>
                <a:gd name="connsiteY79" fmla="*/ 267139 h 2523383"/>
                <a:gd name="connsiteX80" fmla="*/ 1672378 w 1939743"/>
                <a:gd name="connsiteY80" fmla="*/ 275158 h 2523383"/>
                <a:gd name="connsiteX81" fmla="*/ 1658084 w 1939743"/>
                <a:gd name="connsiteY81" fmla="*/ 297643 h 2523383"/>
                <a:gd name="connsiteX82" fmla="*/ 1639879 w 1939743"/>
                <a:gd name="connsiteY82" fmla="*/ 317569 h 2523383"/>
                <a:gd name="connsiteX83" fmla="*/ 1630789 w 1939743"/>
                <a:gd name="connsiteY83" fmla="*/ 332496 h 2523383"/>
                <a:gd name="connsiteX84" fmla="*/ 1607788 w 1939743"/>
                <a:gd name="connsiteY84" fmla="*/ 357828 h 2523383"/>
                <a:gd name="connsiteX85" fmla="*/ 1588988 w 1939743"/>
                <a:gd name="connsiteY85" fmla="*/ 382558 h 2523383"/>
                <a:gd name="connsiteX86" fmla="*/ 1581767 w 1939743"/>
                <a:gd name="connsiteY86" fmla="*/ 394943 h 2523383"/>
                <a:gd name="connsiteX87" fmla="*/ 1572089 w 1939743"/>
                <a:gd name="connsiteY87" fmla="*/ 416770 h 2523383"/>
                <a:gd name="connsiteX88" fmla="*/ 1568780 w 1939743"/>
                <a:gd name="connsiteY88" fmla="*/ 421988 h 2523383"/>
                <a:gd name="connsiteX89" fmla="*/ 1564759 w 1939743"/>
                <a:gd name="connsiteY89" fmla="*/ 424132 h 2523383"/>
                <a:gd name="connsiteX90" fmla="*/ 1560026 w 1939743"/>
                <a:gd name="connsiteY90" fmla="*/ 423232 h 2523383"/>
                <a:gd name="connsiteX91" fmla="*/ 1555762 w 1939743"/>
                <a:gd name="connsiteY91" fmla="*/ 420095 h 2523383"/>
                <a:gd name="connsiteX92" fmla="*/ 1550074 w 1939743"/>
                <a:gd name="connsiteY92" fmla="*/ 411998 h 2523383"/>
                <a:gd name="connsiteX93" fmla="*/ 1544887 w 1939743"/>
                <a:gd name="connsiteY93" fmla="*/ 402883 h 2523383"/>
                <a:gd name="connsiteX94" fmla="*/ 1543260 w 1939743"/>
                <a:gd name="connsiteY94" fmla="*/ 401280 h 2523383"/>
                <a:gd name="connsiteX95" fmla="*/ 1544238 w 1939743"/>
                <a:gd name="connsiteY95" fmla="*/ 405809 h 2523383"/>
                <a:gd name="connsiteX96" fmla="*/ 1554228 w 1939743"/>
                <a:gd name="connsiteY96" fmla="*/ 435781 h 2523383"/>
                <a:gd name="connsiteX97" fmla="*/ 1553086 w 1939743"/>
                <a:gd name="connsiteY97" fmla="*/ 441500 h 2523383"/>
                <a:gd name="connsiteX98" fmla="*/ 1534748 w 1939743"/>
                <a:gd name="connsiteY98" fmla="*/ 447516 h 2523383"/>
                <a:gd name="connsiteX99" fmla="*/ 1526627 w 1939743"/>
                <a:gd name="connsiteY99" fmla="*/ 452805 h 2523383"/>
                <a:gd name="connsiteX100" fmla="*/ 1522442 w 1939743"/>
                <a:gd name="connsiteY100" fmla="*/ 454088 h 2523383"/>
                <a:gd name="connsiteX101" fmla="*/ 1519477 w 1939743"/>
                <a:gd name="connsiteY101" fmla="*/ 453133 h 2523383"/>
                <a:gd name="connsiteX102" fmla="*/ 1516582 w 1939743"/>
                <a:gd name="connsiteY102" fmla="*/ 453673 h 2523383"/>
                <a:gd name="connsiteX103" fmla="*/ 1513766 w 1939743"/>
                <a:gd name="connsiteY103" fmla="*/ 455715 h 2523383"/>
                <a:gd name="connsiteX104" fmla="*/ 1513609 w 1939743"/>
                <a:gd name="connsiteY104" fmla="*/ 457976 h 2523383"/>
                <a:gd name="connsiteX105" fmla="*/ 1516120 w 1939743"/>
                <a:gd name="connsiteY105" fmla="*/ 460448 h 2523383"/>
                <a:gd name="connsiteX106" fmla="*/ 1523428 w 1939743"/>
                <a:gd name="connsiteY106" fmla="*/ 462381 h 2523383"/>
                <a:gd name="connsiteX107" fmla="*/ 1539653 w 1939743"/>
                <a:gd name="connsiteY107" fmla="*/ 455840 h 2523383"/>
                <a:gd name="connsiteX108" fmla="*/ 1542259 w 1939743"/>
                <a:gd name="connsiteY108" fmla="*/ 456302 h 2523383"/>
                <a:gd name="connsiteX109" fmla="*/ 1546436 w 1939743"/>
                <a:gd name="connsiteY109" fmla="*/ 459494 h 2523383"/>
                <a:gd name="connsiteX110" fmla="*/ 1546640 w 1939743"/>
                <a:gd name="connsiteY110" fmla="*/ 462389 h 2523383"/>
                <a:gd name="connsiteX111" fmla="*/ 1542282 w 1939743"/>
                <a:gd name="connsiteY111" fmla="*/ 471620 h 2523383"/>
                <a:gd name="connsiteX112" fmla="*/ 1529146 w 1939743"/>
                <a:gd name="connsiteY112" fmla="*/ 482557 h 2523383"/>
                <a:gd name="connsiteX113" fmla="*/ 1530860 w 1939743"/>
                <a:gd name="connsiteY113" fmla="*/ 483183 h 2523383"/>
                <a:gd name="connsiteX114" fmla="*/ 1534623 w 1939743"/>
                <a:gd name="connsiteY114" fmla="*/ 487032 h 2523383"/>
                <a:gd name="connsiteX115" fmla="*/ 1534537 w 1939743"/>
                <a:gd name="connsiteY115" fmla="*/ 490490 h 2523383"/>
                <a:gd name="connsiteX116" fmla="*/ 1530398 w 1939743"/>
                <a:gd name="connsiteY116" fmla="*/ 498588 h 2523383"/>
                <a:gd name="connsiteX117" fmla="*/ 1528442 w 1939743"/>
                <a:gd name="connsiteY117" fmla="*/ 501161 h 2523383"/>
                <a:gd name="connsiteX118" fmla="*/ 1515776 w 1939743"/>
                <a:gd name="connsiteY118" fmla="*/ 508633 h 2523383"/>
                <a:gd name="connsiteX119" fmla="*/ 1510261 w 1939743"/>
                <a:gd name="connsiteY119" fmla="*/ 510385 h 2523383"/>
                <a:gd name="connsiteX120" fmla="*/ 1505410 w 1939743"/>
                <a:gd name="connsiteY120" fmla="*/ 509454 h 2523383"/>
                <a:gd name="connsiteX121" fmla="*/ 1483199 w 1939743"/>
                <a:gd name="connsiteY121" fmla="*/ 493064 h 2523383"/>
                <a:gd name="connsiteX122" fmla="*/ 1475360 w 1939743"/>
                <a:gd name="connsiteY122" fmla="*/ 490678 h 2523383"/>
                <a:gd name="connsiteX123" fmla="*/ 1467913 w 1939743"/>
                <a:gd name="connsiteY123" fmla="*/ 486500 h 2523383"/>
                <a:gd name="connsiteX124" fmla="*/ 1462420 w 1939743"/>
                <a:gd name="connsiteY124" fmla="*/ 487212 h 2523383"/>
                <a:gd name="connsiteX125" fmla="*/ 1456584 w 1939743"/>
                <a:gd name="connsiteY125" fmla="*/ 492063 h 2523383"/>
                <a:gd name="connsiteX126" fmla="*/ 1459205 w 1939743"/>
                <a:gd name="connsiteY126" fmla="*/ 494496 h 2523383"/>
                <a:gd name="connsiteX127" fmla="*/ 1469962 w 1939743"/>
                <a:gd name="connsiteY127" fmla="*/ 499127 h 2523383"/>
                <a:gd name="connsiteX128" fmla="*/ 1478936 w 1939743"/>
                <a:gd name="connsiteY128" fmla="*/ 500019 h 2523383"/>
                <a:gd name="connsiteX129" fmla="*/ 1482660 w 1939743"/>
                <a:gd name="connsiteY129" fmla="*/ 501819 h 2523383"/>
                <a:gd name="connsiteX130" fmla="*/ 1484123 w 1939743"/>
                <a:gd name="connsiteY130" fmla="*/ 504807 h 2523383"/>
                <a:gd name="connsiteX131" fmla="*/ 1487995 w 1939743"/>
                <a:gd name="connsiteY131" fmla="*/ 515627 h 2523383"/>
                <a:gd name="connsiteX132" fmla="*/ 1488621 w 1939743"/>
                <a:gd name="connsiteY132" fmla="*/ 521401 h 2523383"/>
                <a:gd name="connsiteX133" fmla="*/ 1487768 w 1939743"/>
                <a:gd name="connsiteY133" fmla="*/ 526752 h 2523383"/>
                <a:gd name="connsiteX134" fmla="*/ 1486595 w 1939743"/>
                <a:gd name="connsiteY134" fmla="*/ 530484 h 2523383"/>
                <a:gd name="connsiteX135" fmla="*/ 1485108 w 1939743"/>
                <a:gd name="connsiteY135" fmla="*/ 532604 h 2523383"/>
                <a:gd name="connsiteX136" fmla="*/ 1482816 w 1939743"/>
                <a:gd name="connsiteY136" fmla="*/ 533668 h 2523383"/>
                <a:gd name="connsiteX137" fmla="*/ 1474030 w 1939743"/>
                <a:gd name="connsiteY137" fmla="*/ 532917 h 2523383"/>
                <a:gd name="connsiteX138" fmla="*/ 1470752 w 1939743"/>
                <a:gd name="connsiteY138" fmla="*/ 534223 h 2523383"/>
                <a:gd name="connsiteX139" fmla="*/ 1466942 w 1939743"/>
                <a:gd name="connsiteY139" fmla="*/ 537321 h 2523383"/>
                <a:gd name="connsiteX140" fmla="*/ 1462170 w 1939743"/>
                <a:gd name="connsiteY140" fmla="*/ 538667 h 2523383"/>
                <a:gd name="connsiteX141" fmla="*/ 1453564 w 1939743"/>
                <a:gd name="connsiteY141" fmla="*/ 538049 h 2523383"/>
                <a:gd name="connsiteX142" fmla="*/ 1443433 w 1939743"/>
                <a:gd name="connsiteY142" fmla="*/ 542555 h 2523383"/>
                <a:gd name="connsiteX143" fmla="*/ 1438074 w 1939743"/>
                <a:gd name="connsiteY143" fmla="*/ 543377 h 2523383"/>
                <a:gd name="connsiteX144" fmla="*/ 1432136 w 1939743"/>
                <a:gd name="connsiteY144" fmla="*/ 541343 h 2523383"/>
                <a:gd name="connsiteX145" fmla="*/ 1425697 w 1939743"/>
                <a:gd name="connsiteY145" fmla="*/ 536304 h 2523383"/>
                <a:gd name="connsiteX146" fmla="*/ 1418906 w 1939743"/>
                <a:gd name="connsiteY146" fmla="*/ 533754 h 2523383"/>
                <a:gd name="connsiteX147" fmla="*/ 1407429 w 1939743"/>
                <a:gd name="connsiteY147" fmla="*/ 531602 h 2523383"/>
                <a:gd name="connsiteX148" fmla="*/ 1408392 w 1939743"/>
                <a:gd name="connsiteY148" fmla="*/ 534505 h 2523383"/>
                <a:gd name="connsiteX149" fmla="*/ 1412437 w 1939743"/>
                <a:gd name="connsiteY149" fmla="*/ 535725 h 2523383"/>
                <a:gd name="connsiteX150" fmla="*/ 1420675 w 1939743"/>
                <a:gd name="connsiteY150" fmla="*/ 543455 h 2523383"/>
                <a:gd name="connsiteX151" fmla="*/ 1424610 w 1939743"/>
                <a:gd name="connsiteY151" fmla="*/ 553868 h 2523383"/>
                <a:gd name="connsiteX152" fmla="*/ 1428318 w 1939743"/>
                <a:gd name="connsiteY152" fmla="*/ 555620 h 2523383"/>
                <a:gd name="connsiteX153" fmla="*/ 1435891 w 1939743"/>
                <a:gd name="connsiteY153" fmla="*/ 564085 h 2523383"/>
                <a:gd name="connsiteX154" fmla="*/ 1441391 w 1939743"/>
                <a:gd name="connsiteY154" fmla="*/ 565423 h 2523383"/>
                <a:gd name="connsiteX155" fmla="*/ 1447094 w 1939743"/>
                <a:gd name="connsiteY155" fmla="*/ 568294 h 2523383"/>
                <a:gd name="connsiteX156" fmla="*/ 1455137 w 1939743"/>
                <a:gd name="connsiteY156" fmla="*/ 564602 h 2523383"/>
                <a:gd name="connsiteX157" fmla="*/ 1460535 w 1939743"/>
                <a:gd name="connsiteY157" fmla="*/ 565290 h 2523383"/>
                <a:gd name="connsiteX158" fmla="*/ 1459408 w 1939743"/>
                <a:gd name="connsiteY158" fmla="*/ 585881 h 2523383"/>
                <a:gd name="connsiteX159" fmla="*/ 1457022 w 1939743"/>
                <a:gd name="connsiteY159" fmla="*/ 587869 h 2523383"/>
                <a:gd name="connsiteX160" fmla="*/ 1444020 w 1939743"/>
                <a:gd name="connsiteY160" fmla="*/ 587869 h 2523383"/>
                <a:gd name="connsiteX161" fmla="*/ 1437839 w 1939743"/>
                <a:gd name="connsiteY161" fmla="*/ 584904 h 2523383"/>
                <a:gd name="connsiteX162" fmla="*/ 1435109 w 1939743"/>
                <a:gd name="connsiteY162" fmla="*/ 581837 h 2523383"/>
                <a:gd name="connsiteX163" fmla="*/ 1429116 w 1939743"/>
                <a:gd name="connsiteY163" fmla="*/ 578347 h 2523383"/>
                <a:gd name="connsiteX164" fmla="*/ 1423718 w 1939743"/>
                <a:gd name="connsiteY164" fmla="*/ 580366 h 2523383"/>
                <a:gd name="connsiteX165" fmla="*/ 1418828 w 1939743"/>
                <a:gd name="connsiteY165" fmla="*/ 579928 h 2523383"/>
                <a:gd name="connsiteX166" fmla="*/ 1415511 w 1939743"/>
                <a:gd name="connsiteY166" fmla="*/ 581978 h 2523383"/>
                <a:gd name="connsiteX167" fmla="*/ 1410246 w 1939743"/>
                <a:gd name="connsiteY167" fmla="*/ 581899 h 2523383"/>
                <a:gd name="connsiteX168" fmla="*/ 1396485 w 1939743"/>
                <a:gd name="connsiteY168" fmla="*/ 585357 h 2523383"/>
                <a:gd name="connsiteX169" fmla="*/ 1389209 w 1939743"/>
                <a:gd name="connsiteY169" fmla="*/ 585396 h 2523383"/>
                <a:gd name="connsiteX170" fmla="*/ 1383842 w 1939743"/>
                <a:gd name="connsiteY170" fmla="*/ 583167 h 2523383"/>
                <a:gd name="connsiteX171" fmla="*/ 1377607 w 1939743"/>
                <a:gd name="connsiteY171" fmla="*/ 582478 h 2523383"/>
                <a:gd name="connsiteX172" fmla="*/ 1370495 w 1939743"/>
                <a:gd name="connsiteY172" fmla="*/ 583308 h 2523383"/>
                <a:gd name="connsiteX173" fmla="*/ 1370988 w 1939743"/>
                <a:gd name="connsiteY173" fmla="*/ 585678 h 2523383"/>
                <a:gd name="connsiteX174" fmla="*/ 1374000 w 1939743"/>
                <a:gd name="connsiteY174" fmla="*/ 586390 h 2523383"/>
                <a:gd name="connsiteX175" fmla="*/ 1378389 w 1939743"/>
                <a:gd name="connsiteY175" fmla="*/ 590231 h 2523383"/>
                <a:gd name="connsiteX176" fmla="*/ 1382457 w 1939743"/>
                <a:gd name="connsiteY176" fmla="*/ 596115 h 2523383"/>
                <a:gd name="connsiteX177" fmla="*/ 1385837 w 1939743"/>
                <a:gd name="connsiteY177" fmla="*/ 598579 h 2523383"/>
                <a:gd name="connsiteX178" fmla="*/ 1389889 w 1939743"/>
                <a:gd name="connsiteY178" fmla="*/ 597186 h 2523383"/>
                <a:gd name="connsiteX179" fmla="*/ 1394012 w 1939743"/>
                <a:gd name="connsiteY179" fmla="*/ 594440 h 2523383"/>
                <a:gd name="connsiteX180" fmla="*/ 1409065 w 1939743"/>
                <a:gd name="connsiteY180" fmla="*/ 589911 h 2523383"/>
                <a:gd name="connsiteX181" fmla="*/ 1415668 w 1939743"/>
                <a:gd name="connsiteY181" fmla="*/ 589175 h 2523383"/>
                <a:gd name="connsiteX182" fmla="*/ 1421559 w 1939743"/>
                <a:gd name="connsiteY182" fmla="*/ 591178 h 2523383"/>
                <a:gd name="connsiteX183" fmla="*/ 1425478 w 1939743"/>
                <a:gd name="connsiteY183" fmla="*/ 593674 h 2523383"/>
                <a:gd name="connsiteX184" fmla="*/ 1428216 w 1939743"/>
                <a:gd name="connsiteY184" fmla="*/ 596670 h 2523383"/>
                <a:gd name="connsiteX185" fmla="*/ 1431674 w 1939743"/>
                <a:gd name="connsiteY185" fmla="*/ 604587 h 2523383"/>
                <a:gd name="connsiteX186" fmla="*/ 1440350 w 1939743"/>
                <a:gd name="connsiteY186" fmla="*/ 605557 h 2523383"/>
                <a:gd name="connsiteX187" fmla="*/ 1446969 w 1939743"/>
                <a:gd name="connsiteY187" fmla="*/ 608170 h 2523383"/>
                <a:gd name="connsiteX188" fmla="*/ 1457515 w 1939743"/>
                <a:gd name="connsiteY188" fmla="*/ 619546 h 2523383"/>
                <a:gd name="connsiteX189" fmla="*/ 1460418 w 1939743"/>
                <a:gd name="connsiteY189" fmla="*/ 620406 h 2523383"/>
                <a:gd name="connsiteX190" fmla="*/ 1461583 w 1939743"/>
                <a:gd name="connsiteY190" fmla="*/ 623324 h 2523383"/>
                <a:gd name="connsiteX191" fmla="*/ 1459346 w 1939743"/>
                <a:gd name="connsiteY191" fmla="*/ 630585 h 2523383"/>
                <a:gd name="connsiteX192" fmla="*/ 1459095 w 1939743"/>
                <a:gd name="connsiteY192" fmla="*/ 634927 h 2523383"/>
                <a:gd name="connsiteX193" fmla="*/ 1451804 w 1939743"/>
                <a:gd name="connsiteY193" fmla="*/ 643298 h 2523383"/>
                <a:gd name="connsiteX194" fmla="*/ 1440429 w 1939743"/>
                <a:gd name="connsiteY194" fmla="*/ 645723 h 2523383"/>
                <a:gd name="connsiteX195" fmla="*/ 1427927 w 1939743"/>
                <a:gd name="connsiteY195" fmla="*/ 644948 h 2523383"/>
                <a:gd name="connsiteX196" fmla="*/ 1418977 w 1939743"/>
                <a:gd name="connsiteY196" fmla="*/ 645918 h 2523383"/>
                <a:gd name="connsiteX197" fmla="*/ 1418038 w 1939743"/>
                <a:gd name="connsiteY197" fmla="*/ 646967 h 2523383"/>
                <a:gd name="connsiteX198" fmla="*/ 1424180 w 1939743"/>
                <a:gd name="connsiteY198" fmla="*/ 649150 h 2523383"/>
                <a:gd name="connsiteX199" fmla="*/ 1438410 w 1939743"/>
                <a:gd name="connsiteY199" fmla="*/ 658812 h 2523383"/>
                <a:gd name="connsiteX200" fmla="*/ 1443926 w 1939743"/>
                <a:gd name="connsiteY200" fmla="*/ 664022 h 2523383"/>
                <a:gd name="connsiteX201" fmla="*/ 1444888 w 1939743"/>
                <a:gd name="connsiteY201" fmla="*/ 667065 h 2523383"/>
                <a:gd name="connsiteX202" fmla="*/ 1437049 w 1939743"/>
                <a:gd name="connsiteY202" fmla="*/ 678581 h 2523383"/>
                <a:gd name="connsiteX203" fmla="*/ 1430125 w 1939743"/>
                <a:gd name="connsiteY203" fmla="*/ 701102 h 2523383"/>
                <a:gd name="connsiteX204" fmla="*/ 1427849 w 1939743"/>
                <a:gd name="connsiteY204" fmla="*/ 702862 h 2523383"/>
                <a:gd name="connsiteX205" fmla="*/ 1425478 w 1939743"/>
                <a:gd name="connsiteY205" fmla="*/ 703480 h 2523383"/>
                <a:gd name="connsiteX206" fmla="*/ 1419376 w 1939743"/>
                <a:gd name="connsiteY206" fmla="*/ 703089 h 2523383"/>
                <a:gd name="connsiteX207" fmla="*/ 1411639 w 1939743"/>
                <a:gd name="connsiteY207" fmla="*/ 708683 h 2523383"/>
                <a:gd name="connsiteX208" fmla="*/ 1405794 w 1939743"/>
                <a:gd name="connsiteY208" fmla="*/ 709802 h 2523383"/>
                <a:gd name="connsiteX209" fmla="*/ 1395209 w 1939743"/>
                <a:gd name="connsiteY209" fmla="*/ 707705 h 2523383"/>
                <a:gd name="connsiteX210" fmla="*/ 1382989 w 1939743"/>
                <a:gd name="connsiteY210" fmla="*/ 707822 h 2523383"/>
                <a:gd name="connsiteX211" fmla="*/ 1382027 w 1939743"/>
                <a:gd name="connsiteY211" fmla="*/ 711421 h 2523383"/>
                <a:gd name="connsiteX212" fmla="*/ 1381417 w 1939743"/>
                <a:gd name="connsiteY212" fmla="*/ 718282 h 2523383"/>
                <a:gd name="connsiteX213" fmla="*/ 1381479 w 1939743"/>
                <a:gd name="connsiteY213" fmla="*/ 728539 h 2523383"/>
                <a:gd name="connsiteX214" fmla="*/ 1382222 w 1939743"/>
                <a:gd name="connsiteY214" fmla="*/ 742105 h 2523383"/>
                <a:gd name="connsiteX215" fmla="*/ 1381581 w 1939743"/>
                <a:gd name="connsiteY215" fmla="*/ 751931 h 2523383"/>
                <a:gd name="connsiteX216" fmla="*/ 1379570 w 1939743"/>
                <a:gd name="connsiteY216" fmla="*/ 758111 h 2523383"/>
                <a:gd name="connsiteX217" fmla="*/ 1377028 w 1939743"/>
                <a:gd name="connsiteY217" fmla="*/ 762649 h 2523383"/>
                <a:gd name="connsiteX218" fmla="*/ 1372427 w 1939743"/>
                <a:gd name="connsiteY218" fmla="*/ 767046 h 2523383"/>
                <a:gd name="connsiteX219" fmla="*/ 1367702 w 1939743"/>
                <a:gd name="connsiteY219" fmla="*/ 769776 h 2523383"/>
                <a:gd name="connsiteX220" fmla="*/ 1364166 w 1939743"/>
                <a:gd name="connsiteY220" fmla="*/ 770738 h 2523383"/>
                <a:gd name="connsiteX221" fmla="*/ 1358283 w 1939743"/>
                <a:gd name="connsiteY221" fmla="*/ 770895 h 2523383"/>
                <a:gd name="connsiteX222" fmla="*/ 1341400 w 1939743"/>
                <a:gd name="connsiteY222" fmla="*/ 774032 h 2523383"/>
                <a:gd name="connsiteX223" fmla="*/ 1333162 w 1939743"/>
                <a:gd name="connsiteY223" fmla="*/ 773844 h 2523383"/>
                <a:gd name="connsiteX224" fmla="*/ 1326762 w 1939743"/>
                <a:gd name="connsiteY224" fmla="*/ 772514 h 2523383"/>
                <a:gd name="connsiteX225" fmla="*/ 1320143 w 1939743"/>
                <a:gd name="connsiteY225" fmla="*/ 768133 h 2523383"/>
                <a:gd name="connsiteX226" fmla="*/ 1309112 w 1939743"/>
                <a:gd name="connsiteY226" fmla="*/ 755678 h 2523383"/>
                <a:gd name="connsiteX227" fmla="*/ 1305983 w 1939743"/>
                <a:gd name="connsiteY227" fmla="*/ 752901 h 2523383"/>
                <a:gd name="connsiteX228" fmla="*/ 1302916 w 1939743"/>
                <a:gd name="connsiteY228" fmla="*/ 751281 h 2523383"/>
                <a:gd name="connsiteX229" fmla="*/ 1303034 w 1939743"/>
                <a:gd name="connsiteY229" fmla="*/ 753980 h 2523383"/>
                <a:gd name="connsiteX230" fmla="*/ 1306335 w 1939743"/>
                <a:gd name="connsiteY230" fmla="*/ 760967 h 2523383"/>
                <a:gd name="connsiteX231" fmla="*/ 1309089 w 1939743"/>
                <a:gd name="connsiteY231" fmla="*/ 765457 h 2523383"/>
                <a:gd name="connsiteX232" fmla="*/ 1311295 w 1939743"/>
                <a:gd name="connsiteY232" fmla="*/ 767460 h 2523383"/>
                <a:gd name="connsiteX233" fmla="*/ 1310779 w 1939743"/>
                <a:gd name="connsiteY233" fmla="*/ 769580 h 2523383"/>
                <a:gd name="connsiteX234" fmla="*/ 1305913 w 1939743"/>
                <a:gd name="connsiteY234" fmla="*/ 772905 h 2523383"/>
                <a:gd name="connsiteX235" fmla="*/ 1300546 w 1939743"/>
                <a:gd name="connsiteY235" fmla="*/ 774392 h 2523383"/>
                <a:gd name="connsiteX236" fmla="*/ 1294185 w 1939743"/>
                <a:gd name="connsiteY236" fmla="*/ 774337 h 2523383"/>
                <a:gd name="connsiteX237" fmla="*/ 1293982 w 1939743"/>
                <a:gd name="connsiteY237" fmla="*/ 775620 h 2523383"/>
                <a:gd name="connsiteX238" fmla="*/ 1296133 w 1939743"/>
                <a:gd name="connsiteY238" fmla="*/ 779188 h 2523383"/>
                <a:gd name="connsiteX239" fmla="*/ 1298934 w 1939743"/>
                <a:gd name="connsiteY239" fmla="*/ 782536 h 2523383"/>
                <a:gd name="connsiteX240" fmla="*/ 1300773 w 1939743"/>
                <a:gd name="connsiteY240" fmla="*/ 783537 h 2523383"/>
                <a:gd name="connsiteX241" fmla="*/ 1305647 w 1939743"/>
                <a:gd name="connsiteY241" fmla="*/ 782505 h 2523383"/>
                <a:gd name="connsiteX242" fmla="*/ 1311287 w 1939743"/>
                <a:gd name="connsiteY242" fmla="*/ 778264 h 2523383"/>
                <a:gd name="connsiteX243" fmla="*/ 1314808 w 1939743"/>
                <a:gd name="connsiteY243" fmla="*/ 777013 h 2523383"/>
                <a:gd name="connsiteX244" fmla="*/ 1321818 w 1939743"/>
                <a:gd name="connsiteY244" fmla="*/ 778022 h 2523383"/>
                <a:gd name="connsiteX245" fmla="*/ 1324579 w 1939743"/>
                <a:gd name="connsiteY245" fmla="*/ 779532 h 2523383"/>
                <a:gd name="connsiteX246" fmla="*/ 1333326 w 1939743"/>
                <a:gd name="connsiteY246" fmla="*/ 788779 h 2523383"/>
                <a:gd name="connsiteX247" fmla="*/ 1334546 w 1939743"/>
                <a:gd name="connsiteY247" fmla="*/ 789209 h 2523383"/>
                <a:gd name="connsiteX248" fmla="*/ 1341024 w 1939743"/>
                <a:gd name="connsiteY248" fmla="*/ 784562 h 2523383"/>
                <a:gd name="connsiteX249" fmla="*/ 1350389 w 1939743"/>
                <a:gd name="connsiteY249" fmla="*/ 784312 h 2523383"/>
                <a:gd name="connsiteX250" fmla="*/ 1353823 w 1939743"/>
                <a:gd name="connsiteY250" fmla="*/ 788044 h 2523383"/>
                <a:gd name="connsiteX251" fmla="*/ 1355138 w 1939743"/>
                <a:gd name="connsiteY251" fmla="*/ 795257 h 2523383"/>
                <a:gd name="connsiteX252" fmla="*/ 1355302 w 1939743"/>
                <a:gd name="connsiteY252" fmla="*/ 801078 h 2523383"/>
                <a:gd name="connsiteX253" fmla="*/ 1354308 w 1939743"/>
                <a:gd name="connsiteY253" fmla="*/ 805513 h 2523383"/>
                <a:gd name="connsiteX254" fmla="*/ 1356468 w 1939743"/>
                <a:gd name="connsiteY254" fmla="*/ 809824 h 2523383"/>
                <a:gd name="connsiteX255" fmla="*/ 1361772 w 1939743"/>
                <a:gd name="connsiteY255" fmla="*/ 814010 h 2523383"/>
                <a:gd name="connsiteX256" fmla="*/ 1365887 w 1939743"/>
                <a:gd name="connsiteY256" fmla="*/ 814909 h 2523383"/>
                <a:gd name="connsiteX257" fmla="*/ 1368813 w 1939743"/>
                <a:gd name="connsiteY257" fmla="*/ 812547 h 2523383"/>
                <a:gd name="connsiteX258" fmla="*/ 1373257 w 1939743"/>
                <a:gd name="connsiteY258" fmla="*/ 806796 h 2523383"/>
                <a:gd name="connsiteX259" fmla="*/ 1375142 w 1939743"/>
                <a:gd name="connsiteY259" fmla="*/ 805435 h 2523383"/>
                <a:gd name="connsiteX260" fmla="*/ 1376926 w 1939743"/>
                <a:gd name="connsiteY260" fmla="*/ 805756 h 2523383"/>
                <a:gd name="connsiteX261" fmla="*/ 1379641 w 1939743"/>
                <a:gd name="connsiteY261" fmla="*/ 809949 h 2523383"/>
                <a:gd name="connsiteX262" fmla="*/ 1383294 w 1939743"/>
                <a:gd name="connsiteY262" fmla="*/ 817976 h 2523383"/>
                <a:gd name="connsiteX263" fmla="*/ 1383631 w 1939743"/>
                <a:gd name="connsiteY263" fmla="*/ 827294 h 2523383"/>
                <a:gd name="connsiteX264" fmla="*/ 1380658 w 1939743"/>
                <a:gd name="connsiteY264" fmla="*/ 837879 h 2523383"/>
                <a:gd name="connsiteX265" fmla="*/ 1377020 w 1939743"/>
                <a:gd name="connsiteY265" fmla="*/ 844779 h 2523383"/>
                <a:gd name="connsiteX266" fmla="*/ 1362750 w 1939743"/>
                <a:gd name="connsiteY266" fmla="*/ 856076 h 2523383"/>
                <a:gd name="connsiteX267" fmla="*/ 1358439 w 1939743"/>
                <a:gd name="connsiteY267" fmla="*/ 860489 h 2523383"/>
                <a:gd name="connsiteX268" fmla="*/ 1355028 w 1939743"/>
                <a:gd name="connsiteY268" fmla="*/ 865073 h 2523383"/>
                <a:gd name="connsiteX269" fmla="*/ 1350084 w 1939743"/>
                <a:gd name="connsiteY269" fmla="*/ 869188 h 2523383"/>
                <a:gd name="connsiteX270" fmla="*/ 1340367 w 1939743"/>
                <a:gd name="connsiteY270" fmla="*/ 874665 h 2523383"/>
                <a:gd name="connsiteX271" fmla="*/ 1335243 w 1939743"/>
                <a:gd name="connsiteY271" fmla="*/ 875690 h 2523383"/>
                <a:gd name="connsiteX272" fmla="*/ 1324188 w 1939743"/>
                <a:gd name="connsiteY272" fmla="*/ 881557 h 2523383"/>
                <a:gd name="connsiteX273" fmla="*/ 1321786 w 1939743"/>
                <a:gd name="connsiteY273" fmla="*/ 881823 h 2523383"/>
                <a:gd name="connsiteX274" fmla="*/ 1318203 w 1939743"/>
                <a:gd name="connsiteY274" fmla="*/ 880869 h 2523383"/>
                <a:gd name="connsiteX275" fmla="*/ 1317460 w 1939743"/>
                <a:gd name="connsiteY275" fmla="*/ 878013 h 2523383"/>
                <a:gd name="connsiteX276" fmla="*/ 1318375 w 1939743"/>
                <a:gd name="connsiteY276" fmla="*/ 872920 h 2523383"/>
                <a:gd name="connsiteX277" fmla="*/ 1319557 w 1939743"/>
                <a:gd name="connsiteY277" fmla="*/ 868164 h 2523383"/>
                <a:gd name="connsiteX278" fmla="*/ 1321020 w 1939743"/>
                <a:gd name="connsiteY278" fmla="*/ 863743 h 2523383"/>
                <a:gd name="connsiteX279" fmla="*/ 1321074 w 1939743"/>
                <a:gd name="connsiteY279" fmla="*/ 860058 h 2523383"/>
                <a:gd name="connsiteX280" fmla="*/ 1317953 w 1939743"/>
                <a:gd name="connsiteY280" fmla="*/ 854308 h 2523383"/>
                <a:gd name="connsiteX281" fmla="*/ 1315762 w 1939743"/>
                <a:gd name="connsiteY281" fmla="*/ 851640 h 2523383"/>
                <a:gd name="connsiteX282" fmla="*/ 1313642 w 1939743"/>
                <a:gd name="connsiteY282" fmla="*/ 850295 h 2523383"/>
                <a:gd name="connsiteX283" fmla="*/ 1309378 w 1939743"/>
                <a:gd name="connsiteY283" fmla="*/ 851077 h 2523383"/>
                <a:gd name="connsiteX284" fmla="*/ 1306969 w 1939743"/>
                <a:gd name="connsiteY284" fmla="*/ 852658 h 2523383"/>
                <a:gd name="connsiteX285" fmla="*/ 1304387 w 1939743"/>
                <a:gd name="connsiteY285" fmla="*/ 852963 h 2523383"/>
                <a:gd name="connsiteX286" fmla="*/ 1301633 w 1939743"/>
                <a:gd name="connsiteY286" fmla="*/ 851977 h 2523383"/>
                <a:gd name="connsiteX287" fmla="*/ 1299317 w 1939743"/>
                <a:gd name="connsiteY287" fmla="*/ 849536 h 2523383"/>
                <a:gd name="connsiteX288" fmla="*/ 1294678 w 1939743"/>
                <a:gd name="connsiteY288" fmla="*/ 839272 h 2523383"/>
                <a:gd name="connsiteX289" fmla="*/ 1292933 w 1939743"/>
                <a:gd name="connsiteY289" fmla="*/ 837957 h 2523383"/>
                <a:gd name="connsiteX290" fmla="*/ 1290649 w 1939743"/>
                <a:gd name="connsiteY290" fmla="*/ 838286 h 2523383"/>
                <a:gd name="connsiteX291" fmla="*/ 1288599 w 1939743"/>
                <a:gd name="connsiteY291" fmla="*/ 836807 h 2523383"/>
                <a:gd name="connsiteX292" fmla="*/ 1286792 w 1939743"/>
                <a:gd name="connsiteY292" fmla="*/ 833521 h 2523383"/>
                <a:gd name="connsiteX293" fmla="*/ 1283796 w 1939743"/>
                <a:gd name="connsiteY293" fmla="*/ 830337 h 2523383"/>
                <a:gd name="connsiteX294" fmla="*/ 1284594 w 1939743"/>
                <a:gd name="connsiteY294" fmla="*/ 832770 h 2523383"/>
                <a:gd name="connsiteX295" fmla="*/ 1287590 w 1939743"/>
                <a:gd name="connsiteY295" fmla="*/ 838646 h 2523383"/>
                <a:gd name="connsiteX296" fmla="*/ 1289679 w 1939743"/>
                <a:gd name="connsiteY296" fmla="*/ 844459 h 2523383"/>
                <a:gd name="connsiteX297" fmla="*/ 1290853 w 1939743"/>
                <a:gd name="connsiteY297" fmla="*/ 850209 h 2523383"/>
                <a:gd name="connsiteX298" fmla="*/ 1290305 w 1939743"/>
                <a:gd name="connsiteY298" fmla="*/ 854707 h 2523383"/>
                <a:gd name="connsiteX299" fmla="*/ 1264926 w 1939743"/>
                <a:gd name="connsiteY299" fmla="*/ 857195 h 2523383"/>
                <a:gd name="connsiteX300" fmla="*/ 1254020 w 1939743"/>
                <a:gd name="connsiteY300" fmla="*/ 855896 h 2523383"/>
                <a:gd name="connsiteX301" fmla="*/ 1251814 w 1939743"/>
                <a:gd name="connsiteY301" fmla="*/ 851969 h 2523383"/>
                <a:gd name="connsiteX302" fmla="*/ 1246595 w 1939743"/>
                <a:gd name="connsiteY302" fmla="*/ 834906 h 2523383"/>
                <a:gd name="connsiteX303" fmla="*/ 1245461 w 1939743"/>
                <a:gd name="connsiteY303" fmla="*/ 864917 h 2523383"/>
                <a:gd name="connsiteX304" fmla="*/ 1226450 w 1939743"/>
                <a:gd name="connsiteY304" fmla="*/ 869744 h 2523383"/>
                <a:gd name="connsiteX305" fmla="*/ 1222006 w 1939743"/>
                <a:gd name="connsiteY305" fmla="*/ 868930 h 2523383"/>
                <a:gd name="connsiteX306" fmla="*/ 1214613 w 1939743"/>
                <a:gd name="connsiteY306" fmla="*/ 865621 h 2523383"/>
                <a:gd name="connsiteX307" fmla="*/ 1205053 w 1939743"/>
                <a:gd name="connsiteY307" fmla="*/ 857610 h 2523383"/>
                <a:gd name="connsiteX308" fmla="*/ 1201094 w 1939743"/>
                <a:gd name="connsiteY308" fmla="*/ 852266 h 2523383"/>
                <a:gd name="connsiteX309" fmla="*/ 1199545 w 1939743"/>
                <a:gd name="connsiteY309" fmla="*/ 846923 h 2523383"/>
                <a:gd name="connsiteX310" fmla="*/ 1198395 w 1939743"/>
                <a:gd name="connsiteY310" fmla="*/ 843989 h 2523383"/>
                <a:gd name="connsiteX311" fmla="*/ 1197644 w 1939743"/>
                <a:gd name="connsiteY311" fmla="*/ 843488 h 2523383"/>
                <a:gd name="connsiteX312" fmla="*/ 1195266 w 1939743"/>
                <a:gd name="connsiteY312" fmla="*/ 849943 h 2523383"/>
                <a:gd name="connsiteX313" fmla="*/ 1192668 w 1939743"/>
                <a:gd name="connsiteY313" fmla="*/ 863047 h 2523383"/>
                <a:gd name="connsiteX314" fmla="*/ 1186136 w 1939743"/>
                <a:gd name="connsiteY314" fmla="*/ 859675 h 2523383"/>
                <a:gd name="connsiteX315" fmla="*/ 1177866 w 1939743"/>
                <a:gd name="connsiteY315" fmla="*/ 856374 h 2523383"/>
                <a:gd name="connsiteX316" fmla="*/ 1174894 w 1939743"/>
                <a:gd name="connsiteY316" fmla="*/ 843402 h 2523383"/>
                <a:gd name="connsiteX317" fmla="*/ 1174721 w 1939743"/>
                <a:gd name="connsiteY317" fmla="*/ 862147 h 2523383"/>
                <a:gd name="connsiteX318" fmla="*/ 1161398 w 1939743"/>
                <a:gd name="connsiteY318" fmla="*/ 859683 h 2523383"/>
                <a:gd name="connsiteX319" fmla="*/ 1154991 w 1939743"/>
                <a:gd name="connsiteY319" fmla="*/ 860379 h 2523383"/>
                <a:gd name="connsiteX320" fmla="*/ 1153113 w 1939743"/>
                <a:gd name="connsiteY320" fmla="*/ 843950 h 2523383"/>
                <a:gd name="connsiteX321" fmla="*/ 1152800 w 1939743"/>
                <a:gd name="connsiteY321" fmla="*/ 825596 h 2523383"/>
                <a:gd name="connsiteX322" fmla="*/ 1150203 w 1939743"/>
                <a:gd name="connsiteY322" fmla="*/ 837238 h 2523383"/>
                <a:gd name="connsiteX323" fmla="*/ 1151337 w 1939743"/>
                <a:gd name="connsiteY323" fmla="*/ 847056 h 2523383"/>
                <a:gd name="connsiteX324" fmla="*/ 1151705 w 1939743"/>
                <a:gd name="connsiteY324" fmla="*/ 858916 h 2523383"/>
                <a:gd name="connsiteX325" fmla="*/ 1146041 w 1939743"/>
                <a:gd name="connsiteY325" fmla="*/ 855552 h 2523383"/>
                <a:gd name="connsiteX326" fmla="*/ 1133617 w 1939743"/>
                <a:gd name="connsiteY326" fmla="*/ 853901 h 2523383"/>
                <a:gd name="connsiteX327" fmla="*/ 1129213 w 1939743"/>
                <a:gd name="connsiteY327" fmla="*/ 852266 h 2523383"/>
                <a:gd name="connsiteX328" fmla="*/ 1129776 w 1939743"/>
                <a:gd name="connsiteY328" fmla="*/ 836408 h 2523383"/>
                <a:gd name="connsiteX329" fmla="*/ 1130754 w 1939743"/>
                <a:gd name="connsiteY329" fmla="*/ 820409 h 2523383"/>
                <a:gd name="connsiteX330" fmla="*/ 1146753 w 1939743"/>
                <a:gd name="connsiteY330" fmla="*/ 804270 h 2523383"/>
                <a:gd name="connsiteX331" fmla="*/ 1151470 w 1939743"/>
                <a:gd name="connsiteY331" fmla="*/ 796556 h 2523383"/>
                <a:gd name="connsiteX332" fmla="*/ 1154944 w 1939743"/>
                <a:gd name="connsiteY332" fmla="*/ 793434 h 2523383"/>
                <a:gd name="connsiteX333" fmla="*/ 1160436 w 1939743"/>
                <a:gd name="connsiteY333" fmla="*/ 791463 h 2523383"/>
                <a:gd name="connsiteX334" fmla="*/ 1167453 w 1939743"/>
                <a:gd name="connsiteY334" fmla="*/ 790234 h 2523383"/>
                <a:gd name="connsiteX335" fmla="*/ 1172234 w 1939743"/>
                <a:gd name="connsiteY335" fmla="*/ 791181 h 2523383"/>
                <a:gd name="connsiteX336" fmla="*/ 1177694 w 1939743"/>
                <a:gd name="connsiteY336" fmla="*/ 790258 h 2523383"/>
                <a:gd name="connsiteX337" fmla="*/ 1184219 w 1939743"/>
                <a:gd name="connsiteY337" fmla="*/ 787332 h 2523383"/>
                <a:gd name="connsiteX338" fmla="*/ 1188882 w 1939743"/>
                <a:gd name="connsiteY338" fmla="*/ 786487 h 2523383"/>
                <a:gd name="connsiteX339" fmla="*/ 1189758 w 1939743"/>
                <a:gd name="connsiteY339" fmla="*/ 785446 h 2523383"/>
                <a:gd name="connsiteX340" fmla="*/ 1188412 w 1939743"/>
                <a:gd name="connsiteY340" fmla="*/ 783921 h 2523383"/>
                <a:gd name="connsiteX341" fmla="*/ 1183421 w 1939743"/>
                <a:gd name="connsiteY341" fmla="*/ 773234 h 2523383"/>
                <a:gd name="connsiteX342" fmla="*/ 1181630 w 1939743"/>
                <a:gd name="connsiteY342" fmla="*/ 770793 h 2523383"/>
                <a:gd name="connsiteX343" fmla="*/ 1179807 w 1939743"/>
                <a:gd name="connsiteY343" fmla="*/ 769706 h 2523383"/>
                <a:gd name="connsiteX344" fmla="*/ 1176200 w 1939743"/>
                <a:gd name="connsiteY344" fmla="*/ 769221 h 2523383"/>
                <a:gd name="connsiteX345" fmla="*/ 1172703 w 1939743"/>
                <a:gd name="connsiteY345" fmla="*/ 764495 h 2523383"/>
                <a:gd name="connsiteX346" fmla="*/ 1170677 w 1939743"/>
                <a:gd name="connsiteY346" fmla="*/ 760310 h 2523383"/>
                <a:gd name="connsiteX347" fmla="*/ 1168510 w 1939743"/>
                <a:gd name="connsiteY347" fmla="*/ 754599 h 2523383"/>
                <a:gd name="connsiteX348" fmla="*/ 1165044 w 1939743"/>
                <a:gd name="connsiteY348" fmla="*/ 743708 h 2523383"/>
                <a:gd name="connsiteX349" fmla="*/ 1161602 w 1939743"/>
                <a:gd name="connsiteY349" fmla="*/ 731449 h 2523383"/>
                <a:gd name="connsiteX350" fmla="*/ 1163307 w 1939743"/>
                <a:gd name="connsiteY350" fmla="*/ 724666 h 2523383"/>
                <a:gd name="connsiteX351" fmla="*/ 1169010 w 1939743"/>
                <a:gd name="connsiteY351" fmla="*/ 719315 h 2523383"/>
                <a:gd name="connsiteX352" fmla="*/ 1174729 w 1939743"/>
                <a:gd name="connsiteY352" fmla="*/ 715591 h 2523383"/>
                <a:gd name="connsiteX353" fmla="*/ 1180456 w 1939743"/>
                <a:gd name="connsiteY353" fmla="*/ 713510 h 2523383"/>
                <a:gd name="connsiteX354" fmla="*/ 1185244 w 1939743"/>
                <a:gd name="connsiteY354" fmla="*/ 713463 h 2523383"/>
                <a:gd name="connsiteX355" fmla="*/ 1191018 w 1939743"/>
                <a:gd name="connsiteY355" fmla="*/ 716444 h 2523383"/>
                <a:gd name="connsiteX356" fmla="*/ 1199138 w 1939743"/>
                <a:gd name="connsiteY356" fmla="*/ 722186 h 2523383"/>
                <a:gd name="connsiteX357" fmla="*/ 1203801 w 1939743"/>
                <a:gd name="connsiteY357" fmla="*/ 728656 h 2523383"/>
                <a:gd name="connsiteX358" fmla="*/ 1209645 w 1939743"/>
                <a:gd name="connsiteY358" fmla="*/ 742261 h 2523383"/>
                <a:gd name="connsiteX359" fmla="*/ 1213502 w 1939743"/>
                <a:gd name="connsiteY359" fmla="*/ 752987 h 2523383"/>
                <a:gd name="connsiteX360" fmla="*/ 1216632 w 1939743"/>
                <a:gd name="connsiteY360" fmla="*/ 757798 h 2523383"/>
                <a:gd name="connsiteX361" fmla="*/ 1230636 w 1939743"/>
                <a:gd name="connsiteY361" fmla="*/ 766474 h 2523383"/>
                <a:gd name="connsiteX362" fmla="*/ 1235290 w 1939743"/>
                <a:gd name="connsiteY362" fmla="*/ 767875 h 2523383"/>
                <a:gd name="connsiteX363" fmla="*/ 1240822 w 1939743"/>
                <a:gd name="connsiteY363" fmla="*/ 767179 h 2523383"/>
                <a:gd name="connsiteX364" fmla="*/ 1252095 w 1939743"/>
                <a:gd name="connsiteY364" fmla="*/ 764910 h 2523383"/>
                <a:gd name="connsiteX365" fmla="*/ 1257634 w 1939743"/>
                <a:gd name="connsiteY365" fmla="*/ 762531 h 2523383"/>
                <a:gd name="connsiteX366" fmla="*/ 1260122 w 1939743"/>
                <a:gd name="connsiteY366" fmla="*/ 759699 h 2523383"/>
                <a:gd name="connsiteX367" fmla="*/ 1261397 w 1939743"/>
                <a:gd name="connsiteY367" fmla="*/ 755623 h 2523383"/>
                <a:gd name="connsiteX368" fmla="*/ 1262993 w 1939743"/>
                <a:gd name="connsiteY368" fmla="*/ 752478 h 2523383"/>
                <a:gd name="connsiteX369" fmla="*/ 1267977 w 1939743"/>
                <a:gd name="connsiteY369" fmla="*/ 745226 h 2523383"/>
                <a:gd name="connsiteX370" fmla="*/ 1275612 w 1939743"/>
                <a:gd name="connsiteY370" fmla="*/ 730041 h 2523383"/>
                <a:gd name="connsiteX371" fmla="*/ 1279837 w 1939743"/>
                <a:gd name="connsiteY371" fmla="*/ 717922 h 2523383"/>
                <a:gd name="connsiteX372" fmla="*/ 1280839 w 1939743"/>
                <a:gd name="connsiteY372" fmla="*/ 713815 h 2523383"/>
                <a:gd name="connsiteX373" fmla="*/ 1281683 w 1939743"/>
                <a:gd name="connsiteY373" fmla="*/ 708831 h 2523383"/>
                <a:gd name="connsiteX374" fmla="*/ 1282364 w 1939743"/>
                <a:gd name="connsiteY374" fmla="*/ 702956 h 2523383"/>
                <a:gd name="connsiteX375" fmla="*/ 1279986 w 1939743"/>
                <a:gd name="connsiteY375" fmla="*/ 706085 h 2523383"/>
                <a:gd name="connsiteX376" fmla="*/ 1266811 w 1939743"/>
                <a:gd name="connsiteY376" fmla="*/ 736120 h 2523383"/>
                <a:gd name="connsiteX377" fmla="*/ 1264081 w 1939743"/>
                <a:gd name="connsiteY377" fmla="*/ 741502 h 2523383"/>
                <a:gd name="connsiteX378" fmla="*/ 1256367 w 1939743"/>
                <a:gd name="connsiteY378" fmla="*/ 750546 h 2523383"/>
                <a:gd name="connsiteX379" fmla="*/ 1253104 w 1939743"/>
                <a:gd name="connsiteY379" fmla="*/ 752001 h 2523383"/>
                <a:gd name="connsiteX380" fmla="*/ 1247839 w 1939743"/>
                <a:gd name="connsiteY380" fmla="*/ 751555 h 2523383"/>
                <a:gd name="connsiteX381" fmla="*/ 1240861 w 1939743"/>
                <a:gd name="connsiteY381" fmla="*/ 747557 h 2523383"/>
                <a:gd name="connsiteX382" fmla="*/ 1232631 w 1939743"/>
                <a:gd name="connsiteY382" fmla="*/ 753910 h 2523383"/>
                <a:gd name="connsiteX383" fmla="*/ 1227639 w 1939743"/>
                <a:gd name="connsiteY383" fmla="*/ 752298 h 2523383"/>
                <a:gd name="connsiteX384" fmla="*/ 1223219 w 1939743"/>
                <a:gd name="connsiteY384" fmla="*/ 747855 h 2523383"/>
                <a:gd name="connsiteX385" fmla="*/ 1223164 w 1939743"/>
                <a:gd name="connsiteY385" fmla="*/ 726817 h 2523383"/>
                <a:gd name="connsiteX386" fmla="*/ 1217555 w 1939743"/>
                <a:gd name="connsiteY386" fmla="*/ 709739 h 2523383"/>
                <a:gd name="connsiteX387" fmla="*/ 1223751 w 1939743"/>
                <a:gd name="connsiteY387" fmla="*/ 701008 h 2523383"/>
                <a:gd name="connsiteX388" fmla="*/ 1228883 w 1939743"/>
                <a:gd name="connsiteY388" fmla="*/ 695563 h 2523383"/>
                <a:gd name="connsiteX389" fmla="*/ 1238021 w 1939743"/>
                <a:gd name="connsiteY389" fmla="*/ 681304 h 2523383"/>
                <a:gd name="connsiteX390" fmla="*/ 1240024 w 1939743"/>
                <a:gd name="connsiteY390" fmla="*/ 681155 h 2523383"/>
                <a:gd name="connsiteX391" fmla="*/ 1246642 w 1939743"/>
                <a:gd name="connsiteY391" fmla="*/ 683416 h 2523383"/>
                <a:gd name="connsiteX392" fmla="*/ 1243012 w 1939743"/>
                <a:gd name="connsiteY392" fmla="*/ 680154 h 2523383"/>
                <a:gd name="connsiteX393" fmla="*/ 1239460 w 1939743"/>
                <a:gd name="connsiteY393" fmla="*/ 675311 h 2523383"/>
                <a:gd name="connsiteX394" fmla="*/ 1231551 w 1939743"/>
                <a:gd name="connsiteY394" fmla="*/ 676563 h 2523383"/>
                <a:gd name="connsiteX395" fmla="*/ 1234344 w 1939743"/>
                <a:gd name="connsiteY395" fmla="*/ 645175 h 2523383"/>
                <a:gd name="connsiteX396" fmla="*/ 1229047 w 1939743"/>
                <a:gd name="connsiteY396" fmla="*/ 668708 h 2523383"/>
                <a:gd name="connsiteX397" fmla="*/ 1223649 w 1939743"/>
                <a:gd name="connsiteY397" fmla="*/ 680881 h 2523383"/>
                <a:gd name="connsiteX398" fmla="*/ 1220379 w 1939743"/>
                <a:gd name="connsiteY398" fmla="*/ 686992 h 2523383"/>
                <a:gd name="connsiteX399" fmla="*/ 1216718 w 1939743"/>
                <a:gd name="connsiteY399" fmla="*/ 690493 h 2523383"/>
                <a:gd name="connsiteX400" fmla="*/ 1202847 w 1939743"/>
                <a:gd name="connsiteY400" fmla="*/ 693513 h 2523383"/>
                <a:gd name="connsiteX401" fmla="*/ 1206258 w 1939743"/>
                <a:gd name="connsiteY401" fmla="*/ 682227 h 2523383"/>
                <a:gd name="connsiteX402" fmla="*/ 1209387 w 1939743"/>
                <a:gd name="connsiteY402" fmla="*/ 665399 h 2523383"/>
                <a:gd name="connsiteX403" fmla="*/ 1206078 w 1939743"/>
                <a:gd name="connsiteY403" fmla="*/ 671712 h 2523383"/>
                <a:gd name="connsiteX404" fmla="*/ 1198254 w 1939743"/>
                <a:gd name="connsiteY404" fmla="*/ 681147 h 2523383"/>
                <a:gd name="connsiteX405" fmla="*/ 1192402 w 1939743"/>
                <a:gd name="connsiteY405" fmla="*/ 686076 h 2523383"/>
                <a:gd name="connsiteX406" fmla="*/ 1187583 w 1939743"/>
                <a:gd name="connsiteY406" fmla="*/ 688655 h 2523383"/>
                <a:gd name="connsiteX407" fmla="*/ 1178226 w 1939743"/>
                <a:gd name="connsiteY407" fmla="*/ 688032 h 2523383"/>
                <a:gd name="connsiteX408" fmla="*/ 1173564 w 1939743"/>
                <a:gd name="connsiteY408" fmla="*/ 683330 h 2523383"/>
                <a:gd name="connsiteX409" fmla="*/ 1174894 w 1939743"/>
                <a:gd name="connsiteY409" fmla="*/ 671728 h 2523383"/>
                <a:gd name="connsiteX410" fmla="*/ 1174894 w 1939743"/>
                <a:gd name="connsiteY410" fmla="*/ 657302 h 2523383"/>
                <a:gd name="connsiteX411" fmla="*/ 1177749 w 1939743"/>
                <a:gd name="connsiteY411" fmla="*/ 650558 h 2523383"/>
                <a:gd name="connsiteX412" fmla="*/ 1182075 w 1939743"/>
                <a:gd name="connsiteY412" fmla="*/ 641858 h 2523383"/>
                <a:gd name="connsiteX413" fmla="*/ 1186715 w 1939743"/>
                <a:gd name="connsiteY413" fmla="*/ 630045 h 2523383"/>
                <a:gd name="connsiteX414" fmla="*/ 1189899 w 1939743"/>
                <a:gd name="connsiteY414" fmla="*/ 617652 h 2523383"/>
                <a:gd name="connsiteX415" fmla="*/ 1202322 w 1939743"/>
                <a:gd name="connsiteY415" fmla="*/ 612090 h 2523383"/>
                <a:gd name="connsiteX416" fmla="*/ 1214418 w 1939743"/>
                <a:gd name="connsiteY416" fmla="*/ 609806 h 2523383"/>
                <a:gd name="connsiteX417" fmla="*/ 1224541 w 1939743"/>
                <a:gd name="connsiteY417" fmla="*/ 603179 h 2523383"/>
                <a:gd name="connsiteX418" fmla="*/ 1229501 w 1939743"/>
                <a:gd name="connsiteY418" fmla="*/ 602013 h 2523383"/>
                <a:gd name="connsiteX419" fmla="*/ 1234250 w 1939743"/>
                <a:gd name="connsiteY419" fmla="*/ 605166 h 2523383"/>
                <a:gd name="connsiteX420" fmla="*/ 1253558 w 1939743"/>
                <a:gd name="connsiteY420" fmla="*/ 610330 h 2523383"/>
                <a:gd name="connsiteX421" fmla="*/ 1261483 w 1939743"/>
                <a:gd name="connsiteY421" fmla="*/ 614249 h 2523383"/>
                <a:gd name="connsiteX422" fmla="*/ 1264957 w 1939743"/>
                <a:gd name="connsiteY422" fmla="*/ 617089 h 2523383"/>
                <a:gd name="connsiteX423" fmla="*/ 1267531 w 1939743"/>
                <a:gd name="connsiteY423" fmla="*/ 618106 h 2523383"/>
                <a:gd name="connsiteX424" fmla="*/ 1270253 w 1939743"/>
                <a:gd name="connsiteY424" fmla="*/ 613874 h 2523383"/>
                <a:gd name="connsiteX425" fmla="*/ 1273711 w 1939743"/>
                <a:gd name="connsiteY425" fmla="*/ 609766 h 2523383"/>
                <a:gd name="connsiteX426" fmla="*/ 1285744 w 1939743"/>
                <a:gd name="connsiteY426" fmla="*/ 610189 h 2523383"/>
                <a:gd name="connsiteX427" fmla="*/ 1289061 w 1939743"/>
                <a:gd name="connsiteY427" fmla="*/ 609430 h 2523383"/>
                <a:gd name="connsiteX428" fmla="*/ 1292128 w 1939743"/>
                <a:gd name="connsiteY428" fmla="*/ 607498 h 2523383"/>
                <a:gd name="connsiteX429" fmla="*/ 1295860 w 1939743"/>
                <a:gd name="connsiteY429" fmla="*/ 603586 h 2523383"/>
                <a:gd name="connsiteX430" fmla="*/ 1300256 w 1939743"/>
                <a:gd name="connsiteY430" fmla="*/ 597664 h 2523383"/>
                <a:gd name="connsiteX431" fmla="*/ 1300929 w 1939743"/>
                <a:gd name="connsiteY431" fmla="*/ 594745 h 2523383"/>
                <a:gd name="connsiteX432" fmla="*/ 1297878 w 1939743"/>
                <a:gd name="connsiteY432" fmla="*/ 594847 h 2523383"/>
                <a:gd name="connsiteX433" fmla="*/ 1294819 w 1939743"/>
                <a:gd name="connsiteY433" fmla="*/ 596341 h 2523383"/>
                <a:gd name="connsiteX434" fmla="*/ 1290227 w 1939743"/>
                <a:gd name="connsiteY434" fmla="*/ 600668 h 2523383"/>
                <a:gd name="connsiteX435" fmla="*/ 1285806 w 1939743"/>
                <a:gd name="connsiteY435" fmla="*/ 602991 h 2523383"/>
                <a:gd name="connsiteX436" fmla="*/ 1281300 w 1939743"/>
                <a:gd name="connsiteY436" fmla="*/ 602553 h 2523383"/>
                <a:gd name="connsiteX437" fmla="*/ 1272201 w 1939743"/>
                <a:gd name="connsiteY437" fmla="*/ 598900 h 2523383"/>
                <a:gd name="connsiteX438" fmla="*/ 1256390 w 1939743"/>
                <a:gd name="connsiteY438" fmla="*/ 598243 h 2523383"/>
                <a:gd name="connsiteX439" fmla="*/ 1248324 w 1939743"/>
                <a:gd name="connsiteY439" fmla="*/ 596576 h 2523383"/>
                <a:gd name="connsiteX440" fmla="*/ 1244585 w 1939743"/>
                <a:gd name="connsiteY440" fmla="*/ 594800 h 2523383"/>
                <a:gd name="connsiteX441" fmla="*/ 1242480 w 1939743"/>
                <a:gd name="connsiteY441" fmla="*/ 592351 h 2523383"/>
                <a:gd name="connsiteX442" fmla="*/ 1240642 w 1939743"/>
                <a:gd name="connsiteY442" fmla="*/ 588667 h 2523383"/>
                <a:gd name="connsiteX443" fmla="*/ 1239061 w 1939743"/>
                <a:gd name="connsiteY443" fmla="*/ 583730 h 2523383"/>
                <a:gd name="connsiteX444" fmla="*/ 1239883 w 1939743"/>
                <a:gd name="connsiteY444" fmla="*/ 580256 h 2523383"/>
                <a:gd name="connsiteX445" fmla="*/ 1243106 w 1939743"/>
                <a:gd name="connsiteY445" fmla="*/ 578254 h 2523383"/>
                <a:gd name="connsiteX446" fmla="*/ 1245891 w 1939743"/>
                <a:gd name="connsiteY446" fmla="*/ 577831 h 2523383"/>
                <a:gd name="connsiteX447" fmla="*/ 1250358 w 1939743"/>
                <a:gd name="connsiteY447" fmla="*/ 580562 h 2523383"/>
                <a:gd name="connsiteX448" fmla="*/ 1255373 w 1939743"/>
                <a:gd name="connsiteY448" fmla="*/ 585177 h 2523383"/>
                <a:gd name="connsiteX449" fmla="*/ 1260834 w 1939743"/>
                <a:gd name="connsiteY449" fmla="*/ 585772 h 2523383"/>
                <a:gd name="connsiteX450" fmla="*/ 1258941 w 1939743"/>
                <a:gd name="connsiteY450" fmla="*/ 581555 h 2523383"/>
                <a:gd name="connsiteX451" fmla="*/ 1252001 w 1939743"/>
                <a:gd name="connsiteY451" fmla="*/ 573051 h 2523383"/>
                <a:gd name="connsiteX452" fmla="*/ 1247190 w 1939743"/>
                <a:gd name="connsiteY452" fmla="*/ 565799 h 2523383"/>
                <a:gd name="connsiteX453" fmla="*/ 1243153 w 1939743"/>
                <a:gd name="connsiteY453" fmla="*/ 556825 h 2523383"/>
                <a:gd name="connsiteX454" fmla="*/ 1240047 w 1939743"/>
                <a:gd name="connsiteY454" fmla="*/ 547883 h 2523383"/>
                <a:gd name="connsiteX455" fmla="*/ 1233155 w 1939743"/>
                <a:gd name="connsiteY455" fmla="*/ 533738 h 2523383"/>
                <a:gd name="connsiteX456" fmla="*/ 1227592 w 1939743"/>
                <a:gd name="connsiteY456" fmla="*/ 519523 h 2523383"/>
                <a:gd name="connsiteX457" fmla="*/ 1223673 w 1939743"/>
                <a:gd name="connsiteY457" fmla="*/ 513178 h 2523383"/>
                <a:gd name="connsiteX458" fmla="*/ 1219534 w 1939743"/>
                <a:gd name="connsiteY458" fmla="*/ 510025 h 2523383"/>
                <a:gd name="connsiteX459" fmla="*/ 1206923 w 1939743"/>
                <a:gd name="connsiteY459" fmla="*/ 506082 h 2523383"/>
                <a:gd name="connsiteX460" fmla="*/ 1204396 w 1939743"/>
                <a:gd name="connsiteY460" fmla="*/ 503509 h 2523383"/>
                <a:gd name="connsiteX461" fmla="*/ 1198372 w 1939743"/>
                <a:gd name="connsiteY461" fmla="*/ 490827 h 2523383"/>
                <a:gd name="connsiteX462" fmla="*/ 1196752 w 1939743"/>
                <a:gd name="connsiteY462" fmla="*/ 469109 h 2523383"/>
                <a:gd name="connsiteX463" fmla="*/ 1194116 w 1939743"/>
                <a:gd name="connsiteY463" fmla="*/ 455699 h 2523383"/>
                <a:gd name="connsiteX464" fmla="*/ 1196658 w 1939743"/>
                <a:gd name="connsiteY464" fmla="*/ 438339 h 2523383"/>
                <a:gd name="connsiteX465" fmla="*/ 1200860 w 1939743"/>
                <a:gd name="connsiteY465" fmla="*/ 430383 h 2523383"/>
                <a:gd name="connsiteX466" fmla="*/ 1226059 w 1939743"/>
                <a:gd name="connsiteY466" fmla="*/ 436579 h 2523383"/>
                <a:gd name="connsiteX467" fmla="*/ 1236691 w 1939743"/>
                <a:gd name="connsiteY467" fmla="*/ 435648 h 2523383"/>
                <a:gd name="connsiteX468" fmla="*/ 1250280 w 1939743"/>
                <a:gd name="connsiteY468" fmla="*/ 437854 h 2523383"/>
                <a:gd name="connsiteX469" fmla="*/ 1257595 w 1939743"/>
                <a:gd name="connsiteY469" fmla="*/ 442126 h 2523383"/>
                <a:gd name="connsiteX470" fmla="*/ 1265935 w 1939743"/>
                <a:gd name="connsiteY470" fmla="*/ 452680 h 2523383"/>
                <a:gd name="connsiteX471" fmla="*/ 1273391 w 1939743"/>
                <a:gd name="connsiteY471" fmla="*/ 464477 h 2523383"/>
                <a:gd name="connsiteX472" fmla="*/ 1280565 w 1939743"/>
                <a:gd name="connsiteY472" fmla="*/ 472309 h 2523383"/>
                <a:gd name="connsiteX473" fmla="*/ 1287168 w 1939743"/>
                <a:gd name="connsiteY473" fmla="*/ 482941 h 2523383"/>
                <a:gd name="connsiteX474" fmla="*/ 1294373 w 1939743"/>
                <a:gd name="connsiteY474" fmla="*/ 498564 h 2523383"/>
                <a:gd name="connsiteX475" fmla="*/ 1298613 w 1939743"/>
                <a:gd name="connsiteY475" fmla="*/ 505996 h 2523383"/>
                <a:gd name="connsiteX476" fmla="*/ 1302290 w 1939743"/>
                <a:gd name="connsiteY476" fmla="*/ 510510 h 2523383"/>
                <a:gd name="connsiteX477" fmla="*/ 1307235 w 1939743"/>
                <a:gd name="connsiteY477" fmla="*/ 514391 h 2523383"/>
                <a:gd name="connsiteX478" fmla="*/ 1316560 w 1939743"/>
                <a:gd name="connsiteY478" fmla="*/ 519265 h 2523383"/>
                <a:gd name="connsiteX479" fmla="*/ 1324689 w 1939743"/>
                <a:gd name="connsiteY479" fmla="*/ 520869 h 2523383"/>
                <a:gd name="connsiteX480" fmla="*/ 1328906 w 1939743"/>
                <a:gd name="connsiteY480" fmla="*/ 520235 h 2523383"/>
                <a:gd name="connsiteX481" fmla="*/ 1333412 w 1939743"/>
                <a:gd name="connsiteY481" fmla="*/ 516707 h 2523383"/>
                <a:gd name="connsiteX482" fmla="*/ 1336620 w 1939743"/>
                <a:gd name="connsiteY482" fmla="*/ 512513 h 2523383"/>
                <a:gd name="connsiteX483" fmla="*/ 1333044 w 1939743"/>
                <a:gd name="connsiteY483" fmla="*/ 511355 h 2523383"/>
                <a:gd name="connsiteX484" fmla="*/ 1323680 w 1939743"/>
                <a:gd name="connsiteY484" fmla="*/ 511848 h 2523383"/>
                <a:gd name="connsiteX485" fmla="*/ 1317178 w 1939743"/>
                <a:gd name="connsiteY485" fmla="*/ 509619 h 2523383"/>
                <a:gd name="connsiteX486" fmla="*/ 1313470 w 1939743"/>
                <a:gd name="connsiteY486" fmla="*/ 504666 h 2523383"/>
                <a:gd name="connsiteX487" fmla="*/ 1309527 w 1939743"/>
                <a:gd name="connsiteY487" fmla="*/ 497954 h 2523383"/>
                <a:gd name="connsiteX488" fmla="*/ 1303260 w 1939743"/>
                <a:gd name="connsiteY488" fmla="*/ 485209 h 2523383"/>
                <a:gd name="connsiteX489" fmla="*/ 1298519 w 1939743"/>
                <a:gd name="connsiteY489" fmla="*/ 476807 h 2523383"/>
                <a:gd name="connsiteX490" fmla="*/ 1288153 w 1939743"/>
                <a:gd name="connsiteY490" fmla="*/ 462983 h 2523383"/>
                <a:gd name="connsiteX491" fmla="*/ 1280494 w 1939743"/>
                <a:gd name="connsiteY491" fmla="*/ 449097 h 2523383"/>
                <a:gd name="connsiteX492" fmla="*/ 1274345 w 1939743"/>
                <a:gd name="connsiteY492" fmla="*/ 435781 h 2523383"/>
                <a:gd name="connsiteX493" fmla="*/ 1273774 w 1939743"/>
                <a:gd name="connsiteY493" fmla="*/ 429953 h 2523383"/>
                <a:gd name="connsiteX494" fmla="*/ 1278218 w 1939743"/>
                <a:gd name="connsiteY494" fmla="*/ 425877 h 2523383"/>
                <a:gd name="connsiteX495" fmla="*/ 1283678 w 1939743"/>
                <a:gd name="connsiteY495" fmla="*/ 423013 h 2523383"/>
                <a:gd name="connsiteX496" fmla="*/ 1317851 w 1939743"/>
                <a:gd name="connsiteY496" fmla="*/ 413828 h 2523383"/>
                <a:gd name="connsiteX497" fmla="*/ 1338239 w 1939743"/>
                <a:gd name="connsiteY497" fmla="*/ 402758 h 2523383"/>
                <a:gd name="connsiteX498" fmla="*/ 1346516 w 1939743"/>
                <a:gd name="connsiteY498" fmla="*/ 389795 h 2523383"/>
                <a:gd name="connsiteX499" fmla="*/ 1347502 w 1939743"/>
                <a:gd name="connsiteY499" fmla="*/ 386752 h 2523383"/>
                <a:gd name="connsiteX500" fmla="*/ 1374798 w 1939743"/>
                <a:gd name="connsiteY500" fmla="*/ 368171 h 2523383"/>
                <a:gd name="connsiteX501" fmla="*/ 1394098 w 1939743"/>
                <a:gd name="connsiteY501" fmla="*/ 361247 h 2523383"/>
                <a:gd name="connsiteX502" fmla="*/ 1401523 w 1939743"/>
                <a:gd name="connsiteY502" fmla="*/ 360121 h 2523383"/>
                <a:gd name="connsiteX503" fmla="*/ 1408243 w 1939743"/>
                <a:gd name="connsiteY503" fmla="*/ 357101 h 2523383"/>
                <a:gd name="connsiteX504" fmla="*/ 1408525 w 1939743"/>
                <a:gd name="connsiteY504" fmla="*/ 355247 h 2523383"/>
                <a:gd name="connsiteX505" fmla="*/ 1402641 w 1939743"/>
                <a:gd name="connsiteY505" fmla="*/ 352712 h 2523383"/>
                <a:gd name="connsiteX506" fmla="*/ 1396696 w 1939743"/>
                <a:gd name="connsiteY506" fmla="*/ 351468 h 2523383"/>
                <a:gd name="connsiteX507" fmla="*/ 1383200 w 1939743"/>
                <a:gd name="connsiteY507" fmla="*/ 351546 h 2523383"/>
                <a:gd name="connsiteX508" fmla="*/ 1371183 w 1939743"/>
                <a:gd name="connsiteY508" fmla="*/ 349238 h 2523383"/>
                <a:gd name="connsiteX509" fmla="*/ 1367561 w 1939743"/>
                <a:gd name="connsiteY509" fmla="*/ 345021 h 2523383"/>
                <a:gd name="connsiteX510" fmla="*/ 1368312 w 1939743"/>
                <a:gd name="connsiteY510" fmla="*/ 338105 h 2523383"/>
                <a:gd name="connsiteX511" fmla="*/ 1369462 w 1939743"/>
                <a:gd name="connsiteY511" fmla="*/ 332136 h 2523383"/>
                <a:gd name="connsiteX512" fmla="*/ 1373092 w 1939743"/>
                <a:gd name="connsiteY512" fmla="*/ 322099 h 2523383"/>
                <a:gd name="connsiteX513" fmla="*/ 1376981 w 1939743"/>
                <a:gd name="connsiteY513" fmla="*/ 314510 h 2523383"/>
                <a:gd name="connsiteX514" fmla="*/ 1393465 w 1939743"/>
                <a:gd name="connsiteY514" fmla="*/ 292377 h 2523383"/>
                <a:gd name="connsiteX515" fmla="*/ 1404558 w 1939743"/>
                <a:gd name="connsiteY515" fmla="*/ 282942 h 2523383"/>
                <a:gd name="connsiteX516" fmla="*/ 1407758 w 1939743"/>
                <a:gd name="connsiteY516" fmla="*/ 276394 h 2523383"/>
                <a:gd name="connsiteX517" fmla="*/ 1383889 w 1939743"/>
                <a:gd name="connsiteY517" fmla="*/ 290961 h 2523383"/>
                <a:gd name="connsiteX518" fmla="*/ 1375549 w 1939743"/>
                <a:gd name="connsiteY518" fmla="*/ 301390 h 2523383"/>
                <a:gd name="connsiteX519" fmla="*/ 1367170 w 1939743"/>
                <a:gd name="connsiteY519" fmla="*/ 316880 h 2523383"/>
                <a:gd name="connsiteX520" fmla="*/ 1362828 w 1939743"/>
                <a:gd name="connsiteY520" fmla="*/ 321410 h 2523383"/>
                <a:gd name="connsiteX521" fmla="*/ 1359730 w 1939743"/>
                <a:gd name="connsiteY521" fmla="*/ 320213 h 2523383"/>
                <a:gd name="connsiteX522" fmla="*/ 1356968 w 1939743"/>
                <a:gd name="connsiteY522" fmla="*/ 321645 h 2523383"/>
                <a:gd name="connsiteX523" fmla="*/ 1354527 w 1939743"/>
                <a:gd name="connsiteY523" fmla="*/ 325697 h 2523383"/>
                <a:gd name="connsiteX524" fmla="*/ 1352485 w 1939743"/>
                <a:gd name="connsiteY524" fmla="*/ 333075 h 2523383"/>
                <a:gd name="connsiteX525" fmla="*/ 1350835 w 1939743"/>
                <a:gd name="connsiteY525" fmla="*/ 343715 h 2523383"/>
                <a:gd name="connsiteX526" fmla="*/ 1349341 w 1939743"/>
                <a:gd name="connsiteY526" fmla="*/ 350912 h 2523383"/>
                <a:gd name="connsiteX527" fmla="*/ 1347995 w 1939743"/>
                <a:gd name="connsiteY527" fmla="*/ 354738 h 2523383"/>
                <a:gd name="connsiteX528" fmla="*/ 1344599 w 1939743"/>
                <a:gd name="connsiteY528" fmla="*/ 360246 h 2523383"/>
                <a:gd name="connsiteX529" fmla="*/ 1336424 w 1939743"/>
                <a:gd name="connsiteY529" fmla="*/ 370964 h 2523383"/>
                <a:gd name="connsiteX530" fmla="*/ 1317249 w 1939743"/>
                <a:gd name="connsiteY530" fmla="*/ 385797 h 2523383"/>
                <a:gd name="connsiteX531" fmla="*/ 1310794 w 1939743"/>
                <a:gd name="connsiteY531" fmla="*/ 389537 h 2523383"/>
                <a:gd name="connsiteX532" fmla="*/ 1305263 w 1939743"/>
                <a:gd name="connsiteY532" fmla="*/ 390131 h 2523383"/>
                <a:gd name="connsiteX533" fmla="*/ 1287355 w 1939743"/>
                <a:gd name="connsiteY533" fmla="*/ 398385 h 2523383"/>
                <a:gd name="connsiteX534" fmla="*/ 1281981 w 1939743"/>
                <a:gd name="connsiteY534" fmla="*/ 398706 h 2523383"/>
                <a:gd name="connsiteX535" fmla="*/ 1276027 w 1939743"/>
                <a:gd name="connsiteY535" fmla="*/ 396210 h 2523383"/>
                <a:gd name="connsiteX536" fmla="*/ 1278570 w 1939743"/>
                <a:gd name="connsiteY536" fmla="*/ 389067 h 2523383"/>
                <a:gd name="connsiteX537" fmla="*/ 1288044 w 1939743"/>
                <a:gd name="connsiteY537" fmla="*/ 375783 h 2523383"/>
                <a:gd name="connsiteX538" fmla="*/ 1290555 w 1939743"/>
                <a:gd name="connsiteY538" fmla="*/ 369822 h 2523383"/>
                <a:gd name="connsiteX539" fmla="*/ 1284500 w 1939743"/>
                <a:gd name="connsiteY539" fmla="*/ 371128 h 2523383"/>
                <a:gd name="connsiteX540" fmla="*/ 1278319 w 1939743"/>
                <a:gd name="connsiteY540" fmla="*/ 374774 h 2523383"/>
                <a:gd name="connsiteX541" fmla="*/ 1264675 w 1939743"/>
                <a:gd name="connsiteY541" fmla="*/ 377778 h 2523383"/>
                <a:gd name="connsiteX542" fmla="*/ 1259277 w 1939743"/>
                <a:gd name="connsiteY542" fmla="*/ 383192 h 2523383"/>
                <a:gd name="connsiteX543" fmla="*/ 1254051 w 1939743"/>
                <a:gd name="connsiteY543" fmla="*/ 392956 h 2523383"/>
                <a:gd name="connsiteX544" fmla="*/ 1249858 w 1939743"/>
                <a:gd name="connsiteY544" fmla="*/ 399050 h 2523383"/>
                <a:gd name="connsiteX545" fmla="*/ 1246705 w 1939743"/>
                <a:gd name="connsiteY545" fmla="*/ 401522 h 2523383"/>
                <a:gd name="connsiteX546" fmla="*/ 1242355 w 1939743"/>
                <a:gd name="connsiteY546" fmla="*/ 402993 h 2523383"/>
                <a:gd name="connsiteX547" fmla="*/ 1226372 w 1939743"/>
                <a:gd name="connsiteY547" fmla="*/ 403744 h 2523383"/>
                <a:gd name="connsiteX548" fmla="*/ 1222828 w 1939743"/>
                <a:gd name="connsiteY548" fmla="*/ 403095 h 2523383"/>
                <a:gd name="connsiteX549" fmla="*/ 1213627 w 1939743"/>
                <a:gd name="connsiteY549" fmla="*/ 395725 h 2523383"/>
                <a:gd name="connsiteX550" fmla="*/ 1205483 w 1939743"/>
                <a:gd name="connsiteY550" fmla="*/ 398275 h 2523383"/>
                <a:gd name="connsiteX551" fmla="*/ 1202119 w 1939743"/>
                <a:gd name="connsiteY551" fmla="*/ 397783 h 2523383"/>
                <a:gd name="connsiteX552" fmla="*/ 1195939 w 1939743"/>
                <a:gd name="connsiteY552" fmla="*/ 392557 h 2523383"/>
                <a:gd name="connsiteX553" fmla="*/ 1194100 w 1939743"/>
                <a:gd name="connsiteY553" fmla="*/ 389153 h 2523383"/>
                <a:gd name="connsiteX554" fmla="*/ 1194366 w 1939743"/>
                <a:gd name="connsiteY554" fmla="*/ 384561 h 2523383"/>
                <a:gd name="connsiteX555" fmla="*/ 1197941 w 1939743"/>
                <a:gd name="connsiteY555" fmla="*/ 375869 h 2523383"/>
                <a:gd name="connsiteX556" fmla="*/ 1202080 w 1939743"/>
                <a:gd name="connsiteY556" fmla="*/ 367467 h 2523383"/>
                <a:gd name="connsiteX557" fmla="*/ 1215536 w 1939743"/>
                <a:gd name="connsiteY557" fmla="*/ 348800 h 2523383"/>
                <a:gd name="connsiteX558" fmla="*/ 1224166 w 1939743"/>
                <a:gd name="connsiteY558" fmla="*/ 339967 h 2523383"/>
                <a:gd name="connsiteX559" fmla="*/ 1236597 w 1939743"/>
                <a:gd name="connsiteY559" fmla="*/ 332308 h 2523383"/>
                <a:gd name="connsiteX560" fmla="*/ 1265818 w 1939743"/>
                <a:gd name="connsiteY560" fmla="*/ 323687 h 2523383"/>
                <a:gd name="connsiteX561" fmla="*/ 1267140 w 1939743"/>
                <a:gd name="connsiteY561" fmla="*/ 317334 h 2523383"/>
                <a:gd name="connsiteX562" fmla="*/ 1237575 w 1939743"/>
                <a:gd name="connsiteY562" fmla="*/ 324430 h 2523383"/>
                <a:gd name="connsiteX563" fmla="*/ 1212423 w 1939743"/>
                <a:gd name="connsiteY563" fmla="*/ 333341 h 2523383"/>
                <a:gd name="connsiteX564" fmla="*/ 1208339 w 1939743"/>
                <a:gd name="connsiteY564" fmla="*/ 336603 h 2523383"/>
                <a:gd name="connsiteX565" fmla="*/ 1202487 w 1939743"/>
                <a:gd name="connsiteY565" fmla="*/ 345256 h 2523383"/>
                <a:gd name="connsiteX566" fmla="*/ 1183898 w 1939743"/>
                <a:gd name="connsiteY566" fmla="*/ 376112 h 2523383"/>
                <a:gd name="connsiteX567" fmla="*/ 1178414 w 1939743"/>
                <a:gd name="connsiteY567" fmla="*/ 383786 h 2523383"/>
                <a:gd name="connsiteX568" fmla="*/ 1170035 w 1939743"/>
                <a:gd name="connsiteY568" fmla="*/ 385609 h 2523383"/>
                <a:gd name="connsiteX569" fmla="*/ 1163620 w 1939743"/>
                <a:gd name="connsiteY569" fmla="*/ 383020 h 2523383"/>
                <a:gd name="connsiteX570" fmla="*/ 1158605 w 1939743"/>
                <a:gd name="connsiteY570" fmla="*/ 379163 h 2523383"/>
                <a:gd name="connsiteX571" fmla="*/ 1149976 w 1939743"/>
                <a:gd name="connsiteY571" fmla="*/ 370127 h 2523383"/>
                <a:gd name="connsiteX572" fmla="*/ 1143467 w 1939743"/>
                <a:gd name="connsiteY572" fmla="*/ 365245 h 2523383"/>
                <a:gd name="connsiteX573" fmla="*/ 1140384 w 1939743"/>
                <a:gd name="connsiteY573" fmla="*/ 361959 h 2523383"/>
                <a:gd name="connsiteX574" fmla="*/ 1138569 w 1939743"/>
                <a:gd name="connsiteY574" fmla="*/ 358626 h 2523383"/>
                <a:gd name="connsiteX575" fmla="*/ 1137091 w 1939743"/>
                <a:gd name="connsiteY575" fmla="*/ 354715 h 2523383"/>
                <a:gd name="connsiteX576" fmla="*/ 1135964 w 1939743"/>
                <a:gd name="connsiteY576" fmla="*/ 350224 h 2523383"/>
                <a:gd name="connsiteX577" fmla="*/ 1138077 w 1939743"/>
                <a:gd name="connsiteY577" fmla="*/ 346461 h 2523383"/>
                <a:gd name="connsiteX578" fmla="*/ 1154631 w 1939743"/>
                <a:gd name="connsiteY578" fmla="*/ 338285 h 2523383"/>
                <a:gd name="connsiteX579" fmla="*/ 1177123 w 1939743"/>
                <a:gd name="connsiteY579" fmla="*/ 339881 h 2523383"/>
                <a:gd name="connsiteX580" fmla="*/ 1187215 w 1939743"/>
                <a:gd name="connsiteY580" fmla="*/ 338191 h 2523383"/>
                <a:gd name="connsiteX581" fmla="*/ 1197143 w 1939743"/>
                <a:gd name="connsiteY581" fmla="*/ 333231 h 2523383"/>
                <a:gd name="connsiteX582" fmla="*/ 1211797 w 1939743"/>
                <a:gd name="connsiteY582" fmla="*/ 320792 h 2523383"/>
                <a:gd name="connsiteX583" fmla="*/ 1227741 w 1939743"/>
                <a:gd name="connsiteY583" fmla="*/ 303135 h 2523383"/>
                <a:gd name="connsiteX584" fmla="*/ 1230862 w 1939743"/>
                <a:gd name="connsiteY584" fmla="*/ 297439 h 2523383"/>
                <a:gd name="connsiteX585" fmla="*/ 1225042 w 1939743"/>
                <a:gd name="connsiteY585" fmla="*/ 296187 h 2523383"/>
                <a:gd name="connsiteX586" fmla="*/ 1220731 w 1939743"/>
                <a:gd name="connsiteY586" fmla="*/ 297572 h 2523383"/>
                <a:gd name="connsiteX587" fmla="*/ 1210357 w 1939743"/>
                <a:gd name="connsiteY587" fmla="*/ 303948 h 2523383"/>
                <a:gd name="connsiteX588" fmla="*/ 1193936 w 1939743"/>
                <a:gd name="connsiteY588" fmla="*/ 320925 h 2523383"/>
                <a:gd name="connsiteX589" fmla="*/ 1179611 w 1939743"/>
                <a:gd name="connsiteY589" fmla="*/ 326871 h 2523383"/>
                <a:gd name="connsiteX590" fmla="*/ 1144226 w 1939743"/>
                <a:gd name="connsiteY590" fmla="*/ 330016 h 2523383"/>
                <a:gd name="connsiteX591" fmla="*/ 1132991 w 1939743"/>
                <a:gd name="connsiteY591" fmla="*/ 334694 h 2523383"/>
                <a:gd name="connsiteX592" fmla="*/ 1128063 w 1939743"/>
                <a:gd name="connsiteY592" fmla="*/ 333693 h 2523383"/>
                <a:gd name="connsiteX593" fmla="*/ 1124346 w 1939743"/>
                <a:gd name="connsiteY593" fmla="*/ 329132 h 2523383"/>
                <a:gd name="connsiteX594" fmla="*/ 1120208 w 1939743"/>
                <a:gd name="connsiteY594" fmla="*/ 320644 h 2523383"/>
                <a:gd name="connsiteX595" fmla="*/ 1120943 w 1939743"/>
                <a:gd name="connsiteY595" fmla="*/ 313798 h 2523383"/>
                <a:gd name="connsiteX596" fmla="*/ 1129377 w 1939743"/>
                <a:gd name="connsiteY596" fmla="*/ 306076 h 2523383"/>
                <a:gd name="connsiteX597" fmla="*/ 1135980 w 1939743"/>
                <a:gd name="connsiteY597" fmla="*/ 304269 h 2523383"/>
                <a:gd name="connsiteX598" fmla="*/ 1137161 w 1939743"/>
                <a:gd name="connsiteY598" fmla="*/ 302681 h 2523383"/>
                <a:gd name="connsiteX599" fmla="*/ 1127789 w 1939743"/>
                <a:gd name="connsiteY599" fmla="*/ 295155 h 2523383"/>
                <a:gd name="connsiteX600" fmla="*/ 1126959 w 1939743"/>
                <a:gd name="connsiteY600" fmla="*/ 291290 h 2523383"/>
                <a:gd name="connsiteX601" fmla="*/ 1132373 w 1939743"/>
                <a:gd name="connsiteY601" fmla="*/ 282700 h 2523383"/>
                <a:gd name="connsiteX602" fmla="*/ 1144116 w 1939743"/>
                <a:gd name="connsiteY602" fmla="*/ 269932 h 2523383"/>
                <a:gd name="connsiteX603" fmla="*/ 1150054 w 1939743"/>
                <a:gd name="connsiteY603" fmla="*/ 265879 h 2523383"/>
                <a:gd name="connsiteX604" fmla="*/ 1160929 w 1939743"/>
                <a:gd name="connsiteY604" fmla="*/ 263290 h 2523383"/>
                <a:gd name="connsiteX605" fmla="*/ 1172124 w 1939743"/>
                <a:gd name="connsiteY605" fmla="*/ 264698 h 2523383"/>
                <a:gd name="connsiteX606" fmla="*/ 1172554 w 1939743"/>
                <a:gd name="connsiteY606" fmla="*/ 262242 h 2523383"/>
                <a:gd name="connsiteX607" fmla="*/ 1161484 w 1939743"/>
                <a:gd name="connsiteY607" fmla="*/ 257344 h 2523383"/>
                <a:gd name="connsiteX608" fmla="*/ 1153191 w 1939743"/>
                <a:gd name="connsiteY608" fmla="*/ 256444 h 2523383"/>
                <a:gd name="connsiteX609" fmla="*/ 1142231 w 1939743"/>
                <a:gd name="connsiteY609" fmla="*/ 259902 h 2523383"/>
                <a:gd name="connsiteX610" fmla="*/ 1113135 w 1939743"/>
                <a:gd name="connsiteY610" fmla="*/ 280681 h 2523383"/>
                <a:gd name="connsiteX611" fmla="*/ 1110663 w 1939743"/>
                <a:gd name="connsiteY611" fmla="*/ 280056 h 2523383"/>
                <a:gd name="connsiteX612" fmla="*/ 1106431 w 1939743"/>
                <a:gd name="connsiteY612" fmla="*/ 276496 h 2523383"/>
                <a:gd name="connsiteX613" fmla="*/ 1107643 w 1939743"/>
                <a:gd name="connsiteY613" fmla="*/ 271379 h 2523383"/>
                <a:gd name="connsiteX614" fmla="*/ 1123204 w 1939743"/>
                <a:gd name="connsiteY614" fmla="*/ 249380 h 2523383"/>
                <a:gd name="connsiteX615" fmla="*/ 1123720 w 1939743"/>
                <a:gd name="connsiteY615" fmla="*/ 245883 h 2523383"/>
                <a:gd name="connsiteX616" fmla="*/ 1112541 w 1939743"/>
                <a:gd name="connsiteY616" fmla="*/ 246376 h 2523383"/>
                <a:gd name="connsiteX617" fmla="*/ 1109263 w 1939743"/>
                <a:gd name="connsiteY617" fmla="*/ 245327 h 2523383"/>
                <a:gd name="connsiteX618" fmla="*/ 1106055 w 1939743"/>
                <a:gd name="connsiteY618" fmla="*/ 242691 h 2523383"/>
                <a:gd name="connsiteX619" fmla="*/ 1101502 w 1939743"/>
                <a:gd name="connsiteY619" fmla="*/ 245030 h 2523383"/>
                <a:gd name="connsiteX620" fmla="*/ 1095595 w 1939743"/>
                <a:gd name="connsiteY620" fmla="*/ 252337 h 2523383"/>
                <a:gd name="connsiteX621" fmla="*/ 1091433 w 1939743"/>
                <a:gd name="connsiteY621" fmla="*/ 255443 h 2523383"/>
                <a:gd name="connsiteX622" fmla="*/ 1089008 w 1939743"/>
                <a:gd name="connsiteY622" fmla="*/ 254402 h 2523383"/>
                <a:gd name="connsiteX623" fmla="*/ 1082835 w 1939743"/>
                <a:gd name="connsiteY623" fmla="*/ 245758 h 2523383"/>
                <a:gd name="connsiteX624" fmla="*/ 1083633 w 1939743"/>
                <a:gd name="connsiteY624" fmla="*/ 238466 h 2523383"/>
                <a:gd name="connsiteX625" fmla="*/ 1088546 w 1939743"/>
                <a:gd name="connsiteY625" fmla="*/ 229266 h 2523383"/>
                <a:gd name="connsiteX626" fmla="*/ 1093037 w 1939743"/>
                <a:gd name="connsiteY626" fmla="*/ 222600 h 2523383"/>
                <a:gd name="connsiteX627" fmla="*/ 1099131 w 1939743"/>
                <a:gd name="connsiteY627" fmla="*/ 216474 h 2523383"/>
                <a:gd name="connsiteX628" fmla="*/ 1109052 w 1939743"/>
                <a:gd name="connsiteY628" fmla="*/ 208768 h 2523383"/>
                <a:gd name="connsiteX629" fmla="*/ 1116233 w 1939743"/>
                <a:gd name="connsiteY629" fmla="*/ 206163 h 2523383"/>
                <a:gd name="connsiteX630" fmla="*/ 1127859 w 1939743"/>
                <a:gd name="connsiteY630" fmla="*/ 206077 h 2523383"/>
                <a:gd name="connsiteX631" fmla="*/ 1133398 w 1939743"/>
                <a:gd name="connsiteY631" fmla="*/ 202619 h 2523383"/>
                <a:gd name="connsiteX632" fmla="*/ 1138327 w 1939743"/>
                <a:gd name="connsiteY632" fmla="*/ 196572 h 2523383"/>
                <a:gd name="connsiteX633" fmla="*/ 1144500 w 1939743"/>
                <a:gd name="connsiteY633" fmla="*/ 186714 h 2523383"/>
                <a:gd name="connsiteX634" fmla="*/ 1151267 w 1939743"/>
                <a:gd name="connsiteY634" fmla="*/ 179884 h 2523383"/>
                <a:gd name="connsiteX635" fmla="*/ 1162329 w 1939743"/>
                <a:gd name="connsiteY635" fmla="*/ 174244 h 2523383"/>
                <a:gd name="connsiteX636" fmla="*/ 1171647 w 1939743"/>
                <a:gd name="connsiteY636" fmla="*/ 176059 h 2523383"/>
                <a:gd name="connsiteX637" fmla="*/ 1176795 w 1939743"/>
                <a:gd name="connsiteY637" fmla="*/ 180972 h 2523383"/>
                <a:gd name="connsiteX638" fmla="*/ 1180878 w 1939743"/>
                <a:gd name="connsiteY638" fmla="*/ 189531 h 2523383"/>
                <a:gd name="connsiteX639" fmla="*/ 1185267 w 1939743"/>
                <a:gd name="connsiteY639" fmla="*/ 196047 h 2523383"/>
                <a:gd name="connsiteX640" fmla="*/ 1185682 w 1939743"/>
                <a:gd name="connsiteY640" fmla="*/ 190790 h 2523383"/>
                <a:gd name="connsiteX641" fmla="*/ 1189312 w 1939743"/>
                <a:gd name="connsiteY641" fmla="*/ 184281 h 2523383"/>
                <a:gd name="connsiteX642" fmla="*/ 1193865 w 1939743"/>
                <a:gd name="connsiteY642" fmla="*/ 181480 h 2523383"/>
                <a:gd name="connsiteX643" fmla="*/ 1199342 w 1939743"/>
                <a:gd name="connsiteY643" fmla="*/ 182411 h 2523383"/>
                <a:gd name="connsiteX644" fmla="*/ 1204153 w 1939743"/>
                <a:gd name="connsiteY644" fmla="*/ 185517 h 2523383"/>
                <a:gd name="connsiteX645" fmla="*/ 1210373 w 1939743"/>
                <a:gd name="connsiteY645" fmla="*/ 193380 h 2523383"/>
                <a:gd name="connsiteX646" fmla="*/ 1215403 w 1939743"/>
                <a:gd name="connsiteY646" fmla="*/ 196892 h 2523383"/>
                <a:gd name="connsiteX647" fmla="*/ 1217766 w 1939743"/>
                <a:gd name="connsiteY647" fmla="*/ 196681 h 2523383"/>
                <a:gd name="connsiteX648" fmla="*/ 1220723 w 1939743"/>
                <a:gd name="connsiteY648" fmla="*/ 192347 h 2523383"/>
                <a:gd name="connsiteX649" fmla="*/ 1228594 w 1939743"/>
                <a:gd name="connsiteY649" fmla="*/ 192253 h 2523383"/>
                <a:gd name="connsiteX650" fmla="*/ 1228429 w 1939743"/>
                <a:gd name="connsiteY650" fmla="*/ 190407 h 2523383"/>
                <a:gd name="connsiteX651" fmla="*/ 1225863 w 1939743"/>
                <a:gd name="connsiteY651" fmla="*/ 185854 h 2523383"/>
                <a:gd name="connsiteX652" fmla="*/ 1222757 w 1939743"/>
                <a:gd name="connsiteY652" fmla="*/ 182591 h 2523383"/>
                <a:gd name="connsiteX653" fmla="*/ 1194875 w 1939743"/>
                <a:gd name="connsiteY653" fmla="*/ 159661 h 2523383"/>
                <a:gd name="connsiteX654" fmla="*/ 1194100 w 1939743"/>
                <a:gd name="connsiteY654" fmla="*/ 154591 h 2523383"/>
                <a:gd name="connsiteX655" fmla="*/ 1203496 w 1939743"/>
                <a:gd name="connsiteY655" fmla="*/ 149819 h 2523383"/>
                <a:gd name="connsiteX656" fmla="*/ 1209371 w 1939743"/>
                <a:gd name="connsiteY656" fmla="*/ 144092 h 2523383"/>
                <a:gd name="connsiteX657" fmla="*/ 1212133 w 1939743"/>
                <a:gd name="connsiteY657" fmla="*/ 142692 h 2523383"/>
                <a:gd name="connsiteX658" fmla="*/ 1219018 w 1939743"/>
                <a:gd name="connsiteY658" fmla="*/ 130409 h 2523383"/>
                <a:gd name="connsiteX659" fmla="*/ 1223516 w 1939743"/>
                <a:gd name="connsiteY659" fmla="*/ 123970 h 2523383"/>
                <a:gd name="connsiteX660" fmla="*/ 1231840 w 1939743"/>
                <a:gd name="connsiteY660" fmla="*/ 116600 h 2523383"/>
                <a:gd name="connsiteX661" fmla="*/ 1235181 w 1939743"/>
                <a:gd name="connsiteY661" fmla="*/ 118619 h 2523383"/>
                <a:gd name="connsiteX662" fmla="*/ 1239382 w 1939743"/>
                <a:gd name="connsiteY662" fmla="*/ 125112 h 2523383"/>
                <a:gd name="connsiteX663" fmla="*/ 1243450 w 1939743"/>
                <a:gd name="connsiteY663" fmla="*/ 129157 h 2523383"/>
                <a:gd name="connsiteX664" fmla="*/ 1255405 w 1939743"/>
                <a:gd name="connsiteY664" fmla="*/ 132998 h 2523383"/>
                <a:gd name="connsiteX665" fmla="*/ 1260521 w 1939743"/>
                <a:gd name="connsiteY665" fmla="*/ 136988 h 2523383"/>
                <a:gd name="connsiteX666" fmla="*/ 1269635 w 1939743"/>
                <a:gd name="connsiteY666" fmla="*/ 159676 h 2523383"/>
                <a:gd name="connsiteX667" fmla="*/ 1273265 w 1939743"/>
                <a:gd name="connsiteY667" fmla="*/ 167007 h 2523383"/>
                <a:gd name="connsiteX668" fmla="*/ 1278452 w 1939743"/>
                <a:gd name="connsiteY668" fmla="*/ 174494 h 2523383"/>
                <a:gd name="connsiteX669" fmla="*/ 1281535 w 1939743"/>
                <a:gd name="connsiteY669" fmla="*/ 177303 h 2523383"/>
                <a:gd name="connsiteX670" fmla="*/ 1287629 w 1939743"/>
                <a:gd name="connsiteY670" fmla="*/ 179094 h 2523383"/>
                <a:gd name="connsiteX671" fmla="*/ 1288255 w 1939743"/>
                <a:gd name="connsiteY671" fmla="*/ 174885 h 2523383"/>
                <a:gd name="connsiteX672" fmla="*/ 1281018 w 1939743"/>
                <a:gd name="connsiteY672" fmla="*/ 164331 h 2523383"/>
                <a:gd name="connsiteX673" fmla="*/ 1279031 w 1939743"/>
                <a:gd name="connsiteY673" fmla="*/ 158182 h 2523383"/>
                <a:gd name="connsiteX674" fmla="*/ 1279884 w 1939743"/>
                <a:gd name="connsiteY674" fmla="*/ 152948 h 2523383"/>
                <a:gd name="connsiteX675" fmla="*/ 1281425 w 1939743"/>
                <a:gd name="connsiteY675" fmla="*/ 150186 h 2523383"/>
                <a:gd name="connsiteX676" fmla="*/ 1283655 w 1939743"/>
                <a:gd name="connsiteY676" fmla="*/ 149936 h 2523383"/>
                <a:gd name="connsiteX677" fmla="*/ 1289366 w 1939743"/>
                <a:gd name="connsiteY677" fmla="*/ 154622 h 2523383"/>
                <a:gd name="connsiteX678" fmla="*/ 1304559 w 1939743"/>
                <a:gd name="connsiteY678" fmla="*/ 170394 h 2523383"/>
                <a:gd name="connsiteX679" fmla="*/ 1327271 w 1939743"/>
                <a:gd name="connsiteY679" fmla="*/ 188826 h 2523383"/>
                <a:gd name="connsiteX680" fmla="*/ 1335978 w 1939743"/>
                <a:gd name="connsiteY680" fmla="*/ 193075 h 2523383"/>
                <a:gd name="connsiteX681" fmla="*/ 1341353 w 1939743"/>
                <a:gd name="connsiteY681" fmla="*/ 199568 h 2523383"/>
                <a:gd name="connsiteX682" fmla="*/ 1346250 w 1939743"/>
                <a:gd name="connsiteY682" fmla="*/ 207423 h 2523383"/>
                <a:gd name="connsiteX683" fmla="*/ 1351077 w 1939743"/>
                <a:gd name="connsiteY683" fmla="*/ 212813 h 2523383"/>
                <a:gd name="connsiteX684" fmla="*/ 1351977 w 1939743"/>
                <a:gd name="connsiteY684" fmla="*/ 212305 h 2523383"/>
                <a:gd name="connsiteX685" fmla="*/ 1347478 w 1939743"/>
                <a:gd name="connsiteY685" fmla="*/ 200178 h 2523383"/>
                <a:gd name="connsiteX686" fmla="*/ 1336494 w 1939743"/>
                <a:gd name="connsiteY686" fmla="*/ 185063 h 2523383"/>
                <a:gd name="connsiteX687" fmla="*/ 1307110 w 1939743"/>
                <a:gd name="connsiteY687" fmla="*/ 158824 h 2523383"/>
                <a:gd name="connsiteX688" fmla="*/ 1295484 w 1939743"/>
                <a:gd name="connsiteY688" fmla="*/ 144867 h 2523383"/>
                <a:gd name="connsiteX689" fmla="*/ 1289859 w 1939743"/>
                <a:gd name="connsiteY689" fmla="*/ 135353 h 2523383"/>
                <a:gd name="connsiteX690" fmla="*/ 1285603 w 1939743"/>
                <a:gd name="connsiteY690" fmla="*/ 125652 h 2523383"/>
                <a:gd name="connsiteX691" fmla="*/ 1285517 w 1939743"/>
                <a:gd name="connsiteY691" fmla="*/ 120317 h 2523383"/>
                <a:gd name="connsiteX692" fmla="*/ 1289523 w 1939743"/>
                <a:gd name="connsiteY692" fmla="*/ 114050 h 2523383"/>
                <a:gd name="connsiteX693" fmla="*/ 1294913 w 1939743"/>
                <a:gd name="connsiteY693" fmla="*/ 109051 h 2523383"/>
                <a:gd name="connsiteX694" fmla="*/ 1301618 w 1939743"/>
                <a:gd name="connsiteY694" fmla="*/ 107064 h 2523383"/>
                <a:gd name="connsiteX695" fmla="*/ 1302423 w 1939743"/>
                <a:gd name="connsiteY695" fmla="*/ 104975 h 2523383"/>
                <a:gd name="connsiteX696" fmla="*/ 1296329 w 1939743"/>
                <a:gd name="connsiteY696" fmla="*/ 97433 h 2523383"/>
                <a:gd name="connsiteX697" fmla="*/ 1292730 w 1939743"/>
                <a:gd name="connsiteY697" fmla="*/ 90877 h 2523383"/>
                <a:gd name="connsiteX698" fmla="*/ 1292855 w 1939743"/>
                <a:gd name="connsiteY698" fmla="*/ 86285 h 2523383"/>
                <a:gd name="connsiteX699" fmla="*/ 1300131 w 1939743"/>
                <a:gd name="connsiteY699" fmla="*/ 82764 h 2523383"/>
                <a:gd name="connsiteX700" fmla="*/ 1304645 w 1939743"/>
                <a:gd name="connsiteY700" fmla="*/ 83828 h 2523383"/>
                <a:gd name="connsiteX701" fmla="*/ 1313228 w 1939743"/>
                <a:gd name="connsiteY701" fmla="*/ 92121 h 2523383"/>
                <a:gd name="connsiteX702" fmla="*/ 1320394 w 1939743"/>
                <a:gd name="connsiteY702" fmla="*/ 96025 h 2523383"/>
                <a:gd name="connsiteX703" fmla="*/ 1321552 w 1939743"/>
                <a:gd name="connsiteY703" fmla="*/ 93506 h 2523383"/>
                <a:gd name="connsiteX704" fmla="*/ 1314151 w 1939743"/>
                <a:gd name="connsiteY704" fmla="*/ 71334 h 2523383"/>
                <a:gd name="connsiteX705" fmla="*/ 1313462 w 1939743"/>
                <a:gd name="connsiteY705" fmla="*/ 66280 h 2523383"/>
                <a:gd name="connsiteX706" fmla="*/ 1314558 w 1939743"/>
                <a:gd name="connsiteY706" fmla="*/ 63315 h 2523383"/>
                <a:gd name="connsiteX707" fmla="*/ 1317155 w 1939743"/>
                <a:gd name="connsiteY707" fmla="*/ 60295 h 2523383"/>
                <a:gd name="connsiteX708" fmla="*/ 1324908 w 1939743"/>
                <a:gd name="connsiteY708" fmla="*/ 62024 h 2523383"/>
                <a:gd name="connsiteX709" fmla="*/ 1337668 w 1939743"/>
                <a:gd name="connsiteY709" fmla="*/ 72946 h 2523383"/>
                <a:gd name="connsiteX710" fmla="*/ 1360520 w 1939743"/>
                <a:gd name="connsiteY710" fmla="*/ 78391 h 2523383"/>
                <a:gd name="connsiteX711" fmla="*/ 1366802 w 1939743"/>
                <a:gd name="connsiteY711" fmla="*/ 77577 h 2523383"/>
                <a:gd name="connsiteX712" fmla="*/ 1365856 w 1939743"/>
                <a:gd name="connsiteY712" fmla="*/ 75074 h 2523383"/>
                <a:gd name="connsiteX713" fmla="*/ 1356734 w 1939743"/>
                <a:gd name="connsiteY713" fmla="*/ 68346 h 2523383"/>
                <a:gd name="connsiteX714" fmla="*/ 1347181 w 1939743"/>
                <a:gd name="connsiteY714" fmla="*/ 59247 h 2523383"/>
                <a:gd name="connsiteX715" fmla="*/ 1342972 w 1939743"/>
                <a:gd name="connsiteY715" fmla="*/ 53724 h 2523383"/>
                <a:gd name="connsiteX716" fmla="*/ 1339882 w 1939743"/>
                <a:gd name="connsiteY716" fmla="*/ 46244 h 2523383"/>
                <a:gd name="connsiteX717" fmla="*/ 1336221 w 1939743"/>
                <a:gd name="connsiteY717" fmla="*/ 40001 h 2523383"/>
                <a:gd name="connsiteX718" fmla="*/ 1335915 w 1939743"/>
                <a:gd name="connsiteY718" fmla="*/ 36997 h 2523383"/>
                <a:gd name="connsiteX719" fmla="*/ 1341814 w 1939743"/>
                <a:gd name="connsiteY719" fmla="*/ 32115 h 2523383"/>
                <a:gd name="connsiteX720" fmla="*/ 1357313 w 1939743"/>
                <a:gd name="connsiteY720" fmla="*/ 33070 h 2523383"/>
                <a:gd name="connsiteX721" fmla="*/ 1371708 w 1939743"/>
                <a:gd name="connsiteY721" fmla="*/ 40557 h 2523383"/>
                <a:gd name="connsiteX722" fmla="*/ 1383920 w 1939743"/>
                <a:gd name="connsiteY722" fmla="*/ 37850 h 2523383"/>
                <a:gd name="connsiteX723" fmla="*/ 1391618 w 1939743"/>
                <a:gd name="connsiteY723" fmla="*/ 39712 h 2523383"/>
                <a:gd name="connsiteX724" fmla="*/ 1394662 w 1939743"/>
                <a:gd name="connsiteY724" fmla="*/ 41965 h 2523383"/>
                <a:gd name="connsiteX725" fmla="*/ 1400232 w 1939743"/>
                <a:gd name="connsiteY725" fmla="*/ 50078 h 2523383"/>
                <a:gd name="connsiteX726" fmla="*/ 1417905 w 1939743"/>
                <a:gd name="connsiteY726" fmla="*/ 79025 h 2523383"/>
                <a:gd name="connsiteX727" fmla="*/ 1419783 w 1939743"/>
                <a:gd name="connsiteY727" fmla="*/ 83578 h 2523383"/>
                <a:gd name="connsiteX728" fmla="*/ 1421793 w 1939743"/>
                <a:gd name="connsiteY728" fmla="*/ 90470 h 2523383"/>
                <a:gd name="connsiteX729" fmla="*/ 1423937 w 1939743"/>
                <a:gd name="connsiteY729" fmla="*/ 99686 h 2523383"/>
                <a:gd name="connsiteX730" fmla="*/ 1426949 w 1939743"/>
                <a:gd name="connsiteY730" fmla="*/ 102174 h 2523383"/>
                <a:gd name="connsiteX731" fmla="*/ 1432770 w 1939743"/>
                <a:gd name="connsiteY731" fmla="*/ 95861 h 2523383"/>
                <a:gd name="connsiteX732" fmla="*/ 1436689 w 1939743"/>
                <a:gd name="connsiteY732" fmla="*/ 89711 h 2523383"/>
                <a:gd name="connsiteX733" fmla="*/ 1434991 w 1939743"/>
                <a:gd name="connsiteY733" fmla="*/ 83734 h 2523383"/>
                <a:gd name="connsiteX734" fmla="*/ 1425243 w 1939743"/>
                <a:gd name="connsiteY734" fmla="*/ 69910 h 2523383"/>
                <a:gd name="connsiteX735" fmla="*/ 1423029 w 1939743"/>
                <a:gd name="connsiteY735" fmla="*/ 63957 h 2523383"/>
                <a:gd name="connsiteX736" fmla="*/ 1418148 w 1939743"/>
                <a:gd name="connsiteY736" fmla="*/ 53833 h 2523383"/>
                <a:gd name="connsiteX737" fmla="*/ 1407203 w 1939743"/>
                <a:gd name="connsiteY737" fmla="*/ 35518 h 2523383"/>
                <a:gd name="connsiteX738" fmla="*/ 1404285 w 1939743"/>
                <a:gd name="connsiteY738" fmla="*/ 26913 h 2523383"/>
                <a:gd name="connsiteX739" fmla="*/ 1402446 w 1939743"/>
                <a:gd name="connsiteY739" fmla="*/ 19543 h 2523383"/>
                <a:gd name="connsiteX740" fmla="*/ 1432746 w 1939743"/>
                <a:gd name="connsiteY740" fmla="*/ 12557 h 2523383"/>
                <a:gd name="connsiteX741" fmla="*/ 1461959 w 1939743"/>
                <a:gd name="connsiteY741" fmla="*/ 18721 h 2523383"/>
                <a:gd name="connsiteX742" fmla="*/ 1466708 w 1939743"/>
                <a:gd name="connsiteY742" fmla="*/ 23071 h 2523383"/>
                <a:gd name="connsiteX743" fmla="*/ 1469821 w 1939743"/>
                <a:gd name="connsiteY743" fmla="*/ 29103 h 2523383"/>
                <a:gd name="connsiteX744" fmla="*/ 1472880 w 1939743"/>
                <a:gd name="connsiteY744" fmla="*/ 38233 h 2523383"/>
                <a:gd name="connsiteX745" fmla="*/ 1477566 w 1939743"/>
                <a:gd name="connsiteY745" fmla="*/ 47504 h 2523383"/>
                <a:gd name="connsiteX746" fmla="*/ 1487033 w 1939743"/>
                <a:gd name="connsiteY746" fmla="*/ 61586 h 2523383"/>
                <a:gd name="connsiteX747" fmla="*/ 1500497 w 1939743"/>
                <a:gd name="connsiteY747" fmla="*/ 70270 h 2523383"/>
                <a:gd name="connsiteX748" fmla="*/ 1497923 w 1939743"/>
                <a:gd name="connsiteY748" fmla="*/ 64356 h 2523383"/>
                <a:gd name="connsiteX749" fmla="*/ 1487847 w 1939743"/>
                <a:gd name="connsiteY749" fmla="*/ 48842 h 2523383"/>
                <a:gd name="connsiteX750" fmla="*/ 1483293 w 1939743"/>
                <a:gd name="connsiteY750" fmla="*/ 38116 h 2523383"/>
                <a:gd name="connsiteX751" fmla="*/ 1483317 w 1939743"/>
                <a:gd name="connsiteY751" fmla="*/ 30801 h 2523383"/>
                <a:gd name="connsiteX752" fmla="*/ 1484130 w 1939743"/>
                <a:gd name="connsiteY752" fmla="*/ 25191 h 2523383"/>
                <a:gd name="connsiteX753" fmla="*/ 1485727 w 1939743"/>
                <a:gd name="connsiteY753" fmla="*/ 21311 h 2523383"/>
                <a:gd name="connsiteX754" fmla="*/ 1497133 w 1939743"/>
                <a:gd name="connsiteY754" fmla="*/ 6376 h 2523383"/>
                <a:gd name="connsiteX755" fmla="*/ 1513437 w 1939743"/>
                <a:gd name="connsiteY755" fmla="*/ 1839 h 2523383"/>
                <a:gd name="connsiteX756" fmla="*/ 1515322 w 1939743"/>
                <a:gd name="connsiteY756" fmla="*/ 2676 h 2523383"/>
                <a:gd name="connsiteX757" fmla="*/ 1527996 w 1939743"/>
                <a:gd name="connsiteY757" fmla="*/ 25606 h 2523383"/>
                <a:gd name="connsiteX758" fmla="*/ 1534013 w 1939743"/>
                <a:gd name="connsiteY758" fmla="*/ 34877 h 2523383"/>
                <a:gd name="connsiteX759" fmla="*/ 1538222 w 1939743"/>
                <a:gd name="connsiteY759" fmla="*/ 38585 h 2523383"/>
                <a:gd name="connsiteX760" fmla="*/ 1538386 w 1939743"/>
                <a:gd name="connsiteY760" fmla="*/ 36974 h 2523383"/>
                <a:gd name="connsiteX761" fmla="*/ 1532558 w 1939743"/>
                <a:gd name="connsiteY761" fmla="*/ 26561 h 2523383"/>
                <a:gd name="connsiteX762" fmla="*/ 1528075 w 1939743"/>
                <a:gd name="connsiteY762" fmla="*/ 20857 h 2523383"/>
                <a:gd name="connsiteX763" fmla="*/ 1527613 w 1939743"/>
                <a:gd name="connsiteY763" fmla="*/ 17274 h 2523383"/>
                <a:gd name="connsiteX764" fmla="*/ 1535045 w 1939743"/>
                <a:gd name="connsiteY764" fmla="*/ 6102 h 2523383"/>
                <a:gd name="connsiteX765" fmla="*/ 1539755 w 1939743"/>
                <a:gd name="connsiteY765" fmla="*/ 3286 h 2523383"/>
                <a:gd name="connsiteX766" fmla="*/ 1559533 w 1939743"/>
                <a:gd name="connsiteY766" fmla="*/ 0 h 2523383"/>
                <a:gd name="connsiteX767" fmla="*/ 1561778 w 1939743"/>
                <a:gd name="connsiteY767" fmla="*/ 1189 h 2523383"/>
                <a:gd name="connsiteX768" fmla="*/ 1563656 w 1939743"/>
                <a:gd name="connsiteY768" fmla="*/ 4303 h 2523383"/>
                <a:gd name="connsiteX769" fmla="*/ 1568326 w 1939743"/>
                <a:gd name="connsiteY769" fmla="*/ 16586 h 2523383"/>
                <a:gd name="connsiteX770" fmla="*/ 1570157 w 1939743"/>
                <a:gd name="connsiteY770" fmla="*/ 18127 h 2523383"/>
                <a:gd name="connsiteX771" fmla="*/ 1078407 w 1939743"/>
                <a:gd name="connsiteY771" fmla="*/ 319509 h 2523383"/>
                <a:gd name="connsiteX772" fmla="*/ 1081278 w 1939743"/>
                <a:gd name="connsiteY772" fmla="*/ 331354 h 2523383"/>
                <a:gd name="connsiteX773" fmla="*/ 1091871 w 1939743"/>
                <a:gd name="connsiteY773" fmla="*/ 359158 h 2523383"/>
                <a:gd name="connsiteX774" fmla="*/ 1096667 w 1939743"/>
                <a:gd name="connsiteY774" fmla="*/ 369110 h 2523383"/>
                <a:gd name="connsiteX775" fmla="*/ 1104819 w 1939743"/>
                <a:gd name="connsiteY775" fmla="*/ 381377 h 2523383"/>
                <a:gd name="connsiteX776" fmla="*/ 1105828 w 1939743"/>
                <a:gd name="connsiteY776" fmla="*/ 385766 h 2523383"/>
                <a:gd name="connsiteX777" fmla="*/ 1105922 w 1939743"/>
                <a:gd name="connsiteY777" fmla="*/ 387604 h 2523383"/>
                <a:gd name="connsiteX778" fmla="*/ 1105688 w 1939743"/>
                <a:gd name="connsiteY778" fmla="*/ 394066 h 2523383"/>
                <a:gd name="connsiteX779" fmla="*/ 1108011 w 1939743"/>
                <a:gd name="connsiteY779" fmla="*/ 396453 h 2523383"/>
                <a:gd name="connsiteX780" fmla="*/ 1115029 w 1939743"/>
                <a:gd name="connsiteY780" fmla="*/ 400153 h 2523383"/>
                <a:gd name="connsiteX781" fmla="*/ 1122844 w 1939743"/>
                <a:gd name="connsiteY781" fmla="*/ 406795 h 2523383"/>
                <a:gd name="connsiteX782" fmla="*/ 1124253 w 1939743"/>
                <a:gd name="connsiteY782" fmla="*/ 406420 h 2523383"/>
                <a:gd name="connsiteX783" fmla="*/ 1126975 w 1939743"/>
                <a:gd name="connsiteY783" fmla="*/ 402492 h 2523383"/>
                <a:gd name="connsiteX784" fmla="*/ 1130245 w 1939743"/>
                <a:gd name="connsiteY784" fmla="*/ 401413 h 2523383"/>
                <a:gd name="connsiteX785" fmla="*/ 1134540 w 1939743"/>
                <a:gd name="connsiteY785" fmla="*/ 402359 h 2523383"/>
                <a:gd name="connsiteX786" fmla="*/ 1136598 w 1939743"/>
                <a:gd name="connsiteY786" fmla="*/ 405168 h 2523383"/>
                <a:gd name="connsiteX787" fmla="*/ 1138100 w 1939743"/>
                <a:gd name="connsiteY787" fmla="*/ 409291 h 2523383"/>
                <a:gd name="connsiteX788" fmla="*/ 1138734 w 1939743"/>
                <a:gd name="connsiteY788" fmla="*/ 412232 h 2523383"/>
                <a:gd name="connsiteX789" fmla="*/ 1138828 w 1939743"/>
                <a:gd name="connsiteY789" fmla="*/ 414501 h 2523383"/>
                <a:gd name="connsiteX790" fmla="*/ 1137286 w 1939743"/>
                <a:gd name="connsiteY790" fmla="*/ 418906 h 2523383"/>
                <a:gd name="connsiteX791" fmla="*/ 1137458 w 1939743"/>
                <a:gd name="connsiteY791" fmla="*/ 420596 h 2523383"/>
                <a:gd name="connsiteX792" fmla="*/ 1138382 w 1939743"/>
                <a:gd name="connsiteY792" fmla="*/ 422638 h 2523383"/>
                <a:gd name="connsiteX793" fmla="*/ 1138546 w 1939743"/>
                <a:gd name="connsiteY793" fmla="*/ 425024 h 2523383"/>
                <a:gd name="connsiteX794" fmla="*/ 1136997 w 1939743"/>
                <a:gd name="connsiteY794" fmla="*/ 434310 h 2523383"/>
                <a:gd name="connsiteX795" fmla="*/ 1137427 w 1939743"/>
                <a:gd name="connsiteY795" fmla="*/ 437706 h 2523383"/>
                <a:gd name="connsiteX796" fmla="*/ 1141354 w 1939743"/>
                <a:gd name="connsiteY796" fmla="*/ 446077 h 2523383"/>
                <a:gd name="connsiteX797" fmla="*/ 1144914 w 1939743"/>
                <a:gd name="connsiteY797" fmla="*/ 450231 h 2523383"/>
                <a:gd name="connsiteX798" fmla="*/ 1151932 w 1939743"/>
                <a:gd name="connsiteY798" fmla="*/ 454729 h 2523383"/>
                <a:gd name="connsiteX799" fmla="*/ 1156501 w 1939743"/>
                <a:gd name="connsiteY799" fmla="*/ 454401 h 2523383"/>
                <a:gd name="connsiteX800" fmla="*/ 1159341 w 1939743"/>
                <a:gd name="connsiteY800" fmla="*/ 457249 h 2523383"/>
                <a:gd name="connsiteX801" fmla="*/ 1159411 w 1939743"/>
                <a:gd name="connsiteY801" fmla="*/ 455496 h 2523383"/>
                <a:gd name="connsiteX802" fmla="*/ 1158120 w 1939743"/>
                <a:gd name="connsiteY802" fmla="*/ 450192 h 2523383"/>
                <a:gd name="connsiteX803" fmla="*/ 1155366 w 1939743"/>
                <a:gd name="connsiteY803" fmla="*/ 442626 h 2523383"/>
                <a:gd name="connsiteX804" fmla="*/ 1150281 w 1939743"/>
                <a:gd name="connsiteY804" fmla="*/ 438715 h 2523383"/>
                <a:gd name="connsiteX805" fmla="*/ 1149538 w 1939743"/>
                <a:gd name="connsiteY805" fmla="*/ 434255 h 2523383"/>
                <a:gd name="connsiteX806" fmla="*/ 1149162 w 1939743"/>
                <a:gd name="connsiteY806" fmla="*/ 426612 h 2523383"/>
                <a:gd name="connsiteX807" fmla="*/ 1149600 w 1939743"/>
                <a:gd name="connsiteY807" fmla="*/ 421550 h 2523383"/>
                <a:gd name="connsiteX808" fmla="*/ 1152206 w 1939743"/>
                <a:gd name="connsiteY808" fmla="*/ 417451 h 2523383"/>
                <a:gd name="connsiteX809" fmla="*/ 1154412 w 1939743"/>
                <a:gd name="connsiteY809" fmla="*/ 416129 h 2523383"/>
                <a:gd name="connsiteX810" fmla="*/ 1160983 w 1939743"/>
                <a:gd name="connsiteY810" fmla="*/ 415941 h 2523383"/>
                <a:gd name="connsiteX811" fmla="*/ 1164606 w 1939743"/>
                <a:gd name="connsiteY811" fmla="*/ 417771 h 2523383"/>
                <a:gd name="connsiteX812" fmla="*/ 1170864 w 1939743"/>
                <a:gd name="connsiteY812" fmla="*/ 423490 h 2523383"/>
                <a:gd name="connsiteX813" fmla="*/ 1171514 w 1939743"/>
                <a:gd name="connsiteY813" fmla="*/ 426596 h 2523383"/>
                <a:gd name="connsiteX814" fmla="*/ 1171850 w 1939743"/>
                <a:gd name="connsiteY814" fmla="*/ 432714 h 2523383"/>
                <a:gd name="connsiteX815" fmla="*/ 1172108 w 1939743"/>
                <a:gd name="connsiteY815" fmla="*/ 444927 h 2523383"/>
                <a:gd name="connsiteX816" fmla="*/ 1171952 w 1939743"/>
                <a:gd name="connsiteY816" fmla="*/ 447540 h 2523383"/>
                <a:gd name="connsiteX817" fmla="*/ 1166601 w 1939743"/>
                <a:gd name="connsiteY817" fmla="*/ 454385 h 2523383"/>
                <a:gd name="connsiteX818" fmla="*/ 1165435 w 1939743"/>
                <a:gd name="connsiteY818" fmla="*/ 459009 h 2523383"/>
                <a:gd name="connsiteX819" fmla="*/ 1166789 w 1939743"/>
                <a:gd name="connsiteY819" fmla="*/ 460315 h 2523383"/>
                <a:gd name="connsiteX820" fmla="*/ 1171381 w 1939743"/>
                <a:gd name="connsiteY820" fmla="*/ 461340 h 2523383"/>
                <a:gd name="connsiteX821" fmla="*/ 1178469 w 1939743"/>
                <a:gd name="connsiteY821" fmla="*/ 465526 h 2523383"/>
                <a:gd name="connsiteX822" fmla="*/ 1181246 w 1939743"/>
                <a:gd name="connsiteY822" fmla="*/ 465948 h 2523383"/>
                <a:gd name="connsiteX823" fmla="*/ 1184008 w 1939743"/>
                <a:gd name="connsiteY823" fmla="*/ 475594 h 2523383"/>
                <a:gd name="connsiteX824" fmla="*/ 1186183 w 1939743"/>
                <a:gd name="connsiteY824" fmla="*/ 484724 h 2523383"/>
                <a:gd name="connsiteX825" fmla="*/ 1184595 w 1939743"/>
                <a:gd name="connsiteY825" fmla="*/ 495787 h 2523383"/>
                <a:gd name="connsiteX826" fmla="*/ 1182514 w 1939743"/>
                <a:gd name="connsiteY826" fmla="*/ 513374 h 2523383"/>
                <a:gd name="connsiteX827" fmla="*/ 1180847 w 1939743"/>
                <a:gd name="connsiteY827" fmla="*/ 517372 h 2523383"/>
                <a:gd name="connsiteX828" fmla="*/ 1179204 w 1939743"/>
                <a:gd name="connsiteY828" fmla="*/ 523427 h 2523383"/>
                <a:gd name="connsiteX829" fmla="*/ 1180354 w 1939743"/>
                <a:gd name="connsiteY829" fmla="*/ 524522 h 2523383"/>
                <a:gd name="connsiteX830" fmla="*/ 1187333 w 1939743"/>
                <a:gd name="connsiteY830" fmla="*/ 522113 h 2523383"/>
                <a:gd name="connsiteX831" fmla="*/ 1188741 w 1939743"/>
                <a:gd name="connsiteY831" fmla="*/ 521291 h 2523383"/>
                <a:gd name="connsiteX832" fmla="*/ 1193404 w 1939743"/>
                <a:gd name="connsiteY832" fmla="*/ 515377 h 2523383"/>
                <a:gd name="connsiteX833" fmla="*/ 1200249 w 1939743"/>
                <a:gd name="connsiteY833" fmla="*/ 516754 h 2523383"/>
                <a:gd name="connsiteX834" fmla="*/ 1202549 w 1939743"/>
                <a:gd name="connsiteY834" fmla="*/ 518287 h 2523383"/>
                <a:gd name="connsiteX835" fmla="*/ 1203684 w 1939743"/>
                <a:gd name="connsiteY835" fmla="*/ 520360 h 2523383"/>
                <a:gd name="connsiteX836" fmla="*/ 1205773 w 1939743"/>
                <a:gd name="connsiteY836" fmla="*/ 526940 h 2523383"/>
                <a:gd name="connsiteX837" fmla="*/ 1207494 w 1939743"/>
                <a:gd name="connsiteY837" fmla="*/ 535600 h 2523383"/>
                <a:gd name="connsiteX838" fmla="*/ 1208769 w 1939743"/>
                <a:gd name="connsiteY838" fmla="*/ 534810 h 2523383"/>
                <a:gd name="connsiteX839" fmla="*/ 1211953 w 1939743"/>
                <a:gd name="connsiteY839" fmla="*/ 524295 h 2523383"/>
                <a:gd name="connsiteX840" fmla="*/ 1213111 w 1939743"/>
                <a:gd name="connsiteY840" fmla="*/ 521690 h 2523383"/>
                <a:gd name="connsiteX841" fmla="*/ 1214699 w 1939743"/>
                <a:gd name="connsiteY841" fmla="*/ 519163 h 2523383"/>
                <a:gd name="connsiteX842" fmla="*/ 1215372 w 1939743"/>
                <a:gd name="connsiteY842" fmla="*/ 519633 h 2523383"/>
                <a:gd name="connsiteX843" fmla="*/ 1218587 w 1939743"/>
                <a:gd name="connsiteY843" fmla="*/ 529467 h 2523383"/>
                <a:gd name="connsiteX844" fmla="*/ 1225738 w 1939743"/>
                <a:gd name="connsiteY844" fmla="*/ 546639 h 2523383"/>
                <a:gd name="connsiteX845" fmla="*/ 1228195 w 1939743"/>
                <a:gd name="connsiteY845" fmla="*/ 553657 h 2523383"/>
                <a:gd name="connsiteX846" fmla="*/ 1228672 w 1939743"/>
                <a:gd name="connsiteY846" fmla="*/ 558820 h 2523383"/>
                <a:gd name="connsiteX847" fmla="*/ 1225613 w 1939743"/>
                <a:gd name="connsiteY847" fmla="*/ 564813 h 2523383"/>
                <a:gd name="connsiteX848" fmla="*/ 1223227 w 1939743"/>
                <a:gd name="connsiteY848" fmla="*/ 567794 h 2523383"/>
                <a:gd name="connsiteX849" fmla="*/ 1205624 w 1939743"/>
                <a:gd name="connsiteY849" fmla="*/ 580436 h 2523383"/>
                <a:gd name="connsiteX850" fmla="*/ 1197746 w 1939743"/>
                <a:gd name="connsiteY850" fmla="*/ 587532 h 2523383"/>
                <a:gd name="connsiteX851" fmla="*/ 1193818 w 1939743"/>
                <a:gd name="connsiteY851" fmla="*/ 592993 h 2523383"/>
                <a:gd name="connsiteX852" fmla="*/ 1191816 w 1939743"/>
                <a:gd name="connsiteY852" fmla="*/ 594808 h 2523383"/>
                <a:gd name="connsiteX853" fmla="*/ 1187583 w 1939743"/>
                <a:gd name="connsiteY853" fmla="*/ 593963 h 2523383"/>
                <a:gd name="connsiteX854" fmla="*/ 1186621 w 1939743"/>
                <a:gd name="connsiteY854" fmla="*/ 594871 h 2523383"/>
                <a:gd name="connsiteX855" fmla="*/ 1185314 w 1939743"/>
                <a:gd name="connsiteY855" fmla="*/ 603586 h 2523383"/>
                <a:gd name="connsiteX856" fmla="*/ 1183914 w 1939743"/>
                <a:gd name="connsiteY856" fmla="*/ 607294 h 2523383"/>
                <a:gd name="connsiteX857" fmla="*/ 1180268 w 1939743"/>
                <a:gd name="connsiteY857" fmla="*/ 613263 h 2523383"/>
                <a:gd name="connsiteX858" fmla="*/ 1175167 w 1939743"/>
                <a:gd name="connsiteY858" fmla="*/ 624005 h 2523383"/>
                <a:gd name="connsiteX859" fmla="*/ 1172124 w 1939743"/>
                <a:gd name="connsiteY859" fmla="*/ 628691 h 2523383"/>
                <a:gd name="connsiteX860" fmla="*/ 1166765 w 1939743"/>
                <a:gd name="connsiteY860" fmla="*/ 625272 h 2523383"/>
                <a:gd name="connsiteX861" fmla="*/ 1165435 w 1939743"/>
                <a:gd name="connsiteY861" fmla="*/ 620273 h 2523383"/>
                <a:gd name="connsiteX862" fmla="*/ 1164692 w 1939743"/>
                <a:gd name="connsiteY862" fmla="*/ 608945 h 2523383"/>
                <a:gd name="connsiteX863" fmla="*/ 1164590 w 1939743"/>
                <a:gd name="connsiteY863" fmla="*/ 604220 h 2523383"/>
                <a:gd name="connsiteX864" fmla="*/ 1164754 w 1939743"/>
                <a:gd name="connsiteY864" fmla="*/ 601724 h 2523383"/>
                <a:gd name="connsiteX865" fmla="*/ 1165427 w 1939743"/>
                <a:gd name="connsiteY865" fmla="*/ 597656 h 2523383"/>
                <a:gd name="connsiteX866" fmla="*/ 1167751 w 1939743"/>
                <a:gd name="connsiteY866" fmla="*/ 587798 h 2523383"/>
                <a:gd name="connsiteX867" fmla="*/ 1167469 w 1939743"/>
                <a:gd name="connsiteY867" fmla="*/ 586758 h 2523383"/>
                <a:gd name="connsiteX868" fmla="*/ 1166397 w 1939743"/>
                <a:gd name="connsiteY868" fmla="*/ 587587 h 2523383"/>
                <a:gd name="connsiteX869" fmla="*/ 1162838 w 1939743"/>
                <a:gd name="connsiteY869" fmla="*/ 592524 h 2523383"/>
                <a:gd name="connsiteX870" fmla="*/ 1161437 w 1939743"/>
                <a:gd name="connsiteY870" fmla="*/ 595113 h 2523383"/>
                <a:gd name="connsiteX871" fmla="*/ 1160131 w 1939743"/>
                <a:gd name="connsiteY871" fmla="*/ 599619 h 2523383"/>
                <a:gd name="connsiteX872" fmla="*/ 1159552 w 1939743"/>
                <a:gd name="connsiteY872" fmla="*/ 607153 h 2523383"/>
                <a:gd name="connsiteX873" fmla="*/ 1160068 w 1939743"/>
                <a:gd name="connsiteY873" fmla="*/ 620938 h 2523383"/>
                <a:gd name="connsiteX874" fmla="*/ 1159560 w 1939743"/>
                <a:gd name="connsiteY874" fmla="*/ 626454 h 2523383"/>
                <a:gd name="connsiteX875" fmla="*/ 1158151 w 1939743"/>
                <a:gd name="connsiteY875" fmla="*/ 629184 h 2523383"/>
                <a:gd name="connsiteX876" fmla="*/ 1158715 w 1939743"/>
                <a:gd name="connsiteY876" fmla="*/ 631304 h 2523383"/>
                <a:gd name="connsiteX877" fmla="*/ 1162908 w 1939743"/>
                <a:gd name="connsiteY877" fmla="*/ 634215 h 2523383"/>
                <a:gd name="connsiteX878" fmla="*/ 1163651 w 1939743"/>
                <a:gd name="connsiteY878" fmla="*/ 635490 h 2523383"/>
                <a:gd name="connsiteX879" fmla="*/ 1164113 w 1939743"/>
                <a:gd name="connsiteY879" fmla="*/ 637798 h 2523383"/>
                <a:gd name="connsiteX880" fmla="*/ 1164293 w 1939743"/>
                <a:gd name="connsiteY880" fmla="*/ 641123 h 2523383"/>
                <a:gd name="connsiteX881" fmla="*/ 1164089 w 1939743"/>
                <a:gd name="connsiteY881" fmla="*/ 644182 h 2523383"/>
                <a:gd name="connsiteX882" fmla="*/ 1162830 w 1939743"/>
                <a:gd name="connsiteY882" fmla="*/ 648884 h 2523383"/>
                <a:gd name="connsiteX883" fmla="*/ 1160475 w 1939743"/>
                <a:gd name="connsiteY883" fmla="*/ 650792 h 2523383"/>
                <a:gd name="connsiteX884" fmla="*/ 1157471 w 1939743"/>
                <a:gd name="connsiteY884" fmla="*/ 648657 h 2523383"/>
                <a:gd name="connsiteX885" fmla="*/ 1150969 w 1939743"/>
                <a:gd name="connsiteY885" fmla="*/ 637008 h 2523383"/>
                <a:gd name="connsiteX886" fmla="*/ 1148145 w 1939743"/>
                <a:gd name="connsiteY886" fmla="*/ 637657 h 2523383"/>
                <a:gd name="connsiteX887" fmla="*/ 1147433 w 1939743"/>
                <a:gd name="connsiteY887" fmla="*/ 638995 h 2523383"/>
                <a:gd name="connsiteX888" fmla="*/ 1148044 w 1939743"/>
                <a:gd name="connsiteY888" fmla="*/ 643157 h 2523383"/>
                <a:gd name="connsiteX889" fmla="*/ 1150038 w 1939743"/>
                <a:gd name="connsiteY889" fmla="*/ 652443 h 2523383"/>
                <a:gd name="connsiteX890" fmla="*/ 1150406 w 1939743"/>
                <a:gd name="connsiteY890" fmla="*/ 660110 h 2523383"/>
                <a:gd name="connsiteX891" fmla="*/ 1149483 w 1939743"/>
                <a:gd name="connsiteY891" fmla="*/ 666455 h 2523383"/>
                <a:gd name="connsiteX892" fmla="*/ 1147621 w 1939743"/>
                <a:gd name="connsiteY892" fmla="*/ 676406 h 2523383"/>
                <a:gd name="connsiteX893" fmla="*/ 1146346 w 1939743"/>
                <a:gd name="connsiteY893" fmla="*/ 681695 h 2523383"/>
                <a:gd name="connsiteX894" fmla="*/ 1145657 w 1939743"/>
                <a:gd name="connsiteY894" fmla="*/ 682399 h 2523383"/>
                <a:gd name="connsiteX895" fmla="*/ 1142426 w 1939743"/>
                <a:gd name="connsiteY895" fmla="*/ 682556 h 2523383"/>
                <a:gd name="connsiteX896" fmla="*/ 1139657 w 1939743"/>
                <a:gd name="connsiteY896" fmla="*/ 679888 h 2523383"/>
                <a:gd name="connsiteX897" fmla="*/ 1131434 w 1939743"/>
                <a:gd name="connsiteY897" fmla="*/ 662481 h 2523383"/>
                <a:gd name="connsiteX898" fmla="*/ 1127366 w 1939743"/>
                <a:gd name="connsiteY898" fmla="*/ 654986 h 2523383"/>
                <a:gd name="connsiteX899" fmla="*/ 1121420 w 1939743"/>
                <a:gd name="connsiteY899" fmla="*/ 640207 h 2523383"/>
                <a:gd name="connsiteX900" fmla="*/ 1119903 w 1939743"/>
                <a:gd name="connsiteY900" fmla="*/ 637141 h 2523383"/>
                <a:gd name="connsiteX901" fmla="*/ 1118987 w 1939743"/>
                <a:gd name="connsiteY901" fmla="*/ 636460 h 2523383"/>
                <a:gd name="connsiteX902" fmla="*/ 1118127 w 1939743"/>
                <a:gd name="connsiteY902" fmla="*/ 642852 h 2523383"/>
                <a:gd name="connsiteX903" fmla="*/ 1119777 w 1939743"/>
                <a:gd name="connsiteY903" fmla="*/ 648735 h 2523383"/>
                <a:gd name="connsiteX904" fmla="*/ 1125129 w 1939743"/>
                <a:gd name="connsiteY904" fmla="*/ 662481 h 2523383"/>
                <a:gd name="connsiteX905" fmla="*/ 1128329 w 1939743"/>
                <a:gd name="connsiteY905" fmla="*/ 672385 h 2523383"/>
                <a:gd name="connsiteX906" fmla="*/ 1130629 w 1939743"/>
                <a:gd name="connsiteY906" fmla="*/ 680529 h 2523383"/>
                <a:gd name="connsiteX907" fmla="*/ 1130996 w 1939743"/>
                <a:gd name="connsiteY907" fmla="*/ 683886 h 2523383"/>
                <a:gd name="connsiteX908" fmla="*/ 1130206 w 1939743"/>
                <a:gd name="connsiteY908" fmla="*/ 685208 h 2523383"/>
                <a:gd name="connsiteX909" fmla="*/ 1129025 w 1939743"/>
                <a:gd name="connsiteY909" fmla="*/ 684457 h 2523383"/>
                <a:gd name="connsiteX910" fmla="*/ 1127452 w 1939743"/>
                <a:gd name="connsiteY910" fmla="*/ 681625 h 2523383"/>
                <a:gd name="connsiteX911" fmla="*/ 1122578 w 1939743"/>
                <a:gd name="connsiteY911" fmla="*/ 676837 h 2523383"/>
                <a:gd name="connsiteX912" fmla="*/ 1120552 w 1939743"/>
                <a:gd name="connsiteY912" fmla="*/ 674153 h 2523383"/>
                <a:gd name="connsiteX913" fmla="*/ 1119230 w 1939743"/>
                <a:gd name="connsiteY913" fmla="*/ 671047 h 2523383"/>
                <a:gd name="connsiteX914" fmla="*/ 1116797 w 1939743"/>
                <a:gd name="connsiteY914" fmla="*/ 668685 h 2523383"/>
                <a:gd name="connsiteX915" fmla="*/ 1113261 w 1939743"/>
                <a:gd name="connsiteY915" fmla="*/ 667057 h 2523383"/>
                <a:gd name="connsiteX916" fmla="*/ 1109701 w 1939743"/>
                <a:gd name="connsiteY916" fmla="*/ 666744 h 2523383"/>
                <a:gd name="connsiteX917" fmla="*/ 1106133 w 1939743"/>
                <a:gd name="connsiteY917" fmla="*/ 667738 h 2523383"/>
                <a:gd name="connsiteX918" fmla="*/ 1105461 w 1939743"/>
                <a:gd name="connsiteY918" fmla="*/ 669256 h 2523383"/>
                <a:gd name="connsiteX919" fmla="*/ 1109482 w 1939743"/>
                <a:gd name="connsiteY919" fmla="*/ 673496 h 2523383"/>
                <a:gd name="connsiteX920" fmla="*/ 1110882 w 1939743"/>
                <a:gd name="connsiteY920" fmla="*/ 675851 h 2523383"/>
                <a:gd name="connsiteX921" fmla="*/ 1111923 w 1939743"/>
                <a:gd name="connsiteY921" fmla="*/ 678855 h 2523383"/>
                <a:gd name="connsiteX922" fmla="*/ 1112603 w 1939743"/>
                <a:gd name="connsiteY922" fmla="*/ 682501 h 2523383"/>
                <a:gd name="connsiteX923" fmla="*/ 1111281 w 1939743"/>
                <a:gd name="connsiteY923" fmla="*/ 684801 h 2523383"/>
                <a:gd name="connsiteX924" fmla="*/ 1106290 w 1939743"/>
                <a:gd name="connsiteY924" fmla="*/ 686240 h 2523383"/>
                <a:gd name="connsiteX925" fmla="*/ 1099617 w 1939743"/>
                <a:gd name="connsiteY925" fmla="*/ 685325 h 2523383"/>
                <a:gd name="connsiteX926" fmla="*/ 1088828 w 1939743"/>
                <a:gd name="connsiteY926" fmla="*/ 682157 h 2523383"/>
                <a:gd name="connsiteX927" fmla="*/ 1078079 w 1939743"/>
                <a:gd name="connsiteY927" fmla="*/ 676907 h 2523383"/>
                <a:gd name="connsiteX928" fmla="*/ 1068151 w 1939743"/>
                <a:gd name="connsiteY928" fmla="*/ 668700 h 2523383"/>
                <a:gd name="connsiteX929" fmla="*/ 1060969 w 1939743"/>
                <a:gd name="connsiteY929" fmla="*/ 660415 h 2523383"/>
                <a:gd name="connsiteX930" fmla="*/ 1058129 w 1939743"/>
                <a:gd name="connsiteY930" fmla="*/ 655979 h 2523383"/>
                <a:gd name="connsiteX931" fmla="*/ 1057237 w 1939743"/>
                <a:gd name="connsiteY931" fmla="*/ 652647 h 2523383"/>
                <a:gd name="connsiteX932" fmla="*/ 1059928 w 1939743"/>
                <a:gd name="connsiteY932" fmla="*/ 649728 h 2523383"/>
                <a:gd name="connsiteX933" fmla="*/ 1069348 w 1939743"/>
                <a:gd name="connsiteY933" fmla="*/ 645973 h 2523383"/>
                <a:gd name="connsiteX934" fmla="*/ 1078791 w 1939743"/>
                <a:gd name="connsiteY934" fmla="*/ 643556 h 2523383"/>
                <a:gd name="connsiteX935" fmla="*/ 1077296 w 1939743"/>
                <a:gd name="connsiteY935" fmla="*/ 641451 h 2523383"/>
                <a:gd name="connsiteX936" fmla="*/ 1060163 w 1939743"/>
                <a:gd name="connsiteY936" fmla="*/ 636648 h 2523383"/>
                <a:gd name="connsiteX937" fmla="*/ 1054522 w 1939743"/>
                <a:gd name="connsiteY937" fmla="*/ 635772 h 2523383"/>
                <a:gd name="connsiteX938" fmla="*/ 1051518 w 1939743"/>
                <a:gd name="connsiteY938" fmla="*/ 637039 h 2523383"/>
                <a:gd name="connsiteX939" fmla="*/ 1048068 w 1939743"/>
                <a:gd name="connsiteY939" fmla="*/ 636296 h 2523383"/>
                <a:gd name="connsiteX940" fmla="*/ 1045369 w 1939743"/>
                <a:gd name="connsiteY940" fmla="*/ 632462 h 2523383"/>
                <a:gd name="connsiteX941" fmla="*/ 1041793 w 1939743"/>
                <a:gd name="connsiteY941" fmla="*/ 625179 h 2523383"/>
                <a:gd name="connsiteX942" fmla="*/ 1039986 w 1939743"/>
                <a:gd name="connsiteY942" fmla="*/ 620336 h 2523383"/>
                <a:gd name="connsiteX943" fmla="*/ 1040229 w 1939743"/>
                <a:gd name="connsiteY943" fmla="*/ 618435 h 2523383"/>
                <a:gd name="connsiteX944" fmla="*/ 1041590 w 1939743"/>
                <a:gd name="connsiteY944" fmla="*/ 617355 h 2523383"/>
                <a:gd name="connsiteX945" fmla="*/ 1049343 w 1939743"/>
                <a:gd name="connsiteY945" fmla="*/ 618278 h 2523383"/>
                <a:gd name="connsiteX946" fmla="*/ 1050407 w 1939743"/>
                <a:gd name="connsiteY946" fmla="*/ 617543 h 2523383"/>
                <a:gd name="connsiteX947" fmla="*/ 1046527 w 1939743"/>
                <a:gd name="connsiteY947" fmla="*/ 613882 h 2523383"/>
                <a:gd name="connsiteX948" fmla="*/ 1034103 w 1939743"/>
                <a:gd name="connsiteY948" fmla="*/ 606606 h 2523383"/>
                <a:gd name="connsiteX949" fmla="*/ 1029440 w 1939743"/>
                <a:gd name="connsiteY949" fmla="*/ 600136 h 2523383"/>
                <a:gd name="connsiteX950" fmla="*/ 1028587 w 1939743"/>
                <a:gd name="connsiteY950" fmla="*/ 597601 h 2523383"/>
                <a:gd name="connsiteX951" fmla="*/ 1028235 w 1939743"/>
                <a:gd name="connsiteY951" fmla="*/ 595105 h 2523383"/>
                <a:gd name="connsiteX952" fmla="*/ 1028384 w 1939743"/>
                <a:gd name="connsiteY952" fmla="*/ 592649 h 2523383"/>
                <a:gd name="connsiteX953" fmla="*/ 1033055 w 1939743"/>
                <a:gd name="connsiteY953" fmla="*/ 587673 h 2523383"/>
                <a:gd name="connsiteX954" fmla="*/ 1047465 w 1939743"/>
                <a:gd name="connsiteY954" fmla="*/ 575828 h 2523383"/>
                <a:gd name="connsiteX955" fmla="*/ 1052410 w 1939743"/>
                <a:gd name="connsiteY955" fmla="*/ 573982 h 2523383"/>
                <a:gd name="connsiteX956" fmla="*/ 1057393 w 1939743"/>
                <a:gd name="connsiteY956" fmla="*/ 573865 h 2523383"/>
                <a:gd name="connsiteX957" fmla="*/ 1060859 w 1939743"/>
                <a:gd name="connsiteY957" fmla="*/ 570430 h 2523383"/>
                <a:gd name="connsiteX958" fmla="*/ 1063856 w 1939743"/>
                <a:gd name="connsiteY958" fmla="*/ 559055 h 2523383"/>
                <a:gd name="connsiteX959" fmla="*/ 1078783 w 1939743"/>
                <a:gd name="connsiteY959" fmla="*/ 554940 h 2523383"/>
                <a:gd name="connsiteX960" fmla="*/ 1090283 w 1939743"/>
                <a:gd name="connsiteY960" fmla="*/ 549784 h 2523383"/>
                <a:gd name="connsiteX961" fmla="*/ 1091245 w 1939743"/>
                <a:gd name="connsiteY961" fmla="*/ 548376 h 2523383"/>
                <a:gd name="connsiteX962" fmla="*/ 1082616 w 1939743"/>
                <a:gd name="connsiteY962" fmla="*/ 549330 h 2523383"/>
                <a:gd name="connsiteX963" fmla="*/ 1070419 w 1939743"/>
                <a:gd name="connsiteY963" fmla="*/ 548298 h 2523383"/>
                <a:gd name="connsiteX964" fmla="*/ 1065225 w 1939743"/>
                <a:gd name="connsiteY964" fmla="*/ 540443 h 2523383"/>
                <a:gd name="connsiteX965" fmla="*/ 1061704 w 1939743"/>
                <a:gd name="connsiteY965" fmla="*/ 539097 h 2523383"/>
                <a:gd name="connsiteX966" fmla="*/ 1057808 w 1939743"/>
                <a:gd name="connsiteY966" fmla="*/ 539160 h 2523383"/>
                <a:gd name="connsiteX967" fmla="*/ 1053278 w 1939743"/>
                <a:gd name="connsiteY967" fmla="*/ 541632 h 2523383"/>
                <a:gd name="connsiteX968" fmla="*/ 1045533 w 1939743"/>
                <a:gd name="connsiteY968" fmla="*/ 548924 h 2523383"/>
                <a:gd name="connsiteX969" fmla="*/ 1041809 w 1939743"/>
                <a:gd name="connsiteY969" fmla="*/ 550613 h 2523383"/>
                <a:gd name="connsiteX970" fmla="*/ 1033407 w 1939743"/>
                <a:gd name="connsiteY970" fmla="*/ 558108 h 2523383"/>
                <a:gd name="connsiteX971" fmla="*/ 1031067 w 1939743"/>
                <a:gd name="connsiteY971" fmla="*/ 557576 h 2523383"/>
                <a:gd name="connsiteX972" fmla="*/ 1029894 w 1939743"/>
                <a:gd name="connsiteY972" fmla="*/ 556684 h 2523383"/>
                <a:gd name="connsiteX973" fmla="*/ 1029542 w 1939743"/>
                <a:gd name="connsiteY973" fmla="*/ 555221 h 2523383"/>
                <a:gd name="connsiteX974" fmla="*/ 1031060 w 1939743"/>
                <a:gd name="connsiteY974" fmla="*/ 550246 h 2523383"/>
                <a:gd name="connsiteX975" fmla="*/ 1033266 w 1939743"/>
                <a:gd name="connsiteY975" fmla="*/ 546835 h 2523383"/>
                <a:gd name="connsiteX976" fmla="*/ 1032812 w 1939743"/>
                <a:gd name="connsiteY976" fmla="*/ 545661 h 2523383"/>
                <a:gd name="connsiteX977" fmla="*/ 1029518 w 1939743"/>
                <a:gd name="connsiteY977" fmla="*/ 544941 h 2523383"/>
                <a:gd name="connsiteX978" fmla="*/ 1025701 w 1939743"/>
                <a:gd name="connsiteY978" fmla="*/ 545082 h 2523383"/>
                <a:gd name="connsiteX979" fmla="*/ 1023049 w 1939743"/>
                <a:gd name="connsiteY979" fmla="*/ 546264 h 2523383"/>
                <a:gd name="connsiteX980" fmla="*/ 1013363 w 1939743"/>
                <a:gd name="connsiteY980" fmla="*/ 552859 h 2523383"/>
                <a:gd name="connsiteX981" fmla="*/ 1009021 w 1939743"/>
                <a:gd name="connsiteY981" fmla="*/ 557772 h 2523383"/>
                <a:gd name="connsiteX982" fmla="*/ 1007715 w 1939743"/>
                <a:gd name="connsiteY982" fmla="*/ 558210 h 2523383"/>
                <a:gd name="connsiteX983" fmla="*/ 1003028 w 1939743"/>
                <a:gd name="connsiteY983" fmla="*/ 550527 h 2523383"/>
                <a:gd name="connsiteX984" fmla="*/ 995549 w 1939743"/>
                <a:gd name="connsiteY984" fmla="*/ 546287 h 2523383"/>
                <a:gd name="connsiteX985" fmla="*/ 993883 w 1939743"/>
                <a:gd name="connsiteY985" fmla="*/ 542970 h 2523383"/>
                <a:gd name="connsiteX986" fmla="*/ 995416 w 1939743"/>
                <a:gd name="connsiteY986" fmla="*/ 529858 h 2523383"/>
                <a:gd name="connsiteX987" fmla="*/ 997599 w 1939743"/>
                <a:gd name="connsiteY987" fmla="*/ 527143 h 2523383"/>
                <a:gd name="connsiteX988" fmla="*/ 1003333 w 1939743"/>
                <a:gd name="connsiteY988" fmla="*/ 524921 h 2523383"/>
                <a:gd name="connsiteX989" fmla="*/ 1020514 w 1939743"/>
                <a:gd name="connsiteY989" fmla="*/ 512858 h 2523383"/>
                <a:gd name="connsiteX990" fmla="*/ 1021484 w 1939743"/>
                <a:gd name="connsiteY990" fmla="*/ 510518 h 2523383"/>
                <a:gd name="connsiteX991" fmla="*/ 1023103 w 1939743"/>
                <a:gd name="connsiteY991" fmla="*/ 504361 h 2523383"/>
                <a:gd name="connsiteX992" fmla="*/ 1019176 w 1939743"/>
                <a:gd name="connsiteY992" fmla="*/ 505676 h 2523383"/>
                <a:gd name="connsiteX993" fmla="*/ 1010562 w 1939743"/>
                <a:gd name="connsiteY993" fmla="*/ 511621 h 2523383"/>
                <a:gd name="connsiteX994" fmla="*/ 1003451 w 1939743"/>
                <a:gd name="connsiteY994" fmla="*/ 514571 h 2523383"/>
                <a:gd name="connsiteX995" fmla="*/ 997841 w 1939743"/>
                <a:gd name="connsiteY995" fmla="*/ 514555 h 2523383"/>
                <a:gd name="connsiteX996" fmla="*/ 993742 w 1939743"/>
                <a:gd name="connsiteY996" fmla="*/ 513710 h 2523383"/>
                <a:gd name="connsiteX997" fmla="*/ 991145 w 1939743"/>
                <a:gd name="connsiteY997" fmla="*/ 512044 h 2523383"/>
                <a:gd name="connsiteX998" fmla="*/ 988023 w 1939743"/>
                <a:gd name="connsiteY998" fmla="*/ 508257 h 2523383"/>
                <a:gd name="connsiteX999" fmla="*/ 977853 w 1939743"/>
                <a:gd name="connsiteY999" fmla="*/ 490592 h 2523383"/>
                <a:gd name="connsiteX1000" fmla="*/ 975083 w 1939743"/>
                <a:gd name="connsiteY1000" fmla="*/ 481955 h 2523383"/>
                <a:gd name="connsiteX1001" fmla="*/ 974692 w 1939743"/>
                <a:gd name="connsiteY1001" fmla="*/ 474280 h 2523383"/>
                <a:gd name="connsiteX1002" fmla="*/ 973980 w 1939743"/>
                <a:gd name="connsiteY1002" fmla="*/ 468405 h 2523383"/>
                <a:gd name="connsiteX1003" fmla="*/ 971038 w 1939743"/>
                <a:gd name="connsiteY1003" fmla="*/ 454182 h 2523383"/>
                <a:gd name="connsiteX1004" fmla="*/ 992803 w 1939743"/>
                <a:gd name="connsiteY1004" fmla="*/ 463038 h 2523383"/>
                <a:gd name="connsiteX1005" fmla="*/ 1001323 w 1939743"/>
                <a:gd name="connsiteY1005" fmla="*/ 464712 h 2523383"/>
                <a:gd name="connsiteX1006" fmla="*/ 1017744 w 1939743"/>
                <a:gd name="connsiteY1006" fmla="*/ 465291 h 2523383"/>
                <a:gd name="connsiteX1007" fmla="*/ 1018511 w 1939743"/>
                <a:gd name="connsiteY1007" fmla="*/ 464423 h 2523383"/>
                <a:gd name="connsiteX1008" fmla="*/ 1018753 w 1939743"/>
                <a:gd name="connsiteY1008" fmla="*/ 462123 h 2523383"/>
                <a:gd name="connsiteX1009" fmla="*/ 1018464 w 1939743"/>
                <a:gd name="connsiteY1009" fmla="*/ 458375 h 2523383"/>
                <a:gd name="connsiteX1010" fmla="*/ 1018589 w 1939743"/>
                <a:gd name="connsiteY1010" fmla="*/ 455480 h 2523383"/>
                <a:gd name="connsiteX1011" fmla="*/ 1019129 w 1939743"/>
                <a:gd name="connsiteY1011" fmla="*/ 453454 h 2523383"/>
                <a:gd name="connsiteX1012" fmla="*/ 1025231 w 1939743"/>
                <a:gd name="connsiteY1012" fmla="*/ 448291 h 2523383"/>
                <a:gd name="connsiteX1013" fmla="*/ 1026154 w 1939743"/>
                <a:gd name="connsiteY1013" fmla="*/ 446585 h 2523383"/>
                <a:gd name="connsiteX1014" fmla="*/ 1018965 w 1939743"/>
                <a:gd name="connsiteY1014" fmla="*/ 445732 h 2523383"/>
                <a:gd name="connsiteX1015" fmla="*/ 1005743 w 1939743"/>
                <a:gd name="connsiteY1015" fmla="*/ 454362 h 2523383"/>
                <a:gd name="connsiteX1016" fmla="*/ 1001072 w 1939743"/>
                <a:gd name="connsiteY1016" fmla="*/ 454283 h 2523383"/>
                <a:gd name="connsiteX1017" fmla="*/ 995776 w 1939743"/>
                <a:gd name="connsiteY1017" fmla="*/ 441930 h 2523383"/>
                <a:gd name="connsiteX1018" fmla="*/ 990120 w 1939743"/>
                <a:gd name="connsiteY1018" fmla="*/ 444105 h 2523383"/>
                <a:gd name="connsiteX1019" fmla="*/ 987444 w 1939743"/>
                <a:gd name="connsiteY1019" fmla="*/ 443127 h 2523383"/>
                <a:gd name="connsiteX1020" fmla="*/ 983282 w 1939743"/>
                <a:gd name="connsiteY1020" fmla="*/ 439998 h 2523383"/>
                <a:gd name="connsiteX1021" fmla="*/ 981240 w 1939743"/>
                <a:gd name="connsiteY1021" fmla="*/ 437260 h 2523383"/>
                <a:gd name="connsiteX1022" fmla="*/ 979918 w 1939743"/>
                <a:gd name="connsiteY1022" fmla="*/ 433864 h 2523383"/>
                <a:gd name="connsiteX1023" fmla="*/ 979355 w 1939743"/>
                <a:gd name="connsiteY1023" fmla="*/ 431009 h 2523383"/>
                <a:gd name="connsiteX1024" fmla="*/ 979542 w 1939743"/>
                <a:gd name="connsiteY1024" fmla="*/ 428677 h 2523383"/>
                <a:gd name="connsiteX1025" fmla="*/ 980661 w 1939743"/>
                <a:gd name="connsiteY1025" fmla="*/ 426072 h 2523383"/>
                <a:gd name="connsiteX1026" fmla="*/ 985543 w 1939743"/>
                <a:gd name="connsiteY1026" fmla="*/ 422442 h 2523383"/>
                <a:gd name="connsiteX1027" fmla="*/ 987749 w 1939743"/>
                <a:gd name="connsiteY1027" fmla="*/ 422098 h 2523383"/>
                <a:gd name="connsiteX1028" fmla="*/ 993554 w 1939743"/>
                <a:gd name="connsiteY1028" fmla="*/ 424429 h 2523383"/>
                <a:gd name="connsiteX1029" fmla="*/ 997912 w 1939743"/>
                <a:gd name="connsiteY1029" fmla="*/ 424257 h 2523383"/>
                <a:gd name="connsiteX1030" fmla="*/ 996472 w 1939743"/>
                <a:gd name="connsiteY1030" fmla="*/ 420369 h 2523383"/>
                <a:gd name="connsiteX1031" fmla="*/ 990182 w 1939743"/>
                <a:gd name="connsiteY1031" fmla="*/ 410511 h 2523383"/>
                <a:gd name="connsiteX1032" fmla="*/ 984675 w 1939743"/>
                <a:gd name="connsiteY1032" fmla="*/ 399504 h 2523383"/>
                <a:gd name="connsiteX1033" fmla="*/ 985089 w 1939743"/>
                <a:gd name="connsiteY1033" fmla="*/ 380923 h 2523383"/>
                <a:gd name="connsiteX1034" fmla="*/ 989611 w 1939743"/>
                <a:gd name="connsiteY1034" fmla="*/ 376949 h 2523383"/>
                <a:gd name="connsiteX1035" fmla="*/ 994297 w 1939743"/>
                <a:gd name="connsiteY1035" fmla="*/ 376292 h 2523383"/>
                <a:gd name="connsiteX1036" fmla="*/ 998866 w 1939743"/>
                <a:gd name="connsiteY1036" fmla="*/ 381033 h 2523383"/>
                <a:gd name="connsiteX1037" fmla="*/ 1005008 w 1939743"/>
                <a:gd name="connsiteY1037" fmla="*/ 381682 h 2523383"/>
                <a:gd name="connsiteX1038" fmla="*/ 1009404 w 1939743"/>
                <a:gd name="connsiteY1038" fmla="*/ 387010 h 2523383"/>
                <a:gd name="connsiteX1039" fmla="*/ 1012330 w 1939743"/>
                <a:gd name="connsiteY1039" fmla="*/ 397165 h 2523383"/>
                <a:gd name="connsiteX1040" fmla="*/ 1015804 w 1939743"/>
                <a:gd name="connsiteY1040" fmla="*/ 396977 h 2523383"/>
                <a:gd name="connsiteX1041" fmla="*/ 1021273 w 1939743"/>
                <a:gd name="connsiteY1041" fmla="*/ 398886 h 2523383"/>
                <a:gd name="connsiteX1042" fmla="*/ 1033516 w 1939743"/>
                <a:gd name="connsiteY1042" fmla="*/ 398737 h 2523383"/>
                <a:gd name="connsiteX1043" fmla="*/ 1031302 w 1939743"/>
                <a:gd name="connsiteY1043" fmla="*/ 395123 h 2523383"/>
                <a:gd name="connsiteX1044" fmla="*/ 1027492 w 1939743"/>
                <a:gd name="connsiteY1044" fmla="*/ 391962 h 2523383"/>
                <a:gd name="connsiteX1045" fmla="*/ 1018840 w 1939743"/>
                <a:gd name="connsiteY1045" fmla="*/ 387792 h 2523383"/>
                <a:gd name="connsiteX1046" fmla="*/ 1014615 w 1939743"/>
                <a:gd name="connsiteY1046" fmla="*/ 372771 h 2523383"/>
                <a:gd name="connsiteX1047" fmla="*/ 1005673 w 1939743"/>
                <a:gd name="connsiteY1047" fmla="*/ 364955 h 2523383"/>
                <a:gd name="connsiteX1048" fmla="*/ 998671 w 1939743"/>
                <a:gd name="connsiteY1048" fmla="*/ 360848 h 2523383"/>
                <a:gd name="connsiteX1049" fmla="*/ 998788 w 1939743"/>
                <a:gd name="connsiteY1049" fmla="*/ 357382 h 2523383"/>
                <a:gd name="connsiteX1050" fmla="*/ 1004045 w 1939743"/>
                <a:gd name="connsiteY1050" fmla="*/ 338223 h 2523383"/>
                <a:gd name="connsiteX1051" fmla="*/ 1010398 w 1939743"/>
                <a:gd name="connsiteY1051" fmla="*/ 331346 h 2523383"/>
                <a:gd name="connsiteX1052" fmla="*/ 1020522 w 1939743"/>
                <a:gd name="connsiteY1052" fmla="*/ 333951 h 2523383"/>
                <a:gd name="connsiteX1053" fmla="*/ 1027179 w 1939743"/>
                <a:gd name="connsiteY1053" fmla="*/ 330282 h 2523383"/>
                <a:gd name="connsiteX1054" fmla="*/ 1035746 w 1939743"/>
                <a:gd name="connsiteY1054" fmla="*/ 323413 h 2523383"/>
                <a:gd name="connsiteX1055" fmla="*/ 1044140 w 1939743"/>
                <a:gd name="connsiteY1055" fmla="*/ 326597 h 2523383"/>
                <a:gd name="connsiteX1056" fmla="*/ 1046308 w 1939743"/>
                <a:gd name="connsiteY1056" fmla="*/ 326300 h 2523383"/>
                <a:gd name="connsiteX1057" fmla="*/ 1047591 w 1939743"/>
                <a:gd name="connsiteY1057" fmla="*/ 324180 h 2523383"/>
                <a:gd name="connsiteX1058" fmla="*/ 1048709 w 1939743"/>
                <a:gd name="connsiteY1058" fmla="*/ 320119 h 2523383"/>
                <a:gd name="connsiteX1059" fmla="*/ 1048717 w 1939743"/>
                <a:gd name="connsiteY1059" fmla="*/ 316372 h 2523383"/>
                <a:gd name="connsiteX1060" fmla="*/ 1047606 w 1939743"/>
                <a:gd name="connsiteY1060" fmla="*/ 312930 h 2523383"/>
                <a:gd name="connsiteX1061" fmla="*/ 1044962 w 1939743"/>
                <a:gd name="connsiteY1061" fmla="*/ 308642 h 2523383"/>
                <a:gd name="connsiteX1062" fmla="*/ 1034252 w 1939743"/>
                <a:gd name="connsiteY1062" fmla="*/ 308048 h 2523383"/>
                <a:gd name="connsiteX1063" fmla="*/ 1029511 w 1939743"/>
                <a:gd name="connsiteY1063" fmla="*/ 306358 h 2523383"/>
                <a:gd name="connsiteX1064" fmla="*/ 1027664 w 1939743"/>
                <a:gd name="connsiteY1064" fmla="*/ 304066 h 2523383"/>
                <a:gd name="connsiteX1065" fmla="*/ 1027132 w 1939743"/>
                <a:gd name="connsiteY1065" fmla="*/ 300600 h 2523383"/>
                <a:gd name="connsiteX1066" fmla="*/ 1026851 w 1939743"/>
                <a:gd name="connsiteY1066" fmla="*/ 297017 h 2523383"/>
                <a:gd name="connsiteX1067" fmla="*/ 1026819 w 1939743"/>
                <a:gd name="connsiteY1067" fmla="*/ 293324 h 2523383"/>
                <a:gd name="connsiteX1068" fmla="*/ 1027101 w 1939743"/>
                <a:gd name="connsiteY1068" fmla="*/ 291047 h 2523383"/>
                <a:gd name="connsiteX1069" fmla="*/ 1027993 w 1939743"/>
                <a:gd name="connsiteY1069" fmla="*/ 289804 h 2523383"/>
                <a:gd name="connsiteX1070" fmla="*/ 1030622 w 1939743"/>
                <a:gd name="connsiteY1070" fmla="*/ 288341 h 2523383"/>
                <a:gd name="connsiteX1071" fmla="*/ 1040604 w 1939743"/>
                <a:gd name="connsiteY1071" fmla="*/ 288153 h 2523383"/>
                <a:gd name="connsiteX1072" fmla="*/ 1046581 w 1939743"/>
                <a:gd name="connsiteY1072" fmla="*/ 286134 h 2523383"/>
                <a:gd name="connsiteX1073" fmla="*/ 1053130 w 1939743"/>
                <a:gd name="connsiteY1073" fmla="*/ 288779 h 2523383"/>
                <a:gd name="connsiteX1074" fmla="*/ 1066789 w 1939743"/>
                <a:gd name="connsiteY1074" fmla="*/ 298667 h 2523383"/>
                <a:gd name="connsiteX1075" fmla="*/ 1071194 w 1939743"/>
                <a:gd name="connsiteY1075" fmla="*/ 303682 h 2523383"/>
                <a:gd name="connsiteX1076" fmla="*/ 1075896 w 1939743"/>
                <a:gd name="connsiteY1076" fmla="*/ 312030 h 2523383"/>
                <a:gd name="connsiteX1077" fmla="*/ 1078407 w 1939743"/>
                <a:gd name="connsiteY1077" fmla="*/ 319509 h 2523383"/>
                <a:gd name="connsiteX1078" fmla="*/ 926773 w 1939743"/>
                <a:gd name="connsiteY1078" fmla="*/ 473811 h 2523383"/>
                <a:gd name="connsiteX1079" fmla="*/ 927266 w 1939743"/>
                <a:gd name="connsiteY1079" fmla="*/ 490138 h 2523383"/>
                <a:gd name="connsiteX1080" fmla="*/ 926805 w 1939743"/>
                <a:gd name="connsiteY1080" fmla="*/ 498275 h 2523383"/>
                <a:gd name="connsiteX1081" fmla="*/ 925686 w 1939743"/>
                <a:gd name="connsiteY1081" fmla="*/ 504244 h 2523383"/>
                <a:gd name="connsiteX1082" fmla="*/ 924708 w 1939743"/>
                <a:gd name="connsiteY1082" fmla="*/ 505644 h 2523383"/>
                <a:gd name="connsiteX1083" fmla="*/ 923394 w 1939743"/>
                <a:gd name="connsiteY1083" fmla="*/ 505840 h 2523383"/>
                <a:gd name="connsiteX1084" fmla="*/ 917393 w 1939743"/>
                <a:gd name="connsiteY1084" fmla="*/ 501177 h 2523383"/>
                <a:gd name="connsiteX1085" fmla="*/ 915562 w 1939743"/>
                <a:gd name="connsiteY1085" fmla="*/ 498423 h 2523383"/>
                <a:gd name="connsiteX1086" fmla="*/ 915468 w 1939743"/>
                <a:gd name="connsiteY1086" fmla="*/ 496100 h 2523383"/>
                <a:gd name="connsiteX1087" fmla="*/ 914882 w 1939743"/>
                <a:gd name="connsiteY1087" fmla="*/ 491539 h 2523383"/>
                <a:gd name="connsiteX1088" fmla="*/ 910868 w 1939743"/>
                <a:gd name="connsiteY1088" fmla="*/ 485601 h 2523383"/>
                <a:gd name="connsiteX1089" fmla="*/ 903366 w 1939743"/>
                <a:gd name="connsiteY1089" fmla="*/ 486563 h 2523383"/>
                <a:gd name="connsiteX1090" fmla="*/ 900244 w 1939743"/>
                <a:gd name="connsiteY1090" fmla="*/ 485992 h 2523383"/>
                <a:gd name="connsiteX1091" fmla="*/ 898992 w 1939743"/>
                <a:gd name="connsiteY1091" fmla="*/ 484216 h 2523383"/>
                <a:gd name="connsiteX1092" fmla="*/ 898210 w 1939743"/>
                <a:gd name="connsiteY1092" fmla="*/ 481658 h 2523383"/>
                <a:gd name="connsiteX1093" fmla="*/ 897475 w 1939743"/>
                <a:gd name="connsiteY1093" fmla="*/ 471252 h 2523383"/>
                <a:gd name="connsiteX1094" fmla="*/ 897600 w 1939743"/>
                <a:gd name="connsiteY1094" fmla="*/ 467560 h 2523383"/>
                <a:gd name="connsiteX1095" fmla="*/ 898523 w 1939743"/>
                <a:gd name="connsiteY1095" fmla="*/ 461113 h 2523383"/>
                <a:gd name="connsiteX1096" fmla="*/ 899078 w 1939743"/>
                <a:gd name="connsiteY1096" fmla="*/ 459549 h 2523383"/>
                <a:gd name="connsiteX1097" fmla="*/ 904578 w 1939743"/>
                <a:gd name="connsiteY1097" fmla="*/ 453564 h 2523383"/>
                <a:gd name="connsiteX1098" fmla="*/ 906151 w 1939743"/>
                <a:gd name="connsiteY1098" fmla="*/ 453055 h 2523383"/>
                <a:gd name="connsiteX1099" fmla="*/ 912879 w 1939743"/>
                <a:gd name="connsiteY1099" fmla="*/ 455316 h 2523383"/>
                <a:gd name="connsiteX1100" fmla="*/ 918840 w 1939743"/>
                <a:gd name="connsiteY1100" fmla="*/ 455606 h 2523383"/>
                <a:gd name="connsiteX1101" fmla="*/ 921837 w 1939743"/>
                <a:gd name="connsiteY1101" fmla="*/ 457280 h 2523383"/>
                <a:gd name="connsiteX1102" fmla="*/ 924512 w 1939743"/>
                <a:gd name="connsiteY1102" fmla="*/ 461027 h 2523383"/>
                <a:gd name="connsiteX1103" fmla="*/ 926085 w 1939743"/>
                <a:gd name="connsiteY1103" fmla="*/ 466676 h 2523383"/>
                <a:gd name="connsiteX1104" fmla="*/ 926773 w 1939743"/>
                <a:gd name="connsiteY1104" fmla="*/ 473811 h 2523383"/>
                <a:gd name="connsiteX1105" fmla="*/ 825022 w 1939743"/>
                <a:gd name="connsiteY1105" fmla="*/ 555135 h 2523383"/>
                <a:gd name="connsiteX1106" fmla="*/ 830170 w 1939743"/>
                <a:gd name="connsiteY1106" fmla="*/ 557537 h 2523383"/>
                <a:gd name="connsiteX1107" fmla="*/ 836256 w 1939743"/>
                <a:gd name="connsiteY1107" fmla="*/ 565102 h 2523383"/>
                <a:gd name="connsiteX1108" fmla="*/ 842014 w 1939743"/>
                <a:gd name="connsiteY1108" fmla="*/ 580992 h 2523383"/>
                <a:gd name="connsiteX1109" fmla="*/ 842304 w 1939743"/>
                <a:gd name="connsiteY1109" fmla="*/ 583010 h 2523383"/>
                <a:gd name="connsiteX1110" fmla="*/ 842335 w 1939743"/>
                <a:gd name="connsiteY1110" fmla="*/ 585631 h 2523383"/>
                <a:gd name="connsiteX1111" fmla="*/ 842100 w 1939743"/>
                <a:gd name="connsiteY1111" fmla="*/ 588839 h 2523383"/>
                <a:gd name="connsiteX1112" fmla="*/ 841341 w 1939743"/>
                <a:gd name="connsiteY1112" fmla="*/ 593001 h 2523383"/>
                <a:gd name="connsiteX1113" fmla="*/ 840293 w 1939743"/>
                <a:gd name="connsiteY1113" fmla="*/ 595489 h 2523383"/>
                <a:gd name="connsiteX1114" fmla="*/ 843250 w 1939743"/>
                <a:gd name="connsiteY1114" fmla="*/ 598508 h 2523383"/>
                <a:gd name="connsiteX1115" fmla="*/ 843579 w 1939743"/>
                <a:gd name="connsiteY1115" fmla="*/ 599979 h 2523383"/>
                <a:gd name="connsiteX1116" fmla="*/ 843313 w 1939743"/>
                <a:gd name="connsiteY1116" fmla="*/ 603312 h 2523383"/>
                <a:gd name="connsiteX1117" fmla="*/ 843673 w 1939743"/>
                <a:gd name="connsiteY1117" fmla="*/ 605769 h 2523383"/>
                <a:gd name="connsiteX1118" fmla="*/ 845464 w 1939743"/>
                <a:gd name="connsiteY1118" fmla="*/ 603343 h 2523383"/>
                <a:gd name="connsiteX1119" fmla="*/ 846998 w 1939743"/>
                <a:gd name="connsiteY1119" fmla="*/ 599627 h 2523383"/>
                <a:gd name="connsiteX1120" fmla="*/ 847381 w 1939743"/>
                <a:gd name="connsiteY1120" fmla="*/ 597233 h 2523383"/>
                <a:gd name="connsiteX1121" fmla="*/ 847694 w 1939743"/>
                <a:gd name="connsiteY1121" fmla="*/ 590771 h 2523383"/>
                <a:gd name="connsiteX1122" fmla="*/ 852185 w 1939743"/>
                <a:gd name="connsiteY1122" fmla="*/ 587540 h 2523383"/>
                <a:gd name="connsiteX1123" fmla="*/ 856902 w 1939743"/>
                <a:gd name="connsiteY1123" fmla="*/ 582815 h 2523383"/>
                <a:gd name="connsiteX1124" fmla="*/ 859124 w 1939743"/>
                <a:gd name="connsiteY1124" fmla="*/ 581743 h 2523383"/>
                <a:gd name="connsiteX1125" fmla="*/ 862832 w 1939743"/>
                <a:gd name="connsiteY1125" fmla="*/ 582846 h 2523383"/>
                <a:gd name="connsiteX1126" fmla="*/ 871720 w 1939743"/>
                <a:gd name="connsiteY1126" fmla="*/ 594010 h 2523383"/>
                <a:gd name="connsiteX1127" fmla="*/ 875107 w 1939743"/>
                <a:gd name="connsiteY1127" fmla="*/ 595074 h 2523383"/>
                <a:gd name="connsiteX1128" fmla="*/ 876344 w 1939743"/>
                <a:gd name="connsiteY1128" fmla="*/ 596380 h 2523383"/>
                <a:gd name="connsiteX1129" fmla="*/ 877470 w 1939743"/>
                <a:gd name="connsiteY1129" fmla="*/ 598954 h 2523383"/>
                <a:gd name="connsiteX1130" fmla="*/ 877548 w 1939743"/>
                <a:gd name="connsiteY1130" fmla="*/ 601732 h 2523383"/>
                <a:gd name="connsiteX1131" fmla="*/ 875741 w 1939743"/>
                <a:gd name="connsiteY1131" fmla="*/ 608155 h 2523383"/>
                <a:gd name="connsiteX1132" fmla="*/ 875053 w 1939743"/>
                <a:gd name="connsiteY1132" fmla="*/ 612051 h 2523383"/>
                <a:gd name="connsiteX1133" fmla="*/ 875475 w 1939743"/>
                <a:gd name="connsiteY1133" fmla="*/ 614578 h 2523383"/>
                <a:gd name="connsiteX1134" fmla="*/ 880114 w 1939743"/>
                <a:gd name="connsiteY1134" fmla="*/ 616698 h 2523383"/>
                <a:gd name="connsiteX1135" fmla="*/ 890684 w 1939743"/>
                <a:gd name="connsiteY1135" fmla="*/ 612465 h 2523383"/>
                <a:gd name="connsiteX1136" fmla="*/ 899923 w 1939743"/>
                <a:gd name="connsiteY1136" fmla="*/ 622808 h 2523383"/>
                <a:gd name="connsiteX1137" fmla="*/ 905040 w 1939743"/>
                <a:gd name="connsiteY1137" fmla="*/ 634989 h 2523383"/>
                <a:gd name="connsiteX1138" fmla="*/ 908826 w 1939743"/>
                <a:gd name="connsiteY1138" fmla="*/ 639057 h 2523383"/>
                <a:gd name="connsiteX1139" fmla="*/ 909429 w 1939743"/>
                <a:gd name="connsiteY1139" fmla="*/ 641248 h 2523383"/>
                <a:gd name="connsiteX1140" fmla="*/ 908349 w 1939743"/>
                <a:gd name="connsiteY1140" fmla="*/ 643305 h 2523383"/>
                <a:gd name="connsiteX1141" fmla="*/ 907270 w 1939743"/>
                <a:gd name="connsiteY1141" fmla="*/ 648946 h 2523383"/>
                <a:gd name="connsiteX1142" fmla="*/ 904234 w 1939743"/>
                <a:gd name="connsiteY1142" fmla="*/ 653132 h 2523383"/>
                <a:gd name="connsiteX1143" fmla="*/ 903585 w 1939743"/>
                <a:gd name="connsiteY1143" fmla="*/ 655017 h 2523383"/>
                <a:gd name="connsiteX1144" fmla="*/ 905204 w 1939743"/>
                <a:gd name="connsiteY1144" fmla="*/ 659962 h 2523383"/>
                <a:gd name="connsiteX1145" fmla="*/ 905329 w 1939743"/>
                <a:gd name="connsiteY1145" fmla="*/ 663060 h 2523383"/>
                <a:gd name="connsiteX1146" fmla="*/ 905118 w 1939743"/>
                <a:gd name="connsiteY1146" fmla="*/ 667347 h 2523383"/>
                <a:gd name="connsiteX1147" fmla="*/ 905705 w 1939743"/>
                <a:gd name="connsiteY1147" fmla="*/ 669749 h 2523383"/>
                <a:gd name="connsiteX1148" fmla="*/ 909851 w 1939743"/>
                <a:gd name="connsiteY1148" fmla="*/ 672307 h 2523383"/>
                <a:gd name="connsiteX1149" fmla="*/ 919310 w 1939743"/>
                <a:gd name="connsiteY1149" fmla="*/ 689672 h 2523383"/>
                <a:gd name="connsiteX1150" fmla="*/ 921031 w 1939743"/>
                <a:gd name="connsiteY1150" fmla="*/ 694475 h 2523383"/>
                <a:gd name="connsiteX1151" fmla="*/ 922103 w 1939743"/>
                <a:gd name="connsiteY1151" fmla="*/ 700453 h 2523383"/>
                <a:gd name="connsiteX1152" fmla="*/ 922212 w 1939743"/>
                <a:gd name="connsiteY1152" fmla="*/ 702463 h 2523383"/>
                <a:gd name="connsiteX1153" fmla="*/ 920859 w 1939743"/>
                <a:gd name="connsiteY1153" fmla="*/ 705757 h 2523383"/>
                <a:gd name="connsiteX1154" fmla="*/ 919388 w 1939743"/>
                <a:gd name="connsiteY1154" fmla="*/ 715035 h 2523383"/>
                <a:gd name="connsiteX1155" fmla="*/ 918551 w 1939743"/>
                <a:gd name="connsiteY1155" fmla="*/ 717148 h 2523383"/>
                <a:gd name="connsiteX1156" fmla="*/ 914710 w 1939743"/>
                <a:gd name="connsiteY1156" fmla="*/ 718947 h 2523383"/>
                <a:gd name="connsiteX1157" fmla="*/ 907731 w 1939743"/>
                <a:gd name="connsiteY1157" fmla="*/ 720574 h 2523383"/>
                <a:gd name="connsiteX1158" fmla="*/ 901214 w 1939743"/>
                <a:gd name="connsiteY1158" fmla="*/ 723719 h 2523383"/>
                <a:gd name="connsiteX1159" fmla="*/ 894212 w 1939743"/>
                <a:gd name="connsiteY1159" fmla="*/ 719675 h 2523383"/>
                <a:gd name="connsiteX1160" fmla="*/ 887375 w 1939743"/>
                <a:gd name="connsiteY1160" fmla="*/ 713502 h 2523383"/>
                <a:gd name="connsiteX1161" fmla="*/ 885301 w 1939743"/>
                <a:gd name="connsiteY1161" fmla="*/ 709434 h 2523383"/>
                <a:gd name="connsiteX1162" fmla="*/ 883596 w 1939743"/>
                <a:gd name="connsiteY1162" fmla="*/ 704489 h 2523383"/>
                <a:gd name="connsiteX1163" fmla="*/ 883150 w 1939743"/>
                <a:gd name="connsiteY1163" fmla="*/ 702549 h 2523383"/>
                <a:gd name="connsiteX1164" fmla="*/ 882461 w 1939743"/>
                <a:gd name="connsiteY1164" fmla="*/ 694546 h 2523383"/>
                <a:gd name="connsiteX1165" fmla="*/ 882094 w 1939743"/>
                <a:gd name="connsiteY1165" fmla="*/ 692833 h 2523383"/>
                <a:gd name="connsiteX1166" fmla="*/ 879207 w 1939743"/>
                <a:gd name="connsiteY1166" fmla="*/ 688306 h 2523383"/>
                <a:gd name="connsiteX1167" fmla="*/ 876649 w 1939743"/>
                <a:gd name="connsiteY1167" fmla="*/ 681500 h 2523383"/>
                <a:gd name="connsiteX1168" fmla="*/ 871735 w 1939743"/>
                <a:gd name="connsiteY1168" fmla="*/ 680905 h 2523383"/>
                <a:gd name="connsiteX1169" fmla="*/ 860063 w 1939743"/>
                <a:gd name="connsiteY1169" fmla="*/ 673942 h 2523383"/>
                <a:gd name="connsiteX1170" fmla="*/ 855064 w 1939743"/>
                <a:gd name="connsiteY1170" fmla="*/ 672276 h 2523383"/>
                <a:gd name="connsiteX1171" fmla="*/ 850072 w 1939743"/>
                <a:gd name="connsiteY1171" fmla="*/ 672769 h 2523383"/>
                <a:gd name="connsiteX1172" fmla="*/ 842992 w 1939743"/>
                <a:gd name="connsiteY1172" fmla="*/ 675577 h 2523383"/>
                <a:gd name="connsiteX1173" fmla="*/ 841662 w 1939743"/>
                <a:gd name="connsiteY1173" fmla="*/ 674826 h 2523383"/>
                <a:gd name="connsiteX1174" fmla="*/ 840457 w 1939743"/>
                <a:gd name="connsiteY1174" fmla="*/ 672737 h 2523383"/>
                <a:gd name="connsiteX1175" fmla="*/ 839370 w 1939743"/>
                <a:gd name="connsiteY1175" fmla="*/ 669311 h 2523383"/>
                <a:gd name="connsiteX1176" fmla="*/ 839104 w 1939743"/>
                <a:gd name="connsiteY1176" fmla="*/ 666791 h 2523383"/>
                <a:gd name="connsiteX1177" fmla="*/ 840262 w 1939743"/>
                <a:gd name="connsiteY1177" fmla="*/ 662348 h 2523383"/>
                <a:gd name="connsiteX1178" fmla="*/ 819498 w 1939743"/>
                <a:gd name="connsiteY1178" fmla="*/ 667941 h 2523383"/>
                <a:gd name="connsiteX1179" fmla="*/ 813584 w 1939743"/>
                <a:gd name="connsiteY1179" fmla="*/ 674380 h 2523383"/>
                <a:gd name="connsiteX1180" fmla="*/ 805291 w 1939743"/>
                <a:gd name="connsiteY1180" fmla="*/ 673363 h 2523383"/>
                <a:gd name="connsiteX1181" fmla="*/ 801152 w 1939743"/>
                <a:gd name="connsiteY1181" fmla="*/ 670641 h 2523383"/>
                <a:gd name="connsiteX1182" fmla="*/ 795645 w 1939743"/>
                <a:gd name="connsiteY1182" fmla="*/ 664460 h 2523383"/>
                <a:gd name="connsiteX1183" fmla="*/ 793102 w 1939743"/>
                <a:gd name="connsiteY1183" fmla="*/ 659054 h 2523383"/>
                <a:gd name="connsiteX1184" fmla="*/ 790771 w 1939743"/>
                <a:gd name="connsiteY1184" fmla="*/ 651739 h 2523383"/>
                <a:gd name="connsiteX1185" fmla="*/ 790552 w 1939743"/>
                <a:gd name="connsiteY1185" fmla="*/ 646185 h 2523383"/>
                <a:gd name="connsiteX1186" fmla="*/ 792437 w 1939743"/>
                <a:gd name="connsiteY1186" fmla="*/ 642421 h 2523383"/>
                <a:gd name="connsiteX1187" fmla="*/ 794401 w 1939743"/>
                <a:gd name="connsiteY1187" fmla="*/ 640176 h 2523383"/>
                <a:gd name="connsiteX1188" fmla="*/ 796443 w 1939743"/>
                <a:gd name="connsiteY1188" fmla="*/ 639456 h 2523383"/>
                <a:gd name="connsiteX1189" fmla="*/ 807709 w 1939743"/>
                <a:gd name="connsiteY1189" fmla="*/ 643845 h 2523383"/>
                <a:gd name="connsiteX1190" fmla="*/ 817582 w 1939743"/>
                <a:gd name="connsiteY1190" fmla="*/ 646075 h 2523383"/>
                <a:gd name="connsiteX1191" fmla="*/ 821838 w 1939743"/>
                <a:gd name="connsiteY1191" fmla="*/ 643837 h 2523383"/>
                <a:gd name="connsiteX1192" fmla="*/ 823770 w 1939743"/>
                <a:gd name="connsiteY1192" fmla="*/ 637845 h 2523383"/>
                <a:gd name="connsiteX1193" fmla="*/ 821462 w 1939743"/>
                <a:gd name="connsiteY1193" fmla="*/ 634614 h 2523383"/>
                <a:gd name="connsiteX1194" fmla="*/ 811957 w 1939743"/>
                <a:gd name="connsiteY1194" fmla="*/ 633291 h 2523383"/>
                <a:gd name="connsiteX1195" fmla="*/ 813983 w 1939743"/>
                <a:gd name="connsiteY1195" fmla="*/ 630115 h 2523383"/>
                <a:gd name="connsiteX1196" fmla="*/ 822018 w 1939743"/>
                <a:gd name="connsiteY1196" fmla="*/ 626837 h 2523383"/>
                <a:gd name="connsiteX1197" fmla="*/ 826211 w 1939743"/>
                <a:gd name="connsiteY1197" fmla="*/ 621940 h 2523383"/>
                <a:gd name="connsiteX1198" fmla="*/ 825405 w 1939743"/>
                <a:gd name="connsiteY1198" fmla="*/ 620219 h 2523383"/>
                <a:gd name="connsiteX1199" fmla="*/ 822988 w 1939743"/>
                <a:gd name="connsiteY1199" fmla="*/ 618247 h 2523383"/>
                <a:gd name="connsiteX1200" fmla="*/ 812223 w 1939743"/>
                <a:gd name="connsiteY1200" fmla="*/ 618826 h 2523383"/>
                <a:gd name="connsiteX1201" fmla="*/ 808350 w 1939743"/>
                <a:gd name="connsiteY1201" fmla="*/ 616878 h 2523383"/>
                <a:gd name="connsiteX1202" fmla="*/ 808139 w 1939743"/>
                <a:gd name="connsiteY1202" fmla="*/ 615258 h 2523383"/>
                <a:gd name="connsiteX1203" fmla="*/ 809007 w 1939743"/>
                <a:gd name="connsiteY1203" fmla="*/ 613185 h 2523383"/>
                <a:gd name="connsiteX1204" fmla="*/ 815141 w 1939743"/>
                <a:gd name="connsiteY1204" fmla="*/ 603109 h 2523383"/>
                <a:gd name="connsiteX1205" fmla="*/ 814890 w 1939743"/>
                <a:gd name="connsiteY1205" fmla="*/ 601270 h 2523383"/>
                <a:gd name="connsiteX1206" fmla="*/ 812254 w 1939743"/>
                <a:gd name="connsiteY1206" fmla="*/ 597945 h 2523383"/>
                <a:gd name="connsiteX1207" fmla="*/ 809938 w 1939743"/>
                <a:gd name="connsiteY1207" fmla="*/ 593611 h 2523383"/>
                <a:gd name="connsiteX1208" fmla="*/ 809078 w 1939743"/>
                <a:gd name="connsiteY1208" fmla="*/ 593118 h 2523383"/>
                <a:gd name="connsiteX1209" fmla="*/ 803742 w 1939743"/>
                <a:gd name="connsiteY1209" fmla="*/ 596991 h 2523383"/>
                <a:gd name="connsiteX1210" fmla="*/ 796247 w 1939743"/>
                <a:gd name="connsiteY1210" fmla="*/ 611824 h 2523383"/>
                <a:gd name="connsiteX1211" fmla="*/ 794456 w 1939743"/>
                <a:gd name="connsiteY1211" fmla="*/ 613960 h 2523383"/>
                <a:gd name="connsiteX1212" fmla="*/ 792742 w 1939743"/>
                <a:gd name="connsiteY1212" fmla="*/ 613835 h 2523383"/>
                <a:gd name="connsiteX1213" fmla="*/ 791107 w 1939743"/>
                <a:gd name="connsiteY1213" fmla="*/ 611464 h 2523383"/>
                <a:gd name="connsiteX1214" fmla="*/ 791123 w 1939743"/>
                <a:gd name="connsiteY1214" fmla="*/ 608366 h 2523383"/>
                <a:gd name="connsiteX1215" fmla="*/ 792789 w 1939743"/>
                <a:gd name="connsiteY1215" fmla="*/ 604533 h 2523383"/>
                <a:gd name="connsiteX1216" fmla="*/ 796263 w 1939743"/>
                <a:gd name="connsiteY1216" fmla="*/ 592977 h 2523383"/>
                <a:gd name="connsiteX1217" fmla="*/ 796012 w 1939743"/>
                <a:gd name="connsiteY1217" fmla="*/ 588831 h 2523383"/>
                <a:gd name="connsiteX1218" fmla="*/ 792617 w 1939743"/>
                <a:gd name="connsiteY1218" fmla="*/ 586061 h 2523383"/>
                <a:gd name="connsiteX1219" fmla="*/ 783667 w 1939743"/>
                <a:gd name="connsiteY1219" fmla="*/ 588135 h 2523383"/>
                <a:gd name="connsiteX1220" fmla="*/ 778684 w 1939743"/>
                <a:gd name="connsiteY1220" fmla="*/ 588213 h 2523383"/>
                <a:gd name="connsiteX1221" fmla="*/ 777909 w 1939743"/>
                <a:gd name="connsiteY1221" fmla="*/ 584927 h 2523383"/>
                <a:gd name="connsiteX1222" fmla="*/ 777706 w 1939743"/>
                <a:gd name="connsiteY1222" fmla="*/ 578754 h 2523383"/>
                <a:gd name="connsiteX1223" fmla="*/ 777909 w 1939743"/>
                <a:gd name="connsiteY1223" fmla="*/ 572926 h 2523383"/>
                <a:gd name="connsiteX1224" fmla="*/ 779145 w 1939743"/>
                <a:gd name="connsiteY1224" fmla="*/ 563757 h 2523383"/>
                <a:gd name="connsiteX1225" fmla="*/ 780874 w 1939743"/>
                <a:gd name="connsiteY1225" fmla="*/ 556708 h 2523383"/>
                <a:gd name="connsiteX1226" fmla="*/ 781930 w 1939743"/>
                <a:gd name="connsiteY1226" fmla="*/ 554181 h 2523383"/>
                <a:gd name="connsiteX1227" fmla="*/ 793798 w 1939743"/>
                <a:gd name="connsiteY1227" fmla="*/ 555675 h 2523383"/>
                <a:gd name="connsiteX1228" fmla="*/ 813185 w 1939743"/>
                <a:gd name="connsiteY1228" fmla="*/ 551271 h 2523383"/>
                <a:gd name="connsiteX1229" fmla="*/ 818857 w 1939743"/>
                <a:gd name="connsiteY1229" fmla="*/ 550801 h 2523383"/>
                <a:gd name="connsiteX1230" fmla="*/ 825022 w 1939743"/>
                <a:gd name="connsiteY1230" fmla="*/ 555135 h 2523383"/>
                <a:gd name="connsiteX1231" fmla="*/ 983579 w 1939743"/>
                <a:gd name="connsiteY1231" fmla="*/ 644792 h 2523383"/>
                <a:gd name="connsiteX1232" fmla="*/ 988766 w 1939743"/>
                <a:gd name="connsiteY1232" fmla="*/ 647679 h 2523383"/>
                <a:gd name="connsiteX1233" fmla="*/ 997708 w 1939743"/>
                <a:gd name="connsiteY1233" fmla="*/ 646411 h 2523383"/>
                <a:gd name="connsiteX1234" fmla="*/ 1000963 w 1939743"/>
                <a:gd name="connsiteY1234" fmla="*/ 648516 h 2523383"/>
                <a:gd name="connsiteX1235" fmla="*/ 1009342 w 1939743"/>
                <a:gd name="connsiteY1235" fmla="*/ 655901 h 2523383"/>
                <a:gd name="connsiteX1236" fmla="*/ 1011884 w 1939743"/>
                <a:gd name="connsiteY1236" fmla="*/ 660243 h 2523383"/>
                <a:gd name="connsiteX1237" fmla="*/ 1012495 w 1939743"/>
                <a:gd name="connsiteY1237" fmla="*/ 663513 h 2523383"/>
                <a:gd name="connsiteX1238" fmla="*/ 1012502 w 1939743"/>
                <a:gd name="connsiteY1238" fmla="*/ 665172 h 2523383"/>
                <a:gd name="connsiteX1239" fmla="*/ 1009725 w 1939743"/>
                <a:gd name="connsiteY1239" fmla="*/ 668716 h 2523383"/>
                <a:gd name="connsiteX1240" fmla="*/ 1004147 w 1939743"/>
                <a:gd name="connsiteY1240" fmla="*/ 674106 h 2523383"/>
                <a:gd name="connsiteX1241" fmla="*/ 1002801 w 1939743"/>
                <a:gd name="connsiteY1241" fmla="*/ 678167 h 2523383"/>
                <a:gd name="connsiteX1242" fmla="*/ 1007777 w 1939743"/>
                <a:gd name="connsiteY1242" fmla="*/ 683213 h 2523383"/>
                <a:gd name="connsiteX1243" fmla="*/ 1010304 w 1939743"/>
                <a:gd name="connsiteY1243" fmla="*/ 687680 h 2523383"/>
                <a:gd name="connsiteX1244" fmla="*/ 1011439 w 1939743"/>
                <a:gd name="connsiteY1244" fmla="*/ 690861 h 2523383"/>
                <a:gd name="connsiteX1245" fmla="*/ 1011478 w 1939743"/>
                <a:gd name="connsiteY1245" fmla="*/ 694131 h 2523383"/>
                <a:gd name="connsiteX1246" fmla="*/ 1008121 w 1939743"/>
                <a:gd name="connsiteY1246" fmla="*/ 702925 h 2523383"/>
                <a:gd name="connsiteX1247" fmla="*/ 1005665 w 1939743"/>
                <a:gd name="connsiteY1247" fmla="*/ 705499 h 2523383"/>
                <a:gd name="connsiteX1248" fmla="*/ 1001902 w 1939743"/>
                <a:gd name="connsiteY1248" fmla="*/ 705217 h 2523383"/>
                <a:gd name="connsiteX1249" fmla="*/ 1000118 w 1939743"/>
                <a:gd name="connsiteY1249" fmla="*/ 706015 h 2523383"/>
                <a:gd name="connsiteX1250" fmla="*/ 995307 w 1939743"/>
                <a:gd name="connsiteY1250" fmla="*/ 710091 h 2523383"/>
                <a:gd name="connsiteX1251" fmla="*/ 987820 w 1939743"/>
                <a:gd name="connsiteY1251" fmla="*/ 713971 h 2523383"/>
                <a:gd name="connsiteX1252" fmla="*/ 977602 w 1939743"/>
                <a:gd name="connsiteY1252" fmla="*/ 715567 h 2523383"/>
                <a:gd name="connsiteX1253" fmla="*/ 974833 w 1939743"/>
                <a:gd name="connsiteY1253" fmla="*/ 717954 h 2523383"/>
                <a:gd name="connsiteX1254" fmla="*/ 969763 w 1939743"/>
                <a:gd name="connsiteY1254" fmla="*/ 721850 h 2523383"/>
                <a:gd name="connsiteX1255" fmla="*/ 966344 w 1939743"/>
                <a:gd name="connsiteY1255" fmla="*/ 722460 h 2523383"/>
                <a:gd name="connsiteX1256" fmla="*/ 965225 w 1939743"/>
                <a:gd name="connsiteY1256" fmla="*/ 720230 h 2523383"/>
                <a:gd name="connsiteX1257" fmla="*/ 964717 w 1939743"/>
                <a:gd name="connsiteY1257" fmla="*/ 716936 h 2523383"/>
                <a:gd name="connsiteX1258" fmla="*/ 964983 w 1939743"/>
                <a:gd name="connsiteY1258" fmla="*/ 714652 h 2523383"/>
                <a:gd name="connsiteX1259" fmla="*/ 965703 w 1939743"/>
                <a:gd name="connsiteY1259" fmla="*/ 711812 h 2523383"/>
                <a:gd name="connsiteX1260" fmla="*/ 964076 w 1939743"/>
                <a:gd name="connsiteY1260" fmla="*/ 709144 h 2523383"/>
                <a:gd name="connsiteX1261" fmla="*/ 956753 w 1939743"/>
                <a:gd name="connsiteY1261" fmla="*/ 704012 h 2523383"/>
                <a:gd name="connsiteX1262" fmla="*/ 952489 w 1939743"/>
                <a:gd name="connsiteY1262" fmla="*/ 696830 h 2523383"/>
                <a:gd name="connsiteX1263" fmla="*/ 951879 w 1939743"/>
                <a:gd name="connsiteY1263" fmla="*/ 694554 h 2523383"/>
                <a:gd name="connsiteX1264" fmla="*/ 951668 w 1939743"/>
                <a:gd name="connsiteY1264" fmla="*/ 692535 h 2523383"/>
                <a:gd name="connsiteX1265" fmla="*/ 961142 w 1939743"/>
                <a:gd name="connsiteY1265" fmla="*/ 691197 h 2523383"/>
                <a:gd name="connsiteX1266" fmla="*/ 965218 w 1939743"/>
                <a:gd name="connsiteY1266" fmla="*/ 689734 h 2523383"/>
                <a:gd name="connsiteX1267" fmla="*/ 967025 w 1939743"/>
                <a:gd name="connsiteY1267" fmla="*/ 687383 h 2523383"/>
                <a:gd name="connsiteX1268" fmla="*/ 967330 w 1939743"/>
                <a:gd name="connsiteY1268" fmla="*/ 686006 h 2523383"/>
                <a:gd name="connsiteX1269" fmla="*/ 965515 w 1939743"/>
                <a:gd name="connsiteY1269" fmla="*/ 685411 h 2523383"/>
                <a:gd name="connsiteX1270" fmla="*/ 959021 w 1939743"/>
                <a:gd name="connsiteY1270" fmla="*/ 680498 h 2523383"/>
                <a:gd name="connsiteX1271" fmla="*/ 948131 w 1939743"/>
                <a:gd name="connsiteY1271" fmla="*/ 677556 h 2523383"/>
                <a:gd name="connsiteX1272" fmla="*/ 947615 w 1939743"/>
                <a:gd name="connsiteY1272" fmla="*/ 674130 h 2523383"/>
                <a:gd name="connsiteX1273" fmla="*/ 943077 w 1939743"/>
                <a:gd name="connsiteY1273" fmla="*/ 667253 h 2523383"/>
                <a:gd name="connsiteX1274" fmla="*/ 942639 w 1939743"/>
                <a:gd name="connsiteY1274" fmla="*/ 660681 h 2523383"/>
                <a:gd name="connsiteX1275" fmla="*/ 941653 w 1939743"/>
                <a:gd name="connsiteY1275" fmla="*/ 658858 h 2523383"/>
                <a:gd name="connsiteX1276" fmla="*/ 938563 w 1939743"/>
                <a:gd name="connsiteY1276" fmla="*/ 655987 h 2523383"/>
                <a:gd name="connsiteX1277" fmla="*/ 938110 w 1939743"/>
                <a:gd name="connsiteY1277" fmla="*/ 655041 h 2523383"/>
                <a:gd name="connsiteX1278" fmla="*/ 937194 w 1939743"/>
                <a:gd name="connsiteY1278" fmla="*/ 650769 h 2523383"/>
                <a:gd name="connsiteX1279" fmla="*/ 937053 w 1939743"/>
                <a:gd name="connsiteY1279" fmla="*/ 648430 h 2523383"/>
                <a:gd name="connsiteX1280" fmla="*/ 937225 w 1939743"/>
                <a:gd name="connsiteY1280" fmla="*/ 646302 h 2523383"/>
                <a:gd name="connsiteX1281" fmla="*/ 942827 w 1939743"/>
                <a:gd name="connsiteY1281" fmla="*/ 641788 h 2523383"/>
                <a:gd name="connsiteX1282" fmla="*/ 942045 w 1939743"/>
                <a:gd name="connsiteY1282" fmla="*/ 638651 h 2523383"/>
                <a:gd name="connsiteX1283" fmla="*/ 937789 w 1939743"/>
                <a:gd name="connsiteY1283" fmla="*/ 626868 h 2523383"/>
                <a:gd name="connsiteX1284" fmla="*/ 936670 w 1939743"/>
                <a:gd name="connsiteY1284" fmla="*/ 620265 h 2523383"/>
                <a:gd name="connsiteX1285" fmla="*/ 936850 w 1939743"/>
                <a:gd name="connsiteY1285" fmla="*/ 617754 h 2523383"/>
                <a:gd name="connsiteX1286" fmla="*/ 939494 w 1939743"/>
                <a:gd name="connsiteY1286" fmla="*/ 614249 h 2523383"/>
                <a:gd name="connsiteX1287" fmla="*/ 943210 w 1939743"/>
                <a:gd name="connsiteY1287" fmla="*/ 614171 h 2523383"/>
                <a:gd name="connsiteX1288" fmla="*/ 953021 w 1939743"/>
                <a:gd name="connsiteY1288" fmla="*/ 615235 h 2523383"/>
                <a:gd name="connsiteX1289" fmla="*/ 957715 w 1939743"/>
                <a:gd name="connsiteY1289" fmla="*/ 616698 h 2523383"/>
                <a:gd name="connsiteX1290" fmla="*/ 962393 w 1939743"/>
                <a:gd name="connsiteY1290" fmla="*/ 619538 h 2523383"/>
                <a:gd name="connsiteX1291" fmla="*/ 967518 w 1939743"/>
                <a:gd name="connsiteY1291" fmla="*/ 623747 h 2523383"/>
                <a:gd name="connsiteX1292" fmla="*/ 975177 w 1939743"/>
                <a:gd name="connsiteY1292" fmla="*/ 627463 h 2523383"/>
                <a:gd name="connsiteX1293" fmla="*/ 977626 w 1939743"/>
                <a:gd name="connsiteY1293" fmla="*/ 629912 h 2523383"/>
                <a:gd name="connsiteX1294" fmla="*/ 982234 w 1939743"/>
                <a:gd name="connsiteY1294" fmla="*/ 637688 h 2523383"/>
                <a:gd name="connsiteX1295" fmla="*/ 982726 w 1939743"/>
                <a:gd name="connsiteY1295" fmla="*/ 640145 h 2523383"/>
                <a:gd name="connsiteX1296" fmla="*/ 982421 w 1939743"/>
                <a:gd name="connsiteY1296" fmla="*/ 642586 h 2523383"/>
                <a:gd name="connsiteX1297" fmla="*/ 983579 w 1939743"/>
                <a:gd name="connsiteY1297" fmla="*/ 644792 h 2523383"/>
                <a:gd name="connsiteX1298" fmla="*/ 684716 w 1939743"/>
                <a:gd name="connsiteY1298" fmla="*/ 631570 h 2523383"/>
                <a:gd name="connsiteX1299" fmla="*/ 688558 w 1939743"/>
                <a:gd name="connsiteY1299" fmla="*/ 638056 h 2523383"/>
                <a:gd name="connsiteX1300" fmla="*/ 689872 w 1939743"/>
                <a:gd name="connsiteY1300" fmla="*/ 637931 h 2523383"/>
                <a:gd name="connsiteX1301" fmla="*/ 691554 w 1939743"/>
                <a:gd name="connsiteY1301" fmla="*/ 639120 h 2523383"/>
                <a:gd name="connsiteX1302" fmla="*/ 692368 w 1939743"/>
                <a:gd name="connsiteY1302" fmla="*/ 640810 h 2523383"/>
                <a:gd name="connsiteX1303" fmla="*/ 694675 w 1939743"/>
                <a:gd name="connsiteY1303" fmla="*/ 649017 h 2523383"/>
                <a:gd name="connsiteX1304" fmla="*/ 695114 w 1939743"/>
                <a:gd name="connsiteY1304" fmla="*/ 653069 h 2523383"/>
                <a:gd name="connsiteX1305" fmla="*/ 695254 w 1939743"/>
                <a:gd name="connsiteY1305" fmla="*/ 658272 h 2523383"/>
                <a:gd name="connsiteX1306" fmla="*/ 694902 w 1939743"/>
                <a:gd name="connsiteY1306" fmla="*/ 662614 h 2523383"/>
                <a:gd name="connsiteX1307" fmla="*/ 694057 w 1939743"/>
                <a:gd name="connsiteY1307" fmla="*/ 666095 h 2523383"/>
                <a:gd name="connsiteX1308" fmla="*/ 691992 w 1939743"/>
                <a:gd name="connsiteY1308" fmla="*/ 668294 h 2523383"/>
                <a:gd name="connsiteX1309" fmla="*/ 687071 w 1939743"/>
                <a:gd name="connsiteY1309" fmla="*/ 669663 h 2523383"/>
                <a:gd name="connsiteX1310" fmla="*/ 680202 w 1939743"/>
                <a:gd name="connsiteY1310" fmla="*/ 667597 h 2523383"/>
                <a:gd name="connsiteX1311" fmla="*/ 674241 w 1939743"/>
                <a:gd name="connsiteY1311" fmla="*/ 670265 h 2523383"/>
                <a:gd name="connsiteX1312" fmla="*/ 671495 w 1939743"/>
                <a:gd name="connsiteY1312" fmla="*/ 670609 h 2523383"/>
                <a:gd name="connsiteX1313" fmla="*/ 664102 w 1939743"/>
                <a:gd name="connsiteY1313" fmla="*/ 668904 h 2523383"/>
                <a:gd name="connsiteX1314" fmla="*/ 662240 w 1939743"/>
                <a:gd name="connsiteY1314" fmla="*/ 667652 h 2523383"/>
                <a:gd name="connsiteX1315" fmla="*/ 658140 w 1939743"/>
                <a:gd name="connsiteY1315" fmla="*/ 662731 h 2523383"/>
                <a:gd name="connsiteX1316" fmla="*/ 655011 w 1939743"/>
                <a:gd name="connsiteY1316" fmla="*/ 660697 h 2523383"/>
                <a:gd name="connsiteX1317" fmla="*/ 653696 w 1939743"/>
                <a:gd name="connsiteY1317" fmla="*/ 661784 h 2523383"/>
                <a:gd name="connsiteX1318" fmla="*/ 652124 w 1939743"/>
                <a:gd name="connsiteY1318" fmla="*/ 666111 h 2523383"/>
                <a:gd name="connsiteX1319" fmla="*/ 649174 w 1939743"/>
                <a:gd name="connsiteY1319" fmla="*/ 671439 h 2523383"/>
                <a:gd name="connsiteX1320" fmla="*/ 647367 w 1939743"/>
                <a:gd name="connsiteY1320" fmla="*/ 672808 h 2523383"/>
                <a:gd name="connsiteX1321" fmla="*/ 642047 w 1939743"/>
                <a:gd name="connsiteY1321" fmla="*/ 671916 h 2523383"/>
                <a:gd name="connsiteX1322" fmla="*/ 633895 w 1939743"/>
                <a:gd name="connsiteY1322" fmla="*/ 662903 h 2523383"/>
                <a:gd name="connsiteX1323" fmla="*/ 624531 w 1939743"/>
                <a:gd name="connsiteY1323" fmla="*/ 665571 h 2523383"/>
                <a:gd name="connsiteX1324" fmla="*/ 614822 w 1939743"/>
                <a:gd name="connsiteY1324" fmla="*/ 670836 h 2523383"/>
                <a:gd name="connsiteX1325" fmla="*/ 611035 w 1939743"/>
                <a:gd name="connsiteY1325" fmla="*/ 671822 h 2523383"/>
                <a:gd name="connsiteX1326" fmla="*/ 609924 w 1939743"/>
                <a:gd name="connsiteY1326" fmla="*/ 670296 h 2523383"/>
                <a:gd name="connsiteX1327" fmla="*/ 608399 w 1939743"/>
                <a:gd name="connsiteY1327" fmla="*/ 666338 h 2523383"/>
                <a:gd name="connsiteX1328" fmla="*/ 608633 w 1939743"/>
                <a:gd name="connsiteY1328" fmla="*/ 664343 h 2523383"/>
                <a:gd name="connsiteX1329" fmla="*/ 611528 w 1939743"/>
                <a:gd name="connsiteY1329" fmla="*/ 658280 h 2523383"/>
                <a:gd name="connsiteX1330" fmla="*/ 617990 w 1939743"/>
                <a:gd name="connsiteY1330" fmla="*/ 651880 h 2523383"/>
                <a:gd name="connsiteX1331" fmla="*/ 622716 w 1939743"/>
                <a:gd name="connsiteY1331" fmla="*/ 648258 h 2523383"/>
                <a:gd name="connsiteX1332" fmla="*/ 632088 w 1939743"/>
                <a:gd name="connsiteY1332" fmla="*/ 642969 h 2523383"/>
                <a:gd name="connsiteX1333" fmla="*/ 643182 w 1939743"/>
                <a:gd name="connsiteY1333" fmla="*/ 639988 h 2523383"/>
                <a:gd name="connsiteX1334" fmla="*/ 647328 w 1939743"/>
                <a:gd name="connsiteY1334" fmla="*/ 636820 h 2523383"/>
                <a:gd name="connsiteX1335" fmla="*/ 649949 w 1939743"/>
                <a:gd name="connsiteY1335" fmla="*/ 632282 h 2523383"/>
                <a:gd name="connsiteX1336" fmla="*/ 657170 w 1939743"/>
                <a:gd name="connsiteY1336" fmla="*/ 625093 h 2523383"/>
                <a:gd name="connsiteX1337" fmla="*/ 661426 w 1939743"/>
                <a:gd name="connsiteY1337" fmla="*/ 622096 h 2523383"/>
                <a:gd name="connsiteX1338" fmla="*/ 667129 w 1939743"/>
                <a:gd name="connsiteY1338" fmla="*/ 619530 h 2523383"/>
                <a:gd name="connsiteX1339" fmla="*/ 671745 w 1939743"/>
                <a:gd name="connsiteY1339" fmla="*/ 619663 h 2523383"/>
                <a:gd name="connsiteX1340" fmla="*/ 677613 w 1939743"/>
                <a:gd name="connsiteY1340" fmla="*/ 625531 h 2523383"/>
                <a:gd name="connsiteX1341" fmla="*/ 681994 w 1939743"/>
                <a:gd name="connsiteY1341" fmla="*/ 628441 h 2523383"/>
                <a:gd name="connsiteX1342" fmla="*/ 684716 w 1939743"/>
                <a:gd name="connsiteY1342" fmla="*/ 631570 h 2523383"/>
                <a:gd name="connsiteX1343" fmla="*/ 834300 w 1939743"/>
                <a:gd name="connsiteY1343" fmla="*/ 686585 h 2523383"/>
                <a:gd name="connsiteX1344" fmla="*/ 831781 w 1939743"/>
                <a:gd name="connsiteY1344" fmla="*/ 688725 h 2523383"/>
                <a:gd name="connsiteX1345" fmla="*/ 828840 w 1939743"/>
                <a:gd name="connsiteY1345" fmla="*/ 687469 h 2523383"/>
                <a:gd name="connsiteX1346" fmla="*/ 828425 w 1939743"/>
                <a:gd name="connsiteY1346" fmla="*/ 686131 h 2523383"/>
                <a:gd name="connsiteX1347" fmla="*/ 828370 w 1939743"/>
                <a:gd name="connsiteY1347" fmla="*/ 684511 h 2523383"/>
                <a:gd name="connsiteX1348" fmla="*/ 828668 w 1939743"/>
                <a:gd name="connsiteY1348" fmla="*/ 682610 h 2523383"/>
                <a:gd name="connsiteX1349" fmla="*/ 831953 w 1939743"/>
                <a:gd name="connsiteY1349" fmla="*/ 675914 h 2523383"/>
                <a:gd name="connsiteX1350" fmla="*/ 834965 w 1939743"/>
                <a:gd name="connsiteY1350" fmla="*/ 673613 h 2523383"/>
                <a:gd name="connsiteX1351" fmla="*/ 836757 w 1939743"/>
                <a:gd name="connsiteY1351" fmla="*/ 673175 h 2523383"/>
                <a:gd name="connsiteX1352" fmla="*/ 838212 w 1939743"/>
                <a:gd name="connsiteY1352" fmla="*/ 675460 h 2523383"/>
                <a:gd name="connsiteX1353" fmla="*/ 839026 w 1939743"/>
                <a:gd name="connsiteY1353" fmla="*/ 678894 h 2523383"/>
                <a:gd name="connsiteX1354" fmla="*/ 834300 w 1939743"/>
                <a:gd name="connsiteY1354" fmla="*/ 686585 h 2523383"/>
                <a:gd name="connsiteX1355" fmla="*/ 670618 w 1939743"/>
                <a:gd name="connsiteY1355" fmla="*/ 691190 h 2523383"/>
                <a:gd name="connsiteX1356" fmla="*/ 688213 w 1939743"/>
                <a:gd name="connsiteY1356" fmla="*/ 693740 h 2523383"/>
                <a:gd name="connsiteX1357" fmla="*/ 688972 w 1939743"/>
                <a:gd name="connsiteY1357" fmla="*/ 694217 h 2523383"/>
                <a:gd name="connsiteX1358" fmla="*/ 689043 w 1939743"/>
                <a:gd name="connsiteY1358" fmla="*/ 696126 h 2523383"/>
                <a:gd name="connsiteX1359" fmla="*/ 687721 w 1939743"/>
                <a:gd name="connsiteY1359" fmla="*/ 702213 h 2523383"/>
                <a:gd name="connsiteX1360" fmla="*/ 685694 w 1939743"/>
                <a:gd name="connsiteY1360" fmla="*/ 706625 h 2523383"/>
                <a:gd name="connsiteX1361" fmla="*/ 676306 w 1939743"/>
                <a:gd name="connsiteY1361" fmla="*/ 712141 h 2523383"/>
                <a:gd name="connsiteX1362" fmla="*/ 664195 w 1939743"/>
                <a:gd name="connsiteY1362" fmla="*/ 717124 h 2523383"/>
                <a:gd name="connsiteX1363" fmla="*/ 661684 w 1939743"/>
                <a:gd name="connsiteY1363" fmla="*/ 719534 h 2523383"/>
                <a:gd name="connsiteX1364" fmla="*/ 661880 w 1939743"/>
                <a:gd name="connsiteY1364" fmla="*/ 720966 h 2523383"/>
                <a:gd name="connsiteX1365" fmla="*/ 662865 w 1939743"/>
                <a:gd name="connsiteY1365" fmla="*/ 722757 h 2523383"/>
                <a:gd name="connsiteX1366" fmla="*/ 664892 w 1939743"/>
                <a:gd name="connsiteY1366" fmla="*/ 725010 h 2523383"/>
                <a:gd name="connsiteX1367" fmla="*/ 674272 w 1939743"/>
                <a:gd name="connsiteY1367" fmla="*/ 724502 h 2523383"/>
                <a:gd name="connsiteX1368" fmla="*/ 676533 w 1939743"/>
                <a:gd name="connsiteY1368" fmla="*/ 725472 h 2523383"/>
                <a:gd name="connsiteX1369" fmla="*/ 677331 w 1939743"/>
                <a:gd name="connsiteY1369" fmla="*/ 726935 h 2523383"/>
                <a:gd name="connsiteX1370" fmla="*/ 677816 w 1939743"/>
                <a:gd name="connsiteY1370" fmla="*/ 729055 h 2523383"/>
                <a:gd name="connsiteX1371" fmla="*/ 678113 w 1939743"/>
                <a:gd name="connsiteY1371" fmla="*/ 731825 h 2523383"/>
                <a:gd name="connsiteX1372" fmla="*/ 678121 w 1939743"/>
                <a:gd name="connsiteY1372" fmla="*/ 741158 h 2523383"/>
                <a:gd name="connsiteX1373" fmla="*/ 677628 w 1939743"/>
                <a:gd name="connsiteY1373" fmla="*/ 746540 h 2523383"/>
                <a:gd name="connsiteX1374" fmla="*/ 676330 w 1939743"/>
                <a:gd name="connsiteY1374" fmla="*/ 751383 h 2523383"/>
                <a:gd name="connsiteX1375" fmla="*/ 672535 w 1939743"/>
                <a:gd name="connsiteY1375" fmla="*/ 754818 h 2523383"/>
                <a:gd name="connsiteX1376" fmla="*/ 665698 w 1939743"/>
                <a:gd name="connsiteY1376" fmla="*/ 759340 h 2523383"/>
                <a:gd name="connsiteX1377" fmla="*/ 661066 w 1939743"/>
                <a:gd name="connsiteY1377" fmla="*/ 761350 h 2523383"/>
                <a:gd name="connsiteX1378" fmla="*/ 657412 w 1939743"/>
                <a:gd name="connsiteY1378" fmla="*/ 760623 h 2523383"/>
                <a:gd name="connsiteX1379" fmla="*/ 653775 w 1939743"/>
                <a:gd name="connsiteY1379" fmla="*/ 761092 h 2523383"/>
                <a:gd name="connsiteX1380" fmla="*/ 637838 w 1939743"/>
                <a:gd name="connsiteY1380" fmla="*/ 769565 h 2523383"/>
                <a:gd name="connsiteX1381" fmla="*/ 632910 w 1939743"/>
                <a:gd name="connsiteY1381" fmla="*/ 769612 h 2523383"/>
                <a:gd name="connsiteX1382" fmla="*/ 628607 w 1939743"/>
                <a:gd name="connsiteY1382" fmla="*/ 767570 h 2523383"/>
                <a:gd name="connsiteX1383" fmla="*/ 622653 w 1939743"/>
                <a:gd name="connsiteY1383" fmla="*/ 759559 h 2523383"/>
                <a:gd name="connsiteX1384" fmla="*/ 616465 w 1939743"/>
                <a:gd name="connsiteY1384" fmla="*/ 756398 h 2523383"/>
                <a:gd name="connsiteX1385" fmla="*/ 613820 w 1939743"/>
                <a:gd name="connsiteY1385" fmla="*/ 752776 h 2523383"/>
                <a:gd name="connsiteX1386" fmla="*/ 611223 w 1939743"/>
                <a:gd name="connsiteY1386" fmla="*/ 750789 h 2523383"/>
                <a:gd name="connsiteX1387" fmla="*/ 610503 w 1939743"/>
                <a:gd name="connsiteY1387" fmla="*/ 747878 h 2523383"/>
                <a:gd name="connsiteX1388" fmla="*/ 610253 w 1939743"/>
                <a:gd name="connsiteY1388" fmla="*/ 745703 h 2523383"/>
                <a:gd name="connsiteX1389" fmla="*/ 610691 w 1939743"/>
                <a:gd name="connsiteY1389" fmla="*/ 743708 h 2523383"/>
                <a:gd name="connsiteX1390" fmla="*/ 611818 w 1939743"/>
                <a:gd name="connsiteY1390" fmla="*/ 741893 h 2523383"/>
                <a:gd name="connsiteX1391" fmla="*/ 612185 w 1939743"/>
                <a:gd name="connsiteY1391" fmla="*/ 740344 h 2523383"/>
                <a:gd name="connsiteX1392" fmla="*/ 611153 w 1939743"/>
                <a:gd name="connsiteY1392" fmla="*/ 735846 h 2523383"/>
                <a:gd name="connsiteX1393" fmla="*/ 610675 w 1939743"/>
                <a:gd name="connsiteY1393" fmla="*/ 731535 h 2523383"/>
                <a:gd name="connsiteX1394" fmla="*/ 608884 w 1939743"/>
                <a:gd name="connsiteY1394" fmla="*/ 725315 h 2523383"/>
                <a:gd name="connsiteX1395" fmla="*/ 608618 w 1939743"/>
                <a:gd name="connsiteY1395" fmla="*/ 721724 h 2523383"/>
                <a:gd name="connsiteX1396" fmla="*/ 608626 w 1939743"/>
                <a:gd name="connsiteY1396" fmla="*/ 719370 h 2523383"/>
                <a:gd name="connsiteX1397" fmla="*/ 608923 w 1939743"/>
                <a:gd name="connsiteY1397" fmla="*/ 716827 h 2523383"/>
                <a:gd name="connsiteX1398" fmla="*/ 610112 w 1939743"/>
                <a:gd name="connsiteY1398" fmla="*/ 712282 h 2523383"/>
                <a:gd name="connsiteX1399" fmla="*/ 610730 w 1939743"/>
                <a:gd name="connsiteY1399" fmla="*/ 711358 h 2523383"/>
                <a:gd name="connsiteX1400" fmla="*/ 614360 w 1939743"/>
                <a:gd name="connsiteY1400" fmla="*/ 710647 h 2523383"/>
                <a:gd name="connsiteX1401" fmla="*/ 619125 w 1939743"/>
                <a:gd name="connsiteY1401" fmla="*/ 708284 h 2523383"/>
                <a:gd name="connsiteX1402" fmla="*/ 630101 w 1939743"/>
                <a:gd name="connsiteY1402" fmla="*/ 701423 h 2523383"/>
                <a:gd name="connsiteX1403" fmla="*/ 654213 w 1939743"/>
                <a:gd name="connsiteY1403" fmla="*/ 692793 h 2523383"/>
                <a:gd name="connsiteX1404" fmla="*/ 661535 w 1939743"/>
                <a:gd name="connsiteY1404" fmla="*/ 693599 h 2523383"/>
                <a:gd name="connsiteX1405" fmla="*/ 664743 w 1939743"/>
                <a:gd name="connsiteY1405" fmla="*/ 691902 h 2523383"/>
                <a:gd name="connsiteX1406" fmla="*/ 670618 w 1939743"/>
                <a:gd name="connsiteY1406" fmla="*/ 691190 h 2523383"/>
                <a:gd name="connsiteX1407" fmla="*/ 596531 w 1939743"/>
                <a:gd name="connsiteY1407" fmla="*/ 727780 h 2523383"/>
                <a:gd name="connsiteX1408" fmla="*/ 590522 w 1939743"/>
                <a:gd name="connsiteY1408" fmla="*/ 731293 h 2523383"/>
                <a:gd name="connsiteX1409" fmla="*/ 586540 w 1939743"/>
                <a:gd name="connsiteY1409" fmla="*/ 731206 h 2523383"/>
                <a:gd name="connsiteX1410" fmla="*/ 579491 w 1939743"/>
                <a:gd name="connsiteY1410" fmla="*/ 726254 h 2523383"/>
                <a:gd name="connsiteX1411" fmla="*/ 571323 w 1939743"/>
                <a:gd name="connsiteY1411" fmla="*/ 711030 h 2523383"/>
                <a:gd name="connsiteX1412" fmla="*/ 570252 w 1939743"/>
                <a:gd name="connsiteY1412" fmla="*/ 705553 h 2523383"/>
                <a:gd name="connsiteX1413" fmla="*/ 573303 w 1939743"/>
                <a:gd name="connsiteY1413" fmla="*/ 704568 h 2523383"/>
                <a:gd name="connsiteX1414" fmla="*/ 575525 w 1939743"/>
                <a:gd name="connsiteY1414" fmla="*/ 702878 h 2523383"/>
                <a:gd name="connsiteX1415" fmla="*/ 576909 w 1939743"/>
                <a:gd name="connsiteY1415" fmla="*/ 700484 h 2523383"/>
                <a:gd name="connsiteX1416" fmla="*/ 579530 w 1939743"/>
                <a:gd name="connsiteY1416" fmla="*/ 697863 h 2523383"/>
                <a:gd name="connsiteX1417" fmla="*/ 585601 w 1939743"/>
                <a:gd name="connsiteY1417" fmla="*/ 693920 h 2523383"/>
                <a:gd name="connsiteX1418" fmla="*/ 586337 w 1939743"/>
                <a:gd name="connsiteY1418" fmla="*/ 695446 h 2523383"/>
                <a:gd name="connsiteX1419" fmla="*/ 586204 w 1939743"/>
                <a:gd name="connsiteY1419" fmla="*/ 698677 h 2523383"/>
                <a:gd name="connsiteX1420" fmla="*/ 586704 w 1939743"/>
                <a:gd name="connsiteY1420" fmla="*/ 701681 h 2523383"/>
                <a:gd name="connsiteX1421" fmla="*/ 588879 w 1939743"/>
                <a:gd name="connsiteY1421" fmla="*/ 702322 h 2523383"/>
                <a:gd name="connsiteX1422" fmla="*/ 590937 w 1939743"/>
                <a:gd name="connsiteY1422" fmla="*/ 704466 h 2523383"/>
                <a:gd name="connsiteX1423" fmla="*/ 595099 w 1939743"/>
                <a:gd name="connsiteY1423" fmla="*/ 711022 h 2523383"/>
                <a:gd name="connsiteX1424" fmla="*/ 597947 w 1939743"/>
                <a:gd name="connsiteY1424" fmla="*/ 712282 h 2523383"/>
                <a:gd name="connsiteX1425" fmla="*/ 598972 w 1939743"/>
                <a:gd name="connsiteY1425" fmla="*/ 713713 h 2523383"/>
                <a:gd name="connsiteX1426" fmla="*/ 599511 w 1939743"/>
                <a:gd name="connsiteY1426" fmla="*/ 715904 h 2523383"/>
                <a:gd name="connsiteX1427" fmla="*/ 601240 w 1939743"/>
                <a:gd name="connsiteY1427" fmla="*/ 719714 h 2523383"/>
                <a:gd name="connsiteX1428" fmla="*/ 601209 w 1939743"/>
                <a:gd name="connsiteY1428" fmla="*/ 721685 h 2523383"/>
                <a:gd name="connsiteX1429" fmla="*/ 598870 w 1939743"/>
                <a:gd name="connsiteY1429" fmla="*/ 725597 h 2523383"/>
                <a:gd name="connsiteX1430" fmla="*/ 596531 w 1939743"/>
                <a:gd name="connsiteY1430" fmla="*/ 727780 h 2523383"/>
                <a:gd name="connsiteX1431" fmla="*/ 863059 w 1939743"/>
                <a:gd name="connsiteY1431" fmla="*/ 733773 h 2523383"/>
                <a:gd name="connsiteX1432" fmla="*/ 860039 w 1939743"/>
                <a:gd name="connsiteY1432" fmla="*/ 734727 h 2523383"/>
                <a:gd name="connsiteX1433" fmla="*/ 854579 w 1939743"/>
                <a:gd name="connsiteY1433" fmla="*/ 734226 h 2523383"/>
                <a:gd name="connsiteX1434" fmla="*/ 848038 w 1939743"/>
                <a:gd name="connsiteY1434" fmla="*/ 730518 h 2523383"/>
                <a:gd name="connsiteX1435" fmla="*/ 846270 w 1939743"/>
                <a:gd name="connsiteY1435" fmla="*/ 726168 h 2523383"/>
                <a:gd name="connsiteX1436" fmla="*/ 845902 w 1939743"/>
                <a:gd name="connsiteY1436" fmla="*/ 719260 h 2523383"/>
                <a:gd name="connsiteX1437" fmla="*/ 845981 w 1939743"/>
                <a:gd name="connsiteY1437" fmla="*/ 715419 h 2523383"/>
                <a:gd name="connsiteX1438" fmla="*/ 846505 w 1939743"/>
                <a:gd name="connsiteY1438" fmla="*/ 714668 h 2523383"/>
                <a:gd name="connsiteX1439" fmla="*/ 850557 w 1939743"/>
                <a:gd name="connsiteY1439" fmla="*/ 713752 h 2523383"/>
                <a:gd name="connsiteX1440" fmla="*/ 858138 w 1939743"/>
                <a:gd name="connsiteY1440" fmla="*/ 712681 h 2523383"/>
                <a:gd name="connsiteX1441" fmla="*/ 864248 w 1939743"/>
                <a:gd name="connsiteY1441" fmla="*/ 713463 h 2523383"/>
                <a:gd name="connsiteX1442" fmla="*/ 871219 w 1939743"/>
                <a:gd name="connsiteY1442" fmla="*/ 717429 h 2523383"/>
                <a:gd name="connsiteX1443" fmla="*/ 874043 w 1939743"/>
                <a:gd name="connsiteY1443" fmla="*/ 719972 h 2523383"/>
                <a:gd name="connsiteX1444" fmla="*/ 875483 w 1939743"/>
                <a:gd name="connsiteY1444" fmla="*/ 721756 h 2523383"/>
                <a:gd name="connsiteX1445" fmla="*/ 877275 w 1939743"/>
                <a:gd name="connsiteY1445" fmla="*/ 725370 h 2523383"/>
                <a:gd name="connsiteX1446" fmla="*/ 877861 w 1939743"/>
                <a:gd name="connsiteY1446" fmla="*/ 726966 h 2523383"/>
                <a:gd name="connsiteX1447" fmla="*/ 878245 w 1939743"/>
                <a:gd name="connsiteY1447" fmla="*/ 729798 h 2523383"/>
                <a:gd name="connsiteX1448" fmla="*/ 869561 w 1939743"/>
                <a:gd name="connsiteY1448" fmla="*/ 730424 h 2523383"/>
                <a:gd name="connsiteX1449" fmla="*/ 865461 w 1939743"/>
                <a:gd name="connsiteY1449" fmla="*/ 731535 h 2523383"/>
                <a:gd name="connsiteX1450" fmla="*/ 863059 w 1939743"/>
                <a:gd name="connsiteY1450" fmla="*/ 733773 h 2523383"/>
                <a:gd name="connsiteX1451" fmla="*/ 999390 w 1939743"/>
                <a:gd name="connsiteY1451" fmla="*/ 723907 h 2523383"/>
                <a:gd name="connsiteX1452" fmla="*/ 1004914 w 1939743"/>
                <a:gd name="connsiteY1452" fmla="*/ 727866 h 2523383"/>
                <a:gd name="connsiteX1453" fmla="*/ 1010914 w 1939743"/>
                <a:gd name="connsiteY1453" fmla="*/ 725769 h 2523383"/>
                <a:gd name="connsiteX1454" fmla="*/ 1017353 w 1939743"/>
                <a:gd name="connsiteY1454" fmla="*/ 725542 h 2523383"/>
                <a:gd name="connsiteX1455" fmla="*/ 1031670 w 1939743"/>
                <a:gd name="connsiteY1455" fmla="*/ 727232 h 2523383"/>
                <a:gd name="connsiteX1456" fmla="*/ 1041152 w 1939743"/>
                <a:gd name="connsiteY1456" fmla="*/ 726106 h 2523383"/>
                <a:gd name="connsiteX1457" fmla="*/ 1043601 w 1939743"/>
                <a:gd name="connsiteY1457" fmla="*/ 726771 h 2523383"/>
                <a:gd name="connsiteX1458" fmla="*/ 1047340 w 1939743"/>
                <a:gd name="connsiteY1458" fmla="*/ 729305 h 2523383"/>
                <a:gd name="connsiteX1459" fmla="*/ 1049320 w 1939743"/>
                <a:gd name="connsiteY1459" fmla="*/ 732364 h 2523383"/>
                <a:gd name="connsiteX1460" fmla="*/ 1051119 w 1939743"/>
                <a:gd name="connsiteY1460" fmla="*/ 737512 h 2523383"/>
                <a:gd name="connsiteX1461" fmla="*/ 1046495 w 1939743"/>
                <a:gd name="connsiteY1461" fmla="*/ 740642 h 2523383"/>
                <a:gd name="connsiteX1462" fmla="*/ 1042537 w 1939743"/>
                <a:gd name="connsiteY1462" fmla="*/ 756453 h 2523383"/>
                <a:gd name="connsiteX1463" fmla="*/ 1042005 w 1939743"/>
                <a:gd name="connsiteY1463" fmla="*/ 757235 h 2523383"/>
                <a:gd name="connsiteX1464" fmla="*/ 1037694 w 1939743"/>
                <a:gd name="connsiteY1464" fmla="*/ 757446 h 2523383"/>
                <a:gd name="connsiteX1465" fmla="*/ 1035582 w 1939743"/>
                <a:gd name="connsiteY1465" fmla="*/ 758698 h 2523383"/>
                <a:gd name="connsiteX1466" fmla="*/ 1023009 w 1939743"/>
                <a:gd name="connsiteY1466" fmla="*/ 756468 h 2523383"/>
                <a:gd name="connsiteX1467" fmla="*/ 988359 w 1939743"/>
                <a:gd name="connsiteY1467" fmla="*/ 755467 h 2523383"/>
                <a:gd name="connsiteX1468" fmla="*/ 986842 w 1939743"/>
                <a:gd name="connsiteY1468" fmla="*/ 753503 h 2523383"/>
                <a:gd name="connsiteX1469" fmla="*/ 982281 w 1939743"/>
                <a:gd name="connsiteY1469" fmla="*/ 744233 h 2523383"/>
                <a:gd name="connsiteX1470" fmla="*/ 981999 w 1939743"/>
                <a:gd name="connsiteY1470" fmla="*/ 740548 h 2523383"/>
                <a:gd name="connsiteX1471" fmla="*/ 982820 w 1939743"/>
                <a:gd name="connsiteY1471" fmla="*/ 736237 h 2523383"/>
                <a:gd name="connsiteX1472" fmla="*/ 983798 w 1939743"/>
                <a:gd name="connsiteY1472" fmla="*/ 733358 h 2523383"/>
                <a:gd name="connsiteX1473" fmla="*/ 984933 w 1939743"/>
                <a:gd name="connsiteY1473" fmla="*/ 731926 h 2523383"/>
                <a:gd name="connsiteX1474" fmla="*/ 995017 w 1939743"/>
                <a:gd name="connsiteY1474" fmla="*/ 724901 h 2523383"/>
                <a:gd name="connsiteX1475" fmla="*/ 999390 w 1939743"/>
                <a:gd name="connsiteY1475" fmla="*/ 723907 h 2523383"/>
                <a:gd name="connsiteX1476" fmla="*/ 800159 w 1939743"/>
                <a:gd name="connsiteY1476" fmla="*/ 789694 h 2523383"/>
                <a:gd name="connsiteX1477" fmla="*/ 796795 w 1939743"/>
                <a:gd name="connsiteY1477" fmla="*/ 791447 h 2523383"/>
                <a:gd name="connsiteX1478" fmla="*/ 790114 w 1939743"/>
                <a:gd name="connsiteY1478" fmla="*/ 787441 h 2523383"/>
                <a:gd name="connsiteX1479" fmla="*/ 785732 w 1939743"/>
                <a:gd name="connsiteY1479" fmla="*/ 785712 h 2523383"/>
                <a:gd name="connsiteX1480" fmla="*/ 782110 w 1939743"/>
                <a:gd name="connsiteY1480" fmla="*/ 778546 h 2523383"/>
                <a:gd name="connsiteX1481" fmla="*/ 778238 w 1939743"/>
                <a:gd name="connsiteY1481" fmla="*/ 768720 h 2523383"/>
                <a:gd name="connsiteX1482" fmla="*/ 775186 w 1939743"/>
                <a:gd name="connsiteY1482" fmla="*/ 757775 h 2523383"/>
                <a:gd name="connsiteX1483" fmla="*/ 774044 w 1939743"/>
                <a:gd name="connsiteY1483" fmla="*/ 751281 h 2523383"/>
                <a:gd name="connsiteX1484" fmla="*/ 771830 w 1939743"/>
                <a:gd name="connsiteY1484" fmla="*/ 747409 h 2523383"/>
                <a:gd name="connsiteX1485" fmla="*/ 771064 w 1939743"/>
                <a:gd name="connsiteY1485" fmla="*/ 740962 h 2523383"/>
                <a:gd name="connsiteX1486" fmla="*/ 767042 w 1939743"/>
                <a:gd name="connsiteY1486" fmla="*/ 730792 h 2523383"/>
                <a:gd name="connsiteX1487" fmla="*/ 767707 w 1939743"/>
                <a:gd name="connsiteY1487" fmla="*/ 729298 h 2523383"/>
                <a:gd name="connsiteX1488" fmla="*/ 771494 w 1939743"/>
                <a:gd name="connsiteY1488" fmla="*/ 727795 h 2523383"/>
                <a:gd name="connsiteX1489" fmla="*/ 777533 w 1939743"/>
                <a:gd name="connsiteY1489" fmla="*/ 729697 h 2523383"/>
                <a:gd name="connsiteX1490" fmla="*/ 780428 w 1939743"/>
                <a:gd name="connsiteY1490" fmla="*/ 733311 h 2523383"/>
                <a:gd name="connsiteX1491" fmla="*/ 784082 w 1939743"/>
                <a:gd name="connsiteY1491" fmla="*/ 739358 h 2523383"/>
                <a:gd name="connsiteX1492" fmla="*/ 788815 w 1939743"/>
                <a:gd name="connsiteY1492" fmla="*/ 748942 h 2523383"/>
                <a:gd name="connsiteX1493" fmla="*/ 790278 w 1939743"/>
                <a:gd name="connsiteY1493" fmla="*/ 753167 h 2523383"/>
                <a:gd name="connsiteX1494" fmla="*/ 790567 w 1939743"/>
                <a:gd name="connsiteY1494" fmla="*/ 758948 h 2523383"/>
                <a:gd name="connsiteX1495" fmla="*/ 791420 w 1939743"/>
                <a:gd name="connsiteY1495" fmla="*/ 762070 h 2523383"/>
                <a:gd name="connsiteX1496" fmla="*/ 795488 w 1939743"/>
                <a:gd name="connsiteY1496" fmla="*/ 762618 h 2523383"/>
                <a:gd name="connsiteX1497" fmla="*/ 800495 w 1939743"/>
                <a:gd name="connsiteY1497" fmla="*/ 770198 h 2523383"/>
                <a:gd name="connsiteX1498" fmla="*/ 801403 w 1939743"/>
                <a:gd name="connsiteY1498" fmla="*/ 773124 h 2523383"/>
                <a:gd name="connsiteX1499" fmla="*/ 802435 w 1939743"/>
                <a:gd name="connsiteY1499" fmla="*/ 779047 h 2523383"/>
                <a:gd name="connsiteX1500" fmla="*/ 802365 w 1939743"/>
                <a:gd name="connsiteY1500" fmla="*/ 781863 h 2523383"/>
                <a:gd name="connsiteX1501" fmla="*/ 801567 w 1939743"/>
                <a:gd name="connsiteY1501" fmla="*/ 787653 h 2523383"/>
                <a:gd name="connsiteX1502" fmla="*/ 800159 w 1939743"/>
                <a:gd name="connsiteY1502" fmla="*/ 789694 h 2523383"/>
                <a:gd name="connsiteX1503" fmla="*/ 1123462 w 1939743"/>
                <a:gd name="connsiteY1503" fmla="*/ 777224 h 2523383"/>
                <a:gd name="connsiteX1504" fmla="*/ 1117720 w 1939743"/>
                <a:gd name="connsiteY1504" fmla="*/ 782912 h 2523383"/>
                <a:gd name="connsiteX1505" fmla="*/ 1114786 w 1939743"/>
                <a:gd name="connsiteY1505" fmla="*/ 782708 h 2523383"/>
                <a:gd name="connsiteX1506" fmla="*/ 1097989 w 1939743"/>
                <a:gd name="connsiteY1506" fmla="*/ 771051 h 2523383"/>
                <a:gd name="connsiteX1507" fmla="*/ 1094610 w 1939743"/>
                <a:gd name="connsiteY1507" fmla="*/ 765254 h 2523383"/>
                <a:gd name="connsiteX1508" fmla="*/ 1093960 w 1939743"/>
                <a:gd name="connsiteY1508" fmla="*/ 761335 h 2523383"/>
                <a:gd name="connsiteX1509" fmla="*/ 1093780 w 1939743"/>
                <a:gd name="connsiteY1509" fmla="*/ 755756 h 2523383"/>
                <a:gd name="connsiteX1510" fmla="*/ 1093835 w 1939743"/>
                <a:gd name="connsiteY1510" fmla="*/ 748074 h 2523383"/>
                <a:gd name="connsiteX1511" fmla="*/ 1094563 w 1939743"/>
                <a:gd name="connsiteY1511" fmla="*/ 742879 h 2523383"/>
                <a:gd name="connsiteX1512" fmla="*/ 1095447 w 1939743"/>
                <a:gd name="connsiteY1512" fmla="*/ 741072 h 2523383"/>
                <a:gd name="connsiteX1513" fmla="*/ 1097426 w 1939743"/>
                <a:gd name="connsiteY1513" fmla="*/ 739218 h 2523383"/>
                <a:gd name="connsiteX1514" fmla="*/ 1101299 w 1939743"/>
                <a:gd name="connsiteY1514" fmla="*/ 738075 h 2523383"/>
                <a:gd name="connsiteX1515" fmla="*/ 1104983 w 1939743"/>
                <a:gd name="connsiteY1515" fmla="*/ 738725 h 2523383"/>
                <a:gd name="connsiteX1516" fmla="*/ 1110522 w 1939743"/>
                <a:gd name="connsiteY1516" fmla="*/ 740806 h 2523383"/>
                <a:gd name="connsiteX1517" fmla="*/ 1116030 w 1939743"/>
                <a:gd name="connsiteY1517" fmla="*/ 744248 h 2523383"/>
                <a:gd name="connsiteX1518" fmla="*/ 1123345 w 1939743"/>
                <a:gd name="connsiteY1518" fmla="*/ 754763 h 2523383"/>
                <a:gd name="connsiteX1519" fmla="*/ 1125966 w 1939743"/>
                <a:gd name="connsiteY1519" fmla="*/ 759746 h 2523383"/>
                <a:gd name="connsiteX1520" fmla="*/ 1126521 w 1939743"/>
                <a:gd name="connsiteY1520" fmla="*/ 766193 h 2523383"/>
                <a:gd name="connsiteX1521" fmla="*/ 1126514 w 1939743"/>
                <a:gd name="connsiteY1521" fmla="*/ 770120 h 2523383"/>
                <a:gd name="connsiteX1522" fmla="*/ 1126130 w 1939743"/>
                <a:gd name="connsiteY1522" fmla="*/ 772976 h 2523383"/>
                <a:gd name="connsiteX1523" fmla="*/ 1125371 w 1939743"/>
                <a:gd name="connsiteY1523" fmla="*/ 774760 h 2523383"/>
                <a:gd name="connsiteX1524" fmla="*/ 1123462 w 1939743"/>
                <a:gd name="connsiteY1524" fmla="*/ 777224 h 2523383"/>
                <a:gd name="connsiteX1525" fmla="*/ 558790 w 1939743"/>
                <a:gd name="connsiteY1525" fmla="*/ 767656 h 2523383"/>
                <a:gd name="connsiteX1526" fmla="*/ 560449 w 1939743"/>
                <a:gd name="connsiteY1526" fmla="*/ 771560 h 2523383"/>
                <a:gd name="connsiteX1527" fmla="*/ 560566 w 1939743"/>
                <a:gd name="connsiteY1527" fmla="*/ 773124 h 2523383"/>
                <a:gd name="connsiteX1528" fmla="*/ 559768 w 1939743"/>
                <a:gd name="connsiteY1528" fmla="*/ 774775 h 2523383"/>
                <a:gd name="connsiteX1529" fmla="*/ 557194 w 1939743"/>
                <a:gd name="connsiteY1529" fmla="*/ 777388 h 2523383"/>
                <a:gd name="connsiteX1530" fmla="*/ 544247 w 1939743"/>
                <a:gd name="connsiteY1530" fmla="*/ 786088 h 2523383"/>
                <a:gd name="connsiteX1531" fmla="*/ 541712 w 1939743"/>
                <a:gd name="connsiteY1531" fmla="*/ 790156 h 2523383"/>
                <a:gd name="connsiteX1532" fmla="*/ 542666 w 1939743"/>
                <a:gd name="connsiteY1532" fmla="*/ 793637 h 2523383"/>
                <a:gd name="connsiteX1533" fmla="*/ 547337 w 1939743"/>
                <a:gd name="connsiteY1533" fmla="*/ 800663 h 2523383"/>
                <a:gd name="connsiteX1534" fmla="*/ 552086 w 1939743"/>
                <a:gd name="connsiteY1534" fmla="*/ 806585 h 2523383"/>
                <a:gd name="connsiteX1535" fmla="*/ 553111 w 1939743"/>
                <a:gd name="connsiteY1535" fmla="*/ 809519 h 2523383"/>
                <a:gd name="connsiteX1536" fmla="*/ 550850 w 1939743"/>
                <a:gd name="connsiteY1536" fmla="*/ 812492 h 2523383"/>
                <a:gd name="connsiteX1537" fmla="*/ 546523 w 1939743"/>
                <a:gd name="connsiteY1537" fmla="*/ 811545 h 2523383"/>
                <a:gd name="connsiteX1538" fmla="*/ 544912 w 1939743"/>
                <a:gd name="connsiteY1538" fmla="*/ 811804 h 2523383"/>
                <a:gd name="connsiteX1539" fmla="*/ 543386 w 1939743"/>
                <a:gd name="connsiteY1539" fmla="*/ 813180 h 2523383"/>
                <a:gd name="connsiteX1540" fmla="*/ 543801 w 1939743"/>
                <a:gd name="connsiteY1540" fmla="*/ 815793 h 2523383"/>
                <a:gd name="connsiteX1541" fmla="*/ 548581 w 1939743"/>
                <a:gd name="connsiteY1541" fmla="*/ 824446 h 2523383"/>
                <a:gd name="connsiteX1542" fmla="*/ 550153 w 1939743"/>
                <a:gd name="connsiteY1542" fmla="*/ 829078 h 2523383"/>
                <a:gd name="connsiteX1543" fmla="*/ 550114 w 1939743"/>
                <a:gd name="connsiteY1543" fmla="*/ 831464 h 2523383"/>
                <a:gd name="connsiteX1544" fmla="*/ 549269 w 1939743"/>
                <a:gd name="connsiteY1544" fmla="*/ 833787 h 2523383"/>
                <a:gd name="connsiteX1545" fmla="*/ 547266 w 1939743"/>
                <a:gd name="connsiteY1545" fmla="*/ 836971 h 2523383"/>
                <a:gd name="connsiteX1546" fmla="*/ 544098 w 1939743"/>
                <a:gd name="connsiteY1546" fmla="*/ 841001 h 2523383"/>
                <a:gd name="connsiteX1547" fmla="*/ 538668 w 1939743"/>
                <a:gd name="connsiteY1547" fmla="*/ 844216 h 2523383"/>
                <a:gd name="connsiteX1548" fmla="*/ 526996 w 1939743"/>
                <a:gd name="connsiteY1548" fmla="*/ 848511 h 2523383"/>
                <a:gd name="connsiteX1549" fmla="*/ 526613 w 1939743"/>
                <a:gd name="connsiteY1549" fmla="*/ 851852 h 2523383"/>
                <a:gd name="connsiteX1550" fmla="*/ 526691 w 1939743"/>
                <a:gd name="connsiteY1550" fmla="*/ 854386 h 2523383"/>
                <a:gd name="connsiteX1551" fmla="*/ 526409 w 1939743"/>
                <a:gd name="connsiteY1551" fmla="*/ 860528 h 2523383"/>
                <a:gd name="connsiteX1552" fmla="*/ 526010 w 1939743"/>
                <a:gd name="connsiteY1552" fmla="*/ 863360 h 2523383"/>
                <a:gd name="connsiteX1553" fmla="*/ 524618 w 1939743"/>
                <a:gd name="connsiteY1553" fmla="*/ 868117 h 2523383"/>
                <a:gd name="connsiteX1554" fmla="*/ 523608 w 1939743"/>
                <a:gd name="connsiteY1554" fmla="*/ 870338 h 2523383"/>
                <a:gd name="connsiteX1555" fmla="*/ 521856 w 1939743"/>
                <a:gd name="connsiteY1555" fmla="*/ 871864 h 2523383"/>
                <a:gd name="connsiteX1556" fmla="*/ 519368 w 1939743"/>
                <a:gd name="connsiteY1556" fmla="*/ 872693 h 2523383"/>
                <a:gd name="connsiteX1557" fmla="*/ 516176 w 1939743"/>
                <a:gd name="connsiteY1557" fmla="*/ 872678 h 2523383"/>
                <a:gd name="connsiteX1558" fmla="*/ 510911 w 1939743"/>
                <a:gd name="connsiteY1558" fmla="*/ 868602 h 2523383"/>
                <a:gd name="connsiteX1559" fmla="*/ 508517 w 1939743"/>
                <a:gd name="connsiteY1559" fmla="*/ 865989 h 2523383"/>
                <a:gd name="connsiteX1560" fmla="*/ 505192 w 1939743"/>
                <a:gd name="connsiteY1560" fmla="*/ 860309 h 2523383"/>
                <a:gd name="connsiteX1561" fmla="*/ 504590 w 1939743"/>
                <a:gd name="connsiteY1561" fmla="*/ 856499 h 2523383"/>
                <a:gd name="connsiteX1562" fmla="*/ 504918 w 1939743"/>
                <a:gd name="connsiteY1562" fmla="*/ 851797 h 2523383"/>
                <a:gd name="connsiteX1563" fmla="*/ 505794 w 1939743"/>
                <a:gd name="connsiteY1563" fmla="*/ 844505 h 2523383"/>
                <a:gd name="connsiteX1564" fmla="*/ 507242 w 1939743"/>
                <a:gd name="connsiteY1564" fmla="*/ 837011 h 2523383"/>
                <a:gd name="connsiteX1565" fmla="*/ 509260 w 1939743"/>
                <a:gd name="connsiteY1565" fmla="*/ 829305 h 2523383"/>
                <a:gd name="connsiteX1566" fmla="*/ 509863 w 1939743"/>
                <a:gd name="connsiteY1566" fmla="*/ 824485 h 2523383"/>
                <a:gd name="connsiteX1567" fmla="*/ 509041 w 1939743"/>
                <a:gd name="connsiteY1567" fmla="*/ 822576 h 2523383"/>
                <a:gd name="connsiteX1568" fmla="*/ 507664 w 1939743"/>
                <a:gd name="connsiteY1568" fmla="*/ 822482 h 2523383"/>
                <a:gd name="connsiteX1569" fmla="*/ 503369 w 1939743"/>
                <a:gd name="connsiteY1569" fmla="*/ 825620 h 2523383"/>
                <a:gd name="connsiteX1570" fmla="*/ 500600 w 1939743"/>
                <a:gd name="connsiteY1570" fmla="*/ 826762 h 2523383"/>
                <a:gd name="connsiteX1571" fmla="*/ 498456 w 1939743"/>
                <a:gd name="connsiteY1571" fmla="*/ 829046 h 2523383"/>
                <a:gd name="connsiteX1572" fmla="*/ 496938 w 1939743"/>
                <a:gd name="connsiteY1572" fmla="*/ 832457 h 2523383"/>
                <a:gd name="connsiteX1573" fmla="*/ 496078 w 1939743"/>
                <a:gd name="connsiteY1573" fmla="*/ 836142 h 2523383"/>
                <a:gd name="connsiteX1574" fmla="*/ 495593 w 1939743"/>
                <a:gd name="connsiteY1574" fmla="*/ 843191 h 2523383"/>
                <a:gd name="connsiteX1575" fmla="*/ 494779 w 1939743"/>
                <a:gd name="connsiteY1575" fmla="*/ 847032 h 2523383"/>
                <a:gd name="connsiteX1576" fmla="*/ 492463 w 1939743"/>
                <a:gd name="connsiteY1576" fmla="*/ 849121 h 2523383"/>
                <a:gd name="connsiteX1577" fmla="*/ 488997 w 1939743"/>
                <a:gd name="connsiteY1577" fmla="*/ 849090 h 2523383"/>
                <a:gd name="connsiteX1578" fmla="*/ 487683 w 1939743"/>
                <a:gd name="connsiteY1578" fmla="*/ 850271 h 2523383"/>
                <a:gd name="connsiteX1579" fmla="*/ 487034 w 1939743"/>
                <a:gd name="connsiteY1579" fmla="*/ 852830 h 2523383"/>
                <a:gd name="connsiteX1580" fmla="*/ 487503 w 1939743"/>
                <a:gd name="connsiteY1580" fmla="*/ 854895 h 2523383"/>
                <a:gd name="connsiteX1581" fmla="*/ 490922 w 1939743"/>
                <a:gd name="connsiteY1581" fmla="*/ 859229 h 2523383"/>
                <a:gd name="connsiteX1582" fmla="*/ 491345 w 1939743"/>
                <a:gd name="connsiteY1582" fmla="*/ 864048 h 2523383"/>
                <a:gd name="connsiteX1583" fmla="*/ 490930 w 1939743"/>
                <a:gd name="connsiteY1583" fmla="*/ 866951 h 2523383"/>
                <a:gd name="connsiteX1584" fmla="*/ 487237 w 1939743"/>
                <a:gd name="connsiteY1584" fmla="*/ 872286 h 2523383"/>
                <a:gd name="connsiteX1585" fmla="*/ 486369 w 1939743"/>
                <a:gd name="connsiteY1585" fmla="*/ 874070 h 2523383"/>
                <a:gd name="connsiteX1586" fmla="*/ 484077 w 1939743"/>
                <a:gd name="connsiteY1586" fmla="*/ 882379 h 2523383"/>
                <a:gd name="connsiteX1587" fmla="*/ 483232 w 1939743"/>
                <a:gd name="connsiteY1587" fmla="*/ 884468 h 2523383"/>
                <a:gd name="connsiteX1588" fmla="*/ 481323 w 1939743"/>
                <a:gd name="connsiteY1588" fmla="*/ 886369 h 2523383"/>
                <a:gd name="connsiteX1589" fmla="*/ 479398 w 1939743"/>
                <a:gd name="connsiteY1589" fmla="*/ 886150 h 2523383"/>
                <a:gd name="connsiteX1590" fmla="*/ 477614 w 1939743"/>
                <a:gd name="connsiteY1590" fmla="*/ 883130 h 2523383"/>
                <a:gd name="connsiteX1591" fmla="*/ 475009 w 1939743"/>
                <a:gd name="connsiteY1591" fmla="*/ 877403 h 2523383"/>
                <a:gd name="connsiteX1592" fmla="*/ 473249 w 1939743"/>
                <a:gd name="connsiteY1592" fmla="*/ 872451 h 2523383"/>
                <a:gd name="connsiteX1593" fmla="*/ 472349 w 1939743"/>
                <a:gd name="connsiteY1593" fmla="*/ 868289 h 2523383"/>
                <a:gd name="connsiteX1594" fmla="*/ 471583 w 1939743"/>
                <a:gd name="connsiteY1594" fmla="*/ 866435 h 2523383"/>
                <a:gd name="connsiteX1595" fmla="*/ 470339 w 1939743"/>
                <a:gd name="connsiteY1595" fmla="*/ 867718 h 2523383"/>
                <a:gd name="connsiteX1596" fmla="*/ 468836 w 1939743"/>
                <a:gd name="connsiteY1596" fmla="*/ 872036 h 2523383"/>
                <a:gd name="connsiteX1597" fmla="*/ 468797 w 1939743"/>
                <a:gd name="connsiteY1597" fmla="*/ 875377 h 2523383"/>
                <a:gd name="connsiteX1598" fmla="*/ 469126 w 1939743"/>
                <a:gd name="connsiteY1598" fmla="*/ 880337 h 2523383"/>
                <a:gd name="connsiteX1599" fmla="*/ 469040 w 1939743"/>
                <a:gd name="connsiteY1599" fmla="*/ 883388 h 2523383"/>
                <a:gd name="connsiteX1600" fmla="*/ 466849 w 1939743"/>
                <a:gd name="connsiteY1600" fmla="*/ 886955 h 2523383"/>
                <a:gd name="connsiteX1601" fmla="*/ 467170 w 1939743"/>
                <a:gd name="connsiteY1601" fmla="*/ 888583 h 2523383"/>
                <a:gd name="connsiteX1602" fmla="*/ 471019 w 1939743"/>
                <a:gd name="connsiteY1602" fmla="*/ 892948 h 2523383"/>
                <a:gd name="connsiteX1603" fmla="*/ 471512 w 1939743"/>
                <a:gd name="connsiteY1603" fmla="*/ 894904 h 2523383"/>
                <a:gd name="connsiteX1604" fmla="*/ 471536 w 1939743"/>
                <a:gd name="connsiteY1604" fmla="*/ 897932 h 2523383"/>
                <a:gd name="connsiteX1605" fmla="*/ 471277 w 1939743"/>
                <a:gd name="connsiteY1605" fmla="*/ 899293 h 2523383"/>
                <a:gd name="connsiteX1606" fmla="*/ 469736 w 1939743"/>
                <a:gd name="connsiteY1606" fmla="*/ 899074 h 2523383"/>
                <a:gd name="connsiteX1607" fmla="*/ 468437 w 1939743"/>
                <a:gd name="connsiteY1607" fmla="*/ 902563 h 2523383"/>
                <a:gd name="connsiteX1608" fmla="*/ 466951 w 1939743"/>
                <a:gd name="connsiteY1608" fmla="*/ 905325 h 2523383"/>
                <a:gd name="connsiteX1609" fmla="*/ 463039 w 1939743"/>
                <a:gd name="connsiteY1609" fmla="*/ 910418 h 2523383"/>
                <a:gd name="connsiteX1610" fmla="*/ 457602 w 1939743"/>
                <a:gd name="connsiteY1610" fmla="*/ 911036 h 2523383"/>
                <a:gd name="connsiteX1611" fmla="*/ 453104 w 1939743"/>
                <a:gd name="connsiteY1611" fmla="*/ 913477 h 2523383"/>
                <a:gd name="connsiteX1612" fmla="*/ 452149 w 1939743"/>
                <a:gd name="connsiteY1612" fmla="*/ 913399 h 2523383"/>
                <a:gd name="connsiteX1613" fmla="*/ 451062 w 1939743"/>
                <a:gd name="connsiteY1613" fmla="*/ 909401 h 2523383"/>
                <a:gd name="connsiteX1614" fmla="*/ 449841 w 1939743"/>
                <a:gd name="connsiteY1614" fmla="*/ 901444 h 2523383"/>
                <a:gd name="connsiteX1615" fmla="*/ 448754 w 1939743"/>
                <a:gd name="connsiteY1615" fmla="*/ 896907 h 2523383"/>
                <a:gd name="connsiteX1616" fmla="*/ 447126 w 1939743"/>
                <a:gd name="connsiteY1616" fmla="*/ 894583 h 2523383"/>
                <a:gd name="connsiteX1617" fmla="*/ 445116 w 1939743"/>
                <a:gd name="connsiteY1617" fmla="*/ 885453 h 2523383"/>
                <a:gd name="connsiteX1618" fmla="*/ 444177 w 1939743"/>
                <a:gd name="connsiteY1618" fmla="*/ 882496 h 2523383"/>
                <a:gd name="connsiteX1619" fmla="*/ 443254 w 1939743"/>
                <a:gd name="connsiteY1619" fmla="*/ 881307 h 2523383"/>
                <a:gd name="connsiteX1620" fmla="*/ 442487 w 1939743"/>
                <a:gd name="connsiteY1620" fmla="*/ 880994 h 2523383"/>
                <a:gd name="connsiteX1621" fmla="*/ 441353 w 1939743"/>
                <a:gd name="connsiteY1621" fmla="*/ 882762 h 2523383"/>
                <a:gd name="connsiteX1622" fmla="*/ 438740 w 1939743"/>
                <a:gd name="connsiteY1622" fmla="*/ 895835 h 2523383"/>
                <a:gd name="connsiteX1623" fmla="*/ 434476 w 1939743"/>
                <a:gd name="connsiteY1623" fmla="*/ 899152 h 2523383"/>
                <a:gd name="connsiteX1624" fmla="*/ 432129 w 1939743"/>
                <a:gd name="connsiteY1624" fmla="*/ 899755 h 2523383"/>
                <a:gd name="connsiteX1625" fmla="*/ 429766 w 1939743"/>
                <a:gd name="connsiteY1625" fmla="*/ 899387 h 2523383"/>
                <a:gd name="connsiteX1626" fmla="*/ 423914 w 1939743"/>
                <a:gd name="connsiteY1626" fmla="*/ 895827 h 2523383"/>
                <a:gd name="connsiteX1627" fmla="*/ 419220 w 1939743"/>
                <a:gd name="connsiteY1627" fmla="*/ 894513 h 2523383"/>
                <a:gd name="connsiteX1628" fmla="*/ 415942 w 1939743"/>
                <a:gd name="connsiteY1628" fmla="*/ 896023 h 2523383"/>
                <a:gd name="connsiteX1629" fmla="*/ 410560 w 1939743"/>
                <a:gd name="connsiteY1629" fmla="*/ 901319 h 2523383"/>
                <a:gd name="connsiteX1630" fmla="*/ 408416 w 1939743"/>
                <a:gd name="connsiteY1630" fmla="*/ 902727 h 2523383"/>
                <a:gd name="connsiteX1631" fmla="*/ 405506 w 1939743"/>
                <a:gd name="connsiteY1631" fmla="*/ 902125 h 2523383"/>
                <a:gd name="connsiteX1632" fmla="*/ 404230 w 1939743"/>
                <a:gd name="connsiteY1632" fmla="*/ 900130 h 2523383"/>
                <a:gd name="connsiteX1633" fmla="*/ 403143 w 1939743"/>
                <a:gd name="connsiteY1633" fmla="*/ 896860 h 2523383"/>
                <a:gd name="connsiteX1634" fmla="*/ 403018 w 1939743"/>
                <a:gd name="connsiteY1634" fmla="*/ 894873 h 2523383"/>
                <a:gd name="connsiteX1635" fmla="*/ 403863 w 1939743"/>
                <a:gd name="connsiteY1635" fmla="*/ 894176 h 2523383"/>
                <a:gd name="connsiteX1636" fmla="*/ 405201 w 1939743"/>
                <a:gd name="connsiteY1636" fmla="*/ 890366 h 2523383"/>
                <a:gd name="connsiteX1637" fmla="*/ 405162 w 1939743"/>
                <a:gd name="connsiteY1637" fmla="*/ 888833 h 2523383"/>
                <a:gd name="connsiteX1638" fmla="*/ 403839 w 1939743"/>
                <a:gd name="connsiteY1638" fmla="*/ 886627 h 2523383"/>
                <a:gd name="connsiteX1639" fmla="*/ 403824 w 1939743"/>
                <a:gd name="connsiteY1639" fmla="*/ 884906 h 2523383"/>
                <a:gd name="connsiteX1640" fmla="*/ 404301 w 1939743"/>
                <a:gd name="connsiteY1640" fmla="*/ 883740 h 2523383"/>
                <a:gd name="connsiteX1641" fmla="*/ 404191 w 1939743"/>
                <a:gd name="connsiteY1641" fmla="*/ 882911 h 2523383"/>
                <a:gd name="connsiteX1642" fmla="*/ 403511 w 1939743"/>
                <a:gd name="connsiteY1642" fmla="*/ 882410 h 2523383"/>
                <a:gd name="connsiteX1643" fmla="*/ 402181 w 1939743"/>
                <a:gd name="connsiteY1643" fmla="*/ 882879 h 2523383"/>
                <a:gd name="connsiteX1644" fmla="*/ 397393 w 1939743"/>
                <a:gd name="connsiteY1644" fmla="*/ 885414 h 2523383"/>
                <a:gd name="connsiteX1645" fmla="*/ 397933 w 1939743"/>
                <a:gd name="connsiteY1645" fmla="*/ 882653 h 2523383"/>
                <a:gd name="connsiteX1646" fmla="*/ 400217 w 1939743"/>
                <a:gd name="connsiteY1646" fmla="*/ 876863 h 2523383"/>
                <a:gd name="connsiteX1647" fmla="*/ 405811 w 1939743"/>
                <a:gd name="connsiteY1647" fmla="*/ 865245 h 2523383"/>
                <a:gd name="connsiteX1648" fmla="*/ 407923 w 1939743"/>
                <a:gd name="connsiteY1648" fmla="*/ 861811 h 2523383"/>
                <a:gd name="connsiteX1649" fmla="*/ 409191 w 1939743"/>
                <a:gd name="connsiteY1649" fmla="*/ 860770 h 2523383"/>
                <a:gd name="connsiteX1650" fmla="*/ 425690 w 1939743"/>
                <a:gd name="connsiteY1650" fmla="*/ 857015 h 2523383"/>
                <a:gd name="connsiteX1651" fmla="*/ 426848 w 1939743"/>
                <a:gd name="connsiteY1651" fmla="*/ 855889 h 2523383"/>
                <a:gd name="connsiteX1652" fmla="*/ 434687 w 1939743"/>
                <a:gd name="connsiteY1652" fmla="*/ 839984 h 2523383"/>
                <a:gd name="connsiteX1653" fmla="*/ 436925 w 1939743"/>
                <a:gd name="connsiteY1653" fmla="*/ 836314 h 2523383"/>
                <a:gd name="connsiteX1654" fmla="*/ 439217 w 1939743"/>
                <a:gd name="connsiteY1654" fmla="*/ 833388 h 2523383"/>
                <a:gd name="connsiteX1655" fmla="*/ 450467 w 1939743"/>
                <a:gd name="connsiteY1655" fmla="*/ 823648 h 2523383"/>
                <a:gd name="connsiteX1656" fmla="*/ 451515 w 1939743"/>
                <a:gd name="connsiteY1656" fmla="*/ 821411 h 2523383"/>
                <a:gd name="connsiteX1657" fmla="*/ 453276 w 1939743"/>
                <a:gd name="connsiteY1657" fmla="*/ 814612 h 2523383"/>
                <a:gd name="connsiteX1658" fmla="*/ 454301 w 1939743"/>
                <a:gd name="connsiteY1658" fmla="*/ 812899 h 2523383"/>
                <a:gd name="connsiteX1659" fmla="*/ 456734 w 1939743"/>
                <a:gd name="connsiteY1659" fmla="*/ 810309 h 2523383"/>
                <a:gd name="connsiteX1660" fmla="*/ 464839 w 1939743"/>
                <a:gd name="connsiteY1660" fmla="*/ 796399 h 2523383"/>
                <a:gd name="connsiteX1661" fmla="*/ 472224 w 1939743"/>
                <a:gd name="connsiteY1661" fmla="*/ 786252 h 2523383"/>
                <a:gd name="connsiteX1662" fmla="*/ 475971 w 1939743"/>
                <a:gd name="connsiteY1662" fmla="*/ 779931 h 2523383"/>
                <a:gd name="connsiteX1663" fmla="*/ 481104 w 1939743"/>
                <a:gd name="connsiteY1663" fmla="*/ 773508 h 2523383"/>
                <a:gd name="connsiteX1664" fmla="*/ 487034 w 1939743"/>
                <a:gd name="connsiteY1664" fmla="*/ 770746 h 2523383"/>
                <a:gd name="connsiteX1665" fmla="*/ 504926 w 1939743"/>
                <a:gd name="connsiteY1665" fmla="*/ 765880 h 2523383"/>
                <a:gd name="connsiteX1666" fmla="*/ 517803 w 1939743"/>
                <a:gd name="connsiteY1666" fmla="*/ 772272 h 2523383"/>
                <a:gd name="connsiteX1667" fmla="*/ 520870 w 1939743"/>
                <a:gd name="connsiteY1667" fmla="*/ 772671 h 2523383"/>
                <a:gd name="connsiteX1668" fmla="*/ 522372 w 1939743"/>
                <a:gd name="connsiteY1668" fmla="*/ 770863 h 2523383"/>
                <a:gd name="connsiteX1669" fmla="*/ 523726 w 1939743"/>
                <a:gd name="connsiteY1669" fmla="*/ 767922 h 2523383"/>
                <a:gd name="connsiteX1670" fmla="*/ 525650 w 1939743"/>
                <a:gd name="connsiteY1670" fmla="*/ 769158 h 2523383"/>
                <a:gd name="connsiteX1671" fmla="*/ 530430 w 1939743"/>
                <a:gd name="connsiteY1671" fmla="*/ 770058 h 2523383"/>
                <a:gd name="connsiteX1672" fmla="*/ 531487 w 1939743"/>
                <a:gd name="connsiteY1672" fmla="*/ 769354 h 2523383"/>
                <a:gd name="connsiteX1673" fmla="*/ 533497 w 1939743"/>
                <a:gd name="connsiteY1673" fmla="*/ 766005 h 2523383"/>
                <a:gd name="connsiteX1674" fmla="*/ 532120 w 1939743"/>
                <a:gd name="connsiteY1674" fmla="*/ 764167 h 2523383"/>
                <a:gd name="connsiteX1675" fmla="*/ 526331 w 1939743"/>
                <a:gd name="connsiteY1675" fmla="*/ 760779 h 2523383"/>
                <a:gd name="connsiteX1676" fmla="*/ 525979 w 1939743"/>
                <a:gd name="connsiteY1676" fmla="*/ 759050 h 2523383"/>
                <a:gd name="connsiteX1677" fmla="*/ 526112 w 1939743"/>
                <a:gd name="connsiteY1677" fmla="*/ 757415 h 2523383"/>
                <a:gd name="connsiteX1678" fmla="*/ 528146 w 1939743"/>
                <a:gd name="connsiteY1678" fmla="*/ 753495 h 2523383"/>
                <a:gd name="connsiteX1679" fmla="*/ 530602 w 1939743"/>
                <a:gd name="connsiteY1679" fmla="*/ 750953 h 2523383"/>
                <a:gd name="connsiteX1680" fmla="*/ 537714 w 1939743"/>
                <a:gd name="connsiteY1680" fmla="*/ 749044 h 2523383"/>
                <a:gd name="connsiteX1681" fmla="*/ 540976 w 1939743"/>
                <a:gd name="connsiteY1681" fmla="*/ 749537 h 2523383"/>
                <a:gd name="connsiteX1682" fmla="*/ 544356 w 1939743"/>
                <a:gd name="connsiteY1682" fmla="*/ 752259 h 2523383"/>
                <a:gd name="connsiteX1683" fmla="*/ 548761 w 1939743"/>
                <a:gd name="connsiteY1683" fmla="*/ 757869 h 2523383"/>
                <a:gd name="connsiteX1684" fmla="*/ 558790 w 1939743"/>
                <a:gd name="connsiteY1684" fmla="*/ 767656 h 2523383"/>
                <a:gd name="connsiteX1685" fmla="*/ 1025505 w 1939743"/>
                <a:gd name="connsiteY1685" fmla="*/ 812116 h 2523383"/>
                <a:gd name="connsiteX1686" fmla="*/ 1029612 w 1939743"/>
                <a:gd name="connsiteY1686" fmla="*/ 812954 h 2523383"/>
                <a:gd name="connsiteX1687" fmla="*/ 1033125 w 1939743"/>
                <a:gd name="connsiteY1687" fmla="*/ 811663 h 2523383"/>
                <a:gd name="connsiteX1688" fmla="*/ 1036137 w 1939743"/>
                <a:gd name="connsiteY1688" fmla="*/ 811952 h 2523383"/>
                <a:gd name="connsiteX1689" fmla="*/ 1040581 w 1939743"/>
                <a:gd name="connsiteY1689" fmla="*/ 815856 h 2523383"/>
                <a:gd name="connsiteX1690" fmla="*/ 1044704 w 1939743"/>
                <a:gd name="connsiteY1690" fmla="*/ 821794 h 2523383"/>
                <a:gd name="connsiteX1691" fmla="*/ 1047864 w 1939743"/>
                <a:gd name="connsiteY1691" fmla="*/ 824477 h 2523383"/>
                <a:gd name="connsiteX1692" fmla="*/ 1048889 w 1939743"/>
                <a:gd name="connsiteY1692" fmla="*/ 825823 h 2523383"/>
                <a:gd name="connsiteX1693" fmla="*/ 1049288 w 1939743"/>
                <a:gd name="connsiteY1693" fmla="*/ 827317 h 2523383"/>
                <a:gd name="connsiteX1694" fmla="*/ 1049781 w 1939743"/>
                <a:gd name="connsiteY1694" fmla="*/ 831777 h 2523383"/>
                <a:gd name="connsiteX1695" fmla="*/ 1049766 w 1939743"/>
                <a:gd name="connsiteY1695" fmla="*/ 833842 h 2523383"/>
                <a:gd name="connsiteX1696" fmla="*/ 1049531 w 1939743"/>
                <a:gd name="connsiteY1696" fmla="*/ 835485 h 2523383"/>
                <a:gd name="connsiteX1697" fmla="*/ 1048146 w 1939743"/>
                <a:gd name="connsiteY1697" fmla="*/ 839538 h 2523383"/>
                <a:gd name="connsiteX1698" fmla="*/ 1046980 w 1939743"/>
                <a:gd name="connsiteY1698" fmla="*/ 844537 h 2523383"/>
                <a:gd name="connsiteX1699" fmla="*/ 1044579 w 1939743"/>
                <a:gd name="connsiteY1699" fmla="*/ 848926 h 2523383"/>
                <a:gd name="connsiteX1700" fmla="*/ 1043296 w 1939743"/>
                <a:gd name="connsiteY1700" fmla="*/ 852227 h 2523383"/>
                <a:gd name="connsiteX1701" fmla="*/ 1042193 w 1939743"/>
                <a:gd name="connsiteY1701" fmla="*/ 856389 h 2523383"/>
                <a:gd name="connsiteX1702" fmla="*/ 1044665 w 1939743"/>
                <a:gd name="connsiteY1702" fmla="*/ 853909 h 2523383"/>
                <a:gd name="connsiteX1703" fmla="*/ 1054029 w 1939743"/>
                <a:gd name="connsiteY1703" fmla="*/ 840109 h 2523383"/>
                <a:gd name="connsiteX1704" fmla="*/ 1060163 w 1939743"/>
                <a:gd name="connsiteY1704" fmla="*/ 841759 h 2523383"/>
                <a:gd name="connsiteX1705" fmla="*/ 1069363 w 1939743"/>
                <a:gd name="connsiteY1705" fmla="*/ 840523 h 2523383"/>
                <a:gd name="connsiteX1706" fmla="*/ 1080512 w 1939743"/>
                <a:gd name="connsiteY1706" fmla="*/ 834844 h 2523383"/>
                <a:gd name="connsiteX1707" fmla="*/ 1085800 w 1939743"/>
                <a:gd name="connsiteY1707" fmla="*/ 833959 h 2523383"/>
                <a:gd name="connsiteX1708" fmla="*/ 1091144 w 1939743"/>
                <a:gd name="connsiteY1708" fmla="*/ 834374 h 2523383"/>
                <a:gd name="connsiteX1709" fmla="*/ 1095110 w 1939743"/>
                <a:gd name="connsiteY1709" fmla="*/ 836166 h 2523383"/>
                <a:gd name="connsiteX1710" fmla="*/ 1103583 w 1939743"/>
                <a:gd name="connsiteY1710" fmla="*/ 843809 h 2523383"/>
                <a:gd name="connsiteX1711" fmla="*/ 1106517 w 1939743"/>
                <a:gd name="connsiteY1711" fmla="*/ 847439 h 2523383"/>
                <a:gd name="connsiteX1712" fmla="*/ 1107620 w 1939743"/>
                <a:gd name="connsiteY1712" fmla="*/ 849998 h 2523383"/>
                <a:gd name="connsiteX1713" fmla="*/ 1107886 w 1939743"/>
                <a:gd name="connsiteY1713" fmla="*/ 851883 h 2523383"/>
                <a:gd name="connsiteX1714" fmla="*/ 1106149 w 1939743"/>
                <a:gd name="connsiteY1714" fmla="*/ 854801 h 2523383"/>
                <a:gd name="connsiteX1715" fmla="*/ 1100829 w 1939743"/>
                <a:gd name="connsiteY1715" fmla="*/ 853025 h 2523383"/>
                <a:gd name="connsiteX1716" fmla="*/ 1092067 w 1939743"/>
                <a:gd name="connsiteY1716" fmla="*/ 851461 h 2523383"/>
                <a:gd name="connsiteX1717" fmla="*/ 1090463 w 1939743"/>
                <a:gd name="connsiteY1717" fmla="*/ 850490 h 2523383"/>
                <a:gd name="connsiteX1718" fmla="*/ 1089102 w 1939743"/>
                <a:gd name="connsiteY1718" fmla="*/ 850569 h 2523383"/>
                <a:gd name="connsiteX1719" fmla="*/ 1088108 w 1939743"/>
                <a:gd name="connsiteY1719" fmla="*/ 851625 h 2523383"/>
                <a:gd name="connsiteX1720" fmla="*/ 1088734 w 1939743"/>
                <a:gd name="connsiteY1720" fmla="*/ 855630 h 2523383"/>
                <a:gd name="connsiteX1721" fmla="*/ 1090518 w 1939743"/>
                <a:gd name="connsiteY1721" fmla="*/ 856507 h 2523383"/>
                <a:gd name="connsiteX1722" fmla="*/ 1101040 w 1939743"/>
                <a:gd name="connsiteY1722" fmla="*/ 857367 h 2523383"/>
                <a:gd name="connsiteX1723" fmla="*/ 1135518 w 1939743"/>
                <a:gd name="connsiteY1723" fmla="*/ 870010 h 2523383"/>
                <a:gd name="connsiteX1724" fmla="*/ 1136958 w 1939743"/>
                <a:gd name="connsiteY1724" fmla="*/ 874023 h 2523383"/>
                <a:gd name="connsiteX1725" fmla="*/ 1136574 w 1939743"/>
                <a:gd name="connsiteY1725" fmla="*/ 875799 h 2523383"/>
                <a:gd name="connsiteX1726" fmla="*/ 1135354 w 1939743"/>
                <a:gd name="connsiteY1726" fmla="*/ 877755 h 2523383"/>
                <a:gd name="connsiteX1727" fmla="*/ 1132843 w 1939743"/>
                <a:gd name="connsiteY1727" fmla="*/ 880384 h 2523383"/>
                <a:gd name="connsiteX1728" fmla="*/ 1112955 w 1939743"/>
                <a:gd name="connsiteY1728" fmla="*/ 883247 h 2523383"/>
                <a:gd name="connsiteX1729" fmla="*/ 1101643 w 1939743"/>
                <a:gd name="connsiteY1729" fmla="*/ 880712 h 2523383"/>
                <a:gd name="connsiteX1730" fmla="*/ 1092137 w 1939743"/>
                <a:gd name="connsiteY1730" fmla="*/ 876628 h 2523383"/>
                <a:gd name="connsiteX1731" fmla="*/ 1088906 w 1939743"/>
                <a:gd name="connsiteY1731" fmla="*/ 877544 h 2523383"/>
                <a:gd name="connsiteX1732" fmla="*/ 1091715 w 1939743"/>
                <a:gd name="connsiteY1732" fmla="*/ 883075 h 2523383"/>
                <a:gd name="connsiteX1733" fmla="*/ 1097418 w 1939743"/>
                <a:gd name="connsiteY1733" fmla="*/ 884757 h 2523383"/>
                <a:gd name="connsiteX1734" fmla="*/ 1102190 w 1939743"/>
                <a:gd name="connsiteY1734" fmla="*/ 888019 h 2523383"/>
                <a:gd name="connsiteX1735" fmla="*/ 1104170 w 1939743"/>
                <a:gd name="connsiteY1735" fmla="*/ 890742 h 2523383"/>
                <a:gd name="connsiteX1736" fmla="*/ 1114285 w 1939743"/>
                <a:gd name="connsiteY1736" fmla="*/ 892815 h 2523383"/>
                <a:gd name="connsiteX1737" fmla="*/ 1115936 w 1939743"/>
                <a:gd name="connsiteY1737" fmla="*/ 894928 h 2523383"/>
                <a:gd name="connsiteX1738" fmla="*/ 1119081 w 1939743"/>
                <a:gd name="connsiteY1738" fmla="*/ 900310 h 2523383"/>
                <a:gd name="connsiteX1739" fmla="*/ 1121718 w 1939743"/>
                <a:gd name="connsiteY1739" fmla="*/ 900725 h 2523383"/>
                <a:gd name="connsiteX1740" fmla="*/ 1124331 w 1939743"/>
                <a:gd name="connsiteY1740" fmla="*/ 904472 h 2523383"/>
                <a:gd name="connsiteX1741" fmla="*/ 1126482 w 1939743"/>
                <a:gd name="connsiteY1741" fmla="*/ 910887 h 2523383"/>
                <a:gd name="connsiteX1742" fmla="*/ 1127476 w 1939743"/>
                <a:gd name="connsiteY1742" fmla="*/ 911740 h 2523383"/>
                <a:gd name="connsiteX1743" fmla="*/ 1130527 w 1939743"/>
                <a:gd name="connsiteY1743" fmla="*/ 910590 h 2523383"/>
                <a:gd name="connsiteX1744" fmla="*/ 1135659 w 1939743"/>
                <a:gd name="connsiteY1744" fmla="*/ 916129 h 2523383"/>
                <a:gd name="connsiteX1745" fmla="*/ 1137255 w 1939743"/>
                <a:gd name="connsiteY1745" fmla="*/ 919086 h 2523383"/>
                <a:gd name="connsiteX1746" fmla="*/ 1137263 w 1939743"/>
                <a:gd name="connsiteY1746" fmla="*/ 921292 h 2523383"/>
                <a:gd name="connsiteX1747" fmla="*/ 1136121 w 1939743"/>
                <a:gd name="connsiteY1747" fmla="*/ 924743 h 2523383"/>
                <a:gd name="connsiteX1748" fmla="*/ 1133828 w 1939743"/>
                <a:gd name="connsiteY1748" fmla="*/ 929413 h 2523383"/>
                <a:gd name="connsiteX1749" fmla="*/ 1128023 w 1939743"/>
                <a:gd name="connsiteY1749" fmla="*/ 934897 h 2523383"/>
                <a:gd name="connsiteX1750" fmla="*/ 1127570 w 1939743"/>
                <a:gd name="connsiteY1750" fmla="*/ 936540 h 2523383"/>
                <a:gd name="connsiteX1751" fmla="*/ 1134353 w 1939743"/>
                <a:gd name="connsiteY1751" fmla="*/ 935899 h 2523383"/>
                <a:gd name="connsiteX1752" fmla="*/ 1135604 w 1939743"/>
                <a:gd name="connsiteY1752" fmla="*/ 936626 h 2523383"/>
                <a:gd name="connsiteX1753" fmla="*/ 1143592 w 1939743"/>
                <a:gd name="connsiteY1753" fmla="*/ 946288 h 2523383"/>
                <a:gd name="connsiteX1754" fmla="*/ 1144640 w 1939743"/>
                <a:gd name="connsiteY1754" fmla="*/ 946460 h 2523383"/>
                <a:gd name="connsiteX1755" fmla="*/ 1145298 w 1939743"/>
                <a:gd name="connsiteY1755" fmla="*/ 945459 h 2523383"/>
                <a:gd name="connsiteX1756" fmla="*/ 1146064 w 1939743"/>
                <a:gd name="connsiteY1756" fmla="*/ 942040 h 2523383"/>
                <a:gd name="connsiteX1757" fmla="*/ 1145720 w 1939743"/>
                <a:gd name="connsiteY1757" fmla="*/ 938872 h 2523383"/>
                <a:gd name="connsiteX1758" fmla="*/ 1144742 w 1939743"/>
                <a:gd name="connsiteY1758" fmla="*/ 934467 h 2523383"/>
                <a:gd name="connsiteX1759" fmla="*/ 1145000 w 1939743"/>
                <a:gd name="connsiteY1759" fmla="*/ 931260 h 2523383"/>
                <a:gd name="connsiteX1760" fmla="*/ 1146502 w 1939743"/>
                <a:gd name="connsiteY1760" fmla="*/ 929265 h 2523383"/>
                <a:gd name="connsiteX1761" fmla="*/ 1148012 w 1939743"/>
                <a:gd name="connsiteY1761" fmla="*/ 928279 h 2523383"/>
                <a:gd name="connsiteX1762" fmla="*/ 1149546 w 1939743"/>
                <a:gd name="connsiteY1762" fmla="*/ 928294 h 2523383"/>
                <a:gd name="connsiteX1763" fmla="*/ 1151212 w 1939743"/>
                <a:gd name="connsiteY1763" fmla="*/ 929476 h 2523383"/>
                <a:gd name="connsiteX1764" fmla="*/ 1159286 w 1939743"/>
                <a:gd name="connsiteY1764" fmla="*/ 941203 h 2523383"/>
                <a:gd name="connsiteX1765" fmla="*/ 1169644 w 1939743"/>
                <a:gd name="connsiteY1765" fmla="*/ 935609 h 2523383"/>
                <a:gd name="connsiteX1766" fmla="*/ 1171530 w 1939743"/>
                <a:gd name="connsiteY1766" fmla="*/ 938121 h 2523383"/>
                <a:gd name="connsiteX1767" fmla="*/ 1173094 w 1939743"/>
                <a:gd name="connsiteY1767" fmla="*/ 942815 h 2523383"/>
                <a:gd name="connsiteX1768" fmla="*/ 1173822 w 1939743"/>
                <a:gd name="connsiteY1768" fmla="*/ 943589 h 2523383"/>
                <a:gd name="connsiteX1769" fmla="*/ 1177655 w 1939743"/>
                <a:gd name="connsiteY1769" fmla="*/ 934232 h 2523383"/>
                <a:gd name="connsiteX1770" fmla="*/ 1180018 w 1939743"/>
                <a:gd name="connsiteY1770" fmla="*/ 931901 h 2523383"/>
                <a:gd name="connsiteX1771" fmla="*/ 1189735 w 1939743"/>
                <a:gd name="connsiteY1771" fmla="*/ 943018 h 2523383"/>
                <a:gd name="connsiteX1772" fmla="*/ 1195657 w 1939743"/>
                <a:gd name="connsiteY1772" fmla="*/ 945467 h 2523383"/>
                <a:gd name="connsiteX1773" fmla="*/ 1198035 w 1939743"/>
                <a:gd name="connsiteY1773" fmla="*/ 947837 h 2523383"/>
                <a:gd name="connsiteX1774" fmla="*/ 1202432 w 1939743"/>
                <a:gd name="connsiteY1774" fmla="*/ 950443 h 2523383"/>
                <a:gd name="connsiteX1775" fmla="*/ 1208683 w 1939743"/>
                <a:gd name="connsiteY1775" fmla="*/ 951428 h 2523383"/>
                <a:gd name="connsiteX1776" fmla="*/ 1209716 w 1939743"/>
                <a:gd name="connsiteY1776" fmla="*/ 947337 h 2523383"/>
                <a:gd name="connsiteX1777" fmla="*/ 1206117 w 1939743"/>
                <a:gd name="connsiteY1777" fmla="*/ 942064 h 2523383"/>
                <a:gd name="connsiteX1778" fmla="*/ 1208221 w 1939743"/>
                <a:gd name="connsiteY1778" fmla="*/ 939748 h 2523383"/>
                <a:gd name="connsiteX1779" fmla="*/ 1216819 w 1939743"/>
                <a:gd name="connsiteY1779" fmla="*/ 935257 h 2523383"/>
                <a:gd name="connsiteX1780" fmla="*/ 1221412 w 1939743"/>
                <a:gd name="connsiteY1780" fmla="*/ 935891 h 2523383"/>
                <a:gd name="connsiteX1781" fmla="*/ 1229877 w 1939743"/>
                <a:gd name="connsiteY1781" fmla="*/ 929507 h 2523383"/>
                <a:gd name="connsiteX1782" fmla="*/ 1235071 w 1939743"/>
                <a:gd name="connsiteY1782" fmla="*/ 928639 h 2523383"/>
                <a:gd name="connsiteX1783" fmla="*/ 1238263 w 1939743"/>
                <a:gd name="connsiteY1783" fmla="*/ 928748 h 2523383"/>
                <a:gd name="connsiteX1784" fmla="*/ 1248739 w 1939743"/>
                <a:gd name="connsiteY1784" fmla="*/ 919047 h 2523383"/>
                <a:gd name="connsiteX1785" fmla="*/ 1251227 w 1939743"/>
                <a:gd name="connsiteY1785" fmla="*/ 917498 h 2523383"/>
                <a:gd name="connsiteX1786" fmla="*/ 1253034 w 1939743"/>
                <a:gd name="connsiteY1786" fmla="*/ 914009 h 2523383"/>
                <a:gd name="connsiteX1787" fmla="*/ 1257149 w 1939743"/>
                <a:gd name="connsiteY1787" fmla="*/ 914557 h 2523383"/>
                <a:gd name="connsiteX1788" fmla="*/ 1268290 w 1939743"/>
                <a:gd name="connsiteY1788" fmla="*/ 920095 h 2523383"/>
                <a:gd name="connsiteX1789" fmla="*/ 1271443 w 1939743"/>
                <a:gd name="connsiteY1789" fmla="*/ 919595 h 2523383"/>
                <a:gd name="connsiteX1790" fmla="*/ 1283295 w 1939743"/>
                <a:gd name="connsiteY1790" fmla="*/ 914071 h 2523383"/>
                <a:gd name="connsiteX1791" fmla="*/ 1287684 w 1939743"/>
                <a:gd name="connsiteY1791" fmla="*/ 912718 h 2523383"/>
                <a:gd name="connsiteX1792" fmla="*/ 1292081 w 1939743"/>
                <a:gd name="connsiteY1792" fmla="*/ 912921 h 2523383"/>
                <a:gd name="connsiteX1793" fmla="*/ 1303198 w 1939743"/>
                <a:gd name="connsiteY1793" fmla="*/ 916160 h 2523383"/>
                <a:gd name="connsiteX1794" fmla="*/ 1311514 w 1939743"/>
                <a:gd name="connsiteY1794" fmla="*/ 919634 h 2523383"/>
                <a:gd name="connsiteX1795" fmla="*/ 1314096 w 1939743"/>
                <a:gd name="connsiteY1795" fmla="*/ 921457 h 2523383"/>
                <a:gd name="connsiteX1796" fmla="*/ 1313181 w 1939743"/>
                <a:gd name="connsiteY1796" fmla="*/ 926010 h 2523383"/>
                <a:gd name="connsiteX1797" fmla="*/ 1313603 w 1939743"/>
                <a:gd name="connsiteY1797" fmla="*/ 927356 h 2523383"/>
                <a:gd name="connsiteX1798" fmla="*/ 1314683 w 1939743"/>
                <a:gd name="connsiteY1798" fmla="*/ 928334 h 2523383"/>
                <a:gd name="connsiteX1799" fmla="*/ 1317397 w 1939743"/>
                <a:gd name="connsiteY1799" fmla="*/ 929664 h 2523383"/>
                <a:gd name="connsiteX1800" fmla="*/ 1327787 w 1939743"/>
                <a:gd name="connsiteY1800" fmla="*/ 929750 h 2523383"/>
                <a:gd name="connsiteX1801" fmla="*/ 1332301 w 1939743"/>
                <a:gd name="connsiteY1801" fmla="*/ 930900 h 2523383"/>
                <a:gd name="connsiteX1802" fmla="*/ 1335892 w 1939743"/>
                <a:gd name="connsiteY1802" fmla="*/ 935132 h 2523383"/>
                <a:gd name="connsiteX1803" fmla="*/ 1336753 w 1939743"/>
                <a:gd name="connsiteY1803" fmla="*/ 936814 h 2523383"/>
                <a:gd name="connsiteX1804" fmla="*/ 1336604 w 1939743"/>
                <a:gd name="connsiteY1804" fmla="*/ 938567 h 2523383"/>
                <a:gd name="connsiteX1805" fmla="*/ 1333068 w 1939743"/>
                <a:gd name="connsiteY1805" fmla="*/ 943112 h 2523383"/>
                <a:gd name="connsiteX1806" fmla="*/ 1333647 w 1939743"/>
                <a:gd name="connsiteY1806" fmla="*/ 944066 h 2523383"/>
                <a:gd name="connsiteX1807" fmla="*/ 1337175 w 1939743"/>
                <a:gd name="connsiteY1807" fmla="*/ 945123 h 2523383"/>
                <a:gd name="connsiteX1808" fmla="*/ 1345124 w 1939743"/>
                <a:gd name="connsiteY1808" fmla="*/ 945639 h 2523383"/>
                <a:gd name="connsiteX1809" fmla="*/ 1346829 w 1939743"/>
                <a:gd name="connsiteY1809" fmla="*/ 946687 h 2523383"/>
                <a:gd name="connsiteX1810" fmla="*/ 1348464 w 1939743"/>
                <a:gd name="connsiteY1810" fmla="*/ 952320 h 2523383"/>
                <a:gd name="connsiteX1811" fmla="*/ 1350178 w 1939743"/>
                <a:gd name="connsiteY1811" fmla="*/ 960081 h 2523383"/>
                <a:gd name="connsiteX1812" fmla="*/ 1350146 w 1939743"/>
                <a:gd name="connsiteY1812" fmla="*/ 963156 h 2523383"/>
                <a:gd name="connsiteX1813" fmla="*/ 1347392 w 1939743"/>
                <a:gd name="connsiteY1813" fmla="*/ 968358 h 2523383"/>
                <a:gd name="connsiteX1814" fmla="*/ 1339866 w 1939743"/>
                <a:gd name="connsiteY1814" fmla="*/ 975274 h 2523383"/>
                <a:gd name="connsiteX1815" fmla="*/ 1331519 w 1939743"/>
                <a:gd name="connsiteY1815" fmla="*/ 980993 h 2523383"/>
                <a:gd name="connsiteX1816" fmla="*/ 1330979 w 1939743"/>
                <a:gd name="connsiteY1816" fmla="*/ 982464 h 2523383"/>
                <a:gd name="connsiteX1817" fmla="*/ 1333647 w 1939743"/>
                <a:gd name="connsiteY1817" fmla="*/ 985187 h 2523383"/>
                <a:gd name="connsiteX1818" fmla="*/ 1336400 w 1939743"/>
                <a:gd name="connsiteY1818" fmla="*/ 986376 h 2523383"/>
                <a:gd name="connsiteX1819" fmla="*/ 1338568 w 1939743"/>
                <a:gd name="connsiteY1819" fmla="*/ 986141 h 2523383"/>
                <a:gd name="connsiteX1820" fmla="*/ 1345233 w 1939743"/>
                <a:gd name="connsiteY1820" fmla="*/ 983551 h 2523383"/>
                <a:gd name="connsiteX1821" fmla="*/ 1346743 w 1939743"/>
                <a:gd name="connsiteY1821" fmla="*/ 983598 h 2523383"/>
                <a:gd name="connsiteX1822" fmla="*/ 1349802 w 1939743"/>
                <a:gd name="connsiteY1822" fmla="*/ 986243 h 2523383"/>
                <a:gd name="connsiteX1823" fmla="*/ 1351218 w 1939743"/>
                <a:gd name="connsiteY1823" fmla="*/ 988856 h 2523383"/>
                <a:gd name="connsiteX1824" fmla="*/ 1352517 w 1939743"/>
                <a:gd name="connsiteY1824" fmla="*/ 992337 h 2523383"/>
                <a:gd name="connsiteX1825" fmla="*/ 1350178 w 1939743"/>
                <a:gd name="connsiteY1825" fmla="*/ 995490 h 2523383"/>
                <a:gd name="connsiteX1826" fmla="*/ 1340594 w 1939743"/>
                <a:gd name="connsiteY1826" fmla="*/ 999402 h 2523383"/>
                <a:gd name="connsiteX1827" fmla="*/ 1334930 w 1939743"/>
                <a:gd name="connsiteY1827" fmla="*/ 994262 h 2523383"/>
                <a:gd name="connsiteX1828" fmla="*/ 1333029 w 1939743"/>
                <a:gd name="connsiteY1828" fmla="*/ 993119 h 2523383"/>
                <a:gd name="connsiteX1829" fmla="*/ 1331738 w 1939743"/>
                <a:gd name="connsiteY1829" fmla="*/ 993565 h 2523383"/>
                <a:gd name="connsiteX1830" fmla="*/ 1332465 w 1939743"/>
                <a:gd name="connsiteY1830" fmla="*/ 995826 h 2523383"/>
                <a:gd name="connsiteX1831" fmla="*/ 1335204 w 1939743"/>
                <a:gd name="connsiteY1831" fmla="*/ 999895 h 2523383"/>
                <a:gd name="connsiteX1832" fmla="*/ 1336103 w 1939743"/>
                <a:gd name="connsiteY1832" fmla="*/ 1002578 h 2523383"/>
                <a:gd name="connsiteX1833" fmla="*/ 1335149 w 1939743"/>
                <a:gd name="connsiteY1833" fmla="*/ 1003877 h 2523383"/>
                <a:gd name="connsiteX1834" fmla="*/ 1334695 w 1939743"/>
                <a:gd name="connsiteY1834" fmla="*/ 1006443 h 2523383"/>
                <a:gd name="connsiteX1835" fmla="*/ 1334750 w 1939743"/>
                <a:gd name="connsiteY1835" fmla="*/ 1010261 h 2523383"/>
                <a:gd name="connsiteX1836" fmla="*/ 1334523 w 1939743"/>
                <a:gd name="connsiteY1836" fmla="*/ 1014133 h 2523383"/>
                <a:gd name="connsiteX1837" fmla="*/ 1333600 w 1939743"/>
                <a:gd name="connsiteY1837" fmla="*/ 1020142 h 2523383"/>
                <a:gd name="connsiteX1838" fmla="*/ 1333271 w 1939743"/>
                <a:gd name="connsiteY1838" fmla="*/ 1020384 h 2523383"/>
                <a:gd name="connsiteX1839" fmla="*/ 1312445 w 1939743"/>
                <a:gd name="connsiteY1839" fmla="*/ 1021612 h 2523383"/>
                <a:gd name="connsiteX1840" fmla="*/ 1309934 w 1939743"/>
                <a:gd name="connsiteY1840" fmla="*/ 1022692 h 2523383"/>
                <a:gd name="connsiteX1841" fmla="*/ 1304074 w 1939743"/>
                <a:gd name="connsiteY1841" fmla="*/ 1026901 h 2523383"/>
                <a:gd name="connsiteX1842" fmla="*/ 1299646 w 1939743"/>
                <a:gd name="connsiteY1842" fmla="*/ 1029013 h 2523383"/>
                <a:gd name="connsiteX1843" fmla="*/ 1296759 w 1939743"/>
                <a:gd name="connsiteY1843" fmla="*/ 1029334 h 2523383"/>
                <a:gd name="connsiteX1844" fmla="*/ 1293943 w 1939743"/>
                <a:gd name="connsiteY1844" fmla="*/ 1028567 h 2523383"/>
                <a:gd name="connsiteX1845" fmla="*/ 1286338 w 1939743"/>
                <a:gd name="connsiteY1845" fmla="*/ 1024202 h 2523383"/>
                <a:gd name="connsiteX1846" fmla="*/ 1281277 w 1939743"/>
                <a:gd name="connsiteY1846" fmla="*/ 1025023 h 2523383"/>
                <a:gd name="connsiteX1847" fmla="*/ 1279290 w 1939743"/>
                <a:gd name="connsiteY1847" fmla="*/ 1024609 h 2523383"/>
                <a:gd name="connsiteX1848" fmla="*/ 1275002 w 1939743"/>
                <a:gd name="connsiteY1848" fmla="*/ 1021698 h 2523383"/>
                <a:gd name="connsiteX1849" fmla="*/ 1273962 w 1939743"/>
                <a:gd name="connsiteY1849" fmla="*/ 1020228 h 2523383"/>
                <a:gd name="connsiteX1850" fmla="*/ 1272225 w 1939743"/>
                <a:gd name="connsiteY1850" fmla="*/ 1016402 h 2523383"/>
                <a:gd name="connsiteX1851" fmla="*/ 1270918 w 1939743"/>
                <a:gd name="connsiteY1851" fmla="*/ 1011145 h 2523383"/>
                <a:gd name="connsiteX1852" fmla="*/ 1271020 w 1939743"/>
                <a:gd name="connsiteY1852" fmla="*/ 1007898 h 2523383"/>
                <a:gd name="connsiteX1853" fmla="*/ 1271568 w 1939743"/>
                <a:gd name="connsiteY1853" fmla="*/ 1003204 h 2523383"/>
                <a:gd name="connsiteX1854" fmla="*/ 1271231 w 1939743"/>
                <a:gd name="connsiteY1854" fmla="*/ 1000841 h 2523383"/>
                <a:gd name="connsiteX1855" fmla="*/ 1270011 w 1939743"/>
                <a:gd name="connsiteY1855" fmla="*/ 1000833 h 2523383"/>
                <a:gd name="connsiteX1856" fmla="*/ 1268650 w 1939743"/>
                <a:gd name="connsiteY1856" fmla="*/ 999855 h 2523383"/>
                <a:gd name="connsiteX1857" fmla="*/ 1264550 w 1939743"/>
                <a:gd name="connsiteY1857" fmla="*/ 995114 h 2523383"/>
                <a:gd name="connsiteX1858" fmla="*/ 1262023 w 1939743"/>
                <a:gd name="connsiteY1858" fmla="*/ 993714 h 2523383"/>
                <a:gd name="connsiteX1859" fmla="*/ 1261554 w 1939743"/>
                <a:gd name="connsiteY1859" fmla="*/ 994489 h 2523383"/>
                <a:gd name="connsiteX1860" fmla="*/ 1262297 w 1939743"/>
                <a:gd name="connsiteY1860" fmla="*/ 998197 h 2523383"/>
                <a:gd name="connsiteX1861" fmla="*/ 1262790 w 1939743"/>
                <a:gd name="connsiteY1861" fmla="*/ 999378 h 2523383"/>
                <a:gd name="connsiteX1862" fmla="*/ 1265489 w 1939743"/>
                <a:gd name="connsiteY1862" fmla="*/ 1002077 h 2523383"/>
                <a:gd name="connsiteX1863" fmla="*/ 1265990 w 1939743"/>
                <a:gd name="connsiteY1863" fmla="*/ 1005199 h 2523383"/>
                <a:gd name="connsiteX1864" fmla="*/ 1264840 w 1939743"/>
                <a:gd name="connsiteY1864" fmla="*/ 1013061 h 2523383"/>
                <a:gd name="connsiteX1865" fmla="*/ 1264433 w 1939743"/>
                <a:gd name="connsiteY1865" fmla="*/ 1014321 h 2523383"/>
                <a:gd name="connsiteX1866" fmla="*/ 1261812 w 1939743"/>
                <a:gd name="connsiteY1866" fmla="*/ 1020056 h 2523383"/>
                <a:gd name="connsiteX1867" fmla="*/ 1259833 w 1939743"/>
                <a:gd name="connsiteY1867" fmla="*/ 1021683 h 2523383"/>
                <a:gd name="connsiteX1868" fmla="*/ 1254427 w 1939743"/>
                <a:gd name="connsiteY1868" fmla="*/ 1021808 h 2523383"/>
                <a:gd name="connsiteX1869" fmla="*/ 1246149 w 1939743"/>
                <a:gd name="connsiteY1869" fmla="*/ 1025860 h 2523383"/>
                <a:gd name="connsiteX1870" fmla="*/ 1242191 w 1939743"/>
                <a:gd name="connsiteY1870" fmla="*/ 1026447 h 2523383"/>
                <a:gd name="connsiteX1871" fmla="*/ 1236886 w 1939743"/>
                <a:gd name="connsiteY1871" fmla="*/ 1025501 h 2523383"/>
                <a:gd name="connsiteX1872" fmla="*/ 1233569 w 1939743"/>
                <a:gd name="connsiteY1872" fmla="*/ 1023654 h 2523383"/>
                <a:gd name="connsiteX1873" fmla="*/ 1231418 w 1939743"/>
                <a:gd name="connsiteY1873" fmla="*/ 1021534 h 2523383"/>
                <a:gd name="connsiteX1874" fmla="*/ 1229329 w 1939743"/>
                <a:gd name="connsiteY1874" fmla="*/ 1018522 h 2523383"/>
                <a:gd name="connsiteX1875" fmla="*/ 1228234 w 1939743"/>
                <a:gd name="connsiteY1875" fmla="*/ 1018295 h 2523383"/>
                <a:gd name="connsiteX1876" fmla="*/ 1227678 w 1939743"/>
                <a:gd name="connsiteY1876" fmla="*/ 1024828 h 2523383"/>
                <a:gd name="connsiteX1877" fmla="*/ 1226653 w 1939743"/>
                <a:gd name="connsiteY1877" fmla="*/ 1025673 h 2523383"/>
                <a:gd name="connsiteX1878" fmla="*/ 1224878 w 1939743"/>
                <a:gd name="connsiteY1878" fmla="*/ 1025571 h 2523383"/>
                <a:gd name="connsiteX1879" fmla="*/ 1222132 w 1939743"/>
                <a:gd name="connsiteY1879" fmla="*/ 1023545 h 2523383"/>
                <a:gd name="connsiteX1880" fmla="*/ 1219871 w 1939743"/>
                <a:gd name="connsiteY1880" fmla="*/ 1018819 h 2523383"/>
                <a:gd name="connsiteX1881" fmla="*/ 1219166 w 1939743"/>
                <a:gd name="connsiteY1881" fmla="*/ 1018835 h 2523383"/>
                <a:gd name="connsiteX1882" fmla="*/ 1218853 w 1939743"/>
                <a:gd name="connsiteY1882" fmla="*/ 1021589 h 2523383"/>
                <a:gd name="connsiteX1883" fmla="*/ 1218345 w 1939743"/>
                <a:gd name="connsiteY1883" fmla="*/ 1023396 h 2523383"/>
                <a:gd name="connsiteX1884" fmla="*/ 1217649 w 1939743"/>
                <a:gd name="connsiteY1884" fmla="*/ 1024249 h 2523383"/>
                <a:gd name="connsiteX1885" fmla="*/ 1211836 w 1939743"/>
                <a:gd name="connsiteY1885" fmla="*/ 1027190 h 2523383"/>
                <a:gd name="connsiteX1886" fmla="*/ 1208597 w 1939743"/>
                <a:gd name="connsiteY1886" fmla="*/ 1027206 h 2523383"/>
                <a:gd name="connsiteX1887" fmla="*/ 1205209 w 1939743"/>
                <a:gd name="connsiteY1887" fmla="*/ 1023834 h 2523383"/>
                <a:gd name="connsiteX1888" fmla="*/ 1202988 w 1939743"/>
                <a:gd name="connsiteY1888" fmla="*/ 1024171 h 2523383"/>
                <a:gd name="connsiteX1889" fmla="*/ 1200140 w 1939743"/>
                <a:gd name="connsiteY1889" fmla="*/ 1025993 h 2523383"/>
                <a:gd name="connsiteX1890" fmla="*/ 1193224 w 1939743"/>
                <a:gd name="connsiteY1890" fmla="*/ 1022543 h 2523383"/>
                <a:gd name="connsiteX1891" fmla="*/ 1191573 w 1939743"/>
                <a:gd name="connsiteY1891" fmla="*/ 1022403 h 2523383"/>
                <a:gd name="connsiteX1892" fmla="*/ 1192997 w 1939743"/>
                <a:gd name="connsiteY1892" fmla="*/ 1027988 h 2523383"/>
                <a:gd name="connsiteX1893" fmla="*/ 1190713 w 1939743"/>
                <a:gd name="connsiteY1893" fmla="*/ 1028849 h 2523383"/>
                <a:gd name="connsiteX1894" fmla="*/ 1185784 w 1939743"/>
                <a:gd name="connsiteY1894" fmla="*/ 1028708 h 2523383"/>
                <a:gd name="connsiteX1895" fmla="*/ 1177679 w 1939743"/>
                <a:gd name="connsiteY1895" fmla="*/ 1026909 h 2523383"/>
                <a:gd name="connsiteX1896" fmla="*/ 1172656 w 1939743"/>
                <a:gd name="connsiteY1896" fmla="*/ 1029522 h 2523383"/>
                <a:gd name="connsiteX1897" fmla="*/ 1163581 w 1939743"/>
                <a:gd name="connsiteY1897" fmla="*/ 1027957 h 2523383"/>
                <a:gd name="connsiteX1898" fmla="*/ 1154420 w 1939743"/>
                <a:gd name="connsiteY1898" fmla="*/ 1027566 h 2523383"/>
                <a:gd name="connsiteX1899" fmla="*/ 1152714 w 1939743"/>
                <a:gd name="connsiteY1899" fmla="*/ 1026291 h 2523383"/>
                <a:gd name="connsiteX1900" fmla="*/ 1151509 w 1939743"/>
                <a:gd name="connsiteY1900" fmla="*/ 1023678 h 2523383"/>
                <a:gd name="connsiteX1901" fmla="*/ 1151462 w 1939743"/>
                <a:gd name="connsiteY1901" fmla="*/ 1021354 h 2523383"/>
                <a:gd name="connsiteX1902" fmla="*/ 1151908 w 1939743"/>
                <a:gd name="connsiteY1902" fmla="*/ 1018123 h 2523383"/>
                <a:gd name="connsiteX1903" fmla="*/ 1153246 w 1939743"/>
                <a:gd name="connsiteY1903" fmla="*/ 1013304 h 2523383"/>
                <a:gd name="connsiteX1904" fmla="*/ 1155484 w 1939743"/>
                <a:gd name="connsiteY1904" fmla="*/ 1006881 h 2523383"/>
                <a:gd name="connsiteX1905" fmla="*/ 1156258 w 1939743"/>
                <a:gd name="connsiteY1905" fmla="*/ 1003478 h 2523383"/>
                <a:gd name="connsiteX1906" fmla="*/ 1154240 w 1939743"/>
                <a:gd name="connsiteY1906" fmla="*/ 1001897 h 2523383"/>
                <a:gd name="connsiteX1907" fmla="*/ 1152988 w 1939743"/>
                <a:gd name="connsiteY1907" fmla="*/ 999785 h 2523383"/>
                <a:gd name="connsiteX1908" fmla="*/ 1151963 w 1939743"/>
                <a:gd name="connsiteY1908" fmla="*/ 999542 h 2523383"/>
                <a:gd name="connsiteX1909" fmla="*/ 1148732 w 1939743"/>
                <a:gd name="connsiteY1909" fmla="*/ 1002038 h 2523383"/>
                <a:gd name="connsiteX1910" fmla="*/ 1146628 w 1939743"/>
                <a:gd name="connsiteY1910" fmla="*/ 1009283 h 2523383"/>
                <a:gd name="connsiteX1911" fmla="*/ 1145016 w 1939743"/>
                <a:gd name="connsiteY1911" fmla="*/ 1011379 h 2523383"/>
                <a:gd name="connsiteX1912" fmla="*/ 1144304 w 1939743"/>
                <a:gd name="connsiteY1912" fmla="*/ 1009619 h 2523383"/>
                <a:gd name="connsiteX1913" fmla="*/ 1143772 w 1939743"/>
                <a:gd name="connsiteY1913" fmla="*/ 1005222 h 2523383"/>
                <a:gd name="connsiteX1914" fmla="*/ 1143060 w 1939743"/>
                <a:gd name="connsiteY1914" fmla="*/ 1003079 h 2523383"/>
                <a:gd name="connsiteX1915" fmla="*/ 1142176 w 1939743"/>
                <a:gd name="connsiteY1915" fmla="*/ 1003196 h 2523383"/>
                <a:gd name="connsiteX1916" fmla="*/ 1141315 w 1939743"/>
                <a:gd name="connsiteY1916" fmla="*/ 1004370 h 2523383"/>
                <a:gd name="connsiteX1917" fmla="*/ 1140478 w 1939743"/>
                <a:gd name="connsiteY1917" fmla="*/ 1006607 h 2523383"/>
                <a:gd name="connsiteX1918" fmla="*/ 1139219 w 1939743"/>
                <a:gd name="connsiteY1918" fmla="*/ 1007413 h 2523383"/>
                <a:gd name="connsiteX1919" fmla="*/ 1137537 w 1939743"/>
                <a:gd name="connsiteY1919" fmla="*/ 1006803 h 2523383"/>
                <a:gd name="connsiteX1920" fmla="*/ 1136942 w 1939743"/>
                <a:gd name="connsiteY1920" fmla="*/ 1007898 h 2523383"/>
                <a:gd name="connsiteX1921" fmla="*/ 1137435 w 1939743"/>
                <a:gd name="connsiteY1921" fmla="*/ 1010691 h 2523383"/>
                <a:gd name="connsiteX1922" fmla="*/ 1137607 w 1939743"/>
                <a:gd name="connsiteY1922" fmla="*/ 1013296 h 2523383"/>
                <a:gd name="connsiteX1923" fmla="*/ 1137458 w 1939743"/>
                <a:gd name="connsiteY1923" fmla="*/ 1015729 h 2523383"/>
                <a:gd name="connsiteX1924" fmla="*/ 1136003 w 1939743"/>
                <a:gd name="connsiteY1924" fmla="*/ 1018076 h 2523383"/>
                <a:gd name="connsiteX1925" fmla="*/ 1131873 w 1939743"/>
                <a:gd name="connsiteY1925" fmla="*/ 1021487 h 2523383"/>
                <a:gd name="connsiteX1926" fmla="*/ 1129486 w 1939743"/>
                <a:gd name="connsiteY1926" fmla="*/ 1022575 h 2523383"/>
                <a:gd name="connsiteX1927" fmla="*/ 1123212 w 1939743"/>
                <a:gd name="connsiteY1927" fmla="*/ 1023083 h 2523383"/>
                <a:gd name="connsiteX1928" fmla="*/ 1119465 w 1939743"/>
                <a:gd name="connsiteY1928" fmla="*/ 1022074 h 2523383"/>
                <a:gd name="connsiteX1929" fmla="*/ 1111860 w 1939743"/>
                <a:gd name="connsiteY1929" fmla="*/ 1017982 h 2523383"/>
                <a:gd name="connsiteX1930" fmla="*/ 1107651 w 1939743"/>
                <a:gd name="connsiteY1930" fmla="*/ 1017795 h 2523383"/>
                <a:gd name="connsiteX1931" fmla="*/ 1102582 w 1939743"/>
                <a:gd name="connsiteY1931" fmla="*/ 1010902 h 2523383"/>
                <a:gd name="connsiteX1932" fmla="*/ 1098568 w 1939743"/>
                <a:gd name="connsiteY1932" fmla="*/ 1009306 h 2523383"/>
                <a:gd name="connsiteX1933" fmla="*/ 1098772 w 1939743"/>
                <a:gd name="connsiteY1933" fmla="*/ 1006795 h 2523383"/>
                <a:gd name="connsiteX1934" fmla="*/ 1100524 w 1939743"/>
                <a:gd name="connsiteY1934" fmla="*/ 1002124 h 2523383"/>
                <a:gd name="connsiteX1935" fmla="*/ 1100469 w 1939743"/>
                <a:gd name="connsiteY1935" fmla="*/ 1000724 h 2523383"/>
                <a:gd name="connsiteX1936" fmla="*/ 1094985 w 1939743"/>
                <a:gd name="connsiteY1936" fmla="*/ 1007538 h 2523383"/>
                <a:gd name="connsiteX1937" fmla="*/ 1094242 w 1939743"/>
                <a:gd name="connsiteY1937" fmla="*/ 1009705 h 2523383"/>
                <a:gd name="connsiteX1938" fmla="*/ 1094883 w 1939743"/>
                <a:gd name="connsiteY1938" fmla="*/ 1014728 h 2523383"/>
                <a:gd name="connsiteX1939" fmla="*/ 1094156 w 1939743"/>
                <a:gd name="connsiteY1939" fmla="*/ 1015088 h 2523383"/>
                <a:gd name="connsiteX1940" fmla="*/ 1090385 w 1939743"/>
                <a:gd name="connsiteY1940" fmla="*/ 1013288 h 2523383"/>
                <a:gd name="connsiteX1941" fmla="*/ 1086677 w 1939743"/>
                <a:gd name="connsiteY1941" fmla="*/ 1014657 h 2523383"/>
                <a:gd name="connsiteX1942" fmla="*/ 1085785 w 1939743"/>
                <a:gd name="connsiteY1942" fmla="*/ 1014251 h 2523383"/>
                <a:gd name="connsiteX1943" fmla="*/ 1083226 w 1939743"/>
                <a:gd name="connsiteY1943" fmla="*/ 1010628 h 2523383"/>
                <a:gd name="connsiteX1944" fmla="*/ 1078720 w 1939743"/>
                <a:gd name="connsiteY1944" fmla="*/ 1006936 h 2523383"/>
                <a:gd name="connsiteX1945" fmla="*/ 1076733 w 1939743"/>
                <a:gd name="connsiteY1945" fmla="*/ 1002781 h 2523383"/>
                <a:gd name="connsiteX1946" fmla="*/ 1073635 w 1939743"/>
                <a:gd name="connsiteY1946" fmla="*/ 989732 h 2523383"/>
                <a:gd name="connsiteX1947" fmla="*/ 1072062 w 1939743"/>
                <a:gd name="connsiteY1947" fmla="*/ 981024 h 2523383"/>
                <a:gd name="connsiteX1948" fmla="*/ 1072258 w 1939743"/>
                <a:gd name="connsiteY1948" fmla="*/ 979241 h 2523383"/>
                <a:gd name="connsiteX1949" fmla="*/ 1074558 w 1939743"/>
                <a:gd name="connsiteY1949" fmla="*/ 976768 h 2523383"/>
                <a:gd name="connsiteX1950" fmla="*/ 1074214 w 1939743"/>
                <a:gd name="connsiteY1950" fmla="*/ 974836 h 2523383"/>
                <a:gd name="connsiteX1951" fmla="*/ 1071350 w 1939743"/>
                <a:gd name="connsiteY1951" fmla="*/ 969899 h 2523383"/>
                <a:gd name="connsiteX1952" fmla="*/ 1068260 w 1939743"/>
                <a:gd name="connsiteY1952" fmla="*/ 965730 h 2523383"/>
                <a:gd name="connsiteX1953" fmla="*/ 1067345 w 1939743"/>
                <a:gd name="connsiteY1953" fmla="*/ 962835 h 2523383"/>
                <a:gd name="connsiteX1954" fmla="*/ 1066922 w 1939743"/>
                <a:gd name="connsiteY1954" fmla="*/ 959901 h 2523383"/>
                <a:gd name="connsiteX1955" fmla="*/ 1066516 w 1939743"/>
                <a:gd name="connsiteY1955" fmla="*/ 955645 h 2523383"/>
                <a:gd name="connsiteX1956" fmla="*/ 1066500 w 1939743"/>
                <a:gd name="connsiteY1956" fmla="*/ 952492 h 2523383"/>
                <a:gd name="connsiteX1957" fmla="*/ 1066868 w 1939743"/>
                <a:gd name="connsiteY1957" fmla="*/ 950450 h 2523383"/>
                <a:gd name="connsiteX1958" fmla="*/ 1068636 w 1939743"/>
                <a:gd name="connsiteY1958" fmla="*/ 944059 h 2523383"/>
                <a:gd name="connsiteX1959" fmla="*/ 1073471 w 1939743"/>
                <a:gd name="connsiteY1959" fmla="*/ 932527 h 2523383"/>
                <a:gd name="connsiteX1960" fmla="*/ 1074120 w 1939743"/>
                <a:gd name="connsiteY1960" fmla="*/ 930422 h 2523383"/>
                <a:gd name="connsiteX1961" fmla="*/ 1074378 w 1939743"/>
                <a:gd name="connsiteY1961" fmla="*/ 928341 h 2523383"/>
                <a:gd name="connsiteX1962" fmla="*/ 1073713 w 1939743"/>
                <a:gd name="connsiteY1962" fmla="*/ 922177 h 2523383"/>
                <a:gd name="connsiteX1963" fmla="*/ 1072774 w 1939743"/>
                <a:gd name="connsiteY1963" fmla="*/ 915973 h 2523383"/>
                <a:gd name="connsiteX1964" fmla="*/ 1071828 w 1939743"/>
                <a:gd name="connsiteY1964" fmla="*/ 911521 h 2523383"/>
                <a:gd name="connsiteX1965" fmla="*/ 1069160 w 1939743"/>
                <a:gd name="connsiteY1965" fmla="*/ 905348 h 2523383"/>
                <a:gd name="connsiteX1966" fmla="*/ 1065491 w 1939743"/>
                <a:gd name="connsiteY1966" fmla="*/ 898902 h 2523383"/>
                <a:gd name="connsiteX1967" fmla="*/ 1060327 w 1939743"/>
                <a:gd name="connsiteY1967" fmla="*/ 887253 h 2523383"/>
                <a:gd name="connsiteX1968" fmla="*/ 1056502 w 1939743"/>
                <a:gd name="connsiteY1968" fmla="*/ 878123 h 2523383"/>
                <a:gd name="connsiteX1969" fmla="*/ 1051925 w 1939743"/>
                <a:gd name="connsiteY1969" fmla="*/ 865159 h 2523383"/>
                <a:gd name="connsiteX1970" fmla="*/ 1049719 w 1939743"/>
                <a:gd name="connsiteY1970" fmla="*/ 864033 h 2523383"/>
                <a:gd name="connsiteX1971" fmla="*/ 1047160 w 1939743"/>
                <a:gd name="connsiteY1971" fmla="*/ 864627 h 2523383"/>
                <a:gd name="connsiteX1972" fmla="*/ 1041645 w 1939743"/>
                <a:gd name="connsiteY1972" fmla="*/ 869110 h 2523383"/>
                <a:gd name="connsiteX1973" fmla="*/ 1039791 w 1939743"/>
                <a:gd name="connsiteY1973" fmla="*/ 871230 h 2523383"/>
                <a:gd name="connsiteX1974" fmla="*/ 1039337 w 1939743"/>
                <a:gd name="connsiteY1974" fmla="*/ 872654 h 2523383"/>
                <a:gd name="connsiteX1975" fmla="*/ 1035230 w 1939743"/>
                <a:gd name="connsiteY1975" fmla="*/ 872975 h 2523383"/>
                <a:gd name="connsiteX1976" fmla="*/ 1023588 w 1939743"/>
                <a:gd name="connsiteY1976" fmla="*/ 871809 h 2523383"/>
                <a:gd name="connsiteX1977" fmla="*/ 1019137 w 1939743"/>
                <a:gd name="connsiteY1977" fmla="*/ 870432 h 2523383"/>
                <a:gd name="connsiteX1978" fmla="*/ 1015812 w 1939743"/>
                <a:gd name="connsiteY1978" fmla="*/ 870792 h 2523383"/>
                <a:gd name="connsiteX1979" fmla="*/ 1010109 w 1939743"/>
                <a:gd name="connsiteY1979" fmla="*/ 874078 h 2523383"/>
                <a:gd name="connsiteX1980" fmla="*/ 1004022 w 1939743"/>
                <a:gd name="connsiteY1980" fmla="*/ 873460 h 2523383"/>
                <a:gd name="connsiteX1981" fmla="*/ 1000212 w 1939743"/>
                <a:gd name="connsiteY1981" fmla="*/ 864307 h 2523383"/>
                <a:gd name="connsiteX1982" fmla="*/ 991559 w 1939743"/>
                <a:gd name="connsiteY1982" fmla="*/ 859354 h 2523383"/>
                <a:gd name="connsiteX1983" fmla="*/ 988977 w 1939743"/>
                <a:gd name="connsiteY1983" fmla="*/ 856569 h 2523383"/>
                <a:gd name="connsiteX1984" fmla="*/ 987209 w 1939743"/>
                <a:gd name="connsiteY1984" fmla="*/ 852751 h 2523383"/>
                <a:gd name="connsiteX1985" fmla="*/ 987796 w 1939743"/>
                <a:gd name="connsiteY1985" fmla="*/ 850248 h 2523383"/>
                <a:gd name="connsiteX1986" fmla="*/ 992717 w 1939743"/>
                <a:gd name="connsiteY1986" fmla="*/ 848003 h 2523383"/>
                <a:gd name="connsiteX1987" fmla="*/ 994767 w 1939743"/>
                <a:gd name="connsiteY1987" fmla="*/ 845523 h 2523383"/>
                <a:gd name="connsiteX1988" fmla="*/ 995745 w 1939743"/>
                <a:gd name="connsiteY1988" fmla="*/ 843520 h 2523383"/>
                <a:gd name="connsiteX1989" fmla="*/ 990863 w 1939743"/>
                <a:gd name="connsiteY1989" fmla="*/ 845249 h 2523383"/>
                <a:gd name="connsiteX1990" fmla="*/ 988711 w 1939743"/>
                <a:gd name="connsiteY1990" fmla="*/ 844944 h 2523383"/>
                <a:gd name="connsiteX1991" fmla="*/ 974035 w 1939743"/>
                <a:gd name="connsiteY1991" fmla="*/ 832285 h 2523383"/>
                <a:gd name="connsiteX1992" fmla="*/ 969513 w 1939743"/>
                <a:gd name="connsiteY1992" fmla="*/ 830040 h 2523383"/>
                <a:gd name="connsiteX1993" fmla="*/ 968746 w 1939743"/>
                <a:gd name="connsiteY1993" fmla="*/ 828898 h 2523383"/>
                <a:gd name="connsiteX1994" fmla="*/ 968363 w 1939743"/>
                <a:gd name="connsiteY1994" fmla="*/ 827396 h 2523383"/>
                <a:gd name="connsiteX1995" fmla="*/ 968371 w 1939743"/>
                <a:gd name="connsiteY1995" fmla="*/ 825526 h 2523383"/>
                <a:gd name="connsiteX1996" fmla="*/ 968801 w 1939743"/>
                <a:gd name="connsiteY1996" fmla="*/ 822709 h 2523383"/>
                <a:gd name="connsiteX1997" fmla="*/ 973166 w 1939743"/>
                <a:gd name="connsiteY1997" fmla="*/ 826269 h 2523383"/>
                <a:gd name="connsiteX1998" fmla="*/ 975122 w 1939743"/>
                <a:gd name="connsiteY1998" fmla="*/ 826535 h 2523383"/>
                <a:gd name="connsiteX1999" fmla="*/ 978181 w 1939743"/>
                <a:gd name="connsiteY1999" fmla="*/ 825471 h 2523383"/>
                <a:gd name="connsiteX2000" fmla="*/ 979269 w 1939743"/>
                <a:gd name="connsiteY2000" fmla="*/ 823249 h 2523383"/>
                <a:gd name="connsiteX2001" fmla="*/ 978572 w 1939743"/>
                <a:gd name="connsiteY2001" fmla="*/ 821951 h 2523383"/>
                <a:gd name="connsiteX2002" fmla="*/ 973573 w 1939743"/>
                <a:gd name="connsiteY2002" fmla="*/ 817671 h 2523383"/>
                <a:gd name="connsiteX2003" fmla="*/ 971156 w 1939743"/>
                <a:gd name="connsiteY2003" fmla="*/ 814409 h 2523383"/>
                <a:gd name="connsiteX2004" fmla="*/ 970225 w 1939743"/>
                <a:gd name="connsiteY2004" fmla="*/ 812030 h 2523383"/>
                <a:gd name="connsiteX2005" fmla="*/ 971187 w 1939743"/>
                <a:gd name="connsiteY2005" fmla="*/ 808651 h 2523383"/>
                <a:gd name="connsiteX2006" fmla="*/ 971437 w 1939743"/>
                <a:gd name="connsiteY2006" fmla="*/ 806358 h 2523383"/>
                <a:gd name="connsiteX2007" fmla="*/ 973049 w 1939743"/>
                <a:gd name="connsiteY2007" fmla="*/ 805068 h 2523383"/>
                <a:gd name="connsiteX2008" fmla="*/ 976014 w 1939743"/>
                <a:gd name="connsiteY2008" fmla="*/ 804778 h 2523383"/>
                <a:gd name="connsiteX2009" fmla="*/ 979808 w 1939743"/>
                <a:gd name="connsiteY2009" fmla="*/ 803151 h 2523383"/>
                <a:gd name="connsiteX2010" fmla="*/ 986748 w 1939743"/>
                <a:gd name="connsiteY2010" fmla="*/ 798707 h 2523383"/>
                <a:gd name="connsiteX2011" fmla="*/ 991395 w 1939743"/>
                <a:gd name="connsiteY2011" fmla="*/ 797119 h 2523383"/>
                <a:gd name="connsiteX2012" fmla="*/ 996034 w 1939743"/>
                <a:gd name="connsiteY2012" fmla="*/ 797361 h 2523383"/>
                <a:gd name="connsiteX2013" fmla="*/ 1007276 w 1939743"/>
                <a:gd name="connsiteY2013" fmla="*/ 801907 h 2523383"/>
                <a:gd name="connsiteX2014" fmla="*/ 1018480 w 1939743"/>
                <a:gd name="connsiteY2014" fmla="*/ 807657 h 2523383"/>
                <a:gd name="connsiteX2015" fmla="*/ 1025505 w 1939743"/>
                <a:gd name="connsiteY2015" fmla="*/ 812116 h 2523383"/>
                <a:gd name="connsiteX2016" fmla="*/ 602500 w 1939743"/>
                <a:gd name="connsiteY2016" fmla="*/ 828413 h 2523383"/>
                <a:gd name="connsiteX2017" fmla="*/ 599167 w 1939743"/>
                <a:gd name="connsiteY2017" fmla="*/ 831542 h 2523383"/>
                <a:gd name="connsiteX2018" fmla="*/ 576354 w 1939743"/>
                <a:gd name="connsiteY2018" fmla="*/ 826918 h 2523383"/>
                <a:gd name="connsiteX2019" fmla="*/ 575110 w 1939743"/>
                <a:gd name="connsiteY2019" fmla="*/ 825463 h 2523383"/>
                <a:gd name="connsiteX2020" fmla="*/ 574515 w 1939743"/>
                <a:gd name="connsiteY2020" fmla="*/ 823484 h 2523383"/>
                <a:gd name="connsiteX2021" fmla="*/ 578646 w 1939743"/>
                <a:gd name="connsiteY2021" fmla="*/ 818062 h 2523383"/>
                <a:gd name="connsiteX2022" fmla="*/ 583638 w 1939743"/>
                <a:gd name="connsiteY2022" fmla="*/ 815715 h 2523383"/>
                <a:gd name="connsiteX2023" fmla="*/ 595232 w 1939743"/>
                <a:gd name="connsiteY2023" fmla="*/ 813830 h 2523383"/>
                <a:gd name="connsiteX2024" fmla="*/ 599277 w 1939743"/>
                <a:gd name="connsiteY2024" fmla="*/ 815950 h 2523383"/>
                <a:gd name="connsiteX2025" fmla="*/ 601952 w 1939743"/>
                <a:gd name="connsiteY2025" fmla="*/ 818422 h 2523383"/>
                <a:gd name="connsiteX2026" fmla="*/ 603470 w 1939743"/>
                <a:gd name="connsiteY2026" fmla="*/ 820566 h 2523383"/>
                <a:gd name="connsiteX2027" fmla="*/ 604104 w 1939743"/>
                <a:gd name="connsiteY2027" fmla="*/ 824579 h 2523383"/>
                <a:gd name="connsiteX2028" fmla="*/ 602500 w 1939743"/>
                <a:gd name="connsiteY2028" fmla="*/ 828413 h 2523383"/>
                <a:gd name="connsiteX2029" fmla="*/ 1125809 w 1939743"/>
                <a:gd name="connsiteY2029" fmla="*/ 850788 h 2523383"/>
                <a:gd name="connsiteX2030" fmla="*/ 1124784 w 1939743"/>
                <a:gd name="connsiteY2030" fmla="*/ 852071 h 2523383"/>
                <a:gd name="connsiteX2031" fmla="*/ 1121475 w 1939743"/>
                <a:gd name="connsiteY2031" fmla="*/ 851414 h 2523383"/>
                <a:gd name="connsiteX2032" fmla="*/ 1120380 w 1939743"/>
                <a:gd name="connsiteY2032" fmla="*/ 852665 h 2523383"/>
                <a:gd name="connsiteX2033" fmla="*/ 1118620 w 1939743"/>
                <a:gd name="connsiteY2033" fmla="*/ 851953 h 2523383"/>
                <a:gd name="connsiteX2034" fmla="*/ 1116194 w 1939743"/>
                <a:gd name="connsiteY2034" fmla="*/ 849278 h 2523383"/>
                <a:gd name="connsiteX2035" fmla="*/ 1113362 w 1939743"/>
                <a:gd name="connsiteY2035" fmla="*/ 844005 h 2523383"/>
                <a:gd name="connsiteX2036" fmla="*/ 1110123 w 1939743"/>
                <a:gd name="connsiteY2036" fmla="*/ 836103 h 2523383"/>
                <a:gd name="connsiteX2037" fmla="*/ 1107596 w 1939743"/>
                <a:gd name="connsiteY2037" fmla="*/ 829258 h 2523383"/>
                <a:gd name="connsiteX2038" fmla="*/ 1107456 w 1939743"/>
                <a:gd name="connsiteY2038" fmla="*/ 827372 h 2523383"/>
                <a:gd name="connsiteX2039" fmla="*/ 1108285 w 1939743"/>
                <a:gd name="connsiteY2039" fmla="*/ 824157 h 2523383"/>
                <a:gd name="connsiteX2040" fmla="*/ 1110812 w 1939743"/>
                <a:gd name="connsiteY2040" fmla="*/ 822013 h 2523383"/>
                <a:gd name="connsiteX2041" fmla="*/ 1116812 w 1939743"/>
                <a:gd name="connsiteY2041" fmla="*/ 819431 h 2523383"/>
                <a:gd name="connsiteX2042" fmla="*/ 1120928 w 1939743"/>
                <a:gd name="connsiteY2042" fmla="*/ 819502 h 2523383"/>
                <a:gd name="connsiteX2043" fmla="*/ 1124753 w 1939743"/>
                <a:gd name="connsiteY2043" fmla="*/ 824712 h 2523383"/>
                <a:gd name="connsiteX2044" fmla="*/ 1125833 w 1939743"/>
                <a:gd name="connsiteY2044" fmla="*/ 826504 h 2523383"/>
                <a:gd name="connsiteX2045" fmla="*/ 1126490 w 1939743"/>
                <a:gd name="connsiteY2045" fmla="*/ 828632 h 2523383"/>
                <a:gd name="connsiteX2046" fmla="*/ 1126506 w 1939743"/>
                <a:gd name="connsiteY2046" fmla="*/ 830674 h 2523383"/>
                <a:gd name="connsiteX2047" fmla="*/ 1126193 w 1939743"/>
                <a:gd name="connsiteY2047" fmla="*/ 832457 h 2523383"/>
                <a:gd name="connsiteX2048" fmla="*/ 1124456 w 1939743"/>
                <a:gd name="connsiteY2048" fmla="*/ 836416 h 2523383"/>
                <a:gd name="connsiteX2049" fmla="*/ 1123697 w 1939743"/>
                <a:gd name="connsiteY2049" fmla="*/ 839170 h 2523383"/>
                <a:gd name="connsiteX2050" fmla="*/ 1123697 w 1939743"/>
                <a:gd name="connsiteY2050" fmla="*/ 841861 h 2523383"/>
                <a:gd name="connsiteX2051" fmla="*/ 1124073 w 1939743"/>
                <a:gd name="connsiteY2051" fmla="*/ 845757 h 2523383"/>
                <a:gd name="connsiteX2052" fmla="*/ 1124769 w 1939743"/>
                <a:gd name="connsiteY2052" fmla="*/ 848315 h 2523383"/>
                <a:gd name="connsiteX2053" fmla="*/ 1125794 w 1939743"/>
                <a:gd name="connsiteY2053" fmla="*/ 849552 h 2523383"/>
                <a:gd name="connsiteX2054" fmla="*/ 1125809 w 1939743"/>
                <a:gd name="connsiteY2054" fmla="*/ 850788 h 2523383"/>
                <a:gd name="connsiteX2055" fmla="*/ 718169 w 1939743"/>
                <a:gd name="connsiteY2055" fmla="*/ 892471 h 2523383"/>
                <a:gd name="connsiteX2056" fmla="*/ 720939 w 1939743"/>
                <a:gd name="connsiteY2056" fmla="*/ 892729 h 2523383"/>
                <a:gd name="connsiteX2057" fmla="*/ 724178 w 1939743"/>
                <a:gd name="connsiteY2057" fmla="*/ 891728 h 2523383"/>
                <a:gd name="connsiteX2058" fmla="*/ 727831 w 1939743"/>
                <a:gd name="connsiteY2058" fmla="*/ 892416 h 2523383"/>
                <a:gd name="connsiteX2059" fmla="*/ 729482 w 1939743"/>
                <a:gd name="connsiteY2059" fmla="*/ 894458 h 2523383"/>
                <a:gd name="connsiteX2060" fmla="*/ 730656 w 1939743"/>
                <a:gd name="connsiteY2060" fmla="*/ 898080 h 2523383"/>
                <a:gd name="connsiteX2061" fmla="*/ 730702 w 1939743"/>
                <a:gd name="connsiteY2061" fmla="*/ 900021 h 2523383"/>
                <a:gd name="connsiteX2062" fmla="*/ 730468 w 1939743"/>
                <a:gd name="connsiteY2062" fmla="*/ 901687 h 2523383"/>
                <a:gd name="connsiteX2063" fmla="*/ 729959 w 1939743"/>
                <a:gd name="connsiteY2063" fmla="*/ 903072 h 2523383"/>
                <a:gd name="connsiteX2064" fmla="*/ 725234 w 1939743"/>
                <a:gd name="connsiteY2064" fmla="*/ 912139 h 2523383"/>
                <a:gd name="connsiteX2065" fmla="*/ 724131 w 1939743"/>
                <a:gd name="connsiteY2065" fmla="*/ 915261 h 2523383"/>
                <a:gd name="connsiteX2066" fmla="*/ 725656 w 1939743"/>
                <a:gd name="connsiteY2066" fmla="*/ 916020 h 2523383"/>
                <a:gd name="connsiteX2067" fmla="*/ 726392 w 1939743"/>
                <a:gd name="connsiteY2067" fmla="*/ 915495 h 2523383"/>
                <a:gd name="connsiteX2068" fmla="*/ 731109 w 1939743"/>
                <a:gd name="connsiteY2068" fmla="*/ 908728 h 2523383"/>
                <a:gd name="connsiteX2069" fmla="*/ 734661 w 1939743"/>
                <a:gd name="connsiteY2069" fmla="*/ 906608 h 2523383"/>
                <a:gd name="connsiteX2070" fmla="*/ 737352 w 1939743"/>
                <a:gd name="connsiteY2070" fmla="*/ 906115 h 2523383"/>
                <a:gd name="connsiteX2071" fmla="*/ 741788 w 1939743"/>
                <a:gd name="connsiteY2071" fmla="*/ 907468 h 2523383"/>
                <a:gd name="connsiteX2072" fmla="*/ 743556 w 1939743"/>
                <a:gd name="connsiteY2072" fmla="*/ 908634 h 2523383"/>
                <a:gd name="connsiteX2073" fmla="*/ 744769 w 1939743"/>
                <a:gd name="connsiteY2073" fmla="*/ 910019 h 2523383"/>
                <a:gd name="connsiteX2074" fmla="*/ 745426 w 1939743"/>
                <a:gd name="connsiteY2074" fmla="*/ 911615 h 2523383"/>
                <a:gd name="connsiteX2075" fmla="*/ 747171 w 1939743"/>
                <a:gd name="connsiteY2075" fmla="*/ 918085 h 2523383"/>
                <a:gd name="connsiteX2076" fmla="*/ 748430 w 1939743"/>
                <a:gd name="connsiteY2076" fmla="*/ 926401 h 2523383"/>
                <a:gd name="connsiteX2077" fmla="*/ 748634 w 1939743"/>
                <a:gd name="connsiteY2077" fmla="*/ 925548 h 2523383"/>
                <a:gd name="connsiteX2078" fmla="*/ 748665 w 1939743"/>
                <a:gd name="connsiteY2078" fmla="*/ 920894 h 2523383"/>
                <a:gd name="connsiteX2079" fmla="*/ 748908 w 1939743"/>
                <a:gd name="connsiteY2079" fmla="*/ 917256 h 2523383"/>
                <a:gd name="connsiteX2080" fmla="*/ 753265 w 1939743"/>
                <a:gd name="connsiteY2080" fmla="*/ 914799 h 2523383"/>
                <a:gd name="connsiteX2081" fmla="*/ 753375 w 1939743"/>
                <a:gd name="connsiteY2081" fmla="*/ 913985 h 2523383"/>
                <a:gd name="connsiteX2082" fmla="*/ 751810 w 1939743"/>
                <a:gd name="connsiteY2082" fmla="*/ 911959 h 2523383"/>
                <a:gd name="connsiteX2083" fmla="*/ 750480 w 1939743"/>
                <a:gd name="connsiteY2083" fmla="*/ 909190 h 2523383"/>
                <a:gd name="connsiteX2084" fmla="*/ 749557 w 1939743"/>
                <a:gd name="connsiteY2084" fmla="*/ 903995 h 2523383"/>
                <a:gd name="connsiteX2085" fmla="*/ 749917 w 1939743"/>
                <a:gd name="connsiteY2085" fmla="*/ 902055 h 2523383"/>
                <a:gd name="connsiteX2086" fmla="*/ 750824 w 1939743"/>
                <a:gd name="connsiteY2086" fmla="*/ 899966 h 2523383"/>
                <a:gd name="connsiteX2087" fmla="*/ 753617 w 1939743"/>
                <a:gd name="connsiteY2087" fmla="*/ 895514 h 2523383"/>
                <a:gd name="connsiteX2088" fmla="*/ 756880 w 1939743"/>
                <a:gd name="connsiteY2088" fmla="*/ 892846 h 2523383"/>
                <a:gd name="connsiteX2089" fmla="*/ 759774 w 1939743"/>
                <a:gd name="connsiteY2089" fmla="*/ 892197 h 2523383"/>
                <a:gd name="connsiteX2090" fmla="*/ 770571 w 1939743"/>
                <a:gd name="connsiteY2090" fmla="*/ 896844 h 2523383"/>
                <a:gd name="connsiteX2091" fmla="*/ 774819 w 1939743"/>
                <a:gd name="connsiteY2091" fmla="*/ 900654 h 2523383"/>
                <a:gd name="connsiteX2092" fmla="*/ 776548 w 1939743"/>
                <a:gd name="connsiteY2092" fmla="*/ 902610 h 2523383"/>
                <a:gd name="connsiteX2093" fmla="*/ 777174 w 1939743"/>
                <a:gd name="connsiteY2093" fmla="*/ 904003 h 2523383"/>
                <a:gd name="connsiteX2094" fmla="*/ 778073 w 1939743"/>
                <a:gd name="connsiteY2094" fmla="*/ 908446 h 2523383"/>
                <a:gd name="connsiteX2095" fmla="*/ 779881 w 1939743"/>
                <a:gd name="connsiteY2095" fmla="*/ 920534 h 2523383"/>
                <a:gd name="connsiteX2096" fmla="*/ 779873 w 1939743"/>
                <a:gd name="connsiteY2096" fmla="*/ 924398 h 2523383"/>
                <a:gd name="connsiteX2097" fmla="*/ 779036 w 1939743"/>
                <a:gd name="connsiteY2097" fmla="*/ 930594 h 2523383"/>
                <a:gd name="connsiteX2098" fmla="*/ 775546 w 1939743"/>
                <a:gd name="connsiteY2098" fmla="*/ 942126 h 2523383"/>
                <a:gd name="connsiteX2099" fmla="*/ 775014 w 1939743"/>
                <a:gd name="connsiteY2099" fmla="*/ 949895 h 2523383"/>
                <a:gd name="connsiteX2100" fmla="*/ 771502 w 1939743"/>
                <a:gd name="connsiteY2100" fmla="*/ 969008 h 2523383"/>
                <a:gd name="connsiteX2101" fmla="*/ 769100 w 1939743"/>
                <a:gd name="connsiteY2101" fmla="*/ 974155 h 2523383"/>
                <a:gd name="connsiteX2102" fmla="*/ 766456 w 1939743"/>
                <a:gd name="connsiteY2102" fmla="*/ 977746 h 2523383"/>
                <a:gd name="connsiteX2103" fmla="*/ 755573 w 1939743"/>
                <a:gd name="connsiteY2103" fmla="*/ 984044 h 2523383"/>
                <a:gd name="connsiteX2104" fmla="*/ 747390 w 1939743"/>
                <a:gd name="connsiteY2104" fmla="*/ 990420 h 2523383"/>
                <a:gd name="connsiteX2105" fmla="*/ 745317 w 1939743"/>
                <a:gd name="connsiteY2105" fmla="*/ 991422 h 2523383"/>
                <a:gd name="connsiteX2106" fmla="*/ 743165 w 1939743"/>
                <a:gd name="connsiteY2106" fmla="*/ 991508 h 2523383"/>
                <a:gd name="connsiteX2107" fmla="*/ 736390 w 1939743"/>
                <a:gd name="connsiteY2107" fmla="*/ 989395 h 2523383"/>
                <a:gd name="connsiteX2108" fmla="*/ 728528 w 1939743"/>
                <a:gd name="connsiteY2108" fmla="*/ 985335 h 2523383"/>
                <a:gd name="connsiteX2109" fmla="*/ 724060 w 1939743"/>
                <a:gd name="connsiteY2109" fmla="*/ 986485 h 2523383"/>
                <a:gd name="connsiteX2110" fmla="*/ 719601 w 1939743"/>
                <a:gd name="connsiteY2110" fmla="*/ 989411 h 2523383"/>
                <a:gd name="connsiteX2111" fmla="*/ 716792 w 1939743"/>
                <a:gd name="connsiteY2111" fmla="*/ 990194 h 2523383"/>
                <a:gd name="connsiteX2112" fmla="*/ 714156 w 1939743"/>
                <a:gd name="connsiteY2112" fmla="*/ 989810 h 2523383"/>
                <a:gd name="connsiteX2113" fmla="*/ 711535 w 1939743"/>
                <a:gd name="connsiteY2113" fmla="*/ 988762 h 2523383"/>
                <a:gd name="connsiteX2114" fmla="*/ 708085 w 1939743"/>
                <a:gd name="connsiteY2114" fmla="*/ 986016 h 2523383"/>
                <a:gd name="connsiteX2115" fmla="*/ 709869 w 1939743"/>
                <a:gd name="connsiteY2115" fmla="*/ 984764 h 2523383"/>
                <a:gd name="connsiteX2116" fmla="*/ 710682 w 1939743"/>
                <a:gd name="connsiteY2116" fmla="*/ 983356 h 2523383"/>
                <a:gd name="connsiteX2117" fmla="*/ 709963 w 1939743"/>
                <a:gd name="connsiteY2117" fmla="*/ 981908 h 2523383"/>
                <a:gd name="connsiteX2118" fmla="*/ 706332 w 1939743"/>
                <a:gd name="connsiteY2118" fmla="*/ 979820 h 2523383"/>
                <a:gd name="connsiteX2119" fmla="*/ 702569 w 1939743"/>
                <a:gd name="connsiteY2119" fmla="*/ 984459 h 2523383"/>
                <a:gd name="connsiteX2120" fmla="*/ 691577 w 1939743"/>
                <a:gd name="connsiteY2120" fmla="*/ 995232 h 2523383"/>
                <a:gd name="connsiteX2121" fmla="*/ 676807 w 1939743"/>
                <a:gd name="connsiteY2121" fmla="*/ 998823 h 2523383"/>
                <a:gd name="connsiteX2122" fmla="*/ 672175 w 1939743"/>
                <a:gd name="connsiteY2122" fmla="*/ 1001005 h 2523383"/>
                <a:gd name="connsiteX2123" fmla="*/ 668741 w 1939743"/>
                <a:gd name="connsiteY2123" fmla="*/ 1003814 h 2523383"/>
                <a:gd name="connsiteX2124" fmla="*/ 666949 w 1939743"/>
                <a:gd name="connsiteY2124" fmla="*/ 1006122 h 2523383"/>
                <a:gd name="connsiteX2125" fmla="*/ 664211 w 1939743"/>
                <a:gd name="connsiteY2125" fmla="*/ 1011536 h 2523383"/>
                <a:gd name="connsiteX2126" fmla="*/ 660002 w 1939743"/>
                <a:gd name="connsiteY2126" fmla="*/ 1015596 h 2523383"/>
                <a:gd name="connsiteX2127" fmla="*/ 652390 w 1939743"/>
                <a:gd name="connsiteY2127" fmla="*/ 1020024 h 2523383"/>
                <a:gd name="connsiteX2128" fmla="*/ 642704 w 1939743"/>
                <a:gd name="connsiteY2128" fmla="*/ 1026870 h 2523383"/>
                <a:gd name="connsiteX2129" fmla="*/ 625344 w 1939743"/>
                <a:gd name="connsiteY2129" fmla="*/ 1033848 h 2523383"/>
                <a:gd name="connsiteX2130" fmla="*/ 614423 w 1939743"/>
                <a:gd name="connsiteY2130" fmla="*/ 1035069 h 2523383"/>
                <a:gd name="connsiteX2131" fmla="*/ 603509 w 1939743"/>
                <a:gd name="connsiteY2131" fmla="*/ 1032769 h 2523383"/>
                <a:gd name="connsiteX2132" fmla="*/ 600051 w 1939743"/>
                <a:gd name="connsiteY2132" fmla="*/ 1030891 h 2523383"/>
                <a:gd name="connsiteX2133" fmla="*/ 596429 w 1939743"/>
                <a:gd name="connsiteY2133" fmla="*/ 1027949 h 2523383"/>
                <a:gd name="connsiteX2134" fmla="*/ 589004 w 1939743"/>
                <a:gd name="connsiteY2134" fmla="*/ 1020971 h 2523383"/>
                <a:gd name="connsiteX2135" fmla="*/ 586955 w 1939743"/>
                <a:gd name="connsiteY2135" fmla="*/ 1018444 h 2523383"/>
                <a:gd name="connsiteX2136" fmla="*/ 584569 w 1939743"/>
                <a:gd name="connsiteY2136" fmla="*/ 1012936 h 2523383"/>
                <a:gd name="connsiteX2137" fmla="*/ 585977 w 1939743"/>
                <a:gd name="connsiteY2137" fmla="*/ 1009259 h 2523383"/>
                <a:gd name="connsiteX2138" fmla="*/ 589935 w 1939743"/>
                <a:gd name="connsiteY2138" fmla="*/ 1005003 h 2523383"/>
                <a:gd name="connsiteX2139" fmla="*/ 595858 w 1939743"/>
                <a:gd name="connsiteY2139" fmla="*/ 1001123 h 2523383"/>
                <a:gd name="connsiteX2140" fmla="*/ 607679 w 1939743"/>
                <a:gd name="connsiteY2140" fmla="*/ 995858 h 2523383"/>
                <a:gd name="connsiteX2141" fmla="*/ 618405 w 1939743"/>
                <a:gd name="connsiteY2141" fmla="*/ 987393 h 2523383"/>
                <a:gd name="connsiteX2142" fmla="*/ 622199 w 1939743"/>
                <a:gd name="connsiteY2142" fmla="*/ 985797 h 2523383"/>
                <a:gd name="connsiteX2143" fmla="*/ 632526 w 1939743"/>
                <a:gd name="connsiteY2143" fmla="*/ 984490 h 2523383"/>
                <a:gd name="connsiteX2144" fmla="*/ 637729 w 1939743"/>
                <a:gd name="connsiteY2144" fmla="*/ 985288 h 2523383"/>
                <a:gd name="connsiteX2145" fmla="*/ 641492 w 1939743"/>
                <a:gd name="connsiteY2145" fmla="*/ 984842 h 2523383"/>
                <a:gd name="connsiteX2146" fmla="*/ 643972 w 1939743"/>
                <a:gd name="connsiteY2146" fmla="*/ 983677 h 2523383"/>
                <a:gd name="connsiteX2147" fmla="*/ 647657 w 1939743"/>
                <a:gd name="connsiteY2147" fmla="*/ 980602 h 2523383"/>
                <a:gd name="connsiteX2148" fmla="*/ 653039 w 1939743"/>
                <a:gd name="connsiteY2148" fmla="*/ 974453 h 2523383"/>
                <a:gd name="connsiteX2149" fmla="*/ 656967 w 1939743"/>
                <a:gd name="connsiteY2149" fmla="*/ 968671 h 2523383"/>
                <a:gd name="connsiteX2150" fmla="*/ 657960 w 1939743"/>
                <a:gd name="connsiteY2150" fmla="*/ 965956 h 2523383"/>
                <a:gd name="connsiteX2151" fmla="*/ 656646 w 1939743"/>
                <a:gd name="connsiteY2151" fmla="*/ 963414 h 2523383"/>
                <a:gd name="connsiteX2152" fmla="*/ 654721 w 1939743"/>
                <a:gd name="connsiteY2152" fmla="*/ 963054 h 2523383"/>
                <a:gd name="connsiteX2153" fmla="*/ 648298 w 1939743"/>
                <a:gd name="connsiteY2153" fmla="*/ 969023 h 2523383"/>
                <a:gd name="connsiteX2154" fmla="*/ 645067 w 1939743"/>
                <a:gd name="connsiteY2154" fmla="*/ 971026 h 2523383"/>
                <a:gd name="connsiteX2155" fmla="*/ 641554 w 1939743"/>
                <a:gd name="connsiteY2155" fmla="*/ 971167 h 2523383"/>
                <a:gd name="connsiteX2156" fmla="*/ 636735 w 1939743"/>
                <a:gd name="connsiteY2156" fmla="*/ 973201 h 2523383"/>
                <a:gd name="connsiteX2157" fmla="*/ 632041 w 1939743"/>
                <a:gd name="connsiteY2157" fmla="*/ 974015 h 2523383"/>
                <a:gd name="connsiteX2158" fmla="*/ 631134 w 1939743"/>
                <a:gd name="connsiteY2158" fmla="*/ 973952 h 2523383"/>
                <a:gd name="connsiteX2159" fmla="*/ 626244 w 1939743"/>
                <a:gd name="connsiteY2159" fmla="*/ 968264 h 2523383"/>
                <a:gd name="connsiteX2160" fmla="*/ 623631 w 1939743"/>
                <a:gd name="connsiteY2160" fmla="*/ 967263 h 2523383"/>
                <a:gd name="connsiteX2161" fmla="*/ 622418 w 1939743"/>
                <a:gd name="connsiteY2161" fmla="*/ 967858 h 2523383"/>
                <a:gd name="connsiteX2162" fmla="*/ 621300 w 1939743"/>
                <a:gd name="connsiteY2162" fmla="*/ 969368 h 2523383"/>
                <a:gd name="connsiteX2163" fmla="*/ 619179 w 1939743"/>
                <a:gd name="connsiteY2163" fmla="*/ 973561 h 2523383"/>
                <a:gd name="connsiteX2164" fmla="*/ 617959 w 1939743"/>
                <a:gd name="connsiteY2164" fmla="*/ 975071 h 2523383"/>
                <a:gd name="connsiteX2165" fmla="*/ 615847 w 1939743"/>
                <a:gd name="connsiteY2165" fmla="*/ 976158 h 2523383"/>
                <a:gd name="connsiteX2166" fmla="*/ 607319 w 1939743"/>
                <a:gd name="connsiteY2166" fmla="*/ 977402 h 2523383"/>
                <a:gd name="connsiteX2167" fmla="*/ 599151 w 1939743"/>
                <a:gd name="connsiteY2167" fmla="*/ 979499 h 2523383"/>
                <a:gd name="connsiteX2168" fmla="*/ 597336 w 1939743"/>
                <a:gd name="connsiteY2168" fmla="*/ 978200 h 2523383"/>
                <a:gd name="connsiteX2169" fmla="*/ 596233 w 1939743"/>
                <a:gd name="connsiteY2169" fmla="*/ 975775 h 2523383"/>
                <a:gd name="connsiteX2170" fmla="*/ 596006 w 1939743"/>
                <a:gd name="connsiteY2170" fmla="*/ 974304 h 2523383"/>
                <a:gd name="connsiteX2171" fmla="*/ 595881 w 1939743"/>
                <a:gd name="connsiteY2171" fmla="*/ 969305 h 2523383"/>
                <a:gd name="connsiteX2172" fmla="*/ 595334 w 1939743"/>
                <a:gd name="connsiteY2172" fmla="*/ 967318 h 2523383"/>
                <a:gd name="connsiteX2173" fmla="*/ 596053 w 1939743"/>
                <a:gd name="connsiteY2173" fmla="*/ 963140 h 2523383"/>
                <a:gd name="connsiteX2174" fmla="*/ 596984 w 1939743"/>
                <a:gd name="connsiteY2174" fmla="*/ 959948 h 2523383"/>
                <a:gd name="connsiteX2175" fmla="*/ 598127 w 1939743"/>
                <a:gd name="connsiteY2175" fmla="*/ 957750 h 2523383"/>
                <a:gd name="connsiteX2176" fmla="*/ 603744 w 1939743"/>
                <a:gd name="connsiteY2176" fmla="*/ 951241 h 2523383"/>
                <a:gd name="connsiteX2177" fmla="*/ 604534 w 1939743"/>
                <a:gd name="connsiteY2177" fmla="*/ 949543 h 2523383"/>
                <a:gd name="connsiteX2178" fmla="*/ 601858 w 1939743"/>
                <a:gd name="connsiteY2178" fmla="*/ 949895 h 2523383"/>
                <a:gd name="connsiteX2179" fmla="*/ 595498 w 1939743"/>
                <a:gd name="connsiteY2179" fmla="*/ 953087 h 2523383"/>
                <a:gd name="connsiteX2180" fmla="*/ 594669 w 1939743"/>
                <a:gd name="connsiteY2180" fmla="*/ 951984 h 2523383"/>
                <a:gd name="connsiteX2181" fmla="*/ 593182 w 1939743"/>
                <a:gd name="connsiteY2181" fmla="*/ 948330 h 2523383"/>
                <a:gd name="connsiteX2182" fmla="*/ 592470 w 1939743"/>
                <a:gd name="connsiteY2182" fmla="*/ 947963 h 2523383"/>
                <a:gd name="connsiteX2183" fmla="*/ 591657 w 1939743"/>
                <a:gd name="connsiteY2183" fmla="*/ 949480 h 2523383"/>
                <a:gd name="connsiteX2184" fmla="*/ 591179 w 1939743"/>
                <a:gd name="connsiteY2184" fmla="*/ 951608 h 2523383"/>
                <a:gd name="connsiteX2185" fmla="*/ 590084 w 1939743"/>
                <a:gd name="connsiteY2185" fmla="*/ 960386 h 2523383"/>
                <a:gd name="connsiteX2186" fmla="*/ 589122 w 1939743"/>
                <a:gd name="connsiteY2186" fmla="*/ 964853 h 2523383"/>
                <a:gd name="connsiteX2187" fmla="*/ 586563 w 1939743"/>
                <a:gd name="connsiteY2187" fmla="*/ 963954 h 2523383"/>
                <a:gd name="connsiteX2188" fmla="*/ 583403 w 1939743"/>
                <a:gd name="connsiteY2188" fmla="*/ 961255 h 2523383"/>
                <a:gd name="connsiteX2189" fmla="*/ 582222 w 1939743"/>
                <a:gd name="connsiteY2189" fmla="*/ 960895 h 2523383"/>
                <a:gd name="connsiteX2190" fmla="*/ 581541 w 1939743"/>
                <a:gd name="connsiteY2190" fmla="*/ 961747 h 2523383"/>
                <a:gd name="connsiteX2191" fmla="*/ 581760 w 1939743"/>
                <a:gd name="connsiteY2191" fmla="*/ 963257 h 2523383"/>
                <a:gd name="connsiteX2192" fmla="*/ 584968 w 1939743"/>
                <a:gd name="connsiteY2192" fmla="*/ 970713 h 2523383"/>
                <a:gd name="connsiteX2193" fmla="*/ 585007 w 1939743"/>
                <a:gd name="connsiteY2193" fmla="*/ 973311 h 2523383"/>
                <a:gd name="connsiteX2194" fmla="*/ 582902 w 1939743"/>
                <a:gd name="connsiteY2194" fmla="*/ 977848 h 2523383"/>
                <a:gd name="connsiteX2195" fmla="*/ 573952 w 1939743"/>
                <a:gd name="connsiteY2195" fmla="*/ 985343 h 2523383"/>
                <a:gd name="connsiteX2196" fmla="*/ 570416 w 1939743"/>
                <a:gd name="connsiteY2196" fmla="*/ 987346 h 2523383"/>
                <a:gd name="connsiteX2197" fmla="*/ 569164 w 1939743"/>
                <a:gd name="connsiteY2197" fmla="*/ 986571 h 2523383"/>
                <a:gd name="connsiteX2198" fmla="*/ 568038 w 1939743"/>
                <a:gd name="connsiteY2198" fmla="*/ 984521 h 2523383"/>
                <a:gd name="connsiteX2199" fmla="*/ 567044 w 1939743"/>
                <a:gd name="connsiteY2199" fmla="*/ 981181 h 2523383"/>
                <a:gd name="connsiteX2200" fmla="*/ 564720 w 1939743"/>
                <a:gd name="connsiteY2200" fmla="*/ 976682 h 2523383"/>
                <a:gd name="connsiteX2201" fmla="*/ 563344 w 1939743"/>
                <a:gd name="connsiteY2201" fmla="*/ 975673 h 2523383"/>
                <a:gd name="connsiteX2202" fmla="*/ 561794 w 1939743"/>
                <a:gd name="connsiteY2202" fmla="*/ 975540 h 2523383"/>
                <a:gd name="connsiteX2203" fmla="*/ 560371 w 1939743"/>
                <a:gd name="connsiteY2203" fmla="*/ 976471 h 2523383"/>
                <a:gd name="connsiteX2204" fmla="*/ 559072 w 1939743"/>
                <a:gd name="connsiteY2204" fmla="*/ 978466 h 2523383"/>
                <a:gd name="connsiteX2205" fmla="*/ 558258 w 1939743"/>
                <a:gd name="connsiteY2205" fmla="*/ 980586 h 2523383"/>
                <a:gd name="connsiteX2206" fmla="*/ 557492 w 1939743"/>
                <a:gd name="connsiteY2206" fmla="*/ 984521 h 2523383"/>
                <a:gd name="connsiteX2207" fmla="*/ 555864 w 1939743"/>
                <a:gd name="connsiteY2207" fmla="*/ 987526 h 2523383"/>
                <a:gd name="connsiteX2208" fmla="*/ 554863 w 1939743"/>
                <a:gd name="connsiteY2208" fmla="*/ 988034 h 2523383"/>
                <a:gd name="connsiteX2209" fmla="*/ 545772 w 1939743"/>
                <a:gd name="connsiteY2209" fmla="*/ 981807 h 2523383"/>
                <a:gd name="connsiteX2210" fmla="*/ 538449 w 1939743"/>
                <a:gd name="connsiteY2210" fmla="*/ 970690 h 2523383"/>
                <a:gd name="connsiteX2211" fmla="*/ 530438 w 1939743"/>
                <a:gd name="connsiteY2211" fmla="*/ 972426 h 2523383"/>
                <a:gd name="connsiteX2212" fmla="*/ 526847 w 1939743"/>
                <a:gd name="connsiteY2212" fmla="*/ 972035 h 2523383"/>
                <a:gd name="connsiteX2213" fmla="*/ 515926 w 1939743"/>
                <a:gd name="connsiteY2213" fmla="*/ 967944 h 2523383"/>
                <a:gd name="connsiteX2214" fmla="*/ 514541 w 1939743"/>
                <a:gd name="connsiteY2214" fmla="*/ 965409 h 2523383"/>
                <a:gd name="connsiteX2215" fmla="*/ 513774 w 1939743"/>
                <a:gd name="connsiteY2215" fmla="*/ 962100 h 2523383"/>
                <a:gd name="connsiteX2216" fmla="*/ 513853 w 1939743"/>
                <a:gd name="connsiteY2216" fmla="*/ 960300 h 2523383"/>
                <a:gd name="connsiteX2217" fmla="*/ 514306 w 1939743"/>
                <a:gd name="connsiteY2217" fmla="*/ 958438 h 2523383"/>
                <a:gd name="connsiteX2218" fmla="*/ 515691 w 1939743"/>
                <a:gd name="connsiteY2218" fmla="*/ 954730 h 2523383"/>
                <a:gd name="connsiteX2219" fmla="*/ 518445 w 1939743"/>
                <a:gd name="connsiteY2219" fmla="*/ 949105 h 2523383"/>
                <a:gd name="connsiteX2220" fmla="*/ 519595 w 1939743"/>
                <a:gd name="connsiteY2220" fmla="*/ 947290 h 2523383"/>
                <a:gd name="connsiteX2221" fmla="*/ 521308 w 1939743"/>
                <a:gd name="connsiteY2221" fmla="*/ 945788 h 2523383"/>
                <a:gd name="connsiteX2222" fmla="*/ 523577 w 1939743"/>
                <a:gd name="connsiteY2222" fmla="*/ 944606 h 2523383"/>
                <a:gd name="connsiteX2223" fmla="*/ 529359 w 1939743"/>
                <a:gd name="connsiteY2223" fmla="*/ 943949 h 2523383"/>
                <a:gd name="connsiteX2224" fmla="*/ 544247 w 1939743"/>
                <a:gd name="connsiteY2224" fmla="*/ 943738 h 2523383"/>
                <a:gd name="connsiteX2225" fmla="*/ 547227 w 1939743"/>
                <a:gd name="connsiteY2225" fmla="*/ 942862 h 2523383"/>
                <a:gd name="connsiteX2226" fmla="*/ 563516 w 1939743"/>
                <a:gd name="connsiteY2226" fmla="*/ 931854 h 2523383"/>
                <a:gd name="connsiteX2227" fmla="*/ 565378 w 1939743"/>
                <a:gd name="connsiteY2227" fmla="*/ 930039 h 2523383"/>
                <a:gd name="connsiteX2228" fmla="*/ 567764 w 1939743"/>
                <a:gd name="connsiteY2228" fmla="*/ 926495 h 2523383"/>
                <a:gd name="connsiteX2229" fmla="*/ 568304 w 1939743"/>
                <a:gd name="connsiteY2229" fmla="*/ 925024 h 2523383"/>
                <a:gd name="connsiteX2230" fmla="*/ 568202 w 1939743"/>
                <a:gd name="connsiteY2230" fmla="*/ 924062 h 2523383"/>
                <a:gd name="connsiteX2231" fmla="*/ 548166 w 1939743"/>
                <a:gd name="connsiteY2231" fmla="*/ 932848 h 2523383"/>
                <a:gd name="connsiteX2232" fmla="*/ 539576 w 1939743"/>
                <a:gd name="connsiteY2232" fmla="*/ 934733 h 2523383"/>
                <a:gd name="connsiteX2233" fmla="*/ 526409 w 1939743"/>
                <a:gd name="connsiteY2233" fmla="*/ 933301 h 2523383"/>
                <a:gd name="connsiteX2234" fmla="*/ 523929 w 1939743"/>
                <a:gd name="connsiteY2234" fmla="*/ 931925 h 2523383"/>
                <a:gd name="connsiteX2235" fmla="*/ 523366 w 1939743"/>
                <a:gd name="connsiteY2235" fmla="*/ 929476 h 2523383"/>
                <a:gd name="connsiteX2236" fmla="*/ 526112 w 1939743"/>
                <a:gd name="connsiteY2236" fmla="*/ 922951 h 2523383"/>
                <a:gd name="connsiteX2237" fmla="*/ 527559 w 1939743"/>
                <a:gd name="connsiteY2237" fmla="*/ 920518 h 2523383"/>
                <a:gd name="connsiteX2238" fmla="*/ 531307 w 1939743"/>
                <a:gd name="connsiteY2238" fmla="*/ 918210 h 2523383"/>
                <a:gd name="connsiteX2239" fmla="*/ 540366 w 1939743"/>
                <a:gd name="connsiteY2239" fmla="*/ 914940 h 2523383"/>
                <a:gd name="connsiteX2240" fmla="*/ 552477 w 1939743"/>
                <a:gd name="connsiteY2240" fmla="*/ 912037 h 2523383"/>
                <a:gd name="connsiteX2241" fmla="*/ 560410 w 1939743"/>
                <a:gd name="connsiteY2241" fmla="*/ 911975 h 2523383"/>
                <a:gd name="connsiteX2242" fmla="*/ 567068 w 1939743"/>
                <a:gd name="connsiteY2242" fmla="*/ 909667 h 2523383"/>
                <a:gd name="connsiteX2243" fmla="*/ 571073 w 1939743"/>
                <a:gd name="connsiteY2243" fmla="*/ 907023 h 2523383"/>
                <a:gd name="connsiteX2244" fmla="*/ 557664 w 1939743"/>
                <a:gd name="connsiteY2244" fmla="*/ 907163 h 2523383"/>
                <a:gd name="connsiteX2245" fmla="*/ 541516 w 1939743"/>
                <a:gd name="connsiteY2245" fmla="*/ 908399 h 2523383"/>
                <a:gd name="connsiteX2246" fmla="*/ 539185 w 1939743"/>
                <a:gd name="connsiteY2246" fmla="*/ 907539 h 2523383"/>
                <a:gd name="connsiteX2247" fmla="*/ 534569 w 1939743"/>
                <a:gd name="connsiteY2247" fmla="*/ 904050 h 2523383"/>
                <a:gd name="connsiteX2248" fmla="*/ 534350 w 1939743"/>
                <a:gd name="connsiteY2248" fmla="*/ 901499 h 2523383"/>
                <a:gd name="connsiteX2249" fmla="*/ 536196 w 1939743"/>
                <a:gd name="connsiteY2249" fmla="*/ 898425 h 2523383"/>
                <a:gd name="connsiteX2250" fmla="*/ 536869 w 1939743"/>
                <a:gd name="connsiteY2250" fmla="*/ 896125 h 2523383"/>
                <a:gd name="connsiteX2251" fmla="*/ 535547 w 1939743"/>
                <a:gd name="connsiteY2251" fmla="*/ 890945 h 2523383"/>
                <a:gd name="connsiteX2252" fmla="*/ 535954 w 1939743"/>
                <a:gd name="connsiteY2252" fmla="*/ 888927 h 2523383"/>
                <a:gd name="connsiteX2253" fmla="*/ 538966 w 1939743"/>
                <a:gd name="connsiteY2253" fmla="*/ 884593 h 2523383"/>
                <a:gd name="connsiteX2254" fmla="*/ 544333 w 1939743"/>
                <a:gd name="connsiteY2254" fmla="*/ 879891 h 2523383"/>
                <a:gd name="connsiteX2255" fmla="*/ 547642 w 1939743"/>
                <a:gd name="connsiteY2255" fmla="*/ 879218 h 2523383"/>
                <a:gd name="connsiteX2256" fmla="*/ 554026 w 1939743"/>
                <a:gd name="connsiteY2256" fmla="*/ 880830 h 2523383"/>
                <a:gd name="connsiteX2257" fmla="*/ 572223 w 1939743"/>
                <a:gd name="connsiteY2257" fmla="*/ 882496 h 2523383"/>
                <a:gd name="connsiteX2258" fmla="*/ 575752 w 1939743"/>
                <a:gd name="connsiteY2258" fmla="*/ 881894 h 2523383"/>
                <a:gd name="connsiteX2259" fmla="*/ 573522 w 1939743"/>
                <a:gd name="connsiteY2259" fmla="*/ 879852 h 2523383"/>
                <a:gd name="connsiteX2260" fmla="*/ 570353 w 1939743"/>
                <a:gd name="connsiteY2260" fmla="*/ 878326 h 2523383"/>
                <a:gd name="connsiteX2261" fmla="*/ 556302 w 1939743"/>
                <a:gd name="connsiteY2261" fmla="*/ 875713 h 2523383"/>
                <a:gd name="connsiteX2262" fmla="*/ 553392 w 1939743"/>
                <a:gd name="connsiteY2262" fmla="*/ 874540 h 2523383"/>
                <a:gd name="connsiteX2263" fmla="*/ 552837 w 1939743"/>
                <a:gd name="connsiteY2263" fmla="*/ 872928 h 2523383"/>
                <a:gd name="connsiteX2264" fmla="*/ 552625 w 1939743"/>
                <a:gd name="connsiteY2264" fmla="*/ 870542 h 2523383"/>
                <a:gd name="connsiteX2265" fmla="*/ 552766 w 1939743"/>
                <a:gd name="connsiteY2265" fmla="*/ 867381 h 2523383"/>
                <a:gd name="connsiteX2266" fmla="*/ 553783 w 1939743"/>
                <a:gd name="connsiteY2266" fmla="*/ 864142 h 2523383"/>
                <a:gd name="connsiteX2267" fmla="*/ 558141 w 1939743"/>
                <a:gd name="connsiteY2267" fmla="*/ 857344 h 2523383"/>
                <a:gd name="connsiteX2268" fmla="*/ 570924 w 1939743"/>
                <a:gd name="connsiteY2268" fmla="*/ 851719 h 2523383"/>
                <a:gd name="connsiteX2269" fmla="*/ 576010 w 1939743"/>
                <a:gd name="connsiteY2269" fmla="*/ 850944 h 2523383"/>
                <a:gd name="connsiteX2270" fmla="*/ 581103 w 1939743"/>
                <a:gd name="connsiteY2270" fmla="*/ 851312 h 2523383"/>
                <a:gd name="connsiteX2271" fmla="*/ 586282 w 1939743"/>
                <a:gd name="connsiteY2271" fmla="*/ 853839 h 2523383"/>
                <a:gd name="connsiteX2272" fmla="*/ 588590 w 1939743"/>
                <a:gd name="connsiteY2272" fmla="*/ 856029 h 2523383"/>
                <a:gd name="connsiteX2273" fmla="*/ 589748 w 1939743"/>
                <a:gd name="connsiteY2273" fmla="*/ 858721 h 2523383"/>
                <a:gd name="connsiteX2274" fmla="*/ 590303 w 1939743"/>
                <a:gd name="connsiteY2274" fmla="*/ 861224 h 2523383"/>
                <a:gd name="connsiteX2275" fmla="*/ 590366 w 1939743"/>
                <a:gd name="connsiteY2275" fmla="*/ 865543 h 2523383"/>
                <a:gd name="connsiteX2276" fmla="*/ 590616 w 1939743"/>
                <a:gd name="connsiteY2276" fmla="*/ 867240 h 2523383"/>
                <a:gd name="connsiteX2277" fmla="*/ 591555 w 1939743"/>
                <a:gd name="connsiteY2277" fmla="*/ 870072 h 2523383"/>
                <a:gd name="connsiteX2278" fmla="*/ 594536 w 1939743"/>
                <a:gd name="connsiteY2278" fmla="*/ 876691 h 2523383"/>
                <a:gd name="connsiteX2279" fmla="*/ 596726 w 1939743"/>
                <a:gd name="connsiteY2279" fmla="*/ 878749 h 2523383"/>
                <a:gd name="connsiteX2280" fmla="*/ 606834 w 1939743"/>
                <a:gd name="connsiteY2280" fmla="*/ 874907 h 2523383"/>
                <a:gd name="connsiteX2281" fmla="*/ 611043 w 1939743"/>
                <a:gd name="connsiteY2281" fmla="*/ 874047 h 2523383"/>
                <a:gd name="connsiteX2282" fmla="*/ 615276 w 1939743"/>
                <a:gd name="connsiteY2282" fmla="*/ 875252 h 2523383"/>
                <a:gd name="connsiteX2283" fmla="*/ 621440 w 1939743"/>
                <a:gd name="connsiteY2283" fmla="*/ 879210 h 2523383"/>
                <a:gd name="connsiteX2284" fmla="*/ 629428 w 1939743"/>
                <a:gd name="connsiteY2284" fmla="*/ 891102 h 2523383"/>
                <a:gd name="connsiteX2285" fmla="*/ 639716 w 1939743"/>
                <a:gd name="connsiteY2285" fmla="*/ 903134 h 2523383"/>
                <a:gd name="connsiteX2286" fmla="*/ 639669 w 1939743"/>
                <a:gd name="connsiteY2286" fmla="*/ 905716 h 2523383"/>
                <a:gd name="connsiteX2287" fmla="*/ 635726 w 1939743"/>
                <a:gd name="connsiteY2287" fmla="*/ 909706 h 2523383"/>
                <a:gd name="connsiteX2288" fmla="*/ 634983 w 1939743"/>
                <a:gd name="connsiteY2288" fmla="*/ 911411 h 2523383"/>
                <a:gd name="connsiteX2289" fmla="*/ 635515 w 1939743"/>
                <a:gd name="connsiteY2289" fmla="*/ 912593 h 2523383"/>
                <a:gd name="connsiteX2290" fmla="*/ 639450 w 1939743"/>
                <a:gd name="connsiteY2290" fmla="*/ 913375 h 2523383"/>
                <a:gd name="connsiteX2291" fmla="*/ 643135 w 1939743"/>
                <a:gd name="connsiteY2291" fmla="*/ 912788 h 2523383"/>
                <a:gd name="connsiteX2292" fmla="*/ 646655 w 1939743"/>
                <a:gd name="connsiteY2292" fmla="*/ 913680 h 2523383"/>
                <a:gd name="connsiteX2293" fmla="*/ 647446 w 1939743"/>
                <a:gd name="connsiteY2293" fmla="*/ 914705 h 2523383"/>
                <a:gd name="connsiteX2294" fmla="*/ 648736 w 1939743"/>
                <a:gd name="connsiteY2294" fmla="*/ 919039 h 2523383"/>
                <a:gd name="connsiteX2295" fmla="*/ 650528 w 1939743"/>
                <a:gd name="connsiteY2295" fmla="*/ 926667 h 2523383"/>
                <a:gd name="connsiteX2296" fmla="*/ 652656 w 1939743"/>
                <a:gd name="connsiteY2296" fmla="*/ 932331 h 2523383"/>
                <a:gd name="connsiteX2297" fmla="*/ 655120 w 1939743"/>
                <a:gd name="connsiteY2297" fmla="*/ 936063 h 2523383"/>
                <a:gd name="connsiteX2298" fmla="*/ 657553 w 1939743"/>
                <a:gd name="connsiteY2298" fmla="*/ 937972 h 2523383"/>
                <a:gd name="connsiteX2299" fmla="*/ 661137 w 1939743"/>
                <a:gd name="connsiteY2299" fmla="*/ 938113 h 2523383"/>
                <a:gd name="connsiteX2300" fmla="*/ 664735 w 1939743"/>
                <a:gd name="connsiteY2300" fmla="*/ 937002 h 2523383"/>
                <a:gd name="connsiteX2301" fmla="*/ 670579 w 1939743"/>
                <a:gd name="connsiteY2301" fmla="*/ 937370 h 2523383"/>
                <a:gd name="connsiteX2302" fmla="*/ 700731 w 1939743"/>
                <a:gd name="connsiteY2302" fmla="*/ 941657 h 2523383"/>
                <a:gd name="connsiteX2303" fmla="*/ 702515 w 1939743"/>
                <a:gd name="connsiteY2303" fmla="*/ 940914 h 2523383"/>
                <a:gd name="connsiteX2304" fmla="*/ 703790 w 1939743"/>
                <a:gd name="connsiteY2304" fmla="*/ 938559 h 2523383"/>
                <a:gd name="connsiteX2305" fmla="*/ 704549 w 1939743"/>
                <a:gd name="connsiteY2305" fmla="*/ 934585 h 2523383"/>
                <a:gd name="connsiteX2306" fmla="*/ 704838 w 1939743"/>
                <a:gd name="connsiteY2306" fmla="*/ 931306 h 2523383"/>
                <a:gd name="connsiteX2307" fmla="*/ 704423 w 1939743"/>
                <a:gd name="connsiteY2307" fmla="*/ 926816 h 2523383"/>
                <a:gd name="connsiteX2308" fmla="*/ 703837 w 1939743"/>
                <a:gd name="connsiteY2308" fmla="*/ 924664 h 2523383"/>
                <a:gd name="connsiteX2309" fmla="*/ 685147 w 1939743"/>
                <a:gd name="connsiteY2309" fmla="*/ 910011 h 2523383"/>
                <a:gd name="connsiteX2310" fmla="*/ 683519 w 1939743"/>
                <a:gd name="connsiteY2310" fmla="*/ 904057 h 2523383"/>
                <a:gd name="connsiteX2311" fmla="*/ 692649 w 1939743"/>
                <a:gd name="connsiteY2311" fmla="*/ 895710 h 2523383"/>
                <a:gd name="connsiteX2312" fmla="*/ 693306 w 1939743"/>
                <a:gd name="connsiteY2312" fmla="*/ 893770 h 2523383"/>
                <a:gd name="connsiteX2313" fmla="*/ 693478 w 1939743"/>
                <a:gd name="connsiteY2313" fmla="*/ 891102 h 2523383"/>
                <a:gd name="connsiteX2314" fmla="*/ 693173 w 1939743"/>
                <a:gd name="connsiteY2314" fmla="*/ 887699 h 2523383"/>
                <a:gd name="connsiteX2315" fmla="*/ 691937 w 1939743"/>
                <a:gd name="connsiteY2315" fmla="*/ 884444 h 2523383"/>
                <a:gd name="connsiteX2316" fmla="*/ 687032 w 1939743"/>
                <a:gd name="connsiteY2316" fmla="*/ 878217 h 2523383"/>
                <a:gd name="connsiteX2317" fmla="*/ 682690 w 1939743"/>
                <a:gd name="connsiteY2317" fmla="*/ 877278 h 2523383"/>
                <a:gd name="connsiteX2318" fmla="*/ 676259 w 1939743"/>
                <a:gd name="connsiteY2318" fmla="*/ 871105 h 2523383"/>
                <a:gd name="connsiteX2319" fmla="*/ 675250 w 1939743"/>
                <a:gd name="connsiteY2319" fmla="*/ 869540 h 2523383"/>
                <a:gd name="connsiteX2320" fmla="*/ 674421 w 1939743"/>
                <a:gd name="connsiteY2320" fmla="*/ 867068 h 2523383"/>
                <a:gd name="connsiteX2321" fmla="*/ 673771 w 1939743"/>
                <a:gd name="connsiteY2321" fmla="*/ 863681 h 2523383"/>
                <a:gd name="connsiteX2322" fmla="*/ 673881 w 1939743"/>
                <a:gd name="connsiteY2322" fmla="*/ 861075 h 2523383"/>
                <a:gd name="connsiteX2323" fmla="*/ 674749 w 1939743"/>
                <a:gd name="connsiteY2323" fmla="*/ 859245 h 2523383"/>
                <a:gd name="connsiteX2324" fmla="*/ 681086 w 1939743"/>
                <a:gd name="connsiteY2324" fmla="*/ 852892 h 2523383"/>
                <a:gd name="connsiteX2325" fmla="*/ 683652 w 1939743"/>
                <a:gd name="connsiteY2325" fmla="*/ 849356 h 2523383"/>
                <a:gd name="connsiteX2326" fmla="*/ 691554 w 1939743"/>
                <a:gd name="connsiteY2326" fmla="*/ 833318 h 2523383"/>
                <a:gd name="connsiteX2327" fmla="*/ 695208 w 1939743"/>
                <a:gd name="connsiteY2327" fmla="*/ 826793 h 2523383"/>
                <a:gd name="connsiteX2328" fmla="*/ 697821 w 1939743"/>
                <a:gd name="connsiteY2328" fmla="*/ 823719 h 2523383"/>
                <a:gd name="connsiteX2329" fmla="*/ 700481 w 1939743"/>
                <a:gd name="connsiteY2329" fmla="*/ 821810 h 2523383"/>
                <a:gd name="connsiteX2330" fmla="*/ 706340 w 1939743"/>
                <a:gd name="connsiteY2330" fmla="*/ 820918 h 2523383"/>
                <a:gd name="connsiteX2331" fmla="*/ 712435 w 1939743"/>
                <a:gd name="connsiteY2331" fmla="*/ 826973 h 2523383"/>
                <a:gd name="connsiteX2332" fmla="*/ 713780 w 1939743"/>
                <a:gd name="connsiteY2332" fmla="*/ 827349 h 2523383"/>
                <a:gd name="connsiteX2333" fmla="*/ 714336 w 1939743"/>
                <a:gd name="connsiteY2333" fmla="*/ 828937 h 2523383"/>
                <a:gd name="connsiteX2334" fmla="*/ 714101 w 1939743"/>
                <a:gd name="connsiteY2334" fmla="*/ 831745 h 2523383"/>
                <a:gd name="connsiteX2335" fmla="*/ 713334 w 1939743"/>
                <a:gd name="connsiteY2335" fmla="*/ 834413 h 2523383"/>
                <a:gd name="connsiteX2336" fmla="*/ 711152 w 1939743"/>
                <a:gd name="connsiteY2336" fmla="*/ 839217 h 2523383"/>
                <a:gd name="connsiteX2337" fmla="*/ 710643 w 1939743"/>
                <a:gd name="connsiteY2337" fmla="*/ 841227 h 2523383"/>
                <a:gd name="connsiteX2338" fmla="*/ 710807 w 1939743"/>
                <a:gd name="connsiteY2338" fmla="*/ 843301 h 2523383"/>
                <a:gd name="connsiteX2339" fmla="*/ 712302 w 1939743"/>
                <a:gd name="connsiteY2339" fmla="*/ 848057 h 2523383"/>
                <a:gd name="connsiteX2340" fmla="*/ 712763 w 1939743"/>
                <a:gd name="connsiteY2340" fmla="*/ 851179 h 2523383"/>
                <a:gd name="connsiteX2341" fmla="*/ 713092 w 1939743"/>
                <a:gd name="connsiteY2341" fmla="*/ 856428 h 2523383"/>
                <a:gd name="connsiteX2342" fmla="*/ 713334 w 1939743"/>
                <a:gd name="connsiteY2342" fmla="*/ 857203 h 2523383"/>
                <a:gd name="connsiteX2343" fmla="*/ 717004 w 1939743"/>
                <a:gd name="connsiteY2343" fmla="*/ 861615 h 2523383"/>
                <a:gd name="connsiteX2344" fmla="*/ 720336 w 1939743"/>
                <a:gd name="connsiteY2344" fmla="*/ 867350 h 2523383"/>
                <a:gd name="connsiteX2345" fmla="*/ 721878 w 1939743"/>
                <a:gd name="connsiteY2345" fmla="*/ 876292 h 2523383"/>
                <a:gd name="connsiteX2346" fmla="*/ 720681 w 1939743"/>
                <a:gd name="connsiteY2346" fmla="*/ 879367 h 2523383"/>
                <a:gd name="connsiteX2347" fmla="*/ 717872 w 1939743"/>
                <a:gd name="connsiteY2347" fmla="*/ 883591 h 2523383"/>
                <a:gd name="connsiteX2348" fmla="*/ 716206 w 1939743"/>
                <a:gd name="connsiteY2348" fmla="*/ 887104 h 2523383"/>
                <a:gd name="connsiteX2349" fmla="*/ 715674 w 1939743"/>
                <a:gd name="connsiteY2349" fmla="*/ 889905 h 2523383"/>
                <a:gd name="connsiteX2350" fmla="*/ 716096 w 1939743"/>
                <a:gd name="connsiteY2350" fmla="*/ 891595 h 2523383"/>
                <a:gd name="connsiteX2351" fmla="*/ 718169 w 1939743"/>
                <a:gd name="connsiteY2351" fmla="*/ 892471 h 2523383"/>
                <a:gd name="connsiteX2352" fmla="*/ 873324 w 1939743"/>
                <a:gd name="connsiteY2352" fmla="*/ 844005 h 2523383"/>
                <a:gd name="connsiteX2353" fmla="*/ 867636 w 1939743"/>
                <a:gd name="connsiteY2353" fmla="*/ 844419 h 2523383"/>
                <a:gd name="connsiteX2354" fmla="*/ 865007 w 1939743"/>
                <a:gd name="connsiteY2354" fmla="*/ 843285 h 2523383"/>
                <a:gd name="connsiteX2355" fmla="*/ 864835 w 1939743"/>
                <a:gd name="connsiteY2355" fmla="*/ 841619 h 2523383"/>
                <a:gd name="connsiteX2356" fmla="*/ 867112 w 1939743"/>
                <a:gd name="connsiteY2356" fmla="*/ 839428 h 2523383"/>
                <a:gd name="connsiteX2357" fmla="*/ 874677 w 1939743"/>
                <a:gd name="connsiteY2357" fmla="*/ 835845 h 2523383"/>
                <a:gd name="connsiteX2358" fmla="*/ 879129 w 1939743"/>
                <a:gd name="connsiteY2358" fmla="*/ 829289 h 2523383"/>
                <a:gd name="connsiteX2359" fmla="*/ 880787 w 1939743"/>
                <a:gd name="connsiteY2359" fmla="*/ 828475 h 2523383"/>
                <a:gd name="connsiteX2360" fmla="*/ 886600 w 1939743"/>
                <a:gd name="connsiteY2360" fmla="*/ 827536 h 2523383"/>
                <a:gd name="connsiteX2361" fmla="*/ 889988 w 1939743"/>
                <a:gd name="connsiteY2361" fmla="*/ 827740 h 2523383"/>
                <a:gd name="connsiteX2362" fmla="*/ 894337 w 1939743"/>
                <a:gd name="connsiteY2362" fmla="*/ 829289 h 2523383"/>
                <a:gd name="connsiteX2363" fmla="*/ 883854 w 1939743"/>
                <a:gd name="connsiteY2363" fmla="*/ 837394 h 2523383"/>
                <a:gd name="connsiteX2364" fmla="*/ 873324 w 1939743"/>
                <a:gd name="connsiteY2364" fmla="*/ 844005 h 2523383"/>
                <a:gd name="connsiteX2365" fmla="*/ 950721 w 1939743"/>
                <a:gd name="connsiteY2365" fmla="*/ 854637 h 2523383"/>
                <a:gd name="connsiteX2366" fmla="*/ 950971 w 1939743"/>
                <a:gd name="connsiteY2366" fmla="*/ 858815 h 2523383"/>
                <a:gd name="connsiteX2367" fmla="*/ 950705 w 1939743"/>
                <a:gd name="connsiteY2367" fmla="*/ 862038 h 2523383"/>
                <a:gd name="connsiteX2368" fmla="*/ 949931 w 1939743"/>
                <a:gd name="connsiteY2368" fmla="*/ 864299 h 2523383"/>
                <a:gd name="connsiteX2369" fmla="*/ 949899 w 1939743"/>
                <a:gd name="connsiteY2369" fmla="*/ 866896 h 2523383"/>
                <a:gd name="connsiteX2370" fmla="*/ 950604 w 1939743"/>
                <a:gd name="connsiteY2370" fmla="*/ 869822 h 2523383"/>
                <a:gd name="connsiteX2371" fmla="*/ 953537 w 1939743"/>
                <a:gd name="connsiteY2371" fmla="*/ 877168 h 2523383"/>
                <a:gd name="connsiteX2372" fmla="*/ 954468 w 1939743"/>
                <a:gd name="connsiteY2372" fmla="*/ 881096 h 2523383"/>
                <a:gd name="connsiteX2373" fmla="*/ 954609 w 1939743"/>
                <a:gd name="connsiteY2373" fmla="*/ 885023 h 2523383"/>
                <a:gd name="connsiteX2374" fmla="*/ 954460 w 1939743"/>
                <a:gd name="connsiteY2374" fmla="*/ 887706 h 2523383"/>
                <a:gd name="connsiteX2375" fmla="*/ 952653 w 1939743"/>
                <a:gd name="connsiteY2375" fmla="*/ 892893 h 2523383"/>
                <a:gd name="connsiteX2376" fmla="*/ 951847 w 1939743"/>
                <a:gd name="connsiteY2376" fmla="*/ 899567 h 2523383"/>
                <a:gd name="connsiteX2377" fmla="*/ 951801 w 1939743"/>
                <a:gd name="connsiteY2377" fmla="*/ 903087 h 2523383"/>
                <a:gd name="connsiteX2378" fmla="*/ 952880 w 1939743"/>
                <a:gd name="connsiteY2378" fmla="*/ 908572 h 2523383"/>
                <a:gd name="connsiteX2379" fmla="*/ 952911 w 1939743"/>
                <a:gd name="connsiteY2379" fmla="*/ 911114 h 2523383"/>
                <a:gd name="connsiteX2380" fmla="*/ 950877 w 1939743"/>
                <a:gd name="connsiteY2380" fmla="*/ 915456 h 2523383"/>
                <a:gd name="connsiteX2381" fmla="*/ 946567 w 1939743"/>
                <a:gd name="connsiteY2381" fmla="*/ 919227 h 2523383"/>
                <a:gd name="connsiteX2382" fmla="*/ 947177 w 1939743"/>
                <a:gd name="connsiteY2382" fmla="*/ 921214 h 2523383"/>
                <a:gd name="connsiteX2383" fmla="*/ 956471 w 1939743"/>
                <a:gd name="connsiteY2383" fmla="*/ 925971 h 2523383"/>
                <a:gd name="connsiteX2384" fmla="*/ 957175 w 1939743"/>
                <a:gd name="connsiteY2384" fmla="*/ 927043 h 2523383"/>
                <a:gd name="connsiteX2385" fmla="*/ 957128 w 1939743"/>
                <a:gd name="connsiteY2385" fmla="*/ 937675 h 2523383"/>
                <a:gd name="connsiteX2386" fmla="*/ 958748 w 1939743"/>
                <a:gd name="connsiteY2386" fmla="*/ 949261 h 2523383"/>
                <a:gd name="connsiteX2387" fmla="*/ 958145 w 1939743"/>
                <a:gd name="connsiteY2387" fmla="*/ 949480 h 2523383"/>
                <a:gd name="connsiteX2388" fmla="*/ 955908 w 1939743"/>
                <a:gd name="connsiteY2388" fmla="*/ 945874 h 2523383"/>
                <a:gd name="connsiteX2389" fmla="*/ 951777 w 1939743"/>
                <a:gd name="connsiteY2389" fmla="*/ 941571 h 2523383"/>
                <a:gd name="connsiteX2390" fmla="*/ 946840 w 1939743"/>
                <a:gd name="connsiteY2390" fmla="*/ 949582 h 2523383"/>
                <a:gd name="connsiteX2391" fmla="*/ 947404 w 1939743"/>
                <a:gd name="connsiteY2391" fmla="*/ 963093 h 2523383"/>
                <a:gd name="connsiteX2392" fmla="*/ 950650 w 1939743"/>
                <a:gd name="connsiteY2392" fmla="*/ 969078 h 2523383"/>
                <a:gd name="connsiteX2393" fmla="*/ 951636 w 1939743"/>
                <a:gd name="connsiteY2393" fmla="*/ 972481 h 2523383"/>
                <a:gd name="connsiteX2394" fmla="*/ 951315 w 1939743"/>
                <a:gd name="connsiteY2394" fmla="*/ 974523 h 2523383"/>
                <a:gd name="connsiteX2395" fmla="*/ 948569 w 1939743"/>
                <a:gd name="connsiteY2395" fmla="*/ 975431 h 2523383"/>
                <a:gd name="connsiteX2396" fmla="*/ 947615 w 1939743"/>
                <a:gd name="connsiteY2396" fmla="*/ 974985 h 2523383"/>
                <a:gd name="connsiteX2397" fmla="*/ 944799 w 1939743"/>
                <a:gd name="connsiteY2397" fmla="*/ 972293 h 2523383"/>
                <a:gd name="connsiteX2398" fmla="*/ 943163 w 1939743"/>
                <a:gd name="connsiteY2398" fmla="*/ 968217 h 2523383"/>
                <a:gd name="connsiteX2399" fmla="*/ 942647 w 1939743"/>
                <a:gd name="connsiteY2399" fmla="*/ 968358 h 2523383"/>
                <a:gd name="connsiteX2400" fmla="*/ 942146 w 1939743"/>
                <a:gd name="connsiteY2400" fmla="*/ 970322 h 2523383"/>
                <a:gd name="connsiteX2401" fmla="*/ 942475 w 1939743"/>
                <a:gd name="connsiteY2401" fmla="*/ 972317 h 2523383"/>
                <a:gd name="connsiteX2402" fmla="*/ 944384 w 1939743"/>
                <a:gd name="connsiteY2402" fmla="*/ 975931 h 2523383"/>
                <a:gd name="connsiteX2403" fmla="*/ 945190 w 1939743"/>
                <a:gd name="connsiteY2403" fmla="*/ 980242 h 2523383"/>
                <a:gd name="connsiteX2404" fmla="*/ 944345 w 1939743"/>
                <a:gd name="connsiteY2404" fmla="*/ 981462 h 2523383"/>
                <a:gd name="connsiteX2405" fmla="*/ 941513 w 1939743"/>
                <a:gd name="connsiteY2405" fmla="*/ 982573 h 2523383"/>
                <a:gd name="connsiteX2406" fmla="*/ 937687 w 1939743"/>
                <a:gd name="connsiteY2406" fmla="*/ 982620 h 2523383"/>
                <a:gd name="connsiteX2407" fmla="*/ 931679 w 1939743"/>
                <a:gd name="connsiteY2407" fmla="*/ 984561 h 2523383"/>
                <a:gd name="connsiteX2408" fmla="*/ 928721 w 1939743"/>
                <a:gd name="connsiteY2408" fmla="*/ 984858 h 2523383"/>
                <a:gd name="connsiteX2409" fmla="*/ 925835 w 1939743"/>
                <a:gd name="connsiteY2409" fmla="*/ 983810 h 2523383"/>
                <a:gd name="connsiteX2410" fmla="*/ 921985 w 1939743"/>
                <a:gd name="connsiteY2410" fmla="*/ 983559 h 2523383"/>
                <a:gd name="connsiteX2411" fmla="*/ 918786 w 1939743"/>
                <a:gd name="connsiteY2411" fmla="*/ 984021 h 2523383"/>
                <a:gd name="connsiteX2412" fmla="*/ 916830 w 1939743"/>
                <a:gd name="connsiteY2412" fmla="*/ 983168 h 2523383"/>
                <a:gd name="connsiteX2413" fmla="*/ 915046 w 1939743"/>
                <a:gd name="connsiteY2413" fmla="*/ 981157 h 2523383"/>
                <a:gd name="connsiteX2414" fmla="*/ 912973 w 1939743"/>
                <a:gd name="connsiteY2414" fmla="*/ 981642 h 2523383"/>
                <a:gd name="connsiteX2415" fmla="*/ 908443 w 1939743"/>
                <a:gd name="connsiteY2415" fmla="*/ 986736 h 2523383"/>
                <a:gd name="connsiteX2416" fmla="*/ 901425 w 1939743"/>
                <a:gd name="connsiteY2416" fmla="*/ 985116 h 2523383"/>
                <a:gd name="connsiteX2417" fmla="*/ 895104 w 1939743"/>
                <a:gd name="connsiteY2417" fmla="*/ 984701 h 2523383"/>
                <a:gd name="connsiteX2418" fmla="*/ 893829 w 1939743"/>
                <a:gd name="connsiteY2418" fmla="*/ 983004 h 2523383"/>
                <a:gd name="connsiteX2419" fmla="*/ 892413 w 1939743"/>
                <a:gd name="connsiteY2419" fmla="*/ 979687 h 2523383"/>
                <a:gd name="connsiteX2420" fmla="*/ 889628 w 1939743"/>
                <a:gd name="connsiteY2420" fmla="*/ 969281 h 2523383"/>
                <a:gd name="connsiteX2421" fmla="*/ 890152 w 1939743"/>
                <a:gd name="connsiteY2421" fmla="*/ 966653 h 2523383"/>
                <a:gd name="connsiteX2422" fmla="*/ 896904 w 1939743"/>
                <a:gd name="connsiteY2422" fmla="*/ 965221 h 2523383"/>
                <a:gd name="connsiteX2423" fmla="*/ 897044 w 1939743"/>
                <a:gd name="connsiteY2423" fmla="*/ 964321 h 2523383"/>
                <a:gd name="connsiteX2424" fmla="*/ 892249 w 1939743"/>
                <a:gd name="connsiteY2424" fmla="*/ 960574 h 2523383"/>
                <a:gd name="connsiteX2425" fmla="*/ 886741 w 1939743"/>
                <a:gd name="connsiteY2425" fmla="*/ 957812 h 2523383"/>
                <a:gd name="connsiteX2426" fmla="*/ 884190 w 1939743"/>
                <a:gd name="connsiteY2426" fmla="*/ 955637 h 2523383"/>
                <a:gd name="connsiteX2427" fmla="*/ 884777 w 1939743"/>
                <a:gd name="connsiteY2427" fmla="*/ 951483 h 2523383"/>
                <a:gd name="connsiteX2428" fmla="*/ 884613 w 1939743"/>
                <a:gd name="connsiteY2428" fmla="*/ 950435 h 2523383"/>
                <a:gd name="connsiteX2429" fmla="*/ 894103 w 1939743"/>
                <a:gd name="connsiteY2429" fmla="*/ 945670 h 2523383"/>
                <a:gd name="connsiteX2430" fmla="*/ 901003 w 1939743"/>
                <a:gd name="connsiteY2430" fmla="*/ 936227 h 2523383"/>
                <a:gd name="connsiteX2431" fmla="*/ 905282 w 1939743"/>
                <a:gd name="connsiteY2431" fmla="*/ 932370 h 2523383"/>
                <a:gd name="connsiteX2432" fmla="*/ 905595 w 1939743"/>
                <a:gd name="connsiteY2432" fmla="*/ 930501 h 2523383"/>
                <a:gd name="connsiteX2433" fmla="*/ 909218 w 1939743"/>
                <a:gd name="connsiteY2433" fmla="*/ 928553 h 2523383"/>
                <a:gd name="connsiteX2434" fmla="*/ 917596 w 1939743"/>
                <a:gd name="connsiteY2434" fmla="*/ 927379 h 2523383"/>
                <a:gd name="connsiteX2435" fmla="*/ 917925 w 1939743"/>
                <a:gd name="connsiteY2435" fmla="*/ 924735 h 2523383"/>
                <a:gd name="connsiteX2436" fmla="*/ 902106 w 1939743"/>
                <a:gd name="connsiteY2436" fmla="*/ 926253 h 2523383"/>
                <a:gd name="connsiteX2437" fmla="*/ 880443 w 1939743"/>
                <a:gd name="connsiteY2437" fmla="*/ 931643 h 2523383"/>
                <a:gd name="connsiteX2438" fmla="*/ 873746 w 1939743"/>
                <a:gd name="connsiteY2438" fmla="*/ 934287 h 2523383"/>
                <a:gd name="connsiteX2439" fmla="*/ 868160 w 1939743"/>
                <a:gd name="connsiteY2439" fmla="*/ 932746 h 2523383"/>
                <a:gd name="connsiteX2440" fmla="*/ 844447 w 1939743"/>
                <a:gd name="connsiteY2440" fmla="*/ 941047 h 2523383"/>
                <a:gd name="connsiteX2441" fmla="*/ 843438 w 1939743"/>
                <a:gd name="connsiteY2441" fmla="*/ 941047 h 2523383"/>
                <a:gd name="connsiteX2442" fmla="*/ 840958 w 1939743"/>
                <a:gd name="connsiteY2442" fmla="*/ 938418 h 2523383"/>
                <a:gd name="connsiteX2443" fmla="*/ 838830 w 1939743"/>
                <a:gd name="connsiteY2443" fmla="*/ 933481 h 2523383"/>
                <a:gd name="connsiteX2444" fmla="*/ 840356 w 1939743"/>
                <a:gd name="connsiteY2444" fmla="*/ 930031 h 2523383"/>
                <a:gd name="connsiteX2445" fmla="*/ 847319 w 1939743"/>
                <a:gd name="connsiteY2445" fmla="*/ 923460 h 2523383"/>
                <a:gd name="connsiteX2446" fmla="*/ 850800 w 1939743"/>
                <a:gd name="connsiteY2446" fmla="*/ 917670 h 2523383"/>
                <a:gd name="connsiteX2447" fmla="*/ 850393 w 1939743"/>
                <a:gd name="connsiteY2447" fmla="*/ 914541 h 2523383"/>
                <a:gd name="connsiteX2448" fmla="*/ 853163 w 1939743"/>
                <a:gd name="connsiteY2448" fmla="*/ 908955 h 2523383"/>
                <a:gd name="connsiteX2449" fmla="*/ 857591 w 1939743"/>
                <a:gd name="connsiteY2449" fmla="*/ 908165 h 2523383"/>
                <a:gd name="connsiteX2450" fmla="*/ 865125 w 1939743"/>
                <a:gd name="connsiteY2450" fmla="*/ 912757 h 2523383"/>
                <a:gd name="connsiteX2451" fmla="*/ 869036 w 1939743"/>
                <a:gd name="connsiteY2451" fmla="*/ 917303 h 2523383"/>
                <a:gd name="connsiteX2452" fmla="*/ 872549 w 1939743"/>
                <a:gd name="connsiteY2452" fmla="*/ 919423 h 2523383"/>
                <a:gd name="connsiteX2453" fmla="*/ 875663 w 1939743"/>
                <a:gd name="connsiteY2453" fmla="*/ 919000 h 2523383"/>
                <a:gd name="connsiteX2454" fmla="*/ 878886 w 1939743"/>
                <a:gd name="connsiteY2454" fmla="*/ 915832 h 2523383"/>
                <a:gd name="connsiteX2455" fmla="*/ 878072 w 1939743"/>
                <a:gd name="connsiteY2455" fmla="*/ 915472 h 2523383"/>
                <a:gd name="connsiteX2456" fmla="*/ 872604 w 1939743"/>
                <a:gd name="connsiteY2456" fmla="*/ 917154 h 2523383"/>
                <a:gd name="connsiteX2457" fmla="*/ 871962 w 1939743"/>
                <a:gd name="connsiteY2457" fmla="*/ 916661 h 2523383"/>
                <a:gd name="connsiteX2458" fmla="*/ 869177 w 1939743"/>
                <a:gd name="connsiteY2458" fmla="*/ 911584 h 2523383"/>
                <a:gd name="connsiteX2459" fmla="*/ 867965 w 1939743"/>
                <a:gd name="connsiteY2459" fmla="*/ 908337 h 2523383"/>
                <a:gd name="connsiteX2460" fmla="*/ 867182 w 1939743"/>
                <a:gd name="connsiteY2460" fmla="*/ 905082 h 2523383"/>
                <a:gd name="connsiteX2461" fmla="*/ 867135 w 1939743"/>
                <a:gd name="connsiteY2461" fmla="*/ 902782 h 2523383"/>
                <a:gd name="connsiteX2462" fmla="*/ 868817 w 1939743"/>
                <a:gd name="connsiteY2462" fmla="*/ 898401 h 2523383"/>
                <a:gd name="connsiteX2463" fmla="*/ 862551 w 1939743"/>
                <a:gd name="connsiteY2463" fmla="*/ 896954 h 2523383"/>
                <a:gd name="connsiteX2464" fmla="*/ 860212 w 1939743"/>
                <a:gd name="connsiteY2464" fmla="*/ 893910 h 2523383"/>
                <a:gd name="connsiteX2465" fmla="*/ 859140 w 1939743"/>
                <a:gd name="connsiteY2465" fmla="*/ 890108 h 2523383"/>
                <a:gd name="connsiteX2466" fmla="*/ 859374 w 1939743"/>
                <a:gd name="connsiteY2466" fmla="*/ 888458 h 2523383"/>
                <a:gd name="connsiteX2467" fmla="*/ 861346 w 1939743"/>
                <a:gd name="connsiteY2467" fmla="*/ 883990 h 2523383"/>
                <a:gd name="connsiteX2468" fmla="*/ 866666 w 1939743"/>
                <a:gd name="connsiteY2468" fmla="*/ 877810 h 2523383"/>
                <a:gd name="connsiteX2469" fmla="*/ 866048 w 1939743"/>
                <a:gd name="connsiteY2469" fmla="*/ 876096 h 2523383"/>
                <a:gd name="connsiteX2470" fmla="*/ 858303 w 1939743"/>
                <a:gd name="connsiteY2470" fmla="*/ 876237 h 2523383"/>
                <a:gd name="connsiteX2471" fmla="*/ 856597 w 1939743"/>
                <a:gd name="connsiteY2471" fmla="*/ 875431 h 2523383"/>
                <a:gd name="connsiteX2472" fmla="*/ 853296 w 1939743"/>
                <a:gd name="connsiteY2472" fmla="*/ 871567 h 2523383"/>
                <a:gd name="connsiteX2473" fmla="*/ 854023 w 1939743"/>
                <a:gd name="connsiteY2473" fmla="*/ 867272 h 2523383"/>
                <a:gd name="connsiteX2474" fmla="*/ 857106 w 1939743"/>
                <a:gd name="connsiteY2474" fmla="*/ 860958 h 2523383"/>
                <a:gd name="connsiteX2475" fmla="*/ 859429 w 1939743"/>
                <a:gd name="connsiteY2475" fmla="*/ 857219 h 2523383"/>
                <a:gd name="connsiteX2476" fmla="*/ 860986 w 1939743"/>
                <a:gd name="connsiteY2476" fmla="*/ 856069 h 2523383"/>
                <a:gd name="connsiteX2477" fmla="*/ 863411 w 1939743"/>
                <a:gd name="connsiteY2477" fmla="*/ 856092 h 2523383"/>
                <a:gd name="connsiteX2478" fmla="*/ 869162 w 1939743"/>
                <a:gd name="connsiteY2478" fmla="*/ 858541 h 2523383"/>
                <a:gd name="connsiteX2479" fmla="*/ 870820 w 1939743"/>
                <a:gd name="connsiteY2479" fmla="*/ 859886 h 2523383"/>
                <a:gd name="connsiteX2480" fmla="*/ 875225 w 1939743"/>
                <a:gd name="connsiteY2480" fmla="*/ 865973 h 2523383"/>
                <a:gd name="connsiteX2481" fmla="*/ 876351 w 1939743"/>
                <a:gd name="connsiteY2481" fmla="*/ 869439 h 2523383"/>
                <a:gd name="connsiteX2482" fmla="*/ 876211 w 1939743"/>
                <a:gd name="connsiteY2482" fmla="*/ 872764 h 2523383"/>
                <a:gd name="connsiteX2483" fmla="*/ 877055 w 1939743"/>
                <a:gd name="connsiteY2483" fmla="*/ 875205 h 2523383"/>
                <a:gd name="connsiteX2484" fmla="*/ 880474 w 1939743"/>
                <a:gd name="connsiteY2484" fmla="*/ 878756 h 2523383"/>
                <a:gd name="connsiteX2485" fmla="*/ 895167 w 1939743"/>
                <a:gd name="connsiteY2485" fmla="*/ 896985 h 2523383"/>
                <a:gd name="connsiteX2486" fmla="*/ 897913 w 1939743"/>
                <a:gd name="connsiteY2486" fmla="*/ 901264 h 2523383"/>
                <a:gd name="connsiteX2487" fmla="*/ 899790 w 1939743"/>
                <a:gd name="connsiteY2487" fmla="*/ 903150 h 2523383"/>
                <a:gd name="connsiteX2488" fmla="*/ 903186 w 1939743"/>
                <a:gd name="connsiteY2488" fmla="*/ 904535 h 2523383"/>
                <a:gd name="connsiteX2489" fmla="*/ 905173 w 1939743"/>
                <a:gd name="connsiteY2489" fmla="*/ 904245 h 2523383"/>
                <a:gd name="connsiteX2490" fmla="*/ 906792 w 1939743"/>
                <a:gd name="connsiteY2490" fmla="*/ 902970 h 2523383"/>
                <a:gd name="connsiteX2491" fmla="*/ 907066 w 1939743"/>
                <a:gd name="connsiteY2491" fmla="*/ 901319 h 2523383"/>
                <a:gd name="connsiteX2492" fmla="*/ 900714 w 1939743"/>
                <a:gd name="connsiteY2492" fmla="*/ 894990 h 2523383"/>
                <a:gd name="connsiteX2493" fmla="*/ 899117 w 1939743"/>
                <a:gd name="connsiteY2493" fmla="*/ 891610 h 2523383"/>
                <a:gd name="connsiteX2494" fmla="*/ 897756 w 1939743"/>
                <a:gd name="connsiteY2494" fmla="*/ 886987 h 2523383"/>
                <a:gd name="connsiteX2495" fmla="*/ 898351 w 1939743"/>
                <a:gd name="connsiteY2495" fmla="*/ 885492 h 2523383"/>
                <a:gd name="connsiteX2496" fmla="*/ 900197 w 1939743"/>
                <a:gd name="connsiteY2496" fmla="*/ 884976 h 2523383"/>
                <a:gd name="connsiteX2497" fmla="*/ 904844 w 1939743"/>
                <a:gd name="connsiteY2497" fmla="*/ 885586 h 2523383"/>
                <a:gd name="connsiteX2498" fmla="*/ 910313 w 1939743"/>
                <a:gd name="connsiteY2498" fmla="*/ 884335 h 2523383"/>
                <a:gd name="connsiteX2499" fmla="*/ 904250 w 1939743"/>
                <a:gd name="connsiteY2499" fmla="*/ 882379 h 2523383"/>
                <a:gd name="connsiteX2500" fmla="*/ 900291 w 1939743"/>
                <a:gd name="connsiteY2500" fmla="*/ 879781 h 2523383"/>
                <a:gd name="connsiteX2501" fmla="*/ 896223 w 1939743"/>
                <a:gd name="connsiteY2501" fmla="*/ 879656 h 2523383"/>
                <a:gd name="connsiteX2502" fmla="*/ 891138 w 1939743"/>
                <a:gd name="connsiteY2502" fmla="*/ 875478 h 2523383"/>
                <a:gd name="connsiteX2503" fmla="*/ 891138 w 1939743"/>
                <a:gd name="connsiteY2503" fmla="*/ 874172 h 2523383"/>
                <a:gd name="connsiteX2504" fmla="*/ 892382 w 1939743"/>
                <a:gd name="connsiteY2504" fmla="*/ 872834 h 2523383"/>
                <a:gd name="connsiteX2505" fmla="*/ 899297 w 1939743"/>
                <a:gd name="connsiteY2505" fmla="*/ 870972 h 2523383"/>
                <a:gd name="connsiteX2506" fmla="*/ 900604 w 1939743"/>
                <a:gd name="connsiteY2506" fmla="*/ 870174 h 2523383"/>
                <a:gd name="connsiteX2507" fmla="*/ 900721 w 1939743"/>
                <a:gd name="connsiteY2507" fmla="*/ 869008 h 2523383"/>
                <a:gd name="connsiteX2508" fmla="*/ 898437 w 1939743"/>
                <a:gd name="connsiteY2508" fmla="*/ 866192 h 2523383"/>
                <a:gd name="connsiteX2509" fmla="*/ 896403 w 1939743"/>
                <a:gd name="connsiteY2509" fmla="*/ 864659 h 2523383"/>
                <a:gd name="connsiteX2510" fmla="*/ 885951 w 1939743"/>
                <a:gd name="connsiteY2510" fmla="*/ 861240 h 2523383"/>
                <a:gd name="connsiteX2511" fmla="*/ 882235 w 1939743"/>
                <a:gd name="connsiteY2511" fmla="*/ 857406 h 2523383"/>
                <a:gd name="connsiteX2512" fmla="*/ 881053 w 1939743"/>
                <a:gd name="connsiteY2512" fmla="*/ 855576 h 2523383"/>
                <a:gd name="connsiteX2513" fmla="*/ 880678 w 1939743"/>
                <a:gd name="connsiteY2513" fmla="*/ 853800 h 2523383"/>
                <a:gd name="connsiteX2514" fmla="*/ 882016 w 1939743"/>
                <a:gd name="connsiteY2514" fmla="*/ 849246 h 2523383"/>
                <a:gd name="connsiteX2515" fmla="*/ 887633 w 1939743"/>
                <a:gd name="connsiteY2515" fmla="*/ 843520 h 2523383"/>
                <a:gd name="connsiteX2516" fmla="*/ 891709 w 1939743"/>
                <a:gd name="connsiteY2516" fmla="*/ 840774 h 2523383"/>
                <a:gd name="connsiteX2517" fmla="*/ 898719 w 1939743"/>
                <a:gd name="connsiteY2517" fmla="*/ 838763 h 2523383"/>
                <a:gd name="connsiteX2518" fmla="*/ 904312 w 1939743"/>
                <a:gd name="connsiteY2518" fmla="*/ 839006 h 2523383"/>
                <a:gd name="connsiteX2519" fmla="*/ 907496 w 1939743"/>
                <a:gd name="connsiteY2519" fmla="*/ 839780 h 2523383"/>
                <a:gd name="connsiteX2520" fmla="*/ 914952 w 1939743"/>
                <a:gd name="connsiteY2520" fmla="*/ 849497 h 2523383"/>
                <a:gd name="connsiteX2521" fmla="*/ 918465 w 1939743"/>
                <a:gd name="connsiteY2521" fmla="*/ 855849 h 2523383"/>
                <a:gd name="connsiteX2522" fmla="*/ 924598 w 1939743"/>
                <a:gd name="connsiteY2522" fmla="*/ 854739 h 2523383"/>
                <a:gd name="connsiteX2523" fmla="*/ 922822 w 1939743"/>
                <a:gd name="connsiteY2523" fmla="*/ 848057 h 2523383"/>
                <a:gd name="connsiteX2524" fmla="*/ 921672 w 1939743"/>
                <a:gd name="connsiteY2524" fmla="*/ 840688 h 2523383"/>
                <a:gd name="connsiteX2525" fmla="*/ 923488 w 1939743"/>
                <a:gd name="connsiteY2525" fmla="*/ 837973 h 2523383"/>
                <a:gd name="connsiteX2526" fmla="*/ 928541 w 1939743"/>
                <a:gd name="connsiteY2526" fmla="*/ 833146 h 2523383"/>
                <a:gd name="connsiteX2527" fmla="*/ 932563 w 1939743"/>
                <a:gd name="connsiteY2527" fmla="*/ 835673 h 2523383"/>
                <a:gd name="connsiteX2528" fmla="*/ 937804 w 1939743"/>
                <a:gd name="connsiteY2528" fmla="*/ 842190 h 2523383"/>
                <a:gd name="connsiteX2529" fmla="*/ 938954 w 1939743"/>
                <a:gd name="connsiteY2529" fmla="*/ 844404 h 2523383"/>
                <a:gd name="connsiteX2530" fmla="*/ 944853 w 1939743"/>
                <a:gd name="connsiteY2530" fmla="*/ 848409 h 2523383"/>
                <a:gd name="connsiteX2531" fmla="*/ 948343 w 1939743"/>
                <a:gd name="connsiteY2531" fmla="*/ 849739 h 2523383"/>
                <a:gd name="connsiteX2532" fmla="*/ 950150 w 1939743"/>
                <a:gd name="connsiteY2532" fmla="*/ 851875 h 2523383"/>
                <a:gd name="connsiteX2533" fmla="*/ 950721 w 1939743"/>
                <a:gd name="connsiteY2533" fmla="*/ 854637 h 2523383"/>
                <a:gd name="connsiteX2534" fmla="*/ 811918 w 1939743"/>
                <a:gd name="connsiteY2534" fmla="*/ 843645 h 2523383"/>
                <a:gd name="connsiteX2535" fmla="*/ 813005 w 1939743"/>
                <a:gd name="connsiteY2535" fmla="*/ 844169 h 2523383"/>
                <a:gd name="connsiteX2536" fmla="*/ 816353 w 1939743"/>
                <a:gd name="connsiteY2536" fmla="*/ 842284 h 2523383"/>
                <a:gd name="connsiteX2537" fmla="*/ 818513 w 1939743"/>
                <a:gd name="connsiteY2537" fmla="*/ 841947 h 2523383"/>
                <a:gd name="connsiteX2538" fmla="*/ 820922 w 1939743"/>
                <a:gd name="connsiteY2538" fmla="*/ 845507 h 2523383"/>
                <a:gd name="connsiteX2539" fmla="*/ 821548 w 1939743"/>
                <a:gd name="connsiteY2539" fmla="*/ 847830 h 2523383"/>
                <a:gd name="connsiteX2540" fmla="*/ 830209 w 1939743"/>
                <a:gd name="connsiteY2540" fmla="*/ 853604 h 2523383"/>
                <a:gd name="connsiteX2541" fmla="*/ 833260 w 1939743"/>
                <a:gd name="connsiteY2541" fmla="*/ 856194 h 2523383"/>
                <a:gd name="connsiteX2542" fmla="*/ 833651 w 1939743"/>
                <a:gd name="connsiteY2542" fmla="*/ 857915 h 2523383"/>
                <a:gd name="connsiteX2543" fmla="*/ 832564 w 1939743"/>
                <a:gd name="connsiteY2543" fmla="*/ 860371 h 2523383"/>
                <a:gd name="connsiteX2544" fmla="*/ 830005 w 1939743"/>
                <a:gd name="connsiteY2544" fmla="*/ 863571 h 2523383"/>
                <a:gd name="connsiteX2545" fmla="*/ 827549 w 1939743"/>
                <a:gd name="connsiteY2545" fmla="*/ 865738 h 2523383"/>
                <a:gd name="connsiteX2546" fmla="*/ 824020 w 1939743"/>
                <a:gd name="connsiteY2546" fmla="*/ 867459 h 2523383"/>
                <a:gd name="connsiteX2547" fmla="*/ 806488 w 1939743"/>
                <a:gd name="connsiteY2547" fmla="*/ 867718 h 2523383"/>
                <a:gd name="connsiteX2548" fmla="*/ 804579 w 1939743"/>
                <a:gd name="connsiteY2548" fmla="*/ 866935 h 2523383"/>
                <a:gd name="connsiteX2549" fmla="*/ 803476 w 1939743"/>
                <a:gd name="connsiteY2549" fmla="*/ 864095 h 2523383"/>
                <a:gd name="connsiteX2550" fmla="*/ 801309 w 1939743"/>
                <a:gd name="connsiteY2550" fmla="*/ 853455 h 2523383"/>
                <a:gd name="connsiteX2551" fmla="*/ 799768 w 1939743"/>
                <a:gd name="connsiteY2551" fmla="*/ 847697 h 2523383"/>
                <a:gd name="connsiteX2552" fmla="*/ 799189 w 1939743"/>
                <a:gd name="connsiteY2552" fmla="*/ 843676 h 2523383"/>
                <a:gd name="connsiteX2553" fmla="*/ 799572 w 1939743"/>
                <a:gd name="connsiteY2553" fmla="*/ 841423 h 2523383"/>
                <a:gd name="connsiteX2554" fmla="*/ 801442 w 1939743"/>
                <a:gd name="connsiteY2554" fmla="*/ 839154 h 2523383"/>
                <a:gd name="connsiteX2555" fmla="*/ 807928 w 1939743"/>
                <a:gd name="connsiteY2555" fmla="*/ 835759 h 2523383"/>
                <a:gd name="connsiteX2556" fmla="*/ 810799 w 1939743"/>
                <a:gd name="connsiteY2556" fmla="*/ 835759 h 2523383"/>
                <a:gd name="connsiteX2557" fmla="*/ 812598 w 1939743"/>
                <a:gd name="connsiteY2557" fmla="*/ 836627 h 2523383"/>
                <a:gd name="connsiteX2558" fmla="*/ 813334 w 1939743"/>
                <a:gd name="connsiteY2558" fmla="*/ 838356 h 2523383"/>
                <a:gd name="connsiteX2559" fmla="*/ 813107 w 1939743"/>
                <a:gd name="connsiteY2559" fmla="*/ 840695 h 2523383"/>
                <a:gd name="connsiteX2560" fmla="*/ 811918 w 1939743"/>
                <a:gd name="connsiteY2560" fmla="*/ 843645 h 2523383"/>
                <a:gd name="connsiteX2561" fmla="*/ 851340 w 1939743"/>
                <a:gd name="connsiteY2561" fmla="*/ 896312 h 2523383"/>
                <a:gd name="connsiteX2562" fmla="*/ 855940 w 1939743"/>
                <a:gd name="connsiteY2562" fmla="*/ 901875 h 2523383"/>
                <a:gd name="connsiteX2563" fmla="*/ 856159 w 1939743"/>
                <a:gd name="connsiteY2563" fmla="*/ 903150 h 2523383"/>
                <a:gd name="connsiteX2564" fmla="*/ 855291 w 1939743"/>
                <a:gd name="connsiteY2564" fmla="*/ 904206 h 2523383"/>
                <a:gd name="connsiteX2565" fmla="*/ 849345 w 1939743"/>
                <a:gd name="connsiteY2565" fmla="*/ 907140 h 2523383"/>
                <a:gd name="connsiteX2566" fmla="*/ 847037 w 1939743"/>
                <a:gd name="connsiteY2566" fmla="*/ 909479 h 2523383"/>
                <a:gd name="connsiteX2567" fmla="*/ 845105 w 1939743"/>
                <a:gd name="connsiteY2567" fmla="*/ 914932 h 2523383"/>
                <a:gd name="connsiteX2568" fmla="*/ 843602 w 1939743"/>
                <a:gd name="connsiteY2568" fmla="*/ 917451 h 2523383"/>
                <a:gd name="connsiteX2569" fmla="*/ 835615 w 1939743"/>
                <a:gd name="connsiteY2569" fmla="*/ 918953 h 2523383"/>
                <a:gd name="connsiteX2570" fmla="*/ 827463 w 1939743"/>
                <a:gd name="connsiteY2570" fmla="*/ 918883 h 2523383"/>
                <a:gd name="connsiteX2571" fmla="*/ 828996 w 1939743"/>
                <a:gd name="connsiteY2571" fmla="*/ 913626 h 2523383"/>
                <a:gd name="connsiteX2572" fmla="*/ 833455 w 1939743"/>
                <a:gd name="connsiteY2572" fmla="*/ 905004 h 2523383"/>
                <a:gd name="connsiteX2573" fmla="*/ 829943 w 1939743"/>
                <a:gd name="connsiteY2573" fmla="*/ 901421 h 2523383"/>
                <a:gd name="connsiteX2574" fmla="*/ 817472 w 1939743"/>
                <a:gd name="connsiteY2574" fmla="*/ 907390 h 2523383"/>
                <a:gd name="connsiteX2575" fmla="*/ 812739 w 1939743"/>
                <a:gd name="connsiteY2575" fmla="*/ 903721 h 2523383"/>
                <a:gd name="connsiteX2576" fmla="*/ 816792 w 1939743"/>
                <a:gd name="connsiteY2576" fmla="*/ 894302 h 2523383"/>
                <a:gd name="connsiteX2577" fmla="*/ 812755 w 1939743"/>
                <a:gd name="connsiteY2577" fmla="*/ 893433 h 2523383"/>
                <a:gd name="connsiteX2578" fmla="*/ 807090 w 1939743"/>
                <a:gd name="connsiteY2578" fmla="*/ 893394 h 2523383"/>
                <a:gd name="connsiteX2579" fmla="*/ 803499 w 1939743"/>
                <a:gd name="connsiteY2579" fmla="*/ 887785 h 2523383"/>
                <a:gd name="connsiteX2580" fmla="*/ 804712 w 1939743"/>
                <a:gd name="connsiteY2580" fmla="*/ 881017 h 2523383"/>
                <a:gd name="connsiteX2581" fmla="*/ 812144 w 1939743"/>
                <a:gd name="connsiteY2581" fmla="*/ 877270 h 2523383"/>
                <a:gd name="connsiteX2582" fmla="*/ 821822 w 1939743"/>
                <a:gd name="connsiteY2582" fmla="*/ 874023 h 2523383"/>
                <a:gd name="connsiteX2583" fmla="*/ 832211 w 1939743"/>
                <a:gd name="connsiteY2583" fmla="*/ 869095 h 2523383"/>
                <a:gd name="connsiteX2584" fmla="*/ 840340 w 1939743"/>
                <a:gd name="connsiteY2584" fmla="*/ 869509 h 2523383"/>
                <a:gd name="connsiteX2585" fmla="*/ 843501 w 1939743"/>
                <a:gd name="connsiteY2585" fmla="*/ 871856 h 2523383"/>
                <a:gd name="connsiteX2586" fmla="*/ 844549 w 1939743"/>
                <a:gd name="connsiteY2586" fmla="*/ 879719 h 2523383"/>
                <a:gd name="connsiteX2587" fmla="*/ 845558 w 1939743"/>
                <a:gd name="connsiteY2587" fmla="*/ 889013 h 2523383"/>
                <a:gd name="connsiteX2588" fmla="*/ 846974 w 1939743"/>
                <a:gd name="connsiteY2588" fmla="*/ 889803 h 2523383"/>
                <a:gd name="connsiteX2589" fmla="*/ 851340 w 1939743"/>
                <a:gd name="connsiteY2589" fmla="*/ 896312 h 2523383"/>
                <a:gd name="connsiteX2590" fmla="*/ 1359941 w 1939743"/>
                <a:gd name="connsiteY2590" fmla="*/ 904370 h 2523383"/>
                <a:gd name="connsiteX2591" fmla="*/ 1360192 w 1939743"/>
                <a:gd name="connsiteY2591" fmla="*/ 909675 h 2523383"/>
                <a:gd name="connsiteX2592" fmla="*/ 1358596 w 1939743"/>
                <a:gd name="connsiteY2592" fmla="*/ 909432 h 2523383"/>
                <a:gd name="connsiteX2593" fmla="*/ 1353518 w 1939743"/>
                <a:gd name="connsiteY2593" fmla="*/ 912890 h 2523383"/>
                <a:gd name="connsiteX2594" fmla="*/ 1349372 w 1939743"/>
                <a:gd name="connsiteY2594" fmla="*/ 913383 h 2523383"/>
                <a:gd name="connsiteX2595" fmla="*/ 1347299 w 1939743"/>
                <a:gd name="connsiteY2595" fmla="*/ 911834 h 2523383"/>
                <a:gd name="connsiteX2596" fmla="*/ 1345984 w 1939743"/>
                <a:gd name="connsiteY2596" fmla="*/ 908212 h 2523383"/>
                <a:gd name="connsiteX2597" fmla="*/ 1349223 w 1939743"/>
                <a:gd name="connsiteY2597" fmla="*/ 901437 h 2523383"/>
                <a:gd name="connsiteX2598" fmla="*/ 1352947 w 1939743"/>
                <a:gd name="connsiteY2598" fmla="*/ 896680 h 2523383"/>
                <a:gd name="connsiteX2599" fmla="*/ 1357414 w 1939743"/>
                <a:gd name="connsiteY2599" fmla="*/ 889255 h 2523383"/>
                <a:gd name="connsiteX2600" fmla="*/ 1361130 w 1939743"/>
                <a:gd name="connsiteY2600" fmla="*/ 884358 h 2523383"/>
                <a:gd name="connsiteX2601" fmla="*/ 1362961 w 1939743"/>
                <a:gd name="connsiteY2601" fmla="*/ 885383 h 2523383"/>
                <a:gd name="connsiteX2602" fmla="*/ 1364737 w 1939743"/>
                <a:gd name="connsiteY2602" fmla="*/ 887980 h 2523383"/>
                <a:gd name="connsiteX2603" fmla="*/ 1362515 w 1939743"/>
                <a:gd name="connsiteY2603" fmla="*/ 895350 h 2523383"/>
                <a:gd name="connsiteX2604" fmla="*/ 1360090 w 1939743"/>
                <a:gd name="connsiteY2604" fmla="*/ 899004 h 2523383"/>
                <a:gd name="connsiteX2605" fmla="*/ 1359941 w 1939743"/>
                <a:gd name="connsiteY2605" fmla="*/ 904370 h 2523383"/>
                <a:gd name="connsiteX2606" fmla="*/ 497822 w 1939743"/>
                <a:gd name="connsiteY2606" fmla="*/ 935242 h 2523383"/>
                <a:gd name="connsiteX2607" fmla="*/ 491548 w 1939743"/>
                <a:gd name="connsiteY2607" fmla="*/ 940890 h 2523383"/>
                <a:gd name="connsiteX2608" fmla="*/ 487089 w 1939743"/>
                <a:gd name="connsiteY2608" fmla="*/ 940303 h 2523383"/>
                <a:gd name="connsiteX2609" fmla="*/ 481174 w 1939743"/>
                <a:gd name="connsiteY2609" fmla="*/ 936149 h 2523383"/>
                <a:gd name="connsiteX2610" fmla="*/ 476355 w 1939743"/>
                <a:gd name="connsiteY2610" fmla="*/ 934741 h 2523383"/>
                <a:gd name="connsiteX2611" fmla="*/ 474657 w 1939743"/>
                <a:gd name="connsiteY2611" fmla="*/ 933356 h 2523383"/>
                <a:gd name="connsiteX2612" fmla="*/ 474407 w 1939743"/>
                <a:gd name="connsiteY2612" fmla="*/ 931917 h 2523383"/>
                <a:gd name="connsiteX2613" fmla="*/ 476042 w 1939743"/>
                <a:gd name="connsiteY2613" fmla="*/ 927911 h 2523383"/>
                <a:gd name="connsiteX2614" fmla="*/ 478092 w 1939743"/>
                <a:gd name="connsiteY2614" fmla="*/ 924711 h 2523383"/>
                <a:gd name="connsiteX2615" fmla="*/ 482997 w 1939743"/>
                <a:gd name="connsiteY2615" fmla="*/ 918398 h 2523383"/>
                <a:gd name="connsiteX2616" fmla="*/ 491282 w 1939743"/>
                <a:gd name="connsiteY2616" fmla="*/ 906131 h 2523383"/>
                <a:gd name="connsiteX2617" fmla="*/ 496704 w 1939743"/>
                <a:gd name="connsiteY2617" fmla="*/ 901468 h 2523383"/>
                <a:gd name="connsiteX2618" fmla="*/ 502023 w 1939743"/>
                <a:gd name="connsiteY2618" fmla="*/ 898159 h 2523383"/>
                <a:gd name="connsiteX2619" fmla="*/ 507453 w 1939743"/>
                <a:gd name="connsiteY2619" fmla="*/ 890742 h 2523383"/>
                <a:gd name="connsiteX2620" fmla="*/ 510457 w 1939743"/>
                <a:gd name="connsiteY2620" fmla="*/ 887417 h 2523383"/>
                <a:gd name="connsiteX2621" fmla="*/ 513062 w 1939743"/>
                <a:gd name="connsiteY2621" fmla="*/ 887174 h 2523383"/>
                <a:gd name="connsiteX2622" fmla="*/ 515722 w 1939743"/>
                <a:gd name="connsiteY2622" fmla="*/ 888606 h 2523383"/>
                <a:gd name="connsiteX2623" fmla="*/ 516020 w 1939743"/>
                <a:gd name="connsiteY2623" fmla="*/ 890632 h 2523383"/>
                <a:gd name="connsiteX2624" fmla="*/ 513227 w 1939743"/>
                <a:gd name="connsiteY2624" fmla="*/ 900740 h 2523383"/>
                <a:gd name="connsiteX2625" fmla="*/ 511263 w 1939743"/>
                <a:gd name="connsiteY2625" fmla="*/ 904793 h 2523383"/>
                <a:gd name="connsiteX2626" fmla="*/ 507422 w 1939743"/>
                <a:gd name="connsiteY2626" fmla="*/ 915190 h 2523383"/>
                <a:gd name="connsiteX2627" fmla="*/ 500052 w 1939743"/>
                <a:gd name="connsiteY2627" fmla="*/ 932464 h 2523383"/>
                <a:gd name="connsiteX2628" fmla="*/ 497822 w 1939743"/>
                <a:gd name="connsiteY2628" fmla="*/ 935242 h 2523383"/>
                <a:gd name="connsiteX2629" fmla="*/ 1020420 w 1939743"/>
                <a:gd name="connsiteY2629" fmla="*/ 920205 h 2523383"/>
                <a:gd name="connsiteX2630" fmla="*/ 1018276 w 1939743"/>
                <a:gd name="connsiteY2630" fmla="*/ 920244 h 2523383"/>
                <a:gd name="connsiteX2631" fmla="*/ 1015483 w 1939743"/>
                <a:gd name="connsiteY2631" fmla="*/ 918390 h 2523383"/>
                <a:gd name="connsiteX2632" fmla="*/ 1014693 w 1939743"/>
                <a:gd name="connsiteY2632" fmla="*/ 916450 h 2523383"/>
                <a:gd name="connsiteX2633" fmla="*/ 1014091 w 1939743"/>
                <a:gd name="connsiteY2633" fmla="*/ 913782 h 2523383"/>
                <a:gd name="connsiteX2634" fmla="*/ 1013676 w 1939743"/>
                <a:gd name="connsiteY2634" fmla="*/ 910394 h 2523383"/>
                <a:gd name="connsiteX2635" fmla="*/ 1013097 w 1939743"/>
                <a:gd name="connsiteY2635" fmla="*/ 907672 h 2523383"/>
                <a:gd name="connsiteX2636" fmla="*/ 1012346 w 1939743"/>
                <a:gd name="connsiteY2636" fmla="*/ 905630 h 2523383"/>
                <a:gd name="connsiteX2637" fmla="*/ 1012190 w 1939743"/>
                <a:gd name="connsiteY2637" fmla="*/ 903924 h 2523383"/>
                <a:gd name="connsiteX2638" fmla="*/ 1012628 w 1939743"/>
                <a:gd name="connsiteY2638" fmla="*/ 902555 h 2523383"/>
                <a:gd name="connsiteX2639" fmla="*/ 1013543 w 1939743"/>
                <a:gd name="connsiteY2639" fmla="*/ 901789 h 2523383"/>
                <a:gd name="connsiteX2640" fmla="*/ 1015632 w 1939743"/>
                <a:gd name="connsiteY2640" fmla="*/ 901538 h 2523383"/>
                <a:gd name="connsiteX2641" fmla="*/ 1020177 w 1939743"/>
                <a:gd name="connsiteY2641" fmla="*/ 897986 h 2523383"/>
                <a:gd name="connsiteX2642" fmla="*/ 1021038 w 1939743"/>
                <a:gd name="connsiteY2642" fmla="*/ 898370 h 2523383"/>
                <a:gd name="connsiteX2643" fmla="*/ 1021640 w 1939743"/>
                <a:gd name="connsiteY2643" fmla="*/ 900255 h 2523383"/>
                <a:gd name="connsiteX2644" fmla="*/ 1022258 w 1939743"/>
                <a:gd name="connsiteY2644" fmla="*/ 905168 h 2523383"/>
                <a:gd name="connsiteX2645" fmla="*/ 1022908 w 1939743"/>
                <a:gd name="connsiteY2645" fmla="*/ 908071 h 2523383"/>
                <a:gd name="connsiteX2646" fmla="*/ 1024699 w 1939743"/>
                <a:gd name="connsiteY2646" fmla="*/ 913360 h 2523383"/>
                <a:gd name="connsiteX2647" fmla="*/ 1025489 w 1939743"/>
                <a:gd name="connsiteY2647" fmla="*/ 916755 h 2523383"/>
                <a:gd name="connsiteX2648" fmla="*/ 1025325 w 1939743"/>
                <a:gd name="connsiteY2648" fmla="*/ 917803 h 2523383"/>
                <a:gd name="connsiteX2649" fmla="*/ 1024762 w 1939743"/>
                <a:gd name="connsiteY2649" fmla="*/ 918734 h 2523383"/>
                <a:gd name="connsiteX2650" fmla="*/ 1020420 w 1939743"/>
                <a:gd name="connsiteY2650" fmla="*/ 920205 h 2523383"/>
                <a:gd name="connsiteX2651" fmla="*/ 437488 w 1939743"/>
                <a:gd name="connsiteY2651" fmla="*/ 920573 h 2523383"/>
                <a:gd name="connsiteX2652" fmla="*/ 435775 w 1939743"/>
                <a:gd name="connsiteY2652" fmla="*/ 920987 h 2523383"/>
                <a:gd name="connsiteX2653" fmla="*/ 433873 w 1939743"/>
                <a:gd name="connsiteY2653" fmla="*/ 919986 h 2523383"/>
                <a:gd name="connsiteX2654" fmla="*/ 434312 w 1939743"/>
                <a:gd name="connsiteY2654" fmla="*/ 917702 h 2523383"/>
                <a:gd name="connsiteX2655" fmla="*/ 438591 w 1939743"/>
                <a:gd name="connsiteY2655" fmla="*/ 911435 h 2523383"/>
                <a:gd name="connsiteX2656" fmla="*/ 438826 w 1939743"/>
                <a:gd name="connsiteY2656" fmla="*/ 909643 h 2523383"/>
                <a:gd name="connsiteX2657" fmla="*/ 438771 w 1939743"/>
                <a:gd name="connsiteY2657" fmla="*/ 908173 h 2523383"/>
                <a:gd name="connsiteX2658" fmla="*/ 438239 w 1939743"/>
                <a:gd name="connsiteY2658" fmla="*/ 906451 h 2523383"/>
                <a:gd name="connsiteX2659" fmla="*/ 439319 w 1939743"/>
                <a:gd name="connsiteY2659" fmla="*/ 904245 h 2523383"/>
                <a:gd name="connsiteX2660" fmla="*/ 441055 w 1939743"/>
                <a:gd name="connsiteY2660" fmla="*/ 903338 h 2523383"/>
                <a:gd name="connsiteX2661" fmla="*/ 441634 w 1939743"/>
                <a:gd name="connsiteY2661" fmla="*/ 904198 h 2523383"/>
                <a:gd name="connsiteX2662" fmla="*/ 441830 w 1939743"/>
                <a:gd name="connsiteY2662" fmla="*/ 906123 h 2523383"/>
                <a:gd name="connsiteX2663" fmla="*/ 441431 w 1939743"/>
                <a:gd name="connsiteY2663" fmla="*/ 911709 h 2523383"/>
                <a:gd name="connsiteX2664" fmla="*/ 440891 w 1939743"/>
                <a:gd name="connsiteY2664" fmla="*/ 914408 h 2523383"/>
                <a:gd name="connsiteX2665" fmla="*/ 440156 w 1939743"/>
                <a:gd name="connsiteY2665" fmla="*/ 916708 h 2523383"/>
                <a:gd name="connsiteX2666" fmla="*/ 439021 w 1939743"/>
                <a:gd name="connsiteY2666" fmla="*/ 918766 h 2523383"/>
                <a:gd name="connsiteX2667" fmla="*/ 437488 w 1939743"/>
                <a:gd name="connsiteY2667" fmla="*/ 920573 h 2523383"/>
                <a:gd name="connsiteX2668" fmla="*/ 986341 w 1939743"/>
                <a:gd name="connsiteY2668" fmla="*/ 941360 h 2523383"/>
                <a:gd name="connsiteX2669" fmla="*/ 984635 w 1939743"/>
                <a:gd name="connsiteY2669" fmla="*/ 944239 h 2523383"/>
                <a:gd name="connsiteX2670" fmla="*/ 982875 w 1939743"/>
                <a:gd name="connsiteY2670" fmla="*/ 944450 h 2523383"/>
                <a:gd name="connsiteX2671" fmla="*/ 980505 w 1939743"/>
                <a:gd name="connsiteY2671" fmla="*/ 941727 h 2523383"/>
                <a:gd name="connsiteX2672" fmla="*/ 977931 w 1939743"/>
                <a:gd name="connsiteY2672" fmla="*/ 942752 h 2523383"/>
                <a:gd name="connsiteX2673" fmla="*/ 974410 w 1939743"/>
                <a:gd name="connsiteY2673" fmla="*/ 948260 h 2523383"/>
                <a:gd name="connsiteX2674" fmla="*/ 973158 w 1939743"/>
                <a:gd name="connsiteY2674" fmla="*/ 951491 h 2523383"/>
                <a:gd name="connsiteX2675" fmla="*/ 972196 w 1939743"/>
                <a:gd name="connsiteY2675" fmla="*/ 952657 h 2523383"/>
                <a:gd name="connsiteX2676" fmla="*/ 969247 w 1939743"/>
                <a:gd name="connsiteY2676" fmla="*/ 953666 h 2523383"/>
                <a:gd name="connsiteX2677" fmla="*/ 967972 w 1939743"/>
                <a:gd name="connsiteY2677" fmla="*/ 952750 h 2523383"/>
                <a:gd name="connsiteX2678" fmla="*/ 966775 w 1939743"/>
                <a:gd name="connsiteY2678" fmla="*/ 949879 h 2523383"/>
                <a:gd name="connsiteX2679" fmla="*/ 965648 w 1939743"/>
                <a:gd name="connsiteY2679" fmla="*/ 945037 h 2523383"/>
                <a:gd name="connsiteX2680" fmla="*/ 966477 w 1939743"/>
                <a:gd name="connsiteY2680" fmla="*/ 941383 h 2523383"/>
                <a:gd name="connsiteX2681" fmla="*/ 969255 w 1939743"/>
                <a:gd name="connsiteY2681" fmla="*/ 938919 h 2523383"/>
                <a:gd name="connsiteX2682" fmla="*/ 976570 w 1939743"/>
                <a:gd name="connsiteY2682" fmla="*/ 934890 h 2523383"/>
                <a:gd name="connsiteX2683" fmla="*/ 978666 w 1939743"/>
                <a:gd name="connsiteY2683" fmla="*/ 932887 h 2523383"/>
                <a:gd name="connsiteX2684" fmla="*/ 978893 w 1939743"/>
                <a:gd name="connsiteY2684" fmla="*/ 930735 h 2523383"/>
                <a:gd name="connsiteX2685" fmla="*/ 979331 w 1939743"/>
                <a:gd name="connsiteY2685" fmla="*/ 929312 h 2523383"/>
                <a:gd name="connsiteX2686" fmla="*/ 979980 w 1939743"/>
                <a:gd name="connsiteY2686" fmla="*/ 928615 h 2523383"/>
                <a:gd name="connsiteX2687" fmla="*/ 984862 w 1939743"/>
                <a:gd name="connsiteY2687" fmla="*/ 932253 h 2523383"/>
                <a:gd name="connsiteX2688" fmla="*/ 987178 w 1939743"/>
                <a:gd name="connsiteY2688" fmla="*/ 934702 h 2523383"/>
                <a:gd name="connsiteX2689" fmla="*/ 988930 w 1939743"/>
                <a:gd name="connsiteY2689" fmla="*/ 937471 h 2523383"/>
                <a:gd name="connsiteX2690" fmla="*/ 988743 w 1939743"/>
                <a:gd name="connsiteY2690" fmla="*/ 938574 h 2523383"/>
                <a:gd name="connsiteX2691" fmla="*/ 986341 w 1939743"/>
                <a:gd name="connsiteY2691" fmla="*/ 941360 h 2523383"/>
                <a:gd name="connsiteX2692" fmla="*/ 1042020 w 1939743"/>
                <a:gd name="connsiteY2692" fmla="*/ 982980 h 2523383"/>
                <a:gd name="connsiteX2693" fmla="*/ 1043436 w 1939743"/>
                <a:gd name="connsiteY2693" fmla="*/ 989419 h 2523383"/>
                <a:gd name="connsiteX2694" fmla="*/ 1043695 w 1939743"/>
                <a:gd name="connsiteY2694" fmla="*/ 992009 h 2523383"/>
                <a:gd name="connsiteX2695" fmla="*/ 1043765 w 1939743"/>
                <a:gd name="connsiteY2695" fmla="*/ 997461 h 2523383"/>
                <a:gd name="connsiteX2696" fmla="*/ 1043163 w 1939743"/>
                <a:gd name="connsiteY2696" fmla="*/ 1004542 h 2523383"/>
                <a:gd name="connsiteX2697" fmla="*/ 1042756 w 1939743"/>
                <a:gd name="connsiteY2697" fmla="*/ 1005840 h 2523383"/>
                <a:gd name="connsiteX2698" fmla="*/ 1042177 w 1939743"/>
                <a:gd name="connsiteY2698" fmla="*/ 1006435 h 2523383"/>
                <a:gd name="connsiteX2699" fmla="*/ 1041895 w 1939743"/>
                <a:gd name="connsiteY2699" fmla="*/ 1008250 h 2523383"/>
                <a:gd name="connsiteX2700" fmla="*/ 1041919 w 1939743"/>
                <a:gd name="connsiteY2700" fmla="*/ 1011285 h 2523383"/>
                <a:gd name="connsiteX2701" fmla="*/ 1041348 w 1939743"/>
                <a:gd name="connsiteY2701" fmla="*/ 1013132 h 2523383"/>
                <a:gd name="connsiteX2702" fmla="*/ 1040182 w 1939743"/>
                <a:gd name="connsiteY2702" fmla="*/ 1013789 h 2523383"/>
                <a:gd name="connsiteX2703" fmla="*/ 1032312 w 1939743"/>
                <a:gd name="connsiteY2703" fmla="*/ 1015174 h 2523383"/>
                <a:gd name="connsiteX2704" fmla="*/ 1027445 w 1939743"/>
                <a:gd name="connsiteY2704" fmla="*/ 1014908 h 2523383"/>
                <a:gd name="connsiteX2705" fmla="*/ 1020232 w 1939743"/>
                <a:gd name="connsiteY2705" fmla="*/ 1015792 h 2523383"/>
                <a:gd name="connsiteX2706" fmla="*/ 1016657 w 1939743"/>
                <a:gd name="connsiteY2706" fmla="*/ 1015346 h 2523383"/>
                <a:gd name="connsiteX2707" fmla="*/ 1014318 w 1939743"/>
                <a:gd name="connsiteY2707" fmla="*/ 1013859 h 2523383"/>
                <a:gd name="connsiteX2708" fmla="*/ 1010914 w 1939743"/>
                <a:gd name="connsiteY2708" fmla="*/ 1010550 h 2523383"/>
                <a:gd name="connsiteX2709" fmla="*/ 1003725 w 1939743"/>
                <a:gd name="connsiteY2709" fmla="*/ 1002695 h 2523383"/>
                <a:gd name="connsiteX2710" fmla="*/ 1000102 w 1939743"/>
                <a:gd name="connsiteY2710" fmla="*/ 1002421 h 2523383"/>
                <a:gd name="connsiteX2711" fmla="*/ 991004 w 1939743"/>
                <a:gd name="connsiteY2711" fmla="*/ 999652 h 2523383"/>
                <a:gd name="connsiteX2712" fmla="*/ 985981 w 1939743"/>
                <a:gd name="connsiteY2712" fmla="*/ 991062 h 2523383"/>
                <a:gd name="connsiteX2713" fmla="*/ 984057 w 1939743"/>
                <a:gd name="connsiteY2713" fmla="*/ 989521 h 2523383"/>
                <a:gd name="connsiteX2714" fmla="*/ 982116 w 1939743"/>
                <a:gd name="connsiteY2714" fmla="*/ 992095 h 2523383"/>
                <a:gd name="connsiteX2715" fmla="*/ 981592 w 1939743"/>
                <a:gd name="connsiteY2715" fmla="*/ 991516 h 2523383"/>
                <a:gd name="connsiteX2716" fmla="*/ 981060 w 1939743"/>
                <a:gd name="connsiteY2716" fmla="*/ 989779 h 2523383"/>
                <a:gd name="connsiteX2717" fmla="*/ 980520 w 1939743"/>
                <a:gd name="connsiteY2717" fmla="*/ 986884 h 2523383"/>
                <a:gd name="connsiteX2718" fmla="*/ 979574 w 1939743"/>
                <a:gd name="connsiteY2718" fmla="*/ 985398 h 2523383"/>
                <a:gd name="connsiteX2719" fmla="*/ 975764 w 1939743"/>
                <a:gd name="connsiteY2719" fmla="*/ 986172 h 2523383"/>
                <a:gd name="connsiteX2720" fmla="*/ 975075 w 1939743"/>
                <a:gd name="connsiteY2720" fmla="*/ 985194 h 2523383"/>
                <a:gd name="connsiteX2721" fmla="*/ 974895 w 1939743"/>
                <a:gd name="connsiteY2721" fmla="*/ 982652 h 2523383"/>
                <a:gd name="connsiteX2722" fmla="*/ 974950 w 1939743"/>
                <a:gd name="connsiteY2722" fmla="*/ 980438 h 2523383"/>
                <a:gd name="connsiteX2723" fmla="*/ 975631 w 1939743"/>
                <a:gd name="connsiteY2723" fmla="*/ 976956 h 2523383"/>
                <a:gd name="connsiteX2724" fmla="*/ 979644 w 1939743"/>
                <a:gd name="connsiteY2724" fmla="*/ 967310 h 2523383"/>
                <a:gd name="connsiteX2725" fmla="*/ 981631 w 1939743"/>
                <a:gd name="connsiteY2725" fmla="*/ 966629 h 2523383"/>
                <a:gd name="connsiteX2726" fmla="*/ 984088 w 1939743"/>
                <a:gd name="connsiteY2726" fmla="*/ 964838 h 2523383"/>
                <a:gd name="connsiteX2727" fmla="*/ 985449 w 1939743"/>
                <a:gd name="connsiteY2727" fmla="*/ 959588 h 2523383"/>
                <a:gd name="connsiteX2728" fmla="*/ 985308 w 1939743"/>
                <a:gd name="connsiteY2728" fmla="*/ 954613 h 2523383"/>
                <a:gd name="connsiteX2729" fmla="*/ 989048 w 1939743"/>
                <a:gd name="connsiteY2729" fmla="*/ 947165 h 2523383"/>
                <a:gd name="connsiteX2730" fmla="*/ 991278 w 1939743"/>
                <a:gd name="connsiteY2730" fmla="*/ 944958 h 2523383"/>
                <a:gd name="connsiteX2731" fmla="*/ 995283 w 1939743"/>
                <a:gd name="connsiteY2731" fmla="*/ 939732 h 2523383"/>
                <a:gd name="connsiteX2732" fmla="*/ 1008927 w 1939743"/>
                <a:gd name="connsiteY2732" fmla="*/ 931526 h 2523383"/>
                <a:gd name="connsiteX2733" fmla="*/ 1012690 w 1939743"/>
                <a:gd name="connsiteY2733" fmla="*/ 930806 h 2523383"/>
                <a:gd name="connsiteX2734" fmla="*/ 1017729 w 1939743"/>
                <a:gd name="connsiteY2734" fmla="*/ 931424 h 2523383"/>
                <a:gd name="connsiteX2735" fmla="*/ 1022595 w 1939743"/>
                <a:gd name="connsiteY2735" fmla="*/ 934045 h 2523383"/>
                <a:gd name="connsiteX2736" fmla="*/ 1026342 w 1939743"/>
                <a:gd name="connsiteY2736" fmla="*/ 938387 h 2523383"/>
                <a:gd name="connsiteX2737" fmla="*/ 1033978 w 1939743"/>
                <a:gd name="connsiteY2737" fmla="*/ 949027 h 2523383"/>
                <a:gd name="connsiteX2738" fmla="*/ 1037451 w 1939743"/>
                <a:gd name="connsiteY2738" fmla="*/ 955418 h 2523383"/>
                <a:gd name="connsiteX2739" fmla="*/ 1039298 w 1939743"/>
                <a:gd name="connsiteY2739" fmla="*/ 961951 h 2523383"/>
                <a:gd name="connsiteX2740" fmla="*/ 1040956 w 1939743"/>
                <a:gd name="connsiteY2740" fmla="*/ 965690 h 2523383"/>
                <a:gd name="connsiteX2741" fmla="*/ 1043014 w 1939743"/>
                <a:gd name="connsiteY2741" fmla="*/ 973702 h 2523383"/>
                <a:gd name="connsiteX2742" fmla="*/ 1042263 w 1939743"/>
                <a:gd name="connsiteY2742" fmla="*/ 976823 h 2523383"/>
                <a:gd name="connsiteX2743" fmla="*/ 1041817 w 1939743"/>
                <a:gd name="connsiteY2743" fmla="*/ 981017 h 2523383"/>
                <a:gd name="connsiteX2744" fmla="*/ 1042020 w 1939743"/>
                <a:gd name="connsiteY2744" fmla="*/ 982980 h 2523383"/>
                <a:gd name="connsiteX2745" fmla="*/ 809782 w 1939743"/>
                <a:gd name="connsiteY2745" fmla="*/ 982268 h 2523383"/>
                <a:gd name="connsiteX2746" fmla="*/ 805635 w 1939743"/>
                <a:gd name="connsiteY2746" fmla="*/ 982730 h 2523383"/>
                <a:gd name="connsiteX2747" fmla="*/ 798485 w 1939743"/>
                <a:gd name="connsiteY2747" fmla="*/ 980148 h 2523383"/>
                <a:gd name="connsiteX2748" fmla="*/ 794229 w 1939743"/>
                <a:gd name="connsiteY2748" fmla="*/ 975165 h 2523383"/>
                <a:gd name="connsiteX2749" fmla="*/ 792930 w 1939743"/>
                <a:gd name="connsiteY2749" fmla="*/ 972763 h 2523383"/>
                <a:gd name="connsiteX2750" fmla="*/ 793055 w 1939743"/>
                <a:gd name="connsiteY2750" fmla="*/ 971675 h 2523383"/>
                <a:gd name="connsiteX2751" fmla="*/ 793791 w 1939743"/>
                <a:gd name="connsiteY2751" fmla="*/ 970596 h 2523383"/>
                <a:gd name="connsiteX2752" fmla="*/ 794815 w 1939743"/>
                <a:gd name="connsiteY2752" fmla="*/ 967333 h 2523383"/>
                <a:gd name="connsiteX2753" fmla="*/ 797249 w 1939743"/>
                <a:gd name="connsiteY2753" fmla="*/ 957875 h 2523383"/>
                <a:gd name="connsiteX2754" fmla="*/ 798164 w 1939743"/>
                <a:gd name="connsiteY2754" fmla="*/ 955356 h 2523383"/>
                <a:gd name="connsiteX2755" fmla="*/ 801997 w 1939743"/>
                <a:gd name="connsiteY2755" fmla="*/ 949856 h 2523383"/>
                <a:gd name="connsiteX2756" fmla="*/ 804806 w 1939743"/>
                <a:gd name="connsiteY2756" fmla="*/ 948385 h 2523383"/>
                <a:gd name="connsiteX2757" fmla="*/ 810767 w 1939743"/>
                <a:gd name="connsiteY2757" fmla="*/ 948854 h 2523383"/>
                <a:gd name="connsiteX2758" fmla="*/ 814225 w 1939743"/>
                <a:gd name="connsiteY2758" fmla="*/ 951702 h 2523383"/>
                <a:gd name="connsiteX2759" fmla="*/ 815673 w 1939743"/>
                <a:gd name="connsiteY2759" fmla="*/ 953533 h 2523383"/>
                <a:gd name="connsiteX2760" fmla="*/ 816705 w 1939743"/>
                <a:gd name="connsiteY2760" fmla="*/ 955723 h 2523383"/>
                <a:gd name="connsiteX2761" fmla="*/ 817723 w 1939743"/>
                <a:gd name="connsiteY2761" fmla="*/ 960613 h 2523383"/>
                <a:gd name="connsiteX2762" fmla="*/ 817973 w 1939743"/>
                <a:gd name="connsiteY2762" fmla="*/ 963766 h 2523383"/>
                <a:gd name="connsiteX2763" fmla="*/ 819710 w 1939743"/>
                <a:gd name="connsiteY2763" fmla="*/ 967357 h 2523383"/>
                <a:gd name="connsiteX2764" fmla="*/ 820226 w 1939743"/>
                <a:gd name="connsiteY2764" fmla="*/ 969430 h 2523383"/>
                <a:gd name="connsiteX2765" fmla="*/ 820257 w 1939743"/>
                <a:gd name="connsiteY2765" fmla="*/ 971456 h 2523383"/>
                <a:gd name="connsiteX2766" fmla="*/ 819772 w 1939743"/>
                <a:gd name="connsiteY2766" fmla="*/ 973506 h 2523383"/>
                <a:gd name="connsiteX2767" fmla="*/ 818779 w 1939743"/>
                <a:gd name="connsiteY2767" fmla="*/ 975564 h 2523383"/>
                <a:gd name="connsiteX2768" fmla="*/ 816494 w 1939743"/>
                <a:gd name="connsiteY2768" fmla="*/ 978568 h 2523383"/>
                <a:gd name="connsiteX2769" fmla="*/ 809782 w 1939743"/>
                <a:gd name="connsiteY2769" fmla="*/ 982268 h 2523383"/>
                <a:gd name="connsiteX2770" fmla="*/ 1003294 w 1939743"/>
                <a:gd name="connsiteY2770" fmla="*/ 1026627 h 2523383"/>
                <a:gd name="connsiteX2771" fmla="*/ 1002293 w 1939743"/>
                <a:gd name="connsiteY2771" fmla="*/ 1027042 h 2523383"/>
                <a:gd name="connsiteX2772" fmla="*/ 1000337 w 1939743"/>
                <a:gd name="connsiteY2772" fmla="*/ 1026572 h 2523383"/>
                <a:gd name="connsiteX2773" fmla="*/ 992967 w 1939743"/>
                <a:gd name="connsiteY2773" fmla="*/ 1022895 h 2523383"/>
                <a:gd name="connsiteX2774" fmla="*/ 991716 w 1939743"/>
                <a:gd name="connsiteY2774" fmla="*/ 1021386 h 2523383"/>
                <a:gd name="connsiteX2775" fmla="*/ 991356 w 1939743"/>
                <a:gd name="connsiteY2775" fmla="*/ 1020275 h 2523383"/>
                <a:gd name="connsiteX2776" fmla="*/ 993030 w 1939743"/>
                <a:gd name="connsiteY2776" fmla="*/ 1018937 h 2523383"/>
                <a:gd name="connsiteX2777" fmla="*/ 993664 w 1939743"/>
                <a:gd name="connsiteY2777" fmla="*/ 1017513 h 2523383"/>
                <a:gd name="connsiteX2778" fmla="*/ 995534 w 1939743"/>
                <a:gd name="connsiteY2778" fmla="*/ 1015776 h 2523383"/>
                <a:gd name="connsiteX2779" fmla="*/ 998835 w 1939743"/>
                <a:gd name="connsiteY2779" fmla="*/ 1015784 h 2523383"/>
                <a:gd name="connsiteX2780" fmla="*/ 1002293 w 1939743"/>
                <a:gd name="connsiteY2780" fmla="*/ 1020016 h 2523383"/>
                <a:gd name="connsiteX2781" fmla="*/ 1003920 w 1939743"/>
                <a:gd name="connsiteY2781" fmla="*/ 1023819 h 2523383"/>
                <a:gd name="connsiteX2782" fmla="*/ 1004006 w 1939743"/>
                <a:gd name="connsiteY2782" fmla="*/ 1025493 h 2523383"/>
                <a:gd name="connsiteX2783" fmla="*/ 1003294 w 1939743"/>
                <a:gd name="connsiteY2783" fmla="*/ 1026627 h 2523383"/>
                <a:gd name="connsiteX2784" fmla="*/ 958310 w 1939743"/>
                <a:gd name="connsiteY2784" fmla="*/ 1024914 h 2523383"/>
                <a:gd name="connsiteX2785" fmla="*/ 951707 w 1939743"/>
                <a:gd name="connsiteY2785" fmla="*/ 1029890 h 2523383"/>
                <a:gd name="connsiteX2786" fmla="*/ 950267 w 1939743"/>
                <a:gd name="connsiteY2786" fmla="*/ 1027957 h 2523383"/>
                <a:gd name="connsiteX2787" fmla="*/ 949641 w 1939743"/>
                <a:gd name="connsiteY2787" fmla="*/ 1026205 h 2523383"/>
                <a:gd name="connsiteX2788" fmla="*/ 954773 w 1939743"/>
                <a:gd name="connsiteY2788" fmla="*/ 1018632 h 2523383"/>
                <a:gd name="connsiteX2789" fmla="*/ 956964 w 1939743"/>
                <a:gd name="connsiteY2789" fmla="*/ 1016637 h 2523383"/>
                <a:gd name="connsiteX2790" fmla="*/ 959123 w 1939743"/>
                <a:gd name="connsiteY2790" fmla="*/ 1018999 h 2523383"/>
                <a:gd name="connsiteX2791" fmla="*/ 959718 w 1939743"/>
                <a:gd name="connsiteY2791" fmla="*/ 1020791 h 2523383"/>
                <a:gd name="connsiteX2792" fmla="*/ 959444 w 1939743"/>
                <a:gd name="connsiteY2792" fmla="*/ 1022168 h 2523383"/>
                <a:gd name="connsiteX2793" fmla="*/ 958310 w 1939743"/>
                <a:gd name="connsiteY2793" fmla="*/ 1024914 h 2523383"/>
                <a:gd name="connsiteX2794" fmla="*/ 466904 w 1939743"/>
                <a:gd name="connsiteY2794" fmla="*/ 1058500 h 2523383"/>
                <a:gd name="connsiteX2795" fmla="*/ 467076 w 1939743"/>
                <a:gd name="connsiteY2795" fmla="*/ 1058836 h 2523383"/>
                <a:gd name="connsiteX2796" fmla="*/ 472725 w 1939743"/>
                <a:gd name="connsiteY2796" fmla="*/ 1051381 h 2523383"/>
                <a:gd name="connsiteX2797" fmla="*/ 476151 w 1939743"/>
                <a:gd name="connsiteY2797" fmla="*/ 1050974 h 2523383"/>
                <a:gd name="connsiteX2798" fmla="*/ 478545 w 1939743"/>
                <a:gd name="connsiteY2798" fmla="*/ 1051639 h 2523383"/>
                <a:gd name="connsiteX2799" fmla="*/ 479304 w 1939743"/>
                <a:gd name="connsiteY2799" fmla="*/ 1052593 h 2523383"/>
                <a:gd name="connsiteX2800" fmla="*/ 479781 w 1939743"/>
                <a:gd name="connsiteY2800" fmla="*/ 1054064 h 2523383"/>
                <a:gd name="connsiteX2801" fmla="*/ 480016 w 1939743"/>
                <a:gd name="connsiteY2801" fmla="*/ 1057303 h 2523383"/>
                <a:gd name="connsiteX2802" fmla="*/ 480173 w 1939743"/>
                <a:gd name="connsiteY2802" fmla="*/ 1065283 h 2523383"/>
                <a:gd name="connsiteX2803" fmla="*/ 480478 w 1939743"/>
                <a:gd name="connsiteY2803" fmla="*/ 1066269 h 2523383"/>
                <a:gd name="connsiteX2804" fmla="*/ 481260 w 1939743"/>
                <a:gd name="connsiteY2804" fmla="*/ 1065815 h 2523383"/>
                <a:gd name="connsiteX2805" fmla="*/ 482504 w 1939743"/>
                <a:gd name="connsiteY2805" fmla="*/ 1063937 h 2523383"/>
                <a:gd name="connsiteX2806" fmla="*/ 488692 w 1939743"/>
                <a:gd name="connsiteY2806" fmla="*/ 1052124 h 2523383"/>
                <a:gd name="connsiteX2807" fmla="*/ 491298 w 1939743"/>
                <a:gd name="connsiteY2807" fmla="*/ 1048861 h 2523383"/>
                <a:gd name="connsiteX2808" fmla="*/ 493081 w 1939743"/>
                <a:gd name="connsiteY2808" fmla="*/ 1047883 h 2523383"/>
                <a:gd name="connsiteX2809" fmla="*/ 500639 w 1939743"/>
                <a:gd name="connsiteY2809" fmla="*/ 1046100 h 2523383"/>
                <a:gd name="connsiteX2810" fmla="*/ 505771 w 1939743"/>
                <a:gd name="connsiteY2810" fmla="*/ 1046155 h 2523383"/>
                <a:gd name="connsiteX2811" fmla="*/ 511443 w 1939743"/>
                <a:gd name="connsiteY2811" fmla="*/ 1047265 h 2523383"/>
                <a:gd name="connsiteX2812" fmla="*/ 515675 w 1939743"/>
                <a:gd name="connsiteY2812" fmla="*/ 1048932 h 2523383"/>
                <a:gd name="connsiteX2813" fmla="*/ 522615 w 1939743"/>
                <a:gd name="connsiteY2813" fmla="*/ 1053822 h 2523383"/>
                <a:gd name="connsiteX2814" fmla="*/ 528068 w 1939743"/>
                <a:gd name="connsiteY2814" fmla="*/ 1059423 h 2523383"/>
                <a:gd name="connsiteX2815" fmla="*/ 533075 w 1939743"/>
                <a:gd name="connsiteY2815" fmla="*/ 1065361 h 2523383"/>
                <a:gd name="connsiteX2816" fmla="*/ 549864 w 1939743"/>
                <a:gd name="connsiteY2816" fmla="*/ 1087439 h 2523383"/>
                <a:gd name="connsiteX2817" fmla="*/ 556967 w 1939743"/>
                <a:gd name="connsiteY2817" fmla="*/ 1093885 h 2523383"/>
                <a:gd name="connsiteX2818" fmla="*/ 559682 w 1939743"/>
                <a:gd name="connsiteY2818" fmla="*/ 1097531 h 2523383"/>
                <a:gd name="connsiteX2819" fmla="*/ 560887 w 1939743"/>
                <a:gd name="connsiteY2819" fmla="*/ 1100183 h 2523383"/>
                <a:gd name="connsiteX2820" fmla="*/ 561943 w 1939743"/>
                <a:gd name="connsiteY2820" fmla="*/ 1103500 h 2523383"/>
                <a:gd name="connsiteX2821" fmla="*/ 562272 w 1939743"/>
                <a:gd name="connsiteY2821" fmla="*/ 1106591 h 2523383"/>
                <a:gd name="connsiteX2822" fmla="*/ 561857 w 1939743"/>
                <a:gd name="connsiteY2822" fmla="*/ 1109462 h 2523383"/>
                <a:gd name="connsiteX2823" fmla="*/ 561083 w 1939743"/>
                <a:gd name="connsiteY2823" fmla="*/ 1111465 h 2523383"/>
                <a:gd name="connsiteX2824" fmla="*/ 559377 w 1939743"/>
                <a:gd name="connsiteY2824" fmla="*/ 1113162 h 2523383"/>
                <a:gd name="connsiteX2825" fmla="*/ 549105 w 1939743"/>
                <a:gd name="connsiteY2825" fmla="*/ 1120336 h 2523383"/>
                <a:gd name="connsiteX2826" fmla="*/ 543699 w 1939743"/>
                <a:gd name="connsiteY2826" fmla="*/ 1122527 h 2523383"/>
                <a:gd name="connsiteX2827" fmla="*/ 538340 w 1939743"/>
                <a:gd name="connsiteY2827" fmla="*/ 1125680 h 2523383"/>
                <a:gd name="connsiteX2828" fmla="*/ 525541 w 1939743"/>
                <a:gd name="connsiteY2828" fmla="*/ 1136750 h 2523383"/>
                <a:gd name="connsiteX2829" fmla="*/ 516778 w 1939743"/>
                <a:gd name="connsiteY2829" fmla="*/ 1141984 h 2523383"/>
                <a:gd name="connsiteX2830" fmla="*/ 505388 w 1939743"/>
                <a:gd name="connsiteY2830" fmla="*/ 1152139 h 2523383"/>
                <a:gd name="connsiteX2831" fmla="*/ 483904 w 1939743"/>
                <a:gd name="connsiteY2831" fmla="*/ 1168310 h 2523383"/>
                <a:gd name="connsiteX2832" fmla="*/ 481346 w 1939743"/>
                <a:gd name="connsiteY2832" fmla="*/ 1171541 h 2523383"/>
                <a:gd name="connsiteX2833" fmla="*/ 480173 w 1939743"/>
                <a:gd name="connsiteY2833" fmla="*/ 1173857 h 2523383"/>
                <a:gd name="connsiteX2834" fmla="*/ 474109 w 1939743"/>
                <a:gd name="connsiteY2834" fmla="*/ 1191968 h 2523383"/>
                <a:gd name="connsiteX2835" fmla="*/ 471802 w 1939743"/>
                <a:gd name="connsiteY2835" fmla="*/ 1196138 h 2523383"/>
                <a:gd name="connsiteX2836" fmla="*/ 466216 w 1939743"/>
                <a:gd name="connsiteY2836" fmla="*/ 1200378 h 2523383"/>
                <a:gd name="connsiteX2837" fmla="*/ 459143 w 1939743"/>
                <a:gd name="connsiteY2837" fmla="*/ 1201434 h 2523383"/>
                <a:gd name="connsiteX2838" fmla="*/ 457164 w 1939743"/>
                <a:gd name="connsiteY2838" fmla="*/ 1202615 h 2523383"/>
                <a:gd name="connsiteX2839" fmla="*/ 456843 w 1939743"/>
                <a:gd name="connsiteY2839" fmla="*/ 1208772 h 2523383"/>
                <a:gd name="connsiteX2840" fmla="*/ 454308 w 1939743"/>
                <a:gd name="connsiteY2840" fmla="*/ 1218935 h 2523383"/>
                <a:gd name="connsiteX2841" fmla="*/ 453072 w 1939743"/>
                <a:gd name="connsiteY2841" fmla="*/ 1225734 h 2523383"/>
                <a:gd name="connsiteX2842" fmla="*/ 451382 w 1939743"/>
                <a:gd name="connsiteY2842" fmla="*/ 1243767 h 2523383"/>
                <a:gd name="connsiteX2843" fmla="*/ 450991 w 1939743"/>
                <a:gd name="connsiteY2843" fmla="*/ 1245558 h 2523383"/>
                <a:gd name="connsiteX2844" fmla="*/ 449700 w 1939743"/>
                <a:gd name="connsiteY2844" fmla="*/ 1248868 h 2523383"/>
                <a:gd name="connsiteX2845" fmla="*/ 447510 w 1939743"/>
                <a:gd name="connsiteY2845" fmla="*/ 1252443 h 2523383"/>
                <a:gd name="connsiteX2846" fmla="*/ 440680 w 1939743"/>
                <a:gd name="connsiteY2846" fmla="*/ 1256558 h 2523383"/>
                <a:gd name="connsiteX2847" fmla="*/ 435642 w 1939743"/>
                <a:gd name="connsiteY2847" fmla="*/ 1258709 h 2523383"/>
                <a:gd name="connsiteX2848" fmla="*/ 428788 w 1939743"/>
                <a:gd name="connsiteY2848" fmla="*/ 1260493 h 2523383"/>
                <a:gd name="connsiteX2849" fmla="*/ 427153 w 1939743"/>
                <a:gd name="connsiteY2849" fmla="*/ 1259273 h 2523383"/>
                <a:gd name="connsiteX2850" fmla="*/ 425502 w 1939743"/>
                <a:gd name="connsiteY2850" fmla="*/ 1256464 h 2523383"/>
                <a:gd name="connsiteX2851" fmla="*/ 423773 w 1939743"/>
                <a:gd name="connsiteY2851" fmla="*/ 1256214 h 2523383"/>
                <a:gd name="connsiteX2852" fmla="*/ 422709 w 1939743"/>
                <a:gd name="connsiteY2852" fmla="*/ 1256660 h 2523383"/>
                <a:gd name="connsiteX2853" fmla="*/ 413767 w 1939743"/>
                <a:gd name="connsiteY2853" fmla="*/ 1268935 h 2523383"/>
                <a:gd name="connsiteX2854" fmla="*/ 405138 w 1939743"/>
                <a:gd name="connsiteY2854" fmla="*/ 1273871 h 2523383"/>
                <a:gd name="connsiteX2855" fmla="*/ 401398 w 1939743"/>
                <a:gd name="connsiteY2855" fmla="*/ 1278315 h 2523383"/>
                <a:gd name="connsiteX2856" fmla="*/ 398762 w 1939743"/>
                <a:gd name="connsiteY2856" fmla="*/ 1280396 h 2523383"/>
                <a:gd name="connsiteX2857" fmla="*/ 396642 w 1939743"/>
                <a:gd name="connsiteY2857" fmla="*/ 1281038 h 2523383"/>
                <a:gd name="connsiteX2858" fmla="*/ 393153 w 1939743"/>
                <a:gd name="connsiteY2858" fmla="*/ 1280646 h 2523383"/>
                <a:gd name="connsiteX2859" fmla="*/ 390626 w 1939743"/>
                <a:gd name="connsiteY2859" fmla="*/ 1278636 h 2523383"/>
                <a:gd name="connsiteX2860" fmla="*/ 388341 w 1939743"/>
                <a:gd name="connsiteY2860" fmla="*/ 1275530 h 2523383"/>
                <a:gd name="connsiteX2861" fmla="*/ 386620 w 1939743"/>
                <a:gd name="connsiteY2861" fmla="*/ 1272150 h 2523383"/>
                <a:gd name="connsiteX2862" fmla="*/ 382192 w 1939743"/>
                <a:gd name="connsiteY2862" fmla="*/ 1258146 h 2523383"/>
                <a:gd name="connsiteX2863" fmla="*/ 380283 w 1939743"/>
                <a:gd name="connsiteY2863" fmla="*/ 1253319 h 2523383"/>
                <a:gd name="connsiteX2864" fmla="*/ 378664 w 1939743"/>
                <a:gd name="connsiteY2864" fmla="*/ 1250902 h 2523383"/>
                <a:gd name="connsiteX2865" fmla="*/ 374322 w 1939743"/>
                <a:gd name="connsiteY2865" fmla="*/ 1242257 h 2523383"/>
                <a:gd name="connsiteX2866" fmla="*/ 373125 w 1939743"/>
                <a:gd name="connsiteY2866" fmla="*/ 1240512 h 2523383"/>
                <a:gd name="connsiteX2867" fmla="*/ 356609 w 1939743"/>
                <a:gd name="connsiteY2867" fmla="*/ 1229458 h 2523383"/>
                <a:gd name="connsiteX2868" fmla="*/ 348567 w 1939743"/>
                <a:gd name="connsiteY2868" fmla="*/ 1223214 h 2523383"/>
                <a:gd name="connsiteX2869" fmla="*/ 346619 w 1939743"/>
                <a:gd name="connsiteY2869" fmla="*/ 1221008 h 2523383"/>
                <a:gd name="connsiteX2870" fmla="*/ 344819 w 1939743"/>
                <a:gd name="connsiteY2870" fmla="*/ 1219717 h 2523383"/>
                <a:gd name="connsiteX2871" fmla="*/ 334492 w 1939743"/>
                <a:gd name="connsiteY2871" fmla="*/ 1220578 h 2523383"/>
                <a:gd name="connsiteX2872" fmla="*/ 333123 w 1939743"/>
                <a:gd name="connsiteY2872" fmla="*/ 1220242 h 2523383"/>
                <a:gd name="connsiteX2873" fmla="*/ 332771 w 1939743"/>
                <a:gd name="connsiteY2873" fmla="*/ 1219318 h 2523383"/>
                <a:gd name="connsiteX2874" fmla="*/ 333992 w 1939743"/>
                <a:gd name="connsiteY2874" fmla="*/ 1216025 h 2523383"/>
                <a:gd name="connsiteX2875" fmla="*/ 334477 w 1939743"/>
                <a:gd name="connsiteY2875" fmla="*/ 1213944 h 2523383"/>
                <a:gd name="connsiteX2876" fmla="*/ 334641 w 1939743"/>
                <a:gd name="connsiteY2876" fmla="*/ 1211902 h 2523383"/>
                <a:gd name="connsiteX2877" fmla="*/ 334461 w 1939743"/>
                <a:gd name="connsiteY2877" fmla="*/ 1208600 h 2523383"/>
                <a:gd name="connsiteX2878" fmla="*/ 334594 w 1939743"/>
                <a:gd name="connsiteY2878" fmla="*/ 1207998 h 2523383"/>
                <a:gd name="connsiteX2879" fmla="*/ 338514 w 1939743"/>
                <a:gd name="connsiteY2879" fmla="*/ 1204736 h 2523383"/>
                <a:gd name="connsiteX2880" fmla="*/ 337880 w 1939743"/>
                <a:gd name="connsiteY2880" fmla="*/ 1204055 h 2523383"/>
                <a:gd name="connsiteX2881" fmla="*/ 337418 w 1939743"/>
                <a:gd name="connsiteY2881" fmla="*/ 1202780 h 2523383"/>
                <a:gd name="connsiteX2882" fmla="*/ 337137 w 1939743"/>
                <a:gd name="connsiteY2882" fmla="*/ 1200894 h 2523383"/>
                <a:gd name="connsiteX2883" fmla="*/ 337559 w 1939743"/>
                <a:gd name="connsiteY2883" fmla="*/ 1199580 h 2523383"/>
                <a:gd name="connsiteX2884" fmla="*/ 338701 w 1939743"/>
                <a:gd name="connsiteY2884" fmla="*/ 1198821 h 2523383"/>
                <a:gd name="connsiteX2885" fmla="*/ 340086 w 1939743"/>
                <a:gd name="connsiteY2885" fmla="*/ 1195762 h 2523383"/>
                <a:gd name="connsiteX2886" fmla="*/ 341714 w 1939743"/>
                <a:gd name="connsiteY2886" fmla="*/ 1190380 h 2523383"/>
                <a:gd name="connsiteX2887" fmla="*/ 342926 w 1939743"/>
                <a:gd name="connsiteY2887" fmla="*/ 1187344 h 2523383"/>
                <a:gd name="connsiteX2888" fmla="*/ 344608 w 1939743"/>
                <a:gd name="connsiteY2888" fmla="*/ 1185388 h 2523383"/>
                <a:gd name="connsiteX2889" fmla="*/ 347628 w 1939743"/>
                <a:gd name="connsiteY2889" fmla="*/ 1180147 h 2523383"/>
                <a:gd name="connsiteX2890" fmla="*/ 349787 w 1939743"/>
                <a:gd name="connsiteY2890" fmla="*/ 1178026 h 2523383"/>
                <a:gd name="connsiteX2891" fmla="*/ 351610 w 1939743"/>
                <a:gd name="connsiteY2891" fmla="*/ 1175359 h 2523383"/>
                <a:gd name="connsiteX2892" fmla="*/ 351665 w 1939743"/>
                <a:gd name="connsiteY2892" fmla="*/ 1174154 h 2523383"/>
                <a:gd name="connsiteX2893" fmla="*/ 350922 w 1939743"/>
                <a:gd name="connsiteY2893" fmla="*/ 1173231 h 2523383"/>
                <a:gd name="connsiteX2894" fmla="*/ 350664 w 1939743"/>
                <a:gd name="connsiteY2894" fmla="*/ 1171189 h 2523383"/>
                <a:gd name="connsiteX2895" fmla="*/ 351000 w 1939743"/>
                <a:gd name="connsiteY2895" fmla="*/ 1164797 h 2523383"/>
                <a:gd name="connsiteX2896" fmla="*/ 350984 w 1939743"/>
                <a:gd name="connsiteY2896" fmla="*/ 1161495 h 2523383"/>
                <a:gd name="connsiteX2897" fmla="*/ 351313 w 1939743"/>
                <a:gd name="connsiteY2897" fmla="*/ 1158726 h 2523383"/>
                <a:gd name="connsiteX2898" fmla="*/ 351986 w 1939743"/>
                <a:gd name="connsiteY2898" fmla="*/ 1156496 h 2523383"/>
                <a:gd name="connsiteX2899" fmla="*/ 352838 w 1939743"/>
                <a:gd name="connsiteY2899" fmla="*/ 1155018 h 2523383"/>
                <a:gd name="connsiteX2900" fmla="*/ 360490 w 1939743"/>
                <a:gd name="connsiteY2900" fmla="*/ 1150339 h 2523383"/>
                <a:gd name="connsiteX2901" fmla="*/ 360873 w 1939743"/>
                <a:gd name="connsiteY2901" fmla="*/ 1148978 h 2523383"/>
                <a:gd name="connsiteX2902" fmla="*/ 360967 w 1939743"/>
                <a:gd name="connsiteY2902" fmla="*/ 1147413 h 2523383"/>
                <a:gd name="connsiteX2903" fmla="*/ 360764 w 1939743"/>
                <a:gd name="connsiteY2903" fmla="*/ 1145637 h 2523383"/>
                <a:gd name="connsiteX2904" fmla="*/ 360372 w 1939743"/>
                <a:gd name="connsiteY2904" fmla="*/ 1144393 h 2523383"/>
                <a:gd name="connsiteX2905" fmla="*/ 359160 w 1939743"/>
                <a:gd name="connsiteY2905" fmla="*/ 1143369 h 2523383"/>
                <a:gd name="connsiteX2906" fmla="*/ 357118 w 1939743"/>
                <a:gd name="connsiteY2906" fmla="*/ 1143087 h 2523383"/>
                <a:gd name="connsiteX2907" fmla="*/ 355342 w 1939743"/>
                <a:gd name="connsiteY2907" fmla="*/ 1140372 h 2523383"/>
                <a:gd name="connsiteX2908" fmla="*/ 354919 w 1939743"/>
                <a:gd name="connsiteY2908" fmla="*/ 1139058 h 2523383"/>
                <a:gd name="connsiteX2909" fmla="*/ 355631 w 1939743"/>
                <a:gd name="connsiteY2909" fmla="*/ 1135326 h 2523383"/>
                <a:gd name="connsiteX2910" fmla="*/ 359081 w 1939743"/>
                <a:gd name="connsiteY2910" fmla="*/ 1129357 h 2523383"/>
                <a:gd name="connsiteX2911" fmla="*/ 360247 w 1939743"/>
                <a:gd name="connsiteY2911" fmla="*/ 1126399 h 2523383"/>
                <a:gd name="connsiteX2912" fmla="*/ 363971 w 1939743"/>
                <a:gd name="connsiteY2912" fmla="*/ 1112982 h 2523383"/>
                <a:gd name="connsiteX2913" fmla="*/ 370778 w 1939743"/>
                <a:gd name="connsiteY2913" fmla="*/ 1104603 h 2523383"/>
                <a:gd name="connsiteX2914" fmla="*/ 372624 w 1939743"/>
                <a:gd name="connsiteY2914" fmla="*/ 1095528 h 2523383"/>
                <a:gd name="connsiteX2915" fmla="*/ 377740 w 1939743"/>
                <a:gd name="connsiteY2915" fmla="*/ 1085835 h 2523383"/>
                <a:gd name="connsiteX2916" fmla="*/ 377733 w 1939743"/>
                <a:gd name="connsiteY2916" fmla="*/ 1084489 h 2523383"/>
                <a:gd name="connsiteX2917" fmla="*/ 376082 w 1939743"/>
                <a:gd name="connsiteY2917" fmla="*/ 1081164 h 2523383"/>
                <a:gd name="connsiteX2918" fmla="*/ 371364 w 1939743"/>
                <a:gd name="connsiteY2918" fmla="*/ 1078856 h 2523383"/>
                <a:gd name="connsiteX2919" fmla="*/ 369088 w 1939743"/>
                <a:gd name="connsiteY2919" fmla="*/ 1075289 h 2523383"/>
                <a:gd name="connsiteX2920" fmla="*/ 367570 w 1939743"/>
                <a:gd name="connsiteY2920" fmla="*/ 1071221 h 2523383"/>
                <a:gd name="connsiteX2921" fmla="*/ 360662 w 1939743"/>
                <a:gd name="connsiteY2921" fmla="*/ 1047602 h 2523383"/>
                <a:gd name="connsiteX2922" fmla="*/ 359481 w 1939743"/>
                <a:gd name="connsiteY2922" fmla="*/ 1045826 h 2523383"/>
                <a:gd name="connsiteX2923" fmla="*/ 359128 w 1939743"/>
                <a:gd name="connsiteY2923" fmla="*/ 1043049 h 2523383"/>
                <a:gd name="connsiteX2924" fmla="*/ 357720 w 1939743"/>
                <a:gd name="connsiteY2924" fmla="*/ 1041210 h 2523383"/>
                <a:gd name="connsiteX2925" fmla="*/ 358010 w 1939743"/>
                <a:gd name="connsiteY2925" fmla="*/ 1039489 h 2523383"/>
                <a:gd name="connsiteX2926" fmla="*/ 384969 w 1939743"/>
                <a:gd name="connsiteY2926" fmla="*/ 1032315 h 2523383"/>
                <a:gd name="connsiteX2927" fmla="*/ 403526 w 1939743"/>
                <a:gd name="connsiteY2927" fmla="*/ 1030023 h 2523383"/>
                <a:gd name="connsiteX2928" fmla="*/ 422749 w 1939743"/>
                <a:gd name="connsiteY2928" fmla="*/ 1023740 h 2523383"/>
                <a:gd name="connsiteX2929" fmla="*/ 428100 w 1939743"/>
                <a:gd name="connsiteY2929" fmla="*/ 1023373 h 2523383"/>
                <a:gd name="connsiteX2930" fmla="*/ 432246 w 1939743"/>
                <a:gd name="connsiteY2930" fmla="*/ 1024617 h 2523383"/>
                <a:gd name="connsiteX2931" fmla="*/ 436338 w 1939743"/>
                <a:gd name="connsiteY2931" fmla="*/ 1027879 h 2523383"/>
                <a:gd name="connsiteX2932" fmla="*/ 441760 w 1939743"/>
                <a:gd name="connsiteY2932" fmla="*/ 1033574 h 2523383"/>
                <a:gd name="connsiteX2933" fmla="*/ 448942 w 1939743"/>
                <a:gd name="connsiteY2933" fmla="*/ 1039106 h 2523383"/>
                <a:gd name="connsiteX2934" fmla="*/ 462359 w 1939743"/>
                <a:gd name="connsiteY2934" fmla="*/ 1047156 h 2523383"/>
                <a:gd name="connsiteX2935" fmla="*/ 470722 w 1939743"/>
                <a:gd name="connsiteY2935" fmla="*/ 1048838 h 2523383"/>
                <a:gd name="connsiteX2936" fmla="*/ 467366 w 1939743"/>
                <a:gd name="connsiteY2936" fmla="*/ 1055214 h 2523383"/>
                <a:gd name="connsiteX2937" fmla="*/ 466888 w 1939743"/>
                <a:gd name="connsiteY2937" fmla="*/ 1057123 h 2523383"/>
                <a:gd name="connsiteX2938" fmla="*/ 466904 w 1939743"/>
                <a:gd name="connsiteY2938" fmla="*/ 1058500 h 2523383"/>
                <a:gd name="connsiteX2939" fmla="*/ 1050188 w 1939743"/>
                <a:gd name="connsiteY2939" fmla="*/ 1054620 h 2523383"/>
                <a:gd name="connsiteX2940" fmla="*/ 1058817 w 1939743"/>
                <a:gd name="connsiteY2940" fmla="*/ 1058414 h 2523383"/>
                <a:gd name="connsiteX2941" fmla="*/ 1063018 w 1939743"/>
                <a:gd name="connsiteY2941" fmla="*/ 1060894 h 2523383"/>
                <a:gd name="connsiteX2942" fmla="*/ 1065084 w 1939743"/>
                <a:gd name="connsiteY2942" fmla="*/ 1062545 h 2523383"/>
                <a:gd name="connsiteX2943" fmla="*/ 1069011 w 1939743"/>
                <a:gd name="connsiteY2943" fmla="*/ 1068099 h 2523383"/>
                <a:gd name="connsiteX2944" fmla="*/ 1071014 w 1939743"/>
                <a:gd name="connsiteY2944" fmla="*/ 1069695 h 2523383"/>
                <a:gd name="connsiteX2945" fmla="*/ 1078665 w 1939743"/>
                <a:gd name="connsiteY2945" fmla="*/ 1066480 h 2523383"/>
                <a:gd name="connsiteX2946" fmla="*/ 1084017 w 1939743"/>
                <a:gd name="connsiteY2946" fmla="*/ 1065283 h 2523383"/>
                <a:gd name="connsiteX2947" fmla="*/ 1095924 w 1939743"/>
                <a:gd name="connsiteY2947" fmla="*/ 1066754 h 2523383"/>
                <a:gd name="connsiteX2948" fmla="*/ 1106032 w 1939743"/>
                <a:gd name="connsiteY2948" fmla="*/ 1071330 h 2523383"/>
                <a:gd name="connsiteX2949" fmla="*/ 1109756 w 1939743"/>
                <a:gd name="connsiteY2949" fmla="*/ 1074765 h 2523383"/>
                <a:gd name="connsiteX2950" fmla="*/ 1112024 w 1939743"/>
                <a:gd name="connsiteY2950" fmla="*/ 1077910 h 2523383"/>
                <a:gd name="connsiteX2951" fmla="*/ 1111438 w 1939743"/>
                <a:gd name="connsiteY2951" fmla="*/ 1081376 h 2523383"/>
                <a:gd name="connsiteX2952" fmla="*/ 1109576 w 1939743"/>
                <a:gd name="connsiteY2952" fmla="*/ 1086946 h 2523383"/>
                <a:gd name="connsiteX2953" fmla="*/ 1107393 w 1939743"/>
                <a:gd name="connsiteY2953" fmla="*/ 1092227 h 2523383"/>
                <a:gd name="connsiteX2954" fmla="*/ 1103028 w 1939743"/>
                <a:gd name="connsiteY2954" fmla="*/ 1100465 h 2523383"/>
                <a:gd name="connsiteX2955" fmla="*/ 1099311 w 1939743"/>
                <a:gd name="connsiteY2955" fmla="*/ 1104564 h 2523383"/>
                <a:gd name="connsiteX2956" fmla="*/ 1098388 w 1939743"/>
                <a:gd name="connsiteY2956" fmla="*/ 1106528 h 2523383"/>
                <a:gd name="connsiteX2957" fmla="*/ 1097809 w 1939743"/>
                <a:gd name="connsiteY2957" fmla="*/ 1109251 h 2523383"/>
                <a:gd name="connsiteX2958" fmla="*/ 1096370 w 1939743"/>
                <a:gd name="connsiteY2958" fmla="*/ 1113225 h 2523383"/>
                <a:gd name="connsiteX2959" fmla="*/ 1092380 w 1939743"/>
                <a:gd name="connsiteY2959" fmla="*/ 1121768 h 2523383"/>
                <a:gd name="connsiteX2960" fmla="*/ 1091316 w 1939743"/>
                <a:gd name="connsiteY2960" fmla="*/ 1123223 h 2523383"/>
                <a:gd name="connsiteX2961" fmla="*/ 1085699 w 1939743"/>
                <a:gd name="connsiteY2961" fmla="*/ 1126947 h 2523383"/>
                <a:gd name="connsiteX2962" fmla="*/ 1087623 w 1939743"/>
                <a:gd name="connsiteY2962" fmla="*/ 1128614 h 2523383"/>
                <a:gd name="connsiteX2963" fmla="*/ 1088499 w 1939743"/>
                <a:gd name="connsiteY2963" fmla="*/ 1130084 h 2523383"/>
                <a:gd name="connsiteX2964" fmla="*/ 1087756 w 1939743"/>
                <a:gd name="connsiteY2964" fmla="*/ 1133832 h 2523383"/>
                <a:gd name="connsiteX2965" fmla="*/ 1084212 w 1939743"/>
                <a:gd name="connsiteY2965" fmla="*/ 1142844 h 2523383"/>
                <a:gd name="connsiteX2966" fmla="*/ 1080535 w 1939743"/>
                <a:gd name="connsiteY2966" fmla="*/ 1151122 h 2523383"/>
                <a:gd name="connsiteX2967" fmla="*/ 1077969 w 1939743"/>
                <a:gd name="connsiteY2967" fmla="*/ 1156050 h 2523383"/>
                <a:gd name="connsiteX2968" fmla="*/ 1073298 w 1939743"/>
                <a:gd name="connsiteY2968" fmla="*/ 1163138 h 2523383"/>
                <a:gd name="connsiteX2969" fmla="*/ 1070725 w 1939743"/>
                <a:gd name="connsiteY2969" fmla="*/ 1165133 h 2523383"/>
                <a:gd name="connsiteX2970" fmla="*/ 1067282 w 1939743"/>
                <a:gd name="connsiteY2970" fmla="*/ 1165751 h 2523383"/>
                <a:gd name="connsiteX2971" fmla="*/ 1046448 w 1939743"/>
                <a:gd name="connsiteY2971" fmla="*/ 1159571 h 2523383"/>
                <a:gd name="connsiteX2972" fmla="*/ 1041222 w 1939743"/>
                <a:gd name="connsiteY2972" fmla="*/ 1159673 h 2523383"/>
                <a:gd name="connsiteX2973" fmla="*/ 1027336 w 1939743"/>
                <a:gd name="connsiteY2973" fmla="*/ 1162904 h 2523383"/>
                <a:gd name="connsiteX2974" fmla="*/ 1028642 w 1939743"/>
                <a:gd name="connsiteY2974" fmla="*/ 1164484 h 2523383"/>
                <a:gd name="connsiteX2975" fmla="*/ 1033728 w 1939743"/>
                <a:gd name="connsiteY2975" fmla="*/ 1166870 h 2523383"/>
                <a:gd name="connsiteX2976" fmla="*/ 1037005 w 1939743"/>
                <a:gd name="connsiteY2976" fmla="*/ 1169468 h 2523383"/>
                <a:gd name="connsiteX2977" fmla="*/ 1041363 w 1939743"/>
                <a:gd name="connsiteY2977" fmla="*/ 1177510 h 2523383"/>
                <a:gd name="connsiteX2978" fmla="*/ 1041926 w 1939743"/>
                <a:gd name="connsiteY2978" fmla="*/ 1179513 h 2523383"/>
                <a:gd name="connsiteX2979" fmla="*/ 1042200 w 1939743"/>
                <a:gd name="connsiteY2979" fmla="*/ 1181836 h 2523383"/>
                <a:gd name="connsiteX2980" fmla="*/ 1042036 w 1939743"/>
                <a:gd name="connsiteY2980" fmla="*/ 1186382 h 2523383"/>
                <a:gd name="connsiteX2981" fmla="*/ 1041739 w 1939743"/>
                <a:gd name="connsiteY2981" fmla="*/ 1187532 h 2523383"/>
                <a:gd name="connsiteX2982" fmla="*/ 1034815 w 1939743"/>
                <a:gd name="connsiteY2982" fmla="*/ 1199721 h 2523383"/>
                <a:gd name="connsiteX2983" fmla="*/ 1032577 w 1939743"/>
                <a:gd name="connsiteY2983" fmla="*/ 1208522 h 2523383"/>
                <a:gd name="connsiteX2984" fmla="*/ 1031146 w 1939743"/>
                <a:gd name="connsiteY2984" fmla="*/ 1215743 h 2523383"/>
                <a:gd name="connsiteX2985" fmla="*/ 1028814 w 1939743"/>
                <a:gd name="connsiteY2985" fmla="*/ 1217722 h 2523383"/>
                <a:gd name="connsiteX2986" fmla="*/ 1021054 w 1939743"/>
                <a:gd name="connsiteY2986" fmla="*/ 1214679 h 2523383"/>
                <a:gd name="connsiteX2987" fmla="*/ 1018550 w 1939743"/>
                <a:gd name="connsiteY2987" fmla="*/ 1214773 h 2523383"/>
                <a:gd name="connsiteX2988" fmla="*/ 1009843 w 1939743"/>
                <a:gd name="connsiteY2988" fmla="*/ 1216878 h 2523383"/>
                <a:gd name="connsiteX2989" fmla="*/ 1005782 w 1939743"/>
                <a:gd name="connsiteY2989" fmla="*/ 1215837 h 2523383"/>
                <a:gd name="connsiteX2990" fmla="*/ 1006353 w 1939743"/>
                <a:gd name="connsiteY2990" fmla="*/ 1204939 h 2523383"/>
                <a:gd name="connsiteX2991" fmla="*/ 1005782 w 1939743"/>
                <a:gd name="connsiteY2991" fmla="*/ 1193071 h 2523383"/>
                <a:gd name="connsiteX2992" fmla="*/ 1004499 w 1939743"/>
                <a:gd name="connsiteY2992" fmla="*/ 1181656 h 2523383"/>
                <a:gd name="connsiteX2993" fmla="*/ 997982 w 1939743"/>
                <a:gd name="connsiteY2993" fmla="*/ 1161089 h 2523383"/>
                <a:gd name="connsiteX2994" fmla="*/ 997262 w 1939743"/>
                <a:gd name="connsiteY2994" fmla="*/ 1157412 h 2523383"/>
                <a:gd name="connsiteX2995" fmla="*/ 996777 w 1939743"/>
                <a:gd name="connsiteY2995" fmla="*/ 1153437 h 2523383"/>
                <a:gd name="connsiteX2996" fmla="*/ 996535 w 1939743"/>
                <a:gd name="connsiteY2996" fmla="*/ 1149174 h 2523383"/>
                <a:gd name="connsiteX2997" fmla="*/ 996558 w 1939743"/>
                <a:gd name="connsiteY2997" fmla="*/ 1144863 h 2523383"/>
                <a:gd name="connsiteX2998" fmla="*/ 997012 w 1939743"/>
                <a:gd name="connsiteY2998" fmla="*/ 1136116 h 2523383"/>
                <a:gd name="connsiteX2999" fmla="*/ 997067 w 1939743"/>
                <a:gd name="connsiteY2999" fmla="*/ 1131657 h 2523383"/>
                <a:gd name="connsiteX3000" fmla="*/ 996738 w 1939743"/>
                <a:gd name="connsiteY3000" fmla="*/ 1119969 h 2523383"/>
                <a:gd name="connsiteX3001" fmla="*/ 995862 w 1939743"/>
                <a:gd name="connsiteY3001" fmla="*/ 1102280 h 2523383"/>
                <a:gd name="connsiteX3002" fmla="*/ 995776 w 1939743"/>
                <a:gd name="connsiteY3002" fmla="*/ 1095982 h 2523383"/>
                <a:gd name="connsiteX3003" fmla="*/ 995839 w 1939743"/>
                <a:gd name="connsiteY3003" fmla="*/ 1093463 h 2523383"/>
                <a:gd name="connsiteX3004" fmla="*/ 996112 w 1939743"/>
                <a:gd name="connsiteY3004" fmla="*/ 1091538 h 2523383"/>
                <a:gd name="connsiteX3005" fmla="*/ 997505 w 1939743"/>
                <a:gd name="connsiteY3005" fmla="*/ 1088980 h 2523383"/>
                <a:gd name="connsiteX3006" fmla="*/ 1000181 w 1939743"/>
                <a:gd name="connsiteY3006" fmla="*/ 1087134 h 2523383"/>
                <a:gd name="connsiteX3007" fmla="*/ 1001550 w 1939743"/>
                <a:gd name="connsiteY3007" fmla="*/ 1086852 h 2523383"/>
                <a:gd name="connsiteX3008" fmla="*/ 1010109 w 1939743"/>
                <a:gd name="connsiteY3008" fmla="*/ 1092289 h 2523383"/>
                <a:gd name="connsiteX3009" fmla="*/ 1014044 w 1939743"/>
                <a:gd name="connsiteY3009" fmla="*/ 1094097 h 2523383"/>
                <a:gd name="connsiteX3010" fmla="*/ 1016665 w 1939743"/>
                <a:gd name="connsiteY3010" fmla="*/ 1094018 h 2523383"/>
                <a:gd name="connsiteX3011" fmla="*/ 1016805 w 1939743"/>
                <a:gd name="connsiteY3011" fmla="*/ 1093400 h 2523383"/>
                <a:gd name="connsiteX3012" fmla="*/ 1014474 w 1939743"/>
                <a:gd name="connsiteY3012" fmla="*/ 1092258 h 2523383"/>
                <a:gd name="connsiteX3013" fmla="*/ 1012283 w 1939743"/>
                <a:gd name="connsiteY3013" fmla="*/ 1089919 h 2523383"/>
                <a:gd name="connsiteX3014" fmla="*/ 1008716 w 1939743"/>
                <a:gd name="connsiteY3014" fmla="*/ 1082932 h 2523383"/>
                <a:gd name="connsiteX3015" fmla="*/ 1007081 w 1939743"/>
                <a:gd name="connsiteY3015" fmla="*/ 1076924 h 2523383"/>
                <a:gd name="connsiteX3016" fmla="*/ 1006752 w 1939743"/>
                <a:gd name="connsiteY3016" fmla="*/ 1074929 h 2523383"/>
                <a:gd name="connsiteX3017" fmla="*/ 1006674 w 1939743"/>
                <a:gd name="connsiteY3017" fmla="*/ 1072840 h 2523383"/>
                <a:gd name="connsiteX3018" fmla="*/ 1006838 w 1939743"/>
                <a:gd name="connsiteY3018" fmla="*/ 1070657 h 2523383"/>
                <a:gd name="connsiteX3019" fmla="*/ 1007355 w 1939743"/>
                <a:gd name="connsiteY3019" fmla="*/ 1068694 h 2523383"/>
                <a:gd name="connsiteX3020" fmla="*/ 1009146 w 1939743"/>
                <a:gd name="connsiteY3020" fmla="*/ 1065604 h 2523383"/>
                <a:gd name="connsiteX3021" fmla="*/ 1010601 w 1939743"/>
                <a:gd name="connsiteY3021" fmla="*/ 1064203 h 2523383"/>
                <a:gd name="connsiteX3022" fmla="*/ 1015968 w 1939743"/>
                <a:gd name="connsiteY3022" fmla="*/ 1060644 h 2523383"/>
                <a:gd name="connsiteX3023" fmla="*/ 1021382 w 1939743"/>
                <a:gd name="connsiteY3023" fmla="*/ 1058469 h 2523383"/>
                <a:gd name="connsiteX3024" fmla="*/ 1033321 w 1939743"/>
                <a:gd name="connsiteY3024" fmla="*/ 1056990 h 2523383"/>
                <a:gd name="connsiteX3025" fmla="*/ 1036708 w 1939743"/>
                <a:gd name="connsiteY3025" fmla="*/ 1058054 h 2523383"/>
                <a:gd name="connsiteX3026" fmla="*/ 1041880 w 1939743"/>
                <a:gd name="connsiteY3026" fmla="*/ 1054134 h 2523383"/>
                <a:gd name="connsiteX3027" fmla="*/ 1044931 w 1939743"/>
                <a:gd name="connsiteY3027" fmla="*/ 1053196 h 2523383"/>
                <a:gd name="connsiteX3028" fmla="*/ 1050188 w 1939743"/>
                <a:gd name="connsiteY3028" fmla="*/ 1054620 h 2523383"/>
                <a:gd name="connsiteX3029" fmla="*/ 938219 w 1939743"/>
                <a:gd name="connsiteY3029" fmla="*/ 1077925 h 2523383"/>
                <a:gd name="connsiteX3030" fmla="*/ 931898 w 1939743"/>
                <a:gd name="connsiteY3030" fmla="*/ 1079592 h 2523383"/>
                <a:gd name="connsiteX3031" fmla="*/ 928980 w 1939743"/>
                <a:gd name="connsiteY3031" fmla="*/ 1078880 h 2523383"/>
                <a:gd name="connsiteX3032" fmla="*/ 927438 w 1939743"/>
                <a:gd name="connsiteY3032" fmla="*/ 1081055 h 2523383"/>
                <a:gd name="connsiteX3033" fmla="*/ 926226 w 1939743"/>
                <a:gd name="connsiteY3033" fmla="*/ 1081978 h 2523383"/>
                <a:gd name="connsiteX3034" fmla="*/ 922776 w 1939743"/>
                <a:gd name="connsiteY3034" fmla="*/ 1082377 h 2523383"/>
                <a:gd name="connsiteX3035" fmla="*/ 915656 w 1939743"/>
                <a:gd name="connsiteY3035" fmla="*/ 1078450 h 2523383"/>
                <a:gd name="connsiteX3036" fmla="*/ 913740 w 1939743"/>
                <a:gd name="connsiteY3036" fmla="*/ 1077081 h 2523383"/>
                <a:gd name="connsiteX3037" fmla="*/ 913043 w 1939743"/>
                <a:gd name="connsiteY3037" fmla="*/ 1075805 h 2523383"/>
                <a:gd name="connsiteX3038" fmla="*/ 913333 w 1939743"/>
                <a:gd name="connsiteY3038" fmla="*/ 1074585 h 2523383"/>
                <a:gd name="connsiteX3039" fmla="*/ 914608 w 1939743"/>
                <a:gd name="connsiteY3039" fmla="*/ 1073411 h 2523383"/>
                <a:gd name="connsiteX3040" fmla="*/ 920069 w 1939743"/>
                <a:gd name="connsiteY3040" fmla="*/ 1071620 h 2523383"/>
                <a:gd name="connsiteX3041" fmla="*/ 922095 w 1939743"/>
                <a:gd name="connsiteY3041" fmla="*/ 1070298 h 2523383"/>
                <a:gd name="connsiteX3042" fmla="*/ 922924 w 1939743"/>
                <a:gd name="connsiteY3042" fmla="*/ 1068451 h 2523383"/>
                <a:gd name="connsiteX3043" fmla="*/ 924293 w 1939743"/>
                <a:gd name="connsiteY3043" fmla="*/ 1066965 h 2523383"/>
                <a:gd name="connsiteX3044" fmla="*/ 926187 w 1939743"/>
                <a:gd name="connsiteY3044" fmla="*/ 1065838 h 2523383"/>
                <a:gd name="connsiteX3045" fmla="*/ 931303 w 1939743"/>
                <a:gd name="connsiteY3045" fmla="*/ 1064759 h 2523383"/>
                <a:gd name="connsiteX3046" fmla="*/ 942811 w 1939743"/>
                <a:gd name="connsiteY3046" fmla="*/ 1059149 h 2523383"/>
                <a:gd name="connsiteX3047" fmla="*/ 948530 w 1939743"/>
                <a:gd name="connsiteY3047" fmla="*/ 1058351 h 2523383"/>
                <a:gd name="connsiteX3048" fmla="*/ 950776 w 1939743"/>
                <a:gd name="connsiteY3048" fmla="*/ 1058829 h 2523383"/>
                <a:gd name="connsiteX3049" fmla="*/ 951449 w 1939743"/>
                <a:gd name="connsiteY3049" fmla="*/ 1060315 h 2523383"/>
                <a:gd name="connsiteX3050" fmla="*/ 951628 w 1939743"/>
                <a:gd name="connsiteY3050" fmla="*/ 1061794 h 2523383"/>
                <a:gd name="connsiteX3051" fmla="*/ 951315 w 1939743"/>
                <a:gd name="connsiteY3051" fmla="*/ 1063272 h 2523383"/>
                <a:gd name="connsiteX3052" fmla="*/ 949524 w 1939743"/>
                <a:gd name="connsiteY3052" fmla="*/ 1067067 h 2523383"/>
                <a:gd name="connsiteX3053" fmla="*/ 947193 w 1939743"/>
                <a:gd name="connsiteY3053" fmla="*/ 1070008 h 2523383"/>
                <a:gd name="connsiteX3054" fmla="*/ 940918 w 1939743"/>
                <a:gd name="connsiteY3054" fmla="*/ 1076322 h 2523383"/>
                <a:gd name="connsiteX3055" fmla="*/ 938219 w 1939743"/>
                <a:gd name="connsiteY3055" fmla="*/ 1077925 h 2523383"/>
                <a:gd name="connsiteX3056" fmla="*/ 900197 w 1939743"/>
                <a:gd name="connsiteY3056" fmla="*/ 1071800 h 2523383"/>
                <a:gd name="connsiteX3057" fmla="*/ 918731 w 1939743"/>
                <a:gd name="connsiteY3057" fmla="*/ 1088698 h 2523383"/>
                <a:gd name="connsiteX3058" fmla="*/ 921328 w 1939743"/>
                <a:gd name="connsiteY3058" fmla="*/ 1087314 h 2523383"/>
                <a:gd name="connsiteX3059" fmla="*/ 926930 w 1939743"/>
                <a:gd name="connsiteY3059" fmla="*/ 1086430 h 2523383"/>
                <a:gd name="connsiteX3060" fmla="*/ 932750 w 1939743"/>
                <a:gd name="connsiteY3060" fmla="*/ 1083957 h 2523383"/>
                <a:gd name="connsiteX3061" fmla="*/ 940824 w 1939743"/>
                <a:gd name="connsiteY3061" fmla="*/ 1081900 h 2523383"/>
                <a:gd name="connsiteX3062" fmla="*/ 945745 w 1939743"/>
                <a:gd name="connsiteY3062" fmla="*/ 1078152 h 2523383"/>
                <a:gd name="connsiteX3063" fmla="*/ 947842 w 1939743"/>
                <a:gd name="connsiteY3063" fmla="*/ 1077081 h 2523383"/>
                <a:gd name="connsiteX3064" fmla="*/ 951401 w 1939743"/>
                <a:gd name="connsiteY3064" fmla="*/ 1076416 h 2523383"/>
                <a:gd name="connsiteX3065" fmla="*/ 953342 w 1939743"/>
                <a:gd name="connsiteY3065" fmla="*/ 1076431 h 2523383"/>
                <a:gd name="connsiteX3066" fmla="*/ 958935 w 1939743"/>
                <a:gd name="connsiteY3066" fmla="*/ 1078458 h 2523383"/>
                <a:gd name="connsiteX3067" fmla="*/ 961181 w 1939743"/>
                <a:gd name="connsiteY3067" fmla="*/ 1079881 h 2523383"/>
                <a:gd name="connsiteX3068" fmla="*/ 962370 w 1939743"/>
                <a:gd name="connsiteY3068" fmla="*/ 1081376 h 2523383"/>
                <a:gd name="connsiteX3069" fmla="*/ 963661 w 1939743"/>
                <a:gd name="connsiteY3069" fmla="*/ 1084090 h 2523383"/>
                <a:gd name="connsiteX3070" fmla="*/ 965867 w 1939743"/>
                <a:gd name="connsiteY3070" fmla="*/ 1090686 h 2523383"/>
                <a:gd name="connsiteX3071" fmla="*/ 966196 w 1939743"/>
                <a:gd name="connsiteY3071" fmla="*/ 1093134 h 2523383"/>
                <a:gd name="connsiteX3072" fmla="*/ 966078 w 1939743"/>
                <a:gd name="connsiteY3072" fmla="*/ 1093791 h 2523383"/>
                <a:gd name="connsiteX3073" fmla="*/ 964044 w 1939743"/>
                <a:gd name="connsiteY3073" fmla="*/ 1097828 h 2523383"/>
                <a:gd name="connsiteX3074" fmla="*/ 962683 w 1939743"/>
                <a:gd name="connsiteY3074" fmla="*/ 1099581 h 2523383"/>
                <a:gd name="connsiteX3075" fmla="*/ 959882 w 1939743"/>
                <a:gd name="connsiteY3075" fmla="*/ 1101247 h 2523383"/>
                <a:gd name="connsiteX3076" fmla="*/ 957449 w 1939743"/>
                <a:gd name="connsiteY3076" fmla="*/ 1101756 h 2523383"/>
                <a:gd name="connsiteX3077" fmla="*/ 955360 w 1939743"/>
                <a:gd name="connsiteY3077" fmla="*/ 1104666 h 2523383"/>
                <a:gd name="connsiteX3078" fmla="*/ 953005 w 1939743"/>
                <a:gd name="connsiteY3078" fmla="*/ 1103891 h 2523383"/>
                <a:gd name="connsiteX3079" fmla="*/ 952372 w 1939743"/>
                <a:gd name="connsiteY3079" fmla="*/ 1106544 h 2523383"/>
                <a:gd name="connsiteX3080" fmla="*/ 952622 w 1939743"/>
                <a:gd name="connsiteY3080" fmla="*/ 1108163 h 2523383"/>
                <a:gd name="connsiteX3081" fmla="*/ 953256 w 1939743"/>
                <a:gd name="connsiteY3081" fmla="*/ 1108953 h 2523383"/>
                <a:gd name="connsiteX3082" fmla="*/ 954437 w 1939743"/>
                <a:gd name="connsiteY3082" fmla="*/ 1108765 h 2523383"/>
                <a:gd name="connsiteX3083" fmla="*/ 955790 w 1939743"/>
                <a:gd name="connsiteY3083" fmla="*/ 1107639 h 2523383"/>
                <a:gd name="connsiteX3084" fmla="*/ 958419 w 1939743"/>
                <a:gd name="connsiteY3084" fmla="*/ 1108202 h 2523383"/>
                <a:gd name="connsiteX3085" fmla="*/ 959804 w 1939743"/>
                <a:gd name="connsiteY3085" fmla="*/ 1109939 h 2523383"/>
                <a:gd name="connsiteX3086" fmla="*/ 961048 w 1939743"/>
                <a:gd name="connsiteY3086" fmla="*/ 1112802 h 2523383"/>
                <a:gd name="connsiteX3087" fmla="*/ 960125 w 1939743"/>
                <a:gd name="connsiteY3087" fmla="*/ 1115447 h 2523383"/>
                <a:gd name="connsiteX3088" fmla="*/ 955478 w 1939743"/>
                <a:gd name="connsiteY3088" fmla="*/ 1119100 h 2523383"/>
                <a:gd name="connsiteX3089" fmla="*/ 948632 w 1939743"/>
                <a:gd name="connsiteY3089" fmla="*/ 1123215 h 2523383"/>
                <a:gd name="connsiteX3090" fmla="*/ 940292 w 1939743"/>
                <a:gd name="connsiteY3090" fmla="*/ 1136093 h 2523383"/>
                <a:gd name="connsiteX3091" fmla="*/ 935903 w 1939743"/>
                <a:gd name="connsiteY3091" fmla="*/ 1141452 h 2523383"/>
                <a:gd name="connsiteX3092" fmla="*/ 934996 w 1939743"/>
                <a:gd name="connsiteY3092" fmla="*/ 1143118 h 2523383"/>
                <a:gd name="connsiteX3093" fmla="*/ 934550 w 1939743"/>
                <a:gd name="connsiteY3093" fmla="*/ 1144792 h 2523383"/>
                <a:gd name="connsiteX3094" fmla="*/ 934683 w 1939743"/>
                <a:gd name="connsiteY3094" fmla="*/ 1147953 h 2523383"/>
                <a:gd name="connsiteX3095" fmla="*/ 934878 w 1939743"/>
                <a:gd name="connsiteY3095" fmla="*/ 1149228 h 2523383"/>
                <a:gd name="connsiteX3096" fmla="*/ 936091 w 1939743"/>
                <a:gd name="connsiteY3096" fmla="*/ 1149737 h 2523383"/>
                <a:gd name="connsiteX3097" fmla="*/ 940167 w 1939743"/>
                <a:gd name="connsiteY3097" fmla="*/ 1145324 h 2523383"/>
                <a:gd name="connsiteX3098" fmla="*/ 942796 w 1939743"/>
                <a:gd name="connsiteY3098" fmla="*/ 1143267 h 2523383"/>
                <a:gd name="connsiteX3099" fmla="*/ 945463 w 1939743"/>
                <a:gd name="connsiteY3099" fmla="*/ 1142132 h 2523383"/>
                <a:gd name="connsiteX3100" fmla="*/ 950173 w 1939743"/>
                <a:gd name="connsiteY3100" fmla="*/ 1142054 h 2523383"/>
                <a:gd name="connsiteX3101" fmla="*/ 952121 w 1939743"/>
                <a:gd name="connsiteY3101" fmla="*/ 1142735 h 2523383"/>
                <a:gd name="connsiteX3102" fmla="*/ 955650 w 1939743"/>
                <a:gd name="connsiteY3102" fmla="*/ 1145387 h 2523383"/>
                <a:gd name="connsiteX3103" fmla="*/ 958881 w 1939743"/>
                <a:gd name="connsiteY3103" fmla="*/ 1149463 h 2523383"/>
                <a:gd name="connsiteX3104" fmla="*/ 959600 w 1939743"/>
                <a:gd name="connsiteY3104" fmla="*/ 1150942 h 2523383"/>
                <a:gd name="connsiteX3105" fmla="*/ 959288 w 1939743"/>
                <a:gd name="connsiteY3105" fmla="*/ 1152428 h 2523383"/>
                <a:gd name="connsiteX3106" fmla="*/ 957950 w 1939743"/>
                <a:gd name="connsiteY3106" fmla="*/ 1153915 h 2523383"/>
                <a:gd name="connsiteX3107" fmla="*/ 957801 w 1939743"/>
                <a:gd name="connsiteY3107" fmla="*/ 1154893 h 2523383"/>
                <a:gd name="connsiteX3108" fmla="*/ 960884 w 1939743"/>
                <a:gd name="connsiteY3108" fmla="*/ 1156942 h 2523383"/>
                <a:gd name="connsiteX3109" fmla="*/ 964279 w 1939743"/>
                <a:gd name="connsiteY3109" fmla="*/ 1162481 h 2523383"/>
                <a:gd name="connsiteX3110" fmla="*/ 964498 w 1939743"/>
                <a:gd name="connsiteY3110" fmla="*/ 1165830 h 2523383"/>
                <a:gd name="connsiteX3111" fmla="*/ 963019 w 1939743"/>
                <a:gd name="connsiteY3111" fmla="*/ 1169131 h 2523383"/>
                <a:gd name="connsiteX3112" fmla="*/ 962612 w 1939743"/>
                <a:gd name="connsiteY3112" fmla="*/ 1171337 h 2523383"/>
                <a:gd name="connsiteX3113" fmla="*/ 963285 w 1939743"/>
                <a:gd name="connsiteY3113" fmla="*/ 1172456 h 2523383"/>
                <a:gd name="connsiteX3114" fmla="*/ 964960 w 1939743"/>
                <a:gd name="connsiteY3114" fmla="*/ 1171783 h 2523383"/>
                <a:gd name="connsiteX3115" fmla="*/ 968973 w 1939743"/>
                <a:gd name="connsiteY3115" fmla="*/ 1168083 h 2523383"/>
                <a:gd name="connsiteX3116" fmla="*/ 973315 w 1939743"/>
                <a:gd name="connsiteY3116" fmla="*/ 1166150 h 2523383"/>
                <a:gd name="connsiteX3117" fmla="*/ 975060 w 1939743"/>
                <a:gd name="connsiteY3117" fmla="*/ 1166362 h 2523383"/>
                <a:gd name="connsiteX3118" fmla="*/ 976155 w 1939743"/>
                <a:gd name="connsiteY3118" fmla="*/ 1167214 h 2523383"/>
                <a:gd name="connsiteX3119" fmla="*/ 977313 w 1939743"/>
                <a:gd name="connsiteY3119" fmla="*/ 1172284 h 2523383"/>
                <a:gd name="connsiteX3120" fmla="*/ 978275 w 1939743"/>
                <a:gd name="connsiteY3120" fmla="*/ 1177964 h 2523383"/>
                <a:gd name="connsiteX3121" fmla="*/ 978392 w 1939743"/>
                <a:gd name="connsiteY3121" fmla="*/ 1182720 h 2523383"/>
                <a:gd name="connsiteX3122" fmla="*/ 977673 w 1939743"/>
                <a:gd name="connsiteY3122" fmla="*/ 1186570 h 2523383"/>
                <a:gd name="connsiteX3123" fmla="*/ 976640 w 1939743"/>
                <a:gd name="connsiteY3123" fmla="*/ 1189566 h 2523383"/>
                <a:gd name="connsiteX3124" fmla="*/ 974035 w 1939743"/>
                <a:gd name="connsiteY3124" fmla="*/ 1193266 h 2523383"/>
                <a:gd name="connsiteX3125" fmla="*/ 971680 w 1939743"/>
                <a:gd name="connsiteY3125" fmla="*/ 1194675 h 2523383"/>
                <a:gd name="connsiteX3126" fmla="*/ 970452 w 1939743"/>
                <a:gd name="connsiteY3126" fmla="*/ 1194690 h 2523383"/>
                <a:gd name="connsiteX3127" fmla="*/ 970577 w 1939743"/>
                <a:gd name="connsiteY3127" fmla="*/ 1195316 h 2523383"/>
                <a:gd name="connsiteX3128" fmla="*/ 973370 w 1939743"/>
                <a:gd name="connsiteY3128" fmla="*/ 1198383 h 2523383"/>
                <a:gd name="connsiteX3129" fmla="*/ 974535 w 1939743"/>
                <a:gd name="connsiteY3129" fmla="*/ 1200832 h 2523383"/>
                <a:gd name="connsiteX3130" fmla="*/ 975028 w 1939743"/>
                <a:gd name="connsiteY3130" fmla="*/ 1203187 h 2523383"/>
                <a:gd name="connsiteX3131" fmla="*/ 974864 w 1939743"/>
                <a:gd name="connsiteY3131" fmla="*/ 1205455 h 2523383"/>
                <a:gd name="connsiteX3132" fmla="*/ 974481 w 1939743"/>
                <a:gd name="connsiteY3132" fmla="*/ 1207388 h 2523383"/>
                <a:gd name="connsiteX3133" fmla="*/ 971226 w 1939743"/>
                <a:gd name="connsiteY3133" fmla="*/ 1214523 h 2523383"/>
                <a:gd name="connsiteX3134" fmla="*/ 971398 w 1939743"/>
                <a:gd name="connsiteY3134" fmla="*/ 1215540 h 2523383"/>
                <a:gd name="connsiteX3135" fmla="*/ 972298 w 1939743"/>
                <a:gd name="connsiteY3135" fmla="*/ 1216001 h 2523383"/>
                <a:gd name="connsiteX3136" fmla="*/ 974340 w 1939743"/>
                <a:gd name="connsiteY3136" fmla="*/ 1220085 h 2523383"/>
                <a:gd name="connsiteX3137" fmla="*/ 974582 w 1939743"/>
                <a:gd name="connsiteY3137" fmla="*/ 1229536 h 2523383"/>
                <a:gd name="connsiteX3138" fmla="*/ 967267 w 1939743"/>
                <a:gd name="connsiteY3138" fmla="*/ 1232485 h 2523383"/>
                <a:gd name="connsiteX3139" fmla="*/ 965546 w 1939743"/>
                <a:gd name="connsiteY3139" fmla="*/ 1234668 h 2523383"/>
                <a:gd name="connsiteX3140" fmla="*/ 963528 w 1939743"/>
                <a:gd name="connsiteY3140" fmla="*/ 1238165 h 2523383"/>
                <a:gd name="connsiteX3141" fmla="*/ 961212 w 1939743"/>
                <a:gd name="connsiteY3141" fmla="*/ 1240770 h 2523383"/>
                <a:gd name="connsiteX3142" fmla="*/ 955963 w 1939743"/>
                <a:gd name="connsiteY3142" fmla="*/ 1243509 h 2523383"/>
                <a:gd name="connsiteX3143" fmla="*/ 953303 w 1939743"/>
                <a:gd name="connsiteY3143" fmla="*/ 1243821 h 2523383"/>
                <a:gd name="connsiteX3144" fmla="*/ 940151 w 1939743"/>
                <a:gd name="connsiteY3144" fmla="*/ 1241537 h 2523383"/>
                <a:gd name="connsiteX3145" fmla="*/ 938821 w 1939743"/>
                <a:gd name="connsiteY3145" fmla="*/ 1240207 h 2523383"/>
                <a:gd name="connsiteX3146" fmla="*/ 937898 w 1939743"/>
                <a:gd name="connsiteY3146" fmla="*/ 1237829 h 2523383"/>
                <a:gd name="connsiteX3147" fmla="*/ 937390 w 1939743"/>
                <a:gd name="connsiteY3147" fmla="*/ 1234402 h 2523383"/>
                <a:gd name="connsiteX3148" fmla="*/ 937249 w 1939743"/>
                <a:gd name="connsiteY3148" fmla="*/ 1231695 h 2523383"/>
                <a:gd name="connsiteX3149" fmla="*/ 937484 w 1939743"/>
                <a:gd name="connsiteY3149" fmla="*/ 1229724 h 2523383"/>
                <a:gd name="connsiteX3150" fmla="*/ 937413 w 1939743"/>
                <a:gd name="connsiteY3150" fmla="*/ 1228574 h 2523383"/>
                <a:gd name="connsiteX3151" fmla="*/ 937046 w 1939743"/>
                <a:gd name="connsiteY3151" fmla="*/ 1228237 h 2523383"/>
                <a:gd name="connsiteX3152" fmla="*/ 935583 w 1939743"/>
                <a:gd name="connsiteY3152" fmla="*/ 1230216 h 2523383"/>
                <a:gd name="connsiteX3153" fmla="*/ 934057 w 1939743"/>
                <a:gd name="connsiteY3153" fmla="*/ 1233800 h 2523383"/>
                <a:gd name="connsiteX3154" fmla="*/ 934894 w 1939743"/>
                <a:gd name="connsiteY3154" fmla="*/ 1237766 h 2523383"/>
                <a:gd name="connsiteX3155" fmla="*/ 939048 w 1939743"/>
                <a:gd name="connsiteY3155" fmla="*/ 1248742 h 2523383"/>
                <a:gd name="connsiteX3156" fmla="*/ 939846 w 1939743"/>
                <a:gd name="connsiteY3156" fmla="*/ 1253436 h 2523383"/>
                <a:gd name="connsiteX3157" fmla="*/ 939964 w 1939743"/>
                <a:gd name="connsiteY3157" fmla="*/ 1255424 h 2523383"/>
                <a:gd name="connsiteX3158" fmla="*/ 939776 w 1939743"/>
                <a:gd name="connsiteY3158" fmla="*/ 1256910 h 2523383"/>
                <a:gd name="connsiteX3159" fmla="*/ 935082 w 1939743"/>
                <a:gd name="connsiteY3159" fmla="*/ 1263239 h 2523383"/>
                <a:gd name="connsiteX3160" fmla="*/ 932367 w 1939743"/>
                <a:gd name="connsiteY3160" fmla="*/ 1265375 h 2523383"/>
                <a:gd name="connsiteX3161" fmla="*/ 929582 w 1939743"/>
                <a:gd name="connsiteY3161" fmla="*/ 1266439 h 2523383"/>
                <a:gd name="connsiteX3162" fmla="*/ 926930 w 1939743"/>
                <a:gd name="connsiteY3162" fmla="*/ 1265641 h 2523383"/>
                <a:gd name="connsiteX3163" fmla="*/ 924411 w 1939743"/>
                <a:gd name="connsiteY3163" fmla="*/ 1262997 h 2523383"/>
                <a:gd name="connsiteX3164" fmla="*/ 922486 w 1939743"/>
                <a:gd name="connsiteY3164" fmla="*/ 1261815 h 2523383"/>
                <a:gd name="connsiteX3165" fmla="*/ 918512 w 1939743"/>
                <a:gd name="connsiteY3165" fmla="*/ 1261980 h 2523383"/>
                <a:gd name="connsiteX3166" fmla="*/ 917268 w 1939743"/>
                <a:gd name="connsiteY3166" fmla="*/ 1260610 h 2523383"/>
                <a:gd name="connsiteX3167" fmla="*/ 916118 w 1939743"/>
                <a:gd name="connsiteY3167" fmla="*/ 1258060 h 2523383"/>
                <a:gd name="connsiteX3168" fmla="*/ 913325 w 1939743"/>
                <a:gd name="connsiteY3168" fmla="*/ 1248868 h 2523383"/>
                <a:gd name="connsiteX3169" fmla="*/ 909421 w 1939743"/>
                <a:gd name="connsiteY3169" fmla="*/ 1242312 h 2523383"/>
                <a:gd name="connsiteX3170" fmla="*/ 906057 w 1939743"/>
                <a:gd name="connsiteY3170" fmla="*/ 1234926 h 2523383"/>
                <a:gd name="connsiteX3171" fmla="*/ 897506 w 1939743"/>
                <a:gd name="connsiteY3171" fmla="*/ 1224067 h 2523383"/>
                <a:gd name="connsiteX3172" fmla="*/ 893078 w 1939743"/>
                <a:gd name="connsiteY3172" fmla="*/ 1217527 h 2523383"/>
                <a:gd name="connsiteX3173" fmla="*/ 887179 w 1939743"/>
                <a:gd name="connsiteY3173" fmla="*/ 1206934 h 2523383"/>
                <a:gd name="connsiteX3174" fmla="*/ 884715 w 1939743"/>
                <a:gd name="connsiteY3174" fmla="*/ 1204524 h 2523383"/>
                <a:gd name="connsiteX3175" fmla="*/ 882665 w 1939743"/>
                <a:gd name="connsiteY3175" fmla="*/ 1203554 h 2523383"/>
                <a:gd name="connsiteX3176" fmla="*/ 878636 w 1939743"/>
                <a:gd name="connsiteY3176" fmla="*/ 1202788 h 2523383"/>
                <a:gd name="connsiteX3177" fmla="*/ 877705 w 1939743"/>
                <a:gd name="connsiteY3177" fmla="*/ 1201458 h 2523383"/>
                <a:gd name="connsiteX3178" fmla="*/ 876234 w 1939743"/>
                <a:gd name="connsiteY3178" fmla="*/ 1197820 h 2523383"/>
                <a:gd name="connsiteX3179" fmla="*/ 873699 w 1939743"/>
                <a:gd name="connsiteY3179" fmla="*/ 1195081 h 2523383"/>
                <a:gd name="connsiteX3180" fmla="*/ 872776 w 1939743"/>
                <a:gd name="connsiteY3180" fmla="*/ 1194737 h 2523383"/>
                <a:gd name="connsiteX3181" fmla="*/ 871282 w 1939743"/>
                <a:gd name="connsiteY3181" fmla="*/ 1195387 h 2523383"/>
                <a:gd name="connsiteX3182" fmla="*/ 867339 w 1939743"/>
                <a:gd name="connsiteY3182" fmla="*/ 1197914 h 2523383"/>
                <a:gd name="connsiteX3183" fmla="*/ 862387 w 1939743"/>
                <a:gd name="connsiteY3183" fmla="*/ 1195238 h 2523383"/>
                <a:gd name="connsiteX3184" fmla="*/ 861276 w 1939743"/>
                <a:gd name="connsiteY3184" fmla="*/ 1193353 h 2523383"/>
                <a:gd name="connsiteX3185" fmla="*/ 860618 w 1939743"/>
                <a:gd name="connsiteY3185" fmla="*/ 1190161 h 2523383"/>
                <a:gd name="connsiteX3186" fmla="*/ 859993 w 1939743"/>
                <a:gd name="connsiteY3186" fmla="*/ 1188400 h 2523383"/>
                <a:gd name="connsiteX3187" fmla="*/ 858318 w 1939743"/>
                <a:gd name="connsiteY3187" fmla="*/ 1186820 h 2523383"/>
                <a:gd name="connsiteX3188" fmla="*/ 856902 w 1939743"/>
                <a:gd name="connsiteY3188" fmla="*/ 1182806 h 2523383"/>
                <a:gd name="connsiteX3189" fmla="*/ 847491 w 1939743"/>
                <a:gd name="connsiteY3189" fmla="*/ 1174866 h 2523383"/>
                <a:gd name="connsiteX3190" fmla="*/ 841897 w 1939743"/>
                <a:gd name="connsiteY3190" fmla="*/ 1165689 h 2523383"/>
                <a:gd name="connsiteX3191" fmla="*/ 840762 w 1939743"/>
                <a:gd name="connsiteY3191" fmla="*/ 1162356 h 2523383"/>
                <a:gd name="connsiteX3192" fmla="*/ 840653 w 1939743"/>
                <a:gd name="connsiteY3192" fmla="*/ 1160995 h 2523383"/>
                <a:gd name="connsiteX3193" fmla="*/ 841224 w 1939743"/>
                <a:gd name="connsiteY3193" fmla="*/ 1156543 h 2523383"/>
                <a:gd name="connsiteX3194" fmla="*/ 842523 w 1939743"/>
                <a:gd name="connsiteY3194" fmla="*/ 1151481 h 2523383"/>
                <a:gd name="connsiteX3195" fmla="*/ 844220 w 1939743"/>
                <a:gd name="connsiteY3195" fmla="*/ 1146428 h 2523383"/>
                <a:gd name="connsiteX3196" fmla="*/ 845261 w 1939743"/>
                <a:gd name="connsiteY3196" fmla="*/ 1144354 h 2523383"/>
                <a:gd name="connsiteX3197" fmla="*/ 848946 w 1939743"/>
                <a:gd name="connsiteY3197" fmla="*/ 1139973 h 2523383"/>
                <a:gd name="connsiteX3198" fmla="*/ 851848 w 1939743"/>
                <a:gd name="connsiteY3198" fmla="*/ 1138980 h 2523383"/>
                <a:gd name="connsiteX3199" fmla="*/ 855901 w 1939743"/>
                <a:gd name="connsiteY3199" fmla="*/ 1139535 h 2523383"/>
                <a:gd name="connsiteX3200" fmla="*/ 858029 w 1939743"/>
                <a:gd name="connsiteY3200" fmla="*/ 1140513 h 2523383"/>
                <a:gd name="connsiteX3201" fmla="*/ 859946 w 1939743"/>
                <a:gd name="connsiteY3201" fmla="*/ 1143447 h 2523383"/>
                <a:gd name="connsiteX3202" fmla="*/ 860759 w 1939743"/>
                <a:gd name="connsiteY3202" fmla="*/ 1146819 h 2523383"/>
                <a:gd name="connsiteX3203" fmla="*/ 861721 w 1939743"/>
                <a:gd name="connsiteY3203" fmla="*/ 1149088 h 2523383"/>
                <a:gd name="connsiteX3204" fmla="*/ 864726 w 1939743"/>
                <a:gd name="connsiteY3204" fmla="*/ 1151568 h 2523383"/>
                <a:gd name="connsiteX3205" fmla="*/ 866353 w 1939743"/>
                <a:gd name="connsiteY3205" fmla="*/ 1153555 h 2523383"/>
                <a:gd name="connsiteX3206" fmla="*/ 868747 w 1939743"/>
                <a:gd name="connsiteY3206" fmla="*/ 1158170 h 2523383"/>
                <a:gd name="connsiteX3207" fmla="*/ 870593 w 1939743"/>
                <a:gd name="connsiteY3207" fmla="*/ 1163710 h 2523383"/>
                <a:gd name="connsiteX3208" fmla="*/ 872291 w 1939743"/>
                <a:gd name="connsiteY3208" fmla="*/ 1165532 h 2523383"/>
                <a:gd name="connsiteX3209" fmla="*/ 876367 w 1939743"/>
                <a:gd name="connsiteY3209" fmla="*/ 1166150 h 2523383"/>
                <a:gd name="connsiteX3210" fmla="*/ 880576 w 1939743"/>
                <a:gd name="connsiteY3210" fmla="*/ 1165212 h 2523383"/>
                <a:gd name="connsiteX3211" fmla="*/ 889604 w 1939743"/>
                <a:gd name="connsiteY3211" fmla="*/ 1161730 h 2523383"/>
                <a:gd name="connsiteX3212" fmla="*/ 889972 w 1939743"/>
                <a:gd name="connsiteY3212" fmla="*/ 1161292 h 2523383"/>
                <a:gd name="connsiteX3213" fmla="*/ 890527 w 1939743"/>
                <a:gd name="connsiteY3213" fmla="*/ 1159219 h 2523383"/>
                <a:gd name="connsiteX3214" fmla="*/ 891560 w 1939743"/>
                <a:gd name="connsiteY3214" fmla="*/ 1146521 h 2523383"/>
                <a:gd name="connsiteX3215" fmla="*/ 892178 w 1939743"/>
                <a:gd name="connsiteY3215" fmla="*/ 1146467 h 2523383"/>
                <a:gd name="connsiteX3216" fmla="*/ 895245 w 1939743"/>
                <a:gd name="connsiteY3216" fmla="*/ 1152358 h 2523383"/>
                <a:gd name="connsiteX3217" fmla="*/ 896113 w 1939743"/>
                <a:gd name="connsiteY3217" fmla="*/ 1153007 h 2523383"/>
                <a:gd name="connsiteX3218" fmla="*/ 897435 w 1939743"/>
                <a:gd name="connsiteY3218" fmla="*/ 1151779 h 2523383"/>
                <a:gd name="connsiteX3219" fmla="*/ 898218 w 1939743"/>
                <a:gd name="connsiteY3219" fmla="*/ 1148923 h 2523383"/>
                <a:gd name="connsiteX3220" fmla="*/ 898124 w 1939743"/>
                <a:gd name="connsiteY3220" fmla="*/ 1147562 h 2523383"/>
                <a:gd name="connsiteX3221" fmla="*/ 896199 w 1939743"/>
                <a:gd name="connsiteY3221" fmla="*/ 1140638 h 2523383"/>
                <a:gd name="connsiteX3222" fmla="*/ 895057 w 1939743"/>
                <a:gd name="connsiteY3222" fmla="*/ 1137618 h 2523383"/>
                <a:gd name="connsiteX3223" fmla="*/ 894040 w 1939743"/>
                <a:gd name="connsiteY3223" fmla="*/ 1135741 h 2523383"/>
                <a:gd name="connsiteX3224" fmla="*/ 892906 w 1939743"/>
                <a:gd name="connsiteY3224" fmla="*/ 1135123 h 2523383"/>
                <a:gd name="connsiteX3225" fmla="*/ 890449 w 1939743"/>
                <a:gd name="connsiteY3225" fmla="*/ 1135725 h 2523383"/>
                <a:gd name="connsiteX3226" fmla="*/ 888579 w 1939743"/>
                <a:gd name="connsiteY3226" fmla="*/ 1134387 h 2523383"/>
                <a:gd name="connsiteX3227" fmla="*/ 888165 w 1939743"/>
                <a:gd name="connsiteY3227" fmla="*/ 1132463 h 2523383"/>
                <a:gd name="connsiteX3228" fmla="*/ 888470 w 1939743"/>
                <a:gd name="connsiteY3228" fmla="*/ 1129865 h 2523383"/>
                <a:gd name="connsiteX3229" fmla="*/ 889502 w 1939743"/>
                <a:gd name="connsiteY3229" fmla="*/ 1127127 h 2523383"/>
                <a:gd name="connsiteX3230" fmla="*/ 890613 w 1939743"/>
                <a:gd name="connsiteY3230" fmla="*/ 1125555 h 2523383"/>
                <a:gd name="connsiteX3231" fmla="*/ 892765 w 1939743"/>
                <a:gd name="connsiteY3231" fmla="*/ 1124741 h 2523383"/>
                <a:gd name="connsiteX3232" fmla="*/ 895284 w 1939743"/>
                <a:gd name="connsiteY3232" fmla="*/ 1125539 h 2523383"/>
                <a:gd name="connsiteX3233" fmla="*/ 898773 w 1939743"/>
                <a:gd name="connsiteY3233" fmla="*/ 1128856 h 2523383"/>
                <a:gd name="connsiteX3234" fmla="*/ 900980 w 1939743"/>
                <a:gd name="connsiteY3234" fmla="*/ 1129591 h 2523383"/>
                <a:gd name="connsiteX3235" fmla="*/ 904078 w 1939743"/>
                <a:gd name="connsiteY3235" fmla="*/ 1128645 h 2523383"/>
                <a:gd name="connsiteX3236" fmla="*/ 900111 w 1939743"/>
                <a:gd name="connsiteY3236" fmla="*/ 1126697 h 2523383"/>
                <a:gd name="connsiteX3237" fmla="*/ 894572 w 1939743"/>
                <a:gd name="connsiteY3237" fmla="*/ 1119014 h 2523383"/>
                <a:gd name="connsiteX3238" fmla="*/ 892202 w 1939743"/>
                <a:gd name="connsiteY3238" fmla="*/ 1117567 h 2523383"/>
                <a:gd name="connsiteX3239" fmla="*/ 889307 w 1939743"/>
                <a:gd name="connsiteY3239" fmla="*/ 1120876 h 2523383"/>
                <a:gd name="connsiteX3240" fmla="*/ 887351 w 1939743"/>
                <a:gd name="connsiteY3240" fmla="*/ 1122120 h 2523383"/>
                <a:gd name="connsiteX3241" fmla="*/ 883658 w 1939743"/>
                <a:gd name="connsiteY3241" fmla="*/ 1123732 h 2523383"/>
                <a:gd name="connsiteX3242" fmla="*/ 880717 w 1939743"/>
                <a:gd name="connsiteY3242" fmla="*/ 1123966 h 2523383"/>
                <a:gd name="connsiteX3243" fmla="*/ 868387 w 1939743"/>
                <a:gd name="connsiteY3243" fmla="*/ 1112044 h 2523383"/>
                <a:gd name="connsiteX3244" fmla="*/ 867706 w 1939743"/>
                <a:gd name="connsiteY3244" fmla="*/ 1110901 h 2523383"/>
                <a:gd name="connsiteX3245" fmla="*/ 866799 w 1939743"/>
                <a:gd name="connsiteY3245" fmla="*/ 1107780 h 2523383"/>
                <a:gd name="connsiteX3246" fmla="*/ 866908 w 1939743"/>
                <a:gd name="connsiteY3246" fmla="*/ 1106340 h 2523383"/>
                <a:gd name="connsiteX3247" fmla="*/ 868121 w 1939743"/>
                <a:gd name="connsiteY3247" fmla="*/ 1104111 h 2523383"/>
                <a:gd name="connsiteX3248" fmla="*/ 871196 w 1939743"/>
                <a:gd name="connsiteY3248" fmla="*/ 1101153 h 2523383"/>
                <a:gd name="connsiteX3249" fmla="*/ 875765 w 1939743"/>
                <a:gd name="connsiteY3249" fmla="*/ 1099299 h 2523383"/>
                <a:gd name="connsiteX3250" fmla="*/ 878824 w 1939743"/>
                <a:gd name="connsiteY3250" fmla="*/ 1099002 h 2523383"/>
                <a:gd name="connsiteX3251" fmla="*/ 881491 w 1939743"/>
                <a:gd name="connsiteY3251" fmla="*/ 1101208 h 2523383"/>
                <a:gd name="connsiteX3252" fmla="*/ 885387 w 1939743"/>
                <a:gd name="connsiteY3252" fmla="*/ 1107170 h 2523383"/>
                <a:gd name="connsiteX3253" fmla="*/ 888798 w 1939743"/>
                <a:gd name="connsiteY3253" fmla="*/ 1110635 h 2523383"/>
                <a:gd name="connsiteX3254" fmla="*/ 889080 w 1939743"/>
                <a:gd name="connsiteY3254" fmla="*/ 1109384 h 2523383"/>
                <a:gd name="connsiteX3255" fmla="*/ 888478 w 1939743"/>
                <a:gd name="connsiteY3255" fmla="*/ 1105965 h 2523383"/>
                <a:gd name="connsiteX3256" fmla="*/ 886921 w 1939743"/>
                <a:gd name="connsiteY3256" fmla="*/ 1100879 h 2523383"/>
                <a:gd name="connsiteX3257" fmla="*/ 885802 w 1939743"/>
                <a:gd name="connsiteY3257" fmla="*/ 1099487 h 2523383"/>
                <a:gd name="connsiteX3258" fmla="*/ 883064 w 1939743"/>
                <a:gd name="connsiteY3258" fmla="*/ 1097961 h 2523383"/>
                <a:gd name="connsiteX3259" fmla="*/ 880529 w 1939743"/>
                <a:gd name="connsiteY3259" fmla="*/ 1094449 h 2523383"/>
                <a:gd name="connsiteX3260" fmla="*/ 879340 w 1939743"/>
                <a:gd name="connsiteY3260" fmla="*/ 1091843 h 2523383"/>
                <a:gd name="connsiteX3261" fmla="*/ 878706 w 1939743"/>
                <a:gd name="connsiteY3261" fmla="*/ 1089050 h 2523383"/>
                <a:gd name="connsiteX3262" fmla="*/ 878628 w 1939743"/>
                <a:gd name="connsiteY3262" fmla="*/ 1086062 h 2523383"/>
                <a:gd name="connsiteX3263" fmla="*/ 879113 w 1939743"/>
                <a:gd name="connsiteY3263" fmla="*/ 1084012 h 2523383"/>
                <a:gd name="connsiteX3264" fmla="*/ 880161 w 1939743"/>
                <a:gd name="connsiteY3264" fmla="*/ 1082909 h 2523383"/>
                <a:gd name="connsiteX3265" fmla="*/ 889636 w 1939743"/>
                <a:gd name="connsiteY3265" fmla="*/ 1079905 h 2523383"/>
                <a:gd name="connsiteX3266" fmla="*/ 896254 w 1939743"/>
                <a:gd name="connsiteY3266" fmla="*/ 1083230 h 2523383"/>
                <a:gd name="connsiteX3267" fmla="*/ 900455 w 1939743"/>
                <a:gd name="connsiteY3267" fmla="*/ 1083715 h 2523383"/>
                <a:gd name="connsiteX3268" fmla="*/ 902200 w 1939743"/>
                <a:gd name="connsiteY3268" fmla="*/ 1079631 h 2523383"/>
                <a:gd name="connsiteX3269" fmla="*/ 901590 w 1939743"/>
                <a:gd name="connsiteY3269" fmla="*/ 1078833 h 2523383"/>
                <a:gd name="connsiteX3270" fmla="*/ 899383 w 1939743"/>
                <a:gd name="connsiteY3270" fmla="*/ 1079889 h 2523383"/>
                <a:gd name="connsiteX3271" fmla="*/ 896888 w 1939743"/>
                <a:gd name="connsiteY3271" fmla="*/ 1079866 h 2523383"/>
                <a:gd name="connsiteX3272" fmla="*/ 895331 w 1939743"/>
                <a:gd name="connsiteY3272" fmla="*/ 1077620 h 2523383"/>
                <a:gd name="connsiteX3273" fmla="*/ 895284 w 1939743"/>
                <a:gd name="connsiteY3273" fmla="*/ 1076306 h 2523383"/>
                <a:gd name="connsiteX3274" fmla="*/ 897232 w 1939743"/>
                <a:gd name="connsiteY3274" fmla="*/ 1073161 h 2523383"/>
                <a:gd name="connsiteX3275" fmla="*/ 900197 w 1939743"/>
                <a:gd name="connsiteY3275" fmla="*/ 1071800 h 2523383"/>
                <a:gd name="connsiteX3276" fmla="*/ 1194695 w 1939743"/>
                <a:gd name="connsiteY3276" fmla="*/ 1286217 h 2523383"/>
                <a:gd name="connsiteX3277" fmla="*/ 1195563 w 1939743"/>
                <a:gd name="connsiteY3277" fmla="*/ 1287695 h 2523383"/>
                <a:gd name="connsiteX3278" fmla="*/ 1200578 w 1939743"/>
                <a:gd name="connsiteY3278" fmla="*/ 1285810 h 2523383"/>
                <a:gd name="connsiteX3279" fmla="*/ 1204842 w 1939743"/>
                <a:gd name="connsiteY3279" fmla="*/ 1283635 h 2523383"/>
                <a:gd name="connsiteX3280" fmla="*/ 1211484 w 1939743"/>
                <a:gd name="connsiteY3280" fmla="*/ 1278440 h 2523383"/>
                <a:gd name="connsiteX3281" fmla="*/ 1215450 w 1939743"/>
                <a:gd name="connsiteY3281" fmla="*/ 1276633 h 2523383"/>
                <a:gd name="connsiteX3282" fmla="*/ 1227506 w 1939743"/>
                <a:gd name="connsiteY3282" fmla="*/ 1276664 h 2523383"/>
                <a:gd name="connsiteX3283" fmla="*/ 1229556 w 1939743"/>
                <a:gd name="connsiteY3283" fmla="*/ 1277642 h 2523383"/>
                <a:gd name="connsiteX3284" fmla="*/ 1228648 w 1939743"/>
                <a:gd name="connsiteY3284" fmla="*/ 1280748 h 2523383"/>
                <a:gd name="connsiteX3285" fmla="*/ 1228148 w 1939743"/>
                <a:gd name="connsiteY3285" fmla="*/ 1281624 h 2523383"/>
                <a:gd name="connsiteX3286" fmla="*/ 1228547 w 1939743"/>
                <a:gd name="connsiteY3286" fmla="*/ 1282970 h 2523383"/>
                <a:gd name="connsiteX3287" fmla="*/ 1229845 w 1939743"/>
                <a:gd name="connsiteY3287" fmla="*/ 1284785 h 2523383"/>
                <a:gd name="connsiteX3288" fmla="*/ 1232443 w 1939743"/>
                <a:gd name="connsiteY3288" fmla="*/ 1286803 h 2523383"/>
                <a:gd name="connsiteX3289" fmla="*/ 1233468 w 1939743"/>
                <a:gd name="connsiteY3289" fmla="*/ 1284996 h 2523383"/>
                <a:gd name="connsiteX3290" fmla="*/ 1234219 w 1939743"/>
                <a:gd name="connsiteY3290" fmla="*/ 1280623 h 2523383"/>
                <a:gd name="connsiteX3291" fmla="*/ 1235995 w 1939743"/>
                <a:gd name="connsiteY3291" fmla="*/ 1262527 h 2523383"/>
                <a:gd name="connsiteX3292" fmla="*/ 1236746 w 1939743"/>
                <a:gd name="connsiteY3292" fmla="*/ 1257020 h 2523383"/>
                <a:gd name="connsiteX3293" fmla="*/ 1237105 w 1939743"/>
                <a:gd name="connsiteY3293" fmla="*/ 1251786 h 2523383"/>
                <a:gd name="connsiteX3294" fmla="*/ 1237066 w 1939743"/>
                <a:gd name="connsiteY3294" fmla="*/ 1246826 h 2523383"/>
                <a:gd name="connsiteX3295" fmla="*/ 1236198 w 1939743"/>
                <a:gd name="connsiteY3295" fmla="*/ 1243673 h 2523383"/>
                <a:gd name="connsiteX3296" fmla="*/ 1233108 w 1939743"/>
                <a:gd name="connsiteY3296" fmla="*/ 1241780 h 2523383"/>
                <a:gd name="connsiteX3297" fmla="*/ 1228891 w 1939743"/>
                <a:gd name="connsiteY3297" fmla="*/ 1242093 h 2523383"/>
                <a:gd name="connsiteX3298" fmla="*/ 1226724 w 1939743"/>
                <a:gd name="connsiteY3298" fmla="*/ 1241600 h 2523383"/>
                <a:gd name="connsiteX3299" fmla="*/ 1224103 w 1939743"/>
                <a:gd name="connsiteY3299" fmla="*/ 1240622 h 2523383"/>
                <a:gd name="connsiteX3300" fmla="*/ 1222155 w 1939743"/>
                <a:gd name="connsiteY3300" fmla="*/ 1239088 h 2523383"/>
                <a:gd name="connsiteX3301" fmla="*/ 1220887 w 1939743"/>
                <a:gd name="connsiteY3301" fmla="*/ 1237007 h 2523383"/>
                <a:gd name="connsiteX3302" fmla="*/ 1218368 w 1939743"/>
                <a:gd name="connsiteY3302" fmla="*/ 1230733 h 2523383"/>
                <a:gd name="connsiteX3303" fmla="*/ 1216514 w 1939743"/>
                <a:gd name="connsiteY3303" fmla="*/ 1227220 h 2523383"/>
                <a:gd name="connsiteX3304" fmla="*/ 1211750 w 1939743"/>
                <a:gd name="connsiteY3304" fmla="*/ 1220860 h 2523383"/>
                <a:gd name="connsiteX3305" fmla="*/ 1209590 w 1939743"/>
                <a:gd name="connsiteY3305" fmla="*/ 1218732 h 2523383"/>
                <a:gd name="connsiteX3306" fmla="*/ 1210678 w 1939743"/>
                <a:gd name="connsiteY3306" fmla="*/ 1216213 h 2523383"/>
                <a:gd name="connsiteX3307" fmla="*/ 1215012 w 1939743"/>
                <a:gd name="connsiteY3307" fmla="*/ 1213302 h 2523383"/>
                <a:gd name="connsiteX3308" fmla="*/ 1217625 w 1939743"/>
                <a:gd name="connsiteY3308" fmla="*/ 1210541 h 2523383"/>
                <a:gd name="connsiteX3309" fmla="*/ 1220700 w 1939743"/>
                <a:gd name="connsiteY3309" fmla="*/ 1202420 h 2523383"/>
                <a:gd name="connsiteX3310" fmla="*/ 1222546 w 1939743"/>
                <a:gd name="connsiteY3310" fmla="*/ 1201106 h 2523383"/>
                <a:gd name="connsiteX3311" fmla="*/ 1229204 w 1939743"/>
                <a:gd name="connsiteY3311" fmla="*/ 1202185 h 2523383"/>
                <a:gd name="connsiteX3312" fmla="*/ 1238209 w 1939743"/>
                <a:gd name="connsiteY3312" fmla="*/ 1208546 h 2523383"/>
                <a:gd name="connsiteX3313" fmla="*/ 1243849 w 1939743"/>
                <a:gd name="connsiteY3313" fmla="*/ 1214030 h 2523383"/>
                <a:gd name="connsiteX3314" fmla="*/ 1245336 w 1939743"/>
                <a:gd name="connsiteY3314" fmla="*/ 1214617 h 2523383"/>
                <a:gd name="connsiteX3315" fmla="*/ 1245367 w 1939743"/>
                <a:gd name="connsiteY3315" fmla="*/ 1213623 h 2523383"/>
                <a:gd name="connsiteX3316" fmla="*/ 1243935 w 1939743"/>
                <a:gd name="connsiteY3316" fmla="*/ 1211057 h 2523383"/>
                <a:gd name="connsiteX3317" fmla="*/ 1237442 w 1939743"/>
                <a:gd name="connsiteY3317" fmla="*/ 1204251 h 2523383"/>
                <a:gd name="connsiteX3318" fmla="*/ 1234492 w 1939743"/>
                <a:gd name="connsiteY3318" fmla="*/ 1199275 h 2523383"/>
                <a:gd name="connsiteX3319" fmla="*/ 1233076 w 1939743"/>
                <a:gd name="connsiteY3319" fmla="*/ 1195715 h 2523383"/>
                <a:gd name="connsiteX3320" fmla="*/ 1233749 w 1939743"/>
                <a:gd name="connsiteY3320" fmla="*/ 1194166 h 2523383"/>
                <a:gd name="connsiteX3321" fmla="*/ 1237403 w 1939743"/>
                <a:gd name="connsiteY3321" fmla="*/ 1192586 h 2523383"/>
                <a:gd name="connsiteX3322" fmla="*/ 1237880 w 1939743"/>
                <a:gd name="connsiteY3322" fmla="*/ 1190763 h 2523383"/>
                <a:gd name="connsiteX3323" fmla="*/ 1232912 w 1939743"/>
                <a:gd name="connsiteY3323" fmla="*/ 1188612 h 2523383"/>
                <a:gd name="connsiteX3324" fmla="*/ 1230393 w 1939743"/>
                <a:gd name="connsiteY3324" fmla="*/ 1188658 h 2523383"/>
                <a:gd name="connsiteX3325" fmla="*/ 1228359 w 1939743"/>
                <a:gd name="connsiteY3325" fmla="*/ 1190200 h 2523383"/>
                <a:gd name="connsiteX3326" fmla="*/ 1226168 w 1939743"/>
                <a:gd name="connsiteY3326" fmla="*/ 1190301 h 2523383"/>
                <a:gd name="connsiteX3327" fmla="*/ 1222116 w 1939743"/>
                <a:gd name="connsiteY3327" fmla="*/ 1187501 h 2523383"/>
                <a:gd name="connsiteX3328" fmla="*/ 1221013 w 1939743"/>
                <a:gd name="connsiteY3328" fmla="*/ 1185866 h 2523383"/>
                <a:gd name="connsiteX3329" fmla="*/ 1218674 w 1939743"/>
                <a:gd name="connsiteY3329" fmla="*/ 1181007 h 2523383"/>
                <a:gd name="connsiteX3330" fmla="*/ 1217445 w 1939743"/>
                <a:gd name="connsiteY3330" fmla="*/ 1176767 h 2523383"/>
                <a:gd name="connsiteX3331" fmla="*/ 1216084 w 1939743"/>
                <a:gd name="connsiteY3331" fmla="*/ 1174130 h 2523383"/>
                <a:gd name="connsiteX3332" fmla="*/ 1215591 w 1939743"/>
                <a:gd name="connsiteY3332" fmla="*/ 1172026 h 2523383"/>
                <a:gd name="connsiteX3333" fmla="*/ 1215325 w 1939743"/>
                <a:gd name="connsiteY3333" fmla="*/ 1165470 h 2523383"/>
                <a:gd name="connsiteX3334" fmla="*/ 1215442 w 1939743"/>
                <a:gd name="connsiteY3334" fmla="*/ 1161597 h 2523383"/>
                <a:gd name="connsiteX3335" fmla="*/ 1215990 w 1939743"/>
                <a:gd name="connsiteY3335" fmla="*/ 1158280 h 2523383"/>
                <a:gd name="connsiteX3336" fmla="*/ 1216976 w 1939743"/>
                <a:gd name="connsiteY3336" fmla="*/ 1155511 h 2523383"/>
                <a:gd name="connsiteX3337" fmla="*/ 1219604 w 1939743"/>
                <a:gd name="connsiteY3337" fmla="*/ 1150378 h 2523383"/>
                <a:gd name="connsiteX3338" fmla="*/ 1221083 w 1939743"/>
                <a:gd name="connsiteY3338" fmla="*/ 1148900 h 2523383"/>
                <a:gd name="connsiteX3339" fmla="*/ 1223837 w 1939743"/>
                <a:gd name="connsiteY3339" fmla="*/ 1148227 h 2523383"/>
                <a:gd name="connsiteX3340" fmla="*/ 1229822 w 1939743"/>
                <a:gd name="connsiteY3340" fmla="*/ 1150777 h 2523383"/>
                <a:gd name="connsiteX3341" fmla="*/ 1245915 w 1939743"/>
                <a:gd name="connsiteY3341" fmla="*/ 1159946 h 2523383"/>
                <a:gd name="connsiteX3342" fmla="*/ 1245531 w 1939743"/>
                <a:gd name="connsiteY3342" fmla="*/ 1157005 h 2523383"/>
                <a:gd name="connsiteX3343" fmla="*/ 1227530 w 1939743"/>
                <a:gd name="connsiteY3343" fmla="*/ 1144589 h 2523383"/>
                <a:gd name="connsiteX3344" fmla="*/ 1221169 w 1939743"/>
                <a:gd name="connsiteY3344" fmla="*/ 1141374 h 2523383"/>
                <a:gd name="connsiteX3345" fmla="*/ 1219612 w 1939743"/>
                <a:gd name="connsiteY3345" fmla="*/ 1136844 h 2523383"/>
                <a:gd name="connsiteX3346" fmla="*/ 1229196 w 1939743"/>
                <a:gd name="connsiteY3346" fmla="*/ 1119358 h 2523383"/>
                <a:gd name="connsiteX3347" fmla="*/ 1238029 w 1939743"/>
                <a:gd name="connsiteY3347" fmla="*/ 1115220 h 2523383"/>
                <a:gd name="connsiteX3348" fmla="*/ 1242425 w 1939743"/>
                <a:gd name="connsiteY3348" fmla="*/ 1110072 h 2523383"/>
                <a:gd name="connsiteX3349" fmla="*/ 1249607 w 1939743"/>
                <a:gd name="connsiteY3349" fmla="*/ 1109845 h 2523383"/>
                <a:gd name="connsiteX3350" fmla="*/ 1256351 w 1939743"/>
                <a:gd name="connsiteY3350" fmla="*/ 1113115 h 2523383"/>
                <a:gd name="connsiteX3351" fmla="*/ 1256469 w 1939743"/>
                <a:gd name="connsiteY3351" fmla="*/ 1112223 h 2523383"/>
                <a:gd name="connsiteX3352" fmla="*/ 1253425 w 1939743"/>
                <a:gd name="connsiteY3352" fmla="*/ 1106066 h 2523383"/>
                <a:gd name="connsiteX3353" fmla="*/ 1253660 w 1939743"/>
                <a:gd name="connsiteY3353" fmla="*/ 1104525 h 2523383"/>
                <a:gd name="connsiteX3354" fmla="*/ 1257486 w 1939743"/>
                <a:gd name="connsiteY3354" fmla="*/ 1100840 h 2523383"/>
                <a:gd name="connsiteX3355" fmla="*/ 1264495 w 1939743"/>
                <a:gd name="connsiteY3355" fmla="*/ 1096498 h 2523383"/>
                <a:gd name="connsiteX3356" fmla="*/ 1273054 w 1939743"/>
                <a:gd name="connsiteY3356" fmla="*/ 1093040 h 2523383"/>
                <a:gd name="connsiteX3357" fmla="*/ 1274752 w 1939743"/>
                <a:gd name="connsiteY3357" fmla="*/ 1091241 h 2523383"/>
                <a:gd name="connsiteX3358" fmla="*/ 1276942 w 1939743"/>
                <a:gd name="connsiteY3358" fmla="*/ 1089966 h 2523383"/>
                <a:gd name="connsiteX3359" fmla="*/ 1280979 w 1939743"/>
                <a:gd name="connsiteY3359" fmla="*/ 1088855 h 2523383"/>
                <a:gd name="connsiteX3360" fmla="*/ 1291009 w 1939743"/>
                <a:gd name="connsiteY3360" fmla="*/ 1088323 h 2523383"/>
                <a:gd name="connsiteX3361" fmla="*/ 1296642 w 1939743"/>
                <a:gd name="connsiteY3361" fmla="*/ 1088839 h 2523383"/>
                <a:gd name="connsiteX3362" fmla="*/ 1304129 w 1939743"/>
                <a:gd name="connsiteY3362" fmla="*/ 1091483 h 2523383"/>
                <a:gd name="connsiteX3363" fmla="*/ 1308502 w 1939743"/>
                <a:gd name="connsiteY3363" fmla="*/ 1096279 h 2523383"/>
                <a:gd name="connsiteX3364" fmla="*/ 1309863 w 1939743"/>
                <a:gd name="connsiteY3364" fmla="*/ 1099143 h 2523383"/>
                <a:gd name="connsiteX3365" fmla="*/ 1312187 w 1939743"/>
                <a:gd name="connsiteY3365" fmla="*/ 1108288 h 2523383"/>
                <a:gd name="connsiteX3366" fmla="*/ 1314088 w 1939743"/>
                <a:gd name="connsiteY3366" fmla="*/ 1121001 h 2523383"/>
                <a:gd name="connsiteX3367" fmla="*/ 1316865 w 1939743"/>
                <a:gd name="connsiteY3367" fmla="*/ 1126251 h 2523383"/>
                <a:gd name="connsiteX3368" fmla="*/ 1321333 w 1939743"/>
                <a:gd name="connsiteY3368" fmla="*/ 1129146 h 2523383"/>
                <a:gd name="connsiteX3369" fmla="*/ 1324423 w 1939743"/>
                <a:gd name="connsiteY3369" fmla="*/ 1132283 h 2523383"/>
                <a:gd name="connsiteX3370" fmla="*/ 1326128 w 1939743"/>
                <a:gd name="connsiteY3370" fmla="*/ 1135662 h 2523383"/>
                <a:gd name="connsiteX3371" fmla="*/ 1326582 w 1939743"/>
                <a:gd name="connsiteY3371" fmla="*/ 1139903 h 2523383"/>
                <a:gd name="connsiteX3372" fmla="*/ 1325784 w 1939743"/>
                <a:gd name="connsiteY3372" fmla="*/ 1144996 h 2523383"/>
                <a:gd name="connsiteX3373" fmla="*/ 1326387 w 1939743"/>
                <a:gd name="connsiteY3373" fmla="*/ 1150198 h 2523383"/>
                <a:gd name="connsiteX3374" fmla="*/ 1328382 w 1939743"/>
                <a:gd name="connsiteY3374" fmla="*/ 1155503 h 2523383"/>
                <a:gd name="connsiteX3375" fmla="*/ 1329923 w 1939743"/>
                <a:gd name="connsiteY3375" fmla="*/ 1158499 h 2523383"/>
                <a:gd name="connsiteX3376" fmla="*/ 1333295 w 1939743"/>
                <a:gd name="connsiteY3376" fmla="*/ 1161918 h 2523383"/>
                <a:gd name="connsiteX3377" fmla="*/ 1333349 w 1939743"/>
                <a:gd name="connsiteY3377" fmla="*/ 1163741 h 2523383"/>
                <a:gd name="connsiteX3378" fmla="*/ 1332293 w 1939743"/>
                <a:gd name="connsiteY3378" fmla="*/ 1165822 h 2523383"/>
                <a:gd name="connsiteX3379" fmla="*/ 1330064 w 1939743"/>
                <a:gd name="connsiteY3379" fmla="*/ 1168662 h 2523383"/>
                <a:gd name="connsiteX3380" fmla="*/ 1324556 w 1939743"/>
                <a:gd name="connsiteY3380" fmla="*/ 1177494 h 2523383"/>
                <a:gd name="connsiteX3381" fmla="*/ 1317452 w 1939743"/>
                <a:gd name="connsiteY3381" fmla="*/ 1187148 h 2523383"/>
                <a:gd name="connsiteX3382" fmla="*/ 1312390 w 1939743"/>
                <a:gd name="connsiteY3382" fmla="*/ 1195449 h 2523383"/>
                <a:gd name="connsiteX3383" fmla="*/ 1312140 w 1939743"/>
                <a:gd name="connsiteY3383" fmla="*/ 1197890 h 2523383"/>
                <a:gd name="connsiteX3384" fmla="*/ 1322678 w 1939743"/>
                <a:gd name="connsiteY3384" fmla="*/ 1184903 h 2523383"/>
                <a:gd name="connsiteX3385" fmla="*/ 1325956 w 1939743"/>
                <a:gd name="connsiteY3385" fmla="*/ 1185365 h 2523383"/>
                <a:gd name="connsiteX3386" fmla="*/ 1326105 w 1939743"/>
                <a:gd name="connsiteY3386" fmla="*/ 1187188 h 2523383"/>
                <a:gd name="connsiteX3387" fmla="*/ 1323961 w 1939743"/>
                <a:gd name="connsiteY3387" fmla="*/ 1193532 h 2523383"/>
                <a:gd name="connsiteX3388" fmla="*/ 1321348 w 1939743"/>
                <a:gd name="connsiteY3388" fmla="*/ 1199165 h 2523383"/>
                <a:gd name="connsiteX3389" fmla="*/ 1318720 w 1939743"/>
                <a:gd name="connsiteY3389" fmla="*/ 1202764 h 2523383"/>
                <a:gd name="connsiteX3390" fmla="*/ 1319205 w 1939743"/>
                <a:gd name="connsiteY3390" fmla="*/ 1204118 h 2523383"/>
                <a:gd name="connsiteX3391" fmla="*/ 1324212 w 1939743"/>
                <a:gd name="connsiteY3391" fmla="*/ 1210400 h 2523383"/>
                <a:gd name="connsiteX3392" fmla="*/ 1323288 w 1939743"/>
                <a:gd name="connsiteY3392" fmla="*/ 1211432 h 2523383"/>
                <a:gd name="connsiteX3393" fmla="*/ 1320871 w 1939743"/>
                <a:gd name="connsiteY3393" fmla="*/ 1210924 h 2523383"/>
                <a:gd name="connsiteX3394" fmla="*/ 1319885 w 1939743"/>
                <a:gd name="connsiteY3394" fmla="*/ 1211487 h 2523383"/>
                <a:gd name="connsiteX3395" fmla="*/ 1319166 w 1939743"/>
                <a:gd name="connsiteY3395" fmla="*/ 1212629 h 2523383"/>
                <a:gd name="connsiteX3396" fmla="*/ 1318720 w 1939743"/>
                <a:gd name="connsiteY3396" fmla="*/ 1214343 h 2523383"/>
                <a:gd name="connsiteX3397" fmla="*/ 1318688 w 1939743"/>
                <a:gd name="connsiteY3397" fmla="*/ 1216752 h 2523383"/>
                <a:gd name="connsiteX3398" fmla="*/ 1319079 w 1939743"/>
                <a:gd name="connsiteY3398" fmla="*/ 1219850 h 2523383"/>
                <a:gd name="connsiteX3399" fmla="*/ 1319040 w 1939743"/>
                <a:gd name="connsiteY3399" fmla="*/ 1222158 h 2523383"/>
                <a:gd name="connsiteX3400" fmla="*/ 1318571 w 1939743"/>
                <a:gd name="connsiteY3400" fmla="*/ 1223684 h 2523383"/>
                <a:gd name="connsiteX3401" fmla="*/ 1319072 w 1939743"/>
                <a:gd name="connsiteY3401" fmla="*/ 1224318 h 2523383"/>
                <a:gd name="connsiteX3402" fmla="*/ 1320542 w 1939743"/>
                <a:gd name="connsiteY3402" fmla="*/ 1224052 h 2523383"/>
                <a:gd name="connsiteX3403" fmla="*/ 1321779 w 1939743"/>
                <a:gd name="connsiteY3403" fmla="*/ 1222792 h 2523383"/>
                <a:gd name="connsiteX3404" fmla="*/ 1323899 w 1939743"/>
                <a:gd name="connsiteY3404" fmla="*/ 1218614 h 2523383"/>
                <a:gd name="connsiteX3405" fmla="*/ 1330908 w 1939743"/>
                <a:gd name="connsiteY3405" fmla="*/ 1207169 h 2523383"/>
                <a:gd name="connsiteX3406" fmla="*/ 1335391 w 1939743"/>
                <a:gd name="connsiteY3406" fmla="*/ 1202866 h 2523383"/>
                <a:gd name="connsiteX3407" fmla="*/ 1336839 w 1939743"/>
                <a:gd name="connsiteY3407" fmla="*/ 1202490 h 2523383"/>
                <a:gd name="connsiteX3408" fmla="*/ 1340962 w 1939743"/>
                <a:gd name="connsiteY3408" fmla="*/ 1205291 h 2523383"/>
                <a:gd name="connsiteX3409" fmla="*/ 1341924 w 1939743"/>
                <a:gd name="connsiteY3409" fmla="*/ 1205127 h 2523383"/>
                <a:gd name="connsiteX3410" fmla="*/ 1337386 w 1939743"/>
                <a:gd name="connsiteY3410" fmla="*/ 1196232 h 2523383"/>
                <a:gd name="connsiteX3411" fmla="*/ 1336995 w 1939743"/>
                <a:gd name="connsiteY3411" fmla="*/ 1193971 h 2523383"/>
                <a:gd name="connsiteX3412" fmla="*/ 1337918 w 1939743"/>
                <a:gd name="connsiteY3412" fmla="*/ 1190630 h 2523383"/>
                <a:gd name="connsiteX3413" fmla="*/ 1338474 w 1939743"/>
                <a:gd name="connsiteY3413" fmla="*/ 1189480 h 2523383"/>
                <a:gd name="connsiteX3414" fmla="*/ 1341001 w 1939743"/>
                <a:gd name="connsiteY3414" fmla="*/ 1187015 h 2523383"/>
                <a:gd name="connsiteX3415" fmla="*/ 1343097 w 1939743"/>
                <a:gd name="connsiteY3415" fmla="*/ 1185701 h 2523383"/>
                <a:gd name="connsiteX3416" fmla="*/ 1344271 w 1939743"/>
                <a:gd name="connsiteY3416" fmla="*/ 1186249 h 2523383"/>
                <a:gd name="connsiteX3417" fmla="*/ 1346125 w 1939743"/>
                <a:gd name="connsiteY3417" fmla="*/ 1190810 h 2523383"/>
                <a:gd name="connsiteX3418" fmla="*/ 1346986 w 1939743"/>
                <a:gd name="connsiteY3418" fmla="*/ 1193978 h 2523383"/>
                <a:gd name="connsiteX3419" fmla="*/ 1348527 w 1939743"/>
                <a:gd name="connsiteY3419" fmla="*/ 1195246 h 2523383"/>
                <a:gd name="connsiteX3420" fmla="*/ 1351954 w 1939743"/>
                <a:gd name="connsiteY3420" fmla="*/ 1193611 h 2523383"/>
                <a:gd name="connsiteX3421" fmla="*/ 1354238 w 1939743"/>
                <a:gd name="connsiteY3421" fmla="*/ 1189730 h 2523383"/>
                <a:gd name="connsiteX3422" fmla="*/ 1357070 w 1939743"/>
                <a:gd name="connsiteY3422" fmla="*/ 1192273 h 2523383"/>
                <a:gd name="connsiteX3423" fmla="*/ 1361334 w 1939743"/>
                <a:gd name="connsiteY3423" fmla="*/ 1198320 h 2523383"/>
                <a:gd name="connsiteX3424" fmla="*/ 1360943 w 1939743"/>
                <a:gd name="connsiteY3424" fmla="*/ 1204344 h 2523383"/>
                <a:gd name="connsiteX3425" fmla="*/ 1360943 w 1939743"/>
                <a:gd name="connsiteY3425" fmla="*/ 1210353 h 2523383"/>
                <a:gd name="connsiteX3426" fmla="*/ 1361162 w 1939743"/>
                <a:gd name="connsiteY3426" fmla="*/ 1214734 h 2523383"/>
                <a:gd name="connsiteX3427" fmla="*/ 1366255 w 1939743"/>
                <a:gd name="connsiteY3427" fmla="*/ 1222722 h 2523383"/>
                <a:gd name="connsiteX3428" fmla="*/ 1369799 w 1939743"/>
                <a:gd name="connsiteY3428" fmla="*/ 1226211 h 2523383"/>
                <a:gd name="connsiteX3429" fmla="*/ 1370448 w 1939743"/>
                <a:gd name="connsiteY3429" fmla="*/ 1226234 h 2523383"/>
                <a:gd name="connsiteX3430" fmla="*/ 1370370 w 1939743"/>
                <a:gd name="connsiteY3430" fmla="*/ 1225045 h 2523383"/>
                <a:gd name="connsiteX3431" fmla="*/ 1369627 w 1939743"/>
                <a:gd name="connsiteY3431" fmla="*/ 1222401 h 2523383"/>
                <a:gd name="connsiteX3432" fmla="*/ 1367679 w 1939743"/>
                <a:gd name="connsiteY3432" fmla="*/ 1219749 h 2523383"/>
                <a:gd name="connsiteX3433" fmla="*/ 1365926 w 1939743"/>
                <a:gd name="connsiteY3433" fmla="*/ 1215641 h 2523383"/>
                <a:gd name="connsiteX3434" fmla="*/ 1364346 w 1939743"/>
                <a:gd name="connsiteY3434" fmla="*/ 1210611 h 2523383"/>
                <a:gd name="connsiteX3435" fmla="*/ 1365285 w 1939743"/>
                <a:gd name="connsiteY3435" fmla="*/ 1198805 h 2523383"/>
                <a:gd name="connsiteX3436" fmla="*/ 1367937 w 1939743"/>
                <a:gd name="connsiteY3436" fmla="*/ 1192601 h 2523383"/>
                <a:gd name="connsiteX3437" fmla="*/ 1370503 w 1939743"/>
                <a:gd name="connsiteY3437" fmla="*/ 1194197 h 2523383"/>
                <a:gd name="connsiteX3438" fmla="*/ 1373883 w 1939743"/>
                <a:gd name="connsiteY3438" fmla="*/ 1197781 h 2523383"/>
                <a:gd name="connsiteX3439" fmla="*/ 1376543 w 1939743"/>
                <a:gd name="connsiteY3439" fmla="*/ 1198109 h 2523383"/>
                <a:gd name="connsiteX3440" fmla="*/ 1380736 w 1939743"/>
                <a:gd name="connsiteY3440" fmla="*/ 1197734 h 2523383"/>
                <a:gd name="connsiteX3441" fmla="*/ 1389310 w 1939743"/>
                <a:gd name="connsiteY3441" fmla="*/ 1204947 h 2523383"/>
                <a:gd name="connsiteX3442" fmla="*/ 1393911 w 1939743"/>
                <a:gd name="connsiteY3442" fmla="*/ 1205103 h 2523383"/>
                <a:gd name="connsiteX3443" fmla="*/ 1393488 w 1939743"/>
                <a:gd name="connsiteY3443" fmla="*/ 1202162 h 2523383"/>
                <a:gd name="connsiteX3444" fmla="*/ 1389999 w 1939743"/>
                <a:gd name="connsiteY3444" fmla="*/ 1200746 h 2523383"/>
                <a:gd name="connsiteX3445" fmla="*/ 1384914 w 1939743"/>
                <a:gd name="connsiteY3445" fmla="*/ 1196756 h 2523383"/>
                <a:gd name="connsiteX3446" fmla="*/ 1376988 w 1939743"/>
                <a:gd name="connsiteY3446" fmla="*/ 1191991 h 2523383"/>
                <a:gd name="connsiteX3447" fmla="*/ 1373343 w 1939743"/>
                <a:gd name="connsiteY3447" fmla="*/ 1186523 h 2523383"/>
                <a:gd name="connsiteX3448" fmla="*/ 1372662 w 1939743"/>
                <a:gd name="connsiteY3448" fmla="*/ 1183941 h 2523383"/>
                <a:gd name="connsiteX3449" fmla="*/ 1372764 w 1939743"/>
                <a:gd name="connsiteY3449" fmla="*/ 1181164 h 2523383"/>
                <a:gd name="connsiteX3450" fmla="*/ 1373218 w 1939743"/>
                <a:gd name="connsiteY3450" fmla="*/ 1178707 h 2523383"/>
                <a:gd name="connsiteX3451" fmla="*/ 1374016 w 1939743"/>
                <a:gd name="connsiteY3451" fmla="*/ 1176571 h 2523383"/>
                <a:gd name="connsiteX3452" fmla="*/ 1375604 w 1939743"/>
                <a:gd name="connsiteY3452" fmla="*/ 1174467 h 2523383"/>
                <a:gd name="connsiteX3453" fmla="*/ 1383271 w 1939743"/>
                <a:gd name="connsiteY3453" fmla="*/ 1168044 h 2523383"/>
                <a:gd name="connsiteX3454" fmla="*/ 1388716 w 1939743"/>
                <a:gd name="connsiteY3454" fmla="*/ 1165298 h 2523383"/>
                <a:gd name="connsiteX3455" fmla="*/ 1392807 w 1939743"/>
                <a:gd name="connsiteY3455" fmla="*/ 1164406 h 2523383"/>
                <a:gd name="connsiteX3456" fmla="*/ 1399645 w 1939743"/>
                <a:gd name="connsiteY3456" fmla="*/ 1164476 h 2523383"/>
                <a:gd name="connsiteX3457" fmla="*/ 1407594 w 1939743"/>
                <a:gd name="connsiteY3457" fmla="*/ 1165603 h 2523383"/>
                <a:gd name="connsiteX3458" fmla="*/ 1411889 w 1939743"/>
                <a:gd name="connsiteY3458" fmla="*/ 1167496 h 2523383"/>
                <a:gd name="connsiteX3459" fmla="*/ 1416818 w 1939743"/>
                <a:gd name="connsiteY3459" fmla="*/ 1172041 h 2523383"/>
                <a:gd name="connsiteX3460" fmla="*/ 1423069 w 1939743"/>
                <a:gd name="connsiteY3460" fmla="*/ 1176524 h 2523383"/>
                <a:gd name="connsiteX3461" fmla="*/ 1425298 w 1939743"/>
                <a:gd name="connsiteY3461" fmla="*/ 1177322 h 2523383"/>
                <a:gd name="connsiteX3462" fmla="*/ 1427903 w 1939743"/>
                <a:gd name="connsiteY3462" fmla="*/ 1177221 h 2523383"/>
                <a:gd name="connsiteX3463" fmla="*/ 1430876 w 1939743"/>
                <a:gd name="connsiteY3463" fmla="*/ 1176211 h 2523383"/>
                <a:gd name="connsiteX3464" fmla="*/ 1433708 w 1939743"/>
                <a:gd name="connsiteY3464" fmla="*/ 1176579 h 2523383"/>
                <a:gd name="connsiteX3465" fmla="*/ 1442713 w 1939743"/>
                <a:gd name="connsiteY3465" fmla="*/ 1183205 h 2523383"/>
                <a:gd name="connsiteX3466" fmla="*/ 1445092 w 1939743"/>
                <a:gd name="connsiteY3466" fmla="*/ 1186601 h 2523383"/>
                <a:gd name="connsiteX3467" fmla="*/ 1446539 w 1939743"/>
                <a:gd name="connsiteY3467" fmla="*/ 1190700 h 2523383"/>
                <a:gd name="connsiteX3468" fmla="*/ 1447611 w 1939743"/>
                <a:gd name="connsiteY3468" fmla="*/ 1194675 h 2523383"/>
                <a:gd name="connsiteX3469" fmla="*/ 1448299 w 1939743"/>
                <a:gd name="connsiteY3469" fmla="*/ 1198516 h 2523383"/>
                <a:gd name="connsiteX3470" fmla="*/ 1448018 w 1939743"/>
                <a:gd name="connsiteY3470" fmla="*/ 1201622 h 2523383"/>
                <a:gd name="connsiteX3471" fmla="*/ 1440523 w 1939743"/>
                <a:gd name="connsiteY3471" fmla="*/ 1214969 h 2523383"/>
                <a:gd name="connsiteX3472" fmla="*/ 1437260 w 1939743"/>
                <a:gd name="connsiteY3472" fmla="*/ 1217230 h 2523383"/>
                <a:gd name="connsiteX3473" fmla="*/ 1435101 w 1939743"/>
                <a:gd name="connsiteY3473" fmla="*/ 1222252 h 2523383"/>
                <a:gd name="connsiteX3474" fmla="*/ 1431886 w 1939743"/>
                <a:gd name="connsiteY3474" fmla="*/ 1231703 h 2523383"/>
                <a:gd name="connsiteX3475" fmla="*/ 1429163 w 1939743"/>
                <a:gd name="connsiteY3475" fmla="*/ 1236741 h 2523383"/>
                <a:gd name="connsiteX3476" fmla="*/ 1428913 w 1939743"/>
                <a:gd name="connsiteY3476" fmla="*/ 1237719 h 2523383"/>
                <a:gd name="connsiteX3477" fmla="*/ 1429484 w 1939743"/>
                <a:gd name="connsiteY3477" fmla="*/ 1237962 h 2523383"/>
                <a:gd name="connsiteX3478" fmla="*/ 1431119 w 1939743"/>
                <a:gd name="connsiteY3478" fmla="*/ 1235709 h 2523383"/>
                <a:gd name="connsiteX3479" fmla="*/ 1433943 w 1939743"/>
                <a:gd name="connsiteY3479" fmla="*/ 1229199 h 2523383"/>
                <a:gd name="connsiteX3480" fmla="*/ 1435993 w 1939743"/>
                <a:gd name="connsiteY3480" fmla="*/ 1223567 h 2523383"/>
                <a:gd name="connsiteX3481" fmla="*/ 1439756 w 1939743"/>
                <a:gd name="connsiteY3481" fmla="*/ 1218896 h 2523383"/>
                <a:gd name="connsiteX3482" fmla="*/ 1445921 w 1939743"/>
                <a:gd name="connsiteY3482" fmla="*/ 1213310 h 2523383"/>
                <a:gd name="connsiteX3483" fmla="*/ 1451288 w 1939743"/>
                <a:gd name="connsiteY3483" fmla="*/ 1210635 h 2523383"/>
                <a:gd name="connsiteX3484" fmla="*/ 1455856 w 1939743"/>
                <a:gd name="connsiteY3484" fmla="*/ 1210893 h 2523383"/>
                <a:gd name="connsiteX3485" fmla="*/ 1459706 w 1939743"/>
                <a:gd name="connsiteY3485" fmla="*/ 1211698 h 2523383"/>
                <a:gd name="connsiteX3486" fmla="*/ 1462827 w 1939743"/>
                <a:gd name="connsiteY3486" fmla="*/ 1213060 h 2523383"/>
                <a:gd name="connsiteX3487" fmla="*/ 1464681 w 1939743"/>
                <a:gd name="connsiteY3487" fmla="*/ 1214202 h 2523383"/>
                <a:gd name="connsiteX3488" fmla="*/ 1465268 w 1939743"/>
                <a:gd name="connsiteY3488" fmla="*/ 1215125 h 2523383"/>
                <a:gd name="connsiteX3489" fmla="*/ 1466520 w 1939743"/>
                <a:gd name="connsiteY3489" fmla="*/ 1219318 h 2523383"/>
                <a:gd name="connsiteX3490" fmla="*/ 1466449 w 1939743"/>
                <a:gd name="connsiteY3490" fmla="*/ 1222151 h 2523383"/>
                <a:gd name="connsiteX3491" fmla="*/ 1465667 w 1939743"/>
                <a:gd name="connsiteY3491" fmla="*/ 1225335 h 2523383"/>
                <a:gd name="connsiteX3492" fmla="*/ 1464188 w 1939743"/>
                <a:gd name="connsiteY3492" fmla="*/ 1228926 h 2523383"/>
                <a:gd name="connsiteX3493" fmla="*/ 1457476 w 1939743"/>
                <a:gd name="connsiteY3493" fmla="*/ 1232892 h 2523383"/>
                <a:gd name="connsiteX3494" fmla="*/ 1453799 w 1939743"/>
                <a:gd name="connsiteY3494" fmla="*/ 1235998 h 2523383"/>
                <a:gd name="connsiteX3495" fmla="*/ 1451515 w 1939743"/>
                <a:gd name="connsiteY3495" fmla="*/ 1237148 h 2523383"/>
                <a:gd name="connsiteX3496" fmla="*/ 1444669 w 1939743"/>
                <a:gd name="connsiteY3496" fmla="*/ 1238298 h 2523383"/>
                <a:gd name="connsiteX3497" fmla="*/ 1444974 w 1939743"/>
                <a:gd name="connsiteY3497" fmla="*/ 1239519 h 2523383"/>
                <a:gd name="connsiteX3498" fmla="*/ 1450059 w 1939743"/>
                <a:gd name="connsiteY3498" fmla="*/ 1241201 h 2523383"/>
                <a:gd name="connsiteX3499" fmla="*/ 1455739 w 1939743"/>
                <a:gd name="connsiteY3499" fmla="*/ 1240637 h 2523383"/>
                <a:gd name="connsiteX3500" fmla="*/ 1455591 w 1939743"/>
                <a:gd name="connsiteY3500" fmla="*/ 1242632 h 2523383"/>
                <a:gd name="connsiteX3501" fmla="*/ 1452923 w 1939743"/>
                <a:gd name="connsiteY3501" fmla="*/ 1247921 h 2523383"/>
                <a:gd name="connsiteX3502" fmla="*/ 1452062 w 1939743"/>
                <a:gd name="connsiteY3502" fmla="*/ 1252505 h 2523383"/>
                <a:gd name="connsiteX3503" fmla="*/ 1452805 w 1939743"/>
                <a:gd name="connsiteY3503" fmla="*/ 1256245 h 2523383"/>
                <a:gd name="connsiteX3504" fmla="*/ 1452665 w 1939743"/>
                <a:gd name="connsiteY3504" fmla="*/ 1259281 h 2523383"/>
                <a:gd name="connsiteX3505" fmla="*/ 1450677 w 1939743"/>
                <a:gd name="connsiteY3505" fmla="*/ 1265633 h 2523383"/>
                <a:gd name="connsiteX3506" fmla="*/ 1448393 w 1939743"/>
                <a:gd name="connsiteY3506" fmla="*/ 1271336 h 2523383"/>
                <a:gd name="connsiteX3507" fmla="*/ 1449254 w 1939743"/>
                <a:gd name="connsiteY3507" fmla="*/ 1272181 h 2523383"/>
                <a:gd name="connsiteX3508" fmla="*/ 1454464 w 1939743"/>
                <a:gd name="connsiteY3508" fmla="*/ 1263983 h 2523383"/>
                <a:gd name="connsiteX3509" fmla="*/ 1455856 w 1939743"/>
                <a:gd name="connsiteY3509" fmla="*/ 1254946 h 2523383"/>
                <a:gd name="connsiteX3510" fmla="*/ 1457961 w 1939743"/>
                <a:gd name="connsiteY3510" fmla="*/ 1246951 h 2523383"/>
                <a:gd name="connsiteX3511" fmla="*/ 1460410 w 1939743"/>
                <a:gd name="connsiteY3511" fmla="*/ 1242531 h 2523383"/>
                <a:gd name="connsiteX3512" fmla="*/ 1462256 w 1939743"/>
                <a:gd name="connsiteY3512" fmla="*/ 1240849 h 2523383"/>
                <a:gd name="connsiteX3513" fmla="*/ 1468077 w 1939743"/>
                <a:gd name="connsiteY3513" fmla="*/ 1240168 h 2523383"/>
                <a:gd name="connsiteX3514" fmla="*/ 1471300 w 1939743"/>
                <a:gd name="connsiteY3514" fmla="*/ 1235450 h 2523383"/>
                <a:gd name="connsiteX3515" fmla="*/ 1474062 w 1939743"/>
                <a:gd name="connsiteY3515" fmla="*/ 1233948 h 2523383"/>
                <a:gd name="connsiteX3516" fmla="*/ 1475212 w 1939743"/>
                <a:gd name="connsiteY3516" fmla="*/ 1233925 h 2523383"/>
                <a:gd name="connsiteX3517" fmla="*/ 1477559 w 1939743"/>
                <a:gd name="connsiteY3517" fmla="*/ 1235685 h 2523383"/>
                <a:gd name="connsiteX3518" fmla="*/ 1477418 w 1939743"/>
                <a:gd name="connsiteY3518" fmla="*/ 1237539 h 2523383"/>
                <a:gd name="connsiteX3519" fmla="*/ 1474015 w 1939743"/>
                <a:gd name="connsiteY3519" fmla="*/ 1245942 h 2523383"/>
                <a:gd name="connsiteX3520" fmla="*/ 1466802 w 1939743"/>
                <a:gd name="connsiteY3520" fmla="*/ 1259437 h 2523383"/>
                <a:gd name="connsiteX3521" fmla="*/ 1469743 w 1939743"/>
                <a:gd name="connsiteY3521" fmla="*/ 1257904 h 2523383"/>
                <a:gd name="connsiteX3522" fmla="*/ 1471738 w 1939743"/>
                <a:gd name="connsiteY3522" fmla="*/ 1254704 h 2523383"/>
                <a:gd name="connsiteX3523" fmla="*/ 1474406 w 1939743"/>
                <a:gd name="connsiteY3523" fmla="*/ 1251504 h 2523383"/>
                <a:gd name="connsiteX3524" fmla="*/ 1477433 w 1939743"/>
                <a:gd name="connsiteY3524" fmla="*/ 1246755 h 2523383"/>
                <a:gd name="connsiteX3525" fmla="*/ 1479436 w 1939743"/>
                <a:gd name="connsiteY3525" fmla="*/ 1251058 h 2523383"/>
                <a:gd name="connsiteX3526" fmla="*/ 1482519 w 1939743"/>
                <a:gd name="connsiteY3526" fmla="*/ 1254258 h 2523383"/>
                <a:gd name="connsiteX3527" fmla="*/ 1484357 w 1939743"/>
                <a:gd name="connsiteY3527" fmla="*/ 1261549 h 2523383"/>
                <a:gd name="connsiteX3528" fmla="*/ 1487330 w 1939743"/>
                <a:gd name="connsiteY3528" fmla="*/ 1265046 h 2523383"/>
                <a:gd name="connsiteX3529" fmla="*/ 1489130 w 1939743"/>
                <a:gd name="connsiteY3529" fmla="*/ 1267753 h 2523383"/>
                <a:gd name="connsiteX3530" fmla="*/ 1488871 w 1939743"/>
                <a:gd name="connsiteY3530" fmla="*/ 1263169 h 2523383"/>
                <a:gd name="connsiteX3531" fmla="*/ 1486274 w 1939743"/>
                <a:gd name="connsiteY3531" fmla="*/ 1253914 h 2523383"/>
                <a:gd name="connsiteX3532" fmla="*/ 1486986 w 1939743"/>
                <a:gd name="connsiteY3532" fmla="*/ 1250190 h 2523383"/>
                <a:gd name="connsiteX3533" fmla="*/ 1488989 w 1939743"/>
                <a:gd name="connsiteY3533" fmla="*/ 1248328 h 2523383"/>
                <a:gd name="connsiteX3534" fmla="*/ 1495240 w 1939743"/>
                <a:gd name="connsiteY3534" fmla="*/ 1240473 h 2523383"/>
                <a:gd name="connsiteX3535" fmla="*/ 1499605 w 1939743"/>
                <a:gd name="connsiteY3535" fmla="*/ 1243094 h 2523383"/>
                <a:gd name="connsiteX3536" fmla="*/ 1502296 w 1939743"/>
                <a:gd name="connsiteY3536" fmla="*/ 1245417 h 2523383"/>
                <a:gd name="connsiteX3537" fmla="*/ 1503642 w 1939743"/>
                <a:gd name="connsiteY3537" fmla="*/ 1244799 h 2523383"/>
                <a:gd name="connsiteX3538" fmla="*/ 1507038 w 1939743"/>
                <a:gd name="connsiteY3538" fmla="*/ 1245128 h 2523383"/>
                <a:gd name="connsiteX3539" fmla="*/ 1512483 w 1939743"/>
                <a:gd name="connsiteY3539" fmla="*/ 1246395 h 2523383"/>
                <a:gd name="connsiteX3540" fmla="*/ 1517779 w 1939743"/>
                <a:gd name="connsiteY3540" fmla="*/ 1248586 h 2523383"/>
                <a:gd name="connsiteX3541" fmla="*/ 1522927 w 1939743"/>
                <a:gd name="connsiteY3541" fmla="*/ 1251700 h 2523383"/>
                <a:gd name="connsiteX3542" fmla="*/ 1526893 w 1939743"/>
                <a:gd name="connsiteY3542" fmla="*/ 1255330 h 2523383"/>
                <a:gd name="connsiteX3543" fmla="*/ 1529678 w 1939743"/>
                <a:gd name="connsiteY3543" fmla="*/ 1259484 h 2523383"/>
                <a:gd name="connsiteX3544" fmla="*/ 1531368 w 1939743"/>
                <a:gd name="connsiteY3544" fmla="*/ 1262347 h 2523383"/>
                <a:gd name="connsiteX3545" fmla="*/ 1531955 w 1939743"/>
                <a:gd name="connsiteY3545" fmla="*/ 1263928 h 2523383"/>
                <a:gd name="connsiteX3546" fmla="*/ 1532894 w 1939743"/>
                <a:gd name="connsiteY3546" fmla="*/ 1268035 h 2523383"/>
                <a:gd name="connsiteX3547" fmla="*/ 1532174 w 1939743"/>
                <a:gd name="connsiteY3547" fmla="*/ 1270758 h 2523383"/>
                <a:gd name="connsiteX3548" fmla="*/ 1528286 w 1939743"/>
                <a:gd name="connsiteY3548" fmla="*/ 1277016 h 2523383"/>
                <a:gd name="connsiteX3549" fmla="*/ 1526127 w 1939743"/>
                <a:gd name="connsiteY3549" fmla="*/ 1279848 h 2523383"/>
                <a:gd name="connsiteX3550" fmla="*/ 1523975 w 1939743"/>
                <a:gd name="connsiteY3550" fmla="*/ 1281116 h 2523383"/>
                <a:gd name="connsiteX3551" fmla="*/ 1518201 w 1939743"/>
                <a:gd name="connsiteY3551" fmla="*/ 1279872 h 2523383"/>
                <a:gd name="connsiteX3552" fmla="*/ 1516410 w 1939743"/>
                <a:gd name="connsiteY3552" fmla="*/ 1280584 h 2523383"/>
                <a:gd name="connsiteX3553" fmla="*/ 1514525 w 1939743"/>
                <a:gd name="connsiteY3553" fmla="*/ 1282540 h 2523383"/>
                <a:gd name="connsiteX3554" fmla="*/ 1508508 w 1939743"/>
                <a:gd name="connsiteY3554" fmla="*/ 1291067 h 2523383"/>
                <a:gd name="connsiteX3555" fmla="*/ 1505183 w 1939743"/>
                <a:gd name="connsiteY3555" fmla="*/ 1294736 h 2523383"/>
                <a:gd name="connsiteX3556" fmla="*/ 1501913 w 1939743"/>
                <a:gd name="connsiteY3556" fmla="*/ 1297076 h 2523383"/>
                <a:gd name="connsiteX3557" fmla="*/ 1501154 w 1939743"/>
                <a:gd name="connsiteY3557" fmla="*/ 1298304 h 2523383"/>
                <a:gd name="connsiteX3558" fmla="*/ 1508180 w 1939743"/>
                <a:gd name="connsiteY3558" fmla="*/ 1298187 h 2523383"/>
                <a:gd name="connsiteX3559" fmla="*/ 1510128 w 1939743"/>
                <a:gd name="connsiteY3559" fmla="*/ 1295667 h 2523383"/>
                <a:gd name="connsiteX3560" fmla="*/ 1511755 w 1939743"/>
                <a:gd name="connsiteY3560" fmla="*/ 1290934 h 2523383"/>
                <a:gd name="connsiteX3561" fmla="*/ 1514853 w 1939743"/>
                <a:gd name="connsiteY3561" fmla="*/ 1286037 h 2523383"/>
                <a:gd name="connsiteX3562" fmla="*/ 1520705 w 1939743"/>
                <a:gd name="connsiteY3562" fmla="*/ 1283784 h 2523383"/>
                <a:gd name="connsiteX3563" fmla="*/ 1528865 w 1939743"/>
                <a:gd name="connsiteY3563" fmla="*/ 1288618 h 2523383"/>
                <a:gd name="connsiteX3564" fmla="*/ 1532917 w 1939743"/>
                <a:gd name="connsiteY3564" fmla="*/ 1288423 h 2523383"/>
                <a:gd name="connsiteX3565" fmla="*/ 1536015 w 1939743"/>
                <a:gd name="connsiteY3565" fmla="*/ 1283572 h 2523383"/>
                <a:gd name="connsiteX3566" fmla="*/ 1539473 w 1939743"/>
                <a:gd name="connsiteY3566" fmla="*/ 1280255 h 2523383"/>
                <a:gd name="connsiteX3567" fmla="*/ 1540835 w 1939743"/>
                <a:gd name="connsiteY3567" fmla="*/ 1279598 h 2523383"/>
                <a:gd name="connsiteX3568" fmla="*/ 1541570 w 1939743"/>
                <a:gd name="connsiteY3568" fmla="*/ 1279966 h 2523383"/>
                <a:gd name="connsiteX3569" fmla="*/ 1544199 w 1939743"/>
                <a:gd name="connsiteY3569" fmla="*/ 1283424 h 2523383"/>
                <a:gd name="connsiteX3570" fmla="*/ 1544989 w 1939743"/>
                <a:gd name="connsiteY3570" fmla="*/ 1286506 h 2523383"/>
                <a:gd name="connsiteX3571" fmla="*/ 1544934 w 1939743"/>
                <a:gd name="connsiteY3571" fmla="*/ 1293508 h 2523383"/>
                <a:gd name="connsiteX3572" fmla="*/ 1544582 w 1939743"/>
                <a:gd name="connsiteY3572" fmla="*/ 1295620 h 2523383"/>
                <a:gd name="connsiteX3573" fmla="*/ 1542243 w 1939743"/>
                <a:gd name="connsiteY3573" fmla="*/ 1300878 h 2523383"/>
                <a:gd name="connsiteX3574" fmla="*/ 1536532 w 1939743"/>
                <a:gd name="connsiteY3574" fmla="*/ 1308732 h 2523383"/>
                <a:gd name="connsiteX3575" fmla="*/ 1532792 w 1939743"/>
                <a:gd name="connsiteY3575" fmla="*/ 1311666 h 2523383"/>
                <a:gd name="connsiteX3576" fmla="*/ 1528654 w 1939743"/>
                <a:gd name="connsiteY3576" fmla="*/ 1313239 h 2523383"/>
                <a:gd name="connsiteX3577" fmla="*/ 1524139 w 1939743"/>
                <a:gd name="connsiteY3577" fmla="*/ 1315883 h 2523383"/>
                <a:gd name="connsiteX3578" fmla="*/ 1522544 w 1939743"/>
                <a:gd name="connsiteY3578" fmla="*/ 1318011 h 2523383"/>
                <a:gd name="connsiteX3579" fmla="*/ 1520987 w 1939743"/>
                <a:gd name="connsiteY3579" fmla="*/ 1321023 h 2523383"/>
                <a:gd name="connsiteX3580" fmla="*/ 1519430 w 1939743"/>
                <a:gd name="connsiteY3580" fmla="*/ 1323034 h 2523383"/>
                <a:gd name="connsiteX3581" fmla="*/ 1517450 w 1939743"/>
                <a:gd name="connsiteY3581" fmla="*/ 1324700 h 2523383"/>
                <a:gd name="connsiteX3582" fmla="*/ 1520040 w 1939743"/>
                <a:gd name="connsiteY3582" fmla="*/ 1327149 h 2523383"/>
                <a:gd name="connsiteX3583" fmla="*/ 1521026 w 1939743"/>
                <a:gd name="connsiteY3583" fmla="*/ 1327078 h 2523383"/>
                <a:gd name="connsiteX3584" fmla="*/ 1521980 w 1939743"/>
                <a:gd name="connsiteY3584" fmla="*/ 1325615 h 2523383"/>
                <a:gd name="connsiteX3585" fmla="*/ 1524585 w 1939743"/>
                <a:gd name="connsiteY3585" fmla="*/ 1319834 h 2523383"/>
                <a:gd name="connsiteX3586" fmla="*/ 1526526 w 1939743"/>
                <a:gd name="connsiteY3586" fmla="*/ 1317307 h 2523383"/>
                <a:gd name="connsiteX3587" fmla="*/ 1527629 w 1939743"/>
                <a:gd name="connsiteY3587" fmla="*/ 1316775 h 2523383"/>
                <a:gd name="connsiteX3588" fmla="*/ 1528763 w 1939743"/>
                <a:gd name="connsiteY3588" fmla="*/ 1317018 h 2523383"/>
                <a:gd name="connsiteX3589" fmla="*/ 1529866 w 1939743"/>
                <a:gd name="connsiteY3589" fmla="*/ 1318160 h 2523383"/>
                <a:gd name="connsiteX3590" fmla="*/ 1530946 w 1939743"/>
                <a:gd name="connsiteY3590" fmla="*/ 1320186 h 2523383"/>
                <a:gd name="connsiteX3591" fmla="*/ 1530860 w 1939743"/>
                <a:gd name="connsiteY3591" fmla="*/ 1325115 h 2523383"/>
                <a:gd name="connsiteX3592" fmla="*/ 1527574 w 1939743"/>
                <a:gd name="connsiteY3592" fmla="*/ 1344454 h 2523383"/>
                <a:gd name="connsiteX3593" fmla="*/ 1528106 w 1939743"/>
                <a:gd name="connsiteY3593" fmla="*/ 1344400 h 2523383"/>
                <a:gd name="connsiteX3594" fmla="*/ 1530132 w 1939743"/>
                <a:gd name="connsiteY3594" fmla="*/ 1339181 h 2523383"/>
                <a:gd name="connsiteX3595" fmla="*/ 1536008 w 1939743"/>
                <a:gd name="connsiteY3595" fmla="*/ 1318958 h 2523383"/>
                <a:gd name="connsiteX3596" fmla="*/ 1537447 w 1939743"/>
                <a:gd name="connsiteY3596" fmla="*/ 1314874 h 2523383"/>
                <a:gd name="connsiteX3597" fmla="*/ 1540287 w 1939743"/>
                <a:gd name="connsiteY3597" fmla="*/ 1310743 h 2523383"/>
                <a:gd name="connsiteX3598" fmla="*/ 1546648 w 1939743"/>
                <a:gd name="connsiteY3598" fmla="*/ 1304461 h 2523383"/>
                <a:gd name="connsiteX3599" fmla="*/ 1551561 w 1939743"/>
                <a:gd name="connsiteY3599" fmla="*/ 1301159 h 2523383"/>
                <a:gd name="connsiteX3600" fmla="*/ 1557107 w 1939743"/>
                <a:gd name="connsiteY3600" fmla="*/ 1298374 h 2523383"/>
                <a:gd name="connsiteX3601" fmla="*/ 1560065 w 1939743"/>
                <a:gd name="connsiteY3601" fmla="*/ 1297342 h 2523383"/>
                <a:gd name="connsiteX3602" fmla="*/ 1563452 w 1939743"/>
                <a:gd name="connsiteY3602" fmla="*/ 1298038 h 2523383"/>
                <a:gd name="connsiteX3603" fmla="*/ 1565651 w 1939743"/>
                <a:gd name="connsiteY3603" fmla="*/ 1301285 h 2523383"/>
                <a:gd name="connsiteX3604" fmla="*/ 1568623 w 1939743"/>
                <a:gd name="connsiteY3604" fmla="*/ 1301871 h 2523383"/>
                <a:gd name="connsiteX3605" fmla="*/ 1572238 w 1939743"/>
                <a:gd name="connsiteY3605" fmla="*/ 1301058 h 2523383"/>
                <a:gd name="connsiteX3606" fmla="*/ 1574569 w 1939743"/>
                <a:gd name="connsiteY3606" fmla="*/ 1301449 h 2523383"/>
                <a:gd name="connsiteX3607" fmla="*/ 1577214 w 1939743"/>
                <a:gd name="connsiteY3607" fmla="*/ 1302732 h 2523383"/>
                <a:gd name="connsiteX3608" fmla="*/ 1579475 w 1939743"/>
                <a:gd name="connsiteY3608" fmla="*/ 1305134 h 2523383"/>
                <a:gd name="connsiteX3609" fmla="*/ 1583316 w 1939743"/>
                <a:gd name="connsiteY3609" fmla="*/ 1307856 h 2523383"/>
                <a:gd name="connsiteX3610" fmla="*/ 1591992 w 1939743"/>
                <a:gd name="connsiteY3610" fmla="*/ 1312942 h 2523383"/>
                <a:gd name="connsiteX3611" fmla="*/ 1593072 w 1939743"/>
                <a:gd name="connsiteY3611" fmla="*/ 1314013 h 2523383"/>
                <a:gd name="connsiteX3612" fmla="*/ 1594073 w 1939743"/>
                <a:gd name="connsiteY3612" fmla="*/ 1315930 h 2523383"/>
                <a:gd name="connsiteX3613" fmla="*/ 1595012 w 1939743"/>
                <a:gd name="connsiteY3613" fmla="*/ 1318707 h 2523383"/>
                <a:gd name="connsiteX3614" fmla="*/ 1594895 w 1939743"/>
                <a:gd name="connsiteY3614" fmla="*/ 1321446 h 2523383"/>
                <a:gd name="connsiteX3615" fmla="*/ 1593729 w 1939743"/>
                <a:gd name="connsiteY3615" fmla="*/ 1324153 h 2523383"/>
                <a:gd name="connsiteX3616" fmla="*/ 1592282 w 1939743"/>
                <a:gd name="connsiteY3616" fmla="*/ 1325795 h 2523383"/>
                <a:gd name="connsiteX3617" fmla="*/ 1590553 w 1939743"/>
                <a:gd name="connsiteY3617" fmla="*/ 1326398 h 2523383"/>
                <a:gd name="connsiteX3618" fmla="*/ 1588761 w 1939743"/>
                <a:gd name="connsiteY3618" fmla="*/ 1327869 h 2523383"/>
                <a:gd name="connsiteX3619" fmla="*/ 1585452 w 1939743"/>
                <a:gd name="connsiteY3619" fmla="*/ 1331710 h 2523383"/>
                <a:gd name="connsiteX3620" fmla="*/ 1584372 w 1939743"/>
                <a:gd name="connsiteY3620" fmla="*/ 1332359 h 2523383"/>
                <a:gd name="connsiteX3621" fmla="*/ 1579177 w 1939743"/>
                <a:gd name="connsiteY3621" fmla="*/ 1334002 h 2523383"/>
                <a:gd name="connsiteX3622" fmla="*/ 1574366 w 1939743"/>
                <a:gd name="connsiteY3622" fmla="*/ 1334808 h 2523383"/>
                <a:gd name="connsiteX3623" fmla="*/ 1571354 w 1939743"/>
                <a:gd name="connsiteY3623" fmla="*/ 1336341 h 2523383"/>
                <a:gd name="connsiteX3624" fmla="*/ 1565572 w 1939743"/>
                <a:gd name="connsiteY3624" fmla="*/ 1340480 h 2523383"/>
                <a:gd name="connsiteX3625" fmla="*/ 1557608 w 1939743"/>
                <a:gd name="connsiteY3625" fmla="*/ 1348131 h 2523383"/>
                <a:gd name="connsiteX3626" fmla="*/ 1557694 w 1939743"/>
                <a:gd name="connsiteY3626" fmla="*/ 1349939 h 2523383"/>
                <a:gd name="connsiteX3627" fmla="*/ 1560870 w 1939743"/>
                <a:gd name="connsiteY3627" fmla="*/ 1350815 h 2523383"/>
                <a:gd name="connsiteX3628" fmla="*/ 1563444 w 1939743"/>
                <a:gd name="connsiteY3628" fmla="*/ 1349665 h 2523383"/>
                <a:gd name="connsiteX3629" fmla="*/ 1566988 w 1939743"/>
                <a:gd name="connsiteY3629" fmla="*/ 1344392 h 2523383"/>
                <a:gd name="connsiteX3630" fmla="*/ 1570313 w 1939743"/>
                <a:gd name="connsiteY3630" fmla="*/ 1342373 h 2523383"/>
                <a:gd name="connsiteX3631" fmla="*/ 1575516 w 1939743"/>
                <a:gd name="connsiteY3631" fmla="*/ 1340754 h 2523383"/>
                <a:gd name="connsiteX3632" fmla="*/ 1582706 w 1939743"/>
                <a:gd name="connsiteY3632" fmla="*/ 1339338 h 2523383"/>
                <a:gd name="connsiteX3633" fmla="*/ 1585788 w 1939743"/>
                <a:gd name="connsiteY3633" fmla="*/ 1339557 h 2523383"/>
                <a:gd name="connsiteX3634" fmla="*/ 1586344 w 1939743"/>
                <a:gd name="connsiteY3634" fmla="*/ 1339846 h 2523383"/>
                <a:gd name="connsiteX3635" fmla="*/ 1586750 w 1939743"/>
                <a:gd name="connsiteY3635" fmla="*/ 1341098 h 2523383"/>
                <a:gd name="connsiteX3636" fmla="*/ 1587001 w 1939743"/>
                <a:gd name="connsiteY3636" fmla="*/ 1343312 h 2523383"/>
                <a:gd name="connsiteX3637" fmla="*/ 1585819 w 1939743"/>
                <a:gd name="connsiteY3637" fmla="*/ 1346191 h 2523383"/>
                <a:gd name="connsiteX3638" fmla="*/ 1584458 w 1939743"/>
                <a:gd name="connsiteY3638" fmla="*/ 1347552 h 2523383"/>
                <a:gd name="connsiteX3639" fmla="*/ 1580742 w 1939743"/>
                <a:gd name="connsiteY3639" fmla="*/ 1354038 h 2523383"/>
                <a:gd name="connsiteX3640" fmla="*/ 1583183 w 1939743"/>
                <a:gd name="connsiteY3640" fmla="*/ 1355712 h 2523383"/>
                <a:gd name="connsiteX3641" fmla="*/ 1586539 w 1939743"/>
                <a:gd name="connsiteY3641" fmla="*/ 1356432 h 2523383"/>
                <a:gd name="connsiteX3642" fmla="*/ 1588464 w 1939743"/>
                <a:gd name="connsiteY3642" fmla="*/ 1354703 h 2523383"/>
                <a:gd name="connsiteX3643" fmla="*/ 1590193 w 1939743"/>
                <a:gd name="connsiteY3643" fmla="*/ 1350729 h 2523383"/>
                <a:gd name="connsiteX3644" fmla="*/ 1592133 w 1939743"/>
                <a:gd name="connsiteY3644" fmla="*/ 1348515 h 2523383"/>
                <a:gd name="connsiteX3645" fmla="*/ 1594284 w 1939743"/>
                <a:gd name="connsiteY3645" fmla="*/ 1348077 h 2523383"/>
                <a:gd name="connsiteX3646" fmla="*/ 1596178 w 1939743"/>
                <a:gd name="connsiteY3646" fmla="*/ 1347059 h 2523383"/>
                <a:gd name="connsiteX3647" fmla="*/ 1597805 w 1939743"/>
                <a:gd name="connsiteY3647" fmla="*/ 1345464 h 2523383"/>
                <a:gd name="connsiteX3648" fmla="*/ 1598251 w 1939743"/>
                <a:gd name="connsiteY3648" fmla="*/ 1344415 h 2523383"/>
                <a:gd name="connsiteX3649" fmla="*/ 1595872 w 1939743"/>
                <a:gd name="connsiteY3649" fmla="*/ 1342334 h 2523383"/>
                <a:gd name="connsiteX3650" fmla="*/ 1595685 w 1939743"/>
                <a:gd name="connsiteY3650" fmla="*/ 1341067 h 2523383"/>
                <a:gd name="connsiteX3651" fmla="*/ 1596655 w 1939743"/>
                <a:gd name="connsiteY3651" fmla="*/ 1337953 h 2523383"/>
                <a:gd name="connsiteX3652" fmla="*/ 1598399 w 1939743"/>
                <a:gd name="connsiteY3652" fmla="*/ 1334495 h 2523383"/>
                <a:gd name="connsiteX3653" fmla="*/ 1600222 w 1939743"/>
                <a:gd name="connsiteY3653" fmla="*/ 1332344 h 2523383"/>
                <a:gd name="connsiteX3654" fmla="*/ 1601568 w 1939743"/>
                <a:gd name="connsiteY3654" fmla="*/ 1332171 h 2523383"/>
                <a:gd name="connsiteX3655" fmla="*/ 1606043 w 1939743"/>
                <a:gd name="connsiteY3655" fmla="*/ 1334479 h 2523383"/>
                <a:gd name="connsiteX3656" fmla="*/ 1609102 w 1939743"/>
                <a:gd name="connsiteY3656" fmla="*/ 1338501 h 2523383"/>
                <a:gd name="connsiteX3657" fmla="*/ 1616839 w 1939743"/>
                <a:gd name="connsiteY3657" fmla="*/ 1350463 h 2523383"/>
                <a:gd name="connsiteX3658" fmla="*/ 1617833 w 1939743"/>
                <a:gd name="connsiteY3658" fmla="*/ 1352778 h 2523383"/>
                <a:gd name="connsiteX3659" fmla="*/ 1620524 w 1939743"/>
                <a:gd name="connsiteY3659" fmla="*/ 1361580 h 2523383"/>
                <a:gd name="connsiteX3660" fmla="*/ 1621033 w 1939743"/>
                <a:gd name="connsiteY3660" fmla="*/ 1365476 h 2523383"/>
                <a:gd name="connsiteX3661" fmla="*/ 1620595 w 1939743"/>
                <a:gd name="connsiteY3661" fmla="*/ 1368183 h 2523383"/>
                <a:gd name="connsiteX3662" fmla="*/ 1619961 w 1939743"/>
                <a:gd name="connsiteY3662" fmla="*/ 1369834 h 2523383"/>
                <a:gd name="connsiteX3663" fmla="*/ 1619131 w 1939743"/>
                <a:gd name="connsiteY3663" fmla="*/ 1370428 h 2523383"/>
                <a:gd name="connsiteX3664" fmla="*/ 1617434 w 1939743"/>
                <a:gd name="connsiteY3664" fmla="*/ 1370444 h 2523383"/>
                <a:gd name="connsiteX3665" fmla="*/ 1607130 w 1939743"/>
                <a:gd name="connsiteY3665" fmla="*/ 1366868 h 2523383"/>
                <a:gd name="connsiteX3666" fmla="*/ 1602429 w 1939743"/>
                <a:gd name="connsiteY3666" fmla="*/ 1367338 h 2523383"/>
                <a:gd name="connsiteX3667" fmla="*/ 1600371 w 1939743"/>
                <a:gd name="connsiteY3667" fmla="*/ 1368339 h 2523383"/>
                <a:gd name="connsiteX3668" fmla="*/ 1598712 w 1939743"/>
                <a:gd name="connsiteY3668" fmla="*/ 1369834 h 2523383"/>
                <a:gd name="connsiteX3669" fmla="*/ 1597422 w 1939743"/>
                <a:gd name="connsiteY3669" fmla="*/ 1371727 h 2523383"/>
                <a:gd name="connsiteX3670" fmla="*/ 1596506 w 1939743"/>
                <a:gd name="connsiteY3670" fmla="*/ 1374011 h 2523383"/>
                <a:gd name="connsiteX3671" fmla="*/ 1594699 w 1939743"/>
                <a:gd name="connsiteY3671" fmla="*/ 1375294 h 2523383"/>
                <a:gd name="connsiteX3672" fmla="*/ 1588159 w 1939743"/>
                <a:gd name="connsiteY3672" fmla="*/ 1375341 h 2523383"/>
                <a:gd name="connsiteX3673" fmla="*/ 1584490 w 1939743"/>
                <a:gd name="connsiteY3673" fmla="*/ 1376609 h 2523383"/>
                <a:gd name="connsiteX3674" fmla="*/ 1578176 w 1939743"/>
                <a:gd name="connsiteY3674" fmla="*/ 1379699 h 2523383"/>
                <a:gd name="connsiteX3675" fmla="*/ 1575907 w 1939743"/>
                <a:gd name="connsiteY3675" fmla="*/ 1381397 h 2523383"/>
                <a:gd name="connsiteX3676" fmla="*/ 1575399 w 1939743"/>
                <a:gd name="connsiteY3676" fmla="*/ 1383626 h 2523383"/>
                <a:gd name="connsiteX3677" fmla="*/ 1579263 w 1939743"/>
                <a:gd name="connsiteY3677" fmla="*/ 1383243 h 2523383"/>
                <a:gd name="connsiteX3678" fmla="*/ 1585624 w 1939743"/>
                <a:gd name="connsiteY3678" fmla="*/ 1380348 h 2523383"/>
                <a:gd name="connsiteX3679" fmla="*/ 1591601 w 1939743"/>
                <a:gd name="connsiteY3679" fmla="*/ 1379527 h 2523383"/>
                <a:gd name="connsiteX3680" fmla="*/ 1601592 w 1939743"/>
                <a:gd name="connsiteY3680" fmla="*/ 1385887 h 2523383"/>
                <a:gd name="connsiteX3681" fmla="*/ 1604877 w 1939743"/>
                <a:gd name="connsiteY3681" fmla="*/ 1386873 h 2523383"/>
                <a:gd name="connsiteX3682" fmla="*/ 1606708 w 1939743"/>
                <a:gd name="connsiteY3682" fmla="*/ 1385958 h 2523383"/>
                <a:gd name="connsiteX3683" fmla="*/ 1608906 w 1939743"/>
                <a:gd name="connsiteY3683" fmla="*/ 1385676 h 2523383"/>
                <a:gd name="connsiteX3684" fmla="*/ 1616894 w 1939743"/>
                <a:gd name="connsiteY3684" fmla="*/ 1386098 h 2523383"/>
                <a:gd name="connsiteX3685" fmla="*/ 1619601 w 1939743"/>
                <a:gd name="connsiteY3685" fmla="*/ 1386881 h 2523383"/>
                <a:gd name="connsiteX3686" fmla="*/ 1623646 w 1939743"/>
                <a:gd name="connsiteY3686" fmla="*/ 1389314 h 2523383"/>
                <a:gd name="connsiteX3687" fmla="*/ 1629834 w 1939743"/>
                <a:gd name="connsiteY3687" fmla="*/ 1394579 h 2523383"/>
                <a:gd name="connsiteX3688" fmla="*/ 1631023 w 1939743"/>
                <a:gd name="connsiteY3688" fmla="*/ 1396120 h 2523383"/>
                <a:gd name="connsiteX3689" fmla="*/ 1631712 w 1939743"/>
                <a:gd name="connsiteY3689" fmla="*/ 1397740 h 2523383"/>
                <a:gd name="connsiteX3690" fmla="*/ 1631907 w 1939743"/>
                <a:gd name="connsiteY3690" fmla="*/ 1399430 h 2523383"/>
                <a:gd name="connsiteX3691" fmla="*/ 1631845 w 1939743"/>
                <a:gd name="connsiteY3691" fmla="*/ 1403599 h 2523383"/>
                <a:gd name="connsiteX3692" fmla="*/ 1631227 w 1939743"/>
                <a:gd name="connsiteY3692" fmla="*/ 1405008 h 2523383"/>
                <a:gd name="connsiteX3693" fmla="*/ 1629130 w 1939743"/>
                <a:gd name="connsiteY3693" fmla="*/ 1405962 h 2523383"/>
                <a:gd name="connsiteX3694" fmla="*/ 1620235 w 1939743"/>
                <a:gd name="connsiteY3694" fmla="*/ 1404859 h 2523383"/>
                <a:gd name="connsiteX3695" fmla="*/ 1617520 w 1939743"/>
                <a:gd name="connsiteY3695" fmla="*/ 1403991 h 2523383"/>
                <a:gd name="connsiteX3696" fmla="*/ 1614179 w 1939743"/>
                <a:gd name="connsiteY3696" fmla="*/ 1405086 h 2523383"/>
                <a:gd name="connsiteX3697" fmla="*/ 1611473 w 1939743"/>
                <a:gd name="connsiteY3697" fmla="*/ 1404703 h 2523383"/>
                <a:gd name="connsiteX3698" fmla="*/ 1608007 w 1939743"/>
                <a:gd name="connsiteY3698" fmla="*/ 1403036 h 2523383"/>
                <a:gd name="connsiteX3699" fmla="*/ 1604204 w 1939743"/>
                <a:gd name="connsiteY3699" fmla="*/ 1400071 h 2523383"/>
                <a:gd name="connsiteX3700" fmla="*/ 1598501 w 1939743"/>
                <a:gd name="connsiteY3700" fmla="*/ 1402880 h 2523383"/>
                <a:gd name="connsiteX3701" fmla="*/ 1593932 w 1939743"/>
                <a:gd name="connsiteY3701" fmla="*/ 1401057 h 2523383"/>
                <a:gd name="connsiteX3702" fmla="*/ 1589262 w 1939743"/>
                <a:gd name="connsiteY3702" fmla="*/ 1402676 h 2523383"/>
                <a:gd name="connsiteX3703" fmla="*/ 1579999 w 1939743"/>
                <a:gd name="connsiteY3703" fmla="*/ 1409334 h 2523383"/>
                <a:gd name="connsiteX3704" fmla="*/ 1581031 w 1939743"/>
                <a:gd name="connsiteY3704" fmla="*/ 1410476 h 2523383"/>
                <a:gd name="connsiteX3705" fmla="*/ 1593721 w 1939743"/>
                <a:gd name="connsiteY3705" fmla="*/ 1404773 h 2523383"/>
                <a:gd name="connsiteX3706" fmla="*/ 1596170 w 1939743"/>
                <a:gd name="connsiteY3706" fmla="*/ 1405117 h 2523383"/>
                <a:gd name="connsiteX3707" fmla="*/ 1600183 w 1939743"/>
                <a:gd name="connsiteY3707" fmla="*/ 1407206 h 2523383"/>
                <a:gd name="connsiteX3708" fmla="*/ 1606520 w 1939743"/>
                <a:gd name="connsiteY3708" fmla="*/ 1411298 h 2523383"/>
                <a:gd name="connsiteX3709" fmla="*/ 1608296 w 1939743"/>
                <a:gd name="connsiteY3709" fmla="*/ 1412972 h 2523383"/>
                <a:gd name="connsiteX3710" fmla="*/ 1608312 w 1939743"/>
                <a:gd name="connsiteY3710" fmla="*/ 1419387 h 2523383"/>
                <a:gd name="connsiteX3711" fmla="*/ 1607342 w 1939743"/>
                <a:gd name="connsiteY3711" fmla="*/ 1423682 h 2523383"/>
                <a:gd name="connsiteX3712" fmla="*/ 1605402 w 1939743"/>
                <a:gd name="connsiteY3712" fmla="*/ 1428501 h 2523383"/>
                <a:gd name="connsiteX3713" fmla="*/ 1602491 w 1939743"/>
                <a:gd name="connsiteY3713" fmla="*/ 1427852 h 2523383"/>
                <a:gd name="connsiteX3714" fmla="*/ 1595716 w 1939743"/>
                <a:gd name="connsiteY3714" fmla="*/ 1424856 h 2523383"/>
                <a:gd name="connsiteX3715" fmla="*/ 1592947 w 1939743"/>
                <a:gd name="connsiteY3715" fmla="*/ 1424441 h 2523383"/>
                <a:gd name="connsiteX3716" fmla="*/ 1590920 w 1939743"/>
                <a:gd name="connsiteY3716" fmla="*/ 1424934 h 2523383"/>
                <a:gd name="connsiteX3717" fmla="*/ 1588198 w 1939743"/>
                <a:gd name="connsiteY3717" fmla="*/ 1426851 h 2523383"/>
                <a:gd name="connsiteX3718" fmla="*/ 1586907 w 1939743"/>
                <a:gd name="connsiteY3718" fmla="*/ 1426913 h 2523383"/>
                <a:gd name="connsiteX3719" fmla="*/ 1576071 w 1939743"/>
                <a:gd name="connsiteY3719" fmla="*/ 1423111 h 2523383"/>
                <a:gd name="connsiteX3720" fmla="*/ 1573638 w 1939743"/>
                <a:gd name="connsiteY3720" fmla="*/ 1422931 h 2523383"/>
                <a:gd name="connsiteX3721" fmla="*/ 1573357 w 1939743"/>
                <a:gd name="connsiteY3721" fmla="*/ 1423322 h 2523383"/>
                <a:gd name="connsiteX3722" fmla="*/ 1573873 w 1939743"/>
                <a:gd name="connsiteY3722" fmla="*/ 1424073 h 2523383"/>
                <a:gd name="connsiteX3723" fmla="*/ 1583699 w 1939743"/>
                <a:gd name="connsiteY3723" fmla="*/ 1429964 h 2523383"/>
                <a:gd name="connsiteX3724" fmla="*/ 1590967 w 1939743"/>
                <a:gd name="connsiteY3724" fmla="*/ 1430606 h 2523383"/>
                <a:gd name="connsiteX3725" fmla="*/ 1595521 w 1939743"/>
                <a:gd name="connsiteY3725" fmla="*/ 1431623 h 2523383"/>
                <a:gd name="connsiteX3726" fmla="*/ 1598220 w 1939743"/>
                <a:gd name="connsiteY3726" fmla="*/ 1433415 h 2523383"/>
                <a:gd name="connsiteX3727" fmla="*/ 1599495 w 1939743"/>
                <a:gd name="connsiteY3727" fmla="*/ 1434737 h 2523383"/>
                <a:gd name="connsiteX3728" fmla="*/ 1599589 w 1939743"/>
                <a:gd name="connsiteY3728" fmla="*/ 1438648 h 2523383"/>
                <a:gd name="connsiteX3729" fmla="*/ 1602014 w 1939743"/>
                <a:gd name="connsiteY3729" fmla="*/ 1442576 h 2523383"/>
                <a:gd name="connsiteX3730" fmla="*/ 1604197 w 1939743"/>
                <a:gd name="connsiteY3730" fmla="*/ 1444172 h 2523383"/>
                <a:gd name="connsiteX3731" fmla="*/ 1605589 w 1939743"/>
                <a:gd name="connsiteY3731" fmla="*/ 1444250 h 2523383"/>
                <a:gd name="connsiteX3732" fmla="*/ 1607983 w 1939743"/>
                <a:gd name="connsiteY3732" fmla="*/ 1442803 h 2523383"/>
                <a:gd name="connsiteX3733" fmla="*/ 1610401 w 1939743"/>
                <a:gd name="connsiteY3733" fmla="*/ 1442584 h 2523383"/>
                <a:gd name="connsiteX3734" fmla="*/ 1612356 w 1939743"/>
                <a:gd name="connsiteY3734" fmla="*/ 1443585 h 2523383"/>
                <a:gd name="connsiteX3735" fmla="*/ 1614805 w 1939743"/>
                <a:gd name="connsiteY3735" fmla="*/ 1445744 h 2523383"/>
                <a:gd name="connsiteX3736" fmla="*/ 1617762 w 1939743"/>
                <a:gd name="connsiteY3736" fmla="*/ 1446347 h 2523383"/>
                <a:gd name="connsiteX3737" fmla="*/ 1620360 w 1939743"/>
                <a:gd name="connsiteY3737" fmla="*/ 1447661 h 2523383"/>
                <a:gd name="connsiteX3738" fmla="*/ 1622363 w 1939743"/>
                <a:gd name="connsiteY3738" fmla="*/ 1447927 h 2523383"/>
                <a:gd name="connsiteX3739" fmla="*/ 1628003 w 1939743"/>
                <a:gd name="connsiteY3739" fmla="*/ 1447317 h 2523383"/>
                <a:gd name="connsiteX3740" fmla="*/ 1630452 w 1939743"/>
                <a:gd name="connsiteY3740" fmla="*/ 1448138 h 2523383"/>
                <a:gd name="connsiteX3741" fmla="*/ 1631086 w 1939743"/>
                <a:gd name="connsiteY3741" fmla="*/ 1448858 h 2523383"/>
                <a:gd name="connsiteX3742" fmla="*/ 1630022 w 1939743"/>
                <a:gd name="connsiteY3742" fmla="*/ 1450118 h 2523383"/>
                <a:gd name="connsiteX3743" fmla="*/ 1624866 w 1939743"/>
                <a:gd name="connsiteY3743" fmla="*/ 1453130 h 2523383"/>
                <a:gd name="connsiteX3744" fmla="*/ 1624084 w 1939743"/>
                <a:gd name="connsiteY3744" fmla="*/ 1455985 h 2523383"/>
                <a:gd name="connsiteX3745" fmla="*/ 1626994 w 1939743"/>
                <a:gd name="connsiteY3745" fmla="*/ 1459694 h 2523383"/>
                <a:gd name="connsiteX3746" fmla="*/ 1628520 w 1939743"/>
                <a:gd name="connsiteY3746" fmla="*/ 1462526 h 2523383"/>
                <a:gd name="connsiteX3747" fmla="*/ 1628449 w 1939743"/>
                <a:gd name="connsiteY3747" fmla="*/ 1464638 h 2523383"/>
                <a:gd name="connsiteX3748" fmla="*/ 1626892 w 1939743"/>
                <a:gd name="connsiteY3748" fmla="*/ 1469434 h 2523383"/>
                <a:gd name="connsiteX3749" fmla="*/ 1626501 w 1939743"/>
                <a:gd name="connsiteY3749" fmla="*/ 1471358 h 2523383"/>
                <a:gd name="connsiteX3750" fmla="*/ 1627010 w 1939743"/>
                <a:gd name="connsiteY3750" fmla="*/ 1471515 h 2523383"/>
                <a:gd name="connsiteX3751" fmla="*/ 1630757 w 1939743"/>
                <a:gd name="connsiteY3751" fmla="*/ 1467634 h 2523383"/>
                <a:gd name="connsiteX3752" fmla="*/ 1631344 w 1939743"/>
                <a:gd name="connsiteY3752" fmla="*/ 1468127 h 2523383"/>
                <a:gd name="connsiteX3753" fmla="*/ 1631735 w 1939743"/>
                <a:gd name="connsiteY3753" fmla="*/ 1473494 h 2523383"/>
                <a:gd name="connsiteX3754" fmla="*/ 1632212 w 1939743"/>
                <a:gd name="connsiteY3754" fmla="*/ 1473189 h 2523383"/>
                <a:gd name="connsiteX3755" fmla="*/ 1633472 w 1939743"/>
                <a:gd name="connsiteY3755" fmla="*/ 1468753 h 2523383"/>
                <a:gd name="connsiteX3756" fmla="*/ 1632917 w 1939743"/>
                <a:gd name="connsiteY3756" fmla="*/ 1462815 h 2523383"/>
                <a:gd name="connsiteX3757" fmla="*/ 1635115 w 1939743"/>
                <a:gd name="connsiteY3757" fmla="*/ 1460468 h 2523383"/>
                <a:gd name="connsiteX3758" fmla="*/ 1642109 w 1939743"/>
                <a:gd name="connsiteY3758" fmla="*/ 1458684 h 2523383"/>
                <a:gd name="connsiteX3759" fmla="*/ 1640928 w 1939743"/>
                <a:gd name="connsiteY3759" fmla="*/ 1468002 h 2523383"/>
                <a:gd name="connsiteX3760" fmla="*/ 1640748 w 1939743"/>
                <a:gd name="connsiteY3760" fmla="*/ 1472821 h 2523383"/>
                <a:gd name="connsiteX3761" fmla="*/ 1637689 w 1939743"/>
                <a:gd name="connsiteY3761" fmla="*/ 1480801 h 2523383"/>
                <a:gd name="connsiteX3762" fmla="*/ 1635138 w 1939743"/>
                <a:gd name="connsiteY3762" fmla="*/ 1483367 h 2523383"/>
                <a:gd name="connsiteX3763" fmla="*/ 1635216 w 1939743"/>
                <a:gd name="connsiteY3763" fmla="*/ 1483899 h 2523383"/>
                <a:gd name="connsiteX3764" fmla="*/ 1637032 w 1939743"/>
                <a:gd name="connsiteY3764" fmla="*/ 1484908 h 2523383"/>
                <a:gd name="connsiteX3765" fmla="*/ 1638166 w 1939743"/>
                <a:gd name="connsiteY3765" fmla="*/ 1485018 h 2523383"/>
                <a:gd name="connsiteX3766" fmla="*/ 1639254 w 1939743"/>
                <a:gd name="connsiteY3766" fmla="*/ 1483774 h 2523383"/>
                <a:gd name="connsiteX3767" fmla="*/ 1641843 w 1939743"/>
                <a:gd name="connsiteY3767" fmla="*/ 1477625 h 2523383"/>
                <a:gd name="connsiteX3768" fmla="*/ 1647100 w 1939743"/>
                <a:gd name="connsiteY3768" fmla="*/ 1471194 h 2523383"/>
                <a:gd name="connsiteX3769" fmla="*/ 1648055 w 1939743"/>
                <a:gd name="connsiteY3769" fmla="*/ 1471053 h 2523383"/>
                <a:gd name="connsiteX3770" fmla="*/ 1648016 w 1939743"/>
                <a:gd name="connsiteY3770" fmla="*/ 1473385 h 2523383"/>
                <a:gd name="connsiteX3771" fmla="*/ 1647343 w 1939743"/>
                <a:gd name="connsiteY3771" fmla="*/ 1477703 h 2523383"/>
                <a:gd name="connsiteX3772" fmla="*/ 1649768 w 1939743"/>
                <a:gd name="connsiteY3772" fmla="*/ 1479721 h 2523383"/>
                <a:gd name="connsiteX3773" fmla="*/ 1652084 w 1939743"/>
                <a:gd name="connsiteY3773" fmla="*/ 1477719 h 2523383"/>
                <a:gd name="connsiteX3774" fmla="*/ 1653344 w 1939743"/>
                <a:gd name="connsiteY3774" fmla="*/ 1475990 h 2523383"/>
                <a:gd name="connsiteX3775" fmla="*/ 1656254 w 1939743"/>
                <a:gd name="connsiteY3775" fmla="*/ 1476240 h 2523383"/>
                <a:gd name="connsiteX3776" fmla="*/ 1657576 w 1939743"/>
                <a:gd name="connsiteY3776" fmla="*/ 1477062 h 2523383"/>
                <a:gd name="connsiteX3777" fmla="*/ 1657967 w 1939743"/>
                <a:gd name="connsiteY3777" fmla="*/ 1478963 h 2523383"/>
                <a:gd name="connsiteX3778" fmla="*/ 1656629 w 1939743"/>
                <a:gd name="connsiteY3778" fmla="*/ 1486903 h 2523383"/>
                <a:gd name="connsiteX3779" fmla="*/ 1656872 w 1939743"/>
                <a:gd name="connsiteY3779" fmla="*/ 1488859 h 2523383"/>
                <a:gd name="connsiteX3780" fmla="*/ 1659939 w 1939743"/>
                <a:gd name="connsiteY3780" fmla="*/ 1494117 h 2523383"/>
                <a:gd name="connsiteX3781" fmla="*/ 1660252 w 1939743"/>
                <a:gd name="connsiteY3781" fmla="*/ 1493796 h 2523383"/>
                <a:gd name="connsiteX3782" fmla="*/ 1659673 w 1939743"/>
                <a:gd name="connsiteY3782" fmla="*/ 1491261 h 2523383"/>
                <a:gd name="connsiteX3783" fmla="*/ 1659039 w 1939743"/>
                <a:gd name="connsiteY3783" fmla="*/ 1484987 h 2523383"/>
                <a:gd name="connsiteX3784" fmla="*/ 1659633 w 1939743"/>
                <a:gd name="connsiteY3784" fmla="*/ 1482256 h 2523383"/>
                <a:gd name="connsiteX3785" fmla="*/ 1662160 w 1939743"/>
                <a:gd name="connsiteY3785" fmla="*/ 1478744 h 2523383"/>
                <a:gd name="connsiteX3786" fmla="*/ 1667340 w 1939743"/>
                <a:gd name="connsiteY3786" fmla="*/ 1473674 h 2523383"/>
                <a:gd name="connsiteX3787" fmla="*/ 1669264 w 1939743"/>
                <a:gd name="connsiteY3787" fmla="*/ 1472665 h 2523383"/>
                <a:gd name="connsiteX3788" fmla="*/ 1670461 w 1939743"/>
                <a:gd name="connsiteY3788" fmla="*/ 1473353 h 2523383"/>
                <a:gd name="connsiteX3789" fmla="*/ 1672370 w 1939743"/>
                <a:gd name="connsiteY3789" fmla="*/ 1475794 h 2523383"/>
                <a:gd name="connsiteX3790" fmla="*/ 1671775 w 1939743"/>
                <a:gd name="connsiteY3790" fmla="*/ 1477249 h 2523383"/>
                <a:gd name="connsiteX3791" fmla="*/ 1669718 w 1939743"/>
                <a:gd name="connsiteY3791" fmla="*/ 1478767 h 2523383"/>
                <a:gd name="connsiteX3792" fmla="*/ 1668192 w 1939743"/>
                <a:gd name="connsiteY3792" fmla="*/ 1481513 h 2523383"/>
                <a:gd name="connsiteX3793" fmla="*/ 1667191 w 1939743"/>
                <a:gd name="connsiteY3793" fmla="*/ 1485480 h 2523383"/>
                <a:gd name="connsiteX3794" fmla="*/ 1668302 w 1939743"/>
                <a:gd name="connsiteY3794" fmla="*/ 1487592 h 2523383"/>
                <a:gd name="connsiteX3795" fmla="*/ 1672503 w 1939743"/>
                <a:gd name="connsiteY3795" fmla="*/ 1487780 h 2523383"/>
                <a:gd name="connsiteX3796" fmla="*/ 1676720 w 1939743"/>
                <a:gd name="connsiteY3796" fmla="*/ 1484525 h 2523383"/>
                <a:gd name="connsiteX3797" fmla="*/ 1679145 w 1939743"/>
                <a:gd name="connsiteY3797" fmla="*/ 1486129 h 2523383"/>
                <a:gd name="connsiteX3798" fmla="*/ 1682024 w 1939743"/>
                <a:gd name="connsiteY3798" fmla="*/ 1490346 h 2523383"/>
                <a:gd name="connsiteX3799" fmla="*/ 1687297 w 1939743"/>
                <a:gd name="connsiteY3799" fmla="*/ 1497105 h 2523383"/>
                <a:gd name="connsiteX3800" fmla="*/ 1690301 w 1939743"/>
                <a:gd name="connsiteY3800" fmla="*/ 1495267 h 2523383"/>
                <a:gd name="connsiteX3801" fmla="*/ 1694018 w 1939743"/>
                <a:gd name="connsiteY3801" fmla="*/ 1500383 h 2523383"/>
                <a:gd name="connsiteX3802" fmla="*/ 1689026 w 1939743"/>
                <a:gd name="connsiteY3802" fmla="*/ 1504428 h 2523383"/>
                <a:gd name="connsiteX3803" fmla="*/ 1690552 w 1939743"/>
                <a:gd name="connsiteY3803" fmla="*/ 1512901 h 2523383"/>
                <a:gd name="connsiteX3804" fmla="*/ 1684066 w 1939743"/>
                <a:gd name="connsiteY3804" fmla="*/ 1512556 h 2523383"/>
                <a:gd name="connsiteX3805" fmla="*/ 1680420 w 1939743"/>
                <a:gd name="connsiteY3805" fmla="*/ 1513214 h 2523383"/>
                <a:gd name="connsiteX3806" fmla="*/ 1677979 w 1939743"/>
                <a:gd name="connsiteY3806" fmla="*/ 1512455 h 2523383"/>
                <a:gd name="connsiteX3807" fmla="*/ 1675359 w 1939743"/>
                <a:gd name="connsiteY3807" fmla="*/ 1512721 h 2523383"/>
                <a:gd name="connsiteX3808" fmla="*/ 1677792 w 1939743"/>
                <a:gd name="connsiteY3808" fmla="*/ 1514716 h 2523383"/>
                <a:gd name="connsiteX3809" fmla="*/ 1682478 w 1939743"/>
                <a:gd name="connsiteY3809" fmla="*/ 1515537 h 2523383"/>
                <a:gd name="connsiteX3810" fmla="*/ 1682908 w 1939743"/>
                <a:gd name="connsiteY3810" fmla="*/ 1518088 h 2523383"/>
                <a:gd name="connsiteX3811" fmla="*/ 1686585 w 1939743"/>
                <a:gd name="connsiteY3811" fmla="*/ 1518025 h 2523383"/>
                <a:gd name="connsiteX3812" fmla="*/ 1689347 w 1939743"/>
                <a:gd name="connsiteY3812" fmla="*/ 1517532 h 2523383"/>
                <a:gd name="connsiteX3813" fmla="*/ 1694330 w 1939743"/>
                <a:gd name="connsiteY3813" fmla="*/ 1517634 h 2523383"/>
                <a:gd name="connsiteX3814" fmla="*/ 1694597 w 1939743"/>
                <a:gd name="connsiteY3814" fmla="*/ 1514700 h 2523383"/>
                <a:gd name="connsiteX3815" fmla="*/ 1697835 w 1939743"/>
                <a:gd name="connsiteY3815" fmla="*/ 1513026 h 2523383"/>
                <a:gd name="connsiteX3816" fmla="*/ 1699697 w 1939743"/>
                <a:gd name="connsiteY3816" fmla="*/ 1511180 h 2523383"/>
                <a:gd name="connsiteX3817" fmla="*/ 1701246 w 1939743"/>
                <a:gd name="connsiteY3817" fmla="*/ 1512275 h 2523383"/>
                <a:gd name="connsiteX3818" fmla="*/ 1705753 w 1939743"/>
                <a:gd name="connsiteY3818" fmla="*/ 1513527 h 2523383"/>
                <a:gd name="connsiteX3819" fmla="*/ 1711808 w 1939743"/>
                <a:gd name="connsiteY3819" fmla="*/ 1519285 h 2523383"/>
                <a:gd name="connsiteX3820" fmla="*/ 1709140 w 1939743"/>
                <a:gd name="connsiteY3820" fmla="*/ 1522719 h 2523383"/>
                <a:gd name="connsiteX3821" fmla="*/ 1708413 w 1939743"/>
                <a:gd name="connsiteY3821" fmla="*/ 1525958 h 2523383"/>
                <a:gd name="connsiteX3822" fmla="*/ 1707513 w 1939743"/>
                <a:gd name="connsiteY3822" fmla="*/ 1528696 h 2523383"/>
                <a:gd name="connsiteX3823" fmla="*/ 1707012 w 1939743"/>
                <a:gd name="connsiteY3823" fmla="*/ 1531161 h 2523383"/>
                <a:gd name="connsiteX3824" fmla="*/ 1705948 w 1939743"/>
                <a:gd name="connsiteY3824" fmla="*/ 1532850 h 2523383"/>
                <a:gd name="connsiteX3825" fmla="*/ 1697280 w 1939743"/>
                <a:gd name="connsiteY3825" fmla="*/ 1542473 h 2523383"/>
                <a:gd name="connsiteX3826" fmla="*/ 1698719 w 1939743"/>
                <a:gd name="connsiteY3826" fmla="*/ 1542559 h 2523383"/>
                <a:gd name="connsiteX3827" fmla="*/ 1702389 w 1939743"/>
                <a:gd name="connsiteY3827" fmla="*/ 1540244 h 2523383"/>
                <a:gd name="connsiteX3828" fmla="*/ 1709539 w 1939743"/>
                <a:gd name="connsiteY3828" fmla="*/ 1536778 h 2523383"/>
                <a:gd name="connsiteX3829" fmla="*/ 1713521 w 1939743"/>
                <a:gd name="connsiteY3829" fmla="*/ 1535385 h 2523383"/>
                <a:gd name="connsiteX3830" fmla="*/ 1716353 w 1939743"/>
                <a:gd name="connsiteY3830" fmla="*/ 1536308 h 2523383"/>
                <a:gd name="connsiteX3831" fmla="*/ 1717785 w 1939743"/>
                <a:gd name="connsiteY3831" fmla="*/ 1536348 h 2523383"/>
                <a:gd name="connsiteX3832" fmla="*/ 1719052 w 1939743"/>
                <a:gd name="connsiteY3832" fmla="*/ 1535111 h 2523383"/>
                <a:gd name="connsiteX3833" fmla="*/ 1721415 w 1939743"/>
                <a:gd name="connsiteY3833" fmla="*/ 1536535 h 2523383"/>
                <a:gd name="connsiteX3834" fmla="*/ 1726313 w 1939743"/>
                <a:gd name="connsiteY3834" fmla="*/ 1537842 h 2523383"/>
                <a:gd name="connsiteX3835" fmla="*/ 1731938 w 1939743"/>
                <a:gd name="connsiteY3835" fmla="*/ 1529917 h 2523383"/>
                <a:gd name="connsiteX3836" fmla="*/ 1735341 w 1939743"/>
                <a:gd name="connsiteY3836" fmla="*/ 1531474 h 2523383"/>
                <a:gd name="connsiteX3837" fmla="*/ 1738509 w 1939743"/>
                <a:gd name="connsiteY3837" fmla="*/ 1536371 h 2523383"/>
                <a:gd name="connsiteX3838" fmla="*/ 1745300 w 1939743"/>
                <a:gd name="connsiteY3838" fmla="*/ 1544922 h 2523383"/>
                <a:gd name="connsiteX3839" fmla="*/ 1748844 w 1939743"/>
                <a:gd name="connsiteY3839" fmla="*/ 1549874 h 2523383"/>
                <a:gd name="connsiteX3840" fmla="*/ 1750018 w 1939743"/>
                <a:gd name="connsiteY3840" fmla="*/ 1552120 h 2523383"/>
                <a:gd name="connsiteX3841" fmla="*/ 1749853 w 1939743"/>
                <a:gd name="connsiteY3841" fmla="*/ 1554326 h 2523383"/>
                <a:gd name="connsiteX3842" fmla="*/ 1746654 w 1939743"/>
                <a:gd name="connsiteY3842" fmla="*/ 1556657 h 2523383"/>
                <a:gd name="connsiteX3843" fmla="*/ 1745011 w 1939743"/>
                <a:gd name="connsiteY3843" fmla="*/ 1557127 h 2523383"/>
                <a:gd name="connsiteX3844" fmla="*/ 1740700 w 1939743"/>
                <a:gd name="connsiteY3844" fmla="*/ 1552722 h 2523383"/>
                <a:gd name="connsiteX3845" fmla="*/ 1736741 w 1939743"/>
                <a:gd name="connsiteY3845" fmla="*/ 1550492 h 2523383"/>
                <a:gd name="connsiteX3846" fmla="*/ 1734332 w 1939743"/>
                <a:gd name="connsiteY3846" fmla="*/ 1550735 h 2523383"/>
                <a:gd name="connsiteX3847" fmla="*/ 1731938 w 1939743"/>
                <a:gd name="connsiteY3847" fmla="*/ 1552433 h 2523383"/>
                <a:gd name="connsiteX3848" fmla="*/ 1732689 w 1939743"/>
                <a:gd name="connsiteY3848" fmla="*/ 1553379 h 2523383"/>
                <a:gd name="connsiteX3849" fmla="*/ 1742280 w 1939743"/>
                <a:gd name="connsiteY3849" fmla="*/ 1560154 h 2523383"/>
                <a:gd name="connsiteX3850" fmla="*/ 1743955 w 1939743"/>
                <a:gd name="connsiteY3850" fmla="*/ 1565130 h 2523383"/>
                <a:gd name="connsiteX3851" fmla="*/ 1744080 w 1939743"/>
                <a:gd name="connsiteY3851" fmla="*/ 1567297 h 2523383"/>
                <a:gd name="connsiteX3852" fmla="*/ 1737672 w 1939743"/>
                <a:gd name="connsiteY3852" fmla="*/ 1570575 h 2523383"/>
                <a:gd name="connsiteX3853" fmla="*/ 1735615 w 1939743"/>
                <a:gd name="connsiteY3853" fmla="*/ 1570763 h 2523383"/>
                <a:gd name="connsiteX3854" fmla="*/ 1731179 w 1939743"/>
                <a:gd name="connsiteY3854" fmla="*/ 1569198 h 2523383"/>
                <a:gd name="connsiteX3855" fmla="*/ 1728581 w 1939743"/>
                <a:gd name="connsiteY3855" fmla="*/ 1566272 h 2523383"/>
                <a:gd name="connsiteX3856" fmla="*/ 1726438 w 1939743"/>
                <a:gd name="connsiteY3856" fmla="*/ 1565216 h 2523383"/>
                <a:gd name="connsiteX3857" fmla="*/ 1723465 w 1939743"/>
                <a:gd name="connsiteY3857" fmla="*/ 1564864 h 2523383"/>
                <a:gd name="connsiteX3858" fmla="*/ 1722511 w 1939743"/>
                <a:gd name="connsiteY3858" fmla="*/ 1565435 h 2523383"/>
                <a:gd name="connsiteX3859" fmla="*/ 1725749 w 1939743"/>
                <a:gd name="connsiteY3859" fmla="*/ 1570411 h 2523383"/>
                <a:gd name="connsiteX3860" fmla="*/ 1725436 w 1939743"/>
                <a:gd name="connsiteY3860" fmla="*/ 1571897 h 2523383"/>
                <a:gd name="connsiteX3861" fmla="*/ 1723762 w 1939743"/>
                <a:gd name="connsiteY3861" fmla="*/ 1572867 h 2523383"/>
                <a:gd name="connsiteX3862" fmla="*/ 1722941 w 1939743"/>
                <a:gd name="connsiteY3862" fmla="*/ 1575253 h 2523383"/>
                <a:gd name="connsiteX3863" fmla="*/ 1729340 w 1939743"/>
                <a:gd name="connsiteY3863" fmla="*/ 1579549 h 2523383"/>
                <a:gd name="connsiteX3864" fmla="*/ 1734128 w 1939743"/>
                <a:gd name="connsiteY3864" fmla="*/ 1583898 h 2523383"/>
                <a:gd name="connsiteX3865" fmla="*/ 1734832 w 1939743"/>
                <a:gd name="connsiteY3865" fmla="*/ 1585643 h 2523383"/>
                <a:gd name="connsiteX3866" fmla="*/ 1731601 w 1939743"/>
                <a:gd name="connsiteY3866" fmla="*/ 1586934 h 2523383"/>
                <a:gd name="connsiteX3867" fmla="*/ 1729286 w 1939743"/>
                <a:gd name="connsiteY3867" fmla="*/ 1587231 h 2523383"/>
                <a:gd name="connsiteX3868" fmla="*/ 1724380 w 1939743"/>
                <a:gd name="connsiteY3868" fmla="*/ 1586598 h 2523383"/>
                <a:gd name="connsiteX3869" fmla="*/ 1721689 w 1939743"/>
                <a:gd name="connsiteY3869" fmla="*/ 1585682 h 2523383"/>
                <a:gd name="connsiteX3870" fmla="*/ 1720946 w 1939743"/>
                <a:gd name="connsiteY3870" fmla="*/ 1586660 h 2523383"/>
                <a:gd name="connsiteX3871" fmla="*/ 1723723 w 1939743"/>
                <a:gd name="connsiteY3871" fmla="*/ 1588944 h 2523383"/>
                <a:gd name="connsiteX3872" fmla="*/ 1724803 w 1939743"/>
                <a:gd name="connsiteY3872" fmla="*/ 1590478 h 2523383"/>
                <a:gd name="connsiteX3873" fmla="*/ 1725640 w 1939743"/>
                <a:gd name="connsiteY3873" fmla="*/ 1592614 h 2523383"/>
                <a:gd name="connsiteX3874" fmla="*/ 1726125 w 1939743"/>
                <a:gd name="connsiteY3874" fmla="*/ 1594624 h 2523383"/>
                <a:gd name="connsiteX3875" fmla="*/ 1726266 w 1939743"/>
                <a:gd name="connsiteY3875" fmla="*/ 1596502 h 2523383"/>
                <a:gd name="connsiteX3876" fmla="*/ 1723989 w 1939743"/>
                <a:gd name="connsiteY3876" fmla="*/ 1598043 h 2523383"/>
                <a:gd name="connsiteX3877" fmla="*/ 1721251 w 1939743"/>
                <a:gd name="connsiteY3877" fmla="*/ 1602362 h 2523383"/>
                <a:gd name="connsiteX3878" fmla="*/ 1720179 w 1939743"/>
                <a:gd name="connsiteY3878" fmla="*/ 1606821 h 2523383"/>
                <a:gd name="connsiteX3879" fmla="*/ 1717707 w 1939743"/>
                <a:gd name="connsiteY3879" fmla="*/ 1607244 h 2523383"/>
                <a:gd name="connsiteX3880" fmla="*/ 1716705 w 1939743"/>
                <a:gd name="connsiteY3880" fmla="*/ 1606406 h 2523383"/>
                <a:gd name="connsiteX3881" fmla="*/ 1713373 w 1939743"/>
                <a:gd name="connsiteY3881" fmla="*/ 1607760 h 2523383"/>
                <a:gd name="connsiteX3882" fmla="*/ 1708976 w 1939743"/>
                <a:gd name="connsiteY3882" fmla="*/ 1605898 h 2523383"/>
                <a:gd name="connsiteX3883" fmla="*/ 1707403 w 1939743"/>
                <a:gd name="connsiteY3883" fmla="*/ 1603864 h 2523383"/>
                <a:gd name="connsiteX3884" fmla="*/ 1702616 w 1939743"/>
                <a:gd name="connsiteY3884" fmla="*/ 1595446 h 2523383"/>
                <a:gd name="connsiteX3885" fmla="*/ 1702490 w 1939743"/>
                <a:gd name="connsiteY3885" fmla="*/ 1596392 h 2523383"/>
                <a:gd name="connsiteX3886" fmla="*/ 1703687 w 1939743"/>
                <a:gd name="connsiteY3886" fmla="*/ 1600648 h 2523383"/>
                <a:gd name="connsiteX3887" fmla="*/ 1703445 w 1939743"/>
                <a:gd name="connsiteY3887" fmla="*/ 1603168 h 2523383"/>
                <a:gd name="connsiteX3888" fmla="*/ 1698375 w 1939743"/>
                <a:gd name="connsiteY3888" fmla="*/ 1604990 h 2523383"/>
                <a:gd name="connsiteX3889" fmla="*/ 1698391 w 1939743"/>
                <a:gd name="connsiteY3889" fmla="*/ 1605702 h 2523383"/>
                <a:gd name="connsiteX3890" fmla="*/ 1701505 w 1939743"/>
                <a:gd name="connsiteY3890" fmla="*/ 1607024 h 2523383"/>
                <a:gd name="connsiteX3891" fmla="*/ 1705275 w 1939743"/>
                <a:gd name="connsiteY3891" fmla="*/ 1608049 h 2523383"/>
                <a:gd name="connsiteX3892" fmla="*/ 1704689 w 1939743"/>
                <a:gd name="connsiteY3892" fmla="*/ 1611953 h 2523383"/>
                <a:gd name="connsiteX3893" fmla="*/ 1704704 w 1939743"/>
                <a:gd name="connsiteY3893" fmla="*/ 1628461 h 2523383"/>
                <a:gd name="connsiteX3894" fmla="*/ 1703859 w 1939743"/>
                <a:gd name="connsiteY3894" fmla="*/ 1634273 h 2523383"/>
                <a:gd name="connsiteX3895" fmla="*/ 1702013 w 1939743"/>
                <a:gd name="connsiteY3895" fmla="*/ 1639335 h 2523383"/>
                <a:gd name="connsiteX3896" fmla="*/ 1699361 w 1939743"/>
                <a:gd name="connsiteY3896" fmla="*/ 1644162 h 2523383"/>
                <a:gd name="connsiteX3897" fmla="*/ 1696497 w 1939743"/>
                <a:gd name="connsiteY3897" fmla="*/ 1641002 h 2523383"/>
                <a:gd name="connsiteX3898" fmla="*/ 1695347 w 1939743"/>
                <a:gd name="connsiteY3898" fmla="*/ 1637763 h 2523383"/>
                <a:gd name="connsiteX3899" fmla="*/ 1694385 w 1939743"/>
                <a:gd name="connsiteY3899" fmla="*/ 1636104 h 2523383"/>
                <a:gd name="connsiteX3900" fmla="*/ 1693016 w 1939743"/>
                <a:gd name="connsiteY3900" fmla="*/ 1634751 h 2523383"/>
                <a:gd name="connsiteX3901" fmla="*/ 1691240 w 1939743"/>
                <a:gd name="connsiteY3901" fmla="*/ 1634109 h 2523383"/>
                <a:gd name="connsiteX3902" fmla="*/ 1689371 w 1939743"/>
                <a:gd name="connsiteY3902" fmla="*/ 1634086 h 2523383"/>
                <a:gd name="connsiteX3903" fmla="*/ 1687383 w 1939743"/>
                <a:gd name="connsiteY3903" fmla="*/ 1636988 h 2523383"/>
                <a:gd name="connsiteX3904" fmla="*/ 1685216 w 1939743"/>
                <a:gd name="connsiteY3904" fmla="*/ 1634485 h 2523383"/>
                <a:gd name="connsiteX3905" fmla="*/ 1683127 w 1939743"/>
                <a:gd name="connsiteY3905" fmla="*/ 1631449 h 2523383"/>
                <a:gd name="connsiteX3906" fmla="*/ 1683917 w 1939743"/>
                <a:gd name="connsiteY3906" fmla="*/ 1623477 h 2523383"/>
                <a:gd name="connsiteX3907" fmla="*/ 1684801 w 1939743"/>
                <a:gd name="connsiteY3907" fmla="*/ 1619472 h 2523383"/>
                <a:gd name="connsiteX3908" fmla="*/ 1684449 w 1939743"/>
                <a:gd name="connsiteY3908" fmla="*/ 1619495 h 2523383"/>
                <a:gd name="connsiteX3909" fmla="*/ 1683260 w 1939743"/>
                <a:gd name="connsiteY3909" fmla="*/ 1621396 h 2523383"/>
                <a:gd name="connsiteX3910" fmla="*/ 1680405 w 1939743"/>
                <a:gd name="connsiteY3910" fmla="*/ 1627248 h 2523383"/>
                <a:gd name="connsiteX3911" fmla="*/ 1678535 w 1939743"/>
                <a:gd name="connsiteY3911" fmla="*/ 1634360 h 2523383"/>
                <a:gd name="connsiteX3912" fmla="*/ 1676118 w 1939743"/>
                <a:gd name="connsiteY3912" fmla="*/ 1631629 h 2523383"/>
                <a:gd name="connsiteX3913" fmla="*/ 1673935 w 1939743"/>
                <a:gd name="connsiteY3913" fmla="*/ 1628218 h 2523383"/>
                <a:gd name="connsiteX3914" fmla="*/ 1672135 w 1939743"/>
                <a:gd name="connsiteY3914" fmla="*/ 1624791 h 2523383"/>
                <a:gd name="connsiteX3915" fmla="*/ 1669217 w 1939743"/>
                <a:gd name="connsiteY3915" fmla="*/ 1620825 h 2523383"/>
                <a:gd name="connsiteX3916" fmla="*/ 1666393 w 1939743"/>
                <a:gd name="connsiteY3916" fmla="*/ 1616147 h 2523383"/>
                <a:gd name="connsiteX3917" fmla="*/ 1664914 w 1939743"/>
                <a:gd name="connsiteY3917" fmla="*/ 1610623 h 2523383"/>
                <a:gd name="connsiteX3918" fmla="*/ 1664226 w 1939743"/>
                <a:gd name="connsiteY3918" fmla="*/ 1609481 h 2523383"/>
                <a:gd name="connsiteX3919" fmla="*/ 1662583 w 1939743"/>
                <a:gd name="connsiteY3919" fmla="*/ 1604857 h 2523383"/>
                <a:gd name="connsiteX3920" fmla="*/ 1661934 w 1939743"/>
                <a:gd name="connsiteY3920" fmla="*/ 1603535 h 2523383"/>
                <a:gd name="connsiteX3921" fmla="*/ 1661362 w 1939743"/>
                <a:gd name="connsiteY3921" fmla="*/ 1603089 h 2523383"/>
                <a:gd name="connsiteX3922" fmla="*/ 1659954 w 1939743"/>
                <a:gd name="connsiteY3922" fmla="*/ 1600195 h 2523383"/>
                <a:gd name="connsiteX3923" fmla="*/ 1660471 w 1939743"/>
                <a:gd name="connsiteY3923" fmla="*/ 1597089 h 2523383"/>
                <a:gd name="connsiteX3924" fmla="*/ 1662693 w 1939743"/>
                <a:gd name="connsiteY3924" fmla="*/ 1593412 h 2523383"/>
                <a:gd name="connsiteX3925" fmla="*/ 1664711 w 1939743"/>
                <a:gd name="connsiteY3925" fmla="*/ 1590767 h 2523383"/>
                <a:gd name="connsiteX3926" fmla="*/ 1668067 w 1939743"/>
                <a:gd name="connsiteY3926" fmla="*/ 1588154 h 2523383"/>
                <a:gd name="connsiteX3927" fmla="*/ 1671987 w 1939743"/>
                <a:gd name="connsiteY3927" fmla="*/ 1586683 h 2523383"/>
                <a:gd name="connsiteX3928" fmla="*/ 1673770 w 1939743"/>
                <a:gd name="connsiteY3928" fmla="*/ 1583296 h 2523383"/>
                <a:gd name="connsiteX3929" fmla="*/ 1675953 w 1939743"/>
                <a:gd name="connsiteY3929" fmla="*/ 1577108 h 2523383"/>
                <a:gd name="connsiteX3930" fmla="*/ 1678347 w 1939743"/>
                <a:gd name="connsiteY3930" fmla="*/ 1572781 h 2523383"/>
                <a:gd name="connsiteX3931" fmla="*/ 1680952 w 1939743"/>
                <a:gd name="connsiteY3931" fmla="*/ 1570333 h 2523383"/>
                <a:gd name="connsiteX3932" fmla="*/ 1679654 w 1939743"/>
                <a:gd name="connsiteY3932" fmla="*/ 1569871 h 2523383"/>
                <a:gd name="connsiteX3933" fmla="*/ 1676344 w 1939743"/>
                <a:gd name="connsiteY3933" fmla="*/ 1571975 h 2523383"/>
                <a:gd name="connsiteX3934" fmla="*/ 1674021 w 1939743"/>
                <a:gd name="connsiteY3934" fmla="*/ 1575034 h 2523383"/>
                <a:gd name="connsiteX3935" fmla="*/ 1671251 w 1939743"/>
                <a:gd name="connsiteY3935" fmla="*/ 1580112 h 2523383"/>
                <a:gd name="connsiteX3936" fmla="*/ 1668677 w 1939743"/>
                <a:gd name="connsiteY3936" fmla="*/ 1583343 h 2523383"/>
                <a:gd name="connsiteX3937" fmla="*/ 1662074 w 1939743"/>
                <a:gd name="connsiteY3937" fmla="*/ 1587090 h 2523383"/>
                <a:gd name="connsiteX3938" fmla="*/ 1659649 w 1939743"/>
                <a:gd name="connsiteY3938" fmla="*/ 1587841 h 2523383"/>
                <a:gd name="connsiteX3939" fmla="*/ 1656841 w 1939743"/>
                <a:gd name="connsiteY3939" fmla="*/ 1588240 h 2523383"/>
                <a:gd name="connsiteX3940" fmla="*/ 1650644 w 1939743"/>
                <a:gd name="connsiteY3940" fmla="*/ 1587716 h 2523383"/>
                <a:gd name="connsiteX3941" fmla="*/ 1649213 w 1939743"/>
                <a:gd name="connsiteY3941" fmla="*/ 1586457 h 2523383"/>
                <a:gd name="connsiteX3942" fmla="*/ 1649956 w 1939743"/>
                <a:gd name="connsiteY3942" fmla="*/ 1582873 h 2523383"/>
                <a:gd name="connsiteX3943" fmla="*/ 1654368 w 1939743"/>
                <a:gd name="connsiteY3943" fmla="*/ 1576458 h 2523383"/>
                <a:gd name="connsiteX3944" fmla="*/ 1653664 w 1939743"/>
                <a:gd name="connsiteY3944" fmla="*/ 1576005 h 2523383"/>
                <a:gd name="connsiteX3945" fmla="*/ 1652115 w 1939743"/>
                <a:gd name="connsiteY3945" fmla="*/ 1578281 h 2523383"/>
                <a:gd name="connsiteX3946" fmla="*/ 1649987 w 1939743"/>
                <a:gd name="connsiteY3946" fmla="*/ 1579854 h 2523383"/>
                <a:gd name="connsiteX3947" fmla="*/ 1648141 w 1939743"/>
                <a:gd name="connsiteY3947" fmla="*/ 1580660 h 2523383"/>
                <a:gd name="connsiteX3948" fmla="*/ 1645426 w 1939743"/>
                <a:gd name="connsiteY3948" fmla="*/ 1580370 h 2523383"/>
                <a:gd name="connsiteX3949" fmla="*/ 1642242 w 1939743"/>
                <a:gd name="connsiteY3949" fmla="*/ 1576372 h 2523383"/>
                <a:gd name="connsiteX3950" fmla="*/ 1640732 w 1939743"/>
                <a:gd name="connsiteY3950" fmla="*/ 1575136 h 2523383"/>
                <a:gd name="connsiteX3951" fmla="*/ 1637618 w 1939743"/>
                <a:gd name="connsiteY3951" fmla="*/ 1573751 h 2523383"/>
                <a:gd name="connsiteX3952" fmla="*/ 1636351 w 1939743"/>
                <a:gd name="connsiteY3952" fmla="*/ 1572374 h 2523383"/>
                <a:gd name="connsiteX3953" fmla="*/ 1631180 w 1939743"/>
                <a:gd name="connsiteY3953" fmla="*/ 1562486 h 2523383"/>
                <a:gd name="connsiteX3954" fmla="*/ 1630139 w 1939743"/>
                <a:gd name="connsiteY3954" fmla="*/ 1559849 h 2523383"/>
                <a:gd name="connsiteX3955" fmla="*/ 1629529 w 1939743"/>
                <a:gd name="connsiteY3955" fmla="*/ 1557244 h 2523383"/>
                <a:gd name="connsiteX3956" fmla="*/ 1627870 w 1939743"/>
                <a:gd name="connsiteY3956" fmla="*/ 1555061 h 2523383"/>
                <a:gd name="connsiteX3957" fmla="*/ 1625156 w 1939743"/>
                <a:gd name="connsiteY3957" fmla="*/ 1553277 h 2523383"/>
                <a:gd name="connsiteX3958" fmla="*/ 1624530 w 1939743"/>
                <a:gd name="connsiteY3958" fmla="*/ 1553575 h 2523383"/>
                <a:gd name="connsiteX3959" fmla="*/ 1625508 w 1939743"/>
                <a:gd name="connsiteY3959" fmla="*/ 1555804 h 2523383"/>
                <a:gd name="connsiteX3960" fmla="*/ 1625539 w 1939743"/>
                <a:gd name="connsiteY3960" fmla="*/ 1557721 h 2523383"/>
                <a:gd name="connsiteX3961" fmla="*/ 1623169 w 1939743"/>
                <a:gd name="connsiteY3961" fmla="*/ 1558918 h 2523383"/>
                <a:gd name="connsiteX3962" fmla="*/ 1620696 w 1939743"/>
                <a:gd name="connsiteY3962" fmla="*/ 1558504 h 2523383"/>
                <a:gd name="connsiteX3963" fmla="*/ 1618107 w 1939743"/>
                <a:gd name="connsiteY3963" fmla="*/ 1556477 h 2523383"/>
                <a:gd name="connsiteX3964" fmla="*/ 1617880 w 1939743"/>
                <a:gd name="connsiteY3964" fmla="*/ 1559200 h 2523383"/>
                <a:gd name="connsiteX3965" fmla="*/ 1620649 w 1939743"/>
                <a:gd name="connsiteY3965" fmla="*/ 1564019 h 2523383"/>
                <a:gd name="connsiteX3966" fmla="*/ 1620688 w 1939743"/>
                <a:gd name="connsiteY3966" fmla="*/ 1570098 h 2523383"/>
                <a:gd name="connsiteX3967" fmla="*/ 1619906 w 1939743"/>
                <a:gd name="connsiteY3967" fmla="*/ 1570724 h 2523383"/>
                <a:gd name="connsiteX3968" fmla="*/ 1618021 w 1939743"/>
                <a:gd name="connsiteY3968" fmla="*/ 1571076 h 2523383"/>
                <a:gd name="connsiteX3969" fmla="*/ 1616753 w 1939743"/>
                <a:gd name="connsiteY3969" fmla="*/ 1570325 h 2523383"/>
                <a:gd name="connsiteX3970" fmla="*/ 1612560 w 1939743"/>
                <a:gd name="connsiteY3970" fmla="*/ 1565787 h 2523383"/>
                <a:gd name="connsiteX3971" fmla="*/ 1608586 w 1939743"/>
                <a:gd name="connsiteY3971" fmla="*/ 1562619 h 2523383"/>
                <a:gd name="connsiteX3972" fmla="*/ 1605785 w 1939743"/>
                <a:gd name="connsiteY3972" fmla="*/ 1560858 h 2523383"/>
                <a:gd name="connsiteX3973" fmla="*/ 1605456 w 1939743"/>
                <a:gd name="connsiteY3973" fmla="*/ 1562110 h 2523383"/>
                <a:gd name="connsiteX3974" fmla="*/ 1607271 w 1939743"/>
                <a:gd name="connsiteY3974" fmla="*/ 1567594 h 2523383"/>
                <a:gd name="connsiteX3975" fmla="*/ 1609384 w 1939743"/>
                <a:gd name="connsiteY3975" fmla="*/ 1572985 h 2523383"/>
                <a:gd name="connsiteX3976" fmla="*/ 1612834 w 1939743"/>
                <a:gd name="connsiteY3976" fmla="*/ 1577413 h 2523383"/>
                <a:gd name="connsiteX3977" fmla="*/ 1618334 w 1939743"/>
                <a:gd name="connsiteY3977" fmla="*/ 1582670 h 2523383"/>
                <a:gd name="connsiteX3978" fmla="*/ 1620829 w 1939743"/>
                <a:gd name="connsiteY3978" fmla="*/ 1585690 h 2523383"/>
                <a:gd name="connsiteX3979" fmla="*/ 1618866 w 1939743"/>
                <a:gd name="connsiteY3979" fmla="*/ 1589938 h 2523383"/>
                <a:gd name="connsiteX3980" fmla="*/ 1617152 w 1939743"/>
                <a:gd name="connsiteY3980" fmla="*/ 1591323 h 2523383"/>
                <a:gd name="connsiteX3981" fmla="*/ 1616096 w 1939743"/>
                <a:gd name="connsiteY3981" fmla="*/ 1591761 h 2523383"/>
                <a:gd name="connsiteX3982" fmla="*/ 1612756 w 1939743"/>
                <a:gd name="connsiteY3982" fmla="*/ 1591761 h 2523383"/>
                <a:gd name="connsiteX3983" fmla="*/ 1606669 w 1939743"/>
                <a:gd name="connsiteY3983" fmla="*/ 1589414 h 2523383"/>
                <a:gd name="connsiteX3984" fmla="*/ 1603813 w 1939743"/>
                <a:gd name="connsiteY3984" fmla="*/ 1586793 h 2523383"/>
                <a:gd name="connsiteX3985" fmla="*/ 1599667 w 1939743"/>
                <a:gd name="connsiteY3985" fmla="*/ 1580519 h 2523383"/>
                <a:gd name="connsiteX3986" fmla="*/ 1592806 w 1939743"/>
                <a:gd name="connsiteY3986" fmla="*/ 1574025 h 2523383"/>
                <a:gd name="connsiteX3987" fmla="*/ 1591319 w 1939743"/>
                <a:gd name="connsiteY3987" fmla="*/ 1574064 h 2523383"/>
                <a:gd name="connsiteX3988" fmla="*/ 1586461 w 1939743"/>
                <a:gd name="connsiteY3988" fmla="*/ 1576701 h 2523383"/>
                <a:gd name="connsiteX3989" fmla="*/ 1587220 w 1939743"/>
                <a:gd name="connsiteY3989" fmla="*/ 1577123 h 2523383"/>
                <a:gd name="connsiteX3990" fmla="*/ 1590349 w 1939743"/>
                <a:gd name="connsiteY3990" fmla="*/ 1577311 h 2523383"/>
                <a:gd name="connsiteX3991" fmla="*/ 1592641 w 1939743"/>
                <a:gd name="connsiteY3991" fmla="*/ 1578156 h 2523383"/>
                <a:gd name="connsiteX3992" fmla="*/ 1598133 w 1939743"/>
                <a:gd name="connsiteY3992" fmla="*/ 1583265 h 2523383"/>
                <a:gd name="connsiteX3993" fmla="*/ 1598548 w 1939743"/>
                <a:gd name="connsiteY3993" fmla="*/ 1585424 h 2523383"/>
                <a:gd name="connsiteX3994" fmla="*/ 1597179 w 1939743"/>
                <a:gd name="connsiteY3994" fmla="*/ 1587818 h 2523383"/>
                <a:gd name="connsiteX3995" fmla="*/ 1597265 w 1939743"/>
                <a:gd name="connsiteY3995" fmla="*/ 1590838 h 2523383"/>
                <a:gd name="connsiteX3996" fmla="*/ 1598806 w 1939743"/>
                <a:gd name="connsiteY3996" fmla="*/ 1594468 h 2523383"/>
                <a:gd name="connsiteX3997" fmla="*/ 1600379 w 1939743"/>
                <a:gd name="connsiteY3997" fmla="*/ 1596784 h 2523383"/>
                <a:gd name="connsiteX3998" fmla="*/ 1603602 w 1939743"/>
                <a:gd name="connsiteY3998" fmla="*/ 1598411 h 2523383"/>
                <a:gd name="connsiteX3999" fmla="*/ 1605229 w 1939743"/>
                <a:gd name="connsiteY3999" fmla="*/ 1598630 h 2523383"/>
                <a:gd name="connsiteX4000" fmla="*/ 1605840 w 1939743"/>
                <a:gd name="connsiteY4000" fmla="*/ 1599678 h 2523383"/>
                <a:gd name="connsiteX4001" fmla="*/ 1603907 w 1939743"/>
                <a:gd name="connsiteY4001" fmla="*/ 1607705 h 2523383"/>
                <a:gd name="connsiteX4002" fmla="*/ 1603743 w 1939743"/>
                <a:gd name="connsiteY4002" fmla="*/ 1609888 h 2523383"/>
                <a:gd name="connsiteX4003" fmla="*/ 1604298 w 1939743"/>
                <a:gd name="connsiteY4003" fmla="*/ 1610795 h 2523383"/>
                <a:gd name="connsiteX4004" fmla="*/ 1604971 w 1939743"/>
                <a:gd name="connsiteY4004" fmla="*/ 1610866 h 2523383"/>
                <a:gd name="connsiteX4005" fmla="*/ 1609118 w 1939743"/>
                <a:gd name="connsiteY4005" fmla="*/ 1607588 h 2523383"/>
                <a:gd name="connsiteX4006" fmla="*/ 1610854 w 1939743"/>
                <a:gd name="connsiteY4006" fmla="*/ 1606782 h 2523383"/>
                <a:gd name="connsiteX4007" fmla="*/ 1612356 w 1939743"/>
                <a:gd name="connsiteY4007" fmla="*/ 1606618 h 2523383"/>
                <a:gd name="connsiteX4008" fmla="*/ 1614101 w 1939743"/>
                <a:gd name="connsiteY4008" fmla="*/ 1607541 h 2523383"/>
                <a:gd name="connsiteX4009" fmla="*/ 1616088 w 1939743"/>
                <a:gd name="connsiteY4009" fmla="*/ 1609551 h 2523383"/>
                <a:gd name="connsiteX4010" fmla="*/ 1617262 w 1939743"/>
                <a:gd name="connsiteY4010" fmla="*/ 1611617 h 2523383"/>
                <a:gd name="connsiteX4011" fmla="*/ 1617614 w 1939743"/>
                <a:gd name="connsiteY4011" fmla="*/ 1613745 h 2523383"/>
                <a:gd name="connsiteX4012" fmla="*/ 1618208 w 1939743"/>
                <a:gd name="connsiteY4012" fmla="*/ 1615137 h 2523383"/>
                <a:gd name="connsiteX4013" fmla="*/ 1622284 w 1939743"/>
                <a:gd name="connsiteY4013" fmla="*/ 1617383 h 2523383"/>
                <a:gd name="connsiteX4014" fmla="*/ 1621909 w 1939743"/>
                <a:gd name="connsiteY4014" fmla="*/ 1618431 h 2523383"/>
                <a:gd name="connsiteX4015" fmla="*/ 1617715 w 1939743"/>
                <a:gd name="connsiteY4015" fmla="*/ 1621795 h 2523383"/>
                <a:gd name="connsiteX4016" fmla="*/ 1617489 w 1939743"/>
                <a:gd name="connsiteY4016" fmla="*/ 1622319 h 2523383"/>
                <a:gd name="connsiteX4017" fmla="*/ 1618326 w 1939743"/>
                <a:gd name="connsiteY4017" fmla="*/ 1622562 h 2523383"/>
                <a:gd name="connsiteX4018" fmla="*/ 1620978 w 1939743"/>
                <a:gd name="connsiteY4018" fmla="*/ 1624565 h 2523383"/>
                <a:gd name="connsiteX4019" fmla="*/ 1623419 w 1939743"/>
                <a:gd name="connsiteY4019" fmla="*/ 1627694 h 2523383"/>
                <a:gd name="connsiteX4020" fmla="*/ 1624905 w 1939743"/>
                <a:gd name="connsiteY4020" fmla="*/ 1631410 h 2523383"/>
                <a:gd name="connsiteX4021" fmla="*/ 1625210 w 1939743"/>
                <a:gd name="connsiteY4021" fmla="*/ 1633233 h 2523383"/>
                <a:gd name="connsiteX4022" fmla="*/ 1625195 w 1939743"/>
                <a:gd name="connsiteY4022" fmla="*/ 1634970 h 2523383"/>
                <a:gd name="connsiteX4023" fmla="*/ 1625531 w 1939743"/>
                <a:gd name="connsiteY4023" fmla="*/ 1636002 h 2523383"/>
                <a:gd name="connsiteX4024" fmla="*/ 1626822 w 1939743"/>
                <a:gd name="connsiteY4024" fmla="*/ 1636182 h 2523383"/>
                <a:gd name="connsiteX4025" fmla="*/ 1627346 w 1939743"/>
                <a:gd name="connsiteY4025" fmla="*/ 1635525 h 2523383"/>
                <a:gd name="connsiteX4026" fmla="*/ 1627941 w 1939743"/>
                <a:gd name="connsiteY4026" fmla="*/ 1635650 h 2523383"/>
                <a:gd name="connsiteX4027" fmla="*/ 1628590 w 1939743"/>
                <a:gd name="connsiteY4027" fmla="*/ 1636558 h 2523383"/>
                <a:gd name="connsiteX4028" fmla="*/ 1629271 w 1939743"/>
                <a:gd name="connsiteY4028" fmla="*/ 1639390 h 2523383"/>
                <a:gd name="connsiteX4029" fmla="*/ 1630742 w 1939743"/>
                <a:gd name="connsiteY4029" fmla="*/ 1647659 h 2523383"/>
                <a:gd name="connsiteX4030" fmla="*/ 1631516 w 1939743"/>
                <a:gd name="connsiteY4030" fmla="*/ 1649975 h 2523383"/>
                <a:gd name="connsiteX4031" fmla="*/ 1631962 w 1939743"/>
                <a:gd name="connsiteY4031" fmla="*/ 1650053 h 2523383"/>
                <a:gd name="connsiteX4032" fmla="*/ 1632197 w 1939743"/>
                <a:gd name="connsiteY4032" fmla="*/ 1641776 h 2523383"/>
                <a:gd name="connsiteX4033" fmla="*/ 1632877 w 1939743"/>
                <a:gd name="connsiteY4033" fmla="*/ 1640399 h 2523383"/>
                <a:gd name="connsiteX4034" fmla="*/ 1635459 w 1939743"/>
                <a:gd name="connsiteY4034" fmla="*/ 1641870 h 2523383"/>
                <a:gd name="connsiteX4035" fmla="*/ 1639246 w 1939743"/>
                <a:gd name="connsiteY4035" fmla="*/ 1645101 h 2523383"/>
                <a:gd name="connsiteX4036" fmla="*/ 1641913 w 1939743"/>
                <a:gd name="connsiteY4036" fmla="*/ 1647964 h 2523383"/>
                <a:gd name="connsiteX4037" fmla="*/ 1642226 w 1939743"/>
                <a:gd name="connsiteY4037" fmla="*/ 1649302 h 2523383"/>
                <a:gd name="connsiteX4038" fmla="*/ 1640208 w 1939743"/>
                <a:gd name="connsiteY4038" fmla="*/ 1651900 h 2523383"/>
                <a:gd name="connsiteX4039" fmla="*/ 1640638 w 1939743"/>
                <a:gd name="connsiteY4039" fmla="*/ 1653050 h 2523383"/>
                <a:gd name="connsiteX4040" fmla="*/ 1642117 w 1939743"/>
                <a:gd name="connsiteY4040" fmla="*/ 1654740 h 2523383"/>
                <a:gd name="connsiteX4041" fmla="*/ 1643478 w 1939743"/>
                <a:gd name="connsiteY4041" fmla="*/ 1654098 h 2523383"/>
                <a:gd name="connsiteX4042" fmla="*/ 1644464 w 1939743"/>
                <a:gd name="connsiteY4042" fmla="*/ 1651203 h 2523383"/>
                <a:gd name="connsiteX4043" fmla="*/ 1646162 w 1939743"/>
                <a:gd name="connsiteY4043" fmla="*/ 1648348 h 2523383"/>
                <a:gd name="connsiteX4044" fmla="*/ 1648172 w 1939743"/>
                <a:gd name="connsiteY4044" fmla="*/ 1646322 h 2523383"/>
                <a:gd name="connsiteX4045" fmla="*/ 1651920 w 1939743"/>
                <a:gd name="connsiteY4045" fmla="*/ 1647988 h 2523383"/>
                <a:gd name="connsiteX4046" fmla="*/ 1655018 w 1939743"/>
                <a:gd name="connsiteY4046" fmla="*/ 1652252 h 2523383"/>
                <a:gd name="connsiteX4047" fmla="*/ 1655487 w 1939743"/>
                <a:gd name="connsiteY4047" fmla="*/ 1653715 h 2523383"/>
                <a:gd name="connsiteX4048" fmla="*/ 1657513 w 1939743"/>
                <a:gd name="connsiteY4048" fmla="*/ 1655553 h 2523383"/>
                <a:gd name="connsiteX4049" fmla="*/ 1659297 w 1939743"/>
                <a:gd name="connsiteY4049" fmla="*/ 1654528 h 2523383"/>
                <a:gd name="connsiteX4050" fmla="*/ 1662747 w 1939743"/>
                <a:gd name="connsiteY4050" fmla="*/ 1659395 h 2523383"/>
                <a:gd name="connsiteX4051" fmla="*/ 1661112 w 1939743"/>
                <a:gd name="connsiteY4051" fmla="*/ 1661593 h 2523383"/>
                <a:gd name="connsiteX4052" fmla="*/ 1657521 w 1939743"/>
                <a:gd name="connsiteY4052" fmla="*/ 1664785 h 2523383"/>
                <a:gd name="connsiteX4053" fmla="*/ 1657161 w 1939743"/>
                <a:gd name="connsiteY4053" fmla="*/ 1665864 h 2523383"/>
                <a:gd name="connsiteX4054" fmla="*/ 1658022 w 1939743"/>
                <a:gd name="connsiteY4054" fmla="*/ 1665622 h 2523383"/>
                <a:gd name="connsiteX4055" fmla="*/ 1664859 w 1939743"/>
                <a:gd name="connsiteY4055" fmla="*/ 1665622 h 2523383"/>
                <a:gd name="connsiteX4056" fmla="*/ 1666706 w 1939743"/>
                <a:gd name="connsiteY4056" fmla="*/ 1666897 h 2523383"/>
                <a:gd name="connsiteX4057" fmla="*/ 1667144 w 1939743"/>
                <a:gd name="connsiteY4057" fmla="*/ 1669338 h 2523383"/>
                <a:gd name="connsiteX4058" fmla="*/ 1664109 w 1939743"/>
                <a:gd name="connsiteY4058" fmla="*/ 1676105 h 2523383"/>
                <a:gd name="connsiteX4059" fmla="*/ 1661323 w 1939743"/>
                <a:gd name="connsiteY4059" fmla="*/ 1675503 h 2523383"/>
                <a:gd name="connsiteX4060" fmla="*/ 1657639 w 1939743"/>
                <a:gd name="connsiteY4060" fmla="*/ 1675339 h 2523383"/>
                <a:gd name="connsiteX4061" fmla="*/ 1655745 w 1939743"/>
                <a:gd name="connsiteY4061" fmla="*/ 1675699 h 2523383"/>
                <a:gd name="connsiteX4062" fmla="*/ 1656043 w 1939743"/>
                <a:gd name="connsiteY4062" fmla="*/ 1676575 h 2523383"/>
                <a:gd name="connsiteX4063" fmla="*/ 1661144 w 1939743"/>
                <a:gd name="connsiteY4063" fmla="*/ 1679681 h 2523383"/>
                <a:gd name="connsiteX4064" fmla="*/ 1662591 w 1939743"/>
                <a:gd name="connsiteY4064" fmla="*/ 1682231 h 2523383"/>
                <a:gd name="connsiteX4065" fmla="*/ 1664547 w 1939743"/>
                <a:gd name="connsiteY4065" fmla="*/ 1684836 h 2523383"/>
                <a:gd name="connsiteX4066" fmla="*/ 1665493 w 1939743"/>
                <a:gd name="connsiteY4066" fmla="*/ 1686980 h 2523383"/>
                <a:gd name="connsiteX4067" fmla="*/ 1665470 w 1939743"/>
                <a:gd name="connsiteY4067" fmla="*/ 1687966 h 2523383"/>
                <a:gd name="connsiteX4068" fmla="*/ 1664664 w 1939743"/>
                <a:gd name="connsiteY4068" fmla="*/ 1689444 h 2523383"/>
                <a:gd name="connsiteX4069" fmla="*/ 1665047 w 1939743"/>
                <a:gd name="connsiteY4069" fmla="*/ 1689937 h 2523383"/>
                <a:gd name="connsiteX4070" fmla="*/ 1668544 w 1939743"/>
                <a:gd name="connsiteY4070" fmla="*/ 1690907 h 2523383"/>
                <a:gd name="connsiteX4071" fmla="*/ 1670712 w 1939743"/>
                <a:gd name="connsiteY4071" fmla="*/ 1690039 h 2523383"/>
                <a:gd name="connsiteX4072" fmla="*/ 1673434 w 1939743"/>
                <a:gd name="connsiteY4072" fmla="*/ 1689710 h 2523383"/>
                <a:gd name="connsiteX4073" fmla="*/ 1675836 w 1939743"/>
                <a:gd name="connsiteY4073" fmla="*/ 1689953 h 2523383"/>
                <a:gd name="connsiteX4074" fmla="*/ 1676024 w 1939743"/>
                <a:gd name="connsiteY4074" fmla="*/ 1690876 h 2523383"/>
                <a:gd name="connsiteX4075" fmla="*/ 1675664 w 1939743"/>
                <a:gd name="connsiteY4075" fmla="*/ 1693309 h 2523383"/>
                <a:gd name="connsiteX4076" fmla="*/ 1673207 w 1939743"/>
                <a:gd name="connsiteY4076" fmla="*/ 1695554 h 2523383"/>
                <a:gd name="connsiteX4077" fmla="*/ 1673864 w 1939743"/>
                <a:gd name="connsiteY4077" fmla="*/ 1696079 h 2523383"/>
                <a:gd name="connsiteX4078" fmla="*/ 1676751 w 1939743"/>
                <a:gd name="connsiteY4078" fmla="*/ 1695437 h 2523383"/>
                <a:gd name="connsiteX4079" fmla="*/ 1678073 w 1939743"/>
                <a:gd name="connsiteY4079" fmla="*/ 1696485 h 2523383"/>
                <a:gd name="connsiteX4080" fmla="*/ 1679787 w 1939743"/>
                <a:gd name="connsiteY4080" fmla="*/ 1701805 h 2523383"/>
                <a:gd name="connsiteX4081" fmla="*/ 1681711 w 1939743"/>
                <a:gd name="connsiteY4081" fmla="*/ 1705967 h 2523383"/>
                <a:gd name="connsiteX4082" fmla="*/ 1680147 w 1939743"/>
                <a:gd name="connsiteY4082" fmla="*/ 1706922 h 2523383"/>
                <a:gd name="connsiteX4083" fmla="*/ 1678402 w 1939743"/>
                <a:gd name="connsiteY4083" fmla="*/ 1707282 h 2523383"/>
                <a:gd name="connsiteX4084" fmla="*/ 1678652 w 1939743"/>
                <a:gd name="connsiteY4084" fmla="*/ 1712570 h 2523383"/>
                <a:gd name="connsiteX4085" fmla="*/ 1679787 w 1939743"/>
                <a:gd name="connsiteY4085" fmla="*/ 1717969 h 2523383"/>
                <a:gd name="connsiteX4086" fmla="*/ 1679795 w 1939743"/>
                <a:gd name="connsiteY4086" fmla="*/ 1723124 h 2523383"/>
                <a:gd name="connsiteX4087" fmla="*/ 1679435 w 1939743"/>
                <a:gd name="connsiteY4087" fmla="*/ 1727693 h 2523383"/>
                <a:gd name="connsiteX4088" fmla="*/ 1677839 w 1939743"/>
                <a:gd name="connsiteY4088" fmla="*/ 1728702 h 2523383"/>
                <a:gd name="connsiteX4089" fmla="*/ 1676133 w 1939743"/>
                <a:gd name="connsiteY4089" fmla="*/ 1728601 h 2523383"/>
                <a:gd name="connsiteX4090" fmla="*/ 1675452 w 1939743"/>
                <a:gd name="connsiteY4090" fmla="*/ 1727458 h 2523383"/>
                <a:gd name="connsiteX4091" fmla="*/ 1671267 w 1939743"/>
                <a:gd name="connsiteY4091" fmla="*/ 1713752 h 2523383"/>
                <a:gd name="connsiteX4092" fmla="*/ 1670234 w 1939743"/>
                <a:gd name="connsiteY4092" fmla="*/ 1711264 h 2523383"/>
                <a:gd name="connsiteX4093" fmla="*/ 1668998 w 1939743"/>
                <a:gd name="connsiteY4093" fmla="*/ 1709089 h 2523383"/>
                <a:gd name="connsiteX4094" fmla="*/ 1664562 w 1939743"/>
                <a:gd name="connsiteY4094" fmla="*/ 1703104 h 2523383"/>
                <a:gd name="connsiteX4095" fmla="*/ 1664734 w 1939743"/>
                <a:gd name="connsiteY4095" fmla="*/ 1704066 h 2523383"/>
                <a:gd name="connsiteX4096" fmla="*/ 1665837 w 1939743"/>
                <a:gd name="connsiteY4096" fmla="*/ 1706828 h 2523383"/>
                <a:gd name="connsiteX4097" fmla="*/ 1666815 w 1939743"/>
                <a:gd name="connsiteY4097" fmla="*/ 1710935 h 2523383"/>
                <a:gd name="connsiteX4098" fmla="*/ 1668091 w 1939743"/>
                <a:gd name="connsiteY4098" fmla="*/ 1719087 h 2523383"/>
                <a:gd name="connsiteX4099" fmla="*/ 1668669 w 1939743"/>
                <a:gd name="connsiteY4099" fmla="*/ 1724313 h 2523383"/>
                <a:gd name="connsiteX4100" fmla="*/ 1668411 w 1939743"/>
                <a:gd name="connsiteY4100" fmla="*/ 1726293 h 2523383"/>
                <a:gd name="connsiteX4101" fmla="*/ 1667504 w 1939743"/>
                <a:gd name="connsiteY4101" fmla="*/ 1726778 h 2523383"/>
                <a:gd name="connsiteX4102" fmla="*/ 1667261 w 1939743"/>
                <a:gd name="connsiteY4102" fmla="*/ 1727724 h 2523383"/>
                <a:gd name="connsiteX4103" fmla="*/ 1667692 w 1939743"/>
                <a:gd name="connsiteY4103" fmla="*/ 1729133 h 2523383"/>
                <a:gd name="connsiteX4104" fmla="*/ 1671087 w 1939743"/>
                <a:gd name="connsiteY4104" fmla="*/ 1734429 h 2523383"/>
                <a:gd name="connsiteX4105" fmla="*/ 1672722 w 1939743"/>
                <a:gd name="connsiteY4105" fmla="*/ 1737605 h 2523383"/>
                <a:gd name="connsiteX4106" fmla="*/ 1673880 w 1939743"/>
                <a:gd name="connsiteY4106" fmla="*/ 1740899 h 2523383"/>
                <a:gd name="connsiteX4107" fmla="*/ 1674960 w 1939743"/>
                <a:gd name="connsiteY4107" fmla="*/ 1743121 h 2523383"/>
                <a:gd name="connsiteX4108" fmla="*/ 1675961 w 1939743"/>
                <a:gd name="connsiteY4108" fmla="*/ 1744271 h 2523383"/>
                <a:gd name="connsiteX4109" fmla="*/ 1675711 w 1939743"/>
                <a:gd name="connsiteY4109" fmla="*/ 1745218 h 2523383"/>
                <a:gd name="connsiteX4110" fmla="*/ 1674216 w 1939743"/>
                <a:gd name="connsiteY4110" fmla="*/ 1745945 h 2523383"/>
                <a:gd name="connsiteX4111" fmla="*/ 1671650 w 1939743"/>
                <a:gd name="connsiteY4111" fmla="*/ 1746297 h 2523383"/>
                <a:gd name="connsiteX4112" fmla="*/ 1670453 w 1939743"/>
                <a:gd name="connsiteY4112" fmla="*/ 1745851 h 2523383"/>
                <a:gd name="connsiteX4113" fmla="*/ 1665853 w 1939743"/>
                <a:gd name="connsiteY4113" fmla="*/ 1742808 h 2523383"/>
                <a:gd name="connsiteX4114" fmla="*/ 1665196 w 1939743"/>
                <a:gd name="connsiteY4114" fmla="*/ 1743762 h 2523383"/>
                <a:gd name="connsiteX4115" fmla="*/ 1667746 w 1939743"/>
                <a:gd name="connsiteY4115" fmla="*/ 1754856 h 2523383"/>
                <a:gd name="connsiteX4116" fmla="*/ 1667668 w 1939743"/>
                <a:gd name="connsiteY4116" fmla="*/ 1757493 h 2523383"/>
                <a:gd name="connsiteX4117" fmla="*/ 1666385 w 1939743"/>
                <a:gd name="connsiteY4117" fmla="*/ 1758431 h 2523383"/>
                <a:gd name="connsiteX4118" fmla="*/ 1664805 w 1939743"/>
                <a:gd name="connsiteY4118" fmla="*/ 1757336 h 2523383"/>
                <a:gd name="connsiteX4119" fmla="*/ 1662927 w 1939743"/>
                <a:gd name="connsiteY4119" fmla="*/ 1754199 h 2523383"/>
                <a:gd name="connsiteX4120" fmla="*/ 1660056 w 1939743"/>
                <a:gd name="connsiteY4120" fmla="*/ 1750702 h 2523383"/>
                <a:gd name="connsiteX4121" fmla="*/ 1656191 w 1939743"/>
                <a:gd name="connsiteY4121" fmla="*/ 1746829 h 2523383"/>
                <a:gd name="connsiteX4122" fmla="*/ 1652506 w 1939743"/>
                <a:gd name="connsiteY4122" fmla="*/ 1743794 h 2523383"/>
                <a:gd name="connsiteX4123" fmla="*/ 1651638 w 1939743"/>
                <a:gd name="connsiteY4123" fmla="*/ 1743872 h 2523383"/>
                <a:gd name="connsiteX4124" fmla="*/ 1651075 w 1939743"/>
                <a:gd name="connsiteY4124" fmla="*/ 1744772 h 2523383"/>
                <a:gd name="connsiteX4125" fmla="*/ 1650457 w 1939743"/>
                <a:gd name="connsiteY4125" fmla="*/ 1744920 h 2523383"/>
                <a:gd name="connsiteX4126" fmla="*/ 1649792 w 1939743"/>
                <a:gd name="connsiteY4126" fmla="*/ 1744318 h 2523383"/>
                <a:gd name="connsiteX4127" fmla="*/ 1648556 w 1939743"/>
                <a:gd name="connsiteY4127" fmla="*/ 1742034 h 2523383"/>
                <a:gd name="connsiteX4128" fmla="*/ 1647265 w 1939743"/>
                <a:gd name="connsiteY4128" fmla="*/ 1740477 h 2523383"/>
                <a:gd name="connsiteX4129" fmla="*/ 1641882 w 1939743"/>
                <a:gd name="connsiteY4129" fmla="*/ 1735321 h 2523383"/>
                <a:gd name="connsiteX4130" fmla="*/ 1641327 w 1939743"/>
                <a:gd name="connsiteY4130" fmla="*/ 1735266 h 2523383"/>
                <a:gd name="connsiteX4131" fmla="*/ 1641835 w 1939743"/>
                <a:gd name="connsiteY4131" fmla="*/ 1736815 h 2523383"/>
                <a:gd name="connsiteX4132" fmla="*/ 1642383 w 1939743"/>
                <a:gd name="connsiteY4132" fmla="*/ 1740203 h 2523383"/>
                <a:gd name="connsiteX4133" fmla="*/ 1641773 w 1939743"/>
                <a:gd name="connsiteY4133" fmla="*/ 1740938 h 2523383"/>
                <a:gd name="connsiteX4134" fmla="*/ 1640364 w 1939743"/>
                <a:gd name="connsiteY4134" fmla="*/ 1740664 h 2523383"/>
                <a:gd name="connsiteX4135" fmla="*/ 1637689 w 1939743"/>
                <a:gd name="connsiteY4135" fmla="*/ 1739186 h 2523383"/>
                <a:gd name="connsiteX4136" fmla="*/ 1635890 w 1939743"/>
                <a:gd name="connsiteY4136" fmla="*/ 1735798 h 2523383"/>
                <a:gd name="connsiteX4137" fmla="*/ 1633605 w 1939743"/>
                <a:gd name="connsiteY4137" fmla="*/ 1729892 h 2523383"/>
                <a:gd name="connsiteX4138" fmla="*/ 1632408 w 1939743"/>
                <a:gd name="connsiteY4138" fmla="*/ 1727654 h 2523383"/>
                <a:gd name="connsiteX4139" fmla="*/ 1632298 w 1939743"/>
                <a:gd name="connsiteY4139" fmla="*/ 1729109 h 2523383"/>
                <a:gd name="connsiteX4140" fmla="*/ 1632932 w 1939743"/>
                <a:gd name="connsiteY4140" fmla="*/ 1734734 h 2523383"/>
                <a:gd name="connsiteX4141" fmla="*/ 1632807 w 1939743"/>
                <a:gd name="connsiteY4141" fmla="*/ 1736620 h 2523383"/>
                <a:gd name="connsiteX4142" fmla="*/ 1631469 w 1939743"/>
                <a:gd name="connsiteY4142" fmla="*/ 1737128 h 2523383"/>
                <a:gd name="connsiteX4143" fmla="*/ 1630898 w 1939743"/>
                <a:gd name="connsiteY4143" fmla="*/ 1736612 h 2523383"/>
                <a:gd name="connsiteX4144" fmla="*/ 1630343 w 1939743"/>
                <a:gd name="connsiteY4144" fmla="*/ 1735118 h 2523383"/>
                <a:gd name="connsiteX4145" fmla="*/ 1629803 w 1939743"/>
                <a:gd name="connsiteY4145" fmla="*/ 1732638 h 2523383"/>
                <a:gd name="connsiteX4146" fmla="*/ 1628520 w 1939743"/>
                <a:gd name="connsiteY4146" fmla="*/ 1730744 h 2523383"/>
                <a:gd name="connsiteX4147" fmla="*/ 1626509 w 1939743"/>
                <a:gd name="connsiteY4147" fmla="*/ 1729453 h 2523383"/>
                <a:gd name="connsiteX4148" fmla="*/ 1625375 w 1939743"/>
                <a:gd name="connsiteY4148" fmla="*/ 1728092 h 2523383"/>
                <a:gd name="connsiteX4149" fmla="*/ 1624819 w 1939743"/>
                <a:gd name="connsiteY4149" fmla="*/ 1725675 h 2523383"/>
                <a:gd name="connsiteX4150" fmla="*/ 1624428 w 1939743"/>
                <a:gd name="connsiteY4150" fmla="*/ 1725119 h 2523383"/>
                <a:gd name="connsiteX4151" fmla="*/ 1620868 w 1939743"/>
                <a:gd name="connsiteY4151" fmla="*/ 1725683 h 2523383"/>
                <a:gd name="connsiteX4152" fmla="*/ 1619085 w 1939743"/>
                <a:gd name="connsiteY4152" fmla="*/ 1723938 h 2523383"/>
                <a:gd name="connsiteX4153" fmla="*/ 1613945 w 1939743"/>
                <a:gd name="connsiteY4153" fmla="*/ 1717045 h 2523383"/>
                <a:gd name="connsiteX4154" fmla="*/ 1609235 w 1939743"/>
                <a:gd name="connsiteY4154" fmla="*/ 1709535 h 2523383"/>
                <a:gd name="connsiteX4155" fmla="*/ 1606270 w 1939743"/>
                <a:gd name="connsiteY4155" fmla="*/ 1705545 h 2523383"/>
                <a:gd name="connsiteX4156" fmla="*/ 1605198 w 1939743"/>
                <a:gd name="connsiteY4156" fmla="*/ 1704598 h 2523383"/>
                <a:gd name="connsiteX4157" fmla="*/ 1606771 w 1939743"/>
                <a:gd name="connsiteY4157" fmla="*/ 1709480 h 2523383"/>
                <a:gd name="connsiteX4158" fmla="*/ 1608508 w 1939743"/>
                <a:gd name="connsiteY4158" fmla="*/ 1716654 h 2523383"/>
                <a:gd name="connsiteX4159" fmla="*/ 1608946 w 1939743"/>
                <a:gd name="connsiteY4159" fmla="*/ 1719917 h 2523383"/>
                <a:gd name="connsiteX4160" fmla="*/ 1608147 w 1939743"/>
                <a:gd name="connsiteY4160" fmla="*/ 1720065 h 2523383"/>
                <a:gd name="connsiteX4161" fmla="*/ 1606411 w 1939743"/>
                <a:gd name="connsiteY4161" fmla="*/ 1718618 h 2523383"/>
                <a:gd name="connsiteX4162" fmla="*/ 1597500 w 1939743"/>
                <a:gd name="connsiteY4162" fmla="*/ 1709371 h 2523383"/>
                <a:gd name="connsiteX4163" fmla="*/ 1592008 w 1939743"/>
                <a:gd name="connsiteY4163" fmla="*/ 1704997 h 2523383"/>
                <a:gd name="connsiteX4164" fmla="*/ 1588957 w 1939743"/>
                <a:gd name="connsiteY4164" fmla="*/ 1704223 h 2523383"/>
                <a:gd name="connsiteX4165" fmla="*/ 1583989 w 1939743"/>
                <a:gd name="connsiteY4165" fmla="*/ 1703691 h 2523383"/>
                <a:gd name="connsiteX4166" fmla="*/ 1582846 w 1939743"/>
                <a:gd name="connsiteY4166" fmla="*/ 1706100 h 2523383"/>
                <a:gd name="connsiteX4167" fmla="*/ 1585522 w 1939743"/>
                <a:gd name="connsiteY4167" fmla="*/ 1711436 h 2523383"/>
                <a:gd name="connsiteX4168" fmla="*/ 1588127 w 1939743"/>
                <a:gd name="connsiteY4168" fmla="*/ 1715449 h 2523383"/>
                <a:gd name="connsiteX4169" fmla="*/ 1590662 w 1939743"/>
                <a:gd name="connsiteY4169" fmla="*/ 1718141 h 2523383"/>
                <a:gd name="connsiteX4170" fmla="*/ 1594644 w 1939743"/>
                <a:gd name="connsiteY4170" fmla="*/ 1723367 h 2523383"/>
                <a:gd name="connsiteX4171" fmla="*/ 1598282 w 1939743"/>
                <a:gd name="connsiteY4171" fmla="*/ 1730071 h 2523383"/>
                <a:gd name="connsiteX4172" fmla="*/ 1599753 w 1939743"/>
                <a:gd name="connsiteY4172" fmla="*/ 1732129 h 2523383"/>
                <a:gd name="connsiteX4173" fmla="*/ 1604713 w 1939743"/>
                <a:gd name="connsiteY4173" fmla="*/ 1734977 h 2523383"/>
                <a:gd name="connsiteX4174" fmla="*/ 1607303 w 1939743"/>
                <a:gd name="connsiteY4174" fmla="*/ 1735736 h 2523383"/>
                <a:gd name="connsiteX4175" fmla="*/ 1609970 w 1939743"/>
                <a:gd name="connsiteY4175" fmla="*/ 1735955 h 2523383"/>
                <a:gd name="connsiteX4176" fmla="*/ 1610213 w 1939743"/>
                <a:gd name="connsiteY4176" fmla="*/ 1736964 h 2523383"/>
                <a:gd name="connsiteX4177" fmla="*/ 1608922 w 1939743"/>
                <a:gd name="connsiteY4177" fmla="*/ 1738849 h 2523383"/>
                <a:gd name="connsiteX4178" fmla="*/ 1608633 w 1939743"/>
                <a:gd name="connsiteY4178" fmla="*/ 1740007 h 2523383"/>
                <a:gd name="connsiteX4179" fmla="*/ 1614531 w 1939743"/>
                <a:gd name="connsiteY4179" fmla="*/ 1742965 h 2523383"/>
                <a:gd name="connsiteX4180" fmla="*/ 1616761 w 1939743"/>
                <a:gd name="connsiteY4180" fmla="*/ 1744607 h 2523383"/>
                <a:gd name="connsiteX4181" fmla="*/ 1618913 w 1939743"/>
                <a:gd name="connsiteY4181" fmla="*/ 1747330 h 2523383"/>
                <a:gd name="connsiteX4182" fmla="*/ 1620141 w 1939743"/>
                <a:gd name="connsiteY4182" fmla="*/ 1748003 h 2523383"/>
                <a:gd name="connsiteX4183" fmla="*/ 1625257 w 1939743"/>
                <a:gd name="connsiteY4183" fmla="*/ 1754840 h 2523383"/>
                <a:gd name="connsiteX4184" fmla="*/ 1626533 w 1939743"/>
                <a:gd name="connsiteY4184" fmla="*/ 1755928 h 2523383"/>
                <a:gd name="connsiteX4185" fmla="*/ 1631094 w 1939743"/>
                <a:gd name="connsiteY4185" fmla="*/ 1758142 h 2523383"/>
                <a:gd name="connsiteX4186" fmla="*/ 1632611 w 1939743"/>
                <a:gd name="connsiteY4186" fmla="*/ 1759558 h 2523383"/>
                <a:gd name="connsiteX4187" fmla="*/ 1635123 w 1939743"/>
                <a:gd name="connsiteY4187" fmla="*/ 1763939 h 2523383"/>
                <a:gd name="connsiteX4188" fmla="*/ 1636703 w 1939743"/>
                <a:gd name="connsiteY4188" fmla="*/ 1766169 h 2523383"/>
                <a:gd name="connsiteX4189" fmla="*/ 1638933 w 1939743"/>
                <a:gd name="connsiteY4189" fmla="*/ 1771434 h 2523383"/>
                <a:gd name="connsiteX4190" fmla="*/ 1640599 w 1939743"/>
                <a:gd name="connsiteY4190" fmla="*/ 1773757 h 2523383"/>
                <a:gd name="connsiteX4191" fmla="*/ 1644683 w 1939743"/>
                <a:gd name="connsiteY4191" fmla="*/ 1776410 h 2523383"/>
                <a:gd name="connsiteX4192" fmla="*/ 1646428 w 1939743"/>
                <a:gd name="connsiteY4192" fmla="*/ 1777169 h 2523383"/>
                <a:gd name="connsiteX4193" fmla="*/ 1647210 w 1939743"/>
                <a:gd name="connsiteY4193" fmla="*/ 1778170 h 2523383"/>
                <a:gd name="connsiteX4194" fmla="*/ 1646678 w 1939743"/>
                <a:gd name="connsiteY4194" fmla="*/ 1780548 h 2523383"/>
                <a:gd name="connsiteX4195" fmla="*/ 1646185 w 1939743"/>
                <a:gd name="connsiteY4195" fmla="*/ 1781542 h 2523383"/>
                <a:gd name="connsiteX4196" fmla="*/ 1643854 w 1939743"/>
                <a:gd name="connsiteY4196" fmla="*/ 1783169 h 2523383"/>
                <a:gd name="connsiteX4197" fmla="*/ 1644221 w 1939743"/>
                <a:gd name="connsiteY4197" fmla="*/ 1785438 h 2523383"/>
                <a:gd name="connsiteX4198" fmla="*/ 1645536 w 1939743"/>
                <a:gd name="connsiteY4198" fmla="*/ 1789475 h 2523383"/>
                <a:gd name="connsiteX4199" fmla="*/ 1645481 w 1939743"/>
                <a:gd name="connsiteY4199" fmla="*/ 1791970 h 2523383"/>
                <a:gd name="connsiteX4200" fmla="*/ 1644057 w 1939743"/>
                <a:gd name="connsiteY4200" fmla="*/ 1792941 h 2523383"/>
                <a:gd name="connsiteX4201" fmla="*/ 1641139 w 1939743"/>
                <a:gd name="connsiteY4201" fmla="*/ 1794091 h 2523383"/>
                <a:gd name="connsiteX4202" fmla="*/ 1639668 w 1939743"/>
                <a:gd name="connsiteY4202" fmla="*/ 1793997 h 2523383"/>
                <a:gd name="connsiteX4203" fmla="*/ 1637454 w 1939743"/>
                <a:gd name="connsiteY4203" fmla="*/ 1793042 h 2523383"/>
                <a:gd name="connsiteX4204" fmla="*/ 1634677 w 1939743"/>
                <a:gd name="connsiteY4204" fmla="*/ 1791415 h 2523383"/>
                <a:gd name="connsiteX4205" fmla="*/ 1629145 w 1939743"/>
                <a:gd name="connsiteY4205" fmla="*/ 1787355 h 2523383"/>
                <a:gd name="connsiteX4206" fmla="*/ 1620845 w 1939743"/>
                <a:gd name="connsiteY4206" fmla="*/ 1784538 h 2523383"/>
                <a:gd name="connsiteX4207" fmla="*/ 1617747 w 1939743"/>
                <a:gd name="connsiteY4207" fmla="*/ 1783028 h 2523383"/>
                <a:gd name="connsiteX4208" fmla="*/ 1616714 w 1939743"/>
                <a:gd name="connsiteY4208" fmla="*/ 1781667 h 2523383"/>
                <a:gd name="connsiteX4209" fmla="*/ 1615150 w 1939743"/>
                <a:gd name="connsiteY4209" fmla="*/ 1780861 h 2523383"/>
                <a:gd name="connsiteX4210" fmla="*/ 1594543 w 1939743"/>
                <a:gd name="connsiteY4210" fmla="*/ 1776918 h 2523383"/>
                <a:gd name="connsiteX4211" fmla="*/ 1591092 w 1939743"/>
                <a:gd name="connsiteY4211" fmla="*/ 1775948 h 2523383"/>
                <a:gd name="connsiteX4212" fmla="*/ 1588949 w 1939743"/>
                <a:gd name="connsiteY4212" fmla="*/ 1774743 h 2523383"/>
                <a:gd name="connsiteX4213" fmla="*/ 1586962 w 1939743"/>
                <a:gd name="connsiteY4213" fmla="*/ 1772960 h 2523383"/>
                <a:gd name="connsiteX4214" fmla="*/ 1579099 w 1939743"/>
                <a:gd name="connsiteY4214" fmla="*/ 1768883 h 2523383"/>
                <a:gd name="connsiteX4215" fmla="*/ 1578145 w 1939743"/>
                <a:gd name="connsiteY4215" fmla="*/ 1767992 h 2523383"/>
                <a:gd name="connsiteX4216" fmla="*/ 1572864 w 1939743"/>
                <a:gd name="connsiteY4216" fmla="*/ 1760974 h 2523383"/>
                <a:gd name="connsiteX4217" fmla="*/ 1568936 w 1939743"/>
                <a:gd name="connsiteY4217" fmla="*/ 1752728 h 2523383"/>
                <a:gd name="connsiteX4218" fmla="*/ 1567630 w 1939743"/>
                <a:gd name="connsiteY4218" fmla="*/ 1751617 h 2523383"/>
                <a:gd name="connsiteX4219" fmla="*/ 1563358 w 1939743"/>
                <a:gd name="connsiteY4219" fmla="*/ 1750530 h 2523383"/>
                <a:gd name="connsiteX4220" fmla="*/ 1559791 w 1939743"/>
                <a:gd name="connsiteY4220" fmla="*/ 1751218 h 2523383"/>
                <a:gd name="connsiteX4221" fmla="*/ 1557397 w 1939743"/>
                <a:gd name="connsiteY4221" fmla="*/ 1752126 h 2523383"/>
                <a:gd name="connsiteX4222" fmla="*/ 1553767 w 1939743"/>
                <a:gd name="connsiteY4222" fmla="*/ 1751828 h 2523383"/>
                <a:gd name="connsiteX4223" fmla="*/ 1551396 w 1939743"/>
                <a:gd name="connsiteY4223" fmla="*/ 1750483 h 2523383"/>
                <a:gd name="connsiteX4224" fmla="*/ 1546405 w 1939743"/>
                <a:gd name="connsiteY4224" fmla="*/ 1746751 h 2523383"/>
                <a:gd name="connsiteX4225" fmla="*/ 1541351 w 1939743"/>
                <a:gd name="connsiteY4225" fmla="*/ 1744764 h 2523383"/>
                <a:gd name="connsiteX4226" fmla="*/ 1536947 w 1939743"/>
                <a:gd name="connsiteY4226" fmla="*/ 1741494 h 2523383"/>
                <a:gd name="connsiteX4227" fmla="*/ 1534670 w 1939743"/>
                <a:gd name="connsiteY4227" fmla="*/ 1740336 h 2523383"/>
                <a:gd name="connsiteX4228" fmla="*/ 1534881 w 1939743"/>
                <a:gd name="connsiteY4228" fmla="*/ 1739499 h 2523383"/>
                <a:gd name="connsiteX4229" fmla="*/ 1538175 w 1939743"/>
                <a:gd name="connsiteY4229" fmla="*/ 1734609 h 2523383"/>
                <a:gd name="connsiteX4230" fmla="*/ 1537150 w 1939743"/>
                <a:gd name="connsiteY4230" fmla="*/ 1734679 h 2523383"/>
                <a:gd name="connsiteX4231" fmla="*/ 1531423 w 1939743"/>
                <a:gd name="connsiteY4231" fmla="*/ 1738403 h 2523383"/>
                <a:gd name="connsiteX4232" fmla="*/ 1529365 w 1939743"/>
                <a:gd name="connsiteY4232" fmla="*/ 1737261 h 2523383"/>
                <a:gd name="connsiteX4233" fmla="*/ 1525986 w 1939743"/>
                <a:gd name="connsiteY4233" fmla="*/ 1734335 h 2523383"/>
                <a:gd name="connsiteX4234" fmla="*/ 1523443 w 1939743"/>
                <a:gd name="connsiteY4234" fmla="*/ 1731386 h 2523383"/>
                <a:gd name="connsiteX4235" fmla="*/ 1518209 w 1939743"/>
                <a:gd name="connsiteY4235" fmla="*/ 1723195 h 2523383"/>
                <a:gd name="connsiteX4236" fmla="*/ 1515205 w 1939743"/>
                <a:gd name="connsiteY4236" fmla="*/ 1720214 h 2523383"/>
                <a:gd name="connsiteX4237" fmla="*/ 1515628 w 1939743"/>
                <a:gd name="connsiteY4237" fmla="*/ 1719541 h 2523383"/>
                <a:gd name="connsiteX4238" fmla="*/ 1519007 w 1939743"/>
                <a:gd name="connsiteY4238" fmla="*/ 1719267 h 2523383"/>
                <a:gd name="connsiteX4239" fmla="*/ 1521699 w 1939743"/>
                <a:gd name="connsiteY4239" fmla="*/ 1719525 h 2523383"/>
                <a:gd name="connsiteX4240" fmla="*/ 1523506 w 1939743"/>
                <a:gd name="connsiteY4240" fmla="*/ 1718845 h 2523383"/>
                <a:gd name="connsiteX4241" fmla="*/ 1526987 w 1939743"/>
                <a:gd name="connsiteY4241" fmla="*/ 1715496 h 2523383"/>
                <a:gd name="connsiteX4242" fmla="*/ 1528489 w 1939743"/>
                <a:gd name="connsiteY4242" fmla="*/ 1713384 h 2523383"/>
                <a:gd name="connsiteX4243" fmla="*/ 1528638 w 1939743"/>
                <a:gd name="connsiteY4243" fmla="*/ 1712140 h 2523383"/>
                <a:gd name="connsiteX4244" fmla="*/ 1525728 w 1939743"/>
                <a:gd name="connsiteY4244" fmla="*/ 1711827 h 2523383"/>
                <a:gd name="connsiteX4245" fmla="*/ 1525102 w 1939743"/>
                <a:gd name="connsiteY4245" fmla="*/ 1711225 h 2523383"/>
                <a:gd name="connsiteX4246" fmla="*/ 1524585 w 1939743"/>
                <a:gd name="connsiteY4246" fmla="*/ 1709848 h 2523383"/>
                <a:gd name="connsiteX4247" fmla="*/ 1523248 w 1939743"/>
                <a:gd name="connsiteY4247" fmla="*/ 1708080 h 2523383"/>
                <a:gd name="connsiteX4248" fmla="*/ 1521080 w 1939743"/>
                <a:gd name="connsiteY4248" fmla="*/ 1705928 h 2523383"/>
                <a:gd name="connsiteX4249" fmla="*/ 1518616 w 1939743"/>
                <a:gd name="connsiteY4249" fmla="*/ 1704997 h 2523383"/>
                <a:gd name="connsiteX4250" fmla="*/ 1510151 w 1939743"/>
                <a:gd name="connsiteY4250" fmla="*/ 1705795 h 2523383"/>
                <a:gd name="connsiteX4251" fmla="*/ 1508680 w 1939743"/>
                <a:gd name="connsiteY4251" fmla="*/ 1704849 h 2523383"/>
                <a:gd name="connsiteX4252" fmla="*/ 1508712 w 1939743"/>
                <a:gd name="connsiteY4252" fmla="*/ 1703409 h 2523383"/>
                <a:gd name="connsiteX4253" fmla="*/ 1510362 w 1939743"/>
                <a:gd name="connsiteY4253" fmla="*/ 1699349 h 2523383"/>
                <a:gd name="connsiteX4254" fmla="*/ 1511262 w 1939743"/>
                <a:gd name="connsiteY4254" fmla="*/ 1697714 h 2523383"/>
                <a:gd name="connsiteX4255" fmla="*/ 1511552 w 1939743"/>
                <a:gd name="connsiteY4255" fmla="*/ 1696806 h 2523383"/>
                <a:gd name="connsiteX4256" fmla="*/ 1511223 w 1939743"/>
                <a:gd name="connsiteY4256" fmla="*/ 1696634 h 2523383"/>
                <a:gd name="connsiteX4257" fmla="*/ 1510081 w 1939743"/>
                <a:gd name="connsiteY4257" fmla="*/ 1696736 h 2523383"/>
                <a:gd name="connsiteX4258" fmla="*/ 1505176 w 1939743"/>
                <a:gd name="connsiteY4258" fmla="*/ 1700381 h 2523383"/>
                <a:gd name="connsiteX4259" fmla="*/ 1504111 w 1939743"/>
                <a:gd name="connsiteY4259" fmla="*/ 1700116 h 2523383"/>
                <a:gd name="connsiteX4260" fmla="*/ 1502187 w 1939743"/>
                <a:gd name="connsiteY4260" fmla="*/ 1696266 h 2523383"/>
                <a:gd name="connsiteX4261" fmla="*/ 1501021 w 1939743"/>
                <a:gd name="connsiteY4261" fmla="*/ 1691862 h 2523383"/>
                <a:gd name="connsiteX4262" fmla="*/ 1500168 w 1939743"/>
                <a:gd name="connsiteY4262" fmla="*/ 1690313 h 2523383"/>
                <a:gd name="connsiteX4263" fmla="*/ 1499034 w 1939743"/>
                <a:gd name="connsiteY4263" fmla="*/ 1689789 h 2523383"/>
                <a:gd name="connsiteX4264" fmla="*/ 1495005 w 1939743"/>
                <a:gd name="connsiteY4264" fmla="*/ 1685439 h 2523383"/>
                <a:gd name="connsiteX4265" fmla="*/ 1489270 w 1939743"/>
                <a:gd name="connsiteY4265" fmla="*/ 1677138 h 2523383"/>
                <a:gd name="connsiteX4266" fmla="*/ 1487158 w 1939743"/>
                <a:gd name="connsiteY4266" fmla="*/ 1674533 h 2523383"/>
                <a:gd name="connsiteX4267" fmla="*/ 1484811 w 1939743"/>
                <a:gd name="connsiteY4267" fmla="*/ 1672194 h 2523383"/>
                <a:gd name="connsiteX4268" fmla="*/ 1483113 w 1939743"/>
                <a:gd name="connsiteY4268" fmla="*/ 1671200 h 2523383"/>
                <a:gd name="connsiteX4269" fmla="*/ 1483356 w 1939743"/>
                <a:gd name="connsiteY4269" fmla="*/ 1669972 h 2523383"/>
                <a:gd name="connsiteX4270" fmla="*/ 1486986 w 1939743"/>
                <a:gd name="connsiteY4270" fmla="*/ 1663009 h 2523383"/>
                <a:gd name="connsiteX4271" fmla="*/ 1487135 w 1939743"/>
                <a:gd name="connsiteY4271" fmla="*/ 1661867 h 2523383"/>
                <a:gd name="connsiteX4272" fmla="*/ 1484021 w 1939743"/>
                <a:gd name="connsiteY4272" fmla="*/ 1662297 h 2523383"/>
                <a:gd name="connsiteX4273" fmla="*/ 1479327 w 1939743"/>
                <a:gd name="connsiteY4273" fmla="*/ 1660850 h 2523383"/>
                <a:gd name="connsiteX4274" fmla="*/ 1477097 w 1939743"/>
                <a:gd name="connsiteY4274" fmla="*/ 1662602 h 2523383"/>
                <a:gd name="connsiteX4275" fmla="*/ 1475681 w 1939743"/>
                <a:gd name="connsiteY4275" fmla="*/ 1662704 h 2523383"/>
                <a:gd name="connsiteX4276" fmla="*/ 1474030 w 1939743"/>
                <a:gd name="connsiteY4276" fmla="*/ 1661726 h 2523383"/>
                <a:gd name="connsiteX4277" fmla="*/ 1473099 w 1939743"/>
                <a:gd name="connsiteY4277" fmla="*/ 1662094 h 2523383"/>
                <a:gd name="connsiteX4278" fmla="*/ 1472223 w 1939743"/>
                <a:gd name="connsiteY4278" fmla="*/ 1667813 h 2523383"/>
                <a:gd name="connsiteX4279" fmla="*/ 1471550 w 1939743"/>
                <a:gd name="connsiteY4279" fmla="*/ 1669244 h 2523383"/>
                <a:gd name="connsiteX4280" fmla="*/ 1470572 w 1939743"/>
                <a:gd name="connsiteY4280" fmla="*/ 1670011 h 2523383"/>
                <a:gd name="connsiteX4281" fmla="*/ 1469712 w 1939743"/>
                <a:gd name="connsiteY4281" fmla="*/ 1669909 h 2523383"/>
                <a:gd name="connsiteX4282" fmla="*/ 1468969 w 1939743"/>
                <a:gd name="connsiteY4282" fmla="*/ 1668939 h 2523383"/>
                <a:gd name="connsiteX4283" fmla="*/ 1468984 w 1939743"/>
                <a:gd name="connsiteY4283" fmla="*/ 1667609 h 2523383"/>
                <a:gd name="connsiteX4284" fmla="*/ 1468272 w 1939743"/>
                <a:gd name="connsiteY4284" fmla="*/ 1660576 h 2523383"/>
                <a:gd name="connsiteX4285" fmla="*/ 1466637 w 1939743"/>
                <a:gd name="connsiteY4285" fmla="*/ 1659535 h 2523383"/>
                <a:gd name="connsiteX4286" fmla="*/ 1462014 w 1939743"/>
                <a:gd name="connsiteY4286" fmla="*/ 1659262 h 2523383"/>
                <a:gd name="connsiteX4287" fmla="*/ 1461020 w 1939743"/>
                <a:gd name="connsiteY4287" fmla="*/ 1658690 h 2523383"/>
                <a:gd name="connsiteX4288" fmla="*/ 1459894 w 1939743"/>
                <a:gd name="connsiteY4288" fmla="*/ 1657384 h 2523383"/>
                <a:gd name="connsiteX4289" fmla="*/ 1458931 w 1939743"/>
                <a:gd name="connsiteY4289" fmla="*/ 1654959 h 2523383"/>
                <a:gd name="connsiteX4290" fmla="*/ 1458133 w 1939743"/>
                <a:gd name="connsiteY4290" fmla="*/ 1651422 h 2523383"/>
                <a:gd name="connsiteX4291" fmla="*/ 1457218 w 1939743"/>
                <a:gd name="connsiteY4291" fmla="*/ 1649474 h 2523383"/>
                <a:gd name="connsiteX4292" fmla="*/ 1456185 w 1939743"/>
                <a:gd name="connsiteY4292" fmla="*/ 1649130 h 2523383"/>
                <a:gd name="connsiteX4293" fmla="*/ 1455356 w 1939743"/>
                <a:gd name="connsiteY4293" fmla="*/ 1649420 h 2523383"/>
                <a:gd name="connsiteX4294" fmla="*/ 1454730 w 1939743"/>
                <a:gd name="connsiteY4294" fmla="*/ 1650335 h 2523383"/>
                <a:gd name="connsiteX4295" fmla="*/ 1453290 w 1939743"/>
                <a:gd name="connsiteY4295" fmla="*/ 1650906 h 2523383"/>
                <a:gd name="connsiteX4296" fmla="*/ 1451029 w 1939743"/>
                <a:gd name="connsiteY4296" fmla="*/ 1651125 h 2523383"/>
                <a:gd name="connsiteX4297" fmla="*/ 1450959 w 1939743"/>
                <a:gd name="connsiteY4297" fmla="*/ 1652486 h 2523383"/>
                <a:gd name="connsiteX4298" fmla="*/ 1453079 w 1939743"/>
                <a:gd name="connsiteY4298" fmla="*/ 1654990 h 2523383"/>
                <a:gd name="connsiteX4299" fmla="*/ 1455129 w 1939743"/>
                <a:gd name="connsiteY4299" fmla="*/ 1658557 h 2523383"/>
                <a:gd name="connsiteX4300" fmla="*/ 1457100 w 1939743"/>
                <a:gd name="connsiteY4300" fmla="*/ 1663173 h 2523383"/>
                <a:gd name="connsiteX4301" fmla="*/ 1455904 w 1939743"/>
                <a:gd name="connsiteY4301" fmla="*/ 1666264 h 2523383"/>
                <a:gd name="connsiteX4302" fmla="*/ 1451530 w 1939743"/>
                <a:gd name="connsiteY4302" fmla="*/ 1667836 h 2523383"/>
                <a:gd name="connsiteX4303" fmla="*/ 1447720 w 1939743"/>
                <a:gd name="connsiteY4303" fmla="*/ 1668298 h 2523383"/>
                <a:gd name="connsiteX4304" fmla="*/ 1444473 w 1939743"/>
                <a:gd name="connsiteY4304" fmla="*/ 1667648 h 2523383"/>
                <a:gd name="connsiteX4305" fmla="*/ 1441986 w 1939743"/>
                <a:gd name="connsiteY4305" fmla="*/ 1666576 h 2523383"/>
                <a:gd name="connsiteX4306" fmla="*/ 1438488 w 1939743"/>
                <a:gd name="connsiteY4306" fmla="*/ 1664010 h 2523383"/>
                <a:gd name="connsiteX4307" fmla="*/ 1433497 w 1939743"/>
                <a:gd name="connsiteY4307" fmla="*/ 1664848 h 2523383"/>
                <a:gd name="connsiteX4308" fmla="*/ 1432363 w 1939743"/>
                <a:gd name="connsiteY4308" fmla="*/ 1671583 h 2523383"/>
                <a:gd name="connsiteX4309" fmla="*/ 1431299 w 1939743"/>
                <a:gd name="connsiteY4309" fmla="*/ 1671951 h 2523383"/>
                <a:gd name="connsiteX4310" fmla="*/ 1426542 w 1939743"/>
                <a:gd name="connsiteY4310" fmla="*/ 1671779 h 2523383"/>
                <a:gd name="connsiteX4311" fmla="*/ 1424649 w 1939743"/>
                <a:gd name="connsiteY4311" fmla="*/ 1672374 h 2523383"/>
                <a:gd name="connsiteX4312" fmla="*/ 1418304 w 1939743"/>
                <a:gd name="connsiteY4312" fmla="*/ 1676082 h 2523383"/>
                <a:gd name="connsiteX4313" fmla="*/ 1416372 w 1939743"/>
                <a:gd name="connsiteY4313" fmla="*/ 1676598 h 2523383"/>
                <a:gd name="connsiteX4314" fmla="*/ 1414901 w 1939743"/>
                <a:gd name="connsiteY4314" fmla="*/ 1676160 h 2523383"/>
                <a:gd name="connsiteX4315" fmla="*/ 1413477 w 1939743"/>
                <a:gd name="connsiteY4315" fmla="*/ 1677052 h 2523383"/>
                <a:gd name="connsiteX4316" fmla="*/ 1411341 w 1939743"/>
                <a:gd name="connsiteY4316" fmla="*/ 1679172 h 2523383"/>
                <a:gd name="connsiteX4317" fmla="*/ 1408439 w 1939743"/>
                <a:gd name="connsiteY4317" fmla="*/ 1679391 h 2523383"/>
                <a:gd name="connsiteX4318" fmla="*/ 1404762 w 1939743"/>
                <a:gd name="connsiteY4318" fmla="*/ 1677717 h 2523383"/>
                <a:gd name="connsiteX4319" fmla="*/ 1401640 w 1939743"/>
                <a:gd name="connsiteY4319" fmla="*/ 1676997 h 2523383"/>
                <a:gd name="connsiteX4320" fmla="*/ 1399074 w 1939743"/>
                <a:gd name="connsiteY4320" fmla="*/ 1677232 h 2523383"/>
                <a:gd name="connsiteX4321" fmla="*/ 1396430 w 1939743"/>
                <a:gd name="connsiteY4321" fmla="*/ 1676246 h 2523383"/>
                <a:gd name="connsiteX4322" fmla="*/ 1393707 w 1939743"/>
                <a:gd name="connsiteY4322" fmla="*/ 1674024 h 2523383"/>
                <a:gd name="connsiteX4323" fmla="*/ 1391493 w 1939743"/>
                <a:gd name="connsiteY4323" fmla="*/ 1673031 h 2523383"/>
                <a:gd name="connsiteX4324" fmla="*/ 1388575 w 1939743"/>
                <a:gd name="connsiteY4324" fmla="*/ 1673195 h 2523383"/>
                <a:gd name="connsiteX4325" fmla="*/ 1387902 w 1939743"/>
                <a:gd name="connsiteY4325" fmla="*/ 1672843 h 2523383"/>
                <a:gd name="connsiteX4326" fmla="*/ 1383646 w 1939743"/>
                <a:gd name="connsiteY4326" fmla="*/ 1668071 h 2523383"/>
                <a:gd name="connsiteX4327" fmla="*/ 1382324 w 1939743"/>
                <a:gd name="connsiteY4327" fmla="*/ 1666123 h 2523383"/>
                <a:gd name="connsiteX4328" fmla="*/ 1379484 w 1939743"/>
                <a:gd name="connsiteY4328" fmla="*/ 1660075 h 2523383"/>
                <a:gd name="connsiteX4329" fmla="*/ 1378984 w 1939743"/>
                <a:gd name="connsiteY4329" fmla="*/ 1657673 h 2523383"/>
                <a:gd name="connsiteX4330" fmla="*/ 1378905 w 1939743"/>
                <a:gd name="connsiteY4330" fmla="*/ 1655099 h 2523383"/>
                <a:gd name="connsiteX4331" fmla="*/ 1379156 w 1939743"/>
                <a:gd name="connsiteY4331" fmla="*/ 1653198 h 2523383"/>
                <a:gd name="connsiteX4332" fmla="*/ 1380141 w 1939743"/>
                <a:gd name="connsiteY4332" fmla="*/ 1650319 h 2523383"/>
                <a:gd name="connsiteX4333" fmla="*/ 1381221 w 1939743"/>
                <a:gd name="connsiteY4333" fmla="*/ 1643529 h 2523383"/>
                <a:gd name="connsiteX4334" fmla="*/ 1382105 w 1939743"/>
                <a:gd name="connsiteY4334" fmla="*/ 1641268 h 2523383"/>
                <a:gd name="connsiteX4335" fmla="*/ 1383435 w 1939743"/>
                <a:gd name="connsiteY4335" fmla="*/ 1639210 h 2523383"/>
                <a:gd name="connsiteX4336" fmla="*/ 1386040 w 1939743"/>
                <a:gd name="connsiteY4336" fmla="*/ 1636597 h 2523383"/>
                <a:gd name="connsiteX4337" fmla="*/ 1395452 w 1939743"/>
                <a:gd name="connsiteY4337" fmla="*/ 1631981 h 2523383"/>
                <a:gd name="connsiteX4338" fmla="*/ 1397353 w 1939743"/>
                <a:gd name="connsiteY4338" fmla="*/ 1630150 h 2523383"/>
                <a:gd name="connsiteX4339" fmla="*/ 1397290 w 1939743"/>
                <a:gd name="connsiteY4339" fmla="*/ 1628938 h 2523383"/>
                <a:gd name="connsiteX4340" fmla="*/ 1395147 w 1939743"/>
                <a:gd name="connsiteY4340" fmla="*/ 1623258 h 2523383"/>
                <a:gd name="connsiteX4341" fmla="*/ 1395170 w 1939743"/>
                <a:gd name="connsiteY4341" fmla="*/ 1621795 h 2523383"/>
                <a:gd name="connsiteX4342" fmla="*/ 1395890 w 1939743"/>
                <a:gd name="connsiteY4342" fmla="*/ 1620942 h 2523383"/>
                <a:gd name="connsiteX4343" fmla="*/ 1397415 w 1939743"/>
                <a:gd name="connsiteY4343" fmla="*/ 1617610 h 2523383"/>
                <a:gd name="connsiteX4344" fmla="*/ 1398104 w 1939743"/>
                <a:gd name="connsiteY4344" fmla="*/ 1616679 h 2523383"/>
                <a:gd name="connsiteX4345" fmla="*/ 1399763 w 1939743"/>
                <a:gd name="connsiteY4345" fmla="*/ 1616162 h 2523383"/>
                <a:gd name="connsiteX4346" fmla="*/ 1403213 w 1939743"/>
                <a:gd name="connsiteY4346" fmla="*/ 1617852 h 2523383"/>
                <a:gd name="connsiteX4347" fmla="*/ 1406186 w 1939743"/>
                <a:gd name="connsiteY4347" fmla="*/ 1618533 h 2523383"/>
                <a:gd name="connsiteX4348" fmla="*/ 1410128 w 1939743"/>
                <a:gd name="connsiteY4348" fmla="*/ 1618752 h 2523383"/>
                <a:gd name="connsiteX4349" fmla="*/ 1416653 w 1939743"/>
                <a:gd name="connsiteY4349" fmla="*/ 1621075 h 2523383"/>
                <a:gd name="connsiteX4350" fmla="*/ 1425760 w 1939743"/>
                <a:gd name="connsiteY4350" fmla="*/ 1625496 h 2523383"/>
                <a:gd name="connsiteX4351" fmla="*/ 1430994 w 1939743"/>
                <a:gd name="connsiteY4351" fmla="*/ 1628562 h 2523383"/>
                <a:gd name="connsiteX4352" fmla="*/ 1434952 w 1939743"/>
                <a:gd name="connsiteY4352" fmla="*/ 1633069 h 2523383"/>
                <a:gd name="connsiteX4353" fmla="*/ 1437769 w 1939743"/>
                <a:gd name="connsiteY4353" fmla="*/ 1637481 h 2523383"/>
                <a:gd name="connsiteX4354" fmla="*/ 1438168 w 1939743"/>
                <a:gd name="connsiteY4354" fmla="*/ 1639711 h 2523383"/>
                <a:gd name="connsiteX4355" fmla="*/ 1436861 w 1939743"/>
                <a:gd name="connsiteY4355" fmla="*/ 1643137 h 2523383"/>
                <a:gd name="connsiteX4356" fmla="*/ 1436204 w 1939743"/>
                <a:gd name="connsiteY4356" fmla="*/ 1644139 h 2523383"/>
                <a:gd name="connsiteX4357" fmla="*/ 1436243 w 1939743"/>
                <a:gd name="connsiteY4357" fmla="*/ 1645312 h 2523383"/>
                <a:gd name="connsiteX4358" fmla="*/ 1436979 w 1939743"/>
                <a:gd name="connsiteY4358" fmla="*/ 1646642 h 2523383"/>
                <a:gd name="connsiteX4359" fmla="*/ 1439255 w 1939743"/>
                <a:gd name="connsiteY4359" fmla="*/ 1648583 h 2523383"/>
                <a:gd name="connsiteX4360" fmla="*/ 1439803 w 1939743"/>
                <a:gd name="connsiteY4360" fmla="*/ 1647847 h 2523383"/>
                <a:gd name="connsiteX4361" fmla="*/ 1439631 w 1939743"/>
                <a:gd name="connsiteY4361" fmla="*/ 1645524 h 2523383"/>
                <a:gd name="connsiteX4362" fmla="*/ 1440108 w 1939743"/>
                <a:gd name="connsiteY4362" fmla="*/ 1643568 h 2523383"/>
                <a:gd name="connsiteX4363" fmla="*/ 1441227 w 1939743"/>
                <a:gd name="connsiteY4363" fmla="*/ 1641987 h 2523383"/>
                <a:gd name="connsiteX4364" fmla="*/ 1441352 w 1939743"/>
                <a:gd name="connsiteY4364" fmla="*/ 1639930 h 2523383"/>
                <a:gd name="connsiteX4365" fmla="*/ 1440483 w 1939743"/>
                <a:gd name="connsiteY4365" fmla="*/ 1637395 h 2523383"/>
                <a:gd name="connsiteX4366" fmla="*/ 1439404 w 1939743"/>
                <a:gd name="connsiteY4366" fmla="*/ 1635204 h 2523383"/>
                <a:gd name="connsiteX4367" fmla="*/ 1438105 w 1939743"/>
                <a:gd name="connsiteY4367" fmla="*/ 1633358 h 2523383"/>
                <a:gd name="connsiteX4368" fmla="*/ 1432222 w 1939743"/>
                <a:gd name="connsiteY4368" fmla="*/ 1626990 h 2523383"/>
                <a:gd name="connsiteX4369" fmla="*/ 1431659 w 1939743"/>
                <a:gd name="connsiteY4369" fmla="*/ 1624870 h 2523383"/>
                <a:gd name="connsiteX4370" fmla="*/ 1433630 w 1939743"/>
                <a:gd name="connsiteY4370" fmla="*/ 1623915 h 2523383"/>
                <a:gd name="connsiteX4371" fmla="*/ 1442236 w 1939743"/>
                <a:gd name="connsiteY4371" fmla="*/ 1626059 h 2523383"/>
                <a:gd name="connsiteX4372" fmla="*/ 1445537 w 1939743"/>
                <a:gd name="connsiteY4372" fmla="*/ 1625582 h 2523383"/>
                <a:gd name="connsiteX4373" fmla="*/ 1446789 w 1939743"/>
                <a:gd name="connsiteY4373" fmla="*/ 1623086 h 2523383"/>
                <a:gd name="connsiteX4374" fmla="*/ 1448143 w 1939743"/>
                <a:gd name="connsiteY4374" fmla="*/ 1621381 h 2523383"/>
                <a:gd name="connsiteX4375" fmla="*/ 1449590 w 1939743"/>
                <a:gd name="connsiteY4375" fmla="*/ 1620457 h 2523383"/>
                <a:gd name="connsiteX4376" fmla="*/ 1452485 w 1939743"/>
                <a:gd name="connsiteY4376" fmla="*/ 1620058 h 2523383"/>
                <a:gd name="connsiteX4377" fmla="*/ 1456537 w 1939743"/>
                <a:gd name="connsiteY4377" fmla="*/ 1621224 h 2523383"/>
                <a:gd name="connsiteX4378" fmla="*/ 1458524 w 1939743"/>
                <a:gd name="connsiteY4378" fmla="*/ 1621396 h 2523383"/>
                <a:gd name="connsiteX4379" fmla="*/ 1460285 w 1939743"/>
                <a:gd name="connsiteY4379" fmla="*/ 1620974 h 2523383"/>
                <a:gd name="connsiteX4380" fmla="*/ 1462569 w 1939743"/>
                <a:gd name="connsiteY4380" fmla="*/ 1619612 h 2523383"/>
                <a:gd name="connsiteX4381" fmla="*/ 1465949 w 1939743"/>
                <a:gd name="connsiteY4381" fmla="*/ 1615051 h 2523383"/>
                <a:gd name="connsiteX4382" fmla="*/ 1468108 w 1939743"/>
                <a:gd name="connsiteY4382" fmla="*/ 1614019 h 2523383"/>
                <a:gd name="connsiteX4383" fmla="*/ 1471378 w 1939743"/>
                <a:gd name="connsiteY4383" fmla="*/ 1613299 h 2523383"/>
                <a:gd name="connsiteX4384" fmla="*/ 1473827 w 1939743"/>
                <a:gd name="connsiteY4384" fmla="*/ 1613197 h 2523383"/>
                <a:gd name="connsiteX4385" fmla="*/ 1478271 w 1939743"/>
                <a:gd name="connsiteY4385" fmla="*/ 1615020 h 2523383"/>
                <a:gd name="connsiteX4386" fmla="*/ 1481009 w 1939743"/>
                <a:gd name="connsiteY4386" fmla="*/ 1614973 h 2523383"/>
                <a:gd name="connsiteX4387" fmla="*/ 1480790 w 1939743"/>
                <a:gd name="connsiteY4387" fmla="*/ 1611922 h 2523383"/>
                <a:gd name="connsiteX4388" fmla="*/ 1478975 w 1939743"/>
                <a:gd name="connsiteY4388" fmla="*/ 1606062 h 2523383"/>
                <a:gd name="connsiteX4389" fmla="*/ 1476714 w 1939743"/>
                <a:gd name="connsiteY4389" fmla="*/ 1600015 h 2523383"/>
                <a:gd name="connsiteX4390" fmla="*/ 1474961 w 1939743"/>
                <a:gd name="connsiteY4390" fmla="*/ 1597957 h 2523383"/>
                <a:gd name="connsiteX4391" fmla="*/ 1470416 w 1939743"/>
                <a:gd name="connsiteY4391" fmla="*/ 1594100 h 2523383"/>
                <a:gd name="connsiteX4392" fmla="*/ 1465073 w 1939743"/>
                <a:gd name="connsiteY4392" fmla="*/ 1586801 h 2523383"/>
                <a:gd name="connsiteX4393" fmla="*/ 1462334 w 1939743"/>
                <a:gd name="connsiteY4393" fmla="*/ 1582248 h 2523383"/>
                <a:gd name="connsiteX4394" fmla="*/ 1461615 w 1939743"/>
                <a:gd name="connsiteY4394" fmla="*/ 1579963 h 2523383"/>
                <a:gd name="connsiteX4395" fmla="*/ 1461998 w 1939743"/>
                <a:gd name="connsiteY4395" fmla="*/ 1578445 h 2523383"/>
                <a:gd name="connsiteX4396" fmla="*/ 1462905 w 1939743"/>
                <a:gd name="connsiteY4396" fmla="*/ 1576216 h 2523383"/>
                <a:gd name="connsiteX4397" fmla="*/ 1472591 w 1939743"/>
                <a:gd name="connsiteY4397" fmla="*/ 1568040 h 2523383"/>
                <a:gd name="connsiteX4398" fmla="*/ 1480266 w 1939743"/>
                <a:gd name="connsiteY4398" fmla="*/ 1559873 h 2523383"/>
                <a:gd name="connsiteX4399" fmla="*/ 1483630 w 1939743"/>
                <a:gd name="connsiteY4399" fmla="*/ 1555671 h 2523383"/>
                <a:gd name="connsiteX4400" fmla="*/ 1485249 w 1939743"/>
                <a:gd name="connsiteY4400" fmla="*/ 1552738 h 2523383"/>
                <a:gd name="connsiteX4401" fmla="*/ 1486931 w 1939743"/>
                <a:gd name="connsiteY4401" fmla="*/ 1550602 h 2523383"/>
                <a:gd name="connsiteX4402" fmla="*/ 1488684 w 1939743"/>
                <a:gd name="connsiteY4402" fmla="*/ 1549256 h 2523383"/>
                <a:gd name="connsiteX4403" fmla="*/ 1492369 w 1939743"/>
                <a:gd name="connsiteY4403" fmla="*/ 1547645 h 2523383"/>
                <a:gd name="connsiteX4404" fmla="*/ 1493425 w 1939743"/>
                <a:gd name="connsiteY4404" fmla="*/ 1545579 h 2523383"/>
                <a:gd name="connsiteX4405" fmla="*/ 1493651 w 1939743"/>
                <a:gd name="connsiteY4405" fmla="*/ 1542067 h 2523383"/>
                <a:gd name="connsiteX4406" fmla="*/ 1494270 w 1939743"/>
                <a:gd name="connsiteY4406" fmla="*/ 1539007 h 2523383"/>
                <a:gd name="connsiteX4407" fmla="*/ 1497735 w 1939743"/>
                <a:gd name="connsiteY4407" fmla="*/ 1530754 h 2523383"/>
                <a:gd name="connsiteX4408" fmla="*/ 1500395 w 1939743"/>
                <a:gd name="connsiteY4408" fmla="*/ 1528508 h 2523383"/>
                <a:gd name="connsiteX4409" fmla="*/ 1504409 w 1939743"/>
                <a:gd name="connsiteY4409" fmla="*/ 1526952 h 2523383"/>
                <a:gd name="connsiteX4410" fmla="*/ 1507045 w 1939743"/>
                <a:gd name="connsiteY4410" fmla="*/ 1524957 h 2523383"/>
                <a:gd name="connsiteX4411" fmla="*/ 1510229 w 1939743"/>
                <a:gd name="connsiteY4411" fmla="*/ 1518111 h 2523383"/>
                <a:gd name="connsiteX4412" fmla="*/ 1509916 w 1939743"/>
                <a:gd name="connsiteY4412" fmla="*/ 1516406 h 2523383"/>
                <a:gd name="connsiteX4413" fmla="*/ 1508446 w 1939743"/>
                <a:gd name="connsiteY4413" fmla="*/ 1515107 h 2523383"/>
                <a:gd name="connsiteX4414" fmla="*/ 1507304 w 1939743"/>
                <a:gd name="connsiteY4414" fmla="*/ 1513135 h 2523383"/>
                <a:gd name="connsiteX4415" fmla="*/ 1502398 w 1939743"/>
                <a:gd name="connsiteY4415" fmla="*/ 1494977 h 2523383"/>
                <a:gd name="connsiteX4416" fmla="*/ 1499128 w 1939743"/>
                <a:gd name="connsiteY4416" fmla="*/ 1486121 h 2523383"/>
                <a:gd name="connsiteX4417" fmla="*/ 1495208 w 1939743"/>
                <a:gd name="connsiteY4417" fmla="*/ 1478360 h 2523383"/>
                <a:gd name="connsiteX4418" fmla="*/ 1491703 w 1939743"/>
                <a:gd name="connsiteY4418" fmla="*/ 1468855 h 2523383"/>
                <a:gd name="connsiteX4419" fmla="*/ 1485891 w 1939743"/>
                <a:gd name="connsiteY4419" fmla="*/ 1459428 h 2523383"/>
                <a:gd name="connsiteX4420" fmla="*/ 1485820 w 1939743"/>
                <a:gd name="connsiteY4420" fmla="*/ 1456916 h 2523383"/>
                <a:gd name="connsiteX4421" fmla="*/ 1486853 w 1939743"/>
                <a:gd name="connsiteY4421" fmla="*/ 1454069 h 2523383"/>
                <a:gd name="connsiteX4422" fmla="*/ 1486360 w 1939743"/>
                <a:gd name="connsiteY4422" fmla="*/ 1453419 h 2523383"/>
                <a:gd name="connsiteX4423" fmla="*/ 1480360 w 1939743"/>
                <a:gd name="connsiteY4423" fmla="*/ 1457581 h 2523383"/>
                <a:gd name="connsiteX4424" fmla="*/ 1478944 w 1939743"/>
                <a:gd name="connsiteY4424" fmla="*/ 1457769 h 2523383"/>
                <a:gd name="connsiteX4425" fmla="*/ 1476643 w 1939743"/>
                <a:gd name="connsiteY4425" fmla="*/ 1455962 h 2523383"/>
                <a:gd name="connsiteX4426" fmla="*/ 1475087 w 1939743"/>
                <a:gd name="connsiteY4426" fmla="*/ 1453701 h 2523383"/>
                <a:gd name="connsiteX4427" fmla="*/ 1473788 w 1939743"/>
                <a:gd name="connsiteY4427" fmla="*/ 1449742 h 2523383"/>
                <a:gd name="connsiteX4428" fmla="*/ 1473921 w 1939743"/>
                <a:gd name="connsiteY4428" fmla="*/ 1447669 h 2523383"/>
                <a:gd name="connsiteX4429" fmla="*/ 1474774 w 1939743"/>
                <a:gd name="connsiteY4429" fmla="*/ 1445705 h 2523383"/>
                <a:gd name="connsiteX4430" fmla="*/ 1475916 w 1939743"/>
                <a:gd name="connsiteY4430" fmla="*/ 1440847 h 2523383"/>
                <a:gd name="connsiteX4431" fmla="*/ 1475955 w 1939743"/>
                <a:gd name="connsiteY4431" fmla="*/ 1438367 h 2523383"/>
                <a:gd name="connsiteX4432" fmla="*/ 1475564 w 1939743"/>
                <a:gd name="connsiteY4432" fmla="*/ 1435996 h 2523383"/>
                <a:gd name="connsiteX4433" fmla="*/ 1475047 w 1939743"/>
                <a:gd name="connsiteY4433" fmla="*/ 1434346 h 2523383"/>
                <a:gd name="connsiteX4434" fmla="*/ 1474398 w 1939743"/>
                <a:gd name="connsiteY4434" fmla="*/ 1433415 h 2523383"/>
                <a:gd name="connsiteX4435" fmla="*/ 1472567 w 1939743"/>
                <a:gd name="connsiteY4435" fmla="*/ 1432836 h 2523383"/>
                <a:gd name="connsiteX4436" fmla="*/ 1469540 w 1939743"/>
                <a:gd name="connsiteY4436" fmla="*/ 1432601 h 2523383"/>
                <a:gd name="connsiteX4437" fmla="*/ 1468554 w 1939743"/>
                <a:gd name="connsiteY4437" fmla="*/ 1433446 h 2523383"/>
                <a:gd name="connsiteX4438" fmla="*/ 1471887 w 1939743"/>
                <a:gd name="connsiteY4438" fmla="*/ 1440800 h 2523383"/>
                <a:gd name="connsiteX4439" fmla="*/ 1471378 w 1939743"/>
                <a:gd name="connsiteY4439" fmla="*/ 1442607 h 2523383"/>
                <a:gd name="connsiteX4440" fmla="*/ 1467130 w 1939743"/>
                <a:gd name="connsiteY4440" fmla="*/ 1443397 h 2523383"/>
                <a:gd name="connsiteX4441" fmla="*/ 1465213 w 1939743"/>
                <a:gd name="connsiteY4441" fmla="*/ 1443053 h 2523383"/>
                <a:gd name="connsiteX4442" fmla="*/ 1463461 w 1939743"/>
                <a:gd name="connsiteY4442" fmla="*/ 1442161 h 2523383"/>
                <a:gd name="connsiteX4443" fmla="*/ 1461873 w 1939743"/>
                <a:gd name="connsiteY4443" fmla="*/ 1440722 h 2523383"/>
                <a:gd name="connsiteX4444" fmla="*/ 1456921 w 1939743"/>
                <a:gd name="connsiteY4444" fmla="*/ 1433039 h 2523383"/>
                <a:gd name="connsiteX4445" fmla="*/ 1455872 w 1939743"/>
                <a:gd name="connsiteY4445" fmla="*/ 1430137 h 2523383"/>
                <a:gd name="connsiteX4446" fmla="*/ 1456201 w 1939743"/>
                <a:gd name="connsiteY4446" fmla="*/ 1428024 h 2523383"/>
                <a:gd name="connsiteX4447" fmla="*/ 1455778 w 1939743"/>
                <a:gd name="connsiteY4447" fmla="*/ 1426929 h 2523383"/>
                <a:gd name="connsiteX4448" fmla="*/ 1454769 w 1939743"/>
                <a:gd name="connsiteY4448" fmla="*/ 1427633 h 2523383"/>
                <a:gd name="connsiteX4449" fmla="*/ 1453400 w 1939743"/>
                <a:gd name="connsiteY4449" fmla="*/ 1427680 h 2523383"/>
                <a:gd name="connsiteX4450" fmla="*/ 1451538 w 1939743"/>
                <a:gd name="connsiteY4450" fmla="*/ 1426937 h 2523383"/>
                <a:gd name="connsiteX4451" fmla="*/ 1451155 w 1939743"/>
                <a:gd name="connsiteY4451" fmla="*/ 1426029 h 2523383"/>
                <a:gd name="connsiteX4452" fmla="*/ 1454628 w 1939743"/>
                <a:gd name="connsiteY4452" fmla="*/ 1421836 h 2523383"/>
                <a:gd name="connsiteX4453" fmla="*/ 1454824 w 1939743"/>
                <a:gd name="connsiteY4453" fmla="*/ 1420537 h 2523383"/>
                <a:gd name="connsiteX4454" fmla="*/ 1453220 w 1939743"/>
                <a:gd name="connsiteY4454" fmla="*/ 1419153 h 2523383"/>
                <a:gd name="connsiteX4455" fmla="*/ 1450826 w 1939743"/>
                <a:gd name="connsiteY4455" fmla="*/ 1418871 h 2523383"/>
                <a:gd name="connsiteX4456" fmla="*/ 1450184 w 1939743"/>
                <a:gd name="connsiteY4456" fmla="*/ 1417627 h 2523383"/>
                <a:gd name="connsiteX4457" fmla="*/ 1450998 w 1939743"/>
                <a:gd name="connsiteY4457" fmla="*/ 1416297 h 2523383"/>
                <a:gd name="connsiteX4458" fmla="*/ 1454245 w 1939743"/>
                <a:gd name="connsiteY4458" fmla="*/ 1413989 h 2523383"/>
                <a:gd name="connsiteX4459" fmla="*/ 1455395 w 1939743"/>
                <a:gd name="connsiteY4459" fmla="*/ 1412463 h 2523383"/>
                <a:gd name="connsiteX4460" fmla="*/ 1453447 w 1939743"/>
                <a:gd name="connsiteY4460" fmla="*/ 1411313 h 2523383"/>
                <a:gd name="connsiteX4461" fmla="*/ 1452359 w 1939743"/>
                <a:gd name="connsiteY4461" fmla="*/ 1411212 h 2523383"/>
                <a:gd name="connsiteX4462" fmla="*/ 1450177 w 1939743"/>
                <a:gd name="connsiteY4462" fmla="*/ 1413739 h 2523383"/>
                <a:gd name="connsiteX4463" fmla="*/ 1446891 w 1939743"/>
                <a:gd name="connsiteY4463" fmla="*/ 1418879 h 2523383"/>
                <a:gd name="connsiteX4464" fmla="*/ 1444497 w 1939743"/>
                <a:gd name="connsiteY4464" fmla="*/ 1420780 h 2523383"/>
                <a:gd name="connsiteX4465" fmla="*/ 1441219 w 1939743"/>
                <a:gd name="connsiteY4465" fmla="*/ 1418401 h 2523383"/>
                <a:gd name="connsiteX4466" fmla="*/ 1439154 w 1939743"/>
                <a:gd name="connsiteY4466" fmla="*/ 1417611 h 2523383"/>
                <a:gd name="connsiteX4467" fmla="*/ 1437706 w 1939743"/>
                <a:gd name="connsiteY4467" fmla="*/ 1418128 h 2523383"/>
                <a:gd name="connsiteX4468" fmla="*/ 1435500 w 1939743"/>
                <a:gd name="connsiteY4468" fmla="*/ 1422094 h 2523383"/>
                <a:gd name="connsiteX4469" fmla="*/ 1430689 w 1939743"/>
                <a:gd name="connsiteY4469" fmla="*/ 1424989 h 2523383"/>
                <a:gd name="connsiteX4470" fmla="*/ 1422067 w 1939743"/>
                <a:gd name="connsiteY4470" fmla="*/ 1431787 h 2523383"/>
                <a:gd name="connsiteX4471" fmla="*/ 1418367 w 1939743"/>
                <a:gd name="connsiteY4471" fmla="*/ 1433947 h 2523383"/>
                <a:gd name="connsiteX4472" fmla="*/ 1414377 w 1939743"/>
                <a:gd name="connsiteY4472" fmla="*/ 1433563 h 2523383"/>
                <a:gd name="connsiteX4473" fmla="*/ 1413618 w 1939743"/>
                <a:gd name="connsiteY4473" fmla="*/ 1432194 h 2523383"/>
                <a:gd name="connsiteX4474" fmla="*/ 1413688 w 1939743"/>
                <a:gd name="connsiteY4474" fmla="*/ 1429863 h 2523383"/>
                <a:gd name="connsiteX4475" fmla="*/ 1413962 w 1939743"/>
                <a:gd name="connsiteY4475" fmla="*/ 1427938 h 2523383"/>
                <a:gd name="connsiteX4476" fmla="*/ 1414447 w 1939743"/>
                <a:gd name="connsiteY4476" fmla="*/ 1426436 h 2523383"/>
                <a:gd name="connsiteX4477" fmla="*/ 1414604 w 1939743"/>
                <a:gd name="connsiteY4477" fmla="*/ 1424590 h 2523383"/>
                <a:gd name="connsiteX4478" fmla="*/ 1414314 w 1939743"/>
                <a:gd name="connsiteY4478" fmla="*/ 1416798 h 2523383"/>
                <a:gd name="connsiteX4479" fmla="*/ 1414979 w 1939743"/>
                <a:gd name="connsiteY4479" fmla="*/ 1414654 h 2523383"/>
                <a:gd name="connsiteX4480" fmla="*/ 1416340 w 1939743"/>
                <a:gd name="connsiteY4480" fmla="*/ 1413371 h 2523383"/>
                <a:gd name="connsiteX4481" fmla="*/ 1418852 w 1939743"/>
                <a:gd name="connsiteY4481" fmla="*/ 1412025 h 2523383"/>
                <a:gd name="connsiteX4482" fmla="*/ 1425259 w 1939743"/>
                <a:gd name="connsiteY4482" fmla="*/ 1413637 h 2523383"/>
                <a:gd name="connsiteX4483" fmla="*/ 1428232 w 1939743"/>
                <a:gd name="connsiteY4483" fmla="*/ 1413348 h 2523383"/>
                <a:gd name="connsiteX4484" fmla="*/ 1430321 w 1939743"/>
                <a:gd name="connsiteY4484" fmla="*/ 1411540 h 2523383"/>
                <a:gd name="connsiteX4485" fmla="*/ 1432410 w 1939743"/>
                <a:gd name="connsiteY4485" fmla="*/ 1408919 h 2523383"/>
                <a:gd name="connsiteX4486" fmla="*/ 1434506 w 1939743"/>
                <a:gd name="connsiteY4486" fmla="*/ 1405477 h 2523383"/>
                <a:gd name="connsiteX4487" fmla="*/ 1434952 w 1939743"/>
                <a:gd name="connsiteY4487" fmla="*/ 1402160 h 2523383"/>
                <a:gd name="connsiteX4488" fmla="*/ 1432730 w 1939743"/>
                <a:gd name="connsiteY4488" fmla="*/ 1396777 h 2523383"/>
                <a:gd name="connsiteX4489" fmla="*/ 1431893 w 1939743"/>
                <a:gd name="connsiteY4489" fmla="*/ 1395588 h 2523383"/>
                <a:gd name="connsiteX4490" fmla="*/ 1426198 w 1939743"/>
                <a:gd name="connsiteY4490" fmla="*/ 1391371 h 2523383"/>
                <a:gd name="connsiteX4491" fmla="*/ 1423053 w 1939743"/>
                <a:gd name="connsiteY4491" fmla="*/ 1389838 h 2523383"/>
                <a:gd name="connsiteX4492" fmla="*/ 1420275 w 1939743"/>
                <a:gd name="connsiteY4492" fmla="*/ 1389173 h 2523383"/>
                <a:gd name="connsiteX4493" fmla="*/ 1418265 w 1939743"/>
                <a:gd name="connsiteY4493" fmla="*/ 1387960 h 2523383"/>
                <a:gd name="connsiteX4494" fmla="*/ 1417013 w 1939743"/>
                <a:gd name="connsiteY4494" fmla="*/ 1386185 h 2523383"/>
                <a:gd name="connsiteX4495" fmla="*/ 1415801 w 1939743"/>
                <a:gd name="connsiteY4495" fmla="*/ 1383235 h 2523383"/>
                <a:gd name="connsiteX4496" fmla="*/ 1415699 w 1939743"/>
                <a:gd name="connsiteY4496" fmla="*/ 1381217 h 2523383"/>
                <a:gd name="connsiteX4497" fmla="*/ 1415894 w 1939743"/>
                <a:gd name="connsiteY4497" fmla="*/ 1378565 h 2523383"/>
                <a:gd name="connsiteX4498" fmla="*/ 1417052 w 1939743"/>
                <a:gd name="connsiteY4498" fmla="*/ 1376734 h 2523383"/>
                <a:gd name="connsiteX4499" fmla="*/ 1422145 w 1939743"/>
                <a:gd name="connsiteY4499" fmla="*/ 1374622 h 2523383"/>
                <a:gd name="connsiteX4500" fmla="*/ 1422083 w 1939743"/>
                <a:gd name="connsiteY4500" fmla="*/ 1374074 h 2523383"/>
                <a:gd name="connsiteX4501" fmla="*/ 1417921 w 1939743"/>
                <a:gd name="connsiteY4501" fmla="*/ 1372517 h 2523383"/>
                <a:gd name="connsiteX4502" fmla="*/ 1415957 w 1939743"/>
                <a:gd name="connsiteY4502" fmla="*/ 1372697 h 2523383"/>
                <a:gd name="connsiteX4503" fmla="*/ 1414275 w 1939743"/>
                <a:gd name="connsiteY4503" fmla="*/ 1374442 h 2523383"/>
                <a:gd name="connsiteX4504" fmla="*/ 1412155 w 1939743"/>
                <a:gd name="connsiteY4504" fmla="*/ 1378533 h 2523383"/>
                <a:gd name="connsiteX4505" fmla="*/ 1410927 w 1939743"/>
                <a:gd name="connsiteY4505" fmla="*/ 1379683 h 2523383"/>
                <a:gd name="connsiteX4506" fmla="*/ 1407124 w 1939743"/>
                <a:gd name="connsiteY4506" fmla="*/ 1377274 h 2523383"/>
                <a:gd name="connsiteX4507" fmla="*/ 1404840 w 1939743"/>
                <a:gd name="connsiteY4507" fmla="*/ 1376922 h 2523383"/>
                <a:gd name="connsiteX4508" fmla="*/ 1403299 w 1939743"/>
                <a:gd name="connsiteY4508" fmla="*/ 1375771 h 2523383"/>
                <a:gd name="connsiteX4509" fmla="*/ 1402446 w 1939743"/>
                <a:gd name="connsiteY4509" fmla="*/ 1374661 h 2523383"/>
                <a:gd name="connsiteX4510" fmla="*/ 1402962 w 1939743"/>
                <a:gd name="connsiteY4510" fmla="*/ 1373518 h 2523383"/>
                <a:gd name="connsiteX4511" fmla="*/ 1404856 w 1939743"/>
                <a:gd name="connsiteY4511" fmla="*/ 1372361 h 2523383"/>
                <a:gd name="connsiteX4512" fmla="*/ 1408149 w 1939743"/>
                <a:gd name="connsiteY4512" fmla="*/ 1368809 h 2523383"/>
                <a:gd name="connsiteX4513" fmla="*/ 1408368 w 1939743"/>
                <a:gd name="connsiteY4513" fmla="*/ 1366892 h 2523383"/>
                <a:gd name="connsiteX4514" fmla="*/ 1406092 w 1939743"/>
                <a:gd name="connsiteY4514" fmla="*/ 1363755 h 2523383"/>
                <a:gd name="connsiteX4515" fmla="*/ 1404910 w 1939743"/>
                <a:gd name="connsiteY4515" fmla="*/ 1363035 h 2523383"/>
                <a:gd name="connsiteX4516" fmla="*/ 1400162 w 1939743"/>
                <a:gd name="connsiteY4516" fmla="*/ 1361861 h 2523383"/>
                <a:gd name="connsiteX4517" fmla="*/ 1394411 w 1939743"/>
                <a:gd name="connsiteY4517" fmla="*/ 1363027 h 2523383"/>
                <a:gd name="connsiteX4518" fmla="*/ 1392276 w 1939743"/>
                <a:gd name="connsiteY4518" fmla="*/ 1362433 h 2523383"/>
                <a:gd name="connsiteX4519" fmla="*/ 1391313 w 1939743"/>
                <a:gd name="connsiteY4519" fmla="*/ 1358935 h 2523383"/>
                <a:gd name="connsiteX4520" fmla="*/ 1390703 w 1939743"/>
                <a:gd name="connsiteY4520" fmla="*/ 1354758 h 2523383"/>
                <a:gd name="connsiteX4521" fmla="*/ 1390445 w 1939743"/>
                <a:gd name="connsiteY4521" fmla="*/ 1349892 h 2523383"/>
                <a:gd name="connsiteX4522" fmla="*/ 1389404 w 1939743"/>
                <a:gd name="connsiteY4522" fmla="*/ 1341560 h 2523383"/>
                <a:gd name="connsiteX4523" fmla="*/ 1388262 w 1939743"/>
                <a:gd name="connsiteY4523" fmla="*/ 1337171 h 2523383"/>
                <a:gd name="connsiteX4524" fmla="*/ 1386760 w 1939743"/>
                <a:gd name="connsiteY4524" fmla="*/ 1336615 h 2523383"/>
                <a:gd name="connsiteX4525" fmla="*/ 1379860 w 1939743"/>
                <a:gd name="connsiteY4525" fmla="*/ 1338430 h 2523383"/>
                <a:gd name="connsiteX4526" fmla="*/ 1378225 w 1939743"/>
                <a:gd name="connsiteY4526" fmla="*/ 1338454 h 2523383"/>
                <a:gd name="connsiteX4527" fmla="*/ 1377075 w 1939743"/>
                <a:gd name="connsiteY4527" fmla="*/ 1337906 h 2523383"/>
                <a:gd name="connsiteX4528" fmla="*/ 1372514 w 1939743"/>
                <a:gd name="connsiteY4528" fmla="*/ 1332289 h 2523383"/>
                <a:gd name="connsiteX4529" fmla="*/ 1370667 w 1939743"/>
                <a:gd name="connsiteY4529" fmla="*/ 1330294 h 2523383"/>
                <a:gd name="connsiteX4530" fmla="*/ 1369642 w 1939743"/>
                <a:gd name="connsiteY4530" fmla="*/ 1329824 h 2523383"/>
                <a:gd name="connsiteX4531" fmla="*/ 1366325 w 1939743"/>
                <a:gd name="connsiteY4531" fmla="*/ 1323808 h 2523383"/>
                <a:gd name="connsiteX4532" fmla="*/ 1365050 w 1939743"/>
                <a:gd name="connsiteY4532" fmla="*/ 1322635 h 2523383"/>
                <a:gd name="connsiteX4533" fmla="*/ 1363532 w 1939743"/>
                <a:gd name="connsiteY4533" fmla="*/ 1319662 h 2523383"/>
                <a:gd name="connsiteX4534" fmla="*/ 1361780 w 1939743"/>
                <a:gd name="connsiteY4534" fmla="*/ 1314866 h 2523383"/>
                <a:gd name="connsiteX4535" fmla="*/ 1359879 w 1939743"/>
                <a:gd name="connsiteY4535" fmla="*/ 1313395 h 2523383"/>
                <a:gd name="connsiteX4536" fmla="*/ 1357829 w 1939743"/>
                <a:gd name="connsiteY4536" fmla="*/ 1315265 h 2523383"/>
                <a:gd name="connsiteX4537" fmla="*/ 1355779 w 1939743"/>
                <a:gd name="connsiteY4537" fmla="*/ 1317941 h 2523383"/>
                <a:gd name="connsiteX4538" fmla="*/ 1353729 w 1939743"/>
                <a:gd name="connsiteY4538" fmla="*/ 1321414 h 2523383"/>
                <a:gd name="connsiteX4539" fmla="*/ 1352619 w 1939743"/>
                <a:gd name="connsiteY4539" fmla="*/ 1324340 h 2523383"/>
                <a:gd name="connsiteX4540" fmla="*/ 1352446 w 1939743"/>
                <a:gd name="connsiteY4540" fmla="*/ 1326734 h 2523383"/>
                <a:gd name="connsiteX4541" fmla="*/ 1353722 w 1939743"/>
                <a:gd name="connsiteY4541" fmla="*/ 1328588 h 2523383"/>
                <a:gd name="connsiteX4542" fmla="*/ 1360966 w 1939743"/>
                <a:gd name="connsiteY4542" fmla="*/ 1331663 h 2523383"/>
                <a:gd name="connsiteX4543" fmla="*/ 1362805 w 1939743"/>
                <a:gd name="connsiteY4543" fmla="*/ 1333713 h 2523383"/>
                <a:gd name="connsiteX4544" fmla="*/ 1364361 w 1939743"/>
                <a:gd name="connsiteY4544" fmla="*/ 1337085 h 2523383"/>
                <a:gd name="connsiteX4545" fmla="*/ 1365527 w 1939743"/>
                <a:gd name="connsiteY4545" fmla="*/ 1341184 h 2523383"/>
                <a:gd name="connsiteX4546" fmla="*/ 1366294 w 1939743"/>
                <a:gd name="connsiteY4546" fmla="*/ 1346027 h 2523383"/>
                <a:gd name="connsiteX4547" fmla="*/ 1366231 w 1939743"/>
                <a:gd name="connsiteY4547" fmla="*/ 1349626 h 2523383"/>
                <a:gd name="connsiteX4548" fmla="*/ 1365332 w 1939743"/>
                <a:gd name="connsiteY4548" fmla="*/ 1352012 h 2523383"/>
                <a:gd name="connsiteX4549" fmla="*/ 1363775 w 1939743"/>
                <a:gd name="connsiteY4549" fmla="*/ 1354124 h 2523383"/>
                <a:gd name="connsiteX4550" fmla="*/ 1359315 w 1939743"/>
                <a:gd name="connsiteY4550" fmla="*/ 1357465 h 2523383"/>
                <a:gd name="connsiteX4551" fmla="*/ 1354692 w 1939743"/>
                <a:gd name="connsiteY4551" fmla="*/ 1359421 h 2523383"/>
                <a:gd name="connsiteX4552" fmla="*/ 1350037 w 1939743"/>
                <a:gd name="connsiteY4552" fmla="*/ 1359882 h 2523383"/>
                <a:gd name="connsiteX4553" fmla="*/ 1347831 w 1939743"/>
                <a:gd name="connsiteY4553" fmla="*/ 1359428 h 2523383"/>
                <a:gd name="connsiteX4554" fmla="*/ 1335837 w 1939743"/>
                <a:gd name="connsiteY4554" fmla="*/ 1352951 h 2523383"/>
                <a:gd name="connsiteX4555" fmla="*/ 1333678 w 1939743"/>
                <a:gd name="connsiteY4555" fmla="*/ 1352904 h 2523383"/>
                <a:gd name="connsiteX4556" fmla="*/ 1330908 w 1939743"/>
                <a:gd name="connsiteY4556" fmla="*/ 1352027 h 2523383"/>
                <a:gd name="connsiteX4557" fmla="*/ 1324681 w 1939743"/>
                <a:gd name="connsiteY4557" fmla="*/ 1349352 h 2523383"/>
                <a:gd name="connsiteX4558" fmla="*/ 1321270 w 1939743"/>
                <a:gd name="connsiteY4558" fmla="*/ 1349054 h 2523383"/>
                <a:gd name="connsiteX4559" fmla="*/ 1315285 w 1939743"/>
                <a:gd name="connsiteY4559" fmla="*/ 1346833 h 2523383"/>
                <a:gd name="connsiteX4560" fmla="*/ 1305162 w 1939743"/>
                <a:gd name="connsiteY4560" fmla="*/ 1345534 h 2523383"/>
                <a:gd name="connsiteX4561" fmla="*/ 1303135 w 1939743"/>
                <a:gd name="connsiteY4561" fmla="*/ 1346606 h 2523383"/>
                <a:gd name="connsiteX4562" fmla="*/ 1305827 w 1939743"/>
                <a:gd name="connsiteY4562" fmla="*/ 1349602 h 2523383"/>
                <a:gd name="connsiteX4563" fmla="*/ 1308189 w 1939743"/>
                <a:gd name="connsiteY4563" fmla="*/ 1351104 h 2523383"/>
                <a:gd name="connsiteX4564" fmla="*/ 1310215 w 1939743"/>
                <a:gd name="connsiteY4564" fmla="*/ 1351120 h 2523383"/>
                <a:gd name="connsiteX4565" fmla="*/ 1313134 w 1939743"/>
                <a:gd name="connsiteY4565" fmla="*/ 1353788 h 2523383"/>
                <a:gd name="connsiteX4566" fmla="*/ 1316936 w 1939743"/>
                <a:gd name="connsiteY4566" fmla="*/ 1359084 h 2523383"/>
                <a:gd name="connsiteX4567" fmla="*/ 1319103 w 1939743"/>
                <a:gd name="connsiteY4567" fmla="*/ 1362237 h 2523383"/>
                <a:gd name="connsiteX4568" fmla="*/ 1320902 w 1939743"/>
                <a:gd name="connsiteY4568" fmla="*/ 1365984 h 2523383"/>
                <a:gd name="connsiteX4569" fmla="*/ 1320957 w 1939743"/>
                <a:gd name="connsiteY4569" fmla="*/ 1367275 h 2523383"/>
                <a:gd name="connsiteX4570" fmla="*/ 1319166 w 1939743"/>
                <a:gd name="connsiteY4570" fmla="*/ 1369841 h 2523383"/>
                <a:gd name="connsiteX4571" fmla="*/ 1305052 w 1939743"/>
                <a:gd name="connsiteY4571" fmla="*/ 1356362 h 2523383"/>
                <a:gd name="connsiteX4572" fmla="*/ 1296415 w 1939743"/>
                <a:gd name="connsiteY4572" fmla="*/ 1361087 h 2523383"/>
                <a:gd name="connsiteX4573" fmla="*/ 1292441 w 1939743"/>
                <a:gd name="connsiteY4573" fmla="*/ 1362839 h 2523383"/>
                <a:gd name="connsiteX4574" fmla="*/ 1289037 w 1939743"/>
                <a:gd name="connsiteY4574" fmla="*/ 1363113 h 2523383"/>
                <a:gd name="connsiteX4575" fmla="*/ 1284782 w 1939743"/>
                <a:gd name="connsiteY4575" fmla="*/ 1361259 h 2523383"/>
                <a:gd name="connsiteX4576" fmla="*/ 1275174 w 1939743"/>
                <a:gd name="connsiteY4576" fmla="*/ 1354734 h 2523383"/>
                <a:gd name="connsiteX4577" fmla="*/ 1271536 w 1939743"/>
                <a:gd name="connsiteY4577" fmla="*/ 1352450 h 2523383"/>
                <a:gd name="connsiteX4578" fmla="*/ 1270246 w 1939743"/>
                <a:gd name="connsiteY4578" fmla="*/ 1352121 h 2523383"/>
                <a:gd name="connsiteX4579" fmla="*/ 1261882 w 1939743"/>
                <a:gd name="connsiteY4579" fmla="*/ 1354961 h 2523383"/>
                <a:gd name="connsiteX4580" fmla="*/ 1254677 w 1939743"/>
                <a:gd name="connsiteY4580" fmla="*/ 1355094 h 2523383"/>
                <a:gd name="connsiteX4581" fmla="*/ 1240125 w 1939743"/>
                <a:gd name="connsiteY4581" fmla="*/ 1352372 h 2523383"/>
                <a:gd name="connsiteX4582" fmla="*/ 1234782 w 1939743"/>
                <a:gd name="connsiteY4582" fmla="*/ 1350549 h 2523383"/>
                <a:gd name="connsiteX4583" fmla="*/ 1233374 w 1939743"/>
                <a:gd name="connsiteY4583" fmla="*/ 1348640 h 2523383"/>
                <a:gd name="connsiteX4584" fmla="*/ 1231621 w 1939743"/>
                <a:gd name="connsiteY4584" fmla="*/ 1347678 h 2523383"/>
                <a:gd name="connsiteX4585" fmla="*/ 1228429 w 1939743"/>
                <a:gd name="connsiteY4585" fmla="*/ 1347678 h 2523383"/>
                <a:gd name="connsiteX4586" fmla="*/ 1220090 w 1939743"/>
                <a:gd name="connsiteY4586" fmla="*/ 1345542 h 2523383"/>
                <a:gd name="connsiteX4587" fmla="*/ 1212454 w 1939743"/>
                <a:gd name="connsiteY4587" fmla="*/ 1350353 h 2523383"/>
                <a:gd name="connsiteX4588" fmla="*/ 1203277 w 1939743"/>
                <a:gd name="connsiteY4588" fmla="*/ 1345949 h 2523383"/>
                <a:gd name="connsiteX4589" fmla="*/ 1200554 w 1939743"/>
                <a:gd name="connsiteY4589" fmla="*/ 1343343 h 2523383"/>
                <a:gd name="connsiteX4590" fmla="*/ 1199686 w 1939743"/>
                <a:gd name="connsiteY4590" fmla="*/ 1341560 h 2523383"/>
                <a:gd name="connsiteX4591" fmla="*/ 1197018 w 1939743"/>
                <a:gd name="connsiteY4591" fmla="*/ 1334065 h 2523383"/>
                <a:gd name="connsiteX4592" fmla="*/ 1196651 w 1939743"/>
                <a:gd name="connsiteY4592" fmla="*/ 1330036 h 2523383"/>
                <a:gd name="connsiteX4593" fmla="*/ 1197409 w 1939743"/>
                <a:gd name="connsiteY4593" fmla="*/ 1326390 h 2523383"/>
                <a:gd name="connsiteX4594" fmla="*/ 1198160 w 1939743"/>
                <a:gd name="connsiteY4594" fmla="*/ 1323887 h 2523383"/>
                <a:gd name="connsiteX4595" fmla="*/ 1198912 w 1939743"/>
                <a:gd name="connsiteY4595" fmla="*/ 1322525 h 2523383"/>
                <a:gd name="connsiteX4596" fmla="*/ 1193912 w 1939743"/>
                <a:gd name="connsiteY4596" fmla="*/ 1326719 h 2523383"/>
                <a:gd name="connsiteX4597" fmla="*/ 1192160 w 1939743"/>
                <a:gd name="connsiteY4597" fmla="*/ 1327407 h 2523383"/>
                <a:gd name="connsiteX4598" fmla="*/ 1189852 w 1939743"/>
                <a:gd name="connsiteY4598" fmla="*/ 1327571 h 2523383"/>
                <a:gd name="connsiteX4599" fmla="*/ 1182975 w 1939743"/>
                <a:gd name="connsiteY4599" fmla="*/ 1326022 h 2523383"/>
                <a:gd name="connsiteX4600" fmla="*/ 1181888 w 1939743"/>
                <a:gd name="connsiteY4600" fmla="*/ 1326820 h 2523383"/>
                <a:gd name="connsiteX4601" fmla="*/ 1182240 w 1939743"/>
                <a:gd name="connsiteY4601" fmla="*/ 1328283 h 2523383"/>
                <a:gd name="connsiteX4602" fmla="*/ 1184039 w 1939743"/>
                <a:gd name="connsiteY4602" fmla="*/ 1330419 h 2523383"/>
                <a:gd name="connsiteX4603" fmla="*/ 1184274 w 1939743"/>
                <a:gd name="connsiteY4603" fmla="*/ 1331702 h 2523383"/>
                <a:gd name="connsiteX4604" fmla="*/ 1180440 w 1939743"/>
                <a:gd name="connsiteY4604" fmla="*/ 1332704 h 2523383"/>
                <a:gd name="connsiteX4605" fmla="*/ 1174628 w 1939743"/>
                <a:gd name="connsiteY4605" fmla="*/ 1331663 h 2523383"/>
                <a:gd name="connsiteX4606" fmla="*/ 1172093 w 1939743"/>
                <a:gd name="connsiteY4606" fmla="*/ 1332117 h 2523383"/>
                <a:gd name="connsiteX4607" fmla="*/ 1170943 w 1939743"/>
                <a:gd name="connsiteY4607" fmla="*/ 1332704 h 2523383"/>
                <a:gd name="connsiteX4608" fmla="*/ 1168322 w 1939743"/>
                <a:gd name="connsiteY4608" fmla="*/ 1336060 h 2523383"/>
                <a:gd name="connsiteX4609" fmla="*/ 1167258 w 1939743"/>
                <a:gd name="connsiteY4609" fmla="*/ 1336819 h 2523383"/>
                <a:gd name="connsiteX4610" fmla="*/ 1165881 w 1939743"/>
                <a:gd name="connsiteY4610" fmla="*/ 1336474 h 2523383"/>
                <a:gd name="connsiteX4611" fmla="*/ 1159786 w 1939743"/>
                <a:gd name="connsiteY4611" fmla="*/ 1328870 h 2523383"/>
                <a:gd name="connsiteX4612" fmla="*/ 1154873 w 1939743"/>
                <a:gd name="connsiteY4612" fmla="*/ 1324035 h 2523383"/>
                <a:gd name="connsiteX4613" fmla="*/ 1149147 w 1939743"/>
                <a:gd name="connsiteY4613" fmla="*/ 1322173 h 2523383"/>
                <a:gd name="connsiteX4614" fmla="*/ 1146518 w 1939743"/>
                <a:gd name="connsiteY4614" fmla="*/ 1320624 h 2523383"/>
                <a:gd name="connsiteX4615" fmla="*/ 1145079 w 1939743"/>
                <a:gd name="connsiteY4615" fmla="*/ 1318754 h 2523383"/>
                <a:gd name="connsiteX4616" fmla="*/ 1137177 w 1939743"/>
                <a:gd name="connsiteY4616" fmla="*/ 1303076 h 2523383"/>
                <a:gd name="connsiteX4617" fmla="*/ 1136097 w 1939743"/>
                <a:gd name="connsiteY4617" fmla="*/ 1299673 h 2523383"/>
                <a:gd name="connsiteX4618" fmla="*/ 1133594 w 1939743"/>
                <a:gd name="connsiteY4618" fmla="*/ 1287242 h 2523383"/>
                <a:gd name="connsiteX4619" fmla="*/ 1132757 w 1939743"/>
                <a:gd name="connsiteY4619" fmla="*/ 1284574 h 2523383"/>
                <a:gd name="connsiteX4620" fmla="*/ 1131740 w 1939743"/>
                <a:gd name="connsiteY4620" fmla="*/ 1282814 h 2523383"/>
                <a:gd name="connsiteX4621" fmla="*/ 1133727 w 1939743"/>
                <a:gd name="connsiteY4621" fmla="*/ 1282446 h 2523383"/>
                <a:gd name="connsiteX4622" fmla="*/ 1141198 w 1939743"/>
                <a:gd name="connsiteY4622" fmla="*/ 1283971 h 2523383"/>
                <a:gd name="connsiteX4623" fmla="*/ 1148435 w 1939743"/>
                <a:gd name="connsiteY4623" fmla="*/ 1283901 h 2523383"/>
                <a:gd name="connsiteX4624" fmla="*/ 1152362 w 1939743"/>
                <a:gd name="connsiteY4624" fmla="*/ 1284918 h 2523383"/>
                <a:gd name="connsiteX4625" fmla="*/ 1156923 w 1939743"/>
                <a:gd name="connsiteY4625" fmla="*/ 1288032 h 2523383"/>
                <a:gd name="connsiteX4626" fmla="*/ 1162861 w 1939743"/>
                <a:gd name="connsiteY4626" fmla="*/ 1290254 h 2523383"/>
                <a:gd name="connsiteX4627" fmla="*/ 1167117 w 1939743"/>
                <a:gd name="connsiteY4627" fmla="*/ 1290723 h 2523383"/>
                <a:gd name="connsiteX4628" fmla="*/ 1173931 w 1939743"/>
                <a:gd name="connsiteY4628" fmla="*/ 1289901 h 2523383"/>
                <a:gd name="connsiteX4629" fmla="*/ 1181676 w 1939743"/>
                <a:gd name="connsiteY4629" fmla="*/ 1287820 h 2523383"/>
                <a:gd name="connsiteX4630" fmla="*/ 1182592 w 1939743"/>
                <a:gd name="connsiteY4630" fmla="*/ 1286201 h 2523383"/>
                <a:gd name="connsiteX4631" fmla="*/ 1177569 w 1939743"/>
                <a:gd name="connsiteY4631" fmla="*/ 1283416 h 2523383"/>
                <a:gd name="connsiteX4632" fmla="*/ 1173102 w 1939743"/>
                <a:gd name="connsiteY4632" fmla="*/ 1279715 h 2523383"/>
                <a:gd name="connsiteX4633" fmla="*/ 1168971 w 1939743"/>
                <a:gd name="connsiteY4633" fmla="*/ 1274896 h 2523383"/>
                <a:gd name="connsiteX4634" fmla="*/ 1166515 w 1939743"/>
                <a:gd name="connsiteY4634" fmla="*/ 1272854 h 2523383"/>
                <a:gd name="connsiteX4635" fmla="*/ 1162384 w 1939743"/>
                <a:gd name="connsiteY4635" fmla="*/ 1271579 h 2523383"/>
                <a:gd name="connsiteX4636" fmla="*/ 1150774 w 1939743"/>
                <a:gd name="connsiteY4636" fmla="*/ 1270687 h 2523383"/>
                <a:gd name="connsiteX4637" fmla="*/ 1140017 w 1939743"/>
                <a:gd name="connsiteY4637" fmla="*/ 1267433 h 2523383"/>
                <a:gd name="connsiteX4638" fmla="*/ 1132585 w 1939743"/>
                <a:gd name="connsiteY4638" fmla="*/ 1263028 h 2523383"/>
                <a:gd name="connsiteX4639" fmla="*/ 1126537 w 1939743"/>
                <a:gd name="connsiteY4639" fmla="*/ 1258131 h 2523383"/>
                <a:gd name="connsiteX4640" fmla="*/ 1124080 w 1939743"/>
                <a:gd name="connsiteY4640" fmla="*/ 1255455 h 2523383"/>
                <a:gd name="connsiteX4641" fmla="*/ 1123196 w 1939743"/>
                <a:gd name="connsiteY4641" fmla="*/ 1253390 h 2523383"/>
                <a:gd name="connsiteX4642" fmla="*/ 1122258 w 1939743"/>
                <a:gd name="connsiteY4642" fmla="*/ 1246912 h 2523383"/>
                <a:gd name="connsiteX4643" fmla="*/ 1121264 w 1939743"/>
                <a:gd name="connsiteY4643" fmla="*/ 1235967 h 2523383"/>
                <a:gd name="connsiteX4644" fmla="*/ 1120302 w 1939743"/>
                <a:gd name="connsiteY4644" fmla="*/ 1228566 h 2523383"/>
                <a:gd name="connsiteX4645" fmla="*/ 1119379 w 1939743"/>
                <a:gd name="connsiteY4645" fmla="*/ 1224779 h 2523383"/>
                <a:gd name="connsiteX4646" fmla="*/ 1119253 w 1939743"/>
                <a:gd name="connsiteY4646" fmla="*/ 1221454 h 2523383"/>
                <a:gd name="connsiteX4647" fmla="*/ 1121311 w 1939743"/>
                <a:gd name="connsiteY4647" fmla="*/ 1214335 h 2523383"/>
                <a:gd name="connsiteX4648" fmla="*/ 1127186 w 1939743"/>
                <a:gd name="connsiteY4648" fmla="*/ 1206551 h 2523383"/>
                <a:gd name="connsiteX4649" fmla="*/ 1127335 w 1939743"/>
                <a:gd name="connsiteY4649" fmla="*/ 1205330 h 2523383"/>
                <a:gd name="connsiteX4650" fmla="*/ 1126169 w 1939743"/>
                <a:gd name="connsiteY4650" fmla="*/ 1204970 h 2523383"/>
                <a:gd name="connsiteX4651" fmla="*/ 1123705 w 1939743"/>
                <a:gd name="connsiteY4651" fmla="*/ 1202983 h 2523383"/>
                <a:gd name="connsiteX4652" fmla="*/ 1122915 w 1939743"/>
                <a:gd name="connsiteY4652" fmla="*/ 1200065 h 2523383"/>
                <a:gd name="connsiteX4653" fmla="*/ 1122594 w 1939743"/>
                <a:gd name="connsiteY4653" fmla="*/ 1195434 h 2523383"/>
                <a:gd name="connsiteX4654" fmla="*/ 1122578 w 1939743"/>
                <a:gd name="connsiteY4654" fmla="*/ 1191491 h 2523383"/>
                <a:gd name="connsiteX4655" fmla="*/ 1122852 w 1939743"/>
                <a:gd name="connsiteY4655" fmla="*/ 1188244 h 2523383"/>
                <a:gd name="connsiteX4656" fmla="*/ 1123830 w 1939743"/>
                <a:gd name="connsiteY4656" fmla="*/ 1184183 h 2523383"/>
                <a:gd name="connsiteX4657" fmla="*/ 1126365 w 1939743"/>
                <a:gd name="connsiteY4657" fmla="*/ 1176853 h 2523383"/>
                <a:gd name="connsiteX4658" fmla="*/ 1129987 w 1939743"/>
                <a:gd name="connsiteY4658" fmla="*/ 1167903 h 2523383"/>
                <a:gd name="connsiteX4659" fmla="*/ 1133914 w 1939743"/>
                <a:gd name="connsiteY4659" fmla="*/ 1159446 h 2523383"/>
                <a:gd name="connsiteX4660" fmla="*/ 1134587 w 1939743"/>
                <a:gd name="connsiteY4660" fmla="*/ 1156668 h 2523383"/>
                <a:gd name="connsiteX4661" fmla="*/ 1134931 w 1939743"/>
                <a:gd name="connsiteY4661" fmla="*/ 1149103 h 2523383"/>
                <a:gd name="connsiteX4662" fmla="*/ 1135448 w 1939743"/>
                <a:gd name="connsiteY4662" fmla="*/ 1143564 h 2523383"/>
                <a:gd name="connsiteX4663" fmla="*/ 1135988 w 1939743"/>
                <a:gd name="connsiteY4663" fmla="*/ 1139652 h 2523383"/>
                <a:gd name="connsiteX4664" fmla="*/ 1136817 w 1939743"/>
                <a:gd name="connsiteY4664" fmla="*/ 1136711 h 2523383"/>
                <a:gd name="connsiteX4665" fmla="*/ 1139242 w 1939743"/>
                <a:gd name="connsiteY4665" fmla="*/ 1131101 h 2523383"/>
                <a:gd name="connsiteX4666" fmla="*/ 1142270 w 1939743"/>
                <a:gd name="connsiteY4666" fmla="*/ 1125758 h 2523383"/>
                <a:gd name="connsiteX4667" fmla="*/ 1147011 w 1939743"/>
                <a:gd name="connsiteY4667" fmla="*/ 1121189 h 2523383"/>
                <a:gd name="connsiteX4668" fmla="*/ 1147410 w 1939743"/>
                <a:gd name="connsiteY4668" fmla="*/ 1119491 h 2523383"/>
                <a:gd name="connsiteX4669" fmla="*/ 1147472 w 1939743"/>
                <a:gd name="connsiteY4669" fmla="*/ 1117144 h 2523383"/>
                <a:gd name="connsiteX4670" fmla="*/ 1147746 w 1939743"/>
                <a:gd name="connsiteY4670" fmla="*/ 1115384 h 2523383"/>
                <a:gd name="connsiteX4671" fmla="*/ 1148231 w 1939743"/>
                <a:gd name="connsiteY4671" fmla="*/ 1114226 h 2523383"/>
                <a:gd name="connsiteX4672" fmla="*/ 1159982 w 1939743"/>
                <a:gd name="connsiteY4672" fmla="*/ 1099393 h 2523383"/>
                <a:gd name="connsiteX4673" fmla="*/ 1165333 w 1939743"/>
                <a:gd name="connsiteY4673" fmla="*/ 1093314 h 2523383"/>
                <a:gd name="connsiteX4674" fmla="*/ 1169871 w 1939743"/>
                <a:gd name="connsiteY4674" fmla="*/ 1089442 h 2523383"/>
                <a:gd name="connsiteX4675" fmla="*/ 1175300 w 1939743"/>
                <a:gd name="connsiteY4675" fmla="*/ 1086578 h 2523383"/>
                <a:gd name="connsiteX4676" fmla="*/ 1190752 w 1939743"/>
                <a:gd name="connsiteY4676" fmla="*/ 1080711 h 2523383"/>
                <a:gd name="connsiteX4677" fmla="*/ 1198708 w 1939743"/>
                <a:gd name="connsiteY4677" fmla="*/ 1079076 h 2523383"/>
                <a:gd name="connsiteX4678" fmla="*/ 1208714 w 1939743"/>
                <a:gd name="connsiteY4678" fmla="*/ 1079435 h 2523383"/>
                <a:gd name="connsiteX4679" fmla="*/ 1227162 w 1939743"/>
                <a:gd name="connsiteY4679" fmla="*/ 1082745 h 2523383"/>
                <a:gd name="connsiteX4680" fmla="*/ 1229384 w 1939743"/>
                <a:gd name="connsiteY4680" fmla="*/ 1085068 h 2523383"/>
                <a:gd name="connsiteX4681" fmla="*/ 1229947 w 1939743"/>
                <a:gd name="connsiteY4681" fmla="*/ 1086234 h 2523383"/>
                <a:gd name="connsiteX4682" fmla="*/ 1230753 w 1939743"/>
                <a:gd name="connsiteY4682" fmla="*/ 1089528 h 2523383"/>
                <a:gd name="connsiteX4683" fmla="*/ 1230143 w 1939743"/>
                <a:gd name="connsiteY4683" fmla="*/ 1091632 h 2523383"/>
                <a:gd name="connsiteX4684" fmla="*/ 1225097 w 1939743"/>
                <a:gd name="connsiteY4684" fmla="*/ 1098744 h 2523383"/>
                <a:gd name="connsiteX4685" fmla="*/ 1218744 w 1939743"/>
                <a:gd name="connsiteY4685" fmla="*/ 1104627 h 2523383"/>
                <a:gd name="connsiteX4686" fmla="*/ 1214613 w 1939743"/>
                <a:gd name="connsiteY4686" fmla="*/ 1109743 h 2523383"/>
                <a:gd name="connsiteX4687" fmla="*/ 1207619 w 1939743"/>
                <a:gd name="connsiteY4687" fmla="*/ 1121173 h 2523383"/>
                <a:gd name="connsiteX4688" fmla="*/ 1205734 w 1939743"/>
                <a:gd name="connsiteY4688" fmla="*/ 1125163 h 2523383"/>
                <a:gd name="connsiteX4689" fmla="*/ 1197065 w 1939743"/>
                <a:gd name="connsiteY4689" fmla="*/ 1147820 h 2523383"/>
                <a:gd name="connsiteX4690" fmla="*/ 1195015 w 1939743"/>
                <a:gd name="connsiteY4690" fmla="*/ 1151536 h 2523383"/>
                <a:gd name="connsiteX4691" fmla="*/ 1193811 w 1939743"/>
                <a:gd name="connsiteY4691" fmla="*/ 1154501 h 2523383"/>
                <a:gd name="connsiteX4692" fmla="*/ 1192974 w 1939743"/>
                <a:gd name="connsiteY4692" fmla="*/ 1162544 h 2523383"/>
                <a:gd name="connsiteX4693" fmla="*/ 1193224 w 1939743"/>
                <a:gd name="connsiteY4693" fmla="*/ 1165392 h 2523383"/>
                <a:gd name="connsiteX4694" fmla="*/ 1194577 w 1939743"/>
                <a:gd name="connsiteY4694" fmla="*/ 1170031 h 2523383"/>
                <a:gd name="connsiteX4695" fmla="*/ 1199287 w 1939743"/>
                <a:gd name="connsiteY4695" fmla="*/ 1180045 h 2523383"/>
                <a:gd name="connsiteX4696" fmla="*/ 1200554 w 1939743"/>
                <a:gd name="connsiteY4696" fmla="*/ 1184700 h 2523383"/>
                <a:gd name="connsiteX4697" fmla="*/ 1200523 w 1939743"/>
                <a:gd name="connsiteY4697" fmla="*/ 1188964 h 2523383"/>
                <a:gd name="connsiteX4698" fmla="*/ 1199999 w 1939743"/>
                <a:gd name="connsiteY4698" fmla="*/ 1199079 h 2523383"/>
                <a:gd name="connsiteX4699" fmla="*/ 1199936 w 1939743"/>
                <a:gd name="connsiteY4699" fmla="*/ 1204180 h 2523383"/>
                <a:gd name="connsiteX4700" fmla="*/ 1200148 w 1939743"/>
                <a:gd name="connsiteY4700" fmla="*/ 1209062 h 2523383"/>
                <a:gd name="connsiteX4701" fmla="*/ 1201118 w 1939743"/>
                <a:gd name="connsiteY4701" fmla="*/ 1216009 h 2523383"/>
                <a:gd name="connsiteX4702" fmla="*/ 1202847 w 1939743"/>
                <a:gd name="connsiteY4702" fmla="*/ 1224983 h 2523383"/>
                <a:gd name="connsiteX4703" fmla="*/ 1206852 w 1939743"/>
                <a:gd name="connsiteY4703" fmla="*/ 1234003 h 2523383"/>
                <a:gd name="connsiteX4704" fmla="*/ 1213134 w 1939743"/>
                <a:gd name="connsiteY4704" fmla="*/ 1243063 h 2523383"/>
                <a:gd name="connsiteX4705" fmla="*/ 1217813 w 1939743"/>
                <a:gd name="connsiteY4705" fmla="*/ 1249032 h 2523383"/>
                <a:gd name="connsiteX4706" fmla="*/ 1222421 w 1939743"/>
                <a:gd name="connsiteY4706" fmla="*/ 1253413 h 2523383"/>
                <a:gd name="connsiteX4707" fmla="*/ 1227874 w 1939743"/>
                <a:gd name="connsiteY4707" fmla="*/ 1259875 h 2523383"/>
                <a:gd name="connsiteX4708" fmla="*/ 1229086 w 1939743"/>
                <a:gd name="connsiteY4708" fmla="*/ 1262981 h 2523383"/>
                <a:gd name="connsiteX4709" fmla="*/ 1226575 w 1939743"/>
                <a:gd name="connsiteY4709" fmla="*/ 1266400 h 2523383"/>
                <a:gd name="connsiteX4710" fmla="*/ 1220700 w 1939743"/>
                <a:gd name="connsiteY4710" fmla="*/ 1271634 h 2523383"/>
                <a:gd name="connsiteX4711" fmla="*/ 1212978 w 1939743"/>
                <a:gd name="connsiteY4711" fmla="*/ 1273871 h 2523383"/>
                <a:gd name="connsiteX4712" fmla="*/ 1208847 w 1939743"/>
                <a:gd name="connsiteY4712" fmla="*/ 1275999 h 2523383"/>
                <a:gd name="connsiteX4713" fmla="*/ 1203707 w 1939743"/>
                <a:gd name="connsiteY4713" fmla="*/ 1280529 h 2523383"/>
                <a:gd name="connsiteX4714" fmla="*/ 1197261 w 1939743"/>
                <a:gd name="connsiteY4714" fmla="*/ 1284136 h 2523383"/>
                <a:gd name="connsiteX4715" fmla="*/ 1194695 w 1939743"/>
                <a:gd name="connsiteY4715" fmla="*/ 1286217 h 2523383"/>
                <a:gd name="connsiteX4716" fmla="*/ 1349528 w 1939743"/>
                <a:gd name="connsiteY4716" fmla="*/ 1094722 h 2523383"/>
                <a:gd name="connsiteX4717" fmla="*/ 1353276 w 1939743"/>
                <a:gd name="connsiteY4717" fmla="*/ 1095747 h 2523383"/>
                <a:gd name="connsiteX4718" fmla="*/ 1376996 w 1939743"/>
                <a:gd name="connsiteY4718" fmla="*/ 1093838 h 2523383"/>
                <a:gd name="connsiteX4719" fmla="*/ 1381909 w 1939743"/>
                <a:gd name="connsiteY4719" fmla="*/ 1095262 h 2523383"/>
                <a:gd name="connsiteX4720" fmla="*/ 1396852 w 1939743"/>
                <a:gd name="connsiteY4720" fmla="*/ 1103884 h 2523383"/>
                <a:gd name="connsiteX4721" fmla="*/ 1400709 w 1939743"/>
                <a:gd name="connsiteY4721" fmla="*/ 1106755 h 2523383"/>
                <a:gd name="connsiteX4722" fmla="*/ 1402610 w 1939743"/>
                <a:gd name="connsiteY4722" fmla="*/ 1110541 h 2523383"/>
                <a:gd name="connsiteX4723" fmla="*/ 1404331 w 1939743"/>
                <a:gd name="connsiteY4723" fmla="*/ 1116495 h 2523383"/>
                <a:gd name="connsiteX4724" fmla="*/ 1405130 w 1939743"/>
                <a:gd name="connsiteY4724" fmla="*/ 1117802 h 2523383"/>
                <a:gd name="connsiteX4725" fmla="*/ 1410543 w 1939743"/>
                <a:gd name="connsiteY4725" fmla="*/ 1121330 h 2523383"/>
                <a:gd name="connsiteX4726" fmla="*/ 1412773 w 1939743"/>
                <a:gd name="connsiteY4726" fmla="*/ 1125586 h 2523383"/>
                <a:gd name="connsiteX4727" fmla="*/ 1413555 w 1939743"/>
                <a:gd name="connsiteY4727" fmla="*/ 1127784 h 2523383"/>
                <a:gd name="connsiteX4728" fmla="*/ 1414697 w 1939743"/>
                <a:gd name="connsiteY4728" fmla="*/ 1132799 h 2523383"/>
                <a:gd name="connsiteX4729" fmla="*/ 1417146 w 1939743"/>
                <a:gd name="connsiteY4729" fmla="*/ 1135631 h 2523383"/>
                <a:gd name="connsiteX4730" fmla="*/ 1419939 w 1939743"/>
                <a:gd name="connsiteY4730" fmla="*/ 1137243 h 2523383"/>
                <a:gd name="connsiteX4731" fmla="*/ 1420854 w 1939743"/>
                <a:gd name="connsiteY4731" fmla="*/ 1138714 h 2523383"/>
                <a:gd name="connsiteX4732" fmla="*/ 1420416 w 1939743"/>
                <a:gd name="connsiteY4732" fmla="*/ 1144964 h 2523383"/>
                <a:gd name="connsiteX4733" fmla="*/ 1421606 w 1939743"/>
                <a:gd name="connsiteY4733" fmla="*/ 1147867 h 2523383"/>
                <a:gd name="connsiteX4734" fmla="*/ 1424242 w 1939743"/>
                <a:gd name="connsiteY4734" fmla="*/ 1151364 h 2523383"/>
                <a:gd name="connsiteX4735" fmla="*/ 1425228 w 1939743"/>
                <a:gd name="connsiteY4735" fmla="*/ 1153696 h 2523383"/>
                <a:gd name="connsiteX4736" fmla="*/ 1423178 w 1939743"/>
                <a:gd name="connsiteY4736" fmla="*/ 1156535 h 2523383"/>
                <a:gd name="connsiteX4737" fmla="*/ 1418414 w 1939743"/>
                <a:gd name="connsiteY4737" fmla="*/ 1158202 h 2523383"/>
                <a:gd name="connsiteX4738" fmla="*/ 1404957 w 1939743"/>
                <a:gd name="connsiteY4738" fmla="*/ 1156465 h 2523383"/>
                <a:gd name="connsiteX4739" fmla="*/ 1386901 w 1939743"/>
                <a:gd name="connsiteY4739" fmla="*/ 1152530 h 2523383"/>
                <a:gd name="connsiteX4740" fmla="*/ 1376402 w 1939743"/>
                <a:gd name="connsiteY4740" fmla="*/ 1153649 h 2523383"/>
                <a:gd name="connsiteX4741" fmla="*/ 1371137 w 1939743"/>
                <a:gd name="connsiteY4741" fmla="*/ 1155448 h 2523383"/>
                <a:gd name="connsiteX4742" fmla="*/ 1358400 w 1939743"/>
                <a:gd name="connsiteY4742" fmla="*/ 1161840 h 2523383"/>
                <a:gd name="connsiteX4743" fmla="*/ 1354332 w 1939743"/>
                <a:gd name="connsiteY4743" fmla="*/ 1162872 h 2523383"/>
                <a:gd name="connsiteX4744" fmla="*/ 1350358 w 1939743"/>
                <a:gd name="connsiteY4744" fmla="*/ 1163005 h 2523383"/>
                <a:gd name="connsiteX4745" fmla="*/ 1343324 w 1939743"/>
                <a:gd name="connsiteY4745" fmla="*/ 1157787 h 2523383"/>
                <a:gd name="connsiteX4746" fmla="*/ 1340774 w 1939743"/>
                <a:gd name="connsiteY4746" fmla="*/ 1155018 h 2523383"/>
                <a:gd name="connsiteX4747" fmla="*/ 1339929 w 1939743"/>
                <a:gd name="connsiteY4747" fmla="*/ 1152866 h 2523383"/>
                <a:gd name="connsiteX4748" fmla="*/ 1338255 w 1939743"/>
                <a:gd name="connsiteY4748" fmla="*/ 1146545 h 2523383"/>
                <a:gd name="connsiteX4749" fmla="*/ 1336878 w 1939743"/>
                <a:gd name="connsiteY4749" fmla="*/ 1138933 h 2523383"/>
                <a:gd name="connsiteX4750" fmla="*/ 1336174 w 1939743"/>
                <a:gd name="connsiteY4750" fmla="*/ 1132650 h 2523383"/>
                <a:gd name="connsiteX4751" fmla="*/ 1335360 w 1939743"/>
                <a:gd name="connsiteY4751" fmla="*/ 1127839 h 2523383"/>
                <a:gd name="connsiteX4752" fmla="*/ 1332958 w 1939743"/>
                <a:gd name="connsiteY4752" fmla="*/ 1126243 h 2523383"/>
                <a:gd name="connsiteX4753" fmla="*/ 1325815 w 1939743"/>
                <a:gd name="connsiteY4753" fmla="*/ 1124319 h 2523383"/>
                <a:gd name="connsiteX4754" fmla="*/ 1323421 w 1939743"/>
                <a:gd name="connsiteY4754" fmla="*/ 1121682 h 2523383"/>
                <a:gd name="connsiteX4755" fmla="*/ 1322334 w 1939743"/>
                <a:gd name="connsiteY4755" fmla="*/ 1119484 h 2523383"/>
                <a:gd name="connsiteX4756" fmla="*/ 1321286 w 1939743"/>
                <a:gd name="connsiteY4756" fmla="*/ 1115916 h 2523383"/>
                <a:gd name="connsiteX4757" fmla="*/ 1321309 w 1939743"/>
                <a:gd name="connsiteY4757" fmla="*/ 1112208 h 2523383"/>
                <a:gd name="connsiteX4758" fmla="*/ 1321857 w 1939743"/>
                <a:gd name="connsiteY4758" fmla="*/ 1108930 h 2523383"/>
                <a:gd name="connsiteX4759" fmla="*/ 1322318 w 1939743"/>
                <a:gd name="connsiteY4759" fmla="*/ 1108124 h 2523383"/>
                <a:gd name="connsiteX4760" fmla="*/ 1323218 w 1939743"/>
                <a:gd name="connsiteY4760" fmla="*/ 1108038 h 2523383"/>
                <a:gd name="connsiteX4761" fmla="*/ 1321215 w 1939743"/>
                <a:gd name="connsiteY4761" fmla="*/ 1104048 h 2523383"/>
                <a:gd name="connsiteX4762" fmla="*/ 1320527 w 1939743"/>
                <a:gd name="connsiteY4762" fmla="*/ 1099643 h 2523383"/>
                <a:gd name="connsiteX4763" fmla="*/ 1320480 w 1939743"/>
                <a:gd name="connsiteY4763" fmla="*/ 1093479 h 2523383"/>
                <a:gd name="connsiteX4764" fmla="*/ 1320738 w 1939743"/>
                <a:gd name="connsiteY4764" fmla="*/ 1089520 h 2523383"/>
                <a:gd name="connsiteX4765" fmla="*/ 1321309 w 1939743"/>
                <a:gd name="connsiteY4765" fmla="*/ 1087775 h 2523383"/>
                <a:gd name="connsiteX4766" fmla="*/ 1322631 w 1939743"/>
                <a:gd name="connsiteY4766" fmla="*/ 1086649 h 2523383"/>
                <a:gd name="connsiteX4767" fmla="*/ 1325729 w 1939743"/>
                <a:gd name="connsiteY4767" fmla="*/ 1085898 h 2523383"/>
                <a:gd name="connsiteX4768" fmla="*/ 1330322 w 1939743"/>
                <a:gd name="connsiteY4768" fmla="*/ 1086046 h 2523383"/>
                <a:gd name="connsiteX4769" fmla="*/ 1336737 w 1939743"/>
                <a:gd name="connsiteY4769" fmla="*/ 1090615 h 2523383"/>
                <a:gd name="connsiteX4770" fmla="*/ 1341807 w 1939743"/>
                <a:gd name="connsiteY4770" fmla="*/ 1091053 h 2523383"/>
                <a:gd name="connsiteX4771" fmla="*/ 1349528 w 1939743"/>
                <a:gd name="connsiteY4771" fmla="*/ 1094722 h 2523383"/>
                <a:gd name="connsiteX4772" fmla="*/ 784121 w 1939743"/>
                <a:gd name="connsiteY4772" fmla="*/ 1150785 h 2523383"/>
                <a:gd name="connsiteX4773" fmla="*/ 783010 w 1939743"/>
                <a:gd name="connsiteY4773" fmla="*/ 1151161 h 2523383"/>
                <a:gd name="connsiteX4774" fmla="*/ 780929 w 1939743"/>
                <a:gd name="connsiteY4774" fmla="*/ 1149432 h 2523383"/>
                <a:gd name="connsiteX4775" fmla="*/ 777878 w 1939743"/>
                <a:gd name="connsiteY4775" fmla="*/ 1145590 h 2523383"/>
                <a:gd name="connsiteX4776" fmla="*/ 772894 w 1939743"/>
                <a:gd name="connsiteY4776" fmla="*/ 1137767 h 2523383"/>
                <a:gd name="connsiteX4777" fmla="*/ 766948 w 1939743"/>
                <a:gd name="connsiteY4777" fmla="*/ 1129967 h 2523383"/>
                <a:gd name="connsiteX4778" fmla="*/ 766033 w 1939743"/>
                <a:gd name="connsiteY4778" fmla="*/ 1125273 h 2523383"/>
                <a:gd name="connsiteX4779" fmla="*/ 764554 w 1939743"/>
                <a:gd name="connsiteY4779" fmla="*/ 1121760 h 2523383"/>
                <a:gd name="connsiteX4780" fmla="*/ 756966 w 1939743"/>
                <a:gd name="connsiteY4780" fmla="*/ 1113381 h 2523383"/>
                <a:gd name="connsiteX4781" fmla="*/ 752037 w 1939743"/>
                <a:gd name="connsiteY4781" fmla="*/ 1109970 h 2523383"/>
                <a:gd name="connsiteX4782" fmla="*/ 748282 w 1939743"/>
                <a:gd name="connsiteY4782" fmla="*/ 1108265 h 2523383"/>
                <a:gd name="connsiteX4783" fmla="*/ 747664 w 1939743"/>
                <a:gd name="connsiteY4783" fmla="*/ 1105910 h 2523383"/>
                <a:gd name="connsiteX4784" fmla="*/ 750269 w 1939743"/>
                <a:gd name="connsiteY4784" fmla="*/ 1099033 h 2523383"/>
                <a:gd name="connsiteX4785" fmla="*/ 753257 w 1939743"/>
                <a:gd name="connsiteY4785" fmla="*/ 1093518 h 2523383"/>
                <a:gd name="connsiteX4786" fmla="*/ 755033 w 1939743"/>
                <a:gd name="connsiteY4786" fmla="*/ 1091515 h 2523383"/>
                <a:gd name="connsiteX4787" fmla="*/ 760565 w 1939743"/>
                <a:gd name="connsiteY4787" fmla="*/ 1089715 h 2523383"/>
                <a:gd name="connsiteX4788" fmla="*/ 779223 w 1939743"/>
                <a:gd name="connsiteY4788" fmla="*/ 1086015 h 2523383"/>
                <a:gd name="connsiteX4789" fmla="*/ 783487 w 1939743"/>
                <a:gd name="connsiteY4789" fmla="*/ 1085905 h 2523383"/>
                <a:gd name="connsiteX4790" fmla="*/ 787954 w 1939743"/>
                <a:gd name="connsiteY4790" fmla="*/ 1087689 h 2523383"/>
                <a:gd name="connsiteX4791" fmla="*/ 794096 w 1939743"/>
                <a:gd name="connsiteY4791" fmla="*/ 1095278 h 2523383"/>
                <a:gd name="connsiteX4792" fmla="*/ 796654 w 1939743"/>
                <a:gd name="connsiteY4792" fmla="*/ 1096138 h 2523383"/>
                <a:gd name="connsiteX4793" fmla="*/ 798180 w 1939743"/>
                <a:gd name="connsiteY4793" fmla="*/ 1097836 h 2523383"/>
                <a:gd name="connsiteX4794" fmla="*/ 799525 w 1939743"/>
                <a:gd name="connsiteY4794" fmla="*/ 1100660 h 2523383"/>
                <a:gd name="connsiteX4795" fmla="*/ 800237 w 1939743"/>
                <a:gd name="connsiteY4795" fmla="*/ 1103532 h 2523383"/>
                <a:gd name="connsiteX4796" fmla="*/ 800300 w 1939743"/>
                <a:gd name="connsiteY4796" fmla="*/ 1109368 h 2523383"/>
                <a:gd name="connsiteX4797" fmla="*/ 799627 w 1939743"/>
                <a:gd name="connsiteY4797" fmla="*/ 1117950 h 2523383"/>
                <a:gd name="connsiteX4798" fmla="*/ 798774 w 1939743"/>
                <a:gd name="connsiteY4798" fmla="*/ 1121220 h 2523383"/>
                <a:gd name="connsiteX4799" fmla="*/ 795058 w 1939743"/>
                <a:gd name="connsiteY4799" fmla="*/ 1132142 h 2523383"/>
                <a:gd name="connsiteX4800" fmla="*/ 791154 w 1939743"/>
                <a:gd name="connsiteY4800" fmla="*/ 1138111 h 2523383"/>
                <a:gd name="connsiteX4801" fmla="*/ 790411 w 1939743"/>
                <a:gd name="connsiteY4801" fmla="*/ 1141960 h 2523383"/>
                <a:gd name="connsiteX4802" fmla="*/ 788831 w 1939743"/>
                <a:gd name="connsiteY4802" fmla="*/ 1145004 h 2523383"/>
                <a:gd name="connsiteX4803" fmla="*/ 786061 w 1939743"/>
                <a:gd name="connsiteY4803" fmla="*/ 1148728 h 2523383"/>
                <a:gd name="connsiteX4804" fmla="*/ 784121 w 1939743"/>
                <a:gd name="connsiteY4804" fmla="*/ 1150785 h 2523383"/>
                <a:gd name="connsiteX4805" fmla="*/ 581400 w 1939743"/>
                <a:gd name="connsiteY4805" fmla="*/ 1174991 h 2523383"/>
                <a:gd name="connsiteX4806" fmla="*/ 582793 w 1939743"/>
                <a:gd name="connsiteY4806" fmla="*/ 1175914 h 2523383"/>
                <a:gd name="connsiteX4807" fmla="*/ 585335 w 1939743"/>
                <a:gd name="connsiteY4807" fmla="*/ 1175147 h 2523383"/>
                <a:gd name="connsiteX4808" fmla="*/ 589028 w 1939743"/>
                <a:gd name="connsiteY4808" fmla="*/ 1172699 h 2523383"/>
                <a:gd name="connsiteX4809" fmla="*/ 593785 w 1939743"/>
                <a:gd name="connsiteY4809" fmla="*/ 1170680 h 2523383"/>
                <a:gd name="connsiteX4810" fmla="*/ 599613 w 1939743"/>
                <a:gd name="connsiteY4810" fmla="*/ 1169108 h 2523383"/>
                <a:gd name="connsiteX4811" fmla="*/ 601154 w 1939743"/>
                <a:gd name="connsiteY4811" fmla="*/ 1171024 h 2523383"/>
                <a:gd name="connsiteX4812" fmla="*/ 602124 w 1939743"/>
                <a:gd name="connsiteY4812" fmla="*/ 1170633 h 2523383"/>
                <a:gd name="connsiteX4813" fmla="*/ 603838 w 1939743"/>
                <a:gd name="connsiteY4813" fmla="*/ 1167520 h 2523383"/>
                <a:gd name="connsiteX4814" fmla="*/ 604143 w 1939743"/>
                <a:gd name="connsiteY4814" fmla="*/ 1165462 h 2523383"/>
                <a:gd name="connsiteX4815" fmla="*/ 603931 w 1939743"/>
                <a:gd name="connsiteY4815" fmla="*/ 1163138 h 2523383"/>
                <a:gd name="connsiteX4816" fmla="*/ 604033 w 1939743"/>
                <a:gd name="connsiteY4816" fmla="*/ 1158069 h 2523383"/>
                <a:gd name="connsiteX4817" fmla="*/ 604949 w 1939743"/>
                <a:gd name="connsiteY4817" fmla="*/ 1155002 h 2523383"/>
                <a:gd name="connsiteX4818" fmla="*/ 608407 w 1939743"/>
                <a:gd name="connsiteY4818" fmla="*/ 1148540 h 2523383"/>
                <a:gd name="connsiteX4819" fmla="*/ 610261 w 1939743"/>
                <a:gd name="connsiteY4819" fmla="*/ 1146201 h 2523383"/>
                <a:gd name="connsiteX4820" fmla="*/ 613210 w 1939743"/>
                <a:gd name="connsiteY4820" fmla="*/ 1145129 h 2523383"/>
                <a:gd name="connsiteX4821" fmla="*/ 620236 w 1939743"/>
                <a:gd name="connsiteY4821" fmla="*/ 1145825 h 2523383"/>
                <a:gd name="connsiteX4822" fmla="*/ 626823 w 1939743"/>
                <a:gd name="connsiteY4822" fmla="*/ 1149526 h 2523383"/>
                <a:gd name="connsiteX4823" fmla="*/ 635726 w 1939743"/>
                <a:gd name="connsiteY4823" fmla="*/ 1153148 h 2523383"/>
                <a:gd name="connsiteX4824" fmla="*/ 648744 w 1939743"/>
                <a:gd name="connsiteY4824" fmla="*/ 1162231 h 2523383"/>
                <a:gd name="connsiteX4825" fmla="*/ 652820 w 1939743"/>
                <a:gd name="connsiteY4825" fmla="*/ 1166088 h 2523383"/>
                <a:gd name="connsiteX4826" fmla="*/ 653243 w 1939743"/>
                <a:gd name="connsiteY4826" fmla="*/ 1169421 h 2523383"/>
                <a:gd name="connsiteX4827" fmla="*/ 650935 w 1939743"/>
                <a:gd name="connsiteY4827" fmla="*/ 1176509 h 2523383"/>
                <a:gd name="connsiteX4828" fmla="*/ 645325 w 1939743"/>
                <a:gd name="connsiteY4828" fmla="*/ 1186468 h 2523383"/>
                <a:gd name="connsiteX4829" fmla="*/ 640819 w 1939743"/>
                <a:gd name="connsiteY4829" fmla="*/ 1190051 h 2523383"/>
                <a:gd name="connsiteX4830" fmla="*/ 639082 w 1939743"/>
                <a:gd name="connsiteY4830" fmla="*/ 1192242 h 2523383"/>
                <a:gd name="connsiteX4831" fmla="*/ 642016 w 1939743"/>
                <a:gd name="connsiteY4831" fmla="*/ 1193744 h 2523383"/>
                <a:gd name="connsiteX4832" fmla="*/ 643917 w 1939743"/>
                <a:gd name="connsiteY4832" fmla="*/ 1196286 h 2523383"/>
                <a:gd name="connsiteX4833" fmla="*/ 646804 w 1939743"/>
                <a:gd name="connsiteY4833" fmla="*/ 1192617 h 2523383"/>
                <a:gd name="connsiteX4834" fmla="*/ 648916 w 1939743"/>
                <a:gd name="connsiteY4834" fmla="*/ 1188502 h 2523383"/>
                <a:gd name="connsiteX4835" fmla="*/ 651905 w 1939743"/>
                <a:gd name="connsiteY4835" fmla="*/ 1185075 h 2523383"/>
                <a:gd name="connsiteX4836" fmla="*/ 652922 w 1939743"/>
                <a:gd name="connsiteY4836" fmla="*/ 1184770 h 2523383"/>
                <a:gd name="connsiteX4837" fmla="*/ 653172 w 1939743"/>
                <a:gd name="connsiteY4837" fmla="*/ 1185498 h 2523383"/>
                <a:gd name="connsiteX4838" fmla="*/ 652656 w 1939743"/>
                <a:gd name="connsiteY4838" fmla="*/ 1187258 h 2523383"/>
                <a:gd name="connsiteX4839" fmla="*/ 652429 w 1939743"/>
                <a:gd name="connsiteY4839" fmla="*/ 1188979 h 2523383"/>
                <a:gd name="connsiteX4840" fmla="*/ 652507 w 1939743"/>
                <a:gd name="connsiteY4840" fmla="*/ 1190661 h 2523383"/>
                <a:gd name="connsiteX4841" fmla="*/ 652851 w 1939743"/>
                <a:gd name="connsiteY4841" fmla="*/ 1191678 h 2523383"/>
                <a:gd name="connsiteX4842" fmla="*/ 654682 w 1939743"/>
                <a:gd name="connsiteY4842" fmla="*/ 1192202 h 2523383"/>
                <a:gd name="connsiteX4843" fmla="*/ 655668 w 1939743"/>
                <a:gd name="connsiteY4843" fmla="*/ 1191569 h 2523383"/>
                <a:gd name="connsiteX4844" fmla="*/ 659634 w 1939743"/>
                <a:gd name="connsiteY4844" fmla="*/ 1186734 h 2523383"/>
                <a:gd name="connsiteX4845" fmla="*/ 663530 w 1939743"/>
                <a:gd name="connsiteY4845" fmla="*/ 1179302 h 2523383"/>
                <a:gd name="connsiteX4846" fmla="*/ 669437 w 1939743"/>
                <a:gd name="connsiteY4846" fmla="*/ 1174482 h 2523383"/>
                <a:gd name="connsiteX4847" fmla="*/ 671049 w 1939743"/>
                <a:gd name="connsiteY4847" fmla="*/ 1172018 h 2523383"/>
                <a:gd name="connsiteX4848" fmla="*/ 676189 w 1939743"/>
                <a:gd name="connsiteY4848" fmla="*/ 1169960 h 2523383"/>
                <a:gd name="connsiteX4849" fmla="*/ 676126 w 1939743"/>
                <a:gd name="connsiteY4849" fmla="*/ 1168505 h 2523383"/>
                <a:gd name="connsiteX4850" fmla="*/ 676361 w 1939743"/>
                <a:gd name="connsiteY4850" fmla="*/ 1162755 h 2523383"/>
                <a:gd name="connsiteX4851" fmla="*/ 674561 w 1939743"/>
                <a:gd name="connsiteY4851" fmla="*/ 1160298 h 2523383"/>
                <a:gd name="connsiteX4852" fmla="*/ 668530 w 1939743"/>
                <a:gd name="connsiteY4852" fmla="*/ 1155143 h 2523383"/>
                <a:gd name="connsiteX4853" fmla="*/ 665549 w 1939743"/>
                <a:gd name="connsiteY4853" fmla="*/ 1148939 h 2523383"/>
                <a:gd name="connsiteX4854" fmla="*/ 666175 w 1939743"/>
                <a:gd name="connsiteY4854" fmla="*/ 1144167 h 2523383"/>
                <a:gd name="connsiteX4855" fmla="*/ 669500 w 1939743"/>
                <a:gd name="connsiteY4855" fmla="*/ 1144863 h 2523383"/>
                <a:gd name="connsiteX4856" fmla="*/ 678606 w 1939743"/>
                <a:gd name="connsiteY4856" fmla="*/ 1145371 h 2523383"/>
                <a:gd name="connsiteX4857" fmla="*/ 680499 w 1939743"/>
                <a:gd name="connsiteY4857" fmla="*/ 1146013 h 2523383"/>
                <a:gd name="connsiteX4858" fmla="*/ 689246 w 1939743"/>
                <a:gd name="connsiteY4858" fmla="*/ 1154087 h 2523383"/>
                <a:gd name="connsiteX4859" fmla="*/ 692344 w 1939743"/>
                <a:gd name="connsiteY4859" fmla="*/ 1159094 h 2523383"/>
                <a:gd name="connsiteX4860" fmla="*/ 694801 w 1939743"/>
                <a:gd name="connsiteY4860" fmla="*/ 1161566 h 2523383"/>
                <a:gd name="connsiteX4861" fmla="*/ 699964 w 1939743"/>
                <a:gd name="connsiteY4861" fmla="*/ 1165165 h 2523383"/>
                <a:gd name="connsiteX4862" fmla="*/ 701701 w 1939743"/>
                <a:gd name="connsiteY4862" fmla="*/ 1168083 h 2523383"/>
                <a:gd name="connsiteX4863" fmla="*/ 702921 w 1939743"/>
                <a:gd name="connsiteY4863" fmla="*/ 1169264 h 2523383"/>
                <a:gd name="connsiteX4864" fmla="*/ 703344 w 1939743"/>
                <a:gd name="connsiteY4864" fmla="*/ 1170492 h 2523383"/>
                <a:gd name="connsiteX4865" fmla="*/ 702968 w 1939743"/>
                <a:gd name="connsiteY4865" fmla="*/ 1171768 h 2523383"/>
                <a:gd name="connsiteX4866" fmla="*/ 702773 w 1939743"/>
                <a:gd name="connsiteY4866" fmla="*/ 1174764 h 2523383"/>
                <a:gd name="connsiteX4867" fmla="*/ 703735 w 1939743"/>
                <a:gd name="connsiteY4867" fmla="*/ 1175726 h 2523383"/>
                <a:gd name="connsiteX4868" fmla="*/ 707091 w 1939743"/>
                <a:gd name="connsiteY4868" fmla="*/ 1176853 h 2523383"/>
                <a:gd name="connsiteX4869" fmla="*/ 708030 w 1939743"/>
                <a:gd name="connsiteY4869" fmla="*/ 1178058 h 2523383"/>
                <a:gd name="connsiteX4870" fmla="*/ 709274 w 1939743"/>
                <a:gd name="connsiteY4870" fmla="*/ 1181844 h 2523383"/>
                <a:gd name="connsiteX4871" fmla="*/ 710823 w 1939743"/>
                <a:gd name="connsiteY4871" fmla="*/ 1188197 h 2523383"/>
                <a:gd name="connsiteX4872" fmla="*/ 712169 w 1939743"/>
                <a:gd name="connsiteY4872" fmla="*/ 1195050 h 2523383"/>
                <a:gd name="connsiteX4873" fmla="*/ 714297 w 1939743"/>
                <a:gd name="connsiteY4873" fmla="*/ 1207888 h 2523383"/>
                <a:gd name="connsiteX4874" fmla="*/ 718537 w 1939743"/>
                <a:gd name="connsiteY4874" fmla="*/ 1224834 h 2523383"/>
                <a:gd name="connsiteX4875" fmla="*/ 719984 w 1939743"/>
                <a:gd name="connsiteY4875" fmla="*/ 1235333 h 2523383"/>
                <a:gd name="connsiteX4876" fmla="*/ 720477 w 1939743"/>
                <a:gd name="connsiteY4876" fmla="*/ 1237250 h 2523383"/>
                <a:gd name="connsiteX4877" fmla="*/ 721432 w 1939743"/>
                <a:gd name="connsiteY4877" fmla="*/ 1238564 h 2523383"/>
                <a:gd name="connsiteX4878" fmla="*/ 724154 w 1939743"/>
                <a:gd name="connsiteY4878" fmla="*/ 1240481 h 2523383"/>
                <a:gd name="connsiteX4879" fmla="*/ 726251 w 1939743"/>
                <a:gd name="connsiteY4879" fmla="*/ 1243188 h 2523383"/>
                <a:gd name="connsiteX4880" fmla="*/ 728715 w 1939743"/>
                <a:gd name="connsiteY4880" fmla="*/ 1244056 h 2523383"/>
                <a:gd name="connsiteX4881" fmla="*/ 729318 w 1939743"/>
                <a:gd name="connsiteY4881" fmla="*/ 1243814 h 2523383"/>
                <a:gd name="connsiteX4882" fmla="*/ 729936 w 1939743"/>
                <a:gd name="connsiteY4882" fmla="*/ 1241490 h 2523383"/>
                <a:gd name="connsiteX4883" fmla="*/ 731477 w 1939743"/>
                <a:gd name="connsiteY4883" fmla="*/ 1237782 h 2523383"/>
                <a:gd name="connsiteX4884" fmla="*/ 738948 w 1939743"/>
                <a:gd name="connsiteY4884" fmla="*/ 1230553 h 2523383"/>
                <a:gd name="connsiteX4885" fmla="*/ 739339 w 1939743"/>
                <a:gd name="connsiteY4885" fmla="*/ 1229426 h 2523383"/>
                <a:gd name="connsiteX4886" fmla="*/ 738455 w 1939743"/>
                <a:gd name="connsiteY4886" fmla="*/ 1227760 h 2523383"/>
                <a:gd name="connsiteX4887" fmla="*/ 738182 w 1939743"/>
                <a:gd name="connsiteY4887" fmla="*/ 1226618 h 2523383"/>
                <a:gd name="connsiteX4888" fmla="*/ 738291 w 1939743"/>
                <a:gd name="connsiteY4888" fmla="*/ 1225843 h 2523383"/>
                <a:gd name="connsiteX4889" fmla="*/ 739848 w 1939743"/>
                <a:gd name="connsiteY4889" fmla="*/ 1225241 h 2523383"/>
                <a:gd name="connsiteX4890" fmla="*/ 734645 w 1939743"/>
                <a:gd name="connsiteY4890" fmla="*/ 1215978 h 2523383"/>
                <a:gd name="connsiteX4891" fmla="*/ 731281 w 1939743"/>
                <a:gd name="connsiteY4891" fmla="*/ 1207137 h 2523383"/>
                <a:gd name="connsiteX4892" fmla="*/ 729122 w 1939743"/>
                <a:gd name="connsiteY4892" fmla="*/ 1196114 h 2523383"/>
                <a:gd name="connsiteX4893" fmla="*/ 728794 w 1939743"/>
                <a:gd name="connsiteY4893" fmla="*/ 1192875 h 2523383"/>
                <a:gd name="connsiteX4894" fmla="*/ 728473 w 1939743"/>
                <a:gd name="connsiteY4894" fmla="*/ 1185959 h 2523383"/>
                <a:gd name="connsiteX4895" fmla="*/ 727769 w 1939743"/>
                <a:gd name="connsiteY4895" fmla="*/ 1184136 h 2523383"/>
                <a:gd name="connsiteX4896" fmla="*/ 726579 w 1939743"/>
                <a:gd name="connsiteY4896" fmla="*/ 1182462 h 2523383"/>
                <a:gd name="connsiteX4897" fmla="*/ 726087 w 1939743"/>
                <a:gd name="connsiteY4897" fmla="*/ 1180303 h 2523383"/>
                <a:gd name="connsiteX4898" fmla="*/ 726274 w 1939743"/>
                <a:gd name="connsiteY4898" fmla="*/ 1177651 h 2523383"/>
                <a:gd name="connsiteX4899" fmla="*/ 726040 w 1939743"/>
                <a:gd name="connsiteY4899" fmla="*/ 1175374 h 2523383"/>
                <a:gd name="connsiteX4900" fmla="*/ 724663 w 1939743"/>
                <a:gd name="connsiteY4900" fmla="*/ 1170602 h 2523383"/>
                <a:gd name="connsiteX4901" fmla="*/ 719366 w 1939743"/>
                <a:gd name="connsiteY4901" fmla="*/ 1136828 h 2523383"/>
                <a:gd name="connsiteX4902" fmla="*/ 719382 w 1939743"/>
                <a:gd name="connsiteY4902" fmla="*/ 1133495 h 2523383"/>
                <a:gd name="connsiteX4903" fmla="*/ 720110 w 1939743"/>
                <a:gd name="connsiteY4903" fmla="*/ 1130984 h 2523383"/>
                <a:gd name="connsiteX4904" fmla="*/ 721995 w 1939743"/>
                <a:gd name="connsiteY4904" fmla="*/ 1129545 h 2523383"/>
                <a:gd name="connsiteX4905" fmla="*/ 725030 w 1939743"/>
                <a:gd name="connsiteY4905" fmla="*/ 1129193 h 2523383"/>
                <a:gd name="connsiteX4906" fmla="*/ 725993 w 1939743"/>
                <a:gd name="connsiteY4906" fmla="*/ 1128402 h 2523383"/>
                <a:gd name="connsiteX4907" fmla="*/ 724874 w 1939743"/>
                <a:gd name="connsiteY4907" fmla="*/ 1127190 h 2523383"/>
                <a:gd name="connsiteX4908" fmla="*/ 722887 w 1939743"/>
                <a:gd name="connsiteY4908" fmla="*/ 1123513 h 2523383"/>
                <a:gd name="connsiteX4909" fmla="*/ 722629 w 1939743"/>
                <a:gd name="connsiteY4909" fmla="*/ 1121815 h 2523383"/>
                <a:gd name="connsiteX4910" fmla="*/ 723951 w 1939743"/>
                <a:gd name="connsiteY4910" fmla="*/ 1118373 h 2523383"/>
                <a:gd name="connsiteX4911" fmla="*/ 730734 w 1939743"/>
                <a:gd name="connsiteY4911" fmla="*/ 1119883 h 2523383"/>
                <a:gd name="connsiteX4912" fmla="*/ 735647 w 1939743"/>
                <a:gd name="connsiteY4912" fmla="*/ 1122981 h 2523383"/>
                <a:gd name="connsiteX4913" fmla="*/ 744049 w 1939743"/>
                <a:gd name="connsiteY4913" fmla="*/ 1130311 h 2523383"/>
                <a:gd name="connsiteX4914" fmla="*/ 744902 w 1939743"/>
                <a:gd name="connsiteY4914" fmla="*/ 1129912 h 2523383"/>
                <a:gd name="connsiteX4915" fmla="*/ 745825 w 1939743"/>
                <a:gd name="connsiteY4915" fmla="*/ 1126266 h 2523383"/>
                <a:gd name="connsiteX4916" fmla="*/ 747617 w 1939743"/>
                <a:gd name="connsiteY4916" fmla="*/ 1123927 h 2523383"/>
                <a:gd name="connsiteX4917" fmla="*/ 750308 w 1939743"/>
                <a:gd name="connsiteY4917" fmla="*/ 1124694 h 2523383"/>
                <a:gd name="connsiteX4918" fmla="*/ 757912 w 1939743"/>
                <a:gd name="connsiteY4918" fmla="*/ 1129998 h 2523383"/>
                <a:gd name="connsiteX4919" fmla="*/ 766706 w 1939743"/>
                <a:gd name="connsiteY4919" fmla="*/ 1139402 h 2523383"/>
                <a:gd name="connsiteX4920" fmla="*/ 772605 w 1939743"/>
                <a:gd name="connsiteY4920" fmla="*/ 1144010 h 2523383"/>
                <a:gd name="connsiteX4921" fmla="*/ 776743 w 1939743"/>
                <a:gd name="connsiteY4921" fmla="*/ 1150238 h 2523383"/>
                <a:gd name="connsiteX4922" fmla="*/ 779560 w 1939743"/>
                <a:gd name="connsiteY4922" fmla="*/ 1156097 h 2523383"/>
                <a:gd name="connsiteX4923" fmla="*/ 781336 w 1939743"/>
                <a:gd name="connsiteY4923" fmla="*/ 1160604 h 2523383"/>
                <a:gd name="connsiteX4924" fmla="*/ 781414 w 1939743"/>
                <a:gd name="connsiteY4924" fmla="*/ 1162356 h 2523383"/>
                <a:gd name="connsiteX4925" fmla="*/ 781007 w 1939743"/>
                <a:gd name="connsiteY4925" fmla="*/ 1164155 h 2523383"/>
                <a:gd name="connsiteX4926" fmla="*/ 781422 w 1939743"/>
                <a:gd name="connsiteY4926" fmla="*/ 1166495 h 2523383"/>
                <a:gd name="connsiteX4927" fmla="*/ 782666 w 1939743"/>
                <a:gd name="connsiteY4927" fmla="*/ 1169374 h 2523383"/>
                <a:gd name="connsiteX4928" fmla="*/ 783354 w 1939743"/>
                <a:gd name="connsiteY4928" fmla="*/ 1171948 h 2523383"/>
                <a:gd name="connsiteX4929" fmla="*/ 783917 w 1939743"/>
                <a:gd name="connsiteY4929" fmla="*/ 1177401 h 2523383"/>
                <a:gd name="connsiteX4930" fmla="*/ 785036 w 1939743"/>
                <a:gd name="connsiteY4930" fmla="*/ 1184473 h 2523383"/>
                <a:gd name="connsiteX4931" fmla="*/ 785318 w 1939743"/>
                <a:gd name="connsiteY4931" fmla="*/ 1188001 h 2523383"/>
                <a:gd name="connsiteX4932" fmla="*/ 793133 w 1939743"/>
                <a:gd name="connsiteY4932" fmla="*/ 1219232 h 2523383"/>
                <a:gd name="connsiteX4933" fmla="*/ 794628 w 1939743"/>
                <a:gd name="connsiteY4933" fmla="*/ 1224670 h 2523383"/>
                <a:gd name="connsiteX4934" fmla="*/ 795582 w 1939743"/>
                <a:gd name="connsiteY4934" fmla="*/ 1227181 h 2523383"/>
                <a:gd name="connsiteX4935" fmla="*/ 801043 w 1939743"/>
                <a:gd name="connsiteY4935" fmla="*/ 1238994 h 2523383"/>
                <a:gd name="connsiteX4936" fmla="*/ 803953 w 1939743"/>
                <a:gd name="connsiteY4936" fmla="*/ 1247514 h 2523383"/>
                <a:gd name="connsiteX4937" fmla="*/ 804235 w 1939743"/>
                <a:gd name="connsiteY4937" fmla="*/ 1253186 h 2523383"/>
                <a:gd name="connsiteX4938" fmla="*/ 804626 w 1939743"/>
                <a:gd name="connsiteY4938" fmla="*/ 1254813 h 2523383"/>
                <a:gd name="connsiteX4939" fmla="*/ 804751 w 1939743"/>
                <a:gd name="connsiteY4939" fmla="*/ 1257411 h 2523383"/>
                <a:gd name="connsiteX4940" fmla="*/ 804610 w 1939743"/>
                <a:gd name="connsiteY4940" fmla="*/ 1260978 h 2523383"/>
                <a:gd name="connsiteX4941" fmla="*/ 803969 w 1939743"/>
                <a:gd name="connsiteY4941" fmla="*/ 1264037 h 2523383"/>
                <a:gd name="connsiteX4942" fmla="*/ 802827 w 1939743"/>
                <a:gd name="connsiteY4942" fmla="*/ 1266596 h 2523383"/>
                <a:gd name="connsiteX4943" fmla="*/ 801724 w 1939743"/>
                <a:gd name="connsiteY4943" fmla="*/ 1270171 h 2523383"/>
                <a:gd name="connsiteX4944" fmla="*/ 800057 w 1939743"/>
                <a:gd name="connsiteY4944" fmla="*/ 1278033 h 2523383"/>
                <a:gd name="connsiteX4945" fmla="*/ 799916 w 1939743"/>
                <a:gd name="connsiteY4945" fmla="*/ 1279958 h 2523383"/>
                <a:gd name="connsiteX4946" fmla="*/ 801113 w 1939743"/>
                <a:gd name="connsiteY4946" fmla="*/ 1282649 h 2523383"/>
                <a:gd name="connsiteX4947" fmla="*/ 808757 w 1939743"/>
                <a:gd name="connsiteY4947" fmla="*/ 1291889 h 2523383"/>
                <a:gd name="connsiteX4948" fmla="*/ 813443 w 1939743"/>
                <a:gd name="connsiteY4948" fmla="*/ 1302888 h 2523383"/>
                <a:gd name="connsiteX4949" fmla="*/ 815641 w 1939743"/>
                <a:gd name="connsiteY4949" fmla="*/ 1304813 h 2523383"/>
                <a:gd name="connsiteX4950" fmla="*/ 821540 w 1939743"/>
                <a:gd name="connsiteY4950" fmla="*/ 1311643 h 2523383"/>
                <a:gd name="connsiteX4951" fmla="*/ 827901 w 1939743"/>
                <a:gd name="connsiteY4951" fmla="*/ 1315500 h 2523383"/>
                <a:gd name="connsiteX4952" fmla="*/ 830044 w 1939743"/>
                <a:gd name="connsiteY4952" fmla="*/ 1317158 h 2523383"/>
                <a:gd name="connsiteX4953" fmla="*/ 832071 w 1939743"/>
                <a:gd name="connsiteY4953" fmla="*/ 1319599 h 2523383"/>
                <a:gd name="connsiteX4954" fmla="*/ 832681 w 1939743"/>
                <a:gd name="connsiteY4954" fmla="*/ 1319693 h 2523383"/>
                <a:gd name="connsiteX4955" fmla="*/ 833909 w 1939743"/>
                <a:gd name="connsiteY4955" fmla="*/ 1319232 h 2523383"/>
                <a:gd name="connsiteX4956" fmla="*/ 834261 w 1939743"/>
                <a:gd name="connsiteY4956" fmla="*/ 1318567 h 2523383"/>
                <a:gd name="connsiteX4957" fmla="*/ 834347 w 1939743"/>
                <a:gd name="connsiteY4957" fmla="*/ 1317581 h 2523383"/>
                <a:gd name="connsiteX4958" fmla="*/ 832556 w 1939743"/>
                <a:gd name="connsiteY4958" fmla="*/ 1312425 h 2523383"/>
                <a:gd name="connsiteX4959" fmla="*/ 832431 w 1939743"/>
                <a:gd name="connsiteY4959" fmla="*/ 1310399 h 2523383"/>
                <a:gd name="connsiteX4960" fmla="*/ 833283 w 1939743"/>
                <a:gd name="connsiteY4960" fmla="*/ 1310047 h 2523383"/>
                <a:gd name="connsiteX4961" fmla="*/ 839847 w 1939743"/>
                <a:gd name="connsiteY4961" fmla="*/ 1318840 h 2523383"/>
                <a:gd name="connsiteX4962" fmla="*/ 843391 w 1939743"/>
                <a:gd name="connsiteY4962" fmla="*/ 1322322 h 2523383"/>
                <a:gd name="connsiteX4963" fmla="*/ 848234 w 1939743"/>
                <a:gd name="connsiteY4963" fmla="*/ 1325968 h 2523383"/>
                <a:gd name="connsiteX4964" fmla="*/ 856550 w 1939743"/>
                <a:gd name="connsiteY4964" fmla="*/ 1334331 h 2523383"/>
                <a:gd name="connsiteX4965" fmla="*/ 857708 w 1939743"/>
                <a:gd name="connsiteY4965" fmla="*/ 1335011 h 2523383"/>
                <a:gd name="connsiteX4966" fmla="*/ 862207 w 1939743"/>
                <a:gd name="connsiteY4966" fmla="*/ 1334245 h 2523383"/>
                <a:gd name="connsiteX4967" fmla="*/ 863435 w 1939743"/>
                <a:gd name="connsiteY4967" fmla="*/ 1334769 h 2523383"/>
                <a:gd name="connsiteX4968" fmla="*/ 864209 w 1939743"/>
                <a:gd name="connsiteY4968" fmla="*/ 1335590 h 2523383"/>
                <a:gd name="connsiteX4969" fmla="*/ 864530 w 1939743"/>
                <a:gd name="connsiteY4969" fmla="*/ 1336709 h 2523383"/>
                <a:gd name="connsiteX4970" fmla="*/ 864710 w 1939743"/>
                <a:gd name="connsiteY4970" fmla="*/ 1341630 h 2523383"/>
                <a:gd name="connsiteX4971" fmla="*/ 865938 w 1939743"/>
                <a:gd name="connsiteY4971" fmla="*/ 1344047 h 2523383"/>
                <a:gd name="connsiteX4972" fmla="*/ 873034 w 1939743"/>
                <a:gd name="connsiteY4972" fmla="*/ 1343015 h 2523383"/>
                <a:gd name="connsiteX4973" fmla="*/ 875021 w 1939743"/>
                <a:gd name="connsiteY4973" fmla="*/ 1343226 h 2523383"/>
                <a:gd name="connsiteX4974" fmla="*/ 876289 w 1939743"/>
                <a:gd name="connsiteY4974" fmla="*/ 1344001 h 2523383"/>
                <a:gd name="connsiteX4975" fmla="*/ 877345 w 1939743"/>
                <a:gd name="connsiteY4975" fmla="*/ 1345604 h 2523383"/>
                <a:gd name="connsiteX4976" fmla="*/ 878870 w 1939743"/>
                <a:gd name="connsiteY4976" fmla="*/ 1350838 h 2523383"/>
                <a:gd name="connsiteX4977" fmla="*/ 880279 w 1939743"/>
                <a:gd name="connsiteY4977" fmla="*/ 1361095 h 2523383"/>
                <a:gd name="connsiteX4978" fmla="*/ 880349 w 1939743"/>
                <a:gd name="connsiteY4978" fmla="*/ 1364748 h 2523383"/>
                <a:gd name="connsiteX4979" fmla="*/ 879700 w 1939743"/>
                <a:gd name="connsiteY4979" fmla="*/ 1370866 h 2523383"/>
                <a:gd name="connsiteX4980" fmla="*/ 878667 w 1939743"/>
                <a:gd name="connsiteY4980" fmla="*/ 1373112 h 2523383"/>
                <a:gd name="connsiteX4981" fmla="*/ 877321 w 1939743"/>
                <a:gd name="connsiteY4981" fmla="*/ 1373816 h 2523383"/>
                <a:gd name="connsiteX4982" fmla="*/ 873535 w 1939743"/>
                <a:gd name="connsiteY4982" fmla="*/ 1373127 h 2523383"/>
                <a:gd name="connsiteX4983" fmla="*/ 870875 w 1939743"/>
                <a:gd name="connsiteY4983" fmla="*/ 1371187 h 2523383"/>
                <a:gd name="connsiteX4984" fmla="*/ 869498 w 1939743"/>
                <a:gd name="connsiteY4984" fmla="*/ 1368715 h 2523383"/>
                <a:gd name="connsiteX4985" fmla="*/ 868254 w 1939743"/>
                <a:gd name="connsiteY4985" fmla="*/ 1363340 h 2523383"/>
                <a:gd name="connsiteX4986" fmla="*/ 867659 w 1939743"/>
                <a:gd name="connsiteY4986" fmla="*/ 1362300 h 2523383"/>
                <a:gd name="connsiteX4987" fmla="*/ 867120 w 1939743"/>
                <a:gd name="connsiteY4987" fmla="*/ 1363387 h 2523383"/>
                <a:gd name="connsiteX4988" fmla="*/ 865876 w 1939743"/>
                <a:gd name="connsiteY4988" fmla="*/ 1368308 h 2523383"/>
                <a:gd name="connsiteX4989" fmla="*/ 865062 w 1939743"/>
                <a:gd name="connsiteY4989" fmla="*/ 1370483 h 2523383"/>
                <a:gd name="connsiteX4990" fmla="*/ 864069 w 1939743"/>
                <a:gd name="connsiteY4990" fmla="*/ 1371922 h 2523383"/>
                <a:gd name="connsiteX4991" fmla="*/ 862183 w 1939743"/>
                <a:gd name="connsiteY4991" fmla="*/ 1371570 h 2523383"/>
                <a:gd name="connsiteX4992" fmla="*/ 859406 w 1939743"/>
                <a:gd name="connsiteY4992" fmla="*/ 1369427 h 2523383"/>
                <a:gd name="connsiteX4993" fmla="*/ 854188 w 1939743"/>
                <a:gd name="connsiteY4993" fmla="*/ 1363935 h 2523383"/>
                <a:gd name="connsiteX4994" fmla="*/ 852341 w 1939743"/>
                <a:gd name="connsiteY4994" fmla="*/ 1362573 h 2523383"/>
                <a:gd name="connsiteX4995" fmla="*/ 851199 w 1939743"/>
                <a:gd name="connsiteY4995" fmla="*/ 1362808 h 2523383"/>
                <a:gd name="connsiteX4996" fmla="*/ 848703 w 1939743"/>
                <a:gd name="connsiteY4996" fmla="*/ 1364670 h 2523383"/>
                <a:gd name="connsiteX4997" fmla="*/ 844854 w 1939743"/>
                <a:gd name="connsiteY4997" fmla="*/ 1368151 h 2523383"/>
                <a:gd name="connsiteX4998" fmla="*/ 843266 w 1939743"/>
                <a:gd name="connsiteY4998" fmla="*/ 1370702 h 2523383"/>
                <a:gd name="connsiteX4999" fmla="*/ 843939 w 1939743"/>
                <a:gd name="connsiteY4999" fmla="*/ 1372329 h 2523383"/>
                <a:gd name="connsiteX5000" fmla="*/ 844385 w 1939743"/>
                <a:gd name="connsiteY5000" fmla="*/ 1374371 h 2523383"/>
                <a:gd name="connsiteX5001" fmla="*/ 844604 w 1939743"/>
                <a:gd name="connsiteY5001" fmla="*/ 1376828 h 2523383"/>
                <a:gd name="connsiteX5002" fmla="*/ 844471 w 1939743"/>
                <a:gd name="connsiteY5002" fmla="*/ 1378635 h 2523383"/>
                <a:gd name="connsiteX5003" fmla="*/ 843978 w 1939743"/>
                <a:gd name="connsiteY5003" fmla="*/ 1379801 h 2523383"/>
                <a:gd name="connsiteX5004" fmla="*/ 842703 w 1939743"/>
                <a:gd name="connsiteY5004" fmla="*/ 1381185 h 2523383"/>
                <a:gd name="connsiteX5005" fmla="*/ 840011 w 1939743"/>
                <a:gd name="connsiteY5005" fmla="*/ 1381420 h 2523383"/>
                <a:gd name="connsiteX5006" fmla="*/ 836139 w 1939743"/>
                <a:gd name="connsiteY5006" fmla="*/ 1380356 h 2523383"/>
                <a:gd name="connsiteX5007" fmla="*/ 833080 w 1939743"/>
                <a:gd name="connsiteY5007" fmla="*/ 1378471 h 2523383"/>
                <a:gd name="connsiteX5008" fmla="*/ 827721 w 1939743"/>
                <a:gd name="connsiteY5008" fmla="*/ 1373448 h 2523383"/>
                <a:gd name="connsiteX5009" fmla="*/ 826493 w 1939743"/>
                <a:gd name="connsiteY5009" fmla="*/ 1372752 h 2523383"/>
                <a:gd name="connsiteX5010" fmla="*/ 824834 w 1939743"/>
                <a:gd name="connsiteY5010" fmla="*/ 1373870 h 2523383"/>
                <a:gd name="connsiteX5011" fmla="*/ 824177 w 1939743"/>
                <a:gd name="connsiteY5011" fmla="*/ 1375333 h 2523383"/>
                <a:gd name="connsiteX5012" fmla="*/ 825202 w 1939743"/>
                <a:gd name="connsiteY5012" fmla="*/ 1377422 h 2523383"/>
                <a:gd name="connsiteX5013" fmla="*/ 827924 w 1939743"/>
                <a:gd name="connsiteY5013" fmla="*/ 1380121 h 2523383"/>
                <a:gd name="connsiteX5014" fmla="*/ 831249 w 1939743"/>
                <a:gd name="connsiteY5014" fmla="*/ 1384588 h 2523383"/>
                <a:gd name="connsiteX5015" fmla="*/ 832141 w 1939743"/>
                <a:gd name="connsiteY5015" fmla="*/ 1385457 h 2523383"/>
                <a:gd name="connsiteX5016" fmla="*/ 832994 w 1939743"/>
                <a:gd name="connsiteY5016" fmla="*/ 1385355 h 2523383"/>
                <a:gd name="connsiteX5017" fmla="*/ 833299 w 1939743"/>
                <a:gd name="connsiteY5017" fmla="*/ 1386177 h 2523383"/>
                <a:gd name="connsiteX5018" fmla="*/ 833675 w 1939743"/>
                <a:gd name="connsiteY5018" fmla="*/ 1388571 h 2523383"/>
                <a:gd name="connsiteX5019" fmla="*/ 833502 w 1939743"/>
                <a:gd name="connsiteY5019" fmla="*/ 1392678 h 2523383"/>
                <a:gd name="connsiteX5020" fmla="*/ 831899 w 1939743"/>
                <a:gd name="connsiteY5020" fmla="*/ 1400846 h 2523383"/>
                <a:gd name="connsiteX5021" fmla="*/ 831734 w 1939743"/>
                <a:gd name="connsiteY5021" fmla="*/ 1402786 h 2523383"/>
                <a:gd name="connsiteX5022" fmla="*/ 832391 w 1939743"/>
                <a:gd name="connsiteY5022" fmla="*/ 1402324 h 2523383"/>
                <a:gd name="connsiteX5023" fmla="*/ 836921 w 1939743"/>
                <a:gd name="connsiteY5023" fmla="*/ 1394305 h 2523383"/>
                <a:gd name="connsiteX5024" fmla="*/ 839260 w 1939743"/>
                <a:gd name="connsiteY5024" fmla="*/ 1392052 h 2523383"/>
                <a:gd name="connsiteX5025" fmla="*/ 844330 w 1939743"/>
                <a:gd name="connsiteY5025" fmla="*/ 1388500 h 2523383"/>
                <a:gd name="connsiteX5026" fmla="*/ 846521 w 1939743"/>
                <a:gd name="connsiteY5026" fmla="*/ 1385887 h 2523383"/>
                <a:gd name="connsiteX5027" fmla="*/ 853006 w 1939743"/>
                <a:gd name="connsiteY5027" fmla="*/ 1385175 h 2523383"/>
                <a:gd name="connsiteX5028" fmla="*/ 855322 w 1939743"/>
                <a:gd name="connsiteY5028" fmla="*/ 1386607 h 2523383"/>
                <a:gd name="connsiteX5029" fmla="*/ 856808 w 1939743"/>
                <a:gd name="connsiteY5029" fmla="*/ 1389087 h 2523383"/>
                <a:gd name="connsiteX5030" fmla="*/ 856863 w 1939743"/>
                <a:gd name="connsiteY5030" fmla="*/ 1390214 h 2523383"/>
                <a:gd name="connsiteX5031" fmla="*/ 855165 w 1939743"/>
                <a:gd name="connsiteY5031" fmla="*/ 1393116 h 2523383"/>
                <a:gd name="connsiteX5032" fmla="*/ 854853 w 1939743"/>
                <a:gd name="connsiteY5032" fmla="*/ 1394571 h 2523383"/>
                <a:gd name="connsiteX5033" fmla="*/ 854767 w 1939743"/>
                <a:gd name="connsiteY5033" fmla="*/ 1396402 h 2523383"/>
                <a:gd name="connsiteX5034" fmla="*/ 854923 w 1939743"/>
                <a:gd name="connsiteY5034" fmla="*/ 1398037 h 2523383"/>
                <a:gd name="connsiteX5035" fmla="*/ 855314 w 1939743"/>
                <a:gd name="connsiteY5035" fmla="*/ 1399492 h 2523383"/>
                <a:gd name="connsiteX5036" fmla="*/ 856480 w 1939743"/>
                <a:gd name="connsiteY5036" fmla="*/ 1400830 h 2523383"/>
                <a:gd name="connsiteX5037" fmla="*/ 858545 w 1939743"/>
                <a:gd name="connsiteY5037" fmla="*/ 1400243 h 2523383"/>
                <a:gd name="connsiteX5038" fmla="*/ 859124 w 1939743"/>
                <a:gd name="connsiteY5038" fmla="*/ 1400580 h 2523383"/>
                <a:gd name="connsiteX5039" fmla="*/ 860227 w 1939743"/>
                <a:gd name="connsiteY5039" fmla="*/ 1401996 h 2523383"/>
                <a:gd name="connsiteX5040" fmla="*/ 860955 w 1939743"/>
                <a:gd name="connsiteY5040" fmla="*/ 1404186 h 2523383"/>
                <a:gd name="connsiteX5041" fmla="*/ 860986 w 1939743"/>
                <a:gd name="connsiteY5041" fmla="*/ 1407230 h 2523383"/>
                <a:gd name="connsiteX5042" fmla="*/ 859468 w 1939743"/>
                <a:gd name="connsiteY5042" fmla="*/ 1413887 h 2523383"/>
                <a:gd name="connsiteX5043" fmla="*/ 856754 w 1939743"/>
                <a:gd name="connsiteY5043" fmla="*/ 1416054 h 2523383"/>
                <a:gd name="connsiteX5044" fmla="*/ 848445 w 1939743"/>
                <a:gd name="connsiteY5044" fmla="*/ 1420068 h 2523383"/>
                <a:gd name="connsiteX5045" fmla="*/ 845597 w 1939743"/>
                <a:gd name="connsiteY5045" fmla="*/ 1422133 h 2523383"/>
                <a:gd name="connsiteX5046" fmla="*/ 840113 w 1939743"/>
                <a:gd name="connsiteY5046" fmla="*/ 1423596 h 2523383"/>
                <a:gd name="connsiteX5047" fmla="*/ 837993 w 1939743"/>
                <a:gd name="connsiteY5047" fmla="*/ 1425529 h 2523383"/>
                <a:gd name="connsiteX5048" fmla="*/ 836671 w 1939743"/>
                <a:gd name="connsiteY5048" fmla="*/ 1426115 h 2523383"/>
                <a:gd name="connsiteX5049" fmla="*/ 830803 w 1939743"/>
                <a:gd name="connsiteY5049" fmla="*/ 1425802 h 2523383"/>
                <a:gd name="connsiteX5050" fmla="*/ 824091 w 1939743"/>
                <a:gd name="connsiteY5050" fmla="*/ 1427023 h 2523383"/>
                <a:gd name="connsiteX5051" fmla="*/ 816361 w 1939743"/>
                <a:gd name="connsiteY5051" fmla="*/ 1424629 h 2523383"/>
                <a:gd name="connsiteX5052" fmla="*/ 810940 w 1939743"/>
                <a:gd name="connsiteY5052" fmla="*/ 1423565 h 2523383"/>
                <a:gd name="connsiteX5053" fmla="*/ 804673 w 1939743"/>
                <a:gd name="connsiteY5053" fmla="*/ 1419747 h 2523383"/>
                <a:gd name="connsiteX5054" fmla="*/ 802310 w 1939743"/>
                <a:gd name="connsiteY5054" fmla="*/ 1420709 h 2523383"/>
                <a:gd name="connsiteX5055" fmla="*/ 799869 w 1939743"/>
                <a:gd name="connsiteY5055" fmla="*/ 1423158 h 2523383"/>
                <a:gd name="connsiteX5056" fmla="*/ 788134 w 1939743"/>
                <a:gd name="connsiteY5056" fmla="*/ 1420216 h 2523383"/>
                <a:gd name="connsiteX5057" fmla="*/ 786742 w 1939743"/>
                <a:gd name="connsiteY5057" fmla="*/ 1418081 h 2523383"/>
                <a:gd name="connsiteX5058" fmla="*/ 787203 w 1939743"/>
                <a:gd name="connsiteY5058" fmla="*/ 1416688 h 2523383"/>
                <a:gd name="connsiteX5059" fmla="*/ 789981 w 1939743"/>
                <a:gd name="connsiteY5059" fmla="*/ 1412127 h 2523383"/>
                <a:gd name="connsiteX5060" fmla="*/ 790161 w 1939743"/>
                <a:gd name="connsiteY5060" fmla="*/ 1411173 h 2523383"/>
                <a:gd name="connsiteX5061" fmla="*/ 790028 w 1939743"/>
                <a:gd name="connsiteY5061" fmla="*/ 1410359 h 2523383"/>
                <a:gd name="connsiteX5062" fmla="*/ 784700 w 1939743"/>
                <a:gd name="connsiteY5062" fmla="*/ 1409577 h 2523383"/>
                <a:gd name="connsiteX5063" fmla="*/ 778754 w 1939743"/>
                <a:gd name="connsiteY5063" fmla="*/ 1407136 h 2523383"/>
                <a:gd name="connsiteX5064" fmla="*/ 772785 w 1939743"/>
                <a:gd name="connsiteY5064" fmla="*/ 1405923 h 2523383"/>
                <a:gd name="connsiteX5065" fmla="*/ 768318 w 1939743"/>
                <a:gd name="connsiteY5065" fmla="*/ 1406267 h 2523383"/>
                <a:gd name="connsiteX5066" fmla="*/ 765407 w 1939743"/>
                <a:gd name="connsiteY5066" fmla="*/ 1405375 h 2523383"/>
                <a:gd name="connsiteX5067" fmla="*/ 762567 w 1939743"/>
                <a:gd name="connsiteY5067" fmla="*/ 1403365 h 2523383"/>
                <a:gd name="connsiteX5068" fmla="*/ 761010 w 1939743"/>
                <a:gd name="connsiteY5068" fmla="*/ 1401526 h 2523383"/>
                <a:gd name="connsiteX5069" fmla="*/ 760729 w 1939743"/>
                <a:gd name="connsiteY5069" fmla="*/ 1399868 h 2523383"/>
                <a:gd name="connsiteX5070" fmla="*/ 760690 w 1939743"/>
                <a:gd name="connsiteY5070" fmla="*/ 1398045 h 2523383"/>
                <a:gd name="connsiteX5071" fmla="*/ 760940 w 1939743"/>
                <a:gd name="connsiteY5071" fmla="*/ 1394384 h 2523383"/>
                <a:gd name="connsiteX5072" fmla="*/ 760565 w 1939743"/>
                <a:gd name="connsiteY5072" fmla="*/ 1391802 h 2523383"/>
                <a:gd name="connsiteX5073" fmla="*/ 759274 w 1939743"/>
                <a:gd name="connsiteY5073" fmla="*/ 1389760 h 2523383"/>
                <a:gd name="connsiteX5074" fmla="*/ 756645 w 1939743"/>
                <a:gd name="connsiteY5074" fmla="*/ 1387929 h 2523383"/>
                <a:gd name="connsiteX5075" fmla="*/ 754032 w 1939743"/>
                <a:gd name="connsiteY5075" fmla="*/ 1388148 h 2523383"/>
                <a:gd name="connsiteX5076" fmla="*/ 751818 w 1939743"/>
                <a:gd name="connsiteY5076" fmla="*/ 1390174 h 2523383"/>
                <a:gd name="connsiteX5077" fmla="*/ 749713 w 1939743"/>
                <a:gd name="connsiteY5077" fmla="*/ 1393898 h 2523383"/>
                <a:gd name="connsiteX5078" fmla="*/ 745810 w 1939743"/>
                <a:gd name="connsiteY5078" fmla="*/ 1404217 h 2523383"/>
                <a:gd name="connsiteX5079" fmla="*/ 743854 w 1939743"/>
                <a:gd name="connsiteY5079" fmla="*/ 1405970 h 2523383"/>
                <a:gd name="connsiteX5080" fmla="*/ 738784 w 1939743"/>
                <a:gd name="connsiteY5080" fmla="*/ 1413387 h 2523383"/>
                <a:gd name="connsiteX5081" fmla="*/ 736883 w 1939743"/>
                <a:gd name="connsiteY5081" fmla="*/ 1415194 h 2523383"/>
                <a:gd name="connsiteX5082" fmla="*/ 727589 w 1939743"/>
                <a:gd name="connsiteY5082" fmla="*/ 1418120 h 2523383"/>
                <a:gd name="connsiteX5083" fmla="*/ 716573 w 1939743"/>
                <a:gd name="connsiteY5083" fmla="*/ 1419317 h 2523383"/>
                <a:gd name="connsiteX5084" fmla="*/ 712458 w 1939743"/>
                <a:gd name="connsiteY5084" fmla="*/ 1421593 h 2523383"/>
                <a:gd name="connsiteX5085" fmla="*/ 708547 w 1939743"/>
                <a:gd name="connsiteY5085" fmla="*/ 1425849 h 2523383"/>
                <a:gd name="connsiteX5086" fmla="*/ 703821 w 1939743"/>
                <a:gd name="connsiteY5086" fmla="*/ 1429949 h 2523383"/>
                <a:gd name="connsiteX5087" fmla="*/ 692266 w 1939743"/>
                <a:gd name="connsiteY5087" fmla="*/ 1434971 h 2523383"/>
                <a:gd name="connsiteX5088" fmla="*/ 681587 w 1939743"/>
                <a:gd name="connsiteY5088" fmla="*/ 1437764 h 2523383"/>
                <a:gd name="connsiteX5089" fmla="*/ 670415 w 1939743"/>
                <a:gd name="connsiteY5089" fmla="*/ 1438985 h 2523383"/>
                <a:gd name="connsiteX5090" fmla="*/ 662060 w 1939743"/>
                <a:gd name="connsiteY5090" fmla="*/ 1440886 h 2523383"/>
                <a:gd name="connsiteX5091" fmla="*/ 659658 w 1939743"/>
                <a:gd name="connsiteY5091" fmla="*/ 1439931 h 2523383"/>
                <a:gd name="connsiteX5092" fmla="*/ 655918 w 1939743"/>
                <a:gd name="connsiteY5092" fmla="*/ 1440284 h 2523383"/>
                <a:gd name="connsiteX5093" fmla="*/ 651889 w 1939743"/>
                <a:gd name="connsiteY5093" fmla="*/ 1443061 h 2523383"/>
                <a:gd name="connsiteX5094" fmla="*/ 647344 w 1939743"/>
                <a:gd name="connsiteY5094" fmla="*/ 1443601 h 2523383"/>
                <a:gd name="connsiteX5095" fmla="*/ 630070 w 1939743"/>
                <a:gd name="connsiteY5095" fmla="*/ 1444610 h 2523383"/>
                <a:gd name="connsiteX5096" fmla="*/ 622137 w 1939743"/>
                <a:gd name="connsiteY5096" fmla="*/ 1446464 h 2523383"/>
                <a:gd name="connsiteX5097" fmla="*/ 617787 w 1939743"/>
                <a:gd name="connsiteY5097" fmla="*/ 1446957 h 2523383"/>
                <a:gd name="connsiteX5098" fmla="*/ 614376 w 1939743"/>
                <a:gd name="connsiteY5098" fmla="*/ 1446707 h 2523383"/>
                <a:gd name="connsiteX5099" fmla="*/ 611997 w 1939743"/>
                <a:gd name="connsiteY5099" fmla="*/ 1445940 h 2523383"/>
                <a:gd name="connsiteX5100" fmla="*/ 609721 w 1939743"/>
                <a:gd name="connsiteY5100" fmla="*/ 1443476 h 2523383"/>
                <a:gd name="connsiteX5101" fmla="*/ 607382 w 1939743"/>
                <a:gd name="connsiteY5101" fmla="*/ 1439673 h 2523383"/>
                <a:gd name="connsiteX5102" fmla="*/ 602625 w 1939743"/>
                <a:gd name="connsiteY5102" fmla="*/ 1429487 h 2523383"/>
                <a:gd name="connsiteX5103" fmla="*/ 601264 w 1939743"/>
                <a:gd name="connsiteY5103" fmla="*/ 1425184 h 2523383"/>
                <a:gd name="connsiteX5104" fmla="*/ 601796 w 1939743"/>
                <a:gd name="connsiteY5104" fmla="*/ 1417783 h 2523383"/>
                <a:gd name="connsiteX5105" fmla="*/ 601444 w 1939743"/>
                <a:gd name="connsiteY5105" fmla="*/ 1413480 h 2523383"/>
                <a:gd name="connsiteX5106" fmla="*/ 599863 w 1939743"/>
                <a:gd name="connsiteY5106" fmla="*/ 1404147 h 2523383"/>
                <a:gd name="connsiteX5107" fmla="*/ 599566 w 1939743"/>
                <a:gd name="connsiteY5107" fmla="*/ 1403341 h 2523383"/>
                <a:gd name="connsiteX5108" fmla="*/ 591242 w 1939743"/>
                <a:gd name="connsiteY5108" fmla="*/ 1399860 h 2523383"/>
                <a:gd name="connsiteX5109" fmla="*/ 585766 w 1939743"/>
                <a:gd name="connsiteY5109" fmla="*/ 1398757 h 2523383"/>
                <a:gd name="connsiteX5110" fmla="*/ 577504 w 1939743"/>
                <a:gd name="connsiteY5110" fmla="*/ 1398530 h 2523383"/>
                <a:gd name="connsiteX5111" fmla="*/ 567404 w 1939743"/>
                <a:gd name="connsiteY5111" fmla="*/ 1399023 h 2523383"/>
                <a:gd name="connsiteX5112" fmla="*/ 557320 w 1939743"/>
                <a:gd name="connsiteY5112" fmla="*/ 1397896 h 2523383"/>
                <a:gd name="connsiteX5113" fmla="*/ 551992 w 1939743"/>
                <a:gd name="connsiteY5113" fmla="*/ 1396621 h 2523383"/>
                <a:gd name="connsiteX5114" fmla="*/ 546703 w 1939743"/>
                <a:gd name="connsiteY5114" fmla="*/ 1394532 h 2523383"/>
                <a:gd name="connsiteX5115" fmla="*/ 537659 w 1939743"/>
                <a:gd name="connsiteY5115" fmla="*/ 1389087 h 2523383"/>
                <a:gd name="connsiteX5116" fmla="*/ 537151 w 1939743"/>
                <a:gd name="connsiteY5116" fmla="*/ 1388532 h 2523383"/>
                <a:gd name="connsiteX5117" fmla="*/ 536447 w 1939743"/>
                <a:gd name="connsiteY5117" fmla="*/ 1386709 h 2523383"/>
                <a:gd name="connsiteX5118" fmla="*/ 535555 w 1939743"/>
                <a:gd name="connsiteY5118" fmla="*/ 1383618 h 2523383"/>
                <a:gd name="connsiteX5119" fmla="*/ 533302 w 1939743"/>
                <a:gd name="connsiteY5119" fmla="*/ 1379589 h 2523383"/>
                <a:gd name="connsiteX5120" fmla="*/ 527137 w 1939743"/>
                <a:gd name="connsiteY5120" fmla="*/ 1370561 h 2523383"/>
                <a:gd name="connsiteX5121" fmla="*/ 524696 w 1939743"/>
                <a:gd name="connsiteY5121" fmla="*/ 1365179 h 2523383"/>
                <a:gd name="connsiteX5122" fmla="*/ 524297 w 1939743"/>
                <a:gd name="connsiteY5122" fmla="*/ 1363810 h 2523383"/>
                <a:gd name="connsiteX5123" fmla="*/ 523710 w 1939743"/>
                <a:gd name="connsiteY5123" fmla="*/ 1359843 h 2523383"/>
                <a:gd name="connsiteX5124" fmla="*/ 522935 w 1939743"/>
                <a:gd name="connsiteY5124" fmla="*/ 1353263 h 2523383"/>
                <a:gd name="connsiteX5125" fmla="*/ 522685 w 1939743"/>
                <a:gd name="connsiteY5125" fmla="*/ 1349219 h 2523383"/>
                <a:gd name="connsiteX5126" fmla="*/ 523405 w 1939743"/>
                <a:gd name="connsiteY5126" fmla="*/ 1346747 h 2523383"/>
                <a:gd name="connsiteX5127" fmla="*/ 524007 w 1939743"/>
                <a:gd name="connsiteY5127" fmla="*/ 1346254 h 2523383"/>
                <a:gd name="connsiteX5128" fmla="*/ 536775 w 1939743"/>
                <a:gd name="connsiteY5128" fmla="*/ 1341419 h 2523383"/>
                <a:gd name="connsiteX5129" fmla="*/ 559275 w 1939743"/>
                <a:gd name="connsiteY5129" fmla="*/ 1336099 h 2523383"/>
                <a:gd name="connsiteX5130" fmla="*/ 579843 w 1939743"/>
                <a:gd name="connsiteY5130" fmla="*/ 1332500 h 2523383"/>
                <a:gd name="connsiteX5131" fmla="*/ 589184 w 1939743"/>
                <a:gd name="connsiteY5131" fmla="*/ 1332821 h 2523383"/>
                <a:gd name="connsiteX5132" fmla="*/ 594684 w 1939743"/>
                <a:gd name="connsiteY5132" fmla="*/ 1334511 h 2523383"/>
                <a:gd name="connsiteX5133" fmla="*/ 600200 w 1939743"/>
                <a:gd name="connsiteY5133" fmla="*/ 1335277 h 2523383"/>
                <a:gd name="connsiteX5134" fmla="*/ 610182 w 1939743"/>
                <a:gd name="connsiteY5134" fmla="*/ 1335661 h 2523383"/>
                <a:gd name="connsiteX5135" fmla="*/ 622755 w 1939743"/>
                <a:gd name="connsiteY5135" fmla="*/ 1338164 h 2523383"/>
                <a:gd name="connsiteX5136" fmla="*/ 625282 w 1939743"/>
                <a:gd name="connsiteY5136" fmla="*/ 1337953 h 2523383"/>
                <a:gd name="connsiteX5137" fmla="*/ 630922 w 1939743"/>
                <a:gd name="connsiteY5137" fmla="*/ 1336255 h 2523383"/>
                <a:gd name="connsiteX5138" fmla="*/ 632597 w 1939743"/>
                <a:gd name="connsiteY5138" fmla="*/ 1334894 h 2523383"/>
                <a:gd name="connsiteX5139" fmla="*/ 641508 w 1939743"/>
                <a:gd name="connsiteY5139" fmla="*/ 1335066 h 2523383"/>
                <a:gd name="connsiteX5140" fmla="*/ 643236 w 1939743"/>
                <a:gd name="connsiteY5140" fmla="*/ 1334229 h 2523383"/>
                <a:gd name="connsiteX5141" fmla="*/ 644825 w 1939743"/>
                <a:gd name="connsiteY5141" fmla="*/ 1332727 h 2523383"/>
                <a:gd name="connsiteX5142" fmla="*/ 642775 w 1939743"/>
                <a:gd name="connsiteY5142" fmla="*/ 1329910 h 2523383"/>
                <a:gd name="connsiteX5143" fmla="*/ 634247 w 1939743"/>
                <a:gd name="connsiteY5143" fmla="*/ 1323714 h 2523383"/>
                <a:gd name="connsiteX5144" fmla="*/ 611599 w 1939743"/>
                <a:gd name="connsiteY5144" fmla="*/ 1312558 h 2523383"/>
                <a:gd name="connsiteX5145" fmla="*/ 606075 w 1939743"/>
                <a:gd name="connsiteY5145" fmla="*/ 1310172 h 2523383"/>
                <a:gd name="connsiteX5146" fmla="*/ 598166 w 1939743"/>
                <a:gd name="connsiteY5146" fmla="*/ 1307629 h 2523383"/>
                <a:gd name="connsiteX5147" fmla="*/ 593581 w 1939743"/>
                <a:gd name="connsiteY5147" fmla="*/ 1307262 h 2523383"/>
                <a:gd name="connsiteX5148" fmla="*/ 587737 w 1939743"/>
                <a:gd name="connsiteY5148" fmla="*/ 1308717 h 2523383"/>
                <a:gd name="connsiteX5149" fmla="*/ 585562 w 1939743"/>
                <a:gd name="connsiteY5149" fmla="*/ 1308654 h 2523383"/>
                <a:gd name="connsiteX5150" fmla="*/ 579828 w 1939743"/>
                <a:gd name="connsiteY5150" fmla="*/ 1310837 h 2523383"/>
                <a:gd name="connsiteX5151" fmla="*/ 574382 w 1939743"/>
                <a:gd name="connsiteY5151" fmla="*/ 1312222 h 2523383"/>
                <a:gd name="connsiteX5152" fmla="*/ 564055 w 1939743"/>
                <a:gd name="connsiteY5152" fmla="*/ 1313560 h 2523383"/>
                <a:gd name="connsiteX5153" fmla="*/ 549128 w 1939743"/>
                <a:gd name="connsiteY5153" fmla="*/ 1314537 h 2523383"/>
                <a:gd name="connsiteX5154" fmla="*/ 547040 w 1939743"/>
                <a:gd name="connsiteY5154" fmla="*/ 1314248 h 2523383"/>
                <a:gd name="connsiteX5155" fmla="*/ 543973 w 1939743"/>
                <a:gd name="connsiteY5155" fmla="*/ 1312550 h 2523383"/>
                <a:gd name="connsiteX5156" fmla="*/ 541743 w 1939743"/>
                <a:gd name="connsiteY5156" fmla="*/ 1312065 h 2523383"/>
                <a:gd name="connsiteX5157" fmla="*/ 527137 w 1939743"/>
                <a:gd name="connsiteY5157" fmla="*/ 1313395 h 2523383"/>
                <a:gd name="connsiteX5158" fmla="*/ 514087 w 1939743"/>
                <a:gd name="connsiteY5158" fmla="*/ 1311682 h 2523383"/>
                <a:gd name="connsiteX5159" fmla="*/ 499223 w 1939743"/>
                <a:gd name="connsiteY5159" fmla="*/ 1294447 h 2523383"/>
                <a:gd name="connsiteX5160" fmla="*/ 496758 w 1939743"/>
                <a:gd name="connsiteY5160" fmla="*/ 1289119 h 2523383"/>
                <a:gd name="connsiteX5161" fmla="*/ 497283 w 1939743"/>
                <a:gd name="connsiteY5161" fmla="*/ 1286944 h 2523383"/>
                <a:gd name="connsiteX5162" fmla="*/ 499113 w 1939743"/>
                <a:gd name="connsiteY5162" fmla="*/ 1284605 h 2523383"/>
                <a:gd name="connsiteX5163" fmla="*/ 506475 w 1939743"/>
                <a:gd name="connsiteY5163" fmla="*/ 1277846 h 2523383"/>
                <a:gd name="connsiteX5164" fmla="*/ 509104 w 1939743"/>
                <a:gd name="connsiteY5164" fmla="*/ 1276226 h 2523383"/>
                <a:gd name="connsiteX5165" fmla="*/ 520088 w 1939743"/>
                <a:gd name="connsiteY5165" fmla="*/ 1272580 h 2523383"/>
                <a:gd name="connsiteX5166" fmla="*/ 531033 w 1939743"/>
                <a:gd name="connsiteY5166" fmla="*/ 1268152 h 2523383"/>
                <a:gd name="connsiteX5167" fmla="*/ 539678 w 1939743"/>
                <a:gd name="connsiteY5167" fmla="*/ 1263975 h 2523383"/>
                <a:gd name="connsiteX5168" fmla="*/ 543918 w 1939743"/>
                <a:gd name="connsiteY5168" fmla="*/ 1262519 h 2523383"/>
                <a:gd name="connsiteX5169" fmla="*/ 548002 w 1939743"/>
                <a:gd name="connsiteY5169" fmla="*/ 1262347 h 2523383"/>
                <a:gd name="connsiteX5170" fmla="*/ 551303 w 1939743"/>
                <a:gd name="connsiteY5170" fmla="*/ 1260963 h 2523383"/>
                <a:gd name="connsiteX5171" fmla="*/ 550631 w 1939743"/>
                <a:gd name="connsiteY5171" fmla="*/ 1259640 h 2523383"/>
                <a:gd name="connsiteX5172" fmla="*/ 547931 w 1939743"/>
                <a:gd name="connsiteY5172" fmla="*/ 1258123 h 2523383"/>
                <a:gd name="connsiteX5173" fmla="*/ 547963 w 1939743"/>
                <a:gd name="connsiteY5173" fmla="*/ 1255971 h 2523383"/>
                <a:gd name="connsiteX5174" fmla="*/ 549363 w 1939743"/>
                <a:gd name="connsiteY5174" fmla="*/ 1254939 h 2523383"/>
                <a:gd name="connsiteX5175" fmla="*/ 554769 w 1939743"/>
                <a:gd name="connsiteY5175" fmla="*/ 1253843 h 2523383"/>
                <a:gd name="connsiteX5176" fmla="*/ 560519 w 1939743"/>
                <a:gd name="connsiteY5176" fmla="*/ 1255173 h 2523383"/>
                <a:gd name="connsiteX5177" fmla="*/ 563391 w 1939743"/>
                <a:gd name="connsiteY5177" fmla="*/ 1254720 h 2523383"/>
                <a:gd name="connsiteX5178" fmla="*/ 564212 w 1939743"/>
                <a:gd name="connsiteY5178" fmla="*/ 1253249 h 2523383"/>
                <a:gd name="connsiteX5179" fmla="*/ 563445 w 1939743"/>
                <a:gd name="connsiteY5179" fmla="*/ 1252067 h 2523383"/>
                <a:gd name="connsiteX5180" fmla="*/ 557992 w 1939743"/>
                <a:gd name="connsiteY5180" fmla="*/ 1249611 h 2523383"/>
                <a:gd name="connsiteX5181" fmla="*/ 531784 w 1939743"/>
                <a:gd name="connsiteY5181" fmla="*/ 1256675 h 2523383"/>
                <a:gd name="connsiteX5182" fmla="*/ 519556 w 1939743"/>
                <a:gd name="connsiteY5182" fmla="*/ 1257333 h 2523383"/>
                <a:gd name="connsiteX5183" fmla="*/ 511075 w 1939743"/>
                <a:gd name="connsiteY5183" fmla="*/ 1260360 h 2523383"/>
                <a:gd name="connsiteX5184" fmla="*/ 506412 w 1939743"/>
                <a:gd name="connsiteY5184" fmla="*/ 1260266 h 2523383"/>
                <a:gd name="connsiteX5185" fmla="*/ 500866 w 1939743"/>
                <a:gd name="connsiteY5185" fmla="*/ 1257246 h 2523383"/>
                <a:gd name="connsiteX5186" fmla="*/ 500122 w 1939743"/>
                <a:gd name="connsiteY5186" fmla="*/ 1256339 h 2523383"/>
                <a:gd name="connsiteX5187" fmla="*/ 500021 w 1939743"/>
                <a:gd name="connsiteY5187" fmla="*/ 1255095 h 2523383"/>
                <a:gd name="connsiteX5188" fmla="*/ 501734 w 1939743"/>
                <a:gd name="connsiteY5188" fmla="*/ 1251042 h 2523383"/>
                <a:gd name="connsiteX5189" fmla="*/ 507664 w 1939743"/>
                <a:gd name="connsiteY5189" fmla="*/ 1248609 h 2523383"/>
                <a:gd name="connsiteX5190" fmla="*/ 510653 w 1939743"/>
                <a:gd name="connsiteY5190" fmla="*/ 1241756 h 2523383"/>
                <a:gd name="connsiteX5191" fmla="*/ 507461 w 1939743"/>
                <a:gd name="connsiteY5191" fmla="*/ 1241639 h 2523383"/>
                <a:gd name="connsiteX5192" fmla="*/ 496837 w 1939743"/>
                <a:gd name="connsiteY5192" fmla="*/ 1243109 h 2523383"/>
                <a:gd name="connsiteX5193" fmla="*/ 492197 w 1939743"/>
                <a:gd name="connsiteY5193" fmla="*/ 1242476 h 2523383"/>
                <a:gd name="connsiteX5194" fmla="*/ 485931 w 1939743"/>
                <a:gd name="connsiteY5194" fmla="*/ 1239839 h 2523383"/>
                <a:gd name="connsiteX5195" fmla="*/ 484092 w 1939743"/>
                <a:gd name="connsiteY5195" fmla="*/ 1236694 h 2523383"/>
                <a:gd name="connsiteX5196" fmla="*/ 483310 w 1939743"/>
                <a:gd name="connsiteY5196" fmla="*/ 1234418 h 2523383"/>
                <a:gd name="connsiteX5197" fmla="*/ 483177 w 1939743"/>
                <a:gd name="connsiteY5197" fmla="*/ 1231695 h 2523383"/>
                <a:gd name="connsiteX5198" fmla="*/ 483388 w 1939743"/>
                <a:gd name="connsiteY5198" fmla="*/ 1223934 h 2523383"/>
                <a:gd name="connsiteX5199" fmla="*/ 483920 w 1939743"/>
                <a:gd name="connsiteY5199" fmla="*/ 1219749 h 2523383"/>
                <a:gd name="connsiteX5200" fmla="*/ 484249 w 1939743"/>
                <a:gd name="connsiteY5200" fmla="*/ 1218802 h 2523383"/>
                <a:gd name="connsiteX5201" fmla="*/ 492041 w 1939743"/>
                <a:gd name="connsiteY5201" fmla="*/ 1205831 h 2523383"/>
                <a:gd name="connsiteX5202" fmla="*/ 496899 w 1939743"/>
                <a:gd name="connsiteY5202" fmla="*/ 1203108 h 2523383"/>
                <a:gd name="connsiteX5203" fmla="*/ 500310 w 1939743"/>
                <a:gd name="connsiteY5203" fmla="*/ 1198978 h 2523383"/>
                <a:gd name="connsiteX5204" fmla="*/ 500443 w 1939743"/>
                <a:gd name="connsiteY5204" fmla="*/ 1197248 h 2523383"/>
                <a:gd name="connsiteX5205" fmla="*/ 499606 w 1939743"/>
                <a:gd name="connsiteY5205" fmla="*/ 1195504 h 2523383"/>
                <a:gd name="connsiteX5206" fmla="*/ 496430 w 1939743"/>
                <a:gd name="connsiteY5206" fmla="*/ 1191271 h 2523383"/>
                <a:gd name="connsiteX5207" fmla="*/ 495155 w 1939743"/>
                <a:gd name="connsiteY5207" fmla="*/ 1189120 h 2523383"/>
                <a:gd name="connsiteX5208" fmla="*/ 494435 w 1939743"/>
                <a:gd name="connsiteY5208" fmla="*/ 1187055 h 2523383"/>
                <a:gd name="connsiteX5209" fmla="*/ 494975 w 1939743"/>
                <a:gd name="connsiteY5209" fmla="*/ 1183792 h 2523383"/>
                <a:gd name="connsiteX5210" fmla="*/ 496774 w 1939743"/>
                <a:gd name="connsiteY5210" fmla="*/ 1179317 h 2523383"/>
                <a:gd name="connsiteX5211" fmla="*/ 502078 w 1939743"/>
                <a:gd name="connsiteY5211" fmla="*/ 1172065 h 2523383"/>
                <a:gd name="connsiteX5212" fmla="*/ 514838 w 1939743"/>
                <a:gd name="connsiteY5212" fmla="*/ 1157404 h 2523383"/>
                <a:gd name="connsiteX5213" fmla="*/ 521324 w 1939743"/>
                <a:gd name="connsiteY5213" fmla="*/ 1151200 h 2523383"/>
                <a:gd name="connsiteX5214" fmla="*/ 527575 w 1939743"/>
                <a:gd name="connsiteY5214" fmla="*/ 1147836 h 2523383"/>
                <a:gd name="connsiteX5215" fmla="*/ 536321 w 1939743"/>
                <a:gd name="connsiteY5215" fmla="*/ 1140662 h 2523383"/>
                <a:gd name="connsiteX5216" fmla="*/ 558743 w 1939743"/>
                <a:gd name="connsiteY5216" fmla="*/ 1128668 h 2523383"/>
                <a:gd name="connsiteX5217" fmla="*/ 578810 w 1939743"/>
                <a:gd name="connsiteY5217" fmla="*/ 1116518 h 2523383"/>
                <a:gd name="connsiteX5218" fmla="*/ 586196 w 1939743"/>
                <a:gd name="connsiteY5218" fmla="*/ 1119734 h 2523383"/>
                <a:gd name="connsiteX5219" fmla="*/ 588292 w 1939743"/>
                <a:gd name="connsiteY5219" fmla="*/ 1122253 h 2523383"/>
                <a:gd name="connsiteX5220" fmla="*/ 589224 w 1939743"/>
                <a:gd name="connsiteY5220" fmla="*/ 1124381 h 2523383"/>
                <a:gd name="connsiteX5221" fmla="*/ 590037 w 1939743"/>
                <a:gd name="connsiteY5221" fmla="*/ 1127362 h 2523383"/>
                <a:gd name="connsiteX5222" fmla="*/ 590733 w 1939743"/>
                <a:gd name="connsiteY5222" fmla="*/ 1131187 h 2523383"/>
                <a:gd name="connsiteX5223" fmla="*/ 591696 w 1939743"/>
                <a:gd name="connsiteY5223" fmla="*/ 1139449 h 2523383"/>
                <a:gd name="connsiteX5224" fmla="*/ 591821 w 1939743"/>
                <a:gd name="connsiteY5224" fmla="*/ 1143689 h 2523383"/>
                <a:gd name="connsiteX5225" fmla="*/ 591657 w 1939743"/>
                <a:gd name="connsiteY5225" fmla="*/ 1147930 h 2523383"/>
                <a:gd name="connsiteX5226" fmla="*/ 591195 w 1939743"/>
                <a:gd name="connsiteY5226" fmla="*/ 1151763 h 2523383"/>
                <a:gd name="connsiteX5227" fmla="*/ 590436 w 1939743"/>
                <a:gd name="connsiteY5227" fmla="*/ 1155182 h 2523383"/>
                <a:gd name="connsiteX5228" fmla="*/ 588934 w 1939743"/>
                <a:gd name="connsiteY5228" fmla="*/ 1159344 h 2523383"/>
                <a:gd name="connsiteX5229" fmla="*/ 586681 w 1939743"/>
                <a:gd name="connsiteY5229" fmla="*/ 1164234 h 2523383"/>
                <a:gd name="connsiteX5230" fmla="*/ 581909 w 1939743"/>
                <a:gd name="connsiteY5230" fmla="*/ 1172573 h 2523383"/>
                <a:gd name="connsiteX5231" fmla="*/ 581400 w 1939743"/>
                <a:gd name="connsiteY5231" fmla="*/ 1174991 h 2523383"/>
                <a:gd name="connsiteX5232" fmla="*/ 970890 w 1939743"/>
                <a:gd name="connsiteY5232" fmla="*/ 1149541 h 2523383"/>
                <a:gd name="connsiteX5233" fmla="*/ 967346 w 1939743"/>
                <a:gd name="connsiteY5233" fmla="*/ 1150284 h 2523383"/>
                <a:gd name="connsiteX5234" fmla="*/ 964076 w 1939743"/>
                <a:gd name="connsiteY5234" fmla="*/ 1145027 h 2523383"/>
                <a:gd name="connsiteX5235" fmla="*/ 963966 w 1939743"/>
                <a:gd name="connsiteY5235" fmla="*/ 1140106 h 2523383"/>
                <a:gd name="connsiteX5236" fmla="*/ 964185 w 1939743"/>
                <a:gd name="connsiteY5236" fmla="*/ 1137384 h 2523383"/>
                <a:gd name="connsiteX5237" fmla="*/ 964592 w 1939743"/>
                <a:gd name="connsiteY5237" fmla="*/ 1134990 h 2523383"/>
                <a:gd name="connsiteX5238" fmla="*/ 965781 w 1939743"/>
                <a:gd name="connsiteY5238" fmla="*/ 1132940 h 2523383"/>
                <a:gd name="connsiteX5239" fmla="*/ 969129 w 1939743"/>
                <a:gd name="connsiteY5239" fmla="*/ 1130546 h 2523383"/>
                <a:gd name="connsiteX5240" fmla="*/ 970647 w 1939743"/>
                <a:gd name="connsiteY5240" fmla="*/ 1132322 h 2523383"/>
                <a:gd name="connsiteX5241" fmla="*/ 971203 w 1939743"/>
                <a:gd name="connsiteY5241" fmla="*/ 1134450 h 2523383"/>
                <a:gd name="connsiteX5242" fmla="*/ 971711 w 1939743"/>
                <a:gd name="connsiteY5242" fmla="*/ 1135287 h 2523383"/>
                <a:gd name="connsiteX5243" fmla="*/ 973870 w 1939743"/>
                <a:gd name="connsiteY5243" fmla="*/ 1137125 h 2523383"/>
                <a:gd name="connsiteX5244" fmla="*/ 974911 w 1939743"/>
                <a:gd name="connsiteY5244" fmla="*/ 1139246 h 2523383"/>
                <a:gd name="connsiteX5245" fmla="*/ 974801 w 1939743"/>
                <a:gd name="connsiteY5245" fmla="*/ 1141679 h 2523383"/>
                <a:gd name="connsiteX5246" fmla="*/ 974105 w 1939743"/>
                <a:gd name="connsiteY5246" fmla="*/ 1145364 h 2523383"/>
                <a:gd name="connsiteX5247" fmla="*/ 973331 w 1939743"/>
                <a:gd name="connsiteY5247" fmla="*/ 1147726 h 2523383"/>
                <a:gd name="connsiteX5248" fmla="*/ 972486 w 1939743"/>
                <a:gd name="connsiteY5248" fmla="*/ 1148767 h 2523383"/>
                <a:gd name="connsiteX5249" fmla="*/ 970890 w 1939743"/>
                <a:gd name="connsiteY5249" fmla="*/ 1149541 h 2523383"/>
                <a:gd name="connsiteX5250" fmla="*/ 1455544 w 1939743"/>
                <a:gd name="connsiteY5250" fmla="*/ 2424988 h 2523383"/>
                <a:gd name="connsiteX5251" fmla="*/ 1454370 w 1939743"/>
                <a:gd name="connsiteY5251" fmla="*/ 2425137 h 2523383"/>
                <a:gd name="connsiteX5252" fmla="*/ 1452297 w 1939743"/>
                <a:gd name="connsiteY5252" fmla="*/ 2424988 h 2523383"/>
                <a:gd name="connsiteX5253" fmla="*/ 1449230 w 1939743"/>
                <a:gd name="connsiteY5253" fmla="*/ 2426029 h 2523383"/>
                <a:gd name="connsiteX5254" fmla="*/ 1445209 w 1939743"/>
                <a:gd name="connsiteY5254" fmla="*/ 2428219 h 2523383"/>
                <a:gd name="connsiteX5255" fmla="*/ 1440335 w 1939743"/>
                <a:gd name="connsiteY5255" fmla="*/ 2432139 h 2523383"/>
                <a:gd name="connsiteX5256" fmla="*/ 1431753 w 1939743"/>
                <a:gd name="connsiteY5256" fmla="*/ 2440604 h 2523383"/>
                <a:gd name="connsiteX5257" fmla="*/ 1431620 w 1939743"/>
                <a:gd name="connsiteY5257" fmla="*/ 2440799 h 2523383"/>
                <a:gd name="connsiteX5258" fmla="*/ 1431463 w 1939743"/>
                <a:gd name="connsiteY5258" fmla="*/ 2440674 h 2523383"/>
                <a:gd name="connsiteX5259" fmla="*/ 1430884 w 1939743"/>
                <a:gd name="connsiteY5259" fmla="*/ 2440823 h 2523383"/>
                <a:gd name="connsiteX5260" fmla="*/ 1428459 w 1939743"/>
                <a:gd name="connsiteY5260" fmla="*/ 2443248 h 2523383"/>
                <a:gd name="connsiteX5261" fmla="*/ 1425924 w 1939743"/>
                <a:gd name="connsiteY5261" fmla="*/ 2444602 h 2523383"/>
                <a:gd name="connsiteX5262" fmla="*/ 1419697 w 1939743"/>
                <a:gd name="connsiteY5262" fmla="*/ 2446800 h 2523383"/>
                <a:gd name="connsiteX5263" fmla="*/ 1418226 w 1939743"/>
                <a:gd name="connsiteY5263" fmla="*/ 2447786 h 2523383"/>
                <a:gd name="connsiteX5264" fmla="*/ 1416411 w 1939743"/>
                <a:gd name="connsiteY5264" fmla="*/ 2448357 h 2523383"/>
                <a:gd name="connsiteX5265" fmla="*/ 1414252 w 1939743"/>
                <a:gd name="connsiteY5265" fmla="*/ 2448521 h 2523383"/>
                <a:gd name="connsiteX5266" fmla="*/ 1412084 w 1939743"/>
                <a:gd name="connsiteY5266" fmla="*/ 2449147 h 2523383"/>
                <a:gd name="connsiteX5267" fmla="*/ 1409902 w 1939743"/>
                <a:gd name="connsiteY5267" fmla="*/ 2450234 h 2523383"/>
                <a:gd name="connsiteX5268" fmla="*/ 1405411 w 1939743"/>
                <a:gd name="connsiteY5268" fmla="*/ 2453528 h 2523383"/>
                <a:gd name="connsiteX5269" fmla="*/ 1404316 w 1939743"/>
                <a:gd name="connsiteY5269" fmla="*/ 2453622 h 2523383"/>
                <a:gd name="connsiteX5270" fmla="*/ 1403854 w 1939743"/>
                <a:gd name="connsiteY5270" fmla="*/ 2453012 h 2523383"/>
                <a:gd name="connsiteX5271" fmla="*/ 1404011 w 1939743"/>
                <a:gd name="connsiteY5271" fmla="*/ 2452550 h 2523383"/>
                <a:gd name="connsiteX5272" fmla="*/ 1404762 w 1939743"/>
                <a:gd name="connsiteY5272" fmla="*/ 2451736 h 2523383"/>
                <a:gd name="connsiteX5273" fmla="*/ 1407508 w 1939743"/>
                <a:gd name="connsiteY5273" fmla="*/ 2450078 h 2523383"/>
                <a:gd name="connsiteX5274" fmla="*/ 1407132 w 1939743"/>
                <a:gd name="connsiteY5274" fmla="*/ 2449765 h 2523383"/>
                <a:gd name="connsiteX5275" fmla="*/ 1406303 w 1939743"/>
                <a:gd name="connsiteY5275" fmla="*/ 2450117 h 2523383"/>
                <a:gd name="connsiteX5276" fmla="*/ 1405004 w 1939743"/>
                <a:gd name="connsiteY5276" fmla="*/ 2451134 h 2523383"/>
                <a:gd name="connsiteX5277" fmla="*/ 1404503 w 1939743"/>
                <a:gd name="connsiteY5277" fmla="*/ 2451025 h 2523383"/>
                <a:gd name="connsiteX5278" fmla="*/ 1404777 w 1939743"/>
                <a:gd name="connsiteY5278" fmla="*/ 2449789 h 2523383"/>
                <a:gd name="connsiteX5279" fmla="*/ 1403940 w 1939743"/>
                <a:gd name="connsiteY5279" fmla="*/ 2449538 h 2523383"/>
                <a:gd name="connsiteX5280" fmla="*/ 1401984 w 1939743"/>
                <a:gd name="connsiteY5280" fmla="*/ 2450273 h 2523383"/>
                <a:gd name="connsiteX5281" fmla="*/ 1400764 w 1939743"/>
                <a:gd name="connsiteY5281" fmla="*/ 2450438 h 2523383"/>
                <a:gd name="connsiteX5282" fmla="*/ 1400279 w 1939743"/>
                <a:gd name="connsiteY5282" fmla="*/ 2450031 h 2523383"/>
                <a:gd name="connsiteX5283" fmla="*/ 1399723 w 1939743"/>
                <a:gd name="connsiteY5283" fmla="*/ 2450031 h 2523383"/>
                <a:gd name="connsiteX5284" fmla="*/ 1399090 w 1939743"/>
                <a:gd name="connsiteY5284" fmla="*/ 2450430 h 2523383"/>
                <a:gd name="connsiteX5285" fmla="*/ 1398081 w 1939743"/>
                <a:gd name="connsiteY5285" fmla="*/ 2450352 h 2523383"/>
                <a:gd name="connsiteX5286" fmla="*/ 1396492 w 1939743"/>
                <a:gd name="connsiteY5286" fmla="*/ 2450884 h 2523383"/>
                <a:gd name="connsiteX5287" fmla="*/ 1393222 w 1939743"/>
                <a:gd name="connsiteY5287" fmla="*/ 2452010 h 2523383"/>
                <a:gd name="connsiteX5288" fmla="*/ 1392409 w 1939743"/>
                <a:gd name="connsiteY5288" fmla="*/ 2452910 h 2523383"/>
                <a:gd name="connsiteX5289" fmla="*/ 1392377 w 1939743"/>
                <a:gd name="connsiteY5289" fmla="*/ 2453215 h 2523383"/>
                <a:gd name="connsiteX5290" fmla="*/ 1395452 w 1939743"/>
                <a:gd name="connsiteY5290" fmla="*/ 2451799 h 2523383"/>
                <a:gd name="connsiteX5291" fmla="*/ 1396883 w 1939743"/>
                <a:gd name="connsiteY5291" fmla="*/ 2451338 h 2523383"/>
                <a:gd name="connsiteX5292" fmla="*/ 1397940 w 1939743"/>
                <a:gd name="connsiteY5292" fmla="*/ 2451118 h 2523383"/>
                <a:gd name="connsiteX5293" fmla="*/ 1398347 w 1939743"/>
                <a:gd name="connsiteY5293" fmla="*/ 2451431 h 2523383"/>
                <a:gd name="connsiteX5294" fmla="*/ 1397971 w 1939743"/>
                <a:gd name="connsiteY5294" fmla="*/ 2452151 h 2523383"/>
                <a:gd name="connsiteX5295" fmla="*/ 1397963 w 1939743"/>
                <a:gd name="connsiteY5295" fmla="*/ 2452605 h 2523383"/>
                <a:gd name="connsiteX5296" fmla="*/ 1398746 w 1939743"/>
                <a:gd name="connsiteY5296" fmla="*/ 2452793 h 2523383"/>
                <a:gd name="connsiteX5297" fmla="*/ 1399207 w 1939743"/>
                <a:gd name="connsiteY5297" fmla="*/ 2452605 h 2523383"/>
                <a:gd name="connsiteX5298" fmla="*/ 1399246 w 1939743"/>
                <a:gd name="connsiteY5298" fmla="*/ 2452409 h 2523383"/>
                <a:gd name="connsiteX5299" fmla="*/ 1398863 w 1939743"/>
                <a:gd name="connsiteY5299" fmla="*/ 2452206 h 2523383"/>
                <a:gd name="connsiteX5300" fmla="*/ 1398871 w 1939743"/>
                <a:gd name="connsiteY5300" fmla="*/ 2451916 h 2523383"/>
                <a:gd name="connsiteX5301" fmla="*/ 1399270 w 1939743"/>
                <a:gd name="connsiteY5301" fmla="*/ 2451556 h 2523383"/>
                <a:gd name="connsiteX5302" fmla="*/ 1402696 w 1939743"/>
                <a:gd name="connsiteY5302" fmla="*/ 2450516 h 2523383"/>
                <a:gd name="connsiteX5303" fmla="*/ 1403400 w 1939743"/>
                <a:gd name="connsiteY5303" fmla="*/ 2451275 h 2523383"/>
                <a:gd name="connsiteX5304" fmla="*/ 1402657 w 1939743"/>
                <a:gd name="connsiteY5304" fmla="*/ 2453364 h 2523383"/>
                <a:gd name="connsiteX5305" fmla="*/ 1402978 w 1939743"/>
                <a:gd name="connsiteY5305" fmla="*/ 2454373 h 2523383"/>
                <a:gd name="connsiteX5306" fmla="*/ 1404347 w 1939743"/>
                <a:gd name="connsiteY5306" fmla="*/ 2454303 h 2523383"/>
                <a:gd name="connsiteX5307" fmla="*/ 1405904 w 1939743"/>
                <a:gd name="connsiteY5307" fmla="*/ 2453763 h 2523383"/>
                <a:gd name="connsiteX5308" fmla="*/ 1407649 w 1939743"/>
                <a:gd name="connsiteY5308" fmla="*/ 2452761 h 2523383"/>
                <a:gd name="connsiteX5309" fmla="*/ 1408243 w 1939743"/>
                <a:gd name="connsiteY5309" fmla="*/ 2452746 h 2523383"/>
                <a:gd name="connsiteX5310" fmla="*/ 1407688 w 1939743"/>
                <a:gd name="connsiteY5310" fmla="*/ 2453724 h 2523383"/>
                <a:gd name="connsiteX5311" fmla="*/ 1406772 w 1939743"/>
                <a:gd name="connsiteY5311" fmla="*/ 2454623 h 2523383"/>
                <a:gd name="connsiteX5312" fmla="*/ 1404715 w 1939743"/>
                <a:gd name="connsiteY5312" fmla="*/ 2456180 h 2523383"/>
                <a:gd name="connsiteX5313" fmla="*/ 1404277 w 1939743"/>
                <a:gd name="connsiteY5313" fmla="*/ 2457252 h 2523383"/>
                <a:gd name="connsiteX5314" fmla="*/ 1404308 w 1939743"/>
                <a:gd name="connsiteY5314" fmla="*/ 2457534 h 2523383"/>
                <a:gd name="connsiteX5315" fmla="*/ 1404949 w 1939743"/>
                <a:gd name="connsiteY5315" fmla="*/ 2457111 h 2523383"/>
                <a:gd name="connsiteX5316" fmla="*/ 1407210 w 1939743"/>
                <a:gd name="connsiteY5316" fmla="*/ 2456853 h 2523383"/>
                <a:gd name="connsiteX5317" fmla="*/ 1408079 w 1939743"/>
                <a:gd name="connsiteY5317" fmla="*/ 2456853 h 2523383"/>
                <a:gd name="connsiteX5318" fmla="*/ 1407891 w 1939743"/>
                <a:gd name="connsiteY5318" fmla="*/ 2457526 h 2523383"/>
                <a:gd name="connsiteX5319" fmla="*/ 1406679 w 1939743"/>
                <a:gd name="connsiteY5319" fmla="*/ 2457925 h 2523383"/>
                <a:gd name="connsiteX5320" fmla="*/ 1404042 w 1939743"/>
                <a:gd name="connsiteY5320" fmla="*/ 2459341 h 2523383"/>
                <a:gd name="connsiteX5321" fmla="*/ 1401922 w 1939743"/>
                <a:gd name="connsiteY5321" fmla="*/ 2459842 h 2523383"/>
                <a:gd name="connsiteX5322" fmla="*/ 1400678 w 1939743"/>
                <a:gd name="connsiteY5322" fmla="*/ 2459552 h 2523383"/>
                <a:gd name="connsiteX5323" fmla="*/ 1400428 w 1939743"/>
                <a:gd name="connsiteY5323" fmla="*/ 2458832 h 2523383"/>
                <a:gd name="connsiteX5324" fmla="*/ 1401179 w 1939743"/>
                <a:gd name="connsiteY5324" fmla="*/ 2457682 h 2523383"/>
                <a:gd name="connsiteX5325" fmla="*/ 1401069 w 1939743"/>
                <a:gd name="connsiteY5325" fmla="*/ 2457377 h 2523383"/>
                <a:gd name="connsiteX5326" fmla="*/ 1399371 w 1939743"/>
                <a:gd name="connsiteY5326" fmla="*/ 2458167 h 2523383"/>
                <a:gd name="connsiteX5327" fmla="*/ 1398878 w 1939743"/>
                <a:gd name="connsiteY5327" fmla="*/ 2458136 h 2523383"/>
                <a:gd name="connsiteX5328" fmla="*/ 1398323 w 1939743"/>
                <a:gd name="connsiteY5328" fmla="*/ 2457416 h 2523383"/>
                <a:gd name="connsiteX5329" fmla="*/ 1398417 w 1939743"/>
                <a:gd name="connsiteY5329" fmla="*/ 2457252 h 2523383"/>
                <a:gd name="connsiteX5330" fmla="*/ 1399184 w 1939743"/>
                <a:gd name="connsiteY5330" fmla="*/ 2457260 h 2523383"/>
                <a:gd name="connsiteX5331" fmla="*/ 1399543 w 1939743"/>
                <a:gd name="connsiteY5331" fmla="*/ 2456884 h 2523383"/>
                <a:gd name="connsiteX5332" fmla="*/ 1398104 w 1939743"/>
                <a:gd name="connsiteY5332" fmla="*/ 2456657 h 2523383"/>
                <a:gd name="connsiteX5333" fmla="*/ 1395992 w 1939743"/>
                <a:gd name="connsiteY5333" fmla="*/ 2457189 h 2523383"/>
                <a:gd name="connsiteX5334" fmla="*/ 1394184 w 1939743"/>
                <a:gd name="connsiteY5334" fmla="*/ 2456931 h 2523383"/>
                <a:gd name="connsiteX5335" fmla="*/ 1393066 w 1939743"/>
                <a:gd name="connsiteY5335" fmla="*/ 2456086 h 2523383"/>
                <a:gd name="connsiteX5336" fmla="*/ 1392760 w 1939743"/>
                <a:gd name="connsiteY5336" fmla="*/ 2455562 h 2523383"/>
                <a:gd name="connsiteX5337" fmla="*/ 1393285 w 1939743"/>
                <a:gd name="connsiteY5337" fmla="*/ 2455351 h 2523383"/>
                <a:gd name="connsiteX5338" fmla="*/ 1393167 w 1939743"/>
                <a:gd name="connsiteY5338" fmla="*/ 2455038 h 2523383"/>
                <a:gd name="connsiteX5339" fmla="*/ 1392409 w 1939743"/>
                <a:gd name="connsiteY5339" fmla="*/ 2454623 h 2523383"/>
                <a:gd name="connsiteX5340" fmla="*/ 1390249 w 1939743"/>
                <a:gd name="connsiteY5340" fmla="*/ 2454428 h 2523383"/>
                <a:gd name="connsiteX5341" fmla="*/ 1389655 w 1939743"/>
                <a:gd name="connsiteY5341" fmla="*/ 2454772 h 2523383"/>
                <a:gd name="connsiteX5342" fmla="*/ 1389271 w 1939743"/>
                <a:gd name="connsiteY5342" fmla="*/ 2455507 h 2523383"/>
                <a:gd name="connsiteX5343" fmla="*/ 1387018 w 1939743"/>
                <a:gd name="connsiteY5343" fmla="*/ 2455461 h 2523383"/>
                <a:gd name="connsiteX5344" fmla="*/ 1385884 w 1939743"/>
                <a:gd name="connsiteY5344" fmla="*/ 2455969 h 2523383"/>
                <a:gd name="connsiteX5345" fmla="*/ 1383271 w 1939743"/>
                <a:gd name="connsiteY5345" fmla="*/ 2456423 h 2523383"/>
                <a:gd name="connsiteX5346" fmla="*/ 1379179 w 1939743"/>
                <a:gd name="connsiteY5346" fmla="*/ 2456830 h 2523383"/>
                <a:gd name="connsiteX5347" fmla="*/ 1375917 w 1939743"/>
                <a:gd name="connsiteY5347" fmla="*/ 2457471 h 2523383"/>
                <a:gd name="connsiteX5348" fmla="*/ 1373476 w 1939743"/>
                <a:gd name="connsiteY5348" fmla="*/ 2458347 h 2523383"/>
                <a:gd name="connsiteX5349" fmla="*/ 1371676 w 1939743"/>
                <a:gd name="connsiteY5349" fmla="*/ 2458676 h 2523383"/>
                <a:gd name="connsiteX5350" fmla="*/ 1370511 w 1939743"/>
                <a:gd name="connsiteY5350" fmla="*/ 2458457 h 2523383"/>
                <a:gd name="connsiteX5351" fmla="*/ 1368570 w 1939743"/>
                <a:gd name="connsiteY5351" fmla="*/ 2458746 h 2523383"/>
                <a:gd name="connsiteX5352" fmla="*/ 1365856 w 1939743"/>
                <a:gd name="connsiteY5352" fmla="*/ 2459537 h 2523383"/>
                <a:gd name="connsiteX5353" fmla="*/ 1361561 w 1939743"/>
                <a:gd name="connsiteY5353" fmla="*/ 2460170 h 2523383"/>
                <a:gd name="connsiteX5354" fmla="*/ 1359980 w 1939743"/>
                <a:gd name="connsiteY5354" fmla="*/ 2460788 h 2523383"/>
                <a:gd name="connsiteX5355" fmla="*/ 1357680 w 1939743"/>
                <a:gd name="connsiteY5355" fmla="*/ 2462462 h 2523383"/>
                <a:gd name="connsiteX5356" fmla="*/ 1354660 w 1939743"/>
                <a:gd name="connsiteY5356" fmla="*/ 2465193 h 2523383"/>
                <a:gd name="connsiteX5357" fmla="*/ 1352611 w 1939743"/>
                <a:gd name="connsiteY5357" fmla="*/ 2466531 h 2523383"/>
                <a:gd name="connsiteX5358" fmla="*/ 1351515 w 1939743"/>
                <a:gd name="connsiteY5358" fmla="*/ 2466484 h 2523383"/>
                <a:gd name="connsiteX5359" fmla="*/ 1350764 w 1939743"/>
                <a:gd name="connsiteY5359" fmla="*/ 2466820 h 2523383"/>
                <a:gd name="connsiteX5360" fmla="*/ 1350350 w 1939743"/>
                <a:gd name="connsiteY5360" fmla="*/ 2467548 h 2523383"/>
                <a:gd name="connsiteX5361" fmla="*/ 1348808 w 1939743"/>
                <a:gd name="connsiteY5361" fmla="*/ 2468565 h 2523383"/>
                <a:gd name="connsiteX5362" fmla="*/ 1348206 w 1939743"/>
                <a:gd name="connsiteY5362" fmla="*/ 2469363 h 2523383"/>
                <a:gd name="connsiteX5363" fmla="*/ 1347901 w 1939743"/>
                <a:gd name="connsiteY5363" fmla="*/ 2470521 h 2523383"/>
                <a:gd name="connsiteX5364" fmla="*/ 1346884 w 1939743"/>
                <a:gd name="connsiteY5364" fmla="*/ 2472343 h 2523383"/>
                <a:gd name="connsiteX5365" fmla="*/ 1344294 w 1939743"/>
                <a:gd name="connsiteY5365" fmla="*/ 2476349 h 2523383"/>
                <a:gd name="connsiteX5366" fmla="*/ 1344318 w 1939743"/>
                <a:gd name="connsiteY5366" fmla="*/ 2476912 h 2523383"/>
                <a:gd name="connsiteX5367" fmla="*/ 1345311 w 1939743"/>
                <a:gd name="connsiteY5367" fmla="*/ 2478367 h 2523383"/>
                <a:gd name="connsiteX5368" fmla="*/ 1347275 w 1939743"/>
                <a:gd name="connsiteY5368" fmla="*/ 2478907 h 2523383"/>
                <a:gd name="connsiteX5369" fmla="*/ 1349700 w 1939743"/>
                <a:gd name="connsiteY5369" fmla="*/ 2479666 h 2523383"/>
                <a:gd name="connsiteX5370" fmla="*/ 1352478 w 1939743"/>
                <a:gd name="connsiteY5370" fmla="*/ 2479690 h 2523383"/>
                <a:gd name="connsiteX5371" fmla="*/ 1353878 w 1939743"/>
                <a:gd name="connsiteY5371" fmla="*/ 2480018 h 2523383"/>
                <a:gd name="connsiteX5372" fmla="*/ 1354895 w 1939743"/>
                <a:gd name="connsiteY5372" fmla="*/ 2479721 h 2523383"/>
                <a:gd name="connsiteX5373" fmla="*/ 1356608 w 1939743"/>
                <a:gd name="connsiteY5373" fmla="*/ 2478680 h 2523383"/>
                <a:gd name="connsiteX5374" fmla="*/ 1359949 w 1939743"/>
                <a:gd name="connsiteY5374" fmla="*/ 2477460 h 2523383"/>
                <a:gd name="connsiteX5375" fmla="*/ 1359996 w 1939743"/>
                <a:gd name="connsiteY5375" fmla="*/ 2477609 h 2523383"/>
                <a:gd name="connsiteX5376" fmla="*/ 1359847 w 1939743"/>
                <a:gd name="connsiteY5376" fmla="*/ 2482772 h 2523383"/>
                <a:gd name="connsiteX5377" fmla="*/ 1359691 w 1939743"/>
                <a:gd name="connsiteY5377" fmla="*/ 2483163 h 2523383"/>
                <a:gd name="connsiteX5378" fmla="*/ 1360356 w 1939743"/>
                <a:gd name="connsiteY5378" fmla="*/ 2484047 h 2523383"/>
                <a:gd name="connsiteX5379" fmla="*/ 1360536 w 1939743"/>
                <a:gd name="connsiteY5379" fmla="*/ 2484642 h 2523383"/>
                <a:gd name="connsiteX5380" fmla="*/ 1360418 w 1939743"/>
                <a:gd name="connsiteY5380" fmla="*/ 2485315 h 2523383"/>
                <a:gd name="connsiteX5381" fmla="*/ 1361060 w 1939743"/>
                <a:gd name="connsiteY5381" fmla="*/ 2486238 h 2523383"/>
                <a:gd name="connsiteX5382" fmla="*/ 1362453 w 1939743"/>
                <a:gd name="connsiteY5382" fmla="*/ 2487403 h 2523383"/>
                <a:gd name="connsiteX5383" fmla="*/ 1362992 w 1939743"/>
                <a:gd name="connsiteY5383" fmla="*/ 2488233 h 2523383"/>
                <a:gd name="connsiteX5384" fmla="*/ 1362679 w 1939743"/>
                <a:gd name="connsiteY5384" fmla="*/ 2488726 h 2523383"/>
                <a:gd name="connsiteX5385" fmla="*/ 1360035 w 1939743"/>
                <a:gd name="connsiteY5385" fmla="*/ 2490071 h 2523383"/>
                <a:gd name="connsiteX5386" fmla="*/ 1358611 w 1939743"/>
                <a:gd name="connsiteY5386" fmla="*/ 2490212 h 2523383"/>
                <a:gd name="connsiteX5387" fmla="*/ 1357422 w 1939743"/>
                <a:gd name="connsiteY5387" fmla="*/ 2489758 h 2523383"/>
                <a:gd name="connsiteX5388" fmla="*/ 1355490 w 1939743"/>
                <a:gd name="connsiteY5388" fmla="*/ 2489531 h 2523383"/>
                <a:gd name="connsiteX5389" fmla="*/ 1352814 w 1939743"/>
                <a:gd name="connsiteY5389" fmla="*/ 2489524 h 2523383"/>
                <a:gd name="connsiteX5390" fmla="*/ 1348253 w 1939743"/>
                <a:gd name="connsiteY5390" fmla="*/ 2490322 h 2523383"/>
                <a:gd name="connsiteX5391" fmla="*/ 1346774 w 1939743"/>
                <a:gd name="connsiteY5391" fmla="*/ 2490423 h 2523383"/>
                <a:gd name="connsiteX5392" fmla="*/ 1345961 w 1939743"/>
                <a:gd name="connsiteY5392" fmla="*/ 2490095 h 2523383"/>
                <a:gd name="connsiteX5393" fmla="*/ 1344905 w 1939743"/>
                <a:gd name="connsiteY5393" fmla="*/ 2490189 h 2523383"/>
                <a:gd name="connsiteX5394" fmla="*/ 1341032 w 1939743"/>
                <a:gd name="connsiteY5394" fmla="*/ 2491260 h 2523383"/>
                <a:gd name="connsiteX5395" fmla="*/ 1337152 w 1939743"/>
                <a:gd name="connsiteY5395" fmla="*/ 2491863 h 2523383"/>
                <a:gd name="connsiteX5396" fmla="*/ 1334499 w 1939743"/>
                <a:gd name="connsiteY5396" fmla="*/ 2492692 h 2523383"/>
                <a:gd name="connsiteX5397" fmla="*/ 1333060 w 1939743"/>
                <a:gd name="connsiteY5397" fmla="*/ 2493764 h 2523383"/>
                <a:gd name="connsiteX5398" fmla="*/ 1332184 w 1939743"/>
                <a:gd name="connsiteY5398" fmla="*/ 2494695 h 2523383"/>
                <a:gd name="connsiteX5399" fmla="*/ 1331331 w 1939743"/>
                <a:gd name="connsiteY5399" fmla="*/ 2495415 h 2523383"/>
                <a:gd name="connsiteX5400" fmla="*/ 1330658 w 1939743"/>
                <a:gd name="connsiteY5400" fmla="*/ 2495626 h 2523383"/>
                <a:gd name="connsiteX5401" fmla="*/ 1329438 w 1939743"/>
                <a:gd name="connsiteY5401" fmla="*/ 2497480 h 2523383"/>
                <a:gd name="connsiteX5402" fmla="*/ 1329555 w 1939743"/>
                <a:gd name="connsiteY5402" fmla="*/ 2497754 h 2523383"/>
                <a:gd name="connsiteX5403" fmla="*/ 1331276 w 1939743"/>
                <a:gd name="connsiteY5403" fmla="*/ 2497644 h 2523383"/>
                <a:gd name="connsiteX5404" fmla="*/ 1332653 w 1939743"/>
                <a:gd name="connsiteY5404" fmla="*/ 2498184 h 2523383"/>
                <a:gd name="connsiteX5405" fmla="*/ 1337050 w 1939743"/>
                <a:gd name="connsiteY5405" fmla="*/ 2498724 h 2523383"/>
                <a:gd name="connsiteX5406" fmla="*/ 1337989 w 1939743"/>
                <a:gd name="connsiteY5406" fmla="*/ 2499240 h 2523383"/>
                <a:gd name="connsiteX5407" fmla="*/ 1337292 w 1939743"/>
                <a:gd name="connsiteY5407" fmla="*/ 2499475 h 2523383"/>
                <a:gd name="connsiteX5408" fmla="*/ 1330643 w 1939743"/>
                <a:gd name="connsiteY5408" fmla="*/ 2498552 h 2523383"/>
                <a:gd name="connsiteX5409" fmla="*/ 1328968 w 1939743"/>
                <a:gd name="connsiteY5409" fmla="*/ 2498654 h 2523383"/>
                <a:gd name="connsiteX5410" fmla="*/ 1325815 w 1939743"/>
                <a:gd name="connsiteY5410" fmla="*/ 2498004 h 2523383"/>
                <a:gd name="connsiteX5411" fmla="*/ 1321192 w 1939743"/>
                <a:gd name="connsiteY5411" fmla="*/ 2496596 h 2523383"/>
                <a:gd name="connsiteX5412" fmla="*/ 1316537 w 1939743"/>
                <a:gd name="connsiteY5412" fmla="*/ 2496025 h 2523383"/>
                <a:gd name="connsiteX5413" fmla="*/ 1311851 w 1939743"/>
                <a:gd name="connsiteY5413" fmla="*/ 2496283 h 2523383"/>
                <a:gd name="connsiteX5414" fmla="*/ 1308518 w 1939743"/>
                <a:gd name="connsiteY5414" fmla="*/ 2496995 h 2523383"/>
                <a:gd name="connsiteX5415" fmla="*/ 1306531 w 1939743"/>
                <a:gd name="connsiteY5415" fmla="*/ 2498145 h 2523383"/>
                <a:gd name="connsiteX5416" fmla="*/ 1301375 w 1939743"/>
                <a:gd name="connsiteY5416" fmla="*/ 2502432 h 2523383"/>
                <a:gd name="connsiteX5417" fmla="*/ 1299638 w 1939743"/>
                <a:gd name="connsiteY5417" fmla="*/ 2504748 h 2523383"/>
                <a:gd name="connsiteX5418" fmla="*/ 1298942 w 1939743"/>
                <a:gd name="connsiteY5418" fmla="*/ 2506907 h 2523383"/>
                <a:gd name="connsiteX5419" fmla="*/ 1298371 w 1939743"/>
                <a:gd name="connsiteY5419" fmla="*/ 2508003 h 2523383"/>
                <a:gd name="connsiteX5420" fmla="*/ 1297925 w 1939743"/>
                <a:gd name="connsiteY5420" fmla="*/ 2508042 h 2523383"/>
                <a:gd name="connsiteX5421" fmla="*/ 1297933 w 1939743"/>
                <a:gd name="connsiteY5421" fmla="*/ 2507549 h 2523383"/>
                <a:gd name="connsiteX5422" fmla="*/ 1298386 w 1939743"/>
                <a:gd name="connsiteY5422" fmla="*/ 2506532 h 2523383"/>
                <a:gd name="connsiteX5423" fmla="*/ 1298199 w 1939743"/>
                <a:gd name="connsiteY5423" fmla="*/ 2506328 h 2523383"/>
                <a:gd name="connsiteX5424" fmla="*/ 1296994 w 1939743"/>
                <a:gd name="connsiteY5424" fmla="*/ 2507393 h 2523383"/>
                <a:gd name="connsiteX5425" fmla="*/ 1296806 w 1939743"/>
                <a:gd name="connsiteY5425" fmla="*/ 2507698 h 2523383"/>
                <a:gd name="connsiteX5426" fmla="*/ 1294467 w 1939743"/>
                <a:gd name="connsiteY5426" fmla="*/ 2508042 h 2523383"/>
                <a:gd name="connsiteX5427" fmla="*/ 1291924 w 1939743"/>
                <a:gd name="connsiteY5427" fmla="*/ 2509059 h 2523383"/>
                <a:gd name="connsiteX5428" fmla="*/ 1288607 w 1939743"/>
                <a:gd name="connsiteY5428" fmla="*/ 2510960 h 2523383"/>
                <a:gd name="connsiteX5429" fmla="*/ 1286401 w 1939743"/>
                <a:gd name="connsiteY5429" fmla="*/ 2512587 h 2523383"/>
                <a:gd name="connsiteX5430" fmla="*/ 1285306 w 1939743"/>
                <a:gd name="connsiteY5430" fmla="*/ 2513925 h 2523383"/>
                <a:gd name="connsiteX5431" fmla="*/ 1284688 w 1939743"/>
                <a:gd name="connsiteY5431" fmla="*/ 2515490 h 2523383"/>
                <a:gd name="connsiteX5432" fmla="*/ 1284555 w 1939743"/>
                <a:gd name="connsiteY5432" fmla="*/ 2517274 h 2523383"/>
                <a:gd name="connsiteX5433" fmla="*/ 1284210 w 1939743"/>
                <a:gd name="connsiteY5433" fmla="*/ 2517625 h 2523383"/>
                <a:gd name="connsiteX5434" fmla="*/ 1282990 w 1939743"/>
                <a:gd name="connsiteY5434" fmla="*/ 2515630 h 2523383"/>
                <a:gd name="connsiteX5435" fmla="*/ 1282176 w 1939743"/>
                <a:gd name="connsiteY5435" fmla="*/ 2514887 h 2523383"/>
                <a:gd name="connsiteX5436" fmla="*/ 1281277 w 1939743"/>
                <a:gd name="connsiteY5436" fmla="*/ 2514535 h 2523383"/>
                <a:gd name="connsiteX5437" fmla="*/ 1280291 w 1939743"/>
                <a:gd name="connsiteY5437" fmla="*/ 2514574 h 2523383"/>
                <a:gd name="connsiteX5438" fmla="*/ 1277138 w 1939743"/>
                <a:gd name="connsiteY5438" fmla="*/ 2515717 h 2523383"/>
                <a:gd name="connsiteX5439" fmla="*/ 1274877 w 1939743"/>
                <a:gd name="connsiteY5439" fmla="*/ 2515443 h 2523383"/>
                <a:gd name="connsiteX5440" fmla="*/ 1272139 w 1939743"/>
                <a:gd name="connsiteY5440" fmla="*/ 2514152 h 2523383"/>
                <a:gd name="connsiteX5441" fmla="*/ 1271114 w 1939743"/>
                <a:gd name="connsiteY5441" fmla="*/ 2513542 h 2523383"/>
                <a:gd name="connsiteX5442" fmla="*/ 1270911 w 1939743"/>
                <a:gd name="connsiteY5442" fmla="*/ 2512102 h 2523383"/>
                <a:gd name="connsiteX5443" fmla="*/ 1271192 w 1939743"/>
                <a:gd name="connsiteY5443" fmla="*/ 2509286 h 2523383"/>
                <a:gd name="connsiteX5444" fmla="*/ 1271810 w 1939743"/>
                <a:gd name="connsiteY5444" fmla="*/ 2507502 h 2523383"/>
                <a:gd name="connsiteX5445" fmla="*/ 1271560 w 1939743"/>
                <a:gd name="connsiteY5445" fmla="*/ 2507369 h 2523383"/>
                <a:gd name="connsiteX5446" fmla="*/ 1271889 w 1939743"/>
                <a:gd name="connsiteY5446" fmla="*/ 2506766 h 2523383"/>
                <a:gd name="connsiteX5447" fmla="*/ 1273414 w 1939743"/>
                <a:gd name="connsiteY5447" fmla="*/ 2505836 h 2523383"/>
                <a:gd name="connsiteX5448" fmla="*/ 1276395 w 1939743"/>
                <a:gd name="connsiteY5448" fmla="*/ 2504255 h 2523383"/>
                <a:gd name="connsiteX5449" fmla="*/ 1279110 w 1939743"/>
                <a:gd name="connsiteY5449" fmla="*/ 2501048 h 2523383"/>
                <a:gd name="connsiteX5450" fmla="*/ 1281284 w 1939743"/>
                <a:gd name="connsiteY5450" fmla="*/ 2499131 h 2523383"/>
                <a:gd name="connsiteX5451" fmla="*/ 1283475 w 1939743"/>
                <a:gd name="connsiteY5451" fmla="*/ 2497151 h 2523383"/>
                <a:gd name="connsiteX5452" fmla="*/ 1284727 w 1939743"/>
                <a:gd name="connsiteY5452" fmla="*/ 2493733 h 2523383"/>
                <a:gd name="connsiteX5453" fmla="*/ 1286284 w 1939743"/>
                <a:gd name="connsiteY5453" fmla="*/ 2485432 h 2523383"/>
                <a:gd name="connsiteX5454" fmla="*/ 1288592 w 1939743"/>
                <a:gd name="connsiteY5454" fmla="*/ 2484658 h 2523383"/>
                <a:gd name="connsiteX5455" fmla="*/ 1291471 w 1939743"/>
                <a:gd name="connsiteY5455" fmla="*/ 2483406 h 2523383"/>
                <a:gd name="connsiteX5456" fmla="*/ 1293512 w 1939743"/>
                <a:gd name="connsiteY5456" fmla="*/ 2481974 h 2523383"/>
                <a:gd name="connsiteX5457" fmla="*/ 1294717 w 1939743"/>
                <a:gd name="connsiteY5457" fmla="*/ 2480386 h 2523383"/>
                <a:gd name="connsiteX5458" fmla="*/ 1296016 w 1939743"/>
                <a:gd name="connsiteY5458" fmla="*/ 2479251 h 2523383"/>
                <a:gd name="connsiteX5459" fmla="*/ 1297393 w 1939743"/>
                <a:gd name="connsiteY5459" fmla="*/ 2478587 h 2523383"/>
                <a:gd name="connsiteX5460" fmla="*/ 1298778 w 1939743"/>
                <a:gd name="connsiteY5460" fmla="*/ 2477554 h 2523383"/>
                <a:gd name="connsiteX5461" fmla="*/ 1300178 w 1939743"/>
                <a:gd name="connsiteY5461" fmla="*/ 2476146 h 2523383"/>
                <a:gd name="connsiteX5462" fmla="*/ 1301164 w 1939743"/>
                <a:gd name="connsiteY5462" fmla="*/ 2474198 h 2523383"/>
                <a:gd name="connsiteX5463" fmla="*/ 1301750 w 1939743"/>
                <a:gd name="connsiteY5463" fmla="*/ 2471710 h 2523383"/>
                <a:gd name="connsiteX5464" fmla="*/ 1301915 w 1939743"/>
                <a:gd name="connsiteY5464" fmla="*/ 2469190 h 2523383"/>
                <a:gd name="connsiteX5465" fmla="*/ 1301665 w 1939743"/>
                <a:gd name="connsiteY5465" fmla="*/ 2466632 h 2523383"/>
                <a:gd name="connsiteX5466" fmla="*/ 1301625 w 1939743"/>
                <a:gd name="connsiteY5466" fmla="*/ 2456344 h 2523383"/>
                <a:gd name="connsiteX5467" fmla="*/ 1301328 w 1939743"/>
                <a:gd name="connsiteY5467" fmla="*/ 2453943 h 2523383"/>
                <a:gd name="connsiteX5468" fmla="*/ 1301852 w 1939743"/>
                <a:gd name="connsiteY5468" fmla="*/ 2451807 h 2523383"/>
                <a:gd name="connsiteX5469" fmla="*/ 1303198 w 1939743"/>
                <a:gd name="connsiteY5469" fmla="*/ 2449921 h 2523383"/>
                <a:gd name="connsiteX5470" fmla="*/ 1304027 w 1939743"/>
                <a:gd name="connsiteY5470" fmla="*/ 2448091 h 2523383"/>
                <a:gd name="connsiteX5471" fmla="*/ 1304332 w 1939743"/>
                <a:gd name="connsiteY5471" fmla="*/ 2446307 h 2523383"/>
                <a:gd name="connsiteX5472" fmla="*/ 1304989 w 1939743"/>
                <a:gd name="connsiteY5472" fmla="*/ 2444813 h 2523383"/>
                <a:gd name="connsiteX5473" fmla="*/ 1305999 w 1939743"/>
                <a:gd name="connsiteY5473" fmla="*/ 2443608 h 2523383"/>
                <a:gd name="connsiteX5474" fmla="*/ 1306977 w 1939743"/>
                <a:gd name="connsiteY5474" fmla="*/ 2442826 h 2523383"/>
                <a:gd name="connsiteX5475" fmla="*/ 1307923 w 1939743"/>
                <a:gd name="connsiteY5475" fmla="*/ 2442458 h 2523383"/>
                <a:gd name="connsiteX5476" fmla="*/ 1308565 w 1939743"/>
                <a:gd name="connsiteY5476" fmla="*/ 2441722 h 2523383"/>
                <a:gd name="connsiteX5477" fmla="*/ 1308901 w 1939743"/>
                <a:gd name="connsiteY5477" fmla="*/ 2440604 h 2523383"/>
                <a:gd name="connsiteX5478" fmla="*/ 1309668 w 1939743"/>
                <a:gd name="connsiteY5478" fmla="*/ 2439211 h 2523383"/>
                <a:gd name="connsiteX5479" fmla="*/ 1310857 w 1939743"/>
                <a:gd name="connsiteY5479" fmla="*/ 2437545 h 2523383"/>
                <a:gd name="connsiteX5480" fmla="*/ 1311295 w 1939743"/>
                <a:gd name="connsiteY5480" fmla="*/ 2436097 h 2523383"/>
                <a:gd name="connsiteX5481" fmla="*/ 1311233 w 1939743"/>
                <a:gd name="connsiteY5481" fmla="*/ 2433860 h 2523383"/>
                <a:gd name="connsiteX5482" fmla="*/ 1311287 w 1939743"/>
                <a:gd name="connsiteY5482" fmla="*/ 2431591 h 2523383"/>
                <a:gd name="connsiteX5483" fmla="*/ 1310810 w 1939743"/>
                <a:gd name="connsiteY5483" fmla="*/ 2430292 h 2523383"/>
                <a:gd name="connsiteX5484" fmla="*/ 1309910 w 1939743"/>
                <a:gd name="connsiteY5484" fmla="*/ 2429127 h 2523383"/>
                <a:gd name="connsiteX5485" fmla="*/ 1309535 w 1939743"/>
                <a:gd name="connsiteY5485" fmla="*/ 2427851 h 2523383"/>
                <a:gd name="connsiteX5486" fmla="*/ 1309597 w 1939743"/>
                <a:gd name="connsiteY5486" fmla="*/ 2425802 h 2523383"/>
                <a:gd name="connsiteX5487" fmla="*/ 1309120 w 1939743"/>
                <a:gd name="connsiteY5487" fmla="*/ 2425598 h 2523383"/>
                <a:gd name="connsiteX5488" fmla="*/ 1308275 w 1939743"/>
                <a:gd name="connsiteY5488" fmla="*/ 2425497 h 2523383"/>
                <a:gd name="connsiteX5489" fmla="*/ 1307493 w 1939743"/>
                <a:gd name="connsiteY5489" fmla="*/ 2424644 h 2523383"/>
                <a:gd name="connsiteX5490" fmla="*/ 1306437 w 1939743"/>
                <a:gd name="connsiteY5490" fmla="*/ 2422586 h 2523383"/>
                <a:gd name="connsiteX5491" fmla="*/ 1305514 w 1939743"/>
                <a:gd name="connsiteY5491" fmla="*/ 2421241 h 2523383"/>
                <a:gd name="connsiteX5492" fmla="*/ 1304723 w 1939743"/>
                <a:gd name="connsiteY5492" fmla="*/ 2420607 h 2523383"/>
                <a:gd name="connsiteX5493" fmla="*/ 1304442 w 1939743"/>
                <a:gd name="connsiteY5493" fmla="*/ 2419973 h 2523383"/>
                <a:gd name="connsiteX5494" fmla="*/ 1303597 w 1939743"/>
                <a:gd name="connsiteY5494" fmla="*/ 2419254 h 2523383"/>
                <a:gd name="connsiteX5495" fmla="*/ 1302400 w 1939743"/>
                <a:gd name="connsiteY5495" fmla="*/ 2418823 h 2523383"/>
                <a:gd name="connsiteX5496" fmla="*/ 1301899 w 1939743"/>
                <a:gd name="connsiteY5496" fmla="*/ 2418182 h 2523383"/>
                <a:gd name="connsiteX5497" fmla="*/ 1302087 w 1939743"/>
                <a:gd name="connsiteY5497" fmla="*/ 2417321 h 2523383"/>
                <a:gd name="connsiteX5498" fmla="*/ 1304324 w 1939743"/>
                <a:gd name="connsiteY5498" fmla="*/ 2416993 h 2523383"/>
                <a:gd name="connsiteX5499" fmla="*/ 1308620 w 1939743"/>
                <a:gd name="connsiteY5499" fmla="*/ 2417188 h 2523383"/>
                <a:gd name="connsiteX5500" fmla="*/ 1310888 w 1939743"/>
                <a:gd name="connsiteY5500" fmla="*/ 2417399 h 2523383"/>
                <a:gd name="connsiteX5501" fmla="*/ 1311139 w 1939743"/>
                <a:gd name="connsiteY5501" fmla="*/ 2417634 h 2523383"/>
                <a:gd name="connsiteX5502" fmla="*/ 1310466 w 1939743"/>
                <a:gd name="connsiteY5502" fmla="*/ 2419261 h 2523383"/>
                <a:gd name="connsiteX5503" fmla="*/ 1310536 w 1939743"/>
                <a:gd name="connsiteY5503" fmla="*/ 2420271 h 2523383"/>
                <a:gd name="connsiteX5504" fmla="*/ 1311209 w 1939743"/>
                <a:gd name="connsiteY5504" fmla="*/ 2421272 h 2523383"/>
                <a:gd name="connsiteX5505" fmla="*/ 1311600 w 1939743"/>
                <a:gd name="connsiteY5505" fmla="*/ 2422594 h 2523383"/>
                <a:gd name="connsiteX5506" fmla="*/ 1311702 w 1939743"/>
                <a:gd name="connsiteY5506" fmla="*/ 2424237 h 2523383"/>
                <a:gd name="connsiteX5507" fmla="*/ 1312844 w 1939743"/>
                <a:gd name="connsiteY5507" fmla="*/ 2424847 h 2523383"/>
                <a:gd name="connsiteX5508" fmla="*/ 1313157 w 1939743"/>
                <a:gd name="connsiteY5508" fmla="*/ 2425035 h 2523383"/>
                <a:gd name="connsiteX5509" fmla="*/ 1313454 w 1939743"/>
                <a:gd name="connsiteY5509" fmla="*/ 2425911 h 2523383"/>
                <a:gd name="connsiteX5510" fmla="*/ 1314378 w 1939743"/>
                <a:gd name="connsiteY5510" fmla="*/ 2426107 h 2523383"/>
                <a:gd name="connsiteX5511" fmla="*/ 1314667 w 1939743"/>
                <a:gd name="connsiteY5511" fmla="*/ 2426592 h 2523383"/>
                <a:gd name="connsiteX5512" fmla="*/ 1314315 w 1939743"/>
                <a:gd name="connsiteY5512" fmla="*/ 2427359 h 2523383"/>
                <a:gd name="connsiteX5513" fmla="*/ 1314479 w 1939743"/>
                <a:gd name="connsiteY5513" fmla="*/ 2427664 h 2523383"/>
                <a:gd name="connsiteX5514" fmla="*/ 1315786 w 1939743"/>
                <a:gd name="connsiteY5514" fmla="*/ 2427797 h 2523383"/>
                <a:gd name="connsiteX5515" fmla="*/ 1316709 w 1939743"/>
                <a:gd name="connsiteY5515" fmla="*/ 2426459 h 2523383"/>
                <a:gd name="connsiteX5516" fmla="*/ 1317147 w 1939743"/>
                <a:gd name="connsiteY5516" fmla="*/ 2426138 h 2523383"/>
                <a:gd name="connsiteX5517" fmla="*/ 1318008 w 1939743"/>
                <a:gd name="connsiteY5517" fmla="*/ 2426068 h 2523383"/>
                <a:gd name="connsiteX5518" fmla="*/ 1318148 w 1939743"/>
                <a:gd name="connsiteY5518" fmla="*/ 2426404 h 2523383"/>
                <a:gd name="connsiteX5519" fmla="*/ 1317570 w 1939743"/>
                <a:gd name="connsiteY5519" fmla="*/ 2427155 h 2523383"/>
                <a:gd name="connsiteX5520" fmla="*/ 1317272 w 1939743"/>
                <a:gd name="connsiteY5520" fmla="*/ 2428008 h 2523383"/>
                <a:gd name="connsiteX5521" fmla="*/ 1317264 w 1939743"/>
                <a:gd name="connsiteY5521" fmla="*/ 2428955 h 2523383"/>
                <a:gd name="connsiteX5522" fmla="*/ 1316607 w 1939743"/>
                <a:gd name="connsiteY5522" fmla="*/ 2429987 h 2523383"/>
                <a:gd name="connsiteX5523" fmla="*/ 1314604 w 1939743"/>
                <a:gd name="connsiteY5523" fmla="*/ 2431849 h 2523383"/>
                <a:gd name="connsiteX5524" fmla="*/ 1314550 w 1939743"/>
                <a:gd name="connsiteY5524" fmla="*/ 2432248 h 2523383"/>
                <a:gd name="connsiteX5525" fmla="*/ 1314988 w 1939743"/>
                <a:gd name="connsiteY5525" fmla="*/ 2432381 h 2523383"/>
                <a:gd name="connsiteX5526" fmla="*/ 1316928 w 1939743"/>
                <a:gd name="connsiteY5526" fmla="*/ 2431247 h 2523383"/>
                <a:gd name="connsiteX5527" fmla="*/ 1318211 w 1939743"/>
                <a:gd name="connsiteY5527" fmla="*/ 2431036 h 2523383"/>
                <a:gd name="connsiteX5528" fmla="*/ 1319181 w 1939743"/>
                <a:gd name="connsiteY5528" fmla="*/ 2431411 h 2523383"/>
                <a:gd name="connsiteX5529" fmla="*/ 1319713 w 1939743"/>
                <a:gd name="connsiteY5529" fmla="*/ 2431904 h 2523383"/>
                <a:gd name="connsiteX5530" fmla="*/ 1319807 w 1939743"/>
                <a:gd name="connsiteY5530" fmla="*/ 2432506 h 2523383"/>
                <a:gd name="connsiteX5531" fmla="*/ 1319588 w 1939743"/>
                <a:gd name="connsiteY5531" fmla="*/ 2434024 h 2523383"/>
                <a:gd name="connsiteX5532" fmla="*/ 1319056 w 1939743"/>
                <a:gd name="connsiteY5532" fmla="*/ 2436457 h 2523383"/>
                <a:gd name="connsiteX5533" fmla="*/ 1319400 w 1939743"/>
                <a:gd name="connsiteY5533" fmla="*/ 2436927 h 2523383"/>
                <a:gd name="connsiteX5534" fmla="*/ 1320621 w 1939743"/>
                <a:gd name="connsiteY5534" fmla="*/ 2435433 h 2523383"/>
                <a:gd name="connsiteX5535" fmla="*/ 1322029 w 1939743"/>
                <a:gd name="connsiteY5535" fmla="*/ 2434384 h 2523383"/>
                <a:gd name="connsiteX5536" fmla="*/ 1324658 w 1939743"/>
                <a:gd name="connsiteY5536" fmla="*/ 2433563 h 2523383"/>
                <a:gd name="connsiteX5537" fmla="*/ 1325111 w 1939743"/>
                <a:gd name="connsiteY5537" fmla="*/ 2433735 h 2523383"/>
                <a:gd name="connsiteX5538" fmla="*/ 1326355 w 1939743"/>
                <a:gd name="connsiteY5538" fmla="*/ 2436277 h 2523383"/>
                <a:gd name="connsiteX5539" fmla="*/ 1329266 w 1939743"/>
                <a:gd name="connsiteY5539" fmla="*/ 2438147 h 2523383"/>
                <a:gd name="connsiteX5540" fmla="*/ 1334413 w 1939743"/>
                <a:gd name="connsiteY5540" fmla="*/ 2440244 h 2523383"/>
                <a:gd name="connsiteX5541" fmla="*/ 1337512 w 1939743"/>
                <a:gd name="connsiteY5541" fmla="*/ 2440862 h 2523383"/>
                <a:gd name="connsiteX5542" fmla="*/ 1338560 w 1939743"/>
                <a:gd name="connsiteY5542" fmla="*/ 2440001 h 2523383"/>
                <a:gd name="connsiteX5543" fmla="*/ 1339201 w 1939743"/>
                <a:gd name="connsiteY5543" fmla="*/ 2438335 h 2523383"/>
                <a:gd name="connsiteX5544" fmla="*/ 1339428 w 1939743"/>
                <a:gd name="connsiteY5544" fmla="*/ 2435855 h 2523383"/>
                <a:gd name="connsiteX5545" fmla="*/ 1338904 w 1939743"/>
                <a:gd name="connsiteY5545" fmla="*/ 2434095 h 2523383"/>
                <a:gd name="connsiteX5546" fmla="*/ 1337637 w 1939743"/>
                <a:gd name="connsiteY5546" fmla="*/ 2433062 h 2523383"/>
                <a:gd name="connsiteX5547" fmla="*/ 1337003 w 1939743"/>
                <a:gd name="connsiteY5547" fmla="*/ 2432060 h 2523383"/>
                <a:gd name="connsiteX5548" fmla="*/ 1336995 w 1939743"/>
                <a:gd name="connsiteY5548" fmla="*/ 2431098 h 2523383"/>
                <a:gd name="connsiteX5549" fmla="*/ 1337950 w 1939743"/>
                <a:gd name="connsiteY5549" fmla="*/ 2430269 h 2523383"/>
                <a:gd name="connsiteX5550" fmla="*/ 1339436 w 1939743"/>
                <a:gd name="connsiteY5550" fmla="*/ 2429588 h 2523383"/>
                <a:gd name="connsiteX5551" fmla="*/ 1340915 w 1939743"/>
                <a:gd name="connsiteY5551" fmla="*/ 2429362 h 2523383"/>
                <a:gd name="connsiteX5552" fmla="*/ 1341110 w 1939743"/>
                <a:gd name="connsiteY5552" fmla="*/ 2429620 h 2523383"/>
                <a:gd name="connsiteX5553" fmla="*/ 1340782 w 1939743"/>
                <a:gd name="connsiteY5553" fmla="*/ 2430582 h 2523383"/>
                <a:gd name="connsiteX5554" fmla="*/ 1341009 w 1939743"/>
                <a:gd name="connsiteY5554" fmla="*/ 2430911 h 2523383"/>
                <a:gd name="connsiteX5555" fmla="*/ 1341744 w 1939743"/>
                <a:gd name="connsiteY5555" fmla="*/ 2431020 h 2523383"/>
                <a:gd name="connsiteX5556" fmla="*/ 1342073 w 1939743"/>
                <a:gd name="connsiteY5556" fmla="*/ 2431349 h 2523383"/>
                <a:gd name="connsiteX5557" fmla="*/ 1343160 w 1939743"/>
                <a:gd name="connsiteY5557" fmla="*/ 2432295 h 2523383"/>
                <a:gd name="connsiteX5558" fmla="*/ 1345562 w 1939743"/>
                <a:gd name="connsiteY5558" fmla="*/ 2432506 h 2523383"/>
                <a:gd name="connsiteX5559" fmla="*/ 1346430 w 1939743"/>
                <a:gd name="connsiteY5559" fmla="*/ 2432272 h 2523383"/>
                <a:gd name="connsiteX5560" fmla="*/ 1345757 w 1939743"/>
                <a:gd name="connsiteY5560" fmla="*/ 2431583 h 2523383"/>
                <a:gd name="connsiteX5561" fmla="*/ 1345648 w 1939743"/>
                <a:gd name="connsiteY5561" fmla="*/ 2430660 h 2523383"/>
                <a:gd name="connsiteX5562" fmla="*/ 1346109 w 1939743"/>
                <a:gd name="connsiteY5562" fmla="*/ 2429502 h 2523383"/>
                <a:gd name="connsiteX5563" fmla="*/ 1346031 w 1939743"/>
                <a:gd name="connsiteY5563" fmla="*/ 2429002 h 2523383"/>
                <a:gd name="connsiteX5564" fmla="*/ 1345225 w 1939743"/>
                <a:gd name="connsiteY5564" fmla="*/ 2429377 h 2523383"/>
                <a:gd name="connsiteX5565" fmla="*/ 1345225 w 1939743"/>
                <a:gd name="connsiteY5565" fmla="*/ 2430332 h 2523383"/>
                <a:gd name="connsiteX5566" fmla="*/ 1344858 w 1939743"/>
                <a:gd name="connsiteY5566" fmla="*/ 2430840 h 2523383"/>
                <a:gd name="connsiteX5567" fmla="*/ 1344373 w 1939743"/>
                <a:gd name="connsiteY5567" fmla="*/ 2430723 h 2523383"/>
                <a:gd name="connsiteX5568" fmla="*/ 1344083 w 1939743"/>
                <a:gd name="connsiteY5568" fmla="*/ 2429643 h 2523383"/>
                <a:gd name="connsiteX5569" fmla="*/ 1343747 w 1939743"/>
                <a:gd name="connsiteY5569" fmla="*/ 2428696 h 2523383"/>
                <a:gd name="connsiteX5570" fmla="*/ 1343121 w 1939743"/>
                <a:gd name="connsiteY5570" fmla="*/ 2427108 h 2523383"/>
                <a:gd name="connsiteX5571" fmla="*/ 1341494 w 1939743"/>
                <a:gd name="connsiteY5571" fmla="*/ 2426482 h 2523383"/>
                <a:gd name="connsiteX5572" fmla="*/ 1340915 w 1939743"/>
                <a:gd name="connsiteY5572" fmla="*/ 2425935 h 2523383"/>
                <a:gd name="connsiteX5573" fmla="*/ 1340852 w 1939743"/>
                <a:gd name="connsiteY5573" fmla="*/ 2425106 h 2523383"/>
                <a:gd name="connsiteX5574" fmla="*/ 1340539 w 1939743"/>
                <a:gd name="connsiteY5574" fmla="*/ 2424613 h 2523383"/>
                <a:gd name="connsiteX5575" fmla="*/ 1339968 w 1939743"/>
                <a:gd name="connsiteY5575" fmla="*/ 2424456 h 2523383"/>
                <a:gd name="connsiteX5576" fmla="*/ 1338881 w 1939743"/>
                <a:gd name="connsiteY5576" fmla="*/ 2422907 h 2523383"/>
                <a:gd name="connsiteX5577" fmla="*/ 1337464 w 1939743"/>
                <a:gd name="connsiteY5577" fmla="*/ 2421749 h 2523383"/>
                <a:gd name="connsiteX5578" fmla="*/ 1337519 w 1939743"/>
                <a:gd name="connsiteY5578" fmla="*/ 2421225 h 2523383"/>
                <a:gd name="connsiteX5579" fmla="*/ 1338849 w 1939743"/>
                <a:gd name="connsiteY5579" fmla="*/ 2420920 h 2523383"/>
                <a:gd name="connsiteX5580" fmla="*/ 1339201 w 1939743"/>
                <a:gd name="connsiteY5580" fmla="*/ 2420388 h 2523383"/>
                <a:gd name="connsiteX5581" fmla="*/ 1339006 w 1939743"/>
                <a:gd name="connsiteY5581" fmla="*/ 2419684 h 2523383"/>
                <a:gd name="connsiteX5582" fmla="*/ 1338263 w 1939743"/>
                <a:gd name="connsiteY5582" fmla="*/ 2418808 h 2523383"/>
                <a:gd name="connsiteX5583" fmla="*/ 1337699 w 1939743"/>
                <a:gd name="connsiteY5583" fmla="*/ 2418589 h 2523383"/>
                <a:gd name="connsiteX5584" fmla="*/ 1337324 w 1939743"/>
                <a:gd name="connsiteY5584" fmla="*/ 2419035 h 2523383"/>
                <a:gd name="connsiteX5585" fmla="*/ 1336987 w 1939743"/>
                <a:gd name="connsiteY5585" fmla="*/ 2418902 h 2523383"/>
                <a:gd name="connsiteX5586" fmla="*/ 1336690 w 1939743"/>
                <a:gd name="connsiteY5586" fmla="*/ 2418205 h 2523383"/>
                <a:gd name="connsiteX5587" fmla="*/ 1336901 w 1939743"/>
                <a:gd name="connsiteY5587" fmla="*/ 2417087 h 2523383"/>
                <a:gd name="connsiteX5588" fmla="*/ 1338255 w 1939743"/>
                <a:gd name="connsiteY5588" fmla="*/ 2415788 h 2523383"/>
                <a:gd name="connsiteX5589" fmla="*/ 1338442 w 1939743"/>
                <a:gd name="connsiteY5589" fmla="*/ 2414497 h 2523383"/>
                <a:gd name="connsiteX5590" fmla="*/ 1338098 w 1939743"/>
                <a:gd name="connsiteY5590" fmla="*/ 2413496 h 2523383"/>
                <a:gd name="connsiteX5591" fmla="*/ 1337339 w 1939743"/>
                <a:gd name="connsiteY5591" fmla="*/ 2412909 h 2523383"/>
                <a:gd name="connsiteX5592" fmla="*/ 1336174 w 1939743"/>
                <a:gd name="connsiteY5592" fmla="*/ 2412737 h 2523383"/>
                <a:gd name="connsiteX5593" fmla="*/ 1335485 w 1939743"/>
                <a:gd name="connsiteY5593" fmla="*/ 2412807 h 2523383"/>
                <a:gd name="connsiteX5594" fmla="*/ 1335282 w 1939743"/>
                <a:gd name="connsiteY5594" fmla="*/ 2413120 h 2523383"/>
                <a:gd name="connsiteX5595" fmla="*/ 1335673 w 1939743"/>
                <a:gd name="connsiteY5595" fmla="*/ 2414301 h 2523383"/>
                <a:gd name="connsiteX5596" fmla="*/ 1335462 w 1939743"/>
                <a:gd name="connsiteY5596" fmla="*/ 2414450 h 2523383"/>
                <a:gd name="connsiteX5597" fmla="*/ 1333412 w 1939743"/>
                <a:gd name="connsiteY5597" fmla="*/ 2413942 h 2523383"/>
                <a:gd name="connsiteX5598" fmla="*/ 1332716 w 1939743"/>
                <a:gd name="connsiteY5598" fmla="*/ 2413230 h 2523383"/>
                <a:gd name="connsiteX5599" fmla="*/ 1331683 w 1939743"/>
                <a:gd name="connsiteY5599" fmla="*/ 2412729 h 2523383"/>
                <a:gd name="connsiteX5600" fmla="*/ 1330908 w 1939743"/>
                <a:gd name="connsiteY5600" fmla="*/ 2410883 h 2523383"/>
                <a:gd name="connsiteX5601" fmla="*/ 1330752 w 1939743"/>
                <a:gd name="connsiteY5601" fmla="*/ 2409568 h 2523383"/>
                <a:gd name="connsiteX5602" fmla="*/ 1330822 w 1939743"/>
                <a:gd name="connsiteY5602" fmla="*/ 2407284 h 2523383"/>
                <a:gd name="connsiteX5603" fmla="*/ 1330259 w 1939743"/>
                <a:gd name="connsiteY5603" fmla="*/ 2405836 h 2523383"/>
                <a:gd name="connsiteX5604" fmla="*/ 1329923 w 1939743"/>
                <a:gd name="connsiteY5604" fmla="*/ 2405672 h 2523383"/>
                <a:gd name="connsiteX5605" fmla="*/ 1329977 w 1939743"/>
                <a:gd name="connsiteY5605" fmla="*/ 2406533 h 2523383"/>
                <a:gd name="connsiteX5606" fmla="*/ 1329602 w 1939743"/>
                <a:gd name="connsiteY5606" fmla="*/ 2406963 h 2523383"/>
                <a:gd name="connsiteX5607" fmla="*/ 1328694 w 1939743"/>
                <a:gd name="connsiteY5607" fmla="*/ 2407190 h 2523383"/>
                <a:gd name="connsiteX5608" fmla="*/ 1328139 w 1939743"/>
                <a:gd name="connsiteY5608" fmla="*/ 2406791 h 2523383"/>
                <a:gd name="connsiteX5609" fmla="*/ 1327943 w 1939743"/>
                <a:gd name="connsiteY5609" fmla="*/ 2405766 h 2523383"/>
                <a:gd name="connsiteX5610" fmla="*/ 1327380 w 1939743"/>
                <a:gd name="connsiteY5610" fmla="*/ 2404905 h 2523383"/>
                <a:gd name="connsiteX5611" fmla="*/ 1326347 w 1939743"/>
                <a:gd name="connsiteY5611" fmla="*/ 2403904 h 2523383"/>
                <a:gd name="connsiteX5612" fmla="*/ 1325549 w 1939743"/>
                <a:gd name="connsiteY5612" fmla="*/ 2402488 h 2523383"/>
                <a:gd name="connsiteX5613" fmla="*/ 1325283 w 1939743"/>
                <a:gd name="connsiteY5613" fmla="*/ 2401854 h 2523383"/>
                <a:gd name="connsiteX5614" fmla="*/ 1325237 w 1939743"/>
                <a:gd name="connsiteY5614" fmla="*/ 2401228 h 2523383"/>
                <a:gd name="connsiteX5615" fmla="*/ 1324955 w 1939743"/>
                <a:gd name="connsiteY5615" fmla="*/ 2400501 h 2523383"/>
                <a:gd name="connsiteX5616" fmla="*/ 1324071 w 1939743"/>
                <a:gd name="connsiteY5616" fmla="*/ 2399695 h 2523383"/>
                <a:gd name="connsiteX5617" fmla="*/ 1323703 w 1939743"/>
                <a:gd name="connsiteY5617" fmla="*/ 2398357 h 2523383"/>
                <a:gd name="connsiteX5618" fmla="*/ 1323304 w 1939743"/>
                <a:gd name="connsiteY5618" fmla="*/ 2397770 h 2523383"/>
                <a:gd name="connsiteX5619" fmla="*/ 1322099 w 1939743"/>
                <a:gd name="connsiteY5619" fmla="*/ 2396456 h 2523383"/>
                <a:gd name="connsiteX5620" fmla="*/ 1321693 w 1939743"/>
                <a:gd name="connsiteY5620" fmla="*/ 2395721 h 2523383"/>
                <a:gd name="connsiteX5621" fmla="*/ 1321419 w 1939743"/>
                <a:gd name="connsiteY5621" fmla="*/ 2395447 h 2523383"/>
                <a:gd name="connsiteX5622" fmla="*/ 1319823 w 1939743"/>
                <a:gd name="connsiteY5622" fmla="*/ 2395447 h 2523383"/>
                <a:gd name="connsiteX5623" fmla="*/ 1318117 w 1939743"/>
                <a:gd name="connsiteY5623" fmla="*/ 2395423 h 2523383"/>
                <a:gd name="connsiteX5624" fmla="*/ 1315285 w 1939743"/>
                <a:gd name="connsiteY5624" fmla="*/ 2395744 h 2523383"/>
                <a:gd name="connsiteX5625" fmla="*/ 1313900 w 1939743"/>
                <a:gd name="connsiteY5625" fmla="*/ 2395330 h 2523383"/>
                <a:gd name="connsiteX5626" fmla="*/ 1313963 w 1939743"/>
                <a:gd name="connsiteY5626" fmla="*/ 2394172 h 2523383"/>
                <a:gd name="connsiteX5627" fmla="*/ 1313861 w 1939743"/>
                <a:gd name="connsiteY5627" fmla="*/ 2393530 h 2523383"/>
                <a:gd name="connsiteX5628" fmla="*/ 1313603 w 1939743"/>
                <a:gd name="connsiteY5628" fmla="*/ 2393405 h 2523383"/>
                <a:gd name="connsiteX5629" fmla="*/ 1313220 w 1939743"/>
                <a:gd name="connsiteY5629" fmla="*/ 2393718 h 2523383"/>
                <a:gd name="connsiteX5630" fmla="*/ 1313095 w 1939743"/>
                <a:gd name="connsiteY5630" fmla="*/ 2394195 h 2523383"/>
                <a:gd name="connsiteX5631" fmla="*/ 1312218 w 1939743"/>
                <a:gd name="connsiteY5631" fmla="*/ 2394727 h 2523383"/>
                <a:gd name="connsiteX5632" fmla="*/ 1310755 w 1939743"/>
                <a:gd name="connsiteY5632" fmla="*/ 2394727 h 2523383"/>
                <a:gd name="connsiteX5633" fmla="*/ 1307548 w 1939743"/>
                <a:gd name="connsiteY5633" fmla="*/ 2394086 h 2523383"/>
                <a:gd name="connsiteX5634" fmla="*/ 1306382 w 1939743"/>
                <a:gd name="connsiteY5634" fmla="*/ 2394132 h 2523383"/>
                <a:gd name="connsiteX5635" fmla="*/ 1304309 w 1939743"/>
                <a:gd name="connsiteY5635" fmla="*/ 2394962 h 2523383"/>
                <a:gd name="connsiteX5636" fmla="*/ 1303644 w 1939743"/>
                <a:gd name="connsiteY5636" fmla="*/ 2394602 h 2523383"/>
                <a:gd name="connsiteX5637" fmla="*/ 1304348 w 1939743"/>
                <a:gd name="connsiteY5637" fmla="*/ 2394023 h 2523383"/>
                <a:gd name="connsiteX5638" fmla="*/ 1304301 w 1939743"/>
                <a:gd name="connsiteY5638" fmla="*/ 2393530 h 2523383"/>
                <a:gd name="connsiteX5639" fmla="*/ 1303722 w 1939743"/>
                <a:gd name="connsiteY5639" fmla="*/ 2393382 h 2523383"/>
                <a:gd name="connsiteX5640" fmla="*/ 1303597 w 1939743"/>
                <a:gd name="connsiteY5640" fmla="*/ 2393108 h 2523383"/>
                <a:gd name="connsiteX5641" fmla="*/ 1303362 w 1939743"/>
                <a:gd name="connsiteY5641" fmla="*/ 2392646 h 2523383"/>
                <a:gd name="connsiteX5642" fmla="*/ 1305529 w 1939743"/>
                <a:gd name="connsiteY5642" fmla="*/ 2391551 h 2523383"/>
                <a:gd name="connsiteX5643" fmla="*/ 1305467 w 1939743"/>
                <a:gd name="connsiteY5643" fmla="*/ 2391058 h 2523383"/>
                <a:gd name="connsiteX5644" fmla="*/ 1303910 w 1939743"/>
                <a:gd name="connsiteY5644" fmla="*/ 2390143 h 2523383"/>
                <a:gd name="connsiteX5645" fmla="*/ 1303237 w 1939743"/>
                <a:gd name="connsiteY5645" fmla="*/ 2390276 h 2523383"/>
                <a:gd name="connsiteX5646" fmla="*/ 1302901 w 1939743"/>
                <a:gd name="connsiteY5646" fmla="*/ 2390980 h 2523383"/>
                <a:gd name="connsiteX5647" fmla="*/ 1302306 w 1939743"/>
                <a:gd name="connsiteY5647" fmla="*/ 2391426 h 2523383"/>
                <a:gd name="connsiteX5648" fmla="*/ 1301461 w 1939743"/>
                <a:gd name="connsiteY5648" fmla="*/ 2391606 h 2523383"/>
                <a:gd name="connsiteX5649" fmla="*/ 1300953 w 1939743"/>
                <a:gd name="connsiteY5649" fmla="*/ 2392099 h 2523383"/>
                <a:gd name="connsiteX5650" fmla="*/ 1300624 w 1939743"/>
                <a:gd name="connsiteY5650" fmla="*/ 2392083 h 2523383"/>
                <a:gd name="connsiteX5651" fmla="*/ 1300616 w 1939743"/>
                <a:gd name="connsiteY5651" fmla="*/ 2391653 h 2523383"/>
                <a:gd name="connsiteX5652" fmla="*/ 1300538 w 1939743"/>
                <a:gd name="connsiteY5652" fmla="*/ 2390612 h 2523383"/>
                <a:gd name="connsiteX5653" fmla="*/ 1299497 w 1939743"/>
                <a:gd name="connsiteY5653" fmla="*/ 2390283 h 2523383"/>
                <a:gd name="connsiteX5654" fmla="*/ 1295210 w 1939743"/>
                <a:gd name="connsiteY5654" fmla="*/ 2389845 h 2523383"/>
                <a:gd name="connsiteX5655" fmla="*/ 1292926 w 1939743"/>
                <a:gd name="connsiteY5655" fmla="*/ 2389751 h 2523383"/>
                <a:gd name="connsiteX5656" fmla="*/ 1291165 w 1939743"/>
                <a:gd name="connsiteY5656" fmla="*/ 2389681 h 2523383"/>
                <a:gd name="connsiteX5657" fmla="*/ 1288490 w 1939743"/>
                <a:gd name="connsiteY5657" fmla="*/ 2388766 h 2523383"/>
                <a:gd name="connsiteX5658" fmla="*/ 1287778 w 1939743"/>
                <a:gd name="connsiteY5658" fmla="*/ 2387803 h 2523383"/>
                <a:gd name="connsiteX5659" fmla="*/ 1282341 w 1939743"/>
                <a:gd name="connsiteY5659" fmla="*/ 2388312 h 2523383"/>
                <a:gd name="connsiteX5660" fmla="*/ 1281457 w 1939743"/>
                <a:gd name="connsiteY5660" fmla="*/ 2388460 h 2523383"/>
                <a:gd name="connsiteX5661" fmla="*/ 1280893 w 1939743"/>
                <a:gd name="connsiteY5661" fmla="*/ 2388351 h 2523383"/>
                <a:gd name="connsiteX5662" fmla="*/ 1279673 w 1939743"/>
                <a:gd name="connsiteY5662" fmla="*/ 2387365 h 2523383"/>
                <a:gd name="connsiteX5663" fmla="*/ 1275816 w 1939743"/>
                <a:gd name="connsiteY5663" fmla="*/ 2387960 h 2523383"/>
                <a:gd name="connsiteX5664" fmla="*/ 1272945 w 1939743"/>
                <a:gd name="connsiteY5664" fmla="*/ 2388187 h 2523383"/>
                <a:gd name="connsiteX5665" fmla="*/ 1263424 w 1939743"/>
                <a:gd name="connsiteY5665" fmla="*/ 2386403 h 2523383"/>
                <a:gd name="connsiteX5666" fmla="*/ 1260951 w 1939743"/>
                <a:gd name="connsiteY5666" fmla="*/ 2385675 h 2523383"/>
                <a:gd name="connsiteX5667" fmla="*/ 1260490 w 1939743"/>
                <a:gd name="connsiteY5667" fmla="*/ 2385128 h 2523383"/>
                <a:gd name="connsiteX5668" fmla="*/ 1259003 w 1939743"/>
                <a:gd name="connsiteY5668" fmla="*/ 2384752 h 2523383"/>
                <a:gd name="connsiteX5669" fmla="*/ 1255006 w 1939743"/>
                <a:gd name="connsiteY5669" fmla="*/ 2384369 h 2523383"/>
                <a:gd name="connsiteX5670" fmla="*/ 1254560 w 1939743"/>
                <a:gd name="connsiteY5670" fmla="*/ 2384228 h 2523383"/>
                <a:gd name="connsiteX5671" fmla="*/ 1254153 w 1939743"/>
                <a:gd name="connsiteY5671" fmla="*/ 2383383 h 2523383"/>
                <a:gd name="connsiteX5672" fmla="*/ 1253003 w 1939743"/>
                <a:gd name="connsiteY5672" fmla="*/ 2383094 h 2523383"/>
                <a:gd name="connsiteX5673" fmla="*/ 1250820 w 1939743"/>
                <a:gd name="connsiteY5673" fmla="*/ 2383039 h 2523383"/>
                <a:gd name="connsiteX5674" fmla="*/ 1249537 w 1939743"/>
                <a:gd name="connsiteY5674" fmla="*/ 2382499 h 2523383"/>
                <a:gd name="connsiteX5675" fmla="*/ 1249169 w 1939743"/>
                <a:gd name="connsiteY5675" fmla="*/ 2381474 h 2523383"/>
                <a:gd name="connsiteX5676" fmla="*/ 1249224 w 1939743"/>
                <a:gd name="connsiteY5676" fmla="*/ 2380293 h 2523383"/>
                <a:gd name="connsiteX5677" fmla="*/ 1249717 w 1939743"/>
                <a:gd name="connsiteY5677" fmla="*/ 2378955 h 2523383"/>
                <a:gd name="connsiteX5678" fmla="*/ 1249647 w 1939743"/>
                <a:gd name="connsiteY5678" fmla="*/ 2377860 h 2523383"/>
                <a:gd name="connsiteX5679" fmla="*/ 1248966 w 1939743"/>
                <a:gd name="connsiteY5679" fmla="*/ 2376827 h 2523383"/>
                <a:gd name="connsiteX5680" fmla="*/ 1247933 w 1939743"/>
                <a:gd name="connsiteY5680" fmla="*/ 2376092 h 2523383"/>
                <a:gd name="connsiteX5681" fmla="*/ 1246392 w 1939743"/>
                <a:gd name="connsiteY5681" fmla="*/ 2376272 h 2523383"/>
                <a:gd name="connsiteX5682" fmla="*/ 1244014 w 1939743"/>
                <a:gd name="connsiteY5682" fmla="*/ 2377085 h 2523383"/>
                <a:gd name="connsiteX5683" fmla="*/ 1242073 w 1939743"/>
                <a:gd name="connsiteY5683" fmla="*/ 2377375 h 2523383"/>
                <a:gd name="connsiteX5684" fmla="*/ 1241494 w 1939743"/>
                <a:gd name="connsiteY5684" fmla="*/ 2377954 h 2523383"/>
                <a:gd name="connsiteX5685" fmla="*/ 1241127 w 1939743"/>
                <a:gd name="connsiteY5685" fmla="*/ 2378431 h 2523383"/>
                <a:gd name="connsiteX5686" fmla="*/ 1240579 w 1939743"/>
                <a:gd name="connsiteY5686" fmla="*/ 2378611 h 2523383"/>
                <a:gd name="connsiteX5687" fmla="*/ 1239093 w 1939743"/>
                <a:gd name="connsiteY5687" fmla="*/ 2376702 h 2523383"/>
                <a:gd name="connsiteX5688" fmla="*/ 1239093 w 1939743"/>
                <a:gd name="connsiteY5688" fmla="*/ 2375646 h 2523383"/>
                <a:gd name="connsiteX5689" fmla="*/ 1239554 w 1939743"/>
                <a:gd name="connsiteY5689" fmla="*/ 2374902 h 2523383"/>
                <a:gd name="connsiteX5690" fmla="*/ 1241346 w 1939743"/>
                <a:gd name="connsiteY5690" fmla="*/ 2372540 h 2523383"/>
                <a:gd name="connsiteX5691" fmla="*/ 1241956 w 1939743"/>
                <a:gd name="connsiteY5691" fmla="*/ 2370975 h 2523383"/>
                <a:gd name="connsiteX5692" fmla="*/ 1241385 w 1939743"/>
                <a:gd name="connsiteY5692" fmla="*/ 2370209 h 2523383"/>
                <a:gd name="connsiteX5693" fmla="*/ 1240861 w 1939743"/>
                <a:gd name="connsiteY5693" fmla="*/ 2370318 h 2523383"/>
                <a:gd name="connsiteX5694" fmla="*/ 1240368 w 1939743"/>
                <a:gd name="connsiteY5694" fmla="*/ 2371296 h 2523383"/>
                <a:gd name="connsiteX5695" fmla="*/ 1239992 w 1939743"/>
                <a:gd name="connsiteY5695" fmla="*/ 2371789 h 2523383"/>
                <a:gd name="connsiteX5696" fmla="*/ 1239719 w 1939743"/>
                <a:gd name="connsiteY5696" fmla="*/ 2371789 h 2523383"/>
                <a:gd name="connsiteX5697" fmla="*/ 1239257 w 1939743"/>
                <a:gd name="connsiteY5697" fmla="*/ 2370748 h 2523383"/>
                <a:gd name="connsiteX5698" fmla="*/ 1239421 w 1939743"/>
                <a:gd name="connsiteY5698" fmla="*/ 2368331 h 2523383"/>
                <a:gd name="connsiteX5699" fmla="*/ 1239985 w 1939743"/>
                <a:gd name="connsiteY5699" fmla="*/ 2367423 h 2523383"/>
                <a:gd name="connsiteX5700" fmla="*/ 1240931 w 1939743"/>
                <a:gd name="connsiteY5700" fmla="*/ 2366985 h 2523383"/>
                <a:gd name="connsiteX5701" fmla="*/ 1242613 w 1939743"/>
                <a:gd name="connsiteY5701" fmla="*/ 2367118 h 2523383"/>
                <a:gd name="connsiteX5702" fmla="*/ 1243176 w 1939743"/>
                <a:gd name="connsiteY5702" fmla="*/ 2366805 h 2523383"/>
                <a:gd name="connsiteX5703" fmla="*/ 1243497 w 1939743"/>
                <a:gd name="connsiteY5703" fmla="*/ 2365953 h 2523383"/>
                <a:gd name="connsiteX5704" fmla="*/ 1243114 w 1939743"/>
                <a:gd name="connsiteY5704" fmla="*/ 2365131 h 2523383"/>
                <a:gd name="connsiteX5705" fmla="*/ 1242019 w 1939743"/>
                <a:gd name="connsiteY5705" fmla="*/ 2364333 h 2523383"/>
                <a:gd name="connsiteX5706" fmla="*/ 1240853 w 1939743"/>
                <a:gd name="connsiteY5706" fmla="*/ 2363903 h 2523383"/>
                <a:gd name="connsiteX5707" fmla="*/ 1239609 w 1939743"/>
                <a:gd name="connsiteY5707" fmla="*/ 2363848 h 2523383"/>
                <a:gd name="connsiteX5708" fmla="*/ 1238788 w 1939743"/>
                <a:gd name="connsiteY5708" fmla="*/ 2364122 h 2523383"/>
                <a:gd name="connsiteX5709" fmla="*/ 1238381 w 1939743"/>
                <a:gd name="connsiteY5709" fmla="*/ 2364724 h 2523383"/>
                <a:gd name="connsiteX5710" fmla="*/ 1237841 w 1939743"/>
                <a:gd name="connsiteY5710" fmla="*/ 2364599 h 2523383"/>
                <a:gd name="connsiteX5711" fmla="*/ 1237168 w 1939743"/>
                <a:gd name="connsiteY5711" fmla="*/ 2363746 h 2523383"/>
                <a:gd name="connsiteX5712" fmla="*/ 1235087 w 1939743"/>
                <a:gd name="connsiteY5712" fmla="*/ 2362706 h 2523383"/>
                <a:gd name="connsiteX5713" fmla="*/ 1234547 w 1939743"/>
                <a:gd name="connsiteY5713" fmla="*/ 2361978 h 2523383"/>
                <a:gd name="connsiteX5714" fmla="*/ 1234626 w 1939743"/>
                <a:gd name="connsiteY5714" fmla="*/ 2360930 h 2523383"/>
                <a:gd name="connsiteX5715" fmla="*/ 1235932 w 1939743"/>
                <a:gd name="connsiteY5715" fmla="*/ 2358254 h 2523383"/>
                <a:gd name="connsiteX5716" fmla="*/ 1235768 w 1939743"/>
                <a:gd name="connsiteY5716" fmla="*/ 2357542 h 2523383"/>
                <a:gd name="connsiteX5717" fmla="*/ 1236456 w 1939743"/>
                <a:gd name="connsiteY5717" fmla="*/ 2355962 h 2523383"/>
                <a:gd name="connsiteX5718" fmla="*/ 1237990 w 1939743"/>
                <a:gd name="connsiteY5718" fmla="*/ 2353513 h 2523383"/>
                <a:gd name="connsiteX5719" fmla="*/ 1238514 w 1939743"/>
                <a:gd name="connsiteY5719" fmla="*/ 2351800 h 2523383"/>
                <a:gd name="connsiteX5720" fmla="*/ 1238029 w 1939743"/>
                <a:gd name="connsiteY5720" fmla="*/ 2350830 h 2523383"/>
                <a:gd name="connsiteX5721" fmla="*/ 1237489 w 1939743"/>
                <a:gd name="connsiteY5721" fmla="*/ 2350290 h 2523383"/>
                <a:gd name="connsiteX5722" fmla="*/ 1236886 w 1939743"/>
                <a:gd name="connsiteY5722" fmla="*/ 2350173 h 2523383"/>
                <a:gd name="connsiteX5723" fmla="*/ 1236339 w 1939743"/>
                <a:gd name="connsiteY5723" fmla="*/ 2349531 h 2523383"/>
                <a:gd name="connsiteX5724" fmla="*/ 1235846 w 1939743"/>
                <a:gd name="connsiteY5724" fmla="*/ 2348365 h 2523383"/>
                <a:gd name="connsiteX5725" fmla="*/ 1234626 w 1939743"/>
                <a:gd name="connsiteY5725" fmla="*/ 2347231 h 2523383"/>
                <a:gd name="connsiteX5726" fmla="*/ 1232670 w 1939743"/>
                <a:gd name="connsiteY5726" fmla="*/ 2346136 h 2523383"/>
                <a:gd name="connsiteX5727" fmla="*/ 1231011 w 1939743"/>
                <a:gd name="connsiteY5727" fmla="*/ 2344696 h 2523383"/>
                <a:gd name="connsiteX5728" fmla="*/ 1229658 w 1939743"/>
                <a:gd name="connsiteY5728" fmla="*/ 2342912 h 2523383"/>
                <a:gd name="connsiteX5729" fmla="*/ 1229290 w 1939743"/>
                <a:gd name="connsiteY5729" fmla="*/ 2341481 h 2523383"/>
                <a:gd name="connsiteX5730" fmla="*/ 1229916 w 1939743"/>
                <a:gd name="connsiteY5730" fmla="*/ 2340409 h 2523383"/>
                <a:gd name="connsiteX5731" fmla="*/ 1230158 w 1939743"/>
                <a:gd name="connsiteY5731" fmla="*/ 2339556 h 2523383"/>
                <a:gd name="connsiteX5732" fmla="*/ 1230018 w 1939743"/>
                <a:gd name="connsiteY5732" fmla="*/ 2338915 h 2523383"/>
                <a:gd name="connsiteX5733" fmla="*/ 1230463 w 1939743"/>
                <a:gd name="connsiteY5733" fmla="*/ 2337999 h 2523383"/>
                <a:gd name="connsiteX5734" fmla="*/ 1231308 w 1939743"/>
                <a:gd name="connsiteY5734" fmla="*/ 2336474 h 2523383"/>
                <a:gd name="connsiteX5735" fmla="*/ 1231355 w 1939743"/>
                <a:gd name="connsiteY5735" fmla="*/ 2335324 h 2523383"/>
                <a:gd name="connsiteX5736" fmla="*/ 1231465 w 1939743"/>
                <a:gd name="connsiteY5736" fmla="*/ 2334432 h 2523383"/>
                <a:gd name="connsiteX5737" fmla="*/ 1232513 w 1939743"/>
                <a:gd name="connsiteY5737" fmla="*/ 2333086 h 2523383"/>
                <a:gd name="connsiteX5738" fmla="*/ 1232951 w 1939743"/>
                <a:gd name="connsiteY5738" fmla="*/ 2332054 h 2523383"/>
                <a:gd name="connsiteX5739" fmla="*/ 1232787 w 1939743"/>
                <a:gd name="connsiteY5739" fmla="*/ 2331342 h 2523383"/>
                <a:gd name="connsiteX5740" fmla="*/ 1230401 w 1939743"/>
                <a:gd name="connsiteY5740" fmla="*/ 2331005 h 2523383"/>
                <a:gd name="connsiteX5741" fmla="*/ 1225785 w 1939743"/>
                <a:gd name="connsiteY5741" fmla="*/ 2331044 h 2523383"/>
                <a:gd name="connsiteX5742" fmla="*/ 1222084 w 1939743"/>
                <a:gd name="connsiteY5742" fmla="*/ 2331326 h 2523383"/>
                <a:gd name="connsiteX5743" fmla="*/ 1219299 w 1939743"/>
                <a:gd name="connsiteY5743" fmla="*/ 2331850 h 2523383"/>
                <a:gd name="connsiteX5744" fmla="*/ 1216115 w 1939743"/>
                <a:gd name="connsiteY5744" fmla="*/ 2331631 h 2523383"/>
                <a:gd name="connsiteX5745" fmla="*/ 1212532 w 1939743"/>
                <a:gd name="connsiteY5745" fmla="*/ 2330669 h 2523383"/>
                <a:gd name="connsiteX5746" fmla="*/ 1209544 w 1939743"/>
                <a:gd name="connsiteY5746" fmla="*/ 2328721 h 2523383"/>
                <a:gd name="connsiteX5747" fmla="*/ 1207157 w 1939743"/>
                <a:gd name="connsiteY5747" fmla="*/ 2325795 h 2523383"/>
                <a:gd name="connsiteX5748" fmla="*/ 1205366 w 1939743"/>
                <a:gd name="connsiteY5748" fmla="*/ 2322799 h 2523383"/>
                <a:gd name="connsiteX5749" fmla="*/ 1204161 w 1939743"/>
                <a:gd name="connsiteY5749" fmla="*/ 2319716 h 2523383"/>
                <a:gd name="connsiteX5750" fmla="*/ 1203676 w 1939743"/>
                <a:gd name="connsiteY5750" fmla="*/ 2317033 h 2523383"/>
                <a:gd name="connsiteX5751" fmla="*/ 1203449 w 1939743"/>
                <a:gd name="connsiteY5751" fmla="*/ 2316368 h 2523383"/>
                <a:gd name="connsiteX5752" fmla="*/ 1202917 w 1939743"/>
                <a:gd name="connsiteY5752" fmla="*/ 2315796 h 2523383"/>
                <a:gd name="connsiteX5753" fmla="*/ 1202432 w 1939743"/>
                <a:gd name="connsiteY5753" fmla="*/ 2314224 h 2523383"/>
                <a:gd name="connsiteX5754" fmla="*/ 1202002 w 1939743"/>
                <a:gd name="connsiteY5754" fmla="*/ 2311650 h 2523383"/>
                <a:gd name="connsiteX5755" fmla="*/ 1201439 w 1939743"/>
                <a:gd name="connsiteY5755" fmla="*/ 2310015 h 2523383"/>
                <a:gd name="connsiteX5756" fmla="*/ 1200742 w 1939743"/>
                <a:gd name="connsiteY5756" fmla="*/ 2309319 h 2523383"/>
                <a:gd name="connsiteX5757" fmla="*/ 1200507 w 1939743"/>
                <a:gd name="connsiteY5757" fmla="*/ 2308740 h 2523383"/>
                <a:gd name="connsiteX5758" fmla="*/ 1199498 w 1939743"/>
                <a:gd name="connsiteY5758" fmla="*/ 2307050 h 2523383"/>
                <a:gd name="connsiteX5759" fmla="*/ 1199076 w 1939743"/>
                <a:gd name="connsiteY5759" fmla="*/ 2306166 h 2523383"/>
                <a:gd name="connsiteX5760" fmla="*/ 1198943 w 1939743"/>
                <a:gd name="connsiteY5760" fmla="*/ 2305595 h 2523383"/>
                <a:gd name="connsiteX5761" fmla="*/ 1198145 w 1939743"/>
                <a:gd name="connsiteY5761" fmla="*/ 2304703 h 2523383"/>
                <a:gd name="connsiteX5762" fmla="*/ 1197558 w 1939743"/>
                <a:gd name="connsiteY5762" fmla="*/ 2304476 h 2523383"/>
                <a:gd name="connsiteX5763" fmla="*/ 1194890 w 1939743"/>
                <a:gd name="connsiteY5763" fmla="*/ 2304867 h 2523383"/>
                <a:gd name="connsiteX5764" fmla="*/ 1193998 w 1939743"/>
                <a:gd name="connsiteY5764" fmla="*/ 2304053 h 2523383"/>
                <a:gd name="connsiteX5765" fmla="*/ 1193529 w 1939743"/>
                <a:gd name="connsiteY5765" fmla="*/ 2303482 h 2523383"/>
                <a:gd name="connsiteX5766" fmla="*/ 1192434 w 1939743"/>
                <a:gd name="connsiteY5766" fmla="*/ 2303037 h 2523383"/>
                <a:gd name="connsiteX5767" fmla="*/ 1191135 w 1939743"/>
                <a:gd name="connsiteY5767" fmla="*/ 2303279 h 2523383"/>
                <a:gd name="connsiteX5768" fmla="*/ 1189633 w 1939743"/>
                <a:gd name="connsiteY5768" fmla="*/ 2304210 h 2523383"/>
                <a:gd name="connsiteX5769" fmla="*/ 1188146 w 1939743"/>
                <a:gd name="connsiteY5769" fmla="*/ 2304218 h 2523383"/>
                <a:gd name="connsiteX5770" fmla="*/ 1185494 w 1939743"/>
                <a:gd name="connsiteY5770" fmla="*/ 2303670 h 2523383"/>
                <a:gd name="connsiteX5771" fmla="*/ 1183820 w 1939743"/>
                <a:gd name="connsiteY5771" fmla="*/ 2303999 h 2523383"/>
                <a:gd name="connsiteX5772" fmla="*/ 1180769 w 1939743"/>
                <a:gd name="connsiteY5772" fmla="*/ 2304100 h 2523383"/>
                <a:gd name="connsiteX5773" fmla="*/ 1178837 w 1939743"/>
                <a:gd name="connsiteY5773" fmla="*/ 2303318 h 2523383"/>
                <a:gd name="connsiteX5774" fmla="*/ 1176732 w 1939743"/>
                <a:gd name="connsiteY5774" fmla="*/ 2302145 h 2523383"/>
                <a:gd name="connsiteX5775" fmla="*/ 1175488 w 1939743"/>
                <a:gd name="connsiteY5775" fmla="*/ 2301902 h 2523383"/>
                <a:gd name="connsiteX5776" fmla="*/ 1174315 w 1939743"/>
                <a:gd name="connsiteY5776" fmla="*/ 2302019 h 2523383"/>
                <a:gd name="connsiteX5777" fmla="*/ 1173548 w 1939743"/>
                <a:gd name="connsiteY5777" fmla="*/ 2301691 h 2523383"/>
                <a:gd name="connsiteX5778" fmla="*/ 1173204 w 1939743"/>
                <a:gd name="connsiteY5778" fmla="*/ 2300932 h 2523383"/>
                <a:gd name="connsiteX5779" fmla="*/ 1172680 w 1939743"/>
                <a:gd name="connsiteY5779" fmla="*/ 2300697 h 2523383"/>
                <a:gd name="connsiteX5780" fmla="*/ 1170622 w 1939743"/>
                <a:gd name="connsiteY5780" fmla="*/ 2299993 h 2523383"/>
                <a:gd name="connsiteX5781" fmla="*/ 1168963 w 1939743"/>
                <a:gd name="connsiteY5781" fmla="*/ 2299305 h 2523383"/>
                <a:gd name="connsiteX5782" fmla="*/ 1164473 w 1939743"/>
                <a:gd name="connsiteY5782" fmla="*/ 2298014 h 2523383"/>
                <a:gd name="connsiteX5783" fmla="*/ 1163221 w 1939743"/>
                <a:gd name="connsiteY5783" fmla="*/ 2296684 h 2523383"/>
                <a:gd name="connsiteX5784" fmla="*/ 1162180 w 1939743"/>
                <a:gd name="connsiteY5784" fmla="*/ 2296590 h 2523383"/>
                <a:gd name="connsiteX5785" fmla="*/ 1160897 w 1939743"/>
                <a:gd name="connsiteY5785" fmla="*/ 2296700 h 2523383"/>
                <a:gd name="connsiteX5786" fmla="*/ 1160186 w 1939743"/>
                <a:gd name="connsiteY5786" fmla="*/ 2297255 h 2523383"/>
                <a:gd name="connsiteX5787" fmla="*/ 1159309 w 1939743"/>
                <a:gd name="connsiteY5787" fmla="*/ 2297396 h 2523383"/>
                <a:gd name="connsiteX5788" fmla="*/ 1158277 w 1939743"/>
                <a:gd name="connsiteY5788" fmla="*/ 2297122 h 2523383"/>
                <a:gd name="connsiteX5789" fmla="*/ 1157925 w 1939743"/>
                <a:gd name="connsiteY5789" fmla="*/ 2297521 h 2523383"/>
                <a:gd name="connsiteX5790" fmla="*/ 1158253 w 1939743"/>
                <a:gd name="connsiteY5790" fmla="*/ 2298585 h 2523383"/>
                <a:gd name="connsiteX5791" fmla="*/ 1158300 w 1939743"/>
                <a:gd name="connsiteY5791" fmla="*/ 2299414 h 2523383"/>
                <a:gd name="connsiteX5792" fmla="*/ 1158793 w 1939743"/>
                <a:gd name="connsiteY5792" fmla="*/ 2301073 h 2523383"/>
                <a:gd name="connsiteX5793" fmla="*/ 1160483 w 1939743"/>
                <a:gd name="connsiteY5793" fmla="*/ 2302614 h 2523383"/>
                <a:gd name="connsiteX5794" fmla="*/ 1161328 w 1939743"/>
                <a:gd name="connsiteY5794" fmla="*/ 2304100 h 2523383"/>
                <a:gd name="connsiteX5795" fmla="*/ 1161320 w 1939743"/>
                <a:gd name="connsiteY5795" fmla="*/ 2305532 h 2523383"/>
                <a:gd name="connsiteX5796" fmla="*/ 1160678 w 1939743"/>
                <a:gd name="connsiteY5796" fmla="*/ 2307191 h 2523383"/>
                <a:gd name="connsiteX5797" fmla="*/ 1158597 w 1939743"/>
                <a:gd name="connsiteY5797" fmla="*/ 2310046 h 2523383"/>
                <a:gd name="connsiteX5798" fmla="*/ 1158269 w 1939743"/>
                <a:gd name="connsiteY5798" fmla="*/ 2310078 h 2523383"/>
                <a:gd name="connsiteX5799" fmla="*/ 1156571 w 1939743"/>
                <a:gd name="connsiteY5799" fmla="*/ 2310461 h 2523383"/>
                <a:gd name="connsiteX5800" fmla="*/ 1155617 w 1939743"/>
                <a:gd name="connsiteY5800" fmla="*/ 2311188 h 2523383"/>
                <a:gd name="connsiteX5801" fmla="*/ 1154936 w 1939743"/>
                <a:gd name="connsiteY5801" fmla="*/ 2311353 h 2523383"/>
                <a:gd name="connsiteX5802" fmla="*/ 1154529 w 1939743"/>
                <a:gd name="connsiteY5802" fmla="*/ 2310962 h 2523383"/>
                <a:gd name="connsiteX5803" fmla="*/ 1153974 w 1939743"/>
                <a:gd name="connsiteY5803" fmla="*/ 2311259 h 2523383"/>
                <a:gd name="connsiteX5804" fmla="*/ 1153262 w 1939743"/>
                <a:gd name="connsiteY5804" fmla="*/ 2312237 h 2523383"/>
                <a:gd name="connsiteX5805" fmla="*/ 1152965 w 1939743"/>
                <a:gd name="connsiteY5805" fmla="*/ 2313035 h 2523383"/>
                <a:gd name="connsiteX5806" fmla="*/ 1153074 w 1939743"/>
                <a:gd name="connsiteY5806" fmla="*/ 2313645 h 2523383"/>
                <a:gd name="connsiteX5807" fmla="*/ 1152714 w 1939743"/>
                <a:gd name="connsiteY5807" fmla="*/ 2314341 h 2523383"/>
                <a:gd name="connsiteX5808" fmla="*/ 1151885 w 1939743"/>
                <a:gd name="connsiteY5808" fmla="*/ 2315124 h 2523383"/>
                <a:gd name="connsiteX5809" fmla="*/ 1151431 w 1939743"/>
                <a:gd name="connsiteY5809" fmla="*/ 2315014 h 2523383"/>
                <a:gd name="connsiteX5810" fmla="*/ 1151212 w 1939743"/>
                <a:gd name="connsiteY5810" fmla="*/ 2314122 h 2523383"/>
                <a:gd name="connsiteX5811" fmla="*/ 1150883 w 1939743"/>
                <a:gd name="connsiteY5811" fmla="*/ 2313504 h 2523383"/>
                <a:gd name="connsiteX5812" fmla="*/ 1151275 w 1939743"/>
                <a:gd name="connsiteY5812" fmla="*/ 2312331 h 2523383"/>
                <a:gd name="connsiteX5813" fmla="*/ 1155069 w 1939743"/>
                <a:gd name="connsiteY5813" fmla="*/ 2308106 h 2523383"/>
                <a:gd name="connsiteX5814" fmla="*/ 1156391 w 1939743"/>
                <a:gd name="connsiteY5814" fmla="*/ 2306338 h 2523383"/>
                <a:gd name="connsiteX5815" fmla="*/ 1156626 w 1939743"/>
                <a:gd name="connsiteY5815" fmla="*/ 2305360 h 2523383"/>
                <a:gd name="connsiteX5816" fmla="*/ 1156485 w 1939743"/>
                <a:gd name="connsiteY5816" fmla="*/ 2304124 h 2523383"/>
                <a:gd name="connsiteX5817" fmla="*/ 1155976 w 1939743"/>
                <a:gd name="connsiteY5817" fmla="*/ 2302630 h 2523383"/>
                <a:gd name="connsiteX5818" fmla="*/ 1155030 w 1939743"/>
                <a:gd name="connsiteY5818" fmla="*/ 2301824 h 2523383"/>
                <a:gd name="connsiteX5819" fmla="*/ 1153661 w 1939743"/>
                <a:gd name="connsiteY5819" fmla="*/ 2301722 h 2523383"/>
                <a:gd name="connsiteX5820" fmla="*/ 1152675 w 1939743"/>
                <a:gd name="connsiteY5820" fmla="*/ 2302215 h 2523383"/>
                <a:gd name="connsiteX5821" fmla="*/ 1151963 w 1939743"/>
                <a:gd name="connsiteY5821" fmla="*/ 2303787 h 2523383"/>
                <a:gd name="connsiteX5822" fmla="*/ 1151807 w 1939743"/>
                <a:gd name="connsiteY5822" fmla="*/ 2304867 h 2523383"/>
                <a:gd name="connsiteX5823" fmla="*/ 1151595 w 1939743"/>
                <a:gd name="connsiteY5823" fmla="*/ 2307167 h 2523383"/>
                <a:gd name="connsiteX5824" fmla="*/ 1151642 w 1939743"/>
                <a:gd name="connsiteY5824" fmla="*/ 2308012 h 2523383"/>
                <a:gd name="connsiteX5825" fmla="*/ 1151298 w 1939743"/>
                <a:gd name="connsiteY5825" fmla="*/ 2308622 h 2523383"/>
                <a:gd name="connsiteX5826" fmla="*/ 1150492 w 1939743"/>
                <a:gd name="connsiteY5826" fmla="*/ 2308951 h 2523383"/>
                <a:gd name="connsiteX5827" fmla="*/ 1149984 w 1939743"/>
                <a:gd name="connsiteY5827" fmla="*/ 2309984 h 2523383"/>
                <a:gd name="connsiteX5828" fmla="*/ 1149773 w 1939743"/>
                <a:gd name="connsiteY5828" fmla="*/ 2311728 h 2523383"/>
                <a:gd name="connsiteX5829" fmla="*/ 1149350 w 1939743"/>
                <a:gd name="connsiteY5829" fmla="*/ 2312706 h 2523383"/>
                <a:gd name="connsiteX5830" fmla="*/ 1148709 w 1939743"/>
                <a:gd name="connsiteY5830" fmla="*/ 2312918 h 2523383"/>
                <a:gd name="connsiteX5831" fmla="*/ 1148216 w 1939743"/>
                <a:gd name="connsiteY5831" fmla="*/ 2314044 h 2523383"/>
                <a:gd name="connsiteX5832" fmla="*/ 1147864 w 1939743"/>
                <a:gd name="connsiteY5832" fmla="*/ 2316070 h 2523383"/>
                <a:gd name="connsiteX5833" fmla="*/ 1147590 w 1939743"/>
                <a:gd name="connsiteY5833" fmla="*/ 2317072 h 2523383"/>
                <a:gd name="connsiteX5834" fmla="*/ 1146526 w 1939743"/>
                <a:gd name="connsiteY5834" fmla="*/ 2317588 h 2523383"/>
                <a:gd name="connsiteX5835" fmla="*/ 1144210 w 1939743"/>
                <a:gd name="connsiteY5835" fmla="*/ 2318613 h 2523383"/>
                <a:gd name="connsiteX5836" fmla="*/ 1143232 w 1939743"/>
                <a:gd name="connsiteY5836" fmla="*/ 2318676 h 2523383"/>
                <a:gd name="connsiteX5837" fmla="*/ 1143608 w 1939743"/>
                <a:gd name="connsiteY5837" fmla="*/ 2317776 h 2523383"/>
                <a:gd name="connsiteX5838" fmla="*/ 1144022 w 1939743"/>
                <a:gd name="connsiteY5838" fmla="*/ 2317267 h 2523383"/>
                <a:gd name="connsiteX5839" fmla="*/ 1144476 w 1939743"/>
                <a:gd name="connsiteY5839" fmla="*/ 2317158 h 2523383"/>
                <a:gd name="connsiteX5840" fmla="*/ 1145751 w 1939743"/>
                <a:gd name="connsiteY5840" fmla="*/ 2313035 h 2523383"/>
                <a:gd name="connsiteX5841" fmla="*/ 1146948 w 1939743"/>
                <a:gd name="connsiteY5841" fmla="*/ 2310860 h 2523383"/>
                <a:gd name="connsiteX5842" fmla="*/ 1146714 w 1939743"/>
                <a:gd name="connsiteY5842" fmla="*/ 2310508 h 2523383"/>
                <a:gd name="connsiteX5843" fmla="*/ 1139868 w 1939743"/>
                <a:gd name="connsiteY5843" fmla="*/ 2313332 h 2523383"/>
                <a:gd name="connsiteX5844" fmla="*/ 1137357 w 1939743"/>
                <a:gd name="connsiteY5844" fmla="*/ 2314881 h 2523383"/>
                <a:gd name="connsiteX5845" fmla="*/ 1136825 w 1939743"/>
                <a:gd name="connsiteY5845" fmla="*/ 2315976 h 2523383"/>
                <a:gd name="connsiteX5846" fmla="*/ 1136731 w 1939743"/>
                <a:gd name="connsiteY5846" fmla="*/ 2317142 h 2523383"/>
                <a:gd name="connsiteX5847" fmla="*/ 1137067 w 1939743"/>
                <a:gd name="connsiteY5847" fmla="*/ 2318370 h 2523383"/>
                <a:gd name="connsiteX5848" fmla="*/ 1136903 w 1939743"/>
                <a:gd name="connsiteY5848" fmla="*/ 2319497 h 2523383"/>
                <a:gd name="connsiteX5849" fmla="*/ 1136230 w 1939743"/>
                <a:gd name="connsiteY5849" fmla="*/ 2320514 h 2523383"/>
                <a:gd name="connsiteX5850" fmla="*/ 1135252 w 1939743"/>
                <a:gd name="connsiteY5850" fmla="*/ 2322994 h 2523383"/>
                <a:gd name="connsiteX5851" fmla="*/ 1134853 w 1939743"/>
                <a:gd name="connsiteY5851" fmla="*/ 2324481 h 2523383"/>
                <a:gd name="connsiteX5852" fmla="*/ 1134188 w 1939743"/>
                <a:gd name="connsiteY5852" fmla="*/ 2325717 h 2523383"/>
                <a:gd name="connsiteX5853" fmla="*/ 1132146 w 1939743"/>
                <a:gd name="connsiteY5853" fmla="*/ 2326452 h 2523383"/>
                <a:gd name="connsiteX5854" fmla="*/ 1131904 w 1939743"/>
                <a:gd name="connsiteY5854" fmla="*/ 2326663 h 2523383"/>
                <a:gd name="connsiteX5855" fmla="*/ 1129760 w 1939743"/>
                <a:gd name="connsiteY5855" fmla="*/ 2329261 h 2523383"/>
                <a:gd name="connsiteX5856" fmla="*/ 1129103 w 1939743"/>
                <a:gd name="connsiteY5856" fmla="*/ 2329628 h 2523383"/>
                <a:gd name="connsiteX5857" fmla="*/ 1124761 w 1939743"/>
                <a:gd name="connsiteY5857" fmla="*/ 2329182 h 2523383"/>
                <a:gd name="connsiteX5858" fmla="*/ 1121999 w 1939743"/>
                <a:gd name="connsiteY5858" fmla="*/ 2329832 h 2523383"/>
                <a:gd name="connsiteX5859" fmla="*/ 1119965 w 1939743"/>
                <a:gd name="connsiteY5859" fmla="*/ 2329182 h 2523383"/>
                <a:gd name="connsiteX5860" fmla="*/ 1118948 w 1939743"/>
                <a:gd name="connsiteY5860" fmla="*/ 2327125 h 2523383"/>
                <a:gd name="connsiteX5861" fmla="*/ 1117806 w 1939743"/>
                <a:gd name="connsiteY5861" fmla="*/ 2325818 h 2523383"/>
                <a:gd name="connsiteX5862" fmla="*/ 1112791 w 1939743"/>
                <a:gd name="connsiteY5862" fmla="*/ 2326436 h 2523383"/>
                <a:gd name="connsiteX5863" fmla="*/ 1106493 w 1939743"/>
                <a:gd name="connsiteY5863" fmla="*/ 2325998 h 2523383"/>
                <a:gd name="connsiteX5864" fmla="*/ 1103473 w 1939743"/>
                <a:gd name="connsiteY5864" fmla="*/ 2326256 h 2523383"/>
                <a:gd name="connsiteX5865" fmla="*/ 1102316 w 1939743"/>
                <a:gd name="connsiteY5865" fmla="*/ 2325388 h 2523383"/>
                <a:gd name="connsiteX5866" fmla="*/ 1101369 w 1939743"/>
                <a:gd name="connsiteY5866" fmla="*/ 2323111 h 2523383"/>
                <a:gd name="connsiteX5867" fmla="*/ 1099710 w 1939743"/>
                <a:gd name="connsiteY5867" fmla="*/ 2322822 h 2523383"/>
                <a:gd name="connsiteX5868" fmla="*/ 1096910 w 1939743"/>
                <a:gd name="connsiteY5868" fmla="*/ 2323330 h 2523383"/>
                <a:gd name="connsiteX5869" fmla="*/ 1093021 w 1939743"/>
                <a:gd name="connsiteY5869" fmla="*/ 2326256 h 2523383"/>
                <a:gd name="connsiteX5870" fmla="*/ 1089368 w 1939743"/>
                <a:gd name="connsiteY5870" fmla="*/ 2327766 h 2523383"/>
                <a:gd name="connsiteX5871" fmla="*/ 1086489 w 1939743"/>
                <a:gd name="connsiteY5871" fmla="*/ 2327774 h 2523383"/>
                <a:gd name="connsiteX5872" fmla="*/ 1083657 w 1939743"/>
                <a:gd name="connsiteY5872" fmla="*/ 2326256 h 2523383"/>
                <a:gd name="connsiteX5873" fmla="*/ 1079025 w 1939743"/>
                <a:gd name="connsiteY5873" fmla="*/ 2323205 h 2523383"/>
                <a:gd name="connsiteX5874" fmla="*/ 1075802 w 1939743"/>
                <a:gd name="connsiteY5874" fmla="*/ 2319779 h 2523383"/>
                <a:gd name="connsiteX5875" fmla="*/ 1072141 w 1939743"/>
                <a:gd name="connsiteY5875" fmla="*/ 2318574 h 2523383"/>
                <a:gd name="connsiteX5876" fmla="*/ 1069356 w 1939743"/>
                <a:gd name="connsiteY5876" fmla="*/ 2318887 h 2523383"/>
                <a:gd name="connsiteX5877" fmla="*/ 1068260 w 1939743"/>
                <a:gd name="connsiteY5877" fmla="*/ 2320608 h 2523383"/>
                <a:gd name="connsiteX5878" fmla="*/ 1066805 w 1939743"/>
                <a:gd name="connsiteY5878" fmla="*/ 2320608 h 2523383"/>
                <a:gd name="connsiteX5879" fmla="*/ 1065788 w 1939743"/>
                <a:gd name="connsiteY5879" fmla="*/ 2317674 h 2523383"/>
                <a:gd name="connsiteX5880" fmla="*/ 1064912 w 1939743"/>
                <a:gd name="connsiteY5880" fmla="*/ 2315382 h 2523383"/>
                <a:gd name="connsiteX5881" fmla="*/ 1063097 w 1939743"/>
                <a:gd name="connsiteY5881" fmla="*/ 2314404 h 2523383"/>
                <a:gd name="connsiteX5882" fmla="*/ 1059819 w 1939743"/>
                <a:gd name="connsiteY5882" fmla="*/ 2312198 h 2523383"/>
                <a:gd name="connsiteX5883" fmla="*/ 1057534 w 1939743"/>
                <a:gd name="connsiteY5883" fmla="*/ 2311008 h 2523383"/>
                <a:gd name="connsiteX5884" fmla="*/ 1054029 w 1939743"/>
                <a:gd name="connsiteY5884" fmla="*/ 2309553 h 2523383"/>
                <a:gd name="connsiteX5885" fmla="*/ 1052817 w 1939743"/>
                <a:gd name="connsiteY5885" fmla="*/ 2309287 h 2523383"/>
                <a:gd name="connsiteX5886" fmla="*/ 1050540 w 1939743"/>
                <a:gd name="connsiteY5886" fmla="*/ 2309108 h 2523383"/>
                <a:gd name="connsiteX5887" fmla="*/ 1048279 w 1939743"/>
                <a:gd name="connsiteY5887" fmla="*/ 2308990 h 2523383"/>
                <a:gd name="connsiteX5888" fmla="*/ 1045650 w 1939743"/>
                <a:gd name="connsiteY5888" fmla="*/ 2309397 h 2523383"/>
                <a:gd name="connsiteX5889" fmla="*/ 1045674 w 1939743"/>
                <a:gd name="connsiteY5889" fmla="*/ 2309373 h 2523383"/>
                <a:gd name="connsiteX5890" fmla="*/ 1045572 w 1939743"/>
                <a:gd name="connsiteY5890" fmla="*/ 2309405 h 2523383"/>
                <a:gd name="connsiteX5891" fmla="*/ 1045650 w 1939743"/>
                <a:gd name="connsiteY5891" fmla="*/ 2309397 h 2523383"/>
                <a:gd name="connsiteX5892" fmla="*/ 1043765 w 1939743"/>
                <a:gd name="connsiteY5892" fmla="*/ 2311228 h 2523383"/>
                <a:gd name="connsiteX5893" fmla="*/ 1041559 w 1939743"/>
                <a:gd name="connsiteY5893" fmla="*/ 2312033 h 2523383"/>
                <a:gd name="connsiteX5894" fmla="*/ 1038406 w 1939743"/>
                <a:gd name="connsiteY5894" fmla="*/ 2312409 h 2523383"/>
                <a:gd name="connsiteX5895" fmla="*/ 1036301 w 1939743"/>
                <a:gd name="connsiteY5895" fmla="*/ 2311634 h 2523383"/>
                <a:gd name="connsiteX5896" fmla="*/ 1035245 w 1939743"/>
                <a:gd name="connsiteY5896" fmla="*/ 2309702 h 2523383"/>
                <a:gd name="connsiteX5897" fmla="*/ 1030778 w 1939743"/>
                <a:gd name="connsiteY5897" fmla="*/ 2307989 h 2523383"/>
                <a:gd name="connsiteX5898" fmla="*/ 1022900 w 1939743"/>
                <a:gd name="connsiteY5898" fmla="*/ 2306494 h 2523383"/>
                <a:gd name="connsiteX5899" fmla="*/ 1018362 w 1939743"/>
                <a:gd name="connsiteY5899" fmla="*/ 2305219 h 2523383"/>
                <a:gd name="connsiteX5900" fmla="*/ 1017165 w 1939743"/>
                <a:gd name="connsiteY5900" fmla="*/ 2304163 h 2523383"/>
                <a:gd name="connsiteX5901" fmla="*/ 1016516 w 1939743"/>
                <a:gd name="connsiteY5901" fmla="*/ 2303029 h 2523383"/>
                <a:gd name="connsiteX5902" fmla="*/ 1016352 w 1939743"/>
                <a:gd name="connsiteY5902" fmla="*/ 2301214 h 2523383"/>
                <a:gd name="connsiteX5903" fmla="*/ 1016344 w 1939743"/>
                <a:gd name="connsiteY5903" fmla="*/ 2301206 h 2523383"/>
                <a:gd name="connsiteX5904" fmla="*/ 1014357 w 1939743"/>
                <a:gd name="connsiteY5904" fmla="*/ 2296551 h 2523383"/>
                <a:gd name="connsiteX5905" fmla="*/ 1013496 w 1939743"/>
                <a:gd name="connsiteY5905" fmla="*/ 2292670 h 2523383"/>
                <a:gd name="connsiteX5906" fmla="*/ 1013105 w 1939743"/>
                <a:gd name="connsiteY5906" fmla="*/ 2288000 h 2523383"/>
                <a:gd name="connsiteX5907" fmla="*/ 1013238 w 1939743"/>
                <a:gd name="connsiteY5907" fmla="*/ 2286459 h 2523383"/>
                <a:gd name="connsiteX5908" fmla="*/ 1012784 w 1939743"/>
                <a:gd name="connsiteY5908" fmla="*/ 2285974 h 2523383"/>
                <a:gd name="connsiteX5909" fmla="*/ 1011368 w 1939743"/>
                <a:gd name="connsiteY5909" fmla="*/ 2284957 h 2523383"/>
                <a:gd name="connsiteX5910" fmla="*/ 1006627 w 1939743"/>
                <a:gd name="connsiteY5910" fmla="*/ 2284276 h 2523383"/>
                <a:gd name="connsiteX5911" fmla="*/ 1006565 w 1939743"/>
                <a:gd name="connsiteY5911" fmla="*/ 2289862 h 2523383"/>
                <a:gd name="connsiteX5912" fmla="*/ 1006479 w 1939743"/>
                <a:gd name="connsiteY5912" fmla="*/ 2296926 h 2523383"/>
                <a:gd name="connsiteX5913" fmla="*/ 1001299 w 1939743"/>
                <a:gd name="connsiteY5913" fmla="*/ 2296879 h 2523383"/>
                <a:gd name="connsiteX5914" fmla="*/ 991943 w 1939743"/>
                <a:gd name="connsiteY5914" fmla="*/ 2296879 h 2523383"/>
                <a:gd name="connsiteX5915" fmla="*/ 982578 w 1939743"/>
                <a:gd name="connsiteY5915" fmla="*/ 2296879 h 2523383"/>
                <a:gd name="connsiteX5916" fmla="*/ 973213 w 1939743"/>
                <a:gd name="connsiteY5916" fmla="*/ 2296879 h 2523383"/>
                <a:gd name="connsiteX5917" fmla="*/ 963856 w 1939743"/>
                <a:gd name="connsiteY5917" fmla="*/ 2296879 h 2523383"/>
                <a:gd name="connsiteX5918" fmla="*/ 954492 w 1939743"/>
                <a:gd name="connsiteY5918" fmla="*/ 2296879 h 2523383"/>
                <a:gd name="connsiteX5919" fmla="*/ 945127 w 1939743"/>
                <a:gd name="connsiteY5919" fmla="*/ 2296879 h 2523383"/>
                <a:gd name="connsiteX5920" fmla="*/ 935762 w 1939743"/>
                <a:gd name="connsiteY5920" fmla="*/ 2296879 h 2523383"/>
                <a:gd name="connsiteX5921" fmla="*/ 926406 w 1939743"/>
                <a:gd name="connsiteY5921" fmla="*/ 2296879 h 2523383"/>
                <a:gd name="connsiteX5922" fmla="*/ 917041 w 1939743"/>
                <a:gd name="connsiteY5922" fmla="*/ 2296879 h 2523383"/>
                <a:gd name="connsiteX5923" fmla="*/ 907669 w 1939743"/>
                <a:gd name="connsiteY5923" fmla="*/ 2296879 h 2523383"/>
                <a:gd name="connsiteX5924" fmla="*/ 898312 w 1939743"/>
                <a:gd name="connsiteY5924" fmla="*/ 2296879 h 2523383"/>
                <a:gd name="connsiteX5925" fmla="*/ 888947 w 1939743"/>
                <a:gd name="connsiteY5925" fmla="*/ 2296879 h 2523383"/>
                <a:gd name="connsiteX5926" fmla="*/ 879582 w 1939743"/>
                <a:gd name="connsiteY5926" fmla="*/ 2296879 h 2523383"/>
                <a:gd name="connsiteX5927" fmla="*/ 870218 w 1939743"/>
                <a:gd name="connsiteY5927" fmla="*/ 2296879 h 2523383"/>
                <a:gd name="connsiteX5928" fmla="*/ 860861 w 1939743"/>
                <a:gd name="connsiteY5928" fmla="*/ 2296879 h 2523383"/>
                <a:gd name="connsiteX5929" fmla="*/ 851496 w 1939743"/>
                <a:gd name="connsiteY5929" fmla="*/ 2296879 h 2523383"/>
                <a:gd name="connsiteX5930" fmla="*/ 842132 w 1939743"/>
                <a:gd name="connsiteY5930" fmla="*/ 2296879 h 2523383"/>
                <a:gd name="connsiteX5931" fmla="*/ 832775 w 1939743"/>
                <a:gd name="connsiteY5931" fmla="*/ 2296879 h 2523383"/>
                <a:gd name="connsiteX5932" fmla="*/ 823410 w 1939743"/>
                <a:gd name="connsiteY5932" fmla="*/ 2296879 h 2523383"/>
                <a:gd name="connsiteX5933" fmla="*/ 814046 w 1939743"/>
                <a:gd name="connsiteY5933" fmla="*/ 2296879 h 2523383"/>
                <a:gd name="connsiteX5934" fmla="*/ 804681 w 1939743"/>
                <a:gd name="connsiteY5934" fmla="*/ 2296879 h 2523383"/>
                <a:gd name="connsiteX5935" fmla="*/ 795324 w 1939743"/>
                <a:gd name="connsiteY5935" fmla="*/ 2296879 h 2523383"/>
                <a:gd name="connsiteX5936" fmla="*/ 785959 w 1939743"/>
                <a:gd name="connsiteY5936" fmla="*/ 2296879 h 2523383"/>
                <a:gd name="connsiteX5937" fmla="*/ 776595 w 1939743"/>
                <a:gd name="connsiteY5937" fmla="*/ 2296879 h 2523383"/>
                <a:gd name="connsiteX5938" fmla="*/ 767238 w 1939743"/>
                <a:gd name="connsiteY5938" fmla="*/ 2296879 h 2523383"/>
                <a:gd name="connsiteX5939" fmla="*/ 757873 w 1939743"/>
                <a:gd name="connsiteY5939" fmla="*/ 2296879 h 2523383"/>
                <a:gd name="connsiteX5940" fmla="*/ 748509 w 1939743"/>
                <a:gd name="connsiteY5940" fmla="*/ 2296879 h 2523383"/>
                <a:gd name="connsiteX5941" fmla="*/ 739152 w 1939743"/>
                <a:gd name="connsiteY5941" fmla="*/ 2296879 h 2523383"/>
                <a:gd name="connsiteX5942" fmla="*/ 729787 w 1939743"/>
                <a:gd name="connsiteY5942" fmla="*/ 2296879 h 2523383"/>
                <a:gd name="connsiteX5943" fmla="*/ 720422 w 1939743"/>
                <a:gd name="connsiteY5943" fmla="*/ 2296879 h 2523383"/>
                <a:gd name="connsiteX5944" fmla="*/ 711058 w 1939743"/>
                <a:gd name="connsiteY5944" fmla="*/ 2296879 h 2523383"/>
                <a:gd name="connsiteX5945" fmla="*/ 701701 w 1939743"/>
                <a:gd name="connsiteY5945" fmla="*/ 2296879 h 2523383"/>
                <a:gd name="connsiteX5946" fmla="*/ 692336 w 1939743"/>
                <a:gd name="connsiteY5946" fmla="*/ 2296879 h 2523383"/>
                <a:gd name="connsiteX5947" fmla="*/ 682972 w 1939743"/>
                <a:gd name="connsiteY5947" fmla="*/ 2296879 h 2523383"/>
                <a:gd name="connsiteX5948" fmla="*/ 673615 w 1939743"/>
                <a:gd name="connsiteY5948" fmla="*/ 2296879 h 2523383"/>
                <a:gd name="connsiteX5949" fmla="*/ 664250 w 1939743"/>
                <a:gd name="connsiteY5949" fmla="*/ 2296879 h 2523383"/>
                <a:gd name="connsiteX5950" fmla="*/ 654886 w 1939743"/>
                <a:gd name="connsiteY5950" fmla="*/ 2296879 h 2523383"/>
                <a:gd name="connsiteX5951" fmla="*/ 645521 w 1939743"/>
                <a:gd name="connsiteY5951" fmla="*/ 2296879 h 2523383"/>
                <a:gd name="connsiteX5952" fmla="*/ 636164 w 1939743"/>
                <a:gd name="connsiteY5952" fmla="*/ 2296879 h 2523383"/>
                <a:gd name="connsiteX5953" fmla="*/ 626799 w 1939743"/>
                <a:gd name="connsiteY5953" fmla="*/ 2296879 h 2523383"/>
                <a:gd name="connsiteX5954" fmla="*/ 617435 w 1939743"/>
                <a:gd name="connsiteY5954" fmla="*/ 2296879 h 2523383"/>
                <a:gd name="connsiteX5955" fmla="*/ 608078 w 1939743"/>
                <a:gd name="connsiteY5955" fmla="*/ 2296879 h 2523383"/>
                <a:gd name="connsiteX5956" fmla="*/ 598713 w 1939743"/>
                <a:gd name="connsiteY5956" fmla="*/ 2296879 h 2523383"/>
                <a:gd name="connsiteX5957" fmla="*/ 589349 w 1939743"/>
                <a:gd name="connsiteY5957" fmla="*/ 2296879 h 2523383"/>
                <a:gd name="connsiteX5958" fmla="*/ 579984 w 1939743"/>
                <a:gd name="connsiteY5958" fmla="*/ 2296879 h 2523383"/>
                <a:gd name="connsiteX5959" fmla="*/ 570627 w 1939743"/>
                <a:gd name="connsiteY5959" fmla="*/ 2296879 h 2523383"/>
                <a:gd name="connsiteX5960" fmla="*/ 561263 w 1939743"/>
                <a:gd name="connsiteY5960" fmla="*/ 2296879 h 2523383"/>
                <a:gd name="connsiteX5961" fmla="*/ 551898 w 1939743"/>
                <a:gd name="connsiteY5961" fmla="*/ 2296879 h 2523383"/>
                <a:gd name="connsiteX5962" fmla="*/ 542541 w 1939743"/>
                <a:gd name="connsiteY5962" fmla="*/ 2296879 h 2523383"/>
                <a:gd name="connsiteX5963" fmla="*/ 533176 w 1939743"/>
                <a:gd name="connsiteY5963" fmla="*/ 2296879 h 2523383"/>
                <a:gd name="connsiteX5964" fmla="*/ 523812 w 1939743"/>
                <a:gd name="connsiteY5964" fmla="*/ 2296879 h 2523383"/>
                <a:gd name="connsiteX5965" fmla="*/ 514447 w 1939743"/>
                <a:gd name="connsiteY5965" fmla="*/ 2296879 h 2523383"/>
                <a:gd name="connsiteX5966" fmla="*/ 505090 w 1939743"/>
                <a:gd name="connsiteY5966" fmla="*/ 2296879 h 2523383"/>
                <a:gd name="connsiteX5967" fmla="*/ 495726 w 1939743"/>
                <a:gd name="connsiteY5967" fmla="*/ 2296879 h 2523383"/>
                <a:gd name="connsiteX5968" fmla="*/ 486361 w 1939743"/>
                <a:gd name="connsiteY5968" fmla="*/ 2296879 h 2523383"/>
                <a:gd name="connsiteX5969" fmla="*/ 477004 w 1939743"/>
                <a:gd name="connsiteY5969" fmla="*/ 2296879 h 2523383"/>
                <a:gd name="connsiteX5970" fmla="*/ 467640 w 1939743"/>
                <a:gd name="connsiteY5970" fmla="*/ 2296879 h 2523383"/>
                <a:gd name="connsiteX5971" fmla="*/ 458275 w 1939743"/>
                <a:gd name="connsiteY5971" fmla="*/ 2296879 h 2523383"/>
                <a:gd name="connsiteX5972" fmla="*/ 448910 w 1939743"/>
                <a:gd name="connsiteY5972" fmla="*/ 2296879 h 2523383"/>
                <a:gd name="connsiteX5973" fmla="*/ 439553 w 1939743"/>
                <a:gd name="connsiteY5973" fmla="*/ 2296879 h 2523383"/>
                <a:gd name="connsiteX5974" fmla="*/ 430189 w 1939743"/>
                <a:gd name="connsiteY5974" fmla="*/ 2296879 h 2523383"/>
                <a:gd name="connsiteX5975" fmla="*/ 420824 w 1939743"/>
                <a:gd name="connsiteY5975" fmla="*/ 2296879 h 2523383"/>
                <a:gd name="connsiteX5976" fmla="*/ 411467 w 1939743"/>
                <a:gd name="connsiteY5976" fmla="*/ 2296879 h 2523383"/>
                <a:gd name="connsiteX5977" fmla="*/ 402103 w 1939743"/>
                <a:gd name="connsiteY5977" fmla="*/ 2296879 h 2523383"/>
                <a:gd name="connsiteX5978" fmla="*/ 399849 w 1939743"/>
                <a:gd name="connsiteY5978" fmla="*/ 2296879 h 2523383"/>
                <a:gd name="connsiteX5979" fmla="*/ 399020 w 1939743"/>
                <a:gd name="connsiteY5979" fmla="*/ 2295698 h 2523383"/>
                <a:gd name="connsiteX5980" fmla="*/ 396884 w 1939743"/>
                <a:gd name="connsiteY5980" fmla="*/ 2294149 h 2523383"/>
                <a:gd name="connsiteX5981" fmla="*/ 396039 w 1939743"/>
                <a:gd name="connsiteY5981" fmla="*/ 2294149 h 2523383"/>
                <a:gd name="connsiteX5982" fmla="*/ 395171 w 1939743"/>
                <a:gd name="connsiteY5982" fmla="*/ 2294611 h 2523383"/>
                <a:gd name="connsiteX5983" fmla="*/ 394623 w 1939743"/>
                <a:gd name="connsiteY5983" fmla="*/ 2295362 h 2523383"/>
                <a:gd name="connsiteX5984" fmla="*/ 394138 w 1939743"/>
                <a:gd name="connsiteY5984" fmla="*/ 2296879 h 2523383"/>
                <a:gd name="connsiteX5985" fmla="*/ 393825 w 1939743"/>
                <a:gd name="connsiteY5985" fmla="*/ 2297388 h 2523383"/>
                <a:gd name="connsiteX5986" fmla="*/ 393512 w 1939743"/>
                <a:gd name="connsiteY5986" fmla="*/ 2297302 h 2523383"/>
                <a:gd name="connsiteX5987" fmla="*/ 393317 w 1939743"/>
                <a:gd name="connsiteY5987" fmla="*/ 2296871 h 2523383"/>
                <a:gd name="connsiteX5988" fmla="*/ 392628 w 1939743"/>
                <a:gd name="connsiteY5988" fmla="*/ 2294759 h 2523383"/>
                <a:gd name="connsiteX5989" fmla="*/ 392808 w 1939743"/>
                <a:gd name="connsiteY5989" fmla="*/ 2293813 h 2523383"/>
                <a:gd name="connsiteX5990" fmla="*/ 393512 w 1939743"/>
                <a:gd name="connsiteY5990" fmla="*/ 2292678 h 2523383"/>
                <a:gd name="connsiteX5991" fmla="*/ 393466 w 1939743"/>
                <a:gd name="connsiteY5991" fmla="*/ 2292271 h 2523383"/>
                <a:gd name="connsiteX5992" fmla="*/ 391916 w 1939743"/>
                <a:gd name="connsiteY5992" fmla="*/ 2292592 h 2523383"/>
                <a:gd name="connsiteX5993" fmla="*/ 391220 w 1939743"/>
                <a:gd name="connsiteY5993" fmla="*/ 2292303 h 2523383"/>
                <a:gd name="connsiteX5994" fmla="*/ 390899 w 1939743"/>
                <a:gd name="connsiteY5994" fmla="*/ 2291692 h 2523383"/>
                <a:gd name="connsiteX5995" fmla="*/ 391017 w 1939743"/>
                <a:gd name="connsiteY5995" fmla="*/ 2289283 h 2523383"/>
                <a:gd name="connsiteX5996" fmla="*/ 390180 w 1939743"/>
                <a:gd name="connsiteY5996" fmla="*/ 2287914 h 2523383"/>
                <a:gd name="connsiteX5997" fmla="*/ 391173 w 1939743"/>
                <a:gd name="connsiteY5997" fmla="*/ 2287335 h 2523383"/>
                <a:gd name="connsiteX5998" fmla="*/ 393739 w 1939743"/>
                <a:gd name="connsiteY5998" fmla="*/ 2286873 h 2523383"/>
                <a:gd name="connsiteX5999" fmla="*/ 396360 w 1939743"/>
                <a:gd name="connsiteY5999" fmla="*/ 2286819 h 2523383"/>
                <a:gd name="connsiteX6000" fmla="*/ 397119 w 1939743"/>
                <a:gd name="connsiteY6000" fmla="*/ 2285817 h 2523383"/>
                <a:gd name="connsiteX6001" fmla="*/ 397862 w 1939743"/>
                <a:gd name="connsiteY6001" fmla="*/ 2283267 h 2523383"/>
                <a:gd name="connsiteX6002" fmla="*/ 395992 w 1939743"/>
                <a:gd name="connsiteY6002" fmla="*/ 2285606 h 2523383"/>
                <a:gd name="connsiteX6003" fmla="*/ 394866 w 1939743"/>
                <a:gd name="connsiteY6003" fmla="*/ 2285848 h 2523383"/>
                <a:gd name="connsiteX6004" fmla="*/ 391384 w 1939743"/>
                <a:gd name="connsiteY6004" fmla="*/ 2284972 h 2523383"/>
                <a:gd name="connsiteX6005" fmla="*/ 389131 w 1939743"/>
                <a:gd name="connsiteY6005" fmla="*/ 2285113 h 2523383"/>
                <a:gd name="connsiteX6006" fmla="*/ 388826 w 1939743"/>
                <a:gd name="connsiteY6006" fmla="*/ 2284596 h 2523383"/>
                <a:gd name="connsiteX6007" fmla="*/ 388920 w 1939743"/>
                <a:gd name="connsiteY6007" fmla="*/ 2284072 h 2523383"/>
                <a:gd name="connsiteX6008" fmla="*/ 389413 w 1939743"/>
                <a:gd name="connsiteY6008" fmla="*/ 2283556 h 2523383"/>
                <a:gd name="connsiteX6009" fmla="*/ 389773 w 1939743"/>
                <a:gd name="connsiteY6009" fmla="*/ 2281788 h 2523383"/>
                <a:gd name="connsiteX6010" fmla="*/ 390313 w 1939743"/>
                <a:gd name="connsiteY6010" fmla="*/ 2276812 h 2523383"/>
                <a:gd name="connsiteX6011" fmla="*/ 391017 w 1939743"/>
                <a:gd name="connsiteY6011" fmla="*/ 2274997 h 2523383"/>
                <a:gd name="connsiteX6012" fmla="*/ 391259 w 1939743"/>
                <a:gd name="connsiteY6012" fmla="*/ 2274011 h 2523383"/>
                <a:gd name="connsiteX6013" fmla="*/ 391087 w 1939743"/>
                <a:gd name="connsiteY6013" fmla="*/ 2273785 h 2523383"/>
                <a:gd name="connsiteX6014" fmla="*/ 388067 w 1939743"/>
                <a:gd name="connsiteY6014" fmla="*/ 2277250 h 2523383"/>
                <a:gd name="connsiteX6015" fmla="*/ 387809 w 1939743"/>
                <a:gd name="connsiteY6015" fmla="*/ 2278346 h 2523383"/>
                <a:gd name="connsiteX6016" fmla="*/ 388122 w 1939743"/>
                <a:gd name="connsiteY6016" fmla="*/ 2279300 h 2523383"/>
                <a:gd name="connsiteX6017" fmla="*/ 387833 w 1939743"/>
                <a:gd name="connsiteY6017" fmla="*/ 2281248 h 2523383"/>
                <a:gd name="connsiteX6018" fmla="*/ 386440 w 1939743"/>
                <a:gd name="connsiteY6018" fmla="*/ 2281835 h 2523383"/>
                <a:gd name="connsiteX6019" fmla="*/ 385611 w 1939743"/>
                <a:gd name="connsiteY6019" fmla="*/ 2281514 h 2523383"/>
                <a:gd name="connsiteX6020" fmla="*/ 384046 w 1939743"/>
                <a:gd name="connsiteY6020" fmla="*/ 2283157 h 2523383"/>
                <a:gd name="connsiteX6021" fmla="*/ 383553 w 1939743"/>
                <a:gd name="connsiteY6021" fmla="*/ 2283329 h 2523383"/>
                <a:gd name="connsiteX6022" fmla="*/ 376348 w 1939743"/>
                <a:gd name="connsiteY6022" fmla="*/ 2280450 h 2523383"/>
                <a:gd name="connsiteX6023" fmla="*/ 375620 w 1939743"/>
                <a:gd name="connsiteY6023" fmla="*/ 2280051 h 2523383"/>
                <a:gd name="connsiteX6024" fmla="*/ 374376 w 1939743"/>
                <a:gd name="connsiteY6024" fmla="*/ 2278706 h 2523383"/>
                <a:gd name="connsiteX6025" fmla="*/ 372616 w 1939743"/>
                <a:gd name="connsiteY6025" fmla="*/ 2276405 h 2523383"/>
                <a:gd name="connsiteX6026" fmla="*/ 372061 w 1939743"/>
                <a:gd name="connsiteY6026" fmla="*/ 2274418 h 2523383"/>
                <a:gd name="connsiteX6027" fmla="*/ 372718 w 1939743"/>
                <a:gd name="connsiteY6027" fmla="*/ 2272736 h 2523383"/>
                <a:gd name="connsiteX6028" fmla="*/ 373406 w 1939743"/>
                <a:gd name="connsiteY6028" fmla="*/ 2271899 h 2523383"/>
                <a:gd name="connsiteX6029" fmla="*/ 374134 w 1939743"/>
                <a:gd name="connsiteY6029" fmla="*/ 2271899 h 2523383"/>
                <a:gd name="connsiteX6030" fmla="*/ 374947 w 1939743"/>
                <a:gd name="connsiteY6030" fmla="*/ 2272533 h 2523383"/>
                <a:gd name="connsiteX6031" fmla="*/ 376606 w 1939743"/>
                <a:gd name="connsiteY6031" fmla="*/ 2275271 h 2523383"/>
                <a:gd name="connsiteX6032" fmla="*/ 377263 w 1939743"/>
                <a:gd name="connsiteY6032" fmla="*/ 2276961 h 2523383"/>
                <a:gd name="connsiteX6033" fmla="*/ 378976 w 1939743"/>
                <a:gd name="connsiteY6033" fmla="*/ 2276726 h 2523383"/>
                <a:gd name="connsiteX6034" fmla="*/ 381746 w 1939743"/>
                <a:gd name="connsiteY6034" fmla="*/ 2274559 h 2523383"/>
                <a:gd name="connsiteX6035" fmla="*/ 382411 w 1939743"/>
                <a:gd name="connsiteY6035" fmla="*/ 2273753 h 2523383"/>
                <a:gd name="connsiteX6036" fmla="*/ 379649 w 1939743"/>
                <a:gd name="connsiteY6036" fmla="*/ 2274575 h 2523383"/>
                <a:gd name="connsiteX6037" fmla="*/ 378460 w 1939743"/>
                <a:gd name="connsiteY6037" fmla="*/ 2274520 h 2523383"/>
                <a:gd name="connsiteX6038" fmla="*/ 377248 w 1939743"/>
                <a:gd name="connsiteY6038" fmla="*/ 2273620 h 2523383"/>
                <a:gd name="connsiteX6039" fmla="*/ 376011 w 1939743"/>
                <a:gd name="connsiteY6039" fmla="*/ 2271868 h 2523383"/>
                <a:gd name="connsiteX6040" fmla="*/ 375362 w 1939743"/>
                <a:gd name="connsiteY6040" fmla="*/ 2269881 h 2523383"/>
                <a:gd name="connsiteX6041" fmla="*/ 375354 w 1939743"/>
                <a:gd name="connsiteY6041" fmla="*/ 2263567 h 2523383"/>
                <a:gd name="connsiteX6042" fmla="*/ 375777 w 1939743"/>
                <a:gd name="connsiteY6042" fmla="*/ 2262347 h 2523383"/>
                <a:gd name="connsiteX6043" fmla="*/ 377115 w 1939743"/>
                <a:gd name="connsiteY6043" fmla="*/ 2261439 h 2523383"/>
                <a:gd name="connsiteX6044" fmla="*/ 377975 w 1939743"/>
                <a:gd name="connsiteY6044" fmla="*/ 2259929 h 2523383"/>
                <a:gd name="connsiteX6045" fmla="*/ 377913 w 1939743"/>
                <a:gd name="connsiteY6045" fmla="*/ 2259288 h 2523383"/>
                <a:gd name="connsiteX6046" fmla="*/ 377083 w 1939743"/>
                <a:gd name="connsiteY6046" fmla="*/ 2258005 h 2523383"/>
                <a:gd name="connsiteX6047" fmla="*/ 375886 w 1939743"/>
                <a:gd name="connsiteY6047" fmla="*/ 2257003 h 2523383"/>
                <a:gd name="connsiteX6048" fmla="*/ 374713 w 1939743"/>
                <a:gd name="connsiteY6048" fmla="*/ 2256503 h 2523383"/>
                <a:gd name="connsiteX6049" fmla="*/ 374447 w 1939743"/>
                <a:gd name="connsiteY6049" fmla="*/ 2256659 h 2523383"/>
                <a:gd name="connsiteX6050" fmla="*/ 376262 w 1939743"/>
                <a:gd name="connsiteY6050" fmla="*/ 2259437 h 2523383"/>
                <a:gd name="connsiteX6051" fmla="*/ 376199 w 1939743"/>
                <a:gd name="connsiteY6051" fmla="*/ 2260477 h 2523383"/>
                <a:gd name="connsiteX6052" fmla="*/ 374189 w 1939743"/>
                <a:gd name="connsiteY6052" fmla="*/ 2263184 h 2523383"/>
                <a:gd name="connsiteX6053" fmla="*/ 373883 w 1939743"/>
                <a:gd name="connsiteY6053" fmla="*/ 2263982 h 2523383"/>
                <a:gd name="connsiteX6054" fmla="*/ 373868 w 1939743"/>
                <a:gd name="connsiteY6054" fmla="*/ 2266611 h 2523383"/>
                <a:gd name="connsiteX6055" fmla="*/ 373586 w 1939743"/>
                <a:gd name="connsiteY6055" fmla="*/ 2267174 h 2523383"/>
                <a:gd name="connsiteX6056" fmla="*/ 371967 w 1939743"/>
                <a:gd name="connsiteY6056" fmla="*/ 2267917 h 2523383"/>
                <a:gd name="connsiteX6057" fmla="*/ 370152 w 1939743"/>
                <a:gd name="connsiteY6057" fmla="*/ 2269982 h 2523383"/>
                <a:gd name="connsiteX6058" fmla="*/ 367085 w 1939743"/>
                <a:gd name="connsiteY6058" fmla="*/ 2270679 h 2523383"/>
                <a:gd name="connsiteX6059" fmla="*/ 364198 w 1939743"/>
                <a:gd name="connsiteY6059" fmla="*/ 2270475 h 2523383"/>
                <a:gd name="connsiteX6060" fmla="*/ 362649 w 1939743"/>
                <a:gd name="connsiteY6060" fmla="*/ 2269458 h 2523383"/>
                <a:gd name="connsiteX6061" fmla="*/ 357838 w 1939743"/>
                <a:gd name="connsiteY6061" fmla="*/ 2264381 h 2523383"/>
                <a:gd name="connsiteX6062" fmla="*/ 356077 w 1939743"/>
                <a:gd name="connsiteY6062" fmla="*/ 2262253 h 2523383"/>
                <a:gd name="connsiteX6063" fmla="*/ 356038 w 1939743"/>
                <a:gd name="connsiteY6063" fmla="*/ 2260461 h 2523383"/>
                <a:gd name="connsiteX6064" fmla="*/ 352745 w 1939743"/>
                <a:gd name="connsiteY6064" fmla="*/ 2254124 h 2523383"/>
                <a:gd name="connsiteX6065" fmla="*/ 352760 w 1939743"/>
                <a:gd name="connsiteY6065" fmla="*/ 2252763 h 2523383"/>
                <a:gd name="connsiteX6066" fmla="*/ 351618 w 1939743"/>
                <a:gd name="connsiteY6066" fmla="*/ 2250784 h 2523383"/>
                <a:gd name="connsiteX6067" fmla="*/ 350343 w 1939743"/>
                <a:gd name="connsiteY6067" fmla="*/ 2250502 h 2523383"/>
                <a:gd name="connsiteX6068" fmla="*/ 350053 w 1939743"/>
                <a:gd name="connsiteY6068" fmla="*/ 2248617 h 2523383"/>
                <a:gd name="connsiteX6069" fmla="*/ 352682 w 1939743"/>
                <a:gd name="connsiteY6069" fmla="*/ 2244533 h 2523383"/>
                <a:gd name="connsiteX6070" fmla="*/ 354309 w 1939743"/>
                <a:gd name="connsiteY6070" fmla="*/ 2241091 h 2523383"/>
                <a:gd name="connsiteX6071" fmla="*/ 354497 w 1939743"/>
                <a:gd name="connsiteY6071" fmla="*/ 2240003 h 2523383"/>
                <a:gd name="connsiteX6072" fmla="*/ 354427 w 1939743"/>
                <a:gd name="connsiteY6072" fmla="*/ 2238321 h 2523383"/>
                <a:gd name="connsiteX6073" fmla="*/ 354035 w 1939743"/>
                <a:gd name="connsiteY6073" fmla="*/ 2234574 h 2523383"/>
                <a:gd name="connsiteX6074" fmla="*/ 354372 w 1939743"/>
                <a:gd name="connsiteY6074" fmla="*/ 2232946 h 2523383"/>
                <a:gd name="connsiteX6075" fmla="*/ 352752 w 1939743"/>
                <a:gd name="connsiteY6075" fmla="*/ 2235090 h 2523383"/>
                <a:gd name="connsiteX6076" fmla="*/ 352408 w 1939743"/>
                <a:gd name="connsiteY6076" fmla="*/ 2236678 h 2523383"/>
                <a:gd name="connsiteX6077" fmla="*/ 352807 w 1939743"/>
                <a:gd name="connsiteY6077" fmla="*/ 2238282 h 2523383"/>
                <a:gd name="connsiteX6078" fmla="*/ 352557 w 1939743"/>
                <a:gd name="connsiteY6078" fmla="*/ 2240105 h 2523383"/>
                <a:gd name="connsiteX6079" fmla="*/ 351618 w 1939743"/>
                <a:gd name="connsiteY6079" fmla="*/ 2242647 h 2523383"/>
                <a:gd name="connsiteX6080" fmla="*/ 350006 w 1939743"/>
                <a:gd name="connsiteY6080" fmla="*/ 2245339 h 2523383"/>
                <a:gd name="connsiteX6081" fmla="*/ 346689 w 1939743"/>
                <a:gd name="connsiteY6081" fmla="*/ 2246629 h 2523383"/>
                <a:gd name="connsiteX6082" fmla="*/ 340837 w 1939743"/>
                <a:gd name="connsiteY6082" fmla="*/ 2245910 h 2523383"/>
                <a:gd name="connsiteX6083" fmla="*/ 340164 w 1939743"/>
                <a:gd name="connsiteY6083" fmla="*/ 2245566 h 2523383"/>
                <a:gd name="connsiteX6084" fmla="*/ 339750 w 1939743"/>
                <a:gd name="connsiteY6084" fmla="*/ 2244642 h 2523383"/>
                <a:gd name="connsiteX6085" fmla="*/ 339453 w 1939743"/>
                <a:gd name="connsiteY6085" fmla="*/ 2240684 h 2523383"/>
                <a:gd name="connsiteX6086" fmla="*/ 339100 w 1939743"/>
                <a:gd name="connsiteY6086" fmla="*/ 2241177 h 2523383"/>
                <a:gd name="connsiteX6087" fmla="*/ 338435 w 1939743"/>
                <a:gd name="connsiteY6087" fmla="*/ 2243289 h 2523383"/>
                <a:gd name="connsiteX6088" fmla="*/ 337903 w 1939743"/>
                <a:gd name="connsiteY6088" fmla="*/ 2246309 h 2523383"/>
                <a:gd name="connsiteX6089" fmla="*/ 337223 w 1939743"/>
                <a:gd name="connsiteY6089" fmla="*/ 2246989 h 2523383"/>
                <a:gd name="connsiteX6090" fmla="*/ 335987 w 1939743"/>
                <a:gd name="connsiteY6090" fmla="*/ 2247044 h 2523383"/>
                <a:gd name="connsiteX6091" fmla="*/ 335024 w 1939743"/>
                <a:gd name="connsiteY6091" fmla="*/ 2246559 h 2523383"/>
                <a:gd name="connsiteX6092" fmla="*/ 334336 w 1939743"/>
                <a:gd name="connsiteY6092" fmla="*/ 2245542 h 2523383"/>
                <a:gd name="connsiteX6093" fmla="*/ 332865 w 1939743"/>
                <a:gd name="connsiteY6093" fmla="*/ 2245456 h 2523383"/>
                <a:gd name="connsiteX6094" fmla="*/ 330111 w 1939743"/>
                <a:gd name="connsiteY6094" fmla="*/ 2246262 h 2523383"/>
                <a:gd name="connsiteX6095" fmla="*/ 328813 w 1939743"/>
                <a:gd name="connsiteY6095" fmla="*/ 2245933 h 2523383"/>
                <a:gd name="connsiteX6096" fmla="*/ 327271 w 1939743"/>
                <a:gd name="connsiteY6096" fmla="*/ 2245902 h 2523383"/>
                <a:gd name="connsiteX6097" fmla="*/ 324150 w 1939743"/>
                <a:gd name="connsiteY6097" fmla="*/ 2245018 h 2523383"/>
                <a:gd name="connsiteX6098" fmla="*/ 320457 w 1939743"/>
                <a:gd name="connsiteY6098" fmla="*/ 2244791 h 2523383"/>
                <a:gd name="connsiteX6099" fmla="*/ 319464 w 1939743"/>
                <a:gd name="connsiteY6099" fmla="*/ 2244110 h 2523383"/>
                <a:gd name="connsiteX6100" fmla="*/ 319518 w 1939743"/>
                <a:gd name="connsiteY6100" fmla="*/ 2242804 h 2523383"/>
                <a:gd name="connsiteX6101" fmla="*/ 320207 w 1939743"/>
                <a:gd name="connsiteY6101" fmla="*/ 2242147 h 2523383"/>
                <a:gd name="connsiteX6102" fmla="*/ 324103 w 1939743"/>
                <a:gd name="connsiteY6102" fmla="*/ 2241560 h 2523383"/>
                <a:gd name="connsiteX6103" fmla="*/ 327874 w 1939743"/>
                <a:gd name="connsiteY6103" fmla="*/ 2240159 h 2523383"/>
                <a:gd name="connsiteX6104" fmla="*/ 331598 w 1939743"/>
                <a:gd name="connsiteY6104" fmla="*/ 2239471 h 2523383"/>
                <a:gd name="connsiteX6105" fmla="*/ 331449 w 1939743"/>
                <a:gd name="connsiteY6105" fmla="*/ 2238759 h 2523383"/>
                <a:gd name="connsiteX6106" fmla="*/ 329767 w 1939743"/>
                <a:gd name="connsiteY6106" fmla="*/ 2238540 h 2523383"/>
                <a:gd name="connsiteX6107" fmla="*/ 321216 w 1939743"/>
                <a:gd name="connsiteY6107" fmla="*/ 2240081 h 2523383"/>
                <a:gd name="connsiteX6108" fmla="*/ 318525 w 1939743"/>
                <a:gd name="connsiteY6108" fmla="*/ 2239901 h 2523383"/>
                <a:gd name="connsiteX6109" fmla="*/ 318055 w 1939743"/>
                <a:gd name="connsiteY6109" fmla="*/ 2239651 h 2523383"/>
                <a:gd name="connsiteX6110" fmla="*/ 317993 w 1939743"/>
                <a:gd name="connsiteY6110" fmla="*/ 2238094 h 2523383"/>
                <a:gd name="connsiteX6111" fmla="*/ 318979 w 1939743"/>
                <a:gd name="connsiteY6111" fmla="*/ 2236615 h 2523383"/>
                <a:gd name="connsiteX6112" fmla="*/ 320629 w 1939743"/>
                <a:gd name="connsiteY6112" fmla="*/ 2235239 h 2523383"/>
                <a:gd name="connsiteX6113" fmla="*/ 321122 w 1939743"/>
                <a:gd name="connsiteY6113" fmla="*/ 2234190 h 2523383"/>
                <a:gd name="connsiteX6114" fmla="*/ 320168 w 1939743"/>
                <a:gd name="connsiteY6114" fmla="*/ 2233744 h 2523383"/>
                <a:gd name="connsiteX6115" fmla="*/ 318627 w 1939743"/>
                <a:gd name="connsiteY6115" fmla="*/ 2234034 h 2523383"/>
                <a:gd name="connsiteX6116" fmla="*/ 317891 w 1939743"/>
                <a:gd name="connsiteY6116" fmla="*/ 2233197 h 2523383"/>
                <a:gd name="connsiteX6117" fmla="*/ 318705 w 1939743"/>
                <a:gd name="connsiteY6117" fmla="*/ 2229919 h 2523383"/>
                <a:gd name="connsiteX6118" fmla="*/ 317985 w 1939743"/>
                <a:gd name="connsiteY6118" fmla="*/ 2226570 h 2523383"/>
                <a:gd name="connsiteX6119" fmla="*/ 316984 w 1939743"/>
                <a:gd name="connsiteY6119" fmla="*/ 2229747 h 2523383"/>
                <a:gd name="connsiteX6120" fmla="*/ 315474 w 1939743"/>
                <a:gd name="connsiteY6120" fmla="*/ 2231499 h 2523383"/>
                <a:gd name="connsiteX6121" fmla="*/ 308261 w 1939743"/>
                <a:gd name="connsiteY6121" fmla="*/ 2232242 h 2523383"/>
                <a:gd name="connsiteX6122" fmla="*/ 307087 w 1939743"/>
                <a:gd name="connsiteY6122" fmla="*/ 2233173 h 2523383"/>
                <a:gd name="connsiteX6123" fmla="*/ 306133 w 1939743"/>
                <a:gd name="connsiteY6123" fmla="*/ 2233150 h 2523383"/>
                <a:gd name="connsiteX6124" fmla="*/ 301525 w 1939743"/>
                <a:gd name="connsiteY6124" fmla="*/ 2231468 h 2523383"/>
                <a:gd name="connsiteX6125" fmla="*/ 299561 w 1939743"/>
                <a:gd name="connsiteY6125" fmla="*/ 2230443 h 2523383"/>
                <a:gd name="connsiteX6126" fmla="*/ 297715 w 1939743"/>
                <a:gd name="connsiteY6126" fmla="*/ 2228917 h 2523383"/>
                <a:gd name="connsiteX6127" fmla="*/ 294429 w 1939743"/>
                <a:gd name="connsiteY6127" fmla="*/ 2225498 h 2523383"/>
                <a:gd name="connsiteX6128" fmla="*/ 291855 w 1939743"/>
                <a:gd name="connsiteY6128" fmla="*/ 2223277 h 2523383"/>
                <a:gd name="connsiteX6129" fmla="*/ 291714 w 1939743"/>
                <a:gd name="connsiteY6129" fmla="*/ 2219169 h 2523383"/>
                <a:gd name="connsiteX6130" fmla="*/ 292262 w 1939743"/>
                <a:gd name="connsiteY6130" fmla="*/ 2216548 h 2523383"/>
                <a:gd name="connsiteX6131" fmla="*/ 293505 w 1939743"/>
                <a:gd name="connsiteY6131" fmla="*/ 2213607 h 2523383"/>
                <a:gd name="connsiteX6132" fmla="*/ 298184 w 1939743"/>
                <a:gd name="connsiteY6132" fmla="*/ 2207246 h 2523383"/>
                <a:gd name="connsiteX6133" fmla="*/ 299788 w 1939743"/>
                <a:gd name="connsiteY6133" fmla="*/ 2206034 h 2523383"/>
                <a:gd name="connsiteX6134" fmla="*/ 301243 w 1939743"/>
                <a:gd name="connsiteY6134" fmla="*/ 2205619 h 2523383"/>
                <a:gd name="connsiteX6135" fmla="*/ 308104 w 1939743"/>
                <a:gd name="connsiteY6135" fmla="*/ 2205064 h 2523383"/>
                <a:gd name="connsiteX6136" fmla="*/ 313213 w 1939743"/>
                <a:gd name="connsiteY6136" fmla="*/ 2204258 h 2523383"/>
                <a:gd name="connsiteX6137" fmla="*/ 314183 w 1939743"/>
                <a:gd name="connsiteY6137" fmla="*/ 2203874 h 2523383"/>
                <a:gd name="connsiteX6138" fmla="*/ 306665 w 1939743"/>
                <a:gd name="connsiteY6138" fmla="*/ 2203405 h 2523383"/>
                <a:gd name="connsiteX6139" fmla="*/ 299975 w 1939743"/>
                <a:gd name="connsiteY6139" fmla="*/ 2203733 h 2523383"/>
                <a:gd name="connsiteX6140" fmla="*/ 297691 w 1939743"/>
                <a:gd name="connsiteY6140" fmla="*/ 2204735 h 2523383"/>
                <a:gd name="connsiteX6141" fmla="*/ 294765 w 1939743"/>
                <a:gd name="connsiteY6141" fmla="*/ 2208827 h 2523383"/>
                <a:gd name="connsiteX6142" fmla="*/ 294022 w 1939743"/>
                <a:gd name="connsiteY6142" fmla="*/ 2210548 h 2523383"/>
                <a:gd name="connsiteX6143" fmla="*/ 293247 w 1939743"/>
                <a:gd name="connsiteY6143" fmla="*/ 2211799 h 2523383"/>
                <a:gd name="connsiteX6144" fmla="*/ 292723 w 1939743"/>
                <a:gd name="connsiteY6144" fmla="*/ 2211831 h 2523383"/>
                <a:gd name="connsiteX6145" fmla="*/ 291730 w 1939743"/>
                <a:gd name="connsiteY6145" fmla="*/ 2211385 h 2523383"/>
                <a:gd name="connsiteX6146" fmla="*/ 291409 w 1939743"/>
                <a:gd name="connsiteY6146" fmla="*/ 2210845 h 2523383"/>
                <a:gd name="connsiteX6147" fmla="*/ 290994 w 1939743"/>
                <a:gd name="connsiteY6147" fmla="*/ 2209507 h 2523383"/>
                <a:gd name="connsiteX6148" fmla="*/ 289422 w 1939743"/>
                <a:gd name="connsiteY6148" fmla="*/ 2207379 h 2523383"/>
                <a:gd name="connsiteX6149" fmla="*/ 288733 w 1939743"/>
                <a:gd name="connsiteY6149" fmla="*/ 2204931 h 2523383"/>
                <a:gd name="connsiteX6150" fmla="*/ 288326 w 1939743"/>
                <a:gd name="connsiteY6150" fmla="*/ 2201324 h 2523383"/>
                <a:gd name="connsiteX6151" fmla="*/ 288459 w 1939743"/>
                <a:gd name="connsiteY6151" fmla="*/ 2199712 h 2523383"/>
                <a:gd name="connsiteX6152" fmla="*/ 289187 w 1939743"/>
                <a:gd name="connsiteY6152" fmla="*/ 2197647 h 2523383"/>
                <a:gd name="connsiteX6153" fmla="*/ 291432 w 1939743"/>
                <a:gd name="connsiteY6153" fmla="*/ 2193587 h 2523383"/>
                <a:gd name="connsiteX6154" fmla="*/ 288553 w 1939743"/>
                <a:gd name="connsiteY6154" fmla="*/ 2193688 h 2523383"/>
                <a:gd name="connsiteX6155" fmla="*/ 288890 w 1939743"/>
                <a:gd name="connsiteY6155" fmla="*/ 2190262 h 2523383"/>
                <a:gd name="connsiteX6156" fmla="*/ 289946 w 1939743"/>
                <a:gd name="connsiteY6156" fmla="*/ 2186530 h 2523383"/>
                <a:gd name="connsiteX6157" fmla="*/ 292621 w 1939743"/>
                <a:gd name="connsiteY6157" fmla="*/ 2184316 h 2523383"/>
                <a:gd name="connsiteX6158" fmla="*/ 295336 w 1939743"/>
                <a:gd name="connsiteY6158" fmla="*/ 2182720 h 2523383"/>
                <a:gd name="connsiteX6159" fmla="*/ 297793 w 1939743"/>
                <a:gd name="connsiteY6159" fmla="*/ 2180623 h 2523383"/>
                <a:gd name="connsiteX6160" fmla="*/ 302088 w 1939743"/>
                <a:gd name="connsiteY6160" fmla="*/ 2179223 h 2523383"/>
                <a:gd name="connsiteX6161" fmla="*/ 303551 w 1939743"/>
                <a:gd name="connsiteY6161" fmla="*/ 2182102 h 2523383"/>
                <a:gd name="connsiteX6162" fmla="*/ 307236 w 1939743"/>
                <a:gd name="connsiteY6162" fmla="*/ 2182970 h 2523383"/>
                <a:gd name="connsiteX6163" fmla="*/ 308300 w 1939743"/>
                <a:gd name="connsiteY6163" fmla="*/ 2184261 h 2523383"/>
                <a:gd name="connsiteX6164" fmla="*/ 309606 w 1939743"/>
                <a:gd name="connsiteY6164" fmla="*/ 2186632 h 2523383"/>
                <a:gd name="connsiteX6165" fmla="*/ 311226 w 1939743"/>
                <a:gd name="connsiteY6165" fmla="*/ 2188885 h 2523383"/>
                <a:gd name="connsiteX6166" fmla="*/ 313150 w 1939743"/>
                <a:gd name="connsiteY6166" fmla="*/ 2191028 h 2523383"/>
                <a:gd name="connsiteX6167" fmla="*/ 313690 w 1939743"/>
                <a:gd name="connsiteY6167" fmla="*/ 2191185 h 2523383"/>
                <a:gd name="connsiteX6168" fmla="*/ 312845 w 1939743"/>
                <a:gd name="connsiteY6168" fmla="*/ 2189338 h 2523383"/>
                <a:gd name="connsiteX6169" fmla="*/ 309716 w 1939743"/>
                <a:gd name="connsiteY6169" fmla="*/ 2185302 h 2523383"/>
                <a:gd name="connsiteX6170" fmla="*/ 309575 w 1939743"/>
                <a:gd name="connsiteY6170" fmla="*/ 2183878 h 2523383"/>
                <a:gd name="connsiteX6171" fmla="*/ 308769 w 1939743"/>
                <a:gd name="connsiteY6171" fmla="*/ 2182329 h 2523383"/>
                <a:gd name="connsiteX6172" fmla="*/ 304623 w 1939743"/>
                <a:gd name="connsiteY6172" fmla="*/ 2180091 h 2523383"/>
                <a:gd name="connsiteX6173" fmla="*/ 303887 w 1939743"/>
                <a:gd name="connsiteY6173" fmla="*/ 2179238 h 2523383"/>
                <a:gd name="connsiteX6174" fmla="*/ 303152 w 1939743"/>
                <a:gd name="connsiteY6174" fmla="*/ 2176977 h 2523383"/>
                <a:gd name="connsiteX6175" fmla="*/ 302839 w 1939743"/>
                <a:gd name="connsiteY6175" fmla="*/ 2175514 h 2523383"/>
                <a:gd name="connsiteX6176" fmla="*/ 303300 w 1939743"/>
                <a:gd name="connsiteY6176" fmla="*/ 2174098 h 2523383"/>
                <a:gd name="connsiteX6177" fmla="*/ 307517 w 1939743"/>
                <a:gd name="connsiteY6177" fmla="*/ 2169764 h 2523383"/>
                <a:gd name="connsiteX6178" fmla="*/ 308480 w 1939743"/>
                <a:gd name="connsiteY6178" fmla="*/ 2167480 h 2523383"/>
                <a:gd name="connsiteX6179" fmla="*/ 308480 w 1939743"/>
                <a:gd name="connsiteY6179" fmla="*/ 2166400 h 2523383"/>
                <a:gd name="connsiteX6180" fmla="*/ 308151 w 1939743"/>
                <a:gd name="connsiteY6180" fmla="*/ 2165180 h 2523383"/>
                <a:gd name="connsiteX6181" fmla="*/ 307228 w 1939743"/>
                <a:gd name="connsiteY6181" fmla="*/ 2163083 h 2523383"/>
                <a:gd name="connsiteX6182" fmla="*/ 306985 w 1939743"/>
                <a:gd name="connsiteY6182" fmla="*/ 2163083 h 2523383"/>
                <a:gd name="connsiteX6183" fmla="*/ 307275 w 1939743"/>
                <a:gd name="connsiteY6183" fmla="*/ 2166267 h 2523383"/>
                <a:gd name="connsiteX6184" fmla="*/ 307126 w 1939743"/>
                <a:gd name="connsiteY6184" fmla="*/ 2167519 h 2523383"/>
                <a:gd name="connsiteX6185" fmla="*/ 306649 w 1939743"/>
                <a:gd name="connsiteY6185" fmla="*/ 2168904 h 2523383"/>
                <a:gd name="connsiteX6186" fmla="*/ 305960 w 1939743"/>
                <a:gd name="connsiteY6186" fmla="*/ 2169952 h 2523383"/>
                <a:gd name="connsiteX6187" fmla="*/ 305061 w 1939743"/>
                <a:gd name="connsiteY6187" fmla="*/ 2170672 h 2523383"/>
                <a:gd name="connsiteX6188" fmla="*/ 296009 w 1939743"/>
                <a:gd name="connsiteY6188" fmla="*/ 2180514 h 2523383"/>
                <a:gd name="connsiteX6189" fmla="*/ 295109 w 1939743"/>
                <a:gd name="connsiteY6189" fmla="*/ 2181093 h 2523383"/>
                <a:gd name="connsiteX6190" fmla="*/ 291745 w 1939743"/>
                <a:gd name="connsiteY6190" fmla="*/ 2181977 h 2523383"/>
                <a:gd name="connsiteX6191" fmla="*/ 290024 w 1939743"/>
                <a:gd name="connsiteY6191" fmla="*/ 2183017 h 2523383"/>
                <a:gd name="connsiteX6192" fmla="*/ 289093 w 1939743"/>
                <a:gd name="connsiteY6192" fmla="*/ 2184386 h 2523383"/>
                <a:gd name="connsiteX6193" fmla="*/ 287607 w 1939743"/>
                <a:gd name="connsiteY6193" fmla="*/ 2187969 h 2523383"/>
                <a:gd name="connsiteX6194" fmla="*/ 285557 w 1939743"/>
                <a:gd name="connsiteY6194" fmla="*/ 2195104 h 2523383"/>
                <a:gd name="connsiteX6195" fmla="*/ 283210 w 1939743"/>
                <a:gd name="connsiteY6195" fmla="*/ 2200855 h 2523383"/>
                <a:gd name="connsiteX6196" fmla="*/ 281207 w 1939743"/>
                <a:gd name="connsiteY6196" fmla="*/ 2193407 h 2523383"/>
                <a:gd name="connsiteX6197" fmla="*/ 277608 w 1939743"/>
                <a:gd name="connsiteY6197" fmla="*/ 2187688 h 2523383"/>
                <a:gd name="connsiteX6198" fmla="*/ 284642 w 1939743"/>
                <a:gd name="connsiteY6198" fmla="*/ 2181992 h 2523383"/>
                <a:gd name="connsiteX6199" fmla="*/ 284821 w 1939743"/>
                <a:gd name="connsiteY6199" fmla="*/ 2181124 h 2523383"/>
                <a:gd name="connsiteX6200" fmla="*/ 284141 w 1939743"/>
                <a:gd name="connsiteY6200" fmla="*/ 2178073 h 2523383"/>
                <a:gd name="connsiteX6201" fmla="*/ 284336 w 1939743"/>
                <a:gd name="connsiteY6201" fmla="*/ 2177142 h 2523383"/>
                <a:gd name="connsiteX6202" fmla="*/ 284994 w 1939743"/>
                <a:gd name="connsiteY6202" fmla="*/ 2175804 h 2523383"/>
                <a:gd name="connsiteX6203" fmla="*/ 286777 w 1939743"/>
                <a:gd name="connsiteY6203" fmla="*/ 2173840 h 2523383"/>
                <a:gd name="connsiteX6204" fmla="*/ 286707 w 1939743"/>
                <a:gd name="connsiteY6204" fmla="*/ 2173645 h 2523383"/>
                <a:gd name="connsiteX6205" fmla="*/ 284626 w 1939743"/>
                <a:gd name="connsiteY6205" fmla="*/ 2174349 h 2523383"/>
                <a:gd name="connsiteX6206" fmla="*/ 281426 w 1939743"/>
                <a:gd name="connsiteY6206" fmla="*/ 2178777 h 2523383"/>
                <a:gd name="connsiteX6207" fmla="*/ 280174 w 1939743"/>
                <a:gd name="connsiteY6207" fmla="*/ 2180201 h 2523383"/>
                <a:gd name="connsiteX6208" fmla="*/ 279502 w 1939743"/>
                <a:gd name="connsiteY6208" fmla="*/ 2180389 h 2523383"/>
                <a:gd name="connsiteX6209" fmla="*/ 279423 w 1939743"/>
                <a:gd name="connsiteY6209" fmla="*/ 2177783 h 2523383"/>
                <a:gd name="connsiteX6210" fmla="*/ 281144 w 1939743"/>
                <a:gd name="connsiteY6210" fmla="*/ 2171024 h 2523383"/>
                <a:gd name="connsiteX6211" fmla="*/ 282560 w 1939743"/>
                <a:gd name="connsiteY6211" fmla="*/ 2164429 h 2523383"/>
                <a:gd name="connsiteX6212" fmla="*/ 283077 w 1939743"/>
                <a:gd name="connsiteY6212" fmla="*/ 2162535 h 2523383"/>
                <a:gd name="connsiteX6213" fmla="*/ 284297 w 1939743"/>
                <a:gd name="connsiteY6213" fmla="*/ 2160627 h 2523383"/>
                <a:gd name="connsiteX6214" fmla="*/ 283139 w 1939743"/>
                <a:gd name="connsiteY6214" fmla="*/ 2160767 h 2523383"/>
                <a:gd name="connsiteX6215" fmla="*/ 277452 w 1939743"/>
                <a:gd name="connsiteY6215" fmla="*/ 2163709 h 2523383"/>
                <a:gd name="connsiteX6216" fmla="*/ 275543 w 1939743"/>
                <a:gd name="connsiteY6216" fmla="*/ 2161870 h 2523383"/>
                <a:gd name="connsiteX6217" fmla="*/ 273947 w 1939743"/>
                <a:gd name="connsiteY6217" fmla="*/ 2152255 h 2523383"/>
                <a:gd name="connsiteX6218" fmla="*/ 271146 w 1939743"/>
                <a:gd name="connsiteY6218" fmla="*/ 2148485 h 2523383"/>
                <a:gd name="connsiteX6219" fmla="*/ 266397 w 1939743"/>
                <a:gd name="connsiteY6219" fmla="*/ 2145394 h 2523383"/>
                <a:gd name="connsiteX6220" fmla="*/ 261735 w 1939743"/>
                <a:gd name="connsiteY6220" fmla="*/ 2143955 h 2523383"/>
                <a:gd name="connsiteX6221" fmla="*/ 260671 w 1939743"/>
                <a:gd name="connsiteY6221" fmla="*/ 2141193 h 2523383"/>
                <a:gd name="connsiteX6222" fmla="*/ 259747 w 1939743"/>
                <a:gd name="connsiteY6222" fmla="*/ 2137829 h 2523383"/>
                <a:gd name="connsiteX6223" fmla="*/ 260999 w 1939743"/>
                <a:gd name="connsiteY6223" fmla="*/ 2133862 h 2523383"/>
                <a:gd name="connsiteX6224" fmla="*/ 263041 w 1939743"/>
                <a:gd name="connsiteY6224" fmla="*/ 2131977 h 2523383"/>
                <a:gd name="connsiteX6225" fmla="*/ 264926 w 1939743"/>
                <a:gd name="connsiteY6225" fmla="*/ 2131124 h 2523383"/>
                <a:gd name="connsiteX6226" fmla="*/ 266710 w 1939743"/>
                <a:gd name="connsiteY6226" fmla="*/ 2131515 h 2523383"/>
                <a:gd name="connsiteX6227" fmla="*/ 266804 w 1939743"/>
                <a:gd name="connsiteY6227" fmla="*/ 2132971 h 2523383"/>
                <a:gd name="connsiteX6228" fmla="*/ 265591 w 1939743"/>
                <a:gd name="connsiteY6228" fmla="*/ 2136882 h 2523383"/>
                <a:gd name="connsiteX6229" fmla="*/ 267187 w 1939743"/>
                <a:gd name="connsiteY6229" fmla="*/ 2137250 h 2523383"/>
                <a:gd name="connsiteX6230" fmla="*/ 273571 w 1939743"/>
                <a:gd name="connsiteY6230" fmla="*/ 2141983 h 2523383"/>
                <a:gd name="connsiteX6231" fmla="*/ 274964 w 1939743"/>
                <a:gd name="connsiteY6231" fmla="*/ 2142366 h 2523383"/>
                <a:gd name="connsiteX6232" fmla="*/ 277608 w 1939743"/>
                <a:gd name="connsiteY6232" fmla="*/ 2140544 h 2523383"/>
                <a:gd name="connsiteX6233" fmla="*/ 279079 w 1939743"/>
                <a:gd name="connsiteY6233" fmla="*/ 2140614 h 2523383"/>
                <a:gd name="connsiteX6234" fmla="*/ 282553 w 1939743"/>
                <a:gd name="connsiteY6234" fmla="*/ 2142085 h 2523383"/>
                <a:gd name="connsiteX6235" fmla="*/ 283726 w 1939743"/>
                <a:gd name="connsiteY6235" fmla="*/ 2143861 h 2523383"/>
                <a:gd name="connsiteX6236" fmla="*/ 287051 w 1939743"/>
                <a:gd name="connsiteY6236" fmla="*/ 2147334 h 2523383"/>
                <a:gd name="connsiteX6237" fmla="*/ 286558 w 1939743"/>
                <a:gd name="connsiteY6237" fmla="*/ 2145316 h 2523383"/>
                <a:gd name="connsiteX6238" fmla="*/ 282936 w 1939743"/>
                <a:gd name="connsiteY6238" fmla="*/ 2141052 h 2523383"/>
                <a:gd name="connsiteX6239" fmla="*/ 280918 w 1939743"/>
                <a:gd name="connsiteY6239" fmla="*/ 2139683 h 2523383"/>
                <a:gd name="connsiteX6240" fmla="*/ 277358 w 1939743"/>
                <a:gd name="connsiteY6240" fmla="*/ 2139417 h 2523383"/>
                <a:gd name="connsiteX6241" fmla="*/ 275152 w 1939743"/>
                <a:gd name="connsiteY6241" fmla="*/ 2140129 h 2523383"/>
                <a:gd name="connsiteX6242" fmla="*/ 274221 w 1939743"/>
                <a:gd name="connsiteY6242" fmla="*/ 2139926 h 2523383"/>
                <a:gd name="connsiteX6243" fmla="*/ 272273 w 1939743"/>
                <a:gd name="connsiteY6243" fmla="*/ 2138838 h 2523383"/>
                <a:gd name="connsiteX6244" fmla="*/ 270622 w 1939743"/>
                <a:gd name="connsiteY6244" fmla="*/ 2137047 h 2523383"/>
                <a:gd name="connsiteX6245" fmla="*/ 268971 w 1939743"/>
                <a:gd name="connsiteY6245" fmla="*/ 2133127 h 2523383"/>
                <a:gd name="connsiteX6246" fmla="*/ 268596 w 1939743"/>
                <a:gd name="connsiteY6246" fmla="*/ 2131304 h 2523383"/>
                <a:gd name="connsiteX6247" fmla="*/ 268690 w 1939743"/>
                <a:gd name="connsiteY6247" fmla="*/ 2129951 h 2523383"/>
                <a:gd name="connsiteX6248" fmla="*/ 269081 w 1939743"/>
                <a:gd name="connsiteY6248" fmla="*/ 2128715 h 2523383"/>
                <a:gd name="connsiteX6249" fmla="*/ 269761 w 1939743"/>
                <a:gd name="connsiteY6249" fmla="*/ 2127612 h 2523383"/>
                <a:gd name="connsiteX6250" fmla="*/ 271115 w 1939743"/>
                <a:gd name="connsiteY6250" fmla="*/ 2126806 h 2523383"/>
                <a:gd name="connsiteX6251" fmla="*/ 273149 w 1939743"/>
                <a:gd name="connsiteY6251" fmla="*/ 2126313 h 2523383"/>
                <a:gd name="connsiteX6252" fmla="*/ 273767 w 1939743"/>
                <a:gd name="connsiteY6252" fmla="*/ 2125828 h 2523383"/>
                <a:gd name="connsiteX6253" fmla="*/ 271162 w 1939743"/>
                <a:gd name="connsiteY6253" fmla="*/ 2123567 h 2523383"/>
                <a:gd name="connsiteX6254" fmla="*/ 269980 w 1939743"/>
                <a:gd name="connsiteY6254" fmla="*/ 2123575 h 2523383"/>
                <a:gd name="connsiteX6255" fmla="*/ 265912 w 1939743"/>
                <a:gd name="connsiteY6255" fmla="*/ 2126876 h 2523383"/>
                <a:gd name="connsiteX6256" fmla="*/ 265083 w 1939743"/>
                <a:gd name="connsiteY6256" fmla="*/ 2127134 h 2523383"/>
                <a:gd name="connsiteX6257" fmla="*/ 264731 w 1939743"/>
                <a:gd name="connsiteY6257" fmla="*/ 2126493 h 2523383"/>
                <a:gd name="connsiteX6258" fmla="*/ 264394 w 1939743"/>
                <a:gd name="connsiteY6258" fmla="*/ 2126438 h 2523383"/>
                <a:gd name="connsiteX6259" fmla="*/ 263198 w 1939743"/>
                <a:gd name="connsiteY6259" fmla="*/ 2128065 h 2523383"/>
                <a:gd name="connsiteX6260" fmla="*/ 262266 w 1939743"/>
                <a:gd name="connsiteY6260" fmla="*/ 2128793 h 2523383"/>
                <a:gd name="connsiteX6261" fmla="*/ 258934 w 1939743"/>
                <a:gd name="connsiteY6261" fmla="*/ 2133839 h 2523383"/>
                <a:gd name="connsiteX6262" fmla="*/ 258417 w 1939743"/>
                <a:gd name="connsiteY6262" fmla="*/ 2136249 h 2523383"/>
                <a:gd name="connsiteX6263" fmla="*/ 258230 w 1939743"/>
                <a:gd name="connsiteY6263" fmla="*/ 2139832 h 2523383"/>
                <a:gd name="connsiteX6264" fmla="*/ 257846 w 1939743"/>
                <a:gd name="connsiteY6264" fmla="*/ 2142077 h 2523383"/>
                <a:gd name="connsiteX6265" fmla="*/ 257267 w 1939743"/>
                <a:gd name="connsiteY6265" fmla="*/ 2142985 h 2523383"/>
                <a:gd name="connsiteX6266" fmla="*/ 253356 w 1939743"/>
                <a:gd name="connsiteY6266" fmla="*/ 2144698 h 2523383"/>
                <a:gd name="connsiteX6267" fmla="*/ 251134 w 1939743"/>
                <a:gd name="connsiteY6267" fmla="*/ 2148187 h 2523383"/>
                <a:gd name="connsiteX6268" fmla="*/ 248435 w 1939743"/>
                <a:gd name="connsiteY6268" fmla="*/ 2145183 h 2523383"/>
                <a:gd name="connsiteX6269" fmla="*/ 245470 w 1939743"/>
                <a:gd name="connsiteY6269" fmla="*/ 2142273 h 2523383"/>
                <a:gd name="connsiteX6270" fmla="*/ 243490 w 1939743"/>
                <a:gd name="connsiteY6270" fmla="*/ 2137172 h 2523383"/>
                <a:gd name="connsiteX6271" fmla="*/ 239923 w 1939743"/>
                <a:gd name="connsiteY6271" fmla="*/ 2136272 h 2523383"/>
                <a:gd name="connsiteX6272" fmla="*/ 235776 w 1939743"/>
                <a:gd name="connsiteY6272" fmla="*/ 2133370 h 2523383"/>
                <a:gd name="connsiteX6273" fmla="*/ 234196 w 1939743"/>
                <a:gd name="connsiteY6273" fmla="*/ 2130788 h 2523383"/>
                <a:gd name="connsiteX6274" fmla="*/ 236441 w 1939743"/>
                <a:gd name="connsiteY6274" fmla="*/ 2125460 h 2523383"/>
                <a:gd name="connsiteX6275" fmla="*/ 239665 w 1939743"/>
                <a:gd name="connsiteY6275" fmla="*/ 2121431 h 2523383"/>
                <a:gd name="connsiteX6276" fmla="*/ 240157 w 1939743"/>
                <a:gd name="connsiteY6276" fmla="*/ 2116581 h 2523383"/>
                <a:gd name="connsiteX6277" fmla="*/ 240603 w 1939743"/>
                <a:gd name="connsiteY6277" fmla="*/ 2115540 h 2523383"/>
                <a:gd name="connsiteX6278" fmla="*/ 246142 w 1939743"/>
                <a:gd name="connsiteY6278" fmla="*/ 2114335 h 2523383"/>
                <a:gd name="connsiteX6279" fmla="*/ 249757 w 1939743"/>
                <a:gd name="connsiteY6279" fmla="*/ 2111926 h 2523383"/>
                <a:gd name="connsiteX6280" fmla="*/ 246049 w 1939743"/>
                <a:gd name="connsiteY6280" fmla="*/ 2111706 h 2523383"/>
                <a:gd name="connsiteX6281" fmla="*/ 243772 w 1939743"/>
                <a:gd name="connsiteY6281" fmla="*/ 2112074 h 2523383"/>
                <a:gd name="connsiteX6282" fmla="*/ 239696 w 1939743"/>
                <a:gd name="connsiteY6282" fmla="*/ 2113756 h 2523383"/>
                <a:gd name="connsiteX6283" fmla="*/ 235174 w 1939743"/>
                <a:gd name="connsiteY6283" fmla="*/ 2110423 h 2523383"/>
                <a:gd name="connsiteX6284" fmla="*/ 232835 w 1939743"/>
                <a:gd name="connsiteY6284" fmla="*/ 2107372 h 2523383"/>
                <a:gd name="connsiteX6285" fmla="*/ 232099 w 1939743"/>
                <a:gd name="connsiteY6285" fmla="*/ 2104767 h 2523383"/>
                <a:gd name="connsiteX6286" fmla="*/ 232905 w 1939743"/>
                <a:gd name="connsiteY6286" fmla="*/ 2102561 h 2523383"/>
                <a:gd name="connsiteX6287" fmla="*/ 233015 w 1939743"/>
                <a:gd name="connsiteY6287" fmla="*/ 2100308 h 2523383"/>
                <a:gd name="connsiteX6288" fmla="*/ 233422 w 1939743"/>
                <a:gd name="connsiteY6288" fmla="*/ 2097257 h 2523383"/>
                <a:gd name="connsiteX6289" fmla="*/ 233852 w 1939743"/>
                <a:gd name="connsiteY6289" fmla="*/ 2095926 h 2523383"/>
                <a:gd name="connsiteX6290" fmla="*/ 234806 w 1939743"/>
                <a:gd name="connsiteY6290" fmla="*/ 2094221 h 2523383"/>
                <a:gd name="connsiteX6291" fmla="*/ 236746 w 1939743"/>
                <a:gd name="connsiteY6291" fmla="*/ 2093079 h 2523383"/>
                <a:gd name="connsiteX6292" fmla="*/ 238460 w 1939743"/>
                <a:gd name="connsiteY6292" fmla="*/ 2089566 h 2523383"/>
                <a:gd name="connsiteX6293" fmla="*/ 239164 w 1939743"/>
                <a:gd name="connsiteY6293" fmla="*/ 2087110 h 2523383"/>
                <a:gd name="connsiteX6294" fmla="*/ 242677 w 1939743"/>
                <a:gd name="connsiteY6294" fmla="*/ 2079709 h 2523383"/>
                <a:gd name="connsiteX6295" fmla="*/ 243960 w 1939743"/>
                <a:gd name="connsiteY6295" fmla="*/ 2076509 h 2523383"/>
                <a:gd name="connsiteX6296" fmla="*/ 246361 w 1939743"/>
                <a:gd name="connsiteY6296" fmla="*/ 2072057 h 2523383"/>
                <a:gd name="connsiteX6297" fmla="*/ 251196 w 1939743"/>
                <a:gd name="connsiteY6297" fmla="*/ 2065040 h 2523383"/>
                <a:gd name="connsiteX6298" fmla="*/ 249671 w 1939743"/>
                <a:gd name="connsiteY6298" fmla="*/ 2065439 h 2523383"/>
                <a:gd name="connsiteX6299" fmla="*/ 248873 w 1939743"/>
                <a:gd name="connsiteY6299" fmla="*/ 2066041 h 2523383"/>
                <a:gd name="connsiteX6300" fmla="*/ 248106 w 1939743"/>
                <a:gd name="connsiteY6300" fmla="*/ 2065971 h 2523383"/>
                <a:gd name="connsiteX6301" fmla="*/ 247386 w 1939743"/>
                <a:gd name="connsiteY6301" fmla="*/ 2065220 h 2523383"/>
                <a:gd name="connsiteX6302" fmla="*/ 246706 w 1939743"/>
                <a:gd name="connsiteY6302" fmla="*/ 2063663 h 2523383"/>
                <a:gd name="connsiteX6303" fmla="*/ 246056 w 1939743"/>
                <a:gd name="connsiteY6303" fmla="*/ 2061292 h 2523383"/>
                <a:gd name="connsiteX6304" fmla="*/ 245689 w 1939743"/>
                <a:gd name="connsiteY6304" fmla="*/ 2062333 h 2523383"/>
                <a:gd name="connsiteX6305" fmla="*/ 245603 w 1939743"/>
                <a:gd name="connsiteY6305" fmla="*/ 2066777 h 2523383"/>
                <a:gd name="connsiteX6306" fmla="*/ 245118 w 1939743"/>
                <a:gd name="connsiteY6306" fmla="*/ 2070571 h 2523383"/>
                <a:gd name="connsiteX6307" fmla="*/ 244257 w 1939743"/>
                <a:gd name="connsiteY6307" fmla="*/ 2073199 h 2523383"/>
                <a:gd name="connsiteX6308" fmla="*/ 241886 w 1939743"/>
                <a:gd name="connsiteY6308" fmla="*/ 2078543 h 2523383"/>
                <a:gd name="connsiteX6309" fmla="*/ 240494 w 1939743"/>
                <a:gd name="connsiteY6309" fmla="*/ 2080616 h 2523383"/>
                <a:gd name="connsiteX6310" fmla="*/ 239539 w 1939743"/>
                <a:gd name="connsiteY6310" fmla="*/ 2078684 h 2523383"/>
                <a:gd name="connsiteX6311" fmla="*/ 240275 w 1939743"/>
                <a:gd name="connsiteY6311" fmla="*/ 2075351 h 2523383"/>
                <a:gd name="connsiteX6312" fmla="*/ 241644 w 1939743"/>
                <a:gd name="connsiteY6312" fmla="*/ 2072691 h 2523383"/>
                <a:gd name="connsiteX6313" fmla="*/ 241879 w 1939743"/>
                <a:gd name="connsiteY6313" fmla="*/ 2069045 h 2523383"/>
                <a:gd name="connsiteX6314" fmla="*/ 240580 w 1939743"/>
                <a:gd name="connsiteY6314" fmla="*/ 2064680 h 2523383"/>
                <a:gd name="connsiteX6315" fmla="*/ 239790 w 1939743"/>
                <a:gd name="connsiteY6315" fmla="*/ 2061159 h 2523383"/>
                <a:gd name="connsiteX6316" fmla="*/ 239500 w 1939743"/>
                <a:gd name="connsiteY6316" fmla="*/ 2058484 h 2523383"/>
                <a:gd name="connsiteX6317" fmla="*/ 239461 w 1939743"/>
                <a:gd name="connsiteY6317" fmla="*/ 2056035 h 2523383"/>
                <a:gd name="connsiteX6318" fmla="*/ 239672 w 1939743"/>
                <a:gd name="connsiteY6318" fmla="*/ 2053821 h 2523383"/>
                <a:gd name="connsiteX6319" fmla="*/ 240220 w 1939743"/>
                <a:gd name="connsiteY6319" fmla="*/ 2051403 h 2523383"/>
                <a:gd name="connsiteX6320" fmla="*/ 241096 w 1939743"/>
                <a:gd name="connsiteY6320" fmla="*/ 2048790 h 2523383"/>
                <a:gd name="connsiteX6321" fmla="*/ 240987 w 1939743"/>
                <a:gd name="connsiteY6321" fmla="*/ 2048501 h 2523383"/>
                <a:gd name="connsiteX6322" fmla="*/ 241229 w 1939743"/>
                <a:gd name="connsiteY6322" fmla="*/ 2046060 h 2523383"/>
                <a:gd name="connsiteX6323" fmla="*/ 241034 w 1939743"/>
                <a:gd name="connsiteY6323" fmla="*/ 2043556 h 2523383"/>
                <a:gd name="connsiteX6324" fmla="*/ 240306 w 1939743"/>
                <a:gd name="connsiteY6324" fmla="*/ 2041569 h 2523383"/>
                <a:gd name="connsiteX6325" fmla="*/ 239383 w 1939743"/>
                <a:gd name="connsiteY6325" fmla="*/ 2039840 h 2523383"/>
                <a:gd name="connsiteX6326" fmla="*/ 236817 w 1939743"/>
                <a:gd name="connsiteY6326" fmla="*/ 2040881 h 2523383"/>
                <a:gd name="connsiteX6327" fmla="*/ 232459 w 1939743"/>
                <a:gd name="connsiteY6327" fmla="*/ 2039324 h 2523383"/>
                <a:gd name="connsiteX6328" fmla="*/ 231051 w 1939743"/>
                <a:gd name="connsiteY6328" fmla="*/ 2035076 h 2523383"/>
                <a:gd name="connsiteX6329" fmla="*/ 227280 w 1939743"/>
                <a:gd name="connsiteY6329" fmla="*/ 2033769 h 2523383"/>
                <a:gd name="connsiteX6330" fmla="*/ 225246 w 1939743"/>
                <a:gd name="connsiteY6330" fmla="*/ 2030718 h 2523383"/>
                <a:gd name="connsiteX6331" fmla="*/ 221107 w 1939743"/>
                <a:gd name="connsiteY6331" fmla="*/ 2029224 h 2523383"/>
                <a:gd name="connsiteX6332" fmla="*/ 217751 w 1939743"/>
                <a:gd name="connsiteY6332" fmla="*/ 2028183 h 2523383"/>
                <a:gd name="connsiteX6333" fmla="*/ 215193 w 1939743"/>
                <a:gd name="connsiteY6333" fmla="*/ 2026423 h 2523383"/>
                <a:gd name="connsiteX6334" fmla="*/ 212197 w 1939743"/>
                <a:gd name="connsiteY6334" fmla="*/ 2024358 h 2523383"/>
                <a:gd name="connsiteX6335" fmla="*/ 209208 w 1939743"/>
                <a:gd name="connsiteY6335" fmla="*/ 2022152 h 2523383"/>
                <a:gd name="connsiteX6336" fmla="*/ 206939 w 1939743"/>
                <a:gd name="connsiteY6336" fmla="*/ 2020477 h 2523383"/>
                <a:gd name="connsiteX6337" fmla="*/ 205288 w 1939743"/>
                <a:gd name="connsiteY6337" fmla="*/ 2020579 h 2523383"/>
                <a:gd name="connsiteX6338" fmla="*/ 201494 w 1939743"/>
                <a:gd name="connsiteY6338" fmla="*/ 2020822 h 2523383"/>
                <a:gd name="connsiteX6339" fmla="*/ 201306 w 1939743"/>
                <a:gd name="connsiteY6339" fmla="*/ 2017043 h 2523383"/>
                <a:gd name="connsiteX6340" fmla="*/ 200141 w 1939743"/>
                <a:gd name="connsiteY6340" fmla="*/ 2014758 h 2523383"/>
                <a:gd name="connsiteX6341" fmla="*/ 200579 w 1939743"/>
                <a:gd name="connsiteY6341" fmla="*/ 2012732 h 2523383"/>
                <a:gd name="connsiteX6342" fmla="*/ 198466 w 1939743"/>
                <a:gd name="connsiteY6342" fmla="*/ 2011692 h 2523383"/>
                <a:gd name="connsiteX6343" fmla="*/ 195353 w 1939743"/>
                <a:gd name="connsiteY6343" fmla="*/ 2010166 h 2523383"/>
                <a:gd name="connsiteX6344" fmla="*/ 196260 w 1939743"/>
                <a:gd name="connsiteY6344" fmla="*/ 2006286 h 2523383"/>
                <a:gd name="connsiteX6345" fmla="*/ 196949 w 1939743"/>
                <a:gd name="connsiteY6345" fmla="*/ 2003344 h 2523383"/>
                <a:gd name="connsiteX6346" fmla="*/ 194195 w 1939743"/>
                <a:gd name="connsiteY6346" fmla="*/ 2002476 h 2523383"/>
                <a:gd name="connsiteX6347" fmla="*/ 190220 w 1939743"/>
                <a:gd name="connsiteY6347" fmla="*/ 2001216 h 2523383"/>
                <a:gd name="connsiteX6348" fmla="*/ 191504 w 1939743"/>
                <a:gd name="connsiteY6348" fmla="*/ 1998556 h 2523383"/>
                <a:gd name="connsiteX6349" fmla="*/ 192544 w 1939743"/>
                <a:gd name="connsiteY6349" fmla="*/ 1996405 h 2523383"/>
                <a:gd name="connsiteX6350" fmla="*/ 191019 w 1939743"/>
                <a:gd name="connsiteY6350" fmla="*/ 1993252 h 2523383"/>
                <a:gd name="connsiteX6351" fmla="*/ 187928 w 1939743"/>
                <a:gd name="connsiteY6351" fmla="*/ 1987955 h 2523383"/>
                <a:gd name="connsiteX6352" fmla="*/ 185558 w 1939743"/>
                <a:gd name="connsiteY6352" fmla="*/ 1984161 h 2523383"/>
                <a:gd name="connsiteX6353" fmla="*/ 182460 w 1939743"/>
                <a:gd name="connsiteY6353" fmla="*/ 1978223 h 2523383"/>
                <a:gd name="connsiteX6354" fmla="*/ 179737 w 1939743"/>
                <a:gd name="connsiteY6354" fmla="*/ 1972989 h 2523383"/>
                <a:gd name="connsiteX6355" fmla="*/ 177507 w 1939743"/>
                <a:gd name="connsiteY6355" fmla="*/ 1968702 h 2523383"/>
                <a:gd name="connsiteX6356" fmla="*/ 175653 w 1939743"/>
                <a:gd name="connsiteY6356" fmla="*/ 1965729 h 2523383"/>
                <a:gd name="connsiteX6357" fmla="*/ 173040 w 1939743"/>
                <a:gd name="connsiteY6357" fmla="*/ 1960401 h 2523383"/>
                <a:gd name="connsiteX6358" fmla="*/ 169637 w 1939743"/>
                <a:gd name="connsiteY6358" fmla="*/ 1954369 h 2523383"/>
                <a:gd name="connsiteX6359" fmla="*/ 166406 w 1939743"/>
                <a:gd name="connsiteY6359" fmla="*/ 1949613 h 2523383"/>
                <a:gd name="connsiteX6360" fmla="*/ 166875 w 1939743"/>
                <a:gd name="connsiteY6360" fmla="*/ 1946522 h 2523383"/>
                <a:gd name="connsiteX6361" fmla="*/ 163683 w 1939743"/>
                <a:gd name="connsiteY6361" fmla="*/ 1942642 h 2523383"/>
                <a:gd name="connsiteX6362" fmla="*/ 160880 w 1939743"/>
                <a:gd name="connsiteY6362" fmla="*/ 1938707 h 2523383"/>
                <a:gd name="connsiteX6363" fmla="*/ 157658 w 1939743"/>
                <a:gd name="connsiteY6363" fmla="*/ 1934161 h 2523383"/>
                <a:gd name="connsiteX6364" fmla="*/ 154473 w 1939743"/>
                <a:gd name="connsiteY6364" fmla="*/ 1931932 h 2523383"/>
                <a:gd name="connsiteX6365" fmla="*/ 152196 w 1939743"/>
                <a:gd name="connsiteY6365" fmla="*/ 1930336 h 2523383"/>
                <a:gd name="connsiteX6366" fmla="*/ 148918 w 1939743"/>
                <a:gd name="connsiteY6366" fmla="*/ 1928036 h 2523383"/>
                <a:gd name="connsiteX6367" fmla="*/ 147197 w 1939743"/>
                <a:gd name="connsiteY6367" fmla="*/ 1925970 h 2523383"/>
                <a:gd name="connsiteX6368" fmla="*/ 146477 w 1939743"/>
                <a:gd name="connsiteY6368" fmla="*/ 1924218 h 2523383"/>
                <a:gd name="connsiteX6369" fmla="*/ 145734 w 1939743"/>
                <a:gd name="connsiteY6369" fmla="*/ 1922990 h 2523383"/>
                <a:gd name="connsiteX6370" fmla="*/ 145085 w 1939743"/>
                <a:gd name="connsiteY6370" fmla="*/ 1921268 h 2523383"/>
                <a:gd name="connsiteX6371" fmla="*/ 144709 w 1939743"/>
                <a:gd name="connsiteY6371" fmla="*/ 1919266 h 2523383"/>
                <a:gd name="connsiteX6372" fmla="*/ 144036 w 1939743"/>
                <a:gd name="connsiteY6372" fmla="*/ 1918030 h 2523383"/>
                <a:gd name="connsiteX6373" fmla="*/ 140063 w 1939743"/>
                <a:gd name="connsiteY6373" fmla="*/ 1915041 h 2523383"/>
                <a:gd name="connsiteX6374" fmla="*/ 138850 w 1939743"/>
                <a:gd name="connsiteY6374" fmla="*/ 1913163 h 2523383"/>
                <a:gd name="connsiteX6375" fmla="*/ 136103 w 1939743"/>
                <a:gd name="connsiteY6375" fmla="*/ 1910988 h 2523383"/>
                <a:gd name="connsiteX6376" fmla="*/ 133803 w 1939743"/>
                <a:gd name="connsiteY6376" fmla="*/ 1910081 h 2523383"/>
                <a:gd name="connsiteX6377" fmla="*/ 132998 w 1939743"/>
                <a:gd name="connsiteY6377" fmla="*/ 1909345 h 2523383"/>
                <a:gd name="connsiteX6378" fmla="*/ 130197 w 1939743"/>
                <a:gd name="connsiteY6378" fmla="*/ 1902758 h 2523383"/>
                <a:gd name="connsiteX6379" fmla="*/ 130651 w 1939743"/>
                <a:gd name="connsiteY6379" fmla="*/ 1900403 h 2523383"/>
                <a:gd name="connsiteX6380" fmla="*/ 130963 w 1939743"/>
                <a:gd name="connsiteY6380" fmla="*/ 1898041 h 2523383"/>
                <a:gd name="connsiteX6381" fmla="*/ 130651 w 1939743"/>
                <a:gd name="connsiteY6381" fmla="*/ 1896828 h 2523383"/>
                <a:gd name="connsiteX6382" fmla="*/ 126043 w 1939743"/>
                <a:gd name="connsiteY6382" fmla="*/ 1891782 h 2523383"/>
                <a:gd name="connsiteX6383" fmla="*/ 123696 w 1939743"/>
                <a:gd name="connsiteY6383" fmla="*/ 1889685 h 2523383"/>
                <a:gd name="connsiteX6384" fmla="*/ 121325 w 1939743"/>
                <a:gd name="connsiteY6384" fmla="*/ 1887510 h 2523383"/>
                <a:gd name="connsiteX6385" fmla="*/ 116349 w 1939743"/>
                <a:gd name="connsiteY6385" fmla="*/ 1890319 h 2523383"/>
                <a:gd name="connsiteX6386" fmla="*/ 111257 w 1939743"/>
                <a:gd name="connsiteY6386" fmla="*/ 1893190 h 2523383"/>
                <a:gd name="connsiteX6387" fmla="*/ 107689 w 1939743"/>
                <a:gd name="connsiteY6387" fmla="*/ 1894246 h 2523383"/>
                <a:gd name="connsiteX6388" fmla="*/ 102760 w 1939743"/>
                <a:gd name="connsiteY6388" fmla="*/ 1895701 h 2523383"/>
                <a:gd name="connsiteX6389" fmla="*/ 104395 w 1939743"/>
                <a:gd name="connsiteY6389" fmla="*/ 1898815 h 2523383"/>
                <a:gd name="connsiteX6390" fmla="*/ 103722 w 1939743"/>
                <a:gd name="connsiteY6390" fmla="*/ 1901092 h 2523383"/>
                <a:gd name="connsiteX6391" fmla="*/ 102189 w 1939743"/>
                <a:gd name="connsiteY6391" fmla="*/ 1902140 h 2523383"/>
                <a:gd name="connsiteX6392" fmla="*/ 99584 w 1939743"/>
                <a:gd name="connsiteY6392" fmla="*/ 1902007 h 2523383"/>
                <a:gd name="connsiteX6393" fmla="*/ 99576 w 1939743"/>
                <a:gd name="connsiteY6393" fmla="*/ 1909713 h 2523383"/>
                <a:gd name="connsiteX6394" fmla="*/ 97120 w 1939743"/>
                <a:gd name="connsiteY6394" fmla="*/ 1915182 h 2523383"/>
                <a:gd name="connsiteX6395" fmla="*/ 91971 w 1939743"/>
                <a:gd name="connsiteY6395" fmla="*/ 1915276 h 2523383"/>
                <a:gd name="connsiteX6396" fmla="*/ 89203 w 1939743"/>
                <a:gd name="connsiteY6396" fmla="*/ 1917153 h 2523383"/>
                <a:gd name="connsiteX6397" fmla="*/ 85095 w 1939743"/>
                <a:gd name="connsiteY6397" fmla="*/ 1919930 h 2523383"/>
                <a:gd name="connsiteX6398" fmla="*/ 81770 w 1939743"/>
                <a:gd name="connsiteY6398" fmla="*/ 1922176 h 2523383"/>
                <a:gd name="connsiteX6399" fmla="*/ 78234 w 1939743"/>
                <a:gd name="connsiteY6399" fmla="*/ 1925790 h 2523383"/>
                <a:gd name="connsiteX6400" fmla="*/ 76426 w 1939743"/>
                <a:gd name="connsiteY6400" fmla="*/ 1925274 h 2523383"/>
                <a:gd name="connsiteX6401" fmla="*/ 77232 w 1939743"/>
                <a:gd name="connsiteY6401" fmla="*/ 1922051 h 2523383"/>
                <a:gd name="connsiteX6402" fmla="*/ 75926 w 1939743"/>
                <a:gd name="connsiteY6402" fmla="*/ 1916582 h 2523383"/>
                <a:gd name="connsiteX6403" fmla="*/ 74838 w 1939743"/>
                <a:gd name="connsiteY6403" fmla="*/ 1912013 h 2523383"/>
                <a:gd name="connsiteX6404" fmla="*/ 72570 w 1939743"/>
                <a:gd name="connsiteY6404" fmla="*/ 1909658 h 2523383"/>
                <a:gd name="connsiteX6405" fmla="*/ 68752 w 1939743"/>
                <a:gd name="connsiteY6405" fmla="*/ 1905692 h 2523383"/>
                <a:gd name="connsiteX6406" fmla="*/ 65888 w 1939743"/>
                <a:gd name="connsiteY6406" fmla="*/ 1902703 h 2523383"/>
                <a:gd name="connsiteX6407" fmla="*/ 61796 w 1939743"/>
                <a:gd name="connsiteY6407" fmla="*/ 1898432 h 2523383"/>
                <a:gd name="connsiteX6408" fmla="*/ 58933 w 1939743"/>
                <a:gd name="connsiteY6408" fmla="*/ 1895435 h 2523383"/>
                <a:gd name="connsiteX6409" fmla="*/ 55953 w 1939743"/>
                <a:gd name="connsiteY6409" fmla="*/ 1892306 h 2523383"/>
                <a:gd name="connsiteX6410" fmla="*/ 52034 w 1939743"/>
                <a:gd name="connsiteY6410" fmla="*/ 1888175 h 2523383"/>
                <a:gd name="connsiteX6411" fmla="*/ 50421 w 1939743"/>
                <a:gd name="connsiteY6411" fmla="*/ 1882808 h 2523383"/>
                <a:gd name="connsiteX6412" fmla="*/ 46838 w 1939743"/>
                <a:gd name="connsiteY6412" fmla="*/ 1880860 h 2523383"/>
                <a:gd name="connsiteX6413" fmla="*/ 43005 w 1939743"/>
                <a:gd name="connsiteY6413" fmla="*/ 1878779 h 2523383"/>
                <a:gd name="connsiteX6414" fmla="*/ 39891 w 1939743"/>
                <a:gd name="connsiteY6414" fmla="*/ 1874813 h 2523383"/>
                <a:gd name="connsiteX6415" fmla="*/ 40948 w 1939743"/>
                <a:gd name="connsiteY6415" fmla="*/ 1870893 h 2523383"/>
                <a:gd name="connsiteX6416" fmla="*/ 42214 w 1939743"/>
                <a:gd name="connsiteY6416" fmla="*/ 1866184 h 2523383"/>
                <a:gd name="connsiteX6417" fmla="*/ 42214 w 1939743"/>
                <a:gd name="connsiteY6417" fmla="*/ 1863336 h 2523383"/>
                <a:gd name="connsiteX6418" fmla="*/ 38796 w 1939743"/>
                <a:gd name="connsiteY6418" fmla="*/ 1863508 h 2523383"/>
                <a:gd name="connsiteX6419" fmla="*/ 33672 w 1939743"/>
                <a:gd name="connsiteY6419" fmla="*/ 1863774 h 2523383"/>
                <a:gd name="connsiteX6420" fmla="*/ 29103 w 1939743"/>
                <a:gd name="connsiteY6420" fmla="*/ 1864009 h 2523383"/>
                <a:gd name="connsiteX6421" fmla="*/ 25715 w 1939743"/>
                <a:gd name="connsiteY6421" fmla="*/ 1867349 h 2523383"/>
                <a:gd name="connsiteX6422" fmla="*/ 22586 w 1939743"/>
                <a:gd name="connsiteY6422" fmla="*/ 1870432 h 2523383"/>
                <a:gd name="connsiteX6423" fmla="*/ 17680 w 1939743"/>
                <a:gd name="connsiteY6423" fmla="*/ 1868030 h 2523383"/>
                <a:gd name="connsiteX6424" fmla="*/ 12064 w 1939743"/>
                <a:gd name="connsiteY6424" fmla="*/ 1865276 h 2523383"/>
                <a:gd name="connsiteX6425" fmla="*/ 10467 w 1939743"/>
                <a:gd name="connsiteY6425" fmla="*/ 1868867 h 2523383"/>
                <a:gd name="connsiteX6426" fmla="*/ 5257 w 1939743"/>
                <a:gd name="connsiteY6426" fmla="*/ 1867068 h 2523383"/>
                <a:gd name="connsiteX6427" fmla="*/ 0 w 1939743"/>
                <a:gd name="connsiteY6427" fmla="*/ 1865253 h 2523383"/>
                <a:gd name="connsiteX6428" fmla="*/ 0 w 1939743"/>
                <a:gd name="connsiteY6428" fmla="*/ 1852266 h 2523383"/>
                <a:gd name="connsiteX6429" fmla="*/ 0 w 1939743"/>
                <a:gd name="connsiteY6429" fmla="*/ 1839161 h 2523383"/>
                <a:gd name="connsiteX6430" fmla="*/ 0 w 1939743"/>
                <a:gd name="connsiteY6430" fmla="*/ 1825940 h 2523383"/>
                <a:gd name="connsiteX6431" fmla="*/ 0 w 1939743"/>
                <a:gd name="connsiteY6431" fmla="*/ 1812585 h 2523383"/>
                <a:gd name="connsiteX6432" fmla="*/ 0 w 1939743"/>
                <a:gd name="connsiteY6432" fmla="*/ 1799113 h 2523383"/>
                <a:gd name="connsiteX6433" fmla="*/ 0 w 1939743"/>
                <a:gd name="connsiteY6433" fmla="*/ 1785508 h 2523383"/>
                <a:gd name="connsiteX6434" fmla="*/ 0 w 1939743"/>
                <a:gd name="connsiteY6434" fmla="*/ 1771778 h 2523383"/>
                <a:gd name="connsiteX6435" fmla="*/ 0 w 1939743"/>
                <a:gd name="connsiteY6435" fmla="*/ 1757907 h 2523383"/>
                <a:gd name="connsiteX6436" fmla="*/ 0 w 1939743"/>
                <a:gd name="connsiteY6436" fmla="*/ 1743895 h 2523383"/>
                <a:gd name="connsiteX6437" fmla="*/ 0 w 1939743"/>
                <a:gd name="connsiteY6437" fmla="*/ 1729743 h 2523383"/>
                <a:gd name="connsiteX6438" fmla="*/ 0 w 1939743"/>
                <a:gd name="connsiteY6438" fmla="*/ 1715465 h 2523383"/>
                <a:gd name="connsiteX6439" fmla="*/ 0 w 1939743"/>
                <a:gd name="connsiteY6439" fmla="*/ 1701023 h 2523383"/>
                <a:gd name="connsiteX6440" fmla="*/ 0 w 1939743"/>
                <a:gd name="connsiteY6440" fmla="*/ 1686432 h 2523383"/>
                <a:gd name="connsiteX6441" fmla="*/ 0 w 1939743"/>
                <a:gd name="connsiteY6441" fmla="*/ 1671685 h 2523383"/>
                <a:gd name="connsiteX6442" fmla="*/ 0 w 1939743"/>
                <a:gd name="connsiteY6442" fmla="*/ 1656782 h 2523383"/>
                <a:gd name="connsiteX6443" fmla="*/ 0 w 1939743"/>
                <a:gd name="connsiteY6443" fmla="*/ 1641714 h 2523383"/>
                <a:gd name="connsiteX6444" fmla="*/ 0 w 1939743"/>
                <a:gd name="connsiteY6444" fmla="*/ 1626481 h 2523383"/>
                <a:gd name="connsiteX6445" fmla="*/ 0 w 1939743"/>
                <a:gd name="connsiteY6445" fmla="*/ 1611077 h 2523383"/>
                <a:gd name="connsiteX6446" fmla="*/ 0 w 1939743"/>
                <a:gd name="connsiteY6446" fmla="*/ 1595501 h 2523383"/>
                <a:gd name="connsiteX6447" fmla="*/ 0 w 1939743"/>
                <a:gd name="connsiteY6447" fmla="*/ 1579744 h 2523383"/>
                <a:gd name="connsiteX6448" fmla="*/ 0 w 1939743"/>
                <a:gd name="connsiteY6448" fmla="*/ 1563808 h 2523383"/>
                <a:gd name="connsiteX6449" fmla="*/ 0 w 1939743"/>
                <a:gd name="connsiteY6449" fmla="*/ 1547676 h 2523383"/>
                <a:gd name="connsiteX6450" fmla="*/ 0 w 1939743"/>
                <a:gd name="connsiteY6450" fmla="*/ 1531356 h 2523383"/>
                <a:gd name="connsiteX6451" fmla="*/ 0 w 1939743"/>
                <a:gd name="connsiteY6451" fmla="*/ 1514841 h 2523383"/>
                <a:gd name="connsiteX6452" fmla="*/ 0 w 1939743"/>
                <a:gd name="connsiteY6452" fmla="*/ 1498122 h 2523383"/>
                <a:gd name="connsiteX6453" fmla="*/ 0 w 1939743"/>
                <a:gd name="connsiteY6453" fmla="*/ 1481192 h 2523383"/>
                <a:gd name="connsiteX6454" fmla="*/ 0 w 1939743"/>
                <a:gd name="connsiteY6454" fmla="*/ 1464051 h 2523383"/>
                <a:gd name="connsiteX6455" fmla="*/ 0 w 1939743"/>
                <a:gd name="connsiteY6455" fmla="*/ 1446683 h 2523383"/>
                <a:gd name="connsiteX6456" fmla="*/ 0 w 1939743"/>
                <a:gd name="connsiteY6456" fmla="*/ 1429088 h 2523383"/>
                <a:gd name="connsiteX6457" fmla="*/ 0 w 1939743"/>
                <a:gd name="connsiteY6457" fmla="*/ 1411266 h 2523383"/>
                <a:gd name="connsiteX6458" fmla="*/ 0 w 1939743"/>
                <a:gd name="connsiteY6458" fmla="*/ 1393202 h 2523383"/>
                <a:gd name="connsiteX6459" fmla="*/ 0 w 1939743"/>
                <a:gd name="connsiteY6459" fmla="*/ 1374895 h 2523383"/>
                <a:gd name="connsiteX6460" fmla="*/ 3121 w 1939743"/>
                <a:gd name="connsiteY6460" fmla="*/ 1375873 h 2523383"/>
                <a:gd name="connsiteX6461" fmla="*/ 13103 w 1939743"/>
                <a:gd name="connsiteY6461" fmla="*/ 1377939 h 2523383"/>
                <a:gd name="connsiteX6462" fmla="*/ 22515 w 1939743"/>
                <a:gd name="connsiteY6462" fmla="*/ 1376726 h 2523383"/>
                <a:gd name="connsiteX6463" fmla="*/ 39970 w 1939743"/>
                <a:gd name="connsiteY6463" fmla="*/ 1383399 h 2523383"/>
                <a:gd name="connsiteX6464" fmla="*/ 50765 w 1939743"/>
                <a:gd name="connsiteY6464" fmla="*/ 1395800 h 2523383"/>
                <a:gd name="connsiteX6465" fmla="*/ 59520 w 1939743"/>
                <a:gd name="connsiteY6465" fmla="*/ 1401855 h 2523383"/>
                <a:gd name="connsiteX6466" fmla="*/ 63095 w 1939743"/>
                <a:gd name="connsiteY6466" fmla="*/ 1405993 h 2523383"/>
                <a:gd name="connsiteX6467" fmla="*/ 68784 w 1939743"/>
                <a:gd name="connsiteY6467" fmla="*/ 1409631 h 2523383"/>
                <a:gd name="connsiteX6468" fmla="*/ 82161 w 1939743"/>
                <a:gd name="connsiteY6468" fmla="*/ 1417525 h 2523383"/>
                <a:gd name="connsiteX6469" fmla="*/ 86323 w 1939743"/>
                <a:gd name="connsiteY6469" fmla="*/ 1418331 h 2523383"/>
                <a:gd name="connsiteX6470" fmla="*/ 94077 w 1939743"/>
                <a:gd name="connsiteY6470" fmla="*/ 1422094 h 2523383"/>
                <a:gd name="connsiteX6471" fmla="*/ 98880 w 1939743"/>
                <a:gd name="connsiteY6471" fmla="*/ 1421601 h 2523383"/>
                <a:gd name="connsiteX6472" fmla="*/ 107141 w 1939743"/>
                <a:gd name="connsiteY6472" fmla="*/ 1422524 h 2523383"/>
                <a:gd name="connsiteX6473" fmla="*/ 112758 w 1939743"/>
                <a:gd name="connsiteY6473" fmla="*/ 1425536 h 2523383"/>
                <a:gd name="connsiteX6474" fmla="*/ 123836 w 1939743"/>
                <a:gd name="connsiteY6474" fmla="*/ 1433782 h 2523383"/>
                <a:gd name="connsiteX6475" fmla="*/ 126105 w 1939743"/>
                <a:gd name="connsiteY6475" fmla="*/ 1434518 h 2523383"/>
                <a:gd name="connsiteX6476" fmla="*/ 126715 w 1939743"/>
                <a:gd name="connsiteY6476" fmla="*/ 1433915 h 2523383"/>
                <a:gd name="connsiteX6477" fmla="*/ 122858 w 1939743"/>
                <a:gd name="connsiteY6477" fmla="*/ 1425763 h 2523383"/>
                <a:gd name="connsiteX6478" fmla="*/ 122248 w 1939743"/>
                <a:gd name="connsiteY6478" fmla="*/ 1424973 h 2523383"/>
                <a:gd name="connsiteX6479" fmla="*/ 117782 w 1939743"/>
                <a:gd name="connsiteY6479" fmla="*/ 1421914 h 2523383"/>
                <a:gd name="connsiteX6480" fmla="*/ 112548 w 1939743"/>
                <a:gd name="connsiteY6480" fmla="*/ 1420404 h 2523383"/>
                <a:gd name="connsiteX6481" fmla="*/ 112148 w 1939743"/>
                <a:gd name="connsiteY6481" fmla="*/ 1419810 h 2523383"/>
                <a:gd name="connsiteX6482" fmla="*/ 111170 w 1939743"/>
                <a:gd name="connsiteY6482" fmla="*/ 1416907 h 2523383"/>
                <a:gd name="connsiteX6483" fmla="*/ 111484 w 1939743"/>
                <a:gd name="connsiteY6483" fmla="*/ 1415781 h 2523383"/>
                <a:gd name="connsiteX6484" fmla="*/ 112625 w 1939743"/>
                <a:gd name="connsiteY6484" fmla="*/ 1415264 h 2523383"/>
                <a:gd name="connsiteX6485" fmla="*/ 116529 w 1939743"/>
                <a:gd name="connsiteY6485" fmla="*/ 1415288 h 2523383"/>
                <a:gd name="connsiteX6486" fmla="*/ 118837 w 1939743"/>
                <a:gd name="connsiteY6486" fmla="*/ 1414826 h 2523383"/>
                <a:gd name="connsiteX6487" fmla="*/ 119158 w 1939743"/>
                <a:gd name="connsiteY6487" fmla="*/ 1413684 h 2523383"/>
                <a:gd name="connsiteX6488" fmla="*/ 117499 w 1939743"/>
                <a:gd name="connsiteY6488" fmla="*/ 1413418 h 2523383"/>
                <a:gd name="connsiteX6489" fmla="*/ 115497 w 1939743"/>
                <a:gd name="connsiteY6489" fmla="*/ 1412307 h 2523383"/>
                <a:gd name="connsiteX6490" fmla="*/ 113111 w 1939743"/>
                <a:gd name="connsiteY6490" fmla="*/ 1410351 h 2523383"/>
                <a:gd name="connsiteX6491" fmla="*/ 111789 w 1939743"/>
                <a:gd name="connsiteY6491" fmla="*/ 1408505 h 2523383"/>
                <a:gd name="connsiteX6492" fmla="*/ 116593 w 1939743"/>
                <a:gd name="connsiteY6492" fmla="*/ 1396159 h 2523383"/>
                <a:gd name="connsiteX6493" fmla="*/ 118274 w 1939743"/>
                <a:gd name="connsiteY6493" fmla="*/ 1397411 h 2523383"/>
                <a:gd name="connsiteX6494" fmla="*/ 120809 w 1939743"/>
                <a:gd name="connsiteY6494" fmla="*/ 1394540 h 2523383"/>
                <a:gd name="connsiteX6495" fmla="*/ 125346 w 1939743"/>
                <a:gd name="connsiteY6495" fmla="*/ 1396363 h 2523383"/>
                <a:gd name="connsiteX6496" fmla="*/ 126176 w 1939743"/>
                <a:gd name="connsiteY6496" fmla="*/ 1395369 h 2523383"/>
                <a:gd name="connsiteX6497" fmla="*/ 126731 w 1939743"/>
                <a:gd name="connsiteY6497" fmla="*/ 1389056 h 2523383"/>
                <a:gd name="connsiteX6498" fmla="*/ 127404 w 1939743"/>
                <a:gd name="connsiteY6498" fmla="*/ 1387530 h 2523383"/>
                <a:gd name="connsiteX6499" fmla="*/ 128687 w 1939743"/>
                <a:gd name="connsiteY6499" fmla="*/ 1386396 h 2523383"/>
                <a:gd name="connsiteX6500" fmla="*/ 135008 w 1939743"/>
                <a:gd name="connsiteY6500" fmla="*/ 1385261 h 2523383"/>
                <a:gd name="connsiteX6501" fmla="*/ 142887 w 1939743"/>
                <a:gd name="connsiteY6501" fmla="*/ 1386388 h 2523383"/>
                <a:gd name="connsiteX6502" fmla="*/ 143700 w 1939743"/>
                <a:gd name="connsiteY6502" fmla="*/ 1385778 h 2523383"/>
                <a:gd name="connsiteX6503" fmla="*/ 142941 w 1939743"/>
                <a:gd name="connsiteY6503" fmla="*/ 1381537 h 2523383"/>
                <a:gd name="connsiteX6504" fmla="*/ 142855 w 1939743"/>
                <a:gd name="connsiteY6504" fmla="*/ 1379863 h 2523383"/>
                <a:gd name="connsiteX6505" fmla="*/ 143332 w 1939743"/>
                <a:gd name="connsiteY6505" fmla="*/ 1376030 h 2523383"/>
                <a:gd name="connsiteX6506" fmla="*/ 143825 w 1939743"/>
                <a:gd name="connsiteY6506" fmla="*/ 1373972 h 2523383"/>
                <a:gd name="connsiteX6507" fmla="*/ 144756 w 1939743"/>
                <a:gd name="connsiteY6507" fmla="*/ 1372939 h 2523383"/>
                <a:gd name="connsiteX6508" fmla="*/ 148426 w 1939743"/>
                <a:gd name="connsiteY6508" fmla="*/ 1373753 h 2523383"/>
                <a:gd name="connsiteX6509" fmla="*/ 149568 w 1939743"/>
                <a:gd name="connsiteY6509" fmla="*/ 1375646 h 2523383"/>
                <a:gd name="connsiteX6510" fmla="*/ 150797 w 1939743"/>
                <a:gd name="connsiteY6510" fmla="*/ 1378893 h 2523383"/>
                <a:gd name="connsiteX6511" fmla="*/ 152040 w 1939743"/>
                <a:gd name="connsiteY6511" fmla="*/ 1380739 h 2523383"/>
                <a:gd name="connsiteX6512" fmla="*/ 155936 w 1939743"/>
                <a:gd name="connsiteY6512" fmla="*/ 1382601 h 2523383"/>
                <a:gd name="connsiteX6513" fmla="*/ 156382 w 1939743"/>
                <a:gd name="connsiteY6513" fmla="*/ 1383884 h 2523383"/>
                <a:gd name="connsiteX6514" fmla="*/ 154895 w 1939743"/>
                <a:gd name="connsiteY6514" fmla="*/ 1388774 h 2523383"/>
                <a:gd name="connsiteX6515" fmla="*/ 153339 w 1939743"/>
                <a:gd name="connsiteY6515" fmla="*/ 1391332 h 2523383"/>
                <a:gd name="connsiteX6516" fmla="*/ 150115 w 1939743"/>
                <a:gd name="connsiteY6516" fmla="*/ 1398037 h 2523383"/>
                <a:gd name="connsiteX6517" fmla="*/ 149912 w 1939743"/>
                <a:gd name="connsiteY6517" fmla="*/ 1399758 h 2523383"/>
                <a:gd name="connsiteX6518" fmla="*/ 154880 w 1939743"/>
                <a:gd name="connsiteY6518" fmla="*/ 1396754 h 2523383"/>
                <a:gd name="connsiteX6519" fmla="*/ 160458 w 1939743"/>
                <a:gd name="connsiteY6519" fmla="*/ 1392584 h 2523383"/>
                <a:gd name="connsiteX6520" fmla="*/ 165248 w 1939743"/>
                <a:gd name="connsiteY6520" fmla="*/ 1390284 h 2523383"/>
                <a:gd name="connsiteX6521" fmla="*/ 169254 w 1939743"/>
                <a:gd name="connsiteY6521" fmla="*/ 1389862 h 2523383"/>
                <a:gd name="connsiteX6522" fmla="*/ 172117 w 1939743"/>
                <a:gd name="connsiteY6522" fmla="*/ 1388500 h 2523383"/>
                <a:gd name="connsiteX6523" fmla="*/ 173846 w 1939743"/>
                <a:gd name="connsiteY6523" fmla="*/ 1386208 h 2523383"/>
                <a:gd name="connsiteX6524" fmla="*/ 175082 w 1939743"/>
                <a:gd name="connsiteY6524" fmla="*/ 1383853 h 2523383"/>
                <a:gd name="connsiteX6525" fmla="*/ 177562 w 1939743"/>
                <a:gd name="connsiteY6525" fmla="*/ 1376225 h 2523383"/>
                <a:gd name="connsiteX6526" fmla="*/ 179205 w 1939743"/>
                <a:gd name="connsiteY6526" fmla="*/ 1374903 h 2523383"/>
                <a:gd name="connsiteX6527" fmla="*/ 186090 w 1939743"/>
                <a:gd name="connsiteY6527" fmla="*/ 1375373 h 2523383"/>
                <a:gd name="connsiteX6528" fmla="*/ 187725 w 1939743"/>
                <a:gd name="connsiteY6528" fmla="*/ 1375138 h 2523383"/>
                <a:gd name="connsiteX6529" fmla="*/ 188789 w 1939743"/>
                <a:gd name="connsiteY6529" fmla="*/ 1374395 h 2523383"/>
                <a:gd name="connsiteX6530" fmla="*/ 188593 w 1939743"/>
                <a:gd name="connsiteY6530" fmla="*/ 1373425 h 2523383"/>
                <a:gd name="connsiteX6531" fmla="*/ 187138 w 1939743"/>
                <a:gd name="connsiteY6531" fmla="*/ 1372243 h 2523383"/>
                <a:gd name="connsiteX6532" fmla="*/ 185174 w 1939743"/>
                <a:gd name="connsiteY6532" fmla="*/ 1371915 h 2523383"/>
                <a:gd name="connsiteX6533" fmla="*/ 185127 w 1939743"/>
                <a:gd name="connsiteY6533" fmla="*/ 1371375 h 2523383"/>
                <a:gd name="connsiteX6534" fmla="*/ 185855 w 1939743"/>
                <a:gd name="connsiteY6534" fmla="*/ 1370115 h 2523383"/>
                <a:gd name="connsiteX6535" fmla="*/ 186927 w 1939743"/>
                <a:gd name="connsiteY6535" fmla="*/ 1369388 h 2523383"/>
                <a:gd name="connsiteX6536" fmla="*/ 190322 w 1939743"/>
                <a:gd name="connsiteY6536" fmla="*/ 1368519 h 2523383"/>
                <a:gd name="connsiteX6537" fmla="*/ 192552 w 1939743"/>
                <a:gd name="connsiteY6537" fmla="*/ 1371289 h 2523383"/>
                <a:gd name="connsiteX6538" fmla="*/ 194070 w 1939743"/>
                <a:gd name="connsiteY6538" fmla="*/ 1371484 h 2523383"/>
                <a:gd name="connsiteX6539" fmla="*/ 199108 w 1939743"/>
                <a:gd name="connsiteY6539" fmla="*/ 1368410 h 2523383"/>
                <a:gd name="connsiteX6540" fmla="*/ 206845 w 1939743"/>
                <a:gd name="connsiteY6540" fmla="*/ 1360226 h 2523383"/>
                <a:gd name="connsiteX6541" fmla="*/ 209936 w 1939743"/>
                <a:gd name="connsiteY6541" fmla="*/ 1357942 h 2523383"/>
                <a:gd name="connsiteX6542" fmla="*/ 212619 w 1939743"/>
                <a:gd name="connsiteY6542" fmla="*/ 1357543 h 2523383"/>
                <a:gd name="connsiteX6543" fmla="*/ 214880 w 1939743"/>
                <a:gd name="connsiteY6543" fmla="*/ 1359037 h 2523383"/>
                <a:gd name="connsiteX6544" fmla="*/ 216625 w 1939743"/>
                <a:gd name="connsiteY6544" fmla="*/ 1358646 h 2523383"/>
                <a:gd name="connsiteX6545" fmla="*/ 218917 w 1939743"/>
                <a:gd name="connsiteY6545" fmla="*/ 1353999 h 2523383"/>
                <a:gd name="connsiteX6546" fmla="*/ 219824 w 1939743"/>
                <a:gd name="connsiteY6546" fmla="*/ 1351519 h 2523383"/>
                <a:gd name="connsiteX6547" fmla="*/ 221240 w 1939743"/>
                <a:gd name="connsiteY6547" fmla="*/ 1349367 h 2523383"/>
                <a:gd name="connsiteX6548" fmla="*/ 226967 w 1939743"/>
                <a:gd name="connsiteY6548" fmla="*/ 1344509 h 2523383"/>
                <a:gd name="connsiteX6549" fmla="*/ 230636 w 1939743"/>
                <a:gd name="connsiteY6549" fmla="*/ 1343469 h 2523383"/>
                <a:gd name="connsiteX6550" fmla="*/ 232874 w 1939743"/>
                <a:gd name="connsiteY6550" fmla="*/ 1344368 h 2523383"/>
                <a:gd name="connsiteX6551" fmla="*/ 235542 w 1939743"/>
                <a:gd name="connsiteY6551" fmla="*/ 1346387 h 2523383"/>
                <a:gd name="connsiteX6552" fmla="*/ 237740 w 1939743"/>
                <a:gd name="connsiteY6552" fmla="*/ 1347169 h 2523383"/>
                <a:gd name="connsiteX6553" fmla="*/ 240635 w 1939743"/>
                <a:gd name="connsiteY6553" fmla="*/ 1346574 h 2523383"/>
                <a:gd name="connsiteX6554" fmla="*/ 242794 w 1939743"/>
                <a:gd name="connsiteY6554" fmla="*/ 1346840 h 2523383"/>
                <a:gd name="connsiteX6555" fmla="*/ 243819 w 1939743"/>
                <a:gd name="connsiteY6555" fmla="*/ 1345862 h 2523383"/>
                <a:gd name="connsiteX6556" fmla="*/ 247512 w 1939743"/>
                <a:gd name="connsiteY6556" fmla="*/ 1340308 h 2523383"/>
                <a:gd name="connsiteX6557" fmla="*/ 248709 w 1939743"/>
                <a:gd name="connsiteY6557" fmla="*/ 1340253 h 2523383"/>
                <a:gd name="connsiteX6558" fmla="*/ 249859 w 1939743"/>
                <a:gd name="connsiteY6558" fmla="*/ 1341888 h 2523383"/>
                <a:gd name="connsiteX6559" fmla="*/ 251713 w 1939743"/>
                <a:gd name="connsiteY6559" fmla="*/ 1345917 h 2523383"/>
                <a:gd name="connsiteX6560" fmla="*/ 251721 w 1939743"/>
                <a:gd name="connsiteY6560" fmla="*/ 1347936 h 2523383"/>
                <a:gd name="connsiteX6561" fmla="*/ 249303 w 1939743"/>
                <a:gd name="connsiteY6561" fmla="*/ 1352825 h 2523383"/>
                <a:gd name="connsiteX6562" fmla="*/ 231505 w 1939743"/>
                <a:gd name="connsiteY6562" fmla="*/ 1366720 h 2523383"/>
                <a:gd name="connsiteX6563" fmla="*/ 226021 w 1939743"/>
                <a:gd name="connsiteY6563" fmla="*/ 1372673 h 2523383"/>
                <a:gd name="connsiteX6564" fmla="*/ 223306 w 1939743"/>
                <a:gd name="connsiteY6564" fmla="*/ 1374848 h 2523383"/>
                <a:gd name="connsiteX6565" fmla="*/ 220497 w 1939743"/>
                <a:gd name="connsiteY6565" fmla="*/ 1376077 h 2523383"/>
                <a:gd name="connsiteX6566" fmla="*/ 215052 w 1939743"/>
                <a:gd name="connsiteY6566" fmla="*/ 1377102 h 2523383"/>
                <a:gd name="connsiteX6567" fmla="*/ 212893 w 1939743"/>
                <a:gd name="connsiteY6567" fmla="*/ 1378306 h 2523383"/>
                <a:gd name="connsiteX6568" fmla="*/ 209231 w 1939743"/>
                <a:gd name="connsiteY6568" fmla="*/ 1379386 h 2523383"/>
                <a:gd name="connsiteX6569" fmla="*/ 200673 w 1939743"/>
                <a:gd name="connsiteY6569" fmla="*/ 1381279 h 2523383"/>
                <a:gd name="connsiteX6570" fmla="*/ 199030 w 1939743"/>
                <a:gd name="connsiteY6570" fmla="*/ 1382195 h 2523383"/>
                <a:gd name="connsiteX6571" fmla="*/ 197911 w 1939743"/>
                <a:gd name="connsiteY6571" fmla="*/ 1383266 h 2523383"/>
                <a:gd name="connsiteX6572" fmla="*/ 194836 w 1939743"/>
                <a:gd name="connsiteY6572" fmla="*/ 1390480 h 2523383"/>
                <a:gd name="connsiteX6573" fmla="*/ 193342 w 1939743"/>
                <a:gd name="connsiteY6573" fmla="*/ 1392827 h 2523383"/>
                <a:gd name="connsiteX6574" fmla="*/ 190400 w 1939743"/>
                <a:gd name="connsiteY6574" fmla="*/ 1396355 h 2523383"/>
                <a:gd name="connsiteX6575" fmla="*/ 187099 w 1939743"/>
                <a:gd name="connsiteY6575" fmla="*/ 1398514 h 2523383"/>
                <a:gd name="connsiteX6576" fmla="*/ 182585 w 1939743"/>
                <a:gd name="connsiteY6576" fmla="*/ 1399336 h 2523383"/>
                <a:gd name="connsiteX6577" fmla="*/ 179714 w 1939743"/>
                <a:gd name="connsiteY6577" fmla="*/ 1402684 h 2523383"/>
                <a:gd name="connsiteX6578" fmla="*/ 176412 w 1939743"/>
                <a:gd name="connsiteY6578" fmla="*/ 1409115 h 2523383"/>
                <a:gd name="connsiteX6579" fmla="*/ 173744 w 1939743"/>
                <a:gd name="connsiteY6579" fmla="*/ 1413574 h 2523383"/>
                <a:gd name="connsiteX6580" fmla="*/ 170701 w 1939743"/>
                <a:gd name="connsiteY6580" fmla="*/ 1417345 h 2523383"/>
                <a:gd name="connsiteX6581" fmla="*/ 167392 w 1939743"/>
                <a:gd name="connsiteY6581" fmla="*/ 1422258 h 2523383"/>
                <a:gd name="connsiteX6582" fmla="*/ 166531 w 1939743"/>
                <a:gd name="connsiteY6582" fmla="*/ 1424840 h 2523383"/>
                <a:gd name="connsiteX6583" fmla="*/ 167517 w 1939743"/>
                <a:gd name="connsiteY6583" fmla="*/ 1428228 h 2523383"/>
                <a:gd name="connsiteX6584" fmla="*/ 168065 w 1939743"/>
                <a:gd name="connsiteY6584" fmla="*/ 1429354 h 2523383"/>
                <a:gd name="connsiteX6585" fmla="*/ 171390 w 1939743"/>
                <a:gd name="connsiteY6585" fmla="*/ 1431177 h 2523383"/>
                <a:gd name="connsiteX6586" fmla="*/ 172680 w 1939743"/>
                <a:gd name="connsiteY6586" fmla="*/ 1430762 h 2523383"/>
                <a:gd name="connsiteX6587" fmla="*/ 171491 w 1939743"/>
                <a:gd name="connsiteY6587" fmla="*/ 1428955 h 2523383"/>
                <a:gd name="connsiteX6588" fmla="*/ 168698 w 1939743"/>
                <a:gd name="connsiteY6588" fmla="*/ 1426334 h 2523383"/>
                <a:gd name="connsiteX6589" fmla="*/ 168323 w 1939743"/>
                <a:gd name="connsiteY6589" fmla="*/ 1425388 h 2523383"/>
                <a:gd name="connsiteX6590" fmla="*/ 169042 w 1939743"/>
                <a:gd name="connsiteY6590" fmla="*/ 1424645 h 2523383"/>
                <a:gd name="connsiteX6591" fmla="*/ 182170 w 1939743"/>
                <a:gd name="connsiteY6591" fmla="*/ 1426624 h 2523383"/>
                <a:gd name="connsiteX6592" fmla="*/ 184987 w 1939743"/>
                <a:gd name="connsiteY6592" fmla="*/ 1424629 h 2523383"/>
                <a:gd name="connsiteX6593" fmla="*/ 185972 w 1939743"/>
                <a:gd name="connsiteY6593" fmla="*/ 1422931 h 2523383"/>
                <a:gd name="connsiteX6594" fmla="*/ 185761 w 1939743"/>
                <a:gd name="connsiteY6594" fmla="*/ 1422063 h 2523383"/>
                <a:gd name="connsiteX6595" fmla="*/ 182202 w 1939743"/>
                <a:gd name="connsiteY6595" fmla="*/ 1421703 h 2523383"/>
                <a:gd name="connsiteX6596" fmla="*/ 181435 w 1939743"/>
                <a:gd name="connsiteY6596" fmla="*/ 1420083 h 2523383"/>
                <a:gd name="connsiteX6597" fmla="*/ 180871 w 1939743"/>
                <a:gd name="connsiteY6597" fmla="*/ 1417032 h 2523383"/>
                <a:gd name="connsiteX6598" fmla="*/ 180754 w 1939743"/>
                <a:gd name="connsiteY6598" fmla="*/ 1414599 h 2523383"/>
                <a:gd name="connsiteX6599" fmla="*/ 181075 w 1939743"/>
                <a:gd name="connsiteY6599" fmla="*/ 1412792 h 2523383"/>
                <a:gd name="connsiteX6600" fmla="*/ 181881 w 1939743"/>
                <a:gd name="connsiteY6600" fmla="*/ 1410492 h 2523383"/>
                <a:gd name="connsiteX6601" fmla="*/ 185699 w 1939743"/>
                <a:gd name="connsiteY6601" fmla="*/ 1406713 h 2523383"/>
                <a:gd name="connsiteX6602" fmla="*/ 189806 w 1939743"/>
                <a:gd name="connsiteY6602" fmla="*/ 1405094 h 2523383"/>
                <a:gd name="connsiteX6603" fmla="*/ 192967 w 1939743"/>
                <a:gd name="connsiteY6603" fmla="*/ 1402950 h 2523383"/>
                <a:gd name="connsiteX6604" fmla="*/ 194719 w 1939743"/>
                <a:gd name="connsiteY6604" fmla="*/ 1400924 h 2523383"/>
                <a:gd name="connsiteX6605" fmla="*/ 199437 w 1939743"/>
                <a:gd name="connsiteY6605" fmla="*/ 1397450 h 2523383"/>
                <a:gd name="connsiteX6606" fmla="*/ 201330 w 1939743"/>
                <a:gd name="connsiteY6606" fmla="*/ 1394626 h 2523383"/>
                <a:gd name="connsiteX6607" fmla="*/ 202347 w 1939743"/>
                <a:gd name="connsiteY6607" fmla="*/ 1392428 h 2523383"/>
                <a:gd name="connsiteX6608" fmla="*/ 202472 w 1939743"/>
                <a:gd name="connsiteY6608" fmla="*/ 1391332 h 2523383"/>
                <a:gd name="connsiteX6609" fmla="*/ 201619 w 1939743"/>
                <a:gd name="connsiteY6609" fmla="*/ 1390534 h 2523383"/>
                <a:gd name="connsiteX6610" fmla="*/ 202316 w 1939743"/>
                <a:gd name="connsiteY6610" fmla="*/ 1388641 h 2523383"/>
                <a:gd name="connsiteX6611" fmla="*/ 205750 w 1939743"/>
                <a:gd name="connsiteY6611" fmla="*/ 1386943 h 2523383"/>
                <a:gd name="connsiteX6612" fmla="*/ 207260 w 1939743"/>
                <a:gd name="connsiteY6612" fmla="*/ 1386795 h 2523383"/>
                <a:gd name="connsiteX6613" fmla="*/ 212095 w 1939743"/>
                <a:gd name="connsiteY6613" fmla="*/ 1388422 h 2523383"/>
                <a:gd name="connsiteX6614" fmla="*/ 212971 w 1939743"/>
                <a:gd name="connsiteY6614" fmla="*/ 1389689 h 2523383"/>
                <a:gd name="connsiteX6615" fmla="*/ 212494 w 1939743"/>
                <a:gd name="connsiteY6615" fmla="*/ 1393046 h 2523383"/>
                <a:gd name="connsiteX6616" fmla="*/ 213167 w 1939743"/>
                <a:gd name="connsiteY6616" fmla="*/ 1392889 h 2523383"/>
                <a:gd name="connsiteX6617" fmla="*/ 215029 w 1939743"/>
                <a:gd name="connsiteY6617" fmla="*/ 1388618 h 2523383"/>
                <a:gd name="connsiteX6618" fmla="*/ 216069 w 1939743"/>
                <a:gd name="connsiteY6618" fmla="*/ 1387194 h 2523383"/>
                <a:gd name="connsiteX6619" fmla="*/ 217141 w 1939743"/>
                <a:gd name="connsiteY6619" fmla="*/ 1386912 h 2523383"/>
                <a:gd name="connsiteX6620" fmla="*/ 218228 w 1939743"/>
                <a:gd name="connsiteY6620" fmla="*/ 1387460 h 2523383"/>
                <a:gd name="connsiteX6621" fmla="*/ 219331 w 1939743"/>
                <a:gd name="connsiteY6621" fmla="*/ 1388837 h 2523383"/>
                <a:gd name="connsiteX6622" fmla="*/ 219926 w 1939743"/>
                <a:gd name="connsiteY6622" fmla="*/ 1392936 h 2523383"/>
                <a:gd name="connsiteX6623" fmla="*/ 220020 w 1939743"/>
                <a:gd name="connsiteY6623" fmla="*/ 1399743 h 2523383"/>
                <a:gd name="connsiteX6624" fmla="*/ 220270 w 1939743"/>
                <a:gd name="connsiteY6624" fmla="*/ 1402481 h 2523383"/>
                <a:gd name="connsiteX6625" fmla="*/ 221506 w 1939743"/>
                <a:gd name="connsiteY6625" fmla="*/ 1397787 h 2523383"/>
                <a:gd name="connsiteX6626" fmla="*/ 222367 w 1939743"/>
                <a:gd name="connsiteY6626" fmla="*/ 1395604 h 2523383"/>
                <a:gd name="connsiteX6627" fmla="*/ 227077 w 1939743"/>
                <a:gd name="connsiteY6627" fmla="*/ 1385543 h 2523383"/>
                <a:gd name="connsiteX6628" fmla="*/ 230253 w 1939743"/>
                <a:gd name="connsiteY6628" fmla="*/ 1380004 h 2523383"/>
                <a:gd name="connsiteX6629" fmla="*/ 233821 w 1939743"/>
                <a:gd name="connsiteY6629" fmla="*/ 1374582 h 2523383"/>
                <a:gd name="connsiteX6630" fmla="*/ 239000 w 1939743"/>
                <a:gd name="connsiteY6630" fmla="*/ 1370514 h 2523383"/>
                <a:gd name="connsiteX6631" fmla="*/ 250977 w 1939743"/>
                <a:gd name="connsiteY6631" fmla="*/ 1363747 h 2523383"/>
                <a:gd name="connsiteX6632" fmla="*/ 257721 w 1939743"/>
                <a:gd name="connsiteY6632" fmla="*/ 1361916 h 2523383"/>
                <a:gd name="connsiteX6633" fmla="*/ 261140 w 1939743"/>
                <a:gd name="connsiteY6633" fmla="*/ 1360226 h 2523383"/>
                <a:gd name="connsiteX6634" fmla="*/ 262814 w 1939743"/>
                <a:gd name="connsiteY6634" fmla="*/ 1358756 h 2523383"/>
                <a:gd name="connsiteX6635" fmla="*/ 263878 w 1939743"/>
                <a:gd name="connsiteY6635" fmla="*/ 1356940 h 2523383"/>
                <a:gd name="connsiteX6636" fmla="*/ 265756 w 1939743"/>
                <a:gd name="connsiteY6636" fmla="*/ 1354844 h 2523383"/>
                <a:gd name="connsiteX6637" fmla="*/ 266092 w 1939743"/>
                <a:gd name="connsiteY6637" fmla="*/ 1355016 h 2523383"/>
                <a:gd name="connsiteX6638" fmla="*/ 265365 w 1939743"/>
                <a:gd name="connsiteY6638" fmla="*/ 1359405 h 2523383"/>
                <a:gd name="connsiteX6639" fmla="*/ 264880 w 1939743"/>
                <a:gd name="connsiteY6639" fmla="*/ 1360672 h 2523383"/>
                <a:gd name="connsiteX6640" fmla="*/ 260491 w 1939743"/>
                <a:gd name="connsiteY6640" fmla="*/ 1363379 h 2523383"/>
                <a:gd name="connsiteX6641" fmla="*/ 260060 w 1939743"/>
                <a:gd name="connsiteY6641" fmla="*/ 1365445 h 2523383"/>
                <a:gd name="connsiteX6642" fmla="*/ 260538 w 1939743"/>
                <a:gd name="connsiteY6642" fmla="*/ 1368621 h 2523383"/>
                <a:gd name="connsiteX6643" fmla="*/ 261296 w 1939743"/>
                <a:gd name="connsiteY6643" fmla="*/ 1370710 h 2523383"/>
                <a:gd name="connsiteX6644" fmla="*/ 262337 w 1939743"/>
                <a:gd name="connsiteY6644" fmla="*/ 1371719 h 2523383"/>
                <a:gd name="connsiteX6645" fmla="*/ 264152 w 1939743"/>
                <a:gd name="connsiteY6645" fmla="*/ 1371007 h 2523383"/>
                <a:gd name="connsiteX6646" fmla="*/ 266757 w 1939743"/>
                <a:gd name="connsiteY6646" fmla="*/ 1368558 h 2523383"/>
                <a:gd name="connsiteX6647" fmla="*/ 269996 w 1939743"/>
                <a:gd name="connsiteY6647" fmla="*/ 1364803 h 2523383"/>
                <a:gd name="connsiteX6648" fmla="*/ 276998 w 1939743"/>
                <a:gd name="connsiteY6648" fmla="*/ 1355235 h 2523383"/>
                <a:gd name="connsiteX6649" fmla="*/ 277600 w 1939743"/>
                <a:gd name="connsiteY6649" fmla="*/ 1353475 h 2523383"/>
                <a:gd name="connsiteX6650" fmla="*/ 279369 w 1939743"/>
                <a:gd name="connsiteY6650" fmla="*/ 1345730 h 2523383"/>
                <a:gd name="connsiteX6651" fmla="*/ 283382 w 1939743"/>
                <a:gd name="connsiteY6651" fmla="*/ 1342295 h 2523383"/>
                <a:gd name="connsiteX6652" fmla="*/ 290650 w 1939743"/>
                <a:gd name="connsiteY6652" fmla="*/ 1338383 h 2523383"/>
                <a:gd name="connsiteX6653" fmla="*/ 292434 w 1939743"/>
                <a:gd name="connsiteY6653" fmla="*/ 1335888 h 2523383"/>
                <a:gd name="connsiteX6654" fmla="*/ 286065 w 1939743"/>
                <a:gd name="connsiteY6654" fmla="*/ 1333768 h 2523383"/>
                <a:gd name="connsiteX6655" fmla="*/ 284743 w 1939743"/>
                <a:gd name="connsiteY6655" fmla="*/ 1332304 h 2523383"/>
                <a:gd name="connsiteX6656" fmla="*/ 284540 w 1939743"/>
                <a:gd name="connsiteY6656" fmla="*/ 1331428 h 2523383"/>
                <a:gd name="connsiteX6657" fmla="*/ 285745 w 1939743"/>
                <a:gd name="connsiteY6657" fmla="*/ 1329183 h 2523383"/>
                <a:gd name="connsiteX6658" fmla="*/ 282834 w 1939743"/>
                <a:gd name="connsiteY6658" fmla="*/ 1326945 h 2523383"/>
                <a:gd name="connsiteX6659" fmla="*/ 281763 w 1939743"/>
                <a:gd name="connsiteY6659" fmla="*/ 1325569 h 2523383"/>
                <a:gd name="connsiteX6660" fmla="*/ 281809 w 1939743"/>
                <a:gd name="connsiteY6660" fmla="*/ 1321547 h 2523383"/>
                <a:gd name="connsiteX6661" fmla="*/ 282701 w 1939743"/>
                <a:gd name="connsiteY6661" fmla="*/ 1318653 h 2523383"/>
                <a:gd name="connsiteX6662" fmla="*/ 284610 w 1939743"/>
                <a:gd name="connsiteY6662" fmla="*/ 1315844 h 2523383"/>
                <a:gd name="connsiteX6663" fmla="*/ 285698 w 1939743"/>
                <a:gd name="connsiteY6663" fmla="*/ 1315351 h 2523383"/>
                <a:gd name="connsiteX6664" fmla="*/ 288538 w 1939743"/>
                <a:gd name="connsiteY6664" fmla="*/ 1316986 h 2523383"/>
                <a:gd name="connsiteX6665" fmla="*/ 290932 w 1939743"/>
                <a:gd name="connsiteY6665" fmla="*/ 1319091 h 2523383"/>
                <a:gd name="connsiteX6666" fmla="*/ 299185 w 1939743"/>
                <a:gd name="connsiteY6666" fmla="*/ 1328815 h 2523383"/>
                <a:gd name="connsiteX6667" fmla="*/ 302502 w 1939743"/>
                <a:gd name="connsiteY6667" fmla="*/ 1333541 h 2523383"/>
                <a:gd name="connsiteX6668" fmla="*/ 304427 w 1939743"/>
                <a:gd name="connsiteY6668" fmla="*/ 1337233 h 2523383"/>
                <a:gd name="connsiteX6669" fmla="*/ 309074 w 1939743"/>
                <a:gd name="connsiteY6669" fmla="*/ 1348710 h 2523383"/>
                <a:gd name="connsiteX6670" fmla="*/ 311124 w 1939743"/>
                <a:gd name="connsiteY6670" fmla="*/ 1355298 h 2523383"/>
                <a:gd name="connsiteX6671" fmla="*/ 312767 w 1939743"/>
                <a:gd name="connsiteY6671" fmla="*/ 1362049 h 2523383"/>
                <a:gd name="connsiteX6672" fmla="*/ 314386 w 1939743"/>
                <a:gd name="connsiteY6672" fmla="*/ 1366900 h 2523383"/>
                <a:gd name="connsiteX6673" fmla="*/ 315982 w 1939743"/>
                <a:gd name="connsiteY6673" fmla="*/ 1369865 h 2523383"/>
                <a:gd name="connsiteX6674" fmla="*/ 323923 w 1939743"/>
                <a:gd name="connsiteY6674" fmla="*/ 1381537 h 2523383"/>
                <a:gd name="connsiteX6675" fmla="*/ 328015 w 1939743"/>
                <a:gd name="connsiteY6675" fmla="*/ 1386435 h 2523383"/>
                <a:gd name="connsiteX6676" fmla="*/ 331449 w 1939743"/>
                <a:gd name="connsiteY6676" fmla="*/ 1389470 h 2523383"/>
                <a:gd name="connsiteX6677" fmla="*/ 335392 w 1939743"/>
                <a:gd name="connsiteY6677" fmla="*/ 1391872 h 2523383"/>
                <a:gd name="connsiteX6678" fmla="*/ 339844 w 1939743"/>
                <a:gd name="connsiteY6678" fmla="*/ 1393640 h 2523383"/>
                <a:gd name="connsiteX6679" fmla="*/ 342879 w 1939743"/>
                <a:gd name="connsiteY6679" fmla="*/ 1393789 h 2523383"/>
                <a:gd name="connsiteX6680" fmla="*/ 347597 w 1939743"/>
                <a:gd name="connsiteY6680" fmla="*/ 1388884 h 2523383"/>
                <a:gd name="connsiteX6681" fmla="*/ 347706 w 1939743"/>
                <a:gd name="connsiteY6681" fmla="*/ 1385645 h 2523383"/>
                <a:gd name="connsiteX6682" fmla="*/ 345625 w 1939743"/>
                <a:gd name="connsiteY6682" fmla="*/ 1380231 h 2523383"/>
                <a:gd name="connsiteX6683" fmla="*/ 343529 w 1939743"/>
                <a:gd name="connsiteY6683" fmla="*/ 1376468 h 2523383"/>
                <a:gd name="connsiteX6684" fmla="*/ 343779 w 1939743"/>
                <a:gd name="connsiteY6684" fmla="*/ 1374168 h 2523383"/>
                <a:gd name="connsiteX6685" fmla="*/ 346548 w 1939743"/>
                <a:gd name="connsiteY6685" fmla="*/ 1369748 h 2523383"/>
                <a:gd name="connsiteX6686" fmla="*/ 346361 w 1939743"/>
                <a:gd name="connsiteY6686" fmla="*/ 1368206 h 2523383"/>
                <a:gd name="connsiteX6687" fmla="*/ 346947 w 1939743"/>
                <a:gd name="connsiteY6687" fmla="*/ 1363630 h 2523383"/>
                <a:gd name="connsiteX6688" fmla="*/ 348864 w 1939743"/>
                <a:gd name="connsiteY6688" fmla="*/ 1364506 h 2523383"/>
                <a:gd name="connsiteX6689" fmla="*/ 349615 w 1939743"/>
                <a:gd name="connsiteY6689" fmla="*/ 1364326 h 2523383"/>
                <a:gd name="connsiteX6690" fmla="*/ 350687 w 1939743"/>
                <a:gd name="connsiteY6690" fmla="*/ 1362644 h 2523383"/>
                <a:gd name="connsiteX6691" fmla="*/ 352064 w 1939743"/>
                <a:gd name="connsiteY6691" fmla="*/ 1359452 h 2523383"/>
                <a:gd name="connsiteX6692" fmla="*/ 353801 w 1939743"/>
                <a:gd name="connsiteY6692" fmla="*/ 1356807 h 2523383"/>
                <a:gd name="connsiteX6693" fmla="*/ 355897 w 1939743"/>
                <a:gd name="connsiteY6693" fmla="*/ 1354711 h 2523383"/>
                <a:gd name="connsiteX6694" fmla="*/ 356461 w 1939743"/>
                <a:gd name="connsiteY6694" fmla="*/ 1353334 h 2523383"/>
                <a:gd name="connsiteX6695" fmla="*/ 354380 w 1939743"/>
                <a:gd name="connsiteY6695" fmla="*/ 1352340 h 2523383"/>
                <a:gd name="connsiteX6696" fmla="*/ 353120 w 1939743"/>
                <a:gd name="connsiteY6696" fmla="*/ 1352340 h 2523383"/>
                <a:gd name="connsiteX6697" fmla="*/ 352181 w 1939743"/>
                <a:gd name="connsiteY6697" fmla="*/ 1351887 h 2523383"/>
                <a:gd name="connsiteX6698" fmla="*/ 351571 w 1939743"/>
                <a:gd name="connsiteY6698" fmla="*/ 1350987 h 2523383"/>
                <a:gd name="connsiteX6699" fmla="*/ 352400 w 1939743"/>
                <a:gd name="connsiteY6699" fmla="*/ 1350009 h 2523383"/>
                <a:gd name="connsiteX6700" fmla="*/ 356954 w 1939743"/>
                <a:gd name="connsiteY6700" fmla="*/ 1347537 h 2523383"/>
                <a:gd name="connsiteX6701" fmla="*/ 357806 w 1939743"/>
                <a:gd name="connsiteY6701" fmla="*/ 1345166 h 2523383"/>
                <a:gd name="connsiteX6702" fmla="*/ 359261 w 1939743"/>
                <a:gd name="connsiteY6702" fmla="*/ 1343586 h 2523383"/>
                <a:gd name="connsiteX6703" fmla="*/ 361131 w 1939743"/>
                <a:gd name="connsiteY6703" fmla="*/ 1342952 h 2523383"/>
                <a:gd name="connsiteX6704" fmla="*/ 362281 w 1939743"/>
                <a:gd name="connsiteY6704" fmla="*/ 1343609 h 2523383"/>
                <a:gd name="connsiteX6705" fmla="*/ 363557 w 1939743"/>
                <a:gd name="connsiteY6705" fmla="*/ 1345573 h 2523383"/>
                <a:gd name="connsiteX6706" fmla="*/ 363619 w 1939743"/>
                <a:gd name="connsiteY6706" fmla="*/ 1348710 h 2523383"/>
                <a:gd name="connsiteX6707" fmla="*/ 363056 w 1939743"/>
                <a:gd name="connsiteY6707" fmla="*/ 1353803 h 2523383"/>
                <a:gd name="connsiteX6708" fmla="*/ 362954 w 1939743"/>
                <a:gd name="connsiteY6708" fmla="*/ 1357903 h 2523383"/>
                <a:gd name="connsiteX6709" fmla="*/ 364386 w 1939743"/>
                <a:gd name="connsiteY6709" fmla="*/ 1367518 h 2523383"/>
                <a:gd name="connsiteX6710" fmla="*/ 365653 w 1939743"/>
                <a:gd name="connsiteY6710" fmla="*/ 1369607 h 2523383"/>
                <a:gd name="connsiteX6711" fmla="*/ 370582 w 1939743"/>
                <a:gd name="connsiteY6711" fmla="*/ 1372423 h 2523383"/>
                <a:gd name="connsiteX6712" fmla="*/ 370277 w 1939743"/>
                <a:gd name="connsiteY6712" fmla="*/ 1374747 h 2523383"/>
                <a:gd name="connsiteX6713" fmla="*/ 364574 w 1939743"/>
                <a:gd name="connsiteY6713" fmla="*/ 1384761 h 2523383"/>
                <a:gd name="connsiteX6714" fmla="*/ 363353 w 1939743"/>
                <a:gd name="connsiteY6714" fmla="*/ 1387202 h 2523383"/>
                <a:gd name="connsiteX6715" fmla="*/ 362751 w 1939743"/>
                <a:gd name="connsiteY6715" fmla="*/ 1389056 h 2523383"/>
                <a:gd name="connsiteX6716" fmla="*/ 362954 w 1939743"/>
                <a:gd name="connsiteY6716" fmla="*/ 1390620 h 2523383"/>
                <a:gd name="connsiteX6717" fmla="*/ 363963 w 1939743"/>
                <a:gd name="connsiteY6717" fmla="*/ 1391903 h 2523383"/>
                <a:gd name="connsiteX6718" fmla="*/ 365896 w 1939743"/>
                <a:gd name="connsiteY6718" fmla="*/ 1392811 h 2523383"/>
                <a:gd name="connsiteX6719" fmla="*/ 370871 w 1939743"/>
                <a:gd name="connsiteY6719" fmla="*/ 1393179 h 2523383"/>
                <a:gd name="connsiteX6720" fmla="*/ 372233 w 1939743"/>
                <a:gd name="connsiteY6720" fmla="*/ 1392310 h 2523383"/>
                <a:gd name="connsiteX6721" fmla="*/ 381902 w 1939743"/>
                <a:gd name="connsiteY6721" fmla="*/ 1392029 h 2523383"/>
                <a:gd name="connsiteX6722" fmla="*/ 383678 w 1939743"/>
                <a:gd name="connsiteY6722" fmla="*/ 1391285 h 2523383"/>
                <a:gd name="connsiteX6723" fmla="*/ 385173 w 1939743"/>
                <a:gd name="connsiteY6723" fmla="*/ 1389369 h 2523383"/>
                <a:gd name="connsiteX6724" fmla="*/ 387348 w 1939743"/>
                <a:gd name="connsiteY6724" fmla="*/ 1384581 h 2523383"/>
                <a:gd name="connsiteX6725" fmla="*/ 389812 w 1939743"/>
                <a:gd name="connsiteY6725" fmla="*/ 1383118 h 2523383"/>
                <a:gd name="connsiteX6726" fmla="*/ 390587 w 1939743"/>
                <a:gd name="connsiteY6726" fmla="*/ 1381772 h 2523383"/>
                <a:gd name="connsiteX6727" fmla="*/ 392104 w 1939743"/>
                <a:gd name="connsiteY6727" fmla="*/ 1376045 h 2523383"/>
                <a:gd name="connsiteX6728" fmla="*/ 392855 w 1939743"/>
                <a:gd name="connsiteY6728" fmla="*/ 1369372 h 2523383"/>
                <a:gd name="connsiteX6729" fmla="*/ 393598 w 1939743"/>
                <a:gd name="connsiteY6729" fmla="*/ 1366563 h 2523383"/>
                <a:gd name="connsiteX6730" fmla="*/ 394717 w 1939743"/>
                <a:gd name="connsiteY6730" fmla="*/ 1364811 h 2523383"/>
                <a:gd name="connsiteX6731" fmla="*/ 396235 w 1939743"/>
                <a:gd name="connsiteY6731" fmla="*/ 1364248 h 2523383"/>
                <a:gd name="connsiteX6732" fmla="*/ 399998 w 1939743"/>
                <a:gd name="connsiteY6732" fmla="*/ 1364905 h 2523383"/>
                <a:gd name="connsiteX6733" fmla="*/ 401766 w 1939743"/>
                <a:gd name="connsiteY6733" fmla="*/ 1364334 h 2523383"/>
                <a:gd name="connsiteX6734" fmla="*/ 408737 w 1939743"/>
                <a:gd name="connsiteY6734" fmla="*/ 1364905 h 2523383"/>
                <a:gd name="connsiteX6735" fmla="*/ 415708 w 1939743"/>
                <a:gd name="connsiteY6735" fmla="*/ 1364412 h 2523383"/>
                <a:gd name="connsiteX6736" fmla="*/ 422913 w 1939743"/>
                <a:gd name="connsiteY6736" fmla="*/ 1365601 h 2523383"/>
                <a:gd name="connsiteX6737" fmla="*/ 427537 w 1939743"/>
                <a:gd name="connsiteY6737" fmla="*/ 1366978 h 2523383"/>
                <a:gd name="connsiteX6738" fmla="*/ 431816 w 1939743"/>
                <a:gd name="connsiteY6738" fmla="*/ 1369145 h 2523383"/>
                <a:gd name="connsiteX6739" fmla="*/ 440023 w 1939743"/>
                <a:gd name="connsiteY6739" fmla="*/ 1374277 h 2523383"/>
                <a:gd name="connsiteX6740" fmla="*/ 443269 w 1939743"/>
                <a:gd name="connsiteY6740" fmla="*/ 1377023 h 2523383"/>
                <a:gd name="connsiteX6741" fmla="*/ 454731 w 1939743"/>
                <a:gd name="connsiteY6741" fmla="*/ 1389330 h 2523383"/>
                <a:gd name="connsiteX6742" fmla="*/ 458079 w 1939743"/>
                <a:gd name="connsiteY6742" fmla="*/ 1391825 h 2523383"/>
                <a:gd name="connsiteX6743" fmla="*/ 464385 w 1939743"/>
                <a:gd name="connsiteY6743" fmla="*/ 1394204 h 2523383"/>
                <a:gd name="connsiteX6744" fmla="*/ 485993 w 1939743"/>
                <a:gd name="connsiteY6744" fmla="*/ 1399492 h 2523383"/>
                <a:gd name="connsiteX6745" fmla="*/ 488708 w 1939743"/>
                <a:gd name="connsiteY6745" fmla="*/ 1400908 h 2523383"/>
                <a:gd name="connsiteX6746" fmla="*/ 494403 w 1939743"/>
                <a:gd name="connsiteY6746" fmla="*/ 1406432 h 2523383"/>
                <a:gd name="connsiteX6747" fmla="*/ 498323 w 1939743"/>
                <a:gd name="connsiteY6747" fmla="*/ 1409639 h 2523383"/>
                <a:gd name="connsiteX6748" fmla="*/ 502978 w 1939743"/>
                <a:gd name="connsiteY6748" fmla="*/ 1412698 h 2523383"/>
                <a:gd name="connsiteX6749" fmla="*/ 508791 w 1939743"/>
                <a:gd name="connsiteY6749" fmla="*/ 1415335 h 2523383"/>
                <a:gd name="connsiteX6750" fmla="*/ 520189 w 1939743"/>
                <a:gd name="connsiteY6750" fmla="*/ 1419309 h 2523383"/>
                <a:gd name="connsiteX6751" fmla="*/ 522044 w 1939743"/>
                <a:gd name="connsiteY6751" fmla="*/ 1420623 h 2523383"/>
                <a:gd name="connsiteX6752" fmla="*/ 524132 w 1939743"/>
                <a:gd name="connsiteY6752" fmla="*/ 1421007 h 2523383"/>
                <a:gd name="connsiteX6753" fmla="*/ 526456 w 1939743"/>
                <a:gd name="connsiteY6753" fmla="*/ 1420467 h 2523383"/>
                <a:gd name="connsiteX6754" fmla="*/ 536900 w 1939743"/>
                <a:gd name="connsiteY6754" fmla="*/ 1422736 h 2523383"/>
                <a:gd name="connsiteX6755" fmla="*/ 539654 w 1939743"/>
                <a:gd name="connsiteY6755" fmla="*/ 1422626 h 2523383"/>
                <a:gd name="connsiteX6756" fmla="*/ 541641 w 1939743"/>
                <a:gd name="connsiteY6756" fmla="*/ 1423048 h 2523383"/>
                <a:gd name="connsiteX6757" fmla="*/ 544090 w 1939743"/>
                <a:gd name="connsiteY6757" fmla="*/ 1424676 h 2523383"/>
                <a:gd name="connsiteX6758" fmla="*/ 547673 w 1939743"/>
                <a:gd name="connsiteY6758" fmla="*/ 1425278 h 2523383"/>
                <a:gd name="connsiteX6759" fmla="*/ 547548 w 1939743"/>
                <a:gd name="connsiteY6759" fmla="*/ 1424152 h 2523383"/>
                <a:gd name="connsiteX6760" fmla="*/ 543456 w 1939743"/>
                <a:gd name="connsiteY6760" fmla="*/ 1417909 h 2523383"/>
                <a:gd name="connsiteX6761" fmla="*/ 543636 w 1939743"/>
                <a:gd name="connsiteY6761" fmla="*/ 1416923 h 2523383"/>
                <a:gd name="connsiteX6762" fmla="*/ 545318 w 1939743"/>
                <a:gd name="connsiteY6762" fmla="*/ 1416845 h 2523383"/>
                <a:gd name="connsiteX6763" fmla="*/ 550380 w 1939743"/>
                <a:gd name="connsiteY6763" fmla="*/ 1417893 h 2523383"/>
                <a:gd name="connsiteX6764" fmla="*/ 551538 w 1939743"/>
                <a:gd name="connsiteY6764" fmla="*/ 1416109 h 2523383"/>
                <a:gd name="connsiteX6765" fmla="*/ 553228 w 1939743"/>
                <a:gd name="connsiteY6765" fmla="*/ 1416148 h 2523383"/>
                <a:gd name="connsiteX6766" fmla="*/ 557077 w 1939743"/>
                <a:gd name="connsiteY6766" fmla="*/ 1417009 h 2523383"/>
                <a:gd name="connsiteX6767" fmla="*/ 561223 w 1939743"/>
                <a:gd name="connsiteY6767" fmla="*/ 1418941 h 2523383"/>
                <a:gd name="connsiteX6768" fmla="*/ 565667 w 1939743"/>
                <a:gd name="connsiteY6768" fmla="*/ 1421930 h 2523383"/>
                <a:gd name="connsiteX6769" fmla="*/ 571073 w 1939743"/>
                <a:gd name="connsiteY6769" fmla="*/ 1424480 h 2523383"/>
                <a:gd name="connsiteX6770" fmla="*/ 579272 w 1939743"/>
                <a:gd name="connsiteY6770" fmla="*/ 1430786 h 2523383"/>
                <a:gd name="connsiteX6771" fmla="*/ 583802 w 1939743"/>
                <a:gd name="connsiteY6771" fmla="*/ 1436012 h 2523383"/>
                <a:gd name="connsiteX6772" fmla="*/ 588097 w 1939743"/>
                <a:gd name="connsiteY6772" fmla="*/ 1442482 h 2523383"/>
                <a:gd name="connsiteX6773" fmla="*/ 590452 w 1939743"/>
                <a:gd name="connsiteY6773" fmla="*/ 1446957 h 2523383"/>
                <a:gd name="connsiteX6774" fmla="*/ 590866 w 1939743"/>
                <a:gd name="connsiteY6774" fmla="*/ 1449460 h 2523383"/>
                <a:gd name="connsiteX6775" fmla="*/ 591766 w 1939743"/>
                <a:gd name="connsiteY6775" fmla="*/ 1450697 h 2523383"/>
                <a:gd name="connsiteX6776" fmla="*/ 593143 w 1939743"/>
                <a:gd name="connsiteY6776" fmla="*/ 1450681 h 2523383"/>
                <a:gd name="connsiteX6777" fmla="*/ 593667 w 1939743"/>
                <a:gd name="connsiteY6777" fmla="*/ 1451627 h 2523383"/>
                <a:gd name="connsiteX6778" fmla="*/ 592431 w 1939743"/>
                <a:gd name="connsiteY6778" fmla="*/ 1457135 h 2523383"/>
                <a:gd name="connsiteX6779" fmla="*/ 591719 w 1939743"/>
                <a:gd name="connsiteY6779" fmla="*/ 1458504 h 2523383"/>
                <a:gd name="connsiteX6780" fmla="*/ 590780 w 1939743"/>
                <a:gd name="connsiteY6780" fmla="*/ 1459490 h 2523383"/>
                <a:gd name="connsiteX6781" fmla="*/ 586853 w 1939743"/>
                <a:gd name="connsiteY6781" fmla="*/ 1460609 h 2523383"/>
                <a:gd name="connsiteX6782" fmla="*/ 576088 w 1939743"/>
                <a:gd name="connsiteY6782" fmla="*/ 1459287 h 2523383"/>
                <a:gd name="connsiteX6783" fmla="*/ 574179 w 1939743"/>
                <a:gd name="connsiteY6783" fmla="*/ 1463715 h 2523383"/>
                <a:gd name="connsiteX6784" fmla="*/ 568147 w 1939743"/>
                <a:gd name="connsiteY6784" fmla="*/ 1467447 h 2523383"/>
                <a:gd name="connsiteX6785" fmla="*/ 567075 w 1939743"/>
                <a:gd name="connsiteY6785" fmla="*/ 1469074 h 2523383"/>
                <a:gd name="connsiteX6786" fmla="*/ 566833 w 1939743"/>
                <a:gd name="connsiteY6786" fmla="*/ 1470255 h 2523383"/>
                <a:gd name="connsiteX6787" fmla="*/ 567271 w 1939743"/>
                <a:gd name="connsiteY6787" fmla="*/ 1474112 h 2523383"/>
                <a:gd name="connsiteX6788" fmla="*/ 566504 w 1939743"/>
                <a:gd name="connsiteY6788" fmla="*/ 1475286 h 2523383"/>
                <a:gd name="connsiteX6789" fmla="*/ 561560 w 1939743"/>
                <a:gd name="connsiteY6789" fmla="*/ 1479667 h 2523383"/>
                <a:gd name="connsiteX6790" fmla="*/ 561396 w 1939743"/>
                <a:gd name="connsiteY6790" fmla="*/ 1480903 h 2523383"/>
                <a:gd name="connsiteX6791" fmla="*/ 564603 w 1939743"/>
                <a:gd name="connsiteY6791" fmla="*/ 1482694 h 2523383"/>
                <a:gd name="connsiteX6792" fmla="*/ 568014 w 1939743"/>
                <a:gd name="connsiteY6792" fmla="*/ 1485746 h 2523383"/>
                <a:gd name="connsiteX6793" fmla="*/ 570698 w 1939743"/>
                <a:gd name="connsiteY6793" fmla="*/ 1486489 h 2523383"/>
                <a:gd name="connsiteX6794" fmla="*/ 574085 w 1939743"/>
                <a:gd name="connsiteY6794" fmla="*/ 1486074 h 2523383"/>
                <a:gd name="connsiteX6795" fmla="*/ 578341 w 1939743"/>
                <a:gd name="connsiteY6795" fmla="*/ 1487146 h 2523383"/>
                <a:gd name="connsiteX6796" fmla="*/ 583465 w 1939743"/>
                <a:gd name="connsiteY6796" fmla="*/ 1489696 h 2523383"/>
                <a:gd name="connsiteX6797" fmla="*/ 587033 w 1939743"/>
                <a:gd name="connsiteY6797" fmla="*/ 1490854 h 2523383"/>
                <a:gd name="connsiteX6798" fmla="*/ 589036 w 1939743"/>
                <a:gd name="connsiteY6798" fmla="*/ 1490635 h 2523383"/>
                <a:gd name="connsiteX6799" fmla="*/ 591774 w 1939743"/>
                <a:gd name="connsiteY6799" fmla="*/ 1491105 h 2523383"/>
                <a:gd name="connsiteX6800" fmla="*/ 595240 w 1939743"/>
                <a:gd name="connsiteY6800" fmla="*/ 1492262 h 2523383"/>
                <a:gd name="connsiteX6801" fmla="*/ 599879 w 1939743"/>
                <a:gd name="connsiteY6801" fmla="*/ 1492661 h 2523383"/>
                <a:gd name="connsiteX6802" fmla="*/ 610128 w 1939743"/>
                <a:gd name="connsiteY6802" fmla="*/ 1492560 h 2523383"/>
                <a:gd name="connsiteX6803" fmla="*/ 613202 w 1939743"/>
                <a:gd name="connsiteY6803" fmla="*/ 1493428 h 2523383"/>
                <a:gd name="connsiteX6804" fmla="*/ 617497 w 1939743"/>
                <a:gd name="connsiteY6804" fmla="*/ 1493819 h 2523383"/>
                <a:gd name="connsiteX6805" fmla="*/ 625759 w 1939743"/>
                <a:gd name="connsiteY6805" fmla="*/ 1493694 h 2523383"/>
                <a:gd name="connsiteX6806" fmla="*/ 627253 w 1939743"/>
                <a:gd name="connsiteY6806" fmla="*/ 1493530 h 2523383"/>
                <a:gd name="connsiteX6807" fmla="*/ 629897 w 1939743"/>
                <a:gd name="connsiteY6807" fmla="*/ 1491519 h 2523383"/>
                <a:gd name="connsiteX6808" fmla="*/ 631603 w 1939743"/>
                <a:gd name="connsiteY6808" fmla="*/ 1490854 h 2523383"/>
                <a:gd name="connsiteX6809" fmla="*/ 634576 w 1939743"/>
                <a:gd name="connsiteY6809" fmla="*/ 1490823 h 2523383"/>
                <a:gd name="connsiteX6810" fmla="*/ 643150 w 1939743"/>
                <a:gd name="connsiteY6810" fmla="*/ 1489344 h 2523383"/>
                <a:gd name="connsiteX6811" fmla="*/ 646116 w 1939743"/>
                <a:gd name="connsiteY6811" fmla="*/ 1489368 h 2523383"/>
                <a:gd name="connsiteX6812" fmla="*/ 648862 w 1939743"/>
                <a:gd name="connsiteY6812" fmla="*/ 1488241 h 2523383"/>
                <a:gd name="connsiteX6813" fmla="*/ 652374 w 1939743"/>
                <a:gd name="connsiteY6813" fmla="*/ 1485972 h 2523383"/>
                <a:gd name="connsiteX6814" fmla="*/ 654541 w 1939743"/>
                <a:gd name="connsiteY6814" fmla="*/ 1485542 h 2523383"/>
                <a:gd name="connsiteX6815" fmla="*/ 655363 w 1939743"/>
                <a:gd name="connsiteY6815" fmla="*/ 1486958 h 2523383"/>
                <a:gd name="connsiteX6816" fmla="*/ 656841 w 1939743"/>
                <a:gd name="connsiteY6816" fmla="*/ 1487576 h 2523383"/>
                <a:gd name="connsiteX6817" fmla="*/ 658977 w 1939743"/>
                <a:gd name="connsiteY6817" fmla="*/ 1487396 h 2523383"/>
                <a:gd name="connsiteX6818" fmla="*/ 663045 w 1939743"/>
                <a:gd name="connsiteY6818" fmla="*/ 1484987 h 2523383"/>
                <a:gd name="connsiteX6819" fmla="*/ 672551 w 1939743"/>
                <a:gd name="connsiteY6819" fmla="*/ 1477883 h 2523383"/>
                <a:gd name="connsiteX6820" fmla="*/ 675970 w 1939743"/>
                <a:gd name="connsiteY6820" fmla="*/ 1477891 h 2523383"/>
                <a:gd name="connsiteX6821" fmla="*/ 678481 w 1939743"/>
                <a:gd name="connsiteY6821" fmla="*/ 1475653 h 2523383"/>
                <a:gd name="connsiteX6822" fmla="*/ 679099 w 1939743"/>
                <a:gd name="connsiteY6822" fmla="*/ 1475614 h 2523383"/>
                <a:gd name="connsiteX6823" fmla="*/ 679787 w 1939743"/>
                <a:gd name="connsiteY6823" fmla="*/ 1476537 h 2523383"/>
                <a:gd name="connsiteX6824" fmla="*/ 682111 w 1939743"/>
                <a:gd name="connsiteY6824" fmla="*/ 1481748 h 2523383"/>
                <a:gd name="connsiteX6825" fmla="*/ 682823 w 1939743"/>
                <a:gd name="connsiteY6825" fmla="*/ 1482585 h 2523383"/>
                <a:gd name="connsiteX6826" fmla="*/ 684427 w 1939743"/>
                <a:gd name="connsiteY6826" fmla="*/ 1483039 h 2523383"/>
                <a:gd name="connsiteX6827" fmla="*/ 685991 w 1939743"/>
                <a:gd name="connsiteY6827" fmla="*/ 1485699 h 2523383"/>
                <a:gd name="connsiteX6828" fmla="*/ 687619 w 1939743"/>
                <a:gd name="connsiteY6828" fmla="*/ 1489665 h 2523383"/>
                <a:gd name="connsiteX6829" fmla="*/ 688839 w 1939743"/>
                <a:gd name="connsiteY6829" fmla="*/ 1490768 h 2523383"/>
                <a:gd name="connsiteX6830" fmla="*/ 697758 w 1939743"/>
                <a:gd name="connsiteY6830" fmla="*/ 1490932 h 2523383"/>
                <a:gd name="connsiteX6831" fmla="*/ 700895 w 1939743"/>
                <a:gd name="connsiteY6831" fmla="*/ 1492036 h 2523383"/>
                <a:gd name="connsiteX6832" fmla="*/ 701842 w 1939743"/>
                <a:gd name="connsiteY6832" fmla="*/ 1493170 h 2523383"/>
                <a:gd name="connsiteX6833" fmla="*/ 702804 w 1939743"/>
                <a:gd name="connsiteY6833" fmla="*/ 1496291 h 2523383"/>
                <a:gd name="connsiteX6834" fmla="*/ 703391 w 1939743"/>
                <a:gd name="connsiteY6834" fmla="*/ 1502316 h 2523383"/>
                <a:gd name="connsiteX6835" fmla="*/ 703782 w 1939743"/>
                <a:gd name="connsiteY6835" fmla="*/ 1504514 h 2523383"/>
                <a:gd name="connsiteX6836" fmla="*/ 705081 w 1939743"/>
                <a:gd name="connsiteY6836" fmla="*/ 1507714 h 2523383"/>
                <a:gd name="connsiteX6837" fmla="*/ 705933 w 1939743"/>
                <a:gd name="connsiteY6837" fmla="*/ 1508637 h 2523383"/>
                <a:gd name="connsiteX6838" fmla="*/ 706739 w 1939743"/>
                <a:gd name="connsiteY6838" fmla="*/ 1507753 h 2523383"/>
                <a:gd name="connsiteX6839" fmla="*/ 708938 w 1939743"/>
                <a:gd name="connsiteY6839" fmla="*/ 1499421 h 2523383"/>
                <a:gd name="connsiteX6840" fmla="*/ 709704 w 1939743"/>
                <a:gd name="connsiteY6840" fmla="*/ 1498075 h 2523383"/>
                <a:gd name="connsiteX6841" fmla="*/ 711175 w 1939743"/>
                <a:gd name="connsiteY6841" fmla="*/ 1498545 h 2523383"/>
                <a:gd name="connsiteX6842" fmla="*/ 711621 w 1939743"/>
                <a:gd name="connsiteY6842" fmla="*/ 1498952 h 2523383"/>
                <a:gd name="connsiteX6843" fmla="*/ 713851 w 1939743"/>
                <a:gd name="connsiteY6843" fmla="*/ 1505132 h 2523383"/>
                <a:gd name="connsiteX6844" fmla="*/ 717019 w 1939743"/>
                <a:gd name="connsiteY6844" fmla="*/ 1509701 h 2523383"/>
                <a:gd name="connsiteX6845" fmla="*/ 724882 w 1939743"/>
                <a:gd name="connsiteY6845" fmla="*/ 1518064 h 2523383"/>
                <a:gd name="connsiteX6846" fmla="*/ 726165 w 1939743"/>
                <a:gd name="connsiteY6846" fmla="*/ 1521123 h 2523383"/>
                <a:gd name="connsiteX6847" fmla="*/ 726634 w 1939743"/>
                <a:gd name="connsiteY6847" fmla="*/ 1523384 h 2523383"/>
                <a:gd name="connsiteX6848" fmla="*/ 726188 w 1939743"/>
                <a:gd name="connsiteY6848" fmla="*/ 1525403 h 2523383"/>
                <a:gd name="connsiteX6849" fmla="*/ 724835 w 1939743"/>
                <a:gd name="connsiteY6849" fmla="*/ 1527186 h 2523383"/>
                <a:gd name="connsiteX6850" fmla="*/ 722699 w 1939743"/>
                <a:gd name="connsiteY6850" fmla="*/ 1528618 h 2523383"/>
                <a:gd name="connsiteX6851" fmla="*/ 719797 w 1939743"/>
                <a:gd name="connsiteY6851" fmla="*/ 1529698 h 2523383"/>
                <a:gd name="connsiteX6852" fmla="*/ 717082 w 1939743"/>
                <a:gd name="connsiteY6852" fmla="*/ 1529306 h 2523383"/>
                <a:gd name="connsiteX6853" fmla="*/ 714563 w 1939743"/>
                <a:gd name="connsiteY6853" fmla="*/ 1527452 h 2523383"/>
                <a:gd name="connsiteX6854" fmla="*/ 713749 w 1939743"/>
                <a:gd name="connsiteY6854" fmla="*/ 1527343 h 2523383"/>
                <a:gd name="connsiteX6855" fmla="*/ 714649 w 1939743"/>
                <a:gd name="connsiteY6855" fmla="*/ 1528994 h 2523383"/>
                <a:gd name="connsiteX6856" fmla="*/ 719859 w 1939743"/>
                <a:gd name="connsiteY6856" fmla="*/ 1535831 h 2523383"/>
                <a:gd name="connsiteX6857" fmla="*/ 721181 w 1939743"/>
                <a:gd name="connsiteY6857" fmla="*/ 1538554 h 2523383"/>
                <a:gd name="connsiteX6858" fmla="*/ 722417 w 1939743"/>
                <a:gd name="connsiteY6858" fmla="*/ 1540353 h 2523383"/>
                <a:gd name="connsiteX6859" fmla="*/ 723560 w 1939743"/>
                <a:gd name="connsiteY6859" fmla="*/ 1541245 h 2523383"/>
                <a:gd name="connsiteX6860" fmla="*/ 724608 w 1939743"/>
                <a:gd name="connsiteY6860" fmla="*/ 1542716 h 2523383"/>
                <a:gd name="connsiteX6861" fmla="*/ 725570 w 1939743"/>
                <a:gd name="connsiteY6861" fmla="*/ 1544758 h 2523383"/>
                <a:gd name="connsiteX6862" fmla="*/ 729897 w 1939743"/>
                <a:gd name="connsiteY6862" fmla="*/ 1550179 h 2523383"/>
                <a:gd name="connsiteX6863" fmla="*/ 731125 w 1939743"/>
                <a:gd name="connsiteY6863" fmla="*/ 1552761 h 2523383"/>
                <a:gd name="connsiteX6864" fmla="*/ 736054 w 1939743"/>
                <a:gd name="connsiteY6864" fmla="*/ 1560772 h 2523383"/>
                <a:gd name="connsiteX6865" fmla="*/ 738393 w 1939743"/>
                <a:gd name="connsiteY6865" fmla="*/ 1563909 h 2523383"/>
                <a:gd name="connsiteX6866" fmla="*/ 740200 w 1939743"/>
                <a:gd name="connsiteY6866" fmla="*/ 1565709 h 2523383"/>
                <a:gd name="connsiteX6867" fmla="*/ 740896 w 1939743"/>
                <a:gd name="connsiteY6867" fmla="*/ 1565889 h 2523383"/>
                <a:gd name="connsiteX6868" fmla="*/ 740490 w 1939743"/>
                <a:gd name="connsiteY6868" fmla="*/ 1564442 h 2523383"/>
                <a:gd name="connsiteX6869" fmla="*/ 734199 w 1939743"/>
                <a:gd name="connsiteY6869" fmla="*/ 1553778 h 2523383"/>
                <a:gd name="connsiteX6870" fmla="*/ 730992 w 1939743"/>
                <a:gd name="connsiteY6870" fmla="*/ 1547050 h 2523383"/>
                <a:gd name="connsiteX6871" fmla="*/ 730538 w 1939743"/>
                <a:gd name="connsiteY6871" fmla="*/ 1545431 h 2523383"/>
                <a:gd name="connsiteX6872" fmla="*/ 730335 w 1939743"/>
                <a:gd name="connsiteY6872" fmla="*/ 1542950 h 2523383"/>
                <a:gd name="connsiteX6873" fmla="*/ 730210 w 1939743"/>
                <a:gd name="connsiteY6873" fmla="*/ 1534689 h 2523383"/>
                <a:gd name="connsiteX6874" fmla="*/ 730671 w 1939743"/>
                <a:gd name="connsiteY6874" fmla="*/ 1533422 h 2523383"/>
                <a:gd name="connsiteX6875" fmla="*/ 732838 w 1939743"/>
                <a:gd name="connsiteY6875" fmla="*/ 1532358 h 2523383"/>
                <a:gd name="connsiteX6876" fmla="*/ 735623 w 1939743"/>
                <a:gd name="connsiteY6876" fmla="*/ 1536113 h 2523383"/>
                <a:gd name="connsiteX6877" fmla="*/ 736680 w 1939743"/>
                <a:gd name="connsiteY6877" fmla="*/ 1536637 h 2523383"/>
                <a:gd name="connsiteX6878" fmla="*/ 737391 w 1939743"/>
                <a:gd name="connsiteY6878" fmla="*/ 1536418 h 2523383"/>
                <a:gd name="connsiteX6879" fmla="*/ 737759 w 1939743"/>
                <a:gd name="connsiteY6879" fmla="*/ 1535448 h 2523383"/>
                <a:gd name="connsiteX6880" fmla="*/ 739363 w 1939743"/>
                <a:gd name="connsiteY6880" fmla="*/ 1536348 h 2523383"/>
                <a:gd name="connsiteX6881" fmla="*/ 742195 w 1939743"/>
                <a:gd name="connsiteY6881" fmla="*/ 1539109 h 2523383"/>
                <a:gd name="connsiteX6882" fmla="*/ 743157 w 1939743"/>
                <a:gd name="connsiteY6882" fmla="*/ 1539156 h 2523383"/>
                <a:gd name="connsiteX6883" fmla="*/ 741022 w 1939743"/>
                <a:gd name="connsiteY6883" fmla="*/ 1533860 h 2523383"/>
                <a:gd name="connsiteX6884" fmla="*/ 739496 w 1939743"/>
                <a:gd name="connsiteY6884" fmla="*/ 1531262 h 2523383"/>
                <a:gd name="connsiteX6885" fmla="*/ 738956 w 1939743"/>
                <a:gd name="connsiteY6885" fmla="*/ 1529455 h 2523383"/>
                <a:gd name="connsiteX6886" fmla="*/ 740380 w 1939743"/>
                <a:gd name="connsiteY6886" fmla="*/ 1526725 h 2523383"/>
                <a:gd name="connsiteX6887" fmla="*/ 739606 w 1939743"/>
                <a:gd name="connsiteY6887" fmla="*/ 1525348 h 2523383"/>
                <a:gd name="connsiteX6888" fmla="*/ 736007 w 1939743"/>
                <a:gd name="connsiteY6888" fmla="*/ 1521311 h 2523383"/>
                <a:gd name="connsiteX6889" fmla="*/ 734137 w 1939743"/>
                <a:gd name="connsiteY6889" fmla="*/ 1517117 h 2523383"/>
                <a:gd name="connsiteX6890" fmla="*/ 732455 w 1939743"/>
                <a:gd name="connsiteY6890" fmla="*/ 1510757 h 2523383"/>
                <a:gd name="connsiteX6891" fmla="*/ 732306 w 1939743"/>
                <a:gd name="connsiteY6891" fmla="*/ 1508277 h 2523383"/>
                <a:gd name="connsiteX6892" fmla="*/ 732580 w 1939743"/>
                <a:gd name="connsiteY6892" fmla="*/ 1505648 h 2523383"/>
                <a:gd name="connsiteX6893" fmla="*/ 732330 w 1939743"/>
                <a:gd name="connsiteY6893" fmla="*/ 1503528 h 2523383"/>
                <a:gd name="connsiteX6894" fmla="*/ 730061 w 1939743"/>
                <a:gd name="connsiteY6894" fmla="*/ 1499186 h 2523383"/>
                <a:gd name="connsiteX6895" fmla="*/ 727604 w 1939743"/>
                <a:gd name="connsiteY6895" fmla="*/ 1496174 h 2523383"/>
                <a:gd name="connsiteX6896" fmla="*/ 725648 w 1939743"/>
                <a:gd name="connsiteY6896" fmla="*/ 1492661 h 2523383"/>
                <a:gd name="connsiteX6897" fmla="*/ 725249 w 1939743"/>
                <a:gd name="connsiteY6897" fmla="*/ 1490807 h 2523383"/>
                <a:gd name="connsiteX6898" fmla="*/ 725555 w 1939743"/>
                <a:gd name="connsiteY6898" fmla="*/ 1485785 h 2523383"/>
                <a:gd name="connsiteX6899" fmla="*/ 727033 w 1939743"/>
                <a:gd name="connsiteY6899" fmla="*/ 1483594 h 2523383"/>
                <a:gd name="connsiteX6900" fmla="*/ 729834 w 1939743"/>
                <a:gd name="connsiteY6900" fmla="*/ 1480652 h 2523383"/>
                <a:gd name="connsiteX6901" fmla="*/ 730593 w 1939743"/>
                <a:gd name="connsiteY6901" fmla="*/ 1477609 h 2523383"/>
                <a:gd name="connsiteX6902" fmla="*/ 729302 w 1939743"/>
                <a:gd name="connsiteY6902" fmla="*/ 1474472 h 2523383"/>
                <a:gd name="connsiteX6903" fmla="*/ 729067 w 1939743"/>
                <a:gd name="connsiteY6903" fmla="*/ 1473040 h 2523383"/>
                <a:gd name="connsiteX6904" fmla="*/ 729881 w 1939743"/>
                <a:gd name="connsiteY6904" fmla="*/ 1473314 h 2523383"/>
                <a:gd name="connsiteX6905" fmla="*/ 735412 w 1939743"/>
                <a:gd name="connsiteY6905" fmla="*/ 1471734 h 2523383"/>
                <a:gd name="connsiteX6906" fmla="*/ 736797 w 1939743"/>
                <a:gd name="connsiteY6906" fmla="*/ 1472289 h 2523383"/>
                <a:gd name="connsiteX6907" fmla="*/ 738886 w 1939743"/>
                <a:gd name="connsiteY6907" fmla="*/ 1471616 h 2523383"/>
                <a:gd name="connsiteX6908" fmla="*/ 741671 w 1939743"/>
                <a:gd name="connsiteY6908" fmla="*/ 1469700 h 2523383"/>
                <a:gd name="connsiteX6909" fmla="*/ 743854 w 1939743"/>
                <a:gd name="connsiteY6909" fmla="*/ 1468839 h 2523383"/>
                <a:gd name="connsiteX6910" fmla="*/ 746733 w 1939743"/>
                <a:gd name="connsiteY6910" fmla="*/ 1468964 h 2523383"/>
                <a:gd name="connsiteX6911" fmla="*/ 748290 w 1939743"/>
                <a:gd name="connsiteY6911" fmla="*/ 1468503 h 2523383"/>
                <a:gd name="connsiteX6912" fmla="*/ 750198 w 1939743"/>
                <a:gd name="connsiteY6912" fmla="*/ 1467650 h 2523383"/>
                <a:gd name="connsiteX6913" fmla="*/ 751184 w 1939743"/>
                <a:gd name="connsiteY6913" fmla="*/ 1466696 h 2523383"/>
                <a:gd name="connsiteX6914" fmla="*/ 752937 w 1939743"/>
                <a:gd name="connsiteY6914" fmla="*/ 1463042 h 2523383"/>
                <a:gd name="connsiteX6915" fmla="*/ 753875 w 1939743"/>
                <a:gd name="connsiteY6915" fmla="*/ 1462494 h 2523383"/>
                <a:gd name="connsiteX6916" fmla="*/ 756809 w 1939743"/>
                <a:gd name="connsiteY6916" fmla="*/ 1462893 h 2523383"/>
                <a:gd name="connsiteX6917" fmla="*/ 758460 w 1939743"/>
                <a:gd name="connsiteY6917" fmla="*/ 1463699 h 2523383"/>
                <a:gd name="connsiteX6918" fmla="*/ 759235 w 1939743"/>
                <a:gd name="connsiteY6918" fmla="*/ 1463410 h 2523383"/>
                <a:gd name="connsiteX6919" fmla="*/ 759117 w 1939743"/>
                <a:gd name="connsiteY6919" fmla="*/ 1458207 h 2523383"/>
                <a:gd name="connsiteX6920" fmla="*/ 759673 w 1939743"/>
                <a:gd name="connsiteY6920" fmla="*/ 1456376 h 2523383"/>
                <a:gd name="connsiteX6921" fmla="*/ 762599 w 1939743"/>
                <a:gd name="connsiteY6921" fmla="*/ 1452582 h 2523383"/>
                <a:gd name="connsiteX6922" fmla="*/ 765650 w 1939743"/>
                <a:gd name="connsiteY6922" fmla="*/ 1452183 h 2523383"/>
                <a:gd name="connsiteX6923" fmla="*/ 767692 w 1939743"/>
                <a:gd name="connsiteY6923" fmla="*/ 1451142 h 2523383"/>
                <a:gd name="connsiteX6924" fmla="*/ 770023 w 1939743"/>
                <a:gd name="connsiteY6924" fmla="*/ 1449014 h 2523383"/>
                <a:gd name="connsiteX6925" fmla="*/ 771689 w 1939743"/>
                <a:gd name="connsiteY6925" fmla="*/ 1447098 h 2523383"/>
                <a:gd name="connsiteX6926" fmla="*/ 773356 w 1939743"/>
                <a:gd name="connsiteY6926" fmla="*/ 1444015 h 2523383"/>
                <a:gd name="connsiteX6927" fmla="*/ 774036 w 1939743"/>
                <a:gd name="connsiteY6927" fmla="*/ 1440072 h 2523383"/>
                <a:gd name="connsiteX6928" fmla="*/ 773504 w 1939743"/>
                <a:gd name="connsiteY6928" fmla="*/ 1438938 h 2523383"/>
                <a:gd name="connsiteX6929" fmla="*/ 770039 w 1939743"/>
                <a:gd name="connsiteY6929" fmla="*/ 1437412 h 2523383"/>
                <a:gd name="connsiteX6930" fmla="*/ 767958 w 1939743"/>
                <a:gd name="connsiteY6930" fmla="*/ 1438210 h 2523383"/>
                <a:gd name="connsiteX6931" fmla="*/ 763342 w 1939743"/>
                <a:gd name="connsiteY6931" fmla="*/ 1441019 h 2523383"/>
                <a:gd name="connsiteX6932" fmla="*/ 758491 w 1939743"/>
                <a:gd name="connsiteY6932" fmla="*/ 1444626 h 2523383"/>
                <a:gd name="connsiteX6933" fmla="*/ 756622 w 1939743"/>
                <a:gd name="connsiteY6933" fmla="*/ 1447966 h 2523383"/>
                <a:gd name="connsiteX6934" fmla="*/ 756113 w 1939743"/>
                <a:gd name="connsiteY6934" fmla="*/ 1452238 h 2523383"/>
                <a:gd name="connsiteX6935" fmla="*/ 755198 w 1939743"/>
                <a:gd name="connsiteY6935" fmla="*/ 1454115 h 2523383"/>
                <a:gd name="connsiteX6936" fmla="*/ 751419 w 1939743"/>
                <a:gd name="connsiteY6936" fmla="*/ 1452332 h 2523383"/>
                <a:gd name="connsiteX6937" fmla="*/ 749807 w 1939743"/>
                <a:gd name="connsiteY6937" fmla="*/ 1452363 h 2523383"/>
                <a:gd name="connsiteX6938" fmla="*/ 747789 w 1939743"/>
                <a:gd name="connsiteY6938" fmla="*/ 1453106 h 2523383"/>
                <a:gd name="connsiteX6939" fmla="*/ 745645 w 1939743"/>
                <a:gd name="connsiteY6939" fmla="*/ 1454741 h 2523383"/>
                <a:gd name="connsiteX6940" fmla="*/ 743384 w 1939743"/>
                <a:gd name="connsiteY6940" fmla="*/ 1457276 h 2523383"/>
                <a:gd name="connsiteX6941" fmla="*/ 740051 w 1939743"/>
                <a:gd name="connsiteY6941" fmla="*/ 1457738 h 2523383"/>
                <a:gd name="connsiteX6942" fmla="*/ 735639 w 1939743"/>
                <a:gd name="connsiteY6942" fmla="*/ 1456134 h 2523383"/>
                <a:gd name="connsiteX6943" fmla="*/ 732995 w 1939743"/>
                <a:gd name="connsiteY6943" fmla="*/ 1455680 h 2523383"/>
                <a:gd name="connsiteX6944" fmla="*/ 730311 w 1939743"/>
                <a:gd name="connsiteY6944" fmla="*/ 1458371 h 2523383"/>
                <a:gd name="connsiteX6945" fmla="*/ 730476 w 1939743"/>
                <a:gd name="connsiteY6945" fmla="*/ 1460366 h 2523383"/>
                <a:gd name="connsiteX6946" fmla="*/ 731719 w 1939743"/>
                <a:gd name="connsiteY6946" fmla="*/ 1463277 h 2523383"/>
                <a:gd name="connsiteX6947" fmla="*/ 730483 w 1939743"/>
                <a:gd name="connsiteY6947" fmla="*/ 1464998 h 2523383"/>
                <a:gd name="connsiteX6948" fmla="*/ 724045 w 1939743"/>
                <a:gd name="connsiteY6948" fmla="*/ 1465639 h 2523383"/>
                <a:gd name="connsiteX6949" fmla="*/ 722347 w 1939743"/>
                <a:gd name="connsiteY6949" fmla="*/ 1465264 h 2523383"/>
                <a:gd name="connsiteX6950" fmla="*/ 718913 w 1939743"/>
                <a:gd name="connsiteY6950" fmla="*/ 1466406 h 2523383"/>
                <a:gd name="connsiteX6951" fmla="*/ 717559 w 1939743"/>
                <a:gd name="connsiteY6951" fmla="*/ 1466156 h 2523383"/>
                <a:gd name="connsiteX6952" fmla="*/ 716573 w 1939743"/>
                <a:gd name="connsiteY6952" fmla="*/ 1464771 h 2523383"/>
                <a:gd name="connsiteX6953" fmla="*/ 709571 w 1939743"/>
                <a:gd name="connsiteY6953" fmla="*/ 1458872 h 2523383"/>
                <a:gd name="connsiteX6954" fmla="*/ 708883 w 1939743"/>
                <a:gd name="connsiteY6954" fmla="*/ 1457675 h 2523383"/>
                <a:gd name="connsiteX6955" fmla="*/ 710581 w 1939743"/>
                <a:gd name="connsiteY6955" fmla="*/ 1452864 h 2523383"/>
                <a:gd name="connsiteX6956" fmla="*/ 717058 w 1939743"/>
                <a:gd name="connsiteY6956" fmla="*/ 1439744 h 2523383"/>
                <a:gd name="connsiteX6957" fmla="*/ 717770 w 1939743"/>
                <a:gd name="connsiteY6957" fmla="*/ 1438961 h 2523383"/>
                <a:gd name="connsiteX6958" fmla="*/ 729787 w 1939743"/>
                <a:gd name="connsiteY6958" fmla="*/ 1436661 h 2523383"/>
                <a:gd name="connsiteX6959" fmla="*/ 737039 w 1939743"/>
                <a:gd name="connsiteY6959" fmla="*/ 1434252 h 2523383"/>
                <a:gd name="connsiteX6960" fmla="*/ 750331 w 1939743"/>
                <a:gd name="connsiteY6960" fmla="*/ 1426945 h 2523383"/>
                <a:gd name="connsiteX6961" fmla="*/ 752905 w 1939743"/>
                <a:gd name="connsiteY6961" fmla="*/ 1426342 h 2523383"/>
                <a:gd name="connsiteX6962" fmla="*/ 761449 w 1939743"/>
                <a:gd name="connsiteY6962" fmla="*/ 1421476 h 2523383"/>
                <a:gd name="connsiteX6963" fmla="*/ 764961 w 1939743"/>
                <a:gd name="connsiteY6963" fmla="*/ 1420232 h 2523383"/>
                <a:gd name="connsiteX6964" fmla="*/ 768224 w 1939743"/>
                <a:gd name="connsiteY6964" fmla="*/ 1421077 h 2523383"/>
                <a:gd name="connsiteX6965" fmla="*/ 773004 w 1939743"/>
                <a:gd name="connsiteY6965" fmla="*/ 1423588 h 2523383"/>
                <a:gd name="connsiteX6966" fmla="*/ 775468 w 1939743"/>
                <a:gd name="connsiteY6966" fmla="*/ 1425818 h 2523383"/>
                <a:gd name="connsiteX6967" fmla="*/ 777213 w 1939743"/>
                <a:gd name="connsiteY6967" fmla="*/ 1428588 h 2523383"/>
                <a:gd name="connsiteX6968" fmla="*/ 778668 w 1939743"/>
                <a:gd name="connsiteY6968" fmla="*/ 1432452 h 2523383"/>
                <a:gd name="connsiteX6969" fmla="*/ 780483 w 1939743"/>
                <a:gd name="connsiteY6969" fmla="*/ 1440925 h 2523383"/>
                <a:gd name="connsiteX6970" fmla="*/ 781109 w 1939743"/>
                <a:gd name="connsiteY6970" fmla="*/ 1448099 h 2523383"/>
                <a:gd name="connsiteX6971" fmla="*/ 782235 w 1939743"/>
                <a:gd name="connsiteY6971" fmla="*/ 1450751 h 2523383"/>
                <a:gd name="connsiteX6972" fmla="*/ 786241 w 1939743"/>
                <a:gd name="connsiteY6972" fmla="*/ 1455719 h 2523383"/>
                <a:gd name="connsiteX6973" fmla="*/ 788299 w 1939743"/>
                <a:gd name="connsiteY6973" fmla="*/ 1457636 h 2523383"/>
                <a:gd name="connsiteX6974" fmla="*/ 789566 w 1939743"/>
                <a:gd name="connsiteY6974" fmla="*/ 1458238 h 2523383"/>
                <a:gd name="connsiteX6975" fmla="*/ 790661 w 1939743"/>
                <a:gd name="connsiteY6975" fmla="*/ 1457080 h 2523383"/>
                <a:gd name="connsiteX6976" fmla="*/ 791412 w 1939743"/>
                <a:gd name="connsiteY6976" fmla="*/ 1456893 h 2523383"/>
                <a:gd name="connsiteX6977" fmla="*/ 791913 w 1939743"/>
                <a:gd name="connsiteY6977" fmla="*/ 1457339 h 2523383"/>
                <a:gd name="connsiteX6978" fmla="*/ 792461 w 1939743"/>
                <a:gd name="connsiteY6978" fmla="*/ 1460452 h 2523383"/>
                <a:gd name="connsiteX6979" fmla="*/ 793173 w 1939743"/>
                <a:gd name="connsiteY6979" fmla="*/ 1460765 h 2523383"/>
                <a:gd name="connsiteX6980" fmla="*/ 795582 w 1939743"/>
                <a:gd name="connsiteY6980" fmla="*/ 1460374 h 2523383"/>
                <a:gd name="connsiteX6981" fmla="*/ 798140 w 1939743"/>
                <a:gd name="connsiteY6981" fmla="*/ 1461665 h 2523383"/>
                <a:gd name="connsiteX6982" fmla="*/ 798508 w 1939743"/>
                <a:gd name="connsiteY6982" fmla="*/ 1462620 h 2523383"/>
                <a:gd name="connsiteX6983" fmla="*/ 797961 w 1939743"/>
                <a:gd name="connsiteY6983" fmla="*/ 1466461 h 2523383"/>
                <a:gd name="connsiteX6984" fmla="*/ 798688 w 1939743"/>
                <a:gd name="connsiteY6984" fmla="*/ 1468072 h 2523383"/>
                <a:gd name="connsiteX6985" fmla="*/ 801786 w 1939743"/>
                <a:gd name="connsiteY6985" fmla="*/ 1471499 h 2523383"/>
                <a:gd name="connsiteX6986" fmla="*/ 804775 w 1939743"/>
                <a:gd name="connsiteY6986" fmla="*/ 1472790 h 2523383"/>
                <a:gd name="connsiteX6987" fmla="*/ 808225 w 1939743"/>
                <a:gd name="connsiteY6987" fmla="*/ 1473377 h 2523383"/>
                <a:gd name="connsiteX6988" fmla="*/ 814632 w 1939743"/>
                <a:gd name="connsiteY6988" fmla="*/ 1472798 h 2523383"/>
                <a:gd name="connsiteX6989" fmla="*/ 819999 w 1939743"/>
                <a:gd name="connsiteY6989" fmla="*/ 1471155 h 2523383"/>
                <a:gd name="connsiteX6990" fmla="*/ 824020 w 1939743"/>
                <a:gd name="connsiteY6990" fmla="*/ 1468456 h 2523383"/>
                <a:gd name="connsiteX6991" fmla="*/ 827330 w 1939743"/>
                <a:gd name="connsiteY6991" fmla="*/ 1471468 h 2523383"/>
                <a:gd name="connsiteX6992" fmla="*/ 833948 w 1939743"/>
                <a:gd name="connsiteY6992" fmla="*/ 1478705 h 2523383"/>
                <a:gd name="connsiteX6993" fmla="*/ 837907 w 1939743"/>
                <a:gd name="connsiteY6993" fmla="*/ 1483805 h 2523383"/>
                <a:gd name="connsiteX6994" fmla="*/ 841185 w 1939743"/>
                <a:gd name="connsiteY6994" fmla="*/ 1486199 h 2523383"/>
                <a:gd name="connsiteX6995" fmla="*/ 847835 w 1939743"/>
                <a:gd name="connsiteY6995" fmla="*/ 1489063 h 2523383"/>
                <a:gd name="connsiteX6996" fmla="*/ 849345 w 1939743"/>
                <a:gd name="connsiteY6996" fmla="*/ 1490604 h 2523383"/>
                <a:gd name="connsiteX6997" fmla="*/ 851778 w 1939743"/>
                <a:gd name="connsiteY6997" fmla="*/ 1490776 h 2523383"/>
                <a:gd name="connsiteX6998" fmla="*/ 855126 w 1939743"/>
                <a:gd name="connsiteY6998" fmla="*/ 1489579 h 2523383"/>
                <a:gd name="connsiteX6999" fmla="*/ 858936 w 1939743"/>
                <a:gd name="connsiteY6999" fmla="*/ 1490048 h 2523383"/>
                <a:gd name="connsiteX7000" fmla="*/ 863208 w 1939743"/>
                <a:gd name="connsiteY7000" fmla="*/ 1492169 h 2523383"/>
                <a:gd name="connsiteX7001" fmla="*/ 866150 w 1939743"/>
                <a:gd name="connsiteY7001" fmla="*/ 1493060 h 2523383"/>
                <a:gd name="connsiteX7002" fmla="*/ 876218 w 1939743"/>
                <a:gd name="connsiteY7002" fmla="*/ 1489055 h 2523383"/>
                <a:gd name="connsiteX7003" fmla="*/ 877760 w 1939743"/>
                <a:gd name="connsiteY7003" fmla="*/ 1488867 h 2523383"/>
                <a:gd name="connsiteX7004" fmla="*/ 881507 w 1939743"/>
                <a:gd name="connsiteY7004" fmla="*/ 1486935 h 2523383"/>
                <a:gd name="connsiteX7005" fmla="*/ 883924 w 1939743"/>
                <a:gd name="connsiteY7005" fmla="*/ 1486348 h 2523383"/>
                <a:gd name="connsiteX7006" fmla="*/ 886764 w 1939743"/>
                <a:gd name="connsiteY7006" fmla="*/ 1486395 h 2523383"/>
                <a:gd name="connsiteX7007" fmla="*/ 888884 w 1939743"/>
                <a:gd name="connsiteY7007" fmla="*/ 1485808 h 2523383"/>
                <a:gd name="connsiteX7008" fmla="*/ 890285 w 1939743"/>
                <a:gd name="connsiteY7008" fmla="*/ 1484580 h 2523383"/>
                <a:gd name="connsiteX7009" fmla="*/ 895620 w 1939743"/>
                <a:gd name="connsiteY7009" fmla="*/ 1484635 h 2523383"/>
                <a:gd name="connsiteX7010" fmla="*/ 905282 w 1939743"/>
                <a:gd name="connsiteY7010" fmla="*/ 1486012 h 2523383"/>
                <a:gd name="connsiteX7011" fmla="*/ 911885 w 1939743"/>
                <a:gd name="connsiteY7011" fmla="*/ 1487795 h 2523383"/>
                <a:gd name="connsiteX7012" fmla="*/ 915805 w 1939743"/>
                <a:gd name="connsiteY7012" fmla="*/ 1490048 h 2523383"/>
                <a:gd name="connsiteX7013" fmla="*/ 919028 w 1939743"/>
                <a:gd name="connsiteY7013" fmla="*/ 1491308 h 2523383"/>
                <a:gd name="connsiteX7014" fmla="*/ 921547 w 1939743"/>
                <a:gd name="connsiteY7014" fmla="*/ 1491582 h 2523383"/>
                <a:gd name="connsiteX7015" fmla="*/ 923996 w 1939743"/>
                <a:gd name="connsiteY7015" fmla="*/ 1491183 h 2523383"/>
                <a:gd name="connsiteX7016" fmla="*/ 926382 w 1939743"/>
                <a:gd name="connsiteY7016" fmla="*/ 1490103 h 2523383"/>
                <a:gd name="connsiteX7017" fmla="*/ 928893 w 1939743"/>
                <a:gd name="connsiteY7017" fmla="*/ 1488053 h 2523383"/>
                <a:gd name="connsiteX7018" fmla="*/ 934260 w 1939743"/>
                <a:gd name="connsiteY7018" fmla="*/ 1487005 h 2523383"/>
                <a:gd name="connsiteX7019" fmla="*/ 935152 w 1939743"/>
                <a:gd name="connsiteY7019" fmla="*/ 1486465 h 2523383"/>
                <a:gd name="connsiteX7020" fmla="*/ 935043 w 1939743"/>
                <a:gd name="connsiteY7020" fmla="*/ 1485339 h 2523383"/>
                <a:gd name="connsiteX7021" fmla="*/ 933924 w 1939743"/>
                <a:gd name="connsiteY7021" fmla="*/ 1483633 h 2523383"/>
                <a:gd name="connsiteX7022" fmla="*/ 930881 w 1939743"/>
                <a:gd name="connsiteY7022" fmla="*/ 1480387 h 2523383"/>
                <a:gd name="connsiteX7023" fmla="*/ 928753 w 1939743"/>
                <a:gd name="connsiteY7023" fmla="*/ 1477218 h 2523383"/>
                <a:gd name="connsiteX7024" fmla="*/ 928338 w 1939743"/>
                <a:gd name="connsiteY7024" fmla="*/ 1475200 h 2523383"/>
                <a:gd name="connsiteX7025" fmla="*/ 928385 w 1939743"/>
                <a:gd name="connsiteY7025" fmla="*/ 1472751 h 2523383"/>
                <a:gd name="connsiteX7026" fmla="*/ 929042 w 1939743"/>
                <a:gd name="connsiteY7026" fmla="*/ 1471335 h 2523383"/>
                <a:gd name="connsiteX7027" fmla="*/ 930325 w 1939743"/>
                <a:gd name="connsiteY7027" fmla="*/ 1470959 h 2523383"/>
                <a:gd name="connsiteX7028" fmla="*/ 932336 w 1939743"/>
                <a:gd name="connsiteY7028" fmla="*/ 1472477 h 2523383"/>
                <a:gd name="connsiteX7029" fmla="*/ 935082 w 1939743"/>
                <a:gd name="connsiteY7029" fmla="*/ 1475896 h 2523383"/>
                <a:gd name="connsiteX7030" fmla="*/ 942819 w 1939743"/>
                <a:gd name="connsiteY7030" fmla="*/ 1488632 h 2523383"/>
                <a:gd name="connsiteX7031" fmla="*/ 944681 w 1939743"/>
                <a:gd name="connsiteY7031" fmla="*/ 1490432 h 2523383"/>
                <a:gd name="connsiteX7032" fmla="*/ 945706 w 1939743"/>
                <a:gd name="connsiteY7032" fmla="*/ 1492043 h 2523383"/>
                <a:gd name="connsiteX7033" fmla="*/ 952810 w 1939743"/>
                <a:gd name="connsiteY7033" fmla="*/ 1496644 h 2523383"/>
                <a:gd name="connsiteX7034" fmla="*/ 956158 w 1939743"/>
                <a:gd name="connsiteY7034" fmla="*/ 1497457 h 2523383"/>
                <a:gd name="connsiteX7035" fmla="*/ 960125 w 1939743"/>
                <a:gd name="connsiteY7035" fmla="*/ 1494617 h 2523383"/>
                <a:gd name="connsiteX7036" fmla="*/ 961877 w 1939743"/>
                <a:gd name="connsiteY7036" fmla="*/ 1492849 h 2523383"/>
                <a:gd name="connsiteX7037" fmla="*/ 962730 w 1939743"/>
                <a:gd name="connsiteY7037" fmla="*/ 1491144 h 2523383"/>
                <a:gd name="connsiteX7038" fmla="*/ 962691 w 1939743"/>
                <a:gd name="connsiteY7038" fmla="*/ 1489501 h 2523383"/>
                <a:gd name="connsiteX7039" fmla="*/ 963066 w 1939743"/>
                <a:gd name="connsiteY7039" fmla="*/ 1487099 h 2523383"/>
                <a:gd name="connsiteX7040" fmla="*/ 962667 w 1939743"/>
                <a:gd name="connsiteY7040" fmla="*/ 1485613 h 2523383"/>
                <a:gd name="connsiteX7041" fmla="*/ 961603 w 1939743"/>
                <a:gd name="connsiteY7041" fmla="*/ 1483680 h 2523383"/>
                <a:gd name="connsiteX7042" fmla="*/ 958756 w 1939743"/>
                <a:gd name="connsiteY7042" fmla="*/ 1480989 h 2523383"/>
                <a:gd name="connsiteX7043" fmla="*/ 954132 w 1939743"/>
                <a:gd name="connsiteY7043" fmla="*/ 1477523 h 2523383"/>
                <a:gd name="connsiteX7044" fmla="*/ 949907 w 1939743"/>
                <a:gd name="connsiteY7044" fmla="*/ 1476506 h 2523383"/>
                <a:gd name="connsiteX7045" fmla="*/ 946082 w 1939743"/>
                <a:gd name="connsiteY7045" fmla="*/ 1477946 h 2523383"/>
                <a:gd name="connsiteX7046" fmla="*/ 941747 w 1939743"/>
                <a:gd name="connsiteY7046" fmla="*/ 1480895 h 2523383"/>
                <a:gd name="connsiteX7047" fmla="*/ 939948 w 1939743"/>
                <a:gd name="connsiteY7047" fmla="*/ 1479737 h 2523383"/>
                <a:gd name="connsiteX7048" fmla="*/ 934550 w 1939743"/>
                <a:gd name="connsiteY7048" fmla="*/ 1471437 h 2523383"/>
                <a:gd name="connsiteX7049" fmla="*/ 933189 w 1939743"/>
                <a:gd name="connsiteY7049" fmla="*/ 1468323 h 2523383"/>
                <a:gd name="connsiteX7050" fmla="*/ 933189 w 1939743"/>
                <a:gd name="connsiteY7050" fmla="*/ 1467462 h 2523383"/>
                <a:gd name="connsiteX7051" fmla="*/ 935692 w 1939743"/>
                <a:gd name="connsiteY7051" fmla="*/ 1468456 h 2523383"/>
                <a:gd name="connsiteX7052" fmla="*/ 935809 w 1939743"/>
                <a:gd name="connsiteY7052" fmla="*/ 1467447 h 2523383"/>
                <a:gd name="connsiteX7053" fmla="*/ 934315 w 1939743"/>
                <a:gd name="connsiteY7053" fmla="*/ 1463417 h 2523383"/>
                <a:gd name="connsiteX7054" fmla="*/ 933392 w 1939743"/>
                <a:gd name="connsiteY7054" fmla="*/ 1462072 h 2523383"/>
                <a:gd name="connsiteX7055" fmla="*/ 930278 w 1939743"/>
                <a:gd name="connsiteY7055" fmla="*/ 1455696 h 2523383"/>
                <a:gd name="connsiteX7056" fmla="*/ 929895 w 1939743"/>
                <a:gd name="connsiteY7056" fmla="*/ 1453771 h 2523383"/>
                <a:gd name="connsiteX7057" fmla="*/ 931835 w 1939743"/>
                <a:gd name="connsiteY7057" fmla="*/ 1453333 h 2523383"/>
                <a:gd name="connsiteX7058" fmla="*/ 932711 w 1939743"/>
                <a:gd name="connsiteY7058" fmla="*/ 1452582 h 2523383"/>
                <a:gd name="connsiteX7059" fmla="*/ 933885 w 1939743"/>
                <a:gd name="connsiteY7059" fmla="*/ 1452660 h 2523383"/>
                <a:gd name="connsiteX7060" fmla="*/ 939377 w 1939743"/>
                <a:gd name="connsiteY7060" fmla="*/ 1456502 h 2523383"/>
                <a:gd name="connsiteX7061" fmla="*/ 942186 w 1939743"/>
                <a:gd name="connsiteY7061" fmla="*/ 1454788 h 2523383"/>
                <a:gd name="connsiteX7062" fmla="*/ 948695 w 1939743"/>
                <a:gd name="connsiteY7062" fmla="*/ 1452332 h 2523383"/>
                <a:gd name="connsiteX7063" fmla="*/ 946129 w 1939743"/>
                <a:gd name="connsiteY7063" fmla="*/ 1448639 h 2523383"/>
                <a:gd name="connsiteX7064" fmla="*/ 945518 w 1939743"/>
                <a:gd name="connsiteY7064" fmla="*/ 1444993 h 2523383"/>
                <a:gd name="connsiteX7065" fmla="*/ 945823 w 1939743"/>
                <a:gd name="connsiteY7065" fmla="*/ 1444195 h 2523383"/>
                <a:gd name="connsiteX7066" fmla="*/ 947944 w 1939743"/>
                <a:gd name="connsiteY7066" fmla="*/ 1443655 h 2523383"/>
                <a:gd name="connsiteX7067" fmla="*/ 952090 w 1939743"/>
                <a:gd name="connsiteY7067" fmla="*/ 1446699 h 2523383"/>
                <a:gd name="connsiteX7068" fmla="*/ 954101 w 1939743"/>
                <a:gd name="connsiteY7068" fmla="*/ 1447121 h 2523383"/>
                <a:gd name="connsiteX7069" fmla="*/ 955571 w 1939743"/>
                <a:gd name="connsiteY7069" fmla="*/ 1445916 h 2523383"/>
                <a:gd name="connsiteX7070" fmla="*/ 957128 w 1939743"/>
                <a:gd name="connsiteY7070" fmla="*/ 1445830 h 2523383"/>
                <a:gd name="connsiteX7071" fmla="*/ 958763 w 1939743"/>
                <a:gd name="connsiteY7071" fmla="*/ 1446871 h 2523383"/>
                <a:gd name="connsiteX7072" fmla="*/ 960297 w 1939743"/>
                <a:gd name="connsiteY7072" fmla="*/ 1448436 h 2523383"/>
                <a:gd name="connsiteX7073" fmla="*/ 963152 w 1939743"/>
                <a:gd name="connsiteY7073" fmla="*/ 1452903 h 2523383"/>
                <a:gd name="connsiteX7074" fmla="*/ 964561 w 1939743"/>
                <a:gd name="connsiteY7074" fmla="*/ 1455586 h 2523383"/>
                <a:gd name="connsiteX7075" fmla="*/ 966149 w 1939743"/>
                <a:gd name="connsiteY7075" fmla="*/ 1459623 h 2523383"/>
                <a:gd name="connsiteX7076" fmla="*/ 966649 w 1939743"/>
                <a:gd name="connsiteY7076" fmla="*/ 1460186 h 2523383"/>
                <a:gd name="connsiteX7077" fmla="*/ 974301 w 1939743"/>
                <a:gd name="connsiteY7077" fmla="*/ 1460492 h 2523383"/>
                <a:gd name="connsiteX7078" fmla="*/ 978643 w 1939743"/>
                <a:gd name="connsiteY7078" fmla="*/ 1456916 h 2523383"/>
                <a:gd name="connsiteX7079" fmla="*/ 978549 w 1939743"/>
                <a:gd name="connsiteY7079" fmla="*/ 1458137 h 2523383"/>
                <a:gd name="connsiteX7080" fmla="*/ 977555 w 1939743"/>
                <a:gd name="connsiteY7080" fmla="*/ 1460937 h 2523383"/>
                <a:gd name="connsiteX7081" fmla="*/ 972173 w 1939743"/>
                <a:gd name="connsiteY7081" fmla="*/ 1471640 h 2523383"/>
                <a:gd name="connsiteX7082" fmla="*/ 972212 w 1939743"/>
                <a:gd name="connsiteY7082" fmla="*/ 1472939 h 2523383"/>
                <a:gd name="connsiteX7083" fmla="*/ 975060 w 1939743"/>
                <a:gd name="connsiteY7083" fmla="*/ 1472367 h 2523383"/>
                <a:gd name="connsiteX7084" fmla="*/ 976397 w 1939743"/>
                <a:gd name="connsiteY7084" fmla="*/ 1471507 h 2523383"/>
                <a:gd name="connsiteX7085" fmla="*/ 977219 w 1939743"/>
                <a:gd name="connsiteY7085" fmla="*/ 1470224 h 2523383"/>
                <a:gd name="connsiteX7086" fmla="*/ 977931 w 1939743"/>
                <a:gd name="connsiteY7086" fmla="*/ 1467227 h 2523383"/>
                <a:gd name="connsiteX7087" fmla="*/ 978408 w 1939743"/>
                <a:gd name="connsiteY7087" fmla="*/ 1466343 h 2523383"/>
                <a:gd name="connsiteX7088" fmla="*/ 986396 w 1939743"/>
                <a:gd name="connsiteY7088" fmla="*/ 1461289 h 2523383"/>
                <a:gd name="connsiteX7089" fmla="*/ 988711 w 1939743"/>
                <a:gd name="connsiteY7089" fmla="*/ 1460538 h 2523383"/>
                <a:gd name="connsiteX7090" fmla="*/ 987264 w 1939743"/>
                <a:gd name="connsiteY7090" fmla="*/ 1465937 h 2523383"/>
                <a:gd name="connsiteX7091" fmla="*/ 984291 w 1939743"/>
                <a:gd name="connsiteY7091" fmla="*/ 1485026 h 2523383"/>
                <a:gd name="connsiteX7092" fmla="*/ 983689 w 1939743"/>
                <a:gd name="connsiteY7092" fmla="*/ 1491629 h 2523383"/>
                <a:gd name="connsiteX7093" fmla="*/ 983039 w 1939743"/>
                <a:gd name="connsiteY7093" fmla="*/ 1493866 h 2523383"/>
                <a:gd name="connsiteX7094" fmla="*/ 979902 w 1939743"/>
                <a:gd name="connsiteY7094" fmla="*/ 1501087 h 2523383"/>
                <a:gd name="connsiteX7095" fmla="*/ 979949 w 1939743"/>
                <a:gd name="connsiteY7095" fmla="*/ 1503614 h 2523383"/>
                <a:gd name="connsiteX7096" fmla="*/ 983384 w 1939743"/>
                <a:gd name="connsiteY7096" fmla="*/ 1509646 h 2523383"/>
                <a:gd name="connsiteX7097" fmla="*/ 983994 w 1939743"/>
                <a:gd name="connsiteY7097" fmla="*/ 1511281 h 2523383"/>
                <a:gd name="connsiteX7098" fmla="*/ 984338 w 1939743"/>
                <a:gd name="connsiteY7098" fmla="*/ 1516210 h 2523383"/>
                <a:gd name="connsiteX7099" fmla="*/ 984948 w 1939743"/>
                <a:gd name="connsiteY7099" fmla="*/ 1517188 h 2523383"/>
                <a:gd name="connsiteX7100" fmla="*/ 987781 w 1939743"/>
                <a:gd name="connsiteY7100" fmla="*/ 1517243 h 2523383"/>
                <a:gd name="connsiteX7101" fmla="*/ 990714 w 1939743"/>
                <a:gd name="connsiteY7101" fmla="*/ 1515678 h 2523383"/>
                <a:gd name="connsiteX7102" fmla="*/ 994211 w 1939743"/>
                <a:gd name="connsiteY7102" fmla="*/ 1514637 h 2523383"/>
                <a:gd name="connsiteX7103" fmla="*/ 994751 w 1939743"/>
                <a:gd name="connsiteY7103" fmla="*/ 1515662 h 2523383"/>
                <a:gd name="connsiteX7104" fmla="*/ 992834 w 1939743"/>
                <a:gd name="connsiteY7104" fmla="*/ 1521616 h 2523383"/>
                <a:gd name="connsiteX7105" fmla="*/ 992944 w 1939743"/>
                <a:gd name="connsiteY7105" fmla="*/ 1522132 h 2523383"/>
                <a:gd name="connsiteX7106" fmla="*/ 996261 w 1939743"/>
                <a:gd name="connsiteY7106" fmla="*/ 1520607 h 2523383"/>
                <a:gd name="connsiteX7107" fmla="*/ 997787 w 1939743"/>
                <a:gd name="connsiteY7107" fmla="*/ 1520403 h 2523383"/>
                <a:gd name="connsiteX7108" fmla="*/ 998413 w 1939743"/>
                <a:gd name="connsiteY7108" fmla="*/ 1520748 h 2523383"/>
                <a:gd name="connsiteX7109" fmla="*/ 1000885 w 1939743"/>
                <a:gd name="connsiteY7109" fmla="*/ 1523775 h 2523383"/>
                <a:gd name="connsiteX7110" fmla="*/ 1001135 w 1939743"/>
                <a:gd name="connsiteY7110" fmla="*/ 1526036 h 2523383"/>
                <a:gd name="connsiteX7111" fmla="*/ 1001080 w 1939743"/>
                <a:gd name="connsiteY7111" fmla="*/ 1529392 h 2523383"/>
                <a:gd name="connsiteX7112" fmla="*/ 1000822 w 1939743"/>
                <a:gd name="connsiteY7112" fmla="*/ 1531802 h 2523383"/>
                <a:gd name="connsiteX7113" fmla="*/ 999985 w 1939743"/>
                <a:gd name="connsiteY7113" fmla="*/ 1533140 h 2523383"/>
                <a:gd name="connsiteX7114" fmla="*/ 998991 w 1939743"/>
                <a:gd name="connsiteY7114" fmla="*/ 1533672 h 2523383"/>
                <a:gd name="connsiteX7115" fmla="*/ 997740 w 1939743"/>
                <a:gd name="connsiteY7115" fmla="*/ 1534071 h 2523383"/>
                <a:gd name="connsiteX7116" fmla="*/ 996613 w 1939743"/>
                <a:gd name="connsiteY7116" fmla="*/ 1533907 h 2523383"/>
                <a:gd name="connsiteX7117" fmla="*/ 993140 w 1939743"/>
                <a:gd name="connsiteY7117" fmla="*/ 1534407 h 2523383"/>
                <a:gd name="connsiteX7118" fmla="*/ 991098 w 1939743"/>
                <a:gd name="connsiteY7118" fmla="*/ 1533766 h 2523383"/>
                <a:gd name="connsiteX7119" fmla="*/ 989071 w 1939743"/>
                <a:gd name="connsiteY7119" fmla="*/ 1531927 h 2523383"/>
                <a:gd name="connsiteX7120" fmla="*/ 987632 w 1939743"/>
                <a:gd name="connsiteY7120" fmla="*/ 1531481 h 2523383"/>
                <a:gd name="connsiteX7121" fmla="*/ 985965 w 1939743"/>
                <a:gd name="connsiteY7121" fmla="*/ 1532897 h 2523383"/>
                <a:gd name="connsiteX7122" fmla="*/ 983329 w 1939743"/>
                <a:gd name="connsiteY7122" fmla="*/ 1532663 h 2523383"/>
                <a:gd name="connsiteX7123" fmla="*/ 980372 w 1939743"/>
                <a:gd name="connsiteY7123" fmla="*/ 1528595 h 2523383"/>
                <a:gd name="connsiteX7124" fmla="*/ 979190 w 1939743"/>
                <a:gd name="connsiteY7124" fmla="*/ 1528978 h 2523383"/>
                <a:gd name="connsiteX7125" fmla="*/ 978791 w 1939743"/>
                <a:gd name="connsiteY7125" fmla="*/ 1529627 h 2523383"/>
                <a:gd name="connsiteX7126" fmla="*/ 978838 w 1939743"/>
                <a:gd name="connsiteY7126" fmla="*/ 1530503 h 2523383"/>
                <a:gd name="connsiteX7127" fmla="*/ 980168 w 1939743"/>
                <a:gd name="connsiteY7127" fmla="*/ 1533132 h 2523383"/>
                <a:gd name="connsiteX7128" fmla="*/ 990581 w 1939743"/>
                <a:gd name="connsiteY7128" fmla="*/ 1546980 h 2523383"/>
                <a:gd name="connsiteX7129" fmla="*/ 992162 w 1939743"/>
                <a:gd name="connsiteY7129" fmla="*/ 1549827 h 2523383"/>
                <a:gd name="connsiteX7130" fmla="*/ 992514 w 1939743"/>
                <a:gd name="connsiteY7130" fmla="*/ 1553903 h 2523383"/>
                <a:gd name="connsiteX7131" fmla="*/ 992725 w 1939743"/>
                <a:gd name="connsiteY7131" fmla="*/ 1553888 h 2523383"/>
                <a:gd name="connsiteX7132" fmla="*/ 993703 w 1939743"/>
                <a:gd name="connsiteY7132" fmla="*/ 1549812 h 2523383"/>
                <a:gd name="connsiteX7133" fmla="*/ 993069 w 1939743"/>
                <a:gd name="connsiteY7133" fmla="*/ 1547840 h 2523383"/>
                <a:gd name="connsiteX7134" fmla="*/ 987710 w 1939743"/>
                <a:gd name="connsiteY7134" fmla="*/ 1539806 h 2523383"/>
                <a:gd name="connsiteX7135" fmla="*/ 987069 w 1939743"/>
                <a:gd name="connsiteY7135" fmla="*/ 1536864 h 2523383"/>
                <a:gd name="connsiteX7136" fmla="*/ 987256 w 1939743"/>
                <a:gd name="connsiteY7136" fmla="*/ 1536058 h 2523383"/>
                <a:gd name="connsiteX7137" fmla="*/ 988672 w 1939743"/>
                <a:gd name="connsiteY7137" fmla="*/ 1535237 h 2523383"/>
                <a:gd name="connsiteX7138" fmla="*/ 996300 w 1939743"/>
                <a:gd name="connsiteY7138" fmla="*/ 1537247 h 2523383"/>
                <a:gd name="connsiteX7139" fmla="*/ 999257 w 1939743"/>
                <a:gd name="connsiteY7139" fmla="*/ 1536809 h 2523383"/>
                <a:gd name="connsiteX7140" fmla="*/ 1001245 w 1939743"/>
                <a:gd name="connsiteY7140" fmla="*/ 1535393 h 2523383"/>
                <a:gd name="connsiteX7141" fmla="*/ 1002246 w 1939743"/>
                <a:gd name="connsiteY7141" fmla="*/ 1533641 h 2523383"/>
                <a:gd name="connsiteX7142" fmla="*/ 1002974 w 1939743"/>
                <a:gd name="connsiteY7142" fmla="*/ 1523971 h 2523383"/>
                <a:gd name="connsiteX7143" fmla="*/ 1004343 w 1939743"/>
                <a:gd name="connsiteY7143" fmla="*/ 1517743 h 2523383"/>
                <a:gd name="connsiteX7144" fmla="*/ 1003529 w 1939743"/>
                <a:gd name="connsiteY7144" fmla="*/ 1512142 h 2523383"/>
                <a:gd name="connsiteX7145" fmla="*/ 1001464 w 1939743"/>
                <a:gd name="connsiteY7145" fmla="*/ 1503176 h 2523383"/>
                <a:gd name="connsiteX7146" fmla="*/ 999844 w 1939743"/>
                <a:gd name="connsiteY7146" fmla="*/ 1497872 h 2523383"/>
                <a:gd name="connsiteX7147" fmla="*/ 996105 w 1939743"/>
                <a:gd name="connsiteY7147" fmla="*/ 1492466 h 2523383"/>
                <a:gd name="connsiteX7148" fmla="*/ 995737 w 1939743"/>
                <a:gd name="connsiteY7148" fmla="*/ 1490526 h 2523383"/>
                <a:gd name="connsiteX7149" fmla="*/ 999907 w 1939743"/>
                <a:gd name="connsiteY7149" fmla="*/ 1473987 h 2523383"/>
                <a:gd name="connsiteX7150" fmla="*/ 1000658 w 1939743"/>
                <a:gd name="connsiteY7150" fmla="*/ 1472586 h 2523383"/>
                <a:gd name="connsiteX7151" fmla="*/ 1001589 w 1939743"/>
                <a:gd name="connsiteY7151" fmla="*/ 1471976 h 2523383"/>
                <a:gd name="connsiteX7152" fmla="*/ 1004867 w 1939743"/>
                <a:gd name="connsiteY7152" fmla="*/ 1471734 h 2523383"/>
                <a:gd name="connsiteX7153" fmla="*/ 1007253 w 1939743"/>
                <a:gd name="connsiteY7153" fmla="*/ 1470349 h 2523383"/>
                <a:gd name="connsiteX7154" fmla="*/ 1011000 w 1939743"/>
                <a:gd name="connsiteY7154" fmla="*/ 1472289 h 2523383"/>
                <a:gd name="connsiteX7155" fmla="*/ 1013066 w 1939743"/>
                <a:gd name="connsiteY7155" fmla="*/ 1472798 h 2523383"/>
                <a:gd name="connsiteX7156" fmla="*/ 1015632 w 1939743"/>
                <a:gd name="connsiteY7156" fmla="*/ 1471084 h 2523383"/>
                <a:gd name="connsiteX7157" fmla="*/ 1021320 w 1939743"/>
                <a:gd name="connsiteY7157" fmla="*/ 1464067 h 2523383"/>
                <a:gd name="connsiteX7158" fmla="*/ 1023549 w 1939743"/>
                <a:gd name="connsiteY7158" fmla="*/ 1461884 h 2523383"/>
                <a:gd name="connsiteX7159" fmla="*/ 1026381 w 1939743"/>
                <a:gd name="connsiteY7159" fmla="*/ 1457753 h 2523383"/>
                <a:gd name="connsiteX7160" fmla="*/ 1029816 w 1939743"/>
                <a:gd name="connsiteY7160" fmla="*/ 1451651 h 2523383"/>
                <a:gd name="connsiteX7161" fmla="*/ 1033563 w 1939743"/>
                <a:gd name="connsiteY7161" fmla="*/ 1447215 h 2523383"/>
                <a:gd name="connsiteX7162" fmla="*/ 1039619 w 1939743"/>
                <a:gd name="connsiteY7162" fmla="*/ 1443061 h 2523383"/>
                <a:gd name="connsiteX7163" fmla="*/ 1043327 w 1939743"/>
                <a:gd name="connsiteY7163" fmla="*/ 1439712 h 2523383"/>
                <a:gd name="connsiteX7164" fmla="*/ 1044078 w 1939743"/>
                <a:gd name="connsiteY7164" fmla="*/ 1438508 h 2523383"/>
                <a:gd name="connsiteX7165" fmla="*/ 1040636 w 1939743"/>
                <a:gd name="connsiteY7165" fmla="*/ 1438218 h 2523383"/>
                <a:gd name="connsiteX7166" fmla="*/ 1039799 w 1939743"/>
                <a:gd name="connsiteY7166" fmla="*/ 1437647 h 2523383"/>
                <a:gd name="connsiteX7167" fmla="*/ 1039087 w 1939743"/>
                <a:gd name="connsiteY7167" fmla="*/ 1434463 h 2523383"/>
                <a:gd name="connsiteX7168" fmla="*/ 1039446 w 1939743"/>
                <a:gd name="connsiteY7168" fmla="*/ 1428548 h 2523383"/>
                <a:gd name="connsiteX7169" fmla="*/ 1039384 w 1939743"/>
                <a:gd name="connsiteY7169" fmla="*/ 1425247 h 2523383"/>
                <a:gd name="connsiteX7170" fmla="*/ 1038977 w 1939743"/>
                <a:gd name="connsiteY7170" fmla="*/ 1422258 h 2523383"/>
                <a:gd name="connsiteX7171" fmla="*/ 1038226 w 1939743"/>
                <a:gd name="connsiteY7171" fmla="*/ 1419591 h 2523383"/>
                <a:gd name="connsiteX7172" fmla="*/ 1037131 w 1939743"/>
                <a:gd name="connsiteY7172" fmla="*/ 1417236 h 2523383"/>
                <a:gd name="connsiteX7173" fmla="*/ 1036129 w 1939743"/>
                <a:gd name="connsiteY7173" fmla="*/ 1415820 h 2523383"/>
                <a:gd name="connsiteX7174" fmla="*/ 1035222 w 1939743"/>
                <a:gd name="connsiteY7174" fmla="*/ 1415350 h 2523383"/>
                <a:gd name="connsiteX7175" fmla="*/ 1034604 w 1939743"/>
                <a:gd name="connsiteY7175" fmla="*/ 1415562 h 2523383"/>
                <a:gd name="connsiteX7176" fmla="*/ 1034267 w 1939743"/>
                <a:gd name="connsiteY7176" fmla="*/ 1416453 h 2523383"/>
                <a:gd name="connsiteX7177" fmla="*/ 1033344 w 1939743"/>
                <a:gd name="connsiteY7177" fmla="*/ 1422141 h 2523383"/>
                <a:gd name="connsiteX7178" fmla="*/ 1032171 w 1939743"/>
                <a:gd name="connsiteY7178" fmla="*/ 1426303 h 2523383"/>
                <a:gd name="connsiteX7179" fmla="*/ 1030559 w 1939743"/>
                <a:gd name="connsiteY7179" fmla="*/ 1428478 h 2523383"/>
                <a:gd name="connsiteX7180" fmla="*/ 1027218 w 1939743"/>
                <a:gd name="connsiteY7180" fmla="*/ 1429941 h 2523383"/>
                <a:gd name="connsiteX7181" fmla="*/ 1021484 w 1939743"/>
                <a:gd name="connsiteY7181" fmla="*/ 1431021 h 2523383"/>
                <a:gd name="connsiteX7182" fmla="*/ 1019106 w 1939743"/>
                <a:gd name="connsiteY7182" fmla="*/ 1429041 h 2523383"/>
                <a:gd name="connsiteX7183" fmla="*/ 1018800 w 1939743"/>
                <a:gd name="connsiteY7183" fmla="*/ 1427359 h 2523383"/>
                <a:gd name="connsiteX7184" fmla="*/ 1019630 w 1939743"/>
                <a:gd name="connsiteY7184" fmla="*/ 1420764 h 2523383"/>
                <a:gd name="connsiteX7185" fmla="*/ 1021539 w 1939743"/>
                <a:gd name="connsiteY7185" fmla="*/ 1417924 h 2523383"/>
                <a:gd name="connsiteX7186" fmla="*/ 1026788 w 1939743"/>
                <a:gd name="connsiteY7186" fmla="*/ 1412315 h 2523383"/>
                <a:gd name="connsiteX7187" fmla="*/ 1030152 w 1939743"/>
                <a:gd name="connsiteY7187" fmla="*/ 1407808 h 2523383"/>
                <a:gd name="connsiteX7188" fmla="*/ 1030207 w 1939743"/>
                <a:gd name="connsiteY7188" fmla="*/ 1407026 h 2523383"/>
                <a:gd name="connsiteX7189" fmla="*/ 1027117 w 1939743"/>
                <a:gd name="connsiteY7189" fmla="*/ 1406987 h 2523383"/>
                <a:gd name="connsiteX7190" fmla="*/ 1026381 w 1939743"/>
                <a:gd name="connsiteY7190" fmla="*/ 1406056 h 2523383"/>
                <a:gd name="connsiteX7191" fmla="*/ 1025732 w 1939743"/>
                <a:gd name="connsiteY7191" fmla="*/ 1400494 h 2523383"/>
                <a:gd name="connsiteX7192" fmla="*/ 1025912 w 1939743"/>
                <a:gd name="connsiteY7192" fmla="*/ 1398405 h 2523383"/>
                <a:gd name="connsiteX7193" fmla="*/ 1026397 w 1939743"/>
                <a:gd name="connsiteY7193" fmla="*/ 1396019 h 2523383"/>
                <a:gd name="connsiteX7194" fmla="*/ 1028556 w 1939743"/>
                <a:gd name="connsiteY7194" fmla="*/ 1394274 h 2523383"/>
                <a:gd name="connsiteX7195" fmla="*/ 1035191 w 1939743"/>
                <a:gd name="connsiteY7195" fmla="*/ 1392123 h 2523383"/>
                <a:gd name="connsiteX7196" fmla="*/ 1040346 w 1939743"/>
                <a:gd name="connsiteY7196" fmla="*/ 1389588 h 2523383"/>
                <a:gd name="connsiteX7197" fmla="*/ 1040503 w 1939743"/>
                <a:gd name="connsiteY7197" fmla="*/ 1390472 h 2523383"/>
                <a:gd name="connsiteX7198" fmla="*/ 1036364 w 1939743"/>
                <a:gd name="connsiteY7198" fmla="*/ 1398053 h 2523383"/>
                <a:gd name="connsiteX7199" fmla="*/ 1035934 w 1939743"/>
                <a:gd name="connsiteY7199" fmla="*/ 1399805 h 2523383"/>
                <a:gd name="connsiteX7200" fmla="*/ 1037514 w 1939743"/>
                <a:gd name="connsiteY7200" fmla="*/ 1401440 h 2523383"/>
                <a:gd name="connsiteX7201" fmla="*/ 1041488 w 1939743"/>
                <a:gd name="connsiteY7201" fmla="*/ 1397059 h 2523383"/>
                <a:gd name="connsiteX7202" fmla="*/ 1044054 w 1939743"/>
                <a:gd name="connsiteY7202" fmla="*/ 1393437 h 2523383"/>
                <a:gd name="connsiteX7203" fmla="*/ 1044485 w 1939743"/>
                <a:gd name="connsiteY7203" fmla="*/ 1392201 h 2523383"/>
                <a:gd name="connsiteX7204" fmla="*/ 1042153 w 1939743"/>
                <a:gd name="connsiteY7204" fmla="*/ 1391747 h 2523383"/>
                <a:gd name="connsiteX7205" fmla="*/ 1042028 w 1939743"/>
                <a:gd name="connsiteY7205" fmla="*/ 1390245 h 2523383"/>
                <a:gd name="connsiteX7206" fmla="*/ 1042474 w 1939743"/>
                <a:gd name="connsiteY7206" fmla="*/ 1387483 h 2523383"/>
                <a:gd name="connsiteX7207" fmla="*/ 1042263 w 1939743"/>
                <a:gd name="connsiteY7207" fmla="*/ 1385590 h 2523383"/>
                <a:gd name="connsiteX7208" fmla="*/ 1039681 w 1939743"/>
                <a:gd name="connsiteY7208" fmla="*/ 1383204 h 2523383"/>
                <a:gd name="connsiteX7209" fmla="*/ 1036505 w 1939743"/>
                <a:gd name="connsiteY7209" fmla="*/ 1384534 h 2523383"/>
                <a:gd name="connsiteX7210" fmla="*/ 1033853 w 1939743"/>
                <a:gd name="connsiteY7210" fmla="*/ 1387045 h 2523383"/>
                <a:gd name="connsiteX7211" fmla="*/ 1031654 w 1939743"/>
                <a:gd name="connsiteY7211" fmla="*/ 1387726 h 2523383"/>
                <a:gd name="connsiteX7212" fmla="*/ 1028408 w 1939743"/>
                <a:gd name="connsiteY7212" fmla="*/ 1387773 h 2523383"/>
                <a:gd name="connsiteX7213" fmla="*/ 1026045 w 1939743"/>
                <a:gd name="connsiteY7213" fmla="*/ 1387202 h 2523383"/>
                <a:gd name="connsiteX7214" fmla="*/ 1024566 w 1939743"/>
                <a:gd name="connsiteY7214" fmla="*/ 1386005 h 2523383"/>
                <a:gd name="connsiteX7215" fmla="*/ 1022783 w 1939743"/>
                <a:gd name="connsiteY7215" fmla="*/ 1383321 h 2523383"/>
                <a:gd name="connsiteX7216" fmla="*/ 1020701 w 1939743"/>
                <a:gd name="connsiteY7216" fmla="*/ 1379151 h 2523383"/>
                <a:gd name="connsiteX7217" fmla="*/ 1018073 w 1939743"/>
                <a:gd name="connsiteY7217" fmla="*/ 1374981 h 2523383"/>
                <a:gd name="connsiteX7218" fmla="*/ 1017142 w 1939743"/>
                <a:gd name="connsiteY7218" fmla="*/ 1374528 h 2523383"/>
                <a:gd name="connsiteX7219" fmla="*/ 1016344 w 1939743"/>
                <a:gd name="connsiteY7219" fmla="*/ 1374997 h 2523383"/>
                <a:gd name="connsiteX7220" fmla="*/ 1014662 w 1939743"/>
                <a:gd name="connsiteY7220" fmla="*/ 1379026 h 2523383"/>
                <a:gd name="connsiteX7221" fmla="*/ 1013934 w 1939743"/>
                <a:gd name="connsiteY7221" fmla="*/ 1379511 h 2523383"/>
                <a:gd name="connsiteX7222" fmla="*/ 1003623 w 1939743"/>
                <a:gd name="connsiteY7222" fmla="*/ 1373863 h 2523383"/>
                <a:gd name="connsiteX7223" fmla="*/ 999250 w 1939743"/>
                <a:gd name="connsiteY7223" fmla="*/ 1370686 h 2523383"/>
                <a:gd name="connsiteX7224" fmla="*/ 997129 w 1939743"/>
                <a:gd name="connsiteY7224" fmla="*/ 1368277 h 2523383"/>
                <a:gd name="connsiteX7225" fmla="*/ 994501 w 1939743"/>
                <a:gd name="connsiteY7225" fmla="*/ 1366845 h 2523383"/>
                <a:gd name="connsiteX7226" fmla="*/ 991356 w 1939743"/>
                <a:gd name="connsiteY7226" fmla="*/ 1366407 h 2523383"/>
                <a:gd name="connsiteX7227" fmla="*/ 988845 w 1939743"/>
                <a:gd name="connsiteY7227" fmla="*/ 1365280 h 2523383"/>
                <a:gd name="connsiteX7228" fmla="*/ 986975 w 1939743"/>
                <a:gd name="connsiteY7228" fmla="*/ 1363481 h 2523383"/>
                <a:gd name="connsiteX7229" fmla="*/ 985457 w 1939743"/>
                <a:gd name="connsiteY7229" fmla="*/ 1360883 h 2523383"/>
                <a:gd name="connsiteX7230" fmla="*/ 984299 w 1939743"/>
                <a:gd name="connsiteY7230" fmla="*/ 1357496 h 2523383"/>
                <a:gd name="connsiteX7231" fmla="*/ 982163 w 1939743"/>
                <a:gd name="connsiteY7231" fmla="*/ 1353217 h 2523383"/>
                <a:gd name="connsiteX7232" fmla="*/ 977266 w 1939743"/>
                <a:gd name="connsiteY7232" fmla="*/ 1344658 h 2523383"/>
                <a:gd name="connsiteX7233" fmla="*/ 975967 w 1939743"/>
                <a:gd name="connsiteY7233" fmla="*/ 1339134 h 2523383"/>
                <a:gd name="connsiteX7234" fmla="*/ 975787 w 1939743"/>
                <a:gd name="connsiteY7234" fmla="*/ 1337014 h 2523383"/>
                <a:gd name="connsiteX7235" fmla="*/ 976092 w 1939743"/>
                <a:gd name="connsiteY7235" fmla="*/ 1331538 h 2523383"/>
                <a:gd name="connsiteX7236" fmla="*/ 980677 w 1939743"/>
                <a:gd name="connsiteY7236" fmla="*/ 1322189 h 2523383"/>
                <a:gd name="connsiteX7237" fmla="*/ 981530 w 1939743"/>
                <a:gd name="connsiteY7237" fmla="*/ 1319482 h 2523383"/>
                <a:gd name="connsiteX7238" fmla="*/ 983094 w 1939743"/>
                <a:gd name="connsiteY7238" fmla="*/ 1317487 h 2523383"/>
                <a:gd name="connsiteX7239" fmla="*/ 985371 w 1939743"/>
                <a:gd name="connsiteY7239" fmla="*/ 1316204 h 2523383"/>
                <a:gd name="connsiteX7240" fmla="*/ 987006 w 1939743"/>
                <a:gd name="connsiteY7240" fmla="*/ 1315813 h 2523383"/>
                <a:gd name="connsiteX7241" fmla="*/ 990730 w 1939743"/>
                <a:gd name="connsiteY7241" fmla="*/ 1317010 h 2523383"/>
                <a:gd name="connsiteX7242" fmla="*/ 988500 w 1939743"/>
                <a:gd name="connsiteY7242" fmla="*/ 1314092 h 2523383"/>
                <a:gd name="connsiteX7243" fmla="*/ 988328 w 1939743"/>
                <a:gd name="connsiteY7243" fmla="*/ 1312527 h 2523383"/>
                <a:gd name="connsiteX7244" fmla="*/ 990566 w 1939743"/>
                <a:gd name="connsiteY7244" fmla="*/ 1307402 h 2523383"/>
                <a:gd name="connsiteX7245" fmla="*/ 990127 w 1939743"/>
                <a:gd name="connsiteY7245" fmla="*/ 1307168 h 2523383"/>
                <a:gd name="connsiteX7246" fmla="*/ 983978 w 1939743"/>
                <a:gd name="connsiteY7246" fmla="*/ 1311111 h 2523383"/>
                <a:gd name="connsiteX7247" fmla="*/ 982406 w 1939743"/>
                <a:gd name="connsiteY7247" fmla="*/ 1310845 h 2523383"/>
                <a:gd name="connsiteX7248" fmla="*/ 980192 w 1939743"/>
                <a:gd name="connsiteY7248" fmla="*/ 1308435 h 2523383"/>
                <a:gd name="connsiteX7249" fmla="*/ 976022 w 1939743"/>
                <a:gd name="connsiteY7249" fmla="*/ 1299782 h 2523383"/>
                <a:gd name="connsiteX7250" fmla="*/ 975975 w 1939743"/>
                <a:gd name="connsiteY7250" fmla="*/ 1294369 h 2523383"/>
                <a:gd name="connsiteX7251" fmla="*/ 977281 w 1939743"/>
                <a:gd name="connsiteY7251" fmla="*/ 1286796 h 2523383"/>
                <a:gd name="connsiteX7252" fmla="*/ 977743 w 1939743"/>
                <a:gd name="connsiteY7252" fmla="*/ 1282250 h 2523383"/>
                <a:gd name="connsiteX7253" fmla="*/ 976554 w 1939743"/>
                <a:gd name="connsiteY7253" fmla="*/ 1278362 h 2523383"/>
                <a:gd name="connsiteX7254" fmla="*/ 977000 w 1939743"/>
                <a:gd name="connsiteY7254" fmla="*/ 1277267 h 2523383"/>
                <a:gd name="connsiteX7255" fmla="*/ 978291 w 1939743"/>
                <a:gd name="connsiteY7255" fmla="*/ 1276171 h 2523383"/>
                <a:gd name="connsiteX7256" fmla="*/ 978831 w 1939743"/>
                <a:gd name="connsiteY7256" fmla="*/ 1274998 h 2523383"/>
                <a:gd name="connsiteX7257" fmla="*/ 978267 w 1939743"/>
                <a:gd name="connsiteY7257" fmla="*/ 1270679 h 2523383"/>
                <a:gd name="connsiteX7258" fmla="*/ 979167 w 1939743"/>
                <a:gd name="connsiteY7258" fmla="*/ 1268371 h 2523383"/>
                <a:gd name="connsiteX7259" fmla="*/ 982116 w 1939743"/>
                <a:gd name="connsiteY7259" fmla="*/ 1263889 h 2523383"/>
                <a:gd name="connsiteX7260" fmla="*/ 985011 w 1939743"/>
                <a:gd name="connsiteY7260" fmla="*/ 1259953 h 2523383"/>
                <a:gd name="connsiteX7261" fmla="*/ 986717 w 1939743"/>
                <a:gd name="connsiteY7261" fmla="*/ 1258749 h 2523383"/>
                <a:gd name="connsiteX7262" fmla="*/ 988195 w 1939743"/>
                <a:gd name="connsiteY7262" fmla="*/ 1258975 h 2523383"/>
                <a:gd name="connsiteX7263" fmla="*/ 989736 w 1939743"/>
                <a:gd name="connsiteY7263" fmla="*/ 1260180 h 2523383"/>
                <a:gd name="connsiteX7264" fmla="*/ 991348 w 1939743"/>
                <a:gd name="connsiteY7264" fmla="*/ 1262379 h 2523383"/>
                <a:gd name="connsiteX7265" fmla="*/ 994102 w 1939743"/>
                <a:gd name="connsiteY7265" fmla="*/ 1264640 h 2523383"/>
                <a:gd name="connsiteX7266" fmla="*/ 996144 w 1939743"/>
                <a:gd name="connsiteY7266" fmla="*/ 1265281 h 2523383"/>
                <a:gd name="connsiteX7267" fmla="*/ 997638 w 1939743"/>
                <a:gd name="connsiteY7267" fmla="*/ 1264045 h 2523383"/>
                <a:gd name="connsiteX7268" fmla="*/ 1000204 w 1939743"/>
                <a:gd name="connsiteY7268" fmla="*/ 1255564 h 2523383"/>
                <a:gd name="connsiteX7269" fmla="*/ 1001112 w 1939743"/>
                <a:gd name="connsiteY7269" fmla="*/ 1253382 h 2523383"/>
                <a:gd name="connsiteX7270" fmla="*/ 1000259 w 1939743"/>
                <a:gd name="connsiteY7270" fmla="*/ 1252435 h 2523383"/>
                <a:gd name="connsiteX7271" fmla="*/ 995228 w 1939743"/>
                <a:gd name="connsiteY7271" fmla="*/ 1252521 h 2523383"/>
                <a:gd name="connsiteX7272" fmla="*/ 993053 w 1939743"/>
                <a:gd name="connsiteY7272" fmla="*/ 1251817 h 2523383"/>
                <a:gd name="connsiteX7273" fmla="*/ 991802 w 1939743"/>
                <a:gd name="connsiteY7273" fmla="*/ 1250996 h 2523383"/>
                <a:gd name="connsiteX7274" fmla="*/ 990879 w 1939743"/>
                <a:gd name="connsiteY7274" fmla="*/ 1247733 h 2523383"/>
                <a:gd name="connsiteX7275" fmla="*/ 991637 w 1939743"/>
                <a:gd name="connsiteY7275" fmla="*/ 1245989 h 2523383"/>
                <a:gd name="connsiteX7276" fmla="*/ 996504 w 1939743"/>
                <a:gd name="connsiteY7276" fmla="*/ 1239918 h 2523383"/>
                <a:gd name="connsiteX7277" fmla="*/ 998796 w 1939743"/>
                <a:gd name="connsiteY7277" fmla="*/ 1233526 h 2523383"/>
                <a:gd name="connsiteX7278" fmla="*/ 1005610 w 1939743"/>
                <a:gd name="connsiteY7278" fmla="*/ 1224584 h 2523383"/>
                <a:gd name="connsiteX7279" fmla="*/ 1012510 w 1939743"/>
                <a:gd name="connsiteY7279" fmla="*/ 1220367 h 2523383"/>
                <a:gd name="connsiteX7280" fmla="*/ 1015851 w 1939743"/>
                <a:gd name="connsiteY7280" fmla="*/ 1218974 h 2523383"/>
                <a:gd name="connsiteX7281" fmla="*/ 1018573 w 1939743"/>
                <a:gd name="connsiteY7281" fmla="*/ 1218693 h 2523383"/>
                <a:gd name="connsiteX7282" fmla="*/ 1019755 w 1939743"/>
                <a:gd name="connsiteY7282" fmla="*/ 1219256 h 2523383"/>
                <a:gd name="connsiteX7283" fmla="*/ 1021210 w 1939743"/>
                <a:gd name="connsiteY7283" fmla="*/ 1223747 h 2523383"/>
                <a:gd name="connsiteX7284" fmla="*/ 1021476 w 1939743"/>
                <a:gd name="connsiteY7284" fmla="*/ 1228472 h 2523383"/>
                <a:gd name="connsiteX7285" fmla="*/ 1025223 w 1939743"/>
                <a:gd name="connsiteY7285" fmla="*/ 1234355 h 2523383"/>
                <a:gd name="connsiteX7286" fmla="*/ 1028235 w 1939743"/>
                <a:gd name="connsiteY7286" fmla="*/ 1234801 h 2523383"/>
                <a:gd name="connsiteX7287" fmla="*/ 1030105 w 1939743"/>
                <a:gd name="connsiteY7287" fmla="*/ 1233917 h 2523383"/>
                <a:gd name="connsiteX7288" fmla="*/ 1036161 w 1939743"/>
                <a:gd name="connsiteY7288" fmla="*/ 1234261 h 2523383"/>
                <a:gd name="connsiteX7289" fmla="*/ 1037561 w 1939743"/>
                <a:gd name="connsiteY7289" fmla="*/ 1235904 h 2523383"/>
                <a:gd name="connsiteX7290" fmla="*/ 1037459 w 1939743"/>
                <a:gd name="connsiteY7290" fmla="*/ 1237735 h 2523383"/>
                <a:gd name="connsiteX7291" fmla="*/ 1036786 w 1939743"/>
                <a:gd name="connsiteY7291" fmla="*/ 1240692 h 2523383"/>
                <a:gd name="connsiteX7292" fmla="*/ 1037201 w 1939743"/>
                <a:gd name="connsiteY7292" fmla="*/ 1243219 h 2523383"/>
                <a:gd name="connsiteX7293" fmla="*/ 1041308 w 1939743"/>
                <a:gd name="connsiteY7293" fmla="*/ 1248038 h 2523383"/>
                <a:gd name="connsiteX7294" fmla="*/ 1045009 w 1939743"/>
                <a:gd name="connsiteY7294" fmla="*/ 1251363 h 2523383"/>
                <a:gd name="connsiteX7295" fmla="*/ 1048326 w 1939743"/>
                <a:gd name="connsiteY7295" fmla="*/ 1255502 h 2523383"/>
                <a:gd name="connsiteX7296" fmla="*/ 1053271 w 1939743"/>
                <a:gd name="connsiteY7296" fmla="*/ 1264108 h 2523383"/>
                <a:gd name="connsiteX7297" fmla="*/ 1054342 w 1939743"/>
                <a:gd name="connsiteY7297" fmla="*/ 1266533 h 2523383"/>
                <a:gd name="connsiteX7298" fmla="*/ 1055086 w 1939743"/>
                <a:gd name="connsiteY7298" fmla="*/ 1269146 h 2523383"/>
                <a:gd name="connsiteX7299" fmla="*/ 1056369 w 1939743"/>
                <a:gd name="connsiteY7299" fmla="*/ 1278659 h 2523383"/>
                <a:gd name="connsiteX7300" fmla="*/ 1056533 w 1939743"/>
                <a:gd name="connsiteY7300" fmla="*/ 1282250 h 2523383"/>
                <a:gd name="connsiteX7301" fmla="*/ 1056063 w 1939743"/>
                <a:gd name="connsiteY7301" fmla="*/ 1292577 h 2523383"/>
                <a:gd name="connsiteX7302" fmla="*/ 1055672 w 1939743"/>
                <a:gd name="connsiteY7302" fmla="*/ 1294525 h 2523383"/>
                <a:gd name="connsiteX7303" fmla="*/ 1054366 w 1939743"/>
                <a:gd name="connsiteY7303" fmla="*/ 1296857 h 2523383"/>
                <a:gd name="connsiteX7304" fmla="*/ 1054820 w 1939743"/>
                <a:gd name="connsiteY7304" fmla="*/ 1297803 h 2523383"/>
                <a:gd name="connsiteX7305" fmla="*/ 1058723 w 1939743"/>
                <a:gd name="connsiteY7305" fmla="*/ 1300471 h 2523383"/>
                <a:gd name="connsiteX7306" fmla="*/ 1061821 w 1939743"/>
                <a:gd name="connsiteY7306" fmla="*/ 1305752 h 2523383"/>
                <a:gd name="connsiteX7307" fmla="*/ 1063449 w 1939743"/>
                <a:gd name="connsiteY7307" fmla="*/ 1307450 h 2523383"/>
                <a:gd name="connsiteX7308" fmla="*/ 1067376 w 1939743"/>
                <a:gd name="connsiteY7308" fmla="*/ 1310289 h 2523383"/>
                <a:gd name="connsiteX7309" fmla="*/ 1068088 w 1939743"/>
                <a:gd name="connsiteY7309" fmla="*/ 1311361 h 2523383"/>
                <a:gd name="connsiteX7310" fmla="*/ 1068980 w 1939743"/>
                <a:gd name="connsiteY7310" fmla="*/ 1313129 h 2523383"/>
                <a:gd name="connsiteX7311" fmla="*/ 1071194 w 1939743"/>
                <a:gd name="connsiteY7311" fmla="*/ 1320679 h 2523383"/>
                <a:gd name="connsiteX7312" fmla="*/ 1074824 w 1939743"/>
                <a:gd name="connsiteY7312" fmla="*/ 1327446 h 2523383"/>
                <a:gd name="connsiteX7313" fmla="*/ 1075090 w 1939743"/>
                <a:gd name="connsiteY7313" fmla="*/ 1328901 h 2523383"/>
                <a:gd name="connsiteX7314" fmla="*/ 1074308 w 1939743"/>
                <a:gd name="connsiteY7314" fmla="*/ 1332070 h 2523383"/>
                <a:gd name="connsiteX7315" fmla="*/ 1074863 w 1939743"/>
                <a:gd name="connsiteY7315" fmla="*/ 1333071 h 2523383"/>
                <a:gd name="connsiteX7316" fmla="*/ 1076264 w 1939743"/>
                <a:gd name="connsiteY7316" fmla="*/ 1334229 h 2523383"/>
                <a:gd name="connsiteX7317" fmla="*/ 1077523 w 1939743"/>
                <a:gd name="connsiteY7317" fmla="*/ 1333627 h 2523383"/>
                <a:gd name="connsiteX7318" fmla="*/ 1078634 w 1939743"/>
                <a:gd name="connsiteY7318" fmla="*/ 1331256 h 2523383"/>
                <a:gd name="connsiteX7319" fmla="*/ 1079847 w 1939743"/>
                <a:gd name="connsiteY7319" fmla="*/ 1330568 h 2523383"/>
                <a:gd name="connsiteX7320" fmla="*/ 1081153 w 1939743"/>
                <a:gd name="connsiteY7320" fmla="*/ 1331569 h 2523383"/>
                <a:gd name="connsiteX7321" fmla="*/ 1082147 w 1939743"/>
                <a:gd name="connsiteY7321" fmla="*/ 1333329 h 2523383"/>
                <a:gd name="connsiteX7322" fmla="*/ 1083500 w 1939743"/>
                <a:gd name="connsiteY7322" fmla="*/ 1337632 h 2523383"/>
                <a:gd name="connsiteX7323" fmla="*/ 1085472 w 1939743"/>
                <a:gd name="connsiteY7323" fmla="*/ 1341176 h 2523383"/>
                <a:gd name="connsiteX7324" fmla="*/ 1085307 w 1939743"/>
                <a:gd name="connsiteY7324" fmla="*/ 1342256 h 2523383"/>
                <a:gd name="connsiteX7325" fmla="*/ 1084329 w 1939743"/>
                <a:gd name="connsiteY7325" fmla="*/ 1343140 h 2523383"/>
                <a:gd name="connsiteX7326" fmla="*/ 1079002 w 1939743"/>
                <a:gd name="connsiteY7326" fmla="*/ 1344118 h 2523383"/>
                <a:gd name="connsiteX7327" fmla="*/ 1076005 w 1939743"/>
                <a:gd name="connsiteY7327" fmla="*/ 1343437 h 2523383"/>
                <a:gd name="connsiteX7328" fmla="*/ 1073236 w 1939743"/>
                <a:gd name="connsiteY7328" fmla="*/ 1341708 h 2523383"/>
                <a:gd name="connsiteX7329" fmla="*/ 1071311 w 1939743"/>
                <a:gd name="connsiteY7329" fmla="*/ 1339917 h 2523383"/>
                <a:gd name="connsiteX7330" fmla="*/ 1069520 w 1939743"/>
                <a:gd name="connsiteY7330" fmla="*/ 1337171 h 2523383"/>
                <a:gd name="connsiteX7331" fmla="*/ 1068855 w 1939743"/>
                <a:gd name="connsiteY7331" fmla="*/ 1337460 h 2523383"/>
                <a:gd name="connsiteX7332" fmla="*/ 1067916 w 1939743"/>
                <a:gd name="connsiteY7332" fmla="*/ 1339698 h 2523383"/>
                <a:gd name="connsiteX7333" fmla="*/ 1065913 w 1939743"/>
                <a:gd name="connsiteY7333" fmla="*/ 1342960 h 2523383"/>
                <a:gd name="connsiteX7334" fmla="*/ 1064661 w 1939743"/>
                <a:gd name="connsiteY7334" fmla="*/ 1345964 h 2523383"/>
                <a:gd name="connsiteX7335" fmla="*/ 1066117 w 1939743"/>
                <a:gd name="connsiteY7335" fmla="*/ 1347294 h 2523383"/>
                <a:gd name="connsiteX7336" fmla="*/ 1073118 w 1939743"/>
                <a:gd name="connsiteY7336" fmla="*/ 1347208 h 2523383"/>
                <a:gd name="connsiteX7337" fmla="*/ 1074636 w 1939743"/>
                <a:gd name="connsiteY7337" fmla="*/ 1348053 h 2523383"/>
                <a:gd name="connsiteX7338" fmla="*/ 1076412 w 1939743"/>
                <a:gd name="connsiteY7338" fmla="*/ 1350158 h 2523383"/>
                <a:gd name="connsiteX7339" fmla="*/ 1074386 w 1939743"/>
                <a:gd name="connsiteY7339" fmla="*/ 1353670 h 2523383"/>
                <a:gd name="connsiteX7340" fmla="*/ 1069653 w 1939743"/>
                <a:gd name="connsiteY7340" fmla="*/ 1359546 h 2523383"/>
                <a:gd name="connsiteX7341" fmla="*/ 1059420 w 1939743"/>
                <a:gd name="connsiteY7341" fmla="*/ 1370866 h 2523383"/>
                <a:gd name="connsiteX7342" fmla="*/ 1056415 w 1939743"/>
                <a:gd name="connsiteY7342" fmla="*/ 1373761 h 2523383"/>
                <a:gd name="connsiteX7343" fmla="*/ 1057143 w 1939743"/>
                <a:gd name="connsiteY7343" fmla="*/ 1374598 h 2523383"/>
                <a:gd name="connsiteX7344" fmla="*/ 1058285 w 1939743"/>
                <a:gd name="connsiteY7344" fmla="*/ 1374809 h 2523383"/>
                <a:gd name="connsiteX7345" fmla="*/ 1061798 w 1939743"/>
                <a:gd name="connsiteY7345" fmla="*/ 1374316 h 2523383"/>
                <a:gd name="connsiteX7346" fmla="*/ 1065076 w 1939743"/>
                <a:gd name="connsiteY7346" fmla="*/ 1372806 h 2523383"/>
                <a:gd name="connsiteX7347" fmla="*/ 1069066 w 1939743"/>
                <a:gd name="connsiteY7347" fmla="*/ 1373456 h 2523383"/>
                <a:gd name="connsiteX7348" fmla="*/ 1070842 w 1939743"/>
                <a:gd name="connsiteY7348" fmla="*/ 1374692 h 2523383"/>
                <a:gd name="connsiteX7349" fmla="*/ 1070239 w 1939743"/>
                <a:gd name="connsiteY7349" fmla="*/ 1375889 h 2523383"/>
                <a:gd name="connsiteX7350" fmla="*/ 1071319 w 1939743"/>
                <a:gd name="connsiteY7350" fmla="*/ 1377845 h 2523383"/>
                <a:gd name="connsiteX7351" fmla="*/ 1077844 w 1939743"/>
                <a:gd name="connsiteY7351" fmla="*/ 1382375 h 2523383"/>
                <a:gd name="connsiteX7352" fmla="*/ 1081967 w 1939743"/>
                <a:gd name="connsiteY7352" fmla="*/ 1381475 h 2523383"/>
                <a:gd name="connsiteX7353" fmla="*/ 1086176 w 1939743"/>
                <a:gd name="connsiteY7353" fmla="*/ 1377109 h 2523383"/>
                <a:gd name="connsiteX7354" fmla="*/ 1089430 w 1939743"/>
                <a:gd name="connsiteY7354" fmla="*/ 1374942 h 2523383"/>
                <a:gd name="connsiteX7355" fmla="*/ 1093436 w 1939743"/>
                <a:gd name="connsiteY7355" fmla="*/ 1375240 h 2523383"/>
                <a:gd name="connsiteX7356" fmla="*/ 1094555 w 1939743"/>
                <a:gd name="connsiteY7356" fmla="*/ 1375725 h 2523383"/>
                <a:gd name="connsiteX7357" fmla="*/ 1094124 w 1939743"/>
                <a:gd name="connsiteY7357" fmla="*/ 1376789 h 2523383"/>
                <a:gd name="connsiteX7358" fmla="*/ 1091167 w 1939743"/>
                <a:gd name="connsiteY7358" fmla="*/ 1379237 h 2523383"/>
                <a:gd name="connsiteX7359" fmla="*/ 1088492 w 1939743"/>
                <a:gd name="connsiteY7359" fmla="*/ 1381960 h 2523383"/>
                <a:gd name="connsiteX7360" fmla="*/ 1088202 w 1939743"/>
                <a:gd name="connsiteY7360" fmla="*/ 1382727 h 2523383"/>
                <a:gd name="connsiteX7361" fmla="*/ 1091535 w 1939743"/>
                <a:gd name="connsiteY7361" fmla="*/ 1381631 h 2523383"/>
                <a:gd name="connsiteX7362" fmla="*/ 1098959 w 1939743"/>
                <a:gd name="connsiteY7362" fmla="*/ 1383368 h 2523383"/>
                <a:gd name="connsiteX7363" fmla="*/ 1102566 w 1939743"/>
                <a:gd name="connsiteY7363" fmla="*/ 1383798 h 2523383"/>
                <a:gd name="connsiteX7364" fmla="*/ 1105179 w 1939743"/>
                <a:gd name="connsiteY7364" fmla="*/ 1383360 h 2523383"/>
                <a:gd name="connsiteX7365" fmla="*/ 1107628 w 1939743"/>
                <a:gd name="connsiteY7365" fmla="*/ 1384049 h 2523383"/>
                <a:gd name="connsiteX7366" fmla="*/ 1109920 w 1939743"/>
                <a:gd name="connsiteY7366" fmla="*/ 1385864 h 2523383"/>
                <a:gd name="connsiteX7367" fmla="*/ 1110687 w 1939743"/>
                <a:gd name="connsiteY7367" fmla="*/ 1387014 h 2523383"/>
                <a:gd name="connsiteX7368" fmla="*/ 1108543 w 1939743"/>
                <a:gd name="connsiteY7368" fmla="*/ 1387757 h 2523383"/>
                <a:gd name="connsiteX7369" fmla="*/ 1106517 w 1939743"/>
                <a:gd name="connsiteY7369" fmla="*/ 1387741 h 2523383"/>
                <a:gd name="connsiteX7370" fmla="*/ 1104796 w 1939743"/>
                <a:gd name="connsiteY7370" fmla="*/ 1388844 h 2523383"/>
                <a:gd name="connsiteX7371" fmla="*/ 1103380 w 1939743"/>
                <a:gd name="connsiteY7371" fmla="*/ 1391043 h 2523383"/>
                <a:gd name="connsiteX7372" fmla="*/ 1102370 w 1939743"/>
                <a:gd name="connsiteY7372" fmla="*/ 1393891 h 2523383"/>
                <a:gd name="connsiteX7373" fmla="*/ 1101768 w 1939743"/>
                <a:gd name="connsiteY7373" fmla="*/ 1397388 h 2523383"/>
                <a:gd name="connsiteX7374" fmla="*/ 1100227 w 1939743"/>
                <a:gd name="connsiteY7374" fmla="*/ 1398827 h 2523383"/>
                <a:gd name="connsiteX7375" fmla="*/ 1097754 w 1939743"/>
                <a:gd name="connsiteY7375" fmla="*/ 1398217 h 2523383"/>
                <a:gd name="connsiteX7376" fmla="*/ 1096784 w 1939743"/>
                <a:gd name="connsiteY7376" fmla="*/ 1397231 h 2523383"/>
                <a:gd name="connsiteX7377" fmla="*/ 1097316 w 1939743"/>
                <a:gd name="connsiteY7377" fmla="*/ 1395846 h 2523383"/>
                <a:gd name="connsiteX7378" fmla="*/ 1096597 w 1939743"/>
                <a:gd name="connsiteY7378" fmla="*/ 1395651 h 2523383"/>
                <a:gd name="connsiteX7379" fmla="*/ 1094617 w 1939743"/>
                <a:gd name="connsiteY7379" fmla="*/ 1396637 h 2523383"/>
                <a:gd name="connsiteX7380" fmla="*/ 1093076 w 1939743"/>
                <a:gd name="connsiteY7380" fmla="*/ 1396660 h 2523383"/>
                <a:gd name="connsiteX7381" fmla="*/ 1092654 w 1939743"/>
                <a:gd name="connsiteY7381" fmla="*/ 1397685 h 2523383"/>
                <a:gd name="connsiteX7382" fmla="*/ 1103466 w 1939743"/>
                <a:gd name="connsiteY7382" fmla="*/ 1408779 h 2523383"/>
                <a:gd name="connsiteX7383" fmla="*/ 1106924 w 1939743"/>
                <a:gd name="connsiteY7383" fmla="*/ 1418527 h 2523383"/>
                <a:gd name="connsiteX7384" fmla="*/ 1109302 w 1939743"/>
                <a:gd name="connsiteY7384" fmla="*/ 1422532 h 2523383"/>
                <a:gd name="connsiteX7385" fmla="*/ 1109537 w 1939743"/>
                <a:gd name="connsiteY7385" fmla="*/ 1423588 h 2523383"/>
                <a:gd name="connsiteX7386" fmla="*/ 1107988 w 1939743"/>
                <a:gd name="connsiteY7386" fmla="*/ 1426272 h 2523383"/>
                <a:gd name="connsiteX7387" fmla="*/ 1107909 w 1939743"/>
                <a:gd name="connsiteY7387" fmla="*/ 1428314 h 2523383"/>
                <a:gd name="connsiteX7388" fmla="*/ 1108621 w 1939743"/>
                <a:gd name="connsiteY7388" fmla="*/ 1434189 h 2523383"/>
                <a:gd name="connsiteX7389" fmla="*/ 1108293 w 1939743"/>
                <a:gd name="connsiteY7389" fmla="*/ 1438860 h 2523383"/>
                <a:gd name="connsiteX7390" fmla="*/ 1107229 w 1939743"/>
                <a:gd name="connsiteY7390" fmla="*/ 1447051 h 2523383"/>
                <a:gd name="connsiteX7391" fmla="*/ 1108222 w 1939743"/>
                <a:gd name="connsiteY7391" fmla="*/ 1449586 h 2523383"/>
                <a:gd name="connsiteX7392" fmla="*/ 1110530 w 1939743"/>
                <a:gd name="connsiteY7392" fmla="*/ 1451823 h 2523383"/>
                <a:gd name="connsiteX7393" fmla="*/ 1111915 w 1939743"/>
                <a:gd name="connsiteY7393" fmla="*/ 1454679 h 2523383"/>
                <a:gd name="connsiteX7394" fmla="*/ 1112862 w 1939743"/>
                <a:gd name="connsiteY7394" fmla="*/ 1455657 h 2523383"/>
                <a:gd name="connsiteX7395" fmla="*/ 1113566 w 1939743"/>
                <a:gd name="connsiteY7395" fmla="*/ 1457949 h 2523383"/>
                <a:gd name="connsiteX7396" fmla="*/ 1114387 w 1939743"/>
                <a:gd name="connsiteY7396" fmla="*/ 1459388 h 2523383"/>
                <a:gd name="connsiteX7397" fmla="*/ 1115334 w 1939743"/>
                <a:gd name="connsiteY7397" fmla="*/ 1459975 h 2523383"/>
                <a:gd name="connsiteX7398" fmla="*/ 1115999 w 1939743"/>
                <a:gd name="connsiteY7398" fmla="*/ 1459224 h 2523383"/>
                <a:gd name="connsiteX7399" fmla="*/ 1116390 w 1939743"/>
                <a:gd name="connsiteY7399" fmla="*/ 1457127 h 2523383"/>
                <a:gd name="connsiteX7400" fmla="*/ 1117274 w 1939743"/>
                <a:gd name="connsiteY7400" fmla="*/ 1455164 h 2523383"/>
                <a:gd name="connsiteX7401" fmla="*/ 1119715 w 1939743"/>
                <a:gd name="connsiteY7401" fmla="*/ 1451627 h 2523383"/>
                <a:gd name="connsiteX7402" fmla="*/ 1122078 w 1939743"/>
                <a:gd name="connsiteY7402" fmla="*/ 1446089 h 2523383"/>
                <a:gd name="connsiteX7403" fmla="*/ 1122477 w 1939743"/>
                <a:gd name="connsiteY7403" fmla="*/ 1444250 h 2523383"/>
                <a:gd name="connsiteX7404" fmla="*/ 1122101 w 1939743"/>
                <a:gd name="connsiteY7404" fmla="*/ 1439877 h 2523383"/>
                <a:gd name="connsiteX7405" fmla="*/ 1122375 w 1939743"/>
                <a:gd name="connsiteY7405" fmla="*/ 1437999 h 2523383"/>
                <a:gd name="connsiteX7406" fmla="*/ 1124597 w 1939743"/>
                <a:gd name="connsiteY7406" fmla="*/ 1431341 h 2523383"/>
                <a:gd name="connsiteX7407" fmla="*/ 1125301 w 1939743"/>
                <a:gd name="connsiteY7407" fmla="*/ 1426710 h 2523383"/>
                <a:gd name="connsiteX7408" fmla="*/ 1125974 w 1939743"/>
                <a:gd name="connsiteY7408" fmla="*/ 1419458 h 2523383"/>
                <a:gd name="connsiteX7409" fmla="*/ 1127147 w 1939743"/>
                <a:gd name="connsiteY7409" fmla="*/ 1414388 h 2523383"/>
                <a:gd name="connsiteX7410" fmla="*/ 1129666 w 1939743"/>
                <a:gd name="connsiteY7410" fmla="*/ 1410069 h 2523383"/>
                <a:gd name="connsiteX7411" fmla="*/ 1134063 w 1939743"/>
                <a:gd name="connsiteY7411" fmla="*/ 1401307 h 2523383"/>
                <a:gd name="connsiteX7412" fmla="*/ 1135651 w 1939743"/>
                <a:gd name="connsiteY7412" fmla="*/ 1399547 h 2523383"/>
                <a:gd name="connsiteX7413" fmla="*/ 1137435 w 1939743"/>
                <a:gd name="connsiteY7413" fmla="*/ 1398679 h 2523383"/>
                <a:gd name="connsiteX7414" fmla="*/ 1140549 w 1939743"/>
                <a:gd name="connsiteY7414" fmla="*/ 1398882 h 2523383"/>
                <a:gd name="connsiteX7415" fmla="*/ 1142818 w 1939743"/>
                <a:gd name="connsiteY7415" fmla="*/ 1401714 h 2523383"/>
                <a:gd name="connsiteX7416" fmla="*/ 1145869 w 1939743"/>
                <a:gd name="connsiteY7416" fmla="*/ 1406932 h 2523383"/>
                <a:gd name="connsiteX7417" fmla="*/ 1149757 w 1939743"/>
                <a:gd name="connsiteY7417" fmla="*/ 1411665 h 2523383"/>
                <a:gd name="connsiteX7418" fmla="*/ 1156829 w 1939743"/>
                <a:gd name="connsiteY7418" fmla="*/ 1418057 h 2523383"/>
                <a:gd name="connsiteX7419" fmla="*/ 1158848 w 1939743"/>
                <a:gd name="connsiteY7419" fmla="*/ 1420467 h 2523383"/>
                <a:gd name="connsiteX7420" fmla="*/ 1162853 w 1939743"/>
                <a:gd name="connsiteY7420" fmla="*/ 1426749 h 2523383"/>
                <a:gd name="connsiteX7421" fmla="*/ 1164543 w 1939743"/>
                <a:gd name="connsiteY7421" fmla="*/ 1432953 h 2523383"/>
                <a:gd name="connsiteX7422" fmla="*/ 1165701 w 1939743"/>
                <a:gd name="connsiteY7422" fmla="*/ 1441661 h 2523383"/>
                <a:gd name="connsiteX7423" fmla="*/ 1166702 w 1939743"/>
                <a:gd name="connsiteY7423" fmla="*/ 1446879 h 2523383"/>
                <a:gd name="connsiteX7424" fmla="*/ 1167540 w 1939743"/>
                <a:gd name="connsiteY7424" fmla="*/ 1448647 h 2523383"/>
                <a:gd name="connsiteX7425" fmla="*/ 1167923 w 1939743"/>
                <a:gd name="connsiteY7425" fmla="*/ 1451268 h 2523383"/>
                <a:gd name="connsiteX7426" fmla="*/ 1167853 w 1939743"/>
                <a:gd name="connsiteY7426" fmla="*/ 1454749 h 2523383"/>
                <a:gd name="connsiteX7427" fmla="*/ 1167532 w 1939743"/>
                <a:gd name="connsiteY7427" fmla="*/ 1457464 h 2523383"/>
                <a:gd name="connsiteX7428" fmla="*/ 1166976 w 1939743"/>
                <a:gd name="connsiteY7428" fmla="*/ 1459420 h 2523383"/>
                <a:gd name="connsiteX7429" fmla="*/ 1166108 w 1939743"/>
                <a:gd name="connsiteY7429" fmla="*/ 1460531 h 2523383"/>
                <a:gd name="connsiteX7430" fmla="*/ 1163949 w 1939743"/>
                <a:gd name="connsiteY7430" fmla="*/ 1460890 h 2523383"/>
                <a:gd name="connsiteX7431" fmla="*/ 1161312 w 1939743"/>
                <a:gd name="connsiteY7431" fmla="*/ 1460351 h 2523383"/>
                <a:gd name="connsiteX7432" fmla="*/ 1160553 w 1939743"/>
                <a:gd name="connsiteY7432" fmla="*/ 1459474 h 2523383"/>
                <a:gd name="connsiteX7433" fmla="*/ 1159168 w 1939743"/>
                <a:gd name="connsiteY7433" fmla="*/ 1455391 h 2523383"/>
                <a:gd name="connsiteX7434" fmla="*/ 1158590 w 1939743"/>
                <a:gd name="connsiteY7434" fmla="*/ 1455140 h 2523383"/>
                <a:gd name="connsiteX7435" fmla="*/ 1156141 w 1939743"/>
                <a:gd name="connsiteY7435" fmla="*/ 1458152 h 2523383"/>
                <a:gd name="connsiteX7436" fmla="*/ 1155836 w 1939743"/>
                <a:gd name="connsiteY7436" fmla="*/ 1459834 h 2523383"/>
                <a:gd name="connsiteX7437" fmla="*/ 1156735 w 1939743"/>
                <a:gd name="connsiteY7437" fmla="*/ 1465397 h 2523383"/>
                <a:gd name="connsiteX7438" fmla="*/ 1156618 w 1939743"/>
                <a:gd name="connsiteY7438" fmla="*/ 1475794 h 2523383"/>
                <a:gd name="connsiteX7439" fmla="*/ 1156868 w 1939743"/>
                <a:gd name="connsiteY7439" fmla="*/ 1478047 h 2523383"/>
                <a:gd name="connsiteX7440" fmla="*/ 1159458 w 1939743"/>
                <a:gd name="connsiteY7440" fmla="*/ 1488781 h 2523383"/>
                <a:gd name="connsiteX7441" fmla="*/ 1163823 w 1939743"/>
                <a:gd name="connsiteY7441" fmla="*/ 1496886 h 2523383"/>
                <a:gd name="connsiteX7442" fmla="*/ 1174753 w 1939743"/>
                <a:gd name="connsiteY7442" fmla="*/ 1512377 h 2523383"/>
                <a:gd name="connsiteX7443" fmla="*/ 1175379 w 1939743"/>
                <a:gd name="connsiteY7443" fmla="*/ 1514121 h 2523383"/>
                <a:gd name="connsiteX7444" fmla="*/ 1176537 w 1939743"/>
                <a:gd name="connsiteY7444" fmla="*/ 1520396 h 2523383"/>
                <a:gd name="connsiteX7445" fmla="*/ 1177108 w 1939743"/>
                <a:gd name="connsiteY7445" fmla="*/ 1521702 h 2523383"/>
                <a:gd name="connsiteX7446" fmla="*/ 1177820 w 1939743"/>
                <a:gd name="connsiteY7446" fmla="*/ 1522484 h 2523383"/>
                <a:gd name="connsiteX7447" fmla="*/ 1178680 w 1939743"/>
                <a:gd name="connsiteY7447" fmla="*/ 1522735 h 2523383"/>
                <a:gd name="connsiteX7448" fmla="*/ 1179869 w 1939743"/>
                <a:gd name="connsiteY7448" fmla="*/ 1522109 h 2523383"/>
                <a:gd name="connsiteX7449" fmla="*/ 1183891 w 1939743"/>
                <a:gd name="connsiteY7449" fmla="*/ 1517352 h 2523383"/>
                <a:gd name="connsiteX7450" fmla="*/ 1187388 w 1939743"/>
                <a:gd name="connsiteY7450" fmla="*/ 1512322 h 2523383"/>
                <a:gd name="connsiteX7451" fmla="*/ 1189828 w 1939743"/>
                <a:gd name="connsiteY7451" fmla="*/ 1509693 h 2523383"/>
                <a:gd name="connsiteX7452" fmla="*/ 1191213 w 1939743"/>
                <a:gd name="connsiteY7452" fmla="*/ 1509482 h 2523383"/>
                <a:gd name="connsiteX7453" fmla="*/ 1192700 w 1939743"/>
                <a:gd name="connsiteY7453" fmla="*/ 1508559 h 2523383"/>
                <a:gd name="connsiteX7454" fmla="*/ 1194296 w 1939743"/>
                <a:gd name="connsiteY7454" fmla="*/ 1506931 h 2523383"/>
                <a:gd name="connsiteX7455" fmla="*/ 1195360 w 1939743"/>
                <a:gd name="connsiteY7455" fmla="*/ 1505140 h 2523383"/>
                <a:gd name="connsiteX7456" fmla="*/ 1195899 w 1939743"/>
                <a:gd name="connsiteY7456" fmla="*/ 1503184 h 2523383"/>
                <a:gd name="connsiteX7457" fmla="*/ 1196619 w 1939743"/>
                <a:gd name="connsiteY7457" fmla="*/ 1495517 h 2523383"/>
                <a:gd name="connsiteX7458" fmla="*/ 1197229 w 1939743"/>
                <a:gd name="connsiteY7458" fmla="*/ 1491840 h 2523383"/>
                <a:gd name="connsiteX7459" fmla="*/ 1198935 w 1939743"/>
                <a:gd name="connsiteY7459" fmla="*/ 1486802 h 2523383"/>
                <a:gd name="connsiteX7460" fmla="*/ 1199561 w 1939743"/>
                <a:gd name="connsiteY7460" fmla="*/ 1485370 h 2523383"/>
                <a:gd name="connsiteX7461" fmla="*/ 1208018 w 1939743"/>
                <a:gd name="connsiteY7461" fmla="*/ 1472493 h 2523383"/>
                <a:gd name="connsiteX7462" fmla="*/ 1208714 w 1939743"/>
                <a:gd name="connsiteY7462" fmla="*/ 1470897 h 2523383"/>
                <a:gd name="connsiteX7463" fmla="*/ 1212305 w 1939743"/>
                <a:gd name="connsiteY7463" fmla="*/ 1455805 h 2523383"/>
                <a:gd name="connsiteX7464" fmla="*/ 1213573 w 1939743"/>
                <a:gd name="connsiteY7464" fmla="*/ 1448835 h 2523383"/>
                <a:gd name="connsiteX7465" fmla="*/ 1213753 w 1939743"/>
                <a:gd name="connsiteY7465" fmla="*/ 1444618 h 2523383"/>
                <a:gd name="connsiteX7466" fmla="*/ 1213267 w 1939743"/>
                <a:gd name="connsiteY7466" fmla="*/ 1440847 h 2523383"/>
                <a:gd name="connsiteX7467" fmla="*/ 1213510 w 1939743"/>
                <a:gd name="connsiteY7467" fmla="*/ 1437733 h 2523383"/>
                <a:gd name="connsiteX7468" fmla="*/ 1214480 w 1939743"/>
                <a:gd name="connsiteY7468" fmla="*/ 1435277 h 2523383"/>
                <a:gd name="connsiteX7469" fmla="*/ 1215505 w 1939743"/>
                <a:gd name="connsiteY7469" fmla="*/ 1433540 h 2523383"/>
                <a:gd name="connsiteX7470" fmla="*/ 1217273 w 1939743"/>
                <a:gd name="connsiteY7470" fmla="*/ 1431780 h 2523383"/>
                <a:gd name="connsiteX7471" fmla="*/ 1218251 w 1939743"/>
                <a:gd name="connsiteY7471" fmla="*/ 1429300 h 2523383"/>
                <a:gd name="connsiteX7472" fmla="*/ 1218838 w 1939743"/>
                <a:gd name="connsiteY7472" fmla="*/ 1429049 h 2523383"/>
                <a:gd name="connsiteX7473" fmla="*/ 1220285 w 1939743"/>
                <a:gd name="connsiteY7473" fmla="*/ 1429034 h 2523383"/>
                <a:gd name="connsiteX7474" fmla="*/ 1222194 w 1939743"/>
                <a:gd name="connsiteY7474" fmla="*/ 1430723 h 2523383"/>
                <a:gd name="connsiteX7475" fmla="*/ 1223579 w 1939743"/>
                <a:gd name="connsiteY7475" fmla="*/ 1431028 h 2523383"/>
                <a:gd name="connsiteX7476" fmla="*/ 1232529 w 1939743"/>
                <a:gd name="connsiteY7476" fmla="*/ 1429088 h 2523383"/>
                <a:gd name="connsiteX7477" fmla="*/ 1232529 w 1939743"/>
                <a:gd name="connsiteY7477" fmla="*/ 1428056 h 2523383"/>
                <a:gd name="connsiteX7478" fmla="*/ 1227279 w 1939743"/>
                <a:gd name="connsiteY7478" fmla="*/ 1424793 h 2523383"/>
                <a:gd name="connsiteX7479" fmla="*/ 1227334 w 1939743"/>
                <a:gd name="connsiteY7479" fmla="*/ 1423158 h 2523383"/>
                <a:gd name="connsiteX7480" fmla="*/ 1227796 w 1939743"/>
                <a:gd name="connsiteY7480" fmla="*/ 1420905 h 2523383"/>
                <a:gd name="connsiteX7481" fmla="*/ 1229446 w 1939743"/>
                <a:gd name="connsiteY7481" fmla="*/ 1418386 h 2523383"/>
                <a:gd name="connsiteX7482" fmla="*/ 1231473 w 1939743"/>
                <a:gd name="connsiteY7482" fmla="*/ 1417588 h 2523383"/>
                <a:gd name="connsiteX7483" fmla="*/ 1231926 w 1939743"/>
                <a:gd name="connsiteY7483" fmla="*/ 1415984 h 2523383"/>
                <a:gd name="connsiteX7484" fmla="*/ 1231981 w 1939743"/>
                <a:gd name="connsiteY7484" fmla="*/ 1413997 h 2523383"/>
                <a:gd name="connsiteX7485" fmla="*/ 1232646 w 1939743"/>
                <a:gd name="connsiteY7485" fmla="*/ 1410750 h 2523383"/>
                <a:gd name="connsiteX7486" fmla="*/ 1232036 w 1939743"/>
                <a:gd name="connsiteY7486" fmla="*/ 1409592 h 2523383"/>
                <a:gd name="connsiteX7487" fmla="*/ 1227131 w 1939743"/>
                <a:gd name="connsiteY7487" fmla="*/ 1405094 h 2523383"/>
                <a:gd name="connsiteX7488" fmla="*/ 1224299 w 1939743"/>
                <a:gd name="connsiteY7488" fmla="*/ 1405281 h 2523383"/>
                <a:gd name="connsiteX7489" fmla="*/ 1223579 w 1939743"/>
                <a:gd name="connsiteY7489" fmla="*/ 1404695 h 2523383"/>
                <a:gd name="connsiteX7490" fmla="*/ 1221130 w 1939743"/>
                <a:gd name="connsiteY7490" fmla="*/ 1401010 h 2523383"/>
                <a:gd name="connsiteX7491" fmla="*/ 1220238 w 1939743"/>
                <a:gd name="connsiteY7491" fmla="*/ 1395643 h 2523383"/>
                <a:gd name="connsiteX7492" fmla="*/ 1220144 w 1939743"/>
                <a:gd name="connsiteY7492" fmla="*/ 1393437 h 2523383"/>
                <a:gd name="connsiteX7493" fmla="*/ 1220481 w 1939743"/>
                <a:gd name="connsiteY7493" fmla="*/ 1389885 h 2523383"/>
                <a:gd name="connsiteX7494" fmla="*/ 1220794 w 1939743"/>
                <a:gd name="connsiteY7494" fmla="*/ 1388899 h 2523383"/>
                <a:gd name="connsiteX7495" fmla="*/ 1220637 w 1939743"/>
                <a:gd name="connsiteY7495" fmla="*/ 1387288 h 2523383"/>
                <a:gd name="connsiteX7496" fmla="*/ 1220019 w 1939743"/>
                <a:gd name="connsiteY7496" fmla="*/ 1385050 h 2523383"/>
                <a:gd name="connsiteX7497" fmla="*/ 1219972 w 1939743"/>
                <a:gd name="connsiteY7497" fmla="*/ 1383063 h 2523383"/>
                <a:gd name="connsiteX7498" fmla="*/ 1220489 w 1939743"/>
                <a:gd name="connsiteY7498" fmla="*/ 1381318 h 2523383"/>
                <a:gd name="connsiteX7499" fmla="*/ 1220176 w 1939743"/>
                <a:gd name="connsiteY7499" fmla="*/ 1379253 h 2523383"/>
                <a:gd name="connsiteX7500" fmla="*/ 1219033 w 1939743"/>
                <a:gd name="connsiteY7500" fmla="*/ 1376851 h 2523383"/>
                <a:gd name="connsiteX7501" fmla="*/ 1218587 w 1939743"/>
                <a:gd name="connsiteY7501" fmla="*/ 1374786 h 2523383"/>
                <a:gd name="connsiteX7502" fmla="*/ 1219784 w 1939743"/>
                <a:gd name="connsiteY7502" fmla="*/ 1368676 h 2523383"/>
                <a:gd name="connsiteX7503" fmla="*/ 1219823 w 1939743"/>
                <a:gd name="connsiteY7503" fmla="*/ 1366798 h 2523383"/>
                <a:gd name="connsiteX7504" fmla="*/ 1218697 w 1939743"/>
                <a:gd name="connsiteY7504" fmla="*/ 1364177 h 2523383"/>
                <a:gd name="connsiteX7505" fmla="*/ 1217876 w 1939743"/>
                <a:gd name="connsiteY7505" fmla="*/ 1363160 h 2523383"/>
                <a:gd name="connsiteX7506" fmla="*/ 1218478 w 1939743"/>
                <a:gd name="connsiteY7506" fmla="*/ 1362511 h 2523383"/>
                <a:gd name="connsiteX7507" fmla="*/ 1220504 w 1939743"/>
                <a:gd name="connsiteY7507" fmla="*/ 1362237 h 2523383"/>
                <a:gd name="connsiteX7508" fmla="*/ 1222929 w 1939743"/>
                <a:gd name="connsiteY7508" fmla="*/ 1363090 h 2523383"/>
                <a:gd name="connsiteX7509" fmla="*/ 1225738 w 1939743"/>
                <a:gd name="connsiteY7509" fmla="*/ 1365061 h 2523383"/>
                <a:gd name="connsiteX7510" fmla="*/ 1229188 w 1939743"/>
                <a:gd name="connsiteY7510" fmla="*/ 1365085 h 2523383"/>
                <a:gd name="connsiteX7511" fmla="*/ 1233264 w 1939743"/>
                <a:gd name="connsiteY7511" fmla="*/ 1363160 h 2523383"/>
                <a:gd name="connsiteX7512" fmla="*/ 1237411 w 1939743"/>
                <a:gd name="connsiteY7512" fmla="*/ 1362229 h 2523383"/>
                <a:gd name="connsiteX7513" fmla="*/ 1244577 w 1939743"/>
                <a:gd name="connsiteY7513" fmla="*/ 1362613 h 2523383"/>
                <a:gd name="connsiteX7514" fmla="*/ 1246267 w 1939743"/>
                <a:gd name="connsiteY7514" fmla="*/ 1363160 h 2523383"/>
                <a:gd name="connsiteX7515" fmla="*/ 1253394 w 1939743"/>
                <a:gd name="connsiteY7515" fmla="*/ 1368856 h 2523383"/>
                <a:gd name="connsiteX7516" fmla="*/ 1258925 w 1939743"/>
                <a:gd name="connsiteY7516" fmla="*/ 1371742 h 2523383"/>
                <a:gd name="connsiteX7517" fmla="*/ 1261421 w 1939743"/>
                <a:gd name="connsiteY7517" fmla="*/ 1371476 h 2523383"/>
                <a:gd name="connsiteX7518" fmla="*/ 1273719 w 1939743"/>
                <a:gd name="connsiteY7518" fmla="*/ 1372619 h 2523383"/>
                <a:gd name="connsiteX7519" fmla="*/ 1279117 w 1939743"/>
                <a:gd name="connsiteY7519" fmla="*/ 1372040 h 2523383"/>
                <a:gd name="connsiteX7520" fmla="*/ 1281910 w 1939743"/>
                <a:gd name="connsiteY7520" fmla="*/ 1372298 h 2523383"/>
                <a:gd name="connsiteX7521" fmla="*/ 1287277 w 1939743"/>
                <a:gd name="connsiteY7521" fmla="*/ 1375404 h 2523383"/>
                <a:gd name="connsiteX7522" fmla="*/ 1286925 w 1939743"/>
                <a:gd name="connsiteY7522" fmla="*/ 1377986 h 2523383"/>
                <a:gd name="connsiteX7523" fmla="*/ 1284609 w 1939743"/>
                <a:gd name="connsiteY7523" fmla="*/ 1382296 h 2523383"/>
                <a:gd name="connsiteX7524" fmla="*/ 1281590 w 1939743"/>
                <a:gd name="connsiteY7524" fmla="*/ 1383180 h 2523383"/>
                <a:gd name="connsiteX7525" fmla="*/ 1278922 w 1939743"/>
                <a:gd name="connsiteY7525" fmla="*/ 1384667 h 2523383"/>
                <a:gd name="connsiteX7526" fmla="*/ 1281394 w 1939743"/>
                <a:gd name="connsiteY7526" fmla="*/ 1386920 h 2523383"/>
                <a:gd name="connsiteX7527" fmla="*/ 1288693 w 1939743"/>
                <a:gd name="connsiteY7527" fmla="*/ 1389940 h 2523383"/>
                <a:gd name="connsiteX7528" fmla="*/ 1290407 w 1939743"/>
                <a:gd name="connsiteY7528" fmla="*/ 1394767 h 2523383"/>
                <a:gd name="connsiteX7529" fmla="*/ 1290923 w 1939743"/>
                <a:gd name="connsiteY7529" fmla="*/ 1396973 h 2523383"/>
                <a:gd name="connsiteX7530" fmla="*/ 1290078 w 1939743"/>
                <a:gd name="connsiteY7530" fmla="*/ 1398960 h 2523383"/>
                <a:gd name="connsiteX7531" fmla="*/ 1290500 w 1939743"/>
                <a:gd name="connsiteY7531" fmla="*/ 1399954 h 2523383"/>
                <a:gd name="connsiteX7532" fmla="*/ 1292190 w 1939743"/>
                <a:gd name="connsiteY7532" fmla="*/ 1399954 h 2523383"/>
                <a:gd name="connsiteX7533" fmla="*/ 1296556 w 1939743"/>
                <a:gd name="connsiteY7533" fmla="*/ 1398272 h 2523383"/>
                <a:gd name="connsiteX7534" fmla="*/ 1301375 w 1939743"/>
                <a:gd name="connsiteY7534" fmla="*/ 1399383 h 2523383"/>
                <a:gd name="connsiteX7535" fmla="*/ 1308393 w 1939743"/>
                <a:gd name="connsiteY7535" fmla="*/ 1403091 h 2523383"/>
                <a:gd name="connsiteX7536" fmla="*/ 1309152 w 1939743"/>
                <a:gd name="connsiteY7536" fmla="*/ 1403865 h 2523383"/>
                <a:gd name="connsiteX7537" fmla="*/ 1310388 w 1939743"/>
                <a:gd name="connsiteY7537" fmla="*/ 1406752 h 2523383"/>
                <a:gd name="connsiteX7538" fmla="*/ 1310231 w 1939743"/>
                <a:gd name="connsiteY7538" fmla="*/ 1407918 h 2523383"/>
                <a:gd name="connsiteX7539" fmla="*/ 1304027 w 1939743"/>
                <a:gd name="connsiteY7539" fmla="*/ 1415092 h 2523383"/>
                <a:gd name="connsiteX7540" fmla="*/ 1300796 w 1939743"/>
                <a:gd name="connsiteY7540" fmla="*/ 1417924 h 2523383"/>
                <a:gd name="connsiteX7541" fmla="*/ 1296556 w 1939743"/>
                <a:gd name="connsiteY7541" fmla="*/ 1420835 h 2523383"/>
                <a:gd name="connsiteX7542" fmla="*/ 1296415 w 1939743"/>
                <a:gd name="connsiteY7542" fmla="*/ 1422384 h 2523383"/>
                <a:gd name="connsiteX7543" fmla="*/ 1302369 w 1939743"/>
                <a:gd name="connsiteY7543" fmla="*/ 1422673 h 2523383"/>
                <a:gd name="connsiteX7544" fmla="*/ 1307000 w 1939743"/>
                <a:gd name="connsiteY7544" fmla="*/ 1423487 h 2523383"/>
                <a:gd name="connsiteX7545" fmla="*/ 1309089 w 1939743"/>
                <a:gd name="connsiteY7545" fmla="*/ 1424433 h 2523383"/>
                <a:gd name="connsiteX7546" fmla="*/ 1310176 w 1939743"/>
                <a:gd name="connsiteY7546" fmla="*/ 1425771 h 2523383"/>
                <a:gd name="connsiteX7547" fmla="*/ 1311663 w 1939743"/>
                <a:gd name="connsiteY7547" fmla="*/ 1428650 h 2523383"/>
                <a:gd name="connsiteX7548" fmla="*/ 1311905 w 1939743"/>
                <a:gd name="connsiteY7548" fmla="*/ 1430919 h 2523383"/>
                <a:gd name="connsiteX7549" fmla="*/ 1311757 w 1939743"/>
                <a:gd name="connsiteY7549" fmla="*/ 1433986 h 2523383"/>
                <a:gd name="connsiteX7550" fmla="*/ 1311264 w 1939743"/>
                <a:gd name="connsiteY7550" fmla="*/ 1436114 h 2523383"/>
                <a:gd name="connsiteX7551" fmla="*/ 1305881 w 1939743"/>
                <a:gd name="connsiteY7551" fmla="*/ 1442200 h 2523383"/>
                <a:gd name="connsiteX7552" fmla="*/ 1303409 w 1939743"/>
                <a:gd name="connsiteY7552" fmla="*/ 1444101 h 2523383"/>
                <a:gd name="connsiteX7553" fmla="*/ 1299200 w 1939743"/>
                <a:gd name="connsiteY7553" fmla="*/ 1446347 h 2523383"/>
                <a:gd name="connsiteX7554" fmla="*/ 1297369 w 1939743"/>
                <a:gd name="connsiteY7554" fmla="*/ 1448029 h 2523383"/>
                <a:gd name="connsiteX7555" fmla="*/ 1295359 w 1939743"/>
                <a:gd name="connsiteY7555" fmla="*/ 1447794 h 2523383"/>
                <a:gd name="connsiteX7556" fmla="*/ 1293168 w 1939743"/>
                <a:gd name="connsiteY7556" fmla="*/ 1445650 h 2523383"/>
                <a:gd name="connsiteX7557" fmla="*/ 1290884 w 1939743"/>
                <a:gd name="connsiteY7557" fmla="*/ 1445189 h 2523383"/>
                <a:gd name="connsiteX7558" fmla="*/ 1286777 w 1939743"/>
                <a:gd name="connsiteY7558" fmla="*/ 1446910 h 2523383"/>
                <a:gd name="connsiteX7559" fmla="*/ 1284547 w 1939743"/>
                <a:gd name="connsiteY7559" fmla="*/ 1446847 h 2523383"/>
                <a:gd name="connsiteX7560" fmla="*/ 1283452 w 1939743"/>
                <a:gd name="connsiteY7560" fmla="*/ 1447450 h 2523383"/>
                <a:gd name="connsiteX7561" fmla="*/ 1283365 w 1939743"/>
                <a:gd name="connsiteY7561" fmla="*/ 1448772 h 2523383"/>
                <a:gd name="connsiteX7562" fmla="*/ 1285313 w 1939743"/>
                <a:gd name="connsiteY7562" fmla="*/ 1452590 h 2523383"/>
                <a:gd name="connsiteX7563" fmla="*/ 1286440 w 1939743"/>
                <a:gd name="connsiteY7563" fmla="*/ 1454092 h 2523383"/>
                <a:gd name="connsiteX7564" fmla="*/ 1286878 w 1939743"/>
                <a:gd name="connsiteY7564" fmla="*/ 1455218 h 2523383"/>
                <a:gd name="connsiteX7565" fmla="*/ 1286049 w 1939743"/>
                <a:gd name="connsiteY7565" fmla="*/ 1457104 h 2523383"/>
                <a:gd name="connsiteX7566" fmla="*/ 1286221 w 1939743"/>
                <a:gd name="connsiteY7566" fmla="*/ 1457698 h 2523383"/>
                <a:gd name="connsiteX7567" fmla="*/ 1286878 w 1939743"/>
                <a:gd name="connsiteY7567" fmla="*/ 1458371 h 2523383"/>
                <a:gd name="connsiteX7568" fmla="*/ 1290618 w 1939743"/>
                <a:gd name="connsiteY7568" fmla="*/ 1466649 h 2523383"/>
                <a:gd name="connsiteX7569" fmla="*/ 1291408 w 1939743"/>
                <a:gd name="connsiteY7569" fmla="*/ 1467282 h 2523383"/>
                <a:gd name="connsiteX7570" fmla="*/ 1292182 w 1939743"/>
                <a:gd name="connsiteY7570" fmla="*/ 1466969 h 2523383"/>
                <a:gd name="connsiteX7571" fmla="*/ 1293802 w 1939743"/>
                <a:gd name="connsiteY7571" fmla="*/ 1464614 h 2523383"/>
                <a:gd name="connsiteX7572" fmla="*/ 1294764 w 1939743"/>
                <a:gd name="connsiteY7572" fmla="*/ 1463652 h 2523383"/>
                <a:gd name="connsiteX7573" fmla="*/ 1295234 w 1939743"/>
                <a:gd name="connsiteY7573" fmla="*/ 1463777 h 2523383"/>
                <a:gd name="connsiteX7574" fmla="*/ 1295218 w 1939743"/>
                <a:gd name="connsiteY7574" fmla="*/ 1464982 h 2523383"/>
                <a:gd name="connsiteX7575" fmla="*/ 1293489 w 1939743"/>
                <a:gd name="connsiteY7575" fmla="*/ 1472156 h 2523383"/>
                <a:gd name="connsiteX7576" fmla="*/ 1293262 w 1939743"/>
                <a:gd name="connsiteY7576" fmla="*/ 1474065 h 2523383"/>
                <a:gd name="connsiteX7577" fmla="*/ 1293301 w 1939743"/>
                <a:gd name="connsiteY7577" fmla="*/ 1475771 h 2523383"/>
                <a:gd name="connsiteX7578" fmla="*/ 1294130 w 1939743"/>
                <a:gd name="connsiteY7578" fmla="*/ 1479377 h 2523383"/>
                <a:gd name="connsiteX7579" fmla="*/ 1296024 w 1939743"/>
                <a:gd name="connsiteY7579" fmla="*/ 1483234 h 2523383"/>
                <a:gd name="connsiteX7580" fmla="*/ 1298371 w 1939743"/>
                <a:gd name="connsiteY7580" fmla="*/ 1486692 h 2523383"/>
                <a:gd name="connsiteX7581" fmla="*/ 1301899 w 1939743"/>
                <a:gd name="connsiteY7581" fmla="*/ 1491332 h 2523383"/>
                <a:gd name="connsiteX7582" fmla="*/ 1306640 w 1939743"/>
                <a:gd name="connsiteY7582" fmla="*/ 1496268 h 2523383"/>
                <a:gd name="connsiteX7583" fmla="*/ 1308408 w 1939743"/>
                <a:gd name="connsiteY7583" fmla="*/ 1498662 h 2523383"/>
                <a:gd name="connsiteX7584" fmla="*/ 1310998 w 1939743"/>
                <a:gd name="connsiteY7584" fmla="*/ 1504287 h 2523383"/>
                <a:gd name="connsiteX7585" fmla="*/ 1311530 w 1939743"/>
                <a:gd name="connsiteY7585" fmla="*/ 1506439 h 2523383"/>
                <a:gd name="connsiteX7586" fmla="*/ 1310849 w 1939743"/>
                <a:gd name="connsiteY7586" fmla="*/ 1512314 h 2523383"/>
                <a:gd name="connsiteX7587" fmla="*/ 1308956 w 1939743"/>
                <a:gd name="connsiteY7587" fmla="*/ 1521874 h 2523383"/>
                <a:gd name="connsiteX7588" fmla="*/ 1307735 w 1939743"/>
                <a:gd name="connsiteY7588" fmla="*/ 1527280 h 2523383"/>
                <a:gd name="connsiteX7589" fmla="*/ 1307188 w 1939743"/>
                <a:gd name="connsiteY7589" fmla="*/ 1528579 h 2523383"/>
                <a:gd name="connsiteX7590" fmla="*/ 1303613 w 1939743"/>
                <a:gd name="connsiteY7590" fmla="*/ 1532397 h 2523383"/>
                <a:gd name="connsiteX7591" fmla="*/ 1301586 w 1939743"/>
                <a:gd name="connsiteY7591" fmla="*/ 1533289 h 2523383"/>
                <a:gd name="connsiteX7592" fmla="*/ 1298246 w 1939743"/>
                <a:gd name="connsiteY7592" fmla="*/ 1533187 h 2523383"/>
                <a:gd name="connsiteX7593" fmla="*/ 1297119 w 1939743"/>
                <a:gd name="connsiteY7593" fmla="*/ 1533930 h 2523383"/>
                <a:gd name="connsiteX7594" fmla="*/ 1295374 w 1939743"/>
                <a:gd name="connsiteY7594" fmla="*/ 1536973 h 2523383"/>
                <a:gd name="connsiteX7595" fmla="*/ 1293004 w 1939743"/>
                <a:gd name="connsiteY7595" fmla="*/ 1542293 h 2523383"/>
                <a:gd name="connsiteX7596" fmla="*/ 1291134 w 1939743"/>
                <a:gd name="connsiteY7596" fmla="*/ 1545657 h 2523383"/>
                <a:gd name="connsiteX7597" fmla="*/ 1289773 w 1939743"/>
                <a:gd name="connsiteY7597" fmla="*/ 1547074 h 2523383"/>
                <a:gd name="connsiteX7598" fmla="*/ 1287262 w 1939743"/>
                <a:gd name="connsiteY7598" fmla="*/ 1548724 h 2523383"/>
                <a:gd name="connsiteX7599" fmla="*/ 1283334 w 1939743"/>
                <a:gd name="connsiteY7599" fmla="*/ 1553598 h 2523383"/>
                <a:gd name="connsiteX7600" fmla="*/ 1281402 w 1939743"/>
                <a:gd name="connsiteY7600" fmla="*/ 1555468 h 2523383"/>
                <a:gd name="connsiteX7601" fmla="*/ 1274658 w 1939743"/>
                <a:gd name="connsiteY7601" fmla="*/ 1557494 h 2523383"/>
                <a:gd name="connsiteX7602" fmla="*/ 1269166 w 1939743"/>
                <a:gd name="connsiteY7602" fmla="*/ 1564050 h 2523383"/>
                <a:gd name="connsiteX7603" fmla="*/ 1266983 w 1939743"/>
                <a:gd name="connsiteY7603" fmla="*/ 1566210 h 2523383"/>
                <a:gd name="connsiteX7604" fmla="*/ 1264613 w 1939743"/>
                <a:gd name="connsiteY7604" fmla="*/ 1567352 h 2523383"/>
                <a:gd name="connsiteX7605" fmla="*/ 1262047 w 1939743"/>
                <a:gd name="connsiteY7605" fmla="*/ 1567493 h 2523383"/>
                <a:gd name="connsiteX7606" fmla="*/ 1260576 w 1939743"/>
                <a:gd name="connsiteY7606" fmla="*/ 1566444 h 2523383"/>
                <a:gd name="connsiteX7607" fmla="*/ 1259739 w 1939743"/>
                <a:gd name="connsiteY7607" fmla="*/ 1562454 h 2523383"/>
                <a:gd name="connsiteX7608" fmla="*/ 1259246 w 1939743"/>
                <a:gd name="connsiteY7608" fmla="*/ 1561140 h 2523383"/>
                <a:gd name="connsiteX7609" fmla="*/ 1257306 w 1939743"/>
                <a:gd name="connsiteY7609" fmla="*/ 1558402 h 2523383"/>
                <a:gd name="connsiteX7610" fmla="*/ 1253331 w 1939743"/>
                <a:gd name="connsiteY7610" fmla="*/ 1550414 h 2523383"/>
                <a:gd name="connsiteX7611" fmla="*/ 1251618 w 1939743"/>
                <a:gd name="connsiteY7611" fmla="*/ 1547668 h 2523383"/>
                <a:gd name="connsiteX7612" fmla="*/ 1250476 w 1939743"/>
                <a:gd name="connsiteY7612" fmla="*/ 1547058 h 2523383"/>
                <a:gd name="connsiteX7613" fmla="*/ 1248183 w 1939743"/>
                <a:gd name="connsiteY7613" fmla="*/ 1547488 h 2523383"/>
                <a:gd name="connsiteX7614" fmla="*/ 1247010 w 1939743"/>
                <a:gd name="connsiteY7614" fmla="*/ 1547230 h 2523383"/>
                <a:gd name="connsiteX7615" fmla="*/ 1244452 w 1939743"/>
                <a:gd name="connsiteY7615" fmla="*/ 1544703 h 2523383"/>
                <a:gd name="connsiteX7616" fmla="*/ 1243529 w 1939743"/>
                <a:gd name="connsiteY7616" fmla="*/ 1543068 h 2523383"/>
                <a:gd name="connsiteX7617" fmla="*/ 1243646 w 1939743"/>
                <a:gd name="connsiteY7617" fmla="*/ 1542426 h 2523383"/>
                <a:gd name="connsiteX7618" fmla="*/ 1245586 w 1939743"/>
                <a:gd name="connsiteY7618" fmla="*/ 1541495 h 2523383"/>
                <a:gd name="connsiteX7619" fmla="*/ 1244757 w 1939743"/>
                <a:gd name="connsiteY7619" fmla="*/ 1540181 h 2523383"/>
                <a:gd name="connsiteX7620" fmla="*/ 1241338 w 1939743"/>
                <a:gd name="connsiteY7620" fmla="*/ 1536567 h 2523383"/>
                <a:gd name="connsiteX7621" fmla="*/ 1239922 w 1939743"/>
                <a:gd name="connsiteY7621" fmla="*/ 1534666 h 2523383"/>
                <a:gd name="connsiteX7622" fmla="*/ 1239750 w 1939743"/>
                <a:gd name="connsiteY7622" fmla="*/ 1534016 h 2523383"/>
                <a:gd name="connsiteX7623" fmla="*/ 1236362 w 1939743"/>
                <a:gd name="connsiteY7623" fmla="*/ 1531560 h 2523383"/>
                <a:gd name="connsiteX7624" fmla="*/ 1232998 w 1939743"/>
                <a:gd name="connsiteY7624" fmla="*/ 1530879 h 2523383"/>
                <a:gd name="connsiteX7625" fmla="*/ 1228734 w 1939743"/>
                <a:gd name="connsiteY7625" fmla="*/ 1534955 h 2523383"/>
                <a:gd name="connsiteX7626" fmla="*/ 1227115 w 1939743"/>
                <a:gd name="connsiteY7626" fmla="*/ 1537709 h 2523383"/>
                <a:gd name="connsiteX7627" fmla="*/ 1227170 w 1939743"/>
                <a:gd name="connsiteY7627" fmla="*/ 1538609 h 2523383"/>
                <a:gd name="connsiteX7628" fmla="*/ 1229212 w 1939743"/>
                <a:gd name="connsiteY7628" fmla="*/ 1539657 h 2523383"/>
                <a:gd name="connsiteX7629" fmla="*/ 1230096 w 1939743"/>
                <a:gd name="connsiteY7629" fmla="*/ 1539148 h 2523383"/>
                <a:gd name="connsiteX7630" fmla="*/ 1231832 w 1939743"/>
                <a:gd name="connsiteY7630" fmla="*/ 1536614 h 2523383"/>
                <a:gd name="connsiteX7631" fmla="*/ 1232748 w 1939743"/>
                <a:gd name="connsiteY7631" fmla="*/ 1535823 h 2523383"/>
                <a:gd name="connsiteX7632" fmla="*/ 1235377 w 1939743"/>
                <a:gd name="connsiteY7632" fmla="*/ 1536222 h 2523383"/>
                <a:gd name="connsiteX7633" fmla="*/ 1237551 w 1939743"/>
                <a:gd name="connsiteY7633" fmla="*/ 1537975 h 2523383"/>
                <a:gd name="connsiteX7634" fmla="*/ 1238342 w 1939743"/>
                <a:gd name="connsiteY7634" fmla="*/ 1539493 h 2523383"/>
                <a:gd name="connsiteX7635" fmla="*/ 1238631 w 1939743"/>
                <a:gd name="connsiteY7635" fmla="*/ 1540525 h 2523383"/>
                <a:gd name="connsiteX7636" fmla="*/ 1244569 w 1939743"/>
                <a:gd name="connsiteY7636" fmla="*/ 1548583 h 2523383"/>
                <a:gd name="connsiteX7637" fmla="*/ 1246674 w 1939743"/>
                <a:gd name="connsiteY7637" fmla="*/ 1550211 h 2523383"/>
                <a:gd name="connsiteX7638" fmla="*/ 1247550 w 1939743"/>
                <a:gd name="connsiteY7638" fmla="*/ 1552127 h 2523383"/>
                <a:gd name="connsiteX7639" fmla="*/ 1248215 w 1939743"/>
                <a:gd name="connsiteY7639" fmla="*/ 1555312 h 2523383"/>
                <a:gd name="connsiteX7640" fmla="*/ 1249506 w 1939743"/>
                <a:gd name="connsiteY7640" fmla="*/ 1558840 h 2523383"/>
                <a:gd name="connsiteX7641" fmla="*/ 1252361 w 1939743"/>
                <a:gd name="connsiteY7641" fmla="*/ 1564645 h 2523383"/>
                <a:gd name="connsiteX7642" fmla="*/ 1255397 w 1939743"/>
                <a:gd name="connsiteY7642" fmla="*/ 1571788 h 2523383"/>
                <a:gd name="connsiteX7643" fmla="*/ 1256023 w 1939743"/>
                <a:gd name="connsiteY7643" fmla="*/ 1574596 h 2523383"/>
                <a:gd name="connsiteX7644" fmla="*/ 1254450 w 1939743"/>
                <a:gd name="connsiteY7644" fmla="*/ 1575950 h 2523383"/>
                <a:gd name="connsiteX7645" fmla="*/ 1253660 w 1939743"/>
                <a:gd name="connsiteY7645" fmla="*/ 1576051 h 2523383"/>
                <a:gd name="connsiteX7646" fmla="*/ 1251321 w 1939743"/>
                <a:gd name="connsiteY7646" fmla="*/ 1574995 h 2523383"/>
                <a:gd name="connsiteX7647" fmla="*/ 1245140 w 1939743"/>
                <a:gd name="connsiteY7647" fmla="*/ 1571694 h 2523383"/>
                <a:gd name="connsiteX7648" fmla="*/ 1244452 w 1939743"/>
                <a:gd name="connsiteY7648" fmla="*/ 1571756 h 2523383"/>
                <a:gd name="connsiteX7649" fmla="*/ 1242824 w 1939743"/>
                <a:gd name="connsiteY7649" fmla="*/ 1573493 h 2523383"/>
                <a:gd name="connsiteX7650" fmla="*/ 1241487 w 1939743"/>
                <a:gd name="connsiteY7650" fmla="*/ 1577436 h 2523383"/>
                <a:gd name="connsiteX7651" fmla="*/ 1241064 w 1939743"/>
                <a:gd name="connsiteY7651" fmla="*/ 1577812 h 2523383"/>
                <a:gd name="connsiteX7652" fmla="*/ 1237778 w 1939743"/>
                <a:gd name="connsiteY7652" fmla="*/ 1576271 h 2523383"/>
                <a:gd name="connsiteX7653" fmla="*/ 1231621 w 1939743"/>
                <a:gd name="connsiteY7653" fmla="*/ 1572805 h 2523383"/>
                <a:gd name="connsiteX7654" fmla="*/ 1227498 w 1939743"/>
                <a:gd name="connsiteY7654" fmla="*/ 1569863 h 2523383"/>
                <a:gd name="connsiteX7655" fmla="*/ 1225409 w 1939743"/>
                <a:gd name="connsiteY7655" fmla="*/ 1567438 h 2523383"/>
                <a:gd name="connsiteX7656" fmla="*/ 1222875 w 1939743"/>
                <a:gd name="connsiteY7656" fmla="*/ 1563565 h 2523383"/>
                <a:gd name="connsiteX7657" fmla="*/ 1219902 w 1939743"/>
                <a:gd name="connsiteY7657" fmla="*/ 1558230 h 2523383"/>
                <a:gd name="connsiteX7658" fmla="*/ 1216350 w 1939743"/>
                <a:gd name="connsiteY7658" fmla="*/ 1556524 h 2523383"/>
                <a:gd name="connsiteX7659" fmla="*/ 1212227 w 1939743"/>
                <a:gd name="connsiteY7659" fmla="*/ 1558472 h 2523383"/>
                <a:gd name="connsiteX7660" fmla="*/ 1206266 w 1939743"/>
                <a:gd name="connsiteY7660" fmla="*/ 1559161 h 2523383"/>
                <a:gd name="connsiteX7661" fmla="*/ 1193748 w 1939743"/>
                <a:gd name="connsiteY7661" fmla="*/ 1558558 h 2523383"/>
                <a:gd name="connsiteX7662" fmla="*/ 1192105 w 1939743"/>
                <a:gd name="connsiteY7662" fmla="*/ 1559020 h 2523383"/>
                <a:gd name="connsiteX7663" fmla="*/ 1191471 w 1939743"/>
                <a:gd name="connsiteY7663" fmla="*/ 1559685 h 2523383"/>
                <a:gd name="connsiteX7664" fmla="*/ 1192535 w 1939743"/>
                <a:gd name="connsiteY7664" fmla="*/ 1562619 h 2523383"/>
                <a:gd name="connsiteX7665" fmla="*/ 1192285 w 1939743"/>
                <a:gd name="connsiteY7665" fmla="*/ 1563424 h 2523383"/>
                <a:gd name="connsiteX7666" fmla="*/ 1191448 w 1939743"/>
                <a:gd name="connsiteY7666" fmla="*/ 1563972 h 2523383"/>
                <a:gd name="connsiteX7667" fmla="*/ 1191260 w 1939743"/>
                <a:gd name="connsiteY7667" fmla="*/ 1564833 h 2523383"/>
                <a:gd name="connsiteX7668" fmla="*/ 1192621 w 1939743"/>
                <a:gd name="connsiteY7668" fmla="*/ 1567931 h 2523383"/>
                <a:gd name="connsiteX7669" fmla="*/ 1194828 w 1939743"/>
                <a:gd name="connsiteY7669" fmla="*/ 1570035 h 2523383"/>
                <a:gd name="connsiteX7670" fmla="*/ 1201055 w 1939743"/>
                <a:gd name="connsiteY7670" fmla="*/ 1572875 h 2523383"/>
                <a:gd name="connsiteX7671" fmla="*/ 1205178 w 1939743"/>
                <a:gd name="connsiteY7671" fmla="*/ 1575308 h 2523383"/>
                <a:gd name="connsiteX7672" fmla="*/ 1207642 w 1939743"/>
                <a:gd name="connsiteY7672" fmla="*/ 1577397 h 2523383"/>
                <a:gd name="connsiteX7673" fmla="*/ 1208448 w 1939743"/>
                <a:gd name="connsiteY7673" fmla="*/ 1579157 h 2523383"/>
                <a:gd name="connsiteX7674" fmla="*/ 1208573 w 1939743"/>
                <a:gd name="connsiteY7674" fmla="*/ 1581082 h 2523383"/>
                <a:gd name="connsiteX7675" fmla="*/ 1207400 w 1939743"/>
                <a:gd name="connsiteY7675" fmla="*/ 1584900 h 2523383"/>
                <a:gd name="connsiteX7676" fmla="*/ 1206727 w 1939743"/>
                <a:gd name="connsiteY7676" fmla="*/ 1586300 h 2523383"/>
                <a:gd name="connsiteX7677" fmla="*/ 1192254 w 1939743"/>
                <a:gd name="connsiteY7677" fmla="*/ 1605162 h 2523383"/>
                <a:gd name="connsiteX7678" fmla="*/ 1186738 w 1939743"/>
                <a:gd name="connsiteY7678" fmla="*/ 1612720 h 2523383"/>
                <a:gd name="connsiteX7679" fmla="*/ 1183930 w 1939743"/>
                <a:gd name="connsiteY7679" fmla="*/ 1617344 h 2523383"/>
                <a:gd name="connsiteX7680" fmla="*/ 1181457 w 1939743"/>
                <a:gd name="connsiteY7680" fmla="*/ 1620387 h 2523383"/>
                <a:gd name="connsiteX7681" fmla="*/ 1179314 w 1939743"/>
                <a:gd name="connsiteY7681" fmla="*/ 1621873 h 2523383"/>
                <a:gd name="connsiteX7682" fmla="*/ 1175770 w 1939743"/>
                <a:gd name="connsiteY7682" fmla="*/ 1622703 h 2523383"/>
                <a:gd name="connsiteX7683" fmla="*/ 1170825 w 1939743"/>
                <a:gd name="connsiteY7683" fmla="*/ 1622890 h 2523383"/>
                <a:gd name="connsiteX7684" fmla="*/ 1164418 w 1939743"/>
                <a:gd name="connsiteY7684" fmla="*/ 1622178 h 2523383"/>
                <a:gd name="connsiteX7685" fmla="*/ 1161101 w 1939743"/>
                <a:gd name="connsiteY7685" fmla="*/ 1619777 h 2523383"/>
                <a:gd name="connsiteX7686" fmla="*/ 1155085 w 1939743"/>
                <a:gd name="connsiteY7686" fmla="*/ 1613354 h 2523383"/>
                <a:gd name="connsiteX7687" fmla="*/ 1150868 w 1939743"/>
                <a:gd name="connsiteY7687" fmla="*/ 1609567 h 2523383"/>
                <a:gd name="connsiteX7688" fmla="*/ 1148982 w 1939743"/>
                <a:gd name="connsiteY7688" fmla="*/ 1608300 h 2523383"/>
                <a:gd name="connsiteX7689" fmla="*/ 1147410 w 1939743"/>
                <a:gd name="connsiteY7689" fmla="*/ 1604724 h 2523383"/>
                <a:gd name="connsiteX7690" fmla="*/ 1145994 w 1939743"/>
                <a:gd name="connsiteY7690" fmla="*/ 1604036 h 2523383"/>
                <a:gd name="connsiteX7691" fmla="*/ 1142974 w 1939743"/>
                <a:gd name="connsiteY7691" fmla="*/ 1603433 h 2523383"/>
                <a:gd name="connsiteX7692" fmla="*/ 1139868 w 1939743"/>
                <a:gd name="connsiteY7692" fmla="*/ 1601517 h 2523383"/>
                <a:gd name="connsiteX7693" fmla="*/ 1132569 w 1939743"/>
                <a:gd name="connsiteY7693" fmla="*/ 1595000 h 2523383"/>
                <a:gd name="connsiteX7694" fmla="*/ 1128782 w 1939743"/>
                <a:gd name="connsiteY7694" fmla="*/ 1592395 h 2523383"/>
                <a:gd name="connsiteX7695" fmla="*/ 1125340 w 1939743"/>
                <a:gd name="connsiteY7695" fmla="*/ 1590955 h 2523383"/>
                <a:gd name="connsiteX7696" fmla="*/ 1122242 w 1939743"/>
                <a:gd name="connsiteY7696" fmla="*/ 1590697 h 2523383"/>
                <a:gd name="connsiteX7697" fmla="*/ 1121068 w 1939743"/>
                <a:gd name="connsiteY7697" fmla="*/ 1591088 h 2523383"/>
                <a:gd name="connsiteX7698" fmla="*/ 1123181 w 1939743"/>
                <a:gd name="connsiteY7698" fmla="*/ 1594382 h 2523383"/>
                <a:gd name="connsiteX7699" fmla="*/ 1122258 w 1939743"/>
                <a:gd name="connsiteY7699" fmla="*/ 1594585 h 2523383"/>
                <a:gd name="connsiteX7700" fmla="*/ 1119754 w 1939743"/>
                <a:gd name="connsiteY7700" fmla="*/ 1593834 h 2523383"/>
                <a:gd name="connsiteX7701" fmla="*/ 1117282 w 1939743"/>
                <a:gd name="connsiteY7701" fmla="*/ 1593842 h 2523383"/>
                <a:gd name="connsiteX7702" fmla="*/ 1112893 w 1939743"/>
                <a:gd name="connsiteY7702" fmla="*/ 1591479 h 2523383"/>
                <a:gd name="connsiteX7703" fmla="*/ 1108567 w 1939743"/>
                <a:gd name="connsiteY7703" fmla="*/ 1591792 h 2523383"/>
                <a:gd name="connsiteX7704" fmla="*/ 1105445 w 1939743"/>
                <a:gd name="connsiteY7704" fmla="*/ 1591315 h 2523383"/>
                <a:gd name="connsiteX7705" fmla="*/ 1101705 w 1939743"/>
                <a:gd name="connsiteY7705" fmla="*/ 1590001 h 2523383"/>
                <a:gd name="connsiteX7706" fmla="*/ 1097668 w 1939743"/>
                <a:gd name="connsiteY7706" fmla="*/ 1589359 h 2523383"/>
                <a:gd name="connsiteX7707" fmla="*/ 1091167 w 1939743"/>
                <a:gd name="connsiteY7707" fmla="*/ 1589422 h 2523383"/>
                <a:gd name="connsiteX7708" fmla="*/ 1088844 w 1939743"/>
                <a:gd name="connsiteY7708" fmla="*/ 1589703 h 2523383"/>
                <a:gd name="connsiteX7709" fmla="*/ 1088499 w 1939743"/>
                <a:gd name="connsiteY7709" fmla="*/ 1590321 h 2523383"/>
                <a:gd name="connsiteX7710" fmla="*/ 1091613 w 1939743"/>
                <a:gd name="connsiteY7710" fmla="*/ 1593200 h 2523383"/>
                <a:gd name="connsiteX7711" fmla="*/ 1096972 w 1939743"/>
                <a:gd name="connsiteY7711" fmla="*/ 1596666 h 2523383"/>
                <a:gd name="connsiteX7712" fmla="*/ 1096260 w 1939743"/>
                <a:gd name="connsiteY7712" fmla="*/ 1593678 h 2523383"/>
                <a:gd name="connsiteX7713" fmla="*/ 1096448 w 1939743"/>
                <a:gd name="connsiteY7713" fmla="*/ 1592903 h 2523383"/>
                <a:gd name="connsiteX7714" fmla="*/ 1098240 w 1939743"/>
                <a:gd name="connsiteY7714" fmla="*/ 1591863 h 2523383"/>
                <a:gd name="connsiteX7715" fmla="*/ 1106728 w 1939743"/>
                <a:gd name="connsiteY7715" fmla="*/ 1593709 h 2523383"/>
                <a:gd name="connsiteX7716" fmla="*/ 1116351 w 1939743"/>
                <a:gd name="connsiteY7716" fmla="*/ 1597582 h 2523383"/>
                <a:gd name="connsiteX7717" fmla="*/ 1118792 w 1939743"/>
                <a:gd name="connsiteY7717" fmla="*/ 1597957 h 2523383"/>
                <a:gd name="connsiteX7718" fmla="*/ 1121499 w 1939743"/>
                <a:gd name="connsiteY7718" fmla="*/ 1599311 h 2523383"/>
                <a:gd name="connsiteX7719" fmla="*/ 1124487 w 1939743"/>
                <a:gd name="connsiteY7719" fmla="*/ 1601642 h 2523383"/>
                <a:gd name="connsiteX7720" fmla="*/ 1128610 w 1939743"/>
                <a:gd name="connsiteY7720" fmla="*/ 1606375 h 2523383"/>
                <a:gd name="connsiteX7721" fmla="*/ 1136480 w 1939743"/>
                <a:gd name="connsiteY7721" fmla="*/ 1617046 h 2523383"/>
                <a:gd name="connsiteX7722" fmla="*/ 1139008 w 1939743"/>
                <a:gd name="connsiteY7722" fmla="*/ 1619722 h 2523383"/>
                <a:gd name="connsiteX7723" fmla="*/ 1142356 w 1939743"/>
                <a:gd name="connsiteY7723" fmla="*/ 1622210 h 2523383"/>
                <a:gd name="connsiteX7724" fmla="*/ 1159403 w 1939743"/>
                <a:gd name="connsiteY7724" fmla="*/ 1625801 h 2523383"/>
                <a:gd name="connsiteX7725" fmla="*/ 1165286 w 1939743"/>
                <a:gd name="connsiteY7725" fmla="*/ 1625777 h 2523383"/>
                <a:gd name="connsiteX7726" fmla="*/ 1177092 w 1939743"/>
                <a:gd name="connsiteY7726" fmla="*/ 1626810 h 2523383"/>
                <a:gd name="connsiteX7727" fmla="*/ 1183327 w 1939743"/>
                <a:gd name="connsiteY7727" fmla="*/ 1628680 h 2523383"/>
                <a:gd name="connsiteX7728" fmla="*/ 1185095 w 1939743"/>
                <a:gd name="connsiteY7728" fmla="*/ 1630080 h 2523383"/>
                <a:gd name="connsiteX7729" fmla="*/ 1185643 w 1939743"/>
                <a:gd name="connsiteY7729" fmla="*/ 1634751 h 2523383"/>
                <a:gd name="connsiteX7730" fmla="*/ 1185072 w 1939743"/>
                <a:gd name="connsiteY7730" fmla="*/ 1637090 h 2523383"/>
                <a:gd name="connsiteX7731" fmla="*/ 1181684 w 1939743"/>
                <a:gd name="connsiteY7731" fmla="*/ 1644186 h 2523383"/>
                <a:gd name="connsiteX7732" fmla="*/ 1179541 w 1939743"/>
                <a:gd name="connsiteY7732" fmla="*/ 1649388 h 2523383"/>
                <a:gd name="connsiteX7733" fmla="*/ 1166264 w 1939743"/>
                <a:gd name="connsiteY7733" fmla="*/ 1671161 h 2523383"/>
                <a:gd name="connsiteX7734" fmla="*/ 1164543 w 1939743"/>
                <a:gd name="connsiteY7734" fmla="*/ 1676121 h 2523383"/>
                <a:gd name="connsiteX7735" fmla="*/ 1163792 w 1939743"/>
                <a:gd name="connsiteY7735" fmla="*/ 1679078 h 2523383"/>
                <a:gd name="connsiteX7736" fmla="*/ 1161422 w 1939743"/>
                <a:gd name="connsiteY7736" fmla="*/ 1682137 h 2523383"/>
                <a:gd name="connsiteX7737" fmla="*/ 1155421 w 1939743"/>
                <a:gd name="connsiteY7737" fmla="*/ 1686863 h 2523383"/>
                <a:gd name="connsiteX7738" fmla="*/ 1149405 w 1939743"/>
                <a:gd name="connsiteY7738" fmla="*/ 1690868 h 2523383"/>
                <a:gd name="connsiteX7739" fmla="*/ 1145790 w 1939743"/>
                <a:gd name="connsiteY7739" fmla="*/ 1691729 h 2523383"/>
                <a:gd name="connsiteX7740" fmla="*/ 1142567 w 1939743"/>
                <a:gd name="connsiteY7740" fmla="*/ 1690774 h 2523383"/>
                <a:gd name="connsiteX7741" fmla="*/ 1140478 w 1939743"/>
                <a:gd name="connsiteY7741" fmla="*/ 1689617 h 2523383"/>
                <a:gd name="connsiteX7742" fmla="*/ 1137380 w 1939743"/>
                <a:gd name="connsiteY7742" fmla="*/ 1685634 h 2523383"/>
                <a:gd name="connsiteX7743" fmla="*/ 1137192 w 1939743"/>
                <a:gd name="connsiteY7743" fmla="*/ 1686049 h 2523383"/>
                <a:gd name="connsiteX7744" fmla="*/ 1139430 w 1939743"/>
                <a:gd name="connsiteY7744" fmla="*/ 1692276 h 2523383"/>
                <a:gd name="connsiteX7745" fmla="*/ 1138906 w 1939743"/>
                <a:gd name="connsiteY7745" fmla="*/ 1692910 h 2523383"/>
                <a:gd name="connsiteX7746" fmla="*/ 1137091 w 1939743"/>
                <a:gd name="connsiteY7746" fmla="*/ 1692128 h 2523383"/>
                <a:gd name="connsiteX7747" fmla="*/ 1132937 w 1939743"/>
                <a:gd name="connsiteY7747" fmla="*/ 1689335 h 2523383"/>
                <a:gd name="connsiteX7748" fmla="*/ 1131591 w 1939743"/>
                <a:gd name="connsiteY7748" fmla="*/ 1689851 h 2523383"/>
                <a:gd name="connsiteX7749" fmla="*/ 1130793 w 1939743"/>
                <a:gd name="connsiteY7749" fmla="*/ 1690610 h 2523383"/>
                <a:gd name="connsiteX7750" fmla="*/ 1129690 w 1939743"/>
                <a:gd name="connsiteY7750" fmla="*/ 1690594 h 2523383"/>
                <a:gd name="connsiteX7751" fmla="*/ 1128274 w 1939743"/>
                <a:gd name="connsiteY7751" fmla="*/ 1689804 h 2523383"/>
                <a:gd name="connsiteX7752" fmla="*/ 1125708 w 1939743"/>
                <a:gd name="connsiteY7752" fmla="*/ 1687481 h 2523383"/>
                <a:gd name="connsiteX7753" fmla="*/ 1125027 w 1939743"/>
                <a:gd name="connsiteY7753" fmla="*/ 1686346 h 2523383"/>
                <a:gd name="connsiteX7754" fmla="*/ 1124409 w 1939743"/>
                <a:gd name="connsiteY7754" fmla="*/ 1682888 h 2523383"/>
                <a:gd name="connsiteX7755" fmla="*/ 1123986 w 1939743"/>
                <a:gd name="connsiteY7755" fmla="*/ 1682270 h 2523383"/>
                <a:gd name="connsiteX7756" fmla="*/ 1118933 w 1939743"/>
                <a:gd name="connsiteY7756" fmla="*/ 1684265 h 2523383"/>
                <a:gd name="connsiteX7757" fmla="*/ 1118088 w 1939743"/>
                <a:gd name="connsiteY7757" fmla="*/ 1684930 h 2523383"/>
                <a:gd name="connsiteX7758" fmla="*/ 1120161 w 1939743"/>
                <a:gd name="connsiteY7758" fmla="*/ 1686315 h 2523383"/>
                <a:gd name="connsiteX7759" fmla="*/ 1120865 w 1939743"/>
                <a:gd name="connsiteY7759" fmla="*/ 1687293 h 2523383"/>
                <a:gd name="connsiteX7760" fmla="*/ 1122907 w 1939743"/>
                <a:gd name="connsiteY7760" fmla="*/ 1692394 h 2523383"/>
                <a:gd name="connsiteX7761" fmla="*/ 1123016 w 1939743"/>
                <a:gd name="connsiteY7761" fmla="*/ 1693489 h 2523383"/>
                <a:gd name="connsiteX7762" fmla="*/ 1121561 w 1939743"/>
                <a:gd name="connsiteY7762" fmla="*/ 1694154 h 2523383"/>
                <a:gd name="connsiteX7763" fmla="*/ 1116726 w 1939743"/>
                <a:gd name="connsiteY7763" fmla="*/ 1692237 h 2523383"/>
                <a:gd name="connsiteX7764" fmla="*/ 1116147 w 1939743"/>
                <a:gd name="connsiteY7764" fmla="*/ 1692402 h 2523383"/>
                <a:gd name="connsiteX7765" fmla="*/ 1118534 w 1939743"/>
                <a:gd name="connsiteY7765" fmla="*/ 1697456 h 2523383"/>
                <a:gd name="connsiteX7766" fmla="*/ 1119449 w 1939743"/>
                <a:gd name="connsiteY7766" fmla="*/ 1699857 h 2523383"/>
                <a:gd name="connsiteX7767" fmla="*/ 1119551 w 1939743"/>
                <a:gd name="connsiteY7767" fmla="*/ 1701101 h 2523383"/>
                <a:gd name="connsiteX7768" fmla="*/ 1116452 w 1939743"/>
                <a:gd name="connsiteY7768" fmla="*/ 1706781 h 2523383"/>
                <a:gd name="connsiteX7769" fmla="*/ 1114465 w 1939743"/>
                <a:gd name="connsiteY7769" fmla="*/ 1709144 h 2523383"/>
                <a:gd name="connsiteX7770" fmla="*/ 1111751 w 1939743"/>
                <a:gd name="connsiteY7770" fmla="*/ 1710004 h 2523383"/>
                <a:gd name="connsiteX7771" fmla="*/ 1110053 w 1939743"/>
                <a:gd name="connsiteY7771" fmla="*/ 1709425 h 2523383"/>
                <a:gd name="connsiteX7772" fmla="*/ 1108136 w 1939743"/>
                <a:gd name="connsiteY7772" fmla="*/ 1707978 h 2523383"/>
                <a:gd name="connsiteX7773" fmla="*/ 1106752 w 1939743"/>
                <a:gd name="connsiteY7773" fmla="*/ 1708182 h 2523383"/>
                <a:gd name="connsiteX7774" fmla="*/ 1105907 w 1939743"/>
                <a:gd name="connsiteY7774" fmla="*/ 1710036 h 2523383"/>
                <a:gd name="connsiteX7775" fmla="*/ 1104326 w 1939743"/>
                <a:gd name="connsiteY7775" fmla="*/ 1711358 h 2523383"/>
                <a:gd name="connsiteX7776" fmla="*/ 1102018 w 1939743"/>
                <a:gd name="connsiteY7776" fmla="*/ 1712148 h 2523383"/>
                <a:gd name="connsiteX7777" fmla="*/ 1099084 w 1939743"/>
                <a:gd name="connsiteY7777" fmla="*/ 1711804 h 2523383"/>
                <a:gd name="connsiteX7778" fmla="*/ 1095517 w 1939743"/>
                <a:gd name="connsiteY7778" fmla="*/ 1710325 h 2523383"/>
                <a:gd name="connsiteX7779" fmla="*/ 1086058 w 1939743"/>
                <a:gd name="connsiteY7779" fmla="*/ 1704997 h 2523383"/>
                <a:gd name="connsiteX7780" fmla="*/ 1083078 w 1939743"/>
                <a:gd name="connsiteY7780" fmla="*/ 1704176 h 2523383"/>
                <a:gd name="connsiteX7781" fmla="*/ 1077554 w 1939743"/>
                <a:gd name="connsiteY7781" fmla="*/ 1703441 h 2523383"/>
                <a:gd name="connsiteX7782" fmla="*/ 1076897 w 1939743"/>
                <a:gd name="connsiteY7782" fmla="*/ 1702682 h 2523383"/>
                <a:gd name="connsiteX7783" fmla="*/ 1076944 w 1939743"/>
                <a:gd name="connsiteY7783" fmla="*/ 1701962 h 2523383"/>
                <a:gd name="connsiteX7784" fmla="*/ 1077703 w 1939743"/>
                <a:gd name="connsiteY7784" fmla="*/ 1701281 h 2523383"/>
                <a:gd name="connsiteX7785" fmla="*/ 1077492 w 1939743"/>
                <a:gd name="connsiteY7785" fmla="*/ 1700694 h 2523383"/>
                <a:gd name="connsiteX7786" fmla="*/ 1076326 w 1939743"/>
                <a:gd name="connsiteY7786" fmla="*/ 1700202 h 2523383"/>
                <a:gd name="connsiteX7787" fmla="*/ 1075113 w 1939743"/>
                <a:gd name="connsiteY7787" fmla="*/ 1700671 h 2523383"/>
                <a:gd name="connsiteX7788" fmla="*/ 1073854 w 1939743"/>
                <a:gd name="connsiteY7788" fmla="*/ 1702095 h 2523383"/>
                <a:gd name="connsiteX7789" fmla="*/ 1071656 w 1939743"/>
                <a:gd name="connsiteY7789" fmla="*/ 1702517 h 2523383"/>
                <a:gd name="connsiteX7790" fmla="*/ 1068511 w 1939743"/>
                <a:gd name="connsiteY7790" fmla="*/ 1701938 h 2523383"/>
                <a:gd name="connsiteX7791" fmla="*/ 1063863 w 1939743"/>
                <a:gd name="connsiteY7791" fmla="*/ 1699857 h 2523383"/>
                <a:gd name="connsiteX7792" fmla="*/ 1054640 w 1939743"/>
                <a:gd name="connsiteY7792" fmla="*/ 1694475 h 2523383"/>
                <a:gd name="connsiteX7793" fmla="*/ 1044547 w 1939743"/>
                <a:gd name="connsiteY7793" fmla="*/ 1689914 h 2523383"/>
                <a:gd name="connsiteX7794" fmla="*/ 1038695 w 1939743"/>
                <a:gd name="connsiteY7794" fmla="*/ 1683976 h 2523383"/>
                <a:gd name="connsiteX7795" fmla="*/ 1040878 w 1939743"/>
                <a:gd name="connsiteY7795" fmla="*/ 1689327 h 2523383"/>
                <a:gd name="connsiteX7796" fmla="*/ 1040698 w 1939743"/>
                <a:gd name="connsiteY7796" fmla="*/ 1691134 h 2523383"/>
                <a:gd name="connsiteX7797" fmla="*/ 1039579 w 1939743"/>
                <a:gd name="connsiteY7797" fmla="*/ 1692722 h 2523383"/>
                <a:gd name="connsiteX7798" fmla="*/ 1039392 w 1939743"/>
                <a:gd name="connsiteY7798" fmla="*/ 1694287 h 2523383"/>
                <a:gd name="connsiteX7799" fmla="*/ 1041684 w 1939743"/>
                <a:gd name="connsiteY7799" fmla="*/ 1698081 h 2523383"/>
                <a:gd name="connsiteX7800" fmla="*/ 1044852 w 1939743"/>
                <a:gd name="connsiteY7800" fmla="*/ 1699443 h 2523383"/>
                <a:gd name="connsiteX7801" fmla="*/ 1048044 w 1939743"/>
                <a:gd name="connsiteY7801" fmla="*/ 1699294 h 2523383"/>
                <a:gd name="connsiteX7802" fmla="*/ 1048130 w 1939743"/>
                <a:gd name="connsiteY7802" fmla="*/ 1698676 h 2523383"/>
                <a:gd name="connsiteX7803" fmla="*/ 1046800 w 1939743"/>
                <a:gd name="connsiteY7803" fmla="*/ 1697729 h 2523383"/>
                <a:gd name="connsiteX7804" fmla="*/ 1045627 w 1939743"/>
                <a:gd name="connsiteY7804" fmla="*/ 1696352 h 2523383"/>
                <a:gd name="connsiteX7805" fmla="*/ 1045064 w 1939743"/>
                <a:gd name="connsiteY7805" fmla="*/ 1694295 h 2523383"/>
                <a:gd name="connsiteX7806" fmla="*/ 1045666 w 1939743"/>
                <a:gd name="connsiteY7806" fmla="*/ 1693935 h 2523383"/>
                <a:gd name="connsiteX7807" fmla="*/ 1048483 w 1939743"/>
                <a:gd name="connsiteY7807" fmla="*/ 1695015 h 2523383"/>
                <a:gd name="connsiteX7808" fmla="*/ 1050337 w 1939743"/>
                <a:gd name="connsiteY7808" fmla="*/ 1696266 h 2523383"/>
                <a:gd name="connsiteX7809" fmla="*/ 1064317 w 1939743"/>
                <a:gd name="connsiteY7809" fmla="*/ 1703253 h 2523383"/>
                <a:gd name="connsiteX7810" fmla="*/ 1068487 w 1939743"/>
                <a:gd name="connsiteY7810" fmla="*/ 1704559 h 2523383"/>
                <a:gd name="connsiteX7811" fmla="*/ 1071616 w 1939743"/>
                <a:gd name="connsiteY7811" fmla="*/ 1705905 h 2523383"/>
                <a:gd name="connsiteX7812" fmla="*/ 1072485 w 1939743"/>
                <a:gd name="connsiteY7812" fmla="*/ 1706703 h 2523383"/>
                <a:gd name="connsiteX7813" fmla="*/ 1071429 w 1939743"/>
                <a:gd name="connsiteY7813" fmla="*/ 1708432 h 2523383"/>
                <a:gd name="connsiteX7814" fmla="*/ 1065811 w 1939743"/>
                <a:gd name="connsiteY7814" fmla="*/ 1712743 h 2523383"/>
                <a:gd name="connsiteX7815" fmla="*/ 1065718 w 1939743"/>
                <a:gd name="connsiteY7815" fmla="*/ 1713447 h 2523383"/>
                <a:gd name="connsiteX7816" fmla="*/ 1069575 w 1939743"/>
                <a:gd name="connsiteY7816" fmla="*/ 1713055 h 2523383"/>
                <a:gd name="connsiteX7817" fmla="*/ 1074253 w 1939743"/>
                <a:gd name="connsiteY7817" fmla="*/ 1709261 h 2523383"/>
                <a:gd name="connsiteX7818" fmla="*/ 1076882 w 1939743"/>
                <a:gd name="connsiteY7818" fmla="*/ 1707493 h 2523383"/>
                <a:gd name="connsiteX7819" fmla="*/ 1079409 w 1939743"/>
                <a:gd name="connsiteY7819" fmla="*/ 1706413 h 2523383"/>
                <a:gd name="connsiteX7820" fmla="*/ 1082827 w 1939743"/>
                <a:gd name="connsiteY7820" fmla="*/ 1708283 h 2523383"/>
                <a:gd name="connsiteX7821" fmla="*/ 1087146 w 1939743"/>
                <a:gd name="connsiteY7821" fmla="*/ 1713095 h 2523383"/>
                <a:gd name="connsiteX7822" fmla="*/ 1090643 w 1939743"/>
                <a:gd name="connsiteY7822" fmla="*/ 1715817 h 2523383"/>
                <a:gd name="connsiteX7823" fmla="*/ 1095626 w 1939743"/>
                <a:gd name="connsiteY7823" fmla="*/ 1717335 h 2523383"/>
                <a:gd name="connsiteX7824" fmla="*/ 1098545 w 1939743"/>
                <a:gd name="connsiteY7824" fmla="*/ 1718962 h 2523383"/>
                <a:gd name="connsiteX7825" fmla="*/ 1103450 w 1939743"/>
                <a:gd name="connsiteY7825" fmla="*/ 1723429 h 2523383"/>
                <a:gd name="connsiteX7826" fmla="*/ 1104225 w 1939743"/>
                <a:gd name="connsiteY7826" fmla="*/ 1725753 h 2523383"/>
                <a:gd name="connsiteX7827" fmla="*/ 1104678 w 1939743"/>
                <a:gd name="connsiteY7827" fmla="*/ 1735164 h 2523383"/>
                <a:gd name="connsiteX7828" fmla="*/ 1104506 w 1939743"/>
                <a:gd name="connsiteY7828" fmla="*/ 1737425 h 2523383"/>
                <a:gd name="connsiteX7829" fmla="*/ 1103865 w 1939743"/>
                <a:gd name="connsiteY7829" fmla="*/ 1739671 h 2523383"/>
                <a:gd name="connsiteX7830" fmla="*/ 1102761 w 1939743"/>
                <a:gd name="connsiteY7830" fmla="*/ 1741885 h 2523383"/>
                <a:gd name="connsiteX7831" fmla="*/ 1100712 w 1939743"/>
                <a:gd name="connsiteY7831" fmla="*/ 1743121 h 2523383"/>
                <a:gd name="connsiteX7832" fmla="*/ 1097715 w 1939743"/>
                <a:gd name="connsiteY7832" fmla="*/ 1743387 h 2523383"/>
                <a:gd name="connsiteX7833" fmla="*/ 1095361 w 1939743"/>
                <a:gd name="connsiteY7833" fmla="*/ 1744294 h 2523383"/>
                <a:gd name="connsiteX7834" fmla="*/ 1090213 w 1939743"/>
                <a:gd name="connsiteY7834" fmla="*/ 1749231 h 2523383"/>
                <a:gd name="connsiteX7835" fmla="*/ 1088030 w 1939743"/>
                <a:gd name="connsiteY7835" fmla="*/ 1749943 h 2523383"/>
                <a:gd name="connsiteX7836" fmla="*/ 1078791 w 1939743"/>
                <a:gd name="connsiteY7836" fmla="*/ 1748472 h 2523383"/>
                <a:gd name="connsiteX7837" fmla="*/ 1075176 w 1939743"/>
                <a:gd name="connsiteY7837" fmla="*/ 1747095 h 2523383"/>
                <a:gd name="connsiteX7838" fmla="*/ 1073510 w 1939743"/>
                <a:gd name="connsiteY7838" fmla="*/ 1747181 h 2523383"/>
                <a:gd name="connsiteX7839" fmla="*/ 1072587 w 1939743"/>
                <a:gd name="connsiteY7839" fmla="*/ 1748269 h 2523383"/>
                <a:gd name="connsiteX7840" fmla="*/ 1071616 w 1939743"/>
                <a:gd name="connsiteY7840" fmla="*/ 1748762 h 2523383"/>
                <a:gd name="connsiteX7841" fmla="*/ 1067994 w 1939743"/>
                <a:gd name="connsiteY7841" fmla="*/ 1749215 h 2523383"/>
                <a:gd name="connsiteX7842" fmla="*/ 1067407 w 1939743"/>
                <a:gd name="connsiteY7842" fmla="*/ 1750099 h 2523383"/>
                <a:gd name="connsiteX7843" fmla="*/ 1067634 w 1939743"/>
                <a:gd name="connsiteY7843" fmla="*/ 1751469 h 2523383"/>
                <a:gd name="connsiteX7844" fmla="*/ 1068346 w 1939743"/>
                <a:gd name="connsiteY7844" fmla="*/ 1753315 h 2523383"/>
                <a:gd name="connsiteX7845" fmla="*/ 1069230 w 1939743"/>
                <a:gd name="connsiteY7845" fmla="*/ 1754379 h 2523383"/>
                <a:gd name="connsiteX7846" fmla="*/ 1070592 w 1939743"/>
                <a:gd name="connsiteY7846" fmla="*/ 1755717 h 2523383"/>
                <a:gd name="connsiteX7847" fmla="*/ 1072657 w 1939743"/>
                <a:gd name="connsiteY7847" fmla="*/ 1756593 h 2523383"/>
                <a:gd name="connsiteX7848" fmla="*/ 1076897 w 1939743"/>
                <a:gd name="connsiteY7848" fmla="*/ 1757571 h 2523383"/>
                <a:gd name="connsiteX7849" fmla="*/ 1077335 w 1939743"/>
                <a:gd name="connsiteY7849" fmla="*/ 1760066 h 2523383"/>
                <a:gd name="connsiteX7850" fmla="*/ 1077148 w 1939743"/>
                <a:gd name="connsiteY7850" fmla="*/ 1760872 h 2523383"/>
                <a:gd name="connsiteX7851" fmla="*/ 1075755 w 1939743"/>
                <a:gd name="connsiteY7851" fmla="*/ 1762531 h 2523383"/>
                <a:gd name="connsiteX7852" fmla="*/ 1074143 w 1939743"/>
                <a:gd name="connsiteY7852" fmla="*/ 1762367 h 2523383"/>
                <a:gd name="connsiteX7853" fmla="*/ 1071374 w 1939743"/>
                <a:gd name="connsiteY7853" fmla="*/ 1760403 h 2523383"/>
                <a:gd name="connsiteX7854" fmla="*/ 1070013 w 1939743"/>
                <a:gd name="connsiteY7854" fmla="*/ 1760325 h 2523383"/>
                <a:gd name="connsiteX7855" fmla="*/ 1068816 w 1939743"/>
                <a:gd name="connsiteY7855" fmla="*/ 1761389 h 2523383"/>
                <a:gd name="connsiteX7856" fmla="*/ 1067149 w 1939743"/>
                <a:gd name="connsiteY7856" fmla="*/ 1761741 h 2523383"/>
                <a:gd name="connsiteX7857" fmla="*/ 1065013 w 1939743"/>
                <a:gd name="connsiteY7857" fmla="*/ 1761373 h 2523383"/>
                <a:gd name="connsiteX7858" fmla="*/ 1063824 w 1939743"/>
                <a:gd name="connsiteY7858" fmla="*/ 1762234 h 2523383"/>
                <a:gd name="connsiteX7859" fmla="*/ 1063590 w 1939743"/>
                <a:gd name="connsiteY7859" fmla="*/ 1764315 h 2523383"/>
                <a:gd name="connsiteX7860" fmla="*/ 1062870 w 1939743"/>
                <a:gd name="connsiteY7860" fmla="*/ 1765871 h 2523383"/>
                <a:gd name="connsiteX7861" fmla="*/ 1060405 w 1939743"/>
                <a:gd name="connsiteY7861" fmla="*/ 1768328 h 2523383"/>
                <a:gd name="connsiteX7862" fmla="*/ 1059075 w 1939743"/>
                <a:gd name="connsiteY7862" fmla="*/ 1770135 h 2523383"/>
                <a:gd name="connsiteX7863" fmla="*/ 1059115 w 1939743"/>
                <a:gd name="connsiteY7863" fmla="*/ 1771559 h 2523383"/>
                <a:gd name="connsiteX7864" fmla="*/ 1060531 w 1939743"/>
                <a:gd name="connsiteY7864" fmla="*/ 1772584 h 2523383"/>
                <a:gd name="connsiteX7865" fmla="*/ 1062158 w 1939743"/>
                <a:gd name="connsiteY7865" fmla="*/ 1774908 h 2523383"/>
                <a:gd name="connsiteX7866" fmla="*/ 1063989 w 1939743"/>
                <a:gd name="connsiteY7866" fmla="*/ 1778514 h 2523383"/>
                <a:gd name="connsiteX7867" fmla="*/ 1064341 w 1939743"/>
                <a:gd name="connsiteY7867" fmla="*/ 1780110 h 2523383"/>
                <a:gd name="connsiteX7868" fmla="*/ 1063214 w 1939743"/>
                <a:gd name="connsiteY7868" fmla="*/ 1779688 h 2523383"/>
                <a:gd name="connsiteX7869" fmla="*/ 1061696 w 1939743"/>
                <a:gd name="connsiteY7869" fmla="*/ 1778256 h 2523383"/>
                <a:gd name="connsiteX7870" fmla="*/ 1059795 w 1939743"/>
                <a:gd name="connsiteY7870" fmla="*/ 1775807 h 2523383"/>
                <a:gd name="connsiteX7871" fmla="*/ 1056916 w 1939743"/>
                <a:gd name="connsiteY7871" fmla="*/ 1773617 h 2523383"/>
                <a:gd name="connsiteX7872" fmla="*/ 1050579 w 1939743"/>
                <a:gd name="connsiteY7872" fmla="*/ 1770753 h 2523383"/>
                <a:gd name="connsiteX7873" fmla="*/ 1049461 w 1939743"/>
                <a:gd name="connsiteY7873" fmla="*/ 1770839 h 2523383"/>
                <a:gd name="connsiteX7874" fmla="*/ 1050032 w 1939743"/>
                <a:gd name="connsiteY7874" fmla="*/ 1771567 h 2523383"/>
                <a:gd name="connsiteX7875" fmla="*/ 1054233 w 1939743"/>
                <a:gd name="connsiteY7875" fmla="*/ 1774571 h 2523383"/>
                <a:gd name="connsiteX7876" fmla="*/ 1055844 w 1939743"/>
                <a:gd name="connsiteY7876" fmla="*/ 1776503 h 2523383"/>
                <a:gd name="connsiteX7877" fmla="*/ 1056040 w 1939743"/>
                <a:gd name="connsiteY7877" fmla="*/ 1777912 h 2523383"/>
                <a:gd name="connsiteX7878" fmla="*/ 1052519 w 1939743"/>
                <a:gd name="connsiteY7878" fmla="*/ 1780986 h 2523383"/>
                <a:gd name="connsiteX7879" fmla="*/ 1052426 w 1939743"/>
                <a:gd name="connsiteY7879" fmla="*/ 1782011 h 2523383"/>
                <a:gd name="connsiteX7880" fmla="*/ 1053356 w 1939743"/>
                <a:gd name="connsiteY7880" fmla="*/ 1782911 h 2523383"/>
                <a:gd name="connsiteX7881" fmla="*/ 1053607 w 1939743"/>
                <a:gd name="connsiteY7881" fmla="*/ 1783662 h 2523383"/>
                <a:gd name="connsiteX7882" fmla="*/ 1052355 w 1939743"/>
                <a:gd name="connsiteY7882" fmla="*/ 1785164 h 2523383"/>
                <a:gd name="connsiteX7883" fmla="*/ 1050290 w 1939743"/>
                <a:gd name="connsiteY7883" fmla="*/ 1786424 h 2523383"/>
                <a:gd name="connsiteX7884" fmla="*/ 1046292 w 1939743"/>
                <a:gd name="connsiteY7884" fmla="*/ 1786604 h 2523383"/>
                <a:gd name="connsiteX7885" fmla="*/ 1045924 w 1939743"/>
                <a:gd name="connsiteY7885" fmla="*/ 1787316 h 2523383"/>
                <a:gd name="connsiteX7886" fmla="*/ 1047450 w 1939743"/>
                <a:gd name="connsiteY7886" fmla="*/ 1788857 h 2523383"/>
                <a:gd name="connsiteX7887" fmla="*/ 1047958 w 1939743"/>
                <a:gd name="connsiteY7887" fmla="*/ 1789811 h 2523383"/>
                <a:gd name="connsiteX7888" fmla="*/ 1046652 w 1939743"/>
                <a:gd name="connsiteY7888" fmla="*/ 1791126 h 2523383"/>
                <a:gd name="connsiteX7889" fmla="*/ 1045799 w 1939743"/>
                <a:gd name="connsiteY7889" fmla="*/ 1791306 h 2523383"/>
                <a:gd name="connsiteX7890" fmla="*/ 1041191 w 1939743"/>
                <a:gd name="connsiteY7890" fmla="*/ 1790695 h 2523383"/>
                <a:gd name="connsiteX7891" fmla="*/ 1042404 w 1939743"/>
                <a:gd name="connsiteY7891" fmla="*/ 1793973 h 2523383"/>
                <a:gd name="connsiteX7892" fmla="*/ 1043116 w 1939743"/>
                <a:gd name="connsiteY7892" fmla="*/ 1795116 h 2523383"/>
                <a:gd name="connsiteX7893" fmla="*/ 1044532 w 1939743"/>
                <a:gd name="connsiteY7893" fmla="*/ 1796735 h 2523383"/>
                <a:gd name="connsiteX7894" fmla="*/ 1047067 w 1939743"/>
                <a:gd name="connsiteY7894" fmla="*/ 1798229 h 2523383"/>
                <a:gd name="connsiteX7895" fmla="*/ 1047113 w 1939743"/>
                <a:gd name="connsiteY7895" fmla="*/ 1798808 h 2523383"/>
                <a:gd name="connsiteX7896" fmla="*/ 1046229 w 1939743"/>
                <a:gd name="connsiteY7896" fmla="*/ 1800091 h 2523383"/>
                <a:gd name="connsiteX7897" fmla="*/ 1044727 w 1939743"/>
                <a:gd name="connsiteY7897" fmla="*/ 1801656 h 2523383"/>
                <a:gd name="connsiteX7898" fmla="*/ 1038383 w 1939743"/>
                <a:gd name="connsiteY7898" fmla="*/ 1806420 h 2523383"/>
                <a:gd name="connsiteX7899" fmla="*/ 1033923 w 1939743"/>
                <a:gd name="connsiteY7899" fmla="*/ 1811991 h 2523383"/>
                <a:gd name="connsiteX7900" fmla="*/ 1033305 w 1939743"/>
                <a:gd name="connsiteY7900" fmla="*/ 1813727 h 2523383"/>
                <a:gd name="connsiteX7901" fmla="*/ 1034439 w 1939743"/>
                <a:gd name="connsiteY7901" fmla="*/ 1817373 h 2523383"/>
                <a:gd name="connsiteX7902" fmla="*/ 1034447 w 1939743"/>
                <a:gd name="connsiteY7902" fmla="*/ 1818288 h 2523383"/>
                <a:gd name="connsiteX7903" fmla="*/ 1033282 w 1939743"/>
                <a:gd name="connsiteY7903" fmla="*/ 1819939 h 2523383"/>
                <a:gd name="connsiteX7904" fmla="*/ 1030676 w 1939743"/>
                <a:gd name="connsiteY7904" fmla="*/ 1819485 h 2523383"/>
                <a:gd name="connsiteX7905" fmla="*/ 1030184 w 1939743"/>
                <a:gd name="connsiteY7905" fmla="*/ 1820135 h 2523383"/>
                <a:gd name="connsiteX7906" fmla="*/ 1030802 w 1939743"/>
                <a:gd name="connsiteY7906" fmla="*/ 1821840 h 2523383"/>
                <a:gd name="connsiteX7907" fmla="*/ 1030919 w 1939743"/>
                <a:gd name="connsiteY7907" fmla="*/ 1824344 h 2523383"/>
                <a:gd name="connsiteX7908" fmla="*/ 1030528 w 1939743"/>
                <a:gd name="connsiteY7908" fmla="*/ 1827638 h 2523383"/>
                <a:gd name="connsiteX7909" fmla="*/ 1028603 w 1939743"/>
                <a:gd name="connsiteY7909" fmla="*/ 1832817 h 2523383"/>
                <a:gd name="connsiteX7910" fmla="*/ 1025208 w 1939743"/>
                <a:gd name="connsiteY7910" fmla="*/ 1839787 h 2523383"/>
                <a:gd name="connsiteX7911" fmla="*/ 1022603 w 1939743"/>
                <a:gd name="connsiteY7911" fmla="*/ 1846093 h 2523383"/>
                <a:gd name="connsiteX7912" fmla="*/ 1020795 w 1939743"/>
                <a:gd name="connsiteY7912" fmla="*/ 1851741 h 2523383"/>
                <a:gd name="connsiteX7913" fmla="*/ 1019489 w 1939743"/>
                <a:gd name="connsiteY7913" fmla="*/ 1854534 h 2523383"/>
                <a:gd name="connsiteX7914" fmla="*/ 1017079 w 1939743"/>
                <a:gd name="connsiteY7914" fmla="*/ 1854722 h 2523383"/>
                <a:gd name="connsiteX7915" fmla="*/ 1015256 w 1939743"/>
                <a:gd name="connsiteY7915" fmla="*/ 1856483 h 2523383"/>
                <a:gd name="connsiteX7916" fmla="*/ 1016500 w 1939743"/>
                <a:gd name="connsiteY7916" fmla="*/ 1857406 h 2523383"/>
                <a:gd name="connsiteX7917" fmla="*/ 1017259 w 1939743"/>
                <a:gd name="connsiteY7917" fmla="*/ 1858485 h 2523383"/>
                <a:gd name="connsiteX7918" fmla="*/ 1017783 w 1939743"/>
                <a:gd name="connsiteY7918" fmla="*/ 1860120 h 2523383"/>
                <a:gd name="connsiteX7919" fmla="*/ 1017267 w 1939743"/>
                <a:gd name="connsiteY7919" fmla="*/ 1865229 h 2523383"/>
                <a:gd name="connsiteX7920" fmla="*/ 1015702 w 1939743"/>
                <a:gd name="connsiteY7920" fmla="*/ 1873772 h 2523383"/>
                <a:gd name="connsiteX7921" fmla="*/ 1014732 w 1939743"/>
                <a:gd name="connsiteY7921" fmla="*/ 1880532 h 2523383"/>
                <a:gd name="connsiteX7922" fmla="*/ 1014928 w 1939743"/>
                <a:gd name="connsiteY7922" fmla="*/ 1901193 h 2523383"/>
                <a:gd name="connsiteX7923" fmla="*/ 1014677 w 1939743"/>
                <a:gd name="connsiteY7923" fmla="*/ 1910237 h 2523383"/>
                <a:gd name="connsiteX7924" fmla="*/ 1013989 w 1939743"/>
                <a:gd name="connsiteY7924" fmla="*/ 1915229 h 2523383"/>
                <a:gd name="connsiteX7925" fmla="*/ 1012870 w 1939743"/>
                <a:gd name="connsiteY7925" fmla="*/ 1917936 h 2523383"/>
                <a:gd name="connsiteX7926" fmla="*/ 1010961 w 1939743"/>
                <a:gd name="connsiteY7926" fmla="*/ 1918749 h 2523383"/>
                <a:gd name="connsiteX7927" fmla="*/ 1013394 w 1939743"/>
                <a:gd name="connsiteY7927" fmla="*/ 1919539 h 2523383"/>
                <a:gd name="connsiteX7928" fmla="*/ 1014943 w 1939743"/>
                <a:gd name="connsiteY7928" fmla="*/ 1920807 h 2523383"/>
                <a:gd name="connsiteX7929" fmla="*/ 1015655 w 1939743"/>
                <a:gd name="connsiteY7929" fmla="*/ 1922731 h 2523383"/>
                <a:gd name="connsiteX7930" fmla="*/ 1016320 w 1939743"/>
                <a:gd name="connsiteY7930" fmla="*/ 1925798 h 2523383"/>
                <a:gd name="connsiteX7931" fmla="*/ 1017197 w 1939743"/>
                <a:gd name="connsiteY7931" fmla="*/ 1927206 h 2523383"/>
                <a:gd name="connsiteX7932" fmla="*/ 1018284 w 1939743"/>
                <a:gd name="connsiteY7932" fmla="*/ 1926964 h 2523383"/>
                <a:gd name="connsiteX7933" fmla="*/ 1019262 w 1939743"/>
                <a:gd name="connsiteY7933" fmla="*/ 1927277 h 2523383"/>
                <a:gd name="connsiteX7934" fmla="*/ 1020130 w 1939743"/>
                <a:gd name="connsiteY7934" fmla="*/ 1928129 h 2523383"/>
                <a:gd name="connsiteX7935" fmla="*/ 1022775 w 1939743"/>
                <a:gd name="connsiteY7935" fmla="*/ 1932479 h 2523383"/>
                <a:gd name="connsiteX7936" fmla="*/ 1025677 w 1939743"/>
                <a:gd name="connsiteY7936" fmla="*/ 1933723 h 2523383"/>
                <a:gd name="connsiteX7937" fmla="*/ 1025818 w 1939743"/>
                <a:gd name="connsiteY7937" fmla="*/ 1936133 h 2523383"/>
                <a:gd name="connsiteX7938" fmla="*/ 1024676 w 1939743"/>
                <a:gd name="connsiteY7938" fmla="*/ 1949550 h 2523383"/>
                <a:gd name="connsiteX7939" fmla="*/ 1024684 w 1939743"/>
                <a:gd name="connsiteY7939" fmla="*/ 1951295 h 2523383"/>
                <a:gd name="connsiteX7940" fmla="*/ 1025998 w 1939743"/>
                <a:gd name="connsiteY7940" fmla="*/ 1947923 h 2523383"/>
                <a:gd name="connsiteX7941" fmla="*/ 1027383 w 1939743"/>
                <a:gd name="connsiteY7941" fmla="*/ 1937502 h 2523383"/>
                <a:gd name="connsiteX7942" fmla="*/ 1029268 w 1939743"/>
                <a:gd name="connsiteY7942" fmla="*/ 1932847 h 2523383"/>
                <a:gd name="connsiteX7943" fmla="*/ 1030747 w 1939743"/>
                <a:gd name="connsiteY7943" fmla="*/ 1931861 h 2523383"/>
                <a:gd name="connsiteX7944" fmla="*/ 1036802 w 1939743"/>
                <a:gd name="connsiteY7944" fmla="*/ 1931337 h 2523383"/>
                <a:gd name="connsiteX7945" fmla="*/ 1043256 w 1939743"/>
                <a:gd name="connsiteY7945" fmla="*/ 1932518 h 2523383"/>
                <a:gd name="connsiteX7946" fmla="*/ 1045697 w 1939743"/>
                <a:gd name="connsiteY7946" fmla="*/ 1932667 h 2523383"/>
                <a:gd name="connsiteX7947" fmla="*/ 1047825 w 1939743"/>
                <a:gd name="connsiteY7947" fmla="*/ 1932018 h 2523383"/>
                <a:gd name="connsiteX7948" fmla="*/ 1050008 w 1939743"/>
                <a:gd name="connsiteY7948" fmla="*/ 1933324 h 2523383"/>
                <a:gd name="connsiteX7949" fmla="*/ 1050540 w 1939743"/>
                <a:gd name="connsiteY7949" fmla="*/ 1934631 h 2523383"/>
                <a:gd name="connsiteX7950" fmla="*/ 1051158 w 1939743"/>
                <a:gd name="connsiteY7950" fmla="*/ 1940115 h 2523383"/>
                <a:gd name="connsiteX7951" fmla="*/ 1051737 w 1939743"/>
                <a:gd name="connsiteY7951" fmla="*/ 1943237 h 2523383"/>
                <a:gd name="connsiteX7952" fmla="*/ 1055578 w 1939743"/>
                <a:gd name="connsiteY7952" fmla="*/ 1954322 h 2523383"/>
                <a:gd name="connsiteX7953" fmla="*/ 1057409 w 1939743"/>
                <a:gd name="connsiteY7953" fmla="*/ 1960495 h 2523383"/>
                <a:gd name="connsiteX7954" fmla="*/ 1059647 w 1939743"/>
                <a:gd name="connsiteY7954" fmla="*/ 1970071 h 2523383"/>
                <a:gd name="connsiteX7955" fmla="*/ 1060484 w 1939743"/>
                <a:gd name="connsiteY7955" fmla="*/ 1972801 h 2523383"/>
                <a:gd name="connsiteX7956" fmla="*/ 1065139 w 1939743"/>
                <a:gd name="connsiteY7956" fmla="*/ 1985452 h 2523383"/>
                <a:gd name="connsiteX7957" fmla="*/ 1066023 w 1939743"/>
                <a:gd name="connsiteY7957" fmla="*/ 1988863 h 2523383"/>
                <a:gd name="connsiteX7958" fmla="*/ 1066383 w 1939743"/>
                <a:gd name="connsiteY7958" fmla="*/ 1991484 h 2523383"/>
                <a:gd name="connsiteX7959" fmla="*/ 1066226 w 1939743"/>
                <a:gd name="connsiteY7959" fmla="*/ 1993322 h 2523383"/>
                <a:gd name="connsiteX7960" fmla="*/ 1065381 w 1939743"/>
                <a:gd name="connsiteY7960" fmla="*/ 1996146 h 2523383"/>
                <a:gd name="connsiteX7961" fmla="*/ 1063840 w 1939743"/>
                <a:gd name="connsiteY7961" fmla="*/ 1999956 h 2523383"/>
                <a:gd name="connsiteX7962" fmla="*/ 1062400 w 1939743"/>
                <a:gd name="connsiteY7962" fmla="*/ 2002851 h 2523383"/>
                <a:gd name="connsiteX7963" fmla="*/ 1061055 w 1939743"/>
                <a:gd name="connsiteY7963" fmla="*/ 2004846 h 2523383"/>
                <a:gd name="connsiteX7964" fmla="*/ 1059678 w 1939743"/>
                <a:gd name="connsiteY7964" fmla="*/ 2006325 h 2523383"/>
                <a:gd name="connsiteX7965" fmla="*/ 1058262 w 1939743"/>
                <a:gd name="connsiteY7965" fmla="*/ 2007303 h 2523383"/>
                <a:gd name="connsiteX7966" fmla="*/ 1058356 w 1939743"/>
                <a:gd name="connsiteY7966" fmla="*/ 2007561 h 2523383"/>
                <a:gd name="connsiteX7967" fmla="*/ 1059960 w 1939743"/>
                <a:gd name="connsiteY7967" fmla="*/ 2007092 h 2523383"/>
                <a:gd name="connsiteX7968" fmla="*/ 1061587 w 1939743"/>
                <a:gd name="connsiteY7968" fmla="*/ 2006098 h 2523383"/>
                <a:gd name="connsiteX7969" fmla="*/ 1064677 w 1939743"/>
                <a:gd name="connsiteY7969" fmla="*/ 2003524 h 2523383"/>
                <a:gd name="connsiteX7970" fmla="*/ 1065866 w 1939743"/>
                <a:gd name="connsiteY7970" fmla="*/ 2002945 h 2523383"/>
                <a:gd name="connsiteX7971" fmla="*/ 1069222 w 1939743"/>
                <a:gd name="connsiteY7971" fmla="*/ 2002577 h 2523383"/>
                <a:gd name="connsiteX7972" fmla="*/ 1069332 w 1939743"/>
                <a:gd name="connsiteY7972" fmla="*/ 2003508 h 2523383"/>
                <a:gd name="connsiteX7973" fmla="*/ 1067713 w 1939743"/>
                <a:gd name="connsiteY7973" fmla="*/ 2005425 h 2523383"/>
                <a:gd name="connsiteX7974" fmla="*/ 1068072 w 1939743"/>
                <a:gd name="connsiteY7974" fmla="*/ 2005605 h 2523383"/>
                <a:gd name="connsiteX7975" fmla="*/ 1070412 w 1939743"/>
                <a:gd name="connsiteY7975" fmla="*/ 2004056 h 2523383"/>
                <a:gd name="connsiteX7976" fmla="*/ 1075481 w 1939743"/>
                <a:gd name="connsiteY7976" fmla="*/ 2001850 h 2523383"/>
                <a:gd name="connsiteX7977" fmla="*/ 1095392 w 1939743"/>
                <a:gd name="connsiteY7977" fmla="*/ 1994676 h 2523383"/>
                <a:gd name="connsiteX7978" fmla="*/ 1100086 w 1939743"/>
                <a:gd name="connsiteY7978" fmla="*/ 1994034 h 2523383"/>
                <a:gd name="connsiteX7979" fmla="*/ 1106783 w 1939743"/>
                <a:gd name="connsiteY7979" fmla="*/ 1995348 h 2523383"/>
                <a:gd name="connsiteX7980" fmla="*/ 1112212 w 1939743"/>
                <a:gd name="connsiteY7980" fmla="*/ 1998400 h 2523383"/>
                <a:gd name="connsiteX7981" fmla="*/ 1118135 w 1939743"/>
                <a:gd name="connsiteY7981" fmla="*/ 2002319 h 2523383"/>
                <a:gd name="connsiteX7982" fmla="*/ 1124378 w 1939743"/>
                <a:gd name="connsiteY7982" fmla="*/ 2005159 h 2523383"/>
                <a:gd name="connsiteX7983" fmla="*/ 1134227 w 1939743"/>
                <a:gd name="connsiteY7983" fmla="*/ 2007811 h 2523383"/>
                <a:gd name="connsiteX7984" fmla="*/ 1137099 w 1939743"/>
                <a:gd name="connsiteY7984" fmla="*/ 2009079 h 2523383"/>
                <a:gd name="connsiteX7985" fmla="*/ 1142872 w 1939743"/>
                <a:gd name="connsiteY7985" fmla="*/ 2010385 h 2523383"/>
                <a:gd name="connsiteX7986" fmla="*/ 1145548 w 1939743"/>
                <a:gd name="connsiteY7986" fmla="*/ 2011864 h 2523383"/>
                <a:gd name="connsiteX7987" fmla="*/ 1148763 w 1939743"/>
                <a:gd name="connsiteY7987" fmla="*/ 2015431 h 2523383"/>
                <a:gd name="connsiteX7988" fmla="*/ 1153880 w 1939743"/>
                <a:gd name="connsiteY7988" fmla="*/ 2020071 h 2523383"/>
                <a:gd name="connsiteX7989" fmla="*/ 1157737 w 1939743"/>
                <a:gd name="connsiteY7989" fmla="*/ 2022973 h 2523383"/>
                <a:gd name="connsiteX7990" fmla="*/ 1162047 w 1939743"/>
                <a:gd name="connsiteY7990" fmla="*/ 2025688 h 2523383"/>
                <a:gd name="connsiteX7991" fmla="*/ 1166374 w 1939743"/>
                <a:gd name="connsiteY7991" fmla="*/ 2030664 h 2523383"/>
                <a:gd name="connsiteX7992" fmla="*/ 1173337 w 1939743"/>
                <a:gd name="connsiteY7992" fmla="*/ 2041898 h 2523383"/>
                <a:gd name="connsiteX7993" fmla="*/ 1175058 w 1939743"/>
                <a:gd name="connsiteY7993" fmla="*/ 2043275 h 2523383"/>
                <a:gd name="connsiteX7994" fmla="*/ 1179353 w 1939743"/>
                <a:gd name="connsiteY7994" fmla="*/ 2045098 h 2523383"/>
                <a:gd name="connsiteX7995" fmla="*/ 1187419 w 1939743"/>
                <a:gd name="connsiteY7995" fmla="*/ 2047453 h 2523383"/>
                <a:gd name="connsiteX7996" fmla="*/ 1199326 w 1939743"/>
                <a:gd name="connsiteY7996" fmla="*/ 2052968 h 2523383"/>
                <a:gd name="connsiteX7997" fmla="*/ 1204560 w 1939743"/>
                <a:gd name="connsiteY7997" fmla="*/ 2055119 h 2523383"/>
                <a:gd name="connsiteX7998" fmla="*/ 1207948 w 1939743"/>
                <a:gd name="connsiteY7998" fmla="*/ 2055972 h 2523383"/>
                <a:gd name="connsiteX7999" fmla="*/ 1211327 w 1939743"/>
                <a:gd name="connsiteY7999" fmla="*/ 2057482 h 2523383"/>
                <a:gd name="connsiteX8000" fmla="*/ 1214707 w 1939743"/>
                <a:gd name="connsiteY8000" fmla="*/ 2059649 h 2523383"/>
                <a:gd name="connsiteX8001" fmla="*/ 1217289 w 1939743"/>
                <a:gd name="connsiteY8001" fmla="*/ 2062004 h 2523383"/>
                <a:gd name="connsiteX8002" fmla="*/ 1219065 w 1939743"/>
                <a:gd name="connsiteY8002" fmla="*/ 2064555 h 2523383"/>
                <a:gd name="connsiteX8003" fmla="*/ 1220629 w 1939743"/>
                <a:gd name="connsiteY8003" fmla="*/ 2066221 h 2523383"/>
                <a:gd name="connsiteX8004" fmla="*/ 1223368 w 1939743"/>
                <a:gd name="connsiteY8004" fmla="*/ 2068067 h 2523383"/>
                <a:gd name="connsiteX8005" fmla="*/ 1224784 w 1939743"/>
                <a:gd name="connsiteY8005" fmla="*/ 2069389 h 2523383"/>
                <a:gd name="connsiteX8006" fmla="*/ 1224917 w 1939743"/>
                <a:gd name="connsiteY8006" fmla="*/ 2071369 h 2523383"/>
                <a:gd name="connsiteX8007" fmla="*/ 1221623 w 1939743"/>
                <a:gd name="connsiteY8007" fmla="*/ 2079122 h 2523383"/>
                <a:gd name="connsiteX8008" fmla="*/ 1221553 w 1939743"/>
                <a:gd name="connsiteY8008" fmla="*/ 2079740 h 2523383"/>
                <a:gd name="connsiteX8009" fmla="*/ 1224885 w 1939743"/>
                <a:gd name="connsiteY8009" fmla="*/ 2074177 h 2523383"/>
                <a:gd name="connsiteX8010" fmla="*/ 1226747 w 1939743"/>
                <a:gd name="connsiteY8010" fmla="*/ 2072574 h 2523383"/>
                <a:gd name="connsiteX8011" fmla="*/ 1228234 w 1939743"/>
                <a:gd name="connsiteY8011" fmla="*/ 2071823 h 2523383"/>
                <a:gd name="connsiteX8012" fmla="*/ 1231332 w 1939743"/>
                <a:gd name="connsiteY8012" fmla="*/ 2071909 h 2523383"/>
                <a:gd name="connsiteX8013" fmla="*/ 1236034 w 1939743"/>
                <a:gd name="connsiteY8013" fmla="*/ 2072840 h 2523383"/>
                <a:gd name="connsiteX8014" fmla="*/ 1240157 w 1939743"/>
                <a:gd name="connsiteY8014" fmla="*/ 2072847 h 2523383"/>
                <a:gd name="connsiteX8015" fmla="*/ 1243701 w 1939743"/>
                <a:gd name="connsiteY8015" fmla="*/ 2071940 h 2523383"/>
                <a:gd name="connsiteX8016" fmla="*/ 1246720 w 1939743"/>
                <a:gd name="connsiteY8016" fmla="*/ 2071533 h 2523383"/>
                <a:gd name="connsiteX8017" fmla="*/ 1249216 w 1939743"/>
                <a:gd name="connsiteY8017" fmla="*/ 2071619 h 2523383"/>
                <a:gd name="connsiteX8018" fmla="*/ 1251023 w 1939743"/>
                <a:gd name="connsiteY8018" fmla="*/ 2071345 h 2523383"/>
                <a:gd name="connsiteX8019" fmla="*/ 1252150 w 1939743"/>
                <a:gd name="connsiteY8019" fmla="*/ 2070719 h 2523383"/>
                <a:gd name="connsiteX8020" fmla="*/ 1253496 w 1939743"/>
                <a:gd name="connsiteY8020" fmla="*/ 2070704 h 2523383"/>
                <a:gd name="connsiteX8021" fmla="*/ 1258831 w 1939743"/>
                <a:gd name="connsiteY8021" fmla="*/ 2072636 h 2523383"/>
                <a:gd name="connsiteX8022" fmla="*/ 1260990 w 1939743"/>
                <a:gd name="connsiteY8022" fmla="*/ 2072738 h 2523383"/>
                <a:gd name="connsiteX8023" fmla="*/ 1268790 w 1939743"/>
                <a:gd name="connsiteY8023" fmla="*/ 2074553 h 2523383"/>
                <a:gd name="connsiteX8024" fmla="*/ 1273797 w 1939743"/>
                <a:gd name="connsiteY8024" fmla="*/ 2073903 h 2523383"/>
                <a:gd name="connsiteX8025" fmla="*/ 1274658 w 1939743"/>
                <a:gd name="connsiteY8025" fmla="*/ 2074256 h 2523383"/>
                <a:gd name="connsiteX8026" fmla="*/ 1276403 w 1939743"/>
                <a:gd name="connsiteY8026" fmla="*/ 2076618 h 2523383"/>
                <a:gd name="connsiteX8027" fmla="*/ 1277873 w 1939743"/>
                <a:gd name="connsiteY8027" fmla="*/ 2076798 h 2523383"/>
                <a:gd name="connsiteX8028" fmla="*/ 1280361 w 1939743"/>
                <a:gd name="connsiteY8028" fmla="*/ 2076431 h 2523383"/>
                <a:gd name="connsiteX8029" fmla="*/ 1282779 w 1939743"/>
                <a:gd name="connsiteY8029" fmla="*/ 2077072 h 2523383"/>
                <a:gd name="connsiteX8030" fmla="*/ 1286823 w 1939743"/>
                <a:gd name="connsiteY8030" fmla="*/ 2080170 h 2523383"/>
                <a:gd name="connsiteX8031" fmla="*/ 1288693 w 1939743"/>
                <a:gd name="connsiteY8031" fmla="*/ 2082830 h 2523383"/>
                <a:gd name="connsiteX8032" fmla="*/ 1290485 w 1939743"/>
                <a:gd name="connsiteY8032" fmla="*/ 2088252 h 2523383"/>
                <a:gd name="connsiteX8033" fmla="*/ 1290641 w 1939743"/>
                <a:gd name="connsiteY8033" fmla="*/ 2089871 h 2523383"/>
                <a:gd name="connsiteX8034" fmla="*/ 1287324 w 1939743"/>
                <a:gd name="connsiteY8034" fmla="*/ 2102365 h 2523383"/>
                <a:gd name="connsiteX8035" fmla="*/ 1286284 w 1939743"/>
                <a:gd name="connsiteY8035" fmla="*/ 2107177 h 2523383"/>
                <a:gd name="connsiteX8036" fmla="*/ 1286143 w 1939743"/>
                <a:gd name="connsiteY8036" fmla="*/ 2111354 h 2523383"/>
                <a:gd name="connsiteX8037" fmla="*/ 1286800 w 1939743"/>
                <a:gd name="connsiteY8037" fmla="*/ 2113756 h 2523383"/>
                <a:gd name="connsiteX8038" fmla="*/ 1289671 w 1939743"/>
                <a:gd name="connsiteY8038" fmla="*/ 2117777 h 2523383"/>
                <a:gd name="connsiteX8039" fmla="*/ 1290187 w 1939743"/>
                <a:gd name="connsiteY8039" fmla="*/ 2118826 h 2523383"/>
                <a:gd name="connsiteX8040" fmla="*/ 1291885 w 1939743"/>
                <a:gd name="connsiteY8040" fmla="*/ 2124748 h 2523383"/>
                <a:gd name="connsiteX8041" fmla="*/ 1292355 w 1939743"/>
                <a:gd name="connsiteY8041" fmla="*/ 2127275 h 2523383"/>
                <a:gd name="connsiteX8042" fmla="*/ 1292167 w 1939743"/>
                <a:gd name="connsiteY8042" fmla="*/ 2130170 h 2523383"/>
                <a:gd name="connsiteX8043" fmla="*/ 1291275 w 1939743"/>
                <a:gd name="connsiteY8043" fmla="*/ 2134927 h 2523383"/>
                <a:gd name="connsiteX8044" fmla="*/ 1291502 w 1939743"/>
                <a:gd name="connsiteY8044" fmla="*/ 2138541 h 2523383"/>
                <a:gd name="connsiteX8045" fmla="*/ 1292253 w 1939743"/>
                <a:gd name="connsiteY8045" fmla="*/ 2143994 h 2523383"/>
                <a:gd name="connsiteX8046" fmla="*/ 1291971 w 1939743"/>
                <a:gd name="connsiteY8046" fmla="*/ 2147679 h 2523383"/>
                <a:gd name="connsiteX8047" fmla="*/ 1290649 w 1939743"/>
                <a:gd name="connsiteY8047" fmla="*/ 2149611 h 2523383"/>
                <a:gd name="connsiteX8048" fmla="*/ 1289757 w 1939743"/>
                <a:gd name="connsiteY8048" fmla="*/ 2151496 h 2523383"/>
                <a:gd name="connsiteX8049" fmla="*/ 1289061 w 1939743"/>
                <a:gd name="connsiteY8049" fmla="*/ 2154915 h 2523383"/>
                <a:gd name="connsiteX8050" fmla="*/ 1289061 w 1939743"/>
                <a:gd name="connsiteY8050" fmla="*/ 2156206 h 2523383"/>
                <a:gd name="connsiteX8051" fmla="*/ 1289742 w 1939743"/>
                <a:gd name="connsiteY8051" fmla="*/ 2158741 h 2523383"/>
                <a:gd name="connsiteX8052" fmla="*/ 1291009 w 1939743"/>
                <a:gd name="connsiteY8052" fmla="*/ 2160173 h 2523383"/>
                <a:gd name="connsiteX8053" fmla="*/ 1293090 w 1939743"/>
                <a:gd name="connsiteY8053" fmla="*/ 2161784 h 2523383"/>
                <a:gd name="connsiteX8054" fmla="*/ 1295022 w 1939743"/>
                <a:gd name="connsiteY8054" fmla="*/ 2164171 h 2523383"/>
                <a:gd name="connsiteX8055" fmla="*/ 1298551 w 1939743"/>
                <a:gd name="connsiteY8055" fmla="*/ 2169960 h 2523383"/>
                <a:gd name="connsiteX8056" fmla="*/ 1301117 w 1939743"/>
                <a:gd name="connsiteY8056" fmla="*/ 2173128 h 2523383"/>
                <a:gd name="connsiteX8057" fmla="*/ 1304254 w 1939743"/>
                <a:gd name="connsiteY8057" fmla="*/ 2177846 h 2523383"/>
                <a:gd name="connsiteX8058" fmla="*/ 1304864 w 1939743"/>
                <a:gd name="connsiteY8058" fmla="*/ 2180193 h 2523383"/>
                <a:gd name="connsiteX8059" fmla="*/ 1303988 w 1939743"/>
                <a:gd name="connsiteY8059" fmla="*/ 2181742 h 2523383"/>
                <a:gd name="connsiteX8060" fmla="*/ 1302901 w 1939743"/>
                <a:gd name="connsiteY8060" fmla="*/ 2182822 h 2523383"/>
                <a:gd name="connsiteX8061" fmla="*/ 1300374 w 1939743"/>
                <a:gd name="connsiteY8061" fmla="*/ 2184269 h 2523383"/>
                <a:gd name="connsiteX8062" fmla="*/ 1299239 w 1939743"/>
                <a:gd name="connsiteY8062" fmla="*/ 2185317 h 2523383"/>
                <a:gd name="connsiteX8063" fmla="*/ 1299529 w 1939743"/>
                <a:gd name="connsiteY8063" fmla="*/ 2185568 h 2523383"/>
                <a:gd name="connsiteX8064" fmla="*/ 1303190 w 1939743"/>
                <a:gd name="connsiteY8064" fmla="*/ 2184785 h 2523383"/>
                <a:gd name="connsiteX8065" fmla="*/ 1305349 w 1939743"/>
                <a:gd name="connsiteY8065" fmla="*/ 2184871 h 2523383"/>
                <a:gd name="connsiteX8066" fmla="*/ 1307180 w 1939743"/>
                <a:gd name="connsiteY8066" fmla="*/ 2186021 h 2523383"/>
                <a:gd name="connsiteX8067" fmla="*/ 1308674 w 1939743"/>
                <a:gd name="connsiteY8067" fmla="*/ 2188251 h 2523383"/>
                <a:gd name="connsiteX8068" fmla="*/ 1311154 w 1939743"/>
                <a:gd name="connsiteY8068" fmla="*/ 2190144 h 2523383"/>
                <a:gd name="connsiteX8069" fmla="*/ 1314620 w 1939743"/>
                <a:gd name="connsiteY8069" fmla="*/ 2191701 h 2523383"/>
                <a:gd name="connsiteX8070" fmla="*/ 1318102 w 1939743"/>
                <a:gd name="connsiteY8070" fmla="*/ 2194306 h 2523383"/>
                <a:gd name="connsiteX8071" fmla="*/ 1323875 w 1939743"/>
                <a:gd name="connsiteY8071" fmla="*/ 2200479 h 2523383"/>
                <a:gd name="connsiteX8072" fmla="*/ 1324916 w 1939743"/>
                <a:gd name="connsiteY8072" fmla="*/ 2201895 h 2523383"/>
                <a:gd name="connsiteX8073" fmla="*/ 1326449 w 1939743"/>
                <a:gd name="connsiteY8073" fmla="*/ 2205118 h 2523383"/>
                <a:gd name="connsiteX8074" fmla="*/ 1328475 w 1939743"/>
                <a:gd name="connsiteY8074" fmla="*/ 2210125 h 2523383"/>
                <a:gd name="connsiteX8075" fmla="*/ 1329532 w 1939743"/>
                <a:gd name="connsiteY8075" fmla="*/ 2213388 h 2523383"/>
                <a:gd name="connsiteX8076" fmla="*/ 1329625 w 1939743"/>
                <a:gd name="connsiteY8076" fmla="*/ 2214921 h 2523383"/>
                <a:gd name="connsiteX8077" fmla="*/ 1328483 w 1939743"/>
                <a:gd name="connsiteY8077" fmla="*/ 2216462 h 2523383"/>
                <a:gd name="connsiteX8078" fmla="*/ 1324587 w 1939743"/>
                <a:gd name="connsiteY8078" fmla="*/ 2219263 h 2523383"/>
                <a:gd name="connsiteX8079" fmla="*/ 1320668 w 1939743"/>
                <a:gd name="connsiteY8079" fmla="*/ 2224145 h 2523383"/>
                <a:gd name="connsiteX8080" fmla="*/ 1321904 w 1939743"/>
                <a:gd name="connsiteY8080" fmla="*/ 2223910 h 2523383"/>
                <a:gd name="connsiteX8081" fmla="*/ 1324493 w 1939743"/>
                <a:gd name="connsiteY8081" fmla="*/ 2221845 h 2523383"/>
                <a:gd name="connsiteX8082" fmla="*/ 1328859 w 1939743"/>
                <a:gd name="connsiteY8082" fmla="*/ 2217769 h 2523383"/>
                <a:gd name="connsiteX8083" fmla="*/ 1331284 w 1939743"/>
                <a:gd name="connsiteY8083" fmla="*/ 2216979 h 2523383"/>
                <a:gd name="connsiteX8084" fmla="*/ 1333529 w 1939743"/>
                <a:gd name="connsiteY8084" fmla="*/ 2217456 h 2523383"/>
                <a:gd name="connsiteX8085" fmla="*/ 1337089 w 1939743"/>
                <a:gd name="connsiteY8085" fmla="*/ 2218629 h 2523383"/>
                <a:gd name="connsiteX8086" fmla="*/ 1340226 w 1939743"/>
                <a:gd name="connsiteY8086" fmla="*/ 2220296 h 2523383"/>
                <a:gd name="connsiteX8087" fmla="*/ 1342957 w 1939743"/>
                <a:gd name="connsiteY8087" fmla="*/ 2222455 h 2523383"/>
                <a:gd name="connsiteX8088" fmla="*/ 1347017 w 1939743"/>
                <a:gd name="connsiteY8088" fmla="*/ 2228229 h 2523383"/>
                <a:gd name="connsiteX8089" fmla="*/ 1351304 w 1939743"/>
                <a:gd name="connsiteY8089" fmla="*/ 2232821 h 2523383"/>
                <a:gd name="connsiteX8090" fmla="*/ 1353682 w 1939743"/>
                <a:gd name="connsiteY8090" fmla="*/ 2236733 h 2523383"/>
                <a:gd name="connsiteX8091" fmla="*/ 1352963 w 1939743"/>
                <a:gd name="connsiteY8091" fmla="*/ 2234245 h 2523383"/>
                <a:gd name="connsiteX8092" fmla="*/ 1351382 w 1939743"/>
                <a:gd name="connsiteY8092" fmla="*/ 2231374 h 2523383"/>
                <a:gd name="connsiteX8093" fmla="*/ 1347353 w 1939743"/>
                <a:gd name="connsiteY8093" fmla="*/ 2226797 h 2523383"/>
                <a:gd name="connsiteX8094" fmla="*/ 1345632 w 1939743"/>
                <a:gd name="connsiteY8094" fmla="*/ 2224403 h 2523383"/>
                <a:gd name="connsiteX8095" fmla="*/ 1345265 w 1939743"/>
                <a:gd name="connsiteY8095" fmla="*/ 2223261 h 2523383"/>
                <a:gd name="connsiteX8096" fmla="*/ 1345132 w 1939743"/>
                <a:gd name="connsiteY8096" fmla="*/ 2222009 h 2523383"/>
                <a:gd name="connsiteX8097" fmla="*/ 1345444 w 1939743"/>
                <a:gd name="connsiteY8097" fmla="*/ 2219725 h 2523383"/>
                <a:gd name="connsiteX8098" fmla="*/ 1346195 w 1939743"/>
                <a:gd name="connsiteY8098" fmla="*/ 2216400 h 2523383"/>
                <a:gd name="connsiteX8099" fmla="*/ 1347205 w 1939743"/>
                <a:gd name="connsiteY8099" fmla="*/ 2214053 h 2523383"/>
                <a:gd name="connsiteX8100" fmla="*/ 1348464 w 1939743"/>
                <a:gd name="connsiteY8100" fmla="*/ 2212684 h 2523383"/>
                <a:gd name="connsiteX8101" fmla="*/ 1349301 w 1939743"/>
                <a:gd name="connsiteY8101" fmla="*/ 2211228 h 2523383"/>
                <a:gd name="connsiteX8102" fmla="*/ 1349732 w 1939743"/>
                <a:gd name="connsiteY8102" fmla="*/ 2209687 h 2523383"/>
                <a:gd name="connsiteX8103" fmla="*/ 1350397 w 1939743"/>
                <a:gd name="connsiteY8103" fmla="*/ 2208553 h 2523383"/>
                <a:gd name="connsiteX8104" fmla="*/ 1353886 w 1939743"/>
                <a:gd name="connsiteY8104" fmla="*/ 2206495 h 2523383"/>
                <a:gd name="connsiteX8105" fmla="*/ 1354801 w 1939743"/>
                <a:gd name="connsiteY8105" fmla="*/ 2206683 h 2523383"/>
                <a:gd name="connsiteX8106" fmla="*/ 1355521 w 1939743"/>
                <a:gd name="connsiteY8106" fmla="*/ 2209179 h 2523383"/>
                <a:gd name="connsiteX8107" fmla="*/ 1356358 w 1939743"/>
                <a:gd name="connsiteY8107" fmla="*/ 2209695 h 2523383"/>
                <a:gd name="connsiteX8108" fmla="*/ 1357970 w 1939743"/>
                <a:gd name="connsiteY8108" fmla="*/ 2210086 h 2523383"/>
                <a:gd name="connsiteX8109" fmla="*/ 1359323 w 1939743"/>
                <a:gd name="connsiteY8109" fmla="*/ 2210947 h 2523383"/>
                <a:gd name="connsiteX8110" fmla="*/ 1360426 w 1939743"/>
                <a:gd name="connsiteY8110" fmla="*/ 2212277 h 2523383"/>
                <a:gd name="connsiteX8111" fmla="*/ 1361209 w 1939743"/>
                <a:gd name="connsiteY8111" fmla="*/ 2213622 h 2523383"/>
                <a:gd name="connsiteX8112" fmla="*/ 1361662 w 1939743"/>
                <a:gd name="connsiteY8112" fmla="*/ 2214992 h 2523383"/>
                <a:gd name="connsiteX8113" fmla="*/ 1362703 w 1939743"/>
                <a:gd name="connsiteY8113" fmla="*/ 2219443 h 2523383"/>
                <a:gd name="connsiteX8114" fmla="*/ 1363446 w 1939743"/>
                <a:gd name="connsiteY8114" fmla="*/ 2221501 h 2523383"/>
                <a:gd name="connsiteX8115" fmla="*/ 1363571 w 1939743"/>
                <a:gd name="connsiteY8115" fmla="*/ 2219005 h 2523383"/>
                <a:gd name="connsiteX8116" fmla="*/ 1364440 w 1939743"/>
                <a:gd name="connsiteY8116" fmla="*/ 2215070 h 2523383"/>
                <a:gd name="connsiteX8117" fmla="*/ 1365105 w 1939743"/>
                <a:gd name="connsiteY8117" fmla="*/ 2213450 h 2523383"/>
                <a:gd name="connsiteX8118" fmla="*/ 1367217 w 1939743"/>
                <a:gd name="connsiteY8118" fmla="*/ 2211080 h 2523383"/>
                <a:gd name="connsiteX8119" fmla="*/ 1367107 w 1939743"/>
                <a:gd name="connsiteY8119" fmla="*/ 2210055 h 2523383"/>
                <a:gd name="connsiteX8120" fmla="*/ 1366231 w 1939743"/>
                <a:gd name="connsiteY8120" fmla="*/ 2208678 h 2523383"/>
                <a:gd name="connsiteX8121" fmla="*/ 1361811 w 1939743"/>
                <a:gd name="connsiteY8121" fmla="*/ 2202748 h 2523383"/>
                <a:gd name="connsiteX8122" fmla="*/ 1361725 w 1939743"/>
                <a:gd name="connsiteY8122" fmla="*/ 2201301 h 2523383"/>
                <a:gd name="connsiteX8123" fmla="*/ 1362906 w 1939743"/>
                <a:gd name="connsiteY8123" fmla="*/ 2200448 h 2523383"/>
                <a:gd name="connsiteX8124" fmla="*/ 1363712 w 1939743"/>
                <a:gd name="connsiteY8124" fmla="*/ 2198805 h 2523383"/>
                <a:gd name="connsiteX8125" fmla="*/ 1364150 w 1939743"/>
                <a:gd name="connsiteY8125" fmla="*/ 2196379 h 2523383"/>
                <a:gd name="connsiteX8126" fmla="*/ 1365097 w 1939743"/>
                <a:gd name="connsiteY8126" fmla="*/ 2194619 h 2523383"/>
                <a:gd name="connsiteX8127" fmla="*/ 1367866 w 1939743"/>
                <a:gd name="connsiteY8127" fmla="*/ 2192139 h 2523383"/>
                <a:gd name="connsiteX8128" fmla="*/ 1370253 w 1939743"/>
                <a:gd name="connsiteY8128" fmla="*/ 2188321 h 2523383"/>
                <a:gd name="connsiteX8129" fmla="*/ 1371481 w 1939743"/>
                <a:gd name="connsiteY8129" fmla="*/ 2185693 h 2523383"/>
                <a:gd name="connsiteX8130" fmla="*/ 1372482 w 1939743"/>
                <a:gd name="connsiteY8130" fmla="*/ 2184308 h 2523383"/>
                <a:gd name="connsiteX8131" fmla="*/ 1373444 w 1939743"/>
                <a:gd name="connsiteY8131" fmla="*/ 2183979 h 2523383"/>
                <a:gd name="connsiteX8132" fmla="*/ 1372013 w 1939743"/>
                <a:gd name="connsiteY8132" fmla="*/ 2182915 h 2523383"/>
                <a:gd name="connsiteX8133" fmla="*/ 1371731 w 1939743"/>
                <a:gd name="connsiteY8133" fmla="*/ 2182219 h 2523383"/>
                <a:gd name="connsiteX8134" fmla="*/ 1371661 w 1939743"/>
                <a:gd name="connsiteY8134" fmla="*/ 2179043 h 2523383"/>
                <a:gd name="connsiteX8135" fmla="*/ 1371043 w 1939743"/>
                <a:gd name="connsiteY8135" fmla="*/ 2175710 h 2523383"/>
                <a:gd name="connsiteX8136" fmla="*/ 1370088 w 1939743"/>
                <a:gd name="connsiteY8136" fmla="*/ 2174153 h 2523383"/>
                <a:gd name="connsiteX8137" fmla="*/ 1367381 w 1939743"/>
                <a:gd name="connsiteY8137" fmla="*/ 2170813 h 2523383"/>
                <a:gd name="connsiteX8138" fmla="*/ 1366935 w 1939743"/>
                <a:gd name="connsiteY8138" fmla="*/ 2169819 h 2523383"/>
                <a:gd name="connsiteX8139" fmla="*/ 1366458 w 1939743"/>
                <a:gd name="connsiteY8139" fmla="*/ 2166040 h 2523383"/>
                <a:gd name="connsiteX8140" fmla="*/ 1366724 w 1939743"/>
                <a:gd name="connsiteY8140" fmla="*/ 2164139 h 2523383"/>
                <a:gd name="connsiteX8141" fmla="*/ 1367420 w 1939743"/>
                <a:gd name="connsiteY8141" fmla="*/ 2162543 h 2523383"/>
                <a:gd name="connsiteX8142" fmla="*/ 1367021 w 1939743"/>
                <a:gd name="connsiteY8142" fmla="*/ 2161002 h 2523383"/>
                <a:gd name="connsiteX8143" fmla="*/ 1364510 w 1939743"/>
                <a:gd name="connsiteY8143" fmla="*/ 2158201 h 2523383"/>
                <a:gd name="connsiteX8144" fmla="*/ 1363540 w 1939743"/>
                <a:gd name="connsiteY8144" fmla="*/ 2155752 h 2523383"/>
                <a:gd name="connsiteX8145" fmla="*/ 1362468 w 1939743"/>
                <a:gd name="connsiteY8145" fmla="*/ 2149807 h 2523383"/>
                <a:gd name="connsiteX8146" fmla="*/ 1361482 w 1939743"/>
                <a:gd name="connsiteY8146" fmla="*/ 2142320 h 2523383"/>
                <a:gd name="connsiteX8147" fmla="*/ 1360364 w 1939743"/>
                <a:gd name="connsiteY8147" fmla="*/ 2136789 h 2523383"/>
                <a:gd name="connsiteX8148" fmla="*/ 1359104 w 1939743"/>
                <a:gd name="connsiteY8148" fmla="*/ 2133237 h 2523383"/>
                <a:gd name="connsiteX8149" fmla="*/ 1358823 w 1939743"/>
                <a:gd name="connsiteY8149" fmla="*/ 2130999 h 2523383"/>
                <a:gd name="connsiteX8150" fmla="*/ 1359519 w 1939743"/>
                <a:gd name="connsiteY8150" fmla="*/ 2130068 h 2523383"/>
                <a:gd name="connsiteX8151" fmla="*/ 1360426 w 1939743"/>
                <a:gd name="connsiteY8151" fmla="*/ 2127259 h 2523383"/>
                <a:gd name="connsiteX8152" fmla="*/ 1361240 w 1939743"/>
                <a:gd name="connsiteY8152" fmla="*/ 2126571 h 2523383"/>
                <a:gd name="connsiteX8153" fmla="*/ 1362507 w 1939743"/>
                <a:gd name="connsiteY8153" fmla="*/ 2126751 h 2523383"/>
                <a:gd name="connsiteX8154" fmla="*/ 1362531 w 1939743"/>
                <a:gd name="connsiteY8154" fmla="*/ 2126430 h 2523383"/>
                <a:gd name="connsiteX8155" fmla="*/ 1360606 w 1939743"/>
                <a:gd name="connsiteY8155" fmla="*/ 2124913 h 2523383"/>
                <a:gd name="connsiteX8156" fmla="*/ 1359660 w 1939743"/>
                <a:gd name="connsiteY8156" fmla="*/ 2123003 h 2523383"/>
                <a:gd name="connsiteX8157" fmla="*/ 1359699 w 1939743"/>
                <a:gd name="connsiteY8157" fmla="*/ 2122299 h 2523383"/>
                <a:gd name="connsiteX8158" fmla="*/ 1361396 w 1939743"/>
                <a:gd name="connsiteY8158" fmla="*/ 2120398 h 2523383"/>
                <a:gd name="connsiteX8159" fmla="*/ 1361091 w 1939743"/>
                <a:gd name="connsiteY8159" fmla="*/ 2119593 h 2523383"/>
                <a:gd name="connsiteX8160" fmla="*/ 1359832 w 1939743"/>
                <a:gd name="connsiteY8160" fmla="*/ 2118552 h 2523383"/>
                <a:gd name="connsiteX8161" fmla="*/ 1355998 w 1939743"/>
                <a:gd name="connsiteY8161" fmla="*/ 2116799 h 2523383"/>
                <a:gd name="connsiteX8162" fmla="*/ 1357383 w 1939743"/>
                <a:gd name="connsiteY8162" fmla="*/ 2116127 h 2523383"/>
                <a:gd name="connsiteX8163" fmla="*/ 1358259 w 1939743"/>
                <a:gd name="connsiteY8163" fmla="*/ 2114617 h 2523383"/>
                <a:gd name="connsiteX8164" fmla="*/ 1358087 w 1939743"/>
                <a:gd name="connsiteY8164" fmla="*/ 2114171 h 2523383"/>
                <a:gd name="connsiteX8165" fmla="*/ 1356569 w 1939743"/>
                <a:gd name="connsiteY8165" fmla="*/ 2113553 h 2523383"/>
                <a:gd name="connsiteX8166" fmla="*/ 1354817 w 1939743"/>
                <a:gd name="connsiteY8166" fmla="*/ 2112387 h 2523383"/>
                <a:gd name="connsiteX8167" fmla="*/ 1353495 w 1939743"/>
                <a:gd name="connsiteY8167" fmla="*/ 2110643 h 2523383"/>
                <a:gd name="connsiteX8168" fmla="*/ 1351860 w 1939743"/>
                <a:gd name="connsiteY8168" fmla="*/ 2107889 h 2523383"/>
                <a:gd name="connsiteX8169" fmla="*/ 1350866 w 1939743"/>
                <a:gd name="connsiteY8169" fmla="*/ 2105698 h 2523383"/>
                <a:gd name="connsiteX8170" fmla="*/ 1349888 w 1939743"/>
                <a:gd name="connsiteY8170" fmla="*/ 2102052 h 2523383"/>
                <a:gd name="connsiteX8171" fmla="*/ 1348190 w 1939743"/>
                <a:gd name="connsiteY8171" fmla="*/ 2097890 h 2523383"/>
                <a:gd name="connsiteX8172" fmla="*/ 1347447 w 1939743"/>
                <a:gd name="connsiteY8172" fmla="*/ 2096850 h 2523383"/>
                <a:gd name="connsiteX8173" fmla="*/ 1346594 w 1939743"/>
                <a:gd name="connsiteY8173" fmla="*/ 2096185 h 2523383"/>
                <a:gd name="connsiteX8174" fmla="*/ 1345640 w 1939743"/>
                <a:gd name="connsiteY8174" fmla="*/ 2095872 h 2523383"/>
                <a:gd name="connsiteX8175" fmla="*/ 1345671 w 1939743"/>
                <a:gd name="connsiteY8175" fmla="*/ 2095230 h 2523383"/>
                <a:gd name="connsiteX8176" fmla="*/ 1346696 w 1939743"/>
                <a:gd name="connsiteY8176" fmla="*/ 2094260 h 2523383"/>
                <a:gd name="connsiteX8177" fmla="*/ 1363305 w 1939743"/>
                <a:gd name="connsiteY8177" fmla="*/ 2087266 h 2523383"/>
                <a:gd name="connsiteX8178" fmla="*/ 1364690 w 1939743"/>
                <a:gd name="connsiteY8178" fmla="*/ 2086257 h 2523383"/>
                <a:gd name="connsiteX8179" fmla="*/ 1372842 w 1939743"/>
                <a:gd name="connsiteY8179" fmla="*/ 2082330 h 2523383"/>
                <a:gd name="connsiteX8180" fmla="*/ 1376605 w 1939743"/>
                <a:gd name="connsiteY8180" fmla="*/ 2080131 h 2523383"/>
                <a:gd name="connsiteX8181" fmla="*/ 1380439 w 1939743"/>
                <a:gd name="connsiteY8181" fmla="*/ 2076963 h 2523383"/>
                <a:gd name="connsiteX8182" fmla="*/ 1385657 w 1939743"/>
                <a:gd name="connsiteY8182" fmla="*/ 2073700 h 2523383"/>
                <a:gd name="connsiteX8183" fmla="*/ 1388200 w 1939743"/>
                <a:gd name="connsiteY8183" fmla="*/ 2071588 h 2523383"/>
                <a:gd name="connsiteX8184" fmla="*/ 1389803 w 1939743"/>
                <a:gd name="connsiteY8184" fmla="*/ 2069554 h 2523383"/>
                <a:gd name="connsiteX8185" fmla="*/ 1398088 w 1939743"/>
                <a:gd name="connsiteY8185" fmla="*/ 2061394 h 2523383"/>
                <a:gd name="connsiteX8186" fmla="*/ 1401601 w 1939743"/>
                <a:gd name="connsiteY8186" fmla="*/ 2057201 h 2523383"/>
                <a:gd name="connsiteX8187" fmla="*/ 1403635 w 1939743"/>
                <a:gd name="connsiteY8187" fmla="*/ 2053594 h 2523383"/>
                <a:gd name="connsiteX8188" fmla="*/ 1406584 w 1939743"/>
                <a:gd name="connsiteY8188" fmla="*/ 2049268 h 2523383"/>
                <a:gd name="connsiteX8189" fmla="*/ 1410457 w 1939743"/>
                <a:gd name="connsiteY8189" fmla="*/ 2044214 h 2523383"/>
                <a:gd name="connsiteX8190" fmla="*/ 1412906 w 1939743"/>
                <a:gd name="connsiteY8190" fmla="*/ 2039864 h 2523383"/>
                <a:gd name="connsiteX8191" fmla="*/ 1413923 w 1939743"/>
                <a:gd name="connsiteY8191" fmla="*/ 2036226 h 2523383"/>
                <a:gd name="connsiteX8192" fmla="*/ 1415190 w 1939743"/>
                <a:gd name="connsiteY8192" fmla="*/ 2029944 h 2523383"/>
                <a:gd name="connsiteX8193" fmla="*/ 1415550 w 1939743"/>
                <a:gd name="connsiteY8193" fmla="*/ 2024350 h 2523383"/>
                <a:gd name="connsiteX8194" fmla="*/ 1415777 w 1939743"/>
                <a:gd name="connsiteY8194" fmla="*/ 2016112 h 2523383"/>
                <a:gd name="connsiteX8195" fmla="*/ 1415644 w 1939743"/>
                <a:gd name="connsiteY8195" fmla="*/ 2008719 h 2523383"/>
                <a:gd name="connsiteX8196" fmla="*/ 1414604 w 1939743"/>
                <a:gd name="connsiteY8196" fmla="*/ 1997062 h 2523383"/>
                <a:gd name="connsiteX8197" fmla="*/ 1413978 w 1939743"/>
                <a:gd name="connsiteY8197" fmla="*/ 1993377 h 2523383"/>
                <a:gd name="connsiteX8198" fmla="*/ 1412788 w 1939743"/>
                <a:gd name="connsiteY8198" fmla="*/ 1988980 h 2523383"/>
                <a:gd name="connsiteX8199" fmla="*/ 1409917 w 1939743"/>
                <a:gd name="connsiteY8199" fmla="*/ 1980093 h 2523383"/>
                <a:gd name="connsiteX8200" fmla="*/ 1409401 w 1939743"/>
                <a:gd name="connsiteY8200" fmla="*/ 1977660 h 2523383"/>
                <a:gd name="connsiteX8201" fmla="*/ 1407617 w 1939743"/>
                <a:gd name="connsiteY8201" fmla="*/ 1973552 h 2523383"/>
                <a:gd name="connsiteX8202" fmla="*/ 1401781 w 1939743"/>
                <a:gd name="connsiteY8202" fmla="*/ 1962803 h 2523383"/>
                <a:gd name="connsiteX8203" fmla="*/ 1394482 w 1939743"/>
                <a:gd name="connsiteY8203" fmla="*/ 1955480 h 2523383"/>
                <a:gd name="connsiteX8204" fmla="*/ 1393097 w 1939743"/>
                <a:gd name="connsiteY8204" fmla="*/ 1953642 h 2523383"/>
                <a:gd name="connsiteX8205" fmla="*/ 1390202 w 1939743"/>
                <a:gd name="connsiteY8205" fmla="*/ 1951483 h 2523383"/>
                <a:gd name="connsiteX8206" fmla="*/ 1385806 w 1939743"/>
                <a:gd name="connsiteY8206" fmla="*/ 1949002 h 2523383"/>
                <a:gd name="connsiteX8207" fmla="*/ 1382966 w 1939743"/>
                <a:gd name="connsiteY8207" fmla="*/ 1946976 h 2523383"/>
                <a:gd name="connsiteX8208" fmla="*/ 1375541 w 1939743"/>
                <a:gd name="connsiteY8208" fmla="*/ 1939364 h 2523383"/>
                <a:gd name="connsiteX8209" fmla="*/ 1373092 w 1939743"/>
                <a:gd name="connsiteY8209" fmla="*/ 1938449 h 2523383"/>
                <a:gd name="connsiteX8210" fmla="*/ 1372146 w 1939743"/>
                <a:gd name="connsiteY8210" fmla="*/ 1936485 h 2523383"/>
                <a:gd name="connsiteX8211" fmla="*/ 1371950 w 1939743"/>
                <a:gd name="connsiteY8211" fmla="*/ 1935085 h 2523383"/>
                <a:gd name="connsiteX8212" fmla="*/ 1372232 w 1939743"/>
                <a:gd name="connsiteY8212" fmla="*/ 1931423 h 2523383"/>
                <a:gd name="connsiteX8213" fmla="*/ 1372662 w 1939743"/>
                <a:gd name="connsiteY8213" fmla="*/ 1928881 h 2523383"/>
                <a:gd name="connsiteX8214" fmla="*/ 1373186 w 1939743"/>
                <a:gd name="connsiteY8214" fmla="*/ 1927011 h 2523383"/>
                <a:gd name="connsiteX8215" fmla="*/ 1373804 w 1939743"/>
                <a:gd name="connsiteY8215" fmla="*/ 1925806 h 2523383"/>
                <a:gd name="connsiteX8216" fmla="*/ 1377888 w 1939743"/>
                <a:gd name="connsiteY8216" fmla="*/ 1920142 h 2523383"/>
                <a:gd name="connsiteX8217" fmla="*/ 1380173 w 1939743"/>
                <a:gd name="connsiteY8217" fmla="*/ 1915589 h 2523383"/>
                <a:gd name="connsiteX8218" fmla="*/ 1381769 w 1939743"/>
                <a:gd name="connsiteY8218" fmla="*/ 1913093 h 2523383"/>
                <a:gd name="connsiteX8219" fmla="*/ 1383529 w 1939743"/>
                <a:gd name="connsiteY8219" fmla="*/ 1911145 h 2523383"/>
                <a:gd name="connsiteX8220" fmla="*/ 1386705 w 1939743"/>
                <a:gd name="connsiteY8220" fmla="*/ 1908594 h 2523383"/>
                <a:gd name="connsiteX8221" fmla="*/ 1388512 w 1939743"/>
                <a:gd name="connsiteY8221" fmla="*/ 1905371 h 2523383"/>
                <a:gd name="connsiteX8222" fmla="*/ 1388098 w 1939743"/>
                <a:gd name="connsiteY8222" fmla="*/ 1904065 h 2523383"/>
                <a:gd name="connsiteX8223" fmla="*/ 1386666 w 1939743"/>
                <a:gd name="connsiteY8223" fmla="*/ 1902633 h 2523383"/>
                <a:gd name="connsiteX8224" fmla="*/ 1386353 w 1939743"/>
                <a:gd name="connsiteY8224" fmla="*/ 1901240 h 2523383"/>
                <a:gd name="connsiteX8225" fmla="*/ 1388771 w 1939743"/>
                <a:gd name="connsiteY8225" fmla="*/ 1897681 h 2523383"/>
                <a:gd name="connsiteX8226" fmla="*/ 1389107 w 1939743"/>
                <a:gd name="connsiteY8226" fmla="*/ 1896695 h 2523383"/>
                <a:gd name="connsiteX8227" fmla="*/ 1388794 w 1939743"/>
                <a:gd name="connsiteY8227" fmla="*/ 1893331 h 2523383"/>
                <a:gd name="connsiteX8228" fmla="*/ 1389263 w 1939743"/>
                <a:gd name="connsiteY8228" fmla="*/ 1892580 h 2523383"/>
                <a:gd name="connsiteX8229" fmla="*/ 1392244 w 1939743"/>
                <a:gd name="connsiteY8229" fmla="*/ 1892376 h 2523383"/>
                <a:gd name="connsiteX8230" fmla="*/ 1396500 w 1939743"/>
                <a:gd name="connsiteY8230" fmla="*/ 1897204 h 2523383"/>
                <a:gd name="connsiteX8231" fmla="*/ 1397541 w 1939743"/>
                <a:gd name="connsiteY8231" fmla="*/ 1896781 h 2523383"/>
                <a:gd name="connsiteX8232" fmla="*/ 1396179 w 1939743"/>
                <a:gd name="connsiteY8232" fmla="*/ 1895451 h 2523383"/>
                <a:gd name="connsiteX8233" fmla="*/ 1394552 w 1939743"/>
                <a:gd name="connsiteY8233" fmla="*/ 1892197 h 2523383"/>
                <a:gd name="connsiteX8234" fmla="*/ 1394787 w 1939743"/>
                <a:gd name="connsiteY8234" fmla="*/ 1890843 h 2523383"/>
                <a:gd name="connsiteX8235" fmla="*/ 1397924 w 1939743"/>
                <a:gd name="connsiteY8235" fmla="*/ 1887323 h 2523383"/>
                <a:gd name="connsiteX8236" fmla="*/ 1398010 w 1939743"/>
                <a:gd name="connsiteY8236" fmla="*/ 1885719 h 2523383"/>
                <a:gd name="connsiteX8237" fmla="*/ 1397110 w 1939743"/>
                <a:gd name="connsiteY8237" fmla="*/ 1883497 h 2523383"/>
                <a:gd name="connsiteX8238" fmla="*/ 1397009 w 1939743"/>
                <a:gd name="connsiteY8238" fmla="*/ 1881713 h 2523383"/>
                <a:gd name="connsiteX8239" fmla="*/ 1398847 w 1939743"/>
                <a:gd name="connsiteY8239" fmla="*/ 1877465 h 2523383"/>
                <a:gd name="connsiteX8240" fmla="*/ 1398354 w 1939743"/>
                <a:gd name="connsiteY8240" fmla="*/ 1876573 h 2523383"/>
                <a:gd name="connsiteX8241" fmla="*/ 1393183 w 1939743"/>
                <a:gd name="connsiteY8241" fmla="*/ 1875752 h 2523383"/>
                <a:gd name="connsiteX8242" fmla="*/ 1392330 w 1939743"/>
                <a:gd name="connsiteY8242" fmla="*/ 1874563 h 2523383"/>
                <a:gd name="connsiteX8243" fmla="*/ 1392635 w 1939743"/>
                <a:gd name="connsiteY8243" fmla="*/ 1873999 h 2523383"/>
                <a:gd name="connsiteX8244" fmla="*/ 1395068 w 1939743"/>
                <a:gd name="connsiteY8244" fmla="*/ 1872568 h 2523383"/>
                <a:gd name="connsiteX8245" fmla="*/ 1395256 w 1939743"/>
                <a:gd name="connsiteY8245" fmla="*/ 1872028 h 2523383"/>
                <a:gd name="connsiteX8246" fmla="*/ 1390961 w 1939743"/>
                <a:gd name="connsiteY8246" fmla="*/ 1862452 h 2523383"/>
                <a:gd name="connsiteX8247" fmla="*/ 1390241 w 1939743"/>
                <a:gd name="connsiteY8247" fmla="*/ 1859588 h 2523383"/>
                <a:gd name="connsiteX8248" fmla="*/ 1392072 w 1939743"/>
                <a:gd name="connsiteY8248" fmla="*/ 1856044 h 2523383"/>
                <a:gd name="connsiteX8249" fmla="*/ 1394153 w 1939743"/>
                <a:gd name="connsiteY8249" fmla="*/ 1854441 h 2523383"/>
                <a:gd name="connsiteX8250" fmla="*/ 1393887 w 1939743"/>
                <a:gd name="connsiteY8250" fmla="*/ 1853525 h 2523383"/>
                <a:gd name="connsiteX8251" fmla="*/ 1391165 w 1939743"/>
                <a:gd name="connsiteY8251" fmla="*/ 1853361 h 2523383"/>
                <a:gd name="connsiteX8252" fmla="*/ 1389506 w 1939743"/>
                <a:gd name="connsiteY8252" fmla="*/ 1852876 h 2523383"/>
                <a:gd name="connsiteX8253" fmla="*/ 1387847 w 1939743"/>
                <a:gd name="connsiteY8253" fmla="*/ 1850106 h 2523383"/>
                <a:gd name="connsiteX8254" fmla="*/ 1388497 w 1939743"/>
                <a:gd name="connsiteY8254" fmla="*/ 1848354 h 2523383"/>
                <a:gd name="connsiteX8255" fmla="*/ 1389091 w 1939743"/>
                <a:gd name="connsiteY8255" fmla="*/ 1847548 h 2523383"/>
                <a:gd name="connsiteX8256" fmla="*/ 1390711 w 1939743"/>
                <a:gd name="connsiteY8256" fmla="*/ 1843394 h 2523383"/>
                <a:gd name="connsiteX8257" fmla="*/ 1392268 w 1939743"/>
                <a:gd name="connsiteY8257" fmla="*/ 1842541 h 2523383"/>
                <a:gd name="connsiteX8258" fmla="*/ 1391970 w 1939743"/>
                <a:gd name="connsiteY8258" fmla="*/ 1841798 h 2523383"/>
                <a:gd name="connsiteX8259" fmla="*/ 1386079 w 1939743"/>
                <a:gd name="connsiteY8259" fmla="*/ 1843566 h 2523383"/>
                <a:gd name="connsiteX8260" fmla="*/ 1383302 w 1939743"/>
                <a:gd name="connsiteY8260" fmla="*/ 1842111 h 2523383"/>
                <a:gd name="connsiteX8261" fmla="*/ 1380572 w 1939743"/>
                <a:gd name="connsiteY8261" fmla="*/ 1842494 h 2523383"/>
                <a:gd name="connsiteX8262" fmla="*/ 1379273 w 1939743"/>
                <a:gd name="connsiteY8262" fmla="*/ 1842064 h 2523383"/>
                <a:gd name="connsiteX8263" fmla="*/ 1379750 w 1939743"/>
                <a:gd name="connsiteY8263" fmla="*/ 1840577 h 2523383"/>
                <a:gd name="connsiteX8264" fmla="*/ 1384695 w 1939743"/>
                <a:gd name="connsiteY8264" fmla="*/ 1833795 h 2523383"/>
                <a:gd name="connsiteX8265" fmla="*/ 1386979 w 1939743"/>
                <a:gd name="connsiteY8265" fmla="*/ 1830110 h 2523383"/>
                <a:gd name="connsiteX8266" fmla="*/ 1388411 w 1939743"/>
                <a:gd name="connsiteY8266" fmla="*/ 1826777 h 2523383"/>
                <a:gd name="connsiteX8267" fmla="*/ 1389170 w 1939743"/>
                <a:gd name="connsiteY8267" fmla="*/ 1824555 h 2523383"/>
                <a:gd name="connsiteX8268" fmla="*/ 1389248 w 1939743"/>
                <a:gd name="connsiteY8268" fmla="*/ 1823444 h 2523383"/>
                <a:gd name="connsiteX8269" fmla="*/ 1388747 w 1939743"/>
                <a:gd name="connsiteY8269" fmla="*/ 1816035 h 2523383"/>
                <a:gd name="connsiteX8270" fmla="*/ 1389045 w 1939743"/>
                <a:gd name="connsiteY8270" fmla="*/ 1814001 h 2523383"/>
                <a:gd name="connsiteX8271" fmla="*/ 1390961 w 1939743"/>
                <a:gd name="connsiteY8271" fmla="*/ 1812108 h 2523383"/>
                <a:gd name="connsiteX8272" fmla="*/ 1393911 w 1939743"/>
                <a:gd name="connsiteY8272" fmla="*/ 1808540 h 2523383"/>
                <a:gd name="connsiteX8273" fmla="*/ 1389866 w 1939743"/>
                <a:gd name="connsiteY8273" fmla="*/ 1805309 h 2523383"/>
                <a:gd name="connsiteX8274" fmla="*/ 1387339 w 1939743"/>
                <a:gd name="connsiteY8274" fmla="*/ 1802149 h 2523383"/>
                <a:gd name="connsiteX8275" fmla="*/ 1385665 w 1939743"/>
                <a:gd name="connsiteY8275" fmla="*/ 1800584 h 2523383"/>
                <a:gd name="connsiteX8276" fmla="*/ 1384397 w 1939743"/>
                <a:gd name="connsiteY8276" fmla="*/ 1799043 h 2523383"/>
                <a:gd name="connsiteX8277" fmla="*/ 1382770 w 1939743"/>
                <a:gd name="connsiteY8277" fmla="*/ 1795788 h 2523383"/>
                <a:gd name="connsiteX8278" fmla="*/ 1381542 w 1939743"/>
                <a:gd name="connsiteY8278" fmla="*/ 1791540 h 2523383"/>
                <a:gd name="connsiteX8279" fmla="*/ 1380235 w 1939743"/>
                <a:gd name="connsiteY8279" fmla="*/ 1782942 h 2523383"/>
                <a:gd name="connsiteX8280" fmla="*/ 1380024 w 1939743"/>
                <a:gd name="connsiteY8280" fmla="*/ 1778186 h 2523383"/>
                <a:gd name="connsiteX8281" fmla="*/ 1380321 w 1939743"/>
                <a:gd name="connsiteY8281" fmla="*/ 1774728 h 2523383"/>
                <a:gd name="connsiteX8282" fmla="*/ 1380869 w 1939743"/>
                <a:gd name="connsiteY8282" fmla="*/ 1773038 h 2523383"/>
                <a:gd name="connsiteX8283" fmla="*/ 1381761 w 1939743"/>
                <a:gd name="connsiteY8283" fmla="*/ 1771277 h 2523383"/>
                <a:gd name="connsiteX8284" fmla="*/ 1385453 w 1939743"/>
                <a:gd name="connsiteY8284" fmla="*/ 1767913 h 2523383"/>
                <a:gd name="connsiteX8285" fmla="*/ 1391955 w 1939743"/>
                <a:gd name="connsiteY8285" fmla="*/ 1762938 h 2523383"/>
                <a:gd name="connsiteX8286" fmla="*/ 1397032 w 1939743"/>
                <a:gd name="connsiteY8286" fmla="*/ 1760982 h 2523383"/>
                <a:gd name="connsiteX8287" fmla="*/ 1400701 w 1939743"/>
                <a:gd name="connsiteY8287" fmla="*/ 1762054 h 2523383"/>
                <a:gd name="connsiteX8288" fmla="*/ 1407860 w 1939743"/>
                <a:gd name="connsiteY8288" fmla="*/ 1763219 h 2523383"/>
                <a:gd name="connsiteX8289" fmla="*/ 1413633 w 1939743"/>
                <a:gd name="connsiteY8289" fmla="*/ 1766051 h 2523383"/>
                <a:gd name="connsiteX8290" fmla="*/ 1431189 w 1939743"/>
                <a:gd name="connsiteY8290" fmla="*/ 1773139 h 2523383"/>
                <a:gd name="connsiteX8291" fmla="*/ 1434295 w 1939743"/>
                <a:gd name="connsiteY8291" fmla="*/ 1776269 h 2523383"/>
                <a:gd name="connsiteX8292" fmla="*/ 1431361 w 1939743"/>
                <a:gd name="connsiteY8292" fmla="*/ 1778905 h 2523383"/>
                <a:gd name="connsiteX8293" fmla="*/ 1431784 w 1939743"/>
                <a:gd name="connsiteY8293" fmla="*/ 1779555 h 2523383"/>
                <a:gd name="connsiteX8294" fmla="*/ 1438395 w 1939743"/>
                <a:gd name="connsiteY8294" fmla="*/ 1774524 h 2523383"/>
                <a:gd name="connsiteX8295" fmla="*/ 1440139 w 1939743"/>
                <a:gd name="connsiteY8295" fmla="*/ 1773554 h 2523383"/>
                <a:gd name="connsiteX8296" fmla="*/ 1441634 w 1939743"/>
                <a:gd name="connsiteY8296" fmla="*/ 1773319 h 2523383"/>
                <a:gd name="connsiteX8297" fmla="*/ 1446625 w 1939743"/>
                <a:gd name="connsiteY8297" fmla="*/ 1775267 h 2523383"/>
                <a:gd name="connsiteX8298" fmla="*/ 1448628 w 1939743"/>
                <a:gd name="connsiteY8298" fmla="*/ 1775565 h 2523383"/>
                <a:gd name="connsiteX8299" fmla="*/ 1451155 w 1939743"/>
                <a:gd name="connsiteY8299" fmla="*/ 1777192 h 2523383"/>
                <a:gd name="connsiteX8300" fmla="*/ 1457187 w 1939743"/>
                <a:gd name="connsiteY8300" fmla="*/ 1782567 h 2523383"/>
                <a:gd name="connsiteX8301" fmla="*/ 1457617 w 1939743"/>
                <a:gd name="connsiteY8301" fmla="*/ 1782121 h 2523383"/>
                <a:gd name="connsiteX8302" fmla="*/ 1455927 w 1939743"/>
                <a:gd name="connsiteY8302" fmla="*/ 1779383 h 2523383"/>
                <a:gd name="connsiteX8303" fmla="*/ 1456897 w 1939743"/>
                <a:gd name="connsiteY8303" fmla="*/ 1778076 h 2523383"/>
                <a:gd name="connsiteX8304" fmla="*/ 1461654 w 1939743"/>
                <a:gd name="connsiteY8304" fmla="*/ 1775221 h 2523383"/>
                <a:gd name="connsiteX8305" fmla="*/ 1466567 w 1939743"/>
                <a:gd name="connsiteY8305" fmla="*/ 1772881 h 2523383"/>
                <a:gd name="connsiteX8306" fmla="*/ 1470056 w 1939743"/>
                <a:gd name="connsiteY8306" fmla="*/ 1770581 h 2523383"/>
                <a:gd name="connsiteX8307" fmla="*/ 1473756 w 1939743"/>
                <a:gd name="connsiteY8307" fmla="*/ 1767538 h 2523383"/>
                <a:gd name="connsiteX8308" fmla="*/ 1476260 w 1939743"/>
                <a:gd name="connsiteY8308" fmla="*/ 1765911 h 2523383"/>
                <a:gd name="connsiteX8309" fmla="*/ 1477551 w 1939743"/>
                <a:gd name="connsiteY8309" fmla="*/ 1765699 h 2523383"/>
                <a:gd name="connsiteX8310" fmla="*/ 1479202 w 1939743"/>
                <a:gd name="connsiteY8310" fmla="*/ 1766599 h 2523383"/>
                <a:gd name="connsiteX8311" fmla="*/ 1483622 w 1939743"/>
                <a:gd name="connsiteY8311" fmla="*/ 1770644 h 2523383"/>
                <a:gd name="connsiteX8312" fmla="*/ 1486462 w 1939743"/>
                <a:gd name="connsiteY8312" fmla="*/ 1772717 h 2523383"/>
                <a:gd name="connsiteX8313" fmla="*/ 1488746 w 1939743"/>
                <a:gd name="connsiteY8313" fmla="*/ 1774876 h 2523383"/>
                <a:gd name="connsiteX8314" fmla="*/ 1491946 w 1939743"/>
                <a:gd name="connsiteY8314" fmla="*/ 1778686 h 2523383"/>
                <a:gd name="connsiteX8315" fmla="*/ 1493198 w 1939743"/>
                <a:gd name="connsiteY8315" fmla="*/ 1779516 h 2523383"/>
                <a:gd name="connsiteX8316" fmla="*/ 1495623 w 1939743"/>
                <a:gd name="connsiteY8316" fmla="*/ 1782097 h 2523383"/>
                <a:gd name="connsiteX8317" fmla="*/ 1498846 w 1939743"/>
                <a:gd name="connsiteY8317" fmla="*/ 1781831 h 2523383"/>
                <a:gd name="connsiteX8318" fmla="*/ 1499902 w 1939743"/>
                <a:gd name="connsiteY8318" fmla="*/ 1782136 h 2523383"/>
                <a:gd name="connsiteX8319" fmla="*/ 1500255 w 1939743"/>
                <a:gd name="connsiteY8319" fmla="*/ 1782637 h 2523383"/>
                <a:gd name="connsiteX8320" fmla="*/ 1500794 w 1939743"/>
                <a:gd name="connsiteY8320" fmla="*/ 1784382 h 2523383"/>
                <a:gd name="connsiteX8321" fmla="*/ 1501084 w 1939743"/>
                <a:gd name="connsiteY8321" fmla="*/ 1785501 h 2523383"/>
                <a:gd name="connsiteX8322" fmla="*/ 1501100 w 1939743"/>
                <a:gd name="connsiteY8322" fmla="*/ 1786697 h 2523383"/>
                <a:gd name="connsiteX8323" fmla="*/ 1500356 w 1939743"/>
                <a:gd name="connsiteY8323" fmla="*/ 1790054 h 2523383"/>
                <a:gd name="connsiteX8324" fmla="*/ 1498040 w 1939743"/>
                <a:gd name="connsiteY8324" fmla="*/ 1795405 h 2523383"/>
                <a:gd name="connsiteX8325" fmla="*/ 1499011 w 1939743"/>
                <a:gd name="connsiteY8325" fmla="*/ 1795491 h 2523383"/>
                <a:gd name="connsiteX8326" fmla="*/ 1500481 w 1939743"/>
                <a:gd name="connsiteY8326" fmla="*/ 1794349 h 2523383"/>
                <a:gd name="connsiteX8327" fmla="*/ 1502390 w 1939743"/>
                <a:gd name="connsiteY8327" fmla="*/ 1792307 h 2523383"/>
                <a:gd name="connsiteX8328" fmla="*/ 1503885 w 1939743"/>
                <a:gd name="connsiteY8328" fmla="*/ 1791587 h 2523383"/>
                <a:gd name="connsiteX8329" fmla="*/ 1507069 w 1939743"/>
                <a:gd name="connsiteY8329" fmla="*/ 1793214 h 2523383"/>
                <a:gd name="connsiteX8330" fmla="*/ 1510026 w 1939743"/>
                <a:gd name="connsiteY8330" fmla="*/ 1795827 h 2523383"/>
                <a:gd name="connsiteX8331" fmla="*/ 1511067 w 1939743"/>
                <a:gd name="connsiteY8331" fmla="*/ 1797212 h 2523383"/>
                <a:gd name="connsiteX8332" fmla="*/ 1512217 w 1939743"/>
                <a:gd name="connsiteY8332" fmla="*/ 1799465 h 2523383"/>
                <a:gd name="connsiteX8333" fmla="*/ 1513195 w 1939743"/>
                <a:gd name="connsiteY8333" fmla="*/ 1800623 h 2523383"/>
                <a:gd name="connsiteX8334" fmla="*/ 1514102 w 1939743"/>
                <a:gd name="connsiteY8334" fmla="*/ 1802845 h 2523383"/>
                <a:gd name="connsiteX8335" fmla="*/ 1514039 w 1939743"/>
                <a:gd name="connsiteY8335" fmla="*/ 1803565 h 2523383"/>
                <a:gd name="connsiteX8336" fmla="*/ 1513187 w 1939743"/>
                <a:gd name="connsiteY8336" fmla="*/ 1804644 h 2523383"/>
                <a:gd name="connsiteX8337" fmla="*/ 1509565 w 1939743"/>
                <a:gd name="connsiteY8337" fmla="*/ 1806459 h 2523383"/>
                <a:gd name="connsiteX8338" fmla="*/ 1510253 w 1939743"/>
                <a:gd name="connsiteY8338" fmla="*/ 1807140 h 2523383"/>
                <a:gd name="connsiteX8339" fmla="*/ 1514485 w 1939743"/>
                <a:gd name="connsiteY8339" fmla="*/ 1805998 h 2523383"/>
                <a:gd name="connsiteX8340" fmla="*/ 1515776 w 1939743"/>
                <a:gd name="connsiteY8340" fmla="*/ 1804871 h 2523383"/>
                <a:gd name="connsiteX8341" fmla="*/ 1516699 w 1939743"/>
                <a:gd name="connsiteY8341" fmla="*/ 1802994 h 2523383"/>
                <a:gd name="connsiteX8342" fmla="*/ 1517935 w 1939743"/>
                <a:gd name="connsiteY8342" fmla="*/ 1802462 h 2523383"/>
                <a:gd name="connsiteX8343" fmla="*/ 1522935 w 1939743"/>
                <a:gd name="connsiteY8343" fmla="*/ 1805755 h 2523383"/>
                <a:gd name="connsiteX8344" fmla="*/ 1523670 w 1939743"/>
                <a:gd name="connsiteY8344" fmla="*/ 1806898 h 2523383"/>
                <a:gd name="connsiteX8345" fmla="*/ 1523349 w 1939743"/>
                <a:gd name="connsiteY8345" fmla="*/ 1807789 h 2523383"/>
                <a:gd name="connsiteX8346" fmla="*/ 1522536 w 1939743"/>
                <a:gd name="connsiteY8346" fmla="*/ 1808799 h 2523383"/>
                <a:gd name="connsiteX8347" fmla="*/ 1520353 w 1939743"/>
                <a:gd name="connsiteY8347" fmla="*/ 1809917 h 2523383"/>
                <a:gd name="connsiteX8348" fmla="*/ 1518483 w 1939743"/>
                <a:gd name="connsiteY8348" fmla="*/ 1812703 h 2523383"/>
                <a:gd name="connsiteX8349" fmla="*/ 1518186 w 1939743"/>
                <a:gd name="connsiteY8349" fmla="*/ 1813899 h 2523383"/>
                <a:gd name="connsiteX8350" fmla="*/ 1519516 w 1939743"/>
                <a:gd name="connsiteY8350" fmla="*/ 1814752 h 2523383"/>
                <a:gd name="connsiteX8351" fmla="*/ 1522778 w 1939743"/>
                <a:gd name="connsiteY8351" fmla="*/ 1815120 h 2523383"/>
                <a:gd name="connsiteX8352" fmla="*/ 1522755 w 1939743"/>
                <a:gd name="connsiteY8352" fmla="*/ 1815777 h 2523383"/>
                <a:gd name="connsiteX8353" fmla="*/ 1520869 w 1939743"/>
                <a:gd name="connsiteY8353" fmla="*/ 1816998 h 2523383"/>
                <a:gd name="connsiteX8354" fmla="*/ 1520619 w 1939743"/>
                <a:gd name="connsiteY8354" fmla="*/ 1818594 h 2523383"/>
                <a:gd name="connsiteX8355" fmla="*/ 1524836 w 1939743"/>
                <a:gd name="connsiteY8355" fmla="*/ 1824250 h 2523383"/>
                <a:gd name="connsiteX8356" fmla="*/ 1527660 w 1939743"/>
                <a:gd name="connsiteY8356" fmla="*/ 1826722 h 2523383"/>
                <a:gd name="connsiteX8357" fmla="*/ 1529287 w 1939743"/>
                <a:gd name="connsiteY8357" fmla="*/ 1827176 h 2523383"/>
                <a:gd name="connsiteX8358" fmla="*/ 1533089 w 1939743"/>
                <a:gd name="connsiteY8358" fmla="*/ 1827293 h 2523383"/>
                <a:gd name="connsiteX8359" fmla="*/ 1536172 w 1939743"/>
                <a:gd name="connsiteY8359" fmla="*/ 1828248 h 2523383"/>
                <a:gd name="connsiteX8360" fmla="*/ 1543018 w 1939743"/>
                <a:gd name="connsiteY8360" fmla="*/ 1831440 h 2523383"/>
                <a:gd name="connsiteX8361" fmla="*/ 1547023 w 1939743"/>
                <a:gd name="connsiteY8361" fmla="*/ 1832019 h 2523383"/>
                <a:gd name="connsiteX8362" fmla="*/ 1550473 w 1939743"/>
                <a:gd name="connsiteY8362" fmla="*/ 1831041 h 2523383"/>
                <a:gd name="connsiteX8363" fmla="*/ 1552766 w 1939743"/>
                <a:gd name="connsiteY8363" fmla="*/ 1830829 h 2523383"/>
                <a:gd name="connsiteX8364" fmla="*/ 1554784 w 1939743"/>
                <a:gd name="connsiteY8364" fmla="*/ 1832105 h 2523383"/>
                <a:gd name="connsiteX8365" fmla="*/ 1555433 w 1939743"/>
                <a:gd name="connsiteY8365" fmla="*/ 1833004 h 2523383"/>
                <a:gd name="connsiteX8366" fmla="*/ 1555738 w 1939743"/>
                <a:gd name="connsiteY8366" fmla="*/ 1834796 h 2523383"/>
                <a:gd name="connsiteX8367" fmla="*/ 1555699 w 1939743"/>
                <a:gd name="connsiteY8367" fmla="*/ 1837472 h 2523383"/>
                <a:gd name="connsiteX8368" fmla="*/ 1556810 w 1939743"/>
                <a:gd name="connsiteY8368" fmla="*/ 1839341 h 2523383"/>
                <a:gd name="connsiteX8369" fmla="*/ 1559071 w 1939743"/>
                <a:gd name="connsiteY8369" fmla="*/ 1840413 h 2523383"/>
                <a:gd name="connsiteX8370" fmla="*/ 1560894 w 1939743"/>
                <a:gd name="connsiteY8370" fmla="*/ 1840249 h 2523383"/>
                <a:gd name="connsiteX8371" fmla="*/ 1563288 w 1939743"/>
                <a:gd name="connsiteY8371" fmla="*/ 1838152 h 2523383"/>
                <a:gd name="connsiteX8372" fmla="*/ 1565306 w 1939743"/>
                <a:gd name="connsiteY8372" fmla="*/ 1837792 h 2523383"/>
                <a:gd name="connsiteX8373" fmla="*/ 1565979 w 1939743"/>
                <a:gd name="connsiteY8373" fmla="*/ 1836220 h 2523383"/>
                <a:gd name="connsiteX8374" fmla="*/ 1566574 w 1939743"/>
                <a:gd name="connsiteY8374" fmla="*/ 1833294 h 2523383"/>
                <a:gd name="connsiteX8375" fmla="*/ 1567161 w 1939743"/>
                <a:gd name="connsiteY8375" fmla="*/ 1831698 h 2523383"/>
                <a:gd name="connsiteX8376" fmla="*/ 1568623 w 1939743"/>
                <a:gd name="connsiteY8376" fmla="*/ 1831236 h 2523383"/>
                <a:gd name="connsiteX8377" fmla="*/ 1569797 w 1939743"/>
                <a:gd name="connsiteY8377" fmla="*/ 1832105 h 2523383"/>
                <a:gd name="connsiteX8378" fmla="*/ 1570485 w 1939743"/>
                <a:gd name="connsiteY8378" fmla="*/ 1833435 h 2523383"/>
                <a:gd name="connsiteX8379" fmla="*/ 1571753 w 1939743"/>
                <a:gd name="connsiteY8379" fmla="*/ 1837432 h 2523383"/>
                <a:gd name="connsiteX8380" fmla="*/ 1572105 w 1939743"/>
                <a:gd name="connsiteY8380" fmla="*/ 1839216 h 2523383"/>
                <a:gd name="connsiteX8381" fmla="*/ 1571964 w 1939743"/>
                <a:gd name="connsiteY8381" fmla="*/ 1840843 h 2523383"/>
                <a:gd name="connsiteX8382" fmla="*/ 1571330 w 1939743"/>
                <a:gd name="connsiteY8382" fmla="*/ 1842306 h 2523383"/>
                <a:gd name="connsiteX8383" fmla="*/ 1570087 w 1939743"/>
                <a:gd name="connsiteY8383" fmla="*/ 1843863 h 2523383"/>
                <a:gd name="connsiteX8384" fmla="*/ 1568240 w 1939743"/>
                <a:gd name="connsiteY8384" fmla="*/ 1845514 h 2523383"/>
                <a:gd name="connsiteX8385" fmla="*/ 1566785 w 1939743"/>
                <a:gd name="connsiteY8385" fmla="*/ 1847885 h 2523383"/>
                <a:gd name="connsiteX8386" fmla="*/ 1565009 w 1939743"/>
                <a:gd name="connsiteY8386" fmla="*/ 1853353 h 2523383"/>
                <a:gd name="connsiteX8387" fmla="*/ 1564352 w 1939743"/>
                <a:gd name="connsiteY8387" fmla="*/ 1856921 h 2523383"/>
                <a:gd name="connsiteX8388" fmla="*/ 1564172 w 1939743"/>
                <a:gd name="connsiteY8388" fmla="*/ 1859025 h 2523383"/>
                <a:gd name="connsiteX8389" fmla="*/ 1564250 w 1939743"/>
                <a:gd name="connsiteY8389" fmla="*/ 1861317 h 2523383"/>
                <a:gd name="connsiteX8390" fmla="*/ 1564587 w 1939743"/>
                <a:gd name="connsiteY8390" fmla="*/ 1863813 h 2523383"/>
                <a:gd name="connsiteX8391" fmla="*/ 1565291 w 1939743"/>
                <a:gd name="connsiteY8391" fmla="*/ 1865863 h 2523383"/>
                <a:gd name="connsiteX8392" fmla="*/ 1566941 w 1939743"/>
                <a:gd name="connsiteY8392" fmla="*/ 1868757 h 2523383"/>
                <a:gd name="connsiteX8393" fmla="*/ 1567043 w 1939743"/>
                <a:gd name="connsiteY8393" fmla="*/ 1869720 h 2523383"/>
                <a:gd name="connsiteX8394" fmla="*/ 1567168 w 1939743"/>
                <a:gd name="connsiteY8394" fmla="*/ 1872059 h 2523383"/>
                <a:gd name="connsiteX8395" fmla="*/ 1567020 w 1939743"/>
                <a:gd name="connsiteY8395" fmla="*/ 1873084 h 2523383"/>
                <a:gd name="connsiteX8396" fmla="*/ 1566057 w 1939743"/>
                <a:gd name="connsiteY8396" fmla="*/ 1875118 h 2523383"/>
                <a:gd name="connsiteX8397" fmla="*/ 1563382 w 1939743"/>
                <a:gd name="connsiteY8397" fmla="*/ 1877144 h 2523383"/>
                <a:gd name="connsiteX8398" fmla="*/ 1559713 w 1939743"/>
                <a:gd name="connsiteY8398" fmla="*/ 1877668 h 2523383"/>
                <a:gd name="connsiteX8399" fmla="*/ 1547711 w 1939743"/>
                <a:gd name="connsiteY8399" fmla="*/ 1877786 h 2523383"/>
                <a:gd name="connsiteX8400" fmla="*/ 1544520 w 1939743"/>
                <a:gd name="connsiteY8400" fmla="*/ 1877301 h 2523383"/>
                <a:gd name="connsiteX8401" fmla="*/ 1545294 w 1939743"/>
                <a:gd name="connsiteY8401" fmla="*/ 1879139 h 2523383"/>
                <a:gd name="connsiteX8402" fmla="*/ 1548650 w 1939743"/>
                <a:gd name="connsiteY8402" fmla="*/ 1879726 h 2523383"/>
                <a:gd name="connsiteX8403" fmla="*/ 1551725 w 1939743"/>
                <a:gd name="connsiteY8403" fmla="*/ 1879702 h 2523383"/>
                <a:gd name="connsiteX8404" fmla="*/ 1563171 w 1939743"/>
                <a:gd name="connsiteY8404" fmla="*/ 1880860 h 2523383"/>
                <a:gd name="connsiteX8405" fmla="*/ 1564743 w 1939743"/>
                <a:gd name="connsiteY8405" fmla="*/ 1882034 h 2523383"/>
                <a:gd name="connsiteX8406" fmla="*/ 1566073 w 1939743"/>
                <a:gd name="connsiteY8406" fmla="*/ 1884099 h 2523383"/>
                <a:gd name="connsiteX8407" fmla="*/ 1567020 w 1939743"/>
                <a:gd name="connsiteY8407" fmla="*/ 1886227 h 2523383"/>
                <a:gd name="connsiteX8408" fmla="*/ 1567959 w 1939743"/>
                <a:gd name="connsiteY8408" fmla="*/ 1890561 h 2523383"/>
                <a:gd name="connsiteX8409" fmla="*/ 1568131 w 1939743"/>
                <a:gd name="connsiteY8409" fmla="*/ 1892611 h 2523383"/>
                <a:gd name="connsiteX8410" fmla="*/ 1567630 w 1939743"/>
                <a:gd name="connsiteY8410" fmla="*/ 1894888 h 2523383"/>
                <a:gd name="connsiteX8411" fmla="*/ 1566449 w 1939743"/>
                <a:gd name="connsiteY8411" fmla="*/ 1897383 h 2523383"/>
                <a:gd name="connsiteX8412" fmla="*/ 1565651 w 1939743"/>
                <a:gd name="connsiteY8412" fmla="*/ 1900693 h 2523383"/>
                <a:gd name="connsiteX8413" fmla="*/ 1565244 w 1939743"/>
                <a:gd name="connsiteY8413" fmla="*/ 1904824 h 2523383"/>
                <a:gd name="connsiteX8414" fmla="*/ 1565885 w 1939743"/>
                <a:gd name="connsiteY8414" fmla="*/ 1907006 h 2523383"/>
                <a:gd name="connsiteX8415" fmla="*/ 1572074 w 1939743"/>
                <a:gd name="connsiteY8415" fmla="*/ 1907178 h 2523383"/>
                <a:gd name="connsiteX8416" fmla="*/ 1573302 w 1939743"/>
                <a:gd name="connsiteY8416" fmla="*/ 1908665 h 2523383"/>
                <a:gd name="connsiteX8417" fmla="*/ 1573161 w 1939743"/>
                <a:gd name="connsiteY8417" fmla="*/ 1909776 h 2523383"/>
                <a:gd name="connsiteX8418" fmla="*/ 1570963 w 1939743"/>
                <a:gd name="connsiteY8418" fmla="*/ 1913938 h 2523383"/>
                <a:gd name="connsiteX8419" fmla="*/ 1570759 w 1939743"/>
                <a:gd name="connsiteY8419" fmla="*/ 1915119 h 2523383"/>
                <a:gd name="connsiteX8420" fmla="*/ 1571761 w 1939743"/>
                <a:gd name="connsiteY8420" fmla="*/ 1917920 h 2523383"/>
                <a:gd name="connsiteX8421" fmla="*/ 1571620 w 1939743"/>
                <a:gd name="connsiteY8421" fmla="*/ 1918718 h 2523383"/>
                <a:gd name="connsiteX8422" fmla="*/ 1571010 w 1939743"/>
                <a:gd name="connsiteY8422" fmla="*/ 1919532 h 2523383"/>
                <a:gd name="connsiteX8423" fmla="*/ 1570423 w 1939743"/>
                <a:gd name="connsiteY8423" fmla="*/ 1921628 h 2523383"/>
                <a:gd name="connsiteX8424" fmla="*/ 1569867 w 1939743"/>
                <a:gd name="connsiteY8424" fmla="*/ 1925000 h 2523383"/>
                <a:gd name="connsiteX8425" fmla="*/ 1569171 w 1939743"/>
                <a:gd name="connsiteY8425" fmla="*/ 1927183 h 2523383"/>
                <a:gd name="connsiteX8426" fmla="*/ 1567489 w 1939743"/>
                <a:gd name="connsiteY8426" fmla="*/ 1928865 h 2523383"/>
                <a:gd name="connsiteX8427" fmla="*/ 1566613 w 1939743"/>
                <a:gd name="connsiteY8427" fmla="*/ 1929233 h 2523383"/>
                <a:gd name="connsiteX8428" fmla="*/ 1565971 w 1939743"/>
                <a:gd name="connsiteY8428" fmla="*/ 1928787 h 2523383"/>
                <a:gd name="connsiteX8429" fmla="*/ 1564313 w 1939743"/>
                <a:gd name="connsiteY8429" fmla="*/ 1924194 h 2523383"/>
                <a:gd name="connsiteX8430" fmla="*/ 1563632 w 1939743"/>
                <a:gd name="connsiteY8430" fmla="*/ 1923506 h 2523383"/>
                <a:gd name="connsiteX8431" fmla="*/ 1562983 w 1939743"/>
                <a:gd name="connsiteY8431" fmla="*/ 1923936 h 2523383"/>
                <a:gd name="connsiteX8432" fmla="*/ 1562654 w 1939743"/>
                <a:gd name="connsiteY8432" fmla="*/ 1924648 h 2523383"/>
                <a:gd name="connsiteX8433" fmla="*/ 1562654 w 1939743"/>
                <a:gd name="connsiteY8433" fmla="*/ 1925642 h 2523383"/>
                <a:gd name="connsiteX8434" fmla="*/ 1562365 w 1939743"/>
                <a:gd name="connsiteY8434" fmla="*/ 1926667 h 2523383"/>
                <a:gd name="connsiteX8435" fmla="*/ 1561794 w 1939743"/>
                <a:gd name="connsiteY8435" fmla="*/ 1927723 h 2523383"/>
                <a:gd name="connsiteX8436" fmla="*/ 1559345 w 1939743"/>
                <a:gd name="connsiteY8436" fmla="*/ 1929413 h 2523383"/>
                <a:gd name="connsiteX8437" fmla="*/ 1555371 w 1939743"/>
                <a:gd name="connsiteY8437" fmla="*/ 1930555 h 2523383"/>
                <a:gd name="connsiteX8438" fmla="*/ 1555496 w 1939743"/>
                <a:gd name="connsiteY8438" fmla="*/ 1931775 h 2523383"/>
                <a:gd name="connsiteX8439" fmla="*/ 1558156 w 1939743"/>
                <a:gd name="connsiteY8439" fmla="*/ 1932425 h 2523383"/>
                <a:gd name="connsiteX8440" fmla="*/ 1561551 w 1939743"/>
                <a:gd name="connsiteY8440" fmla="*/ 1934459 h 2523383"/>
                <a:gd name="connsiteX8441" fmla="*/ 1563499 w 1939743"/>
                <a:gd name="connsiteY8441" fmla="*/ 1934787 h 2523383"/>
                <a:gd name="connsiteX8442" fmla="*/ 1566558 w 1939743"/>
                <a:gd name="connsiteY8442" fmla="*/ 1933144 h 2523383"/>
                <a:gd name="connsiteX8443" fmla="*/ 1572457 w 1939743"/>
                <a:gd name="connsiteY8443" fmla="*/ 1927965 h 2523383"/>
                <a:gd name="connsiteX8444" fmla="*/ 1574890 w 1939743"/>
                <a:gd name="connsiteY8444" fmla="*/ 1926557 h 2523383"/>
                <a:gd name="connsiteX8445" fmla="*/ 1577034 w 1939743"/>
                <a:gd name="connsiteY8445" fmla="*/ 1926017 h 2523383"/>
                <a:gd name="connsiteX8446" fmla="*/ 1579451 w 1939743"/>
                <a:gd name="connsiteY8446" fmla="*/ 1925947 h 2523383"/>
                <a:gd name="connsiteX8447" fmla="*/ 1582127 w 1939743"/>
                <a:gd name="connsiteY8447" fmla="*/ 1926346 h 2523383"/>
                <a:gd name="connsiteX8448" fmla="*/ 1587470 w 1939743"/>
                <a:gd name="connsiteY8448" fmla="*/ 1925681 h 2523383"/>
                <a:gd name="connsiteX8449" fmla="*/ 1588808 w 1939743"/>
                <a:gd name="connsiteY8449" fmla="*/ 1926174 h 2523383"/>
                <a:gd name="connsiteX8450" fmla="*/ 1590443 w 1939743"/>
                <a:gd name="connsiteY8450" fmla="*/ 1927316 h 2523383"/>
                <a:gd name="connsiteX8451" fmla="*/ 1592375 w 1939743"/>
                <a:gd name="connsiteY8451" fmla="*/ 1929107 h 2523383"/>
                <a:gd name="connsiteX8452" fmla="*/ 1593705 w 1939743"/>
                <a:gd name="connsiteY8452" fmla="*/ 1930836 h 2523383"/>
                <a:gd name="connsiteX8453" fmla="*/ 1594433 w 1939743"/>
                <a:gd name="connsiteY8453" fmla="*/ 1932495 h 2523383"/>
                <a:gd name="connsiteX8454" fmla="*/ 1595638 w 1939743"/>
                <a:gd name="connsiteY8454" fmla="*/ 1938738 h 2523383"/>
                <a:gd name="connsiteX8455" fmla="*/ 1597249 w 1939743"/>
                <a:gd name="connsiteY8455" fmla="*/ 1940365 h 2523383"/>
                <a:gd name="connsiteX8456" fmla="*/ 1597641 w 1939743"/>
                <a:gd name="connsiteY8456" fmla="*/ 1941562 h 2523383"/>
                <a:gd name="connsiteX8457" fmla="*/ 1597774 w 1939743"/>
                <a:gd name="connsiteY8457" fmla="*/ 1943385 h 2523383"/>
                <a:gd name="connsiteX8458" fmla="*/ 1597672 w 1939743"/>
                <a:gd name="connsiteY8458" fmla="*/ 1946961 h 2523383"/>
                <a:gd name="connsiteX8459" fmla="*/ 1595896 w 1939743"/>
                <a:gd name="connsiteY8459" fmla="*/ 1954150 h 2523383"/>
                <a:gd name="connsiteX8460" fmla="*/ 1594981 w 1939743"/>
                <a:gd name="connsiteY8460" fmla="*/ 1956795 h 2523383"/>
                <a:gd name="connsiteX8461" fmla="*/ 1592532 w 1939743"/>
                <a:gd name="connsiteY8461" fmla="*/ 1960401 h 2523383"/>
                <a:gd name="connsiteX8462" fmla="*/ 1589708 w 1939743"/>
                <a:gd name="connsiteY8462" fmla="*/ 1962028 h 2523383"/>
                <a:gd name="connsiteX8463" fmla="*/ 1584685 w 1939743"/>
                <a:gd name="connsiteY8463" fmla="*/ 1963562 h 2523383"/>
                <a:gd name="connsiteX8464" fmla="*/ 1582064 w 1939743"/>
                <a:gd name="connsiteY8464" fmla="*/ 1964845 h 2523383"/>
                <a:gd name="connsiteX8465" fmla="*/ 1580085 w 1939743"/>
                <a:gd name="connsiteY8465" fmla="*/ 1966613 h 2523383"/>
                <a:gd name="connsiteX8466" fmla="*/ 1579968 w 1939743"/>
                <a:gd name="connsiteY8466" fmla="*/ 1967583 h 2523383"/>
                <a:gd name="connsiteX8467" fmla="*/ 1585671 w 1939743"/>
                <a:gd name="connsiteY8467" fmla="*/ 1964555 h 2523383"/>
                <a:gd name="connsiteX8468" fmla="*/ 1591953 w 1939743"/>
                <a:gd name="connsiteY8468" fmla="*/ 1963077 h 2523383"/>
                <a:gd name="connsiteX8469" fmla="*/ 1593744 w 1939743"/>
                <a:gd name="connsiteY8469" fmla="*/ 1961418 h 2523383"/>
                <a:gd name="connsiteX8470" fmla="*/ 1595098 w 1939743"/>
                <a:gd name="connsiteY8470" fmla="*/ 1959799 h 2523383"/>
                <a:gd name="connsiteX8471" fmla="*/ 1596475 w 1939743"/>
                <a:gd name="connsiteY8471" fmla="*/ 1956192 h 2523383"/>
                <a:gd name="connsiteX8472" fmla="*/ 1598971 w 1939743"/>
                <a:gd name="connsiteY8472" fmla="*/ 1946812 h 2523383"/>
                <a:gd name="connsiteX8473" fmla="*/ 1600387 w 1939743"/>
                <a:gd name="connsiteY8473" fmla="*/ 1943855 h 2523383"/>
                <a:gd name="connsiteX8474" fmla="*/ 1602358 w 1939743"/>
                <a:gd name="connsiteY8474" fmla="*/ 1943354 h 2523383"/>
                <a:gd name="connsiteX8475" fmla="*/ 1603234 w 1939743"/>
                <a:gd name="connsiteY8475" fmla="*/ 1944363 h 2523383"/>
                <a:gd name="connsiteX8476" fmla="*/ 1605284 w 1939743"/>
                <a:gd name="connsiteY8476" fmla="*/ 1949879 h 2523383"/>
                <a:gd name="connsiteX8477" fmla="*/ 1605276 w 1939743"/>
                <a:gd name="connsiteY8477" fmla="*/ 1951279 h 2523383"/>
                <a:gd name="connsiteX8478" fmla="*/ 1604768 w 1939743"/>
                <a:gd name="connsiteY8478" fmla="*/ 1952468 h 2523383"/>
                <a:gd name="connsiteX8479" fmla="*/ 1601419 w 1939743"/>
                <a:gd name="connsiteY8479" fmla="*/ 1957804 h 2523383"/>
                <a:gd name="connsiteX8480" fmla="*/ 1602624 w 1939743"/>
                <a:gd name="connsiteY8480" fmla="*/ 1957264 h 2523383"/>
                <a:gd name="connsiteX8481" fmla="*/ 1605988 w 1939743"/>
                <a:gd name="connsiteY8481" fmla="*/ 1952249 h 2523383"/>
                <a:gd name="connsiteX8482" fmla="*/ 1606700 w 1939743"/>
                <a:gd name="connsiteY8482" fmla="*/ 1950677 h 2523383"/>
                <a:gd name="connsiteX8483" fmla="*/ 1607099 w 1939743"/>
                <a:gd name="connsiteY8483" fmla="*/ 1948369 h 2523383"/>
                <a:gd name="connsiteX8484" fmla="*/ 1608179 w 1939743"/>
                <a:gd name="connsiteY8484" fmla="*/ 1946734 h 2523383"/>
                <a:gd name="connsiteX8485" fmla="*/ 1608593 w 1939743"/>
                <a:gd name="connsiteY8485" fmla="*/ 1947540 h 2523383"/>
                <a:gd name="connsiteX8486" fmla="*/ 1609634 w 1939743"/>
                <a:gd name="connsiteY8486" fmla="*/ 1953446 h 2523383"/>
                <a:gd name="connsiteX8487" fmla="*/ 1609665 w 1939743"/>
                <a:gd name="connsiteY8487" fmla="*/ 1957749 h 2523383"/>
                <a:gd name="connsiteX8488" fmla="*/ 1609829 w 1939743"/>
                <a:gd name="connsiteY8488" fmla="*/ 1959126 h 2523383"/>
                <a:gd name="connsiteX8489" fmla="*/ 1609454 w 1939743"/>
                <a:gd name="connsiteY8489" fmla="*/ 1963202 h 2523383"/>
                <a:gd name="connsiteX8490" fmla="*/ 1609877 w 1939743"/>
                <a:gd name="connsiteY8490" fmla="*/ 1963930 h 2523383"/>
                <a:gd name="connsiteX8491" fmla="*/ 1610886 w 1939743"/>
                <a:gd name="connsiteY8491" fmla="*/ 1960409 h 2523383"/>
                <a:gd name="connsiteX8492" fmla="*/ 1611214 w 1939743"/>
                <a:gd name="connsiteY8492" fmla="*/ 1957749 h 2523383"/>
                <a:gd name="connsiteX8493" fmla="*/ 1611676 w 1939743"/>
                <a:gd name="connsiteY8493" fmla="*/ 1955848 h 2523383"/>
                <a:gd name="connsiteX8494" fmla="*/ 1612263 w 1939743"/>
                <a:gd name="connsiteY8494" fmla="*/ 1954706 h 2523383"/>
                <a:gd name="connsiteX8495" fmla="*/ 1616378 w 1939743"/>
                <a:gd name="connsiteY8495" fmla="*/ 1951107 h 2523383"/>
                <a:gd name="connsiteX8496" fmla="*/ 1621189 w 1939743"/>
                <a:gd name="connsiteY8496" fmla="*/ 1948173 h 2523383"/>
                <a:gd name="connsiteX8497" fmla="*/ 1624334 w 1939743"/>
                <a:gd name="connsiteY8497" fmla="*/ 1945560 h 2523383"/>
                <a:gd name="connsiteX8498" fmla="*/ 1626947 w 1939743"/>
                <a:gd name="connsiteY8498" fmla="*/ 1944309 h 2523383"/>
                <a:gd name="connsiteX8499" fmla="*/ 1630859 w 1939743"/>
                <a:gd name="connsiteY8499" fmla="*/ 1943127 h 2523383"/>
                <a:gd name="connsiteX8500" fmla="*/ 1633362 w 1939743"/>
                <a:gd name="connsiteY8500" fmla="*/ 1940694 h 2523383"/>
                <a:gd name="connsiteX8501" fmla="*/ 1634466 w 1939743"/>
                <a:gd name="connsiteY8501" fmla="*/ 1937009 h 2523383"/>
                <a:gd name="connsiteX8502" fmla="*/ 1635404 w 1939743"/>
                <a:gd name="connsiteY8502" fmla="*/ 1934451 h 2523383"/>
                <a:gd name="connsiteX8503" fmla="*/ 1636179 w 1939743"/>
                <a:gd name="connsiteY8503" fmla="*/ 1933035 h 2523383"/>
                <a:gd name="connsiteX8504" fmla="*/ 1638761 w 1939743"/>
                <a:gd name="connsiteY8504" fmla="*/ 1930484 h 2523383"/>
                <a:gd name="connsiteX8505" fmla="*/ 1640169 w 1939743"/>
                <a:gd name="connsiteY8505" fmla="*/ 1930336 h 2523383"/>
                <a:gd name="connsiteX8506" fmla="*/ 1641507 w 1939743"/>
                <a:gd name="connsiteY8506" fmla="*/ 1931282 h 2523383"/>
                <a:gd name="connsiteX8507" fmla="*/ 1643024 w 1939743"/>
                <a:gd name="connsiteY8507" fmla="*/ 1933191 h 2523383"/>
                <a:gd name="connsiteX8508" fmla="*/ 1644722 w 1939743"/>
                <a:gd name="connsiteY8508" fmla="*/ 1936062 h 2523383"/>
                <a:gd name="connsiteX8509" fmla="*/ 1645739 w 1939743"/>
                <a:gd name="connsiteY8509" fmla="*/ 1938316 h 2523383"/>
                <a:gd name="connsiteX8510" fmla="*/ 1646068 w 1939743"/>
                <a:gd name="connsiteY8510" fmla="*/ 1939943 h 2523383"/>
                <a:gd name="connsiteX8511" fmla="*/ 1646342 w 1939743"/>
                <a:gd name="connsiteY8511" fmla="*/ 1945646 h 2523383"/>
                <a:gd name="connsiteX8512" fmla="*/ 1646670 w 1939743"/>
                <a:gd name="connsiteY8512" fmla="*/ 1945630 h 2523383"/>
                <a:gd name="connsiteX8513" fmla="*/ 1648235 w 1939743"/>
                <a:gd name="connsiteY8513" fmla="*/ 1941273 h 2523383"/>
                <a:gd name="connsiteX8514" fmla="*/ 1648415 w 1939743"/>
                <a:gd name="connsiteY8514" fmla="*/ 1939724 h 2523383"/>
                <a:gd name="connsiteX8515" fmla="*/ 1648305 w 1939743"/>
                <a:gd name="connsiteY8515" fmla="*/ 1938089 h 2523383"/>
                <a:gd name="connsiteX8516" fmla="*/ 1647828 w 1939743"/>
                <a:gd name="connsiteY8516" fmla="*/ 1936454 h 2523383"/>
                <a:gd name="connsiteX8517" fmla="*/ 1646255 w 1939743"/>
                <a:gd name="connsiteY8517" fmla="*/ 1932871 h 2523383"/>
                <a:gd name="connsiteX8518" fmla="*/ 1645637 w 1939743"/>
                <a:gd name="connsiteY8518" fmla="*/ 1930625 h 2523383"/>
                <a:gd name="connsiteX8519" fmla="*/ 1645778 w 1939743"/>
                <a:gd name="connsiteY8519" fmla="*/ 1929240 h 2523383"/>
                <a:gd name="connsiteX8520" fmla="*/ 1647445 w 1939743"/>
                <a:gd name="connsiteY8520" fmla="*/ 1928450 h 2523383"/>
                <a:gd name="connsiteX8521" fmla="*/ 1649909 w 1939743"/>
                <a:gd name="connsiteY8521" fmla="*/ 1928137 h 2523383"/>
                <a:gd name="connsiteX8522" fmla="*/ 1650324 w 1939743"/>
                <a:gd name="connsiteY8522" fmla="*/ 1927550 h 2523383"/>
                <a:gd name="connsiteX8523" fmla="*/ 1648516 w 1939743"/>
                <a:gd name="connsiteY8523" fmla="*/ 1926064 h 2523383"/>
                <a:gd name="connsiteX8524" fmla="*/ 1648469 w 1939743"/>
                <a:gd name="connsiteY8524" fmla="*/ 1925258 h 2523383"/>
                <a:gd name="connsiteX8525" fmla="*/ 1650214 w 1939743"/>
                <a:gd name="connsiteY8525" fmla="*/ 1922606 h 2523383"/>
                <a:gd name="connsiteX8526" fmla="*/ 1651239 w 1939743"/>
                <a:gd name="connsiteY8526" fmla="*/ 1922458 h 2523383"/>
                <a:gd name="connsiteX8527" fmla="*/ 1653242 w 1939743"/>
                <a:gd name="connsiteY8527" fmla="*/ 1922872 h 2523383"/>
                <a:gd name="connsiteX8528" fmla="*/ 1652843 w 1939743"/>
                <a:gd name="connsiteY8528" fmla="*/ 1921511 h 2523383"/>
                <a:gd name="connsiteX8529" fmla="*/ 1652858 w 1939743"/>
                <a:gd name="connsiteY8529" fmla="*/ 1920611 h 2523383"/>
                <a:gd name="connsiteX8530" fmla="*/ 1653422 w 1939743"/>
                <a:gd name="connsiteY8530" fmla="*/ 1920259 h 2523383"/>
                <a:gd name="connsiteX8531" fmla="*/ 1656739 w 1939743"/>
                <a:gd name="connsiteY8531" fmla="*/ 1921120 h 2523383"/>
                <a:gd name="connsiteX8532" fmla="*/ 1657130 w 1939743"/>
                <a:gd name="connsiteY8532" fmla="*/ 1920079 h 2523383"/>
                <a:gd name="connsiteX8533" fmla="*/ 1659986 w 1939743"/>
                <a:gd name="connsiteY8533" fmla="*/ 1919985 h 2523383"/>
                <a:gd name="connsiteX8534" fmla="*/ 1660267 w 1939743"/>
                <a:gd name="connsiteY8534" fmla="*/ 1919054 h 2523383"/>
                <a:gd name="connsiteX8535" fmla="*/ 1657795 w 1939743"/>
                <a:gd name="connsiteY8535" fmla="*/ 1917724 h 2523383"/>
                <a:gd name="connsiteX8536" fmla="*/ 1655378 w 1939743"/>
                <a:gd name="connsiteY8536" fmla="*/ 1916903 h 2523383"/>
                <a:gd name="connsiteX8537" fmla="*/ 1654634 w 1939743"/>
                <a:gd name="connsiteY8537" fmla="*/ 1916175 h 2523383"/>
                <a:gd name="connsiteX8538" fmla="*/ 1654071 w 1939743"/>
                <a:gd name="connsiteY8538" fmla="*/ 1915104 h 2523383"/>
                <a:gd name="connsiteX8539" fmla="*/ 1653320 w 1939743"/>
                <a:gd name="connsiteY8539" fmla="*/ 1912514 h 2523383"/>
                <a:gd name="connsiteX8540" fmla="*/ 1653500 w 1939743"/>
                <a:gd name="connsiteY8540" fmla="*/ 1911826 h 2523383"/>
                <a:gd name="connsiteX8541" fmla="*/ 1654181 w 1939743"/>
                <a:gd name="connsiteY8541" fmla="*/ 1911818 h 2523383"/>
                <a:gd name="connsiteX8542" fmla="*/ 1655362 w 1939743"/>
                <a:gd name="connsiteY8542" fmla="*/ 1912530 h 2523383"/>
                <a:gd name="connsiteX8543" fmla="*/ 1656003 w 1939743"/>
                <a:gd name="connsiteY8543" fmla="*/ 1911168 h 2523383"/>
                <a:gd name="connsiteX8544" fmla="*/ 1656723 w 1939743"/>
                <a:gd name="connsiteY8544" fmla="*/ 1907961 h 2523383"/>
                <a:gd name="connsiteX8545" fmla="*/ 1657435 w 1939743"/>
                <a:gd name="connsiteY8545" fmla="*/ 1906646 h 2523383"/>
                <a:gd name="connsiteX8546" fmla="*/ 1659657 w 1939743"/>
                <a:gd name="connsiteY8546" fmla="*/ 1908164 h 2523383"/>
                <a:gd name="connsiteX8547" fmla="*/ 1659751 w 1939743"/>
                <a:gd name="connsiteY8547" fmla="*/ 1907515 h 2523383"/>
                <a:gd name="connsiteX8548" fmla="*/ 1657951 w 1939743"/>
                <a:gd name="connsiteY8548" fmla="*/ 1902461 h 2523383"/>
                <a:gd name="connsiteX8549" fmla="*/ 1658272 w 1939743"/>
                <a:gd name="connsiteY8549" fmla="*/ 1901483 h 2523383"/>
                <a:gd name="connsiteX8550" fmla="*/ 1661026 w 1939743"/>
                <a:gd name="connsiteY8550" fmla="*/ 1901115 h 2523383"/>
                <a:gd name="connsiteX8551" fmla="*/ 1662693 w 1939743"/>
                <a:gd name="connsiteY8551" fmla="*/ 1901749 h 2523383"/>
                <a:gd name="connsiteX8552" fmla="*/ 1667074 w 1939743"/>
                <a:gd name="connsiteY8552" fmla="*/ 1905465 h 2523383"/>
                <a:gd name="connsiteX8553" fmla="*/ 1667864 w 1939743"/>
                <a:gd name="connsiteY8553" fmla="*/ 1905043 h 2523383"/>
                <a:gd name="connsiteX8554" fmla="*/ 1667191 w 1939743"/>
                <a:gd name="connsiteY8554" fmla="*/ 1904026 h 2523383"/>
                <a:gd name="connsiteX8555" fmla="*/ 1664954 w 1939743"/>
                <a:gd name="connsiteY8555" fmla="*/ 1901835 h 2523383"/>
                <a:gd name="connsiteX8556" fmla="*/ 1662927 w 1939743"/>
                <a:gd name="connsiteY8556" fmla="*/ 1900403 h 2523383"/>
                <a:gd name="connsiteX8557" fmla="*/ 1661120 w 1939743"/>
                <a:gd name="connsiteY8557" fmla="*/ 1899730 h 2523383"/>
                <a:gd name="connsiteX8558" fmla="*/ 1659759 w 1939743"/>
                <a:gd name="connsiteY8558" fmla="*/ 1898510 h 2523383"/>
                <a:gd name="connsiteX8559" fmla="*/ 1658272 w 1939743"/>
                <a:gd name="connsiteY8559" fmla="*/ 1895162 h 2523383"/>
                <a:gd name="connsiteX8560" fmla="*/ 1658022 w 1939743"/>
                <a:gd name="connsiteY8560" fmla="*/ 1893777 h 2523383"/>
                <a:gd name="connsiteX8561" fmla="*/ 1658147 w 1939743"/>
                <a:gd name="connsiteY8561" fmla="*/ 1891970 h 2523383"/>
                <a:gd name="connsiteX8562" fmla="*/ 1659188 w 1939743"/>
                <a:gd name="connsiteY8562" fmla="*/ 1888222 h 2523383"/>
                <a:gd name="connsiteX8563" fmla="*/ 1659790 w 1939743"/>
                <a:gd name="connsiteY8563" fmla="*/ 1887409 h 2523383"/>
                <a:gd name="connsiteX8564" fmla="*/ 1660846 w 1939743"/>
                <a:gd name="connsiteY8564" fmla="*/ 1886806 h 2523383"/>
                <a:gd name="connsiteX8565" fmla="*/ 1662364 w 1939743"/>
                <a:gd name="connsiteY8565" fmla="*/ 1886415 h 2523383"/>
                <a:gd name="connsiteX8566" fmla="*/ 1664046 w 1939743"/>
                <a:gd name="connsiteY8566" fmla="*/ 1886783 h 2523383"/>
                <a:gd name="connsiteX8567" fmla="*/ 1667512 w 1939743"/>
                <a:gd name="connsiteY8567" fmla="*/ 1889255 h 2523383"/>
                <a:gd name="connsiteX8568" fmla="*/ 1668091 w 1939743"/>
                <a:gd name="connsiteY8568" fmla="*/ 1888473 h 2523383"/>
                <a:gd name="connsiteX8569" fmla="*/ 1666221 w 1939743"/>
                <a:gd name="connsiteY8569" fmla="*/ 1887127 h 2523383"/>
                <a:gd name="connsiteX8570" fmla="*/ 1665212 w 1939743"/>
                <a:gd name="connsiteY8570" fmla="*/ 1885883 h 2523383"/>
                <a:gd name="connsiteX8571" fmla="*/ 1664726 w 1939743"/>
                <a:gd name="connsiteY8571" fmla="*/ 1884287 h 2523383"/>
                <a:gd name="connsiteX8572" fmla="*/ 1664938 w 1939743"/>
                <a:gd name="connsiteY8572" fmla="*/ 1882480 h 2523383"/>
                <a:gd name="connsiteX8573" fmla="*/ 1666409 w 1939743"/>
                <a:gd name="connsiteY8573" fmla="*/ 1878740 h 2523383"/>
                <a:gd name="connsiteX8574" fmla="*/ 1667097 w 1939743"/>
                <a:gd name="connsiteY8574" fmla="*/ 1875720 h 2523383"/>
                <a:gd name="connsiteX8575" fmla="*/ 1670219 w 1939743"/>
                <a:gd name="connsiteY8575" fmla="*/ 1867365 h 2523383"/>
                <a:gd name="connsiteX8576" fmla="*/ 1671134 w 1939743"/>
                <a:gd name="connsiteY8576" fmla="*/ 1865839 h 2523383"/>
                <a:gd name="connsiteX8577" fmla="*/ 1672112 w 1939743"/>
                <a:gd name="connsiteY8577" fmla="*/ 1864869 h 2523383"/>
                <a:gd name="connsiteX8578" fmla="*/ 1672722 w 1939743"/>
                <a:gd name="connsiteY8578" fmla="*/ 1863868 h 2523383"/>
                <a:gd name="connsiteX8579" fmla="*/ 1675171 w 1939743"/>
                <a:gd name="connsiteY8579" fmla="*/ 1863641 h 2523383"/>
                <a:gd name="connsiteX8580" fmla="*/ 1679701 w 1939743"/>
                <a:gd name="connsiteY8580" fmla="*/ 1866645 h 2523383"/>
                <a:gd name="connsiteX8581" fmla="*/ 1681085 w 1939743"/>
                <a:gd name="connsiteY8581" fmla="*/ 1868421 h 2523383"/>
                <a:gd name="connsiteX8582" fmla="*/ 1681453 w 1939743"/>
                <a:gd name="connsiteY8582" fmla="*/ 1870925 h 2523383"/>
                <a:gd name="connsiteX8583" fmla="*/ 1679083 w 1939743"/>
                <a:gd name="connsiteY8583" fmla="*/ 1874304 h 2523383"/>
                <a:gd name="connsiteX8584" fmla="*/ 1675007 w 1939743"/>
                <a:gd name="connsiteY8584" fmla="*/ 1876824 h 2523383"/>
                <a:gd name="connsiteX8585" fmla="*/ 1673794 w 1939743"/>
                <a:gd name="connsiteY8585" fmla="*/ 1877919 h 2523383"/>
                <a:gd name="connsiteX8586" fmla="*/ 1674584 w 1939743"/>
                <a:gd name="connsiteY8586" fmla="*/ 1878560 h 2523383"/>
                <a:gd name="connsiteX8587" fmla="*/ 1678394 w 1939743"/>
                <a:gd name="connsiteY8587" fmla="*/ 1876550 h 2523383"/>
                <a:gd name="connsiteX8588" fmla="*/ 1681719 w 1939743"/>
                <a:gd name="connsiteY8588" fmla="*/ 1875611 h 2523383"/>
                <a:gd name="connsiteX8589" fmla="*/ 1684449 w 1939743"/>
                <a:gd name="connsiteY8589" fmla="*/ 1875642 h 2523383"/>
                <a:gd name="connsiteX8590" fmla="*/ 1686664 w 1939743"/>
                <a:gd name="connsiteY8590" fmla="*/ 1879640 h 2523383"/>
                <a:gd name="connsiteX8591" fmla="*/ 1686977 w 1939743"/>
                <a:gd name="connsiteY8591" fmla="*/ 1885163 h 2523383"/>
                <a:gd name="connsiteX8592" fmla="*/ 1685709 w 1939743"/>
                <a:gd name="connsiteY8592" fmla="*/ 1889756 h 2523383"/>
                <a:gd name="connsiteX8593" fmla="*/ 1687368 w 1939743"/>
                <a:gd name="connsiteY8593" fmla="*/ 1887471 h 2523383"/>
                <a:gd name="connsiteX8594" fmla="*/ 1689449 w 1939743"/>
                <a:gd name="connsiteY8594" fmla="*/ 1886212 h 2523383"/>
                <a:gd name="connsiteX8595" fmla="*/ 1691146 w 1939743"/>
                <a:gd name="connsiteY8595" fmla="*/ 1889208 h 2523383"/>
                <a:gd name="connsiteX8596" fmla="*/ 1691350 w 1939743"/>
                <a:gd name="connsiteY8596" fmla="*/ 1891649 h 2523383"/>
                <a:gd name="connsiteX8597" fmla="*/ 1692241 w 1939743"/>
                <a:gd name="connsiteY8597" fmla="*/ 1893933 h 2523383"/>
                <a:gd name="connsiteX8598" fmla="*/ 1694166 w 1939743"/>
                <a:gd name="connsiteY8598" fmla="*/ 1896992 h 2523383"/>
                <a:gd name="connsiteX8599" fmla="*/ 1696169 w 1939743"/>
                <a:gd name="connsiteY8599" fmla="*/ 1899668 h 2523383"/>
                <a:gd name="connsiteX8600" fmla="*/ 1693971 w 1939743"/>
                <a:gd name="connsiteY8600" fmla="*/ 1902461 h 2523383"/>
                <a:gd name="connsiteX8601" fmla="*/ 1691326 w 1939743"/>
                <a:gd name="connsiteY8601" fmla="*/ 1904127 h 2523383"/>
                <a:gd name="connsiteX8602" fmla="*/ 1691882 w 1939743"/>
                <a:gd name="connsiteY8602" fmla="*/ 1905371 h 2523383"/>
                <a:gd name="connsiteX8603" fmla="*/ 1695496 w 1939743"/>
                <a:gd name="connsiteY8603" fmla="*/ 1906701 h 2523383"/>
                <a:gd name="connsiteX8604" fmla="*/ 1695989 w 1939743"/>
                <a:gd name="connsiteY8604" fmla="*/ 1908016 h 2523383"/>
                <a:gd name="connsiteX8605" fmla="*/ 1695613 w 1939743"/>
                <a:gd name="connsiteY8605" fmla="*/ 1909799 h 2523383"/>
                <a:gd name="connsiteX8606" fmla="*/ 1696138 w 1939743"/>
                <a:gd name="connsiteY8606" fmla="*/ 1909791 h 2523383"/>
                <a:gd name="connsiteX8607" fmla="*/ 1698649 w 1939743"/>
                <a:gd name="connsiteY8607" fmla="*/ 1907038 h 2523383"/>
                <a:gd name="connsiteX8608" fmla="*/ 1700793 w 1939743"/>
                <a:gd name="connsiteY8608" fmla="*/ 1907405 h 2523383"/>
                <a:gd name="connsiteX8609" fmla="*/ 1703531 w 1939743"/>
                <a:gd name="connsiteY8609" fmla="*/ 1913343 h 2523383"/>
                <a:gd name="connsiteX8610" fmla="*/ 1701536 w 1939743"/>
                <a:gd name="connsiteY8610" fmla="*/ 1916731 h 2523383"/>
                <a:gd name="connsiteX8611" fmla="*/ 1698477 w 1939743"/>
                <a:gd name="connsiteY8611" fmla="*/ 1918280 h 2523383"/>
                <a:gd name="connsiteX8612" fmla="*/ 1696044 w 1939743"/>
                <a:gd name="connsiteY8612" fmla="*/ 1918937 h 2523383"/>
                <a:gd name="connsiteX8613" fmla="*/ 1692656 w 1939743"/>
                <a:gd name="connsiteY8613" fmla="*/ 1918843 h 2523383"/>
                <a:gd name="connsiteX8614" fmla="*/ 1691326 w 1939743"/>
                <a:gd name="connsiteY8614" fmla="*/ 1919344 h 2523383"/>
                <a:gd name="connsiteX8615" fmla="*/ 1691983 w 1939743"/>
                <a:gd name="connsiteY8615" fmla="*/ 1920470 h 2523383"/>
                <a:gd name="connsiteX8616" fmla="*/ 1695222 w 1939743"/>
                <a:gd name="connsiteY8616" fmla="*/ 1920486 h 2523383"/>
                <a:gd name="connsiteX8617" fmla="*/ 1700175 w 1939743"/>
                <a:gd name="connsiteY8617" fmla="*/ 1919633 h 2523383"/>
                <a:gd name="connsiteX8618" fmla="*/ 1703883 w 1939743"/>
                <a:gd name="connsiteY8618" fmla="*/ 1918241 h 2523383"/>
                <a:gd name="connsiteX8619" fmla="*/ 1705494 w 1939743"/>
                <a:gd name="connsiteY8619" fmla="*/ 1918155 h 2523383"/>
                <a:gd name="connsiteX8620" fmla="*/ 1707192 w 1939743"/>
                <a:gd name="connsiteY8620" fmla="*/ 1918718 h 2523383"/>
                <a:gd name="connsiteX8621" fmla="*/ 1707763 w 1939743"/>
                <a:gd name="connsiteY8621" fmla="*/ 1919195 h 2523383"/>
                <a:gd name="connsiteX8622" fmla="*/ 1705980 w 1939743"/>
                <a:gd name="connsiteY8622" fmla="*/ 1920165 h 2523383"/>
                <a:gd name="connsiteX8623" fmla="*/ 1705839 w 1939743"/>
                <a:gd name="connsiteY8623" fmla="*/ 1920502 h 2523383"/>
                <a:gd name="connsiteX8624" fmla="*/ 1706504 w 1939743"/>
                <a:gd name="connsiteY8624" fmla="*/ 1921495 h 2523383"/>
                <a:gd name="connsiteX8625" fmla="*/ 1707888 w 1939743"/>
                <a:gd name="connsiteY8625" fmla="*/ 1924695 h 2523383"/>
                <a:gd name="connsiteX8626" fmla="*/ 1707763 w 1939743"/>
                <a:gd name="connsiteY8626" fmla="*/ 1925415 h 2523383"/>
                <a:gd name="connsiteX8627" fmla="*/ 1706441 w 1939743"/>
                <a:gd name="connsiteY8627" fmla="*/ 1927269 h 2523383"/>
                <a:gd name="connsiteX8628" fmla="*/ 1708561 w 1939743"/>
                <a:gd name="connsiteY8628" fmla="*/ 1927676 h 2523383"/>
                <a:gd name="connsiteX8629" fmla="*/ 1711526 w 1939743"/>
                <a:gd name="connsiteY8629" fmla="*/ 1926807 h 2523383"/>
                <a:gd name="connsiteX8630" fmla="*/ 1712449 w 1939743"/>
                <a:gd name="connsiteY8630" fmla="*/ 1927770 h 2523383"/>
                <a:gd name="connsiteX8631" fmla="*/ 1714257 w 1939743"/>
                <a:gd name="connsiteY8631" fmla="*/ 1931595 h 2523383"/>
                <a:gd name="connsiteX8632" fmla="*/ 1715399 w 1939743"/>
                <a:gd name="connsiteY8632" fmla="*/ 1935507 h 2523383"/>
                <a:gd name="connsiteX8633" fmla="*/ 1710384 w 1939743"/>
                <a:gd name="connsiteY8633" fmla="*/ 1940843 h 2523383"/>
                <a:gd name="connsiteX8634" fmla="*/ 1707834 w 1939743"/>
                <a:gd name="connsiteY8634" fmla="*/ 1941946 h 2523383"/>
                <a:gd name="connsiteX8635" fmla="*/ 1704071 w 1939743"/>
                <a:gd name="connsiteY8635" fmla="*/ 1944754 h 2523383"/>
                <a:gd name="connsiteX8636" fmla="*/ 1703014 w 1939743"/>
                <a:gd name="connsiteY8636" fmla="*/ 1947000 h 2523383"/>
                <a:gd name="connsiteX8637" fmla="*/ 1700839 w 1939743"/>
                <a:gd name="connsiteY8637" fmla="*/ 1949879 h 2523383"/>
                <a:gd name="connsiteX8638" fmla="*/ 1702232 w 1939743"/>
                <a:gd name="connsiteY8638" fmla="*/ 1949847 h 2523383"/>
                <a:gd name="connsiteX8639" fmla="*/ 1706120 w 1939743"/>
                <a:gd name="connsiteY8639" fmla="*/ 1945224 h 2523383"/>
                <a:gd name="connsiteX8640" fmla="*/ 1708021 w 1939743"/>
                <a:gd name="connsiteY8640" fmla="*/ 1944144 h 2523383"/>
                <a:gd name="connsiteX8641" fmla="*/ 1709437 w 1939743"/>
                <a:gd name="connsiteY8641" fmla="*/ 1944418 h 2523383"/>
                <a:gd name="connsiteX8642" fmla="*/ 1710009 w 1939743"/>
                <a:gd name="connsiteY8642" fmla="*/ 1945200 h 2523383"/>
                <a:gd name="connsiteX8643" fmla="*/ 1709727 w 1939743"/>
                <a:gd name="connsiteY8643" fmla="*/ 1946499 h 2523383"/>
                <a:gd name="connsiteX8644" fmla="*/ 1710971 w 1939743"/>
                <a:gd name="connsiteY8644" fmla="*/ 1946335 h 2523383"/>
                <a:gd name="connsiteX8645" fmla="*/ 1716197 w 1939743"/>
                <a:gd name="connsiteY8645" fmla="*/ 1943628 h 2523383"/>
                <a:gd name="connsiteX8646" fmla="*/ 1718395 w 1939743"/>
                <a:gd name="connsiteY8646" fmla="*/ 1943088 h 2523383"/>
                <a:gd name="connsiteX8647" fmla="*/ 1721235 w 1939743"/>
                <a:gd name="connsiteY8647" fmla="*/ 1942916 h 2523383"/>
                <a:gd name="connsiteX8648" fmla="*/ 1721548 w 1939743"/>
                <a:gd name="connsiteY8648" fmla="*/ 1943855 h 2523383"/>
                <a:gd name="connsiteX8649" fmla="*/ 1719780 w 1939743"/>
                <a:gd name="connsiteY8649" fmla="*/ 1950332 h 2523383"/>
                <a:gd name="connsiteX8650" fmla="*/ 1716760 w 1939743"/>
                <a:gd name="connsiteY8650" fmla="*/ 1955285 h 2523383"/>
                <a:gd name="connsiteX8651" fmla="*/ 1711253 w 1939743"/>
                <a:gd name="connsiteY8651" fmla="*/ 1958328 h 2523383"/>
                <a:gd name="connsiteX8652" fmla="*/ 1709304 w 1939743"/>
                <a:gd name="connsiteY8652" fmla="*/ 1960112 h 2523383"/>
                <a:gd name="connsiteX8653" fmla="*/ 1706887 w 1939743"/>
                <a:gd name="connsiteY8653" fmla="*/ 1962991 h 2523383"/>
                <a:gd name="connsiteX8654" fmla="*/ 1707802 w 1939743"/>
                <a:gd name="connsiteY8654" fmla="*/ 1963507 h 2523383"/>
                <a:gd name="connsiteX8655" fmla="*/ 1713052 w 1939743"/>
                <a:gd name="connsiteY8655" fmla="*/ 1959736 h 2523383"/>
                <a:gd name="connsiteX8656" fmla="*/ 1716635 w 1939743"/>
                <a:gd name="connsiteY8656" fmla="*/ 1958242 h 2523383"/>
                <a:gd name="connsiteX8657" fmla="*/ 1721673 w 1939743"/>
                <a:gd name="connsiteY8657" fmla="*/ 1957045 h 2523383"/>
                <a:gd name="connsiteX8658" fmla="*/ 1723911 w 1939743"/>
                <a:gd name="connsiteY8658" fmla="*/ 1957209 h 2523383"/>
                <a:gd name="connsiteX8659" fmla="*/ 1727877 w 1939743"/>
                <a:gd name="connsiteY8659" fmla="*/ 1964735 h 2523383"/>
                <a:gd name="connsiteX8660" fmla="*/ 1730162 w 1939743"/>
                <a:gd name="connsiteY8660" fmla="*/ 1965463 h 2523383"/>
                <a:gd name="connsiteX8661" fmla="*/ 1732008 w 1939743"/>
                <a:gd name="connsiteY8661" fmla="*/ 1965072 h 2523383"/>
                <a:gd name="connsiteX8662" fmla="*/ 1735497 w 1939743"/>
                <a:gd name="connsiteY8662" fmla="*/ 1967231 h 2523383"/>
                <a:gd name="connsiteX8663" fmla="*/ 1736804 w 1939743"/>
                <a:gd name="connsiteY8663" fmla="*/ 1969312 h 2523383"/>
                <a:gd name="connsiteX8664" fmla="*/ 1736475 w 1939743"/>
                <a:gd name="connsiteY8664" fmla="*/ 1970806 h 2523383"/>
                <a:gd name="connsiteX8665" fmla="*/ 1735294 w 1939743"/>
                <a:gd name="connsiteY8665" fmla="*/ 1971698 h 2523383"/>
                <a:gd name="connsiteX8666" fmla="*/ 1734699 w 1939743"/>
                <a:gd name="connsiteY8666" fmla="*/ 1973091 h 2523383"/>
                <a:gd name="connsiteX8667" fmla="*/ 1736092 w 1939743"/>
                <a:gd name="connsiteY8667" fmla="*/ 1977229 h 2523383"/>
                <a:gd name="connsiteX8668" fmla="*/ 1735286 w 1939743"/>
                <a:gd name="connsiteY8668" fmla="*/ 1979545 h 2523383"/>
                <a:gd name="connsiteX8669" fmla="*/ 1732743 w 1939743"/>
                <a:gd name="connsiteY8669" fmla="*/ 1981587 h 2523383"/>
                <a:gd name="connsiteX8670" fmla="*/ 1730921 w 1939743"/>
                <a:gd name="connsiteY8670" fmla="*/ 1982620 h 2523383"/>
                <a:gd name="connsiteX8671" fmla="*/ 1729012 w 1939743"/>
                <a:gd name="connsiteY8671" fmla="*/ 1982941 h 2523383"/>
                <a:gd name="connsiteX8672" fmla="*/ 1727150 w 1939743"/>
                <a:gd name="connsiteY8672" fmla="*/ 1984748 h 2523383"/>
                <a:gd name="connsiteX8673" fmla="*/ 1726305 w 1939743"/>
                <a:gd name="connsiteY8673" fmla="*/ 1985014 h 2523383"/>
                <a:gd name="connsiteX8674" fmla="*/ 1723707 w 1939743"/>
                <a:gd name="connsiteY8674" fmla="*/ 1984552 h 2523383"/>
                <a:gd name="connsiteX8675" fmla="*/ 1724599 w 1939743"/>
                <a:gd name="connsiteY8675" fmla="*/ 1985663 h 2523383"/>
                <a:gd name="connsiteX8676" fmla="*/ 1725882 w 1939743"/>
                <a:gd name="connsiteY8676" fmla="*/ 1986226 h 2523383"/>
                <a:gd name="connsiteX8677" fmla="*/ 1727932 w 1939743"/>
                <a:gd name="connsiteY8677" fmla="*/ 1986531 h 2523383"/>
                <a:gd name="connsiteX8678" fmla="*/ 1730326 w 1939743"/>
                <a:gd name="connsiteY8678" fmla="*/ 1985960 h 2523383"/>
                <a:gd name="connsiteX8679" fmla="*/ 1732657 w 1939743"/>
                <a:gd name="connsiteY8679" fmla="*/ 1986031 h 2523383"/>
                <a:gd name="connsiteX8680" fmla="*/ 1736327 w 1939743"/>
                <a:gd name="connsiteY8680" fmla="*/ 1987337 h 2523383"/>
                <a:gd name="connsiteX8681" fmla="*/ 1737860 w 1939743"/>
                <a:gd name="connsiteY8681" fmla="*/ 1988941 h 2523383"/>
                <a:gd name="connsiteX8682" fmla="*/ 1737884 w 1939743"/>
                <a:gd name="connsiteY8682" fmla="*/ 1989387 h 2523383"/>
                <a:gd name="connsiteX8683" fmla="*/ 1737093 w 1939743"/>
                <a:gd name="connsiteY8683" fmla="*/ 1990302 h 2523383"/>
                <a:gd name="connsiteX8684" fmla="*/ 1735936 w 1939743"/>
                <a:gd name="connsiteY8684" fmla="*/ 1993283 h 2523383"/>
                <a:gd name="connsiteX8685" fmla="*/ 1735091 w 1939743"/>
                <a:gd name="connsiteY8685" fmla="*/ 1994355 h 2523383"/>
                <a:gd name="connsiteX8686" fmla="*/ 1735810 w 1939743"/>
                <a:gd name="connsiteY8686" fmla="*/ 1995161 h 2523383"/>
                <a:gd name="connsiteX8687" fmla="*/ 1737649 w 1939743"/>
                <a:gd name="connsiteY8687" fmla="*/ 1996397 h 2523383"/>
                <a:gd name="connsiteX8688" fmla="*/ 1739018 w 1939743"/>
                <a:gd name="connsiteY8688" fmla="*/ 1996850 h 2523383"/>
                <a:gd name="connsiteX8689" fmla="*/ 1740817 w 1939743"/>
                <a:gd name="connsiteY8689" fmla="*/ 1996452 h 2523383"/>
                <a:gd name="connsiteX8690" fmla="*/ 1742742 w 1939743"/>
                <a:gd name="connsiteY8690" fmla="*/ 1996976 h 2523383"/>
                <a:gd name="connsiteX8691" fmla="*/ 1749220 w 1939743"/>
                <a:gd name="connsiteY8691" fmla="*/ 2003939 h 2523383"/>
                <a:gd name="connsiteX8692" fmla="*/ 1748954 w 1939743"/>
                <a:gd name="connsiteY8692" fmla="*/ 2007522 h 2523383"/>
                <a:gd name="connsiteX8693" fmla="*/ 1747976 w 1939743"/>
                <a:gd name="connsiteY8693" fmla="*/ 2010276 h 2523383"/>
                <a:gd name="connsiteX8694" fmla="*/ 1748359 w 1939743"/>
                <a:gd name="connsiteY8694" fmla="*/ 2013366 h 2523383"/>
                <a:gd name="connsiteX8695" fmla="*/ 1748383 w 1939743"/>
                <a:gd name="connsiteY8695" fmla="*/ 2017160 h 2523383"/>
                <a:gd name="connsiteX8696" fmla="*/ 1744870 w 1939743"/>
                <a:gd name="connsiteY8696" fmla="*/ 2018209 h 2523383"/>
                <a:gd name="connsiteX8697" fmla="*/ 1733213 w 1939743"/>
                <a:gd name="connsiteY8697" fmla="*/ 2016433 h 2523383"/>
                <a:gd name="connsiteX8698" fmla="*/ 1726547 w 1939743"/>
                <a:gd name="connsiteY8698" fmla="*/ 2013718 h 2523383"/>
                <a:gd name="connsiteX8699" fmla="*/ 1726203 w 1939743"/>
                <a:gd name="connsiteY8699" fmla="*/ 2012889 h 2523383"/>
                <a:gd name="connsiteX8700" fmla="*/ 1728088 w 1939743"/>
                <a:gd name="connsiteY8700" fmla="*/ 2011089 h 2523383"/>
                <a:gd name="connsiteX8701" fmla="*/ 1726414 w 1939743"/>
                <a:gd name="connsiteY8701" fmla="*/ 2010948 h 2523383"/>
                <a:gd name="connsiteX8702" fmla="*/ 1724474 w 1939743"/>
                <a:gd name="connsiteY8702" fmla="*/ 2011660 h 2523383"/>
                <a:gd name="connsiteX8703" fmla="*/ 1723661 w 1939743"/>
                <a:gd name="connsiteY8703" fmla="*/ 2012333 h 2523383"/>
                <a:gd name="connsiteX8704" fmla="*/ 1725898 w 1939743"/>
                <a:gd name="connsiteY8704" fmla="*/ 2015196 h 2523383"/>
                <a:gd name="connsiteX8705" fmla="*/ 1732024 w 1939743"/>
                <a:gd name="connsiteY8705" fmla="*/ 2017716 h 2523383"/>
                <a:gd name="connsiteX8706" fmla="*/ 1734762 w 1939743"/>
                <a:gd name="connsiteY8706" fmla="*/ 2020743 h 2523383"/>
                <a:gd name="connsiteX8707" fmla="*/ 1737766 w 1939743"/>
                <a:gd name="connsiteY8707" fmla="*/ 2021001 h 2523383"/>
                <a:gd name="connsiteX8708" fmla="*/ 1738681 w 1939743"/>
                <a:gd name="connsiteY8708" fmla="*/ 2021549 h 2523383"/>
                <a:gd name="connsiteX8709" fmla="*/ 1740340 w 1939743"/>
                <a:gd name="connsiteY8709" fmla="*/ 2023317 h 2523383"/>
                <a:gd name="connsiteX8710" fmla="*/ 1739847 w 1939743"/>
                <a:gd name="connsiteY8710" fmla="*/ 2023927 h 2523383"/>
                <a:gd name="connsiteX8711" fmla="*/ 1736788 w 1939743"/>
                <a:gd name="connsiteY8711" fmla="*/ 2024139 h 2523383"/>
                <a:gd name="connsiteX8712" fmla="*/ 1734371 w 1939743"/>
                <a:gd name="connsiteY8712" fmla="*/ 2026188 h 2523383"/>
                <a:gd name="connsiteX8713" fmla="*/ 1735889 w 1939743"/>
                <a:gd name="connsiteY8713" fmla="*/ 2027385 h 2523383"/>
                <a:gd name="connsiteX8714" fmla="*/ 1741334 w 1939743"/>
                <a:gd name="connsiteY8714" fmla="*/ 2028434 h 2523383"/>
                <a:gd name="connsiteX8715" fmla="*/ 1745238 w 1939743"/>
                <a:gd name="connsiteY8715" fmla="*/ 2028700 h 2523383"/>
                <a:gd name="connsiteX8716" fmla="*/ 1747193 w 1939743"/>
                <a:gd name="connsiteY8716" fmla="*/ 2029873 h 2523383"/>
                <a:gd name="connsiteX8717" fmla="*/ 1745582 w 1939743"/>
                <a:gd name="connsiteY8717" fmla="*/ 2031180 h 2523383"/>
                <a:gd name="connsiteX8718" fmla="*/ 1741005 w 1939743"/>
                <a:gd name="connsiteY8718" fmla="*/ 2032713 h 2523383"/>
                <a:gd name="connsiteX8719" fmla="*/ 1740872 w 1939743"/>
                <a:gd name="connsiteY8719" fmla="*/ 2034998 h 2523383"/>
                <a:gd name="connsiteX8720" fmla="*/ 1744268 w 1939743"/>
                <a:gd name="connsiteY8720" fmla="*/ 2035905 h 2523383"/>
                <a:gd name="connsiteX8721" fmla="*/ 1747287 w 1939743"/>
                <a:gd name="connsiteY8721" fmla="*/ 2035358 h 2523383"/>
                <a:gd name="connsiteX8722" fmla="*/ 1748523 w 1939743"/>
                <a:gd name="connsiteY8722" fmla="*/ 2035584 h 2523383"/>
                <a:gd name="connsiteX8723" fmla="*/ 1749407 w 1939743"/>
                <a:gd name="connsiteY8723" fmla="*/ 2041084 h 2523383"/>
                <a:gd name="connsiteX8724" fmla="*/ 1749916 w 1939743"/>
                <a:gd name="connsiteY8724" fmla="*/ 2042227 h 2523383"/>
                <a:gd name="connsiteX8725" fmla="*/ 1746669 w 1939743"/>
                <a:gd name="connsiteY8725" fmla="*/ 2043197 h 2523383"/>
                <a:gd name="connsiteX8726" fmla="*/ 1746654 w 1939743"/>
                <a:gd name="connsiteY8726" fmla="*/ 2044245 h 2523383"/>
                <a:gd name="connsiteX8727" fmla="*/ 1748813 w 1939743"/>
                <a:gd name="connsiteY8727" fmla="*/ 2045105 h 2523383"/>
                <a:gd name="connsiteX8728" fmla="*/ 1752396 w 1939743"/>
                <a:gd name="connsiteY8728" fmla="*/ 2045817 h 2523383"/>
                <a:gd name="connsiteX8729" fmla="*/ 1753577 w 1939743"/>
                <a:gd name="connsiteY8729" fmla="*/ 2046803 h 2523383"/>
                <a:gd name="connsiteX8730" fmla="*/ 1753820 w 1939743"/>
                <a:gd name="connsiteY8730" fmla="*/ 2048431 h 2523383"/>
                <a:gd name="connsiteX8731" fmla="*/ 1754555 w 1939743"/>
                <a:gd name="connsiteY8731" fmla="*/ 2049299 h 2523383"/>
                <a:gd name="connsiteX8732" fmla="*/ 1756613 w 1939743"/>
                <a:gd name="connsiteY8732" fmla="*/ 2049455 h 2523383"/>
                <a:gd name="connsiteX8733" fmla="*/ 1758882 w 1939743"/>
                <a:gd name="connsiteY8733" fmla="*/ 2047429 h 2523383"/>
                <a:gd name="connsiteX8734" fmla="*/ 1760212 w 1939743"/>
                <a:gd name="connsiteY8734" fmla="*/ 2045724 h 2523383"/>
                <a:gd name="connsiteX8735" fmla="*/ 1762160 w 1939743"/>
                <a:gd name="connsiteY8735" fmla="*/ 2046365 h 2523383"/>
                <a:gd name="connsiteX8736" fmla="*/ 1762308 w 1939743"/>
                <a:gd name="connsiteY8736" fmla="*/ 2048493 h 2523383"/>
                <a:gd name="connsiteX8737" fmla="*/ 1764624 w 1939743"/>
                <a:gd name="connsiteY8737" fmla="*/ 2050918 h 2523383"/>
                <a:gd name="connsiteX8738" fmla="*/ 1765469 w 1939743"/>
                <a:gd name="connsiteY8738" fmla="*/ 2051317 h 2523383"/>
                <a:gd name="connsiteX8739" fmla="*/ 1766134 w 1939743"/>
                <a:gd name="connsiteY8739" fmla="*/ 2054736 h 2523383"/>
                <a:gd name="connsiteX8740" fmla="*/ 1768027 w 1939743"/>
                <a:gd name="connsiteY8740" fmla="*/ 2051693 h 2523383"/>
                <a:gd name="connsiteX8741" fmla="*/ 1769412 w 1939743"/>
                <a:gd name="connsiteY8741" fmla="*/ 2052342 h 2523383"/>
                <a:gd name="connsiteX8742" fmla="*/ 1770984 w 1939743"/>
                <a:gd name="connsiteY8742" fmla="*/ 2052491 h 2523383"/>
                <a:gd name="connsiteX8743" fmla="*/ 1770445 w 1939743"/>
                <a:gd name="connsiteY8743" fmla="*/ 2055432 h 2523383"/>
                <a:gd name="connsiteX8744" fmla="*/ 1769506 w 1939743"/>
                <a:gd name="connsiteY8744" fmla="*/ 2057748 h 2523383"/>
                <a:gd name="connsiteX8745" fmla="*/ 1770742 w 1939743"/>
                <a:gd name="connsiteY8745" fmla="*/ 2059196 h 2523383"/>
                <a:gd name="connsiteX8746" fmla="*/ 1771704 w 1939743"/>
                <a:gd name="connsiteY8746" fmla="*/ 2061339 h 2523383"/>
                <a:gd name="connsiteX8747" fmla="*/ 1774255 w 1939743"/>
                <a:gd name="connsiteY8747" fmla="*/ 2064281 h 2523383"/>
                <a:gd name="connsiteX8748" fmla="*/ 1773558 w 1939743"/>
                <a:gd name="connsiteY8748" fmla="*/ 2065689 h 2523383"/>
                <a:gd name="connsiteX8749" fmla="*/ 1770554 w 1939743"/>
                <a:gd name="connsiteY8749" fmla="*/ 2068701 h 2523383"/>
                <a:gd name="connsiteX8750" fmla="*/ 1768966 w 1939743"/>
                <a:gd name="connsiteY8750" fmla="*/ 2073450 h 2523383"/>
                <a:gd name="connsiteX8751" fmla="*/ 1768590 w 1939743"/>
                <a:gd name="connsiteY8751" fmla="*/ 2075093 h 2523383"/>
                <a:gd name="connsiteX8752" fmla="*/ 1767049 w 1939743"/>
                <a:gd name="connsiteY8752" fmla="*/ 2077815 h 2523383"/>
                <a:gd name="connsiteX8753" fmla="*/ 1764929 w 1939743"/>
                <a:gd name="connsiteY8753" fmla="*/ 2080444 h 2523383"/>
                <a:gd name="connsiteX8754" fmla="*/ 1766259 w 1939743"/>
                <a:gd name="connsiteY8754" fmla="*/ 2080162 h 2523383"/>
                <a:gd name="connsiteX8755" fmla="*/ 1770992 w 1939743"/>
                <a:gd name="connsiteY8755" fmla="*/ 2075312 h 2523383"/>
                <a:gd name="connsiteX8756" fmla="*/ 1773809 w 1939743"/>
                <a:gd name="connsiteY8756" fmla="*/ 2073685 h 2523383"/>
                <a:gd name="connsiteX8757" fmla="*/ 1780005 w 1939743"/>
                <a:gd name="connsiteY8757" fmla="*/ 2072800 h 2523383"/>
                <a:gd name="connsiteX8758" fmla="*/ 1781499 w 1939743"/>
                <a:gd name="connsiteY8758" fmla="*/ 2071439 h 2523383"/>
                <a:gd name="connsiteX8759" fmla="*/ 1783768 w 1939743"/>
                <a:gd name="connsiteY8759" fmla="*/ 2070876 h 2523383"/>
                <a:gd name="connsiteX8760" fmla="*/ 1785161 w 1939743"/>
                <a:gd name="connsiteY8760" fmla="*/ 2072433 h 2523383"/>
                <a:gd name="connsiteX8761" fmla="*/ 1785301 w 1939743"/>
                <a:gd name="connsiteY8761" fmla="*/ 2075234 h 2523383"/>
                <a:gd name="connsiteX8762" fmla="*/ 1787132 w 1939743"/>
                <a:gd name="connsiteY8762" fmla="*/ 2076110 h 2523383"/>
                <a:gd name="connsiteX8763" fmla="*/ 1789064 w 1939743"/>
                <a:gd name="connsiteY8763" fmla="*/ 2075187 h 2523383"/>
                <a:gd name="connsiteX8764" fmla="*/ 1790817 w 1939743"/>
                <a:gd name="connsiteY8764" fmla="*/ 2076008 h 2523383"/>
                <a:gd name="connsiteX8765" fmla="*/ 1789768 w 1939743"/>
                <a:gd name="connsiteY8765" fmla="*/ 2077768 h 2523383"/>
                <a:gd name="connsiteX8766" fmla="*/ 1784151 w 1939743"/>
                <a:gd name="connsiteY8766" fmla="*/ 2084942 h 2523383"/>
                <a:gd name="connsiteX8767" fmla="*/ 1782516 w 1939743"/>
                <a:gd name="connsiteY8767" fmla="*/ 2087814 h 2523383"/>
                <a:gd name="connsiteX8768" fmla="*/ 1782047 w 1939743"/>
                <a:gd name="connsiteY8768" fmla="*/ 2089840 h 2523383"/>
                <a:gd name="connsiteX8769" fmla="*/ 1783979 w 1939743"/>
                <a:gd name="connsiteY8769" fmla="*/ 2087063 h 2523383"/>
                <a:gd name="connsiteX8770" fmla="*/ 1791036 w 1939743"/>
                <a:gd name="connsiteY8770" fmla="*/ 2080632 h 2523383"/>
                <a:gd name="connsiteX8771" fmla="*/ 1791795 w 1939743"/>
                <a:gd name="connsiteY8771" fmla="*/ 2079662 h 2523383"/>
                <a:gd name="connsiteX8772" fmla="*/ 1793328 w 1939743"/>
                <a:gd name="connsiteY8772" fmla="*/ 2076900 h 2523383"/>
                <a:gd name="connsiteX8773" fmla="*/ 1794744 w 1939743"/>
                <a:gd name="connsiteY8773" fmla="*/ 2075093 h 2523383"/>
                <a:gd name="connsiteX8774" fmla="*/ 1798546 w 1939743"/>
                <a:gd name="connsiteY8774" fmla="*/ 2075734 h 2523383"/>
                <a:gd name="connsiteX8775" fmla="*/ 1800502 w 1939743"/>
                <a:gd name="connsiteY8775" fmla="*/ 2077033 h 2523383"/>
                <a:gd name="connsiteX8776" fmla="*/ 1801410 w 1939743"/>
                <a:gd name="connsiteY8776" fmla="*/ 2080647 h 2523383"/>
                <a:gd name="connsiteX8777" fmla="*/ 1802951 w 1939743"/>
                <a:gd name="connsiteY8777" fmla="*/ 2084575 h 2523383"/>
                <a:gd name="connsiteX8778" fmla="*/ 1805267 w 1939743"/>
                <a:gd name="connsiteY8778" fmla="*/ 2088917 h 2523383"/>
                <a:gd name="connsiteX8779" fmla="*/ 1811424 w 1939743"/>
                <a:gd name="connsiteY8779" fmla="*/ 2091021 h 2523383"/>
                <a:gd name="connsiteX8780" fmla="*/ 1813661 w 1939743"/>
                <a:gd name="connsiteY8780" fmla="*/ 2091358 h 2523383"/>
                <a:gd name="connsiteX8781" fmla="*/ 1817511 w 1939743"/>
                <a:gd name="connsiteY8781" fmla="*/ 2089895 h 2523383"/>
                <a:gd name="connsiteX8782" fmla="*/ 1818121 w 1939743"/>
                <a:gd name="connsiteY8782" fmla="*/ 2087868 h 2523383"/>
                <a:gd name="connsiteX8783" fmla="*/ 1821125 w 1939743"/>
                <a:gd name="connsiteY8783" fmla="*/ 2087243 h 2523383"/>
                <a:gd name="connsiteX8784" fmla="*/ 1823237 w 1939743"/>
                <a:gd name="connsiteY8784" fmla="*/ 2087493 h 2523383"/>
                <a:gd name="connsiteX8785" fmla="*/ 1823965 w 1939743"/>
                <a:gd name="connsiteY8785" fmla="*/ 2091397 h 2523383"/>
                <a:gd name="connsiteX8786" fmla="*/ 1826218 w 1939743"/>
                <a:gd name="connsiteY8786" fmla="*/ 2093462 h 2523383"/>
                <a:gd name="connsiteX8787" fmla="*/ 1828455 w 1939743"/>
                <a:gd name="connsiteY8787" fmla="*/ 2095168 h 2523383"/>
                <a:gd name="connsiteX8788" fmla="*/ 1830615 w 1939743"/>
                <a:gd name="connsiteY8788" fmla="*/ 2096052 h 2523383"/>
                <a:gd name="connsiteX8789" fmla="*/ 1833768 w 1939743"/>
                <a:gd name="connsiteY8789" fmla="*/ 2096435 h 2523383"/>
                <a:gd name="connsiteX8790" fmla="*/ 1835496 w 1939743"/>
                <a:gd name="connsiteY8790" fmla="*/ 2098305 h 2523383"/>
                <a:gd name="connsiteX8791" fmla="*/ 1835496 w 1939743"/>
                <a:gd name="connsiteY8791" fmla="*/ 2099080 h 2523383"/>
                <a:gd name="connsiteX8792" fmla="*/ 1833721 w 1939743"/>
                <a:gd name="connsiteY8792" fmla="*/ 2101075 h 2523383"/>
                <a:gd name="connsiteX8793" fmla="*/ 1832007 w 1939743"/>
                <a:gd name="connsiteY8793" fmla="*/ 2103977 h 2523383"/>
                <a:gd name="connsiteX8794" fmla="*/ 1829019 w 1939743"/>
                <a:gd name="connsiteY8794" fmla="*/ 2106003 h 2523383"/>
                <a:gd name="connsiteX8795" fmla="*/ 1824849 w 1939743"/>
                <a:gd name="connsiteY8795" fmla="*/ 2106097 h 2523383"/>
                <a:gd name="connsiteX8796" fmla="*/ 1819091 w 1939743"/>
                <a:gd name="connsiteY8796" fmla="*/ 2107364 h 2523383"/>
                <a:gd name="connsiteX8797" fmla="*/ 1818856 w 1939743"/>
                <a:gd name="connsiteY8797" fmla="*/ 2108507 h 2523383"/>
                <a:gd name="connsiteX8798" fmla="*/ 1817589 w 1939743"/>
                <a:gd name="connsiteY8798" fmla="*/ 2109766 h 2523383"/>
                <a:gd name="connsiteX8799" fmla="*/ 1814530 w 1939743"/>
                <a:gd name="connsiteY8799" fmla="*/ 2111010 h 2523383"/>
                <a:gd name="connsiteX8800" fmla="*/ 1812863 w 1939743"/>
                <a:gd name="connsiteY8800" fmla="*/ 2111957 h 2523383"/>
                <a:gd name="connsiteX8801" fmla="*/ 1810156 w 1939743"/>
                <a:gd name="connsiteY8801" fmla="*/ 2116635 h 2523383"/>
                <a:gd name="connsiteX8802" fmla="*/ 1808513 w 1939743"/>
                <a:gd name="connsiteY8802" fmla="*/ 2118630 h 2523383"/>
                <a:gd name="connsiteX8803" fmla="*/ 1806620 w 1939743"/>
                <a:gd name="connsiteY8803" fmla="*/ 2119006 h 2523383"/>
                <a:gd name="connsiteX8804" fmla="*/ 1803952 w 1939743"/>
                <a:gd name="connsiteY8804" fmla="*/ 2118818 h 2523383"/>
                <a:gd name="connsiteX8805" fmla="*/ 1802208 w 1939743"/>
                <a:gd name="connsiteY8805" fmla="*/ 2119240 h 2523383"/>
                <a:gd name="connsiteX8806" fmla="*/ 1800925 w 1939743"/>
                <a:gd name="connsiteY8806" fmla="*/ 2120093 h 2523383"/>
                <a:gd name="connsiteX8807" fmla="*/ 1800174 w 1939743"/>
                <a:gd name="connsiteY8807" fmla="*/ 2121361 h 2523383"/>
                <a:gd name="connsiteX8808" fmla="*/ 1799595 w 1939743"/>
                <a:gd name="connsiteY8808" fmla="*/ 2121838 h 2523383"/>
                <a:gd name="connsiteX8809" fmla="*/ 1796027 w 1939743"/>
                <a:gd name="connsiteY8809" fmla="*/ 2123121 h 2523383"/>
                <a:gd name="connsiteX8810" fmla="*/ 1789542 w 1939743"/>
                <a:gd name="connsiteY8810" fmla="*/ 2126649 h 2523383"/>
                <a:gd name="connsiteX8811" fmla="*/ 1786115 w 1939743"/>
                <a:gd name="connsiteY8811" fmla="*/ 2126759 h 2523383"/>
                <a:gd name="connsiteX8812" fmla="*/ 1783995 w 1939743"/>
                <a:gd name="connsiteY8812" fmla="*/ 2126352 h 2523383"/>
                <a:gd name="connsiteX8813" fmla="*/ 1782375 w 1939743"/>
                <a:gd name="connsiteY8813" fmla="*/ 2126642 h 2523383"/>
                <a:gd name="connsiteX8814" fmla="*/ 1781272 w 1939743"/>
                <a:gd name="connsiteY8814" fmla="*/ 2127627 h 2523383"/>
                <a:gd name="connsiteX8815" fmla="*/ 1778174 w 1939743"/>
                <a:gd name="connsiteY8815" fmla="*/ 2129341 h 2523383"/>
                <a:gd name="connsiteX8816" fmla="*/ 1777243 w 1939743"/>
                <a:gd name="connsiteY8816" fmla="*/ 2130381 h 2523383"/>
                <a:gd name="connsiteX8817" fmla="*/ 1776696 w 1939743"/>
                <a:gd name="connsiteY8817" fmla="*/ 2131578 h 2523383"/>
                <a:gd name="connsiteX8818" fmla="*/ 1776273 w 1939743"/>
                <a:gd name="connsiteY8818" fmla="*/ 2134042 h 2523383"/>
                <a:gd name="connsiteX8819" fmla="*/ 1775905 w 1939743"/>
                <a:gd name="connsiteY8819" fmla="*/ 2134934 h 2523383"/>
                <a:gd name="connsiteX8820" fmla="*/ 1775303 w 1939743"/>
                <a:gd name="connsiteY8820" fmla="*/ 2135451 h 2523383"/>
                <a:gd name="connsiteX8821" fmla="*/ 1772698 w 1939743"/>
                <a:gd name="connsiteY8821" fmla="*/ 2134942 h 2523383"/>
                <a:gd name="connsiteX8822" fmla="*/ 1769795 w 1939743"/>
                <a:gd name="connsiteY8822" fmla="*/ 2133338 h 2523383"/>
                <a:gd name="connsiteX8823" fmla="*/ 1770366 w 1939743"/>
                <a:gd name="connsiteY8823" fmla="*/ 2135036 h 2523383"/>
                <a:gd name="connsiteX8824" fmla="*/ 1774959 w 1939743"/>
                <a:gd name="connsiteY8824" fmla="*/ 2137892 h 2523383"/>
                <a:gd name="connsiteX8825" fmla="*/ 1776273 w 1939743"/>
                <a:gd name="connsiteY8825" fmla="*/ 2139480 h 2523383"/>
                <a:gd name="connsiteX8826" fmla="*/ 1775021 w 1939743"/>
                <a:gd name="connsiteY8826" fmla="*/ 2140849 h 2523383"/>
                <a:gd name="connsiteX8827" fmla="*/ 1772095 w 1939743"/>
                <a:gd name="connsiteY8827" fmla="*/ 2142993 h 2523383"/>
                <a:gd name="connsiteX8828" fmla="*/ 1771759 w 1939743"/>
                <a:gd name="connsiteY8828" fmla="*/ 2144143 h 2523383"/>
                <a:gd name="connsiteX8829" fmla="*/ 1772956 w 1939743"/>
                <a:gd name="connsiteY8829" fmla="*/ 2144753 h 2523383"/>
                <a:gd name="connsiteX8830" fmla="*/ 1772479 w 1939743"/>
                <a:gd name="connsiteY8830" fmla="*/ 2145723 h 2523383"/>
                <a:gd name="connsiteX8831" fmla="*/ 1770875 w 1939743"/>
                <a:gd name="connsiteY8831" fmla="*/ 2146755 h 2523383"/>
                <a:gd name="connsiteX8832" fmla="*/ 1771055 w 1939743"/>
                <a:gd name="connsiteY8832" fmla="*/ 2147178 h 2523383"/>
                <a:gd name="connsiteX8833" fmla="*/ 1771227 w 1939743"/>
                <a:gd name="connsiteY8833" fmla="*/ 2147593 h 2523383"/>
                <a:gd name="connsiteX8834" fmla="*/ 1775201 w 1939743"/>
                <a:gd name="connsiteY8834" fmla="*/ 2146114 h 2523383"/>
                <a:gd name="connsiteX8835" fmla="*/ 1778745 w 1939743"/>
                <a:gd name="connsiteY8835" fmla="*/ 2142953 h 2523383"/>
                <a:gd name="connsiteX8836" fmla="*/ 1781053 w 1939743"/>
                <a:gd name="connsiteY8836" fmla="*/ 2139746 h 2523383"/>
                <a:gd name="connsiteX8837" fmla="*/ 1782211 w 1939743"/>
                <a:gd name="connsiteY8837" fmla="*/ 2138846 h 2523383"/>
                <a:gd name="connsiteX8838" fmla="*/ 1786772 w 1939743"/>
                <a:gd name="connsiteY8838" fmla="*/ 2137657 h 2523383"/>
                <a:gd name="connsiteX8839" fmla="*/ 1789471 w 1939743"/>
                <a:gd name="connsiteY8839" fmla="*/ 2136256 h 2523383"/>
                <a:gd name="connsiteX8840" fmla="*/ 1793336 w 1939743"/>
                <a:gd name="connsiteY8840" fmla="*/ 2133706 h 2523383"/>
                <a:gd name="connsiteX8841" fmla="*/ 1797568 w 1939743"/>
                <a:gd name="connsiteY8841" fmla="*/ 2129998 h 2523383"/>
                <a:gd name="connsiteX8842" fmla="*/ 1802176 w 1939743"/>
                <a:gd name="connsiteY8842" fmla="*/ 2125124 h 2523383"/>
                <a:gd name="connsiteX8843" fmla="*/ 1808044 w 1939743"/>
                <a:gd name="connsiteY8843" fmla="*/ 2121306 h 2523383"/>
                <a:gd name="connsiteX8844" fmla="*/ 1815187 w 1939743"/>
                <a:gd name="connsiteY8844" fmla="*/ 2118552 h 2523383"/>
                <a:gd name="connsiteX8845" fmla="*/ 1820429 w 1939743"/>
                <a:gd name="connsiteY8845" fmla="*/ 2117144 h 2523383"/>
                <a:gd name="connsiteX8846" fmla="*/ 1823769 w 1939743"/>
                <a:gd name="connsiteY8846" fmla="*/ 2117081 h 2523383"/>
                <a:gd name="connsiteX8847" fmla="*/ 1823933 w 1939743"/>
                <a:gd name="connsiteY8847" fmla="*/ 2116620 h 2523383"/>
                <a:gd name="connsiteX8848" fmla="*/ 1820937 w 1939743"/>
                <a:gd name="connsiteY8848" fmla="*/ 2115751 h 2523383"/>
                <a:gd name="connsiteX8849" fmla="*/ 1818465 w 1939743"/>
                <a:gd name="connsiteY8849" fmla="*/ 2115587 h 2523383"/>
                <a:gd name="connsiteX8850" fmla="*/ 1815390 w 1939743"/>
                <a:gd name="connsiteY8850" fmla="*/ 2116221 h 2523383"/>
                <a:gd name="connsiteX8851" fmla="*/ 1814436 w 1939743"/>
                <a:gd name="connsiteY8851" fmla="*/ 2114726 h 2523383"/>
                <a:gd name="connsiteX8852" fmla="*/ 1814538 w 1939743"/>
                <a:gd name="connsiteY8852" fmla="*/ 2114077 h 2523383"/>
                <a:gd name="connsiteX8853" fmla="*/ 1815547 w 1939743"/>
                <a:gd name="connsiteY8853" fmla="*/ 2112966 h 2523383"/>
                <a:gd name="connsiteX8854" fmla="*/ 1818136 w 1939743"/>
                <a:gd name="connsiteY8854" fmla="*/ 2111973 h 2523383"/>
                <a:gd name="connsiteX8855" fmla="*/ 1830810 w 1939743"/>
                <a:gd name="connsiteY8855" fmla="*/ 2113357 h 2523383"/>
                <a:gd name="connsiteX8856" fmla="*/ 1835176 w 1939743"/>
                <a:gd name="connsiteY8856" fmla="*/ 2114421 h 2523383"/>
                <a:gd name="connsiteX8857" fmla="*/ 1839948 w 1939743"/>
                <a:gd name="connsiteY8857" fmla="*/ 2123316 h 2523383"/>
                <a:gd name="connsiteX8858" fmla="*/ 1841043 w 1939743"/>
                <a:gd name="connsiteY8858" fmla="*/ 2126164 h 2523383"/>
                <a:gd name="connsiteX8859" fmla="*/ 1841356 w 1939743"/>
                <a:gd name="connsiteY8859" fmla="*/ 2128237 h 2523383"/>
                <a:gd name="connsiteX8860" fmla="*/ 1840871 w 1939743"/>
                <a:gd name="connsiteY8860" fmla="*/ 2129536 h 2523383"/>
                <a:gd name="connsiteX8861" fmla="*/ 1838962 w 1939743"/>
                <a:gd name="connsiteY8861" fmla="*/ 2131069 h 2523383"/>
                <a:gd name="connsiteX8862" fmla="*/ 1833572 w 1939743"/>
                <a:gd name="connsiteY8862" fmla="*/ 2134113 h 2523383"/>
                <a:gd name="connsiteX8863" fmla="*/ 1832813 w 1939743"/>
                <a:gd name="connsiteY8863" fmla="*/ 2134919 h 2523383"/>
                <a:gd name="connsiteX8864" fmla="*/ 1832743 w 1939743"/>
                <a:gd name="connsiteY8864" fmla="*/ 2135341 h 2523383"/>
                <a:gd name="connsiteX8865" fmla="*/ 1835097 w 1939743"/>
                <a:gd name="connsiteY8865" fmla="*/ 2135959 h 2523383"/>
                <a:gd name="connsiteX8866" fmla="*/ 1835841 w 1939743"/>
                <a:gd name="connsiteY8866" fmla="*/ 2136796 h 2523383"/>
                <a:gd name="connsiteX8867" fmla="*/ 1837038 w 1939743"/>
                <a:gd name="connsiteY8867" fmla="*/ 2140168 h 2523383"/>
                <a:gd name="connsiteX8868" fmla="*/ 1839463 w 1939743"/>
                <a:gd name="connsiteY8868" fmla="*/ 2137978 h 2523383"/>
                <a:gd name="connsiteX8869" fmla="*/ 1844055 w 1939743"/>
                <a:gd name="connsiteY8869" fmla="*/ 2132658 h 2523383"/>
                <a:gd name="connsiteX8870" fmla="*/ 1847811 w 1939743"/>
                <a:gd name="connsiteY8870" fmla="*/ 2130185 h 2523383"/>
                <a:gd name="connsiteX8871" fmla="*/ 1850979 w 1939743"/>
                <a:gd name="connsiteY8871" fmla="*/ 2129513 h 2523383"/>
                <a:gd name="connsiteX8872" fmla="*/ 1854766 w 1939743"/>
                <a:gd name="connsiteY8872" fmla="*/ 2129184 h 2523383"/>
                <a:gd name="connsiteX8873" fmla="*/ 1856072 w 1939743"/>
                <a:gd name="connsiteY8873" fmla="*/ 2129231 h 2523383"/>
                <a:gd name="connsiteX8874" fmla="*/ 1856526 w 1939743"/>
                <a:gd name="connsiteY8874" fmla="*/ 2130960 h 2523383"/>
                <a:gd name="connsiteX8875" fmla="*/ 1858513 w 1939743"/>
                <a:gd name="connsiteY8875" fmla="*/ 2134426 h 2523383"/>
                <a:gd name="connsiteX8876" fmla="*/ 1860351 w 1939743"/>
                <a:gd name="connsiteY8876" fmla="*/ 2135325 h 2523383"/>
                <a:gd name="connsiteX8877" fmla="*/ 1863864 w 1939743"/>
                <a:gd name="connsiteY8877" fmla="*/ 2135787 h 2523383"/>
                <a:gd name="connsiteX8878" fmla="*/ 1867025 w 1939743"/>
                <a:gd name="connsiteY8878" fmla="*/ 2140074 h 2523383"/>
                <a:gd name="connsiteX8879" fmla="*/ 1868230 w 1939743"/>
                <a:gd name="connsiteY8879" fmla="*/ 2143024 h 2523383"/>
                <a:gd name="connsiteX8880" fmla="*/ 1869372 w 1939743"/>
                <a:gd name="connsiteY8880" fmla="*/ 2144745 h 2523383"/>
                <a:gd name="connsiteX8881" fmla="*/ 1869278 w 1939743"/>
                <a:gd name="connsiteY8881" fmla="*/ 2145903 h 2523383"/>
                <a:gd name="connsiteX8882" fmla="*/ 1869466 w 1939743"/>
                <a:gd name="connsiteY8882" fmla="*/ 2146873 h 2523383"/>
                <a:gd name="connsiteX8883" fmla="*/ 1870295 w 1939743"/>
                <a:gd name="connsiteY8883" fmla="*/ 2148344 h 2523383"/>
                <a:gd name="connsiteX8884" fmla="*/ 1870710 w 1939743"/>
                <a:gd name="connsiteY8884" fmla="*/ 2149580 h 2523383"/>
                <a:gd name="connsiteX8885" fmla="*/ 1870483 w 1939743"/>
                <a:gd name="connsiteY8885" fmla="*/ 2152404 h 2523383"/>
                <a:gd name="connsiteX8886" fmla="*/ 1868637 w 1939743"/>
                <a:gd name="connsiteY8886" fmla="*/ 2157294 h 2523383"/>
                <a:gd name="connsiteX8887" fmla="*/ 1870006 w 1939743"/>
                <a:gd name="connsiteY8887" fmla="*/ 2161722 h 2523383"/>
                <a:gd name="connsiteX8888" fmla="*/ 1869388 w 1939743"/>
                <a:gd name="connsiteY8888" fmla="*/ 2163717 h 2523383"/>
                <a:gd name="connsiteX8889" fmla="*/ 1869067 w 1939743"/>
                <a:gd name="connsiteY8889" fmla="*/ 2166893 h 2523383"/>
                <a:gd name="connsiteX8890" fmla="*/ 1870248 w 1939743"/>
                <a:gd name="connsiteY8890" fmla="*/ 2169013 h 2523383"/>
                <a:gd name="connsiteX8891" fmla="*/ 1870600 w 1939743"/>
                <a:gd name="connsiteY8891" fmla="*/ 2170242 h 2523383"/>
                <a:gd name="connsiteX8892" fmla="*/ 1869599 w 1939743"/>
                <a:gd name="connsiteY8892" fmla="*/ 2170961 h 2523383"/>
                <a:gd name="connsiteX8893" fmla="*/ 1862605 w 1939743"/>
                <a:gd name="connsiteY8893" fmla="*/ 2172714 h 2523383"/>
                <a:gd name="connsiteX8894" fmla="*/ 1859851 w 1939743"/>
                <a:gd name="connsiteY8894" fmla="*/ 2172745 h 2523383"/>
                <a:gd name="connsiteX8895" fmla="*/ 1859139 w 1939743"/>
                <a:gd name="connsiteY8895" fmla="*/ 2173801 h 2523383"/>
                <a:gd name="connsiteX8896" fmla="*/ 1861259 w 1939743"/>
                <a:gd name="connsiteY8896" fmla="*/ 2174114 h 2523383"/>
                <a:gd name="connsiteX8897" fmla="*/ 1865116 w 1939743"/>
                <a:gd name="connsiteY8897" fmla="*/ 2174059 h 2523383"/>
                <a:gd name="connsiteX8898" fmla="*/ 1869779 w 1939743"/>
                <a:gd name="connsiteY8898" fmla="*/ 2175131 h 2523383"/>
                <a:gd name="connsiteX8899" fmla="*/ 1871836 w 1939743"/>
                <a:gd name="connsiteY8899" fmla="*/ 2176320 h 2523383"/>
                <a:gd name="connsiteX8900" fmla="*/ 1872720 w 1939743"/>
                <a:gd name="connsiteY8900" fmla="*/ 2177987 h 2523383"/>
                <a:gd name="connsiteX8901" fmla="*/ 1872493 w 1939743"/>
                <a:gd name="connsiteY8901" fmla="*/ 2179309 h 2523383"/>
                <a:gd name="connsiteX8902" fmla="*/ 1871156 w 1939743"/>
                <a:gd name="connsiteY8902" fmla="*/ 2180287 h 2523383"/>
                <a:gd name="connsiteX8903" fmla="*/ 1868535 w 1939743"/>
                <a:gd name="connsiteY8903" fmla="*/ 2180099 h 2523383"/>
                <a:gd name="connsiteX8904" fmla="*/ 1866008 w 1939743"/>
                <a:gd name="connsiteY8904" fmla="*/ 2179207 h 2523383"/>
                <a:gd name="connsiteX8905" fmla="*/ 1866164 w 1939743"/>
                <a:gd name="connsiteY8905" fmla="*/ 2180076 h 2523383"/>
                <a:gd name="connsiteX8906" fmla="*/ 1869912 w 1939743"/>
                <a:gd name="connsiteY8906" fmla="*/ 2182227 h 2523383"/>
                <a:gd name="connsiteX8907" fmla="*/ 1871015 w 1939743"/>
                <a:gd name="connsiteY8907" fmla="*/ 2183322 h 2523383"/>
                <a:gd name="connsiteX8908" fmla="*/ 1873041 w 1939743"/>
                <a:gd name="connsiteY8908" fmla="*/ 2184691 h 2523383"/>
                <a:gd name="connsiteX8909" fmla="*/ 1873440 w 1939743"/>
                <a:gd name="connsiteY8909" fmla="*/ 2186530 h 2523383"/>
                <a:gd name="connsiteX8910" fmla="*/ 1872947 w 1939743"/>
                <a:gd name="connsiteY8910" fmla="*/ 2188400 h 2523383"/>
                <a:gd name="connsiteX8911" fmla="*/ 1865875 w 1939743"/>
                <a:gd name="connsiteY8911" fmla="*/ 2195824 h 2523383"/>
                <a:gd name="connsiteX8912" fmla="*/ 1860054 w 1939743"/>
                <a:gd name="connsiteY8912" fmla="*/ 2200518 h 2523383"/>
                <a:gd name="connsiteX8913" fmla="*/ 1854210 w 1939743"/>
                <a:gd name="connsiteY8913" fmla="*/ 2204618 h 2523383"/>
                <a:gd name="connsiteX8914" fmla="*/ 1844830 w 1939743"/>
                <a:gd name="connsiteY8914" fmla="*/ 2212488 h 2523383"/>
                <a:gd name="connsiteX8915" fmla="*/ 1843899 w 1939743"/>
                <a:gd name="connsiteY8915" fmla="*/ 2212871 h 2523383"/>
                <a:gd name="connsiteX8916" fmla="*/ 1842201 w 1939743"/>
                <a:gd name="connsiteY8916" fmla="*/ 2213020 h 2523383"/>
                <a:gd name="connsiteX8917" fmla="*/ 1837734 w 1939743"/>
                <a:gd name="connsiteY8917" fmla="*/ 2211768 h 2523383"/>
                <a:gd name="connsiteX8918" fmla="*/ 1834167 w 1939743"/>
                <a:gd name="connsiteY8918" fmla="*/ 2212089 h 2523383"/>
                <a:gd name="connsiteX8919" fmla="*/ 1827407 w 1939743"/>
                <a:gd name="connsiteY8919" fmla="*/ 2213607 h 2523383"/>
                <a:gd name="connsiteX8920" fmla="*/ 1825561 w 1939743"/>
                <a:gd name="connsiteY8920" fmla="*/ 2214538 h 2523383"/>
                <a:gd name="connsiteX8921" fmla="*/ 1821852 w 1939743"/>
                <a:gd name="connsiteY8921" fmla="*/ 2217253 h 2523383"/>
                <a:gd name="connsiteX8922" fmla="*/ 1820381 w 1939743"/>
                <a:gd name="connsiteY8922" fmla="*/ 2217636 h 2523383"/>
                <a:gd name="connsiteX8923" fmla="*/ 1816407 w 1939743"/>
                <a:gd name="connsiteY8923" fmla="*/ 2218191 h 2523383"/>
                <a:gd name="connsiteX8924" fmla="*/ 1812636 w 1939743"/>
                <a:gd name="connsiteY8924" fmla="*/ 2217816 h 2523383"/>
                <a:gd name="connsiteX8925" fmla="*/ 1811142 w 1939743"/>
                <a:gd name="connsiteY8925" fmla="*/ 2218191 h 2523383"/>
                <a:gd name="connsiteX8926" fmla="*/ 1809327 w 1939743"/>
                <a:gd name="connsiteY8926" fmla="*/ 2219521 h 2523383"/>
                <a:gd name="connsiteX8927" fmla="*/ 1808850 w 1939743"/>
                <a:gd name="connsiteY8927" fmla="*/ 2220225 h 2523383"/>
                <a:gd name="connsiteX8928" fmla="*/ 1808349 w 1939743"/>
                <a:gd name="connsiteY8928" fmla="*/ 2222510 h 2523383"/>
                <a:gd name="connsiteX8929" fmla="*/ 1799188 w 1939743"/>
                <a:gd name="connsiteY8929" fmla="*/ 2232696 h 2523383"/>
                <a:gd name="connsiteX8930" fmla="*/ 1796763 w 1939743"/>
                <a:gd name="connsiteY8930" fmla="*/ 2236138 h 2523383"/>
                <a:gd name="connsiteX8931" fmla="*/ 1792092 w 1939743"/>
                <a:gd name="connsiteY8931" fmla="*/ 2239753 h 2523383"/>
                <a:gd name="connsiteX8932" fmla="*/ 1786960 w 1939743"/>
                <a:gd name="connsiteY8932" fmla="*/ 2246074 h 2523383"/>
                <a:gd name="connsiteX8933" fmla="*/ 1782493 w 1939743"/>
                <a:gd name="connsiteY8933" fmla="*/ 2248617 h 2523383"/>
                <a:gd name="connsiteX8934" fmla="*/ 1780936 w 1939743"/>
                <a:gd name="connsiteY8934" fmla="*/ 2252114 h 2523383"/>
                <a:gd name="connsiteX8935" fmla="*/ 1776680 w 1939743"/>
                <a:gd name="connsiteY8935" fmla="*/ 2254234 h 2523383"/>
                <a:gd name="connsiteX8936" fmla="*/ 1768817 w 1939743"/>
                <a:gd name="connsiteY8936" fmla="*/ 2254774 h 2523383"/>
                <a:gd name="connsiteX8937" fmla="*/ 1765086 w 1939743"/>
                <a:gd name="connsiteY8937" fmla="*/ 2255376 h 2523383"/>
                <a:gd name="connsiteX8938" fmla="*/ 1760712 w 1939743"/>
                <a:gd name="connsiteY8938" fmla="*/ 2254398 h 2523383"/>
                <a:gd name="connsiteX8939" fmla="*/ 1757442 w 1939743"/>
                <a:gd name="connsiteY8939" fmla="*/ 2255916 h 2523383"/>
                <a:gd name="connsiteX8940" fmla="*/ 1752513 w 1939743"/>
                <a:gd name="connsiteY8940" fmla="*/ 2256393 h 2523383"/>
                <a:gd name="connsiteX8941" fmla="*/ 1750119 w 1939743"/>
                <a:gd name="connsiteY8941" fmla="*/ 2256033 h 2523383"/>
                <a:gd name="connsiteX8942" fmla="*/ 1740567 w 1939743"/>
                <a:gd name="connsiteY8942" fmla="*/ 2259382 h 2523383"/>
                <a:gd name="connsiteX8943" fmla="*/ 1738142 w 1939743"/>
                <a:gd name="connsiteY8943" fmla="*/ 2256205 h 2523383"/>
                <a:gd name="connsiteX8944" fmla="*/ 1736295 w 1939743"/>
                <a:gd name="connsiteY8944" fmla="*/ 2254977 h 2523383"/>
                <a:gd name="connsiteX8945" fmla="*/ 1730905 w 1939743"/>
                <a:gd name="connsiteY8945" fmla="*/ 2254774 h 2523383"/>
                <a:gd name="connsiteX8946" fmla="*/ 1726586 w 1939743"/>
                <a:gd name="connsiteY8946" fmla="*/ 2253459 h 2523383"/>
                <a:gd name="connsiteX8947" fmla="*/ 1722651 w 1939743"/>
                <a:gd name="connsiteY8947" fmla="*/ 2253209 h 2523383"/>
                <a:gd name="connsiteX8948" fmla="*/ 1718818 w 1939743"/>
                <a:gd name="connsiteY8948" fmla="*/ 2252622 h 2523383"/>
                <a:gd name="connsiteX8949" fmla="*/ 1716299 w 1939743"/>
                <a:gd name="connsiteY8949" fmla="*/ 2252630 h 2523383"/>
                <a:gd name="connsiteX8950" fmla="*/ 1713678 w 1939743"/>
                <a:gd name="connsiteY8950" fmla="*/ 2252974 h 2523383"/>
                <a:gd name="connsiteX8951" fmla="*/ 1709602 w 1939743"/>
                <a:gd name="connsiteY8951" fmla="*/ 2252888 h 2523383"/>
                <a:gd name="connsiteX8952" fmla="*/ 1707341 w 1939743"/>
                <a:gd name="connsiteY8952" fmla="*/ 2254641 h 2523383"/>
                <a:gd name="connsiteX8953" fmla="*/ 1699697 w 1939743"/>
                <a:gd name="connsiteY8953" fmla="*/ 2254109 h 2523383"/>
                <a:gd name="connsiteX8954" fmla="*/ 1696474 w 1939743"/>
                <a:gd name="connsiteY8954" fmla="*/ 2252521 h 2523383"/>
                <a:gd name="connsiteX8955" fmla="*/ 1693830 w 1939743"/>
                <a:gd name="connsiteY8955" fmla="*/ 2252192 h 2523383"/>
                <a:gd name="connsiteX8956" fmla="*/ 1690278 w 1939743"/>
                <a:gd name="connsiteY8956" fmla="*/ 2252544 h 2523383"/>
                <a:gd name="connsiteX8957" fmla="*/ 1686882 w 1939743"/>
                <a:gd name="connsiteY8957" fmla="*/ 2253725 h 2523383"/>
                <a:gd name="connsiteX8958" fmla="*/ 1679450 w 1939743"/>
                <a:gd name="connsiteY8958" fmla="*/ 2252372 h 2523383"/>
                <a:gd name="connsiteX8959" fmla="*/ 1671572 w 1939743"/>
                <a:gd name="connsiteY8959" fmla="*/ 2253514 h 2523383"/>
                <a:gd name="connsiteX8960" fmla="*/ 1664695 w 1939743"/>
                <a:gd name="connsiteY8960" fmla="*/ 2252747 h 2523383"/>
                <a:gd name="connsiteX8961" fmla="*/ 1662771 w 1939743"/>
                <a:gd name="connsiteY8961" fmla="*/ 2251988 h 2523383"/>
                <a:gd name="connsiteX8962" fmla="*/ 1651927 w 1939743"/>
                <a:gd name="connsiteY8962" fmla="*/ 2254077 h 2523383"/>
                <a:gd name="connsiteX8963" fmla="*/ 1647687 w 1939743"/>
                <a:gd name="connsiteY8963" fmla="*/ 2252880 h 2523383"/>
                <a:gd name="connsiteX8964" fmla="*/ 1643948 w 1939743"/>
                <a:gd name="connsiteY8964" fmla="*/ 2256072 h 2523383"/>
                <a:gd name="connsiteX8965" fmla="*/ 1641382 w 1939743"/>
                <a:gd name="connsiteY8965" fmla="*/ 2255407 h 2523383"/>
                <a:gd name="connsiteX8966" fmla="*/ 1638604 w 1939743"/>
                <a:gd name="connsiteY8966" fmla="*/ 2255877 h 2523383"/>
                <a:gd name="connsiteX8967" fmla="*/ 1637736 w 1939743"/>
                <a:gd name="connsiteY8967" fmla="*/ 2255282 h 2523383"/>
                <a:gd name="connsiteX8968" fmla="*/ 1635882 w 1939743"/>
                <a:gd name="connsiteY8968" fmla="*/ 2255705 h 2523383"/>
                <a:gd name="connsiteX8969" fmla="*/ 1634685 w 1939743"/>
                <a:gd name="connsiteY8969" fmla="*/ 2257442 h 2523383"/>
                <a:gd name="connsiteX8970" fmla="*/ 1633112 w 1939743"/>
                <a:gd name="connsiteY8970" fmla="*/ 2257637 h 2523383"/>
                <a:gd name="connsiteX8971" fmla="*/ 1630499 w 1939743"/>
                <a:gd name="connsiteY8971" fmla="*/ 2260704 h 2523383"/>
                <a:gd name="connsiteX8972" fmla="*/ 1626102 w 1939743"/>
                <a:gd name="connsiteY8972" fmla="*/ 2263152 h 2523383"/>
                <a:gd name="connsiteX8973" fmla="*/ 1619664 w 1939743"/>
                <a:gd name="connsiteY8973" fmla="*/ 2276445 h 2523383"/>
                <a:gd name="connsiteX8974" fmla="*/ 1619061 w 1939743"/>
                <a:gd name="connsiteY8974" fmla="*/ 2281522 h 2523383"/>
                <a:gd name="connsiteX8975" fmla="*/ 1616644 w 1939743"/>
                <a:gd name="connsiteY8975" fmla="*/ 2284972 h 2523383"/>
                <a:gd name="connsiteX8976" fmla="*/ 1614508 w 1939743"/>
                <a:gd name="connsiteY8976" fmla="*/ 2285441 h 2523383"/>
                <a:gd name="connsiteX8977" fmla="*/ 1612748 w 1939743"/>
                <a:gd name="connsiteY8977" fmla="*/ 2285520 h 2523383"/>
                <a:gd name="connsiteX8978" fmla="*/ 1601615 w 1939743"/>
                <a:gd name="connsiteY8978" fmla="*/ 2288055 h 2523383"/>
                <a:gd name="connsiteX8979" fmla="*/ 1596663 w 1939743"/>
                <a:gd name="connsiteY8979" fmla="*/ 2290057 h 2523383"/>
                <a:gd name="connsiteX8980" fmla="*/ 1598008 w 1939743"/>
                <a:gd name="connsiteY8980" fmla="*/ 2291645 h 2523383"/>
                <a:gd name="connsiteX8981" fmla="*/ 1596381 w 1939743"/>
                <a:gd name="connsiteY8981" fmla="*/ 2292827 h 2523383"/>
                <a:gd name="connsiteX8982" fmla="*/ 1593752 w 1939743"/>
                <a:gd name="connsiteY8982" fmla="*/ 2293320 h 2523383"/>
                <a:gd name="connsiteX8983" fmla="*/ 1590912 w 1939743"/>
                <a:gd name="connsiteY8983" fmla="*/ 2294775 h 2523383"/>
                <a:gd name="connsiteX8984" fmla="*/ 1589066 w 1939743"/>
                <a:gd name="connsiteY8984" fmla="*/ 2296402 h 2523383"/>
                <a:gd name="connsiteX8985" fmla="*/ 1588159 w 1939743"/>
                <a:gd name="connsiteY8985" fmla="*/ 2298663 h 2523383"/>
                <a:gd name="connsiteX8986" fmla="*/ 1582455 w 1939743"/>
                <a:gd name="connsiteY8986" fmla="*/ 2302348 h 2523383"/>
                <a:gd name="connsiteX8987" fmla="*/ 1575829 w 1939743"/>
                <a:gd name="connsiteY8987" fmla="*/ 2310821 h 2523383"/>
                <a:gd name="connsiteX8988" fmla="*/ 1572661 w 1939743"/>
                <a:gd name="connsiteY8988" fmla="*/ 2317001 h 2523383"/>
                <a:gd name="connsiteX8989" fmla="*/ 1568811 w 1939743"/>
                <a:gd name="connsiteY8989" fmla="*/ 2321468 h 2523383"/>
                <a:gd name="connsiteX8990" fmla="*/ 1566097 w 1939743"/>
                <a:gd name="connsiteY8990" fmla="*/ 2323166 h 2523383"/>
                <a:gd name="connsiteX8991" fmla="*/ 1564164 w 1939743"/>
                <a:gd name="connsiteY8991" fmla="*/ 2323432 h 2523383"/>
                <a:gd name="connsiteX8992" fmla="*/ 1562193 w 1939743"/>
                <a:gd name="connsiteY8992" fmla="*/ 2322900 h 2523383"/>
                <a:gd name="connsiteX8993" fmla="*/ 1558915 w 1939743"/>
                <a:gd name="connsiteY8993" fmla="*/ 2320811 h 2523383"/>
                <a:gd name="connsiteX8994" fmla="*/ 1556505 w 1939743"/>
                <a:gd name="connsiteY8994" fmla="*/ 2320576 h 2523383"/>
                <a:gd name="connsiteX8995" fmla="*/ 1550505 w 1939743"/>
                <a:gd name="connsiteY8995" fmla="*/ 2317658 h 2523383"/>
                <a:gd name="connsiteX8996" fmla="*/ 1536571 w 1939743"/>
                <a:gd name="connsiteY8996" fmla="*/ 2314725 h 2523383"/>
                <a:gd name="connsiteX8997" fmla="*/ 1538675 w 1939743"/>
                <a:gd name="connsiteY8997" fmla="*/ 2315820 h 2523383"/>
                <a:gd name="connsiteX8998" fmla="*/ 1540514 w 1939743"/>
                <a:gd name="connsiteY8998" fmla="*/ 2317627 h 2523383"/>
                <a:gd name="connsiteX8999" fmla="*/ 1544199 w 1939743"/>
                <a:gd name="connsiteY8999" fmla="*/ 2318097 h 2523383"/>
                <a:gd name="connsiteX9000" fmla="*/ 1547938 w 1939743"/>
                <a:gd name="connsiteY9000" fmla="*/ 2318057 h 2523383"/>
                <a:gd name="connsiteX9001" fmla="*/ 1555738 w 1939743"/>
                <a:gd name="connsiteY9001" fmla="*/ 2321703 h 2523383"/>
                <a:gd name="connsiteX9002" fmla="*/ 1559564 w 1939743"/>
                <a:gd name="connsiteY9002" fmla="*/ 2322947 h 2523383"/>
                <a:gd name="connsiteX9003" fmla="*/ 1561888 w 1939743"/>
                <a:gd name="connsiteY9003" fmla="*/ 2324042 h 2523383"/>
                <a:gd name="connsiteX9004" fmla="*/ 1563875 w 1939743"/>
                <a:gd name="connsiteY9004" fmla="*/ 2326476 h 2523383"/>
                <a:gd name="connsiteX9005" fmla="*/ 1562451 w 1939743"/>
                <a:gd name="connsiteY9005" fmla="*/ 2331240 h 2523383"/>
                <a:gd name="connsiteX9006" fmla="*/ 1561011 w 1939743"/>
                <a:gd name="connsiteY9006" fmla="*/ 2335167 h 2523383"/>
                <a:gd name="connsiteX9007" fmla="*/ 1559055 w 1939743"/>
                <a:gd name="connsiteY9007" fmla="*/ 2338172 h 2523383"/>
                <a:gd name="connsiteX9008" fmla="*/ 1552343 w 1939743"/>
                <a:gd name="connsiteY9008" fmla="*/ 2345862 h 2523383"/>
                <a:gd name="connsiteX9009" fmla="*/ 1549089 w 1939743"/>
                <a:gd name="connsiteY9009" fmla="*/ 2348436 h 2523383"/>
                <a:gd name="connsiteX9010" fmla="*/ 1543432 w 1939743"/>
                <a:gd name="connsiteY9010" fmla="*/ 2357589 h 2523383"/>
                <a:gd name="connsiteX9011" fmla="*/ 1537572 w 1939743"/>
                <a:gd name="connsiteY9011" fmla="*/ 2361869 h 2523383"/>
                <a:gd name="connsiteX9012" fmla="*/ 1534435 w 1939743"/>
                <a:gd name="connsiteY9012" fmla="*/ 2364489 h 2523383"/>
                <a:gd name="connsiteX9013" fmla="*/ 1531094 w 1939743"/>
                <a:gd name="connsiteY9013" fmla="*/ 2368620 h 2523383"/>
                <a:gd name="connsiteX9014" fmla="*/ 1523256 w 1939743"/>
                <a:gd name="connsiteY9014" fmla="*/ 2371734 h 2523383"/>
                <a:gd name="connsiteX9015" fmla="*/ 1520345 w 1939743"/>
                <a:gd name="connsiteY9015" fmla="*/ 2372524 h 2523383"/>
                <a:gd name="connsiteX9016" fmla="*/ 1517662 w 1939743"/>
                <a:gd name="connsiteY9016" fmla="*/ 2372102 h 2523383"/>
                <a:gd name="connsiteX9017" fmla="*/ 1514399 w 1939743"/>
                <a:gd name="connsiteY9017" fmla="*/ 2374629 h 2523383"/>
                <a:gd name="connsiteX9018" fmla="*/ 1510527 w 1939743"/>
                <a:gd name="connsiteY9018" fmla="*/ 2376178 h 2523383"/>
                <a:gd name="connsiteX9019" fmla="*/ 1509384 w 1939743"/>
                <a:gd name="connsiteY9019" fmla="*/ 2378525 h 2523383"/>
                <a:gd name="connsiteX9020" fmla="*/ 1500090 w 1939743"/>
                <a:gd name="connsiteY9020" fmla="*/ 2384799 h 2523383"/>
                <a:gd name="connsiteX9021" fmla="*/ 1496523 w 1939743"/>
                <a:gd name="connsiteY9021" fmla="*/ 2385589 h 2523383"/>
                <a:gd name="connsiteX9022" fmla="*/ 1493487 w 1939743"/>
                <a:gd name="connsiteY9022" fmla="*/ 2387256 h 2523383"/>
                <a:gd name="connsiteX9023" fmla="*/ 1492588 w 1939743"/>
                <a:gd name="connsiteY9023" fmla="*/ 2390080 h 2523383"/>
                <a:gd name="connsiteX9024" fmla="*/ 1489873 w 1939743"/>
                <a:gd name="connsiteY9024" fmla="*/ 2391786 h 2523383"/>
                <a:gd name="connsiteX9025" fmla="*/ 1489122 w 1939743"/>
                <a:gd name="connsiteY9025" fmla="*/ 2393092 h 2523383"/>
                <a:gd name="connsiteX9026" fmla="*/ 1486837 w 1939743"/>
                <a:gd name="connsiteY9026" fmla="*/ 2397027 h 2523383"/>
                <a:gd name="connsiteX9027" fmla="*/ 1482597 w 1939743"/>
                <a:gd name="connsiteY9027" fmla="*/ 2402097 h 2523383"/>
                <a:gd name="connsiteX9028" fmla="*/ 1477433 w 1939743"/>
                <a:gd name="connsiteY9028" fmla="*/ 2402950 h 2523383"/>
                <a:gd name="connsiteX9029" fmla="*/ 1475548 w 1939743"/>
                <a:gd name="connsiteY9029" fmla="*/ 2404710 h 2523383"/>
                <a:gd name="connsiteX9030" fmla="*/ 1473365 w 1939743"/>
                <a:gd name="connsiteY9030" fmla="*/ 2407550 h 2523383"/>
                <a:gd name="connsiteX9031" fmla="*/ 1470275 w 1939743"/>
                <a:gd name="connsiteY9031" fmla="*/ 2409498 h 2523383"/>
                <a:gd name="connsiteX9032" fmla="*/ 1464188 w 1939743"/>
                <a:gd name="connsiteY9032" fmla="*/ 2408582 h 2523383"/>
                <a:gd name="connsiteX9033" fmla="*/ 1465667 w 1939743"/>
                <a:gd name="connsiteY9033" fmla="*/ 2409771 h 2523383"/>
                <a:gd name="connsiteX9034" fmla="*/ 1471112 w 1939743"/>
                <a:gd name="connsiteY9034" fmla="*/ 2411626 h 2523383"/>
                <a:gd name="connsiteX9035" fmla="*/ 1471675 w 1939743"/>
                <a:gd name="connsiteY9035" fmla="*/ 2414380 h 2523383"/>
                <a:gd name="connsiteX9036" fmla="*/ 1468945 w 1939743"/>
                <a:gd name="connsiteY9036" fmla="*/ 2415037 h 2523383"/>
                <a:gd name="connsiteX9037" fmla="*/ 1463234 w 1939743"/>
                <a:gd name="connsiteY9037" fmla="*/ 2418690 h 2523383"/>
                <a:gd name="connsiteX9038" fmla="*/ 1455544 w 1939743"/>
                <a:gd name="connsiteY9038" fmla="*/ 2424988 h 2523383"/>
                <a:gd name="connsiteX9039" fmla="*/ 893477 w 1939743"/>
                <a:gd name="connsiteY9039" fmla="*/ 1320499 h 2523383"/>
                <a:gd name="connsiteX9040" fmla="*/ 893195 w 1939743"/>
                <a:gd name="connsiteY9040" fmla="*/ 1321031 h 2523383"/>
                <a:gd name="connsiteX9041" fmla="*/ 888454 w 1939743"/>
                <a:gd name="connsiteY9041" fmla="*/ 1318582 h 2523383"/>
                <a:gd name="connsiteX9042" fmla="*/ 886623 w 1939743"/>
                <a:gd name="connsiteY9042" fmla="*/ 1317135 h 2523383"/>
                <a:gd name="connsiteX9043" fmla="*/ 886029 w 1939743"/>
                <a:gd name="connsiteY9043" fmla="*/ 1316063 h 2523383"/>
                <a:gd name="connsiteX9044" fmla="*/ 885606 w 1939743"/>
                <a:gd name="connsiteY9044" fmla="*/ 1313880 h 2523383"/>
                <a:gd name="connsiteX9045" fmla="*/ 885356 w 1939743"/>
                <a:gd name="connsiteY9045" fmla="*/ 1310579 h 2523383"/>
                <a:gd name="connsiteX9046" fmla="*/ 886303 w 1939743"/>
                <a:gd name="connsiteY9046" fmla="*/ 1308983 h 2523383"/>
                <a:gd name="connsiteX9047" fmla="*/ 888439 w 1939743"/>
                <a:gd name="connsiteY9047" fmla="*/ 1309100 h 2523383"/>
                <a:gd name="connsiteX9048" fmla="*/ 890723 w 1939743"/>
                <a:gd name="connsiteY9048" fmla="*/ 1310368 h 2523383"/>
                <a:gd name="connsiteX9049" fmla="*/ 894189 w 1939743"/>
                <a:gd name="connsiteY9049" fmla="*/ 1313990 h 2523383"/>
                <a:gd name="connsiteX9050" fmla="*/ 893203 w 1939743"/>
                <a:gd name="connsiteY9050" fmla="*/ 1315062 h 2523383"/>
                <a:gd name="connsiteX9051" fmla="*/ 893156 w 1939743"/>
                <a:gd name="connsiteY9051" fmla="*/ 1317432 h 2523383"/>
                <a:gd name="connsiteX9052" fmla="*/ 893547 w 1939743"/>
                <a:gd name="connsiteY9052" fmla="*/ 1319670 h 2523383"/>
                <a:gd name="connsiteX9053" fmla="*/ 893477 w 1939743"/>
                <a:gd name="connsiteY9053" fmla="*/ 1320499 h 2523383"/>
                <a:gd name="connsiteX9054" fmla="*/ 1187583 w 1939743"/>
                <a:gd name="connsiteY9054" fmla="*/ 1345401 h 2523383"/>
                <a:gd name="connsiteX9055" fmla="*/ 1190095 w 1939743"/>
                <a:gd name="connsiteY9055" fmla="*/ 1345917 h 2523383"/>
                <a:gd name="connsiteX9056" fmla="*/ 1192457 w 1939743"/>
                <a:gd name="connsiteY9056" fmla="*/ 1345284 h 2523383"/>
                <a:gd name="connsiteX9057" fmla="*/ 1194178 w 1939743"/>
                <a:gd name="connsiteY9057" fmla="*/ 1345886 h 2523383"/>
                <a:gd name="connsiteX9058" fmla="*/ 1195266 w 1939743"/>
                <a:gd name="connsiteY9058" fmla="*/ 1347717 h 2523383"/>
                <a:gd name="connsiteX9059" fmla="*/ 1195978 w 1939743"/>
                <a:gd name="connsiteY9059" fmla="*/ 1349618 h 2523383"/>
                <a:gd name="connsiteX9060" fmla="*/ 1196322 w 1939743"/>
                <a:gd name="connsiteY9060" fmla="*/ 1351581 h 2523383"/>
                <a:gd name="connsiteX9061" fmla="*/ 1195391 w 1939743"/>
                <a:gd name="connsiteY9061" fmla="*/ 1352974 h 2523383"/>
                <a:gd name="connsiteX9062" fmla="*/ 1191511 w 1939743"/>
                <a:gd name="connsiteY9062" fmla="*/ 1354187 h 2523383"/>
                <a:gd name="connsiteX9063" fmla="*/ 1188866 w 1939743"/>
                <a:gd name="connsiteY9063" fmla="*/ 1353584 h 2523383"/>
                <a:gd name="connsiteX9064" fmla="*/ 1186034 w 1939743"/>
                <a:gd name="connsiteY9064" fmla="*/ 1351957 h 2523383"/>
                <a:gd name="connsiteX9065" fmla="*/ 1184720 w 1939743"/>
                <a:gd name="connsiteY9065" fmla="*/ 1352677 h 2523383"/>
                <a:gd name="connsiteX9066" fmla="*/ 1181489 w 1939743"/>
                <a:gd name="connsiteY9066" fmla="*/ 1351495 h 2523383"/>
                <a:gd name="connsiteX9067" fmla="*/ 1179885 w 1939743"/>
                <a:gd name="connsiteY9067" fmla="*/ 1349868 h 2523383"/>
                <a:gd name="connsiteX9068" fmla="*/ 1178578 w 1939743"/>
                <a:gd name="connsiteY9068" fmla="*/ 1347545 h 2523383"/>
                <a:gd name="connsiteX9069" fmla="*/ 1178578 w 1939743"/>
                <a:gd name="connsiteY9069" fmla="*/ 1346121 h 2523383"/>
                <a:gd name="connsiteX9070" fmla="*/ 1181982 w 1939743"/>
                <a:gd name="connsiteY9070" fmla="*/ 1344509 h 2523383"/>
                <a:gd name="connsiteX9071" fmla="*/ 1183319 w 1939743"/>
                <a:gd name="connsiteY9071" fmla="*/ 1343249 h 2523383"/>
                <a:gd name="connsiteX9072" fmla="*/ 1187583 w 1939743"/>
                <a:gd name="connsiteY9072" fmla="*/ 1345401 h 2523383"/>
                <a:gd name="connsiteX9073" fmla="*/ 956463 w 1939743"/>
                <a:gd name="connsiteY9073" fmla="*/ 1375412 h 2523383"/>
                <a:gd name="connsiteX9074" fmla="*/ 957136 w 1939743"/>
                <a:gd name="connsiteY9074" fmla="*/ 1376163 h 2523383"/>
                <a:gd name="connsiteX9075" fmla="*/ 958411 w 1939743"/>
                <a:gd name="connsiteY9075" fmla="*/ 1375521 h 2523383"/>
                <a:gd name="connsiteX9076" fmla="*/ 959397 w 1939743"/>
                <a:gd name="connsiteY9076" fmla="*/ 1373464 h 2523383"/>
                <a:gd name="connsiteX9077" fmla="*/ 959999 w 1939743"/>
                <a:gd name="connsiteY9077" fmla="*/ 1373072 h 2523383"/>
                <a:gd name="connsiteX9078" fmla="*/ 960930 w 1939743"/>
                <a:gd name="connsiteY9078" fmla="*/ 1373464 h 2523383"/>
                <a:gd name="connsiteX9079" fmla="*/ 963997 w 1939743"/>
                <a:gd name="connsiteY9079" fmla="*/ 1377148 h 2523383"/>
                <a:gd name="connsiteX9080" fmla="*/ 966352 w 1939743"/>
                <a:gd name="connsiteY9080" fmla="*/ 1381005 h 2523383"/>
                <a:gd name="connsiteX9081" fmla="*/ 968848 w 1939743"/>
                <a:gd name="connsiteY9081" fmla="*/ 1383744 h 2523383"/>
                <a:gd name="connsiteX9082" fmla="*/ 972814 w 1939743"/>
                <a:gd name="connsiteY9082" fmla="*/ 1386177 h 2523383"/>
                <a:gd name="connsiteX9083" fmla="*/ 981475 w 1939743"/>
                <a:gd name="connsiteY9083" fmla="*/ 1394078 h 2523383"/>
                <a:gd name="connsiteX9084" fmla="*/ 984025 w 1939743"/>
                <a:gd name="connsiteY9084" fmla="*/ 1399398 h 2523383"/>
                <a:gd name="connsiteX9085" fmla="*/ 986717 w 1939743"/>
                <a:gd name="connsiteY9085" fmla="*/ 1407629 h 2523383"/>
                <a:gd name="connsiteX9086" fmla="*/ 989126 w 1939743"/>
                <a:gd name="connsiteY9086" fmla="*/ 1413872 h 2523383"/>
                <a:gd name="connsiteX9087" fmla="*/ 991246 w 1939743"/>
                <a:gd name="connsiteY9087" fmla="*/ 1418167 h 2523383"/>
                <a:gd name="connsiteX9088" fmla="*/ 993523 w 1939743"/>
                <a:gd name="connsiteY9088" fmla="*/ 1421578 h 2523383"/>
                <a:gd name="connsiteX9089" fmla="*/ 997161 w 1939743"/>
                <a:gd name="connsiteY9089" fmla="*/ 1425380 h 2523383"/>
                <a:gd name="connsiteX9090" fmla="*/ 1000415 w 1939743"/>
                <a:gd name="connsiteY9090" fmla="*/ 1422610 h 2523383"/>
                <a:gd name="connsiteX9091" fmla="*/ 1001808 w 1939743"/>
                <a:gd name="connsiteY9091" fmla="*/ 1421906 h 2523383"/>
                <a:gd name="connsiteX9092" fmla="*/ 1003005 w 1939743"/>
                <a:gd name="connsiteY9092" fmla="*/ 1423056 h 2523383"/>
                <a:gd name="connsiteX9093" fmla="*/ 1004139 w 1939743"/>
                <a:gd name="connsiteY9093" fmla="*/ 1425920 h 2523383"/>
                <a:gd name="connsiteX9094" fmla="*/ 1003537 w 1939743"/>
                <a:gd name="connsiteY9094" fmla="*/ 1427195 h 2523383"/>
                <a:gd name="connsiteX9095" fmla="*/ 1002121 w 1939743"/>
                <a:gd name="connsiteY9095" fmla="*/ 1428814 h 2523383"/>
                <a:gd name="connsiteX9096" fmla="*/ 999789 w 1939743"/>
                <a:gd name="connsiteY9096" fmla="*/ 1430700 h 2523383"/>
                <a:gd name="connsiteX9097" fmla="*/ 996527 w 1939743"/>
                <a:gd name="connsiteY9097" fmla="*/ 1430841 h 2523383"/>
                <a:gd name="connsiteX9098" fmla="*/ 994962 w 1939743"/>
                <a:gd name="connsiteY9098" fmla="*/ 1431388 h 2523383"/>
                <a:gd name="connsiteX9099" fmla="*/ 992404 w 1939743"/>
                <a:gd name="connsiteY9099" fmla="*/ 1434377 h 2523383"/>
                <a:gd name="connsiteX9100" fmla="*/ 990370 w 1939743"/>
                <a:gd name="connsiteY9100" fmla="*/ 1437944 h 2523383"/>
                <a:gd name="connsiteX9101" fmla="*/ 987530 w 1939743"/>
                <a:gd name="connsiteY9101" fmla="*/ 1439141 h 2523383"/>
                <a:gd name="connsiteX9102" fmla="*/ 982179 w 1939743"/>
                <a:gd name="connsiteY9102" fmla="*/ 1445111 h 2523383"/>
                <a:gd name="connsiteX9103" fmla="*/ 979237 w 1939743"/>
                <a:gd name="connsiteY9103" fmla="*/ 1447332 h 2523383"/>
                <a:gd name="connsiteX9104" fmla="*/ 974903 w 1939743"/>
                <a:gd name="connsiteY9104" fmla="*/ 1447927 h 2523383"/>
                <a:gd name="connsiteX9105" fmla="*/ 965914 w 1939743"/>
                <a:gd name="connsiteY9105" fmla="*/ 1443264 h 2523383"/>
                <a:gd name="connsiteX9106" fmla="*/ 960312 w 1939743"/>
                <a:gd name="connsiteY9106" fmla="*/ 1443914 h 2523383"/>
                <a:gd name="connsiteX9107" fmla="*/ 955736 w 1939743"/>
                <a:gd name="connsiteY9107" fmla="*/ 1442959 h 2523383"/>
                <a:gd name="connsiteX9108" fmla="*/ 950627 w 1939743"/>
                <a:gd name="connsiteY9108" fmla="*/ 1438023 h 2523383"/>
                <a:gd name="connsiteX9109" fmla="*/ 946660 w 1939743"/>
                <a:gd name="connsiteY9109" fmla="*/ 1435222 h 2523383"/>
                <a:gd name="connsiteX9110" fmla="*/ 938986 w 1939743"/>
                <a:gd name="connsiteY9110" fmla="*/ 1431177 h 2523383"/>
                <a:gd name="connsiteX9111" fmla="*/ 938485 w 1939743"/>
                <a:gd name="connsiteY9111" fmla="*/ 1430575 h 2523383"/>
                <a:gd name="connsiteX9112" fmla="*/ 938156 w 1939743"/>
                <a:gd name="connsiteY9112" fmla="*/ 1429206 h 2523383"/>
                <a:gd name="connsiteX9113" fmla="*/ 938000 w 1939743"/>
                <a:gd name="connsiteY9113" fmla="*/ 1427070 h 2523383"/>
                <a:gd name="connsiteX9114" fmla="*/ 937656 w 1939743"/>
                <a:gd name="connsiteY9114" fmla="*/ 1425630 h 2523383"/>
                <a:gd name="connsiteX9115" fmla="*/ 937116 w 1939743"/>
                <a:gd name="connsiteY9115" fmla="*/ 1424903 h 2523383"/>
                <a:gd name="connsiteX9116" fmla="*/ 935911 w 1939743"/>
                <a:gd name="connsiteY9116" fmla="*/ 1424965 h 2523383"/>
                <a:gd name="connsiteX9117" fmla="*/ 934675 w 1939743"/>
                <a:gd name="connsiteY9117" fmla="*/ 1426381 h 2523383"/>
                <a:gd name="connsiteX9118" fmla="*/ 932305 w 1939743"/>
                <a:gd name="connsiteY9118" fmla="*/ 1427602 h 2523383"/>
                <a:gd name="connsiteX9119" fmla="*/ 928698 w 1939743"/>
                <a:gd name="connsiteY9119" fmla="*/ 1427328 h 2523383"/>
                <a:gd name="connsiteX9120" fmla="*/ 927133 w 1939743"/>
                <a:gd name="connsiteY9120" fmla="*/ 1426483 h 2523383"/>
                <a:gd name="connsiteX9121" fmla="*/ 925936 w 1939743"/>
                <a:gd name="connsiteY9121" fmla="*/ 1425153 h 2523383"/>
                <a:gd name="connsiteX9122" fmla="*/ 925287 w 1939743"/>
                <a:gd name="connsiteY9122" fmla="*/ 1423588 h 2523383"/>
                <a:gd name="connsiteX9123" fmla="*/ 925185 w 1939743"/>
                <a:gd name="connsiteY9123" fmla="*/ 1421797 h 2523383"/>
                <a:gd name="connsiteX9124" fmla="*/ 924857 w 1939743"/>
                <a:gd name="connsiteY9124" fmla="*/ 1420412 h 2523383"/>
                <a:gd name="connsiteX9125" fmla="*/ 924293 w 1939743"/>
                <a:gd name="connsiteY9125" fmla="*/ 1419434 h 2523383"/>
                <a:gd name="connsiteX9126" fmla="*/ 922987 w 1939743"/>
                <a:gd name="connsiteY9126" fmla="*/ 1419411 h 2523383"/>
                <a:gd name="connsiteX9127" fmla="*/ 920937 w 1939743"/>
                <a:gd name="connsiteY9127" fmla="*/ 1420342 h 2523383"/>
                <a:gd name="connsiteX9128" fmla="*/ 920131 w 1939743"/>
                <a:gd name="connsiteY9128" fmla="*/ 1421484 h 2523383"/>
                <a:gd name="connsiteX9129" fmla="*/ 920585 w 1939743"/>
                <a:gd name="connsiteY9129" fmla="*/ 1422845 h 2523383"/>
                <a:gd name="connsiteX9130" fmla="*/ 920209 w 1939743"/>
                <a:gd name="connsiteY9130" fmla="*/ 1423651 h 2523383"/>
                <a:gd name="connsiteX9131" fmla="*/ 916626 w 1939743"/>
                <a:gd name="connsiteY9131" fmla="*/ 1423659 h 2523383"/>
                <a:gd name="connsiteX9132" fmla="*/ 915218 w 1939743"/>
                <a:gd name="connsiteY9132" fmla="*/ 1422861 h 2523383"/>
                <a:gd name="connsiteX9133" fmla="*/ 912519 w 1939743"/>
                <a:gd name="connsiteY9133" fmla="*/ 1420342 h 2523383"/>
                <a:gd name="connsiteX9134" fmla="*/ 911338 w 1939743"/>
                <a:gd name="connsiteY9134" fmla="*/ 1417783 h 2523383"/>
                <a:gd name="connsiteX9135" fmla="*/ 909820 w 1939743"/>
                <a:gd name="connsiteY9135" fmla="*/ 1413222 h 2523383"/>
                <a:gd name="connsiteX9136" fmla="*/ 909969 w 1939743"/>
                <a:gd name="connsiteY9136" fmla="*/ 1411986 h 2523383"/>
                <a:gd name="connsiteX9137" fmla="*/ 910939 w 1939743"/>
                <a:gd name="connsiteY9137" fmla="*/ 1409201 h 2523383"/>
                <a:gd name="connsiteX9138" fmla="*/ 912198 w 1939743"/>
                <a:gd name="connsiteY9138" fmla="*/ 1407253 h 2523383"/>
                <a:gd name="connsiteX9139" fmla="*/ 920335 w 1939743"/>
                <a:gd name="connsiteY9139" fmla="*/ 1406111 h 2523383"/>
                <a:gd name="connsiteX9140" fmla="*/ 924137 w 1939743"/>
                <a:gd name="connsiteY9140" fmla="*/ 1405008 h 2523383"/>
                <a:gd name="connsiteX9141" fmla="*/ 928275 w 1939743"/>
                <a:gd name="connsiteY9141" fmla="*/ 1401824 h 2523383"/>
                <a:gd name="connsiteX9142" fmla="*/ 933110 w 1939743"/>
                <a:gd name="connsiteY9142" fmla="*/ 1396300 h 2523383"/>
                <a:gd name="connsiteX9143" fmla="*/ 934159 w 1939743"/>
                <a:gd name="connsiteY9143" fmla="*/ 1394657 h 2523383"/>
                <a:gd name="connsiteX9144" fmla="*/ 934284 w 1939743"/>
                <a:gd name="connsiteY9144" fmla="*/ 1393453 h 2523383"/>
                <a:gd name="connsiteX9145" fmla="*/ 933932 w 1939743"/>
                <a:gd name="connsiteY9145" fmla="*/ 1392146 h 2523383"/>
                <a:gd name="connsiteX9146" fmla="*/ 932422 w 1939743"/>
                <a:gd name="connsiteY9146" fmla="*/ 1388946 h 2523383"/>
                <a:gd name="connsiteX9147" fmla="*/ 931913 w 1939743"/>
                <a:gd name="connsiteY9147" fmla="*/ 1386756 h 2523383"/>
                <a:gd name="connsiteX9148" fmla="*/ 932398 w 1939743"/>
                <a:gd name="connsiteY9148" fmla="*/ 1385715 h 2523383"/>
                <a:gd name="connsiteX9149" fmla="*/ 934339 w 1939743"/>
                <a:gd name="connsiteY9149" fmla="*/ 1385621 h 2523383"/>
                <a:gd name="connsiteX9150" fmla="*/ 933322 w 1939743"/>
                <a:gd name="connsiteY9150" fmla="*/ 1384377 h 2523383"/>
                <a:gd name="connsiteX9151" fmla="*/ 932453 w 1939743"/>
                <a:gd name="connsiteY9151" fmla="*/ 1382617 h 2523383"/>
                <a:gd name="connsiteX9152" fmla="*/ 932148 w 1939743"/>
                <a:gd name="connsiteY9152" fmla="*/ 1381514 h 2523383"/>
                <a:gd name="connsiteX9153" fmla="*/ 932195 w 1939743"/>
                <a:gd name="connsiteY9153" fmla="*/ 1379754 h 2523383"/>
                <a:gd name="connsiteX9154" fmla="*/ 933736 w 1939743"/>
                <a:gd name="connsiteY9154" fmla="*/ 1379370 h 2523383"/>
                <a:gd name="connsiteX9155" fmla="*/ 935637 w 1939743"/>
                <a:gd name="connsiteY9155" fmla="*/ 1380247 h 2523383"/>
                <a:gd name="connsiteX9156" fmla="*/ 939307 w 1939743"/>
                <a:gd name="connsiteY9156" fmla="*/ 1385300 h 2523383"/>
                <a:gd name="connsiteX9157" fmla="*/ 940769 w 1939743"/>
                <a:gd name="connsiteY9157" fmla="*/ 1386278 h 2523383"/>
                <a:gd name="connsiteX9158" fmla="*/ 943281 w 1939743"/>
                <a:gd name="connsiteY9158" fmla="*/ 1387045 h 2523383"/>
                <a:gd name="connsiteX9159" fmla="*/ 940613 w 1939743"/>
                <a:gd name="connsiteY9159" fmla="*/ 1383572 h 2523383"/>
                <a:gd name="connsiteX9160" fmla="*/ 937843 w 1939743"/>
                <a:gd name="connsiteY9160" fmla="*/ 1376233 h 2523383"/>
                <a:gd name="connsiteX9161" fmla="*/ 937499 w 1939743"/>
                <a:gd name="connsiteY9161" fmla="*/ 1373691 h 2523383"/>
                <a:gd name="connsiteX9162" fmla="*/ 937570 w 1939743"/>
                <a:gd name="connsiteY9162" fmla="*/ 1372274 h 2523383"/>
                <a:gd name="connsiteX9163" fmla="*/ 938297 w 1939743"/>
                <a:gd name="connsiteY9163" fmla="*/ 1368300 h 2523383"/>
                <a:gd name="connsiteX9164" fmla="*/ 938947 w 1939743"/>
                <a:gd name="connsiteY9164" fmla="*/ 1366673 h 2523383"/>
                <a:gd name="connsiteX9165" fmla="*/ 939784 w 1939743"/>
                <a:gd name="connsiteY9165" fmla="*/ 1365601 h 2523383"/>
                <a:gd name="connsiteX9166" fmla="*/ 942412 w 1939743"/>
                <a:gd name="connsiteY9166" fmla="*/ 1363309 h 2523383"/>
                <a:gd name="connsiteX9167" fmla="*/ 946629 w 1939743"/>
                <a:gd name="connsiteY9167" fmla="*/ 1361705 h 2523383"/>
                <a:gd name="connsiteX9168" fmla="*/ 948781 w 1939743"/>
                <a:gd name="connsiteY9168" fmla="*/ 1361494 h 2523383"/>
                <a:gd name="connsiteX9169" fmla="*/ 950963 w 1939743"/>
                <a:gd name="connsiteY9169" fmla="*/ 1362792 h 2523383"/>
                <a:gd name="connsiteX9170" fmla="*/ 952872 w 1939743"/>
                <a:gd name="connsiteY9170" fmla="*/ 1365280 h 2523383"/>
                <a:gd name="connsiteX9171" fmla="*/ 957113 w 1939743"/>
                <a:gd name="connsiteY9171" fmla="*/ 1369325 h 2523383"/>
                <a:gd name="connsiteX9172" fmla="*/ 957746 w 1939743"/>
                <a:gd name="connsiteY9172" fmla="*/ 1370976 h 2523383"/>
                <a:gd name="connsiteX9173" fmla="*/ 957676 w 1939743"/>
                <a:gd name="connsiteY9173" fmla="*/ 1371742 h 2523383"/>
                <a:gd name="connsiteX9174" fmla="*/ 956041 w 1939743"/>
                <a:gd name="connsiteY9174" fmla="*/ 1372846 h 2523383"/>
                <a:gd name="connsiteX9175" fmla="*/ 955837 w 1939743"/>
                <a:gd name="connsiteY9175" fmla="*/ 1373855 h 2523383"/>
                <a:gd name="connsiteX9176" fmla="*/ 956463 w 1939743"/>
                <a:gd name="connsiteY9176" fmla="*/ 1375412 h 2523383"/>
                <a:gd name="connsiteX9177" fmla="*/ 1351867 w 1939743"/>
                <a:gd name="connsiteY9177" fmla="*/ 1366227 h 2523383"/>
                <a:gd name="connsiteX9178" fmla="*/ 1352752 w 1939743"/>
                <a:gd name="connsiteY9178" fmla="*/ 1369865 h 2523383"/>
                <a:gd name="connsiteX9179" fmla="*/ 1353307 w 1939743"/>
                <a:gd name="connsiteY9179" fmla="*/ 1371007 h 2523383"/>
                <a:gd name="connsiteX9180" fmla="*/ 1352485 w 1939743"/>
                <a:gd name="connsiteY9180" fmla="*/ 1372728 h 2523383"/>
                <a:gd name="connsiteX9181" fmla="*/ 1349184 w 1939743"/>
                <a:gd name="connsiteY9181" fmla="*/ 1376155 h 2523383"/>
                <a:gd name="connsiteX9182" fmla="*/ 1341963 w 1939743"/>
                <a:gd name="connsiteY9182" fmla="*/ 1377547 h 2523383"/>
                <a:gd name="connsiteX9183" fmla="*/ 1338325 w 1939743"/>
                <a:gd name="connsiteY9183" fmla="*/ 1375928 h 2523383"/>
                <a:gd name="connsiteX9184" fmla="*/ 1339999 w 1939743"/>
                <a:gd name="connsiteY9184" fmla="*/ 1380833 h 2523383"/>
                <a:gd name="connsiteX9185" fmla="*/ 1340359 w 1939743"/>
                <a:gd name="connsiteY9185" fmla="*/ 1382891 h 2523383"/>
                <a:gd name="connsiteX9186" fmla="*/ 1339851 w 1939743"/>
                <a:gd name="connsiteY9186" fmla="*/ 1383759 h 2523383"/>
                <a:gd name="connsiteX9187" fmla="*/ 1338333 w 1939743"/>
                <a:gd name="connsiteY9187" fmla="*/ 1383501 h 2523383"/>
                <a:gd name="connsiteX9188" fmla="*/ 1335822 w 1939743"/>
                <a:gd name="connsiteY9188" fmla="*/ 1382116 h 2523383"/>
                <a:gd name="connsiteX9189" fmla="*/ 1334374 w 1939743"/>
                <a:gd name="connsiteY9189" fmla="*/ 1380458 h 2523383"/>
                <a:gd name="connsiteX9190" fmla="*/ 1333999 w 1939743"/>
                <a:gd name="connsiteY9190" fmla="*/ 1378525 h 2523383"/>
                <a:gd name="connsiteX9191" fmla="*/ 1333475 w 1939743"/>
                <a:gd name="connsiteY9191" fmla="*/ 1378095 h 2523383"/>
                <a:gd name="connsiteX9192" fmla="*/ 1332794 w 1939743"/>
                <a:gd name="connsiteY9192" fmla="*/ 1379175 h 2523383"/>
                <a:gd name="connsiteX9193" fmla="*/ 1332137 w 1939743"/>
                <a:gd name="connsiteY9193" fmla="*/ 1378932 h 2523383"/>
                <a:gd name="connsiteX9194" fmla="*/ 1330643 w 1939743"/>
                <a:gd name="connsiteY9194" fmla="*/ 1376045 h 2523383"/>
                <a:gd name="connsiteX9195" fmla="*/ 1329539 w 1939743"/>
                <a:gd name="connsiteY9195" fmla="*/ 1374966 h 2523383"/>
                <a:gd name="connsiteX9196" fmla="*/ 1322287 w 1939743"/>
                <a:gd name="connsiteY9196" fmla="*/ 1373245 h 2523383"/>
                <a:gd name="connsiteX9197" fmla="*/ 1321927 w 1939743"/>
                <a:gd name="connsiteY9197" fmla="*/ 1372470 h 2523383"/>
                <a:gd name="connsiteX9198" fmla="*/ 1322303 w 1939743"/>
                <a:gd name="connsiteY9198" fmla="*/ 1371132 h 2523383"/>
                <a:gd name="connsiteX9199" fmla="*/ 1323421 w 1939743"/>
                <a:gd name="connsiteY9199" fmla="*/ 1369223 h 2523383"/>
                <a:gd name="connsiteX9200" fmla="*/ 1325049 w 1939743"/>
                <a:gd name="connsiteY9200" fmla="*/ 1368582 h 2523383"/>
                <a:gd name="connsiteX9201" fmla="*/ 1329148 w 1939743"/>
                <a:gd name="connsiteY9201" fmla="*/ 1369435 h 2523383"/>
                <a:gd name="connsiteX9202" fmla="*/ 1329477 w 1939743"/>
                <a:gd name="connsiteY9202" fmla="*/ 1368942 h 2523383"/>
                <a:gd name="connsiteX9203" fmla="*/ 1329751 w 1939743"/>
                <a:gd name="connsiteY9203" fmla="*/ 1366540 h 2523383"/>
                <a:gd name="connsiteX9204" fmla="*/ 1330056 w 1939743"/>
                <a:gd name="connsiteY9204" fmla="*/ 1365593 h 2523383"/>
                <a:gd name="connsiteX9205" fmla="*/ 1332896 w 1939743"/>
                <a:gd name="connsiteY9205" fmla="*/ 1365836 h 2523383"/>
                <a:gd name="connsiteX9206" fmla="*/ 1334679 w 1939743"/>
                <a:gd name="connsiteY9206" fmla="*/ 1365319 h 2523383"/>
                <a:gd name="connsiteX9207" fmla="*/ 1335665 w 1939743"/>
                <a:gd name="connsiteY9207" fmla="*/ 1366556 h 2523383"/>
                <a:gd name="connsiteX9208" fmla="*/ 1336635 w 1939743"/>
                <a:gd name="connsiteY9208" fmla="*/ 1369427 h 2523383"/>
                <a:gd name="connsiteX9209" fmla="*/ 1338012 w 1939743"/>
                <a:gd name="connsiteY9209" fmla="*/ 1368903 h 2523383"/>
                <a:gd name="connsiteX9210" fmla="*/ 1340007 w 1939743"/>
                <a:gd name="connsiteY9210" fmla="*/ 1369317 h 2523383"/>
                <a:gd name="connsiteX9211" fmla="*/ 1342229 w 1939743"/>
                <a:gd name="connsiteY9211" fmla="*/ 1368269 h 2523383"/>
                <a:gd name="connsiteX9212" fmla="*/ 1345632 w 1939743"/>
                <a:gd name="connsiteY9212" fmla="*/ 1365718 h 2523383"/>
                <a:gd name="connsiteX9213" fmla="*/ 1348284 w 1939743"/>
                <a:gd name="connsiteY9213" fmla="*/ 1364772 h 2523383"/>
                <a:gd name="connsiteX9214" fmla="*/ 1351867 w 1939743"/>
                <a:gd name="connsiteY9214" fmla="*/ 1366227 h 2523383"/>
                <a:gd name="connsiteX9215" fmla="*/ 1382645 w 1939743"/>
                <a:gd name="connsiteY9215" fmla="*/ 1370851 h 2523383"/>
                <a:gd name="connsiteX9216" fmla="*/ 1383771 w 1939743"/>
                <a:gd name="connsiteY9216" fmla="*/ 1374011 h 2523383"/>
                <a:gd name="connsiteX9217" fmla="*/ 1383959 w 1939743"/>
                <a:gd name="connsiteY9217" fmla="*/ 1375646 h 2523383"/>
                <a:gd name="connsiteX9218" fmla="*/ 1382402 w 1939743"/>
                <a:gd name="connsiteY9218" fmla="*/ 1377571 h 2523383"/>
                <a:gd name="connsiteX9219" fmla="*/ 1376535 w 1939743"/>
                <a:gd name="connsiteY9219" fmla="*/ 1381131 h 2523383"/>
                <a:gd name="connsiteX9220" fmla="*/ 1372959 w 1939743"/>
                <a:gd name="connsiteY9220" fmla="*/ 1384221 h 2523383"/>
                <a:gd name="connsiteX9221" fmla="*/ 1371152 w 1939743"/>
                <a:gd name="connsiteY9221" fmla="*/ 1384909 h 2523383"/>
                <a:gd name="connsiteX9222" fmla="*/ 1368743 w 1939743"/>
                <a:gd name="connsiteY9222" fmla="*/ 1384221 h 2523383"/>
                <a:gd name="connsiteX9223" fmla="*/ 1365817 w 1939743"/>
                <a:gd name="connsiteY9223" fmla="*/ 1385652 h 2523383"/>
                <a:gd name="connsiteX9224" fmla="*/ 1364659 w 1939743"/>
                <a:gd name="connsiteY9224" fmla="*/ 1385465 h 2523383"/>
                <a:gd name="connsiteX9225" fmla="*/ 1365957 w 1939743"/>
                <a:gd name="connsiteY9225" fmla="*/ 1382938 h 2523383"/>
                <a:gd name="connsiteX9226" fmla="*/ 1370581 w 1939743"/>
                <a:gd name="connsiteY9226" fmla="*/ 1375662 h 2523383"/>
                <a:gd name="connsiteX9227" fmla="*/ 1374462 w 1939743"/>
                <a:gd name="connsiteY9227" fmla="*/ 1374919 h 2523383"/>
                <a:gd name="connsiteX9228" fmla="*/ 1375729 w 1939743"/>
                <a:gd name="connsiteY9228" fmla="*/ 1373393 h 2523383"/>
                <a:gd name="connsiteX9229" fmla="*/ 1376801 w 1939743"/>
                <a:gd name="connsiteY9229" fmla="*/ 1373886 h 2523383"/>
                <a:gd name="connsiteX9230" fmla="*/ 1377419 w 1939743"/>
                <a:gd name="connsiteY9230" fmla="*/ 1372619 h 2523383"/>
                <a:gd name="connsiteX9231" fmla="*/ 1377528 w 1939743"/>
                <a:gd name="connsiteY9231" fmla="*/ 1370741 h 2523383"/>
                <a:gd name="connsiteX9232" fmla="*/ 1378882 w 1939743"/>
                <a:gd name="connsiteY9232" fmla="*/ 1369302 h 2523383"/>
                <a:gd name="connsiteX9233" fmla="*/ 1380102 w 1939743"/>
                <a:gd name="connsiteY9233" fmla="*/ 1369317 h 2523383"/>
                <a:gd name="connsiteX9234" fmla="*/ 1382645 w 1939743"/>
                <a:gd name="connsiteY9234" fmla="*/ 1370851 h 2523383"/>
                <a:gd name="connsiteX9235" fmla="*/ 1604721 w 1939743"/>
                <a:gd name="connsiteY9235" fmla="*/ 1381819 h 2523383"/>
                <a:gd name="connsiteX9236" fmla="*/ 1604157 w 1939743"/>
                <a:gd name="connsiteY9236" fmla="*/ 1382195 h 2523383"/>
                <a:gd name="connsiteX9237" fmla="*/ 1598407 w 1939743"/>
                <a:gd name="connsiteY9237" fmla="*/ 1379339 h 2523383"/>
                <a:gd name="connsiteX9238" fmla="*/ 1597985 w 1939743"/>
                <a:gd name="connsiteY9238" fmla="*/ 1377055 h 2523383"/>
                <a:gd name="connsiteX9239" fmla="*/ 1600801 w 1939743"/>
                <a:gd name="connsiteY9239" fmla="*/ 1374512 h 2523383"/>
                <a:gd name="connsiteX9240" fmla="*/ 1603086 w 1939743"/>
                <a:gd name="connsiteY9240" fmla="*/ 1373143 h 2523383"/>
                <a:gd name="connsiteX9241" fmla="*/ 1604846 w 1939743"/>
                <a:gd name="connsiteY9241" fmla="*/ 1372947 h 2523383"/>
                <a:gd name="connsiteX9242" fmla="*/ 1606598 w 1939743"/>
                <a:gd name="connsiteY9242" fmla="*/ 1373378 h 2523383"/>
                <a:gd name="connsiteX9243" fmla="*/ 1608234 w 1939743"/>
                <a:gd name="connsiteY9243" fmla="*/ 1376124 h 2523383"/>
                <a:gd name="connsiteX9244" fmla="*/ 1606254 w 1939743"/>
                <a:gd name="connsiteY9244" fmla="*/ 1378627 h 2523383"/>
                <a:gd name="connsiteX9245" fmla="*/ 1604721 w 1939743"/>
                <a:gd name="connsiteY9245" fmla="*/ 1381819 h 2523383"/>
                <a:gd name="connsiteX9246" fmla="*/ 42997 w 1939743"/>
                <a:gd name="connsiteY9246" fmla="*/ 1379558 h 2523383"/>
                <a:gd name="connsiteX9247" fmla="*/ 41190 w 1939743"/>
                <a:gd name="connsiteY9247" fmla="*/ 1381913 h 2523383"/>
                <a:gd name="connsiteX9248" fmla="*/ 38303 w 1939743"/>
                <a:gd name="connsiteY9248" fmla="*/ 1379456 h 2523383"/>
                <a:gd name="connsiteX9249" fmla="*/ 37552 w 1939743"/>
                <a:gd name="connsiteY9249" fmla="*/ 1378236 h 2523383"/>
                <a:gd name="connsiteX9250" fmla="*/ 40884 w 1939743"/>
                <a:gd name="connsiteY9250" fmla="*/ 1374974 h 2523383"/>
                <a:gd name="connsiteX9251" fmla="*/ 42356 w 1939743"/>
                <a:gd name="connsiteY9251" fmla="*/ 1375099 h 2523383"/>
                <a:gd name="connsiteX9252" fmla="*/ 45453 w 1939743"/>
                <a:gd name="connsiteY9252" fmla="*/ 1377039 h 2523383"/>
                <a:gd name="connsiteX9253" fmla="*/ 46612 w 1939743"/>
                <a:gd name="connsiteY9253" fmla="*/ 1378752 h 2523383"/>
                <a:gd name="connsiteX9254" fmla="*/ 42997 w 1939743"/>
                <a:gd name="connsiteY9254" fmla="*/ 1379558 h 2523383"/>
                <a:gd name="connsiteX9255" fmla="*/ 998749 w 1939743"/>
                <a:gd name="connsiteY9255" fmla="*/ 1379762 h 2523383"/>
                <a:gd name="connsiteX9256" fmla="*/ 1001667 w 1939743"/>
                <a:gd name="connsiteY9256" fmla="*/ 1383970 h 2523383"/>
                <a:gd name="connsiteX9257" fmla="*/ 1001644 w 1939743"/>
                <a:gd name="connsiteY9257" fmla="*/ 1386012 h 2523383"/>
                <a:gd name="connsiteX9258" fmla="*/ 1001268 w 1939743"/>
                <a:gd name="connsiteY9258" fmla="*/ 1389408 h 2523383"/>
                <a:gd name="connsiteX9259" fmla="*/ 1000431 w 1939743"/>
                <a:gd name="connsiteY9259" fmla="*/ 1391982 h 2523383"/>
                <a:gd name="connsiteX9260" fmla="*/ 999140 w 1939743"/>
                <a:gd name="connsiteY9260" fmla="*/ 1393750 h 2523383"/>
                <a:gd name="connsiteX9261" fmla="*/ 997333 w 1939743"/>
                <a:gd name="connsiteY9261" fmla="*/ 1394634 h 2523383"/>
                <a:gd name="connsiteX9262" fmla="*/ 995009 w 1939743"/>
                <a:gd name="connsiteY9262" fmla="*/ 1394642 h 2523383"/>
                <a:gd name="connsiteX9263" fmla="*/ 994008 w 1939743"/>
                <a:gd name="connsiteY9263" fmla="*/ 1393906 h 2523383"/>
                <a:gd name="connsiteX9264" fmla="*/ 994759 w 1939743"/>
                <a:gd name="connsiteY9264" fmla="*/ 1391293 h 2523383"/>
                <a:gd name="connsiteX9265" fmla="*/ 995322 w 1939743"/>
                <a:gd name="connsiteY9265" fmla="*/ 1390519 h 2523383"/>
                <a:gd name="connsiteX9266" fmla="*/ 995416 w 1939743"/>
                <a:gd name="connsiteY9266" fmla="*/ 1388211 h 2523383"/>
                <a:gd name="connsiteX9267" fmla="*/ 995041 w 1939743"/>
                <a:gd name="connsiteY9267" fmla="*/ 1384377 h 2523383"/>
                <a:gd name="connsiteX9268" fmla="*/ 994571 w 1939743"/>
                <a:gd name="connsiteY9268" fmla="*/ 1382015 h 2523383"/>
                <a:gd name="connsiteX9269" fmla="*/ 993265 w 1939743"/>
                <a:gd name="connsiteY9269" fmla="*/ 1380661 h 2523383"/>
                <a:gd name="connsiteX9270" fmla="*/ 992326 w 1939743"/>
                <a:gd name="connsiteY9270" fmla="*/ 1380606 h 2523383"/>
                <a:gd name="connsiteX9271" fmla="*/ 992068 w 1939743"/>
                <a:gd name="connsiteY9271" fmla="*/ 1381858 h 2523383"/>
                <a:gd name="connsiteX9272" fmla="*/ 992498 w 1939743"/>
                <a:gd name="connsiteY9272" fmla="*/ 1384416 h 2523383"/>
                <a:gd name="connsiteX9273" fmla="*/ 992201 w 1939743"/>
                <a:gd name="connsiteY9273" fmla="*/ 1387718 h 2523383"/>
                <a:gd name="connsiteX9274" fmla="*/ 991184 w 1939743"/>
                <a:gd name="connsiteY9274" fmla="*/ 1391763 h 2523383"/>
                <a:gd name="connsiteX9275" fmla="*/ 990409 w 1939743"/>
                <a:gd name="connsiteY9275" fmla="*/ 1393664 h 2523383"/>
                <a:gd name="connsiteX9276" fmla="*/ 989032 w 1939743"/>
                <a:gd name="connsiteY9276" fmla="*/ 1392701 h 2523383"/>
                <a:gd name="connsiteX9277" fmla="*/ 988383 w 1939743"/>
                <a:gd name="connsiteY9277" fmla="*/ 1391160 h 2523383"/>
                <a:gd name="connsiteX9278" fmla="*/ 988555 w 1939743"/>
                <a:gd name="connsiteY9278" fmla="*/ 1388618 h 2523383"/>
                <a:gd name="connsiteX9279" fmla="*/ 988187 w 1939743"/>
                <a:gd name="connsiteY9279" fmla="*/ 1386310 h 2523383"/>
                <a:gd name="connsiteX9280" fmla="*/ 988532 w 1939743"/>
                <a:gd name="connsiteY9280" fmla="*/ 1383861 h 2523383"/>
                <a:gd name="connsiteX9281" fmla="*/ 989470 w 1939743"/>
                <a:gd name="connsiteY9281" fmla="*/ 1380207 h 2523383"/>
                <a:gd name="connsiteX9282" fmla="*/ 990792 w 1939743"/>
                <a:gd name="connsiteY9282" fmla="*/ 1377759 h 2523383"/>
                <a:gd name="connsiteX9283" fmla="*/ 992506 w 1939743"/>
                <a:gd name="connsiteY9283" fmla="*/ 1376515 h 2523383"/>
                <a:gd name="connsiteX9284" fmla="*/ 994509 w 1939743"/>
                <a:gd name="connsiteY9284" fmla="*/ 1376601 h 2523383"/>
                <a:gd name="connsiteX9285" fmla="*/ 996793 w 1939743"/>
                <a:gd name="connsiteY9285" fmla="*/ 1378017 h 2523383"/>
                <a:gd name="connsiteX9286" fmla="*/ 998749 w 1939743"/>
                <a:gd name="connsiteY9286" fmla="*/ 1379762 h 2523383"/>
                <a:gd name="connsiteX9287" fmla="*/ 874513 w 1939743"/>
                <a:gd name="connsiteY9287" fmla="*/ 1390816 h 2523383"/>
                <a:gd name="connsiteX9288" fmla="*/ 872721 w 1939743"/>
                <a:gd name="connsiteY9288" fmla="*/ 1391348 h 2523383"/>
                <a:gd name="connsiteX9289" fmla="*/ 872393 w 1939743"/>
                <a:gd name="connsiteY9289" fmla="*/ 1391215 h 2523383"/>
                <a:gd name="connsiteX9290" fmla="*/ 872549 w 1939743"/>
                <a:gd name="connsiteY9290" fmla="*/ 1389517 h 2523383"/>
                <a:gd name="connsiteX9291" fmla="*/ 872416 w 1939743"/>
                <a:gd name="connsiteY9291" fmla="*/ 1388665 h 2523383"/>
                <a:gd name="connsiteX9292" fmla="*/ 871931 w 1939743"/>
                <a:gd name="connsiteY9292" fmla="*/ 1388054 h 2523383"/>
                <a:gd name="connsiteX9293" fmla="*/ 873511 w 1939743"/>
                <a:gd name="connsiteY9293" fmla="*/ 1386701 h 2523383"/>
                <a:gd name="connsiteX9294" fmla="*/ 873738 w 1939743"/>
                <a:gd name="connsiteY9294" fmla="*/ 1385645 h 2523383"/>
                <a:gd name="connsiteX9295" fmla="*/ 873238 w 1939743"/>
                <a:gd name="connsiteY9295" fmla="*/ 1384831 h 2523383"/>
                <a:gd name="connsiteX9296" fmla="*/ 871078 w 1939743"/>
                <a:gd name="connsiteY9296" fmla="*/ 1383290 h 2523383"/>
                <a:gd name="connsiteX9297" fmla="*/ 870460 w 1939743"/>
                <a:gd name="connsiteY9297" fmla="*/ 1381890 h 2523383"/>
                <a:gd name="connsiteX9298" fmla="*/ 870578 w 1939743"/>
                <a:gd name="connsiteY9298" fmla="*/ 1380661 h 2523383"/>
                <a:gd name="connsiteX9299" fmla="*/ 871423 w 1939743"/>
                <a:gd name="connsiteY9299" fmla="*/ 1379605 h 2523383"/>
                <a:gd name="connsiteX9300" fmla="*/ 872917 w 1939743"/>
                <a:gd name="connsiteY9300" fmla="*/ 1379769 h 2523383"/>
                <a:gd name="connsiteX9301" fmla="*/ 876132 w 1939743"/>
                <a:gd name="connsiteY9301" fmla="*/ 1381827 h 2523383"/>
                <a:gd name="connsiteX9302" fmla="*/ 877603 w 1939743"/>
                <a:gd name="connsiteY9302" fmla="*/ 1384667 h 2523383"/>
                <a:gd name="connsiteX9303" fmla="*/ 878276 w 1939743"/>
                <a:gd name="connsiteY9303" fmla="*/ 1386771 h 2523383"/>
                <a:gd name="connsiteX9304" fmla="*/ 877212 w 1939743"/>
                <a:gd name="connsiteY9304" fmla="*/ 1387084 h 2523383"/>
                <a:gd name="connsiteX9305" fmla="*/ 876375 w 1939743"/>
                <a:gd name="connsiteY9305" fmla="*/ 1387929 h 2523383"/>
                <a:gd name="connsiteX9306" fmla="*/ 875499 w 1939743"/>
                <a:gd name="connsiteY9306" fmla="*/ 1389721 h 2523383"/>
                <a:gd name="connsiteX9307" fmla="*/ 874513 w 1939743"/>
                <a:gd name="connsiteY9307" fmla="*/ 1390816 h 2523383"/>
                <a:gd name="connsiteX9308" fmla="*/ 1405341 w 1939743"/>
                <a:gd name="connsiteY9308" fmla="*/ 1406518 h 2523383"/>
                <a:gd name="connsiteX9309" fmla="*/ 1402571 w 1939743"/>
                <a:gd name="connsiteY9309" fmla="*/ 1407230 h 2523383"/>
                <a:gd name="connsiteX9310" fmla="*/ 1400521 w 1939743"/>
                <a:gd name="connsiteY9310" fmla="*/ 1406862 h 2523383"/>
                <a:gd name="connsiteX9311" fmla="*/ 1399191 w 1939743"/>
                <a:gd name="connsiteY9311" fmla="*/ 1405407 h 2523383"/>
                <a:gd name="connsiteX9312" fmla="*/ 1398174 w 1939743"/>
                <a:gd name="connsiteY9312" fmla="*/ 1403435 h 2523383"/>
                <a:gd name="connsiteX9313" fmla="*/ 1396915 w 1939743"/>
                <a:gd name="connsiteY9313" fmla="*/ 1398460 h 2523383"/>
                <a:gd name="connsiteX9314" fmla="*/ 1397384 w 1939743"/>
                <a:gd name="connsiteY9314" fmla="*/ 1396136 h 2523383"/>
                <a:gd name="connsiteX9315" fmla="*/ 1397533 w 1939743"/>
                <a:gd name="connsiteY9315" fmla="*/ 1391958 h 2523383"/>
                <a:gd name="connsiteX9316" fmla="*/ 1397760 w 1939743"/>
                <a:gd name="connsiteY9316" fmla="*/ 1390386 h 2523383"/>
                <a:gd name="connsiteX9317" fmla="*/ 1398253 w 1939743"/>
                <a:gd name="connsiteY9317" fmla="*/ 1389603 h 2523383"/>
                <a:gd name="connsiteX9318" fmla="*/ 1401132 w 1939743"/>
                <a:gd name="connsiteY9318" fmla="*/ 1388125 h 2523383"/>
                <a:gd name="connsiteX9319" fmla="*/ 1402853 w 1939743"/>
                <a:gd name="connsiteY9319" fmla="*/ 1388289 h 2523383"/>
                <a:gd name="connsiteX9320" fmla="*/ 1405380 w 1939743"/>
                <a:gd name="connsiteY9320" fmla="*/ 1389893 h 2523383"/>
                <a:gd name="connsiteX9321" fmla="*/ 1410833 w 1939743"/>
                <a:gd name="connsiteY9321" fmla="*/ 1390378 h 2523383"/>
                <a:gd name="connsiteX9322" fmla="*/ 1412186 w 1939743"/>
                <a:gd name="connsiteY9322" fmla="*/ 1391849 h 2523383"/>
                <a:gd name="connsiteX9323" fmla="*/ 1412515 w 1939743"/>
                <a:gd name="connsiteY9323" fmla="*/ 1392741 h 2523383"/>
                <a:gd name="connsiteX9324" fmla="*/ 1412491 w 1939743"/>
                <a:gd name="connsiteY9324" fmla="*/ 1393836 h 2523383"/>
                <a:gd name="connsiteX9325" fmla="*/ 1412108 w 1939743"/>
                <a:gd name="connsiteY9325" fmla="*/ 1395135 h 2523383"/>
                <a:gd name="connsiteX9326" fmla="*/ 1409409 w 1939743"/>
                <a:gd name="connsiteY9326" fmla="*/ 1398913 h 2523383"/>
                <a:gd name="connsiteX9327" fmla="*/ 1408110 w 1939743"/>
                <a:gd name="connsiteY9327" fmla="*/ 1401511 h 2523383"/>
                <a:gd name="connsiteX9328" fmla="*/ 1407187 w 1939743"/>
                <a:gd name="connsiteY9328" fmla="*/ 1404609 h 2523383"/>
                <a:gd name="connsiteX9329" fmla="*/ 1405341 w 1939743"/>
                <a:gd name="connsiteY9329" fmla="*/ 1406518 h 2523383"/>
                <a:gd name="connsiteX9330" fmla="*/ 1115420 w 1939743"/>
                <a:gd name="connsiteY9330" fmla="*/ 1389439 h 2523383"/>
                <a:gd name="connsiteX9331" fmla="*/ 1115913 w 1939743"/>
                <a:gd name="connsiteY9331" fmla="*/ 1393304 h 2523383"/>
                <a:gd name="connsiteX9332" fmla="*/ 1113941 w 1939743"/>
                <a:gd name="connsiteY9332" fmla="*/ 1398530 h 2523383"/>
                <a:gd name="connsiteX9333" fmla="*/ 1113323 w 1939743"/>
                <a:gd name="connsiteY9333" fmla="*/ 1399469 h 2523383"/>
                <a:gd name="connsiteX9334" fmla="*/ 1112556 w 1939743"/>
                <a:gd name="connsiteY9334" fmla="*/ 1399813 h 2523383"/>
                <a:gd name="connsiteX9335" fmla="*/ 1111813 w 1939743"/>
                <a:gd name="connsiteY9335" fmla="*/ 1399171 h 2523383"/>
                <a:gd name="connsiteX9336" fmla="*/ 1109599 w 1939743"/>
                <a:gd name="connsiteY9336" fmla="*/ 1395072 h 2523383"/>
                <a:gd name="connsiteX9337" fmla="*/ 1108997 w 1939743"/>
                <a:gd name="connsiteY9337" fmla="*/ 1392506 h 2523383"/>
                <a:gd name="connsiteX9338" fmla="*/ 1109810 w 1939743"/>
                <a:gd name="connsiteY9338" fmla="*/ 1391223 h 2523383"/>
                <a:gd name="connsiteX9339" fmla="*/ 1111524 w 1939743"/>
                <a:gd name="connsiteY9339" fmla="*/ 1389619 h 2523383"/>
                <a:gd name="connsiteX9340" fmla="*/ 1112736 w 1939743"/>
                <a:gd name="connsiteY9340" fmla="*/ 1388837 h 2523383"/>
                <a:gd name="connsiteX9341" fmla="*/ 1114254 w 1939743"/>
                <a:gd name="connsiteY9341" fmla="*/ 1389510 h 2523383"/>
                <a:gd name="connsiteX9342" fmla="*/ 1114786 w 1939743"/>
                <a:gd name="connsiteY9342" fmla="*/ 1388375 h 2523383"/>
                <a:gd name="connsiteX9343" fmla="*/ 1115420 w 1939743"/>
                <a:gd name="connsiteY9343" fmla="*/ 1389439 h 2523383"/>
                <a:gd name="connsiteX9344" fmla="*/ 1356702 w 1939743"/>
                <a:gd name="connsiteY9344" fmla="*/ 1424770 h 2523383"/>
                <a:gd name="connsiteX9345" fmla="*/ 1355185 w 1939743"/>
                <a:gd name="connsiteY9345" fmla="*/ 1425176 h 2523383"/>
                <a:gd name="connsiteX9346" fmla="*/ 1353393 w 1939743"/>
                <a:gd name="connsiteY9346" fmla="*/ 1424026 h 2523383"/>
                <a:gd name="connsiteX9347" fmla="*/ 1352752 w 1939743"/>
                <a:gd name="connsiteY9347" fmla="*/ 1422055 h 2523383"/>
                <a:gd name="connsiteX9348" fmla="*/ 1352415 w 1939743"/>
                <a:gd name="connsiteY9348" fmla="*/ 1420052 h 2523383"/>
                <a:gd name="connsiteX9349" fmla="*/ 1352736 w 1939743"/>
                <a:gd name="connsiteY9349" fmla="*/ 1419019 h 2523383"/>
                <a:gd name="connsiteX9350" fmla="*/ 1353542 w 1939743"/>
                <a:gd name="connsiteY9350" fmla="*/ 1418041 h 2523383"/>
                <a:gd name="connsiteX9351" fmla="*/ 1354629 w 1939743"/>
                <a:gd name="connsiteY9351" fmla="*/ 1415812 h 2523383"/>
                <a:gd name="connsiteX9352" fmla="*/ 1356006 w 1939743"/>
                <a:gd name="connsiteY9352" fmla="*/ 1412323 h 2523383"/>
                <a:gd name="connsiteX9353" fmla="*/ 1358150 w 1939743"/>
                <a:gd name="connsiteY9353" fmla="*/ 1409976 h 2523383"/>
                <a:gd name="connsiteX9354" fmla="*/ 1362859 w 1939743"/>
                <a:gd name="connsiteY9354" fmla="*/ 1407801 h 2523383"/>
                <a:gd name="connsiteX9355" fmla="*/ 1363524 w 1939743"/>
                <a:gd name="connsiteY9355" fmla="*/ 1407026 h 2523383"/>
                <a:gd name="connsiteX9356" fmla="*/ 1365629 w 1939743"/>
                <a:gd name="connsiteY9356" fmla="*/ 1400869 h 2523383"/>
                <a:gd name="connsiteX9357" fmla="*/ 1366341 w 1939743"/>
                <a:gd name="connsiteY9357" fmla="*/ 1399813 h 2523383"/>
                <a:gd name="connsiteX9358" fmla="*/ 1368750 w 1939743"/>
                <a:gd name="connsiteY9358" fmla="*/ 1399187 h 2523383"/>
                <a:gd name="connsiteX9359" fmla="*/ 1369009 w 1939743"/>
                <a:gd name="connsiteY9359" fmla="*/ 1398389 h 2523383"/>
                <a:gd name="connsiteX9360" fmla="*/ 1368156 w 1939743"/>
                <a:gd name="connsiteY9360" fmla="*/ 1396863 h 2523383"/>
                <a:gd name="connsiteX9361" fmla="*/ 1368156 w 1939743"/>
                <a:gd name="connsiteY9361" fmla="*/ 1395291 h 2523383"/>
                <a:gd name="connsiteX9362" fmla="*/ 1369009 w 1939743"/>
                <a:gd name="connsiteY9362" fmla="*/ 1393664 h 2523383"/>
                <a:gd name="connsiteX9363" fmla="*/ 1370182 w 1939743"/>
                <a:gd name="connsiteY9363" fmla="*/ 1392459 h 2523383"/>
                <a:gd name="connsiteX9364" fmla="*/ 1373225 w 1939743"/>
                <a:gd name="connsiteY9364" fmla="*/ 1391278 h 2523383"/>
                <a:gd name="connsiteX9365" fmla="*/ 1375979 w 1939743"/>
                <a:gd name="connsiteY9365" fmla="*/ 1391497 h 2523383"/>
                <a:gd name="connsiteX9366" fmla="*/ 1376683 w 1939743"/>
                <a:gd name="connsiteY9366" fmla="*/ 1391950 h 2523383"/>
                <a:gd name="connsiteX9367" fmla="*/ 1377301 w 1939743"/>
                <a:gd name="connsiteY9367" fmla="*/ 1393038 h 2523383"/>
                <a:gd name="connsiteX9368" fmla="*/ 1378146 w 1939743"/>
                <a:gd name="connsiteY9368" fmla="*/ 1395940 h 2523383"/>
                <a:gd name="connsiteX9369" fmla="*/ 1378256 w 1939743"/>
                <a:gd name="connsiteY9369" fmla="*/ 1396597 h 2523383"/>
                <a:gd name="connsiteX9370" fmla="*/ 1376981 w 1939743"/>
                <a:gd name="connsiteY9370" fmla="*/ 1399156 h 2523383"/>
                <a:gd name="connsiteX9371" fmla="*/ 1373640 w 1939743"/>
                <a:gd name="connsiteY9371" fmla="*/ 1403083 h 2523383"/>
                <a:gd name="connsiteX9372" fmla="*/ 1371575 w 1939743"/>
                <a:gd name="connsiteY9372" fmla="*/ 1406361 h 2523383"/>
                <a:gd name="connsiteX9373" fmla="*/ 1371160 w 1939743"/>
                <a:gd name="connsiteY9373" fmla="*/ 1407433 h 2523383"/>
                <a:gd name="connsiteX9374" fmla="*/ 1370972 w 1939743"/>
                <a:gd name="connsiteY9374" fmla="*/ 1408810 h 2523383"/>
                <a:gd name="connsiteX9375" fmla="*/ 1370198 w 1939743"/>
                <a:gd name="connsiteY9375" fmla="*/ 1410484 h 2523383"/>
                <a:gd name="connsiteX9376" fmla="*/ 1367788 w 1939743"/>
                <a:gd name="connsiteY9376" fmla="*/ 1414498 h 2523383"/>
                <a:gd name="connsiteX9377" fmla="*/ 1366161 w 1939743"/>
                <a:gd name="connsiteY9377" fmla="*/ 1418362 h 2523383"/>
                <a:gd name="connsiteX9378" fmla="*/ 1364549 w 1939743"/>
                <a:gd name="connsiteY9378" fmla="*/ 1420482 h 2523383"/>
                <a:gd name="connsiteX9379" fmla="*/ 1360137 w 1939743"/>
                <a:gd name="connsiteY9379" fmla="*/ 1422477 h 2523383"/>
                <a:gd name="connsiteX9380" fmla="*/ 1356702 w 1939743"/>
                <a:gd name="connsiteY9380" fmla="*/ 1424770 h 2523383"/>
                <a:gd name="connsiteX9381" fmla="*/ 1108989 w 1939743"/>
                <a:gd name="connsiteY9381" fmla="*/ 1401737 h 2523383"/>
                <a:gd name="connsiteX9382" fmla="*/ 1107190 w 1939743"/>
                <a:gd name="connsiteY9382" fmla="*/ 1402457 h 2523383"/>
                <a:gd name="connsiteX9383" fmla="*/ 1106063 w 1939743"/>
                <a:gd name="connsiteY9383" fmla="*/ 1399891 h 2523383"/>
                <a:gd name="connsiteX9384" fmla="*/ 1105148 w 1939743"/>
                <a:gd name="connsiteY9384" fmla="*/ 1399359 h 2523383"/>
                <a:gd name="connsiteX9385" fmla="*/ 1104741 w 1939743"/>
                <a:gd name="connsiteY9385" fmla="*/ 1397646 h 2523383"/>
                <a:gd name="connsiteX9386" fmla="*/ 1102855 w 1939743"/>
                <a:gd name="connsiteY9386" fmla="*/ 1397309 h 2523383"/>
                <a:gd name="connsiteX9387" fmla="*/ 1102988 w 1939743"/>
                <a:gd name="connsiteY9387" fmla="*/ 1394610 h 2523383"/>
                <a:gd name="connsiteX9388" fmla="*/ 1103497 w 1939743"/>
                <a:gd name="connsiteY9388" fmla="*/ 1393288 h 2523383"/>
                <a:gd name="connsiteX9389" fmla="*/ 1105249 w 1939743"/>
                <a:gd name="connsiteY9389" fmla="*/ 1392240 h 2523383"/>
                <a:gd name="connsiteX9390" fmla="*/ 1106634 w 1939743"/>
                <a:gd name="connsiteY9390" fmla="*/ 1392639 h 2523383"/>
                <a:gd name="connsiteX9391" fmla="*/ 1107948 w 1939743"/>
                <a:gd name="connsiteY9391" fmla="*/ 1395322 h 2523383"/>
                <a:gd name="connsiteX9392" fmla="*/ 1108590 w 1939743"/>
                <a:gd name="connsiteY9392" fmla="*/ 1397442 h 2523383"/>
                <a:gd name="connsiteX9393" fmla="*/ 1109145 w 1939743"/>
                <a:gd name="connsiteY9393" fmla="*/ 1400157 h 2523383"/>
                <a:gd name="connsiteX9394" fmla="*/ 1108989 w 1939743"/>
                <a:gd name="connsiteY9394" fmla="*/ 1401737 h 2523383"/>
                <a:gd name="connsiteX9395" fmla="*/ 900361 w 1939743"/>
                <a:gd name="connsiteY9395" fmla="*/ 1414513 h 2523383"/>
                <a:gd name="connsiteX9396" fmla="*/ 899845 w 1939743"/>
                <a:gd name="connsiteY9396" fmla="*/ 1418159 h 2523383"/>
                <a:gd name="connsiteX9397" fmla="*/ 897138 w 1939743"/>
                <a:gd name="connsiteY9397" fmla="*/ 1417181 h 2523383"/>
                <a:gd name="connsiteX9398" fmla="*/ 895941 w 1939743"/>
                <a:gd name="connsiteY9398" fmla="*/ 1415867 h 2523383"/>
                <a:gd name="connsiteX9399" fmla="*/ 894924 w 1939743"/>
                <a:gd name="connsiteY9399" fmla="*/ 1412870 h 2523383"/>
                <a:gd name="connsiteX9400" fmla="*/ 894807 w 1939743"/>
                <a:gd name="connsiteY9400" fmla="*/ 1412111 h 2523383"/>
                <a:gd name="connsiteX9401" fmla="*/ 895034 w 1939743"/>
                <a:gd name="connsiteY9401" fmla="*/ 1410961 h 2523383"/>
                <a:gd name="connsiteX9402" fmla="*/ 896137 w 1939743"/>
                <a:gd name="connsiteY9402" fmla="*/ 1408348 h 2523383"/>
                <a:gd name="connsiteX9403" fmla="*/ 896880 w 1939743"/>
                <a:gd name="connsiteY9403" fmla="*/ 1407394 h 2523383"/>
                <a:gd name="connsiteX9404" fmla="*/ 898648 w 1939743"/>
                <a:gd name="connsiteY9404" fmla="*/ 1408505 h 2523383"/>
                <a:gd name="connsiteX9405" fmla="*/ 899470 w 1939743"/>
                <a:gd name="connsiteY9405" fmla="*/ 1410038 h 2523383"/>
                <a:gd name="connsiteX9406" fmla="*/ 900119 w 1939743"/>
                <a:gd name="connsiteY9406" fmla="*/ 1412463 h 2523383"/>
                <a:gd name="connsiteX9407" fmla="*/ 900361 w 1939743"/>
                <a:gd name="connsiteY9407" fmla="*/ 1414513 h 2523383"/>
                <a:gd name="connsiteX9408" fmla="*/ 895472 w 1939743"/>
                <a:gd name="connsiteY9408" fmla="*/ 1427125 h 2523383"/>
                <a:gd name="connsiteX9409" fmla="*/ 894776 w 1939743"/>
                <a:gd name="connsiteY9409" fmla="*/ 1429049 h 2523383"/>
                <a:gd name="connsiteX9410" fmla="*/ 893915 w 1939743"/>
                <a:gd name="connsiteY9410" fmla="*/ 1429589 h 2523383"/>
                <a:gd name="connsiteX9411" fmla="*/ 892209 w 1939743"/>
                <a:gd name="connsiteY9411" fmla="*/ 1431842 h 2523383"/>
                <a:gd name="connsiteX9412" fmla="*/ 891513 w 1939743"/>
                <a:gd name="connsiteY9412" fmla="*/ 1432147 h 2523383"/>
                <a:gd name="connsiteX9413" fmla="*/ 890520 w 1939743"/>
                <a:gd name="connsiteY9413" fmla="*/ 1430716 h 2523383"/>
                <a:gd name="connsiteX9414" fmla="*/ 889682 w 1939743"/>
                <a:gd name="connsiteY9414" fmla="*/ 1428376 h 2523383"/>
                <a:gd name="connsiteX9415" fmla="*/ 889330 w 1939743"/>
                <a:gd name="connsiteY9415" fmla="*/ 1428009 h 2523383"/>
                <a:gd name="connsiteX9416" fmla="*/ 888798 w 1939743"/>
                <a:gd name="connsiteY9416" fmla="*/ 1428103 h 2523383"/>
                <a:gd name="connsiteX9417" fmla="*/ 887648 w 1939743"/>
                <a:gd name="connsiteY9417" fmla="*/ 1429589 h 2523383"/>
                <a:gd name="connsiteX9418" fmla="*/ 887140 w 1939743"/>
                <a:gd name="connsiteY9418" fmla="*/ 1429565 h 2523383"/>
                <a:gd name="connsiteX9419" fmla="*/ 886717 w 1939743"/>
                <a:gd name="connsiteY9419" fmla="*/ 1428564 h 2523383"/>
                <a:gd name="connsiteX9420" fmla="*/ 886514 w 1939743"/>
                <a:gd name="connsiteY9420" fmla="*/ 1426569 h 2523383"/>
                <a:gd name="connsiteX9421" fmla="*/ 886530 w 1939743"/>
                <a:gd name="connsiteY9421" fmla="*/ 1423565 h 2523383"/>
                <a:gd name="connsiteX9422" fmla="*/ 887069 w 1939743"/>
                <a:gd name="connsiteY9422" fmla="*/ 1418926 h 2523383"/>
                <a:gd name="connsiteX9423" fmla="*/ 887101 w 1939743"/>
                <a:gd name="connsiteY9423" fmla="*/ 1417236 h 2523383"/>
                <a:gd name="connsiteX9424" fmla="*/ 886811 w 1939743"/>
                <a:gd name="connsiteY9424" fmla="*/ 1415945 h 2523383"/>
                <a:gd name="connsiteX9425" fmla="*/ 887054 w 1939743"/>
                <a:gd name="connsiteY9425" fmla="*/ 1414771 h 2523383"/>
                <a:gd name="connsiteX9426" fmla="*/ 887828 w 1939743"/>
                <a:gd name="connsiteY9426" fmla="*/ 1413707 h 2523383"/>
                <a:gd name="connsiteX9427" fmla="*/ 888822 w 1939743"/>
                <a:gd name="connsiteY9427" fmla="*/ 1413207 h 2523383"/>
                <a:gd name="connsiteX9428" fmla="*/ 891153 w 1939743"/>
                <a:gd name="connsiteY9428" fmla="*/ 1413629 h 2523383"/>
                <a:gd name="connsiteX9429" fmla="*/ 893000 w 1939743"/>
                <a:gd name="connsiteY9429" fmla="*/ 1415499 h 2523383"/>
                <a:gd name="connsiteX9430" fmla="*/ 893899 w 1939743"/>
                <a:gd name="connsiteY9430" fmla="*/ 1417940 h 2523383"/>
                <a:gd name="connsiteX9431" fmla="*/ 895699 w 1939743"/>
                <a:gd name="connsiteY9431" fmla="*/ 1419864 h 2523383"/>
                <a:gd name="connsiteX9432" fmla="*/ 896325 w 1939743"/>
                <a:gd name="connsiteY9432" fmla="*/ 1421218 h 2523383"/>
                <a:gd name="connsiteX9433" fmla="*/ 895472 w 1939743"/>
                <a:gd name="connsiteY9433" fmla="*/ 1427125 h 2523383"/>
                <a:gd name="connsiteX9434" fmla="*/ 859711 w 1939743"/>
                <a:gd name="connsiteY9434" fmla="*/ 1440432 h 2523383"/>
                <a:gd name="connsiteX9435" fmla="*/ 858803 w 1939743"/>
                <a:gd name="connsiteY9435" fmla="*/ 1440510 h 2523383"/>
                <a:gd name="connsiteX9436" fmla="*/ 857544 w 1939743"/>
                <a:gd name="connsiteY9436" fmla="*/ 1439431 h 2523383"/>
                <a:gd name="connsiteX9437" fmla="*/ 850479 w 1939743"/>
                <a:gd name="connsiteY9437" fmla="*/ 1435769 h 2523383"/>
                <a:gd name="connsiteX9438" fmla="*/ 849556 w 1939743"/>
                <a:gd name="connsiteY9438" fmla="*/ 1434659 h 2523383"/>
                <a:gd name="connsiteX9439" fmla="*/ 850385 w 1939743"/>
                <a:gd name="connsiteY9439" fmla="*/ 1433117 h 2523383"/>
                <a:gd name="connsiteX9440" fmla="*/ 852959 w 1939743"/>
                <a:gd name="connsiteY9440" fmla="*/ 1431130 h 2523383"/>
                <a:gd name="connsiteX9441" fmla="*/ 854696 w 1939743"/>
                <a:gd name="connsiteY9441" fmla="*/ 1429096 h 2523383"/>
                <a:gd name="connsiteX9442" fmla="*/ 856034 w 1939743"/>
                <a:gd name="connsiteY9442" fmla="*/ 1425982 h 2523383"/>
                <a:gd name="connsiteX9443" fmla="*/ 860094 w 1939743"/>
                <a:gd name="connsiteY9443" fmla="*/ 1427586 h 2523383"/>
                <a:gd name="connsiteX9444" fmla="*/ 861612 w 1939743"/>
                <a:gd name="connsiteY9444" fmla="*/ 1429057 h 2523383"/>
                <a:gd name="connsiteX9445" fmla="*/ 862191 w 1939743"/>
                <a:gd name="connsiteY9445" fmla="*/ 1430340 h 2523383"/>
                <a:gd name="connsiteX9446" fmla="*/ 862441 w 1939743"/>
                <a:gd name="connsiteY9446" fmla="*/ 1432116 h 2523383"/>
                <a:gd name="connsiteX9447" fmla="*/ 862214 w 1939743"/>
                <a:gd name="connsiteY9447" fmla="*/ 1436466 h 2523383"/>
                <a:gd name="connsiteX9448" fmla="*/ 860845 w 1939743"/>
                <a:gd name="connsiteY9448" fmla="*/ 1437389 h 2523383"/>
                <a:gd name="connsiteX9449" fmla="*/ 859711 w 1939743"/>
                <a:gd name="connsiteY9449" fmla="*/ 1440432 h 2523383"/>
                <a:gd name="connsiteX9450" fmla="*/ 1451765 w 1939743"/>
                <a:gd name="connsiteY9450" fmla="*/ 1454632 h 2523383"/>
                <a:gd name="connsiteX9451" fmla="*/ 1450044 w 1939743"/>
                <a:gd name="connsiteY9451" fmla="*/ 1455015 h 2523383"/>
                <a:gd name="connsiteX9452" fmla="*/ 1447556 w 1939743"/>
                <a:gd name="connsiteY9452" fmla="*/ 1451330 h 2523383"/>
                <a:gd name="connsiteX9453" fmla="*/ 1442338 w 1939743"/>
                <a:gd name="connsiteY9453" fmla="*/ 1447129 h 2523383"/>
                <a:gd name="connsiteX9454" fmla="*/ 1440358 w 1939743"/>
                <a:gd name="connsiteY9454" fmla="*/ 1444078 h 2523383"/>
                <a:gd name="connsiteX9455" fmla="*/ 1440288 w 1939743"/>
                <a:gd name="connsiteY9455" fmla="*/ 1442599 h 2523383"/>
                <a:gd name="connsiteX9456" fmla="*/ 1440444 w 1939743"/>
                <a:gd name="connsiteY9456" fmla="*/ 1440276 h 2523383"/>
                <a:gd name="connsiteX9457" fmla="*/ 1441015 w 1939743"/>
                <a:gd name="connsiteY9457" fmla="*/ 1437436 h 2523383"/>
                <a:gd name="connsiteX9458" fmla="*/ 1442831 w 1939743"/>
                <a:gd name="connsiteY9458" fmla="*/ 1434322 h 2523383"/>
                <a:gd name="connsiteX9459" fmla="*/ 1444755 w 1939743"/>
                <a:gd name="connsiteY9459" fmla="*/ 1433821 h 2523383"/>
                <a:gd name="connsiteX9460" fmla="*/ 1447501 w 1939743"/>
                <a:gd name="connsiteY9460" fmla="*/ 1434510 h 2523383"/>
                <a:gd name="connsiteX9461" fmla="*/ 1449496 w 1939743"/>
                <a:gd name="connsiteY9461" fmla="*/ 1436747 h 2523383"/>
                <a:gd name="connsiteX9462" fmla="*/ 1451671 w 1939743"/>
                <a:gd name="connsiteY9462" fmla="*/ 1442936 h 2523383"/>
                <a:gd name="connsiteX9463" fmla="*/ 1453118 w 1939743"/>
                <a:gd name="connsiteY9463" fmla="*/ 1445948 h 2523383"/>
                <a:gd name="connsiteX9464" fmla="*/ 1453572 w 1939743"/>
                <a:gd name="connsiteY9464" fmla="*/ 1448130 h 2523383"/>
                <a:gd name="connsiteX9465" fmla="*/ 1452852 w 1939743"/>
                <a:gd name="connsiteY9465" fmla="*/ 1449155 h 2523383"/>
                <a:gd name="connsiteX9466" fmla="*/ 1452915 w 1939743"/>
                <a:gd name="connsiteY9466" fmla="*/ 1450165 h 2523383"/>
                <a:gd name="connsiteX9467" fmla="*/ 1453244 w 1939743"/>
                <a:gd name="connsiteY9467" fmla="*/ 1450790 h 2523383"/>
                <a:gd name="connsiteX9468" fmla="*/ 1453118 w 1939743"/>
                <a:gd name="connsiteY9468" fmla="*/ 1451933 h 2523383"/>
                <a:gd name="connsiteX9469" fmla="*/ 1452539 w 1939743"/>
                <a:gd name="connsiteY9469" fmla="*/ 1453607 h 2523383"/>
                <a:gd name="connsiteX9470" fmla="*/ 1451765 w 1939743"/>
                <a:gd name="connsiteY9470" fmla="*/ 1454632 h 2523383"/>
                <a:gd name="connsiteX9471" fmla="*/ 800550 w 1939743"/>
                <a:gd name="connsiteY9471" fmla="*/ 1451229 h 2523383"/>
                <a:gd name="connsiteX9472" fmla="*/ 799337 w 1939743"/>
                <a:gd name="connsiteY9472" fmla="*/ 1451448 h 2523383"/>
                <a:gd name="connsiteX9473" fmla="*/ 797061 w 1939743"/>
                <a:gd name="connsiteY9473" fmla="*/ 1450493 h 2523383"/>
                <a:gd name="connsiteX9474" fmla="*/ 793728 w 1939743"/>
                <a:gd name="connsiteY9474" fmla="*/ 1448365 h 2523383"/>
                <a:gd name="connsiteX9475" fmla="*/ 791225 w 1939743"/>
                <a:gd name="connsiteY9475" fmla="*/ 1446104 h 2523383"/>
                <a:gd name="connsiteX9476" fmla="*/ 789550 w 1939743"/>
                <a:gd name="connsiteY9476" fmla="*/ 1443718 h 2523383"/>
                <a:gd name="connsiteX9477" fmla="*/ 789339 w 1939743"/>
                <a:gd name="connsiteY9477" fmla="*/ 1442075 h 2523383"/>
                <a:gd name="connsiteX9478" fmla="*/ 790599 w 1939743"/>
                <a:gd name="connsiteY9478" fmla="*/ 1441160 h 2523383"/>
                <a:gd name="connsiteX9479" fmla="*/ 792508 w 1939743"/>
                <a:gd name="connsiteY9479" fmla="*/ 1440706 h 2523383"/>
                <a:gd name="connsiteX9480" fmla="*/ 797053 w 1939743"/>
                <a:gd name="connsiteY9480" fmla="*/ 1441011 h 2523383"/>
                <a:gd name="connsiteX9481" fmla="*/ 799212 w 1939743"/>
                <a:gd name="connsiteY9481" fmla="*/ 1441919 h 2523383"/>
                <a:gd name="connsiteX9482" fmla="*/ 802068 w 1939743"/>
                <a:gd name="connsiteY9482" fmla="*/ 1445392 h 2523383"/>
                <a:gd name="connsiteX9483" fmla="*/ 802670 w 1939743"/>
                <a:gd name="connsiteY9483" fmla="*/ 1447356 h 2523383"/>
                <a:gd name="connsiteX9484" fmla="*/ 802764 w 1939743"/>
                <a:gd name="connsiteY9484" fmla="*/ 1448623 h 2523383"/>
                <a:gd name="connsiteX9485" fmla="*/ 802396 w 1939743"/>
                <a:gd name="connsiteY9485" fmla="*/ 1449719 h 2523383"/>
                <a:gd name="connsiteX9486" fmla="*/ 800550 w 1939743"/>
                <a:gd name="connsiteY9486" fmla="*/ 1451229 h 2523383"/>
                <a:gd name="connsiteX9487" fmla="*/ 1361709 w 1939743"/>
                <a:gd name="connsiteY9487" fmla="*/ 1463871 h 2523383"/>
                <a:gd name="connsiteX9488" fmla="*/ 1359918 w 1939743"/>
                <a:gd name="connsiteY9488" fmla="*/ 1464521 h 2523383"/>
                <a:gd name="connsiteX9489" fmla="*/ 1357500 w 1939743"/>
                <a:gd name="connsiteY9489" fmla="*/ 1461383 h 2523383"/>
                <a:gd name="connsiteX9490" fmla="*/ 1357485 w 1939743"/>
                <a:gd name="connsiteY9490" fmla="*/ 1459639 h 2523383"/>
                <a:gd name="connsiteX9491" fmla="*/ 1357954 w 1939743"/>
                <a:gd name="connsiteY9491" fmla="*/ 1455438 h 2523383"/>
                <a:gd name="connsiteX9492" fmla="*/ 1362366 w 1939743"/>
                <a:gd name="connsiteY9492" fmla="*/ 1454381 h 2523383"/>
                <a:gd name="connsiteX9493" fmla="*/ 1364205 w 1939743"/>
                <a:gd name="connsiteY9493" fmla="*/ 1456916 h 2523383"/>
                <a:gd name="connsiteX9494" fmla="*/ 1365089 w 1939743"/>
                <a:gd name="connsiteY9494" fmla="*/ 1459412 h 2523383"/>
                <a:gd name="connsiteX9495" fmla="*/ 1361709 w 1939743"/>
                <a:gd name="connsiteY9495" fmla="*/ 1463871 h 2523383"/>
                <a:gd name="connsiteX9496" fmla="*/ 1434311 w 1939743"/>
                <a:gd name="connsiteY9496" fmla="*/ 1456189 h 2523383"/>
                <a:gd name="connsiteX9497" fmla="*/ 1445772 w 1939743"/>
                <a:gd name="connsiteY9497" fmla="*/ 1461430 h 2523383"/>
                <a:gd name="connsiteX9498" fmla="*/ 1446891 w 1939743"/>
                <a:gd name="connsiteY9498" fmla="*/ 1463331 h 2523383"/>
                <a:gd name="connsiteX9499" fmla="*/ 1447439 w 1939743"/>
                <a:gd name="connsiteY9499" fmla="*/ 1465029 h 2523383"/>
                <a:gd name="connsiteX9500" fmla="*/ 1447759 w 1939743"/>
                <a:gd name="connsiteY9500" fmla="*/ 1466915 h 2523383"/>
                <a:gd name="connsiteX9501" fmla="*/ 1447783 w 1939743"/>
                <a:gd name="connsiteY9501" fmla="*/ 1470787 h 2523383"/>
                <a:gd name="connsiteX9502" fmla="*/ 1447548 w 1939743"/>
                <a:gd name="connsiteY9502" fmla="*/ 1472336 h 2523383"/>
                <a:gd name="connsiteX9503" fmla="*/ 1446429 w 1939743"/>
                <a:gd name="connsiteY9503" fmla="*/ 1476076 h 2523383"/>
                <a:gd name="connsiteX9504" fmla="*/ 1446351 w 1939743"/>
                <a:gd name="connsiteY9504" fmla="*/ 1477241 h 2523383"/>
                <a:gd name="connsiteX9505" fmla="*/ 1447251 w 1939743"/>
                <a:gd name="connsiteY9505" fmla="*/ 1489689 h 2523383"/>
                <a:gd name="connsiteX9506" fmla="*/ 1447157 w 1939743"/>
                <a:gd name="connsiteY9506" fmla="*/ 1496432 h 2523383"/>
                <a:gd name="connsiteX9507" fmla="*/ 1446351 w 1939743"/>
                <a:gd name="connsiteY9507" fmla="*/ 1502034 h 2523383"/>
                <a:gd name="connsiteX9508" fmla="*/ 1444708 w 1939743"/>
                <a:gd name="connsiteY9508" fmla="*/ 1506517 h 2523383"/>
                <a:gd name="connsiteX9509" fmla="*/ 1442236 w 1939743"/>
                <a:gd name="connsiteY9509" fmla="*/ 1509873 h 2523383"/>
                <a:gd name="connsiteX9510" fmla="*/ 1440358 w 1939743"/>
                <a:gd name="connsiteY9510" fmla="*/ 1511798 h 2523383"/>
                <a:gd name="connsiteX9511" fmla="*/ 1432018 w 1939743"/>
                <a:gd name="connsiteY9511" fmla="*/ 1516523 h 2523383"/>
                <a:gd name="connsiteX9512" fmla="*/ 1426112 w 1939743"/>
                <a:gd name="connsiteY9512" fmla="*/ 1517743 h 2523383"/>
                <a:gd name="connsiteX9513" fmla="*/ 1419884 w 1939743"/>
                <a:gd name="connsiteY9513" fmla="*/ 1517962 h 2523383"/>
                <a:gd name="connsiteX9514" fmla="*/ 1411951 w 1939743"/>
                <a:gd name="connsiteY9514" fmla="*/ 1519230 h 2523383"/>
                <a:gd name="connsiteX9515" fmla="*/ 1408329 w 1939743"/>
                <a:gd name="connsiteY9515" fmla="*/ 1518964 h 2523383"/>
                <a:gd name="connsiteX9516" fmla="*/ 1406459 w 1939743"/>
                <a:gd name="connsiteY9516" fmla="*/ 1518408 h 2523383"/>
                <a:gd name="connsiteX9517" fmla="*/ 1405130 w 1939743"/>
                <a:gd name="connsiteY9517" fmla="*/ 1517462 h 2523383"/>
                <a:gd name="connsiteX9518" fmla="*/ 1403573 w 1939743"/>
                <a:gd name="connsiteY9518" fmla="*/ 1514473 h 2523383"/>
                <a:gd name="connsiteX9519" fmla="*/ 1401789 w 1939743"/>
                <a:gd name="connsiteY9519" fmla="*/ 1509419 h 2523383"/>
                <a:gd name="connsiteX9520" fmla="*/ 1400318 w 1939743"/>
                <a:gd name="connsiteY9520" fmla="*/ 1503708 h 2523383"/>
                <a:gd name="connsiteX9521" fmla="*/ 1398558 w 1939743"/>
                <a:gd name="connsiteY9521" fmla="*/ 1493522 h 2523383"/>
                <a:gd name="connsiteX9522" fmla="*/ 1398526 w 1939743"/>
                <a:gd name="connsiteY9522" fmla="*/ 1492309 h 2523383"/>
                <a:gd name="connsiteX9523" fmla="*/ 1400224 w 1939743"/>
                <a:gd name="connsiteY9523" fmla="*/ 1483954 h 2523383"/>
                <a:gd name="connsiteX9524" fmla="*/ 1402477 w 1939743"/>
                <a:gd name="connsiteY9524" fmla="*/ 1478298 h 2523383"/>
                <a:gd name="connsiteX9525" fmla="*/ 1406451 w 1939743"/>
                <a:gd name="connsiteY9525" fmla="*/ 1469864 h 2523383"/>
                <a:gd name="connsiteX9526" fmla="*/ 1410942 w 1939743"/>
                <a:gd name="connsiteY9526" fmla="*/ 1461595 h 2523383"/>
                <a:gd name="connsiteX9527" fmla="*/ 1412084 w 1939743"/>
                <a:gd name="connsiteY9527" fmla="*/ 1460226 h 2523383"/>
                <a:gd name="connsiteX9528" fmla="*/ 1414111 w 1939743"/>
                <a:gd name="connsiteY9528" fmla="*/ 1458770 h 2523383"/>
                <a:gd name="connsiteX9529" fmla="*/ 1419188 w 1939743"/>
                <a:gd name="connsiteY9529" fmla="*/ 1456408 h 2523383"/>
                <a:gd name="connsiteX9530" fmla="*/ 1423397 w 1939743"/>
                <a:gd name="connsiteY9530" fmla="*/ 1457002 h 2523383"/>
                <a:gd name="connsiteX9531" fmla="*/ 1425251 w 1939743"/>
                <a:gd name="connsiteY9531" fmla="*/ 1456705 h 2523383"/>
                <a:gd name="connsiteX9532" fmla="*/ 1427567 w 1939743"/>
                <a:gd name="connsiteY9532" fmla="*/ 1455602 h 2523383"/>
                <a:gd name="connsiteX9533" fmla="*/ 1430118 w 1939743"/>
                <a:gd name="connsiteY9533" fmla="*/ 1455336 h 2523383"/>
                <a:gd name="connsiteX9534" fmla="*/ 1434311 w 1939743"/>
                <a:gd name="connsiteY9534" fmla="*/ 1456189 h 2523383"/>
                <a:gd name="connsiteX9535" fmla="*/ 1194554 w 1939743"/>
                <a:gd name="connsiteY9535" fmla="*/ 1490580 h 2523383"/>
                <a:gd name="connsiteX9536" fmla="*/ 1193615 w 1939743"/>
                <a:gd name="connsiteY9536" fmla="*/ 1490643 h 2523383"/>
                <a:gd name="connsiteX9537" fmla="*/ 1192129 w 1939743"/>
                <a:gd name="connsiteY9537" fmla="*/ 1489759 h 2523383"/>
                <a:gd name="connsiteX9538" fmla="*/ 1188718 w 1939743"/>
                <a:gd name="connsiteY9538" fmla="*/ 1486254 h 2523383"/>
                <a:gd name="connsiteX9539" fmla="*/ 1188029 w 1939743"/>
                <a:gd name="connsiteY9539" fmla="*/ 1484736 h 2523383"/>
                <a:gd name="connsiteX9540" fmla="*/ 1187685 w 1939743"/>
                <a:gd name="connsiteY9540" fmla="*/ 1482960 h 2523383"/>
                <a:gd name="connsiteX9541" fmla="*/ 1187685 w 1939743"/>
                <a:gd name="connsiteY9541" fmla="*/ 1480926 h 2523383"/>
                <a:gd name="connsiteX9542" fmla="*/ 1187990 w 1939743"/>
                <a:gd name="connsiteY9542" fmla="*/ 1478814 h 2523383"/>
                <a:gd name="connsiteX9543" fmla="*/ 1189031 w 1939743"/>
                <a:gd name="connsiteY9543" fmla="*/ 1474589 h 2523383"/>
                <a:gd name="connsiteX9544" fmla="*/ 1187043 w 1939743"/>
                <a:gd name="connsiteY9544" fmla="*/ 1471225 h 2523383"/>
                <a:gd name="connsiteX9545" fmla="*/ 1186558 w 1939743"/>
                <a:gd name="connsiteY9545" fmla="*/ 1469309 h 2523383"/>
                <a:gd name="connsiteX9546" fmla="*/ 1186793 w 1939743"/>
                <a:gd name="connsiteY9546" fmla="*/ 1468221 h 2523383"/>
                <a:gd name="connsiteX9547" fmla="*/ 1187904 w 1939743"/>
                <a:gd name="connsiteY9547" fmla="*/ 1465616 h 2523383"/>
                <a:gd name="connsiteX9548" fmla="*/ 1188209 w 1939743"/>
                <a:gd name="connsiteY9548" fmla="*/ 1463989 h 2523383"/>
                <a:gd name="connsiteX9549" fmla="*/ 1189328 w 1939743"/>
                <a:gd name="connsiteY9549" fmla="*/ 1461673 h 2523383"/>
                <a:gd name="connsiteX9550" fmla="*/ 1192222 w 1939743"/>
                <a:gd name="connsiteY9550" fmla="*/ 1457174 h 2523383"/>
                <a:gd name="connsiteX9551" fmla="*/ 1195125 w 1939743"/>
                <a:gd name="connsiteY9551" fmla="*/ 1458238 h 2523383"/>
                <a:gd name="connsiteX9552" fmla="*/ 1197715 w 1939743"/>
                <a:gd name="connsiteY9552" fmla="*/ 1461923 h 2523383"/>
                <a:gd name="connsiteX9553" fmla="*/ 1198387 w 1939743"/>
                <a:gd name="connsiteY9553" fmla="*/ 1464411 h 2523383"/>
                <a:gd name="connsiteX9554" fmla="*/ 1198184 w 1939743"/>
                <a:gd name="connsiteY9554" fmla="*/ 1467048 h 2523383"/>
                <a:gd name="connsiteX9555" fmla="*/ 1198411 w 1939743"/>
                <a:gd name="connsiteY9555" fmla="*/ 1470858 h 2523383"/>
                <a:gd name="connsiteX9556" fmla="*/ 1199060 w 1939743"/>
                <a:gd name="connsiteY9556" fmla="*/ 1475841 h 2523383"/>
                <a:gd name="connsiteX9557" fmla="*/ 1199232 w 1939743"/>
                <a:gd name="connsiteY9557" fmla="*/ 1479440 h 2523383"/>
                <a:gd name="connsiteX9558" fmla="*/ 1198919 w 1939743"/>
                <a:gd name="connsiteY9558" fmla="*/ 1481677 h 2523383"/>
                <a:gd name="connsiteX9559" fmla="*/ 1197808 w 1939743"/>
                <a:gd name="connsiteY9559" fmla="*/ 1485863 h 2523383"/>
                <a:gd name="connsiteX9560" fmla="*/ 1196870 w 1939743"/>
                <a:gd name="connsiteY9560" fmla="*/ 1487803 h 2523383"/>
                <a:gd name="connsiteX9561" fmla="*/ 1195633 w 1939743"/>
                <a:gd name="connsiteY9561" fmla="*/ 1489618 h 2523383"/>
                <a:gd name="connsiteX9562" fmla="*/ 1194554 w 1939743"/>
                <a:gd name="connsiteY9562" fmla="*/ 1490580 h 2523383"/>
                <a:gd name="connsiteX9563" fmla="*/ 695536 w 1939743"/>
                <a:gd name="connsiteY9563" fmla="*/ 1475739 h 2523383"/>
                <a:gd name="connsiteX9564" fmla="*/ 694715 w 1939743"/>
                <a:gd name="connsiteY9564" fmla="*/ 1475927 h 2523383"/>
                <a:gd name="connsiteX9565" fmla="*/ 691703 w 1939743"/>
                <a:gd name="connsiteY9565" fmla="*/ 1472446 h 2523383"/>
                <a:gd name="connsiteX9566" fmla="*/ 692336 w 1939743"/>
                <a:gd name="connsiteY9566" fmla="*/ 1469449 h 2523383"/>
                <a:gd name="connsiteX9567" fmla="*/ 695129 w 1939743"/>
                <a:gd name="connsiteY9567" fmla="*/ 1472516 h 2523383"/>
                <a:gd name="connsiteX9568" fmla="*/ 695528 w 1939743"/>
                <a:gd name="connsiteY9568" fmla="*/ 1474425 h 2523383"/>
                <a:gd name="connsiteX9569" fmla="*/ 695536 w 1939743"/>
                <a:gd name="connsiteY9569" fmla="*/ 1475739 h 2523383"/>
                <a:gd name="connsiteX9570" fmla="*/ 1479413 w 1939743"/>
                <a:gd name="connsiteY9570" fmla="*/ 1487803 h 2523383"/>
                <a:gd name="connsiteX9571" fmla="*/ 1468710 w 1939743"/>
                <a:gd name="connsiteY9571" fmla="*/ 1487881 h 2523383"/>
                <a:gd name="connsiteX9572" fmla="*/ 1462890 w 1939743"/>
                <a:gd name="connsiteY9572" fmla="*/ 1487467 h 2523383"/>
                <a:gd name="connsiteX9573" fmla="*/ 1460551 w 1939743"/>
                <a:gd name="connsiteY9573" fmla="*/ 1486583 h 2523383"/>
                <a:gd name="connsiteX9574" fmla="*/ 1458516 w 1939743"/>
                <a:gd name="connsiteY9574" fmla="*/ 1485206 h 2523383"/>
                <a:gd name="connsiteX9575" fmla="*/ 1456209 w 1939743"/>
                <a:gd name="connsiteY9575" fmla="*/ 1480731 h 2523383"/>
                <a:gd name="connsiteX9576" fmla="*/ 1454730 w 1939743"/>
                <a:gd name="connsiteY9576" fmla="*/ 1476099 h 2523383"/>
                <a:gd name="connsiteX9577" fmla="*/ 1454660 w 1939743"/>
                <a:gd name="connsiteY9577" fmla="*/ 1474128 h 2523383"/>
                <a:gd name="connsiteX9578" fmla="*/ 1455051 w 1939743"/>
                <a:gd name="connsiteY9578" fmla="*/ 1472352 h 2523383"/>
                <a:gd name="connsiteX9579" fmla="*/ 1455598 w 1939743"/>
                <a:gd name="connsiteY9579" fmla="*/ 1471272 h 2523383"/>
                <a:gd name="connsiteX9580" fmla="*/ 1462780 w 1939743"/>
                <a:gd name="connsiteY9580" fmla="*/ 1469723 h 2523383"/>
                <a:gd name="connsiteX9581" fmla="*/ 1468664 w 1939743"/>
                <a:gd name="connsiteY9581" fmla="*/ 1471656 h 2523383"/>
                <a:gd name="connsiteX9582" fmla="*/ 1473725 w 1939743"/>
                <a:gd name="connsiteY9582" fmla="*/ 1473924 h 2523383"/>
                <a:gd name="connsiteX9583" fmla="*/ 1480242 w 1939743"/>
                <a:gd name="connsiteY9583" fmla="*/ 1474308 h 2523383"/>
                <a:gd name="connsiteX9584" fmla="*/ 1482221 w 1939743"/>
                <a:gd name="connsiteY9584" fmla="*/ 1475168 h 2523383"/>
                <a:gd name="connsiteX9585" fmla="*/ 1482980 w 1939743"/>
                <a:gd name="connsiteY9585" fmla="*/ 1475802 h 2523383"/>
                <a:gd name="connsiteX9586" fmla="*/ 1483504 w 1939743"/>
                <a:gd name="connsiteY9586" fmla="*/ 1476968 h 2523383"/>
                <a:gd name="connsiteX9587" fmla="*/ 1484248 w 1939743"/>
                <a:gd name="connsiteY9587" fmla="*/ 1482295 h 2523383"/>
                <a:gd name="connsiteX9588" fmla="*/ 1484318 w 1939743"/>
                <a:gd name="connsiteY9588" fmla="*/ 1485128 h 2523383"/>
                <a:gd name="connsiteX9589" fmla="*/ 1484123 w 1939743"/>
                <a:gd name="connsiteY9589" fmla="*/ 1487271 h 2523383"/>
                <a:gd name="connsiteX9590" fmla="*/ 1479413 w 1939743"/>
                <a:gd name="connsiteY9590" fmla="*/ 1487803 h 2523383"/>
                <a:gd name="connsiteX9591" fmla="*/ 698978 w 1939743"/>
                <a:gd name="connsiteY9591" fmla="*/ 1476240 h 2523383"/>
                <a:gd name="connsiteX9592" fmla="*/ 701451 w 1939743"/>
                <a:gd name="connsiteY9592" fmla="*/ 1476858 h 2523383"/>
                <a:gd name="connsiteX9593" fmla="*/ 703281 w 1939743"/>
                <a:gd name="connsiteY9593" fmla="*/ 1476396 h 2523383"/>
                <a:gd name="connsiteX9594" fmla="*/ 704619 w 1939743"/>
                <a:gd name="connsiteY9594" fmla="*/ 1478751 h 2523383"/>
                <a:gd name="connsiteX9595" fmla="*/ 705135 w 1939743"/>
                <a:gd name="connsiteY9595" fmla="*/ 1481138 h 2523383"/>
                <a:gd name="connsiteX9596" fmla="*/ 704963 w 1939743"/>
                <a:gd name="connsiteY9596" fmla="*/ 1481951 h 2523383"/>
                <a:gd name="connsiteX9597" fmla="*/ 704384 w 1939743"/>
                <a:gd name="connsiteY9597" fmla="*/ 1482280 h 2523383"/>
                <a:gd name="connsiteX9598" fmla="*/ 700520 w 1939743"/>
                <a:gd name="connsiteY9598" fmla="*/ 1479643 h 2523383"/>
                <a:gd name="connsiteX9599" fmla="*/ 699080 w 1939743"/>
                <a:gd name="connsiteY9599" fmla="*/ 1478024 h 2523383"/>
                <a:gd name="connsiteX9600" fmla="*/ 698595 w 1939743"/>
                <a:gd name="connsiteY9600" fmla="*/ 1476663 h 2523383"/>
                <a:gd name="connsiteX9601" fmla="*/ 698978 w 1939743"/>
                <a:gd name="connsiteY9601" fmla="*/ 1476240 h 2523383"/>
                <a:gd name="connsiteX9602" fmla="*/ 726791 w 1939743"/>
                <a:gd name="connsiteY9602" fmla="*/ 1509787 h 2523383"/>
                <a:gd name="connsiteX9603" fmla="*/ 725688 w 1939743"/>
                <a:gd name="connsiteY9603" fmla="*/ 1514552 h 2523383"/>
                <a:gd name="connsiteX9604" fmla="*/ 725265 w 1939743"/>
                <a:gd name="connsiteY9604" fmla="*/ 1514106 h 2523383"/>
                <a:gd name="connsiteX9605" fmla="*/ 724506 w 1939743"/>
                <a:gd name="connsiteY9605" fmla="*/ 1511829 h 2523383"/>
                <a:gd name="connsiteX9606" fmla="*/ 722981 w 1939743"/>
                <a:gd name="connsiteY9606" fmla="*/ 1510734 h 2523383"/>
                <a:gd name="connsiteX9607" fmla="*/ 721252 w 1939743"/>
                <a:gd name="connsiteY9607" fmla="*/ 1508199 h 2523383"/>
                <a:gd name="connsiteX9608" fmla="*/ 721275 w 1939743"/>
                <a:gd name="connsiteY9608" fmla="*/ 1502738 h 2523383"/>
                <a:gd name="connsiteX9609" fmla="*/ 721940 w 1939743"/>
                <a:gd name="connsiteY9609" fmla="*/ 1500250 h 2523383"/>
                <a:gd name="connsiteX9610" fmla="*/ 721792 w 1939743"/>
                <a:gd name="connsiteY9610" fmla="*/ 1496769 h 2523383"/>
                <a:gd name="connsiteX9611" fmla="*/ 723513 w 1939743"/>
                <a:gd name="connsiteY9611" fmla="*/ 1494672 h 2523383"/>
                <a:gd name="connsiteX9612" fmla="*/ 724788 w 1939743"/>
                <a:gd name="connsiteY9612" fmla="*/ 1497136 h 2523383"/>
                <a:gd name="connsiteX9613" fmla="*/ 725140 w 1939743"/>
                <a:gd name="connsiteY9613" fmla="*/ 1501322 h 2523383"/>
                <a:gd name="connsiteX9614" fmla="*/ 724819 w 1939743"/>
                <a:gd name="connsiteY9614" fmla="*/ 1503380 h 2523383"/>
                <a:gd name="connsiteX9615" fmla="*/ 726087 w 1939743"/>
                <a:gd name="connsiteY9615" fmla="*/ 1505508 h 2523383"/>
                <a:gd name="connsiteX9616" fmla="*/ 726673 w 1939743"/>
                <a:gd name="connsiteY9616" fmla="*/ 1506047 h 2523383"/>
                <a:gd name="connsiteX9617" fmla="*/ 726986 w 1939743"/>
                <a:gd name="connsiteY9617" fmla="*/ 1507753 h 2523383"/>
                <a:gd name="connsiteX9618" fmla="*/ 726791 w 1939743"/>
                <a:gd name="connsiteY9618" fmla="*/ 1509787 h 2523383"/>
                <a:gd name="connsiteX9619" fmla="*/ 1719624 w 1939743"/>
                <a:gd name="connsiteY9619" fmla="*/ 1529369 h 2523383"/>
                <a:gd name="connsiteX9620" fmla="*/ 1716901 w 1939743"/>
                <a:gd name="connsiteY9620" fmla="*/ 1530918 h 2523383"/>
                <a:gd name="connsiteX9621" fmla="*/ 1715446 w 1939743"/>
                <a:gd name="connsiteY9621" fmla="*/ 1529017 h 2523383"/>
                <a:gd name="connsiteX9622" fmla="*/ 1716471 w 1939743"/>
                <a:gd name="connsiteY9622" fmla="*/ 1528485 h 2523383"/>
                <a:gd name="connsiteX9623" fmla="*/ 1717965 w 1939743"/>
                <a:gd name="connsiteY9623" fmla="*/ 1526201 h 2523383"/>
                <a:gd name="connsiteX9624" fmla="*/ 1719999 w 1939743"/>
                <a:gd name="connsiteY9624" fmla="*/ 1524190 h 2523383"/>
                <a:gd name="connsiteX9625" fmla="*/ 1720852 w 1939743"/>
                <a:gd name="connsiteY9625" fmla="*/ 1522570 h 2523383"/>
                <a:gd name="connsiteX9626" fmla="*/ 1724271 w 1939743"/>
                <a:gd name="connsiteY9626" fmla="*/ 1521827 h 2523383"/>
                <a:gd name="connsiteX9627" fmla="*/ 1725436 w 1939743"/>
                <a:gd name="connsiteY9627" fmla="*/ 1521913 h 2523383"/>
                <a:gd name="connsiteX9628" fmla="*/ 1725882 w 1939743"/>
                <a:gd name="connsiteY9628" fmla="*/ 1522492 h 2523383"/>
                <a:gd name="connsiteX9629" fmla="*/ 1723942 w 1939743"/>
                <a:gd name="connsiteY9629" fmla="*/ 1524980 h 2523383"/>
                <a:gd name="connsiteX9630" fmla="*/ 1719624 w 1939743"/>
                <a:gd name="connsiteY9630" fmla="*/ 1529369 h 2523383"/>
                <a:gd name="connsiteX9631" fmla="*/ 722558 w 1939743"/>
                <a:gd name="connsiteY9631" fmla="*/ 1532248 h 2523383"/>
                <a:gd name="connsiteX9632" fmla="*/ 725328 w 1939743"/>
                <a:gd name="connsiteY9632" fmla="*/ 1532694 h 2523383"/>
                <a:gd name="connsiteX9633" fmla="*/ 728864 w 1939743"/>
                <a:gd name="connsiteY9633" fmla="*/ 1532624 h 2523383"/>
                <a:gd name="connsiteX9634" fmla="*/ 728254 w 1939743"/>
                <a:gd name="connsiteY9634" fmla="*/ 1536950 h 2523383"/>
                <a:gd name="connsiteX9635" fmla="*/ 726900 w 1939743"/>
                <a:gd name="connsiteY9635" fmla="*/ 1539719 h 2523383"/>
                <a:gd name="connsiteX9636" fmla="*/ 725828 w 1939743"/>
                <a:gd name="connsiteY9636" fmla="*/ 1540502 h 2523383"/>
                <a:gd name="connsiteX9637" fmla="*/ 725359 w 1939743"/>
                <a:gd name="connsiteY9637" fmla="*/ 1538992 h 2523383"/>
                <a:gd name="connsiteX9638" fmla="*/ 723278 w 1939743"/>
                <a:gd name="connsiteY9638" fmla="*/ 1535526 h 2523383"/>
                <a:gd name="connsiteX9639" fmla="*/ 722558 w 1939743"/>
                <a:gd name="connsiteY9639" fmla="*/ 1532248 h 2523383"/>
                <a:gd name="connsiteX9640" fmla="*/ 1270793 w 1939743"/>
                <a:gd name="connsiteY9640" fmla="*/ 1572210 h 2523383"/>
                <a:gd name="connsiteX9641" fmla="*/ 1272984 w 1939743"/>
                <a:gd name="connsiteY9641" fmla="*/ 1572875 h 2523383"/>
                <a:gd name="connsiteX9642" fmla="*/ 1274642 w 1939743"/>
                <a:gd name="connsiteY9642" fmla="*/ 1572805 h 2523383"/>
                <a:gd name="connsiteX9643" fmla="*/ 1275010 w 1939743"/>
                <a:gd name="connsiteY9643" fmla="*/ 1573603 h 2523383"/>
                <a:gd name="connsiteX9644" fmla="*/ 1273265 w 1939743"/>
                <a:gd name="connsiteY9644" fmla="*/ 1576255 h 2523383"/>
                <a:gd name="connsiteX9645" fmla="*/ 1272194 w 1939743"/>
                <a:gd name="connsiteY9645" fmla="*/ 1576756 h 2523383"/>
                <a:gd name="connsiteX9646" fmla="*/ 1270261 w 1939743"/>
                <a:gd name="connsiteY9646" fmla="*/ 1574854 h 2523383"/>
                <a:gd name="connsiteX9647" fmla="*/ 1268806 w 1939743"/>
                <a:gd name="connsiteY9647" fmla="*/ 1572523 h 2523383"/>
                <a:gd name="connsiteX9648" fmla="*/ 1268399 w 1939743"/>
                <a:gd name="connsiteY9648" fmla="*/ 1571107 h 2523383"/>
                <a:gd name="connsiteX9649" fmla="*/ 1268282 w 1939743"/>
                <a:gd name="connsiteY9649" fmla="*/ 1569550 h 2523383"/>
                <a:gd name="connsiteX9650" fmla="*/ 1268618 w 1939743"/>
                <a:gd name="connsiteY9650" fmla="*/ 1569276 h 2523383"/>
                <a:gd name="connsiteX9651" fmla="*/ 1270793 w 1939743"/>
                <a:gd name="connsiteY9651" fmla="*/ 1572210 h 2523383"/>
                <a:gd name="connsiteX9652" fmla="*/ 1257564 w 1939743"/>
                <a:gd name="connsiteY9652" fmla="*/ 1598466 h 2523383"/>
                <a:gd name="connsiteX9653" fmla="*/ 1260380 w 1939743"/>
                <a:gd name="connsiteY9653" fmla="*/ 1600562 h 2523383"/>
                <a:gd name="connsiteX9654" fmla="*/ 1263197 w 1939743"/>
                <a:gd name="connsiteY9654" fmla="*/ 1601751 h 2523383"/>
                <a:gd name="connsiteX9655" fmla="*/ 1267726 w 1939743"/>
                <a:gd name="connsiteY9655" fmla="*/ 1602393 h 2523383"/>
                <a:gd name="connsiteX9656" fmla="*/ 1268376 w 1939743"/>
                <a:gd name="connsiteY9656" fmla="*/ 1602831 h 2523383"/>
                <a:gd name="connsiteX9657" fmla="*/ 1268376 w 1939743"/>
                <a:gd name="connsiteY9657" fmla="*/ 1603817 h 2523383"/>
                <a:gd name="connsiteX9658" fmla="*/ 1267726 w 1939743"/>
                <a:gd name="connsiteY9658" fmla="*/ 1605342 h 2523383"/>
                <a:gd name="connsiteX9659" fmla="*/ 1266217 w 1939743"/>
                <a:gd name="connsiteY9659" fmla="*/ 1607298 h 2523383"/>
                <a:gd name="connsiteX9660" fmla="*/ 1265137 w 1939743"/>
                <a:gd name="connsiteY9660" fmla="*/ 1607353 h 2523383"/>
                <a:gd name="connsiteX9661" fmla="*/ 1262633 w 1939743"/>
                <a:gd name="connsiteY9661" fmla="*/ 1605976 h 2523383"/>
                <a:gd name="connsiteX9662" fmla="*/ 1261718 w 1939743"/>
                <a:gd name="connsiteY9662" fmla="*/ 1605272 h 2523383"/>
                <a:gd name="connsiteX9663" fmla="*/ 1260709 w 1939743"/>
                <a:gd name="connsiteY9663" fmla="*/ 1603699 h 2523383"/>
                <a:gd name="connsiteX9664" fmla="*/ 1260200 w 1939743"/>
                <a:gd name="connsiteY9664" fmla="*/ 1603551 h 2523383"/>
                <a:gd name="connsiteX9665" fmla="*/ 1259543 w 1939743"/>
                <a:gd name="connsiteY9665" fmla="*/ 1604075 h 2523383"/>
                <a:gd name="connsiteX9666" fmla="*/ 1259371 w 1939743"/>
                <a:gd name="connsiteY9666" fmla="*/ 1604763 h 2523383"/>
                <a:gd name="connsiteX9667" fmla="*/ 1259676 w 1939743"/>
                <a:gd name="connsiteY9667" fmla="*/ 1605624 h 2523383"/>
                <a:gd name="connsiteX9668" fmla="*/ 1259261 w 1939743"/>
                <a:gd name="connsiteY9668" fmla="*/ 1605867 h 2523383"/>
                <a:gd name="connsiteX9669" fmla="*/ 1256226 w 1939743"/>
                <a:gd name="connsiteY9669" fmla="*/ 1605272 h 2523383"/>
                <a:gd name="connsiteX9670" fmla="*/ 1255749 w 1939743"/>
                <a:gd name="connsiteY9670" fmla="*/ 1604771 h 2523383"/>
                <a:gd name="connsiteX9671" fmla="*/ 1255991 w 1939743"/>
                <a:gd name="connsiteY9671" fmla="*/ 1603081 h 2523383"/>
                <a:gd name="connsiteX9672" fmla="*/ 1258104 w 1939743"/>
                <a:gd name="connsiteY9672" fmla="*/ 1600617 h 2523383"/>
                <a:gd name="connsiteX9673" fmla="*/ 1256249 w 1939743"/>
                <a:gd name="connsiteY9673" fmla="*/ 1599858 h 2523383"/>
                <a:gd name="connsiteX9674" fmla="*/ 1255655 w 1939743"/>
                <a:gd name="connsiteY9674" fmla="*/ 1598943 h 2523383"/>
                <a:gd name="connsiteX9675" fmla="*/ 1252901 w 1939743"/>
                <a:gd name="connsiteY9675" fmla="*/ 1600492 h 2523383"/>
                <a:gd name="connsiteX9676" fmla="*/ 1251375 w 1939743"/>
                <a:gd name="connsiteY9676" fmla="*/ 1600867 h 2523383"/>
                <a:gd name="connsiteX9677" fmla="*/ 1248966 w 1939743"/>
                <a:gd name="connsiteY9677" fmla="*/ 1599780 h 2523383"/>
                <a:gd name="connsiteX9678" fmla="*/ 1248708 w 1939743"/>
                <a:gd name="connsiteY9678" fmla="*/ 1594124 h 2523383"/>
                <a:gd name="connsiteX9679" fmla="*/ 1248418 w 1939743"/>
                <a:gd name="connsiteY9679" fmla="*/ 1592050 h 2523383"/>
                <a:gd name="connsiteX9680" fmla="*/ 1247323 w 1939743"/>
                <a:gd name="connsiteY9680" fmla="*/ 1590642 h 2523383"/>
                <a:gd name="connsiteX9681" fmla="*/ 1246674 w 1939743"/>
                <a:gd name="connsiteY9681" fmla="*/ 1589156 h 2523383"/>
                <a:gd name="connsiteX9682" fmla="*/ 1245617 w 1939743"/>
                <a:gd name="connsiteY9682" fmla="*/ 1588029 h 2523383"/>
                <a:gd name="connsiteX9683" fmla="*/ 1243443 w 1939743"/>
                <a:gd name="connsiteY9683" fmla="*/ 1586887 h 2523383"/>
                <a:gd name="connsiteX9684" fmla="*/ 1241674 w 1939743"/>
                <a:gd name="connsiteY9684" fmla="*/ 1584047 h 2523383"/>
                <a:gd name="connsiteX9685" fmla="*/ 1241307 w 1939743"/>
                <a:gd name="connsiteY9685" fmla="*/ 1582756 h 2523383"/>
                <a:gd name="connsiteX9686" fmla="*/ 1241549 w 1939743"/>
                <a:gd name="connsiteY9686" fmla="*/ 1581778 h 2523383"/>
                <a:gd name="connsiteX9687" fmla="*/ 1242629 w 1939743"/>
                <a:gd name="connsiteY9687" fmla="*/ 1580440 h 2523383"/>
                <a:gd name="connsiteX9688" fmla="*/ 1248880 w 1939743"/>
                <a:gd name="connsiteY9688" fmla="*/ 1583319 h 2523383"/>
                <a:gd name="connsiteX9689" fmla="*/ 1252651 w 1939743"/>
                <a:gd name="connsiteY9689" fmla="*/ 1586042 h 2523383"/>
                <a:gd name="connsiteX9690" fmla="*/ 1256242 w 1939743"/>
                <a:gd name="connsiteY9690" fmla="*/ 1589367 h 2523383"/>
                <a:gd name="connsiteX9691" fmla="*/ 1258119 w 1939743"/>
                <a:gd name="connsiteY9691" fmla="*/ 1591824 h 2523383"/>
                <a:gd name="connsiteX9692" fmla="*/ 1258284 w 1939743"/>
                <a:gd name="connsiteY9692" fmla="*/ 1593420 h 2523383"/>
                <a:gd name="connsiteX9693" fmla="*/ 1257814 w 1939743"/>
                <a:gd name="connsiteY9693" fmla="*/ 1595008 h 2523383"/>
                <a:gd name="connsiteX9694" fmla="*/ 1256711 w 1939743"/>
                <a:gd name="connsiteY9694" fmla="*/ 1596596 h 2523383"/>
                <a:gd name="connsiteX9695" fmla="*/ 1257564 w 1939743"/>
                <a:gd name="connsiteY9695" fmla="*/ 1598466 h 2523383"/>
                <a:gd name="connsiteX9696" fmla="*/ 1236730 w 1939743"/>
                <a:gd name="connsiteY9696" fmla="*/ 1610279 h 2523383"/>
                <a:gd name="connsiteX9697" fmla="*/ 1235588 w 1939743"/>
                <a:gd name="connsiteY9697" fmla="*/ 1610874 h 2523383"/>
                <a:gd name="connsiteX9698" fmla="*/ 1234359 w 1939743"/>
                <a:gd name="connsiteY9698" fmla="*/ 1610537 h 2523383"/>
                <a:gd name="connsiteX9699" fmla="*/ 1233319 w 1939743"/>
                <a:gd name="connsiteY9699" fmla="*/ 1609004 h 2523383"/>
                <a:gd name="connsiteX9700" fmla="*/ 1232474 w 1939743"/>
                <a:gd name="connsiteY9700" fmla="*/ 1606266 h 2523383"/>
                <a:gd name="connsiteX9701" fmla="*/ 1231105 w 1939743"/>
                <a:gd name="connsiteY9701" fmla="*/ 1604208 h 2523383"/>
                <a:gd name="connsiteX9702" fmla="*/ 1228015 w 1939743"/>
                <a:gd name="connsiteY9702" fmla="*/ 1601642 h 2523383"/>
                <a:gd name="connsiteX9703" fmla="*/ 1227483 w 1939743"/>
                <a:gd name="connsiteY9703" fmla="*/ 1600633 h 2523383"/>
                <a:gd name="connsiteX9704" fmla="*/ 1226606 w 1939743"/>
                <a:gd name="connsiteY9704" fmla="*/ 1597175 h 2523383"/>
                <a:gd name="connsiteX9705" fmla="*/ 1226434 w 1939743"/>
                <a:gd name="connsiteY9705" fmla="*/ 1593717 h 2523383"/>
                <a:gd name="connsiteX9706" fmla="*/ 1225777 w 1939743"/>
                <a:gd name="connsiteY9706" fmla="*/ 1590580 h 2523383"/>
                <a:gd name="connsiteX9707" fmla="*/ 1225746 w 1939743"/>
                <a:gd name="connsiteY9707" fmla="*/ 1589031 h 2523383"/>
                <a:gd name="connsiteX9708" fmla="*/ 1226317 w 1939743"/>
                <a:gd name="connsiteY9708" fmla="*/ 1586715 h 2523383"/>
                <a:gd name="connsiteX9709" fmla="*/ 1228914 w 1939743"/>
                <a:gd name="connsiteY9709" fmla="*/ 1586167 h 2523383"/>
                <a:gd name="connsiteX9710" fmla="*/ 1230949 w 1939743"/>
                <a:gd name="connsiteY9710" fmla="*/ 1587083 h 2523383"/>
                <a:gd name="connsiteX9711" fmla="*/ 1231363 w 1939743"/>
                <a:gd name="connsiteY9711" fmla="*/ 1587701 h 2523383"/>
                <a:gd name="connsiteX9712" fmla="*/ 1232028 w 1939743"/>
                <a:gd name="connsiteY9712" fmla="*/ 1589046 h 2523383"/>
                <a:gd name="connsiteX9713" fmla="*/ 1232466 w 1939743"/>
                <a:gd name="connsiteY9713" fmla="*/ 1590689 h 2523383"/>
                <a:gd name="connsiteX9714" fmla="*/ 1234931 w 1939743"/>
                <a:gd name="connsiteY9714" fmla="*/ 1595125 h 2523383"/>
                <a:gd name="connsiteX9715" fmla="*/ 1236370 w 1939743"/>
                <a:gd name="connsiteY9715" fmla="*/ 1598646 h 2523383"/>
                <a:gd name="connsiteX9716" fmla="*/ 1238326 w 1939743"/>
                <a:gd name="connsiteY9716" fmla="*/ 1605890 h 2523383"/>
                <a:gd name="connsiteX9717" fmla="*/ 1238334 w 1939743"/>
                <a:gd name="connsiteY9717" fmla="*/ 1607267 h 2523383"/>
                <a:gd name="connsiteX9718" fmla="*/ 1237810 w 1939743"/>
                <a:gd name="connsiteY9718" fmla="*/ 1608730 h 2523383"/>
                <a:gd name="connsiteX9719" fmla="*/ 1236730 w 1939743"/>
                <a:gd name="connsiteY9719" fmla="*/ 1610279 h 2523383"/>
                <a:gd name="connsiteX9720" fmla="*/ 1231355 w 1939743"/>
                <a:gd name="connsiteY9720" fmla="*/ 1626826 h 2523383"/>
                <a:gd name="connsiteX9721" fmla="*/ 1232114 w 1939743"/>
                <a:gd name="connsiteY9721" fmla="*/ 1627459 h 2523383"/>
                <a:gd name="connsiteX9722" fmla="*/ 1233061 w 1939743"/>
                <a:gd name="connsiteY9722" fmla="*/ 1627099 h 2523383"/>
                <a:gd name="connsiteX9723" fmla="*/ 1234618 w 1939743"/>
                <a:gd name="connsiteY9723" fmla="*/ 1624510 h 2523383"/>
                <a:gd name="connsiteX9724" fmla="*/ 1238107 w 1939743"/>
                <a:gd name="connsiteY9724" fmla="*/ 1617031 h 2523383"/>
                <a:gd name="connsiteX9725" fmla="*/ 1239085 w 1939743"/>
                <a:gd name="connsiteY9725" fmla="*/ 1616326 h 2523383"/>
                <a:gd name="connsiteX9726" fmla="*/ 1240556 w 1939743"/>
                <a:gd name="connsiteY9726" fmla="*/ 1616444 h 2523383"/>
                <a:gd name="connsiteX9727" fmla="*/ 1245711 w 1939743"/>
                <a:gd name="connsiteY9727" fmla="*/ 1621255 h 2523383"/>
                <a:gd name="connsiteX9728" fmla="*/ 1247605 w 1939743"/>
                <a:gd name="connsiteY9728" fmla="*/ 1623931 h 2523383"/>
                <a:gd name="connsiteX9729" fmla="*/ 1248629 w 1939743"/>
                <a:gd name="connsiteY9729" fmla="*/ 1627647 h 2523383"/>
                <a:gd name="connsiteX9730" fmla="*/ 1249693 w 1939743"/>
                <a:gd name="connsiteY9730" fmla="*/ 1629094 h 2523383"/>
                <a:gd name="connsiteX9731" fmla="*/ 1253754 w 1939743"/>
                <a:gd name="connsiteY9731" fmla="*/ 1631011 h 2523383"/>
                <a:gd name="connsiteX9732" fmla="*/ 1257658 w 1939743"/>
                <a:gd name="connsiteY9732" fmla="*/ 1631653 h 2523383"/>
                <a:gd name="connsiteX9733" fmla="*/ 1262743 w 1939743"/>
                <a:gd name="connsiteY9733" fmla="*/ 1633593 h 2523383"/>
                <a:gd name="connsiteX9734" fmla="*/ 1264581 w 1939743"/>
                <a:gd name="connsiteY9734" fmla="*/ 1635048 h 2523383"/>
                <a:gd name="connsiteX9735" fmla="*/ 1268642 w 1939743"/>
                <a:gd name="connsiteY9735" fmla="*/ 1642113 h 2523383"/>
                <a:gd name="connsiteX9736" fmla="*/ 1269111 w 1939743"/>
                <a:gd name="connsiteY9736" fmla="*/ 1642543 h 2523383"/>
                <a:gd name="connsiteX9737" fmla="*/ 1273727 w 1939743"/>
                <a:gd name="connsiteY9737" fmla="*/ 1645414 h 2523383"/>
                <a:gd name="connsiteX9738" fmla="*/ 1280815 w 1939743"/>
                <a:gd name="connsiteY9738" fmla="*/ 1651798 h 2523383"/>
                <a:gd name="connsiteX9739" fmla="*/ 1282607 w 1939743"/>
                <a:gd name="connsiteY9739" fmla="*/ 1652745 h 2523383"/>
                <a:gd name="connsiteX9740" fmla="*/ 1289507 w 1939743"/>
                <a:gd name="connsiteY9740" fmla="*/ 1654841 h 2523383"/>
                <a:gd name="connsiteX9741" fmla="*/ 1291979 w 1939743"/>
                <a:gd name="connsiteY9741" fmla="*/ 1656406 h 2523383"/>
                <a:gd name="connsiteX9742" fmla="*/ 1294373 w 1939743"/>
                <a:gd name="connsiteY9742" fmla="*/ 1658784 h 2523383"/>
                <a:gd name="connsiteX9743" fmla="*/ 1297033 w 1939743"/>
                <a:gd name="connsiteY9743" fmla="*/ 1663126 h 2523383"/>
                <a:gd name="connsiteX9744" fmla="*/ 1300147 w 1939743"/>
                <a:gd name="connsiteY9744" fmla="*/ 1669925 h 2523383"/>
                <a:gd name="connsiteX9745" fmla="*/ 1302588 w 1939743"/>
                <a:gd name="connsiteY9745" fmla="*/ 1680721 h 2523383"/>
                <a:gd name="connsiteX9746" fmla="*/ 1302775 w 1939743"/>
                <a:gd name="connsiteY9746" fmla="*/ 1682841 h 2523383"/>
                <a:gd name="connsiteX9747" fmla="*/ 1302478 w 1939743"/>
                <a:gd name="connsiteY9747" fmla="*/ 1684101 h 2523383"/>
                <a:gd name="connsiteX9748" fmla="*/ 1301594 w 1939743"/>
                <a:gd name="connsiteY9748" fmla="*/ 1685439 h 2523383"/>
                <a:gd name="connsiteX9749" fmla="*/ 1297604 w 1939743"/>
                <a:gd name="connsiteY9749" fmla="*/ 1689836 h 2523383"/>
                <a:gd name="connsiteX9750" fmla="*/ 1297940 w 1939743"/>
                <a:gd name="connsiteY9750" fmla="*/ 1690579 h 2523383"/>
                <a:gd name="connsiteX9751" fmla="*/ 1301696 w 1939743"/>
                <a:gd name="connsiteY9751" fmla="*/ 1690305 h 2523383"/>
                <a:gd name="connsiteX9752" fmla="*/ 1310051 w 1939743"/>
                <a:gd name="connsiteY9752" fmla="*/ 1687606 h 2523383"/>
                <a:gd name="connsiteX9753" fmla="*/ 1315136 w 1939743"/>
                <a:gd name="connsiteY9753" fmla="*/ 1689546 h 2523383"/>
                <a:gd name="connsiteX9754" fmla="*/ 1316905 w 1939743"/>
                <a:gd name="connsiteY9754" fmla="*/ 1689851 h 2523383"/>
                <a:gd name="connsiteX9755" fmla="*/ 1317311 w 1939743"/>
                <a:gd name="connsiteY9755" fmla="*/ 1689742 h 2523383"/>
                <a:gd name="connsiteX9756" fmla="*/ 1319150 w 1939743"/>
                <a:gd name="connsiteY9756" fmla="*/ 1686370 h 2523383"/>
                <a:gd name="connsiteX9757" fmla="*/ 1321176 w 1939743"/>
                <a:gd name="connsiteY9757" fmla="*/ 1686894 h 2523383"/>
                <a:gd name="connsiteX9758" fmla="*/ 1324133 w 1939743"/>
                <a:gd name="connsiteY9758" fmla="*/ 1690164 h 2523383"/>
                <a:gd name="connsiteX9759" fmla="*/ 1326042 w 1939743"/>
                <a:gd name="connsiteY9759" fmla="*/ 1692801 h 2523383"/>
                <a:gd name="connsiteX9760" fmla="*/ 1326887 w 1939743"/>
                <a:gd name="connsiteY9760" fmla="*/ 1694803 h 2523383"/>
                <a:gd name="connsiteX9761" fmla="*/ 1326660 w 1939743"/>
                <a:gd name="connsiteY9761" fmla="*/ 1695938 h 2523383"/>
                <a:gd name="connsiteX9762" fmla="*/ 1324704 w 1939743"/>
                <a:gd name="connsiteY9762" fmla="*/ 1696329 h 2523383"/>
                <a:gd name="connsiteX9763" fmla="*/ 1329485 w 1939743"/>
                <a:gd name="connsiteY9763" fmla="*/ 1698246 h 2523383"/>
                <a:gd name="connsiteX9764" fmla="*/ 1333639 w 1939743"/>
                <a:gd name="connsiteY9764" fmla="*/ 1701281 h 2523383"/>
                <a:gd name="connsiteX9765" fmla="*/ 1332747 w 1939743"/>
                <a:gd name="connsiteY9765" fmla="*/ 1703253 h 2523383"/>
                <a:gd name="connsiteX9766" fmla="*/ 1328311 w 1939743"/>
                <a:gd name="connsiteY9766" fmla="*/ 1707634 h 2523383"/>
                <a:gd name="connsiteX9767" fmla="*/ 1323750 w 1939743"/>
                <a:gd name="connsiteY9767" fmla="*/ 1711452 h 2523383"/>
                <a:gd name="connsiteX9768" fmla="*/ 1318438 w 1939743"/>
                <a:gd name="connsiteY9768" fmla="*/ 1717163 h 2523383"/>
                <a:gd name="connsiteX9769" fmla="*/ 1317116 w 1939743"/>
                <a:gd name="connsiteY9769" fmla="*/ 1718031 h 2523383"/>
                <a:gd name="connsiteX9770" fmla="*/ 1316404 w 1939743"/>
                <a:gd name="connsiteY9770" fmla="*/ 1718078 h 2523383"/>
                <a:gd name="connsiteX9771" fmla="*/ 1313470 w 1939743"/>
                <a:gd name="connsiteY9771" fmla="*/ 1717014 h 2523383"/>
                <a:gd name="connsiteX9772" fmla="*/ 1309253 w 1939743"/>
                <a:gd name="connsiteY9772" fmla="*/ 1714315 h 2523383"/>
                <a:gd name="connsiteX9773" fmla="*/ 1296258 w 1939743"/>
                <a:gd name="connsiteY9773" fmla="*/ 1708088 h 2523383"/>
                <a:gd name="connsiteX9774" fmla="*/ 1292245 w 1939743"/>
                <a:gd name="connsiteY9774" fmla="*/ 1706765 h 2523383"/>
                <a:gd name="connsiteX9775" fmla="*/ 1287152 w 1939743"/>
                <a:gd name="connsiteY9775" fmla="*/ 1705991 h 2523383"/>
                <a:gd name="connsiteX9776" fmla="*/ 1286417 w 1939743"/>
                <a:gd name="connsiteY9776" fmla="*/ 1704520 h 2523383"/>
                <a:gd name="connsiteX9777" fmla="*/ 1285204 w 1939743"/>
                <a:gd name="connsiteY9777" fmla="*/ 1695054 h 2523383"/>
                <a:gd name="connsiteX9778" fmla="*/ 1282912 w 1939743"/>
                <a:gd name="connsiteY9778" fmla="*/ 1693372 h 2523383"/>
                <a:gd name="connsiteX9779" fmla="*/ 1275049 w 1939743"/>
                <a:gd name="connsiteY9779" fmla="*/ 1691385 h 2523383"/>
                <a:gd name="connsiteX9780" fmla="*/ 1272765 w 1939743"/>
                <a:gd name="connsiteY9780" fmla="*/ 1690242 h 2523383"/>
                <a:gd name="connsiteX9781" fmla="*/ 1272655 w 1939743"/>
                <a:gd name="connsiteY9781" fmla="*/ 1688326 h 2523383"/>
                <a:gd name="connsiteX9782" fmla="*/ 1273148 w 1939743"/>
                <a:gd name="connsiteY9782" fmla="*/ 1685032 h 2523383"/>
                <a:gd name="connsiteX9783" fmla="*/ 1272068 w 1939743"/>
                <a:gd name="connsiteY9783" fmla="*/ 1683420 h 2523383"/>
                <a:gd name="connsiteX9784" fmla="*/ 1269424 w 1939743"/>
                <a:gd name="connsiteY9784" fmla="*/ 1683491 h 2523383"/>
                <a:gd name="connsiteX9785" fmla="*/ 1266827 w 1939743"/>
                <a:gd name="connsiteY9785" fmla="*/ 1684171 h 2523383"/>
                <a:gd name="connsiteX9786" fmla="*/ 1262649 w 1939743"/>
                <a:gd name="connsiteY9786" fmla="*/ 1686409 h 2523383"/>
                <a:gd name="connsiteX9787" fmla="*/ 1260685 w 1939743"/>
                <a:gd name="connsiteY9787" fmla="*/ 1688474 h 2523383"/>
                <a:gd name="connsiteX9788" fmla="*/ 1259950 w 1939743"/>
                <a:gd name="connsiteY9788" fmla="*/ 1690712 h 2523383"/>
                <a:gd name="connsiteX9789" fmla="*/ 1259488 w 1939743"/>
                <a:gd name="connsiteY9789" fmla="*/ 1695484 h 2523383"/>
                <a:gd name="connsiteX9790" fmla="*/ 1258972 w 1939743"/>
                <a:gd name="connsiteY9790" fmla="*/ 1697737 h 2523383"/>
                <a:gd name="connsiteX9791" fmla="*/ 1257509 w 1939743"/>
                <a:gd name="connsiteY9791" fmla="*/ 1700687 h 2523383"/>
                <a:gd name="connsiteX9792" fmla="*/ 1251055 w 1939743"/>
                <a:gd name="connsiteY9792" fmla="*/ 1708291 h 2523383"/>
                <a:gd name="connsiteX9793" fmla="*/ 1248434 w 1939743"/>
                <a:gd name="connsiteY9793" fmla="*/ 1710575 h 2523383"/>
                <a:gd name="connsiteX9794" fmla="*/ 1245829 w 1939743"/>
                <a:gd name="connsiteY9794" fmla="*/ 1711225 h 2523383"/>
                <a:gd name="connsiteX9795" fmla="*/ 1244796 w 1939743"/>
                <a:gd name="connsiteY9795" fmla="*/ 1711952 h 2523383"/>
                <a:gd name="connsiteX9796" fmla="*/ 1243043 w 1939743"/>
                <a:gd name="connsiteY9796" fmla="*/ 1714745 h 2523383"/>
                <a:gd name="connsiteX9797" fmla="*/ 1240438 w 1939743"/>
                <a:gd name="connsiteY9797" fmla="*/ 1721567 h 2523383"/>
                <a:gd name="connsiteX9798" fmla="*/ 1239374 w 1939743"/>
                <a:gd name="connsiteY9798" fmla="*/ 1723523 h 2523383"/>
                <a:gd name="connsiteX9799" fmla="*/ 1237653 w 1939743"/>
                <a:gd name="connsiteY9799" fmla="*/ 1725510 h 2523383"/>
                <a:gd name="connsiteX9800" fmla="*/ 1234086 w 1939743"/>
                <a:gd name="connsiteY9800" fmla="*/ 1728546 h 2523383"/>
                <a:gd name="connsiteX9801" fmla="*/ 1230440 w 1939743"/>
                <a:gd name="connsiteY9801" fmla="*/ 1730971 h 2523383"/>
                <a:gd name="connsiteX9802" fmla="*/ 1224369 w 1939743"/>
                <a:gd name="connsiteY9802" fmla="*/ 1733780 h 2523383"/>
                <a:gd name="connsiteX9803" fmla="*/ 1220974 w 1939743"/>
                <a:gd name="connsiteY9803" fmla="*/ 1734734 h 2523383"/>
                <a:gd name="connsiteX9804" fmla="*/ 1218713 w 1939743"/>
                <a:gd name="connsiteY9804" fmla="*/ 1733788 h 2523383"/>
                <a:gd name="connsiteX9805" fmla="*/ 1217164 w 1939743"/>
                <a:gd name="connsiteY9805" fmla="*/ 1727380 h 2523383"/>
                <a:gd name="connsiteX9806" fmla="*/ 1213909 w 1939743"/>
                <a:gd name="connsiteY9806" fmla="*/ 1708377 h 2523383"/>
                <a:gd name="connsiteX9807" fmla="*/ 1213369 w 1939743"/>
                <a:gd name="connsiteY9807" fmla="*/ 1707086 h 2523383"/>
                <a:gd name="connsiteX9808" fmla="*/ 1212712 w 1939743"/>
                <a:gd name="connsiteY9808" fmla="*/ 1706280 h 2523383"/>
                <a:gd name="connsiteX9809" fmla="*/ 1211922 w 1939743"/>
                <a:gd name="connsiteY9809" fmla="*/ 1705967 h 2523383"/>
                <a:gd name="connsiteX9810" fmla="*/ 1201008 w 1939743"/>
                <a:gd name="connsiteY9810" fmla="*/ 1708432 h 2523383"/>
                <a:gd name="connsiteX9811" fmla="*/ 1194992 w 1939743"/>
                <a:gd name="connsiteY9811" fmla="*/ 1708158 h 2523383"/>
                <a:gd name="connsiteX9812" fmla="*/ 1189038 w 1939743"/>
                <a:gd name="connsiteY9812" fmla="*/ 1712453 h 2523383"/>
                <a:gd name="connsiteX9813" fmla="*/ 1187536 w 1939743"/>
                <a:gd name="connsiteY9813" fmla="*/ 1712766 h 2523383"/>
                <a:gd name="connsiteX9814" fmla="*/ 1184516 w 1939743"/>
                <a:gd name="connsiteY9814" fmla="*/ 1712625 h 2523383"/>
                <a:gd name="connsiteX9815" fmla="*/ 1182341 w 1939743"/>
                <a:gd name="connsiteY9815" fmla="*/ 1711945 h 2523383"/>
                <a:gd name="connsiteX9816" fmla="*/ 1181786 w 1939743"/>
                <a:gd name="connsiteY9816" fmla="*/ 1711475 h 2523383"/>
                <a:gd name="connsiteX9817" fmla="*/ 1181418 w 1939743"/>
                <a:gd name="connsiteY9817" fmla="*/ 1709621 h 2523383"/>
                <a:gd name="connsiteX9818" fmla="*/ 1181528 w 1939743"/>
                <a:gd name="connsiteY9818" fmla="*/ 1707665 h 2523383"/>
                <a:gd name="connsiteX9819" fmla="*/ 1182287 w 1939743"/>
                <a:gd name="connsiteY9819" fmla="*/ 1705553 h 2523383"/>
                <a:gd name="connsiteX9820" fmla="*/ 1184978 w 1939743"/>
                <a:gd name="connsiteY9820" fmla="*/ 1699826 h 2523383"/>
                <a:gd name="connsiteX9821" fmla="*/ 1187169 w 1939743"/>
                <a:gd name="connsiteY9821" fmla="*/ 1696274 h 2523383"/>
                <a:gd name="connsiteX9822" fmla="*/ 1188178 w 1939743"/>
                <a:gd name="connsiteY9822" fmla="*/ 1695171 h 2523383"/>
                <a:gd name="connsiteX9823" fmla="*/ 1198372 w 1939743"/>
                <a:gd name="connsiteY9823" fmla="*/ 1688779 h 2523383"/>
                <a:gd name="connsiteX9824" fmla="*/ 1200852 w 1939743"/>
                <a:gd name="connsiteY9824" fmla="*/ 1686667 h 2523383"/>
                <a:gd name="connsiteX9825" fmla="*/ 1202096 w 1939743"/>
                <a:gd name="connsiteY9825" fmla="*/ 1684500 h 2523383"/>
                <a:gd name="connsiteX9826" fmla="*/ 1202096 w 1939743"/>
                <a:gd name="connsiteY9826" fmla="*/ 1682270 h 2523383"/>
                <a:gd name="connsiteX9827" fmla="*/ 1201611 w 1939743"/>
                <a:gd name="connsiteY9827" fmla="*/ 1679407 h 2523383"/>
                <a:gd name="connsiteX9828" fmla="*/ 1199843 w 1939743"/>
                <a:gd name="connsiteY9828" fmla="*/ 1672405 h 2523383"/>
                <a:gd name="connsiteX9829" fmla="*/ 1199397 w 1939743"/>
                <a:gd name="connsiteY9829" fmla="*/ 1665974 h 2523383"/>
                <a:gd name="connsiteX9830" fmla="*/ 1199412 w 1939743"/>
                <a:gd name="connsiteY9830" fmla="*/ 1662766 h 2523383"/>
                <a:gd name="connsiteX9831" fmla="*/ 1200077 w 1939743"/>
                <a:gd name="connsiteY9831" fmla="*/ 1657830 h 2523383"/>
                <a:gd name="connsiteX9832" fmla="*/ 1202628 w 1939743"/>
                <a:gd name="connsiteY9832" fmla="*/ 1645782 h 2523383"/>
                <a:gd name="connsiteX9833" fmla="*/ 1203488 w 1939743"/>
                <a:gd name="connsiteY9833" fmla="*/ 1639883 h 2523383"/>
                <a:gd name="connsiteX9834" fmla="*/ 1205116 w 1939743"/>
                <a:gd name="connsiteY9834" fmla="*/ 1618595 h 2523383"/>
                <a:gd name="connsiteX9835" fmla="*/ 1205984 w 1939743"/>
                <a:gd name="connsiteY9835" fmla="*/ 1612438 h 2523383"/>
                <a:gd name="connsiteX9836" fmla="*/ 1207251 w 1939743"/>
                <a:gd name="connsiteY9836" fmla="*/ 1606790 h 2523383"/>
                <a:gd name="connsiteX9837" fmla="*/ 1208464 w 1939743"/>
                <a:gd name="connsiteY9837" fmla="*/ 1603387 h 2523383"/>
                <a:gd name="connsiteX9838" fmla="*/ 1211711 w 1939743"/>
                <a:gd name="connsiteY9838" fmla="*/ 1596557 h 2523383"/>
                <a:gd name="connsiteX9839" fmla="*/ 1214230 w 1939743"/>
                <a:gd name="connsiteY9839" fmla="*/ 1593811 h 2523383"/>
                <a:gd name="connsiteX9840" fmla="*/ 1217398 w 1939743"/>
                <a:gd name="connsiteY9840" fmla="*/ 1591902 h 2523383"/>
                <a:gd name="connsiteX9841" fmla="*/ 1218095 w 1939743"/>
                <a:gd name="connsiteY9841" fmla="*/ 1592121 h 2523383"/>
                <a:gd name="connsiteX9842" fmla="*/ 1218697 w 1939743"/>
                <a:gd name="connsiteY9842" fmla="*/ 1592919 h 2523383"/>
                <a:gd name="connsiteX9843" fmla="*/ 1219863 w 1939743"/>
                <a:gd name="connsiteY9843" fmla="*/ 1595821 h 2523383"/>
                <a:gd name="connsiteX9844" fmla="*/ 1224283 w 1939743"/>
                <a:gd name="connsiteY9844" fmla="*/ 1598505 h 2523383"/>
                <a:gd name="connsiteX9845" fmla="*/ 1225707 w 1939743"/>
                <a:gd name="connsiteY9845" fmla="*/ 1601102 h 2523383"/>
                <a:gd name="connsiteX9846" fmla="*/ 1226708 w 1939743"/>
                <a:gd name="connsiteY9846" fmla="*/ 1603981 h 2523383"/>
                <a:gd name="connsiteX9847" fmla="*/ 1227256 w 1939743"/>
                <a:gd name="connsiteY9847" fmla="*/ 1607721 h 2523383"/>
                <a:gd name="connsiteX9848" fmla="*/ 1226708 w 1939743"/>
                <a:gd name="connsiteY9848" fmla="*/ 1609348 h 2523383"/>
                <a:gd name="connsiteX9849" fmla="*/ 1224604 w 1939743"/>
                <a:gd name="connsiteY9849" fmla="*/ 1611805 h 2523383"/>
                <a:gd name="connsiteX9850" fmla="*/ 1224244 w 1939743"/>
                <a:gd name="connsiteY9850" fmla="*/ 1612837 h 2523383"/>
                <a:gd name="connsiteX9851" fmla="*/ 1224306 w 1939743"/>
                <a:gd name="connsiteY9851" fmla="*/ 1613682 h 2523383"/>
                <a:gd name="connsiteX9852" fmla="*/ 1228343 w 1939743"/>
                <a:gd name="connsiteY9852" fmla="*/ 1617531 h 2523383"/>
                <a:gd name="connsiteX9853" fmla="*/ 1231355 w 1939743"/>
                <a:gd name="connsiteY9853" fmla="*/ 1626826 h 2523383"/>
                <a:gd name="connsiteX9854" fmla="*/ 1391141 w 1939743"/>
                <a:gd name="connsiteY9854" fmla="*/ 1691791 h 2523383"/>
                <a:gd name="connsiteX9855" fmla="*/ 1389561 w 1939743"/>
                <a:gd name="connsiteY9855" fmla="*/ 1694099 h 2523383"/>
                <a:gd name="connsiteX9856" fmla="*/ 1384843 w 1939743"/>
                <a:gd name="connsiteY9856" fmla="*/ 1693286 h 2523383"/>
                <a:gd name="connsiteX9857" fmla="*/ 1384202 w 1939743"/>
                <a:gd name="connsiteY9857" fmla="*/ 1692582 h 2523383"/>
                <a:gd name="connsiteX9858" fmla="*/ 1384030 w 1939743"/>
                <a:gd name="connsiteY9858" fmla="*/ 1691737 h 2523383"/>
                <a:gd name="connsiteX9859" fmla="*/ 1384789 w 1939743"/>
                <a:gd name="connsiteY9859" fmla="*/ 1690641 h 2523383"/>
                <a:gd name="connsiteX9860" fmla="*/ 1389631 w 1939743"/>
                <a:gd name="connsiteY9860" fmla="*/ 1689601 h 2523383"/>
                <a:gd name="connsiteX9861" fmla="*/ 1391689 w 1939743"/>
                <a:gd name="connsiteY9861" fmla="*/ 1689523 h 2523383"/>
                <a:gd name="connsiteX9862" fmla="*/ 1392737 w 1939743"/>
                <a:gd name="connsiteY9862" fmla="*/ 1689867 h 2523383"/>
                <a:gd name="connsiteX9863" fmla="*/ 1392862 w 1939743"/>
                <a:gd name="connsiteY9863" fmla="*/ 1690281 h 2523383"/>
                <a:gd name="connsiteX9864" fmla="*/ 1391141 w 1939743"/>
                <a:gd name="connsiteY9864" fmla="*/ 1691791 h 2523383"/>
                <a:gd name="connsiteX9865" fmla="*/ 1412319 w 1939743"/>
                <a:gd name="connsiteY9865" fmla="*/ 1721372 h 2523383"/>
                <a:gd name="connsiteX9866" fmla="*/ 1410003 w 1939743"/>
                <a:gd name="connsiteY9866" fmla="*/ 1721857 h 2523383"/>
                <a:gd name="connsiteX9867" fmla="*/ 1406960 w 1939743"/>
                <a:gd name="connsiteY9867" fmla="*/ 1720762 h 2523383"/>
                <a:gd name="connsiteX9868" fmla="*/ 1403987 w 1939743"/>
                <a:gd name="connsiteY9868" fmla="*/ 1718634 h 2523383"/>
                <a:gd name="connsiteX9869" fmla="*/ 1397236 w 1939743"/>
                <a:gd name="connsiteY9869" fmla="*/ 1711819 h 2523383"/>
                <a:gd name="connsiteX9870" fmla="*/ 1402305 w 1939743"/>
                <a:gd name="connsiteY9870" fmla="*/ 1707196 h 2523383"/>
                <a:gd name="connsiteX9871" fmla="*/ 1410434 w 1939743"/>
                <a:gd name="connsiteY9871" fmla="*/ 1712555 h 2523383"/>
                <a:gd name="connsiteX9872" fmla="*/ 1412875 w 1939743"/>
                <a:gd name="connsiteY9872" fmla="*/ 1715997 h 2523383"/>
                <a:gd name="connsiteX9873" fmla="*/ 1412319 w 1939743"/>
                <a:gd name="connsiteY9873" fmla="*/ 1721372 h 2523383"/>
                <a:gd name="connsiteX9874" fmla="*/ 1385993 w 1939743"/>
                <a:gd name="connsiteY9874" fmla="*/ 1717617 h 2523383"/>
                <a:gd name="connsiteX9875" fmla="*/ 1387847 w 1939743"/>
                <a:gd name="connsiteY9875" fmla="*/ 1719713 h 2523383"/>
                <a:gd name="connsiteX9876" fmla="*/ 1389788 w 1939743"/>
                <a:gd name="connsiteY9876" fmla="*/ 1719565 h 2523383"/>
                <a:gd name="connsiteX9877" fmla="*/ 1390860 w 1939743"/>
                <a:gd name="connsiteY9877" fmla="*/ 1721270 h 2523383"/>
                <a:gd name="connsiteX9878" fmla="*/ 1393418 w 1939743"/>
                <a:gd name="connsiteY9878" fmla="*/ 1726590 h 2523383"/>
                <a:gd name="connsiteX9879" fmla="*/ 1393660 w 1939743"/>
                <a:gd name="connsiteY9879" fmla="*/ 1727474 h 2523383"/>
                <a:gd name="connsiteX9880" fmla="*/ 1393543 w 1939743"/>
                <a:gd name="connsiteY9880" fmla="*/ 1729195 h 2523383"/>
                <a:gd name="connsiteX9881" fmla="*/ 1392197 w 1939743"/>
                <a:gd name="connsiteY9881" fmla="*/ 1731394 h 2523383"/>
                <a:gd name="connsiteX9882" fmla="*/ 1390797 w 1939743"/>
                <a:gd name="connsiteY9882" fmla="*/ 1732551 h 2523383"/>
                <a:gd name="connsiteX9883" fmla="*/ 1387863 w 1939743"/>
                <a:gd name="connsiteY9883" fmla="*/ 1734249 h 2523383"/>
                <a:gd name="connsiteX9884" fmla="*/ 1384546 w 1939743"/>
                <a:gd name="connsiteY9884" fmla="*/ 1734985 h 2523383"/>
                <a:gd name="connsiteX9885" fmla="*/ 1382747 w 1939743"/>
                <a:gd name="connsiteY9885" fmla="*/ 1733795 h 2523383"/>
                <a:gd name="connsiteX9886" fmla="*/ 1377661 w 1939743"/>
                <a:gd name="connsiteY9886" fmla="*/ 1728890 h 2523383"/>
                <a:gd name="connsiteX9887" fmla="*/ 1372991 w 1939743"/>
                <a:gd name="connsiteY9887" fmla="*/ 1723132 h 2523383"/>
                <a:gd name="connsiteX9888" fmla="*/ 1371496 w 1939743"/>
                <a:gd name="connsiteY9888" fmla="*/ 1719909 h 2523383"/>
                <a:gd name="connsiteX9889" fmla="*/ 1372146 w 1939743"/>
                <a:gd name="connsiteY9889" fmla="*/ 1718571 h 2523383"/>
                <a:gd name="connsiteX9890" fmla="*/ 1374125 w 1939743"/>
                <a:gd name="connsiteY9890" fmla="*/ 1717640 h 2523383"/>
                <a:gd name="connsiteX9891" fmla="*/ 1378131 w 1939743"/>
                <a:gd name="connsiteY9891" fmla="*/ 1716678 h 2523383"/>
                <a:gd name="connsiteX9892" fmla="*/ 1384741 w 1939743"/>
                <a:gd name="connsiteY9892" fmla="*/ 1717202 h 2523383"/>
                <a:gd name="connsiteX9893" fmla="*/ 1385993 w 1939743"/>
                <a:gd name="connsiteY9893" fmla="*/ 1717617 h 2523383"/>
                <a:gd name="connsiteX9894" fmla="*/ 1295445 w 1939743"/>
                <a:gd name="connsiteY9894" fmla="*/ 1742738 h 2523383"/>
                <a:gd name="connsiteX9895" fmla="*/ 1296321 w 1939743"/>
                <a:gd name="connsiteY9895" fmla="*/ 1744083 h 2523383"/>
                <a:gd name="connsiteX9896" fmla="*/ 1296587 w 1939743"/>
                <a:gd name="connsiteY9896" fmla="*/ 1746117 h 2523383"/>
                <a:gd name="connsiteX9897" fmla="*/ 1296243 w 1939743"/>
                <a:gd name="connsiteY9897" fmla="*/ 1748824 h 2523383"/>
                <a:gd name="connsiteX9898" fmla="*/ 1295680 w 1939743"/>
                <a:gd name="connsiteY9898" fmla="*/ 1751289 h 2523383"/>
                <a:gd name="connsiteX9899" fmla="*/ 1294897 w 1939743"/>
                <a:gd name="connsiteY9899" fmla="*/ 1753503 h 2523383"/>
                <a:gd name="connsiteX9900" fmla="*/ 1292965 w 1939743"/>
                <a:gd name="connsiteY9900" fmla="*/ 1757227 h 2523383"/>
                <a:gd name="connsiteX9901" fmla="*/ 1286941 w 1939743"/>
                <a:gd name="connsiteY9901" fmla="*/ 1763571 h 2523383"/>
                <a:gd name="connsiteX9902" fmla="*/ 1284680 w 1939743"/>
                <a:gd name="connsiteY9902" fmla="*/ 1767006 h 2523383"/>
                <a:gd name="connsiteX9903" fmla="*/ 1282982 w 1939743"/>
                <a:gd name="connsiteY9903" fmla="*/ 1769063 h 2523383"/>
                <a:gd name="connsiteX9904" fmla="*/ 1273156 w 1939743"/>
                <a:gd name="connsiteY9904" fmla="*/ 1778186 h 2523383"/>
                <a:gd name="connsiteX9905" fmla="*/ 1271935 w 1939743"/>
                <a:gd name="connsiteY9905" fmla="*/ 1778631 h 2523383"/>
                <a:gd name="connsiteX9906" fmla="*/ 1270652 w 1939743"/>
                <a:gd name="connsiteY9906" fmla="*/ 1778459 h 2523383"/>
                <a:gd name="connsiteX9907" fmla="*/ 1267961 w 1939743"/>
                <a:gd name="connsiteY9907" fmla="*/ 1777106 h 2523383"/>
                <a:gd name="connsiteX9908" fmla="*/ 1265231 w 1939743"/>
                <a:gd name="connsiteY9908" fmla="*/ 1776863 h 2523383"/>
                <a:gd name="connsiteX9909" fmla="*/ 1258158 w 1939743"/>
                <a:gd name="connsiteY9909" fmla="*/ 1780525 h 2523383"/>
                <a:gd name="connsiteX9910" fmla="*/ 1257814 w 1939743"/>
                <a:gd name="connsiteY9910" fmla="*/ 1779899 h 2523383"/>
                <a:gd name="connsiteX9911" fmla="*/ 1257501 w 1939743"/>
                <a:gd name="connsiteY9911" fmla="*/ 1775964 h 2523383"/>
                <a:gd name="connsiteX9912" fmla="*/ 1256789 w 1939743"/>
                <a:gd name="connsiteY9912" fmla="*/ 1773781 h 2523383"/>
                <a:gd name="connsiteX9913" fmla="*/ 1253668 w 1939743"/>
                <a:gd name="connsiteY9913" fmla="*/ 1769110 h 2523383"/>
                <a:gd name="connsiteX9914" fmla="*/ 1253464 w 1939743"/>
                <a:gd name="connsiteY9914" fmla="*/ 1768015 h 2523383"/>
                <a:gd name="connsiteX9915" fmla="*/ 1253503 w 1939743"/>
                <a:gd name="connsiteY9915" fmla="*/ 1766654 h 2523383"/>
                <a:gd name="connsiteX9916" fmla="*/ 1253754 w 1939743"/>
                <a:gd name="connsiteY9916" fmla="*/ 1765598 h 2523383"/>
                <a:gd name="connsiteX9917" fmla="*/ 1257274 w 1939743"/>
                <a:gd name="connsiteY9917" fmla="*/ 1761209 h 2523383"/>
                <a:gd name="connsiteX9918" fmla="*/ 1265239 w 1939743"/>
                <a:gd name="connsiteY9918" fmla="*/ 1745116 h 2523383"/>
                <a:gd name="connsiteX9919" fmla="*/ 1267148 w 1939743"/>
                <a:gd name="connsiteY9919" fmla="*/ 1744318 h 2523383"/>
                <a:gd name="connsiteX9920" fmla="*/ 1271067 w 1939743"/>
                <a:gd name="connsiteY9920" fmla="*/ 1746117 h 2523383"/>
                <a:gd name="connsiteX9921" fmla="*/ 1272929 w 1939743"/>
                <a:gd name="connsiteY9921" fmla="*/ 1746696 h 2523383"/>
                <a:gd name="connsiteX9922" fmla="*/ 1274259 w 1939743"/>
                <a:gd name="connsiteY9922" fmla="*/ 1746610 h 2523383"/>
                <a:gd name="connsiteX9923" fmla="*/ 1279954 w 1939743"/>
                <a:gd name="connsiteY9923" fmla="*/ 1743207 h 2523383"/>
                <a:gd name="connsiteX9924" fmla="*/ 1285368 w 1939743"/>
                <a:gd name="connsiteY9924" fmla="*/ 1743614 h 2523383"/>
                <a:gd name="connsiteX9925" fmla="*/ 1290305 w 1939743"/>
                <a:gd name="connsiteY9925" fmla="*/ 1741619 h 2523383"/>
                <a:gd name="connsiteX9926" fmla="*/ 1292621 w 1939743"/>
                <a:gd name="connsiteY9926" fmla="*/ 1741611 h 2523383"/>
                <a:gd name="connsiteX9927" fmla="*/ 1294412 w 1939743"/>
                <a:gd name="connsiteY9927" fmla="*/ 1741955 h 2523383"/>
                <a:gd name="connsiteX9928" fmla="*/ 1295445 w 1939743"/>
                <a:gd name="connsiteY9928" fmla="*/ 1742738 h 2523383"/>
                <a:gd name="connsiteX9929" fmla="*/ 1551529 w 1939743"/>
                <a:gd name="connsiteY9929" fmla="*/ 1762155 h 2523383"/>
                <a:gd name="connsiteX9930" fmla="*/ 1550012 w 1939743"/>
                <a:gd name="connsiteY9930" fmla="*/ 1762343 h 2523383"/>
                <a:gd name="connsiteX9931" fmla="*/ 1547046 w 1939743"/>
                <a:gd name="connsiteY9931" fmla="*/ 1761983 h 2523383"/>
                <a:gd name="connsiteX9932" fmla="*/ 1543862 w 1939743"/>
                <a:gd name="connsiteY9932" fmla="*/ 1760997 h 2523383"/>
                <a:gd name="connsiteX9933" fmla="*/ 1542118 w 1939743"/>
                <a:gd name="connsiteY9933" fmla="*/ 1759871 h 2523383"/>
                <a:gd name="connsiteX9934" fmla="*/ 1540545 w 1939743"/>
                <a:gd name="connsiteY9934" fmla="*/ 1757422 h 2523383"/>
                <a:gd name="connsiteX9935" fmla="*/ 1540240 w 1939743"/>
                <a:gd name="connsiteY9935" fmla="*/ 1754739 h 2523383"/>
                <a:gd name="connsiteX9936" fmla="*/ 1537283 w 1939743"/>
                <a:gd name="connsiteY9936" fmla="*/ 1750741 h 2523383"/>
                <a:gd name="connsiteX9937" fmla="*/ 1533974 w 1939743"/>
                <a:gd name="connsiteY9937" fmla="*/ 1749395 h 2523383"/>
                <a:gd name="connsiteX9938" fmla="*/ 1532151 w 1939743"/>
                <a:gd name="connsiteY9938" fmla="*/ 1746610 h 2523383"/>
                <a:gd name="connsiteX9939" fmla="*/ 1534020 w 1939743"/>
                <a:gd name="connsiteY9939" fmla="*/ 1746415 h 2523383"/>
                <a:gd name="connsiteX9940" fmla="*/ 1536680 w 1939743"/>
                <a:gd name="connsiteY9940" fmla="*/ 1747025 h 2523383"/>
                <a:gd name="connsiteX9941" fmla="*/ 1540616 w 1939743"/>
                <a:gd name="connsiteY9941" fmla="*/ 1748237 h 2523383"/>
                <a:gd name="connsiteX9942" fmla="*/ 1544136 w 1939743"/>
                <a:gd name="connsiteY9942" fmla="*/ 1749826 h 2523383"/>
                <a:gd name="connsiteX9943" fmla="*/ 1549221 w 1939743"/>
                <a:gd name="connsiteY9943" fmla="*/ 1753338 h 2523383"/>
                <a:gd name="connsiteX9944" fmla="*/ 1550880 w 1939743"/>
                <a:gd name="connsiteY9944" fmla="*/ 1756585 h 2523383"/>
                <a:gd name="connsiteX9945" fmla="*/ 1552531 w 1939743"/>
                <a:gd name="connsiteY9945" fmla="*/ 1758963 h 2523383"/>
                <a:gd name="connsiteX9946" fmla="*/ 1553032 w 1939743"/>
                <a:gd name="connsiteY9946" fmla="*/ 1760763 h 2523383"/>
                <a:gd name="connsiteX9947" fmla="*/ 1552593 w 1939743"/>
                <a:gd name="connsiteY9947" fmla="*/ 1761553 h 2523383"/>
                <a:gd name="connsiteX9948" fmla="*/ 1551529 w 1939743"/>
                <a:gd name="connsiteY9948" fmla="*/ 1762155 h 2523383"/>
                <a:gd name="connsiteX9949" fmla="*/ 1471097 w 1939743"/>
                <a:gd name="connsiteY9949" fmla="*/ 1758838 h 2523383"/>
                <a:gd name="connsiteX9950" fmla="*/ 1469931 w 1939743"/>
                <a:gd name="connsiteY9950" fmla="*/ 1759253 h 2523383"/>
                <a:gd name="connsiteX9951" fmla="*/ 1465542 w 1939743"/>
                <a:gd name="connsiteY9951" fmla="*/ 1758666 h 2523383"/>
                <a:gd name="connsiteX9952" fmla="*/ 1460144 w 1939743"/>
                <a:gd name="connsiteY9952" fmla="*/ 1756429 h 2523383"/>
                <a:gd name="connsiteX9953" fmla="*/ 1457359 w 1939743"/>
                <a:gd name="connsiteY9953" fmla="*/ 1754324 h 2523383"/>
                <a:gd name="connsiteX9954" fmla="*/ 1457500 w 1939743"/>
                <a:gd name="connsiteY9954" fmla="*/ 1753675 h 2523383"/>
                <a:gd name="connsiteX9955" fmla="*/ 1458728 w 1939743"/>
                <a:gd name="connsiteY9955" fmla="*/ 1753338 h 2523383"/>
                <a:gd name="connsiteX9956" fmla="*/ 1460120 w 1939743"/>
                <a:gd name="connsiteY9956" fmla="*/ 1753667 h 2523383"/>
                <a:gd name="connsiteX9957" fmla="*/ 1462452 w 1939743"/>
                <a:gd name="connsiteY9957" fmla="*/ 1755138 h 2523383"/>
                <a:gd name="connsiteX9958" fmla="*/ 1468726 w 1939743"/>
                <a:gd name="connsiteY9958" fmla="*/ 1755881 h 2523383"/>
                <a:gd name="connsiteX9959" fmla="*/ 1470745 w 1939743"/>
                <a:gd name="connsiteY9959" fmla="*/ 1756726 h 2523383"/>
                <a:gd name="connsiteX9960" fmla="*/ 1471378 w 1939743"/>
                <a:gd name="connsiteY9960" fmla="*/ 1757993 h 2523383"/>
                <a:gd name="connsiteX9961" fmla="*/ 1471097 w 1939743"/>
                <a:gd name="connsiteY9961" fmla="*/ 1758838 h 2523383"/>
                <a:gd name="connsiteX9962" fmla="*/ 1672581 w 1939743"/>
                <a:gd name="connsiteY9962" fmla="*/ 1761678 h 2523383"/>
                <a:gd name="connsiteX9963" fmla="*/ 1676798 w 1939743"/>
                <a:gd name="connsiteY9963" fmla="*/ 1762187 h 2523383"/>
                <a:gd name="connsiteX9964" fmla="*/ 1679357 w 1939743"/>
                <a:gd name="connsiteY9964" fmla="*/ 1762007 h 2523383"/>
                <a:gd name="connsiteX9965" fmla="*/ 1680460 w 1939743"/>
                <a:gd name="connsiteY9965" fmla="*/ 1762758 h 2523383"/>
                <a:gd name="connsiteX9966" fmla="*/ 1681492 w 1939743"/>
                <a:gd name="connsiteY9966" fmla="*/ 1765066 h 2523383"/>
                <a:gd name="connsiteX9967" fmla="*/ 1680170 w 1939743"/>
                <a:gd name="connsiteY9967" fmla="*/ 1768359 h 2523383"/>
                <a:gd name="connsiteX9968" fmla="*/ 1678676 w 1939743"/>
                <a:gd name="connsiteY9968" fmla="*/ 1769619 h 2523383"/>
                <a:gd name="connsiteX9969" fmla="*/ 1676235 w 1939743"/>
                <a:gd name="connsiteY9969" fmla="*/ 1769987 h 2523383"/>
                <a:gd name="connsiteX9970" fmla="*/ 1672284 w 1939743"/>
                <a:gd name="connsiteY9970" fmla="*/ 1768915 h 2523383"/>
                <a:gd name="connsiteX9971" fmla="*/ 1670884 w 1939743"/>
                <a:gd name="connsiteY9971" fmla="*/ 1768211 h 2523383"/>
                <a:gd name="connsiteX9972" fmla="*/ 1669671 w 1939743"/>
                <a:gd name="connsiteY9972" fmla="*/ 1766443 h 2523383"/>
                <a:gd name="connsiteX9973" fmla="*/ 1670234 w 1939743"/>
                <a:gd name="connsiteY9973" fmla="*/ 1765175 h 2523383"/>
                <a:gd name="connsiteX9974" fmla="*/ 1672190 w 1939743"/>
                <a:gd name="connsiteY9974" fmla="*/ 1764737 h 2523383"/>
                <a:gd name="connsiteX9975" fmla="*/ 1672519 w 1939743"/>
                <a:gd name="connsiteY9975" fmla="*/ 1764229 h 2523383"/>
                <a:gd name="connsiteX9976" fmla="*/ 1672018 w 1939743"/>
                <a:gd name="connsiteY9976" fmla="*/ 1763251 h 2523383"/>
                <a:gd name="connsiteX9977" fmla="*/ 1672041 w 1939743"/>
                <a:gd name="connsiteY9977" fmla="*/ 1762398 h 2523383"/>
                <a:gd name="connsiteX9978" fmla="*/ 1672581 w 1939743"/>
                <a:gd name="connsiteY9978" fmla="*/ 1761678 h 2523383"/>
                <a:gd name="connsiteX9979" fmla="*/ 1349356 w 1939743"/>
                <a:gd name="connsiteY9979" fmla="*/ 1768657 h 2523383"/>
                <a:gd name="connsiteX9980" fmla="*/ 1351093 w 1939743"/>
                <a:gd name="connsiteY9980" fmla="*/ 1769947 h 2523383"/>
                <a:gd name="connsiteX9981" fmla="*/ 1353949 w 1939743"/>
                <a:gd name="connsiteY9981" fmla="*/ 1774235 h 2523383"/>
                <a:gd name="connsiteX9982" fmla="*/ 1355036 w 1939743"/>
                <a:gd name="connsiteY9982" fmla="*/ 1776402 h 2523383"/>
                <a:gd name="connsiteX9983" fmla="*/ 1355357 w 1939743"/>
                <a:gd name="connsiteY9983" fmla="*/ 1779304 h 2523383"/>
                <a:gd name="connsiteX9984" fmla="*/ 1354598 w 1939743"/>
                <a:gd name="connsiteY9984" fmla="*/ 1783177 h 2523383"/>
                <a:gd name="connsiteX9985" fmla="*/ 1354215 w 1939743"/>
                <a:gd name="connsiteY9985" fmla="*/ 1786799 h 2523383"/>
                <a:gd name="connsiteX9986" fmla="*/ 1353151 w 1939743"/>
                <a:gd name="connsiteY9986" fmla="*/ 1789522 h 2523383"/>
                <a:gd name="connsiteX9987" fmla="*/ 1351179 w 1939743"/>
                <a:gd name="connsiteY9987" fmla="*/ 1792956 h 2523383"/>
                <a:gd name="connsiteX9988" fmla="*/ 1349427 w 1939743"/>
                <a:gd name="connsiteY9988" fmla="*/ 1796954 h 2523383"/>
                <a:gd name="connsiteX9989" fmla="*/ 1347901 w 1939743"/>
                <a:gd name="connsiteY9989" fmla="*/ 1801515 h 2523383"/>
                <a:gd name="connsiteX9990" fmla="*/ 1346641 w 1939743"/>
                <a:gd name="connsiteY9990" fmla="*/ 1804527 h 2523383"/>
                <a:gd name="connsiteX9991" fmla="*/ 1345640 w 1939743"/>
                <a:gd name="connsiteY9991" fmla="*/ 1805998 h 2523383"/>
                <a:gd name="connsiteX9992" fmla="*/ 1344560 w 1939743"/>
                <a:gd name="connsiteY9992" fmla="*/ 1806765 h 2523383"/>
                <a:gd name="connsiteX9993" fmla="*/ 1343402 w 1939743"/>
                <a:gd name="connsiteY9993" fmla="*/ 1806819 h 2523383"/>
                <a:gd name="connsiteX9994" fmla="*/ 1341642 w 1939743"/>
                <a:gd name="connsiteY9994" fmla="*/ 1805184 h 2523383"/>
                <a:gd name="connsiteX9995" fmla="*/ 1339272 w 1939743"/>
                <a:gd name="connsiteY9995" fmla="*/ 1801836 h 2523383"/>
                <a:gd name="connsiteX9996" fmla="*/ 1337339 w 1939743"/>
                <a:gd name="connsiteY9996" fmla="*/ 1799786 h 2523383"/>
                <a:gd name="connsiteX9997" fmla="*/ 1334859 w 1939743"/>
                <a:gd name="connsiteY9997" fmla="*/ 1798378 h 2523383"/>
                <a:gd name="connsiteX9998" fmla="*/ 1333537 w 1939743"/>
                <a:gd name="connsiteY9998" fmla="*/ 1796477 h 2523383"/>
                <a:gd name="connsiteX9999" fmla="*/ 1333295 w 1939743"/>
                <a:gd name="connsiteY9999" fmla="*/ 1794599 h 2523383"/>
                <a:gd name="connsiteX10000" fmla="*/ 1333209 w 1939743"/>
                <a:gd name="connsiteY10000" fmla="*/ 1788497 h 2523383"/>
                <a:gd name="connsiteX10001" fmla="*/ 1333318 w 1939743"/>
                <a:gd name="connsiteY10001" fmla="*/ 1785454 h 2523383"/>
                <a:gd name="connsiteX10002" fmla="*/ 1333647 w 1939743"/>
                <a:gd name="connsiteY10002" fmla="*/ 1782903 h 2523383"/>
                <a:gd name="connsiteX10003" fmla="*/ 1334202 w 1939743"/>
                <a:gd name="connsiteY10003" fmla="*/ 1780853 h 2523383"/>
                <a:gd name="connsiteX10004" fmla="*/ 1335438 w 1939743"/>
                <a:gd name="connsiteY10004" fmla="*/ 1778029 h 2523383"/>
                <a:gd name="connsiteX10005" fmla="*/ 1338881 w 1939743"/>
                <a:gd name="connsiteY10005" fmla="*/ 1771896 h 2523383"/>
                <a:gd name="connsiteX10006" fmla="*/ 1340962 w 1939743"/>
                <a:gd name="connsiteY10006" fmla="*/ 1769541 h 2523383"/>
                <a:gd name="connsiteX10007" fmla="*/ 1342252 w 1939743"/>
                <a:gd name="connsiteY10007" fmla="*/ 1768993 h 2523383"/>
                <a:gd name="connsiteX10008" fmla="*/ 1345671 w 1939743"/>
                <a:gd name="connsiteY10008" fmla="*/ 1769439 h 2523383"/>
                <a:gd name="connsiteX10009" fmla="*/ 1347056 w 1939743"/>
                <a:gd name="connsiteY10009" fmla="*/ 1769283 h 2523383"/>
                <a:gd name="connsiteX10010" fmla="*/ 1348198 w 1939743"/>
                <a:gd name="connsiteY10010" fmla="*/ 1768578 h 2523383"/>
                <a:gd name="connsiteX10011" fmla="*/ 1349356 w 1939743"/>
                <a:gd name="connsiteY10011" fmla="*/ 1768657 h 2523383"/>
                <a:gd name="connsiteX10012" fmla="*/ 1668044 w 1939743"/>
                <a:gd name="connsiteY10012" fmla="*/ 1793652 h 2523383"/>
                <a:gd name="connsiteX10013" fmla="*/ 1668537 w 1939743"/>
                <a:gd name="connsiteY10013" fmla="*/ 1794059 h 2523383"/>
                <a:gd name="connsiteX10014" fmla="*/ 1669131 w 1939743"/>
                <a:gd name="connsiteY10014" fmla="*/ 1793574 h 2523383"/>
                <a:gd name="connsiteX10015" fmla="*/ 1669585 w 1939743"/>
                <a:gd name="connsiteY10015" fmla="*/ 1793989 h 2523383"/>
                <a:gd name="connsiteX10016" fmla="*/ 1669890 w 1939743"/>
                <a:gd name="connsiteY10016" fmla="*/ 1795303 h 2523383"/>
                <a:gd name="connsiteX10017" fmla="*/ 1670391 w 1939743"/>
                <a:gd name="connsiteY10017" fmla="*/ 1796211 h 2523383"/>
                <a:gd name="connsiteX10018" fmla="*/ 1671674 w 1939743"/>
                <a:gd name="connsiteY10018" fmla="*/ 1797400 h 2523383"/>
                <a:gd name="connsiteX10019" fmla="*/ 1672104 w 1939743"/>
                <a:gd name="connsiteY10019" fmla="*/ 1798245 h 2523383"/>
                <a:gd name="connsiteX10020" fmla="*/ 1672073 w 1939743"/>
                <a:gd name="connsiteY10020" fmla="*/ 1799098 h 2523383"/>
                <a:gd name="connsiteX10021" fmla="*/ 1670985 w 1939743"/>
                <a:gd name="connsiteY10021" fmla="*/ 1800404 h 2523383"/>
                <a:gd name="connsiteX10022" fmla="*/ 1670305 w 1939743"/>
                <a:gd name="connsiteY10022" fmla="*/ 1800435 h 2523383"/>
                <a:gd name="connsiteX10023" fmla="*/ 1665071 w 1939743"/>
                <a:gd name="connsiteY10023" fmla="*/ 1797416 h 2523383"/>
                <a:gd name="connsiteX10024" fmla="*/ 1663663 w 1939743"/>
                <a:gd name="connsiteY10024" fmla="*/ 1794333 h 2523383"/>
                <a:gd name="connsiteX10025" fmla="*/ 1663545 w 1939743"/>
                <a:gd name="connsiteY10025" fmla="*/ 1792768 h 2523383"/>
                <a:gd name="connsiteX10026" fmla="*/ 1664093 w 1939743"/>
                <a:gd name="connsiteY10026" fmla="*/ 1791337 h 2523383"/>
                <a:gd name="connsiteX10027" fmla="*/ 1664899 w 1939743"/>
                <a:gd name="connsiteY10027" fmla="*/ 1790648 h 2523383"/>
                <a:gd name="connsiteX10028" fmla="*/ 1665963 w 1939743"/>
                <a:gd name="connsiteY10028" fmla="*/ 1790695 h 2523383"/>
                <a:gd name="connsiteX10029" fmla="*/ 1667222 w 1939743"/>
                <a:gd name="connsiteY10029" fmla="*/ 1791454 h 2523383"/>
                <a:gd name="connsiteX10030" fmla="*/ 1668044 w 1939743"/>
                <a:gd name="connsiteY10030" fmla="*/ 1793652 h 2523383"/>
                <a:gd name="connsiteX10031" fmla="*/ 1052973 w 1939743"/>
                <a:gd name="connsiteY10031" fmla="*/ 1795280 h 2523383"/>
                <a:gd name="connsiteX10032" fmla="*/ 1052074 w 1939743"/>
                <a:gd name="connsiteY10032" fmla="*/ 1795389 h 2523383"/>
                <a:gd name="connsiteX10033" fmla="*/ 1050063 w 1939743"/>
                <a:gd name="connsiteY10033" fmla="*/ 1793019 h 2523383"/>
                <a:gd name="connsiteX10034" fmla="*/ 1049617 w 1939743"/>
                <a:gd name="connsiteY10034" fmla="*/ 1791814 h 2523383"/>
                <a:gd name="connsiteX10035" fmla="*/ 1052269 w 1939743"/>
                <a:gd name="connsiteY10035" fmla="*/ 1791047 h 2523383"/>
                <a:gd name="connsiteX10036" fmla="*/ 1054084 w 1939743"/>
                <a:gd name="connsiteY10036" fmla="*/ 1793160 h 2523383"/>
                <a:gd name="connsiteX10037" fmla="*/ 1053928 w 1939743"/>
                <a:gd name="connsiteY10037" fmla="*/ 1794192 h 2523383"/>
                <a:gd name="connsiteX10038" fmla="*/ 1052973 w 1939743"/>
                <a:gd name="connsiteY10038" fmla="*/ 1795280 h 2523383"/>
                <a:gd name="connsiteX10039" fmla="*/ 1672394 w 1939743"/>
                <a:gd name="connsiteY10039" fmla="*/ 1817318 h 2523383"/>
                <a:gd name="connsiteX10040" fmla="*/ 1671862 w 1939743"/>
                <a:gd name="connsiteY10040" fmla="*/ 1817850 h 2523383"/>
                <a:gd name="connsiteX10041" fmla="*/ 1671361 w 1939743"/>
                <a:gd name="connsiteY10041" fmla="*/ 1817725 h 2523383"/>
                <a:gd name="connsiteX10042" fmla="*/ 1669726 w 1939743"/>
                <a:gd name="connsiteY10042" fmla="*/ 1815284 h 2523383"/>
                <a:gd name="connsiteX10043" fmla="*/ 1667527 w 1939743"/>
                <a:gd name="connsiteY10043" fmla="*/ 1814299 h 2523383"/>
                <a:gd name="connsiteX10044" fmla="*/ 1666714 w 1939743"/>
                <a:gd name="connsiteY10044" fmla="*/ 1813336 h 2523383"/>
                <a:gd name="connsiteX10045" fmla="*/ 1660072 w 1939743"/>
                <a:gd name="connsiteY10045" fmla="*/ 1808282 h 2523383"/>
                <a:gd name="connsiteX10046" fmla="*/ 1659352 w 1939743"/>
                <a:gd name="connsiteY10046" fmla="*/ 1806068 h 2523383"/>
                <a:gd name="connsiteX10047" fmla="*/ 1659234 w 1939743"/>
                <a:gd name="connsiteY10047" fmla="*/ 1804292 h 2523383"/>
                <a:gd name="connsiteX10048" fmla="*/ 1661441 w 1939743"/>
                <a:gd name="connsiteY10048" fmla="*/ 1803424 h 2523383"/>
                <a:gd name="connsiteX10049" fmla="*/ 1665869 w 1939743"/>
                <a:gd name="connsiteY10049" fmla="*/ 1802618 h 2523383"/>
                <a:gd name="connsiteX10050" fmla="*/ 1669718 w 1939743"/>
                <a:gd name="connsiteY10050" fmla="*/ 1802642 h 2523383"/>
                <a:gd name="connsiteX10051" fmla="*/ 1673332 w 1939743"/>
                <a:gd name="connsiteY10051" fmla="*/ 1803698 h 2523383"/>
                <a:gd name="connsiteX10052" fmla="*/ 1674068 w 1939743"/>
                <a:gd name="connsiteY10052" fmla="*/ 1804832 h 2523383"/>
                <a:gd name="connsiteX10053" fmla="*/ 1675969 w 1939743"/>
                <a:gd name="connsiteY10053" fmla="*/ 1806890 h 2523383"/>
                <a:gd name="connsiteX10054" fmla="*/ 1675499 w 1939743"/>
                <a:gd name="connsiteY10054" fmla="*/ 1809362 h 2523383"/>
                <a:gd name="connsiteX10055" fmla="*/ 1675382 w 1939743"/>
                <a:gd name="connsiteY10055" fmla="*/ 1812476 h 2523383"/>
                <a:gd name="connsiteX10056" fmla="*/ 1674592 w 1939743"/>
                <a:gd name="connsiteY10056" fmla="*/ 1813993 h 2523383"/>
                <a:gd name="connsiteX10057" fmla="*/ 1673379 w 1939743"/>
                <a:gd name="connsiteY10057" fmla="*/ 1815144 h 2523383"/>
                <a:gd name="connsiteX10058" fmla="*/ 1672394 w 1939743"/>
                <a:gd name="connsiteY10058" fmla="*/ 1817318 h 2523383"/>
                <a:gd name="connsiteX10059" fmla="*/ 1371614 w 1939743"/>
                <a:gd name="connsiteY10059" fmla="*/ 1846187 h 2523383"/>
                <a:gd name="connsiteX10060" fmla="*/ 1368602 w 1939743"/>
                <a:gd name="connsiteY10060" fmla="*/ 1846711 h 2523383"/>
                <a:gd name="connsiteX10061" fmla="*/ 1368594 w 1939743"/>
                <a:gd name="connsiteY10061" fmla="*/ 1846062 h 2523383"/>
                <a:gd name="connsiteX10062" fmla="*/ 1369854 w 1939743"/>
                <a:gd name="connsiteY10062" fmla="*/ 1844223 h 2523383"/>
                <a:gd name="connsiteX10063" fmla="*/ 1374516 w 1939743"/>
                <a:gd name="connsiteY10063" fmla="*/ 1842612 h 2523383"/>
                <a:gd name="connsiteX10064" fmla="*/ 1377982 w 1939743"/>
                <a:gd name="connsiteY10064" fmla="*/ 1842134 h 2523383"/>
                <a:gd name="connsiteX10065" fmla="*/ 1377168 w 1939743"/>
                <a:gd name="connsiteY10065" fmla="*/ 1843699 h 2523383"/>
                <a:gd name="connsiteX10066" fmla="*/ 1375111 w 1939743"/>
                <a:gd name="connsiteY10066" fmla="*/ 1844935 h 2523383"/>
                <a:gd name="connsiteX10067" fmla="*/ 1371614 w 1939743"/>
                <a:gd name="connsiteY10067" fmla="*/ 1846187 h 2523383"/>
                <a:gd name="connsiteX10068" fmla="*/ 1597711 w 1939743"/>
                <a:gd name="connsiteY10068" fmla="*/ 1867881 h 2523383"/>
                <a:gd name="connsiteX10069" fmla="*/ 1595732 w 1939743"/>
                <a:gd name="connsiteY10069" fmla="*/ 1868233 h 2523383"/>
                <a:gd name="connsiteX10070" fmla="*/ 1594832 w 1939743"/>
                <a:gd name="connsiteY10070" fmla="*/ 1867295 h 2523383"/>
                <a:gd name="connsiteX10071" fmla="*/ 1594777 w 1939743"/>
                <a:gd name="connsiteY10071" fmla="*/ 1864611 h 2523383"/>
                <a:gd name="connsiteX10072" fmla="*/ 1595427 w 1939743"/>
                <a:gd name="connsiteY10072" fmla="*/ 1862577 h 2523383"/>
                <a:gd name="connsiteX10073" fmla="*/ 1597703 w 1939743"/>
                <a:gd name="connsiteY10073" fmla="*/ 1858360 h 2523383"/>
                <a:gd name="connsiteX10074" fmla="*/ 1599745 w 1939743"/>
                <a:gd name="connsiteY10074" fmla="*/ 1853627 h 2523383"/>
                <a:gd name="connsiteX10075" fmla="*/ 1600934 w 1939743"/>
                <a:gd name="connsiteY10075" fmla="*/ 1852477 h 2523383"/>
                <a:gd name="connsiteX10076" fmla="*/ 1603336 w 1939743"/>
                <a:gd name="connsiteY10076" fmla="*/ 1853259 h 2523383"/>
                <a:gd name="connsiteX10077" fmla="*/ 1604736 w 1939743"/>
                <a:gd name="connsiteY10077" fmla="*/ 1854620 h 2523383"/>
                <a:gd name="connsiteX10078" fmla="*/ 1606199 w 1939743"/>
                <a:gd name="connsiteY10078" fmla="*/ 1856897 h 2523383"/>
                <a:gd name="connsiteX10079" fmla="*/ 1606833 w 1939743"/>
                <a:gd name="connsiteY10079" fmla="*/ 1858642 h 2523383"/>
                <a:gd name="connsiteX10080" fmla="*/ 1606278 w 1939743"/>
                <a:gd name="connsiteY10080" fmla="*/ 1861216 h 2523383"/>
                <a:gd name="connsiteX10081" fmla="*/ 1604564 w 1939743"/>
                <a:gd name="connsiteY10081" fmla="*/ 1863508 h 2523383"/>
                <a:gd name="connsiteX10082" fmla="*/ 1602585 w 1939743"/>
                <a:gd name="connsiteY10082" fmla="*/ 1865073 h 2523383"/>
                <a:gd name="connsiteX10083" fmla="*/ 1597711 w 1939743"/>
                <a:gd name="connsiteY10083" fmla="*/ 1867881 h 2523383"/>
                <a:gd name="connsiteX10084" fmla="*/ 1681735 w 1939743"/>
                <a:gd name="connsiteY10084" fmla="*/ 1862303 h 2523383"/>
                <a:gd name="connsiteX10085" fmla="*/ 1680968 w 1939743"/>
                <a:gd name="connsiteY10085" fmla="*/ 1865370 h 2523383"/>
                <a:gd name="connsiteX10086" fmla="*/ 1678418 w 1939743"/>
                <a:gd name="connsiteY10086" fmla="*/ 1864243 h 2523383"/>
                <a:gd name="connsiteX10087" fmla="*/ 1674467 w 1939743"/>
                <a:gd name="connsiteY10087" fmla="*/ 1861928 h 2523383"/>
                <a:gd name="connsiteX10088" fmla="*/ 1672910 w 1939743"/>
                <a:gd name="connsiteY10088" fmla="*/ 1860386 h 2523383"/>
                <a:gd name="connsiteX10089" fmla="*/ 1672362 w 1939743"/>
                <a:gd name="connsiteY10089" fmla="*/ 1858697 h 2523383"/>
                <a:gd name="connsiteX10090" fmla="*/ 1672308 w 1939743"/>
                <a:gd name="connsiteY10090" fmla="*/ 1856357 h 2523383"/>
                <a:gd name="connsiteX10091" fmla="*/ 1673489 w 1939743"/>
                <a:gd name="connsiteY10091" fmla="*/ 1855974 h 2523383"/>
                <a:gd name="connsiteX10092" fmla="*/ 1676477 w 1939743"/>
                <a:gd name="connsiteY10092" fmla="*/ 1855755 h 2523383"/>
                <a:gd name="connsiteX10093" fmla="*/ 1678973 w 1939743"/>
                <a:gd name="connsiteY10093" fmla="*/ 1859009 h 2523383"/>
                <a:gd name="connsiteX10094" fmla="*/ 1679693 w 1939743"/>
                <a:gd name="connsiteY10094" fmla="*/ 1859510 h 2523383"/>
                <a:gd name="connsiteX10095" fmla="*/ 1681735 w 1939743"/>
                <a:gd name="connsiteY10095" fmla="*/ 1862303 h 2523383"/>
                <a:gd name="connsiteX10096" fmla="*/ 1337957 w 1939743"/>
                <a:gd name="connsiteY10096" fmla="*/ 1888496 h 2523383"/>
                <a:gd name="connsiteX10097" fmla="*/ 1335696 w 1939743"/>
                <a:gd name="connsiteY10097" fmla="*/ 1888801 h 2523383"/>
                <a:gd name="connsiteX10098" fmla="*/ 1336682 w 1939743"/>
                <a:gd name="connsiteY10098" fmla="*/ 1886212 h 2523383"/>
                <a:gd name="connsiteX10099" fmla="*/ 1337527 w 1939743"/>
                <a:gd name="connsiteY10099" fmla="*/ 1884960 h 2523383"/>
                <a:gd name="connsiteX10100" fmla="*/ 1338458 w 1939743"/>
                <a:gd name="connsiteY10100" fmla="*/ 1884162 h 2523383"/>
                <a:gd name="connsiteX10101" fmla="*/ 1340336 w 1939743"/>
                <a:gd name="connsiteY10101" fmla="*/ 1883865 h 2523383"/>
                <a:gd name="connsiteX10102" fmla="*/ 1341588 w 1939743"/>
                <a:gd name="connsiteY10102" fmla="*/ 1884905 h 2523383"/>
                <a:gd name="connsiteX10103" fmla="*/ 1340469 w 1939743"/>
                <a:gd name="connsiteY10103" fmla="*/ 1886790 h 2523383"/>
                <a:gd name="connsiteX10104" fmla="*/ 1337957 w 1939743"/>
                <a:gd name="connsiteY10104" fmla="*/ 1888496 h 2523383"/>
                <a:gd name="connsiteX10105" fmla="*/ 1333107 w 1939743"/>
                <a:gd name="connsiteY10105" fmla="*/ 1894872 h 2523383"/>
                <a:gd name="connsiteX10106" fmla="*/ 1332403 w 1939743"/>
                <a:gd name="connsiteY10106" fmla="*/ 1895005 h 2523383"/>
                <a:gd name="connsiteX10107" fmla="*/ 1332238 w 1939743"/>
                <a:gd name="connsiteY10107" fmla="*/ 1894481 h 2523383"/>
                <a:gd name="connsiteX10108" fmla="*/ 1332802 w 1939743"/>
                <a:gd name="connsiteY10108" fmla="*/ 1892705 h 2523383"/>
                <a:gd name="connsiteX10109" fmla="*/ 1333733 w 1939743"/>
                <a:gd name="connsiteY10109" fmla="*/ 1892494 h 2523383"/>
                <a:gd name="connsiteX10110" fmla="*/ 1334758 w 1939743"/>
                <a:gd name="connsiteY10110" fmla="*/ 1890515 h 2523383"/>
                <a:gd name="connsiteX10111" fmla="*/ 1335696 w 1939743"/>
                <a:gd name="connsiteY10111" fmla="*/ 1891203 h 2523383"/>
                <a:gd name="connsiteX10112" fmla="*/ 1335352 w 1939743"/>
                <a:gd name="connsiteY10112" fmla="*/ 1892306 h 2523383"/>
                <a:gd name="connsiteX10113" fmla="*/ 1334085 w 1939743"/>
                <a:gd name="connsiteY10113" fmla="*/ 1893980 h 2523383"/>
                <a:gd name="connsiteX10114" fmla="*/ 1333107 w 1939743"/>
                <a:gd name="connsiteY10114" fmla="*/ 1894872 h 2523383"/>
                <a:gd name="connsiteX10115" fmla="*/ 1577378 w 1939743"/>
                <a:gd name="connsiteY10115" fmla="*/ 1919962 h 2523383"/>
                <a:gd name="connsiteX10116" fmla="*/ 1576048 w 1939743"/>
                <a:gd name="connsiteY10116" fmla="*/ 1923052 h 2523383"/>
                <a:gd name="connsiteX10117" fmla="*/ 1574272 w 1939743"/>
                <a:gd name="connsiteY10117" fmla="*/ 1922669 h 2523383"/>
                <a:gd name="connsiteX10118" fmla="*/ 1573631 w 1939743"/>
                <a:gd name="connsiteY10118" fmla="*/ 1923310 h 2523383"/>
                <a:gd name="connsiteX10119" fmla="*/ 1573145 w 1939743"/>
                <a:gd name="connsiteY10119" fmla="*/ 1923342 h 2523383"/>
                <a:gd name="connsiteX10120" fmla="*/ 1573951 w 1939743"/>
                <a:gd name="connsiteY10120" fmla="*/ 1920439 h 2523383"/>
                <a:gd name="connsiteX10121" fmla="*/ 1574061 w 1939743"/>
                <a:gd name="connsiteY10121" fmla="*/ 1918483 h 2523383"/>
                <a:gd name="connsiteX10122" fmla="*/ 1573654 w 1939743"/>
                <a:gd name="connsiteY10122" fmla="*/ 1916504 h 2523383"/>
                <a:gd name="connsiteX10123" fmla="*/ 1574241 w 1939743"/>
                <a:gd name="connsiteY10123" fmla="*/ 1915495 h 2523383"/>
                <a:gd name="connsiteX10124" fmla="*/ 1576611 w 1939743"/>
                <a:gd name="connsiteY10124" fmla="*/ 1915440 h 2523383"/>
                <a:gd name="connsiteX10125" fmla="*/ 1576635 w 1939743"/>
                <a:gd name="connsiteY10125" fmla="*/ 1917717 h 2523383"/>
                <a:gd name="connsiteX10126" fmla="*/ 1576924 w 1939743"/>
                <a:gd name="connsiteY10126" fmla="*/ 1918569 h 2523383"/>
                <a:gd name="connsiteX10127" fmla="*/ 1577480 w 1939743"/>
                <a:gd name="connsiteY10127" fmla="*/ 1918960 h 2523383"/>
                <a:gd name="connsiteX10128" fmla="*/ 1577378 w 1939743"/>
                <a:gd name="connsiteY10128" fmla="*/ 1919962 h 2523383"/>
                <a:gd name="connsiteX10129" fmla="*/ 1345593 w 1939743"/>
                <a:gd name="connsiteY10129" fmla="*/ 1983527 h 2523383"/>
                <a:gd name="connsiteX10130" fmla="*/ 1345249 w 1939743"/>
                <a:gd name="connsiteY10130" fmla="*/ 1983856 h 2523383"/>
                <a:gd name="connsiteX10131" fmla="*/ 1344302 w 1939743"/>
                <a:gd name="connsiteY10131" fmla="*/ 1983566 h 2523383"/>
                <a:gd name="connsiteX10132" fmla="*/ 1343935 w 1939743"/>
                <a:gd name="connsiteY10132" fmla="*/ 1986250 h 2523383"/>
                <a:gd name="connsiteX10133" fmla="*/ 1343575 w 1939743"/>
                <a:gd name="connsiteY10133" fmla="*/ 1986500 h 2523383"/>
                <a:gd name="connsiteX10134" fmla="*/ 1342925 w 1939743"/>
                <a:gd name="connsiteY10134" fmla="*/ 1984849 h 2523383"/>
                <a:gd name="connsiteX10135" fmla="*/ 1343418 w 1939743"/>
                <a:gd name="connsiteY10135" fmla="*/ 1983433 h 2523383"/>
                <a:gd name="connsiteX10136" fmla="*/ 1343348 w 1939743"/>
                <a:gd name="connsiteY10136" fmla="*/ 1982455 h 2523383"/>
                <a:gd name="connsiteX10137" fmla="*/ 1343528 w 1939743"/>
                <a:gd name="connsiteY10137" fmla="*/ 1981736 h 2523383"/>
                <a:gd name="connsiteX10138" fmla="*/ 1344474 w 1939743"/>
                <a:gd name="connsiteY10138" fmla="*/ 1980124 h 2523383"/>
                <a:gd name="connsiteX10139" fmla="*/ 1345030 w 1939743"/>
                <a:gd name="connsiteY10139" fmla="*/ 1979749 h 2523383"/>
                <a:gd name="connsiteX10140" fmla="*/ 1345382 w 1939743"/>
                <a:gd name="connsiteY10140" fmla="*/ 1979889 h 2523383"/>
                <a:gd name="connsiteX10141" fmla="*/ 1345671 w 1939743"/>
                <a:gd name="connsiteY10141" fmla="*/ 1981916 h 2523383"/>
                <a:gd name="connsiteX10142" fmla="*/ 1345593 w 1939743"/>
                <a:gd name="connsiteY10142" fmla="*/ 1983527 h 2523383"/>
                <a:gd name="connsiteX10143" fmla="*/ 1740215 w 1939743"/>
                <a:gd name="connsiteY10143" fmla="*/ 1981931 h 2523383"/>
                <a:gd name="connsiteX10144" fmla="*/ 1742061 w 1939743"/>
                <a:gd name="connsiteY10144" fmla="*/ 1983136 h 2523383"/>
                <a:gd name="connsiteX10145" fmla="*/ 1742546 w 1939743"/>
                <a:gd name="connsiteY10145" fmla="*/ 1987572 h 2523383"/>
                <a:gd name="connsiteX10146" fmla="*/ 1739080 w 1939743"/>
                <a:gd name="connsiteY10146" fmla="*/ 1987314 h 2523383"/>
                <a:gd name="connsiteX10147" fmla="*/ 1735122 w 1939743"/>
                <a:gd name="connsiteY10147" fmla="*/ 1984341 h 2523383"/>
                <a:gd name="connsiteX10148" fmla="*/ 1734339 w 1939743"/>
                <a:gd name="connsiteY10148" fmla="*/ 1982174 h 2523383"/>
                <a:gd name="connsiteX10149" fmla="*/ 1734425 w 1939743"/>
                <a:gd name="connsiteY10149" fmla="*/ 1981798 h 2523383"/>
                <a:gd name="connsiteX10150" fmla="*/ 1734950 w 1939743"/>
                <a:gd name="connsiteY10150" fmla="*/ 1981423 h 2523383"/>
                <a:gd name="connsiteX10151" fmla="*/ 1735951 w 1939743"/>
                <a:gd name="connsiteY10151" fmla="*/ 1981939 h 2523383"/>
                <a:gd name="connsiteX10152" fmla="*/ 1736929 w 1939743"/>
                <a:gd name="connsiteY10152" fmla="*/ 1981157 h 2523383"/>
                <a:gd name="connsiteX10153" fmla="*/ 1737907 w 1939743"/>
                <a:gd name="connsiteY10153" fmla="*/ 1980906 h 2523383"/>
                <a:gd name="connsiteX10154" fmla="*/ 1740215 w 1939743"/>
                <a:gd name="connsiteY10154" fmla="*/ 1981931 h 2523383"/>
                <a:gd name="connsiteX10155" fmla="*/ 1342292 w 1939743"/>
                <a:gd name="connsiteY10155" fmla="*/ 2013452 h 2523383"/>
                <a:gd name="connsiteX10156" fmla="*/ 1341689 w 1939743"/>
                <a:gd name="connsiteY10156" fmla="*/ 2014148 h 2523383"/>
                <a:gd name="connsiteX10157" fmla="*/ 1340610 w 1939743"/>
                <a:gd name="connsiteY10157" fmla="*/ 2013358 h 2523383"/>
                <a:gd name="connsiteX10158" fmla="*/ 1340563 w 1939743"/>
                <a:gd name="connsiteY10158" fmla="*/ 2011348 h 2523383"/>
                <a:gd name="connsiteX10159" fmla="*/ 1341603 w 1939743"/>
                <a:gd name="connsiteY10159" fmla="*/ 2009814 h 2523383"/>
                <a:gd name="connsiteX10160" fmla="*/ 1342425 w 1939743"/>
                <a:gd name="connsiteY10160" fmla="*/ 2009884 h 2523383"/>
                <a:gd name="connsiteX10161" fmla="*/ 1343168 w 1939743"/>
                <a:gd name="connsiteY10161" fmla="*/ 2010698 h 2523383"/>
                <a:gd name="connsiteX10162" fmla="*/ 1342988 w 1939743"/>
                <a:gd name="connsiteY10162" fmla="*/ 2011786 h 2523383"/>
                <a:gd name="connsiteX10163" fmla="*/ 1342292 w 1939743"/>
                <a:gd name="connsiteY10163" fmla="*/ 2013452 h 2523383"/>
                <a:gd name="connsiteX10164" fmla="*/ 1349951 w 1939743"/>
                <a:gd name="connsiteY10164" fmla="*/ 2018162 h 2523383"/>
                <a:gd name="connsiteX10165" fmla="*/ 1349176 w 1939743"/>
                <a:gd name="connsiteY10165" fmla="*/ 2018670 h 2523383"/>
                <a:gd name="connsiteX10166" fmla="*/ 1348652 w 1939743"/>
                <a:gd name="connsiteY10166" fmla="*/ 2018631 h 2523383"/>
                <a:gd name="connsiteX10167" fmla="*/ 1349239 w 1939743"/>
                <a:gd name="connsiteY10167" fmla="*/ 2015095 h 2523383"/>
                <a:gd name="connsiteX10168" fmla="*/ 1348558 w 1939743"/>
                <a:gd name="connsiteY10168" fmla="*/ 2013835 h 2523383"/>
                <a:gd name="connsiteX10169" fmla="*/ 1348519 w 1939743"/>
                <a:gd name="connsiteY10169" fmla="*/ 2013194 h 2523383"/>
                <a:gd name="connsiteX10170" fmla="*/ 1348816 w 1939743"/>
                <a:gd name="connsiteY10170" fmla="*/ 2012607 h 2523383"/>
                <a:gd name="connsiteX10171" fmla="*/ 1349192 w 1939743"/>
                <a:gd name="connsiteY10171" fmla="*/ 2012482 h 2523383"/>
                <a:gd name="connsiteX10172" fmla="*/ 1350107 w 1939743"/>
                <a:gd name="connsiteY10172" fmla="*/ 2013577 h 2523383"/>
                <a:gd name="connsiteX10173" fmla="*/ 1350553 w 1939743"/>
                <a:gd name="connsiteY10173" fmla="*/ 2014719 h 2523383"/>
                <a:gd name="connsiteX10174" fmla="*/ 1350749 w 1939743"/>
                <a:gd name="connsiteY10174" fmla="*/ 2015854 h 2523383"/>
                <a:gd name="connsiteX10175" fmla="*/ 1350694 w 1939743"/>
                <a:gd name="connsiteY10175" fmla="*/ 2016973 h 2523383"/>
                <a:gd name="connsiteX10176" fmla="*/ 1350436 w 1939743"/>
                <a:gd name="connsiteY10176" fmla="*/ 2017739 h 2523383"/>
                <a:gd name="connsiteX10177" fmla="*/ 1349951 w 1939743"/>
                <a:gd name="connsiteY10177" fmla="*/ 2018162 h 2523383"/>
                <a:gd name="connsiteX10178" fmla="*/ 1362742 w 1939743"/>
                <a:gd name="connsiteY10178" fmla="*/ 2033652 h 2523383"/>
                <a:gd name="connsiteX10179" fmla="*/ 1360935 w 1939743"/>
                <a:gd name="connsiteY10179" fmla="*/ 2037634 h 2523383"/>
                <a:gd name="connsiteX10180" fmla="*/ 1359487 w 1939743"/>
                <a:gd name="connsiteY10180" fmla="*/ 2041452 h 2523383"/>
                <a:gd name="connsiteX10181" fmla="*/ 1357477 w 1939743"/>
                <a:gd name="connsiteY10181" fmla="*/ 2048611 h 2523383"/>
                <a:gd name="connsiteX10182" fmla="*/ 1356327 w 1939743"/>
                <a:gd name="connsiteY10182" fmla="*/ 2048869 h 2523383"/>
                <a:gd name="connsiteX10183" fmla="*/ 1355325 w 1939743"/>
                <a:gd name="connsiteY10183" fmla="*/ 2047147 h 2523383"/>
                <a:gd name="connsiteX10184" fmla="*/ 1358212 w 1939743"/>
                <a:gd name="connsiteY10184" fmla="*/ 2038761 h 2523383"/>
                <a:gd name="connsiteX10185" fmla="*/ 1358345 w 1939743"/>
                <a:gd name="connsiteY10185" fmla="*/ 2037822 h 2523383"/>
                <a:gd name="connsiteX10186" fmla="*/ 1358212 w 1939743"/>
                <a:gd name="connsiteY10186" fmla="*/ 2037016 h 2523383"/>
                <a:gd name="connsiteX10187" fmla="*/ 1357336 w 1939743"/>
                <a:gd name="connsiteY10187" fmla="*/ 2035772 h 2523383"/>
                <a:gd name="connsiteX10188" fmla="*/ 1356468 w 1939743"/>
                <a:gd name="connsiteY10188" fmla="*/ 2037204 h 2523383"/>
                <a:gd name="connsiteX10189" fmla="*/ 1352392 w 1939743"/>
                <a:gd name="connsiteY10189" fmla="*/ 2046662 h 2523383"/>
                <a:gd name="connsiteX10190" fmla="*/ 1351336 w 1939743"/>
                <a:gd name="connsiteY10190" fmla="*/ 2048172 h 2523383"/>
                <a:gd name="connsiteX10191" fmla="*/ 1350467 w 1939743"/>
                <a:gd name="connsiteY10191" fmla="*/ 2049010 h 2523383"/>
                <a:gd name="connsiteX10192" fmla="*/ 1349771 w 1939743"/>
                <a:gd name="connsiteY10192" fmla="*/ 2049174 h 2523383"/>
                <a:gd name="connsiteX10193" fmla="*/ 1348034 w 1939743"/>
                <a:gd name="connsiteY10193" fmla="*/ 2048978 h 2523383"/>
                <a:gd name="connsiteX10194" fmla="*/ 1344545 w 1939743"/>
                <a:gd name="connsiteY10194" fmla="*/ 2051669 h 2523383"/>
                <a:gd name="connsiteX10195" fmla="*/ 1350412 w 1939743"/>
                <a:gd name="connsiteY10195" fmla="*/ 2040458 h 2523383"/>
                <a:gd name="connsiteX10196" fmla="*/ 1350475 w 1939743"/>
                <a:gd name="connsiteY10196" fmla="*/ 2039606 h 2523383"/>
                <a:gd name="connsiteX10197" fmla="*/ 1349380 w 1939743"/>
                <a:gd name="connsiteY10197" fmla="*/ 2039081 h 2523383"/>
                <a:gd name="connsiteX10198" fmla="*/ 1348942 w 1939743"/>
                <a:gd name="connsiteY10198" fmla="*/ 2039371 h 2523383"/>
                <a:gd name="connsiteX10199" fmla="*/ 1344185 w 1939743"/>
                <a:gd name="connsiteY10199" fmla="*/ 2046443 h 2523383"/>
                <a:gd name="connsiteX10200" fmla="*/ 1341470 w 1939743"/>
                <a:gd name="connsiteY10200" fmla="*/ 2049158 h 2523383"/>
                <a:gd name="connsiteX10201" fmla="*/ 1339655 w 1939743"/>
                <a:gd name="connsiteY10201" fmla="*/ 2048337 h 2523383"/>
                <a:gd name="connsiteX10202" fmla="*/ 1339194 w 1939743"/>
                <a:gd name="connsiteY10202" fmla="*/ 2047593 h 2523383"/>
                <a:gd name="connsiteX10203" fmla="*/ 1339358 w 1939743"/>
                <a:gd name="connsiteY10203" fmla="*/ 2046772 h 2523383"/>
                <a:gd name="connsiteX10204" fmla="*/ 1343981 w 1939743"/>
                <a:gd name="connsiteY10204" fmla="*/ 2039629 h 2523383"/>
                <a:gd name="connsiteX10205" fmla="*/ 1348237 w 1939743"/>
                <a:gd name="connsiteY10205" fmla="*/ 2034497 h 2523383"/>
                <a:gd name="connsiteX10206" fmla="*/ 1350021 w 1939743"/>
                <a:gd name="connsiteY10206" fmla="*/ 2031258 h 2523383"/>
                <a:gd name="connsiteX10207" fmla="*/ 1350741 w 1939743"/>
                <a:gd name="connsiteY10207" fmla="*/ 2028199 h 2523383"/>
                <a:gd name="connsiteX10208" fmla="*/ 1351062 w 1939743"/>
                <a:gd name="connsiteY10208" fmla="*/ 2025954 h 2523383"/>
                <a:gd name="connsiteX10209" fmla="*/ 1351038 w 1939743"/>
                <a:gd name="connsiteY10209" fmla="*/ 2023489 h 2523383"/>
                <a:gd name="connsiteX10210" fmla="*/ 1351257 w 1939743"/>
                <a:gd name="connsiteY10210" fmla="*/ 2022809 h 2523383"/>
                <a:gd name="connsiteX10211" fmla="*/ 1351500 w 1939743"/>
                <a:gd name="connsiteY10211" fmla="*/ 2022934 h 2523383"/>
                <a:gd name="connsiteX10212" fmla="*/ 1351774 w 1939743"/>
                <a:gd name="connsiteY10212" fmla="*/ 2023865 h 2523383"/>
                <a:gd name="connsiteX10213" fmla="*/ 1351844 w 1939743"/>
                <a:gd name="connsiteY10213" fmla="*/ 2026470 h 2523383"/>
                <a:gd name="connsiteX10214" fmla="*/ 1350874 w 1939743"/>
                <a:gd name="connsiteY10214" fmla="*/ 2031798 h 2523383"/>
                <a:gd name="connsiteX10215" fmla="*/ 1350091 w 1939743"/>
                <a:gd name="connsiteY10215" fmla="*/ 2034411 h 2523383"/>
                <a:gd name="connsiteX10216" fmla="*/ 1349161 w 1939743"/>
                <a:gd name="connsiteY10216" fmla="*/ 2036562 h 2523383"/>
                <a:gd name="connsiteX10217" fmla="*/ 1349552 w 1939743"/>
                <a:gd name="connsiteY10217" fmla="*/ 2037032 h 2523383"/>
                <a:gd name="connsiteX10218" fmla="*/ 1351265 w 1939743"/>
                <a:gd name="connsiteY10218" fmla="*/ 2035811 h 2523383"/>
                <a:gd name="connsiteX10219" fmla="*/ 1352712 w 1939743"/>
                <a:gd name="connsiteY10219" fmla="*/ 2033230 h 2523383"/>
                <a:gd name="connsiteX10220" fmla="*/ 1353878 w 1939743"/>
                <a:gd name="connsiteY10220" fmla="*/ 2029287 h 2523383"/>
                <a:gd name="connsiteX10221" fmla="*/ 1354629 w 1939743"/>
                <a:gd name="connsiteY10221" fmla="*/ 2025852 h 2523383"/>
                <a:gd name="connsiteX10222" fmla="*/ 1355349 w 1939743"/>
                <a:gd name="connsiteY10222" fmla="*/ 2020399 h 2523383"/>
                <a:gd name="connsiteX10223" fmla="*/ 1355591 w 1939743"/>
                <a:gd name="connsiteY10223" fmla="*/ 2020587 h 2523383"/>
                <a:gd name="connsiteX10224" fmla="*/ 1355928 w 1939743"/>
                <a:gd name="connsiteY10224" fmla="*/ 2021674 h 2523383"/>
                <a:gd name="connsiteX10225" fmla="*/ 1356702 w 1939743"/>
                <a:gd name="connsiteY10225" fmla="*/ 2022449 h 2523383"/>
                <a:gd name="connsiteX10226" fmla="*/ 1357915 w 1939743"/>
                <a:gd name="connsiteY10226" fmla="*/ 2022903 h 2523383"/>
                <a:gd name="connsiteX10227" fmla="*/ 1358603 w 1939743"/>
                <a:gd name="connsiteY10227" fmla="*/ 2023599 h 2523383"/>
                <a:gd name="connsiteX10228" fmla="*/ 1359112 w 1939743"/>
                <a:gd name="connsiteY10228" fmla="*/ 2025430 h 2523383"/>
                <a:gd name="connsiteX10229" fmla="*/ 1359605 w 1939743"/>
                <a:gd name="connsiteY10229" fmla="*/ 2026235 h 2523383"/>
                <a:gd name="connsiteX10230" fmla="*/ 1361420 w 1939743"/>
                <a:gd name="connsiteY10230" fmla="*/ 2026916 h 2523383"/>
                <a:gd name="connsiteX10231" fmla="*/ 1362116 w 1939743"/>
                <a:gd name="connsiteY10231" fmla="*/ 2027495 h 2523383"/>
                <a:gd name="connsiteX10232" fmla="*/ 1362617 w 1939743"/>
                <a:gd name="connsiteY10232" fmla="*/ 2029482 h 2523383"/>
                <a:gd name="connsiteX10233" fmla="*/ 1362570 w 1939743"/>
                <a:gd name="connsiteY10233" fmla="*/ 2030531 h 2523383"/>
                <a:gd name="connsiteX10234" fmla="*/ 1362820 w 1939743"/>
                <a:gd name="connsiteY10234" fmla="*/ 2031203 h 2523383"/>
                <a:gd name="connsiteX10235" fmla="*/ 1363360 w 1939743"/>
                <a:gd name="connsiteY10235" fmla="*/ 2031501 h 2523383"/>
                <a:gd name="connsiteX10236" fmla="*/ 1362742 w 1939743"/>
                <a:gd name="connsiteY10236" fmla="*/ 2033652 h 2523383"/>
                <a:gd name="connsiteX10237" fmla="*/ 1339866 w 1939743"/>
                <a:gd name="connsiteY10237" fmla="*/ 2035983 h 2523383"/>
                <a:gd name="connsiteX10238" fmla="*/ 1338740 w 1939743"/>
                <a:gd name="connsiteY10238" fmla="*/ 2036281 h 2523383"/>
                <a:gd name="connsiteX10239" fmla="*/ 1337418 w 1939743"/>
                <a:gd name="connsiteY10239" fmla="*/ 2035710 h 2523383"/>
                <a:gd name="connsiteX10240" fmla="*/ 1338106 w 1939743"/>
                <a:gd name="connsiteY10240" fmla="*/ 2032807 h 2523383"/>
                <a:gd name="connsiteX10241" fmla="*/ 1339256 w 1939743"/>
                <a:gd name="connsiteY10241" fmla="*/ 2031602 h 2523383"/>
                <a:gd name="connsiteX10242" fmla="*/ 1342119 w 1939743"/>
                <a:gd name="connsiteY10242" fmla="*/ 2030398 h 2523383"/>
                <a:gd name="connsiteX10243" fmla="*/ 1342612 w 1939743"/>
                <a:gd name="connsiteY10243" fmla="*/ 2029654 h 2523383"/>
                <a:gd name="connsiteX10244" fmla="*/ 1343528 w 1939743"/>
                <a:gd name="connsiteY10244" fmla="*/ 2029287 h 2523383"/>
                <a:gd name="connsiteX10245" fmla="*/ 1344873 w 1939743"/>
                <a:gd name="connsiteY10245" fmla="*/ 2029287 h 2523383"/>
                <a:gd name="connsiteX10246" fmla="*/ 1346368 w 1939743"/>
                <a:gd name="connsiteY10246" fmla="*/ 2028199 h 2523383"/>
                <a:gd name="connsiteX10247" fmla="*/ 1348018 w 1939743"/>
                <a:gd name="connsiteY10247" fmla="*/ 2026024 h 2523383"/>
                <a:gd name="connsiteX10248" fmla="*/ 1348589 w 1939743"/>
                <a:gd name="connsiteY10248" fmla="*/ 2025727 h 2523383"/>
                <a:gd name="connsiteX10249" fmla="*/ 1347432 w 1939743"/>
                <a:gd name="connsiteY10249" fmla="*/ 2028887 h 2523383"/>
                <a:gd name="connsiteX10250" fmla="*/ 1346211 w 1939743"/>
                <a:gd name="connsiteY10250" fmla="*/ 2031250 h 2523383"/>
                <a:gd name="connsiteX10251" fmla="*/ 1339866 w 1939743"/>
                <a:gd name="connsiteY10251" fmla="*/ 2035983 h 2523383"/>
                <a:gd name="connsiteX10252" fmla="*/ 1365136 w 1939743"/>
                <a:gd name="connsiteY10252" fmla="*/ 2038409 h 2523383"/>
                <a:gd name="connsiteX10253" fmla="*/ 1364017 w 1939743"/>
                <a:gd name="connsiteY10253" fmla="*/ 2038948 h 2523383"/>
                <a:gd name="connsiteX10254" fmla="*/ 1363211 w 1939743"/>
                <a:gd name="connsiteY10254" fmla="*/ 2038894 h 2523383"/>
                <a:gd name="connsiteX10255" fmla="*/ 1363360 w 1939743"/>
                <a:gd name="connsiteY10255" fmla="*/ 2037579 h 2523383"/>
                <a:gd name="connsiteX10256" fmla="*/ 1364463 w 1939743"/>
                <a:gd name="connsiteY10256" fmla="*/ 2034990 h 2523383"/>
                <a:gd name="connsiteX10257" fmla="*/ 1365089 w 1939743"/>
                <a:gd name="connsiteY10257" fmla="*/ 2032713 h 2523383"/>
                <a:gd name="connsiteX10258" fmla="*/ 1365238 w 1939743"/>
                <a:gd name="connsiteY10258" fmla="*/ 2030742 h 2523383"/>
                <a:gd name="connsiteX10259" fmla="*/ 1365723 w 1939743"/>
                <a:gd name="connsiteY10259" fmla="*/ 2029020 h 2523383"/>
                <a:gd name="connsiteX10260" fmla="*/ 1366544 w 1939743"/>
                <a:gd name="connsiteY10260" fmla="*/ 2027542 h 2523383"/>
                <a:gd name="connsiteX10261" fmla="*/ 1367366 w 1939743"/>
                <a:gd name="connsiteY10261" fmla="*/ 2026807 h 2523383"/>
                <a:gd name="connsiteX10262" fmla="*/ 1368594 w 1939743"/>
                <a:gd name="connsiteY10262" fmla="*/ 2026830 h 2523383"/>
                <a:gd name="connsiteX10263" fmla="*/ 1368844 w 1939743"/>
                <a:gd name="connsiteY10263" fmla="*/ 2031626 h 2523383"/>
                <a:gd name="connsiteX10264" fmla="*/ 1368500 w 1939743"/>
                <a:gd name="connsiteY10264" fmla="*/ 2033871 h 2523383"/>
                <a:gd name="connsiteX10265" fmla="*/ 1367679 w 1939743"/>
                <a:gd name="connsiteY10265" fmla="*/ 2035749 h 2523383"/>
                <a:gd name="connsiteX10266" fmla="*/ 1366552 w 1939743"/>
                <a:gd name="connsiteY10266" fmla="*/ 2037259 h 2523383"/>
                <a:gd name="connsiteX10267" fmla="*/ 1365136 w 1939743"/>
                <a:gd name="connsiteY10267" fmla="*/ 2038409 h 2523383"/>
                <a:gd name="connsiteX10268" fmla="*/ 1756668 w 1939743"/>
                <a:gd name="connsiteY10268" fmla="*/ 2042571 h 2523383"/>
                <a:gd name="connsiteX10269" fmla="*/ 1756926 w 1939743"/>
                <a:gd name="connsiteY10269" fmla="*/ 2043525 h 2523383"/>
                <a:gd name="connsiteX10270" fmla="*/ 1753538 w 1939743"/>
                <a:gd name="connsiteY10270" fmla="*/ 2042844 h 2523383"/>
                <a:gd name="connsiteX10271" fmla="*/ 1752349 w 1939743"/>
                <a:gd name="connsiteY10271" fmla="*/ 2042242 h 2523383"/>
                <a:gd name="connsiteX10272" fmla="*/ 1752247 w 1939743"/>
                <a:gd name="connsiteY10272" fmla="*/ 2041608 h 2523383"/>
                <a:gd name="connsiteX10273" fmla="*/ 1752412 w 1939743"/>
                <a:gd name="connsiteY10273" fmla="*/ 2040623 h 2523383"/>
                <a:gd name="connsiteX10274" fmla="*/ 1753084 w 1939743"/>
                <a:gd name="connsiteY10274" fmla="*/ 2039473 h 2523383"/>
                <a:gd name="connsiteX10275" fmla="*/ 1754633 w 1939743"/>
                <a:gd name="connsiteY10275" fmla="*/ 2038589 h 2523383"/>
                <a:gd name="connsiteX10276" fmla="*/ 1755478 w 1939743"/>
                <a:gd name="connsiteY10276" fmla="*/ 2039042 h 2523383"/>
                <a:gd name="connsiteX10277" fmla="*/ 1757278 w 1939743"/>
                <a:gd name="connsiteY10277" fmla="*/ 2040239 h 2523383"/>
                <a:gd name="connsiteX10278" fmla="*/ 1757520 w 1939743"/>
                <a:gd name="connsiteY10278" fmla="*/ 2040959 h 2523383"/>
                <a:gd name="connsiteX10279" fmla="*/ 1756668 w 1939743"/>
                <a:gd name="connsiteY10279" fmla="*/ 2042571 h 2523383"/>
                <a:gd name="connsiteX10280" fmla="*/ 228923 w 1939743"/>
                <a:gd name="connsiteY10280" fmla="*/ 2091569 h 2523383"/>
                <a:gd name="connsiteX10281" fmla="*/ 230722 w 1939743"/>
                <a:gd name="connsiteY10281" fmla="*/ 2089120 h 2523383"/>
                <a:gd name="connsiteX10282" fmla="*/ 234689 w 1939743"/>
                <a:gd name="connsiteY10282" fmla="*/ 2084864 h 2523383"/>
                <a:gd name="connsiteX10283" fmla="*/ 236848 w 1939743"/>
                <a:gd name="connsiteY10283" fmla="*/ 2081813 h 2523383"/>
                <a:gd name="connsiteX10284" fmla="*/ 237075 w 1939743"/>
                <a:gd name="connsiteY10284" fmla="*/ 2084825 h 2523383"/>
                <a:gd name="connsiteX10285" fmla="*/ 233875 w 1939743"/>
                <a:gd name="connsiteY10285" fmla="*/ 2089871 h 2523383"/>
                <a:gd name="connsiteX10286" fmla="*/ 229791 w 1939743"/>
                <a:gd name="connsiteY10286" fmla="*/ 2092375 h 2523383"/>
                <a:gd name="connsiteX10287" fmla="*/ 228923 w 1939743"/>
                <a:gd name="connsiteY10287" fmla="*/ 2091569 h 2523383"/>
                <a:gd name="connsiteX10288" fmla="*/ 221193 w 1939743"/>
                <a:gd name="connsiteY10288" fmla="*/ 2102561 h 2523383"/>
                <a:gd name="connsiteX10289" fmla="*/ 220693 w 1939743"/>
                <a:gd name="connsiteY10289" fmla="*/ 2102608 h 2523383"/>
                <a:gd name="connsiteX10290" fmla="*/ 220497 w 1939743"/>
                <a:gd name="connsiteY10290" fmla="*/ 2101818 h 2523383"/>
                <a:gd name="connsiteX10291" fmla="*/ 220622 w 1939743"/>
                <a:gd name="connsiteY10291" fmla="*/ 2100190 h 2523383"/>
                <a:gd name="connsiteX10292" fmla="*/ 221319 w 1939743"/>
                <a:gd name="connsiteY10292" fmla="*/ 2097429 h 2523383"/>
                <a:gd name="connsiteX10293" fmla="*/ 221647 w 1939743"/>
                <a:gd name="connsiteY10293" fmla="*/ 2096787 h 2523383"/>
                <a:gd name="connsiteX10294" fmla="*/ 224495 w 1939743"/>
                <a:gd name="connsiteY10294" fmla="*/ 2097280 h 2523383"/>
                <a:gd name="connsiteX10295" fmla="*/ 224917 w 1939743"/>
                <a:gd name="connsiteY10295" fmla="*/ 2097468 h 2523383"/>
                <a:gd name="connsiteX10296" fmla="*/ 225019 w 1939743"/>
                <a:gd name="connsiteY10296" fmla="*/ 2098000 h 2523383"/>
                <a:gd name="connsiteX10297" fmla="*/ 224800 w 1939743"/>
                <a:gd name="connsiteY10297" fmla="*/ 2098868 h 2523383"/>
                <a:gd name="connsiteX10298" fmla="*/ 223885 w 1939743"/>
                <a:gd name="connsiteY10298" fmla="*/ 2100112 h 2523383"/>
                <a:gd name="connsiteX10299" fmla="*/ 221193 w 1939743"/>
                <a:gd name="connsiteY10299" fmla="*/ 2102561 h 2523383"/>
                <a:gd name="connsiteX10300" fmla="*/ 183242 w 1939743"/>
                <a:gd name="connsiteY10300" fmla="*/ 2115767 h 2523383"/>
                <a:gd name="connsiteX10301" fmla="*/ 185253 w 1939743"/>
                <a:gd name="connsiteY10301" fmla="*/ 2117965 h 2523383"/>
                <a:gd name="connsiteX10302" fmla="*/ 190080 w 1939743"/>
                <a:gd name="connsiteY10302" fmla="*/ 2116565 h 2523383"/>
                <a:gd name="connsiteX10303" fmla="*/ 190979 w 1939743"/>
                <a:gd name="connsiteY10303" fmla="*/ 2116839 h 2523383"/>
                <a:gd name="connsiteX10304" fmla="*/ 191895 w 1939743"/>
                <a:gd name="connsiteY10304" fmla="*/ 2117676 h 2523383"/>
                <a:gd name="connsiteX10305" fmla="*/ 192896 w 1939743"/>
                <a:gd name="connsiteY10305" fmla="*/ 2119467 h 2523383"/>
                <a:gd name="connsiteX10306" fmla="*/ 193991 w 1939743"/>
                <a:gd name="connsiteY10306" fmla="*/ 2122198 h 2523383"/>
                <a:gd name="connsiteX10307" fmla="*/ 194234 w 1939743"/>
                <a:gd name="connsiteY10307" fmla="*/ 2125171 h 2523383"/>
                <a:gd name="connsiteX10308" fmla="*/ 193796 w 1939743"/>
                <a:gd name="connsiteY10308" fmla="*/ 2126235 h 2523383"/>
                <a:gd name="connsiteX10309" fmla="*/ 192927 w 1939743"/>
                <a:gd name="connsiteY10309" fmla="*/ 2127408 h 2523383"/>
                <a:gd name="connsiteX10310" fmla="*/ 185237 w 1939743"/>
                <a:gd name="connsiteY10310" fmla="*/ 2132118 h 2523383"/>
                <a:gd name="connsiteX10311" fmla="*/ 185034 w 1939743"/>
                <a:gd name="connsiteY10311" fmla="*/ 2132572 h 2523383"/>
                <a:gd name="connsiteX10312" fmla="*/ 185190 w 1939743"/>
                <a:gd name="connsiteY10312" fmla="*/ 2132994 h 2523383"/>
                <a:gd name="connsiteX10313" fmla="*/ 185902 w 1939743"/>
                <a:gd name="connsiteY10313" fmla="*/ 2133448 h 2523383"/>
                <a:gd name="connsiteX10314" fmla="*/ 187443 w 1939743"/>
                <a:gd name="connsiteY10314" fmla="*/ 2133385 h 2523383"/>
                <a:gd name="connsiteX10315" fmla="*/ 193538 w 1939743"/>
                <a:gd name="connsiteY10315" fmla="*/ 2132220 h 2523383"/>
                <a:gd name="connsiteX10316" fmla="*/ 193866 w 1939743"/>
                <a:gd name="connsiteY10316" fmla="*/ 2131406 h 2523383"/>
                <a:gd name="connsiteX10317" fmla="*/ 194297 w 1939743"/>
                <a:gd name="connsiteY10317" fmla="*/ 2127698 h 2523383"/>
                <a:gd name="connsiteX10318" fmla="*/ 195134 w 1939743"/>
                <a:gd name="connsiteY10318" fmla="*/ 2125726 h 2523383"/>
                <a:gd name="connsiteX10319" fmla="*/ 195204 w 1939743"/>
                <a:gd name="connsiteY10319" fmla="*/ 2124240 h 2523383"/>
                <a:gd name="connsiteX10320" fmla="*/ 194649 w 1939743"/>
                <a:gd name="connsiteY10320" fmla="*/ 2120680 h 2523383"/>
                <a:gd name="connsiteX10321" fmla="*/ 194680 w 1939743"/>
                <a:gd name="connsiteY10321" fmla="*/ 2119248 h 2523383"/>
                <a:gd name="connsiteX10322" fmla="*/ 198928 w 1939743"/>
                <a:gd name="connsiteY10322" fmla="*/ 2118959 h 2523383"/>
                <a:gd name="connsiteX10323" fmla="*/ 201588 w 1939743"/>
                <a:gd name="connsiteY10323" fmla="*/ 2117637 h 2523383"/>
                <a:gd name="connsiteX10324" fmla="*/ 204303 w 1939743"/>
                <a:gd name="connsiteY10324" fmla="*/ 2115180 h 2523383"/>
                <a:gd name="connsiteX10325" fmla="*/ 204921 w 1939743"/>
                <a:gd name="connsiteY10325" fmla="*/ 2115250 h 2523383"/>
                <a:gd name="connsiteX10326" fmla="*/ 204530 w 1939743"/>
                <a:gd name="connsiteY10326" fmla="*/ 2119679 h 2523383"/>
                <a:gd name="connsiteX10327" fmla="*/ 204154 w 1939743"/>
                <a:gd name="connsiteY10327" fmla="*/ 2121032 h 2523383"/>
                <a:gd name="connsiteX10328" fmla="*/ 201549 w 1939743"/>
                <a:gd name="connsiteY10328" fmla="*/ 2126415 h 2523383"/>
                <a:gd name="connsiteX10329" fmla="*/ 200055 w 1939743"/>
                <a:gd name="connsiteY10329" fmla="*/ 2131140 h 2523383"/>
                <a:gd name="connsiteX10330" fmla="*/ 199327 w 1939743"/>
                <a:gd name="connsiteY10330" fmla="*/ 2135803 h 2523383"/>
                <a:gd name="connsiteX10331" fmla="*/ 199202 w 1939743"/>
                <a:gd name="connsiteY10331" fmla="*/ 2143485 h 2523383"/>
                <a:gd name="connsiteX10332" fmla="*/ 198552 w 1939743"/>
                <a:gd name="connsiteY10332" fmla="*/ 2146075 h 2523383"/>
                <a:gd name="connsiteX10333" fmla="*/ 197371 w 1939743"/>
                <a:gd name="connsiteY10333" fmla="*/ 2147671 h 2523383"/>
                <a:gd name="connsiteX10334" fmla="*/ 189994 w 1939743"/>
                <a:gd name="connsiteY10334" fmla="*/ 2150448 h 2523383"/>
                <a:gd name="connsiteX10335" fmla="*/ 186191 w 1939743"/>
                <a:gd name="connsiteY10335" fmla="*/ 2150268 h 2523383"/>
                <a:gd name="connsiteX10336" fmla="*/ 182804 w 1939743"/>
                <a:gd name="connsiteY10336" fmla="*/ 2147741 h 2523383"/>
                <a:gd name="connsiteX10337" fmla="*/ 181208 w 1939743"/>
                <a:gd name="connsiteY10337" fmla="*/ 2146012 h 2523383"/>
                <a:gd name="connsiteX10338" fmla="*/ 182413 w 1939743"/>
                <a:gd name="connsiteY10338" fmla="*/ 2143908 h 2523383"/>
                <a:gd name="connsiteX10339" fmla="*/ 183242 w 1939743"/>
                <a:gd name="connsiteY10339" fmla="*/ 2143806 h 2523383"/>
                <a:gd name="connsiteX10340" fmla="*/ 185628 w 1939743"/>
                <a:gd name="connsiteY10340" fmla="*/ 2144221 h 2523383"/>
                <a:gd name="connsiteX10341" fmla="*/ 187467 w 1939743"/>
                <a:gd name="connsiteY10341" fmla="*/ 2145011 h 2523383"/>
                <a:gd name="connsiteX10342" fmla="*/ 188288 w 1939743"/>
                <a:gd name="connsiteY10342" fmla="*/ 2145042 h 2523383"/>
                <a:gd name="connsiteX10343" fmla="*/ 188147 w 1939743"/>
                <a:gd name="connsiteY10343" fmla="*/ 2144549 h 2523383"/>
                <a:gd name="connsiteX10344" fmla="*/ 182906 w 1939743"/>
                <a:gd name="connsiteY10344" fmla="*/ 2140575 h 2523383"/>
                <a:gd name="connsiteX10345" fmla="*/ 179064 w 1939743"/>
                <a:gd name="connsiteY10345" fmla="*/ 2138768 h 2523383"/>
                <a:gd name="connsiteX10346" fmla="*/ 177906 w 1939743"/>
                <a:gd name="connsiteY10346" fmla="*/ 2136741 h 2523383"/>
                <a:gd name="connsiteX10347" fmla="*/ 177875 w 1939743"/>
                <a:gd name="connsiteY10347" fmla="*/ 2135169 h 2523383"/>
                <a:gd name="connsiteX10348" fmla="*/ 177570 w 1939743"/>
                <a:gd name="connsiteY10348" fmla="*/ 2134293 h 2523383"/>
                <a:gd name="connsiteX10349" fmla="*/ 174519 w 1939743"/>
                <a:gd name="connsiteY10349" fmla="*/ 2128777 h 2523383"/>
                <a:gd name="connsiteX10350" fmla="*/ 173924 w 1939743"/>
                <a:gd name="connsiteY10350" fmla="*/ 2126595 h 2523383"/>
                <a:gd name="connsiteX10351" fmla="*/ 173525 w 1939743"/>
                <a:gd name="connsiteY10351" fmla="*/ 2123496 h 2523383"/>
                <a:gd name="connsiteX10352" fmla="*/ 173525 w 1939743"/>
                <a:gd name="connsiteY10352" fmla="*/ 2120320 h 2523383"/>
                <a:gd name="connsiteX10353" fmla="*/ 174269 w 1939743"/>
                <a:gd name="connsiteY10353" fmla="*/ 2115149 h 2523383"/>
                <a:gd name="connsiteX10354" fmla="*/ 174605 w 1939743"/>
                <a:gd name="connsiteY10354" fmla="*/ 2114593 h 2523383"/>
                <a:gd name="connsiteX10355" fmla="*/ 175857 w 1939743"/>
                <a:gd name="connsiteY10355" fmla="*/ 2114633 h 2523383"/>
                <a:gd name="connsiteX10356" fmla="*/ 178016 w 1939743"/>
                <a:gd name="connsiteY10356" fmla="*/ 2115274 h 2523383"/>
                <a:gd name="connsiteX10357" fmla="*/ 183242 w 1939743"/>
                <a:gd name="connsiteY10357" fmla="*/ 2115767 h 2523383"/>
                <a:gd name="connsiteX10358" fmla="*/ 236363 w 1939743"/>
                <a:gd name="connsiteY10358" fmla="*/ 2122065 h 2523383"/>
                <a:gd name="connsiteX10359" fmla="*/ 235690 w 1939743"/>
                <a:gd name="connsiteY10359" fmla="*/ 2123403 h 2523383"/>
                <a:gd name="connsiteX10360" fmla="*/ 234141 w 1939743"/>
                <a:gd name="connsiteY10360" fmla="*/ 2125499 h 2523383"/>
                <a:gd name="connsiteX10361" fmla="*/ 233116 w 1939743"/>
                <a:gd name="connsiteY10361" fmla="*/ 2126329 h 2523383"/>
                <a:gd name="connsiteX10362" fmla="*/ 232616 w 1939743"/>
                <a:gd name="connsiteY10362" fmla="*/ 2125898 h 2523383"/>
                <a:gd name="connsiteX10363" fmla="*/ 231231 w 1939743"/>
                <a:gd name="connsiteY10363" fmla="*/ 2125671 h 2523383"/>
                <a:gd name="connsiteX10364" fmla="*/ 229752 w 1939743"/>
                <a:gd name="connsiteY10364" fmla="*/ 2123582 h 2523383"/>
                <a:gd name="connsiteX10365" fmla="*/ 228602 w 1939743"/>
                <a:gd name="connsiteY10365" fmla="*/ 2122753 h 2523383"/>
                <a:gd name="connsiteX10366" fmla="*/ 227836 w 1939743"/>
                <a:gd name="connsiteY10366" fmla="*/ 2122706 h 2523383"/>
                <a:gd name="connsiteX10367" fmla="*/ 227460 w 1939743"/>
                <a:gd name="connsiteY10367" fmla="*/ 2123465 h 2523383"/>
                <a:gd name="connsiteX10368" fmla="*/ 227366 w 1939743"/>
                <a:gd name="connsiteY10368" fmla="*/ 2124474 h 2523383"/>
                <a:gd name="connsiteX10369" fmla="*/ 227546 w 1939743"/>
                <a:gd name="connsiteY10369" fmla="*/ 2125734 h 2523383"/>
                <a:gd name="connsiteX10370" fmla="*/ 227421 w 1939743"/>
                <a:gd name="connsiteY10370" fmla="*/ 2126313 h 2523383"/>
                <a:gd name="connsiteX10371" fmla="*/ 226983 w 1939743"/>
                <a:gd name="connsiteY10371" fmla="*/ 2126203 h 2523383"/>
                <a:gd name="connsiteX10372" fmla="*/ 226545 w 1939743"/>
                <a:gd name="connsiteY10372" fmla="*/ 2125609 h 2523383"/>
                <a:gd name="connsiteX10373" fmla="*/ 226114 w 1939743"/>
                <a:gd name="connsiteY10373" fmla="*/ 2124537 h 2523383"/>
                <a:gd name="connsiteX10374" fmla="*/ 226021 w 1939743"/>
                <a:gd name="connsiteY10374" fmla="*/ 2123449 h 2523383"/>
                <a:gd name="connsiteX10375" fmla="*/ 226279 w 1939743"/>
                <a:gd name="connsiteY10375" fmla="*/ 2122339 h 2523383"/>
                <a:gd name="connsiteX10376" fmla="*/ 227351 w 1939743"/>
                <a:gd name="connsiteY10376" fmla="*/ 2120852 h 2523383"/>
                <a:gd name="connsiteX10377" fmla="*/ 230699 w 1939743"/>
                <a:gd name="connsiteY10377" fmla="*/ 2117762 h 2523383"/>
                <a:gd name="connsiteX10378" fmla="*/ 231724 w 1939743"/>
                <a:gd name="connsiteY10378" fmla="*/ 2117206 h 2523383"/>
                <a:gd name="connsiteX10379" fmla="*/ 232835 w 1939743"/>
                <a:gd name="connsiteY10379" fmla="*/ 2117332 h 2523383"/>
                <a:gd name="connsiteX10380" fmla="*/ 234626 w 1939743"/>
                <a:gd name="connsiteY10380" fmla="*/ 2118779 h 2523383"/>
                <a:gd name="connsiteX10381" fmla="*/ 235010 w 1939743"/>
                <a:gd name="connsiteY10381" fmla="*/ 2119201 h 2523383"/>
                <a:gd name="connsiteX10382" fmla="*/ 236363 w 1939743"/>
                <a:gd name="connsiteY10382" fmla="*/ 2122065 h 2523383"/>
                <a:gd name="connsiteX10383" fmla="*/ 244875 w 1939743"/>
                <a:gd name="connsiteY10383" fmla="*/ 2151230 h 2523383"/>
                <a:gd name="connsiteX10384" fmla="*/ 244437 w 1939743"/>
                <a:gd name="connsiteY10384" fmla="*/ 2151356 h 2523383"/>
                <a:gd name="connsiteX10385" fmla="*/ 242990 w 1939743"/>
                <a:gd name="connsiteY10385" fmla="*/ 2150910 h 2523383"/>
                <a:gd name="connsiteX10386" fmla="*/ 238225 w 1939743"/>
                <a:gd name="connsiteY10386" fmla="*/ 2144721 h 2523383"/>
                <a:gd name="connsiteX10387" fmla="*/ 234838 w 1939743"/>
                <a:gd name="connsiteY10387" fmla="*/ 2142453 h 2523383"/>
                <a:gd name="connsiteX10388" fmla="*/ 232530 w 1939743"/>
                <a:gd name="connsiteY10388" fmla="*/ 2139378 h 2523383"/>
                <a:gd name="connsiteX10389" fmla="*/ 230183 w 1939743"/>
                <a:gd name="connsiteY10389" fmla="*/ 2137414 h 2523383"/>
                <a:gd name="connsiteX10390" fmla="*/ 231622 w 1939743"/>
                <a:gd name="connsiteY10390" fmla="*/ 2134207 h 2523383"/>
                <a:gd name="connsiteX10391" fmla="*/ 232874 w 1939743"/>
                <a:gd name="connsiteY10391" fmla="*/ 2134606 h 2523383"/>
                <a:gd name="connsiteX10392" fmla="*/ 237263 w 1939743"/>
                <a:gd name="connsiteY10392" fmla="*/ 2137211 h 2523383"/>
                <a:gd name="connsiteX10393" fmla="*/ 240768 w 1939743"/>
                <a:gd name="connsiteY10393" fmla="*/ 2139738 h 2523383"/>
                <a:gd name="connsiteX10394" fmla="*/ 242755 w 1939743"/>
                <a:gd name="connsiteY10394" fmla="*/ 2141381 h 2523383"/>
                <a:gd name="connsiteX10395" fmla="*/ 246925 w 1939743"/>
                <a:gd name="connsiteY10395" fmla="*/ 2148406 h 2523383"/>
                <a:gd name="connsiteX10396" fmla="*/ 246612 w 1939743"/>
                <a:gd name="connsiteY10396" fmla="*/ 2149408 h 2523383"/>
                <a:gd name="connsiteX10397" fmla="*/ 244875 w 1939743"/>
                <a:gd name="connsiteY10397" fmla="*/ 2151230 h 2523383"/>
                <a:gd name="connsiteX10398" fmla="*/ 1340727 w 1939743"/>
                <a:gd name="connsiteY10398" fmla="*/ 2146247 h 2523383"/>
                <a:gd name="connsiteX10399" fmla="*/ 1340703 w 1939743"/>
                <a:gd name="connsiteY10399" fmla="*/ 2147342 h 2523383"/>
                <a:gd name="connsiteX10400" fmla="*/ 1339280 w 1939743"/>
                <a:gd name="connsiteY10400" fmla="*/ 2147131 h 2523383"/>
                <a:gd name="connsiteX10401" fmla="*/ 1338505 w 1939743"/>
                <a:gd name="connsiteY10401" fmla="*/ 2146505 h 2523383"/>
                <a:gd name="connsiteX10402" fmla="*/ 1337879 w 1939743"/>
                <a:gd name="connsiteY10402" fmla="*/ 2145519 h 2523383"/>
                <a:gd name="connsiteX10403" fmla="*/ 1337738 w 1939743"/>
                <a:gd name="connsiteY10403" fmla="*/ 2144776 h 2523383"/>
                <a:gd name="connsiteX10404" fmla="*/ 1338270 w 1939743"/>
                <a:gd name="connsiteY10404" fmla="*/ 2144041 h 2523383"/>
                <a:gd name="connsiteX10405" fmla="*/ 1339921 w 1939743"/>
                <a:gd name="connsiteY10405" fmla="*/ 2144487 h 2523383"/>
                <a:gd name="connsiteX10406" fmla="*/ 1340727 w 1939743"/>
                <a:gd name="connsiteY10406" fmla="*/ 2146247 h 2523383"/>
                <a:gd name="connsiteX10407" fmla="*/ 259826 w 1939743"/>
                <a:gd name="connsiteY10407" fmla="*/ 2153053 h 2523383"/>
                <a:gd name="connsiteX10408" fmla="*/ 259700 w 1939743"/>
                <a:gd name="connsiteY10408" fmla="*/ 2153312 h 2523383"/>
                <a:gd name="connsiteX10409" fmla="*/ 257424 w 1939743"/>
                <a:gd name="connsiteY10409" fmla="*/ 2153312 h 2523383"/>
                <a:gd name="connsiteX10410" fmla="*/ 256790 w 1939743"/>
                <a:gd name="connsiteY10410" fmla="*/ 2152936 h 2523383"/>
                <a:gd name="connsiteX10411" fmla="*/ 256391 w 1939743"/>
                <a:gd name="connsiteY10411" fmla="*/ 2152169 h 2523383"/>
                <a:gd name="connsiteX10412" fmla="*/ 256227 w 1939743"/>
                <a:gd name="connsiteY10412" fmla="*/ 2151011 h 2523383"/>
                <a:gd name="connsiteX10413" fmla="*/ 256595 w 1939743"/>
                <a:gd name="connsiteY10413" fmla="*/ 2149611 h 2523383"/>
                <a:gd name="connsiteX10414" fmla="*/ 257940 w 1939743"/>
                <a:gd name="connsiteY10414" fmla="*/ 2146936 h 2523383"/>
                <a:gd name="connsiteX10415" fmla="*/ 257979 w 1939743"/>
                <a:gd name="connsiteY10415" fmla="*/ 2145793 h 2523383"/>
                <a:gd name="connsiteX10416" fmla="*/ 258261 w 1939743"/>
                <a:gd name="connsiteY10416" fmla="*/ 2145300 h 2523383"/>
                <a:gd name="connsiteX10417" fmla="*/ 259208 w 1939743"/>
                <a:gd name="connsiteY10417" fmla="*/ 2146646 h 2523383"/>
                <a:gd name="connsiteX10418" fmla="*/ 259607 w 1939743"/>
                <a:gd name="connsiteY10418" fmla="*/ 2147898 h 2523383"/>
                <a:gd name="connsiteX10419" fmla="*/ 259826 w 1939743"/>
                <a:gd name="connsiteY10419" fmla="*/ 2153053 h 2523383"/>
                <a:gd name="connsiteX10420" fmla="*/ 273337 w 1939743"/>
                <a:gd name="connsiteY10420" fmla="*/ 2159539 h 2523383"/>
                <a:gd name="connsiteX10421" fmla="*/ 274338 w 1939743"/>
                <a:gd name="connsiteY10421" fmla="*/ 2171094 h 2523383"/>
                <a:gd name="connsiteX10422" fmla="*/ 274268 w 1939743"/>
                <a:gd name="connsiteY10422" fmla="*/ 2174779 h 2523383"/>
                <a:gd name="connsiteX10423" fmla="*/ 272797 w 1939743"/>
                <a:gd name="connsiteY10423" fmla="*/ 2177181 h 2523383"/>
                <a:gd name="connsiteX10424" fmla="*/ 271756 w 1939743"/>
                <a:gd name="connsiteY10424" fmla="*/ 2181194 h 2523383"/>
                <a:gd name="connsiteX10425" fmla="*/ 270552 w 1939743"/>
                <a:gd name="connsiteY10425" fmla="*/ 2182994 h 2523383"/>
                <a:gd name="connsiteX10426" fmla="*/ 269409 w 1939743"/>
                <a:gd name="connsiteY10426" fmla="*/ 2180600 h 2523383"/>
                <a:gd name="connsiteX10427" fmla="*/ 269308 w 1939743"/>
                <a:gd name="connsiteY10427" fmla="*/ 2176610 h 2523383"/>
                <a:gd name="connsiteX10428" fmla="*/ 269002 w 1939743"/>
                <a:gd name="connsiteY10428" fmla="*/ 2173433 h 2523383"/>
                <a:gd name="connsiteX10429" fmla="*/ 268635 w 1939743"/>
                <a:gd name="connsiteY10429" fmla="*/ 2171908 h 2523383"/>
                <a:gd name="connsiteX10430" fmla="*/ 269073 w 1939743"/>
                <a:gd name="connsiteY10430" fmla="*/ 2165946 h 2523383"/>
                <a:gd name="connsiteX10431" fmla="*/ 268564 w 1939743"/>
                <a:gd name="connsiteY10431" fmla="*/ 2166385 h 2523383"/>
                <a:gd name="connsiteX10432" fmla="*/ 267211 w 1939743"/>
                <a:gd name="connsiteY10432" fmla="*/ 2168997 h 2523383"/>
                <a:gd name="connsiteX10433" fmla="*/ 265709 w 1939743"/>
                <a:gd name="connsiteY10433" fmla="*/ 2169177 h 2523383"/>
                <a:gd name="connsiteX10434" fmla="*/ 263010 w 1939743"/>
                <a:gd name="connsiteY10434" fmla="*/ 2166212 h 2523383"/>
                <a:gd name="connsiteX10435" fmla="*/ 261648 w 1939743"/>
                <a:gd name="connsiteY10435" fmla="*/ 2163803 h 2523383"/>
                <a:gd name="connsiteX10436" fmla="*/ 261429 w 1939743"/>
                <a:gd name="connsiteY10436" fmla="*/ 2161284 h 2523383"/>
                <a:gd name="connsiteX10437" fmla="*/ 259646 w 1939743"/>
                <a:gd name="connsiteY10437" fmla="*/ 2158632 h 2523383"/>
                <a:gd name="connsiteX10438" fmla="*/ 259466 w 1939743"/>
                <a:gd name="connsiteY10438" fmla="*/ 2157693 h 2523383"/>
                <a:gd name="connsiteX10439" fmla="*/ 259614 w 1939743"/>
                <a:gd name="connsiteY10439" fmla="*/ 2156707 h 2523383"/>
                <a:gd name="connsiteX10440" fmla="*/ 261077 w 1939743"/>
                <a:gd name="connsiteY10440" fmla="*/ 2154055 h 2523383"/>
                <a:gd name="connsiteX10441" fmla="*/ 261672 w 1939743"/>
                <a:gd name="connsiteY10441" fmla="*/ 2152263 h 2523383"/>
                <a:gd name="connsiteX10442" fmla="*/ 262188 w 1939743"/>
                <a:gd name="connsiteY10442" fmla="*/ 2148578 h 2523383"/>
                <a:gd name="connsiteX10443" fmla="*/ 262783 w 1939743"/>
                <a:gd name="connsiteY10443" fmla="*/ 2147139 h 2523383"/>
                <a:gd name="connsiteX10444" fmla="*/ 264168 w 1939743"/>
                <a:gd name="connsiteY10444" fmla="*/ 2147342 h 2523383"/>
                <a:gd name="connsiteX10445" fmla="*/ 266640 w 1939743"/>
                <a:gd name="connsiteY10445" fmla="*/ 2149016 h 2523383"/>
                <a:gd name="connsiteX10446" fmla="*/ 269214 w 1939743"/>
                <a:gd name="connsiteY10446" fmla="*/ 2150831 h 2523383"/>
                <a:gd name="connsiteX10447" fmla="*/ 271576 w 1939743"/>
                <a:gd name="connsiteY10447" fmla="*/ 2153257 h 2523383"/>
                <a:gd name="connsiteX10448" fmla="*/ 273337 w 1939743"/>
                <a:gd name="connsiteY10448" fmla="*/ 2159539 h 2523383"/>
                <a:gd name="connsiteX10449" fmla="*/ 203051 w 1939743"/>
                <a:gd name="connsiteY10449" fmla="*/ 2150214 h 2523383"/>
                <a:gd name="connsiteX10450" fmla="*/ 205281 w 1939743"/>
                <a:gd name="connsiteY10450" fmla="*/ 2153601 h 2523383"/>
                <a:gd name="connsiteX10451" fmla="*/ 205938 w 1939743"/>
                <a:gd name="connsiteY10451" fmla="*/ 2156621 h 2523383"/>
                <a:gd name="connsiteX10452" fmla="*/ 205664 w 1939743"/>
                <a:gd name="connsiteY10452" fmla="*/ 2160181 h 2523383"/>
                <a:gd name="connsiteX10453" fmla="*/ 202136 w 1939743"/>
                <a:gd name="connsiteY10453" fmla="*/ 2161526 h 2523383"/>
                <a:gd name="connsiteX10454" fmla="*/ 200281 w 1939743"/>
                <a:gd name="connsiteY10454" fmla="*/ 2160454 h 2523383"/>
                <a:gd name="connsiteX10455" fmla="*/ 199476 w 1939743"/>
                <a:gd name="connsiteY10455" fmla="*/ 2160650 h 2523383"/>
                <a:gd name="connsiteX10456" fmla="*/ 198255 w 1939743"/>
                <a:gd name="connsiteY10456" fmla="*/ 2161714 h 2523383"/>
                <a:gd name="connsiteX10457" fmla="*/ 199734 w 1939743"/>
                <a:gd name="connsiteY10457" fmla="*/ 2162191 h 2523383"/>
                <a:gd name="connsiteX10458" fmla="*/ 201807 w 1939743"/>
                <a:gd name="connsiteY10458" fmla="*/ 2163928 h 2523383"/>
                <a:gd name="connsiteX10459" fmla="*/ 203622 w 1939743"/>
                <a:gd name="connsiteY10459" fmla="*/ 2166189 h 2523383"/>
                <a:gd name="connsiteX10460" fmla="*/ 206180 w 1939743"/>
                <a:gd name="connsiteY10460" fmla="*/ 2166596 h 2523383"/>
                <a:gd name="connsiteX10461" fmla="*/ 209591 w 1939743"/>
                <a:gd name="connsiteY10461" fmla="*/ 2168168 h 2523383"/>
                <a:gd name="connsiteX10462" fmla="*/ 207010 w 1939743"/>
                <a:gd name="connsiteY10462" fmla="*/ 2171000 h 2523383"/>
                <a:gd name="connsiteX10463" fmla="*/ 206618 w 1939743"/>
                <a:gd name="connsiteY10463" fmla="*/ 2172628 h 2523383"/>
                <a:gd name="connsiteX10464" fmla="*/ 209842 w 1939743"/>
                <a:gd name="connsiteY10464" fmla="*/ 2177118 h 2523383"/>
                <a:gd name="connsiteX10465" fmla="*/ 210147 w 1939743"/>
                <a:gd name="connsiteY10465" fmla="*/ 2178245 h 2523383"/>
                <a:gd name="connsiteX10466" fmla="*/ 211179 w 1939743"/>
                <a:gd name="connsiteY10466" fmla="*/ 2178472 h 2523383"/>
                <a:gd name="connsiteX10467" fmla="*/ 213581 w 1939743"/>
                <a:gd name="connsiteY10467" fmla="*/ 2178112 h 2523383"/>
                <a:gd name="connsiteX10468" fmla="*/ 213886 w 1939743"/>
                <a:gd name="connsiteY10468" fmla="*/ 2178464 h 2523383"/>
                <a:gd name="connsiteX10469" fmla="*/ 213886 w 1939743"/>
                <a:gd name="connsiteY10469" fmla="*/ 2179395 h 2523383"/>
                <a:gd name="connsiteX10470" fmla="*/ 212416 w 1939743"/>
                <a:gd name="connsiteY10470" fmla="*/ 2182000 h 2523383"/>
                <a:gd name="connsiteX10471" fmla="*/ 212572 w 1939743"/>
                <a:gd name="connsiteY10471" fmla="*/ 2182517 h 2523383"/>
                <a:gd name="connsiteX10472" fmla="*/ 213902 w 1939743"/>
                <a:gd name="connsiteY10472" fmla="*/ 2182931 h 2523383"/>
                <a:gd name="connsiteX10473" fmla="*/ 216460 w 1939743"/>
                <a:gd name="connsiteY10473" fmla="*/ 2182947 h 2523383"/>
                <a:gd name="connsiteX10474" fmla="*/ 217039 w 1939743"/>
                <a:gd name="connsiteY10474" fmla="*/ 2185528 h 2523383"/>
                <a:gd name="connsiteX10475" fmla="*/ 214724 w 1939743"/>
                <a:gd name="connsiteY10475" fmla="*/ 2187868 h 2523383"/>
                <a:gd name="connsiteX10476" fmla="*/ 210327 w 1939743"/>
                <a:gd name="connsiteY10476" fmla="*/ 2184856 h 2523383"/>
                <a:gd name="connsiteX10477" fmla="*/ 208371 w 1939743"/>
                <a:gd name="connsiteY10477" fmla="*/ 2181844 h 2523383"/>
                <a:gd name="connsiteX10478" fmla="*/ 207252 w 1939743"/>
                <a:gd name="connsiteY10478" fmla="*/ 2179051 h 2523383"/>
                <a:gd name="connsiteX10479" fmla="*/ 205899 w 1939743"/>
                <a:gd name="connsiteY10479" fmla="*/ 2177470 h 2523383"/>
                <a:gd name="connsiteX10480" fmla="*/ 201815 w 1939743"/>
                <a:gd name="connsiteY10480" fmla="*/ 2173957 h 2523383"/>
                <a:gd name="connsiteX10481" fmla="*/ 195611 w 1939743"/>
                <a:gd name="connsiteY10481" fmla="*/ 2166337 h 2523383"/>
                <a:gd name="connsiteX10482" fmla="*/ 194007 w 1939743"/>
                <a:gd name="connsiteY10482" fmla="*/ 2165234 h 2523383"/>
                <a:gd name="connsiteX10483" fmla="*/ 192395 w 1939743"/>
                <a:gd name="connsiteY10483" fmla="*/ 2162207 h 2523383"/>
                <a:gd name="connsiteX10484" fmla="*/ 191926 w 1939743"/>
                <a:gd name="connsiteY10484" fmla="*/ 2160744 h 2523383"/>
                <a:gd name="connsiteX10485" fmla="*/ 191965 w 1939743"/>
                <a:gd name="connsiteY10485" fmla="*/ 2159766 h 2523383"/>
                <a:gd name="connsiteX10486" fmla="*/ 192591 w 1939743"/>
                <a:gd name="connsiteY10486" fmla="*/ 2159250 h 2523383"/>
                <a:gd name="connsiteX10487" fmla="*/ 194445 w 1939743"/>
                <a:gd name="connsiteY10487" fmla="*/ 2158905 h 2523383"/>
                <a:gd name="connsiteX10488" fmla="*/ 194469 w 1939743"/>
                <a:gd name="connsiteY10488" fmla="*/ 2157388 h 2523383"/>
                <a:gd name="connsiteX10489" fmla="*/ 187334 w 1939743"/>
                <a:gd name="connsiteY10489" fmla="*/ 2154743 h 2523383"/>
                <a:gd name="connsiteX10490" fmla="*/ 186536 w 1939743"/>
                <a:gd name="connsiteY10490" fmla="*/ 2154203 h 2523383"/>
                <a:gd name="connsiteX10491" fmla="*/ 185613 w 1939743"/>
                <a:gd name="connsiteY10491" fmla="*/ 2152357 h 2523383"/>
                <a:gd name="connsiteX10492" fmla="*/ 186105 w 1939743"/>
                <a:gd name="connsiteY10492" fmla="*/ 2152083 h 2523383"/>
                <a:gd name="connsiteX10493" fmla="*/ 190033 w 1939743"/>
                <a:gd name="connsiteY10493" fmla="*/ 2152404 h 2523383"/>
                <a:gd name="connsiteX10494" fmla="*/ 194242 w 1939743"/>
                <a:gd name="connsiteY10494" fmla="*/ 2151512 h 2523383"/>
                <a:gd name="connsiteX10495" fmla="*/ 196831 w 1939743"/>
                <a:gd name="connsiteY10495" fmla="*/ 2150831 h 2523383"/>
                <a:gd name="connsiteX10496" fmla="*/ 197848 w 1939743"/>
                <a:gd name="connsiteY10496" fmla="*/ 2150002 h 2523383"/>
                <a:gd name="connsiteX10497" fmla="*/ 199961 w 1939743"/>
                <a:gd name="connsiteY10497" fmla="*/ 2148923 h 2523383"/>
                <a:gd name="connsiteX10498" fmla="*/ 200837 w 1939743"/>
                <a:gd name="connsiteY10498" fmla="*/ 2148985 h 2523383"/>
                <a:gd name="connsiteX10499" fmla="*/ 203051 w 1939743"/>
                <a:gd name="connsiteY10499" fmla="*/ 2150214 h 2523383"/>
                <a:gd name="connsiteX10500" fmla="*/ 1323304 w 1939743"/>
                <a:gd name="connsiteY10500" fmla="*/ 2166517 h 2523383"/>
                <a:gd name="connsiteX10501" fmla="*/ 1321755 w 1939743"/>
                <a:gd name="connsiteY10501" fmla="*/ 2167003 h 2523383"/>
                <a:gd name="connsiteX10502" fmla="*/ 1317194 w 1939743"/>
                <a:gd name="connsiteY10502" fmla="*/ 2166040 h 2523383"/>
                <a:gd name="connsiteX10503" fmla="*/ 1315293 w 1939743"/>
                <a:gd name="connsiteY10503" fmla="*/ 2165344 h 2523383"/>
                <a:gd name="connsiteX10504" fmla="*/ 1309684 w 1939743"/>
                <a:gd name="connsiteY10504" fmla="*/ 2162731 h 2523383"/>
                <a:gd name="connsiteX10505" fmla="*/ 1298997 w 1939743"/>
                <a:gd name="connsiteY10505" fmla="*/ 2158882 h 2523383"/>
                <a:gd name="connsiteX10506" fmla="*/ 1295351 w 1939743"/>
                <a:gd name="connsiteY10506" fmla="*/ 2156973 h 2523383"/>
                <a:gd name="connsiteX10507" fmla="*/ 1294600 w 1939743"/>
                <a:gd name="connsiteY10507" fmla="*/ 2155533 h 2523383"/>
                <a:gd name="connsiteX10508" fmla="*/ 1296532 w 1939743"/>
                <a:gd name="connsiteY10508" fmla="*/ 2152529 h 2523383"/>
                <a:gd name="connsiteX10509" fmla="*/ 1297628 w 1939743"/>
                <a:gd name="connsiteY10509" fmla="*/ 2151309 h 2523383"/>
                <a:gd name="connsiteX10510" fmla="*/ 1298817 w 1939743"/>
                <a:gd name="connsiteY10510" fmla="*/ 2150550 h 2523383"/>
                <a:gd name="connsiteX10511" fmla="*/ 1310059 w 1939743"/>
                <a:gd name="connsiteY10511" fmla="*/ 2149165 h 2523383"/>
                <a:gd name="connsiteX10512" fmla="*/ 1314448 w 1939743"/>
                <a:gd name="connsiteY10512" fmla="*/ 2149838 h 2523383"/>
                <a:gd name="connsiteX10513" fmla="*/ 1319611 w 1939743"/>
                <a:gd name="connsiteY10513" fmla="*/ 2155995 h 2523383"/>
                <a:gd name="connsiteX10514" fmla="*/ 1322576 w 1939743"/>
                <a:gd name="connsiteY10514" fmla="*/ 2160141 h 2523383"/>
                <a:gd name="connsiteX10515" fmla="*/ 1323781 w 1939743"/>
                <a:gd name="connsiteY10515" fmla="*/ 2163466 h 2523383"/>
                <a:gd name="connsiteX10516" fmla="*/ 1323805 w 1939743"/>
                <a:gd name="connsiteY10516" fmla="*/ 2165070 h 2523383"/>
                <a:gd name="connsiteX10517" fmla="*/ 1323304 w 1939743"/>
                <a:gd name="connsiteY10517" fmla="*/ 2166517 h 2523383"/>
                <a:gd name="connsiteX10518" fmla="*/ 256618 w 1939743"/>
                <a:gd name="connsiteY10518" fmla="*/ 2157638 h 2523383"/>
                <a:gd name="connsiteX10519" fmla="*/ 256289 w 1939743"/>
                <a:gd name="connsiteY10519" fmla="*/ 2157927 h 2523383"/>
                <a:gd name="connsiteX10520" fmla="*/ 255382 w 1939743"/>
                <a:gd name="connsiteY10520" fmla="*/ 2157442 h 2523383"/>
                <a:gd name="connsiteX10521" fmla="*/ 254513 w 1939743"/>
                <a:gd name="connsiteY10521" fmla="*/ 2156488 h 2523383"/>
                <a:gd name="connsiteX10522" fmla="*/ 253019 w 1939743"/>
                <a:gd name="connsiteY10522" fmla="*/ 2153789 h 2523383"/>
                <a:gd name="connsiteX10523" fmla="*/ 252526 w 1939743"/>
                <a:gd name="connsiteY10523" fmla="*/ 2152654 h 2523383"/>
                <a:gd name="connsiteX10524" fmla="*/ 252206 w 1939743"/>
                <a:gd name="connsiteY10524" fmla="*/ 2150808 h 2523383"/>
                <a:gd name="connsiteX10525" fmla="*/ 252503 w 1939743"/>
                <a:gd name="connsiteY10525" fmla="*/ 2150480 h 2523383"/>
                <a:gd name="connsiteX10526" fmla="*/ 253152 w 1939743"/>
                <a:gd name="connsiteY10526" fmla="*/ 2150675 h 2523383"/>
                <a:gd name="connsiteX10527" fmla="*/ 253606 w 1939743"/>
                <a:gd name="connsiteY10527" fmla="*/ 2150980 h 2523383"/>
                <a:gd name="connsiteX10528" fmla="*/ 255961 w 1939743"/>
                <a:gd name="connsiteY10528" fmla="*/ 2155424 h 2523383"/>
                <a:gd name="connsiteX10529" fmla="*/ 256618 w 1939743"/>
                <a:gd name="connsiteY10529" fmla="*/ 2157638 h 2523383"/>
                <a:gd name="connsiteX10530" fmla="*/ 264895 w 1939743"/>
                <a:gd name="connsiteY10530" fmla="*/ 2175084 h 2523383"/>
                <a:gd name="connsiteX10531" fmla="*/ 264199 w 1939743"/>
                <a:gd name="connsiteY10531" fmla="*/ 2176727 h 2523383"/>
                <a:gd name="connsiteX10532" fmla="*/ 261265 w 1939743"/>
                <a:gd name="connsiteY10532" fmla="*/ 2172769 h 2523383"/>
                <a:gd name="connsiteX10533" fmla="*/ 260193 w 1939743"/>
                <a:gd name="connsiteY10533" fmla="*/ 2171650 h 2523383"/>
                <a:gd name="connsiteX10534" fmla="*/ 258011 w 1939743"/>
                <a:gd name="connsiteY10534" fmla="*/ 2167425 h 2523383"/>
                <a:gd name="connsiteX10535" fmla="*/ 257635 w 1939743"/>
                <a:gd name="connsiteY10535" fmla="*/ 2165610 h 2523383"/>
                <a:gd name="connsiteX10536" fmla="*/ 257729 w 1939743"/>
                <a:gd name="connsiteY10536" fmla="*/ 2164585 h 2523383"/>
                <a:gd name="connsiteX10537" fmla="*/ 258112 w 1939743"/>
                <a:gd name="connsiteY10537" fmla="*/ 2164209 h 2523383"/>
                <a:gd name="connsiteX10538" fmla="*/ 258785 w 1939743"/>
                <a:gd name="connsiteY10538" fmla="*/ 2164476 h 2523383"/>
                <a:gd name="connsiteX10539" fmla="*/ 259419 w 1939743"/>
                <a:gd name="connsiteY10539" fmla="*/ 2164937 h 2523383"/>
                <a:gd name="connsiteX10540" fmla="*/ 263643 w 1939743"/>
                <a:gd name="connsiteY10540" fmla="*/ 2169623 h 2523383"/>
                <a:gd name="connsiteX10541" fmla="*/ 264817 w 1939743"/>
                <a:gd name="connsiteY10541" fmla="*/ 2171822 h 2523383"/>
                <a:gd name="connsiteX10542" fmla="*/ 264895 w 1939743"/>
                <a:gd name="connsiteY10542" fmla="*/ 2175084 h 2523383"/>
                <a:gd name="connsiteX10543" fmla="*/ 277366 w 1939743"/>
                <a:gd name="connsiteY10543" fmla="*/ 2179004 h 2523383"/>
                <a:gd name="connsiteX10544" fmla="*/ 275684 w 1939743"/>
                <a:gd name="connsiteY10544" fmla="*/ 2179489 h 2523383"/>
                <a:gd name="connsiteX10545" fmla="*/ 276247 w 1939743"/>
                <a:gd name="connsiteY10545" fmla="*/ 2177564 h 2523383"/>
                <a:gd name="connsiteX10546" fmla="*/ 276411 w 1939743"/>
                <a:gd name="connsiteY10546" fmla="*/ 2176422 h 2523383"/>
                <a:gd name="connsiteX10547" fmla="*/ 276106 w 1939743"/>
                <a:gd name="connsiteY10547" fmla="*/ 2175350 h 2523383"/>
                <a:gd name="connsiteX10548" fmla="*/ 275895 w 1939743"/>
                <a:gd name="connsiteY10548" fmla="*/ 2173277 h 2523383"/>
                <a:gd name="connsiteX10549" fmla="*/ 275809 w 1939743"/>
                <a:gd name="connsiteY10549" fmla="*/ 2168372 h 2523383"/>
                <a:gd name="connsiteX10550" fmla="*/ 277452 w 1939743"/>
                <a:gd name="connsiteY10550" fmla="*/ 2165274 h 2523383"/>
                <a:gd name="connsiteX10551" fmla="*/ 280034 w 1939743"/>
                <a:gd name="connsiteY10551" fmla="*/ 2165187 h 2523383"/>
                <a:gd name="connsiteX10552" fmla="*/ 280010 w 1939743"/>
                <a:gd name="connsiteY10552" fmla="*/ 2166752 h 2523383"/>
                <a:gd name="connsiteX10553" fmla="*/ 278915 w 1939743"/>
                <a:gd name="connsiteY10553" fmla="*/ 2173715 h 2523383"/>
                <a:gd name="connsiteX10554" fmla="*/ 278351 w 1939743"/>
                <a:gd name="connsiteY10554" fmla="*/ 2176930 h 2523383"/>
                <a:gd name="connsiteX10555" fmla="*/ 277913 w 1939743"/>
                <a:gd name="connsiteY10555" fmla="*/ 2178112 h 2523383"/>
                <a:gd name="connsiteX10556" fmla="*/ 277366 w 1939743"/>
                <a:gd name="connsiteY10556" fmla="*/ 2179004 h 2523383"/>
                <a:gd name="connsiteX10557" fmla="*/ 218948 w 1939743"/>
                <a:gd name="connsiteY10557" fmla="*/ 2194690 h 2523383"/>
                <a:gd name="connsiteX10558" fmla="*/ 218557 w 1939743"/>
                <a:gd name="connsiteY10558" fmla="*/ 2194760 h 2523383"/>
                <a:gd name="connsiteX10559" fmla="*/ 217829 w 1939743"/>
                <a:gd name="connsiteY10559" fmla="*/ 2194025 h 2523383"/>
                <a:gd name="connsiteX10560" fmla="*/ 217329 w 1939743"/>
                <a:gd name="connsiteY10560" fmla="*/ 2192836 h 2523383"/>
                <a:gd name="connsiteX10561" fmla="*/ 217024 w 1939743"/>
                <a:gd name="connsiteY10561" fmla="*/ 2189737 h 2523383"/>
                <a:gd name="connsiteX10562" fmla="*/ 217243 w 1939743"/>
                <a:gd name="connsiteY10562" fmla="*/ 2188470 h 2523383"/>
                <a:gd name="connsiteX10563" fmla="*/ 217438 w 1939743"/>
                <a:gd name="connsiteY10563" fmla="*/ 2187969 h 2523383"/>
                <a:gd name="connsiteX10564" fmla="*/ 219363 w 1939743"/>
                <a:gd name="connsiteY10564" fmla="*/ 2189941 h 2523383"/>
                <a:gd name="connsiteX10565" fmla="*/ 218948 w 1939743"/>
                <a:gd name="connsiteY10565" fmla="*/ 2194690 h 2523383"/>
                <a:gd name="connsiteX10566" fmla="*/ 1352892 w 1939743"/>
                <a:gd name="connsiteY10566" fmla="*/ 2195034 h 2523383"/>
                <a:gd name="connsiteX10567" fmla="*/ 1351985 w 1939743"/>
                <a:gd name="connsiteY10567" fmla="*/ 2195284 h 2523383"/>
                <a:gd name="connsiteX10568" fmla="*/ 1349896 w 1939743"/>
                <a:gd name="connsiteY10568" fmla="*/ 2194995 h 2523383"/>
                <a:gd name="connsiteX10569" fmla="*/ 1348222 w 1939743"/>
                <a:gd name="connsiteY10569" fmla="*/ 2194103 h 2523383"/>
                <a:gd name="connsiteX10570" fmla="*/ 1347189 w 1939743"/>
                <a:gd name="connsiteY10570" fmla="*/ 2192961 h 2523383"/>
                <a:gd name="connsiteX10571" fmla="*/ 1353972 w 1939743"/>
                <a:gd name="connsiteY10571" fmla="*/ 2189824 h 2523383"/>
                <a:gd name="connsiteX10572" fmla="*/ 1355365 w 1939743"/>
                <a:gd name="connsiteY10572" fmla="*/ 2190230 h 2523383"/>
                <a:gd name="connsiteX10573" fmla="*/ 1355388 w 1939743"/>
                <a:gd name="connsiteY10573" fmla="*/ 2190794 h 2523383"/>
                <a:gd name="connsiteX10574" fmla="*/ 1354371 w 1939743"/>
                <a:gd name="connsiteY10574" fmla="*/ 2192476 h 2523383"/>
                <a:gd name="connsiteX10575" fmla="*/ 1354097 w 1939743"/>
                <a:gd name="connsiteY10575" fmla="*/ 2193602 h 2523383"/>
                <a:gd name="connsiteX10576" fmla="*/ 1353604 w 1939743"/>
                <a:gd name="connsiteY10576" fmla="*/ 2194455 h 2523383"/>
                <a:gd name="connsiteX10577" fmla="*/ 1352892 w 1939743"/>
                <a:gd name="connsiteY10577" fmla="*/ 2195034 h 2523383"/>
                <a:gd name="connsiteX10578" fmla="*/ 1880348 w 1939743"/>
                <a:gd name="connsiteY10578" fmla="*/ 2197256 h 2523383"/>
                <a:gd name="connsiteX10579" fmla="*/ 1879300 w 1939743"/>
                <a:gd name="connsiteY10579" fmla="*/ 2197279 h 2523383"/>
                <a:gd name="connsiteX10580" fmla="*/ 1879065 w 1939743"/>
                <a:gd name="connsiteY10580" fmla="*/ 2196880 h 2523383"/>
                <a:gd name="connsiteX10581" fmla="*/ 1879503 w 1939743"/>
                <a:gd name="connsiteY10581" fmla="*/ 2195519 h 2523383"/>
                <a:gd name="connsiteX10582" fmla="*/ 1880669 w 1939743"/>
                <a:gd name="connsiteY10582" fmla="*/ 2193939 h 2523383"/>
                <a:gd name="connsiteX10583" fmla="*/ 1882265 w 1939743"/>
                <a:gd name="connsiteY10583" fmla="*/ 2193501 h 2523383"/>
                <a:gd name="connsiteX10584" fmla="*/ 1881835 w 1939743"/>
                <a:gd name="connsiteY10584" fmla="*/ 2195816 h 2523383"/>
                <a:gd name="connsiteX10585" fmla="*/ 1880348 w 1939743"/>
                <a:gd name="connsiteY10585" fmla="*/ 2197256 h 2523383"/>
                <a:gd name="connsiteX10586" fmla="*/ 287122 w 1939743"/>
                <a:gd name="connsiteY10586" fmla="*/ 2211932 h 2523383"/>
                <a:gd name="connsiteX10587" fmla="*/ 286754 w 1939743"/>
                <a:gd name="connsiteY10587" fmla="*/ 2212519 h 2523383"/>
                <a:gd name="connsiteX10588" fmla="*/ 285878 w 1939743"/>
                <a:gd name="connsiteY10588" fmla="*/ 2212519 h 2523383"/>
                <a:gd name="connsiteX10589" fmla="*/ 284485 w 1939743"/>
                <a:gd name="connsiteY10589" fmla="*/ 2211932 h 2523383"/>
                <a:gd name="connsiteX10590" fmla="*/ 283445 w 1939743"/>
                <a:gd name="connsiteY10590" fmla="*/ 2210626 h 2523383"/>
                <a:gd name="connsiteX10591" fmla="*/ 282193 w 1939743"/>
                <a:gd name="connsiteY10591" fmla="*/ 2206550 h 2523383"/>
                <a:gd name="connsiteX10592" fmla="*/ 282334 w 1939743"/>
                <a:gd name="connsiteY10592" fmla="*/ 2205846 h 2523383"/>
                <a:gd name="connsiteX10593" fmla="*/ 282764 w 1939743"/>
                <a:gd name="connsiteY10593" fmla="*/ 2205134 h 2523383"/>
                <a:gd name="connsiteX10594" fmla="*/ 284767 w 1939743"/>
                <a:gd name="connsiteY10594" fmla="*/ 2203663 h 2523383"/>
                <a:gd name="connsiteX10595" fmla="*/ 285486 w 1939743"/>
                <a:gd name="connsiteY10595" fmla="*/ 2203828 h 2523383"/>
                <a:gd name="connsiteX10596" fmla="*/ 285752 w 1939743"/>
                <a:gd name="connsiteY10596" fmla="*/ 2204899 h 2523383"/>
                <a:gd name="connsiteX10597" fmla="*/ 286942 w 1939743"/>
                <a:gd name="connsiteY10597" fmla="*/ 2207301 h 2523383"/>
                <a:gd name="connsiteX10598" fmla="*/ 287294 w 1939743"/>
                <a:gd name="connsiteY10598" fmla="*/ 2208005 h 2523383"/>
                <a:gd name="connsiteX10599" fmla="*/ 287294 w 1939743"/>
                <a:gd name="connsiteY10599" fmla="*/ 2210790 h 2523383"/>
                <a:gd name="connsiteX10600" fmla="*/ 287122 w 1939743"/>
                <a:gd name="connsiteY10600" fmla="*/ 2211932 h 2523383"/>
                <a:gd name="connsiteX10601" fmla="*/ 1878205 w 1939743"/>
                <a:gd name="connsiteY10601" fmla="*/ 2209734 h 2523383"/>
                <a:gd name="connsiteX10602" fmla="*/ 1876585 w 1939743"/>
                <a:gd name="connsiteY10602" fmla="*/ 2213231 h 2523383"/>
                <a:gd name="connsiteX10603" fmla="*/ 1875466 w 1939743"/>
                <a:gd name="connsiteY10603" fmla="*/ 2214929 h 2523383"/>
                <a:gd name="connsiteX10604" fmla="*/ 1874426 w 1939743"/>
                <a:gd name="connsiteY10604" fmla="*/ 2215477 h 2523383"/>
                <a:gd name="connsiteX10605" fmla="*/ 1872235 w 1939743"/>
                <a:gd name="connsiteY10605" fmla="*/ 2215977 h 2523383"/>
                <a:gd name="connsiteX10606" fmla="*/ 1867612 w 1939743"/>
                <a:gd name="connsiteY10606" fmla="*/ 2216525 h 2523383"/>
                <a:gd name="connsiteX10607" fmla="*/ 1865640 w 1939743"/>
                <a:gd name="connsiteY10607" fmla="*/ 2217033 h 2523383"/>
                <a:gd name="connsiteX10608" fmla="*/ 1865359 w 1939743"/>
                <a:gd name="connsiteY10608" fmla="*/ 2219365 h 2523383"/>
                <a:gd name="connsiteX10609" fmla="*/ 1865648 w 1939743"/>
                <a:gd name="connsiteY10609" fmla="*/ 2220585 h 2523383"/>
                <a:gd name="connsiteX10610" fmla="*/ 1866321 w 1939743"/>
                <a:gd name="connsiteY10610" fmla="*/ 2221555 h 2523383"/>
                <a:gd name="connsiteX10611" fmla="*/ 1867174 w 1939743"/>
                <a:gd name="connsiteY10611" fmla="*/ 2221829 h 2523383"/>
                <a:gd name="connsiteX10612" fmla="*/ 1869090 w 1939743"/>
                <a:gd name="connsiteY10612" fmla="*/ 2221258 h 2523383"/>
                <a:gd name="connsiteX10613" fmla="*/ 1869802 w 1939743"/>
                <a:gd name="connsiteY10613" fmla="*/ 2221360 h 2523383"/>
                <a:gd name="connsiteX10614" fmla="*/ 1870373 w 1939743"/>
                <a:gd name="connsiteY10614" fmla="*/ 2221845 h 2523383"/>
                <a:gd name="connsiteX10615" fmla="*/ 1870804 w 1939743"/>
                <a:gd name="connsiteY10615" fmla="*/ 2222713 h 2523383"/>
                <a:gd name="connsiteX10616" fmla="*/ 1871023 w 1939743"/>
                <a:gd name="connsiteY10616" fmla="*/ 2223926 h 2523383"/>
                <a:gd name="connsiteX10617" fmla="*/ 1871038 w 1939743"/>
                <a:gd name="connsiteY10617" fmla="*/ 2225475 h 2523383"/>
                <a:gd name="connsiteX10618" fmla="*/ 1870702 w 1939743"/>
                <a:gd name="connsiteY10618" fmla="*/ 2227345 h 2523383"/>
                <a:gd name="connsiteX10619" fmla="*/ 1869129 w 1939743"/>
                <a:gd name="connsiteY10619" fmla="*/ 2231726 h 2523383"/>
                <a:gd name="connsiteX10620" fmla="*/ 1867142 w 1939743"/>
                <a:gd name="connsiteY10620" fmla="*/ 2234151 h 2523383"/>
                <a:gd name="connsiteX10621" fmla="*/ 1864592 w 1939743"/>
                <a:gd name="connsiteY10621" fmla="*/ 2236115 h 2523383"/>
                <a:gd name="connsiteX10622" fmla="*/ 1863966 w 1939743"/>
                <a:gd name="connsiteY10622" fmla="*/ 2236866 h 2523383"/>
                <a:gd name="connsiteX10623" fmla="*/ 1863645 w 1939743"/>
                <a:gd name="connsiteY10623" fmla="*/ 2237750 h 2523383"/>
                <a:gd name="connsiteX10624" fmla="*/ 1863324 w 1939743"/>
                <a:gd name="connsiteY10624" fmla="*/ 2240613 h 2523383"/>
                <a:gd name="connsiteX10625" fmla="*/ 1862002 w 1939743"/>
                <a:gd name="connsiteY10625" fmla="*/ 2242898 h 2523383"/>
                <a:gd name="connsiteX10626" fmla="*/ 1857903 w 1939743"/>
                <a:gd name="connsiteY10626" fmla="*/ 2248671 h 2523383"/>
                <a:gd name="connsiteX10627" fmla="*/ 1856323 w 1939743"/>
                <a:gd name="connsiteY10627" fmla="*/ 2249947 h 2523383"/>
                <a:gd name="connsiteX10628" fmla="*/ 1856315 w 1939743"/>
                <a:gd name="connsiteY10628" fmla="*/ 2250956 h 2523383"/>
                <a:gd name="connsiteX10629" fmla="*/ 1855673 w 1939743"/>
                <a:gd name="connsiteY10629" fmla="*/ 2253686 h 2523383"/>
                <a:gd name="connsiteX10630" fmla="*/ 1854453 w 1939743"/>
                <a:gd name="connsiteY10630" fmla="*/ 2255877 h 2523383"/>
                <a:gd name="connsiteX10631" fmla="*/ 1851057 w 1939743"/>
                <a:gd name="connsiteY10631" fmla="*/ 2260899 h 2523383"/>
                <a:gd name="connsiteX10632" fmla="*/ 1850220 w 1939743"/>
                <a:gd name="connsiteY10632" fmla="*/ 2262675 h 2523383"/>
                <a:gd name="connsiteX10633" fmla="*/ 1849845 w 1939743"/>
                <a:gd name="connsiteY10633" fmla="*/ 2264076 h 2523383"/>
                <a:gd name="connsiteX10634" fmla="*/ 1849899 w 1939743"/>
                <a:gd name="connsiteY10634" fmla="*/ 2266047 h 2523383"/>
                <a:gd name="connsiteX10635" fmla="*/ 1849743 w 1939743"/>
                <a:gd name="connsiteY10635" fmla="*/ 2266916 h 2523383"/>
                <a:gd name="connsiteX10636" fmla="*/ 1848961 w 1939743"/>
                <a:gd name="connsiteY10636" fmla="*/ 2268582 h 2523383"/>
                <a:gd name="connsiteX10637" fmla="*/ 1847881 w 1939743"/>
                <a:gd name="connsiteY10637" fmla="*/ 2270139 h 2523383"/>
                <a:gd name="connsiteX10638" fmla="*/ 1847670 w 1939743"/>
                <a:gd name="connsiteY10638" fmla="*/ 2270898 h 2523383"/>
                <a:gd name="connsiteX10639" fmla="*/ 1848092 w 1939743"/>
                <a:gd name="connsiteY10639" fmla="*/ 2272275 h 2523383"/>
                <a:gd name="connsiteX10640" fmla="*/ 1848530 w 1939743"/>
                <a:gd name="connsiteY10640" fmla="*/ 2272760 h 2523383"/>
                <a:gd name="connsiteX10641" fmla="*/ 1848585 w 1939743"/>
                <a:gd name="connsiteY10641" fmla="*/ 2274011 h 2523383"/>
                <a:gd name="connsiteX10642" fmla="*/ 1848249 w 1939743"/>
                <a:gd name="connsiteY10642" fmla="*/ 2276038 h 2523383"/>
                <a:gd name="connsiteX10643" fmla="*/ 1849680 w 1939743"/>
                <a:gd name="connsiteY10643" fmla="*/ 2274747 h 2523383"/>
                <a:gd name="connsiteX10644" fmla="*/ 1852888 w 1939743"/>
                <a:gd name="connsiteY10644" fmla="*/ 2270139 h 2523383"/>
                <a:gd name="connsiteX10645" fmla="*/ 1855298 w 1939743"/>
                <a:gd name="connsiteY10645" fmla="*/ 2267362 h 2523383"/>
                <a:gd name="connsiteX10646" fmla="*/ 1856909 w 1939743"/>
                <a:gd name="connsiteY10646" fmla="*/ 2266423 h 2523383"/>
                <a:gd name="connsiteX10647" fmla="*/ 1858036 w 1939743"/>
                <a:gd name="connsiteY10647" fmla="*/ 2265187 h 2523383"/>
                <a:gd name="connsiteX10648" fmla="*/ 1859233 w 1939743"/>
                <a:gd name="connsiteY10648" fmla="*/ 2262456 h 2523383"/>
                <a:gd name="connsiteX10649" fmla="*/ 1860876 w 1939743"/>
                <a:gd name="connsiteY10649" fmla="*/ 2259851 h 2523383"/>
                <a:gd name="connsiteX10650" fmla="*/ 1862362 w 1939743"/>
                <a:gd name="connsiteY10650" fmla="*/ 2258998 h 2523383"/>
                <a:gd name="connsiteX10651" fmla="*/ 1863043 w 1939743"/>
                <a:gd name="connsiteY10651" fmla="*/ 2259499 h 2523383"/>
                <a:gd name="connsiteX10652" fmla="*/ 1863622 w 1939743"/>
                <a:gd name="connsiteY10652" fmla="*/ 2260782 h 2523383"/>
                <a:gd name="connsiteX10653" fmla="*/ 1863504 w 1939743"/>
                <a:gd name="connsiteY10653" fmla="*/ 2262409 h 2523383"/>
                <a:gd name="connsiteX10654" fmla="*/ 1862699 w 1939743"/>
                <a:gd name="connsiteY10654" fmla="*/ 2264381 h 2523383"/>
                <a:gd name="connsiteX10655" fmla="*/ 1862761 w 1939743"/>
                <a:gd name="connsiteY10655" fmla="*/ 2264960 h 2523383"/>
                <a:gd name="connsiteX10656" fmla="*/ 1864655 w 1939743"/>
                <a:gd name="connsiteY10656" fmla="*/ 2263513 h 2523383"/>
                <a:gd name="connsiteX10657" fmla="*/ 1867909 w 1939743"/>
                <a:gd name="connsiteY10657" fmla="*/ 2262315 h 2523383"/>
                <a:gd name="connsiteX10658" fmla="*/ 1869082 w 1939743"/>
                <a:gd name="connsiteY10658" fmla="*/ 2262480 h 2523383"/>
                <a:gd name="connsiteX10659" fmla="*/ 1871469 w 1939743"/>
                <a:gd name="connsiteY10659" fmla="*/ 2264271 h 2523383"/>
                <a:gd name="connsiteX10660" fmla="*/ 1873448 w 1939743"/>
                <a:gd name="connsiteY10660" fmla="*/ 2264068 h 2523383"/>
                <a:gd name="connsiteX10661" fmla="*/ 1876616 w 1939743"/>
                <a:gd name="connsiteY10661" fmla="*/ 2263027 h 2523383"/>
                <a:gd name="connsiteX10662" fmla="*/ 1877211 w 1939743"/>
                <a:gd name="connsiteY10662" fmla="*/ 2263505 h 2523383"/>
                <a:gd name="connsiteX10663" fmla="*/ 1876687 w 1939743"/>
                <a:gd name="connsiteY10663" fmla="*/ 2265085 h 2523383"/>
                <a:gd name="connsiteX10664" fmla="*/ 1875443 w 1939743"/>
                <a:gd name="connsiteY10664" fmla="*/ 2266595 h 2523383"/>
                <a:gd name="connsiteX10665" fmla="*/ 1872501 w 1939743"/>
                <a:gd name="connsiteY10665" fmla="*/ 2268746 h 2523383"/>
                <a:gd name="connsiteX10666" fmla="*/ 1865421 w 1939743"/>
                <a:gd name="connsiteY10666" fmla="*/ 2272963 h 2523383"/>
                <a:gd name="connsiteX10667" fmla="*/ 1863223 w 1939743"/>
                <a:gd name="connsiteY10667" fmla="*/ 2275858 h 2523383"/>
                <a:gd name="connsiteX10668" fmla="*/ 1863637 w 1939743"/>
                <a:gd name="connsiteY10668" fmla="*/ 2275772 h 2523383"/>
                <a:gd name="connsiteX10669" fmla="*/ 1865163 w 1939743"/>
                <a:gd name="connsiteY10669" fmla="*/ 2274528 h 2523383"/>
                <a:gd name="connsiteX10670" fmla="*/ 1866767 w 1939743"/>
                <a:gd name="connsiteY10670" fmla="*/ 2273863 h 2523383"/>
                <a:gd name="connsiteX10671" fmla="*/ 1868449 w 1939743"/>
                <a:gd name="connsiteY10671" fmla="*/ 2273769 h 2523383"/>
                <a:gd name="connsiteX10672" fmla="*/ 1869153 w 1939743"/>
                <a:gd name="connsiteY10672" fmla="*/ 2274129 h 2523383"/>
                <a:gd name="connsiteX10673" fmla="*/ 1868879 w 1939743"/>
                <a:gd name="connsiteY10673" fmla="*/ 2274943 h 2523383"/>
                <a:gd name="connsiteX10674" fmla="*/ 1868668 w 1939743"/>
                <a:gd name="connsiteY10674" fmla="*/ 2277164 h 2523383"/>
                <a:gd name="connsiteX10675" fmla="*/ 1864381 w 1939743"/>
                <a:gd name="connsiteY10675" fmla="*/ 2281491 h 2523383"/>
                <a:gd name="connsiteX10676" fmla="*/ 1865390 w 1939743"/>
                <a:gd name="connsiteY10676" fmla="*/ 2281326 h 2523383"/>
                <a:gd name="connsiteX10677" fmla="*/ 1870350 w 1939743"/>
                <a:gd name="connsiteY10677" fmla="*/ 2279355 h 2523383"/>
                <a:gd name="connsiteX10678" fmla="*/ 1873362 w 1939743"/>
                <a:gd name="connsiteY10678" fmla="*/ 2282077 h 2523383"/>
                <a:gd name="connsiteX10679" fmla="*/ 1877501 w 1939743"/>
                <a:gd name="connsiteY10679" fmla="*/ 2281139 h 2523383"/>
                <a:gd name="connsiteX10680" fmla="*/ 1879996 w 1939743"/>
                <a:gd name="connsiteY10680" fmla="*/ 2280223 h 2523383"/>
                <a:gd name="connsiteX10681" fmla="*/ 1879926 w 1939743"/>
                <a:gd name="connsiteY10681" fmla="*/ 2280786 h 2523383"/>
                <a:gd name="connsiteX10682" fmla="*/ 1880466 w 1939743"/>
                <a:gd name="connsiteY10682" fmla="*/ 2281968 h 2523383"/>
                <a:gd name="connsiteX10683" fmla="*/ 1880450 w 1939743"/>
                <a:gd name="connsiteY10683" fmla="*/ 2283885 h 2523383"/>
                <a:gd name="connsiteX10684" fmla="*/ 1880700 w 1939743"/>
                <a:gd name="connsiteY10684" fmla="*/ 2284151 h 2523383"/>
                <a:gd name="connsiteX10685" fmla="*/ 1881882 w 1939743"/>
                <a:gd name="connsiteY10685" fmla="*/ 2283509 h 2523383"/>
                <a:gd name="connsiteX10686" fmla="*/ 1882101 w 1939743"/>
                <a:gd name="connsiteY10686" fmla="*/ 2282805 h 2523383"/>
                <a:gd name="connsiteX10687" fmla="*/ 1882038 w 1939743"/>
                <a:gd name="connsiteY10687" fmla="*/ 2279402 h 2523383"/>
                <a:gd name="connsiteX10688" fmla="*/ 1882406 w 1939743"/>
                <a:gd name="connsiteY10688" fmla="*/ 2279065 h 2523383"/>
                <a:gd name="connsiteX10689" fmla="*/ 1883219 w 1939743"/>
                <a:gd name="connsiteY10689" fmla="*/ 2279598 h 2523383"/>
                <a:gd name="connsiteX10690" fmla="*/ 1883712 w 1939743"/>
                <a:gd name="connsiteY10690" fmla="*/ 2280481 h 2523383"/>
                <a:gd name="connsiteX10691" fmla="*/ 1883861 w 1939743"/>
                <a:gd name="connsiteY10691" fmla="*/ 2282954 h 2523383"/>
                <a:gd name="connsiteX10692" fmla="*/ 1883321 w 1939743"/>
                <a:gd name="connsiteY10692" fmla="*/ 2285434 h 2523383"/>
                <a:gd name="connsiteX10693" fmla="*/ 1882570 w 1939743"/>
                <a:gd name="connsiteY10693" fmla="*/ 2287710 h 2523383"/>
                <a:gd name="connsiteX10694" fmla="*/ 1880740 w 1939743"/>
                <a:gd name="connsiteY10694" fmla="*/ 2291020 h 2523383"/>
                <a:gd name="connsiteX10695" fmla="*/ 1880974 w 1939743"/>
                <a:gd name="connsiteY10695" fmla="*/ 2292444 h 2523383"/>
                <a:gd name="connsiteX10696" fmla="*/ 1880505 w 1939743"/>
                <a:gd name="connsiteY10696" fmla="*/ 2293985 h 2523383"/>
                <a:gd name="connsiteX10697" fmla="*/ 1880911 w 1939743"/>
                <a:gd name="connsiteY10697" fmla="*/ 2294032 h 2523383"/>
                <a:gd name="connsiteX10698" fmla="*/ 1882719 w 1939743"/>
                <a:gd name="connsiteY10698" fmla="*/ 2292592 h 2523383"/>
                <a:gd name="connsiteX10699" fmla="*/ 1882828 w 1939743"/>
                <a:gd name="connsiteY10699" fmla="*/ 2291998 h 2523383"/>
                <a:gd name="connsiteX10700" fmla="*/ 1882687 w 1939743"/>
                <a:gd name="connsiteY10700" fmla="*/ 2290621 h 2523383"/>
                <a:gd name="connsiteX10701" fmla="*/ 1882891 w 1939743"/>
                <a:gd name="connsiteY10701" fmla="*/ 2289948 h 2523383"/>
                <a:gd name="connsiteX10702" fmla="*/ 1884393 w 1939743"/>
                <a:gd name="connsiteY10702" fmla="*/ 2288454 h 2523383"/>
                <a:gd name="connsiteX10703" fmla="*/ 1886873 w 1939743"/>
                <a:gd name="connsiteY10703" fmla="*/ 2286678 h 2523383"/>
                <a:gd name="connsiteX10704" fmla="*/ 1887687 w 1939743"/>
                <a:gd name="connsiteY10704" fmla="*/ 2286404 h 2523383"/>
                <a:gd name="connsiteX10705" fmla="*/ 1888031 w 1939743"/>
                <a:gd name="connsiteY10705" fmla="*/ 2286819 h 2523383"/>
                <a:gd name="connsiteX10706" fmla="*/ 1887906 w 1939743"/>
                <a:gd name="connsiteY10706" fmla="*/ 2287914 h 2523383"/>
                <a:gd name="connsiteX10707" fmla="*/ 1888641 w 1939743"/>
                <a:gd name="connsiteY10707" fmla="*/ 2287656 h 2523383"/>
                <a:gd name="connsiteX10708" fmla="*/ 1890221 w 1939743"/>
                <a:gd name="connsiteY10708" fmla="*/ 2286036 h 2523383"/>
                <a:gd name="connsiteX10709" fmla="*/ 1891692 w 1939743"/>
                <a:gd name="connsiteY10709" fmla="*/ 2285058 h 2523383"/>
                <a:gd name="connsiteX10710" fmla="*/ 1893046 w 1939743"/>
                <a:gd name="connsiteY10710" fmla="*/ 2284722 h 2523383"/>
                <a:gd name="connsiteX10711" fmla="*/ 1894454 w 1939743"/>
                <a:gd name="connsiteY10711" fmla="*/ 2283611 h 2523383"/>
                <a:gd name="connsiteX10712" fmla="*/ 1895925 w 1939743"/>
                <a:gd name="connsiteY10712" fmla="*/ 2281726 h 2523383"/>
                <a:gd name="connsiteX10713" fmla="*/ 1897505 w 1939743"/>
                <a:gd name="connsiteY10713" fmla="*/ 2280169 h 2523383"/>
                <a:gd name="connsiteX10714" fmla="*/ 1899187 w 1939743"/>
                <a:gd name="connsiteY10714" fmla="*/ 2278940 h 2523383"/>
                <a:gd name="connsiteX10715" fmla="*/ 1899915 w 1939743"/>
                <a:gd name="connsiteY10715" fmla="*/ 2278854 h 2523383"/>
                <a:gd name="connsiteX10716" fmla="*/ 1899664 w 1939743"/>
                <a:gd name="connsiteY10716" fmla="*/ 2280896 h 2523383"/>
                <a:gd name="connsiteX10717" fmla="*/ 1899993 w 1939743"/>
                <a:gd name="connsiteY10717" fmla="*/ 2283212 h 2523383"/>
                <a:gd name="connsiteX10718" fmla="*/ 1900040 w 1939743"/>
                <a:gd name="connsiteY10718" fmla="*/ 2285191 h 2523383"/>
                <a:gd name="connsiteX10719" fmla="*/ 1900369 w 1939743"/>
                <a:gd name="connsiteY10719" fmla="*/ 2285606 h 2523383"/>
                <a:gd name="connsiteX10720" fmla="*/ 1901667 w 1939743"/>
                <a:gd name="connsiteY10720" fmla="*/ 2283493 h 2523383"/>
                <a:gd name="connsiteX10721" fmla="*/ 1902395 w 1939743"/>
                <a:gd name="connsiteY10721" fmla="*/ 2282719 h 2523383"/>
                <a:gd name="connsiteX10722" fmla="*/ 1903255 w 1939743"/>
                <a:gd name="connsiteY10722" fmla="*/ 2282414 h 2523383"/>
                <a:gd name="connsiteX10723" fmla="*/ 1904264 w 1939743"/>
                <a:gd name="connsiteY10723" fmla="*/ 2282578 h 2523383"/>
                <a:gd name="connsiteX10724" fmla="*/ 1911141 w 1939743"/>
                <a:gd name="connsiteY10724" fmla="*/ 2281819 h 2523383"/>
                <a:gd name="connsiteX10725" fmla="*/ 1913230 w 1939743"/>
                <a:gd name="connsiteY10725" fmla="*/ 2282343 h 2523383"/>
                <a:gd name="connsiteX10726" fmla="*/ 1915593 w 1939743"/>
                <a:gd name="connsiteY10726" fmla="*/ 2283720 h 2523383"/>
                <a:gd name="connsiteX10727" fmla="*/ 1918566 w 1939743"/>
                <a:gd name="connsiteY10727" fmla="*/ 2285856 h 2523383"/>
                <a:gd name="connsiteX10728" fmla="*/ 1919661 w 1939743"/>
                <a:gd name="connsiteY10728" fmla="*/ 2287789 h 2523383"/>
                <a:gd name="connsiteX10729" fmla="*/ 1919864 w 1939743"/>
                <a:gd name="connsiteY10729" fmla="*/ 2290222 h 2523383"/>
                <a:gd name="connsiteX10730" fmla="*/ 1919575 w 1939743"/>
                <a:gd name="connsiteY10730" fmla="*/ 2291912 h 2523383"/>
                <a:gd name="connsiteX10731" fmla="*/ 1917431 w 1939743"/>
                <a:gd name="connsiteY10731" fmla="*/ 2294039 h 2523383"/>
                <a:gd name="connsiteX10732" fmla="*/ 1915522 w 1939743"/>
                <a:gd name="connsiteY10732" fmla="*/ 2295448 h 2523383"/>
                <a:gd name="connsiteX10733" fmla="*/ 1914396 w 1939743"/>
                <a:gd name="connsiteY10733" fmla="*/ 2296848 h 2523383"/>
                <a:gd name="connsiteX10734" fmla="*/ 1914052 w 1939743"/>
                <a:gd name="connsiteY10734" fmla="*/ 2298249 h 2523383"/>
                <a:gd name="connsiteX10735" fmla="*/ 1913606 w 1939743"/>
                <a:gd name="connsiteY10735" fmla="*/ 2299109 h 2523383"/>
                <a:gd name="connsiteX10736" fmla="*/ 1912330 w 1939743"/>
                <a:gd name="connsiteY10736" fmla="*/ 2300314 h 2523383"/>
                <a:gd name="connsiteX10737" fmla="*/ 1906666 w 1939743"/>
                <a:gd name="connsiteY10737" fmla="*/ 2303694 h 2523383"/>
                <a:gd name="connsiteX10738" fmla="*/ 1908020 w 1939743"/>
                <a:gd name="connsiteY10738" fmla="*/ 2303787 h 2523383"/>
                <a:gd name="connsiteX10739" fmla="*/ 1911282 w 1939743"/>
                <a:gd name="connsiteY10739" fmla="*/ 2303060 h 2523383"/>
                <a:gd name="connsiteX10740" fmla="*/ 1913426 w 1939743"/>
                <a:gd name="connsiteY10740" fmla="*/ 2302904 h 2523383"/>
                <a:gd name="connsiteX10741" fmla="*/ 1913543 w 1939743"/>
                <a:gd name="connsiteY10741" fmla="*/ 2303396 h 2523383"/>
                <a:gd name="connsiteX10742" fmla="*/ 1912682 w 1939743"/>
                <a:gd name="connsiteY10742" fmla="*/ 2304359 h 2523383"/>
                <a:gd name="connsiteX10743" fmla="*/ 1911047 w 1939743"/>
                <a:gd name="connsiteY10743" fmla="*/ 2305321 h 2523383"/>
                <a:gd name="connsiteX10744" fmla="*/ 1910875 w 1939743"/>
                <a:gd name="connsiteY10744" fmla="*/ 2305790 h 2523383"/>
                <a:gd name="connsiteX10745" fmla="*/ 1910954 w 1939743"/>
                <a:gd name="connsiteY10745" fmla="*/ 2306393 h 2523383"/>
                <a:gd name="connsiteX10746" fmla="*/ 1912706 w 1939743"/>
                <a:gd name="connsiteY10746" fmla="*/ 2307120 h 2523383"/>
                <a:gd name="connsiteX10747" fmla="*/ 1914951 w 1939743"/>
                <a:gd name="connsiteY10747" fmla="*/ 2306768 h 2523383"/>
                <a:gd name="connsiteX10748" fmla="*/ 1916837 w 1939743"/>
                <a:gd name="connsiteY10748" fmla="*/ 2307285 h 2523383"/>
                <a:gd name="connsiteX10749" fmla="*/ 1916657 w 1939743"/>
                <a:gd name="connsiteY10749" fmla="*/ 2308090 h 2523383"/>
                <a:gd name="connsiteX10750" fmla="*/ 1915155 w 1939743"/>
                <a:gd name="connsiteY10750" fmla="*/ 2310711 h 2523383"/>
                <a:gd name="connsiteX10751" fmla="*/ 1914717 w 1939743"/>
                <a:gd name="connsiteY10751" fmla="*/ 2312362 h 2523383"/>
                <a:gd name="connsiteX10752" fmla="*/ 1912722 w 1939743"/>
                <a:gd name="connsiteY10752" fmla="*/ 2313747 h 2523383"/>
                <a:gd name="connsiteX10753" fmla="*/ 1908716 w 1939743"/>
                <a:gd name="connsiteY10753" fmla="*/ 2315914 h 2523383"/>
                <a:gd name="connsiteX10754" fmla="*/ 1907691 w 1939743"/>
                <a:gd name="connsiteY10754" fmla="*/ 2316743 h 2523383"/>
                <a:gd name="connsiteX10755" fmla="*/ 1907918 w 1939743"/>
                <a:gd name="connsiteY10755" fmla="*/ 2316915 h 2523383"/>
                <a:gd name="connsiteX10756" fmla="*/ 1911587 w 1939743"/>
                <a:gd name="connsiteY10756" fmla="*/ 2315319 h 2523383"/>
                <a:gd name="connsiteX10757" fmla="*/ 1913434 w 1939743"/>
                <a:gd name="connsiteY10757" fmla="*/ 2314912 h 2523383"/>
                <a:gd name="connsiteX10758" fmla="*/ 1914607 w 1939743"/>
                <a:gd name="connsiteY10758" fmla="*/ 2314905 h 2523383"/>
                <a:gd name="connsiteX10759" fmla="*/ 1915929 w 1939743"/>
                <a:gd name="connsiteY10759" fmla="*/ 2313363 h 2523383"/>
                <a:gd name="connsiteX10760" fmla="*/ 1918003 w 1939743"/>
                <a:gd name="connsiteY10760" fmla="*/ 2312855 h 2523383"/>
                <a:gd name="connsiteX10761" fmla="*/ 1920029 w 1939743"/>
                <a:gd name="connsiteY10761" fmla="*/ 2313825 h 2523383"/>
                <a:gd name="connsiteX10762" fmla="*/ 1923119 w 1939743"/>
                <a:gd name="connsiteY10762" fmla="*/ 2311173 h 2523383"/>
                <a:gd name="connsiteX10763" fmla="*/ 1924222 w 1939743"/>
                <a:gd name="connsiteY10763" fmla="*/ 2310829 h 2523383"/>
                <a:gd name="connsiteX10764" fmla="*/ 1926100 w 1939743"/>
                <a:gd name="connsiteY10764" fmla="*/ 2311134 h 2523383"/>
                <a:gd name="connsiteX10765" fmla="*/ 1927312 w 1939743"/>
                <a:gd name="connsiteY10765" fmla="*/ 2310649 h 2523383"/>
                <a:gd name="connsiteX10766" fmla="*/ 1929354 w 1939743"/>
                <a:gd name="connsiteY10766" fmla="*/ 2308841 h 2523383"/>
                <a:gd name="connsiteX10767" fmla="*/ 1930895 w 1939743"/>
                <a:gd name="connsiteY10767" fmla="*/ 2307965 h 2523383"/>
                <a:gd name="connsiteX10768" fmla="*/ 1931216 w 1939743"/>
                <a:gd name="connsiteY10768" fmla="*/ 2308043 h 2523383"/>
                <a:gd name="connsiteX10769" fmla="*/ 1931545 w 1939743"/>
                <a:gd name="connsiteY10769" fmla="*/ 2308771 h 2523383"/>
                <a:gd name="connsiteX10770" fmla="*/ 1931694 w 1939743"/>
                <a:gd name="connsiteY10770" fmla="*/ 2310860 h 2523383"/>
                <a:gd name="connsiteX10771" fmla="*/ 1931333 w 1939743"/>
                <a:gd name="connsiteY10771" fmla="*/ 2312706 h 2523383"/>
                <a:gd name="connsiteX10772" fmla="*/ 1930833 w 1939743"/>
                <a:gd name="connsiteY10772" fmla="*/ 2313880 h 2523383"/>
                <a:gd name="connsiteX10773" fmla="*/ 1929174 w 1939743"/>
                <a:gd name="connsiteY10773" fmla="*/ 2316469 h 2523383"/>
                <a:gd name="connsiteX10774" fmla="*/ 1928157 w 1939743"/>
                <a:gd name="connsiteY10774" fmla="*/ 2317377 h 2523383"/>
                <a:gd name="connsiteX10775" fmla="*/ 1927211 w 1939743"/>
                <a:gd name="connsiteY10775" fmla="*/ 2317721 h 2523383"/>
                <a:gd name="connsiteX10776" fmla="*/ 1925544 w 1939743"/>
                <a:gd name="connsiteY10776" fmla="*/ 2317580 h 2523383"/>
                <a:gd name="connsiteX10777" fmla="*/ 1924817 w 1939743"/>
                <a:gd name="connsiteY10777" fmla="*/ 2317979 h 2523383"/>
                <a:gd name="connsiteX10778" fmla="*/ 1923252 w 1939743"/>
                <a:gd name="connsiteY10778" fmla="*/ 2320005 h 2523383"/>
                <a:gd name="connsiteX10779" fmla="*/ 1920490 w 1939743"/>
                <a:gd name="connsiteY10779" fmla="*/ 2322063 h 2523383"/>
                <a:gd name="connsiteX10780" fmla="*/ 1918769 w 1939743"/>
                <a:gd name="connsiteY10780" fmla="*/ 2322861 h 2523383"/>
                <a:gd name="connsiteX10781" fmla="*/ 1919857 w 1939743"/>
                <a:gd name="connsiteY10781" fmla="*/ 2323972 h 2523383"/>
                <a:gd name="connsiteX10782" fmla="*/ 1920256 w 1939743"/>
                <a:gd name="connsiteY10782" fmla="*/ 2326116 h 2523383"/>
                <a:gd name="connsiteX10783" fmla="*/ 1919653 w 1939743"/>
                <a:gd name="connsiteY10783" fmla="*/ 2326781 h 2523383"/>
                <a:gd name="connsiteX10784" fmla="*/ 1916688 w 1939743"/>
                <a:gd name="connsiteY10784" fmla="*/ 2327438 h 2523383"/>
                <a:gd name="connsiteX10785" fmla="*/ 1916563 w 1939743"/>
                <a:gd name="connsiteY10785" fmla="*/ 2327798 h 2523383"/>
                <a:gd name="connsiteX10786" fmla="*/ 1915507 w 1939743"/>
                <a:gd name="connsiteY10786" fmla="*/ 2328275 h 2523383"/>
                <a:gd name="connsiteX10787" fmla="*/ 1913058 w 1939743"/>
                <a:gd name="connsiteY10787" fmla="*/ 2329018 h 2523383"/>
                <a:gd name="connsiteX10788" fmla="*/ 1914724 w 1939743"/>
                <a:gd name="connsiteY10788" fmla="*/ 2329347 h 2523383"/>
                <a:gd name="connsiteX10789" fmla="*/ 1917815 w 1939743"/>
                <a:gd name="connsiteY10789" fmla="*/ 2328822 h 2523383"/>
                <a:gd name="connsiteX10790" fmla="*/ 1918143 w 1939743"/>
                <a:gd name="connsiteY10790" fmla="*/ 2329182 h 2523383"/>
                <a:gd name="connsiteX10791" fmla="*/ 1917721 w 1939743"/>
                <a:gd name="connsiteY10791" fmla="*/ 2330685 h 2523383"/>
                <a:gd name="connsiteX10792" fmla="*/ 1916899 w 1939743"/>
                <a:gd name="connsiteY10792" fmla="*/ 2332234 h 2523383"/>
                <a:gd name="connsiteX10793" fmla="*/ 1913238 w 1939743"/>
                <a:gd name="connsiteY10793" fmla="*/ 2336216 h 2523383"/>
                <a:gd name="connsiteX10794" fmla="*/ 1913191 w 1939743"/>
                <a:gd name="connsiteY10794" fmla="*/ 2336615 h 2523383"/>
                <a:gd name="connsiteX10795" fmla="*/ 1913762 w 1939743"/>
                <a:gd name="connsiteY10795" fmla="*/ 2338563 h 2523383"/>
                <a:gd name="connsiteX10796" fmla="*/ 1914474 w 1939743"/>
                <a:gd name="connsiteY10796" fmla="*/ 2340034 h 2523383"/>
                <a:gd name="connsiteX10797" fmla="*/ 1915358 w 1939743"/>
                <a:gd name="connsiteY10797" fmla="*/ 2341074 h 2523383"/>
                <a:gd name="connsiteX10798" fmla="*/ 1917392 w 1939743"/>
                <a:gd name="connsiteY10798" fmla="*/ 2341129 h 2523383"/>
                <a:gd name="connsiteX10799" fmla="*/ 1918894 w 1939743"/>
                <a:gd name="connsiteY10799" fmla="*/ 2340675 h 2523383"/>
                <a:gd name="connsiteX10800" fmla="*/ 1921093 w 1939743"/>
                <a:gd name="connsiteY10800" fmla="*/ 2338023 h 2523383"/>
                <a:gd name="connsiteX10801" fmla="*/ 1925943 w 1939743"/>
                <a:gd name="connsiteY10801" fmla="*/ 2329738 h 2523383"/>
                <a:gd name="connsiteX10802" fmla="*/ 1930277 w 1939743"/>
                <a:gd name="connsiteY10802" fmla="*/ 2327422 h 2523383"/>
                <a:gd name="connsiteX10803" fmla="*/ 1933884 w 1939743"/>
                <a:gd name="connsiteY10803" fmla="*/ 2324848 h 2523383"/>
                <a:gd name="connsiteX10804" fmla="*/ 1934713 w 1939743"/>
                <a:gd name="connsiteY10804" fmla="*/ 2325365 h 2523383"/>
                <a:gd name="connsiteX10805" fmla="*/ 1935097 w 1939743"/>
                <a:gd name="connsiteY10805" fmla="*/ 2325967 h 2523383"/>
                <a:gd name="connsiteX10806" fmla="*/ 1934964 w 1939743"/>
                <a:gd name="connsiteY10806" fmla="*/ 2326593 h 2523383"/>
                <a:gd name="connsiteX10807" fmla="*/ 1933141 w 1939743"/>
                <a:gd name="connsiteY10807" fmla="*/ 2328713 h 2523383"/>
                <a:gd name="connsiteX10808" fmla="*/ 1932186 w 1939743"/>
                <a:gd name="connsiteY10808" fmla="*/ 2330457 h 2523383"/>
                <a:gd name="connsiteX10809" fmla="*/ 1929714 w 1939743"/>
                <a:gd name="connsiteY10809" fmla="*/ 2335817 h 2523383"/>
                <a:gd name="connsiteX10810" fmla="*/ 1928767 w 1939743"/>
                <a:gd name="connsiteY10810" fmla="*/ 2338336 h 2523383"/>
                <a:gd name="connsiteX10811" fmla="*/ 1928290 w 1939743"/>
                <a:gd name="connsiteY10811" fmla="*/ 2340988 h 2523383"/>
                <a:gd name="connsiteX10812" fmla="*/ 1928415 w 1939743"/>
                <a:gd name="connsiteY10812" fmla="*/ 2345557 h 2523383"/>
                <a:gd name="connsiteX10813" fmla="*/ 1928681 w 1939743"/>
                <a:gd name="connsiteY10813" fmla="*/ 2346347 h 2523383"/>
                <a:gd name="connsiteX10814" fmla="*/ 1929456 w 1939743"/>
                <a:gd name="connsiteY10814" fmla="*/ 2347403 h 2523383"/>
                <a:gd name="connsiteX10815" fmla="*/ 1930895 w 1939743"/>
                <a:gd name="connsiteY10815" fmla="*/ 2346496 h 2523383"/>
                <a:gd name="connsiteX10816" fmla="*/ 1933344 w 1939743"/>
                <a:gd name="connsiteY10816" fmla="*/ 2344235 h 2523383"/>
                <a:gd name="connsiteX10817" fmla="*/ 1934925 w 1939743"/>
                <a:gd name="connsiteY10817" fmla="*/ 2342075 h 2523383"/>
                <a:gd name="connsiteX10818" fmla="*/ 1936161 w 1939743"/>
                <a:gd name="connsiteY10818" fmla="*/ 2338547 h 2523383"/>
                <a:gd name="connsiteX10819" fmla="*/ 1936920 w 1939743"/>
                <a:gd name="connsiteY10819" fmla="*/ 2337194 h 2523383"/>
                <a:gd name="connsiteX10820" fmla="*/ 1937741 w 1939743"/>
                <a:gd name="connsiteY10820" fmla="*/ 2337209 h 2523383"/>
                <a:gd name="connsiteX10821" fmla="*/ 1938476 w 1939743"/>
                <a:gd name="connsiteY10821" fmla="*/ 2337984 h 2523383"/>
                <a:gd name="connsiteX10822" fmla="*/ 1938656 w 1939743"/>
                <a:gd name="connsiteY10822" fmla="*/ 2339681 h 2523383"/>
                <a:gd name="connsiteX10823" fmla="*/ 1939337 w 1939743"/>
                <a:gd name="connsiteY10823" fmla="*/ 2341997 h 2523383"/>
                <a:gd name="connsiteX10824" fmla="*/ 1939744 w 1939743"/>
                <a:gd name="connsiteY10824" fmla="*/ 2344344 h 2523383"/>
                <a:gd name="connsiteX10825" fmla="*/ 1939415 w 1939743"/>
                <a:gd name="connsiteY10825" fmla="*/ 2346926 h 2523383"/>
                <a:gd name="connsiteX10826" fmla="*/ 1939086 w 1939743"/>
                <a:gd name="connsiteY10826" fmla="*/ 2348334 h 2523383"/>
                <a:gd name="connsiteX10827" fmla="*/ 1934064 w 1939743"/>
                <a:gd name="connsiteY10827" fmla="*/ 2358755 h 2523383"/>
                <a:gd name="connsiteX10828" fmla="*/ 1934596 w 1939743"/>
                <a:gd name="connsiteY10828" fmla="*/ 2360601 h 2523383"/>
                <a:gd name="connsiteX10829" fmla="*/ 1934729 w 1939743"/>
                <a:gd name="connsiteY10829" fmla="*/ 2361720 h 2523383"/>
                <a:gd name="connsiteX10830" fmla="*/ 1934572 w 1939743"/>
                <a:gd name="connsiteY10830" fmla="*/ 2362901 h 2523383"/>
                <a:gd name="connsiteX10831" fmla="*/ 1932977 w 1939743"/>
                <a:gd name="connsiteY10831" fmla="*/ 2367861 h 2523383"/>
                <a:gd name="connsiteX10832" fmla="*/ 1931435 w 1939743"/>
                <a:gd name="connsiteY10832" fmla="*/ 2370952 h 2523383"/>
                <a:gd name="connsiteX10833" fmla="*/ 1930606 w 1939743"/>
                <a:gd name="connsiteY10833" fmla="*/ 2372274 h 2523383"/>
                <a:gd name="connsiteX10834" fmla="*/ 1929620 w 1939743"/>
                <a:gd name="connsiteY10834" fmla="*/ 2373087 h 2523383"/>
                <a:gd name="connsiteX10835" fmla="*/ 1928478 w 1939743"/>
                <a:gd name="connsiteY10835" fmla="*/ 2373385 h 2523383"/>
                <a:gd name="connsiteX10836" fmla="*/ 1927453 w 1939743"/>
                <a:gd name="connsiteY10836" fmla="*/ 2372939 h 2523383"/>
                <a:gd name="connsiteX10837" fmla="*/ 1926546 w 1939743"/>
                <a:gd name="connsiteY10837" fmla="*/ 2371750 h 2523383"/>
                <a:gd name="connsiteX10838" fmla="*/ 1925748 w 1939743"/>
                <a:gd name="connsiteY10838" fmla="*/ 2371132 h 2523383"/>
                <a:gd name="connsiteX10839" fmla="*/ 1925051 w 1939743"/>
                <a:gd name="connsiteY10839" fmla="*/ 2371092 h 2523383"/>
                <a:gd name="connsiteX10840" fmla="*/ 1923761 w 1939743"/>
                <a:gd name="connsiteY10840" fmla="*/ 2371312 h 2523383"/>
                <a:gd name="connsiteX10841" fmla="*/ 1920373 w 1939743"/>
                <a:gd name="connsiteY10841" fmla="*/ 2373831 h 2523383"/>
                <a:gd name="connsiteX10842" fmla="*/ 1919677 w 1939743"/>
                <a:gd name="connsiteY10842" fmla="*/ 2373964 h 2523383"/>
                <a:gd name="connsiteX10843" fmla="*/ 1919192 w 1939743"/>
                <a:gd name="connsiteY10843" fmla="*/ 2373627 h 2523383"/>
                <a:gd name="connsiteX10844" fmla="*/ 1918613 w 1939743"/>
                <a:gd name="connsiteY10844" fmla="*/ 2372305 h 2523383"/>
                <a:gd name="connsiteX10845" fmla="*/ 1919074 w 1939743"/>
                <a:gd name="connsiteY10845" fmla="*/ 2365647 h 2523383"/>
                <a:gd name="connsiteX10846" fmla="*/ 1919379 w 1939743"/>
                <a:gd name="connsiteY10846" fmla="*/ 2363441 h 2523383"/>
                <a:gd name="connsiteX10847" fmla="*/ 1918707 w 1939743"/>
                <a:gd name="connsiteY10847" fmla="*/ 2361736 h 2523383"/>
                <a:gd name="connsiteX10848" fmla="*/ 1919419 w 1939743"/>
                <a:gd name="connsiteY10848" fmla="*/ 2358872 h 2523383"/>
                <a:gd name="connsiteX10849" fmla="*/ 1919442 w 1939743"/>
                <a:gd name="connsiteY10849" fmla="*/ 2357785 h 2523383"/>
                <a:gd name="connsiteX10850" fmla="*/ 1919027 w 1939743"/>
                <a:gd name="connsiteY10850" fmla="*/ 2357378 h 2523383"/>
                <a:gd name="connsiteX10851" fmla="*/ 1918174 w 1939743"/>
                <a:gd name="connsiteY10851" fmla="*/ 2357644 h 2523383"/>
                <a:gd name="connsiteX10852" fmla="*/ 1916876 w 1939743"/>
                <a:gd name="connsiteY10852" fmla="*/ 2359084 h 2523383"/>
                <a:gd name="connsiteX10853" fmla="*/ 1915139 w 1939743"/>
                <a:gd name="connsiteY10853" fmla="*/ 2361689 h 2523383"/>
                <a:gd name="connsiteX10854" fmla="*/ 1913253 w 1939743"/>
                <a:gd name="connsiteY10854" fmla="*/ 2364005 h 2523383"/>
                <a:gd name="connsiteX10855" fmla="*/ 1909968 w 1939743"/>
                <a:gd name="connsiteY10855" fmla="*/ 2367204 h 2523383"/>
                <a:gd name="connsiteX10856" fmla="*/ 1908513 w 1939743"/>
                <a:gd name="connsiteY10856" fmla="*/ 2367838 h 2523383"/>
                <a:gd name="connsiteX10857" fmla="*/ 1907934 w 1939743"/>
                <a:gd name="connsiteY10857" fmla="*/ 2367682 h 2523383"/>
                <a:gd name="connsiteX10858" fmla="*/ 1907269 w 1939743"/>
                <a:gd name="connsiteY10858" fmla="*/ 2367243 h 2523383"/>
                <a:gd name="connsiteX10859" fmla="*/ 1906369 w 1939743"/>
                <a:gd name="connsiteY10859" fmla="*/ 2365906 h 2523383"/>
                <a:gd name="connsiteX10860" fmla="*/ 1906377 w 1939743"/>
                <a:gd name="connsiteY10860" fmla="*/ 2364724 h 2523383"/>
                <a:gd name="connsiteX10861" fmla="*/ 1906768 w 1939743"/>
                <a:gd name="connsiteY10861" fmla="*/ 2363113 h 2523383"/>
                <a:gd name="connsiteX10862" fmla="*/ 1908145 w 1939743"/>
                <a:gd name="connsiteY10862" fmla="*/ 2359303 h 2523383"/>
                <a:gd name="connsiteX10863" fmla="*/ 1910828 w 1939743"/>
                <a:gd name="connsiteY10863" fmla="*/ 2353646 h 2523383"/>
                <a:gd name="connsiteX10864" fmla="*/ 1913058 w 1939743"/>
                <a:gd name="connsiteY10864" fmla="*/ 2349609 h 2523383"/>
                <a:gd name="connsiteX10865" fmla="*/ 1913488 w 1939743"/>
                <a:gd name="connsiteY10865" fmla="*/ 2347880 h 2523383"/>
                <a:gd name="connsiteX10866" fmla="*/ 1912862 w 1939743"/>
                <a:gd name="connsiteY10866" fmla="*/ 2347129 h 2523383"/>
                <a:gd name="connsiteX10867" fmla="*/ 1912362 w 1939743"/>
                <a:gd name="connsiteY10867" fmla="*/ 2345651 h 2523383"/>
                <a:gd name="connsiteX10868" fmla="*/ 1911509 w 1939743"/>
                <a:gd name="connsiteY10868" fmla="*/ 2341254 h 2523383"/>
                <a:gd name="connsiteX10869" fmla="*/ 1910429 w 1939743"/>
                <a:gd name="connsiteY10869" fmla="*/ 2337632 h 2523383"/>
                <a:gd name="connsiteX10870" fmla="*/ 1909146 w 1939743"/>
                <a:gd name="connsiteY10870" fmla="*/ 2336020 h 2523383"/>
                <a:gd name="connsiteX10871" fmla="*/ 1905970 w 1939743"/>
                <a:gd name="connsiteY10871" fmla="*/ 2334252 h 2523383"/>
                <a:gd name="connsiteX10872" fmla="*/ 1905383 w 1939743"/>
                <a:gd name="connsiteY10872" fmla="*/ 2334682 h 2523383"/>
                <a:gd name="connsiteX10873" fmla="*/ 1905047 w 1939743"/>
                <a:gd name="connsiteY10873" fmla="*/ 2337131 h 2523383"/>
                <a:gd name="connsiteX10874" fmla="*/ 1901299 w 1939743"/>
                <a:gd name="connsiteY10874" fmla="*/ 2344141 h 2523383"/>
                <a:gd name="connsiteX10875" fmla="*/ 1900642 w 1939743"/>
                <a:gd name="connsiteY10875" fmla="*/ 2347176 h 2523383"/>
                <a:gd name="connsiteX10876" fmla="*/ 1900173 w 1939743"/>
                <a:gd name="connsiteY10876" fmla="*/ 2348303 h 2523383"/>
                <a:gd name="connsiteX10877" fmla="*/ 1899469 w 1939743"/>
                <a:gd name="connsiteY10877" fmla="*/ 2349070 h 2523383"/>
                <a:gd name="connsiteX10878" fmla="*/ 1897834 w 1939743"/>
                <a:gd name="connsiteY10878" fmla="*/ 2350001 h 2523383"/>
                <a:gd name="connsiteX10879" fmla="*/ 1898279 w 1939743"/>
                <a:gd name="connsiteY10879" fmla="*/ 2348381 h 2523383"/>
                <a:gd name="connsiteX10880" fmla="*/ 1900016 w 1939743"/>
                <a:gd name="connsiteY10880" fmla="*/ 2344782 h 2523383"/>
                <a:gd name="connsiteX10881" fmla="*/ 1899782 w 1939743"/>
                <a:gd name="connsiteY10881" fmla="*/ 2344430 h 2523383"/>
                <a:gd name="connsiteX10882" fmla="*/ 1897575 w 1939743"/>
                <a:gd name="connsiteY10882" fmla="*/ 2347325 h 2523383"/>
                <a:gd name="connsiteX10883" fmla="*/ 1895893 w 1939743"/>
                <a:gd name="connsiteY10883" fmla="*/ 2348929 h 2523383"/>
                <a:gd name="connsiteX10884" fmla="*/ 1893844 w 1939743"/>
                <a:gd name="connsiteY10884" fmla="*/ 2349343 h 2523383"/>
                <a:gd name="connsiteX10885" fmla="*/ 1892592 w 1939743"/>
                <a:gd name="connsiteY10885" fmla="*/ 2349242 h 2523383"/>
                <a:gd name="connsiteX10886" fmla="*/ 1891379 w 1939743"/>
                <a:gd name="connsiteY10886" fmla="*/ 2349688 h 2523383"/>
                <a:gd name="connsiteX10887" fmla="*/ 1886247 w 1939743"/>
                <a:gd name="connsiteY10887" fmla="*/ 2356494 h 2523383"/>
                <a:gd name="connsiteX10888" fmla="*/ 1886059 w 1939743"/>
                <a:gd name="connsiteY10888" fmla="*/ 2358763 h 2523383"/>
                <a:gd name="connsiteX10889" fmla="*/ 1885167 w 1939743"/>
                <a:gd name="connsiteY10889" fmla="*/ 2360617 h 2523383"/>
                <a:gd name="connsiteX10890" fmla="*/ 1882640 w 1939743"/>
                <a:gd name="connsiteY10890" fmla="*/ 2363958 h 2523383"/>
                <a:gd name="connsiteX10891" fmla="*/ 1881303 w 1939743"/>
                <a:gd name="connsiteY10891" fmla="*/ 2365115 h 2523383"/>
                <a:gd name="connsiteX10892" fmla="*/ 1879425 w 1939743"/>
                <a:gd name="connsiteY10892" fmla="*/ 2365319 h 2523383"/>
                <a:gd name="connsiteX10893" fmla="*/ 1877712 w 1939743"/>
                <a:gd name="connsiteY10893" fmla="*/ 2364740 h 2523383"/>
                <a:gd name="connsiteX10894" fmla="*/ 1876585 w 1939743"/>
                <a:gd name="connsiteY10894" fmla="*/ 2364850 h 2523383"/>
                <a:gd name="connsiteX10895" fmla="*/ 1873917 w 1939743"/>
                <a:gd name="connsiteY10895" fmla="*/ 2365890 h 2523383"/>
                <a:gd name="connsiteX10896" fmla="*/ 1870929 w 1939743"/>
                <a:gd name="connsiteY10896" fmla="*/ 2366344 h 2523383"/>
                <a:gd name="connsiteX10897" fmla="*/ 1869693 w 1939743"/>
                <a:gd name="connsiteY10897" fmla="*/ 2366133 h 2523383"/>
                <a:gd name="connsiteX10898" fmla="*/ 1868903 w 1939743"/>
                <a:gd name="connsiteY10898" fmla="*/ 2365702 h 2523383"/>
                <a:gd name="connsiteX10899" fmla="*/ 1867385 w 1939743"/>
                <a:gd name="connsiteY10899" fmla="*/ 2364404 h 2523383"/>
                <a:gd name="connsiteX10900" fmla="*/ 1867205 w 1939743"/>
                <a:gd name="connsiteY10900" fmla="*/ 2363480 h 2523383"/>
                <a:gd name="connsiteX10901" fmla="*/ 1867283 w 1939743"/>
                <a:gd name="connsiteY10901" fmla="*/ 2362940 h 2523383"/>
                <a:gd name="connsiteX10902" fmla="*/ 1868058 w 1939743"/>
                <a:gd name="connsiteY10902" fmla="*/ 2361540 h 2523383"/>
                <a:gd name="connsiteX10903" fmla="*/ 1869834 w 1939743"/>
                <a:gd name="connsiteY10903" fmla="*/ 2359780 h 2523383"/>
                <a:gd name="connsiteX10904" fmla="*/ 1871297 w 1939743"/>
                <a:gd name="connsiteY10904" fmla="*/ 2359123 h 2523383"/>
                <a:gd name="connsiteX10905" fmla="*/ 1874848 w 1939743"/>
                <a:gd name="connsiteY10905" fmla="*/ 2358239 h 2523383"/>
                <a:gd name="connsiteX10906" fmla="*/ 1877454 w 1939743"/>
                <a:gd name="connsiteY10906" fmla="*/ 2356916 h 2523383"/>
                <a:gd name="connsiteX10907" fmla="*/ 1879433 w 1939743"/>
                <a:gd name="connsiteY10907" fmla="*/ 2354961 h 2523383"/>
                <a:gd name="connsiteX10908" fmla="*/ 1880317 w 1939743"/>
                <a:gd name="connsiteY10908" fmla="*/ 2353764 h 2523383"/>
                <a:gd name="connsiteX10909" fmla="*/ 1884049 w 1939743"/>
                <a:gd name="connsiteY10909" fmla="*/ 2347614 h 2523383"/>
                <a:gd name="connsiteX10910" fmla="*/ 1888774 w 1939743"/>
                <a:gd name="connsiteY10910" fmla="*/ 2345439 h 2523383"/>
                <a:gd name="connsiteX10911" fmla="*/ 1891105 w 1939743"/>
                <a:gd name="connsiteY10911" fmla="*/ 2343664 h 2523383"/>
                <a:gd name="connsiteX10912" fmla="*/ 1892733 w 1939743"/>
                <a:gd name="connsiteY10912" fmla="*/ 2341410 h 2523383"/>
                <a:gd name="connsiteX10913" fmla="*/ 1892967 w 1939743"/>
                <a:gd name="connsiteY10913" fmla="*/ 2340612 h 2523383"/>
                <a:gd name="connsiteX10914" fmla="*/ 1890628 w 1939743"/>
                <a:gd name="connsiteY10914" fmla="*/ 2341755 h 2523383"/>
                <a:gd name="connsiteX10915" fmla="*/ 1889423 w 1939743"/>
                <a:gd name="connsiteY10915" fmla="*/ 2342036 h 2523383"/>
                <a:gd name="connsiteX10916" fmla="*/ 1887468 w 1939743"/>
                <a:gd name="connsiteY10916" fmla="*/ 2341614 h 2523383"/>
                <a:gd name="connsiteX10917" fmla="*/ 1886599 w 1939743"/>
                <a:gd name="connsiteY10917" fmla="*/ 2340847 h 2523383"/>
                <a:gd name="connsiteX10918" fmla="*/ 1883924 w 1939743"/>
                <a:gd name="connsiteY10918" fmla="*/ 2341090 h 2523383"/>
                <a:gd name="connsiteX10919" fmla="*/ 1880200 w 1939743"/>
                <a:gd name="connsiteY10919" fmla="*/ 2340730 h 2523383"/>
                <a:gd name="connsiteX10920" fmla="*/ 1879660 w 1939743"/>
                <a:gd name="connsiteY10920" fmla="*/ 2341324 h 2523383"/>
                <a:gd name="connsiteX10921" fmla="*/ 1879175 w 1939743"/>
                <a:gd name="connsiteY10921" fmla="*/ 2344329 h 2523383"/>
                <a:gd name="connsiteX10922" fmla="*/ 1878690 w 1939743"/>
                <a:gd name="connsiteY10922" fmla="*/ 2345917 h 2523383"/>
                <a:gd name="connsiteX10923" fmla="*/ 1878118 w 1939743"/>
                <a:gd name="connsiteY10923" fmla="*/ 2346457 h 2523383"/>
                <a:gd name="connsiteX10924" fmla="*/ 1877289 w 1939743"/>
                <a:gd name="connsiteY10924" fmla="*/ 2346770 h 2523383"/>
                <a:gd name="connsiteX10925" fmla="*/ 1875584 w 1939743"/>
                <a:gd name="connsiteY10925" fmla="*/ 2347090 h 2523383"/>
                <a:gd name="connsiteX10926" fmla="*/ 1871226 w 1939743"/>
                <a:gd name="connsiteY10926" fmla="*/ 2346018 h 2523383"/>
                <a:gd name="connsiteX10927" fmla="*/ 1870420 w 1939743"/>
                <a:gd name="connsiteY10927" fmla="*/ 2345432 h 2523383"/>
                <a:gd name="connsiteX10928" fmla="*/ 1869309 w 1939743"/>
                <a:gd name="connsiteY10928" fmla="*/ 2344986 h 2523383"/>
                <a:gd name="connsiteX10929" fmla="*/ 1864498 w 1939743"/>
                <a:gd name="connsiteY10929" fmla="*/ 2345964 h 2523383"/>
                <a:gd name="connsiteX10930" fmla="*/ 1863489 w 1939743"/>
                <a:gd name="connsiteY10930" fmla="*/ 2345870 h 2523383"/>
                <a:gd name="connsiteX10931" fmla="*/ 1864443 w 1939743"/>
                <a:gd name="connsiteY10931" fmla="*/ 2345173 h 2523383"/>
                <a:gd name="connsiteX10932" fmla="*/ 1869200 w 1939743"/>
                <a:gd name="connsiteY10932" fmla="*/ 2342975 h 2523383"/>
                <a:gd name="connsiteX10933" fmla="*/ 1869701 w 1939743"/>
                <a:gd name="connsiteY10933" fmla="*/ 2336615 h 2523383"/>
                <a:gd name="connsiteX10934" fmla="*/ 1869403 w 1939743"/>
                <a:gd name="connsiteY10934" fmla="*/ 2335598 h 2523383"/>
                <a:gd name="connsiteX10935" fmla="*/ 1868073 w 1939743"/>
                <a:gd name="connsiteY10935" fmla="*/ 2336490 h 2523383"/>
                <a:gd name="connsiteX10936" fmla="*/ 1865836 w 1939743"/>
                <a:gd name="connsiteY10936" fmla="*/ 2337405 h 2523383"/>
                <a:gd name="connsiteX10937" fmla="*/ 1864310 w 1939743"/>
                <a:gd name="connsiteY10937" fmla="*/ 2337139 h 2523383"/>
                <a:gd name="connsiteX10938" fmla="*/ 1863614 w 1939743"/>
                <a:gd name="connsiteY10938" fmla="*/ 2336576 h 2523383"/>
                <a:gd name="connsiteX10939" fmla="*/ 1862972 w 1939743"/>
                <a:gd name="connsiteY10939" fmla="*/ 2337053 h 2523383"/>
                <a:gd name="connsiteX10940" fmla="*/ 1861416 w 1939743"/>
                <a:gd name="connsiteY10940" fmla="*/ 2340409 h 2523383"/>
                <a:gd name="connsiteX10941" fmla="*/ 1860500 w 1939743"/>
                <a:gd name="connsiteY10941" fmla="*/ 2340831 h 2523383"/>
                <a:gd name="connsiteX10942" fmla="*/ 1859123 w 1939743"/>
                <a:gd name="connsiteY10942" fmla="*/ 2340957 h 2523383"/>
                <a:gd name="connsiteX10943" fmla="*/ 1856190 w 1939743"/>
                <a:gd name="connsiteY10943" fmla="*/ 2342177 h 2523383"/>
                <a:gd name="connsiteX10944" fmla="*/ 1850424 w 1939743"/>
                <a:gd name="connsiteY10944" fmla="*/ 2342983 h 2523383"/>
                <a:gd name="connsiteX10945" fmla="*/ 1849281 w 1939743"/>
                <a:gd name="connsiteY10945" fmla="*/ 2343867 h 2523383"/>
                <a:gd name="connsiteX10946" fmla="*/ 1845370 w 1939743"/>
                <a:gd name="connsiteY10946" fmla="*/ 2343554 h 2523383"/>
                <a:gd name="connsiteX10947" fmla="*/ 1833932 w 1939743"/>
                <a:gd name="connsiteY10947" fmla="*/ 2341716 h 2523383"/>
                <a:gd name="connsiteX10948" fmla="*/ 1829840 w 1939743"/>
                <a:gd name="connsiteY10948" fmla="*/ 2341895 h 2523383"/>
                <a:gd name="connsiteX10949" fmla="*/ 1824919 w 1939743"/>
                <a:gd name="connsiteY10949" fmla="*/ 2340769 h 2523383"/>
                <a:gd name="connsiteX10950" fmla="*/ 1824012 w 1939743"/>
                <a:gd name="connsiteY10950" fmla="*/ 2340284 h 2523383"/>
                <a:gd name="connsiteX10951" fmla="*/ 1817119 w 1939743"/>
                <a:gd name="connsiteY10951" fmla="*/ 2340479 h 2523383"/>
                <a:gd name="connsiteX10952" fmla="*/ 1815062 w 1939743"/>
                <a:gd name="connsiteY10952" fmla="*/ 2340221 h 2523383"/>
                <a:gd name="connsiteX10953" fmla="*/ 1815202 w 1939743"/>
                <a:gd name="connsiteY10953" fmla="*/ 2338821 h 2523383"/>
                <a:gd name="connsiteX10954" fmla="*/ 1814984 w 1939743"/>
                <a:gd name="connsiteY10954" fmla="*/ 2338461 h 2523383"/>
                <a:gd name="connsiteX10955" fmla="*/ 1812981 w 1939743"/>
                <a:gd name="connsiteY10955" fmla="*/ 2340002 h 2523383"/>
                <a:gd name="connsiteX10956" fmla="*/ 1811205 w 1939743"/>
                <a:gd name="connsiteY10956" fmla="*/ 2341004 h 2523383"/>
                <a:gd name="connsiteX10957" fmla="*/ 1808920 w 1939743"/>
                <a:gd name="connsiteY10957" fmla="*/ 2341856 h 2523383"/>
                <a:gd name="connsiteX10958" fmla="*/ 1801723 w 1939743"/>
                <a:gd name="connsiteY10958" fmla="*/ 2343343 h 2523383"/>
                <a:gd name="connsiteX10959" fmla="*/ 1797858 w 1939743"/>
                <a:gd name="connsiteY10959" fmla="*/ 2343664 h 2523383"/>
                <a:gd name="connsiteX10960" fmla="*/ 1795613 w 1939743"/>
                <a:gd name="connsiteY10960" fmla="*/ 2342631 h 2523383"/>
                <a:gd name="connsiteX10961" fmla="*/ 1794721 w 1939743"/>
                <a:gd name="connsiteY10961" fmla="*/ 2341606 h 2523383"/>
                <a:gd name="connsiteX10962" fmla="*/ 1793383 w 1939743"/>
                <a:gd name="connsiteY10962" fmla="*/ 2338265 h 2523383"/>
                <a:gd name="connsiteX10963" fmla="*/ 1792468 w 1939743"/>
                <a:gd name="connsiteY10963" fmla="*/ 2334064 h 2523383"/>
                <a:gd name="connsiteX10964" fmla="*/ 1792475 w 1939743"/>
                <a:gd name="connsiteY10964" fmla="*/ 2333305 h 2523383"/>
                <a:gd name="connsiteX10965" fmla="*/ 1792945 w 1939743"/>
                <a:gd name="connsiteY10965" fmla="*/ 2331842 h 2523383"/>
                <a:gd name="connsiteX10966" fmla="*/ 1794455 w 1939743"/>
                <a:gd name="connsiteY10966" fmla="*/ 2329816 h 2523383"/>
                <a:gd name="connsiteX10967" fmla="*/ 1801285 w 1939743"/>
                <a:gd name="connsiteY10967" fmla="*/ 2324449 h 2523383"/>
                <a:gd name="connsiteX10968" fmla="*/ 1806785 w 1939743"/>
                <a:gd name="connsiteY10968" fmla="*/ 2319004 h 2523383"/>
                <a:gd name="connsiteX10969" fmla="*/ 1809100 w 1939743"/>
                <a:gd name="connsiteY10969" fmla="*/ 2316164 h 2523383"/>
                <a:gd name="connsiteX10970" fmla="*/ 1811345 w 1939743"/>
                <a:gd name="connsiteY10970" fmla="*/ 2315147 h 2523383"/>
                <a:gd name="connsiteX10971" fmla="*/ 1815015 w 1939743"/>
                <a:gd name="connsiteY10971" fmla="*/ 2312785 h 2523383"/>
                <a:gd name="connsiteX10972" fmla="*/ 1815132 w 1939743"/>
                <a:gd name="connsiteY10972" fmla="*/ 2312503 h 2523383"/>
                <a:gd name="connsiteX10973" fmla="*/ 1811572 w 1939743"/>
                <a:gd name="connsiteY10973" fmla="*/ 2312800 h 2523383"/>
                <a:gd name="connsiteX10974" fmla="*/ 1809069 w 1939743"/>
                <a:gd name="connsiteY10974" fmla="*/ 2312151 h 2523383"/>
                <a:gd name="connsiteX10975" fmla="*/ 1806511 w 1939743"/>
                <a:gd name="connsiteY10975" fmla="*/ 2311893 h 2523383"/>
                <a:gd name="connsiteX10976" fmla="*/ 1801652 w 1939743"/>
                <a:gd name="connsiteY10976" fmla="*/ 2312518 h 2523383"/>
                <a:gd name="connsiteX10977" fmla="*/ 1796755 w 1939743"/>
                <a:gd name="connsiteY10977" fmla="*/ 2312518 h 2523383"/>
                <a:gd name="connsiteX10978" fmla="*/ 1796739 w 1939743"/>
                <a:gd name="connsiteY10978" fmla="*/ 2311306 h 2523383"/>
                <a:gd name="connsiteX10979" fmla="*/ 1799032 w 1939743"/>
                <a:gd name="connsiteY10979" fmla="*/ 2309021 h 2523383"/>
                <a:gd name="connsiteX10980" fmla="*/ 1803898 w 1939743"/>
                <a:gd name="connsiteY10980" fmla="*/ 2305086 h 2523383"/>
                <a:gd name="connsiteX10981" fmla="*/ 1804391 w 1939743"/>
                <a:gd name="connsiteY10981" fmla="*/ 2305070 h 2523383"/>
                <a:gd name="connsiteX10982" fmla="*/ 1802904 w 1939743"/>
                <a:gd name="connsiteY10982" fmla="*/ 2306901 h 2523383"/>
                <a:gd name="connsiteX10983" fmla="*/ 1802482 w 1939743"/>
                <a:gd name="connsiteY10983" fmla="*/ 2308270 h 2523383"/>
                <a:gd name="connsiteX10984" fmla="*/ 1803123 w 1939743"/>
                <a:gd name="connsiteY10984" fmla="*/ 2309178 h 2523383"/>
                <a:gd name="connsiteX10985" fmla="*/ 1803866 w 1939743"/>
                <a:gd name="connsiteY10985" fmla="*/ 2309757 h 2523383"/>
                <a:gd name="connsiteX10986" fmla="*/ 1806652 w 1939743"/>
                <a:gd name="connsiteY10986" fmla="*/ 2309999 h 2523383"/>
                <a:gd name="connsiteX10987" fmla="*/ 1807293 w 1939743"/>
                <a:gd name="connsiteY10987" fmla="*/ 2309201 h 2523383"/>
                <a:gd name="connsiteX10988" fmla="*/ 1808294 w 1939743"/>
                <a:gd name="connsiteY10988" fmla="*/ 2304977 h 2523383"/>
                <a:gd name="connsiteX10989" fmla="*/ 1810407 w 1939743"/>
                <a:gd name="connsiteY10989" fmla="*/ 2300079 h 2523383"/>
                <a:gd name="connsiteX10990" fmla="*/ 1811549 w 1939743"/>
                <a:gd name="connsiteY10990" fmla="*/ 2296535 h 2523383"/>
                <a:gd name="connsiteX10991" fmla="*/ 1813528 w 1939743"/>
                <a:gd name="connsiteY10991" fmla="*/ 2293828 h 2523383"/>
                <a:gd name="connsiteX10992" fmla="*/ 1814514 w 1939743"/>
                <a:gd name="connsiteY10992" fmla="*/ 2293422 h 2523383"/>
                <a:gd name="connsiteX10993" fmla="*/ 1815390 w 1939743"/>
                <a:gd name="connsiteY10993" fmla="*/ 2293930 h 2523383"/>
                <a:gd name="connsiteX10994" fmla="*/ 1818301 w 1939743"/>
                <a:gd name="connsiteY10994" fmla="*/ 2294579 h 2523383"/>
                <a:gd name="connsiteX10995" fmla="*/ 1821297 w 1939743"/>
                <a:gd name="connsiteY10995" fmla="*/ 2297059 h 2523383"/>
                <a:gd name="connsiteX10996" fmla="*/ 1822267 w 1939743"/>
                <a:gd name="connsiteY10996" fmla="*/ 2297271 h 2523383"/>
                <a:gd name="connsiteX10997" fmla="*/ 1822596 w 1939743"/>
                <a:gd name="connsiteY10997" fmla="*/ 2297044 h 2523383"/>
                <a:gd name="connsiteX10998" fmla="*/ 1821500 w 1939743"/>
                <a:gd name="connsiteY10998" fmla="*/ 2296316 h 2523383"/>
                <a:gd name="connsiteX10999" fmla="*/ 1820593 w 1939743"/>
                <a:gd name="connsiteY10999" fmla="*/ 2295150 h 2523383"/>
                <a:gd name="connsiteX11000" fmla="*/ 1820217 w 1939743"/>
                <a:gd name="connsiteY11000" fmla="*/ 2294055 h 2523383"/>
                <a:gd name="connsiteX11001" fmla="*/ 1821313 w 1939743"/>
                <a:gd name="connsiteY11001" fmla="*/ 2290629 h 2523383"/>
                <a:gd name="connsiteX11002" fmla="*/ 1822596 w 1939743"/>
                <a:gd name="connsiteY11002" fmla="*/ 2289643 h 2523383"/>
                <a:gd name="connsiteX11003" fmla="*/ 1822823 w 1939743"/>
                <a:gd name="connsiteY11003" fmla="*/ 2288962 h 2523383"/>
                <a:gd name="connsiteX11004" fmla="*/ 1820256 w 1939743"/>
                <a:gd name="connsiteY11004" fmla="*/ 2288954 h 2523383"/>
                <a:gd name="connsiteX11005" fmla="*/ 1818191 w 1939743"/>
                <a:gd name="connsiteY11005" fmla="*/ 2287992 h 2523383"/>
                <a:gd name="connsiteX11006" fmla="*/ 1817581 w 1939743"/>
                <a:gd name="connsiteY11006" fmla="*/ 2286435 h 2523383"/>
                <a:gd name="connsiteX11007" fmla="*/ 1817698 w 1939743"/>
                <a:gd name="connsiteY11007" fmla="*/ 2283689 h 2523383"/>
                <a:gd name="connsiteX11008" fmla="*/ 1818371 w 1939743"/>
                <a:gd name="connsiteY11008" fmla="*/ 2282054 h 2523383"/>
                <a:gd name="connsiteX11009" fmla="*/ 1820022 w 1939743"/>
                <a:gd name="connsiteY11009" fmla="*/ 2279887 h 2523383"/>
                <a:gd name="connsiteX11010" fmla="*/ 1822032 w 1939743"/>
                <a:gd name="connsiteY11010" fmla="*/ 2278440 h 2523383"/>
                <a:gd name="connsiteX11011" fmla="*/ 1823229 w 1939743"/>
                <a:gd name="connsiteY11011" fmla="*/ 2278807 h 2523383"/>
                <a:gd name="connsiteX11012" fmla="*/ 1825537 w 1939743"/>
                <a:gd name="connsiteY11012" fmla="*/ 2280755 h 2523383"/>
                <a:gd name="connsiteX11013" fmla="*/ 1826961 w 1939743"/>
                <a:gd name="connsiteY11013" fmla="*/ 2280208 h 2523383"/>
                <a:gd name="connsiteX11014" fmla="*/ 1826797 w 1939743"/>
                <a:gd name="connsiteY11014" fmla="*/ 2279582 h 2523383"/>
                <a:gd name="connsiteX11015" fmla="*/ 1824630 w 1939743"/>
                <a:gd name="connsiteY11015" fmla="*/ 2276484 h 2523383"/>
                <a:gd name="connsiteX11016" fmla="*/ 1823941 w 1939743"/>
                <a:gd name="connsiteY11016" fmla="*/ 2274184 h 2523383"/>
                <a:gd name="connsiteX11017" fmla="*/ 1824004 w 1939743"/>
                <a:gd name="connsiteY11017" fmla="*/ 2273088 h 2523383"/>
                <a:gd name="connsiteX11018" fmla="*/ 1828698 w 1939743"/>
                <a:gd name="connsiteY11018" fmla="*/ 2262081 h 2523383"/>
                <a:gd name="connsiteX11019" fmla="*/ 1830990 w 1939743"/>
                <a:gd name="connsiteY11019" fmla="*/ 2256143 h 2523383"/>
                <a:gd name="connsiteX11020" fmla="*/ 1834120 w 1939743"/>
                <a:gd name="connsiteY11020" fmla="*/ 2247060 h 2523383"/>
                <a:gd name="connsiteX11021" fmla="*/ 1834839 w 1939743"/>
                <a:gd name="connsiteY11021" fmla="*/ 2245605 h 2523383"/>
                <a:gd name="connsiteX11022" fmla="*/ 1836428 w 1939743"/>
                <a:gd name="connsiteY11022" fmla="*/ 2242913 h 2523383"/>
                <a:gd name="connsiteX11023" fmla="*/ 1837085 w 1939743"/>
                <a:gd name="connsiteY11023" fmla="*/ 2242178 h 2523383"/>
                <a:gd name="connsiteX11024" fmla="*/ 1839127 w 1939743"/>
                <a:gd name="connsiteY11024" fmla="*/ 2242170 h 2523383"/>
                <a:gd name="connsiteX11025" fmla="*/ 1840394 w 1939743"/>
                <a:gd name="connsiteY11025" fmla="*/ 2241841 h 2523383"/>
                <a:gd name="connsiteX11026" fmla="*/ 1838540 w 1939743"/>
                <a:gd name="connsiteY11026" fmla="*/ 2240652 h 2523383"/>
                <a:gd name="connsiteX11027" fmla="*/ 1837875 w 1939743"/>
                <a:gd name="connsiteY11027" fmla="*/ 2239823 h 2523383"/>
                <a:gd name="connsiteX11028" fmla="*/ 1837797 w 1939743"/>
                <a:gd name="connsiteY11028" fmla="*/ 2238947 h 2523383"/>
                <a:gd name="connsiteX11029" fmla="*/ 1838305 w 1939743"/>
                <a:gd name="connsiteY11029" fmla="*/ 2238031 h 2523383"/>
                <a:gd name="connsiteX11030" fmla="*/ 1839025 w 1939743"/>
                <a:gd name="connsiteY11030" fmla="*/ 2237351 h 2523383"/>
                <a:gd name="connsiteX11031" fmla="*/ 1841450 w 1939743"/>
                <a:gd name="connsiteY11031" fmla="*/ 2235880 h 2523383"/>
                <a:gd name="connsiteX11032" fmla="*/ 1843171 w 1939743"/>
                <a:gd name="connsiteY11032" fmla="*/ 2233455 h 2523383"/>
                <a:gd name="connsiteX11033" fmla="*/ 1844220 w 1939743"/>
                <a:gd name="connsiteY11033" fmla="*/ 2230591 h 2523383"/>
                <a:gd name="connsiteX11034" fmla="*/ 1844063 w 1939743"/>
                <a:gd name="connsiteY11034" fmla="*/ 2229614 h 2523383"/>
                <a:gd name="connsiteX11035" fmla="*/ 1843523 w 1939743"/>
                <a:gd name="connsiteY11035" fmla="*/ 2228643 h 2523383"/>
                <a:gd name="connsiteX11036" fmla="*/ 1843555 w 1939743"/>
                <a:gd name="connsiteY11036" fmla="*/ 2228119 h 2523383"/>
                <a:gd name="connsiteX11037" fmla="*/ 1844861 w 1939743"/>
                <a:gd name="connsiteY11037" fmla="*/ 2227525 h 2523383"/>
                <a:gd name="connsiteX11038" fmla="*/ 1848186 w 1939743"/>
                <a:gd name="connsiteY11038" fmla="*/ 2224114 h 2523383"/>
                <a:gd name="connsiteX11039" fmla="*/ 1848616 w 1939743"/>
                <a:gd name="connsiteY11039" fmla="*/ 2223464 h 2523383"/>
                <a:gd name="connsiteX11040" fmla="*/ 1849829 w 1939743"/>
                <a:gd name="connsiteY11040" fmla="*/ 2218903 h 2523383"/>
                <a:gd name="connsiteX11041" fmla="*/ 1851315 w 1939743"/>
                <a:gd name="connsiteY11041" fmla="*/ 2216877 h 2523383"/>
                <a:gd name="connsiteX11042" fmla="*/ 1852708 w 1939743"/>
                <a:gd name="connsiteY11042" fmla="*/ 2215837 h 2523383"/>
                <a:gd name="connsiteX11043" fmla="*/ 1854930 w 1939743"/>
                <a:gd name="connsiteY11043" fmla="*/ 2214546 h 2523383"/>
                <a:gd name="connsiteX11044" fmla="*/ 1861752 w 1939743"/>
                <a:gd name="connsiteY11044" fmla="*/ 2211408 h 2523383"/>
                <a:gd name="connsiteX11045" fmla="*/ 1865742 w 1939743"/>
                <a:gd name="connsiteY11045" fmla="*/ 2208600 h 2523383"/>
                <a:gd name="connsiteX11046" fmla="*/ 1868457 w 1939743"/>
                <a:gd name="connsiteY11046" fmla="*/ 2208756 h 2523383"/>
                <a:gd name="connsiteX11047" fmla="*/ 1869255 w 1939743"/>
                <a:gd name="connsiteY11047" fmla="*/ 2210712 h 2523383"/>
                <a:gd name="connsiteX11048" fmla="*/ 1873112 w 1939743"/>
                <a:gd name="connsiteY11048" fmla="*/ 2212011 h 2523383"/>
                <a:gd name="connsiteX11049" fmla="*/ 1873784 w 1939743"/>
                <a:gd name="connsiteY11049" fmla="*/ 2210618 h 2523383"/>
                <a:gd name="connsiteX11050" fmla="*/ 1872885 w 1939743"/>
                <a:gd name="connsiteY11050" fmla="*/ 2208913 h 2523383"/>
                <a:gd name="connsiteX11051" fmla="*/ 1873636 w 1939743"/>
                <a:gd name="connsiteY11051" fmla="*/ 2208224 h 2523383"/>
                <a:gd name="connsiteX11052" fmla="*/ 1876812 w 1939743"/>
                <a:gd name="connsiteY11052" fmla="*/ 2207606 h 2523383"/>
                <a:gd name="connsiteX11053" fmla="*/ 1877360 w 1939743"/>
                <a:gd name="connsiteY11053" fmla="*/ 2207833 h 2523383"/>
                <a:gd name="connsiteX11054" fmla="*/ 1878314 w 1939743"/>
                <a:gd name="connsiteY11054" fmla="*/ 2208803 h 2523383"/>
                <a:gd name="connsiteX11055" fmla="*/ 1878205 w 1939743"/>
                <a:gd name="connsiteY11055" fmla="*/ 2209734 h 2523383"/>
                <a:gd name="connsiteX11056" fmla="*/ 303089 w 1939743"/>
                <a:gd name="connsiteY11056" fmla="*/ 2240973 h 2523383"/>
                <a:gd name="connsiteX11057" fmla="*/ 313987 w 1939743"/>
                <a:gd name="connsiteY11057" fmla="*/ 2245276 h 2523383"/>
                <a:gd name="connsiteX11058" fmla="*/ 324901 w 1939743"/>
                <a:gd name="connsiteY11058" fmla="*/ 2247396 h 2523383"/>
                <a:gd name="connsiteX11059" fmla="*/ 332912 w 1939743"/>
                <a:gd name="connsiteY11059" fmla="*/ 2249907 h 2523383"/>
                <a:gd name="connsiteX11060" fmla="*/ 337825 w 1939743"/>
                <a:gd name="connsiteY11060" fmla="*/ 2250674 h 2523383"/>
                <a:gd name="connsiteX11061" fmla="*/ 339601 w 1939743"/>
                <a:gd name="connsiteY11061" fmla="*/ 2251222 h 2523383"/>
                <a:gd name="connsiteX11062" fmla="*/ 340743 w 1939743"/>
                <a:gd name="connsiteY11062" fmla="*/ 2252106 h 2523383"/>
                <a:gd name="connsiteX11063" fmla="*/ 342097 w 1939743"/>
                <a:gd name="connsiteY11063" fmla="*/ 2254234 h 2523383"/>
                <a:gd name="connsiteX11064" fmla="*/ 344436 w 1939743"/>
                <a:gd name="connsiteY11064" fmla="*/ 2259288 h 2523383"/>
                <a:gd name="connsiteX11065" fmla="*/ 346212 w 1939743"/>
                <a:gd name="connsiteY11065" fmla="*/ 2262511 h 2523383"/>
                <a:gd name="connsiteX11066" fmla="*/ 349873 w 1939743"/>
                <a:gd name="connsiteY11066" fmla="*/ 2268089 h 2523383"/>
                <a:gd name="connsiteX11067" fmla="*/ 352768 w 1939743"/>
                <a:gd name="connsiteY11067" fmla="*/ 2272040 h 2523383"/>
                <a:gd name="connsiteX11068" fmla="*/ 353425 w 1939743"/>
                <a:gd name="connsiteY11068" fmla="*/ 2273605 h 2523383"/>
                <a:gd name="connsiteX11069" fmla="*/ 352815 w 1939743"/>
                <a:gd name="connsiteY11069" fmla="*/ 2274105 h 2523383"/>
                <a:gd name="connsiteX11070" fmla="*/ 352854 w 1939743"/>
                <a:gd name="connsiteY11070" fmla="*/ 2275029 h 2523383"/>
                <a:gd name="connsiteX11071" fmla="*/ 355052 w 1939743"/>
                <a:gd name="connsiteY11071" fmla="*/ 2278846 h 2523383"/>
                <a:gd name="connsiteX11072" fmla="*/ 359175 w 1939743"/>
                <a:gd name="connsiteY11072" fmla="*/ 2282265 h 2523383"/>
                <a:gd name="connsiteX11073" fmla="*/ 362399 w 1939743"/>
                <a:gd name="connsiteY11073" fmla="*/ 2283892 h 2523383"/>
                <a:gd name="connsiteX11074" fmla="*/ 369205 w 1939743"/>
                <a:gd name="connsiteY11074" fmla="*/ 2286568 h 2523383"/>
                <a:gd name="connsiteX11075" fmla="*/ 373383 w 1939743"/>
                <a:gd name="connsiteY11075" fmla="*/ 2289142 h 2523383"/>
                <a:gd name="connsiteX11076" fmla="*/ 374674 w 1939743"/>
                <a:gd name="connsiteY11076" fmla="*/ 2290926 h 2523383"/>
                <a:gd name="connsiteX11077" fmla="*/ 376489 w 1939743"/>
                <a:gd name="connsiteY11077" fmla="*/ 2292655 h 2523383"/>
                <a:gd name="connsiteX11078" fmla="*/ 377248 w 1939743"/>
                <a:gd name="connsiteY11078" fmla="*/ 2293844 h 2523383"/>
                <a:gd name="connsiteX11079" fmla="*/ 378734 w 1939743"/>
                <a:gd name="connsiteY11079" fmla="*/ 2298256 h 2523383"/>
                <a:gd name="connsiteX11080" fmla="*/ 381496 w 1939743"/>
                <a:gd name="connsiteY11080" fmla="*/ 2302497 h 2523383"/>
                <a:gd name="connsiteX11081" fmla="*/ 384343 w 1939743"/>
                <a:gd name="connsiteY11081" fmla="*/ 2310516 h 2523383"/>
                <a:gd name="connsiteX11082" fmla="*/ 384875 w 1939743"/>
                <a:gd name="connsiteY11082" fmla="*/ 2309851 h 2523383"/>
                <a:gd name="connsiteX11083" fmla="*/ 385204 w 1939743"/>
                <a:gd name="connsiteY11083" fmla="*/ 2307464 h 2523383"/>
                <a:gd name="connsiteX11084" fmla="*/ 385532 w 1939743"/>
                <a:gd name="connsiteY11084" fmla="*/ 2306932 h 2523383"/>
                <a:gd name="connsiteX11085" fmla="*/ 386135 w 1939743"/>
                <a:gd name="connsiteY11085" fmla="*/ 2306682 h 2523383"/>
                <a:gd name="connsiteX11086" fmla="*/ 386698 w 1939743"/>
                <a:gd name="connsiteY11086" fmla="*/ 2307605 h 2523383"/>
                <a:gd name="connsiteX11087" fmla="*/ 387215 w 1939743"/>
                <a:gd name="connsiteY11087" fmla="*/ 2309718 h 2523383"/>
                <a:gd name="connsiteX11088" fmla="*/ 389022 w 1939743"/>
                <a:gd name="connsiteY11088" fmla="*/ 2314717 h 2523383"/>
                <a:gd name="connsiteX11089" fmla="*/ 388435 w 1939743"/>
                <a:gd name="connsiteY11089" fmla="*/ 2316180 h 2523383"/>
                <a:gd name="connsiteX11090" fmla="*/ 387911 w 1939743"/>
                <a:gd name="connsiteY11090" fmla="*/ 2316328 h 2523383"/>
                <a:gd name="connsiteX11091" fmla="*/ 385462 w 1939743"/>
                <a:gd name="connsiteY11091" fmla="*/ 2315648 h 2523383"/>
                <a:gd name="connsiteX11092" fmla="*/ 384617 w 1939743"/>
                <a:gd name="connsiteY11092" fmla="*/ 2316540 h 2523383"/>
                <a:gd name="connsiteX11093" fmla="*/ 383475 w 1939743"/>
                <a:gd name="connsiteY11093" fmla="*/ 2318355 h 2523383"/>
                <a:gd name="connsiteX11094" fmla="*/ 382669 w 1939743"/>
                <a:gd name="connsiteY11094" fmla="*/ 2319082 h 2523383"/>
                <a:gd name="connsiteX11095" fmla="*/ 382200 w 1939743"/>
                <a:gd name="connsiteY11095" fmla="*/ 2318730 h 2523383"/>
                <a:gd name="connsiteX11096" fmla="*/ 375120 w 1939743"/>
                <a:gd name="connsiteY11096" fmla="*/ 2316986 h 2523383"/>
                <a:gd name="connsiteX11097" fmla="*/ 370762 w 1939743"/>
                <a:gd name="connsiteY11097" fmla="*/ 2315343 h 2523383"/>
                <a:gd name="connsiteX11098" fmla="*/ 365035 w 1939743"/>
                <a:gd name="connsiteY11098" fmla="*/ 2312738 h 2523383"/>
                <a:gd name="connsiteX11099" fmla="*/ 358158 w 1939743"/>
                <a:gd name="connsiteY11099" fmla="*/ 2310023 h 2523383"/>
                <a:gd name="connsiteX11100" fmla="*/ 354231 w 1939743"/>
                <a:gd name="connsiteY11100" fmla="*/ 2308161 h 2523383"/>
                <a:gd name="connsiteX11101" fmla="*/ 350961 w 1939743"/>
                <a:gd name="connsiteY11101" fmla="*/ 2306236 h 2523383"/>
                <a:gd name="connsiteX11102" fmla="*/ 348684 w 1939743"/>
                <a:gd name="connsiteY11102" fmla="*/ 2304601 h 2523383"/>
                <a:gd name="connsiteX11103" fmla="*/ 348254 w 1939743"/>
                <a:gd name="connsiteY11103" fmla="*/ 2303209 h 2523383"/>
                <a:gd name="connsiteX11104" fmla="*/ 348356 w 1939743"/>
                <a:gd name="connsiteY11104" fmla="*/ 2302551 h 2523383"/>
                <a:gd name="connsiteX11105" fmla="*/ 352768 w 1939743"/>
                <a:gd name="connsiteY11105" fmla="*/ 2298092 h 2523383"/>
                <a:gd name="connsiteX11106" fmla="*/ 354638 w 1939743"/>
                <a:gd name="connsiteY11106" fmla="*/ 2295690 h 2523383"/>
                <a:gd name="connsiteX11107" fmla="*/ 355358 w 1939743"/>
                <a:gd name="connsiteY11107" fmla="*/ 2293852 h 2523383"/>
                <a:gd name="connsiteX11108" fmla="*/ 355725 w 1939743"/>
                <a:gd name="connsiteY11108" fmla="*/ 2291904 h 2523383"/>
                <a:gd name="connsiteX11109" fmla="*/ 355451 w 1939743"/>
                <a:gd name="connsiteY11109" fmla="*/ 2289525 h 2523383"/>
                <a:gd name="connsiteX11110" fmla="*/ 355271 w 1939743"/>
                <a:gd name="connsiteY11110" fmla="*/ 2289705 h 2523383"/>
                <a:gd name="connsiteX11111" fmla="*/ 354880 w 1939743"/>
                <a:gd name="connsiteY11111" fmla="*/ 2291990 h 2523383"/>
                <a:gd name="connsiteX11112" fmla="*/ 354231 w 1939743"/>
                <a:gd name="connsiteY11112" fmla="*/ 2294016 h 2523383"/>
                <a:gd name="connsiteX11113" fmla="*/ 353433 w 1939743"/>
                <a:gd name="connsiteY11113" fmla="*/ 2295604 h 2523383"/>
                <a:gd name="connsiteX11114" fmla="*/ 352932 w 1939743"/>
                <a:gd name="connsiteY11114" fmla="*/ 2296167 h 2523383"/>
                <a:gd name="connsiteX11115" fmla="*/ 347644 w 1939743"/>
                <a:gd name="connsiteY11115" fmla="*/ 2296942 h 2523383"/>
                <a:gd name="connsiteX11116" fmla="*/ 343372 w 1939743"/>
                <a:gd name="connsiteY11116" fmla="*/ 2296700 h 2523383"/>
                <a:gd name="connsiteX11117" fmla="*/ 341228 w 1939743"/>
                <a:gd name="connsiteY11117" fmla="*/ 2298608 h 2523383"/>
                <a:gd name="connsiteX11118" fmla="*/ 340587 w 1939743"/>
                <a:gd name="connsiteY11118" fmla="*/ 2298851 h 2523383"/>
                <a:gd name="connsiteX11119" fmla="*/ 339406 w 1939743"/>
                <a:gd name="connsiteY11119" fmla="*/ 2298217 h 2523383"/>
                <a:gd name="connsiteX11120" fmla="*/ 336832 w 1939743"/>
                <a:gd name="connsiteY11120" fmla="*/ 2295667 h 2523383"/>
                <a:gd name="connsiteX11121" fmla="*/ 333139 w 1939743"/>
                <a:gd name="connsiteY11121" fmla="*/ 2293570 h 2523383"/>
                <a:gd name="connsiteX11122" fmla="*/ 333499 w 1939743"/>
                <a:gd name="connsiteY11122" fmla="*/ 2293054 h 2523383"/>
                <a:gd name="connsiteX11123" fmla="*/ 335908 w 1939743"/>
                <a:gd name="connsiteY11123" fmla="*/ 2291990 h 2523383"/>
                <a:gd name="connsiteX11124" fmla="*/ 337184 w 1939743"/>
                <a:gd name="connsiteY11124" fmla="*/ 2290425 h 2523383"/>
                <a:gd name="connsiteX11125" fmla="*/ 336957 w 1939743"/>
                <a:gd name="connsiteY11125" fmla="*/ 2290175 h 2523383"/>
                <a:gd name="connsiteX11126" fmla="*/ 336104 w 1939743"/>
                <a:gd name="connsiteY11126" fmla="*/ 2290269 h 2523383"/>
                <a:gd name="connsiteX11127" fmla="*/ 335345 w 1939743"/>
                <a:gd name="connsiteY11127" fmla="*/ 2289948 h 2523383"/>
                <a:gd name="connsiteX11128" fmla="*/ 333843 w 1939743"/>
                <a:gd name="connsiteY11128" fmla="*/ 2287922 h 2523383"/>
                <a:gd name="connsiteX11129" fmla="*/ 332990 w 1939743"/>
                <a:gd name="connsiteY11129" fmla="*/ 2287366 h 2523383"/>
                <a:gd name="connsiteX11130" fmla="*/ 331175 w 1939743"/>
                <a:gd name="connsiteY11130" fmla="*/ 2288281 h 2523383"/>
                <a:gd name="connsiteX11131" fmla="*/ 330440 w 1939743"/>
                <a:gd name="connsiteY11131" fmla="*/ 2288328 h 2523383"/>
                <a:gd name="connsiteX11132" fmla="*/ 329736 w 1939743"/>
                <a:gd name="connsiteY11132" fmla="*/ 2286990 h 2523383"/>
                <a:gd name="connsiteX11133" fmla="*/ 330745 w 1939743"/>
                <a:gd name="connsiteY11133" fmla="*/ 2283900 h 2523383"/>
                <a:gd name="connsiteX11134" fmla="*/ 330800 w 1939743"/>
                <a:gd name="connsiteY11134" fmla="*/ 2283173 h 2523383"/>
                <a:gd name="connsiteX11135" fmla="*/ 328938 w 1939743"/>
                <a:gd name="connsiteY11135" fmla="*/ 2284299 h 2523383"/>
                <a:gd name="connsiteX11136" fmla="*/ 328320 w 1939743"/>
                <a:gd name="connsiteY11136" fmla="*/ 2283932 h 2523383"/>
                <a:gd name="connsiteX11137" fmla="*/ 327733 w 1939743"/>
                <a:gd name="connsiteY11137" fmla="*/ 2282930 h 2523383"/>
                <a:gd name="connsiteX11138" fmla="*/ 327185 w 1939743"/>
                <a:gd name="connsiteY11138" fmla="*/ 2282508 h 2523383"/>
                <a:gd name="connsiteX11139" fmla="*/ 325675 w 1939743"/>
                <a:gd name="connsiteY11139" fmla="*/ 2282711 h 2523383"/>
                <a:gd name="connsiteX11140" fmla="*/ 324033 w 1939743"/>
                <a:gd name="connsiteY11140" fmla="*/ 2281788 h 2523383"/>
                <a:gd name="connsiteX11141" fmla="*/ 323461 w 1939743"/>
                <a:gd name="connsiteY11141" fmla="*/ 2282148 h 2523383"/>
                <a:gd name="connsiteX11142" fmla="*/ 323242 w 1939743"/>
                <a:gd name="connsiteY11142" fmla="*/ 2283486 h 2523383"/>
                <a:gd name="connsiteX11143" fmla="*/ 322695 w 1939743"/>
                <a:gd name="connsiteY11143" fmla="*/ 2283822 h 2523383"/>
                <a:gd name="connsiteX11144" fmla="*/ 320191 w 1939743"/>
                <a:gd name="connsiteY11144" fmla="*/ 2281569 h 2523383"/>
                <a:gd name="connsiteX11145" fmla="*/ 319620 w 1939743"/>
                <a:gd name="connsiteY11145" fmla="*/ 2281498 h 2523383"/>
                <a:gd name="connsiteX11146" fmla="*/ 318407 w 1939743"/>
                <a:gd name="connsiteY11146" fmla="*/ 2283220 h 2523383"/>
                <a:gd name="connsiteX11147" fmla="*/ 317985 w 1939743"/>
                <a:gd name="connsiteY11147" fmla="*/ 2283329 h 2523383"/>
                <a:gd name="connsiteX11148" fmla="*/ 317336 w 1939743"/>
                <a:gd name="connsiteY11148" fmla="*/ 2282586 h 2523383"/>
                <a:gd name="connsiteX11149" fmla="*/ 317007 w 1939743"/>
                <a:gd name="connsiteY11149" fmla="*/ 2278393 h 2523383"/>
                <a:gd name="connsiteX11150" fmla="*/ 317148 w 1939743"/>
                <a:gd name="connsiteY11150" fmla="*/ 2277204 h 2523383"/>
                <a:gd name="connsiteX11151" fmla="*/ 317492 w 1939743"/>
                <a:gd name="connsiteY11151" fmla="*/ 2276805 h 2523383"/>
                <a:gd name="connsiteX11152" fmla="*/ 319667 w 1939743"/>
                <a:gd name="connsiteY11152" fmla="*/ 2275827 h 2523383"/>
                <a:gd name="connsiteX11153" fmla="*/ 325926 w 1939743"/>
                <a:gd name="connsiteY11153" fmla="*/ 2274786 h 2523383"/>
                <a:gd name="connsiteX11154" fmla="*/ 326450 w 1939743"/>
                <a:gd name="connsiteY11154" fmla="*/ 2274035 h 2523383"/>
                <a:gd name="connsiteX11155" fmla="*/ 321756 w 1939743"/>
                <a:gd name="connsiteY11155" fmla="*/ 2274418 h 2523383"/>
                <a:gd name="connsiteX11156" fmla="*/ 320535 w 1939743"/>
                <a:gd name="connsiteY11156" fmla="*/ 2273847 h 2523383"/>
                <a:gd name="connsiteX11157" fmla="*/ 319229 w 1939743"/>
                <a:gd name="connsiteY11157" fmla="*/ 2272408 h 2523383"/>
                <a:gd name="connsiteX11158" fmla="*/ 317860 w 1939743"/>
                <a:gd name="connsiteY11158" fmla="*/ 2272431 h 2523383"/>
                <a:gd name="connsiteX11159" fmla="*/ 317140 w 1939743"/>
                <a:gd name="connsiteY11159" fmla="*/ 2271962 h 2523383"/>
                <a:gd name="connsiteX11160" fmla="*/ 316381 w 1939743"/>
                <a:gd name="connsiteY11160" fmla="*/ 2270921 h 2523383"/>
                <a:gd name="connsiteX11161" fmla="*/ 314402 w 1939743"/>
                <a:gd name="connsiteY11161" fmla="*/ 2267111 h 2523383"/>
                <a:gd name="connsiteX11162" fmla="*/ 313048 w 1939743"/>
                <a:gd name="connsiteY11162" fmla="*/ 2266141 h 2523383"/>
                <a:gd name="connsiteX11163" fmla="*/ 310748 w 1939743"/>
                <a:gd name="connsiteY11163" fmla="*/ 2265531 h 2523383"/>
                <a:gd name="connsiteX11164" fmla="*/ 309567 w 1939743"/>
                <a:gd name="connsiteY11164" fmla="*/ 2264811 h 2523383"/>
                <a:gd name="connsiteX11165" fmla="*/ 309066 w 1939743"/>
                <a:gd name="connsiteY11165" fmla="*/ 2265132 h 2523383"/>
                <a:gd name="connsiteX11166" fmla="*/ 308589 w 1939743"/>
                <a:gd name="connsiteY11166" fmla="*/ 2266219 h 2523383"/>
                <a:gd name="connsiteX11167" fmla="*/ 307948 w 1939743"/>
                <a:gd name="connsiteY11167" fmla="*/ 2266900 h 2523383"/>
                <a:gd name="connsiteX11168" fmla="*/ 306375 w 1939743"/>
                <a:gd name="connsiteY11168" fmla="*/ 2267283 h 2523383"/>
                <a:gd name="connsiteX11169" fmla="*/ 304936 w 1939743"/>
                <a:gd name="connsiteY11169" fmla="*/ 2267002 h 2523383"/>
                <a:gd name="connsiteX11170" fmla="*/ 303809 w 1939743"/>
                <a:gd name="connsiteY11170" fmla="*/ 2265961 h 2523383"/>
                <a:gd name="connsiteX11171" fmla="*/ 303144 w 1939743"/>
                <a:gd name="connsiteY11171" fmla="*/ 2264647 h 2523383"/>
                <a:gd name="connsiteX11172" fmla="*/ 302886 w 1939743"/>
                <a:gd name="connsiteY11172" fmla="*/ 2263176 h 2523383"/>
                <a:gd name="connsiteX11173" fmla="*/ 303512 w 1939743"/>
                <a:gd name="connsiteY11173" fmla="*/ 2261205 h 2523383"/>
                <a:gd name="connsiteX11174" fmla="*/ 303504 w 1939743"/>
                <a:gd name="connsiteY11174" fmla="*/ 2260422 h 2523383"/>
                <a:gd name="connsiteX11175" fmla="*/ 303222 w 1939743"/>
                <a:gd name="connsiteY11175" fmla="*/ 2259507 h 2523383"/>
                <a:gd name="connsiteX11176" fmla="*/ 302714 w 1939743"/>
                <a:gd name="connsiteY11176" fmla="*/ 2258771 h 2523383"/>
                <a:gd name="connsiteX11177" fmla="*/ 301963 w 1939743"/>
                <a:gd name="connsiteY11177" fmla="*/ 2258208 h 2523383"/>
                <a:gd name="connsiteX11178" fmla="*/ 301556 w 1939743"/>
                <a:gd name="connsiteY11178" fmla="*/ 2258505 h 2523383"/>
                <a:gd name="connsiteX11179" fmla="*/ 301485 w 1939743"/>
                <a:gd name="connsiteY11179" fmla="*/ 2259655 h 2523383"/>
                <a:gd name="connsiteX11180" fmla="*/ 301079 w 1939743"/>
                <a:gd name="connsiteY11180" fmla="*/ 2260500 h 2523383"/>
                <a:gd name="connsiteX11181" fmla="*/ 299772 w 1939743"/>
                <a:gd name="connsiteY11181" fmla="*/ 2261142 h 2523383"/>
                <a:gd name="connsiteX11182" fmla="*/ 298708 w 1939743"/>
                <a:gd name="connsiteY11182" fmla="*/ 2260015 h 2523383"/>
                <a:gd name="connsiteX11183" fmla="*/ 298004 w 1939743"/>
                <a:gd name="connsiteY11183" fmla="*/ 2258451 h 2523383"/>
                <a:gd name="connsiteX11184" fmla="*/ 297190 w 1939743"/>
                <a:gd name="connsiteY11184" fmla="*/ 2257340 h 2523383"/>
                <a:gd name="connsiteX11185" fmla="*/ 292629 w 1939743"/>
                <a:gd name="connsiteY11185" fmla="*/ 2257340 h 2523383"/>
                <a:gd name="connsiteX11186" fmla="*/ 290525 w 1939743"/>
                <a:gd name="connsiteY11186" fmla="*/ 2258779 h 2523383"/>
                <a:gd name="connsiteX11187" fmla="*/ 289523 w 1939743"/>
                <a:gd name="connsiteY11187" fmla="*/ 2258897 h 2523383"/>
                <a:gd name="connsiteX11188" fmla="*/ 288475 w 1939743"/>
                <a:gd name="connsiteY11188" fmla="*/ 2258552 h 2523383"/>
                <a:gd name="connsiteX11189" fmla="*/ 288279 w 1939743"/>
                <a:gd name="connsiteY11189" fmla="*/ 2257786 h 2523383"/>
                <a:gd name="connsiteX11190" fmla="*/ 289265 w 1939743"/>
                <a:gd name="connsiteY11190" fmla="*/ 2255689 h 2523383"/>
                <a:gd name="connsiteX11191" fmla="*/ 289023 w 1939743"/>
                <a:gd name="connsiteY11191" fmla="*/ 2252888 h 2523383"/>
                <a:gd name="connsiteX11192" fmla="*/ 288764 w 1939743"/>
                <a:gd name="connsiteY11192" fmla="*/ 2252184 h 2523383"/>
                <a:gd name="connsiteX11193" fmla="*/ 286660 w 1939743"/>
                <a:gd name="connsiteY11193" fmla="*/ 2251754 h 2523383"/>
                <a:gd name="connsiteX11194" fmla="*/ 286308 w 1939743"/>
                <a:gd name="connsiteY11194" fmla="*/ 2251081 h 2523383"/>
                <a:gd name="connsiteX11195" fmla="*/ 287560 w 1939743"/>
                <a:gd name="connsiteY11195" fmla="*/ 2247670 h 2523383"/>
                <a:gd name="connsiteX11196" fmla="*/ 288256 w 1939743"/>
                <a:gd name="connsiteY11196" fmla="*/ 2247021 h 2523383"/>
                <a:gd name="connsiteX11197" fmla="*/ 289187 w 1939743"/>
                <a:gd name="connsiteY11197" fmla="*/ 2246778 h 2523383"/>
                <a:gd name="connsiteX11198" fmla="*/ 293365 w 1939743"/>
                <a:gd name="connsiteY11198" fmla="*/ 2246496 h 2523383"/>
                <a:gd name="connsiteX11199" fmla="*/ 294757 w 1939743"/>
                <a:gd name="connsiteY11199" fmla="*/ 2246989 h 2523383"/>
                <a:gd name="connsiteX11200" fmla="*/ 296768 w 1939743"/>
                <a:gd name="connsiteY11200" fmla="*/ 2249063 h 2523383"/>
                <a:gd name="connsiteX11201" fmla="*/ 296705 w 1939743"/>
                <a:gd name="connsiteY11201" fmla="*/ 2248280 h 2523383"/>
                <a:gd name="connsiteX11202" fmla="*/ 295946 w 1939743"/>
                <a:gd name="connsiteY11202" fmla="*/ 2245925 h 2523383"/>
                <a:gd name="connsiteX11203" fmla="*/ 295837 w 1939743"/>
                <a:gd name="connsiteY11203" fmla="*/ 2244509 h 2523383"/>
                <a:gd name="connsiteX11204" fmla="*/ 297222 w 1939743"/>
                <a:gd name="connsiteY11204" fmla="*/ 2242913 h 2523383"/>
                <a:gd name="connsiteX11205" fmla="*/ 295899 w 1939743"/>
                <a:gd name="connsiteY11205" fmla="*/ 2242444 h 2523383"/>
                <a:gd name="connsiteX11206" fmla="*/ 290955 w 1939743"/>
                <a:gd name="connsiteY11206" fmla="*/ 2242076 h 2523383"/>
                <a:gd name="connsiteX11207" fmla="*/ 290994 w 1939743"/>
                <a:gd name="connsiteY11207" fmla="*/ 2243093 h 2523383"/>
                <a:gd name="connsiteX11208" fmla="*/ 291401 w 1939743"/>
                <a:gd name="connsiteY11208" fmla="*/ 2244548 h 2523383"/>
                <a:gd name="connsiteX11209" fmla="*/ 288467 w 1939743"/>
                <a:gd name="connsiteY11209" fmla="*/ 2245816 h 2523383"/>
                <a:gd name="connsiteX11210" fmla="*/ 286292 w 1939743"/>
                <a:gd name="connsiteY11210" fmla="*/ 2246027 h 2523383"/>
                <a:gd name="connsiteX11211" fmla="*/ 284211 w 1939743"/>
                <a:gd name="connsiteY11211" fmla="*/ 2245831 h 2523383"/>
                <a:gd name="connsiteX11212" fmla="*/ 282514 w 1939743"/>
                <a:gd name="connsiteY11212" fmla="*/ 2245073 h 2523383"/>
                <a:gd name="connsiteX11213" fmla="*/ 279619 w 1939743"/>
                <a:gd name="connsiteY11213" fmla="*/ 2242014 h 2523383"/>
                <a:gd name="connsiteX11214" fmla="*/ 277812 w 1939743"/>
                <a:gd name="connsiteY11214" fmla="*/ 2238994 h 2523383"/>
                <a:gd name="connsiteX11215" fmla="*/ 277898 w 1939743"/>
                <a:gd name="connsiteY11215" fmla="*/ 2237351 h 2523383"/>
                <a:gd name="connsiteX11216" fmla="*/ 278891 w 1939743"/>
                <a:gd name="connsiteY11216" fmla="*/ 2235622 h 2523383"/>
                <a:gd name="connsiteX11217" fmla="*/ 280190 w 1939743"/>
                <a:gd name="connsiteY11217" fmla="*/ 2234448 h 2523383"/>
                <a:gd name="connsiteX11218" fmla="*/ 283272 w 1939743"/>
                <a:gd name="connsiteY11218" fmla="*/ 2233424 h 2523383"/>
                <a:gd name="connsiteX11219" fmla="*/ 287294 w 1939743"/>
                <a:gd name="connsiteY11219" fmla="*/ 2233330 h 2523383"/>
                <a:gd name="connsiteX11220" fmla="*/ 291792 w 1939743"/>
                <a:gd name="connsiteY11220" fmla="*/ 2234707 h 2523383"/>
                <a:gd name="connsiteX11221" fmla="*/ 303089 w 1939743"/>
                <a:gd name="connsiteY11221" fmla="*/ 2240973 h 2523383"/>
                <a:gd name="connsiteX11222" fmla="*/ 1876507 w 1939743"/>
                <a:gd name="connsiteY11222" fmla="*/ 2238235 h 2523383"/>
                <a:gd name="connsiteX11223" fmla="*/ 1875772 w 1939743"/>
                <a:gd name="connsiteY11223" fmla="*/ 2238618 h 2523383"/>
                <a:gd name="connsiteX11224" fmla="*/ 1875091 w 1939743"/>
                <a:gd name="connsiteY11224" fmla="*/ 2238610 h 2523383"/>
                <a:gd name="connsiteX11225" fmla="*/ 1874465 w 1939743"/>
                <a:gd name="connsiteY11225" fmla="*/ 2238204 h 2523383"/>
                <a:gd name="connsiteX11226" fmla="*/ 1874363 w 1939743"/>
                <a:gd name="connsiteY11226" fmla="*/ 2237539 h 2523383"/>
                <a:gd name="connsiteX11227" fmla="*/ 1875005 w 1939743"/>
                <a:gd name="connsiteY11227" fmla="*/ 2236130 h 2523383"/>
                <a:gd name="connsiteX11228" fmla="*/ 1876702 w 1939743"/>
                <a:gd name="connsiteY11228" fmla="*/ 2235419 h 2523383"/>
                <a:gd name="connsiteX11229" fmla="*/ 1877978 w 1939743"/>
                <a:gd name="connsiteY11229" fmla="*/ 2235583 h 2523383"/>
                <a:gd name="connsiteX11230" fmla="*/ 1877900 w 1939743"/>
                <a:gd name="connsiteY11230" fmla="*/ 2236295 h 2523383"/>
                <a:gd name="connsiteX11231" fmla="*/ 1877219 w 1939743"/>
                <a:gd name="connsiteY11231" fmla="*/ 2237460 h 2523383"/>
                <a:gd name="connsiteX11232" fmla="*/ 1876507 w 1939743"/>
                <a:gd name="connsiteY11232" fmla="*/ 2238235 h 2523383"/>
                <a:gd name="connsiteX11233" fmla="*/ 347292 w 1939743"/>
                <a:gd name="connsiteY11233" fmla="*/ 2259624 h 2523383"/>
                <a:gd name="connsiteX11234" fmla="*/ 347049 w 1939743"/>
                <a:gd name="connsiteY11234" fmla="*/ 2261424 h 2523383"/>
                <a:gd name="connsiteX11235" fmla="*/ 345633 w 1939743"/>
                <a:gd name="connsiteY11235" fmla="*/ 2258498 h 2523383"/>
                <a:gd name="connsiteX11236" fmla="*/ 343466 w 1939743"/>
                <a:gd name="connsiteY11236" fmla="*/ 2252286 h 2523383"/>
                <a:gd name="connsiteX11237" fmla="*/ 343755 w 1939743"/>
                <a:gd name="connsiteY11237" fmla="*/ 2250831 h 2523383"/>
                <a:gd name="connsiteX11238" fmla="*/ 344725 w 1939743"/>
                <a:gd name="connsiteY11238" fmla="*/ 2248765 h 2523383"/>
                <a:gd name="connsiteX11239" fmla="*/ 345610 w 1939743"/>
                <a:gd name="connsiteY11239" fmla="*/ 2248640 h 2523383"/>
                <a:gd name="connsiteX11240" fmla="*/ 347033 w 1939743"/>
                <a:gd name="connsiteY11240" fmla="*/ 2249602 h 2523383"/>
                <a:gd name="connsiteX11241" fmla="*/ 348277 w 1939743"/>
                <a:gd name="connsiteY11241" fmla="*/ 2251324 h 2523383"/>
                <a:gd name="connsiteX11242" fmla="*/ 348567 w 1939743"/>
                <a:gd name="connsiteY11242" fmla="*/ 2251988 h 2523383"/>
                <a:gd name="connsiteX11243" fmla="*/ 349334 w 1939743"/>
                <a:gd name="connsiteY11243" fmla="*/ 2253788 h 2523383"/>
                <a:gd name="connsiteX11244" fmla="*/ 349717 w 1939743"/>
                <a:gd name="connsiteY11244" fmla="*/ 2255407 h 2523383"/>
                <a:gd name="connsiteX11245" fmla="*/ 348856 w 1939743"/>
                <a:gd name="connsiteY11245" fmla="*/ 2257363 h 2523383"/>
                <a:gd name="connsiteX11246" fmla="*/ 347292 w 1939743"/>
                <a:gd name="connsiteY11246" fmla="*/ 2259624 h 2523383"/>
                <a:gd name="connsiteX11247" fmla="*/ 351821 w 1939743"/>
                <a:gd name="connsiteY11247" fmla="*/ 2261932 h 2523383"/>
                <a:gd name="connsiteX11248" fmla="*/ 351297 w 1939743"/>
                <a:gd name="connsiteY11248" fmla="*/ 2262229 h 2523383"/>
                <a:gd name="connsiteX11249" fmla="*/ 350765 w 1939743"/>
                <a:gd name="connsiteY11249" fmla="*/ 2258365 h 2523383"/>
                <a:gd name="connsiteX11250" fmla="*/ 351430 w 1939743"/>
                <a:gd name="connsiteY11250" fmla="*/ 2256964 h 2523383"/>
                <a:gd name="connsiteX11251" fmla="*/ 351618 w 1939743"/>
                <a:gd name="connsiteY11251" fmla="*/ 2256260 h 2523383"/>
                <a:gd name="connsiteX11252" fmla="*/ 351532 w 1939743"/>
                <a:gd name="connsiteY11252" fmla="*/ 2255532 h 2523383"/>
                <a:gd name="connsiteX11253" fmla="*/ 352690 w 1939743"/>
                <a:gd name="connsiteY11253" fmla="*/ 2257285 h 2523383"/>
                <a:gd name="connsiteX11254" fmla="*/ 353159 w 1939743"/>
                <a:gd name="connsiteY11254" fmla="*/ 2258459 h 2523383"/>
                <a:gd name="connsiteX11255" fmla="*/ 353355 w 1939743"/>
                <a:gd name="connsiteY11255" fmla="*/ 2260086 h 2523383"/>
                <a:gd name="connsiteX11256" fmla="*/ 353331 w 1939743"/>
                <a:gd name="connsiteY11256" fmla="*/ 2260516 h 2523383"/>
                <a:gd name="connsiteX11257" fmla="*/ 351821 w 1939743"/>
                <a:gd name="connsiteY11257" fmla="*/ 2261932 h 2523383"/>
                <a:gd name="connsiteX11258" fmla="*/ 1738947 w 1939743"/>
                <a:gd name="connsiteY11258" fmla="*/ 2293515 h 2523383"/>
                <a:gd name="connsiteX11259" fmla="*/ 1729763 w 1939743"/>
                <a:gd name="connsiteY11259" fmla="*/ 2294008 h 2523383"/>
                <a:gd name="connsiteX11260" fmla="*/ 1722448 w 1939743"/>
                <a:gd name="connsiteY11260" fmla="*/ 2291943 h 2523383"/>
                <a:gd name="connsiteX11261" fmla="*/ 1717026 w 1939743"/>
                <a:gd name="connsiteY11261" fmla="*/ 2290949 h 2523383"/>
                <a:gd name="connsiteX11262" fmla="*/ 1711714 w 1939743"/>
                <a:gd name="connsiteY11262" fmla="*/ 2289134 h 2523383"/>
                <a:gd name="connsiteX11263" fmla="*/ 1700198 w 1939743"/>
                <a:gd name="connsiteY11263" fmla="*/ 2283275 h 2523383"/>
                <a:gd name="connsiteX11264" fmla="*/ 1698884 w 1939743"/>
                <a:gd name="connsiteY11264" fmla="*/ 2281240 h 2523383"/>
                <a:gd name="connsiteX11265" fmla="*/ 1697781 w 1939743"/>
                <a:gd name="connsiteY11265" fmla="*/ 2278729 h 2523383"/>
                <a:gd name="connsiteX11266" fmla="*/ 1695574 w 1939743"/>
                <a:gd name="connsiteY11266" fmla="*/ 2276445 h 2523383"/>
                <a:gd name="connsiteX11267" fmla="*/ 1693196 w 1939743"/>
                <a:gd name="connsiteY11267" fmla="*/ 2274559 h 2523383"/>
                <a:gd name="connsiteX11268" fmla="*/ 1681007 w 1939743"/>
                <a:gd name="connsiteY11268" fmla="*/ 2268801 h 2523383"/>
                <a:gd name="connsiteX11269" fmla="*/ 1680014 w 1939743"/>
                <a:gd name="connsiteY11269" fmla="*/ 2266790 h 2523383"/>
                <a:gd name="connsiteX11270" fmla="*/ 1682478 w 1939743"/>
                <a:gd name="connsiteY11270" fmla="*/ 2265468 h 2523383"/>
                <a:gd name="connsiteX11271" fmla="*/ 1685318 w 1939743"/>
                <a:gd name="connsiteY11271" fmla="*/ 2264834 h 2523383"/>
                <a:gd name="connsiteX11272" fmla="*/ 1687782 w 1939743"/>
                <a:gd name="connsiteY11272" fmla="*/ 2264929 h 2523383"/>
                <a:gd name="connsiteX11273" fmla="*/ 1695934 w 1939743"/>
                <a:gd name="connsiteY11273" fmla="*/ 2267190 h 2523383"/>
                <a:gd name="connsiteX11274" fmla="*/ 1706214 w 1939743"/>
                <a:gd name="connsiteY11274" fmla="*/ 2269169 h 2523383"/>
                <a:gd name="connsiteX11275" fmla="*/ 1710674 w 1939743"/>
                <a:gd name="connsiteY11275" fmla="*/ 2270663 h 2523383"/>
                <a:gd name="connsiteX11276" fmla="*/ 1715728 w 1939743"/>
                <a:gd name="connsiteY11276" fmla="*/ 2272940 h 2523383"/>
                <a:gd name="connsiteX11277" fmla="*/ 1720664 w 1939743"/>
                <a:gd name="connsiteY11277" fmla="*/ 2275701 h 2523383"/>
                <a:gd name="connsiteX11278" fmla="*/ 1731656 w 1939743"/>
                <a:gd name="connsiteY11278" fmla="*/ 2283016 h 2523383"/>
                <a:gd name="connsiteX11279" fmla="*/ 1733628 w 1939743"/>
                <a:gd name="connsiteY11279" fmla="*/ 2283595 h 2523383"/>
                <a:gd name="connsiteX11280" fmla="*/ 1738588 w 1939743"/>
                <a:gd name="connsiteY11280" fmla="*/ 2287170 h 2523383"/>
                <a:gd name="connsiteX11281" fmla="*/ 1740379 w 1939743"/>
                <a:gd name="connsiteY11281" fmla="*/ 2289846 h 2523383"/>
                <a:gd name="connsiteX11282" fmla="*/ 1741248 w 1939743"/>
                <a:gd name="connsiteY11282" fmla="*/ 2292013 h 2523383"/>
                <a:gd name="connsiteX11283" fmla="*/ 1740160 w 1939743"/>
                <a:gd name="connsiteY11283" fmla="*/ 2293124 h 2523383"/>
                <a:gd name="connsiteX11284" fmla="*/ 1738947 w 1939743"/>
                <a:gd name="connsiteY11284" fmla="*/ 2293515 h 2523383"/>
                <a:gd name="connsiteX11285" fmla="*/ 315302 w 1939743"/>
                <a:gd name="connsiteY11285" fmla="*/ 2276312 h 2523383"/>
                <a:gd name="connsiteX11286" fmla="*/ 314441 w 1939743"/>
                <a:gd name="connsiteY11286" fmla="*/ 2276468 h 2523383"/>
                <a:gd name="connsiteX11287" fmla="*/ 313056 w 1939743"/>
                <a:gd name="connsiteY11287" fmla="*/ 2276061 h 2523383"/>
                <a:gd name="connsiteX11288" fmla="*/ 311499 w 1939743"/>
                <a:gd name="connsiteY11288" fmla="*/ 2275091 h 2523383"/>
                <a:gd name="connsiteX11289" fmla="*/ 308769 w 1939743"/>
                <a:gd name="connsiteY11289" fmla="*/ 2272509 h 2523383"/>
                <a:gd name="connsiteX11290" fmla="*/ 308487 w 1939743"/>
                <a:gd name="connsiteY11290" fmla="*/ 2271923 h 2523383"/>
                <a:gd name="connsiteX11291" fmla="*/ 308730 w 1939743"/>
                <a:gd name="connsiteY11291" fmla="*/ 2271422 h 2523383"/>
                <a:gd name="connsiteX11292" fmla="*/ 309504 w 1939743"/>
                <a:gd name="connsiteY11292" fmla="*/ 2271007 h 2523383"/>
                <a:gd name="connsiteX11293" fmla="*/ 309677 w 1939743"/>
                <a:gd name="connsiteY11293" fmla="*/ 2270327 h 2523383"/>
                <a:gd name="connsiteX11294" fmla="*/ 309043 w 1939743"/>
                <a:gd name="connsiteY11294" fmla="*/ 2268465 h 2523383"/>
                <a:gd name="connsiteX11295" fmla="*/ 311233 w 1939743"/>
                <a:gd name="connsiteY11295" fmla="*/ 2267291 h 2523383"/>
                <a:gd name="connsiteX11296" fmla="*/ 313166 w 1939743"/>
                <a:gd name="connsiteY11296" fmla="*/ 2268269 h 2523383"/>
                <a:gd name="connsiteX11297" fmla="*/ 314042 w 1939743"/>
                <a:gd name="connsiteY11297" fmla="*/ 2269466 h 2523383"/>
                <a:gd name="connsiteX11298" fmla="*/ 315098 w 1939743"/>
                <a:gd name="connsiteY11298" fmla="*/ 2271586 h 2523383"/>
                <a:gd name="connsiteX11299" fmla="*/ 315575 w 1939743"/>
                <a:gd name="connsiteY11299" fmla="*/ 2273980 h 2523383"/>
                <a:gd name="connsiteX11300" fmla="*/ 315622 w 1939743"/>
                <a:gd name="connsiteY11300" fmla="*/ 2275615 h 2523383"/>
                <a:gd name="connsiteX11301" fmla="*/ 315302 w 1939743"/>
                <a:gd name="connsiteY11301" fmla="*/ 2276312 h 2523383"/>
                <a:gd name="connsiteX11302" fmla="*/ 369917 w 1939743"/>
                <a:gd name="connsiteY11302" fmla="*/ 2278831 h 2523383"/>
                <a:gd name="connsiteX11303" fmla="*/ 370222 w 1939743"/>
                <a:gd name="connsiteY11303" fmla="*/ 2279535 h 2523383"/>
                <a:gd name="connsiteX11304" fmla="*/ 365332 w 1939743"/>
                <a:gd name="connsiteY11304" fmla="*/ 2276906 h 2523383"/>
                <a:gd name="connsiteX11305" fmla="*/ 363251 w 1939743"/>
                <a:gd name="connsiteY11305" fmla="*/ 2275349 h 2523383"/>
                <a:gd name="connsiteX11306" fmla="*/ 362438 w 1939743"/>
                <a:gd name="connsiteY11306" fmla="*/ 2274223 h 2523383"/>
                <a:gd name="connsiteX11307" fmla="*/ 361914 w 1939743"/>
                <a:gd name="connsiteY11307" fmla="*/ 2273581 h 2523383"/>
                <a:gd name="connsiteX11308" fmla="*/ 359434 w 1939743"/>
                <a:gd name="connsiteY11308" fmla="*/ 2271907 h 2523383"/>
                <a:gd name="connsiteX11309" fmla="*/ 359019 w 1939743"/>
                <a:gd name="connsiteY11309" fmla="*/ 2271140 h 2523383"/>
                <a:gd name="connsiteX11310" fmla="*/ 359606 w 1939743"/>
                <a:gd name="connsiteY11310" fmla="*/ 2270569 h 2523383"/>
                <a:gd name="connsiteX11311" fmla="*/ 361280 w 1939743"/>
                <a:gd name="connsiteY11311" fmla="*/ 2270929 h 2523383"/>
                <a:gd name="connsiteX11312" fmla="*/ 364042 w 1939743"/>
                <a:gd name="connsiteY11312" fmla="*/ 2272189 h 2523383"/>
                <a:gd name="connsiteX11313" fmla="*/ 366506 w 1939743"/>
                <a:gd name="connsiteY11313" fmla="*/ 2274238 h 2523383"/>
                <a:gd name="connsiteX11314" fmla="*/ 369917 w 1939743"/>
                <a:gd name="connsiteY11314" fmla="*/ 2278831 h 2523383"/>
                <a:gd name="connsiteX11315" fmla="*/ 1908176 w 1939743"/>
                <a:gd name="connsiteY11315" fmla="*/ 2271617 h 2523383"/>
                <a:gd name="connsiteX11316" fmla="*/ 1909796 w 1939743"/>
                <a:gd name="connsiteY11316" fmla="*/ 2273816 h 2523383"/>
                <a:gd name="connsiteX11317" fmla="*/ 1910656 w 1939743"/>
                <a:gd name="connsiteY11317" fmla="*/ 2274411 h 2523383"/>
                <a:gd name="connsiteX11318" fmla="*/ 1905000 w 1939743"/>
                <a:gd name="connsiteY11318" fmla="*/ 2276789 h 2523383"/>
                <a:gd name="connsiteX11319" fmla="*/ 1904319 w 1939743"/>
                <a:gd name="connsiteY11319" fmla="*/ 2276945 h 2523383"/>
                <a:gd name="connsiteX11320" fmla="*/ 1903951 w 1939743"/>
                <a:gd name="connsiteY11320" fmla="*/ 2276664 h 2523383"/>
                <a:gd name="connsiteX11321" fmla="*/ 1903897 w 1939743"/>
                <a:gd name="connsiteY11321" fmla="*/ 2274450 h 2523383"/>
                <a:gd name="connsiteX11322" fmla="*/ 1904139 w 1939743"/>
                <a:gd name="connsiteY11322" fmla="*/ 2272736 h 2523383"/>
                <a:gd name="connsiteX11323" fmla="*/ 1904546 w 1939743"/>
                <a:gd name="connsiteY11323" fmla="*/ 2272478 h 2523383"/>
                <a:gd name="connsiteX11324" fmla="*/ 1905853 w 1939743"/>
                <a:gd name="connsiteY11324" fmla="*/ 2273511 h 2523383"/>
                <a:gd name="connsiteX11325" fmla="*/ 1907206 w 1939743"/>
                <a:gd name="connsiteY11325" fmla="*/ 2271391 h 2523383"/>
                <a:gd name="connsiteX11326" fmla="*/ 1908176 w 1939743"/>
                <a:gd name="connsiteY11326" fmla="*/ 2271617 h 2523383"/>
                <a:gd name="connsiteX11327" fmla="*/ 1898060 w 1939743"/>
                <a:gd name="connsiteY11327" fmla="*/ 2276883 h 2523383"/>
                <a:gd name="connsiteX11328" fmla="*/ 1894673 w 1939743"/>
                <a:gd name="connsiteY11328" fmla="*/ 2278846 h 2523383"/>
                <a:gd name="connsiteX11329" fmla="*/ 1893898 w 1939743"/>
                <a:gd name="connsiteY11329" fmla="*/ 2279621 h 2523383"/>
                <a:gd name="connsiteX11330" fmla="*/ 1892960 w 1939743"/>
                <a:gd name="connsiteY11330" fmla="*/ 2280012 h 2523383"/>
                <a:gd name="connsiteX11331" fmla="*/ 1892255 w 1939743"/>
                <a:gd name="connsiteY11331" fmla="*/ 2279394 h 2523383"/>
                <a:gd name="connsiteX11332" fmla="*/ 1891270 w 1939743"/>
                <a:gd name="connsiteY11332" fmla="*/ 2277313 h 2523383"/>
                <a:gd name="connsiteX11333" fmla="*/ 1891450 w 1939743"/>
                <a:gd name="connsiteY11333" fmla="*/ 2276625 h 2523383"/>
                <a:gd name="connsiteX11334" fmla="*/ 1892381 w 1939743"/>
                <a:gd name="connsiteY11334" fmla="*/ 2276531 h 2523383"/>
                <a:gd name="connsiteX11335" fmla="*/ 1892913 w 1939743"/>
                <a:gd name="connsiteY11335" fmla="*/ 2276805 h 2523383"/>
                <a:gd name="connsiteX11336" fmla="*/ 1893046 w 1939743"/>
                <a:gd name="connsiteY11336" fmla="*/ 2277454 h 2523383"/>
                <a:gd name="connsiteX11337" fmla="*/ 1893453 w 1939743"/>
                <a:gd name="connsiteY11337" fmla="*/ 2277783 h 2523383"/>
                <a:gd name="connsiteX11338" fmla="*/ 1894133 w 1939743"/>
                <a:gd name="connsiteY11338" fmla="*/ 2277790 h 2523383"/>
                <a:gd name="connsiteX11339" fmla="*/ 1896644 w 1939743"/>
                <a:gd name="connsiteY11339" fmla="*/ 2275764 h 2523383"/>
                <a:gd name="connsiteX11340" fmla="*/ 1897951 w 1939743"/>
                <a:gd name="connsiteY11340" fmla="*/ 2275443 h 2523383"/>
                <a:gd name="connsiteX11341" fmla="*/ 1898420 w 1939743"/>
                <a:gd name="connsiteY11341" fmla="*/ 2275834 h 2523383"/>
                <a:gd name="connsiteX11342" fmla="*/ 1898060 w 1939743"/>
                <a:gd name="connsiteY11342" fmla="*/ 2276883 h 2523383"/>
                <a:gd name="connsiteX11343" fmla="*/ 327357 w 1939743"/>
                <a:gd name="connsiteY11343" fmla="*/ 2284792 h 2523383"/>
                <a:gd name="connsiteX11344" fmla="*/ 327976 w 1939743"/>
                <a:gd name="connsiteY11344" fmla="*/ 2287828 h 2523383"/>
                <a:gd name="connsiteX11345" fmla="*/ 325284 w 1939743"/>
                <a:gd name="connsiteY11345" fmla="*/ 2287343 h 2523383"/>
                <a:gd name="connsiteX11346" fmla="*/ 324338 w 1939743"/>
                <a:gd name="connsiteY11346" fmla="*/ 2286756 h 2523383"/>
                <a:gd name="connsiteX11347" fmla="*/ 324299 w 1939743"/>
                <a:gd name="connsiteY11347" fmla="*/ 2285293 h 2523383"/>
                <a:gd name="connsiteX11348" fmla="*/ 324799 w 1939743"/>
                <a:gd name="connsiteY11348" fmla="*/ 2283924 h 2523383"/>
                <a:gd name="connsiteX11349" fmla="*/ 326849 w 1939743"/>
                <a:gd name="connsiteY11349" fmla="*/ 2284417 h 2523383"/>
                <a:gd name="connsiteX11350" fmla="*/ 327357 w 1939743"/>
                <a:gd name="connsiteY11350" fmla="*/ 2284792 h 2523383"/>
                <a:gd name="connsiteX11351" fmla="*/ 1622058 w 1939743"/>
                <a:gd name="connsiteY11351" fmla="*/ 2419864 h 2523383"/>
                <a:gd name="connsiteX11352" fmla="*/ 1621048 w 1939743"/>
                <a:gd name="connsiteY11352" fmla="*/ 2419473 h 2523383"/>
                <a:gd name="connsiteX11353" fmla="*/ 1620117 w 1939743"/>
                <a:gd name="connsiteY11353" fmla="*/ 2419144 h 2523383"/>
                <a:gd name="connsiteX11354" fmla="*/ 1619319 w 1939743"/>
                <a:gd name="connsiteY11354" fmla="*/ 2418886 h 2523383"/>
                <a:gd name="connsiteX11355" fmla="*/ 1618858 w 1939743"/>
                <a:gd name="connsiteY11355" fmla="*/ 2419324 h 2523383"/>
                <a:gd name="connsiteX11356" fmla="*/ 1618420 w 1939743"/>
                <a:gd name="connsiteY11356" fmla="*/ 2419911 h 2523383"/>
                <a:gd name="connsiteX11357" fmla="*/ 1617880 w 1939743"/>
                <a:gd name="connsiteY11357" fmla="*/ 2420349 h 2523383"/>
                <a:gd name="connsiteX11358" fmla="*/ 1616745 w 1939743"/>
                <a:gd name="connsiteY11358" fmla="*/ 2419731 h 2523383"/>
                <a:gd name="connsiteX11359" fmla="*/ 1616026 w 1939743"/>
                <a:gd name="connsiteY11359" fmla="*/ 2418604 h 2523383"/>
                <a:gd name="connsiteX11360" fmla="*/ 1614868 w 1939743"/>
                <a:gd name="connsiteY11360" fmla="*/ 2417439 h 2523383"/>
                <a:gd name="connsiteX11361" fmla="*/ 1614430 w 1939743"/>
                <a:gd name="connsiteY11361" fmla="*/ 2416562 h 2523383"/>
                <a:gd name="connsiteX11362" fmla="*/ 1614657 w 1939743"/>
                <a:gd name="connsiteY11362" fmla="*/ 2415545 h 2523383"/>
                <a:gd name="connsiteX11363" fmla="*/ 1615173 w 1939743"/>
                <a:gd name="connsiteY11363" fmla="*/ 2414559 h 2523383"/>
                <a:gd name="connsiteX11364" fmla="*/ 1615408 w 1939743"/>
                <a:gd name="connsiteY11364" fmla="*/ 2413386 h 2523383"/>
                <a:gd name="connsiteX11365" fmla="*/ 1614844 w 1939743"/>
                <a:gd name="connsiteY11365" fmla="*/ 2412040 h 2523383"/>
                <a:gd name="connsiteX11366" fmla="*/ 1614328 w 1939743"/>
                <a:gd name="connsiteY11366" fmla="*/ 2411274 h 2523383"/>
                <a:gd name="connsiteX11367" fmla="*/ 1613968 w 1939743"/>
                <a:gd name="connsiteY11367" fmla="*/ 2410397 h 2523383"/>
                <a:gd name="connsiteX11368" fmla="*/ 1614101 w 1939743"/>
                <a:gd name="connsiteY11368" fmla="*/ 2409553 h 2523383"/>
                <a:gd name="connsiteX11369" fmla="*/ 1614821 w 1939743"/>
                <a:gd name="connsiteY11369" fmla="*/ 2409154 h 2523383"/>
                <a:gd name="connsiteX11370" fmla="*/ 1615486 w 1939743"/>
                <a:gd name="connsiteY11370" fmla="*/ 2408637 h 2523383"/>
                <a:gd name="connsiteX11371" fmla="*/ 1615721 w 1939743"/>
                <a:gd name="connsiteY11371" fmla="*/ 2407534 h 2523383"/>
                <a:gd name="connsiteX11372" fmla="*/ 1615306 w 1939743"/>
                <a:gd name="connsiteY11372" fmla="*/ 2406361 h 2523383"/>
                <a:gd name="connsiteX11373" fmla="*/ 1614125 w 1939743"/>
                <a:gd name="connsiteY11373" fmla="*/ 2405883 h 2523383"/>
                <a:gd name="connsiteX11374" fmla="*/ 1613147 w 1939743"/>
                <a:gd name="connsiteY11374" fmla="*/ 2406063 h 2523383"/>
                <a:gd name="connsiteX11375" fmla="*/ 1611731 w 1939743"/>
                <a:gd name="connsiteY11375" fmla="*/ 2405805 h 2523383"/>
                <a:gd name="connsiteX11376" fmla="*/ 1610362 w 1939743"/>
                <a:gd name="connsiteY11376" fmla="*/ 2405070 h 2523383"/>
                <a:gd name="connsiteX11377" fmla="*/ 1609462 w 1939743"/>
                <a:gd name="connsiteY11377" fmla="*/ 2404225 h 2523383"/>
                <a:gd name="connsiteX11378" fmla="*/ 1608766 w 1939743"/>
                <a:gd name="connsiteY11378" fmla="*/ 2403748 h 2523383"/>
                <a:gd name="connsiteX11379" fmla="*/ 1608226 w 1939743"/>
                <a:gd name="connsiteY11379" fmla="*/ 2403748 h 2523383"/>
                <a:gd name="connsiteX11380" fmla="*/ 1607584 w 1939743"/>
                <a:gd name="connsiteY11380" fmla="*/ 2403270 h 2523383"/>
                <a:gd name="connsiteX11381" fmla="*/ 1607201 w 1939743"/>
                <a:gd name="connsiteY11381" fmla="*/ 2402457 h 2523383"/>
                <a:gd name="connsiteX11382" fmla="*/ 1607248 w 1939743"/>
                <a:gd name="connsiteY11382" fmla="*/ 2401135 h 2523383"/>
                <a:gd name="connsiteX11383" fmla="*/ 1607428 w 1939743"/>
                <a:gd name="connsiteY11383" fmla="*/ 2400321 h 2523383"/>
                <a:gd name="connsiteX11384" fmla="*/ 1607788 w 1939743"/>
                <a:gd name="connsiteY11384" fmla="*/ 2399624 h 2523383"/>
                <a:gd name="connsiteX11385" fmla="*/ 1607811 w 1939743"/>
                <a:gd name="connsiteY11385" fmla="*/ 2398850 h 2523383"/>
                <a:gd name="connsiteX11386" fmla="*/ 1607655 w 1939743"/>
                <a:gd name="connsiteY11386" fmla="*/ 2398295 h 2523383"/>
                <a:gd name="connsiteX11387" fmla="*/ 1607631 w 1939743"/>
                <a:gd name="connsiteY11387" fmla="*/ 2397849 h 2523383"/>
                <a:gd name="connsiteX11388" fmla="*/ 1607733 w 1939743"/>
                <a:gd name="connsiteY11388" fmla="*/ 2397293 h 2523383"/>
                <a:gd name="connsiteX11389" fmla="*/ 1607968 w 1939743"/>
                <a:gd name="connsiteY11389" fmla="*/ 2396190 h 2523383"/>
                <a:gd name="connsiteX11390" fmla="*/ 1607584 w 1939743"/>
                <a:gd name="connsiteY11390" fmla="*/ 2395376 h 2523383"/>
                <a:gd name="connsiteX11391" fmla="*/ 1607545 w 1939743"/>
                <a:gd name="connsiteY11391" fmla="*/ 2392560 h 2523383"/>
                <a:gd name="connsiteX11392" fmla="*/ 1607475 w 1939743"/>
                <a:gd name="connsiteY11392" fmla="*/ 2387279 h 2523383"/>
                <a:gd name="connsiteX11393" fmla="*/ 1607420 w 1939743"/>
                <a:gd name="connsiteY11393" fmla="*/ 2383227 h 2523383"/>
                <a:gd name="connsiteX11394" fmla="*/ 1607350 w 1939743"/>
                <a:gd name="connsiteY11394" fmla="*/ 2378110 h 2523383"/>
                <a:gd name="connsiteX11395" fmla="*/ 1607310 w 1939743"/>
                <a:gd name="connsiteY11395" fmla="*/ 2374378 h 2523383"/>
                <a:gd name="connsiteX11396" fmla="*/ 1607256 w 1939743"/>
                <a:gd name="connsiteY11396" fmla="*/ 2369137 h 2523383"/>
                <a:gd name="connsiteX11397" fmla="*/ 1607201 w 1939743"/>
                <a:gd name="connsiteY11397" fmla="*/ 2364145 h 2523383"/>
                <a:gd name="connsiteX11398" fmla="*/ 1607115 w 1939743"/>
                <a:gd name="connsiteY11398" fmla="*/ 2359420 h 2523383"/>
                <a:gd name="connsiteX11399" fmla="*/ 1604306 w 1939743"/>
                <a:gd name="connsiteY11399" fmla="*/ 2356690 h 2523383"/>
                <a:gd name="connsiteX11400" fmla="*/ 1600747 w 1939743"/>
                <a:gd name="connsiteY11400" fmla="*/ 2353232 h 2523383"/>
                <a:gd name="connsiteX11401" fmla="*/ 1597695 w 1939743"/>
                <a:gd name="connsiteY11401" fmla="*/ 2350939 h 2523383"/>
                <a:gd name="connsiteX11402" fmla="*/ 1596045 w 1939743"/>
                <a:gd name="connsiteY11402" fmla="*/ 2350665 h 2523383"/>
                <a:gd name="connsiteX11403" fmla="*/ 1595012 w 1939743"/>
                <a:gd name="connsiteY11403" fmla="*/ 2350986 h 2523383"/>
                <a:gd name="connsiteX11404" fmla="*/ 1594597 w 1939743"/>
                <a:gd name="connsiteY11404" fmla="*/ 2351902 h 2523383"/>
                <a:gd name="connsiteX11405" fmla="*/ 1592321 w 1939743"/>
                <a:gd name="connsiteY11405" fmla="*/ 2352880 h 2523383"/>
                <a:gd name="connsiteX11406" fmla="*/ 1588190 w 1939743"/>
                <a:gd name="connsiteY11406" fmla="*/ 2353928 h 2523383"/>
                <a:gd name="connsiteX11407" fmla="*/ 1584669 w 1939743"/>
                <a:gd name="connsiteY11407" fmla="*/ 2355547 h 2523383"/>
                <a:gd name="connsiteX11408" fmla="*/ 1583379 w 1939743"/>
                <a:gd name="connsiteY11408" fmla="*/ 2355563 h 2523383"/>
                <a:gd name="connsiteX11409" fmla="*/ 1582283 w 1939743"/>
                <a:gd name="connsiteY11409" fmla="*/ 2355289 h 2523383"/>
                <a:gd name="connsiteX11410" fmla="*/ 1580836 w 1939743"/>
                <a:gd name="connsiteY11410" fmla="*/ 2354475 h 2523383"/>
                <a:gd name="connsiteX11411" fmla="*/ 1579835 w 1939743"/>
                <a:gd name="connsiteY11411" fmla="*/ 2353279 h 2523383"/>
                <a:gd name="connsiteX11412" fmla="*/ 1579490 w 1939743"/>
                <a:gd name="connsiteY11412" fmla="*/ 2351197 h 2523383"/>
                <a:gd name="connsiteX11413" fmla="*/ 1579803 w 1939743"/>
                <a:gd name="connsiteY11413" fmla="*/ 2348334 h 2523383"/>
                <a:gd name="connsiteX11414" fmla="*/ 1577691 w 1939743"/>
                <a:gd name="connsiteY11414" fmla="*/ 2347747 h 2523383"/>
                <a:gd name="connsiteX11415" fmla="*/ 1575571 w 1939743"/>
                <a:gd name="connsiteY11415" fmla="*/ 2347153 h 2523383"/>
                <a:gd name="connsiteX11416" fmla="*/ 1574272 w 1939743"/>
                <a:gd name="connsiteY11416" fmla="*/ 2349124 h 2523383"/>
                <a:gd name="connsiteX11417" fmla="*/ 1573028 w 1939743"/>
                <a:gd name="connsiteY11417" fmla="*/ 2350783 h 2523383"/>
                <a:gd name="connsiteX11418" fmla="*/ 1570556 w 1939743"/>
                <a:gd name="connsiteY11418" fmla="*/ 2354397 h 2523383"/>
                <a:gd name="connsiteX11419" fmla="*/ 1567082 w 1939743"/>
                <a:gd name="connsiteY11419" fmla="*/ 2359459 h 2523383"/>
                <a:gd name="connsiteX11420" fmla="*/ 1565150 w 1939743"/>
                <a:gd name="connsiteY11420" fmla="*/ 2362236 h 2523383"/>
                <a:gd name="connsiteX11421" fmla="*/ 1561762 w 1939743"/>
                <a:gd name="connsiteY11421" fmla="*/ 2367110 h 2523383"/>
                <a:gd name="connsiteX11422" fmla="*/ 1558774 w 1939743"/>
                <a:gd name="connsiteY11422" fmla="*/ 2371390 h 2523383"/>
                <a:gd name="connsiteX11423" fmla="*/ 1558109 w 1939743"/>
                <a:gd name="connsiteY11423" fmla="*/ 2375771 h 2523383"/>
                <a:gd name="connsiteX11424" fmla="*/ 1557467 w 1939743"/>
                <a:gd name="connsiteY11424" fmla="*/ 2379917 h 2523383"/>
                <a:gd name="connsiteX11425" fmla="*/ 1555003 w 1939743"/>
                <a:gd name="connsiteY11425" fmla="*/ 2383062 h 2523383"/>
                <a:gd name="connsiteX11426" fmla="*/ 1553501 w 1939743"/>
                <a:gd name="connsiteY11426" fmla="*/ 2385941 h 2523383"/>
                <a:gd name="connsiteX11427" fmla="*/ 1552828 w 1939743"/>
                <a:gd name="connsiteY11427" fmla="*/ 2389133 h 2523383"/>
                <a:gd name="connsiteX11428" fmla="*/ 1552265 w 1939743"/>
                <a:gd name="connsiteY11428" fmla="*/ 2392059 h 2523383"/>
                <a:gd name="connsiteX11429" fmla="*/ 1552226 w 1939743"/>
                <a:gd name="connsiteY11429" fmla="*/ 2394508 h 2523383"/>
                <a:gd name="connsiteX11430" fmla="*/ 1552648 w 1939743"/>
                <a:gd name="connsiteY11430" fmla="*/ 2395791 h 2523383"/>
                <a:gd name="connsiteX11431" fmla="*/ 1552453 w 1939743"/>
                <a:gd name="connsiteY11431" fmla="*/ 2396832 h 2523383"/>
                <a:gd name="connsiteX11432" fmla="*/ 1551639 w 1939743"/>
                <a:gd name="connsiteY11432" fmla="*/ 2398029 h 2523383"/>
                <a:gd name="connsiteX11433" fmla="*/ 1550004 w 1939743"/>
                <a:gd name="connsiteY11433" fmla="*/ 2400102 h 2523383"/>
                <a:gd name="connsiteX11434" fmla="*/ 1549714 w 1939743"/>
                <a:gd name="connsiteY11434" fmla="*/ 2402097 h 2523383"/>
                <a:gd name="connsiteX11435" fmla="*/ 1548721 w 1939743"/>
                <a:gd name="connsiteY11435" fmla="*/ 2403083 h 2523383"/>
                <a:gd name="connsiteX11436" fmla="*/ 1545873 w 1939743"/>
                <a:gd name="connsiteY11436" fmla="*/ 2405046 h 2523383"/>
                <a:gd name="connsiteX11437" fmla="*/ 1543549 w 1939743"/>
                <a:gd name="connsiteY11437" fmla="*/ 2407949 h 2523383"/>
                <a:gd name="connsiteX11438" fmla="*/ 1543432 w 1939743"/>
                <a:gd name="connsiteY11438" fmla="*/ 2409584 h 2523383"/>
                <a:gd name="connsiteX11439" fmla="*/ 1543761 w 1939743"/>
                <a:gd name="connsiteY11439" fmla="*/ 2410945 h 2523383"/>
                <a:gd name="connsiteX11440" fmla="*/ 1543815 w 1939743"/>
                <a:gd name="connsiteY11440" fmla="*/ 2411782 h 2523383"/>
                <a:gd name="connsiteX11441" fmla="*/ 1543346 w 1939743"/>
                <a:gd name="connsiteY11441" fmla="*/ 2412369 h 2523383"/>
                <a:gd name="connsiteX11442" fmla="*/ 1542415 w 1939743"/>
                <a:gd name="connsiteY11442" fmla="*/ 2412330 h 2523383"/>
                <a:gd name="connsiteX11443" fmla="*/ 1541406 w 1939743"/>
                <a:gd name="connsiteY11443" fmla="*/ 2412510 h 2523383"/>
                <a:gd name="connsiteX11444" fmla="*/ 1540561 w 1939743"/>
                <a:gd name="connsiteY11444" fmla="*/ 2413715 h 2523383"/>
                <a:gd name="connsiteX11445" fmla="*/ 1540584 w 1939743"/>
                <a:gd name="connsiteY11445" fmla="*/ 2415444 h 2523383"/>
                <a:gd name="connsiteX11446" fmla="*/ 1539966 w 1939743"/>
                <a:gd name="connsiteY11446" fmla="*/ 2416687 h 2523383"/>
                <a:gd name="connsiteX11447" fmla="*/ 1539239 w 1939743"/>
                <a:gd name="connsiteY11447" fmla="*/ 2416946 h 2523383"/>
                <a:gd name="connsiteX11448" fmla="*/ 1538621 w 1939743"/>
                <a:gd name="connsiteY11448" fmla="*/ 2416070 h 2523383"/>
                <a:gd name="connsiteX11449" fmla="*/ 1537877 w 1939743"/>
                <a:gd name="connsiteY11449" fmla="*/ 2414755 h 2523383"/>
                <a:gd name="connsiteX11450" fmla="*/ 1537009 w 1939743"/>
                <a:gd name="connsiteY11450" fmla="*/ 2414622 h 2523383"/>
                <a:gd name="connsiteX11451" fmla="*/ 1535687 w 1939743"/>
                <a:gd name="connsiteY11451" fmla="*/ 2415498 h 2523383"/>
                <a:gd name="connsiteX11452" fmla="*/ 1534052 w 1939743"/>
                <a:gd name="connsiteY11452" fmla="*/ 2416938 h 2523383"/>
                <a:gd name="connsiteX11453" fmla="*/ 1532581 w 1939743"/>
                <a:gd name="connsiteY11453" fmla="*/ 2417016 h 2523383"/>
                <a:gd name="connsiteX11454" fmla="*/ 1529819 w 1939743"/>
                <a:gd name="connsiteY11454" fmla="*/ 2416093 h 2523383"/>
                <a:gd name="connsiteX11455" fmla="*/ 1527809 w 1939743"/>
                <a:gd name="connsiteY11455" fmla="*/ 2418886 h 2523383"/>
                <a:gd name="connsiteX11456" fmla="*/ 1525642 w 1939743"/>
                <a:gd name="connsiteY11456" fmla="*/ 2424863 h 2523383"/>
                <a:gd name="connsiteX11457" fmla="*/ 1516512 w 1939743"/>
                <a:gd name="connsiteY11457" fmla="*/ 2424879 h 2523383"/>
                <a:gd name="connsiteX11458" fmla="*/ 1507374 w 1939743"/>
                <a:gd name="connsiteY11458" fmla="*/ 2424894 h 2523383"/>
                <a:gd name="connsiteX11459" fmla="*/ 1498236 w 1939743"/>
                <a:gd name="connsiteY11459" fmla="*/ 2424910 h 2523383"/>
                <a:gd name="connsiteX11460" fmla="*/ 1489106 w 1939743"/>
                <a:gd name="connsiteY11460" fmla="*/ 2424926 h 2523383"/>
                <a:gd name="connsiteX11461" fmla="*/ 1479968 w 1939743"/>
                <a:gd name="connsiteY11461" fmla="*/ 2424941 h 2523383"/>
                <a:gd name="connsiteX11462" fmla="*/ 1470831 w 1939743"/>
                <a:gd name="connsiteY11462" fmla="*/ 2424949 h 2523383"/>
                <a:gd name="connsiteX11463" fmla="*/ 1461693 w 1939743"/>
                <a:gd name="connsiteY11463" fmla="*/ 2424965 h 2523383"/>
                <a:gd name="connsiteX11464" fmla="*/ 1456584 w 1939743"/>
                <a:gd name="connsiteY11464" fmla="*/ 2424973 h 2523383"/>
                <a:gd name="connsiteX11465" fmla="*/ 1455583 w 1939743"/>
                <a:gd name="connsiteY11465" fmla="*/ 2424973 h 2523383"/>
                <a:gd name="connsiteX11466" fmla="*/ 1458712 w 1939743"/>
                <a:gd name="connsiteY11466" fmla="*/ 2423807 h 2523383"/>
                <a:gd name="connsiteX11467" fmla="*/ 1465237 w 1939743"/>
                <a:gd name="connsiteY11467" fmla="*/ 2419254 h 2523383"/>
                <a:gd name="connsiteX11468" fmla="*/ 1470048 w 1939743"/>
                <a:gd name="connsiteY11468" fmla="*/ 2417603 h 2523383"/>
                <a:gd name="connsiteX11469" fmla="*/ 1476307 w 1939743"/>
                <a:gd name="connsiteY11469" fmla="*/ 2412807 h 2523383"/>
                <a:gd name="connsiteX11470" fmla="*/ 1480845 w 1939743"/>
                <a:gd name="connsiteY11470" fmla="*/ 2411884 h 2523383"/>
                <a:gd name="connsiteX11471" fmla="*/ 1481705 w 1939743"/>
                <a:gd name="connsiteY11471" fmla="*/ 2410828 h 2523383"/>
                <a:gd name="connsiteX11472" fmla="*/ 1482464 w 1939743"/>
                <a:gd name="connsiteY11472" fmla="*/ 2406838 h 2523383"/>
                <a:gd name="connsiteX11473" fmla="*/ 1482879 w 1939743"/>
                <a:gd name="connsiteY11473" fmla="*/ 2405414 h 2523383"/>
                <a:gd name="connsiteX11474" fmla="*/ 1484999 w 1939743"/>
                <a:gd name="connsiteY11474" fmla="*/ 2401487 h 2523383"/>
                <a:gd name="connsiteX11475" fmla="*/ 1487542 w 1939743"/>
                <a:gd name="connsiteY11475" fmla="*/ 2398162 h 2523383"/>
                <a:gd name="connsiteX11476" fmla="*/ 1489591 w 1939743"/>
                <a:gd name="connsiteY11476" fmla="*/ 2393553 h 2523383"/>
                <a:gd name="connsiteX11477" fmla="*/ 1493315 w 1939743"/>
                <a:gd name="connsiteY11477" fmla="*/ 2390604 h 2523383"/>
                <a:gd name="connsiteX11478" fmla="*/ 1498948 w 1939743"/>
                <a:gd name="connsiteY11478" fmla="*/ 2388132 h 2523383"/>
                <a:gd name="connsiteX11479" fmla="*/ 1504158 w 1939743"/>
                <a:gd name="connsiteY11479" fmla="*/ 2382726 h 2523383"/>
                <a:gd name="connsiteX11480" fmla="*/ 1507014 w 1939743"/>
                <a:gd name="connsiteY11480" fmla="*/ 2381075 h 2523383"/>
                <a:gd name="connsiteX11481" fmla="*/ 1509783 w 1939743"/>
                <a:gd name="connsiteY11481" fmla="*/ 2379894 h 2523383"/>
                <a:gd name="connsiteX11482" fmla="*/ 1510941 w 1939743"/>
                <a:gd name="connsiteY11482" fmla="*/ 2377688 h 2523383"/>
                <a:gd name="connsiteX11483" fmla="*/ 1512655 w 1939743"/>
                <a:gd name="connsiteY11483" fmla="*/ 2376428 h 2523383"/>
                <a:gd name="connsiteX11484" fmla="*/ 1517231 w 1939743"/>
                <a:gd name="connsiteY11484" fmla="*/ 2373854 h 2523383"/>
                <a:gd name="connsiteX11485" fmla="*/ 1522278 w 1939743"/>
                <a:gd name="connsiteY11485" fmla="*/ 2373158 h 2523383"/>
                <a:gd name="connsiteX11486" fmla="*/ 1527371 w 1939743"/>
                <a:gd name="connsiteY11486" fmla="*/ 2371022 h 2523383"/>
                <a:gd name="connsiteX11487" fmla="*/ 1531282 w 1939743"/>
                <a:gd name="connsiteY11487" fmla="*/ 2369888 h 2523383"/>
                <a:gd name="connsiteX11488" fmla="*/ 1533676 w 1939743"/>
                <a:gd name="connsiteY11488" fmla="*/ 2367877 h 2523383"/>
                <a:gd name="connsiteX11489" fmla="*/ 1537165 w 1939743"/>
                <a:gd name="connsiteY11489" fmla="*/ 2366821 h 2523383"/>
                <a:gd name="connsiteX11490" fmla="*/ 1547571 w 1939743"/>
                <a:gd name="connsiteY11490" fmla="*/ 2361039 h 2523383"/>
                <a:gd name="connsiteX11491" fmla="*/ 1550458 w 1939743"/>
                <a:gd name="connsiteY11491" fmla="*/ 2358325 h 2523383"/>
                <a:gd name="connsiteX11492" fmla="*/ 1554197 w 1939743"/>
                <a:gd name="connsiteY11492" fmla="*/ 2352754 h 2523383"/>
                <a:gd name="connsiteX11493" fmla="*/ 1557452 w 1939743"/>
                <a:gd name="connsiteY11493" fmla="*/ 2349914 h 2523383"/>
                <a:gd name="connsiteX11494" fmla="*/ 1558602 w 1939743"/>
                <a:gd name="connsiteY11494" fmla="*/ 2346887 h 2523383"/>
                <a:gd name="connsiteX11495" fmla="*/ 1563319 w 1939743"/>
                <a:gd name="connsiteY11495" fmla="*/ 2341958 h 2523383"/>
                <a:gd name="connsiteX11496" fmla="*/ 1568177 w 1939743"/>
                <a:gd name="connsiteY11496" fmla="*/ 2335441 h 2523383"/>
                <a:gd name="connsiteX11497" fmla="*/ 1570595 w 1939743"/>
                <a:gd name="connsiteY11497" fmla="*/ 2330755 h 2523383"/>
                <a:gd name="connsiteX11498" fmla="*/ 1574210 w 1939743"/>
                <a:gd name="connsiteY11498" fmla="*/ 2328150 h 2523383"/>
                <a:gd name="connsiteX11499" fmla="*/ 1581219 w 1939743"/>
                <a:gd name="connsiteY11499" fmla="*/ 2320671 h 2523383"/>
                <a:gd name="connsiteX11500" fmla="*/ 1584982 w 1939743"/>
                <a:gd name="connsiteY11500" fmla="*/ 2317674 h 2523383"/>
                <a:gd name="connsiteX11501" fmla="*/ 1586508 w 1939743"/>
                <a:gd name="connsiteY11501" fmla="*/ 2317330 h 2523383"/>
                <a:gd name="connsiteX11502" fmla="*/ 1590764 w 1939743"/>
                <a:gd name="connsiteY11502" fmla="*/ 2314662 h 2523383"/>
                <a:gd name="connsiteX11503" fmla="*/ 1593408 w 1939743"/>
                <a:gd name="connsiteY11503" fmla="*/ 2311877 h 2523383"/>
                <a:gd name="connsiteX11504" fmla="*/ 1597649 w 1939743"/>
                <a:gd name="connsiteY11504" fmla="*/ 2309076 h 2523383"/>
                <a:gd name="connsiteX11505" fmla="*/ 1605315 w 1939743"/>
                <a:gd name="connsiteY11505" fmla="*/ 2305618 h 2523383"/>
                <a:gd name="connsiteX11506" fmla="*/ 1612521 w 1939743"/>
                <a:gd name="connsiteY11506" fmla="*/ 2301464 h 2523383"/>
                <a:gd name="connsiteX11507" fmla="*/ 1622253 w 1939743"/>
                <a:gd name="connsiteY11507" fmla="*/ 2297857 h 2523383"/>
                <a:gd name="connsiteX11508" fmla="*/ 1633660 w 1939743"/>
                <a:gd name="connsiteY11508" fmla="*/ 2292444 h 2523383"/>
                <a:gd name="connsiteX11509" fmla="*/ 1642876 w 1939743"/>
                <a:gd name="connsiteY11509" fmla="*/ 2289533 h 2523383"/>
                <a:gd name="connsiteX11510" fmla="*/ 1649361 w 1939743"/>
                <a:gd name="connsiteY11510" fmla="*/ 2289111 h 2523383"/>
                <a:gd name="connsiteX11511" fmla="*/ 1657255 w 1939743"/>
                <a:gd name="connsiteY11511" fmla="*/ 2287757 h 2523383"/>
                <a:gd name="connsiteX11512" fmla="*/ 1660048 w 1939743"/>
                <a:gd name="connsiteY11512" fmla="*/ 2287898 h 2523383"/>
                <a:gd name="connsiteX11513" fmla="*/ 1672339 w 1939743"/>
                <a:gd name="connsiteY11513" fmla="*/ 2290253 h 2523383"/>
                <a:gd name="connsiteX11514" fmla="*/ 1678238 w 1939743"/>
                <a:gd name="connsiteY11514" fmla="*/ 2293163 h 2523383"/>
                <a:gd name="connsiteX11515" fmla="*/ 1684950 w 1939743"/>
                <a:gd name="connsiteY11515" fmla="*/ 2299265 h 2523383"/>
                <a:gd name="connsiteX11516" fmla="*/ 1685952 w 1939743"/>
                <a:gd name="connsiteY11516" fmla="*/ 2300869 h 2523383"/>
                <a:gd name="connsiteX11517" fmla="*/ 1686116 w 1939743"/>
                <a:gd name="connsiteY11517" fmla="*/ 2303115 h 2523383"/>
                <a:gd name="connsiteX11518" fmla="*/ 1682556 w 1939743"/>
                <a:gd name="connsiteY11518" fmla="*/ 2302027 h 2523383"/>
                <a:gd name="connsiteX11519" fmla="*/ 1679419 w 1939743"/>
                <a:gd name="connsiteY11519" fmla="*/ 2301957 h 2523383"/>
                <a:gd name="connsiteX11520" fmla="*/ 1681594 w 1939743"/>
                <a:gd name="connsiteY11520" fmla="*/ 2303201 h 2523383"/>
                <a:gd name="connsiteX11521" fmla="*/ 1685294 w 1939743"/>
                <a:gd name="connsiteY11521" fmla="*/ 2306940 h 2523383"/>
                <a:gd name="connsiteX11522" fmla="*/ 1685130 w 1939743"/>
                <a:gd name="connsiteY11522" fmla="*/ 2311603 h 2523383"/>
                <a:gd name="connsiteX11523" fmla="*/ 1683041 w 1939743"/>
                <a:gd name="connsiteY11523" fmla="*/ 2315804 h 2523383"/>
                <a:gd name="connsiteX11524" fmla="*/ 1676798 w 1939743"/>
                <a:gd name="connsiteY11524" fmla="*/ 2317870 h 2523383"/>
                <a:gd name="connsiteX11525" fmla="*/ 1675202 w 1939743"/>
                <a:gd name="connsiteY11525" fmla="*/ 2319513 h 2523383"/>
                <a:gd name="connsiteX11526" fmla="*/ 1673911 w 1939743"/>
                <a:gd name="connsiteY11526" fmla="*/ 2322227 h 2523383"/>
                <a:gd name="connsiteX11527" fmla="*/ 1672644 w 1939743"/>
                <a:gd name="connsiteY11527" fmla="*/ 2323268 h 2523383"/>
                <a:gd name="connsiteX11528" fmla="*/ 1669616 w 1939743"/>
                <a:gd name="connsiteY11528" fmla="*/ 2324473 h 2523383"/>
                <a:gd name="connsiteX11529" fmla="*/ 1667942 w 1939743"/>
                <a:gd name="connsiteY11529" fmla="*/ 2326233 h 2523383"/>
                <a:gd name="connsiteX11530" fmla="*/ 1663037 w 1939743"/>
                <a:gd name="connsiteY11530" fmla="*/ 2329018 h 2523383"/>
                <a:gd name="connsiteX11531" fmla="*/ 1660831 w 1939743"/>
                <a:gd name="connsiteY11531" fmla="*/ 2329347 h 2523383"/>
                <a:gd name="connsiteX11532" fmla="*/ 1658288 w 1939743"/>
                <a:gd name="connsiteY11532" fmla="*/ 2328682 h 2523383"/>
                <a:gd name="connsiteX11533" fmla="*/ 1652162 w 1939743"/>
                <a:gd name="connsiteY11533" fmla="*/ 2326061 h 2523383"/>
                <a:gd name="connsiteX11534" fmla="*/ 1648391 w 1939743"/>
                <a:gd name="connsiteY11534" fmla="*/ 2323526 h 2523383"/>
                <a:gd name="connsiteX11535" fmla="*/ 1646506 w 1939743"/>
                <a:gd name="connsiteY11535" fmla="*/ 2324911 h 2523383"/>
                <a:gd name="connsiteX11536" fmla="*/ 1644957 w 1939743"/>
                <a:gd name="connsiteY11536" fmla="*/ 2326358 h 2523383"/>
                <a:gd name="connsiteX11537" fmla="*/ 1641319 w 1939743"/>
                <a:gd name="connsiteY11537" fmla="*/ 2325873 h 2523383"/>
                <a:gd name="connsiteX11538" fmla="*/ 1639660 w 1939743"/>
                <a:gd name="connsiteY11538" fmla="*/ 2326514 h 2523383"/>
                <a:gd name="connsiteX11539" fmla="*/ 1636922 w 1939743"/>
                <a:gd name="connsiteY11539" fmla="*/ 2325803 h 2523383"/>
                <a:gd name="connsiteX11540" fmla="*/ 1631313 w 1939743"/>
                <a:gd name="connsiteY11540" fmla="*/ 2328987 h 2523383"/>
                <a:gd name="connsiteX11541" fmla="*/ 1632909 w 1939743"/>
                <a:gd name="connsiteY11541" fmla="*/ 2329354 h 2523383"/>
                <a:gd name="connsiteX11542" fmla="*/ 1637360 w 1939743"/>
                <a:gd name="connsiteY11542" fmla="*/ 2327524 h 2523383"/>
                <a:gd name="connsiteX11543" fmla="*/ 1638878 w 1939743"/>
                <a:gd name="connsiteY11543" fmla="*/ 2327727 h 2523383"/>
                <a:gd name="connsiteX11544" fmla="*/ 1642156 w 1939743"/>
                <a:gd name="connsiteY11544" fmla="*/ 2330090 h 2523383"/>
                <a:gd name="connsiteX11545" fmla="*/ 1650081 w 1939743"/>
                <a:gd name="connsiteY11545" fmla="*/ 2332625 h 2523383"/>
                <a:gd name="connsiteX11546" fmla="*/ 1652139 w 1939743"/>
                <a:gd name="connsiteY11546" fmla="*/ 2334299 h 2523383"/>
                <a:gd name="connsiteX11547" fmla="*/ 1654102 w 1939743"/>
                <a:gd name="connsiteY11547" fmla="*/ 2339627 h 2523383"/>
                <a:gd name="connsiteX11548" fmla="*/ 1655401 w 1939743"/>
                <a:gd name="connsiteY11548" fmla="*/ 2340479 h 2523383"/>
                <a:gd name="connsiteX11549" fmla="*/ 1658116 w 1939743"/>
                <a:gd name="connsiteY11549" fmla="*/ 2339924 h 2523383"/>
                <a:gd name="connsiteX11550" fmla="*/ 1661182 w 1939743"/>
                <a:gd name="connsiteY11550" fmla="*/ 2337295 h 2523383"/>
                <a:gd name="connsiteX11551" fmla="*/ 1663725 w 1939743"/>
                <a:gd name="connsiteY11551" fmla="*/ 2335887 h 2523383"/>
                <a:gd name="connsiteX11552" fmla="*/ 1668693 w 1939743"/>
                <a:gd name="connsiteY11552" fmla="*/ 2334729 h 2523383"/>
                <a:gd name="connsiteX11553" fmla="*/ 1667715 w 1939743"/>
                <a:gd name="connsiteY11553" fmla="*/ 2336482 h 2523383"/>
                <a:gd name="connsiteX11554" fmla="*/ 1671502 w 1939743"/>
                <a:gd name="connsiteY11554" fmla="*/ 2336341 h 2523383"/>
                <a:gd name="connsiteX11555" fmla="*/ 1675249 w 1939743"/>
                <a:gd name="connsiteY11555" fmla="*/ 2338696 h 2523383"/>
                <a:gd name="connsiteX11556" fmla="*/ 1673864 w 1939743"/>
                <a:gd name="connsiteY11556" fmla="*/ 2340370 h 2523383"/>
                <a:gd name="connsiteX11557" fmla="*/ 1671979 w 1939743"/>
                <a:gd name="connsiteY11557" fmla="*/ 2343734 h 2523383"/>
                <a:gd name="connsiteX11558" fmla="*/ 1670665 w 1939743"/>
                <a:gd name="connsiteY11558" fmla="*/ 2350251 h 2523383"/>
                <a:gd name="connsiteX11559" fmla="*/ 1666847 w 1939743"/>
                <a:gd name="connsiteY11559" fmla="*/ 2354601 h 2523383"/>
                <a:gd name="connsiteX11560" fmla="*/ 1661738 w 1939743"/>
                <a:gd name="connsiteY11560" fmla="*/ 2358872 h 2523383"/>
                <a:gd name="connsiteX11561" fmla="*/ 1663029 w 1939743"/>
                <a:gd name="connsiteY11561" fmla="*/ 2359897 h 2523383"/>
                <a:gd name="connsiteX11562" fmla="*/ 1664523 w 1939743"/>
                <a:gd name="connsiteY11562" fmla="*/ 2360531 h 2523383"/>
                <a:gd name="connsiteX11563" fmla="*/ 1667809 w 1939743"/>
                <a:gd name="connsiteY11563" fmla="*/ 2359271 h 2523383"/>
                <a:gd name="connsiteX11564" fmla="*/ 1670007 w 1939743"/>
                <a:gd name="connsiteY11564" fmla="*/ 2359357 h 2523383"/>
                <a:gd name="connsiteX11565" fmla="*/ 1672448 w 1939743"/>
                <a:gd name="connsiteY11565" fmla="*/ 2360171 h 2523383"/>
                <a:gd name="connsiteX11566" fmla="*/ 1671689 w 1939743"/>
                <a:gd name="connsiteY11566" fmla="*/ 2363472 h 2523383"/>
                <a:gd name="connsiteX11567" fmla="*/ 1670813 w 1939743"/>
                <a:gd name="connsiteY11567" fmla="*/ 2365710 h 2523383"/>
                <a:gd name="connsiteX11568" fmla="*/ 1671322 w 1939743"/>
                <a:gd name="connsiteY11568" fmla="*/ 2367799 h 2523383"/>
                <a:gd name="connsiteX11569" fmla="*/ 1672769 w 1939743"/>
                <a:gd name="connsiteY11569" fmla="*/ 2371765 h 2523383"/>
                <a:gd name="connsiteX11570" fmla="*/ 1674764 w 1939743"/>
                <a:gd name="connsiteY11570" fmla="*/ 2372634 h 2523383"/>
                <a:gd name="connsiteX11571" fmla="*/ 1675562 w 1939743"/>
                <a:gd name="connsiteY11571" fmla="*/ 2377703 h 2523383"/>
                <a:gd name="connsiteX11572" fmla="*/ 1676618 w 1939743"/>
                <a:gd name="connsiteY11572" fmla="*/ 2380457 h 2523383"/>
                <a:gd name="connsiteX11573" fmla="*/ 1676470 w 1939743"/>
                <a:gd name="connsiteY11573" fmla="*/ 2382663 h 2523383"/>
                <a:gd name="connsiteX11574" fmla="*/ 1678465 w 1939743"/>
                <a:gd name="connsiteY11574" fmla="*/ 2384079 h 2523383"/>
                <a:gd name="connsiteX11575" fmla="*/ 1678801 w 1939743"/>
                <a:gd name="connsiteY11575" fmla="*/ 2386333 h 2523383"/>
                <a:gd name="connsiteX11576" fmla="*/ 1686038 w 1939743"/>
                <a:gd name="connsiteY11576" fmla="*/ 2386974 h 2523383"/>
                <a:gd name="connsiteX11577" fmla="*/ 1687508 w 1939743"/>
                <a:gd name="connsiteY11577" fmla="*/ 2387835 h 2523383"/>
                <a:gd name="connsiteX11578" fmla="*/ 1692539 w 1939743"/>
                <a:gd name="connsiteY11578" fmla="*/ 2388687 h 2523383"/>
                <a:gd name="connsiteX11579" fmla="*/ 1693493 w 1939743"/>
                <a:gd name="connsiteY11579" fmla="*/ 2389305 h 2523383"/>
                <a:gd name="connsiteX11580" fmla="*/ 1694385 w 1939743"/>
                <a:gd name="connsiteY11580" fmla="*/ 2390542 h 2523383"/>
                <a:gd name="connsiteX11581" fmla="*/ 1689456 w 1939743"/>
                <a:gd name="connsiteY11581" fmla="*/ 2393248 h 2523383"/>
                <a:gd name="connsiteX11582" fmla="*/ 1693446 w 1939743"/>
                <a:gd name="connsiteY11582" fmla="*/ 2395204 h 2523383"/>
                <a:gd name="connsiteX11583" fmla="*/ 1697217 w 1939743"/>
                <a:gd name="connsiteY11583" fmla="*/ 2398388 h 2523383"/>
                <a:gd name="connsiteX11584" fmla="*/ 1700182 w 1939743"/>
                <a:gd name="connsiteY11584" fmla="*/ 2397763 h 2523383"/>
                <a:gd name="connsiteX11585" fmla="*/ 1701465 w 1939743"/>
                <a:gd name="connsiteY11585" fmla="*/ 2397864 h 2523383"/>
                <a:gd name="connsiteX11586" fmla="*/ 1704783 w 1939743"/>
                <a:gd name="connsiteY11586" fmla="*/ 2399859 h 2523383"/>
                <a:gd name="connsiteX11587" fmla="*/ 1705706 w 1939743"/>
                <a:gd name="connsiteY11587" fmla="*/ 2400845 h 2523383"/>
                <a:gd name="connsiteX11588" fmla="*/ 1706214 w 1939743"/>
                <a:gd name="connsiteY11588" fmla="*/ 2401721 h 2523383"/>
                <a:gd name="connsiteX11589" fmla="*/ 1707881 w 1939743"/>
                <a:gd name="connsiteY11589" fmla="*/ 2401534 h 2523383"/>
                <a:gd name="connsiteX11590" fmla="*/ 1710275 w 1939743"/>
                <a:gd name="connsiteY11590" fmla="*/ 2400767 h 2523383"/>
                <a:gd name="connsiteX11591" fmla="*/ 1714601 w 1939743"/>
                <a:gd name="connsiteY11591" fmla="*/ 2400955 h 2523383"/>
                <a:gd name="connsiteX11592" fmla="*/ 1719217 w 1939743"/>
                <a:gd name="connsiteY11592" fmla="*/ 2402081 h 2523383"/>
                <a:gd name="connsiteX11593" fmla="*/ 1718826 w 1939743"/>
                <a:gd name="connsiteY11593" fmla="*/ 2403795 h 2523383"/>
                <a:gd name="connsiteX11594" fmla="*/ 1718129 w 1939743"/>
                <a:gd name="connsiteY11594" fmla="*/ 2404976 h 2523383"/>
                <a:gd name="connsiteX11595" fmla="*/ 1721736 w 1939743"/>
                <a:gd name="connsiteY11595" fmla="*/ 2404585 h 2523383"/>
                <a:gd name="connsiteX11596" fmla="*/ 1723989 w 1939743"/>
                <a:gd name="connsiteY11596" fmla="*/ 2405797 h 2523383"/>
                <a:gd name="connsiteX11597" fmla="*/ 1724771 w 1939743"/>
                <a:gd name="connsiteY11597" fmla="*/ 2405211 h 2523383"/>
                <a:gd name="connsiteX11598" fmla="*/ 1725327 w 1939743"/>
                <a:gd name="connsiteY11598" fmla="*/ 2404452 h 2523383"/>
                <a:gd name="connsiteX11599" fmla="*/ 1729810 w 1939743"/>
                <a:gd name="connsiteY11599" fmla="*/ 2402379 h 2523383"/>
                <a:gd name="connsiteX11600" fmla="*/ 1735568 w 1939743"/>
                <a:gd name="connsiteY11600" fmla="*/ 2398068 h 2523383"/>
                <a:gd name="connsiteX11601" fmla="*/ 1736264 w 1939743"/>
                <a:gd name="connsiteY11601" fmla="*/ 2398600 h 2523383"/>
                <a:gd name="connsiteX11602" fmla="*/ 1736530 w 1939743"/>
                <a:gd name="connsiteY11602" fmla="*/ 2400235 h 2523383"/>
                <a:gd name="connsiteX11603" fmla="*/ 1737289 w 1939743"/>
                <a:gd name="connsiteY11603" fmla="*/ 2402895 h 2523383"/>
                <a:gd name="connsiteX11604" fmla="*/ 1739503 w 1939743"/>
                <a:gd name="connsiteY11604" fmla="*/ 2404725 h 2523383"/>
                <a:gd name="connsiteX11605" fmla="*/ 1742124 w 1939743"/>
                <a:gd name="connsiteY11605" fmla="*/ 2405148 h 2523383"/>
                <a:gd name="connsiteX11606" fmla="*/ 1745738 w 1939743"/>
                <a:gd name="connsiteY11606" fmla="*/ 2403748 h 2523383"/>
                <a:gd name="connsiteX11607" fmla="*/ 1747162 w 1939743"/>
                <a:gd name="connsiteY11607" fmla="*/ 2404960 h 2523383"/>
                <a:gd name="connsiteX11608" fmla="*/ 1748852 w 1939743"/>
                <a:gd name="connsiteY11608" fmla="*/ 2407292 h 2523383"/>
                <a:gd name="connsiteX11609" fmla="*/ 1750464 w 1939743"/>
                <a:gd name="connsiteY11609" fmla="*/ 2410343 h 2523383"/>
                <a:gd name="connsiteX11610" fmla="*/ 1750354 w 1939743"/>
                <a:gd name="connsiteY11610" fmla="*/ 2411430 h 2523383"/>
                <a:gd name="connsiteX11611" fmla="*/ 1748289 w 1939743"/>
                <a:gd name="connsiteY11611" fmla="*/ 2412385 h 2523383"/>
                <a:gd name="connsiteX11612" fmla="*/ 1746427 w 1939743"/>
                <a:gd name="connsiteY11612" fmla="*/ 2413754 h 2523383"/>
                <a:gd name="connsiteX11613" fmla="*/ 1754203 w 1939743"/>
                <a:gd name="connsiteY11613" fmla="*/ 2414317 h 2523383"/>
                <a:gd name="connsiteX11614" fmla="*/ 1754993 w 1939743"/>
                <a:gd name="connsiteY11614" fmla="*/ 2414896 h 2523383"/>
                <a:gd name="connsiteX11615" fmla="*/ 1755854 w 1939743"/>
                <a:gd name="connsiteY11615" fmla="*/ 2416093 h 2523383"/>
                <a:gd name="connsiteX11616" fmla="*/ 1755056 w 1939743"/>
                <a:gd name="connsiteY11616" fmla="*/ 2417298 h 2523383"/>
                <a:gd name="connsiteX11617" fmla="*/ 1754320 w 1939743"/>
                <a:gd name="connsiteY11617" fmla="*/ 2417900 h 2523383"/>
                <a:gd name="connsiteX11618" fmla="*/ 1752912 w 1939743"/>
                <a:gd name="connsiteY11618" fmla="*/ 2417196 h 2523383"/>
                <a:gd name="connsiteX11619" fmla="*/ 1750307 w 1939743"/>
                <a:gd name="connsiteY11619" fmla="*/ 2417837 h 2523383"/>
                <a:gd name="connsiteX11620" fmla="*/ 1748030 w 1939743"/>
                <a:gd name="connsiteY11620" fmla="*/ 2419402 h 2523383"/>
                <a:gd name="connsiteX11621" fmla="*/ 1745597 w 1939743"/>
                <a:gd name="connsiteY11621" fmla="*/ 2420271 h 2523383"/>
                <a:gd name="connsiteX11622" fmla="*/ 1744040 w 1939743"/>
                <a:gd name="connsiteY11622" fmla="*/ 2420364 h 2523383"/>
                <a:gd name="connsiteX11623" fmla="*/ 1742312 w 1939743"/>
                <a:gd name="connsiteY11623" fmla="*/ 2421092 h 2523383"/>
                <a:gd name="connsiteX11624" fmla="*/ 1740731 w 1939743"/>
                <a:gd name="connsiteY11624" fmla="*/ 2422211 h 2523383"/>
                <a:gd name="connsiteX11625" fmla="*/ 1739096 w 1939743"/>
                <a:gd name="connsiteY11625" fmla="*/ 2422524 h 2523383"/>
                <a:gd name="connsiteX11626" fmla="*/ 1733980 w 1939743"/>
                <a:gd name="connsiteY11626" fmla="*/ 2425309 h 2523383"/>
                <a:gd name="connsiteX11627" fmla="*/ 1728754 w 1939743"/>
                <a:gd name="connsiteY11627" fmla="*/ 2427101 h 2523383"/>
                <a:gd name="connsiteX11628" fmla="*/ 1723285 w 1939743"/>
                <a:gd name="connsiteY11628" fmla="*/ 2429964 h 2523383"/>
                <a:gd name="connsiteX11629" fmla="*/ 1717707 w 1939743"/>
                <a:gd name="connsiteY11629" fmla="*/ 2431771 h 2523383"/>
                <a:gd name="connsiteX11630" fmla="*/ 1711918 w 1939743"/>
                <a:gd name="connsiteY11630" fmla="*/ 2433938 h 2523383"/>
                <a:gd name="connsiteX11631" fmla="*/ 1710658 w 1939743"/>
                <a:gd name="connsiteY11631" fmla="*/ 2434126 h 2523383"/>
                <a:gd name="connsiteX11632" fmla="*/ 1709195 w 1939743"/>
                <a:gd name="connsiteY11632" fmla="*/ 2434040 h 2523383"/>
                <a:gd name="connsiteX11633" fmla="*/ 1705894 w 1939743"/>
                <a:gd name="connsiteY11633" fmla="*/ 2436160 h 2523383"/>
                <a:gd name="connsiteX11634" fmla="*/ 1704258 w 1939743"/>
                <a:gd name="connsiteY11634" fmla="*/ 2435871 h 2523383"/>
                <a:gd name="connsiteX11635" fmla="*/ 1702592 w 1939743"/>
                <a:gd name="connsiteY11635" fmla="*/ 2436238 h 2523383"/>
                <a:gd name="connsiteX11636" fmla="*/ 1700668 w 1939743"/>
                <a:gd name="connsiteY11636" fmla="*/ 2435769 h 2523383"/>
                <a:gd name="connsiteX11637" fmla="*/ 1699361 w 1939743"/>
                <a:gd name="connsiteY11637" fmla="*/ 2434900 h 2523383"/>
                <a:gd name="connsiteX11638" fmla="*/ 1700362 w 1939743"/>
                <a:gd name="connsiteY11638" fmla="*/ 2437138 h 2523383"/>
                <a:gd name="connsiteX11639" fmla="*/ 1700660 w 1939743"/>
                <a:gd name="connsiteY11639" fmla="*/ 2439196 h 2523383"/>
                <a:gd name="connsiteX11640" fmla="*/ 1700159 w 1939743"/>
                <a:gd name="connsiteY11640" fmla="*/ 2440095 h 2523383"/>
                <a:gd name="connsiteX11641" fmla="*/ 1699236 w 1939743"/>
                <a:gd name="connsiteY11641" fmla="*/ 2441151 h 2523383"/>
                <a:gd name="connsiteX11642" fmla="*/ 1695911 w 1939743"/>
                <a:gd name="connsiteY11642" fmla="*/ 2440956 h 2523383"/>
                <a:gd name="connsiteX11643" fmla="*/ 1694604 w 1939743"/>
                <a:gd name="connsiteY11643" fmla="*/ 2440213 h 2523383"/>
                <a:gd name="connsiteX11644" fmla="*/ 1693055 w 1939743"/>
                <a:gd name="connsiteY11644" fmla="*/ 2439117 h 2523383"/>
                <a:gd name="connsiteX11645" fmla="*/ 1692343 w 1939743"/>
                <a:gd name="connsiteY11645" fmla="*/ 2437349 h 2523383"/>
                <a:gd name="connsiteX11646" fmla="*/ 1690677 w 1939743"/>
                <a:gd name="connsiteY11646" fmla="*/ 2436082 h 2523383"/>
                <a:gd name="connsiteX11647" fmla="*/ 1689691 w 1939743"/>
                <a:gd name="connsiteY11647" fmla="*/ 2437834 h 2523383"/>
                <a:gd name="connsiteX11648" fmla="*/ 1689691 w 1939743"/>
                <a:gd name="connsiteY11648" fmla="*/ 2439141 h 2523383"/>
                <a:gd name="connsiteX11649" fmla="*/ 1688455 w 1939743"/>
                <a:gd name="connsiteY11649" fmla="*/ 2440917 h 2523383"/>
                <a:gd name="connsiteX11650" fmla="*/ 1687000 w 1939743"/>
                <a:gd name="connsiteY11650" fmla="*/ 2437873 h 2523383"/>
                <a:gd name="connsiteX11651" fmla="*/ 1684387 w 1939743"/>
                <a:gd name="connsiteY11651" fmla="*/ 2438992 h 2523383"/>
                <a:gd name="connsiteX11652" fmla="*/ 1683237 w 1939743"/>
                <a:gd name="connsiteY11652" fmla="*/ 2442231 h 2523383"/>
                <a:gd name="connsiteX11653" fmla="*/ 1683816 w 1939743"/>
                <a:gd name="connsiteY11653" fmla="*/ 2443154 h 2523383"/>
                <a:gd name="connsiteX11654" fmla="*/ 1684621 w 1939743"/>
                <a:gd name="connsiteY11654" fmla="*/ 2445626 h 2523383"/>
                <a:gd name="connsiteX11655" fmla="*/ 1683331 w 1939743"/>
                <a:gd name="connsiteY11655" fmla="*/ 2446917 h 2523383"/>
                <a:gd name="connsiteX11656" fmla="*/ 1682368 w 1939743"/>
                <a:gd name="connsiteY11656" fmla="*/ 2446565 h 2523383"/>
                <a:gd name="connsiteX11657" fmla="*/ 1680381 w 1939743"/>
                <a:gd name="connsiteY11657" fmla="*/ 2450180 h 2523383"/>
                <a:gd name="connsiteX11658" fmla="*/ 1677972 w 1939743"/>
                <a:gd name="connsiteY11658" fmla="*/ 2451494 h 2523383"/>
                <a:gd name="connsiteX11659" fmla="*/ 1675492 w 1939743"/>
                <a:gd name="connsiteY11659" fmla="*/ 2455171 h 2523383"/>
                <a:gd name="connsiteX11660" fmla="*/ 1672550 w 1939743"/>
                <a:gd name="connsiteY11660" fmla="*/ 2457972 h 2523383"/>
                <a:gd name="connsiteX11661" fmla="*/ 1671744 w 1939743"/>
                <a:gd name="connsiteY11661" fmla="*/ 2459842 h 2523383"/>
                <a:gd name="connsiteX11662" fmla="*/ 1666815 w 1939743"/>
                <a:gd name="connsiteY11662" fmla="*/ 2464105 h 2523383"/>
                <a:gd name="connsiteX11663" fmla="*/ 1664946 w 1939743"/>
                <a:gd name="connsiteY11663" fmla="*/ 2463972 h 2523383"/>
                <a:gd name="connsiteX11664" fmla="*/ 1663569 w 1939743"/>
                <a:gd name="connsiteY11664" fmla="*/ 2464113 h 2523383"/>
                <a:gd name="connsiteX11665" fmla="*/ 1661488 w 1939743"/>
                <a:gd name="connsiteY11665" fmla="*/ 2465889 h 2523383"/>
                <a:gd name="connsiteX11666" fmla="*/ 1661159 w 1939743"/>
                <a:gd name="connsiteY11666" fmla="*/ 2469472 h 2523383"/>
                <a:gd name="connsiteX11667" fmla="*/ 1660244 w 1939743"/>
                <a:gd name="connsiteY11667" fmla="*/ 2468995 h 2523383"/>
                <a:gd name="connsiteX11668" fmla="*/ 1659313 w 1939743"/>
                <a:gd name="connsiteY11668" fmla="*/ 2469112 h 2523383"/>
                <a:gd name="connsiteX11669" fmla="*/ 1658828 w 1939743"/>
                <a:gd name="connsiteY11669" fmla="*/ 2470239 h 2523383"/>
                <a:gd name="connsiteX11670" fmla="*/ 1658147 w 1939743"/>
                <a:gd name="connsiteY11670" fmla="*/ 2470419 h 2523383"/>
                <a:gd name="connsiteX11671" fmla="*/ 1656332 w 1939743"/>
                <a:gd name="connsiteY11671" fmla="*/ 2469355 h 2523383"/>
                <a:gd name="connsiteX11672" fmla="*/ 1654196 w 1939743"/>
                <a:gd name="connsiteY11672" fmla="*/ 2469934 h 2523383"/>
                <a:gd name="connsiteX11673" fmla="*/ 1652522 w 1939743"/>
                <a:gd name="connsiteY11673" fmla="*/ 2469128 h 2523383"/>
                <a:gd name="connsiteX11674" fmla="*/ 1650394 w 1939743"/>
                <a:gd name="connsiteY11674" fmla="*/ 2463878 h 2523383"/>
                <a:gd name="connsiteX11675" fmla="*/ 1649260 w 1939743"/>
                <a:gd name="connsiteY11675" fmla="*/ 2462032 h 2523383"/>
                <a:gd name="connsiteX11676" fmla="*/ 1647249 w 1939743"/>
                <a:gd name="connsiteY11676" fmla="*/ 2461437 h 2523383"/>
                <a:gd name="connsiteX11677" fmla="*/ 1646725 w 1939743"/>
                <a:gd name="connsiteY11677" fmla="*/ 2462556 h 2523383"/>
                <a:gd name="connsiteX11678" fmla="*/ 1645942 w 1939743"/>
                <a:gd name="connsiteY11678" fmla="*/ 2463644 h 2523383"/>
                <a:gd name="connsiteX11679" fmla="*/ 1644010 w 1939743"/>
                <a:gd name="connsiteY11679" fmla="*/ 2461469 h 2523383"/>
                <a:gd name="connsiteX11680" fmla="*/ 1642539 w 1939743"/>
                <a:gd name="connsiteY11680" fmla="*/ 2453395 h 2523383"/>
                <a:gd name="connsiteX11681" fmla="*/ 1642532 w 1939743"/>
                <a:gd name="connsiteY11681" fmla="*/ 2451439 h 2523383"/>
                <a:gd name="connsiteX11682" fmla="*/ 1644581 w 1939743"/>
                <a:gd name="connsiteY11682" fmla="*/ 2444602 h 2523383"/>
                <a:gd name="connsiteX11683" fmla="*/ 1649666 w 1939743"/>
                <a:gd name="connsiteY11683" fmla="*/ 2438429 h 2523383"/>
                <a:gd name="connsiteX11684" fmla="*/ 1648039 w 1939743"/>
                <a:gd name="connsiteY11684" fmla="*/ 2438225 h 2523383"/>
                <a:gd name="connsiteX11685" fmla="*/ 1643548 w 1939743"/>
                <a:gd name="connsiteY11685" fmla="*/ 2442505 h 2523383"/>
                <a:gd name="connsiteX11686" fmla="*/ 1644010 w 1939743"/>
                <a:gd name="connsiteY11686" fmla="*/ 2441472 h 2523383"/>
                <a:gd name="connsiteX11687" fmla="*/ 1644769 w 1939743"/>
                <a:gd name="connsiteY11687" fmla="*/ 2440392 h 2523383"/>
                <a:gd name="connsiteX11688" fmla="*/ 1646287 w 1939743"/>
                <a:gd name="connsiteY11688" fmla="*/ 2438648 h 2523383"/>
                <a:gd name="connsiteX11689" fmla="*/ 1648579 w 1939743"/>
                <a:gd name="connsiteY11689" fmla="*/ 2437013 h 2523383"/>
                <a:gd name="connsiteX11690" fmla="*/ 1651638 w 1939743"/>
                <a:gd name="connsiteY11690" fmla="*/ 2436050 h 2523383"/>
                <a:gd name="connsiteX11691" fmla="*/ 1653742 w 1939743"/>
                <a:gd name="connsiteY11691" fmla="*/ 2435910 h 2523383"/>
                <a:gd name="connsiteX11692" fmla="*/ 1655198 w 1939743"/>
                <a:gd name="connsiteY11692" fmla="*/ 2435002 h 2523383"/>
                <a:gd name="connsiteX11693" fmla="*/ 1657302 w 1939743"/>
                <a:gd name="connsiteY11693" fmla="*/ 2433391 h 2523383"/>
                <a:gd name="connsiteX11694" fmla="*/ 1657693 w 1939743"/>
                <a:gd name="connsiteY11694" fmla="*/ 2432538 h 2523383"/>
                <a:gd name="connsiteX11695" fmla="*/ 1655831 w 1939743"/>
                <a:gd name="connsiteY11695" fmla="*/ 2433523 h 2523383"/>
                <a:gd name="connsiteX11696" fmla="*/ 1652733 w 1939743"/>
                <a:gd name="connsiteY11696" fmla="*/ 2434486 h 2523383"/>
                <a:gd name="connsiteX11697" fmla="*/ 1653524 w 1939743"/>
                <a:gd name="connsiteY11697" fmla="*/ 2433218 h 2523383"/>
                <a:gd name="connsiteX11698" fmla="*/ 1654306 w 1939743"/>
                <a:gd name="connsiteY11698" fmla="*/ 2432546 h 2523383"/>
                <a:gd name="connsiteX11699" fmla="*/ 1670852 w 1939743"/>
                <a:gd name="connsiteY11699" fmla="*/ 2421405 h 2523383"/>
                <a:gd name="connsiteX11700" fmla="*/ 1674185 w 1939743"/>
                <a:gd name="connsiteY11700" fmla="*/ 2419559 h 2523383"/>
                <a:gd name="connsiteX11701" fmla="*/ 1680827 w 1939743"/>
                <a:gd name="connsiteY11701" fmla="*/ 2417204 h 2523383"/>
                <a:gd name="connsiteX11702" fmla="*/ 1681750 w 1939743"/>
                <a:gd name="connsiteY11702" fmla="*/ 2415663 h 2523383"/>
                <a:gd name="connsiteX11703" fmla="*/ 1680843 w 1939743"/>
                <a:gd name="connsiteY11703" fmla="*/ 2414677 h 2523383"/>
                <a:gd name="connsiteX11704" fmla="*/ 1683425 w 1939743"/>
                <a:gd name="connsiteY11704" fmla="*/ 2415545 h 2523383"/>
                <a:gd name="connsiteX11705" fmla="*/ 1683213 w 1939743"/>
                <a:gd name="connsiteY11705" fmla="*/ 2416828 h 2523383"/>
                <a:gd name="connsiteX11706" fmla="*/ 1682806 w 1939743"/>
                <a:gd name="connsiteY11706" fmla="*/ 2417759 h 2523383"/>
                <a:gd name="connsiteX11707" fmla="*/ 1682658 w 1939743"/>
                <a:gd name="connsiteY11707" fmla="*/ 2419347 h 2523383"/>
                <a:gd name="connsiteX11708" fmla="*/ 1682908 w 1939743"/>
                <a:gd name="connsiteY11708" fmla="*/ 2420865 h 2523383"/>
                <a:gd name="connsiteX11709" fmla="*/ 1685521 w 1939743"/>
                <a:gd name="connsiteY11709" fmla="*/ 2421608 h 2523383"/>
                <a:gd name="connsiteX11710" fmla="*/ 1687704 w 1939743"/>
                <a:gd name="connsiteY11710" fmla="*/ 2424433 h 2523383"/>
                <a:gd name="connsiteX11711" fmla="*/ 1686671 w 1939743"/>
                <a:gd name="connsiteY11711" fmla="*/ 2420591 h 2523383"/>
                <a:gd name="connsiteX11712" fmla="*/ 1688635 w 1939743"/>
                <a:gd name="connsiteY11712" fmla="*/ 2418416 h 2523383"/>
                <a:gd name="connsiteX11713" fmla="*/ 1696208 w 1939743"/>
                <a:gd name="connsiteY11713" fmla="*/ 2415498 h 2523383"/>
                <a:gd name="connsiteX11714" fmla="*/ 1702537 w 1939743"/>
                <a:gd name="connsiteY11714" fmla="*/ 2415178 h 2523383"/>
                <a:gd name="connsiteX11715" fmla="*/ 1704564 w 1939743"/>
                <a:gd name="connsiteY11715" fmla="*/ 2413816 h 2523383"/>
                <a:gd name="connsiteX11716" fmla="*/ 1699157 w 1939743"/>
                <a:gd name="connsiteY11716" fmla="*/ 2412901 h 2523383"/>
                <a:gd name="connsiteX11717" fmla="*/ 1692742 w 1939743"/>
                <a:gd name="connsiteY11717" fmla="*/ 2413402 h 2523383"/>
                <a:gd name="connsiteX11718" fmla="*/ 1688776 w 1939743"/>
                <a:gd name="connsiteY11718" fmla="*/ 2412385 h 2523383"/>
                <a:gd name="connsiteX11719" fmla="*/ 1683300 w 1939743"/>
                <a:gd name="connsiteY11719" fmla="*/ 2413050 h 2523383"/>
                <a:gd name="connsiteX11720" fmla="*/ 1677510 w 1939743"/>
                <a:gd name="connsiteY11720" fmla="*/ 2412408 h 2523383"/>
                <a:gd name="connsiteX11721" fmla="*/ 1675734 w 1939743"/>
                <a:gd name="connsiteY11721" fmla="*/ 2413253 h 2523383"/>
                <a:gd name="connsiteX11722" fmla="*/ 1674295 w 1939743"/>
                <a:gd name="connsiteY11722" fmla="*/ 2415076 h 2523383"/>
                <a:gd name="connsiteX11723" fmla="*/ 1672425 w 1939743"/>
                <a:gd name="connsiteY11723" fmla="*/ 2414270 h 2523383"/>
                <a:gd name="connsiteX11724" fmla="*/ 1671517 w 1939743"/>
                <a:gd name="connsiteY11724" fmla="*/ 2414137 h 2523383"/>
                <a:gd name="connsiteX11725" fmla="*/ 1670649 w 1939743"/>
                <a:gd name="connsiteY11725" fmla="*/ 2413503 h 2523383"/>
                <a:gd name="connsiteX11726" fmla="*/ 1672527 w 1939743"/>
                <a:gd name="connsiteY11726" fmla="*/ 2410366 h 2523383"/>
                <a:gd name="connsiteX11727" fmla="*/ 1678394 w 1939743"/>
                <a:gd name="connsiteY11727" fmla="*/ 2405680 h 2523383"/>
                <a:gd name="connsiteX11728" fmla="*/ 1681969 w 1939743"/>
                <a:gd name="connsiteY11728" fmla="*/ 2401596 h 2523383"/>
                <a:gd name="connsiteX11729" fmla="*/ 1682979 w 1939743"/>
                <a:gd name="connsiteY11729" fmla="*/ 2400735 h 2523383"/>
                <a:gd name="connsiteX11730" fmla="*/ 1683777 w 1939743"/>
                <a:gd name="connsiteY11730" fmla="*/ 2399093 h 2523383"/>
                <a:gd name="connsiteX11731" fmla="*/ 1681813 w 1939743"/>
                <a:gd name="connsiteY11731" fmla="*/ 2399366 h 2523383"/>
                <a:gd name="connsiteX11732" fmla="*/ 1680100 w 1939743"/>
                <a:gd name="connsiteY11732" fmla="*/ 2400016 h 2523383"/>
                <a:gd name="connsiteX11733" fmla="*/ 1678911 w 1939743"/>
                <a:gd name="connsiteY11733" fmla="*/ 2398123 h 2523383"/>
                <a:gd name="connsiteX11734" fmla="*/ 1676790 w 1939743"/>
                <a:gd name="connsiteY11734" fmla="*/ 2395611 h 2523383"/>
                <a:gd name="connsiteX11735" fmla="*/ 1676587 w 1939743"/>
                <a:gd name="connsiteY11735" fmla="*/ 2396659 h 2523383"/>
                <a:gd name="connsiteX11736" fmla="*/ 1677651 w 1939743"/>
                <a:gd name="connsiteY11736" fmla="*/ 2399789 h 2523383"/>
                <a:gd name="connsiteX11737" fmla="*/ 1673590 w 1939743"/>
                <a:gd name="connsiteY11737" fmla="*/ 2405281 h 2523383"/>
                <a:gd name="connsiteX11738" fmla="*/ 1670970 w 1939743"/>
                <a:gd name="connsiteY11738" fmla="*/ 2405672 h 2523383"/>
                <a:gd name="connsiteX11739" fmla="*/ 1667473 w 1939743"/>
                <a:gd name="connsiteY11739" fmla="*/ 2408230 h 2523383"/>
                <a:gd name="connsiteX11740" fmla="*/ 1662528 w 1939743"/>
                <a:gd name="connsiteY11740" fmla="*/ 2410452 h 2523383"/>
                <a:gd name="connsiteX11741" fmla="*/ 1656762 w 1939743"/>
                <a:gd name="connsiteY11741" fmla="*/ 2414685 h 2523383"/>
                <a:gd name="connsiteX11742" fmla="*/ 1649307 w 1939743"/>
                <a:gd name="connsiteY11742" fmla="*/ 2418244 h 2523383"/>
                <a:gd name="connsiteX11743" fmla="*/ 1647750 w 1939743"/>
                <a:gd name="connsiteY11743" fmla="*/ 2418260 h 2523383"/>
                <a:gd name="connsiteX11744" fmla="*/ 1644362 w 1939743"/>
                <a:gd name="connsiteY11744" fmla="*/ 2415326 h 2523383"/>
                <a:gd name="connsiteX11745" fmla="*/ 1645309 w 1939743"/>
                <a:gd name="connsiteY11745" fmla="*/ 2413996 h 2523383"/>
                <a:gd name="connsiteX11746" fmla="*/ 1646193 w 1939743"/>
                <a:gd name="connsiteY11746" fmla="*/ 2412189 h 2523383"/>
                <a:gd name="connsiteX11747" fmla="*/ 1645348 w 1939743"/>
                <a:gd name="connsiteY11747" fmla="*/ 2412705 h 2523383"/>
                <a:gd name="connsiteX11748" fmla="*/ 1644808 w 1939743"/>
                <a:gd name="connsiteY11748" fmla="*/ 2413496 h 2523383"/>
                <a:gd name="connsiteX11749" fmla="*/ 1642766 w 1939743"/>
                <a:gd name="connsiteY11749" fmla="*/ 2414755 h 2523383"/>
                <a:gd name="connsiteX11750" fmla="*/ 1644417 w 1939743"/>
                <a:gd name="connsiteY11750" fmla="*/ 2417188 h 2523383"/>
                <a:gd name="connsiteX11751" fmla="*/ 1643619 w 1939743"/>
                <a:gd name="connsiteY11751" fmla="*/ 2418103 h 2523383"/>
                <a:gd name="connsiteX11752" fmla="*/ 1641256 w 1939743"/>
                <a:gd name="connsiteY11752" fmla="*/ 2419301 h 2523383"/>
                <a:gd name="connsiteX11753" fmla="*/ 1639050 w 1939743"/>
                <a:gd name="connsiteY11753" fmla="*/ 2421037 h 2523383"/>
                <a:gd name="connsiteX11754" fmla="*/ 1637118 w 1939743"/>
                <a:gd name="connsiteY11754" fmla="*/ 2422195 h 2523383"/>
                <a:gd name="connsiteX11755" fmla="*/ 1635561 w 1939743"/>
                <a:gd name="connsiteY11755" fmla="*/ 2420724 h 2523383"/>
                <a:gd name="connsiteX11756" fmla="*/ 1631250 w 1939743"/>
                <a:gd name="connsiteY11756" fmla="*/ 2422579 h 2523383"/>
                <a:gd name="connsiteX11757" fmla="*/ 1627620 w 1939743"/>
                <a:gd name="connsiteY11757" fmla="*/ 2423079 h 2523383"/>
                <a:gd name="connsiteX11758" fmla="*/ 1626830 w 1939743"/>
                <a:gd name="connsiteY11758" fmla="*/ 2422141 h 2523383"/>
                <a:gd name="connsiteX11759" fmla="*/ 1626603 w 1939743"/>
                <a:gd name="connsiteY11759" fmla="*/ 2420654 h 2523383"/>
                <a:gd name="connsiteX11760" fmla="*/ 1625328 w 1939743"/>
                <a:gd name="connsiteY11760" fmla="*/ 2420294 h 2523383"/>
                <a:gd name="connsiteX11761" fmla="*/ 1622973 w 1939743"/>
                <a:gd name="connsiteY11761" fmla="*/ 2420709 h 2523383"/>
                <a:gd name="connsiteX11762" fmla="*/ 1622058 w 1939743"/>
                <a:gd name="connsiteY11762" fmla="*/ 2419864 h 2523383"/>
                <a:gd name="connsiteX11763" fmla="*/ 387074 w 1939743"/>
                <a:gd name="connsiteY11763" fmla="*/ 2300447 h 2523383"/>
                <a:gd name="connsiteX11764" fmla="*/ 386800 w 1939743"/>
                <a:gd name="connsiteY11764" fmla="*/ 2300807 h 2523383"/>
                <a:gd name="connsiteX11765" fmla="*/ 383373 w 1939743"/>
                <a:gd name="connsiteY11765" fmla="*/ 2298452 h 2523383"/>
                <a:gd name="connsiteX11766" fmla="*/ 381073 w 1939743"/>
                <a:gd name="connsiteY11766" fmla="*/ 2295362 h 2523383"/>
                <a:gd name="connsiteX11767" fmla="*/ 380119 w 1939743"/>
                <a:gd name="connsiteY11767" fmla="*/ 2293476 h 2523383"/>
                <a:gd name="connsiteX11768" fmla="*/ 384664 w 1939743"/>
                <a:gd name="connsiteY11768" fmla="*/ 2298162 h 2523383"/>
                <a:gd name="connsiteX11769" fmla="*/ 386956 w 1939743"/>
                <a:gd name="connsiteY11769" fmla="*/ 2299711 h 2523383"/>
                <a:gd name="connsiteX11770" fmla="*/ 387074 w 1939743"/>
                <a:gd name="connsiteY11770" fmla="*/ 2300447 h 2523383"/>
                <a:gd name="connsiteX11771" fmla="*/ 385689 w 1939743"/>
                <a:gd name="connsiteY11771" fmla="*/ 2304828 h 2523383"/>
                <a:gd name="connsiteX11772" fmla="*/ 384766 w 1939743"/>
                <a:gd name="connsiteY11772" fmla="*/ 2305681 h 2523383"/>
                <a:gd name="connsiteX11773" fmla="*/ 384273 w 1939743"/>
                <a:gd name="connsiteY11773" fmla="*/ 2305563 h 2523383"/>
                <a:gd name="connsiteX11774" fmla="*/ 383882 w 1939743"/>
                <a:gd name="connsiteY11774" fmla="*/ 2304969 h 2523383"/>
                <a:gd name="connsiteX11775" fmla="*/ 382458 w 1939743"/>
                <a:gd name="connsiteY11775" fmla="*/ 2299125 h 2523383"/>
                <a:gd name="connsiteX11776" fmla="*/ 383068 w 1939743"/>
                <a:gd name="connsiteY11776" fmla="*/ 2299250 h 2523383"/>
                <a:gd name="connsiteX11777" fmla="*/ 384977 w 1939743"/>
                <a:gd name="connsiteY11777" fmla="*/ 2301073 h 2523383"/>
                <a:gd name="connsiteX11778" fmla="*/ 384547 w 1939743"/>
                <a:gd name="connsiteY11778" fmla="*/ 2301793 h 2523383"/>
                <a:gd name="connsiteX11779" fmla="*/ 385971 w 1939743"/>
                <a:gd name="connsiteY11779" fmla="*/ 2303537 h 2523383"/>
                <a:gd name="connsiteX11780" fmla="*/ 386315 w 1939743"/>
                <a:gd name="connsiteY11780" fmla="*/ 2304773 h 2523383"/>
                <a:gd name="connsiteX11781" fmla="*/ 385689 w 1939743"/>
                <a:gd name="connsiteY11781" fmla="*/ 2304828 h 2523383"/>
                <a:gd name="connsiteX11782" fmla="*/ 1163041 w 1939743"/>
                <a:gd name="connsiteY11782" fmla="*/ 2306048 h 2523383"/>
                <a:gd name="connsiteX11783" fmla="*/ 1162478 w 1939743"/>
                <a:gd name="connsiteY11783" fmla="*/ 2306072 h 2523383"/>
                <a:gd name="connsiteX11784" fmla="*/ 1162055 w 1939743"/>
                <a:gd name="connsiteY11784" fmla="*/ 2305274 h 2523383"/>
                <a:gd name="connsiteX11785" fmla="*/ 1161821 w 1939743"/>
                <a:gd name="connsiteY11785" fmla="*/ 2303037 h 2523383"/>
                <a:gd name="connsiteX11786" fmla="*/ 1162470 w 1939743"/>
                <a:gd name="connsiteY11786" fmla="*/ 2302082 h 2523383"/>
                <a:gd name="connsiteX11787" fmla="*/ 1163800 w 1939743"/>
                <a:gd name="connsiteY11787" fmla="*/ 2301401 h 2523383"/>
                <a:gd name="connsiteX11788" fmla="*/ 1165584 w 1939743"/>
                <a:gd name="connsiteY11788" fmla="*/ 2301159 h 2523383"/>
                <a:gd name="connsiteX11789" fmla="*/ 1167813 w 1939743"/>
                <a:gd name="connsiteY11789" fmla="*/ 2301347 h 2523383"/>
                <a:gd name="connsiteX11790" fmla="*/ 1168869 w 1939743"/>
                <a:gd name="connsiteY11790" fmla="*/ 2301941 h 2523383"/>
                <a:gd name="connsiteX11791" fmla="*/ 1168760 w 1939743"/>
                <a:gd name="connsiteY11791" fmla="*/ 2302942 h 2523383"/>
                <a:gd name="connsiteX11792" fmla="*/ 1168494 w 1939743"/>
                <a:gd name="connsiteY11792" fmla="*/ 2303459 h 2523383"/>
                <a:gd name="connsiteX11793" fmla="*/ 1167837 w 1939743"/>
                <a:gd name="connsiteY11793" fmla="*/ 2303787 h 2523383"/>
                <a:gd name="connsiteX11794" fmla="*/ 1167751 w 1939743"/>
                <a:gd name="connsiteY11794" fmla="*/ 2304366 h 2523383"/>
                <a:gd name="connsiteX11795" fmla="*/ 1166804 w 1939743"/>
                <a:gd name="connsiteY11795" fmla="*/ 2304687 h 2523383"/>
                <a:gd name="connsiteX11796" fmla="*/ 1165005 w 1939743"/>
                <a:gd name="connsiteY11796" fmla="*/ 2304734 h 2523383"/>
                <a:gd name="connsiteX11797" fmla="*/ 1163745 w 1939743"/>
                <a:gd name="connsiteY11797" fmla="*/ 2305188 h 2523383"/>
                <a:gd name="connsiteX11798" fmla="*/ 1163041 w 1939743"/>
                <a:gd name="connsiteY11798" fmla="*/ 2306048 h 2523383"/>
                <a:gd name="connsiteX11799" fmla="*/ 1172030 w 1939743"/>
                <a:gd name="connsiteY11799" fmla="*/ 2304742 h 2523383"/>
                <a:gd name="connsiteX11800" fmla="*/ 1170528 w 1939743"/>
                <a:gd name="connsiteY11800" fmla="*/ 2304969 h 2523383"/>
                <a:gd name="connsiteX11801" fmla="*/ 1169644 w 1939743"/>
                <a:gd name="connsiteY11801" fmla="*/ 2304812 h 2523383"/>
                <a:gd name="connsiteX11802" fmla="*/ 1169355 w 1939743"/>
                <a:gd name="connsiteY11802" fmla="*/ 2304491 h 2523383"/>
                <a:gd name="connsiteX11803" fmla="*/ 1169660 w 1939743"/>
                <a:gd name="connsiteY11803" fmla="*/ 2304014 h 2523383"/>
                <a:gd name="connsiteX11804" fmla="*/ 1169636 w 1939743"/>
                <a:gd name="connsiteY11804" fmla="*/ 2303506 h 2523383"/>
                <a:gd name="connsiteX11805" fmla="*/ 1169159 w 1939743"/>
                <a:gd name="connsiteY11805" fmla="*/ 2302504 h 2523383"/>
                <a:gd name="connsiteX11806" fmla="*/ 1169261 w 1939743"/>
                <a:gd name="connsiteY11806" fmla="*/ 2302152 h 2523383"/>
                <a:gd name="connsiteX11807" fmla="*/ 1169628 w 1939743"/>
                <a:gd name="connsiteY11807" fmla="*/ 2301965 h 2523383"/>
                <a:gd name="connsiteX11808" fmla="*/ 1170278 w 1939743"/>
                <a:gd name="connsiteY11808" fmla="*/ 2301933 h 2523383"/>
                <a:gd name="connsiteX11809" fmla="*/ 1171044 w 1939743"/>
                <a:gd name="connsiteY11809" fmla="*/ 2302598 h 2523383"/>
                <a:gd name="connsiteX11810" fmla="*/ 1171944 w 1939743"/>
                <a:gd name="connsiteY11810" fmla="*/ 2303960 h 2523383"/>
                <a:gd name="connsiteX11811" fmla="*/ 1172030 w 1939743"/>
                <a:gd name="connsiteY11811" fmla="*/ 2304742 h 2523383"/>
                <a:gd name="connsiteX11812" fmla="*/ 1680217 w 1939743"/>
                <a:gd name="connsiteY11812" fmla="*/ 2331036 h 2523383"/>
                <a:gd name="connsiteX11813" fmla="*/ 1677690 w 1939743"/>
                <a:gd name="connsiteY11813" fmla="*/ 2332726 h 2523383"/>
                <a:gd name="connsiteX11814" fmla="*/ 1678801 w 1939743"/>
                <a:gd name="connsiteY11814" fmla="*/ 2330184 h 2523383"/>
                <a:gd name="connsiteX11815" fmla="*/ 1679262 w 1939743"/>
                <a:gd name="connsiteY11815" fmla="*/ 2329527 h 2523383"/>
                <a:gd name="connsiteX11816" fmla="*/ 1679693 w 1939743"/>
                <a:gd name="connsiteY11816" fmla="*/ 2329237 h 2523383"/>
                <a:gd name="connsiteX11817" fmla="*/ 1680107 w 1939743"/>
                <a:gd name="connsiteY11817" fmla="*/ 2329464 h 2523383"/>
                <a:gd name="connsiteX11818" fmla="*/ 1680217 w 1939743"/>
                <a:gd name="connsiteY11818" fmla="*/ 2331036 h 2523383"/>
                <a:gd name="connsiteX11819" fmla="*/ 1679505 w 1939743"/>
                <a:gd name="connsiteY11819" fmla="*/ 2333391 h 2523383"/>
                <a:gd name="connsiteX11820" fmla="*/ 1678950 w 1939743"/>
                <a:gd name="connsiteY11820" fmla="*/ 2335770 h 2523383"/>
                <a:gd name="connsiteX11821" fmla="*/ 1677033 w 1939743"/>
                <a:gd name="connsiteY11821" fmla="*/ 2337788 h 2523383"/>
                <a:gd name="connsiteX11822" fmla="*/ 1676078 w 1939743"/>
                <a:gd name="connsiteY11822" fmla="*/ 2337929 h 2523383"/>
                <a:gd name="connsiteX11823" fmla="*/ 1675640 w 1939743"/>
                <a:gd name="connsiteY11823" fmla="*/ 2337733 h 2523383"/>
                <a:gd name="connsiteX11824" fmla="*/ 1676164 w 1939743"/>
                <a:gd name="connsiteY11824" fmla="*/ 2336427 h 2523383"/>
                <a:gd name="connsiteX11825" fmla="*/ 1676102 w 1939743"/>
                <a:gd name="connsiteY11825" fmla="*/ 2334166 h 2523383"/>
                <a:gd name="connsiteX11826" fmla="*/ 1677690 w 1939743"/>
                <a:gd name="connsiteY11826" fmla="*/ 2333853 h 2523383"/>
                <a:gd name="connsiteX11827" fmla="*/ 1678269 w 1939743"/>
                <a:gd name="connsiteY11827" fmla="*/ 2334056 h 2523383"/>
                <a:gd name="connsiteX11828" fmla="*/ 1679505 w 1939743"/>
                <a:gd name="connsiteY11828" fmla="*/ 2333391 h 2523383"/>
                <a:gd name="connsiteX11829" fmla="*/ 1214965 w 1939743"/>
                <a:gd name="connsiteY11829" fmla="*/ 2338390 h 2523383"/>
                <a:gd name="connsiteX11830" fmla="*/ 1210741 w 1939743"/>
                <a:gd name="connsiteY11830" fmla="*/ 2338852 h 2523383"/>
                <a:gd name="connsiteX11831" fmla="*/ 1208902 w 1939743"/>
                <a:gd name="connsiteY11831" fmla="*/ 2338375 h 2523383"/>
                <a:gd name="connsiteX11832" fmla="*/ 1208714 w 1939743"/>
                <a:gd name="connsiteY11832" fmla="*/ 2337929 h 2523383"/>
                <a:gd name="connsiteX11833" fmla="*/ 1209152 w 1939743"/>
                <a:gd name="connsiteY11833" fmla="*/ 2337303 h 2523383"/>
                <a:gd name="connsiteX11834" fmla="*/ 1210209 w 1939743"/>
                <a:gd name="connsiteY11834" fmla="*/ 2336497 h 2523383"/>
                <a:gd name="connsiteX11835" fmla="*/ 1211421 w 1939743"/>
                <a:gd name="connsiteY11835" fmla="*/ 2336059 h 2523383"/>
                <a:gd name="connsiteX11836" fmla="*/ 1212790 w 1939743"/>
                <a:gd name="connsiteY11836" fmla="*/ 2335981 h 2523383"/>
                <a:gd name="connsiteX11837" fmla="*/ 1215513 w 1939743"/>
                <a:gd name="connsiteY11837" fmla="*/ 2336795 h 2523383"/>
                <a:gd name="connsiteX11838" fmla="*/ 1216499 w 1939743"/>
                <a:gd name="connsiteY11838" fmla="*/ 2337600 h 2523383"/>
                <a:gd name="connsiteX11839" fmla="*/ 1216287 w 1939743"/>
                <a:gd name="connsiteY11839" fmla="*/ 2338085 h 2523383"/>
                <a:gd name="connsiteX11840" fmla="*/ 1214965 w 1939743"/>
                <a:gd name="connsiteY11840" fmla="*/ 2338390 h 2523383"/>
                <a:gd name="connsiteX11841" fmla="*/ 1905250 w 1939743"/>
                <a:gd name="connsiteY11841" fmla="*/ 2347865 h 2523383"/>
                <a:gd name="connsiteX11842" fmla="*/ 1904179 w 1939743"/>
                <a:gd name="connsiteY11842" fmla="*/ 2348991 h 2523383"/>
                <a:gd name="connsiteX11843" fmla="*/ 1903083 w 1939743"/>
                <a:gd name="connsiteY11843" fmla="*/ 2348944 h 2523383"/>
                <a:gd name="connsiteX11844" fmla="*/ 1903216 w 1939743"/>
                <a:gd name="connsiteY11844" fmla="*/ 2347958 h 2523383"/>
                <a:gd name="connsiteX11845" fmla="*/ 1904562 w 1939743"/>
                <a:gd name="connsiteY11845" fmla="*/ 2346042 h 2523383"/>
                <a:gd name="connsiteX11846" fmla="*/ 1905250 w 1939743"/>
                <a:gd name="connsiteY11846" fmla="*/ 2344673 h 2523383"/>
                <a:gd name="connsiteX11847" fmla="*/ 1905274 w 1939743"/>
                <a:gd name="connsiteY11847" fmla="*/ 2343844 h 2523383"/>
                <a:gd name="connsiteX11848" fmla="*/ 1905524 w 1939743"/>
                <a:gd name="connsiteY11848" fmla="*/ 2343210 h 2523383"/>
                <a:gd name="connsiteX11849" fmla="*/ 1906549 w 1939743"/>
                <a:gd name="connsiteY11849" fmla="*/ 2342498 h 2523383"/>
                <a:gd name="connsiteX11850" fmla="*/ 1907433 w 1939743"/>
                <a:gd name="connsiteY11850" fmla="*/ 2341207 h 2523383"/>
                <a:gd name="connsiteX11851" fmla="*/ 1907011 w 1939743"/>
                <a:gd name="connsiteY11851" fmla="*/ 2343601 h 2523383"/>
                <a:gd name="connsiteX11852" fmla="*/ 1905250 w 1939743"/>
                <a:gd name="connsiteY11852" fmla="*/ 2347865 h 2523383"/>
                <a:gd name="connsiteX11853" fmla="*/ 1736467 w 1939743"/>
                <a:gd name="connsiteY11853" fmla="*/ 2352934 h 2523383"/>
                <a:gd name="connsiteX11854" fmla="*/ 1737242 w 1939743"/>
                <a:gd name="connsiteY11854" fmla="*/ 2353552 h 2523383"/>
                <a:gd name="connsiteX11855" fmla="*/ 1738635 w 1939743"/>
                <a:gd name="connsiteY11855" fmla="*/ 2353482 h 2523383"/>
                <a:gd name="connsiteX11856" fmla="*/ 1739573 w 1939743"/>
                <a:gd name="connsiteY11856" fmla="*/ 2353732 h 2523383"/>
                <a:gd name="connsiteX11857" fmla="*/ 1738235 w 1939743"/>
                <a:gd name="connsiteY11857" fmla="*/ 2354929 h 2523383"/>
                <a:gd name="connsiteX11858" fmla="*/ 1735662 w 1939743"/>
                <a:gd name="connsiteY11858" fmla="*/ 2355047 h 2523383"/>
                <a:gd name="connsiteX11859" fmla="*/ 1734402 w 1939743"/>
                <a:gd name="connsiteY11859" fmla="*/ 2354554 h 2523383"/>
                <a:gd name="connsiteX11860" fmla="*/ 1736233 w 1939743"/>
                <a:gd name="connsiteY11860" fmla="*/ 2348389 h 2523383"/>
                <a:gd name="connsiteX11861" fmla="*/ 1738369 w 1939743"/>
                <a:gd name="connsiteY11861" fmla="*/ 2346965 h 2523383"/>
                <a:gd name="connsiteX11862" fmla="*/ 1742750 w 1939743"/>
                <a:gd name="connsiteY11862" fmla="*/ 2342920 h 2523383"/>
                <a:gd name="connsiteX11863" fmla="*/ 1744502 w 1939743"/>
                <a:gd name="connsiteY11863" fmla="*/ 2341684 h 2523383"/>
                <a:gd name="connsiteX11864" fmla="*/ 1746129 w 1939743"/>
                <a:gd name="connsiteY11864" fmla="*/ 2341199 h 2523383"/>
                <a:gd name="connsiteX11865" fmla="*/ 1747850 w 1939743"/>
                <a:gd name="connsiteY11865" fmla="*/ 2341496 h 2523383"/>
                <a:gd name="connsiteX11866" fmla="*/ 1746098 w 1939743"/>
                <a:gd name="connsiteY11866" fmla="*/ 2343890 h 2523383"/>
                <a:gd name="connsiteX11867" fmla="*/ 1743751 w 1939743"/>
                <a:gd name="connsiteY11867" fmla="*/ 2344023 h 2523383"/>
                <a:gd name="connsiteX11868" fmla="*/ 1741514 w 1939743"/>
                <a:gd name="connsiteY11868" fmla="*/ 2346011 h 2523383"/>
                <a:gd name="connsiteX11869" fmla="*/ 1740043 w 1939743"/>
                <a:gd name="connsiteY11869" fmla="*/ 2348209 h 2523383"/>
                <a:gd name="connsiteX11870" fmla="*/ 1738275 w 1939743"/>
                <a:gd name="connsiteY11870" fmla="*/ 2349461 h 2523383"/>
                <a:gd name="connsiteX11871" fmla="*/ 1737062 w 1939743"/>
                <a:gd name="connsiteY11871" fmla="*/ 2350994 h 2523383"/>
                <a:gd name="connsiteX11872" fmla="*/ 1736467 w 1939743"/>
                <a:gd name="connsiteY11872" fmla="*/ 2352934 h 2523383"/>
                <a:gd name="connsiteX11873" fmla="*/ 1694815 w 1939743"/>
                <a:gd name="connsiteY11873" fmla="*/ 2379057 h 2523383"/>
                <a:gd name="connsiteX11874" fmla="*/ 1695410 w 1939743"/>
                <a:gd name="connsiteY11874" fmla="*/ 2379503 h 2523383"/>
                <a:gd name="connsiteX11875" fmla="*/ 1696443 w 1939743"/>
                <a:gd name="connsiteY11875" fmla="*/ 2378689 h 2523383"/>
                <a:gd name="connsiteX11876" fmla="*/ 1697663 w 1939743"/>
                <a:gd name="connsiteY11876" fmla="*/ 2376100 h 2523383"/>
                <a:gd name="connsiteX11877" fmla="*/ 1700894 w 1939743"/>
                <a:gd name="connsiteY11877" fmla="*/ 2376772 h 2523383"/>
                <a:gd name="connsiteX11878" fmla="*/ 1702608 w 1939743"/>
                <a:gd name="connsiteY11878" fmla="*/ 2377938 h 2523383"/>
                <a:gd name="connsiteX11879" fmla="*/ 1703562 w 1939743"/>
                <a:gd name="connsiteY11879" fmla="*/ 2377680 h 2523383"/>
                <a:gd name="connsiteX11880" fmla="*/ 1704540 w 1939743"/>
                <a:gd name="connsiteY11880" fmla="*/ 2377797 h 2523383"/>
                <a:gd name="connsiteX11881" fmla="*/ 1706347 w 1939743"/>
                <a:gd name="connsiteY11881" fmla="*/ 2379323 h 2523383"/>
                <a:gd name="connsiteX11882" fmla="*/ 1709790 w 1939743"/>
                <a:gd name="connsiteY11882" fmla="*/ 2380528 h 2523383"/>
                <a:gd name="connsiteX11883" fmla="*/ 1713420 w 1939743"/>
                <a:gd name="connsiteY11883" fmla="*/ 2380356 h 2523383"/>
                <a:gd name="connsiteX11884" fmla="*/ 1718959 w 1939743"/>
                <a:gd name="connsiteY11884" fmla="*/ 2379644 h 2523383"/>
                <a:gd name="connsiteX11885" fmla="*/ 1719616 w 1939743"/>
                <a:gd name="connsiteY11885" fmla="*/ 2379354 h 2523383"/>
                <a:gd name="connsiteX11886" fmla="*/ 1725296 w 1939743"/>
                <a:gd name="connsiteY11886" fmla="*/ 2378752 h 2523383"/>
                <a:gd name="connsiteX11887" fmla="*/ 1730999 w 1939743"/>
                <a:gd name="connsiteY11887" fmla="*/ 2378470 h 2523383"/>
                <a:gd name="connsiteX11888" fmla="*/ 1732955 w 1939743"/>
                <a:gd name="connsiteY11888" fmla="*/ 2379151 h 2523383"/>
                <a:gd name="connsiteX11889" fmla="*/ 1733690 w 1939743"/>
                <a:gd name="connsiteY11889" fmla="*/ 2379792 h 2523383"/>
                <a:gd name="connsiteX11890" fmla="*/ 1734066 w 1939743"/>
                <a:gd name="connsiteY11890" fmla="*/ 2380559 h 2523383"/>
                <a:gd name="connsiteX11891" fmla="*/ 1730811 w 1939743"/>
                <a:gd name="connsiteY11891" fmla="*/ 2382656 h 2523383"/>
                <a:gd name="connsiteX11892" fmla="*/ 1727557 w 1939743"/>
                <a:gd name="connsiteY11892" fmla="*/ 2385096 h 2523383"/>
                <a:gd name="connsiteX11893" fmla="*/ 1723035 w 1939743"/>
                <a:gd name="connsiteY11893" fmla="*/ 2387490 h 2523383"/>
                <a:gd name="connsiteX11894" fmla="*/ 1722463 w 1939743"/>
                <a:gd name="connsiteY11894" fmla="*/ 2388656 h 2523383"/>
                <a:gd name="connsiteX11895" fmla="*/ 1722745 w 1939743"/>
                <a:gd name="connsiteY11895" fmla="*/ 2390800 h 2523383"/>
                <a:gd name="connsiteX11896" fmla="*/ 1722659 w 1939743"/>
                <a:gd name="connsiteY11896" fmla="*/ 2392982 h 2523383"/>
                <a:gd name="connsiteX11897" fmla="*/ 1723551 w 1939743"/>
                <a:gd name="connsiteY11897" fmla="*/ 2393162 h 2523383"/>
                <a:gd name="connsiteX11898" fmla="*/ 1724091 w 1939743"/>
                <a:gd name="connsiteY11898" fmla="*/ 2393890 h 2523383"/>
                <a:gd name="connsiteX11899" fmla="*/ 1722925 w 1939743"/>
                <a:gd name="connsiteY11899" fmla="*/ 2394594 h 2523383"/>
                <a:gd name="connsiteX11900" fmla="*/ 1718270 w 1939743"/>
                <a:gd name="connsiteY11900" fmla="*/ 2394923 h 2523383"/>
                <a:gd name="connsiteX11901" fmla="*/ 1716917 w 1939743"/>
                <a:gd name="connsiteY11901" fmla="*/ 2394727 h 2523383"/>
                <a:gd name="connsiteX11902" fmla="*/ 1715305 w 1939743"/>
                <a:gd name="connsiteY11902" fmla="*/ 2393835 h 2523383"/>
                <a:gd name="connsiteX11903" fmla="*/ 1714750 w 1939743"/>
                <a:gd name="connsiteY11903" fmla="*/ 2391723 h 2523383"/>
                <a:gd name="connsiteX11904" fmla="*/ 1712755 w 1939743"/>
                <a:gd name="connsiteY11904" fmla="*/ 2392036 h 2523383"/>
                <a:gd name="connsiteX11905" fmla="*/ 1712152 w 1939743"/>
                <a:gd name="connsiteY11905" fmla="*/ 2391778 h 2523383"/>
                <a:gd name="connsiteX11906" fmla="*/ 1714953 w 1939743"/>
                <a:gd name="connsiteY11906" fmla="*/ 2389978 h 2523383"/>
                <a:gd name="connsiteX11907" fmla="*/ 1713678 w 1939743"/>
                <a:gd name="connsiteY11907" fmla="*/ 2387717 h 2523383"/>
                <a:gd name="connsiteX11908" fmla="*/ 1712309 w 1939743"/>
                <a:gd name="connsiteY11908" fmla="*/ 2387882 h 2523383"/>
                <a:gd name="connsiteX11909" fmla="*/ 1711401 w 1939743"/>
                <a:gd name="connsiteY11909" fmla="*/ 2386810 h 2523383"/>
                <a:gd name="connsiteX11910" fmla="*/ 1711472 w 1939743"/>
                <a:gd name="connsiteY11910" fmla="*/ 2385355 h 2523383"/>
                <a:gd name="connsiteX11911" fmla="*/ 1712739 w 1939743"/>
                <a:gd name="connsiteY11911" fmla="*/ 2384650 h 2523383"/>
                <a:gd name="connsiteX11912" fmla="*/ 1713107 w 1939743"/>
                <a:gd name="connsiteY11912" fmla="*/ 2383884 h 2523383"/>
                <a:gd name="connsiteX11913" fmla="*/ 1711386 w 1939743"/>
                <a:gd name="connsiteY11913" fmla="*/ 2384549 h 2523383"/>
                <a:gd name="connsiteX11914" fmla="*/ 1710063 w 1939743"/>
                <a:gd name="connsiteY11914" fmla="*/ 2385895 h 2523383"/>
                <a:gd name="connsiteX11915" fmla="*/ 1708358 w 1939743"/>
                <a:gd name="connsiteY11915" fmla="*/ 2386403 h 2523383"/>
                <a:gd name="connsiteX11916" fmla="*/ 1706691 w 1939743"/>
                <a:gd name="connsiteY11916" fmla="*/ 2387561 h 2523383"/>
                <a:gd name="connsiteX11917" fmla="*/ 1709281 w 1939743"/>
                <a:gd name="connsiteY11917" fmla="*/ 2387928 h 2523383"/>
                <a:gd name="connsiteX11918" fmla="*/ 1707951 w 1939743"/>
                <a:gd name="connsiteY11918" fmla="*/ 2388828 h 2523383"/>
                <a:gd name="connsiteX11919" fmla="*/ 1706566 w 1939743"/>
                <a:gd name="connsiteY11919" fmla="*/ 2389032 h 2523383"/>
                <a:gd name="connsiteX11920" fmla="*/ 1700151 w 1939743"/>
                <a:gd name="connsiteY11920" fmla="*/ 2387264 h 2523383"/>
                <a:gd name="connsiteX11921" fmla="*/ 1698563 w 1939743"/>
                <a:gd name="connsiteY11921" fmla="*/ 2386591 h 2523383"/>
                <a:gd name="connsiteX11922" fmla="*/ 1696568 w 1939743"/>
                <a:gd name="connsiteY11922" fmla="*/ 2384737 h 2523383"/>
                <a:gd name="connsiteX11923" fmla="*/ 1695058 w 1939743"/>
                <a:gd name="connsiteY11923" fmla="*/ 2382256 h 2523383"/>
                <a:gd name="connsiteX11924" fmla="*/ 1695880 w 1939743"/>
                <a:gd name="connsiteY11924" fmla="*/ 2382163 h 2523383"/>
                <a:gd name="connsiteX11925" fmla="*/ 1696161 w 1939743"/>
                <a:gd name="connsiteY11925" fmla="*/ 2381717 h 2523383"/>
                <a:gd name="connsiteX11926" fmla="*/ 1695981 w 1939743"/>
                <a:gd name="connsiteY11926" fmla="*/ 2381294 h 2523383"/>
                <a:gd name="connsiteX11927" fmla="*/ 1693744 w 1939743"/>
                <a:gd name="connsiteY11927" fmla="*/ 2380958 h 2523383"/>
                <a:gd name="connsiteX11928" fmla="*/ 1690254 w 1939743"/>
                <a:gd name="connsiteY11928" fmla="*/ 2381067 h 2523383"/>
                <a:gd name="connsiteX11929" fmla="*/ 1688252 w 1939743"/>
                <a:gd name="connsiteY11929" fmla="*/ 2380410 h 2523383"/>
                <a:gd name="connsiteX11930" fmla="*/ 1688346 w 1939743"/>
                <a:gd name="connsiteY11930" fmla="*/ 2376068 h 2523383"/>
                <a:gd name="connsiteX11931" fmla="*/ 1687696 w 1939743"/>
                <a:gd name="connsiteY11931" fmla="*/ 2374871 h 2523383"/>
                <a:gd name="connsiteX11932" fmla="*/ 1685506 w 1939743"/>
                <a:gd name="connsiteY11932" fmla="*/ 2373862 h 2523383"/>
                <a:gd name="connsiteX11933" fmla="*/ 1682157 w 1939743"/>
                <a:gd name="connsiteY11933" fmla="*/ 2373557 h 2523383"/>
                <a:gd name="connsiteX11934" fmla="*/ 1681829 w 1939743"/>
                <a:gd name="connsiteY11934" fmla="*/ 2371937 h 2523383"/>
                <a:gd name="connsiteX11935" fmla="*/ 1682893 w 1939743"/>
                <a:gd name="connsiteY11935" fmla="*/ 2369465 h 2523383"/>
                <a:gd name="connsiteX11936" fmla="*/ 1684528 w 1939743"/>
                <a:gd name="connsiteY11936" fmla="*/ 2367337 h 2523383"/>
                <a:gd name="connsiteX11937" fmla="*/ 1685779 w 1939743"/>
                <a:gd name="connsiteY11937" fmla="*/ 2365241 h 2523383"/>
                <a:gd name="connsiteX11938" fmla="*/ 1687235 w 1939743"/>
                <a:gd name="connsiteY11938" fmla="*/ 2363519 h 2523383"/>
                <a:gd name="connsiteX11939" fmla="*/ 1690818 w 1939743"/>
                <a:gd name="connsiteY11939" fmla="*/ 2360093 h 2523383"/>
                <a:gd name="connsiteX11940" fmla="*/ 1690732 w 1939743"/>
                <a:gd name="connsiteY11940" fmla="*/ 2362659 h 2523383"/>
                <a:gd name="connsiteX11941" fmla="*/ 1691076 w 1939743"/>
                <a:gd name="connsiteY11941" fmla="*/ 2364857 h 2523383"/>
                <a:gd name="connsiteX11942" fmla="*/ 1688744 w 1939743"/>
                <a:gd name="connsiteY11942" fmla="*/ 2369262 h 2523383"/>
                <a:gd name="connsiteX11943" fmla="*/ 1692805 w 1939743"/>
                <a:gd name="connsiteY11943" fmla="*/ 2373612 h 2523383"/>
                <a:gd name="connsiteX11944" fmla="*/ 1693321 w 1939743"/>
                <a:gd name="connsiteY11944" fmla="*/ 2374574 h 2523383"/>
                <a:gd name="connsiteX11945" fmla="*/ 1693665 w 1939743"/>
                <a:gd name="connsiteY11945" fmla="*/ 2375740 h 2523383"/>
                <a:gd name="connsiteX11946" fmla="*/ 1693407 w 1939743"/>
                <a:gd name="connsiteY11946" fmla="*/ 2376811 h 2523383"/>
                <a:gd name="connsiteX11947" fmla="*/ 1692750 w 1939743"/>
                <a:gd name="connsiteY11947" fmla="*/ 2377766 h 2523383"/>
                <a:gd name="connsiteX11948" fmla="*/ 1694330 w 1939743"/>
                <a:gd name="connsiteY11948" fmla="*/ 2378243 h 2523383"/>
                <a:gd name="connsiteX11949" fmla="*/ 1694815 w 1939743"/>
                <a:gd name="connsiteY11949" fmla="*/ 2379057 h 2523383"/>
                <a:gd name="connsiteX11950" fmla="*/ 1754227 w 1939743"/>
                <a:gd name="connsiteY11950" fmla="*/ 2395627 h 2523383"/>
                <a:gd name="connsiteX11951" fmla="*/ 1754970 w 1939743"/>
                <a:gd name="connsiteY11951" fmla="*/ 2395869 h 2523383"/>
                <a:gd name="connsiteX11952" fmla="*/ 1757927 w 1939743"/>
                <a:gd name="connsiteY11952" fmla="*/ 2394344 h 2523383"/>
                <a:gd name="connsiteX11953" fmla="*/ 1759492 w 1939743"/>
                <a:gd name="connsiteY11953" fmla="*/ 2394406 h 2523383"/>
                <a:gd name="connsiteX11954" fmla="*/ 1759421 w 1939743"/>
                <a:gd name="connsiteY11954" fmla="*/ 2395502 h 2523383"/>
                <a:gd name="connsiteX11955" fmla="*/ 1756879 w 1939743"/>
                <a:gd name="connsiteY11955" fmla="*/ 2396699 h 2523383"/>
                <a:gd name="connsiteX11956" fmla="*/ 1755713 w 1939743"/>
                <a:gd name="connsiteY11956" fmla="*/ 2397591 h 2523383"/>
                <a:gd name="connsiteX11957" fmla="*/ 1757184 w 1939743"/>
                <a:gd name="connsiteY11957" fmla="*/ 2398420 h 2523383"/>
                <a:gd name="connsiteX11958" fmla="*/ 1757168 w 1939743"/>
                <a:gd name="connsiteY11958" fmla="*/ 2398983 h 2523383"/>
                <a:gd name="connsiteX11959" fmla="*/ 1755400 w 1939743"/>
                <a:gd name="connsiteY11959" fmla="*/ 2400329 h 2523383"/>
                <a:gd name="connsiteX11960" fmla="*/ 1754516 w 1939743"/>
                <a:gd name="connsiteY11960" fmla="*/ 2401792 h 2523383"/>
                <a:gd name="connsiteX11961" fmla="*/ 1755244 w 1939743"/>
                <a:gd name="connsiteY11961" fmla="*/ 2403208 h 2523383"/>
                <a:gd name="connsiteX11962" fmla="*/ 1758068 w 1939743"/>
                <a:gd name="connsiteY11962" fmla="*/ 2401815 h 2523383"/>
                <a:gd name="connsiteX11963" fmla="*/ 1759226 w 1939743"/>
                <a:gd name="connsiteY11963" fmla="*/ 2401800 h 2523383"/>
                <a:gd name="connsiteX11964" fmla="*/ 1760798 w 1939743"/>
                <a:gd name="connsiteY11964" fmla="*/ 2402120 h 2523383"/>
                <a:gd name="connsiteX11965" fmla="*/ 1762293 w 1939743"/>
                <a:gd name="connsiteY11965" fmla="*/ 2401698 h 2523383"/>
                <a:gd name="connsiteX11966" fmla="*/ 1763145 w 1939743"/>
                <a:gd name="connsiteY11966" fmla="*/ 2401009 h 2523383"/>
                <a:gd name="connsiteX11967" fmla="*/ 1768121 w 1939743"/>
                <a:gd name="connsiteY11967" fmla="*/ 2395564 h 2523383"/>
                <a:gd name="connsiteX11968" fmla="*/ 1768379 w 1939743"/>
                <a:gd name="connsiteY11968" fmla="*/ 2394868 h 2523383"/>
                <a:gd name="connsiteX11969" fmla="*/ 1763012 w 1939743"/>
                <a:gd name="connsiteY11969" fmla="*/ 2395995 h 2523383"/>
                <a:gd name="connsiteX11970" fmla="*/ 1762386 w 1939743"/>
                <a:gd name="connsiteY11970" fmla="*/ 2395251 h 2523383"/>
                <a:gd name="connsiteX11971" fmla="*/ 1765899 w 1939743"/>
                <a:gd name="connsiteY11971" fmla="*/ 2391950 h 2523383"/>
                <a:gd name="connsiteX11972" fmla="*/ 1765625 w 1939743"/>
                <a:gd name="connsiteY11972" fmla="*/ 2390205 h 2523383"/>
                <a:gd name="connsiteX11973" fmla="*/ 1767401 w 1939743"/>
                <a:gd name="connsiteY11973" fmla="*/ 2387451 h 2523383"/>
                <a:gd name="connsiteX11974" fmla="*/ 1769029 w 1939743"/>
                <a:gd name="connsiteY11974" fmla="*/ 2385816 h 2523383"/>
                <a:gd name="connsiteX11975" fmla="*/ 1770218 w 1939743"/>
                <a:gd name="connsiteY11975" fmla="*/ 2384901 h 2523383"/>
                <a:gd name="connsiteX11976" fmla="*/ 1771947 w 1939743"/>
                <a:gd name="connsiteY11976" fmla="*/ 2384056 h 2523383"/>
                <a:gd name="connsiteX11977" fmla="*/ 1773136 w 1939743"/>
                <a:gd name="connsiteY11977" fmla="*/ 2385362 h 2523383"/>
                <a:gd name="connsiteX11978" fmla="*/ 1773519 w 1939743"/>
                <a:gd name="connsiteY11978" fmla="*/ 2387717 h 2523383"/>
                <a:gd name="connsiteX11979" fmla="*/ 1776461 w 1939743"/>
                <a:gd name="connsiteY11979" fmla="*/ 2387389 h 2523383"/>
                <a:gd name="connsiteX11980" fmla="*/ 1779340 w 1939743"/>
                <a:gd name="connsiteY11980" fmla="*/ 2387866 h 2523383"/>
                <a:gd name="connsiteX11981" fmla="*/ 1781460 w 1939743"/>
                <a:gd name="connsiteY11981" fmla="*/ 2388860 h 2523383"/>
                <a:gd name="connsiteX11982" fmla="*/ 1781789 w 1939743"/>
                <a:gd name="connsiteY11982" fmla="*/ 2389431 h 2523383"/>
                <a:gd name="connsiteX11983" fmla="*/ 1781812 w 1939743"/>
                <a:gd name="connsiteY11983" fmla="*/ 2390330 h 2523383"/>
                <a:gd name="connsiteX11984" fmla="*/ 1781108 w 1939743"/>
                <a:gd name="connsiteY11984" fmla="*/ 2391950 h 2523383"/>
                <a:gd name="connsiteX11985" fmla="*/ 1779942 w 1939743"/>
                <a:gd name="connsiteY11985" fmla="*/ 2393280 h 2523383"/>
                <a:gd name="connsiteX11986" fmla="*/ 1782266 w 1939743"/>
                <a:gd name="connsiteY11986" fmla="*/ 2394985 h 2523383"/>
                <a:gd name="connsiteX11987" fmla="*/ 1781953 w 1939743"/>
                <a:gd name="connsiteY11987" fmla="*/ 2395729 h 2523383"/>
                <a:gd name="connsiteX11988" fmla="*/ 1778143 w 1939743"/>
                <a:gd name="connsiteY11988" fmla="*/ 2397653 h 2523383"/>
                <a:gd name="connsiteX11989" fmla="*/ 1775976 w 1939743"/>
                <a:gd name="connsiteY11989" fmla="*/ 2399586 h 2523383"/>
                <a:gd name="connsiteX11990" fmla="*/ 1773989 w 1939743"/>
                <a:gd name="connsiteY11990" fmla="*/ 2401964 h 2523383"/>
                <a:gd name="connsiteX11991" fmla="*/ 1770014 w 1939743"/>
                <a:gd name="connsiteY11991" fmla="*/ 2404733 h 2523383"/>
                <a:gd name="connsiteX11992" fmla="*/ 1763717 w 1939743"/>
                <a:gd name="connsiteY11992" fmla="*/ 2406728 h 2523383"/>
                <a:gd name="connsiteX11993" fmla="*/ 1761722 w 1939743"/>
                <a:gd name="connsiteY11993" fmla="*/ 2406728 h 2523383"/>
                <a:gd name="connsiteX11994" fmla="*/ 1759351 w 1939743"/>
                <a:gd name="connsiteY11994" fmla="*/ 2406102 h 2523383"/>
                <a:gd name="connsiteX11995" fmla="*/ 1757004 w 1939743"/>
                <a:gd name="connsiteY11995" fmla="*/ 2406243 h 2523383"/>
                <a:gd name="connsiteX11996" fmla="*/ 1754696 w 1939743"/>
                <a:gd name="connsiteY11996" fmla="*/ 2406986 h 2523383"/>
                <a:gd name="connsiteX11997" fmla="*/ 1752435 w 1939743"/>
                <a:gd name="connsiteY11997" fmla="*/ 2406900 h 2523383"/>
                <a:gd name="connsiteX11998" fmla="*/ 1751340 w 1939743"/>
                <a:gd name="connsiteY11998" fmla="*/ 2407292 h 2523383"/>
                <a:gd name="connsiteX11999" fmla="*/ 1750299 w 1939743"/>
                <a:gd name="connsiteY11999" fmla="*/ 2407252 h 2523383"/>
                <a:gd name="connsiteX12000" fmla="*/ 1749431 w 1939743"/>
                <a:gd name="connsiteY12000" fmla="*/ 2406478 h 2523383"/>
                <a:gd name="connsiteX12001" fmla="*/ 1747569 w 1939743"/>
                <a:gd name="connsiteY12001" fmla="*/ 2404272 h 2523383"/>
                <a:gd name="connsiteX12002" fmla="*/ 1746661 w 1939743"/>
                <a:gd name="connsiteY12002" fmla="*/ 2402793 h 2523383"/>
                <a:gd name="connsiteX12003" fmla="*/ 1745660 w 1939743"/>
                <a:gd name="connsiteY12003" fmla="*/ 2395721 h 2523383"/>
                <a:gd name="connsiteX12004" fmla="*/ 1745981 w 1939743"/>
                <a:gd name="connsiteY12004" fmla="*/ 2391989 h 2523383"/>
                <a:gd name="connsiteX12005" fmla="*/ 1747561 w 1939743"/>
                <a:gd name="connsiteY12005" fmla="*/ 2388500 h 2523383"/>
                <a:gd name="connsiteX12006" fmla="*/ 1749900 w 1939743"/>
                <a:gd name="connsiteY12006" fmla="*/ 2386176 h 2523383"/>
                <a:gd name="connsiteX12007" fmla="*/ 1751254 w 1939743"/>
                <a:gd name="connsiteY12007" fmla="*/ 2384322 h 2523383"/>
                <a:gd name="connsiteX12008" fmla="*/ 1756918 w 1939743"/>
                <a:gd name="connsiteY12008" fmla="*/ 2373260 h 2523383"/>
                <a:gd name="connsiteX12009" fmla="*/ 1758029 w 1939743"/>
                <a:gd name="connsiteY12009" fmla="*/ 2370740 h 2523383"/>
                <a:gd name="connsiteX12010" fmla="*/ 1759382 w 1939743"/>
                <a:gd name="connsiteY12010" fmla="*/ 2368589 h 2523383"/>
                <a:gd name="connsiteX12011" fmla="*/ 1761807 w 1939743"/>
                <a:gd name="connsiteY12011" fmla="*/ 2366461 h 2523383"/>
                <a:gd name="connsiteX12012" fmla="*/ 1764945 w 1939743"/>
                <a:gd name="connsiteY12012" fmla="*/ 2362862 h 2523383"/>
                <a:gd name="connsiteX12013" fmla="*/ 1765946 w 1939743"/>
                <a:gd name="connsiteY12013" fmla="*/ 2362127 h 2523383"/>
                <a:gd name="connsiteX12014" fmla="*/ 1767745 w 1939743"/>
                <a:gd name="connsiteY12014" fmla="*/ 2361775 h 2523383"/>
                <a:gd name="connsiteX12015" fmla="*/ 1769522 w 1939743"/>
                <a:gd name="connsiteY12015" fmla="*/ 2361970 h 2523383"/>
                <a:gd name="connsiteX12016" fmla="*/ 1769013 w 1939743"/>
                <a:gd name="connsiteY12016" fmla="*/ 2363277 h 2523383"/>
                <a:gd name="connsiteX12017" fmla="*/ 1769146 w 1939743"/>
                <a:gd name="connsiteY12017" fmla="*/ 2364552 h 2523383"/>
                <a:gd name="connsiteX12018" fmla="*/ 1771204 w 1939743"/>
                <a:gd name="connsiteY12018" fmla="*/ 2369520 h 2523383"/>
                <a:gd name="connsiteX12019" fmla="*/ 1771180 w 1939743"/>
                <a:gd name="connsiteY12019" fmla="*/ 2370506 h 2523383"/>
                <a:gd name="connsiteX12020" fmla="*/ 1770053 w 1939743"/>
                <a:gd name="connsiteY12020" fmla="*/ 2374449 h 2523383"/>
                <a:gd name="connsiteX12021" fmla="*/ 1767894 w 1939743"/>
                <a:gd name="connsiteY12021" fmla="*/ 2380802 h 2523383"/>
                <a:gd name="connsiteX12022" fmla="*/ 1767339 w 1939743"/>
                <a:gd name="connsiteY12022" fmla="*/ 2384299 h 2523383"/>
                <a:gd name="connsiteX12023" fmla="*/ 1767628 w 1939743"/>
                <a:gd name="connsiteY12023" fmla="*/ 2385347 h 2523383"/>
                <a:gd name="connsiteX12024" fmla="*/ 1766752 w 1939743"/>
                <a:gd name="connsiteY12024" fmla="*/ 2387115 h 2523383"/>
                <a:gd name="connsiteX12025" fmla="*/ 1765821 w 1939743"/>
                <a:gd name="connsiteY12025" fmla="*/ 2388453 h 2523383"/>
                <a:gd name="connsiteX12026" fmla="*/ 1762136 w 1939743"/>
                <a:gd name="connsiteY12026" fmla="*/ 2390964 h 2523383"/>
                <a:gd name="connsiteX12027" fmla="*/ 1760251 w 1939743"/>
                <a:gd name="connsiteY12027" fmla="*/ 2391551 h 2523383"/>
                <a:gd name="connsiteX12028" fmla="*/ 1758459 w 1939743"/>
                <a:gd name="connsiteY12028" fmla="*/ 2392482 h 2523383"/>
                <a:gd name="connsiteX12029" fmla="*/ 1754227 w 1939743"/>
                <a:gd name="connsiteY12029" fmla="*/ 2395627 h 2523383"/>
                <a:gd name="connsiteX12030" fmla="*/ 1536414 w 1939743"/>
                <a:gd name="connsiteY12030" fmla="*/ 2366164 h 2523383"/>
                <a:gd name="connsiteX12031" fmla="*/ 1534420 w 1939743"/>
                <a:gd name="connsiteY12031" fmla="*/ 2366422 h 2523383"/>
                <a:gd name="connsiteX12032" fmla="*/ 1534897 w 1939743"/>
                <a:gd name="connsiteY12032" fmla="*/ 2365311 h 2523383"/>
                <a:gd name="connsiteX12033" fmla="*/ 1537619 w 1939743"/>
                <a:gd name="connsiteY12033" fmla="*/ 2363332 h 2523383"/>
                <a:gd name="connsiteX12034" fmla="*/ 1539622 w 1939743"/>
                <a:gd name="connsiteY12034" fmla="*/ 2362221 h 2523383"/>
                <a:gd name="connsiteX12035" fmla="*/ 1540803 w 1939743"/>
                <a:gd name="connsiteY12035" fmla="*/ 2362244 h 2523383"/>
                <a:gd name="connsiteX12036" fmla="*/ 1538879 w 1939743"/>
                <a:gd name="connsiteY12036" fmla="*/ 2364677 h 2523383"/>
                <a:gd name="connsiteX12037" fmla="*/ 1536414 w 1939743"/>
                <a:gd name="connsiteY12037" fmla="*/ 2366164 h 2523383"/>
                <a:gd name="connsiteX12038" fmla="*/ 1255757 w 1939743"/>
                <a:gd name="connsiteY12038" fmla="*/ 2388633 h 2523383"/>
                <a:gd name="connsiteX12039" fmla="*/ 1255303 w 1939743"/>
                <a:gd name="connsiteY12039" fmla="*/ 2389227 h 2523383"/>
                <a:gd name="connsiteX12040" fmla="*/ 1254700 w 1939743"/>
                <a:gd name="connsiteY12040" fmla="*/ 2388914 h 2523383"/>
                <a:gd name="connsiteX12041" fmla="*/ 1254270 w 1939743"/>
                <a:gd name="connsiteY12041" fmla="*/ 2389219 h 2523383"/>
                <a:gd name="connsiteX12042" fmla="*/ 1254020 w 1939743"/>
                <a:gd name="connsiteY12042" fmla="*/ 2390135 h 2523383"/>
                <a:gd name="connsiteX12043" fmla="*/ 1253590 w 1939743"/>
                <a:gd name="connsiteY12043" fmla="*/ 2390815 h 2523383"/>
                <a:gd name="connsiteX12044" fmla="*/ 1253073 w 1939743"/>
                <a:gd name="connsiteY12044" fmla="*/ 2390987 h 2523383"/>
                <a:gd name="connsiteX12045" fmla="*/ 1252009 w 1939743"/>
                <a:gd name="connsiteY12045" fmla="*/ 2390424 h 2523383"/>
                <a:gd name="connsiteX12046" fmla="*/ 1250687 w 1939743"/>
                <a:gd name="connsiteY12046" fmla="*/ 2388289 h 2523383"/>
                <a:gd name="connsiteX12047" fmla="*/ 1249819 w 1939743"/>
                <a:gd name="connsiteY12047" fmla="*/ 2386411 h 2523383"/>
                <a:gd name="connsiteX12048" fmla="*/ 1249412 w 1939743"/>
                <a:gd name="connsiteY12048" fmla="*/ 2384791 h 2523383"/>
                <a:gd name="connsiteX12049" fmla="*/ 1250202 w 1939743"/>
                <a:gd name="connsiteY12049" fmla="*/ 2384087 h 2523383"/>
                <a:gd name="connsiteX12050" fmla="*/ 1252181 w 1939743"/>
                <a:gd name="connsiteY12050" fmla="*/ 2384299 h 2523383"/>
                <a:gd name="connsiteX12051" fmla="*/ 1253934 w 1939743"/>
                <a:gd name="connsiteY12051" fmla="*/ 2384893 h 2523383"/>
                <a:gd name="connsiteX12052" fmla="*/ 1255444 w 1939743"/>
                <a:gd name="connsiteY12052" fmla="*/ 2385863 h 2523383"/>
                <a:gd name="connsiteX12053" fmla="*/ 1256054 w 1939743"/>
                <a:gd name="connsiteY12053" fmla="*/ 2387107 h 2523383"/>
                <a:gd name="connsiteX12054" fmla="*/ 1255757 w 1939743"/>
                <a:gd name="connsiteY12054" fmla="*/ 2388633 h 2523383"/>
                <a:gd name="connsiteX12055" fmla="*/ 1266217 w 1939743"/>
                <a:gd name="connsiteY12055" fmla="*/ 2397653 h 2523383"/>
                <a:gd name="connsiteX12056" fmla="*/ 1265020 w 1939743"/>
                <a:gd name="connsiteY12056" fmla="*/ 2398021 h 2523383"/>
                <a:gd name="connsiteX12057" fmla="*/ 1263549 w 1939743"/>
                <a:gd name="connsiteY12057" fmla="*/ 2397528 h 2523383"/>
                <a:gd name="connsiteX12058" fmla="*/ 1262962 w 1939743"/>
                <a:gd name="connsiteY12058" fmla="*/ 2396824 h 2523383"/>
                <a:gd name="connsiteX12059" fmla="*/ 1263259 w 1939743"/>
                <a:gd name="connsiteY12059" fmla="*/ 2395901 h 2523383"/>
                <a:gd name="connsiteX12060" fmla="*/ 1263901 w 1939743"/>
                <a:gd name="connsiteY12060" fmla="*/ 2395048 h 2523383"/>
                <a:gd name="connsiteX12061" fmla="*/ 1264887 w 1939743"/>
                <a:gd name="connsiteY12061" fmla="*/ 2394258 h 2523383"/>
                <a:gd name="connsiteX12062" fmla="*/ 1265919 w 1939743"/>
                <a:gd name="connsiteY12062" fmla="*/ 2394117 h 2523383"/>
                <a:gd name="connsiteX12063" fmla="*/ 1266991 w 1939743"/>
                <a:gd name="connsiteY12063" fmla="*/ 2394618 h 2523383"/>
                <a:gd name="connsiteX12064" fmla="*/ 1267546 w 1939743"/>
                <a:gd name="connsiteY12064" fmla="*/ 2395103 h 2523383"/>
                <a:gd name="connsiteX12065" fmla="*/ 1267586 w 1939743"/>
                <a:gd name="connsiteY12065" fmla="*/ 2395572 h 2523383"/>
                <a:gd name="connsiteX12066" fmla="*/ 1266217 w 1939743"/>
                <a:gd name="connsiteY12066" fmla="*/ 2397653 h 2523383"/>
                <a:gd name="connsiteX12067" fmla="*/ 1277435 w 1939743"/>
                <a:gd name="connsiteY12067" fmla="*/ 2394625 h 2523383"/>
                <a:gd name="connsiteX12068" fmla="*/ 1277193 w 1939743"/>
                <a:gd name="connsiteY12068" fmla="*/ 2395901 h 2523383"/>
                <a:gd name="connsiteX12069" fmla="*/ 1277396 w 1939743"/>
                <a:gd name="connsiteY12069" fmla="*/ 2396730 h 2523383"/>
                <a:gd name="connsiteX12070" fmla="*/ 1278046 w 1939743"/>
                <a:gd name="connsiteY12070" fmla="*/ 2397113 h 2523383"/>
                <a:gd name="connsiteX12071" fmla="*/ 1278476 w 1939743"/>
                <a:gd name="connsiteY12071" fmla="*/ 2397653 h 2523383"/>
                <a:gd name="connsiteX12072" fmla="*/ 1278679 w 1939743"/>
                <a:gd name="connsiteY12072" fmla="*/ 2398349 h 2523383"/>
                <a:gd name="connsiteX12073" fmla="*/ 1279290 w 1939743"/>
                <a:gd name="connsiteY12073" fmla="*/ 2398529 h 2523383"/>
                <a:gd name="connsiteX12074" fmla="*/ 1280299 w 1939743"/>
                <a:gd name="connsiteY12074" fmla="*/ 2398201 h 2523383"/>
                <a:gd name="connsiteX12075" fmla="*/ 1280972 w 1939743"/>
                <a:gd name="connsiteY12075" fmla="*/ 2398303 h 2523383"/>
                <a:gd name="connsiteX12076" fmla="*/ 1281308 w 1939743"/>
                <a:gd name="connsiteY12076" fmla="*/ 2398834 h 2523383"/>
                <a:gd name="connsiteX12077" fmla="*/ 1281691 w 1939743"/>
                <a:gd name="connsiteY12077" fmla="*/ 2398960 h 2523383"/>
                <a:gd name="connsiteX12078" fmla="*/ 1282122 w 1939743"/>
                <a:gd name="connsiteY12078" fmla="*/ 2398678 h 2523383"/>
                <a:gd name="connsiteX12079" fmla="*/ 1282654 w 1939743"/>
                <a:gd name="connsiteY12079" fmla="*/ 2399007 h 2523383"/>
                <a:gd name="connsiteX12080" fmla="*/ 1283295 w 1939743"/>
                <a:gd name="connsiteY12080" fmla="*/ 2399945 h 2523383"/>
                <a:gd name="connsiteX12081" fmla="*/ 1283796 w 1939743"/>
                <a:gd name="connsiteY12081" fmla="*/ 2399985 h 2523383"/>
                <a:gd name="connsiteX12082" fmla="*/ 1284156 w 1939743"/>
                <a:gd name="connsiteY12082" fmla="*/ 2399116 h 2523383"/>
                <a:gd name="connsiteX12083" fmla="*/ 1284030 w 1939743"/>
                <a:gd name="connsiteY12083" fmla="*/ 2398623 h 2523383"/>
                <a:gd name="connsiteX12084" fmla="*/ 1283162 w 1939743"/>
                <a:gd name="connsiteY12084" fmla="*/ 2398287 h 2523383"/>
                <a:gd name="connsiteX12085" fmla="*/ 1283240 w 1939743"/>
                <a:gd name="connsiteY12085" fmla="*/ 2397958 h 2523383"/>
                <a:gd name="connsiteX12086" fmla="*/ 1282708 w 1939743"/>
                <a:gd name="connsiteY12086" fmla="*/ 2397152 h 2523383"/>
                <a:gd name="connsiteX12087" fmla="*/ 1282974 w 1939743"/>
                <a:gd name="connsiteY12087" fmla="*/ 2396558 h 2523383"/>
                <a:gd name="connsiteX12088" fmla="*/ 1283882 w 1939743"/>
                <a:gd name="connsiteY12088" fmla="*/ 2395799 h 2523383"/>
                <a:gd name="connsiteX12089" fmla="*/ 1284523 w 1939743"/>
                <a:gd name="connsiteY12089" fmla="*/ 2395635 h 2523383"/>
                <a:gd name="connsiteX12090" fmla="*/ 1284907 w 1939743"/>
                <a:gd name="connsiteY12090" fmla="*/ 2396065 h 2523383"/>
                <a:gd name="connsiteX12091" fmla="*/ 1285298 w 1939743"/>
                <a:gd name="connsiteY12091" fmla="*/ 2395955 h 2523383"/>
                <a:gd name="connsiteX12092" fmla="*/ 1285705 w 1939743"/>
                <a:gd name="connsiteY12092" fmla="*/ 2395298 h 2523383"/>
                <a:gd name="connsiteX12093" fmla="*/ 1286659 w 1939743"/>
                <a:gd name="connsiteY12093" fmla="*/ 2394798 h 2523383"/>
                <a:gd name="connsiteX12094" fmla="*/ 1288161 w 1939743"/>
                <a:gd name="connsiteY12094" fmla="*/ 2394445 h 2523383"/>
                <a:gd name="connsiteX12095" fmla="*/ 1288983 w 1939743"/>
                <a:gd name="connsiteY12095" fmla="*/ 2394719 h 2523383"/>
                <a:gd name="connsiteX12096" fmla="*/ 1289123 w 1939743"/>
                <a:gd name="connsiteY12096" fmla="*/ 2395611 h 2523383"/>
                <a:gd name="connsiteX12097" fmla="*/ 1289554 w 1939743"/>
                <a:gd name="connsiteY12097" fmla="*/ 2395901 h 2523383"/>
                <a:gd name="connsiteX12098" fmla="*/ 1290274 w 1939743"/>
                <a:gd name="connsiteY12098" fmla="*/ 2395588 h 2523383"/>
                <a:gd name="connsiteX12099" fmla="*/ 1290954 w 1939743"/>
                <a:gd name="connsiteY12099" fmla="*/ 2396268 h 2523383"/>
                <a:gd name="connsiteX12100" fmla="*/ 1291596 w 1939743"/>
                <a:gd name="connsiteY12100" fmla="*/ 2397935 h 2523383"/>
                <a:gd name="connsiteX12101" fmla="*/ 1292315 w 1939743"/>
                <a:gd name="connsiteY12101" fmla="*/ 2397990 h 2523383"/>
                <a:gd name="connsiteX12102" fmla="*/ 1293114 w 1939743"/>
                <a:gd name="connsiteY12102" fmla="*/ 2396425 h 2523383"/>
                <a:gd name="connsiteX12103" fmla="*/ 1294256 w 1939743"/>
                <a:gd name="connsiteY12103" fmla="*/ 2395298 h 2523383"/>
                <a:gd name="connsiteX12104" fmla="*/ 1295727 w 1939743"/>
                <a:gd name="connsiteY12104" fmla="*/ 2394602 h 2523383"/>
                <a:gd name="connsiteX12105" fmla="*/ 1296791 w 1939743"/>
                <a:gd name="connsiteY12105" fmla="*/ 2394531 h 2523383"/>
                <a:gd name="connsiteX12106" fmla="*/ 1297440 w 1939743"/>
                <a:gd name="connsiteY12106" fmla="*/ 2395079 h 2523383"/>
                <a:gd name="connsiteX12107" fmla="*/ 1297745 w 1939743"/>
                <a:gd name="connsiteY12107" fmla="*/ 2395807 h 2523383"/>
                <a:gd name="connsiteX12108" fmla="*/ 1297706 w 1939743"/>
                <a:gd name="connsiteY12108" fmla="*/ 2396699 h 2523383"/>
                <a:gd name="connsiteX12109" fmla="*/ 1298105 w 1939743"/>
                <a:gd name="connsiteY12109" fmla="*/ 2397262 h 2523383"/>
                <a:gd name="connsiteX12110" fmla="*/ 1298950 w 1939743"/>
                <a:gd name="connsiteY12110" fmla="*/ 2397481 h 2523383"/>
                <a:gd name="connsiteX12111" fmla="*/ 1299224 w 1939743"/>
                <a:gd name="connsiteY12111" fmla="*/ 2398208 h 2523383"/>
                <a:gd name="connsiteX12112" fmla="*/ 1298918 w 1939743"/>
                <a:gd name="connsiteY12112" fmla="*/ 2399445 h 2523383"/>
                <a:gd name="connsiteX12113" fmla="*/ 1298997 w 1939743"/>
                <a:gd name="connsiteY12113" fmla="*/ 2400524 h 2523383"/>
                <a:gd name="connsiteX12114" fmla="*/ 1299756 w 1939743"/>
                <a:gd name="connsiteY12114" fmla="*/ 2401948 h 2523383"/>
                <a:gd name="connsiteX12115" fmla="*/ 1299928 w 1939743"/>
                <a:gd name="connsiteY12115" fmla="*/ 2402034 h 2523383"/>
                <a:gd name="connsiteX12116" fmla="*/ 1300647 w 1939743"/>
                <a:gd name="connsiteY12116" fmla="*/ 2399499 h 2523383"/>
                <a:gd name="connsiteX12117" fmla="*/ 1301265 w 1939743"/>
                <a:gd name="connsiteY12117" fmla="*/ 2398170 h 2523383"/>
                <a:gd name="connsiteX12118" fmla="*/ 1302079 w 1939743"/>
                <a:gd name="connsiteY12118" fmla="*/ 2397223 h 2523383"/>
                <a:gd name="connsiteX12119" fmla="*/ 1302595 w 1939743"/>
                <a:gd name="connsiteY12119" fmla="*/ 2397137 h 2523383"/>
                <a:gd name="connsiteX12120" fmla="*/ 1302814 w 1939743"/>
                <a:gd name="connsiteY12120" fmla="*/ 2397911 h 2523383"/>
                <a:gd name="connsiteX12121" fmla="*/ 1302642 w 1939743"/>
                <a:gd name="connsiteY12121" fmla="*/ 2398764 h 2523383"/>
                <a:gd name="connsiteX12122" fmla="*/ 1302079 w 1939743"/>
                <a:gd name="connsiteY12122" fmla="*/ 2399703 h 2523383"/>
                <a:gd name="connsiteX12123" fmla="*/ 1302376 w 1939743"/>
                <a:gd name="connsiteY12123" fmla="*/ 2400125 h 2523383"/>
                <a:gd name="connsiteX12124" fmla="*/ 1304207 w 1939743"/>
                <a:gd name="connsiteY12124" fmla="*/ 2400133 h 2523383"/>
                <a:gd name="connsiteX12125" fmla="*/ 1304395 w 1939743"/>
                <a:gd name="connsiteY12125" fmla="*/ 2400430 h 2523383"/>
                <a:gd name="connsiteX12126" fmla="*/ 1302361 w 1939743"/>
                <a:gd name="connsiteY12126" fmla="*/ 2404663 h 2523383"/>
                <a:gd name="connsiteX12127" fmla="*/ 1300843 w 1939743"/>
                <a:gd name="connsiteY12127" fmla="*/ 2406720 h 2523383"/>
                <a:gd name="connsiteX12128" fmla="*/ 1299231 w 1939743"/>
                <a:gd name="connsiteY12128" fmla="*/ 2408105 h 2523383"/>
                <a:gd name="connsiteX12129" fmla="*/ 1298066 w 1939743"/>
                <a:gd name="connsiteY12129" fmla="*/ 2408449 h 2523383"/>
                <a:gd name="connsiteX12130" fmla="*/ 1297338 w 1939743"/>
                <a:gd name="connsiteY12130" fmla="*/ 2407769 h 2523383"/>
                <a:gd name="connsiteX12131" fmla="*/ 1296642 w 1939743"/>
                <a:gd name="connsiteY12131" fmla="*/ 2407495 h 2523383"/>
                <a:gd name="connsiteX12132" fmla="*/ 1295961 w 1939743"/>
                <a:gd name="connsiteY12132" fmla="*/ 2407644 h 2523383"/>
                <a:gd name="connsiteX12133" fmla="*/ 1295969 w 1939743"/>
                <a:gd name="connsiteY12133" fmla="*/ 2407377 h 2523383"/>
                <a:gd name="connsiteX12134" fmla="*/ 1297158 w 1939743"/>
                <a:gd name="connsiteY12134" fmla="*/ 2406321 h 2523383"/>
                <a:gd name="connsiteX12135" fmla="*/ 1297604 w 1939743"/>
                <a:gd name="connsiteY12135" fmla="*/ 2406345 h 2523383"/>
                <a:gd name="connsiteX12136" fmla="*/ 1298433 w 1939743"/>
                <a:gd name="connsiteY12136" fmla="*/ 2406110 h 2523383"/>
                <a:gd name="connsiteX12137" fmla="*/ 1300734 w 1939743"/>
                <a:gd name="connsiteY12137" fmla="*/ 2403779 h 2523383"/>
                <a:gd name="connsiteX12138" fmla="*/ 1300734 w 1939743"/>
                <a:gd name="connsiteY12138" fmla="*/ 2403388 h 2523383"/>
                <a:gd name="connsiteX12139" fmla="*/ 1299388 w 1939743"/>
                <a:gd name="connsiteY12139" fmla="*/ 2403575 h 2523383"/>
                <a:gd name="connsiteX12140" fmla="*/ 1294827 w 1939743"/>
                <a:gd name="connsiteY12140" fmla="*/ 2407503 h 2523383"/>
                <a:gd name="connsiteX12141" fmla="*/ 1294248 w 1939743"/>
                <a:gd name="connsiteY12141" fmla="*/ 2407651 h 2523383"/>
                <a:gd name="connsiteX12142" fmla="*/ 1293794 w 1939743"/>
                <a:gd name="connsiteY12142" fmla="*/ 2407393 h 2523383"/>
                <a:gd name="connsiteX12143" fmla="*/ 1293466 w 1939743"/>
                <a:gd name="connsiteY12143" fmla="*/ 2406736 h 2523383"/>
                <a:gd name="connsiteX12144" fmla="*/ 1290899 w 1939743"/>
                <a:gd name="connsiteY12144" fmla="*/ 2405594 h 2523383"/>
                <a:gd name="connsiteX12145" fmla="*/ 1289843 w 1939743"/>
                <a:gd name="connsiteY12145" fmla="*/ 2404569 h 2523383"/>
                <a:gd name="connsiteX12146" fmla="*/ 1288372 w 1939743"/>
                <a:gd name="connsiteY12146" fmla="*/ 2403834 h 2523383"/>
                <a:gd name="connsiteX12147" fmla="*/ 1286479 w 1939743"/>
                <a:gd name="connsiteY12147" fmla="*/ 2403380 h 2523383"/>
                <a:gd name="connsiteX12148" fmla="*/ 1284265 w 1939743"/>
                <a:gd name="connsiteY12148" fmla="*/ 2402457 h 2523383"/>
                <a:gd name="connsiteX12149" fmla="*/ 1281723 w 1939743"/>
                <a:gd name="connsiteY12149" fmla="*/ 2401056 h 2523383"/>
                <a:gd name="connsiteX12150" fmla="*/ 1279313 w 1939743"/>
                <a:gd name="connsiteY12150" fmla="*/ 2400282 h 2523383"/>
                <a:gd name="connsiteX12151" fmla="*/ 1274908 w 1939743"/>
                <a:gd name="connsiteY12151" fmla="*/ 2399836 h 2523383"/>
                <a:gd name="connsiteX12152" fmla="*/ 1274345 w 1939743"/>
                <a:gd name="connsiteY12152" fmla="*/ 2399132 h 2523383"/>
                <a:gd name="connsiteX12153" fmla="*/ 1270003 w 1939743"/>
                <a:gd name="connsiteY12153" fmla="*/ 2397825 h 2523383"/>
                <a:gd name="connsiteX12154" fmla="*/ 1268650 w 1939743"/>
                <a:gd name="connsiteY12154" fmla="*/ 2396980 h 2523383"/>
                <a:gd name="connsiteX12155" fmla="*/ 1268783 w 1939743"/>
                <a:gd name="connsiteY12155" fmla="*/ 2396018 h 2523383"/>
                <a:gd name="connsiteX12156" fmla="*/ 1269119 w 1939743"/>
                <a:gd name="connsiteY12156" fmla="*/ 2395322 h 2523383"/>
                <a:gd name="connsiteX12157" fmla="*/ 1269651 w 1939743"/>
                <a:gd name="connsiteY12157" fmla="*/ 2394876 h 2523383"/>
                <a:gd name="connsiteX12158" fmla="*/ 1270206 w 1939743"/>
                <a:gd name="connsiteY12158" fmla="*/ 2395056 h 2523383"/>
                <a:gd name="connsiteX12159" fmla="*/ 1270785 w 1939743"/>
                <a:gd name="connsiteY12159" fmla="*/ 2395854 h 2523383"/>
                <a:gd name="connsiteX12160" fmla="*/ 1271380 w 1939743"/>
                <a:gd name="connsiteY12160" fmla="*/ 2395947 h 2523383"/>
                <a:gd name="connsiteX12161" fmla="*/ 1271998 w 1939743"/>
                <a:gd name="connsiteY12161" fmla="*/ 2395330 h 2523383"/>
                <a:gd name="connsiteX12162" fmla="*/ 1272741 w 1939743"/>
                <a:gd name="connsiteY12162" fmla="*/ 2395243 h 2523383"/>
                <a:gd name="connsiteX12163" fmla="*/ 1273610 w 1939743"/>
                <a:gd name="connsiteY12163" fmla="*/ 2395681 h 2523383"/>
                <a:gd name="connsiteX12164" fmla="*/ 1274275 w 1939743"/>
                <a:gd name="connsiteY12164" fmla="*/ 2395627 h 2523383"/>
                <a:gd name="connsiteX12165" fmla="*/ 1274728 w 1939743"/>
                <a:gd name="connsiteY12165" fmla="*/ 2395079 h 2523383"/>
                <a:gd name="connsiteX12166" fmla="*/ 1275605 w 1939743"/>
                <a:gd name="connsiteY12166" fmla="*/ 2394602 h 2523383"/>
                <a:gd name="connsiteX12167" fmla="*/ 1276911 w 1939743"/>
                <a:gd name="connsiteY12167" fmla="*/ 2394203 h 2523383"/>
                <a:gd name="connsiteX12168" fmla="*/ 1277435 w 1939743"/>
                <a:gd name="connsiteY12168" fmla="*/ 2394625 h 2523383"/>
                <a:gd name="connsiteX12169" fmla="*/ 1480626 w 1939743"/>
                <a:gd name="connsiteY12169" fmla="*/ 2410530 h 2523383"/>
                <a:gd name="connsiteX12170" fmla="*/ 1478936 w 1939743"/>
                <a:gd name="connsiteY12170" fmla="*/ 2411156 h 2523383"/>
                <a:gd name="connsiteX12171" fmla="*/ 1476041 w 1939743"/>
                <a:gd name="connsiteY12171" fmla="*/ 2410577 h 2523383"/>
                <a:gd name="connsiteX12172" fmla="*/ 1472857 w 1939743"/>
                <a:gd name="connsiteY12172" fmla="*/ 2411383 h 2523383"/>
                <a:gd name="connsiteX12173" fmla="*/ 1471973 w 1939743"/>
                <a:gd name="connsiteY12173" fmla="*/ 2411399 h 2523383"/>
                <a:gd name="connsiteX12174" fmla="*/ 1474335 w 1939743"/>
                <a:gd name="connsiteY12174" fmla="*/ 2409083 h 2523383"/>
                <a:gd name="connsiteX12175" fmla="*/ 1477966 w 1939743"/>
                <a:gd name="connsiteY12175" fmla="*/ 2407659 h 2523383"/>
                <a:gd name="connsiteX12176" fmla="*/ 1481588 w 1939743"/>
                <a:gd name="connsiteY12176" fmla="*/ 2403278 h 2523383"/>
                <a:gd name="connsiteX12177" fmla="*/ 1482605 w 1939743"/>
                <a:gd name="connsiteY12177" fmla="*/ 2403169 h 2523383"/>
                <a:gd name="connsiteX12178" fmla="*/ 1481228 w 1939743"/>
                <a:gd name="connsiteY12178" fmla="*/ 2408121 h 2523383"/>
                <a:gd name="connsiteX12179" fmla="*/ 1480946 w 1939743"/>
                <a:gd name="connsiteY12179" fmla="*/ 2409889 h 2523383"/>
                <a:gd name="connsiteX12180" fmla="*/ 1480626 w 1939743"/>
                <a:gd name="connsiteY12180" fmla="*/ 2410530 h 2523383"/>
                <a:gd name="connsiteX12181" fmla="*/ 1477801 w 1939743"/>
                <a:gd name="connsiteY12181" fmla="*/ 2406900 h 2523383"/>
                <a:gd name="connsiteX12182" fmla="*/ 1475157 w 1939743"/>
                <a:gd name="connsiteY12182" fmla="*/ 2407542 h 2523383"/>
                <a:gd name="connsiteX12183" fmla="*/ 1474242 w 1939743"/>
                <a:gd name="connsiteY12183" fmla="*/ 2407268 h 2523383"/>
                <a:gd name="connsiteX12184" fmla="*/ 1477168 w 1939743"/>
                <a:gd name="connsiteY12184" fmla="*/ 2404193 h 2523383"/>
                <a:gd name="connsiteX12185" fmla="*/ 1480508 w 1939743"/>
                <a:gd name="connsiteY12185" fmla="*/ 2403482 h 2523383"/>
                <a:gd name="connsiteX12186" fmla="*/ 1477801 w 1939743"/>
                <a:gd name="connsiteY12186" fmla="*/ 2406900 h 2523383"/>
                <a:gd name="connsiteX12187" fmla="*/ 1757387 w 1939743"/>
                <a:gd name="connsiteY12187" fmla="*/ 2409881 h 2523383"/>
                <a:gd name="connsiteX12188" fmla="*/ 1756480 w 1939743"/>
                <a:gd name="connsiteY12188" fmla="*/ 2410139 h 2523383"/>
                <a:gd name="connsiteX12189" fmla="*/ 1756269 w 1939743"/>
                <a:gd name="connsiteY12189" fmla="*/ 2409693 h 2523383"/>
                <a:gd name="connsiteX12190" fmla="*/ 1754868 w 1939743"/>
                <a:gd name="connsiteY12190" fmla="*/ 2408402 h 2523383"/>
                <a:gd name="connsiteX12191" fmla="*/ 1754743 w 1939743"/>
                <a:gd name="connsiteY12191" fmla="*/ 2407761 h 2523383"/>
                <a:gd name="connsiteX12192" fmla="*/ 1755964 w 1939743"/>
                <a:gd name="connsiteY12192" fmla="*/ 2407151 h 2523383"/>
                <a:gd name="connsiteX12193" fmla="*/ 1758459 w 1939743"/>
                <a:gd name="connsiteY12193" fmla="*/ 2407464 h 2523383"/>
                <a:gd name="connsiteX12194" fmla="*/ 1757567 w 1939743"/>
                <a:gd name="connsiteY12194" fmla="*/ 2409083 h 2523383"/>
                <a:gd name="connsiteX12195" fmla="*/ 1757387 w 1939743"/>
                <a:gd name="connsiteY12195" fmla="*/ 2409881 h 2523383"/>
                <a:gd name="connsiteX12196" fmla="*/ 1300108 w 1939743"/>
                <a:gd name="connsiteY12196" fmla="*/ 2410632 h 2523383"/>
                <a:gd name="connsiteX12197" fmla="*/ 1299521 w 1939743"/>
                <a:gd name="connsiteY12197" fmla="*/ 2410710 h 2523383"/>
                <a:gd name="connsiteX12198" fmla="*/ 1299130 w 1939743"/>
                <a:gd name="connsiteY12198" fmla="*/ 2410421 h 2523383"/>
                <a:gd name="connsiteX12199" fmla="*/ 1299028 w 1939743"/>
                <a:gd name="connsiteY12199" fmla="*/ 2410069 h 2523383"/>
                <a:gd name="connsiteX12200" fmla="*/ 1299216 w 1939743"/>
                <a:gd name="connsiteY12200" fmla="*/ 2409638 h 2523383"/>
                <a:gd name="connsiteX12201" fmla="*/ 1301273 w 1939743"/>
                <a:gd name="connsiteY12201" fmla="*/ 2408614 h 2523383"/>
                <a:gd name="connsiteX12202" fmla="*/ 1301766 w 1939743"/>
                <a:gd name="connsiteY12202" fmla="*/ 2408747 h 2523383"/>
                <a:gd name="connsiteX12203" fmla="*/ 1301445 w 1939743"/>
                <a:gd name="connsiteY12203" fmla="*/ 2409553 h 2523383"/>
                <a:gd name="connsiteX12204" fmla="*/ 1300108 w 1939743"/>
                <a:gd name="connsiteY12204" fmla="*/ 2410632 h 2523383"/>
                <a:gd name="connsiteX12205" fmla="*/ 1335540 w 1939743"/>
                <a:gd name="connsiteY12205" fmla="*/ 2431012 h 2523383"/>
                <a:gd name="connsiteX12206" fmla="*/ 1335563 w 1939743"/>
                <a:gd name="connsiteY12206" fmla="*/ 2431403 h 2523383"/>
                <a:gd name="connsiteX12207" fmla="*/ 1334625 w 1939743"/>
                <a:gd name="connsiteY12207" fmla="*/ 2430590 h 2523383"/>
                <a:gd name="connsiteX12208" fmla="*/ 1334249 w 1939743"/>
                <a:gd name="connsiteY12208" fmla="*/ 2429948 h 2523383"/>
                <a:gd name="connsiteX12209" fmla="*/ 1334171 w 1939743"/>
                <a:gd name="connsiteY12209" fmla="*/ 2429299 h 2523383"/>
                <a:gd name="connsiteX12210" fmla="*/ 1334625 w 1939743"/>
                <a:gd name="connsiteY12210" fmla="*/ 2429080 h 2523383"/>
                <a:gd name="connsiteX12211" fmla="*/ 1335595 w 1939743"/>
                <a:gd name="connsiteY12211" fmla="*/ 2429291 h 2523383"/>
                <a:gd name="connsiteX12212" fmla="*/ 1335900 w 1939743"/>
                <a:gd name="connsiteY12212" fmla="*/ 2429815 h 2523383"/>
                <a:gd name="connsiteX12213" fmla="*/ 1335540 w 1939743"/>
                <a:gd name="connsiteY12213" fmla="*/ 2431012 h 2523383"/>
                <a:gd name="connsiteX12214" fmla="*/ 1630022 w 1939743"/>
                <a:gd name="connsiteY12214" fmla="*/ 2434932 h 2523383"/>
                <a:gd name="connsiteX12215" fmla="*/ 1627072 w 1939743"/>
                <a:gd name="connsiteY12215" fmla="*/ 2436559 h 2523383"/>
                <a:gd name="connsiteX12216" fmla="*/ 1628215 w 1939743"/>
                <a:gd name="connsiteY12216" fmla="*/ 2432405 h 2523383"/>
                <a:gd name="connsiteX12217" fmla="*/ 1629153 w 1939743"/>
                <a:gd name="connsiteY12217" fmla="*/ 2431122 h 2523383"/>
                <a:gd name="connsiteX12218" fmla="*/ 1630397 w 1939743"/>
                <a:gd name="connsiteY12218" fmla="*/ 2431552 h 2523383"/>
                <a:gd name="connsiteX12219" fmla="*/ 1630225 w 1939743"/>
                <a:gd name="connsiteY12219" fmla="*/ 2434063 h 2523383"/>
                <a:gd name="connsiteX12220" fmla="*/ 1630022 w 1939743"/>
                <a:gd name="connsiteY12220" fmla="*/ 2434932 h 2523383"/>
                <a:gd name="connsiteX12221" fmla="*/ 1640748 w 1939743"/>
                <a:gd name="connsiteY12221" fmla="*/ 2446878 h 2523383"/>
                <a:gd name="connsiteX12222" fmla="*/ 1639645 w 1939743"/>
                <a:gd name="connsiteY12222" fmla="*/ 2447950 h 2523383"/>
                <a:gd name="connsiteX12223" fmla="*/ 1639911 w 1939743"/>
                <a:gd name="connsiteY12223" fmla="*/ 2446902 h 2523383"/>
                <a:gd name="connsiteX12224" fmla="*/ 1641264 w 1939743"/>
                <a:gd name="connsiteY12224" fmla="*/ 2444226 h 2523383"/>
                <a:gd name="connsiteX12225" fmla="*/ 1642140 w 1939743"/>
                <a:gd name="connsiteY12225" fmla="*/ 2443827 h 2523383"/>
                <a:gd name="connsiteX12226" fmla="*/ 1640748 w 1939743"/>
                <a:gd name="connsiteY12226" fmla="*/ 2446878 h 2523383"/>
                <a:gd name="connsiteX12227" fmla="*/ 1419180 w 1939743"/>
                <a:gd name="connsiteY12227" fmla="*/ 2451032 h 2523383"/>
                <a:gd name="connsiteX12228" fmla="*/ 1417913 w 1939743"/>
                <a:gd name="connsiteY12228" fmla="*/ 2452096 h 2523383"/>
                <a:gd name="connsiteX12229" fmla="*/ 1416888 w 1939743"/>
                <a:gd name="connsiteY12229" fmla="*/ 2452002 h 2523383"/>
                <a:gd name="connsiteX12230" fmla="*/ 1416560 w 1939743"/>
                <a:gd name="connsiteY12230" fmla="*/ 2451901 h 2523383"/>
                <a:gd name="connsiteX12231" fmla="*/ 1416778 w 1939743"/>
                <a:gd name="connsiteY12231" fmla="*/ 2451486 h 2523383"/>
                <a:gd name="connsiteX12232" fmla="*/ 1416732 w 1939743"/>
                <a:gd name="connsiteY12232" fmla="*/ 2451142 h 2523383"/>
                <a:gd name="connsiteX12233" fmla="*/ 1416403 w 1939743"/>
                <a:gd name="connsiteY12233" fmla="*/ 2450860 h 2523383"/>
                <a:gd name="connsiteX12234" fmla="*/ 1416583 w 1939743"/>
                <a:gd name="connsiteY12234" fmla="*/ 2450360 h 2523383"/>
                <a:gd name="connsiteX12235" fmla="*/ 1417287 w 1939743"/>
                <a:gd name="connsiteY12235" fmla="*/ 2449632 h 2523383"/>
                <a:gd name="connsiteX12236" fmla="*/ 1417749 w 1939743"/>
                <a:gd name="connsiteY12236" fmla="*/ 2448881 h 2523383"/>
                <a:gd name="connsiteX12237" fmla="*/ 1419986 w 1939743"/>
                <a:gd name="connsiteY12237" fmla="*/ 2448505 h 2523383"/>
                <a:gd name="connsiteX12238" fmla="*/ 1421074 w 1939743"/>
                <a:gd name="connsiteY12238" fmla="*/ 2448279 h 2523383"/>
                <a:gd name="connsiteX12239" fmla="*/ 1422216 w 1939743"/>
                <a:gd name="connsiteY12239" fmla="*/ 2448052 h 2523383"/>
                <a:gd name="connsiteX12240" fmla="*/ 1421997 w 1939743"/>
                <a:gd name="connsiteY12240" fmla="*/ 2448709 h 2523383"/>
                <a:gd name="connsiteX12241" fmla="*/ 1419963 w 1939743"/>
                <a:gd name="connsiteY12241" fmla="*/ 2449468 h 2523383"/>
                <a:gd name="connsiteX12242" fmla="*/ 1419454 w 1939743"/>
                <a:gd name="connsiteY12242" fmla="*/ 2450453 h 2523383"/>
                <a:gd name="connsiteX12243" fmla="*/ 1419180 w 1939743"/>
                <a:gd name="connsiteY12243" fmla="*/ 2451032 h 2523383"/>
                <a:gd name="connsiteX12244" fmla="*/ 1412100 w 1939743"/>
                <a:gd name="connsiteY12244" fmla="*/ 2451603 h 2523383"/>
                <a:gd name="connsiteX12245" fmla="*/ 1411146 w 1939743"/>
                <a:gd name="connsiteY12245" fmla="*/ 2451932 h 2523383"/>
                <a:gd name="connsiteX12246" fmla="*/ 1409925 w 1939743"/>
                <a:gd name="connsiteY12246" fmla="*/ 2451822 h 2523383"/>
                <a:gd name="connsiteX12247" fmla="*/ 1409424 w 1939743"/>
                <a:gd name="connsiteY12247" fmla="*/ 2451533 h 2523383"/>
                <a:gd name="connsiteX12248" fmla="*/ 1409644 w 1939743"/>
                <a:gd name="connsiteY12248" fmla="*/ 2451072 h 2523383"/>
                <a:gd name="connsiteX12249" fmla="*/ 1410489 w 1939743"/>
                <a:gd name="connsiteY12249" fmla="*/ 2450555 h 2523383"/>
                <a:gd name="connsiteX12250" fmla="*/ 1413086 w 1939743"/>
                <a:gd name="connsiteY12250" fmla="*/ 2449726 h 2523383"/>
                <a:gd name="connsiteX12251" fmla="*/ 1413148 w 1939743"/>
                <a:gd name="connsiteY12251" fmla="*/ 2450273 h 2523383"/>
                <a:gd name="connsiteX12252" fmla="*/ 1412100 w 1939743"/>
                <a:gd name="connsiteY12252" fmla="*/ 2451603 h 2523383"/>
                <a:gd name="connsiteX12253" fmla="*/ 1783158 w 1939743"/>
                <a:gd name="connsiteY12253" fmla="*/ 2457627 h 2523383"/>
                <a:gd name="connsiteX12254" fmla="*/ 1780200 w 1939743"/>
                <a:gd name="connsiteY12254" fmla="*/ 2458715 h 2523383"/>
                <a:gd name="connsiteX12255" fmla="*/ 1777666 w 1939743"/>
                <a:gd name="connsiteY12255" fmla="*/ 2458637 h 2523383"/>
                <a:gd name="connsiteX12256" fmla="*/ 1775984 w 1939743"/>
                <a:gd name="connsiteY12256" fmla="*/ 2457651 h 2523383"/>
                <a:gd name="connsiteX12257" fmla="*/ 1775913 w 1939743"/>
                <a:gd name="connsiteY12257" fmla="*/ 2457221 h 2523383"/>
                <a:gd name="connsiteX12258" fmla="*/ 1779895 w 1939743"/>
                <a:gd name="connsiteY12258" fmla="*/ 2457635 h 2523383"/>
                <a:gd name="connsiteX12259" fmla="*/ 1781429 w 1939743"/>
                <a:gd name="connsiteY12259" fmla="*/ 2457409 h 2523383"/>
                <a:gd name="connsiteX12260" fmla="*/ 1784488 w 1939743"/>
                <a:gd name="connsiteY12260" fmla="*/ 2455719 h 2523383"/>
                <a:gd name="connsiteX12261" fmla="*/ 1783158 w 1939743"/>
                <a:gd name="connsiteY12261" fmla="*/ 2457627 h 2523383"/>
                <a:gd name="connsiteX12262" fmla="*/ 1281441 w 1939743"/>
                <a:gd name="connsiteY12262" fmla="*/ 2523063 h 2523383"/>
                <a:gd name="connsiteX12263" fmla="*/ 1280424 w 1939743"/>
                <a:gd name="connsiteY12263" fmla="*/ 2523383 h 2523383"/>
                <a:gd name="connsiteX12264" fmla="*/ 1280408 w 1939743"/>
                <a:gd name="connsiteY12264" fmla="*/ 2522758 h 2523383"/>
                <a:gd name="connsiteX12265" fmla="*/ 1280651 w 1939743"/>
                <a:gd name="connsiteY12265" fmla="*/ 2521318 h 2523383"/>
                <a:gd name="connsiteX12266" fmla="*/ 1281089 w 1939743"/>
                <a:gd name="connsiteY12266" fmla="*/ 2520692 h 2523383"/>
                <a:gd name="connsiteX12267" fmla="*/ 1281339 w 1939743"/>
                <a:gd name="connsiteY12267" fmla="*/ 2521044 h 2523383"/>
                <a:gd name="connsiteX12268" fmla="*/ 1281683 w 1939743"/>
                <a:gd name="connsiteY12268" fmla="*/ 2522343 h 2523383"/>
                <a:gd name="connsiteX12269" fmla="*/ 1281441 w 1939743"/>
                <a:gd name="connsiteY12269" fmla="*/ 2523063 h 2523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Lst>
              <a:rect l="l" t="t" r="r" b="b"/>
              <a:pathLst>
                <a:path w="1939743" h="2523383">
                  <a:moveTo>
                    <a:pt x="1570157" y="18127"/>
                  </a:moveTo>
                  <a:lnTo>
                    <a:pt x="1588065" y="21381"/>
                  </a:lnTo>
                  <a:lnTo>
                    <a:pt x="1593870" y="20200"/>
                  </a:lnTo>
                  <a:lnTo>
                    <a:pt x="1600504" y="28125"/>
                  </a:lnTo>
                  <a:lnTo>
                    <a:pt x="1604502" y="29048"/>
                  </a:lnTo>
                  <a:lnTo>
                    <a:pt x="1611089" y="27554"/>
                  </a:lnTo>
                  <a:lnTo>
                    <a:pt x="1615893" y="29432"/>
                  </a:lnTo>
                  <a:lnTo>
                    <a:pt x="1633769" y="31192"/>
                  </a:lnTo>
                  <a:lnTo>
                    <a:pt x="1637485" y="34259"/>
                  </a:lnTo>
                  <a:lnTo>
                    <a:pt x="1637439" y="37944"/>
                  </a:lnTo>
                  <a:lnTo>
                    <a:pt x="1633582" y="45900"/>
                  </a:lnTo>
                  <a:lnTo>
                    <a:pt x="1628402" y="53528"/>
                  </a:lnTo>
                  <a:lnTo>
                    <a:pt x="1594996" y="78070"/>
                  </a:lnTo>
                  <a:lnTo>
                    <a:pt x="1592540" y="82107"/>
                  </a:lnTo>
                  <a:lnTo>
                    <a:pt x="1599049" y="83374"/>
                  </a:lnTo>
                  <a:lnTo>
                    <a:pt x="1608648" y="82263"/>
                  </a:lnTo>
                  <a:lnTo>
                    <a:pt x="1616088" y="79564"/>
                  </a:lnTo>
                  <a:lnTo>
                    <a:pt x="1624858" y="71287"/>
                  </a:lnTo>
                  <a:lnTo>
                    <a:pt x="1627761" y="70810"/>
                  </a:lnTo>
                  <a:lnTo>
                    <a:pt x="1633331" y="66773"/>
                  </a:lnTo>
                  <a:lnTo>
                    <a:pt x="1644120" y="55413"/>
                  </a:lnTo>
                  <a:lnTo>
                    <a:pt x="1652749" y="49209"/>
                  </a:lnTo>
                  <a:lnTo>
                    <a:pt x="1656653" y="51940"/>
                  </a:lnTo>
                  <a:lnTo>
                    <a:pt x="1659939" y="56243"/>
                  </a:lnTo>
                  <a:lnTo>
                    <a:pt x="1662153" y="56736"/>
                  </a:lnTo>
                  <a:lnTo>
                    <a:pt x="1663303" y="53418"/>
                  </a:lnTo>
                  <a:lnTo>
                    <a:pt x="1665149" y="44320"/>
                  </a:lnTo>
                  <a:lnTo>
                    <a:pt x="1666229" y="41003"/>
                  </a:lnTo>
                  <a:lnTo>
                    <a:pt x="1669069" y="38624"/>
                  </a:lnTo>
                  <a:lnTo>
                    <a:pt x="1670805" y="38882"/>
                  </a:lnTo>
                  <a:lnTo>
                    <a:pt x="1673614" y="43209"/>
                  </a:lnTo>
                  <a:lnTo>
                    <a:pt x="1676728" y="53403"/>
                  </a:lnTo>
                  <a:lnTo>
                    <a:pt x="1679599" y="60444"/>
                  </a:lnTo>
                  <a:lnTo>
                    <a:pt x="1681148" y="60561"/>
                  </a:lnTo>
                  <a:lnTo>
                    <a:pt x="1687712" y="52597"/>
                  </a:lnTo>
                  <a:lnTo>
                    <a:pt x="1691021" y="51564"/>
                  </a:lnTo>
                  <a:lnTo>
                    <a:pt x="1698540" y="54459"/>
                  </a:lnTo>
                  <a:lnTo>
                    <a:pt x="1701661" y="57972"/>
                  </a:lnTo>
                  <a:lnTo>
                    <a:pt x="1702224" y="61703"/>
                  </a:lnTo>
                  <a:lnTo>
                    <a:pt x="1700222" y="65615"/>
                  </a:lnTo>
                  <a:lnTo>
                    <a:pt x="1698985" y="68987"/>
                  </a:lnTo>
                  <a:lnTo>
                    <a:pt x="1698500" y="71819"/>
                  </a:lnTo>
                  <a:lnTo>
                    <a:pt x="1699596" y="75097"/>
                  </a:lnTo>
                  <a:lnTo>
                    <a:pt x="1704149" y="82083"/>
                  </a:lnTo>
                  <a:lnTo>
                    <a:pt x="1710736" y="97136"/>
                  </a:lnTo>
                  <a:lnTo>
                    <a:pt x="1710697" y="102628"/>
                  </a:lnTo>
                  <a:lnTo>
                    <a:pt x="1707106" y="113714"/>
                  </a:lnTo>
                  <a:lnTo>
                    <a:pt x="1707192" y="116499"/>
                  </a:lnTo>
                  <a:lnTo>
                    <a:pt x="1724138" y="104858"/>
                  </a:lnTo>
                  <a:lnTo>
                    <a:pt x="1741224" y="110068"/>
                  </a:lnTo>
                  <a:lnTo>
                    <a:pt x="1746059" y="113620"/>
                  </a:lnTo>
                  <a:lnTo>
                    <a:pt x="1747913" y="117884"/>
                  </a:lnTo>
                  <a:lnTo>
                    <a:pt x="1749885" y="124893"/>
                  </a:lnTo>
                  <a:lnTo>
                    <a:pt x="1751981" y="134602"/>
                  </a:lnTo>
                  <a:lnTo>
                    <a:pt x="1750526" y="144648"/>
                  </a:lnTo>
                  <a:lnTo>
                    <a:pt x="1743023" y="160138"/>
                  </a:lnTo>
                  <a:lnTo>
                    <a:pt x="1735263" y="172061"/>
                  </a:lnTo>
                  <a:lnTo>
                    <a:pt x="1730694" y="182701"/>
                  </a:lnTo>
                  <a:lnTo>
                    <a:pt x="1723676" y="188498"/>
                  </a:lnTo>
                  <a:lnTo>
                    <a:pt x="1699619" y="213705"/>
                  </a:lnTo>
                  <a:lnTo>
                    <a:pt x="1687860" y="221701"/>
                  </a:lnTo>
                  <a:lnTo>
                    <a:pt x="1681101" y="229524"/>
                  </a:lnTo>
                  <a:lnTo>
                    <a:pt x="1678066" y="230885"/>
                  </a:lnTo>
                  <a:lnTo>
                    <a:pt x="1663741" y="229391"/>
                  </a:lnTo>
                  <a:lnTo>
                    <a:pt x="1659946" y="233678"/>
                  </a:lnTo>
                  <a:lnTo>
                    <a:pt x="1657834" y="240860"/>
                  </a:lnTo>
                  <a:lnTo>
                    <a:pt x="1653320" y="244271"/>
                  </a:lnTo>
                  <a:lnTo>
                    <a:pt x="1646647" y="246704"/>
                  </a:lnTo>
                  <a:lnTo>
                    <a:pt x="1633010" y="248668"/>
                  </a:lnTo>
                  <a:lnTo>
                    <a:pt x="1629952" y="256679"/>
                  </a:lnTo>
                  <a:lnTo>
                    <a:pt x="1629169" y="262085"/>
                  </a:lnTo>
                  <a:lnTo>
                    <a:pt x="1627839" y="266271"/>
                  </a:lnTo>
                  <a:lnTo>
                    <a:pt x="1626681" y="268289"/>
                  </a:lnTo>
                  <a:lnTo>
                    <a:pt x="1587721" y="296406"/>
                  </a:lnTo>
                  <a:lnTo>
                    <a:pt x="1587001" y="301054"/>
                  </a:lnTo>
                  <a:lnTo>
                    <a:pt x="1590920" y="302963"/>
                  </a:lnTo>
                  <a:lnTo>
                    <a:pt x="1595857" y="301054"/>
                  </a:lnTo>
                  <a:lnTo>
                    <a:pt x="1652553" y="266928"/>
                  </a:lnTo>
                  <a:lnTo>
                    <a:pt x="1663436" y="264643"/>
                  </a:lnTo>
                  <a:lnTo>
                    <a:pt x="1673536" y="267139"/>
                  </a:lnTo>
                  <a:lnTo>
                    <a:pt x="1672378" y="275158"/>
                  </a:lnTo>
                  <a:lnTo>
                    <a:pt x="1658084" y="297643"/>
                  </a:lnTo>
                  <a:lnTo>
                    <a:pt x="1639879" y="317569"/>
                  </a:lnTo>
                  <a:lnTo>
                    <a:pt x="1630789" y="332496"/>
                  </a:lnTo>
                  <a:lnTo>
                    <a:pt x="1607788" y="357828"/>
                  </a:lnTo>
                  <a:lnTo>
                    <a:pt x="1588988" y="382558"/>
                  </a:lnTo>
                  <a:lnTo>
                    <a:pt x="1581767" y="394943"/>
                  </a:lnTo>
                  <a:lnTo>
                    <a:pt x="1572089" y="416770"/>
                  </a:lnTo>
                  <a:lnTo>
                    <a:pt x="1568780" y="421988"/>
                  </a:lnTo>
                  <a:lnTo>
                    <a:pt x="1564759" y="424132"/>
                  </a:lnTo>
                  <a:lnTo>
                    <a:pt x="1560026" y="423232"/>
                  </a:lnTo>
                  <a:lnTo>
                    <a:pt x="1555762" y="420095"/>
                  </a:lnTo>
                  <a:lnTo>
                    <a:pt x="1550074" y="411998"/>
                  </a:lnTo>
                  <a:lnTo>
                    <a:pt x="1544887" y="402883"/>
                  </a:lnTo>
                  <a:lnTo>
                    <a:pt x="1543260" y="401280"/>
                  </a:lnTo>
                  <a:lnTo>
                    <a:pt x="1544238" y="405809"/>
                  </a:lnTo>
                  <a:lnTo>
                    <a:pt x="1554228" y="435781"/>
                  </a:lnTo>
                  <a:lnTo>
                    <a:pt x="1553086" y="441500"/>
                  </a:lnTo>
                  <a:lnTo>
                    <a:pt x="1534748" y="447516"/>
                  </a:lnTo>
                  <a:lnTo>
                    <a:pt x="1526627" y="452805"/>
                  </a:lnTo>
                  <a:lnTo>
                    <a:pt x="1522442" y="454088"/>
                  </a:lnTo>
                  <a:lnTo>
                    <a:pt x="1519477" y="453133"/>
                  </a:lnTo>
                  <a:lnTo>
                    <a:pt x="1516582" y="453673"/>
                  </a:lnTo>
                  <a:lnTo>
                    <a:pt x="1513766" y="455715"/>
                  </a:lnTo>
                  <a:lnTo>
                    <a:pt x="1513609" y="457976"/>
                  </a:lnTo>
                  <a:lnTo>
                    <a:pt x="1516120" y="460448"/>
                  </a:lnTo>
                  <a:lnTo>
                    <a:pt x="1523428" y="462381"/>
                  </a:lnTo>
                  <a:lnTo>
                    <a:pt x="1539653" y="455840"/>
                  </a:lnTo>
                  <a:lnTo>
                    <a:pt x="1542259" y="456302"/>
                  </a:lnTo>
                  <a:lnTo>
                    <a:pt x="1546436" y="459494"/>
                  </a:lnTo>
                  <a:lnTo>
                    <a:pt x="1546640" y="462389"/>
                  </a:lnTo>
                  <a:lnTo>
                    <a:pt x="1542282" y="471620"/>
                  </a:lnTo>
                  <a:lnTo>
                    <a:pt x="1529146" y="482557"/>
                  </a:lnTo>
                  <a:lnTo>
                    <a:pt x="1530860" y="483183"/>
                  </a:lnTo>
                  <a:lnTo>
                    <a:pt x="1534623" y="487032"/>
                  </a:lnTo>
                  <a:lnTo>
                    <a:pt x="1534537" y="490490"/>
                  </a:lnTo>
                  <a:lnTo>
                    <a:pt x="1530398" y="498588"/>
                  </a:lnTo>
                  <a:lnTo>
                    <a:pt x="1528442" y="501161"/>
                  </a:lnTo>
                  <a:lnTo>
                    <a:pt x="1515776" y="508633"/>
                  </a:lnTo>
                  <a:lnTo>
                    <a:pt x="1510261" y="510385"/>
                  </a:lnTo>
                  <a:lnTo>
                    <a:pt x="1505410" y="509454"/>
                  </a:lnTo>
                  <a:lnTo>
                    <a:pt x="1483199" y="493064"/>
                  </a:lnTo>
                  <a:lnTo>
                    <a:pt x="1475360" y="490678"/>
                  </a:lnTo>
                  <a:lnTo>
                    <a:pt x="1467913" y="486500"/>
                  </a:lnTo>
                  <a:lnTo>
                    <a:pt x="1462420" y="487212"/>
                  </a:lnTo>
                  <a:lnTo>
                    <a:pt x="1456584" y="492063"/>
                  </a:lnTo>
                  <a:lnTo>
                    <a:pt x="1459205" y="494496"/>
                  </a:lnTo>
                  <a:lnTo>
                    <a:pt x="1469962" y="499127"/>
                  </a:lnTo>
                  <a:lnTo>
                    <a:pt x="1478936" y="500019"/>
                  </a:lnTo>
                  <a:lnTo>
                    <a:pt x="1482660" y="501819"/>
                  </a:lnTo>
                  <a:lnTo>
                    <a:pt x="1484123" y="504807"/>
                  </a:lnTo>
                  <a:lnTo>
                    <a:pt x="1487995" y="515627"/>
                  </a:lnTo>
                  <a:lnTo>
                    <a:pt x="1488621" y="521401"/>
                  </a:lnTo>
                  <a:lnTo>
                    <a:pt x="1487768" y="526752"/>
                  </a:lnTo>
                  <a:lnTo>
                    <a:pt x="1486595" y="530484"/>
                  </a:lnTo>
                  <a:lnTo>
                    <a:pt x="1485108" y="532604"/>
                  </a:lnTo>
                  <a:lnTo>
                    <a:pt x="1482816" y="533668"/>
                  </a:lnTo>
                  <a:lnTo>
                    <a:pt x="1474030" y="532917"/>
                  </a:lnTo>
                  <a:lnTo>
                    <a:pt x="1470752" y="534223"/>
                  </a:lnTo>
                  <a:lnTo>
                    <a:pt x="1466942" y="537321"/>
                  </a:lnTo>
                  <a:lnTo>
                    <a:pt x="1462170" y="538667"/>
                  </a:lnTo>
                  <a:lnTo>
                    <a:pt x="1453564" y="538049"/>
                  </a:lnTo>
                  <a:lnTo>
                    <a:pt x="1443433" y="542555"/>
                  </a:lnTo>
                  <a:lnTo>
                    <a:pt x="1438074" y="543377"/>
                  </a:lnTo>
                  <a:lnTo>
                    <a:pt x="1432136" y="541343"/>
                  </a:lnTo>
                  <a:lnTo>
                    <a:pt x="1425697" y="536304"/>
                  </a:lnTo>
                  <a:lnTo>
                    <a:pt x="1418906" y="533754"/>
                  </a:lnTo>
                  <a:lnTo>
                    <a:pt x="1407429" y="531602"/>
                  </a:lnTo>
                  <a:lnTo>
                    <a:pt x="1408392" y="534505"/>
                  </a:lnTo>
                  <a:lnTo>
                    <a:pt x="1412437" y="535725"/>
                  </a:lnTo>
                  <a:lnTo>
                    <a:pt x="1420675" y="543455"/>
                  </a:lnTo>
                  <a:lnTo>
                    <a:pt x="1424610" y="553868"/>
                  </a:lnTo>
                  <a:lnTo>
                    <a:pt x="1428318" y="555620"/>
                  </a:lnTo>
                  <a:lnTo>
                    <a:pt x="1435891" y="564085"/>
                  </a:lnTo>
                  <a:lnTo>
                    <a:pt x="1441391" y="565423"/>
                  </a:lnTo>
                  <a:lnTo>
                    <a:pt x="1447094" y="568294"/>
                  </a:lnTo>
                  <a:lnTo>
                    <a:pt x="1455137" y="564602"/>
                  </a:lnTo>
                  <a:lnTo>
                    <a:pt x="1460535" y="565290"/>
                  </a:lnTo>
                  <a:lnTo>
                    <a:pt x="1459408" y="585881"/>
                  </a:lnTo>
                  <a:lnTo>
                    <a:pt x="1457022" y="587869"/>
                  </a:lnTo>
                  <a:lnTo>
                    <a:pt x="1444020" y="587869"/>
                  </a:lnTo>
                  <a:lnTo>
                    <a:pt x="1437839" y="584904"/>
                  </a:lnTo>
                  <a:lnTo>
                    <a:pt x="1435109" y="581837"/>
                  </a:lnTo>
                  <a:lnTo>
                    <a:pt x="1429116" y="578347"/>
                  </a:lnTo>
                  <a:lnTo>
                    <a:pt x="1423718" y="580366"/>
                  </a:lnTo>
                  <a:lnTo>
                    <a:pt x="1418828" y="579928"/>
                  </a:lnTo>
                  <a:lnTo>
                    <a:pt x="1415511" y="581978"/>
                  </a:lnTo>
                  <a:lnTo>
                    <a:pt x="1410246" y="581899"/>
                  </a:lnTo>
                  <a:lnTo>
                    <a:pt x="1396485" y="585357"/>
                  </a:lnTo>
                  <a:lnTo>
                    <a:pt x="1389209" y="585396"/>
                  </a:lnTo>
                  <a:lnTo>
                    <a:pt x="1383842" y="583167"/>
                  </a:lnTo>
                  <a:lnTo>
                    <a:pt x="1377607" y="582478"/>
                  </a:lnTo>
                  <a:lnTo>
                    <a:pt x="1370495" y="583308"/>
                  </a:lnTo>
                  <a:lnTo>
                    <a:pt x="1370988" y="585678"/>
                  </a:lnTo>
                  <a:lnTo>
                    <a:pt x="1374000" y="586390"/>
                  </a:lnTo>
                  <a:lnTo>
                    <a:pt x="1378389" y="590231"/>
                  </a:lnTo>
                  <a:lnTo>
                    <a:pt x="1382457" y="596115"/>
                  </a:lnTo>
                  <a:lnTo>
                    <a:pt x="1385837" y="598579"/>
                  </a:lnTo>
                  <a:lnTo>
                    <a:pt x="1389889" y="597186"/>
                  </a:lnTo>
                  <a:lnTo>
                    <a:pt x="1394012" y="594440"/>
                  </a:lnTo>
                  <a:lnTo>
                    <a:pt x="1409065" y="589911"/>
                  </a:lnTo>
                  <a:lnTo>
                    <a:pt x="1415668" y="589175"/>
                  </a:lnTo>
                  <a:lnTo>
                    <a:pt x="1421559" y="591178"/>
                  </a:lnTo>
                  <a:lnTo>
                    <a:pt x="1425478" y="593674"/>
                  </a:lnTo>
                  <a:lnTo>
                    <a:pt x="1428216" y="596670"/>
                  </a:lnTo>
                  <a:lnTo>
                    <a:pt x="1431674" y="604587"/>
                  </a:lnTo>
                  <a:lnTo>
                    <a:pt x="1440350" y="605557"/>
                  </a:lnTo>
                  <a:lnTo>
                    <a:pt x="1446969" y="608170"/>
                  </a:lnTo>
                  <a:lnTo>
                    <a:pt x="1457515" y="619546"/>
                  </a:lnTo>
                  <a:lnTo>
                    <a:pt x="1460418" y="620406"/>
                  </a:lnTo>
                  <a:lnTo>
                    <a:pt x="1461583" y="623324"/>
                  </a:lnTo>
                  <a:lnTo>
                    <a:pt x="1459346" y="630585"/>
                  </a:lnTo>
                  <a:lnTo>
                    <a:pt x="1459095" y="634927"/>
                  </a:lnTo>
                  <a:lnTo>
                    <a:pt x="1451804" y="643298"/>
                  </a:lnTo>
                  <a:lnTo>
                    <a:pt x="1440429" y="645723"/>
                  </a:lnTo>
                  <a:lnTo>
                    <a:pt x="1427927" y="644948"/>
                  </a:lnTo>
                  <a:lnTo>
                    <a:pt x="1418977" y="645918"/>
                  </a:lnTo>
                  <a:lnTo>
                    <a:pt x="1418038" y="646967"/>
                  </a:lnTo>
                  <a:lnTo>
                    <a:pt x="1424180" y="649150"/>
                  </a:lnTo>
                  <a:lnTo>
                    <a:pt x="1438410" y="658812"/>
                  </a:lnTo>
                  <a:lnTo>
                    <a:pt x="1443926" y="664022"/>
                  </a:lnTo>
                  <a:lnTo>
                    <a:pt x="1444888" y="667065"/>
                  </a:lnTo>
                  <a:lnTo>
                    <a:pt x="1437049" y="678581"/>
                  </a:lnTo>
                  <a:lnTo>
                    <a:pt x="1430125" y="701102"/>
                  </a:lnTo>
                  <a:lnTo>
                    <a:pt x="1427849" y="702862"/>
                  </a:lnTo>
                  <a:lnTo>
                    <a:pt x="1425478" y="703480"/>
                  </a:lnTo>
                  <a:lnTo>
                    <a:pt x="1419376" y="703089"/>
                  </a:lnTo>
                  <a:lnTo>
                    <a:pt x="1411639" y="708683"/>
                  </a:lnTo>
                  <a:lnTo>
                    <a:pt x="1405794" y="709802"/>
                  </a:lnTo>
                  <a:lnTo>
                    <a:pt x="1395209" y="707705"/>
                  </a:lnTo>
                  <a:lnTo>
                    <a:pt x="1382989" y="707822"/>
                  </a:lnTo>
                  <a:lnTo>
                    <a:pt x="1382027" y="711421"/>
                  </a:lnTo>
                  <a:lnTo>
                    <a:pt x="1381417" y="718282"/>
                  </a:lnTo>
                  <a:lnTo>
                    <a:pt x="1381479" y="728539"/>
                  </a:lnTo>
                  <a:lnTo>
                    <a:pt x="1382222" y="742105"/>
                  </a:lnTo>
                  <a:lnTo>
                    <a:pt x="1381581" y="751931"/>
                  </a:lnTo>
                  <a:lnTo>
                    <a:pt x="1379570" y="758111"/>
                  </a:lnTo>
                  <a:lnTo>
                    <a:pt x="1377028" y="762649"/>
                  </a:lnTo>
                  <a:lnTo>
                    <a:pt x="1372427" y="767046"/>
                  </a:lnTo>
                  <a:lnTo>
                    <a:pt x="1367702" y="769776"/>
                  </a:lnTo>
                  <a:lnTo>
                    <a:pt x="1364166" y="770738"/>
                  </a:lnTo>
                  <a:lnTo>
                    <a:pt x="1358283" y="770895"/>
                  </a:lnTo>
                  <a:lnTo>
                    <a:pt x="1341400" y="774032"/>
                  </a:lnTo>
                  <a:lnTo>
                    <a:pt x="1333162" y="773844"/>
                  </a:lnTo>
                  <a:lnTo>
                    <a:pt x="1326762" y="772514"/>
                  </a:lnTo>
                  <a:lnTo>
                    <a:pt x="1320143" y="768133"/>
                  </a:lnTo>
                  <a:lnTo>
                    <a:pt x="1309112" y="755678"/>
                  </a:lnTo>
                  <a:lnTo>
                    <a:pt x="1305983" y="752901"/>
                  </a:lnTo>
                  <a:lnTo>
                    <a:pt x="1302916" y="751281"/>
                  </a:lnTo>
                  <a:lnTo>
                    <a:pt x="1303034" y="753980"/>
                  </a:lnTo>
                  <a:lnTo>
                    <a:pt x="1306335" y="760967"/>
                  </a:lnTo>
                  <a:lnTo>
                    <a:pt x="1309089" y="765457"/>
                  </a:lnTo>
                  <a:lnTo>
                    <a:pt x="1311295" y="767460"/>
                  </a:lnTo>
                  <a:lnTo>
                    <a:pt x="1310779" y="769580"/>
                  </a:lnTo>
                  <a:lnTo>
                    <a:pt x="1305913" y="772905"/>
                  </a:lnTo>
                  <a:lnTo>
                    <a:pt x="1300546" y="774392"/>
                  </a:lnTo>
                  <a:lnTo>
                    <a:pt x="1294185" y="774337"/>
                  </a:lnTo>
                  <a:lnTo>
                    <a:pt x="1293982" y="775620"/>
                  </a:lnTo>
                  <a:lnTo>
                    <a:pt x="1296133" y="779188"/>
                  </a:lnTo>
                  <a:lnTo>
                    <a:pt x="1298934" y="782536"/>
                  </a:lnTo>
                  <a:lnTo>
                    <a:pt x="1300773" y="783537"/>
                  </a:lnTo>
                  <a:lnTo>
                    <a:pt x="1305647" y="782505"/>
                  </a:lnTo>
                  <a:lnTo>
                    <a:pt x="1311287" y="778264"/>
                  </a:lnTo>
                  <a:lnTo>
                    <a:pt x="1314808" y="777013"/>
                  </a:lnTo>
                  <a:lnTo>
                    <a:pt x="1321818" y="778022"/>
                  </a:lnTo>
                  <a:lnTo>
                    <a:pt x="1324579" y="779532"/>
                  </a:lnTo>
                  <a:lnTo>
                    <a:pt x="1333326" y="788779"/>
                  </a:lnTo>
                  <a:lnTo>
                    <a:pt x="1334546" y="789209"/>
                  </a:lnTo>
                  <a:lnTo>
                    <a:pt x="1341024" y="784562"/>
                  </a:lnTo>
                  <a:lnTo>
                    <a:pt x="1350389" y="784312"/>
                  </a:lnTo>
                  <a:lnTo>
                    <a:pt x="1353823" y="788044"/>
                  </a:lnTo>
                  <a:lnTo>
                    <a:pt x="1355138" y="795257"/>
                  </a:lnTo>
                  <a:lnTo>
                    <a:pt x="1355302" y="801078"/>
                  </a:lnTo>
                  <a:lnTo>
                    <a:pt x="1354308" y="805513"/>
                  </a:lnTo>
                  <a:lnTo>
                    <a:pt x="1356468" y="809824"/>
                  </a:lnTo>
                  <a:lnTo>
                    <a:pt x="1361772" y="814010"/>
                  </a:lnTo>
                  <a:lnTo>
                    <a:pt x="1365887" y="814909"/>
                  </a:lnTo>
                  <a:lnTo>
                    <a:pt x="1368813" y="812547"/>
                  </a:lnTo>
                  <a:lnTo>
                    <a:pt x="1373257" y="806796"/>
                  </a:lnTo>
                  <a:lnTo>
                    <a:pt x="1375142" y="805435"/>
                  </a:lnTo>
                  <a:lnTo>
                    <a:pt x="1376926" y="805756"/>
                  </a:lnTo>
                  <a:lnTo>
                    <a:pt x="1379641" y="809949"/>
                  </a:lnTo>
                  <a:lnTo>
                    <a:pt x="1383294" y="817976"/>
                  </a:lnTo>
                  <a:lnTo>
                    <a:pt x="1383631" y="827294"/>
                  </a:lnTo>
                  <a:lnTo>
                    <a:pt x="1380658" y="837879"/>
                  </a:lnTo>
                  <a:lnTo>
                    <a:pt x="1377020" y="844779"/>
                  </a:lnTo>
                  <a:lnTo>
                    <a:pt x="1362750" y="856076"/>
                  </a:lnTo>
                  <a:lnTo>
                    <a:pt x="1358439" y="860489"/>
                  </a:lnTo>
                  <a:lnTo>
                    <a:pt x="1355028" y="865073"/>
                  </a:lnTo>
                  <a:lnTo>
                    <a:pt x="1350084" y="869188"/>
                  </a:lnTo>
                  <a:lnTo>
                    <a:pt x="1340367" y="874665"/>
                  </a:lnTo>
                  <a:lnTo>
                    <a:pt x="1335243" y="875690"/>
                  </a:lnTo>
                  <a:lnTo>
                    <a:pt x="1324188" y="881557"/>
                  </a:lnTo>
                  <a:lnTo>
                    <a:pt x="1321786" y="881823"/>
                  </a:lnTo>
                  <a:lnTo>
                    <a:pt x="1318203" y="880869"/>
                  </a:lnTo>
                  <a:lnTo>
                    <a:pt x="1317460" y="878013"/>
                  </a:lnTo>
                  <a:lnTo>
                    <a:pt x="1318375" y="872920"/>
                  </a:lnTo>
                  <a:lnTo>
                    <a:pt x="1319557" y="868164"/>
                  </a:lnTo>
                  <a:lnTo>
                    <a:pt x="1321020" y="863743"/>
                  </a:lnTo>
                  <a:lnTo>
                    <a:pt x="1321074" y="860058"/>
                  </a:lnTo>
                  <a:lnTo>
                    <a:pt x="1317953" y="854308"/>
                  </a:lnTo>
                  <a:lnTo>
                    <a:pt x="1315762" y="851640"/>
                  </a:lnTo>
                  <a:lnTo>
                    <a:pt x="1313642" y="850295"/>
                  </a:lnTo>
                  <a:lnTo>
                    <a:pt x="1309378" y="851077"/>
                  </a:lnTo>
                  <a:lnTo>
                    <a:pt x="1306969" y="852658"/>
                  </a:lnTo>
                  <a:lnTo>
                    <a:pt x="1304387" y="852963"/>
                  </a:lnTo>
                  <a:lnTo>
                    <a:pt x="1301633" y="851977"/>
                  </a:lnTo>
                  <a:lnTo>
                    <a:pt x="1299317" y="849536"/>
                  </a:lnTo>
                  <a:lnTo>
                    <a:pt x="1294678" y="839272"/>
                  </a:lnTo>
                  <a:lnTo>
                    <a:pt x="1292933" y="837957"/>
                  </a:lnTo>
                  <a:lnTo>
                    <a:pt x="1290649" y="838286"/>
                  </a:lnTo>
                  <a:lnTo>
                    <a:pt x="1288599" y="836807"/>
                  </a:lnTo>
                  <a:lnTo>
                    <a:pt x="1286792" y="833521"/>
                  </a:lnTo>
                  <a:lnTo>
                    <a:pt x="1283796" y="830337"/>
                  </a:lnTo>
                  <a:lnTo>
                    <a:pt x="1284594" y="832770"/>
                  </a:lnTo>
                  <a:lnTo>
                    <a:pt x="1287590" y="838646"/>
                  </a:lnTo>
                  <a:lnTo>
                    <a:pt x="1289679" y="844459"/>
                  </a:lnTo>
                  <a:lnTo>
                    <a:pt x="1290853" y="850209"/>
                  </a:lnTo>
                  <a:lnTo>
                    <a:pt x="1290305" y="854707"/>
                  </a:lnTo>
                  <a:lnTo>
                    <a:pt x="1264926" y="857195"/>
                  </a:lnTo>
                  <a:lnTo>
                    <a:pt x="1254020" y="855896"/>
                  </a:lnTo>
                  <a:lnTo>
                    <a:pt x="1251814" y="851969"/>
                  </a:lnTo>
                  <a:lnTo>
                    <a:pt x="1246595" y="834906"/>
                  </a:lnTo>
                  <a:lnTo>
                    <a:pt x="1245461" y="864917"/>
                  </a:lnTo>
                  <a:lnTo>
                    <a:pt x="1226450" y="869744"/>
                  </a:lnTo>
                  <a:lnTo>
                    <a:pt x="1222006" y="868930"/>
                  </a:lnTo>
                  <a:lnTo>
                    <a:pt x="1214613" y="865621"/>
                  </a:lnTo>
                  <a:lnTo>
                    <a:pt x="1205053" y="857610"/>
                  </a:lnTo>
                  <a:lnTo>
                    <a:pt x="1201094" y="852266"/>
                  </a:lnTo>
                  <a:lnTo>
                    <a:pt x="1199545" y="846923"/>
                  </a:lnTo>
                  <a:lnTo>
                    <a:pt x="1198395" y="843989"/>
                  </a:lnTo>
                  <a:lnTo>
                    <a:pt x="1197644" y="843488"/>
                  </a:lnTo>
                  <a:lnTo>
                    <a:pt x="1195266" y="849943"/>
                  </a:lnTo>
                  <a:lnTo>
                    <a:pt x="1192668" y="863047"/>
                  </a:lnTo>
                  <a:lnTo>
                    <a:pt x="1186136" y="859675"/>
                  </a:lnTo>
                  <a:lnTo>
                    <a:pt x="1177866" y="856374"/>
                  </a:lnTo>
                  <a:lnTo>
                    <a:pt x="1174894" y="843402"/>
                  </a:lnTo>
                  <a:lnTo>
                    <a:pt x="1174721" y="862147"/>
                  </a:lnTo>
                  <a:lnTo>
                    <a:pt x="1161398" y="859683"/>
                  </a:lnTo>
                  <a:lnTo>
                    <a:pt x="1154991" y="860379"/>
                  </a:lnTo>
                  <a:lnTo>
                    <a:pt x="1153113" y="843950"/>
                  </a:lnTo>
                  <a:lnTo>
                    <a:pt x="1152800" y="825596"/>
                  </a:lnTo>
                  <a:lnTo>
                    <a:pt x="1150203" y="837238"/>
                  </a:lnTo>
                  <a:lnTo>
                    <a:pt x="1151337" y="847056"/>
                  </a:lnTo>
                  <a:lnTo>
                    <a:pt x="1151705" y="858916"/>
                  </a:lnTo>
                  <a:lnTo>
                    <a:pt x="1146041" y="855552"/>
                  </a:lnTo>
                  <a:lnTo>
                    <a:pt x="1133617" y="853901"/>
                  </a:lnTo>
                  <a:lnTo>
                    <a:pt x="1129213" y="852266"/>
                  </a:lnTo>
                  <a:lnTo>
                    <a:pt x="1129776" y="836408"/>
                  </a:lnTo>
                  <a:lnTo>
                    <a:pt x="1130754" y="820409"/>
                  </a:lnTo>
                  <a:lnTo>
                    <a:pt x="1146753" y="804270"/>
                  </a:lnTo>
                  <a:lnTo>
                    <a:pt x="1151470" y="796556"/>
                  </a:lnTo>
                  <a:lnTo>
                    <a:pt x="1154944" y="793434"/>
                  </a:lnTo>
                  <a:lnTo>
                    <a:pt x="1160436" y="791463"/>
                  </a:lnTo>
                  <a:lnTo>
                    <a:pt x="1167453" y="790234"/>
                  </a:lnTo>
                  <a:lnTo>
                    <a:pt x="1172234" y="791181"/>
                  </a:lnTo>
                  <a:lnTo>
                    <a:pt x="1177694" y="790258"/>
                  </a:lnTo>
                  <a:lnTo>
                    <a:pt x="1184219" y="787332"/>
                  </a:lnTo>
                  <a:lnTo>
                    <a:pt x="1188882" y="786487"/>
                  </a:lnTo>
                  <a:lnTo>
                    <a:pt x="1189758" y="785446"/>
                  </a:lnTo>
                  <a:lnTo>
                    <a:pt x="1188412" y="783921"/>
                  </a:lnTo>
                  <a:lnTo>
                    <a:pt x="1183421" y="773234"/>
                  </a:lnTo>
                  <a:lnTo>
                    <a:pt x="1181630" y="770793"/>
                  </a:lnTo>
                  <a:lnTo>
                    <a:pt x="1179807" y="769706"/>
                  </a:lnTo>
                  <a:lnTo>
                    <a:pt x="1176200" y="769221"/>
                  </a:lnTo>
                  <a:lnTo>
                    <a:pt x="1172703" y="764495"/>
                  </a:lnTo>
                  <a:lnTo>
                    <a:pt x="1170677" y="760310"/>
                  </a:lnTo>
                  <a:lnTo>
                    <a:pt x="1168510" y="754599"/>
                  </a:lnTo>
                  <a:lnTo>
                    <a:pt x="1165044" y="743708"/>
                  </a:lnTo>
                  <a:lnTo>
                    <a:pt x="1161602" y="731449"/>
                  </a:lnTo>
                  <a:lnTo>
                    <a:pt x="1163307" y="724666"/>
                  </a:lnTo>
                  <a:lnTo>
                    <a:pt x="1169010" y="719315"/>
                  </a:lnTo>
                  <a:lnTo>
                    <a:pt x="1174729" y="715591"/>
                  </a:lnTo>
                  <a:lnTo>
                    <a:pt x="1180456" y="713510"/>
                  </a:lnTo>
                  <a:lnTo>
                    <a:pt x="1185244" y="713463"/>
                  </a:lnTo>
                  <a:lnTo>
                    <a:pt x="1191018" y="716444"/>
                  </a:lnTo>
                  <a:lnTo>
                    <a:pt x="1199138" y="722186"/>
                  </a:lnTo>
                  <a:lnTo>
                    <a:pt x="1203801" y="728656"/>
                  </a:lnTo>
                  <a:lnTo>
                    <a:pt x="1209645" y="742261"/>
                  </a:lnTo>
                  <a:lnTo>
                    <a:pt x="1213502" y="752987"/>
                  </a:lnTo>
                  <a:lnTo>
                    <a:pt x="1216632" y="757798"/>
                  </a:lnTo>
                  <a:lnTo>
                    <a:pt x="1230636" y="766474"/>
                  </a:lnTo>
                  <a:lnTo>
                    <a:pt x="1235290" y="767875"/>
                  </a:lnTo>
                  <a:lnTo>
                    <a:pt x="1240822" y="767179"/>
                  </a:lnTo>
                  <a:lnTo>
                    <a:pt x="1252095" y="764910"/>
                  </a:lnTo>
                  <a:lnTo>
                    <a:pt x="1257634" y="762531"/>
                  </a:lnTo>
                  <a:lnTo>
                    <a:pt x="1260122" y="759699"/>
                  </a:lnTo>
                  <a:lnTo>
                    <a:pt x="1261397" y="755623"/>
                  </a:lnTo>
                  <a:lnTo>
                    <a:pt x="1262993" y="752478"/>
                  </a:lnTo>
                  <a:lnTo>
                    <a:pt x="1267977" y="745226"/>
                  </a:lnTo>
                  <a:lnTo>
                    <a:pt x="1275612" y="730041"/>
                  </a:lnTo>
                  <a:lnTo>
                    <a:pt x="1279837" y="717922"/>
                  </a:lnTo>
                  <a:lnTo>
                    <a:pt x="1280839" y="713815"/>
                  </a:lnTo>
                  <a:lnTo>
                    <a:pt x="1281683" y="708831"/>
                  </a:lnTo>
                  <a:lnTo>
                    <a:pt x="1282364" y="702956"/>
                  </a:lnTo>
                  <a:lnTo>
                    <a:pt x="1279986" y="706085"/>
                  </a:lnTo>
                  <a:lnTo>
                    <a:pt x="1266811" y="736120"/>
                  </a:lnTo>
                  <a:lnTo>
                    <a:pt x="1264081" y="741502"/>
                  </a:lnTo>
                  <a:lnTo>
                    <a:pt x="1256367" y="750546"/>
                  </a:lnTo>
                  <a:lnTo>
                    <a:pt x="1253104" y="752001"/>
                  </a:lnTo>
                  <a:lnTo>
                    <a:pt x="1247839" y="751555"/>
                  </a:lnTo>
                  <a:lnTo>
                    <a:pt x="1240861" y="747557"/>
                  </a:lnTo>
                  <a:lnTo>
                    <a:pt x="1232631" y="753910"/>
                  </a:lnTo>
                  <a:lnTo>
                    <a:pt x="1227639" y="752298"/>
                  </a:lnTo>
                  <a:lnTo>
                    <a:pt x="1223219" y="747855"/>
                  </a:lnTo>
                  <a:lnTo>
                    <a:pt x="1223164" y="726817"/>
                  </a:lnTo>
                  <a:lnTo>
                    <a:pt x="1217555" y="709739"/>
                  </a:lnTo>
                  <a:lnTo>
                    <a:pt x="1223751" y="701008"/>
                  </a:lnTo>
                  <a:lnTo>
                    <a:pt x="1228883" y="695563"/>
                  </a:lnTo>
                  <a:lnTo>
                    <a:pt x="1238021" y="681304"/>
                  </a:lnTo>
                  <a:lnTo>
                    <a:pt x="1240024" y="681155"/>
                  </a:lnTo>
                  <a:lnTo>
                    <a:pt x="1246642" y="683416"/>
                  </a:lnTo>
                  <a:lnTo>
                    <a:pt x="1243012" y="680154"/>
                  </a:lnTo>
                  <a:lnTo>
                    <a:pt x="1239460" y="675311"/>
                  </a:lnTo>
                  <a:lnTo>
                    <a:pt x="1231551" y="676563"/>
                  </a:lnTo>
                  <a:lnTo>
                    <a:pt x="1234344" y="645175"/>
                  </a:lnTo>
                  <a:lnTo>
                    <a:pt x="1229047" y="668708"/>
                  </a:lnTo>
                  <a:lnTo>
                    <a:pt x="1223649" y="680881"/>
                  </a:lnTo>
                  <a:lnTo>
                    <a:pt x="1220379" y="686992"/>
                  </a:lnTo>
                  <a:lnTo>
                    <a:pt x="1216718" y="690493"/>
                  </a:lnTo>
                  <a:lnTo>
                    <a:pt x="1202847" y="693513"/>
                  </a:lnTo>
                  <a:lnTo>
                    <a:pt x="1206258" y="682227"/>
                  </a:lnTo>
                  <a:lnTo>
                    <a:pt x="1209387" y="665399"/>
                  </a:lnTo>
                  <a:lnTo>
                    <a:pt x="1206078" y="671712"/>
                  </a:lnTo>
                  <a:lnTo>
                    <a:pt x="1198254" y="681147"/>
                  </a:lnTo>
                  <a:lnTo>
                    <a:pt x="1192402" y="686076"/>
                  </a:lnTo>
                  <a:lnTo>
                    <a:pt x="1187583" y="688655"/>
                  </a:lnTo>
                  <a:lnTo>
                    <a:pt x="1178226" y="688032"/>
                  </a:lnTo>
                  <a:lnTo>
                    <a:pt x="1173564" y="683330"/>
                  </a:lnTo>
                  <a:lnTo>
                    <a:pt x="1174894" y="671728"/>
                  </a:lnTo>
                  <a:lnTo>
                    <a:pt x="1174894" y="657302"/>
                  </a:lnTo>
                  <a:lnTo>
                    <a:pt x="1177749" y="650558"/>
                  </a:lnTo>
                  <a:lnTo>
                    <a:pt x="1182075" y="641858"/>
                  </a:lnTo>
                  <a:lnTo>
                    <a:pt x="1186715" y="630045"/>
                  </a:lnTo>
                  <a:lnTo>
                    <a:pt x="1189899" y="617652"/>
                  </a:lnTo>
                  <a:lnTo>
                    <a:pt x="1202322" y="612090"/>
                  </a:lnTo>
                  <a:lnTo>
                    <a:pt x="1214418" y="609806"/>
                  </a:lnTo>
                  <a:lnTo>
                    <a:pt x="1224541" y="603179"/>
                  </a:lnTo>
                  <a:lnTo>
                    <a:pt x="1229501" y="602013"/>
                  </a:lnTo>
                  <a:lnTo>
                    <a:pt x="1234250" y="605166"/>
                  </a:lnTo>
                  <a:lnTo>
                    <a:pt x="1253558" y="610330"/>
                  </a:lnTo>
                  <a:lnTo>
                    <a:pt x="1261483" y="614249"/>
                  </a:lnTo>
                  <a:lnTo>
                    <a:pt x="1264957" y="617089"/>
                  </a:lnTo>
                  <a:lnTo>
                    <a:pt x="1267531" y="618106"/>
                  </a:lnTo>
                  <a:lnTo>
                    <a:pt x="1270253" y="613874"/>
                  </a:lnTo>
                  <a:lnTo>
                    <a:pt x="1273711" y="609766"/>
                  </a:lnTo>
                  <a:lnTo>
                    <a:pt x="1285744" y="610189"/>
                  </a:lnTo>
                  <a:lnTo>
                    <a:pt x="1289061" y="609430"/>
                  </a:lnTo>
                  <a:lnTo>
                    <a:pt x="1292128" y="607498"/>
                  </a:lnTo>
                  <a:lnTo>
                    <a:pt x="1295860" y="603586"/>
                  </a:lnTo>
                  <a:lnTo>
                    <a:pt x="1300256" y="597664"/>
                  </a:lnTo>
                  <a:lnTo>
                    <a:pt x="1300929" y="594745"/>
                  </a:lnTo>
                  <a:lnTo>
                    <a:pt x="1297878" y="594847"/>
                  </a:lnTo>
                  <a:lnTo>
                    <a:pt x="1294819" y="596341"/>
                  </a:lnTo>
                  <a:lnTo>
                    <a:pt x="1290227" y="600668"/>
                  </a:lnTo>
                  <a:lnTo>
                    <a:pt x="1285806" y="602991"/>
                  </a:lnTo>
                  <a:lnTo>
                    <a:pt x="1281300" y="602553"/>
                  </a:lnTo>
                  <a:lnTo>
                    <a:pt x="1272201" y="598900"/>
                  </a:lnTo>
                  <a:lnTo>
                    <a:pt x="1256390" y="598243"/>
                  </a:lnTo>
                  <a:lnTo>
                    <a:pt x="1248324" y="596576"/>
                  </a:lnTo>
                  <a:lnTo>
                    <a:pt x="1244585" y="594800"/>
                  </a:lnTo>
                  <a:lnTo>
                    <a:pt x="1242480" y="592351"/>
                  </a:lnTo>
                  <a:lnTo>
                    <a:pt x="1240642" y="588667"/>
                  </a:lnTo>
                  <a:lnTo>
                    <a:pt x="1239061" y="583730"/>
                  </a:lnTo>
                  <a:lnTo>
                    <a:pt x="1239883" y="580256"/>
                  </a:lnTo>
                  <a:lnTo>
                    <a:pt x="1243106" y="578254"/>
                  </a:lnTo>
                  <a:lnTo>
                    <a:pt x="1245891" y="577831"/>
                  </a:lnTo>
                  <a:lnTo>
                    <a:pt x="1250358" y="580562"/>
                  </a:lnTo>
                  <a:lnTo>
                    <a:pt x="1255373" y="585177"/>
                  </a:lnTo>
                  <a:lnTo>
                    <a:pt x="1260834" y="585772"/>
                  </a:lnTo>
                  <a:lnTo>
                    <a:pt x="1258941" y="581555"/>
                  </a:lnTo>
                  <a:lnTo>
                    <a:pt x="1252001" y="573051"/>
                  </a:lnTo>
                  <a:lnTo>
                    <a:pt x="1247190" y="565799"/>
                  </a:lnTo>
                  <a:lnTo>
                    <a:pt x="1243153" y="556825"/>
                  </a:lnTo>
                  <a:lnTo>
                    <a:pt x="1240047" y="547883"/>
                  </a:lnTo>
                  <a:lnTo>
                    <a:pt x="1233155" y="533738"/>
                  </a:lnTo>
                  <a:lnTo>
                    <a:pt x="1227592" y="519523"/>
                  </a:lnTo>
                  <a:lnTo>
                    <a:pt x="1223673" y="513178"/>
                  </a:lnTo>
                  <a:lnTo>
                    <a:pt x="1219534" y="510025"/>
                  </a:lnTo>
                  <a:lnTo>
                    <a:pt x="1206923" y="506082"/>
                  </a:lnTo>
                  <a:lnTo>
                    <a:pt x="1204396" y="503509"/>
                  </a:lnTo>
                  <a:lnTo>
                    <a:pt x="1198372" y="490827"/>
                  </a:lnTo>
                  <a:lnTo>
                    <a:pt x="1196752" y="469109"/>
                  </a:lnTo>
                  <a:lnTo>
                    <a:pt x="1194116" y="455699"/>
                  </a:lnTo>
                  <a:lnTo>
                    <a:pt x="1196658" y="438339"/>
                  </a:lnTo>
                  <a:lnTo>
                    <a:pt x="1200860" y="430383"/>
                  </a:lnTo>
                  <a:lnTo>
                    <a:pt x="1226059" y="436579"/>
                  </a:lnTo>
                  <a:lnTo>
                    <a:pt x="1236691" y="435648"/>
                  </a:lnTo>
                  <a:lnTo>
                    <a:pt x="1250280" y="437854"/>
                  </a:lnTo>
                  <a:lnTo>
                    <a:pt x="1257595" y="442126"/>
                  </a:lnTo>
                  <a:lnTo>
                    <a:pt x="1265935" y="452680"/>
                  </a:lnTo>
                  <a:lnTo>
                    <a:pt x="1273391" y="464477"/>
                  </a:lnTo>
                  <a:lnTo>
                    <a:pt x="1280565" y="472309"/>
                  </a:lnTo>
                  <a:lnTo>
                    <a:pt x="1287168" y="482941"/>
                  </a:lnTo>
                  <a:lnTo>
                    <a:pt x="1294373" y="498564"/>
                  </a:lnTo>
                  <a:lnTo>
                    <a:pt x="1298613" y="505996"/>
                  </a:lnTo>
                  <a:lnTo>
                    <a:pt x="1302290" y="510510"/>
                  </a:lnTo>
                  <a:lnTo>
                    <a:pt x="1307235" y="514391"/>
                  </a:lnTo>
                  <a:lnTo>
                    <a:pt x="1316560" y="519265"/>
                  </a:lnTo>
                  <a:lnTo>
                    <a:pt x="1324689" y="520869"/>
                  </a:lnTo>
                  <a:lnTo>
                    <a:pt x="1328906" y="520235"/>
                  </a:lnTo>
                  <a:lnTo>
                    <a:pt x="1333412" y="516707"/>
                  </a:lnTo>
                  <a:lnTo>
                    <a:pt x="1336620" y="512513"/>
                  </a:lnTo>
                  <a:lnTo>
                    <a:pt x="1333044" y="511355"/>
                  </a:lnTo>
                  <a:lnTo>
                    <a:pt x="1323680" y="511848"/>
                  </a:lnTo>
                  <a:lnTo>
                    <a:pt x="1317178" y="509619"/>
                  </a:lnTo>
                  <a:lnTo>
                    <a:pt x="1313470" y="504666"/>
                  </a:lnTo>
                  <a:lnTo>
                    <a:pt x="1309527" y="497954"/>
                  </a:lnTo>
                  <a:lnTo>
                    <a:pt x="1303260" y="485209"/>
                  </a:lnTo>
                  <a:lnTo>
                    <a:pt x="1298519" y="476807"/>
                  </a:lnTo>
                  <a:lnTo>
                    <a:pt x="1288153" y="462983"/>
                  </a:lnTo>
                  <a:lnTo>
                    <a:pt x="1280494" y="449097"/>
                  </a:lnTo>
                  <a:lnTo>
                    <a:pt x="1274345" y="435781"/>
                  </a:lnTo>
                  <a:lnTo>
                    <a:pt x="1273774" y="429953"/>
                  </a:lnTo>
                  <a:lnTo>
                    <a:pt x="1278218" y="425877"/>
                  </a:lnTo>
                  <a:lnTo>
                    <a:pt x="1283678" y="423013"/>
                  </a:lnTo>
                  <a:lnTo>
                    <a:pt x="1317851" y="413828"/>
                  </a:lnTo>
                  <a:lnTo>
                    <a:pt x="1338239" y="402758"/>
                  </a:lnTo>
                  <a:lnTo>
                    <a:pt x="1346516" y="389795"/>
                  </a:lnTo>
                  <a:lnTo>
                    <a:pt x="1347502" y="386752"/>
                  </a:lnTo>
                  <a:lnTo>
                    <a:pt x="1374798" y="368171"/>
                  </a:lnTo>
                  <a:lnTo>
                    <a:pt x="1394098" y="361247"/>
                  </a:lnTo>
                  <a:lnTo>
                    <a:pt x="1401523" y="360121"/>
                  </a:lnTo>
                  <a:lnTo>
                    <a:pt x="1408243" y="357101"/>
                  </a:lnTo>
                  <a:lnTo>
                    <a:pt x="1408525" y="355247"/>
                  </a:lnTo>
                  <a:lnTo>
                    <a:pt x="1402641" y="352712"/>
                  </a:lnTo>
                  <a:lnTo>
                    <a:pt x="1396696" y="351468"/>
                  </a:lnTo>
                  <a:lnTo>
                    <a:pt x="1383200" y="351546"/>
                  </a:lnTo>
                  <a:lnTo>
                    <a:pt x="1371183" y="349238"/>
                  </a:lnTo>
                  <a:lnTo>
                    <a:pt x="1367561" y="345021"/>
                  </a:lnTo>
                  <a:lnTo>
                    <a:pt x="1368312" y="338105"/>
                  </a:lnTo>
                  <a:lnTo>
                    <a:pt x="1369462" y="332136"/>
                  </a:lnTo>
                  <a:lnTo>
                    <a:pt x="1373092" y="322099"/>
                  </a:lnTo>
                  <a:lnTo>
                    <a:pt x="1376981" y="314510"/>
                  </a:lnTo>
                  <a:lnTo>
                    <a:pt x="1393465" y="292377"/>
                  </a:lnTo>
                  <a:lnTo>
                    <a:pt x="1404558" y="282942"/>
                  </a:lnTo>
                  <a:lnTo>
                    <a:pt x="1407758" y="276394"/>
                  </a:lnTo>
                  <a:lnTo>
                    <a:pt x="1383889" y="290961"/>
                  </a:lnTo>
                  <a:lnTo>
                    <a:pt x="1375549" y="301390"/>
                  </a:lnTo>
                  <a:lnTo>
                    <a:pt x="1367170" y="316880"/>
                  </a:lnTo>
                  <a:lnTo>
                    <a:pt x="1362828" y="321410"/>
                  </a:lnTo>
                  <a:lnTo>
                    <a:pt x="1359730" y="320213"/>
                  </a:lnTo>
                  <a:lnTo>
                    <a:pt x="1356968" y="321645"/>
                  </a:lnTo>
                  <a:lnTo>
                    <a:pt x="1354527" y="325697"/>
                  </a:lnTo>
                  <a:lnTo>
                    <a:pt x="1352485" y="333075"/>
                  </a:lnTo>
                  <a:lnTo>
                    <a:pt x="1350835" y="343715"/>
                  </a:lnTo>
                  <a:lnTo>
                    <a:pt x="1349341" y="350912"/>
                  </a:lnTo>
                  <a:lnTo>
                    <a:pt x="1347995" y="354738"/>
                  </a:lnTo>
                  <a:lnTo>
                    <a:pt x="1344599" y="360246"/>
                  </a:lnTo>
                  <a:lnTo>
                    <a:pt x="1336424" y="370964"/>
                  </a:lnTo>
                  <a:lnTo>
                    <a:pt x="1317249" y="385797"/>
                  </a:lnTo>
                  <a:lnTo>
                    <a:pt x="1310794" y="389537"/>
                  </a:lnTo>
                  <a:lnTo>
                    <a:pt x="1305263" y="390131"/>
                  </a:lnTo>
                  <a:lnTo>
                    <a:pt x="1287355" y="398385"/>
                  </a:lnTo>
                  <a:lnTo>
                    <a:pt x="1281981" y="398706"/>
                  </a:lnTo>
                  <a:lnTo>
                    <a:pt x="1276027" y="396210"/>
                  </a:lnTo>
                  <a:lnTo>
                    <a:pt x="1278570" y="389067"/>
                  </a:lnTo>
                  <a:lnTo>
                    <a:pt x="1288044" y="375783"/>
                  </a:lnTo>
                  <a:lnTo>
                    <a:pt x="1290555" y="369822"/>
                  </a:lnTo>
                  <a:lnTo>
                    <a:pt x="1284500" y="371128"/>
                  </a:lnTo>
                  <a:lnTo>
                    <a:pt x="1278319" y="374774"/>
                  </a:lnTo>
                  <a:lnTo>
                    <a:pt x="1264675" y="377778"/>
                  </a:lnTo>
                  <a:lnTo>
                    <a:pt x="1259277" y="383192"/>
                  </a:lnTo>
                  <a:lnTo>
                    <a:pt x="1254051" y="392956"/>
                  </a:lnTo>
                  <a:lnTo>
                    <a:pt x="1249858" y="399050"/>
                  </a:lnTo>
                  <a:lnTo>
                    <a:pt x="1246705" y="401522"/>
                  </a:lnTo>
                  <a:lnTo>
                    <a:pt x="1242355" y="402993"/>
                  </a:lnTo>
                  <a:lnTo>
                    <a:pt x="1226372" y="403744"/>
                  </a:lnTo>
                  <a:lnTo>
                    <a:pt x="1222828" y="403095"/>
                  </a:lnTo>
                  <a:lnTo>
                    <a:pt x="1213627" y="395725"/>
                  </a:lnTo>
                  <a:lnTo>
                    <a:pt x="1205483" y="398275"/>
                  </a:lnTo>
                  <a:lnTo>
                    <a:pt x="1202119" y="397783"/>
                  </a:lnTo>
                  <a:lnTo>
                    <a:pt x="1195939" y="392557"/>
                  </a:lnTo>
                  <a:lnTo>
                    <a:pt x="1194100" y="389153"/>
                  </a:lnTo>
                  <a:lnTo>
                    <a:pt x="1194366" y="384561"/>
                  </a:lnTo>
                  <a:lnTo>
                    <a:pt x="1197941" y="375869"/>
                  </a:lnTo>
                  <a:lnTo>
                    <a:pt x="1202080" y="367467"/>
                  </a:lnTo>
                  <a:lnTo>
                    <a:pt x="1215536" y="348800"/>
                  </a:lnTo>
                  <a:lnTo>
                    <a:pt x="1224166" y="339967"/>
                  </a:lnTo>
                  <a:lnTo>
                    <a:pt x="1236597" y="332308"/>
                  </a:lnTo>
                  <a:lnTo>
                    <a:pt x="1265818" y="323687"/>
                  </a:lnTo>
                  <a:lnTo>
                    <a:pt x="1267140" y="317334"/>
                  </a:lnTo>
                  <a:lnTo>
                    <a:pt x="1237575" y="324430"/>
                  </a:lnTo>
                  <a:lnTo>
                    <a:pt x="1212423" y="333341"/>
                  </a:lnTo>
                  <a:lnTo>
                    <a:pt x="1208339" y="336603"/>
                  </a:lnTo>
                  <a:lnTo>
                    <a:pt x="1202487" y="345256"/>
                  </a:lnTo>
                  <a:lnTo>
                    <a:pt x="1183898" y="376112"/>
                  </a:lnTo>
                  <a:lnTo>
                    <a:pt x="1178414" y="383786"/>
                  </a:lnTo>
                  <a:lnTo>
                    <a:pt x="1170035" y="385609"/>
                  </a:lnTo>
                  <a:lnTo>
                    <a:pt x="1163620" y="383020"/>
                  </a:lnTo>
                  <a:lnTo>
                    <a:pt x="1158605" y="379163"/>
                  </a:lnTo>
                  <a:lnTo>
                    <a:pt x="1149976" y="370127"/>
                  </a:lnTo>
                  <a:lnTo>
                    <a:pt x="1143467" y="365245"/>
                  </a:lnTo>
                  <a:lnTo>
                    <a:pt x="1140384" y="361959"/>
                  </a:lnTo>
                  <a:lnTo>
                    <a:pt x="1138569" y="358626"/>
                  </a:lnTo>
                  <a:lnTo>
                    <a:pt x="1137091" y="354715"/>
                  </a:lnTo>
                  <a:lnTo>
                    <a:pt x="1135964" y="350224"/>
                  </a:lnTo>
                  <a:lnTo>
                    <a:pt x="1138077" y="346461"/>
                  </a:lnTo>
                  <a:lnTo>
                    <a:pt x="1154631" y="338285"/>
                  </a:lnTo>
                  <a:lnTo>
                    <a:pt x="1177123" y="339881"/>
                  </a:lnTo>
                  <a:lnTo>
                    <a:pt x="1187215" y="338191"/>
                  </a:lnTo>
                  <a:lnTo>
                    <a:pt x="1197143" y="333231"/>
                  </a:lnTo>
                  <a:lnTo>
                    <a:pt x="1211797" y="320792"/>
                  </a:lnTo>
                  <a:lnTo>
                    <a:pt x="1227741" y="303135"/>
                  </a:lnTo>
                  <a:lnTo>
                    <a:pt x="1230862" y="297439"/>
                  </a:lnTo>
                  <a:lnTo>
                    <a:pt x="1225042" y="296187"/>
                  </a:lnTo>
                  <a:lnTo>
                    <a:pt x="1220731" y="297572"/>
                  </a:lnTo>
                  <a:lnTo>
                    <a:pt x="1210357" y="303948"/>
                  </a:lnTo>
                  <a:lnTo>
                    <a:pt x="1193936" y="320925"/>
                  </a:lnTo>
                  <a:lnTo>
                    <a:pt x="1179611" y="326871"/>
                  </a:lnTo>
                  <a:lnTo>
                    <a:pt x="1144226" y="330016"/>
                  </a:lnTo>
                  <a:lnTo>
                    <a:pt x="1132991" y="334694"/>
                  </a:lnTo>
                  <a:lnTo>
                    <a:pt x="1128063" y="333693"/>
                  </a:lnTo>
                  <a:lnTo>
                    <a:pt x="1124346" y="329132"/>
                  </a:lnTo>
                  <a:lnTo>
                    <a:pt x="1120208" y="320644"/>
                  </a:lnTo>
                  <a:lnTo>
                    <a:pt x="1120943" y="313798"/>
                  </a:lnTo>
                  <a:lnTo>
                    <a:pt x="1129377" y="306076"/>
                  </a:lnTo>
                  <a:lnTo>
                    <a:pt x="1135980" y="304269"/>
                  </a:lnTo>
                  <a:lnTo>
                    <a:pt x="1137161" y="302681"/>
                  </a:lnTo>
                  <a:lnTo>
                    <a:pt x="1127789" y="295155"/>
                  </a:lnTo>
                  <a:lnTo>
                    <a:pt x="1126959" y="291290"/>
                  </a:lnTo>
                  <a:lnTo>
                    <a:pt x="1132373" y="282700"/>
                  </a:lnTo>
                  <a:lnTo>
                    <a:pt x="1144116" y="269932"/>
                  </a:lnTo>
                  <a:lnTo>
                    <a:pt x="1150054" y="265879"/>
                  </a:lnTo>
                  <a:lnTo>
                    <a:pt x="1160929" y="263290"/>
                  </a:lnTo>
                  <a:lnTo>
                    <a:pt x="1172124" y="264698"/>
                  </a:lnTo>
                  <a:lnTo>
                    <a:pt x="1172554" y="262242"/>
                  </a:lnTo>
                  <a:lnTo>
                    <a:pt x="1161484" y="257344"/>
                  </a:lnTo>
                  <a:lnTo>
                    <a:pt x="1153191" y="256444"/>
                  </a:lnTo>
                  <a:lnTo>
                    <a:pt x="1142231" y="259902"/>
                  </a:lnTo>
                  <a:lnTo>
                    <a:pt x="1113135" y="280681"/>
                  </a:lnTo>
                  <a:lnTo>
                    <a:pt x="1110663" y="280056"/>
                  </a:lnTo>
                  <a:lnTo>
                    <a:pt x="1106431" y="276496"/>
                  </a:lnTo>
                  <a:lnTo>
                    <a:pt x="1107643" y="271379"/>
                  </a:lnTo>
                  <a:lnTo>
                    <a:pt x="1123204" y="249380"/>
                  </a:lnTo>
                  <a:lnTo>
                    <a:pt x="1123720" y="245883"/>
                  </a:lnTo>
                  <a:lnTo>
                    <a:pt x="1112541" y="246376"/>
                  </a:lnTo>
                  <a:lnTo>
                    <a:pt x="1109263" y="245327"/>
                  </a:lnTo>
                  <a:lnTo>
                    <a:pt x="1106055" y="242691"/>
                  </a:lnTo>
                  <a:lnTo>
                    <a:pt x="1101502" y="245030"/>
                  </a:lnTo>
                  <a:lnTo>
                    <a:pt x="1095595" y="252337"/>
                  </a:lnTo>
                  <a:lnTo>
                    <a:pt x="1091433" y="255443"/>
                  </a:lnTo>
                  <a:lnTo>
                    <a:pt x="1089008" y="254402"/>
                  </a:lnTo>
                  <a:lnTo>
                    <a:pt x="1082835" y="245758"/>
                  </a:lnTo>
                  <a:lnTo>
                    <a:pt x="1083633" y="238466"/>
                  </a:lnTo>
                  <a:lnTo>
                    <a:pt x="1088546" y="229266"/>
                  </a:lnTo>
                  <a:lnTo>
                    <a:pt x="1093037" y="222600"/>
                  </a:lnTo>
                  <a:lnTo>
                    <a:pt x="1099131" y="216474"/>
                  </a:lnTo>
                  <a:lnTo>
                    <a:pt x="1109052" y="208768"/>
                  </a:lnTo>
                  <a:lnTo>
                    <a:pt x="1116233" y="206163"/>
                  </a:lnTo>
                  <a:lnTo>
                    <a:pt x="1127859" y="206077"/>
                  </a:lnTo>
                  <a:lnTo>
                    <a:pt x="1133398" y="202619"/>
                  </a:lnTo>
                  <a:lnTo>
                    <a:pt x="1138327" y="196572"/>
                  </a:lnTo>
                  <a:lnTo>
                    <a:pt x="1144500" y="186714"/>
                  </a:lnTo>
                  <a:lnTo>
                    <a:pt x="1151267" y="179884"/>
                  </a:lnTo>
                  <a:lnTo>
                    <a:pt x="1162329" y="174244"/>
                  </a:lnTo>
                  <a:lnTo>
                    <a:pt x="1171647" y="176059"/>
                  </a:lnTo>
                  <a:lnTo>
                    <a:pt x="1176795" y="180972"/>
                  </a:lnTo>
                  <a:lnTo>
                    <a:pt x="1180878" y="189531"/>
                  </a:lnTo>
                  <a:lnTo>
                    <a:pt x="1185267" y="196047"/>
                  </a:lnTo>
                  <a:lnTo>
                    <a:pt x="1185682" y="190790"/>
                  </a:lnTo>
                  <a:lnTo>
                    <a:pt x="1189312" y="184281"/>
                  </a:lnTo>
                  <a:lnTo>
                    <a:pt x="1193865" y="181480"/>
                  </a:lnTo>
                  <a:lnTo>
                    <a:pt x="1199342" y="182411"/>
                  </a:lnTo>
                  <a:lnTo>
                    <a:pt x="1204153" y="185517"/>
                  </a:lnTo>
                  <a:lnTo>
                    <a:pt x="1210373" y="193380"/>
                  </a:lnTo>
                  <a:lnTo>
                    <a:pt x="1215403" y="196892"/>
                  </a:lnTo>
                  <a:lnTo>
                    <a:pt x="1217766" y="196681"/>
                  </a:lnTo>
                  <a:lnTo>
                    <a:pt x="1220723" y="192347"/>
                  </a:lnTo>
                  <a:lnTo>
                    <a:pt x="1228594" y="192253"/>
                  </a:lnTo>
                  <a:lnTo>
                    <a:pt x="1228429" y="190407"/>
                  </a:lnTo>
                  <a:lnTo>
                    <a:pt x="1225863" y="185854"/>
                  </a:lnTo>
                  <a:lnTo>
                    <a:pt x="1222757" y="182591"/>
                  </a:lnTo>
                  <a:lnTo>
                    <a:pt x="1194875" y="159661"/>
                  </a:lnTo>
                  <a:lnTo>
                    <a:pt x="1194100" y="154591"/>
                  </a:lnTo>
                  <a:lnTo>
                    <a:pt x="1203496" y="149819"/>
                  </a:lnTo>
                  <a:lnTo>
                    <a:pt x="1209371" y="144092"/>
                  </a:lnTo>
                  <a:lnTo>
                    <a:pt x="1212133" y="142692"/>
                  </a:lnTo>
                  <a:lnTo>
                    <a:pt x="1219018" y="130409"/>
                  </a:lnTo>
                  <a:lnTo>
                    <a:pt x="1223516" y="123970"/>
                  </a:lnTo>
                  <a:lnTo>
                    <a:pt x="1231840" y="116600"/>
                  </a:lnTo>
                  <a:lnTo>
                    <a:pt x="1235181" y="118619"/>
                  </a:lnTo>
                  <a:lnTo>
                    <a:pt x="1239382" y="125112"/>
                  </a:lnTo>
                  <a:lnTo>
                    <a:pt x="1243450" y="129157"/>
                  </a:lnTo>
                  <a:lnTo>
                    <a:pt x="1255405" y="132998"/>
                  </a:lnTo>
                  <a:lnTo>
                    <a:pt x="1260521" y="136988"/>
                  </a:lnTo>
                  <a:lnTo>
                    <a:pt x="1269635" y="159676"/>
                  </a:lnTo>
                  <a:lnTo>
                    <a:pt x="1273265" y="167007"/>
                  </a:lnTo>
                  <a:lnTo>
                    <a:pt x="1278452" y="174494"/>
                  </a:lnTo>
                  <a:lnTo>
                    <a:pt x="1281535" y="177303"/>
                  </a:lnTo>
                  <a:lnTo>
                    <a:pt x="1287629" y="179094"/>
                  </a:lnTo>
                  <a:lnTo>
                    <a:pt x="1288255" y="174885"/>
                  </a:lnTo>
                  <a:lnTo>
                    <a:pt x="1281018" y="164331"/>
                  </a:lnTo>
                  <a:lnTo>
                    <a:pt x="1279031" y="158182"/>
                  </a:lnTo>
                  <a:lnTo>
                    <a:pt x="1279884" y="152948"/>
                  </a:lnTo>
                  <a:lnTo>
                    <a:pt x="1281425" y="150186"/>
                  </a:lnTo>
                  <a:lnTo>
                    <a:pt x="1283655" y="149936"/>
                  </a:lnTo>
                  <a:lnTo>
                    <a:pt x="1289366" y="154622"/>
                  </a:lnTo>
                  <a:lnTo>
                    <a:pt x="1304559" y="170394"/>
                  </a:lnTo>
                  <a:lnTo>
                    <a:pt x="1327271" y="188826"/>
                  </a:lnTo>
                  <a:lnTo>
                    <a:pt x="1335978" y="193075"/>
                  </a:lnTo>
                  <a:lnTo>
                    <a:pt x="1341353" y="199568"/>
                  </a:lnTo>
                  <a:lnTo>
                    <a:pt x="1346250" y="207423"/>
                  </a:lnTo>
                  <a:lnTo>
                    <a:pt x="1351077" y="212813"/>
                  </a:lnTo>
                  <a:lnTo>
                    <a:pt x="1351977" y="212305"/>
                  </a:lnTo>
                  <a:lnTo>
                    <a:pt x="1347478" y="200178"/>
                  </a:lnTo>
                  <a:lnTo>
                    <a:pt x="1336494" y="185063"/>
                  </a:lnTo>
                  <a:lnTo>
                    <a:pt x="1307110" y="158824"/>
                  </a:lnTo>
                  <a:lnTo>
                    <a:pt x="1295484" y="144867"/>
                  </a:lnTo>
                  <a:lnTo>
                    <a:pt x="1289859" y="135353"/>
                  </a:lnTo>
                  <a:lnTo>
                    <a:pt x="1285603" y="125652"/>
                  </a:lnTo>
                  <a:lnTo>
                    <a:pt x="1285517" y="120317"/>
                  </a:lnTo>
                  <a:lnTo>
                    <a:pt x="1289523" y="114050"/>
                  </a:lnTo>
                  <a:lnTo>
                    <a:pt x="1294913" y="109051"/>
                  </a:lnTo>
                  <a:lnTo>
                    <a:pt x="1301618" y="107064"/>
                  </a:lnTo>
                  <a:lnTo>
                    <a:pt x="1302423" y="104975"/>
                  </a:lnTo>
                  <a:lnTo>
                    <a:pt x="1296329" y="97433"/>
                  </a:lnTo>
                  <a:lnTo>
                    <a:pt x="1292730" y="90877"/>
                  </a:lnTo>
                  <a:lnTo>
                    <a:pt x="1292855" y="86285"/>
                  </a:lnTo>
                  <a:lnTo>
                    <a:pt x="1300131" y="82764"/>
                  </a:lnTo>
                  <a:lnTo>
                    <a:pt x="1304645" y="83828"/>
                  </a:lnTo>
                  <a:lnTo>
                    <a:pt x="1313228" y="92121"/>
                  </a:lnTo>
                  <a:lnTo>
                    <a:pt x="1320394" y="96025"/>
                  </a:lnTo>
                  <a:lnTo>
                    <a:pt x="1321552" y="93506"/>
                  </a:lnTo>
                  <a:lnTo>
                    <a:pt x="1314151" y="71334"/>
                  </a:lnTo>
                  <a:lnTo>
                    <a:pt x="1313462" y="66280"/>
                  </a:lnTo>
                  <a:lnTo>
                    <a:pt x="1314558" y="63315"/>
                  </a:lnTo>
                  <a:lnTo>
                    <a:pt x="1317155" y="60295"/>
                  </a:lnTo>
                  <a:lnTo>
                    <a:pt x="1324908" y="62024"/>
                  </a:lnTo>
                  <a:lnTo>
                    <a:pt x="1337668" y="72946"/>
                  </a:lnTo>
                  <a:lnTo>
                    <a:pt x="1360520" y="78391"/>
                  </a:lnTo>
                  <a:lnTo>
                    <a:pt x="1366802" y="77577"/>
                  </a:lnTo>
                  <a:lnTo>
                    <a:pt x="1365856" y="75074"/>
                  </a:lnTo>
                  <a:lnTo>
                    <a:pt x="1356734" y="68346"/>
                  </a:lnTo>
                  <a:lnTo>
                    <a:pt x="1347181" y="59247"/>
                  </a:lnTo>
                  <a:lnTo>
                    <a:pt x="1342972" y="53724"/>
                  </a:lnTo>
                  <a:lnTo>
                    <a:pt x="1339882" y="46244"/>
                  </a:lnTo>
                  <a:lnTo>
                    <a:pt x="1336221" y="40001"/>
                  </a:lnTo>
                  <a:lnTo>
                    <a:pt x="1335915" y="36997"/>
                  </a:lnTo>
                  <a:lnTo>
                    <a:pt x="1341814" y="32115"/>
                  </a:lnTo>
                  <a:lnTo>
                    <a:pt x="1357313" y="33070"/>
                  </a:lnTo>
                  <a:lnTo>
                    <a:pt x="1371708" y="40557"/>
                  </a:lnTo>
                  <a:lnTo>
                    <a:pt x="1383920" y="37850"/>
                  </a:lnTo>
                  <a:lnTo>
                    <a:pt x="1391618" y="39712"/>
                  </a:lnTo>
                  <a:lnTo>
                    <a:pt x="1394662" y="41965"/>
                  </a:lnTo>
                  <a:lnTo>
                    <a:pt x="1400232" y="50078"/>
                  </a:lnTo>
                  <a:lnTo>
                    <a:pt x="1417905" y="79025"/>
                  </a:lnTo>
                  <a:lnTo>
                    <a:pt x="1419783" y="83578"/>
                  </a:lnTo>
                  <a:lnTo>
                    <a:pt x="1421793" y="90470"/>
                  </a:lnTo>
                  <a:lnTo>
                    <a:pt x="1423937" y="99686"/>
                  </a:lnTo>
                  <a:lnTo>
                    <a:pt x="1426949" y="102174"/>
                  </a:lnTo>
                  <a:lnTo>
                    <a:pt x="1432770" y="95861"/>
                  </a:lnTo>
                  <a:lnTo>
                    <a:pt x="1436689" y="89711"/>
                  </a:lnTo>
                  <a:lnTo>
                    <a:pt x="1434991" y="83734"/>
                  </a:lnTo>
                  <a:lnTo>
                    <a:pt x="1425243" y="69910"/>
                  </a:lnTo>
                  <a:lnTo>
                    <a:pt x="1423029" y="63957"/>
                  </a:lnTo>
                  <a:lnTo>
                    <a:pt x="1418148" y="53833"/>
                  </a:lnTo>
                  <a:lnTo>
                    <a:pt x="1407203" y="35518"/>
                  </a:lnTo>
                  <a:lnTo>
                    <a:pt x="1404285" y="26913"/>
                  </a:lnTo>
                  <a:lnTo>
                    <a:pt x="1402446" y="19543"/>
                  </a:lnTo>
                  <a:lnTo>
                    <a:pt x="1432746" y="12557"/>
                  </a:lnTo>
                  <a:lnTo>
                    <a:pt x="1461959" y="18721"/>
                  </a:lnTo>
                  <a:lnTo>
                    <a:pt x="1466708" y="23071"/>
                  </a:lnTo>
                  <a:lnTo>
                    <a:pt x="1469821" y="29103"/>
                  </a:lnTo>
                  <a:lnTo>
                    <a:pt x="1472880" y="38233"/>
                  </a:lnTo>
                  <a:lnTo>
                    <a:pt x="1477566" y="47504"/>
                  </a:lnTo>
                  <a:lnTo>
                    <a:pt x="1487033" y="61586"/>
                  </a:lnTo>
                  <a:lnTo>
                    <a:pt x="1500497" y="70270"/>
                  </a:lnTo>
                  <a:lnTo>
                    <a:pt x="1497923" y="64356"/>
                  </a:lnTo>
                  <a:lnTo>
                    <a:pt x="1487847" y="48842"/>
                  </a:lnTo>
                  <a:lnTo>
                    <a:pt x="1483293" y="38116"/>
                  </a:lnTo>
                  <a:lnTo>
                    <a:pt x="1483317" y="30801"/>
                  </a:lnTo>
                  <a:lnTo>
                    <a:pt x="1484130" y="25191"/>
                  </a:lnTo>
                  <a:lnTo>
                    <a:pt x="1485727" y="21311"/>
                  </a:lnTo>
                  <a:lnTo>
                    <a:pt x="1497133" y="6376"/>
                  </a:lnTo>
                  <a:lnTo>
                    <a:pt x="1513437" y="1839"/>
                  </a:lnTo>
                  <a:lnTo>
                    <a:pt x="1515322" y="2676"/>
                  </a:lnTo>
                  <a:lnTo>
                    <a:pt x="1527996" y="25606"/>
                  </a:lnTo>
                  <a:lnTo>
                    <a:pt x="1534013" y="34877"/>
                  </a:lnTo>
                  <a:lnTo>
                    <a:pt x="1538222" y="38585"/>
                  </a:lnTo>
                  <a:lnTo>
                    <a:pt x="1538386" y="36974"/>
                  </a:lnTo>
                  <a:lnTo>
                    <a:pt x="1532558" y="26561"/>
                  </a:lnTo>
                  <a:lnTo>
                    <a:pt x="1528075" y="20857"/>
                  </a:lnTo>
                  <a:lnTo>
                    <a:pt x="1527613" y="17274"/>
                  </a:lnTo>
                  <a:lnTo>
                    <a:pt x="1535045" y="6102"/>
                  </a:lnTo>
                  <a:lnTo>
                    <a:pt x="1539755" y="3286"/>
                  </a:lnTo>
                  <a:lnTo>
                    <a:pt x="1559533" y="0"/>
                  </a:lnTo>
                  <a:lnTo>
                    <a:pt x="1561778" y="1189"/>
                  </a:lnTo>
                  <a:lnTo>
                    <a:pt x="1563656" y="4303"/>
                  </a:lnTo>
                  <a:lnTo>
                    <a:pt x="1568326" y="16586"/>
                  </a:lnTo>
                  <a:lnTo>
                    <a:pt x="1570157" y="18127"/>
                  </a:lnTo>
                  <a:close/>
                  <a:moveTo>
                    <a:pt x="1078407" y="319509"/>
                  </a:moveTo>
                  <a:lnTo>
                    <a:pt x="1081278" y="331354"/>
                  </a:lnTo>
                  <a:lnTo>
                    <a:pt x="1091871" y="359158"/>
                  </a:lnTo>
                  <a:lnTo>
                    <a:pt x="1096667" y="369110"/>
                  </a:lnTo>
                  <a:lnTo>
                    <a:pt x="1104819" y="381377"/>
                  </a:lnTo>
                  <a:lnTo>
                    <a:pt x="1105828" y="385766"/>
                  </a:lnTo>
                  <a:lnTo>
                    <a:pt x="1105922" y="387604"/>
                  </a:lnTo>
                  <a:lnTo>
                    <a:pt x="1105688" y="394066"/>
                  </a:lnTo>
                  <a:lnTo>
                    <a:pt x="1108011" y="396453"/>
                  </a:lnTo>
                  <a:lnTo>
                    <a:pt x="1115029" y="400153"/>
                  </a:lnTo>
                  <a:lnTo>
                    <a:pt x="1122844" y="406795"/>
                  </a:lnTo>
                  <a:lnTo>
                    <a:pt x="1124253" y="406420"/>
                  </a:lnTo>
                  <a:lnTo>
                    <a:pt x="1126975" y="402492"/>
                  </a:lnTo>
                  <a:lnTo>
                    <a:pt x="1130245" y="401413"/>
                  </a:lnTo>
                  <a:lnTo>
                    <a:pt x="1134540" y="402359"/>
                  </a:lnTo>
                  <a:lnTo>
                    <a:pt x="1136598" y="405168"/>
                  </a:lnTo>
                  <a:lnTo>
                    <a:pt x="1138100" y="409291"/>
                  </a:lnTo>
                  <a:lnTo>
                    <a:pt x="1138734" y="412232"/>
                  </a:lnTo>
                  <a:lnTo>
                    <a:pt x="1138828" y="414501"/>
                  </a:lnTo>
                  <a:lnTo>
                    <a:pt x="1137286" y="418906"/>
                  </a:lnTo>
                  <a:lnTo>
                    <a:pt x="1137458" y="420596"/>
                  </a:lnTo>
                  <a:lnTo>
                    <a:pt x="1138382" y="422638"/>
                  </a:lnTo>
                  <a:lnTo>
                    <a:pt x="1138546" y="425024"/>
                  </a:lnTo>
                  <a:lnTo>
                    <a:pt x="1136997" y="434310"/>
                  </a:lnTo>
                  <a:lnTo>
                    <a:pt x="1137427" y="437706"/>
                  </a:lnTo>
                  <a:lnTo>
                    <a:pt x="1141354" y="446077"/>
                  </a:lnTo>
                  <a:lnTo>
                    <a:pt x="1144914" y="450231"/>
                  </a:lnTo>
                  <a:lnTo>
                    <a:pt x="1151932" y="454729"/>
                  </a:lnTo>
                  <a:lnTo>
                    <a:pt x="1156501" y="454401"/>
                  </a:lnTo>
                  <a:lnTo>
                    <a:pt x="1159341" y="457249"/>
                  </a:lnTo>
                  <a:lnTo>
                    <a:pt x="1159411" y="455496"/>
                  </a:lnTo>
                  <a:lnTo>
                    <a:pt x="1158120" y="450192"/>
                  </a:lnTo>
                  <a:lnTo>
                    <a:pt x="1155366" y="442626"/>
                  </a:lnTo>
                  <a:lnTo>
                    <a:pt x="1150281" y="438715"/>
                  </a:lnTo>
                  <a:lnTo>
                    <a:pt x="1149538" y="434255"/>
                  </a:lnTo>
                  <a:lnTo>
                    <a:pt x="1149162" y="426612"/>
                  </a:lnTo>
                  <a:lnTo>
                    <a:pt x="1149600" y="421550"/>
                  </a:lnTo>
                  <a:lnTo>
                    <a:pt x="1152206" y="417451"/>
                  </a:lnTo>
                  <a:lnTo>
                    <a:pt x="1154412" y="416129"/>
                  </a:lnTo>
                  <a:lnTo>
                    <a:pt x="1160983" y="415941"/>
                  </a:lnTo>
                  <a:lnTo>
                    <a:pt x="1164606" y="417771"/>
                  </a:lnTo>
                  <a:lnTo>
                    <a:pt x="1170864" y="423490"/>
                  </a:lnTo>
                  <a:lnTo>
                    <a:pt x="1171514" y="426596"/>
                  </a:lnTo>
                  <a:lnTo>
                    <a:pt x="1171850" y="432714"/>
                  </a:lnTo>
                  <a:lnTo>
                    <a:pt x="1172108" y="444927"/>
                  </a:lnTo>
                  <a:lnTo>
                    <a:pt x="1171952" y="447540"/>
                  </a:lnTo>
                  <a:lnTo>
                    <a:pt x="1166601" y="454385"/>
                  </a:lnTo>
                  <a:lnTo>
                    <a:pt x="1165435" y="459009"/>
                  </a:lnTo>
                  <a:lnTo>
                    <a:pt x="1166789" y="460315"/>
                  </a:lnTo>
                  <a:lnTo>
                    <a:pt x="1171381" y="461340"/>
                  </a:lnTo>
                  <a:lnTo>
                    <a:pt x="1178469" y="465526"/>
                  </a:lnTo>
                  <a:lnTo>
                    <a:pt x="1181246" y="465948"/>
                  </a:lnTo>
                  <a:lnTo>
                    <a:pt x="1184008" y="475594"/>
                  </a:lnTo>
                  <a:lnTo>
                    <a:pt x="1186183" y="484724"/>
                  </a:lnTo>
                  <a:lnTo>
                    <a:pt x="1184595" y="495787"/>
                  </a:lnTo>
                  <a:lnTo>
                    <a:pt x="1182514" y="513374"/>
                  </a:lnTo>
                  <a:lnTo>
                    <a:pt x="1180847" y="517372"/>
                  </a:lnTo>
                  <a:lnTo>
                    <a:pt x="1179204" y="523427"/>
                  </a:lnTo>
                  <a:lnTo>
                    <a:pt x="1180354" y="524522"/>
                  </a:lnTo>
                  <a:lnTo>
                    <a:pt x="1187333" y="522113"/>
                  </a:lnTo>
                  <a:lnTo>
                    <a:pt x="1188741" y="521291"/>
                  </a:lnTo>
                  <a:lnTo>
                    <a:pt x="1193404" y="515377"/>
                  </a:lnTo>
                  <a:lnTo>
                    <a:pt x="1200249" y="516754"/>
                  </a:lnTo>
                  <a:lnTo>
                    <a:pt x="1202549" y="518287"/>
                  </a:lnTo>
                  <a:lnTo>
                    <a:pt x="1203684" y="520360"/>
                  </a:lnTo>
                  <a:lnTo>
                    <a:pt x="1205773" y="526940"/>
                  </a:lnTo>
                  <a:lnTo>
                    <a:pt x="1207494" y="535600"/>
                  </a:lnTo>
                  <a:lnTo>
                    <a:pt x="1208769" y="534810"/>
                  </a:lnTo>
                  <a:lnTo>
                    <a:pt x="1211953" y="524295"/>
                  </a:lnTo>
                  <a:lnTo>
                    <a:pt x="1213111" y="521690"/>
                  </a:lnTo>
                  <a:lnTo>
                    <a:pt x="1214699" y="519163"/>
                  </a:lnTo>
                  <a:lnTo>
                    <a:pt x="1215372" y="519633"/>
                  </a:lnTo>
                  <a:lnTo>
                    <a:pt x="1218587" y="529467"/>
                  </a:lnTo>
                  <a:lnTo>
                    <a:pt x="1225738" y="546639"/>
                  </a:lnTo>
                  <a:lnTo>
                    <a:pt x="1228195" y="553657"/>
                  </a:lnTo>
                  <a:lnTo>
                    <a:pt x="1228672" y="558820"/>
                  </a:lnTo>
                  <a:lnTo>
                    <a:pt x="1225613" y="564813"/>
                  </a:lnTo>
                  <a:lnTo>
                    <a:pt x="1223227" y="567794"/>
                  </a:lnTo>
                  <a:lnTo>
                    <a:pt x="1205624" y="580436"/>
                  </a:lnTo>
                  <a:lnTo>
                    <a:pt x="1197746" y="587532"/>
                  </a:lnTo>
                  <a:lnTo>
                    <a:pt x="1193818" y="592993"/>
                  </a:lnTo>
                  <a:lnTo>
                    <a:pt x="1191816" y="594808"/>
                  </a:lnTo>
                  <a:lnTo>
                    <a:pt x="1187583" y="593963"/>
                  </a:lnTo>
                  <a:lnTo>
                    <a:pt x="1186621" y="594871"/>
                  </a:lnTo>
                  <a:lnTo>
                    <a:pt x="1185314" y="603586"/>
                  </a:lnTo>
                  <a:lnTo>
                    <a:pt x="1183914" y="607294"/>
                  </a:lnTo>
                  <a:lnTo>
                    <a:pt x="1180268" y="613263"/>
                  </a:lnTo>
                  <a:lnTo>
                    <a:pt x="1175167" y="624005"/>
                  </a:lnTo>
                  <a:lnTo>
                    <a:pt x="1172124" y="628691"/>
                  </a:lnTo>
                  <a:lnTo>
                    <a:pt x="1166765" y="625272"/>
                  </a:lnTo>
                  <a:lnTo>
                    <a:pt x="1165435" y="620273"/>
                  </a:lnTo>
                  <a:lnTo>
                    <a:pt x="1164692" y="608945"/>
                  </a:lnTo>
                  <a:lnTo>
                    <a:pt x="1164590" y="604220"/>
                  </a:lnTo>
                  <a:lnTo>
                    <a:pt x="1164754" y="601724"/>
                  </a:lnTo>
                  <a:lnTo>
                    <a:pt x="1165427" y="597656"/>
                  </a:lnTo>
                  <a:lnTo>
                    <a:pt x="1167751" y="587798"/>
                  </a:lnTo>
                  <a:lnTo>
                    <a:pt x="1167469" y="586758"/>
                  </a:lnTo>
                  <a:lnTo>
                    <a:pt x="1166397" y="587587"/>
                  </a:lnTo>
                  <a:lnTo>
                    <a:pt x="1162838" y="592524"/>
                  </a:lnTo>
                  <a:lnTo>
                    <a:pt x="1161437" y="595113"/>
                  </a:lnTo>
                  <a:lnTo>
                    <a:pt x="1160131" y="599619"/>
                  </a:lnTo>
                  <a:lnTo>
                    <a:pt x="1159552" y="607153"/>
                  </a:lnTo>
                  <a:lnTo>
                    <a:pt x="1160068" y="620938"/>
                  </a:lnTo>
                  <a:lnTo>
                    <a:pt x="1159560" y="626454"/>
                  </a:lnTo>
                  <a:lnTo>
                    <a:pt x="1158151" y="629184"/>
                  </a:lnTo>
                  <a:lnTo>
                    <a:pt x="1158715" y="631304"/>
                  </a:lnTo>
                  <a:lnTo>
                    <a:pt x="1162908" y="634215"/>
                  </a:lnTo>
                  <a:lnTo>
                    <a:pt x="1163651" y="635490"/>
                  </a:lnTo>
                  <a:lnTo>
                    <a:pt x="1164113" y="637798"/>
                  </a:lnTo>
                  <a:lnTo>
                    <a:pt x="1164293" y="641123"/>
                  </a:lnTo>
                  <a:lnTo>
                    <a:pt x="1164089" y="644182"/>
                  </a:lnTo>
                  <a:lnTo>
                    <a:pt x="1162830" y="648884"/>
                  </a:lnTo>
                  <a:lnTo>
                    <a:pt x="1160475" y="650792"/>
                  </a:lnTo>
                  <a:lnTo>
                    <a:pt x="1157471" y="648657"/>
                  </a:lnTo>
                  <a:lnTo>
                    <a:pt x="1150969" y="637008"/>
                  </a:lnTo>
                  <a:lnTo>
                    <a:pt x="1148145" y="637657"/>
                  </a:lnTo>
                  <a:lnTo>
                    <a:pt x="1147433" y="638995"/>
                  </a:lnTo>
                  <a:lnTo>
                    <a:pt x="1148044" y="643157"/>
                  </a:lnTo>
                  <a:lnTo>
                    <a:pt x="1150038" y="652443"/>
                  </a:lnTo>
                  <a:lnTo>
                    <a:pt x="1150406" y="660110"/>
                  </a:lnTo>
                  <a:lnTo>
                    <a:pt x="1149483" y="666455"/>
                  </a:lnTo>
                  <a:lnTo>
                    <a:pt x="1147621" y="676406"/>
                  </a:lnTo>
                  <a:lnTo>
                    <a:pt x="1146346" y="681695"/>
                  </a:lnTo>
                  <a:lnTo>
                    <a:pt x="1145657" y="682399"/>
                  </a:lnTo>
                  <a:lnTo>
                    <a:pt x="1142426" y="682556"/>
                  </a:lnTo>
                  <a:lnTo>
                    <a:pt x="1139657" y="679888"/>
                  </a:lnTo>
                  <a:lnTo>
                    <a:pt x="1131434" y="662481"/>
                  </a:lnTo>
                  <a:lnTo>
                    <a:pt x="1127366" y="654986"/>
                  </a:lnTo>
                  <a:lnTo>
                    <a:pt x="1121420" y="640207"/>
                  </a:lnTo>
                  <a:lnTo>
                    <a:pt x="1119903" y="637141"/>
                  </a:lnTo>
                  <a:lnTo>
                    <a:pt x="1118987" y="636460"/>
                  </a:lnTo>
                  <a:lnTo>
                    <a:pt x="1118127" y="642852"/>
                  </a:lnTo>
                  <a:lnTo>
                    <a:pt x="1119777" y="648735"/>
                  </a:lnTo>
                  <a:lnTo>
                    <a:pt x="1125129" y="662481"/>
                  </a:lnTo>
                  <a:lnTo>
                    <a:pt x="1128329" y="672385"/>
                  </a:lnTo>
                  <a:lnTo>
                    <a:pt x="1130629" y="680529"/>
                  </a:lnTo>
                  <a:lnTo>
                    <a:pt x="1130996" y="683886"/>
                  </a:lnTo>
                  <a:lnTo>
                    <a:pt x="1130206" y="685208"/>
                  </a:lnTo>
                  <a:lnTo>
                    <a:pt x="1129025" y="684457"/>
                  </a:lnTo>
                  <a:lnTo>
                    <a:pt x="1127452" y="681625"/>
                  </a:lnTo>
                  <a:lnTo>
                    <a:pt x="1122578" y="676837"/>
                  </a:lnTo>
                  <a:lnTo>
                    <a:pt x="1120552" y="674153"/>
                  </a:lnTo>
                  <a:lnTo>
                    <a:pt x="1119230" y="671047"/>
                  </a:lnTo>
                  <a:lnTo>
                    <a:pt x="1116797" y="668685"/>
                  </a:lnTo>
                  <a:lnTo>
                    <a:pt x="1113261" y="667057"/>
                  </a:lnTo>
                  <a:lnTo>
                    <a:pt x="1109701" y="666744"/>
                  </a:lnTo>
                  <a:lnTo>
                    <a:pt x="1106133" y="667738"/>
                  </a:lnTo>
                  <a:lnTo>
                    <a:pt x="1105461" y="669256"/>
                  </a:lnTo>
                  <a:lnTo>
                    <a:pt x="1109482" y="673496"/>
                  </a:lnTo>
                  <a:lnTo>
                    <a:pt x="1110882" y="675851"/>
                  </a:lnTo>
                  <a:lnTo>
                    <a:pt x="1111923" y="678855"/>
                  </a:lnTo>
                  <a:lnTo>
                    <a:pt x="1112603" y="682501"/>
                  </a:lnTo>
                  <a:lnTo>
                    <a:pt x="1111281" y="684801"/>
                  </a:lnTo>
                  <a:lnTo>
                    <a:pt x="1106290" y="686240"/>
                  </a:lnTo>
                  <a:lnTo>
                    <a:pt x="1099617" y="685325"/>
                  </a:lnTo>
                  <a:lnTo>
                    <a:pt x="1088828" y="682157"/>
                  </a:lnTo>
                  <a:lnTo>
                    <a:pt x="1078079" y="676907"/>
                  </a:lnTo>
                  <a:lnTo>
                    <a:pt x="1068151" y="668700"/>
                  </a:lnTo>
                  <a:lnTo>
                    <a:pt x="1060969" y="660415"/>
                  </a:lnTo>
                  <a:lnTo>
                    <a:pt x="1058129" y="655979"/>
                  </a:lnTo>
                  <a:lnTo>
                    <a:pt x="1057237" y="652647"/>
                  </a:lnTo>
                  <a:lnTo>
                    <a:pt x="1059928" y="649728"/>
                  </a:lnTo>
                  <a:lnTo>
                    <a:pt x="1069348" y="645973"/>
                  </a:lnTo>
                  <a:lnTo>
                    <a:pt x="1078791" y="643556"/>
                  </a:lnTo>
                  <a:lnTo>
                    <a:pt x="1077296" y="641451"/>
                  </a:lnTo>
                  <a:lnTo>
                    <a:pt x="1060163" y="636648"/>
                  </a:lnTo>
                  <a:lnTo>
                    <a:pt x="1054522" y="635772"/>
                  </a:lnTo>
                  <a:lnTo>
                    <a:pt x="1051518" y="637039"/>
                  </a:lnTo>
                  <a:lnTo>
                    <a:pt x="1048068" y="636296"/>
                  </a:lnTo>
                  <a:lnTo>
                    <a:pt x="1045369" y="632462"/>
                  </a:lnTo>
                  <a:lnTo>
                    <a:pt x="1041793" y="625179"/>
                  </a:lnTo>
                  <a:lnTo>
                    <a:pt x="1039986" y="620336"/>
                  </a:lnTo>
                  <a:lnTo>
                    <a:pt x="1040229" y="618435"/>
                  </a:lnTo>
                  <a:lnTo>
                    <a:pt x="1041590" y="617355"/>
                  </a:lnTo>
                  <a:lnTo>
                    <a:pt x="1049343" y="618278"/>
                  </a:lnTo>
                  <a:lnTo>
                    <a:pt x="1050407" y="617543"/>
                  </a:lnTo>
                  <a:lnTo>
                    <a:pt x="1046527" y="613882"/>
                  </a:lnTo>
                  <a:lnTo>
                    <a:pt x="1034103" y="606606"/>
                  </a:lnTo>
                  <a:lnTo>
                    <a:pt x="1029440" y="600136"/>
                  </a:lnTo>
                  <a:lnTo>
                    <a:pt x="1028587" y="597601"/>
                  </a:lnTo>
                  <a:lnTo>
                    <a:pt x="1028235" y="595105"/>
                  </a:lnTo>
                  <a:lnTo>
                    <a:pt x="1028384" y="592649"/>
                  </a:lnTo>
                  <a:lnTo>
                    <a:pt x="1033055" y="587673"/>
                  </a:lnTo>
                  <a:lnTo>
                    <a:pt x="1047465" y="575828"/>
                  </a:lnTo>
                  <a:lnTo>
                    <a:pt x="1052410" y="573982"/>
                  </a:lnTo>
                  <a:lnTo>
                    <a:pt x="1057393" y="573865"/>
                  </a:lnTo>
                  <a:lnTo>
                    <a:pt x="1060859" y="570430"/>
                  </a:lnTo>
                  <a:lnTo>
                    <a:pt x="1063856" y="559055"/>
                  </a:lnTo>
                  <a:lnTo>
                    <a:pt x="1078783" y="554940"/>
                  </a:lnTo>
                  <a:lnTo>
                    <a:pt x="1090283" y="549784"/>
                  </a:lnTo>
                  <a:lnTo>
                    <a:pt x="1091245" y="548376"/>
                  </a:lnTo>
                  <a:lnTo>
                    <a:pt x="1082616" y="549330"/>
                  </a:lnTo>
                  <a:lnTo>
                    <a:pt x="1070419" y="548298"/>
                  </a:lnTo>
                  <a:lnTo>
                    <a:pt x="1065225" y="540443"/>
                  </a:lnTo>
                  <a:lnTo>
                    <a:pt x="1061704" y="539097"/>
                  </a:lnTo>
                  <a:lnTo>
                    <a:pt x="1057808" y="539160"/>
                  </a:lnTo>
                  <a:lnTo>
                    <a:pt x="1053278" y="541632"/>
                  </a:lnTo>
                  <a:lnTo>
                    <a:pt x="1045533" y="548924"/>
                  </a:lnTo>
                  <a:lnTo>
                    <a:pt x="1041809" y="550613"/>
                  </a:lnTo>
                  <a:lnTo>
                    <a:pt x="1033407" y="558108"/>
                  </a:lnTo>
                  <a:lnTo>
                    <a:pt x="1031067" y="557576"/>
                  </a:lnTo>
                  <a:lnTo>
                    <a:pt x="1029894" y="556684"/>
                  </a:lnTo>
                  <a:lnTo>
                    <a:pt x="1029542" y="555221"/>
                  </a:lnTo>
                  <a:lnTo>
                    <a:pt x="1031060" y="550246"/>
                  </a:lnTo>
                  <a:lnTo>
                    <a:pt x="1033266" y="546835"/>
                  </a:lnTo>
                  <a:lnTo>
                    <a:pt x="1032812" y="545661"/>
                  </a:lnTo>
                  <a:lnTo>
                    <a:pt x="1029518" y="544941"/>
                  </a:lnTo>
                  <a:lnTo>
                    <a:pt x="1025701" y="545082"/>
                  </a:lnTo>
                  <a:lnTo>
                    <a:pt x="1023049" y="546264"/>
                  </a:lnTo>
                  <a:lnTo>
                    <a:pt x="1013363" y="552859"/>
                  </a:lnTo>
                  <a:lnTo>
                    <a:pt x="1009021" y="557772"/>
                  </a:lnTo>
                  <a:lnTo>
                    <a:pt x="1007715" y="558210"/>
                  </a:lnTo>
                  <a:lnTo>
                    <a:pt x="1003028" y="550527"/>
                  </a:lnTo>
                  <a:lnTo>
                    <a:pt x="995549" y="546287"/>
                  </a:lnTo>
                  <a:lnTo>
                    <a:pt x="993883" y="542970"/>
                  </a:lnTo>
                  <a:lnTo>
                    <a:pt x="995416" y="529858"/>
                  </a:lnTo>
                  <a:lnTo>
                    <a:pt x="997599" y="527143"/>
                  </a:lnTo>
                  <a:lnTo>
                    <a:pt x="1003333" y="524921"/>
                  </a:lnTo>
                  <a:lnTo>
                    <a:pt x="1020514" y="512858"/>
                  </a:lnTo>
                  <a:lnTo>
                    <a:pt x="1021484" y="510518"/>
                  </a:lnTo>
                  <a:lnTo>
                    <a:pt x="1023103" y="504361"/>
                  </a:lnTo>
                  <a:lnTo>
                    <a:pt x="1019176" y="505676"/>
                  </a:lnTo>
                  <a:lnTo>
                    <a:pt x="1010562" y="511621"/>
                  </a:lnTo>
                  <a:lnTo>
                    <a:pt x="1003451" y="514571"/>
                  </a:lnTo>
                  <a:lnTo>
                    <a:pt x="997841" y="514555"/>
                  </a:lnTo>
                  <a:lnTo>
                    <a:pt x="993742" y="513710"/>
                  </a:lnTo>
                  <a:lnTo>
                    <a:pt x="991145" y="512044"/>
                  </a:lnTo>
                  <a:lnTo>
                    <a:pt x="988023" y="508257"/>
                  </a:lnTo>
                  <a:lnTo>
                    <a:pt x="977853" y="490592"/>
                  </a:lnTo>
                  <a:lnTo>
                    <a:pt x="975083" y="481955"/>
                  </a:lnTo>
                  <a:lnTo>
                    <a:pt x="974692" y="474280"/>
                  </a:lnTo>
                  <a:lnTo>
                    <a:pt x="973980" y="468405"/>
                  </a:lnTo>
                  <a:lnTo>
                    <a:pt x="971038" y="454182"/>
                  </a:lnTo>
                  <a:lnTo>
                    <a:pt x="992803" y="463038"/>
                  </a:lnTo>
                  <a:lnTo>
                    <a:pt x="1001323" y="464712"/>
                  </a:lnTo>
                  <a:lnTo>
                    <a:pt x="1017744" y="465291"/>
                  </a:lnTo>
                  <a:lnTo>
                    <a:pt x="1018511" y="464423"/>
                  </a:lnTo>
                  <a:lnTo>
                    <a:pt x="1018753" y="462123"/>
                  </a:lnTo>
                  <a:lnTo>
                    <a:pt x="1018464" y="458375"/>
                  </a:lnTo>
                  <a:lnTo>
                    <a:pt x="1018589" y="455480"/>
                  </a:lnTo>
                  <a:lnTo>
                    <a:pt x="1019129" y="453454"/>
                  </a:lnTo>
                  <a:lnTo>
                    <a:pt x="1025231" y="448291"/>
                  </a:lnTo>
                  <a:lnTo>
                    <a:pt x="1026154" y="446585"/>
                  </a:lnTo>
                  <a:lnTo>
                    <a:pt x="1018965" y="445732"/>
                  </a:lnTo>
                  <a:lnTo>
                    <a:pt x="1005743" y="454362"/>
                  </a:lnTo>
                  <a:lnTo>
                    <a:pt x="1001072" y="454283"/>
                  </a:lnTo>
                  <a:lnTo>
                    <a:pt x="995776" y="441930"/>
                  </a:lnTo>
                  <a:lnTo>
                    <a:pt x="990120" y="444105"/>
                  </a:lnTo>
                  <a:lnTo>
                    <a:pt x="987444" y="443127"/>
                  </a:lnTo>
                  <a:lnTo>
                    <a:pt x="983282" y="439998"/>
                  </a:lnTo>
                  <a:lnTo>
                    <a:pt x="981240" y="437260"/>
                  </a:lnTo>
                  <a:lnTo>
                    <a:pt x="979918" y="433864"/>
                  </a:lnTo>
                  <a:lnTo>
                    <a:pt x="979355" y="431009"/>
                  </a:lnTo>
                  <a:lnTo>
                    <a:pt x="979542" y="428677"/>
                  </a:lnTo>
                  <a:lnTo>
                    <a:pt x="980661" y="426072"/>
                  </a:lnTo>
                  <a:lnTo>
                    <a:pt x="985543" y="422442"/>
                  </a:lnTo>
                  <a:lnTo>
                    <a:pt x="987749" y="422098"/>
                  </a:lnTo>
                  <a:lnTo>
                    <a:pt x="993554" y="424429"/>
                  </a:lnTo>
                  <a:lnTo>
                    <a:pt x="997912" y="424257"/>
                  </a:lnTo>
                  <a:lnTo>
                    <a:pt x="996472" y="420369"/>
                  </a:lnTo>
                  <a:lnTo>
                    <a:pt x="990182" y="410511"/>
                  </a:lnTo>
                  <a:lnTo>
                    <a:pt x="984675" y="399504"/>
                  </a:lnTo>
                  <a:lnTo>
                    <a:pt x="985089" y="380923"/>
                  </a:lnTo>
                  <a:lnTo>
                    <a:pt x="989611" y="376949"/>
                  </a:lnTo>
                  <a:lnTo>
                    <a:pt x="994297" y="376292"/>
                  </a:lnTo>
                  <a:lnTo>
                    <a:pt x="998866" y="381033"/>
                  </a:lnTo>
                  <a:lnTo>
                    <a:pt x="1005008" y="381682"/>
                  </a:lnTo>
                  <a:lnTo>
                    <a:pt x="1009404" y="387010"/>
                  </a:lnTo>
                  <a:lnTo>
                    <a:pt x="1012330" y="397165"/>
                  </a:lnTo>
                  <a:lnTo>
                    <a:pt x="1015804" y="396977"/>
                  </a:lnTo>
                  <a:lnTo>
                    <a:pt x="1021273" y="398886"/>
                  </a:lnTo>
                  <a:lnTo>
                    <a:pt x="1033516" y="398737"/>
                  </a:lnTo>
                  <a:lnTo>
                    <a:pt x="1031302" y="395123"/>
                  </a:lnTo>
                  <a:lnTo>
                    <a:pt x="1027492" y="391962"/>
                  </a:lnTo>
                  <a:lnTo>
                    <a:pt x="1018840" y="387792"/>
                  </a:lnTo>
                  <a:lnTo>
                    <a:pt x="1014615" y="372771"/>
                  </a:lnTo>
                  <a:lnTo>
                    <a:pt x="1005673" y="364955"/>
                  </a:lnTo>
                  <a:lnTo>
                    <a:pt x="998671" y="360848"/>
                  </a:lnTo>
                  <a:lnTo>
                    <a:pt x="998788" y="357382"/>
                  </a:lnTo>
                  <a:lnTo>
                    <a:pt x="1004045" y="338223"/>
                  </a:lnTo>
                  <a:lnTo>
                    <a:pt x="1010398" y="331346"/>
                  </a:lnTo>
                  <a:lnTo>
                    <a:pt x="1020522" y="333951"/>
                  </a:lnTo>
                  <a:lnTo>
                    <a:pt x="1027179" y="330282"/>
                  </a:lnTo>
                  <a:lnTo>
                    <a:pt x="1035746" y="323413"/>
                  </a:lnTo>
                  <a:lnTo>
                    <a:pt x="1044140" y="326597"/>
                  </a:lnTo>
                  <a:lnTo>
                    <a:pt x="1046308" y="326300"/>
                  </a:lnTo>
                  <a:lnTo>
                    <a:pt x="1047591" y="324180"/>
                  </a:lnTo>
                  <a:lnTo>
                    <a:pt x="1048709" y="320119"/>
                  </a:lnTo>
                  <a:lnTo>
                    <a:pt x="1048717" y="316372"/>
                  </a:lnTo>
                  <a:lnTo>
                    <a:pt x="1047606" y="312930"/>
                  </a:lnTo>
                  <a:lnTo>
                    <a:pt x="1044962" y="308642"/>
                  </a:lnTo>
                  <a:lnTo>
                    <a:pt x="1034252" y="308048"/>
                  </a:lnTo>
                  <a:lnTo>
                    <a:pt x="1029511" y="306358"/>
                  </a:lnTo>
                  <a:lnTo>
                    <a:pt x="1027664" y="304066"/>
                  </a:lnTo>
                  <a:lnTo>
                    <a:pt x="1027132" y="300600"/>
                  </a:lnTo>
                  <a:lnTo>
                    <a:pt x="1026851" y="297017"/>
                  </a:lnTo>
                  <a:lnTo>
                    <a:pt x="1026819" y="293324"/>
                  </a:lnTo>
                  <a:lnTo>
                    <a:pt x="1027101" y="291047"/>
                  </a:lnTo>
                  <a:lnTo>
                    <a:pt x="1027993" y="289804"/>
                  </a:lnTo>
                  <a:lnTo>
                    <a:pt x="1030622" y="288341"/>
                  </a:lnTo>
                  <a:lnTo>
                    <a:pt x="1040604" y="288153"/>
                  </a:lnTo>
                  <a:lnTo>
                    <a:pt x="1046581" y="286134"/>
                  </a:lnTo>
                  <a:lnTo>
                    <a:pt x="1053130" y="288779"/>
                  </a:lnTo>
                  <a:lnTo>
                    <a:pt x="1066789" y="298667"/>
                  </a:lnTo>
                  <a:lnTo>
                    <a:pt x="1071194" y="303682"/>
                  </a:lnTo>
                  <a:lnTo>
                    <a:pt x="1075896" y="312030"/>
                  </a:lnTo>
                  <a:lnTo>
                    <a:pt x="1078407" y="319509"/>
                  </a:lnTo>
                  <a:close/>
                  <a:moveTo>
                    <a:pt x="926773" y="473811"/>
                  </a:moveTo>
                  <a:lnTo>
                    <a:pt x="927266" y="490138"/>
                  </a:lnTo>
                  <a:lnTo>
                    <a:pt x="926805" y="498275"/>
                  </a:lnTo>
                  <a:lnTo>
                    <a:pt x="925686" y="504244"/>
                  </a:lnTo>
                  <a:lnTo>
                    <a:pt x="924708" y="505644"/>
                  </a:lnTo>
                  <a:lnTo>
                    <a:pt x="923394" y="505840"/>
                  </a:lnTo>
                  <a:lnTo>
                    <a:pt x="917393" y="501177"/>
                  </a:lnTo>
                  <a:lnTo>
                    <a:pt x="915562" y="498423"/>
                  </a:lnTo>
                  <a:lnTo>
                    <a:pt x="915468" y="496100"/>
                  </a:lnTo>
                  <a:lnTo>
                    <a:pt x="914882" y="491539"/>
                  </a:lnTo>
                  <a:lnTo>
                    <a:pt x="910868" y="485601"/>
                  </a:lnTo>
                  <a:lnTo>
                    <a:pt x="903366" y="486563"/>
                  </a:lnTo>
                  <a:lnTo>
                    <a:pt x="900244" y="485992"/>
                  </a:lnTo>
                  <a:lnTo>
                    <a:pt x="898992" y="484216"/>
                  </a:lnTo>
                  <a:lnTo>
                    <a:pt x="898210" y="481658"/>
                  </a:lnTo>
                  <a:lnTo>
                    <a:pt x="897475" y="471252"/>
                  </a:lnTo>
                  <a:lnTo>
                    <a:pt x="897600" y="467560"/>
                  </a:lnTo>
                  <a:lnTo>
                    <a:pt x="898523" y="461113"/>
                  </a:lnTo>
                  <a:lnTo>
                    <a:pt x="899078" y="459549"/>
                  </a:lnTo>
                  <a:lnTo>
                    <a:pt x="904578" y="453564"/>
                  </a:lnTo>
                  <a:lnTo>
                    <a:pt x="906151" y="453055"/>
                  </a:lnTo>
                  <a:lnTo>
                    <a:pt x="912879" y="455316"/>
                  </a:lnTo>
                  <a:lnTo>
                    <a:pt x="918840" y="455606"/>
                  </a:lnTo>
                  <a:lnTo>
                    <a:pt x="921837" y="457280"/>
                  </a:lnTo>
                  <a:lnTo>
                    <a:pt x="924512" y="461027"/>
                  </a:lnTo>
                  <a:lnTo>
                    <a:pt x="926085" y="466676"/>
                  </a:lnTo>
                  <a:lnTo>
                    <a:pt x="926773" y="473811"/>
                  </a:lnTo>
                  <a:close/>
                  <a:moveTo>
                    <a:pt x="825022" y="555135"/>
                  </a:moveTo>
                  <a:lnTo>
                    <a:pt x="830170" y="557537"/>
                  </a:lnTo>
                  <a:lnTo>
                    <a:pt x="836256" y="565102"/>
                  </a:lnTo>
                  <a:lnTo>
                    <a:pt x="842014" y="580992"/>
                  </a:lnTo>
                  <a:lnTo>
                    <a:pt x="842304" y="583010"/>
                  </a:lnTo>
                  <a:lnTo>
                    <a:pt x="842335" y="585631"/>
                  </a:lnTo>
                  <a:lnTo>
                    <a:pt x="842100" y="588839"/>
                  </a:lnTo>
                  <a:lnTo>
                    <a:pt x="841341" y="593001"/>
                  </a:lnTo>
                  <a:lnTo>
                    <a:pt x="840293" y="595489"/>
                  </a:lnTo>
                  <a:lnTo>
                    <a:pt x="843250" y="598508"/>
                  </a:lnTo>
                  <a:lnTo>
                    <a:pt x="843579" y="599979"/>
                  </a:lnTo>
                  <a:lnTo>
                    <a:pt x="843313" y="603312"/>
                  </a:lnTo>
                  <a:lnTo>
                    <a:pt x="843673" y="605769"/>
                  </a:lnTo>
                  <a:lnTo>
                    <a:pt x="845464" y="603343"/>
                  </a:lnTo>
                  <a:lnTo>
                    <a:pt x="846998" y="599627"/>
                  </a:lnTo>
                  <a:lnTo>
                    <a:pt x="847381" y="597233"/>
                  </a:lnTo>
                  <a:lnTo>
                    <a:pt x="847694" y="590771"/>
                  </a:lnTo>
                  <a:lnTo>
                    <a:pt x="852185" y="587540"/>
                  </a:lnTo>
                  <a:lnTo>
                    <a:pt x="856902" y="582815"/>
                  </a:lnTo>
                  <a:lnTo>
                    <a:pt x="859124" y="581743"/>
                  </a:lnTo>
                  <a:lnTo>
                    <a:pt x="862832" y="582846"/>
                  </a:lnTo>
                  <a:lnTo>
                    <a:pt x="871720" y="594010"/>
                  </a:lnTo>
                  <a:lnTo>
                    <a:pt x="875107" y="595074"/>
                  </a:lnTo>
                  <a:lnTo>
                    <a:pt x="876344" y="596380"/>
                  </a:lnTo>
                  <a:lnTo>
                    <a:pt x="877470" y="598954"/>
                  </a:lnTo>
                  <a:lnTo>
                    <a:pt x="877548" y="601732"/>
                  </a:lnTo>
                  <a:lnTo>
                    <a:pt x="875741" y="608155"/>
                  </a:lnTo>
                  <a:lnTo>
                    <a:pt x="875053" y="612051"/>
                  </a:lnTo>
                  <a:lnTo>
                    <a:pt x="875475" y="614578"/>
                  </a:lnTo>
                  <a:lnTo>
                    <a:pt x="880114" y="616698"/>
                  </a:lnTo>
                  <a:lnTo>
                    <a:pt x="890684" y="612465"/>
                  </a:lnTo>
                  <a:lnTo>
                    <a:pt x="899923" y="622808"/>
                  </a:lnTo>
                  <a:lnTo>
                    <a:pt x="905040" y="634989"/>
                  </a:lnTo>
                  <a:lnTo>
                    <a:pt x="908826" y="639057"/>
                  </a:lnTo>
                  <a:lnTo>
                    <a:pt x="909429" y="641248"/>
                  </a:lnTo>
                  <a:lnTo>
                    <a:pt x="908349" y="643305"/>
                  </a:lnTo>
                  <a:lnTo>
                    <a:pt x="907270" y="648946"/>
                  </a:lnTo>
                  <a:lnTo>
                    <a:pt x="904234" y="653132"/>
                  </a:lnTo>
                  <a:lnTo>
                    <a:pt x="903585" y="655017"/>
                  </a:lnTo>
                  <a:lnTo>
                    <a:pt x="905204" y="659962"/>
                  </a:lnTo>
                  <a:lnTo>
                    <a:pt x="905329" y="663060"/>
                  </a:lnTo>
                  <a:lnTo>
                    <a:pt x="905118" y="667347"/>
                  </a:lnTo>
                  <a:lnTo>
                    <a:pt x="905705" y="669749"/>
                  </a:lnTo>
                  <a:lnTo>
                    <a:pt x="909851" y="672307"/>
                  </a:lnTo>
                  <a:lnTo>
                    <a:pt x="919310" y="689672"/>
                  </a:lnTo>
                  <a:lnTo>
                    <a:pt x="921031" y="694475"/>
                  </a:lnTo>
                  <a:lnTo>
                    <a:pt x="922103" y="700453"/>
                  </a:lnTo>
                  <a:lnTo>
                    <a:pt x="922212" y="702463"/>
                  </a:lnTo>
                  <a:lnTo>
                    <a:pt x="920859" y="705757"/>
                  </a:lnTo>
                  <a:lnTo>
                    <a:pt x="919388" y="715035"/>
                  </a:lnTo>
                  <a:lnTo>
                    <a:pt x="918551" y="717148"/>
                  </a:lnTo>
                  <a:lnTo>
                    <a:pt x="914710" y="718947"/>
                  </a:lnTo>
                  <a:lnTo>
                    <a:pt x="907731" y="720574"/>
                  </a:lnTo>
                  <a:lnTo>
                    <a:pt x="901214" y="723719"/>
                  </a:lnTo>
                  <a:lnTo>
                    <a:pt x="894212" y="719675"/>
                  </a:lnTo>
                  <a:lnTo>
                    <a:pt x="887375" y="713502"/>
                  </a:lnTo>
                  <a:lnTo>
                    <a:pt x="885301" y="709434"/>
                  </a:lnTo>
                  <a:lnTo>
                    <a:pt x="883596" y="704489"/>
                  </a:lnTo>
                  <a:lnTo>
                    <a:pt x="883150" y="702549"/>
                  </a:lnTo>
                  <a:lnTo>
                    <a:pt x="882461" y="694546"/>
                  </a:lnTo>
                  <a:lnTo>
                    <a:pt x="882094" y="692833"/>
                  </a:lnTo>
                  <a:lnTo>
                    <a:pt x="879207" y="688306"/>
                  </a:lnTo>
                  <a:lnTo>
                    <a:pt x="876649" y="681500"/>
                  </a:lnTo>
                  <a:lnTo>
                    <a:pt x="871735" y="680905"/>
                  </a:lnTo>
                  <a:lnTo>
                    <a:pt x="860063" y="673942"/>
                  </a:lnTo>
                  <a:lnTo>
                    <a:pt x="855064" y="672276"/>
                  </a:lnTo>
                  <a:lnTo>
                    <a:pt x="850072" y="672769"/>
                  </a:lnTo>
                  <a:lnTo>
                    <a:pt x="842992" y="675577"/>
                  </a:lnTo>
                  <a:lnTo>
                    <a:pt x="841662" y="674826"/>
                  </a:lnTo>
                  <a:lnTo>
                    <a:pt x="840457" y="672737"/>
                  </a:lnTo>
                  <a:lnTo>
                    <a:pt x="839370" y="669311"/>
                  </a:lnTo>
                  <a:lnTo>
                    <a:pt x="839104" y="666791"/>
                  </a:lnTo>
                  <a:lnTo>
                    <a:pt x="840262" y="662348"/>
                  </a:lnTo>
                  <a:lnTo>
                    <a:pt x="819498" y="667941"/>
                  </a:lnTo>
                  <a:lnTo>
                    <a:pt x="813584" y="674380"/>
                  </a:lnTo>
                  <a:lnTo>
                    <a:pt x="805291" y="673363"/>
                  </a:lnTo>
                  <a:lnTo>
                    <a:pt x="801152" y="670641"/>
                  </a:lnTo>
                  <a:lnTo>
                    <a:pt x="795645" y="664460"/>
                  </a:lnTo>
                  <a:lnTo>
                    <a:pt x="793102" y="659054"/>
                  </a:lnTo>
                  <a:lnTo>
                    <a:pt x="790771" y="651739"/>
                  </a:lnTo>
                  <a:lnTo>
                    <a:pt x="790552" y="646185"/>
                  </a:lnTo>
                  <a:lnTo>
                    <a:pt x="792437" y="642421"/>
                  </a:lnTo>
                  <a:lnTo>
                    <a:pt x="794401" y="640176"/>
                  </a:lnTo>
                  <a:lnTo>
                    <a:pt x="796443" y="639456"/>
                  </a:lnTo>
                  <a:lnTo>
                    <a:pt x="807709" y="643845"/>
                  </a:lnTo>
                  <a:lnTo>
                    <a:pt x="817582" y="646075"/>
                  </a:lnTo>
                  <a:lnTo>
                    <a:pt x="821838" y="643837"/>
                  </a:lnTo>
                  <a:lnTo>
                    <a:pt x="823770" y="637845"/>
                  </a:lnTo>
                  <a:lnTo>
                    <a:pt x="821462" y="634614"/>
                  </a:lnTo>
                  <a:lnTo>
                    <a:pt x="811957" y="633291"/>
                  </a:lnTo>
                  <a:lnTo>
                    <a:pt x="813983" y="630115"/>
                  </a:lnTo>
                  <a:lnTo>
                    <a:pt x="822018" y="626837"/>
                  </a:lnTo>
                  <a:lnTo>
                    <a:pt x="826211" y="621940"/>
                  </a:lnTo>
                  <a:lnTo>
                    <a:pt x="825405" y="620219"/>
                  </a:lnTo>
                  <a:lnTo>
                    <a:pt x="822988" y="618247"/>
                  </a:lnTo>
                  <a:lnTo>
                    <a:pt x="812223" y="618826"/>
                  </a:lnTo>
                  <a:lnTo>
                    <a:pt x="808350" y="616878"/>
                  </a:lnTo>
                  <a:lnTo>
                    <a:pt x="808139" y="615258"/>
                  </a:lnTo>
                  <a:lnTo>
                    <a:pt x="809007" y="613185"/>
                  </a:lnTo>
                  <a:lnTo>
                    <a:pt x="815141" y="603109"/>
                  </a:lnTo>
                  <a:lnTo>
                    <a:pt x="814890" y="601270"/>
                  </a:lnTo>
                  <a:lnTo>
                    <a:pt x="812254" y="597945"/>
                  </a:lnTo>
                  <a:lnTo>
                    <a:pt x="809938" y="593611"/>
                  </a:lnTo>
                  <a:lnTo>
                    <a:pt x="809078" y="593118"/>
                  </a:lnTo>
                  <a:lnTo>
                    <a:pt x="803742" y="596991"/>
                  </a:lnTo>
                  <a:lnTo>
                    <a:pt x="796247" y="611824"/>
                  </a:lnTo>
                  <a:lnTo>
                    <a:pt x="794456" y="613960"/>
                  </a:lnTo>
                  <a:lnTo>
                    <a:pt x="792742" y="613835"/>
                  </a:lnTo>
                  <a:lnTo>
                    <a:pt x="791107" y="611464"/>
                  </a:lnTo>
                  <a:lnTo>
                    <a:pt x="791123" y="608366"/>
                  </a:lnTo>
                  <a:lnTo>
                    <a:pt x="792789" y="604533"/>
                  </a:lnTo>
                  <a:lnTo>
                    <a:pt x="796263" y="592977"/>
                  </a:lnTo>
                  <a:lnTo>
                    <a:pt x="796012" y="588831"/>
                  </a:lnTo>
                  <a:lnTo>
                    <a:pt x="792617" y="586061"/>
                  </a:lnTo>
                  <a:lnTo>
                    <a:pt x="783667" y="588135"/>
                  </a:lnTo>
                  <a:lnTo>
                    <a:pt x="778684" y="588213"/>
                  </a:lnTo>
                  <a:lnTo>
                    <a:pt x="777909" y="584927"/>
                  </a:lnTo>
                  <a:lnTo>
                    <a:pt x="777706" y="578754"/>
                  </a:lnTo>
                  <a:lnTo>
                    <a:pt x="777909" y="572926"/>
                  </a:lnTo>
                  <a:lnTo>
                    <a:pt x="779145" y="563757"/>
                  </a:lnTo>
                  <a:lnTo>
                    <a:pt x="780874" y="556708"/>
                  </a:lnTo>
                  <a:lnTo>
                    <a:pt x="781930" y="554181"/>
                  </a:lnTo>
                  <a:lnTo>
                    <a:pt x="793798" y="555675"/>
                  </a:lnTo>
                  <a:lnTo>
                    <a:pt x="813185" y="551271"/>
                  </a:lnTo>
                  <a:lnTo>
                    <a:pt x="818857" y="550801"/>
                  </a:lnTo>
                  <a:lnTo>
                    <a:pt x="825022" y="555135"/>
                  </a:lnTo>
                  <a:close/>
                  <a:moveTo>
                    <a:pt x="983579" y="644792"/>
                  </a:moveTo>
                  <a:lnTo>
                    <a:pt x="988766" y="647679"/>
                  </a:lnTo>
                  <a:lnTo>
                    <a:pt x="997708" y="646411"/>
                  </a:lnTo>
                  <a:lnTo>
                    <a:pt x="1000963" y="648516"/>
                  </a:lnTo>
                  <a:lnTo>
                    <a:pt x="1009342" y="655901"/>
                  </a:lnTo>
                  <a:lnTo>
                    <a:pt x="1011884" y="660243"/>
                  </a:lnTo>
                  <a:lnTo>
                    <a:pt x="1012495" y="663513"/>
                  </a:lnTo>
                  <a:lnTo>
                    <a:pt x="1012502" y="665172"/>
                  </a:lnTo>
                  <a:lnTo>
                    <a:pt x="1009725" y="668716"/>
                  </a:lnTo>
                  <a:lnTo>
                    <a:pt x="1004147" y="674106"/>
                  </a:lnTo>
                  <a:lnTo>
                    <a:pt x="1002801" y="678167"/>
                  </a:lnTo>
                  <a:lnTo>
                    <a:pt x="1007777" y="683213"/>
                  </a:lnTo>
                  <a:lnTo>
                    <a:pt x="1010304" y="687680"/>
                  </a:lnTo>
                  <a:lnTo>
                    <a:pt x="1011439" y="690861"/>
                  </a:lnTo>
                  <a:lnTo>
                    <a:pt x="1011478" y="694131"/>
                  </a:lnTo>
                  <a:lnTo>
                    <a:pt x="1008121" y="702925"/>
                  </a:lnTo>
                  <a:lnTo>
                    <a:pt x="1005665" y="705499"/>
                  </a:lnTo>
                  <a:lnTo>
                    <a:pt x="1001902" y="705217"/>
                  </a:lnTo>
                  <a:lnTo>
                    <a:pt x="1000118" y="706015"/>
                  </a:lnTo>
                  <a:lnTo>
                    <a:pt x="995307" y="710091"/>
                  </a:lnTo>
                  <a:lnTo>
                    <a:pt x="987820" y="713971"/>
                  </a:lnTo>
                  <a:lnTo>
                    <a:pt x="977602" y="715567"/>
                  </a:lnTo>
                  <a:lnTo>
                    <a:pt x="974833" y="717954"/>
                  </a:lnTo>
                  <a:lnTo>
                    <a:pt x="969763" y="721850"/>
                  </a:lnTo>
                  <a:lnTo>
                    <a:pt x="966344" y="722460"/>
                  </a:lnTo>
                  <a:lnTo>
                    <a:pt x="965225" y="720230"/>
                  </a:lnTo>
                  <a:lnTo>
                    <a:pt x="964717" y="716936"/>
                  </a:lnTo>
                  <a:lnTo>
                    <a:pt x="964983" y="714652"/>
                  </a:lnTo>
                  <a:lnTo>
                    <a:pt x="965703" y="711812"/>
                  </a:lnTo>
                  <a:lnTo>
                    <a:pt x="964076" y="709144"/>
                  </a:lnTo>
                  <a:lnTo>
                    <a:pt x="956753" y="704012"/>
                  </a:lnTo>
                  <a:lnTo>
                    <a:pt x="952489" y="696830"/>
                  </a:lnTo>
                  <a:lnTo>
                    <a:pt x="951879" y="694554"/>
                  </a:lnTo>
                  <a:lnTo>
                    <a:pt x="951668" y="692535"/>
                  </a:lnTo>
                  <a:lnTo>
                    <a:pt x="961142" y="691197"/>
                  </a:lnTo>
                  <a:lnTo>
                    <a:pt x="965218" y="689734"/>
                  </a:lnTo>
                  <a:lnTo>
                    <a:pt x="967025" y="687383"/>
                  </a:lnTo>
                  <a:lnTo>
                    <a:pt x="967330" y="686006"/>
                  </a:lnTo>
                  <a:lnTo>
                    <a:pt x="965515" y="685411"/>
                  </a:lnTo>
                  <a:lnTo>
                    <a:pt x="959021" y="680498"/>
                  </a:lnTo>
                  <a:lnTo>
                    <a:pt x="948131" y="677556"/>
                  </a:lnTo>
                  <a:lnTo>
                    <a:pt x="947615" y="674130"/>
                  </a:lnTo>
                  <a:lnTo>
                    <a:pt x="943077" y="667253"/>
                  </a:lnTo>
                  <a:lnTo>
                    <a:pt x="942639" y="660681"/>
                  </a:lnTo>
                  <a:lnTo>
                    <a:pt x="941653" y="658858"/>
                  </a:lnTo>
                  <a:lnTo>
                    <a:pt x="938563" y="655987"/>
                  </a:lnTo>
                  <a:lnTo>
                    <a:pt x="938110" y="655041"/>
                  </a:lnTo>
                  <a:lnTo>
                    <a:pt x="937194" y="650769"/>
                  </a:lnTo>
                  <a:lnTo>
                    <a:pt x="937053" y="648430"/>
                  </a:lnTo>
                  <a:lnTo>
                    <a:pt x="937225" y="646302"/>
                  </a:lnTo>
                  <a:lnTo>
                    <a:pt x="942827" y="641788"/>
                  </a:lnTo>
                  <a:lnTo>
                    <a:pt x="942045" y="638651"/>
                  </a:lnTo>
                  <a:lnTo>
                    <a:pt x="937789" y="626868"/>
                  </a:lnTo>
                  <a:lnTo>
                    <a:pt x="936670" y="620265"/>
                  </a:lnTo>
                  <a:lnTo>
                    <a:pt x="936850" y="617754"/>
                  </a:lnTo>
                  <a:lnTo>
                    <a:pt x="939494" y="614249"/>
                  </a:lnTo>
                  <a:lnTo>
                    <a:pt x="943210" y="614171"/>
                  </a:lnTo>
                  <a:lnTo>
                    <a:pt x="953021" y="615235"/>
                  </a:lnTo>
                  <a:lnTo>
                    <a:pt x="957715" y="616698"/>
                  </a:lnTo>
                  <a:lnTo>
                    <a:pt x="962393" y="619538"/>
                  </a:lnTo>
                  <a:lnTo>
                    <a:pt x="967518" y="623747"/>
                  </a:lnTo>
                  <a:lnTo>
                    <a:pt x="975177" y="627463"/>
                  </a:lnTo>
                  <a:lnTo>
                    <a:pt x="977626" y="629912"/>
                  </a:lnTo>
                  <a:lnTo>
                    <a:pt x="982234" y="637688"/>
                  </a:lnTo>
                  <a:lnTo>
                    <a:pt x="982726" y="640145"/>
                  </a:lnTo>
                  <a:lnTo>
                    <a:pt x="982421" y="642586"/>
                  </a:lnTo>
                  <a:lnTo>
                    <a:pt x="983579" y="644792"/>
                  </a:lnTo>
                  <a:close/>
                  <a:moveTo>
                    <a:pt x="684716" y="631570"/>
                  </a:moveTo>
                  <a:lnTo>
                    <a:pt x="688558" y="638056"/>
                  </a:lnTo>
                  <a:lnTo>
                    <a:pt x="689872" y="637931"/>
                  </a:lnTo>
                  <a:lnTo>
                    <a:pt x="691554" y="639120"/>
                  </a:lnTo>
                  <a:lnTo>
                    <a:pt x="692368" y="640810"/>
                  </a:lnTo>
                  <a:lnTo>
                    <a:pt x="694675" y="649017"/>
                  </a:lnTo>
                  <a:lnTo>
                    <a:pt x="695114" y="653069"/>
                  </a:lnTo>
                  <a:lnTo>
                    <a:pt x="695254" y="658272"/>
                  </a:lnTo>
                  <a:lnTo>
                    <a:pt x="694902" y="662614"/>
                  </a:lnTo>
                  <a:lnTo>
                    <a:pt x="694057" y="666095"/>
                  </a:lnTo>
                  <a:lnTo>
                    <a:pt x="691992" y="668294"/>
                  </a:lnTo>
                  <a:lnTo>
                    <a:pt x="687071" y="669663"/>
                  </a:lnTo>
                  <a:lnTo>
                    <a:pt x="680202" y="667597"/>
                  </a:lnTo>
                  <a:lnTo>
                    <a:pt x="674241" y="670265"/>
                  </a:lnTo>
                  <a:lnTo>
                    <a:pt x="671495" y="670609"/>
                  </a:lnTo>
                  <a:lnTo>
                    <a:pt x="664102" y="668904"/>
                  </a:lnTo>
                  <a:lnTo>
                    <a:pt x="662240" y="667652"/>
                  </a:lnTo>
                  <a:lnTo>
                    <a:pt x="658140" y="662731"/>
                  </a:lnTo>
                  <a:lnTo>
                    <a:pt x="655011" y="660697"/>
                  </a:lnTo>
                  <a:lnTo>
                    <a:pt x="653696" y="661784"/>
                  </a:lnTo>
                  <a:lnTo>
                    <a:pt x="652124" y="666111"/>
                  </a:lnTo>
                  <a:lnTo>
                    <a:pt x="649174" y="671439"/>
                  </a:lnTo>
                  <a:lnTo>
                    <a:pt x="647367" y="672808"/>
                  </a:lnTo>
                  <a:lnTo>
                    <a:pt x="642047" y="671916"/>
                  </a:lnTo>
                  <a:lnTo>
                    <a:pt x="633895" y="662903"/>
                  </a:lnTo>
                  <a:lnTo>
                    <a:pt x="624531" y="665571"/>
                  </a:lnTo>
                  <a:lnTo>
                    <a:pt x="614822" y="670836"/>
                  </a:lnTo>
                  <a:lnTo>
                    <a:pt x="611035" y="671822"/>
                  </a:lnTo>
                  <a:lnTo>
                    <a:pt x="609924" y="670296"/>
                  </a:lnTo>
                  <a:lnTo>
                    <a:pt x="608399" y="666338"/>
                  </a:lnTo>
                  <a:lnTo>
                    <a:pt x="608633" y="664343"/>
                  </a:lnTo>
                  <a:lnTo>
                    <a:pt x="611528" y="658280"/>
                  </a:lnTo>
                  <a:lnTo>
                    <a:pt x="617990" y="651880"/>
                  </a:lnTo>
                  <a:lnTo>
                    <a:pt x="622716" y="648258"/>
                  </a:lnTo>
                  <a:lnTo>
                    <a:pt x="632088" y="642969"/>
                  </a:lnTo>
                  <a:lnTo>
                    <a:pt x="643182" y="639988"/>
                  </a:lnTo>
                  <a:lnTo>
                    <a:pt x="647328" y="636820"/>
                  </a:lnTo>
                  <a:lnTo>
                    <a:pt x="649949" y="632282"/>
                  </a:lnTo>
                  <a:lnTo>
                    <a:pt x="657170" y="625093"/>
                  </a:lnTo>
                  <a:lnTo>
                    <a:pt x="661426" y="622096"/>
                  </a:lnTo>
                  <a:lnTo>
                    <a:pt x="667129" y="619530"/>
                  </a:lnTo>
                  <a:lnTo>
                    <a:pt x="671745" y="619663"/>
                  </a:lnTo>
                  <a:lnTo>
                    <a:pt x="677613" y="625531"/>
                  </a:lnTo>
                  <a:lnTo>
                    <a:pt x="681994" y="628441"/>
                  </a:lnTo>
                  <a:lnTo>
                    <a:pt x="684716" y="631570"/>
                  </a:lnTo>
                  <a:close/>
                  <a:moveTo>
                    <a:pt x="834300" y="686585"/>
                  </a:moveTo>
                  <a:lnTo>
                    <a:pt x="831781" y="688725"/>
                  </a:lnTo>
                  <a:lnTo>
                    <a:pt x="828840" y="687469"/>
                  </a:lnTo>
                  <a:lnTo>
                    <a:pt x="828425" y="686131"/>
                  </a:lnTo>
                  <a:lnTo>
                    <a:pt x="828370" y="684511"/>
                  </a:lnTo>
                  <a:lnTo>
                    <a:pt x="828668" y="682610"/>
                  </a:lnTo>
                  <a:lnTo>
                    <a:pt x="831953" y="675914"/>
                  </a:lnTo>
                  <a:lnTo>
                    <a:pt x="834965" y="673613"/>
                  </a:lnTo>
                  <a:lnTo>
                    <a:pt x="836757" y="673175"/>
                  </a:lnTo>
                  <a:lnTo>
                    <a:pt x="838212" y="675460"/>
                  </a:lnTo>
                  <a:lnTo>
                    <a:pt x="839026" y="678894"/>
                  </a:lnTo>
                  <a:lnTo>
                    <a:pt x="834300" y="686585"/>
                  </a:lnTo>
                  <a:close/>
                  <a:moveTo>
                    <a:pt x="670618" y="691190"/>
                  </a:moveTo>
                  <a:lnTo>
                    <a:pt x="688213" y="693740"/>
                  </a:lnTo>
                  <a:lnTo>
                    <a:pt x="688972" y="694217"/>
                  </a:lnTo>
                  <a:lnTo>
                    <a:pt x="689043" y="696126"/>
                  </a:lnTo>
                  <a:lnTo>
                    <a:pt x="687721" y="702213"/>
                  </a:lnTo>
                  <a:lnTo>
                    <a:pt x="685694" y="706625"/>
                  </a:lnTo>
                  <a:lnTo>
                    <a:pt x="676306" y="712141"/>
                  </a:lnTo>
                  <a:lnTo>
                    <a:pt x="664195" y="717124"/>
                  </a:lnTo>
                  <a:lnTo>
                    <a:pt x="661684" y="719534"/>
                  </a:lnTo>
                  <a:lnTo>
                    <a:pt x="661880" y="720966"/>
                  </a:lnTo>
                  <a:lnTo>
                    <a:pt x="662865" y="722757"/>
                  </a:lnTo>
                  <a:lnTo>
                    <a:pt x="664892" y="725010"/>
                  </a:lnTo>
                  <a:lnTo>
                    <a:pt x="674272" y="724502"/>
                  </a:lnTo>
                  <a:lnTo>
                    <a:pt x="676533" y="725472"/>
                  </a:lnTo>
                  <a:lnTo>
                    <a:pt x="677331" y="726935"/>
                  </a:lnTo>
                  <a:lnTo>
                    <a:pt x="677816" y="729055"/>
                  </a:lnTo>
                  <a:lnTo>
                    <a:pt x="678113" y="731825"/>
                  </a:lnTo>
                  <a:lnTo>
                    <a:pt x="678121" y="741158"/>
                  </a:lnTo>
                  <a:lnTo>
                    <a:pt x="677628" y="746540"/>
                  </a:lnTo>
                  <a:lnTo>
                    <a:pt x="676330" y="751383"/>
                  </a:lnTo>
                  <a:lnTo>
                    <a:pt x="672535" y="754818"/>
                  </a:lnTo>
                  <a:lnTo>
                    <a:pt x="665698" y="759340"/>
                  </a:lnTo>
                  <a:lnTo>
                    <a:pt x="661066" y="761350"/>
                  </a:lnTo>
                  <a:lnTo>
                    <a:pt x="657412" y="760623"/>
                  </a:lnTo>
                  <a:lnTo>
                    <a:pt x="653775" y="761092"/>
                  </a:lnTo>
                  <a:lnTo>
                    <a:pt x="637838" y="769565"/>
                  </a:lnTo>
                  <a:lnTo>
                    <a:pt x="632910" y="769612"/>
                  </a:lnTo>
                  <a:lnTo>
                    <a:pt x="628607" y="767570"/>
                  </a:lnTo>
                  <a:lnTo>
                    <a:pt x="622653" y="759559"/>
                  </a:lnTo>
                  <a:lnTo>
                    <a:pt x="616465" y="756398"/>
                  </a:lnTo>
                  <a:lnTo>
                    <a:pt x="613820" y="752776"/>
                  </a:lnTo>
                  <a:lnTo>
                    <a:pt x="611223" y="750789"/>
                  </a:lnTo>
                  <a:lnTo>
                    <a:pt x="610503" y="747878"/>
                  </a:lnTo>
                  <a:lnTo>
                    <a:pt x="610253" y="745703"/>
                  </a:lnTo>
                  <a:lnTo>
                    <a:pt x="610691" y="743708"/>
                  </a:lnTo>
                  <a:lnTo>
                    <a:pt x="611818" y="741893"/>
                  </a:lnTo>
                  <a:lnTo>
                    <a:pt x="612185" y="740344"/>
                  </a:lnTo>
                  <a:lnTo>
                    <a:pt x="611153" y="735846"/>
                  </a:lnTo>
                  <a:lnTo>
                    <a:pt x="610675" y="731535"/>
                  </a:lnTo>
                  <a:lnTo>
                    <a:pt x="608884" y="725315"/>
                  </a:lnTo>
                  <a:lnTo>
                    <a:pt x="608618" y="721724"/>
                  </a:lnTo>
                  <a:lnTo>
                    <a:pt x="608626" y="719370"/>
                  </a:lnTo>
                  <a:lnTo>
                    <a:pt x="608923" y="716827"/>
                  </a:lnTo>
                  <a:lnTo>
                    <a:pt x="610112" y="712282"/>
                  </a:lnTo>
                  <a:lnTo>
                    <a:pt x="610730" y="711358"/>
                  </a:lnTo>
                  <a:lnTo>
                    <a:pt x="614360" y="710647"/>
                  </a:lnTo>
                  <a:lnTo>
                    <a:pt x="619125" y="708284"/>
                  </a:lnTo>
                  <a:lnTo>
                    <a:pt x="630101" y="701423"/>
                  </a:lnTo>
                  <a:lnTo>
                    <a:pt x="654213" y="692793"/>
                  </a:lnTo>
                  <a:lnTo>
                    <a:pt x="661535" y="693599"/>
                  </a:lnTo>
                  <a:lnTo>
                    <a:pt x="664743" y="691902"/>
                  </a:lnTo>
                  <a:lnTo>
                    <a:pt x="670618" y="691190"/>
                  </a:lnTo>
                  <a:close/>
                  <a:moveTo>
                    <a:pt x="596531" y="727780"/>
                  </a:moveTo>
                  <a:lnTo>
                    <a:pt x="590522" y="731293"/>
                  </a:lnTo>
                  <a:lnTo>
                    <a:pt x="586540" y="731206"/>
                  </a:lnTo>
                  <a:lnTo>
                    <a:pt x="579491" y="726254"/>
                  </a:lnTo>
                  <a:lnTo>
                    <a:pt x="571323" y="711030"/>
                  </a:lnTo>
                  <a:lnTo>
                    <a:pt x="570252" y="705553"/>
                  </a:lnTo>
                  <a:lnTo>
                    <a:pt x="573303" y="704568"/>
                  </a:lnTo>
                  <a:lnTo>
                    <a:pt x="575525" y="702878"/>
                  </a:lnTo>
                  <a:lnTo>
                    <a:pt x="576909" y="700484"/>
                  </a:lnTo>
                  <a:lnTo>
                    <a:pt x="579530" y="697863"/>
                  </a:lnTo>
                  <a:lnTo>
                    <a:pt x="585601" y="693920"/>
                  </a:lnTo>
                  <a:lnTo>
                    <a:pt x="586337" y="695446"/>
                  </a:lnTo>
                  <a:lnTo>
                    <a:pt x="586204" y="698677"/>
                  </a:lnTo>
                  <a:lnTo>
                    <a:pt x="586704" y="701681"/>
                  </a:lnTo>
                  <a:lnTo>
                    <a:pt x="588879" y="702322"/>
                  </a:lnTo>
                  <a:lnTo>
                    <a:pt x="590937" y="704466"/>
                  </a:lnTo>
                  <a:lnTo>
                    <a:pt x="595099" y="711022"/>
                  </a:lnTo>
                  <a:lnTo>
                    <a:pt x="597947" y="712282"/>
                  </a:lnTo>
                  <a:lnTo>
                    <a:pt x="598972" y="713713"/>
                  </a:lnTo>
                  <a:lnTo>
                    <a:pt x="599511" y="715904"/>
                  </a:lnTo>
                  <a:lnTo>
                    <a:pt x="601240" y="719714"/>
                  </a:lnTo>
                  <a:lnTo>
                    <a:pt x="601209" y="721685"/>
                  </a:lnTo>
                  <a:lnTo>
                    <a:pt x="598870" y="725597"/>
                  </a:lnTo>
                  <a:lnTo>
                    <a:pt x="596531" y="727780"/>
                  </a:lnTo>
                  <a:close/>
                  <a:moveTo>
                    <a:pt x="863059" y="733773"/>
                  </a:moveTo>
                  <a:lnTo>
                    <a:pt x="860039" y="734727"/>
                  </a:lnTo>
                  <a:lnTo>
                    <a:pt x="854579" y="734226"/>
                  </a:lnTo>
                  <a:lnTo>
                    <a:pt x="848038" y="730518"/>
                  </a:lnTo>
                  <a:lnTo>
                    <a:pt x="846270" y="726168"/>
                  </a:lnTo>
                  <a:lnTo>
                    <a:pt x="845902" y="719260"/>
                  </a:lnTo>
                  <a:lnTo>
                    <a:pt x="845981" y="715419"/>
                  </a:lnTo>
                  <a:lnTo>
                    <a:pt x="846505" y="714668"/>
                  </a:lnTo>
                  <a:lnTo>
                    <a:pt x="850557" y="713752"/>
                  </a:lnTo>
                  <a:lnTo>
                    <a:pt x="858138" y="712681"/>
                  </a:lnTo>
                  <a:lnTo>
                    <a:pt x="864248" y="713463"/>
                  </a:lnTo>
                  <a:lnTo>
                    <a:pt x="871219" y="717429"/>
                  </a:lnTo>
                  <a:lnTo>
                    <a:pt x="874043" y="719972"/>
                  </a:lnTo>
                  <a:lnTo>
                    <a:pt x="875483" y="721756"/>
                  </a:lnTo>
                  <a:lnTo>
                    <a:pt x="877275" y="725370"/>
                  </a:lnTo>
                  <a:lnTo>
                    <a:pt x="877861" y="726966"/>
                  </a:lnTo>
                  <a:lnTo>
                    <a:pt x="878245" y="729798"/>
                  </a:lnTo>
                  <a:lnTo>
                    <a:pt x="869561" y="730424"/>
                  </a:lnTo>
                  <a:lnTo>
                    <a:pt x="865461" y="731535"/>
                  </a:lnTo>
                  <a:lnTo>
                    <a:pt x="863059" y="733773"/>
                  </a:lnTo>
                  <a:close/>
                  <a:moveTo>
                    <a:pt x="999390" y="723907"/>
                  </a:moveTo>
                  <a:lnTo>
                    <a:pt x="1004914" y="727866"/>
                  </a:lnTo>
                  <a:lnTo>
                    <a:pt x="1010914" y="725769"/>
                  </a:lnTo>
                  <a:lnTo>
                    <a:pt x="1017353" y="725542"/>
                  </a:lnTo>
                  <a:lnTo>
                    <a:pt x="1031670" y="727232"/>
                  </a:lnTo>
                  <a:lnTo>
                    <a:pt x="1041152" y="726106"/>
                  </a:lnTo>
                  <a:lnTo>
                    <a:pt x="1043601" y="726771"/>
                  </a:lnTo>
                  <a:lnTo>
                    <a:pt x="1047340" y="729305"/>
                  </a:lnTo>
                  <a:lnTo>
                    <a:pt x="1049320" y="732364"/>
                  </a:lnTo>
                  <a:lnTo>
                    <a:pt x="1051119" y="737512"/>
                  </a:lnTo>
                  <a:lnTo>
                    <a:pt x="1046495" y="740642"/>
                  </a:lnTo>
                  <a:lnTo>
                    <a:pt x="1042537" y="756453"/>
                  </a:lnTo>
                  <a:lnTo>
                    <a:pt x="1042005" y="757235"/>
                  </a:lnTo>
                  <a:lnTo>
                    <a:pt x="1037694" y="757446"/>
                  </a:lnTo>
                  <a:lnTo>
                    <a:pt x="1035582" y="758698"/>
                  </a:lnTo>
                  <a:lnTo>
                    <a:pt x="1023009" y="756468"/>
                  </a:lnTo>
                  <a:lnTo>
                    <a:pt x="988359" y="755467"/>
                  </a:lnTo>
                  <a:lnTo>
                    <a:pt x="986842" y="753503"/>
                  </a:lnTo>
                  <a:lnTo>
                    <a:pt x="982281" y="744233"/>
                  </a:lnTo>
                  <a:lnTo>
                    <a:pt x="981999" y="740548"/>
                  </a:lnTo>
                  <a:lnTo>
                    <a:pt x="982820" y="736237"/>
                  </a:lnTo>
                  <a:lnTo>
                    <a:pt x="983798" y="733358"/>
                  </a:lnTo>
                  <a:lnTo>
                    <a:pt x="984933" y="731926"/>
                  </a:lnTo>
                  <a:lnTo>
                    <a:pt x="995017" y="724901"/>
                  </a:lnTo>
                  <a:lnTo>
                    <a:pt x="999390" y="723907"/>
                  </a:lnTo>
                  <a:close/>
                  <a:moveTo>
                    <a:pt x="800159" y="789694"/>
                  </a:moveTo>
                  <a:lnTo>
                    <a:pt x="796795" y="791447"/>
                  </a:lnTo>
                  <a:lnTo>
                    <a:pt x="790114" y="787441"/>
                  </a:lnTo>
                  <a:lnTo>
                    <a:pt x="785732" y="785712"/>
                  </a:lnTo>
                  <a:lnTo>
                    <a:pt x="782110" y="778546"/>
                  </a:lnTo>
                  <a:lnTo>
                    <a:pt x="778238" y="768720"/>
                  </a:lnTo>
                  <a:lnTo>
                    <a:pt x="775186" y="757775"/>
                  </a:lnTo>
                  <a:lnTo>
                    <a:pt x="774044" y="751281"/>
                  </a:lnTo>
                  <a:lnTo>
                    <a:pt x="771830" y="747409"/>
                  </a:lnTo>
                  <a:lnTo>
                    <a:pt x="771064" y="740962"/>
                  </a:lnTo>
                  <a:lnTo>
                    <a:pt x="767042" y="730792"/>
                  </a:lnTo>
                  <a:lnTo>
                    <a:pt x="767707" y="729298"/>
                  </a:lnTo>
                  <a:lnTo>
                    <a:pt x="771494" y="727795"/>
                  </a:lnTo>
                  <a:lnTo>
                    <a:pt x="777533" y="729697"/>
                  </a:lnTo>
                  <a:lnTo>
                    <a:pt x="780428" y="733311"/>
                  </a:lnTo>
                  <a:lnTo>
                    <a:pt x="784082" y="739358"/>
                  </a:lnTo>
                  <a:lnTo>
                    <a:pt x="788815" y="748942"/>
                  </a:lnTo>
                  <a:lnTo>
                    <a:pt x="790278" y="753167"/>
                  </a:lnTo>
                  <a:lnTo>
                    <a:pt x="790567" y="758948"/>
                  </a:lnTo>
                  <a:lnTo>
                    <a:pt x="791420" y="762070"/>
                  </a:lnTo>
                  <a:lnTo>
                    <a:pt x="795488" y="762618"/>
                  </a:lnTo>
                  <a:lnTo>
                    <a:pt x="800495" y="770198"/>
                  </a:lnTo>
                  <a:lnTo>
                    <a:pt x="801403" y="773124"/>
                  </a:lnTo>
                  <a:lnTo>
                    <a:pt x="802435" y="779047"/>
                  </a:lnTo>
                  <a:lnTo>
                    <a:pt x="802365" y="781863"/>
                  </a:lnTo>
                  <a:lnTo>
                    <a:pt x="801567" y="787653"/>
                  </a:lnTo>
                  <a:lnTo>
                    <a:pt x="800159" y="789694"/>
                  </a:lnTo>
                  <a:close/>
                  <a:moveTo>
                    <a:pt x="1123462" y="777224"/>
                  </a:moveTo>
                  <a:lnTo>
                    <a:pt x="1117720" y="782912"/>
                  </a:lnTo>
                  <a:lnTo>
                    <a:pt x="1114786" y="782708"/>
                  </a:lnTo>
                  <a:lnTo>
                    <a:pt x="1097989" y="771051"/>
                  </a:lnTo>
                  <a:lnTo>
                    <a:pt x="1094610" y="765254"/>
                  </a:lnTo>
                  <a:lnTo>
                    <a:pt x="1093960" y="761335"/>
                  </a:lnTo>
                  <a:lnTo>
                    <a:pt x="1093780" y="755756"/>
                  </a:lnTo>
                  <a:lnTo>
                    <a:pt x="1093835" y="748074"/>
                  </a:lnTo>
                  <a:lnTo>
                    <a:pt x="1094563" y="742879"/>
                  </a:lnTo>
                  <a:lnTo>
                    <a:pt x="1095447" y="741072"/>
                  </a:lnTo>
                  <a:lnTo>
                    <a:pt x="1097426" y="739218"/>
                  </a:lnTo>
                  <a:lnTo>
                    <a:pt x="1101299" y="738075"/>
                  </a:lnTo>
                  <a:lnTo>
                    <a:pt x="1104983" y="738725"/>
                  </a:lnTo>
                  <a:lnTo>
                    <a:pt x="1110522" y="740806"/>
                  </a:lnTo>
                  <a:lnTo>
                    <a:pt x="1116030" y="744248"/>
                  </a:lnTo>
                  <a:lnTo>
                    <a:pt x="1123345" y="754763"/>
                  </a:lnTo>
                  <a:lnTo>
                    <a:pt x="1125966" y="759746"/>
                  </a:lnTo>
                  <a:lnTo>
                    <a:pt x="1126521" y="766193"/>
                  </a:lnTo>
                  <a:lnTo>
                    <a:pt x="1126514" y="770120"/>
                  </a:lnTo>
                  <a:lnTo>
                    <a:pt x="1126130" y="772976"/>
                  </a:lnTo>
                  <a:lnTo>
                    <a:pt x="1125371" y="774760"/>
                  </a:lnTo>
                  <a:lnTo>
                    <a:pt x="1123462" y="777224"/>
                  </a:lnTo>
                  <a:close/>
                  <a:moveTo>
                    <a:pt x="558790" y="767656"/>
                  </a:moveTo>
                  <a:lnTo>
                    <a:pt x="560449" y="771560"/>
                  </a:lnTo>
                  <a:lnTo>
                    <a:pt x="560566" y="773124"/>
                  </a:lnTo>
                  <a:lnTo>
                    <a:pt x="559768" y="774775"/>
                  </a:lnTo>
                  <a:lnTo>
                    <a:pt x="557194" y="777388"/>
                  </a:lnTo>
                  <a:lnTo>
                    <a:pt x="544247" y="786088"/>
                  </a:lnTo>
                  <a:lnTo>
                    <a:pt x="541712" y="790156"/>
                  </a:lnTo>
                  <a:lnTo>
                    <a:pt x="542666" y="793637"/>
                  </a:lnTo>
                  <a:lnTo>
                    <a:pt x="547337" y="800663"/>
                  </a:lnTo>
                  <a:lnTo>
                    <a:pt x="552086" y="806585"/>
                  </a:lnTo>
                  <a:lnTo>
                    <a:pt x="553111" y="809519"/>
                  </a:lnTo>
                  <a:lnTo>
                    <a:pt x="550850" y="812492"/>
                  </a:lnTo>
                  <a:lnTo>
                    <a:pt x="546523" y="811545"/>
                  </a:lnTo>
                  <a:lnTo>
                    <a:pt x="544912" y="811804"/>
                  </a:lnTo>
                  <a:lnTo>
                    <a:pt x="543386" y="813180"/>
                  </a:lnTo>
                  <a:lnTo>
                    <a:pt x="543801" y="815793"/>
                  </a:lnTo>
                  <a:lnTo>
                    <a:pt x="548581" y="824446"/>
                  </a:lnTo>
                  <a:lnTo>
                    <a:pt x="550153" y="829078"/>
                  </a:lnTo>
                  <a:lnTo>
                    <a:pt x="550114" y="831464"/>
                  </a:lnTo>
                  <a:lnTo>
                    <a:pt x="549269" y="833787"/>
                  </a:lnTo>
                  <a:lnTo>
                    <a:pt x="547266" y="836971"/>
                  </a:lnTo>
                  <a:lnTo>
                    <a:pt x="544098" y="841001"/>
                  </a:lnTo>
                  <a:lnTo>
                    <a:pt x="538668" y="844216"/>
                  </a:lnTo>
                  <a:lnTo>
                    <a:pt x="526996" y="848511"/>
                  </a:lnTo>
                  <a:lnTo>
                    <a:pt x="526613" y="851852"/>
                  </a:lnTo>
                  <a:lnTo>
                    <a:pt x="526691" y="854386"/>
                  </a:lnTo>
                  <a:lnTo>
                    <a:pt x="526409" y="860528"/>
                  </a:lnTo>
                  <a:lnTo>
                    <a:pt x="526010" y="863360"/>
                  </a:lnTo>
                  <a:lnTo>
                    <a:pt x="524618" y="868117"/>
                  </a:lnTo>
                  <a:lnTo>
                    <a:pt x="523608" y="870338"/>
                  </a:lnTo>
                  <a:lnTo>
                    <a:pt x="521856" y="871864"/>
                  </a:lnTo>
                  <a:lnTo>
                    <a:pt x="519368" y="872693"/>
                  </a:lnTo>
                  <a:lnTo>
                    <a:pt x="516176" y="872678"/>
                  </a:lnTo>
                  <a:lnTo>
                    <a:pt x="510911" y="868602"/>
                  </a:lnTo>
                  <a:lnTo>
                    <a:pt x="508517" y="865989"/>
                  </a:lnTo>
                  <a:lnTo>
                    <a:pt x="505192" y="860309"/>
                  </a:lnTo>
                  <a:lnTo>
                    <a:pt x="504590" y="856499"/>
                  </a:lnTo>
                  <a:lnTo>
                    <a:pt x="504918" y="851797"/>
                  </a:lnTo>
                  <a:lnTo>
                    <a:pt x="505794" y="844505"/>
                  </a:lnTo>
                  <a:lnTo>
                    <a:pt x="507242" y="837011"/>
                  </a:lnTo>
                  <a:lnTo>
                    <a:pt x="509260" y="829305"/>
                  </a:lnTo>
                  <a:lnTo>
                    <a:pt x="509863" y="824485"/>
                  </a:lnTo>
                  <a:lnTo>
                    <a:pt x="509041" y="822576"/>
                  </a:lnTo>
                  <a:lnTo>
                    <a:pt x="507664" y="822482"/>
                  </a:lnTo>
                  <a:lnTo>
                    <a:pt x="503369" y="825620"/>
                  </a:lnTo>
                  <a:lnTo>
                    <a:pt x="500600" y="826762"/>
                  </a:lnTo>
                  <a:lnTo>
                    <a:pt x="498456" y="829046"/>
                  </a:lnTo>
                  <a:lnTo>
                    <a:pt x="496938" y="832457"/>
                  </a:lnTo>
                  <a:lnTo>
                    <a:pt x="496078" y="836142"/>
                  </a:lnTo>
                  <a:lnTo>
                    <a:pt x="495593" y="843191"/>
                  </a:lnTo>
                  <a:lnTo>
                    <a:pt x="494779" y="847032"/>
                  </a:lnTo>
                  <a:lnTo>
                    <a:pt x="492463" y="849121"/>
                  </a:lnTo>
                  <a:lnTo>
                    <a:pt x="488997" y="849090"/>
                  </a:lnTo>
                  <a:lnTo>
                    <a:pt x="487683" y="850271"/>
                  </a:lnTo>
                  <a:lnTo>
                    <a:pt x="487034" y="852830"/>
                  </a:lnTo>
                  <a:lnTo>
                    <a:pt x="487503" y="854895"/>
                  </a:lnTo>
                  <a:lnTo>
                    <a:pt x="490922" y="859229"/>
                  </a:lnTo>
                  <a:lnTo>
                    <a:pt x="491345" y="864048"/>
                  </a:lnTo>
                  <a:lnTo>
                    <a:pt x="490930" y="866951"/>
                  </a:lnTo>
                  <a:lnTo>
                    <a:pt x="487237" y="872286"/>
                  </a:lnTo>
                  <a:lnTo>
                    <a:pt x="486369" y="874070"/>
                  </a:lnTo>
                  <a:lnTo>
                    <a:pt x="484077" y="882379"/>
                  </a:lnTo>
                  <a:lnTo>
                    <a:pt x="483232" y="884468"/>
                  </a:lnTo>
                  <a:lnTo>
                    <a:pt x="481323" y="886369"/>
                  </a:lnTo>
                  <a:lnTo>
                    <a:pt x="479398" y="886150"/>
                  </a:lnTo>
                  <a:lnTo>
                    <a:pt x="477614" y="883130"/>
                  </a:lnTo>
                  <a:lnTo>
                    <a:pt x="475009" y="877403"/>
                  </a:lnTo>
                  <a:lnTo>
                    <a:pt x="473249" y="872451"/>
                  </a:lnTo>
                  <a:lnTo>
                    <a:pt x="472349" y="868289"/>
                  </a:lnTo>
                  <a:lnTo>
                    <a:pt x="471583" y="866435"/>
                  </a:lnTo>
                  <a:lnTo>
                    <a:pt x="470339" y="867718"/>
                  </a:lnTo>
                  <a:lnTo>
                    <a:pt x="468836" y="872036"/>
                  </a:lnTo>
                  <a:lnTo>
                    <a:pt x="468797" y="875377"/>
                  </a:lnTo>
                  <a:lnTo>
                    <a:pt x="469126" y="880337"/>
                  </a:lnTo>
                  <a:lnTo>
                    <a:pt x="469040" y="883388"/>
                  </a:lnTo>
                  <a:lnTo>
                    <a:pt x="466849" y="886955"/>
                  </a:lnTo>
                  <a:lnTo>
                    <a:pt x="467170" y="888583"/>
                  </a:lnTo>
                  <a:lnTo>
                    <a:pt x="471019" y="892948"/>
                  </a:lnTo>
                  <a:lnTo>
                    <a:pt x="471512" y="894904"/>
                  </a:lnTo>
                  <a:lnTo>
                    <a:pt x="471536" y="897932"/>
                  </a:lnTo>
                  <a:lnTo>
                    <a:pt x="471277" y="899293"/>
                  </a:lnTo>
                  <a:lnTo>
                    <a:pt x="469736" y="899074"/>
                  </a:lnTo>
                  <a:lnTo>
                    <a:pt x="468437" y="902563"/>
                  </a:lnTo>
                  <a:lnTo>
                    <a:pt x="466951" y="905325"/>
                  </a:lnTo>
                  <a:lnTo>
                    <a:pt x="463039" y="910418"/>
                  </a:lnTo>
                  <a:lnTo>
                    <a:pt x="457602" y="911036"/>
                  </a:lnTo>
                  <a:lnTo>
                    <a:pt x="453104" y="913477"/>
                  </a:lnTo>
                  <a:lnTo>
                    <a:pt x="452149" y="913399"/>
                  </a:lnTo>
                  <a:lnTo>
                    <a:pt x="451062" y="909401"/>
                  </a:lnTo>
                  <a:lnTo>
                    <a:pt x="449841" y="901444"/>
                  </a:lnTo>
                  <a:lnTo>
                    <a:pt x="448754" y="896907"/>
                  </a:lnTo>
                  <a:lnTo>
                    <a:pt x="447126" y="894583"/>
                  </a:lnTo>
                  <a:lnTo>
                    <a:pt x="445116" y="885453"/>
                  </a:lnTo>
                  <a:lnTo>
                    <a:pt x="444177" y="882496"/>
                  </a:lnTo>
                  <a:lnTo>
                    <a:pt x="443254" y="881307"/>
                  </a:lnTo>
                  <a:lnTo>
                    <a:pt x="442487" y="880994"/>
                  </a:lnTo>
                  <a:lnTo>
                    <a:pt x="441353" y="882762"/>
                  </a:lnTo>
                  <a:lnTo>
                    <a:pt x="438740" y="895835"/>
                  </a:lnTo>
                  <a:lnTo>
                    <a:pt x="434476" y="899152"/>
                  </a:lnTo>
                  <a:lnTo>
                    <a:pt x="432129" y="899755"/>
                  </a:lnTo>
                  <a:lnTo>
                    <a:pt x="429766" y="899387"/>
                  </a:lnTo>
                  <a:lnTo>
                    <a:pt x="423914" y="895827"/>
                  </a:lnTo>
                  <a:lnTo>
                    <a:pt x="419220" y="894513"/>
                  </a:lnTo>
                  <a:lnTo>
                    <a:pt x="415942" y="896023"/>
                  </a:lnTo>
                  <a:lnTo>
                    <a:pt x="410560" y="901319"/>
                  </a:lnTo>
                  <a:lnTo>
                    <a:pt x="408416" y="902727"/>
                  </a:lnTo>
                  <a:lnTo>
                    <a:pt x="405506" y="902125"/>
                  </a:lnTo>
                  <a:lnTo>
                    <a:pt x="404230" y="900130"/>
                  </a:lnTo>
                  <a:lnTo>
                    <a:pt x="403143" y="896860"/>
                  </a:lnTo>
                  <a:lnTo>
                    <a:pt x="403018" y="894873"/>
                  </a:lnTo>
                  <a:lnTo>
                    <a:pt x="403863" y="894176"/>
                  </a:lnTo>
                  <a:lnTo>
                    <a:pt x="405201" y="890366"/>
                  </a:lnTo>
                  <a:lnTo>
                    <a:pt x="405162" y="888833"/>
                  </a:lnTo>
                  <a:lnTo>
                    <a:pt x="403839" y="886627"/>
                  </a:lnTo>
                  <a:lnTo>
                    <a:pt x="403824" y="884906"/>
                  </a:lnTo>
                  <a:lnTo>
                    <a:pt x="404301" y="883740"/>
                  </a:lnTo>
                  <a:lnTo>
                    <a:pt x="404191" y="882911"/>
                  </a:lnTo>
                  <a:lnTo>
                    <a:pt x="403511" y="882410"/>
                  </a:lnTo>
                  <a:lnTo>
                    <a:pt x="402181" y="882879"/>
                  </a:lnTo>
                  <a:lnTo>
                    <a:pt x="397393" y="885414"/>
                  </a:lnTo>
                  <a:lnTo>
                    <a:pt x="397933" y="882653"/>
                  </a:lnTo>
                  <a:lnTo>
                    <a:pt x="400217" y="876863"/>
                  </a:lnTo>
                  <a:lnTo>
                    <a:pt x="405811" y="865245"/>
                  </a:lnTo>
                  <a:lnTo>
                    <a:pt x="407923" y="861811"/>
                  </a:lnTo>
                  <a:lnTo>
                    <a:pt x="409191" y="860770"/>
                  </a:lnTo>
                  <a:lnTo>
                    <a:pt x="425690" y="857015"/>
                  </a:lnTo>
                  <a:lnTo>
                    <a:pt x="426848" y="855889"/>
                  </a:lnTo>
                  <a:lnTo>
                    <a:pt x="434687" y="839984"/>
                  </a:lnTo>
                  <a:lnTo>
                    <a:pt x="436925" y="836314"/>
                  </a:lnTo>
                  <a:lnTo>
                    <a:pt x="439217" y="833388"/>
                  </a:lnTo>
                  <a:lnTo>
                    <a:pt x="450467" y="823648"/>
                  </a:lnTo>
                  <a:lnTo>
                    <a:pt x="451515" y="821411"/>
                  </a:lnTo>
                  <a:lnTo>
                    <a:pt x="453276" y="814612"/>
                  </a:lnTo>
                  <a:lnTo>
                    <a:pt x="454301" y="812899"/>
                  </a:lnTo>
                  <a:lnTo>
                    <a:pt x="456734" y="810309"/>
                  </a:lnTo>
                  <a:lnTo>
                    <a:pt x="464839" y="796399"/>
                  </a:lnTo>
                  <a:lnTo>
                    <a:pt x="472224" y="786252"/>
                  </a:lnTo>
                  <a:lnTo>
                    <a:pt x="475971" y="779931"/>
                  </a:lnTo>
                  <a:lnTo>
                    <a:pt x="481104" y="773508"/>
                  </a:lnTo>
                  <a:lnTo>
                    <a:pt x="487034" y="770746"/>
                  </a:lnTo>
                  <a:lnTo>
                    <a:pt x="504926" y="765880"/>
                  </a:lnTo>
                  <a:lnTo>
                    <a:pt x="517803" y="772272"/>
                  </a:lnTo>
                  <a:lnTo>
                    <a:pt x="520870" y="772671"/>
                  </a:lnTo>
                  <a:lnTo>
                    <a:pt x="522372" y="770863"/>
                  </a:lnTo>
                  <a:lnTo>
                    <a:pt x="523726" y="767922"/>
                  </a:lnTo>
                  <a:lnTo>
                    <a:pt x="525650" y="769158"/>
                  </a:lnTo>
                  <a:lnTo>
                    <a:pt x="530430" y="770058"/>
                  </a:lnTo>
                  <a:lnTo>
                    <a:pt x="531487" y="769354"/>
                  </a:lnTo>
                  <a:lnTo>
                    <a:pt x="533497" y="766005"/>
                  </a:lnTo>
                  <a:lnTo>
                    <a:pt x="532120" y="764167"/>
                  </a:lnTo>
                  <a:lnTo>
                    <a:pt x="526331" y="760779"/>
                  </a:lnTo>
                  <a:lnTo>
                    <a:pt x="525979" y="759050"/>
                  </a:lnTo>
                  <a:lnTo>
                    <a:pt x="526112" y="757415"/>
                  </a:lnTo>
                  <a:lnTo>
                    <a:pt x="528146" y="753495"/>
                  </a:lnTo>
                  <a:lnTo>
                    <a:pt x="530602" y="750953"/>
                  </a:lnTo>
                  <a:lnTo>
                    <a:pt x="537714" y="749044"/>
                  </a:lnTo>
                  <a:lnTo>
                    <a:pt x="540976" y="749537"/>
                  </a:lnTo>
                  <a:lnTo>
                    <a:pt x="544356" y="752259"/>
                  </a:lnTo>
                  <a:lnTo>
                    <a:pt x="548761" y="757869"/>
                  </a:lnTo>
                  <a:lnTo>
                    <a:pt x="558790" y="767656"/>
                  </a:lnTo>
                  <a:close/>
                  <a:moveTo>
                    <a:pt x="1025505" y="812116"/>
                  </a:moveTo>
                  <a:lnTo>
                    <a:pt x="1029612" y="812954"/>
                  </a:lnTo>
                  <a:lnTo>
                    <a:pt x="1033125" y="811663"/>
                  </a:lnTo>
                  <a:lnTo>
                    <a:pt x="1036137" y="811952"/>
                  </a:lnTo>
                  <a:lnTo>
                    <a:pt x="1040581" y="815856"/>
                  </a:lnTo>
                  <a:lnTo>
                    <a:pt x="1044704" y="821794"/>
                  </a:lnTo>
                  <a:lnTo>
                    <a:pt x="1047864" y="824477"/>
                  </a:lnTo>
                  <a:lnTo>
                    <a:pt x="1048889" y="825823"/>
                  </a:lnTo>
                  <a:lnTo>
                    <a:pt x="1049288" y="827317"/>
                  </a:lnTo>
                  <a:lnTo>
                    <a:pt x="1049781" y="831777"/>
                  </a:lnTo>
                  <a:lnTo>
                    <a:pt x="1049766" y="833842"/>
                  </a:lnTo>
                  <a:lnTo>
                    <a:pt x="1049531" y="835485"/>
                  </a:lnTo>
                  <a:lnTo>
                    <a:pt x="1048146" y="839538"/>
                  </a:lnTo>
                  <a:lnTo>
                    <a:pt x="1046980" y="844537"/>
                  </a:lnTo>
                  <a:lnTo>
                    <a:pt x="1044579" y="848926"/>
                  </a:lnTo>
                  <a:lnTo>
                    <a:pt x="1043296" y="852227"/>
                  </a:lnTo>
                  <a:lnTo>
                    <a:pt x="1042193" y="856389"/>
                  </a:lnTo>
                  <a:lnTo>
                    <a:pt x="1044665" y="853909"/>
                  </a:lnTo>
                  <a:lnTo>
                    <a:pt x="1054029" y="840109"/>
                  </a:lnTo>
                  <a:lnTo>
                    <a:pt x="1060163" y="841759"/>
                  </a:lnTo>
                  <a:lnTo>
                    <a:pt x="1069363" y="840523"/>
                  </a:lnTo>
                  <a:lnTo>
                    <a:pt x="1080512" y="834844"/>
                  </a:lnTo>
                  <a:lnTo>
                    <a:pt x="1085800" y="833959"/>
                  </a:lnTo>
                  <a:lnTo>
                    <a:pt x="1091144" y="834374"/>
                  </a:lnTo>
                  <a:lnTo>
                    <a:pt x="1095110" y="836166"/>
                  </a:lnTo>
                  <a:lnTo>
                    <a:pt x="1103583" y="843809"/>
                  </a:lnTo>
                  <a:lnTo>
                    <a:pt x="1106517" y="847439"/>
                  </a:lnTo>
                  <a:lnTo>
                    <a:pt x="1107620" y="849998"/>
                  </a:lnTo>
                  <a:lnTo>
                    <a:pt x="1107886" y="851883"/>
                  </a:lnTo>
                  <a:lnTo>
                    <a:pt x="1106149" y="854801"/>
                  </a:lnTo>
                  <a:lnTo>
                    <a:pt x="1100829" y="853025"/>
                  </a:lnTo>
                  <a:lnTo>
                    <a:pt x="1092067" y="851461"/>
                  </a:lnTo>
                  <a:lnTo>
                    <a:pt x="1090463" y="850490"/>
                  </a:lnTo>
                  <a:lnTo>
                    <a:pt x="1089102" y="850569"/>
                  </a:lnTo>
                  <a:lnTo>
                    <a:pt x="1088108" y="851625"/>
                  </a:lnTo>
                  <a:lnTo>
                    <a:pt x="1088734" y="855630"/>
                  </a:lnTo>
                  <a:lnTo>
                    <a:pt x="1090518" y="856507"/>
                  </a:lnTo>
                  <a:lnTo>
                    <a:pt x="1101040" y="857367"/>
                  </a:lnTo>
                  <a:lnTo>
                    <a:pt x="1135518" y="870010"/>
                  </a:lnTo>
                  <a:lnTo>
                    <a:pt x="1136958" y="874023"/>
                  </a:lnTo>
                  <a:lnTo>
                    <a:pt x="1136574" y="875799"/>
                  </a:lnTo>
                  <a:lnTo>
                    <a:pt x="1135354" y="877755"/>
                  </a:lnTo>
                  <a:lnTo>
                    <a:pt x="1132843" y="880384"/>
                  </a:lnTo>
                  <a:lnTo>
                    <a:pt x="1112955" y="883247"/>
                  </a:lnTo>
                  <a:lnTo>
                    <a:pt x="1101643" y="880712"/>
                  </a:lnTo>
                  <a:lnTo>
                    <a:pt x="1092137" y="876628"/>
                  </a:lnTo>
                  <a:lnTo>
                    <a:pt x="1088906" y="877544"/>
                  </a:lnTo>
                  <a:lnTo>
                    <a:pt x="1091715" y="883075"/>
                  </a:lnTo>
                  <a:lnTo>
                    <a:pt x="1097418" y="884757"/>
                  </a:lnTo>
                  <a:lnTo>
                    <a:pt x="1102190" y="888019"/>
                  </a:lnTo>
                  <a:lnTo>
                    <a:pt x="1104170" y="890742"/>
                  </a:lnTo>
                  <a:lnTo>
                    <a:pt x="1114285" y="892815"/>
                  </a:lnTo>
                  <a:lnTo>
                    <a:pt x="1115936" y="894928"/>
                  </a:lnTo>
                  <a:lnTo>
                    <a:pt x="1119081" y="900310"/>
                  </a:lnTo>
                  <a:lnTo>
                    <a:pt x="1121718" y="900725"/>
                  </a:lnTo>
                  <a:lnTo>
                    <a:pt x="1124331" y="904472"/>
                  </a:lnTo>
                  <a:lnTo>
                    <a:pt x="1126482" y="910887"/>
                  </a:lnTo>
                  <a:lnTo>
                    <a:pt x="1127476" y="911740"/>
                  </a:lnTo>
                  <a:lnTo>
                    <a:pt x="1130527" y="910590"/>
                  </a:lnTo>
                  <a:lnTo>
                    <a:pt x="1135659" y="916129"/>
                  </a:lnTo>
                  <a:lnTo>
                    <a:pt x="1137255" y="919086"/>
                  </a:lnTo>
                  <a:lnTo>
                    <a:pt x="1137263" y="921292"/>
                  </a:lnTo>
                  <a:lnTo>
                    <a:pt x="1136121" y="924743"/>
                  </a:lnTo>
                  <a:lnTo>
                    <a:pt x="1133828" y="929413"/>
                  </a:lnTo>
                  <a:lnTo>
                    <a:pt x="1128023" y="934897"/>
                  </a:lnTo>
                  <a:lnTo>
                    <a:pt x="1127570" y="936540"/>
                  </a:lnTo>
                  <a:lnTo>
                    <a:pt x="1134353" y="935899"/>
                  </a:lnTo>
                  <a:lnTo>
                    <a:pt x="1135604" y="936626"/>
                  </a:lnTo>
                  <a:lnTo>
                    <a:pt x="1143592" y="946288"/>
                  </a:lnTo>
                  <a:lnTo>
                    <a:pt x="1144640" y="946460"/>
                  </a:lnTo>
                  <a:lnTo>
                    <a:pt x="1145298" y="945459"/>
                  </a:lnTo>
                  <a:lnTo>
                    <a:pt x="1146064" y="942040"/>
                  </a:lnTo>
                  <a:lnTo>
                    <a:pt x="1145720" y="938872"/>
                  </a:lnTo>
                  <a:lnTo>
                    <a:pt x="1144742" y="934467"/>
                  </a:lnTo>
                  <a:lnTo>
                    <a:pt x="1145000" y="931260"/>
                  </a:lnTo>
                  <a:lnTo>
                    <a:pt x="1146502" y="929265"/>
                  </a:lnTo>
                  <a:lnTo>
                    <a:pt x="1148012" y="928279"/>
                  </a:lnTo>
                  <a:lnTo>
                    <a:pt x="1149546" y="928294"/>
                  </a:lnTo>
                  <a:lnTo>
                    <a:pt x="1151212" y="929476"/>
                  </a:lnTo>
                  <a:lnTo>
                    <a:pt x="1159286" y="941203"/>
                  </a:lnTo>
                  <a:lnTo>
                    <a:pt x="1169644" y="935609"/>
                  </a:lnTo>
                  <a:lnTo>
                    <a:pt x="1171530" y="938121"/>
                  </a:lnTo>
                  <a:lnTo>
                    <a:pt x="1173094" y="942815"/>
                  </a:lnTo>
                  <a:lnTo>
                    <a:pt x="1173822" y="943589"/>
                  </a:lnTo>
                  <a:lnTo>
                    <a:pt x="1177655" y="934232"/>
                  </a:lnTo>
                  <a:lnTo>
                    <a:pt x="1180018" y="931901"/>
                  </a:lnTo>
                  <a:lnTo>
                    <a:pt x="1189735" y="943018"/>
                  </a:lnTo>
                  <a:lnTo>
                    <a:pt x="1195657" y="945467"/>
                  </a:lnTo>
                  <a:lnTo>
                    <a:pt x="1198035" y="947837"/>
                  </a:lnTo>
                  <a:lnTo>
                    <a:pt x="1202432" y="950443"/>
                  </a:lnTo>
                  <a:lnTo>
                    <a:pt x="1208683" y="951428"/>
                  </a:lnTo>
                  <a:lnTo>
                    <a:pt x="1209716" y="947337"/>
                  </a:lnTo>
                  <a:lnTo>
                    <a:pt x="1206117" y="942064"/>
                  </a:lnTo>
                  <a:lnTo>
                    <a:pt x="1208221" y="939748"/>
                  </a:lnTo>
                  <a:lnTo>
                    <a:pt x="1216819" y="935257"/>
                  </a:lnTo>
                  <a:lnTo>
                    <a:pt x="1221412" y="935891"/>
                  </a:lnTo>
                  <a:lnTo>
                    <a:pt x="1229877" y="929507"/>
                  </a:lnTo>
                  <a:lnTo>
                    <a:pt x="1235071" y="928639"/>
                  </a:lnTo>
                  <a:lnTo>
                    <a:pt x="1238263" y="928748"/>
                  </a:lnTo>
                  <a:lnTo>
                    <a:pt x="1248739" y="919047"/>
                  </a:lnTo>
                  <a:lnTo>
                    <a:pt x="1251227" y="917498"/>
                  </a:lnTo>
                  <a:lnTo>
                    <a:pt x="1253034" y="914009"/>
                  </a:lnTo>
                  <a:lnTo>
                    <a:pt x="1257149" y="914557"/>
                  </a:lnTo>
                  <a:lnTo>
                    <a:pt x="1268290" y="920095"/>
                  </a:lnTo>
                  <a:lnTo>
                    <a:pt x="1271443" y="919595"/>
                  </a:lnTo>
                  <a:lnTo>
                    <a:pt x="1283295" y="914071"/>
                  </a:lnTo>
                  <a:lnTo>
                    <a:pt x="1287684" y="912718"/>
                  </a:lnTo>
                  <a:lnTo>
                    <a:pt x="1292081" y="912921"/>
                  </a:lnTo>
                  <a:lnTo>
                    <a:pt x="1303198" y="916160"/>
                  </a:lnTo>
                  <a:lnTo>
                    <a:pt x="1311514" y="919634"/>
                  </a:lnTo>
                  <a:lnTo>
                    <a:pt x="1314096" y="921457"/>
                  </a:lnTo>
                  <a:lnTo>
                    <a:pt x="1313181" y="926010"/>
                  </a:lnTo>
                  <a:lnTo>
                    <a:pt x="1313603" y="927356"/>
                  </a:lnTo>
                  <a:lnTo>
                    <a:pt x="1314683" y="928334"/>
                  </a:lnTo>
                  <a:lnTo>
                    <a:pt x="1317397" y="929664"/>
                  </a:lnTo>
                  <a:lnTo>
                    <a:pt x="1327787" y="929750"/>
                  </a:lnTo>
                  <a:lnTo>
                    <a:pt x="1332301" y="930900"/>
                  </a:lnTo>
                  <a:lnTo>
                    <a:pt x="1335892" y="935132"/>
                  </a:lnTo>
                  <a:lnTo>
                    <a:pt x="1336753" y="936814"/>
                  </a:lnTo>
                  <a:lnTo>
                    <a:pt x="1336604" y="938567"/>
                  </a:lnTo>
                  <a:lnTo>
                    <a:pt x="1333068" y="943112"/>
                  </a:lnTo>
                  <a:lnTo>
                    <a:pt x="1333647" y="944066"/>
                  </a:lnTo>
                  <a:lnTo>
                    <a:pt x="1337175" y="945123"/>
                  </a:lnTo>
                  <a:lnTo>
                    <a:pt x="1345124" y="945639"/>
                  </a:lnTo>
                  <a:lnTo>
                    <a:pt x="1346829" y="946687"/>
                  </a:lnTo>
                  <a:lnTo>
                    <a:pt x="1348464" y="952320"/>
                  </a:lnTo>
                  <a:lnTo>
                    <a:pt x="1350178" y="960081"/>
                  </a:lnTo>
                  <a:lnTo>
                    <a:pt x="1350146" y="963156"/>
                  </a:lnTo>
                  <a:lnTo>
                    <a:pt x="1347392" y="968358"/>
                  </a:lnTo>
                  <a:lnTo>
                    <a:pt x="1339866" y="975274"/>
                  </a:lnTo>
                  <a:lnTo>
                    <a:pt x="1331519" y="980993"/>
                  </a:lnTo>
                  <a:lnTo>
                    <a:pt x="1330979" y="982464"/>
                  </a:lnTo>
                  <a:lnTo>
                    <a:pt x="1333647" y="985187"/>
                  </a:lnTo>
                  <a:lnTo>
                    <a:pt x="1336400" y="986376"/>
                  </a:lnTo>
                  <a:lnTo>
                    <a:pt x="1338568" y="986141"/>
                  </a:lnTo>
                  <a:lnTo>
                    <a:pt x="1345233" y="983551"/>
                  </a:lnTo>
                  <a:lnTo>
                    <a:pt x="1346743" y="983598"/>
                  </a:lnTo>
                  <a:lnTo>
                    <a:pt x="1349802" y="986243"/>
                  </a:lnTo>
                  <a:lnTo>
                    <a:pt x="1351218" y="988856"/>
                  </a:lnTo>
                  <a:lnTo>
                    <a:pt x="1352517" y="992337"/>
                  </a:lnTo>
                  <a:lnTo>
                    <a:pt x="1350178" y="995490"/>
                  </a:lnTo>
                  <a:lnTo>
                    <a:pt x="1340594" y="999402"/>
                  </a:lnTo>
                  <a:lnTo>
                    <a:pt x="1334930" y="994262"/>
                  </a:lnTo>
                  <a:lnTo>
                    <a:pt x="1333029" y="993119"/>
                  </a:lnTo>
                  <a:lnTo>
                    <a:pt x="1331738" y="993565"/>
                  </a:lnTo>
                  <a:lnTo>
                    <a:pt x="1332465" y="995826"/>
                  </a:lnTo>
                  <a:lnTo>
                    <a:pt x="1335204" y="999895"/>
                  </a:lnTo>
                  <a:lnTo>
                    <a:pt x="1336103" y="1002578"/>
                  </a:lnTo>
                  <a:lnTo>
                    <a:pt x="1335149" y="1003877"/>
                  </a:lnTo>
                  <a:lnTo>
                    <a:pt x="1334695" y="1006443"/>
                  </a:lnTo>
                  <a:lnTo>
                    <a:pt x="1334750" y="1010261"/>
                  </a:lnTo>
                  <a:lnTo>
                    <a:pt x="1334523" y="1014133"/>
                  </a:lnTo>
                  <a:lnTo>
                    <a:pt x="1333600" y="1020142"/>
                  </a:lnTo>
                  <a:lnTo>
                    <a:pt x="1333271" y="1020384"/>
                  </a:lnTo>
                  <a:lnTo>
                    <a:pt x="1312445" y="1021612"/>
                  </a:lnTo>
                  <a:lnTo>
                    <a:pt x="1309934" y="1022692"/>
                  </a:lnTo>
                  <a:lnTo>
                    <a:pt x="1304074" y="1026901"/>
                  </a:lnTo>
                  <a:lnTo>
                    <a:pt x="1299646" y="1029013"/>
                  </a:lnTo>
                  <a:lnTo>
                    <a:pt x="1296759" y="1029334"/>
                  </a:lnTo>
                  <a:lnTo>
                    <a:pt x="1293943" y="1028567"/>
                  </a:lnTo>
                  <a:lnTo>
                    <a:pt x="1286338" y="1024202"/>
                  </a:lnTo>
                  <a:lnTo>
                    <a:pt x="1281277" y="1025023"/>
                  </a:lnTo>
                  <a:lnTo>
                    <a:pt x="1279290" y="1024609"/>
                  </a:lnTo>
                  <a:lnTo>
                    <a:pt x="1275002" y="1021698"/>
                  </a:lnTo>
                  <a:lnTo>
                    <a:pt x="1273962" y="1020228"/>
                  </a:lnTo>
                  <a:lnTo>
                    <a:pt x="1272225" y="1016402"/>
                  </a:lnTo>
                  <a:lnTo>
                    <a:pt x="1270918" y="1011145"/>
                  </a:lnTo>
                  <a:lnTo>
                    <a:pt x="1271020" y="1007898"/>
                  </a:lnTo>
                  <a:lnTo>
                    <a:pt x="1271568" y="1003204"/>
                  </a:lnTo>
                  <a:lnTo>
                    <a:pt x="1271231" y="1000841"/>
                  </a:lnTo>
                  <a:lnTo>
                    <a:pt x="1270011" y="1000833"/>
                  </a:lnTo>
                  <a:lnTo>
                    <a:pt x="1268650" y="999855"/>
                  </a:lnTo>
                  <a:lnTo>
                    <a:pt x="1264550" y="995114"/>
                  </a:lnTo>
                  <a:lnTo>
                    <a:pt x="1262023" y="993714"/>
                  </a:lnTo>
                  <a:lnTo>
                    <a:pt x="1261554" y="994489"/>
                  </a:lnTo>
                  <a:lnTo>
                    <a:pt x="1262297" y="998197"/>
                  </a:lnTo>
                  <a:lnTo>
                    <a:pt x="1262790" y="999378"/>
                  </a:lnTo>
                  <a:lnTo>
                    <a:pt x="1265489" y="1002077"/>
                  </a:lnTo>
                  <a:lnTo>
                    <a:pt x="1265990" y="1005199"/>
                  </a:lnTo>
                  <a:lnTo>
                    <a:pt x="1264840" y="1013061"/>
                  </a:lnTo>
                  <a:lnTo>
                    <a:pt x="1264433" y="1014321"/>
                  </a:lnTo>
                  <a:lnTo>
                    <a:pt x="1261812" y="1020056"/>
                  </a:lnTo>
                  <a:lnTo>
                    <a:pt x="1259833" y="1021683"/>
                  </a:lnTo>
                  <a:lnTo>
                    <a:pt x="1254427" y="1021808"/>
                  </a:lnTo>
                  <a:lnTo>
                    <a:pt x="1246149" y="1025860"/>
                  </a:lnTo>
                  <a:lnTo>
                    <a:pt x="1242191" y="1026447"/>
                  </a:lnTo>
                  <a:lnTo>
                    <a:pt x="1236886" y="1025501"/>
                  </a:lnTo>
                  <a:lnTo>
                    <a:pt x="1233569" y="1023654"/>
                  </a:lnTo>
                  <a:lnTo>
                    <a:pt x="1231418" y="1021534"/>
                  </a:lnTo>
                  <a:lnTo>
                    <a:pt x="1229329" y="1018522"/>
                  </a:lnTo>
                  <a:lnTo>
                    <a:pt x="1228234" y="1018295"/>
                  </a:lnTo>
                  <a:lnTo>
                    <a:pt x="1227678" y="1024828"/>
                  </a:lnTo>
                  <a:lnTo>
                    <a:pt x="1226653" y="1025673"/>
                  </a:lnTo>
                  <a:lnTo>
                    <a:pt x="1224878" y="1025571"/>
                  </a:lnTo>
                  <a:lnTo>
                    <a:pt x="1222132" y="1023545"/>
                  </a:lnTo>
                  <a:lnTo>
                    <a:pt x="1219871" y="1018819"/>
                  </a:lnTo>
                  <a:lnTo>
                    <a:pt x="1219166" y="1018835"/>
                  </a:lnTo>
                  <a:lnTo>
                    <a:pt x="1218853" y="1021589"/>
                  </a:lnTo>
                  <a:lnTo>
                    <a:pt x="1218345" y="1023396"/>
                  </a:lnTo>
                  <a:lnTo>
                    <a:pt x="1217649" y="1024249"/>
                  </a:lnTo>
                  <a:lnTo>
                    <a:pt x="1211836" y="1027190"/>
                  </a:lnTo>
                  <a:lnTo>
                    <a:pt x="1208597" y="1027206"/>
                  </a:lnTo>
                  <a:lnTo>
                    <a:pt x="1205209" y="1023834"/>
                  </a:lnTo>
                  <a:lnTo>
                    <a:pt x="1202988" y="1024171"/>
                  </a:lnTo>
                  <a:lnTo>
                    <a:pt x="1200140" y="1025993"/>
                  </a:lnTo>
                  <a:lnTo>
                    <a:pt x="1193224" y="1022543"/>
                  </a:lnTo>
                  <a:lnTo>
                    <a:pt x="1191573" y="1022403"/>
                  </a:lnTo>
                  <a:lnTo>
                    <a:pt x="1192997" y="1027988"/>
                  </a:lnTo>
                  <a:lnTo>
                    <a:pt x="1190713" y="1028849"/>
                  </a:lnTo>
                  <a:lnTo>
                    <a:pt x="1185784" y="1028708"/>
                  </a:lnTo>
                  <a:lnTo>
                    <a:pt x="1177679" y="1026909"/>
                  </a:lnTo>
                  <a:lnTo>
                    <a:pt x="1172656" y="1029522"/>
                  </a:lnTo>
                  <a:lnTo>
                    <a:pt x="1163581" y="1027957"/>
                  </a:lnTo>
                  <a:lnTo>
                    <a:pt x="1154420" y="1027566"/>
                  </a:lnTo>
                  <a:lnTo>
                    <a:pt x="1152714" y="1026291"/>
                  </a:lnTo>
                  <a:lnTo>
                    <a:pt x="1151509" y="1023678"/>
                  </a:lnTo>
                  <a:lnTo>
                    <a:pt x="1151462" y="1021354"/>
                  </a:lnTo>
                  <a:lnTo>
                    <a:pt x="1151908" y="1018123"/>
                  </a:lnTo>
                  <a:lnTo>
                    <a:pt x="1153246" y="1013304"/>
                  </a:lnTo>
                  <a:lnTo>
                    <a:pt x="1155484" y="1006881"/>
                  </a:lnTo>
                  <a:lnTo>
                    <a:pt x="1156258" y="1003478"/>
                  </a:lnTo>
                  <a:lnTo>
                    <a:pt x="1154240" y="1001897"/>
                  </a:lnTo>
                  <a:lnTo>
                    <a:pt x="1152988" y="999785"/>
                  </a:lnTo>
                  <a:lnTo>
                    <a:pt x="1151963" y="999542"/>
                  </a:lnTo>
                  <a:lnTo>
                    <a:pt x="1148732" y="1002038"/>
                  </a:lnTo>
                  <a:lnTo>
                    <a:pt x="1146628" y="1009283"/>
                  </a:lnTo>
                  <a:lnTo>
                    <a:pt x="1145016" y="1011379"/>
                  </a:lnTo>
                  <a:lnTo>
                    <a:pt x="1144304" y="1009619"/>
                  </a:lnTo>
                  <a:lnTo>
                    <a:pt x="1143772" y="1005222"/>
                  </a:lnTo>
                  <a:lnTo>
                    <a:pt x="1143060" y="1003079"/>
                  </a:lnTo>
                  <a:lnTo>
                    <a:pt x="1142176" y="1003196"/>
                  </a:lnTo>
                  <a:lnTo>
                    <a:pt x="1141315" y="1004370"/>
                  </a:lnTo>
                  <a:lnTo>
                    <a:pt x="1140478" y="1006607"/>
                  </a:lnTo>
                  <a:lnTo>
                    <a:pt x="1139219" y="1007413"/>
                  </a:lnTo>
                  <a:lnTo>
                    <a:pt x="1137537" y="1006803"/>
                  </a:lnTo>
                  <a:lnTo>
                    <a:pt x="1136942" y="1007898"/>
                  </a:lnTo>
                  <a:lnTo>
                    <a:pt x="1137435" y="1010691"/>
                  </a:lnTo>
                  <a:lnTo>
                    <a:pt x="1137607" y="1013296"/>
                  </a:lnTo>
                  <a:lnTo>
                    <a:pt x="1137458" y="1015729"/>
                  </a:lnTo>
                  <a:lnTo>
                    <a:pt x="1136003" y="1018076"/>
                  </a:lnTo>
                  <a:lnTo>
                    <a:pt x="1131873" y="1021487"/>
                  </a:lnTo>
                  <a:lnTo>
                    <a:pt x="1129486" y="1022575"/>
                  </a:lnTo>
                  <a:lnTo>
                    <a:pt x="1123212" y="1023083"/>
                  </a:lnTo>
                  <a:lnTo>
                    <a:pt x="1119465" y="1022074"/>
                  </a:lnTo>
                  <a:lnTo>
                    <a:pt x="1111860" y="1017982"/>
                  </a:lnTo>
                  <a:lnTo>
                    <a:pt x="1107651" y="1017795"/>
                  </a:lnTo>
                  <a:lnTo>
                    <a:pt x="1102582" y="1010902"/>
                  </a:lnTo>
                  <a:lnTo>
                    <a:pt x="1098568" y="1009306"/>
                  </a:lnTo>
                  <a:lnTo>
                    <a:pt x="1098772" y="1006795"/>
                  </a:lnTo>
                  <a:lnTo>
                    <a:pt x="1100524" y="1002124"/>
                  </a:lnTo>
                  <a:lnTo>
                    <a:pt x="1100469" y="1000724"/>
                  </a:lnTo>
                  <a:lnTo>
                    <a:pt x="1094985" y="1007538"/>
                  </a:lnTo>
                  <a:lnTo>
                    <a:pt x="1094242" y="1009705"/>
                  </a:lnTo>
                  <a:lnTo>
                    <a:pt x="1094883" y="1014728"/>
                  </a:lnTo>
                  <a:lnTo>
                    <a:pt x="1094156" y="1015088"/>
                  </a:lnTo>
                  <a:lnTo>
                    <a:pt x="1090385" y="1013288"/>
                  </a:lnTo>
                  <a:lnTo>
                    <a:pt x="1086677" y="1014657"/>
                  </a:lnTo>
                  <a:lnTo>
                    <a:pt x="1085785" y="1014251"/>
                  </a:lnTo>
                  <a:lnTo>
                    <a:pt x="1083226" y="1010628"/>
                  </a:lnTo>
                  <a:lnTo>
                    <a:pt x="1078720" y="1006936"/>
                  </a:lnTo>
                  <a:lnTo>
                    <a:pt x="1076733" y="1002781"/>
                  </a:lnTo>
                  <a:lnTo>
                    <a:pt x="1073635" y="989732"/>
                  </a:lnTo>
                  <a:lnTo>
                    <a:pt x="1072062" y="981024"/>
                  </a:lnTo>
                  <a:lnTo>
                    <a:pt x="1072258" y="979241"/>
                  </a:lnTo>
                  <a:lnTo>
                    <a:pt x="1074558" y="976768"/>
                  </a:lnTo>
                  <a:lnTo>
                    <a:pt x="1074214" y="974836"/>
                  </a:lnTo>
                  <a:lnTo>
                    <a:pt x="1071350" y="969899"/>
                  </a:lnTo>
                  <a:lnTo>
                    <a:pt x="1068260" y="965730"/>
                  </a:lnTo>
                  <a:lnTo>
                    <a:pt x="1067345" y="962835"/>
                  </a:lnTo>
                  <a:lnTo>
                    <a:pt x="1066922" y="959901"/>
                  </a:lnTo>
                  <a:lnTo>
                    <a:pt x="1066516" y="955645"/>
                  </a:lnTo>
                  <a:lnTo>
                    <a:pt x="1066500" y="952492"/>
                  </a:lnTo>
                  <a:lnTo>
                    <a:pt x="1066868" y="950450"/>
                  </a:lnTo>
                  <a:lnTo>
                    <a:pt x="1068636" y="944059"/>
                  </a:lnTo>
                  <a:lnTo>
                    <a:pt x="1073471" y="932527"/>
                  </a:lnTo>
                  <a:lnTo>
                    <a:pt x="1074120" y="930422"/>
                  </a:lnTo>
                  <a:lnTo>
                    <a:pt x="1074378" y="928341"/>
                  </a:lnTo>
                  <a:lnTo>
                    <a:pt x="1073713" y="922177"/>
                  </a:lnTo>
                  <a:lnTo>
                    <a:pt x="1072774" y="915973"/>
                  </a:lnTo>
                  <a:lnTo>
                    <a:pt x="1071828" y="911521"/>
                  </a:lnTo>
                  <a:lnTo>
                    <a:pt x="1069160" y="905348"/>
                  </a:lnTo>
                  <a:lnTo>
                    <a:pt x="1065491" y="898902"/>
                  </a:lnTo>
                  <a:lnTo>
                    <a:pt x="1060327" y="887253"/>
                  </a:lnTo>
                  <a:lnTo>
                    <a:pt x="1056502" y="878123"/>
                  </a:lnTo>
                  <a:lnTo>
                    <a:pt x="1051925" y="865159"/>
                  </a:lnTo>
                  <a:lnTo>
                    <a:pt x="1049719" y="864033"/>
                  </a:lnTo>
                  <a:lnTo>
                    <a:pt x="1047160" y="864627"/>
                  </a:lnTo>
                  <a:lnTo>
                    <a:pt x="1041645" y="869110"/>
                  </a:lnTo>
                  <a:lnTo>
                    <a:pt x="1039791" y="871230"/>
                  </a:lnTo>
                  <a:lnTo>
                    <a:pt x="1039337" y="872654"/>
                  </a:lnTo>
                  <a:lnTo>
                    <a:pt x="1035230" y="872975"/>
                  </a:lnTo>
                  <a:lnTo>
                    <a:pt x="1023588" y="871809"/>
                  </a:lnTo>
                  <a:lnTo>
                    <a:pt x="1019137" y="870432"/>
                  </a:lnTo>
                  <a:lnTo>
                    <a:pt x="1015812" y="870792"/>
                  </a:lnTo>
                  <a:lnTo>
                    <a:pt x="1010109" y="874078"/>
                  </a:lnTo>
                  <a:lnTo>
                    <a:pt x="1004022" y="873460"/>
                  </a:lnTo>
                  <a:lnTo>
                    <a:pt x="1000212" y="864307"/>
                  </a:lnTo>
                  <a:lnTo>
                    <a:pt x="991559" y="859354"/>
                  </a:lnTo>
                  <a:lnTo>
                    <a:pt x="988977" y="856569"/>
                  </a:lnTo>
                  <a:lnTo>
                    <a:pt x="987209" y="852751"/>
                  </a:lnTo>
                  <a:lnTo>
                    <a:pt x="987796" y="850248"/>
                  </a:lnTo>
                  <a:lnTo>
                    <a:pt x="992717" y="848003"/>
                  </a:lnTo>
                  <a:lnTo>
                    <a:pt x="994767" y="845523"/>
                  </a:lnTo>
                  <a:lnTo>
                    <a:pt x="995745" y="843520"/>
                  </a:lnTo>
                  <a:lnTo>
                    <a:pt x="990863" y="845249"/>
                  </a:lnTo>
                  <a:lnTo>
                    <a:pt x="988711" y="844944"/>
                  </a:lnTo>
                  <a:lnTo>
                    <a:pt x="974035" y="832285"/>
                  </a:lnTo>
                  <a:lnTo>
                    <a:pt x="969513" y="830040"/>
                  </a:lnTo>
                  <a:lnTo>
                    <a:pt x="968746" y="828898"/>
                  </a:lnTo>
                  <a:lnTo>
                    <a:pt x="968363" y="827396"/>
                  </a:lnTo>
                  <a:lnTo>
                    <a:pt x="968371" y="825526"/>
                  </a:lnTo>
                  <a:lnTo>
                    <a:pt x="968801" y="822709"/>
                  </a:lnTo>
                  <a:lnTo>
                    <a:pt x="973166" y="826269"/>
                  </a:lnTo>
                  <a:lnTo>
                    <a:pt x="975122" y="826535"/>
                  </a:lnTo>
                  <a:lnTo>
                    <a:pt x="978181" y="825471"/>
                  </a:lnTo>
                  <a:lnTo>
                    <a:pt x="979269" y="823249"/>
                  </a:lnTo>
                  <a:lnTo>
                    <a:pt x="978572" y="821951"/>
                  </a:lnTo>
                  <a:lnTo>
                    <a:pt x="973573" y="817671"/>
                  </a:lnTo>
                  <a:lnTo>
                    <a:pt x="971156" y="814409"/>
                  </a:lnTo>
                  <a:lnTo>
                    <a:pt x="970225" y="812030"/>
                  </a:lnTo>
                  <a:lnTo>
                    <a:pt x="971187" y="808651"/>
                  </a:lnTo>
                  <a:lnTo>
                    <a:pt x="971437" y="806358"/>
                  </a:lnTo>
                  <a:lnTo>
                    <a:pt x="973049" y="805068"/>
                  </a:lnTo>
                  <a:lnTo>
                    <a:pt x="976014" y="804778"/>
                  </a:lnTo>
                  <a:lnTo>
                    <a:pt x="979808" y="803151"/>
                  </a:lnTo>
                  <a:lnTo>
                    <a:pt x="986748" y="798707"/>
                  </a:lnTo>
                  <a:lnTo>
                    <a:pt x="991395" y="797119"/>
                  </a:lnTo>
                  <a:lnTo>
                    <a:pt x="996034" y="797361"/>
                  </a:lnTo>
                  <a:lnTo>
                    <a:pt x="1007276" y="801907"/>
                  </a:lnTo>
                  <a:lnTo>
                    <a:pt x="1018480" y="807657"/>
                  </a:lnTo>
                  <a:lnTo>
                    <a:pt x="1025505" y="812116"/>
                  </a:lnTo>
                  <a:close/>
                  <a:moveTo>
                    <a:pt x="602500" y="828413"/>
                  </a:moveTo>
                  <a:lnTo>
                    <a:pt x="599167" y="831542"/>
                  </a:lnTo>
                  <a:lnTo>
                    <a:pt x="576354" y="826918"/>
                  </a:lnTo>
                  <a:lnTo>
                    <a:pt x="575110" y="825463"/>
                  </a:lnTo>
                  <a:lnTo>
                    <a:pt x="574515" y="823484"/>
                  </a:lnTo>
                  <a:lnTo>
                    <a:pt x="578646" y="818062"/>
                  </a:lnTo>
                  <a:lnTo>
                    <a:pt x="583638" y="815715"/>
                  </a:lnTo>
                  <a:lnTo>
                    <a:pt x="595232" y="813830"/>
                  </a:lnTo>
                  <a:lnTo>
                    <a:pt x="599277" y="815950"/>
                  </a:lnTo>
                  <a:lnTo>
                    <a:pt x="601952" y="818422"/>
                  </a:lnTo>
                  <a:lnTo>
                    <a:pt x="603470" y="820566"/>
                  </a:lnTo>
                  <a:lnTo>
                    <a:pt x="604104" y="824579"/>
                  </a:lnTo>
                  <a:lnTo>
                    <a:pt x="602500" y="828413"/>
                  </a:lnTo>
                  <a:close/>
                  <a:moveTo>
                    <a:pt x="1125809" y="850788"/>
                  </a:moveTo>
                  <a:lnTo>
                    <a:pt x="1124784" y="852071"/>
                  </a:lnTo>
                  <a:lnTo>
                    <a:pt x="1121475" y="851414"/>
                  </a:lnTo>
                  <a:lnTo>
                    <a:pt x="1120380" y="852665"/>
                  </a:lnTo>
                  <a:lnTo>
                    <a:pt x="1118620" y="851953"/>
                  </a:lnTo>
                  <a:lnTo>
                    <a:pt x="1116194" y="849278"/>
                  </a:lnTo>
                  <a:lnTo>
                    <a:pt x="1113362" y="844005"/>
                  </a:lnTo>
                  <a:lnTo>
                    <a:pt x="1110123" y="836103"/>
                  </a:lnTo>
                  <a:lnTo>
                    <a:pt x="1107596" y="829258"/>
                  </a:lnTo>
                  <a:lnTo>
                    <a:pt x="1107456" y="827372"/>
                  </a:lnTo>
                  <a:lnTo>
                    <a:pt x="1108285" y="824157"/>
                  </a:lnTo>
                  <a:lnTo>
                    <a:pt x="1110812" y="822013"/>
                  </a:lnTo>
                  <a:lnTo>
                    <a:pt x="1116812" y="819431"/>
                  </a:lnTo>
                  <a:lnTo>
                    <a:pt x="1120928" y="819502"/>
                  </a:lnTo>
                  <a:lnTo>
                    <a:pt x="1124753" y="824712"/>
                  </a:lnTo>
                  <a:lnTo>
                    <a:pt x="1125833" y="826504"/>
                  </a:lnTo>
                  <a:lnTo>
                    <a:pt x="1126490" y="828632"/>
                  </a:lnTo>
                  <a:lnTo>
                    <a:pt x="1126506" y="830674"/>
                  </a:lnTo>
                  <a:lnTo>
                    <a:pt x="1126193" y="832457"/>
                  </a:lnTo>
                  <a:lnTo>
                    <a:pt x="1124456" y="836416"/>
                  </a:lnTo>
                  <a:lnTo>
                    <a:pt x="1123697" y="839170"/>
                  </a:lnTo>
                  <a:lnTo>
                    <a:pt x="1123697" y="841861"/>
                  </a:lnTo>
                  <a:lnTo>
                    <a:pt x="1124073" y="845757"/>
                  </a:lnTo>
                  <a:lnTo>
                    <a:pt x="1124769" y="848315"/>
                  </a:lnTo>
                  <a:lnTo>
                    <a:pt x="1125794" y="849552"/>
                  </a:lnTo>
                  <a:lnTo>
                    <a:pt x="1125809" y="850788"/>
                  </a:lnTo>
                  <a:close/>
                  <a:moveTo>
                    <a:pt x="718169" y="892471"/>
                  </a:moveTo>
                  <a:lnTo>
                    <a:pt x="720939" y="892729"/>
                  </a:lnTo>
                  <a:lnTo>
                    <a:pt x="724178" y="891728"/>
                  </a:lnTo>
                  <a:lnTo>
                    <a:pt x="727831" y="892416"/>
                  </a:lnTo>
                  <a:lnTo>
                    <a:pt x="729482" y="894458"/>
                  </a:lnTo>
                  <a:lnTo>
                    <a:pt x="730656" y="898080"/>
                  </a:lnTo>
                  <a:lnTo>
                    <a:pt x="730702" y="900021"/>
                  </a:lnTo>
                  <a:lnTo>
                    <a:pt x="730468" y="901687"/>
                  </a:lnTo>
                  <a:lnTo>
                    <a:pt x="729959" y="903072"/>
                  </a:lnTo>
                  <a:lnTo>
                    <a:pt x="725234" y="912139"/>
                  </a:lnTo>
                  <a:lnTo>
                    <a:pt x="724131" y="915261"/>
                  </a:lnTo>
                  <a:lnTo>
                    <a:pt x="725656" y="916020"/>
                  </a:lnTo>
                  <a:lnTo>
                    <a:pt x="726392" y="915495"/>
                  </a:lnTo>
                  <a:lnTo>
                    <a:pt x="731109" y="908728"/>
                  </a:lnTo>
                  <a:lnTo>
                    <a:pt x="734661" y="906608"/>
                  </a:lnTo>
                  <a:lnTo>
                    <a:pt x="737352" y="906115"/>
                  </a:lnTo>
                  <a:lnTo>
                    <a:pt x="741788" y="907468"/>
                  </a:lnTo>
                  <a:lnTo>
                    <a:pt x="743556" y="908634"/>
                  </a:lnTo>
                  <a:lnTo>
                    <a:pt x="744769" y="910019"/>
                  </a:lnTo>
                  <a:lnTo>
                    <a:pt x="745426" y="911615"/>
                  </a:lnTo>
                  <a:lnTo>
                    <a:pt x="747171" y="918085"/>
                  </a:lnTo>
                  <a:lnTo>
                    <a:pt x="748430" y="926401"/>
                  </a:lnTo>
                  <a:lnTo>
                    <a:pt x="748634" y="925548"/>
                  </a:lnTo>
                  <a:lnTo>
                    <a:pt x="748665" y="920894"/>
                  </a:lnTo>
                  <a:lnTo>
                    <a:pt x="748908" y="917256"/>
                  </a:lnTo>
                  <a:lnTo>
                    <a:pt x="753265" y="914799"/>
                  </a:lnTo>
                  <a:lnTo>
                    <a:pt x="753375" y="913985"/>
                  </a:lnTo>
                  <a:lnTo>
                    <a:pt x="751810" y="911959"/>
                  </a:lnTo>
                  <a:lnTo>
                    <a:pt x="750480" y="909190"/>
                  </a:lnTo>
                  <a:lnTo>
                    <a:pt x="749557" y="903995"/>
                  </a:lnTo>
                  <a:lnTo>
                    <a:pt x="749917" y="902055"/>
                  </a:lnTo>
                  <a:lnTo>
                    <a:pt x="750824" y="899966"/>
                  </a:lnTo>
                  <a:lnTo>
                    <a:pt x="753617" y="895514"/>
                  </a:lnTo>
                  <a:lnTo>
                    <a:pt x="756880" y="892846"/>
                  </a:lnTo>
                  <a:lnTo>
                    <a:pt x="759774" y="892197"/>
                  </a:lnTo>
                  <a:lnTo>
                    <a:pt x="770571" y="896844"/>
                  </a:lnTo>
                  <a:lnTo>
                    <a:pt x="774819" y="900654"/>
                  </a:lnTo>
                  <a:lnTo>
                    <a:pt x="776548" y="902610"/>
                  </a:lnTo>
                  <a:lnTo>
                    <a:pt x="777174" y="904003"/>
                  </a:lnTo>
                  <a:lnTo>
                    <a:pt x="778073" y="908446"/>
                  </a:lnTo>
                  <a:lnTo>
                    <a:pt x="779881" y="920534"/>
                  </a:lnTo>
                  <a:lnTo>
                    <a:pt x="779873" y="924398"/>
                  </a:lnTo>
                  <a:lnTo>
                    <a:pt x="779036" y="930594"/>
                  </a:lnTo>
                  <a:lnTo>
                    <a:pt x="775546" y="942126"/>
                  </a:lnTo>
                  <a:lnTo>
                    <a:pt x="775014" y="949895"/>
                  </a:lnTo>
                  <a:lnTo>
                    <a:pt x="771502" y="969008"/>
                  </a:lnTo>
                  <a:lnTo>
                    <a:pt x="769100" y="974155"/>
                  </a:lnTo>
                  <a:lnTo>
                    <a:pt x="766456" y="977746"/>
                  </a:lnTo>
                  <a:lnTo>
                    <a:pt x="755573" y="984044"/>
                  </a:lnTo>
                  <a:lnTo>
                    <a:pt x="747390" y="990420"/>
                  </a:lnTo>
                  <a:lnTo>
                    <a:pt x="745317" y="991422"/>
                  </a:lnTo>
                  <a:lnTo>
                    <a:pt x="743165" y="991508"/>
                  </a:lnTo>
                  <a:lnTo>
                    <a:pt x="736390" y="989395"/>
                  </a:lnTo>
                  <a:lnTo>
                    <a:pt x="728528" y="985335"/>
                  </a:lnTo>
                  <a:lnTo>
                    <a:pt x="724060" y="986485"/>
                  </a:lnTo>
                  <a:lnTo>
                    <a:pt x="719601" y="989411"/>
                  </a:lnTo>
                  <a:lnTo>
                    <a:pt x="716792" y="990194"/>
                  </a:lnTo>
                  <a:lnTo>
                    <a:pt x="714156" y="989810"/>
                  </a:lnTo>
                  <a:lnTo>
                    <a:pt x="711535" y="988762"/>
                  </a:lnTo>
                  <a:lnTo>
                    <a:pt x="708085" y="986016"/>
                  </a:lnTo>
                  <a:lnTo>
                    <a:pt x="709869" y="984764"/>
                  </a:lnTo>
                  <a:lnTo>
                    <a:pt x="710682" y="983356"/>
                  </a:lnTo>
                  <a:lnTo>
                    <a:pt x="709963" y="981908"/>
                  </a:lnTo>
                  <a:lnTo>
                    <a:pt x="706332" y="979820"/>
                  </a:lnTo>
                  <a:lnTo>
                    <a:pt x="702569" y="984459"/>
                  </a:lnTo>
                  <a:lnTo>
                    <a:pt x="691577" y="995232"/>
                  </a:lnTo>
                  <a:lnTo>
                    <a:pt x="676807" y="998823"/>
                  </a:lnTo>
                  <a:lnTo>
                    <a:pt x="672175" y="1001005"/>
                  </a:lnTo>
                  <a:lnTo>
                    <a:pt x="668741" y="1003814"/>
                  </a:lnTo>
                  <a:lnTo>
                    <a:pt x="666949" y="1006122"/>
                  </a:lnTo>
                  <a:lnTo>
                    <a:pt x="664211" y="1011536"/>
                  </a:lnTo>
                  <a:lnTo>
                    <a:pt x="660002" y="1015596"/>
                  </a:lnTo>
                  <a:lnTo>
                    <a:pt x="652390" y="1020024"/>
                  </a:lnTo>
                  <a:lnTo>
                    <a:pt x="642704" y="1026870"/>
                  </a:lnTo>
                  <a:lnTo>
                    <a:pt x="625344" y="1033848"/>
                  </a:lnTo>
                  <a:lnTo>
                    <a:pt x="614423" y="1035069"/>
                  </a:lnTo>
                  <a:lnTo>
                    <a:pt x="603509" y="1032769"/>
                  </a:lnTo>
                  <a:lnTo>
                    <a:pt x="600051" y="1030891"/>
                  </a:lnTo>
                  <a:lnTo>
                    <a:pt x="596429" y="1027949"/>
                  </a:lnTo>
                  <a:lnTo>
                    <a:pt x="589004" y="1020971"/>
                  </a:lnTo>
                  <a:lnTo>
                    <a:pt x="586955" y="1018444"/>
                  </a:lnTo>
                  <a:lnTo>
                    <a:pt x="584569" y="1012936"/>
                  </a:lnTo>
                  <a:lnTo>
                    <a:pt x="585977" y="1009259"/>
                  </a:lnTo>
                  <a:lnTo>
                    <a:pt x="589935" y="1005003"/>
                  </a:lnTo>
                  <a:lnTo>
                    <a:pt x="595858" y="1001123"/>
                  </a:lnTo>
                  <a:lnTo>
                    <a:pt x="607679" y="995858"/>
                  </a:lnTo>
                  <a:lnTo>
                    <a:pt x="618405" y="987393"/>
                  </a:lnTo>
                  <a:lnTo>
                    <a:pt x="622199" y="985797"/>
                  </a:lnTo>
                  <a:lnTo>
                    <a:pt x="632526" y="984490"/>
                  </a:lnTo>
                  <a:lnTo>
                    <a:pt x="637729" y="985288"/>
                  </a:lnTo>
                  <a:lnTo>
                    <a:pt x="641492" y="984842"/>
                  </a:lnTo>
                  <a:lnTo>
                    <a:pt x="643972" y="983677"/>
                  </a:lnTo>
                  <a:lnTo>
                    <a:pt x="647657" y="980602"/>
                  </a:lnTo>
                  <a:lnTo>
                    <a:pt x="653039" y="974453"/>
                  </a:lnTo>
                  <a:lnTo>
                    <a:pt x="656967" y="968671"/>
                  </a:lnTo>
                  <a:lnTo>
                    <a:pt x="657960" y="965956"/>
                  </a:lnTo>
                  <a:lnTo>
                    <a:pt x="656646" y="963414"/>
                  </a:lnTo>
                  <a:lnTo>
                    <a:pt x="654721" y="963054"/>
                  </a:lnTo>
                  <a:lnTo>
                    <a:pt x="648298" y="969023"/>
                  </a:lnTo>
                  <a:lnTo>
                    <a:pt x="645067" y="971026"/>
                  </a:lnTo>
                  <a:lnTo>
                    <a:pt x="641554" y="971167"/>
                  </a:lnTo>
                  <a:lnTo>
                    <a:pt x="636735" y="973201"/>
                  </a:lnTo>
                  <a:lnTo>
                    <a:pt x="632041" y="974015"/>
                  </a:lnTo>
                  <a:lnTo>
                    <a:pt x="631134" y="973952"/>
                  </a:lnTo>
                  <a:lnTo>
                    <a:pt x="626244" y="968264"/>
                  </a:lnTo>
                  <a:lnTo>
                    <a:pt x="623631" y="967263"/>
                  </a:lnTo>
                  <a:lnTo>
                    <a:pt x="622418" y="967858"/>
                  </a:lnTo>
                  <a:lnTo>
                    <a:pt x="621300" y="969368"/>
                  </a:lnTo>
                  <a:lnTo>
                    <a:pt x="619179" y="973561"/>
                  </a:lnTo>
                  <a:lnTo>
                    <a:pt x="617959" y="975071"/>
                  </a:lnTo>
                  <a:lnTo>
                    <a:pt x="615847" y="976158"/>
                  </a:lnTo>
                  <a:lnTo>
                    <a:pt x="607319" y="977402"/>
                  </a:lnTo>
                  <a:lnTo>
                    <a:pt x="599151" y="979499"/>
                  </a:lnTo>
                  <a:lnTo>
                    <a:pt x="597336" y="978200"/>
                  </a:lnTo>
                  <a:lnTo>
                    <a:pt x="596233" y="975775"/>
                  </a:lnTo>
                  <a:lnTo>
                    <a:pt x="596006" y="974304"/>
                  </a:lnTo>
                  <a:lnTo>
                    <a:pt x="595881" y="969305"/>
                  </a:lnTo>
                  <a:lnTo>
                    <a:pt x="595334" y="967318"/>
                  </a:lnTo>
                  <a:lnTo>
                    <a:pt x="596053" y="963140"/>
                  </a:lnTo>
                  <a:lnTo>
                    <a:pt x="596984" y="959948"/>
                  </a:lnTo>
                  <a:lnTo>
                    <a:pt x="598127" y="957750"/>
                  </a:lnTo>
                  <a:lnTo>
                    <a:pt x="603744" y="951241"/>
                  </a:lnTo>
                  <a:lnTo>
                    <a:pt x="604534" y="949543"/>
                  </a:lnTo>
                  <a:lnTo>
                    <a:pt x="601858" y="949895"/>
                  </a:lnTo>
                  <a:lnTo>
                    <a:pt x="595498" y="953087"/>
                  </a:lnTo>
                  <a:lnTo>
                    <a:pt x="594669" y="951984"/>
                  </a:lnTo>
                  <a:lnTo>
                    <a:pt x="593182" y="948330"/>
                  </a:lnTo>
                  <a:lnTo>
                    <a:pt x="592470" y="947963"/>
                  </a:lnTo>
                  <a:lnTo>
                    <a:pt x="591657" y="949480"/>
                  </a:lnTo>
                  <a:lnTo>
                    <a:pt x="591179" y="951608"/>
                  </a:lnTo>
                  <a:lnTo>
                    <a:pt x="590084" y="960386"/>
                  </a:lnTo>
                  <a:lnTo>
                    <a:pt x="589122" y="964853"/>
                  </a:lnTo>
                  <a:lnTo>
                    <a:pt x="586563" y="963954"/>
                  </a:lnTo>
                  <a:lnTo>
                    <a:pt x="583403" y="961255"/>
                  </a:lnTo>
                  <a:lnTo>
                    <a:pt x="582222" y="960895"/>
                  </a:lnTo>
                  <a:lnTo>
                    <a:pt x="581541" y="961747"/>
                  </a:lnTo>
                  <a:lnTo>
                    <a:pt x="581760" y="963257"/>
                  </a:lnTo>
                  <a:lnTo>
                    <a:pt x="584968" y="970713"/>
                  </a:lnTo>
                  <a:lnTo>
                    <a:pt x="585007" y="973311"/>
                  </a:lnTo>
                  <a:lnTo>
                    <a:pt x="582902" y="977848"/>
                  </a:lnTo>
                  <a:lnTo>
                    <a:pt x="573952" y="985343"/>
                  </a:lnTo>
                  <a:lnTo>
                    <a:pt x="570416" y="987346"/>
                  </a:lnTo>
                  <a:lnTo>
                    <a:pt x="569164" y="986571"/>
                  </a:lnTo>
                  <a:lnTo>
                    <a:pt x="568038" y="984521"/>
                  </a:lnTo>
                  <a:lnTo>
                    <a:pt x="567044" y="981181"/>
                  </a:lnTo>
                  <a:lnTo>
                    <a:pt x="564720" y="976682"/>
                  </a:lnTo>
                  <a:lnTo>
                    <a:pt x="563344" y="975673"/>
                  </a:lnTo>
                  <a:lnTo>
                    <a:pt x="561794" y="975540"/>
                  </a:lnTo>
                  <a:lnTo>
                    <a:pt x="560371" y="976471"/>
                  </a:lnTo>
                  <a:lnTo>
                    <a:pt x="559072" y="978466"/>
                  </a:lnTo>
                  <a:lnTo>
                    <a:pt x="558258" y="980586"/>
                  </a:lnTo>
                  <a:lnTo>
                    <a:pt x="557492" y="984521"/>
                  </a:lnTo>
                  <a:lnTo>
                    <a:pt x="555864" y="987526"/>
                  </a:lnTo>
                  <a:lnTo>
                    <a:pt x="554863" y="988034"/>
                  </a:lnTo>
                  <a:lnTo>
                    <a:pt x="545772" y="981807"/>
                  </a:lnTo>
                  <a:lnTo>
                    <a:pt x="538449" y="970690"/>
                  </a:lnTo>
                  <a:lnTo>
                    <a:pt x="530438" y="972426"/>
                  </a:lnTo>
                  <a:lnTo>
                    <a:pt x="526847" y="972035"/>
                  </a:lnTo>
                  <a:lnTo>
                    <a:pt x="515926" y="967944"/>
                  </a:lnTo>
                  <a:lnTo>
                    <a:pt x="514541" y="965409"/>
                  </a:lnTo>
                  <a:lnTo>
                    <a:pt x="513774" y="962100"/>
                  </a:lnTo>
                  <a:lnTo>
                    <a:pt x="513853" y="960300"/>
                  </a:lnTo>
                  <a:lnTo>
                    <a:pt x="514306" y="958438"/>
                  </a:lnTo>
                  <a:lnTo>
                    <a:pt x="515691" y="954730"/>
                  </a:lnTo>
                  <a:lnTo>
                    <a:pt x="518445" y="949105"/>
                  </a:lnTo>
                  <a:lnTo>
                    <a:pt x="519595" y="947290"/>
                  </a:lnTo>
                  <a:lnTo>
                    <a:pt x="521308" y="945788"/>
                  </a:lnTo>
                  <a:lnTo>
                    <a:pt x="523577" y="944606"/>
                  </a:lnTo>
                  <a:lnTo>
                    <a:pt x="529359" y="943949"/>
                  </a:lnTo>
                  <a:lnTo>
                    <a:pt x="544247" y="943738"/>
                  </a:lnTo>
                  <a:lnTo>
                    <a:pt x="547227" y="942862"/>
                  </a:lnTo>
                  <a:lnTo>
                    <a:pt x="563516" y="931854"/>
                  </a:lnTo>
                  <a:lnTo>
                    <a:pt x="565378" y="930039"/>
                  </a:lnTo>
                  <a:lnTo>
                    <a:pt x="567764" y="926495"/>
                  </a:lnTo>
                  <a:lnTo>
                    <a:pt x="568304" y="925024"/>
                  </a:lnTo>
                  <a:lnTo>
                    <a:pt x="568202" y="924062"/>
                  </a:lnTo>
                  <a:lnTo>
                    <a:pt x="548166" y="932848"/>
                  </a:lnTo>
                  <a:lnTo>
                    <a:pt x="539576" y="934733"/>
                  </a:lnTo>
                  <a:lnTo>
                    <a:pt x="526409" y="933301"/>
                  </a:lnTo>
                  <a:lnTo>
                    <a:pt x="523929" y="931925"/>
                  </a:lnTo>
                  <a:lnTo>
                    <a:pt x="523366" y="929476"/>
                  </a:lnTo>
                  <a:lnTo>
                    <a:pt x="526112" y="922951"/>
                  </a:lnTo>
                  <a:lnTo>
                    <a:pt x="527559" y="920518"/>
                  </a:lnTo>
                  <a:lnTo>
                    <a:pt x="531307" y="918210"/>
                  </a:lnTo>
                  <a:lnTo>
                    <a:pt x="540366" y="914940"/>
                  </a:lnTo>
                  <a:lnTo>
                    <a:pt x="552477" y="912037"/>
                  </a:lnTo>
                  <a:lnTo>
                    <a:pt x="560410" y="911975"/>
                  </a:lnTo>
                  <a:lnTo>
                    <a:pt x="567068" y="909667"/>
                  </a:lnTo>
                  <a:lnTo>
                    <a:pt x="571073" y="907023"/>
                  </a:lnTo>
                  <a:lnTo>
                    <a:pt x="557664" y="907163"/>
                  </a:lnTo>
                  <a:lnTo>
                    <a:pt x="541516" y="908399"/>
                  </a:lnTo>
                  <a:lnTo>
                    <a:pt x="539185" y="907539"/>
                  </a:lnTo>
                  <a:lnTo>
                    <a:pt x="534569" y="904050"/>
                  </a:lnTo>
                  <a:lnTo>
                    <a:pt x="534350" y="901499"/>
                  </a:lnTo>
                  <a:lnTo>
                    <a:pt x="536196" y="898425"/>
                  </a:lnTo>
                  <a:lnTo>
                    <a:pt x="536869" y="896125"/>
                  </a:lnTo>
                  <a:lnTo>
                    <a:pt x="535547" y="890945"/>
                  </a:lnTo>
                  <a:lnTo>
                    <a:pt x="535954" y="888927"/>
                  </a:lnTo>
                  <a:lnTo>
                    <a:pt x="538966" y="884593"/>
                  </a:lnTo>
                  <a:lnTo>
                    <a:pt x="544333" y="879891"/>
                  </a:lnTo>
                  <a:lnTo>
                    <a:pt x="547642" y="879218"/>
                  </a:lnTo>
                  <a:lnTo>
                    <a:pt x="554026" y="880830"/>
                  </a:lnTo>
                  <a:lnTo>
                    <a:pt x="572223" y="882496"/>
                  </a:lnTo>
                  <a:lnTo>
                    <a:pt x="575752" y="881894"/>
                  </a:lnTo>
                  <a:lnTo>
                    <a:pt x="573522" y="879852"/>
                  </a:lnTo>
                  <a:lnTo>
                    <a:pt x="570353" y="878326"/>
                  </a:lnTo>
                  <a:lnTo>
                    <a:pt x="556302" y="875713"/>
                  </a:lnTo>
                  <a:lnTo>
                    <a:pt x="553392" y="874540"/>
                  </a:lnTo>
                  <a:lnTo>
                    <a:pt x="552837" y="872928"/>
                  </a:lnTo>
                  <a:lnTo>
                    <a:pt x="552625" y="870542"/>
                  </a:lnTo>
                  <a:lnTo>
                    <a:pt x="552766" y="867381"/>
                  </a:lnTo>
                  <a:lnTo>
                    <a:pt x="553783" y="864142"/>
                  </a:lnTo>
                  <a:lnTo>
                    <a:pt x="558141" y="857344"/>
                  </a:lnTo>
                  <a:lnTo>
                    <a:pt x="570924" y="851719"/>
                  </a:lnTo>
                  <a:lnTo>
                    <a:pt x="576010" y="850944"/>
                  </a:lnTo>
                  <a:lnTo>
                    <a:pt x="581103" y="851312"/>
                  </a:lnTo>
                  <a:lnTo>
                    <a:pt x="586282" y="853839"/>
                  </a:lnTo>
                  <a:lnTo>
                    <a:pt x="588590" y="856029"/>
                  </a:lnTo>
                  <a:lnTo>
                    <a:pt x="589748" y="858721"/>
                  </a:lnTo>
                  <a:lnTo>
                    <a:pt x="590303" y="861224"/>
                  </a:lnTo>
                  <a:lnTo>
                    <a:pt x="590366" y="865543"/>
                  </a:lnTo>
                  <a:lnTo>
                    <a:pt x="590616" y="867240"/>
                  </a:lnTo>
                  <a:lnTo>
                    <a:pt x="591555" y="870072"/>
                  </a:lnTo>
                  <a:lnTo>
                    <a:pt x="594536" y="876691"/>
                  </a:lnTo>
                  <a:lnTo>
                    <a:pt x="596726" y="878749"/>
                  </a:lnTo>
                  <a:lnTo>
                    <a:pt x="606834" y="874907"/>
                  </a:lnTo>
                  <a:lnTo>
                    <a:pt x="611043" y="874047"/>
                  </a:lnTo>
                  <a:lnTo>
                    <a:pt x="615276" y="875252"/>
                  </a:lnTo>
                  <a:lnTo>
                    <a:pt x="621440" y="879210"/>
                  </a:lnTo>
                  <a:lnTo>
                    <a:pt x="629428" y="891102"/>
                  </a:lnTo>
                  <a:lnTo>
                    <a:pt x="639716" y="903134"/>
                  </a:lnTo>
                  <a:lnTo>
                    <a:pt x="639669" y="905716"/>
                  </a:lnTo>
                  <a:lnTo>
                    <a:pt x="635726" y="909706"/>
                  </a:lnTo>
                  <a:lnTo>
                    <a:pt x="634983" y="911411"/>
                  </a:lnTo>
                  <a:lnTo>
                    <a:pt x="635515" y="912593"/>
                  </a:lnTo>
                  <a:lnTo>
                    <a:pt x="639450" y="913375"/>
                  </a:lnTo>
                  <a:lnTo>
                    <a:pt x="643135" y="912788"/>
                  </a:lnTo>
                  <a:lnTo>
                    <a:pt x="646655" y="913680"/>
                  </a:lnTo>
                  <a:lnTo>
                    <a:pt x="647446" y="914705"/>
                  </a:lnTo>
                  <a:lnTo>
                    <a:pt x="648736" y="919039"/>
                  </a:lnTo>
                  <a:lnTo>
                    <a:pt x="650528" y="926667"/>
                  </a:lnTo>
                  <a:lnTo>
                    <a:pt x="652656" y="932331"/>
                  </a:lnTo>
                  <a:lnTo>
                    <a:pt x="655120" y="936063"/>
                  </a:lnTo>
                  <a:lnTo>
                    <a:pt x="657553" y="937972"/>
                  </a:lnTo>
                  <a:lnTo>
                    <a:pt x="661137" y="938113"/>
                  </a:lnTo>
                  <a:lnTo>
                    <a:pt x="664735" y="937002"/>
                  </a:lnTo>
                  <a:lnTo>
                    <a:pt x="670579" y="937370"/>
                  </a:lnTo>
                  <a:lnTo>
                    <a:pt x="700731" y="941657"/>
                  </a:lnTo>
                  <a:lnTo>
                    <a:pt x="702515" y="940914"/>
                  </a:lnTo>
                  <a:lnTo>
                    <a:pt x="703790" y="938559"/>
                  </a:lnTo>
                  <a:lnTo>
                    <a:pt x="704549" y="934585"/>
                  </a:lnTo>
                  <a:lnTo>
                    <a:pt x="704838" y="931306"/>
                  </a:lnTo>
                  <a:lnTo>
                    <a:pt x="704423" y="926816"/>
                  </a:lnTo>
                  <a:lnTo>
                    <a:pt x="703837" y="924664"/>
                  </a:lnTo>
                  <a:lnTo>
                    <a:pt x="685147" y="910011"/>
                  </a:lnTo>
                  <a:lnTo>
                    <a:pt x="683519" y="904057"/>
                  </a:lnTo>
                  <a:lnTo>
                    <a:pt x="692649" y="895710"/>
                  </a:lnTo>
                  <a:lnTo>
                    <a:pt x="693306" y="893770"/>
                  </a:lnTo>
                  <a:lnTo>
                    <a:pt x="693478" y="891102"/>
                  </a:lnTo>
                  <a:lnTo>
                    <a:pt x="693173" y="887699"/>
                  </a:lnTo>
                  <a:lnTo>
                    <a:pt x="691937" y="884444"/>
                  </a:lnTo>
                  <a:lnTo>
                    <a:pt x="687032" y="878217"/>
                  </a:lnTo>
                  <a:lnTo>
                    <a:pt x="682690" y="877278"/>
                  </a:lnTo>
                  <a:lnTo>
                    <a:pt x="676259" y="871105"/>
                  </a:lnTo>
                  <a:lnTo>
                    <a:pt x="675250" y="869540"/>
                  </a:lnTo>
                  <a:lnTo>
                    <a:pt x="674421" y="867068"/>
                  </a:lnTo>
                  <a:lnTo>
                    <a:pt x="673771" y="863681"/>
                  </a:lnTo>
                  <a:lnTo>
                    <a:pt x="673881" y="861075"/>
                  </a:lnTo>
                  <a:lnTo>
                    <a:pt x="674749" y="859245"/>
                  </a:lnTo>
                  <a:lnTo>
                    <a:pt x="681086" y="852892"/>
                  </a:lnTo>
                  <a:lnTo>
                    <a:pt x="683652" y="849356"/>
                  </a:lnTo>
                  <a:lnTo>
                    <a:pt x="691554" y="833318"/>
                  </a:lnTo>
                  <a:lnTo>
                    <a:pt x="695208" y="826793"/>
                  </a:lnTo>
                  <a:lnTo>
                    <a:pt x="697821" y="823719"/>
                  </a:lnTo>
                  <a:lnTo>
                    <a:pt x="700481" y="821810"/>
                  </a:lnTo>
                  <a:lnTo>
                    <a:pt x="706340" y="820918"/>
                  </a:lnTo>
                  <a:lnTo>
                    <a:pt x="712435" y="826973"/>
                  </a:lnTo>
                  <a:lnTo>
                    <a:pt x="713780" y="827349"/>
                  </a:lnTo>
                  <a:lnTo>
                    <a:pt x="714336" y="828937"/>
                  </a:lnTo>
                  <a:lnTo>
                    <a:pt x="714101" y="831745"/>
                  </a:lnTo>
                  <a:lnTo>
                    <a:pt x="713334" y="834413"/>
                  </a:lnTo>
                  <a:lnTo>
                    <a:pt x="711152" y="839217"/>
                  </a:lnTo>
                  <a:lnTo>
                    <a:pt x="710643" y="841227"/>
                  </a:lnTo>
                  <a:lnTo>
                    <a:pt x="710807" y="843301"/>
                  </a:lnTo>
                  <a:lnTo>
                    <a:pt x="712302" y="848057"/>
                  </a:lnTo>
                  <a:lnTo>
                    <a:pt x="712763" y="851179"/>
                  </a:lnTo>
                  <a:lnTo>
                    <a:pt x="713092" y="856428"/>
                  </a:lnTo>
                  <a:lnTo>
                    <a:pt x="713334" y="857203"/>
                  </a:lnTo>
                  <a:lnTo>
                    <a:pt x="717004" y="861615"/>
                  </a:lnTo>
                  <a:lnTo>
                    <a:pt x="720336" y="867350"/>
                  </a:lnTo>
                  <a:lnTo>
                    <a:pt x="721878" y="876292"/>
                  </a:lnTo>
                  <a:lnTo>
                    <a:pt x="720681" y="879367"/>
                  </a:lnTo>
                  <a:lnTo>
                    <a:pt x="717872" y="883591"/>
                  </a:lnTo>
                  <a:lnTo>
                    <a:pt x="716206" y="887104"/>
                  </a:lnTo>
                  <a:lnTo>
                    <a:pt x="715674" y="889905"/>
                  </a:lnTo>
                  <a:lnTo>
                    <a:pt x="716096" y="891595"/>
                  </a:lnTo>
                  <a:lnTo>
                    <a:pt x="718169" y="892471"/>
                  </a:lnTo>
                  <a:close/>
                  <a:moveTo>
                    <a:pt x="873324" y="844005"/>
                  </a:moveTo>
                  <a:lnTo>
                    <a:pt x="867636" y="844419"/>
                  </a:lnTo>
                  <a:lnTo>
                    <a:pt x="865007" y="843285"/>
                  </a:lnTo>
                  <a:lnTo>
                    <a:pt x="864835" y="841619"/>
                  </a:lnTo>
                  <a:lnTo>
                    <a:pt x="867112" y="839428"/>
                  </a:lnTo>
                  <a:lnTo>
                    <a:pt x="874677" y="835845"/>
                  </a:lnTo>
                  <a:lnTo>
                    <a:pt x="879129" y="829289"/>
                  </a:lnTo>
                  <a:lnTo>
                    <a:pt x="880787" y="828475"/>
                  </a:lnTo>
                  <a:lnTo>
                    <a:pt x="886600" y="827536"/>
                  </a:lnTo>
                  <a:lnTo>
                    <a:pt x="889988" y="827740"/>
                  </a:lnTo>
                  <a:lnTo>
                    <a:pt x="894337" y="829289"/>
                  </a:lnTo>
                  <a:lnTo>
                    <a:pt x="883854" y="837394"/>
                  </a:lnTo>
                  <a:lnTo>
                    <a:pt x="873324" y="844005"/>
                  </a:lnTo>
                  <a:close/>
                  <a:moveTo>
                    <a:pt x="950721" y="854637"/>
                  </a:moveTo>
                  <a:lnTo>
                    <a:pt x="950971" y="858815"/>
                  </a:lnTo>
                  <a:lnTo>
                    <a:pt x="950705" y="862038"/>
                  </a:lnTo>
                  <a:lnTo>
                    <a:pt x="949931" y="864299"/>
                  </a:lnTo>
                  <a:lnTo>
                    <a:pt x="949899" y="866896"/>
                  </a:lnTo>
                  <a:lnTo>
                    <a:pt x="950604" y="869822"/>
                  </a:lnTo>
                  <a:lnTo>
                    <a:pt x="953537" y="877168"/>
                  </a:lnTo>
                  <a:lnTo>
                    <a:pt x="954468" y="881096"/>
                  </a:lnTo>
                  <a:lnTo>
                    <a:pt x="954609" y="885023"/>
                  </a:lnTo>
                  <a:lnTo>
                    <a:pt x="954460" y="887706"/>
                  </a:lnTo>
                  <a:lnTo>
                    <a:pt x="952653" y="892893"/>
                  </a:lnTo>
                  <a:lnTo>
                    <a:pt x="951847" y="899567"/>
                  </a:lnTo>
                  <a:lnTo>
                    <a:pt x="951801" y="903087"/>
                  </a:lnTo>
                  <a:lnTo>
                    <a:pt x="952880" y="908572"/>
                  </a:lnTo>
                  <a:lnTo>
                    <a:pt x="952911" y="911114"/>
                  </a:lnTo>
                  <a:lnTo>
                    <a:pt x="950877" y="915456"/>
                  </a:lnTo>
                  <a:lnTo>
                    <a:pt x="946567" y="919227"/>
                  </a:lnTo>
                  <a:lnTo>
                    <a:pt x="947177" y="921214"/>
                  </a:lnTo>
                  <a:lnTo>
                    <a:pt x="956471" y="925971"/>
                  </a:lnTo>
                  <a:lnTo>
                    <a:pt x="957175" y="927043"/>
                  </a:lnTo>
                  <a:lnTo>
                    <a:pt x="957128" y="937675"/>
                  </a:lnTo>
                  <a:lnTo>
                    <a:pt x="958748" y="949261"/>
                  </a:lnTo>
                  <a:lnTo>
                    <a:pt x="958145" y="949480"/>
                  </a:lnTo>
                  <a:lnTo>
                    <a:pt x="955908" y="945874"/>
                  </a:lnTo>
                  <a:lnTo>
                    <a:pt x="951777" y="941571"/>
                  </a:lnTo>
                  <a:lnTo>
                    <a:pt x="946840" y="949582"/>
                  </a:lnTo>
                  <a:lnTo>
                    <a:pt x="947404" y="963093"/>
                  </a:lnTo>
                  <a:lnTo>
                    <a:pt x="950650" y="969078"/>
                  </a:lnTo>
                  <a:lnTo>
                    <a:pt x="951636" y="972481"/>
                  </a:lnTo>
                  <a:lnTo>
                    <a:pt x="951315" y="974523"/>
                  </a:lnTo>
                  <a:lnTo>
                    <a:pt x="948569" y="975431"/>
                  </a:lnTo>
                  <a:lnTo>
                    <a:pt x="947615" y="974985"/>
                  </a:lnTo>
                  <a:lnTo>
                    <a:pt x="944799" y="972293"/>
                  </a:lnTo>
                  <a:lnTo>
                    <a:pt x="943163" y="968217"/>
                  </a:lnTo>
                  <a:lnTo>
                    <a:pt x="942647" y="968358"/>
                  </a:lnTo>
                  <a:lnTo>
                    <a:pt x="942146" y="970322"/>
                  </a:lnTo>
                  <a:lnTo>
                    <a:pt x="942475" y="972317"/>
                  </a:lnTo>
                  <a:lnTo>
                    <a:pt x="944384" y="975931"/>
                  </a:lnTo>
                  <a:lnTo>
                    <a:pt x="945190" y="980242"/>
                  </a:lnTo>
                  <a:lnTo>
                    <a:pt x="944345" y="981462"/>
                  </a:lnTo>
                  <a:lnTo>
                    <a:pt x="941513" y="982573"/>
                  </a:lnTo>
                  <a:lnTo>
                    <a:pt x="937687" y="982620"/>
                  </a:lnTo>
                  <a:lnTo>
                    <a:pt x="931679" y="984561"/>
                  </a:lnTo>
                  <a:lnTo>
                    <a:pt x="928721" y="984858"/>
                  </a:lnTo>
                  <a:lnTo>
                    <a:pt x="925835" y="983810"/>
                  </a:lnTo>
                  <a:lnTo>
                    <a:pt x="921985" y="983559"/>
                  </a:lnTo>
                  <a:lnTo>
                    <a:pt x="918786" y="984021"/>
                  </a:lnTo>
                  <a:lnTo>
                    <a:pt x="916830" y="983168"/>
                  </a:lnTo>
                  <a:lnTo>
                    <a:pt x="915046" y="981157"/>
                  </a:lnTo>
                  <a:lnTo>
                    <a:pt x="912973" y="981642"/>
                  </a:lnTo>
                  <a:lnTo>
                    <a:pt x="908443" y="986736"/>
                  </a:lnTo>
                  <a:lnTo>
                    <a:pt x="901425" y="985116"/>
                  </a:lnTo>
                  <a:lnTo>
                    <a:pt x="895104" y="984701"/>
                  </a:lnTo>
                  <a:lnTo>
                    <a:pt x="893829" y="983004"/>
                  </a:lnTo>
                  <a:lnTo>
                    <a:pt x="892413" y="979687"/>
                  </a:lnTo>
                  <a:lnTo>
                    <a:pt x="889628" y="969281"/>
                  </a:lnTo>
                  <a:lnTo>
                    <a:pt x="890152" y="966653"/>
                  </a:lnTo>
                  <a:lnTo>
                    <a:pt x="896904" y="965221"/>
                  </a:lnTo>
                  <a:lnTo>
                    <a:pt x="897044" y="964321"/>
                  </a:lnTo>
                  <a:lnTo>
                    <a:pt x="892249" y="960574"/>
                  </a:lnTo>
                  <a:lnTo>
                    <a:pt x="886741" y="957812"/>
                  </a:lnTo>
                  <a:lnTo>
                    <a:pt x="884190" y="955637"/>
                  </a:lnTo>
                  <a:lnTo>
                    <a:pt x="884777" y="951483"/>
                  </a:lnTo>
                  <a:lnTo>
                    <a:pt x="884613" y="950435"/>
                  </a:lnTo>
                  <a:lnTo>
                    <a:pt x="894103" y="945670"/>
                  </a:lnTo>
                  <a:lnTo>
                    <a:pt x="901003" y="936227"/>
                  </a:lnTo>
                  <a:lnTo>
                    <a:pt x="905282" y="932370"/>
                  </a:lnTo>
                  <a:lnTo>
                    <a:pt x="905595" y="930501"/>
                  </a:lnTo>
                  <a:lnTo>
                    <a:pt x="909218" y="928553"/>
                  </a:lnTo>
                  <a:lnTo>
                    <a:pt x="917596" y="927379"/>
                  </a:lnTo>
                  <a:lnTo>
                    <a:pt x="917925" y="924735"/>
                  </a:lnTo>
                  <a:lnTo>
                    <a:pt x="902106" y="926253"/>
                  </a:lnTo>
                  <a:lnTo>
                    <a:pt x="880443" y="931643"/>
                  </a:lnTo>
                  <a:lnTo>
                    <a:pt x="873746" y="934287"/>
                  </a:lnTo>
                  <a:lnTo>
                    <a:pt x="868160" y="932746"/>
                  </a:lnTo>
                  <a:lnTo>
                    <a:pt x="844447" y="941047"/>
                  </a:lnTo>
                  <a:lnTo>
                    <a:pt x="843438" y="941047"/>
                  </a:lnTo>
                  <a:lnTo>
                    <a:pt x="840958" y="938418"/>
                  </a:lnTo>
                  <a:lnTo>
                    <a:pt x="838830" y="933481"/>
                  </a:lnTo>
                  <a:lnTo>
                    <a:pt x="840356" y="930031"/>
                  </a:lnTo>
                  <a:lnTo>
                    <a:pt x="847319" y="923460"/>
                  </a:lnTo>
                  <a:lnTo>
                    <a:pt x="850800" y="917670"/>
                  </a:lnTo>
                  <a:lnTo>
                    <a:pt x="850393" y="914541"/>
                  </a:lnTo>
                  <a:lnTo>
                    <a:pt x="853163" y="908955"/>
                  </a:lnTo>
                  <a:lnTo>
                    <a:pt x="857591" y="908165"/>
                  </a:lnTo>
                  <a:lnTo>
                    <a:pt x="865125" y="912757"/>
                  </a:lnTo>
                  <a:lnTo>
                    <a:pt x="869036" y="917303"/>
                  </a:lnTo>
                  <a:lnTo>
                    <a:pt x="872549" y="919423"/>
                  </a:lnTo>
                  <a:lnTo>
                    <a:pt x="875663" y="919000"/>
                  </a:lnTo>
                  <a:lnTo>
                    <a:pt x="878886" y="915832"/>
                  </a:lnTo>
                  <a:lnTo>
                    <a:pt x="878072" y="915472"/>
                  </a:lnTo>
                  <a:lnTo>
                    <a:pt x="872604" y="917154"/>
                  </a:lnTo>
                  <a:lnTo>
                    <a:pt x="871962" y="916661"/>
                  </a:lnTo>
                  <a:lnTo>
                    <a:pt x="869177" y="911584"/>
                  </a:lnTo>
                  <a:lnTo>
                    <a:pt x="867965" y="908337"/>
                  </a:lnTo>
                  <a:lnTo>
                    <a:pt x="867182" y="905082"/>
                  </a:lnTo>
                  <a:lnTo>
                    <a:pt x="867135" y="902782"/>
                  </a:lnTo>
                  <a:lnTo>
                    <a:pt x="868817" y="898401"/>
                  </a:lnTo>
                  <a:lnTo>
                    <a:pt x="862551" y="896954"/>
                  </a:lnTo>
                  <a:lnTo>
                    <a:pt x="860212" y="893910"/>
                  </a:lnTo>
                  <a:lnTo>
                    <a:pt x="859140" y="890108"/>
                  </a:lnTo>
                  <a:lnTo>
                    <a:pt x="859374" y="888458"/>
                  </a:lnTo>
                  <a:lnTo>
                    <a:pt x="861346" y="883990"/>
                  </a:lnTo>
                  <a:lnTo>
                    <a:pt x="866666" y="877810"/>
                  </a:lnTo>
                  <a:lnTo>
                    <a:pt x="866048" y="876096"/>
                  </a:lnTo>
                  <a:lnTo>
                    <a:pt x="858303" y="876237"/>
                  </a:lnTo>
                  <a:lnTo>
                    <a:pt x="856597" y="875431"/>
                  </a:lnTo>
                  <a:lnTo>
                    <a:pt x="853296" y="871567"/>
                  </a:lnTo>
                  <a:lnTo>
                    <a:pt x="854023" y="867272"/>
                  </a:lnTo>
                  <a:lnTo>
                    <a:pt x="857106" y="860958"/>
                  </a:lnTo>
                  <a:lnTo>
                    <a:pt x="859429" y="857219"/>
                  </a:lnTo>
                  <a:lnTo>
                    <a:pt x="860986" y="856069"/>
                  </a:lnTo>
                  <a:lnTo>
                    <a:pt x="863411" y="856092"/>
                  </a:lnTo>
                  <a:lnTo>
                    <a:pt x="869162" y="858541"/>
                  </a:lnTo>
                  <a:lnTo>
                    <a:pt x="870820" y="859886"/>
                  </a:lnTo>
                  <a:lnTo>
                    <a:pt x="875225" y="865973"/>
                  </a:lnTo>
                  <a:lnTo>
                    <a:pt x="876351" y="869439"/>
                  </a:lnTo>
                  <a:lnTo>
                    <a:pt x="876211" y="872764"/>
                  </a:lnTo>
                  <a:lnTo>
                    <a:pt x="877055" y="875205"/>
                  </a:lnTo>
                  <a:lnTo>
                    <a:pt x="880474" y="878756"/>
                  </a:lnTo>
                  <a:lnTo>
                    <a:pt x="895167" y="896985"/>
                  </a:lnTo>
                  <a:lnTo>
                    <a:pt x="897913" y="901264"/>
                  </a:lnTo>
                  <a:lnTo>
                    <a:pt x="899790" y="903150"/>
                  </a:lnTo>
                  <a:lnTo>
                    <a:pt x="903186" y="904535"/>
                  </a:lnTo>
                  <a:lnTo>
                    <a:pt x="905173" y="904245"/>
                  </a:lnTo>
                  <a:lnTo>
                    <a:pt x="906792" y="902970"/>
                  </a:lnTo>
                  <a:lnTo>
                    <a:pt x="907066" y="901319"/>
                  </a:lnTo>
                  <a:lnTo>
                    <a:pt x="900714" y="894990"/>
                  </a:lnTo>
                  <a:lnTo>
                    <a:pt x="899117" y="891610"/>
                  </a:lnTo>
                  <a:lnTo>
                    <a:pt x="897756" y="886987"/>
                  </a:lnTo>
                  <a:lnTo>
                    <a:pt x="898351" y="885492"/>
                  </a:lnTo>
                  <a:lnTo>
                    <a:pt x="900197" y="884976"/>
                  </a:lnTo>
                  <a:lnTo>
                    <a:pt x="904844" y="885586"/>
                  </a:lnTo>
                  <a:lnTo>
                    <a:pt x="910313" y="884335"/>
                  </a:lnTo>
                  <a:lnTo>
                    <a:pt x="904250" y="882379"/>
                  </a:lnTo>
                  <a:lnTo>
                    <a:pt x="900291" y="879781"/>
                  </a:lnTo>
                  <a:lnTo>
                    <a:pt x="896223" y="879656"/>
                  </a:lnTo>
                  <a:lnTo>
                    <a:pt x="891138" y="875478"/>
                  </a:lnTo>
                  <a:lnTo>
                    <a:pt x="891138" y="874172"/>
                  </a:lnTo>
                  <a:lnTo>
                    <a:pt x="892382" y="872834"/>
                  </a:lnTo>
                  <a:lnTo>
                    <a:pt x="899297" y="870972"/>
                  </a:lnTo>
                  <a:lnTo>
                    <a:pt x="900604" y="870174"/>
                  </a:lnTo>
                  <a:lnTo>
                    <a:pt x="900721" y="869008"/>
                  </a:lnTo>
                  <a:lnTo>
                    <a:pt x="898437" y="866192"/>
                  </a:lnTo>
                  <a:lnTo>
                    <a:pt x="896403" y="864659"/>
                  </a:lnTo>
                  <a:lnTo>
                    <a:pt x="885951" y="861240"/>
                  </a:lnTo>
                  <a:lnTo>
                    <a:pt x="882235" y="857406"/>
                  </a:lnTo>
                  <a:lnTo>
                    <a:pt x="881053" y="855576"/>
                  </a:lnTo>
                  <a:lnTo>
                    <a:pt x="880678" y="853800"/>
                  </a:lnTo>
                  <a:lnTo>
                    <a:pt x="882016" y="849246"/>
                  </a:lnTo>
                  <a:lnTo>
                    <a:pt x="887633" y="843520"/>
                  </a:lnTo>
                  <a:lnTo>
                    <a:pt x="891709" y="840774"/>
                  </a:lnTo>
                  <a:lnTo>
                    <a:pt x="898719" y="838763"/>
                  </a:lnTo>
                  <a:lnTo>
                    <a:pt x="904312" y="839006"/>
                  </a:lnTo>
                  <a:lnTo>
                    <a:pt x="907496" y="839780"/>
                  </a:lnTo>
                  <a:lnTo>
                    <a:pt x="914952" y="849497"/>
                  </a:lnTo>
                  <a:lnTo>
                    <a:pt x="918465" y="855849"/>
                  </a:lnTo>
                  <a:lnTo>
                    <a:pt x="924598" y="854739"/>
                  </a:lnTo>
                  <a:lnTo>
                    <a:pt x="922822" y="848057"/>
                  </a:lnTo>
                  <a:lnTo>
                    <a:pt x="921672" y="840688"/>
                  </a:lnTo>
                  <a:lnTo>
                    <a:pt x="923488" y="837973"/>
                  </a:lnTo>
                  <a:lnTo>
                    <a:pt x="928541" y="833146"/>
                  </a:lnTo>
                  <a:lnTo>
                    <a:pt x="932563" y="835673"/>
                  </a:lnTo>
                  <a:lnTo>
                    <a:pt x="937804" y="842190"/>
                  </a:lnTo>
                  <a:lnTo>
                    <a:pt x="938954" y="844404"/>
                  </a:lnTo>
                  <a:lnTo>
                    <a:pt x="944853" y="848409"/>
                  </a:lnTo>
                  <a:lnTo>
                    <a:pt x="948343" y="849739"/>
                  </a:lnTo>
                  <a:lnTo>
                    <a:pt x="950150" y="851875"/>
                  </a:lnTo>
                  <a:lnTo>
                    <a:pt x="950721" y="854637"/>
                  </a:lnTo>
                  <a:close/>
                  <a:moveTo>
                    <a:pt x="811918" y="843645"/>
                  </a:moveTo>
                  <a:lnTo>
                    <a:pt x="813005" y="844169"/>
                  </a:lnTo>
                  <a:lnTo>
                    <a:pt x="816353" y="842284"/>
                  </a:lnTo>
                  <a:lnTo>
                    <a:pt x="818513" y="841947"/>
                  </a:lnTo>
                  <a:lnTo>
                    <a:pt x="820922" y="845507"/>
                  </a:lnTo>
                  <a:lnTo>
                    <a:pt x="821548" y="847830"/>
                  </a:lnTo>
                  <a:lnTo>
                    <a:pt x="830209" y="853604"/>
                  </a:lnTo>
                  <a:lnTo>
                    <a:pt x="833260" y="856194"/>
                  </a:lnTo>
                  <a:lnTo>
                    <a:pt x="833651" y="857915"/>
                  </a:lnTo>
                  <a:lnTo>
                    <a:pt x="832564" y="860371"/>
                  </a:lnTo>
                  <a:lnTo>
                    <a:pt x="830005" y="863571"/>
                  </a:lnTo>
                  <a:lnTo>
                    <a:pt x="827549" y="865738"/>
                  </a:lnTo>
                  <a:lnTo>
                    <a:pt x="824020" y="867459"/>
                  </a:lnTo>
                  <a:lnTo>
                    <a:pt x="806488" y="867718"/>
                  </a:lnTo>
                  <a:lnTo>
                    <a:pt x="804579" y="866935"/>
                  </a:lnTo>
                  <a:lnTo>
                    <a:pt x="803476" y="864095"/>
                  </a:lnTo>
                  <a:lnTo>
                    <a:pt x="801309" y="853455"/>
                  </a:lnTo>
                  <a:lnTo>
                    <a:pt x="799768" y="847697"/>
                  </a:lnTo>
                  <a:lnTo>
                    <a:pt x="799189" y="843676"/>
                  </a:lnTo>
                  <a:lnTo>
                    <a:pt x="799572" y="841423"/>
                  </a:lnTo>
                  <a:lnTo>
                    <a:pt x="801442" y="839154"/>
                  </a:lnTo>
                  <a:lnTo>
                    <a:pt x="807928" y="835759"/>
                  </a:lnTo>
                  <a:lnTo>
                    <a:pt x="810799" y="835759"/>
                  </a:lnTo>
                  <a:lnTo>
                    <a:pt x="812598" y="836627"/>
                  </a:lnTo>
                  <a:lnTo>
                    <a:pt x="813334" y="838356"/>
                  </a:lnTo>
                  <a:lnTo>
                    <a:pt x="813107" y="840695"/>
                  </a:lnTo>
                  <a:lnTo>
                    <a:pt x="811918" y="843645"/>
                  </a:lnTo>
                  <a:close/>
                  <a:moveTo>
                    <a:pt x="851340" y="896312"/>
                  </a:moveTo>
                  <a:lnTo>
                    <a:pt x="855940" y="901875"/>
                  </a:lnTo>
                  <a:lnTo>
                    <a:pt x="856159" y="903150"/>
                  </a:lnTo>
                  <a:lnTo>
                    <a:pt x="855291" y="904206"/>
                  </a:lnTo>
                  <a:lnTo>
                    <a:pt x="849345" y="907140"/>
                  </a:lnTo>
                  <a:lnTo>
                    <a:pt x="847037" y="909479"/>
                  </a:lnTo>
                  <a:lnTo>
                    <a:pt x="845105" y="914932"/>
                  </a:lnTo>
                  <a:lnTo>
                    <a:pt x="843602" y="917451"/>
                  </a:lnTo>
                  <a:lnTo>
                    <a:pt x="835615" y="918953"/>
                  </a:lnTo>
                  <a:lnTo>
                    <a:pt x="827463" y="918883"/>
                  </a:lnTo>
                  <a:lnTo>
                    <a:pt x="828996" y="913626"/>
                  </a:lnTo>
                  <a:lnTo>
                    <a:pt x="833455" y="905004"/>
                  </a:lnTo>
                  <a:lnTo>
                    <a:pt x="829943" y="901421"/>
                  </a:lnTo>
                  <a:lnTo>
                    <a:pt x="817472" y="907390"/>
                  </a:lnTo>
                  <a:lnTo>
                    <a:pt x="812739" y="903721"/>
                  </a:lnTo>
                  <a:lnTo>
                    <a:pt x="816792" y="894302"/>
                  </a:lnTo>
                  <a:lnTo>
                    <a:pt x="812755" y="893433"/>
                  </a:lnTo>
                  <a:lnTo>
                    <a:pt x="807090" y="893394"/>
                  </a:lnTo>
                  <a:lnTo>
                    <a:pt x="803499" y="887785"/>
                  </a:lnTo>
                  <a:lnTo>
                    <a:pt x="804712" y="881017"/>
                  </a:lnTo>
                  <a:lnTo>
                    <a:pt x="812144" y="877270"/>
                  </a:lnTo>
                  <a:lnTo>
                    <a:pt x="821822" y="874023"/>
                  </a:lnTo>
                  <a:lnTo>
                    <a:pt x="832211" y="869095"/>
                  </a:lnTo>
                  <a:lnTo>
                    <a:pt x="840340" y="869509"/>
                  </a:lnTo>
                  <a:lnTo>
                    <a:pt x="843501" y="871856"/>
                  </a:lnTo>
                  <a:lnTo>
                    <a:pt x="844549" y="879719"/>
                  </a:lnTo>
                  <a:lnTo>
                    <a:pt x="845558" y="889013"/>
                  </a:lnTo>
                  <a:lnTo>
                    <a:pt x="846974" y="889803"/>
                  </a:lnTo>
                  <a:lnTo>
                    <a:pt x="851340" y="896312"/>
                  </a:lnTo>
                  <a:close/>
                  <a:moveTo>
                    <a:pt x="1359941" y="904370"/>
                  </a:moveTo>
                  <a:lnTo>
                    <a:pt x="1360192" y="909675"/>
                  </a:lnTo>
                  <a:lnTo>
                    <a:pt x="1358596" y="909432"/>
                  </a:lnTo>
                  <a:lnTo>
                    <a:pt x="1353518" y="912890"/>
                  </a:lnTo>
                  <a:lnTo>
                    <a:pt x="1349372" y="913383"/>
                  </a:lnTo>
                  <a:lnTo>
                    <a:pt x="1347299" y="911834"/>
                  </a:lnTo>
                  <a:lnTo>
                    <a:pt x="1345984" y="908212"/>
                  </a:lnTo>
                  <a:lnTo>
                    <a:pt x="1349223" y="901437"/>
                  </a:lnTo>
                  <a:lnTo>
                    <a:pt x="1352947" y="896680"/>
                  </a:lnTo>
                  <a:lnTo>
                    <a:pt x="1357414" y="889255"/>
                  </a:lnTo>
                  <a:lnTo>
                    <a:pt x="1361130" y="884358"/>
                  </a:lnTo>
                  <a:lnTo>
                    <a:pt x="1362961" y="885383"/>
                  </a:lnTo>
                  <a:lnTo>
                    <a:pt x="1364737" y="887980"/>
                  </a:lnTo>
                  <a:lnTo>
                    <a:pt x="1362515" y="895350"/>
                  </a:lnTo>
                  <a:lnTo>
                    <a:pt x="1360090" y="899004"/>
                  </a:lnTo>
                  <a:lnTo>
                    <a:pt x="1359941" y="904370"/>
                  </a:lnTo>
                  <a:close/>
                  <a:moveTo>
                    <a:pt x="497822" y="935242"/>
                  </a:moveTo>
                  <a:lnTo>
                    <a:pt x="491548" y="940890"/>
                  </a:lnTo>
                  <a:lnTo>
                    <a:pt x="487089" y="940303"/>
                  </a:lnTo>
                  <a:lnTo>
                    <a:pt x="481174" y="936149"/>
                  </a:lnTo>
                  <a:lnTo>
                    <a:pt x="476355" y="934741"/>
                  </a:lnTo>
                  <a:lnTo>
                    <a:pt x="474657" y="933356"/>
                  </a:lnTo>
                  <a:lnTo>
                    <a:pt x="474407" y="931917"/>
                  </a:lnTo>
                  <a:lnTo>
                    <a:pt x="476042" y="927911"/>
                  </a:lnTo>
                  <a:lnTo>
                    <a:pt x="478092" y="924711"/>
                  </a:lnTo>
                  <a:lnTo>
                    <a:pt x="482997" y="918398"/>
                  </a:lnTo>
                  <a:lnTo>
                    <a:pt x="491282" y="906131"/>
                  </a:lnTo>
                  <a:lnTo>
                    <a:pt x="496704" y="901468"/>
                  </a:lnTo>
                  <a:lnTo>
                    <a:pt x="502023" y="898159"/>
                  </a:lnTo>
                  <a:lnTo>
                    <a:pt x="507453" y="890742"/>
                  </a:lnTo>
                  <a:lnTo>
                    <a:pt x="510457" y="887417"/>
                  </a:lnTo>
                  <a:lnTo>
                    <a:pt x="513062" y="887174"/>
                  </a:lnTo>
                  <a:lnTo>
                    <a:pt x="515722" y="888606"/>
                  </a:lnTo>
                  <a:lnTo>
                    <a:pt x="516020" y="890632"/>
                  </a:lnTo>
                  <a:lnTo>
                    <a:pt x="513227" y="900740"/>
                  </a:lnTo>
                  <a:lnTo>
                    <a:pt x="511263" y="904793"/>
                  </a:lnTo>
                  <a:lnTo>
                    <a:pt x="507422" y="915190"/>
                  </a:lnTo>
                  <a:lnTo>
                    <a:pt x="500052" y="932464"/>
                  </a:lnTo>
                  <a:lnTo>
                    <a:pt x="497822" y="935242"/>
                  </a:lnTo>
                  <a:close/>
                  <a:moveTo>
                    <a:pt x="1020420" y="920205"/>
                  </a:moveTo>
                  <a:lnTo>
                    <a:pt x="1018276" y="920244"/>
                  </a:lnTo>
                  <a:lnTo>
                    <a:pt x="1015483" y="918390"/>
                  </a:lnTo>
                  <a:lnTo>
                    <a:pt x="1014693" y="916450"/>
                  </a:lnTo>
                  <a:lnTo>
                    <a:pt x="1014091" y="913782"/>
                  </a:lnTo>
                  <a:lnTo>
                    <a:pt x="1013676" y="910394"/>
                  </a:lnTo>
                  <a:lnTo>
                    <a:pt x="1013097" y="907672"/>
                  </a:lnTo>
                  <a:lnTo>
                    <a:pt x="1012346" y="905630"/>
                  </a:lnTo>
                  <a:lnTo>
                    <a:pt x="1012190" y="903924"/>
                  </a:lnTo>
                  <a:lnTo>
                    <a:pt x="1012628" y="902555"/>
                  </a:lnTo>
                  <a:lnTo>
                    <a:pt x="1013543" y="901789"/>
                  </a:lnTo>
                  <a:lnTo>
                    <a:pt x="1015632" y="901538"/>
                  </a:lnTo>
                  <a:lnTo>
                    <a:pt x="1020177" y="897986"/>
                  </a:lnTo>
                  <a:lnTo>
                    <a:pt x="1021038" y="898370"/>
                  </a:lnTo>
                  <a:lnTo>
                    <a:pt x="1021640" y="900255"/>
                  </a:lnTo>
                  <a:lnTo>
                    <a:pt x="1022258" y="905168"/>
                  </a:lnTo>
                  <a:lnTo>
                    <a:pt x="1022908" y="908071"/>
                  </a:lnTo>
                  <a:lnTo>
                    <a:pt x="1024699" y="913360"/>
                  </a:lnTo>
                  <a:lnTo>
                    <a:pt x="1025489" y="916755"/>
                  </a:lnTo>
                  <a:lnTo>
                    <a:pt x="1025325" y="917803"/>
                  </a:lnTo>
                  <a:lnTo>
                    <a:pt x="1024762" y="918734"/>
                  </a:lnTo>
                  <a:lnTo>
                    <a:pt x="1020420" y="920205"/>
                  </a:lnTo>
                  <a:close/>
                  <a:moveTo>
                    <a:pt x="437488" y="920573"/>
                  </a:moveTo>
                  <a:lnTo>
                    <a:pt x="435775" y="920987"/>
                  </a:lnTo>
                  <a:lnTo>
                    <a:pt x="433873" y="919986"/>
                  </a:lnTo>
                  <a:lnTo>
                    <a:pt x="434312" y="917702"/>
                  </a:lnTo>
                  <a:lnTo>
                    <a:pt x="438591" y="911435"/>
                  </a:lnTo>
                  <a:lnTo>
                    <a:pt x="438826" y="909643"/>
                  </a:lnTo>
                  <a:lnTo>
                    <a:pt x="438771" y="908173"/>
                  </a:lnTo>
                  <a:lnTo>
                    <a:pt x="438239" y="906451"/>
                  </a:lnTo>
                  <a:lnTo>
                    <a:pt x="439319" y="904245"/>
                  </a:lnTo>
                  <a:lnTo>
                    <a:pt x="441055" y="903338"/>
                  </a:lnTo>
                  <a:lnTo>
                    <a:pt x="441634" y="904198"/>
                  </a:lnTo>
                  <a:lnTo>
                    <a:pt x="441830" y="906123"/>
                  </a:lnTo>
                  <a:lnTo>
                    <a:pt x="441431" y="911709"/>
                  </a:lnTo>
                  <a:lnTo>
                    <a:pt x="440891" y="914408"/>
                  </a:lnTo>
                  <a:lnTo>
                    <a:pt x="440156" y="916708"/>
                  </a:lnTo>
                  <a:lnTo>
                    <a:pt x="439021" y="918766"/>
                  </a:lnTo>
                  <a:lnTo>
                    <a:pt x="437488" y="920573"/>
                  </a:lnTo>
                  <a:close/>
                  <a:moveTo>
                    <a:pt x="986341" y="941360"/>
                  </a:moveTo>
                  <a:lnTo>
                    <a:pt x="984635" y="944239"/>
                  </a:lnTo>
                  <a:lnTo>
                    <a:pt x="982875" y="944450"/>
                  </a:lnTo>
                  <a:lnTo>
                    <a:pt x="980505" y="941727"/>
                  </a:lnTo>
                  <a:lnTo>
                    <a:pt x="977931" y="942752"/>
                  </a:lnTo>
                  <a:lnTo>
                    <a:pt x="974410" y="948260"/>
                  </a:lnTo>
                  <a:lnTo>
                    <a:pt x="973158" y="951491"/>
                  </a:lnTo>
                  <a:lnTo>
                    <a:pt x="972196" y="952657"/>
                  </a:lnTo>
                  <a:lnTo>
                    <a:pt x="969247" y="953666"/>
                  </a:lnTo>
                  <a:lnTo>
                    <a:pt x="967972" y="952750"/>
                  </a:lnTo>
                  <a:lnTo>
                    <a:pt x="966775" y="949879"/>
                  </a:lnTo>
                  <a:lnTo>
                    <a:pt x="965648" y="945037"/>
                  </a:lnTo>
                  <a:lnTo>
                    <a:pt x="966477" y="941383"/>
                  </a:lnTo>
                  <a:lnTo>
                    <a:pt x="969255" y="938919"/>
                  </a:lnTo>
                  <a:lnTo>
                    <a:pt x="976570" y="934890"/>
                  </a:lnTo>
                  <a:lnTo>
                    <a:pt x="978666" y="932887"/>
                  </a:lnTo>
                  <a:lnTo>
                    <a:pt x="978893" y="930735"/>
                  </a:lnTo>
                  <a:lnTo>
                    <a:pt x="979331" y="929312"/>
                  </a:lnTo>
                  <a:lnTo>
                    <a:pt x="979980" y="928615"/>
                  </a:lnTo>
                  <a:lnTo>
                    <a:pt x="984862" y="932253"/>
                  </a:lnTo>
                  <a:lnTo>
                    <a:pt x="987178" y="934702"/>
                  </a:lnTo>
                  <a:lnTo>
                    <a:pt x="988930" y="937471"/>
                  </a:lnTo>
                  <a:lnTo>
                    <a:pt x="988743" y="938574"/>
                  </a:lnTo>
                  <a:lnTo>
                    <a:pt x="986341" y="941360"/>
                  </a:lnTo>
                  <a:close/>
                  <a:moveTo>
                    <a:pt x="1042020" y="982980"/>
                  </a:moveTo>
                  <a:lnTo>
                    <a:pt x="1043436" y="989419"/>
                  </a:lnTo>
                  <a:lnTo>
                    <a:pt x="1043695" y="992009"/>
                  </a:lnTo>
                  <a:lnTo>
                    <a:pt x="1043765" y="997461"/>
                  </a:lnTo>
                  <a:lnTo>
                    <a:pt x="1043163" y="1004542"/>
                  </a:lnTo>
                  <a:lnTo>
                    <a:pt x="1042756" y="1005840"/>
                  </a:lnTo>
                  <a:lnTo>
                    <a:pt x="1042177" y="1006435"/>
                  </a:lnTo>
                  <a:lnTo>
                    <a:pt x="1041895" y="1008250"/>
                  </a:lnTo>
                  <a:lnTo>
                    <a:pt x="1041919" y="1011285"/>
                  </a:lnTo>
                  <a:lnTo>
                    <a:pt x="1041348" y="1013132"/>
                  </a:lnTo>
                  <a:lnTo>
                    <a:pt x="1040182" y="1013789"/>
                  </a:lnTo>
                  <a:lnTo>
                    <a:pt x="1032312" y="1015174"/>
                  </a:lnTo>
                  <a:lnTo>
                    <a:pt x="1027445" y="1014908"/>
                  </a:lnTo>
                  <a:lnTo>
                    <a:pt x="1020232" y="1015792"/>
                  </a:lnTo>
                  <a:lnTo>
                    <a:pt x="1016657" y="1015346"/>
                  </a:lnTo>
                  <a:lnTo>
                    <a:pt x="1014318" y="1013859"/>
                  </a:lnTo>
                  <a:lnTo>
                    <a:pt x="1010914" y="1010550"/>
                  </a:lnTo>
                  <a:lnTo>
                    <a:pt x="1003725" y="1002695"/>
                  </a:lnTo>
                  <a:lnTo>
                    <a:pt x="1000102" y="1002421"/>
                  </a:lnTo>
                  <a:lnTo>
                    <a:pt x="991004" y="999652"/>
                  </a:lnTo>
                  <a:lnTo>
                    <a:pt x="985981" y="991062"/>
                  </a:lnTo>
                  <a:lnTo>
                    <a:pt x="984057" y="989521"/>
                  </a:lnTo>
                  <a:lnTo>
                    <a:pt x="982116" y="992095"/>
                  </a:lnTo>
                  <a:lnTo>
                    <a:pt x="981592" y="991516"/>
                  </a:lnTo>
                  <a:lnTo>
                    <a:pt x="981060" y="989779"/>
                  </a:lnTo>
                  <a:lnTo>
                    <a:pt x="980520" y="986884"/>
                  </a:lnTo>
                  <a:lnTo>
                    <a:pt x="979574" y="985398"/>
                  </a:lnTo>
                  <a:lnTo>
                    <a:pt x="975764" y="986172"/>
                  </a:lnTo>
                  <a:lnTo>
                    <a:pt x="975075" y="985194"/>
                  </a:lnTo>
                  <a:lnTo>
                    <a:pt x="974895" y="982652"/>
                  </a:lnTo>
                  <a:lnTo>
                    <a:pt x="974950" y="980438"/>
                  </a:lnTo>
                  <a:lnTo>
                    <a:pt x="975631" y="976956"/>
                  </a:lnTo>
                  <a:lnTo>
                    <a:pt x="979644" y="967310"/>
                  </a:lnTo>
                  <a:lnTo>
                    <a:pt x="981631" y="966629"/>
                  </a:lnTo>
                  <a:lnTo>
                    <a:pt x="984088" y="964838"/>
                  </a:lnTo>
                  <a:lnTo>
                    <a:pt x="985449" y="959588"/>
                  </a:lnTo>
                  <a:lnTo>
                    <a:pt x="985308" y="954613"/>
                  </a:lnTo>
                  <a:lnTo>
                    <a:pt x="989048" y="947165"/>
                  </a:lnTo>
                  <a:lnTo>
                    <a:pt x="991278" y="944958"/>
                  </a:lnTo>
                  <a:lnTo>
                    <a:pt x="995283" y="939732"/>
                  </a:lnTo>
                  <a:lnTo>
                    <a:pt x="1008927" y="931526"/>
                  </a:lnTo>
                  <a:lnTo>
                    <a:pt x="1012690" y="930806"/>
                  </a:lnTo>
                  <a:lnTo>
                    <a:pt x="1017729" y="931424"/>
                  </a:lnTo>
                  <a:lnTo>
                    <a:pt x="1022595" y="934045"/>
                  </a:lnTo>
                  <a:lnTo>
                    <a:pt x="1026342" y="938387"/>
                  </a:lnTo>
                  <a:lnTo>
                    <a:pt x="1033978" y="949027"/>
                  </a:lnTo>
                  <a:lnTo>
                    <a:pt x="1037451" y="955418"/>
                  </a:lnTo>
                  <a:lnTo>
                    <a:pt x="1039298" y="961951"/>
                  </a:lnTo>
                  <a:lnTo>
                    <a:pt x="1040956" y="965690"/>
                  </a:lnTo>
                  <a:lnTo>
                    <a:pt x="1043014" y="973702"/>
                  </a:lnTo>
                  <a:lnTo>
                    <a:pt x="1042263" y="976823"/>
                  </a:lnTo>
                  <a:lnTo>
                    <a:pt x="1041817" y="981017"/>
                  </a:lnTo>
                  <a:lnTo>
                    <a:pt x="1042020" y="982980"/>
                  </a:lnTo>
                  <a:close/>
                  <a:moveTo>
                    <a:pt x="809782" y="982268"/>
                  </a:moveTo>
                  <a:lnTo>
                    <a:pt x="805635" y="982730"/>
                  </a:lnTo>
                  <a:lnTo>
                    <a:pt x="798485" y="980148"/>
                  </a:lnTo>
                  <a:lnTo>
                    <a:pt x="794229" y="975165"/>
                  </a:lnTo>
                  <a:lnTo>
                    <a:pt x="792930" y="972763"/>
                  </a:lnTo>
                  <a:lnTo>
                    <a:pt x="793055" y="971675"/>
                  </a:lnTo>
                  <a:lnTo>
                    <a:pt x="793791" y="970596"/>
                  </a:lnTo>
                  <a:lnTo>
                    <a:pt x="794815" y="967333"/>
                  </a:lnTo>
                  <a:lnTo>
                    <a:pt x="797249" y="957875"/>
                  </a:lnTo>
                  <a:lnTo>
                    <a:pt x="798164" y="955356"/>
                  </a:lnTo>
                  <a:lnTo>
                    <a:pt x="801997" y="949856"/>
                  </a:lnTo>
                  <a:lnTo>
                    <a:pt x="804806" y="948385"/>
                  </a:lnTo>
                  <a:lnTo>
                    <a:pt x="810767" y="948854"/>
                  </a:lnTo>
                  <a:lnTo>
                    <a:pt x="814225" y="951702"/>
                  </a:lnTo>
                  <a:lnTo>
                    <a:pt x="815673" y="953533"/>
                  </a:lnTo>
                  <a:lnTo>
                    <a:pt x="816705" y="955723"/>
                  </a:lnTo>
                  <a:lnTo>
                    <a:pt x="817723" y="960613"/>
                  </a:lnTo>
                  <a:lnTo>
                    <a:pt x="817973" y="963766"/>
                  </a:lnTo>
                  <a:lnTo>
                    <a:pt x="819710" y="967357"/>
                  </a:lnTo>
                  <a:lnTo>
                    <a:pt x="820226" y="969430"/>
                  </a:lnTo>
                  <a:lnTo>
                    <a:pt x="820257" y="971456"/>
                  </a:lnTo>
                  <a:lnTo>
                    <a:pt x="819772" y="973506"/>
                  </a:lnTo>
                  <a:lnTo>
                    <a:pt x="818779" y="975564"/>
                  </a:lnTo>
                  <a:lnTo>
                    <a:pt x="816494" y="978568"/>
                  </a:lnTo>
                  <a:lnTo>
                    <a:pt x="809782" y="982268"/>
                  </a:lnTo>
                  <a:close/>
                  <a:moveTo>
                    <a:pt x="1003294" y="1026627"/>
                  </a:moveTo>
                  <a:lnTo>
                    <a:pt x="1002293" y="1027042"/>
                  </a:lnTo>
                  <a:lnTo>
                    <a:pt x="1000337" y="1026572"/>
                  </a:lnTo>
                  <a:lnTo>
                    <a:pt x="992967" y="1022895"/>
                  </a:lnTo>
                  <a:lnTo>
                    <a:pt x="991716" y="1021386"/>
                  </a:lnTo>
                  <a:lnTo>
                    <a:pt x="991356" y="1020275"/>
                  </a:lnTo>
                  <a:lnTo>
                    <a:pt x="993030" y="1018937"/>
                  </a:lnTo>
                  <a:lnTo>
                    <a:pt x="993664" y="1017513"/>
                  </a:lnTo>
                  <a:lnTo>
                    <a:pt x="995534" y="1015776"/>
                  </a:lnTo>
                  <a:lnTo>
                    <a:pt x="998835" y="1015784"/>
                  </a:lnTo>
                  <a:lnTo>
                    <a:pt x="1002293" y="1020016"/>
                  </a:lnTo>
                  <a:lnTo>
                    <a:pt x="1003920" y="1023819"/>
                  </a:lnTo>
                  <a:lnTo>
                    <a:pt x="1004006" y="1025493"/>
                  </a:lnTo>
                  <a:lnTo>
                    <a:pt x="1003294" y="1026627"/>
                  </a:lnTo>
                  <a:close/>
                  <a:moveTo>
                    <a:pt x="958310" y="1024914"/>
                  </a:moveTo>
                  <a:lnTo>
                    <a:pt x="951707" y="1029890"/>
                  </a:lnTo>
                  <a:lnTo>
                    <a:pt x="950267" y="1027957"/>
                  </a:lnTo>
                  <a:lnTo>
                    <a:pt x="949641" y="1026205"/>
                  </a:lnTo>
                  <a:lnTo>
                    <a:pt x="954773" y="1018632"/>
                  </a:lnTo>
                  <a:lnTo>
                    <a:pt x="956964" y="1016637"/>
                  </a:lnTo>
                  <a:lnTo>
                    <a:pt x="959123" y="1018999"/>
                  </a:lnTo>
                  <a:lnTo>
                    <a:pt x="959718" y="1020791"/>
                  </a:lnTo>
                  <a:lnTo>
                    <a:pt x="959444" y="1022168"/>
                  </a:lnTo>
                  <a:lnTo>
                    <a:pt x="958310" y="1024914"/>
                  </a:lnTo>
                  <a:close/>
                  <a:moveTo>
                    <a:pt x="466904" y="1058500"/>
                  </a:moveTo>
                  <a:lnTo>
                    <a:pt x="467076" y="1058836"/>
                  </a:lnTo>
                  <a:lnTo>
                    <a:pt x="472725" y="1051381"/>
                  </a:lnTo>
                  <a:lnTo>
                    <a:pt x="476151" y="1050974"/>
                  </a:lnTo>
                  <a:lnTo>
                    <a:pt x="478545" y="1051639"/>
                  </a:lnTo>
                  <a:lnTo>
                    <a:pt x="479304" y="1052593"/>
                  </a:lnTo>
                  <a:lnTo>
                    <a:pt x="479781" y="1054064"/>
                  </a:lnTo>
                  <a:lnTo>
                    <a:pt x="480016" y="1057303"/>
                  </a:lnTo>
                  <a:lnTo>
                    <a:pt x="480173" y="1065283"/>
                  </a:lnTo>
                  <a:lnTo>
                    <a:pt x="480478" y="1066269"/>
                  </a:lnTo>
                  <a:lnTo>
                    <a:pt x="481260" y="1065815"/>
                  </a:lnTo>
                  <a:lnTo>
                    <a:pt x="482504" y="1063937"/>
                  </a:lnTo>
                  <a:lnTo>
                    <a:pt x="488692" y="1052124"/>
                  </a:lnTo>
                  <a:lnTo>
                    <a:pt x="491298" y="1048861"/>
                  </a:lnTo>
                  <a:lnTo>
                    <a:pt x="493081" y="1047883"/>
                  </a:lnTo>
                  <a:lnTo>
                    <a:pt x="500639" y="1046100"/>
                  </a:lnTo>
                  <a:lnTo>
                    <a:pt x="505771" y="1046155"/>
                  </a:lnTo>
                  <a:lnTo>
                    <a:pt x="511443" y="1047265"/>
                  </a:lnTo>
                  <a:lnTo>
                    <a:pt x="515675" y="1048932"/>
                  </a:lnTo>
                  <a:lnTo>
                    <a:pt x="522615" y="1053822"/>
                  </a:lnTo>
                  <a:lnTo>
                    <a:pt x="528068" y="1059423"/>
                  </a:lnTo>
                  <a:lnTo>
                    <a:pt x="533075" y="1065361"/>
                  </a:lnTo>
                  <a:lnTo>
                    <a:pt x="549864" y="1087439"/>
                  </a:lnTo>
                  <a:lnTo>
                    <a:pt x="556967" y="1093885"/>
                  </a:lnTo>
                  <a:lnTo>
                    <a:pt x="559682" y="1097531"/>
                  </a:lnTo>
                  <a:lnTo>
                    <a:pt x="560887" y="1100183"/>
                  </a:lnTo>
                  <a:lnTo>
                    <a:pt x="561943" y="1103500"/>
                  </a:lnTo>
                  <a:lnTo>
                    <a:pt x="562272" y="1106591"/>
                  </a:lnTo>
                  <a:lnTo>
                    <a:pt x="561857" y="1109462"/>
                  </a:lnTo>
                  <a:lnTo>
                    <a:pt x="561083" y="1111465"/>
                  </a:lnTo>
                  <a:lnTo>
                    <a:pt x="559377" y="1113162"/>
                  </a:lnTo>
                  <a:lnTo>
                    <a:pt x="549105" y="1120336"/>
                  </a:lnTo>
                  <a:lnTo>
                    <a:pt x="543699" y="1122527"/>
                  </a:lnTo>
                  <a:lnTo>
                    <a:pt x="538340" y="1125680"/>
                  </a:lnTo>
                  <a:lnTo>
                    <a:pt x="525541" y="1136750"/>
                  </a:lnTo>
                  <a:lnTo>
                    <a:pt x="516778" y="1141984"/>
                  </a:lnTo>
                  <a:lnTo>
                    <a:pt x="505388" y="1152139"/>
                  </a:lnTo>
                  <a:lnTo>
                    <a:pt x="483904" y="1168310"/>
                  </a:lnTo>
                  <a:lnTo>
                    <a:pt x="481346" y="1171541"/>
                  </a:lnTo>
                  <a:lnTo>
                    <a:pt x="480173" y="1173857"/>
                  </a:lnTo>
                  <a:lnTo>
                    <a:pt x="474109" y="1191968"/>
                  </a:lnTo>
                  <a:lnTo>
                    <a:pt x="471802" y="1196138"/>
                  </a:lnTo>
                  <a:lnTo>
                    <a:pt x="466216" y="1200378"/>
                  </a:lnTo>
                  <a:lnTo>
                    <a:pt x="459143" y="1201434"/>
                  </a:lnTo>
                  <a:lnTo>
                    <a:pt x="457164" y="1202615"/>
                  </a:lnTo>
                  <a:lnTo>
                    <a:pt x="456843" y="1208772"/>
                  </a:lnTo>
                  <a:lnTo>
                    <a:pt x="454308" y="1218935"/>
                  </a:lnTo>
                  <a:lnTo>
                    <a:pt x="453072" y="1225734"/>
                  </a:lnTo>
                  <a:lnTo>
                    <a:pt x="451382" y="1243767"/>
                  </a:lnTo>
                  <a:lnTo>
                    <a:pt x="450991" y="1245558"/>
                  </a:lnTo>
                  <a:lnTo>
                    <a:pt x="449700" y="1248868"/>
                  </a:lnTo>
                  <a:lnTo>
                    <a:pt x="447510" y="1252443"/>
                  </a:lnTo>
                  <a:lnTo>
                    <a:pt x="440680" y="1256558"/>
                  </a:lnTo>
                  <a:lnTo>
                    <a:pt x="435642" y="1258709"/>
                  </a:lnTo>
                  <a:lnTo>
                    <a:pt x="428788" y="1260493"/>
                  </a:lnTo>
                  <a:lnTo>
                    <a:pt x="427153" y="1259273"/>
                  </a:lnTo>
                  <a:lnTo>
                    <a:pt x="425502" y="1256464"/>
                  </a:lnTo>
                  <a:lnTo>
                    <a:pt x="423773" y="1256214"/>
                  </a:lnTo>
                  <a:lnTo>
                    <a:pt x="422709" y="1256660"/>
                  </a:lnTo>
                  <a:lnTo>
                    <a:pt x="413767" y="1268935"/>
                  </a:lnTo>
                  <a:lnTo>
                    <a:pt x="405138" y="1273871"/>
                  </a:lnTo>
                  <a:lnTo>
                    <a:pt x="401398" y="1278315"/>
                  </a:lnTo>
                  <a:lnTo>
                    <a:pt x="398762" y="1280396"/>
                  </a:lnTo>
                  <a:lnTo>
                    <a:pt x="396642" y="1281038"/>
                  </a:lnTo>
                  <a:lnTo>
                    <a:pt x="393153" y="1280646"/>
                  </a:lnTo>
                  <a:lnTo>
                    <a:pt x="390626" y="1278636"/>
                  </a:lnTo>
                  <a:lnTo>
                    <a:pt x="388341" y="1275530"/>
                  </a:lnTo>
                  <a:lnTo>
                    <a:pt x="386620" y="1272150"/>
                  </a:lnTo>
                  <a:lnTo>
                    <a:pt x="382192" y="1258146"/>
                  </a:lnTo>
                  <a:lnTo>
                    <a:pt x="380283" y="1253319"/>
                  </a:lnTo>
                  <a:lnTo>
                    <a:pt x="378664" y="1250902"/>
                  </a:lnTo>
                  <a:lnTo>
                    <a:pt x="374322" y="1242257"/>
                  </a:lnTo>
                  <a:lnTo>
                    <a:pt x="373125" y="1240512"/>
                  </a:lnTo>
                  <a:lnTo>
                    <a:pt x="356609" y="1229458"/>
                  </a:lnTo>
                  <a:lnTo>
                    <a:pt x="348567" y="1223214"/>
                  </a:lnTo>
                  <a:lnTo>
                    <a:pt x="346619" y="1221008"/>
                  </a:lnTo>
                  <a:lnTo>
                    <a:pt x="344819" y="1219717"/>
                  </a:lnTo>
                  <a:lnTo>
                    <a:pt x="334492" y="1220578"/>
                  </a:lnTo>
                  <a:lnTo>
                    <a:pt x="333123" y="1220242"/>
                  </a:lnTo>
                  <a:lnTo>
                    <a:pt x="332771" y="1219318"/>
                  </a:lnTo>
                  <a:lnTo>
                    <a:pt x="333992" y="1216025"/>
                  </a:lnTo>
                  <a:lnTo>
                    <a:pt x="334477" y="1213944"/>
                  </a:lnTo>
                  <a:lnTo>
                    <a:pt x="334641" y="1211902"/>
                  </a:lnTo>
                  <a:lnTo>
                    <a:pt x="334461" y="1208600"/>
                  </a:lnTo>
                  <a:lnTo>
                    <a:pt x="334594" y="1207998"/>
                  </a:lnTo>
                  <a:lnTo>
                    <a:pt x="338514" y="1204736"/>
                  </a:lnTo>
                  <a:lnTo>
                    <a:pt x="337880" y="1204055"/>
                  </a:lnTo>
                  <a:lnTo>
                    <a:pt x="337418" y="1202780"/>
                  </a:lnTo>
                  <a:lnTo>
                    <a:pt x="337137" y="1200894"/>
                  </a:lnTo>
                  <a:lnTo>
                    <a:pt x="337559" y="1199580"/>
                  </a:lnTo>
                  <a:lnTo>
                    <a:pt x="338701" y="1198821"/>
                  </a:lnTo>
                  <a:lnTo>
                    <a:pt x="340086" y="1195762"/>
                  </a:lnTo>
                  <a:lnTo>
                    <a:pt x="341714" y="1190380"/>
                  </a:lnTo>
                  <a:lnTo>
                    <a:pt x="342926" y="1187344"/>
                  </a:lnTo>
                  <a:lnTo>
                    <a:pt x="344608" y="1185388"/>
                  </a:lnTo>
                  <a:lnTo>
                    <a:pt x="347628" y="1180147"/>
                  </a:lnTo>
                  <a:lnTo>
                    <a:pt x="349787" y="1178026"/>
                  </a:lnTo>
                  <a:lnTo>
                    <a:pt x="351610" y="1175359"/>
                  </a:lnTo>
                  <a:lnTo>
                    <a:pt x="351665" y="1174154"/>
                  </a:lnTo>
                  <a:lnTo>
                    <a:pt x="350922" y="1173231"/>
                  </a:lnTo>
                  <a:lnTo>
                    <a:pt x="350664" y="1171189"/>
                  </a:lnTo>
                  <a:lnTo>
                    <a:pt x="351000" y="1164797"/>
                  </a:lnTo>
                  <a:lnTo>
                    <a:pt x="350984" y="1161495"/>
                  </a:lnTo>
                  <a:lnTo>
                    <a:pt x="351313" y="1158726"/>
                  </a:lnTo>
                  <a:lnTo>
                    <a:pt x="351986" y="1156496"/>
                  </a:lnTo>
                  <a:lnTo>
                    <a:pt x="352838" y="1155018"/>
                  </a:lnTo>
                  <a:lnTo>
                    <a:pt x="360490" y="1150339"/>
                  </a:lnTo>
                  <a:lnTo>
                    <a:pt x="360873" y="1148978"/>
                  </a:lnTo>
                  <a:lnTo>
                    <a:pt x="360967" y="1147413"/>
                  </a:lnTo>
                  <a:lnTo>
                    <a:pt x="360764" y="1145637"/>
                  </a:lnTo>
                  <a:lnTo>
                    <a:pt x="360372" y="1144393"/>
                  </a:lnTo>
                  <a:lnTo>
                    <a:pt x="359160" y="1143369"/>
                  </a:lnTo>
                  <a:lnTo>
                    <a:pt x="357118" y="1143087"/>
                  </a:lnTo>
                  <a:lnTo>
                    <a:pt x="355342" y="1140372"/>
                  </a:lnTo>
                  <a:lnTo>
                    <a:pt x="354919" y="1139058"/>
                  </a:lnTo>
                  <a:lnTo>
                    <a:pt x="355631" y="1135326"/>
                  </a:lnTo>
                  <a:lnTo>
                    <a:pt x="359081" y="1129357"/>
                  </a:lnTo>
                  <a:lnTo>
                    <a:pt x="360247" y="1126399"/>
                  </a:lnTo>
                  <a:lnTo>
                    <a:pt x="363971" y="1112982"/>
                  </a:lnTo>
                  <a:lnTo>
                    <a:pt x="370778" y="1104603"/>
                  </a:lnTo>
                  <a:lnTo>
                    <a:pt x="372624" y="1095528"/>
                  </a:lnTo>
                  <a:lnTo>
                    <a:pt x="377740" y="1085835"/>
                  </a:lnTo>
                  <a:lnTo>
                    <a:pt x="377733" y="1084489"/>
                  </a:lnTo>
                  <a:lnTo>
                    <a:pt x="376082" y="1081164"/>
                  </a:lnTo>
                  <a:lnTo>
                    <a:pt x="371364" y="1078856"/>
                  </a:lnTo>
                  <a:lnTo>
                    <a:pt x="369088" y="1075289"/>
                  </a:lnTo>
                  <a:lnTo>
                    <a:pt x="367570" y="1071221"/>
                  </a:lnTo>
                  <a:lnTo>
                    <a:pt x="360662" y="1047602"/>
                  </a:lnTo>
                  <a:lnTo>
                    <a:pt x="359481" y="1045826"/>
                  </a:lnTo>
                  <a:lnTo>
                    <a:pt x="359128" y="1043049"/>
                  </a:lnTo>
                  <a:lnTo>
                    <a:pt x="357720" y="1041210"/>
                  </a:lnTo>
                  <a:lnTo>
                    <a:pt x="358010" y="1039489"/>
                  </a:lnTo>
                  <a:lnTo>
                    <a:pt x="384969" y="1032315"/>
                  </a:lnTo>
                  <a:lnTo>
                    <a:pt x="403526" y="1030023"/>
                  </a:lnTo>
                  <a:lnTo>
                    <a:pt x="422749" y="1023740"/>
                  </a:lnTo>
                  <a:lnTo>
                    <a:pt x="428100" y="1023373"/>
                  </a:lnTo>
                  <a:lnTo>
                    <a:pt x="432246" y="1024617"/>
                  </a:lnTo>
                  <a:lnTo>
                    <a:pt x="436338" y="1027879"/>
                  </a:lnTo>
                  <a:lnTo>
                    <a:pt x="441760" y="1033574"/>
                  </a:lnTo>
                  <a:lnTo>
                    <a:pt x="448942" y="1039106"/>
                  </a:lnTo>
                  <a:lnTo>
                    <a:pt x="462359" y="1047156"/>
                  </a:lnTo>
                  <a:lnTo>
                    <a:pt x="470722" y="1048838"/>
                  </a:lnTo>
                  <a:lnTo>
                    <a:pt x="467366" y="1055214"/>
                  </a:lnTo>
                  <a:lnTo>
                    <a:pt x="466888" y="1057123"/>
                  </a:lnTo>
                  <a:lnTo>
                    <a:pt x="466904" y="1058500"/>
                  </a:lnTo>
                  <a:close/>
                  <a:moveTo>
                    <a:pt x="1050188" y="1054620"/>
                  </a:moveTo>
                  <a:lnTo>
                    <a:pt x="1058817" y="1058414"/>
                  </a:lnTo>
                  <a:lnTo>
                    <a:pt x="1063018" y="1060894"/>
                  </a:lnTo>
                  <a:lnTo>
                    <a:pt x="1065084" y="1062545"/>
                  </a:lnTo>
                  <a:lnTo>
                    <a:pt x="1069011" y="1068099"/>
                  </a:lnTo>
                  <a:lnTo>
                    <a:pt x="1071014" y="1069695"/>
                  </a:lnTo>
                  <a:lnTo>
                    <a:pt x="1078665" y="1066480"/>
                  </a:lnTo>
                  <a:lnTo>
                    <a:pt x="1084017" y="1065283"/>
                  </a:lnTo>
                  <a:lnTo>
                    <a:pt x="1095924" y="1066754"/>
                  </a:lnTo>
                  <a:lnTo>
                    <a:pt x="1106032" y="1071330"/>
                  </a:lnTo>
                  <a:lnTo>
                    <a:pt x="1109756" y="1074765"/>
                  </a:lnTo>
                  <a:lnTo>
                    <a:pt x="1112024" y="1077910"/>
                  </a:lnTo>
                  <a:lnTo>
                    <a:pt x="1111438" y="1081376"/>
                  </a:lnTo>
                  <a:lnTo>
                    <a:pt x="1109576" y="1086946"/>
                  </a:lnTo>
                  <a:lnTo>
                    <a:pt x="1107393" y="1092227"/>
                  </a:lnTo>
                  <a:lnTo>
                    <a:pt x="1103028" y="1100465"/>
                  </a:lnTo>
                  <a:lnTo>
                    <a:pt x="1099311" y="1104564"/>
                  </a:lnTo>
                  <a:lnTo>
                    <a:pt x="1098388" y="1106528"/>
                  </a:lnTo>
                  <a:lnTo>
                    <a:pt x="1097809" y="1109251"/>
                  </a:lnTo>
                  <a:lnTo>
                    <a:pt x="1096370" y="1113225"/>
                  </a:lnTo>
                  <a:lnTo>
                    <a:pt x="1092380" y="1121768"/>
                  </a:lnTo>
                  <a:lnTo>
                    <a:pt x="1091316" y="1123223"/>
                  </a:lnTo>
                  <a:lnTo>
                    <a:pt x="1085699" y="1126947"/>
                  </a:lnTo>
                  <a:lnTo>
                    <a:pt x="1087623" y="1128614"/>
                  </a:lnTo>
                  <a:lnTo>
                    <a:pt x="1088499" y="1130084"/>
                  </a:lnTo>
                  <a:lnTo>
                    <a:pt x="1087756" y="1133832"/>
                  </a:lnTo>
                  <a:lnTo>
                    <a:pt x="1084212" y="1142844"/>
                  </a:lnTo>
                  <a:lnTo>
                    <a:pt x="1080535" y="1151122"/>
                  </a:lnTo>
                  <a:lnTo>
                    <a:pt x="1077969" y="1156050"/>
                  </a:lnTo>
                  <a:lnTo>
                    <a:pt x="1073298" y="1163138"/>
                  </a:lnTo>
                  <a:lnTo>
                    <a:pt x="1070725" y="1165133"/>
                  </a:lnTo>
                  <a:lnTo>
                    <a:pt x="1067282" y="1165751"/>
                  </a:lnTo>
                  <a:lnTo>
                    <a:pt x="1046448" y="1159571"/>
                  </a:lnTo>
                  <a:lnTo>
                    <a:pt x="1041222" y="1159673"/>
                  </a:lnTo>
                  <a:lnTo>
                    <a:pt x="1027336" y="1162904"/>
                  </a:lnTo>
                  <a:lnTo>
                    <a:pt x="1028642" y="1164484"/>
                  </a:lnTo>
                  <a:lnTo>
                    <a:pt x="1033728" y="1166870"/>
                  </a:lnTo>
                  <a:lnTo>
                    <a:pt x="1037005" y="1169468"/>
                  </a:lnTo>
                  <a:lnTo>
                    <a:pt x="1041363" y="1177510"/>
                  </a:lnTo>
                  <a:lnTo>
                    <a:pt x="1041926" y="1179513"/>
                  </a:lnTo>
                  <a:lnTo>
                    <a:pt x="1042200" y="1181836"/>
                  </a:lnTo>
                  <a:lnTo>
                    <a:pt x="1042036" y="1186382"/>
                  </a:lnTo>
                  <a:lnTo>
                    <a:pt x="1041739" y="1187532"/>
                  </a:lnTo>
                  <a:lnTo>
                    <a:pt x="1034815" y="1199721"/>
                  </a:lnTo>
                  <a:lnTo>
                    <a:pt x="1032577" y="1208522"/>
                  </a:lnTo>
                  <a:lnTo>
                    <a:pt x="1031146" y="1215743"/>
                  </a:lnTo>
                  <a:lnTo>
                    <a:pt x="1028814" y="1217722"/>
                  </a:lnTo>
                  <a:lnTo>
                    <a:pt x="1021054" y="1214679"/>
                  </a:lnTo>
                  <a:lnTo>
                    <a:pt x="1018550" y="1214773"/>
                  </a:lnTo>
                  <a:lnTo>
                    <a:pt x="1009843" y="1216878"/>
                  </a:lnTo>
                  <a:lnTo>
                    <a:pt x="1005782" y="1215837"/>
                  </a:lnTo>
                  <a:lnTo>
                    <a:pt x="1006353" y="1204939"/>
                  </a:lnTo>
                  <a:lnTo>
                    <a:pt x="1005782" y="1193071"/>
                  </a:lnTo>
                  <a:lnTo>
                    <a:pt x="1004499" y="1181656"/>
                  </a:lnTo>
                  <a:lnTo>
                    <a:pt x="997982" y="1161089"/>
                  </a:lnTo>
                  <a:lnTo>
                    <a:pt x="997262" y="1157412"/>
                  </a:lnTo>
                  <a:lnTo>
                    <a:pt x="996777" y="1153437"/>
                  </a:lnTo>
                  <a:lnTo>
                    <a:pt x="996535" y="1149174"/>
                  </a:lnTo>
                  <a:lnTo>
                    <a:pt x="996558" y="1144863"/>
                  </a:lnTo>
                  <a:lnTo>
                    <a:pt x="997012" y="1136116"/>
                  </a:lnTo>
                  <a:lnTo>
                    <a:pt x="997067" y="1131657"/>
                  </a:lnTo>
                  <a:lnTo>
                    <a:pt x="996738" y="1119969"/>
                  </a:lnTo>
                  <a:lnTo>
                    <a:pt x="995862" y="1102280"/>
                  </a:lnTo>
                  <a:lnTo>
                    <a:pt x="995776" y="1095982"/>
                  </a:lnTo>
                  <a:lnTo>
                    <a:pt x="995839" y="1093463"/>
                  </a:lnTo>
                  <a:lnTo>
                    <a:pt x="996112" y="1091538"/>
                  </a:lnTo>
                  <a:lnTo>
                    <a:pt x="997505" y="1088980"/>
                  </a:lnTo>
                  <a:lnTo>
                    <a:pt x="1000181" y="1087134"/>
                  </a:lnTo>
                  <a:lnTo>
                    <a:pt x="1001550" y="1086852"/>
                  </a:lnTo>
                  <a:lnTo>
                    <a:pt x="1010109" y="1092289"/>
                  </a:lnTo>
                  <a:lnTo>
                    <a:pt x="1014044" y="1094097"/>
                  </a:lnTo>
                  <a:lnTo>
                    <a:pt x="1016665" y="1094018"/>
                  </a:lnTo>
                  <a:lnTo>
                    <a:pt x="1016805" y="1093400"/>
                  </a:lnTo>
                  <a:lnTo>
                    <a:pt x="1014474" y="1092258"/>
                  </a:lnTo>
                  <a:lnTo>
                    <a:pt x="1012283" y="1089919"/>
                  </a:lnTo>
                  <a:lnTo>
                    <a:pt x="1008716" y="1082932"/>
                  </a:lnTo>
                  <a:lnTo>
                    <a:pt x="1007081" y="1076924"/>
                  </a:lnTo>
                  <a:lnTo>
                    <a:pt x="1006752" y="1074929"/>
                  </a:lnTo>
                  <a:lnTo>
                    <a:pt x="1006674" y="1072840"/>
                  </a:lnTo>
                  <a:lnTo>
                    <a:pt x="1006838" y="1070657"/>
                  </a:lnTo>
                  <a:lnTo>
                    <a:pt x="1007355" y="1068694"/>
                  </a:lnTo>
                  <a:lnTo>
                    <a:pt x="1009146" y="1065604"/>
                  </a:lnTo>
                  <a:lnTo>
                    <a:pt x="1010601" y="1064203"/>
                  </a:lnTo>
                  <a:lnTo>
                    <a:pt x="1015968" y="1060644"/>
                  </a:lnTo>
                  <a:lnTo>
                    <a:pt x="1021382" y="1058469"/>
                  </a:lnTo>
                  <a:lnTo>
                    <a:pt x="1033321" y="1056990"/>
                  </a:lnTo>
                  <a:lnTo>
                    <a:pt x="1036708" y="1058054"/>
                  </a:lnTo>
                  <a:lnTo>
                    <a:pt x="1041880" y="1054134"/>
                  </a:lnTo>
                  <a:lnTo>
                    <a:pt x="1044931" y="1053196"/>
                  </a:lnTo>
                  <a:lnTo>
                    <a:pt x="1050188" y="1054620"/>
                  </a:lnTo>
                  <a:close/>
                  <a:moveTo>
                    <a:pt x="938219" y="1077925"/>
                  </a:moveTo>
                  <a:lnTo>
                    <a:pt x="931898" y="1079592"/>
                  </a:lnTo>
                  <a:lnTo>
                    <a:pt x="928980" y="1078880"/>
                  </a:lnTo>
                  <a:lnTo>
                    <a:pt x="927438" y="1081055"/>
                  </a:lnTo>
                  <a:lnTo>
                    <a:pt x="926226" y="1081978"/>
                  </a:lnTo>
                  <a:lnTo>
                    <a:pt x="922776" y="1082377"/>
                  </a:lnTo>
                  <a:lnTo>
                    <a:pt x="915656" y="1078450"/>
                  </a:lnTo>
                  <a:lnTo>
                    <a:pt x="913740" y="1077081"/>
                  </a:lnTo>
                  <a:lnTo>
                    <a:pt x="913043" y="1075805"/>
                  </a:lnTo>
                  <a:lnTo>
                    <a:pt x="913333" y="1074585"/>
                  </a:lnTo>
                  <a:lnTo>
                    <a:pt x="914608" y="1073411"/>
                  </a:lnTo>
                  <a:lnTo>
                    <a:pt x="920069" y="1071620"/>
                  </a:lnTo>
                  <a:lnTo>
                    <a:pt x="922095" y="1070298"/>
                  </a:lnTo>
                  <a:lnTo>
                    <a:pt x="922924" y="1068451"/>
                  </a:lnTo>
                  <a:lnTo>
                    <a:pt x="924293" y="1066965"/>
                  </a:lnTo>
                  <a:lnTo>
                    <a:pt x="926187" y="1065838"/>
                  </a:lnTo>
                  <a:lnTo>
                    <a:pt x="931303" y="1064759"/>
                  </a:lnTo>
                  <a:lnTo>
                    <a:pt x="942811" y="1059149"/>
                  </a:lnTo>
                  <a:lnTo>
                    <a:pt x="948530" y="1058351"/>
                  </a:lnTo>
                  <a:lnTo>
                    <a:pt x="950776" y="1058829"/>
                  </a:lnTo>
                  <a:lnTo>
                    <a:pt x="951449" y="1060315"/>
                  </a:lnTo>
                  <a:lnTo>
                    <a:pt x="951628" y="1061794"/>
                  </a:lnTo>
                  <a:lnTo>
                    <a:pt x="951315" y="1063272"/>
                  </a:lnTo>
                  <a:lnTo>
                    <a:pt x="949524" y="1067067"/>
                  </a:lnTo>
                  <a:lnTo>
                    <a:pt x="947193" y="1070008"/>
                  </a:lnTo>
                  <a:lnTo>
                    <a:pt x="940918" y="1076322"/>
                  </a:lnTo>
                  <a:lnTo>
                    <a:pt x="938219" y="1077925"/>
                  </a:lnTo>
                  <a:close/>
                  <a:moveTo>
                    <a:pt x="900197" y="1071800"/>
                  </a:moveTo>
                  <a:lnTo>
                    <a:pt x="918731" y="1088698"/>
                  </a:lnTo>
                  <a:lnTo>
                    <a:pt x="921328" y="1087314"/>
                  </a:lnTo>
                  <a:lnTo>
                    <a:pt x="926930" y="1086430"/>
                  </a:lnTo>
                  <a:lnTo>
                    <a:pt x="932750" y="1083957"/>
                  </a:lnTo>
                  <a:lnTo>
                    <a:pt x="940824" y="1081900"/>
                  </a:lnTo>
                  <a:lnTo>
                    <a:pt x="945745" y="1078152"/>
                  </a:lnTo>
                  <a:lnTo>
                    <a:pt x="947842" y="1077081"/>
                  </a:lnTo>
                  <a:lnTo>
                    <a:pt x="951401" y="1076416"/>
                  </a:lnTo>
                  <a:lnTo>
                    <a:pt x="953342" y="1076431"/>
                  </a:lnTo>
                  <a:lnTo>
                    <a:pt x="958935" y="1078458"/>
                  </a:lnTo>
                  <a:lnTo>
                    <a:pt x="961181" y="1079881"/>
                  </a:lnTo>
                  <a:lnTo>
                    <a:pt x="962370" y="1081376"/>
                  </a:lnTo>
                  <a:lnTo>
                    <a:pt x="963661" y="1084090"/>
                  </a:lnTo>
                  <a:lnTo>
                    <a:pt x="965867" y="1090686"/>
                  </a:lnTo>
                  <a:lnTo>
                    <a:pt x="966196" y="1093134"/>
                  </a:lnTo>
                  <a:lnTo>
                    <a:pt x="966078" y="1093791"/>
                  </a:lnTo>
                  <a:lnTo>
                    <a:pt x="964044" y="1097828"/>
                  </a:lnTo>
                  <a:lnTo>
                    <a:pt x="962683" y="1099581"/>
                  </a:lnTo>
                  <a:lnTo>
                    <a:pt x="959882" y="1101247"/>
                  </a:lnTo>
                  <a:lnTo>
                    <a:pt x="957449" y="1101756"/>
                  </a:lnTo>
                  <a:lnTo>
                    <a:pt x="955360" y="1104666"/>
                  </a:lnTo>
                  <a:lnTo>
                    <a:pt x="953005" y="1103891"/>
                  </a:lnTo>
                  <a:lnTo>
                    <a:pt x="952372" y="1106544"/>
                  </a:lnTo>
                  <a:lnTo>
                    <a:pt x="952622" y="1108163"/>
                  </a:lnTo>
                  <a:lnTo>
                    <a:pt x="953256" y="1108953"/>
                  </a:lnTo>
                  <a:lnTo>
                    <a:pt x="954437" y="1108765"/>
                  </a:lnTo>
                  <a:lnTo>
                    <a:pt x="955790" y="1107639"/>
                  </a:lnTo>
                  <a:lnTo>
                    <a:pt x="958419" y="1108202"/>
                  </a:lnTo>
                  <a:lnTo>
                    <a:pt x="959804" y="1109939"/>
                  </a:lnTo>
                  <a:lnTo>
                    <a:pt x="961048" y="1112802"/>
                  </a:lnTo>
                  <a:lnTo>
                    <a:pt x="960125" y="1115447"/>
                  </a:lnTo>
                  <a:lnTo>
                    <a:pt x="955478" y="1119100"/>
                  </a:lnTo>
                  <a:lnTo>
                    <a:pt x="948632" y="1123215"/>
                  </a:lnTo>
                  <a:lnTo>
                    <a:pt x="940292" y="1136093"/>
                  </a:lnTo>
                  <a:lnTo>
                    <a:pt x="935903" y="1141452"/>
                  </a:lnTo>
                  <a:lnTo>
                    <a:pt x="934996" y="1143118"/>
                  </a:lnTo>
                  <a:lnTo>
                    <a:pt x="934550" y="1144792"/>
                  </a:lnTo>
                  <a:lnTo>
                    <a:pt x="934683" y="1147953"/>
                  </a:lnTo>
                  <a:lnTo>
                    <a:pt x="934878" y="1149228"/>
                  </a:lnTo>
                  <a:lnTo>
                    <a:pt x="936091" y="1149737"/>
                  </a:lnTo>
                  <a:lnTo>
                    <a:pt x="940167" y="1145324"/>
                  </a:lnTo>
                  <a:lnTo>
                    <a:pt x="942796" y="1143267"/>
                  </a:lnTo>
                  <a:lnTo>
                    <a:pt x="945463" y="1142132"/>
                  </a:lnTo>
                  <a:lnTo>
                    <a:pt x="950173" y="1142054"/>
                  </a:lnTo>
                  <a:lnTo>
                    <a:pt x="952121" y="1142735"/>
                  </a:lnTo>
                  <a:lnTo>
                    <a:pt x="955650" y="1145387"/>
                  </a:lnTo>
                  <a:lnTo>
                    <a:pt x="958881" y="1149463"/>
                  </a:lnTo>
                  <a:lnTo>
                    <a:pt x="959600" y="1150942"/>
                  </a:lnTo>
                  <a:lnTo>
                    <a:pt x="959288" y="1152428"/>
                  </a:lnTo>
                  <a:lnTo>
                    <a:pt x="957950" y="1153915"/>
                  </a:lnTo>
                  <a:lnTo>
                    <a:pt x="957801" y="1154893"/>
                  </a:lnTo>
                  <a:lnTo>
                    <a:pt x="960884" y="1156942"/>
                  </a:lnTo>
                  <a:lnTo>
                    <a:pt x="964279" y="1162481"/>
                  </a:lnTo>
                  <a:lnTo>
                    <a:pt x="964498" y="1165830"/>
                  </a:lnTo>
                  <a:lnTo>
                    <a:pt x="963019" y="1169131"/>
                  </a:lnTo>
                  <a:lnTo>
                    <a:pt x="962612" y="1171337"/>
                  </a:lnTo>
                  <a:lnTo>
                    <a:pt x="963285" y="1172456"/>
                  </a:lnTo>
                  <a:lnTo>
                    <a:pt x="964960" y="1171783"/>
                  </a:lnTo>
                  <a:lnTo>
                    <a:pt x="968973" y="1168083"/>
                  </a:lnTo>
                  <a:lnTo>
                    <a:pt x="973315" y="1166150"/>
                  </a:lnTo>
                  <a:lnTo>
                    <a:pt x="975060" y="1166362"/>
                  </a:lnTo>
                  <a:lnTo>
                    <a:pt x="976155" y="1167214"/>
                  </a:lnTo>
                  <a:lnTo>
                    <a:pt x="977313" y="1172284"/>
                  </a:lnTo>
                  <a:lnTo>
                    <a:pt x="978275" y="1177964"/>
                  </a:lnTo>
                  <a:lnTo>
                    <a:pt x="978392" y="1182720"/>
                  </a:lnTo>
                  <a:lnTo>
                    <a:pt x="977673" y="1186570"/>
                  </a:lnTo>
                  <a:lnTo>
                    <a:pt x="976640" y="1189566"/>
                  </a:lnTo>
                  <a:lnTo>
                    <a:pt x="974035" y="1193266"/>
                  </a:lnTo>
                  <a:lnTo>
                    <a:pt x="971680" y="1194675"/>
                  </a:lnTo>
                  <a:lnTo>
                    <a:pt x="970452" y="1194690"/>
                  </a:lnTo>
                  <a:lnTo>
                    <a:pt x="970577" y="1195316"/>
                  </a:lnTo>
                  <a:lnTo>
                    <a:pt x="973370" y="1198383"/>
                  </a:lnTo>
                  <a:lnTo>
                    <a:pt x="974535" y="1200832"/>
                  </a:lnTo>
                  <a:lnTo>
                    <a:pt x="975028" y="1203187"/>
                  </a:lnTo>
                  <a:lnTo>
                    <a:pt x="974864" y="1205455"/>
                  </a:lnTo>
                  <a:lnTo>
                    <a:pt x="974481" y="1207388"/>
                  </a:lnTo>
                  <a:lnTo>
                    <a:pt x="971226" y="1214523"/>
                  </a:lnTo>
                  <a:lnTo>
                    <a:pt x="971398" y="1215540"/>
                  </a:lnTo>
                  <a:lnTo>
                    <a:pt x="972298" y="1216001"/>
                  </a:lnTo>
                  <a:lnTo>
                    <a:pt x="974340" y="1220085"/>
                  </a:lnTo>
                  <a:lnTo>
                    <a:pt x="974582" y="1229536"/>
                  </a:lnTo>
                  <a:lnTo>
                    <a:pt x="967267" y="1232485"/>
                  </a:lnTo>
                  <a:lnTo>
                    <a:pt x="965546" y="1234668"/>
                  </a:lnTo>
                  <a:lnTo>
                    <a:pt x="963528" y="1238165"/>
                  </a:lnTo>
                  <a:lnTo>
                    <a:pt x="961212" y="1240770"/>
                  </a:lnTo>
                  <a:lnTo>
                    <a:pt x="955963" y="1243509"/>
                  </a:lnTo>
                  <a:lnTo>
                    <a:pt x="953303" y="1243821"/>
                  </a:lnTo>
                  <a:lnTo>
                    <a:pt x="940151" y="1241537"/>
                  </a:lnTo>
                  <a:lnTo>
                    <a:pt x="938821" y="1240207"/>
                  </a:lnTo>
                  <a:lnTo>
                    <a:pt x="937898" y="1237829"/>
                  </a:lnTo>
                  <a:lnTo>
                    <a:pt x="937390" y="1234402"/>
                  </a:lnTo>
                  <a:lnTo>
                    <a:pt x="937249" y="1231695"/>
                  </a:lnTo>
                  <a:lnTo>
                    <a:pt x="937484" y="1229724"/>
                  </a:lnTo>
                  <a:lnTo>
                    <a:pt x="937413" y="1228574"/>
                  </a:lnTo>
                  <a:lnTo>
                    <a:pt x="937046" y="1228237"/>
                  </a:lnTo>
                  <a:lnTo>
                    <a:pt x="935583" y="1230216"/>
                  </a:lnTo>
                  <a:lnTo>
                    <a:pt x="934057" y="1233800"/>
                  </a:lnTo>
                  <a:lnTo>
                    <a:pt x="934894" y="1237766"/>
                  </a:lnTo>
                  <a:lnTo>
                    <a:pt x="939048" y="1248742"/>
                  </a:lnTo>
                  <a:lnTo>
                    <a:pt x="939846" y="1253436"/>
                  </a:lnTo>
                  <a:lnTo>
                    <a:pt x="939964" y="1255424"/>
                  </a:lnTo>
                  <a:lnTo>
                    <a:pt x="939776" y="1256910"/>
                  </a:lnTo>
                  <a:lnTo>
                    <a:pt x="935082" y="1263239"/>
                  </a:lnTo>
                  <a:lnTo>
                    <a:pt x="932367" y="1265375"/>
                  </a:lnTo>
                  <a:lnTo>
                    <a:pt x="929582" y="1266439"/>
                  </a:lnTo>
                  <a:lnTo>
                    <a:pt x="926930" y="1265641"/>
                  </a:lnTo>
                  <a:lnTo>
                    <a:pt x="924411" y="1262997"/>
                  </a:lnTo>
                  <a:lnTo>
                    <a:pt x="922486" y="1261815"/>
                  </a:lnTo>
                  <a:lnTo>
                    <a:pt x="918512" y="1261980"/>
                  </a:lnTo>
                  <a:lnTo>
                    <a:pt x="917268" y="1260610"/>
                  </a:lnTo>
                  <a:lnTo>
                    <a:pt x="916118" y="1258060"/>
                  </a:lnTo>
                  <a:lnTo>
                    <a:pt x="913325" y="1248868"/>
                  </a:lnTo>
                  <a:lnTo>
                    <a:pt x="909421" y="1242312"/>
                  </a:lnTo>
                  <a:lnTo>
                    <a:pt x="906057" y="1234926"/>
                  </a:lnTo>
                  <a:lnTo>
                    <a:pt x="897506" y="1224067"/>
                  </a:lnTo>
                  <a:lnTo>
                    <a:pt x="893078" y="1217527"/>
                  </a:lnTo>
                  <a:lnTo>
                    <a:pt x="887179" y="1206934"/>
                  </a:lnTo>
                  <a:lnTo>
                    <a:pt x="884715" y="1204524"/>
                  </a:lnTo>
                  <a:lnTo>
                    <a:pt x="882665" y="1203554"/>
                  </a:lnTo>
                  <a:lnTo>
                    <a:pt x="878636" y="1202788"/>
                  </a:lnTo>
                  <a:lnTo>
                    <a:pt x="877705" y="1201458"/>
                  </a:lnTo>
                  <a:lnTo>
                    <a:pt x="876234" y="1197820"/>
                  </a:lnTo>
                  <a:lnTo>
                    <a:pt x="873699" y="1195081"/>
                  </a:lnTo>
                  <a:lnTo>
                    <a:pt x="872776" y="1194737"/>
                  </a:lnTo>
                  <a:lnTo>
                    <a:pt x="871282" y="1195387"/>
                  </a:lnTo>
                  <a:lnTo>
                    <a:pt x="867339" y="1197914"/>
                  </a:lnTo>
                  <a:lnTo>
                    <a:pt x="862387" y="1195238"/>
                  </a:lnTo>
                  <a:lnTo>
                    <a:pt x="861276" y="1193353"/>
                  </a:lnTo>
                  <a:lnTo>
                    <a:pt x="860618" y="1190161"/>
                  </a:lnTo>
                  <a:lnTo>
                    <a:pt x="859993" y="1188400"/>
                  </a:lnTo>
                  <a:lnTo>
                    <a:pt x="858318" y="1186820"/>
                  </a:lnTo>
                  <a:lnTo>
                    <a:pt x="856902" y="1182806"/>
                  </a:lnTo>
                  <a:lnTo>
                    <a:pt x="847491" y="1174866"/>
                  </a:lnTo>
                  <a:lnTo>
                    <a:pt x="841897" y="1165689"/>
                  </a:lnTo>
                  <a:lnTo>
                    <a:pt x="840762" y="1162356"/>
                  </a:lnTo>
                  <a:lnTo>
                    <a:pt x="840653" y="1160995"/>
                  </a:lnTo>
                  <a:lnTo>
                    <a:pt x="841224" y="1156543"/>
                  </a:lnTo>
                  <a:lnTo>
                    <a:pt x="842523" y="1151481"/>
                  </a:lnTo>
                  <a:lnTo>
                    <a:pt x="844220" y="1146428"/>
                  </a:lnTo>
                  <a:lnTo>
                    <a:pt x="845261" y="1144354"/>
                  </a:lnTo>
                  <a:lnTo>
                    <a:pt x="848946" y="1139973"/>
                  </a:lnTo>
                  <a:lnTo>
                    <a:pt x="851848" y="1138980"/>
                  </a:lnTo>
                  <a:lnTo>
                    <a:pt x="855901" y="1139535"/>
                  </a:lnTo>
                  <a:lnTo>
                    <a:pt x="858029" y="1140513"/>
                  </a:lnTo>
                  <a:lnTo>
                    <a:pt x="859946" y="1143447"/>
                  </a:lnTo>
                  <a:lnTo>
                    <a:pt x="860759" y="1146819"/>
                  </a:lnTo>
                  <a:lnTo>
                    <a:pt x="861721" y="1149088"/>
                  </a:lnTo>
                  <a:lnTo>
                    <a:pt x="864726" y="1151568"/>
                  </a:lnTo>
                  <a:lnTo>
                    <a:pt x="866353" y="1153555"/>
                  </a:lnTo>
                  <a:lnTo>
                    <a:pt x="868747" y="1158170"/>
                  </a:lnTo>
                  <a:lnTo>
                    <a:pt x="870593" y="1163710"/>
                  </a:lnTo>
                  <a:lnTo>
                    <a:pt x="872291" y="1165532"/>
                  </a:lnTo>
                  <a:lnTo>
                    <a:pt x="876367" y="1166150"/>
                  </a:lnTo>
                  <a:lnTo>
                    <a:pt x="880576" y="1165212"/>
                  </a:lnTo>
                  <a:lnTo>
                    <a:pt x="889604" y="1161730"/>
                  </a:lnTo>
                  <a:lnTo>
                    <a:pt x="889972" y="1161292"/>
                  </a:lnTo>
                  <a:lnTo>
                    <a:pt x="890527" y="1159219"/>
                  </a:lnTo>
                  <a:lnTo>
                    <a:pt x="891560" y="1146521"/>
                  </a:lnTo>
                  <a:lnTo>
                    <a:pt x="892178" y="1146467"/>
                  </a:lnTo>
                  <a:lnTo>
                    <a:pt x="895245" y="1152358"/>
                  </a:lnTo>
                  <a:lnTo>
                    <a:pt x="896113" y="1153007"/>
                  </a:lnTo>
                  <a:lnTo>
                    <a:pt x="897435" y="1151779"/>
                  </a:lnTo>
                  <a:lnTo>
                    <a:pt x="898218" y="1148923"/>
                  </a:lnTo>
                  <a:lnTo>
                    <a:pt x="898124" y="1147562"/>
                  </a:lnTo>
                  <a:lnTo>
                    <a:pt x="896199" y="1140638"/>
                  </a:lnTo>
                  <a:lnTo>
                    <a:pt x="895057" y="1137618"/>
                  </a:lnTo>
                  <a:lnTo>
                    <a:pt x="894040" y="1135741"/>
                  </a:lnTo>
                  <a:lnTo>
                    <a:pt x="892906" y="1135123"/>
                  </a:lnTo>
                  <a:lnTo>
                    <a:pt x="890449" y="1135725"/>
                  </a:lnTo>
                  <a:lnTo>
                    <a:pt x="888579" y="1134387"/>
                  </a:lnTo>
                  <a:lnTo>
                    <a:pt x="888165" y="1132463"/>
                  </a:lnTo>
                  <a:lnTo>
                    <a:pt x="888470" y="1129865"/>
                  </a:lnTo>
                  <a:lnTo>
                    <a:pt x="889502" y="1127127"/>
                  </a:lnTo>
                  <a:lnTo>
                    <a:pt x="890613" y="1125555"/>
                  </a:lnTo>
                  <a:lnTo>
                    <a:pt x="892765" y="1124741"/>
                  </a:lnTo>
                  <a:lnTo>
                    <a:pt x="895284" y="1125539"/>
                  </a:lnTo>
                  <a:lnTo>
                    <a:pt x="898773" y="1128856"/>
                  </a:lnTo>
                  <a:lnTo>
                    <a:pt x="900980" y="1129591"/>
                  </a:lnTo>
                  <a:lnTo>
                    <a:pt x="904078" y="1128645"/>
                  </a:lnTo>
                  <a:lnTo>
                    <a:pt x="900111" y="1126697"/>
                  </a:lnTo>
                  <a:lnTo>
                    <a:pt x="894572" y="1119014"/>
                  </a:lnTo>
                  <a:lnTo>
                    <a:pt x="892202" y="1117567"/>
                  </a:lnTo>
                  <a:lnTo>
                    <a:pt x="889307" y="1120876"/>
                  </a:lnTo>
                  <a:lnTo>
                    <a:pt x="887351" y="1122120"/>
                  </a:lnTo>
                  <a:lnTo>
                    <a:pt x="883658" y="1123732"/>
                  </a:lnTo>
                  <a:lnTo>
                    <a:pt x="880717" y="1123966"/>
                  </a:lnTo>
                  <a:lnTo>
                    <a:pt x="868387" y="1112044"/>
                  </a:lnTo>
                  <a:lnTo>
                    <a:pt x="867706" y="1110901"/>
                  </a:lnTo>
                  <a:lnTo>
                    <a:pt x="866799" y="1107780"/>
                  </a:lnTo>
                  <a:lnTo>
                    <a:pt x="866908" y="1106340"/>
                  </a:lnTo>
                  <a:lnTo>
                    <a:pt x="868121" y="1104111"/>
                  </a:lnTo>
                  <a:lnTo>
                    <a:pt x="871196" y="1101153"/>
                  </a:lnTo>
                  <a:lnTo>
                    <a:pt x="875765" y="1099299"/>
                  </a:lnTo>
                  <a:lnTo>
                    <a:pt x="878824" y="1099002"/>
                  </a:lnTo>
                  <a:lnTo>
                    <a:pt x="881491" y="1101208"/>
                  </a:lnTo>
                  <a:lnTo>
                    <a:pt x="885387" y="1107170"/>
                  </a:lnTo>
                  <a:lnTo>
                    <a:pt x="888798" y="1110635"/>
                  </a:lnTo>
                  <a:lnTo>
                    <a:pt x="889080" y="1109384"/>
                  </a:lnTo>
                  <a:lnTo>
                    <a:pt x="888478" y="1105965"/>
                  </a:lnTo>
                  <a:lnTo>
                    <a:pt x="886921" y="1100879"/>
                  </a:lnTo>
                  <a:lnTo>
                    <a:pt x="885802" y="1099487"/>
                  </a:lnTo>
                  <a:lnTo>
                    <a:pt x="883064" y="1097961"/>
                  </a:lnTo>
                  <a:lnTo>
                    <a:pt x="880529" y="1094449"/>
                  </a:lnTo>
                  <a:lnTo>
                    <a:pt x="879340" y="1091843"/>
                  </a:lnTo>
                  <a:lnTo>
                    <a:pt x="878706" y="1089050"/>
                  </a:lnTo>
                  <a:lnTo>
                    <a:pt x="878628" y="1086062"/>
                  </a:lnTo>
                  <a:lnTo>
                    <a:pt x="879113" y="1084012"/>
                  </a:lnTo>
                  <a:lnTo>
                    <a:pt x="880161" y="1082909"/>
                  </a:lnTo>
                  <a:lnTo>
                    <a:pt x="889636" y="1079905"/>
                  </a:lnTo>
                  <a:lnTo>
                    <a:pt x="896254" y="1083230"/>
                  </a:lnTo>
                  <a:lnTo>
                    <a:pt x="900455" y="1083715"/>
                  </a:lnTo>
                  <a:lnTo>
                    <a:pt x="902200" y="1079631"/>
                  </a:lnTo>
                  <a:lnTo>
                    <a:pt x="901590" y="1078833"/>
                  </a:lnTo>
                  <a:lnTo>
                    <a:pt x="899383" y="1079889"/>
                  </a:lnTo>
                  <a:lnTo>
                    <a:pt x="896888" y="1079866"/>
                  </a:lnTo>
                  <a:lnTo>
                    <a:pt x="895331" y="1077620"/>
                  </a:lnTo>
                  <a:lnTo>
                    <a:pt x="895284" y="1076306"/>
                  </a:lnTo>
                  <a:lnTo>
                    <a:pt x="897232" y="1073161"/>
                  </a:lnTo>
                  <a:lnTo>
                    <a:pt x="900197" y="1071800"/>
                  </a:lnTo>
                  <a:close/>
                  <a:moveTo>
                    <a:pt x="1194695" y="1286217"/>
                  </a:moveTo>
                  <a:lnTo>
                    <a:pt x="1195563" y="1287695"/>
                  </a:lnTo>
                  <a:lnTo>
                    <a:pt x="1200578" y="1285810"/>
                  </a:lnTo>
                  <a:lnTo>
                    <a:pt x="1204842" y="1283635"/>
                  </a:lnTo>
                  <a:lnTo>
                    <a:pt x="1211484" y="1278440"/>
                  </a:lnTo>
                  <a:lnTo>
                    <a:pt x="1215450" y="1276633"/>
                  </a:lnTo>
                  <a:lnTo>
                    <a:pt x="1227506" y="1276664"/>
                  </a:lnTo>
                  <a:lnTo>
                    <a:pt x="1229556" y="1277642"/>
                  </a:lnTo>
                  <a:lnTo>
                    <a:pt x="1228648" y="1280748"/>
                  </a:lnTo>
                  <a:lnTo>
                    <a:pt x="1228148" y="1281624"/>
                  </a:lnTo>
                  <a:lnTo>
                    <a:pt x="1228547" y="1282970"/>
                  </a:lnTo>
                  <a:lnTo>
                    <a:pt x="1229845" y="1284785"/>
                  </a:lnTo>
                  <a:lnTo>
                    <a:pt x="1232443" y="1286803"/>
                  </a:lnTo>
                  <a:lnTo>
                    <a:pt x="1233468" y="1284996"/>
                  </a:lnTo>
                  <a:lnTo>
                    <a:pt x="1234219" y="1280623"/>
                  </a:lnTo>
                  <a:lnTo>
                    <a:pt x="1235995" y="1262527"/>
                  </a:lnTo>
                  <a:lnTo>
                    <a:pt x="1236746" y="1257020"/>
                  </a:lnTo>
                  <a:lnTo>
                    <a:pt x="1237105" y="1251786"/>
                  </a:lnTo>
                  <a:lnTo>
                    <a:pt x="1237066" y="1246826"/>
                  </a:lnTo>
                  <a:lnTo>
                    <a:pt x="1236198" y="1243673"/>
                  </a:lnTo>
                  <a:lnTo>
                    <a:pt x="1233108" y="1241780"/>
                  </a:lnTo>
                  <a:lnTo>
                    <a:pt x="1228891" y="1242093"/>
                  </a:lnTo>
                  <a:lnTo>
                    <a:pt x="1226724" y="1241600"/>
                  </a:lnTo>
                  <a:lnTo>
                    <a:pt x="1224103" y="1240622"/>
                  </a:lnTo>
                  <a:lnTo>
                    <a:pt x="1222155" y="1239088"/>
                  </a:lnTo>
                  <a:lnTo>
                    <a:pt x="1220887" y="1237007"/>
                  </a:lnTo>
                  <a:lnTo>
                    <a:pt x="1218368" y="1230733"/>
                  </a:lnTo>
                  <a:lnTo>
                    <a:pt x="1216514" y="1227220"/>
                  </a:lnTo>
                  <a:lnTo>
                    <a:pt x="1211750" y="1220860"/>
                  </a:lnTo>
                  <a:lnTo>
                    <a:pt x="1209590" y="1218732"/>
                  </a:lnTo>
                  <a:lnTo>
                    <a:pt x="1210678" y="1216213"/>
                  </a:lnTo>
                  <a:lnTo>
                    <a:pt x="1215012" y="1213302"/>
                  </a:lnTo>
                  <a:lnTo>
                    <a:pt x="1217625" y="1210541"/>
                  </a:lnTo>
                  <a:lnTo>
                    <a:pt x="1220700" y="1202420"/>
                  </a:lnTo>
                  <a:lnTo>
                    <a:pt x="1222546" y="1201106"/>
                  </a:lnTo>
                  <a:lnTo>
                    <a:pt x="1229204" y="1202185"/>
                  </a:lnTo>
                  <a:lnTo>
                    <a:pt x="1238209" y="1208546"/>
                  </a:lnTo>
                  <a:lnTo>
                    <a:pt x="1243849" y="1214030"/>
                  </a:lnTo>
                  <a:lnTo>
                    <a:pt x="1245336" y="1214617"/>
                  </a:lnTo>
                  <a:lnTo>
                    <a:pt x="1245367" y="1213623"/>
                  </a:lnTo>
                  <a:lnTo>
                    <a:pt x="1243935" y="1211057"/>
                  </a:lnTo>
                  <a:lnTo>
                    <a:pt x="1237442" y="1204251"/>
                  </a:lnTo>
                  <a:lnTo>
                    <a:pt x="1234492" y="1199275"/>
                  </a:lnTo>
                  <a:lnTo>
                    <a:pt x="1233076" y="1195715"/>
                  </a:lnTo>
                  <a:lnTo>
                    <a:pt x="1233749" y="1194166"/>
                  </a:lnTo>
                  <a:lnTo>
                    <a:pt x="1237403" y="1192586"/>
                  </a:lnTo>
                  <a:lnTo>
                    <a:pt x="1237880" y="1190763"/>
                  </a:lnTo>
                  <a:lnTo>
                    <a:pt x="1232912" y="1188612"/>
                  </a:lnTo>
                  <a:lnTo>
                    <a:pt x="1230393" y="1188658"/>
                  </a:lnTo>
                  <a:lnTo>
                    <a:pt x="1228359" y="1190200"/>
                  </a:lnTo>
                  <a:lnTo>
                    <a:pt x="1226168" y="1190301"/>
                  </a:lnTo>
                  <a:lnTo>
                    <a:pt x="1222116" y="1187501"/>
                  </a:lnTo>
                  <a:lnTo>
                    <a:pt x="1221013" y="1185866"/>
                  </a:lnTo>
                  <a:lnTo>
                    <a:pt x="1218674" y="1181007"/>
                  </a:lnTo>
                  <a:lnTo>
                    <a:pt x="1217445" y="1176767"/>
                  </a:lnTo>
                  <a:lnTo>
                    <a:pt x="1216084" y="1174130"/>
                  </a:lnTo>
                  <a:lnTo>
                    <a:pt x="1215591" y="1172026"/>
                  </a:lnTo>
                  <a:lnTo>
                    <a:pt x="1215325" y="1165470"/>
                  </a:lnTo>
                  <a:lnTo>
                    <a:pt x="1215442" y="1161597"/>
                  </a:lnTo>
                  <a:lnTo>
                    <a:pt x="1215990" y="1158280"/>
                  </a:lnTo>
                  <a:lnTo>
                    <a:pt x="1216976" y="1155511"/>
                  </a:lnTo>
                  <a:lnTo>
                    <a:pt x="1219604" y="1150378"/>
                  </a:lnTo>
                  <a:lnTo>
                    <a:pt x="1221083" y="1148900"/>
                  </a:lnTo>
                  <a:lnTo>
                    <a:pt x="1223837" y="1148227"/>
                  </a:lnTo>
                  <a:lnTo>
                    <a:pt x="1229822" y="1150777"/>
                  </a:lnTo>
                  <a:lnTo>
                    <a:pt x="1245915" y="1159946"/>
                  </a:lnTo>
                  <a:lnTo>
                    <a:pt x="1245531" y="1157005"/>
                  </a:lnTo>
                  <a:lnTo>
                    <a:pt x="1227530" y="1144589"/>
                  </a:lnTo>
                  <a:lnTo>
                    <a:pt x="1221169" y="1141374"/>
                  </a:lnTo>
                  <a:lnTo>
                    <a:pt x="1219612" y="1136844"/>
                  </a:lnTo>
                  <a:lnTo>
                    <a:pt x="1229196" y="1119358"/>
                  </a:lnTo>
                  <a:lnTo>
                    <a:pt x="1238029" y="1115220"/>
                  </a:lnTo>
                  <a:lnTo>
                    <a:pt x="1242425" y="1110072"/>
                  </a:lnTo>
                  <a:lnTo>
                    <a:pt x="1249607" y="1109845"/>
                  </a:lnTo>
                  <a:lnTo>
                    <a:pt x="1256351" y="1113115"/>
                  </a:lnTo>
                  <a:lnTo>
                    <a:pt x="1256469" y="1112223"/>
                  </a:lnTo>
                  <a:lnTo>
                    <a:pt x="1253425" y="1106066"/>
                  </a:lnTo>
                  <a:lnTo>
                    <a:pt x="1253660" y="1104525"/>
                  </a:lnTo>
                  <a:lnTo>
                    <a:pt x="1257486" y="1100840"/>
                  </a:lnTo>
                  <a:lnTo>
                    <a:pt x="1264495" y="1096498"/>
                  </a:lnTo>
                  <a:lnTo>
                    <a:pt x="1273054" y="1093040"/>
                  </a:lnTo>
                  <a:lnTo>
                    <a:pt x="1274752" y="1091241"/>
                  </a:lnTo>
                  <a:lnTo>
                    <a:pt x="1276942" y="1089966"/>
                  </a:lnTo>
                  <a:lnTo>
                    <a:pt x="1280979" y="1088855"/>
                  </a:lnTo>
                  <a:lnTo>
                    <a:pt x="1291009" y="1088323"/>
                  </a:lnTo>
                  <a:lnTo>
                    <a:pt x="1296642" y="1088839"/>
                  </a:lnTo>
                  <a:lnTo>
                    <a:pt x="1304129" y="1091483"/>
                  </a:lnTo>
                  <a:lnTo>
                    <a:pt x="1308502" y="1096279"/>
                  </a:lnTo>
                  <a:lnTo>
                    <a:pt x="1309863" y="1099143"/>
                  </a:lnTo>
                  <a:lnTo>
                    <a:pt x="1312187" y="1108288"/>
                  </a:lnTo>
                  <a:lnTo>
                    <a:pt x="1314088" y="1121001"/>
                  </a:lnTo>
                  <a:lnTo>
                    <a:pt x="1316865" y="1126251"/>
                  </a:lnTo>
                  <a:lnTo>
                    <a:pt x="1321333" y="1129146"/>
                  </a:lnTo>
                  <a:lnTo>
                    <a:pt x="1324423" y="1132283"/>
                  </a:lnTo>
                  <a:lnTo>
                    <a:pt x="1326128" y="1135662"/>
                  </a:lnTo>
                  <a:lnTo>
                    <a:pt x="1326582" y="1139903"/>
                  </a:lnTo>
                  <a:lnTo>
                    <a:pt x="1325784" y="1144996"/>
                  </a:lnTo>
                  <a:lnTo>
                    <a:pt x="1326387" y="1150198"/>
                  </a:lnTo>
                  <a:lnTo>
                    <a:pt x="1328382" y="1155503"/>
                  </a:lnTo>
                  <a:lnTo>
                    <a:pt x="1329923" y="1158499"/>
                  </a:lnTo>
                  <a:lnTo>
                    <a:pt x="1333295" y="1161918"/>
                  </a:lnTo>
                  <a:lnTo>
                    <a:pt x="1333349" y="1163741"/>
                  </a:lnTo>
                  <a:lnTo>
                    <a:pt x="1332293" y="1165822"/>
                  </a:lnTo>
                  <a:lnTo>
                    <a:pt x="1330064" y="1168662"/>
                  </a:lnTo>
                  <a:lnTo>
                    <a:pt x="1324556" y="1177494"/>
                  </a:lnTo>
                  <a:lnTo>
                    <a:pt x="1317452" y="1187148"/>
                  </a:lnTo>
                  <a:lnTo>
                    <a:pt x="1312390" y="1195449"/>
                  </a:lnTo>
                  <a:lnTo>
                    <a:pt x="1312140" y="1197890"/>
                  </a:lnTo>
                  <a:lnTo>
                    <a:pt x="1322678" y="1184903"/>
                  </a:lnTo>
                  <a:lnTo>
                    <a:pt x="1325956" y="1185365"/>
                  </a:lnTo>
                  <a:lnTo>
                    <a:pt x="1326105" y="1187188"/>
                  </a:lnTo>
                  <a:lnTo>
                    <a:pt x="1323961" y="1193532"/>
                  </a:lnTo>
                  <a:lnTo>
                    <a:pt x="1321348" y="1199165"/>
                  </a:lnTo>
                  <a:lnTo>
                    <a:pt x="1318720" y="1202764"/>
                  </a:lnTo>
                  <a:lnTo>
                    <a:pt x="1319205" y="1204118"/>
                  </a:lnTo>
                  <a:lnTo>
                    <a:pt x="1324212" y="1210400"/>
                  </a:lnTo>
                  <a:lnTo>
                    <a:pt x="1323288" y="1211432"/>
                  </a:lnTo>
                  <a:lnTo>
                    <a:pt x="1320871" y="1210924"/>
                  </a:lnTo>
                  <a:lnTo>
                    <a:pt x="1319885" y="1211487"/>
                  </a:lnTo>
                  <a:lnTo>
                    <a:pt x="1319166" y="1212629"/>
                  </a:lnTo>
                  <a:lnTo>
                    <a:pt x="1318720" y="1214343"/>
                  </a:lnTo>
                  <a:lnTo>
                    <a:pt x="1318688" y="1216752"/>
                  </a:lnTo>
                  <a:lnTo>
                    <a:pt x="1319079" y="1219850"/>
                  </a:lnTo>
                  <a:lnTo>
                    <a:pt x="1319040" y="1222158"/>
                  </a:lnTo>
                  <a:lnTo>
                    <a:pt x="1318571" y="1223684"/>
                  </a:lnTo>
                  <a:lnTo>
                    <a:pt x="1319072" y="1224318"/>
                  </a:lnTo>
                  <a:lnTo>
                    <a:pt x="1320542" y="1224052"/>
                  </a:lnTo>
                  <a:lnTo>
                    <a:pt x="1321779" y="1222792"/>
                  </a:lnTo>
                  <a:lnTo>
                    <a:pt x="1323899" y="1218614"/>
                  </a:lnTo>
                  <a:lnTo>
                    <a:pt x="1330908" y="1207169"/>
                  </a:lnTo>
                  <a:lnTo>
                    <a:pt x="1335391" y="1202866"/>
                  </a:lnTo>
                  <a:lnTo>
                    <a:pt x="1336839" y="1202490"/>
                  </a:lnTo>
                  <a:lnTo>
                    <a:pt x="1340962" y="1205291"/>
                  </a:lnTo>
                  <a:lnTo>
                    <a:pt x="1341924" y="1205127"/>
                  </a:lnTo>
                  <a:lnTo>
                    <a:pt x="1337386" y="1196232"/>
                  </a:lnTo>
                  <a:lnTo>
                    <a:pt x="1336995" y="1193971"/>
                  </a:lnTo>
                  <a:lnTo>
                    <a:pt x="1337918" y="1190630"/>
                  </a:lnTo>
                  <a:lnTo>
                    <a:pt x="1338474" y="1189480"/>
                  </a:lnTo>
                  <a:lnTo>
                    <a:pt x="1341001" y="1187015"/>
                  </a:lnTo>
                  <a:lnTo>
                    <a:pt x="1343097" y="1185701"/>
                  </a:lnTo>
                  <a:lnTo>
                    <a:pt x="1344271" y="1186249"/>
                  </a:lnTo>
                  <a:lnTo>
                    <a:pt x="1346125" y="1190810"/>
                  </a:lnTo>
                  <a:lnTo>
                    <a:pt x="1346986" y="1193978"/>
                  </a:lnTo>
                  <a:lnTo>
                    <a:pt x="1348527" y="1195246"/>
                  </a:lnTo>
                  <a:lnTo>
                    <a:pt x="1351954" y="1193611"/>
                  </a:lnTo>
                  <a:lnTo>
                    <a:pt x="1354238" y="1189730"/>
                  </a:lnTo>
                  <a:lnTo>
                    <a:pt x="1357070" y="1192273"/>
                  </a:lnTo>
                  <a:lnTo>
                    <a:pt x="1361334" y="1198320"/>
                  </a:lnTo>
                  <a:lnTo>
                    <a:pt x="1360943" y="1204344"/>
                  </a:lnTo>
                  <a:lnTo>
                    <a:pt x="1360943" y="1210353"/>
                  </a:lnTo>
                  <a:lnTo>
                    <a:pt x="1361162" y="1214734"/>
                  </a:lnTo>
                  <a:lnTo>
                    <a:pt x="1366255" y="1222722"/>
                  </a:lnTo>
                  <a:lnTo>
                    <a:pt x="1369799" y="1226211"/>
                  </a:lnTo>
                  <a:lnTo>
                    <a:pt x="1370448" y="1226234"/>
                  </a:lnTo>
                  <a:lnTo>
                    <a:pt x="1370370" y="1225045"/>
                  </a:lnTo>
                  <a:lnTo>
                    <a:pt x="1369627" y="1222401"/>
                  </a:lnTo>
                  <a:lnTo>
                    <a:pt x="1367679" y="1219749"/>
                  </a:lnTo>
                  <a:lnTo>
                    <a:pt x="1365926" y="1215641"/>
                  </a:lnTo>
                  <a:lnTo>
                    <a:pt x="1364346" y="1210611"/>
                  </a:lnTo>
                  <a:lnTo>
                    <a:pt x="1365285" y="1198805"/>
                  </a:lnTo>
                  <a:lnTo>
                    <a:pt x="1367937" y="1192601"/>
                  </a:lnTo>
                  <a:lnTo>
                    <a:pt x="1370503" y="1194197"/>
                  </a:lnTo>
                  <a:lnTo>
                    <a:pt x="1373883" y="1197781"/>
                  </a:lnTo>
                  <a:lnTo>
                    <a:pt x="1376543" y="1198109"/>
                  </a:lnTo>
                  <a:lnTo>
                    <a:pt x="1380736" y="1197734"/>
                  </a:lnTo>
                  <a:lnTo>
                    <a:pt x="1389310" y="1204947"/>
                  </a:lnTo>
                  <a:lnTo>
                    <a:pt x="1393911" y="1205103"/>
                  </a:lnTo>
                  <a:lnTo>
                    <a:pt x="1393488" y="1202162"/>
                  </a:lnTo>
                  <a:lnTo>
                    <a:pt x="1389999" y="1200746"/>
                  </a:lnTo>
                  <a:lnTo>
                    <a:pt x="1384914" y="1196756"/>
                  </a:lnTo>
                  <a:lnTo>
                    <a:pt x="1376988" y="1191991"/>
                  </a:lnTo>
                  <a:lnTo>
                    <a:pt x="1373343" y="1186523"/>
                  </a:lnTo>
                  <a:lnTo>
                    <a:pt x="1372662" y="1183941"/>
                  </a:lnTo>
                  <a:lnTo>
                    <a:pt x="1372764" y="1181164"/>
                  </a:lnTo>
                  <a:lnTo>
                    <a:pt x="1373218" y="1178707"/>
                  </a:lnTo>
                  <a:lnTo>
                    <a:pt x="1374016" y="1176571"/>
                  </a:lnTo>
                  <a:lnTo>
                    <a:pt x="1375604" y="1174467"/>
                  </a:lnTo>
                  <a:lnTo>
                    <a:pt x="1383271" y="1168044"/>
                  </a:lnTo>
                  <a:lnTo>
                    <a:pt x="1388716" y="1165298"/>
                  </a:lnTo>
                  <a:lnTo>
                    <a:pt x="1392807" y="1164406"/>
                  </a:lnTo>
                  <a:lnTo>
                    <a:pt x="1399645" y="1164476"/>
                  </a:lnTo>
                  <a:lnTo>
                    <a:pt x="1407594" y="1165603"/>
                  </a:lnTo>
                  <a:lnTo>
                    <a:pt x="1411889" y="1167496"/>
                  </a:lnTo>
                  <a:lnTo>
                    <a:pt x="1416818" y="1172041"/>
                  </a:lnTo>
                  <a:lnTo>
                    <a:pt x="1423069" y="1176524"/>
                  </a:lnTo>
                  <a:lnTo>
                    <a:pt x="1425298" y="1177322"/>
                  </a:lnTo>
                  <a:lnTo>
                    <a:pt x="1427903" y="1177221"/>
                  </a:lnTo>
                  <a:lnTo>
                    <a:pt x="1430876" y="1176211"/>
                  </a:lnTo>
                  <a:lnTo>
                    <a:pt x="1433708" y="1176579"/>
                  </a:lnTo>
                  <a:lnTo>
                    <a:pt x="1442713" y="1183205"/>
                  </a:lnTo>
                  <a:lnTo>
                    <a:pt x="1445092" y="1186601"/>
                  </a:lnTo>
                  <a:lnTo>
                    <a:pt x="1446539" y="1190700"/>
                  </a:lnTo>
                  <a:lnTo>
                    <a:pt x="1447611" y="1194675"/>
                  </a:lnTo>
                  <a:lnTo>
                    <a:pt x="1448299" y="1198516"/>
                  </a:lnTo>
                  <a:lnTo>
                    <a:pt x="1448018" y="1201622"/>
                  </a:lnTo>
                  <a:lnTo>
                    <a:pt x="1440523" y="1214969"/>
                  </a:lnTo>
                  <a:lnTo>
                    <a:pt x="1437260" y="1217230"/>
                  </a:lnTo>
                  <a:lnTo>
                    <a:pt x="1435101" y="1222252"/>
                  </a:lnTo>
                  <a:lnTo>
                    <a:pt x="1431886" y="1231703"/>
                  </a:lnTo>
                  <a:lnTo>
                    <a:pt x="1429163" y="1236741"/>
                  </a:lnTo>
                  <a:lnTo>
                    <a:pt x="1428913" y="1237719"/>
                  </a:lnTo>
                  <a:lnTo>
                    <a:pt x="1429484" y="1237962"/>
                  </a:lnTo>
                  <a:lnTo>
                    <a:pt x="1431119" y="1235709"/>
                  </a:lnTo>
                  <a:lnTo>
                    <a:pt x="1433943" y="1229199"/>
                  </a:lnTo>
                  <a:lnTo>
                    <a:pt x="1435993" y="1223567"/>
                  </a:lnTo>
                  <a:lnTo>
                    <a:pt x="1439756" y="1218896"/>
                  </a:lnTo>
                  <a:lnTo>
                    <a:pt x="1445921" y="1213310"/>
                  </a:lnTo>
                  <a:lnTo>
                    <a:pt x="1451288" y="1210635"/>
                  </a:lnTo>
                  <a:lnTo>
                    <a:pt x="1455856" y="1210893"/>
                  </a:lnTo>
                  <a:lnTo>
                    <a:pt x="1459706" y="1211698"/>
                  </a:lnTo>
                  <a:lnTo>
                    <a:pt x="1462827" y="1213060"/>
                  </a:lnTo>
                  <a:lnTo>
                    <a:pt x="1464681" y="1214202"/>
                  </a:lnTo>
                  <a:lnTo>
                    <a:pt x="1465268" y="1215125"/>
                  </a:lnTo>
                  <a:lnTo>
                    <a:pt x="1466520" y="1219318"/>
                  </a:lnTo>
                  <a:lnTo>
                    <a:pt x="1466449" y="1222151"/>
                  </a:lnTo>
                  <a:lnTo>
                    <a:pt x="1465667" y="1225335"/>
                  </a:lnTo>
                  <a:lnTo>
                    <a:pt x="1464188" y="1228926"/>
                  </a:lnTo>
                  <a:lnTo>
                    <a:pt x="1457476" y="1232892"/>
                  </a:lnTo>
                  <a:lnTo>
                    <a:pt x="1453799" y="1235998"/>
                  </a:lnTo>
                  <a:lnTo>
                    <a:pt x="1451515" y="1237148"/>
                  </a:lnTo>
                  <a:lnTo>
                    <a:pt x="1444669" y="1238298"/>
                  </a:lnTo>
                  <a:lnTo>
                    <a:pt x="1444974" y="1239519"/>
                  </a:lnTo>
                  <a:lnTo>
                    <a:pt x="1450059" y="1241201"/>
                  </a:lnTo>
                  <a:lnTo>
                    <a:pt x="1455739" y="1240637"/>
                  </a:lnTo>
                  <a:lnTo>
                    <a:pt x="1455591" y="1242632"/>
                  </a:lnTo>
                  <a:lnTo>
                    <a:pt x="1452923" y="1247921"/>
                  </a:lnTo>
                  <a:lnTo>
                    <a:pt x="1452062" y="1252505"/>
                  </a:lnTo>
                  <a:lnTo>
                    <a:pt x="1452805" y="1256245"/>
                  </a:lnTo>
                  <a:lnTo>
                    <a:pt x="1452665" y="1259281"/>
                  </a:lnTo>
                  <a:lnTo>
                    <a:pt x="1450677" y="1265633"/>
                  </a:lnTo>
                  <a:lnTo>
                    <a:pt x="1448393" y="1271336"/>
                  </a:lnTo>
                  <a:lnTo>
                    <a:pt x="1449254" y="1272181"/>
                  </a:lnTo>
                  <a:lnTo>
                    <a:pt x="1454464" y="1263983"/>
                  </a:lnTo>
                  <a:lnTo>
                    <a:pt x="1455856" y="1254946"/>
                  </a:lnTo>
                  <a:lnTo>
                    <a:pt x="1457961" y="1246951"/>
                  </a:lnTo>
                  <a:lnTo>
                    <a:pt x="1460410" y="1242531"/>
                  </a:lnTo>
                  <a:lnTo>
                    <a:pt x="1462256" y="1240849"/>
                  </a:lnTo>
                  <a:lnTo>
                    <a:pt x="1468077" y="1240168"/>
                  </a:lnTo>
                  <a:lnTo>
                    <a:pt x="1471300" y="1235450"/>
                  </a:lnTo>
                  <a:lnTo>
                    <a:pt x="1474062" y="1233948"/>
                  </a:lnTo>
                  <a:lnTo>
                    <a:pt x="1475212" y="1233925"/>
                  </a:lnTo>
                  <a:lnTo>
                    <a:pt x="1477559" y="1235685"/>
                  </a:lnTo>
                  <a:lnTo>
                    <a:pt x="1477418" y="1237539"/>
                  </a:lnTo>
                  <a:lnTo>
                    <a:pt x="1474015" y="1245942"/>
                  </a:lnTo>
                  <a:lnTo>
                    <a:pt x="1466802" y="1259437"/>
                  </a:lnTo>
                  <a:lnTo>
                    <a:pt x="1469743" y="1257904"/>
                  </a:lnTo>
                  <a:lnTo>
                    <a:pt x="1471738" y="1254704"/>
                  </a:lnTo>
                  <a:lnTo>
                    <a:pt x="1474406" y="1251504"/>
                  </a:lnTo>
                  <a:lnTo>
                    <a:pt x="1477433" y="1246755"/>
                  </a:lnTo>
                  <a:lnTo>
                    <a:pt x="1479436" y="1251058"/>
                  </a:lnTo>
                  <a:lnTo>
                    <a:pt x="1482519" y="1254258"/>
                  </a:lnTo>
                  <a:lnTo>
                    <a:pt x="1484357" y="1261549"/>
                  </a:lnTo>
                  <a:lnTo>
                    <a:pt x="1487330" y="1265046"/>
                  </a:lnTo>
                  <a:lnTo>
                    <a:pt x="1489130" y="1267753"/>
                  </a:lnTo>
                  <a:lnTo>
                    <a:pt x="1488871" y="1263169"/>
                  </a:lnTo>
                  <a:lnTo>
                    <a:pt x="1486274" y="1253914"/>
                  </a:lnTo>
                  <a:lnTo>
                    <a:pt x="1486986" y="1250190"/>
                  </a:lnTo>
                  <a:lnTo>
                    <a:pt x="1488989" y="1248328"/>
                  </a:lnTo>
                  <a:lnTo>
                    <a:pt x="1495240" y="1240473"/>
                  </a:lnTo>
                  <a:lnTo>
                    <a:pt x="1499605" y="1243094"/>
                  </a:lnTo>
                  <a:lnTo>
                    <a:pt x="1502296" y="1245417"/>
                  </a:lnTo>
                  <a:lnTo>
                    <a:pt x="1503642" y="1244799"/>
                  </a:lnTo>
                  <a:lnTo>
                    <a:pt x="1507038" y="1245128"/>
                  </a:lnTo>
                  <a:lnTo>
                    <a:pt x="1512483" y="1246395"/>
                  </a:lnTo>
                  <a:lnTo>
                    <a:pt x="1517779" y="1248586"/>
                  </a:lnTo>
                  <a:lnTo>
                    <a:pt x="1522927" y="1251700"/>
                  </a:lnTo>
                  <a:lnTo>
                    <a:pt x="1526893" y="1255330"/>
                  </a:lnTo>
                  <a:lnTo>
                    <a:pt x="1529678" y="1259484"/>
                  </a:lnTo>
                  <a:lnTo>
                    <a:pt x="1531368" y="1262347"/>
                  </a:lnTo>
                  <a:lnTo>
                    <a:pt x="1531955" y="1263928"/>
                  </a:lnTo>
                  <a:lnTo>
                    <a:pt x="1532894" y="1268035"/>
                  </a:lnTo>
                  <a:lnTo>
                    <a:pt x="1532174" y="1270758"/>
                  </a:lnTo>
                  <a:lnTo>
                    <a:pt x="1528286" y="1277016"/>
                  </a:lnTo>
                  <a:lnTo>
                    <a:pt x="1526127" y="1279848"/>
                  </a:lnTo>
                  <a:lnTo>
                    <a:pt x="1523975" y="1281116"/>
                  </a:lnTo>
                  <a:lnTo>
                    <a:pt x="1518201" y="1279872"/>
                  </a:lnTo>
                  <a:lnTo>
                    <a:pt x="1516410" y="1280584"/>
                  </a:lnTo>
                  <a:lnTo>
                    <a:pt x="1514525" y="1282540"/>
                  </a:lnTo>
                  <a:lnTo>
                    <a:pt x="1508508" y="1291067"/>
                  </a:lnTo>
                  <a:lnTo>
                    <a:pt x="1505183" y="1294736"/>
                  </a:lnTo>
                  <a:lnTo>
                    <a:pt x="1501913" y="1297076"/>
                  </a:lnTo>
                  <a:lnTo>
                    <a:pt x="1501154" y="1298304"/>
                  </a:lnTo>
                  <a:lnTo>
                    <a:pt x="1508180" y="1298187"/>
                  </a:lnTo>
                  <a:lnTo>
                    <a:pt x="1510128" y="1295667"/>
                  </a:lnTo>
                  <a:lnTo>
                    <a:pt x="1511755" y="1290934"/>
                  </a:lnTo>
                  <a:lnTo>
                    <a:pt x="1514853" y="1286037"/>
                  </a:lnTo>
                  <a:lnTo>
                    <a:pt x="1520705" y="1283784"/>
                  </a:lnTo>
                  <a:lnTo>
                    <a:pt x="1528865" y="1288618"/>
                  </a:lnTo>
                  <a:lnTo>
                    <a:pt x="1532917" y="1288423"/>
                  </a:lnTo>
                  <a:lnTo>
                    <a:pt x="1536015" y="1283572"/>
                  </a:lnTo>
                  <a:lnTo>
                    <a:pt x="1539473" y="1280255"/>
                  </a:lnTo>
                  <a:lnTo>
                    <a:pt x="1540835" y="1279598"/>
                  </a:lnTo>
                  <a:lnTo>
                    <a:pt x="1541570" y="1279966"/>
                  </a:lnTo>
                  <a:lnTo>
                    <a:pt x="1544199" y="1283424"/>
                  </a:lnTo>
                  <a:lnTo>
                    <a:pt x="1544989" y="1286506"/>
                  </a:lnTo>
                  <a:lnTo>
                    <a:pt x="1544934" y="1293508"/>
                  </a:lnTo>
                  <a:lnTo>
                    <a:pt x="1544582" y="1295620"/>
                  </a:lnTo>
                  <a:lnTo>
                    <a:pt x="1542243" y="1300878"/>
                  </a:lnTo>
                  <a:lnTo>
                    <a:pt x="1536532" y="1308732"/>
                  </a:lnTo>
                  <a:lnTo>
                    <a:pt x="1532792" y="1311666"/>
                  </a:lnTo>
                  <a:lnTo>
                    <a:pt x="1528654" y="1313239"/>
                  </a:lnTo>
                  <a:lnTo>
                    <a:pt x="1524139" y="1315883"/>
                  </a:lnTo>
                  <a:lnTo>
                    <a:pt x="1522544" y="1318011"/>
                  </a:lnTo>
                  <a:lnTo>
                    <a:pt x="1520987" y="1321023"/>
                  </a:lnTo>
                  <a:lnTo>
                    <a:pt x="1519430" y="1323034"/>
                  </a:lnTo>
                  <a:lnTo>
                    <a:pt x="1517450" y="1324700"/>
                  </a:lnTo>
                  <a:lnTo>
                    <a:pt x="1520040" y="1327149"/>
                  </a:lnTo>
                  <a:lnTo>
                    <a:pt x="1521026" y="1327078"/>
                  </a:lnTo>
                  <a:lnTo>
                    <a:pt x="1521980" y="1325615"/>
                  </a:lnTo>
                  <a:lnTo>
                    <a:pt x="1524585" y="1319834"/>
                  </a:lnTo>
                  <a:lnTo>
                    <a:pt x="1526526" y="1317307"/>
                  </a:lnTo>
                  <a:lnTo>
                    <a:pt x="1527629" y="1316775"/>
                  </a:lnTo>
                  <a:lnTo>
                    <a:pt x="1528763" y="1317018"/>
                  </a:lnTo>
                  <a:lnTo>
                    <a:pt x="1529866" y="1318160"/>
                  </a:lnTo>
                  <a:lnTo>
                    <a:pt x="1530946" y="1320186"/>
                  </a:lnTo>
                  <a:lnTo>
                    <a:pt x="1530860" y="1325115"/>
                  </a:lnTo>
                  <a:lnTo>
                    <a:pt x="1527574" y="1344454"/>
                  </a:lnTo>
                  <a:lnTo>
                    <a:pt x="1528106" y="1344400"/>
                  </a:lnTo>
                  <a:lnTo>
                    <a:pt x="1530132" y="1339181"/>
                  </a:lnTo>
                  <a:lnTo>
                    <a:pt x="1536008" y="1318958"/>
                  </a:lnTo>
                  <a:lnTo>
                    <a:pt x="1537447" y="1314874"/>
                  </a:lnTo>
                  <a:lnTo>
                    <a:pt x="1540287" y="1310743"/>
                  </a:lnTo>
                  <a:lnTo>
                    <a:pt x="1546648" y="1304461"/>
                  </a:lnTo>
                  <a:lnTo>
                    <a:pt x="1551561" y="1301159"/>
                  </a:lnTo>
                  <a:lnTo>
                    <a:pt x="1557107" y="1298374"/>
                  </a:lnTo>
                  <a:lnTo>
                    <a:pt x="1560065" y="1297342"/>
                  </a:lnTo>
                  <a:lnTo>
                    <a:pt x="1563452" y="1298038"/>
                  </a:lnTo>
                  <a:lnTo>
                    <a:pt x="1565651" y="1301285"/>
                  </a:lnTo>
                  <a:lnTo>
                    <a:pt x="1568623" y="1301871"/>
                  </a:lnTo>
                  <a:lnTo>
                    <a:pt x="1572238" y="1301058"/>
                  </a:lnTo>
                  <a:lnTo>
                    <a:pt x="1574569" y="1301449"/>
                  </a:lnTo>
                  <a:lnTo>
                    <a:pt x="1577214" y="1302732"/>
                  </a:lnTo>
                  <a:lnTo>
                    <a:pt x="1579475" y="1305134"/>
                  </a:lnTo>
                  <a:lnTo>
                    <a:pt x="1583316" y="1307856"/>
                  </a:lnTo>
                  <a:lnTo>
                    <a:pt x="1591992" y="1312942"/>
                  </a:lnTo>
                  <a:lnTo>
                    <a:pt x="1593072" y="1314013"/>
                  </a:lnTo>
                  <a:lnTo>
                    <a:pt x="1594073" y="1315930"/>
                  </a:lnTo>
                  <a:lnTo>
                    <a:pt x="1595012" y="1318707"/>
                  </a:lnTo>
                  <a:lnTo>
                    <a:pt x="1594895" y="1321446"/>
                  </a:lnTo>
                  <a:lnTo>
                    <a:pt x="1593729" y="1324153"/>
                  </a:lnTo>
                  <a:lnTo>
                    <a:pt x="1592282" y="1325795"/>
                  </a:lnTo>
                  <a:lnTo>
                    <a:pt x="1590553" y="1326398"/>
                  </a:lnTo>
                  <a:lnTo>
                    <a:pt x="1588761" y="1327869"/>
                  </a:lnTo>
                  <a:lnTo>
                    <a:pt x="1585452" y="1331710"/>
                  </a:lnTo>
                  <a:lnTo>
                    <a:pt x="1584372" y="1332359"/>
                  </a:lnTo>
                  <a:lnTo>
                    <a:pt x="1579177" y="1334002"/>
                  </a:lnTo>
                  <a:lnTo>
                    <a:pt x="1574366" y="1334808"/>
                  </a:lnTo>
                  <a:lnTo>
                    <a:pt x="1571354" y="1336341"/>
                  </a:lnTo>
                  <a:lnTo>
                    <a:pt x="1565572" y="1340480"/>
                  </a:lnTo>
                  <a:lnTo>
                    <a:pt x="1557608" y="1348131"/>
                  </a:lnTo>
                  <a:lnTo>
                    <a:pt x="1557694" y="1349939"/>
                  </a:lnTo>
                  <a:lnTo>
                    <a:pt x="1560870" y="1350815"/>
                  </a:lnTo>
                  <a:lnTo>
                    <a:pt x="1563444" y="1349665"/>
                  </a:lnTo>
                  <a:lnTo>
                    <a:pt x="1566988" y="1344392"/>
                  </a:lnTo>
                  <a:lnTo>
                    <a:pt x="1570313" y="1342373"/>
                  </a:lnTo>
                  <a:lnTo>
                    <a:pt x="1575516" y="1340754"/>
                  </a:lnTo>
                  <a:lnTo>
                    <a:pt x="1582706" y="1339338"/>
                  </a:lnTo>
                  <a:lnTo>
                    <a:pt x="1585788" y="1339557"/>
                  </a:lnTo>
                  <a:lnTo>
                    <a:pt x="1586344" y="1339846"/>
                  </a:lnTo>
                  <a:lnTo>
                    <a:pt x="1586750" y="1341098"/>
                  </a:lnTo>
                  <a:lnTo>
                    <a:pt x="1587001" y="1343312"/>
                  </a:lnTo>
                  <a:lnTo>
                    <a:pt x="1585819" y="1346191"/>
                  </a:lnTo>
                  <a:lnTo>
                    <a:pt x="1584458" y="1347552"/>
                  </a:lnTo>
                  <a:lnTo>
                    <a:pt x="1580742" y="1354038"/>
                  </a:lnTo>
                  <a:lnTo>
                    <a:pt x="1583183" y="1355712"/>
                  </a:lnTo>
                  <a:lnTo>
                    <a:pt x="1586539" y="1356432"/>
                  </a:lnTo>
                  <a:lnTo>
                    <a:pt x="1588464" y="1354703"/>
                  </a:lnTo>
                  <a:lnTo>
                    <a:pt x="1590193" y="1350729"/>
                  </a:lnTo>
                  <a:lnTo>
                    <a:pt x="1592133" y="1348515"/>
                  </a:lnTo>
                  <a:lnTo>
                    <a:pt x="1594284" y="1348077"/>
                  </a:lnTo>
                  <a:lnTo>
                    <a:pt x="1596178" y="1347059"/>
                  </a:lnTo>
                  <a:lnTo>
                    <a:pt x="1597805" y="1345464"/>
                  </a:lnTo>
                  <a:lnTo>
                    <a:pt x="1598251" y="1344415"/>
                  </a:lnTo>
                  <a:lnTo>
                    <a:pt x="1595872" y="1342334"/>
                  </a:lnTo>
                  <a:lnTo>
                    <a:pt x="1595685" y="1341067"/>
                  </a:lnTo>
                  <a:lnTo>
                    <a:pt x="1596655" y="1337953"/>
                  </a:lnTo>
                  <a:lnTo>
                    <a:pt x="1598399" y="1334495"/>
                  </a:lnTo>
                  <a:lnTo>
                    <a:pt x="1600222" y="1332344"/>
                  </a:lnTo>
                  <a:lnTo>
                    <a:pt x="1601568" y="1332171"/>
                  </a:lnTo>
                  <a:lnTo>
                    <a:pt x="1606043" y="1334479"/>
                  </a:lnTo>
                  <a:lnTo>
                    <a:pt x="1609102" y="1338501"/>
                  </a:lnTo>
                  <a:lnTo>
                    <a:pt x="1616839" y="1350463"/>
                  </a:lnTo>
                  <a:lnTo>
                    <a:pt x="1617833" y="1352778"/>
                  </a:lnTo>
                  <a:lnTo>
                    <a:pt x="1620524" y="1361580"/>
                  </a:lnTo>
                  <a:lnTo>
                    <a:pt x="1621033" y="1365476"/>
                  </a:lnTo>
                  <a:lnTo>
                    <a:pt x="1620595" y="1368183"/>
                  </a:lnTo>
                  <a:lnTo>
                    <a:pt x="1619961" y="1369834"/>
                  </a:lnTo>
                  <a:lnTo>
                    <a:pt x="1619131" y="1370428"/>
                  </a:lnTo>
                  <a:lnTo>
                    <a:pt x="1617434" y="1370444"/>
                  </a:lnTo>
                  <a:lnTo>
                    <a:pt x="1607130" y="1366868"/>
                  </a:lnTo>
                  <a:lnTo>
                    <a:pt x="1602429" y="1367338"/>
                  </a:lnTo>
                  <a:lnTo>
                    <a:pt x="1600371" y="1368339"/>
                  </a:lnTo>
                  <a:lnTo>
                    <a:pt x="1598712" y="1369834"/>
                  </a:lnTo>
                  <a:lnTo>
                    <a:pt x="1597422" y="1371727"/>
                  </a:lnTo>
                  <a:lnTo>
                    <a:pt x="1596506" y="1374011"/>
                  </a:lnTo>
                  <a:lnTo>
                    <a:pt x="1594699" y="1375294"/>
                  </a:lnTo>
                  <a:lnTo>
                    <a:pt x="1588159" y="1375341"/>
                  </a:lnTo>
                  <a:lnTo>
                    <a:pt x="1584490" y="1376609"/>
                  </a:lnTo>
                  <a:lnTo>
                    <a:pt x="1578176" y="1379699"/>
                  </a:lnTo>
                  <a:lnTo>
                    <a:pt x="1575907" y="1381397"/>
                  </a:lnTo>
                  <a:lnTo>
                    <a:pt x="1575399" y="1383626"/>
                  </a:lnTo>
                  <a:lnTo>
                    <a:pt x="1579263" y="1383243"/>
                  </a:lnTo>
                  <a:lnTo>
                    <a:pt x="1585624" y="1380348"/>
                  </a:lnTo>
                  <a:lnTo>
                    <a:pt x="1591601" y="1379527"/>
                  </a:lnTo>
                  <a:lnTo>
                    <a:pt x="1601592" y="1385887"/>
                  </a:lnTo>
                  <a:lnTo>
                    <a:pt x="1604877" y="1386873"/>
                  </a:lnTo>
                  <a:lnTo>
                    <a:pt x="1606708" y="1385958"/>
                  </a:lnTo>
                  <a:lnTo>
                    <a:pt x="1608906" y="1385676"/>
                  </a:lnTo>
                  <a:lnTo>
                    <a:pt x="1616894" y="1386098"/>
                  </a:lnTo>
                  <a:lnTo>
                    <a:pt x="1619601" y="1386881"/>
                  </a:lnTo>
                  <a:lnTo>
                    <a:pt x="1623646" y="1389314"/>
                  </a:lnTo>
                  <a:lnTo>
                    <a:pt x="1629834" y="1394579"/>
                  </a:lnTo>
                  <a:lnTo>
                    <a:pt x="1631023" y="1396120"/>
                  </a:lnTo>
                  <a:lnTo>
                    <a:pt x="1631712" y="1397740"/>
                  </a:lnTo>
                  <a:lnTo>
                    <a:pt x="1631907" y="1399430"/>
                  </a:lnTo>
                  <a:lnTo>
                    <a:pt x="1631845" y="1403599"/>
                  </a:lnTo>
                  <a:lnTo>
                    <a:pt x="1631227" y="1405008"/>
                  </a:lnTo>
                  <a:lnTo>
                    <a:pt x="1629130" y="1405962"/>
                  </a:lnTo>
                  <a:lnTo>
                    <a:pt x="1620235" y="1404859"/>
                  </a:lnTo>
                  <a:lnTo>
                    <a:pt x="1617520" y="1403991"/>
                  </a:lnTo>
                  <a:lnTo>
                    <a:pt x="1614179" y="1405086"/>
                  </a:lnTo>
                  <a:lnTo>
                    <a:pt x="1611473" y="1404703"/>
                  </a:lnTo>
                  <a:lnTo>
                    <a:pt x="1608007" y="1403036"/>
                  </a:lnTo>
                  <a:lnTo>
                    <a:pt x="1604204" y="1400071"/>
                  </a:lnTo>
                  <a:lnTo>
                    <a:pt x="1598501" y="1402880"/>
                  </a:lnTo>
                  <a:lnTo>
                    <a:pt x="1593932" y="1401057"/>
                  </a:lnTo>
                  <a:lnTo>
                    <a:pt x="1589262" y="1402676"/>
                  </a:lnTo>
                  <a:lnTo>
                    <a:pt x="1579999" y="1409334"/>
                  </a:lnTo>
                  <a:lnTo>
                    <a:pt x="1581031" y="1410476"/>
                  </a:lnTo>
                  <a:lnTo>
                    <a:pt x="1593721" y="1404773"/>
                  </a:lnTo>
                  <a:lnTo>
                    <a:pt x="1596170" y="1405117"/>
                  </a:lnTo>
                  <a:lnTo>
                    <a:pt x="1600183" y="1407206"/>
                  </a:lnTo>
                  <a:lnTo>
                    <a:pt x="1606520" y="1411298"/>
                  </a:lnTo>
                  <a:lnTo>
                    <a:pt x="1608296" y="1412972"/>
                  </a:lnTo>
                  <a:lnTo>
                    <a:pt x="1608312" y="1419387"/>
                  </a:lnTo>
                  <a:lnTo>
                    <a:pt x="1607342" y="1423682"/>
                  </a:lnTo>
                  <a:lnTo>
                    <a:pt x="1605402" y="1428501"/>
                  </a:lnTo>
                  <a:lnTo>
                    <a:pt x="1602491" y="1427852"/>
                  </a:lnTo>
                  <a:lnTo>
                    <a:pt x="1595716" y="1424856"/>
                  </a:lnTo>
                  <a:lnTo>
                    <a:pt x="1592947" y="1424441"/>
                  </a:lnTo>
                  <a:lnTo>
                    <a:pt x="1590920" y="1424934"/>
                  </a:lnTo>
                  <a:lnTo>
                    <a:pt x="1588198" y="1426851"/>
                  </a:lnTo>
                  <a:lnTo>
                    <a:pt x="1586907" y="1426913"/>
                  </a:lnTo>
                  <a:lnTo>
                    <a:pt x="1576071" y="1423111"/>
                  </a:lnTo>
                  <a:lnTo>
                    <a:pt x="1573638" y="1422931"/>
                  </a:lnTo>
                  <a:lnTo>
                    <a:pt x="1573357" y="1423322"/>
                  </a:lnTo>
                  <a:lnTo>
                    <a:pt x="1573873" y="1424073"/>
                  </a:lnTo>
                  <a:lnTo>
                    <a:pt x="1583699" y="1429964"/>
                  </a:lnTo>
                  <a:lnTo>
                    <a:pt x="1590967" y="1430606"/>
                  </a:lnTo>
                  <a:lnTo>
                    <a:pt x="1595521" y="1431623"/>
                  </a:lnTo>
                  <a:lnTo>
                    <a:pt x="1598220" y="1433415"/>
                  </a:lnTo>
                  <a:lnTo>
                    <a:pt x="1599495" y="1434737"/>
                  </a:lnTo>
                  <a:lnTo>
                    <a:pt x="1599589" y="1438648"/>
                  </a:lnTo>
                  <a:lnTo>
                    <a:pt x="1602014" y="1442576"/>
                  </a:lnTo>
                  <a:lnTo>
                    <a:pt x="1604197" y="1444172"/>
                  </a:lnTo>
                  <a:lnTo>
                    <a:pt x="1605589" y="1444250"/>
                  </a:lnTo>
                  <a:lnTo>
                    <a:pt x="1607983" y="1442803"/>
                  </a:lnTo>
                  <a:lnTo>
                    <a:pt x="1610401" y="1442584"/>
                  </a:lnTo>
                  <a:lnTo>
                    <a:pt x="1612356" y="1443585"/>
                  </a:lnTo>
                  <a:lnTo>
                    <a:pt x="1614805" y="1445744"/>
                  </a:lnTo>
                  <a:lnTo>
                    <a:pt x="1617762" y="1446347"/>
                  </a:lnTo>
                  <a:lnTo>
                    <a:pt x="1620360" y="1447661"/>
                  </a:lnTo>
                  <a:lnTo>
                    <a:pt x="1622363" y="1447927"/>
                  </a:lnTo>
                  <a:lnTo>
                    <a:pt x="1628003" y="1447317"/>
                  </a:lnTo>
                  <a:lnTo>
                    <a:pt x="1630452" y="1448138"/>
                  </a:lnTo>
                  <a:lnTo>
                    <a:pt x="1631086" y="1448858"/>
                  </a:lnTo>
                  <a:lnTo>
                    <a:pt x="1630022" y="1450118"/>
                  </a:lnTo>
                  <a:lnTo>
                    <a:pt x="1624866" y="1453130"/>
                  </a:lnTo>
                  <a:lnTo>
                    <a:pt x="1624084" y="1455985"/>
                  </a:lnTo>
                  <a:lnTo>
                    <a:pt x="1626994" y="1459694"/>
                  </a:lnTo>
                  <a:lnTo>
                    <a:pt x="1628520" y="1462526"/>
                  </a:lnTo>
                  <a:lnTo>
                    <a:pt x="1628449" y="1464638"/>
                  </a:lnTo>
                  <a:lnTo>
                    <a:pt x="1626892" y="1469434"/>
                  </a:lnTo>
                  <a:lnTo>
                    <a:pt x="1626501" y="1471358"/>
                  </a:lnTo>
                  <a:lnTo>
                    <a:pt x="1627010" y="1471515"/>
                  </a:lnTo>
                  <a:lnTo>
                    <a:pt x="1630757" y="1467634"/>
                  </a:lnTo>
                  <a:lnTo>
                    <a:pt x="1631344" y="1468127"/>
                  </a:lnTo>
                  <a:lnTo>
                    <a:pt x="1631735" y="1473494"/>
                  </a:lnTo>
                  <a:lnTo>
                    <a:pt x="1632212" y="1473189"/>
                  </a:lnTo>
                  <a:lnTo>
                    <a:pt x="1633472" y="1468753"/>
                  </a:lnTo>
                  <a:lnTo>
                    <a:pt x="1632917" y="1462815"/>
                  </a:lnTo>
                  <a:lnTo>
                    <a:pt x="1635115" y="1460468"/>
                  </a:lnTo>
                  <a:lnTo>
                    <a:pt x="1642109" y="1458684"/>
                  </a:lnTo>
                  <a:lnTo>
                    <a:pt x="1640928" y="1468002"/>
                  </a:lnTo>
                  <a:lnTo>
                    <a:pt x="1640748" y="1472821"/>
                  </a:lnTo>
                  <a:lnTo>
                    <a:pt x="1637689" y="1480801"/>
                  </a:lnTo>
                  <a:lnTo>
                    <a:pt x="1635138" y="1483367"/>
                  </a:lnTo>
                  <a:lnTo>
                    <a:pt x="1635216" y="1483899"/>
                  </a:lnTo>
                  <a:lnTo>
                    <a:pt x="1637032" y="1484908"/>
                  </a:lnTo>
                  <a:lnTo>
                    <a:pt x="1638166" y="1485018"/>
                  </a:lnTo>
                  <a:lnTo>
                    <a:pt x="1639254" y="1483774"/>
                  </a:lnTo>
                  <a:lnTo>
                    <a:pt x="1641843" y="1477625"/>
                  </a:lnTo>
                  <a:lnTo>
                    <a:pt x="1647100" y="1471194"/>
                  </a:lnTo>
                  <a:lnTo>
                    <a:pt x="1648055" y="1471053"/>
                  </a:lnTo>
                  <a:lnTo>
                    <a:pt x="1648016" y="1473385"/>
                  </a:lnTo>
                  <a:lnTo>
                    <a:pt x="1647343" y="1477703"/>
                  </a:lnTo>
                  <a:lnTo>
                    <a:pt x="1649768" y="1479721"/>
                  </a:lnTo>
                  <a:lnTo>
                    <a:pt x="1652084" y="1477719"/>
                  </a:lnTo>
                  <a:lnTo>
                    <a:pt x="1653344" y="1475990"/>
                  </a:lnTo>
                  <a:lnTo>
                    <a:pt x="1656254" y="1476240"/>
                  </a:lnTo>
                  <a:lnTo>
                    <a:pt x="1657576" y="1477062"/>
                  </a:lnTo>
                  <a:lnTo>
                    <a:pt x="1657967" y="1478963"/>
                  </a:lnTo>
                  <a:lnTo>
                    <a:pt x="1656629" y="1486903"/>
                  </a:lnTo>
                  <a:lnTo>
                    <a:pt x="1656872" y="1488859"/>
                  </a:lnTo>
                  <a:lnTo>
                    <a:pt x="1659939" y="1494117"/>
                  </a:lnTo>
                  <a:lnTo>
                    <a:pt x="1660252" y="1493796"/>
                  </a:lnTo>
                  <a:lnTo>
                    <a:pt x="1659673" y="1491261"/>
                  </a:lnTo>
                  <a:lnTo>
                    <a:pt x="1659039" y="1484987"/>
                  </a:lnTo>
                  <a:lnTo>
                    <a:pt x="1659633" y="1482256"/>
                  </a:lnTo>
                  <a:lnTo>
                    <a:pt x="1662160" y="1478744"/>
                  </a:lnTo>
                  <a:lnTo>
                    <a:pt x="1667340" y="1473674"/>
                  </a:lnTo>
                  <a:lnTo>
                    <a:pt x="1669264" y="1472665"/>
                  </a:lnTo>
                  <a:lnTo>
                    <a:pt x="1670461" y="1473353"/>
                  </a:lnTo>
                  <a:lnTo>
                    <a:pt x="1672370" y="1475794"/>
                  </a:lnTo>
                  <a:lnTo>
                    <a:pt x="1671775" y="1477249"/>
                  </a:lnTo>
                  <a:lnTo>
                    <a:pt x="1669718" y="1478767"/>
                  </a:lnTo>
                  <a:lnTo>
                    <a:pt x="1668192" y="1481513"/>
                  </a:lnTo>
                  <a:lnTo>
                    <a:pt x="1667191" y="1485480"/>
                  </a:lnTo>
                  <a:lnTo>
                    <a:pt x="1668302" y="1487592"/>
                  </a:lnTo>
                  <a:lnTo>
                    <a:pt x="1672503" y="1487780"/>
                  </a:lnTo>
                  <a:lnTo>
                    <a:pt x="1676720" y="1484525"/>
                  </a:lnTo>
                  <a:lnTo>
                    <a:pt x="1679145" y="1486129"/>
                  </a:lnTo>
                  <a:lnTo>
                    <a:pt x="1682024" y="1490346"/>
                  </a:lnTo>
                  <a:lnTo>
                    <a:pt x="1687297" y="1497105"/>
                  </a:lnTo>
                  <a:lnTo>
                    <a:pt x="1690301" y="1495267"/>
                  </a:lnTo>
                  <a:lnTo>
                    <a:pt x="1694018" y="1500383"/>
                  </a:lnTo>
                  <a:lnTo>
                    <a:pt x="1689026" y="1504428"/>
                  </a:lnTo>
                  <a:lnTo>
                    <a:pt x="1690552" y="1512901"/>
                  </a:lnTo>
                  <a:lnTo>
                    <a:pt x="1684066" y="1512556"/>
                  </a:lnTo>
                  <a:lnTo>
                    <a:pt x="1680420" y="1513214"/>
                  </a:lnTo>
                  <a:lnTo>
                    <a:pt x="1677979" y="1512455"/>
                  </a:lnTo>
                  <a:lnTo>
                    <a:pt x="1675359" y="1512721"/>
                  </a:lnTo>
                  <a:lnTo>
                    <a:pt x="1677792" y="1514716"/>
                  </a:lnTo>
                  <a:lnTo>
                    <a:pt x="1682478" y="1515537"/>
                  </a:lnTo>
                  <a:lnTo>
                    <a:pt x="1682908" y="1518088"/>
                  </a:lnTo>
                  <a:lnTo>
                    <a:pt x="1686585" y="1518025"/>
                  </a:lnTo>
                  <a:lnTo>
                    <a:pt x="1689347" y="1517532"/>
                  </a:lnTo>
                  <a:lnTo>
                    <a:pt x="1694330" y="1517634"/>
                  </a:lnTo>
                  <a:lnTo>
                    <a:pt x="1694597" y="1514700"/>
                  </a:lnTo>
                  <a:lnTo>
                    <a:pt x="1697835" y="1513026"/>
                  </a:lnTo>
                  <a:lnTo>
                    <a:pt x="1699697" y="1511180"/>
                  </a:lnTo>
                  <a:lnTo>
                    <a:pt x="1701246" y="1512275"/>
                  </a:lnTo>
                  <a:lnTo>
                    <a:pt x="1705753" y="1513527"/>
                  </a:lnTo>
                  <a:lnTo>
                    <a:pt x="1711808" y="1519285"/>
                  </a:lnTo>
                  <a:lnTo>
                    <a:pt x="1709140" y="1522719"/>
                  </a:lnTo>
                  <a:lnTo>
                    <a:pt x="1708413" y="1525958"/>
                  </a:lnTo>
                  <a:lnTo>
                    <a:pt x="1707513" y="1528696"/>
                  </a:lnTo>
                  <a:lnTo>
                    <a:pt x="1707012" y="1531161"/>
                  </a:lnTo>
                  <a:lnTo>
                    <a:pt x="1705948" y="1532850"/>
                  </a:lnTo>
                  <a:lnTo>
                    <a:pt x="1697280" y="1542473"/>
                  </a:lnTo>
                  <a:lnTo>
                    <a:pt x="1698719" y="1542559"/>
                  </a:lnTo>
                  <a:lnTo>
                    <a:pt x="1702389" y="1540244"/>
                  </a:lnTo>
                  <a:lnTo>
                    <a:pt x="1709539" y="1536778"/>
                  </a:lnTo>
                  <a:lnTo>
                    <a:pt x="1713521" y="1535385"/>
                  </a:lnTo>
                  <a:lnTo>
                    <a:pt x="1716353" y="1536308"/>
                  </a:lnTo>
                  <a:lnTo>
                    <a:pt x="1717785" y="1536348"/>
                  </a:lnTo>
                  <a:lnTo>
                    <a:pt x="1719052" y="1535111"/>
                  </a:lnTo>
                  <a:lnTo>
                    <a:pt x="1721415" y="1536535"/>
                  </a:lnTo>
                  <a:lnTo>
                    <a:pt x="1726313" y="1537842"/>
                  </a:lnTo>
                  <a:lnTo>
                    <a:pt x="1731938" y="1529917"/>
                  </a:lnTo>
                  <a:lnTo>
                    <a:pt x="1735341" y="1531474"/>
                  </a:lnTo>
                  <a:lnTo>
                    <a:pt x="1738509" y="1536371"/>
                  </a:lnTo>
                  <a:lnTo>
                    <a:pt x="1745300" y="1544922"/>
                  </a:lnTo>
                  <a:lnTo>
                    <a:pt x="1748844" y="1549874"/>
                  </a:lnTo>
                  <a:lnTo>
                    <a:pt x="1750018" y="1552120"/>
                  </a:lnTo>
                  <a:lnTo>
                    <a:pt x="1749853" y="1554326"/>
                  </a:lnTo>
                  <a:lnTo>
                    <a:pt x="1746654" y="1556657"/>
                  </a:lnTo>
                  <a:lnTo>
                    <a:pt x="1745011" y="1557127"/>
                  </a:lnTo>
                  <a:lnTo>
                    <a:pt x="1740700" y="1552722"/>
                  </a:lnTo>
                  <a:lnTo>
                    <a:pt x="1736741" y="1550492"/>
                  </a:lnTo>
                  <a:lnTo>
                    <a:pt x="1734332" y="1550735"/>
                  </a:lnTo>
                  <a:lnTo>
                    <a:pt x="1731938" y="1552433"/>
                  </a:lnTo>
                  <a:lnTo>
                    <a:pt x="1732689" y="1553379"/>
                  </a:lnTo>
                  <a:lnTo>
                    <a:pt x="1742280" y="1560154"/>
                  </a:lnTo>
                  <a:lnTo>
                    <a:pt x="1743955" y="1565130"/>
                  </a:lnTo>
                  <a:lnTo>
                    <a:pt x="1744080" y="1567297"/>
                  </a:lnTo>
                  <a:lnTo>
                    <a:pt x="1737672" y="1570575"/>
                  </a:lnTo>
                  <a:lnTo>
                    <a:pt x="1735615" y="1570763"/>
                  </a:lnTo>
                  <a:lnTo>
                    <a:pt x="1731179" y="1569198"/>
                  </a:lnTo>
                  <a:lnTo>
                    <a:pt x="1728581" y="1566272"/>
                  </a:lnTo>
                  <a:lnTo>
                    <a:pt x="1726438" y="1565216"/>
                  </a:lnTo>
                  <a:lnTo>
                    <a:pt x="1723465" y="1564864"/>
                  </a:lnTo>
                  <a:lnTo>
                    <a:pt x="1722511" y="1565435"/>
                  </a:lnTo>
                  <a:lnTo>
                    <a:pt x="1725749" y="1570411"/>
                  </a:lnTo>
                  <a:lnTo>
                    <a:pt x="1725436" y="1571897"/>
                  </a:lnTo>
                  <a:lnTo>
                    <a:pt x="1723762" y="1572867"/>
                  </a:lnTo>
                  <a:lnTo>
                    <a:pt x="1722941" y="1575253"/>
                  </a:lnTo>
                  <a:lnTo>
                    <a:pt x="1729340" y="1579549"/>
                  </a:lnTo>
                  <a:lnTo>
                    <a:pt x="1734128" y="1583898"/>
                  </a:lnTo>
                  <a:lnTo>
                    <a:pt x="1734832" y="1585643"/>
                  </a:lnTo>
                  <a:lnTo>
                    <a:pt x="1731601" y="1586934"/>
                  </a:lnTo>
                  <a:lnTo>
                    <a:pt x="1729286" y="1587231"/>
                  </a:lnTo>
                  <a:lnTo>
                    <a:pt x="1724380" y="1586598"/>
                  </a:lnTo>
                  <a:lnTo>
                    <a:pt x="1721689" y="1585682"/>
                  </a:lnTo>
                  <a:lnTo>
                    <a:pt x="1720946" y="1586660"/>
                  </a:lnTo>
                  <a:lnTo>
                    <a:pt x="1723723" y="1588944"/>
                  </a:lnTo>
                  <a:lnTo>
                    <a:pt x="1724803" y="1590478"/>
                  </a:lnTo>
                  <a:lnTo>
                    <a:pt x="1725640" y="1592614"/>
                  </a:lnTo>
                  <a:lnTo>
                    <a:pt x="1726125" y="1594624"/>
                  </a:lnTo>
                  <a:lnTo>
                    <a:pt x="1726266" y="1596502"/>
                  </a:lnTo>
                  <a:lnTo>
                    <a:pt x="1723989" y="1598043"/>
                  </a:lnTo>
                  <a:lnTo>
                    <a:pt x="1721251" y="1602362"/>
                  </a:lnTo>
                  <a:lnTo>
                    <a:pt x="1720179" y="1606821"/>
                  </a:lnTo>
                  <a:lnTo>
                    <a:pt x="1717707" y="1607244"/>
                  </a:lnTo>
                  <a:lnTo>
                    <a:pt x="1716705" y="1606406"/>
                  </a:lnTo>
                  <a:lnTo>
                    <a:pt x="1713373" y="1607760"/>
                  </a:lnTo>
                  <a:lnTo>
                    <a:pt x="1708976" y="1605898"/>
                  </a:lnTo>
                  <a:lnTo>
                    <a:pt x="1707403" y="1603864"/>
                  </a:lnTo>
                  <a:lnTo>
                    <a:pt x="1702616" y="1595446"/>
                  </a:lnTo>
                  <a:lnTo>
                    <a:pt x="1702490" y="1596392"/>
                  </a:lnTo>
                  <a:lnTo>
                    <a:pt x="1703687" y="1600648"/>
                  </a:lnTo>
                  <a:lnTo>
                    <a:pt x="1703445" y="1603168"/>
                  </a:lnTo>
                  <a:lnTo>
                    <a:pt x="1698375" y="1604990"/>
                  </a:lnTo>
                  <a:lnTo>
                    <a:pt x="1698391" y="1605702"/>
                  </a:lnTo>
                  <a:lnTo>
                    <a:pt x="1701505" y="1607024"/>
                  </a:lnTo>
                  <a:lnTo>
                    <a:pt x="1705275" y="1608049"/>
                  </a:lnTo>
                  <a:lnTo>
                    <a:pt x="1704689" y="1611953"/>
                  </a:lnTo>
                  <a:lnTo>
                    <a:pt x="1704704" y="1628461"/>
                  </a:lnTo>
                  <a:lnTo>
                    <a:pt x="1703859" y="1634273"/>
                  </a:lnTo>
                  <a:lnTo>
                    <a:pt x="1702013" y="1639335"/>
                  </a:lnTo>
                  <a:lnTo>
                    <a:pt x="1699361" y="1644162"/>
                  </a:lnTo>
                  <a:lnTo>
                    <a:pt x="1696497" y="1641002"/>
                  </a:lnTo>
                  <a:lnTo>
                    <a:pt x="1695347" y="1637763"/>
                  </a:lnTo>
                  <a:lnTo>
                    <a:pt x="1694385" y="1636104"/>
                  </a:lnTo>
                  <a:lnTo>
                    <a:pt x="1693016" y="1634751"/>
                  </a:lnTo>
                  <a:lnTo>
                    <a:pt x="1691240" y="1634109"/>
                  </a:lnTo>
                  <a:lnTo>
                    <a:pt x="1689371" y="1634086"/>
                  </a:lnTo>
                  <a:lnTo>
                    <a:pt x="1687383" y="1636988"/>
                  </a:lnTo>
                  <a:lnTo>
                    <a:pt x="1685216" y="1634485"/>
                  </a:lnTo>
                  <a:lnTo>
                    <a:pt x="1683127" y="1631449"/>
                  </a:lnTo>
                  <a:lnTo>
                    <a:pt x="1683917" y="1623477"/>
                  </a:lnTo>
                  <a:lnTo>
                    <a:pt x="1684801" y="1619472"/>
                  </a:lnTo>
                  <a:lnTo>
                    <a:pt x="1684449" y="1619495"/>
                  </a:lnTo>
                  <a:lnTo>
                    <a:pt x="1683260" y="1621396"/>
                  </a:lnTo>
                  <a:lnTo>
                    <a:pt x="1680405" y="1627248"/>
                  </a:lnTo>
                  <a:lnTo>
                    <a:pt x="1678535" y="1634360"/>
                  </a:lnTo>
                  <a:lnTo>
                    <a:pt x="1676118" y="1631629"/>
                  </a:lnTo>
                  <a:lnTo>
                    <a:pt x="1673935" y="1628218"/>
                  </a:lnTo>
                  <a:lnTo>
                    <a:pt x="1672135" y="1624791"/>
                  </a:lnTo>
                  <a:lnTo>
                    <a:pt x="1669217" y="1620825"/>
                  </a:lnTo>
                  <a:lnTo>
                    <a:pt x="1666393" y="1616147"/>
                  </a:lnTo>
                  <a:lnTo>
                    <a:pt x="1664914" y="1610623"/>
                  </a:lnTo>
                  <a:lnTo>
                    <a:pt x="1664226" y="1609481"/>
                  </a:lnTo>
                  <a:lnTo>
                    <a:pt x="1662583" y="1604857"/>
                  </a:lnTo>
                  <a:lnTo>
                    <a:pt x="1661934" y="1603535"/>
                  </a:lnTo>
                  <a:lnTo>
                    <a:pt x="1661362" y="1603089"/>
                  </a:lnTo>
                  <a:lnTo>
                    <a:pt x="1659954" y="1600195"/>
                  </a:lnTo>
                  <a:lnTo>
                    <a:pt x="1660471" y="1597089"/>
                  </a:lnTo>
                  <a:lnTo>
                    <a:pt x="1662693" y="1593412"/>
                  </a:lnTo>
                  <a:lnTo>
                    <a:pt x="1664711" y="1590767"/>
                  </a:lnTo>
                  <a:lnTo>
                    <a:pt x="1668067" y="1588154"/>
                  </a:lnTo>
                  <a:lnTo>
                    <a:pt x="1671987" y="1586683"/>
                  </a:lnTo>
                  <a:lnTo>
                    <a:pt x="1673770" y="1583296"/>
                  </a:lnTo>
                  <a:lnTo>
                    <a:pt x="1675953" y="1577108"/>
                  </a:lnTo>
                  <a:lnTo>
                    <a:pt x="1678347" y="1572781"/>
                  </a:lnTo>
                  <a:lnTo>
                    <a:pt x="1680952" y="1570333"/>
                  </a:lnTo>
                  <a:lnTo>
                    <a:pt x="1679654" y="1569871"/>
                  </a:lnTo>
                  <a:lnTo>
                    <a:pt x="1676344" y="1571975"/>
                  </a:lnTo>
                  <a:lnTo>
                    <a:pt x="1674021" y="1575034"/>
                  </a:lnTo>
                  <a:lnTo>
                    <a:pt x="1671251" y="1580112"/>
                  </a:lnTo>
                  <a:lnTo>
                    <a:pt x="1668677" y="1583343"/>
                  </a:lnTo>
                  <a:lnTo>
                    <a:pt x="1662074" y="1587090"/>
                  </a:lnTo>
                  <a:lnTo>
                    <a:pt x="1659649" y="1587841"/>
                  </a:lnTo>
                  <a:lnTo>
                    <a:pt x="1656841" y="1588240"/>
                  </a:lnTo>
                  <a:lnTo>
                    <a:pt x="1650644" y="1587716"/>
                  </a:lnTo>
                  <a:lnTo>
                    <a:pt x="1649213" y="1586457"/>
                  </a:lnTo>
                  <a:lnTo>
                    <a:pt x="1649956" y="1582873"/>
                  </a:lnTo>
                  <a:lnTo>
                    <a:pt x="1654368" y="1576458"/>
                  </a:lnTo>
                  <a:lnTo>
                    <a:pt x="1653664" y="1576005"/>
                  </a:lnTo>
                  <a:lnTo>
                    <a:pt x="1652115" y="1578281"/>
                  </a:lnTo>
                  <a:lnTo>
                    <a:pt x="1649987" y="1579854"/>
                  </a:lnTo>
                  <a:lnTo>
                    <a:pt x="1648141" y="1580660"/>
                  </a:lnTo>
                  <a:lnTo>
                    <a:pt x="1645426" y="1580370"/>
                  </a:lnTo>
                  <a:lnTo>
                    <a:pt x="1642242" y="1576372"/>
                  </a:lnTo>
                  <a:lnTo>
                    <a:pt x="1640732" y="1575136"/>
                  </a:lnTo>
                  <a:lnTo>
                    <a:pt x="1637618" y="1573751"/>
                  </a:lnTo>
                  <a:lnTo>
                    <a:pt x="1636351" y="1572374"/>
                  </a:lnTo>
                  <a:lnTo>
                    <a:pt x="1631180" y="1562486"/>
                  </a:lnTo>
                  <a:lnTo>
                    <a:pt x="1630139" y="1559849"/>
                  </a:lnTo>
                  <a:lnTo>
                    <a:pt x="1629529" y="1557244"/>
                  </a:lnTo>
                  <a:lnTo>
                    <a:pt x="1627870" y="1555061"/>
                  </a:lnTo>
                  <a:lnTo>
                    <a:pt x="1625156" y="1553277"/>
                  </a:lnTo>
                  <a:lnTo>
                    <a:pt x="1624530" y="1553575"/>
                  </a:lnTo>
                  <a:lnTo>
                    <a:pt x="1625508" y="1555804"/>
                  </a:lnTo>
                  <a:lnTo>
                    <a:pt x="1625539" y="1557721"/>
                  </a:lnTo>
                  <a:lnTo>
                    <a:pt x="1623169" y="1558918"/>
                  </a:lnTo>
                  <a:lnTo>
                    <a:pt x="1620696" y="1558504"/>
                  </a:lnTo>
                  <a:lnTo>
                    <a:pt x="1618107" y="1556477"/>
                  </a:lnTo>
                  <a:lnTo>
                    <a:pt x="1617880" y="1559200"/>
                  </a:lnTo>
                  <a:lnTo>
                    <a:pt x="1620649" y="1564019"/>
                  </a:lnTo>
                  <a:lnTo>
                    <a:pt x="1620688" y="1570098"/>
                  </a:lnTo>
                  <a:lnTo>
                    <a:pt x="1619906" y="1570724"/>
                  </a:lnTo>
                  <a:lnTo>
                    <a:pt x="1618021" y="1571076"/>
                  </a:lnTo>
                  <a:lnTo>
                    <a:pt x="1616753" y="1570325"/>
                  </a:lnTo>
                  <a:lnTo>
                    <a:pt x="1612560" y="1565787"/>
                  </a:lnTo>
                  <a:lnTo>
                    <a:pt x="1608586" y="1562619"/>
                  </a:lnTo>
                  <a:lnTo>
                    <a:pt x="1605785" y="1560858"/>
                  </a:lnTo>
                  <a:lnTo>
                    <a:pt x="1605456" y="1562110"/>
                  </a:lnTo>
                  <a:lnTo>
                    <a:pt x="1607271" y="1567594"/>
                  </a:lnTo>
                  <a:lnTo>
                    <a:pt x="1609384" y="1572985"/>
                  </a:lnTo>
                  <a:lnTo>
                    <a:pt x="1612834" y="1577413"/>
                  </a:lnTo>
                  <a:lnTo>
                    <a:pt x="1618334" y="1582670"/>
                  </a:lnTo>
                  <a:lnTo>
                    <a:pt x="1620829" y="1585690"/>
                  </a:lnTo>
                  <a:lnTo>
                    <a:pt x="1618866" y="1589938"/>
                  </a:lnTo>
                  <a:lnTo>
                    <a:pt x="1617152" y="1591323"/>
                  </a:lnTo>
                  <a:lnTo>
                    <a:pt x="1616096" y="1591761"/>
                  </a:lnTo>
                  <a:lnTo>
                    <a:pt x="1612756" y="1591761"/>
                  </a:lnTo>
                  <a:lnTo>
                    <a:pt x="1606669" y="1589414"/>
                  </a:lnTo>
                  <a:lnTo>
                    <a:pt x="1603813" y="1586793"/>
                  </a:lnTo>
                  <a:lnTo>
                    <a:pt x="1599667" y="1580519"/>
                  </a:lnTo>
                  <a:lnTo>
                    <a:pt x="1592806" y="1574025"/>
                  </a:lnTo>
                  <a:lnTo>
                    <a:pt x="1591319" y="1574064"/>
                  </a:lnTo>
                  <a:lnTo>
                    <a:pt x="1586461" y="1576701"/>
                  </a:lnTo>
                  <a:lnTo>
                    <a:pt x="1587220" y="1577123"/>
                  </a:lnTo>
                  <a:lnTo>
                    <a:pt x="1590349" y="1577311"/>
                  </a:lnTo>
                  <a:lnTo>
                    <a:pt x="1592641" y="1578156"/>
                  </a:lnTo>
                  <a:lnTo>
                    <a:pt x="1598133" y="1583265"/>
                  </a:lnTo>
                  <a:lnTo>
                    <a:pt x="1598548" y="1585424"/>
                  </a:lnTo>
                  <a:lnTo>
                    <a:pt x="1597179" y="1587818"/>
                  </a:lnTo>
                  <a:lnTo>
                    <a:pt x="1597265" y="1590838"/>
                  </a:lnTo>
                  <a:lnTo>
                    <a:pt x="1598806" y="1594468"/>
                  </a:lnTo>
                  <a:lnTo>
                    <a:pt x="1600379" y="1596784"/>
                  </a:lnTo>
                  <a:lnTo>
                    <a:pt x="1603602" y="1598411"/>
                  </a:lnTo>
                  <a:lnTo>
                    <a:pt x="1605229" y="1598630"/>
                  </a:lnTo>
                  <a:lnTo>
                    <a:pt x="1605840" y="1599678"/>
                  </a:lnTo>
                  <a:lnTo>
                    <a:pt x="1603907" y="1607705"/>
                  </a:lnTo>
                  <a:lnTo>
                    <a:pt x="1603743" y="1609888"/>
                  </a:lnTo>
                  <a:lnTo>
                    <a:pt x="1604298" y="1610795"/>
                  </a:lnTo>
                  <a:lnTo>
                    <a:pt x="1604971" y="1610866"/>
                  </a:lnTo>
                  <a:lnTo>
                    <a:pt x="1609118" y="1607588"/>
                  </a:lnTo>
                  <a:lnTo>
                    <a:pt x="1610854" y="1606782"/>
                  </a:lnTo>
                  <a:lnTo>
                    <a:pt x="1612356" y="1606618"/>
                  </a:lnTo>
                  <a:lnTo>
                    <a:pt x="1614101" y="1607541"/>
                  </a:lnTo>
                  <a:lnTo>
                    <a:pt x="1616088" y="1609551"/>
                  </a:lnTo>
                  <a:lnTo>
                    <a:pt x="1617262" y="1611617"/>
                  </a:lnTo>
                  <a:lnTo>
                    <a:pt x="1617614" y="1613745"/>
                  </a:lnTo>
                  <a:lnTo>
                    <a:pt x="1618208" y="1615137"/>
                  </a:lnTo>
                  <a:lnTo>
                    <a:pt x="1622284" y="1617383"/>
                  </a:lnTo>
                  <a:lnTo>
                    <a:pt x="1621909" y="1618431"/>
                  </a:lnTo>
                  <a:lnTo>
                    <a:pt x="1617715" y="1621795"/>
                  </a:lnTo>
                  <a:lnTo>
                    <a:pt x="1617489" y="1622319"/>
                  </a:lnTo>
                  <a:lnTo>
                    <a:pt x="1618326" y="1622562"/>
                  </a:lnTo>
                  <a:lnTo>
                    <a:pt x="1620978" y="1624565"/>
                  </a:lnTo>
                  <a:lnTo>
                    <a:pt x="1623419" y="1627694"/>
                  </a:lnTo>
                  <a:lnTo>
                    <a:pt x="1624905" y="1631410"/>
                  </a:lnTo>
                  <a:lnTo>
                    <a:pt x="1625210" y="1633233"/>
                  </a:lnTo>
                  <a:lnTo>
                    <a:pt x="1625195" y="1634970"/>
                  </a:lnTo>
                  <a:lnTo>
                    <a:pt x="1625531" y="1636002"/>
                  </a:lnTo>
                  <a:lnTo>
                    <a:pt x="1626822" y="1636182"/>
                  </a:lnTo>
                  <a:lnTo>
                    <a:pt x="1627346" y="1635525"/>
                  </a:lnTo>
                  <a:lnTo>
                    <a:pt x="1627941" y="1635650"/>
                  </a:lnTo>
                  <a:lnTo>
                    <a:pt x="1628590" y="1636558"/>
                  </a:lnTo>
                  <a:lnTo>
                    <a:pt x="1629271" y="1639390"/>
                  </a:lnTo>
                  <a:lnTo>
                    <a:pt x="1630742" y="1647659"/>
                  </a:lnTo>
                  <a:lnTo>
                    <a:pt x="1631516" y="1649975"/>
                  </a:lnTo>
                  <a:lnTo>
                    <a:pt x="1631962" y="1650053"/>
                  </a:lnTo>
                  <a:lnTo>
                    <a:pt x="1632197" y="1641776"/>
                  </a:lnTo>
                  <a:lnTo>
                    <a:pt x="1632877" y="1640399"/>
                  </a:lnTo>
                  <a:lnTo>
                    <a:pt x="1635459" y="1641870"/>
                  </a:lnTo>
                  <a:lnTo>
                    <a:pt x="1639246" y="1645101"/>
                  </a:lnTo>
                  <a:lnTo>
                    <a:pt x="1641913" y="1647964"/>
                  </a:lnTo>
                  <a:lnTo>
                    <a:pt x="1642226" y="1649302"/>
                  </a:lnTo>
                  <a:lnTo>
                    <a:pt x="1640208" y="1651900"/>
                  </a:lnTo>
                  <a:lnTo>
                    <a:pt x="1640638" y="1653050"/>
                  </a:lnTo>
                  <a:lnTo>
                    <a:pt x="1642117" y="1654740"/>
                  </a:lnTo>
                  <a:lnTo>
                    <a:pt x="1643478" y="1654098"/>
                  </a:lnTo>
                  <a:lnTo>
                    <a:pt x="1644464" y="1651203"/>
                  </a:lnTo>
                  <a:lnTo>
                    <a:pt x="1646162" y="1648348"/>
                  </a:lnTo>
                  <a:lnTo>
                    <a:pt x="1648172" y="1646322"/>
                  </a:lnTo>
                  <a:lnTo>
                    <a:pt x="1651920" y="1647988"/>
                  </a:lnTo>
                  <a:lnTo>
                    <a:pt x="1655018" y="1652252"/>
                  </a:lnTo>
                  <a:lnTo>
                    <a:pt x="1655487" y="1653715"/>
                  </a:lnTo>
                  <a:lnTo>
                    <a:pt x="1657513" y="1655553"/>
                  </a:lnTo>
                  <a:lnTo>
                    <a:pt x="1659297" y="1654528"/>
                  </a:lnTo>
                  <a:lnTo>
                    <a:pt x="1662747" y="1659395"/>
                  </a:lnTo>
                  <a:lnTo>
                    <a:pt x="1661112" y="1661593"/>
                  </a:lnTo>
                  <a:lnTo>
                    <a:pt x="1657521" y="1664785"/>
                  </a:lnTo>
                  <a:lnTo>
                    <a:pt x="1657161" y="1665864"/>
                  </a:lnTo>
                  <a:lnTo>
                    <a:pt x="1658022" y="1665622"/>
                  </a:lnTo>
                  <a:lnTo>
                    <a:pt x="1664859" y="1665622"/>
                  </a:lnTo>
                  <a:lnTo>
                    <a:pt x="1666706" y="1666897"/>
                  </a:lnTo>
                  <a:lnTo>
                    <a:pt x="1667144" y="1669338"/>
                  </a:lnTo>
                  <a:lnTo>
                    <a:pt x="1664109" y="1676105"/>
                  </a:lnTo>
                  <a:lnTo>
                    <a:pt x="1661323" y="1675503"/>
                  </a:lnTo>
                  <a:lnTo>
                    <a:pt x="1657639" y="1675339"/>
                  </a:lnTo>
                  <a:lnTo>
                    <a:pt x="1655745" y="1675699"/>
                  </a:lnTo>
                  <a:lnTo>
                    <a:pt x="1656043" y="1676575"/>
                  </a:lnTo>
                  <a:lnTo>
                    <a:pt x="1661144" y="1679681"/>
                  </a:lnTo>
                  <a:lnTo>
                    <a:pt x="1662591" y="1682231"/>
                  </a:lnTo>
                  <a:lnTo>
                    <a:pt x="1664547" y="1684836"/>
                  </a:lnTo>
                  <a:lnTo>
                    <a:pt x="1665493" y="1686980"/>
                  </a:lnTo>
                  <a:lnTo>
                    <a:pt x="1665470" y="1687966"/>
                  </a:lnTo>
                  <a:lnTo>
                    <a:pt x="1664664" y="1689444"/>
                  </a:lnTo>
                  <a:lnTo>
                    <a:pt x="1665047" y="1689937"/>
                  </a:lnTo>
                  <a:lnTo>
                    <a:pt x="1668544" y="1690907"/>
                  </a:lnTo>
                  <a:lnTo>
                    <a:pt x="1670712" y="1690039"/>
                  </a:lnTo>
                  <a:lnTo>
                    <a:pt x="1673434" y="1689710"/>
                  </a:lnTo>
                  <a:lnTo>
                    <a:pt x="1675836" y="1689953"/>
                  </a:lnTo>
                  <a:lnTo>
                    <a:pt x="1676024" y="1690876"/>
                  </a:lnTo>
                  <a:lnTo>
                    <a:pt x="1675664" y="1693309"/>
                  </a:lnTo>
                  <a:lnTo>
                    <a:pt x="1673207" y="1695554"/>
                  </a:lnTo>
                  <a:lnTo>
                    <a:pt x="1673864" y="1696079"/>
                  </a:lnTo>
                  <a:lnTo>
                    <a:pt x="1676751" y="1695437"/>
                  </a:lnTo>
                  <a:lnTo>
                    <a:pt x="1678073" y="1696485"/>
                  </a:lnTo>
                  <a:lnTo>
                    <a:pt x="1679787" y="1701805"/>
                  </a:lnTo>
                  <a:lnTo>
                    <a:pt x="1681711" y="1705967"/>
                  </a:lnTo>
                  <a:lnTo>
                    <a:pt x="1680147" y="1706922"/>
                  </a:lnTo>
                  <a:lnTo>
                    <a:pt x="1678402" y="1707282"/>
                  </a:lnTo>
                  <a:lnTo>
                    <a:pt x="1678652" y="1712570"/>
                  </a:lnTo>
                  <a:lnTo>
                    <a:pt x="1679787" y="1717969"/>
                  </a:lnTo>
                  <a:lnTo>
                    <a:pt x="1679795" y="1723124"/>
                  </a:lnTo>
                  <a:lnTo>
                    <a:pt x="1679435" y="1727693"/>
                  </a:lnTo>
                  <a:lnTo>
                    <a:pt x="1677839" y="1728702"/>
                  </a:lnTo>
                  <a:lnTo>
                    <a:pt x="1676133" y="1728601"/>
                  </a:lnTo>
                  <a:lnTo>
                    <a:pt x="1675452" y="1727458"/>
                  </a:lnTo>
                  <a:lnTo>
                    <a:pt x="1671267" y="1713752"/>
                  </a:lnTo>
                  <a:lnTo>
                    <a:pt x="1670234" y="1711264"/>
                  </a:lnTo>
                  <a:lnTo>
                    <a:pt x="1668998" y="1709089"/>
                  </a:lnTo>
                  <a:lnTo>
                    <a:pt x="1664562" y="1703104"/>
                  </a:lnTo>
                  <a:lnTo>
                    <a:pt x="1664734" y="1704066"/>
                  </a:lnTo>
                  <a:lnTo>
                    <a:pt x="1665837" y="1706828"/>
                  </a:lnTo>
                  <a:lnTo>
                    <a:pt x="1666815" y="1710935"/>
                  </a:lnTo>
                  <a:lnTo>
                    <a:pt x="1668091" y="1719087"/>
                  </a:lnTo>
                  <a:lnTo>
                    <a:pt x="1668669" y="1724313"/>
                  </a:lnTo>
                  <a:lnTo>
                    <a:pt x="1668411" y="1726293"/>
                  </a:lnTo>
                  <a:lnTo>
                    <a:pt x="1667504" y="1726778"/>
                  </a:lnTo>
                  <a:lnTo>
                    <a:pt x="1667261" y="1727724"/>
                  </a:lnTo>
                  <a:lnTo>
                    <a:pt x="1667692" y="1729133"/>
                  </a:lnTo>
                  <a:lnTo>
                    <a:pt x="1671087" y="1734429"/>
                  </a:lnTo>
                  <a:lnTo>
                    <a:pt x="1672722" y="1737605"/>
                  </a:lnTo>
                  <a:lnTo>
                    <a:pt x="1673880" y="1740899"/>
                  </a:lnTo>
                  <a:lnTo>
                    <a:pt x="1674960" y="1743121"/>
                  </a:lnTo>
                  <a:lnTo>
                    <a:pt x="1675961" y="1744271"/>
                  </a:lnTo>
                  <a:lnTo>
                    <a:pt x="1675711" y="1745218"/>
                  </a:lnTo>
                  <a:lnTo>
                    <a:pt x="1674216" y="1745945"/>
                  </a:lnTo>
                  <a:lnTo>
                    <a:pt x="1671650" y="1746297"/>
                  </a:lnTo>
                  <a:lnTo>
                    <a:pt x="1670453" y="1745851"/>
                  </a:lnTo>
                  <a:lnTo>
                    <a:pt x="1665853" y="1742808"/>
                  </a:lnTo>
                  <a:lnTo>
                    <a:pt x="1665196" y="1743762"/>
                  </a:lnTo>
                  <a:lnTo>
                    <a:pt x="1667746" y="1754856"/>
                  </a:lnTo>
                  <a:lnTo>
                    <a:pt x="1667668" y="1757493"/>
                  </a:lnTo>
                  <a:lnTo>
                    <a:pt x="1666385" y="1758431"/>
                  </a:lnTo>
                  <a:lnTo>
                    <a:pt x="1664805" y="1757336"/>
                  </a:lnTo>
                  <a:lnTo>
                    <a:pt x="1662927" y="1754199"/>
                  </a:lnTo>
                  <a:lnTo>
                    <a:pt x="1660056" y="1750702"/>
                  </a:lnTo>
                  <a:lnTo>
                    <a:pt x="1656191" y="1746829"/>
                  </a:lnTo>
                  <a:lnTo>
                    <a:pt x="1652506" y="1743794"/>
                  </a:lnTo>
                  <a:lnTo>
                    <a:pt x="1651638" y="1743872"/>
                  </a:lnTo>
                  <a:lnTo>
                    <a:pt x="1651075" y="1744772"/>
                  </a:lnTo>
                  <a:lnTo>
                    <a:pt x="1650457" y="1744920"/>
                  </a:lnTo>
                  <a:lnTo>
                    <a:pt x="1649792" y="1744318"/>
                  </a:lnTo>
                  <a:lnTo>
                    <a:pt x="1648556" y="1742034"/>
                  </a:lnTo>
                  <a:lnTo>
                    <a:pt x="1647265" y="1740477"/>
                  </a:lnTo>
                  <a:lnTo>
                    <a:pt x="1641882" y="1735321"/>
                  </a:lnTo>
                  <a:lnTo>
                    <a:pt x="1641327" y="1735266"/>
                  </a:lnTo>
                  <a:lnTo>
                    <a:pt x="1641835" y="1736815"/>
                  </a:lnTo>
                  <a:lnTo>
                    <a:pt x="1642383" y="1740203"/>
                  </a:lnTo>
                  <a:lnTo>
                    <a:pt x="1641773" y="1740938"/>
                  </a:lnTo>
                  <a:lnTo>
                    <a:pt x="1640364" y="1740664"/>
                  </a:lnTo>
                  <a:lnTo>
                    <a:pt x="1637689" y="1739186"/>
                  </a:lnTo>
                  <a:lnTo>
                    <a:pt x="1635890" y="1735798"/>
                  </a:lnTo>
                  <a:lnTo>
                    <a:pt x="1633605" y="1729892"/>
                  </a:lnTo>
                  <a:lnTo>
                    <a:pt x="1632408" y="1727654"/>
                  </a:lnTo>
                  <a:lnTo>
                    <a:pt x="1632298" y="1729109"/>
                  </a:lnTo>
                  <a:lnTo>
                    <a:pt x="1632932" y="1734734"/>
                  </a:lnTo>
                  <a:lnTo>
                    <a:pt x="1632807" y="1736620"/>
                  </a:lnTo>
                  <a:lnTo>
                    <a:pt x="1631469" y="1737128"/>
                  </a:lnTo>
                  <a:lnTo>
                    <a:pt x="1630898" y="1736612"/>
                  </a:lnTo>
                  <a:lnTo>
                    <a:pt x="1630343" y="1735118"/>
                  </a:lnTo>
                  <a:lnTo>
                    <a:pt x="1629803" y="1732638"/>
                  </a:lnTo>
                  <a:lnTo>
                    <a:pt x="1628520" y="1730744"/>
                  </a:lnTo>
                  <a:lnTo>
                    <a:pt x="1626509" y="1729453"/>
                  </a:lnTo>
                  <a:lnTo>
                    <a:pt x="1625375" y="1728092"/>
                  </a:lnTo>
                  <a:lnTo>
                    <a:pt x="1624819" y="1725675"/>
                  </a:lnTo>
                  <a:lnTo>
                    <a:pt x="1624428" y="1725119"/>
                  </a:lnTo>
                  <a:lnTo>
                    <a:pt x="1620868" y="1725683"/>
                  </a:lnTo>
                  <a:lnTo>
                    <a:pt x="1619085" y="1723938"/>
                  </a:lnTo>
                  <a:lnTo>
                    <a:pt x="1613945" y="1717045"/>
                  </a:lnTo>
                  <a:lnTo>
                    <a:pt x="1609235" y="1709535"/>
                  </a:lnTo>
                  <a:lnTo>
                    <a:pt x="1606270" y="1705545"/>
                  </a:lnTo>
                  <a:lnTo>
                    <a:pt x="1605198" y="1704598"/>
                  </a:lnTo>
                  <a:lnTo>
                    <a:pt x="1606771" y="1709480"/>
                  </a:lnTo>
                  <a:lnTo>
                    <a:pt x="1608508" y="1716654"/>
                  </a:lnTo>
                  <a:lnTo>
                    <a:pt x="1608946" y="1719917"/>
                  </a:lnTo>
                  <a:lnTo>
                    <a:pt x="1608147" y="1720065"/>
                  </a:lnTo>
                  <a:lnTo>
                    <a:pt x="1606411" y="1718618"/>
                  </a:lnTo>
                  <a:lnTo>
                    <a:pt x="1597500" y="1709371"/>
                  </a:lnTo>
                  <a:lnTo>
                    <a:pt x="1592008" y="1704997"/>
                  </a:lnTo>
                  <a:lnTo>
                    <a:pt x="1588957" y="1704223"/>
                  </a:lnTo>
                  <a:lnTo>
                    <a:pt x="1583989" y="1703691"/>
                  </a:lnTo>
                  <a:lnTo>
                    <a:pt x="1582846" y="1706100"/>
                  </a:lnTo>
                  <a:lnTo>
                    <a:pt x="1585522" y="1711436"/>
                  </a:lnTo>
                  <a:lnTo>
                    <a:pt x="1588127" y="1715449"/>
                  </a:lnTo>
                  <a:lnTo>
                    <a:pt x="1590662" y="1718141"/>
                  </a:lnTo>
                  <a:lnTo>
                    <a:pt x="1594644" y="1723367"/>
                  </a:lnTo>
                  <a:lnTo>
                    <a:pt x="1598282" y="1730071"/>
                  </a:lnTo>
                  <a:lnTo>
                    <a:pt x="1599753" y="1732129"/>
                  </a:lnTo>
                  <a:lnTo>
                    <a:pt x="1604713" y="1734977"/>
                  </a:lnTo>
                  <a:lnTo>
                    <a:pt x="1607303" y="1735736"/>
                  </a:lnTo>
                  <a:lnTo>
                    <a:pt x="1609970" y="1735955"/>
                  </a:lnTo>
                  <a:lnTo>
                    <a:pt x="1610213" y="1736964"/>
                  </a:lnTo>
                  <a:lnTo>
                    <a:pt x="1608922" y="1738849"/>
                  </a:lnTo>
                  <a:lnTo>
                    <a:pt x="1608633" y="1740007"/>
                  </a:lnTo>
                  <a:lnTo>
                    <a:pt x="1614531" y="1742965"/>
                  </a:lnTo>
                  <a:lnTo>
                    <a:pt x="1616761" y="1744607"/>
                  </a:lnTo>
                  <a:lnTo>
                    <a:pt x="1618913" y="1747330"/>
                  </a:lnTo>
                  <a:lnTo>
                    <a:pt x="1620141" y="1748003"/>
                  </a:lnTo>
                  <a:lnTo>
                    <a:pt x="1625257" y="1754840"/>
                  </a:lnTo>
                  <a:lnTo>
                    <a:pt x="1626533" y="1755928"/>
                  </a:lnTo>
                  <a:lnTo>
                    <a:pt x="1631094" y="1758142"/>
                  </a:lnTo>
                  <a:lnTo>
                    <a:pt x="1632611" y="1759558"/>
                  </a:lnTo>
                  <a:lnTo>
                    <a:pt x="1635123" y="1763939"/>
                  </a:lnTo>
                  <a:lnTo>
                    <a:pt x="1636703" y="1766169"/>
                  </a:lnTo>
                  <a:lnTo>
                    <a:pt x="1638933" y="1771434"/>
                  </a:lnTo>
                  <a:lnTo>
                    <a:pt x="1640599" y="1773757"/>
                  </a:lnTo>
                  <a:lnTo>
                    <a:pt x="1644683" y="1776410"/>
                  </a:lnTo>
                  <a:lnTo>
                    <a:pt x="1646428" y="1777169"/>
                  </a:lnTo>
                  <a:lnTo>
                    <a:pt x="1647210" y="1778170"/>
                  </a:lnTo>
                  <a:lnTo>
                    <a:pt x="1646678" y="1780548"/>
                  </a:lnTo>
                  <a:lnTo>
                    <a:pt x="1646185" y="1781542"/>
                  </a:lnTo>
                  <a:lnTo>
                    <a:pt x="1643854" y="1783169"/>
                  </a:lnTo>
                  <a:lnTo>
                    <a:pt x="1644221" y="1785438"/>
                  </a:lnTo>
                  <a:lnTo>
                    <a:pt x="1645536" y="1789475"/>
                  </a:lnTo>
                  <a:lnTo>
                    <a:pt x="1645481" y="1791970"/>
                  </a:lnTo>
                  <a:lnTo>
                    <a:pt x="1644057" y="1792941"/>
                  </a:lnTo>
                  <a:lnTo>
                    <a:pt x="1641139" y="1794091"/>
                  </a:lnTo>
                  <a:lnTo>
                    <a:pt x="1639668" y="1793997"/>
                  </a:lnTo>
                  <a:lnTo>
                    <a:pt x="1637454" y="1793042"/>
                  </a:lnTo>
                  <a:lnTo>
                    <a:pt x="1634677" y="1791415"/>
                  </a:lnTo>
                  <a:lnTo>
                    <a:pt x="1629145" y="1787355"/>
                  </a:lnTo>
                  <a:lnTo>
                    <a:pt x="1620845" y="1784538"/>
                  </a:lnTo>
                  <a:lnTo>
                    <a:pt x="1617747" y="1783028"/>
                  </a:lnTo>
                  <a:lnTo>
                    <a:pt x="1616714" y="1781667"/>
                  </a:lnTo>
                  <a:lnTo>
                    <a:pt x="1615150" y="1780861"/>
                  </a:lnTo>
                  <a:lnTo>
                    <a:pt x="1594543" y="1776918"/>
                  </a:lnTo>
                  <a:lnTo>
                    <a:pt x="1591092" y="1775948"/>
                  </a:lnTo>
                  <a:lnTo>
                    <a:pt x="1588949" y="1774743"/>
                  </a:lnTo>
                  <a:lnTo>
                    <a:pt x="1586962" y="1772960"/>
                  </a:lnTo>
                  <a:lnTo>
                    <a:pt x="1579099" y="1768883"/>
                  </a:lnTo>
                  <a:lnTo>
                    <a:pt x="1578145" y="1767992"/>
                  </a:lnTo>
                  <a:lnTo>
                    <a:pt x="1572864" y="1760974"/>
                  </a:lnTo>
                  <a:lnTo>
                    <a:pt x="1568936" y="1752728"/>
                  </a:lnTo>
                  <a:lnTo>
                    <a:pt x="1567630" y="1751617"/>
                  </a:lnTo>
                  <a:lnTo>
                    <a:pt x="1563358" y="1750530"/>
                  </a:lnTo>
                  <a:lnTo>
                    <a:pt x="1559791" y="1751218"/>
                  </a:lnTo>
                  <a:lnTo>
                    <a:pt x="1557397" y="1752126"/>
                  </a:lnTo>
                  <a:lnTo>
                    <a:pt x="1553767" y="1751828"/>
                  </a:lnTo>
                  <a:lnTo>
                    <a:pt x="1551396" y="1750483"/>
                  </a:lnTo>
                  <a:lnTo>
                    <a:pt x="1546405" y="1746751"/>
                  </a:lnTo>
                  <a:lnTo>
                    <a:pt x="1541351" y="1744764"/>
                  </a:lnTo>
                  <a:lnTo>
                    <a:pt x="1536947" y="1741494"/>
                  </a:lnTo>
                  <a:lnTo>
                    <a:pt x="1534670" y="1740336"/>
                  </a:lnTo>
                  <a:lnTo>
                    <a:pt x="1534881" y="1739499"/>
                  </a:lnTo>
                  <a:lnTo>
                    <a:pt x="1538175" y="1734609"/>
                  </a:lnTo>
                  <a:lnTo>
                    <a:pt x="1537150" y="1734679"/>
                  </a:lnTo>
                  <a:lnTo>
                    <a:pt x="1531423" y="1738403"/>
                  </a:lnTo>
                  <a:lnTo>
                    <a:pt x="1529365" y="1737261"/>
                  </a:lnTo>
                  <a:lnTo>
                    <a:pt x="1525986" y="1734335"/>
                  </a:lnTo>
                  <a:lnTo>
                    <a:pt x="1523443" y="1731386"/>
                  </a:lnTo>
                  <a:lnTo>
                    <a:pt x="1518209" y="1723195"/>
                  </a:lnTo>
                  <a:lnTo>
                    <a:pt x="1515205" y="1720214"/>
                  </a:lnTo>
                  <a:lnTo>
                    <a:pt x="1515628" y="1719541"/>
                  </a:lnTo>
                  <a:lnTo>
                    <a:pt x="1519007" y="1719267"/>
                  </a:lnTo>
                  <a:lnTo>
                    <a:pt x="1521699" y="1719525"/>
                  </a:lnTo>
                  <a:lnTo>
                    <a:pt x="1523506" y="1718845"/>
                  </a:lnTo>
                  <a:lnTo>
                    <a:pt x="1526987" y="1715496"/>
                  </a:lnTo>
                  <a:lnTo>
                    <a:pt x="1528489" y="1713384"/>
                  </a:lnTo>
                  <a:lnTo>
                    <a:pt x="1528638" y="1712140"/>
                  </a:lnTo>
                  <a:lnTo>
                    <a:pt x="1525728" y="1711827"/>
                  </a:lnTo>
                  <a:lnTo>
                    <a:pt x="1525102" y="1711225"/>
                  </a:lnTo>
                  <a:lnTo>
                    <a:pt x="1524585" y="1709848"/>
                  </a:lnTo>
                  <a:lnTo>
                    <a:pt x="1523248" y="1708080"/>
                  </a:lnTo>
                  <a:lnTo>
                    <a:pt x="1521080" y="1705928"/>
                  </a:lnTo>
                  <a:lnTo>
                    <a:pt x="1518616" y="1704997"/>
                  </a:lnTo>
                  <a:lnTo>
                    <a:pt x="1510151" y="1705795"/>
                  </a:lnTo>
                  <a:lnTo>
                    <a:pt x="1508680" y="1704849"/>
                  </a:lnTo>
                  <a:lnTo>
                    <a:pt x="1508712" y="1703409"/>
                  </a:lnTo>
                  <a:lnTo>
                    <a:pt x="1510362" y="1699349"/>
                  </a:lnTo>
                  <a:lnTo>
                    <a:pt x="1511262" y="1697714"/>
                  </a:lnTo>
                  <a:lnTo>
                    <a:pt x="1511552" y="1696806"/>
                  </a:lnTo>
                  <a:lnTo>
                    <a:pt x="1511223" y="1696634"/>
                  </a:lnTo>
                  <a:lnTo>
                    <a:pt x="1510081" y="1696736"/>
                  </a:lnTo>
                  <a:lnTo>
                    <a:pt x="1505176" y="1700381"/>
                  </a:lnTo>
                  <a:lnTo>
                    <a:pt x="1504111" y="1700116"/>
                  </a:lnTo>
                  <a:lnTo>
                    <a:pt x="1502187" y="1696266"/>
                  </a:lnTo>
                  <a:lnTo>
                    <a:pt x="1501021" y="1691862"/>
                  </a:lnTo>
                  <a:lnTo>
                    <a:pt x="1500168" y="1690313"/>
                  </a:lnTo>
                  <a:lnTo>
                    <a:pt x="1499034" y="1689789"/>
                  </a:lnTo>
                  <a:lnTo>
                    <a:pt x="1495005" y="1685439"/>
                  </a:lnTo>
                  <a:lnTo>
                    <a:pt x="1489270" y="1677138"/>
                  </a:lnTo>
                  <a:lnTo>
                    <a:pt x="1487158" y="1674533"/>
                  </a:lnTo>
                  <a:lnTo>
                    <a:pt x="1484811" y="1672194"/>
                  </a:lnTo>
                  <a:lnTo>
                    <a:pt x="1483113" y="1671200"/>
                  </a:lnTo>
                  <a:lnTo>
                    <a:pt x="1483356" y="1669972"/>
                  </a:lnTo>
                  <a:lnTo>
                    <a:pt x="1486986" y="1663009"/>
                  </a:lnTo>
                  <a:lnTo>
                    <a:pt x="1487135" y="1661867"/>
                  </a:lnTo>
                  <a:lnTo>
                    <a:pt x="1484021" y="1662297"/>
                  </a:lnTo>
                  <a:lnTo>
                    <a:pt x="1479327" y="1660850"/>
                  </a:lnTo>
                  <a:lnTo>
                    <a:pt x="1477097" y="1662602"/>
                  </a:lnTo>
                  <a:lnTo>
                    <a:pt x="1475681" y="1662704"/>
                  </a:lnTo>
                  <a:lnTo>
                    <a:pt x="1474030" y="1661726"/>
                  </a:lnTo>
                  <a:lnTo>
                    <a:pt x="1473099" y="1662094"/>
                  </a:lnTo>
                  <a:lnTo>
                    <a:pt x="1472223" y="1667813"/>
                  </a:lnTo>
                  <a:lnTo>
                    <a:pt x="1471550" y="1669244"/>
                  </a:lnTo>
                  <a:lnTo>
                    <a:pt x="1470572" y="1670011"/>
                  </a:lnTo>
                  <a:lnTo>
                    <a:pt x="1469712" y="1669909"/>
                  </a:lnTo>
                  <a:lnTo>
                    <a:pt x="1468969" y="1668939"/>
                  </a:lnTo>
                  <a:lnTo>
                    <a:pt x="1468984" y="1667609"/>
                  </a:lnTo>
                  <a:lnTo>
                    <a:pt x="1468272" y="1660576"/>
                  </a:lnTo>
                  <a:lnTo>
                    <a:pt x="1466637" y="1659535"/>
                  </a:lnTo>
                  <a:lnTo>
                    <a:pt x="1462014" y="1659262"/>
                  </a:lnTo>
                  <a:lnTo>
                    <a:pt x="1461020" y="1658690"/>
                  </a:lnTo>
                  <a:lnTo>
                    <a:pt x="1459894" y="1657384"/>
                  </a:lnTo>
                  <a:lnTo>
                    <a:pt x="1458931" y="1654959"/>
                  </a:lnTo>
                  <a:lnTo>
                    <a:pt x="1458133" y="1651422"/>
                  </a:lnTo>
                  <a:lnTo>
                    <a:pt x="1457218" y="1649474"/>
                  </a:lnTo>
                  <a:lnTo>
                    <a:pt x="1456185" y="1649130"/>
                  </a:lnTo>
                  <a:lnTo>
                    <a:pt x="1455356" y="1649420"/>
                  </a:lnTo>
                  <a:lnTo>
                    <a:pt x="1454730" y="1650335"/>
                  </a:lnTo>
                  <a:lnTo>
                    <a:pt x="1453290" y="1650906"/>
                  </a:lnTo>
                  <a:lnTo>
                    <a:pt x="1451029" y="1651125"/>
                  </a:lnTo>
                  <a:lnTo>
                    <a:pt x="1450959" y="1652486"/>
                  </a:lnTo>
                  <a:lnTo>
                    <a:pt x="1453079" y="1654990"/>
                  </a:lnTo>
                  <a:lnTo>
                    <a:pt x="1455129" y="1658557"/>
                  </a:lnTo>
                  <a:lnTo>
                    <a:pt x="1457100" y="1663173"/>
                  </a:lnTo>
                  <a:lnTo>
                    <a:pt x="1455904" y="1666264"/>
                  </a:lnTo>
                  <a:lnTo>
                    <a:pt x="1451530" y="1667836"/>
                  </a:lnTo>
                  <a:lnTo>
                    <a:pt x="1447720" y="1668298"/>
                  </a:lnTo>
                  <a:lnTo>
                    <a:pt x="1444473" y="1667648"/>
                  </a:lnTo>
                  <a:lnTo>
                    <a:pt x="1441986" y="1666576"/>
                  </a:lnTo>
                  <a:lnTo>
                    <a:pt x="1438488" y="1664010"/>
                  </a:lnTo>
                  <a:lnTo>
                    <a:pt x="1433497" y="1664848"/>
                  </a:lnTo>
                  <a:lnTo>
                    <a:pt x="1432363" y="1671583"/>
                  </a:lnTo>
                  <a:lnTo>
                    <a:pt x="1431299" y="1671951"/>
                  </a:lnTo>
                  <a:lnTo>
                    <a:pt x="1426542" y="1671779"/>
                  </a:lnTo>
                  <a:lnTo>
                    <a:pt x="1424649" y="1672374"/>
                  </a:lnTo>
                  <a:lnTo>
                    <a:pt x="1418304" y="1676082"/>
                  </a:lnTo>
                  <a:lnTo>
                    <a:pt x="1416372" y="1676598"/>
                  </a:lnTo>
                  <a:lnTo>
                    <a:pt x="1414901" y="1676160"/>
                  </a:lnTo>
                  <a:lnTo>
                    <a:pt x="1413477" y="1677052"/>
                  </a:lnTo>
                  <a:lnTo>
                    <a:pt x="1411341" y="1679172"/>
                  </a:lnTo>
                  <a:lnTo>
                    <a:pt x="1408439" y="1679391"/>
                  </a:lnTo>
                  <a:lnTo>
                    <a:pt x="1404762" y="1677717"/>
                  </a:lnTo>
                  <a:lnTo>
                    <a:pt x="1401640" y="1676997"/>
                  </a:lnTo>
                  <a:lnTo>
                    <a:pt x="1399074" y="1677232"/>
                  </a:lnTo>
                  <a:lnTo>
                    <a:pt x="1396430" y="1676246"/>
                  </a:lnTo>
                  <a:lnTo>
                    <a:pt x="1393707" y="1674024"/>
                  </a:lnTo>
                  <a:lnTo>
                    <a:pt x="1391493" y="1673031"/>
                  </a:lnTo>
                  <a:lnTo>
                    <a:pt x="1388575" y="1673195"/>
                  </a:lnTo>
                  <a:lnTo>
                    <a:pt x="1387902" y="1672843"/>
                  </a:lnTo>
                  <a:lnTo>
                    <a:pt x="1383646" y="1668071"/>
                  </a:lnTo>
                  <a:lnTo>
                    <a:pt x="1382324" y="1666123"/>
                  </a:lnTo>
                  <a:lnTo>
                    <a:pt x="1379484" y="1660075"/>
                  </a:lnTo>
                  <a:lnTo>
                    <a:pt x="1378984" y="1657673"/>
                  </a:lnTo>
                  <a:lnTo>
                    <a:pt x="1378905" y="1655099"/>
                  </a:lnTo>
                  <a:lnTo>
                    <a:pt x="1379156" y="1653198"/>
                  </a:lnTo>
                  <a:lnTo>
                    <a:pt x="1380141" y="1650319"/>
                  </a:lnTo>
                  <a:lnTo>
                    <a:pt x="1381221" y="1643529"/>
                  </a:lnTo>
                  <a:lnTo>
                    <a:pt x="1382105" y="1641268"/>
                  </a:lnTo>
                  <a:lnTo>
                    <a:pt x="1383435" y="1639210"/>
                  </a:lnTo>
                  <a:lnTo>
                    <a:pt x="1386040" y="1636597"/>
                  </a:lnTo>
                  <a:lnTo>
                    <a:pt x="1395452" y="1631981"/>
                  </a:lnTo>
                  <a:lnTo>
                    <a:pt x="1397353" y="1630150"/>
                  </a:lnTo>
                  <a:lnTo>
                    <a:pt x="1397290" y="1628938"/>
                  </a:lnTo>
                  <a:lnTo>
                    <a:pt x="1395147" y="1623258"/>
                  </a:lnTo>
                  <a:lnTo>
                    <a:pt x="1395170" y="1621795"/>
                  </a:lnTo>
                  <a:lnTo>
                    <a:pt x="1395890" y="1620942"/>
                  </a:lnTo>
                  <a:lnTo>
                    <a:pt x="1397415" y="1617610"/>
                  </a:lnTo>
                  <a:lnTo>
                    <a:pt x="1398104" y="1616679"/>
                  </a:lnTo>
                  <a:lnTo>
                    <a:pt x="1399763" y="1616162"/>
                  </a:lnTo>
                  <a:lnTo>
                    <a:pt x="1403213" y="1617852"/>
                  </a:lnTo>
                  <a:lnTo>
                    <a:pt x="1406186" y="1618533"/>
                  </a:lnTo>
                  <a:lnTo>
                    <a:pt x="1410128" y="1618752"/>
                  </a:lnTo>
                  <a:lnTo>
                    <a:pt x="1416653" y="1621075"/>
                  </a:lnTo>
                  <a:lnTo>
                    <a:pt x="1425760" y="1625496"/>
                  </a:lnTo>
                  <a:lnTo>
                    <a:pt x="1430994" y="1628562"/>
                  </a:lnTo>
                  <a:lnTo>
                    <a:pt x="1434952" y="1633069"/>
                  </a:lnTo>
                  <a:lnTo>
                    <a:pt x="1437769" y="1637481"/>
                  </a:lnTo>
                  <a:lnTo>
                    <a:pt x="1438168" y="1639711"/>
                  </a:lnTo>
                  <a:lnTo>
                    <a:pt x="1436861" y="1643137"/>
                  </a:lnTo>
                  <a:lnTo>
                    <a:pt x="1436204" y="1644139"/>
                  </a:lnTo>
                  <a:lnTo>
                    <a:pt x="1436243" y="1645312"/>
                  </a:lnTo>
                  <a:lnTo>
                    <a:pt x="1436979" y="1646642"/>
                  </a:lnTo>
                  <a:lnTo>
                    <a:pt x="1439255" y="1648583"/>
                  </a:lnTo>
                  <a:lnTo>
                    <a:pt x="1439803" y="1647847"/>
                  </a:lnTo>
                  <a:lnTo>
                    <a:pt x="1439631" y="1645524"/>
                  </a:lnTo>
                  <a:lnTo>
                    <a:pt x="1440108" y="1643568"/>
                  </a:lnTo>
                  <a:lnTo>
                    <a:pt x="1441227" y="1641987"/>
                  </a:lnTo>
                  <a:lnTo>
                    <a:pt x="1441352" y="1639930"/>
                  </a:lnTo>
                  <a:lnTo>
                    <a:pt x="1440483" y="1637395"/>
                  </a:lnTo>
                  <a:lnTo>
                    <a:pt x="1439404" y="1635204"/>
                  </a:lnTo>
                  <a:lnTo>
                    <a:pt x="1438105" y="1633358"/>
                  </a:lnTo>
                  <a:lnTo>
                    <a:pt x="1432222" y="1626990"/>
                  </a:lnTo>
                  <a:lnTo>
                    <a:pt x="1431659" y="1624870"/>
                  </a:lnTo>
                  <a:lnTo>
                    <a:pt x="1433630" y="1623915"/>
                  </a:lnTo>
                  <a:lnTo>
                    <a:pt x="1442236" y="1626059"/>
                  </a:lnTo>
                  <a:lnTo>
                    <a:pt x="1445537" y="1625582"/>
                  </a:lnTo>
                  <a:lnTo>
                    <a:pt x="1446789" y="1623086"/>
                  </a:lnTo>
                  <a:lnTo>
                    <a:pt x="1448143" y="1621381"/>
                  </a:lnTo>
                  <a:lnTo>
                    <a:pt x="1449590" y="1620457"/>
                  </a:lnTo>
                  <a:lnTo>
                    <a:pt x="1452485" y="1620058"/>
                  </a:lnTo>
                  <a:lnTo>
                    <a:pt x="1456537" y="1621224"/>
                  </a:lnTo>
                  <a:lnTo>
                    <a:pt x="1458524" y="1621396"/>
                  </a:lnTo>
                  <a:lnTo>
                    <a:pt x="1460285" y="1620974"/>
                  </a:lnTo>
                  <a:lnTo>
                    <a:pt x="1462569" y="1619612"/>
                  </a:lnTo>
                  <a:lnTo>
                    <a:pt x="1465949" y="1615051"/>
                  </a:lnTo>
                  <a:lnTo>
                    <a:pt x="1468108" y="1614019"/>
                  </a:lnTo>
                  <a:lnTo>
                    <a:pt x="1471378" y="1613299"/>
                  </a:lnTo>
                  <a:lnTo>
                    <a:pt x="1473827" y="1613197"/>
                  </a:lnTo>
                  <a:lnTo>
                    <a:pt x="1478271" y="1615020"/>
                  </a:lnTo>
                  <a:lnTo>
                    <a:pt x="1481009" y="1614973"/>
                  </a:lnTo>
                  <a:lnTo>
                    <a:pt x="1480790" y="1611922"/>
                  </a:lnTo>
                  <a:lnTo>
                    <a:pt x="1478975" y="1606062"/>
                  </a:lnTo>
                  <a:lnTo>
                    <a:pt x="1476714" y="1600015"/>
                  </a:lnTo>
                  <a:lnTo>
                    <a:pt x="1474961" y="1597957"/>
                  </a:lnTo>
                  <a:lnTo>
                    <a:pt x="1470416" y="1594100"/>
                  </a:lnTo>
                  <a:lnTo>
                    <a:pt x="1465073" y="1586801"/>
                  </a:lnTo>
                  <a:lnTo>
                    <a:pt x="1462334" y="1582248"/>
                  </a:lnTo>
                  <a:lnTo>
                    <a:pt x="1461615" y="1579963"/>
                  </a:lnTo>
                  <a:lnTo>
                    <a:pt x="1461998" y="1578445"/>
                  </a:lnTo>
                  <a:lnTo>
                    <a:pt x="1462905" y="1576216"/>
                  </a:lnTo>
                  <a:lnTo>
                    <a:pt x="1472591" y="1568040"/>
                  </a:lnTo>
                  <a:lnTo>
                    <a:pt x="1480266" y="1559873"/>
                  </a:lnTo>
                  <a:lnTo>
                    <a:pt x="1483630" y="1555671"/>
                  </a:lnTo>
                  <a:lnTo>
                    <a:pt x="1485249" y="1552738"/>
                  </a:lnTo>
                  <a:lnTo>
                    <a:pt x="1486931" y="1550602"/>
                  </a:lnTo>
                  <a:lnTo>
                    <a:pt x="1488684" y="1549256"/>
                  </a:lnTo>
                  <a:lnTo>
                    <a:pt x="1492369" y="1547645"/>
                  </a:lnTo>
                  <a:lnTo>
                    <a:pt x="1493425" y="1545579"/>
                  </a:lnTo>
                  <a:lnTo>
                    <a:pt x="1493651" y="1542067"/>
                  </a:lnTo>
                  <a:lnTo>
                    <a:pt x="1494270" y="1539007"/>
                  </a:lnTo>
                  <a:lnTo>
                    <a:pt x="1497735" y="1530754"/>
                  </a:lnTo>
                  <a:lnTo>
                    <a:pt x="1500395" y="1528508"/>
                  </a:lnTo>
                  <a:lnTo>
                    <a:pt x="1504409" y="1526952"/>
                  </a:lnTo>
                  <a:lnTo>
                    <a:pt x="1507045" y="1524957"/>
                  </a:lnTo>
                  <a:lnTo>
                    <a:pt x="1510229" y="1518111"/>
                  </a:lnTo>
                  <a:lnTo>
                    <a:pt x="1509916" y="1516406"/>
                  </a:lnTo>
                  <a:lnTo>
                    <a:pt x="1508446" y="1515107"/>
                  </a:lnTo>
                  <a:lnTo>
                    <a:pt x="1507304" y="1513135"/>
                  </a:lnTo>
                  <a:lnTo>
                    <a:pt x="1502398" y="1494977"/>
                  </a:lnTo>
                  <a:lnTo>
                    <a:pt x="1499128" y="1486121"/>
                  </a:lnTo>
                  <a:lnTo>
                    <a:pt x="1495208" y="1478360"/>
                  </a:lnTo>
                  <a:lnTo>
                    <a:pt x="1491703" y="1468855"/>
                  </a:lnTo>
                  <a:lnTo>
                    <a:pt x="1485891" y="1459428"/>
                  </a:lnTo>
                  <a:lnTo>
                    <a:pt x="1485820" y="1456916"/>
                  </a:lnTo>
                  <a:lnTo>
                    <a:pt x="1486853" y="1454069"/>
                  </a:lnTo>
                  <a:lnTo>
                    <a:pt x="1486360" y="1453419"/>
                  </a:lnTo>
                  <a:lnTo>
                    <a:pt x="1480360" y="1457581"/>
                  </a:lnTo>
                  <a:lnTo>
                    <a:pt x="1478944" y="1457769"/>
                  </a:lnTo>
                  <a:lnTo>
                    <a:pt x="1476643" y="1455962"/>
                  </a:lnTo>
                  <a:lnTo>
                    <a:pt x="1475087" y="1453701"/>
                  </a:lnTo>
                  <a:lnTo>
                    <a:pt x="1473788" y="1449742"/>
                  </a:lnTo>
                  <a:lnTo>
                    <a:pt x="1473921" y="1447669"/>
                  </a:lnTo>
                  <a:lnTo>
                    <a:pt x="1474774" y="1445705"/>
                  </a:lnTo>
                  <a:lnTo>
                    <a:pt x="1475916" y="1440847"/>
                  </a:lnTo>
                  <a:lnTo>
                    <a:pt x="1475955" y="1438367"/>
                  </a:lnTo>
                  <a:lnTo>
                    <a:pt x="1475564" y="1435996"/>
                  </a:lnTo>
                  <a:lnTo>
                    <a:pt x="1475047" y="1434346"/>
                  </a:lnTo>
                  <a:lnTo>
                    <a:pt x="1474398" y="1433415"/>
                  </a:lnTo>
                  <a:lnTo>
                    <a:pt x="1472567" y="1432836"/>
                  </a:lnTo>
                  <a:lnTo>
                    <a:pt x="1469540" y="1432601"/>
                  </a:lnTo>
                  <a:lnTo>
                    <a:pt x="1468554" y="1433446"/>
                  </a:lnTo>
                  <a:lnTo>
                    <a:pt x="1471887" y="1440800"/>
                  </a:lnTo>
                  <a:lnTo>
                    <a:pt x="1471378" y="1442607"/>
                  </a:lnTo>
                  <a:lnTo>
                    <a:pt x="1467130" y="1443397"/>
                  </a:lnTo>
                  <a:lnTo>
                    <a:pt x="1465213" y="1443053"/>
                  </a:lnTo>
                  <a:lnTo>
                    <a:pt x="1463461" y="1442161"/>
                  </a:lnTo>
                  <a:lnTo>
                    <a:pt x="1461873" y="1440722"/>
                  </a:lnTo>
                  <a:lnTo>
                    <a:pt x="1456921" y="1433039"/>
                  </a:lnTo>
                  <a:lnTo>
                    <a:pt x="1455872" y="1430137"/>
                  </a:lnTo>
                  <a:lnTo>
                    <a:pt x="1456201" y="1428024"/>
                  </a:lnTo>
                  <a:lnTo>
                    <a:pt x="1455778" y="1426929"/>
                  </a:lnTo>
                  <a:lnTo>
                    <a:pt x="1454769" y="1427633"/>
                  </a:lnTo>
                  <a:lnTo>
                    <a:pt x="1453400" y="1427680"/>
                  </a:lnTo>
                  <a:lnTo>
                    <a:pt x="1451538" y="1426937"/>
                  </a:lnTo>
                  <a:lnTo>
                    <a:pt x="1451155" y="1426029"/>
                  </a:lnTo>
                  <a:lnTo>
                    <a:pt x="1454628" y="1421836"/>
                  </a:lnTo>
                  <a:lnTo>
                    <a:pt x="1454824" y="1420537"/>
                  </a:lnTo>
                  <a:lnTo>
                    <a:pt x="1453220" y="1419153"/>
                  </a:lnTo>
                  <a:lnTo>
                    <a:pt x="1450826" y="1418871"/>
                  </a:lnTo>
                  <a:lnTo>
                    <a:pt x="1450184" y="1417627"/>
                  </a:lnTo>
                  <a:lnTo>
                    <a:pt x="1450998" y="1416297"/>
                  </a:lnTo>
                  <a:lnTo>
                    <a:pt x="1454245" y="1413989"/>
                  </a:lnTo>
                  <a:lnTo>
                    <a:pt x="1455395" y="1412463"/>
                  </a:lnTo>
                  <a:lnTo>
                    <a:pt x="1453447" y="1411313"/>
                  </a:lnTo>
                  <a:lnTo>
                    <a:pt x="1452359" y="1411212"/>
                  </a:lnTo>
                  <a:lnTo>
                    <a:pt x="1450177" y="1413739"/>
                  </a:lnTo>
                  <a:lnTo>
                    <a:pt x="1446891" y="1418879"/>
                  </a:lnTo>
                  <a:lnTo>
                    <a:pt x="1444497" y="1420780"/>
                  </a:lnTo>
                  <a:lnTo>
                    <a:pt x="1441219" y="1418401"/>
                  </a:lnTo>
                  <a:lnTo>
                    <a:pt x="1439154" y="1417611"/>
                  </a:lnTo>
                  <a:lnTo>
                    <a:pt x="1437706" y="1418128"/>
                  </a:lnTo>
                  <a:lnTo>
                    <a:pt x="1435500" y="1422094"/>
                  </a:lnTo>
                  <a:lnTo>
                    <a:pt x="1430689" y="1424989"/>
                  </a:lnTo>
                  <a:lnTo>
                    <a:pt x="1422067" y="1431787"/>
                  </a:lnTo>
                  <a:lnTo>
                    <a:pt x="1418367" y="1433947"/>
                  </a:lnTo>
                  <a:lnTo>
                    <a:pt x="1414377" y="1433563"/>
                  </a:lnTo>
                  <a:lnTo>
                    <a:pt x="1413618" y="1432194"/>
                  </a:lnTo>
                  <a:lnTo>
                    <a:pt x="1413688" y="1429863"/>
                  </a:lnTo>
                  <a:lnTo>
                    <a:pt x="1413962" y="1427938"/>
                  </a:lnTo>
                  <a:lnTo>
                    <a:pt x="1414447" y="1426436"/>
                  </a:lnTo>
                  <a:lnTo>
                    <a:pt x="1414604" y="1424590"/>
                  </a:lnTo>
                  <a:lnTo>
                    <a:pt x="1414314" y="1416798"/>
                  </a:lnTo>
                  <a:lnTo>
                    <a:pt x="1414979" y="1414654"/>
                  </a:lnTo>
                  <a:lnTo>
                    <a:pt x="1416340" y="1413371"/>
                  </a:lnTo>
                  <a:lnTo>
                    <a:pt x="1418852" y="1412025"/>
                  </a:lnTo>
                  <a:lnTo>
                    <a:pt x="1425259" y="1413637"/>
                  </a:lnTo>
                  <a:lnTo>
                    <a:pt x="1428232" y="1413348"/>
                  </a:lnTo>
                  <a:lnTo>
                    <a:pt x="1430321" y="1411540"/>
                  </a:lnTo>
                  <a:lnTo>
                    <a:pt x="1432410" y="1408919"/>
                  </a:lnTo>
                  <a:lnTo>
                    <a:pt x="1434506" y="1405477"/>
                  </a:lnTo>
                  <a:lnTo>
                    <a:pt x="1434952" y="1402160"/>
                  </a:lnTo>
                  <a:lnTo>
                    <a:pt x="1432730" y="1396777"/>
                  </a:lnTo>
                  <a:lnTo>
                    <a:pt x="1431893" y="1395588"/>
                  </a:lnTo>
                  <a:lnTo>
                    <a:pt x="1426198" y="1391371"/>
                  </a:lnTo>
                  <a:lnTo>
                    <a:pt x="1423053" y="1389838"/>
                  </a:lnTo>
                  <a:lnTo>
                    <a:pt x="1420275" y="1389173"/>
                  </a:lnTo>
                  <a:lnTo>
                    <a:pt x="1418265" y="1387960"/>
                  </a:lnTo>
                  <a:lnTo>
                    <a:pt x="1417013" y="1386185"/>
                  </a:lnTo>
                  <a:lnTo>
                    <a:pt x="1415801" y="1383235"/>
                  </a:lnTo>
                  <a:lnTo>
                    <a:pt x="1415699" y="1381217"/>
                  </a:lnTo>
                  <a:lnTo>
                    <a:pt x="1415894" y="1378565"/>
                  </a:lnTo>
                  <a:lnTo>
                    <a:pt x="1417052" y="1376734"/>
                  </a:lnTo>
                  <a:lnTo>
                    <a:pt x="1422145" y="1374622"/>
                  </a:lnTo>
                  <a:lnTo>
                    <a:pt x="1422083" y="1374074"/>
                  </a:lnTo>
                  <a:lnTo>
                    <a:pt x="1417921" y="1372517"/>
                  </a:lnTo>
                  <a:lnTo>
                    <a:pt x="1415957" y="1372697"/>
                  </a:lnTo>
                  <a:lnTo>
                    <a:pt x="1414275" y="1374442"/>
                  </a:lnTo>
                  <a:lnTo>
                    <a:pt x="1412155" y="1378533"/>
                  </a:lnTo>
                  <a:lnTo>
                    <a:pt x="1410927" y="1379683"/>
                  </a:lnTo>
                  <a:lnTo>
                    <a:pt x="1407124" y="1377274"/>
                  </a:lnTo>
                  <a:lnTo>
                    <a:pt x="1404840" y="1376922"/>
                  </a:lnTo>
                  <a:lnTo>
                    <a:pt x="1403299" y="1375771"/>
                  </a:lnTo>
                  <a:lnTo>
                    <a:pt x="1402446" y="1374661"/>
                  </a:lnTo>
                  <a:lnTo>
                    <a:pt x="1402962" y="1373518"/>
                  </a:lnTo>
                  <a:lnTo>
                    <a:pt x="1404856" y="1372361"/>
                  </a:lnTo>
                  <a:lnTo>
                    <a:pt x="1408149" y="1368809"/>
                  </a:lnTo>
                  <a:lnTo>
                    <a:pt x="1408368" y="1366892"/>
                  </a:lnTo>
                  <a:lnTo>
                    <a:pt x="1406092" y="1363755"/>
                  </a:lnTo>
                  <a:lnTo>
                    <a:pt x="1404910" y="1363035"/>
                  </a:lnTo>
                  <a:lnTo>
                    <a:pt x="1400162" y="1361861"/>
                  </a:lnTo>
                  <a:lnTo>
                    <a:pt x="1394411" y="1363027"/>
                  </a:lnTo>
                  <a:lnTo>
                    <a:pt x="1392276" y="1362433"/>
                  </a:lnTo>
                  <a:lnTo>
                    <a:pt x="1391313" y="1358935"/>
                  </a:lnTo>
                  <a:lnTo>
                    <a:pt x="1390703" y="1354758"/>
                  </a:lnTo>
                  <a:lnTo>
                    <a:pt x="1390445" y="1349892"/>
                  </a:lnTo>
                  <a:lnTo>
                    <a:pt x="1389404" y="1341560"/>
                  </a:lnTo>
                  <a:lnTo>
                    <a:pt x="1388262" y="1337171"/>
                  </a:lnTo>
                  <a:lnTo>
                    <a:pt x="1386760" y="1336615"/>
                  </a:lnTo>
                  <a:lnTo>
                    <a:pt x="1379860" y="1338430"/>
                  </a:lnTo>
                  <a:lnTo>
                    <a:pt x="1378225" y="1338454"/>
                  </a:lnTo>
                  <a:lnTo>
                    <a:pt x="1377075" y="1337906"/>
                  </a:lnTo>
                  <a:lnTo>
                    <a:pt x="1372514" y="1332289"/>
                  </a:lnTo>
                  <a:lnTo>
                    <a:pt x="1370667" y="1330294"/>
                  </a:lnTo>
                  <a:lnTo>
                    <a:pt x="1369642" y="1329824"/>
                  </a:lnTo>
                  <a:lnTo>
                    <a:pt x="1366325" y="1323808"/>
                  </a:lnTo>
                  <a:lnTo>
                    <a:pt x="1365050" y="1322635"/>
                  </a:lnTo>
                  <a:lnTo>
                    <a:pt x="1363532" y="1319662"/>
                  </a:lnTo>
                  <a:lnTo>
                    <a:pt x="1361780" y="1314866"/>
                  </a:lnTo>
                  <a:lnTo>
                    <a:pt x="1359879" y="1313395"/>
                  </a:lnTo>
                  <a:lnTo>
                    <a:pt x="1357829" y="1315265"/>
                  </a:lnTo>
                  <a:lnTo>
                    <a:pt x="1355779" y="1317941"/>
                  </a:lnTo>
                  <a:lnTo>
                    <a:pt x="1353729" y="1321414"/>
                  </a:lnTo>
                  <a:lnTo>
                    <a:pt x="1352619" y="1324340"/>
                  </a:lnTo>
                  <a:lnTo>
                    <a:pt x="1352446" y="1326734"/>
                  </a:lnTo>
                  <a:lnTo>
                    <a:pt x="1353722" y="1328588"/>
                  </a:lnTo>
                  <a:lnTo>
                    <a:pt x="1360966" y="1331663"/>
                  </a:lnTo>
                  <a:lnTo>
                    <a:pt x="1362805" y="1333713"/>
                  </a:lnTo>
                  <a:lnTo>
                    <a:pt x="1364361" y="1337085"/>
                  </a:lnTo>
                  <a:lnTo>
                    <a:pt x="1365527" y="1341184"/>
                  </a:lnTo>
                  <a:lnTo>
                    <a:pt x="1366294" y="1346027"/>
                  </a:lnTo>
                  <a:lnTo>
                    <a:pt x="1366231" y="1349626"/>
                  </a:lnTo>
                  <a:lnTo>
                    <a:pt x="1365332" y="1352012"/>
                  </a:lnTo>
                  <a:lnTo>
                    <a:pt x="1363775" y="1354124"/>
                  </a:lnTo>
                  <a:lnTo>
                    <a:pt x="1359315" y="1357465"/>
                  </a:lnTo>
                  <a:lnTo>
                    <a:pt x="1354692" y="1359421"/>
                  </a:lnTo>
                  <a:lnTo>
                    <a:pt x="1350037" y="1359882"/>
                  </a:lnTo>
                  <a:lnTo>
                    <a:pt x="1347831" y="1359428"/>
                  </a:lnTo>
                  <a:lnTo>
                    <a:pt x="1335837" y="1352951"/>
                  </a:lnTo>
                  <a:lnTo>
                    <a:pt x="1333678" y="1352904"/>
                  </a:lnTo>
                  <a:lnTo>
                    <a:pt x="1330908" y="1352027"/>
                  </a:lnTo>
                  <a:lnTo>
                    <a:pt x="1324681" y="1349352"/>
                  </a:lnTo>
                  <a:lnTo>
                    <a:pt x="1321270" y="1349054"/>
                  </a:lnTo>
                  <a:lnTo>
                    <a:pt x="1315285" y="1346833"/>
                  </a:lnTo>
                  <a:lnTo>
                    <a:pt x="1305162" y="1345534"/>
                  </a:lnTo>
                  <a:lnTo>
                    <a:pt x="1303135" y="1346606"/>
                  </a:lnTo>
                  <a:lnTo>
                    <a:pt x="1305827" y="1349602"/>
                  </a:lnTo>
                  <a:lnTo>
                    <a:pt x="1308189" y="1351104"/>
                  </a:lnTo>
                  <a:lnTo>
                    <a:pt x="1310215" y="1351120"/>
                  </a:lnTo>
                  <a:lnTo>
                    <a:pt x="1313134" y="1353788"/>
                  </a:lnTo>
                  <a:lnTo>
                    <a:pt x="1316936" y="1359084"/>
                  </a:lnTo>
                  <a:lnTo>
                    <a:pt x="1319103" y="1362237"/>
                  </a:lnTo>
                  <a:lnTo>
                    <a:pt x="1320902" y="1365984"/>
                  </a:lnTo>
                  <a:lnTo>
                    <a:pt x="1320957" y="1367275"/>
                  </a:lnTo>
                  <a:lnTo>
                    <a:pt x="1319166" y="1369841"/>
                  </a:lnTo>
                  <a:lnTo>
                    <a:pt x="1305052" y="1356362"/>
                  </a:lnTo>
                  <a:lnTo>
                    <a:pt x="1296415" y="1361087"/>
                  </a:lnTo>
                  <a:lnTo>
                    <a:pt x="1292441" y="1362839"/>
                  </a:lnTo>
                  <a:lnTo>
                    <a:pt x="1289037" y="1363113"/>
                  </a:lnTo>
                  <a:lnTo>
                    <a:pt x="1284782" y="1361259"/>
                  </a:lnTo>
                  <a:lnTo>
                    <a:pt x="1275174" y="1354734"/>
                  </a:lnTo>
                  <a:lnTo>
                    <a:pt x="1271536" y="1352450"/>
                  </a:lnTo>
                  <a:lnTo>
                    <a:pt x="1270246" y="1352121"/>
                  </a:lnTo>
                  <a:lnTo>
                    <a:pt x="1261882" y="1354961"/>
                  </a:lnTo>
                  <a:lnTo>
                    <a:pt x="1254677" y="1355094"/>
                  </a:lnTo>
                  <a:lnTo>
                    <a:pt x="1240125" y="1352372"/>
                  </a:lnTo>
                  <a:lnTo>
                    <a:pt x="1234782" y="1350549"/>
                  </a:lnTo>
                  <a:lnTo>
                    <a:pt x="1233374" y="1348640"/>
                  </a:lnTo>
                  <a:lnTo>
                    <a:pt x="1231621" y="1347678"/>
                  </a:lnTo>
                  <a:lnTo>
                    <a:pt x="1228429" y="1347678"/>
                  </a:lnTo>
                  <a:lnTo>
                    <a:pt x="1220090" y="1345542"/>
                  </a:lnTo>
                  <a:lnTo>
                    <a:pt x="1212454" y="1350353"/>
                  </a:lnTo>
                  <a:lnTo>
                    <a:pt x="1203277" y="1345949"/>
                  </a:lnTo>
                  <a:lnTo>
                    <a:pt x="1200554" y="1343343"/>
                  </a:lnTo>
                  <a:lnTo>
                    <a:pt x="1199686" y="1341560"/>
                  </a:lnTo>
                  <a:lnTo>
                    <a:pt x="1197018" y="1334065"/>
                  </a:lnTo>
                  <a:lnTo>
                    <a:pt x="1196651" y="1330036"/>
                  </a:lnTo>
                  <a:lnTo>
                    <a:pt x="1197409" y="1326390"/>
                  </a:lnTo>
                  <a:lnTo>
                    <a:pt x="1198160" y="1323887"/>
                  </a:lnTo>
                  <a:lnTo>
                    <a:pt x="1198912" y="1322525"/>
                  </a:lnTo>
                  <a:lnTo>
                    <a:pt x="1193912" y="1326719"/>
                  </a:lnTo>
                  <a:lnTo>
                    <a:pt x="1192160" y="1327407"/>
                  </a:lnTo>
                  <a:lnTo>
                    <a:pt x="1189852" y="1327571"/>
                  </a:lnTo>
                  <a:lnTo>
                    <a:pt x="1182975" y="1326022"/>
                  </a:lnTo>
                  <a:lnTo>
                    <a:pt x="1181888" y="1326820"/>
                  </a:lnTo>
                  <a:lnTo>
                    <a:pt x="1182240" y="1328283"/>
                  </a:lnTo>
                  <a:lnTo>
                    <a:pt x="1184039" y="1330419"/>
                  </a:lnTo>
                  <a:lnTo>
                    <a:pt x="1184274" y="1331702"/>
                  </a:lnTo>
                  <a:lnTo>
                    <a:pt x="1180440" y="1332704"/>
                  </a:lnTo>
                  <a:lnTo>
                    <a:pt x="1174628" y="1331663"/>
                  </a:lnTo>
                  <a:lnTo>
                    <a:pt x="1172093" y="1332117"/>
                  </a:lnTo>
                  <a:lnTo>
                    <a:pt x="1170943" y="1332704"/>
                  </a:lnTo>
                  <a:lnTo>
                    <a:pt x="1168322" y="1336060"/>
                  </a:lnTo>
                  <a:lnTo>
                    <a:pt x="1167258" y="1336819"/>
                  </a:lnTo>
                  <a:lnTo>
                    <a:pt x="1165881" y="1336474"/>
                  </a:lnTo>
                  <a:lnTo>
                    <a:pt x="1159786" y="1328870"/>
                  </a:lnTo>
                  <a:lnTo>
                    <a:pt x="1154873" y="1324035"/>
                  </a:lnTo>
                  <a:lnTo>
                    <a:pt x="1149147" y="1322173"/>
                  </a:lnTo>
                  <a:lnTo>
                    <a:pt x="1146518" y="1320624"/>
                  </a:lnTo>
                  <a:lnTo>
                    <a:pt x="1145079" y="1318754"/>
                  </a:lnTo>
                  <a:lnTo>
                    <a:pt x="1137177" y="1303076"/>
                  </a:lnTo>
                  <a:lnTo>
                    <a:pt x="1136097" y="1299673"/>
                  </a:lnTo>
                  <a:lnTo>
                    <a:pt x="1133594" y="1287242"/>
                  </a:lnTo>
                  <a:lnTo>
                    <a:pt x="1132757" y="1284574"/>
                  </a:lnTo>
                  <a:lnTo>
                    <a:pt x="1131740" y="1282814"/>
                  </a:lnTo>
                  <a:lnTo>
                    <a:pt x="1133727" y="1282446"/>
                  </a:lnTo>
                  <a:lnTo>
                    <a:pt x="1141198" y="1283971"/>
                  </a:lnTo>
                  <a:lnTo>
                    <a:pt x="1148435" y="1283901"/>
                  </a:lnTo>
                  <a:lnTo>
                    <a:pt x="1152362" y="1284918"/>
                  </a:lnTo>
                  <a:lnTo>
                    <a:pt x="1156923" y="1288032"/>
                  </a:lnTo>
                  <a:lnTo>
                    <a:pt x="1162861" y="1290254"/>
                  </a:lnTo>
                  <a:lnTo>
                    <a:pt x="1167117" y="1290723"/>
                  </a:lnTo>
                  <a:lnTo>
                    <a:pt x="1173931" y="1289901"/>
                  </a:lnTo>
                  <a:lnTo>
                    <a:pt x="1181676" y="1287820"/>
                  </a:lnTo>
                  <a:lnTo>
                    <a:pt x="1182592" y="1286201"/>
                  </a:lnTo>
                  <a:lnTo>
                    <a:pt x="1177569" y="1283416"/>
                  </a:lnTo>
                  <a:lnTo>
                    <a:pt x="1173102" y="1279715"/>
                  </a:lnTo>
                  <a:lnTo>
                    <a:pt x="1168971" y="1274896"/>
                  </a:lnTo>
                  <a:lnTo>
                    <a:pt x="1166515" y="1272854"/>
                  </a:lnTo>
                  <a:lnTo>
                    <a:pt x="1162384" y="1271579"/>
                  </a:lnTo>
                  <a:lnTo>
                    <a:pt x="1150774" y="1270687"/>
                  </a:lnTo>
                  <a:lnTo>
                    <a:pt x="1140017" y="1267433"/>
                  </a:lnTo>
                  <a:lnTo>
                    <a:pt x="1132585" y="1263028"/>
                  </a:lnTo>
                  <a:lnTo>
                    <a:pt x="1126537" y="1258131"/>
                  </a:lnTo>
                  <a:lnTo>
                    <a:pt x="1124080" y="1255455"/>
                  </a:lnTo>
                  <a:lnTo>
                    <a:pt x="1123196" y="1253390"/>
                  </a:lnTo>
                  <a:lnTo>
                    <a:pt x="1122258" y="1246912"/>
                  </a:lnTo>
                  <a:lnTo>
                    <a:pt x="1121264" y="1235967"/>
                  </a:lnTo>
                  <a:lnTo>
                    <a:pt x="1120302" y="1228566"/>
                  </a:lnTo>
                  <a:lnTo>
                    <a:pt x="1119379" y="1224779"/>
                  </a:lnTo>
                  <a:lnTo>
                    <a:pt x="1119253" y="1221454"/>
                  </a:lnTo>
                  <a:lnTo>
                    <a:pt x="1121311" y="1214335"/>
                  </a:lnTo>
                  <a:lnTo>
                    <a:pt x="1127186" y="1206551"/>
                  </a:lnTo>
                  <a:lnTo>
                    <a:pt x="1127335" y="1205330"/>
                  </a:lnTo>
                  <a:lnTo>
                    <a:pt x="1126169" y="1204970"/>
                  </a:lnTo>
                  <a:lnTo>
                    <a:pt x="1123705" y="1202983"/>
                  </a:lnTo>
                  <a:lnTo>
                    <a:pt x="1122915" y="1200065"/>
                  </a:lnTo>
                  <a:lnTo>
                    <a:pt x="1122594" y="1195434"/>
                  </a:lnTo>
                  <a:lnTo>
                    <a:pt x="1122578" y="1191491"/>
                  </a:lnTo>
                  <a:lnTo>
                    <a:pt x="1122852" y="1188244"/>
                  </a:lnTo>
                  <a:lnTo>
                    <a:pt x="1123830" y="1184183"/>
                  </a:lnTo>
                  <a:lnTo>
                    <a:pt x="1126365" y="1176853"/>
                  </a:lnTo>
                  <a:lnTo>
                    <a:pt x="1129987" y="1167903"/>
                  </a:lnTo>
                  <a:lnTo>
                    <a:pt x="1133914" y="1159446"/>
                  </a:lnTo>
                  <a:lnTo>
                    <a:pt x="1134587" y="1156668"/>
                  </a:lnTo>
                  <a:lnTo>
                    <a:pt x="1134931" y="1149103"/>
                  </a:lnTo>
                  <a:lnTo>
                    <a:pt x="1135448" y="1143564"/>
                  </a:lnTo>
                  <a:lnTo>
                    <a:pt x="1135988" y="1139652"/>
                  </a:lnTo>
                  <a:lnTo>
                    <a:pt x="1136817" y="1136711"/>
                  </a:lnTo>
                  <a:lnTo>
                    <a:pt x="1139242" y="1131101"/>
                  </a:lnTo>
                  <a:lnTo>
                    <a:pt x="1142270" y="1125758"/>
                  </a:lnTo>
                  <a:lnTo>
                    <a:pt x="1147011" y="1121189"/>
                  </a:lnTo>
                  <a:lnTo>
                    <a:pt x="1147410" y="1119491"/>
                  </a:lnTo>
                  <a:lnTo>
                    <a:pt x="1147472" y="1117144"/>
                  </a:lnTo>
                  <a:lnTo>
                    <a:pt x="1147746" y="1115384"/>
                  </a:lnTo>
                  <a:lnTo>
                    <a:pt x="1148231" y="1114226"/>
                  </a:lnTo>
                  <a:lnTo>
                    <a:pt x="1159982" y="1099393"/>
                  </a:lnTo>
                  <a:lnTo>
                    <a:pt x="1165333" y="1093314"/>
                  </a:lnTo>
                  <a:lnTo>
                    <a:pt x="1169871" y="1089442"/>
                  </a:lnTo>
                  <a:lnTo>
                    <a:pt x="1175300" y="1086578"/>
                  </a:lnTo>
                  <a:lnTo>
                    <a:pt x="1190752" y="1080711"/>
                  </a:lnTo>
                  <a:lnTo>
                    <a:pt x="1198708" y="1079076"/>
                  </a:lnTo>
                  <a:lnTo>
                    <a:pt x="1208714" y="1079435"/>
                  </a:lnTo>
                  <a:lnTo>
                    <a:pt x="1227162" y="1082745"/>
                  </a:lnTo>
                  <a:lnTo>
                    <a:pt x="1229384" y="1085068"/>
                  </a:lnTo>
                  <a:lnTo>
                    <a:pt x="1229947" y="1086234"/>
                  </a:lnTo>
                  <a:lnTo>
                    <a:pt x="1230753" y="1089528"/>
                  </a:lnTo>
                  <a:lnTo>
                    <a:pt x="1230143" y="1091632"/>
                  </a:lnTo>
                  <a:lnTo>
                    <a:pt x="1225097" y="1098744"/>
                  </a:lnTo>
                  <a:lnTo>
                    <a:pt x="1218744" y="1104627"/>
                  </a:lnTo>
                  <a:lnTo>
                    <a:pt x="1214613" y="1109743"/>
                  </a:lnTo>
                  <a:lnTo>
                    <a:pt x="1207619" y="1121173"/>
                  </a:lnTo>
                  <a:lnTo>
                    <a:pt x="1205734" y="1125163"/>
                  </a:lnTo>
                  <a:lnTo>
                    <a:pt x="1197065" y="1147820"/>
                  </a:lnTo>
                  <a:lnTo>
                    <a:pt x="1195015" y="1151536"/>
                  </a:lnTo>
                  <a:lnTo>
                    <a:pt x="1193811" y="1154501"/>
                  </a:lnTo>
                  <a:lnTo>
                    <a:pt x="1192974" y="1162544"/>
                  </a:lnTo>
                  <a:lnTo>
                    <a:pt x="1193224" y="1165392"/>
                  </a:lnTo>
                  <a:lnTo>
                    <a:pt x="1194577" y="1170031"/>
                  </a:lnTo>
                  <a:lnTo>
                    <a:pt x="1199287" y="1180045"/>
                  </a:lnTo>
                  <a:lnTo>
                    <a:pt x="1200554" y="1184700"/>
                  </a:lnTo>
                  <a:lnTo>
                    <a:pt x="1200523" y="1188964"/>
                  </a:lnTo>
                  <a:lnTo>
                    <a:pt x="1199999" y="1199079"/>
                  </a:lnTo>
                  <a:lnTo>
                    <a:pt x="1199936" y="1204180"/>
                  </a:lnTo>
                  <a:lnTo>
                    <a:pt x="1200148" y="1209062"/>
                  </a:lnTo>
                  <a:lnTo>
                    <a:pt x="1201118" y="1216009"/>
                  </a:lnTo>
                  <a:lnTo>
                    <a:pt x="1202847" y="1224983"/>
                  </a:lnTo>
                  <a:lnTo>
                    <a:pt x="1206852" y="1234003"/>
                  </a:lnTo>
                  <a:lnTo>
                    <a:pt x="1213134" y="1243063"/>
                  </a:lnTo>
                  <a:lnTo>
                    <a:pt x="1217813" y="1249032"/>
                  </a:lnTo>
                  <a:lnTo>
                    <a:pt x="1222421" y="1253413"/>
                  </a:lnTo>
                  <a:lnTo>
                    <a:pt x="1227874" y="1259875"/>
                  </a:lnTo>
                  <a:lnTo>
                    <a:pt x="1229086" y="1262981"/>
                  </a:lnTo>
                  <a:lnTo>
                    <a:pt x="1226575" y="1266400"/>
                  </a:lnTo>
                  <a:lnTo>
                    <a:pt x="1220700" y="1271634"/>
                  </a:lnTo>
                  <a:lnTo>
                    <a:pt x="1212978" y="1273871"/>
                  </a:lnTo>
                  <a:lnTo>
                    <a:pt x="1208847" y="1275999"/>
                  </a:lnTo>
                  <a:lnTo>
                    <a:pt x="1203707" y="1280529"/>
                  </a:lnTo>
                  <a:lnTo>
                    <a:pt x="1197261" y="1284136"/>
                  </a:lnTo>
                  <a:lnTo>
                    <a:pt x="1194695" y="1286217"/>
                  </a:lnTo>
                  <a:close/>
                  <a:moveTo>
                    <a:pt x="1349528" y="1094722"/>
                  </a:moveTo>
                  <a:lnTo>
                    <a:pt x="1353276" y="1095747"/>
                  </a:lnTo>
                  <a:lnTo>
                    <a:pt x="1376996" y="1093838"/>
                  </a:lnTo>
                  <a:lnTo>
                    <a:pt x="1381909" y="1095262"/>
                  </a:lnTo>
                  <a:lnTo>
                    <a:pt x="1396852" y="1103884"/>
                  </a:lnTo>
                  <a:lnTo>
                    <a:pt x="1400709" y="1106755"/>
                  </a:lnTo>
                  <a:lnTo>
                    <a:pt x="1402610" y="1110541"/>
                  </a:lnTo>
                  <a:lnTo>
                    <a:pt x="1404331" y="1116495"/>
                  </a:lnTo>
                  <a:lnTo>
                    <a:pt x="1405130" y="1117802"/>
                  </a:lnTo>
                  <a:lnTo>
                    <a:pt x="1410543" y="1121330"/>
                  </a:lnTo>
                  <a:lnTo>
                    <a:pt x="1412773" y="1125586"/>
                  </a:lnTo>
                  <a:lnTo>
                    <a:pt x="1413555" y="1127784"/>
                  </a:lnTo>
                  <a:lnTo>
                    <a:pt x="1414697" y="1132799"/>
                  </a:lnTo>
                  <a:lnTo>
                    <a:pt x="1417146" y="1135631"/>
                  </a:lnTo>
                  <a:lnTo>
                    <a:pt x="1419939" y="1137243"/>
                  </a:lnTo>
                  <a:lnTo>
                    <a:pt x="1420854" y="1138714"/>
                  </a:lnTo>
                  <a:lnTo>
                    <a:pt x="1420416" y="1144964"/>
                  </a:lnTo>
                  <a:lnTo>
                    <a:pt x="1421606" y="1147867"/>
                  </a:lnTo>
                  <a:lnTo>
                    <a:pt x="1424242" y="1151364"/>
                  </a:lnTo>
                  <a:lnTo>
                    <a:pt x="1425228" y="1153696"/>
                  </a:lnTo>
                  <a:lnTo>
                    <a:pt x="1423178" y="1156535"/>
                  </a:lnTo>
                  <a:lnTo>
                    <a:pt x="1418414" y="1158202"/>
                  </a:lnTo>
                  <a:lnTo>
                    <a:pt x="1404957" y="1156465"/>
                  </a:lnTo>
                  <a:lnTo>
                    <a:pt x="1386901" y="1152530"/>
                  </a:lnTo>
                  <a:lnTo>
                    <a:pt x="1376402" y="1153649"/>
                  </a:lnTo>
                  <a:lnTo>
                    <a:pt x="1371137" y="1155448"/>
                  </a:lnTo>
                  <a:lnTo>
                    <a:pt x="1358400" y="1161840"/>
                  </a:lnTo>
                  <a:lnTo>
                    <a:pt x="1354332" y="1162872"/>
                  </a:lnTo>
                  <a:lnTo>
                    <a:pt x="1350358" y="1163005"/>
                  </a:lnTo>
                  <a:lnTo>
                    <a:pt x="1343324" y="1157787"/>
                  </a:lnTo>
                  <a:lnTo>
                    <a:pt x="1340774" y="1155018"/>
                  </a:lnTo>
                  <a:lnTo>
                    <a:pt x="1339929" y="1152866"/>
                  </a:lnTo>
                  <a:lnTo>
                    <a:pt x="1338255" y="1146545"/>
                  </a:lnTo>
                  <a:lnTo>
                    <a:pt x="1336878" y="1138933"/>
                  </a:lnTo>
                  <a:lnTo>
                    <a:pt x="1336174" y="1132650"/>
                  </a:lnTo>
                  <a:lnTo>
                    <a:pt x="1335360" y="1127839"/>
                  </a:lnTo>
                  <a:lnTo>
                    <a:pt x="1332958" y="1126243"/>
                  </a:lnTo>
                  <a:lnTo>
                    <a:pt x="1325815" y="1124319"/>
                  </a:lnTo>
                  <a:lnTo>
                    <a:pt x="1323421" y="1121682"/>
                  </a:lnTo>
                  <a:lnTo>
                    <a:pt x="1322334" y="1119484"/>
                  </a:lnTo>
                  <a:lnTo>
                    <a:pt x="1321286" y="1115916"/>
                  </a:lnTo>
                  <a:lnTo>
                    <a:pt x="1321309" y="1112208"/>
                  </a:lnTo>
                  <a:lnTo>
                    <a:pt x="1321857" y="1108930"/>
                  </a:lnTo>
                  <a:lnTo>
                    <a:pt x="1322318" y="1108124"/>
                  </a:lnTo>
                  <a:lnTo>
                    <a:pt x="1323218" y="1108038"/>
                  </a:lnTo>
                  <a:lnTo>
                    <a:pt x="1321215" y="1104048"/>
                  </a:lnTo>
                  <a:lnTo>
                    <a:pt x="1320527" y="1099643"/>
                  </a:lnTo>
                  <a:lnTo>
                    <a:pt x="1320480" y="1093479"/>
                  </a:lnTo>
                  <a:lnTo>
                    <a:pt x="1320738" y="1089520"/>
                  </a:lnTo>
                  <a:lnTo>
                    <a:pt x="1321309" y="1087775"/>
                  </a:lnTo>
                  <a:lnTo>
                    <a:pt x="1322631" y="1086649"/>
                  </a:lnTo>
                  <a:lnTo>
                    <a:pt x="1325729" y="1085898"/>
                  </a:lnTo>
                  <a:lnTo>
                    <a:pt x="1330322" y="1086046"/>
                  </a:lnTo>
                  <a:lnTo>
                    <a:pt x="1336737" y="1090615"/>
                  </a:lnTo>
                  <a:lnTo>
                    <a:pt x="1341807" y="1091053"/>
                  </a:lnTo>
                  <a:lnTo>
                    <a:pt x="1349528" y="1094722"/>
                  </a:lnTo>
                  <a:close/>
                  <a:moveTo>
                    <a:pt x="784121" y="1150785"/>
                  </a:moveTo>
                  <a:lnTo>
                    <a:pt x="783010" y="1151161"/>
                  </a:lnTo>
                  <a:lnTo>
                    <a:pt x="780929" y="1149432"/>
                  </a:lnTo>
                  <a:lnTo>
                    <a:pt x="777878" y="1145590"/>
                  </a:lnTo>
                  <a:lnTo>
                    <a:pt x="772894" y="1137767"/>
                  </a:lnTo>
                  <a:lnTo>
                    <a:pt x="766948" y="1129967"/>
                  </a:lnTo>
                  <a:lnTo>
                    <a:pt x="766033" y="1125273"/>
                  </a:lnTo>
                  <a:lnTo>
                    <a:pt x="764554" y="1121760"/>
                  </a:lnTo>
                  <a:lnTo>
                    <a:pt x="756966" y="1113381"/>
                  </a:lnTo>
                  <a:lnTo>
                    <a:pt x="752037" y="1109970"/>
                  </a:lnTo>
                  <a:lnTo>
                    <a:pt x="748282" y="1108265"/>
                  </a:lnTo>
                  <a:lnTo>
                    <a:pt x="747664" y="1105910"/>
                  </a:lnTo>
                  <a:lnTo>
                    <a:pt x="750269" y="1099033"/>
                  </a:lnTo>
                  <a:lnTo>
                    <a:pt x="753257" y="1093518"/>
                  </a:lnTo>
                  <a:lnTo>
                    <a:pt x="755033" y="1091515"/>
                  </a:lnTo>
                  <a:lnTo>
                    <a:pt x="760565" y="1089715"/>
                  </a:lnTo>
                  <a:lnTo>
                    <a:pt x="779223" y="1086015"/>
                  </a:lnTo>
                  <a:lnTo>
                    <a:pt x="783487" y="1085905"/>
                  </a:lnTo>
                  <a:lnTo>
                    <a:pt x="787954" y="1087689"/>
                  </a:lnTo>
                  <a:lnTo>
                    <a:pt x="794096" y="1095278"/>
                  </a:lnTo>
                  <a:lnTo>
                    <a:pt x="796654" y="1096138"/>
                  </a:lnTo>
                  <a:lnTo>
                    <a:pt x="798180" y="1097836"/>
                  </a:lnTo>
                  <a:lnTo>
                    <a:pt x="799525" y="1100660"/>
                  </a:lnTo>
                  <a:lnTo>
                    <a:pt x="800237" y="1103532"/>
                  </a:lnTo>
                  <a:lnTo>
                    <a:pt x="800300" y="1109368"/>
                  </a:lnTo>
                  <a:lnTo>
                    <a:pt x="799627" y="1117950"/>
                  </a:lnTo>
                  <a:lnTo>
                    <a:pt x="798774" y="1121220"/>
                  </a:lnTo>
                  <a:lnTo>
                    <a:pt x="795058" y="1132142"/>
                  </a:lnTo>
                  <a:lnTo>
                    <a:pt x="791154" y="1138111"/>
                  </a:lnTo>
                  <a:lnTo>
                    <a:pt x="790411" y="1141960"/>
                  </a:lnTo>
                  <a:lnTo>
                    <a:pt x="788831" y="1145004"/>
                  </a:lnTo>
                  <a:lnTo>
                    <a:pt x="786061" y="1148728"/>
                  </a:lnTo>
                  <a:lnTo>
                    <a:pt x="784121" y="1150785"/>
                  </a:lnTo>
                  <a:close/>
                  <a:moveTo>
                    <a:pt x="581400" y="1174991"/>
                  </a:moveTo>
                  <a:lnTo>
                    <a:pt x="582793" y="1175914"/>
                  </a:lnTo>
                  <a:lnTo>
                    <a:pt x="585335" y="1175147"/>
                  </a:lnTo>
                  <a:lnTo>
                    <a:pt x="589028" y="1172699"/>
                  </a:lnTo>
                  <a:lnTo>
                    <a:pt x="593785" y="1170680"/>
                  </a:lnTo>
                  <a:lnTo>
                    <a:pt x="599613" y="1169108"/>
                  </a:lnTo>
                  <a:lnTo>
                    <a:pt x="601154" y="1171024"/>
                  </a:lnTo>
                  <a:lnTo>
                    <a:pt x="602124" y="1170633"/>
                  </a:lnTo>
                  <a:lnTo>
                    <a:pt x="603838" y="1167520"/>
                  </a:lnTo>
                  <a:lnTo>
                    <a:pt x="604143" y="1165462"/>
                  </a:lnTo>
                  <a:lnTo>
                    <a:pt x="603931" y="1163138"/>
                  </a:lnTo>
                  <a:lnTo>
                    <a:pt x="604033" y="1158069"/>
                  </a:lnTo>
                  <a:lnTo>
                    <a:pt x="604949" y="1155002"/>
                  </a:lnTo>
                  <a:lnTo>
                    <a:pt x="608407" y="1148540"/>
                  </a:lnTo>
                  <a:lnTo>
                    <a:pt x="610261" y="1146201"/>
                  </a:lnTo>
                  <a:lnTo>
                    <a:pt x="613210" y="1145129"/>
                  </a:lnTo>
                  <a:lnTo>
                    <a:pt x="620236" y="1145825"/>
                  </a:lnTo>
                  <a:lnTo>
                    <a:pt x="626823" y="1149526"/>
                  </a:lnTo>
                  <a:lnTo>
                    <a:pt x="635726" y="1153148"/>
                  </a:lnTo>
                  <a:lnTo>
                    <a:pt x="648744" y="1162231"/>
                  </a:lnTo>
                  <a:lnTo>
                    <a:pt x="652820" y="1166088"/>
                  </a:lnTo>
                  <a:lnTo>
                    <a:pt x="653243" y="1169421"/>
                  </a:lnTo>
                  <a:lnTo>
                    <a:pt x="650935" y="1176509"/>
                  </a:lnTo>
                  <a:lnTo>
                    <a:pt x="645325" y="1186468"/>
                  </a:lnTo>
                  <a:lnTo>
                    <a:pt x="640819" y="1190051"/>
                  </a:lnTo>
                  <a:lnTo>
                    <a:pt x="639082" y="1192242"/>
                  </a:lnTo>
                  <a:lnTo>
                    <a:pt x="642016" y="1193744"/>
                  </a:lnTo>
                  <a:lnTo>
                    <a:pt x="643917" y="1196286"/>
                  </a:lnTo>
                  <a:lnTo>
                    <a:pt x="646804" y="1192617"/>
                  </a:lnTo>
                  <a:lnTo>
                    <a:pt x="648916" y="1188502"/>
                  </a:lnTo>
                  <a:lnTo>
                    <a:pt x="651905" y="1185075"/>
                  </a:lnTo>
                  <a:lnTo>
                    <a:pt x="652922" y="1184770"/>
                  </a:lnTo>
                  <a:lnTo>
                    <a:pt x="653172" y="1185498"/>
                  </a:lnTo>
                  <a:lnTo>
                    <a:pt x="652656" y="1187258"/>
                  </a:lnTo>
                  <a:lnTo>
                    <a:pt x="652429" y="1188979"/>
                  </a:lnTo>
                  <a:lnTo>
                    <a:pt x="652507" y="1190661"/>
                  </a:lnTo>
                  <a:lnTo>
                    <a:pt x="652851" y="1191678"/>
                  </a:lnTo>
                  <a:lnTo>
                    <a:pt x="654682" y="1192202"/>
                  </a:lnTo>
                  <a:lnTo>
                    <a:pt x="655668" y="1191569"/>
                  </a:lnTo>
                  <a:lnTo>
                    <a:pt x="659634" y="1186734"/>
                  </a:lnTo>
                  <a:lnTo>
                    <a:pt x="663530" y="1179302"/>
                  </a:lnTo>
                  <a:lnTo>
                    <a:pt x="669437" y="1174482"/>
                  </a:lnTo>
                  <a:lnTo>
                    <a:pt x="671049" y="1172018"/>
                  </a:lnTo>
                  <a:lnTo>
                    <a:pt x="676189" y="1169960"/>
                  </a:lnTo>
                  <a:lnTo>
                    <a:pt x="676126" y="1168505"/>
                  </a:lnTo>
                  <a:lnTo>
                    <a:pt x="676361" y="1162755"/>
                  </a:lnTo>
                  <a:lnTo>
                    <a:pt x="674561" y="1160298"/>
                  </a:lnTo>
                  <a:lnTo>
                    <a:pt x="668530" y="1155143"/>
                  </a:lnTo>
                  <a:lnTo>
                    <a:pt x="665549" y="1148939"/>
                  </a:lnTo>
                  <a:lnTo>
                    <a:pt x="666175" y="1144167"/>
                  </a:lnTo>
                  <a:lnTo>
                    <a:pt x="669500" y="1144863"/>
                  </a:lnTo>
                  <a:lnTo>
                    <a:pt x="678606" y="1145371"/>
                  </a:lnTo>
                  <a:lnTo>
                    <a:pt x="680499" y="1146013"/>
                  </a:lnTo>
                  <a:lnTo>
                    <a:pt x="689246" y="1154087"/>
                  </a:lnTo>
                  <a:lnTo>
                    <a:pt x="692344" y="1159094"/>
                  </a:lnTo>
                  <a:lnTo>
                    <a:pt x="694801" y="1161566"/>
                  </a:lnTo>
                  <a:lnTo>
                    <a:pt x="699964" y="1165165"/>
                  </a:lnTo>
                  <a:lnTo>
                    <a:pt x="701701" y="1168083"/>
                  </a:lnTo>
                  <a:lnTo>
                    <a:pt x="702921" y="1169264"/>
                  </a:lnTo>
                  <a:lnTo>
                    <a:pt x="703344" y="1170492"/>
                  </a:lnTo>
                  <a:lnTo>
                    <a:pt x="702968" y="1171768"/>
                  </a:lnTo>
                  <a:lnTo>
                    <a:pt x="702773" y="1174764"/>
                  </a:lnTo>
                  <a:lnTo>
                    <a:pt x="703735" y="1175726"/>
                  </a:lnTo>
                  <a:lnTo>
                    <a:pt x="707091" y="1176853"/>
                  </a:lnTo>
                  <a:lnTo>
                    <a:pt x="708030" y="1178058"/>
                  </a:lnTo>
                  <a:lnTo>
                    <a:pt x="709274" y="1181844"/>
                  </a:lnTo>
                  <a:lnTo>
                    <a:pt x="710823" y="1188197"/>
                  </a:lnTo>
                  <a:lnTo>
                    <a:pt x="712169" y="1195050"/>
                  </a:lnTo>
                  <a:lnTo>
                    <a:pt x="714297" y="1207888"/>
                  </a:lnTo>
                  <a:lnTo>
                    <a:pt x="718537" y="1224834"/>
                  </a:lnTo>
                  <a:lnTo>
                    <a:pt x="719984" y="1235333"/>
                  </a:lnTo>
                  <a:lnTo>
                    <a:pt x="720477" y="1237250"/>
                  </a:lnTo>
                  <a:lnTo>
                    <a:pt x="721432" y="1238564"/>
                  </a:lnTo>
                  <a:lnTo>
                    <a:pt x="724154" y="1240481"/>
                  </a:lnTo>
                  <a:lnTo>
                    <a:pt x="726251" y="1243188"/>
                  </a:lnTo>
                  <a:lnTo>
                    <a:pt x="728715" y="1244056"/>
                  </a:lnTo>
                  <a:lnTo>
                    <a:pt x="729318" y="1243814"/>
                  </a:lnTo>
                  <a:lnTo>
                    <a:pt x="729936" y="1241490"/>
                  </a:lnTo>
                  <a:lnTo>
                    <a:pt x="731477" y="1237782"/>
                  </a:lnTo>
                  <a:lnTo>
                    <a:pt x="738948" y="1230553"/>
                  </a:lnTo>
                  <a:lnTo>
                    <a:pt x="739339" y="1229426"/>
                  </a:lnTo>
                  <a:lnTo>
                    <a:pt x="738455" y="1227760"/>
                  </a:lnTo>
                  <a:lnTo>
                    <a:pt x="738182" y="1226618"/>
                  </a:lnTo>
                  <a:lnTo>
                    <a:pt x="738291" y="1225843"/>
                  </a:lnTo>
                  <a:lnTo>
                    <a:pt x="739848" y="1225241"/>
                  </a:lnTo>
                  <a:lnTo>
                    <a:pt x="734645" y="1215978"/>
                  </a:lnTo>
                  <a:lnTo>
                    <a:pt x="731281" y="1207137"/>
                  </a:lnTo>
                  <a:lnTo>
                    <a:pt x="729122" y="1196114"/>
                  </a:lnTo>
                  <a:lnTo>
                    <a:pt x="728794" y="1192875"/>
                  </a:lnTo>
                  <a:lnTo>
                    <a:pt x="728473" y="1185959"/>
                  </a:lnTo>
                  <a:lnTo>
                    <a:pt x="727769" y="1184136"/>
                  </a:lnTo>
                  <a:lnTo>
                    <a:pt x="726579" y="1182462"/>
                  </a:lnTo>
                  <a:lnTo>
                    <a:pt x="726087" y="1180303"/>
                  </a:lnTo>
                  <a:lnTo>
                    <a:pt x="726274" y="1177651"/>
                  </a:lnTo>
                  <a:lnTo>
                    <a:pt x="726040" y="1175374"/>
                  </a:lnTo>
                  <a:lnTo>
                    <a:pt x="724663" y="1170602"/>
                  </a:lnTo>
                  <a:lnTo>
                    <a:pt x="719366" y="1136828"/>
                  </a:lnTo>
                  <a:lnTo>
                    <a:pt x="719382" y="1133495"/>
                  </a:lnTo>
                  <a:lnTo>
                    <a:pt x="720110" y="1130984"/>
                  </a:lnTo>
                  <a:lnTo>
                    <a:pt x="721995" y="1129545"/>
                  </a:lnTo>
                  <a:lnTo>
                    <a:pt x="725030" y="1129193"/>
                  </a:lnTo>
                  <a:lnTo>
                    <a:pt x="725993" y="1128402"/>
                  </a:lnTo>
                  <a:lnTo>
                    <a:pt x="724874" y="1127190"/>
                  </a:lnTo>
                  <a:lnTo>
                    <a:pt x="722887" y="1123513"/>
                  </a:lnTo>
                  <a:lnTo>
                    <a:pt x="722629" y="1121815"/>
                  </a:lnTo>
                  <a:lnTo>
                    <a:pt x="723951" y="1118373"/>
                  </a:lnTo>
                  <a:lnTo>
                    <a:pt x="730734" y="1119883"/>
                  </a:lnTo>
                  <a:lnTo>
                    <a:pt x="735647" y="1122981"/>
                  </a:lnTo>
                  <a:lnTo>
                    <a:pt x="744049" y="1130311"/>
                  </a:lnTo>
                  <a:lnTo>
                    <a:pt x="744902" y="1129912"/>
                  </a:lnTo>
                  <a:lnTo>
                    <a:pt x="745825" y="1126266"/>
                  </a:lnTo>
                  <a:lnTo>
                    <a:pt x="747617" y="1123927"/>
                  </a:lnTo>
                  <a:lnTo>
                    <a:pt x="750308" y="1124694"/>
                  </a:lnTo>
                  <a:lnTo>
                    <a:pt x="757912" y="1129998"/>
                  </a:lnTo>
                  <a:lnTo>
                    <a:pt x="766706" y="1139402"/>
                  </a:lnTo>
                  <a:lnTo>
                    <a:pt x="772605" y="1144010"/>
                  </a:lnTo>
                  <a:lnTo>
                    <a:pt x="776743" y="1150238"/>
                  </a:lnTo>
                  <a:lnTo>
                    <a:pt x="779560" y="1156097"/>
                  </a:lnTo>
                  <a:lnTo>
                    <a:pt x="781336" y="1160604"/>
                  </a:lnTo>
                  <a:lnTo>
                    <a:pt x="781414" y="1162356"/>
                  </a:lnTo>
                  <a:lnTo>
                    <a:pt x="781007" y="1164155"/>
                  </a:lnTo>
                  <a:lnTo>
                    <a:pt x="781422" y="1166495"/>
                  </a:lnTo>
                  <a:lnTo>
                    <a:pt x="782666" y="1169374"/>
                  </a:lnTo>
                  <a:lnTo>
                    <a:pt x="783354" y="1171948"/>
                  </a:lnTo>
                  <a:lnTo>
                    <a:pt x="783917" y="1177401"/>
                  </a:lnTo>
                  <a:lnTo>
                    <a:pt x="785036" y="1184473"/>
                  </a:lnTo>
                  <a:lnTo>
                    <a:pt x="785318" y="1188001"/>
                  </a:lnTo>
                  <a:lnTo>
                    <a:pt x="793133" y="1219232"/>
                  </a:lnTo>
                  <a:lnTo>
                    <a:pt x="794628" y="1224670"/>
                  </a:lnTo>
                  <a:lnTo>
                    <a:pt x="795582" y="1227181"/>
                  </a:lnTo>
                  <a:lnTo>
                    <a:pt x="801043" y="1238994"/>
                  </a:lnTo>
                  <a:lnTo>
                    <a:pt x="803953" y="1247514"/>
                  </a:lnTo>
                  <a:lnTo>
                    <a:pt x="804235" y="1253186"/>
                  </a:lnTo>
                  <a:lnTo>
                    <a:pt x="804626" y="1254813"/>
                  </a:lnTo>
                  <a:lnTo>
                    <a:pt x="804751" y="1257411"/>
                  </a:lnTo>
                  <a:lnTo>
                    <a:pt x="804610" y="1260978"/>
                  </a:lnTo>
                  <a:lnTo>
                    <a:pt x="803969" y="1264037"/>
                  </a:lnTo>
                  <a:lnTo>
                    <a:pt x="802827" y="1266596"/>
                  </a:lnTo>
                  <a:lnTo>
                    <a:pt x="801724" y="1270171"/>
                  </a:lnTo>
                  <a:lnTo>
                    <a:pt x="800057" y="1278033"/>
                  </a:lnTo>
                  <a:lnTo>
                    <a:pt x="799916" y="1279958"/>
                  </a:lnTo>
                  <a:lnTo>
                    <a:pt x="801113" y="1282649"/>
                  </a:lnTo>
                  <a:lnTo>
                    <a:pt x="808757" y="1291889"/>
                  </a:lnTo>
                  <a:lnTo>
                    <a:pt x="813443" y="1302888"/>
                  </a:lnTo>
                  <a:lnTo>
                    <a:pt x="815641" y="1304813"/>
                  </a:lnTo>
                  <a:lnTo>
                    <a:pt x="821540" y="1311643"/>
                  </a:lnTo>
                  <a:lnTo>
                    <a:pt x="827901" y="1315500"/>
                  </a:lnTo>
                  <a:lnTo>
                    <a:pt x="830044" y="1317158"/>
                  </a:lnTo>
                  <a:lnTo>
                    <a:pt x="832071" y="1319599"/>
                  </a:lnTo>
                  <a:lnTo>
                    <a:pt x="832681" y="1319693"/>
                  </a:lnTo>
                  <a:lnTo>
                    <a:pt x="833909" y="1319232"/>
                  </a:lnTo>
                  <a:lnTo>
                    <a:pt x="834261" y="1318567"/>
                  </a:lnTo>
                  <a:lnTo>
                    <a:pt x="834347" y="1317581"/>
                  </a:lnTo>
                  <a:lnTo>
                    <a:pt x="832556" y="1312425"/>
                  </a:lnTo>
                  <a:lnTo>
                    <a:pt x="832431" y="1310399"/>
                  </a:lnTo>
                  <a:lnTo>
                    <a:pt x="833283" y="1310047"/>
                  </a:lnTo>
                  <a:lnTo>
                    <a:pt x="839847" y="1318840"/>
                  </a:lnTo>
                  <a:lnTo>
                    <a:pt x="843391" y="1322322"/>
                  </a:lnTo>
                  <a:lnTo>
                    <a:pt x="848234" y="1325968"/>
                  </a:lnTo>
                  <a:lnTo>
                    <a:pt x="856550" y="1334331"/>
                  </a:lnTo>
                  <a:lnTo>
                    <a:pt x="857708" y="1335011"/>
                  </a:lnTo>
                  <a:lnTo>
                    <a:pt x="862207" y="1334245"/>
                  </a:lnTo>
                  <a:lnTo>
                    <a:pt x="863435" y="1334769"/>
                  </a:lnTo>
                  <a:lnTo>
                    <a:pt x="864209" y="1335590"/>
                  </a:lnTo>
                  <a:lnTo>
                    <a:pt x="864530" y="1336709"/>
                  </a:lnTo>
                  <a:lnTo>
                    <a:pt x="864710" y="1341630"/>
                  </a:lnTo>
                  <a:lnTo>
                    <a:pt x="865938" y="1344047"/>
                  </a:lnTo>
                  <a:lnTo>
                    <a:pt x="873034" y="1343015"/>
                  </a:lnTo>
                  <a:lnTo>
                    <a:pt x="875021" y="1343226"/>
                  </a:lnTo>
                  <a:lnTo>
                    <a:pt x="876289" y="1344001"/>
                  </a:lnTo>
                  <a:lnTo>
                    <a:pt x="877345" y="1345604"/>
                  </a:lnTo>
                  <a:lnTo>
                    <a:pt x="878870" y="1350838"/>
                  </a:lnTo>
                  <a:lnTo>
                    <a:pt x="880279" y="1361095"/>
                  </a:lnTo>
                  <a:lnTo>
                    <a:pt x="880349" y="1364748"/>
                  </a:lnTo>
                  <a:lnTo>
                    <a:pt x="879700" y="1370866"/>
                  </a:lnTo>
                  <a:lnTo>
                    <a:pt x="878667" y="1373112"/>
                  </a:lnTo>
                  <a:lnTo>
                    <a:pt x="877321" y="1373816"/>
                  </a:lnTo>
                  <a:lnTo>
                    <a:pt x="873535" y="1373127"/>
                  </a:lnTo>
                  <a:lnTo>
                    <a:pt x="870875" y="1371187"/>
                  </a:lnTo>
                  <a:lnTo>
                    <a:pt x="869498" y="1368715"/>
                  </a:lnTo>
                  <a:lnTo>
                    <a:pt x="868254" y="1363340"/>
                  </a:lnTo>
                  <a:lnTo>
                    <a:pt x="867659" y="1362300"/>
                  </a:lnTo>
                  <a:lnTo>
                    <a:pt x="867120" y="1363387"/>
                  </a:lnTo>
                  <a:lnTo>
                    <a:pt x="865876" y="1368308"/>
                  </a:lnTo>
                  <a:lnTo>
                    <a:pt x="865062" y="1370483"/>
                  </a:lnTo>
                  <a:lnTo>
                    <a:pt x="864069" y="1371922"/>
                  </a:lnTo>
                  <a:lnTo>
                    <a:pt x="862183" y="1371570"/>
                  </a:lnTo>
                  <a:lnTo>
                    <a:pt x="859406" y="1369427"/>
                  </a:lnTo>
                  <a:lnTo>
                    <a:pt x="854188" y="1363935"/>
                  </a:lnTo>
                  <a:lnTo>
                    <a:pt x="852341" y="1362573"/>
                  </a:lnTo>
                  <a:lnTo>
                    <a:pt x="851199" y="1362808"/>
                  </a:lnTo>
                  <a:lnTo>
                    <a:pt x="848703" y="1364670"/>
                  </a:lnTo>
                  <a:lnTo>
                    <a:pt x="844854" y="1368151"/>
                  </a:lnTo>
                  <a:lnTo>
                    <a:pt x="843266" y="1370702"/>
                  </a:lnTo>
                  <a:lnTo>
                    <a:pt x="843939" y="1372329"/>
                  </a:lnTo>
                  <a:lnTo>
                    <a:pt x="844385" y="1374371"/>
                  </a:lnTo>
                  <a:lnTo>
                    <a:pt x="844604" y="1376828"/>
                  </a:lnTo>
                  <a:lnTo>
                    <a:pt x="844471" y="1378635"/>
                  </a:lnTo>
                  <a:lnTo>
                    <a:pt x="843978" y="1379801"/>
                  </a:lnTo>
                  <a:lnTo>
                    <a:pt x="842703" y="1381185"/>
                  </a:lnTo>
                  <a:lnTo>
                    <a:pt x="840011" y="1381420"/>
                  </a:lnTo>
                  <a:lnTo>
                    <a:pt x="836139" y="1380356"/>
                  </a:lnTo>
                  <a:lnTo>
                    <a:pt x="833080" y="1378471"/>
                  </a:lnTo>
                  <a:lnTo>
                    <a:pt x="827721" y="1373448"/>
                  </a:lnTo>
                  <a:lnTo>
                    <a:pt x="826493" y="1372752"/>
                  </a:lnTo>
                  <a:lnTo>
                    <a:pt x="824834" y="1373870"/>
                  </a:lnTo>
                  <a:lnTo>
                    <a:pt x="824177" y="1375333"/>
                  </a:lnTo>
                  <a:lnTo>
                    <a:pt x="825202" y="1377422"/>
                  </a:lnTo>
                  <a:lnTo>
                    <a:pt x="827924" y="1380121"/>
                  </a:lnTo>
                  <a:lnTo>
                    <a:pt x="831249" y="1384588"/>
                  </a:lnTo>
                  <a:lnTo>
                    <a:pt x="832141" y="1385457"/>
                  </a:lnTo>
                  <a:lnTo>
                    <a:pt x="832994" y="1385355"/>
                  </a:lnTo>
                  <a:lnTo>
                    <a:pt x="833299" y="1386177"/>
                  </a:lnTo>
                  <a:lnTo>
                    <a:pt x="833675" y="1388571"/>
                  </a:lnTo>
                  <a:lnTo>
                    <a:pt x="833502" y="1392678"/>
                  </a:lnTo>
                  <a:lnTo>
                    <a:pt x="831899" y="1400846"/>
                  </a:lnTo>
                  <a:lnTo>
                    <a:pt x="831734" y="1402786"/>
                  </a:lnTo>
                  <a:lnTo>
                    <a:pt x="832391" y="1402324"/>
                  </a:lnTo>
                  <a:lnTo>
                    <a:pt x="836921" y="1394305"/>
                  </a:lnTo>
                  <a:lnTo>
                    <a:pt x="839260" y="1392052"/>
                  </a:lnTo>
                  <a:lnTo>
                    <a:pt x="844330" y="1388500"/>
                  </a:lnTo>
                  <a:lnTo>
                    <a:pt x="846521" y="1385887"/>
                  </a:lnTo>
                  <a:lnTo>
                    <a:pt x="853006" y="1385175"/>
                  </a:lnTo>
                  <a:lnTo>
                    <a:pt x="855322" y="1386607"/>
                  </a:lnTo>
                  <a:lnTo>
                    <a:pt x="856808" y="1389087"/>
                  </a:lnTo>
                  <a:lnTo>
                    <a:pt x="856863" y="1390214"/>
                  </a:lnTo>
                  <a:lnTo>
                    <a:pt x="855165" y="1393116"/>
                  </a:lnTo>
                  <a:lnTo>
                    <a:pt x="854853" y="1394571"/>
                  </a:lnTo>
                  <a:lnTo>
                    <a:pt x="854767" y="1396402"/>
                  </a:lnTo>
                  <a:lnTo>
                    <a:pt x="854923" y="1398037"/>
                  </a:lnTo>
                  <a:lnTo>
                    <a:pt x="855314" y="1399492"/>
                  </a:lnTo>
                  <a:lnTo>
                    <a:pt x="856480" y="1400830"/>
                  </a:lnTo>
                  <a:lnTo>
                    <a:pt x="858545" y="1400243"/>
                  </a:lnTo>
                  <a:lnTo>
                    <a:pt x="859124" y="1400580"/>
                  </a:lnTo>
                  <a:lnTo>
                    <a:pt x="860227" y="1401996"/>
                  </a:lnTo>
                  <a:lnTo>
                    <a:pt x="860955" y="1404186"/>
                  </a:lnTo>
                  <a:lnTo>
                    <a:pt x="860986" y="1407230"/>
                  </a:lnTo>
                  <a:lnTo>
                    <a:pt x="859468" y="1413887"/>
                  </a:lnTo>
                  <a:lnTo>
                    <a:pt x="856754" y="1416054"/>
                  </a:lnTo>
                  <a:lnTo>
                    <a:pt x="848445" y="1420068"/>
                  </a:lnTo>
                  <a:lnTo>
                    <a:pt x="845597" y="1422133"/>
                  </a:lnTo>
                  <a:lnTo>
                    <a:pt x="840113" y="1423596"/>
                  </a:lnTo>
                  <a:lnTo>
                    <a:pt x="837993" y="1425529"/>
                  </a:lnTo>
                  <a:lnTo>
                    <a:pt x="836671" y="1426115"/>
                  </a:lnTo>
                  <a:lnTo>
                    <a:pt x="830803" y="1425802"/>
                  </a:lnTo>
                  <a:lnTo>
                    <a:pt x="824091" y="1427023"/>
                  </a:lnTo>
                  <a:lnTo>
                    <a:pt x="816361" y="1424629"/>
                  </a:lnTo>
                  <a:lnTo>
                    <a:pt x="810940" y="1423565"/>
                  </a:lnTo>
                  <a:lnTo>
                    <a:pt x="804673" y="1419747"/>
                  </a:lnTo>
                  <a:lnTo>
                    <a:pt x="802310" y="1420709"/>
                  </a:lnTo>
                  <a:lnTo>
                    <a:pt x="799869" y="1423158"/>
                  </a:lnTo>
                  <a:lnTo>
                    <a:pt x="788134" y="1420216"/>
                  </a:lnTo>
                  <a:lnTo>
                    <a:pt x="786742" y="1418081"/>
                  </a:lnTo>
                  <a:lnTo>
                    <a:pt x="787203" y="1416688"/>
                  </a:lnTo>
                  <a:lnTo>
                    <a:pt x="789981" y="1412127"/>
                  </a:lnTo>
                  <a:lnTo>
                    <a:pt x="790161" y="1411173"/>
                  </a:lnTo>
                  <a:lnTo>
                    <a:pt x="790028" y="1410359"/>
                  </a:lnTo>
                  <a:lnTo>
                    <a:pt x="784700" y="1409577"/>
                  </a:lnTo>
                  <a:lnTo>
                    <a:pt x="778754" y="1407136"/>
                  </a:lnTo>
                  <a:lnTo>
                    <a:pt x="772785" y="1405923"/>
                  </a:lnTo>
                  <a:lnTo>
                    <a:pt x="768318" y="1406267"/>
                  </a:lnTo>
                  <a:lnTo>
                    <a:pt x="765407" y="1405375"/>
                  </a:lnTo>
                  <a:lnTo>
                    <a:pt x="762567" y="1403365"/>
                  </a:lnTo>
                  <a:lnTo>
                    <a:pt x="761010" y="1401526"/>
                  </a:lnTo>
                  <a:lnTo>
                    <a:pt x="760729" y="1399868"/>
                  </a:lnTo>
                  <a:lnTo>
                    <a:pt x="760690" y="1398045"/>
                  </a:lnTo>
                  <a:lnTo>
                    <a:pt x="760940" y="1394384"/>
                  </a:lnTo>
                  <a:lnTo>
                    <a:pt x="760565" y="1391802"/>
                  </a:lnTo>
                  <a:lnTo>
                    <a:pt x="759274" y="1389760"/>
                  </a:lnTo>
                  <a:lnTo>
                    <a:pt x="756645" y="1387929"/>
                  </a:lnTo>
                  <a:lnTo>
                    <a:pt x="754032" y="1388148"/>
                  </a:lnTo>
                  <a:lnTo>
                    <a:pt x="751818" y="1390174"/>
                  </a:lnTo>
                  <a:lnTo>
                    <a:pt x="749713" y="1393898"/>
                  </a:lnTo>
                  <a:lnTo>
                    <a:pt x="745810" y="1404217"/>
                  </a:lnTo>
                  <a:lnTo>
                    <a:pt x="743854" y="1405970"/>
                  </a:lnTo>
                  <a:lnTo>
                    <a:pt x="738784" y="1413387"/>
                  </a:lnTo>
                  <a:lnTo>
                    <a:pt x="736883" y="1415194"/>
                  </a:lnTo>
                  <a:lnTo>
                    <a:pt x="727589" y="1418120"/>
                  </a:lnTo>
                  <a:lnTo>
                    <a:pt x="716573" y="1419317"/>
                  </a:lnTo>
                  <a:lnTo>
                    <a:pt x="712458" y="1421593"/>
                  </a:lnTo>
                  <a:lnTo>
                    <a:pt x="708547" y="1425849"/>
                  </a:lnTo>
                  <a:lnTo>
                    <a:pt x="703821" y="1429949"/>
                  </a:lnTo>
                  <a:lnTo>
                    <a:pt x="692266" y="1434971"/>
                  </a:lnTo>
                  <a:lnTo>
                    <a:pt x="681587" y="1437764"/>
                  </a:lnTo>
                  <a:lnTo>
                    <a:pt x="670415" y="1438985"/>
                  </a:lnTo>
                  <a:lnTo>
                    <a:pt x="662060" y="1440886"/>
                  </a:lnTo>
                  <a:lnTo>
                    <a:pt x="659658" y="1439931"/>
                  </a:lnTo>
                  <a:lnTo>
                    <a:pt x="655918" y="1440284"/>
                  </a:lnTo>
                  <a:lnTo>
                    <a:pt x="651889" y="1443061"/>
                  </a:lnTo>
                  <a:lnTo>
                    <a:pt x="647344" y="1443601"/>
                  </a:lnTo>
                  <a:lnTo>
                    <a:pt x="630070" y="1444610"/>
                  </a:lnTo>
                  <a:lnTo>
                    <a:pt x="622137" y="1446464"/>
                  </a:lnTo>
                  <a:lnTo>
                    <a:pt x="617787" y="1446957"/>
                  </a:lnTo>
                  <a:lnTo>
                    <a:pt x="614376" y="1446707"/>
                  </a:lnTo>
                  <a:lnTo>
                    <a:pt x="611997" y="1445940"/>
                  </a:lnTo>
                  <a:lnTo>
                    <a:pt x="609721" y="1443476"/>
                  </a:lnTo>
                  <a:lnTo>
                    <a:pt x="607382" y="1439673"/>
                  </a:lnTo>
                  <a:lnTo>
                    <a:pt x="602625" y="1429487"/>
                  </a:lnTo>
                  <a:lnTo>
                    <a:pt x="601264" y="1425184"/>
                  </a:lnTo>
                  <a:lnTo>
                    <a:pt x="601796" y="1417783"/>
                  </a:lnTo>
                  <a:lnTo>
                    <a:pt x="601444" y="1413480"/>
                  </a:lnTo>
                  <a:lnTo>
                    <a:pt x="599863" y="1404147"/>
                  </a:lnTo>
                  <a:lnTo>
                    <a:pt x="599566" y="1403341"/>
                  </a:lnTo>
                  <a:lnTo>
                    <a:pt x="591242" y="1399860"/>
                  </a:lnTo>
                  <a:lnTo>
                    <a:pt x="585766" y="1398757"/>
                  </a:lnTo>
                  <a:lnTo>
                    <a:pt x="577504" y="1398530"/>
                  </a:lnTo>
                  <a:lnTo>
                    <a:pt x="567404" y="1399023"/>
                  </a:lnTo>
                  <a:lnTo>
                    <a:pt x="557320" y="1397896"/>
                  </a:lnTo>
                  <a:lnTo>
                    <a:pt x="551992" y="1396621"/>
                  </a:lnTo>
                  <a:lnTo>
                    <a:pt x="546703" y="1394532"/>
                  </a:lnTo>
                  <a:lnTo>
                    <a:pt x="537659" y="1389087"/>
                  </a:lnTo>
                  <a:lnTo>
                    <a:pt x="537151" y="1388532"/>
                  </a:lnTo>
                  <a:lnTo>
                    <a:pt x="536447" y="1386709"/>
                  </a:lnTo>
                  <a:lnTo>
                    <a:pt x="535555" y="1383618"/>
                  </a:lnTo>
                  <a:lnTo>
                    <a:pt x="533302" y="1379589"/>
                  </a:lnTo>
                  <a:lnTo>
                    <a:pt x="527137" y="1370561"/>
                  </a:lnTo>
                  <a:lnTo>
                    <a:pt x="524696" y="1365179"/>
                  </a:lnTo>
                  <a:lnTo>
                    <a:pt x="524297" y="1363810"/>
                  </a:lnTo>
                  <a:lnTo>
                    <a:pt x="523710" y="1359843"/>
                  </a:lnTo>
                  <a:lnTo>
                    <a:pt x="522935" y="1353263"/>
                  </a:lnTo>
                  <a:lnTo>
                    <a:pt x="522685" y="1349219"/>
                  </a:lnTo>
                  <a:lnTo>
                    <a:pt x="523405" y="1346747"/>
                  </a:lnTo>
                  <a:lnTo>
                    <a:pt x="524007" y="1346254"/>
                  </a:lnTo>
                  <a:lnTo>
                    <a:pt x="536775" y="1341419"/>
                  </a:lnTo>
                  <a:lnTo>
                    <a:pt x="559275" y="1336099"/>
                  </a:lnTo>
                  <a:lnTo>
                    <a:pt x="579843" y="1332500"/>
                  </a:lnTo>
                  <a:lnTo>
                    <a:pt x="589184" y="1332821"/>
                  </a:lnTo>
                  <a:lnTo>
                    <a:pt x="594684" y="1334511"/>
                  </a:lnTo>
                  <a:lnTo>
                    <a:pt x="600200" y="1335277"/>
                  </a:lnTo>
                  <a:lnTo>
                    <a:pt x="610182" y="1335661"/>
                  </a:lnTo>
                  <a:lnTo>
                    <a:pt x="622755" y="1338164"/>
                  </a:lnTo>
                  <a:lnTo>
                    <a:pt x="625282" y="1337953"/>
                  </a:lnTo>
                  <a:lnTo>
                    <a:pt x="630922" y="1336255"/>
                  </a:lnTo>
                  <a:lnTo>
                    <a:pt x="632597" y="1334894"/>
                  </a:lnTo>
                  <a:lnTo>
                    <a:pt x="641508" y="1335066"/>
                  </a:lnTo>
                  <a:lnTo>
                    <a:pt x="643236" y="1334229"/>
                  </a:lnTo>
                  <a:lnTo>
                    <a:pt x="644825" y="1332727"/>
                  </a:lnTo>
                  <a:lnTo>
                    <a:pt x="642775" y="1329910"/>
                  </a:lnTo>
                  <a:lnTo>
                    <a:pt x="634247" y="1323714"/>
                  </a:lnTo>
                  <a:lnTo>
                    <a:pt x="611599" y="1312558"/>
                  </a:lnTo>
                  <a:lnTo>
                    <a:pt x="606075" y="1310172"/>
                  </a:lnTo>
                  <a:lnTo>
                    <a:pt x="598166" y="1307629"/>
                  </a:lnTo>
                  <a:lnTo>
                    <a:pt x="593581" y="1307262"/>
                  </a:lnTo>
                  <a:lnTo>
                    <a:pt x="587737" y="1308717"/>
                  </a:lnTo>
                  <a:lnTo>
                    <a:pt x="585562" y="1308654"/>
                  </a:lnTo>
                  <a:lnTo>
                    <a:pt x="579828" y="1310837"/>
                  </a:lnTo>
                  <a:lnTo>
                    <a:pt x="574382" y="1312222"/>
                  </a:lnTo>
                  <a:lnTo>
                    <a:pt x="564055" y="1313560"/>
                  </a:lnTo>
                  <a:lnTo>
                    <a:pt x="549128" y="1314537"/>
                  </a:lnTo>
                  <a:lnTo>
                    <a:pt x="547040" y="1314248"/>
                  </a:lnTo>
                  <a:lnTo>
                    <a:pt x="543973" y="1312550"/>
                  </a:lnTo>
                  <a:lnTo>
                    <a:pt x="541743" y="1312065"/>
                  </a:lnTo>
                  <a:lnTo>
                    <a:pt x="527137" y="1313395"/>
                  </a:lnTo>
                  <a:lnTo>
                    <a:pt x="514087" y="1311682"/>
                  </a:lnTo>
                  <a:lnTo>
                    <a:pt x="499223" y="1294447"/>
                  </a:lnTo>
                  <a:lnTo>
                    <a:pt x="496758" y="1289119"/>
                  </a:lnTo>
                  <a:lnTo>
                    <a:pt x="497283" y="1286944"/>
                  </a:lnTo>
                  <a:lnTo>
                    <a:pt x="499113" y="1284605"/>
                  </a:lnTo>
                  <a:lnTo>
                    <a:pt x="506475" y="1277846"/>
                  </a:lnTo>
                  <a:lnTo>
                    <a:pt x="509104" y="1276226"/>
                  </a:lnTo>
                  <a:lnTo>
                    <a:pt x="520088" y="1272580"/>
                  </a:lnTo>
                  <a:lnTo>
                    <a:pt x="531033" y="1268152"/>
                  </a:lnTo>
                  <a:lnTo>
                    <a:pt x="539678" y="1263975"/>
                  </a:lnTo>
                  <a:lnTo>
                    <a:pt x="543918" y="1262519"/>
                  </a:lnTo>
                  <a:lnTo>
                    <a:pt x="548002" y="1262347"/>
                  </a:lnTo>
                  <a:lnTo>
                    <a:pt x="551303" y="1260963"/>
                  </a:lnTo>
                  <a:lnTo>
                    <a:pt x="550631" y="1259640"/>
                  </a:lnTo>
                  <a:lnTo>
                    <a:pt x="547931" y="1258123"/>
                  </a:lnTo>
                  <a:lnTo>
                    <a:pt x="547963" y="1255971"/>
                  </a:lnTo>
                  <a:lnTo>
                    <a:pt x="549363" y="1254939"/>
                  </a:lnTo>
                  <a:lnTo>
                    <a:pt x="554769" y="1253843"/>
                  </a:lnTo>
                  <a:lnTo>
                    <a:pt x="560519" y="1255173"/>
                  </a:lnTo>
                  <a:lnTo>
                    <a:pt x="563391" y="1254720"/>
                  </a:lnTo>
                  <a:lnTo>
                    <a:pt x="564212" y="1253249"/>
                  </a:lnTo>
                  <a:lnTo>
                    <a:pt x="563445" y="1252067"/>
                  </a:lnTo>
                  <a:lnTo>
                    <a:pt x="557992" y="1249611"/>
                  </a:lnTo>
                  <a:lnTo>
                    <a:pt x="531784" y="1256675"/>
                  </a:lnTo>
                  <a:lnTo>
                    <a:pt x="519556" y="1257333"/>
                  </a:lnTo>
                  <a:lnTo>
                    <a:pt x="511075" y="1260360"/>
                  </a:lnTo>
                  <a:lnTo>
                    <a:pt x="506412" y="1260266"/>
                  </a:lnTo>
                  <a:lnTo>
                    <a:pt x="500866" y="1257246"/>
                  </a:lnTo>
                  <a:lnTo>
                    <a:pt x="500122" y="1256339"/>
                  </a:lnTo>
                  <a:lnTo>
                    <a:pt x="500021" y="1255095"/>
                  </a:lnTo>
                  <a:lnTo>
                    <a:pt x="501734" y="1251042"/>
                  </a:lnTo>
                  <a:lnTo>
                    <a:pt x="507664" y="1248609"/>
                  </a:lnTo>
                  <a:lnTo>
                    <a:pt x="510653" y="1241756"/>
                  </a:lnTo>
                  <a:lnTo>
                    <a:pt x="507461" y="1241639"/>
                  </a:lnTo>
                  <a:lnTo>
                    <a:pt x="496837" y="1243109"/>
                  </a:lnTo>
                  <a:lnTo>
                    <a:pt x="492197" y="1242476"/>
                  </a:lnTo>
                  <a:lnTo>
                    <a:pt x="485931" y="1239839"/>
                  </a:lnTo>
                  <a:lnTo>
                    <a:pt x="484092" y="1236694"/>
                  </a:lnTo>
                  <a:lnTo>
                    <a:pt x="483310" y="1234418"/>
                  </a:lnTo>
                  <a:lnTo>
                    <a:pt x="483177" y="1231695"/>
                  </a:lnTo>
                  <a:lnTo>
                    <a:pt x="483388" y="1223934"/>
                  </a:lnTo>
                  <a:lnTo>
                    <a:pt x="483920" y="1219749"/>
                  </a:lnTo>
                  <a:lnTo>
                    <a:pt x="484249" y="1218802"/>
                  </a:lnTo>
                  <a:lnTo>
                    <a:pt x="492041" y="1205831"/>
                  </a:lnTo>
                  <a:lnTo>
                    <a:pt x="496899" y="1203108"/>
                  </a:lnTo>
                  <a:lnTo>
                    <a:pt x="500310" y="1198978"/>
                  </a:lnTo>
                  <a:lnTo>
                    <a:pt x="500443" y="1197248"/>
                  </a:lnTo>
                  <a:lnTo>
                    <a:pt x="499606" y="1195504"/>
                  </a:lnTo>
                  <a:lnTo>
                    <a:pt x="496430" y="1191271"/>
                  </a:lnTo>
                  <a:lnTo>
                    <a:pt x="495155" y="1189120"/>
                  </a:lnTo>
                  <a:lnTo>
                    <a:pt x="494435" y="1187055"/>
                  </a:lnTo>
                  <a:lnTo>
                    <a:pt x="494975" y="1183792"/>
                  </a:lnTo>
                  <a:lnTo>
                    <a:pt x="496774" y="1179317"/>
                  </a:lnTo>
                  <a:lnTo>
                    <a:pt x="502078" y="1172065"/>
                  </a:lnTo>
                  <a:lnTo>
                    <a:pt x="514838" y="1157404"/>
                  </a:lnTo>
                  <a:lnTo>
                    <a:pt x="521324" y="1151200"/>
                  </a:lnTo>
                  <a:lnTo>
                    <a:pt x="527575" y="1147836"/>
                  </a:lnTo>
                  <a:lnTo>
                    <a:pt x="536321" y="1140662"/>
                  </a:lnTo>
                  <a:lnTo>
                    <a:pt x="558743" y="1128668"/>
                  </a:lnTo>
                  <a:lnTo>
                    <a:pt x="578810" y="1116518"/>
                  </a:lnTo>
                  <a:lnTo>
                    <a:pt x="586196" y="1119734"/>
                  </a:lnTo>
                  <a:lnTo>
                    <a:pt x="588292" y="1122253"/>
                  </a:lnTo>
                  <a:lnTo>
                    <a:pt x="589224" y="1124381"/>
                  </a:lnTo>
                  <a:lnTo>
                    <a:pt x="590037" y="1127362"/>
                  </a:lnTo>
                  <a:lnTo>
                    <a:pt x="590733" y="1131187"/>
                  </a:lnTo>
                  <a:lnTo>
                    <a:pt x="591696" y="1139449"/>
                  </a:lnTo>
                  <a:lnTo>
                    <a:pt x="591821" y="1143689"/>
                  </a:lnTo>
                  <a:lnTo>
                    <a:pt x="591657" y="1147930"/>
                  </a:lnTo>
                  <a:lnTo>
                    <a:pt x="591195" y="1151763"/>
                  </a:lnTo>
                  <a:lnTo>
                    <a:pt x="590436" y="1155182"/>
                  </a:lnTo>
                  <a:lnTo>
                    <a:pt x="588934" y="1159344"/>
                  </a:lnTo>
                  <a:lnTo>
                    <a:pt x="586681" y="1164234"/>
                  </a:lnTo>
                  <a:lnTo>
                    <a:pt x="581909" y="1172573"/>
                  </a:lnTo>
                  <a:lnTo>
                    <a:pt x="581400" y="1174991"/>
                  </a:lnTo>
                  <a:close/>
                  <a:moveTo>
                    <a:pt x="970890" y="1149541"/>
                  </a:moveTo>
                  <a:lnTo>
                    <a:pt x="967346" y="1150284"/>
                  </a:lnTo>
                  <a:lnTo>
                    <a:pt x="964076" y="1145027"/>
                  </a:lnTo>
                  <a:lnTo>
                    <a:pt x="963966" y="1140106"/>
                  </a:lnTo>
                  <a:lnTo>
                    <a:pt x="964185" y="1137384"/>
                  </a:lnTo>
                  <a:lnTo>
                    <a:pt x="964592" y="1134990"/>
                  </a:lnTo>
                  <a:lnTo>
                    <a:pt x="965781" y="1132940"/>
                  </a:lnTo>
                  <a:lnTo>
                    <a:pt x="969129" y="1130546"/>
                  </a:lnTo>
                  <a:lnTo>
                    <a:pt x="970647" y="1132322"/>
                  </a:lnTo>
                  <a:lnTo>
                    <a:pt x="971203" y="1134450"/>
                  </a:lnTo>
                  <a:lnTo>
                    <a:pt x="971711" y="1135287"/>
                  </a:lnTo>
                  <a:lnTo>
                    <a:pt x="973870" y="1137125"/>
                  </a:lnTo>
                  <a:lnTo>
                    <a:pt x="974911" y="1139246"/>
                  </a:lnTo>
                  <a:lnTo>
                    <a:pt x="974801" y="1141679"/>
                  </a:lnTo>
                  <a:lnTo>
                    <a:pt x="974105" y="1145364"/>
                  </a:lnTo>
                  <a:lnTo>
                    <a:pt x="973331" y="1147726"/>
                  </a:lnTo>
                  <a:lnTo>
                    <a:pt x="972486" y="1148767"/>
                  </a:lnTo>
                  <a:lnTo>
                    <a:pt x="970890" y="1149541"/>
                  </a:lnTo>
                  <a:close/>
                  <a:moveTo>
                    <a:pt x="1455544" y="2424988"/>
                  </a:moveTo>
                  <a:lnTo>
                    <a:pt x="1454370" y="2425137"/>
                  </a:lnTo>
                  <a:lnTo>
                    <a:pt x="1452297" y="2424988"/>
                  </a:lnTo>
                  <a:lnTo>
                    <a:pt x="1449230" y="2426029"/>
                  </a:lnTo>
                  <a:lnTo>
                    <a:pt x="1445209" y="2428219"/>
                  </a:lnTo>
                  <a:lnTo>
                    <a:pt x="1440335" y="2432139"/>
                  </a:lnTo>
                  <a:lnTo>
                    <a:pt x="1431753" y="2440604"/>
                  </a:lnTo>
                  <a:lnTo>
                    <a:pt x="1431620" y="2440799"/>
                  </a:lnTo>
                  <a:lnTo>
                    <a:pt x="1431463" y="2440674"/>
                  </a:lnTo>
                  <a:lnTo>
                    <a:pt x="1430884" y="2440823"/>
                  </a:lnTo>
                  <a:lnTo>
                    <a:pt x="1428459" y="2443248"/>
                  </a:lnTo>
                  <a:lnTo>
                    <a:pt x="1425924" y="2444602"/>
                  </a:lnTo>
                  <a:lnTo>
                    <a:pt x="1419697" y="2446800"/>
                  </a:lnTo>
                  <a:lnTo>
                    <a:pt x="1418226" y="2447786"/>
                  </a:lnTo>
                  <a:lnTo>
                    <a:pt x="1416411" y="2448357"/>
                  </a:lnTo>
                  <a:lnTo>
                    <a:pt x="1414252" y="2448521"/>
                  </a:lnTo>
                  <a:lnTo>
                    <a:pt x="1412084" y="2449147"/>
                  </a:lnTo>
                  <a:lnTo>
                    <a:pt x="1409902" y="2450234"/>
                  </a:lnTo>
                  <a:lnTo>
                    <a:pt x="1405411" y="2453528"/>
                  </a:lnTo>
                  <a:lnTo>
                    <a:pt x="1404316" y="2453622"/>
                  </a:lnTo>
                  <a:lnTo>
                    <a:pt x="1403854" y="2453012"/>
                  </a:lnTo>
                  <a:lnTo>
                    <a:pt x="1404011" y="2452550"/>
                  </a:lnTo>
                  <a:lnTo>
                    <a:pt x="1404762" y="2451736"/>
                  </a:lnTo>
                  <a:lnTo>
                    <a:pt x="1407508" y="2450078"/>
                  </a:lnTo>
                  <a:lnTo>
                    <a:pt x="1407132" y="2449765"/>
                  </a:lnTo>
                  <a:lnTo>
                    <a:pt x="1406303" y="2450117"/>
                  </a:lnTo>
                  <a:lnTo>
                    <a:pt x="1405004" y="2451134"/>
                  </a:lnTo>
                  <a:lnTo>
                    <a:pt x="1404503" y="2451025"/>
                  </a:lnTo>
                  <a:lnTo>
                    <a:pt x="1404777" y="2449789"/>
                  </a:lnTo>
                  <a:lnTo>
                    <a:pt x="1403940" y="2449538"/>
                  </a:lnTo>
                  <a:lnTo>
                    <a:pt x="1401984" y="2450273"/>
                  </a:lnTo>
                  <a:lnTo>
                    <a:pt x="1400764" y="2450438"/>
                  </a:lnTo>
                  <a:lnTo>
                    <a:pt x="1400279" y="2450031"/>
                  </a:lnTo>
                  <a:lnTo>
                    <a:pt x="1399723" y="2450031"/>
                  </a:lnTo>
                  <a:lnTo>
                    <a:pt x="1399090" y="2450430"/>
                  </a:lnTo>
                  <a:lnTo>
                    <a:pt x="1398081" y="2450352"/>
                  </a:lnTo>
                  <a:lnTo>
                    <a:pt x="1396492" y="2450884"/>
                  </a:lnTo>
                  <a:lnTo>
                    <a:pt x="1393222" y="2452010"/>
                  </a:lnTo>
                  <a:lnTo>
                    <a:pt x="1392409" y="2452910"/>
                  </a:lnTo>
                  <a:lnTo>
                    <a:pt x="1392377" y="2453215"/>
                  </a:lnTo>
                  <a:lnTo>
                    <a:pt x="1395452" y="2451799"/>
                  </a:lnTo>
                  <a:lnTo>
                    <a:pt x="1396883" y="2451338"/>
                  </a:lnTo>
                  <a:lnTo>
                    <a:pt x="1397940" y="2451118"/>
                  </a:lnTo>
                  <a:lnTo>
                    <a:pt x="1398347" y="2451431"/>
                  </a:lnTo>
                  <a:lnTo>
                    <a:pt x="1397971" y="2452151"/>
                  </a:lnTo>
                  <a:lnTo>
                    <a:pt x="1397963" y="2452605"/>
                  </a:lnTo>
                  <a:lnTo>
                    <a:pt x="1398746" y="2452793"/>
                  </a:lnTo>
                  <a:lnTo>
                    <a:pt x="1399207" y="2452605"/>
                  </a:lnTo>
                  <a:lnTo>
                    <a:pt x="1399246" y="2452409"/>
                  </a:lnTo>
                  <a:lnTo>
                    <a:pt x="1398863" y="2452206"/>
                  </a:lnTo>
                  <a:lnTo>
                    <a:pt x="1398871" y="2451916"/>
                  </a:lnTo>
                  <a:lnTo>
                    <a:pt x="1399270" y="2451556"/>
                  </a:lnTo>
                  <a:lnTo>
                    <a:pt x="1402696" y="2450516"/>
                  </a:lnTo>
                  <a:lnTo>
                    <a:pt x="1403400" y="2451275"/>
                  </a:lnTo>
                  <a:lnTo>
                    <a:pt x="1402657" y="2453364"/>
                  </a:lnTo>
                  <a:lnTo>
                    <a:pt x="1402978" y="2454373"/>
                  </a:lnTo>
                  <a:lnTo>
                    <a:pt x="1404347" y="2454303"/>
                  </a:lnTo>
                  <a:lnTo>
                    <a:pt x="1405904" y="2453763"/>
                  </a:lnTo>
                  <a:lnTo>
                    <a:pt x="1407649" y="2452761"/>
                  </a:lnTo>
                  <a:lnTo>
                    <a:pt x="1408243" y="2452746"/>
                  </a:lnTo>
                  <a:lnTo>
                    <a:pt x="1407688" y="2453724"/>
                  </a:lnTo>
                  <a:lnTo>
                    <a:pt x="1406772" y="2454623"/>
                  </a:lnTo>
                  <a:lnTo>
                    <a:pt x="1404715" y="2456180"/>
                  </a:lnTo>
                  <a:lnTo>
                    <a:pt x="1404277" y="2457252"/>
                  </a:lnTo>
                  <a:lnTo>
                    <a:pt x="1404308" y="2457534"/>
                  </a:lnTo>
                  <a:lnTo>
                    <a:pt x="1404949" y="2457111"/>
                  </a:lnTo>
                  <a:lnTo>
                    <a:pt x="1407210" y="2456853"/>
                  </a:lnTo>
                  <a:lnTo>
                    <a:pt x="1408079" y="2456853"/>
                  </a:lnTo>
                  <a:lnTo>
                    <a:pt x="1407891" y="2457526"/>
                  </a:lnTo>
                  <a:lnTo>
                    <a:pt x="1406679" y="2457925"/>
                  </a:lnTo>
                  <a:lnTo>
                    <a:pt x="1404042" y="2459341"/>
                  </a:lnTo>
                  <a:lnTo>
                    <a:pt x="1401922" y="2459842"/>
                  </a:lnTo>
                  <a:lnTo>
                    <a:pt x="1400678" y="2459552"/>
                  </a:lnTo>
                  <a:lnTo>
                    <a:pt x="1400428" y="2458832"/>
                  </a:lnTo>
                  <a:lnTo>
                    <a:pt x="1401179" y="2457682"/>
                  </a:lnTo>
                  <a:lnTo>
                    <a:pt x="1401069" y="2457377"/>
                  </a:lnTo>
                  <a:lnTo>
                    <a:pt x="1399371" y="2458167"/>
                  </a:lnTo>
                  <a:lnTo>
                    <a:pt x="1398878" y="2458136"/>
                  </a:lnTo>
                  <a:lnTo>
                    <a:pt x="1398323" y="2457416"/>
                  </a:lnTo>
                  <a:lnTo>
                    <a:pt x="1398417" y="2457252"/>
                  </a:lnTo>
                  <a:lnTo>
                    <a:pt x="1399184" y="2457260"/>
                  </a:lnTo>
                  <a:lnTo>
                    <a:pt x="1399543" y="2456884"/>
                  </a:lnTo>
                  <a:lnTo>
                    <a:pt x="1398104" y="2456657"/>
                  </a:lnTo>
                  <a:lnTo>
                    <a:pt x="1395992" y="2457189"/>
                  </a:lnTo>
                  <a:lnTo>
                    <a:pt x="1394184" y="2456931"/>
                  </a:lnTo>
                  <a:lnTo>
                    <a:pt x="1393066" y="2456086"/>
                  </a:lnTo>
                  <a:lnTo>
                    <a:pt x="1392760" y="2455562"/>
                  </a:lnTo>
                  <a:lnTo>
                    <a:pt x="1393285" y="2455351"/>
                  </a:lnTo>
                  <a:lnTo>
                    <a:pt x="1393167" y="2455038"/>
                  </a:lnTo>
                  <a:lnTo>
                    <a:pt x="1392409" y="2454623"/>
                  </a:lnTo>
                  <a:lnTo>
                    <a:pt x="1390249" y="2454428"/>
                  </a:lnTo>
                  <a:lnTo>
                    <a:pt x="1389655" y="2454772"/>
                  </a:lnTo>
                  <a:lnTo>
                    <a:pt x="1389271" y="2455507"/>
                  </a:lnTo>
                  <a:lnTo>
                    <a:pt x="1387018" y="2455461"/>
                  </a:lnTo>
                  <a:lnTo>
                    <a:pt x="1385884" y="2455969"/>
                  </a:lnTo>
                  <a:lnTo>
                    <a:pt x="1383271" y="2456423"/>
                  </a:lnTo>
                  <a:lnTo>
                    <a:pt x="1379179" y="2456830"/>
                  </a:lnTo>
                  <a:lnTo>
                    <a:pt x="1375917" y="2457471"/>
                  </a:lnTo>
                  <a:lnTo>
                    <a:pt x="1373476" y="2458347"/>
                  </a:lnTo>
                  <a:lnTo>
                    <a:pt x="1371676" y="2458676"/>
                  </a:lnTo>
                  <a:lnTo>
                    <a:pt x="1370511" y="2458457"/>
                  </a:lnTo>
                  <a:lnTo>
                    <a:pt x="1368570" y="2458746"/>
                  </a:lnTo>
                  <a:lnTo>
                    <a:pt x="1365856" y="2459537"/>
                  </a:lnTo>
                  <a:lnTo>
                    <a:pt x="1361561" y="2460170"/>
                  </a:lnTo>
                  <a:lnTo>
                    <a:pt x="1359980" y="2460788"/>
                  </a:lnTo>
                  <a:lnTo>
                    <a:pt x="1357680" y="2462462"/>
                  </a:lnTo>
                  <a:lnTo>
                    <a:pt x="1354660" y="2465193"/>
                  </a:lnTo>
                  <a:lnTo>
                    <a:pt x="1352611" y="2466531"/>
                  </a:lnTo>
                  <a:lnTo>
                    <a:pt x="1351515" y="2466484"/>
                  </a:lnTo>
                  <a:lnTo>
                    <a:pt x="1350764" y="2466820"/>
                  </a:lnTo>
                  <a:lnTo>
                    <a:pt x="1350350" y="2467548"/>
                  </a:lnTo>
                  <a:lnTo>
                    <a:pt x="1348808" y="2468565"/>
                  </a:lnTo>
                  <a:lnTo>
                    <a:pt x="1348206" y="2469363"/>
                  </a:lnTo>
                  <a:lnTo>
                    <a:pt x="1347901" y="2470521"/>
                  </a:lnTo>
                  <a:lnTo>
                    <a:pt x="1346884" y="2472343"/>
                  </a:lnTo>
                  <a:lnTo>
                    <a:pt x="1344294" y="2476349"/>
                  </a:lnTo>
                  <a:lnTo>
                    <a:pt x="1344318" y="2476912"/>
                  </a:lnTo>
                  <a:lnTo>
                    <a:pt x="1345311" y="2478367"/>
                  </a:lnTo>
                  <a:lnTo>
                    <a:pt x="1347275" y="2478907"/>
                  </a:lnTo>
                  <a:lnTo>
                    <a:pt x="1349700" y="2479666"/>
                  </a:lnTo>
                  <a:lnTo>
                    <a:pt x="1352478" y="2479690"/>
                  </a:lnTo>
                  <a:lnTo>
                    <a:pt x="1353878" y="2480018"/>
                  </a:lnTo>
                  <a:lnTo>
                    <a:pt x="1354895" y="2479721"/>
                  </a:lnTo>
                  <a:lnTo>
                    <a:pt x="1356608" y="2478680"/>
                  </a:lnTo>
                  <a:lnTo>
                    <a:pt x="1359949" y="2477460"/>
                  </a:lnTo>
                  <a:lnTo>
                    <a:pt x="1359996" y="2477609"/>
                  </a:lnTo>
                  <a:lnTo>
                    <a:pt x="1359847" y="2482772"/>
                  </a:lnTo>
                  <a:lnTo>
                    <a:pt x="1359691" y="2483163"/>
                  </a:lnTo>
                  <a:lnTo>
                    <a:pt x="1360356" y="2484047"/>
                  </a:lnTo>
                  <a:lnTo>
                    <a:pt x="1360536" y="2484642"/>
                  </a:lnTo>
                  <a:lnTo>
                    <a:pt x="1360418" y="2485315"/>
                  </a:lnTo>
                  <a:lnTo>
                    <a:pt x="1361060" y="2486238"/>
                  </a:lnTo>
                  <a:lnTo>
                    <a:pt x="1362453" y="2487403"/>
                  </a:lnTo>
                  <a:lnTo>
                    <a:pt x="1362992" y="2488233"/>
                  </a:lnTo>
                  <a:lnTo>
                    <a:pt x="1362679" y="2488726"/>
                  </a:lnTo>
                  <a:lnTo>
                    <a:pt x="1360035" y="2490071"/>
                  </a:lnTo>
                  <a:lnTo>
                    <a:pt x="1358611" y="2490212"/>
                  </a:lnTo>
                  <a:lnTo>
                    <a:pt x="1357422" y="2489758"/>
                  </a:lnTo>
                  <a:lnTo>
                    <a:pt x="1355490" y="2489531"/>
                  </a:lnTo>
                  <a:lnTo>
                    <a:pt x="1352814" y="2489524"/>
                  </a:lnTo>
                  <a:lnTo>
                    <a:pt x="1348253" y="2490322"/>
                  </a:lnTo>
                  <a:lnTo>
                    <a:pt x="1346774" y="2490423"/>
                  </a:lnTo>
                  <a:lnTo>
                    <a:pt x="1345961" y="2490095"/>
                  </a:lnTo>
                  <a:lnTo>
                    <a:pt x="1344905" y="2490189"/>
                  </a:lnTo>
                  <a:lnTo>
                    <a:pt x="1341032" y="2491260"/>
                  </a:lnTo>
                  <a:lnTo>
                    <a:pt x="1337152" y="2491863"/>
                  </a:lnTo>
                  <a:lnTo>
                    <a:pt x="1334499" y="2492692"/>
                  </a:lnTo>
                  <a:lnTo>
                    <a:pt x="1333060" y="2493764"/>
                  </a:lnTo>
                  <a:lnTo>
                    <a:pt x="1332184" y="2494695"/>
                  </a:lnTo>
                  <a:lnTo>
                    <a:pt x="1331331" y="2495415"/>
                  </a:lnTo>
                  <a:lnTo>
                    <a:pt x="1330658" y="2495626"/>
                  </a:lnTo>
                  <a:lnTo>
                    <a:pt x="1329438" y="2497480"/>
                  </a:lnTo>
                  <a:lnTo>
                    <a:pt x="1329555" y="2497754"/>
                  </a:lnTo>
                  <a:lnTo>
                    <a:pt x="1331276" y="2497644"/>
                  </a:lnTo>
                  <a:lnTo>
                    <a:pt x="1332653" y="2498184"/>
                  </a:lnTo>
                  <a:lnTo>
                    <a:pt x="1337050" y="2498724"/>
                  </a:lnTo>
                  <a:lnTo>
                    <a:pt x="1337989" y="2499240"/>
                  </a:lnTo>
                  <a:lnTo>
                    <a:pt x="1337292" y="2499475"/>
                  </a:lnTo>
                  <a:lnTo>
                    <a:pt x="1330643" y="2498552"/>
                  </a:lnTo>
                  <a:lnTo>
                    <a:pt x="1328968" y="2498654"/>
                  </a:lnTo>
                  <a:lnTo>
                    <a:pt x="1325815" y="2498004"/>
                  </a:lnTo>
                  <a:lnTo>
                    <a:pt x="1321192" y="2496596"/>
                  </a:lnTo>
                  <a:lnTo>
                    <a:pt x="1316537" y="2496025"/>
                  </a:lnTo>
                  <a:lnTo>
                    <a:pt x="1311851" y="2496283"/>
                  </a:lnTo>
                  <a:lnTo>
                    <a:pt x="1308518" y="2496995"/>
                  </a:lnTo>
                  <a:lnTo>
                    <a:pt x="1306531" y="2498145"/>
                  </a:lnTo>
                  <a:lnTo>
                    <a:pt x="1301375" y="2502432"/>
                  </a:lnTo>
                  <a:lnTo>
                    <a:pt x="1299638" y="2504748"/>
                  </a:lnTo>
                  <a:lnTo>
                    <a:pt x="1298942" y="2506907"/>
                  </a:lnTo>
                  <a:lnTo>
                    <a:pt x="1298371" y="2508003"/>
                  </a:lnTo>
                  <a:lnTo>
                    <a:pt x="1297925" y="2508042"/>
                  </a:lnTo>
                  <a:lnTo>
                    <a:pt x="1297933" y="2507549"/>
                  </a:lnTo>
                  <a:lnTo>
                    <a:pt x="1298386" y="2506532"/>
                  </a:lnTo>
                  <a:lnTo>
                    <a:pt x="1298199" y="2506328"/>
                  </a:lnTo>
                  <a:lnTo>
                    <a:pt x="1296994" y="2507393"/>
                  </a:lnTo>
                  <a:lnTo>
                    <a:pt x="1296806" y="2507698"/>
                  </a:lnTo>
                  <a:lnTo>
                    <a:pt x="1294467" y="2508042"/>
                  </a:lnTo>
                  <a:lnTo>
                    <a:pt x="1291924" y="2509059"/>
                  </a:lnTo>
                  <a:lnTo>
                    <a:pt x="1288607" y="2510960"/>
                  </a:lnTo>
                  <a:lnTo>
                    <a:pt x="1286401" y="2512587"/>
                  </a:lnTo>
                  <a:lnTo>
                    <a:pt x="1285306" y="2513925"/>
                  </a:lnTo>
                  <a:lnTo>
                    <a:pt x="1284688" y="2515490"/>
                  </a:lnTo>
                  <a:lnTo>
                    <a:pt x="1284555" y="2517274"/>
                  </a:lnTo>
                  <a:lnTo>
                    <a:pt x="1284210" y="2517625"/>
                  </a:lnTo>
                  <a:lnTo>
                    <a:pt x="1282990" y="2515630"/>
                  </a:lnTo>
                  <a:lnTo>
                    <a:pt x="1282176" y="2514887"/>
                  </a:lnTo>
                  <a:lnTo>
                    <a:pt x="1281277" y="2514535"/>
                  </a:lnTo>
                  <a:lnTo>
                    <a:pt x="1280291" y="2514574"/>
                  </a:lnTo>
                  <a:lnTo>
                    <a:pt x="1277138" y="2515717"/>
                  </a:lnTo>
                  <a:lnTo>
                    <a:pt x="1274877" y="2515443"/>
                  </a:lnTo>
                  <a:lnTo>
                    <a:pt x="1272139" y="2514152"/>
                  </a:lnTo>
                  <a:lnTo>
                    <a:pt x="1271114" y="2513542"/>
                  </a:lnTo>
                  <a:lnTo>
                    <a:pt x="1270911" y="2512102"/>
                  </a:lnTo>
                  <a:lnTo>
                    <a:pt x="1271192" y="2509286"/>
                  </a:lnTo>
                  <a:lnTo>
                    <a:pt x="1271810" y="2507502"/>
                  </a:lnTo>
                  <a:lnTo>
                    <a:pt x="1271560" y="2507369"/>
                  </a:lnTo>
                  <a:lnTo>
                    <a:pt x="1271889" y="2506766"/>
                  </a:lnTo>
                  <a:lnTo>
                    <a:pt x="1273414" y="2505836"/>
                  </a:lnTo>
                  <a:lnTo>
                    <a:pt x="1276395" y="2504255"/>
                  </a:lnTo>
                  <a:lnTo>
                    <a:pt x="1279110" y="2501048"/>
                  </a:lnTo>
                  <a:lnTo>
                    <a:pt x="1281284" y="2499131"/>
                  </a:lnTo>
                  <a:lnTo>
                    <a:pt x="1283475" y="2497151"/>
                  </a:lnTo>
                  <a:lnTo>
                    <a:pt x="1284727" y="2493733"/>
                  </a:lnTo>
                  <a:lnTo>
                    <a:pt x="1286284" y="2485432"/>
                  </a:lnTo>
                  <a:lnTo>
                    <a:pt x="1288592" y="2484658"/>
                  </a:lnTo>
                  <a:lnTo>
                    <a:pt x="1291471" y="2483406"/>
                  </a:lnTo>
                  <a:lnTo>
                    <a:pt x="1293512" y="2481974"/>
                  </a:lnTo>
                  <a:lnTo>
                    <a:pt x="1294717" y="2480386"/>
                  </a:lnTo>
                  <a:lnTo>
                    <a:pt x="1296016" y="2479251"/>
                  </a:lnTo>
                  <a:lnTo>
                    <a:pt x="1297393" y="2478587"/>
                  </a:lnTo>
                  <a:lnTo>
                    <a:pt x="1298778" y="2477554"/>
                  </a:lnTo>
                  <a:lnTo>
                    <a:pt x="1300178" y="2476146"/>
                  </a:lnTo>
                  <a:lnTo>
                    <a:pt x="1301164" y="2474198"/>
                  </a:lnTo>
                  <a:lnTo>
                    <a:pt x="1301750" y="2471710"/>
                  </a:lnTo>
                  <a:lnTo>
                    <a:pt x="1301915" y="2469190"/>
                  </a:lnTo>
                  <a:lnTo>
                    <a:pt x="1301665" y="2466632"/>
                  </a:lnTo>
                  <a:lnTo>
                    <a:pt x="1301625" y="2456344"/>
                  </a:lnTo>
                  <a:lnTo>
                    <a:pt x="1301328" y="2453943"/>
                  </a:lnTo>
                  <a:lnTo>
                    <a:pt x="1301852" y="2451807"/>
                  </a:lnTo>
                  <a:lnTo>
                    <a:pt x="1303198" y="2449921"/>
                  </a:lnTo>
                  <a:lnTo>
                    <a:pt x="1304027" y="2448091"/>
                  </a:lnTo>
                  <a:lnTo>
                    <a:pt x="1304332" y="2446307"/>
                  </a:lnTo>
                  <a:lnTo>
                    <a:pt x="1304989" y="2444813"/>
                  </a:lnTo>
                  <a:lnTo>
                    <a:pt x="1305999" y="2443608"/>
                  </a:lnTo>
                  <a:lnTo>
                    <a:pt x="1306977" y="2442826"/>
                  </a:lnTo>
                  <a:lnTo>
                    <a:pt x="1307923" y="2442458"/>
                  </a:lnTo>
                  <a:lnTo>
                    <a:pt x="1308565" y="2441722"/>
                  </a:lnTo>
                  <a:lnTo>
                    <a:pt x="1308901" y="2440604"/>
                  </a:lnTo>
                  <a:lnTo>
                    <a:pt x="1309668" y="2439211"/>
                  </a:lnTo>
                  <a:lnTo>
                    <a:pt x="1310857" y="2437545"/>
                  </a:lnTo>
                  <a:lnTo>
                    <a:pt x="1311295" y="2436097"/>
                  </a:lnTo>
                  <a:lnTo>
                    <a:pt x="1311233" y="2433860"/>
                  </a:lnTo>
                  <a:lnTo>
                    <a:pt x="1311287" y="2431591"/>
                  </a:lnTo>
                  <a:lnTo>
                    <a:pt x="1310810" y="2430292"/>
                  </a:lnTo>
                  <a:lnTo>
                    <a:pt x="1309910" y="2429127"/>
                  </a:lnTo>
                  <a:lnTo>
                    <a:pt x="1309535" y="2427851"/>
                  </a:lnTo>
                  <a:lnTo>
                    <a:pt x="1309597" y="2425802"/>
                  </a:lnTo>
                  <a:lnTo>
                    <a:pt x="1309120" y="2425598"/>
                  </a:lnTo>
                  <a:lnTo>
                    <a:pt x="1308275" y="2425497"/>
                  </a:lnTo>
                  <a:lnTo>
                    <a:pt x="1307493" y="2424644"/>
                  </a:lnTo>
                  <a:lnTo>
                    <a:pt x="1306437" y="2422586"/>
                  </a:lnTo>
                  <a:lnTo>
                    <a:pt x="1305514" y="2421241"/>
                  </a:lnTo>
                  <a:lnTo>
                    <a:pt x="1304723" y="2420607"/>
                  </a:lnTo>
                  <a:lnTo>
                    <a:pt x="1304442" y="2419973"/>
                  </a:lnTo>
                  <a:lnTo>
                    <a:pt x="1303597" y="2419254"/>
                  </a:lnTo>
                  <a:lnTo>
                    <a:pt x="1302400" y="2418823"/>
                  </a:lnTo>
                  <a:lnTo>
                    <a:pt x="1301899" y="2418182"/>
                  </a:lnTo>
                  <a:lnTo>
                    <a:pt x="1302087" y="2417321"/>
                  </a:lnTo>
                  <a:lnTo>
                    <a:pt x="1304324" y="2416993"/>
                  </a:lnTo>
                  <a:lnTo>
                    <a:pt x="1308620" y="2417188"/>
                  </a:lnTo>
                  <a:lnTo>
                    <a:pt x="1310888" y="2417399"/>
                  </a:lnTo>
                  <a:lnTo>
                    <a:pt x="1311139" y="2417634"/>
                  </a:lnTo>
                  <a:lnTo>
                    <a:pt x="1310466" y="2419261"/>
                  </a:lnTo>
                  <a:lnTo>
                    <a:pt x="1310536" y="2420271"/>
                  </a:lnTo>
                  <a:lnTo>
                    <a:pt x="1311209" y="2421272"/>
                  </a:lnTo>
                  <a:lnTo>
                    <a:pt x="1311600" y="2422594"/>
                  </a:lnTo>
                  <a:lnTo>
                    <a:pt x="1311702" y="2424237"/>
                  </a:lnTo>
                  <a:lnTo>
                    <a:pt x="1312844" y="2424847"/>
                  </a:lnTo>
                  <a:lnTo>
                    <a:pt x="1313157" y="2425035"/>
                  </a:lnTo>
                  <a:lnTo>
                    <a:pt x="1313454" y="2425911"/>
                  </a:lnTo>
                  <a:lnTo>
                    <a:pt x="1314378" y="2426107"/>
                  </a:lnTo>
                  <a:lnTo>
                    <a:pt x="1314667" y="2426592"/>
                  </a:lnTo>
                  <a:lnTo>
                    <a:pt x="1314315" y="2427359"/>
                  </a:lnTo>
                  <a:lnTo>
                    <a:pt x="1314479" y="2427664"/>
                  </a:lnTo>
                  <a:lnTo>
                    <a:pt x="1315786" y="2427797"/>
                  </a:lnTo>
                  <a:lnTo>
                    <a:pt x="1316709" y="2426459"/>
                  </a:lnTo>
                  <a:lnTo>
                    <a:pt x="1317147" y="2426138"/>
                  </a:lnTo>
                  <a:lnTo>
                    <a:pt x="1318008" y="2426068"/>
                  </a:lnTo>
                  <a:lnTo>
                    <a:pt x="1318148" y="2426404"/>
                  </a:lnTo>
                  <a:lnTo>
                    <a:pt x="1317570" y="2427155"/>
                  </a:lnTo>
                  <a:lnTo>
                    <a:pt x="1317272" y="2428008"/>
                  </a:lnTo>
                  <a:lnTo>
                    <a:pt x="1317264" y="2428955"/>
                  </a:lnTo>
                  <a:lnTo>
                    <a:pt x="1316607" y="2429987"/>
                  </a:lnTo>
                  <a:lnTo>
                    <a:pt x="1314604" y="2431849"/>
                  </a:lnTo>
                  <a:lnTo>
                    <a:pt x="1314550" y="2432248"/>
                  </a:lnTo>
                  <a:lnTo>
                    <a:pt x="1314988" y="2432381"/>
                  </a:lnTo>
                  <a:lnTo>
                    <a:pt x="1316928" y="2431247"/>
                  </a:lnTo>
                  <a:lnTo>
                    <a:pt x="1318211" y="2431036"/>
                  </a:lnTo>
                  <a:lnTo>
                    <a:pt x="1319181" y="2431411"/>
                  </a:lnTo>
                  <a:lnTo>
                    <a:pt x="1319713" y="2431904"/>
                  </a:lnTo>
                  <a:lnTo>
                    <a:pt x="1319807" y="2432506"/>
                  </a:lnTo>
                  <a:lnTo>
                    <a:pt x="1319588" y="2434024"/>
                  </a:lnTo>
                  <a:lnTo>
                    <a:pt x="1319056" y="2436457"/>
                  </a:lnTo>
                  <a:lnTo>
                    <a:pt x="1319400" y="2436927"/>
                  </a:lnTo>
                  <a:lnTo>
                    <a:pt x="1320621" y="2435433"/>
                  </a:lnTo>
                  <a:lnTo>
                    <a:pt x="1322029" y="2434384"/>
                  </a:lnTo>
                  <a:lnTo>
                    <a:pt x="1324658" y="2433563"/>
                  </a:lnTo>
                  <a:lnTo>
                    <a:pt x="1325111" y="2433735"/>
                  </a:lnTo>
                  <a:lnTo>
                    <a:pt x="1326355" y="2436277"/>
                  </a:lnTo>
                  <a:lnTo>
                    <a:pt x="1329266" y="2438147"/>
                  </a:lnTo>
                  <a:lnTo>
                    <a:pt x="1334413" y="2440244"/>
                  </a:lnTo>
                  <a:lnTo>
                    <a:pt x="1337512" y="2440862"/>
                  </a:lnTo>
                  <a:lnTo>
                    <a:pt x="1338560" y="2440001"/>
                  </a:lnTo>
                  <a:lnTo>
                    <a:pt x="1339201" y="2438335"/>
                  </a:lnTo>
                  <a:lnTo>
                    <a:pt x="1339428" y="2435855"/>
                  </a:lnTo>
                  <a:lnTo>
                    <a:pt x="1338904" y="2434095"/>
                  </a:lnTo>
                  <a:lnTo>
                    <a:pt x="1337637" y="2433062"/>
                  </a:lnTo>
                  <a:lnTo>
                    <a:pt x="1337003" y="2432060"/>
                  </a:lnTo>
                  <a:lnTo>
                    <a:pt x="1336995" y="2431098"/>
                  </a:lnTo>
                  <a:lnTo>
                    <a:pt x="1337950" y="2430269"/>
                  </a:lnTo>
                  <a:lnTo>
                    <a:pt x="1339436" y="2429588"/>
                  </a:lnTo>
                  <a:lnTo>
                    <a:pt x="1340915" y="2429362"/>
                  </a:lnTo>
                  <a:lnTo>
                    <a:pt x="1341110" y="2429620"/>
                  </a:lnTo>
                  <a:lnTo>
                    <a:pt x="1340782" y="2430582"/>
                  </a:lnTo>
                  <a:lnTo>
                    <a:pt x="1341009" y="2430911"/>
                  </a:lnTo>
                  <a:lnTo>
                    <a:pt x="1341744" y="2431020"/>
                  </a:lnTo>
                  <a:lnTo>
                    <a:pt x="1342073" y="2431349"/>
                  </a:lnTo>
                  <a:lnTo>
                    <a:pt x="1343160" y="2432295"/>
                  </a:lnTo>
                  <a:lnTo>
                    <a:pt x="1345562" y="2432506"/>
                  </a:lnTo>
                  <a:lnTo>
                    <a:pt x="1346430" y="2432272"/>
                  </a:lnTo>
                  <a:lnTo>
                    <a:pt x="1345757" y="2431583"/>
                  </a:lnTo>
                  <a:lnTo>
                    <a:pt x="1345648" y="2430660"/>
                  </a:lnTo>
                  <a:lnTo>
                    <a:pt x="1346109" y="2429502"/>
                  </a:lnTo>
                  <a:lnTo>
                    <a:pt x="1346031" y="2429002"/>
                  </a:lnTo>
                  <a:lnTo>
                    <a:pt x="1345225" y="2429377"/>
                  </a:lnTo>
                  <a:lnTo>
                    <a:pt x="1345225" y="2430332"/>
                  </a:lnTo>
                  <a:lnTo>
                    <a:pt x="1344858" y="2430840"/>
                  </a:lnTo>
                  <a:lnTo>
                    <a:pt x="1344373" y="2430723"/>
                  </a:lnTo>
                  <a:lnTo>
                    <a:pt x="1344083" y="2429643"/>
                  </a:lnTo>
                  <a:lnTo>
                    <a:pt x="1343747" y="2428696"/>
                  </a:lnTo>
                  <a:lnTo>
                    <a:pt x="1343121" y="2427108"/>
                  </a:lnTo>
                  <a:lnTo>
                    <a:pt x="1341494" y="2426482"/>
                  </a:lnTo>
                  <a:lnTo>
                    <a:pt x="1340915" y="2425935"/>
                  </a:lnTo>
                  <a:lnTo>
                    <a:pt x="1340852" y="2425106"/>
                  </a:lnTo>
                  <a:lnTo>
                    <a:pt x="1340539" y="2424613"/>
                  </a:lnTo>
                  <a:lnTo>
                    <a:pt x="1339968" y="2424456"/>
                  </a:lnTo>
                  <a:lnTo>
                    <a:pt x="1338881" y="2422907"/>
                  </a:lnTo>
                  <a:lnTo>
                    <a:pt x="1337464" y="2421749"/>
                  </a:lnTo>
                  <a:lnTo>
                    <a:pt x="1337519" y="2421225"/>
                  </a:lnTo>
                  <a:lnTo>
                    <a:pt x="1338849" y="2420920"/>
                  </a:lnTo>
                  <a:lnTo>
                    <a:pt x="1339201" y="2420388"/>
                  </a:lnTo>
                  <a:lnTo>
                    <a:pt x="1339006" y="2419684"/>
                  </a:lnTo>
                  <a:lnTo>
                    <a:pt x="1338263" y="2418808"/>
                  </a:lnTo>
                  <a:lnTo>
                    <a:pt x="1337699" y="2418589"/>
                  </a:lnTo>
                  <a:lnTo>
                    <a:pt x="1337324" y="2419035"/>
                  </a:lnTo>
                  <a:lnTo>
                    <a:pt x="1336987" y="2418902"/>
                  </a:lnTo>
                  <a:lnTo>
                    <a:pt x="1336690" y="2418205"/>
                  </a:lnTo>
                  <a:lnTo>
                    <a:pt x="1336901" y="2417087"/>
                  </a:lnTo>
                  <a:lnTo>
                    <a:pt x="1338255" y="2415788"/>
                  </a:lnTo>
                  <a:lnTo>
                    <a:pt x="1338442" y="2414497"/>
                  </a:lnTo>
                  <a:lnTo>
                    <a:pt x="1338098" y="2413496"/>
                  </a:lnTo>
                  <a:lnTo>
                    <a:pt x="1337339" y="2412909"/>
                  </a:lnTo>
                  <a:lnTo>
                    <a:pt x="1336174" y="2412737"/>
                  </a:lnTo>
                  <a:lnTo>
                    <a:pt x="1335485" y="2412807"/>
                  </a:lnTo>
                  <a:lnTo>
                    <a:pt x="1335282" y="2413120"/>
                  </a:lnTo>
                  <a:lnTo>
                    <a:pt x="1335673" y="2414301"/>
                  </a:lnTo>
                  <a:lnTo>
                    <a:pt x="1335462" y="2414450"/>
                  </a:lnTo>
                  <a:lnTo>
                    <a:pt x="1333412" y="2413942"/>
                  </a:lnTo>
                  <a:lnTo>
                    <a:pt x="1332716" y="2413230"/>
                  </a:lnTo>
                  <a:lnTo>
                    <a:pt x="1331683" y="2412729"/>
                  </a:lnTo>
                  <a:lnTo>
                    <a:pt x="1330908" y="2410883"/>
                  </a:lnTo>
                  <a:lnTo>
                    <a:pt x="1330752" y="2409568"/>
                  </a:lnTo>
                  <a:lnTo>
                    <a:pt x="1330822" y="2407284"/>
                  </a:lnTo>
                  <a:lnTo>
                    <a:pt x="1330259" y="2405836"/>
                  </a:lnTo>
                  <a:lnTo>
                    <a:pt x="1329923" y="2405672"/>
                  </a:lnTo>
                  <a:lnTo>
                    <a:pt x="1329977" y="2406533"/>
                  </a:lnTo>
                  <a:lnTo>
                    <a:pt x="1329602" y="2406963"/>
                  </a:lnTo>
                  <a:lnTo>
                    <a:pt x="1328694" y="2407190"/>
                  </a:lnTo>
                  <a:lnTo>
                    <a:pt x="1328139" y="2406791"/>
                  </a:lnTo>
                  <a:lnTo>
                    <a:pt x="1327943" y="2405766"/>
                  </a:lnTo>
                  <a:lnTo>
                    <a:pt x="1327380" y="2404905"/>
                  </a:lnTo>
                  <a:lnTo>
                    <a:pt x="1326347" y="2403904"/>
                  </a:lnTo>
                  <a:lnTo>
                    <a:pt x="1325549" y="2402488"/>
                  </a:lnTo>
                  <a:lnTo>
                    <a:pt x="1325283" y="2401854"/>
                  </a:lnTo>
                  <a:lnTo>
                    <a:pt x="1325237" y="2401228"/>
                  </a:lnTo>
                  <a:lnTo>
                    <a:pt x="1324955" y="2400501"/>
                  </a:lnTo>
                  <a:lnTo>
                    <a:pt x="1324071" y="2399695"/>
                  </a:lnTo>
                  <a:lnTo>
                    <a:pt x="1323703" y="2398357"/>
                  </a:lnTo>
                  <a:lnTo>
                    <a:pt x="1323304" y="2397770"/>
                  </a:lnTo>
                  <a:lnTo>
                    <a:pt x="1322099" y="2396456"/>
                  </a:lnTo>
                  <a:lnTo>
                    <a:pt x="1321693" y="2395721"/>
                  </a:lnTo>
                  <a:lnTo>
                    <a:pt x="1321419" y="2395447"/>
                  </a:lnTo>
                  <a:lnTo>
                    <a:pt x="1319823" y="2395447"/>
                  </a:lnTo>
                  <a:lnTo>
                    <a:pt x="1318117" y="2395423"/>
                  </a:lnTo>
                  <a:lnTo>
                    <a:pt x="1315285" y="2395744"/>
                  </a:lnTo>
                  <a:lnTo>
                    <a:pt x="1313900" y="2395330"/>
                  </a:lnTo>
                  <a:lnTo>
                    <a:pt x="1313963" y="2394172"/>
                  </a:lnTo>
                  <a:lnTo>
                    <a:pt x="1313861" y="2393530"/>
                  </a:lnTo>
                  <a:lnTo>
                    <a:pt x="1313603" y="2393405"/>
                  </a:lnTo>
                  <a:lnTo>
                    <a:pt x="1313220" y="2393718"/>
                  </a:lnTo>
                  <a:lnTo>
                    <a:pt x="1313095" y="2394195"/>
                  </a:lnTo>
                  <a:lnTo>
                    <a:pt x="1312218" y="2394727"/>
                  </a:lnTo>
                  <a:lnTo>
                    <a:pt x="1310755" y="2394727"/>
                  </a:lnTo>
                  <a:lnTo>
                    <a:pt x="1307548" y="2394086"/>
                  </a:lnTo>
                  <a:lnTo>
                    <a:pt x="1306382" y="2394132"/>
                  </a:lnTo>
                  <a:lnTo>
                    <a:pt x="1304309" y="2394962"/>
                  </a:lnTo>
                  <a:lnTo>
                    <a:pt x="1303644" y="2394602"/>
                  </a:lnTo>
                  <a:lnTo>
                    <a:pt x="1304348" y="2394023"/>
                  </a:lnTo>
                  <a:lnTo>
                    <a:pt x="1304301" y="2393530"/>
                  </a:lnTo>
                  <a:lnTo>
                    <a:pt x="1303722" y="2393382"/>
                  </a:lnTo>
                  <a:lnTo>
                    <a:pt x="1303597" y="2393108"/>
                  </a:lnTo>
                  <a:lnTo>
                    <a:pt x="1303362" y="2392646"/>
                  </a:lnTo>
                  <a:lnTo>
                    <a:pt x="1305529" y="2391551"/>
                  </a:lnTo>
                  <a:lnTo>
                    <a:pt x="1305467" y="2391058"/>
                  </a:lnTo>
                  <a:lnTo>
                    <a:pt x="1303910" y="2390143"/>
                  </a:lnTo>
                  <a:lnTo>
                    <a:pt x="1303237" y="2390276"/>
                  </a:lnTo>
                  <a:lnTo>
                    <a:pt x="1302901" y="2390980"/>
                  </a:lnTo>
                  <a:lnTo>
                    <a:pt x="1302306" y="2391426"/>
                  </a:lnTo>
                  <a:lnTo>
                    <a:pt x="1301461" y="2391606"/>
                  </a:lnTo>
                  <a:lnTo>
                    <a:pt x="1300953" y="2392099"/>
                  </a:lnTo>
                  <a:lnTo>
                    <a:pt x="1300624" y="2392083"/>
                  </a:lnTo>
                  <a:lnTo>
                    <a:pt x="1300616" y="2391653"/>
                  </a:lnTo>
                  <a:lnTo>
                    <a:pt x="1300538" y="2390612"/>
                  </a:lnTo>
                  <a:lnTo>
                    <a:pt x="1299497" y="2390283"/>
                  </a:lnTo>
                  <a:lnTo>
                    <a:pt x="1295210" y="2389845"/>
                  </a:lnTo>
                  <a:lnTo>
                    <a:pt x="1292926" y="2389751"/>
                  </a:lnTo>
                  <a:lnTo>
                    <a:pt x="1291165" y="2389681"/>
                  </a:lnTo>
                  <a:lnTo>
                    <a:pt x="1288490" y="2388766"/>
                  </a:lnTo>
                  <a:lnTo>
                    <a:pt x="1287778" y="2387803"/>
                  </a:lnTo>
                  <a:lnTo>
                    <a:pt x="1282341" y="2388312"/>
                  </a:lnTo>
                  <a:lnTo>
                    <a:pt x="1281457" y="2388460"/>
                  </a:lnTo>
                  <a:lnTo>
                    <a:pt x="1280893" y="2388351"/>
                  </a:lnTo>
                  <a:lnTo>
                    <a:pt x="1279673" y="2387365"/>
                  </a:lnTo>
                  <a:lnTo>
                    <a:pt x="1275816" y="2387960"/>
                  </a:lnTo>
                  <a:lnTo>
                    <a:pt x="1272945" y="2388187"/>
                  </a:lnTo>
                  <a:lnTo>
                    <a:pt x="1263424" y="2386403"/>
                  </a:lnTo>
                  <a:lnTo>
                    <a:pt x="1260951" y="2385675"/>
                  </a:lnTo>
                  <a:lnTo>
                    <a:pt x="1260490" y="2385128"/>
                  </a:lnTo>
                  <a:lnTo>
                    <a:pt x="1259003" y="2384752"/>
                  </a:lnTo>
                  <a:lnTo>
                    <a:pt x="1255006" y="2384369"/>
                  </a:lnTo>
                  <a:lnTo>
                    <a:pt x="1254560" y="2384228"/>
                  </a:lnTo>
                  <a:lnTo>
                    <a:pt x="1254153" y="2383383"/>
                  </a:lnTo>
                  <a:lnTo>
                    <a:pt x="1253003" y="2383094"/>
                  </a:lnTo>
                  <a:lnTo>
                    <a:pt x="1250820" y="2383039"/>
                  </a:lnTo>
                  <a:lnTo>
                    <a:pt x="1249537" y="2382499"/>
                  </a:lnTo>
                  <a:lnTo>
                    <a:pt x="1249169" y="2381474"/>
                  </a:lnTo>
                  <a:lnTo>
                    <a:pt x="1249224" y="2380293"/>
                  </a:lnTo>
                  <a:lnTo>
                    <a:pt x="1249717" y="2378955"/>
                  </a:lnTo>
                  <a:lnTo>
                    <a:pt x="1249647" y="2377860"/>
                  </a:lnTo>
                  <a:lnTo>
                    <a:pt x="1248966" y="2376827"/>
                  </a:lnTo>
                  <a:lnTo>
                    <a:pt x="1247933" y="2376092"/>
                  </a:lnTo>
                  <a:lnTo>
                    <a:pt x="1246392" y="2376272"/>
                  </a:lnTo>
                  <a:lnTo>
                    <a:pt x="1244014" y="2377085"/>
                  </a:lnTo>
                  <a:lnTo>
                    <a:pt x="1242073" y="2377375"/>
                  </a:lnTo>
                  <a:lnTo>
                    <a:pt x="1241494" y="2377954"/>
                  </a:lnTo>
                  <a:lnTo>
                    <a:pt x="1241127" y="2378431"/>
                  </a:lnTo>
                  <a:lnTo>
                    <a:pt x="1240579" y="2378611"/>
                  </a:lnTo>
                  <a:lnTo>
                    <a:pt x="1239093" y="2376702"/>
                  </a:lnTo>
                  <a:lnTo>
                    <a:pt x="1239093" y="2375646"/>
                  </a:lnTo>
                  <a:lnTo>
                    <a:pt x="1239554" y="2374902"/>
                  </a:lnTo>
                  <a:lnTo>
                    <a:pt x="1241346" y="2372540"/>
                  </a:lnTo>
                  <a:lnTo>
                    <a:pt x="1241956" y="2370975"/>
                  </a:lnTo>
                  <a:lnTo>
                    <a:pt x="1241385" y="2370209"/>
                  </a:lnTo>
                  <a:lnTo>
                    <a:pt x="1240861" y="2370318"/>
                  </a:lnTo>
                  <a:lnTo>
                    <a:pt x="1240368" y="2371296"/>
                  </a:lnTo>
                  <a:lnTo>
                    <a:pt x="1239992" y="2371789"/>
                  </a:lnTo>
                  <a:lnTo>
                    <a:pt x="1239719" y="2371789"/>
                  </a:lnTo>
                  <a:lnTo>
                    <a:pt x="1239257" y="2370748"/>
                  </a:lnTo>
                  <a:lnTo>
                    <a:pt x="1239421" y="2368331"/>
                  </a:lnTo>
                  <a:lnTo>
                    <a:pt x="1239985" y="2367423"/>
                  </a:lnTo>
                  <a:lnTo>
                    <a:pt x="1240931" y="2366985"/>
                  </a:lnTo>
                  <a:lnTo>
                    <a:pt x="1242613" y="2367118"/>
                  </a:lnTo>
                  <a:lnTo>
                    <a:pt x="1243176" y="2366805"/>
                  </a:lnTo>
                  <a:lnTo>
                    <a:pt x="1243497" y="2365953"/>
                  </a:lnTo>
                  <a:lnTo>
                    <a:pt x="1243114" y="2365131"/>
                  </a:lnTo>
                  <a:lnTo>
                    <a:pt x="1242019" y="2364333"/>
                  </a:lnTo>
                  <a:lnTo>
                    <a:pt x="1240853" y="2363903"/>
                  </a:lnTo>
                  <a:lnTo>
                    <a:pt x="1239609" y="2363848"/>
                  </a:lnTo>
                  <a:lnTo>
                    <a:pt x="1238788" y="2364122"/>
                  </a:lnTo>
                  <a:lnTo>
                    <a:pt x="1238381" y="2364724"/>
                  </a:lnTo>
                  <a:lnTo>
                    <a:pt x="1237841" y="2364599"/>
                  </a:lnTo>
                  <a:lnTo>
                    <a:pt x="1237168" y="2363746"/>
                  </a:lnTo>
                  <a:lnTo>
                    <a:pt x="1235087" y="2362706"/>
                  </a:lnTo>
                  <a:lnTo>
                    <a:pt x="1234547" y="2361978"/>
                  </a:lnTo>
                  <a:lnTo>
                    <a:pt x="1234626" y="2360930"/>
                  </a:lnTo>
                  <a:lnTo>
                    <a:pt x="1235932" y="2358254"/>
                  </a:lnTo>
                  <a:lnTo>
                    <a:pt x="1235768" y="2357542"/>
                  </a:lnTo>
                  <a:lnTo>
                    <a:pt x="1236456" y="2355962"/>
                  </a:lnTo>
                  <a:lnTo>
                    <a:pt x="1237990" y="2353513"/>
                  </a:lnTo>
                  <a:lnTo>
                    <a:pt x="1238514" y="2351800"/>
                  </a:lnTo>
                  <a:lnTo>
                    <a:pt x="1238029" y="2350830"/>
                  </a:lnTo>
                  <a:lnTo>
                    <a:pt x="1237489" y="2350290"/>
                  </a:lnTo>
                  <a:lnTo>
                    <a:pt x="1236886" y="2350173"/>
                  </a:lnTo>
                  <a:lnTo>
                    <a:pt x="1236339" y="2349531"/>
                  </a:lnTo>
                  <a:lnTo>
                    <a:pt x="1235846" y="2348365"/>
                  </a:lnTo>
                  <a:lnTo>
                    <a:pt x="1234626" y="2347231"/>
                  </a:lnTo>
                  <a:lnTo>
                    <a:pt x="1232670" y="2346136"/>
                  </a:lnTo>
                  <a:lnTo>
                    <a:pt x="1231011" y="2344696"/>
                  </a:lnTo>
                  <a:lnTo>
                    <a:pt x="1229658" y="2342912"/>
                  </a:lnTo>
                  <a:lnTo>
                    <a:pt x="1229290" y="2341481"/>
                  </a:lnTo>
                  <a:lnTo>
                    <a:pt x="1229916" y="2340409"/>
                  </a:lnTo>
                  <a:lnTo>
                    <a:pt x="1230158" y="2339556"/>
                  </a:lnTo>
                  <a:lnTo>
                    <a:pt x="1230018" y="2338915"/>
                  </a:lnTo>
                  <a:lnTo>
                    <a:pt x="1230463" y="2337999"/>
                  </a:lnTo>
                  <a:lnTo>
                    <a:pt x="1231308" y="2336474"/>
                  </a:lnTo>
                  <a:lnTo>
                    <a:pt x="1231355" y="2335324"/>
                  </a:lnTo>
                  <a:lnTo>
                    <a:pt x="1231465" y="2334432"/>
                  </a:lnTo>
                  <a:lnTo>
                    <a:pt x="1232513" y="2333086"/>
                  </a:lnTo>
                  <a:lnTo>
                    <a:pt x="1232951" y="2332054"/>
                  </a:lnTo>
                  <a:lnTo>
                    <a:pt x="1232787" y="2331342"/>
                  </a:lnTo>
                  <a:lnTo>
                    <a:pt x="1230401" y="2331005"/>
                  </a:lnTo>
                  <a:lnTo>
                    <a:pt x="1225785" y="2331044"/>
                  </a:lnTo>
                  <a:lnTo>
                    <a:pt x="1222084" y="2331326"/>
                  </a:lnTo>
                  <a:lnTo>
                    <a:pt x="1219299" y="2331850"/>
                  </a:lnTo>
                  <a:lnTo>
                    <a:pt x="1216115" y="2331631"/>
                  </a:lnTo>
                  <a:lnTo>
                    <a:pt x="1212532" y="2330669"/>
                  </a:lnTo>
                  <a:lnTo>
                    <a:pt x="1209544" y="2328721"/>
                  </a:lnTo>
                  <a:lnTo>
                    <a:pt x="1207157" y="2325795"/>
                  </a:lnTo>
                  <a:lnTo>
                    <a:pt x="1205366" y="2322799"/>
                  </a:lnTo>
                  <a:lnTo>
                    <a:pt x="1204161" y="2319716"/>
                  </a:lnTo>
                  <a:lnTo>
                    <a:pt x="1203676" y="2317033"/>
                  </a:lnTo>
                  <a:lnTo>
                    <a:pt x="1203449" y="2316368"/>
                  </a:lnTo>
                  <a:lnTo>
                    <a:pt x="1202917" y="2315796"/>
                  </a:lnTo>
                  <a:lnTo>
                    <a:pt x="1202432" y="2314224"/>
                  </a:lnTo>
                  <a:lnTo>
                    <a:pt x="1202002" y="2311650"/>
                  </a:lnTo>
                  <a:lnTo>
                    <a:pt x="1201439" y="2310015"/>
                  </a:lnTo>
                  <a:lnTo>
                    <a:pt x="1200742" y="2309319"/>
                  </a:lnTo>
                  <a:lnTo>
                    <a:pt x="1200507" y="2308740"/>
                  </a:lnTo>
                  <a:lnTo>
                    <a:pt x="1199498" y="2307050"/>
                  </a:lnTo>
                  <a:lnTo>
                    <a:pt x="1199076" y="2306166"/>
                  </a:lnTo>
                  <a:lnTo>
                    <a:pt x="1198943" y="2305595"/>
                  </a:lnTo>
                  <a:lnTo>
                    <a:pt x="1198145" y="2304703"/>
                  </a:lnTo>
                  <a:lnTo>
                    <a:pt x="1197558" y="2304476"/>
                  </a:lnTo>
                  <a:lnTo>
                    <a:pt x="1194890" y="2304867"/>
                  </a:lnTo>
                  <a:lnTo>
                    <a:pt x="1193998" y="2304053"/>
                  </a:lnTo>
                  <a:lnTo>
                    <a:pt x="1193529" y="2303482"/>
                  </a:lnTo>
                  <a:lnTo>
                    <a:pt x="1192434" y="2303037"/>
                  </a:lnTo>
                  <a:lnTo>
                    <a:pt x="1191135" y="2303279"/>
                  </a:lnTo>
                  <a:lnTo>
                    <a:pt x="1189633" y="2304210"/>
                  </a:lnTo>
                  <a:lnTo>
                    <a:pt x="1188146" y="2304218"/>
                  </a:lnTo>
                  <a:lnTo>
                    <a:pt x="1185494" y="2303670"/>
                  </a:lnTo>
                  <a:lnTo>
                    <a:pt x="1183820" y="2303999"/>
                  </a:lnTo>
                  <a:lnTo>
                    <a:pt x="1180769" y="2304100"/>
                  </a:lnTo>
                  <a:lnTo>
                    <a:pt x="1178837" y="2303318"/>
                  </a:lnTo>
                  <a:lnTo>
                    <a:pt x="1176732" y="2302145"/>
                  </a:lnTo>
                  <a:lnTo>
                    <a:pt x="1175488" y="2301902"/>
                  </a:lnTo>
                  <a:lnTo>
                    <a:pt x="1174315" y="2302019"/>
                  </a:lnTo>
                  <a:lnTo>
                    <a:pt x="1173548" y="2301691"/>
                  </a:lnTo>
                  <a:lnTo>
                    <a:pt x="1173204" y="2300932"/>
                  </a:lnTo>
                  <a:lnTo>
                    <a:pt x="1172680" y="2300697"/>
                  </a:lnTo>
                  <a:lnTo>
                    <a:pt x="1170622" y="2299993"/>
                  </a:lnTo>
                  <a:lnTo>
                    <a:pt x="1168963" y="2299305"/>
                  </a:lnTo>
                  <a:lnTo>
                    <a:pt x="1164473" y="2298014"/>
                  </a:lnTo>
                  <a:lnTo>
                    <a:pt x="1163221" y="2296684"/>
                  </a:lnTo>
                  <a:lnTo>
                    <a:pt x="1162180" y="2296590"/>
                  </a:lnTo>
                  <a:lnTo>
                    <a:pt x="1160897" y="2296700"/>
                  </a:lnTo>
                  <a:lnTo>
                    <a:pt x="1160186" y="2297255"/>
                  </a:lnTo>
                  <a:lnTo>
                    <a:pt x="1159309" y="2297396"/>
                  </a:lnTo>
                  <a:lnTo>
                    <a:pt x="1158277" y="2297122"/>
                  </a:lnTo>
                  <a:lnTo>
                    <a:pt x="1157925" y="2297521"/>
                  </a:lnTo>
                  <a:lnTo>
                    <a:pt x="1158253" y="2298585"/>
                  </a:lnTo>
                  <a:lnTo>
                    <a:pt x="1158300" y="2299414"/>
                  </a:lnTo>
                  <a:lnTo>
                    <a:pt x="1158793" y="2301073"/>
                  </a:lnTo>
                  <a:lnTo>
                    <a:pt x="1160483" y="2302614"/>
                  </a:lnTo>
                  <a:lnTo>
                    <a:pt x="1161328" y="2304100"/>
                  </a:lnTo>
                  <a:lnTo>
                    <a:pt x="1161320" y="2305532"/>
                  </a:lnTo>
                  <a:lnTo>
                    <a:pt x="1160678" y="2307191"/>
                  </a:lnTo>
                  <a:lnTo>
                    <a:pt x="1158597" y="2310046"/>
                  </a:lnTo>
                  <a:lnTo>
                    <a:pt x="1158269" y="2310078"/>
                  </a:lnTo>
                  <a:lnTo>
                    <a:pt x="1156571" y="2310461"/>
                  </a:lnTo>
                  <a:lnTo>
                    <a:pt x="1155617" y="2311188"/>
                  </a:lnTo>
                  <a:lnTo>
                    <a:pt x="1154936" y="2311353"/>
                  </a:lnTo>
                  <a:lnTo>
                    <a:pt x="1154529" y="2310962"/>
                  </a:lnTo>
                  <a:lnTo>
                    <a:pt x="1153974" y="2311259"/>
                  </a:lnTo>
                  <a:lnTo>
                    <a:pt x="1153262" y="2312237"/>
                  </a:lnTo>
                  <a:lnTo>
                    <a:pt x="1152965" y="2313035"/>
                  </a:lnTo>
                  <a:lnTo>
                    <a:pt x="1153074" y="2313645"/>
                  </a:lnTo>
                  <a:lnTo>
                    <a:pt x="1152714" y="2314341"/>
                  </a:lnTo>
                  <a:lnTo>
                    <a:pt x="1151885" y="2315124"/>
                  </a:lnTo>
                  <a:lnTo>
                    <a:pt x="1151431" y="2315014"/>
                  </a:lnTo>
                  <a:lnTo>
                    <a:pt x="1151212" y="2314122"/>
                  </a:lnTo>
                  <a:lnTo>
                    <a:pt x="1150883" y="2313504"/>
                  </a:lnTo>
                  <a:lnTo>
                    <a:pt x="1151275" y="2312331"/>
                  </a:lnTo>
                  <a:lnTo>
                    <a:pt x="1155069" y="2308106"/>
                  </a:lnTo>
                  <a:lnTo>
                    <a:pt x="1156391" y="2306338"/>
                  </a:lnTo>
                  <a:lnTo>
                    <a:pt x="1156626" y="2305360"/>
                  </a:lnTo>
                  <a:lnTo>
                    <a:pt x="1156485" y="2304124"/>
                  </a:lnTo>
                  <a:lnTo>
                    <a:pt x="1155976" y="2302630"/>
                  </a:lnTo>
                  <a:lnTo>
                    <a:pt x="1155030" y="2301824"/>
                  </a:lnTo>
                  <a:lnTo>
                    <a:pt x="1153661" y="2301722"/>
                  </a:lnTo>
                  <a:lnTo>
                    <a:pt x="1152675" y="2302215"/>
                  </a:lnTo>
                  <a:lnTo>
                    <a:pt x="1151963" y="2303787"/>
                  </a:lnTo>
                  <a:lnTo>
                    <a:pt x="1151807" y="2304867"/>
                  </a:lnTo>
                  <a:lnTo>
                    <a:pt x="1151595" y="2307167"/>
                  </a:lnTo>
                  <a:lnTo>
                    <a:pt x="1151642" y="2308012"/>
                  </a:lnTo>
                  <a:lnTo>
                    <a:pt x="1151298" y="2308622"/>
                  </a:lnTo>
                  <a:lnTo>
                    <a:pt x="1150492" y="2308951"/>
                  </a:lnTo>
                  <a:lnTo>
                    <a:pt x="1149984" y="2309984"/>
                  </a:lnTo>
                  <a:lnTo>
                    <a:pt x="1149773" y="2311728"/>
                  </a:lnTo>
                  <a:lnTo>
                    <a:pt x="1149350" y="2312706"/>
                  </a:lnTo>
                  <a:lnTo>
                    <a:pt x="1148709" y="2312918"/>
                  </a:lnTo>
                  <a:lnTo>
                    <a:pt x="1148216" y="2314044"/>
                  </a:lnTo>
                  <a:lnTo>
                    <a:pt x="1147864" y="2316070"/>
                  </a:lnTo>
                  <a:lnTo>
                    <a:pt x="1147590" y="2317072"/>
                  </a:lnTo>
                  <a:lnTo>
                    <a:pt x="1146526" y="2317588"/>
                  </a:lnTo>
                  <a:lnTo>
                    <a:pt x="1144210" y="2318613"/>
                  </a:lnTo>
                  <a:lnTo>
                    <a:pt x="1143232" y="2318676"/>
                  </a:lnTo>
                  <a:lnTo>
                    <a:pt x="1143608" y="2317776"/>
                  </a:lnTo>
                  <a:lnTo>
                    <a:pt x="1144022" y="2317267"/>
                  </a:lnTo>
                  <a:lnTo>
                    <a:pt x="1144476" y="2317158"/>
                  </a:lnTo>
                  <a:lnTo>
                    <a:pt x="1145751" y="2313035"/>
                  </a:lnTo>
                  <a:lnTo>
                    <a:pt x="1146948" y="2310860"/>
                  </a:lnTo>
                  <a:lnTo>
                    <a:pt x="1146714" y="2310508"/>
                  </a:lnTo>
                  <a:lnTo>
                    <a:pt x="1139868" y="2313332"/>
                  </a:lnTo>
                  <a:lnTo>
                    <a:pt x="1137357" y="2314881"/>
                  </a:lnTo>
                  <a:lnTo>
                    <a:pt x="1136825" y="2315976"/>
                  </a:lnTo>
                  <a:lnTo>
                    <a:pt x="1136731" y="2317142"/>
                  </a:lnTo>
                  <a:lnTo>
                    <a:pt x="1137067" y="2318370"/>
                  </a:lnTo>
                  <a:lnTo>
                    <a:pt x="1136903" y="2319497"/>
                  </a:lnTo>
                  <a:lnTo>
                    <a:pt x="1136230" y="2320514"/>
                  </a:lnTo>
                  <a:lnTo>
                    <a:pt x="1135252" y="2322994"/>
                  </a:lnTo>
                  <a:lnTo>
                    <a:pt x="1134853" y="2324481"/>
                  </a:lnTo>
                  <a:lnTo>
                    <a:pt x="1134188" y="2325717"/>
                  </a:lnTo>
                  <a:lnTo>
                    <a:pt x="1132146" y="2326452"/>
                  </a:lnTo>
                  <a:lnTo>
                    <a:pt x="1131904" y="2326663"/>
                  </a:lnTo>
                  <a:lnTo>
                    <a:pt x="1129760" y="2329261"/>
                  </a:lnTo>
                  <a:lnTo>
                    <a:pt x="1129103" y="2329628"/>
                  </a:lnTo>
                  <a:lnTo>
                    <a:pt x="1124761" y="2329182"/>
                  </a:lnTo>
                  <a:lnTo>
                    <a:pt x="1121999" y="2329832"/>
                  </a:lnTo>
                  <a:lnTo>
                    <a:pt x="1119965" y="2329182"/>
                  </a:lnTo>
                  <a:lnTo>
                    <a:pt x="1118948" y="2327125"/>
                  </a:lnTo>
                  <a:lnTo>
                    <a:pt x="1117806" y="2325818"/>
                  </a:lnTo>
                  <a:lnTo>
                    <a:pt x="1112791" y="2326436"/>
                  </a:lnTo>
                  <a:lnTo>
                    <a:pt x="1106493" y="2325998"/>
                  </a:lnTo>
                  <a:lnTo>
                    <a:pt x="1103473" y="2326256"/>
                  </a:lnTo>
                  <a:lnTo>
                    <a:pt x="1102316" y="2325388"/>
                  </a:lnTo>
                  <a:lnTo>
                    <a:pt x="1101369" y="2323111"/>
                  </a:lnTo>
                  <a:lnTo>
                    <a:pt x="1099710" y="2322822"/>
                  </a:lnTo>
                  <a:lnTo>
                    <a:pt x="1096910" y="2323330"/>
                  </a:lnTo>
                  <a:lnTo>
                    <a:pt x="1093021" y="2326256"/>
                  </a:lnTo>
                  <a:lnTo>
                    <a:pt x="1089368" y="2327766"/>
                  </a:lnTo>
                  <a:lnTo>
                    <a:pt x="1086489" y="2327774"/>
                  </a:lnTo>
                  <a:lnTo>
                    <a:pt x="1083657" y="2326256"/>
                  </a:lnTo>
                  <a:lnTo>
                    <a:pt x="1079025" y="2323205"/>
                  </a:lnTo>
                  <a:lnTo>
                    <a:pt x="1075802" y="2319779"/>
                  </a:lnTo>
                  <a:lnTo>
                    <a:pt x="1072141" y="2318574"/>
                  </a:lnTo>
                  <a:lnTo>
                    <a:pt x="1069356" y="2318887"/>
                  </a:lnTo>
                  <a:lnTo>
                    <a:pt x="1068260" y="2320608"/>
                  </a:lnTo>
                  <a:lnTo>
                    <a:pt x="1066805" y="2320608"/>
                  </a:lnTo>
                  <a:lnTo>
                    <a:pt x="1065788" y="2317674"/>
                  </a:lnTo>
                  <a:lnTo>
                    <a:pt x="1064912" y="2315382"/>
                  </a:lnTo>
                  <a:lnTo>
                    <a:pt x="1063097" y="2314404"/>
                  </a:lnTo>
                  <a:lnTo>
                    <a:pt x="1059819" y="2312198"/>
                  </a:lnTo>
                  <a:lnTo>
                    <a:pt x="1057534" y="2311008"/>
                  </a:lnTo>
                  <a:lnTo>
                    <a:pt x="1054029" y="2309553"/>
                  </a:lnTo>
                  <a:lnTo>
                    <a:pt x="1052817" y="2309287"/>
                  </a:lnTo>
                  <a:lnTo>
                    <a:pt x="1050540" y="2309108"/>
                  </a:lnTo>
                  <a:lnTo>
                    <a:pt x="1048279" y="2308990"/>
                  </a:lnTo>
                  <a:lnTo>
                    <a:pt x="1045650" y="2309397"/>
                  </a:lnTo>
                  <a:lnTo>
                    <a:pt x="1045674" y="2309373"/>
                  </a:lnTo>
                  <a:lnTo>
                    <a:pt x="1045572" y="2309405"/>
                  </a:lnTo>
                  <a:lnTo>
                    <a:pt x="1045650" y="2309397"/>
                  </a:lnTo>
                  <a:lnTo>
                    <a:pt x="1043765" y="2311228"/>
                  </a:lnTo>
                  <a:lnTo>
                    <a:pt x="1041559" y="2312033"/>
                  </a:lnTo>
                  <a:lnTo>
                    <a:pt x="1038406" y="2312409"/>
                  </a:lnTo>
                  <a:lnTo>
                    <a:pt x="1036301" y="2311634"/>
                  </a:lnTo>
                  <a:lnTo>
                    <a:pt x="1035245" y="2309702"/>
                  </a:lnTo>
                  <a:lnTo>
                    <a:pt x="1030778" y="2307989"/>
                  </a:lnTo>
                  <a:lnTo>
                    <a:pt x="1022900" y="2306494"/>
                  </a:lnTo>
                  <a:lnTo>
                    <a:pt x="1018362" y="2305219"/>
                  </a:lnTo>
                  <a:lnTo>
                    <a:pt x="1017165" y="2304163"/>
                  </a:lnTo>
                  <a:lnTo>
                    <a:pt x="1016516" y="2303029"/>
                  </a:lnTo>
                  <a:lnTo>
                    <a:pt x="1016352" y="2301214"/>
                  </a:lnTo>
                  <a:lnTo>
                    <a:pt x="1016344" y="2301206"/>
                  </a:lnTo>
                  <a:lnTo>
                    <a:pt x="1014357" y="2296551"/>
                  </a:lnTo>
                  <a:lnTo>
                    <a:pt x="1013496" y="2292670"/>
                  </a:lnTo>
                  <a:lnTo>
                    <a:pt x="1013105" y="2288000"/>
                  </a:lnTo>
                  <a:lnTo>
                    <a:pt x="1013238" y="2286459"/>
                  </a:lnTo>
                  <a:lnTo>
                    <a:pt x="1012784" y="2285974"/>
                  </a:lnTo>
                  <a:lnTo>
                    <a:pt x="1011368" y="2284957"/>
                  </a:lnTo>
                  <a:lnTo>
                    <a:pt x="1006627" y="2284276"/>
                  </a:lnTo>
                  <a:lnTo>
                    <a:pt x="1006565" y="2289862"/>
                  </a:lnTo>
                  <a:lnTo>
                    <a:pt x="1006479" y="2296926"/>
                  </a:lnTo>
                  <a:lnTo>
                    <a:pt x="1001299" y="2296879"/>
                  </a:lnTo>
                  <a:lnTo>
                    <a:pt x="991943" y="2296879"/>
                  </a:lnTo>
                  <a:lnTo>
                    <a:pt x="982578" y="2296879"/>
                  </a:lnTo>
                  <a:lnTo>
                    <a:pt x="973213" y="2296879"/>
                  </a:lnTo>
                  <a:lnTo>
                    <a:pt x="963856" y="2296879"/>
                  </a:lnTo>
                  <a:lnTo>
                    <a:pt x="954492" y="2296879"/>
                  </a:lnTo>
                  <a:lnTo>
                    <a:pt x="945127" y="2296879"/>
                  </a:lnTo>
                  <a:lnTo>
                    <a:pt x="935762" y="2296879"/>
                  </a:lnTo>
                  <a:lnTo>
                    <a:pt x="926406" y="2296879"/>
                  </a:lnTo>
                  <a:lnTo>
                    <a:pt x="917041" y="2296879"/>
                  </a:lnTo>
                  <a:lnTo>
                    <a:pt x="907669" y="2296879"/>
                  </a:lnTo>
                  <a:lnTo>
                    <a:pt x="898312" y="2296879"/>
                  </a:lnTo>
                  <a:lnTo>
                    <a:pt x="888947" y="2296879"/>
                  </a:lnTo>
                  <a:lnTo>
                    <a:pt x="879582" y="2296879"/>
                  </a:lnTo>
                  <a:lnTo>
                    <a:pt x="870218" y="2296879"/>
                  </a:lnTo>
                  <a:lnTo>
                    <a:pt x="860861" y="2296879"/>
                  </a:lnTo>
                  <a:lnTo>
                    <a:pt x="851496" y="2296879"/>
                  </a:lnTo>
                  <a:lnTo>
                    <a:pt x="842132" y="2296879"/>
                  </a:lnTo>
                  <a:lnTo>
                    <a:pt x="832775" y="2296879"/>
                  </a:lnTo>
                  <a:lnTo>
                    <a:pt x="823410" y="2296879"/>
                  </a:lnTo>
                  <a:lnTo>
                    <a:pt x="814046" y="2296879"/>
                  </a:lnTo>
                  <a:lnTo>
                    <a:pt x="804681" y="2296879"/>
                  </a:lnTo>
                  <a:lnTo>
                    <a:pt x="795324" y="2296879"/>
                  </a:lnTo>
                  <a:lnTo>
                    <a:pt x="785959" y="2296879"/>
                  </a:lnTo>
                  <a:lnTo>
                    <a:pt x="776595" y="2296879"/>
                  </a:lnTo>
                  <a:lnTo>
                    <a:pt x="767238" y="2296879"/>
                  </a:lnTo>
                  <a:lnTo>
                    <a:pt x="757873" y="2296879"/>
                  </a:lnTo>
                  <a:lnTo>
                    <a:pt x="748509" y="2296879"/>
                  </a:lnTo>
                  <a:lnTo>
                    <a:pt x="739152" y="2296879"/>
                  </a:lnTo>
                  <a:lnTo>
                    <a:pt x="729787" y="2296879"/>
                  </a:lnTo>
                  <a:lnTo>
                    <a:pt x="720422" y="2296879"/>
                  </a:lnTo>
                  <a:lnTo>
                    <a:pt x="711058" y="2296879"/>
                  </a:lnTo>
                  <a:lnTo>
                    <a:pt x="701701" y="2296879"/>
                  </a:lnTo>
                  <a:lnTo>
                    <a:pt x="692336" y="2296879"/>
                  </a:lnTo>
                  <a:lnTo>
                    <a:pt x="682972" y="2296879"/>
                  </a:lnTo>
                  <a:lnTo>
                    <a:pt x="673615" y="2296879"/>
                  </a:lnTo>
                  <a:lnTo>
                    <a:pt x="664250" y="2296879"/>
                  </a:lnTo>
                  <a:lnTo>
                    <a:pt x="654886" y="2296879"/>
                  </a:lnTo>
                  <a:lnTo>
                    <a:pt x="645521" y="2296879"/>
                  </a:lnTo>
                  <a:lnTo>
                    <a:pt x="636164" y="2296879"/>
                  </a:lnTo>
                  <a:lnTo>
                    <a:pt x="626799" y="2296879"/>
                  </a:lnTo>
                  <a:lnTo>
                    <a:pt x="617435" y="2296879"/>
                  </a:lnTo>
                  <a:lnTo>
                    <a:pt x="608078" y="2296879"/>
                  </a:lnTo>
                  <a:lnTo>
                    <a:pt x="598713" y="2296879"/>
                  </a:lnTo>
                  <a:lnTo>
                    <a:pt x="589349" y="2296879"/>
                  </a:lnTo>
                  <a:lnTo>
                    <a:pt x="579984" y="2296879"/>
                  </a:lnTo>
                  <a:lnTo>
                    <a:pt x="570627" y="2296879"/>
                  </a:lnTo>
                  <a:lnTo>
                    <a:pt x="561263" y="2296879"/>
                  </a:lnTo>
                  <a:lnTo>
                    <a:pt x="551898" y="2296879"/>
                  </a:lnTo>
                  <a:lnTo>
                    <a:pt x="542541" y="2296879"/>
                  </a:lnTo>
                  <a:lnTo>
                    <a:pt x="533176" y="2296879"/>
                  </a:lnTo>
                  <a:lnTo>
                    <a:pt x="523812" y="2296879"/>
                  </a:lnTo>
                  <a:lnTo>
                    <a:pt x="514447" y="2296879"/>
                  </a:lnTo>
                  <a:lnTo>
                    <a:pt x="505090" y="2296879"/>
                  </a:lnTo>
                  <a:lnTo>
                    <a:pt x="495726" y="2296879"/>
                  </a:lnTo>
                  <a:lnTo>
                    <a:pt x="486361" y="2296879"/>
                  </a:lnTo>
                  <a:lnTo>
                    <a:pt x="477004" y="2296879"/>
                  </a:lnTo>
                  <a:lnTo>
                    <a:pt x="467640" y="2296879"/>
                  </a:lnTo>
                  <a:lnTo>
                    <a:pt x="458275" y="2296879"/>
                  </a:lnTo>
                  <a:lnTo>
                    <a:pt x="448910" y="2296879"/>
                  </a:lnTo>
                  <a:lnTo>
                    <a:pt x="439553" y="2296879"/>
                  </a:lnTo>
                  <a:lnTo>
                    <a:pt x="430189" y="2296879"/>
                  </a:lnTo>
                  <a:lnTo>
                    <a:pt x="420824" y="2296879"/>
                  </a:lnTo>
                  <a:lnTo>
                    <a:pt x="411467" y="2296879"/>
                  </a:lnTo>
                  <a:lnTo>
                    <a:pt x="402103" y="2296879"/>
                  </a:lnTo>
                  <a:lnTo>
                    <a:pt x="399849" y="2296879"/>
                  </a:lnTo>
                  <a:lnTo>
                    <a:pt x="399020" y="2295698"/>
                  </a:lnTo>
                  <a:lnTo>
                    <a:pt x="396884" y="2294149"/>
                  </a:lnTo>
                  <a:lnTo>
                    <a:pt x="396039" y="2294149"/>
                  </a:lnTo>
                  <a:lnTo>
                    <a:pt x="395171" y="2294611"/>
                  </a:lnTo>
                  <a:lnTo>
                    <a:pt x="394623" y="2295362"/>
                  </a:lnTo>
                  <a:lnTo>
                    <a:pt x="394138" y="2296879"/>
                  </a:lnTo>
                  <a:lnTo>
                    <a:pt x="393825" y="2297388"/>
                  </a:lnTo>
                  <a:lnTo>
                    <a:pt x="393512" y="2297302"/>
                  </a:lnTo>
                  <a:lnTo>
                    <a:pt x="393317" y="2296871"/>
                  </a:lnTo>
                  <a:lnTo>
                    <a:pt x="392628" y="2294759"/>
                  </a:lnTo>
                  <a:lnTo>
                    <a:pt x="392808" y="2293813"/>
                  </a:lnTo>
                  <a:lnTo>
                    <a:pt x="393512" y="2292678"/>
                  </a:lnTo>
                  <a:lnTo>
                    <a:pt x="393466" y="2292271"/>
                  </a:lnTo>
                  <a:lnTo>
                    <a:pt x="391916" y="2292592"/>
                  </a:lnTo>
                  <a:lnTo>
                    <a:pt x="391220" y="2292303"/>
                  </a:lnTo>
                  <a:lnTo>
                    <a:pt x="390899" y="2291692"/>
                  </a:lnTo>
                  <a:lnTo>
                    <a:pt x="391017" y="2289283"/>
                  </a:lnTo>
                  <a:lnTo>
                    <a:pt x="390180" y="2287914"/>
                  </a:lnTo>
                  <a:lnTo>
                    <a:pt x="391173" y="2287335"/>
                  </a:lnTo>
                  <a:lnTo>
                    <a:pt x="393739" y="2286873"/>
                  </a:lnTo>
                  <a:lnTo>
                    <a:pt x="396360" y="2286819"/>
                  </a:lnTo>
                  <a:lnTo>
                    <a:pt x="397119" y="2285817"/>
                  </a:lnTo>
                  <a:lnTo>
                    <a:pt x="397862" y="2283267"/>
                  </a:lnTo>
                  <a:lnTo>
                    <a:pt x="395992" y="2285606"/>
                  </a:lnTo>
                  <a:lnTo>
                    <a:pt x="394866" y="2285848"/>
                  </a:lnTo>
                  <a:lnTo>
                    <a:pt x="391384" y="2284972"/>
                  </a:lnTo>
                  <a:lnTo>
                    <a:pt x="389131" y="2285113"/>
                  </a:lnTo>
                  <a:lnTo>
                    <a:pt x="388826" y="2284596"/>
                  </a:lnTo>
                  <a:lnTo>
                    <a:pt x="388920" y="2284072"/>
                  </a:lnTo>
                  <a:lnTo>
                    <a:pt x="389413" y="2283556"/>
                  </a:lnTo>
                  <a:lnTo>
                    <a:pt x="389773" y="2281788"/>
                  </a:lnTo>
                  <a:lnTo>
                    <a:pt x="390313" y="2276812"/>
                  </a:lnTo>
                  <a:lnTo>
                    <a:pt x="391017" y="2274997"/>
                  </a:lnTo>
                  <a:lnTo>
                    <a:pt x="391259" y="2274011"/>
                  </a:lnTo>
                  <a:lnTo>
                    <a:pt x="391087" y="2273785"/>
                  </a:lnTo>
                  <a:lnTo>
                    <a:pt x="388067" y="2277250"/>
                  </a:lnTo>
                  <a:lnTo>
                    <a:pt x="387809" y="2278346"/>
                  </a:lnTo>
                  <a:lnTo>
                    <a:pt x="388122" y="2279300"/>
                  </a:lnTo>
                  <a:lnTo>
                    <a:pt x="387833" y="2281248"/>
                  </a:lnTo>
                  <a:lnTo>
                    <a:pt x="386440" y="2281835"/>
                  </a:lnTo>
                  <a:lnTo>
                    <a:pt x="385611" y="2281514"/>
                  </a:lnTo>
                  <a:lnTo>
                    <a:pt x="384046" y="2283157"/>
                  </a:lnTo>
                  <a:lnTo>
                    <a:pt x="383553" y="2283329"/>
                  </a:lnTo>
                  <a:lnTo>
                    <a:pt x="376348" y="2280450"/>
                  </a:lnTo>
                  <a:lnTo>
                    <a:pt x="375620" y="2280051"/>
                  </a:lnTo>
                  <a:lnTo>
                    <a:pt x="374376" y="2278706"/>
                  </a:lnTo>
                  <a:lnTo>
                    <a:pt x="372616" y="2276405"/>
                  </a:lnTo>
                  <a:lnTo>
                    <a:pt x="372061" y="2274418"/>
                  </a:lnTo>
                  <a:lnTo>
                    <a:pt x="372718" y="2272736"/>
                  </a:lnTo>
                  <a:lnTo>
                    <a:pt x="373406" y="2271899"/>
                  </a:lnTo>
                  <a:lnTo>
                    <a:pt x="374134" y="2271899"/>
                  </a:lnTo>
                  <a:lnTo>
                    <a:pt x="374947" y="2272533"/>
                  </a:lnTo>
                  <a:lnTo>
                    <a:pt x="376606" y="2275271"/>
                  </a:lnTo>
                  <a:lnTo>
                    <a:pt x="377263" y="2276961"/>
                  </a:lnTo>
                  <a:lnTo>
                    <a:pt x="378976" y="2276726"/>
                  </a:lnTo>
                  <a:lnTo>
                    <a:pt x="381746" y="2274559"/>
                  </a:lnTo>
                  <a:lnTo>
                    <a:pt x="382411" y="2273753"/>
                  </a:lnTo>
                  <a:lnTo>
                    <a:pt x="379649" y="2274575"/>
                  </a:lnTo>
                  <a:lnTo>
                    <a:pt x="378460" y="2274520"/>
                  </a:lnTo>
                  <a:lnTo>
                    <a:pt x="377248" y="2273620"/>
                  </a:lnTo>
                  <a:lnTo>
                    <a:pt x="376011" y="2271868"/>
                  </a:lnTo>
                  <a:lnTo>
                    <a:pt x="375362" y="2269881"/>
                  </a:lnTo>
                  <a:lnTo>
                    <a:pt x="375354" y="2263567"/>
                  </a:lnTo>
                  <a:lnTo>
                    <a:pt x="375777" y="2262347"/>
                  </a:lnTo>
                  <a:lnTo>
                    <a:pt x="377115" y="2261439"/>
                  </a:lnTo>
                  <a:lnTo>
                    <a:pt x="377975" y="2259929"/>
                  </a:lnTo>
                  <a:lnTo>
                    <a:pt x="377913" y="2259288"/>
                  </a:lnTo>
                  <a:lnTo>
                    <a:pt x="377083" y="2258005"/>
                  </a:lnTo>
                  <a:lnTo>
                    <a:pt x="375886" y="2257003"/>
                  </a:lnTo>
                  <a:lnTo>
                    <a:pt x="374713" y="2256503"/>
                  </a:lnTo>
                  <a:lnTo>
                    <a:pt x="374447" y="2256659"/>
                  </a:lnTo>
                  <a:lnTo>
                    <a:pt x="376262" y="2259437"/>
                  </a:lnTo>
                  <a:lnTo>
                    <a:pt x="376199" y="2260477"/>
                  </a:lnTo>
                  <a:lnTo>
                    <a:pt x="374189" y="2263184"/>
                  </a:lnTo>
                  <a:lnTo>
                    <a:pt x="373883" y="2263982"/>
                  </a:lnTo>
                  <a:lnTo>
                    <a:pt x="373868" y="2266611"/>
                  </a:lnTo>
                  <a:lnTo>
                    <a:pt x="373586" y="2267174"/>
                  </a:lnTo>
                  <a:lnTo>
                    <a:pt x="371967" y="2267917"/>
                  </a:lnTo>
                  <a:lnTo>
                    <a:pt x="370152" y="2269982"/>
                  </a:lnTo>
                  <a:lnTo>
                    <a:pt x="367085" y="2270679"/>
                  </a:lnTo>
                  <a:lnTo>
                    <a:pt x="364198" y="2270475"/>
                  </a:lnTo>
                  <a:lnTo>
                    <a:pt x="362649" y="2269458"/>
                  </a:lnTo>
                  <a:lnTo>
                    <a:pt x="357838" y="2264381"/>
                  </a:lnTo>
                  <a:lnTo>
                    <a:pt x="356077" y="2262253"/>
                  </a:lnTo>
                  <a:lnTo>
                    <a:pt x="356038" y="2260461"/>
                  </a:lnTo>
                  <a:lnTo>
                    <a:pt x="352745" y="2254124"/>
                  </a:lnTo>
                  <a:lnTo>
                    <a:pt x="352760" y="2252763"/>
                  </a:lnTo>
                  <a:lnTo>
                    <a:pt x="351618" y="2250784"/>
                  </a:lnTo>
                  <a:lnTo>
                    <a:pt x="350343" y="2250502"/>
                  </a:lnTo>
                  <a:lnTo>
                    <a:pt x="350053" y="2248617"/>
                  </a:lnTo>
                  <a:lnTo>
                    <a:pt x="352682" y="2244533"/>
                  </a:lnTo>
                  <a:lnTo>
                    <a:pt x="354309" y="2241091"/>
                  </a:lnTo>
                  <a:lnTo>
                    <a:pt x="354497" y="2240003"/>
                  </a:lnTo>
                  <a:lnTo>
                    <a:pt x="354427" y="2238321"/>
                  </a:lnTo>
                  <a:lnTo>
                    <a:pt x="354035" y="2234574"/>
                  </a:lnTo>
                  <a:lnTo>
                    <a:pt x="354372" y="2232946"/>
                  </a:lnTo>
                  <a:lnTo>
                    <a:pt x="352752" y="2235090"/>
                  </a:lnTo>
                  <a:lnTo>
                    <a:pt x="352408" y="2236678"/>
                  </a:lnTo>
                  <a:lnTo>
                    <a:pt x="352807" y="2238282"/>
                  </a:lnTo>
                  <a:lnTo>
                    <a:pt x="352557" y="2240105"/>
                  </a:lnTo>
                  <a:lnTo>
                    <a:pt x="351618" y="2242647"/>
                  </a:lnTo>
                  <a:lnTo>
                    <a:pt x="350006" y="2245339"/>
                  </a:lnTo>
                  <a:lnTo>
                    <a:pt x="346689" y="2246629"/>
                  </a:lnTo>
                  <a:lnTo>
                    <a:pt x="340837" y="2245910"/>
                  </a:lnTo>
                  <a:lnTo>
                    <a:pt x="340164" y="2245566"/>
                  </a:lnTo>
                  <a:lnTo>
                    <a:pt x="339750" y="2244642"/>
                  </a:lnTo>
                  <a:lnTo>
                    <a:pt x="339453" y="2240684"/>
                  </a:lnTo>
                  <a:lnTo>
                    <a:pt x="339100" y="2241177"/>
                  </a:lnTo>
                  <a:lnTo>
                    <a:pt x="338435" y="2243289"/>
                  </a:lnTo>
                  <a:lnTo>
                    <a:pt x="337903" y="2246309"/>
                  </a:lnTo>
                  <a:lnTo>
                    <a:pt x="337223" y="2246989"/>
                  </a:lnTo>
                  <a:lnTo>
                    <a:pt x="335987" y="2247044"/>
                  </a:lnTo>
                  <a:lnTo>
                    <a:pt x="335024" y="2246559"/>
                  </a:lnTo>
                  <a:lnTo>
                    <a:pt x="334336" y="2245542"/>
                  </a:lnTo>
                  <a:lnTo>
                    <a:pt x="332865" y="2245456"/>
                  </a:lnTo>
                  <a:lnTo>
                    <a:pt x="330111" y="2246262"/>
                  </a:lnTo>
                  <a:lnTo>
                    <a:pt x="328813" y="2245933"/>
                  </a:lnTo>
                  <a:lnTo>
                    <a:pt x="327271" y="2245902"/>
                  </a:lnTo>
                  <a:lnTo>
                    <a:pt x="324150" y="2245018"/>
                  </a:lnTo>
                  <a:lnTo>
                    <a:pt x="320457" y="2244791"/>
                  </a:lnTo>
                  <a:lnTo>
                    <a:pt x="319464" y="2244110"/>
                  </a:lnTo>
                  <a:lnTo>
                    <a:pt x="319518" y="2242804"/>
                  </a:lnTo>
                  <a:lnTo>
                    <a:pt x="320207" y="2242147"/>
                  </a:lnTo>
                  <a:lnTo>
                    <a:pt x="324103" y="2241560"/>
                  </a:lnTo>
                  <a:lnTo>
                    <a:pt x="327874" y="2240159"/>
                  </a:lnTo>
                  <a:lnTo>
                    <a:pt x="331598" y="2239471"/>
                  </a:lnTo>
                  <a:lnTo>
                    <a:pt x="331449" y="2238759"/>
                  </a:lnTo>
                  <a:lnTo>
                    <a:pt x="329767" y="2238540"/>
                  </a:lnTo>
                  <a:lnTo>
                    <a:pt x="321216" y="2240081"/>
                  </a:lnTo>
                  <a:lnTo>
                    <a:pt x="318525" y="2239901"/>
                  </a:lnTo>
                  <a:lnTo>
                    <a:pt x="318055" y="2239651"/>
                  </a:lnTo>
                  <a:lnTo>
                    <a:pt x="317993" y="2238094"/>
                  </a:lnTo>
                  <a:lnTo>
                    <a:pt x="318979" y="2236615"/>
                  </a:lnTo>
                  <a:lnTo>
                    <a:pt x="320629" y="2235239"/>
                  </a:lnTo>
                  <a:lnTo>
                    <a:pt x="321122" y="2234190"/>
                  </a:lnTo>
                  <a:lnTo>
                    <a:pt x="320168" y="2233744"/>
                  </a:lnTo>
                  <a:lnTo>
                    <a:pt x="318627" y="2234034"/>
                  </a:lnTo>
                  <a:lnTo>
                    <a:pt x="317891" y="2233197"/>
                  </a:lnTo>
                  <a:lnTo>
                    <a:pt x="318705" y="2229919"/>
                  </a:lnTo>
                  <a:lnTo>
                    <a:pt x="317985" y="2226570"/>
                  </a:lnTo>
                  <a:lnTo>
                    <a:pt x="316984" y="2229747"/>
                  </a:lnTo>
                  <a:lnTo>
                    <a:pt x="315474" y="2231499"/>
                  </a:lnTo>
                  <a:lnTo>
                    <a:pt x="308261" y="2232242"/>
                  </a:lnTo>
                  <a:lnTo>
                    <a:pt x="307087" y="2233173"/>
                  </a:lnTo>
                  <a:lnTo>
                    <a:pt x="306133" y="2233150"/>
                  </a:lnTo>
                  <a:lnTo>
                    <a:pt x="301525" y="2231468"/>
                  </a:lnTo>
                  <a:lnTo>
                    <a:pt x="299561" y="2230443"/>
                  </a:lnTo>
                  <a:lnTo>
                    <a:pt x="297715" y="2228917"/>
                  </a:lnTo>
                  <a:lnTo>
                    <a:pt x="294429" y="2225498"/>
                  </a:lnTo>
                  <a:lnTo>
                    <a:pt x="291855" y="2223277"/>
                  </a:lnTo>
                  <a:lnTo>
                    <a:pt x="291714" y="2219169"/>
                  </a:lnTo>
                  <a:lnTo>
                    <a:pt x="292262" y="2216548"/>
                  </a:lnTo>
                  <a:lnTo>
                    <a:pt x="293505" y="2213607"/>
                  </a:lnTo>
                  <a:lnTo>
                    <a:pt x="298184" y="2207246"/>
                  </a:lnTo>
                  <a:lnTo>
                    <a:pt x="299788" y="2206034"/>
                  </a:lnTo>
                  <a:lnTo>
                    <a:pt x="301243" y="2205619"/>
                  </a:lnTo>
                  <a:lnTo>
                    <a:pt x="308104" y="2205064"/>
                  </a:lnTo>
                  <a:lnTo>
                    <a:pt x="313213" y="2204258"/>
                  </a:lnTo>
                  <a:lnTo>
                    <a:pt x="314183" y="2203874"/>
                  </a:lnTo>
                  <a:lnTo>
                    <a:pt x="306665" y="2203405"/>
                  </a:lnTo>
                  <a:lnTo>
                    <a:pt x="299975" y="2203733"/>
                  </a:lnTo>
                  <a:lnTo>
                    <a:pt x="297691" y="2204735"/>
                  </a:lnTo>
                  <a:lnTo>
                    <a:pt x="294765" y="2208827"/>
                  </a:lnTo>
                  <a:lnTo>
                    <a:pt x="294022" y="2210548"/>
                  </a:lnTo>
                  <a:lnTo>
                    <a:pt x="293247" y="2211799"/>
                  </a:lnTo>
                  <a:lnTo>
                    <a:pt x="292723" y="2211831"/>
                  </a:lnTo>
                  <a:lnTo>
                    <a:pt x="291730" y="2211385"/>
                  </a:lnTo>
                  <a:lnTo>
                    <a:pt x="291409" y="2210845"/>
                  </a:lnTo>
                  <a:lnTo>
                    <a:pt x="290994" y="2209507"/>
                  </a:lnTo>
                  <a:lnTo>
                    <a:pt x="289422" y="2207379"/>
                  </a:lnTo>
                  <a:lnTo>
                    <a:pt x="288733" y="2204931"/>
                  </a:lnTo>
                  <a:lnTo>
                    <a:pt x="288326" y="2201324"/>
                  </a:lnTo>
                  <a:lnTo>
                    <a:pt x="288459" y="2199712"/>
                  </a:lnTo>
                  <a:lnTo>
                    <a:pt x="289187" y="2197647"/>
                  </a:lnTo>
                  <a:lnTo>
                    <a:pt x="291432" y="2193587"/>
                  </a:lnTo>
                  <a:lnTo>
                    <a:pt x="288553" y="2193688"/>
                  </a:lnTo>
                  <a:lnTo>
                    <a:pt x="288890" y="2190262"/>
                  </a:lnTo>
                  <a:lnTo>
                    <a:pt x="289946" y="2186530"/>
                  </a:lnTo>
                  <a:lnTo>
                    <a:pt x="292621" y="2184316"/>
                  </a:lnTo>
                  <a:lnTo>
                    <a:pt x="295336" y="2182720"/>
                  </a:lnTo>
                  <a:lnTo>
                    <a:pt x="297793" y="2180623"/>
                  </a:lnTo>
                  <a:lnTo>
                    <a:pt x="302088" y="2179223"/>
                  </a:lnTo>
                  <a:lnTo>
                    <a:pt x="303551" y="2182102"/>
                  </a:lnTo>
                  <a:lnTo>
                    <a:pt x="307236" y="2182970"/>
                  </a:lnTo>
                  <a:lnTo>
                    <a:pt x="308300" y="2184261"/>
                  </a:lnTo>
                  <a:lnTo>
                    <a:pt x="309606" y="2186632"/>
                  </a:lnTo>
                  <a:lnTo>
                    <a:pt x="311226" y="2188885"/>
                  </a:lnTo>
                  <a:lnTo>
                    <a:pt x="313150" y="2191028"/>
                  </a:lnTo>
                  <a:lnTo>
                    <a:pt x="313690" y="2191185"/>
                  </a:lnTo>
                  <a:lnTo>
                    <a:pt x="312845" y="2189338"/>
                  </a:lnTo>
                  <a:lnTo>
                    <a:pt x="309716" y="2185302"/>
                  </a:lnTo>
                  <a:lnTo>
                    <a:pt x="309575" y="2183878"/>
                  </a:lnTo>
                  <a:lnTo>
                    <a:pt x="308769" y="2182329"/>
                  </a:lnTo>
                  <a:lnTo>
                    <a:pt x="304623" y="2180091"/>
                  </a:lnTo>
                  <a:lnTo>
                    <a:pt x="303887" y="2179238"/>
                  </a:lnTo>
                  <a:lnTo>
                    <a:pt x="303152" y="2176977"/>
                  </a:lnTo>
                  <a:lnTo>
                    <a:pt x="302839" y="2175514"/>
                  </a:lnTo>
                  <a:lnTo>
                    <a:pt x="303300" y="2174098"/>
                  </a:lnTo>
                  <a:lnTo>
                    <a:pt x="307517" y="2169764"/>
                  </a:lnTo>
                  <a:lnTo>
                    <a:pt x="308480" y="2167480"/>
                  </a:lnTo>
                  <a:lnTo>
                    <a:pt x="308480" y="2166400"/>
                  </a:lnTo>
                  <a:lnTo>
                    <a:pt x="308151" y="2165180"/>
                  </a:lnTo>
                  <a:lnTo>
                    <a:pt x="307228" y="2163083"/>
                  </a:lnTo>
                  <a:lnTo>
                    <a:pt x="306985" y="2163083"/>
                  </a:lnTo>
                  <a:lnTo>
                    <a:pt x="307275" y="2166267"/>
                  </a:lnTo>
                  <a:lnTo>
                    <a:pt x="307126" y="2167519"/>
                  </a:lnTo>
                  <a:lnTo>
                    <a:pt x="306649" y="2168904"/>
                  </a:lnTo>
                  <a:lnTo>
                    <a:pt x="305960" y="2169952"/>
                  </a:lnTo>
                  <a:lnTo>
                    <a:pt x="305061" y="2170672"/>
                  </a:lnTo>
                  <a:lnTo>
                    <a:pt x="296009" y="2180514"/>
                  </a:lnTo>
                  <a:lnTo>
                    <a:pt x="295109" y="2181093"/>
                  </a:lnTo>
                  <a:lnTo>
                    <a:pt x="291745" y="2181977"/>
                  </a:lnTo>
                  <a:lnTo>
                    <a:pt x="290024" y="2183017"/>
                  </a:lnTo>
                  <a:lnTo>
                    <a:pt x="289093" y="2184386"/>
                  </a:lnTo>
                  <a:lnTo>
                    <a:pt x="287607" y="2187969"/>
                  </a:lnTo>
                  <a:lnTo>
                    <a:pt x="285557" y="2195104"/>
                  </a:lnTo>
                  <a:lnTo>
                    <a:pt x="283210" y="2200855"/>
                  </a:lnTo>
                  <a:lnTo>
                    <a:pt x="281207" y="2193407"/>
                  </a:lnTo>
                  <a:lnTo>
                    <a:pt x="277608" y="2187688"/>
                  </a:lnTo>
                  <a:lnTo>
                    <a:pt x="284642" y="2181992"/>
                  </a:lnTo>
                  <a:lnTo>
                    <a:pt x="284821" y="2181124"/>
                  </a:lnTo>
                  <a:lnTo>
                    <a:pt x="284141" y="2178073"/>
                  </a:lnTo>
                  <a:lnTo>
                    <a:pt x="284336" y="2177142"/>
                  </a:lnTo>
                  <a:lnTo>
                    <a:pt x="284994" y="2175804"/>
                  </a:lnTo>
                  <a:lnTo>
                    <a:pt x="286777" y="2173840"/>
                  </a:lnTo>
                  <a:lnTo>
                    <a:pt x="286707" y="2173645"/>
                  </a:lnTo>
                  <a:lnTo>
                    <a:pt x="284626" y="2174349"/>
                  </a:lnTo>
                  <a:lnTo>
                    <a:pt x="281426" y="2178777"/>
                  </a:lnTo>
                  <a:lnTo>
                    <a:pt x="280174" y="2180201"/>
                  </a:lnTo>
                  <a:lnTo>
                    <a:pt x="279502" y="2180389"/>
                  </a:lnTo>
                  <a:lnTo>
                    <a:pt x="279423" y="2177783"/>
                  </a:lnTo>
                  <a:lnTo>
                    <a:pt x="281144" y="2171024"/>
                  </a:lnTo>
                  <a:lnTo>
                    <a:pt x="282560" y="2164429"/>
                  </a:lnTo>
                  <a:lnTo>
                    <a:pt x="283077" y="2162535"/>
                  </a:lnTo>
                  <a:lnTo>
                    <a:pt x="284297" y="2160627"/>
                  </a:lnTo>
                  <a:lnTo>
                    <a:pt x="283139" y="2160767"/>
                  </a:lnTo>
                  <a:lnTo>
                    <a:pt x="277452" y="2163709"/>
                  </a:lnTo>
                  <a:lnTo>
                    <a:pt x="275543" y="2161870"/>
                  </a:lnTo>
                  <a:lnTo>
                    <a:pt x="273947" y="2152255"/>
                  </a:lnTo>
                  <a:lnTo>
                    <a:pt x="271146" y="2148485"/>
                  </a:lnTo>
                  <a:lnTo>
                    <a:pt x="266397" y="2145394"/>
                  </a:lnTo>
                  <a:lnTo>
                    <a:pt x="261735" y="2143955"/>
                  </a:lnTo>
                  <a:lnTo>
                    <a:pt x="260671" y="2141193"/>
                  </a:lnTo>
                  <a:lnTo>
                    <a:pt x="259747" y="2137829"/>
                  </a:lnTo>
                  <a:lnTo>
                    <a:pt x="260999" y="2133862"/>
                  </a:lnTo>
                  <a:lnTo>
                    <a:pt x="263041" y="2131977"/>
                  </a:lnTo>
                  <a:lnTo>
                    <a:pt x="264926" y="2131124"/>
                  </a:lnTo>
                  <a:lnTo>
                    <a:pt x="266710" y="2131515"/>
                  </a:lnTo>
                  <a:lnTo>
                    <a:pt x="266804" y="2132971"/>
                  </a:lnTo>
                  <a:lnTo>
                    <a:pt x="265591" y="2136882"/>
                  </a:lnTo>
                  <a:lnTo>
                    <a:pt x="267187" y="2137250"/>
                  </a:lnTo>
                  <a:lnTo>
                    <a:pt x="273571" y="2141983"/>
                  </a:lnTo>
                  <a:lnTo>
                    <a:pt x="274964" y="2142366"/>
                  </a:lnTo>
                  <a:lnTo>
                    <a:pt x="277608" y="2140544"/>
                  </a:lnTo>
                  <a:lnTo>
                    <a:pt x="279079" y="2140614"/>
                  </a:lnTo>
                  <a:lnTo>
                    <a:pt x="282553" y="2142085"/>
                  </a:lnTo>
                  <a:lnTo>
                    <a:pt x="283726" y="2143861"/>
                  </a:lnTo>
                  <a:lnTo>
                    <a:pt x="287051" y="2147334"/>
                  </a:lnTo>
                  <a:lnTo>
                    <a:pt x="286558" y="2145316"/>
                  </a:lnTo>
                  <a:lnTo>
                    <a:pt x="282936" y="2141052"/>
                  </a:lnTo>
                  <a:lnTo>
                    <a:pt x="280918" y="2139683"/>
                  </a:lnTo>
                  <a:lnTo>
                    <a:pt x="277358" y="2139417"/>
                  </a:lnTo>
                  <a:lnTo>
                    <a:pt x="275152" y="2140129"/>
                  </a:lnTo>
                  <a:lnTo>
                    <a:pt x="274221" y="2139926"/>
                  </a:lnTo>
                  <a:lnTo>
                    <a:pt x="272273" y="2138838"/>
                  </a:lnTo>
                  <a:lnTo>
                    <a:pt x="270622" y="2137047"/>
                  </a:lnTo>
                  <a:lnTo>
                    <a:pt x="268971" y="2133127"/>
                  </a:lnTo>
                  <a:lnTo>
                    <a:pt x="268596" y="2131304"/>
                  </a:lnTo>
                  <a:lnTo>
                    <a:pt x="268690" y="2129951"/>
                  </a:lnTo>
                  <a:lnTo>
                    <a:pt x="269081" y="2128715"/>
                  </a:lnTo>
                  <a:lnTo>
                    <a:pt x="269761" y="2127612"/>
                  </a:lnTo>
                  <a:lnTo>
                    <a:pt x="271115" y="2126806"/>
                  </a:lnTo>
                  <a:lnTo>
                    <a:pt x="273149" y="2126313"/>
                  </a:lnTo>
                  <a:lnTo>
                    <a:pt x="273767" y="2125828"/>
                  </a:lnTo>
                  <a:lnTo>
                    <a:pt x="271162" y="2123567"/>
                  </a:lnTo>
                  <a:lnTo>
                    <a:pt x="269980" y="2123575"/>
                  </a:lnTo>
                  <a:lnTo>
                    <a:pt x="265912" y="2126876"/>
                  </a:lnTo>
                  <a:lnTo>
                    <a:pt x="265083" y="2127134"/>
                  </a:lnTo>
                  <a:lnTo>
                    <a:pt x="264731" y="2126493"/>
                  </a:lnTo>
                  <a:lnTo>
                    <a:pt x="264394" y="2126438"/>
                  </a:lnTo>
                  <a:lnTo>
                    <a:pt x="263198" y="2128065"/>
                  </a:lnTo>
                  <a:lnTo>
                    <a:pt x="262266" y="2128793"/>
                  </a:lnTo>
                  <a:lnTo>
                    <a:pt x="258934" y="2133839"/>
                  </a:lnTo>
                  <a:lnTo>
                    <a:pt x="258417" y="2136249"/>
                  </a:lnTo>
                  <a:lnTo>
                    <a:pt x="258230" y="2139832"/>
                  </a:lnTo>
                  <a:lnTo>
                    <a:pt x="257846" y="2142077"/>
                  </a:lnTo>
                  <a:lnTo>
                    <a:pt x="257267" y="2142985"/>
                  </a:lnTo>
                  <a:lnTo>
                    <a:pt x="253356" y="2144698"/>
                  </a:lnTo>
                  <a:lnTo>
                    <a:pt x="251134" y="2148187"/>
                  </a:lnTo>
                  <a:lnTo>
                    <a:pt x="248435" y="2145183"/>
                  </a:lnTo>
                  <a:lnTo>
                    <a:pt x="245470" y="2142273"/>
                  </a:lnTo>
                  <a:lnTo>
                    <a:pt x="243490" y="2137172"/>
                  </a:lnTo>
                  <a:lnTo>
                    <a:pt x="239923" y="2136272"/>
                  </a:lnTo>
                  <a:lnTo>
                    <a:pt x="235776" y="2133370"/>
                  </a:lnTo>
                  <a:lnTo>
                    <a:pt x="234196" y="2130788"/>
                  </a:lnTo>
                  <a:lnTo>
                    <a:pt x="236441" y="2125460"/>
                  </a:lnTo>
                  <a:lnTo>
                    <a:pt x="239665" y="2121431"/>
                  </a:lnTo>
                  <a:lnTo>
                    <a:pt x="240157" y="2116581"/>
                  </a:lnTo>
                  <a:lnTo>
                    <a:pt x="240603" y="2115540"/>
                  </a:lnTo>
                  <a:lnTo>
                    <a:pt x="246142" y="2114335"/>
                  </a:lnTo>
                  <a:lnTo>
                    <a:pt x="249757" y="2111926"/>
                  </a:lnTo>
                  <a:lnTo>
                    <a:pt x="246049" y="2111706"/>
                  </a:lnTo>
                  <a:lnTo>
                    <a:pt x="243772" y="2112074"/>
                  </a:lnTo>
                  <a:lnTo>
                    <a:pt x="239696" y="2113756"/>
                  </a:lnTo>
                  <a:lnTo>
                    <a:pt x="235174" y="2110423"/>
                  </a:lnTo>
                  <a:lnTo>
                    <a:pt x="232835" y="2107372"/>
                  </a:lnTo>
                  <a:lnTo>
                    <a:pt x="232099" y="2104767"/>
                  </a:lnTo>
                  <a:lnTo>
                    <a:pt x="232905" y="2102561"/>
                  </a:lnTo>
                  <a:lnTo>
                    <a:pt x="233015" y="2100308"/>
                  </a:lnTo>
                  <a:lnTo>
                    <a:pt x="233422" y="2097257"/>
                  </a:lnTo>
                  <a:lnTo>
                    <a:pt x="233852" y="2095926"/>
                  </a:lnTo>
                  <a:lnTo>
                    <a:pt x="234806" y="2094221"/>
                  </a:lnTo>
                  <a:lnTo>
                    <a:pt x="236746" y="2093079"/>
                  </a:lnTo>
                  <a:lnTo>
                    <a:pt x="238460" y="2089566"/>
                  </a:lnTo>
                  <a:lnTo>
                    <a:pt x="239164" y="2087110"/>
                  </a:lnTo>
                  <a:lnTo>
                    <a:pt x="242677" y="2079709"/>
                  </a:lnTo>
                  <a:lnTo>
                    <a:pt x="243960" y="2076509"/>
                  </a:lnTo>
                  <a:lnTo>
                    <a:pt x="246361" y="2072057"/>
                  </a:lnTo>
                  <a:lnTo>
                    <a:pt x="251196" y="2065040"/>
                  </a:lnTo>
                  <a:lnTo>
                    <a:pt x="249671" y="2065439"/>
                  </a:lnTo>
                  <a:lnTo>
                    <a:pt x="248873" y="2066041"/>
                  </a:lnTo>
                  <a:lnTo>
                    <a:pt x="248106" y="2065971"/>
                  </a:lnTo>
                  <a:lnTo>
                    <a:pt x="247386" y="2065220"/>
                  </a:lnTo>
                  <a:lnTo>
                    <a:pt x="246706" y="2063663"/>
                  </a:lnTo>
                  <a:lnTo>
                    <a:pt x="246056" y="2061292"/>
                  </a:lnTo>
                  <a:lnTo>
                    <a:pt x="245689" y="2062333"/>
                  </a:lnTo>
                  <a:lnTo>
                    <a:pt x="245603" y="2066777"/>
                  </a:lnTo>
                  <a:lnTo>
                    <a:pt x="245118" y="2070571"/>
                  </a:lnTo>
                  <a:lnTo>
                    <a:pt x="244257" y="2073199"/>
                  </a:lnTo>
                  <a:lnTo>
                    <a:pt x="241886" y="2078543"/>
                  </a:lnTo>
                  <a:lnTo>
                    <a:pt x="240494" y="2080616"/>
                  </a:lnTo>
                  <a:lnTo>
                    <a:pt x="239539" y="2078684"/>
                  </a:lnTo>
                  <a:lnTo>
                    <a:pt x="240275" y="2075351"/>
                  </a:lnTo>
                  <a:lnTo>
                    <a:pt x="241644" y="2072691"/>
                  </a:lnTo>
                  <a:lnTo>
                    <a:pt x="241879" y="2069045"/>
                  </a:lnTo>
                  <a:lnTo>
                    <a:pt x="240580" y="2064680"/>
                  </a:lnTo>
                  <a:lnTo>
                    <a:pt x="239790" y="2061159"/>
                  </a:lnTo>
                  <a:lnTo>
                    <a:pt x="239500" y="2058484"/>
                  </a:lnTo>
                  <a:lnTo>
                    <a:pt x="239461" y="2056035"/>
                  </a:lnTo>
                  <a:lnTo>
                    <a:pt x="239672" y="2053821"/>
                  </a:lnTo>
                  <a:lnTo>
                    <a:pt x="240220" y="2051403"/>
                  </a:lnTo>
                  <a:lnTo>
                    <a:pt x="241096" y="2048790"/>
                  </a:lnTo>
                  <a:lnTo>
                    <a:pt x="240987" y="2048501"/>
                  </a:lnTo>
                  <a:lnTo>
                    <a:pt x="241229" y="2046060"/>
                  </a:lnTo>
                  <a:lnTo>
                    <a:pt x="241034" y="2043556"/>
                  </a:lnTo>
                  <a:lnTo>
                    <a:pt x="240306" y="2041569"/>
                  </a:lnTo>
                  <a:lnTo>
                    <a:pt x="239383" y="2039840"/>
                  </a:lnTo>
                  <a:lnTo>
                    <a:pt x="236817" y="2040881"/>
                  </a:lnTo>
                  <a:lnTo>
                    <a:pt x="232459" y="2039324"/>
                  </a:lnTo>
                  <a:lnTo>
                    <a:pt x="231051" y="2035076"/>
                  </a:lnTo>
                  <a:lnTo>
                    <a:pt x="227280" y="2033769"/>
                  </a:lnTo>
                  <a:lnTo>
                    <a:pt x="225246" y="2030718"/>
                  </a:lnTo>
                  <a:lnTo>
                    <a:pt x="221107" y="2029224"/>
                  </a:lnTo>
                  <a:lnTo>
                    <a:pt x="217751" y="2028183"/>
                  </a:lnTo>
                  <a:lnTo>
                    <a:pt x="215193" y="2026423"/>
                  </a:lnTo>
                  <a:lnTo>
                    <a:pt x="212197" y="2024358"/>
                  </a:lnTo>
                  <a:lnTo>
                    <a:pt x="209208" y="2022152"/>
                  </a:lnTo>
                  <a:lnTo>
                    <a:pt x="206939" y="2020477"/>
                  </a:lnTo>
                  <a:lnTo>
                    <a:pt x="205288" y="2020579"/>
                  </a:lnTo>
                  <a:lnTo>
                    <a:pt x="201494" y="2020822"/>
                  </a:lnTo>
                  <a:lnTo>
                    <a:pt x="201306" y="2017043"/>
                  </a:lnTo>
                  <a:lnTo>
                    <a:pt x="200141" y="2014758"/>
                  </a:lnTo>
                  <a:lnTo>
                    <a:pt x="200579" y="2012732"/>
                  </a:lnTo>
                  <a:lnTo>
                    <a:pt x="198466" y="2011692"/>
                  </a:lnTo>
                  <a:lnTo>
                    <a:pt x="195353" y="2010166"/>
                  </a:lnTo>
                  <a:lnTo>
                    <a:pt x="196260" y="2006286"/>
                  </a:lnTo>
                  <a:lnTo>
                    <a:pt x="196949" y="2003344"/>
                  </a:lnTo>
                  <a:lnTo>
                    <a:pt x="194195" y="2002476"/>
                  </a:lnTo>
                  <a:lnTo>
                    <a:pt x="190220" y="2001216"/>
                  </a:lnTo>
                  <a:lnTo>
                    <a:pt x="191504" y="1998556"/>
                  </a:lnTo>
                  <a:lnTo>
                    <a:pt x="192544" y="1996405"/>
                  </a:lnTo>
                  <a:lnTo>
                    <a:pt x="191019" y="1993252"/>
                  </a:lnTo>
                  <a:lnTo>
                    <a:pt x="187928" y="1987955"/>
                  </a:lnTo>
                  <a:lnTo>
                    <a:pt x="185558" y="1984161"/>
                  </a:lnTo>
                  <a:lnTo>
                    <a:pt x="182460" y="1978223"/>
                  </a:lnTo>
                  <a:lnTo>
                    <a:pt x="179737" y="1972989"/>
                  </a:lnTo>
                  <a:lnTo>
                    <a:pt x="177507" y="1968702"/>
                  </a:lnTo>
                  <a:lnTo>
                    <a:pt x="175653" y="1965729"/>
                  </a:lnTo>
                  <a:lnTo>
                    <a:pt x="173040" y="1960401"/>
                  </a:lnTo>
                  <a:lnTo>
                    <a:pt x="169637" y="1954369"/>
                  </a:lnTo>
                  <a:lnTo>
                    <a:pt x="166406" y="1949613"/>
                  </a:lnTo>
                  <a:lnTo>
                    <a:pt x="166875" y="1946522"/>
                  </a:lnTo>
                  <a:lnTo>
                    <a:pt x="163683" y="1942642"/>
                  </a:lnTo>
                  <a:lnTo>
                    <a:pt x="160880" y="1938707"/>
                  </a:lnTo>
                  <a:lnTo>
                    <a:pt x="157658" y="1934161"/>
                  </a:lnTo>
                  <a:lnTo>
                    <a:pt x="154473" y="1931932"/>
                  </a:lnTo>
                  <a:lnTo>
                    <a:pt x="152196" y="1930336"/>
                  </a:lnTo>
                  <a:lnTo>
                    <a:pt x="148918" y="1928036"/>
                  </a:lnTo>
                  <a:lnTo>
                    <a:pt x="147197" y="1925970"/>
                  </a:lnTo>
                  <a:lnTo>
                    <a:pt x="146477" y="1924218"/>
                  </a:lnTo>
                  <a:lnTo>
                    <a:pt x="145734" y="1922990"/>
                  </a:lnTo>
                  <a:lnTo>
                    <a:pt x="145085" y="1921268"/>
                  </a:lnTo>
                  <a:lnTo>
                    <a:pt x="144709" y="1919266"/>
                  </a:lnTo>
                  <a:lnTo>
                    <a:pt x="144036" y="1918030"/>
                  </a:lnTo>
                  <a:lnTo>
                    <a:pt x="140063" y="1915041"/>
                  </a:lnTo>
                  <a:lnTo>
                    <a:pt x="138850" y="1913163"/>
                  </a:lnTo>
                  <a:lnTo>
                    <a:pt x="136103" y="1910988"/>
                  </a:lnTo>
                  <a:lnTo>
                    <a:pt x="133803" y="1910081"/>
                  </a:lnTo>
                  <a:lnTo>
                    <a:pt x="132998" y="1909345"/>
                  </a:lnTo>
                  <a:lnTo>
                    <a:pt x="130197" y="1902758"/>
                  </a:lnTo>
                  <a:lnTo>
                    <a:pt x="130651" y="1900403"/>
                  </a:lnTo>
                  <a:lnTo>
                    <a:pt x="130963" y="1898041"/>
                  </a:lnTo>
                  <a:lnTo>
                    <a:pt x="130651" y="1896828"/>
                  </a:lnTo>
                  <a:lnTo>
                    <a:pt x="126043" y="1891782"/>
                  </a:lnTo>
                  <a:lnTo>
                    <a:pt x="123696" y="1889685"/>
                  </a:lnTo>
                  <a:lnTo>
                    <a:pt x="121325" y="1887510"/>
                  </a:lnTo>
                  <a:lnTo>
                    <a:pt x="116349" y="1890319"/>
                  </a:lnTo>
                  <a:lnTo>
                    <a:pt x="111257" y="1893190"/>
                  </a:lnTo>
                  <a:lnTo>
                    <a:pt x="107689" y="1894246"/>
                  </a:lnTo>
                  <a:lnTo>
                    <a:pt x="102760" y="1895701"/>
                  </a:lnTo>
                  <a:lnTo>
                    <a:pt x="104395" y="1898815"/>
                  </a:lnTo>
                  <a:lnTo>
                    <a:pt x="103722" y="1901092"/>
                  </a:lnTo>
                  <a:lnTo>
                    <a:pt x="102189" y="1902140"/>
                  </a:lnTo>
                  <a:lnTo>
                    <a:pt x="99584" y="1902007"/>
                  </a:lnTo>
                  <a:lnTo>
                    <a:pt x="99576" y="1909713"/>
                  </a:lnTo>
                  <a:lnTo>
                    <a:pt x="97120" y="1915182"/>
                  </a:lnTo>
                  <a:lnTo>
                    <a:pt x="91971" y="1915276"/>
                  </a:lnTo>
                  <a:lnTo>
                    <a:pt x="89203" y="1917153"/>
                  </a:lnTo>
                  <a:lnTo>
                    <a:pt x="85095" y="1919930"/>
                  </a:lnTo>
                  <a:lnTo>
                    <a:pt x="81770" y="1922176"/>
                  </a:lnTo>
                  <a:lnTo>
                    <a:pt x="78234" y="1925790"/>
                  </a:lnTo>
                  <a:lnTo>
                    <a:pt x="76426" y="1925274"/>
                  </a:lnTo>
                  <a:lnTo>
                    <a:pt x="77232" y="1922051"/>
                  </a:lnTo>
                  <a:lnTo>
                    <a:pt x="75926" y="1916582"/>
                  </a:lnTo>
                  <a:lnTo>
                    <a:pt x="74838" y="1912013"/>
                  </a:lnTo>
                  <a:lnTo>
                    <a:pt x="72570" y="1909658"/>
                  </a:lnTo>
                  <a:lnTo>
                    <a:pt x="68752" y="1905692"/>
                  </a:lnTo>
                  <a:lnTo>
                    <a:pt x="65888" y="1902703"/>
                  </a:lnTo>
                  <a:lnTo>
                    <a:pt x="61796" y="1898432"/>
                  </a:lnTo>
                  <a:lnTo>
                    <a:pt x="58933" y="1895435"/>
                  </a:lnTo>
                  <a:lnTo>
                    <a:pt x="55953" y="1892306"/>
                  </a:lnTo>
                  <a:lnTo>
                    <a:pt x="52034" y="1888175"/>
                  </a:lnTo>
                  <a:lnTo>
                    <a:pt x="50421" y="1882808"/>
                  </a:lnTo>
                  <a:lnTo>
                    <a:pt x="46838" y="1880860"/>
                  </a:lnTo>
                  <a:lnTo>
                    <a:pt x="43005" y="1878779"/>
                  </a:lnTo>
                  <a:lnTo>
                    <a:pt x="39891" y="1874813"/>
                  </a:lnTo>
                  <a:lnTo>
                    <a:pt x="40948" y="1870893"/>
                  </a:lnTo>
                  <a:lnTo>
                    <a:pt x="42214" y="1866184"/>
                  </a:lnTo>
                  <a:lnTo>
                    <a:pt x="42214" y="1863336"/>
                  </a:lnTo>
                  <a:lnTo>
                    <a:pt x="38796" y="1863508"/>
                  </a:lnTo>
                  <a:lnTo>
                    <a:pt x="33672" y="1863774"/>
                  </a:lnTo>
                  <a:lnTo>
                    <a:pt x="29103" y="1864009"/>
                  </a:lnTo>
                  <a:lnTo>
                    <a:pt x="25715" y="1867349"/>
                  </a:lnTo>
                  <a:lnTo>
                    <a:pt x="22586" y="1870432"/>
                  </a:lnTo>
                  <a:lnTo>
                    <a:pt x="17680" y="1868030"/>
                  </a:lnTo>
                  <a:lnTo>
                    <a:pt x="12064" y="1865276"/>
                  </a:lnTo>
                  <a:lnTo>
                    <a:pt x="10467" y="1868867"/>
                  </a:lnTo>
                  <a:lnTo>
                    <a:pt x="5257" y="1867068"/>
                  </a:lnTo>
                  <a:lnTo>
                    <a:pt x="0" y="1865253"/>
                  </a:lnTo>
                  <a:lnTo>
                    <a:pt x="0" y="1852266"/>
                  </a:lnTo>
                  <a:lnTo>
                    <a:pt x="0" y="1839161"/>
                  </a:lnTo>
                  <a:lnTo>
                    <a:pt x="0" y="1825940"/>
                  </a:lnTo>
                  <a:lnTo>
                    <a:pt x="0" y="1812585"/>
                  </a:lnTo>
                  <a:lnTo>
                    <a:pt x="0" y="1799113"/>
                  </a:lnTo>
                  <a:lnTo>
                    <a:pt x="0" y="1785508"/>
                  </a:lnTo>
                  <a:lnTo>
                    <a:pt x="0" y="1771778"/>
                  </a:lnTo>
                  <a:lnTo>
                    <a:pt x="0" y="1757907"/>
                  </a:lnTo>
                  <a:lnTo>
                    <a:pt x="0" y="1743895"/>
                  </a:lnTo>
                  <a:lnTo>
                    <a:pt x="0" y="1729743"/>
                  </a:lnTo>
                  <a:lnTo>
                    <a:pt x="0" y="1715465"/>
                  </a:lnTo>
                  <a:lnTo>
                    <a:pt x="0" y="1701023"/>
                  </a:lnTo>
                  <a:lnTo>
                    <a:pt x="0" y="1686432"/>
                  </a:lnTo>
                  <a:lnTo>
                    <a:pt x="0" y="1671685"/>
                  </a:lnTo>
                  <a:lnTo>
                    <a:pt x="0" y="1656782"/>
                  </a:lnTo>
                  <a:lnTo>
                    <a:pt x="0" y="1641714"/>
                  </a:lnTo>
                  <a:lnTo>
                    <a:pt x="0" y="1626481"/>
                  </a:lnTo>
                  <a:lnTo>
                    <a:pt x="0" y="1611077"/>
                  </a:lnTo>
                  <a:lnTo>
                    <a:pt x="0" y="1595501"/>
                  </a:lnTo>
                  <a:lnTo>
                    <a:pt x="0" y="1579744"/>
                  </a:lnTo>
                  <a:lnTo>
                    <a:pt x="0" y="1563808"/>
                  </a:lnTo>
                  <a:lnTo>
                    <a:pt x="0" y="1547676"/>
                  </a:lnTo>
                  <a:lnTo>
                    <a:pt x="0" y="1531356"/>
                  </a:lnTo>
                  <a:lnTo>
                    <a:pt x="0" y="1514841"/>
                  </a:lnTo>
                  <a:lnTo>
                    <a:pt x="0" y="1498122"/>
                  </a:lnTo>
                  <a:lnTo>
                    <a:pt x="0" y="1481192"/>
                  </a:lnTo>
                  <a:lnTo>
                    <a:pt x="0" y="1464051"/>
                  </a:lnTo>
                  <a:lnTo>
                    <a:pt x="0" y="1446683"/>
                  </a:lnTo>
                  <a:lnTo>
                    <a:pt x="0" y="1429088"/>
                  </a:lnTo>
                  <a:lnTo>
                    <a:pt x="0" y="1411266"/>
                  </a:lnTo>
                  <a:lnTo>
                    <a:pt x="0" y="1393202"/>
                  </a:lnTo>
                  <a:lnTo>
                    <a:pt x="0" y="1374895"/>
                  </a:lnTo>
                  <a:lnTo>
                    <a:pt x="3121" y="1375873"/>
                  </a:lnTo>
                  <a:lnTo>
                    <a:pt x="13103" y="1377939"/>
                  </a:lnTo>
                  <a:lnTo>
                    <a:pt x="22515" y="1376726"/>
                  </a:lnTo>
                  <a:lnTo>
                    <a:pt x="39970" y="1383399"/>
                  </a:lnTo>
                  <a:lnTo>
                    <a:pt x="50765" y="1395800"/>
                  </a:lnTo>
                  <a:lnTo>
                    <a:pt x="59520" y="1401855"/>
                  </a:lnTo>
                  <a:lnTo>
                    <a:pt x="63095" y="1405993"/>
                  </a:lnTo>
                  <a:lnTo>
                    <a:pt x="68784" y="1409631"/>
                  </a:lnTo>
                  <a:lnTo>
                    <a:pt x="82161" y="1417525"/>
                  </a:lnTo>
                  <a:lnTo>
                    <a:pt x="86323" y="1418331"/>
                  </a:lnTo>
                  <a:lnTo>
                    <a:pt x="94077" y="1422094"/>
                  </a:lnTo>
                  <a:lnTo>
                    <a:pt x="98880" y="1421601"/>
                  </a:lnTo>
                  <a:lnTo>
                    <a:pt x="107141" y="1422524"/>
                  </a:lnTo>
                  <a:lnTo>
                    <a:pt x="112758" y="1425536"/>
                  </a:lnTo>
                  <a:lnTo>
                    <a:pt x="123836" y="1433782"/>
                  </a:lnTo>
                  <a:lnTo>
                    <a:pt x="126105" y="1434518"/>
                  </a:lnTo>
                  <a:lnTo>
                    <a:pt x="126715" y="1433915"/>
                  </a:lnTo>
                  <a:lnTo>
                    <a:pt x="122858" y="1425763"/>
                  </a:lnTo>
                  <a:lnTo>
                    <a:pt x="122248" y="1424973"/>
                  </a:lnTo>
                  <a:lnTo>
                    <a:pt x="117782" y="1421914"/>
                  </a:lnTo>
                  <a:lnTo>
                    <a:pt x="112548" y="1420404"/>
                  </a:lnTo>
                  <a:lnTo>
                    <a:pt x="112148" y="1419810"/>
                  </a:lnTo>
                  <a:lnTo>
                    <a:pt x="111170" y="1416907"/>
                  </a:lnTo>
                  <a:lnTo>
                    <a:pt x="111484" y="1415781"/>
                  </a:lnTo>
                  <a:lnTo>
                    <a:pt x="112625" y="1415264"/>
                  </a:lnTo>
                  <a:lnTo>
                    <a:pt x="116529" y="1415288"/>
                  </a:lnTo>
                  <a:lnTo>
                    <a:pt x="118837" y="1414826"/>
                  </a:lnTo>
                  <a:lnTo>
                    <a:pt x="119158" y="1413684"/>
                  </a:lnTo>
                  <a:lnTo>
                    <a:pt x="117499" y="1413418"/>
                  </a:lnTo>
                  <a:lnTo>
                    <a:pt x="115497" y="1412307"/>
                  </a:lnTo>
                  <a:lnTo>
                    <a:pt x="113111" y="1410351"/>
                  </a:lnTo>
                  <a:lnTo>
                    <a:pt x="111789" y="1408505"/>
                  </a:lnTo>
                  <a:lnTo>
                    <a:pt x="116593" y="1396159"/>
                  </a:lnTo>
                  <a:lnTo>
                    <a:pt x="118274" y="1397411"/>
                  </a:lnTo>
                  <a:lnTo>
                    <a:pt x="120809" y="1394540"/>
                  </a:lnTo>
                  <a:lnTo>
                    <a:pt x="125346" y="1396363"/>
                  </a:lnTo>
                  <a:lnTo>
                    <a:pt x="126176" y="1395369"/>
                  </a:lnTo>
                  <a:lnTo>
                    <a:pt x="126731" y="1389056"/>
                  </a:lnTo>
                  <a:lnTo>
                    <a:pt x="127404" y="1387530"/>
                  </a:lnTo>
                  <a:lnTo>
                    <a:pt x="128687" y="1386396"/>
                  </a:lnTo>
                  <a:lnTo>
                    <a:pt x="135008" y="1385261"/>
                  </a:lnTo>
                  <a:lnTo>
                    <a:pt x="142887" y="1386388"/>
                  </a:lnTo>
                  <a:lnTo>
                    <a:pt x="143700" y="1385778"/>
                  </a:lnTo>
                  <a:lnTo>
                    <a:pt x="142941" y="1381537"/>
                  </a:lnTo>
                  <a:lnTo>
                    <a:pt x="142855" y="1379863"/>
                  </a:lnTo>
                  <a:lnTo>
                    <a:pt x="143332" y="1376030"/>
                  </a:lnTo>
                  <a:lnTo>
                    <a:pt x="143825" y="1373972"/>
                  </a:lnTo>
                  <a:lnTo>
                    <a:pt x="144756" y="1372939"/>
                  </a:lnTo>
                  <a:lnTo>
                    <a:pt x="148426" y="1373753"/>
                  </a:lnTo>
                  <a:lnTo>
                    <a:pt x="149568" y="1375646"/>
                  </a:lnTo>
                  <a:lnTo>
                    <a:pt x="150797" y="1378893"/>
                  </a:lnTo>
                  <a:lnTo>
                    <a:pt x="152040" y="1380739"/>
                  </a:lnTo>
                  <a:lnTo>
                    <a:pt x="155936" y="1382601"/>
                  </a:lnTo>
                  <a:lnTo>
                    <a:pt x="156382" y="1383884"/>
                  </a:lnTo>
                  <a:lnTo>
                    <a:pt x="154895" y="1388774"/>
                  </a:lnTo>
                  <a:lnTo>
                    <a:pt x="153339" y="1391332"/>
                  </a:lnTo>
                  <a:lnTo>
                    <a:pt x="150115" y="1398037"/>
                  </a:lnTo>
                  <a:lnTo>
                    <a:pt x="149912" y="1399758"/>
                  </a:lnTo>
                  <a:lnTo>
                    <a:pt x="154880" y="1396754"/>
                  </a:lnTo>
                  <a:lnTo>
                    <a:pt x="160458" y="1392584"/>
                  </a:lnTo>
                  <a:lnTo>
                    <a:pt x="165248" y="1390284"/>
                  </a:lnTo>
                  <a:lnTo>
                    <a:pt x="169254" y="1389862"/>
                  </a:lnTo>
                  <a:lnTo>
                    <a:pt x="172117" y="1388500"/>
                  </a:lnTo>
                  <a:lnTo>
                    <a:pt x="173846" y="1386208"/>
                  </a:lnTo>
                  <a:lnTo>
                    <a:pt x="175082" y="1383853"/>
                  </a:lnTo>
                  <a:lnTo>
                    <a:pt x="177562" y="1376225"/>
                  </a:lnTo>
                  <a:lnTo>
                    <a:pt x="179205" y="1374903"/>
                  </a:lnTo>
                  <a:lnTo>
                    <a:pt x="186090" y="1375373"/>
                  </a:lnTo>
                  <a:lnTo>
                    <a:pt x="187725" y="1375138"/>
                  </a:lnTo>
                  <a:lnTo>
                    <a:pt x="188789" y="1374395"/>
                  </a:lnTo>
                  <a:lnTo>
                    <a:pt x="188593" y="1373425"/>
                  </a:lnTo>
                  <a:lnTo>
                    <a:pt x="187138" y="1372243"/>
                  </a:lnTo>
                  <a:lnTo>
                    <a:pt x="185174" y="1371915"/>
                  </a:lnTo>
                  <a:lnTo>
                    <a:pt x="185127" y="1371375"/>
                  </a:lnTo>
                  <a:lnTo>
                    <a:pt x="185855" y="1370115"/>
                  </a:lnTo>
                  <a:lnTo>
                    <a:pt x="186927" y="1369388"/>
                  </a:lnTo>
                  <a:lnTo>
                    <a:pt x="190322" y="1368519"/>
                  </a:lnTo>
                  <a:lnTo>
                    <a:pt x="192552" y="1371289"/>
                  </a:lnTo>
                  <a:lnTo>
                    <a:pt x="194070" y="1371484"/>
                  </a:lnTo>
                  <a:lnTo>
                    <a:pt x="199108" y="1368410"/>
                  </a:lnTo>
                  <a:lnTo>
                    <a:pt x="206845" y="1360226"/>
                  </a:lnTo>
                  <a:lnTo>
                    <a:pt x="209936" y="1357942"/>
                  </a:lnTo>
                  <a:lnTo>
                    <a:pt x="212619" y="1357543"/>
                  </a:lnTo>
                  <a:lnTo>
                    <a:pt x="214880" y="1359037"/>
                  </a:lnTo>
                  <a:lnTo>
                    <a:pt x="216625" y="1358646"/>
                  </a:lnTo>
                  <a:lnTo>
                    <a:pt x="218917" y="1353999"/>
                  </a:lnTo>
                  <a:lnTo>
                    <a:pt x="219824" y="1351519"/>
                  </a:lnTo>
                  <a:lnTo>
                    <a:pt x="221240" y="1349367"/>
                  </a:lnTo>
                  <a:lnTo>
                    <a:pt x="226967" y="1344509"/>
                  </a:lnTo>
                  <a:lnTo>
                    <a:pt x="230636" y="1343469"/>
                  </a:lnTo>
                  <a:lnTo>
                    <a:pt x="232874" y="1344368"/>
                  </a:lnTo>
                  <a:lnTo>
                    <a:pt x="235542" y="1346387"/>
                  </a:lnTo>
                  <a:lnTo>
                    <a:pt x="237740" y="1347169"/>
                  </a:lnTo>
                  <a:lnTo>
                    <a:pt x="240635" y="1346574"/>
                  </a:lnTo>
                  <a:lnTo>
                    <a:pt x="242794" y="1346840"/>
                  </a:lnTo>
                  <a:lnTo>
                    <a:pt x="243819" y="1345862"/>
                  </a:lnTo>
                  <a:lnTo>
                    <a:pt x="247512" y="1340308"/>
                  </a:lnTo>
                  <a:lnTo>
                    <a:pt x="248709" y="1340253"/>
                  </a:lnTo>
                  <a:lnTo>
                    <a:pt x="249859" y="1341888"/>
                  </a:lnTo>
                  <a:lnTo>
                    <a:pt x="251713" y="1345917"/>
                  </a:lnTo>
                  <a:lnTo>
                    <a:pt x="251721" y="1347936"/>
                  </a:lnTo>
                  <a:lnTo>
                    <a:pt x="249303" y="1352825"/>
                  </a:lnTo>
                  <a:lnTo>
                    <a:pt x="231505" y="1366720"/>
                  </a:lnTo>
                  <a:lnTo>
                    <a:pt x="226021" y="1372673"/>
                  </a:lnTo>
                  <a:lnTo>
                    <a:pt x="223306" y="1374848"/>
                  </a:lnTo>
                  <a:lnTo>
                    <a:pt x="220497" y="1376077"/>
                  </a:lnTo>
                  <a:lnTo>
                    <a:pt x="215052" y="1377102"/>
                  </a:lnTo>
                  <a:lnTo>
                    <a:pt x="212893" y="1378306"/>
                  </a:lnTo>
                  <a:lnTo>
                    <a:pt x="209231" y="1379386"/>
                  </a:lnTo>
                  <a:lnTo>
                    <a:pt x="200673" y="1381279"/>
                  </a:lnTo>
                  <a:lnTo>
                    <a:pt x="199030" y="1382195"/>
                  </a:lnTo>
                  <a:lnTo>
                    <a:pt x="197911" y="1383266"/>
                  </a:lnTo>
                  <a:lnTo>
                    <a:pt x="194836" y="1390480"/>
                  </a:lnTo>
                  <a:lnTo>
                    <a:pt x="193342" y="1392827"/>
                  </a:lnTo>
                  <a:lnTo>
                    <a:pt x="190400" y="1396355"/>
                  </a:lnTo>
                  <a:lnTo>
                    <a:pt x="187099" y="1398514"/>
                  </a:lnTo>
                  <a:lnTo>
                    <a:pt x="182585" y="1399336"/>
                  </a:lnTo>
                  <a:lnTo>
                    <a:pt x="179714" y="1402684"/>
                  </a:lnTo>
                  <a:lnTo>
                    <a:pt x="176412" y="1409115"/>
                  </a:lnTo>
                  <a:lnTo>
                    <a:pt x="173744" y="1413574"/>
                  </a:lnTo>
                  <a:lnTo>
                    <a:pt x="170701" y="1417345"/>
                  </a:lnTo>
                  <a:lnTo>
                    <a:pt x="167392" y="1422258"/>
                  </a:lnTo>
                  <a:lnTo>
                    <a:pt x="166531" y="1424840"/>
                  </a:lnTo>
                  <a:lnTo>
                    <a:pt x="167517" y="1428228"/>
                  </a:lnTo>
                  <a:lnTo>
                    <a:pt x="168065" y="1429354"/>
                  </a:lnTo>
                  <a:lnTo>
                    <a:pt x="171390" y="1431177"/>
                  </a:lnTo>
                  <a:lnTo>
                    <a:pt x="172680" y="1430762"/>
                  </a:lnTo>
                  <a:lnTo>
                    <a:pt x="171491" y="1428955"/>
                  </a:lnTo>
                  <a:lnTo>
                    <a:pt x="168698" y="1426334"/>
                  </a:lnTo>
                  <a:lnTo>
                    <a:pt x="168323" y="1425388"/>
                  </a:lnTo>
                  <a:lnTo>
                    <a:pt x="169042" y="1424645"/>
                  </a:lnTo>
                  <a:lnTo>
                    <a:pt x="182170" y="1426624"/>
                  </a:lnTo>
                  <a:lnTo>
                    <a:pt x="184987" y="1424629"/>
                  </a:lnTo>
                  <a:lnTo>
                    <a:pt x="185972" y="1422931"/>
                  </a:lnTo>
                  <a:lnTo>
                    <a:pt x="185761" y="1422063"/>
                  </a:lnTo>
                  <a:lnTo>
                    <a:pt x="182202" y="1421703"/>
                  </a:lnTo>
                  <a:lnTo>
                    <a:pt x="181435" y="1420083"/>
                  </a:lnTo>
                  <a:lnTo>
                    <a:pt x="180871" y="1417032"/>
                  </a:lnTo>
                  <a:lnTo>
                    <a:pt x="180754" y="1414599"/>
                  </a:lnTo>
                  <a:lnTo>
                    <a:pt x="181075" y="1412792"/>
                  </a:lnTo>
                  <a:lnTo>
                    <a:pt x="181881" y="1410492"/>
                  </a:lnTo>
                  <a:lnTo>
                    <a:pt x="185699" y="1406713"/>
                  </a:lnTo>
                  <a:lnTo>
                    <a:pt x="189806" y="1405094"/>
                  </a:lnTo>
                  <a:lnTo>
                    <a:pt x="192967" y="1402950"/>
                  </a:lnTo>
                  <a:lnTo>
                    <a:pt x="194719" y="1400924"/>
                  </a:lnTo>
                  <a:lnTo>
                    <a:pt x="199437" y="1397450"/>
                  </a:lnTo>
                  <a:lnTo>
                    <a:pt x="201330" y="1394626"/>
                  </a:lnTo>
                  <a:lnTo>
                    <a:pt x="202347" y="1392428"/>
                  </a:lnTo>
                  <a:lnTo>
                    <a:pt x="202472" y="1391332"/>
                  </a:lnTo>
                  <a:lnTo>
                    <a:pt x="201619" y="1390534"/>
                  </a:lnTo>
                  <a:lnTo>
                    <a:pt x="202316" y="1388641"/>
                  </a:lnTo>
                  <a:lnTo>
                    <a:pt x="205750" y="1386943"/>
                  </a:lnTo>
                  <a:lnTo>
                    <a:pt x="207260" y="1386795"/>
                  </a:lnTo>
                  <a:lnTo>
                    <a:pt x="212095" y="1388422"/>
                  </a:lnTo>
                  <a:lnTo>
                    <a:pt x="212971" y="1389689"/>
                  </a:lnTo>
                  <a:lnTo>
                    <a:pt x="212494" y="1393046"/>
                  </a:lnTo>
                  <a:lnTo>
                    <a:pt x="213167" y="1392889"/>
                  </a:lnTo>
                  <a:lnTo>
                    <a:pt x="215029" y="1388618"/>
                  </a:lnTo>
                  <a:lnTo>
                    <a:pt x="216069" y="1387194"/>
                  </a:lnTo>
                  <a:lnTo>
                    <a:pt x="217141" y="1386912"/>
                  </a:lnTo>
                  <a:lnTo>
                    <a:pt x="218228" y="1387460"/>
                  </a:lnTo>
                  <a:lnTo>
                    <a:pt x="219331" y="1388837"/>
                  </a:lnTo>
                  <a:lnTo>
                    <a:pt x="219926" y="1392936"/>
                  </a:lnTo>
                  <a:lnTo>
                    <a:pt x="220020" y="1399743"/>
                  </a:lnTo>
                  <a:lnTo>
                    <a:pt x="220270" y="1402481"/>
                  </a:lnTo>
                  <a:lnTo>
                    <a:pt x="221506" y="1397787"/>
                  </a:lnTo>
                  <a:lnTo>
                    <a:pt x="222367" y="1395604"/>
                  </a:lnTo>
                  <a:lnTo>
                    <a:pt x="227077" y="1385543"/>
                  </a:lnTo>
                  <a:lnTo>
                    <a:pt x="230253" y="1380004"/>
                  </a:lnTo>
                  <a:lnTo>
                    <a:pt x="233821" y="1374582"/>
                  </a:lnTo>
                  <a:lnTo>
                    <a:pt x="239000" y="1370514"/>
                  </a:lnTo>
                  <a:lnTo>
                    <a:pt x="250977" y="1363747"/>
                  </a:lnTo>
                  <a:lnTo>
                    <a:pt x="257721" y="1361916"/>
                  </a:lnTo>
                  <a:lnTo>
                    <a:pt x="261140" y="1360226"/>
                  </a:lnTo>
                  <a:lnTo>
                    <a:pt x="262814" y="1358756"/>
                  </a:lnTo>
                  <a:lnTo>
                    <a:pt x="263878" y="1356940"/>
                  </a:lnTo>
                  <a:lnTo>
                    <a:pt x="265756" y="1354844"/>
                  </a:lnTo>
                  <a:lnTo>
                    <a:pt x="266092" y="1355016"/>
                  </a:lnTo>
                  <a:lnTo>
                    <a:pt x="265365" y="1359405"/>
                  </a:lnTo>
                  <a:lnTo>
                    <a:pt x="264880" y="1360672"/>
                  </a:lnTo>
                  <a:lnTo>
                    <a:pt x="260491" y="1363379"/>
                  </a:lnTo>
                  <a:lnTo>
                    <a:pt x="260060" y="1365445"/>
                  </a:lnTo>
                  <a:lnTo>
                    <a:pt x="260538" y="1368621"/>
                  </a:lnTo>
                  <a:lnTo>
                    <a:pt x="261296" y="1370710"/>
                  </a:lnTo>
                  <a:lnTo>
                    <a:pt x="262337" y="1371719"/>
                  </a:lnTo>
                  <a:lnTo>
                    <a:pt x="264152" y="1371007"/>
                  </a:lnTo>
                  <a:lnTo>
                    <a:pt x="266757" y="1368558"/>
                  </a:lnTo>
                  <a:lnTo>
                    <a:pt x="269996" y="1364803"/>
                  </a:lnTo>
                  <a:lnTo>
                    <a:pt x="276998" y="1355235"/>
                  </a:lnTo>
                  <a:lnTo>
                    <a:pt x="277600" y="1353475"/>
                  </a:lnTo>
                  <a:lnTo>
                    <a:pt x="279369" y="1345730"/>
                  </a:lnTo>
                  <a:lnTo>
                    <a:pt x="283382" y="1342295"/>
                  </a:lnTo>
                  <a:lnTo>
                    <a:pt x="290650" y="1338383"/>
                  </a:lnTo>
                  <a:lnTo>
                    <a:pt x="292434" y="1335888"/>
                  </a:lnTo>
                  <a:lnTo>
                    <a:pt x="286065" y="1333768"/>
                  </a:lnTo>
                  <a:lnTo>
                    <a:pt x="284743" y="1332304"/>
                  </a:lnTo>
                  <a:lnTo>
                    <a:pt x="284540" y="1331428"/>
                  </a:lnTo>
                  <a:lnTo>
                    <a:pt x="285745" y="1329183"/>
                  </a:lnTo>
                  <a:lnTo>
                    <a:pt x="282834" y="1326945"/>
                  </a:lnTo>
                  <a:lnTo>
                    <a:pt x="281763" y="1325569"/>
                  </a:lnTo>
                  <a:lnTo>
                    <a:pt x="281809" y="1321547"/>
                  </a:lnTo>
                  <a:lnTo>
                    <a:pt x="282701" y="1318653"/>
                  </a:lnTo>
                  <a:lnTo>
                    <a:pt x="284610" y="1315844"/>
                  </a:lnTo>
                  <a:lnTo>
                    <a:pt x="285698" y="1315351"/>
                  </a:lnTo>
                  <a:lnTo>
                    <a:pt x="288538" y="1316986"/>
                  </a:lnTo>
                  <a:lnTo>
                    <a:pt x="290932" y="1319091"/>
                  </a:lnTo>
                  <a:lnTo>
                    <a:pt x="299185" y="1328815"/>
                  </a:lnTo>
                  <a:lnTo>
                    <a:pt x="302502" y="1333541"/>
                  </a:lnTo>
                  <a:lnTo>
                    <a:pt x="304427" y="1337233"/>
                  </a:lnTo>
                  <a:lnTo>
                    <a:pt x="309074" y="1348710"/>
                  </a:lnTo>
                  <a:lnTo>
                    <a:pt x="311124" y="1355298"/>
                  </a:lnTo>
                  <a:lnTo>
                    <a:pt x="312767" y="1362049"/>
                  </a:lnTo>
                  <a:lnTo>
                    <a:pt x="314386" y="1366900"/>
                  </a:lnTo>
                  <a:lnTo>
                    <a:pt x="315982" y="1369865"/>
                  </a:lnTo>
                  <a:lnTo>
                    <a:pt x="323923" y="1381537"/>
                  </a:lnTo>
                  <a:lnTo>
                    <a:pt x="328015" y="1386435"/>
                  </a:lnTo>
                  <a:lnTo>
                    <a:pt x="331449" y="1389470"/>
                  </a:lnTo>
                  <a:lnTo>
                    <a:pt x="335392" y="1391872"/>
                  </a:lnTo>
                  <a:lnTo>
                    <a:pt x="339844" y="1393640"/>
                  </a:lnTo>
                  <a:lnTo>
                    <a:pt x="342879" y="1393789"/>
                  </a:lnTo>
                  <a:lnTo>
                    <a:pt x="347597" y="1388884"/>
                  </a:lnTo>
                  <a:lnTo>
                    <a:pt x="347706" y="1385645"/>
                  </a:lnTo>
                  <a:lnTo>
                    <a:pt x="345625" y="1380231"/>
                  </a:lnTo>
                  <a:lnTo>
                    <a:pt x="343529" y="1376468"/>
                  </a:lnTo>
                  <a:lnTo>
                    <a:pt x="343779" y="1374168"/>
                  </a:lnTo>
                  <a:lnTo>
                    <a:pt x="346548" y="1369748"/>
                  </a:lnTo>
                  <a:lnTo>
                    <a:pt x="346361" y="1368206"/>
                  </a:lnTo>
                  <a:lnTo>
                    <a:pt x="346947" y="1363630"/>
                  </a:lnTo>
                  <a:lnTo>
                    <a:pt x="348864" y="1364506"/>
                  </a:lnTo>
                  <a:lnTo>
                    <a:pt x="349615" y="1364326"/>
                  </a:lnTo>
                  <a:lnTo>
                    <a:pt x="350687" y="1362644"/>
                  </a:lnTo>
                  <a:lnTo>
                    <a:pt x="352064" y="1359452"/>
                  </a:lnTo>
                  <a:lnTo>
                    <a:pt x="353801" y="1356807"/>
                  </a:lnTo>
                  <a:lnTo>
                    <a:pt x="355897" y="1354711"/>
                  </a:lnTo>
                  <a:lnTo>
                    <a:pt x="356461" y="1353334"/>
                  </a:lnTo>
                  <a:lnTo>
                    <a:pt x="354380" y="1352340"/>
                  </a:lnTo>
                  <a:lnTo>
                    <a:pt x="353120" y="1352340"/>
                  </a:lnTo>
                  <a:lnTo>
                    <a:pt x="352181" y="1351887"/>
                  </a:lnTo>
                  <a:lnTo>
                    <a:pt x="351571" y="1350987"/>
                  </a:lnTo>
                  <a:lnTo>
                    <a:pt x="352400" y="1350009"/>
                  </a:lnTo>
                  <a:lnTo>
                    <a:pt x="356954" y="1347537"/>
                  </a:lnTo>
                  <a:lnTo>
                    <a:pt x="357806" y="1345166"/>
                  </a:lnTo>
                  <a:lnTo>
                    <a:pt x="359261" y="1343586"/>
                  </a:lnTo>
                  <a:lnTo>
                    <a:pt x="361131" y="1342952"/>
                  </a:lnTo>
                  <a:lnTo>
                    <a:pt x="362281" y="1343609"/>
                  </a:lnTo>
                  <a:lnTo>
                    <a:pt x="363557" y="1345573"/>
                  </a:lnTo>
                  <a:lnTo>
                    <a:pt x="363619" y="1348710"/>
                  </a:lnTo>
                  <a:lnTo>
                    <a:pt x="363056" y="1353803"/>
                  </a:lnTo>
                  <a:lnTo>
                    <a:pt x="362954" y="1357903"/>
                  </a:lnTo>
                  <a:lnTo>
                    <a:pt x="364386" y="1367518"/>
                  </a:lnTo>
                  <a:lnTo>
                    <a:pt x="365653" y="1369607"/>
                  </a:lnTo>
                  <a:lnTo>
                    <a:pt x="370582" y="1372423"/>
                  </a:lnTo>
                  <a:lnTo>
                    <a:pt x="370277" y="1374747"/>
                  </a:lnTo>
                  <a:lnTo>
                    <a:pt x="364574" y="1384761"/>
                  </a:lnTo>
                  <a:lnTo>
                    <a:pt x="363353" y="1387202"/>
                  </a:lnTo>
                  <a:lnTo>
                    <a:pt x="362751" y="1389056"/>
                  </a:lnTo>
                  <a:lnTo>
                    <a:pt x="362954" y="1390620"/>
                  </a:lnTo>
                  <a:lnTo>
                    <a:pt x="363963" y="1391903"/>
                  </a:lnTo>
                  <a:lnTo>
                    <a:pt x="365896" y="1392811"/>
                  </a:lnTo>
                  <a:lnTo>
                    <a:pt x="370871" y="1393179"/>
                  </a:lnTo>
                  <a:lnTo>
                    <a:pt x="372233" y="1392310"/>
                  </a:lnTo>
                  <a:lnTo>
                    <a:pt x="381902" y="1392029"/>
                  </a:lnTo>
                  <a:lnTo>
                    <a:pt x="383678" y="1391285"/>
                  </a:lnTo>
                  <a:lnTo>
                    <a:pt x="385173" y="1389369"/>
                  </a:lnTo>
                  <a:lnTo>
                    <a:pt x="387348" y="1384581"/>
                  </a:lnTo>
                  <a:lnTo>
                    <a:pt x="389812" y="1383118"/>
                  </a:lnTo>
                  <a:lnTo>
                    <a:pt x="390587" y="1381772"/>
                  </a:lnTo>
                  <a:lnTo>
                    <a:pt x="392104" y="1376045"/>
                  </a:lnTo>
                  <a:lnTo>
                    <a:pt x="392855" y="1369372"/>
                  </a:lnTo>
                  <a:lnTo>
                    <a:pt x="393598" y="1366563"/>
                  </a:lnTo>
                  <a:lnTo>
                    <a:pt x="394717" y="1364811"/>
                  </a:lnTo>
                  <a:lnTo>
                    <a:pt x="396235" y="1364248"/>
                  </a:lnTo>
                  <a:lnTo>
                    <a:pt x="399998" y="1364905"/>
                  </a:lnTo>
                  <a:lnTo>
                    <a:pt x="401766" y="1364334"/>
                  </a:lnTo>
                  <a:lnTo>
                    <a:pt x="408737" y="1364905"/>
                  </a:lnTo>
                  <a:lnTo>
                    <a:pt x="415708" y="1364412"/>
                  </a:lnTo>
                  <a:lnTo>
                    <a:pt x="422913" y="1365601"/>
                  </a:lnTo>
                  <a:lnTo>
                    <a:pt x="427537" y="1366978"/>
                  </a:lnTo>
                  <a:lnTo>
                    <a:pt x="431816" y="1369145"/>
                  </a:lnTo>
                  <a:lnTo>
                    <a:pt x="440023" y="1374277"/>
                  </a:lnTo>
                  <a:lnTo>
                    <a:pt x="443269" y="1377023"/>
                  </a:lnTo>
                  <a:lnTo>
                    <a:pt x="454731" y="1389330"/>
                  </a:lnTo>
                  <a:lnTo>
                    <a:pt x="458079" y="1391825"/>
                  </a:lnTo>
                  <a:lnTo>
                    <a:pt x="464385" y="1394204"/>
                  </a:lnTo>
                  <a:lnTo>
                    <a:pt x="485993" y="1399492"/>
                  </a:lnTo>
                  <a:lnTo>
                    <a:pt x="488708" y="1400908"/>
                  </a:lnTo>
                  <a:lnTo>
                    <a:pt x="494403" y="1406432"/>
                  </a:lnTo>
                  <a:lnTo>
                    <a:pt x="498323" y="1409639"/>
                  </a:lnTo>
                  <a:lnTo>
                    <a:pt x="502978" y="1412698"/>
                  </a:lnTo>
                  <a:lnTo>
                    <a:pt x="508791" y="1415335"/>
                  </a:lnTo>
                  <a:lnTo>
                    <a:pt x="520189" y="1419309"/>
                  </a:lnTo>
                  <a:lnTo>
                    <a:pt x="522044" y="1420623"/>
                  </a:lnTo>
                  <a:lnTo>
                    <a:pt x="524132" y="1421007"/>
                  </a:lnTo>
                  <a:lnTo>
                    <a:pt x="526456" y="1420467"/>
                  </a:lnTo>
                  <a:lnTo>
                    <a:pt x="536900" y="1422736"/>
                  </a:lnTo>
                  <a:lnTo>
                    <a:pt x="539654" y="1422626"/>
                  </a:lnTo>
                  <a:lnTo>
                    <a:pt x="541641" y="1423048"/>
                  </a:lnTo>
                  <a:lnTo>
                    <a:pt x="544090" y="1424676"/>
                  </a:lnTo>
                  <a:lnTo>
                    <a:pt x="547673" y="1425278"/>
                  </a:lnTo>
                  <a:lnTo>
                    <a:pt x="547548" y="1424152"/>
                  </a:lnTo>
                  <a:lnTo>
                    <a:pt x="543456" y="1417909"/>
                  </a:lnTo>
                  <a:lnTo>
                    <a:pt x="543636" y="1416923"/>
                  </a:lnTo>
                  <a:lnTo>
                    <a:pt x="545318" y="1416845"/>
                  </a:lnTo>
                  <a:lnTo>
                    <a:pt x="550380" y="1417893"/>
                  </a:lnTo>
                  <a:lnTo>
                    <a:pt x="551538" y="1416109"/>
                  </a:lnTo>
                  <a:lnTo>
                    <a:pt x="553228" y="1416148"/>
                  </a:lnTo>
                  <a:lnTo>
                    <a:pt x="557077" y="1417009"/>
                  </a:lnTo>
                  <a:lnTo>
                    <a:pt x="561223" y="1418941"/>
                  </a:lnTo>
                  <a:lnTo>
                    <a:pt x="565667" y="1421930"/>
                  </a:lnTo>
                  <a:lnTo>
                    <a:pt x="571073" y="1424480"/>
                  </a:lnTo>
                  <a:lnTo>
                    <a:pt x="579272" y="1430786"/>
                  </a:lnTo>
                  <a:lnTo>
                    <a:pt x="583802" y="1436012"/>
                  </a:lnTo>
                  <a:lnTo>
                    <a:pt x="588097" y="1442482"/>
                  </a:lnTo>
                  <a:lnTo>
                    <a:pt x="590452" y="1446957"/>
                  </a:lnTo>
                  <a:lnTo>
                    <a:pt x="590866" y="1449460"/>
                  </a:lnTo>
                  <a:lnTo>
                    <a:pt x="591766" y="1450697"/>
                  </a:lnTo>
                  <a:lnTo>
                    <a:pt x="593143" y="1450681"/>
                  </a:lnTo>
                  <a:lnTo>
                    <a:pt x="593667" y="1451627"/>
                  </a:lnTo>
                  <a:lnTo>
                    <a:pt x="592431" y="1457135"/>
                  </a:lnTo>
                  <a:lnTo>
                    <a:pt x="591719" y="1458504"/>
                  </a:lnTo>
                  <a:lnTo>
                    <a:pt x="590780" y="1459490"/>
                  </a:lnTo>
                  <a:lnTo>
                    <a:pt x="586853" y="1460609"/>
                  </a:lnTo>
                  <a:lnTo>
                    <a:pt x="576088" y="1459287"/>
                  </a:lnTo>
                  <a:lnTo>
                    <a:pt x="574179" y="1463715"/>
                  </a:lnTo>
                  <a:lnTo>
                    <a:pt x="568147" y="1467447"/>
                  </a:lnTo>
                  <a:lnTo>
                    <a:pt x="567075" y="1469074"/>
                  </a:lnTo>
                  <a:lnTo>
                    <a:pt x="566833" y="1470255"/>
                  </a:lnTo>
                  <a:lnTo>
                    <a:pt x="567271" y="1474112"/>
                  </a:lnTo>
                  <a:lnTo>
                    <a:pt x="566504" y="1475286"/>
                  </a:lnTo>
                  <a:lnTo>
                    <a:pt x="561560" y="1479667"/>
                  </a:lnTo>
                  <a:lnTo>
                    <a:pt x="561396" y="1480903"/>
                  </a:lnTo>
                  <a:lnTo>
                    <a:pt x="564603" y="1482694"/>
                  </a:lnTo>
                  <a:lnTo>
                    <a:pt x="568014" y="1485746"/>
                  </a:lnTo>
                  <a:lnTo>
                    <a:pt x="570698" y="1486489"/>
                  </a:lnTo>
                  <a:lnTo>
                    <a:pt x="574085" y="1486074"/>
                  </a:lnTo>
                  <a:lnTo>
                    <a:pt x="578341" y="1487146"/>
                  </a:lnTo>
                  <a:lnTo>
                    <a:pt x="583465" y="1489696"/>
                  </a:lnTo>
                  <a:lnTo>
                    <a:pt x="587033" y="1490854"/>
                  </a:lnTo>
                  <a:lnTo>
                    <a:pt x="589036" y="1490635"/>
                  </a:lnTo>
                  <a:lnTo>
                    <a:pt x="591774" y="1491105"/>
                  </a:lnTo>
                  <a:lnTo>
                    <a:pt x="595240" y="1492262"/>
                  </a:lnTo>
                  <a:lnTo>
                    <a:pt x="599879" y="1492661"/>
                  </a:lnTo>
                  <a:lnTo>
                    <a:pt x="610128" y="1492560"/>
                  </a:lnTo>
                  <a:lnTo>
                    <a:pt x="613202" y="1493428"/>
                  </a:lnTo>
                  <a:lnTo>
                    <a:pt x="617497" y="1493819"/>
                  </a:lnTo>
                  <a:lnTo>
                    <a:pt x="625759" y="1493694"/>
                  </a:lnTo>
                  <a:lnTo>
                    <a:pt x="627253" y="1493530"/>
                  </a:lnTo>
                  <a:lnTo>
                    <a:pt x="629897" y="1491519"/>
                  </a:lnTo>
                  <a:lnTo>
                    <a:pt x="631603" y="1490854"/>
                  </a:lnTo>
                  <a:lnTo>
                    <a:pt x="634576" y="1490823"/>
                  </a:lnTo>
                  <a:lnTo>
                    <a:pt x="643150" y="1489344"/>
                  </a:lnTo>
                  <a:lnTo>
                    <a:pt x="646116" y="1489368"/>
                  </a:lnTo>
                  <a:lnTo>
                    <a:pt x="648862" y="1488241"/>
                  </a:lnTo>
                  <a:lnTo>
                    <a:pt x="652374" y="1485972"/>
                  </a:lnTo>
                  <a:lnTo>
                    <a:pt x="654541" y="1485542"/>
                  </a:lnTo>
                  <a:lnTo>
                    <a:pt x="655363" y="1486958"/>
                  </a:lnTo>
                  <a:lnTo>
                    <a:pt x="656841" y="1487576"/>
                  </a:lnTo>
                  <a:lnTo>
                    <a:pt x="658977" y="1487396"/>
                  </a:lnTo>
                  <a:lnTo>
                    <a:pt x="663045" y="1484987"/>
                  </a:lnTo>
                  <a:lnTo>
                    <a:pt x="672551" y="1477883"/>
                  </a:lnTo>
                  <a:lnTo>
                    <a:pt x="675970" y="1477891"/>
                  </a:lnTo>
                  <a:lnTo>
                    <a:pt x="678481" y="1475653"/>
                  </a:lnTo>
                  <a:lnTo>
                    <a:pt x="679099" y="1475614"/>
                  </a:lnTo>
                  <a:lnTo>
                    <a:pt x="679787" y="1476537"/>
                  </a:lnTo>
                  <a:lnTo>
                    <a:pt x="682111" y="1481748"/>
                  </a:lnTo>
                  <a:lnTo>
                    <a:pt x="682823" y="1482585"/>
                  </a:lnTo>
                  <a:lnTo>
                    <a:pt x="684427" y="1483039"/>
                  </a:lnTo>
                  <a:lnTo>
                    <a:pt x="685991" y="1485699"/>
                  </a:lnTo>
                  <a:lnTo>
                    <a:pt x="687619" y="1489665"/>
                  </a:lnTo>
                  <a:lnTo>
                    <a:pt x="688839" y="1490768"/>
                  </a:lnTo>
                  <a:lnTo>
                    <a:pt x="697758" y="1490932"/>
                  </a:lnTo>
                  <a:lnTo>
                    <a:pt x="700895" y="1492036"/>
                  </a:lnTo>
                  <a:lnTo>
                    <a:pt x="701842" y="1493170"/>
                  </a:lnTo>
                  <a:lnTo>
                    <a:pt x="702804" y="1496291"/>
                  </a:lnTo>
                  <a:lnTo>
                    <a:pt x="703391" y="1502316"/>
                  </a:lnTo>
                  <a:lnTo>
                    <a:pt x="703782" y="1504514"/>
                  </a:lnTo>
                  <a:lnTo>
                    <a:pt x="705081" y="1507714"/>
                  </a:lnTo>
                  <a:lnTo>
                    <a:pt x="705933" y="1508637"/>
                  </a:lnTo>
                  <a:lnTo>
                    <a:pt x="706739" y="1507753"/>
                  </a:lnTo>
                  <a:lnTo>
                    <a:pt x="708938" y="1499421"/>
                  </a:lnTo>
                  <a:lnTo>
                    <a:pt x="709704" y="1498075"/>
                  </a:lnTo>
                  <a:lnTo>
                    <a:pt x="711175" y="1498545"/>
                  </a:lnTo>
                  <a:lnTo>
                    <a:pt x="711621" y="1498952"/>
                  </a:lnTo>
                  <a:lnTo>
                    <a:pt x="713851" y="1505132"/>
                  </a:lnTo>
                  <a:lnTo>
                    <a:pt x="717019" y="1509701"/>
                  </a:lnTo>
                  <a:lnTo>
                    <a:pt x="724882" y="1518064"/>
                  </a:lnTo>
                  <a:lnTo>
                    <a:pt x="726165" y="1521123"/>
                  </a:lnTo>
                  <a:lnTo>
                    <a:pt x="726634" y="1523384"/>
                  </a:lnTo>
                  <a:lnTo>
                    <a:pt x="726188" y="1525403"/>
                  </a:lnTo>
                  <a:lnTo>
                    <a:pt x="724835" y="1527186"/>
                  </a:lnTo>
                  <a:lnTo>
                    <a:pt x="722699" y="1528618"/>
                  </a:lnTo>
                  <a:lnTo>
                    <a:pt x="719797" y="1529698"/>
                  </a:lnTo>
                  <a:lnTo>
                    <a:pt x="717082" y="1529306"/>
                  </a:lnTo>
                  <a:lnTo>
                    <a:pt x="714563" y="1527452"/>
                  </a:lnTo>
                  <a:lnTo>
                    <a:pt x="713749" y="1527343"/>
                  </a:lnTo>
                  <a:lnTo>
                    <a:pt x="714649" y="1528994"/>
                  </a:lnTo>
                  <a:lnTo>
                    <a:pt x="719859" y="1535831"/>
                  </a:lnTo>
                  <a:lnTo>
                    <a:pt x="721181" y="1538554"/>
                  </a:lnTo>
                  <a:lnTo>
                    <a:pt x="722417" y="1540353"/>
                  </a:lnTo>
                  <a:lnTo>
                    <a:pt x="723560" y="1541245"/>
                  </a:lnTo>
                  <a:lnTo>
                    <a:pt x="724608" y="1542716"/>
                  </a:lnTo>
                  <a:lnTo>
                    <a:pt x="725570" y="1544758"/>
                  </a:lnTo>
                  <a:lnTo>
                    <a:pt x="729897" y="1550179"/>
                  </a:lnTo>
                  <a:lnTo>
                    <a:pt x="731125" y="1552761"/>
                  </a:lnTo>
                  <a:lnTo>
                    <a:pt x="736054" y="1560772"/>
                  </a:lnTo>
                  <a:lnTo>
                    <a:pt x="738393" y="1563909"/>
                  </a:lnTo>
                  <a:lnTo>
                    <a:pt x="740200" y="1565709"/>
                  </a:lnTo>
                  <a:lnTo>
                    <a:pt x="740896" y="1565889"/>
                  </a:lnTo>
                  <a:lnTo>
                    <a:pt x="740490" y="1564442"/>
                  </a:lnTo>
                  <a:lnTo>
                    <a:pt x="734199" y="1553778"/>
                  </a:lnTo>
                  <a:lnTo>
                    <a:pt x="730992" y="1547050"/>
                  </a:lnTo>
                  <a:lnTo>
                    <a:pt x="730538" y="1545431"/>
                  </a:lnTo>
                  <a:lnTo>
                    <a:pt x="730335" y="1542950"/>
                  </a:lnTo>
                  <a:lnTo>
                    <a:pt x="730210" y="1534689"/>
                  </a:lnTo>
                  <a:lnTo>
                    <a:pt x="730671" y="1533422"/>
                  </a:lnTo>
                  <a:lnTo>
                    <a:pt x="732838" y="1532358"/>
                  </a:lnTo>
                  <a:lnTo>
                    <a:pt x="735623" y="1536113"/>
                  </a:lnTo>
                  <a:lnTo>
                    <a:pt x="736680" y="1536637"/>
                  </a:lnTo>
                  <a:lnTo>
                    <a:pt x="737391" y="1536418"/>
                  </a:lnTo>
                  <a:lnTo>
                    <a:pt x="737759" y="1535448"/>
                  </a:lnTo>
                  <a:lnTo>
                    <a:pt x="739363" y="1536348"/>
                  </a:lnTo>
                  <a:lnTo>
                    <a:pt x="742195" y="1539109"/>
                  </a:lnTo>
                  <a:lnTo>
                    <a:pt x="743157" y="1539156"/>
                  </a:lnTo>
                  <a:lnTo>
                    <a:pt x="741022" y="1533860"/>
                  </a:lnTo>
                  <a:lnTo>
                    <a:pt x="739496" y="1531262"/>
                  </a:lnTo>
                  <a:lnTo>
                    <a:pt x="738956" y="1529455"/>
                  </a:lnTo>
                  <a:lnTo>
                    <a:pt x="740380" y="1526725"/>
                  </a:lnTo>
                  <a:lnTo>
                    <a:pt x="739606" y="1525348"/>
                  </a:lnTo>
                  <a:lnTo>
                    <a:pt x="736007" y="1521311"/>
                  </a:lnTo>
                  <a:lnTo>
                    <a:pt x="734137" y="1517117"/>
                  </a:lnTo>
                  <a:lnTo>
                    <a:pt x="732455" y="1510757"/>
                  </a:lnTo>
                  <a:lnTo>
                    <a:pt x="732306" y="1508277"/>
                  </a:lnTo>
                  <a:lnTo>
                    <a:pt x="732580" y="1505648"/>
                  </a:lnTo>
                  <a:lnTo>
                    <a:pt x="732330" y="1503528"/>
                  </a:lnTo>
                  <a:lnTo>
                    <a:pt x="730061" y="1499186"/>
                  </a:lnTo>
                  <a:lnTo>
                    <a:pt x="727604" y="1496174"/>
                  </a:lnTo>
                  <a:lnTo>
                    <a:pt x="725648" y="1492661"/>
                  </a:lnTo>
                  <a:lnTo>
                    <a:pt x="725249" y="1490807"/>
                  </a:lnTo>
                  <a:lnTo>
                    <a:pt x="725555" y="1485785"/>
                  </a:lnTo>
                  <a:lnTo>
                    <a:pt x="727033" y="1483594"/>
                  </a:lnTo>
                  <a:lnTo>
                    <a:pt x="729834" y="1480652"/>
                  </a:lnTo>
                  <a:lnTo>
                    <a:pt x="730593" y="1477609"/>
                  </a:lnTo>
                  <a:lnTo>
                    <a:pt x="729302" y="1474472"/>
                  </a:lnTo>
                  <a:lnTo>
                    <a:pt x="729067" y="1473040"/>
                  </a:lnTo>
                  <a:lnTo>
                    <a:pt x="729881" y="1473314"/>
                  </a:lnTo>
                  <a:lnTo>
                    <a:pt x="735412" y="1471734"/>
                  </a:lnTo>
                  <a:lnTo>
                    <a:pt x="736797" y="1472289"/>
                  </a:lnTo>
                  <a:lnTo>
                    <a:pt x="738886" y="1471616"/>
                  </a:lnTo>
                  <a:lnTo>
                    <a:pt x="741671" y="1469700"/>
                  </a:lnTo>
                  <a:lnTo>
                    <a:pt x="743854" y="1468839"/>
                  </a:lnTo>
                  <a:lnTo>
                    <a:pt x="746733" y="1468964"/>
                  </a:lnTo>
                  <a:lnTo>
                    <a:pt x="748290" y="1468503"/>
                  </a:lnTo>
                  <a:lnTo>
                    <a:pt x="750198" y="1467650"/>
                  </a:lnTo>
                  <a:lnTo>
                    <a:pt x="751184" y="1466696"/>
                  </a:lnTo>
                  <a:lnTo>
                    <a:pt x="752937" y="1463042"/>
                  </a:lnTo>
                  <a:lnTo>
                    <a:pt x="753875" y="1462494"/>
                  </a:lnTo>
                  <a:lnTo>
                    <a:pt x="756809" y="1462893"/>
                  </a:lnTo>
                  <a:lnTo>
                    <a:pt x="758460" y="1463699"/>
                  </a:lnTo>
                  <a:lnTo>
                    <a:pt x="759235" y="1463410"/>
                  </a:lnTo>
                  <a:lnTo>
                    <a:pt x="759117" y="1458207"/>
                  </a:lnTo>
                  <a:lnTo>
                    <a:pt x="759673" y="1456376"/>
                  </a:lnTo>
                  <a:lnTo>
                    <a:pt x="762599" y="1452582"/>
                  </a:lnTo>
                  <a:lnTo>
                    <a:pt x="765650" y="1452183"/>
                  </a:lnTo>
                  <a:lnTo>
                    <a:pt x="767692" y="1451142"/>
                  </a:lnTo>
                  <a:lnTo>
                    <a:pt x="770023" y="1449014"/>
                  </a:lnTo>
                  <a:lnTo>
                    <a:pt x="771689" y="1447098"/>
                  </a:lnTo>
                  <a:lnTo>
                    <a:pt x="773356" y="1444015"/>
                  </a:lnTo>
                  <a:lnTo>
                    <a:pt x="774036" y="1440072"/>
                  </a:lnTo>
                  <a:lnTo>
                    <a:pt x="773504" y="1438938"/>
                  </a:lnTo>
                  <a:lnTo>
                    <a:pt x="770039" y="1437412"/>
                  </a:lnTo>
                  <a:lnTo>
                    <a:pt x="767958" y="1438210"/>
                  </a:lnTo>
                  <a:lnTo>
                    <a:pt x="763342" y="1441019"/>
                  </a:lnTo>
                  <a:lnTo>
                    <a:pt x="758491" y="1444626"/>
                  </a:lnTo>
                  <a:lnTo>
                    <a:pt x="756622" y="1447966"/>
                  </a:lnTo>
                  <a:lnTo>
                    <a:pt x="756113" y="1452238"/>
                  </a:lnTo>
                  <a:lnTo>
                    <a:pt x="755198" y="1454115"/>
                  </a:lnTo>
                  <a:lnTo>
                    <a:pt x="751419" y="1452332"/>
                  </a:lnTo>
                  <a:lnTo>
                    <a:pt x="749807" y="1452363"/>
                  </a:lnTo>
                  <a:lnTo>
                    <a:pt x="747789" y="1453106"/>
                  </a:lnTo>
                  <a:lnTo>
                    <a:pt x="745645" y="1454741"/>
                  </a:lnTo>
                  <a:lnTo>
                    <a:pt x="743384" y="1457276"/>
                  </a:lnTo>
                  <a:lnTo>
                    <a:pt x="740051" y="1457738"/>
                  </a:lnTo>
                  <a:lnTo>
                    <a:pt x="735639" y="1456134"/>
                  </a:lnTo>
                  <a:lnTo>
                    <a:pt x="732995" y="1455680"/>
                  </a:lnTo>
                  <a:lnTo>
                    <a:pt x="730311" y="1458371"/>
                  </a:lnTo>
                  <a:lnTo>
                    <a:pt x="730476" y="1460366"/>
                  </a:lnTo>
                  <a:lnTo>
                    <a:pt x="731719" y="1463277"/>
                  </a:lnTo>
                  <a:lnTo>
                    <a:pt x="730483" y="1464998"/>
                  </a:lnTo>
                  <a:lnTo>
                    <a:pt x="724045" y="1465639"/>
                  </a:lnTo>
                  <a:lnTo>
                    <a:pt x="722347" y="1465264"/>
                  </a:lnTo>
                  <a:lnTo>
                    <a:pt x="718913" y="1466406"/>
                  </a:lnTo>
                  <a:lnTo>
                    <a:pt x="717559" y="1466156"/>
                  </a:lnTo>
                  <a:lnTo>
                    <a:pt x="716573" y="1464771"/>
                  </a:lnTo>
                  <a:lnTo>
                    <a:pt x="709571" y="1458872"/>
                  </a:lnTo>
                  <a:lnTo>
                    <a:pt x="708883" y="1457675"/>
                  </a:lnTo>
                  <a:lnTo>
                    <a:pt x="710581" y="1452864"/>
                  </a:lnTo>
                  <a:lnTo>
                    <a:pt x="717058" y="1439744"/>
                  </a:lnTo>
                  <a:lnTo>
                    <a:pt x="717770" y="1438961"/>
                  </a:lnTo>
                  <a:lnTo>
                    <a:pt x="729787" y="1436661"/>
                  </a:lnTo>
                  <a:lnTo>
                    <a:pt x="737039" y="1434252"/>
                  </a:lnTo>
                  <a:lnTo>
                    <a:pt x="750331" y="1426945"/>
                  </a:lnTo>
                  <a:lnTo>
                    <a:pt x="752905" y="1426342"/>
                  </a:lnTo>
                  <a:lnTo>
                    <a:pt x="761449" y="1421476"/>
                  </a:lnTo>
                  <a:lnTo>
                    <a:pt x="764961" y="1420232"/>
                  </a:lnTo>
                  <a:lnTo>
                    <a:pt x="768224" y="1421077"/>
                  </a:lnTo>
                  <a:lnTo>
                    <a:pt x="773004" y="1423588"/>
                  </a:lnTo>
                  <a:lnTo>
                    <a:pt x="775468" y="1425818"/>
                  </a:lnTo>
                  <a:lnTo>
                    <a:pt x="777213" y="1428588"/>
                  </a:lnTo>
                  <a:lnTo>
                    <a:pt x="778668" y="1432452"/>
                  </a:lnTo>
                  <a:lnTo>
                    <a:pt x="780483" y="1440925"/>
                  </a:lnTo>
                  <a:lnTo>
                    <a:pt x="781109" y="1448099"/>
                  </a:lnTo>
                  <a:lnTo>
                    <a:pt x="782235" y="1450751"/>
                  </a:lnTo>
                  <a:lnTo>
                    <a:pt x="786241" y="1455719"/>
                  </a:lnTo>
                  <a:lnTo>
                    <a:pt x="788299" y="1457636"/>
                  </a:lnTo>
                  <a:lnTo>
                    <a:pt x="789566" y="1458238"/>
                  </a:lnTo>
                  <a:lnTo>
                    <a:pt x="790661" y="1457080"/>
                  </a:lnTo>
                  <a:lnTo>
                    <a:pt x="791412" y="1456893"/>
                  </a:lnTo>
                  <a:lnTo>
                    <a:pt x="791913" y="1457339"/>
                  </a:lnTo>
                  <a:lnTo>
                    <a:pt x="792461" y="1460452"/>
                  </a:lnTo>
                  <a:lnTo>
                    <a:pt x="793173" y="1460765"/>
                  </a:lnTo>
                  <a:lnTo>
                    <a:pt x="795582" y="1460374"/>
                  </a:lnTo>
                  <a:lnTo>
                    <a:pt x="798140" y="1461665"/>
                  </a:lnTo>
                  <a:lnTo>
                    <a:pt x="798508" y="1462620"/>
                  </a:lnTo>
                  <a:lnTo>
                    <a:pt x="797961" y="1466461"/>
                  </a:lnTo>
                  <a:lnTo>
                    <a:pt x="798688" y="1468072"/>
                  </a:lnTo>
                  <a:lnTo>
                    <a:pt x="801786" y="1471499"/>
                  </a:lnTo>
                  <a:lnTo>
                    <a:pt x="804775" y="1472790"/>
                  </a:lnTo>
                  <a:lnTo>
                    <a:pt x="808225" y="1473377"/>
                  </a:lnTo>
                  <a:lnTo>
                    <a:pt x="814632" y="1472798"/>
                  </a:lnTo>
                  <a:lnTo>
                    <a:pt x="819999" y="1471155"/>
                  </a:lnTo>
                  <a:lnTo>
                    <a:pt x="824020" y="1468456"/>
                  </a:lnTo>
                  <a:lnTo>
                    <a:pt x="827330" y="1471468"/>
                  </a:lnTo>
                  <a:lnTo>
                    <a:pt x="833948" y="1478705"/>
                  </a:lnTo>
                  <a:lnTo>
                    <a:pt x="837907" y="1483805"/>
                  </a:lnTo>
                  <a:lnTo>
                    <a:pt x="841185" y="1486199"/>
                  </a:lnTo>
                  <a:lnTo>
                    <a:pt x="847835" y="1489063"/>
                  </a:lnTo>
                  <a:lnTo>
                    <a:pt x="849345" y="1490604"/>
                  </a:lnTo>
                  <a:lnTo>
                    <a:pt x="851778" y="1490776"/>
                  </a:lnTo>
                  <a:lnTo>
                    <a:pt x="855126" y="1489579"/>
                  </a:lnTo>
                  <a:lnTo>
                    <a:pt x="858936" y="1490048"/>
                  </a:lnTo>
                  <a:lnTo>
                    <a:pt x="863208" y="1492169"/>
                  </a:lnTo>
                  <a:lnTo>
                    <a:pt x="866150" y="1493060"/>
                  </a:lnTo>
                  <a:lnTo>
                    <a:pt x="876218" y="1489055"/>
                  </a:lnTo>
                  <a:lnTo>
                    <a:pt x="877760" y="1488867"/>
                  </a:lnTo>
                  <a:lnTo>
                    <a:pt x="881507" y="1486935"/>
                  </a:lnTo>
                  <a:lnTo>
                    <a:pt x="883924" y="1486348"/>
                  </a:lnTo>
                  <a:lnTo>
                    <a:pt x="886764" y="1486395"/>
                  </a:lnTo>
                  <a:lnTo>
                    <a:pt x="888884" y="1485808"/>
                  </a:lnTo>
                  <a:lnTo>
                    <a:pt x="890285" y="1484580"/>
                  </a:lnTo>
                  <a:lnTo>
                    <a:pt x="895620" y="1484635"/>
                  </a:lnTo>
                  <a:lnTo>
                    <a:pt x="905282" y="1486012"/>
                  </a:lnTo>
                  <a:lnTo>
                    <a:pt x="911885" y="1487795"/>
                  </a:lnTo>
                  <a:lnTo>
                    <a:pt x="915805" y="1490048"/>
                  </a:lnTo>
                  <a:lnTo>
                    <a:pt x="919028" y="1491308"/>
                  </a:lnTo>
                  <a:lnTo>
                    <a:pt x="921547" y="1491582"/>
                  </a:lnTo>
                  <a:lnTo>
                    <a:pt x="923996" y="1491183"/>
                  </a:lnTo>
                  <a:lnTo>
                    <a:pt x="926382" y="1490103"/>
                  </a:lnTo>
                  <a:lnTo>
                    <a:pt x="928893" y="1488053"/>
                  </a:lnTo>
                  <a:lnTo>
                    <a:pt x="934260" y="1487005"/>
                  </a:lnTo>
                  <a:lnTo>
                    <a:pt x="935152" y="1486465"/>
                  </a:lnTo>
                  <a:lnTo>
                    <a:pt x="935043" y="1485339"/>
                  </a:lnTo>
                  <a:lnTo>
                    <a:pt x="933924" y="1483633"/>
                  </a:lnTo>
                  <a:lnTo>
                    <a:pt x="930881" y="1480387"/>
                  </a:lnTo>
                  <a:lnTo>
                    <a:pt x="928753" y="1477218"/>
                  </a:lnTo>
                  <a:lnTo>
                    <a:pt x="928338" y="1475200"/>
                  </a:lnTo>
                  <a:lnTo>
                    <a:pt x="928385" y="1472751"/>
                  </a:lnTo>
                  <a:lnTo>
                    <a:pt x="929042" y="1471335"/>
                  </a:lnTo>
                  <a:lnTo>
                    <a:pt x="930325" y="1470959"/>
                  </a:lnTo>
                  <a:lnTo>
                    <a:pt x="932336" y="1472477"/>
                  </a:lnTo>
                  <a:lnTo>
                    <a:pt x="935082" y="1475896"/>
                  </a:lnTo>
                  <a:lnTo>
                    <a:pt x="942819" y="1488632"/>
                  </a:lnTo>
                  <a:lnTo>
                    <a:pt x="944681" y="1490432"/>
                  </a:lnTo>
                  <a:lnTo>
                    <a:pt x="945706" y="1492043"/>
                  </a:lnTo>
                  <a:lnTo>
                    <a:pt x="952810" y="1496644"/>
                  </a:lnTo>
                  <a:lnTo>
                    <a:pt x="956158" y="1497457"/>
                  </a:lnTo>
                  <a:lnTo>
                    <a:pt x="960125" y="1494617"/>
                  </a:lnTo>
                  <a:lnTo>
                    <a:pt x="961877" y="1492849"/>
                  </a:lnTo>
                  <a:lnTo>
                    <a:pt x="962730" y="1491144"/>
                  </a:lnTo>
                  <a:lnTo>
                    <a:pt x="962691" y="1489501"/>
                  </a:lnTo>
                  <a:lnTo>
                    <a:pt x="963066" y="1487099"/>
                  </a:lnTo>
                  <a:lnTo>
                    <a:pt x="962667" y="1485613"/>
                  </a:lnTo>
                  <a:lnTo>
                    <a:pt x="961603" y="1483680"/>
                  </a:lnTo>
                  <a:lnTo>
                    <a:pt x="958756" y="1480989"/>
                  </a:lnTo>
                  <a:lnTo>
                    <a:pt x="954132" y="1477523"/>
                  </a:lnTo>
                  <a:lnTo>
                    <a:pt x="949907" y="1476506"/>
                  </a:lnTo>
                  <a:lnTo>
                    <a:pt x="946082" y="1477946"/>
                  </a:lnTo>
                  <a:lnTo>
                    <a:pt x="941747" y="1480895"/>
                  </a:lnTo>
                  <a:lnTo>
                    <a:pt x="939948" y="1479737"/>
                  </a:lnTo>
                  <a:lnTo>
                    <a:pt x="934550" y="1471437"/>
                  </a:lnTo>
                  <a:lnTo>
                    <a:pt x="933189" y="1468323"/>
                  </a:lnTo>
                  <a:lnTo>
                    <a:pt x="933189" y="1467462"/>
                  </a:lnTo>
                  <a:lnTo>
                    <a:pt x="935692" y="1468456"/>
                  </a:lnTo>
                  <a:lnTo>
                    <a:pt x="935809" y="1467447"/>
                  </a:lnTo>
                  <a:lnTo>
                    <a:pt x="934315" y="1463417"/>
                  </a:lnTo>
                  <a:lnTo>
                    <a:pt x="933392" y="1462072"/>
                  </a:lnTo>
                  <a:lnTo>
                    <a:pt x="930278" y="1455696"/>
                  </a:lnTo>
                  <a:lnTo>
                    <a:pt x="929895" y="1453771"/>
                  </a:lnTo>
                  <a:lnTo>
                    <a:pt x="931835" y="1453333"/>
                  </a:lnTo>
                  <a:lnTo>
                    <a:pt x="932711" y="1452582"/>
                  </a:lnTo>
                  <a:lnTo>
                    <a:pt x="933885" y="1452660"/>
                  </a:lnTo>
                  <a:lnTo>
                    <a:pt x="939377" y="1456502"/>
                  </a:lnTo>
                  <a:lnTo>
                    <a:pt x="942186" y="1454788"/>
                  </a:lnTo>
                  <a:lnTo>
                    <a:pt x="948695" y="1452332"/>
                  </a:lnTo>
                  <a:lnTo>
                    <a:pt x="946129" y="1448639"/>
                  </a:lnTo>
                  <a:lnTo>
                    <a:pt x="945518" y="1444993"/>
                  </a:lnTo>
                  <a:lnTo>
                    <a:pt x="945823" y="1444195"/>
                  </a:lnTo>
                  <a:lnTo>
                    <a:pt x="947944" y="1443655"/>
                  </a:lnTo>
                  <a:lnTo>
                    <a:pt x="952090" y="1446699"/>
                  </a:lnTo>
                  <a:lnTo>
                    <a:pt x="954101" y="1447121"/>
                  </a:lnTo>
                  <a:lnTo>
                    <a:pt x="955571" y="1445916"/>
                  </a:lnTo>
                  <a:lnTo>
                    <a:pt x="957128" y="1445830"/>
                  </a:lnTo>
                  <a:lnTo>
                    <a:pt x="958763" y="1446871"/>
                  </a:lnTo>
                  <a:lnTo>
                    <a:pt x="960297" y="1448436"/>
                  </a:lnTo>
                  <a:lnTo>
                    <a:pt x="963152" y="1452903"/>
                  </a:lnTo>
                  <a:lnTo>
                    <a:pt x="964561" y="1455586"/>
                  </a:lnTo>
                  <a:lnTo>
                    <a:pt x="966149" y="1459623"/>
                  </a:lnTo>
                  <a:lnTo>
                    <a:pt x="966649" y="1460186"/>
                  </a:lnTo>
                  <a:lnTo>
                    <a:pt x="974301" y="1460492"/>
                  </a:lnTo>
                  <a:lnTo>
                    <a:pt x="978643" y="1456916"/>
                  </a:lnTo>
                  <a:lnTo>
                    <a:pt x="978549" y="1458137"/>
                  </a:lnTo>
                  <a:lnTo>
                    <a:pt x="977555" y="1460937"/>
                  </a:lnTo>
                  <a:lnTo>
                    <a:pt x="972173" y="1471640"/>
                  </a:lnTo>
                  <a:lnTo>
                    <a:pt x="972212" y="1472939"/>
                  </a:lnTo>
                  <a:lnTo>
                    <a:pt x="975060" y="1472367"/>
                  </a:lnTo>
                  <a:lnTo>
                    <a:pt x="976397" y="1471507"/>
                  </a:lnTo>
                  <a:lnTo>
                    <a:pt x="977219" y="1470224"/>
                  </a:lnTo>
                  <a:lnTo>
                    <a:pt x="977931" y="1467227"/>
                  </a:lnTo>
                  <a:lnTo>
                    <a:pt x="978408" y="1466343"/>
                  </a:lnTo>
                  <a:lnTo>
                    <a:pt x="986396" y="1461289"/>
                  </a:lnTo>
                  <a:lnTo>
                    <a:pt x="988711" y="1460538"/>
                  </a:lnTo>
                  <a:lnTo>
                    <a:pt x="987264" y="1465937"/>
                  </a:lnTo>
                  <a:lnTo>
                    <a:pt x="984291" y="1485026"/>
                  </a:lnTo>
                  <a:lnTo>
                    <a:pt x="983689" y="1491629"/>
                  </a:lnTo>
                  <a:lnTo>
                    <a:pt x="983039" y="1493866"/>
                  </a:lnTo>
                  <a:lnTo>
                    <a:pt x="979902" y="1501087"/>
                  </a:lnTo>
                  <a:lnTo>
                    <a:pt x="979949" y="1503614"/>
                  </a:lnTo>
                  <a:lnTo>
                    <a:pt x="983384" y="1509646"/>
                  </a:lnTo>
                  <a:lnTo>
                    <a:pt x="983994" y="1511281"/>
                  </a:lnTo>
                  <a:lnTo>
                    <a:pt x="984338" y="1516210"/>
                  </a:lnTo>
                  <a:lnTo>
                    <a:pt x="984948" y="1517188"/>
                  </a:lnTo>
                  <a:lnTo>
                    <a:pt x="987781" y="1517243"/>
                  </a:lnTo>
                  <a:lnTo>
                    <a:pt x="990714" y="1515678"/>
                  </a:lnTo>
                  <a:lnTo>
                    <a:pt x="994211" y="1514637"/>
                  </a:lnTo>
                  <a:lnTo>
                    <a:pt x="994751" y="1515662"/>
                  </a:lnTo>
                  <a:lnTo>
                    <a:pt x="992834" y="1521616"/>
                  </a:lnTo>
                  <a:lnTo>
                    <a:pt x="992944" y="1522132"/>
                  </a:lnTo>
                  <a:lnTo>
                    <a:pt x="996261" y="1520607"/>
                  </a:lnTo>
                  <a:lnTo>
                    <a:pt x="997787" y="1520403"/>
                  </a:lnTo>
                  <a:lnTo>
                    <a:pt x="998413" y="1520748"/>
                  </a:lnTo>
                  <a:lnTo>
                    <a:pt x="1000885" y="1523775"/>
                  </a:lnTo>
                  <a:lnTo>
                    <a:pt x="1001135" y="1526036"/>
                  </a:lnTo>
                  <a:lnTo>
                    <a:pt x="1001080" y="1529392"/>
                  </a:lnTo>
                  <a:lnTo>
                    <a:pt x="1000822" y="1531802"/>
                  </a:lnTo>
                  <a:lnTo>
                    <a:pt x="999985" y="1533140"/>
                  </a:lnTo>
                  <a:lnTo>
                    <a:pt x="998991" y="1533672"/>
                  </a:lnTo>
                  <a:lnTo>
                    <a:pt x="997740" y="1534071"/>
                  </a:lnTo>
                  <a:lnTo>
                    <a:pt x="996613" y="1533907"/>
                  </a:lnTo>
                  <a:lnTo>
                    <a:pt x="993140" y="1534407"/>
                  </a:lnTo>
                  <a:lnTo>
                    <a:pt x="991098" y="1533766"/>
                  </a:lnTo>
                  <a:lnTo>
                    <a:pt x="989071" y="1531927"/>
                  </a:lnTo>
                  <a:lnTo>
                    <a:pt x="987632" y="1531481"/>
                  </a:lnTo>
                  <a:lnTo>
                    <a:pt x="985965" y="1532897"/>
                  </a:lnTo>
                  <a:lnTo>
                    <a:pt x="983329" y="1532663"/>
                  </a:lnTo>
                  <a:lnTo>
                    <a:pt x="980372" y="1528595"/>
                  </a:lnTo>
                  <a:lnTo>
                    <a:pt x="979190" y="1528978"/>
                  </a:lnTo>
                  <a:lnTo>
                    <a:pt x="978791" y="1529627"/>
                  </a:lnTo>
                  <a:lnTo>
                    <a:pt x="978838" y="1530503"/>
                  </a:lnTo>
                  <a:lnTo>
                    <a:pt x="980168" y="1533132"/>
                  </a:lnTo>
                  <a:lnTo>
                    <a:pt x="990581" y="1546980"/>
                  </a:lnTo>
                  <a:lnTo>
                    <a:pt x="992162" y="1549827"/>
                  </a:lnTo>
                  <a:lnTo>
                    <a:pt x="992514" y="1553903"/>
                  </a:lnTo>
                  <a:lnTo>
                    <a:pt x="992725" y="1553888"/>
                  </a:lnTo>
                  <a:lnTo>
                    <a:pt x="993703" y="1549812"/>
                  </a:lnTo>
                  <a:lnTo>
                    <a:pt x="993069" y="1547840"/>
                  </a:lnTo>
                  <a:lnTo>
                    <a:pt x="987710" y="1539806"/>
                  </a:lnTo>
                  <a:lnTo>
                    <a:pt x="987069" y="1536864"/>
                  </a:lnTo>
                  <a:lnTo>
                    <a:pt x="987256" y="1536058"/>
                  </a:lnTo>
                  <a:lnTo>
                    <a:pt x="988672" y="1535237"/>
                  </a:lnTo>
                  <a:lnTo>
                    <a:pt x="996300" y="1537247"/>
                  </a:lnTo>
                  <a:lnTo>
                    <a:pt x="999257" y="1536809"/>
                  </a:lnTo>
                  <a:lnTo>
                    <a:pt x="1001245" y="1535393"/>
                  </a:lnTo>
                  <a:lnTo>
                    <a:pt x="1002246" y="1533641"/>
                  </a:lnTo>
                  <a:lnTo>
                    <a:pt x="1002974" y="1523971"/>
                  </a:lnTo>
                  <a:lnTo>
                    <a:pt x="1004343" y="1517743"/>
                  </a:lnTo>
                  <a:lnTo>
                    <a:pt x="1003529" y="1512142"/>
                  </a:lnTo>
                  <a:lnTo>
                    <a:pt x="1001464" y="1503176"/>
                  </a:lnTo>
                  <a:lnTo>
                    <a:pt x="999844" y="1497872"/>
                  </a:lnTo>
                  <a:lnTo>
                    <a:pt x="996105" y="1492466"/>
                  </a:lnTo>
                  <a:lnTo>
                    <a:pt x="995737" y="1490526"/>
                  </a:lnTo>
                  <a:lnTo>
                    <a:pt x="999907" y="1473987"/>
                  </a:lnTo>
                  <a:lnTo>
                    <a:pt x="1000658" y="1472586"/>
                  </a:lnTo>
                  <a:lnTo>
                    <a:pt x="1001589" y="1471976"/>
                  </a:lnTo>
                  <a:lnTo>
                    <a:pt x="1004867" y="1471734"/>
                  </a:lnTo>
                  <a:lnTo>
                    <a:pt x="1007253" y="1470349"/>
                  </a:lnTo>
                  <a:lnTo>
                    <a:pt x="1011000" y="1472289"/>
                  </a:lnTo>
                  <a:lnTo>
                    <a:pt x="1013066" y="1472798"/>
                  </a:lnTo>
                  <a:lnTo>
                    <a:pt x="1015632" y="1471084"/>
                  </a:lnTo>
                  <a:lnTo>
                    <a:pt x="1021320" y="1464067"/>
                  </a:lnTo>
                  <a:lnTo>
                    <a:pt x="1023549" y="1461884"/>
                  </a:lnTo>
                  <a:lnTo>
                    <a:pt x="1026381" y="1457753"/>
                  </a:lnTo>
                  <a:lnTo>
                    <a:pt x="1029816" y="1451651"/>
                  </a:lnTo>
                  <a:lnTo>
                    <a:pt x="1033563" y="1447215"/>
                  </a:lnTo>
                  <a:lnTo>
                    <a:pt x="1039619" y="1443061"/>
                  </a:lnTo>
                  <a:lnTo>
                    <a:pt x="1043327" y="1439712"/>
                  </a:lnTo>
                  <a:lnTo>
                    <a:pt x="1044078" y="1438508"/>
                  </a:lnTo>
                  <a:lnTo>
                    <a:pt x="1040636" y="1438218"/>
                  </a:lnTo>
                  <a:lnTo>
                    <a:pt x="1039799" y="1437647"/>
                  </a:lnTo>
                  <a:lnTo>
                    <a:pt x="1039087" y="1434463"/>
                  </a:lnTo>
                  <a:lnTo>
                    <a:pt x="1039446" y="1428548"/>
                  </a:lnTo>
                  <a:lnTo>
                    <a:pt x="1039384" y="1425247"/>
                  </a:lnTo>
                  <a:lnTo>
                    <a:pt x="1038977" y="1422258"/>
                  </a:lnTo>
                  <a:lnTo>
                    <a:pt x="1038226" y="1419591"/>
                  </a:lnTo>
                  <a:lnTo>
                    <a:pt x="1037131" y="1417236"/>
                  </a:lnTo>
                  <a:lnTo>
                    <a:pt x="1036129" y="1415820"/>
                  </a:lnTo>
                  <a:lnTo>
                    <a:pt x="1035222" y="1415350"/>
                  </a:lnTo>
                  <a:lnTo>
                    <a:pt x="1034604" y="1415562"/>
                  </a:lnTo>
                  <a:lnTo>
                    <a:pt x="1034267" y="1416453"/>
                  </a:lnTo>
                  <a:lnTo>
                    <a:pt x="1033344" y="1422141"/>
                  </a:lnTo>
                  <a:lnTo>
                    <a:pt x="1032171" y="1426303"/>
                  </a:lnTo>
                  <a:lnTo>
                    <a:pt x="1030559" y="1428478"/>
                  </a:lnTo>
                  <a:lnTo>
                    <a:pt x="1027218" y="1429941"/>
                  </a:lnTo>
                  <a:lnTo>
                    <a:pt x="1021484" y="1431021"/>
                  </a:lnTo>
                  <a:lnTo>
                    <a:pt x="1019106" y="1429041"/>
                  </a:lnTo>
                  <a:lnTo>
                    <a:pt x="1018800" y="1427359"/>
                  </a:lnTo>
                  <a:lnTo>
                    <a:pt x="1019630" y="1420764"/>
                  </a:lnTo>
                  <a:lnTo>
                    <a:pt x="1021539" y="1417924"/>
                  </a:lnTo>
                  <a:lnTo>
                    <a:pt x="1026788" y="1412315"/>
                  </a:lnTo>
                  <a:lnTo>
                    <a:pt x="1030152" y="1407808"/>
                  </a:lnTo>
                  <a:lnTo>
                    <a:pt x="1030207" y="1407026"/>
                  </a:lnTo>
                  <a:lnTo>
                    <a:pt x="1027117" y="1406987"/>
                  </a:lnTo>
                  <a:lnTo>
                    <a:pt x="1026381" y="1406056"/>
                  </a:lnTo>
                  <a:lnTo>
                    <a:pt x="1025732" y="1400494"/>
                  </a:lnTo>
                  <a:lnTo>
                    <a:pt x="1025912" y="1398405"/>
                  </a:lnTo>
                  <a:lnTo>
                    <a:pt x="1026397" y="1396019"/>
                  </a:lnTo>
                  <a:lnTo>
                    <a:pt x="1028556" y="1394274"/>
                  </a:lnTo>
                  <a:lnTo>
                    <a:pt x="1035191" y="1392123"/>
                  </a:lnTo>
                  <a:lnTo>
                    <a:pt x="1040346" y="1389588"/>
                  </a:lnTo>
                  <a:lnTo>
                    <a:pt x="1040503" y="1390472"/>
                  </a:lnTo>
                  <a:lnTo>
                    <a:pt x="1036364" y="1398053"/>
                  </a:lnTo>
                  <a:lnTo>
                    <a:pt x="1035934" y="1399805"/>
                  </a:lnTo>
                  <a:lnTo>
                    <a:pt x="1037514" y="1401440"/>
                  </a:lnTo>
                  <a:lnTo>
                    <a:pt x="1041488" y="1397059"/>
                  </a:lnTo>
                  <a:lnTo>
                    <a:pt x="1044054" y="1393437"/>
                  </a:lnTo>
                  <a:lnTo>
                    <a:pt x="1044485" y="1392201"/>
                  </a:lnTo>
                  <a:lnTo>
                    <a:pt x="1042153" y="1391747"/>
                  </a:lnTo>
                  <a:lnTo>
                    <a:pt x="1042028" y="1390245"/>
                  </a:lnTo>
                  <a:lnTo>
                    <a:pt x="1042474" y="1387483"/>
                  </a:lnTo>
                  <a:lnTo>
                    <a:pt x="1042263" y="1385590"/>
                  </a:lnTo>
                  <a:lnTo>
                    <a:pt x="1039681" y="1383204"/>
                  </a:lnTo>
                  <a:lnTo>
                    <a:pt x="1036505" y="1384534"/>
                  </a:lnTo>
                  <a:lnTo>
                    <a:pt x="1033853" y="1387045"/>
                  </a:lnTo>
                  <a:lnTo>
                    <a:pt x="1031654" y="1387726"/>
                  </a:lnTo>
                  <a:lnTo>
                    <a:pt x="1028408" y="1387773"/>
                  </a:lnTo>
                  <a:lnTo>
                    <a:pt x="1026045" y="1387202"/>
                  </a:lnTo>
                  <a:lnTo>
                    <a:pt x="1024566" y="1386005"/>
                  </a:lnTo>
                  <a:lnTo>
                    <a:pt x="1022783" y="1383321"/>
                  </a:lnTo>
                  <a:lnTo>
                    <a:pt x="1020701" y="1379151"/>
                  </a:lnTo>
                  <a:lnTo>
                    <a:pt x="1018073" y="1374981"/>
                  </a:lnTo>
                  <a:lnTo>
                    <a:pt x="1017142" y="1374528"/>
                  </a:lnTo>
                  <a:lnTo>
                    <a:pt x="1016344" y="1374997"/>
                  </a:lnTo>
                  <a:lnTo>
                    <a:pt x="1014662" y="1379026"/>
                  </a:lnTo>
                  <a:lnTo>
                    <a:pt x="1013934" y="1379511"/>
                  </a:lnTo>
                  <a:lnTo>
                    <a:pt x="1003623" y="1373863"/>
                  </a:lnTo>
                  <a:lnTo>
                    <a:pt x="999250" y="1370686"/>
                  </a:lnTo>
                  <a:lnTo>
                    <a:pt x="997129" y="1368277"/>
                  </a:lnTo>
                  <a:lnTo>
                    <a:pt x="994501" y="1366845"/>
                  </a:lnTo>
                  <a:lnTo>
                    <a:pt x="991356" y="1366407"/>
                  </a:lnTo>
                  <a:lnTo>
                    <a:pt x="988845" y="1365280"/>
                  </a:lnTo>
                  <a:lnTo>
                    <a:pt x="986975" y="1363481"/>
                  </a:lnTo>
                  <a:lnTo>
                    <a:pt x="985457" y="1360883"/>
                  </a:lnTo>
                  <a:lnTo>
                    <a:pt x="984299" y="1357496"/>
                  </a:lnTo>
                  <a:lnTo>
                    <a:pt x="982163" y="1353217"/>
                  </a:lnTo>
                  <a:lnTo>
                    <a:pt x="977266" y="1344658"/>
                  </a:lnTo>
                  <a:lnTo>
                    <a:pt x="975967" y="1339134"/>
                  </a:lnTo>
                  <a:lnTo>
                    <a:pt x="975787" y="1337014"/>
                  </a:lnTo>
                  <a:lnTo>
                    <a:pt x="976092" y="1331538"/>
                  </a:lnTo>
                  <a:lnTo>
                    <a:pt x="980677" y="1322189"/>
                  </a:lnTo>
                  <a:lnTo>
                    <a:pt x="981530" y="1319482"/>
                  </a:lnTo>
                  <a:lnTo>
                    <a:pt x="983094" y="1317487"/>
                  </a:lnTo>
                  <a:lnTo>
                    <a:pt x="985371" y="1316204"/>
                  </a:lnTo>
                  <a:lnTo>
                    <a:pt x="987006" y="1315813"/>
                  </a:lnTo>
                  <a:lnTo>
                    <a:pt x="990730" y="1317010"/>
                  </a:lnTo>
                  <a:lnTo>
                    <a:pt x="988500" y="1314092"/>
                  </a:lnTo>
                  <a:lnTo>
                    <a:pt x="988328" y="1312527"/>
                  </a:lnTo>
                  <a:lnTo>
                    <a:pt x="990566" y="1307402"/>
                  </a:lnTo>
                  <a:lnTo>
                    <a:pt x="990127" y="1307168"/>
                  </a:lnTo>
                  <a:lnTo>
                    <a:pt x="983978" y="1311111"/>
                  </a:lnTo>
                  <a:lnTo>
                    <a:pt x="982406" y="1310845"/>
                  </a:lnTo>
                  <a:lnTo>
                    <a:pt x="980192" y="1308435"/>
                  </a:lnTo>
                  <a:lnTo>
                    <a:pt x="976022" y="1299782"/>
                  </a:lnTo>
                  <a:lnTo>
                    <a:pt x="975975" y="1294369"/>
                  </a:lnTo>
                  <a:lnTo>
                    <a:pt x="977281" y="1286796"/>
                  </a:lnTo>
                  <a:lnTo>
                    <a:pt x="977743" y="1282250"/>
                  </a:lnTo>
                  <a:lnTo>
                    <a:pt x="976554" y="1278362"/>
                  </a:lnTo>
                  <a:lnTo>
                    <a:pt x="977000" y="1277267"/>
                  </a:lnTo>
                  <a:lnTo>
                    <a:pt x="978291" y="1276171"/>
                  </a:lnTo>
                  <a:lnTo>
                    <a:pt x="978831" y="1274998"/>
                  </a:lnTo>
                  <a:lnTo>
                    <a:pt x="978267" y="1270679"/>
                  </a:lnTo>
                  <a:lnTo>
                    <a:pt x="979167" y="1268371"/>
                  </a:lnTo>
                  <a:lnTo>
                    <a:pt x="982116" y="1263889"/>
                  </a:lnTo>
                  <a:lnTo>
                    <a:pt x="985011" y="1259953"/>
                  </a:lnTo>
                  <a:lnTo>
                    <a:pt x="986717" y="1258749"/>
                  </a:lnTo>
                  <a:lnTo>
                    <a:pt x="988195" y="1258975"/>
                  </a:lnTo>
                  <a:lnTo>
                    <a:pt x="989736" y="1260180"/>
                  </a:lnTo>
                  <a:lnTo>
                    <a:pt x="991348" y="1262379"/>
                  </a:lnTo>
                  <a:lnTo>
                    <a:pt x="994102" y="1264640"/>
                  </a:lnTo>
                  <a:lnTo>
                    <a:pt x="996144" y="1265281"/>
                  </a:lnTo>
                  <a:lnTo>
                    <a:pt x="997638" y="1264045"/>
                  </a:lnTo>
                  <a:lnTo>
                    <a:pt x="1000204" y="1255564"/>
                  </a:lnTo>
                  <a:lnTo>
                    <a:pt x="1001112" y="1253382"/>
                  </a:lnTo>
                  <a:lnTo>
                    <a:pt x="1000259" y="1252435"/>
                  </a:lnTo>
                  <a:lnTo>
                    <a:pt x="995228" y="1252521"/>
                  </a:lnTo>
                  <a:lnTo>
                    <a:pt x="993053" y="1251817"/>
                  </a:lnTo>
                  <a:lnTo>
                    <a:pt x="991802" y="1250996"/>
                  </a:lnTo>
                  <a:lnTo>
                    <a:pt x="990879" y="1247733"/>
                  </a:lnTo>
                  <a:lnTo>
                    <a:pt x="991637" y="1245989"/>
                  </a:lnTo>
                  <a:lnTo>
                    <a:pt x="996504" y="1239918"/>
                  </a:lnTo>
                  <a:lnTo>
                    <a:pt x="998796" y="1233526"/>
                  </a:lnTo>
                  <a:lnTo>
                    <a:pt x="1005610" y="1224584"/>
                  </a:lnTo>
                  <a:lnTo>
                    <a:pt x="1012510" y="1220367"/>
                  </a:lnTo>
                  <a:lnTo>
                    <a:pt x="1015851" y="1218974"/>
                  </a:lnTo>
                  <a:lnTo>
                    <a:pt x="1018573" y="1218693"/>
                  </a:lnTo>
                  <a:lnTo>
                    <a:pt x="1019755" y="1219256"/>
                  </a:lnTo>
                  <a:lnTo>
                    <a:pt x="1021210" y="1223747"/>
                  </a:lnTo>
                  <a:lnTo>
                    <a:pt x="1021476" y="1228472"/>
                  </a:lnTo>
                  <a:lnTo>
                    <a:pt x="1025223" y="1234355"/>
                  </a:lnTo>
                  <a:lnTo>
                    <a:pt x="1028235" y="1234801"/>
                  </a:lnTo>
                  <a:lnTo>
                    <a:pt x="1030105" y="1233917"/>
                  </a:lnTo>
                  <a:lnTo>
                    <a:pt x="1036161" y="1234261"/>
                  </a:lnTo>
                  <a:lnTo>
                    <a:pt x="1037561" y="1235904"/>
                  </a:lnTo>
                  <a:lnTo>
                    <a:pt x="1037459" y="1237735"/>
                  </a:lnTo>
                  <a:lnTo>
                    <a:pt x="1036786" y="1240692"/>
                  </a:lnTo>
                  <a:lnTo>
                    <a:pt x="1037201" y="1243219"/>
                  </a:lnTo>
                  <a:lnTo>
                    <a:pt x="1041308" y="1248038"/>
                  </a:lnTo>
                  <a:lnTo>
                    <a:pt x="1045009" y="1251363"/>
                  </a:lnTo>
                  <a:lnTo>
                    <a:pt x="1048326" y="1255502"/>
                  </a:lnTo>
                  <a:lnTo>
                    <a:pt x="1053271" y="1264108"/>
                  </a:lnTo>
                  <a:lnTo>
                    <a:pt x="1054342" y="1266533"/>
                  </a:lnTo>
                  <a:lnTo>
                    <a:pt x="1055086" y="1269146"/>
                  </a:lnTo>
                  <a:lnTo>
                    <a:pt x="1056369" y="1278659"/>
                  </a:lnTo>
                  <a:lnTo>
                    <a:pt x="1056533" y="1282250"/>
                  </a:lnTo>
                  <a:lnTo>
                    <a:pt x="1056063" y="1292577"/>
                  </a:lnTo>
                  <a:lnTo>
                    <a:pt x="1055672" y="1294525"/>
                  </a:lnTo>
                  <a:lnTo>
                    <a:pt x="1054366" y="1296857"/>
                  </a:lnTo>
                  <a:lnTo>
                    <a:pt x="1054820" y="1297803"/>
                  </a:lnTo>
                  <a:lnTo>
                    <a:pt x="1058723" y="1300471"/>
                  </a:lnTo>
                  <a:lnTo>
                    <a:pt x="1061821" y="1305752"/>
                  </a:lnTo>
                  <a:lnTo>
                    <a:pt x="1063449" y="1307450"/>
                  </a:lnTo>
                  <a:lnTo>
                    <a:pt x="1067376" y="1310289"/>
                  </a:lnTo>
                  <a:lnTo>
                    <a:pt x="1068088" y="1311361"/>
                  </a:lnTo>
                  <a:lnTo>
                    <a:pt x="1068980" y="1313129"/>
                  </a:lnTo>
                  <a:lnTo>
                    <a:pt x="1071194" y="1320679"/>
                  </a:lnTo>
                  <a:lnTo>
                    <a:pt x="1074824" y="1327446"/>
                  </a:lnTo>
                  <a:lnTo>
                    <a:pt x="1075090" y="1328901"/>
                  </a:lnTo>
                  <a:lnTo>
                    <a:pt x="1074308" y="1332070"/>
                  </a:lnTo>
                  <a:lnTo>
                    <a:pt x="1074863" y="1333071"/>
                  </a:lnTo>
                  <a:lnTo>
                    <a:pt x="1076264" y="1334229"/>
                  </a:lnTo>
                  <a:lnTo>
                    <a:pt x="1077523" y="1333627"/>
                  </a:lnTo>
                  <a:lnTo>
                    <a:pt x="1078634" y="1331256"/>
                  </a:lnTo>
                  <a:lnTo>
                    <a:pt x="1079847" y="1330568"/>
                  </a:lnTo>
                  <a:lnTo>
                    <a:pt x="1081153" y="1331569"/>
                  </a:lnTo>
                  <a:lnTo>
                    <a:pt x="1082147" y="1333329"/>
                  </a:lnTo>
                  <a:lnTo>
                    <a:pt x="1083500" y="1337632"/>
                  </a:lnTo>
                  <a:lnTo>
                    <a:pt x="1085472" y="1341176"/>
                  </a:lnTo>
                  <a:lnTo>
                    <a:pt x="1085307" y="1342256"/>
                  </a:lnTo>
                  <a:lnTo>
                    <a:pt x="1084329" y="1343140"/>
                  </a:lnTo>
                  <a:lnTo>
                    <a:pt x="1079002" y="1344118"/>
                  </a:lnTo>
                  <a:lnTo>
                    <a:pt x="1076005" y="1343437"/>
                  </a:lnTo>
                  <a:lnTo>
                    <a:pt x="1073236" y="1341708"/>
                  </a:lnTo>
                  <a:lnTo>
                    <a:pt x="1071311" y="1339917"/>
                  </a:lnTo>
                  <a:lnTo>
                    <a:pt x="1069520" y="1337171"/>
                  </a:lnTo>
                  <a:lnTo>
                    <a:pt x="1068855" y="1337460"/>
                  </a:lnTo>
                  <a:lnTo>
                    <a:pt x="1067916" y="1339698"/>
                  </a:lnTo>
                  <a:lnTo>
                    <a:pt x="1065913" y="1342960"/>
                  </a:lnTo>
                  <a:lnTo>
                    <a:pt x="1064661" y="1345964"/>
                  </a:lnTo>
                  <a:lnTo>
                    <a:pt x="1066117" y="1347294"/>
                  </a:lnTo>
                  <a:lnTo>
                    <a:pt x="1073118" y="1347208"/>
                  </a:lnTo>
                  <a:lnTo>
                    <a:pt x="1074636" y="1348053"/>
                  </a:lnTo>
                  <a:lnTo>
                    <a:pt x="1076412" y="1350158"/>
                  </a:lnTo>
                  <a:lnTo>
                    <a:pt x="1074386" y="1353670"/>
                  </a:lnTo>
                  <a:lnTo>
                    <a:pt x="1069653" y="1359546"/>
                  </a:lnTo>
                  <a:lnTo>
                    <a:pt x="1059420" y="1370866"/>
                  </a:lnTo>
                  <a:lnTo>
                    <a:pt x="1056415" y="1373761"/>
                  </a:lnTo>
                  <a:lnTo>
                    <a:pt x="1057143" y="1374598"/>
                  </a:lnTo>
                  <a:lnTo>
                    <a:pt x="1058285" y="1374809"/>
                  </a:lnTo>
                  <a:lnTo>
                    <a:pt x="1061798" y="1374316"/>
                  </a:lnTo>
                  <a:lnTo>
                    <a:pt x="1065076" y="1372806"/>
                  </a:lnTo>
                  <a:lnTo>
                    <a:pt x="1069066" y="1373456"/>
                  </a:lnTo>
                  <a:lnTo>
                    <a:pt x="1070842" y="1374692"/>
                  </a:lnTo>
                  <a:lnTo>
                    <a:pt x="1070239" y="1375889"/>
                  </a:lnTo>
                  <a:lnTo>
                    <a:pt x="1071319" y="1377845"/>
                  </a:lnTo>
                  <a:lnTo>
                    <a:pt x="1077844" y="1382375"/>
                  </a:lnTo>
                  <a:lnTo>
                    <a:pt x="1081967" y="1381475"/>
                  </a:lnTo>
                  <a:lnTo>
                    <a:pt x="1086176" y="1377109"/>
                  </a:lnTo>
                  <a:lnTo>
                    <a:pt x="1089430" y="1374942"/>
                  </a:lnTo>
                  <a:lnTo>
                    <a:pt x="1093436" y="1375240"/>
                  </a:lnTo>
                  <a:lnTo>
                    <a:pt x="1094555" y="1375725"/>
                  </a:lnTo>
                  <a:lnTo>
                    <a:pt x="1094124" y="1376789"/>
                  </a:lnTo>
                  <a:lnTo>
                    <a:pt x="1091167" y="1379237"/>
                  </a:lnTo>
                  <a:lnTo>
                    <a:pt x="1088492" y="1381960"/>
                  </a:lnTo>
                  <a:lnTo>
                    <a:pt x="1088202" y="1382727"/>
                  </a:lnTo>
                  <a:lnTo>
                    <a:pt x="1091535" y="1381631"/>
                  </a:lnTo>
                  <a:lnTo>
                    <a:pt x="1098959" y="1383368"/>
                  </a:lnTo>
                  <a:lnTo>
                    <a:pt x="1102566" y="1383798"/>
                  </a:lnTo>
                  <a:lnTo>
                    <a:pt x="1105179" y="1383360"/>
                  </a:lnTo>
                  <a:lnTo>
                    <a:pt x="1107628" y="1384049"/>
                  </a:lnTo>
                  <a:lnTo>
                    <a:pt x="1109920" y="1385864"/>
                  </a:lnTo>
                  <a:lnTo>
                    <a:pt x="1110687" y="1387014"/>
                  </a:lnTo>
                  <a:lnTo>
                    <a:pt x="1108543" y="1387757"/>
                  </a:lnTo>
                  <a:lnTo>
                    <a:pt x="1106517" y="1387741"/>
                  </a:lnTo>
                  <a:lnTo>
                    <a:pt x="1104796" y="1388844"/>
                  </a:lnTo>
                  <a:lnTo>
                    <a:pt x="1103380" y="1391043"/>
                  </a:lnTo>
                  <a:lnTo>
                    <a:pt x="1102370" y="1393891"/>
                  </a:lnTo>
                  <a:lnTo>
                    <a:pt x="1101768" y="1397388"/>
                  </a:lnTo>
                  <a:lnTo>
                    <a:pt x="1100227" y="1398827"/>
                  </a:lnTo>
                  <a:lnTo>
                    <a:pt x="1097754" y="1398217"/>
                  </a:lnTo>
                  <a:lnTo>
                    <a:pt x="1096784" y="1397231"/>
                  </a:lnTo>
                  <a:lnTo>
                    <a:pt x="1097316" y="1395846"/>
                  </a:lnTo>
                  <a:lnTo>
                    <a:pt x="1096597" y="1395651"/>
                  </a:lnTo>
                  <a:lnTo>
                    <a:pt x="1094617" y="1396637"/>
                  </a:lnTo>
                  <a:lnTo>
                    <a:pt x="1093076" y="1396660"/>
                  </a:lnTo>
                  <a:lnTo>
                    <a:pt x="1092654" y="1397685"/>
                  </a:lnTo>
                  <a:lnTo>
                    <a:pt x="1103466" y="1408779"/>
                  </a:lnTo>
                  <a:lnTo>
                    <a:pt x="1106924" y="1418527"/>
                  </a:lnTo>
                  <a:lnTo>
                    <a:pt x="1109302" y="1422532"/>
                  </a:lnTo>
                  <a:lnTo>
                    <a:pt x="1109537" y="1423588"/>
                  </a:lnTo>
                  <a:lnTo>
                    <a:pt x="1107988" y="1426272"/>
                  </a:lnTo>
                  <a:lnTo>
                    <a:pt x="1107909" y="1428314"/>
                  </a:lnTo>
                  <a:lnTo>
                    <a:pt x="1108621" y="1434189"/>
                  </a:lnTo>
                  <a:lnTo>
                    <a:pt x="1108293" y="1438860"/>
                  </a:lnTo>
                  <a:lnTo>
                    <a:pt x="1107229" y="1447051"/>
                  </a:lnTo>
                  <a:lnTo>
                    <a:pt x="1108222" y="1449586"/>
                  </a:lnTo>
                  <a:lnTo>
                    <a:pt x="1110530" y="1451823"/>
                  </a:lnTo>
                  <a:lnTo>
                    <a:pt x="1111915" y="1454679"/>
                  </a:lnTo>
                  <a:lnTo>
                    <a:pt x="1112862" y="1455657"/>
                  </a:lnTo>
                  <a:lnTo>
                    <a:pt x="1113566" y="1457949"/>
                  </a:lnTo>
                  <a:lnTo>
                    <a:pt x="1114387" y="1459388"/>
                  </a:lnTo>
                  <a:lnTo>
                    <a:pt x="1115334" y="1459975"/>
                  </a:lnTo>
                  <a:lnTo>
                    <a:pt x="1115999" y="1459224"/>
                  </a:lnTo>
                  <a:lnTo>
                    <a:pt x="1116390" y="1457127"/>
                  </a:lnTo>
                  <a:lnTo>
                    <a:pt x="1117274" y="1455164"/>
                  </a:lnTo>
                  <a:lnTo>
                    <a:pt x="1119715" y="1451627"/>
                  </a:lnTo>
                  <a:lnTo>
                    <a:pt x="1122078" y="1446089"/>
                  </a:lnTo>
                  <a:lnTo>
                    <a:pt x="1122477" y="1444250"/>
                  </a:lnTo>
                  <a:lnTo>
                    <a:pt x="1122101" y="1439877"/>
                  </a:lnTo>
                  <a:lnTo>
                    <a:pt x="1122375" y="1437999"/>
                  </a:lnTo>
                  <a:lnTo>
                    <a:pt x="1124597" y="1431341"/>
                  </a:lnTo>
                  <a:lnTo>
                    <a:pt x="1125301" y="1426710"/>
                  </a:lnTo>
                  <a:lnTo>
                    <a:pt x="1125974" y="1419458"/>
                  </a:lnTo>
                  <a:lnTo>
                    <a:pt x="1127147" y="1414388"/>
                  </a:lnTo>
                  <a:lnTo>
                    <a:pt x="1129666" y="1410069"/>
                  </a:lnTo>
                  <a:lnTo>
                    <a:pt x="1134063" y="1401307"/>
                  </a:lnTo>
                  <a:lnTo>
                    <a:pt x="1135651" y="1399547"/>
                  </a:lnTo>
                  <a:lnTo>
                    <a:pt x="1137435" y="1398679"/>
                  </a:lnTo>
                  <a:lnTo>
                    <a:pt x="1140549" y="1398882"/>
                  </a:lnTo>
                  <a:lnTo>
                    <a:pt x="1142818" y="1401714"/>
                  </a:lnTo>
                  <a:lnTo>
                    <a:pt x="1145869" y="1406932"/>
                  </a:lnTo>
                  <a:lnTo>
                    <a:pt x="1149757" y="1411665"/>
                  </a:lnTo>
                  <a:lnTo>
                    <a:pt x="1156829" y="1418057"/>
                  </a:lnTo>
                  <a:lnTo>
                    <a:pt x="1158848" y="1420467"/>
                  </a:lnTo>
                  <a:lnTo>
                    <a:pt x="1162853" y="1426749"/>
                  </a:lnTo>
                  <a:lnTo>
                    <a:pt x="1164543" y="1432953"/>
                  </a:lnTo>
                  <a:lnTo>
                    <a:pt x="1165701" y="1441661"/>
                  </a:lnTo>
                  <a:lnTo>
                    <a:pt x="1166702" y="1446879"/>
                  </a:lnTo>
                  <a:lnTo>
                    <a:pt x="1167540" y="1448647"/>
                  </a:lnTo>
                  <a:lnTo>
                    <a:pt x="1167923" y="1451268"/>
                  </a:lnTo>
                  <a:lnTo>
                    <a:pt x="1167853" y="1454749"/>
                  </a:lnTo>
                  <a:lnTo>
                    <a:pt x="1167532" y="1457464"/>
                  </a:lnTo>
                  <a:lnTo>
                    <a:pt x="1166976" y="1459420"/>
                  </a:lnTo>
                  <a:lnTo>
                    <a:pt x="1166108" y="1460531"/>
                  </a:lnTo>
                  <a:lnTo>
                    <a:pt x="1163949" y="1460890"/>
                  </a:lnTo>
                  <a:lnTo>
                    <a:pt x="1161312" y="1460351"/>
                  </a:lnTo>
                  <a:lnTo>
                    <a:pt x="1160553" y="1459474"/>
                  </a:lnTo>
                  <a:lnTo>
                    <a:pt x="1159168" y="1455391"/>
                  </a:lnTo>
                  <a:lnTo>
                    <a:pt x="1158590" y="1455140"/>
                  </a:lnTo>
                  <a:lnTo>
                    <a:pt x="1156141" y="1458152"/>
                  </a:lnTo>
                  <a:lnTo>
                    <a:pt x="1155836" y="1459834"/>
                  </a:lnTo>
                  <a:lnTo>
                    <a:pt x="1156735" y="1465397"/>
                  </a:lnTo>
                  <a:lnTo>
                    <a:pt x="1156618" y="1475794"/>
                  </a:lnTo>
                  <a:lnTo>
                    <a:pt x="1156868" y="1478047"/>
                  </a:lnTo>
                  <a:lnTo>
                    <a:pt x="1159458" y="1488781"/>
                  </a:lnTo>
                  <a:lnTo>
                    <a:pt x="1163823" y="1496886"/>
                  </a:lnTo>
                  <a:lnTo>
                    <a:pt x="1174753" y="1512377"/>
                  </a:lnTo>
                  <a:lnTo>
                    <a:pt x="1175379" y="1514121"/>
                  </a:lnTo>
                  <a:lnTo>
                    <a:pt x="1176537" y="1520396"/>
                  </a:lnTo>
                  <a:lnTo>
                    <a:pt x="1177108" y="1521702"/>
                  </a:lnTo>
                  <a:lnTo>
                    <a:pt x="1177820" y="1522484"/>
                  </a:lnTo>
                  <a:lnTo>
                    <a:pt x="1178680" y="1522735"/>
                  </a:lnTo>
                  <a:lnTo>
                    <a:pt x="1179869" y="1522109"/>
                  </a:lnTo>
                  <a:lnTo>
                    <a:pt x="1183891" y="1517352"/>
                  </a:lnTo>
                  <a:lnTo>
                    <a:pt x="1187388" y="1512322"/>
                  </a:lnTo>
                  <a:lnTo>
                    <a:pt x="1189828" y="1509693"/>
                  </a:lnTo>
                  <a:lnTo>
                    <a:pt x="1191213" y="1509482"/>
                  </a:lnTo>
                  <a:lnTo>
                    <a:pt x="1192700" y="1508559"/>
                  </a:lnTo>
                  <a:lnTo>
                    <a:pt x="1194296" y="1506931"/>
                  </a:lnTo>
                  <a:lnTo>
                    <a:pt x="1195360" y="1505140"/>
                  </a:lnTo>
                  <a:lnTo>
                    <a:pt x="1195899" y="1503184"/>
                  </a:lnTo>
                  <a:lnTo>
                    <a:pt x="1196619" y="1495517"/>
                  </a:lnTo>
                  <a:lnTo>
                    <a:pt x="1197229" y="1491840"/>
                  </a:lnTo>
                  <a:lnTo>
                    <a:pt x="1198935" y="1486802"/>
                  </a:lnTo>
                  <a:lnTo>
                    <a:pt x="1199561" y="1485370"/>
                  </a:lnTo>
                  <a:lnTo>
                    <a:pt x="1208018" y="1472493"/>
                  </a:lnTo>
                  <a:lnTo>
                    <a:pt x="1208714" y="1470897"/>
                  </a:lnTo>
                  <a:lnTo>
                    <a:pt x="1212305" y="1455805"/>
                  </a:lnTo>
                  <a:lnTo>
                    <a:pt x="1213573" y="1448835"/>
                  </a:lnTo>
                  <a:lnTo>
                    <a:pt x="1213753" y="1444618"/>
                  </a:lnTo>
                  <a:lnTo>
                    <a:pt x="1213267" y="1440847"/>
                  </a:lnTo>
                  <a:lnTo>
                    <a:pt x="1213510" y="1437733"/>
                  </a:lnTo>
                  <a:lnTo>
                    <a:pt x="1214480" y="1435277"/>
                  </a:lnTo>
                  <a:lnTo>
                    <a:pt x="1215505" y="1433540"/>
                  </a:lnTo>
                  <a:lnTo>
                    <a:pt x="1217273" y="1431780"/>
                  </a:lnTo>
                  <a:lnTo>
                    <a:pt x="1218251" y="1429300"/>
                  </a:lnTo>
                  <a:lnTo>
                    <a:pt x="1218838" y="1429049"/>
                  </a:lnTo>
                  <a:lnTo>
                    <a:pt x="1220285" y="1429034"/>
                  </a:lnTo>
                  <a:lnTo>
                    <a:pt x="1222194" y="1430723"/>
                  </a:lnTo>
                  <a:lnTo>
                    <a:pt x="1223579" y="1431028"/>
                  </a:lnTo>
                  <a:lnTo>
                    <a:pt x="1232529" y="1429088"/>
                  </a:lnTo>
                  <a:lnTo>
                    <a:pt x="1232529" y="1428056"/>
                  </a:lnTo>
                  <a:lnTo>
                    <a:pt x="1227279" y="1424793"/>
                  </a:lnTo>
                  <a:lnTo>
                    <a:pt x="1227334" y="1423158"/>
                  </a:lnTo>
                  <a:lnTo>
                    <a:pt x="1227796" y="1420905"/>
                  </a:lnTo>
                  <a:lnTo>
                    <a:pt x="1229446" y="1418386"/>
                  </a:lnTo>
                  <a:lnTo>
                    <a:pt x="1231473" y="1417588"/>
                  </a:lnTo>
                  <a:lnTo>
                    <a:pt x="1231926" y="1415984"/>
                  </a:lnTo>
                  <a:lnTo>
                    <a:pt x="1231981" y="1413997"/>
                  </a:lnTo>
                  <a:lnTo>
                    <a:pt x="1232646" y="1410750"/>
                  </a:lnTo>
                  <a:lnTo>
                    <a:pt x="1232036" y="1409592"/>
                  </a:lnTo>
                  <a:lnTo>
                    <a:pt x="1227131" y="1405094"/>
                  </a:lnTo>
                  <a:lnTo>
                    <a:pt x="1224299" y="1405281"/>
                  </a:lnTo>
                  <a:lnTo>
                    <a:pt x="1223579" y="1404695"/>
                  </a:lnTo>
                  <a:lnTo>
                    <a:pt x="1221130" y="1401010"/>
                  </a:lnTo>
                  <a:lnTo>
                    <a:pt x="1220238" y="1395643"/>
                  </a:lnTo>
                  <a:lnTo>
                    <a:pt x="1220144" y="1393437"/>
                  </a:lnTo>
                  <a:lnTo>
                    <a:pt x="1220481" y="1389885"/>
                  </a:lnTo>
                  <a:lnTo>
                    <a:pt x="1220794" y="1388899"/>
                  </a:lnTo>
                  <a:lnTo>
                    <a:pt x="1220637" y="1387288"/>
                  </a:lnTo>
                  <a:lnTo>
                    <a:pt x="1220019" y="1385050"/>
                  </a:lnTo>
                  <a:lnTo>
                    <a:pt x="1219972" y="1383063"/>
                  </a:lnTo>
                  <a:lnTo>
                    <a:pt x="1220489" y="1381318"/>
                  </a:lnTo>
                  <a:lnTo>
                    <a:pt x="1220176" y="1379253"/>
                  </a:lnTo>
                  <a:lnTo>
                    <a:pt x="1219033" y="1376851"/>
                  </a:lnTo>
                  <a:lnTo>
                    <a:pt x="1218587" y="1374786"/>
                  </a:lnTo>
                  <a:lnTo>
                    <a:pt x="1219784" y="1368676"/>
                  </a:lnTo>
                  <a:lnTo>
                    <a:pt x="1219823" y="1366798"/>
                  </a:lnTo>
                  <a:lnTo>
                    <a:pt x="1218697" y="1364177"/>
                  </a:lnTo>
                  <a:lnTo>
                    <a:pt x="1217876" y="1363160"/>
                  </a:lnTo>
                  <a:lnTo>
                    <a:pt x="1218478" y="1362511"/>
                  </a:lnTo>
                  <a:lnTo>
                    <a:pt x="1220504" y="1362237"/>
                  </a:lnTo>
                  <a:lnTo>
                    <a:pt x="1222929" y="1363090"/>
                  </a:lnTo>
                  <a:lnTo>
                    <a:pt x="1225738" y="1365061"/>
                  </a:lnTo>
                  <a:lnTo>
                    <a:pt x="1229188" y="1365085"/>
                  </a:lnTo>
                  <a:lnTo>
                    <a:pt x="1233264" y="1363160"/>
                  </a:lnTo>
                  <a:lnTo>
                    <a:pt x="1237411" y="1362229"/>
                  </a:lnTo>
                  <a:lnTo>
                    <a:pt x="1244577" y="1362613"/>
                  </a:lnTo>
                  <a:lnTo>
                    <a:pt x="1246267" y="1363160"/>
                  </a:lnTo>
                  <a:lnTo>
                    <a:pt x="1253394" y="1368856"/>
                  </a:lnTo>
                  <a:lnTo>
                    <a:pt x="1258925" y="1371742"/>
                  </a:lnTo>
                  <a:lnTo>
                    <a:pt x="1261421" y="1371476"/>
                  </a:lnTo>
                  <a:lnTo>
                    <a:pt x="1273719" y="1372619"/>
                  </a:lnTo>
                  <a:lnTo>
                    <a:pt x="1279117" y="1372040"/>
                  </a:lnTo>
                  <a:lnTo>
                    <a:pt x="1281910" y="1372298"/>
                  </a:lnTo>
                  <a:lnTo>
                    <a:pt x="1287277" y="1375404"/>
                  </a:lnTo>
                  <a:lnTo>
                    <a:pt x="1286925" y="1377986"/>
                  </a:lnTo>
                  <a:lnTo>
                    <a:pt x="1284609" y="1382296"/>
                  </a:lnTo>
                  <a:lnTo>
                    <a:pt x="1281590" y="1383180"/>
                  </a:lnTo>
                  <a:lnTo>
                    <a:pt x="1278922" y="1384667"/>
                  </a:lnTo>
                  <a:lnTo>
                    <a:pt x="1281394" y="1386920"/>
                  </a:lnTo>
                  <a:lnTo>
                    <a:pt x="1288693" y="1389940"/>
                  </a:lnTo>
                  <a:lnTo>
                    <a:pt x="1290407" y="1394767"/>
                  </a:lnTo>
                  <a:lnTo>
                    <a:pt x="1290923" y="1396973"/>
                  </a:lnTo>
                  <a:lnTo>
                    <a:pt x="1290078" y="1398960"/>
                  </a:lnTo>
                  <a:lnTo>
                    <a:pt x="1290500" y="1399954"/>
                  </a:lnTo>
                  <a:lnTo>
                    <a:pt x="1292190" y="1399954"/>
                  </a:lnTo>
                  <a:lnTo>
                    <a:pt x="1296556" y="1398272"/>
                  </a:lnTo>
                  <a:lnTo>
                    <a:pt x="1301375" y="1399383"/>
                  </a:lnTo>
                  <a:lnTo>
                    <a:pt x="1308393" y="1403091"/>
                  </a:lnTo>
                  <a:lnTo>
                    <a:pt x="1309152" y="1403865"/>
                  </a:lnTo>
                  <a:lnTo>
                    <a:pt x="1310388" y="1406752"/>
                  </a:lnTo>
                  <a:lnTo>
                    <a:pt x="1310231" y="1407918"/>
                  </a:lnTo>
                  <a:lnTo>
                    <a:pt x="1304027" y="1415092"/>
                  </a:lnTo>
                  <a:lnTo>
                    <a:pt x="1300796" y="1417924"/>
                  </a:lnTo>
                  <a:lnTo>
                    <a:pt x="1296556" y="1420835"/>
                  </a:lnTo>
                  <a:lnTo>
                    <a:pt x="1296415" y="1422384"/>
                  </a:lnTo>
                  <a:lnTo>
                    <a:pt x="1302369" y="1422673"/>
                  </a:lnTo>
                  <a:lnTo>
                    <a:pt x="1307000" y="1423487"/>
                  </a:lnTo>
                  <a:lnTo>
                    <a:pt x="1309089" y="1424433"/>
                  </a:lnTo>
                  <a:lnTo>
                    <a:pt x="1310176" y="1425771"/>
                  </a:lnTo>
                  <a:lnTo>
                    <a:pt x="1311663" y="1428650"/>
                  </a:lnTo>
                  <a:lnTo>
                    <a:pt x="1311905" y="1430919"/>
                  </a:lnTo>
                  <a:lnTo>
                    <a:pt x="1311757" y="1433986"/>
                  </a:lnTo>
                  <a:lnTo>
                    <a:pt x="1311264" y="1436114"/>
                  </a:lnTo>
                  <a:lnTo>
                    <a:pt x="1305881" y="1442200"/>
                  </a:lnTo>
                  <a:lnTo>
                    <a:pt x="1303409" y="1444101"/>
                  </a:lnTo>
                  <a:lnTo>
                    <a:pt x="1299200" y="1446347"/>
                  </a:lnTo>
                  <a:lnTo>
                    <a:pt x="1297369" y="1448029"/>
                  </a:lnTo>
                  <a:lnTo>
                    <a:pt x="1295359" y="1447794"/>
                  </a:lnTo>
                  <a:lnTo>
                    <a:pt x="1293168" y="1445650"/>
                  </a:lnTo>
                  <a:lnTo>
                    <a:pt x="1290884" y="1445189"/>
                  </a:lnTo>
                  <a:lnTo>
                    <a:pt x="1286777" y="1446910"/>
                  </a:lnTo>
                  <a:lnTo>
                    <a:pt x="1284547" y="1446847"/>
                  </a:lnTo>
                  <a:lnTo>
                    <a:pt x="1283452" y="1447450"/>
                  </a:lnTo>
                  <a:lnTo>
                    <a:pt x="1283365" y="1448772"/>
                  </a:lnTo>
                  <a:lnTo>
                    <a:pt x="1285313" y="1452590"/>
                  </a:lnTo>
                  <a:lnTo>
                    <a:pt x="1286440" y="1454092"/>
                  </a:lnTo>
                  <a:lnTo>
                    <a:pt x="1286878" y="1455218"/>
                  </a:lnTo>
                  <a:lnTo>
                    <a:pt x="1286049" y="1457104"/>
                  </a:lnTo>
                  <a:lnTo>
                    <a:pt x="1286221" y="1457698"/>
                  </a:lnTo>
                  <a:lnTo>
                    <a:pt x="1286878" y="1458371"/>
                  </a:lnTo>
                  <a:lnTo>
                    <a:pt x="1290618" y="1466649"/>
                  </a:lnTo>
                  <a:lnTo>
                    <a:pt x="1291408" y="1467282"/>
                  </a:lnTo>
                  <a:lnTo>
                    <a:pt x="1292182" y="1466969"/>
                  </a:lnTo>
                  <a:lnTo>
                    <a:pt x="1293802" y="1464614"/>
                  </a:lnTo>
                  <a:lnTo>
                    <a:pt x="1294764" y="1463652"/>
                  </a:lnTo>
                  <a:lnTo>
                    <a:pt x="1295234" y="1463777"/>
                  </a:lnTo>
                  <a:lnTo>
                    <a:pt x="1295218" y="1464982"/>
                  </a:lnTo>
                  <a:lnTo>
                    <a:pt x="1293489" y="1472156"/>
                  </a:lnTo>
                  <a:lnTo>
                    <a:pt x="1293262" y="1474065"/>
                  </a:lnTo>
                  <a:lnTo>
                    <a:pt x="1293301" y="1475771"/>
                  </a:lnTo>
                  <a:lnTo>
                    <a:pt x="1294130" y="1479377"/>
                  </a:lnTo>
                  <a:lnTo>
                    <a:pt x="1296024" y="1483234"/>
                  </a:lnTo>
                  <a:lnTo>
                    <a:pt x="1298371" y="1486692"/>
                  </a:lnTo>
                  <a:lnTo>
                    <a:pt x="1301899" y="1491332"/>
                  </a:lnTo>
                  <a:lnTo>
                    <a:pt x="1306640" y="1496268"/>
                  </a:lnTo>
                  <a:lnTo>
                    <a:pt x="1308408" y="1498662"/>
                  </a:lnTo>
                  <a:lnTo>
                    <a:pt x="1310998" y="1504287"/>
                  </a:lnTo>
                  <a:lnTo>
                    <a:pt x="1311530" y="1506439"/>
                  </a:lnTo>
                  <a:lnTo>
                    <a:pt x="1310849" y="1512314"/>
                  </a:lnTo>
                  <a:lnTo>
                    <a:pt x="1308956" y="1521874"/>
                  </a:lnTo>
                  <a:lnTo>
                    <a:pt x="1307735" y="1527280"/>
                  </a:lnTo>
                  <a:lnTo>
                    <a:pt x="1307188" y="1528579"/>
                  </a:lnTo>
                  <a:lnTo>
                    <a:pt x="1303613" y="1532397"/>
                  </a:lnTo>
                  <a:lnTo>
                    <a:pt x="1301586" y="1533289"/>
                  </a:lnTo>
                  <a:lnTo>
                    <a:pt x="1298246" y="1533187"/>
                  </a:lnTo>
                  <a:lnTo>
                    <a:pt x="1297119" y="1533930"/>
                  </a:lnTo>
                  <a:lnTo>
                    <a:pt x="1295374" y="1536973"/>
                  </a:lnTo>
                  <a:lnTo>
                    <a:pt x="1293004" y="1542293"/>
                  </a:lnTo>
                  <a:lnTo>
                    <a:pt x="1291134" y="1545657"/>
                  </a:lnTo>
                  <a:lnTo>
                    <a:pt x="1289773" y="1547074"/>
                  </a:lnTo>
                  <a:lnTo>
                    <a:pt x="1287262" y="1548724"/>
                  </a:lnTo>
                  <a:lnTo>
                    <a:pt x="1283334" y="1553598"/>
                  </a:lnTo>
                  <a:lnTo>
                    <a:pt x="1281402" y="1555468"/>
                  </a:lnTo>
                  <a:lnTo>
                    <a:pt x="1274658" y="1557494"/>
                  </a:lnTo>
                  <a:lnTo>
                    <a:pt x="1269166" y="1564050"/>
                  </a:lnTo>
                  <a:lnTo>
                    <a:pt x="1266983" y="1566210"/>
                  </a:lnTo>
                  <a:lnTo>
                    <a:pt x="1264613" y="1567352"/>
                  </a:lnTo>
                  <a:lnTo>
                    <a:pt x="1262047" y="1567493"/>
                  </a:lnTo>
                  <a:lnTo>
                    <a:pt x="1260576" y="1566444"/>
                  </a:lnTo>
                  <a:lnTo>
                    <a:pt x="1259739" y="1562454"/>
                  </a:lnTo>
                  <a:lnTo>
                    <a:pt x="1259246" y="1561140"/>
                  </a:lnTo>
                  <a:lnTo>
                    <a:pt x="1257306" y="1558402"/>
                  </a:lnTo>
                  <a:lnTo>
                    <a:pt x="1253331" y="1550414"/>
                  </a:lnTo>
                  <a:lnTo>
                    <a:pt x="1251618" y="1547668"/>
                  </a:lnTo>
                  <a:lnTo>
                    <a:pt x="1250476" y="1547058"/>
                  </a:lnTo>
                  <a:lnTo>
                    <a:pt x="1248183" y="1547488"/>
                  </a:lnTo>
                  <a:lnTo>
                    <a:pt x="1247010" y="1547230"/>
                  </a:lnTo>
                  <a:lnTo>
                    <a:pt x="1244452" y="1544703"/>
                  </a:lnTo>
                  <a:lnTo>
                    <a:pt x="1243529" y="1543068"/>
                  </a:lnTo>
                  <a:lnTo>
                    <a:pt x="1243646" y="1542426"/>
                  </a:lnTo>
                  <a:lnTo>
                    <a:pt x="1245586" y="1541495"/>
                  </a:lnTo>
                  <a:lnTo>
                    <a:pt x="1244757" y="1540181"/>
                  </a:lnTo>
                  <a:lnTo>
                    <a:pt x="1241338" y="1536567"/>
                  </a:lnTo>
                  <a:lnTo>
                    <a:pt x="1239922" y="1534666"/>
                  </a:lnTo>
                  <a:lnTo>
                    <a:pt x="1239750" y="1534016"/>
                  </a:lnTo>
                  <a:lnTo>
                    <a:pt x="1236362" y="1531560"/>
                  </a:lnTo>
                  <a:lnTo>
                    <a:pt x="1232998" y="1530879"/>
                  </a:lnTo>
                  <a:lnTo>
                    <a:pt x="1228734" y="1534955"/>
                  </a:lnTo>
                  <a:lnTo>
                    <a:pt x="1227115" y="1537709"/>
                  </a:lnTo>
                  <a:lnTo>
                    <a:pt x="1227170" y="1538609"/>
                  </a:lnTo>
                  <a:lnTo>
                    <a:pt x="1229212" y="1539657"/>
                  </a:lnTo>
                  <a:lnTo>
                    <a:pt x="1230096" y="1539148"/>
                  </a:lnTo>
                  <a:lnTo>
                    <a:pt x="1231832" y="1536614"/>
                  </a:lnTo>
                  <a:lnTo>
                    <a:pt x="1232748" y="1535823"/>
                  </a:lnTo>
                  <a:lnTo>
                    <a:pt x="1235377" y="1536222"/>
                  </a:lnTo>
                  <a:lnTo>
                    <a:pt x="1237551" y="1537975"/>
                  </a:lnTo>
                  <a:lnTo>
                    <a:pt x="1238342" y="1539493"/>
                  </a:lnTo>
                  <a:lnTo>
                    <a:pt x="1238631" y="1540525"/>
                  </a:lnTo>
                  <a:lnTo>
                    <a:pt x="1244569" y="1548583"/>
                  </a:lnTo>
                  <a:lnTo>
                    <a:pt x="1246674" y="1550211"/>
                  </a:lnTo>
                  <a:lnTo>
                    <a:pt x="1247550" y="1552127"/>
                  </a:lnTo>
                  <a:lnTo>
                    <a:pt x="1248215" y="1555312"/>
                  </a:lnTo>
                  <a:lnTo>
                    <a:pt x="1249506" y="1558840"/>
                  </a:lnTo>
                  <a:lnTo>
                    <a:pt x="1252361" y="1564645"/>
                  </a:lnTo>
                  <a:lnTo>
                    <a:pt x="1255397" y="1571788"/>
                  </a:lnTo>
                  <a:lnTo>
                    <a:pt x="1256023" y="1574596"/>
                  </a:lnTo>
                  <a:lnTo>
                    <a:pt x="1254450" y="1575950"/>
                  </a:lnTo>
                  <a:lnTo>
                    <a:pt x="1253660" y="1576051"/>
                  </a:lnTo>
                  <a:lnTo>
                    <a:pt x="1251321" y="1574995"/>
                  </a:lnTo>
                  <a:lnTo>
                    <a:pt x="1245140" y="1571694"/>
                  </a:lnTo>
                  <a:lnTo>
                    <a:pt x="1244452" y="1571756"/>
                  </a:lnTo>
                  <a:lnTo>
                    <a:pt x="1242824" y="1573493"/>
                  </a:lnTo>
                  <a:lnTo>
                    <a:pt x="1241487" y="1577436"/>
                  </a:lnTo>
                  <a:lnTo>
                    <a:pt x="1241064" y="1577812"/>
                  </a:lnTo>
                  <a:lnTo>
                    <a:pt x="1237778" y="1576271"/>
                  </a:lnTo>
                  <a:lnTo>
                    <a:pt x="1231621" y="1572805"/>
                  </a:lnTo>
                  <a:lnTo>
                    <a:pt x="1227498" y="1569863"/>
                  </a:lnTo>
                  <a:lnTo>
                    <a:pt x="1225409" y="1567438"/>
                  </a:lnTo>
                  <a:lnTo>
                    <a:pt x="1222875" y="1563565"/>
                  </a:lnTo>
                  <a:lnTo>
                    <a:pt x="1219902" y="1558230"/>
                  </a:lnTo>
                  <a:lnTo>
                    <a:pt x="1216350" y="1556524"/>
                  </a:lnTo>
                  <a:lnTo>
                    <a:pt x="1212227" y="1558472"/>
                  </a:lnTo>
                  <a:lnTo>
                    <a:pt x="1206266" y="1559161"/>
                  </a:lnTo>
                  <a:lnTo>
                    <a:pt x="1193748" y="1558558"/>
                  </a:lnTo>
                  <a:lnTo>
                    <a:pt x="1192105" y="1559020"/>
                  </a:lnTo>
                  <a:lnTo>
                    <a:pt x="1191471" y="1559685"/>
                  </a:lnTo>
                  <a:lnTo>
                    <a:pt x="1192535" y="1562619"/>
                  </a:lnTo>
                  <a:lnTo>
                    <a:pt x="1192285" y="1563424"/>
                  </a:lnTo>
                  <a:lnTo>
                    <a:pt x="1191448" y="1563972"/>
                  </a:lnTo>
                  <a:lnTo>
                    <a:pt x="1191260" y="1564833"/>
                  </a:lnTo>
                  <a:lnTo>
                    <a:pt x="1192621" y="1567931"/>
                  </a:lnTo>
                  <a:lnTo>
                    <a:pt x="1194828" y="1570035"/>
                  </a:lnTo>
                  <a:lnTo>
                    <a:pt x="1201055" y="1572875"/>
                  </a:lnTo>
                  <a:lnTo>
                    <a:pt x="1205178" y="1575308"/>
                  </a:lnTo>
                  <a:lnTo>
                    <a:pt x="1207642" y="1577397"/>
                  </a:lnTo>
                  <a:lnTo>
                    <a:pt x="1208448" y="1579157"/>
                  </a:lnTo>
                  <a:lnTo>
                    <a:pt x="1208573" y="1581082"/>
                  </a:lnTo>
                  <a:lnTo>
                    <a:pt x="1207400" y="1584900"/>
                  </a:lnTo>
                  <a:lnTo>
                    <a:pt x="1206727" y="1586300"/>
                  </a:lnTo>
                  <a:lnTo>
                    <a:pt x="1192254" y="1605162"/>
                  </a:lnTo>
                  <a:lnTo>
                    <a:pt x="1186738" y="1612720"/>
                  </a:lnTo>
                  <a:lnTo>
                    <a:pt x="1183930" y="1617344"/>
                  </a:lnTo>
                  <a:lnTo>
                    <a:pt x="1181457" y="1620387"/>
                  </a:lnTo>
                  <a:lnTo>
                    <a:pt x="1179314" y="1621873"/>
                  </a:lnTo>
                  <a:lnTo>
                    <a:pt x="1175770" y="1622703"/>
                  </a:lnTo>
                  <a:lnTo>
                    <a:pt x="1170825" y="1622890"/>
                  </a:lnTo>
                  <a:lnTo>
                    <a:pt x="1164418" y="1622178"/>
                  </a:lnTo>
                  <a:lnTo>
                    <a:pt x="1161101" y="1619777"/>
                  </a:lnTo>
                  <a:lnTo>
                    <a:pt x="1155085" y="1613354"/>
                  </a:lnTo>
                  <a:lnTo>
                    <a:pt x="1150868" y="1609567"/>
                  </a:lnTo>
                  <a:lnTo>
                    <a:pt x="1148982" y="1608300"/>
                  </a:lnTo>
                  <a:lnTo>
                    <a:pt x="1147410" y="1604724"/>
                  </a:lnTo>
                  <a:lnTo>
                    <a:pt x="1145994" y="1604036"/>
                  </a:lnTo>
                  <a:lnTo>
                    <a:pt x="1142974" y="1603433"/>
                  </a:lnTo>
                  <a:lnTo>
                    <a:pt x="1139868" y="1601517"/>
                  </a:lnTo>
                  <a:lnTo>
                    <a:pt x="1132569" y="1595000"/>
                  </a:lnTo>
                  <a:lnTo>
                    <a:pt x="1128782" y="1592395"/>
                  </a:lnTo>
                  <a:lnTo>
                    <a:pt x="1125340" y="1590955"/>
                  </a:lnTo>
                  <a:lnTo>
                    <a:pt x="1122242" y="1590697"/>
                  </a:lnTo>
                  <a:lnTo>
                    <a:pt x="1121068" y="1591088"/>
                  </a:lnTo>
                  <a:lnTo>
                    <a:pt x="1123181" y="1594382"/>
                  </a:lnTo>
                  <a:lnTo>
                    <a:pt x="1122258" y="1594585"/>
                  </a:lnTo>
                  <a:lnTo>
                    <a:pt x="1119754" y="1593834"/>
                  </a:lnTo>
                  <a:lnTo>
                    <a:pt x="1117282" y="1593842"/>
                  </a:lnTo>
                  <a:lnTo>
                    <a:pt x="1112893" y="1591479"/>
                  </a:lnTo>
                  <a:lnTo>
                    <a:pt x="1108567" y="1591792"/>
                  </a:lnTo>
                  <a:lnTo>
                    <a:pt x="1105445" y="1591315"/>
                  </a:lnTo>
                  <a:lnTo>
                    <a:pt x="1101705" y="1590001"/>
                  </a:lnTo>
                  <a:lnTo>
                    <a:pt x="1097668" y="1589359"/>
                  </a:lnTo>
                  <a:lnTo>
                    <a:pt x="1091167" y="1589422"/>
                  </a:lnTo>
                  <a:lnTo>
                    <a:pt x="1088844" y="1589703"/>
                  </a:lnTo>
                  <a:lnTo>
                    <a:pt x="1088499" y="1590321"/>
                  </a:lnTo>
                  <a:lnTo>
                    <a:pt x="1091613" y="1593200"/>
                  </a:lnTo>
                  <a:lnTo>
                    <a:pt x="1096972" y="1596666"/>
                  </a:lnTo>
                  <a:lnTo>
                    <a:pt x="1096260" y="1593678"/>
                  </a:lnTo>
                  <a:lnTo>
                    <a:pt x="1096448" y="1592903"/>
                  </a:lnTo>
                  <a:lnTo>
                    <a:pt x="1098240" y="1591863"/>
                  </a:lnTo>
                  <a:lnTo>
                    <a:pt x="1106728" y="1593709"/>
                  </a:lnTo>
                  <a:lnTo>
                    <a:pt x="1116351" y="1597582"/>
                  </a:lnTo>
                  <a:lnTo>
                    <a:pt x="1118792" y="1597957"/>
                  </a:lnTo>
                  <a:lnTo>
                    <a:pt x="1121499" y="1599311"/>
                  </a:lnTo>
                  <a:lnTo>
                    <a:pt x="1124487" y="1601642"/>
                  </a:lnTo>
                  <a:lnTo>
                    <a:pt x="1128610" y="1606375"/>
                  </a:lnTo>
                  <a:lnTo>
                    <a:pt x="1136480" y="1617046"/>
                  </a:lnTo>
                  <a:lnTo>
                    <a:pt x="1139008" y="1619722"/>
                  </a:lnTo>
                  <a:lnTo>
                    <a:pt x="1142356" y="1622210"/>
                  </a:lnTo>
                  <a:lnTo>
                    <a:pt x="1159403" y="1625801"/>
                  </a:lnTo>
                  <a:lnTo>
                    <a:pt x="1165286" y="1625777"/>
                  </a:lnTo>
                  <a:lnTo>
                    <a:pt x="1177092" y="1626810"/>
                  </a:lnTo>
                  <a:lnTo>
                    <a:pt x="1183327" y="1628680"/>
                  </a:lnTo>
                  <a:lnTo>
                    <a:pt x="1185095" y="1630080"/>
                  </a:lnTo>
                  <a:lnTo>
                    <a:pt x="1185643" y="1634751"/>
                  </a:lnTo>
                  <a:lnTo>
                    <a:pt x="1185072" y="1637090"/>
                  </a:lnTo>
                  <a:lnTo>
                    <a:pt x="1181684" y="1644186"/>
                  </a:lnTo>
                  <a:lnTo>
                    <a:pt x="1179541" y="1649388"/>
                  </a:lnTo>
                  <a:lnTo>
                    <a:pt x="1166264" y="1671161"/>
                  </a:lnTo>
                  <a:lnTo>
                    <a:pt x="1164543" y="1676121"/>
                  </a:lnTo>
                  <a:lnTo>
                    <a:pt x="1163792" y="1679078"/>
                  </a:lnTo>
                  <a:lnTo>
                    <a:pt x="1161422" y="1682137"/>
                  </a:lnTo>
                  <a:lnTo>
                    <a:pt x="1155421" y="1686863"/>
                  </a:lnTo>
                  <a:lnTo>
                    <a:pt x="1149405" y="1690868"/>
                  </a:lnTo>
                  <a:lnTo>
                    <a:pt x="1145790" y="1691729"/>
                  </a:lnTo>
                  <a:lnTo>
                    <a:pt x="1142567" y="1690774"/>
                  </a:lnTo>
                  <a:lnTo>
                    <a:pt x="1140478" y="1689617"/>
                  </a:lnTo>
                  <a:lnTo>
                    <a:pt x="1137380" y="1685634"/>
                  </a:lnTo>
                  <a:lnTo>
                    <a:pt x="1137192" y="1686049"/>
                  </a:lnTo>
                  <a:lnTo>
                    <a:pt x="1139430" y="1692276"/>
                  </a:lnTo>
                  <a:lnTo>
                    <a:pt x="1138906" y="1692910"/>
                  </a:lnTo>
                  <a:lnTo>
                    <a:pt x="1137091" y="1692128"/>
                  </a:lnTo>
                  <a:lnTo>
                    <a:pt x="1132937" y="1689335"/>
                  </a:lnTo>
                  <a:lnTo>
                    <a:pt x="1131591" y="1689851"/>
                  </a:lnTo>
                  <a:lnTo>
                    <a:pt x="1130793" y="1690610"/>
                  </a:lnTo>
                  <a:lnTo>
                    <a:pt x="1129690" y="1690594"/>
                  </a:lnTo>
                  <a:lnTo>
                    <a:pt x="1128274" y="1689804"/>
                  </a:lnTo>
                  <a:lnTo>
                    <a:pt x="1125708" y="1687481"/>
                  </a:lnTo>
                  <a:lnTo>
                    <a:pt x="1125027" y="1686346"/>
                  </a:lnTo>
                  <a:lnTo>
                    <a:pt x="1124409" y="1682888"/>
                  </a:lnTo>
                  <a:lnTo>
                    <a:pt x="1123986" y="1682270"/>
                  </a:lnTo>
                  <a:lnTo>
                    <a:pt x="1118933" y="1684265"/>
                  </a:lnTo>
                  <a:lnTo>
                    <a:pt x="1118088" y="1684930"/>
                  </a:lnTo>
                  <a:lnTo>
                    <a:pt x="1120161" y="1686315"/>
                  </a:lnTo>
                  <a:lnTo>
                    <a:pt x="1120865" y="1687293"/>
                  </a:lnTo>
                  <a:lnTo>
                    <a:pt x="1122907" y="1692394"/>
                  </a:lnTo>
                  <a:lnTo>
                    <a:pt x="1123016" y="1693489"/>
                  </a:lnTo>
                  <a:lnTo>
                    <a:pt x="1121561" y="1694154"/>
                  </a:lnTo>
                  <a:lnTo>
                    <a:pt x="1116726" y="1692237"/>
                  </a:lnTo>
                  <a:lnTo>
                    <a:pt x="1116147" y="1692402"/>
                  </a:lnTo>
                  <a:lnTo>
                    <a:pt x="1118534" y="1697456"/>
                  </a:lnTo>
                  <a:lnTo>
                    <a:pt x="1119449" y="1699857"/>
                  </a:lnTo>
                  <a:lnTo>
                    <a:pt x="1119551" y="1701101"/>
                  </a:lnTo>
                  <a:lnTo>
                    <a:pt x="1116452" y="1706781"/>
                  </a:lnTo>
                  <a:lnTo>
                    <a:pt x="1114465" y="1709144"/>
                  </a:lnTo>
                  <a:lnTo>
                    <a:pt x="1111751" y="1710004"/>
                  </a:lnTo>
                  <a:lnTo>
                    <a:pt x="1110053" y="1709425"/>
                  </a:lnTo>
                  <a:lnTo>
                    <a:pt x="1108136" y="1707978"/>
                  </a:lnTo>
                  <a:lnTo>
                    <a:pt x="1106752" y="1708182"/>
                  </a:lnTo>
                  <a:lnTo>
                    <a:pt x="1105907" y="1710036"/>
                  </a:lnTo>
                  <a:lnTo>
                    <a:pt x="1104326" y="1711358"/>
                  </a:lnTo>
                  <a:lnTo>
                    <a:pt x="1102018" y="1712148"/>
                  </a:lnTo>
                  <a:lnTo>
                    <a:pt x="1099084" y="1711804"/>
                  </a:lnTo>
                  <a:lnTo>
                    <a:pt x="1095517" y="1710325"/>
                  </a:lnTo>
                  <a:lnTo>
                    <a:pt x="1086058" y="1704997"/>
                  </a:lnTo>
                  <a:lnTo>
                    <a:pt x="1083078" y="1704176"/>
                  </a:lnTo>
                  <a:lnTo>
                    <a:pt x="1077554" y="1703441"/>
                  </a:lnTo>
                  <a:lnTo>
                    <a:pt x="1076897" y="1702682"/>
                  </a:lnTo>
                  <a:lnTo>
                    <a:pt x="1076944" y="1701962"/>
                  </a:lnTo>
                  <a:lnTo>
                    <a:pt x="1077703" y="1701281"/>
                  </a:lnTo>
                  <a:lnTo>
                    <a:pt x="1077492" y="1700694"/>
                  </a:lnTo>
                  <a:lnTo>
                    <a:pt x="1076326" y="1700202"/>
                  </a:lnTo>
                  <a:lnTo>
                    <a:pt x="1075113" y="1700671"/>
                  </a:lnTo>
                  <a:lnTo>
                    <a:pt x="1073854" y="1702095"/>
                  </a:lnTo>
                  <a:lnTo>
                    <a:pt x="1071656" y="1702517"/>
                  </a:lnTo>
                  <a:lnTo>
                    <a:pt x="1068511" y="1701938"/>
                  </a:lnTo>
                  <a:lnTo>
                    <a:pt x="1063863" y="1699857"/>
                  </a:lnTo>
                  <a:lnTo>
                    <a:pt x="1054640" y="1694475"/>
                  </a:lnTo>
                  <a:lnTo>
                    <a:pt x="1044547" y="1689914"/>
                  </a:lnTo>
                  <a:lnTo>
                    <a:pt x="1038695" y="1683976"/>
                  </a:lnTo>
                  <a:lnTo>
                    <a:pt x="1040878" y="1689327"/>
                  </a:lnTo>
                  <a:lnTo>
                    <a:pt x="1040698" y="1691134"/>
                  </a:lnTo>
                  <a:lnTo>
                    <a:pt x="1039579" y="1692722"/>
                  </a:lnTo>
                  <a:lnTo>
                    <a:pt x="1039392" y="1694287"/>
                  </a:lnTo>
                  <a:lnTo>
                    <a:pt x="1041684" y="1698081"/>
                  </a:lnTo>
                  <a:lnTo>
                    <a:pt x="1044852" y="1699443"/>
                  </a:lnTo>
                  <a:lnTo>
                    <a:pt x="1048044" y="1699294"/>
                  </a:lnTo>
                  <a:lnTo>
                    <a:pt x="1048130" y="1698676"/>
                  </a:lnTo>
                  <a:lnTo>
                    <a:pt x="1046800" y="1697729"/>
                  </a:lnTo>
                  <a:lnTo>
                    <a:pt x="1045627" y="1696352"/>
                  </a:lnTo>
                  <a:lnTo>
                    <a:pt x="1045064" y="1694295"/>
                  </a:lnTo>
                  <a:lnTo>
                    <a:pt x="1045666" y="1693935"/>
                  </a:lnTo>
                  <a:lnTo>
                    <a:pt x="1048483" y="1695015"/>
                  </a:lnTo>
                  <a:lnTo>
                    <a:pt x="1050337" y="1696266"/>
                  </a:lnTo>
                  <a:lnTo>
                    <a:pt x="1064317" y="1703253"/>
                  </a:lnTo>
                  <a:lnTo>
                    <a:pt x="1068487" y="1704559"/>
                  </a:lnTo>
                  <a:lnTo>
                    <a:pt x="1071616" y="1705905"/>
                  </a:lnTo>
                  <a:lnTo>
                    <a:pt x="1072485" y="1706703"/>
                  </a:lnTo>
                  <a:lnTo>
                    <a:pt x="1071429" y="1708432"/>
                  </a:lnTo>
                  <a:lnTo>
                    <a:pt x="1065811" y="1712743"/>
                  </a:lnTo>
                  <a:lnTo>
                    <a:pt x="1065718" y="1713447"/>
                  </a:lnTo>
                  <a:lnTo>
                    <a:pt x="1069575" y="1713055"/>
                  </a:lnTo>
                  <a:lnTo>
                    <a:pt x="1074253" y="1709261"/>
                  </a:lnTo>
                  <a:lnTo>
                    <a:pt x="1076882" y="1707493"/>
                  </a:lnTo>
                  <a:lnTo>
                    <a:pt x="1079409" y="1706413"/>
                  </a:lnTo>
                  <a:lnTo>
                    <a:pt x="1082827" y="1708283"/>
                  </a:lnTo>
                  <a:lnTo>
                    <a:pt x="1087146" y="1713095"/>
                  </a:lnTo>
                  <a:lnTo>
                    <a:pt x="1090643" y="1715817"/>
                  </a:lnTo>
                  <a:lnTo>
                    <a:pt x="1095626" y="1717335"/>
                  </a:lnTo>
                  <a:lnTo>
                    <a:pt x="1098545" y="1718962"/>
                  </a:lnTo>
                  <a:lnTo>
                    <a:pt x="1103450" y="1723429"/>
                  </a:lnTo>
                  <a:lnTo>
                    <a:pt x="1104225" y="1725753"/>
                  </a:lnTo>
                  <a:lnTo>
                    <a:pt x="1104678" y="1735164"/>
                  </a:lnTo>
                  <a:lnTo>
                    <a:pt x="1104506" y="1737425"/>
                  </a:lnTo>
                  <a:lnTo>
                    <a:pt x="1103865" y="1739671"/>
                  </a:lnTo>
                  <a:lnTo>
                    <a:pt x="1102761" y="1741885"/>
                  </a:lnTo>
                  <a:lnTo>
                    <a:pt x="1100712" y="1743121"/>
                  </a:lnTo>
                  <a:lnTo>
                    <a:pt x="1097715" y="1743387"/>
                  </a:lnTo>
                  <a:lnTo>
                    <a:pt x="1095361" y="1744294"/>
                  </a:lnTo>
                  <a:lnTo>
                    <a:pt x="1090213" y="1749231"/>
                  </a:lnTo>
                  <a:lnTo>
                    <a:pt x="1088030" y="1749943"/>
                  </a:lnTo>
                  <a:lnTo>
                    <a:pt x="1078791" y="1748472"/>
                  </a:lnTo>
                  <a:lnTo>
                    <a:pt x="1075176" y="1747095"/>
                  </a:lnTo>
                  <a:lnTo>
                    <a:pt x="1073510" y="1747181"/>
                  </a:lnTo>
                  <a:lnTo>
                    <a:pt x="1072587" y="1748269"/>
                  </a:lnTo>
                  <a:lnTo>
                    <a:pt x="1071616" y="1748762"/>
                  </a:lnTo>
                  <a:lnTo>
                    <a:pt x="1067994" y="1749215"/>
                  </a:lnTo>
                  <a:lnTo>
                    <a:pt x="1067407" y="1750099"/>
                  </a:lnTo>
                  <a:lnTo>
                    <a:pt x="1067634" y="1751469"/>
                  </a:lnTo>
                  <a:lnTo>
                    <a:pt x="1068346" y="1753315"/>
                  </a:lnTo>
                  <a:lnTo>
                    <a:pt x="1069230" y="1754379"/>
                  </a:lnTo>
                  <a:lnTo>
                    <a:pt x="1070592" y="1755717"/>
                  </a:lnTo>
                  <a:lnTo>
                    <a:pt x="1072657" y="1756593"/>
                  </a:lnTo>
                  <a:lnTo>
                    <a:pt x="1076897" y="1757571"/>
                  </a:lnTo>
                  <a:lnTo>
                    <a:pt x="1077335" y="1760066"/>
                  </a:lnTo>
                  <a:lnTo>
                    <a:pt x="1077148" y="1760872"/>
                  </a:lnTo>
                  <a:lnTo>
                    <a:pt x="1075755" y="1762531"/>
                  </a:lnTo>
                  <a:lnTo>
                    <a:pt x="1074143" y="1762367"/>
                  </a:lnTo>
                  <a:lnTo>
                    <a:pt x="1071374" y="1760403"/>
                  </a:lnTo>
                  <a:lnTo>
                    <a:pt x="1070013" y="1760325"/>
                  </a:lnTo>
                  <a:lnTo>
                    <a:pt x="1068816" y="1761389"/>
                  </a:lnTo>
                  <a:lnTo>
                    <a:pt x="1067149" y="1761741"/>
                  </a:lnTo>
                  <a:lnTo>
                    <a:pt x="1065013" y="1761373"/>
                  </a:lnTo>
                  <a:lnTo>
                    <a:pt x="1063824" y="1762234"/>
                  </a:lnTo>
                  <a:lnTo>
                    <a:pt x="1063590" y="1764315"/>
                  </a:lnTo>
                  <a:lnTo>
                    <a:pt x="1062870" y="1765871"/>
                  </a:lnTo>
                  <a:lnTo>
                    <a:pt x="1060405" y="1768328"/>
                  </a:lnTo>
                  <a:lnTo>
                    <a:pt x="1059075" y="1770135"/>
                  </a:lnTo>
                  <a:lnTo>
                    <a:pt x="1059115" y="1771559"/>
                  </a:lnTo>
                  <a:lnTo>
                    <a:pt x="1060531" y="1772584"/>
                  </a:lnTo>
                  <a:lnTo>
                    <a:pt x="1062158" y="1774908"/>
                  </a:lnTo>
                  <a:lnTo>
                    <a:pt x="1063989" y="1778514"/>
                  </a:lnTo>
                  <a:lnTo>
                    <a:pt x="1064341" y="1780110"/>
                  </a:lnTo>
                  <a:lnTo>
                    <a:pt x="1063214" y="1779688"/>
                  </a:lnTo>
                  <a:lnTo>
                    <a:pt x="1061696" y="1778256"/>
                  </a:lnTo>
                  <a:lnTo>
                    <a:pt x="1059795" y="1775807"/>
                  </a:lnTo>
                  <a:lnTo>
                    <a:pt x="1056916" y="1773617"/>
                  </a:lnTo>
                  <a:lnTo>
                    <a:pt x="1050579" y="1770753"/>
                  </a:lnTo>
                  <a:lnTo>
                    <a:pt x="1049461" y="1770839"/>
                  </a:lnTo>
                  <a:lnTo>
                    <a:pt x="1050032" y="1771567"/>
                  </a:lnTo>
                  <a:lnTo>
                    <a:pt x="1054233" y="1774571"/>
                  </a:lnTo>
                  <a:lnTo>
                    <a:pt x="1055844" y="1776503"/>
                  </a:lnTo>
                  <a:lnTo>
                    <a:pt x="1056040" y="1777912"/>
                  </a:lnTo>
                  <a:lnTo>
                    <a:pt x="1052519" y="1780986"/>
                  </a:lnTo>
                  <a:lnTo>
                    <a:pt x="1052426" y="1782011"/>
                  </a:lnTo>
                  <a:lnTo>
                    <a:pt x="1053356" y="1782911"/>
                  </a:lnTo>
                  <a:lnTo>
                    <a:pt x="1053607" y="1783662"/>
                  </a:lnTo>
                  <a:lnTo>
                    <a:pt x="1052355" y="1785164"/>
                  </a:lnTo>
                  <a:lnTo>
                    <a:pt x="1050290" y="1786424"/>
                  </a:lnTo>
                  <a:lnTo>
                    <a:pt x="1046292" y="1786604"/>
                  </a:lnTo>
                  <a:lnTo>
                    <a:pt x="1045924" y="1787316"/>
                  </a:lnTo>
                  <a:lnTo>
                    <a:pt x="1047450" y="1788857"/>
                  </a:lnTo>
                  <a:lnTo>
                    <a:pt x="1047958" y="1789811"/>
                  </a:lnTo>
                  <a:lnTo>
                    <a:pt x="1046652" y="1791126"/>
                  </a:lnTo>
                  <a:lnTo>
                    <a:pt x="1045799" y="1791306"/>
                  </a:lnTo>
                  <a:lnTo>
                    <a:pt x="1041191" y="1790695"/>
                  </a:lnTo>
                  <a:lnTo>
                    <a:pt x="1042404" y="1793973"/>
                  </a:lnTo>
                  <a:lnTo>
                    <a:pt x="1043116" y="1795116"/>
                  </a:lnTo>
                  <a:lnTo>
                    <a:pt x="1044532" y="1796735"/>
                  </a:lnTo>
                  <a:lnTo>
                    <a:pt x="1047067" y="1798229"/>
                  </a:lnTo>
                  <a:lnTo>
                    <a:pt x="1047113" y="1798808"/>
                  </a:lnTo>
                  <a:lnTo>
                    <a:pt x="1046229" y="1800091"/>
                  </a:lnTo>
                  <a:lnTo>
                    <a:pt x="1044727" y="1801656"/>
                  </a:lnTo>
                  <a:lnTo>
                    <a:pt x="1038383" y="1806420"/>
                  </a:lnTo>
                  <a:lnTo>
                    <a:pt x="1033923" y="1811991"/>
                  </a:lnTo>
                  <a:lnTo>
                    <a:pt x="1033305" y="1813727"/>
                  </a:lnTo>
                  <a:lnTo>
                    <a:pt x="1034439" y="1817373"/>
                  </a:lnTo>
                  <a:lnTo>
                    <a:pt x="1034447" y="1818288"/>
                  </a:lnTo>
                  <a:lnTo>
                    <a:pt x="1033282" y="1819939"/>
                  </a:lnTo>
                  <a:lnTo>
                    <a:pt x="1030676" y="1819485"/>
                  </a:lnTo>
                  <a:lnTo>
                    <a:pt x="1030184" y="1820135"/>
                  </a:lnTo>
                  <a:lnTo>
                    <a:pt x="1030802" y="1821840"/>
                  </a:lnTo>
                  <a:lnTo>
                    <a:pt x="1030919" y="1824344"/>
                  </a:lnTo>
                  <a:lnTo>
                    <a:pt x="1030528" y="1827638"/>
                  </a:lnTo>
                  <a:lnTo>
                    <a:pt x="1028603" y="1832817"/>
                  </a:lnTo>
                  <a:lnTo>
                    <a:pt x="1025208" y="1839787"/>
                  </a:lnTo>
                  <a:lnTo>
                    <a:pt x="1022603" y="1846093"/>
                  </a:lnTo>
                  <a:lnTo>
                    <a:pt x="1020795" y="1851741"/>
                  </a:lnTo>
                  <a:lnTo>
                    <a:pt x="1019489" y="1854534"/>
                  </a:lnTo>
                  <a:lnTo>
                    <a:pt x="1017079" y="1854722"/>
                  </a:lnTo>
                  <a:lnTo>
                    <a:pt x="1015256" y="1856483"/>
                  </a:lnTo>
                  <a:lnTo>
                    <a:pt x="1016500" y="1857406"/>
                  </a:lnTo>
                  <a:lnTo>
                    <a:pt x="1017259" y="1858485"/>
                  </a:lnTo>
                  <a:lnTo>
                    <a:pt x="1017783" y="1860120"/>
                  </a:lnTo>
                  <a:lnTo>
                    <a:pt x="1017267" y="1865229"/>
                  </a:lnTo>
                  <a:lnTo>
                    <a:pt x="1015702" y="1873772"/>
                  </a:lnTo>
                  <a:lnTo>
                    <a:pt x="1014732" y="1880532"/>
                  </a:lnTo>
                  <a:lnTo>
                    <a:pt x="1014928" y="1901193"/>
                  </a:lnTo>
                  <a:lnTo>
                    <a:pt x="1014677" y="1910237"/>
                  </a:lnTo>
                  <a:lnTo>
                    <a:pt x="1013989" y="1915229"/>
                  </a:lnTo>
                  <a:lnTo>
                    <a:pt x="1012870" y="1917936"/>
                  </a:lnTo>
                  <a:lnTo>
                    <a:pt x="1010961" y="1918749"/>
                  </a:lnTo>
                  <a:lnTo>
                    <a:pt x="1013394" y="1919539"/>
                  </a:lnTo>
                  <a:lnTo>
                    <a:pt x="1014943" y="1920807"/>
                  </a:lnTo>
                  <a:lnTo>
                    <a:pt x="1015655" y="1922731"/>
                  </a:lnTo>
                  <a:lnTo>
                    <a:pt x="1016320" y="1925798"/>
                  </a:lnTo>
                  <a:lnTo>
                    <a:pt x="1017197" y="1927206"/>
                  </a:lnTo>
                  <a:lnTo>
                    <a:pt x="1018284" y="1926964"/>
                  </a:lnTo>
                  <a:lnTo>
                    <a:pt x="1019262" y="1927277"/>
                  </a:lnTo>
                  <a:lnTo>
                    <a:pt x="1020130" y="1928129"/>
                  </a:lnTo>
                  <a:lnTo>
                    <a:pt x="1022775" y="1932479"/>
                  </a:lnTo>
                  <a:lnTo>
                    <a:pt x="1025677" y="1933723"/>
                  </a:lnTo>
                  <a:lnTo>
                    <a:pt x="1025818" y="1936133"/>
                  </a:lnTo>
                  <a:lnTo>
                    <a:pt x="1024676" y="1949550"/>
                  </a:lnTo>
                  <a:lnTo>
                    <a:pt x="1024684" y="1951295"/>
                  </a:lnTo>
                  <a:lnTo>
                    <a:pt x="1025998" y="1947923"/>
                  </a:lnTo>
                  <a:lnTo>
                    <a:pt x="1027383" y="1937502"/>
                  </a:lnTo>
                  <a:lnTo>
                    <a:pt x="1029268" y="1932847"/>
                  </a:lnTo>
                  <a:lnTo>
                    <a:pt x="1030747" y="1931861"/>
                  </a:lnTo>
                  <a:lnTo>
                    <a:pt x="1036802" y="1931337"/>
                  </a:lnTo>
                  <a:lnTo>
                    <a:pt x="1043256" y="1932518"/>
                  </a:lnTo>
                  <a:lnTo>
                    <a:pt x="1045697" y="1932667"/>
                  </a:lnTo>
                  <a:lnTo>
                    <a:pt x="1047825" y="1932018"/>
                  </a:lnTo>
                  <a:lnTo>
                    <a:pt x="1050008" y="1933324"/>
                  </a:lnTo>
                  <a:lnTo>
                    <a:pt x="1050540" y="1934631"/>
                  </a:lnTo>
                  <a:lnTo>
                    <a:pt x="1051158" y="1940115"/>
                  </a:lnTo>
                  <a:lnTo>
                    <a:pt x="1051737" y="1943237"/>
                  </a:lnTo>
                  <a:lnTo>
                    <a:pt x="1055578" y="1954322"/>
                  </a:lnTo>
                  <a:lnTo>
                    <a:pt x="1057409" y="1960495"/>
                  </a:lnTo>
                  <a:lnTo>
                    <a:pt x="1059647" y="1970071"/>
                  </a:lnTo>
                  <a:lnTo>
                    <a:pt x="1060484" y="1972801"/>
                  </a:lnTo>
                  <a:lnTo>
                    <a:pt x="1065139" y="1985452"/>
                  </a:lnTo>
                  <a:lnTo>
                    <a:pt x="1066023" y="1988863"/>
                  </a:lnTo>
                  <a:lnTo>
                    <a:pt x="1066383" y="1991484"/>
                  </a:lnTo>
                  <a:lnTo>
                    <a:pt x="1066226" y="1993322"/>
                  </a:lnTo>
                  <a:lnTo>
                    <a:pt x="1065381" y="1996146"/>
                  </a:lnTo>
                  <a:lnTo>
                    <a:pt x="1063840" y="1999956"/>
                  </a:lnTo>
                  <a:lnTo>
                    <a:pt x="1062400" y="2002851"/>
                  </a:lnTo>
                  <a:lnTo>
                    <a:pt x="1061055" y="2004846"/>
                  </a:lnTo>
                  <a:lnTo>
                    <a:pt x="1059678" y="2006325"/>
                  </a:lnTo>
                  <a:lnTo>
                    <a:pt x="1058262" y="2007303"/>
                  </a:lnTo>
                  <a:lnTo>
                    <a:pt x="1058356" y="2007561"/>
                  </a:lnTo>
                  <a:lnTo>
                    <a:pt x="1059960" y="2007092"/>
                  </a:lnTo>
                  <a:lnTo>
                    <a:pt x="1061587" y="2006098"/>
                  </a:lnTo>
                  <a:lnTo>
                    <a:pt x="1064677" y="2003524"/>
                  </a:lnTo>
                  <a:lnTo>
                    <a:pt x="1065866" y="2002945"/>
                  </a:lnTo>
                  <a:lnTo>
                    <a:pt x="1069222" y="2002577"/>
                  </a:lnTo>
                  <a:lnTo>
                    <a:pt x="1069332" y="2003508"/>
                  </a:lnTo>
                  <a:lnTo>
                    <a:pt x="1067713" y="2005425"/>
                  </a:lnTo>
                  <a:lnTo>
                    <a:pt x="1068072" y="2005605"/>
                  </a:lnTo>
                  <a:lnTo>
                    <a:pt x="1070412" y="2004056"/>
                  </a:lnTo>
                  <a:lnTo>
                    <a:pt x="1075481" y="2001850"/>
                  </a:lnTo>
                  <a:lnTo>
                    <a:pt x="1095392" y="1994676"/>
                  </a:lnTo>
                  <a:lnTo>
                    <a:pt x="1100086" y="1994034"/>
                  </a:lnTo>
                  <a:lnTo>
                    <a:pt x="1106783" y="1995348"/>
                  </a:lnTo>
                  <a:lnTo>
                    <a:pt x="1112212" y="1998400"/>
                  </a:lnTo>
                  <a:lnTo>
                    <a:pt x="1118135" y="2002319"/>
                  </a:lnTo>
                  <a:lnTo>
                    <a:pt x="1124378" y="2005159"/>
                  </a:lnTo>
                  <a:lnTo>
                    <a:pt x="1134227" y="2007811"/>
                  </a:lnTo>
                  <a:lnTo>
                    <a:pt x="1137099" y="2009079"/>
                  </a:lnTo>
                  <a:lnTo>
                    <a:pt x="1142872" y="2010385"/>
                  </a:lnTo>
                  <a:lnTo>
                    <a:pt x="1145548" y="2011864"/>
                  </a:lnTo>
                  <a:lnTo>
                    <a:pt x="1148763" y="2015431"/>
                  </a:lnTo>
                  <a:lnTo>
                    <a:pt x="1153880" y="2020071"/>
                  </a:lnTo>
                  <a:lnTo>
                    <a:pt x="1157737" y="2022973"/>
                  </a:lnTo>
                  <a:lnTo>
                    <a:pt x="1162047" y="2025688"/>
                  </a:lnTo>
                  <a:lnTo>
                    <a:pt x="1166374" y="2030664"/>
                  </a:lnTo>
                  <a:lnTo>
                    <a:pt x="1173337" y="2041898"/>
                  </a:lnTo>
                  <a:lnTo>
                    <a:pt x="1175058" y="2043275"/>
                  </a:lnTo>
                  <a:lnTo>
                    <a:pt x="1179353" y="2045098"/>
                  </a:lnTo>
                  <a:lnTo>
                    <a:pt x="1187419" y="2047453"/>
                  </a:lnTo>
                  <a:lnTo>
                    <a:pt x="1199326" y="2052968"/>
                  </a:lnTo>
                  <a:lnTo>
                    <a:pt x="1204560" y="2055119"/>
                  </a:lnTo>
                  <a:lnTo>
                    <a:pt x="1207948" y="2055972"/>
                  </a:lnTo>
                  <a:lnTo>
                    <a:pt x="1211327" y="2057482"/>
                  </a:lnTo>
                  <a:lnTo>
                    <a:pt x="1214707" y="2059649"/>
                  </a:lnTo>
                  <a:lnTo>
                    <a:pt x="1217289" y="2062004"/>
                  </a:lnTo>
                  <a:lnTo>
                    <a:pt x="1219065" y="2064555"/>
                  </a:lnTo>
                  <a:lnTo>
                    <a:pt x="1220629" y="2066221"/>
                  </a:lnTo>
                  <a:lnTo>
                    <a:pt x="1223368" y="2068067"/>
                  </a:lnTo>
                  <a:lnTo>
                    <a:pt x="1224784" y="2069389"/>
                  </a:lnTo>
                  <a:lnTo>
                    <a:pt x="1224917" y="2071369"/>
                  </a:lnTo>
                  <a:lnTo>
                    <a:pt x="1221623" y="2079122"/>
                  </a:lnTo>
                  <a:lnTo>
                    <a:pt x="1221553" y="2079740"/>
                  </a:lnTo>
                  <a:lnTo>
                    <a:pt x="1224885" y="2074177"/>
                  </a:lnTo>
                  <a:lnTo>
                    <a:pt x="1226747" y="2072574"/>
                  </a:lnTo>
                  <a:lnTo>
                    <a:pt x="1228234" y="2071823"/>
                  </a:lnTo>
                  <a:lnTo>
                    <a:pt x="1231332" y="2071909"/>
                  </a:lnTo>
                  <a:lnTo>
                    <a:pt x="1236034" y="2072840"/>
                  </a:lnTo>
                  <a:lnTo>
                    <a:pt x="1240157" y="2072847"/>
                  </a:lnTo>
                  <a:lnTo>
                    <a:pt x="1243701" y="2071940"/>
                  </a:lnTo>
                  <a:lnTo>
                    <a:pt x="1246720" y="2071533"/>
                  </a:lnTo>
                  <a:lnTo>
                    <a:pt x="1249216" y="2071619"/>
                  </a:lnTo>
                  <a:lnTo>
                    <a:pt x="1251023" y="2071345"/>
                  </a:lnTo>
                  <a:lnTo>
                    <a:pt x="1252150" y="2070719"/>
                  </a:lnTo>
                  <a:lnTo>
                    <a:pt x="1253496" y="2070704"/>
                  </a:lnTo>
                  <a:lnTo>
                    <a:pt x="1258831" y="2072636"/>
                  </a:lnTo>
                  <a:lnTo>
                    <a:pt x="1260990" y="2072738"/>
                  </a:lnTo>
                  <a:lnTo>
                    <a:pt x="1268790" y="2074553"/>
                  </a:lnTo>
                  <a:lnTo>
                    <a:pt x="1273797" y="2073903"/>
                  </a:lnTo>
                  <a:lnTo>
                    <a:pt x="1274658" y="2074256"/>
                  </a:lnTo>
                  <a:lnTo>
                    <a:pt x="1276403" y="2076618"/>
                  </a:lnTo>
                  <a:lnTo>
                    <a:pt x="1277873" y="2076798"/>
                  </a:lnTo>
                  <a:lnTo>
                    <a:pt x="1280361" y="2076431"/>
                  </a:lnTo>
                  <a:lnTo>
                    <a:pt x="1282779" y="2077072"/>
                  </a:lnTo>
                  <a:lnTo>
                    <a:pt x="1286823" y="2080170"/>
                  </a:lnTo>
                  <a:lnTo>
                    <a:pt x="1288693" y="2082830"/>
                  </a:lnTo>
                  <a:lnTo>
                    <a:pt x="1290485" y="2088252"/>
                  </a:lnTo>
                  <a:lnTo>
                    <a:pt x="1290641" y="2089871"/>
                  </a:lnTo>
                  <a:lnTo>
                    <a:pt x="1287324" y="2102365"/>
                  </a:lnTo>
                  <a:lnTo>
                    <a:pt x="1286284" y="2107177"/>
                  </a:lnTo>
                  <a:lnTo>
                    <a:pt x="1286143" y="2111354"/>
                  </a:lnTo>
                  <a:lnTo>
                    <a:pt x="1286800" y="2113756"/>
                  </a:lnTo>
                  <a:lnTo>
                    <a:pt x="1289671" y="2117777"/>
                  </a:lnTo>
                  <a:lnTo>
                    <a:pt x="1290187" y="2118826"/>
                  </a:lnTo>
                  <a:lnTo>
                    <a:pt x="1291885" y="2124748"/>
                  </a:lnTo>
                  <a:lnTo>
                    <a:pt x="1292355" y="2127275"/>
                  </a:lnTo>
                  <a:lnTo>
                    <a:pt x="1292167" y="2130170"/>
                  </a:lnTo>
                  <a:lnTo>
                    <a:pt x="1291275" y="2134927"/>
                  </a:lnTo>
                  <a:lnTo>
                    <a:pt x="1291502" y="2138541"/>
                  </a:lnTo>
                  <a:lnTo>
                    <a:pt x="1292253" y="2143994"/>
                  </a:lnTo>
                  <a:lnTo>
                    <a:pt x="1291971" y="2147679"/>
                  </a:lnTo>
                  <a:lnTo>
                    <a:pt x="1290649" y="2149611"/>
                  </a:lnTo>
                  <a:lnTo>
                    <a:pt x="1289757" y="2151496"/>
                  </a:lnTo>
                  <a:lnTo>
                    <a:pt x="1289061" y="2154915"/>
                  </a:lnTo>
                  <a:lnTo>
                    <a:pt x="1289061" y="2156206"/>
                  </a:lnTo>
                  <a:lnTo>
                    <a:pt x="1289742" y="2158741"/>
                  </a:lnTo>
                  <a:lnTo>
                    <a:pt x="1291009" y="2160173"/>
                  </a:lnTo>
                  <a:lnTo>
                    <a:pt x="1293090" y="2161784"/>
                  </a:lnTo>
                  <a:lnTo>
                    <a:pt x="1295022" y="2164171"/>
                  </a:lnTo>
                  <a:lnTo>
                    <a:pt x="1298551" y="2169960"/>
                  </a:lnTo>
                  <a:lnTo>
                    <a:pt x="1301117" y="2173128"/>
                  </a:lnTo>
                  <a:lnTo>
                    <a:pt x="1304254" y="2177846"/>
                  </a:lnTo>
                  <a:lnTo>
                    <a:pt x="1304864" y="2180193"/>
                  </a:lnTo>
                  <a:lnTo>
                    <a:pt x="1303988" y="2181742"/>
                  </a:lnTo>
                  <a:lnTo>
                    <a:pt x="1302901" y="2182822"/>
                  </a:lnTo>
                  <a:lnTo>
                    <a:pt x="1300374" y="2184269"/>
                  </a:lnTo>
                  <a:lnTo>
                    <a:pt x="1299239" y="2185317"/>
                  </a:lnTo>
                  <a:lnTo>
                    <a:pt x="1299529" y="2185568"/>
                  </a:lnTo>
                  <a:lnTo>
                    <a:pt x="1303190" y="2184785"/>
                  </a:lnTo>
                  <a:lnTo>
                    <a:pt x="1305349" y="2184871"/>
                  </a:lnTo>
                  <a:lnTo>
                    <a:pt x="1307180" y="2186021"/>
                  </a:lnTo>
                  <a:lnTo>
                    <a:pt x="1308674" y="2188251"/>
                  </a:lnTo>
                  <a:lnTo>
                    <a:pt x="1311154" y="2190144"/>
                  </a:lnTo>
                  <a:lnTo>
                    <a:pt x="1314620" y="2191701"/>
                  </a:lnTo>
                  <a:lnTo>
                    <a:pt x="1318102" y="2194306"/>
                  </a:lnTo>
                  <a:lnTo>
                    <a:pt x="1323875" y="2200479"/>
                  </a:lnTo>
                  <a:lnTo>
                    <a:pt x="1324916" y="2201895"/>
                  </a:lnTo>
                  <a:lnTo>
                    <a:pt x="1326449" y="2205118"/>
                  </a:lnTo>
                  <a:lnTo>
                    <a:pt x="1328475" y="2210125"/>
                  </a:lnTo>
                  <a:lnTo>
                    <a:pt x="1329532" y="2213388"/>
                  </a:lnTo>
                  <a:lnTo>
                    <a:pt x="1329625" y="2214921"/>
                  </a:lnTo>
                  <a:lnTo>
                    <a:pt x="1328483" y="2216462"/>
                  </a:lnTo>
                  <a:lnTo>
                    <a:pt x="1324587" y="2219263"/>
                  </a:lnTo>
                  <a:lnTo>
                    <a:pt x="1320668" y="2224145"/>
                  </a:lnTo>
                  <a:lnTo>
                    <a:pt x="1321904" y="2223910"/>
                  </a:lnTo>
                  <a:lnTo>
                    <a:pt x="1324493" y="2221845"/>
                  </a:lnTo>
                  <a:lnTo>
                    <a:pt x="1328859" y="2217769"/>
                  </a:lnTo>
                  <a:lnTo>
                    <a:pt x="1331284" y="2216979"/>
                  </a:lnTo>
                  <a:lnTo>
                    <a:pt x="1333529" y="2217456"/>
                  </a:lnTo>
                  <a:lnTo>
                    <a:pt x="1337089" y="2218629"/>
                  </a:lnTo>
                  <a:lnTo>
                    <a:pt x="1340226" y="2220296"/>
                  </a:lnTo>
                  <a:lnTo>
                    <a:pt x="1342957" y="2222455"/>
                  </a:lnTo>
                  <a:lnTo>
                    <a:pt x="1347017" y="2228229"/>
                  </a:lnTo>
                  <a:lnTo>
                    <a:pt x="1351304" y="2232821"/>
                  </a:lnTo>
                  <a:lnTo>
                    <a:pt x="1353682" y="2236733"/>
                  </a:lnTo>
                  <a:lnTo>
                    <a:pt x="1352963" y="2234245"/>
                  </a:lnTo>
                  <a:lnTo>
                    <a:pt x="1351382" y="2231374"/>
                  </a:lnTo>
                  <a:lnTo>
                    <a:pt x="1347353" y="2226797"/>
                  </a:lnTo>
                  <a:lnTo>
                    <a:pt x="1345632" y="2224403"/>
                  </a:lnTo>
                  <a:lnTo>
                    <a:pt x="1345265" y="2223261"/>
                  </a:lnTo>
                  <a:lnTo>
                    <a:pt x="1345132" y="2222009"/>
                  </a:lnTo>
                  <a:lnTo>
                    <a:pt x="1345444" y="2219725"/>
                  </a:lnTo>
                  <a:lnTo>
                    <a:pt x="1346195" y="2216400"/>
                  </a:lnTo>
                  <a:lnTo>
                    <a:pt x="1347205" y="2214053"/>
                  </a:lnTo>
                  <a:lnTo>
                    <a:pt x="1348464" y="2212684"/>
                  </a:lnTo>
                  <a:lnTo>
                    <a:pt x="1349301" y="2211228"/>
                  </a:lnTo>
                  <a:lnTo>
                    <a:pt x="1349732" y="2209687"/>
                  </a:lnTo>
                  <a:lnTo>
                    <a:pt x="1350397" y="2208553"/>
                  </a:lnTo>
                  <a:lnTo>
                    <a:pt x="1353886" y="2206495"/>
                  </a:lnTo>
                  <a:lnTo>
                    <a:pt x="1354801" y="2206683"/>
                  </a:lnTo>
                  <a:lnTo>
                    <a:pt x="1355521" y="2209179"/>
                  </a:lnTo>
                  <a:lnTo>
                    <a:pt x="1356358" y="2209695"/>
                  </a:lnTo>
                  <a:lnTo>
                    <a:pt x="1357970" y="2210086"/>
                  </a:lnTo>
                  <a:lnTo>
                    <a:pt x="1359323" y="2210947"/>
                  </a:lnTo>
                  <a:lnTo>
                    <a:pt x="1360426" y="2212277"/>
                  </a:lnTo>
                  <a:lnTo>
                    <a:pt x="1361209" y="2213622"/>
                  </a:lnTo>
                  <a:lnTo>
                    <a:pt x="1361662" y="2214992"/>
                  </a:lnTo>
                  <a:lnTo>
                    <a:pt x="1362703" y="2219443"/>
                  </a:lnTo>
                  <a:lnTo>
                    <a:pt x="1363446" y="2221501"/>
                  </a:lnTo>
                  <a:lnTo>
                    <a:pt x="1363571" y="2219005"/>
                  </a:lnTo>
                  <a:lnTo>
                    <a:pt x="1364440" y="2215070"/>
                  </a:lnTo>
                  <a:lnTo>
                    <a:pt x="1365105" y="2213450"/>
                  </a:lnTo>
                  <a:lnTo>
                    <a:pt x="1367217" y="2211080"/>
                  </a:lnTo>
                  <a:lnTo>
                    <a:pt x="1367107" y="2210055"/>
                  </a:lnTo>
                  <a:lnTo>
                    <a:pt x="1366231" y="2208678"/>
                  </a:lnTo>
                  <a:lnTo>
                    <a:pt x="1361811" y="2202748"/>
                  </a:lnTo>
                  <a:lnTo>
                    <a:pt x="1361725" y="2201301"/>
                  </a:lnTo>
                  <a:lnTo>
                    <a:pt x="1362906" y="2200448"/>
                  </a:lnTo>
                  <a:lnTo>
                    <a:pt x="1363712" y="2198805"/>
                  </a:lnTo>
                  <a:lnTo>
                    <a:pt x="1364150" y="2196379"/>
                  </a:lnTo>
                  <a:lnTo>
                    <a:pt x="1365097" y="2194619"/>
                  </a:lnTo>
                  <a:lnTo>
                    <a:pt x="1367866" y="2192139"/>
                  </a:lnTo>
                  <a:lnTo>
                    <a:pt x="1370253" y="2188321"/>
                  </a:lnTo>
                  <a:lnTo>
                    <a:pt x="1371481" y="2185693"/>
                  </a:lnTo>
                  <a:lnTo>
                    <a:pt x="1372482" y="2184308"/>
                  </a:lnTo>
                  <a:lnTo>
                    <a:pt x="1373444" y="2183979"/>
                  </a:lnTo>
                  <a:lnTo>
                    <a:pt x="1372013" y="2182915"/>
                  </a:lnTo>
                  <a:lnTo>
                    <a:pt x="1371731" y="2182219"/>
                  </a:lnTo>
                  <a:lnTo>
                    <a:pt x="1371661" y="2179043"/>
                  </a:lnTo>
                  <a:lnTo>
                    <a:pt x="1371043" y="2175710"/>
                  </a:lnTo>
                  <a:lnTo>
                    <a:pt x="1370088" y="2174153"/>
                  </a:lnTo>
                  <a:lnTo>
                    <a:pt x="1367381" y="2170813"/>
                  </a:lnTo>
                  <a:lnTo>
                    <a:pt x="1366935" y="2169819"/>
                  </a:lnTo>
                  <a:lnTo>
                    <a:pt x="1366458" y="2166040"/>
                  </a:lnTo>
                  <a:lnTo>
                    <a:pt x="1366724" y="2164139"/>
                  </a:lnTo>
                  <a:lnTo>
                    <a:pt x="1367420" y="2162543"/>
                  </a:lnTo>
                  <a:lnTo>
                    <a:pt x="1367021" y="2161002"/>
                  </a:lnTo>
                  <a:lnTo>
                    <a:pt x="1364510" y="2158201"/>
                  </a:lnTo>
                  <a:lnTo>
                    <a:pt x="1363540" y="2155752"/>
                  </a:lnTo>
                  <a:lnTo>
                    <a:pt x="1362468" y="2149807"/>
                  </a:lnTo>
                  <a:lnTo>
                    <a:pt x="1361482" y="2142320"/>
                  </a:lnTo>
                  <a:lnTo>
                    <a:pt x="1360364" y="2136789"/>
                  </a:lnTo>
                  <a:lnTo>
                    <a:pt x="1359104" y="2133237"/>
                  </a:lnTo>
                  <a:lnTo>
                    <a:pt x="1358823" y="2130999"/>
                  </a:lnTo>
                  <a:lnTo>
                    <a:pt x="1359519" y="2130068"/>
                  </a:lnTo>
                  <a:lnTo>
                    <a:pt x="1360426" y="2127259"/>
                  </a:lnTo>
                  <a:lnTo>
                    <a:pt x="1361240" y="2126571"/>
                  </a:lnTo>
                  <a:lnTo>
                    <a:pt x="1362507" y="2126751"/>
                  </a:lnTo>
                  <a:lnTo>
                    <a:pt x="1362531" y="2126430"/>
                  </a:lnTo>
                  <a:lnTo>
                    <a:pt x="1360606" y="2124913"/>
                  </a:lnTo>
                  <a:lnTo>
                    <a:pt x="1359660" y="2123003"/>
                  </a:lnTo>
                  <a:lnTo>
                    <a:pt x="1359699" y="2122299"/>
                  </a:lnTo>
                  <a:lnTo>
                    <a:pt x="1361396" y="2120398"/>
                  </a:lnTo>
                  <a:lnTo>
                    <a:pt x="1361091" y="2119593"/>
                  </a:lnTo>
                  <a:lnTo>
                    <a:pt x="1359832" y="2118552"/>
                  </a:lnTo>
                  <a:lnTo>
                    <a:pt x="1355998" y="2116799"/>
                  </a:lnTo>
                  <a:lnTo>
                    <a:pt x="1357383" y="2116127"/>
                  </a:lnTo>
                  <a:lnTo>
                    <a:pt x="1358259" y="2114617"/>
                  </a:lnTo>
                  <a:lnTo>
                    <a:pt x="1358087" y="2114171"/>
                  </a:lnTo>
                  <a:lnTo>
                    <a:pt x="1356569" y="2113553"/>
                  </a:lnTo>
                  <a:lnTo>
                    <a:pt x="1354817" y="2112387"/>
                  </a:lnTo>
                  <a:lnTo>
                    <a:pt x="1353495" y="2110643"/>
                  </a:lnTo>
                  <a:lnTo>
                    <a:pt x="1351860" y="2107889"/>
                  </a:lnTo>
                  <a:lnTo>
                    <a:pt x="1350866" y="2105698"/>
                  </a:lnTo>
                  <a:lnTo>
                    <a:pt x="1349888" y="2102052"/>
                  </a:lnTo>
                  <a:lnTo>
                    <a:pt x="1348190" y="2097890"/>
                  </a:lnTo>
                  <a:lnTo>
                    <a:pt x="1347447" y="2096850"/>
                  </a:lnTo>
                  <a:lnTo>
                    <a:pt x="1346594" y="2096185"/>
                  </a:lnTo>
                  <a:lnTo>
                    <a:pt x="1345640" y="2095872"/>
                  </a:lnTo>
                  <a:lnTo>
                    <a:pt x="1345671" y="2095230"/>
                  </a:lnTo>
                  <a:lnTo>
                    <a:pt x="1346696" y="2094260"/>
                  </a:lnTo>
                  <a:lnTo>
                    <a:pt x="1363305" y="2087266"/>
                  </a:lnTo>
                  <a:lnTo>
                    <a:pt x="1364690" y="2086257"/>
                  </a:lnTo>
                  <a:lnTo>
                    <a:pt x="1372842" y="2082330"/>
                  </a:lnTo>
                  <a:lnTo>
                    <a:pt x="1376605" y="2080131"/>
                  </a:lnTo>
                  <a:lnTo>
                    <a:pt x="1380439" y="2076963"/>
                  </a:lnTo>
                  <a:lnTo>
                    <a:pt x="1385657" y="2073700"/>
                  </a:lnTo>
                  <a:lnTo>
                    <a:pt x="1388200" y="2071588"/>
                  </a:lnTo>
                  <a:lnTo>
                    <a:pt x="1389803" y="2069554"/>
                  </a:lnTo>
                  <a:lnTo>
                    <a:pt x="1398088" y="2061394"/>
                  </a:lnTo>
                  <a:lnTo>
                    <a:pt x="1401601" y="2057201"/>
                  </a:lnTo>
                  <a:lnTo>
                    <a:pt x="1403635" y="2053594"/>
                  </a:lnTo>
                  <a:lnTo>
                    <a:pt x="1406584" y="2049268"/>
                  </a:lnTo>
                  <a:lnTo>
                    <a:pt x="1410457" y="2044214"/>
                  </a:lnTo>
                  <a:lnTo>
                    <a:pt x="1412906" y="2039864"/>
                  </a:lnTo>
                  <a:lnTo>
                    <a:pt x="1413923" y="2036226"/>
                  </a:lnTo>
                  <a:lnTo>
                    <a:pt x="1415190" y="2029944"/>
                  </a:lnTo>
                  <a:lnTo>
                    <a:pt x="1415550" y="2024350"/>
                  </a:lnTo>
                  <a:lnTo>
                    <a:pt x="1415777" y="2016112"/>
                  </a:lnTo>
                  <a:lnTo>
                    <a:pt x="1415644" y="2008719"/>
                  </a:lnTo>
                  <a:lnTo>
                    <a:pt x="1414604" y="1997062"/>
                  </a:lnTo>
                  <a:lnTo>
                    <a:pt x="1413978" y="1993377"/>
                  </a:lnTo>
                  <a:lnTo>
                    <a:pt x="1412788" y="1988980"/>
                  </a:lnTo>
                  <a:lnTo>
                    <a:pt x="1409917" y="1980093"/>
                  </a:lnTo>
                  <a:lnTo>
                    <a:pt x="1409401" y="1977660"/>
                  </a:lnTo>
                  <a:lnTo>
                    <a:pt x="1407617" y="1973552"/>
                  </a:lnTo>
                  <a:lnTo>
                    <a:pt x="1401781" y="1962803"/>
                  </a:lnTo>
                  <a:lnTo>
                    <a:pt x="1394482" y="1955480"/>
                  </a:lnTo>
                  <a:lnTo>
                    <a:pt x="1393097" y="1953642"/>
                  </a:lnTo>
                  <a:lnTo>
                    <a:pt x="1390202" y="1951483"/>
                  </a:lnTo>
                  <a:lnTo>
                    <a:pt x="1385806" y="1949002"/>
                  </a:lnTo>
                  <a:lnTo>
                    <a:pt x="1382966" y="1946976"/>
                  </a:lnTo>
                  <a:lnTo>
                    <a:pt x="1375541" y="1939364"/>
                  </a:lnTo>
                  <a:lnTo>
                    <a:pt x="1373092" y="1938449"/>
                  </a:lnTo>
                  <a:lnTo>
                    <a:pt x="1372146" y="1936485"/>
                  </a:lnTo>
                  <a:lnTo>
                    <a:pt x="1371950" y="1935085"/>
                  </a:lnTo>
                  <a:lnTo>
                    <a:pt x="1372232" y="1931423"/>
                  </a:lnTo>
                  <a:lnTo>
                    <a:pt x="1372662" y="1928881"/>
                  </a:lnTo>
                  <a:lnTo>
                    <a:pt x="1373186" y="1927011"/>
                  </a:lnTo>
                  <a:lnTo>
                    <a:pt x="1373804" y="1925806"/>
                  </a:lnTo>
                  <a:lnTo>
                    <a:pt x="1377888" y="1920142"/>
                  </a:lnTo>
                  <a:lnTo>
                    <a:pt x="1380173" y="1915589"/>
                  </a:lnTo>
                  <a:lnTo>
                    <a:pt x="1381769" y="1913093"/>
                  </a:lnTo>
                  <a:lnTo>
                    <a:pt x="1383529" y="1911145"/>
                  </a:lnTo>
                  <a:lnTo>
                    <a:pt x="1386705" y="1908594"/>
                  </a:lnTo>
                  <a:lnTo>
                    <a:pt x="1388512" y="1905371"/>
                  </a:lnTo>
                  <a:lnTo>
                    <a:pt x="1388098" y="1904065"/>
                  </a:lnTo>
                  <a:lnTo>
                    <a:pt x="1386666" y="1902633"/>
                  </a:lnTo>
                  <a:lnTo>
                    <a:pt x="1386353" y="1901240"/>
                  </a:lnTo>
                  <a:lnTo>
                    <a:pt x="1388771" y="1897681"/>
                  </a:lnTo>
                  <a:lnTo>
                    <a:pt x="1389107" y="1896695"/>
                  </a:lnTo>
                  <a:lnTo>
                    <a:pt x="1388794" y="1893331"/>
                  </a:lnTo>
                  <a:lnTo>
                    <a:pt x="1389263" y="1892580"/>
                  </a:lnTo>
                  <a:lnTo>
                    <a:pt x="1392244" y="1892376"/>
                  </a:lnTo>
                  <a:lnTo>
                    <a:pt x="1396500" y="1897204"/>
                  </a:lnTo>
                  <a:lnTo>
                    <a:pt x="1397541" y="1896781"/>
                  </a:lnTo>
                  <a:lnTo>
                    <a:pt x="1396179" y="1895451"/>
                  </a:lnTo>
                  <a:lnTo>
                    <a:pt x="1394552" y="1892197"/>
                  </a:lnTo>
                  <a:lnTo>
                    <a:pt x="1394787" y="1890843"/>
                  </a:lnTo>
                  <a:lnTo>
                    <a:pt x="1397924" y="1887323"/>
                  </a:lnTo>
                  <a:lnTo>
                    <a:pt x="1398010" y="1885719"/>
                  </a:lnTo>
                  <a:lnTo>
                    <a:pt x="1397110" y="1883497"/>
                  </a:lnTo>
                  <a:lnTo>
                    <a:pt x="1397009" y="1881713"/>
                  </a:lnTo>
                  <a:lnTo>
                    <a:pt x="1398847" y="1877465"/>
                  </a:lnTo>
                  <a:lnTo>
                    <a:pt x="1398354" y="1876573"/>
                  </a:lnTo>
                  <a:lnTo>
                    <a:pt x="1393183" y="1875752"/>
                  </a:lnTo>
                  <a:lnTo>
                    <a:pt x="1392330" y="1874563"/>
                  </a:lnTo>
                  <a:lnTo>
                    <a:pt x="1392635" y="1873999"/>
                  </a:lnTo>
                  <a:lnTo>
                    <a:pt x="1395068" y="1872568"/>
                  </a:lnTo>
                  <a:lnTo>
                    <a:pt x="1395256" y="1872028"/>
                  </a:lnTo>
                  <a:lnTo>
                    <a:pt x="1390961" y="1862452"/>
                  </a:lnTo>
                  <a:lnTo>
                    <a:pt x="1390241" y="1859588"/>
                  </a:lnTo>
                  <a:lnTo>
                    <a:pt x="1392072" y="1856044"/>
                  </a:lnTo>
                  <a:lnTo>
                    <a:pt x="1394153" y="1854441"/>
                  </a:lnTo>
                  <a:lnTo>
                    <a:pt x="1393887" y="1853525"/>
                  </a:lnTo>
                  <a:lnTo>
                    <a:pt x="1391165" y="1853361"/>
                  </a:lnTo>
                  <a:lnTo>
                    <a:pt x="1389506" y="1852876"/>
                  </a:lnTo>
                  <a:lnTo>
                    <a:pt x="1387847" y="1850106"/>
                  </a:lnTo>
                  <a:lnTo>
                    <a:pt x="1388497" y="1848354"/>
                  </a:lnTo>
                  <a:lnTo>
                    <a:pt x="1389091" y="1847548"/>
                  </a:lnTo>
                  <a:lnTo>
                    <a:pt x="1390711" y="1843394"/>
                  </a:lnTo>
                  <a:lnTo>
                    <a:pt x="1392268" y="1842541"/>
                  </a:lnTo>
                  <a:lnTo>
                    <a:pt x="1391970" y="1841798"/>
                  </a:lnTo>
                  <a:lnTo>
                    <a:pt x="1386079" y="1843566"/>
                  </a:lnTo>
                  <a:lnTo>
                    <a:pt x="1383302" y="1842111"/>
                  </a:lnTo>
                  <a:lnTo>
                    <a:pt x="1380572" y="1842494"/>
                  </a:lnTo>
                  <a:lnTo>
                    <a:pt x="1379273" y="1842064"/>
                  </a:lnTo>
                  <a:lnTo>
                    <a:pt x="1379750" y="1840577"/>
                  </a:lnTo>
                  <a:lnTo>
                    <a:pt x="1384695" y="1833795"/>
                  </a:lnTo>
                  <a:lnTo>
                    <a:pt x="1386979" y="1830110"/>
                  </a:lnTo>
                  <a:lnTo>
                    <a:pt x="1388411" y="1826777"/>
                  </a:lnTo>
                  <a:lnTo>
                    <a:pt x="1389170" y="1824555"/>
                  </a:lnTo>
                  <a:lnTo>
                    <a:pt x="1389248" y="1823444"/>
                  </a:lnTo>
                  <a:lnTo>
                    <a:pt x="1388747" y="1816035"/>
                  </a:lnTo>
                  <a:lnTo>
                    <a:pt x="1389045" y="1814001"/>
                  </a:lnTo>
                  <a:lnTo>
                    <a:pt x="1390961" y="1812108"/>
                  </a:lnTo>
                  <a:lnTo>
                    <a:pt x="1393911" y="1808540"/>
                  </a:lnTo>
                  <a:lnTo>
                    <a:pt x="1389866" y="1805309"/>
                  </a:lnTo>
                  <a:lnTo>
                    <a:pt x="1387339" y="1802149"/>
                  </a:lnTo>
                  <a:lnTo>
                    <a:pt x="1385665" y="1800584"/>
                  </a:lnTo>
                  <a:lnTo>
                    <a:pt x="1384397" y="1799043"/>
                  </a:lnTo>
                  <a:lnTo>
                    <a:pt x="1382770" y="1795788"/>
                  </a:lnTo>
                  <a:lnTo>
                    <a:pt x="1381542" y="1791540"/>
                  </a:lnTo>
                  <a:lnTo>
                    <a:pt x="1380235" y="1782942"/>
                  </a:lnTo>
                  <a:lnTo>
                    <a:pt x="1380024" y="1778186"/>
                  </a:lnTo>
                  <a:lnTo>
                    <a:pt x="1380321" y="1774728"/>
                  </a:lnTo>
                  <a:lnTo>
                    <a:pt x="1380869" y="1773038"/>
                  </a:lnTo>
                  <a:lnTo>
                    <a:pt x="1381761" y="1771277"/>
                  </a:lnTo>
                  <a:lnTo>
                    <a:pt x="1385453" y="1767913"/>
                  </a:lnTo>
                  <a:lnTo>
                    <a:pt x="1391955" y="1762938"/>
                  </a:lnTo>
                  <a:lnTo>
                    <a:pt x="1397032" y="1760982"/>
                  </a:lnTo>
                  <a:lnTo>
                    <a:pt x="1400701" y="1762054"/>
                  </a:lnTo>
                  <a:lnTo>
                    <a:pt x="1407860" y="1763219"/>
                  </a:lnTo>
                  <a:lnTo>
                    <a:pt x="1413633" y="1766051"/>
                  </a:lnTo>
                  <a:lnTo>
                    <a:pt x="1431189" y="1773139"/>
                  </a:lnTo>
                  <a:lnTo>
                    <a:pt x="1434295" y="1776269"/>
                  </a:lnTo>
                  <a:lnTo>
                    <a:pt x="1431361" y="1778905"/>
                  </a:lnTo>
                  <a:lnTo>
                    <a:pt x="1431784" y="1779555"/>
                  </a:lnTo>
                  <a:lnTo>
                    <a:pt x="1438395" y="1774524"/>
                  </a:lnTo>
                  <a:lnTo>
                    <a:pt x="1440139" y="1773554"/>
                  </a:lnTo>
                  <a:lnTo>
                    <a:pt x="1441634" y="1773319"/>
                  </a:lnTo>
                  <a:lnTo>
                    <a:pt x="1446625" y="1775267"/>
                  </a:lnTo>
                  <a:lnTo>
                    <a:pt x="1448628" y="1775565"/>
                  </a:lnTo>
                  <a:lnTo>
                    <a:pt x="1451155" y="1777192"/>
                  </a:lnTo>
                  <a:lnTo>
                    <a:pt x="1457187" y="1782567"/>
                  </a:lnTo>
                  <a:lnTo>
                    <a:pt x="1457617" y="1782121"/>
                  </a:lnTo>
                  <a:lnTo>
                    <a:pt x="1455927" y="1779383"/>
                  </a:lnTo>
                  <a:lnTo>
                    <a:pt x="1456897" y="1778076"/>
                  </a:lnTo>
                  <a:lnTo>
                    <a:pt x="1461654" y="1775221"/>
                  </a:lnTo>
                  <a:lnTo>
                    <a:pt x="1466567" y="1772881"/>
                  </a:lnTo>
                  <a:lnTo>
                    <a:pt x="1470056" y="1770581"/>
                  </a:lnTo>
                  <a:lnTo>
                    <a:pt x="1473756" y="1767538"/>
                  </a:lnTo>
                  <a:lnTo>
                    <a:pt x="1476260" y="1765911"/>
                  </a:lnTo>
                  <a:lnTo>
                    <a:pt x="1477551" y="1765699"/>
                  </a:lnTo>
                  <a:lnTo>
                    <a:pt x="1479202" y="1766599"/>
                  </a:lnTo>
                  <a:lnTo>
                    <a:pt x="1483622" y="1770644"/>
                  </a:lnTo>
                  <a:lnTo>
                    <a:pt x="1486462" y="1772717"/>
                  </a:lnTo>
                  <a:lnTo>
                    <a:pt x="1488746" y="1774876"/>
                  </a:lnTo>
                  <a:lnTo>
                    <a:pt x="1491946" y="1778686"/>
                  </a:lnTo>
                  <a:lnTo>
                    <a:pt x="1493198" y="1779516"/>
                  </a:lnTo>
                  <a:lnTo>
                    <a:pt x="1495623" y="1782097"/>
                  </a:lnTo>
                  <a:lnTo>
                    <a:pt x="1498846" y="1781831"/>
                  </a:lnTo>
                  <a:lnTo>
                    <a:pt x="1499902" y="1782136"/>
                  </a:lnTo>
                  <a:lnTo>
                    <a:pt x="1500255" y="1782637"/>
                  </a:lnTo>
                  <a:lnTo>
                    <a:pt x="1500794" y="1784382"/>
                  </a:lnTo>
                  <a:lnTo>
                    <a:pt x="1501084" y="1785501"/>
                  </a:lnTo>
                  <a:lnTo>
                    <a:pt x="1501100" y="1786697"/>
                  </a:lnTo>
                  <a:lnTo>
                    <a:pt x="1500356" y="1790054"/>
                  </a:lnTo>
                  <a:lnTo>
                    <a:pt x="1498040" y="1795405"/>
                  </a:lnTo>
                  <a:lnTo>
                    <a:pt x="1499011" y="1795491"/>
                  </a:lnTo>
                  <a:lnTo>
                    <a:pt x="1500481" y="1794349"/>
                  </a:lnTo>
                  <a:lnTo>
                    <a:pt x="1502390" y="1792307"/>
                  </a:lnTo>
                  <a:lnTo>
                    <a:pt x="1503885" y="1791587"/>
                  </a:lnTo>
                  <a:lnTo>
                    <a:pt x="1507069" y="1793214"/>
                  </a:lnTo>
                  <a:lnTo>
                    <a:pt x="1510026" y="1795827"/>
                  </a:lnTo>
                  <a:lnTo>
                    <a:pt x="1511067" y="1797212"/>
                  </a:lnTo>
                  <a:lnTo>
                    <a:pt x="1512217" y="1799465"/>
                  </a:lnTo>
                  <a:lnTo>
                    <a:pt x="1513195" y="1800623"/>
                  </a:lnTo>
                  <a:lnTo>
                    <a:pt x="1514102" y="1802845"/>
                  </a:lnTo>
                  <a:lnTo>
                    <a:pt x="1514039" y="1803565"/>
                  </a:lnTo>
                  <a:lnTo>
                    <a:pt x="1513187" y="1804644"/>
                  </a:lnTo>
                  <a:lnTo>
                    <a:pt x="1509565" y="1806459"/>
                  </a:lnTo>
                  <a:lnTo>
                    <a:pt x="1510253" y="1807140"/>
                  </a:lnTo>
                  <a:lnTo>
                    <a:pt x="1514485" y="1805998"/>
                  </a:lnTo>
                  <a:lnTo>
                    <a:pt x="1515776" y="1804871"/>
                  </a:lnTo>
                  <a:lnTo>
                    <a:pt x="1516699" y="1802994"/>
                  </a:lnTo>
                  <a:lnTo>
                    <a:pt x="1517935" y="1802462"/>
                  </a:lnTo>
                  <a:lnTo>
                    <a:pt x="1522935" y="1805755"/>
                  </a:lnTo>
                  <a:lnTo>
                    <a:pt x="1523670" y="1806898"/>
                  </a:lnTo>
                  <a:lnTo>
                    <a:pt x="1523349" y="1807789"/>
                  </a:lnTo>
                  <a:lnTo>
                    <a:pt x="1522536" y="1808799"/>
                  </a:lnTo>
                  <a:lnTo>
                    <a:pt x="1520353" y="1809917"/>
                  </a:lnTo>
                  <a:lnTo>
                    <a:pt x="1518483" y="1812703"/>
                  </a:lnTo>
                  <a:lnTo>
                    <a:pt x="1518186" y="1813899"/>
                  </a:lnTo>
                  <a:lnTo>
                    <a:pt x="1519516" y="1814752"/>
                  </a:lnTo>
                  <a:lnTo>
                    <a:pt x="1522778" y="1815120"/>
                  </a:lnTo>
                  <a:lnTo>
                    <a:pt x="1522755" y="1815777"/>
                  </a:lnTo>
                  <a:lnTo>
                    <a:pt x="1520869" y="1816998"/>
                  </a:lnTo>
                  <a:lnTo>
                    <a:pt x="1520619" y="1818594"/>
                  </a:lnTo>
                  <a:lnTo>
                    <a:pt x="1524836" y="1824250"/>
                  </a:lnTo>
                  <a:lnTo>
                    <a:pt x="1527660" y="1826722"/>
                  </a:lnTo>
                  <a:lnTo>
                    <a:pt x="1529287" y="1827176"/>
                  </a:lnTo>
                  <a:lnTo>
                    <a:pt x="1533089" y="1827293"/>
                  </a:lnTo>
                  <a:lnTo>
                    <a:pt x="1536172" y="1828248"/>
                  </a:lnTo>
                  <a:lnTo>
                    <a:pt x="1543018" y="1831440"/>
                  </a:lnTo>
                  <a:lnTo>
                    <a:pt x="1547023" y="1832019"/>
                  </a:lnTo>
                  <a:lnTo>
                    <a:pt x="1550473" y="1831041"/>
                  </a:lnTo>
                  <a:lnTo>
                    <a:pt x="1552766" y="1830829"/>
                  </a:lnTo>
                  <a:lnTo>
                    <a:pt x="1554784" y="1832105"/>
                  </a:lnTo>
                  <a:lnTo>
                    <a:pt x="1555433" y="1833004"/>
                  </a:lnTo>
                  <a:lnTo>
                    <a:pt x="1555738" y="1834796"/>
                  </a:lnTo>
                  <a:lnTo>
                    <a:pt x="1555699" y="1837472"/>
                  </a:lnTo>
                  <a:lnTo>
                    <a:pt x="1556810" y="1839341"/>
                  </a:lnTo>
                  <a:lnTo>
                    <a:pt x="1559071" y="1840413"/>
                  </a:lnTo>
                  <a:lnTo>
                    <a:pt x="1560894" y="1840249"/>
                  </a:lnTo>
                  <a:lnTo>
                    <a:pt x="1563288" y="1838152"/>
                  </a:lnTo>
                  <a:lnTo>
                    <a:pt x="1565306" y="1837792"/>
                  </a:lnTo>
                  <a:lnTo>
                    <a:pt x="1565979" y="1836220"/>
                  </a:lnTo>
                  <a:lnTo>
                    <a:pt x="1566574" y="1833294"/>
                  </a:lnTo>
                  <a:lnTo>
                    <a:pt x="1567161" y="1831698"/>
                  </a:lnTo>
                  <a:lnTo>
                    <a:pt x="1568623" y="1831236"/>
                  </a:lnTo>
                  <a:lnTo>
                    <a:pt x="1569797" y="1832105"/>
                  </a:lnTo>
                  <a:lnTo>
                    <a:pt x="1570485" y="1833435"/>
                  </a:lnTo>
                  <a:lnTo>
                    <a:pt x="1571753" y="1837432"/>
                  </a:lnTo>
                  <a:lnTo>
                    <a:pt x="1572105" y="1839216"/>
                  </a:lnTo>
                  <a:lnTo>
                    <a:pt x="1571964" y="1840843"/>
                  </a:lnTo>
                  <a:lnTo>
                    <a:pt x="1571330" y="1842306"/>
                  </a:lnTo>
                  <a:lnTo>
                    <a:pt x="1570087" y="1843863"/>
                  </a:lnTo>
                  <a:lnTo>
                    <a:pt x="1568240" y="1845514"/>
                  </a:lnTo>
                  <a:lnTo>
                    <a:pt x="1566785" y="1847885"/>
                  </a:lnTo>
                  <a:lnTo>
                    <a:pt x="1565009" y="1853353"/>
                  </a:lnTo>
                  <a:lnTo>
                    <a:pt x="1564352" y="1856921"/>
                  </a:lnTo>
                  <a:lnTo>
                    <a:pt x="1564172" y="1859025"/>
                  </a:lnTo>
                  <a:lnTo>
                    <a:pt x="1564250" y="1861317"/>
                  </a:lnTo>
                  <a:lnTo>
                    <a:pt x="1564587" y="1863813"/>
                  </a:lnTo>
                  <a:lnTo>
                    <a:pt x="1565291" y="1865863"/>
                  </a:lnTo>
                  <a:lnTo>
                    <a:pt x="1566941" y="1868757"/>
                  </a:lnTo>
                  <a:lnTo>
                    <a:pt x="1567043" y="1869720"/>
                  </a:lnTo>
                  <a:lnTo>
                    <a:pt x="1567168" y="1872059"/>
                  </a:lnTo>
                  <a:lnTo>
                    <a:pt x="1567020" y="1873084"/>
                  </a:lnTo>
                  <a:lnTo>
                    <a:pt x="1566057" y="1875118"/>
                  </a:lnTo>
                  <a:lnTo>
                    <a:pt x="1563382" y="1877144"/>
                  </a:lnTo>
                  <a:lnTo>
                    <a:pt x="1559713" y="1877668"/>
                  </a:lnTo>
                  <a:lnTo>
                    <a:pt x="1547711" y="1877786"/>
                  </a:lnTo>
                  <a:lnTo>
                    <a:pt x="1544520" y="1877301"/>
                  </a:lnTo>
                  <a:lnTo>
                    <a:pt x="1545294" y="1879139"/>
                  </a:lnTo>
                  <a:lnTo>
                    <a:pt x="1548650" y="1879726"/>
                  </a:lnTo>
                  <a:lnTo>
                    <a:pt x="1551725" y="1879702"/>
                  </a:lnTo>
                  <a:lnTo>
                    <a:pt x="1563171" y="1880860"/>
                  </a:lnTo>
                  <a:lnTo>
                    <a:pt x="1564743" y="1882034"/>
                  </a:lnTo>
                  <a:lnTo>
                    <a:pt x="1566073" y="1884099"/>
                  </a:lnTo>
                  <a:lnTo>
                    <a:pt x="1567020" y="1886227"/>
                  </a:lnTo>
                  <a:lnTo>
                    <a:pt x="1567959" y="1890561"/>
                  </a:lnTo>
                  <a:lnTo>
                    <a:pt x="1568131" y="1892611"/>
                  </a:lnTo>
                  <a:lnTo>
                    <a:pt x="1567630" y="1894888"/>
                  </a:lnTo>
                  <a:lnTo>
                    <a:pt x="1566449" y="1897383"/>
                  </a:lnTo>
                  <a:lnTo>
                    <a:pt x="1565651" y="1900693"/>
                  </a:lnTo>
                  <a:lnTo>
                    <a:pt x="1565244" y="1904824"/>
                  </a:lnTo>
                  <a:lnTo>
                    <a:pt x="1565885" y="1907006"/>
                  </a:lnTo>
                  <a:lnTo>
                    <a:pt x="1572074" y="1907178"/>
                  </a:lnTo>
                  <a:lnTo>
                    <a:pt x="1573302" y="1908665"/>
                  </a:lnTo>
                  <a:lnTo>
                    <a:pt x="1573161" y="1909776"/>
                  </a:lnTo>
                  <a:lnTo>
                    <a:pt x="1570963" y="1913938"/>
                  </a:lnTo>
                  <a:lnTo>
                    <a:pt x="1570759" y="1915119"/>
                  </a:lnTo>
                  <a:lnTo>
                    <a:pt x="1571761" y="1917920"/>
                  </a:lnTo>
                  <a:lnTo>
                    <a:pt x="1571620" y="1918718"/>
                  </a:lnTo>
                  <a:lnTo>
                    <a:pt x="1571010" y="1919532"/>
                  </a:lnTo>
                  <a:lnTo>
                    <a:pt x="1570423" y="1921628"/>
                  </a:lnTo>
                  <a:lnTo>
                    <a:pt x="1569867" y="1925000"/>
                  </a:lnTo>
                  <a:lnTo>
                    <a:pt x="1569171" y="1927183"/>
                  </a:lnTo>
                  <a:lnTo>
                    <a:pt x="1567489" y="1928865"/>
                  </a:lnTo>
                  <a:lnTo>
                    <a:pt x="1566613" y="1929233"/>
                  </a:lnTo>
                  <a:lnTo>
                    <a:pt x="1565971" y="1928787"/>
                  </a:lnTo>
                  <a:lnTo>
                    <a:pt x="1564313" y="1924194"/>
                  </a:lnTo>
                  <a:lnTo>
                    <a:pt x="1563632" y="1923506"/>
                  </a:lnTo>
                  <a:lnTo>
                    <a:pt x="1562983" y="1923936"/>
                  </a:lnTo>
                  <a:lnTo>
                    <a:pt x="1562654" y="1924648"/>
                  </a:lnTo>
                  <a:lnTo>
                    <a:pt x="1562654" y="1925642"/>
                  </a:lnTo>
                  <a:lnTo>
                    <a:pt x="1562365" y="1926667"/>
                  </a:lnTo>
                  <a:lnTo>
                    <a:pt x="1561794" y="1927723"/>
                  </a:lnTo>
                  <a:lnTo>
                    <a:pt x="1559345" y="1929413"/>
                  </a:lnTo>
                  <a:lnTo>
                    <a:pt x="1555371" y="1930555"/>
                  </a:lnTo>
                  <a:lnTo>
                    <a:pt x="1555496" y="1931775"/>
                  </a:lnTo>
                  <a:lnTo>
                    <a:pt x="1558156" y="1932425"/>
                  </a:lnTo>
                  <a:lnTo>
                    <a:pt x="1561551" y="1934459"/>
                  </a:lnTo>
                  <a:lnTo>
                    <a:pt x="1563499" y="1934787"/>
                  </a:lnTo>
                  <a:lnTo>
                    <a:pt x="1566558" y="1933144"/>
                  </a:lnTo>
                  <a:lnTo>
                    <a:pt x="1572457" y="1927965"/>
                  </a:lnTo>
                  <a:lnTo>
                    <a:pt x="1574890" y="1926557"/>
                  </a:lnTo>
                  <a:lnTo>
                    <a:pt x="1577034" y="1926017"/>
                  </a:lnTo>
                  <a:lnTo>
                    <a:pt x="1579451" y="1925947"/>
                  </a:lnTo>
                  <a:lnTo>
                    <a:pt x="1582127" y="1926346"/>
                  </a:lnTo>
                  <a:lnTo>
                    <a:pt x="1587470" y="1925681"/>
                  </a:lnTo>
                  <a:lnTo>
                    <a:pt x="1588808" y="1926174"/>
                  </a:lnTo>
                  <a:lnTo>
                    <a:pt x="1590443" y="1927316"/>
                  </a:lnTo>
                  <a:lnTo>
                    <a:pt x="1592375" y="1929107"/>
                  </a:lnTo>
                  <a:lnTo>
                    <a:pt x="1593705" y="1930836"/>
                  </a:lnTo>
                  <a:lnTo>
                    <a:pt x="1594433" y="1932495"/>
                  </a:lnTo>
                  <a:lnTo>
                    <a:pt x="1595638" y="1938738"/>
                  </a:lnTo>
                  <a:lnTo>
                    <a:pt x="1597249" y="1940365"/>
                  </a:lnTo>
                  <a:lnTo>
                    <a:pt x="1597641" y="1941562"/>
                  </a:lnTo>
                  <a:lnTo>
                    <a:pt x="1597774" y="1943385"/>
                  </a:lnTo>
                  <a:lnTo>
                    <a:pt x="1597672" y="1946961"/>
                  </a:lnTo>
                  <a:lnTo>
                    <a:pt x="1595896" y="1954150"/>
                  </a:lnTo>
                  <a:lnTo>
                    <a:pt x="1594981" y="1956795"/>
                  </a:lnTo>
                  <a:lnTo>
                    <a:pt x="1592532" y="1960401"/>
                  </a:lnTo>
                  <a:lnTo>
                    <a:pt x="1589708" y="1962028"/>
                  </a:lnTo>
                  <a:lnTo>
                    <a:pt x="1584685" y="1963562"/>
                  </a:lnTo>
                  <a:lnTo>
                    <a:pt x="1582064" y="1964845"/>
                  </a:lnTo>
                  <a:lnTo>
                    <a:pt x="1580085" y="1966613"/>
                  </a:lnTo>
                  <a:lnTo>
                    <a:pt x="1579968" y="1967583"/>
                  </a:lnTo>
                  <a:lnTo>
                    <a:pt x="1585671" y="1964555"/>
                  </a:lnTo>
                  <a:lnTo>
                    <a:pt x="1591953" y="1963077"/>
                  </a:lnTo>
                  <a:lnTo>
                    <a:pt x="1593744" y="1961418"/>
                  </a:lnTo>
                  <a:lnTo>
                    <a:pt x="1595098" y="1959799"/>
                  </a:lnTo>
                  <a:lnTo>
                    <a:pt x="1596475" y="1956192"/>
                  </a:lnTo>
                  <a:lnTo>
                    <a:pt x="1598971" y="1946812"/>
                  </a:lnTo>
                  <a:lnTo>
                    <a:pt x="1600387" y="1943855"/>
                  </a:lnTo>
                  <a:lnTo>
                    <a:pt x="1602358" y="1943354"/>
                  </a:lnTo>
                  <a:lnTo>
                    <a:pt x="1603234" y="1944363"/>
                  </a:lnTo>
                  <a:lnTo>
                    <a:pt x="1605284" y="1949879"/>
                  </a:lnTo>
                  <a:lnTo>
                    <a:pt x="1605276" y="1951279"/>
                  </a:lnTo>
                  <a:lnTo>
                    <a:pt x="1604768" y="1952468"/>
                  </a:lnTo>
                  <a:lnTo>
                    <a:pt x="1601419" y="1957804"/>
                  </a:lnTo>
                  <a:lnTo>
                    <a:pt x="1602624" y="1957264"/>
                  </a:lnTo>
                  <a:lnTo>
                    <a:pt x="1605988" y="1952249"/>
                  </a:lnTo>
                  <a:lnTo>
                    <a:pt x="1606700" y="1950677"/>
                  </a:lnTo>
                  <a:lnTo>
                    <a:pt x="1607099" y="1948369"/>
                  </a:lnTo>
                  <a:lnTo>
                    <a:pt x="1608179" y="1946734"/>
                  </a:lnTo>
                  <a:lnTo>
                    <a:pt x="1608593" y="1947540"/>
                  </a:lnTo>
                  <a:lnTo>
                    <a:pt x="1609634" y="1953446"/>
                  </a:lnTo>
                  <a:lnTo>
                    <a:pt x="1609665" y="1957749"/>
                  </a:lnTo>
                  <a:lnTo>
                    <a:pt x="1609829" y="1959126"/>
                  </a:lnTo>
                  <a:lnTo>
                    <a:pt x="1609454" y="1963202"/>
                  </a:lnTo>
                  <a:lnTo>
                    <a:pt x="1609877" y="1963930"/>
                  </a:lnTo>
                  <a:lnTo>
                    <a:pt x="1610886" y="1960409"/>
                  </a:lnTo>
                  <a:lnTo>
                    <a:pt x="1611214" y="1957749"/>
                  </a:lnTo>
                  <a:lnTo>
                    <a:pt x="1611676" y="1955848"/>
                  </a:lnTo>
                  <a:lnTo>
                    <a:pt x="1612263" y="1954706"/>
                  </a:lnTo>
                  <a:lnTo>
                    <a:pt x="1616378" y="1951107"/>
                  </a:lnTo>
                  <a:lnTo>
                    <a:pt x="1621189" y="1948173"/>
                  </a:lnTo>
                  <a:lnTo>
                    <a:pt x="1624334" y="1945560"/>
                  </a:lnTo>
                  <a:lnTo>
                    <a:pt x="1626947" y="1944309"/>
                  </a:lnTo>
                  <a:lnTo>
                    <a:pt x="1630859" y="1943127"/>
                  </a:lnTo>
                  <a:lnTo>
                    <a:pt x="1633362" y="1940694"/>
                  </a:lnTo>
                  <a:lnTo>
                    <a:pt x="1634466" y="1937009"/>
                  </a:lnTo>
                  <a:lnTo>
                    <a:pt x="1635404" y="1934451"/>
                  </a:lnTo>
                  <a:lnTo>
                    <a:pt x="1636179" y="1933035"/>
                  </a:lnTo>
                  <a:lnTo>
                    <a:pt x="1638761" y="1930484"/>
                  </a:lnTo>
                  <a:lnTo>
                    <a:pt x="1640169" y="1930336"/>
                  </a:lnTo>
                  <a:lnTo>
                    <a:pt x="1641507" y="1931282"/>
                  </a:lnTo>
                  <a:lnTo>
                    <a:pt x="1643024" y="1933191"/>
                  </a:lnTo>
                  <a:lnTo>
                    <a:pt x="1644722" y="1936062"/>
                  </a:lnTo>
                  <a:lnTo>
                    <a:pt x="1645739" y="1938316"/>
                  </a:lnTo>
                  <a:lnTo>
                    <a:pt x="1646068" y="1939943"/>
                  </a:lnTo>
                  <a:lnTo>
                    <a:pt x="1646342" y="1945646"/>
                  </a:lnTo>
                  <a:lnTo>
                    <a:pt x="1646670" y="1945630"/>
                  </a:lnTo>
                  <a:lnTo>
                    <a:pt x="1648235" y="1941273"/>
                  </a:lnTo>
                  <a:lnTo>
                    <a:pt x="1648415" y="1939724"/>
                  </a:lnTo>
                  <a:lnTo>
                    <a:pt x="1648305" y="1938089"/>
                  </a:lnTo>
                  <a:lnTo>
                    <a:pt x="1647828" y="1936454"/>
                  </a:lnTo>
                  <a:lnTo>
                    <a:pt x="1646255" y="1932871"/>
                  </a:lnTo>
                  <a:lnTo>
                    <a:pt x="1645637" y="1930625"/>
                  </a:lnTo>
                  <a:lnTo>
                    <a:pt x="1645778" y="1929240"/>
                  </a:lnTo>
                  <a:lnTo>
                    <a:pt x="1647445" y="1928450"/>
                  </a:lnTo>
                  <a:lnTo>
                    <a:pt x="1649909" y="1928137"/>
                  </a:lnTo>
                  <a:lnTo>
                    <a:pt x="1650324" y="1927550"/>
                  </a:lnTo>
                  <a:lnTo>
                    <a:pt x="1648516" y="1926064"/>
                  </a:lnTo>
                  <a:lnTo>
                    <a:pt x="1648469" y="1925258"/>
                  </a:lnTo>
                  <a:lnTo>
                    <a:pt x="1650214" y="1922606"/>
                  </a:lnTo>
                  <a:lnTo>
                    <a:pt x="1651239" y="1922458"/>
                  </a:lnTo>
                  <a:lnTo>
                    <a:pt x="1653242" y="1922872"/>
                  </a:lnTo>
                  <a:lnTo>
                    <a:pt x="1652843" y="1921511"/>
                  </a:lnTo>
                  <a:lnTo>
                    <a:pt x="1652858" y="1920611"/>
                  </a:lnTo>
                  <a:lnTo>
                    <a:pt x="1653422" y="1920259"/>
                  </a:lnTo>
                  <a:lnTo>
                    <a:pt x="1656739" y="1921120"/>
                  </a:lnTo>
                  <a:lnTo>
                    <a:pt x="1657130" y="1920079"/>
                  </a:lnTo>
                  <a:lnTo>
                    <a:pt x="1659986" y="1919985"/>
                  </a:lnTo>
                  <a:lnTo>
                    <a:pt x="1660267" y="1919054"/>
                  </a:lnTo>
                  <a:lnTo>
                    <a:pt x="1657795" y="1917724"/>
                  </a:lnTo>
                  <a:lnTo>
                    <a:pt x="1655378" y="1916903"/>
                  </a:lnTo>
                  <a:lnTo>
                    <a:pt x="1654634" y="1916175"/>
                  </a:lnTo>
                  <a:lnTo>
                    <a:pt x="1654071" y="1915104"/>
                  </a:lnTo>
                  <a:lnTo>
                    <a:pt x="1653320" y="1912514"/>
                  </a:lnTo>
                  <a:lnTo>
                    <a:pt x="1653500" y="1911826"/>
                  </a:lnTo>
                  <a:lnTo>
                    <a:pt x="1654181" y="1911818"/>
                  </a:lnTo>
                  <a:lnTo>
                    <a:pt x="1655362" y="1912530"/>
                  </a:lnTo>
                  <a:lnTo>
                    <a:pt x="1656003" y="1911168"/>
                  </a:lnTo>
                  <a:lnTo>
                    <a:pt x="1656723" y="1907961"/>
                  </a:lnTo>
                  <a:lnTo>
                    <a:pt x="1657435" y="1906646"/>
                  </a:lnTo>
                  <a:lnTo>
                    <a:pt x="1659657" y="1908164"/>
                  </a:lnTo>
                  <a:lnTo>
                    <a:pt x="1659751" y="1907515"/>
                  </a:lnTo>
                  <a:lnTo>
                    <a:pt x="1657951" y="1902461"/>
                  </a:lnTo>
                  <a:lnTo>
                    <a:pt x="1658272" y="1901483"/>
                  </a:lnTo>
                  <a:lnTo>
                    <a:pt x="1661026" y="1901115"/>
                  </a:lnTo>
                  <a:lnTo>
                    <a:pt x="1662693" y="1901749"/>
                  </a:lnTo>
                  <a:lnTo>
                    <a:pt x="1667074" y="1905465"/>
                  </a:lnTo>
                  <a:lnTo>
                    <a:pt x="1667864" y="1905043"/>
                  </a:lnTo>
                  <a:lnTo>
                    <a:pt x="1667191" y="1904026"/>
                  </a:lnTo>
                  <a:lnTo>
                    <a:pt x="1664954" y="1901835"/>
                  </a:lnTo>
                  <a:lnTo>
                    <a:pt x="1662927" y="1900403"/>
                  </a:lnTo>
                  <a:lnTo>
                    <a:pt x="1661120" y="1899730"/>
                  </a:lnTo>
                  <a:lnTo>
                    <a:pt x="1659759" y="1898510"/>
                  </a:lnTo>
                  <a:lnTo>
                    <a:pt x="1658272" y="1895162"/>
                  </a:lnTo>
                  <a:lnTo>
                    <a:pt x="1658022" y="1893777"/>
                  </a:lnTo>
                  <a:lnTo>
                    <a:pt x="1658147" y="1891970"/>
                  </a:lnTo>
                  <a:lnTo>
                    <a:pt x="1659188" y="1888222"/>
                  </a:lnTo>
                  <a:lnTo>
                    <a:pt x="1659790" y="1887409"/>
                  </a:lnTo>
                  <a:lnTo>
                    <a:pt x="1660846" y="1886806"/>
                  </a:lnTo>
                  <a:lnTo>
                    <a:pt x="1662364" y="1886415"/>
                  </a:lnTo>
                  <a:lnTo>
                    <a:pt x="1664046" y="1886783"/>
                  </a:lnTo>
                  <a:lnTo>
                    <a:pt x="1667512" y="1889255"/>
                  </a:lnTo>
                  <a:lnTo>
                    <a:pt x="1668091" y="1888473"/>
                  </a:lnTo>
                  <a:lnTo>
                    <a:pt x="1666221" y="1887127"/>
                  </a:lnTo>
                  <a:lnTo>
                    <a:pt x="1665212" y="1885883"/>
                  </a:lnTo>
                  <a:lnTo>
                    <a:pt x="1664726" y="1884287"/>
                  </a:lnTo>
                  <a:lnTo>
                    <a:pt x="1664938" y="1882480"/>
                  </a:lnTo>
                  <a:lnTo>
                    <a:pt x="1666409" y="1878740"/>
                  </a:lnTo>
                  <a:lnTo>
                    <a:pt x="1667097" y="1875720"/>
                  </a:lnTo>
                  <a:lnTo>
                    <a:pt x="1670219" y="1867365"/>
                  </a:lnTo>
                  <a:lnTo>
                    <a:pt x="1671134" y="1865839"/>
                  </a:lnTo>
                  <a:lnTo>
                    <a:pt x="1672112" y="1864869"/>
                  </a:lnTo>
                  <a:lnTo>
                    <a:pt x="1672722" y="1863868"/>
                  </a:lnTo>
                  <a:lnTo>
                    <a:pt x="1675171" y="1863641"/>
                  </a:lnTo>
                  <a:lnTo>
                    <a:pt x="1679701" y="1866645"/>
                  </a:lnTo>
                  <a:lnTo>
                    <a:pt x="1681085" y="1868421"/>
                  </a:lnTo>
                  <a:lnTo>
                    <a:pt x="1681453" y="1870925"/>
                  </a:lnTo>
                  <a:lnTo>
                    <a:pt x="1679083" y="1874304"/>
                  </a:lnTo>
                  <a:lnTo>
                    <a:pt x="1675007" y="1876824"/>
                  </a:lnTo>
                  <a:lnTo>
                    <a:pt x="1673794" y="1877919"/>
                  </a:lnTo>
                  <a:lnTo>
                    <a:pt x="1674584" y="1878560"/>
                  </a:lnTo>
                  <a:lnTo>
                    <a:pt x="1678394" y="1876550"/>
                  </a:lnTo>
                  <a:lnTo>
                    <a:pt x="1681719" y="1875611"/>
                  </a:lnTo>
                  <a:lnTo>
                    <a:pt x="1684449" y="1875642"/>
                  </a:lnTo>
                  <a:lnTo>
                    <a:pt x="1686664" y="1879640"/>
                  </a:lnTo>
                  <a:lnTo>
                    <a:pt x="1686977" y="1885163"/>
                  </a:lnTo>
                  <a:lnTo>
                    <a:pt x="1685709" y="1889756"/>
                  </a:lnTo>
                  <a:lnTo>
                    <a:pt x="1687368" y="1887471"/>
                  </a:lnTo>
                  <a:lnTo>
                    <a:pt x="1689449" y="1886212"/>
                  </a:lnTo>
                  <a:lnTo>
                    <a:pt x="1691146" y="1889208"/>
                  </a:lnTo>
                  <a:lnTo>
                    <a:pt x="1691350" y="1891649"/>
                  </a:lnTo>
                  <a:lnTo>
                    <a:pt x="1692241" y="1893933"/>
                  </a:lnTo>
                  <a:lnTo>
                    <a:pt x="1694166" y="1896992"/>
                  </a:lnTo>
                  <a:lnTo>
                    <a:pt x="1696169" y="1899668"/>
                  </a:lnTo>
                  <a:lnTo>
                    <a:pt x="1693971" y="1902461"/>
                  </a:lnTo>
                  <a:lnTo>
                    <a:pt x="1691326" y="1904127"/>
                  </a:lnTo>
                  <a:lnTo>
                    <a:pt x="1691882" y="1905371"/>
                  </a:lnTo>
                  <a:lnTo>
                    <a:pt x="1695496" y="1906701"/>
                  </a:lnTo>
                  <a:lnTo>
                    <a:pt x="1695989" y="1908016"/>
                  </a:lnTo>
                  <a:lnTo>
                    <a:pt x="1695613" y="1909799"/>
                  </a:lnTo>
                  <a:lnTo>
                    <a:pt x="1696138" y="1909791"/>
                  </a:lnTo>
                  <a:lnTo>
                    <a:pt x="1698649" y="1907038"/>
                  </a:lnTo>
                  <a:lnTo>
                    <a:pt x="1700793" y="1907405"/>
                  </a:lnTo>
                  <a:lnTo>
                    <a:pt x="1703531" y="1913343"/>
                  </a:lnTo>
                  <a:lnTo>
                    <a:pt x="1701536" y="1916731"/>
                  </a:lnTo>
                  <a:lnTo>
                    <a:pt x="1698477" y="1918280"/>
                  </a:lnTo>
                  <a:lnTo>
                    <a:pt x="1696044" y="1918937"/>
                  </a:lnTo>
                  <a:lnTo>
                    <a:pt x="1692656" y="1918843"/>
                  </a:lnTo>
                  <a:lnTo>
                    <a:pt x="1691326" y="1919344"/>
                  </a:lnTo>
                  <a:lnTo>
                    <a:pt x="1691983" y="1920470"/>
                  </a:lnTo>
                  <a:lnTo>
                    <a:pt x="1695222" y="1920486"/>
                  </a:lnTo>
                  <a:lnTo>
                    <a:pt x="1700175" y="1919633"/>
                  </a:lnTo>
                  <a:lnTo>
                    <a:pt x="1703883" y="1918241"/>
                  </a:lnTo>
                  <a:lnTo>
                    <a:pt x="1705494" y="1918155"/>
                  </a:lnTo>
                  <a:lnTo>
                    <a:pt x="1707192" y="1918718"/>
                  </a:lnTo>
                  <a:lnTo>
                    <a:pt x="1707763" y="1919195"/>
                  </a:lnTo>
                  <a:lnTo>
                    <a:pt x="1705980" y="1920165"/>
                  </a:lnTo>
                  <a:lnTo>
                    <a:pt x="1705839" y="1920502"/>
                  </a:lnTo>
                  <a:lnTo>
                    <a:pt x="1706504" y="1921495"/>
                  </a:lnTo>
                  <a:lnTo>
                    <a:pt x="1707888" y="1924695"/>
                  </a:lnTo>
                  <a:lnTo>
                    <a:pt x="1707763" y="1925415"/>
                  </a:lnTo>
                  <a:lnTo>
                    <a:pt x="1706441" y="1927269"/>
                  </a:lnTo>
                  <a:lnTo>
                    <a:pt x="1708561" y="1927676"/>
                  </a:lnTo>
                  <a:lnTo>
                    <a:pt x="1711526" y="1926807"/>
                  </a:lnTo>
                  <a:lnTo>
                    <a:pt x="1712449" y="1927770"/>
                  </a:lnTo>
                  <a:lnTo>
                    <a:pt x="1714257" y="1931595"/>
                  </a:lnTo>
                  <a:lnTo>
                    <a:pt x="1715399" y="1935507"/>
                  </a:lnTo>
                  <a:lnTo>
                    <a:pt x="1710384" y="1940843"/>
                  </a:lnTo>
                  <a:lnTo>
                    <a:pt x="1707834" y="1941946"/>
                  </a:lnTo>
                  <a:lnTo>
                    <a:pt x="1704071" y="1944754"/>
                  </a:lnTo>
                  <a:lnTo>
                    <a:pt x="1703014" y="1947000"/>
                  </a:lnTo>
                  <a:lnTo>
                    <a:pt x="1700839" y="1949879"/>
                  </a:lnTo>
                  <a:lnTo>
                    <a:pt x="1702232" y="1949847"/>
                  </a:lnTo>
                  <a:lnTo>
                    <a:pt x="1706120" y="1945224"/>
                  </a:lnTo>
                  <a:lnTo>
                    <a:pt x="1708021" y="1944144"/>
                  </a:lnTo>
                  <a:lnTo>
                    <a:pt x="1709437" y="1944418"/>
                  </a:lnTo>
                  <a:lnTo>
                    <a:pt x="1710009" y="1945200"/>
                  </a:lnTo>
                  <a:lnTo>
                    <a:pt x="1709727" y="1946499"/>
                  </a:lnTo>
                  <a:lnTo>
                    <a:pt x="1710971" y="1946335"/>
                  </a:lnTo>
                  <a:lnTo>
                    <a:pt x="1716197" y="1943628"/>
                  </a:lnTo>
                  <a:lnTo>
                    <a:pt x="1718395" y="1943088"/>
                  </a:lnTo>
                  <a:lnTo>
                    <a:pt x="1721235" y="1942916"/>
                  </a:lnTo>
                  <a:lnTo>
                    <a:pt x="1721548" y="1943855"/>
                  </a:lnTo>
                  <a:lnTo>
                    <a:pt x="1719780" y="1950332"/>
                  </a:lnTo>
                  <a:lnTo>
                    <a:pt x="1716760" y="1955285"/>
                  </a:lnTo>
                  <a:lnTo>
                    <a:pt x="1711253" y="1958328"/>
                  </a:lnTo>
                  <a:lnTo>
                    <a:pt x="1709304" y="1960112"/>
                  </a:lnTo>
                  <a:lnTo>
                    <a:pt x="1706887" y="1962991"/>
                  </a:lnTo>
                  <a:lnTo>
                    <a:pt x="1707802" y="1963507"/>
                  </a:lnTo>
                  <a:lnTo>
                    <a:pt x="1713052" y="1959736"/>
                  </a:lnTo>
                  <a:lnTo>
                    <a:pt x="1716635" y="1958242"/>
                  </a:lnTo>
                  <a:lnTo>
                    <a:pt x="1721673" y="1957045"/>
                  </a:lnTo>
                  <a:lnTo>
                    <a:pt x="1723911" y="1957209"/>
                  </a:lnTo>
                  <a:lnTo>
                    <a:pt x="1727877" y="1964735"/>
                  </a:lnTo>
                  <a:lnTo>
                    <a:pt x="1730162" y="1965463"/>
                  </a:lnTo>
                  <a:lnTo>
                    <a:pt x="1732008" y="1965072"/>
                  </a:lnTo>
                  <a:lnTo>
                    <a:pt x="1735497" y="1967231"/>
                  </a:lnTo>
                  <a:lnTo>
                    <a:pt x="1736804" y="1969312"/>
                  </a:lnTo>
                  <a:lnTo>
                    <a:pt x="1736475" y="1970806"/>
                  </a:lnTo>
                  <a:lnTo>
                    <a:pt x="1735294" y="1971698"/>
                  </a:lnTo>
                  <a:lnTo>
                    <a:pt x="1734699" y="1973091"/>
                  </a:lnTo>
                  <a:lnTo>
                    <a:pt x="1736092" y="1977229"/>
                  </a:lnTo>
                  <a:lnTo>
                    <a:pt x="1735286" y="1979545"/>
                  </a:lnTo>
                  <a:lnTo>
                    <a:pt x="1732743" y="1981587"/>
                  </a:lnTo>
                  <a:lnTo>
                    <a:pt x="1730921" y="1982620"/>
                  </a:lnTo>
                  <a:lnTo>
                    <a:pt x="1729012" y="1982941"/>
                  </a:lnTo>
                  <a:lnTo>
                    <a:pt x="1727150" y="1984748"/>
                  </a:lnTo>
                  <a:lnTo>
                    <a:pt x="1726305" y="1985014"/>
                  </a:lnTo>
                  <a:lnTo>
                    <a:pt x="1723707" y="1984552"/>
                  </a:lnTo>
                  <a:lnTo>
                    <a:pt x="1724599" y="1985663"/>
                  </a:lnTo>
                  <a:lnTo>
                    <a:pt x="1725882" y="1986226"/>
                  </a:lnTo>
                  <a:lnTo>
                    <a:pt x="1727932" y="1986531"/>
                  </a:lnTo>
                  <a:lnTo>
                    <a:pt x="1730326" y="1985960"/>
                  </a:lnTo>
                  <a:lnTo>
                    <a:pt x="1732657" y="1986031"/>
                  </a:lnTo>
                  <a:lnTo>
                    <a:pt x="1736327" y="1987337"/>
                  </a:lnTo>
                  <a:lnTo>
                    <a:pt x="1737860" y="1988941"/>
                  </a:lnTo>
                  <a:lnTo>
                    <a:pt x="1737884" y="1989387"/>
                  </a:lnTo>
                  <a:lnTo>
                    <a:pt x="1737093" y="1990302"/>
                  </a:lnTo>
                  <a:lnTo>
                    <a:pt x="1735936" y="1993283"/>
                  </a:lnTo>
                  <a:lnTo>
                    <a:pt x="1735091" y="1994355"/>
                  </a:lnTo>
                  <a:lnTo>
                    <a:pt x="1735810" y="1995161"/>
                  </a:lnTo>
                  <a:lnTo>
                    <a:pt x="1737649" y="1996397"/>
                  </a:lnTo>
                  <a:lnTo>
                    <a:pt x="1739018" y="1996850"/>
                  </a:lnTo>
                  <a:lnTo>
                    <a:pt x="1740817" y="1996452"/>
                  </a:lnTo>
                  <a:lnTo>
                    <a:pt x="1742742" y="1996976"/>
                  </a:lnTo>
                  <a:lnTo>
                    <a:pt x="1749220" y="2003939"/>
                  </a:lnTo>
                  <a:lnTo>
                    <a:pt x="1748954" y="2007522"/>
                  </a:lnTo>
                  <a:lnTo>
                    <a:pt x="1747976" y="2010276"/>
                  </a:lnTo>
                  <a:lnTo>
                    <a:pt x="1748359" y="2013366"/>
                  </a:lnTo>
                  <a:lnTo>
                    <a:pt x="1748383" y="2017160"/>
                  </a:lnTo>
                  <a:lnTo>
                    <a:pt x="1744870" y="2018209"/>
                  </a:lnTo>
                  <a:lnTo>
                    <a:pt x="1733213" y="2016433"/>
                  </a:lnTo>
                  <a:lnTo>
                    <a:pt x="1726547" y="2013718"/>
                  </a:lnTo>
                  <a:lnTo>
                    <a:pt x="1726203" y="2012889"/>
                  </a:lnTo>
                  <a:lnTo>
                    <a:pt x="1728088" y="2011089"/>
                  </a:lnTo>
                  <a:lnTo>
                    <a:pt x="1726414" y="2010948"/>
                  </a:lnTo>
                  <a:lnTo>
                    <a:pt x="1724474" y="2011660"/>
                  </a:lnTo>
                  <a:lnTo>
                    <a:pt x="1723661" y="2012333"/>
                  </a:lnTo>
                  <a:lnTo>
                    <a:pt x="1725898" y="2015196"/>
                  </a:lnTo>
                  <a:lnTo>
                    <a:pt x="1732024" y="2017716"/>
                  </a:lnTo>
                  <a:lnTo>
                    <a:pt x="1734762" y="2020743"/>
                  </a:lnTo>
                  <a:lnTo>
                    <a:pt x="1737766" y="2021001"/>
                  </a:lnTo>
                  <a:lnTo>
                    <a:pt x="1738681" y="2021549"/>
                  </a:lnTo>
                  <a:lnTo>
                    <a:pt x="1740340" y="2023317"/>
                  </a:lnTo>
                  <a:lnTo>
                    <a:pt x="1739847" y="2023927"/>
                  </a:lnTo>
                  <a:lnTo>
                    <a:pt x="1736788" y="2024139"/>
                  </a:lnTo>
                  <a:lnTo>
                    <a:pt x="1734371" y="2026188"/>
                  </a:lnTo>
                  <a:lnTo>
                    <a:pt x="1735889" y="2027385"/>
                  </a:lnTo>
                  <a:lnTo>
                    <a:pt x="1741334" y="2028434"/>
                  </a:lnTo>
                  <a:lnTo>
                    <a:pt x="1745238" y="2028700"/>
                  </a:lnTo>
                  <a:lnTo>
                    <a:pt x="1747193" y="2029873"/>
                  </a:lnTo>
                  <a:lnTo>
                    <a:pt x="1745582" y="2031180"/>
                  </a:lnTo>
                  <a:lnTo>
                    <a:pt x="1741005" y="2032713"/>
                  </a:lnTo>
                  <a:lnTo>
                    <a:pt x="1740872" y="2034998"/>
                  </a:lnTo>
                  <a:lnTo>
                    <a:pt x="1744268" y="2035905"/>
                  </a:lnTo>
                  <a:lnTo>
                    <a:pt x="1747287" y="2035358"/>
                  </a:lnTo>
                  <a:lnTo>
                    <a:pt x="1748523" y="2035584"/>
                  </a:lnTo>
                  <a:lnTo>
                    <a:pt x="1749407" y="2041084"/>
                  </a:lnTo>
                  <a:lnTo>
                    <a:pt x="1749916" y="2042227"/>
                  </a:lnTo>
                  <a:lnTo>
                    <a:pt x="1746669" y="2043197"/>
                  </a:lnTo>
                  <a:lnTo>
                    <a:pt x="1746654" y="2044245"/>
                  </a:lnTo>
                  <a:lnTo>
                    <a:pt x="1748813" y="2045105"/>
                  </a:lnTo>
                  <a:lnTo>
                    <a:pt x="1752396" y="2045817"/>
                  </a:lnTo>
                  <a:lnTo>
                    <a:pt x="1753577" y="2046803"/>
                  </a:lnTo>
                  <a:lnTo>
                    <a:pt x="1753820" y="2048431"/>
                  </a:lnTo>
                  <a:lnTo>
                    <a:pt x="1754555" y="2049299"/>
                  </a:lnTo>
                  <a:lnTo>
                    <a:pt x="1756613" y="2049455"/>
                  </a:lnTo>
                  <a:lnTo>
                    <a:pt x="1758882" y="2047429"/>
                  </a:lnTo>
                  <a:lnTo>
                    <a:pt x="1760212" y="2045724"/>
                  </a:lnTo>
                  <a:lnTo>
                    <a:pt x="1762160" y="2046365"/>
                  </a:lnTo>
                  <a:lnTo>
                    <a:pt x="1762308" y="2048493"/>
                  </a:lnTo>
                  <a:lnTo>
                    <a:pt x="1764624" y="2050918"/>
                  </a:lnTo>
                  <a:lnTo>
                    <a:pt x="1765469" y="2051317"/>
                  </a:lnTo>
                  <a:lnTo>
                    <a:pt x="1766134" y="2054736"/>
                  </a:lnTo>
                  <a:lnTo>
                    <a:pt x="1768027" y="2051693"/>
                  </a:lnTo>
                  <a:lnTo>
                    <a:pt x="1769412" y="2052342"/>
                  </a:lnTo>
                  <a:lnTo>
                    <a:pt x="1770984" y="2052491"/>
                  </a:lnTo>
                  <a:lnTo>
                    <a:pt x="1770445" y="2055432"/>
                  </a:lnTo>
                  <a:lnTo>
                    <a:pt x="1769506" y="2057748"/>
                  </a:lnTo>
                  <a:lnTo>
                    <a:pt x="1770742" y="2059196"/>
                  </a:lnTo>
                  <a:lnTo>
                    <a:pt x="1771704" y="2061339"/>
                  </a:lnTo>
                  <a:lnTo>
                    <a:pt x="1774255" y="2064281"/>
                  </a:lnTo>
                  <a:lnTo>
                    <a:pt x="1773558" y="2065689"/>
                  </a:lnTo>
                  <a:lnTo>
                    <a:pt x="1770554" y="2068701"/>
                  </a:lnTo>
                  <a:lnTo>
                    <a:pt x="1768966" y="2073450"/>
                  </a:lnTo>
                  <a:lnTo>
                    <a:pt x="1768590" y="2075093"/>
                  </a:lnTo>
                  <a:lnTo>
                    <a:pt x="1767049" y="2077815"/>
                  </a:lnTo>
                  <a:lnTo>
                    <a:pt x="1764929" y="2080444"/>
                  </a:lnTo>
                  <a:lnTo>
                    <a:pt x="1766259" y="2080162"/>
                  </a:lnTo>
                  <a:lnTo>
                    <a:pt x="1770992" y="2075312"/>
                  </a:lnTo>
                  <a:lnTo>
                    <a:pt x="1773809" y="2073685"/>
                  </a:lnTo>
                  <a:lnTo>
                    <a:pt x="1780005" y="2072800"/>
                  </a:lnTo>
                  <a:lnTo>
                    <a:pt x="1781499" y="2071439"/>
                  </a:lnTo>
                  <a:lnTo>
                    <a:pt x="1783768" y="2070876"/>
                  </a:lnTo>
                  <a:lnTo>
                    <a:pt x="1785161" y="2072433"/>
                  </a:lnTo>
                  <a:lnTo>
                    <a:pt x="1785301" y="2075234"/>
                  </a:lnTo>
                  <a:lnTo>
                    <a:pt x="1787132" y="2076110"/>
                  </a:lnTo>
                  <a:lnTo>
                    <a:pt x="1789064" y="2075187"/>
                  </a:lnTo>
                  <a:lnTo>
                    <a:pt x="1790817" y="2076008"/>
                  </a:lnTo>
                  <a:lnTo>
                    <a:pt x="1789768" y="2077768"/>
                  </a:lnTo>
                  <a:lnTo>
                    <a:pt x="1784151" y="2084942"/>
                  </a:lnTo>
                  <a:lnTo>
                    <a:pt x="1782516" y="2087814"/>
                  </a:lnTo>
                  <a:lnTo>
                    <a:pt x="1782047" y="2089840"/>
                  </a:lnTo>
                  <a:lnTo>
                    <a:pt x="1783979" y="2087063"/>
                  </a:lnTo>
                  <a:lnTo>
                    <a:pt x="1791036" y="2080632"/>
                  </a:lnTo>
                  <a:lnTo>
                    <a:pt x="1791795" y="2079662"/>
                  </a:lnTo>
                  <a:lnTo>
                    <a:pt x="1793328" y="2076900"/>
                  </a:lnTo>
                  <a:lnTo>
                    <a:pt x="1794744" y="2075093"/>
                  </a:lnTo>
                  <a:lnTo>
                    <a:pt x="1798546" y="2075734"/>
                  </a:lnTo>
                  <a:lnTo>
                    <a:pt x="1800502" y="2077033"/>
                  </a:lnTo>
                  <a:lnTo>
                    <a:pt x="1801410" y="2080647"/>
                  </a:lnTo>
                  <a:lnTo>
                    <a:pt x="1802951" y="2084575"/>
                  </a:lnTo>
                  <a:lnTo>
                    <a:pt x="1805267" y="2088917"/>
                  </a:lnTo>
                  <a:lnTo>
                    <a:pt x="1811424" y="2091021"/>
                  </a:lnTo>
                  <a:lnTo>
                    <a:pt x="1813661" y="2091358"/>
                  </a:lnTo>
                  <a:lnTo>
                    <a:pt x="1817511" y="2089895"/>
                  </a:lnTo>
                  <a:lnTo>
                    <a:pt x="1818121" y="2087868"/>
                  </a:lnTo>
                  <a:lnTo>
                    <a:pt x="1821125" y="2087243"/>
                  </a:lnTo>
                  <a:lnTo>
                    <a:pt x="1823237" y="2087493"/>
                  </a:lnTo>
                  <a:lnTo>
                    <a:pt x="1823965" y="2091397"/>
                  </a:lnTo>
                  <a:lnTo>
                    <a:pt x="1826218" y="2093462"/>
                  </a:lnTo>
                  <a:lnTo>
                    <a:pt x="1828455" y="2095168"/>
                  </a:lnTo>
                  <a:lnTo>
                    <a:pt x="1830615" y="2096052"/>
                  </a:lnTo>
                  <a:lnTo>
                    <a:pt x="1833768" y="2096435"/>
                  </a:lnTo>
                  <a:lnTo>
                    <a:pt x="1835496" y="2098305"/>
                  </a:lnTo>
                  <a:lnTo>
                    <a:pt x="1835496" y="2099080"/>
                  </a:lnTo>
                  <a:lnTo>
                    <a:pt x="1833721" y="2101075"/>
                  </a:lnTo>
                  <a:lnTo>
                    <a:pt x="1832007" y="2103977"/>
                  </a:lnTo>
                  <a:lnTo>
                    <a:pt x="1829019" y="2106003"/>
                  </a:lnTo>
                  <a:lnTo>
                    <a:pt x="1824849" y="2106097"/>
                  </a:lnTo>
                  <a:lnTo>
                    <a:pt x="1819091" y="2107364"/>
                  </a:lnTo>
                  <a:lnTo>
                    <a:pt x="1818856" y="2108507"/>
                  </a:lnTo>
                  <a:lnTo>
                    <a:pt x="1817589" y="2109766"/>
                  </a:lnTo>
                  <a:lnTo>
                    <a:pt x="1814530" y="2111010"/>
                  </a:lnTo>
                  <a:lnTo>
                    <a:pt x="1812863" y="2111957"/>
                  </a:lnTo>
                  <a:lnTo>
                    <a:pt x="1810156" y="2116635"/>
                  </a:lnTo>
                  <a:lnTo>
                    <a:pt x="1808513" y="2118630"/>
                  </a:lnTo>
                  <a:lnTo>
                    <a:pt x="1806620" y="2119006"/>
                  </a:lnTo>
                  <a:lnTo>
                    <a:pt x="1803952" y="2118818"/>
                  </a:lnTo>
                  <a:lnTo>
                    <a:pt x="1802208" y="2119240"/>
                  </a:lnTo>
                  <a:lnTo>
                    <a:pt x="1800925" y="2120093"/>
                  </a:lnTo>
                  <a:lnTo>
                    <a:pt x="1800174" y="2121361"/>
                  </a:lnTo>
                  <a:lnTo>
                    <a:pt x="1799595" y="2121838"/>
                  </a:lnTo>
                  <a:lnTo>
                    <a:pt x="1796027" y="2123121"/>
                  </a:lnTo>
                  <a:lnTo>
                    <a:pt x="1789542" y="2126649"/>
                  </a:lnTo>
                  <a:lnTo>
                    <a:pt x="1786115" y="2126759"/>
                  </a:lnTo>
                  <a:lnTo>
                    <a:pt x="1783995" y="2126352"/>
                  </a:lnTo>
                  <a:lnTo>
                    <a:pt x="1782375" y="2126642"/>
                  </a:lnTo>
                  <a:lnTo>
                    <a:pt x="1781272" y="2127627"/>
                  </a:lnTo>
                  <a:lnTo>
                    <a:pt x="1778174" y="2129341"/>
                  </a:lnTo>
                  <a:lnTo>
                    <a:pt x="1777243" y="2130381"/>
                  </a:lnTo>
                  <a:lnTo>
                    <a:pt x="1776696" y="2131578"/>
                  </a:lnTo>
                  <a:lnTo>
                    <a:pt x="1776273" y="2134042"/>
                  </a:lnTo>
                  <a:lnTo>
                    <a:pt x="1775905" y="2134934"/>
                  </a:lnTo>
                  <a:lnTo>
                    <a:pt x="1775303" y="2135451"/>
                  </a:lnTo>
                  <a:lnTo>
                    <a:pt x="1772698" y="2134942"/>
                  </a:lnTo>
                  <a:lnTo>
                    <a:pt x="1769795" y="2133338"/>
                  </a:lnTo>
                  <a:lnTo>
                    <a:pt x="1770366" y="2135036"/>
                  </a:lnTo>
                  <a:lnTo>
                    <a:pt x="1774959" y="2137892"/>
                  </a:lnTo>
                  <a:lnTo>
                    <a:pt x="1776273" y="2139480"/>
                  </a:lnTo>
                  <a:lnTo>
                    <a:pt x="1775021" y="2140849"/>
                  </a:lnTo>
                  <a:lnTo>
                    <a:pt x="1772095" y="2142993"/>
                  </a:lnTo>
                  <a:lnTo>
                    <a:pt x="1771759" y="2144143"/>
                  </a:lnTo>
                  <a:lnTo>
                    <a:pt x="1772956" y="2144753"/>
                  </a:lnTo>
                  <a:lnTo>
                    <a:pt x="1772479" y="2145723"/>
                  </a:lnTo>
                  <a:lnTo>
                    <a:pt x="1770875" y="2146755"/>
                  </a:lnTo>
                  <a:lnTo>
                    <a:pt x="1771055" y="2147178"/>
                  </a:lnTo>
                  <a:lnTo>
                    <a:pt x="1771227" y="2147593"/>
                  </a:lnTo>
                  <a:lnTo>
                    <a:pt x="1775201" y="2146114"/>
                  </a:lnTo>
                  <a:lnTo>
                    <a:pt x="1778745" y="2142953"/>
                  </a:lnTo>
                  <a:lnTo>
                    <a:pt x="1781053" y="2139746"/>
                  </a:lnTo>
                  <a:lnTo>
                    <a:pt x="1782211" y="2138846"/>
                  </a:lnTo>
                  <a:lnTo>
                    <a:pt x="1786772" y="2137657"/>
                  </a:lnTo>
                  <a:lnTo>
                    <a:pt x="1789471" y="2136256"/>
                  </a:lnTo>
                  <a:lnTo>
                    <a:pt x="1793336" y="2133706"/>
                  </a:lnTo>
                  <a:lnTo>
                    <a:pt x="1797568" y="2129998"/>
                  </a:lnTo>
                  <a:lnTo>
                    <a:pt x="1802176" y="2125124"/>
                  </a:lnTo>
                  <a:lnTo>
                    <a:pt x="1808044" y="2121306"/>
                  </a:lnTo>
                  <a:lnTo>
                    <a:pt x="1815187" y="2118552"/>
                  </a:lnTo>
                  <a:lnTo>
                    <a:pt x="1820429" y="2117144"/>
                  </a:lnTo>
                  <a:lnTo>
                    <a:pt x="1823769" y="2117081"/>
                  </a:lnTo>
                  <a:lnTo>
                    <a:pt x="1823933" y="2116620"/>
                  </a:lnTo>
                  <a:lnTo>
                    <a:pt x="1820937" y="2115751"/>
                  </a:lnTo>
                  <a:lnTo>
                    <a:pt x="1818465" y="2115587"/>
                  </a:lnTo>
                  <a:lnTo>
                    <a:pt x="1815390" y="2116221"/>
                  </a:lnTo>
                  <a:lnTo>
                    <a:pt x="1814436" y="2114726"/>
                  </a:lnTo>
                  <a:lnTo>
                    <a:pt x="1814538" y="2114077"/>
                  </a:lnTo>
                  <a:lnTo>
                    <a:pt x="1815547" y="2112966"/>
                  </a:lnTo>
                  <a:lnTo>
                    <a:pt x="1818136" y="2111973"/>
                  </a:lnTo>
                  <a:lnTo>
                    <a:pt x="1830810" y="2113357"/>
                  </a:lnTo>
                  <a:lnTo>
                    <a:pt x="1835176" y="2114421"/>
                  </a:lnTo>
                  <a:lnTo>
                    <a:pt x="1839948" y="2123316"/>
                  </a:lnTo>
                  <a:lnTo>
                    <a:pt x="1841043" y="2126164"/>
                  </a:lnTo>
                  <a:lnTo>
                    <a:pt x="1841356" y="2128237"/>
                  </a:lnTo>
                  <a:lnTo>
                    <a:pt x="1840871" y="2129536"/>
                  </a:lnTo>
                  <a:lnTo>
                    <a:pt x="1838962" y="2131069"/>
                  </a:lnTo>
                  <a:lnTo>
                    <a:pt x="1833572" y="2134113"/>
                  </a:lnTo>
                  <a:lnTo>
                    <a:pt x="1832813" y="2134919"/>
                  </a:lnTo>
                  <a:lnTo>
                    <a:pt x="1832743" y="2135341"/>
                  </a:lnTo>
                  <a:lnTo>
                    <a:pt x="1835097" y="2135959"/>
                  </a:lnTo>
                  <a:lnTo>
                    <a:pt x="1835841" y="2136796"/>
                  </a:lnTo>
                  <a:lnTo>
                    <a:pt x="1837038" y="2140168"/>
                  </a:lnTo>
                  <a:lnTo>
                    <a:pt x="1839463" y="2137978"/>
                  </a:lnTo>
                  <a:lnTo>
                    <a:pt x="1844055" y="2132658"/>
                  </a:lnTo>
                  <a:lnTo>
                    <a:pt x="1847811" y="2130185"/>
                  </a:lnTo>
                  <a:lnTo>
                    <a:pt x="1850979" y="2129513"/>
                  </a:lnTo>
                  <a:lnTo>
                    <a:pt x="1854766" y="2129184"/>
                  </a:lnTo>
                  <a:lnTo>
                    <a:pt x="1856072" y="2129231"/>
                  </a:lnTo>
                  <a:lnTo>
                    <a:pt x="1856526" y="2130960"/>
                  </a:lnTo>
                  <a:lnTo>
                    <a:pt x="1858513" y="2134426"/>
                  </a:lnTo>
                  <a:lnTo>
                    <a:pt x="1860351" y="2135325"/>
                  </a:lnTo>
                  <a:lnTo>
                    <a:pt x="1863864" y="2135787"/>
                  </a:lnTo>
                  <a:lnTo>
                    <a:pt x="1867025" y="2140074"/>
                  </a:lnTo>
                  <a:lnTo>
                    <a:pt x="1868230" y="2143024"/>
                  </a:lnTo>
                  <a:lnTo>
                    <a:pt x="1869372" y="2144745"/>
                  </a:lnTo>
                  <a:lnTo>
                    <a:pt x="1869278" y="2145903"/>
                  </a:lnTo>
                  <a:lnTo>
                    <a:pt x="1869466" y="2146873"/>
                  </a:lnTo>
                  <a:lnTo>
                    <a:pt x="1870295" y="2148344"/>
                  </a:lnTo>
                  <a:lnTo>
                    <a:pt x="1870710" y="2149580"/>
                  </a:lnTo>
                  <a:lnTo>
                    <a:pt x="1870483" y="2152404"/>
                  </a:lnTo>
                  <a:lnTo>
                    <a:pt x="1868637" y="2157294"/>
                  </a:lnTo>
                  <a:lnTo>
                    <a:pt x="1870006" y="2161722"/>
                  </a:lnTo>
                  <a:lnTo>
                    <a:pt x="1869388" y="2163717"/>
                  </a:lnTo>
                  <a:lnTo>
                    <a:pt x="1869067" y="2166893"/>
                  </a:lnTo>
                  <a:lnTo>
                    <a:pt x="1870248" y="2169013"/>
                  </a:lnTo>
                  <a:lnTo>
                    <a:pt x="1870600" y="2170242"/>
                  </a:lnTo>
                  <a:lnTo>
                    <a:pt x="1869599" y="2170961"/>
                  </a:lnTo>
                  <a:lnTo>
                    <a:pt x="1862605" y="2172714"/>
                  </a:lnTo>
                  <a:lnTo>
                    <a:pt x="1859851" y="2172745"/>
                  </a:lnTo>
                  <a:lnTo>
                    <a:pt x="1859139" y="2173801"/>
                  </a:lnTo>
                  <a:lnTo>
                    <a:pt x="1861259" y="2174114"/>
                  </a:lnTo>
                  <a:lnTo>
                    <a:pt x="1865116" y="2174059"/>
                  </a:lnTo>
                  <a:lnTo>
                    <a:pt x="1869779" y="2175131"/>
                  </a:lnTo>
                  <a:lnTo>
                    <a:pt x="1871836" y="2176320"/>
                  </a:lnTo>
                  <a:lnTo>
                    <a:pt x="1872720" y="2177987"/>
                  </a:lnTo>
                  <a:lnTo>
                    <a:pt x="1872493" y="2179309"/>
                  </a:lnTo>
                  <a:lnTo>
                    <a:pt x="1871156" y="2180287"/>
                  </a:lnTo>
                  <a:lnTo>
                    <a:pt x="1868535" y="2180099"/>
                  </a:lnTo>
                  <a:lnTo>
                    <a:pt x="1866008" y="2179207"/>
                  </a:lnTo>
                  <a:lnTo>
                    <a:pt x="1866164" y="2180076"/>
                  </a:lnTo>
                  <a:lnTo>
                    <a:pt x="1869912" y="2182227"/>
                  </a:lnTo>
                  <a:lnTo>
                    <a:pt x="1871015" y="2183322"/>
                  </a:lnTo>
                  <a:lnTo>
                    <a:pt x="1873041" y="2184691"/>
                  </a:lnTo>
                  <a:lnTo>
                    <a:pt x="1873440" y="2186530"/>
                  </a:lnTo>
                  <a:lnTo>
                    <a:pt x="1872947" y="2188400"/>
                  </a:lnTo>
                  <a:lnTo>
                    <a:pt x="1865875" y="2195824"/>
                  </a:lnTo>
                  <a:lnTo>
                    <a:pt x="1860054" y="2200518"/>
                  </a:lnTo>
                  <a:lnTo>
                    <a:pt x="1854210" y="2204618"/>
                  </a:lnTo>
                  <a:lnTo>
                    <a:pt x="1844830" y="2212488"/>
                  </a:lnTo>
                  <a:lnTo>
                    <a:pt x="1843899" y="2212871"/>
                  </a:lnTo>
                  <a:lnTo>
                    <a:pt x="1842201" y="2213020"/>
                  </a:lnTo>
                  <a:lnTo>
                    <a:pt x="1837734" y="2211768"/>
                  </a:lnTo>
                  <a:lnTo>
                    <a:pt x="1834167" y="2212089"/>
                  </a:lnTo>
                  <a:lnTo>
                    <a:pt x="1827407" y="2213607"/>
                  </a:lnTo>
                  <a:lnTo>
                    <a:pt x="1825561" y="2214538"/>
                  </a:lnTo>
                  <a:lnTo>
                    <a:pt x="1821852" y="2217253"/>
                  </a:lnTo>
                  <a:lnTo>
                    <a:pt x="1820381" y="2217636"/>
                  </a:lnTo>
                  <a:lnTo>
                    <a:pt x="1816407" y="2218191"/>
                  </a:lnTo>
                  <a:lnTo>
                    <a:pt x="1812636" y="2217816"/>
                  </a:lnTo>
                  <a:lnTo>
                    <a:pt x="1811142" y="2218191"/>
                  </a:lnTo>
                  <a:lnTo>
                    <a:pt x="1809327" y="2219521"/>
                  </a:lnTo>
                  <a:lnTo>
                    <a:pt x="1808850" y="2220225"/>
                  </a:lnTo>
                  <a:lnTo>
                    <a:pt x="1808349" y="2222510"/>
                  </a:lnTo>
                  <a:lnTo>
                    <a:pt x="1799188" y="2232696"/>
                  </a:lnTo>
                  <a:lnTo>
                    <a:pt x="1796763" y="2236138"/>
                  </a:lnTo>
                  <a:lnTo>
                    <a:pt x="1792092" y="2239753"/>
                  </a:lnTo>
                  <a:lnTo>
                    <a:pt x="1786960" y="2246074"/>
                  </a:lnTo>
                  <a:lnTo>
                    <a:pt x="1782493" y="2248617"/>
                  </a:lnTo>
                  <a:lnTo>
                    <a:pt x="1780936" y="2252114"/>
                  </a:lnTo>
                  <a:lnTo>
                    <a:pt x="1776680" y="2254234"/>
                  </a:lnTo>
                  <a:lnTo>
                    <a:pt x="1768817" y="2254774"/>
                  </a:lnTo>
                  <a:lnTo>
                    <a:pt x="1765086" y="2255376"/>
                  </a:lnTo>
                  <a:lnTo>
                    <a:pt x="1760712" y="2254398"/>
                  </a:lnTo>
                  <a:lnTo>
                    <a:pt x="1757442" y="2255916"/>
                  </a:lnTo>
                  <a:lnTo>
                    <a:pt x="1752513" y="2256393"/>
                  </a:lnTo>
                  <a:lnTo>
                    <a:pt x="1750119" y="2256033"/>
                  </a:lnTo>
                  <a:lnTo>
                    <a:pt x="1740567" y="2259382"/>
                  </a:lnTo>
                  <a:lnTo>
                    <a:pt x="1738142" y="2256205"/>
                  </a:lnTo>
                  <a:lnTo>
                    <a:pt x="1736295" y="2254977"/>
                  </a:lnTo>
                  <a:lnTo>
                    <a:pt x="1730905" y="2254774"/>
                  </a:lnTo>
                  <a:lnTo>
                    <a:pt x="1726586" y="2253459"/>
                  </a:lnTo>
                  <a:lnTo>
                    <a:pt x="1722651" y="2253209"/>
                  </a:lnTo>
                  <a:lnTo>
                    <a:pt x="1718818" y="2252622"/>
                  </a:lnTo>
                  <a:lnTo>
                    <a:pt x="1716299" y="2252630"/>
                  </a:lnTo>
                  <a:lnTo>
                    <a:pt x="1713678" y="2252974"/>
                  </a:lnTo>
                  <a:lnTo>
                    <a:pt x="1709602" y="2252888"/>
                  </a:lnTo>
                  <a:lnTo>
                    <a:pt x="1707341" y="2254641"/>
                  </a:lnTo>
                  <a:lnTo>
                    <a:pt x="1699697" y="2254109"/>
                  </a:lnTo>
                  <a:lnTo>
                    <a:pt x="1696474" y="2252521"/>
                  </a:lnTo>
                  <a:lnTo>
                    <a:pt x="1693830" y="2252192"/>
                  </a:lnTo>
                  <a:lnTo>
                    <a:pt x="1690278" y="2252544"/>
                  </a:lnTo>
                  <a:lnTo>
                    <a:pt x="1686882" y="2253725"/>
                  </a:lnTo>
                  <a:lnTo>
                    <a:pt x="1679450" y="2252372"/>
                  </a:lnTo>
                  <a:lnTo>
                    <a:pt x="1671572" y="2253514"/>
                  </a:lnTo>
                  <a:lnTo>
                    <a:pt x="1664695" y="2252747"/>
                  </a:lnTo>
                  <a:lnTo>
                    <a:pt x="1662771" y="2251988"/>
                  </a:lnTo>
                  <a:lnTo>
                    <a:pt x="1651927" y="2254077"/>
                  </a:lnTo>
                  <a:lnTo>
                    <a:pt x="1647687" y="2252880"/>
                  </a:lnTo>
                  <a:lnTo>
                    <a:pt x="1643948" y="2256072"/>
                  </a:lnTo>
                  <a:lnTo>
                    <a:pt x="1641382" y="2255407"/>
                  </a:lnTo>
                  <a:lnTo>
                    <a:pt x="1638604" y="2255877"/>
                  </a:lnTo>
                  <a:lnTo>
                    <a:pt x="1637736" y="2255282"/>
                  </a:lnTo>
                  <a:lnTo>
                    <a:pt x="1635882" y="2255705"/>
                  </a:lnTo>
                  <a:lnTo>
                    <a:pt x="1634685" y="2257442"/>
                  </a:lnTo>
                  <a:lnTo>
                    <a:pt x="1633112" y="2257637"/>
                  </a:lnTo>
                  <a:lnTo>
                    <a:pt x="1630499" y="2260704"/>
                  </a:lnTo>
                  <a:lnTo>
                    <a:pt x="1626102" y="2263152"/>
                  </a:lnTo>
                  <a:lnTo>
                    <a:pt x="1619664" y="2276445"/>
                  </a:lnTo>
                  <a:lnTo>
                    <a:pt x="1619061" y="2281522"/>
                  </a:lnTo>
                  <a:lnTo>
                    <a:pt x="1616644" y="2284972"/>
                  </a:lnTo>
                  <a:lnTo>
                    <a:pt x="1614508" y="2285441"/>
                  </a:lnTo>
                  <a:lnTo>
                    <a:pt x="1612748" y="2285520"/>
                  </a:lnTo>
                  <a:lnTo>
                    <a:pt x="1601615" y="2288055"/>
                  </a:lnTo>
                  <a:lnTo>
                    <a:pt x="1596663" y="2290057"/>
                  </a:lnTo>
                  <a:lnTo>
                    <a:pt x="1598008" y="2291645"/>
                  </a:lnTo>
                  <a:lnTo>
                    <a:pt x="1596381" y="2292827"/>
                  </a:lnTo>
                  <a:lnTo>
                    <a:pt x="1593752" y="2293320"/>
                  </a:lnTo>
                  <a:lnTo>
                    <a:pt x="1590912" y="2294775"/>
                  </a:lnTo>
                  <a:lnTo>
                    <a:pt x="1589066" y="2296402"/>
                  </a:lnTo>
                  <a:lnTo>
                    <a:pt x="1588159" y="2298663"/>
                  </a:lnTo>
                  <a:lnTo>
                    <a:pt x="1582455" y="2302348"/>
                  </a:lnTo>
                  <a:lnTo>
                    <a:pt x="1575829" y="2310821"/>
                  </a:lnTo>
                  <a:lnTo>
                    <a:pt x="1572661" y="2317001"/>
                  </a:lnTo>
                  <a:lnTo>
                    <a:pt x="1568811" y="2321468"/>
                  </a:lnTo>
                  <a:lnTo>
                    <a:pt x="1566097" y="2323166"/>
                  </a:lnTo>
                  <a:lnTo>
                    <a:pt x="1564164" y="2323432"/>
                  </a:lnTo>
                  <a:lnTo>
                    <a:pt x="1562193" y="2322900"/>
                  </a:lnTo>
                  <a:lnTo>
                    <a:pt x="1558915" y="2320811"/>
                  </a:lnTo>
                  <a:lnTo>
                    <a:pt x="1556505" y="2320576"/>
                  </a:lnTo>
                  <a:lnTo>
                    <a:pt x="1550505" y="2317658"/>
                  </a:lnTo>
                  <a:lnTo>
                    <a:pt x="1536571" y="2314725"/>
                  </a:lnTo>
                  <a:lnTo>
                    <a:pt x="1538675" y="2315820"/>
                  </a:lnTo>
                  <a:lnTo>
                    <a:pt x="1540514" y="2317627"/>
                  </a:lnTo>
                  <a:lnTo>
                    <a:pt x="1544199" y="2318097"/>
                  </a:lnTo>
                  <a:lnTo>
                    <a:pt x="1547938" y="2318057"/>
                  </a:lnTo>
                  <a:lnTo>
                    <a:pt x="1555738" y="2321703"/>
                  </a:lnTo>
                  <a:lnTo>
                    <a:pt x="1559564" y="2322947"/>
                  </a:lnTo>
                  <a:lnTo>
                    <a:pt x="1561888" y="2324042"/>
                  </a:lnTo>
                  <a:lnTo>
                    <a:pt x="1563875" y="2326476"/>
                  </a:lnTo>
                  <a:lnTo>
                    <a:pt x="1562451" y="2331240"/>
                  </a:lnTo>
                  <a:lnTo>
                    <a:pt x="1561011" y="2335167"/>
                  </a:lnTo>
                  <a:lnTo>
                    <a:pt x="1559055" y="2338172"/>
                  </a:lnTo>
                  <a:lnTo>
                    <a:pt x="1552343" y="2345862"/>
                  </a:lnTo>
                  <a:lnTo>
                    <a:pt x="1549089" y="2348436"/>
                  </a:lnTo>
                  <a:lnTo>
                    <a:pt x="1543432" y="2357589"/>
                  </a:lnTo>
                  <a:lnTo>
                    <a:pt x="1537572" y="2361869"/>
                  </a:lnTo>
                  <a:lnTo>
                    <a:pt x="1534435" y="2364489"/>
                  </a:lnTo>
                  <a:lnTo>
                    <a:pt x="1531094" y="2368620"/>
                  </a:lnTo>
                  <a:lnTo>
                    <a:pt x="1523256" y="2371734"/>
                  </a:lnTo>
                  <a:lnTo>
                    <a:pt x="1520345" y="2372524"/>
                  </a:lnTo>
                  <a:lnTo>
                    <a:pt x="1517662" y="2372102"/>
                  </a:lnTo>
                  <a:lnTo>
                    <a:pt x="1514399" y="2374629"/>
                  </a:lnTo>
                  <a:lnTo>
                    <a:pt x="1510527" y="2376178"/>
                  </a:lnTo>
                  <a:lnTo>
                    <a:pt x="1509384" y="2378525"/>
                  </a:lnTo>
                  <a:lnTo>
                    <a:pt x="1500090" y="2384799"/>
                  </a:lnTo>
                  <a:lnTo>
                    <a:pt x="1496523" y="2385589"/>
                  </a:lnTo>
                  <a:lnTo>
                    <a:pt x="1493487" y="2387256"/>
                  </a:lnTo>
                  <a:lnTo>
                    <a:pt x="1492588" y="2390080"/>
                  </a:lnTo>
                  <a:lnTo>
                    <a:pt x="1489873" y="2391786"/>
                  </a:lnTo>
                  <a:lnTo>
                    <a:pt x="1489122" y="2393092"/>
                  </a:lnTo>
                  <a:lnTo>
                    <a:pt x="1486837" y="2397027"/>
                  </a:lnTo>
                  <a:lnTo>
                    <a:pt x="1482597" y="2402097"/>
                  </a:lnTo>
                  <a:lnTo>
                    <a:pt x="1477433" y="2402950"/>
                  </a:lnTo>
                  <a:lnTo>
                    <a:pt x="1475548" y="2404710"/>
                  </a:lnTo>
                  <a:lnTo>
                    <a:pt x="1473365" y="2407550"/>
                  </a:lnTo>
                  <a:lnTo>
                    <a:pt x="1470275" y="2409498"/>
                  </a:lnTo>
                  <a:lnTo>
                    <a:pt x="1464188" y="2408582"/>
                  </a:lnTo>
                  <a:lnTo>
                    <a:pt x="1465667" y="2409771"/>
                  </a:lnTo>
                  <a:lnTo>
                    <a:pt x="1471112" y="2411626"/>
                  </a:lnTo>
                  <a:lnTo>
                    <a:pt x="1471675" y="2414380"/>
                  </a:lnTo>
                  <a:lnTo>
                    <a:pt x="1468945" y="2415037"/>
                  </a:lnTo>
                  <a:lnTo>
                    <a:pt x="1463234" y="2418690"/>
                  </a:lnTo>
                  <a:lnTo>
                    <a:pt x="1455544" y="2424988"/>
                  </a:lnTo>
                  <a:close/>
                  <a:moveTo>
                    <a:pt x="893477" y="1320499"/>
                  </a:moveTo>
                  <a:lnTo>
                    <a:pt x="893195" y="1321031"/>
                  </a:lnTo>
                  <a:lnTo>
                    <a:pt x="888454" y="1318582"/>
                  </a:lnTo>
                  <a:lnTo>
                    <a:pt x="886623" y="1317135"/>
                  </a:lnTo>
                  <a:lnTo>
                    <a:pt x="886029" y="1316063"/>
                  </a:lnTo>
                  <a:lnTo>
                    <a:pt x="885606" y="1313880"/>
                  </a:lnTo>
                  <a:lnTo>
                    <a:pt x="885356" y="1310579"/>
                  </a:lnTo>
                  <a:lnTo>
                    <a:pt x="886303" y="1308983"/>
                  </a:lnTo>
                  <a:lnTo>
                    <a:pt x="888439" y="1309100"/>
                  </a:lnTo>
                  <a:lnTo>
                    <a:pt x="890723" y="1310368"/>
                  </a:lnTo>
                  <a:lnTo>
                    <a:pt x="894189" y="1313990"/>
                  </a:lnTo>
                  <a:lnTo>
                    <a:pt x="893203" y="1315062"/>
                  </a:lnTo>
                  <a:lnTo>
                    <a:pt x="893156" y="1317432"/>
                  </a:lnTo>
                  <a:lnTo>
                    <a:pt x="893547" y="1319670"/>
                  </a:lnTo>
                  <a:lnTo>
                    <a:pt x="893477" y="1320499"/>
                  </a:lnTo>
                  <a:close/>
                  <a:moveTo>
                    <a:pt x="1187583" y="1345401"/>
                  </a:moveTo>
                  <a:lnTo>
                    <a:pt x="1190095" y="1345917"/>
                  </a:lnTo>
                  <a:lnTo>
                    <a:pt x="1192457" y="1345284"/>
                  </a:lnTo>
                  <a:lnTo>
                    <a:pt x="1194178" y="1345886"/>
                  </a:lnTo>
                  <a:lnTo>
                    <a:pt x="1195266" y="1347717"/>
                  </a:lnTo>
                  <a:lnTo>
                    <a:pt x="1195978" y="1349618"/>
                  </a:lnTo>
                  <a:lnTo>
                    <a:pt x="1196322" y="1351581"/>
                  </a:lnTo>
                  <a:lnTo>
                    <a:pt x="1195391" y="1352974"/>
                  </a:lnTo>
                  <a:lnTo>
                    <a:pt x="1191511" y="1354187"/>
                  </a:lnTo>
                  <a:lnTo>
                    <a:pt x="1188866" y="1353584"/>
                  </a:lnTo>
                  <a:lnTo>
                    <a:pt x="1186034" y="1351957"/>
                  </a:lnTo>
                  <a:lnTo>
                    <a:pt x="1184720" y="1352677"/>
                  </a:lnTo>
                  <a:lnTo>
                    <a:pt x="1181489" y="1351495"/>
                  </a:lnTo>
                  <a:lnTo>
                    <a:pt x="1179885" y="1349868"/>
                  </a:lnTo>
                  <a:lnTo>
                    <a:pt x="1178578" y="1347545"/>
                  </a:lnTo>
                  <a:lnTo>
                    <a:pt x="1178578" y="1346121"/>
                  </a:lnTo>
                  <a:lnTo>
                    <a:pt x="1181982" y="1344509"/>
                  </a:lnTo>
                  <a:lnTo>
                    <a:pt x="1183319" y="1343249"/>
                  </a:lnTo>
                  <a:lnTo>
                    <a:pt x="1187583" y="1345401"/>
                  </a:lnTo>
                  <a:close/>
                  <a:moveTo>
                    <a:pt x="956463" y="1375412"/>
                  </a:moveTo>
                  <a:lnTo>
                    <a:pt x="957136" y="1376163"/>
                  </a:lnTo>
                  <a:lnTo>
                    <a:pt x="958411" y="1375521"/>
                  </a:lnTo>
                  <a:lnTo>
                    <a:pt x="959397" y="1373464"/>
                  </a:lnTo>
                  <a:lnTo>
                    <a:pt x="959999" y="1373072"/>
                  </a:lnTo>
                  <a:lnTo>
                    <a:pt x="960930" y="1373464"/>
                  </a:lnTo>
                  <a:lnTo>
                    <a:pt x="963997" y="1377148"/>
                  </a:lnTo>
                  <a:lnTo>
                    <a:pt x="966352" y="1381005"/>
                  </a:lnTo>
                  <a:lnTo>
                    <a:pt x="968848" y="1383744"/>
                  </a:lnTo>
                  <a:lnTo>
                    <a:pt x="972814" y="1386177"/>
                  </a:lnTo>
                  <a:lnTo>
                    <a:pt x="981475" y="1394078"/>
                  </a:lnTo>
                  <a:lnTo>
                    <a:pt x="984025" y="1399398"/>
                  </a:lnTo>
                  <a:lnTo>
                    <a:pt x="986717" y="1407629"/>
                  </a:lnTo>
                  <a:lnTo>
                    <a:pt x="989126" y="1413872"/>
                  </a:lnTo>
                  <a:lnTo>
                    <a:pt x="991246" y="1418167"/>
                  </a:lnTo>
                  <a:lnTo>
                    <a:pt x="993523" y="1421578"/>
                  </a:lnTo>
                  <a:lnTo>
                    <a:pt x="997161" y="1425380"/>
                  </a:lnTo>
                  <a:lnTo>
                    <a:pt x="1000415" y="1422610"/>
                  </a:lnTo>
                  <a:lnTo>
                    <a:pt x="1001808" y="1421906"/>
                  </a:lnTo>
                  <a:lnTo>
                    <a:pt x="1003005" y="1423056"/>
                  </a:lnTo>
                  <a:lnTo>
                    <a:pt x="1004139" y="1425920"/>
                  </a:lnTo>
                  <a:lnTo>
                    <a:pt x="1003537" y="1427195"/>
                  </a:lnTo>
                  <a:lnTo>
                    <a:pt x="1002121" y="1428814"/>
                  </a:lnTo>
                  <a:lnTo>
                    <a:pt x="999789" y="1430700"/>
                  </a:lnTo>
                  <a:lnTo>
                    <a:pt x="996527" y="1430841"/>
                  </a:lnTo>
                  <a:lnTo>
                    <a:pt x="994962" y="1431388"/>
                  </a:lnTo>
                  <a:lnTo>
                    <a:pt x="992404" y="1434377"/>
                  </a:lnTo>
                  <a:lnTo>
                    <a:pt x="990370" y="1437944"/>
                  </a:lnTo>
                  <a:lnTo>
                    <a:pt x="987530" y="1439141"/>
                  </a:lnTo>
                  <a:lnTo>
                    <a:pt x="982179" y="1445111"/>
                  </a:lnTo>
                  <a:lnTo>
                    <a:pt x="979237" y="1447332"/>
                  </a:lnTo>
                  <a:lnTo>
                    <a:pt x="974903" y="1447927"/>
                  </a:lnTo>
                  <a:lnTo>
                    <a:pt x="965914" y="1443264"/>
                  </a:lnTo>
                  <a:lnTo>
                    <a:pt x="960312" y="1443914"/>
                  </a:lnTo>
                  <a:lnTo>
                    <a:pt x="955736" y="1442959"/>
                  </a:lnTo>
                  <a:lnTo>
                    <a:pt x="950627" y="1438023"/>
                  </a:lnTo>
                  <a:lnTo>
                    <a:pt x="946660" y="1435222"/>
                  </a:lnTo>
                  <a:lnTo>
                    <a:pt x="938986" y="1431177"/>
                  </a:lnTo>
                  <a:lnTo>
                    <a:pt x="938485" y="1430575"/>
                  </a:lnTo>
                  <a:lnTo>
                    <a:pt x="938156" y="1429206"/>
                  </a:lnTo>
                  <a:lnTo>
                    <a:pt x="938000" y="1427070"/>
                  </a:lnTo>
                  <a:lnTo>
                    <a:pt x="937656" y="1425630"/>
                  </a:lnTo>
                  <a:lnTo>
                    <a:pt x="937116" y="1424903"/>
                  </a:lnTo>
                  <a:lnTo>
                    <a:pt x="935911" y="1424965"/>
                  </a:lnTo>
                  <a:lnTo>
                    <a:pt x="934675" y="1426381"/>
                  </a:lnTo>
                  <a:lnTo>
                    <a:pt x="932305" y="1427602"/>
                  </a:lnTo>
                  <a:lnTo>
                    <a:pt x="928698" y="1427328"/>
                  </a:lnTo>
                  <a:lnTo>
                    <a:pt x="927133" y="1426483"/>
                  </a:lnTo>
                  <a:lnTo>
                    <a:pt x="925936" y="1425153"/>
                  </a:lnTo>
                  <a:lnTo>
                    <a:pt x="925287" y="1423588"/>
                  </a:lnTo>
                  <a:lnTo>
                    <a:pt x="925185" y="1421797"/>
                  </a:lnTo>
                  <a:lnTo>
                    <a:pt x="924857" y="1420412"/>
                  </a:lnTo>
                  <a:lnTo>
                    <a:pt x="924293" y="1419434"/>
                  </a:lnTo>
                  <a:lnTo>
                    <a:pt x="922987" y="1419411"/>
                  </a:lnTo>
                  <a:lnTo>
                    <a:pt x="920937" y="1420342"/>
                  </a:lnTo>
                  <a:lnTo>
                    <a:pt x="920131" y="1421484"/>
                  </a:lnTo>
                  <a:lnTo>
                    <a:pt x="920585" y="1422845"/>
                  </a:lnTo>
                  <a:lnTo>
                    <a:pt x="920209" y="1423651"/>
                  </a:lnTo>
                  <a:lnTo>
                    <a:pt x="916626" y="1423659"/>
                  </a:lnTo>
                  <a:lnTo>
                    <a:pt x="915218" y="1422861"/>
                  </a:lnTo>
                  <a:lnTo>
                    <a:pt x="912519" y="1420342"/>
                  </a:lnTo>
                  <a:lnTo>
                    <a:pt x="911338" y="1417783"/>
                  </a:lnTo>
                  <a:lnTo>
                    <a:pt x="909820" y="1413222"/>
                  </a:lnTo>
                  <a:lnTo>
                    <a:pt x="909969" y="1411986"/>
                  </a:lnTo>
                  <a:lnTo>
                    <a:pt x="910939" y="1409201"/>
                  </a:lnTo>
                  <a:lnTo>
                    <a:pt x="912198" y="1407253"/>
                  </a:lnTo>
                  <a:lnTo>
                    <a:pt x="920335" y="1406111"/>
                  </a:lnTo>
                  <a:lnTo>
                    <a:pt x="924137" y="1405008"/>
                  </a:lnTo>
                  <a:lnTo>
                    <a:pt x="928275" y="1401824"/>
                  </a:lnTo>
                  <a:lnTo>
                    <a:pt x="933110" y="1396300"/>
                  </a:lnTo>
                  <a:lnTo>
                    <a:pt x="934159" y="1394657"/>
                  </a:lnTo>
                  <a:lnTo>
                    <a:pt x="934284" y="1393453"/>
                  </a:lnTo>
                  <a:lnTo>
                    <a:pt x="933932" y="1392146"/>
                  </a:lnTo>
                  <a:lnTo>
                    <a:pt x="932422" y="1388946"/>
                  </a:lnTo>
                  <a:lnTo>
                    <a:pt x="931913" y="1386756"/>
                  </a:lnTo>
                  <a:lnTo>
                    <a:pt x="932398" y="1385715"/>
                  </a:lnTo>
                  <a:lnTo>
                    <a:pt x="934339" y="1385621"/>
                  </a:lnTo>
                  <a:lnTo>
                    <a:pt x="933322" y="1384377"/>
                  </a:lnTo>
                  <a:lnTo>
                    <a:pt x="932453" y="1382617"/>
                  </a:lnTo>
                  <a:lnTo>
                    <a:pt x="932148" y="1381514"/>
                  </a:lnTo>
                  <a:lnTo>
                    <a:pt x="932195" y="1379754"/>
                  </a:lnTo>
                  <a:lnTo>
                    <a:pt x="933736" y="1379370"/>
                  </a:lnTo>
                  <a:lnTo>
                    <a:pt x="935637" y="1380247"/>
                  </a:lnTo>
                  <a:lnTo>
                    <a:pt x="939307" y="1385300"/>
                  </a:lnTo>
                  <a:lnTo>
                    <a:pt x="940769" y="1386278"/>
                  </a:lnTo>
                  <a:lnTo>
                    <a:pt x="943281" y="1387045"/>
                  </a:lnTo>
                  <a:lnTo>
                    <a:pt x="940613" y="1383572"/>
                  </a:lnTo>
                  <a:lnTo>
                    <a:pt x="937843" y="1376233"/>
                  </a:lnTo>
                  <a:lnTo>
                    <a:pt x="937499" y="1373691"/>
                  </a:lnTo>
                  <a:lnTo>
                    <a:pt x="937570" y="1372274"/>
                  </a:lnTo>
                  <a:lnTo>
                    <a:pt x="938297" y="1368300"/>
                  </a:lnTo>
                  <a:lnTo>
                    <a:pt x="938947" y="1366673"/>
                  </a:lnTo>
                  <a:lnTo>
                    <a:pt x="939784" y="1365601"/>
                  </a:lnTo>
                  <a:lnTo>
                    <a:pt x="942412" y="1363309"/>
                  </a:lnTo>
                  <a:lnTo>
                    <a:pt x="946629" y="1361705"/>
                  </a:lnTo>
                  <a:lnTo>
                    <a:pt x="948781" y="1361494"/>
                  </a:lnTo>
                  <a:lnTo>
                    <a:pt x="950963" y="1362792"/>
                  </a:lnTo>
                  <a:lnTo>
                    <a:pt x="952872" y="1365280"/>
                  </a:lnTo>
                  <a:lnTo>
                    <a:pt x="957113" y="1369325"/>
                  </a:lnTo>
                  <a:lnTo>
                    <a:pt x="957746" y="1370976"/>
                  </a:lnTo>
                  <a:lnTo>
                    <a:pt x="957676" y="1371742"/>
                  </a:lnTo>
                  <a:lnTo>
                    <a:pt x="956041" y="1372846"/>
                  </a:lnTo>
                  <a:lnTo>
                    <a:pt x="955837" y="1373855"/>
                  </a:lnTo>
                  <a:lnTo>
                    <a:pt x="956463" y="1375412"/>
                  </a:lnTo>
                  <a:close/>
                  <a:moveTo>
                    <a:pt x="1351867" y="1366227"/>
                  </a:moveTo>
                  <a:lnTo>
                    <a:pt x="1352752" y="1369865"/>
                  </a:lnTo>
                  <a:lnTo>
                    <a:pt x="1353307" y="1371007"/>
                  </a:lnTo>
                  <a:lnTo>
                    <a:pt x="1352485" y="1372728"/>
                  </a:lnTo>
                  <a:lnTo>
                    <a:pt x="1349184" y="1376155"/>
                  </a:lnTo>
                  <a:lnTo>
                    <a:pt x="1341963" y="1377547"/>
                  </a:lnTo>
                  <a:lnTo>
                    <a:pt x="1338325" y="1375928"/>
                  </a:lnTo>
                  <a:lnTo>
                    <a:pt x="1339999" y="1380833"/>
                  </a:lnTo>
                  <a:lnTo>
                    <a:pt x="1340359" y="1382891"/>
                  </a:lnTo>
                  <a:lnTo>
                    <a:pt x="1339851" y="1383759"/>
                  </a:lnTo>
                  <a:lnTo>
                    <a:pt x="1338333" y="1383501"/>
                  </a:lnTo>
                  <a:lnTo>
                    <a:pt x="1335822" y="1382116"/>
                  </a:lnTo>
                  <a:lnTo>
                    <a:pt x="1334374" y="1380458"/>
                  </a:lnTo>
                  <a:lnTo>
                    <a:pt x="1333999" y="1378525"/>
                  </a:lnTo>
                  <a:lnTo>
                    <a:pt x="1333475" y="1378095"/>
                  </a:lnTo>
                  <a:lnTo>
                    <a:pt x="1332794" y="1379175"/>
                  </a:lnTo>
                  <a:lnTo>
                    <a:pt x="1332137" y="1378932"/>
                  </a:lnTo>
                  <a:lnTo>
                    <a:pt x="1330643" y="1376045"/>
                  </a:lnTo>
                  <a:lnTo>
                    <a:pt x="1329539" y="1374966"/>
                  </a:lnTo>
                  <a:lnTo>
                    <a:pt x="1322287" y="1373245"/>
                  </a:lnTo>
                  <a:lnTo>
                    <a:pt x="1321927" y="1372470"/>
                  </a:lnTo>
                  <a:lnTo>
                    <a:pt x="1322303" y="1371132"/>
                  </a:lnTo>
                  <a:lnTo>
                    <a:pt x="1323421" y="1369223"/>
                  </a:lnTo>
                  <a:lnTo>
                    <a:pt x="1325049" y="1368582"/>
                  </a:lnTo>
                  <a:lnTo>
                    <a:pt x="1329148" y="1369435"/>
                  </a:lnTo>
                  <a:lnTo>
                    <a:pt x="1329477" y="1368942"/>
                  </a:lnTo>
                  <a:lnTo>
                    <a:pt x="1329751" y="1366540"/>
                  </a:lnTo>
                  <a:lnTo>
                    <a:pt x="1330056" y="1365593"/>
                  </a:lnTo>
                  <a:lnTo>
                    <a:pt x="1332896" y="1365836"/>
                  </a:lnTo>
                  <a:lnTo>
                    <a:pt x="1334679" y="1365319"/>
                  </a:lnTo>
                  <a:lnTo>
                    <a:pt x="1335665" y="1366556"/>
                  </a:lnTo>
                  <a:lnTo>
                    <a:pt x="1336635" y="1369427"/>
                  </a:lnTo>
                  <a:lnTo>
                    <a:pt x="1338012" y="1368903"/>
                  </a:lnTo>
                  <a:lnTo>
                    <a:pt x="1340007" y="1369317"/>
                  </a:lnTo>
                  <a:lnTo>
                    <a:pt x="1342229" y="1368269"/>
                  </a:lnTo>
                  <a:lnTo>
                    <a:pt x="1345632" y="1365718"/>
                  </a:lnTo>
                  <a:lnTo>
                    <a:pt x="1348284" y="1364772"/>
                  </a:lnTo>
                  <a:lnTo>
                    <a:pt x="1351867" y="1366227"/>
                  </a:lnTo>
                  <a:close/>
                  <a:moveTo>
                    <a:pt x="1382645" y="1370851"/>
                  </a:moveTo>
                  <a:lnTo>
                    <a:pt x="1383771" y="1374011"/>
                  </a:lnTo>
                  <a:lnTo>
                    <a:pt x="1383959" y="1375646"/>
                  </a:lnTo>
                  <a:lnTo>
                    <a:pt x="1382402" y="1377571"/>
                  </a:lnTo>
                  <a:lnTo>
                    <a:pt x="1376535" y="1381131"/>
                  </a:lnTo>
                  <a:lnTo>
                    <a:pt x="1372959" y="1384221"/>
                  </a:lnTo>
                  <a:lnTo>
                    <a:pt x="1371152" y="1384909"/>
                  </a:lnTo>
                  <a:lnTo>
                    <a:pt x="1368743" y="1384221"/>
                  </a:lnTo>
                  <a:lnTo>
                    <a:pt x="1365817" y="1385652"/>
                  </a:lnTo>
                  <a:lnTo>
                    <a:pt x="1364659" y="1385465"/>
                  </a:lnTo>
                  <a:lnTo>
                    <a:pt x="1365957" y="1382938"/>
                  </a:lnTo>
                  <a:lnTo>
                    <a:pt x="1370581" y="1375662"/>
                  </a:lnTo>
                  <a:lnTo>
                    <a:pt x="1374462" y="1374919"/>
                  </a:lnTo>
                  <a:lnTo>
                    <a:pt x="1375729" y="1373393"/>
                  </a:lnTo>
                  <a:lnTo>
                    <a:pt x="1376801" y="1373886"/>
                  </a:lnTo>
                  <a:lnTo>
                    <a:pt x="1377419" y="1372619"/>
                  </a:lnTo>
                  <a:lnTo>
                    <a:pt x="1377528" y="1370741"/>
                  </a:lnTo>
                  <a:lnTo>
                    <a:pt x="1378882" y="1369302"/>
                  </a:lnTo>
                  <a:lnTo>
                    <a:pt x="1380102" y="1369317"/>
                  </a:lnTo>
                  <a:lnTo>
                    <a:pt x="1382645" y="1370851"/>
                  </a:lnTo>
                  <a:close/>
                  <a:moveTo>
                    <a:pt x="1604721" y="1381819"/>
                  </a:moveTo>
                  <a:lnTo>
                    <a:pt x="1604157" y="1382195"/>
                  </a:lnTo>
                  <a:lnTo>
                    <a:pt x="1598407" y="1379339"/>
                  </a:lnTo>
                  <a:lnTo>
                    <a:pt x="1597985" y="1377055"/>
                  </a:lnTo>
                  <a:lnTo>
                    <a:pt x="1600801" y="1374512"/>
                  </a:lnTo>
                  <a:lnTo>
                    <a:pt x="1603086" y="1373143"/>
                  </a:lnTo>
                  <a:lnTo>
                    <a:pt x="1604846" y="1372947"/>
                  </a:lnTo>
                  <a:lnTo>
                    <a:pt x="1606598" y="1373378"/>
                  </a:lnTo>
                  <a:lnTo>
                    <a:pt x="1608234" y="1376124"/>
                  </a:lnTo>
                  <a:lnTo>
                    <a:pt x="1606254" y="1378627"/>
                  </a:lnTo>
                  <a:lnTo>
                    <a:pt x="1604721" y="1381819"/>
                  </a:lnTo>
                  <a:close/>
                  <a:moveTo>
                    <a:pt x="42997" y="1379558"/>
                  </a:moveTo>
                  <a:lnTo>
                    <a:pt x="41190" y="1381913"/>
                  </a:lnTo>
                  <a:lnTo>
                    <a:pt x="38303" y="1379456"/>
                  </a:lnTo>
                  <a:lnTo>
                    <a:pt x="37552" y="1378236"/>
                  </a:lnTo>
                  <a:lnTo>
                    <a:pt x="40884" y="1374974"/>
                  </a:lnTo>
                  <a:lnTo>
                    <a:pt x="42356" y="1375099"/>
                  </a:lnTo>
                  <a:lnTo>
                    <a:pt x="45453" y="1377039"/>
                  </a:lnTo>
                  <a:lnTo>
                    <a:pt x="46612" y="1378752"/>
                  </a:lnTo>
                  <a:lnTo>
                    <a:pt x="42997" y="1379558"/>
                  </a:lnTo>
                  <a:close/>
                  <a:moveTo>
                    <a:pt x="998749" y="1379762"/>
                  </a:moveTo>
                  <a:lnTo>
                    <a:pt x="1001667" y="1383970"/>
                  </a:lnTo>
                  <a:lnTo>
                    <a:pt x="1001644" y="1386012"/>
                  </a:lnTo>
                  <a:lnTo>
                    <a:pt x="1001268" y="1389408"/>
                  </a:lnTo>
                  <a:lnTo>
                    <a:pt x="1000431" y="1391982"/>
                  </a:lnTo>
                  <a:lnTo>
                    <a:pt x="999140" y="1393750"/>
                  </a:lnTo>
                  <a:lnTo>
                    <a:pt x="997333" y="1394634"/>
                  </a:lnTo>
                  <a:lnTo>
                    <a:pt x="995009" y="1394642"/>
                  </a:lnTo>
                  <a:lnTo>
                    <a:pt x="994008" y="1393906"/>
                  </a:lnTo>
                  <a:lnTo>
                    <a:pt x="994759" y="1391293"/>
                  </a:lnTo>
                  <a:lnTo>
                    <a:pt x="995322" y="1390519"/>
                  </a:lnTo>
                  <a:lnTo>
                    <a:pt x="995416" y="1388211"/>
                  </a:lnTo>
                  <a:lnTo>
                    <a:pt x="995041" y="1384377"/>
                  </a:lnTo>
                  <a:lnTo>
                    <a:pt x="994571" y="1382015"/>
                  </a:lnTo>
                  <a:lnTo>
                    <a:pt x="993265" y="1380661"/>
                  </a:lnTo>
                  <a:lnTo>
                    <a:pt x="992326" y="1380606"/>
                  </a:lnTo>
                  <a:lnTo>
                    <a:pt x="992068" y="1381858"/>
                  </a:lnTo>
                  <a:lnTo>
                    <a:pt x="992498" y="1384416"/>
                  </a:lnTo>
                  <a:lnTo>
                    <a:pt x="992201" y="1387718"/>
                  </a:lnTo>
                  <a:lnTo>
                    <a:pt x="991184" y="1391763"/>
                  </a:lnTo>
                  <a:lnTo>
                    <a:pt x="990409" y="1393664"/>
                  </a:lnTo>
                  <a:lnTo>
                    <a:pt x="989032" y="1392701"/>
                  </a:lnTo>
                  <a:lnTo>
                    <a:pt x="988383" y="1391160"/>
                  </a:lnTo>
                  <a:lnTo>
                    <a:pt x="988555" y="1388618"/>
                  </a:lnTo>
                  <a:lnTo>
                    <a:pt x="988187" y="1386310"/>
                  </a:lnTo>
                  <a:lnTo>
                    <a:pt x="988532" y="1383861"/>
                  </a:lnTo>
                  <a:lnTo>
                    <a:pt x="989470" y="1380207"/>
                  </a:lnTo>
                  <a:lnTo>
                    <a:pt x="990792" y="1377759"/>
                  </a:lnTo>
                  <a:lnTo>
                    <a:pt x="992506" y="1376515"/>
                  </a:lnTo>
                  <a:lnTo>
                    <a:pt x="994509" y="1376601"/>
                  </a:lnTo>
                  <a:lnTo>
                    <a:pt x="996793" y="1378017"/>
                  </a:lnTo>
                  <a:lnTo>
                    <a:pt x="998749" y="1379762"/>
                  </a:lnTo>
                  <a:close/>
                  <a:moveTo>
                    <a:pt x="874513" y="1390816"/>
                  </a:moveTo>
                  <a:lnTo>
                    <a:pt x="872721" y="1391348"/>
                  </a:lnTo>
                  <a:lnTo>
                    <a:pt x="872393" y="1391215"/>
                  </a:lnTo>
                  <a:lnTo>
                    <a:pt x="872549" y="1389517"/>
                  </a:lnTo>
                  <a:lnTo>
                    <a:pt x="872416" y="1388665"/>
                  </a:lnTo>
                  <a:lnTo>
                    <a:pt x="871931" y="1388054"/>
                  </a:lnTo>
                  <a:lnTo>
                    <a:pt x="873511" y="1386701"/>
                  </a:lnTo>
                  <a:lnTo>
                    <a:pt x="873738" y="1385645"/>
                  </a:lnTo>
                  <a:lnTo>
                    <a:pt x="873238" y="1384831"/>
                  </a:lnTo>
                  <a:lnTo>
                    <a:pt x="871078" y="1383290"/>
                  </a:lnTo>
                  <a:lnTo>
                    <a:pt x="870460" y="1381890"/>
                  </a:lnTo>
                  <a:lnTo>
                    <a:pt x="870578" y="1380661"/>
                  </a:lnTo>
                  <a:lnTo>
                    <a:pt x="871423" y="1379605"/>
                  </a:lnTo>
                  <a:lnTo>
                    <a:pt x="872917" y="1379769"/>
                  </a:lnTo>
                  <a:lnTo>
                    <a:pt x="876132" y="1381827"/>
                  </a:lnTo>
                  <a:lnTo>
                    <a:pt x="877603" y="1384667"/>
                  </a:lnTo>
                  <a:lnTo>
                    <a:pt x="878276" y="1386771"/>
                  </a:lnTo>
                  <a:lnTo>
                    <a:pt x="877212" y="1387084"/>
                  </a:lnTo>
                  <a:lnTo>
                    <a:pt x="876375" y="1387929"/>
                  </a:lnTo>
                  <a:lnTo>
                    <a:pt x="875499" y="1389721"/>
                  </a:lnTo>
                  <a:lnTo>
                    <a:pt x="874513" y="1390816"/>
                  </a:lnTo>
                  <a:close/>
                  <a:moveTo>
                    <a:pt x="1405341" y="1406518"/>
                  </a:moveTo>
                  <a:lnTo>
                    <a:pt x="1402571" y="1407230"/>
                  </a:lnTo>
                  <a:lnTo>
                    <a:pt x="1400521" y="1406862"/>
                  </a:lnTo>
                  <a:lnTo>
                    <a:pt x="1399191" y="1405407"/>
                  </a:lnTo>
                  <a:lnTo>
                    <a:pt x="1398174" y="1403435"/>
                  </a:lnTo>
                  <a:lnTo>
                    <a:pt x="1396915" y="1398460"/>
                  </a:lnTo>
                  <a:lnTo>
                    <a:pt x="1397384" y="1396136"/>
                  </a:lnTo>
                  <a:lnTo>
                    <a:pt x="1397533" y="1391958"/>
                  </a:lnTo>
                  <a:lnTo>
                    <a:pt x="1397760" y="1390386"/>
                  </a:lnTo>
                  <a:lnTo>
                    <a:pt x="1398253" y="1389603"/>
                  </a:lnTo>
                  <a:lnTo>
                    <a:pt x="1401132" y="1388125"/>
                  </a:lnTo>
                  <a:lnTo>
                    <a:pt x="1402853" y="1388289"/>
                  </a:lnTo>
                  <a:lnTo>
                    <a:pt x="1405380" y="1389893"/>
                  </a:lnTo>
                  <a:lnTo>
                    <a:pt x="1410833" y="1390378"/>
                  </a:lnTo>
                  <a:lnTo>
                    <a:pt x="1412186" y="1391849"/>
                  </a:lnTo>
                  <a:lnTo>
                    <a:pt x="1412515" y="1392741"/>
                  </a:lnTo>
                  <a:lnTo>
                    <a:pt x="1412491" y="1393836"/>
                  </a:lnTo>
                  <a:lnTo>
                    <a:pt x="1412108" y="1395135"/>
                  </a:lnTo>
                  <a:lnTo>
                    <a:pt x="1409409" y="1398913"/>
                  </a:lnTo>
                  <a:lnTo>
                    <a:pt x="1408110" y="1401511"/>
                  </a:lnTo>
                  <a:lnTo>
                    <a:pt x="1407187" y="1404609"/>
                  </a:lnTo>
                  <a:lnTo>
                    <a:pt x="1405341" y="1406518"/>
                  </a:lnTo>
                  <a:close/>
                  <a:moveTo>
                    <a:pt x="1115420" y="1389439"/>
                  </a:moveTo>
                  <a:lnTo>
                    <a:pt x="1115913" y="1393304"/>
                  </a:lnTo>
                  <a:lnTo>
                    <a:pt x="1113941" y="1398530"/>
                  </a:lnTo>
                  <a:lnTo>
                    <a:pt x="1113323" y="1399469"/>
                  </a:lnTo>
                  <a:lnTo>
                    <a:pt x="1112556" y="1399813"/>
                  </a:lnTo>
                  <a:lnTo>
                    <a:pt x="1111813" y="1399171"/>
                  </a:lnTo>
                  <a:lnTo>
                    <a:pt x="1109599" y="1395072"/>
                  </a:lnTo>
                  <a:lnTo>
                    <a:pt x="1108997" y="1392506"/>
                  </a:lnTo>
                  <a:lnTo>
                    <a:pt x="1109810" y="1391223"/>
                  </a:lnTo>
                  <a:lnTo>
                    <a:pt x="1111524" y="1389619"/>
                  </a:lnTo>
                  <a:lnTo>
                    <a:pt x="1112736" y="1388837"/>
                  </a:lnTo>
                  <a:lnTo>
                    <a:pt x="1114254" y="1389510"/>
                  </a:lnTo>
                  <a:lnTo>
                    <a:pt x="1114786" y="1388375"/>
                  </a:lnTo>
                  <a:lnTo>
                    <a:pt x="1115420" y="1389439"/>
                  </a:lnTo>
                  <a:close/>
                  <a:moveTo>
                    <a:pt x="1356702" y="1424770"/>
                  </a:moveTo>
                  <a:lnTo>
                    <a:pt x="1355185" y="1425176"/>
                  </a:lnTo>
                  <a:lnTo>
                    <a:pt x="1353393" y="1424026"/>
                  </a:lnTo>
                  <a:lnTo>
                    <a:pt x="1352752" y="1422055"/>
                  </a:lnTo>
                  <a:lnTo>
                    <a:pt x="1352415" y="1420052"/>
                  </a:lnTo>
                  <a:lnTo>
                    <a:pt x="1352736" y="1419019"/>
                  </a:lnTo>
                  <a:lnTo>
                    <a:pt x="1353542" y="1418041"/>
                  </a:lnTo>
                  <a:lnTo>
                    <a:pt x="1354629" y="1415812"/>
                  </a:lnTo>
                  <a:lnTo>
                    <a:pt x="1356006" y="1412323"/>
                  </a:lnTo>
                  <a:lnTo>
                    <a:pt x="1358150" y="1409976"/>
                  </a:lnTo>
                  <a:lnTo>
                    <a:pt x="1362859" y="1407801"/>
                  </a:lnTo>
                  <a:lnTo>
                    <a:pt x="1363524" y="1407026"/>
                  </a:lnTo>
                  <a:lnTo>
                    <a:pt x="1365629" y="1400869"/>
                  </a:lnTo>
                  <a:lnTo>
                    <a:pt x="1366341" y="1399813"/>
                  </a:lnTo>
                  <a:lnTo>
                    <a:pt x="1368750" y="1399187"/>
                  </a:lnTo>
                  <a:lnTo>
                    <a:pt x="1369009" y="1398389"/>
                  </a:lnTo>
                  <a:lnTo>
                    <a:pt x="1368156" y="1396863"/>
                  </a:lnTo>
                  <a:lnTo>
                    <a:pt x="1368156" y="1395291"/>
                  </a:lnTo>
                  <a:lnTo>
                    <a:pt x="1369009" y="1393664"/>
                  </a:lnTo>
                  <a:lnTo>
                    <a:pt x="1370182" y="1392459"/>
                  </a:lnTo>
                  <a:lnTo>
                    <a:pt x="1373225" y="1391278"/>
                  </a:lnTo>
                  <a:lnTo>
                    <a:pt x="1375979" y="1391497"/>
                  </a:lnTo>
                  <a:lnTo>
                    <a:pt x="1376683" y="1391950"/>
                  </a:lnTo>
                  <a:lnTo>
                    <a:pt x="1377301" y="1393038"/>
                  </a:lnTo>
                  <a:lnTo>
                    <a:pt x="1378146" y="1395940"/>
                  </a:lnTo>
                  <a:lnTo>
                    <a:pt x="1378256" y="1396597"/>
                  </a:lnTo>
                  <a:lnTo>
                    <a:pt x="1376981" y="1399156"/>
                  </a:lnTo>
                  <a:lnTo>
                    <a:pt x="1373640" y="1403083"/>
                  </a:lnTo>
                  <a:lnTo>
                    <a:pt x="1371575" y="1406361"/>
                  </a:lnTo>
                  <a:lnTo>
                    <a:pt x="1371160" y="1407433"/>
                  </a:lnTo>
                  <a:lnTo>
                    <a:pt x="1370972" y="1408810"/>
                  </a:lnTo>
                  <a:lnTo>
                    <a:pt x="1370198" y="1410484"/>
                  </a:lnTo>
                  <a:lnTo>
                    <a:pt x="1367788" y="1414498"/>
                  </a:lnTo>
                  <a:lnTo>
                    <a:pt x="1366161" y="1418362"/>
                  </a:lnTo>
                  <a:lnTo>
                    <a:pt x="1364549" y="1420482"/>
                  </a:lnTo>
                  <a:lnTo>
                    <a:pt x="1360137" y="1422477"/>
                  </a:lnTo>
                  <a:lnTo>
                    <a:pt x="1356702" y="1424770"/>
                  </a:lnTo>
                  <a:close/>
                  <a:moveTo>
                    <a:pt x="1108989" y="1401737"/>
                  </a:moveTo>
                  <a:lnTo>
                    <a:pt x="1107190" y="1402457"/>
                  </a:lnTo>
                  <a:lnTo>
                    <a:pt x="1106063" y="1399891"/>
                  </a:lnTo>
                  <a:lnTo>
                    <a:pt x="1105148" y="1399359"/>
                  </a:lnTo>
                  <a:lnTo>
                    <a:pt x="1104741" y="1397646"/>
                  </a:lnTo>
                  <a:lnTo>
                    <a:pt x="1102855" y="1397309"/>
                  </a:lnTo>
                  <a:lnTo>
                    <a:pt x="1102988" y="1394610"/>
                  </a:lnTo>
                  <a:lnTo>
                    <a:pt x="1103497" y="1393288"/>
                  </a:lnTo>
                  <a:lnTo>
                    <a:pt x="1105249" y="1392240"/>
                  </a:lnTo>
                  <a:lnTo>
                    <a:pt x="1106634" y="1392639"/>
                  </a:lnTo>
                  <a:lnTo>
                    <a:pt x="1107948" y="1395322"/>
                  </a:lnTo>
                  <a:lnTo>
                    <a:pt x="1108590" y="1397442"/>
                  </a:lnTo>
                  <a:lnTo>
                    <a:pt x="1109145" y="1400157"/>
                  </a:lnTo>
                  <a:lnTo>
                    <a:pt x="1108989" y="1401737"/>
                  </a:lnTo>
                  <a:close/>
                  <a:moveTo>
                    <a:pt x="900361" y="1414513"/>
                  </a:moveTo>
                  <a:lnTo>
                    <a:pt x="899845" y="1418159"/>
                  </a:lnTo>
                  <a:lnTo>
                    <a:pt x="897138" y="1417181"/>
                  </a:lnTo>
                  <a:lnTo>
                    <a:pt x="895941" y="1415867"/>
                  </a:lnTo>
                  <a:lnTo>
                    <a:pt x="894924" y="1412870"/>
                  </a:lnTo>
                  <a:lnTo>
                    <a:pt x="894807" y="1412111"/>
                  </a:lnTo>
                  <a:lnTo>
                    <a:pt x="895034" y="1410961"/>
                  </a:lnTo>
                  <a:lnTo>
                    <a:pt x="896137" y="1408348"/>
                  </a:lnTo>
                  <a:lnTo>
                    <a:pt x="896880" y="1407394"/>
                  </a:lnTo>
                  <a:lnTo>
                    <a:pt x="898648" y="1408505"/>
                  </a:lnTo>
                  <a:lnTo>
                    <a:pt x="899470" y="1410038"/>
                  </a:lnTo>
                  <a:lnTo>
                    <a:pt x="900119" y="1412463"/>
                  </a:lnTo>
                  <a:lnTo>
                    <a:pt x="900361" y="1414513"/>
                  </a:lnTo>
                  <a:close/>
                  <a:moveTo>
                    <a:pt x="895472" y="1427125"/>
                  </a:moveTo>
                  <a:lnTo>
                    <a:pt x="894776" y="1429049"/>
                  </a:lnTo>
                  <a:lnTo>
                    <a:pt x="893915" y="1429589"/>
                  </a:lnTo>
                  <a:lnTo>
                    <a:pt x="892209" y="1431842"/>
                  </a:lnTo>
                  <a:lnTo>
                    <a:pt x="891513" y="1432147"/>
                  </a:lnTo>
                  <a:lnTo>
                    <a:pt x="890520" y="1430716"/>
                  </a:lnTo>
                  <a:lnTo>
                    <a:pt x="889682" y="1428376"/>
                  </a:lnTo>
                  <a:lnTo>
                    <a:pt x="889330" y="1428009"/>
                  </a:lnTo>
                  <a:lnTo>
                    <a:pt x="888798" y="1428103"/>
                  </a:lnTo>
                  <a:lnTo>
                    <a:pt x="887648" y="1429589"/>
                  </a:lnTo>
                  <a:lnTo>
                    <a:pt x="887140" y="1429565"/>
                  </a:lnTo>
                  <a:lnTo>
                    <a:pt x="886717" y="1428564"/>
                  </a:lnTo>
                  <a:lnTo>
                    <a:pt x="886514" y="1426569"/>
                  </a:lnTo>
                  <a:lnTo>
                    <a:pt x="886530" y="1423565"/>
                  </a:lnTo>
                  <a:lnTo>
                    <a:pt x="887069" y="1418926"/>
                  </a:lnTo>
                  <a:lnTo>
                    <a:pt x="887101" y="1417236"/>
                  </a:lnTo>
                  <a:lnTo>
                    <a:pt x="886811" y="1415945"/>
                  </a:lnTo>
                  <a:lnTo>
                    <a:pt x="887054" y="1414771"/>
                  </a:lnTo>
                  <a:lnTo>
                    <a:pt x="887828" y="1413707"/>
                  </a:lnTo>
                  <a:lnTo>
                    <a:pt x="888822" y="1413207"/>
                  </a:lnTo>
                  <a:lnTo>
                    <a:pt x="891153" y="1413629"/>
                  </a:lnTo>
                  <a:lnTo>
                    <a:pt x="893000" y="1415499"/>
                  </a:lnTo>
                  <a:lnTo>
                    <a:pt x="893899" y="1417940"/>
                  </a:lnTo>
                  <a:lnTo>
                    <a:pt x="895699" y="1419864"/>
                  </a:lnTo>
                  <a:lnTo>
                    <a:pt x="896325" y="1421218"/>
                  </a:lnTo>
                  <a:lnTo>
                    <a:pt x="895472" y="1427125"/>
                  </a:lnTo>
                  <a:close/>
                  <a:moveTo>
                    <a:pt x="859711" y="1440432"/>
                  </a:moveTo>
                  <a:lnTo>
                    <a:pt x="858803" y="1440510"/>
                  </a:lnTo>
                  <a:lnTo>
                    <a:pt x="857544" y="1439431"/>
                  </a:lnTo>
                  <a:lnTo>
                    <a:pt x="850479" y="1435769"/>
                  </a:lnTo>
                  <a:lnTo>
                    <a:pt x="849556" y="1434659"/>
                  </a:lnTo>
                  <a:lnTo>
                    <a:pt x="850385" y="1433117"/>
                  </a:lnTo>
                  <a:lnTo>
                    <a:pt x="852959" y="1431130"/>
                  </a:lnTo>
                  <a:lnTo>
                    <a:pt x="854696" y="1429096"/>
                  </a:lnTo>
                  <a:lnTo>
                    <a:pt x="856034" y="1425982"/>
                  </a:lnTo>
                  <a:lnTo>
                    <a:pt x="860094" y="1427586"/>
                  </a:lnTo>
                  <a:lnTo>
                    <a:pt x="861612" y="1429057"/>
                  </a:lnTo>
                  <a:lnTo>
                    <a:pt x="862191" y="1430340"/>
                  </a:lnTo>
                  <a:lnTo>
                    <a:pt x="862441" y="1432116"/>
                  </a:lnTo>
                  <a:lnTo>
                    <a:pt x="862214" y="1436466"/>
                  </a:lnTo>
                  <a:lnTo>
                    <a:pt x="860845" y="1437389"/>
                  </a:lnTo>
                  <a:lnTo>
                    <a:pt x="859711" y="1440432"/>
                  </a:lnTo>
                  <a:close/>
                  <a:moveTo>
                    <a:pt x="1451765" y="1454632"/>
                  </a:moveTo>
                  <a:lnTo>
                    <a:pt x="1450044" y="1455015"/>
                  </a:lnTo>
                  <a:lnTo>
                    <a:pt x="1447556" y="1451330"/>
                  </a:lnTo>
                  <a:lnTo>
                    <a:pt x="1442338" y="1447129"/>
                  </a:lnTo>
                  <a:lnTo>
                    <a:pt x="1440358" y="1444078"/>
                  </a:lnTo>
                  <a:lnTo>
                    <a:pt x="1440288" y="1442599"/>
                  </a:lnTo>
                  <a:lnTo>
                    <a:pt x="1440444" y="1440276"/>
                  </a:lnTo>
                  <a:lnTo>
                    <a:pt x="1441015" y="1437436"/>
                  </a:lnTo>
                  <a:lnTo>
                    <a:pt x="1442831" y="1434322"/>
                  </a:lnTo>
                  <a:lnTo>
                    <a:pt x="1444755" y="1433821"/>
                  </a:lnTo>
                  <a:lnTo>
                    <a:pt x="1447501" y="1434510"/>
                  </a:lnTo>
                  <a:lnTo>
                    <a:pt x="1449496" y="1436747"/>
                  </a:lnTo>
                  <a:lnTo>
                    <a:pt x="1451671" y="1442936"/>
                  </a:lnTo>
                  <a:lnTo>
                    <a:pt x="1453118" y="1445948"/>
                  </a:lnTo>
                  <a:lnTo>
                    <a:pt x="1453572" y="1448130"/>
                  </a:lnTo>
                  <a:lnTo>
                    <a:pt x="1452852" y="1449155"/>
                  </a:lnTo>
                  <a:lnTo>
                    <a:pt x="1452915" y="1450165"/>
                  </a:lnTo>
                  <a:lnTo>
                    <a:pt x="1453244" y="1450790"/>
                  </a:lnTo>
                  <a:lnTo>
                    <a:pt x="1453118" y="1451933"/>
                  </a:lnTo>
                  <a:lnTo>
                    <a:pt x="1452539" y="1453607"/>
                  </a:lnTo>
                  <a:lnTo>
                    <a:pt x="1451765" y="1454632"/>
                  </a:lnTo>
                  <a:close/>
                  <a:moveTo>
                    <a:pt x="800550" y="1451229"/>
                  </a:moveTo>
                  <a:lnTo>
                    <a:pt x="799337" y="1451448"/>
                  </a:lnTo>
                  <a:lnTo>
                    <a:pt x="797061" y="1450493"/>
                  </a:lnTo>
                  <a:lnTo>
                    <a:pt x="793728" y="1448365"/>
                  </a:lnTo>
                  <a:lnTo>
                    <a:pt x="791225" y="1446104"/>
                  </a:lnTo>
                  <a:lnTo>
                    <a:pt x="789550" y="1443718"/>
                  </a:lnTo>
                  <a:lnTo>
                    <a:pt x="789339" y="1442075"/>
                  </a:lnTo>
                  <a:lnTo>
                    <a:pt x="790599" y="1441160"/>
                  </a:lnTo>
                  <a:lnTo>
                    <a:pt x="792508" y="1440706"/>
                  </a:lnTo>
                  <a:lnTo>
                    <a:pt x="797053" y="1441011"/>
                  </a:lnTo>
                  <a:lnTo>
                    <a:pt x="799212" y="1441919"/>
                  </a:lnTo>
                  <a:lnTo>
                    <a:pt x="802068" y="1445392"/>
                  </a:lnTo>
                  <a:lnTo>
                    <a:pt x="802670" y="1447356"/>
                  </a:lnTo>
                  <a:lnTo>
                    <a:pt x="802764" y="1448623"/>
                  </a:lnTo>
                  <a:lnTo>
                    <a:pt x="802396" y="1449719"/>
                  </a:lnTo>
                  <a:lnTo>
                    <a:pt x="800550" y="1451229"/>
                  </a:lnTo>
                  <a:close/>
                  <a:moveTo>
                    <a:pt x="1361709" y="1463871"/>
                  </a:moveTo>
                  <a:lnTo>
                    <a:pt x="1359918" y="1464521"/>
                  </a:lnTo>
                  <a:lnTo>
                    <a:pt x="1357500" y="1461383"/>
                  </a:lnTo>
                  <a:lnTo>
                    <a:pt x="1357485" y="1459639"/>
                  </a:lnTo>
                  <a:lnTo>
                    <a:pt x="1357954" y="1455438"/>
                  </a:lnTo>
                  <a:lnTo>
                    <a:pt x="1362366" y="1454381"/>
                  </a:lnTo>
                  <a:lnTo>
                    <a:pt x="1364205" y="1456916"/>
                  </a:lnTo>
                  <a:lnTo>
                    <a:pt x="1365089" y="1459412"/>
                  </a:lnTo>
                  <a:lnTo>
                    <a:pt x="1361709" y="1463871"/>
                  </a:lnTo>
                  <a:close/>
                  <a:moveTo>
                    <a:pt x="1434311" y="1456189"/>
                  </a:moveTo>
                  <a:lnTo>
                    <a:pt x="1445772" y="1461430"/>
                  </a:lnTo>
                  <a:lnTo>
                    <a:pt x="1446891" y="1463331"/>
                  </a:lnTo>
                  <a:lnTo>
                    <a:pt x="1447439" y="1465029"/>
                  </a:lnTo>
                  <a:lnTo>
                    <a:pt x="1447759" y="1466915"/>
                  </a:lnTo>
                  <a:lnTo>
                    <a:pt x="1447783" y="1470787"/>
                  </a:lnTo>
                  <a:lnTo>
                    <a:pt x="1447548" y="1472336"/>
                  </a:lnTo>
                  <a:lnTo>
                    <a:pt x="1446429" y="1476076"/>
                  </a:lnTo>
                  <a:lnTo>
                    <a:pt x="1446351" y="1477241"/>
                  </a:lnTo>
                  <a:lnTo>
                    <a:pt x="1447251" y="1489689"/>
                  </a:lnTo>
                  <a:lnTo>
                    <a:pt x="1447157" y="1496432"/>
                  </a:lnTo>
                  <a:lnTo>
                    <a:pt x="1446351" y="1502034"/>
                  </a:lnTo>
                  <a:lnTo>
                    <a:pt x="1444708" y="1506517"/>
                  </a:lnTo>
                  <a:lnTo>
                    <a:pt x="1442236" y="1509873"/>
                  </a:lnTo>
                  <a:lnTo>
                    <a:pt x="1440358" y="1511798"/>
                  </a:lnTo>
                  <a:lnTo>
                    <a:pt x="1432018" y="1516523"/>
                  </a:lnTo>
                  <a:lnTo>
                    <a:pt x="1426112" y="1517743"/>
                  </a:lnTo>
                  <a:lnTo>
                    <a:pt x="1419884" y="1517962"/>
                  </a:lnTo>
                  <a:lnTo>
                    <a:pt x="1411951" y="1519230"/>
                  </a:lnTo>
                  <a:lnTo>
                    <a:pt x="1408329" y="1518964"/>
                  </a:lnTo>
                  <a:lnTo>
                    <a:pt x="1406459" y="1518408"/>
                  </a:lnTo>
                  <a:lnTo>
                    <a:pt x="1405130" y="1517462"/>
                  </a:lnTo>
                  <a:lnTo>
                    <a:pt x="1403573" y="1514473"/>
                  </a:lnTo>
                  <a:lnTo>
                    <a:pt x="1401789" y="1509419"/>
                  </a:lnTo>
                  <a:lnTo>
                    <a:pt x="1400318" y="1503708"/>
                  </a:lnTo>
                  <a:lnTo>
                    <a:pt x="1398558" y="1493522"/>
                  </a:lnTo>
                  <a:lnTo>
                    <a:pt x="1398526" y="1492309"/>
                  </a:lnTo>
                  <a:lnTo>
                    <a:pt x="1400224" y="1483954"/>
                  </a:lnTo>
                  <a:lnTo>
                    <a:pt x="1402477" y="1478298"/>
                  </a:lnTo>
                  <a:lnTo>
                    <a:pt x="1406451" y="1469864"/>
                  </a:lnTo>
                  <a:lnTo>
                    <a:pt x="1410942" y="1461595"/>
                  </a:lnTo>
                  <a:lnTo>
                    <a:pt x="1412084" y="1460226"/>
                  </a:lnTo>
                  <a:lnTo>
                    <a:pt x="1414111" y="1458770"/>
                  </a:lnTo>
                  <a:lnTo>
                    <a:pt x="1419188" y="1456408"/>
                  </a:lnTo>
                  <a:lnTo>
                    <a:pt x="1423397" y="1457002"/>
                  </a:lnTo>
                  <a:lnTo>
                    <a:pt x="1425251" y="1456705"/>
                  </a:lnTo>
                  <a:lnTo>
                    <a:pt x="1427567" y="1455602"/>
                  </a:lnTo>
                  <a:lnTo>
                    <a:pt x="1430118" y="1455336"/>
                  </a:lnTo>
                  <a:lnTo>
                    <a:pt x="1434311" y="1456189"/>
                  </a:lnTo>
                  <a:close/>
                  <a:moveTo>
                    <a:pt x="1194554" y="1490580"/>
                  </a:moveTo>
                  <a:lnTo>
                    <a:pt x="1193615" y="1490643"/>
                  </a:lnTo>
                  <a:lnTo>
                    <a:pt x="1192129" y="1489759"/>
                  </a:lnTo>
                  <a:lnTo>
                    <a:pt x="1188718" y="1486254"/>
                  </a:lnTo>
                  <a:lnTo>
                    <a:pt x="1188029" y="1484736"/>
                  </a:lnTo>
                  <a:lnTo>
                    <a:pt x="1187685" y="1482960"/>
                  </a:lnTo>
                  <a:lnTo>
                    <a:pt x="1187685" y="1480926"/>
                  </a:lnTo>
                  <a:lnTo>
                    <a:pt x="1187990" y="1478814"/>
                  </a:lnTo>
                  <a:lnTo>
                    <a:pt x="1189031" y="1474589"/>
                  </a:lnTo>
                  <a:lnTo>
                    <a:pt x="1187043" y="1471225"/>
                  </a:lnTo>
                  <a:lnTo>
                    <a:pt x="1186558" y="1469309"/>
                  </a:lnTo>
                  <a:lnTo>
                    <a:pt x="1186793" y="1468221"/>
                  </a:lnTo>
                  <a:lnTo>
                    <a:pt x="1187904" y="1465616"/>
                  </a:lnTo>
                  <a:lnTo>
                    <a:pt x="1188209" y="1463989"/>
                  </a:lnTo>
                  <a:lnTo>
                    <a:pt x="1189328" y="1461673"/>
                  </a:lnTo>
                  <a:lnTo>
                    <a:pt x="1192222" y="1457174"/>
                  </a:lnTo>
                  <a:lnTo>
                    <a:pt x="1195125" y="1458238"/>
                  </a:lnTo>
                  <a:lnTo>
                    <a:pt x="1197715" y="1461923"/>
                  </a:lnTo>
                  <a:lnTo>
                    <a:pt x="1198387" y="1464411"/>
                  </a:lnTo>
                  <a:lnTo>
                    <a:pt x="1198184" y="1467048"/>
                  </a:lnTo>
                  <a:lnTo>
                    <a:pt x="1198411" y="1470858"/>
                  </a:lnTo>
                  <a:lnTo>
                    <a:pt x="1199060" y="1475841"/>
                  </a:lnTo>
                  <a:lnTo>
                    <a:pt x="1199232" y="1479440"/>
                  </a:lnTo>
                  <a:lnTo>
                    <a:pt x="1198919" y="1481677"/>
                  </a:lnTo>
                  <a:lnTo>
                    <a:pt x="1197808" y="1485863"/>
                  </a:lnTo>
                  <a:lnTo>
                    <a:pt x="1196870" y="1487803"/>
                  </a:lnTo>
                  <a:lnTo>
                    <a:pt x="1195633" y="1489618"/>
                  </a:lnTo>
                  <a:lnTo>
                    <a:pt x="1194554" y="1490580"/>
                  </a:lnTo>
                  <a:close/>
                  <a:moveTo>
                    <a:pt x="695536" y="1475739"/>
                  </a:moveTo>
                  <a:lnTo>
                    <a:pt x="694715" y="1475927"/>
                  </a:lnTo>
                  <a:lnTo>
                    <a:pt x="691703" y="1472446"/>
                  </a:lnTo>
                  <a:lnTo>
                    <a:pt x="692336" y="1469449"/>
                  </a:lnTo>
                  <a:lnTo>
                    <a:pt x="695129" y="1472516"/>
                  </a:lnTo>
                  <a:lnTo>
                    <a:pt x="695528" y="1474425"/>
                  </a:lnTo>
                  <a:lnTo>
                    <a:pt x="695536" y="1475739"/>
                  </a:lnTo>
                  <a:close/>
                  <a:moveTo>
                    <a:pt x="1479413" y="1487803"/>
                  </a:moveTo>
                  <a:lnTo>
                    <a:pt x="1468710" y="1487881"/>
                  </a:lnTo>
                  <a:lnTo>
                    <a:pt x="1462890" y="1487467"/>
                  </a:lnTo>
                  <a:lnTo>
                    <a:pt x="1460551" y="1486583"/>
                  </a:lnTo>
                  <a:lnTo>
                    <a:pt x="1458516" y="1485206"/>
                  </a:lnTo>
                  <a:lnTo>
                    <a:pt x="1456209" y="1480731"/>
                  </a:lnTo>
                  <a:lnTo>
                    <a:pt x="1454730" y="1476099"/>
                  </a:lnTo>
                  <a:lnTo>
                    <a:pt x="1454660" y="1474128"/>
                  </a:lnTo>
                  <a:lnTo>
                    <a:pt x="1455051" y="1472352"/>
                  </a:lnTo>
                  <a:lnTo>
                    <a:pt x="1455598" y="1471272"/>
                  </a:lnTo>
                  <a:lnTo>
                    <a:pt x="1462780" y="1469723"/>
                  </a:lnTo>
                  <a:lnTo>
                    <a:pt x="1468664" y="1471656"/>
                  </a:lnTo>
                  <a:lnTo>
                    <a:pt x="1473725" y="1473924"/>
                  </a:lnTo>
                  <a:lnTo>
                    <a:pt x="1480242" y="1474308"/>
                  </a:lnTo>
                  <a:lnTo>
                    <a:pt x="1482221" y="1475168"/>
                  </a:lnTo>
                  <a:lnTo>
                    <a:pt x="1482980" y="1475802"/>
                  </a:lnTo>
                  <a:lnTo>
                    <a:pt x="1483504" y="1476968"/>
                  </a:lnTo>
                  <a:lnTo>
                    <a:pt x="1484248" y="1482295"/>
                  </a:lnTo>
                  <a:lnTo>
                    <a:pt x="1484318" y="1485128"/>
                  </a:lnTo>
                  <a:lnTo>
                    <a:pt x="1484123" y="1487271"/>
                  </a:lnTo>
                  <a:lnTo>
                    <a:pt x="1479413" y="1487803"/>
                  </a:lnTo>
                  <a:close/>
                  <a:moveTo>
                    <a:pt x="698978" y="1476240"/>
                  </a:moveTo>
                  <a:lnTo>
                    <a:pt x="701451" y="1476858"/>
                  </a:lnTo>
                  <a:lnTo>
                    <a:pt x="703281" y="1476396"/>
                  </a:lnTo>
                  <a:lnTo>
                    <a:pt x="704619" y="1478751"/>
                  </a:lnTo>
                  <a:lnTo>
                    <a:pt x="705135" y="1481138"/>
                  </a:lnTo>
                  <a:lnTo>
                    <a:pt x="704963" y="1481951"/>
                  </a:lnTo>
                  <a:lnTo>
                    <a:pt x="704384" y="1482280"/>
                  </a:lnTo>
                  <a:lnTo>
                    <a:pt x="700520" y="1479643"/>
                  </a:lnTo>
                  <a:lnTo>
                    <a:pt x="699080" y="1478024"/>
                  </a:lnTo>
                  <a:lnTo>
                    <a:pt x="698595" y="1476663"/>
                  </a:lnTo>
                  <a:lnTo>
                    <a:pt x="698978" y="1476240"/>
                  </a:lnTo>
                  <a:close/>
                  <a:moveTo>
                    <a:pt x="726791" y="1509787"/>
                  </a:moveTo>
                  <a:lnTo>
                    <a:pt x="725688" y="1514552"/>
                  </a:lnTo>
                  <a:lnTo>
                    <a:pt x="725265" y="1514106"/>
                  </a:lnTo>
                  <a:lnTo>
                    <a:pt x="724506" y="1511829"/>
                  </a:lnTo>
                  <a:lnTo>
                    <a:pt x="722981" y="1510734"/>
                  </a:lnTo>
                  <a:lnTo>
                    <a:pt x="721252" y="1508199"/>
                  </a:lnTo>
                  <a:lnTo>
                    <a:pt x="721275" y="1502738"/>
                  </a:lnTo>
                  <a:lnTo>
                    <a:pt x="721940" y="1500250"/>
                  </a:lnTo>
                  <a:lnTo>
                    <a:pt x="721792" y="1496769"/>
                  </a:lnTo>
                  <a:lnTo>
                    <a:pt x="723513" y="1494672"/>
                  </a:lnTo>
                  <a:lnTo>
                    <a:pt x="724788" y="1497136"/>
                  </a:lnTo>
                  <a:lnTo>
                    <a:pt x="725140" y="1501322"/>
                  </a:lnTo>
                  <a:lnTo>
                    <a:pt x="724819" y="1503380"/>
                  </a:lnTo>
                  <a:lnTo>
                    <a:pt x="726087" y="1505508"/>
                  </a:lnTo>
                  <a:lnTo>
                    <a:pt x="726673" y="1506047"/>
                  </a:lnTo>
                  <a:lnTo>
                    <a:pt x="726986" y="1507753"/>
                  </a:lnTo>
                  <a:lnTo>
                    <a:pt x="726791" y="1509787"/>
                  </a:lnTo>
                  <a:close/>
                  <a:moveTo>
                    <a:pt x="1719624" y="1529369"/>
                  </a:moveTo>
                  <a:lnTo>
                    <a:pt x="1716901" y="1530918"/>
                  </a:lnTo>
                  <a:lnTo>
                    <a:pt x="1715446" y="1529017"/>
                  </a:lnTo>
                  <a:lnTo>
                    <a:pt x="1716471" y="1528485"/>
                  </a:lnTo>
                  <a:lnTo>
                    <a:pt x="1717965" y="1526201"/>
                  </a:lnTo>
                  <a:lnTo>
                    <a:pt x="1719999" y="1524190"/>
                  </a:lnTo>
                  <a:lnTo>
                    <a:pt x="1720852" y="1522570"/>
                  </a:lnTo>
                  <a:lnTo>
                    <a:pt x="1724271" y="1521827"/>
                  </a:lnTo>
                  <a:lnTo>
                    <a:pt x="1725436" y="1521913"/>
                  </a:lnTo>
                  <a:lnTo>
                    <a:pt x="1725882" y="1522492"/>
                  </a:lnTo>
                  <a:lnTo>
                    <a:pt x="1723942" y="1524980"/>
                  </a:lnTo>
                  <a:lnTo>
                    <a:pt x="1719624" y="1529369"/>
                  </a:lnTo>
                  <a:close/>
                  <a:moveTo>
                    <a:pt x="722558" y="1532248"/>
                  </a:moveTo>
                  <a:lnTo>
                    <a:pt x="725328" y="1532694"/>
                  </a:lnTo>
                  <a:lnTo>
                    <a:pt x="728864" y="1532624"/>
                  </a:lnTo>
                  <a:lnTo>
                    <a:pt x="728254" y="1536950"/>
                  </a:lnTo>
                  <a:lnTo>
                    <a:pt x="726900" y="1539719"/>
                  </a:lnTo>
                  <a:lnTo>
                    <a:pt x="725828" y="1540502"/>
                  </a:lnTo>
                  <a:lnTo>
                    <a:pt x="725359" y="1538992"/>
                  </a:lnTo>
                  <a:lnTo>
                    <a:pt x="723278" y="1535526"/>
                  </a:lnTo>
                  <a:lnTo>
                    <a:pt x="722558" y="1532248"/>
                  </a:lnTo>
                  <a:close/>
                  <a:moveTo>
                    <a:pt x="1270793" y="1572210"/>
                  </a:moveTo>
                  <a:lnTo>
                    <a:pt x="1272984" y="1572875"/>
                  </a:lnTo>
                  <a:lnTo>
                    <a:pt x="1274642" y="1572805"/>
                  </a:lnTo>
                  <a:lnTo>
                    <a:pt x="1275010" y="1573603"/>
                  </a:lnTo>
                  <a:lnTo>
                    <a:pt x="1273265" y="1576255"/>
                  </a:lnTo>
                  <a:lnTo>
                    <a:pt x="1272194" y="1576756"/>
                  </a:lnTo>
                  <a:lnTo>
                    <a:pt x="1270261" y="1574854"/>
                  </a:lnTo>
                  <a:lnTo>
                    <a:pt x="1268806" y="1572523"/>
                  </a:lnTo>
                  <a:lnTo>
                    <a:pt x="1268399" y="1571107"/>
                  </a:lnTo>
                  <a:lnTo>
                    <a:pt x="1268282" y="1569550"/>
                  </a:lnTo>
                  <a:lnTo>
                    <a:pt x="1268618" y="1569276"/>
                  </a:lnTo>
                  <a:lnTo>
                    <a:pt x="1270793" y="1572210"/>
                  </a:lnTo>
                  <a:close/>
                  <a:moveTo>
                    <a:pt x="1257564" y="1598466"/>
                  </a:moveTo>
                  <a:lnTo>
                    <a:pt x="1260380" y="1600562"/>
                  </a:lnTo>
                  <a:lnTo>
                    <a:pt x="1263197" y="1601751"/>
                  </a:lnTo>
                  <a:lnTo>
                    <a:pt x="1267726" y="1602393"/>
                  </a:lnTo>
                  <a:lnTo>
                    <a:pt x="1268376" y="1602831"/>
                  </a:lnTo>
                  <a:lnTo>
                    <a:pt x="1268376" y="1603817"/>
                  </a:lnTo>
                  <a:lnTo>
                    <a:pt x="1267726" y="1605342"/>
                  </a:lnTo>
                  <a:lnTo>
                    <a:pt x="1266217" y="1607298"/>
                  </a:lnTo>
                  <a:lnTo>
                    <a:pt x="1265137" y="1607353"/>
                  </a:lnTo>
                  <a:lnTo>
                    <a:pt x="1262633" y="1605976"/>
                  </a:lnTo>
                  <a:lnTo>
                    <a:pt x="1261718" y="1605272"/>
                  </a:lnTo>
                  <a:lnTo>
                    <a:pt x="1260709" y="1603699"/>
                  </a:lnTo>
                  <a:lnTo>
                    <a:pt x="1260200" y="1603551"/>
                  </a:lnTo>
                  <a:lnTo>
                    <a:pt x="1259543" y="1604075"/>
                  </a:lnTo>
                  <a:lnTo>
                    <a:pt x="1259371" y="1604763"/>
                  </a:lnTo>
                  <a:lnTo>
                    <a:pt x="1259676" y="1605624"/>
                  </a:lnTo>
                  <a:lnTo>
                    <a:pt x="1259261" y="1605867"/>
                  </a:lnTo>
                  <a:lnTo>
                    <a:pt x="1256226" y="1605272"/>
                  </a:lnTo>
                  <a:lnTo>
                    <a:pt x="1255749" y="1604771"/>
                  </a:lnTo>
                  <a:lnTo>
                    <a:pt x="1255991" y="1603081"/>
                  </a:lnTo>
                  <a:lnTo>
                    <a:pt x="1258104" y="1600617"/>
                  </a:lnTo>
                  <a:lnTo>
                    <a:pt x="1256249" y="1599858"/>
                  </a:lnTo>
                  <a:lnTo>
                    <a:pt x="1255655" y="1598943"/>
                  </a:lnTo>
                  <a:lnTo>
                    <a:pt x="1252901" y="1600492"/>
                  </a:lnTo>
                  <a:lnTo>
                    <a:pt x="1251375" y="1600867"/>
                  </a:lnTo>
                  <a:lnTo>
                    <a:pt x="1248966" y="1599780"/>
                  </a:lnTo>
                  <a:lnTo>
                    <a:pt x="1248708" y="1594124"/>
                  </a:lnTo>
                  <a:lnTo>
                    <a:pt x="1248418" y="1592050"/>
                  </a:lnTo>
                  <a:lnTo>
                    <a:pt x="1247323" y="1590642"/>
                  </a:lnTo>
                  <a:lnTo>
                    <a:pt x="1246674" y="1589156"/>
                  </a:lnTo>
                  <a:lnTo>
                    <a:pt x="1245617" y="1588029"/>
                  </a:lnTo>
                  <a:lnTo>
                    <a:pt x="1243443" y="1586887"/>
                  </a:lnTo>
                  <a:lnTo>
                    <a:pt x="1241674" y="1584047"/>
                  </a:lnTo>
                  <a:lnTo>
                    <a:pt x="1241307" y="1582756"/>
                  </a:lnTo>
                  <a:lnTo>
                    <a:pt x="1241549" y="1581778"/>
                  </a:lnTo>
                  <a:lnTo>
                    <a:pt x="1242629" y="1580440"/>
                  </a:lnTo>
                  <a:lnTo>
                    <a:pt x="1248880" y="1583319"/>
                  </a:lnTo>
                  <a:lnTo>
                    <a:pt x="1252651" y="1586042"/>
                  </a:lnTo>
                  <a:lnTo>
                    <a:pt x="1256242" y="1589367"/>
                  </a:lnTo>
                  <a:lnTo>
                    <a:pt x="1258119" y="1591824"/>
                  </a:lnTo>
                  <a:lnTo>
                    <a:pt x="1258284" y="1593420"/>
                  </a:lnTo>
                  <a:lnTo>
                    <a:pt x="1257814" y="1595008"/>
                  </a:lnTo>
                  <a:lnTo>
                    <a:pt x="1256711" y="1596596"/>
                  </a:lnTo>
                  <a:lnTo>
                    <a:pt x="1257564" y="1598466"/>
                  </a:lnTo>
                  <a:close/>
                  <a:moveTo>
                    <a:pt x="1236730" y="1610279"/>
                  </a:moveTo>
                  <a:lnTo>
                    <a:pt x="1235588" y="1610874"/>
                  </a:lnTo>
                  <a:lnTo>
                    <a:pt x="1234359" y="1610537"/>
                  </a:lnTo>
                  <a:lnTo>
                    <a:pt x="1233319" y="1609004"/>
                  </a:lnTo>
                  <a:lnTo>
                    <a:pt x="1232474" y="1606266"/>
                  </a:lnTo>
                  <a:lnTo>
                    <a:pt x="1231105" y="1604208"/>
                  </a:lnTo>
                  <a:lnTo>
                    <a:pt x="1228015" y="1601642"/>
                  </a:lnTo>
                  <a:lnTo>
                    <a:pt x="1227483" y="1600633"/>
                  </a:lnTo>
                  <a:lnTo>
                    <a:pt x="1226606" y="1597175"/>
                  </a:lnTo>
                  <a:lnTo>
                    <a:pt x="1226434" y="1593717"/>
                  </a:lnTo>
                  <a:lnTo>
                    <a:pt x="1225777" y="1590580"/>
                  </a:lnTo>
                  <a:lnTo>
                    <a:pt x="1225746" y="1589031"/>
                  </a:lnTo>
                  <a:lnTo>
                    <a:pt x="1226317" y="1586715"/>
                  </a:lnTo>
                  <a:lnTo>
                    <a:pt x="1228914" y="1586167"/>
                  </a:lnTo>
                  <a:lnTo>
                    <a:pt x="1230949" y="1587083"/>
                  </a:lnTo>
                  <a:lnTo>
                    <a:pt x="1231363" y="1587701"/>
                  </a:lnTo>
                  <a:lnTo>
                    <a:pt x="1232028" y="1589046"/>
                  </a:lnTo>
                  <a:lnTo>
                    <a:pt x="1232466" y="1590689"/>
                  </a:lnTo>
                  <a:lnTo>
                    <a:pt x="1234931" y="1595125"/>
                  </a:lnTo>
                  <a:lnTo>
                    <a:pt x="1236370" y="1598646"/>
                  </a:lnTo>
                  <a:lnTo>
                    <a:pt x="1238326" y="1605890"/>
                  </a:lnTo>
                  <a:lnTo>
                    <a:pt x="1238334" y="1607267"/>
                  </a:lnTo>
                  <a:lnTo>
                    <a:pt x="1237810" y="1608730"/>
                  </a:lnTo>
                  <a:lnTo>
                    <a:pt x="1236730" y="1610279"/>
                  </a:lnTo>
                  <a:close/>
                  <a:moveTo>
                    <a:pt x="1231355" y="1626826"/>
                  </a:moveTo>
                  <a:lnTo>
                    <a:pt x="1232114" y="1627459"/>
                  </a:lnTo>
                  <a:lnTo>
                    <a:pt x="1233061" y="1627099"/>
                  </a:lnTo>
                  <a:lnTo>
                    <a:pt x="1234618" y="1624510"/>
                  </a:lnTo>
                  <a:lnTo>
                    <a:pt x="1238107" y="1617031"/>
                  </a:lnTo>
                  <a:lnTo>
                    <a:pt x="1239085" y="1616326"/>
                  </a:lnTo>
                  <a:lnTo>
                    <a:pt x="1240556" y="1616444"/>
                  </a:lnTo>
                  <a:lnTo>
                    <a:pt x="1245711" y="1621255"/>
                  </a:lnTo>
                  <a:lnTo>
                    <a:pt x="1247605" y="1623931"/>
                  </a:lnTo>
                  <a:lnTo>
                    <a:pt x="1248629" y="1627647"/>
                  </a:lnTo>
                  <a:lnTo>
                    <a:pt x="1249693" y="1629094"/>
                  </a:lnTo>
                  <a:lnTo>
                    <a:pt x="1253754" y="1631011"/>
                  </a:lnTo>
                  <a:lnTo>
                    <a:pt x="1257658" y="1631653"/>
                  </a:lnTo>
                  <a:lnTo>
                    <a:pt x="1262743" y="1633593"/>
                  </a:lnTo>
                  <a:lnTo>
                    <a:pt x="1264581" y="1635048"/>
                  </a:lnTo>
                  <a:lnTo>
                    <a:pt x="1268642" y="1642113"/>
                  </a:lnTo>
                  <a:lnTo>
                    <a:pt x="1269111" y="1642543"/>
                  </a:lnTo>
                  <a:lnTo>
                    <a:pt x="1273727" y="1645414"/>
                  </a:lnTo>
                  <a:lnTo>
                    <a:pt x="1280815" y="1651798"/>
                  </a:lnTo>
                  <a:lnTo>
                    <a:pt x="1282607" y="1652745"/>
                  </a:lnTo>
                  <a:lnTo>
                    <a:pt x="1289507" y="1654841"/>
                  </a:lnTo>
                  <a:lnTo>
                    <a:pt x="1291979" y="1656406"/>
                  </a:lnTo>
                  <a:lnTo>
                    <a:pt x="1294373" y="1658784"/>
                  </a:lnTo>
                  <a:lnTo>
                    <a:pt x="1297033" y="1663126"/>
                  </a:lnTo>
                  <a:lnTo>
                    <a:pt x="1300147" y="1669925"/>
                  </a:lnTo>
                  <a:lnTo>
                    <a:pt x="1302588" y="1680721"/>
                  </a:lnTo>
                  <a:lnTo>
                    <a:pt x="1302775" y="1682841"/>
                  </a:lnTo>
                  <a:lnTo>
                    <a:pt x="1302478" y="1684101"/>
                  </a:lnTo>
                  <a:lnTo>
                    <a:pt x="1301594" y="1685439"/>
                  </a:lnTo>
                  <a:lnTo>
                    <a:pt x="1297604" y="1689836"/>
                  </a:lnTo>
                  <a:lnTo>
                    <a:pt x="1297940" y="1690579"/>
                  </a:lnTo>
                  <a:lnTo>
                    <a:pt x="1301696" y="1690305"/>
                  </a:lnTo>
                  <a:lnTo>
                    <a:pt x="1310051" y="1687606"/>
                  </a:lnTo>
                  <a:lnTo>
                    <a:pt x="1315136" y="1689546"/>
                  </a:lnTo>
                  <a:lnTo>
                    <a:pt x="1316905" y="1689851"/>
                  </a:lnTo>
                  <a:lnTo>
                    <a:pt x="1317311" y="1689742"/>
                  </a:lnTo>
                  <a:lnTo>
                    <a:pt x="1319150" y="1686370"/>
                  </a:lnTo>
                  <a:lnTo>
                    <a:pt x="1321176" y="1686894"/>
                  </a:lnTo>
                  <a:lnTo>
                    <a:pt x="1324133" y="1690164"/>
                  </a:lnTo>
                  <a:lnTo>
                    <a:pt x="1326042" y="1692801"/>
                  </a:lnTo>
                  <a:lnTo>
                    <a:pt x="1326887" y="1694803"/>
                  </a:lnTo>
                  <a:lnTo>
                    <a:pt x="1326660" y="1695938"/>
                  </a:lnTo>
                  <a:lnTo>
                    <a:pt x="1324704" y="1696329"/>
                  </a:lnTo>
                  <a:lnTo>
                    <a:pt x="1329485" y="1698246"/>
                  </a:lnTo>
                  <a:lnTo>
                    <a:pt x="1333639" y="1701281"/>
                  </a:lnTo>
                  <a:lnTo>
                    <a:pt x="1332747" y="1703253"/>
                  </a:lnTo>
                  <a:lnTo>
                    <a:pt x="1328311" y="1707634"/>
                  </a:lnTo>
                  <a:lnTo>
                    <a:pt x="1323750" y="1711452"/>
                  </a:lnTo>
                  <a:lnTo>
                    <a:pt x="1318438" y="1717163"/>
                  </a:lnTo>
                  <a:lnTo>
                    <a:pt x="1317116" y="1718031"/>
                  </a:lnTo>
                  <a:lnTo>
                    <a:pt x="1316404" y="1718078"/>
                  </a:lnTo>
                  <a:lnTo>
                    <a:pt x="1313470" y="1717014"/>
                  </a:lnTo>
                  <a:lnTo>
                    <a:pt x="1309253" y="1714315"/>
                  </a:lnTo>
                  <a:lnTo>
                    <a:pt x="1296258" y="1708088"/>
                  </a:lnTo>
                  <a:lnTo>
                    <a:pt x="1292245" y="1706765"/>
                  </a:lnTo>
                  <a:lnTo>
                    <a:pt x="1287152" y="1705991"/>
                  </a:lnTo>
                  <a:lnTo>
                    <a:pt x="1286417" y="1704520"/>
                  </a:lnTo>
                  <a:lnTo>
                    <a:pt x="1285204" y="1695054"/>
                  </a:lnTo>
                  <a:lnTo>
                    <a:pt x="1282912" y="1693372"/>
                  </a:lnTo>
                  <a:lnTo>
                    <a:pt x="1275049" y="1691385"/>
                  </a:lnTo>
                  <a:lnTo>
                    <a:pt x="1272765" y="1690242"/>
                  </a:lnTo>
                  <a:lnTo>
                    <a:pt x="1272655" y="1688326"/>
                  </a:lnTo>
                  <a:lnTo>
                    <a:pt x="1273148" y="1685032"/>
                  </a:lnTo>
                  <a:lnTo>
                    <a:pt x="1272068" y="1683420"/>
                  </a:lnTo>
                  <a:lnTo>
                    <a:pt x="1269424" y="1683491"/>
                  </a:lnTo>
                  <a:lnTo>
                    <a:pt x="1266827" y="1684171"/>
                  </a:lnTo>
                  <a:lnTo>
                    <a:pt x="1262649" y="1686409"/>
                  </a:lnTo>
                  <a:lnTo>
                    <a:pt x="1260685" y="1688474"/>
                  </a:lnTo>
                  <a:lnTo>
                    <a:pt x="1259950" y="1690712"/>
                  </a:lnTo>
                  <a:lnTo>
                    <a:pt x="1259488" y="1695484"/>
                  </a:lnTo>
                  <a:lnTo>
                    <a:pt x="1258972" y="1697737"/>
                  </a:lnTo>
                  <a:lnTo>
                    <a:pt x="1257509" y="1700687"/>
                  </a:lnTo>
                  <a:lnTo>
                    <a:pt x="1251055" y="1708291"/>
                  </a:lnTo>
                  <a:lnTo>
                    <a:pt x="1248434" y="1710575"/>
                  </a:lnTo>
                  <a:lnTo>
                    <a:pt x="1245829" y="1711225"/>
                  </a:lnTo>
                  <a:lnTo>
                    <a:pt x="1244796" y="1711952"/>
                  </a:lnTo>
                  <a:lnTo>
                    <a:pt x="1243043" y="1714745"/>
                  </a:lnTo>
                  <a:lnTo>
                    <a:pt x="1240438" y="1721567"/>
                  </a:lnTo>
                  <a:lnTo>
                    <a:pt x="1239374" y="1723523"/>
                  </a:lnTo>
                  <a:lnTo>
                    <a:pt x="1237653" y="1725510"/>
                  </a:lnTo>
                  <a:lnTo>
                    <a:pt x="1234086" y="1728546"/>
                  </a:lnTo>
                  <a:lnTo>
                    <a:pt x="1230440" y="1730971"/>
                  </a:lnTo>
                  <a:lnTo>
                    <a:pt x="1224369" y="1733780"/>
                  </a:lnTo>
                  <a:lnTo>
                    <a:pt x="1220974" y="1734734"/>
                  </a:lnTo>
                  <a:lnTo>
                    <a:pt x="1218713" y="1733788"/>
                  </a:lnTo>
                  <a:lnTo>
                    <a:pt x="1217164" y="1727380"/>
                  </a:lnTo>
                  <a:lnTo>
                    <a:pt x="1213909" y="1708377"/>
                  </a:lnTo>
                  <a:lnTo>
                    <a:pt x="1213369" y="1707086"/>
                  </a:lnTo>
                  <a:lnTo>
                    <a:pt x="1212712" y="1706280"/>
                  </a:lnTo>
                  <a:lnTo>
                    <a:pt x="1211922" y="1705967"/>
                  </a:lnTo>
                  <a:lnTo>
                    <a:pt x="1201008" y="1708432"/>
                  </a:lnTo>
                  <a:lnTo>
                    <a:pt x="1194992" y="1708158"/>
                  </a:lnTo>
                  <a:lnTo>
                    <a:pt x="1189038" y="1712453"/>
                  </a:lnTo>
                  <a:lnTo>
                    <a:pt x="1187536" y="1712766"/>
                  </a:lnTo>
                  <a:lnTo>
                    <a:pt x="1184516" y="1712625"/>
                  </a:lnTo>
                  <a:lnTo>
                    <a:pt x="1182341" y="1711945"/>
                  </a:lnTo>
                  <a:lnTo>
                    <a:pt x="1181786" y="1711475"/>
                  </a:lnTo>
                  <a:lnTo>
                    <a:pt x="1181418" y="1709621"/>
                  </a:lnTo>
                  <a:lnTo>
                    <a:pt x="1181528" y="1707665"/>
                  </a:lnTo>
                  <a:lnTo>
                    <a:pt x="1182287" y="1705553"/>
                  </a:lnTo>
                  <a:lnTo>
                    <a:pt x="1184978" y="1699826"/>
                  </a:lnTo>
                  <a:lnTo>
                    <a:pt x="1187169" y="1696274"/>
                  </a:lnTo>
                  <a:lnTo>
                    <a:pt x="1188178" y="1695171"/>
                  </a:lnTo>
                  <a:lnTo>
                    <a:pt x="1198372" y="1688779"/>
                  </a:lnTo>
                  <a:lnTo>
                    <a:pt x="1200852" y="1686667"/>
                  </a:lnTo>
                  <a:lnTo>
                    <a:pt x="1202096" y="1684500"/>
                  </a:lnTo>
                  <a:lnTo>
                    <a:pt x="1202096" y="1682270"/>
                  </a:lnTo>
                  <a:lnTo>
                    <a:pt x="1201611" y="1679407"/>
                  </a:lnTo>
                  <a:lnTo>
                    <a:pt x="1199843" y="1672405"/>
                  </a:lnTo>
                  <a:lnTo>
                    <a:pt x="1199397" y="1665974"/>
                  </a:lnTo>
                  <a:lnTo>
                    <a:pt x="1199412" y="1662766"/>
                  </a:lnTo>
                  <a:lnTo>
                    <a:pt x="1200077" y="1657830"/>
                  </a:lnTo>
                  <a:lnTo>
                    <a:pt x="1202628" y="1645782"/>
                  </a:lnTo>
                  <a:lnTo>
                    <a:pt x="1203488" y="1639883"/>
                  </a:lnTo>
                  <a:lnTo>
                    <a:pt x="1205116" y="1618595"/>
                  </a:lnTo>
                  <a:lnTo>
                    <a:pt x="1205984" y="1612438"/>
                  </a:lnTo>
                  <a:lnTo>
                    <a:pt x="1207251" y="1606790"/>
                  </a:lnTo>
                  <a:lnTo>
                    <a:pt x="1208464" y="1603387"/>
                  </a:lnTo>
                  <a:lnTo>
                    <a:pt x="1211711" y="1596557"/>
                  </a:lnTo>
                  <a:lnTo>
                    <a:pt x="1214230" y="1593811"/>
                  </a:lnTo>
                  <a:lnTo>
                    <a:pt x="1217398" y="1591902"/>
                  </a:lnTo>
                  <a:lnTo>
                    <a:pt x="1218095" y="1592121"/>
                  </a:lnTo>
                  <a:lnTo>
                    <a:pt x="1218697" y="1592919"/>
                  </a:lnTo>
                  <a:lnTo>
                    <a:pt x="1219863" y="1595821"/>
                  </a:lnTo>
                  <a:lnTo>
                    <a:pt x="1224283" y="1598505"/>
                  </a:lnTo>
                  <a:lnTo>
                    <a:pt x="1225707" y="1601102"/>
                  </a:lnTo>
                  <a:lnTo>
                    <a:pt x="1226708" y="1603981"/>
                  </a:lnTo>
                  <a:lnTo>
                    <a:pt x="1227256" y="1607721"/>
                  </a:lnTo>
                  <a:lnTo>
                    <a:pt x="1226708" y="1609348"/>
                  </a:lnTo>
                  <a:lnTo>
                    <a:pt x="1224604" y="1611805"/>
                  </a:lnTo>
                  <a:lnTo>
                    <a:pt x="1224244" y="1612837"/>
                  </a:lnTo>
                  <a:lnTo>
                    <a:pt x="1224306" y="1613682"/>
                  </a:lnTo>
                  <a:lnTo>
                    <a:pt x="1228343" y="1617531"/>
                  </a:lnTo>
                  <a:lnTo>
                    <a:pt x="1231355" y="1626826"/>
                  </a:lnTo>
                  <a:close/>
                  <a:moveTo>
                    <a:pt x="1391141" y="1691791"/>
                  </a:moveTo>
                  <a:lnTo>
                    <a:pt x="1389561" y="1694099"/>
                  </a:lnTo>
                  <a:lnTo>
                    <a:pt x="1384843" y="1693286"/>
                  </a:lnTo>
                  <a:lnTo>
                    <a:pt x="1384202" y="1692582"/>
                  </a:lnTo>
                  <a:lnTo>
                    <a:pt x="1384030" y="1691737"/>
                  </a:lnTo>
                  <a:lnTo>
                    <a:pt x="1384789" y="1690641"/>
                  </a:lnTo>
                  <a:lnTo>
                    <a:pt x="1389631" y="1689601"/>
                  </a:lnTo>
                  <a:lnTo>
                    <a:pt x="1391689" y="1689523"/>
                  </a:lnTo>
                  <a:lnTo>
                    <a:pt x="1392737" y="1689867"/>
                  </a:lnTo>
                  <a:lnTo>
                    <a:pt x="1392862" y="1690281"/>
                  </a:lnTo>
                  <a:lnTo>
                    <a:pt x="1391141" y="1691791"/>
                  </a:lnTo>
                  <a:close/>
                  <a:moveTo>
                    <a:pt x="1412319" y="1721372"/>
                  </a:moveTo>
                  <a:lnTo>
                    <a:pt x="1410003" y="1721857"/>
                  </a:lnTo>
                  <a:lnTo>
                    <a:pt x="1406960" y="1720762"/>
                  </a:lnTo>
                  <a:lnTo>
                    <a:pt x="1403987" y="1718634"/>
                  </a:lnTo>
                  <a:lnTo>
                    <a:pt x="1397236" y="1711819"/>
                  </a:lnTo>
                  <a:lnTo>
                    <a:pt x="1402305" y="1707196"/>
                  </a:lnTo>
                  <a:lnTo>
                    <a:pt x="1410434" y="1712555"/>
                  </a:lnTo>
                  <a:lnTo>
                    <a:pt x="1412875" y="1715997"/>
                  </a:lnTo>
                  <a:lnTo>
                    <a:pt x="1412319" y="1721372"/>
                  </a:lnTo>
                  <a:close/>
                  <a:moveTo>
                    <a:pt x="1385993" y="1717617"/>
                  </a:moveTo>
                  <a:lnTo>
                    <a:pt x="1387847" y="1719713"/>
                  </a:lnTo>
                  <a:lnTo>
                    <a:pt x="1389788" y="1719565"/>
                  </a:lnTo>
                  <a:lnTo>
                    <a:pt x="1390860" y="1721270"/>
                  </a:lnTo>
                  <a:lnTo>
                    <a:pt x="1393418" y="1726590"/>
                  </a:lnTo>
                  <a:lnTo>
                    <a:pt x="1393660" y="1727474"/>
                  </a:lnTo>
                  <a:lnTo>
                    <a:pt x="1393543" y="1729195"/>
                  </a:lnTo>
                  <a:lnTo>
                    <a:pt x="1392197" y="1731394"/>
                  </a:lnTo>
                  <a:lnTo>
                    <a:pt x="1390797" y="1732551"/>
                  </a:lnTo>
                  <a:lnTo>
                    <a:pt x="1387863" y="1734249"/>
                  </a:lnTo>
                  <a:lnTo>
                    <a:pt x="1384546" y="1734985"/>
                  </a:lnTo>
                  <a:lnTo>
                    <a:pt x="1382747" y="1733795"/>
                  </a:lnTo>
                  <a:lnTo>
                    <a:pt x="1377661" y="1728890"/>
                  </a:lnTo>
                  <a:lnTo>
                    <a:pt x="1372991" y="1723132"/>
                  </a:lnTo>
                  <a:lnTo>
                    <a:pt x="1371496" y="1719909"/>
                  </a:lnTo>
                  <a:lnTo>
                    <a:pt x="1372146" y="1718571"/>
                  </a:lnTo>
                  <a:lnTo>
                    <a:pt x="1374125" y="1717640"/>
                  </a:lnTo>
                  <a:lnTo>
                    <a:pt x="1378131" y="1716678"/>
                  </a:lnTo>
                  <a:lnTo>
                    <a:pt x="1384741" y="1717202"/>
                  </a:lnTo>
                  <a:lnTo>
                    <a:pt x="1385993" y="1717617"/>
                  </a:lnTo>
                  <a:close/>
                  <a:moveTo>
                    <a:pt x="1295445" y="1742738"/>
                  </a:moveTo>
                  <a:lnTo>
                    <a:pt x="1296321" y="1744083"/>
                  </a:lnTo>
                  <a:lnTo>
                    <a:pt x="1296587" y="1746117"/>
                  </a:lnTo>
                  <a:lnTo>
                    <a:pt x="1296243" y="1748824"/>
                  </a:lnTo>
                  <a:lnTo>
                    <a:pt x="1295680" y="1751289"/>
                  </a:lnTo>
                  <a:lnTo>
                    <a:pt x="1294897" y="1753503"/>
                  </a:lnTo>
                  <a:lnTo>
                    <a:pt x="1292965" y="1757227"/>
                  </a:lnTo>
                  <a:lnTo>
                    <a:pt x="1286941" y="1763571"/>
                  </a:lnTo>
                  <a:lnTo>
                    <a:pt x="1284680" y="1767006"/>
                  </a:lnTo>
                  <a:lnTo>
                    <a:pt x="1282982" y="1769063"/>
                  </a:lnTo>
                  <a:lnTo>
                    <a:pt x="1273156" y="1778186"/>
                  </a:lnTo>
                  <a:lnTo>
                    <a:pt x="1271935" y="1778631"/>
                  </a:lnTo>
                  <a:lnTo>
                    <a:pt x="1270652" y="1778459"/>
                  </a:lnTo>
                  <a:lnTo>
                    <a:pt x="1267961" y="1777106"/>
                  </a:lnTo>
                  <a:lnTo>
                    <a:pt x="1265231" y="1776863"/>
                  </a:lnTo>
                  <a:lnTo>
                    <a:pt x="1258158" y="1780525"/>
                  </a:lnTo>
                  <a:lnTo>
                    <a:pt x="1257814" y="1779899"/>
                  </a:lnTo>
                  <a:lnTo>
                    <a:pt x="1257501" y="1775964"/>
                  </a:lnTo>
                  <a:lnTo>
                    <a:pt x="1256789" y="1773781"/>
                  </a:lnTo>
                  <a:lnTo>
                    <a:pt x="1253668" y="1769110"/>
                  </a:lnTo>
                  <a:lnTo>
                    <a:pt x="1253464" y="1768015"/>
                  </a:lnTo>
                  <a:lnTo>
                    <a:pt x="1253503" y="1766654"/>
                  </a:lnTo>
                  <a:lnTo>
                    <a:pt x="1253754" y="1765598"/>
                  </a:lnTo>
                  <a:lnTo>
                    <a:pt x="1257274" y="1761209"/>
                  </a:lnTo>
                  <a:lnTo>
                    <a:pt x="1265239" y="1745116"/>
                  </a:lnTo>
                  <a:lnTo>
                    <a:pt x="1267148" y="1744318"/>
                  </a:lnTo>
                  <a:lnTo>
                    <a:pt x="1271067" y="1746117"/>
                  </a:lnTo>
                  <a:lnTo>
                    <a:pt x="1272929" y="1746696"/>
                  </a:lnTo>
                  <a:lnTo>
                    <a:pt x="1274259" y="1746610"/>
                  </a:lnTo>
                  <a:lnTo>
                    <a:pt x="1279954" y="1743207"/>
                  </a:lnTo>
                  <a:lnTo>
                    <a:pt x="1285368" y="1743614"/>
                  </a:lnTo>
                  <a:lnTo>
                    <a:pt x="1290305" y="1741619"/>
                  </a:lnTo>
                  <a:lnTo>
                    <a:pt x="1292621" y="1741611"/>
                  </a:lnTo>
                  <a:lnTo>
                    <a:pt x="1294412" y="1741955"/>
                  </a:lnTo>
                  <a:lnTo>
                    <a:pt x="1295445" y="1742738"/>
                  </a:lnTo>
                  <a:close/>
                  <a:moveTo>
                    <a:pt x="1551529" y="1762155"/>
                  </a:moveTo>
                  <a:lnTo>
                    <a:pt x="1550012" y="1762343"/>
                  </a:lnTo>
                  <a:lnTo>
                    <a:pt x="1547046" y="1761983"/>
                  </a:lnTo>
                  <a:lnTo>
                    <a:pt x="1543862" y="1760997"/>
                  </a:lnTo>
                  <a:lnTo>
                    <a:pt x="1542118" y="1759871"/>
                  </a:lnTo>
                  <a:lnTo>
                    <a:pt x="1540545" y="1757422"/>
                  </a:lnTo>
                  <a:lnTo>
                    <a:pt x="1540240" y="1754739"/>
                  </a:lnTo>
                  <a:lnTo>
                    <a:pt x="1537283" y="1750741"/>
                  </a:lnTo>
                  <a:lnTo>
                    <a:pt x="1533974" y="1749395"/>
                  </a:lnTo>
                  <a:lnTo>
                    <a:pt x="1532151" y="1746610"/>
                  </a:lnTo>
                  <a:lnTo>
                    <a:pt x="1534020" y="1746415"/>
                  </a:lnTo>
                  <a:lnTo>
                    <a:pt x="1536680" y="1747025"/>
                  </a:lnTo>
                  <a:lnTo>
                    <a:pt x="1540616" y="1748237"/>
                  </a:lnTo>
                  <a:lnTo>
                    <a:pt x="1544136" y="1749826"/>
                  </a:lnTo>
                  <a:lnTo>
                    <a:pt x="1549221" y="1753338"/>
                  </a:lnTo>
                  <a:lnTo>
                    <a:pt x="1550880" y="1756585"/>
                  </a:lnTo>
                  <a:lnTo>
                    <a:pt x="1552531" y="1758963"/>
                  </a:lnTo>
                  <a:lnTo>
                    <a:pt x="1553032" y="1760763"/>
                  </a:lnTo>
                  <a:lnTo>
                    <a:pt x="1552593" y="1761553"/>
                  </a:lnTo>
                  <a:lnTo>
                    <a:pt x="1551529" y="1762155"/>
                  </a:lnTo>
                  <a:close/>
                  <a:moveTo>
                    <a:pt x="1471097" y="1758838"/>
                  </a:moveTo>
                  <a:lnTo>
                    <a:pt x="1469931" y="1759253"/>
                  </a:lnTo>
                  <a:lnTo>
                    <a:pt x="1465542" y="1758666"/>
                  </a:lnTo>
                  <a:lnTo>
                    <a:pt x="1460144" y="1756429"/>
                  </a:lnTo>
                  <a:lnTo>
                    <a:pt x="1457359" y="1754324"/>
                  </a:lnTo>
                  <a:lnTo>
                    <a:pt x="1457500" y="1753675"/>
                  </a:lnTo>
                  <a:lnTo>
                    <a:pt x="1458728" y="1753338"/>
                  </a:lnTo>
                  <a:lnTo>
                    <a:pt x="1460120" y="1753667"/>
                  </a:lnTo>
                  <a:lnTo>
                    <a:pt x="1462452" y="1755138"/>
                  </a:lnTo>
                  <a:lnTo>
                    <a:pt x="1468726" y="1755881"/>
                  </a:lnTo>
                  <a:lnTo>
                    <a:pt x="1470745" y="1756726"/>
                  </a:lnTo>
                  <a:lnTo>
                    <a:pt x="1471378" y="1757993"/>
                  </a:lnTo>
                  <a:lnTo>
                    <a:pt x="1471097" y="1758838"/>
                  </a:lnTo>
                  <a:close/>
                  <a:moveTo>
                    <a:pt x="1672581" y="1761678"/>
                  </a:moveTo>
                  <a:lnTo>
                    <a:pt x="1676798" y="1762187"/>
                  </a:lnTo>
                  <a:lnTo>
                    <a:pt x="1679357" y="1762007"/>
                  </a:lnTo>
                  <a:lnTo>
                    <a:pt x="1680460" y="1762758"/>
                  </a:lnTo>
                  <a:lnTo>
                    <a:pt x="1681492" y="1765066"/>
                  </a:lnTo>
                  <a:lnTo>
                    <a:pt x="1680170" y="1768359"/>
                  </a:lnTo>
                  <a:lnTo>
                    <a:pt x="1678676" y="1769619"/>
                  </a:lnTo>
                  <a:lnTo>
                    <a:pt x="1676235" y="1769987"/>
                  </a:lnTo>
                  <a:lnTo>
                    <a:pt x="1672284" y="1768915"/>
                  </a:lnTo>
                  <a:lnTo>
                    <a:pt x="1670884" y="1768211"/>
                  </a:lnTo>
                  <a:lnTo>
                    <a:pt x="1669671" y="1766443"/>
                  </a:lnTo>
                  <a:lnTo>
                    <a:pt x="1670234" y="1765175"/>
                  </a:lnTo>
                  <a:lnTo>
                    <a:pt x="1672190" y="1764737"/>
                  </a:lnTo>
                  <a:lnTo>
                    <a:pt x="1672519" y="1764229"/>
                  </a:lnTo>
                  <a:lnTo>
                    <a:pt x="1672018" y="1763251"/>
                  </a:lnTo>
                  <a:lnTo>
                    <a:pt x="1672041" y="1762398"/>
                  </a:lnTo>
                  <a:lnTo>
                    <a:pt x="1672581" y="1761678"/>
                  </a:lnTo>
                  <a:close/>
                  <a:moveTo>
                    <a:pt x="1349356" y="1768657"/>
                  </a:moveTo>
                  <a:lnTo>
                    <a:pt x="1351093" y="1769947"/>
                  </a:lnTo>
                  <a:lnTo>
                    <a:pt x="1353949" y="1774235"/>
                  </a:lnTo>
                  <a:lnTo>
                    <a:pt x="1355036" y="1776402"/>
                  </a:lnTo>
                  <a:lnTo>
                    <a:pt x="1355357" y="1779304"/>
                  </a:lnTo>
                  <a:lnTo>
                    <a:pt x="1354598" y="1783177"/>
                  </a:lnTo>
                  <a:lnTo>
                    <a:pt x="1354215" y="1786799"/>
                  </a:lnTo>
                  <a:lnTo>
                    <a:pt x="1353151" y="1789522"/>
                  </a:lnTo>
                  <a:lnTo>
                    <a:pt x="1351179" y="1792956"/>
                  </a:lnTo>
                  <a:lnTo>
                    <a:pt x="1349427" y="1796954"/>
                  </a:lnTo>
                  <a:lnTo>
                    <a:pt x="1347901" y="1801515"/>
                  </a:lnTo>
                  <a:lnTo>
                    <a:pt x="1346641" y="1804527"/>
                  </a:lnTo>
                  <a:lnTo>
                    <a:pt x="1345640" y="1805998"/>
                  </a:lnTo>
                  <a:lnTo>
                    <a:pt x="1344560" y="1806765"/>
                  </a:lnTo>
                  <a:lnTo>
                    <a:pt x="1343402" y="1806819"/>
                  </a:lnTo>
                  <a:lnTo>
                    <a:pt x="1341642" y="1805184"/>
                  </a:lnTo>
                  <a:lnTo>
                    <a:pt x="1339272" y="1801836"/>
                  </a:lnTo>
                  <a:lnTo>
                    <a:pt x="1337339" y="1799786"/>
                  </a:lnTo>
                  <a:lnTo>
                    <a:pt x="1334859" y="1798378"/>
                  </a:lnTo>
                  <a:lnTo>
                    <a:pt x="1333537" y="1796477"/>
                  </a:lnTo>
                  <a:lnTo>
                    <a:pt x="1333295" y="1794599"/>
                  </a:lnTo>
                  <a:lnTo>
                    <a:pt x="1333209" y="1788497"/>
                  </a:lnTo>
                  <a:lnTo>
                    <a:pt x="1333318" y="1785454"/>
                  </a:lnTo>
                  <a:lnTo>
                    <a:pt x="1333647" y="1782903"/>
                  </a:lnTo>
                  <a:lnTo>
                    <a:pt x="1334202" y="1780853"/>
                  </a:lnTo>
                  <a:lnTo>
                    <a:pt x="1335438" y="1778029"/>
                  </a:lnTo>
                  <a:lnTo>
                    <a:pt x="1338881" y="1771896"/>
                  </a:lnTo>
                  <a:lnTo>
                    <a:pt x="1340962" y="1769541"/>
                  </a:lnTo>
                  <a:lnTo>
                    <a:pt x="1342252" y="1768993"/>
                  </a:lnTo>
                  <a:lnTo>
                    <a:pt x="1345671" y="1769439"/>
                  </a:lnTo>
                  <a:lnTo>
                    <a:pt x="1347056" y="1769283"/>
                  </a:lnTo>
                  <a:lnTo>
                    <a:pt x="1348198" y="1768578"/>
                  </a:lnTo>
                  <a:lnTo>
                    <a:pt x="1349356" y="1768657"/>
                  </a:lnTo>
                  <a:close/>
                  <a:moveTo>
                    <a:pt x="1668044" y="1793652"/>
                  </a:moveTo>
                  <a:lnTo>
                    <a:pt x="1668537" y="1794059"/>
                  </a:lnTo>
                  <a:lnTo>
                    <a:pt x="1669131" y="1793574"/>
                  </a:lnTo>
                  <a:lnTo>
                    <a:pt x="1669585" y="1793989"/>
                  </a:lnTo>
                  <a:lnTo>
                    <a:pt x="1669890" y="1795303"/>
                  </a:lnTo>
                  <a:lnTo>
                    <a:pt x="1670391" y="1796211"/>
                  </a:lnTo>
                  <a:lnTo>
                    <a:pt x="1671674" y="1797400"/>
                  </a:lnTo>
                  <a:lnTo>
                    <a:pt x="1672104" y="1798245"/>
                  </a:lnTo>
                  <a:lnTo>
                    <a:pt x="1672073" y="1799098"/>
                  </a:lnTo>
                  <a:lnTo>
                    <a:pt x="1670985" y="1800404"/>
                  </a:lnTo>
                  <a:lnTo>
                    <a:pt x="1670305" y="1800435"/>
                  </a:lnTo>
                  <a:lnTo>
                    <a:pt x="1665071" y="1797416"/>
                  </a:lnTo>
                  <a:lnTo>
                    <a:pt x="1663663" y="1794333"/>
                  </a:lnTo>
                  <a:lnTo>
                    <a:pt x="1663545" y="1792768"/>
                  </a:lnTo>
                  <a:lnTo>
                    <a:pt x="1664093" y="1791337"/>
                  </a:lnTo>
                  <a:lnTo>
                    <a:pt x="1664899" y="1790648"/>
                  </a:lnTo>
                  <a:lnTo>
                    <a:pt x="1665963" y="1790695"/>
                  </a:lnTo>
                  <a:lnTo>
                    <a:pt x="1667222" y="1791454"/>
                  </a:lnTo>
                  <a:lnTo>
                    <a:pt x="1668044" y="1793652"/>
                  </a:lnTo>
                  <a:close/>
                  <a:moveTo>
                    <a:pt x="1052973" y="1795280"/>
                  </a:moveTo>
                  <a:lnTo>
                    <a:pt x="1052074" y="1795389"/>
                  </a:lnTo>
                  <a:lnTo>
                    <a:pt x="1050063" y="1793019"/>
                  </a:lnTo>
                  <a:lnTo>
                    <a:pt x="1049617" y="1791814"/>
                  </a:lnTo>
                  <a:lnTo>
                    <a:pt x="1052269" y="1791047"/>
                  </a:lnTo>
                  <a:lnTo>
                    <a:pt x="1054084" y="1793160"/>
                  </a:lnTo>
                  <a:lnTo>
                    <a:pt x="1053928" y="1794192"/>
                  </a:lnTo>
                  <a:lnTo>
                    <a:pt x="1052973" y="1795280"/>
                  </a:lnTo>
                  <a:close/>
                  <a:moveTo>
                    <a:pt x="1672394" y="1817318"/>
                  </a:moveTo>
                  <a:lnTo>
                    <a:pt x="1671862" y="1817850"/>
                  </a:lnTo>
                  <a:lnTo>
                    <a:pt x="1671361" y="1817725"/>
                  </a:lnTo>
                  <a:lnTo>
                    <a:pt x="1669726" y="1815284"/>
                  </a:lnTo>
                  <a:lnTo>
                    <a:pt x="1667527" y="1814299"/>
                  </a:lnTo>
                  <a:lnTo>
                    <a:pt x="1666714" y="1813336"/>
                  </a:lnTo>
                  <a:lnTo>
                    <a:pt x="1660072" y="1808282"/>
                  </a:lnTo>
                  <a:lnTo>
                    <a:pt x="1659352" y="1806068"/>
                  </a:lnTo>
                  <a:lnTo>
                    <a:pt x="1659234" y="1804292"/>
                  </a:lnTo>
                  <a:lnTo>
                    <a:pt x="1661441" y="1803424"/>
                  </a:lnTo>
                  <a:lnTo>
                    <a:pt x="1665869" y="1802618"/>
                  </a:lnTo>
                  <a:lnTo>
                    <a:pt x="1669718" y="1802642"/>
                  </a:lnTo>
                  <a:lnTo>
                    <a:pt x="1673332" y="1803698"/>
                  </a:lnTo>
                  <a:lnTo>
                    <a:pt x="1674068" y="1804832"/>
                  </a:lnTo>
                  <a:lnTo>
                    <a:pt x="1675969" y="1806890"/>
                  </a:lnTo>
                  <a:lnTo>
                    <a:pt x="1675499" y="1809362"/>
                  </a:lnTo>
                  <a:lnTo>
                    <a:pt x="1675382" y="1812476"/>
                  </a:lnTo>
                  <a:lnTo>
                    <a:pt x="1674592" y="1813993"/>
                  </a:lnTo>
                  <a:lnTo>
                    <a:pt x="1673379" y="1815144"/>
                  </a:lnTo>
                  <a:lnTo>
                    <a:pt x="1672394" y="1817318"/>
                  </a:lnTo>
                  <a:close/>
                  <a:moveTo>
                    <a:pt x="1371614" y="1846187"/>
                  </a:moveTo>
                  <a:lnTo>
                    <a:pt x="1368602" y="1846711"/>
                  </a:lnTo>
                  <a:lnTo>
                    <a:pt x="1368594" y="1846062"/>
                  </a:lnTo>
                  <a:lnTo>
                    <a:pt x="1369854" y="1844223"/>
                  </a:lnTo>
                  <a:lnTo>
                    <a:pt x="1374516" y="1842612"/>
                  </a:lnTo>
                  <a:lnTo>
                    <a:pt x="1377982" y="1842134"/>
                  </a:lnTo>
                  <a:lnTo>
                    <a:pt x="1377168" y="1843699"/>
                  </a:lnTo>
                  <a:lnTo>
                    <a:pt x="1375111" y="1844935"/>
                  </a:lnTo>
                  <a:lnTo>
                    <a:pt x="1371614" y="1846187"/>
                  </a:lnTo>
                  <a:close/>
                  <a:moveTo>
                    <a:pt x="1597711" y="1867881"/>
                  </a:moveTo>
                  <a:lnTo>
                    <a:pt x="1595732" y="1868233"/>
                  </a:lnTo>
                  <a:lnTo>
                    <a:pt x="1594832" y="1867295"/>
                  </a:lnTo>
                  <a:lnTo>
                    <a:pt x="1594777" y="1864611"/>
                  </a:lnTo>
                  <a:lnTo>
                    <a:pt x="1595427" y="1862577"/>
                  </a:lnTo>
                  <a:lnTo>
                    <a:pt x="1597703" y="1858360"/>
                  </a:lnTo>
                  <a:lnTo>
                    <a:pt x="1599745" y="1853627"/>
                  </a:lnTo>
                  <a:lnTo>
                    <a:pt x="1600934" y="1852477"/>
                  </a:lnTo>
                  <a:lnTo>
                    <a:pt x="1603336" y="1853259"/>
                  </a:lnTo>
                  <a:lnTo>
                    <a:pt x="1604736" y="1854620"/>
                  </a:lnTo>
                  <a:lnTo>
                    <a:pt x="1606199" y="1856897"/>
                  </a:lnTo>
                  <a:lnTo>
                    <a:pt x="1606833" y="1858642"/>
                  </a:lnTo>
                  <a:lnTo>
                    <a:pt x="1606278" y="1861216"/>
                  </a:lnTo>
                  <a:lnTo>
                    <a:pt x="1604564" y="1863508"/>
                  </a:lnTo>
                  <a:lnTo>
                    <a:pt x="1602585" y="1865073"/>
                  </a:lnTo>
                  <a:lnTo>
                    <a:pt x="1597711" y="1867881"/>
                  </a:lnTo>
                  <a:close/>
                  <a:moveTo>
                    <a:pt x="1681735" y="1862303"/>
                  </a:moveTo>
                  <a:lnTo>
                    <a:pt x="1680968" y="1865370"/>
                  </a:lnTo>
                  <a:lnTo>
                    <a:pt x="1678418" y="1864243"/>
                  </a:lnTo>
                  <a:lnTo>
                    <a:pt x="1674467" y="1861928"/>
                  </a:lnTo>
                  <a:lnTo>
                    <a:pt x="1672910" y="1860386"/>
                  </a:lnTo>
                  <a:lnTo>
                    <a:pt x="1672362" y="1858697"/>
                  </a:lnTo>
                  <a:lnTo>
                    <a:pt x="1672308" y="1856357"/>
                  </a:lnTo>
                  <a:lnTo>
                    <a:pt x="1673489" y="1855974"/>
                  </a:lnTo>
                  <a:lnTo>
                    <a:pt x="1676477" y="1855755"/>
                  </a:lnTo>
                  <a:lnTo>
                    <a:pt x="1678973" y="1859009"/>
                  </a:lnTo>
                  <a:lnTo>
                    <a:pt x="1679693" y="1859510"/>
                  </a:lnTo>
                  <a:lnTo>
                    <a:pt x="1681735" y="1862303"/>
                  </a:lnTo>
                  <a:close/>
                  <a:moveTo>
                    <a:pt x="1337957" y="1888496"/>
                  </a:moveTo>
                  <a:lnTo>
                    <a:pt x="1335696" y="1888801"/>
                  </a:lnTo>
                  <a:lnTo>
                    <a:pt x="1336682" y="1886212"/>
                  </a:lnTo>
                  <a:lnTo>
                    <a:pt x="1337527" y="1884960"/>
                  </a:lnTo>
                  <a:lnTo>
                    <a:pt x="1338458" y="1884162"/>
                  </a:lnTo>
                  <a:lnTo>
                    <a:pt x="1340336" y="1883865"/>
                  </a:lnTo>
                  <a:lnTo>
                    <a:pt x="1341588" y="1884905"/>
                  </a:lnTo>
                  <a:lnTo>
                    <a:pt x="1340469" y="1886790"/>
                  </a:lnTo>
                  <a:lnTo>
                    <a:pt x="1337957" y="1888496"/>
                  </a:lnTo>
                  <a:close/>
                  <a:moveTo>
                    <a:pt x="1333107" y="1894872"/>
                  </a:moveTo>
                  <a:lnTo>
                    <a:pt x="1332403" y="1895005"/>
                  </a:lnTo>
                  <a:lnTo>
                    <a:pt x="1332238" y="1894481"/>
                  </a:lnTo>
                  <a:lnTo>
                    <a:pt x="1332802" y="1892705"/>
                  </a:lnTo>
                  <a:lnTo>
                    <a:pt x="1333733" y="1892494"/>
                  </a:lnTo>
                  <a:lnTo>
                    <a:pt x="1334758" y="1890515"/>
                  </a:lnTo>
                  <a:lnTo>
                    <a:pt x="1335696" y="1891203"/>
                  </a:lnTo>
                  <a:lnTo>
                    <a:pt x="1335352" y="1892306"/>
                  </a:lnTo>
                  <a:lnTo>
                    <a:pt x="1334085" y="1893980"/>
                  </a:lnTo>
                  <a:lnTo>
                    <a:pt x="1333107" y="1894872"/>
                  </a:lnTo>
                  <a:close/>
                  <a:moveTo>
                    <a:pt x="1577378" y="1919962"/>
                  </a:moveTo>
                  <a:lnTo>
                    <a:pt x="1576048" y="1923052"/>
                  </a:lnTo>
                  <a:lnTo>
                    <a:pt x="1574272" y="1922669"/>
                  </a:lnTo>
                  <a:lnTo>
                    <a:pt x="1573631" y="1923310"/>
                  </a:lnTo>
                  <a:lnTo>
                    <a:pt x="1573145" y="1923342"/>
                  </a:lnTo>
                  <a:lnTo>
                    <a:pt x="1573951" y="1920439"/>
                  </a:lnTo>
                  <a:lnTo>
                    <a:pt x="1574061" y="1918483"/>
                  </a:lnTo>
                  <a:lnTo>
                    <a:pt x="1573654" y="1916504"/>
                  </a:lnTo>
                  <a:lnTo>
                    <a:pt x="1574241" y="1915495"/>
                  </a:lnTo>
                  <a:lnTo>
                    <a:pt x="1576611" y="1915440"/>
                  </a:lnTo>
                  <a:lnTo>
                    <a:pt x="1576635" y="1917717"/>
                  </a:lnTo>
                  <a:lnTo>
                    <a:pt x="1576924" y="1918569"/>
                  </a:lnTo>
                  <a:lnTo>
                    <a:pt x="1577480" y="1918960"/>
                  </a:lnTo>
                  <a:lnTo>
                    <a:pt x="1577378" y="1919962"/>
                  </a:lnTo>
                  <a:close/>
                  <a:moveTo>
                    <a:pt x="1345593" y="1983527"/>
                  </a:moveTo>
                  <a:lnTo>
                    <a:pt x="1345249" y="1983856"/>
                  </a:lnTo>
                  <a:lnTo>
                    <a:pt x="1344302" y="1983566"/>
                  </a:lnTo>
                  <a:lnTo>
                    <a:pt x="1343935" y="1986250"/>
                  </a:lnTo>
                  <a:lnTo>
                    <a:pt x="1343575" y="1986500"/>
                  </a:lnTo>
                  <a:lnTo>
                    <a:pt x="1342925" y="1984849"/>
                  </a:lnTo>
                  <a:lnTo>
                    <a:pt x="1343418" y="1983433"/>
                  </a:lnTo>
                  <a:lnTo>
                    <a:pt x="1343348" y="1982455"/>
                  </a:lnTo>
                  <a:lnTo>
                    <a:pt x="1343528" y="1981736"/>
                  </a:lnTo>
                  <a:lnTo>
                    <a:pt x="1344474" y="1980124"/>
                  </a:lnTo>
                  <a:lnTo>
                    <a:pt x="1345030" y="1979749"/>
                  </a:lnTo>
                  <a:lnTo>
                    <a:pt x="1345382" y="1979889"/>
                  </a:lnTo>
                  <a:lnTo>
                    <a:pt x="1345671" y="1981916"/>
                  </a:lnTo>
                  <a:lnTo>
                    <a:pt x="1345593" y="1983527"/>
                  </a:lnTo>
                  <a:close/>
                  <a:moveTo>
                    <a:pt x="1740215" y="1981931"/>
                  </a:moveTo>
                  <a:lnTo>
                    <a:pt x="1742061" y="1983136"/>
                  </a:lnTo>
                  <a:lnTo>
                    <a:pt x="1742546" y="1987572"/>
                  </a:lnTo>
                  <a:lnTo>
                    <a:pt x="1739080" y="1987314"/>
                  </a:lnTo>
                  <a:lnTo>
                    <a:pt x="1735122" y="1984341"/>
                  </a:lnTo>
                  <a:lnTo>
                    <a:pt x="1734339" y="1982174"/>
                  </a:lnTo>
                  <a:lnTo>
                    <a:pt x="1734425" y="1981798"/>
                  </a:lnTo>
                  <a:lnTo>
                    <a:pt x="1734950" y="1981423"/>
                  </a:lnTo>
                  <a:lnTo>
                    <a:pt x="1735951" y="1981939"/>
                  </a:lnTo>
                  <a:lnTo>
                    <a:pt x="1736929" y="1981157"/>
                  </a:lnTo>
                  <a:lnTo>
                    <a:pt x="1737907" y="1980906"/>
                  </a:lnTo>
                  <a:lnTo>
                    <a:pt x="1740215" y="1981931"/>
                  </a:lnTo>
                  <a:close/>
                  <a:moveTo>
                    <a:pt x="1342292" y="2013452"/>
                  </a:moveTo>
                  <a:lnTo>
                    <a:pt x="1341689" y="2014148"/>
                  </a:lnTo>
                  <a:lnTo>
                    <a:pt x="1340610" y="2013358"/>
                  </a:lnTo>
                  <a:lnTo>
                    <a:pt x="1340563" y="2011348"/>
                  </a:lnTo>
                  <a:lnTo>
                    <a:pt x="1341603" y="2009814"/>
                  </a:lnTo>
                  <a:lnTo>
                    <a:pt x="1342425" y="2009884"/>
                  </a:lnTo>
                  <a:lnTo>
                    <a:pt x="1343168" y="2010698"/>
                  </a:lnTo>
                  <a:lnTo>
                    <a:pt x="1342988" y="2011786"/>
                  </a:lnTo>
                  <a:lnTo>
                    <a:pt x="1342292" y="2013452"/>
                  </a:lnTo>
                  <a:close/>
                  <a:moveTo>
                    <a:pt x="1349951" y="2018162"/>
                  </a:moveTo>
                  <a:lnTo>
                    <a:pt x="1349176" y="2018670"/>
                  </a:lnTo>
                  <a:lnTo>
                    <a:pt x="1348652" y="2018631"/>
                  </a:lnTo>
                  <a:lnTo>
                    <a:pt x="1349239" y="2015095"/>
                  </a:lnTo>
                  <a:lnTo>
                    <a:pt x="1348558" y="2013835"/>
                  </a:lnTo>
                  <a:lnTo>
                    <a:pt x="1348519" y="2013194"/>
                  </a:lnTo>
                  <a:lnTo>
                    <a:pt x="1348816" y="2012607"/>
                  </a:lnTo>
                  <a:lnTo>
                    <a:pt x="1349192" y="2012482"/>
                  </a:lnTo>
                  <a:lnTo>
                    <a:pt x="1350107" y="2013577"/>
                  </a:lnTo>
                  <a:lnTo>
                    <a:pt x="1350553" y="2014719"/>
                  </a:lnTo>
                  <a:lnTo>
                    <a:pt x="1350749" y="2015854"/>
                  </a:lnTo>
                  <a:lnTo>
                    <a:pt x="1350694" y="2016973"/>
                  </a:lnTo>
                  <a:lnTo>
                    <a:pt x="1350436" y="2017739"/>
                  </a:lnTo>
                  <a:lnTo>
                    <a:pt x="1349951" y="2018162"/>
                  </a:lnTo>
                  <a:close/>
                  <a:moveTo>
                    <a:pt x="1362742" y="2033652"/>
                  </a:moveTo>
                  <a:lnTo>
                    <a:pt x="1360935" y="2037634"/>
                  </a:lnTo>
                  <a:lnTo>
                    <a:pt x="1359487" y="2041452"/>
                  </a:lnTo>
                  <a:lnTo>
                    <a:pt x="1357477" y="2048611"/>
                  </a:lnTo>
                  <a:lnTo>
                    <a:pt x="1356327" y="2048869"/>
                  </a:lnTo>
                  <a:lnTo>
                    <a:pt x="1355325" y="2047147"/>
                  </a:lnTo>
                  <a:lnTo>
                    <a:pt x="1358212" y="2038761"/>
                  </a:lnTo>
                  <a:lnTo>
                    <a:pt x="1358345" y="2037822"/>
                  </a:lnTo>
                  <a:lnTo>
                    <a:pt x="1358212" y="2037016"/>
                  </a:lnTo>
                  <a:lnTo>
                    <a:pt x="1357336" y="2035772"/>
                  </a:lnTo>
                  <a:lnTo>
                    <a:pt x="1356468" y="2037204"/>
                  </a:lnTo>
                  <a:lnTo>
                    <a:pt x="1352392" y="2046662"/>
                  </a:lnTo>
                  <a:lnTo>
                    <a:pt x="1351336" y="2048172"/>
                  </a:lnTo>
                  <a:lnTo>
                    <a:pt x="1350467" y="2049010"/>
                  </a:lnTo>
                  <a:lnTo>
                    <a:pt x="1349771" y="2049174"/>
                  </a:lnTo>
                  <a:lnTo>
                    <a:pt x="1348034" y="2048978"/>
                  </a:lnTo>
                  <a:lnTo>
                    <a:pt x="1344545" y="2051669"/>
                  </a:lnTo>
                  <a:lnTo>
                    <a:pt x="1350412" y="2040458"/>
                  </a:lnTo>
                  <a:lnTo>
                    <a:pt x="1350475" y="2039606"/>
                  </a:lnTo>
                  <a:lnTo>
                    <a:pt x="1349380" y="2039081"/>
                  </a:lnTo>
                  <a:lnTo>
                    <a:pt x="1348942" y="2039371"/>
                  </a:lnTo>
                  <a:lnTo>
                    <a:pt x="1344185" y="2046443"/>
                  </a:lnTo>
                  <a:lnTo>
                    <a:pt x="1341470" y="2049158"/>
                  </a:lnTo>
                  <a:lnTo>
                    <a:pt x="1339655" y="2048337"/>
                  </a:lnTo>
                  <a:lnTo>
                    <a:pt x="1339194" y="2047593"/>
                  </a:lnTo>
                  <a:lnTo>
                    <a:pt x="1339358" y="2046772"/>
                  </a:lnTo>
                  <a:lnTo>
                    <a:pt x="1343981" y="2039629"/>
                  </a:lnTo>
                  <a:lnTo>
                    <a:pt x="1348237" y="2034497"/>
                  </a:lnTo>
                  <a:lnTo>
                    <a:pt x="1350021" y="2031258"/>
                  </a:lnTo>
                  <a:lnTo>
                    <a:pt x="1350741" y="2028199"/>
                  </a:lnTo>
                  <a:lnTo>
                    <a:pt x="1351062" y="2025954"/>
                  </a:lnTo>
                  <a:lnTo>
                    <a:pt x="1351038" y="2023489"/>
                  </a:lnTo>
                  <a:lnTo>
                    <a:pt x="1351257" y="2022809"/>
                  </a:lnTo>
                  <a:lnTo>
                    <a:pt x="1351500" y="2022934"/>
                  </a:lnTo>
                  <a:lnTo>
                    <a:pt x="1351774" y="2023865"/>
                  </a:lnTo>
                  <a:lnTo>
                    <a:pt x="1351844" y="2026470"/>
                  </a:lnTo>
                  <a:lnTo>
                    <a:pt x="1350874" y="2031798"/>
                  </a:lnTo>
                  <a:lnTo>
                    <a:pt x="1350091" y="2034411"/>
                  </a:lnTo>
                  <a:lnTo>
                    <a:pt x="1349161" y="2036562"/>
                  </a:lnTo>
                  <a:lnTo>
                    <a:pt x="1349552" y="2037032"/>
                  </a:lnTo>
                  <a:lnTo>
                    <a:pt x="1351265" y="2035811"/>
                  </a:lnTo>
                  <a:lnTo>
                    <a:pt x="1352712" y="2033230"/>
                  </a:lnTo>
                  <a:lnTo>
                    <a:pt x="1353878" y="2029287"/>
                  </a:lnTo>
                  <a:lnTo>
                    <a:pt x="1354629" y="2025852"/>
                  </a:lnTo>
                  <a:lnTo>
                    <a:pt x="1355349" y="2020399"/>
                  </a:lnTo>
                  <a:lnTo>
                    <a:pt x="1355591" y="2020587"/>
                  </a:lnTo>
                  <a:lnTo>
                    <a:pt x="1355928" y="2021674"/>
                  </a:lnTo>
                  <a:lnTo>
                    <a:pt x="1356702" y="2022449"/>
                  </a:lnTo>
                  <a:lnTo>
                    <a:pt x="1357915" y="2022903"/>
                  </a:lnTo>
                  <a:lnTo>
                    <a:pt x="1358603" y="2023599"/>
                  </a:lnTo>
                  <a:lnTo>
                    <a:pt x="1359112" y="2025430"/>
                  </a:lnTo>
                  <a:lnTo>
                    <a:pt x="1359605" y="2026235"/>
                  </a:lnTo>
                  <a:lnTo>
                    <a:pt x="1361420" y="2026916"/>
                  </a:lnTo>
                  <a:lnTo>
                    <a:pt x="1362116" y="2027495"/>
                  </a:lnTo>
                  <a:lnTo>
                    <a:pt x="1362617" y="2029482"/>
                  </a:lnTo>
                  <a:lnTo>
                    <a:pt x="1362570" y="2030531"/>
                  </a:lnTo>
                  <a:lnTo>
                    <a:pt x="1362820" y="2031203"/>
                  </a:lnTo>
                  <a:lnTo>
                    <a:pt x="1363360" y="2031501"/>
                  </a:lnTo>
                  <a:lnTo>
                    <a:pt x="1362742" y="2033652"/>
                  </a:lnTo>
                  <a:close/>
                  <a:moveTo>
                    <a:pt x="1339866" y="2035983"/>
                  </a:moveTo>
                  <a:lnTo>
                    <a:pt x="1338740" y="2036281"/>
                  </a:lnTo>
                  <a:lnTo>
                    <a:pt x="1337418" y="2035710"/>
                  </a:lnTo>
                  <a:lnTo>
                    <a:pt x="1338106" y="2032807"/>
                  </a:lnTo>
                  <a:lnTo>
                    <a:pt x="1339256" y="2031602"/>
                  </a:lnTo>
                  <a:lnTo>
                    <a:pt x="1342119" y="2030398"/>
                  </a:lnTo>
                  <a:lnTo>
                    <a:pt x="1342612" y="2029654"/>
                  </a:lnTo>
                  <a:lnTo>
                    <a:pt x="1343528" y="2029287"/>
                  </a:lnTo>
                  <a:lnTo>
                    <a:pt x="1344873" y="2029287"/>
                  </a:lnTo>
                  <a:lnTo>
                    <a:pt x="1346368" y="2028199"/>
                  </a:lnTo>
                  <a:lnTo>
                    <a:pt x="1348018" y="2026024"/>
                  </a:lnTo>
                  <a:lnTo>
                    <a:pt x="1348589" y="2025727"/>
                  </a:lnTo>
                  <a:lnTo>
                    <a:pt x="1347432" y="2028887"/>
                  </a:lnTo>
                  <a:lnTo>
                    <a:pt x="1346211" y="2031250"/>
                  </a:lnTo>
                  <a:lnTo>
                    <a:pt x="1339866" y="2035983"/>
                  </a:lnTo>
                  <a:close/>
                  <a:moveTo>
                    <a:pt x="1365136" y="2038409"/>
                  </a:moveTo>
                  <a:lnTo>
                    <a:pt x="1364017" y="2038948"/>
                  </a:lnTo>
                  <a:lnTo>
                    <a:pt x="1363211" y="2038894"/>
                  </a:lnTo>
                  <a:lnTo>
                    <a:pt x="1363360" y="2037579"/>
                  </a:lnTo>
                  <a:lnTo>
                    <a:pt x="1364463" y="2034990"/>
                  </a:lnTo>
                  <a:lnTo>
                    <a:pt x="1365089" y="2032713"/>
                  </a:lnTo>
                  <a:lnTo>
                    <a:pt x="1365238" y="2030742"/>
                  </a:lnTo>
                  <a:lnTo>
                    <a:pt x="1365723" y="2029020"/>
                  </a:lnTo>
                  <a:lnTo>
                    <a:pt x="1366544" y="2027542"/>
                  </a:lnTo>
                  <a:lnTo>
                    <a:pt x="1367366" y="2026807"/>
                  </a:lnTo>
                  <a:lnTo>
                    <a:pt x="1368594" y="2026830"/>
                  </a:lnTo>
                  <a:lnTo>
                    <a:pt x="1368844" y="2031626"/>
                  </a:lnTo>
                  <a:lnTo>
                    <a:pt x="1368500" y="2033871"/>
                  </a:lnTo>
                  <a:lnTo>
                    <a:pt x="1367679" y="2035749"/>
                  </a:lnTo>
                  <a:lnTo>
                    <a:pt x="1366552" y="2037259"/>
                  </a:lnTo>
                  <a:lnTo>
                    <a:pt x="1365136" y="2038409"/>
                  </a:lnTo>
                  <a:close/>
                  <a:moveTo>
                    <a:pt x="1756668" y="2042571"/>
                  </a:moveTo>
                  <a:lnTo>
                    <a:pt x="1756926" y="2043525"/>
                  </a:lnTo>
                  <a:lnTo>
                    <a:pt x="1753538" y="2042844"/>
                  </a:lnTo>
                  <a:lnTo>
                    <a:pt x="1752349" y="2042242"/>
                  </a:lnTo>
                  <a:lnTo>
                    <a:pt x="1752247" y="2041608"/>
                  </a:lnTo>
                  <a:lnTo>
                    <a:pt x="1752412" y="2040623"/>
                  </a:lnTo>
                  <a:lnTo>
                    <a:pt x="1753084" y="2039473"/>
                  </a:lnTo>
                  <a:lnTo>
                    <a:pt x="1754633" y="2038589"/>
                  </a:lnTo>
                  <a:lnTo>
                    <a:pt x="1755478" y="2039042"/>
                  </a:lnTo>
                  <a:lnTo>
                    <a:pt x="1757278" y="2040239"/>
                  </a:lnTo>
                  <a:lnTo>
                    <a:pt x="1757520" y="2040959"/>
                  </a:lnTo>
                  <a:lnTo>
                    <a:pt x="1756668" y="2042571"/>
                  </a:lnTo>
                  <a:close/>
                  <a:moveTo>
                    <a:pt x="228923" y="2091569"/>
                  </a:moveTo>
                  <a:lnTo>
                    <a:pt x="230722" y="2089120"/>
                  </a:lnTo>
                  <a:lnTo>
                    <a:pt x="234689" y="2084864"/>
                  </a:lnTo>
                  <a:lnTo>
                    <a:pt x="236848" y="2081813"/>
                  </a:lnTo>
                  <a:lnTo>
                    <a:pt x="237075" y="2084825"/>
                  </a:lnTo>
                  <a:lnTo>
                    <a:pt x="233875" y="2089871"/>
                  </a:lnTo>
                  <a:lnTo>
                    <a:pt x="229791" y="2092375"/>
                  </a:lnTo>
                  <a:lnTo>
                    <a:pt x="228923" y="2091569"/>
                  </a:lnTo>
                  <a:close/>
                  <a:moveTo>
                    <a:pt x="221193" y="2102561"/>
                  </a:moveTo>
                  <a:lnTo>
                    <a:pt x="220693" y="2102608"/>
                  </a:lnTo>
                  <a:lnTo>
                    <a:pt x="220497" y="2101818"/>
                  </a:lnTo>
                  <a:lnTo>
                    <a:pt x="220622" y="2100190"/>
                  </a:lnTo>
                  <a:lnTo>
                    <a:pt x="221319" y="2097429"/>
                  </a:lnTo>
                  <a:lnTo>
                    <a:pt x="221647" y="2096787"/>
                  </a:lnTo>
                  <a:lnTo>
                    <a:pt x="224495" y="2097280"/>
                  </a:lnTo>
                  <a:lnTo>
                    <a:pt x="224917" y="2097468"/>
                  </a:lnTo>
                  <a:lnTo>
                    <a:pt x="225019" y="2098000"/>
                  </a:lnTo>
                  <a:lnTo>
                    <a:pt x="224800" y="2098868"/>
                  </a:lnTo>
                  <a:lnTo>
                    <a:pt x="223885" y="2100112"/>
                  </a:lnTo>
                  <a:lnTo>
                    <a:pt x="221193" y="2102561"/>
                  </a:lnTo>
                  <a:close/>
                  <a:moveTo>
                    <a:pt x="183242" y="2115767"/>
                  </a:moveTo>
                  <a:lnTo>
                    <a:pt x="185253" y="2117965"/>
                  </a:lnTo>
                  <a:lnTo>
                    <a:pt x="190080" y="2116565"/>
                  </a:lnTo>
                  <a:lnTo>
                    <a:pt x="190979" y="2116839"/>
                  </a:lnTo>
                  <a:lnTo>
                    <a:pt x="191895" y="2117676"/>
                  </a:lnTo>
                  <a:lnTo>
                    <a:pt x="192896" y="2119467"/>
                  </a:lnTo>
                  <a:lnTo>
                    <a:pt x="193991" y="2122198"/>
                  </a:lnTo>
                  <a:lnTo>
                    <a:pt x="194234" y="2125171"/>
                  </a:lnTo>
                  <a:lnTo>
                    <a:pt x="193796" y="2126235"/>
                  </a:lnTo>
                  <a:lnTo>
                    <a:pt x="192927" y="2127408"/>
                  </a:lnTo>
                  <a:lnTo>
                    <a:pt x="185237" y="2132118"/>
                  </a:lnTo>
                  <a:lnTo>
                    <a:pt x="185034" y="2132572"/>
                  </a:lnTo>
                  <a:lnTo>
                    <a:pt x="185190" y="2132994"/>
                  </a:lnTo>
                  <a:lnTo>
                    <a:pt x="185902" y="2133448"/>
                  </a:lnTo>
                  <a:lnTo>
                    <a:pt x="187443" y="2133385"/>
                  </a:lnTo>
                  <a:lnTo>
                    <a:pt x="193538" y="2132220"/>
                  </a:lnTo>
                  <a:lnTo>
                    <a:pt x="193866" y="2131406"/>
                  </a:lnTo>
                  <a:lnTo>
                    <a:pt x="194297" y="2127698"/>
                  </a:lnTo>
                  <a:lnTo>
                    <a:pt x="195134" y="2125726"/>
                  </a:lnTo>
                  <a:lnTo>
                    <a:pt x="195204" y="2124240"/>
                  </a:lnTo>
                  <a:lnTo>
                    <a:pt x="194649" y="2120680"/>
                  </a:lnTo>
                  <a:lnTo>
                    <a:pt x="194680" y="2119248"/>
                  </a:lnTo>
                  <a:lnTo>
                    <a:pt x="198928" y="2118959"/>
                  </a:lnTo>
                  <a:lnTo>
                    <a:pt x="201588" y="2117637"/>
                  </a:lnTo>
                  <a:lnTo>
                    <a:pt x="204303" y="2115180"/>
                  </a:lnTo>
                  <a:lnTo>
                    <a:pt x="204921" y="2115250"/>
                  </a:lnTo>
                  <a:lnTo>
                    <a:pt x="204530" y="2119679"/>
                  </a:lnTo>
                  <a:lnTo>
                    <a:pt x="204154" y="2121032"/>
                  </a:lnTo>
                  <a:lnTo>
                    <a:pt x="201549" y="2126415"/>
                  </a:lnTo>
                  <a:lnTo>
                    <a:pt x="200055" y="2131140"/>
                  </a:lnTo>
                  <a:lnTo>
                    <a:pt x="199327" y="2135803"/>
                  </a:lnTo>
                  <a:lnTo>
                    <a:pt x="199202" y="2143485"/>
                  </a:lnTo>
                  <a:lnTo>
                    <a:pt x="198552" y="2146075"/>
                  </a:lnTo>
                  <a:lnTo>
                    <a:pt x="197371" y="2147671"/>
                  </a:lnTo>
                  <a:lnTo>
                    <a:pt x="189994" y="2150448"/>
                  </a:lnTo>
                  <a:lnTo>
                    <a:pt x="186191" y="2150268"/>
                  </a:lnTo>
                  <a:lnTo>
                    <a:pt x="182804" y="2147741"/>
                  </a:lnTo>
                  <a:lnTo>
                    <a:pt x="181208" y="2146012"/>
                  </a:lnTo>
                  <a:lnTo>
                    <a:pt x="182413" y="2143908"/>
                  </a:lnTo>
                  <a:lnTo>
                    <a:pt x="183242" y="2143806"/>
                  </a:lnTo>
                  <a:lnTo>
                    <a:pt x="185628" y="2144221"/>
                  </a:lnTo>
                  <a:lnTo>
                    <a:pt x="187467" y="2145011"/>
                  </a:lnTo>
                  <a:lnTo>
                    <a:pt x="188288" y="2145042"/>
                  </a:lnTo>
                  <a:lnTo>
                    <a:pt x="188147" y="2144549"/>
                  </a:lnTo>
                  <a:lnTo>
                    <a:pt x="182906" y="2140575"/>
                  </a:lnTo>
                  <a:lnTo>
                    <a:pt x="179064" y="2138768"/>
                  </a:lnTo>
                  <a:lnTo>
                    <a:pt x="177906" y="2136741"/>
                  </a:lnTo>
                  <a:lnTo>
                    <a:pt x="177875" y="2135169"/>
                  </a:lnTo>
                  <a:lnTo>
                    <a:pt x="177570" y="2134293"/>
                  </a:lnTo>
                  <a:lnTo>
                    <a:pt x="174519" y="2128777"/>
                  </a:lnTo>
                  <a:lnTo>
                    <a:pt x="173924" y="2126595"/>
                  </a:lnTo>
                  <a:lnTo>
                    <a:pt x="173525" y="2123496"/>
                  </a:lnTo>
                  <a:lnTo>
                    <a:pt x="173525" y="2120320"/>
                  </a:lnTo>
                  <a:lnTo>
                    <a:pt x="174269" y="2115149"/>
                  </a:lnTo>
                  <a:lnTo>
                    <a:pt x="174605" y="2114593"/>
                  </a:lnTo>
                  <a:lnTo>
                    <a:pt x="175857" y="2114633"/>
                  </a:lnTo>
                  <a:lnTo>
                    <a:pt x="178016" y="2115274"/>
                  </a:lnTo>
                  <a:lnTo>
                    <a:pt x="183242" y="2115767"/>
                  </a:lnTo>
                  <a:close/>
                  <a:moveTo>
                    <a:pt x="236363" y="2122065"/>
                  </a:moveTo>
                  <a:lnTo>
                    <a:pt x="235690" y="2123403"/>
                  </a:lnTo>
                  <a:lnTo>
                    <a:pt x="234141" y="2125499"/>
                  </a:lnTo>
                  <a:lnTo>
                    <a:pt x="233116" y="2126329"/>
                  </a:lnTo>
                  <a:lnTo>
                    <a:pt x="232616" y="2125898"/>
                  </a:lnTo>
                  <a:lnTo>
                    <a:pt x="231231" y="2125671"/>
                  </a:lnTo>
                  <a:lnTo>
                    <a:pt x="229752" y="2123582"/>
                  </a:lnTo>
                  <a:lnTo>
                    <a:pt x="228602" y="2122753"/>
                  </a:lnTo>
                  <a:lnTo>
                    <a:pt x="227836" y="2122706"/>
                  </a:lnTo>
                  <a:lnTo>
                    <a:pt x="227460" y="2123465"/>
                  </a:lnTo>
                  <a:lnTo>
                    <a:pt x="227366" y="2124474"/>
                  </a:lnTo>
                  <a:lnTo>
                    <a:pt x="227546" y="2125734"/>
                  </a:lnTo>
                  <a:lnTo>
                    <a:pt x="227421" y="2126313"/>
                  </a:lnTo>
                  <a:lnTo>
                    <a:pt x="226983" y="2126203"/>
                  </a:lnTo>
                  <a:lnTo>
                    <a:pt x="226545" y="2125609"/>
                  </a:lnTo>
                  <a:lnTo>
                    <a:pt x="226114" y="2124537"/>
                  </a:lnTo>
                  <a:lnTo>
                    <a:pt x="226021" y="2123449"/>
                  </a:lnTo>
                  <a:lnTo>
                    <a:pt x="226279" y="2122339"/>
                  </a:lnTo>
                  <a:lnTo>
                    <a:pt x="227351" y="2120852"/>
                  </a:lnTo>
                  <a:lnTo>
                    <a:pt x="230699" y="2117762"/>
                  </a:lnTo>
                  <a:lnTo>
                    <a:pt x="231724" y="2117206"/>
                  </a:lnTo>
                  <a:lnTo>
                    <a:pt x="232835" y="2117332"/>
                  </a:lnTo>
                  <a:lnTo>
                    <a:pt x="234626" y="2118779"/>
                  </a:lnTo>
                  <a:lnTo>
                    <a:pt x="235010" y="2119201"/>
                  </a:lnTo>
                  <a:lnTo>
                    <a:pt x="236363" y="2122065"/>
                  </a:lnTo>
                  <a:close/>
                  <a:moveTo>
                    <a:pt x="244875" y="2151230"/>
                  </a:moveTo>
                  <a:lnTo>
                    <a:pt x="244437" y="2151356"/>
                  </a:lnTo>
                  <a:lnTo>
                    <a:pt x="242990" y="2150910"/>
                  </a:lnTo>
                  <a:lnTo>
                    <a:pt x="238225" y="2144721"/>
                  </a:lnTo>
                  <a:lnTo>
                    <a:pt x="234838" y="2142453"/>
                  </a:lnTo>
                  <a:lnTo>
                    <a:pt x="232530" y="2139378"/>
                  </a:lnTo>
                  <a:lnTo>
                    <a:pt x="230183" y="2137414"/>
                  </a:lnTo>
                  <a:lnTo>
                    <a:pt x="231622" y="2134207"/>
                  </a:lnTo>
                  <a:lnTo>
                    <a:pt x="232874" y="2134606"/>
                  </a:lnTo>
                  <a:lnTo>
                    <a:pt x="237263" y="2137211"/>
                  </a:lnTo>
                  <a:lnTo>
                    <a:pt x="240768" y="2139738"/>
                  </a:lnTo>
                  <a:lnTo>
                    <a:pt x="242755" y="2141381"/>
                  </a:lnTo>
                  <a:lnTo>
                    <a:pt x="246925" y="2148406"/>
                  </a:lnTo>
                  <a:lnTo>
                    <a:pt x="246612" y="2149408"/>
                  </a:lnTo>
                  <a:lnTo>
                    <a:pt x="244875" y="2151230"/>
                  </a:lnTo>
                  <a:close/>
                  <a:moveTo>
                    <a:pt x="1340727" y="2146247"/>
                  </a:moveTo>
                  <a:lnTo>
                    <a:pt x="1340703" y="2147342"/>
                  </a:lnTo>
                  <a:lnTo>
                    <a:pt x="1339280" y="2147131"/>
                  </a:lnTo>
                  <a:lnTo>
                    <a:pt x="1338505" y="2146505"/>
                  </a:lnTo>
                  <a:lnTo>
                    <a:pt x="1337879" y="2145519"/>
                  </a:lnTo>
                  <a:lnTo>
                    <a:pt x="1337738" y="2144776"/>
                  </a:lnTo>
                  <a:lnTo>
                    <a:pt x="1338270" y="2144041"/>
                  </a:lnTo>
                  <a:lnTo>
                    <a:pt x="1339921" y="2144487"/>
                  </a:lnTo>
                  <a:lnTo>
                    <a:pt x="1340727" y="2146247"/>
                  </a:lnTo>
                  <a:close/>
                  <a:moveTo>
                    <a:pt x="259826" y="2153053"/>
                  </a:moveTo>
                  <a:lnTo>
                    <a:pt x="259700" y="2153312"/>
                  </a:lnTo>
                  <a:lnTo>
                    <a:pt x="257424" y="2153312"/>
                  </a:lnTo>
                  <a:lnTo>
                    <a:pt x="256790" y="2152936"/>
                  </a:lnTo>
                  <a:lnTo>
                    <a:pt x="256391" y="2152169"/>
                  </a:lnTo>
                  <a:lnTo>
                    <a:pt x="256227" y="2151011"/>
                  </a:lnTo>
                  <a:lnTo>
                    <a:pt x="256595" y="2149611"/>
                  </a:lnTo>
                  <a:lnTo>
                    <a:pt x="257940" y="2146936"/>
                  </a:lnTo>
                  <a:lnTo>
                    <a:pt x="257979" y="2145793"/>
                  </a:lnTo>
                  <a:lnTo>
                    <a:pt x="258261" y="2145300"/>
                  </a:lnTo>
                  <a:lnTo>
                    <a:pt x="259208" y="2146646"/>
                  </a:lnTo>
                  <a:lnTo>
                    <a:pt x="259607" y="2147898"/>
                  </a:lnTo>
                  <a:lnTo>
                    <a:pt x="259826" y="2153053"/>
                  </a:lnTo>
                  <a:close/>
                  <a:moveTo>
                    <a:pt x="273337" y="2159539"/>
                  </a:moveTo>
                  <a:lnTo>
                    <a:pt x="274338" y="2171094"/>
                  </a:lnTo>
                  <a:lnTo>
                    <a:pt x="274268" y="2174779"/>
                  </a:lnTo>
                  <a:lnTo>
                    <a:pt x="272797" y="2177181"/>
                  </a:lnTo>
                  <a:lnTo>
                    <a:pt x="271756" y="2181194"/>
                  </a:lnTo>
                  <a:lnTo>
                    <a:pt x="270552" y="2182994"/>
                  </a:lnTo>
                  <a:lnTo>
                    <a:pt x="269409" y="2180600"/>
                  </a:lnTo>
                  <a:lnTo>
                    <a:pt x="269308" y="2176610"/>
                  </a:lnTo>
                  <a:lnTo>
                    <a:pt x="269002" y="2173433"/>
                  </a:lnTo>
                  <a:lnTo>
                    <a:pt x="268635" y="2171908"/>
                  </a:lnTo>
                  <a:lnTo>
                    <a:pt x="269073" y="2165946"/>
                  </a:lnTo>
                  <a:lnTo>
                    <a:pt x="268564" y="2166385"/>
                  </a:lnTo>
                  <a:lnTo>
                    <a:pt x="267211" y="2168997"/>
                  </a:lnTo>
                  <a:lnTo>
                    <a:pt x="265709" y="2169177"/>
                  </a:lnTo>
                  <a:lnTo>
                    <a:pt x="263010" y="2166212"/>
                  </a:lnTo>
                  <a:lnTo>
                    <a:pt x="261648" y="2163803"/>
                  </a:lnTo>
                  <a:lnTo>
                    <a:pt x="261429" y="2161284"/>
                  </a:lnTo>
                  <a:lnTo>
                    <a:pt x="259646" y="2158632"/>
                  </a:lnTo>
                  <a:lnTo>
                    <a:pt x="259466" y="2157693"/>
                  </a:lnTo>
                  <a:lnTo>
                    <a:pt x="259614" y="2156707"/>
                  </a:lnTo>
                  <a:lnTo>
                    <a:pt x="261077" y="2154055"/>
                  </a:lnTo>
                  <a:lnTo>
                    <a:pt x="261672" y="2152263"/>
                  </a:lnTo>
                  <a:lnTo>
                    <a:pt x="262188" y="2148578"/>
                  </a:lnTo>
                  <a:lnTo>
                    <a:pt x="262783" y="2147139"/>
                  </a:lnTo>
                  <a:lnTo>
                    <a:pt x="264168" y="2147342"/>
                  </a:lnTo>
                  <a:lnTo>
                    <a:pt x="266640" y="2149016"/>
                  </a:lnTo>
                  <a:lnTo>
                    <a:pt x="269214" y="2150831"/>
                  </a:lnTo>
                  <a:lnTo>
                    <a:pt x="271576" y="2153257"/>
                  </a:lnTo>
                  <a:lnTo>
                    <a:pt x="273337" y="2159539"/>
                  </a:lnTo>
                  <a:close/>
                  <a:moveTo>
                    <a:pt x="203051" y="2150214"/>
                  </a:moveTo>
                  <a:lnTo>
                    <a:pt x="205281" y="2153601"/>
                  </a:lnTo>
                  <a:lnTo>
                    <a:pt x="205938" y="2156621"/>
                  </a:lnTo>
                  <a:lnTo>
                    <a:pt x="205664" y="2160181"/>
                  </a:lnTo>
                  <a:lnTo>
                    <a:pt x="202136" y="2161526"/>
                  </a:lnTo>
                  <a:lnTo>
                    <a:pt x="200281" y="2160454"/>
                  </a:lnTo>
                  <a:lnTo>
                    <a:pt x="199476" y="2160650"/>
                  </a:lnTo>
                  <a:lnTo>
                    <a:pt x="198255" y="2161714"/>
                  </a:lnTo>
                  <a:lnTo>
                    <a:pt x="199734" y="2162191"/>
                  </a:lnTo>
                  <a:lnTo>
                    <a:pt x="201807" y="2163928"/>
                  </a:lnTo>
                  <a:lnTo>
                    <a:pt x="203622" y="2166189"/>
                  </a:lnTo>
                  <a:lnTo>
                    <a:pt x="206180" y="2166596"/>
                  </a:lnTo>
                  <a:lnTo>
                    <a:pt x="209591" y="2168168"/>
                  </a:lnTo>
                  <a:lnTo>
                    <a:pt x="207010" y="2171000"/>
                  </a:lnTo>
                  <a:lnTo>
                    <a:pt x="206618" y="2172628"/>
                  </a:lnTo>
                  <a:lnTo>
                    <a:pt x="209842" y="2177118"/>
                  </a:lnTo>
                  <a:lnTo>
                    <a:pt x="210147" y="2178245"/>
                  </a:lnTo>
                  <a:lnTo>
                    <a:pt x="211179" y="2178472"/>
                  </a:lnTo>
                  <a:lnTo>
                    <a:pt x="213581" y="2178112"/>
                  </a:lnTo>
                  <a:lnTo>
                    <a:pt x="213886" y="2178464"/>
                  </a:lnTo>
                  <a:lnTo>
                    <a:pt x="213886" y="2179395"/>
                  </a:lnTo>
                  <a:lnTo>
                    <a:pt x="212416" y="2182000"/>
                  </a:lnTo>
                  <a:lnTo>
                    <a:pt x="212572" y="2182517"/>
                  </a:lnTo>
                  <a:lnTo>
                    <a:pt x="213902" y="2182931"/>
                  </a:lnTo>
                  <a:lnTo>
                    <a:pt x="216460" y="2182947"/>
                  </a:lnTo>
                  <a:lnTo>
                    <a:pt x="217039" y="2185528"/>
                  </a:lnTo>
                  <a:lnTo>
                    <a:pt x="214724" y="2187868"/>
                  </a:lnTo>
                  <a:lnTo>
                    <a:pt x="210327" y="2184856"/>
                  </a:lnTo>
                  <a:lnTo>
                    <a:pt x="208371" y="2181844"/>
                  </a:lnTo>
                  <a:lnTo>
                    <a:pt x="207252" y="2179051"/>
                  </a:lnTo>
                  <a:lnTo>
                    <a:pt x="205899" y="2177470"/>
                  </a:lnTo>
                  <a:lnTo>
                    <a:pt x="201815" y="2173957"/>
                  </a:lnTo>
                  <a:lnTo>
                    <a:pt x="195611" y="2166337"/>
                  </a:lnTo>
                  <a:lnTo>
                    <a:pt x="194007" y="2165234"/>
                  </a:lnTo>
                  <a:lnTo>
                    <a:pt x="192395" y="2162207"/>
                  </a:lnTo>
                  <a:lnTo>
                    <a:pt x="191926" y="2160744"/>
                  </a:lnTo>
                  <a:lnTo>
                    <a:pt x="191965" y="2159766"/>
                  </a:lnTo>
                  <a:lnTo>
                    <a:pt x="192591" y="2159250"/>
                  </a:lnTo>
                  <a:lnTo>
                    <a:pt x="194445" y="2158905"/>
                  </a:lnTo>
                  <a:lnTo>
                    <a:pt x="194469" y="2157388"/>
                  </a:lnTo>
                  <a:lnTo>
                    <a:pt x="187334" y="2154743"/>
                  </a:lnTo>
                  <a:lnTo>
                    <a:pt x="186536" y="2154203"/>
                  </a:lnTo>
                  <a:lnTo>
                    <a:pt x="185613" y="2152357"/>
                  </a:lnTo>
                  <a:lnTo>
                    <a:pt x="186105" y="2152083"/>
                  </a:lnTo>
                  <a:lnTo>
                    <a:pt x="190033" y="2152404"/>
                  </a:lnTo>
                  <a:lnTo>
                    <a:pt x="194242" y="2151512"/>
                  </a:lnTo>
                  <a:lnTo>
                    <a:pt x="196831" y="2150831"/>
                  </a:lnTo>
                  <a:lnTo>
                    <a:pt x="197848" y="2150002"/>
                  </a:lnTo>
                  <a:lnTo>
                    <a:pt x="199961" y="2148923"/>
                  </a:lnTo>
                  <a:lnTo>
                    <a:pt x="200837" y="2148985"/>
                  </a:lnTo>
                  <a:lnTo>
                    <a:pt x="203051" y="2150214"/>
                  </a:lnTo>
                  <a:close/>
                  <a:moveTo>
                    <a:pt x="1323304" y="2166517"/>
                  </a:moveTo>
                  <a:lnTo>
                    <a:pt x="1321755" y="2167003"/>
                  </a:lnTo>
                  <a:lnTo>
                    <a:pt x="1317194" y="2166040"/>
                  </a:lnTo>
                  <a:lnTo>
                    <a:pt x="1315293" y="2165344"/>
                  </a:lnTo>
                  <a:lnTo>
                    <a:pt x="1309684" y="2162731"/>
                  </a:lnTo>
                  <a:lnTo>
                    <a:pt x="1298997" y="2158882"/>
                  </a:lnTo>
                  <a:lnTo>
                    <a:pt x="1295351" y="2156973"/>
                  </a:lnTo>
                  <a:lnTo>
                    <a:pt x="1294600" y="2155533"/>
                  </a:lnTo>
                  <a:lnTo>
                    <a:pt x="1296532" y="2152529"/>
                  </a:lnTo>
                  <a:lnTo>
                    <a:pt x="1297628" y="2151309"/>
                  </a:lnTo>
                  <a:lnTo>
                    <a:pt x="1298817" y="2150550"/>
                  </a:lnTo>
                  <a:lnTo>
                    <a:pt x="1310059" y="2149165"/>
                  </a:lnTo>
                  <a:lnTo>
                    <a:pt x="1314448" y="2149838"/>
                  </a:lnTo>
                  <a:lnTo>
                    <a:pt x="1319611" y="2155995"/>
                  </a:lnTo>
                  <a:lnTo>
                    <a:pt x="1322576" y="2160141"/>
                  </a:lnTo>
                  <a:lnTo>
                    <a:pt x="1323781" y="2163466"/>
                  </a:lnTo>
                  <a:lnTo>
                    <a:pt x="1323805" y="2165070"/>
                  </a:lnTo>
                  <a:lnTo>
                    <a:pt x="1323304" y="2166517"/>
                  </a:lnTo>
                  <a:close/>
                  <a:moveTo>
                    <a:pt x="256618" y="2157638"/>
                  </a:moveTo>
                  <a:lnTo>
                    <a:pt x="256289" y="2157927"/>
                  </a:lnTo>
                  <a:lnTo>
                    <a:pt x="255382" y="2157442"/>
                  </a:lnTo>
                  <a:lnTo>
                    <a:pt x="254513" y="2156488"/>
                  </a:lnTo>
                  <a:lnTo>
                    <a:pt x="253019" y="2153789"/>
                  </a:lnTo>
                  <a:lnTo>
                    <a:pt x="252526" y="2152654"/>
                  </a:lnTo>
                  <a:lnTo>
                    <a:pt x="252206" y="2150808"/>
                  </a:lnTo>
                  <a:lnTo>
                    <a:pt x="252503" y="2150480"/>
                  </a:lnTo>
                  <a:lnTo>
                    <a:pt x="253152" y="2150675"/>
                  </a:lnTo>
                  <a:lnTo>
                    <a:pt x="253606" y="2150980"/>
                  </a:lnTo>
                  <a:lnTo>
                    <a:pt x="255961" y="2155424"/>
                  </a:lnTo>
                  <a:lnTo>
                    <a:pt x="256618" y="2157638"/>
                  </a:lnTo>
                  <a:close/>
                  <a:moveTo>
                    <a:pt x="264895" y="2175084"/>
                  </a:moveTo>
                  <a:lnTo>
                    <a:pt x="264199" y="2176727"/>
                  </a:lnTo>
                  <a:lnTo>
                    <a:pt x="261265" y="2172769"/>
                  </a:lnTo>
                  <a:lnTo>
                    <a:pt x="260193" y="2171650"/>
                  </a:lnTo>
                  <a:lnTo>
                    <a:pt x="258011" y="2167425"/>
                  </a:lnTo>
                  <a:lnTo>
                    <a:pt x="257635" y="2165610"/>
                  </a:lnTo>
                  <a:lnTo>
                    <a:pt x="257729" y="2164585"/>
                  </a:lnTo>
                  <a:lnTo>
                    <a:pt x="258112" y="2164209"/>
                  </a:lnTo>
                  <a:lnTo>
                    <a:pt x="258785" y="2164476"/>
                  </a:lnTo>
                  <a:lnTo>
                    <a:pt x="259419" y="2164937"/>
                  </a:lnTo>
                  <a:lnTo>
                    <a:pt x="263643" y="2169623"/>
                  </a:lnTo>
                  <a:lnTo>
                    <a:pt x="264817" y="2171822"/>
                  </a:lnTo>
                  <a:lnTo>
                    <a:pt x="264895" y="2175084"/>
                  </a:lnTo>
                  <a:close/>
                  <a:moveTo>
                    <a:pt x="277366" y="2179004"/>
                  </a:moveTo>
                  <a:lnTo>
                    <a:pt x="275684" y="2179489"/>
                  </a:lnTo>
                  <a:lnTo>
                    <a:pt x="276247" y="2177564"/>
                  </a:lnTo>
                  <a:lnTo>
                    <a:pt x="276411" y="2176422"/>
                  </a:lnTo>
                  <a:lnTo>
                    <a:pt x="276106" y="2175350"/>
                  </a:lnTo>
                  <a:lnTo>
                    <a:pt x="275895" y="2173277"/>
                  </a:lnTo>
                  <a:lnTo>
                    <a:pt x="275809" y="2168372"/>
                  </a:lnTo>
                  <a:lnTo>
                    <a:pt x="277452" y="2165274"/>
                  </a:lnTo>
                  <a:lnTo>
                    <a:pt x="280034" y="2165187"/>
                  </a:lnTo>
                  <a:lnTo>
                    <a:pt x="280010" y="2166752"/>
                  </a:lnTo>
                  <a:lnTo>
                    <a:pt x="278915" y="2173715"/>
                  </a:lnTo>
                  <a:lnTo>
                    <a:pt x="278351" y="2176930"/>
                  </a:lnTo>
                  <a:lnTo>
                    <a:pt x="277913" y="2178112"/>
                  </a:lnTo>
                  <a:lnTo>
                    <a:pt x="277366" y="2179004"/>
                  </a:lnTo>
                  <a:close/>
                  <a:moveTo>
                    <a:pt x="218948" y="2194690"/>
                  </a:moveTo>
                  <a:lnTo>
                    <a:pt x="218557" y="2194760"/>
                  </a:lnTo>
                  <a:lnTo>
                    <a:pt x="217829" y="2194025"/>
                  </a:lnTo>
                  <a:lnTo>
                    <a:pt x="217329" y="2192836"/>
                  </a:lnTo>
                  <a:lnTo>
                    <a:pt x="217024" y="2189737"/>
                  </a:lnTo>
                  <a:lnTo>
                    <a:pt x="217243" y="2188470"/>
                  </a:lnTo>
                  <a:lnTo>
                    <a:pt x="217438" y="2187969"/>
                  </a:lnTo>
                  <a:lnTo>
                    <a:pt x="219363" y="2189941"/>
                  </a:lnTo>
                  <a:lnTo>
                    <a:pt x="218948" y="2194690"/>
                  </a:lnTo>
                  <a:close/>
                  <a:moveTo>
                    <a:pt x="1352892" y="2195034"/>
                  </a:moveTo>
                  <a:lnTo>
                    <a:pt x="1351985" y="2195284"/>
                  </a:lnTo>
                  <a:lnTo>
                    <a:pt x="1349896" y="2194995"/>
                  </a:lnTo>
                  <a:lnTo>
                    <a:pt x="1348222" y="2194103"/>
                  </a:lnTo>
                  <a:lnTo>
                    <a:pt x="1347189" y="2192961"/>
                  </a:lnTo>
                  <a:lnTo>
                    <a:pt x="1353972" y="2189824"/>
                  </a:lnTo>
                  <a:lnTo>
                    <a:pt x="1355365" y="2190230"/>
                  </a:lnTo>
                  <a:lnTo>
                    <a:pt x="1355388" y="2190794"/>
                  </a:lnTo>
                  <a:lnTo>
                    <a:pt x="1354371" y="2192476"/>
                  </a:lnTo>
                  <a:lnTo>
                    <a:pt x="1354097" y="2193602"/>
                  </a:lnTo>
                  <a:lnTo>
                    <a:pt x="1353604" y="2194455"/>
                  </a:lnTo>
                  <a:lnTo>
                    <a:pt x="1352892" y="2195034"/>
                  </a:lnTo>
                  <a:close/>
                  <a:moveTo>
                    <a:pt x="1880348" y="2197256"/>
                  </a:moveTo>
                  <a:lnTo>
                    <a:pt x="1879300" y="2197279"/>
                  </a:lnTo>
                  <a:lnTo>
                    <a:pt x="1879065" y="2196880"/>
                  </a:lnTo>
                  <a:lnTo>
                    <a:pt x="1879503" y="2195519"/>
                  </a:lnTo>
                  <a:lnTo>
                    <a:pt x="1880669" y="2193939"/>
                  </a:lnTo>
                  <a:lnTo>
                    <a:pt x="1882265" y="2193501"/>
                  </a:lnTo>
                  <a:lnTo>
                    <a:pt x="1881835" y="2195816"/>
                  </a:lnTo>
                  <a:lnTo>
                    <a:pt x="1880348" y="2197256"/>
                  </a:lnTo>
                  <a:close/>
                  <a:moveTo>
                    <a:pt x="287122" y="2211932"/>
                  </a:moveTo>
                  <a:lnTo>
                    <a:pt x="286754" y="2212519"/>
                  </a:lnTo>
                  <a:lnTo>
                    <a:pt x="285878" y="2212519"/>
                  </a:lnTo>
                  <a:lnTo>
                    <a:pt x="284485" y="2211932"/>
                  </a:lnTo>
                  <a:lnTo>
                    <a:pt x="283445" y="2210626"/>
                  </a:lnTo>
                  <a:lnTo>
                    <a:pt x="282193" y="2206550"/>
                  </a:lnTo>
                  <a:lnTo>
                    <a:pt x="282334" y="2205846"/>
                  </a:lnTo>
                  <a:lnTo>
                    <a:pt x="282764" y="2205134"/>
                  </a:lnTo>
                  <a:lnTo>
                    <a:pt x="284767" y="2203663"/>
                  </a:lnTo>
                  <a:lnTo>
                    <a:pt x="285486" y="2203828"/>
                  </a:lnTo>
                  <a:lnTo>
                    <a:pt x="285752" y="2204899"/>
                  </a:lnTo>
                  <a:lnTo>
                    <a:pt x="286942" y="2207301"/>
                  </a:lnTo>
                  <a:lnTo>
                    <a:pt x="287294" y="2208005"/>
                  </a:lnTo>
                  <a:lnTo>
                    <a:pt x="287294" y="2210790"/>
                  </a:lnTo>
                  <a:lnTo>
                    <a:pt x="287122" y="2211932"/>
                  </a:lnTo>
                  <a:close/>
                  <a:moveTo>
                    <a:pt x="1878205" y="2209734"/>
                  </a:moveTo>
                  <a:lnTo>
                    <a:pt x="1876585" y="2213231"/>
                  </a:lnTo>
                  <a:lnTo>
                    <a:pt x="1875466" y="2214929"/>
                  </a:lnTo>
                  <a:lnTo>
                    <a:pt x="1874426" y="2215477"/>
                  </a:lnTo>
                  <a:lnTo>
                    <a:pt x="1872235" y="2215977"/>
                  </a:lnTo>
                  <a:lnTo>
                    <a:pt x="1867612" y="2216525"/>
                  </a:lnTo>
                  <a:lnTo>
                    <a:pt x="1865640" y="2217033"/>
                  </a:lnTo>
                  <a:lnTo>
                    <a:pt x="1865359" y="2219365"/>
                  </a:lnTo>
                  <a:lnTo>
                    <a:pt x="1865648" y="2220585"/>
                  </a:lnTo>
                  <a:lnTo>
                    <a:pt x="1866321" y="2221555"/>
                  </a:lnTo>
                  <a:lnTo>
                    <a:pt x="1867174" y="2221829"/>
                  </a:lnTo>
                  <a:lnTo>
                    <a:pt x="1869090" y="2221258"/>
                  </a:lnTo>
                  <a:lnTo>
                    <a:pt x="1869802" y="2221360"/>
                  </a:lnTo>
                  <a:lnTo>
                    <a:pt x="1870373" y="2221845"/>
                  </a:lnTo>
                  <a:lnTo>
                    <a:pt x="1870804" y="2222713"/>
                  </a:lnTo>
                  <a:lnTo>
                    <a:pt x="1871023" y="2223926"/>
                  </a:lnTo>
                  <a:lnTo>
                    <a:pt x="1871038" y="2225475"/>
                  </a:lnTo>
                  <a:lnTo>
                    <a:pt x="1870702" y="2227345"/>
                  </a:lnTo>
                  <a:lnTo>
                    <a:pt x="1869129" y="2231726"/>
                  </a:lnTo>
                  <a:lnTo>
                    <a:pt x="1867142" y="2234151"/>
                  </a:lnTo>
                  <a:lnTo>
                    <a:pt x="1864592" y="2236115"/>
                  </a:lnTo>
                  <a:lnTo>
                    <a:pt x="1863966" y="2236866"/>
                  </a:lnTo>
                  <a:lnTo>
                    <a:pt x="1863645" y="2237750"/>
                  </a:lnTo>
                  <a:lnTo>
                    <a:pt x="1863324" y="2240613"/>
                  </a:lnTo>
                  <a:lnTo>
                    <a:pt x="1862002" y="2242898"/>
                  </a:lnTo>
                  <a:lnTo>
                    <a:pt x="1857903" y="2248671"/>
                  </a:lnTo>
                  <a:lnTo>
                    <a:pt x="1856323" y="2249947"/>
                  </a:lnTo>
                  <a:lnTo>
                    <a:pt x="1856315" y="2250956"/>
                  </a:lnTo>
                  <a:lnTo>
                    <a:pt x="1855673" y="2253686"/>
                  </a:lnTo>
                  <a:lnTo>
                    <a:pt x="1854453" y="2255877"/>
                  </a:lnTo>
                  <a:lnTo>
                    <a:pt x="1851057" y="2260899"/>
                  </a:lnTo>
                  <a:lnTo>
                    <a:pt x="1850220" y="2262675"/>
                  </a:lnTo>
                  <a:lnTo>
                    <a:pt x="1849845" y="2264076"/>
                  </a:lnTo>
                  <a:lnTo>
                    <a:pt x="1849899" y="2266047"/>
                  </a:lnTo>
                  <a:lnTo>
                    <a:pt x="1849743" y="2266916"/>
                  </a:lnTo>
                  <a:lnTo>
                    <a:pt x="1848961" y="2268582"/>
                  </a:lnTo>
                  <a:lnTo>
                    <a:pt x="1847881" y="2270139"/>
                  </a:lnTo>
                  <a:lnTo>
                    <a:pt x="1847670" y="2270898"/>
                  </a:lnTo>
                  <a:lnTo>
                    <a:pt x="1848092" y="2272275"/>
                  </a:lnTo>
                  <a:lnTo>
                    <a:pt x="1848530" y="2272760"/>
                  </a:lnTo>
                  <a:lnTo>
                    <a:pt x="1848585" y="2274011"/>
                  </a:lnTo>
                  <a:lnTo>
                    <a:pt x="1848249" y="2276038"/>
                  </a:lnTo>
                  <a:lnTo>
                    <a:pt x="1849680" y="2274747"/>
                  </a:lnTo>
                  <a:lnTo>
                    <a:pt x="1852888" y="2270139"/>
                  </a:lnTo>
                  <a:lnTo>
                    <a:pt x="1855298" y="2267362"/>
                  </a:lnTo>
                  <a:lnTo>
                    <a:pt x="1856909" y="2266423"/>
                  </a:lnTo>
                  <a:lnTo>
                    <a:pt x="1858036" y="2265187"/>
                  </a:lnTo>
                  <a:lnTo>
                    <a:pt x="1859233" y="2262456"/>
                  </a:lnTo>
                  <a:lnTo>
                    <a:pt x="1860876" y="2259851"/>
                  </a:lnTo>
                  <a:lnTo>
                    <a:pt x="1862362" y="2258998"/>
                  </a:lnTo>
                  <a:lnTo>
                    <a:pt x="1863043" y="2259499"/>
                  </a:lnTo>
                  <a:lnTo>
                    <a:pt x="1863622" y="2260782"/>
                  </a:lnTo>
                  <a:lnTo>
                    <a:pt x="1863504" y="2262409"/>
                  </a:lnTo>
                  <a:lnTo>
                    <a:pt x="1862699" y="2264381"/>
                  </a:lnTo>
                  <a:lnTo>
                    <a:pt x="1862761" y="2264960"/>
                  </a:lnTo>
                  <a:lnTo>
                    <a:pt x="1864655" y="2263513"/>
                  </a:lnTo>
                  <a:lnTo>
                    <a:pt x="1867909" y="2262315"/>
                  </a:lnTo>
                  <a:lnTo>
                    <a:pt x="1869082" y="2262480"/>
                  </a:lnTo>
                  <a:lnTo>
                    <a:pt x="1871469" y="2264271"/>
                  </a:lnTo>
                  <a:lnTo>
                    <a:pt x="1873448" y="2264068"/>
                  </a:lnTo>
                  <a:lnTo>
                    <a:pt x="1876616" y="2263027"/>
                  </a:lnTo>
                  <a:lnTo>
                    <a:pt x="1877211" y="2263505"/>
                  </a:lnTo>
                  <a:lnTo>
                    <a:pt x="1876687" y="2265085"/>
                  </a:lnTo>
                  <a:lnTo>
                    <a:pt x="1875443" y="2266595"/>
                  </a:lnTo>
                  <a:lnTo>
                    <a:pt x="1872501" y="2268746"/>
                  </a:lnTo>
                  <a:lnTo>
                    <a:pt x="1865421" y="2272963"/>
                  </a:lnTo>
                  <a:lnTo>
                    <a:pt x="1863223" y="2275858"/>
                  </a:lnTo>
                  <a:lnTo>
                    <a:pt x="1863637" y="2275772"/>
                  </a:lnTo>
                  <a:lnTo>
                    <a:pt x="1865163" y="2274528"/>
                  </a:lnTo>
                  <a:lnTo>
                    <a:pt x="1866767" y="2273863"/>
                  </a:lnTo>
                  <a:lnTo>
                    <a:pt x="1868449" y="2273769"/>
                  </a:lnTo>
                  <a:lnTo>
                    <a:pt x="1869153" y="2274129"/>
                  </a:lnTo>
                  <a:lnTo>
                    <a:pt x="1868879" y="2274943"/>
                  </a:lnTo>
                  <a:lnTo>
                    <a:pt x="1868668" y="2277164"/>
                  </a:lnTo>
                  <a:lnTo>
                    <a:pt x="1864381" y="2281491"/>
                  </a:lnTo>
                  <a:lnTo>
                    <a:pt x="1865390" y="2281326"/>
                  </a:lnTo>
                  <a:lnTo>
                    <a:pt x="1870350" y="2279355"/>
                  </a:lnTo>
                  <a:lnTo>
                    <a:pt x="1873362" y="2282077"/>
                  </a:lnTo>
                  <a:lnTo>
                    <a:pt x="1877501" y="2281139"/>
                  </a:lnTo>
                  <a:lnTo>
                    <a:pt x="1879996" y="2280223"/>
                  </a:lnTo>
                  <a:lnTo>
                    <a:pt x="1879926" y="2280786"/>
                  </a:lnTo>
                  <a:lnTo>
                    <a:pt x="1880466" y="2281968"/>
                  </a:lnTo>
                  <a:lnTo>
                    <a:pt x="1880450" y="2283885"/>
                  </a:lnTo>
                  <a:lnTo>
                    <a:pt x="1880700" y="2284151"/>
                  </a:lnTo>
                  <a:lnTo>
                    <a:pt x="1881882" y="2283509"/>
                  </a:lnTo>
                  <a:lnTo>
                    <a:pt x="1882101" y="2282805"/>
                  </a:lnTo>
                  <a:lnTo>
                    <a:pt x="1882038" y="2279402"/>
                  </a:lnTo>
                  <a:lnTo>
                    <a:pt x="1882406" y="2279065"/>
                  </a:lnTo>
                  <a:lnTo>
                    <a:pt x="1883219" y="2279598"/>
                  </a:lnTo>
                  <a:lnTo>
                    <a:pt x="1883712" y="2280481"/>
                  </a:lnTo>
                  <a:lnTo>
                    <a:pt x="1883861" y="2282954"/>
                  </a:lnTo>
                  <a:lnTo>
                    <a:pt x="1883321" y="2285434"/>
                  </a:lnTo>
                  <a:lnTo>
                    <a:pt x="1882570" y="2287710"/>
                  </a:lnTo>
                  <a:lnTo>
                    <a:pt x="1880740" y="2291020"/>
                  </a:lnTo>
                  <a:lnTo>
                    <a:pt x="1880974" y="2292444"/>
                  </a:lnTo>
                  <a:lnTo>
                    <a:pt x="1880505" y="2293985"/>
                  </a:lnTo>
                  <a:lnTo>
                    <a:pt x="1880911" y="2294032"/>
                  </a:lnTo>
                  <a:lnTo>
                    <a:pt x="1882719" y="2292592"/>
                  </a:lnTo>
                  <a:lnTo>
                    <a:pt x="1882828" y="2291998"/>
                  </a:lnTo>
                  <a:lnTo>
                    <a:pt x="1882687" y="2290621"/>
                  </a:lnTo>
                  <a:lnTo>
                    <a:pt x="1882891" y="2289948"/>
                  </a:lnTo>
                  <a:lnTo>
                    <a:pt x="1884393" y="2288454"/>
                  </a:lnTo>
                  <a:lnTo>
                    <a:pt x="1886873" y="2286678"/>
                  </a:lnTo>
                  <a:lnTo>
                    <a:pt x="1887687" y="2286404"/>
                  </a:lnTo>
                  <a:lnTo>
                    <a:pt x="1888031" y="2286819"/>
                  </a:lnTo>
                  <a:lnTo>
                    <a:pt x="1887906" y="2287914"/>
                  </a:lnTo>
                  <a:lnTo>
                    <a:pt x="1888641" y="2287656"/>
                  </a:lnTo>
                  <a:lnTo>
                    <a:pt x="1890221" y="2286036"/>
                  </a:lnTo>
                  <a:lnTo>
                    <a:pt x="1891692" y="2285058"/>
                  </a:lnTo>
                  <a:lnTo>
                    <a:pt x="1893046" y="2284722"/>
                  </a:lnTo>
                  <a:lnTo>
                    <a:pt x="1894454" y="2283611"/>
                  </a:lnTo>
                  <a:lnTo>
                    <a:pt x="1895925" y="2281726"/>
                  </a:lnTo>
                  <a:lnTo>
                    <a:pt x="1897505" y="2280169"/>
                  </a:lnTo>
                  <a:lnTo>
                    <a:pt x="1899187" y="2278940"/>
                  </a:lnTo>
                  <a:lnTo>
                    <a:pt x="1899915" y="2278854"/>
                  </a:lnTo>
                  <a:lnTo>
                    <a:pt x="1899664" y="2280896"/>
                  </a:lnTo>
                  <a:lnTo>
                    <a:pt x="1899993" y="2283212"/>
                  </a:lnTo>
                  <a:lnTo>
                    <a:pt x="1900040" y="2285191"/>
                  </a:lnTo>
                  <a:lnTo>
                    <a:pt x="1900369" y="2285606"/>
                  </a:lnTo>
                  <a:lnTo>
                    <a:pt x="1901667" y="2283493"/>
                  </a:lnTo>
                  <a:lnTo>
                    <a:pt x="1902395" y="2282719"/>
                  </a:lnTo>
                  <a:lnTo>
                    <a:pt x="1903255" y="2282414"/>
                  </a:lnTo>
                  <a:lnTo>
                    <a:pt x="1904264" y="2282578"/>
                  </a:lnTo>
                  <a:lnTo>
                    <a:pt x="1911141" y="2281819"/>
                  </a:lnTo>
                  <a:lnTo>
                    <a:pt x="1913230" y="2282343"/>
                  </a:lnTo>
                  <a:lnTo>
                    <a:pt x="1915593" y="2283720"/>
                  </a:lnTo>
                  <a:lnTo>
                    <a:pt x="1918566" y="2285856"/>
                  </a:lnTo>
                  <a:lnTo>
                    <a:pt x="1919661" y="2287789"/>
                  </a:lnTo>
                  <a:lnTo>
                    <a:pt x="1919864" y="2290222"/>
                  </a:lnTo>
                  <a:lnTo>
                    <a:pt x="1919575" y="2291912"/>
                  </a:lnTo>
                  <a:lnTo>
                    <a:pt x="1917431" y="2294039"/>
                  </a:lnTo>
                  <a:lnTo>
                    <a:pt x="1915522" y="2295448"/>
                  </a:lnTo>
                  <a:lnTo>
                    <a:pt x="1914396" y="2296848"/>
                  </a:lnTo>
                  <a:lnTo>
                    <a:pt x="1914052" y="2298249"/>
                  </a:lnTo>
                  <a:lnTo>
                    <a:pt x="1913606" y="2299109"/>
                  </a:lnTo>
                  <a:lnTo>
                    <a:pt x="1912330" y="2300314"/>
                  </a:lnTo>
                  <a:lnTo>
                    <a:pt x="1906666" y="2303694"/>
                  </a:lnTo>
                  <a:lnTo>
                    <a:pt x="1908020" y="2303787"/>
                  </a:lnTo>
                  <a:lnTo>
                    <a:pt x="1911282" y="2303060"/>
                  </a:lnTo>
                  <a:lnTo>
                    <a:pt x="1913426" y="2302904"/>
                  </a:lnTo>
                  <a:lnTo>
                    <a:pt x="1913543" y="2303396"/>
                  </a:lnTo>
                  <a:lnTo>
                    <a:pt x="1912682" y="2304359"/>
                  </a:lnTo>
                  <a:lnTo>
                    <a:pt x="1911047" y="2305321"/>
                  </a:lnTo>
                  <a:lnTo>
                    <a:pt x="1910875" y="2305790"/>
                  </a:lnTo>
                  <a:lnTo>
                    <a:pt x="1910954" y="2306393"/>
                  </a:lnTo>
                  <a:lnTo>
                    <a:pt x="1912706" y="2307120"/>
                  </a:lnTo>
                  <a:lnTo>
                    <a:pt x="1914951" y="2306768"/>
                  </a:lnTo>
                  <a:lnTo>
                    <a:pt x="1916837" y="2307285"/>
                  </a:lnTo>
                  <a:lnTo>
                    <a:pt x="1916657" y="2308090"/>
                  </a:lnTo>
                  <a:lnTo>
                    <a:pt x="1915155" y="2310711"/>
                  </a:lnTo>
                  <a:lnTo>
                    <a:pt x="1914717" y="2312362"/>
                  </a:lnTo>
                  <a:lnTo>
                    <a:pt x="1912722" y="2313747"/>
                  </a:lnTo>
                  <a:lnTo>
                    <a:pt x="1908716" y="2315914"/>
                  </a:lnTo>
                  <a:lnTo>
                    <a:pt x="1907691" y="2316743"/>
                  </a:lnTo>
                  <a:lnTo>
                    <a:pt x="1907918" y="2316915"/>
                  </a:lnTo>
                  <a:lnTo>
                    <a:pt x="1911587" y="2315319"/>
                  </a:lnTo>
                  <a:lnTo>
                    <a:pt x="1913434" y="2314912"/>
                  </a:lnTo>
                  <a:lnTo>
                    <a:pt x="1914607" y="2314905"/>
                  </a:lnTo>
                  <a:lnTo>
                    <a:pt x="1915929" y="2313363"/>
                  </a:lnTo>
                  <a:lnTo>
                    <a:pt x="1918003" y="2312855"/>
                  </a:lnTo>
                  <a:lnTo>
                    <a:pt x="1920029" y="2313825"/>
                  </a:lnTo>
                  <a:lnTo>
                    <a:pt x="1923119" y="2311173"/>
                  </a:lnTo>
                  <a:lnTo>
                    <a:pt x="1924222" y="2310829"/>
                  </a:lnTo>
                  <a:lnTo>
                    <a:pt x="1926100" y="2311134"/>
                  </a:lnTo>
                  <a:lnTo>
                    <a:pt x="1927312" y="2310649"/>
                  </a:lnTo>
                  <a:lnTo>
                    <a:pt x="1929354" y="2308841"/>
                  </a:lnTo>
                  <a:lnTo>
                    <a:pt x="1930895" y="2307965"/>
                  </a:lnTo>
                  <a:lnTo>
                    <a:pt x="1931216" y="2308043"/>
                  </a:lnTo>
                  <a:lnTo>
                    <a:pt x="1931545" y="2308771"/>
                  </a:lnTo>
                  <a:lnTo>
                    <a:pt x="1931694" y="2310860"/>
                  </a:lnTo>
                  <a:lnTo>
                    <a:pt x="1931333" y="2312706"/>
                  </a:lnTo>
                  <a:lnTo>
                    <a:pt x="1930833" y="2313880"/>
                  </a:lnTo>
                  <a:lnTo>
                    <a:pt x="1929174" y="2316469"/>
                  </a:lnTo>
                  <a:lnTo>
                    <a:pt x="1928157" y="2317377"/>
                  </a:lnTo>
                  <a:lnTo>
                    <a:pt x="1927211" y="2317721"/>
                  </a:lnTo>
                  <a:lnTo>
                    <a:pt x="1925544" y="2317580"/>
                  </a:lnTo>
                  <a:lnTo>
                    <a:pt x="1924817" y="2317979"/>
                  </a:lnTo>
                  <a:lnTo>
                    <a:pt x="1923252" y="2320005"/>
                  </a:lnTo>
                  <a:lnTo>
                    <a:pt x="1920490" y="2322063"/>
                  </a:lnTo>
                  <a:lnTo>
                    <a:pt x="1918769" y="2322861"/>
                  </a:lnTo>
                  <a:lnTo>
                    <a:pt x="1919857" y="2323972"/>
                  </a:lnTo>
                  <a:lnTo>
                    <a:pt x="1920256" y="2326116"/>
                  </a:lnTo>
                  <a:lnTo>
                    <a:pt x="1919653" y="2326781"/>
                  </a:lnTo>
                  <a:lnTo>
                    <a:pt x="1916688" y="2327438"/>
                  </a:lnTo>
                  <a:lnTo>
                    <a:pt x="1916563" y="2327798"/>
                  </a:lnTo>
                  <a:lnTo>
                    <a:pt x="1915507" y="2328275"/>
                  </a:lnTo>
                  <a:lnTo>
                    <a:pt x="1913058" y="2329018"/>
                  </a:lnTo>
                  <a:lnTo>
                    <a:pt x="1914724" y="2329347"/>
                  </a:lnTo>
                  <a:lnTo>
                    <a:pt x="1917815" y="2328822"/>
                  </a:lnTo>
                  <a:lnTo>
                    <a:pt x="1918143" y="2329182"/>
                  </a:lnTo>
                  <a:lnTo>
                    <a:pt x="1917721" y="2330685"/>
                  </a:lnTo>
                  <a:lnTo>
                    <a:pt x="1916899" y="2332234"/>
                  </a:lnTo>
                  <a:lnTo>
                    <a:pt x="1913238" y="2336216"/>
                  </a:lnTo>
                  <a:lnTo>
                    <a:pt x="1913191" y="2336615"/>
                  </a:lnTo>
                  <a:lnTo>
                    <a:pt x="1913762" y="2338563"/>
                  </a:lnTo>
                  <a:lnTo>
                    <a:pt x="1914474" y="2340034"/>
                  </a:lnTo>
                  <a:lnTo>
                    <a:pt x="1915358" y="2341074"/>
                  </a:lnTo>
                  <a:lnTo>
                    <a:pt x="1917392" y="2341129"/>
                  </a:lnTo>
                  <a:lnTo>
                    <a:pt x="1918894" y="2340675"/>
                  </a:lnTo>
                  <a:lnTo>
                    <a:pt x="1921093" y="2338023"/>
                  </a:lnTo>
                  <a:lnTo>
                    <a:pt x="1925943" y="2329738"/>
                  </a:lnTo>
                  <a:lnTo>
                    <a:pt x="1930277" y="2327422"/>
                  </a:lnTo>
                  <a:lnTo>
                    <a:pt x="1933884" y="2324848"/>
                  </a:lnTo>
                  <a:lnTo>
                    <a:pt x="1934713" y="2325365"/>
                  </a:lnTo>
                  <a:lnTo>
                    <a:pt x="1935097" y="2325967"/>
                  </a:lnTo>
                  <a:lnTo>
                    <a:pt x="1934964" y="2326593"/>
                  </a:lnTo>
                  <a:lnTo>
                    <a:pt x="1933141" y="2328713"/>
                  </a:lnTo>
                  <a:lnTo>
                    <a:pt x="1932186" y="2330457"/>
                  </a:lnTo>
                  <a:lnTo>
                    <a:pt x="1929714" y="2335817"/>
                  </a:lnTo>
                  <a:lnTo>
                    <a:pt x="1928767" y="2338336"/>
                  </a:lnTo>
                  <a:lnTo>
                    <a:pt x="1928290" y="2340988"/>
                  </a:lnTo>
                  <a:lnTo>
                    <a:pt x="1928415" y="2345557"/>
                  </a:lnTo>
                  <a:lnTo>
                    <a:pt x="1928681" y="2346347"/>
                  </a:lnTo>
                  <a:lnTo>
                    <a:pt x="1929456" y="2347403"/>
                  </a:lnTo>
                  <a:lnTo>
                    <a:pt x="1930895" y="2346496"/>
                  </a:lnTo>
                  <a:lnTo>
                    <a:pt x="1933344" y="2344235"/>
                  </a:lnTo>
                  <a:lnTo>
                    <a:pt x="1934925" y="2342075"/>
                  </a:lnTo>
                  <a:lnTo>
                    <a:pt x="1936161" y="2338547"/>
                  </a:lnTo>
                  <a:lnTo>
                    <a:pt x="1936920" y="2337194"/>
                  </a:lnTo>
                  <a:lnTo>
                    <a:pt x="1937741" y="2337209"/>
                  </a:lnTo>
                  <a:lnTo>
                    <a:pt x="1938476" y="2337984"/>
                  </a:lnTo>
                  <a:lnTo>
                    <a:pt x="1938656" y="2339681"/>
                  </a:lnTo>
                  <a:lnTo>
                    <a:pt x="1939337" y="2341997"/>
                  </a:lnTo>
                  <a:lnTo>
                    <a:pt x="1939744" y="2344344"/>
                  </a:lnTo>
                  <a:lnTo>
                    <a:pt x="1939415" y="2346926"/>
                  </a:lnTo>
                  <a:lnTo>
                    <a:pt x="1939086" y="2348334"/>
                  </a:lnTo>
                  <a:lnTo>
                    <a:pt x="1934064" y="2358755"/>
                  </a:lnTo>
                  <a:lnTo>
                    <a:pt x="1934596" y="2360601"/>
                  </a:lnTo>
                  <a:lnTo>
                    <a:pt x="1934729" y="2361720"/>
                  </a:lnTo>
                  <a:lnTo>
                    <a:pt x="1934572" y="2362901"/>
                  </a:lnTo>
                  <a:lnTo>
                    <a:pt x="1932977" y="2367861"/>
                  </a:lnTo>
                  <a:lnTo>
                    <a:pt x="1931435" y="2370952"/>
                  </a:lnTo>
                  <a:lnTo>
                    <a:pt x="1930606" y="2372274"/>
                  </a:lnTo>
                  <a:lnTo>
                    <a:pt x="1929620" y="2373087"/>
                  </a:lnTo>
                  <a:lnTo>
                    <a:pt x="1928478" y="2373385"/>
                  </a:lnTo>
                  <a:lnTo>
                    <a:pt x="1927453" y="2372939"/>
                  </a:lnTo>
                  <a:lnTo>
                    <a:pt x="1926546" y="2371750"/>
                  </a:lnTo>
                  <a:lnTo>
                    <a:pt x="1925748" y="2371132"/>
                  </a:lnTo>
                  <a:lnTo>
                    <a:pt x="1925051" y="2371092"/>
                  </a:lnTo>
                  <a:lnTo>
                    <a:pt x="1923761" y="2371312"/>
                  </a:lnTo>
                  <a:lnTo>
                    <a:pt x="1920373" y="2373831"/>
                  </a:lnTo>
                  <a:lnTo>
                    <a:pt x="1919677" y="2373964"/>
                  </a:lnTo>
                  <a:lnTo>
                    <a:pt x="1919192" y="2373627"/>
                  </a:lnTo>
                  <a:lnTo>
                    <a:pt x="1918613" y="2372305"/>
                  </a:lnTo>
                  <a:lnTo>
                    <a:pt x="1919074" y="2365647"/>
                  </a:lnTo>
                  <a:lnTo>
                    <a:pt x="1919379" y="2363441"/>
                  </a:lnTo>
                  <a:lnTo>
                    <a:pt x="1918707" y="2361736"/>
                  </a:lnTo>
                  <a:lnTo>
                    <a:pt x="1919419" y="2358872"/>
                  </a:lnTo>
                  <a:lnTo>
                    <a:pt x="1919442" y="2357785"/>
                  </a:lnTo>
                  <a:lnTo>
                    <a:pt x="1919027" y="2357378"/>
                  </a:lnTo>
                  <a:lnTo>
                    <a:pt x="1918174" y="2357644"/>
                  </a:lnTo>
                  <a:lnTo>
                    <a:pt x="1916876" y="2359084"/>
                  </a:lnTo>
                  <a:lnTo>
                    <a:pt x="1915139" y="2361689"/>
                  </a:lnTo>
                  <a:lnTo>
                    <a:pt x="1913253" y="2364005"/>
                  </a:lnTo>
                  <a:lnTo>
                    <a:pt x="1909968" y="2367204"/>
                  </a:lnTo>
                  <a:lnTo>
                    <a:pt x="1908513" y="2367838"/>
                  </a:lnTo>
                  <a:lnTo>
                    <a:pt x="1907934" y="2367682"/>
                  </a:lnTo>
                  <a:lnTo>
                    <a:pt x="1907269" y="2367243"/>
                  </a:lnTo>
                  <a:lnTo>
                    <a:pt x="1906369" y="2365906"/>
                  </a:lnTo>
                  <a:lnTo>
                    <a:pt x="1906377" y="2364724"/>
                  </a:lnTo>
                  <a:lnTo>
                    <a:pt x="1906768" y="2363113"/>
                  </a:lnTo>
                  <a:lnTo>
                    <a:pt x="1908145" y="2359303"/>
                  </a:lnTo>
                  <a:lnTo>
                    <a:pt x="1910828" y="2353646"/>
                  </a:lnTo>
                  <a:lnTo>
                    <a:pt x="1913058" y="2349609"/>
                  </a:lnTo>
                  <a:lnTo>
                    <a:pt x="1913488" y="2347880"/>
                  </a:lnTo>
                  <a:lnTo>
                    <a:pt x="1912862" y="2347129"/>
                  </a:lnTo>
                  <a:lnTo>
                    <a:pt x="1912362" y="2345651"/>
                  </a:lnTo>
                  <a:lnTo>
                    <a:pt x="1911509" y="2341254"/>
                  </a:lnTo>
                  <a:lnTo>
                    <a:pt x="1910429" y="2337632"/>
                  </a:lnTo>
                  <a:lnTo>
                    <a:pt x="1909146" y="2336020"/>
                  </a:lnTo>
                  <a:lnTo>
                    <a:pt x="1905970" y="2334252"/>
                  </a:lnTo>
                  <a:lnTo>
                    <a:pt x="1905383" y="2334682"/>
                  </a:lnTo>
                  <a:lnTo>
                    <a:pt x="1905047" y="2337131"/>
                  </a:lnTo>
                  <a:lnTo>
                    <a:pt x="1901299" y="2344141"/>
                  </a:lnTo>
                  <a:lnTo>
                    <a:pt x="1900642" y="2347176"/>
                  </a:lnTo>
                  <a:lnTo>
                    <a:pt x="1900173" y="2348303"/>
                  </a:lnTo>
                  <a:lnTo>
                    <a:pt x="1899469" y="2349070"/>
                  </a:lnTo>
                  <a:lnTo>
                    <a:pt x="1897834" y="2350001"/>
                  </a:lnTo>
                  <a:lnTo>
                    <a:pt x="1898279" y="2348381"/>
                  </a:lnTo>
                  <a:lnTo>
                    <a:pt x="1900016" y="2344782"/>
                  </a:lnTo>
                  <a:lnTo>
                    <a:pt x="1899782" y="2344430"/>
                  </a:lnTo>
                  <a:lnTo>
                    <a:pt x="1897575" y="2347325"/>
                  </a:lnTo>
                  <a:lnTo>
                    <a:pt x="1895893" y="2348929"/>
                  </a:lnTo>
                  <a:lnTo>
                    <a:pt x="1893844" y="2349343"/>
                  </a:lnTo>
                  <a:lnTo>
                    <a:pt x="1892592" y="2349242"/>
                  </a:lnTo>
                  <a:lnTo>
                    <a:pt x="1891379" y="2349688"/>
                  </a:lnTo>
                  <a:lnTo>
                    <a:pt x="1886247" y="2356494"/>
                  </a:lnTo>
                  <a:lnTo>
                    <a:pt x="1886059" y="2358763"/>
                  </a:lnTo>
                  <a:lnTo>
                    <a:pt x="1885167" y="2360617"/>
                  </a:lnTo>
                  <a:lnTo>
                    <a:pt x="1882640" y="2363958"/>
                  </a:lnTo>
                  <a:lnTo>
                    <a:pt x="1881303" y="2365115"/>
                  </a:lnTo>
                  <a:lnTo>
                    <a:pt x="1879425" y="2365319"/>
                  </a:lnTo>
                  <a:lnTo>
                    <a:pt x="1877712" y="2364740"/>
                  </a:lnTo>
                  <a:lnTo>
                    <a:pt x="1876585" y="2364850"/>
                  </a:lnTo>
                  <a:lnTo>
                    <a:pt x="1873917" y="2365890"/>
                  </a:lnTo>
                  <a:lnTo>
                    <a:pt x="1870929" y="2366344"/>
                  </a:lnTo>
                  <a:lnTo>
                    <a:pt x="1869693" y="2366133"/>
                  </a:lnTo>
                  <a:lnTo>
                    <a:pt x="1868903" y="2365702"/>
                  </a:lnTo>
                  <a:lnTo>
                    <a:pt x="1867385" y="2364404"/>
                  </a:lnTo>
                  <a:lnTo>
                    <a:pt x="1867205" y="2363480"/>
                  </a:lnTo>
                  <a:lnTo>
                    <a:pt x="1867283" y="2362940"/>
                  </a:lnTo>
                  <a:lnTo>
                    <a:pt x="1868058" y="2361540"/>
                  </a:lnTo>
                  <a:lnTo>
                    <a:pt x="1869834" y="2359780"/>
                  </a:lnTo>
                  <a:lnTo>
                    <a:pt x="1871297" y="2359123"/>
                  </a:lnTo>
                  <a:lnTo>
                    <a:pt x="1874848" y="2358239"/>
                  </a:lnTo>
                  <a:lnTo>
                    <a:pt x="1877454" y="2356916"/>
                  </a:lnTo>
                  <a:lnTo>
                    <a:pt x="1879433" y="2354961"/>
                  </a:lnTo>
                  <a:lnTo>
                    <a:pt x="1880317" y="2353764"/>
                  </a:lnTo>
                  <a:lnTo>
                    <a:pt x="1884049" y="2347614"/>
                  </a:lnTo>
                  <a:lnTo>
                    <a:pt x="1888774" y="2345439"/>
                  </a:lnTo>
                  <a:lnTo>
                    <a:pt x="1891105" y="2343664"/>
                  </a:lnTo>
                  <a:lnTo>
                    <a:pt x="1892733" y="2341410"/>
                  </a:lnTo>
                  <a:lnTo>
                    <a:pt x="1892967" y="2340612"/>
                  </a:lnTo>
                  <a:lnTo>
                    <a:pt x="1890628" y="2341755"/>
                  </a:lnTo>
                  <a:lnTo>
                    <a:pt x="1889423" y="2342036"/>
                  </a:lnTo>
                  <a:lnTo>
                    <a:pt x="1887468" y="2341614"/>
                  </a:lnTo>
                  <a:lnTo>
                    <a:pt x="1886599" y="2340847"/>
                  </a:lnTo>
                  <a:lnTo>
                    <a:pt x="1883924" y="2341090"/>
                  </a:lnTo>
                  <a:lnTo>
                    <a:pt x="1880200" y="2340730"/>
                  </a:lnTo>
                  <a:lnTo>
                    <a:pt x="1879660" y="2341324"/>
                  </a:lnTo>
                  <a:lnTo>
                    <a:pt x="1879175" y="2344329"/>
                  </a:lnTo>
                  <a:lnTo>
                    <a:pt x="1878690" y="2345917"/>
                  </a:lnTo>
                  <a:lnTo>
                    <a:pt x="1878118" y="2346457"/>
                  </a:lnTo>
                  <a:lnTo>
                    <a:pt x="1877289" y="2346770"/>
                  </a:lnTo>
                  <a:lnTo>
                    <a:pt x="1875584" y="2347090"/>
                  </a:lnTo>
                  <a:lnTo>
                    <a:pt x="1871226" y="2346018"/>
                  </a:lnTo>
                  <a:lnTo>
                    <a:pt x="1870420" y="2345432"/>
                  </a:lnTo>
                  <a:lnTo>
                    <a:pt x="1869309" y="2344986"/>
                  </a:lnTo>
                  <a:lnTo>
                    <a:pt x="1864498" y="2345964"/>
                  </a:lnTo>
                  <a:lnTo>
                    <a:pt x="1863489" y="2345870"/>
                  </a:lnTo>
                  <a:lnTo>
                    <a:pt x="1864443" y="2345173"/>
                  </a:lnTo>
                  <a:lnTo>
                    <a:pt x="1869200" y="2342975"/>
                  </a:lnTo>
                  <a:lnTo>
                    <a:pt x="1869701" y="2336615"/>
                  </a:lnTo>
                  <a:lnTo>
                    <a:pt x="1869403" y="2335598"/>
                  </a:lnTo>
                  <a:lnTo>
                    <a:pt x="1868073" y="2336490"/>
                  </a:lnTo>
                  <a:lnTo>
                    <a:pt x="1865836" y="2337405"/>
                  </a:lnTo>
                  <a:lnTo>
                    <a:pt x="1864310" y="2337139"/>
                  </a:lnTo>
                  <a:lnTo>
                    <a:pt x="1863614" y="2336576"/>
                  </a:lnTo>
                  <a:lnTo>
                    <a:pt x="1862972" y="2337053"/>
                  </a:lnTo>
                  <a:lnTo>
                    <a:pt x="1861416" y="2340409"/>
                  </a:lnTo>
                  <a:lnTo>
                    <a:pt x="1860500" y="2340831"/>
                  </a:lnTo>
                  <a:lnTo>
                    <a:pt x="1859123" y="2340957"/>
                  </a:lnTo>
                  <a:lnTo>
                    <a:pt x="1856190" y="2342177"/>
                  </a:lnTo>
                  <a:lnTo>
                    <a:pt x="1850424" y="2342983"/>
                  </a:lnTo>
                  <a:lnTo>
                    <a:pt x="1849281" y="2343867"/>
                  </a:lnTo>
                  <a:lnTo>
                    <a:pt x="1845370" y="2343554"/>
                  </a:lnTo>
                  <a:lnTo>
                    <a:pt x="1833932" y="2341716"/>
                  </a:lnTo>
                  <a:lnTo>
                    <a:pt x="1829840" y="2341895"/>
                  </a:lnTo>
                  <a:lnTo>
                    <a:pt x="1824919" y="2340769"/>
                  </a:lnTo>
                  <a:lnTo>
                    <a:pt x="1824012" y="2340284"/>
                  </a:lnTo>
                  <a:lnTo>
                    <a:pt x="1817119" y="2340479"/>
                  </a:lnTo>
                  <a:lnTo>
                    <a:pt x="1815062" y="2340221"/>
                  </a:lnTo>
                  <a:lnTo>
                    <a:pt x="1815202" y="2338821"/>
                  </a:lnTo>
                  <a:lnTo>
                    <a:pt x="1814984" y="2338461"/>
                  </a:lnTo>
                  <a:lnTo>
                    <a:pt x="1812981" y="2340002"/>
                  </a:lnTo>
                  <a:lnTo>
                    <a:pt x="1811205" y="2341004"/>
                  </a:lnTo>
                  <a:lnTo>
                    <a:pt x="1808920" y="2341856"/>
                  </a:lnTo>
                  <a:lnTo>
                    <a:pt x="1801723" y="2343343"/>
                  </a:lnTo>
                  <a:lnTo>
                    <a:pt x="1797858" y="2343664"/>
                  </a:lnTo>
                  <a:lnTo>
                    <a:pt x="1795613" y="2342631"/>
                  </a:lnTo>
                  <a:lnTo>
                    <a:pt x="1794721" y="2341606"/>
                  </a:lnTo>
                  <a:lnTo>
                    <a:pt x="1793383" y="2338265"/>
                  </a:lnTo>
                  <a:lnTo>
                    <a:pt x="1792468" y="2334064"/>
                  </a:lnTo>
                  <a:lnTo>
                    <a:pt x="1792475" y="2333305"/>
                  </a:lnTo>
                  <a:lnTo>
                    <a:pt x="1792945" y="2331842"/>
                  </a:lnTo>
                  <a:lnTo>
                    <a:pt x="1794455" y="2329816"/>
                  </a:lnTo>
                  <a:lnTo>
                    <a:pt x="1801285" y="2324449"/>
                  </a:lnTo>
                  <a:lnTo>
                    <a:pt x="1806785" y="2319004"/>
                  </a:lnTo>
                  <a:lnTo>
                    <a:pt x="1809100" y="2316164"/>
                  </a:lnTo>
                  <a:lnTo>
                    <a:pt x="1811345" y="2315147"/>
                  </a:lnTo>
                  <a:lnTo>
                    <a:pt x="1815015" y="2312785"/>
                  </a:lnTo>
                  <a:lnTo>
                    <a:pt x="1815132" y="2312503"/>
                  </a:lnTo>
                  <a:lnTo>
                    <a:pt x="1811572" y="2312800"/>
                  </a:lnTo>
                  <a:lnTo>
                    <a:pt x="1809069" y="2312151"/>
                  </a:lnTo>
                  <a:lnTo>
                    <a:pt x="1806511" y="2311893"/>
                  </a:lnTo>
                  <a:lnTo>
                    <a:pt x="1801652" y="2312518"/>
                  </a:lnTo>
                  <a:lnTo>
                    <a:pt x="1796755" y="2312518"/>
                  </a:lnTo>
                  <a:lnTo>
                    <a:pt x="1796739" y="2311306"/>
                  </a:lnTo>
                  <a:lnTo>
                    <a:pt x="1799032" y="2309021"/>
                  </a:lnTo>
                  <a:lnTo>
                    <a:pt x="1803898" y="2305086"/>
                  </a:lnTo>
                  <a:lnTo>
                    <a:pt x="1804391" y="2305070"/>
                  </a:lnTo>
                  <a:lnTo>
                    <a:pt x="1802904" y="2306901"/>
                  </a:lnTo>
                  <a:lnTo>
                    <a:pt x="1802482" y="2308270"/>
                  </a:lnTo>
                  <a:lnTo>
                    <a:pt x="1803123" y="2309178"/>
                  </a:lnTo>
                  <a:lnTo>
                    <a:pt x="1803866" y="2309757"/>
                  </a:lnTo>
                  <a:lnTo>
                    <a:pt x="1806652" y="2309999"/>
                  </a:lnTo>
                  <a:lnTo>
                    <a:pt x="1807293" y="2309201"/>
                  </a:lnTo>
                  <a:lnTo>
                    <a:pt x="1808294" y="2304977"/>
                  </a:lnTo>
                  <a:lnTo>
                    <a:pt x="1810407" y="2300079"/>
                  </a:lnTo>
                  <a:lnTo>
                    <a:pt x="1811549" y="2296535"/>
                  </a:lnTo>
                  <a:lnTo>
                    <a:pt x="1813528" y="2293828"/>
                  </a:lnTo>
                  <a:lnTo>
                    <a:pt x="1814514" y="2293422"/>
                  </a:lnTo>
                  <a:lnTo>
                    <a:pt x="1815390" y="2293930"/>
                  </a:lnTo>
                  <a:lnTo>
                    <a:pt x="1818301" y="2294579"/>
                  </a:lnTo>
                  <a:lnTo>
                    <a:pt x="1821297" y="2297059"/>
                  </a:lnTo>
                  <a:lnTo>
                    <a:pt x="1822267" y="2297271"/>
                  </a:lnTo>
                  <a:lnTo>
                    <a:pt x="1822596" y="2297044"/>
                  </a:lnTo>
                  <a:lnTo>
                    <a:pt x="1821500" y="2296316"/>
                  </a:lnTo>
                  <a:lnTo>
                    <a:pt x="1820593" y="2295150"/>
                  </a:lnTo>
                  <a:lnTo>
                    <a:pt x="1820217" y="2294055"/>
                  </a:lnTo>
                  <a:lnTo>
                    <a:pt x="1821313" y="2290629"/>
                  </a:lnTo>
                  <a:lnTo>
                    <a:pt x="1822596" y="2289643"/>
                  </a:lnTo>
                  <a:lnTo>
                    <a:pt x="1822823" y="2288962"/>
                  </a:lnTo>
                  <a:lnTo>
                    <a:pt x="1820256" y="2288954"/>
                  </a:lnTo>
                  <a:lnTo>
                    <a:pt x="1818191" y="2287992"/>
                  </a:lnTo>
                  <a:lnTo>
                    <a:pt x="1817581" y="2286435"/>
                  </a:lnTo>
                  <a:lnTo>
                    <a:pt x="1817698" y="2283689"/>
                  </a:lnTo>
                  <a:lnTo>
                    <a:pt x="1818371" y="2282054"/>
                  </a:lnTo>
                  <a:lnTo>
                    <a:pt x="1820022" y="2279887"/>
                  </a:lnTo>
                  <a:lnTo>
                    <a:pt x="1822032" y="2278440"/>
                  </a:lnTo>
                  <a:lnTo>
                    <a:pt x="1823229" y="2278807"/>
                  </a:lnTo>
                  <a:lnTo>
                    <a:pt x="1825537" y="2280755"/>
                  </a:lnTo>
                  <a:lnTo>
                    <a:pt x="1826961" y="2280208"/>
                  </a:lnTo>
                  <a:lnTo>
                    <a:pt x="1826797" y="2279582"/>
                  </a:lnTo>
                  <a:lnTo>
                    <a:pt x="1824630" y="2276484"/>
                  </a:lnTo>
                  <a:lnTo>
                    <a:pt x="1823941" y="2274184"/>
                  </a:lnTo>
                  <a:lnTo>
                    <a:pt x="1824004" y="2273088"/>
                  </a:lnTo>
                  <a:lnTo>
                    <a:pt x="1828698" y="2262081"/>
                  </a:lnTo>
                  <a:lnTo>
                    <a:pt x="1830990" y="2256143"/>
                  </a:lnTo>
                  <a:lnTo>
                    <a:pt x="1834120" y="2247060"/>
                  </a:lnTo>
                  <a:lnTo>
                    <a:pt x="1834839" y="2245605"/>
                  </a:lnTo>
                  <a:lnTo>
                    <a:pt x="1836428" y="2242913"/>
                  </a:lnTo>
                  <a:lnTo>
                    <a:pt x="1837085" y="2242178"/>
                  </a:lnTo>
                  <a:lnTo>
                    <a:pt x="1839127" y="2242170"/>
                  </a:lnTo>
                  <a:lnTo>
                    <a:pt x="1840394" y="2241841"/>
                  </a:lnTo>
                  <a:lnTo>
                    <a:pt x="1838540" y="2240652"/>
                  </a:lnTo>
                  <a:lnTo>
                    <a:pt x="1837875" y="2239823"/>
                  </a:lnTo>
                  <a:lnTo>
                    <a:pt x="1837797" y="2238947"/>
                  </a:lnTo>
                  <a:lnTo>
                    <a:pt x="1838305" y="2238031"/>
                  </a:lnTo>
                  <a:lnTo>
                    <a:pt x="1839025" y="2237351"/>
                  </a:lnTo>
                  <a:lnTo>
                    <a:pt x="1841450" y="2235880"/>
                  </a:lnTo>
                  <a:lnTo>
                    <a:pt x="1843171" y="2233455"/>
                  </a:lnTo>
                  <a:lnTo>
                    <a:pt x="1844220" y="2230591"/>
                  </a:lnTo>
                  <a:lnTo>
                    <a:pt x="1844063" y="2229614"/>
                  </a:lnTo>
                  <a:lnTo>
                    <a:pt x="1843523" y="2228643"/>
                  </a:lnTo>
                  <a:lnTo>
                    <a:pt x="1843555" y="2228119"/>
                  </a:lnTo>
                  <a:lnTo>
                    <a:pt x="1844861" y="2227525"/>
                  </a:lnTo>
                  <a:lnTo>
                    <a:pt x="1848186" y="2224114"/>
                  </a:lnTo>
                  <a:lnTo>
                    <a:pt x="1848616" y="2223464"/>
                  </a:lnTo>
                  <a:lnTo>
                    <a:pt x="1849829" y="2218903"/>
                  </a:lnTo>
                  <a:lnTo>
                    <a:pt x="1851315" y="2216877"/>
                  </a:lnTo>
                  <a:lnTo>
                    <a:pt x="1852708" y="2215837"/>
                  </a:lnTo>
                  <a:lnTo>
                    <a:pt x="1854930" y="2214546"/>
                  </a:lnTo>
                  <a:lnTo>
                    <a:pt x="1861752" y="2211408"/>
                  </a:lnTo>
                  <a:lnTo>
                    <a:pt x="1865742" y="2208600"/>
                  </a:lnTo>
                  <a:lnTo>
                    <a:pt x="1868457" y="2208756"/>
                  </a:lnTo>
                  <a:lnTo>
                    <a:pt x="1869255" y="2210712"/>
                  </a:lnTo>
                  <a:lnTo>
                    <a:pt x="1873112" y="2212011"/>
                  </a:lnTo>
                  <a:lnTo>
                    <a:pt x="1873784" y="2210618"/>
                  </a:lnTo>
                  <a:lnTo>
                    <a:pt x="1872885" y="2208913"/>
                  </a:lnTo>
                  <a:lnTo>
                    <a:pt x="1873636" y="2208224"/>
                  </a:lnTo>
                  <a:lnTo>
                    <a:pt x="1876812" y="2207606"/>
                  </a:lnTo>
                  <a:lnTo>
                    <a:pt x="1877360" y="2207833"/>
                  </a:lnTo>
                  <a:lnTo>
                    <a:pt x="1878314" y="2208803"/>
                  </a:lnTo>
                  <a:lnTo>
                    <a:pt x="1878205" y="2209734"/>
                  </a:lnTo>
                  <a:close/>
                  <a:moveTo>
                    <a:pt x="303089" y="2240973"/>
                  </a:moveTo>
                  <a:lnTo>
                    <a:pt x="313987" y="2245276"/>
                  </a:lnTo>
                  <a:lnTo>
                    <a:pt x="324901" y="2247396"/>
                  </a:lnTo>
                  <a:lnTo>
                    <a:pt x="332912" y="2249907"/>
                  </a:lnTo>
                  <a:lnTo>
                    <a:pt x="337825" y="2250674"/>
                  </a:lnTo>
                  <a:lnTo>
                    <a:pt x="339601" y="2251222"/>
                  </a:lnTo>
                  <a:lnTo>
                    <a:pt x="340743" y="2252106"/>
                  </a:lnTo>
                  <a:lnTo>
                    <a:pt x="342097" y="2254234"/>
                  </a:lnTo>
                  <a:lnTo>
                    <a:pt x="344436" y="2259288"/>
                  </a:lnTo>
                  <a:lnTo>
                    <a:pt x="346212" y="2262511"/>
                  </a:lnTo>
                  <a:lnTo>
                    <a:pt x="349873" y="2268089"/>
                  </a:lnTo>
                  <a:lnTo>
                    <a:pt x="352768" y="2272040"/>
                  </a:lnTo>
                  <a:lnTo>
                    <a:pt x="353425" y="2273605"/>
                  </a:lnTo>
                  <a:lnTo>
                    <a:pt x="352815" y="2274105"/>
                  </a:lnTo>
                  <a:lnTo>
                    <a:pt x="352854" y="2275029"/>
                  </a:lnTo>
                  <a:lnTo>
                    <a:pt x="355052" y="2278846"/>
                  </a:lnTo>
                  <a:lnTo>
                    <a:pt x="359175" y="2282265"/>
                  </a:lnTo>
                  <a:lnTo>
                    <a:pt x="362399" y="2283892"/>
                  </a:lnTo>
                  <a:lnTo>
                    <a:pt x="369205" y="2286568"/>
                  </a:lnTo>
                  <a:lnTo>
                    <a:pt x="373383" y="2289142"/>
                  </a:lnTo>
                  <a:lnTo>
                    <a:pt x="374674" y="2290926"/>
                  </a:lnTo>
                  <a:lnTo>
                    <a:pt x="376489" y="2292655"/>
                  </a:lnTo>
                  <a:lnTo>
                    <a:pt x="377248" y="2293844"/>
                  </a:lnTo>
                  <a:lnTo>
                    <a:pt x="378734" y="2298256"/>
                  </a:lnTo>
                  <a:lnTo>
                    <a:pt x="381496" y="2302497"/>
                  </a:lnTo>
                  <a:lnTo>
                    <a:pt x="384343" y="2310516"/>
                  </a:lnTo>
                  <a:lnTo>
                    <a:pt x="384875" y="2309851"/>
                  </a:lnTo>
                  <a:lnTo>
                    <a:pt x="385204" y="2307464"/>
                  </a:lnTo>
                  <a:lnTo>
                    <a:pt x="385532" y="2306932"/>
                  </a:lnTo>
                  <a:lnTo>
                    <a:pt x="386135" y="2306682"/>
                  </a:lnTo>
                  <a:lnTo>
                    <a:pt x="386698" y="2307605"/>
                  </a:lnTo>
                  <a:lnTo>
                    <a:pt x="387215" y="2309718"/>
                  </a:lnTo>
                  <a:lnTo>
                    <a:pt x="389022" y="2314717"/>
                  </a:lnTo>
                  <a:lnTo>
                    <a:pt x="388435" y="2316180"/>
                  </a:lnTo>
                  <a:lnTo>
                    <a:pt x="387911" y="2316328"/>
                  </a:lnTo>
                  <a:lnTo>
                    <a:pt x="385462" y="2315648"/>
                  </a:lnTo>
                  <a:lnTo>
                    <a:pt x="384617" y="2316540"/>
                  </a:lnTo>
                  <a:lnTo>
                    <a:pt x="383475" y="2318355"/>
                  </a:lnTo>
                  <a:lnTo>
                    <a:pt x="382669" y="2319082"/>
                  </a:lnTo>
                  <a:lnTo>
                    <a:pt x="382200" y="2318730"/>
                  </a:lnTo>
                  <a:lnTo>
                    <a:pt x="375120" y="2316986"/>
                  </a:lnTo>
                  <a:lnTo>
                    <a:pt x="370762" y="2315343"/>
                  </a:lnTo>
                  <a:lnTo>
                    <a:pt x="365035" y="2312738"/>
                  </a:lnTo>
                  <a:lnTo>
                    <a:pt x="358158" y="2310023"/>
                  </a:lnTo>
                  <a:lnTo>
                    <a:pt x="354231" y="2308161"/>
                  </a:lnTo>
                  <a:lnTo>
                    <a:pt x="350961" y="2306236"/>
                  </a:lnTo>
                  <a:lnTo>
                    <a:pt x="348684" y="2304601"/>
                  </a:lnTo>
                  <a:lnTo>
                    <a:pt x="348254" y="2303209"/>
                  </a:lnTo>
                  <a:lnTo>
                    <a:pt x="348356" y="2302551"/>
                  </a:lnTo>
                  <a:lnTo>
                    <a:pt x="352768" y="2298092"/>
                  </a:lnTo>
                  <a:lnTo>
                    <a:pt x="354638" y="2295690"/>
                  </a:lnTo>
                  <a:lnTo>
                    <a:pt x="355358" y="2293852"/>
                  </a:lnTo>
                  <a:lnTo>
                    <a:pt x="355725" y="2291904"/>
                  </a:lnTo>
                  <a:lnTo>
                    <a:pt x="355451" y="2289525"/>
                  </a:lnTo>
                  <a:lnTo>
                    <a:pt x="355271" y="2289705"/>
                  </a:lnTo>
                  <a:lnTo>
                    <a:pt x="354880" y="2291990"/>
                  </a:lnTo>
                  <a:lnTo>
                    <a:pt x="354231" y="2294016"/>
                  </a:lnTo>
                  <a:lnTo>
                    <a:pt x="353433" y="2295604"/>
                  </a:lnTo>
                  <a:lnTo>
                    <a:pt x="352932" y="2296167"/>
                  </a:lnTo>
                  <a:lnTo>
                    <a:pt x="347644" y="2296942"/>
                  </a:lnTo>
                  <a:lnTo>
                    <a:pt x="343372" y="2296700"/>
                  </a:lnTo>
                  <a:lnTo>
                    <a:pt x="341228" y="2298608"/>
                  </a:lnTo>
                  <a:lnTo>
                    <a:pt x="340587" y="2298851"/>
                  </a:lnTo>
                  <a:lnTo>
                    <a:pt x="339406" y="2298217"/>
                  </a:lnTo>
                  <a:lnTo>
                    <a:pt x="336832" y="2295667"/>
                  </a:lnTo>
                  <a:lnTo>
                    <a:pt x="333139" y="2293570"/>
                  </a:lnTo>
                  <a:lnTo>
                    <a:pt x="333499" y="2293054"/>
                  </a:lnTo>
                  <a:lnTo>
                    <a:pt x="335908" y="2291990"/>
                  </a:lnTo>
                  <a:lnTo>
                    <a:pt x="337184" y="2290425"/>
                  </a:lnTo>
                  <a:lnTo>
                    <a:pt x="336957" y="2290175"/>
                  </a:lnTo>
                  <a:lnTo>
                    <a:pt x="336104" y="2290269"/>
                  </a:lnTo>
                  <a:lnTo>
                    <a:pt x="335345" y="2289948"/>
                  </a:lnTo>
                  <a:lnTo>
                    <a:pt x="333843" y="2287922"/>
                  </a:lnTo>
                  <a:lnTo>
                    <a:pt x="332990" y="2287366"/>
                  </a:lnTo>
                  <a:lnTo>
                    <a:pt x="331175" y="2288281"/>
                  </a:lnTo>
                  <a:lnTo>
                    <a:pt x="330440" y="2288328"/>
                  </a:lnTo>
                  <a:lnTo>
                    <a:pt x="329736" y="2286990"/>
                  </a:lnTo>
                  <a:lnTo>
                    <a:pt x="330745" y="2283900"/>
                  </a:lnTo>
                  <a:lnTo>
                    <a:pt x="330800" y="2283173"/>
                  </a:lnTo>
                  <a:lnTo>
                    <a:pt x="328938" y="2284299"/>
                  </a:lnTo>
                  <a:lnTo>
                    <a:pt x="328320" y="2283932"/>
                  </a:lnTo>
                  <a:lnTo>
                    <a:pt x="327733" y="2282930"/>
                  </a:lnTo>
                  <a:lnTo>
                    <a:pt x="327185" y="2282508"/>
                  </a:lnTo>
                  <a:lnTo>
                    <a:pt x="325675" y="2282711"/>
                  </a:lnTo>
                  <a:lnTo>
                    <a:pt x="324033" y="2281788"/>
                  </a:lnTo>
                  <a:lnTo>
                    <a:pt x="323461" y="2282148"/>
                  </a:lnTo>
                  <a:lnTo>
                    <a:pt x="323242" y="2283486"/>
                  </a:lnTo>
                  <a:lnTo>
                    <a:pt x="322695" y="2283822"/>
                  </a:lnTo>
                  <a:lnTo>
                    <a:pt x="320191" y="2281569"/>
                  </a:lnTo>
                  <a:lnTo>
                    <a:pt x="319620" y="2281498"/>
                  </a:lnTo>
                  <a:lnTo>
                    <a:pt x="318407" y="2283220"/>
                  </a:lnTo>
                  <a:lnTo>
                    <a:pt x="317985" y="2283329"/>
                  </a:lnTo>
                  <a:lnTo>
                    <a:pt x="317336" y="2282586"/>
                  </a:lnTo>
                  <a:lnTo>
                    <a:pt x="317007" y="2278393"/>
                  </a:lnTo>
                  <a:lnTo>
                    <a:pt x="317148" y="2277204"/>
                  </a:lnTo>
                  <a:lnTo>
                    <a:pt x="317492" y="2276805"/>
                  </a:lnTo>
                  <a:lnTo>
                    <a:pt x="319667" y="2275827"/>
                  </a:lnTo>
                  <a:lnTo>
                    <a:pt x="325926" y="2274786"/>
                  </a:lnTo>
                  <a:lnTo>
                    <a:pt x="326450" y="2274035"/>
                  </a:lnTo>
                  <a:lnTo>
                    <a:pt x="321756" y="2274418"/>
                  </a:lnTo>
                  <a:lnTo>
                    <a:pt x="320535" y="2273847"/>
                  </a:lnTo>
                  <a:lnTo>
                    <a:pt x="319229" y="2272408"/>
                  </a:lnTo>
                  <a:lnTo>
                    <a:pt x="317860" y="2272431"/>
                  </a:lnTo>
                  <a:lnTo>
                    <a:pt x="317140" y="2271962"/>
                  </a:lnTo>
                  <a:lnTo>
                    <a:pt x="316381" y="2270921"/>
                  </a:lnTo>
                  <a:lnTo>
                    <a:pt x="314402" y="2267111"/>
                  </a:lnTo>
                  <a:lnTo>
                    <a:pt x="313048" y="2266141"/>
                  </a:lnTo>
                  <a:lnTo>
                    <a:pt x="310748" y="2265531"/>
                  </a:lnTo>
                  <a:lnTo>
                    <a:pt x="309567" y="2264811"/>
                  </a:lnTo>
                  <a:lnTo>
                    <a:pt x="309066" y="2265132"/>
                  </a:lnTo>
                  <a:lnTo>
                    <a:pt x="308589" y="2266219"/>
                  </a:lnTo>
                  <a:lnTo>
                    <a:pt x="307948" y="2266900"/>
                  </a:lnTo>
                  <a:lnTo>
                    <a:pt x="306375" y="2267283"/>
                  </a:lnTo>
                  <a:lnTo>
                    <a:pt x="304936" y="2267002"/>
                  </a:lnTo>
                  <a:lnTo>
                    <a:pt x="303809" y="2265961"/>
                  </a:lnTo>
                  <a:lnTo>
                    <a:pt x="303144" y="2264647"/>
                  </a:lnTo>
                  <a:lnTo>
                    <a:pt x="302886" y="2263176"/>
                  </a:lnTo>
                  <a:lnTo>
                    <a:pt x="303512" y="2261205"/>
                  </a:lnTo>
                  <a:lnTo>
                    <a:pt x="303504" y="2260422"/>
                  </a:lnTo>
                  <a:lnTo>
                    <a:pt x="303222" y="2259507"/>
                  </a:lnTo>
                  <a:lnTo>
                    <a:pt x="302714" y="2258771"/>
                  </a:lnTo>
                  <a:lnTo>
                    <a:pt x="301963" y="2258208"/>
                  </a:lnTo>
                  <a:lnTo>
                    <a:pt x="301556" y="2258505"/>
                  </a:lnTo>
                  <a:lnTo>
                    <a:pt x="301485" y="2259655"/>
                  </a:lnTo>
                  <a:lnTo>
                    <a:pt x="301079" y="2260500"/>
                  </a:lnTo>
                  <a:lnTo>
                    <a:pt x="299772" y="2261142"/>
                  </a:lnTo>
                  <a:lnTo>
                    <a:pt x="298708" y="2260015"/>
                  </a:lnTo>
                  <a:lnTo>
                    <a:pt x="298004" y="2258451"/>
                  </a:lnTo>
                  <a:lnTo>
                    <a:pt x="297190" y="2257340"/>
                  </a:lnTo>
                  <a:lnTo>
                    <a:pt x="292629" y="2257340"/>
                  </a:lnTo>
                  <a:lnTo>
                    <a:pt x="290525" y="2258779"/>
                  </a:lnTo>
                  <a:lnTo>
                    <a:pt x="289523" y="2258897"/>
                  </a:lnTo>
                  <a:lnTo>
                    <a:pt x="288475" y="2258552"/>
                  </a:lnTo>
                  <a:lnTo>
                    <a:pt x="288279" y="2257786"/>
                  </a:lnTo>
                  <a:lnTo>
                    <a:pt x="289265" y="2255689"/>
                  </a:lnTo>
                  <a:lnTo>
                    <a:pt x="289023" y="2252888"/>
                  </a:lnTo>
                  <a:lnTo>
                    <a:pt x="288764" y="2252184"/>
                  </a:lnTo>
                  <a:lnTo>
                    <a:pt x="286660" y="2251754"/>
                  </a:lnTo>
                  <a:lnTo>
                    <a:pt x="286308" y="2251081"/>
                  </a:lnTo>
                  <a:lnTo>
                    <a:pt x="287560" y="2247670"/>
                  </a:lnTo>
                  <a:lnTo>
                    <a:pt x="288256" y="2247021"/>
                  </a:lnTo>
                  <a:lnTo>
                    <a:pt x="289187" y="2246778"/>
                  </a:lnTo>
                  <a:lnTo>
                    <a:pt x="293365" y="2246496"/>
                  </a:lnTo>
                  <a:lnTo>
                    <a:pt x="294757" y="2246989"/>
                  </a:lnTo>
                  <a:lnTo>
                    <a:pt x="296768" y="2249063"/>
                  </a:lnTo>
                  <a:lnTo>
                    <a:pt x="296705" y="2248280"/>
                  </a:lnTo>
                  <a:lnTo>
                    <a:pt x="295946" y="2245925"/>
                  </a:lnTo>
                  <a:lnTo>
                    <a:pt x="295837" y="2244509"/>
                  </a:lnTo>
                  <a:lnTo>
                    <a:pt x="297222" y="2242913"/>
                  </a:lnTo>
                  <a:lnTo>
                    <a:pt x="295899" y="2242444"/>
                  </a:lnTo>
                  <a:lnTo>
                    <a:pt x="290955" y="2242076"/>
                  </a:lnTo>
                  <a:lnTo>
                    <a:pt x="290994" y="2243093"/>
                  </a:lnTo>
                  <a:lnTo>
                    <a:pt x="291401" y="2244548"/>
                  </a:lnTo>
                  <a:lnTo>
                    <a:pt x="288467" y="2245816"/>
                  </a:lnTo>
                  <a:lnTo>
                    <a:pt x="286292" y="2246027"/>
                  </a:lnTo>
                  <a:lnTo>
                    <a:pt x="284211" y="2245831"/>
                  </a:lnTo>
                  <a:lnTo>
                    <a:pt x="282514" y="2245073"/>
                  </a:lnTo>
                  <a:lnTo>
                    <a:pt x="279619" y="2242014"/>
                  </a:lnTo>
                  <a:lnTo>
                    <a:pt x="277812" y="2238994"/>
                  </a:lnTo>
                  <a:lnTo>
                    <a:pt x="277898" y="2237351"/>
                  </a:lnTo>
                  <a:lnTo>
                    <a:pt x="278891" y="2235622"/>
                  </a:lnTo>
                  <a:lnTo>
                    <a:pt x="280190" y="2234448"/>
                  </a:lnTo>
                  <a:lnTo>
                    <a:pt x="283272" y="2233424"/>
                  </a:lnTo>
                  <a:lnTo>
                    <a:pt x="287294" y="2233330"/>
                  </a:lnTo>
                  <a:lnTo>
                    <a:pt x="291792" y="2234707"/>
                  </a:lnTo>
                  <a:lnTo>
                    <a:pt x="303089" y="2240973"/>
                  </a:lnTo>
                  <a:close/>
                  <a:moveTo>
                    <a:pt x="1876507" y="2238235"/>
                  </a:moveTo>
                  <a:lnTo>
                    <a:pt x="1875772" y="2238618"/>
                  </a:lnTo>
                  <a:lnTo>
                    <a:pt x="1875091" y="2238610"/>
                  </a:lnTo>
                  <a:lnTo>
                    <a:pt x="1874465" y="2238204"/>
                  </a:lnTo>
                  <a:lnTo>
                    <a:pt x="1874363" y="2237539"/>
                  </a:lnTo>
                  <a:lnTo>
                    <a:pt x="1875005" y="2236130"/>
                  </a:lnTo>
                  <a:lnTo>
                    <a:pt x="1876702" y="2235419"/>
                  </a:lnTo>
                  <a:lnTo>
                    <a:pt x="1877978" y="2235583"/>
                  </a:lnTo>
                  <a:lnTo>
                    <a:pt x="1877900" y="2236295"/>
                  </a:lnTo>
                  <a:lnTo>
                    <a:pt x="1877219" y="2237460"/>
                  </a:lnTo>
                  <a:lnTo>
                    <a:pt x="1876507" y="2238235"/>
                  </a:lnTo>
                  <a:close/>
                  <a:moveTo>
                    <a:pt x="347292" y="2259624"/>
                  </a:moveTo>
                  <a:lnTo>
                    <a:pt x="347049" y="2261424"/>
                  </a:lnTo>
                  <a:lnTo>
                    <a:pt x="345633" y="2258498"/>
                  </a:lnTo>
                  <a:lnTo>
                    <a:pt x="343466" y="2252286"/>
                  </a:lnTo>
                  <a:lnTo>
                    <a:pt x="343755" y="2250831"/>
                  </a:lnTo>
                  <a:lnTo>
                    <a:pt x="344725" y="2248765"/>
                  </a:lnTo>
                  <a:lnTo>
                    <a:pt x="345610" y="2248640"/>
                  </a:lnTo>
                  <a:lnTo>
                    <a:pt x="347033" y="2249602"/>
                  </a:lnTo>
                  <a:lnTo>
                    <a:pt x="348277" y="2251324"/>
                  </a:lnTo>
                  <a:lnTo>
                    <a:pt x="348567" y="2251988"/>
                  </a:lnTo>
                  <a:lnTo>
                    <a:pt x="349334" y="2253788"/>
                  </a:lnTo>
                  <a:lnTo>
                    <a:pt x="349717" y="2255407"/>
                  </a:lnTo>
                  <a:lnTo>
                    <a:pt x="348856" y="2257363"/>
                  </a:lnTo>
                  <a:lnTo>
                    <a:pt x="347292" y="2259624"/>
                  </a:lnTo>
                  <a:close/>
                  <a:moveTo>
                    <a:pt x="351821" y="2261932"/>
                  </a:moveTo>
                  <a:lnTo>
                    <a:pt x="351297" y="2262229"/>
                  </a:lnTo>
                  <a:lnTo>
                    <a:pt x="350765" y="2258365"/>
                  </a:lnTo>
                  <a:lnTo>
                    <a:pt x="351430" y="2256964"/>
                  </a:lnTo>
                  <a:lnTo>
                    <a:pt x="351618" y="2256260"/>
                  </a:lnTo>
                  <a:lnTo>
                    <a:pt x="351532" y="2255532"/>
                  </a:lnTo>
                  <a:lnTo>
                    <a:pt x="352690" y="2257285"/>
                  </a:lnTo>
                  <a:lnTo>
                    <a:pt x="353159" y="2258459"/>
                  </a:lnTo>
                  <a:lnTo>
                    <a:pt x="353355" y="2260086"/>
                  </a:lnTo>
                  <a:lnTo>
                    <a:pt x="353331" y="2260516"/>
                  </a:lnTo>
                  <a:lnTo>
                    <a:pt x="351821" y="2261932"/>
                  </a:lnTo>
                  <a:close/>
                  <a:moveTo>
                    <a:pt x="1738947" y="2293515"/>
                  </a:moveTo>
                  <a:lnTo>
                    <a:pt x="1729763" y="2294008"/>
                  </a:lnTo>
                  <a:lnTo>
                    <a:pt x="1722448" y="2291943"/>
                  </a:lnTo>
                  <a:lnTo>
                    <a:pt x="1717026" y="2290949"/>
                  </a:lnTo>
                  <a:lnTo>
                    <a:pt x="1711714" y="2289134"/>
                  </a:lnTo>
                  <a:lnTo>
                    <a:pt x="1700198" y="2283275"/>
                  </a:lnTo>
                  <a:lnTo>
                    <a:pt x="1698884" y="2281240"/>
                  </a:lnTo>
                  <a:lnTo>
                    <a:pt x="1697781" y="2278729"/>
                  </a:lnTo>
                  <a:lnTo>
                    <a:pt x="1695574" y="2276445"/>
                  </a:lnTo>
                  <a:lnTo>
                    <a:pt x="1693196" y="2274559"/>
                  </a:lnTo>
                  <a:lnTo>
                    <a:pt x="1681007" y="2268801"/>
                  </a:lnTo>
                  <a:lnTo>
                    <a:pt x="1680014" y="2266790"/>
                  </a:lnTo>
                  <a:lnTo>
                    <a:pt x="1682478" y="2265468"/>
                  </a:lnTo>
                  <a:lnTo>
                    <a:pt x="1685318" y="2264834"/>
                  </a:lnTo>
                  <a:lnTo>
                    <a:pt x="1687782" y="2264929"/>
                  </a:lnTo>
                  <a:lnTo>
                    <a:pt x="1695934" y="2267190"/>
                  </a:lnTo>
                  <a:lnTo>
                    <a:pt x="1706214" y="2269169"/>
                  </a:lnTo>
                  <a:lnTo>
                    <a:pt x="1710674" y="2270663"/>
                  </a:lnTo>
                  <a:lnTo>
                    <a:pt x="1715728" y="2272940"/>
                  </a:lnTo>
                  <a:lnTo>
                    <a:pt x="1720664" y="2275701"/>
                  </a:lnTo>
                  <a:lnTo>
                    <a:pt x="1731656" y="2283016"/>
                  </a:lnTo>
                  <a:lnTo>
                    <a:pt x="1733628" y="2283595"/>
                  </a:lnTo>
                  <a:lnTo>
                    <a:pt x="1738588" y="2287170"/>
                  </a:lnTo>
                  <a:lnTo>
                    <a:pt x="1740379" y="2289846"/>
                  </a:lnTo>
                  <a:lnTo>
                    <a:pt x="1741248" y="2292013"/>
                  </a:lnTo>
                  <a:lnTo>
                    <a:pt x="1740160" y="2293124"/>
                  </a:lnTo>
                  <a:lnTo>
                    <a:pt x="1738947" y="2293515"/>
                  </a:lnTo>
                  <a:close/>
                  <a:moveTo>
                    <a:pt x="315302" y="2276312"/>
                  </a:moveTo>
                  <a:lnTo>
                    <a:pt x="314441" y="2276468"/>
                  </a:lnTo>
                  <a:lnTo>
                    <a:pt x="313056" y="2276061"/>
                  </a:lnTo>
                  <a:lnTo>
                    <a:pt x="311499" y="2275091"/>
                  </a:lnTo>
                  <a:lnTo>
                    <a:pt x="308769" y="2272509"/>
                  </a:lnTo>
                  <a:lnTo>
                    <a:pt x="308487" y="2271923"/>
                  </a:lnTo>
                  <a:lnTo>
                    <a:pt x="308730" y="2271422"/>
                  </a:lnTo>
                  <a:lnTo>
                    <a:pt x="309504" y="2271007"/>
                  </a:lnTo>
                  <a:lnTo>
                    <a:pt x="309677" y="2270327"/>
                  </a:lnTo>
                  <a:lnTo>
                    <a:pt x="309043" y="2268465"/>
                  </a:lnTo>
                  <a:lnTo>
                    <a:pt x="311233" y="2267291"/>
                  </a:lnTo>
                  <a:lnTo>
                    <a:pt x="313166" y="2268269"/>
                  </a:lnTo>
                  <a:lnTo>
                    <a:pt x="314042" y="2269466"/>
                  </a:lnTo>
                  <a:lnTo>
                    <a:pt x="315098" y="2271586"/>
                  </a:lnTo>
                  <a:lnTo>
                    <a:pt x="315575" y="2273980"/>
                  </a:lnTo>
                  <a:lnTo>
                    <a:pt x="315622" y="2275615"/>
                  </a:lnTo>
                  <a:lnTo>
                    <a:pt x="315302" y="2276312"/>
                  </a:lnTo>
                  <a:close/>
                  <a:moveTo>
                    <a:pt x="369917" y="2278831"/>
                  </a:moveTo>
                  <a:lnTo>
                    <a:pt x="370222" y="2279535"/>
                  </a:lnTo>
                  <a:lnTo>
                    <a:pt x="365332" y="2276906"/>
                  </a:lnTo>
                  <a:lnTo>
                    <a:pt x="363251" y="2275349"/>
                  </a:lnTo>
                  <a:lnTo>
                    <a:pt x="362438" y="2274223"/>
                  </a:lnTo>
                  <a:lnTo>
                    <a:pt x="361914" y="2273581"/>
                  </a:lnTo>
                  <a:lnTo>
                    <a:pt x="359434" y="2271907"/>
                  </a:lnTo>
                  <a:lnTo>
                    <a:pt x="359019" y="2271140"/>
                  </a:lnTo>
                  <a:lnTo>
                    <a:pt x="359606" y="2270569"/>
                  </a:lnTo>
                  <a:lnTo>
                    <a:pt x="361280" y="2270929"/>
                  </a:lnTo>
                  <a:lnTo>
                    <a:pt x="364042" y="2272189"/>
                  </a:lnTo>
                  <a:lnTo>
                    <a:pt x="366506" y="2274238"/>
                  </a:lnTo>
                  <a:lnTo>
                    <a:pt x="369917" y="2278831"/>
                  </a:lnTo>
                  <a:close/>
                  <a:moveTo>
                    <a:pt x="1908176" y="2271617"/>
                  </a:moveTo>
                  <a:lnTo>
                    <a:pt x="1909796" y="2273816"/>
                  </a:lnTo>
                  <a:lnTo>
                    <a:pt x="1910656" y="2274411"/>
                  </a:lnTo>
                  <a:lnTo>
                    <a:pt x="1905000" y="2276789"/>
                  </a:lnTo>
                  <a:lnTo>
                    <a:pt x="1904319" y="2276945"/>
                  </a:lnTo>
                  <a:lnTo>
                    <a:pt x="1903951" y="2276664"/>
                  </a:lnTo>
                  <a:lnTo>
                    <a:pt x="1903897" y="2274450"/>
                  </a:lnTo>
                  <a:lnTo>
                    <a:pt x="1904139" y="2272736"/>
                  </a:lnTo>
                  <a:lnTo>
                    <a:pt x="1904546" y="2272478"/>
                  </a:lnTo>
                  <a:lnTo>
                    <a:pt x="1905853" y="2273511"/>
                  </a:lnTo>
                  <a:lnTo>
                    <a:pt x="1907206" y="2271391"/>
                  </a:lnTo>
                  <a:lnTo>
                    <a:pt x="1908176" y="2271617"/>
                  </a:lnTo>
                  <a:close/>
                  <a:moveTo>
                    <a:pt x="1898060" y="2276883"/>
                  </a:moveTo>
                  <a:lnTo>
                    <a:pt x="1894673" y="2278846"/>
                  </a:lnTo>
                  <a:lnTo>
                    <a:pt x="1893898" y="2279621"/>
                  </a:lnTo>
                  <a:lnTo>
                    <a:pt x="1892960" y="2280012"/>
                  </a:lnTo>
                  <a:lnTo>
                    <a:pt x="1892255" y="2279394"/>
                  </a:lnTo>
                  <a:lnTo>
                    <a:pt x="1891270" y="2277313"/>
                  </a:lnTo>
                  <a:lnTo>
                    <a:pt x="1891450" y="2276625"/>
                  </a:lnTo>
                  <a:lnTo>
                    <a:pt x="1892381" y="2276531"/>
                  </a:lnTo>
                  <a:lnTo>
                    <a:pt x="1892913" y="2276805"/>
                  </a:lnTo>
                  <a:lnTo>
                    <a:pt x="1893046" y="2277454"/>
                  </a:lnTo>
                  <a:lnTo>
                    <a:pt x="1893453" y="2277783"/>
                  </a:lnTo>
                  <a:lnTo>
                    <a:pt x="1894133" y="2277790"/>
                  </a:lnTo>
                  <a:lnTo>
                    <a:pt x="1896644" y="2275764"/>
                  </a:lnTo>
                  <a:lnTo>
                    <a:pt x="1897951" y="2275443"/>
                  </a:lnTo>
                  <a:lnTo>
                    <a:pt x="1898420" y="2275834"/>
                  </a:lnTo>
                  <a:lnTo>
                    <a:pt x="1898060" y="2276883"/>
                  </a:lnTo>
                  <a:close/>
                  <a:moveTo>
                    <a:pt x="327357" y="2284792"/>
                  </a:moveTo>
                  <a:lnTo>
                    <a:pt x="327976" y="2287828"/>
                  </a:lnTo>
                  <a:lnTo>
                    <a:pt x="325284" y="2287343"/>
                  </a:lnTo>
                  <a:lnTo>
                    <a:pt x="324338" y="2286756"/>
                  </a:lnTo>
                  <a:lnTo>
                    <a:pt x="324299" y="2285293"/>
                  </a:lnTo>
                  <a:lnTo>
                    <a:pt x="324799" y="2283924"/>
                  </a:lnTo>
                  <a:lnTo>
                    <a:pt x="326849" y="2284417"/>
                  </a:lnTo>
                  <a:lnTo>
                    <a:pt x="327357" y="2284792"/>
                  </a:lnTo>
                  <a:close/>
                  <a:moveTo>
                    <a:pt x="1622058" y="2419864"/>
                  </a:moveTo>
                  <a:lnTo>
                    <a:pt x="1621048" y="2419473"/>
                  </a:lnTo>
                  <a:lnTo>
                    <a:pt x="1620117" y="2419144"/>
                  </a:lnTo>
                  <a:lnTo>
                    <a:pt x="1619319" y="2418886"/>
                  </a:lnTo>
                  <a:lnTo>
                    <a:pt x="1618858" y="2419324"/>
                  </a:lnTo>
                  <a:lnTo>
                    <a:pt x="1618420" y="2419911"/>
                  </a:lnTo>
                  <a:lnTo>
                    <a:pt x="1617880" y="2420349"/>
                  </a:lnTo>
                  <a:lnTo>
                    <a:pt x="1616745" y="2419731"/>
                  </a:lnTo>
                  <a:lnTo>
                    <a:pt x="1616026" y="2418604"/>
                  </a:lnTo>
                  <a:lnTo>
                    <a:pt x="1614868" y="2417439"/>
                  </a:lnTo>
                  <a:lnTo>
                    <a:pt x="1614430" y="2416562"/>
                  </a:lnTo>
                  <a:lnTo>
                    <a:pt x="1614657" y="2415545"/>
                  </a:lnTo>
                  <a:lnTo>
                    <a:pt x="1615173" y="2414559"/>
                  </a:lnTo>
                  <a:lnTo>
                    <a:pt x="1615408" y="2413386"/>
                  </a:lnTo>
                  <a:lnTo>
                    <a:pt x="1614844" y="2412040"/>
                  </a:lnTo>
                  <a:lnTo>
                    <a:pt x="1614328" y="2411274"/>
                  </a:lnTo>
                  <a:lnTo>
                    <a:pt x="1613968" y="2410397"/>
                  </a:lnTo>
                  <a:lnTo>
                    <a:pt x="1614101" y="2409553"/>
                  </a:lnTo>
                  <a:lnTo>
                    <a:pt x="1614821" y="2409154"/>
                  </a:lnTo>
                  <a:lnTo>
                    <a:pt x="1615486" y="2408637"/>
                  </a:lnTo>
                  <a:lnTo>
                    <a:pt x="1615721" y="2407534"/>
                  </a:lnTo>
                  <a:lnTo>
                    <a:pt x="1615306" y="2406361"/>
                  </a:lnTo>
                  <a:lnTo>
                    <a:pt x="1614125" y="2405883"/>
                  </a:lnTo>
                  <a:lnTo>
                    <a:pt x="1613147" y="2406063"/>
                  </a:lnTo>
                  <a:lnTo>
                    <a:pt x="1611731" y="2405805"/>
                  </a:lnTo>
                  <a:lnTo>
                    <a:pt x="1610362" y="2405070"/>
                  </a:lnTo>
                  <a:lnTo>
                    <a:pt x="1609462" y="2404225"/>
                  </a:lnTo>
                  <a:lnTo>
                    <a:pt x="1608766" y="2403748"/>
                  </a:lnTo>
                  <a:lnTo>
                    <a:pt x="1608226" y="2403748"/>
                  </a:lnTo>
                  <a:lnTo>
                    <a:pt x="1607584" y="2403270"/>
                  </a:lnTo>
                  <a:lnTo>
                    <a:pt x="1607201" y="2402457"/>
                  </a:lnTo>
                  <a:lnTo>
                    <a:pt x="1607248" y="2401135"/>
                  </a:lnTo>
                  <a:lnTo>
                    <a:pt x="1607428" y="2400321"/>
                  </a:lnTo>
                  <a:lnTo>
                    <a:pt x="1607788" y="2399624"/>
                  </a:lnTo>
                  <a:lnTo>
                    <a:pt x="1607811" y="2398850"/>
                  </a:lnTo>
                  <a:lnTo>
                    <a:pt x="1607655" y="2398295"/>
                  </a:lnTo>
                  <a:lnTo>
                    <a:pt x="1607631" y="2397849"/>
                  </a:lnTo>
                  <a:lnTo>
                    <a:pt x="1607733" y="2397293"/>
                  </a:lnTo>
                  <a:lnTo>
                    <a:pt x="1607968" y="2396190"/>
                  </a:lnTo>
                  <a:lnTo>
                    <a:pt x="1607584" y="2395376"/>
                  </a:lnTo>
                  <a:lnTo>
                    <a:pt x="1607545" y="2392560"/>
                  </a:lnTo>
                  <a:lnTo>
                    <a:pt x="1607475" y="2387279"/>
                  </a:lnTo>
                  <a:lnTo>
                    <a:pt x="1607420" y="2383227"/>
                  </a:lnTo>
                  <a:lnTo>
                    <a:pt x="1607350" y="2378110"/>
                  </a:lnTo>
                  <a:lnTo>
                    <a:pt x="1607310" y="2374378"/>
                  </a:lnTo>
                  <a:lnTo>
                    <a:pt x="1607256" y="2369137"/>
                  </a:lnTo>
                  <a:lnTo>
                    <a:pt x="1607201" y="2364145"/>
                  </a:lnTo>
                  <a:lnTo>
                    <a:pt x="1607115" y="2359420"/>
                  </a:lnTo>
                  <a:lnTo>
                    <a:pt x="1604306" y="2356690"/>
                  </a:lnTo>
                  <a:lnTo>
                    <a:pt x="1600747" y="2353232"/>
                  </a:lnTo>
                  <a:lnTo>
                    <a:pt x="1597695" y="2350939"/>
                  </a:lnTo>
                  <a:lnTo>
                    <a:pt x="1596045" y="2350665"/>
                  </a:lnTo>
                  <a:lnTo>
                    <a:pt x="1595012" y="2350986"/>
                  </a:lnTo>
                  <a:lnTo>
                    <a:pt x="1594597" y="2351902"/>
                  </a:lnTo>
                  <a:lnTo>
                    <a:pt x="1592321" y="2352880"/>
                  </a:lnTo>
                  <a:lnTo>
                    <a:pt x="1588190" y="2353928"/>
                  </a:lnTo>
                  <a:lnTo>
                    <a:pt x="1584669" y="2355547"/>
                  </a:lnTo>
                  <a:lnTo>
                    <a:pt x="1583379" y="2355563"/>
                  </a:lnTo>
                  <a:lnTo>
                    <a:pt x="1582283" y="2355289"/>
                  </a:lnTo>
                  <a:lnTo>
                    <a:pt x="1580836" y="2354475"/>
                  </a:lnTo>
                  <a:lnTo>
                    <a:pt x="1579835" y="2353279"/>
                  </a:lnTo>
                  <a:lnTo>
                    <a:pt x="1579490" y="2351197"/>
                  </a:lnTo>
                  <a:lnTo>
                    <a:pt x="1579803" y="2348334"/>
                  </a:lnTo>
                  <a:lnTo>
                    <a:pt x="1577691" y="2347747"/>
                  </a:lnTo>
                  <a:lnTo>
                    <a:pt x="1575571" y="2347153"/>
                  </a:lnTo>
                  <a:lnTo>
                    <a:pt x="1574272" y="2349124"/>
                  </a:lnTo>
                  <a:lnTo>
                    <a:pt x="1573028" y="2350783"/>
                  </a:lnTo>
                  <a:lnTo>
                    <a:pt x="1570556" y="2354397"/>
                  </a:lnTo>
                  <a:lnTo>
                    <a:pt x="1567082" y="2359459"/>
                  </a:lnTo>
                  <a:lnTo>
                    <a:pt x="1565150" y="2362236"/>
                  </a:lnTo>
                  <a:lnTo>
                    <a:pt x="1561762" y="2367110"/>
                  </a:lnTo>
                  <a:lnTo>
                    <a:pt x="1558774" y="2371390"/>
                  </a:lnTo>
                  <a:lnTo>
                    <a:pt x="1558109" y="2375771"/>
                  </a:lnTo>
                  <a:lnTo>
                    <a:pt x="1557467" y="2379917"/>
                  </a:lnTo>
                  <a:lnTo>
                    <a:pt x="1555003" y="2383062"/>
                  </a:lnTo>
                  <a:lnTo>
                    <a:pt x="1553501" y="2385941"/>
                  </a:lnTo>
                  <a:lnTo>
                    <a:pt x="1552828" y="2389133"/>
                  </a:lnTo>
                  <a:lnTo>
                    <a:pt x="1552265" y="2392059"/>
                  </a:lnTo>
                  <a:lnTo>
                    <a:pt x="1552226" y="2394508"/>
                  </a:lnTo>
                  <a:lnTo>
                    <a:pt x="1552648" y="2395791"/>
                  </a:lnTo>
                  <a:lnTo>
                    <a:pt x="1552453" y="2396832"/>
                  </a:lnTo>
                  <a:lnTo>
                    <a:pt x="1551639" y="2398029"/>
                  </a:lnTo>
                  <a:lnTo>
                    <a:pt x="1550004" y="2400102"/>
                  </a:lnTo>
                  <a:lnTo>
                    <a:pt x="1549714" y="2402097"/>
                  </a:lnTo>
                  <a:lnTo>
                    <a:pt x="1548721" y="2403083"/>
                  </a:lnTo>
                  <a:lnTo>
                    <a:pt x="1545873" y="2405046"/>
                  </a:lnTo>
                  <a:lnTo>
                    <a:pt x="1543549" y="2407949"/>
                  </a:lnTo>
                  <a:lnTo>
                    <a:pt x="1543432" y="2409584"/>
                  </a:lnTo>
                  <a:lnTo>
                    <a:pt x="1543761" y="2410945"/>
                  </a:lnTo>
                  <a:lnTo>
                    <a:pt x="1543815" y="2411782"/>
                  </a:lnTo>
                  <a:lnTo>
                    <a:pt x="1543346" y="2412369"/>
                  </a:lnTo>
                  <a:lnTo>
                    <a:pt x="1542415" y="2412330"/>
                  </a:lnTo>
                  <a:lnTo>
                    <a:pt x="1541406" y="2412510"/>
                  </a:lnTo>
                  <a:lnTo>
                    <a:pt x="1540561" y="2413715"/>
                  </a:lnTo>
                  <a:lnTo>
                    <a:pt x="1540584" y="2415444"/>
                  </a:lnTo>
                  <a:lnTo>
                    <a:pt x="1539966" y="2416687"/>
                  </a:lnTo>
                  <a:lnTo>
                    <a:pt x="1539239" y="2416946"/>
                  </a:lnTo>
                  <a:lnTo>
                    <a:pt x="1538621" y="2416070"/>
                  </a:lnTo>
                  <a:lnTo>
                    <a:pt x="1537877" y="2414755"/>
                  </a:lnTo>
                  <a:lnTo>
                    <a:pt x="1537009" y="2414622"/>
                  </a:lnTo>
                  <a:lnTo>
                    <a:pt x="1535687" y="2415498"/>
                  </a:lnTo>
                  <a:lnTo>
                    <a:pt x="1534052" y="2416938"/>
                  </a:lnTo>
                  <a:lnTo>
                    <a:pt x="1532581" y="2417016"/>
                  </a:lnTo>
                  <a:lnTo>
                    <a:pt x="1529819" y="2416093"/>
                  </a:lnTo>
                  <a:lnTo>
                    <a:pt x="1527809" y="2418886"/>
                  </a:lnTo>
                  <a:lnTo>
                    <a:pt x="1525642" y="2424863"/>
                  </a:lnTo>
                  <a:lnTo>
                    <a:pt x="1516512" y="2424879"/>
                  </a:lnTo>
                  <a:lnTo>
                    <a:pt x="1507374" y="2424894"/>
                  </a:lnTo>
                  <a:lnTo>
                    <a:pt x="1498236" y="2424910"/>
                  </a:lnTo>
                  <a:lnTo>
                    <a:pt x="1489106" y="2424926"/>
                  </a:lnTo>
                  <a:lnTo>
                    <a:pt x="1479968" y="2424941"/>
                  </a:lnTo>
                  <a:lnTo>
                    <a:pt x="1470831" y="2424949"/>
                  </a:lnTo>
                  <a:lnTo>
                    <a:pt x="1461693" y="2424965"/>
                  </a:lnTo>
                  <a:lnTo>
                    <a:pt x="1456584" y="2424973"/>
                  </a:lnTo>
                  <a:lnTo>
                    <a:pt x="1455583" y="2424973"/>
                  </a:lnTo>
                  <a:lnTo>
                    <a:pt x="1458712" y="2423807"/>
                  </a:lnTo>
                  <a:lnTo>
                    <a:pt x="1465237" y="2419254"/>
                  </a:lnTo>
                  <a:lnTo>
                    <a:pt x="1470048" y="2417603"/>
                  </a:lnTo>
                  <a:lnTo>
                    <a:pt x="1476307" y="2412807"/>
                  </a:lnTo>
                  <a:lnTo>
                    <a:pt x="1480845" y="2411884"/>
                  </a:lnTo>
                  <a:lnTo>
                    <a:pt x="1481705" y="2410828"/>
                  </a:lnTo>
                  <a:lnTo>
                    <a:pt x="1482464" y="2406838"/>
                  </a:lnTo>
                  <a:lnTo>
                    <a:pt x="1482879" y="2405414"/>
                  </a:lnTo>
                  <a:lnTo>
                    <a:pt x="1484999" y="2401487"/>
                  </a:lnTo>
                  <a:lnTo>
                    <a:pt x="1487542" y="2398162"/>
                  </a:lnTo>
                  <a:lnTo>
                    <a:pt x="1489591" y="2393553"/>
                  </a:lnTo>
                  <a:lnTo>
                    <a:pt x="1493315" y="2390604"/>
                  </a:lnTo>
                  <a:lnTo>
                    <a:pt x="1498948" y="2388132"/>
                  </a:lnTo>
                  <a:lnTo>
                    <a:pt x="1504158" y="2382726"/>
                  </a:lnTo>
                  <a:lnTo>
                    <a:pt x="1507014" y="2381075"/>
                  </a:lnTo>
                  <a:lnTo>
                    <a:pt x="1509783" y="2379894"/>
                  </a:lnTo>
                  <a:lnTo>
                    <a:pt x="1510941" y="2377688"/>
                  </a:lnTo>
                  <a:lnTo>
                    <a:pt x="1512655" y="2376428"/>
                  </a:lnTo>
                  <a:lnTo>
                    <a:pt x="1517231" y="2373854"/>
                  </a:lnTo>
                  <a:lnTo>
                    <a:pt x="1522278" y="2373158"/>
                  </a:lnTo>
                  <a:lnTo>
                    <a:pt x="1527371" y="2371022"/>
                  </a:lnTo>
                  <a:lnTo>
                    <a:pt x="1531282" y="2369888"/>
                  </a:lnTo>
                  <a:lnTo>
                    <a:pt x="1533676" y="2367877"/>
                  </a:lnTo>
                  <a:lnTo>
                    <a:pt x="1537165" y="2366821"/>
                  </a:lnTo>
                  <a:lnTo>
                    <a:pt x="1547571" y="2361039"/>
                  </a:lnTo>
                  <a:lnTo>
                    <a:pt x="1550458" y="2358325"/>
                  </a:lnTo>
                  <a:lnTo>
                    <a:pt x="1554197" y="2352754"/>
                  </a:lnTo>
                  <a:lnTo>
                    <a:pt x="1557452" y="2349914"/>
                  </a:lnTo>
                  <a:lnTo>
                    <a:pt x="1558602" y="2346887"/>
                  </a:lnTo>
                  <a:lnTo>
                    <a:pt x="1563319" y="2341958"/>
                  </a:lnTo>
                  <a:lnTo>
                    <a:pt x="1568177" y="2335441"/>
                  </a:lnTo>
                  <a:lnTo>
                    <a:pt x="1570595" y="2330755"/>
                  </a:lnTo>
                  <a:lnTo>
                    <a:pt x="1574210" y="2328150"/>
                  </a:lnTo>
                  <a:lnTo>
                    <a:pt x="1581219" y="2320671"/>
                  </a:lnTo>
                  <a:lnTo>
                    <a:pt x="1584982" y="2317674"/>
                  </a:lnTo>
                  <a:lnTo>
                    <a:pt x="1586508" y="2317330"/>
                  </a:lnTo>
                  <a:lnTo>
                    <a:pt x="1590764" y="2314662"/>
                  </a:lnTo>
                  <a:lnTo>
                    <a:pt x="1593408" y="2311877"/>
                  </a:lnTo>
                  <a:lnTo>
                    <a:pt x="1597649" y="2309076"/>
                  </a:lnTo>
                  <a:lnTo>
                    <a:pt x="1605315" y="2305618"/>
                  </a:lnTo>
                  <a:lnTo>
                    <a:pt x="1612521" y="2301464"/>
                  </a:lnTo>
                  <a:lnTo>
                    <a:pt x="1622253" y="2297857"/>
                  </a:lnTo>
                  <a:lnTo>
                    <a:pt x="1633660" y="2292444"/>
                  </a:lnTo>
                  <a:lnTo>
                    <a:pt x="1642876" y="2289533"/>
                  </a:lnTo>
                  <a:lnTo>
                    <a:pt x="1649361" y="2289111"/>
                  </a:lnTo>
                  <a:lnTo>
                    <a:pt x="1657255" y="2287757"/>
                  </a:lnTo>
                  <a:lnTo>
                    <a:pt x="1660048" y="2287898"/>
                  </a:lnTo>
                  <a:lnTo>
                    <a:pt x="1672339" y="2290253"/>
                  </a:lnTo>
                  <a:lnTo>
                    <a:pt x="1678238" y="2293163"/>
                  </a:lnTo>
                  <a:lnTo>
                    <a:pt x="1684950" y="2299265"/>
                  </a:lnTo>
                  <a:lnTo>
                    <a:pt x="1685952" y="2300869"/>
                  </a:lnTo>
                  <a:lnTo>
                    <a:pt x="1686116" y="2303115"/>
                  </a:lnTo>
                  <a:lnTo>
                    <a:pt x="1682556" y="2302027"/>
                  </a:lnTo>
                  <a:lnTo>
                    <a:pt x="1679419" y="2301957"/>
                  </a:lnTo>
                  <a:lnTo>
                    <a:pt x="1681594" y="2303201"/>
                  </a:lnTo>
                  <a:lnTo>
                    <a:pt x="1685294" y="2306940"/>
                  </a:lnTo>
                  <a:lnTo>
                    <a:pt x="1685130" y="2311603"/>
                  </a:lnTo>
                  <a:lnTo>
                    <a:pt x="1683041" y="2315804"/>
                  </a:lnTo>
                  <a:lnTo>
                    <a:pt x="1676798" y="2317870"/>
                  </a:lnTo>
                  <a:lnTo>
                    <a:pt x="1675202" y="2319513"/>
                  </a:lnTo>
                  <a:lnTo>
                    <a:pt x="1673911" y="2322227"/>
                  </a:lnTo>
                  <a:lnTo>
                    <a:pt x="1672644" y="2323268"/>
                  </a:lnTo>
                  <a:lnTo>
                    <a:pt x="1669616" y="2324473"/>
                  </a:lnTo>
                  <a:lnTo>
                    <a:pt x="1667942" y="2326233"/>
                  </a:lnTo>
                  <a:lnTo>
                    <a:pt x="1663037" y="2329018"/>
                  </a:lnTo>
                  <a:lnTo>
                    <a:pt x="1660831" y="2329347"/>
                  </a:lnTo>
                  <a:lnTo>
                    <a:pt x="1658288" y="2328682"/>
                  </a:lnTo>
                  <a:lnTo>
                    <a:pt x="1652162" y="2326061"/>
                  </a:lnTo>
                  <a:lnTo>
                    <a:pt x="1648391" y="2323526"/>
                  </a:lnTo>
                  <a:lnTo>
                    <a:pt x="1646506" y="2324911"/>
                  </a:lnTo>
                  <a:lnTo>
                    <a:pt x="1644957" y="2326358"/>
                  </a:lnTo>
                  <a:lnTo>
                    <a:pt x="1641319" y="2325873"/>
                  </a:lnTo>
                  <a:lnTo>
                    <a:pt x="1639660" y="2326514"/>
                  </a:lnTo>
                  <a:lnTo>
                    <a:pt x="1636922" y="2325803"/>
                  </a:lnTo>
                  <a:lnTo>
                    <a:pt x="1631313" y="2328987"/>
                  </a:lnTo>
                  <a:lnTo>
                    <a:pt x="1632909" y="2329354"/>
                  </a:lnTo>
                  <a:lnTo>
                    <a:pt x="1637360" y="2327524"/>
                  </a:lnTo>
                  <a:lnTo>
                    <a:pt x="1638878" y="2327727"/>
                  </a:lnTo>
                  <a:lnTo>
                    <a:pt x="1642156" y="2330090"/>
                  </a:lnTo>
                  <a:lnTo>
                    <a:pt x="1650081" y="2332625"/>
                  </a:lnTo>
                  <a:lnTo>
                    <a:pt x="1652139" y="2334299"/>
                  </a:lnTo>
                  <a:lnTo>
                    <a:pt x="1654102" y="2339627"/>
                  </a:lnTo>
                  <a:lnTo>
                    <a:pt x="1655401" y="2340479"/>
                  </a:lnTo>
                  <a:lnTo>
                    <a:pt x="1658116" y="2339924"/>
                  </a:lnTo>
                  <a:lnTo>
                    <a:pt x="1661182" y="2337295"/>
                  </a:lnTo>
                  <a:lnTo>
                    <a:pt x="1663725" y="2335887"/>
                  </a:lnTo>
                  <a:lnTo>
                    <a:pt x="1668693" y="2334729"/>
                  </a:lnTo>
                  <a:lnTo>
                    <a:pt x="1667715" y="2336482"/>
                  </a:lnTo>
                  <a:lnTo>
                    <a:pt x="1671502" y="2336341"/>
                  </a:lnTo>
                  <a:lnTo>
                    <a:pt x="1675249" y="2338696"/>
                  </a:lnTo>
                  <a:lnTo>
                    <a:pt x="1673864" y="2340370"/>
                  </a:lnTo>
                  <a:lnTo>
                    <a:pt x="1671979" y="2343734"/>
                  </a:lnTo>
                  <a:lnTo>
                    <a:pt x="1670665" y="2350251"/>
                  </a:lnTo>
                  <a:lnTo>
                    <a:pt x="1666847" y="2354601"/>
                  </a:lnTo>
                  <a:lnTo>
                    <a:pt x="1661738" y="2358872"/>
                  </a:lnTo>
                  <a:lnTo>
                    <a:pt x="1663029" y="2359897"/>
                  </a:lnTo>
                  <a:lnTo>
                    <a:pt x="1664523" y="2360531"/>
                  </a:lnTo>
                  <a:lnTo>
                    <a:pt x="1667809" y="2359271"/>
                  </a:lnTo>
                  <a:lnTo>
                    <a:pt x="1670007" y="2359357"/>
                  </a:lnTo>
                  <a:lnTo>
                    <a:pt x="1672448" y="2360171"/>
                  </a:lnTo>
                  <a:lnTo>
                    <a:pt x="1671689" y="2363472"/>
                  </a:lnTo>
                  <a:lnTo>
                    <a:pt x="1670813" y="2365710"/>
                  </a:lnTo>
                  <a:lnTo>
                    <a:pt x="1671322" y="2367799"/>
                  </a:lnTo>
                  <a:lnTo>
                    <a:pt x="1672769" y="2371765"/>
                  </a:lnTo>
                  <a:lnTo>
                    <a:pt x="1674764" y="2372634"/>
                  </a:lnTo>
                  <a:lnTo>
                    <a:pt x="1675562" y="2377703"/>
                  </a:lnTo>
                  <a:lnTo>
                    <a:pt x="1676618" y="2380457"/>
                  </a:lnTo>
                  <a:lnTo>
                    <a:pt x="1676470" y="2382663"/>
                  </a:lnTo>
                  <a:lnTo>
                    <a:pt x="1678465" y="2384079"/>
                  </a:lnTo>
                  <a:lnTo>
                    <a:pt x="1678801" y="2386333"/>
                  </a:lnTo>
                  <a:lnTo>
                    <a:pt x="1686038" y="2386974"/>
                  </a:lnTo>
                  <a:lnTo>
                    <a:pt x="1687508" y="2387835"/>
                  </a:lnTo>
                  <a:lnTo>
                    <a:pt x="1692539" y="2388687"/>
                  </a:lnTo>
                  <a:lnTo>
                    <a:pt x="1693493" y="2389305"/>
                  </a:lnTo>
                  <a:lnTo>
                    <a:pt x="1694385" y="2390542"/>
                  </a:lnTo>
                  <a:lnTo>
                    <a:pt x="1689456" y="2393248"/>
                  </a:lnTo>
                  <a:lnTo>
                    <a:pt x="1693446" y="2395204"/>
                  </a:lnTo>
                  <a:lnTo>
                    <a:pt x="1697217" y="2398388"/>
                  </a:lnTo>
                  <a:lnTo>
                    <a:pt x="1700182" y="2397763"/>
                  </a:lnTo>
                  <a:lnTo>
                    <a:pt x="1701465" y="2397864"/>
                  </a:lnTo>
                  <a:lnTo>
                    <a:pt x="1704783" y="2399859"/>
                  </a:lnTo>
                  <a:lnTo>
                    <a:pt x="1705706" y="2400845"/>
                  </a:lnTo>
                  <a:lnTo>
                    <a:pt x="1706214" y="2401721"/>
                  </a:lnTo>
                  <a:lnTo>
                    <a:pt x="1707881" y="2401534"/>
                  </a:lnTo>
                  <a:lnTo>
                    <a:pt x="1710275" y="2400767"/>
                  </a:lnTo>
                  <a:lnTo>
                    <a:pt x="1714601" y="2400955"/>
                  </a:lnTo>
                  <a:lnTo>
                    <a:pt x="1719217" y="2402081"/>
                  </a:lnTo>
                  <a:lnTo>
                    <a:pt x="1718826" y="2403795"/>
                  </a:lnTo>
                  <a:lnTo>
                    <a:pt x="1718129" y="2404976"/>
                  </a:lnTo>
                  <a:lnTo>
                    <a:pt x="1721736" y="2404585"/>
                  </a:lnTo>
                  <a:lnTo>
                    <a:pt x="1723989" y="2405797"/>
                  </a:lnTo>
                  <a:lnTo>
                    <a:pt x="1724771" y="2405211"/>
                  </a:lnTo>
                  <a:lnTo>
                    <a:pt x="1725327" y="2404452"/>
                  </a:lnTo>
                  <a:lnTo>
                    <a:pt x="1729810" y="2402379"/>
                  </a:lnTo>
                  <a:lnTo>
                    <a:pt x="1735568" y="2398068"/>
                  </a:lnTo>
                  <a:lnTo>
                    <a:pt x="1736264" y="2398600"/>
                  </a:lnTo>
                  <a:lnTo>
                    <a:pt x="1736530" y="2400235"/>
                  </a:lnTo>
                  <a:lnTo>
                    <a:pt x="1737289" y="2402895"/>
                  </a:lnTo>
                  <a:lnTo>
                    <a:pt x="1739503" y="2404725"/>
                  </a:lnTo>
                  <a:lnTo>
                    <a:pt x="1742124" y="2405148"/>
                  </a:lnTo>
                  <a:lnTo>
                    <a:pt x="1745738" y="2403748"/>
                  </a:lnTo>
                  <a:lnTo>
                    <a:pt x="1747162" y="2404960"/>
                  </a:lnTo>
                  <a:lnTo>
                    <a:pt x="1748852" y="2407292"/>
                  </a:lnTo>
                  <a:lnTo>
                    <a:pt x="1750464" y="2410343"/>
                  </a:lnTo>
                  <a:lnTo>
                    <a:pt x="1750354" y="2411430"/>
                  </a:lnTo>
                  <a:lnTo>
                    <a:pt x="1748289" y="2412385"/>
                  </a:lnTo>
                  <a:lnTo>
                    <a:pt x="1746427" y="2413754"/>
                  </a:lnTo>
                  <a:lnTo>
                    <a:pt x="1754203" y="2414317"/>
                  </a:lnTo>
                  <a:lnTo>
                    <a:pt x="1754993" y="2414896"/>
                  </a:lnTo>
                  <a:lnTo>
                    <a:pt x="1755854" y="2416093"/>
                  </a:lnTo>
                  <a:lnTo>
                    <a:pt x="1755056" y="2417298"/>
                  </a:lnTo>
                  <a:lnTo>
                    <a:pt x="1754320" y="2417900"/>
                  </a:lnTo>
                  <a:lnTo>
                    <a:pt x="1752912" y="2417196"/>
                  </a:lnTo>
                  <a:lnTo>
                    <a:pt x="1750307" y="2417837"/>
                  </a:lnTo>
                  <a:lnTo>
                    <a:pt x="1748030" y="2419402"/>
                  </a:lnTo>
                  <a:lnTo>
                    <a:pt x="1745597" y="2420271"/>
                  </a:lnTo>
                  <a:lnTo>
                    <a:pt x="1744040" y="2420364"/>
                  </a:lnTo>
                  <a:lnTo>
                    <a:pt x="1742312" y="2421092"/>
                  </a:lnTo>
                  <a:lnTo>
                    <a:pt x="1740731" y="2422211"/>
                  </a:lnTo>
                  <a:lnTo>
                    <a:pt x="1739096" y="2422524"/>
                  </a:lnTo>
                  <a:lnTo>
                    <a:pt x="1733980" y="2425309"/>
                  </a:lnTo>
                  <a:lnTo>
                    <a:pt x="1728754" y="2427101"/>
                  </a:lnTo>
                  <a:lnTo>
                    <a:pt x="1723285" y="2429964"/>
                  </a:lnTo>
                  <a:lnTo>
                    <a:pt x="1717707" y="2431771"/>
                  </a:lnTo>
                  <a:lnTo>
                    <a:pt x="1711918" y="2433938"/>
                  </a:lnTo>
                  <a:lnTo>
                    <a:pt x="1710658" y="2434126"/>
                  </a:lnTo>
                  <a:lnTo>
                    <a:pt x="1709195" y="2434040"/>
                  </a:lnTo>
                  <a:lnTo>
                    <a:pt x="1705894" y="2436160"/>
                  </a:lnTo>
                  <a:lnTo>
                    <a:pt x="1704258" y="2435871"/>
                  </a:lnTo>
                  <a:lnTo>
                    <a:pt x="1702592" y="2436238"/>
                  </a:lnTo>
                  <a:lnTo>
                    <a:pt x="1700668" y="2435769"/>
                  </a:lnTo>
                  <a:lnTo>
                    <a:pt x="1699361" y="2434900"/>
                  </a:lnTo>
                  <a:lnTo>
                    <a:pt x="1700362" y="2437138"/>
                  </a:lnTo>
                  <a:lnTo>
                    <a:pt x="1700660" y="2439196"/>
                  </a:lnTo>
                  <a:lnTo>
                    <a:pt x="1700159" y="2440095"/>
                  </a:lnTo>
                  <a:lnTo>
                    <a:pt x="1699236" y="2441151"/>
                  </a:lnTo>
                  <a:lnTo>
                    <a:pt x="1695911" y="2440956"/>
                  </a:lnTo>
                  <a:lnTo>
                    <a:pt x="1694604" y="2440213"/>
                  </a:lnTo>
                  <a:lnTo>
                    <a:pt x="1693055" y="2439117"/>
                  </a:lnTo>
                  <a:lnTo>
                    <a:pt x="1692343" y="2437349"/>
                  </a:lnTo>
                  <a:lnTo>
                    <a:pt x="1690677" y="2436082"/>
                  </a:lnTo>
                  <a:lnTo>
                    <a:pt x="1689691" y="2437834"/>
                  </a:lnTo>
                  <a:lnTo>
                    <a:pt x="1689691" y="2439141"/>
                  </a:lnTo>
                  <a:lnTo>
                    <a:pt x="1688455" y="2440917"/>
                  </a:lnTo>
                  <a:lnTo>
                    <a:pt x="1687000" y="2437873"/>
                  </a:lnTo>
                  <a:lnTo>
                    <a:pt x="1684387" y="2438992"/>
                  </a:lnTo>
                  <a:lnTo>
                    <a:pt x="1683237" y="2442231"/>
                  </a:lnTo>
                  <a:lnTo>
                    <a:pt x="1683816" y="2443154"/>
                  </a:lnTo>
                  <a:lnTo>
                    <a:pt x="1684621" y="2445626"/>
                  </a:lnTo>
                  <a:lnTo>
                    <a:pt x="1683331" y="2446917"/>
                  </a:lnTo>
                  <a:lnTo>
                    <a:pt x="1682368" y="2446565"/>
                  </a:lnTo>
                  <a:lnTo>
                    <a:pt x="1680381" y="2450180"/>
                  </a:lnTo>
                  <a:lnTo>
                    <a:pt x="1677972" y="2451494"/>
                  </a:lnTo>
                  <a:lnTo>
                    <a:pt x="1675492" y="2455171"/>
                  </a:lnTo>
                  <a:lnTo>
                    <a:pt x="1672550" y="2457972"/>
                  </a:lnTo>
                  <a:lnTo>
                    <a:pt x="1671744" y="2459842"/>
                  </a:lnTo>
                  <a:lnTo>
                    <a:pt x="1666815" y="2464105"/>
                  </a:lnTo>
                  <a:lnTo>
                    <a:pt x="1664946" y="2463972"/>
                  </a:lnTo>
                  <a:lnTo>
                    <a:pt x="1663569" y="2464113"/>
                  </a:lnTo>
                  <a:lnTo>
                    <a:pt x="1661488" y="2465889"/>
                  </a:lnTo>
                  <a:lnTo>
                    <a:pt x="1661159" y="2469472"/>
                  </a:lnTo>
                  <a:lnTo>
                    <a:pt x="1660244" y="2468995"/>
                  </a:lnTo>
                  <a:lnTo>
                    <a:pt x="1659313" y="2469112"/>
                  </a:lnTo>
                  <a:lnTo>
                    <a:pt x="1658828" y="2470239"/>
                  </a:lnTo>
                  <a:lnTo>
                    <a:pt x="1658147" y="2470419"/>
                  </a:lnTo>
                  <a:lnTo>
                    <a:pt x="1656332" y="2469355"/>
                  </a:lnTo>
                  <a:lnTo>
                    <a:pt x="1654196" y="2469934"/>
                  </a:lnTo>
                  <a:lnTo>
                    <a:pt x="1652522" y="2469128"/>
                  </a:lnTo>
                  <a:lnTo>
                    <a:pt x="1650394" y="2463878"/>
                  </a:lnTo>
                  <a:lnTo>
                    <a:pt x="1649260" y="2462032"/>
                  </a:lnTo>
                  <a:lnTo>
                    <a:pt x="1647249" y="2461437"/>
                  </a:lnTo>
                  <a:lnTo>
                    <a:pt x="1646725" y="2462556"/>
                  </a:lnTo>
                  <a:lnTo>
                    <a:pt x="1645942" y="2463644"/>
                  </a:lnTo>
                  <a:lnTo>
                    <a:pt x="1644010" y="2461469"/>
                  </a:lnTo>
                  <a:lnTo>
                    <a:pt x="1642539" y="2453395"/>
                  </a:lnTo>
                  <a:lnTo>
                    <a:pt x="1642532" y="2451439"/>
                  </a:lnTo>
                  <a:lnTo>
                    <a:pt x="1644581" y="2444602"/>
                  </a:lnTo>
                  <a:lnTo>
                    <a:pt x="1649666" y="2438429"/>
                  </a:lnTo>
                  <a:lnTo>
                    <a:pt x="1648039" y="2438225"/>
                  </a:lnTo>
                  <a:lnTo>
                    <a:pt x="1643548" y="2442505"/>
                  </a:lnTo>
                  <a:lnTo>
                    <a:pt x="1644010" y="2441472"/>
                  </a:lnTo>
                  <a:lnTo>
                    <a:pt x="1644769" y="2440392"/>
                  </a:lnTo>
                  <a:lnTo>
                    <a:pt x="1646287" y="2438648"/>
                  </a:lnTo>
                  <a:lnTo>
                    <a:pt x="1648579" y="2437013"/>
                  </a:lnTo>
                  <a:lnTo>
                    <a:pt x="1651638" y="2436050"/>
                  </a:lnTo>
                  <a:lnTo>
                    <a:pt x="1653742" y="2435910"/>
                  </a:lnTo>
                  <a:lnTo>
                    <a:pt x="1655198" y="2435002"/>
                  </a:lnTo>
                  <a:lnTo>
                    <a:pt x="1657302" y="2433391"/>
                  </a:lnTo>
                  <a:lnTo>
                    <a:pt x="1657693" y="2432538"/>
                  </a:lnTo>
                  <a:lnTo>
                    <a:pt x="1655831" y="2433523"/>
                  </a:lnTo>
                  <a:lnTo>
                    <a:pt x="1652733" y="2434486"/>
                  </a:lnTo>
                  <a:lnTo>
                    <a:pt x="1653524" y="2433218"/>
                  </a:lnTo>
                  <a:lnTo>
                    <a:pt x="1654306" y="2432546"/>
                  </a:lnTo>
                  <a:lnTo>
                    <a:pt x="1670852" y="2421405"/>
                  </a:lnTo>
                  <a:lnTo>
                    <a:pt x="1674185" y="2419559"/>
                  </a:lnTo>
                  <a:lnTo>
                    <a:pt x="1680827" y="2417204"/>
                  </a:lnTo>
                  <a:lnTo>
                    <a:pt x="1681750" y="2415663"/>
                  </a:lnTo>
                  <a:lnTo>
                    <a:pt x="1680843" y="2414677"/>
                  </a:lnTo>
                  <a:lnTo>
                    <a:pt x="1683425" y="2415545"/>
                  </a:lnTo>
                  <a:lnTo>
                    <a:pt x="1683213" y="2416828"/>
                  </a:lnTo>
                  <a:lnTo>
                    <a:pt x="1682806" y="2417759"/>
                  </a:lnTo>
                  <a:lnTo>
                    <a:pt x="1682658" y="2419347"/>
                  </a:lnTo>
                  <a:lnTo>
                    <a:pt x="1682908" y="2420865"/>
                  </a:lnTo>
                  <a:lnTo>
                    <a:pt x="1685521" y="2421608"/>
                  </a:lnTo>
                  <a:lnTo>
                    <a:pt x="1687704" y="2424433"/>
                  </a:lnTo>
                  <a:lnTo>
                    <a:pt x="1686671" y="2420591"/>
                  </a:lnTo>
                  <a:lnTo>
                    <a:pt x="1688635" y="2418416"/>
                  </a:lnTo>
                  <a:lnTo>
                    <a:pt x="1696208" y="2415498"/>
                  </a:lnTo>
                  <a:lnTo>
                    <a:pt x="1702537" y="2415178"/>
                  </a:lnTo>
                  <a:lnTo>
                    <a:pt x="1704564" y="2413816"/>
                  </a:lnTo>
                  <a:lnTo>
                    <a:pt x="1699157" y="2412901"/>
                  </a:lnTo>
                  <a:lnTo>
                    <a:pt x="1692742" y="2413402"/>
                  </a:lnTo>
                  <a:lnTo>
                    <a:pt x="1688776" y="2412385"/>
                  </a:lnTo>
                  <a:lnTo>
                    <a:pt x="1683300" y="2413050"/>
                  </a:lnTo>
                  <a:lnTo>
                    <a:pt x="1677510" y="2412408"/>
                  </a:lnTo>
                  <a:lnTo>
                    <a:pt x="1675734" y="2413253"/>
                  </a:lnTo>
                  <a:lnTo>
                    <a:pt x="1674295" y="2415076"/>
                  </a:lnTo>
                  <a:lnTo>
                    <a:pt x="1672425" y="2414270"/>
                  </a:lnTo>
                  <a:lnTo>
                    <a:pt x="1671517" y="2414137"/>
                  </a:lnTo>
                  <a:lnTo>
                    <a:pt x="1670649" y="2413503"/>
                  </a:lnTo>
                  <a:lnTo>
                    <a:pt x="1672527" y="2410366"/>
                  </a:lnTo>
                  <a:lnTo>
                    <a:pt x="1678394" y="2405680"/>
                  </a:lnTo>
                  <a:lnTo>
                    <a:pt x="1681969" y="2401596"/>
                  </a:lnTo>
                  <a:lnTo>
                    <a:pt x="1682979" y="2400735"/>
                  </a:lnTo>
                  <a:lnTo>
                    <a:pt x="1683777" y="2399093"/>
                  </a:lnTo>
                  <a:lnTo>
                    <a:pt x="1681813" y="2399366"/>
                  </a:lnTo>
                  <a:lnTo>
                    <a:pt x="1680100" y="2400016"/>
                  </a:lnTo>
                  <a:lnTo>
                    <a:pt x="1678911" y="2398123"/>
                  </a:lnTo>
                  <a:lnTo>
                    <a:pt x="1676790" y="2395611"/>
                  </a:lnTo>
                  <a:lnTo>
                    <a:pt x="1676587" y="2396659"/>
                  </a:lnTo>
                  <a:lnTo>
                    <a:pt x="1677651" y="2399789"/>
                  </a:lnTo>
                  <a:lnTo>
                    <a:pt x="1673590" y="2405281"/>
                  </a:lnTo>
                  <a:lnTo>
                    <a:pt x="1670970" y="2405672"/>
                  </a:lnTo>
                  <a:lnTo>
                    <a:pt x="1667473" y="2408230"/>
                  </a:lnTo>
                  <a:lnTo>
                    <a:pt x="1662528" y="2410452"/>
                  </a:lnTo>
                  <a:lnTo>
                    <a:pt x="1656762" y="2414685"/>
                  </a:lnTo>
                  <a:lnTo>
                    <a:pt x="1649307" y="2418244"/>
                  </a:lnTo>
                  <a:lnTo>
                    <a:pt x="1647750" y="2418260"/>
                  </a:lnTo>
                  <a:lnTo>
                    <a:pt x="1644362" y="2415326"/>
                  </a:lnTo>
                  <a:lnTo>
                    <a:pt x="1645309" y="2413996"/>
                  </a:lnTo>
                  <a:lnTo>
                    <a:pt x="1646193" y="2412189"/>
                  </a:lnTo>
                  <a:lnTo>
                    <a:pt x="1645348" y="2412705"/>
                  </a:lnTo>
                  <a:lnTo>
                    <a:pt x="1644808" y="2413496"/>
                  </a:lnTo>
                  <a:lnTo>
                    <a:pt x="1642766" y="2414755"/>
                  </a:lnTo>
                  <a:lnTo>
                    <a:pt x="1644417" y="2417188"/>
                  </a:lnTo>
                  <a:lnTo>
                    <a:pt x="1643619" y="2418103"/>
                  </a:lnTo>
                  <a:lnTo>
                    <a:pt x="1641256" y="2419301"/>
                  </a:lnTo>
                  <a:lnTo>
                    <a:pt x="1639050" y="2421037"/>
                  </a:lnTo>
                  <a:lnTo>
                    <a:pt x="1637118" y="2422195"/>
                  </a:lnTo>
                  <a:lnTo>
                    <a:pt x="1635561" y="2420724"/>
                  </a:lnTo>
                  <a:lnTo>
                    <a:pt x="1631250" y="2422579"/>
                  </a:lnTo>
                  <a:lnTo>
                    <a:pt x="1627620" y="2423079"/>
                  </a:lnTo>
                  <a:lnTo>
                    <a:pt x="1626830" y="2422141"/>
                  </a:lnTo>
                  <a:lnTo>
                    <a:pt x="1626603" y="2420654"/>
                  </a:lnTo>
                  <a:lnTo>
                    <a:pt x="1625328" y="2420294"/>
                  </a:lnTo>
                  <a:lnTo>
                    <a:pt x="1622973" y="2420709"/>
                  </a:lnTo>
                  <a:lnTo>
                    <a:pt x="1622058" y="2419864"/>
                  </a:lnTo>
                  <a:close/>
                  <a:moveTo>
                    <a:pt x="387074" y="2300447"/>
                  </a:moveTo>
                  <a:lnTo>
                    <a:pt x="386800" y="2300807"/>
                  </a:lnTo>
                  <a:lnTo>
                    <a:pt x="383373" y="2298452"/>
                  </a:lnTo>
                  <a:lnTo>
                    <a:pt x="381073" y="2295362"/>
                  </a:lnTo>
                  <a:lnTo>
                    <a:pt x="380119" y="2293476"/>
                  </a:lnTo>
                  <a:lnTo>
                    <a:pt x="384664" y="2298162"/>
                  </a:lnTo>
                  <a:lnTo>
                    <a:pt x="386956" y="2299711"/>
                  </a:lnTo>
                  <a:lnTo>
                    <a:pt x="387074" y="2300447"/>
                  </a:lnTo>
                  <a:close/>
                  <a:moveTo>
                    <a:pt x="385689" y="2304828"/>
                  </a:moveTo>
                  <a:lnTo>
                    <a:pt x="384766" y="2305681"/>
                  </a:lnTo>
                  <a:lnTo>
                    <a:pt x="384273" y="2305563"/>
                  </a:lnTo>
                  <a:lnTo>
                    <a:pt x="383882" y="2304969"/>
                  </a:lnTo>
                  <a:lnTo>
                    <a:pt x="382458" y="2299125"/>
                  </a:lnTo>
                  <a:lnTo>
                    <a:pt x="383068" y="2299250"/>
                  </a:lnTo>
                  <a:lnTo>
                    <a:pt x="384977" y="2301073"/>
                  </a:lnTo>
                  <a:lnTo>
                    <a:pt x="384547" y="2301793"/>
                  </a:lnTo>
                  <a:lnTo>
                    <a:pt x="385971" y="2303537"/>
                  </a:lnTo>
                  <a:lnTo>
                    <a:pt x="386315" y="2304773"/>
                  </a:lnTo>
                  <a:lnTo>
                    <a:pt x="385689" y="2304828"/>
                  </a:lnTo>
                  <a:close/>
                  <a:moveTo>
                    <a:pt x="1163041" y="2306048"/>
                  </a:moveTo>
                  <a:lnTo>
                    <a:pt x="1162478" y="2306072"/>
                  </a:lnTo>
                  <a:lnTo>
                    <a:pt x="1162055" y="2305274"/>
                  </a:lnTo>
                  <a:lnTo>
                    <a:pt x="1161821" y="2303037"/>
                  </a:lnTo>
                  <a:lnTo>
                    <a:pt x="1162470" y="2302082"/>
                  </a:lnTo>
                  <a:lnTo>
                    <a:pt x="1163800" y="2301401"/>
                  </a:lnTo>
                  <a:lnTo>
                    <a:pt x="1165584" y="2301159"/>
                  </a:lnTo>
                  <a:lnTo>
                    <a:pt x="1167813" y="2301347"/>
                  </a:lnTo>
                  <a:lnTo>
                    <a:pt x="1168869" y="2301941"/>
                  </a:lnTo>
                  <a:lnTo>
                    <a:pt x="1168760" y="2302942"/>
                  </a:lnTo>
                  <a:lnTo>
                    <a:pt x="1168494" y="2303459"/>
                  </a:lnTo>
                  <a:lnTo>
                    <a:pt x="1167837" y="2303787"/>
                  </a:lnTo>
                  <a:lnTo>
                    <a:pt x="1167751" y="2304366"/>
                  </a:lnTo>
                  <a:lnTo>
                    <a:pt x="1166804" y="2304687"/>
                  </a:lnTo>
                  <a:lnTo>
                    <a:pt x="1165005" y="2304734"/>
                  </a:lnTo>
                  <a:lnTo>
                    <a:pt x="1163745" y="2305188"/>
                  </a:lnTo>
                  <a:lnTo>
                    <a:pt x="1163041" y="2306048"/>
                  </a:lnTo>
                  <a:close/>
                  <a:moveTo>
                    <a:pt x="1172030" y="2304742"/>
                  </a:moveTo>
                  <a:lnTo>
                    <a:pt x="1170528" y="2304969"/>
                  </a:lnTo>
                  <a:lnTo>
                    <a:pt x="1169644" y="2304812"/>
                  </a:lnTo>
                  <a:lnTo>
                    <a:pt x="1169355" y="2304491"/>
                  </a:lnTo>
                  <a:lnTo>
                    <a:pt x="1169660" y="2304014"/>
                  </a:lnTo>
                  <a:lnTo>
                    <a:pt x="1169636" y="2303506"/>
                  </a:lnTo>
                  <a:lnTo>
                    <a:pt x="1169159" y="2302504"/>
                  </a:lnTo>
                  <a:lnTo>
                    <a:pt x="1169261" y="2302152"/>
                  </a:lnTo>
                  <a:lnTo>
                    <a:pt x="1169628" y="2301965"/>
                  </a:lnTo>
                  <a:lnTo>
                    <a:pt x="1170278" y="2301933"/>
                  </a:lnTo>
                  <a:lnTo>
                    <a:pt x="1171044" y="2302598"/>
                  </a:lnTo>
                  <a:lnTo>
                    <a:pt x="1171944" y="2303960"/>
                  </a:lnTo>
                  <a:lnTo>
                    <a:pt x="1172030" y="2304742"/>
                  </a:lnTo>
                  <a:close/>
                  <a:moveTo>
                    <a:pt x="1680217" y="2331036"/>
                  </a:moveTo>
                  <a:lnTo>
                    <a:pt x="1677690" y="2332726"/>
                  </a:lnTo>
                  <a:lnTo>
                    <a:pt x="1678801" y="2330184"/>
                  </a:lnTo>
                  <a:lnTo>
                    <a:pt x="1679262" y="2329527"/>
                  </a:lnTo>
                  <a:lnTo>
                    <a:pt x="1679693" y="2329237"/>
                  </a:lnTo>
                  <a:lnTo>
                    <a:pt x="1680107" y="2329464"/>
                  </a:lnTo>
                  <a:lnTo>
                    <a:pt x="1680217" y="2331036"/>
                  </a:lnTo>
                  <a:close/>
                  <a:moveTo>
                    <a:pt x="1679505" y="2333391"/>
                  </a:moveTo>
                  <a:lnTo>
                    <a:pt x="1678950" y="2335770"/>
                  </a:lnTo>
                  <a:lnTo>
                    <a:pt x="1677033" y="2337788"/>
                  </a:lnTo>
                  <a:lnTo>
                    <a:pt x="1676078" y="2337929"/>
                  </a:lnTo>
                  <a:lnTo>
                    <a:pt x="1675640" y="2337733"/>
                  </a:lnTo>
                  <a:lnTo>
                    <a:pt x="1676164" y="2336427"/>
                  </a:lnTo>
                  <a:lnTo>
                    <a:pt x="1676102" y="2334166"/>
                  </a:lnTo>
                  <a:lnTo>
                    <a:pt x="1677690" y="2333853"/>
                  </a:lnTo>
                  <a:lnTo>
                    <a:pt x="1678269" y="2334056"/>
                  </a:lnTo>
                  <a:lnTo>
                    <a:pt x="1679505" y="2333391"/>
                  </a:lnTo>
                  <a:close/>
                  <a:moveTo>
                    <a:pt x="1214965" y="2338390"/>
                  </a:moveTo>
                  <a:lnTo>
                    <a:pt x="1210741" y="2338852"/>
                  </a:lnTo>
                  <a:lnTo>
                    <a:pt x="1208902" y="2338375"/>
                  </a:lnTo>
                  <a:lnTo>
                    <a:pt x="1208714" y="2337929"/>
                  </a:lnTo>
                  <a:lnTo>
                    <a:pt x="1209152" y="2337303"/>
                  </a:lnTo>
                  <a:lnTo>
                    <a:pt x="1210209" y="2336497"/>
                  </a:lnTo>
                  <a:lnTo>
                    <a:pt x="1211421" y="2336059"/>
                  </a:lnTo>
                  <a:lnTo>
                    <a:pt x="1212790" y="2335981"/>
                  </a:lnTo>
                  <a:lnTo>
                    <a:pt x="1215513" y="2336795"/>
                  </a:lnTo>
                  <a:lnTo>
                    <a:pt x="1216499" y="2337600"/>
                  </a:lnTo>
                  <a:lnTo>
                    <a:pt x="1216287" y="2338085"/>
                  </a:lnTo>
                  <a:lnTo>
                    <a:pt x="1214965" y="2338390"/>
                  </a:lnTo>
                  <a:close/>
                  <a:moveTo>
                    <a:pt x="1905250" y="2347865"/>
                  </a:moveTo>
                  <a:lnTo>
                    <a:pt x="1904179" y="2348991"/>
                  </a:lnTo>
                  <a:lnTo>
                    <a:pt x="1903083" y="2348944"/>
                  </a:lnTo>
                  <a:lnTo>
                    <a:pt x="1903216" y="2347958"/>
                  </a:lnTo>
                  <a:lnTo>
                    <a:pt x="1904562" y="2346042"/>
                  </a:lnTo>
                  <a:lnTo>
                    <a:pt x="1905250" y="2344673"/>
                  </a:lnTo>
                  <a:lnTo>
                    <a:pt x="1905274" y="2343844"/>
                  </a:lnTo>
                  <a:lnTo>
                    <a:pt x="1905524" y="2343210"/>
                  </a:lnTo>
                  <a:lnTo>
                    <a:pt x="1906549" y="2342498"/>
                  </a:lnTo>
                  <a:lnTo>
                    <a:pt x="1907433" y="2341207"/>
                  </a:lnTo>
                  <a:lnTo>
                    <a:pt x="1907011" y="2343601"/>
                  </a:lnTo>
                  <a:lnTo>
                    <a:pt x="1905250" y="2347865"/>
                  </a:lnTo>
                  <a:close/>
                  <a:moveTo>
                    <a:pt x="1736467" y="2352934"/>
                  </a:moveTo>
                  <a:lnTo>
                    <a:pt x="1737242" y="2353552"/>
                  </a:lnTo>
                  <a:lnTo>
                    <a:pt x="1738635" y="2353482"/>
                  </a:lnTo>
                  <a:lnTo>
                    <a:pt x="1739573" y="2353732"/>
                  </a:lnTo>
                  <a:lnTo>
                    <a:pt x="1738235" y="2354929"/>
                  </a:lnTo>
                  <a:lnTo>
                    <a:pt x="1735662" y="2355047"/>
                  </a:lnTo>
                  <a:lnTo>
                    <a:pt x="1734402" y="2354554"/>
                  </a:lnTo>
                  <a:lnTo>
                    <a:pt x="1736233" y="2348389"/>
                  </a:lnTo>
                  <a:lnTo>
                    <a:pt x="1738369" y="2346965"/>
                  </a:lnTo>
                  <a:lnTo>
                    <a:pt x="1742750" y="2342920"/>
                  </a:lnTo>
                  <a:lnTo>
                    <a:pt x="1744502" y="2341684"/>
                  </a:lnTo>
                  <a:lnTo>
                    <a:pt x="1746129" y="2341199"/>
                  </a:lnTo>
                  <a:lnTo>
                    <a:pt x="1747850" y="2341496"/>
                  </a:lnTo>
                  <a:lnTo>
                    <a:pt x="1746098" y="2343890"/>
                  </a:lnTo>
                  <a:lnTo>
                    <a:pt x="1743751" y="2344023"/>
                  </a:lnTo>
                  <a:lnTo>
                    <a:pt x="1741514" y="2346011"/>
                  </a:lnTo>
                  <a:lnTo>
                    <a:pt x="1740043" y="2348209"/>
                  </a:lnTo>
                  <a:lnTo>
                    <a:pt x="1738275" y="2349461"/>
                  </a:lnTo>
                  <a:lnTo>
                    <a:pt x="1737062" y="2350994"/>
                  </a:lnTo>
                  <a:lnTo>
                    <a:pt x="1736467" y="2352934"/>
                  </a:lnTo>
                  <a:close/>
                  <a:moveTo>
                    <a:pt x="1694815" y="2379057"/>
                  </a:moveTo>
                  <a:lnTo>
                    <a:pt x="1695410" y="2379503"/>
                  </a:lnTo>
                  <a:lnTo>
                    <a:pt x="1696443" y="2378689"/>
                  </a:lnTo>
                  <a:lnTo>
                    <a:pt x="1697663" y="2376100"/>
                  </a:lnTo>
                  <a:lnTo>
                    <a:pt x="1700894" y="2376772"/>
                  </a:lnTo>
                  <a:lnTo>
                    <a:pt x="1702608" y="2377938"/>
                  </a:lnTo>
                  <a:lnTo>
                    <a:pt x="1703562" y="2377680"/>
                  </a:lnTo>
                  <a:lnTo>
                    <a:pt x="1704540" y="2377797"/>
                  </a:lnTo>
                  <a:lnTo>
                    <a:pt x="1706347" y="2379323"/>
                  </a:lnTo>
                  <a:lnTo>
                    <a:pt x="1709790" y="2380528"/>
                  </a:lnTo>
                  <a:lnTo>
                    <a:pt x="1713420" y="2380356"/>
                  </a:lnTo>
                  <a:lnTo>
                    <a:pt x="1718959" y="2379644"/>
                  </a:lnTo>
                  <a:lnTo>
                    <a:pt x="1719616" y="2379354"/>
                  </a:lnTo>
                  <a:lnTo>
                    <a:pt x="1725296" y="2378752"/>
                  </a:lnTo>
                  <a:lnTo>
                    <a:pt x="1730999" y="2378470"/>
                  </a:lnTo>
                  <a:lnTo>
                    <a:pt x="1732955" y="2379151"/>
                  </a:lnTo>
                  <a:lnTo>
                    <a:pt x="1733690" y="2379792"/>
                  </a:lnTo>
                  <a:lnTo>
                    <a:pt x="1734066" y="2380559"/>
                  </a:lnTo>
                  <a:lnTo>
                    <a:pt x="1730811" y="2382656"/>
                  </a:lnTo>
                  <a:lnTo>
                    <a:pt x="1727557" y="2385096"/>
                  </a:lnTo>
                  <a:lnTo>
                    <a:pt x="1723035" y="2387490"/>
                  </a:lnTo>
                  <a:lnTo>
                    <a:pt x="1722463" y="2388656"/>
                  </a:lnTo>
                  <a:lnTo>
                    <a:pt x="1722745" y="2390800"/>
                  </a:lnTo>
                  <a:lnTo>
                    <a:pt x="1722659" y="2392982"/>
                  </a:lnTo>
                  <a:lnTo>
                    <a:pt x="1723551" y="2393162"/>
                  </a:lnTo>
                  <a:lnTo>
                    <a:pt x="1724091" y="2393890"/>
                  </a:lnTo>
                  <a:lnTo>
                    <a:pt x="1722925" y="2394594"/>
                  </a:lnTo>
                  <a:lnTo>
                    <a:pt x="1718270" y="2394923"/>
                  </a:lnTo>
                  <a:lnTo>
                    <a:pt x="1716917" y="2394727"/>
                  </a:lnTo>
                  <a:lnTo>
                    <a:pt x="1715305" y="2393835"/>
                  </a:lnTo>
                  <a:lnTo>
                    <a:pt x="1714750" y="2391723"/>
                  </a:lnTo>
                  <a:lnTo>
                    <a:pt x="1712755" y="2392036"/>
                  </a:lnTo>
                  <a:lnTo>
                    <a:pt x="1712152" y="2391778"/>
                  </a:lnTo>
                  <a:lnTo>
                    <a:pt x="1714953" y="2389978"/>
                  </a:lnTo>
                  <a:lnTo>
                    <a:pt x="1713678" y="2387717"/>
                  </a:lnTo>
                  <a:lnTo>
                    <a:pt x="1712309" y="2387882"/>
                  </a:lnTo>
                  <a:lnTo>
                    <a:pt x="1711401" y="2386810"/>
                  </a:lnTo>
                  <a:lnTo>
                    <a:pt x="1711472" y="2385355"/>
                  </a:lnTo>
                  <a:lnTo>
                    <a:pt x="1712739" y="2384650"/>
                  </a:lnTo>
                  <a:lnTo>
                    <a:pt x="1713107" y="2383884"/>
                  </a:lnTo>
                  <a:lnTo>
                    <a:pt x="1711386" y="2384549"/>
                  </a:lnTo>
                  <a:lnTo>
                    <a:pt x="1710063" y="2385895"/>
                  </a:lnTo>
                  <a:lnTo>
                    <a:pt x="1708358" y="2386403"/>
                  </a:lnTo>
                  <a:lnTo>
                    <a:pt x="1706691" y="2387561"/>
                  </a:lnTo>
                  <a:lnTo>
                    <a:pt x="1709281" y="2387928"/>
                  </a:lnTo>
                  <a:lnTo>
                    <a:pt x="1707951" y="2388828"/>
                  </a:lnTo>
                  <a:lnTo>
                    <a:pt x="1706566" y="2389032"/>
                  </a:lnTo>
                  <a:lnTo>
                    <a:pt x="1700151" y="2387264"/>
                  </a:lnTo>
                  <a:lnTo>
                    <a:pt x="1698563" y="2386591"/>
                  </a:lnTo>
                  <a:lnTo>
                    <a:pt x="1696568" y="2384737"/>
                  </a:lnTo>
                  <a:lnTo>
                    <a:pt x="1695058" y="2382256"/>
                  </a:lnTo>
                  <a:lnTo>
                    <a:pt x="1695880" y="2382163"/>
                  </a:lnTo>
                  <a:lnTo>
                    <a:pt x="1696161" y="2381717"/>
                  </a:lnTo>
                  <a:lnTo>
                    <a:pt x="1695981" y="2381294"/>
                  </a:lnTo>
                  <a:lnTo>
                    <a:pt x="1693744" y="2380958"/>
                  </a:lnTo>
                  <a:lnTo>
                    <a:pt x="1690254" y="2381067"/>
                  </a:lnTo>
                  <a:lnTo>
                    <a:pt x="1688252" y="2380410"/>
                  </a:lnTo>
                  <a:lnTo>
                    <a:pt x="1688346" y="2376068"/>
                  </a:lnTo>
                  <a:lnTo>
                    <a:pt x="1687696" y="2374871"/>
                  </a:lnTo>
                  <a:lnTo>
                    <a:pt x="1685506" y="2373862"/>
                  </a:lnTo>
                  <a:lnTo>
                    <a:pt x="1682157" y="2373557"/>
                  </a:lnTo>
                  <a:lnTo>
                    <a:pt x="1681829" y="2371937"/>
                  </a:lnTo>
                  <a:lnTo>
                    <a:pt x="1682893" y="2369465"/>
                  </a:lnTo>
                  <a:lnTo>
                    <a:pt x="1684528" y="2367337"/>
                  </a:lnTo>
                  <a:lnTo>
                    <a:pt x="1685779" y="2365241"/>
                  </a:lnTo>
                  <a:lnTo>
                    <a:pt x="1687235" y="2363519"/>
                  </a:lnTo>
                  <a:lnTo>
                    <a:pt x="1690818" y="2360093"/>
                  </a:lnTo>
                  <a:lnTo>
                    <a:pt x="1690732" y="2362659"/>
                  </a:lnTo>
                  <a:lnTo>
                    <a:pt x="1691076" y="2364857"/>
                  </a:lnTo>
                  <a:lnTo>
                    <a:pt x="1688744" y="2369262"/>
                  </a:lnTo>
                  <a:lnTo>
                    <a:pt x="1692805" y="2373612"/>
                  </a:lnTo>
                  <a:lnTo>
                    <a:pt x="1693321" y="2374574"/>
                  </a:lnTo>
                  <a:lnTo>
                    <a:pt x="1693665" y="2375740"/>
                  </a:lnTo>
                  <a:lnTo>
                    <a:pt x="1693407" y="2376811"/>
                  </a:lnTo>
                  <a:lnTo>
                    <a:pt x="1692750" y="2377766"/>
                  </a:lnTo>
                  <a:lnTo>
                    <a:pt x="1694330" y="2378243"/>
                  </a:lnTo>
                  <a:lnTo>
                    <a:pt x="1694815" y="2379057"/>
                  </a:lnTo>
                  <a:close/>
                  <a:moveTo>
                    <a:pt x="1754227" y="2395627"/>
                  </a:moveTo>
                  <a:lnTo>
                    <a:pt x="1754970" y="2395869"/>
                  </a:lnTo>
                  <a:lnTo>
                    <a:pt x="1757927" y="2394344"/>
                  </a:lnTo>
                  <a:lnTo>
                    <a:pt x="1759492" y="2394406"/>
                  </a:lnTo>
                  <a:lnTo>
                    <a:pt x="1759421" y="2395502"/>
                  </a:lnTo>
                  <a:lnTo>
                    <a:pt x="1756879" y="2396699"/>
                  </a:lnTo>
                  <a:lnTo>
                    <a:pt x="1755713" y="2397591"/>
                  </a:lnTo>
                  <a:lnTo>
                    <a:pt x="1757184" y="2398420"/>
                  </a:lnTo>
                  <a:lnTo>
                    <a:pt x="1757168" y="2398983"/>
                  </a:lnTo>
                  <a:lnTo>
                    <a:pt x="1755400" y="2400329"/>
                  </a:lnTo>
                  <a:lnTo>
                    <a:pt x="1754516" y="2401792"/>
                  </a:lnTo>
                  <a:lnTo>
                    <a:pt x="1755244" y="2403208"/>
                  </a:lnTo>
                  <a:lnTo>
                    <a:pt x="1758068" y="2401815"/>
                  </a:lnTo>
                  <a:lnTo>
                    <a:pt x="1759226" y="2401800"/>
                  </a:lnTo>
                  <a:lnTo>
                    <a:pt x="1760798" y="2402120"/>
                  </a:lnTo>
                  <a:lnTo>
                    <a:pt x="1762293" y="2401698"/>
                  </a:lnTo>
                  <a:lnTo>
                    <a:pt x="1763145" y="2401009"/>
                  </a:lnTo>
                  <a:lnTo>
                    <a:pt x="1768121" y="2395564"/>
                  </a:lnTo>
                  <a:lnTo>
                    <a:pt x="1768379" y="2394868"/>
                  </a:lnTo>
                  <a:lnTo>
                    <a:pt x="1763012" y="2395995"/>
                  </a:lnTo>
                  <a:lnTo>
                    <a:pt x="1762386" y="2395251"/>
                  </a:lnTo>
                  <a:lnTo>
                    <a:pt x="1765899" y="2391950"/>
                  </a:lnTo>
                  <a:lnTo>
                    <a:pt x="1765625" y="2390205"/>
                  </a:lnTo>
                  <a:lnTo>
                    <a:pt x="1767401" y="2387451"/>
                  </a:lnTo>
                  <a:lnTo>
                    <a:pt x="1769029" y="2385816"/>
                  </a:lnTo>
                  <a:lnTo>
                    <a:pt x="1770218" y="2384901"/>
                  </a:lnTo>
                  <a:lnTo>
                    <a:pt x="1771947" y="2384056"/>
                  </a:lnTo>
                  <a:lnTo>
                    <a:pt x="1773136" y="2385362"/>
                  </a:lnTo>
                  <a:lnTo>
                    <a:pt x="1773519" y="2387717"/>
                  </a:lnTo>
                  <a:lnTo>
                    <a:pt x="1776461" y="2387389"/>
                  </a:lnTo>
                  <a:lnTo>
                    <a:pt x="1779340" y="2387866"/>
                  </a:lnTo>
                  <a:lnTo>
                    <a:pt x="1781460" y="2388860"/>
                  </a:lnTo>
                  <a:lnTo>
                    <a:pt x="1781789" y="2389431"/>
                  </a:lnTo>
                  <a:lnTo>
                    <a:pt x="1781812" y="2390330"/>
                  </a:lnTo>
                  <a:lnTo>
                    <a:pt x="1781108" y="2391950"/>
                  </a:lnTo>
                  <a:lnTo>
                    <a:pt x="1779942" y="2393280"/>
                  </a:lnTo>
                  <a:lnTo>
                    <a:pt x="1782266" y="2394985"/>
                  </a:lnTo>
                  <a:lnTo>
                    <a:pt x="1781953" y="2395729"/>
                  </a:lnTo>
                  <a:lnTo>
                    <a:pt x="1778143" y="2397653"/>
                  </a:lnTo>
                  <a:lnTo>
                    <a:pt x="1775976" y="2399586"/>
                  </a:lnTo>
                  <a:lnTo>
                    <a:pt x="1773989" y="2401964"/>
                  </a:lnTo>
                  <a:lnTo>
                    <a:pt x="1770014" y="2404733"/>
                  </a:lnTo>
                  <a:lnTo>
                    <a:pt x="1763717" y="2406728"/>
                  </a:lnTo>
                  <a:lnTo>
                    <a:pt x="1761722" y="2406728"/>
                  </a:lnTo>
                  <a:lnTo>
                    <a:pt x="1759351" y="2406102"/>
                  </a:lnTo>
                  <a:lnTo>
                    <a:pt x="1757004" y="2406243"/>
                  </a:lnTo>
                  <a:lnTo>
                    <a:pt x="1754696" y="2406986"/>
                  </a:lnTo>
                  <a:lnTo>
                    <a:pt x="1752435" y="2406900"/>
                  </a:lnTo>
                  <a:lnTo>
                    <a:pt x="1751340" y="2407292"/>
                  </a:lnTo>
                  <a:lnTo>
                    <a:pt x="1750299" y="2407252"/>
                  </a:lnTo>
                  <a:lnTo>
                    <a:pt x="1749431" y="2406478"/>
                  </a:lnTo>
                  <a:lnTo>
                    <a:pt x="1747569" y="2404272"/>
                  </a:lnTo>
                  <a:lnTo>
                    <a:pt x="1746661" y="2402793"/>
                  </a:lnTo>
                  <a:lnTo>
                    <a:pt x="1745660" y="2395721"/>
                  </a:lnTo>
                  <a:lnTo>
                    <a:pt x="1745981" y="2391989"/>
                  </a:lnTo>
                  <a:lnTo>
                    <a:pt x="1747561" y="2388500"/>
                  </a:lnTo>
                  <a:lnTo>
                    <a:pt x="1749900" y="2386176"/>
                  </a:lnTo>
                  <a:lnTo>
                    <a:pt x="1751254" y="2384322"/>
                  </a:lnTo>
                  <a:lnTo>
                    <a:pt x="1756918" y="2373260"/>
                  </a:lnTo>
                  <a:lnTo>
                    <a:pt x="1758029" y="2370740"/>
                  </a:lnTo>
                  <a:lnTo>
                    <a:pt x="1759382" y="2368589"/>
                  </a:lnTo>
                  <a:lnTo>
                    <a:pt x="1761807" y="2366461"/>
                  </a:lnTo>
                  <a:lnTo>
                    <a:pt x="1764945" y="2362862"/>
                  </a:lnTo>
                  <a:lnTo>
                    <a:pt x="1765946" y="2362127"/>
                  </a:lnTo>
                  <a:lnTo>
                    <a:pt x="1767745" y="2361775"/>
                  </a:lnTo>
                  <a:lnTo>
                    <a:pt x="1769522" y="2361970"/>
                  </a:lnTo>
                  <a:lnTo>
                    <a:pt x="1769013" y="2363277"/>
                  </a:lnTo>
                  <a:lnTo>
                    <a:pt x="1769146" y="2364552"/>
                  </a:lnTo>
                  <a:lnTo>
                    <a:pt x="1771204" y="2369520"/>
                  </a:lnTo>
                  <a:lnTo>
                    <a:pt x="1771180" y="2370506"/>
                  </a:lnTo>
                  <a:lnTo>
                    <a:pt x="1770053" y="2374449"/>
                  </a:lnTo>
                  <a:lnTo>
                    <a:pt x="1767894" y="2380802"/>
                  </a:lnTo>
                  <a:lnTo>
                    <a:pt x="1767339" y="2384299"/>
                  </a:lnTo>
                  <a:lnTo>
                    <a:pt x="1767628" y="2385347"/>
                  </a:lnTo>
                  <a:lnTo>
                    <a:pt x="1766752" y="2387115"/>
                  </a:lnTo>
                  <a:lnTo>
                    <a:pt x="1765821" y="2388453"/>
                  </a:lnTo>
                  <a:lnTo>
                    <a:pt x="1762136" y="2390964"/>
                  </a:lnTo>
                  <a:lnTo>
                    <a:pt x="1760251" y="2391551"/>
                  </a:lnTo>
                  <a:lnTo>
                    <a:pt x="1758459" y="2392482"/>
                  </a:lnTo>
                  <a:lnTo>
                    <a:pt x="1754227" y="2395627"/>
                  </a:lnTo>
                  <a:close/>
                  <a:moveTo>
                    <a:pt x="1536414" y="2366164"/>
                  </a:moveTo>
                  <a:lnTo>
                    <a:pt x="1534420" y="2366422"/>
                  </a:lnTo>
                  <a:lnTo>
                    <a:pt x="1534897" y="2365311"/>
                  </a:lnTo>
                  <a:lnTo>
                    <a:pt x="1537619" y="2363332"/>
                  </a:lnTo>
                  <a:lnTo>
                    <a:pt x="1539622" y="2362221"/>
                  </a:lnTo>
                  <a:lnTo>
                    <a:pt x="1540803" y="2362244"/>
                  </a:lnTo>
                  <a:lnTo>
                    <a:pt x="1538879" y="2364677"/>
                  </a:lnTo>
                  <a:lnTo>
                    <a:pt x="1536414" y="2366164"/>
                  </a:lnTo>
                  <a:close/>
                  <a:moveTo>
                    <a:pt x="1255757" y="2388633"/>
                  </a:moveTo>
                  <a:lnTo>
                    <a:pt x="1255303" y="2389227"/>
                  </a:lnTo>
                  <a:lnTo>
                    <a:pt x="1254700" y="2388914"/>
                  </a:lnTo>
                  <a:lnTo>
                    <a:pt x="1254270" y="2389219"/>
                  </a:lnTo>
                  <a:lnTo>
                    <a:pt x="1254020" y="2390135"/>
                  </a:lnTo>
                  <a:lnTo>
                    <a:pt x="1253590" y="2390815"/>
                  </a:lnTo>
                  <a:lnTo>
                    <a:pt x="1253073" y="2390987"/>
                  </a:lnTo>
                  <a:lnTo>
                    <a:pt x="1252009" y="2390424"/>
                  </a:lnTo>
                  <a:lnTo>
                    <a:pt x="1250687" y="2388289"/>
                  </a:lnTo>
                  <a:lnTo>
                    <a:pt x="1249819" y="2386411"/>
                  </a:lnTo>
                  <a:lnTo>
                    <a:pt x="1249412" y="2384791"/>
                  </a:lnTo>
                  <a:lnTo>
                    <a:pt x="1250202" y="2384087"/>
                  </a:lnTo>
                  <a:lnTo>
                    <a:pt x="1252181" y="2384299"/>
                  </a:lnTo>
                  <a:lnTo>
                    <a:pt x="1253934" y="2384893"/>
                  </a:lnTo>
                  <a:lnTo>
                    <a:pt x="1255444" y="2385863"/>
                  </a:lnTo>
                  <a:lnTo>
                    <a:pt x="1256054" y="2387107"/>
                  </a:lnTo>
                  <a:lnTo>
                    <a:pt x="1255757" y="2388633"/>
                  </a:lnTo>
                  <a:close/>
                  <a:moveTo>
                    <a:pt x="1266217" y="2397653"/>
                  </a:moveTo>
                  <a:lnTo>
                    <a:pt x="1265020" y="2398021"/>
                  </a:lnTo>
                  <a:lnTo>
                    <a:pt x="1263549" y="2397528"/>
                  </a:lnTo>
                  <a:lnTo>
                    <a:pt x="1262962" y="2396824"/>
                  </a:lnTo>
                  <a:lnTo>
                    <a:pt x="1263259" y="2395901"/>
                  </a:lnTo>
                  <a:lnTo>
                    <a:pt x="1263901" y="2395048"/>
                  </a:lnTo>
                  <a:lnTo>
                    <a:pt x="1264887" y="2394258"/>
                  </a:lnTo>
                  <a:lnTo>
                    <a:pt x="1265919" y="2394117"/>
                  </a:lnTo>
                  <a:lnTo>
                    <a:pt x="1266991" y="2394618"/>
                  </a:lnTo>
                  <a:lnTo>
                    <a:pt x="1267546" y="2395103"/>
                  </a:lnTo>
                  <a:lnTo>
                    <a:pt x="1267586" y="2395572"/>
                  </a:lnTo>
                  <a:lnTo>
                    <a:pt x="1266217" y="2397653"/>
                  </a:lnTo>
                  <a:close/>
                  <a:moveTo>
                    <a:pt x="1277435" y="2394625"/>
                  </a:moveTo>
                  <a:lnTo>
                    <a:pt x="1277193" y="2395901"/>
                  </a:lnTo>
                  <a:lnTo>
                    <a:pt x="1277396" y="2396730"/>
                  </a:lnTo>
                  <a:lnTo>
                    <a:pt x="1278046" y="2397113"/>
                  </a:lnTo>
                  <a:lnTo>
                    <a:pt x="1278476" y="2397653"/>
                  </a:lnTo>
                  <a:lnTo>
                    <a:pt x="1278679" y="2398349"/>
                  </a:lnTo>
                  <a:lnTo>
                    <a:pt x="1279290" y="2398529"/>
                  </a:lnTo>
                  <a:lnTo>
                    <a:pt x="1280299" y="2398201"/>
                  </a:lnTo>
                  <a:lnTo>
                    <a:pt x="1280972" y="2398303"/>
                  </a:lnTo>
                  <a:lnTo>
                    <a:pt x="1281308" y="2398834"/>
                  </a:lnTo>
                  <a:lnTo>
                    <a:pt x="1281691" y="2398960"/>
                  </a:lnTo>
                  <a:lnTo>
                    <a:pt x="1282122" y="2398678"/>
                  </a:lnTo>
                  <a:lnTo>
                    <a:pt x="1282654" y="2399007"/>
                  </a:lnTo>
                  <a:lnTo>
                    <a:pt x="1283295" y="2399945"/>
                  </a:lnTo>
                  <a:lnTo>
                    <a:pt x="1283796" y="2399985"/>
                  </a:lnTo>
                  <a:lnTo>
                    <a:pt x="1284156" y="2399116"/>
                  </a:lnTo>
                  <a:lnTo>
                    <a:pt x="1284030" y="2398623"/>
                  </a:lnTo>
                  <a:lnTo>
                    <a:pt x="1283162" y="2398287"/>
                  </a:lnTo>
                  <a:lnTo>
                    <a:pt x="1283240" y="2397958"/>
                  </a:lnTo>
                  <a:lnTo>
                    <a:pt x="1282708" y="2397152"/>
                  </a:lnTo>
                  <a:lnTo>
                    <a:pt x="1282974" y="2396558"/>
                  </a:lnTo>
                  <a:lnTo>
                    <a:pt x="1283882" y="2395799"/>
                  </a:lnTo>
                  <a:lnTo>
                    <a:pt x="1284523" y="2395635"/>
                  </a:lnTo>
                  <a:lnTo>
                    <a:pt x="1284907" y="2396065"/>
                  </a:lnTo>
                  <a:lnTo>
                    <a:pt x="1285298" y="2395955"/>
                  </a:lnTo>
                  <a:lnTo>
                    <a:pt x="1285705" y="2395298"/>
                  </a:lnTo>
                  <a:lnTo>
                    <a:pt x="1286659" y="2394798"/>
                  </a:lnTo>
                  <a:lnTo>
                    <a:pt x="1288161" y="2394445"/>
                  </a:lnTo>
                  <a:lnTo>
                    <a:pt x="1288983" y="2394719"/>
                  </a:lnTo>
                  <a:lnTo>
                    <a:pt x="1289123" y="2395611"/>
                  </a:lnTo>
                  <a:lnTo>
                    <a:pt x="1289554" y="2395901"/>
                  </a:lnTo>
                  <a:lnTo>
                    <a:pt x="1290274" y="2395588"/>
                  </a:lnTo>
                  <a:lnTo>
                    <a:pt x="1290954" y="2396268"/>
                  </a:lnTo>
                  <a:lnTo>
                    <a:pt x="1291596" y="2397935"/>
                  </a:lnTo>
                  <a:lnTo>
                    <a:pt x="1292315" y="2397990"/>
                  </a:lnTo>
                  <a:lnTo>
                    <a:pt x="1293114" y="2396425"/>
                  </a:lnTo>
                  <a:lnTo>
                    <a:pt x="1294256" y="2395298"/>
                  </a:lnTo>
                  <a:lnTo>
                    <a:pt x="1295727" y="2394602"/>
                  </a:lnTo>
                  <a:lnTo>
                    <a:pt x="1296791" y="2394531"/>
                  </a:lnTo>
                  <a:lnTo>
                    <a:pt x="1297440" y="2395079"/>
                  </a:lnTo>
                  <a:lnTo>
                    <a:pt x="1297745" y="2395807"/>
                  </a:lnTo>
                  <a:lnTo>
                    <a:pt x="1297706" y="2396699"/>
                  </a:lnTo>
                  <a:lnTo>
                    <a:pt x="1298105" y="2397262"/>
                  </a:lnTo>
                  <a:lnTo>
                    <a:pt x="1298950" y="2397481"/>
                  </a:lnTo>
                  <a:lnTo>
                    <a:pt x="1299224" y="2398208"/>
                  </a:lnTo>
                  <a:lnTo>
                    <a:pt x="1298918" y="2399445"/>
                  </a:lnTo>
                  <a:lnTo>
                    <a:pt x="1298997" y="2400524"/>
                  </a:lnTo>
                  <a:lnTo>
                    <a:pt x="1299756" y="2401948"/>
                  </a:lnTo>
                  <a:lnTo>
                    <a:pt x="1299928" y="2402034"/>
                  </a:lnTo>
                  <a:lnTo>
                    <a:pt x="1300647" y="2399499"/>
                  </a:lnTo>
                  <a:lnTo>
                    <a:pt x="1301265" y="2398170"/>
                  </a:lnTo>
                  <a:lnTo>
                    <a:pt x="1302079" y="2397223"/>
                  </a:lnTo>
                  <a:lnTo>
                    <a:pt x="1302595" y="2397137"/>
                  </a:lnTo>
                  <a:lnTo>
                    <a:pt x="1302814" y="2397911"/>
                  </a:lnTo>
                  <a:lnTo>
                    <a:pt x="1302642" y="2398764"/>
                  </a:lnTo>
                  <a:lnTo>
                    <a:pt x="1302079" y="2399703"/>
                  </a:lnTo>
                  <a:lnTo>
                    <a:pt x="1302376" y="2400125"/>
                  </a:lnTo>
                  <a:lnTo>
                    <a:pt x="1304207" y="2400133"/>
                  </a:lnTo>
                  <a:lnTo>
                    <a:pt x="1304395" y="2400430"/>
                  </a:lnTo>
                  <a:lnTo>
                    <a:pt x="1302361" y="2404663"/>
                  </a:lnTo>
                  <a:lnTo>
                    <a:pt x="1300843" y="2406720"/>
                  </a:lnTo>
                  <a:lnTo>
                    <a:pt x="1299231" y="2408105"/>
                  </a:lnTo>
                  <a:lnTo>
                    <a:pt x="1298066" y="2408449"/>
                  </a:lnTo>
                  <a:lnTo>
                    <a:pt x="1297338" y="2407769"/>
                  </a:lnTo>
                  <a:lnTo>
                    <a:pt x="1296642" y="2407495"/>
                  </a:lnTo>
                  <a:lnTo>
                    <a:pt x="1295961" y="2407644"/>
                  </a:lnTo>
                  <a:lnTo>
                    <a:pt x="1295969" y="2407377"/>
                  </a:lnTo>
                  <a:lnTo>
                    <a:pt x="1297158" y="2406321"/>
                  </a:lnTo>
                  <a:lnTo>
                    <a:pt x="1297604" y="2406345"/>
                  </a:lnTo>
                  <a:lnTo>
                    <a:pt x="1298433" y="2406110"/>
                  </a:lnTo>
                  <a:lnTo>
                    <a:pt x="1300734" y="2403779"/>
                  </a:lnTo>
                  <a:lnTo>
                    <a:pt x="1300734" y="2403388"/>
                  </a:lnTo>
                  <a:lnTo>
                    <a:pt x="1299388" y="2403575"/>
                  </a:lnTo>
                  <a:lnTo>
                    <a:pt x="1294827" y="2407503"/>
                  </a:lnTo>
                  <a:lnTo>
                    <a:pt x="1294248" y="2407651"/>
                  </a:lnTo>
                  <a:lnTo>
                    <a:pt x="1293794" y="2407393"/>
                  </a:lnTo>
                  <a:lnTo>
                    <a:pt x="1293466" y="2406736"/>
                  </a:lnTo>
                  <a:lnTo>
                    <a:pt x="1290899" y="2405594"/>
                  </a:lnTo>
                  <a:lnTo>
                    <a:pt x="1289843" y="2404569"/>
                  </a:lnTo>
                  <a:lnTo>
                    <a:pt x="1288372" y="2403834"/>
                  </a:lnTo>
                  <a:lnTo>
                    <a:pt x="1286479" y="2403380"/>
                  </a:lnTo>
                  <a:lnTo>
                    <a:pt x="1284265" y="2402457"/>
                  </a:lnTo>
                  <a:lnTo>
                    <a:pt x="1281723" y="2401056"/>
                  </a:lnTo>
                  <a:lnTo>
                    <a:pt x="1279313" y="2400282"/>
                  </a:lnTo>
                  <a:lnTo>
                    <a:pt x="1274908" y="2399836"/>
                  </a:lnTo>
                  <a:lnTo>
                    <a:pt x="1274345" y="2399132"/>
                  </a:lnTo>
                  <a:lnTo>
                    <a:pt x="1270003" y="2397825"/>
                  </a:lnTo>
                  <a:lnTo>
                    <a:pt x="1268650" y="2396980"/>
                  </a:lnTo>
                  <a:lnTo>
                    <a:pt x="1268783" y="2396018"/>
                  </a:lnTo>
                  <a:lnTo>
                    <a:pt x="1269119" y="2395322"/>
                  </a:lnTo>
                  <a:lnTo>
                    <a:pt x="1269651" y="2394876"/>
                  </a:lnTo>
                  <a:lnTo>
                    <a:pt x="1270206" y="2395056"/>
                  </a:lnTo>
                  <a:lnTo>
                    <a:pt x="1270785" y="2395854"/>
                  </a:lnTo>
                  <a:lnTo>
                    <a:pt x="1271380" y="2395947"/>
                  </a:lnTo>
                  <a:lnTo>
                    <a:pt x="1271998" y="2395330"/>
                  </a:lnTo>
                  <a:lnTo>
                    <a:pt x="1272741" y="2395243"/>
                  </a:lnTo>
                  <a:lnTo>
                    <a:pt x="1273610" y="2395681"/>
                  </a:lnTo>
                  <a:lnTo>
                    <a:pt x="1274275" y="2395627"/>
                  </a:lnTo>
                  <a:lnTo>
                    <a:pt x="1274728" y="2395079"/>
                  </a:lnTo>
                  <a:lnTo>
                    <a:pt x="1275605" y="2394602"/>
                  </a:lnTo>
                  <a:lnTo>
                    <a:pt x="1276911" y="2394203"/>
                  </a:lnTo>
                  <a:lnTo>
                    <a:pt x="1277435" y="2394625"/>
                  </a:lnTo>
                  <a:close/>
                  <a:moveTo>
                    <a:pt x="1480626" y="2410530"/>
                  </a:moveTo>
                  <a:lnTo>
                    <a:pt x="1478936" y="2411156"/>
                  </a:lnTo>
                  <a:lnTo>
                    <a:pt x="1476041" y="2410577"/>
                  </a:lnTo>
                  <a:lnTo>
                    <a:pt x="1472857" y="2411383"/>
                  </a:lnTo>
                  <a:lnTo>
                    <a:pt x="1471973" y="2411399"/>
                  </a:lnTo>
                  <a:lnTo>
                    <a:pt x="1474335" y="2409083"/>
                  </a:lnTo>
                  <a:lnTo>
                    <a:pt x="1477966" y="2407659"/>
                  </a:lnTo>
                  <a:lnTo>
                    <a:pt x="1481588" y="2403278"/>
                  </a:lnTo>
                  <a:lnTo>
                    <a:pt x="1482605" y="2403169"/>
                  </a:lnTo>
                  <a:lnTo>
                    <a:pt x="1481228" y="2408121"/>
                  </a:lnTo>
                  <a:lnTo>
                    <a:pt x="1480946" y="2409889"/>
                  </a:lnTo>
                  <a:lnTo>
                    <a:pt x="1480626" y="2410530"/>
                  </a:lnTo>
                  <a:close/>
                  <a:moveTo>
                    <a:pt x="1477801" y="2406900"/>
                  </a:moveTo>
                  <a:lnTo>
                    <a:pt x="1475157" y="2407542"/>
                  </a:lnTo>
                  <a:lnTo>
                    <a:pt x="1474242" y="2407268"/>
                  </a:lnTo>
                  <a:lnTo>
                    <a:pt x="1477168" y="2404193"/>
                  </a:lnTo>
                  <a:lnTo>
                    <a:pt x="1480508" y="2403482"/>
                  </a:lnTo>
                  <a:lnTo>
                    <a:pt x="1477801" y="2406900"/>
                  </a:lnTo>
                  <a:close/>
                  <a:moveTo>
                    <a:pt x="1757387" y="2409881"/>
                  </a:moveTo>
                  <a:lnTo>
                    <a:pt x="1756480" y="2410139"/>
                  </a:lnTo>
                  <a:lnTo>
                    <a:pt x="1756269" y="2409693"/>
                  </a:lnTo>
                  <a:lnTo>
                    <a:pt x="1754868" y="2408402"/>
                  </a:lnTo>
                  <a:lnTo>
                    <a:pt x="1754743" y="2407761"/>
                  </a:lnTo>
                  <a:lnTo>
                    <a:pt x="1755964" y="2407151"/>
                  </a:lnTo>
                  <a:lnTo>
                    <a:pt x="1758459" y="2407464"/>
                  </a:lnTo>
                  <a:lnTo>
                    <a:pt x="1757567" y="2409083"/>
                  </a:lnTo>
                  <a:lnTo>
                    <a:pt x="1757387" y="2409881"/>
                  </a:lnTo>
                  <a:close/>
                  <a:moveTo>
                    <a:pt x="1300108" y="2410632"/>
                  </a:moveTo>
                  <a:lnTo>
                    <a:pt x="1299521" y="2410710"/>
                  </a:lnTo>
                  <a:lnTo>
                    <a:pt x="1299130" y="2410421"/>
                  </a:lnTo>
                  <a:lnTo>
                    <a:pt x="1299028" y="2410069"/>
                  </a:lnTo>
                  <a:lnTo>
                    <a:pt x="1299216" y="2409638"/>
                  </a:lnTo>
                  <a:lnTo>
                    <a:pt x="1301273" y="2408614"/>
                  </a:lnTo>
                  <a:lnTo>
                    <a:pt x="1301766" y="2408747"/>
                  </a:lnTo>
                  <a:lnTo>
                    <a:pt x="1301445" y="2409553"/>
                  </a:lnTo>
                  <a:lnTo>
                    <a:pt x="1300108" y="2410632"/>
                  </a:lnTo>
                  <a:close/>
                  <a:moveTo>
                    <a:pt x="1335540" y="2431012"/>
                  </a:moveTo>
                  <a:lnTo>
                    <a:pt x="1335563" y="2431403"/>
                  </a:lnTo>
                  <a:lnTo>
                    <a:pt x="1334625" y="2430590"/>
                  </a:lnTo>
                  <a:lnTo>
                    <a:pt x="1334249" y="2429948"/>
                  </a:lnTo>
                  <a:lnTo>
                    <a:pt x="1334171" y="2429299"/>
                  </a:lnTo>
                  <a:lnTo>
                    <a:pt x="1334625" y="2429080"/>
                  </a:lnTo>
                  <a:lnTo>
                    <a:pt x="1335595" y="2429291"/>
                  </a:lnTo>
                  <a:lnTo>
                    <a:pt x="1335900" y="2429815"/>
                  </a:lnTo>
                  <a:lnTo>
                    <a:pt x="1335540" y="2431012"/>
                  </a:lnTo>
                  <a:close/>
                  <a:moveTo>
                    <a:pt x="1630022" y="2434932"/>
                  </a:moveTo>
                  <a:lnTo>
                    <a:pt x="1627072" y="2436559"/>
                  </a:lnTo>
                  <a:lnTo>
                    <a:pt x="1628215" y="2432405"/>
                  </a:lnTo>
                  <a:lnTo>
                    <a:pt x="1629153" y="2431122"/>
                  </a:lnTo>
                  <a:lnTo>
                    <a:pt x="1630397" y="2431552"/>
                  </a:lnTo>
                  <a:lnTo>
                    <a:pt x="1630225" y="2434063"/>
                  </a:lnTo>
                  <a:lnTo>
                    <a:pt x="1630022" y="2434932"/>
                  </a:lnTo>
                  <a:close/>
                  <a:moveTo>
                    <a:pt x="1640748" y="2446878"/>
                  </a:moveTo>
                  <a:lnTo>
                    <a:pt x="1639645" y="2447950"/>
                  </a:lnTo>
                  <a:lnTo>
                    <a:pt x="1639911" y="2446902"/>
                  </a:lnTo>
                  <a:lnTo>
                    <a:pt x="1641264" y="2444226"/>
                  </a:lnTo>
                  <a:lnTo>
                    <a:pt x="1642140" y="2443827"/>
                  </a:lnTo>
                  <a:lnTo>
                    <a:pt x="1640748" y="2446878"/>
                  </a:lnTo>
                  <a:close/>
                  <a:moveTo>
                    <a:pt x="1419180" y="2451032"/>
                  </a:moveTo>
                  <a:lnTo>
                    <a:pt x="1417913" y="2452096"/>
                  </a:lnTo>
                  <a:lnTo>
                    <a:pt x="1416888" y="2452002"/>
                  </a:lnTo>
                  <a:lnTo>
                    <a:pt x="1416560" y="2451901"/>
                  </a:lnTo>
                  <a:lnTo>
                    <a:pt x="1416778" y="2451486"/>
                  </a:lnTo>
                  <a:lnTo>
                    <a:pt x="1416732" y="2451142"/>
                  </a:lnTo>
                  <a:lnTo>
                    <a:pt x="1416403" y="2450860"/>
                  </a:lnTo>
                  <a:lnTo>
                    <a:pt x="1416583" y="2450360"/>
                  </a:lnTo>
                  <a:lnTo>
                    <a:pt x="1417287" y="2449632"/>
                  </a:lnTo>
                  <a:lnTo>
                    <a:pt x="1417749" y="2448881"/>
                  </a:lnTo>
                  <a:lnTo>
                    <a:pt x="1419986" y="2448505"/>
                  </a:lnTo>
                  <a:lnTo>
                    <a:pt x="1421074" y="2448279"/>
                  </a:lnTo>
                  <a:lnTo>
                    <a:pt x="1422216" y="2448052"/>
                  </a:lnTo>
                  <a:lnTo>
                    <a:pt x="1421997" y="2448709"/>
                  </a:lnTo>
                  <a:lnTo>
                    <a:pt x="1419963" y="2449468"/>
                  </a:lnTo>
                  <a:lnTo>
                    <a:pt x="1419454" y="2450453"/>
                  </a:lnTo>
                  <a:lnTo>
                    <a:pt x="1419180" y="2451032"/>
                  </a:lnTo>
                  <a:close/>
                  <a:moveTo>
                    <a:pt x="1412100" y="2451603"/>
                  </a:moveTo>
                  <a:lnTo>
                    <a:pt x="1411146" y="2451932"/>
                  </a:lnTo>
                  <a:lnTo>
                    <a:pt x="1409925" y="2451822"/>
                  </a:lnTo>
                  <a:lnTo>
                    <a:pt x="1409424" y="2451533"/>
                  </a:lnTo>
                  <a:lnTo>
                    <a:pt x="1409644" y="2451072"/>
                  </a:lnTo>
                  <a:lnTo>
                    <a:pt x="1410489" y="2450555"/>
                  </a:lnTo>
                  <a:lnTo>
                    <a:pt x="1413086" y="2449726"/>
                  </a:lnTo>
                  <a:lnTo>
                    <a:pt x="1413148" y="2450273"/>
                  </a:lnTo>
                  <a:lnTo>
                    <a:pt x="1412100" y="2451603"/>
                  </a:lnTo>
                  <a:close/>
                  <a:moveTo>
                    <a:pt x="1783158" y="2457627"/>
                  </a:moveTo>
                  <a:lnTo>
                    <a:pt x="1780200" y="2458715"/>
                  </a:lnTo>
                  <a:lnTo>
                    <a:pt x="1777666" y="2458637"/>
                  </a:lnTo>
                  <a:lnTo>
                    <a:pt x="1775984" y="2457651"/>
                  </a:lnTo>
                  <a:lnTo>
                    <a:pt x="1775913" y="2457221"/>
                  </a:lnTo>
                  <a:lnTo>
                    <a:pt x="1779895" y="2457635"/>
                  </a:lnTo>
                  <a:lnTo>
                    <a:pt x="1781429" y="2457409"/>
                  </a:lnTo>
                  <a:lnTo>
                    <a:pt x="1784488" y="2455719"/>
                  </a:lnTo>
                  <a:lnTo>
                    <a:pt x="1783158" y="2457627"/>
                  </a:lnTo>
                  <a:close/>
                  <a:moveTo>
                    <a:pt x="1281441" y="2523063"/>
                  </a:moveTo>
                  <a:lnTo>
                    <a:pt x="1280424" y="2523383"/>
                  </a:lnTo>
                  <a:lnTo>
                    <a:pt x="1280408" y="2522758"/>
                  </a:lnTo>
                  <a:lnTo>
                    <a:pt x="1280651" y="2521318"/>
                  </a:lnTo>
                  <a:lnTo>
                    <a:pt x="1281089" y="2520692"/>
                  </a:lnTo>
                  <a:lnTo>
                    <a:pt x="1281339" y="2521044"/>
                  </a:lnTo>
                  <a:lnTo>
                    <a:pt x="1281683" y="2522343"/>
                  </a:lnTo>
                  <a:lnTo>
                    <a:pt x="1281441" y="252306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1" name="Freeform: Shape 610">
              <a:extLst>
                <a:ext uri="{FF2B5EF4-FFF2-40B4-BE49-F238E27FC236}">
                  <a16:creationId xmlns:a16="http://schemas.microsoft.com/office/drawing/2014/main" id="{6F0ED53F-E73E-5594-0991-B163D147A3C2}"/>
                </a:ext>
              </a:extLst>
            </p:cNvPr>
            <p:cNvSpPr>
              <a:spLocks/>
            </p:cNvSpPr>
            <p:nvPr/>
          </p:nvSpPr>
          <p:spPr>
            <a:xfrm>
              <a:off x="9376845" y="4915126"/>
              <a:ext cx="2182" cy="1635"/>
            </a:xfrm>
            <a:custGeom>
              <a:avLst/>
              <a:gdLst>
                <a:gd name="connsiteX0" fmla="*/ 313 w 2182"/>
                <a:gd name="connsiteY0" fmla="*/ 1236 h 1635"/>
                <a:gd name="connsiteX1" fmla="*/ 571 w 2182"/>
                <a:gd name="connsiteY1" fmla="*/ 1353 h 1635"/>
                <a:gd name="connsiteX2" fmla="*/ 908 w 2182"/>
                <a:gd name="connsiteY2" fmla="*/ 1236 h 1635"/>
                <a:gd name="connsiteX3" fmla="*/ 1049 w 2182"/>
                <a:gd name="connsiteY3" fmla="*/ 1377 h 1635"/>
                <a:gd name="connsiteX4" fmla="*/ 524 w 2182"/>
                <a:gd name="connsiteY4" fmla="*/ 1596 h 1635"/>
                <a:gd name="connsiteX5" fmla="*/ 196 w 2182"/>
                <a:gd name="connsiteY5" fmla="*/ 1197 h 1635"/>
                <a:gd name="connsiteX6" fmla="*/ 39 w 2182"/>
                <a:gd name="connsiteY6" fmla="*/ 548 h 1635"/>
                <a:gd name="connsiteX7" fmla="*/ 0 w 2182"/>
                <a:gd name="connsiteY7" fmla="*/ 0 h 1635"/>
                <a:gd name="connsiteX8" fmla="*/ 149 w 2182"/>
                <a:gd name="connsiteY8" fmla="*/ 0 h 1635"/>
                <a:gd name="connsiteX9" fmla="*/ 149 w 2182"/>
                <a:gd name="connsiteY9" fmla="*/ 219 h 1635"/>
                <a:gd name="connsiteX10" fmla="*/ 188 w 2182"/>
                <a:gd name="connsiteY10" fmla="*/ 399 h 1635"/>
                <a:gd name="connsiteX11" fmla="*/ 305 w 2182"/>
                <a:gd name="connsiteY11" fmla="*/ 759 h 1635"/>
                <a:gd name="connsiteX12" fmla="*/ 219 w 2182"/>
                <a:gd name="connsiteY12" fmla="*/ 1002 h 1635"/>
                <a:gd name="connsiteX13" fmla="*/ 313 w 2182"/>
                <a:gd name="connsiteY13" fmla="*/ 1236 h 1635"/>
                <a:gd name="connsiteX14" fmla="*/ 2027 w 2182"/>
                <a:gd name="connsiteY14" fmla="*/ 1510 h 1635"/>
                <a:gd name="connsiteX15" fmla="*/ 1776 w 2182"/>
                <a:gd name="connsiteY15" fmla="*/ 1635 h 1635"/>
                <a:gd name="connsiteX16" fmla="*/ 1557 w 2182"/>
                <a:gd name="connsiteY16" fmla="*/ 1541 h 1635"/>
                <a:gd name="connsiteX17" fmla="*/ 1495 w 2182"/>
                <a:gd name="connsiteY17" fmla="*/ 1471 h 1635"/>
                <a:gd name="connsiteX18" fmla="*/ 1471 w 2182"/>
                <a:gd name="connsiteY18" fmla="*/ 1353 h 1635"/>
                <a:gd name="connsiteX19" fmla="*/ 1721 w 2182"/>
                <a:gd name="connsiteY19" fmla="*/ 1338 h 1635"/>
                <a:gd name="connsiteX20" fmla="*/ 1917 w 2182"/>
                <a:gd name="connsiteY20" fmla="*/ 1228 h 1635"/>
                <a:gd name="connsiteX21" fmla="*/ 2042 w 2182"/>
                <a:gd name="connsiteY21" fmla="*/ 1041 h 1635"/>
                <a:gd name="connsiteX22" fmla="*/ 2081 w 2182"/>
                <a:gd name="connsiteY22" fmla="*/ 775 h 1635"/>
                <a:gd name="connsiteX23" fmla="*/ 2183 w 2182"/>
                <a:gd name="connsiteY23" fmla="*/ 1033 h 1635"/>
                <a:gd name="connsiteX24" fmla="*/ 2167 w 2182"/>
                <a:gd name="connsiteY24" fmla="*/ 1291 h 1635"/>
                <a:gd name="connsiteX25" fmla="*/ 2027 w 2182"/>
                <a:gd name="connsiteY25" fmla="*/ 1510 h 1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82" h="1635">
                  <a:moveTo>
                    <a:pt x="313" y="1236"/>
                  </a:moveTo>
                  <a:lnTo>
                    <a:pt x="571" y="1353"/>
                  </a:lnTo>
                  <a:lnTo>
                    <a:pt x="908" y="1236"/>
                  </a:lnTo>
                  <a:lnTo>
                    <a:pt x="1049" y="1377"/>
                  </a:lnTo>
                  <a:lnTo>
                    <a:pt x="524" y="1596"/>
                  </a:lnTo>
                  <a:lnTo>
                    <a:pt x="196" y="1197"/>
                  </a:lnTo>
                  <a:lnTo>
                    <a:pt x="39" y="548"/>
                  </a:lnTo>
                  <a:lnTo>
                    <a:pt x="0" y="0"/>
                  </a:lnTo>
                  <a:lnTo>
                    <a:pt x="149" y="0"/>
                  </a:lnTo>
                  <a:lnTo>
                    <a:pt x="149" y="219"/>
                  </a:lnTo>
                  <a:lnTo>
                    <a:pt x="188" y="399"/>
                  </a:lnTo>
                  <a:lnTo>
                    <a:pt x="305" y="759"/>
                  </a:lnTo>
                  <a:lnTo>
                    <a:pt x="219" y="1002"/>
                  </a:lnTo>
                  <a:lnTo>
                    <a:pt x="313" y="1236"/>
                  </a:lnTo>
                  <a:close/>
                  <a:moveTo>
                    <a:pt x="2027" y="1510"/>
                  </a:moveTo>
                  <a:lnTo>
                    <a:pt x="1776" y="1635"/>
                  </a:lnTo>
                  <a:lnTo>
                    <a:pt x="1557" y="1541"/>
                  </a:lnTo>
                  <a:lnTo>
                    <a:pt x="1495" y="1471"/>
                  </a:lnTo>
                  <a:lnTo>
                    <a:pt x="1471" y="1353"/>
                  </a:lnTo>
                  <a:lnTo>
                    <a:pt x="1721" y="1338"/>
                  </a:lnTo>
                  <a:lnTo>
                    <a:pt x="1917" y="1228"/>
                  </a:lnTo>
                  <a:lnTo>
                    <a:pt x="2042" y="1041"/>
                  </a:lnTo>
                  <a:lnTo>
                    <a:pt x="2081" y="775"/>
                  </a:lnTo>
                  <a:lnTo>
                    <a:pt x="2183" y="1033"/>
                  </a:lnTo>
                  <a:lnTo>
                    <a:pt x="2167" y="1291"/>
                  </a:lnTo>
                  <a:lnTo>
                    <a:pt x="2027" y="151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2" name="Freeform: Shape 611">
              <a:extLst>
                <a:ext uri="{FF2B5EF4-FFF2-40B4-BE49-F238E27FC236}">
                  <a16:creationId xmlns:a16="http://schemas.microsoft.com/office/drawing/2014/main" id="{F387DE5B-12EE-FE36-AAC4-AC86479A7EAD}"/>
                </a:ext>
              </a:extLst>
            </p:cNvPr>
            <p:cNvSpPr>
              <a:spLocks/>
            </p:cNvSpPr>
            <p:nvPr/>
          </p:nvSpPr>
          <p:spPr>
            <a:xfrm>
              <a:off x="7519069" y="4532608"/>
              <a:ext cx="418499" cy="412216"/>
            </a:xfrm>
            <a:custGeom>
              <a:avLst/>
              <a:gdLst>
                <a:gd name="connsiteX0" fmla="*/ 333505 w 418499"/>
                <a:gd name="connsiteY0" fmla="*/ 4444 h 412216"/>
                <a:gd name="connsiteX1" fmla="*/ 334303 w 418499"/>
                <a:gd name="connsiteY1" fmla="*/ 5977 h 412216"/>
                <a:gd name="connsiteX2" fmla="*/ 335438 w 418499"/>
                <a:gd name="connsiteY2" fmla="*/ 7550 h 412216"/>
                <a:gd name="connsiteX3" fmla="*/ 339240 w 418499"/>
                <a:gd name="connsiteY3" fmla="*/ 10210 h 412216"/>
                <a:gd name="connsiteX4" fmla="*/ 340445 w 418499"/>
                <a:gd name="connsiteY4" fmla="*/ 11688 h 412216"/>
                <a:gd name="connsiteX5" fmla="*/ 341375 w 418499"/>
                <a:gd name="connsiteY5" fmla="*/ 13331 h 412216"/>
                <a:gd name="connsiteX6" fmla="*/ 341962 w 418499"/>
                <a:gd name="connsiteY6" fmla="*/ 14614 h 412216"/>
                <a:gd name="connsiteX7" fmla="*/ 343136 w 418499"/>
                <a:gd name="connsiteY7" fmla="*/ 15639 h 412216"/>
                <a:gd name="connsiteX8" fmla="*/ 344779 w 418499"/>
                <a:gd name="connsiteY8" fmla="*/ 16296 h 412216"/>
                <a:gd name="connsiteX9" fmla="*/ 346187 w 418499"/>
                <a:gd name="connsiteY9" fmla="*/ 17078 h 412216"/>
                <a:gd name="connsiteX10" fmla="*/ 347048 w 418499"/>
                <a:gd name="connsiteY10" fmla="*/ 18229 h 412216"/>
                <a:gd name="connsiteX11" fmla="*/ 348338 w 418499"/>
                <a:gd name="connsiteY11" fmla="*/ 19426 h 412216"/>
                <a:gd name="connsiteX12" fmla="*/ 350826 w 418499"/>
                <a:gd name="connsiteY12" fmla="*/ 21053 h 412216"/>
                <a:gd name="connsiteX13" fmla="*/ 352039 w 418499"/>
                <a:gd name="connsiteY13" fmla="*/ 21092 h 412216"/>
                <a:gd name="connsiteX14" fmla="*/ 353439 w 418499"/>
                <a:gd name="connsiteY14" fmla="*/ 21319 h 412216"/>
                <a:gd name="connsiteX15" fmla="*/ 354675 w 418499"/>
                <a:gd name="connsiteY15" fmla="*/ 21749 h 412216"/>
                <a:gd name="connsiteX16" fmla="*/ 355998 w 418499"/>
                <a:gd name="connsiteY16" fmla="*/ 21624 h 412216"/>
                <a:gd name="connsiteX17" fmla="*/ 358133 w 418499"/>
                <a:gd name="connsiteY17" fmla="*/ 20560 h 412216"/>
                <a:gd name="connsiteX18" fmla="*/ 360652 w 418499"/>
                <a:gd name="connsiteY18" fmla="*/ 18776 h 412216"/>
                <a:gd name="connsiteX19" fmla="*/ 362577 w 418499"/>
                <a:gd name="connsiteY19" fmla="*/ 17673 h 412216"/>
                <a:gd name="connsiteX20" fmla="*/ 367232 w 418499"/>
                <a:gd name="connsiteY20" fmla="*/ 18064 h 412216"/>
                <a:gd name="connsiteX21" fmla="*/ 369829 w 418499"/>
                <a:gd name="connsiteY21" fmla="*/ 18964 h 412216"/>
                <a:gd name="connsiteX22" fmla="*/ 371895 w 418499"/>
                <a:gd name="connsiteY22" fmla="*/ 20224 h 412216"/>
                <a:gd name="connsiteX23" fmla="*/ 373506 w 418499"/>
                <a:gd name="connsiteY23" fmla="*/ 20145 h 412216"/>
                <a:gd name="connsiteX24" fmla="*/ 377019 w 418499"/>
                <a:gd name="connsiteY24" fmla="*/ 17814 h 412216"/>
                <a:gd name="connsiteX25" fmla="*/ 378881 w 418499"/>
                <a:gd name="connsiteY25" fmla="*/ 15334 h 412216"/>
                <a:gd name="connsiteX26" fmla="*/ 380688 w 418499"/>
                <a:gd name="connsiteY26" fmla="*/ 14802 h 412216"/>
                <a:gd name="connsiteX27" fmla="*/ 383426 w 418499"/>
                <a:gd name="connsiteY27" fmla="*/ 15882 h 412216"/>
                <a:gd name="connsiteX28" fmla="*/ 385687 w 418499"/>
                <a:gd name="connsiteY28" fmla="*/ 18197 h 412216"/>
                <a:gd name="connsiteX29" fmla="*/ 387675 w 418499"/>
                <a:gd name="connsiteY29" fmla="*/ 21561 h 412216"/>
                <a:gd name="connsiteX30" fmla="*/ 389075 w 418499"/>
                <a:gd name="connsiteY30" fmla="*/ 22844 h 412216"/>
                <a:gd name="connsiteX31" fmla="*/ 390992 w 418499"/>
                <a:gd name="connsiteY31" fmla="*/ 24832 h 412216"/>
                <a:gd name="connsiteX32" fmla="*/ 394802 w 418499"/>
                <a:gd name="connsiteY32" fmla="*/ 29111 h 412216"/>
                <a:gd name="connsiteX33" fmla="*/ 399762 w 418499"/>
                <a:gd name="connsiteY33" fmla="*/ 31255 h 412216"/>
                <a:gd name="connsiteX34" fmla="*/ 401687 w 418499"/>
                <a:gd name="connsiteY34" fmla="*/ 32311 h 412216"/>
                <a:gd name="connsiteX35" fmla="*/ 402312 w 418499"/>
                <a:gd name="connsiteY35" fmla="*/ 33367 h 412216"/>
                <a:gd name="connsiteX36" fmla="*/ 402680 w 418499"/>
                <a:gd name="connsiteY36" fmla="*/ 34775 h 412216"/>
                <a:gd name="connsiteX37" fmla="*/ 402805 w 418499"/>
                <a:gd name="connsiteY37" fmla="*/ 36301 h 412216"/>
                <a:gd name="connsiteX38" fmla="*/ 403408 w 418499"/>
                <a:gd name="connsiteY38" fmla="*/ 36935 h 412216"/>
                <a:gd name="connsiteX39" fmla="*/ 404745 w 418499"/>
                <a:gd name="connsiteY39" fmla="*/ 36715 h 412216"/>
                <a:gd name="connsiteX40" fmla="*/ 405888 w 418499"/>
                <a:gd name="connsiteY40" fmla="*/ 36496 h 412216"/>
                <a:gd name="connsiteX41" fmla="*/ 407147 w 418499"/>
                <a:gd name="connsiteY41" fmla="*/ 36935 h 412216"/>
                <a:gd name="connsiteX42" fmla="*/ 408024 w 418499"/>
                <a:gd name="connsiteY42" fmla="*/ 38045 h 412216"/>
                <a:gd name="connsiteX43" fmla="*/ 408461 w 418499"/>
                <a:gd name="connsiteY43" fmla="*/ 38914 h 412216"/>
                <a:gd name="connsiteX44" fmla="*/ 408938 w 418499"/>
                <a:gd name="connsiteY44" fmla="*/ 39845 h 412216"/>
                <a:gd name="connsiteX45" fmla="*/ 410183 w 418499"/>
                <a:gd name="connsiteY45" fmla="*/ 40439 h 412216"/>
                <a:gd name="connsiteX46" fmla="*/ 410425 w 418499"/>
                <a:gd name="connsiteY46" fmla="*/ 41636 h 412216"/>
                <a:gd name="connsiteX47" fmla="*/ 409573 w 418499"/>
                <a:gd name="connsiteY47" fmla="*/ 43091 h 412216"/>
                <a:gd name="connsiteX48" fmla="*/ 408696 w 418499"/>
                <a:gd name="connsiteY48" fmla="*/ 44398 h 412216"/>
                <a:gd name="connsiteX49" fmla="*/ 407632 w 418499"/>
                <a:gd name="connsiteY49" fmla="*/ 46995 h 412216"/>
                <a:gd name="connsiteX50" fmla="*/ 407077 w 418499"/>
                <a:gd name="connsiteY50" fmla="*/ 49655 h 412216"/>
                <a:gd name="connsiteX51" fmla="*/ 407796 w 418499"/>
                <a:gd name="connsiteY51" fmla="*/ 50539 h 412216"/>
                <a:gd name="connsiteX52" fmla="*/ 408555 w 418499"/>
                <a:gd name="connsiteY52" fmla="*/ 51275 h 412216"/>
                <a:gd name="connsiteX53" fmla="*/ 408962 w 418499"/>
                <a:gd name="connsiteY53" fmla="*/ 52018 h 412216"/>
                <a:gd name="connsiteX54" fmla="*/ 409205 w 418499"/>
                <a:gd name="connsiteY54" fmla="*/ 52887 h 412216"/>
                <a:gd name="connsiteX55" fmla="*/ 409111 w 418499"/>
                <a:gd name="connsiteY55" fmla="*/ 53903 h 412216"/>
                <a:gd name="connsiteX56" fmla="*/ 407421 w 418499"/>
                <a:gd name="connsiteY56" fmla="*/ 57596 h 412216"/>
                <a:gd name="connsiteX57" fmla="*/ 406552 w 418499"/>
                <a:gd name="connsiteY57" fmla="*/ 60819 h 412216"/>
                <a:gd name="connsiteX58" fmla="*/ 406521 w 418499"/>
                <a:gd name="connsiteY58" fmla="*/ 62455 h 412216"/>
                <a:gd name="connsiteX59" fmla="*/ 408751 w 418499"/>
                <a:gd name="connsiteY59" fmla="*/ 63659 h 412216"/>
                <a:gd name="connsiteX60" fmla="*/ 411645 w 418499"/>
                <a:gd name="connsiteY60" fmla="*/ 63597 h 412216"/>
                <a:gd name="connsiteX61" fmla="*/ 412561 w 418499"/>
                <a:gd name="connsiteY61" fmla="*/ 64332 h 412216"/>
                <a:gd name="connsiteX62" fmla="*/ 413476 w 418499"/>
                <a:gd name="connsiteY62" fmla="*/ 65506 h 412216"/>
                <a:gd name="connsiteX63" fmla="*/ 414282 w 418499"/>
                <a:gd name="connsiteY63" fmla="*/ 66108 h 412216"/>
                <a:gd name="connsiteX64" fmla="*/ 415503 w 418499"/>
                <a:gd name="connsiteY64" fmla="*/ 66092 h 412216"/>
                <a:gd name="connsiteX65" fmla="*/ 416347 w 418499"/>
                <a:gd name="connsiteY65" fmla="*/ 66499 h 412216"/>
                <a:gd name="connsiteX66" fmla="*/ 416684 w 418499"/>
                <a:gd name="connsiteY66" fmla="*/ 67328 h 412216"/>
                <a:gd name="connsiteX67" fmla="*/ 417670 w 418499"/>
                <a:gd name="connsiteY67" fmla="*/ 68220 h 412216"/>
                <a:gd name="connsiteX68" fmla="*/ 418499 w 418499"/>
                <a:gd name="connsiteY68" fmla="*/ 69206 h 412216"/>
                <a:gd name="connsiteX69" fmla="*/ 418100 w 418499"/>
                <a:gd name="connsiteY69" fmla="*/ 70466 h 412216"/>
                <a:gd name="connsiteX70" fmla="*/ 418030 w 418499"/>
                <a:gd name="connsiteY70" fmla="*/ 71428 h 412216"/>
                <a:gd name="connsiteX71" fmla="*/ 415964 w 418499"/>
                <a:gd name="connsiteY71" fmla="*/ 74103 h 412216"/>
                <a:gd name="connsiteX72" fmla="*/ 411223 w 418499"/>
                <a:gd name="connsiteY72" fmla="*/ 79322 h 412216"/>
                <a:gd name="connsiteX73" fmla="*/ 401021 w 418499"/>
                <a:gd name="connsiteY73" fmla="*/ 88999 h 412216"/>
                <a:gd name="connsiteX74" fmla="*/ 401014 w 418499"/>
                <a:gd name="connsiteY74" fmla="*/ 89007 h 412216"/>
                <a:gd name="connsiteX75" fmla="*/ 397571 w 418499"/>
                <a:gd name="connsiteY75" fmla="*/ 90173 h 412216"/>
                <a:gd name="connsiteX76" fmla="*/ 395795 w 418499"/>
                <a:gd name="connsiteY76" fmla="*/ 91972 h 412216"/>
                <a:gd name="connsiteX77" fmla="*/ 394536 w 418499"/>
                <a:gd name="connsiteY77" fmla="*/ 94797 h 412216"/>
                <a:gd name="connsiteX78" fmla="*/ 391563 w 418499"/>
                <a:gd name="connsiteY78" fmla="*/ 97191 h 412216"/>
                <a:gd name="connsiteX79" fmla="*/ 389271 w 418499"/>
                <a:gd name="connsiteY79" fmla="*/ 98161 h 412216"/>
                <a:gd name="connsiteX80" fmla="*/ 389028 w 418499"/>
                <a:gd name="connsiteY80" fmla="*/ 98732 h 412216"/>
                <a:gd name="connsiteX81" fmla="*/ 388848 w 418499"/>
                <a:gd name="connsiteY81" fmla="*/ 101329 h 412216"/>
                <a:gd name="connsiteX82" fmla="*/ 389083 w 418499"/>
                <a:gd name="connsiteY82" fmla="*/ 105139 h 412216"/>
                <a:gd name="connsiteX83" fmla="*/ 388011 w 418499"/>
                <a:gd name="connsiteY83" fmla="*/ 106884 h 412216"/>
                <a:gd name="connsiteX84" fmla="*/ 386454 w 418499"/>
                <a:gd name="connsiteY84" fmla="*/ 110279 h 412216"/>
                <a:gd name="connsiteX85" fmla="*/ 385648 w 418499"/>
                <a:gd name="connsiteY85" fmla="*/ 112399 h 412216"/>
                <a:gd name="connsiteX86" fmla="*/ 385023 w 418499"/>
                <a:gd name="connsiteY86" fmla="*/ 112814 h 412216"/>
                <a:gd name="connsiteX87" fmla="*/ 384326 w 418499"/>
                <a:gd name="connsiteY87" fmla="*/ 113878 h 412216"/>
                <a:gd name="connsiteX88" fmla="*/ 383888 w 418499"/>
                <a:gd name="connsiteY88" fmla="*/ 117336 h 412216"/>
                <a:gd name="connsiteX89" fmla="*/ 383591 w 418499"/>
                <a:gd name="connsiteY89" fmla="*/ 118502 h 412216"/>
                <a:gd name="connsiteX90" fmla="*/ 382472 w 418499"/>
                <a:gd name="connsiteY90" fmla="*/ 125660 h 412216"/>
                <a:gd name="connsiteX91" fmla="*/ 382793 w 418499"/>
                <a:gd name="connsiteY91" fmla="*/ 127702 h 412216"/>
                <a:gd name="connsiteX92" fmla="*/ 381925 w 418499"/>
                <a:gd name="connsiteY92" fmla="*/ 131105 h 412216"/>
                <a:gd name="connsiteX93" fmla="*/ 381885 w 418499"/>
                <a:gd name="connsiteY93" fmla="*/ 133108 h 412216"/>
                <a:gd name="connsiteX94" fmla="*/ 381525 w 418499"/>
                <a:gd name="connsiteY94" fmla="*/ 135377 h 412216"/>
                <a:gd name="connsiteX95" fmla="*/ 380908 w 418499"/>
                <a:gd name="connsiteY95" fmla="*/ 137340 h 412216"/>
                <a:gd name="connsiteX96" fmla="*/ 380947 w 418499"/>
                <a:gd name="connsiteY96" fmla="*/ 140485 h 412216"/>
                <a:gd name="connsiteX97" fmla="*/ 381299 w 418499"/>
                <a:gd name="connsiteY97" fmla="*/ 145618 h 412216"/>
                <a:gd name="connsiteX98" fmla="*/ 381236 w 418499"/>
                <a:gd name="connsiteY98" fmla="*/ 146298 h 412216"/>
                <a:gd name="connsiteX99" fmla="*/ 380376 w 418499"/>
                <a:gd name="connsiteY99" fmla="*/ 146775 h 412216"/>
                <a:gd name="connsiteX100" fmla="*/ 378842 w 418499"/>
                <a:gd name="connsiteY100" fmla="*/ 148051 h 412216"/>
                <a:gd name="connsiteX101" fmla="*/ 377395 w 418499"/>
                <a:gd name="connsiteY101" fmla="*/ 148903 h 412216"/>
                <a:gd name="connsiteX102" fmla="*/ 376291 w 418499"/>
                <a:gd name="connsiteY102" fmla="*/ 149123 h 412216"/>
                <a:gd name="connsiteX103" fmla="*/ 374453 w 418499"/>
                <a:gd name="connsiteY103" fmla="*/ 151391 h 412216"/>
                <a:gd name="connsiteX104" fmla="*/ 372888 w 418499"/>
                <a:gd name="connsiteY104" fmla="*/ 153543 h 412216"/>
                <a:gd name="connsiteX105" fmla="*/ 371715 w 418499"/>
                <a:gd name="connsiteY105" fmla="*/ 155639 h 412216"/>
                <a:gd name="connsiteX106" fmla="*/ 371409 w 418499"/>
                <a:gd name="connsiteY106" fmla="*/ 156602 h 412216"/>
                <a:gd name="connsiteX107" fmla="*/ 371652 w 418499"/>
                <a:gd name="connsiteY107" fmla="*/ 159316 h 412216"/>
                <a:gd name="connsiteX108" fmla="*/ 371816 w 418499"/>
                <a:gd name="connsiteY108" fmla="*/ 162532 h 412216"/>
                <a:gd name="connsiteX109" fmla="*/ 371457 w 418499"/>
                <a:gd name="connsiteY109" fmla="*/ 163917 h 412216"/>
                <a:gd name="connsiteX110" fmla="*/ 370909 w 418499"/>
                <a:gd name="connsiteY110" fmla="*/ 164738 h 412216"/>
                <a:gd name="connsiteX111" fmla="*/ 368343 w 418499"/>
                <a:gd name="connsiteY111" fmla="*/ 166483 h 412216"/>
                <a:gd name="connsiteX112" fmla="*/ 366653 w 418499"/>
                <a:gd name="connsiteY112" fmla="*/ 167734 h 412216"/>
                <a:gd name="connsiteX113" fmla="*/ 365855 w 418499"/>
                <a:gd name="connsiteY113" fmla="*/ 168392 h 412216"/>
                <a:gd name="connsiteX114" fmla="*/ 365440 w 418499"/>
                <a:gd name="connsiteY114" fmla="*/ 169401 h 412216"/>
                <a:gd name="connsiteX115" fmla="*/ 366184 w 418499"/>
                <a:gd name="connsiteY115" fmla="*/ 171779 h 412216"/>
                <a:gd name="connsiteX116" fmla="*/ 366239 w 418499"/>
                <a:gd name="connsiteY116" fmla="*/ 173516 h 412216"/>
                <a:gd name="connsiteX117" fmla="*/ 366849 w 418499"/>
                <a:gd name="connsiteY117" fmla="*/ 174541 h 412216"/>
                <a:gd name="connsiteX118" fmla="*/ 368883 w 418499"/>
                <a:gd name="connsiteY118" fmla="*/ 175370 h 412216"/>
                <a:gd name="connsiteX119" fmla="*/ 368875 w 418499"/>
                <a:gd name="connsiteY119" fmla="*/ 176207 h 412216"/>
                <a:gd name="connsiteX120" fmla="*/ 368930 w 418499"/>
                <a:gd name="connsiteY120" fmla="*/ 177107 h 412216"/>
                <a:gd name="connsiteX121" fmla="*/ 369994 w 418499"/>
                <a:gd name="connsiteY121" fmla="*/ 178226 h 412216"/>
                <a:gd name="connsiteX122" fmla="*/ 371934 w 418499"/>
                <a:gd name="connsiteY122" fmla="*/ 180510 h 412216"/>
                <a:gd name="connsiteX123" fmla="*/ 373491 w 418499"/>
                <a:gd name="connsiteY123" fmla="*/ 182654 h 412216"/>
                <a:gd name="connsiteX124" fmla="*/ 373530 w 418499"/>
                <a:gd name="connsiteY124" fmla="*/ 184516 h 412216"/>
                <a:gd name="connsiteX125" fmla="*/ 373233 w 418499"/>
                <a:gd name="connsiteY125" fmla="*/ 187629 h 412216"/>
                <a:gd name="connsiteX126" fmla="*/ 373178 w 418499"/>
                <a:gd name="connsiteY126" fmla="*/ 189421 h 412216"/>
                <a:gd name="connsiteX127" fmla="*/ 373334 w 418499"/>
                <a:gd name="connsiteY127" fmla="*/ 191878 h 412216"/>
                <a:gd name="connsiteX128" fmla="*/ 373327 w 418499"/>
                <a:gd name="connsiteY128" fmla="*/ 196446 h 412216"/>
                <a:gd name="connsiteX129" fmla="*/ 373217 w 418499"/>
                <a:gd name="connsiteY129" fmla="*/ 199701 h 412216"/>
                <a:gd name="connsiteX130" fmla="*/ 373467 w 418499"/>
                <a:gd name="connsiteY130" fmla="*/ 201391 h 412216"/>
                <a:gd name="connsiteX131" fmla="*/ 375845 w 418499"/>
                <a:gd name="connsiteY131" fmla="*/ 205420 h 412216"/>
                <a:gd name="connsiteX132" fmla="*/ 376894 w 418499"/>
                <a:gd name="connsiteY132" fmla="*/ 209887 h 412216"/>
                <a:gd name="connsiteX133" fmla="*/ 377418 w 418499"/>
                <a:gd name="connsiteY133" fmla="*/ 213157 h 412216"/>
                <a:gd name="connsiteX134" fmla="*/ 377442 w 418499"/>
                <a:gd name="connsiteY134" fmla="*/ 214198 h 412216"/>
                <a:gd name="connsiteX135" fmla="*/ 376636 w 418499"/>
                <a:gd name="connsiteY135" fmla="*/ 217961 h 412216"/>
                <a:gd name="connsiteX136" fmla="*/ 375720 w 418499"/>
                <a:gd name="connsiteY136" fmla="*/ 221614 h 412216"/>
                <a:gd name="connsiteX137" fmla="*/ 375665 w 418499"/>
                <a:gd name="connsiteY137" fmla="*/ 222999 h 412216"/>
                <a:gd name="connsiteX138" fmla="*/ 376096 w 418499"/>
                <a:gd name="connsiteY138" fmla="*/ 224845 h 412216"/>
                <a:gd name="connsiteX139" fmla="*/ 377794 w 418499"/>
                <a:gd name="connsiteY139" fmla="*/ 229070 h 412216"/>
                <a:gd name="connsiteX140" fmla="*/ 379029 w 418499"/>
                <a:gd name="connsiteY140" fmla="*/ 232145 h 412216"/>
                <a:gd name="connsiteX141" fmla="*/ 379624 w 418499"/>
                <a:gd name="connsiteY141" fmla="*/ 233999 h 412216"/>
                <a:gd name="connsiteX142" fmla="*/ 380477 w 418499"/>
                <a:gd name="connsiteY142" fmla="*/ 236158 h 412216"/>
                <a:gd name="connsiteX143" fmla="*/ 381611 w 418499"/>
                <a:gd name="connsiteY143" fmla="*/ 239468 h 412216"/>
                <a:gd name="connsiteX144" fmla="*/ 381893 w 418499"/>
                <a:gd name="connsiteY144" fmla="*/ 241040 h 412216"/>
                <a:gd name="connsiteX145" fmla="*/ 381658 w 418499"/>
                <a:gd name="connsiteY145" fmla="*/ 242214 h 412216"/>
                <a:gd name="connsiteX146" fmla="*/ 379343 w 418499"/>
                <a:gd name="connsiteY146" fmla="*/ 246368 h 412216"/>
                <a:gd name="connsiteX147" fmla="*/ 379108 w 418499"/>
                <a:gd name="connsiteY147" fmla="*/ 247674 h 412216"/>
                <a:gd name="connsiteX148" fmla="*/ 379679 w 418499"/>
                <a:gd name="connsiteY148" fmla="*/ 250898 h 412216"/>
                <a:gd name="connsiteX149" fmla="*/ 380438 w 418499"/>
                <a:gd name="connsiteY149" fmla="*/ 254011 h 412216"/>
                <a:gd name="connsiteX150" fmla="*/ 381533 w 418499"/>
                <a:gd name="connsiteY150" fmla="*/ 255779 h 412216"/>
                <a:gd name="connsiteX151" fmla="*/ 384146 w 418499"/>
                <a:gd name="connsiteY151" fmla="*/ 260661 h 412216"/>
                <a:gd name="connsiteX152" fmla="*/ 386094 w 418499"/>
                <a:gd name="connsiteY152" fmla="*/ 262312 h 412216"/>
                <a:gd name="connsiteX153" fmla="*/ 389685 w 418499"/>
                <a:gd name="connsiteY153" fmla="*/ 264753 h 412216"/>
                <a:gd name="connsiteX154" fmla="*/ 392854 w 418499"/>
                <a:gd name="connsiteY154" fmla="*/ 267209 h 412216"/>
                <a:gd name="connsiteX155" fmla="*/ 394074 w 418499"/>
                <a:gd name="connsiteY155" fmla="*/ 268485 h 412216"/>
                <a:gd name="connsiteX156" fmla="*/ 395193 w 418499"/>
                <a:gd name="connsiteY156" fmla="*/ 269909 h 412216"/>
                <a:gd name="connsiteX157" fmla="*/ 397399 w 418499"/>
                <a:gd name="connsiteY157" fmla="*/ 273554 h 412216"/>
                <a:gd name="connsiteX158" fmla="*/ 398745 w 418499"/>
                <a:gd name="connsiteY158" fmla="*/ 276519 h 412216"/>
                <a:gd name="connsiteX159" fmla="*/ 399457 w 418499"/>
                <a:gd name="connsiteY159" fmla="*/ 279203 h 412216"/>
                <a:gd name="connsiteX160" fmla="*/ 401186 w 418499"/>
                <a:gd name="connsiteY160" fmla="*/ 282872 h 412216"/>
                <a:gd name="connsiteX161" fmla="*/ 402797 w 418499"/>
                <a:gd name="connsiteY161" fmla="*/ 286275 h 412216"/>
                <a:gd name="connsiteX162" fmla="*/ 404878 w 418499"/>
                <a:gd name="connsiteY162" fmla="*/ 290437 h 412216"/>
                <a:gd name="connsiteX163" fmla="*/ 406349 w 418499"/>
                <a:gd name="connsiteY163" fmla="*/ 293379 h 412216"/>
                <a:gd name="connsiteX164" fmla="*/ 407014 w 418499"/>
                <a:gd name="connsiteY164" fmla="*/ 295343 h 412216"/>
                <a:gd name="connsiteX165" fmla="*/ 403212 w 418499"/>
                <a:gd name="connsiteY165" fmla="*/ 295929 h 412216"/>
                <a:gd name="connsiteX166" fmla="*/ 397712 w 418499"/>
                <a:gd name="connsiteY166" fmla="*/ 296766 h 412216"/>
                <a:gd name="connsiteX167" fmla="*/ 391649 w 418499"/>
                <a:gd name="connsiteY167" fmla="*/ 297697 h 412216"/>
                <a:gd name="connsiteX168" fmla="*/ 385390 w 418499"/>
                <a:gd name="connsiteY168" fmla="*/ 298652 h 412216"/>
                <a:gd name="connsiteX169" fmla="*/ 379186 w 418499"/>
                <a:gd name="connsiteY169" fmla="*/ 299606 h 412216"/>
                <a:gd name="connsiteX170" fmla="*/ 373303 w 418499"/>
                <a:gd name="connsiteY170" fmla="*/ 300506 h 412216"/>
                <a:gd name="connsiteX171" fmla="*/ 367959 w 418499"/>
                <a:gd name="connsiteY171" fmla="*/ 301320 h 412216"/>
                <a:gd name="connsiteX172" fmla="*/ 366332 w 418499"/>
                <a:gd name="connsiteY172" fmla="*/ 301773 h 412216"/>
                <a:gd name="connsiteX173" fmla="*/ 367130 w 418499"/>
                <a:gd name="connsiteY173" fmla="*/ 304089 h 412216"/>
                <a:gd name="connsiteX174" fmla="*/ 366762 w 418499"/>
                <a:gd name="connsiteY174" fmla="*/ 306522 h 412216"/>
                <a:gd name="connsiteX175" fmla="*/ 365707 w 418499"/>
                <a:gd name="connsiteY175" fmla="*/ 308408 h 412216"/>
                <a:gd name="connsiteX176" fmla="*/ 364032 w 418499"/>
                <a:gd name="connsiteY176" fmla="*/ 310723 h 412216"/>
                <a:gd name="connsiteX177" fmla="*/ 363273 w 418499"/>
                <a:gd name="connsiteY177" fmla="*/ 311646 h 412216"/>
                <a:gd name="connsiteX178" fmla="*/ 361568 w 418499"/>
                <a:gd name="connsiteY178" fmla="*/ 313454 h 412216"/>
                <a:gd name="connsiteX179" fmla="*/ 360144 w 418499"/>
                <a:gd name="connsiteY179" fmla="*/ 314729 h 412216"/>
                <a:gd name="connsiteX180" fmla="*/ 357241 w 418499"/>
                <a:gd name="connsiteY180" fmla="*/ 316873 h 412216"/>
                <a:gd name="connsiteX181" fmla="*/ 355411 w 418499"/>
                <a:gd name="connsiteY181" fmla="*/ 318101 h 412216"/>
                <a:gd name="connsiteX182" fmla="*/ 355395 w 418499"/>
                <a:gd name="connsiteY182" fmla="*/ 319212 h 412216"/>
                <a:gd name="connsiteX183" fmla="*/ 358478 w 418499"/>
                <a:gd name="connsiteY183" fmla="*/ 324407 h 412216"/>
                <a:gd name="connsiteX184" fmla="*/ 359878 w 418499"/>
                <a:gd name="connsiteY184" fmla="*/ 328138 h 412216"/>
                <a:gd name="connsiteX185" fmla="*/ 360449 w 418499"/>
                <a:gd name="connsiteY185" fmla="*/ 331510 h 412216"/>
                <a:gd name="connsiteX186" fmla="*/ 360418 w 418499"/>
                <a:gd name="connsiteY186" fmla="*/ 333451 h 412216"/>
                <a:gd name="connsiteX187" fmla="*/ 360300 w 418499"/>
                <a:gd name="connsiteY187" fmla="*/ 337440 h 412216"/>
                <a:gd name="connsiteX188" fmla="*/ 360159 w 418499"/>
                <a:gd name="connsiteY188" fmla="*/ 342189 h 412216"/>
                <a:gd name="connsiteX189" fmla="*/ 359948 w 418499"/>
                <a:gd name="connsiteY189" fmla="*/ 344059 h 412216"/>
                <a:gd name="connsiteX190" fmla="*/ 360785 w 418499"/>
                <a:gd name="connsiteY190" fmla="*/ 347447 h 412216"/>
                <a:gd name="connsiteX191" fmla="*/ 360637 w 418499"/>
                <a:gd name="connsiteY191" fmla="*/ 350091 h 412216"/>
                <a:gd name="connsiteX192" fmla="*/ 358564 w 418499"/>
                <a:gd name="connsiteY192" fmla="*/ 353048 h 412216"/>
                <a:gd name="connsiteX193" fmla="*/ 357985 w 418499"/>
                <a:gd name="connsiteY193" fmla="*/ 355951 h 412216"/>
                <a:gd name="connsiteX194" fmla="*/ 356936 w 418499"/>
                <a:gd name="connsiteY194" fmla="*/ 359870 h 412216"/>
                <a:gd name="connsiteX195" fmla="*/ 355489 w 418499"/>
                <a:gd name="connsiteY195" fmla="*/ 365315 h 412216"/>
                <a:gd name="connsiteX196" fmla="*/ 354456 w 418499"/>
                <a:gd name="connsiteY196" fmla="*/ 368179 h 412216"/>
                <a:gd name="connsiteX197" fmla="*/ 355027 w 418499"/>
                <a:gd name="connsiteY197" fmla="*/ 370041 h 412216"/>
                <a:gd name="connsiteX198" fmla="*/ 355544 w 418499"/>
                <a:gd name="connsiteY198" fmla="*/ 371292 h 412216"/>
                <a:gd name="connsiteX199" fmla="*/ 356092 w 418499"/>
                <a:gd name="connsiteY199" fmla="*/ 372975 h 412216"/>
                <a:gd name="connsiteX200" fmla="*/ 357202 w 418499"/>
                <a:gd name="connsiteY200" fmla="*/ 375509 h 412216"/>
                <a:gd name="connsiteX201" fmla="*/ 358501 w 418499"/>
                <a:gd name="connsiteY201" fmla="*/ 377004 h 412216"/>
                <a:gd name="connsiteX202" fmla="*/ 359229 w 418499"/>
                <a:gd name="connsiteY202" fmla="*/ 377645 h 412216"/>
                <a:gd name="connsiteX203" fmla="*/ 363500 w 418499"/>
                <a:gd name="connsiteY203" fmla="*/ 380845 h 412216"/>
                <a:gd name="connsiteX204" fmla="*/ 365276 w 418499"/>
                <a:gd name="connsiteY204" fmla="*/ 382386 h 412216"/>
                <a:gd name="connsiteX205" fmla="*/ 367983 w 418499"/>
                <a:gd name="connsiteY205" fmla="*/ 385453 h 412216"/>
                <a:gd name="connsiteX206" fmla="*/ 369986 w 418499"/>
                <a:gd name="connsiteY206" fmla="*/ 387487 h 412216"/>
                <a:gd name="connsiteX207" fmla="*/ 372771 w 418499"/>
                <a:gd name="connsiteY207" fmla="*/ 387964 h 412216"/>
                <a:gd name="connsiteX208" fmla="*/ 376111 w 418499"/>
                <a:gd name="connsiteY208" fmla="*/ 388731 h 412216"/>
                <a:gd name="connsiteX209" fmla="*/ 377958 w 418499"/>
                <a:gd name="connsiteY209" fmla="*/ 389326 h 412216"/>
                <a:gd name="connsiteX210" fmla="*/ 379225 w 418499"/>
                <a:gd name="connsiteY210" fmla="*/ 389036 h 412216"/>
                <a:gd name="connsiteX211" fmla="*/ 379655 w 418499"/>
                <a:gd name="connsiteY211" fmla="*/ 388316 h 412216"/>
                <a:gd name="connsiteX212" fmla="*/ 379593 w 418499"/>
                <a:gd name="connsiteY212" fmla="*/ 386783 h 412216"/>
                <a:gd name="connsiteX213" fmla="*/ 379374 w 418499"/>
                <a:gd name="connsiteY213" fmla="*/ 385656 h 412216"/>
                <a:gd name="connsiteX214" fmla="*/ 379726 w 418499"/>
                <a:gd name="connsiteY214" fmla="*/ 384788 h 412216"/>
                <a:gd name="connsiteX215" fmla="*/ 380860 w 418499"/>
                <a:gd name="connsiteY215" fmla="*/ 384217 h 412216"/>
                <a:gd name="connsiteX216" fmla="*/ 383763 w 418499"/>
                <a:gd name="connsiteY216" fmla="*/ 384123 h 412216"/>
                <a:gd name="connsiteX217" fmla="*/ 385023 w 418499"/>
                <a:gd name="connsiteY217" fmla="*/ 383356 h 412216"/>
                <a:gd name="connsiteX218" fmla="*/ 386024 w 418499"/>
                <a:gd name="connsiteY218" fmla="*/ 383168 h 412216"/>
                <a:gd name="connsiteX219" fmla="*/ 386032 w 418499"/>
                <a:gd name="connsiteY219" fmla="*/ 386532 h 412216"/>
                <a:gd name="connsiteX220" fmla="*/ 386032 w 418499"/>
                <a:gd name="connsiteY220" fmla="*/ 389756 h 412216"/>
                <a:gd name="connsiteX221" fmla="*/ 386040 w 418499"/>
                <a:gd name="connsiteY221" fmla="*/ 393675 h 412216"/>
                <a:gd name="connsiteX222" fmla="*/ 386040 w 418499"/>
                <a:gd name="connsiteY222" fmla="*/ 398174 h 412216"/>
                <a:gd name="connsiteX223" fmla="*/ 386047 w 418499"/>
                <a:gd name="connsiteY223" fmla="*/ 401866 h 412216"/>
                <a:gd name="connsiteX224" fmla="*/ 386047 w 418499"/>
                <a:gd name="connsiteY224" fmla="*/ 405794 h 412216"/>
                <a:gd name="connsiteX225" fmla="*/ 386055 w 418499"/>
                <a:gd name="connsiteY225" fmla="*/ 410331 h 412216"/>
                <a:gd name="connsiteX226" fmla="*/ 386032 w 418499"/>
                <a:gd name="connsiteY226" fmla="*/ 410840 h 412216"/>
                <a:gd name="connsiteX227" fmla="*/ 385586 w 418499"/>
                <a:gd name="connsiteY227" fmla="*/ 411865 h 412216"/>
                <a:gd name="connsiteX228" fmla="*/ 384436 w 418499"/>
                <a:gd name="connsiteY228" fmla="*/ 412217 h 412216"/>
                <a:gd name="connsiteX229" fmla="*/ 382879 w 418499"/>
                <a:gd name="connsiteY229" fmla="*/ 411333 h 412216"/>
                <a:gd name="connsiteX230" fmla="*/ 382785 w 418499"/>
                <a:gd name="connsiteY230" fmla="*/ 410402 h 412216"/>
                <a:gd name="connsiteX231" fmla="*/ 382402 w 418499"/>
                <a:gd name="connsiteY231" fmla="*/ 408735 h 412216"/>
                <a:gd name="connsiteX232" fmla="*/ 381682 w 418499"/>
                <a:gd name="connsiteY232" fmla="*/ 407883 h 412216"/>
                <a:gd name="connsiteX233" fmla="*/ 380735 w 418499"/>
                <a:gd name="connsiteY233" fmla="*/ 407617 h 412216"/>
                <a:gd name="connsiteX234" fmla="*/ 379139 w 418499"/>
                <a:gd name="connsiteY234" fmla="*/ 408047 h 412216"/>
                <a:gd name="connsiteX235" fmla="*/ 376949 w 418499"/>
                <a:gd name="connsiteY235" fmla="*/ 409275 h 412216"/>
                <a:gd name="connsiteX236" fmla="*/ 374140 w 418499"/>
                <a:gd name="connsiteY236" fmla="*/ 410355 h 412216"/>
                <a:gd name="connsiteX237" fmla="*/ 372998 w 418499"/>
                <a:gd name="connsiteY237" fmla="*/ 410973 h 412216"/>
                <a:gd name="connsiteX238" fmla="*/ 371018 w 418499"/>
                <a:gd name="connsiteY238" fmla="*/ 410895 h 412216"/>
                <a:gd name="connsiteX239" fmla="*/ 368875 w 418499"/>
                <a:gd name="connsiteY239" fmla="*/ 410308 h 412216"/>
                <a:gd name="connsiteX240" fmla="*/ 367302 w 418499"/>
                <a:gd name="connsiteY240" fmla="*/ 408923 h 412216"/>
                <a:gd name="connsiteX241" fmla="*/ 366849 w 418499"/>
                <a:gd name="connsiteY241" fmla="*/ 406850 h 412216"/>
                <a:gd name="connsiteX242" fmla="*/ 365464 w 418499"/>
                <a:gd name="connsiteY242" fmla="*/ 404722 h 412216"/>
                <a:gd name="connsiteX243" fmla="*/ 363586 w 418499"/>
                <a:gd name="connsiteY243" fmla="*/ 401639 h 412216"/>
                <a:gd name="connsiteX244" fmla="*/ 362640 w 418499"/>
                <a:gd name="connsiteY244" fmla="*/ 400380 h 412216"/>
                <a:gd name="connsiteX245" fmla="*/ 361388 w 418499"/>
                <a:gd name="connsiteY245" fmla="*/ 398941 h 412216"/>
                <a:gd name="connsiteX246" fmla="*/ 360120 w 418499"/>
                <a:gd name="connsiteY246" fmla="*/ 398776 h 412216"/>
                <a:gd name="connsiteX247" fmla="*/ 358704 w 418499"/>
                <a:gd name="connsiteY247" fmla="*/ 398377 h 412216"/>
                <a:gd name="connsiteX248" fmla="*/ 357836 w 418499"/>
                <a:gd name="connsiteY248" fmla="*/ 396273 h 412216"/>
                <a:gd name="connsiteX249" fmla="*/ 357022 w 418499"/>
                <a:gd name="connsiteY249" fmla="*/ 393613 h 412216"/>
                <a:gd name="connsiteX250" fmla="*/ 356522 w 418499"/>
                <a:gd name="connsiteY250" fmla="*/ 392588 h 412216"/>
                <a:gd name="connsiteX251" fmla="*/ 355677 w 418499"/>
                <a:gd name="connsiteY251" fmla="*/ 391266 h 412216"/>
                <a:gd name="connsiteX252" fmla="*/ 354464 w 418499"/>
                <a:gd name="connsiteY252" fmla="*/ 390460 h 412216"/>
                <a:gd name="connsiteX253" fmla="*/ 351820 w 418499"/>
                <a:gd name="connsiteY253" fmla="*/ 389396 h 412216"/>
                <a:gd name="connsiteX254" fmla="*/ 348127 w 418499"/>
                <a:gd name="connsiteY254" fmla="*/ 387917 h 412216"/>
                <a:gd name="connsiteX255" fmla="*/ 343480 w 418499"/>
                <a:gd name="connsiteY255" fmla="*/ 386055 h 412216"/>
                <a:gd name="connsiteX256" fmla="*/ 341274 w 418499"/>
                <a:gd name="connsiteY256" fmla="*/ 385961 h 412216"/>
                <a:gd name="connsiteX257" fmla="*/ 338802 w 418499"/>
                <a:gd name="connsiteY257" fmla="*/ 385648 h 412216"/>
                <a:gd name="connsiteX258" fmla="*/ 337253 w 418499"/>
                <a:gd name="connsiteY258" fmla="*/ 384764 h 412216"/>
                <a:gd name="connsiteX259" fmla="*/ 336369 w 418499"/>
                <a:gd name="connsiteY259" fmla="*/ 384060 h 412216"/>
                <a:gd name="connsiteX260" fmla="*/ 335352 w 418499"/>
                <a:gd name="connsiteY260" fmla="*/ 381478 h 412216"/>
                <a:gd name="connsiteX261" fmla="*/ 333959 w 418499"/>
                <a:gd name="connsiteY261" fmla="*/ 378459 h 412216"/>
                <a:gd name="connsiteX262" fmla="*/ 329883 w 418499"/>
                <a:gd name="connsiteY262" fmla="*/ 374868 h 412216"/>
                <a:gd name="connsiteX263" fmla="*/ 328967 w 418499"/>
                <a:gd name="connsiteY263" fmla="*/ 370893 h 412216"/>
                <a:gd name="connsiteX264" fmla="*/ 328146 w 418499"/>
                <a:gd name="connsiteY264" fmla="*/ 370322 h 412216"/>
                <a:gd name="connsiteX265" fmla="*/ 326746 w 418499"/>
                <a:gd name="connsiteY265" fmla="*/ 370643 h 412216"/>
                <a:gd name="connsiteX266" fmla="*/ 325666 w 418499"/>
                <a:gd name="connsiteY266" fmla="*/ 371136 h 412216"/>
                <a:gd name="connsiteX267" fmla="*/ 325236 w 418499"/>
                <a:gd name="connsiteY267" fmla="*/ 372208 h 412216"/>
                <a:gd name="connsiteX268" fmla="*/ 324148 w 418499"/>
                <a:gd name="connsiteY268" fmla="*/ 375791 h 412216"/>
                <a:gd name="connsiteX269" fmla="*/ 323546 w 418499"/>
                <a:gd name="connsiteY269" fmla="*/ 377442 h 412216"/>
                <a:gd name="connsiteX270" fmla="*/ 323139 w 418499"/>
                <a:gd name="connsiteY270" fmla="*/ 377903 h 412216"/>
                <a:gd name="connsiteX271" fmla="*/ 322247 w 418499"/>
                <a:gd name="connsiteY271" fmla="*/ 378435 h 412216"/>
                <a:gd name="connsiteX272" fmla="*/ 320792 w 418499"/>
                <a:gd name="connsiteY272" fmla="*/ 378920 h 412216"/>
                <a:gd name="connsiteX273" fmla="*/ 318719 w 418499"/>
                <a:gd name="connsiteY273" fmla="*/ 379163 h 412216"/>
                <a:gd name="connsiteX274" fmla="*/ 315793 w 418499"/>
                <a:gd name="connsiteY274" fmla="*/ 379069 h 412216"/>
                <a:gd name="connsiteX275" fmla="*/ 312132 w 418499"/>
                <a:gd name="connsiteY275" fmla="*/ 378537 h 412216"/>
                <a:gd name="connsiteX276" fmla="*/ 310160 w 418499"/>
                <a:gd name="connsiteY276" fmla="*/ 378138 h 412216"/>
                <a:gd name="connsiteX277" fmla="*/ 304817 w 418499"/>
                <a:gd name="connsiteY277" fmla="*/ 377543 h 412216"/>
                <a:gd name="connsiteX278" fmla="*/ 303268 w 418499"/>
                <a:gd name="connsiteY278" fmla="*/ 377254 h 412216"/>
                <a:gd name="connsiteX279" fmla="*/ 301085 w 418499"/>
                <a:gd name="connsiteY279" fmla="*/ 376472 h 412216"/>
                <a:gd name="connsiteX280" fmla="*/ 299512 w 418499"/>
                <a:gd name="connsiteY280" fmla="*/ 375689 h 412216"/>
                <a:gd name="connsiteX281" fmla="*/ 294333 w 418499"/>
                <a:gd name="connsiteY281" fmla="*/ 373999 h 412216"/>
                <a:gd name="connsiteX282" fmla="*/ 291978 w 418499"/>
                <a:gd name="connsiteY282" fmla="*/ 374203 h 412216"/>
                <a:gd name="connsiteX283" fmla="*/ 290844 w 418499"/>
                <a:gd name="connsiteY283" fmla="*/ 373006 h 412216"/>
                <a:gd name="connsiteX284" fmla="*/ 289819 w 418499"/>
                <a:gd name="connsiteY284" fmla="*/ 372419 h 412216"/>
                <a:gd name="connsiteX285" fmla="*/ 288411 w 418499"/>
                <a:gd name="connsiteY285" fmla="*/ 371292 h 412216"/>
                <a:gd name="connsiteX286" fmla="*/ 287785 w 418499"/>
                <a:gd name="connsiteY286" fmla="*/ 369751 h 412216"/>
                <a:gd name="connsiteX287" fmla="*/ 286948 w 418499"/>
                <a:gd name="connsiteY287" fmla="*/ 366442 h 412216"/>
                <a:gd name="connsiteX288" fmla="*/ 287151 w 418499"/>
                <a:gd name="connsiteY288" fmla="*/ 364674 h 412216"/>
                <a:gd name="connsiteX289" fmla="*/ 287754 w 418499"/>
                <a:gd name="connsiteY289" fmla="*/ 362702 h 412216"/>
                <a:gd name="connsiteX290" fmla="*/ 287081 w 418499"/>
                <a:gd name="connsiteY290" fmla="*/ 362155 h 412216"/>
                <a:gd name="connsiteX291" fmla="*/ 286142 w 418499"/>
                <a:gd name="connsiteY291" fmla="*/ 362155 h 412216"/>
                <a:gd name="connsiteX292" fmla="*/ 284796 w 418499"/>
                <a:gd name="connsiteY292" fmla="*/ 362835 h 412216"/>
                <a:gd name="connsiteX293" fmla="*/ 282410 w 418499"/>
                <a:gd name="connsiteY293" fmla="*/ 363219 h 412216"/>
                <a:gd name="connsiteX294" fmla="*/ 278037 w 418499"/>
                <a:gd name="connsiteY294" fmla="*/ 364087 h 412216"/>
                <a:gd name="connsiteX295" fmla="*/ 276488 w 418499"/>
                <a:gd name="connsiteY295" fmla="*/ 364572 h 412216"/>
                <a:gd name="connsiteX296" fmla="*/ 274774 w 418499"/>
                <a:gd name="connsiteY296" fmla="*/ 364948 h 412216"/>
                <a:gd name="connsiteX297" fmla="*/ 273460 w 418499"/>
                <a:gd name="connsiteY297" fmla="*/ 365284 h 412216"/>
                <a:gd name="connsiteX298" fmla="*/ 270174 w 418499"/>
                <a:gd name="connsiteY298" fmla="*/ 367185 h 412216"/>
                <a:gd name="connsiteX299" fmla="*/ 269032 w 418499"/>
                <a:gd name="connsiteY299" fmla="*/ 367388 h 412216"/>
                <a:gd name="connsiteX300" fmla="*/ 267084 w 418499"/>
                <a:gd name="connsiteY300" fmla="*/ 366708 h 412216"/>
                <a:gd name="connsiteX301" fmla="*/ 266146 w 418499"/>
                <a:gd name="connsiteY301" fmla="*/ 365691 h 412216"/>
                <a:gd name="connsiteX302" fmla="*/ 267084 w 418499"/>
                <a:gd name="connsiteY302" fmla="*/ 364541 h 412216"/>
                <a:gd name="connsiteX303" fmla="*/ 267483 w 418499"/>
                <a:gd name="connsiteY303" fmla="*/ 363109 h 412216"/>
                <a:gd name="connsiteX304" fmla="*/ 266818 w 418499"/>
                <a:gd name="connsiteY304" fmla="*/ 360316 h 412216"/>
                <a:gd name="connsiteX305" fmla="*/ 265809 w 418499"/>
                <a:gd name="connsiteY305" fmla="*/ 359025 h 412216"/>
                <a:gd name="connsiteX306" fmla="*/ 262898 w 418499"/>
                <a:gd name="connsiteY306" fmla="*/ 358102 h 412216"/>
                <a:gd name="connsiteX307" fmla="*/ 261780 w 418499"/>
                <a:gd name="connsiteY307" fmla="*/ 358016 h 412216"/>
                <a:gd name="connsiteX308" fmla="*/ 261310 w 418499"/>
                <a:gd name="connsiteY308" fmla="*/ 356451 h 412216"/>
                <a:gd name="connsiteX309" fmla="*/ 260505 w 418499"/>
                <a:gd name="connsiteY309" fmla="*/ 355028 h 412216"/>
                <a:gd name="connsiteX310" fmla="*/ 258846 w 418499"/>
                <a:gd name="connsiteY310" fmla="*/ 354754 h 412216"/>
                <a:gd name="connsiteX311" fmla="*/ 258048 w 418499"/>
                <a:gd name="connsiteY311" fmla="*/ 354589 h 412216"/>
                <a:gd name="connsiteX312" fmla="*/ 257219 w 418499"/>
                <a:gd name="connsiteY312" fmla="*/ 355028 h 412216"/>
                <a:gd name="connsiteX313" fmla="*/ 256750 w 418499"/>
                <a:gd name="connsiteY313" fmla="*/ 356178 h 412216"/>
                <a:gd name="connsiteX314" fmla="*/ 256616 w 418499"/>
                <a:gd name="connsiteY314" fmla="*/ 357061 h 412216"/>
                <a:gd name="connsiteX315" fmla="*/ 255138 w 418499"/>
                <a:gd name="connsiteY315" fmla="*/ 357734 h 412216"/>
                <a:gd name="connsiteX316" fmla="*/ 252118 w 418499"/>
                <a:gd name="connsiteY316" fmla="*/ 357601 h 412216"/>
                <a:gd name="connsiteX317" fmla="*/ 249122 w 418499"/>
                <a:gd name="connsiteY317" fmla="*/ 356960 h 412216"/>
                <a:gd name="connsiteX318" fmla="*/ 247017 w 418499"/>
                <a:gd name="connsiteY318" fmla="*/ 356749 h 412216"/>
                <a:gd name="connsiteX319" fmla="*/ 245617 w 418499"/>
                <a:gd name="connsiteY319" fmla="*/ 356913 h 412216"/>
                <a:gd name="connsiteX320" fmla="*/ 240265 w 418499"/>
                <a:gd name="connsiteY320" fmla="*/ 359096 h 412216"/>
                <a:gd name="connsiteX321" fmla="*/ 238505 w 418499"/>
                <a:gd name="connsiteY321" fmla="*/ 359385 h 412216"/>
                <a:gd name="connsiteX322" fmla="*/ 232763 w 418499"/>
                <a:gd name="connsiteY322" fmla="*/ 359221 h 412216"/>
                <a:gd name="connsiteX323" fmla="*/ 229508 w 418499"/>
                <a:gd name="connsiteY323" fmla="*/ 358759 h 412216"/>
                <a:gd name="connsiteX324" fmla="*/ 227193 w 418499"/>
                <a:gd name="connsiteY324" fmla="*/ 358681 h 412216"/>
                <a:gd name="connsiteX325" fmla="*/ 225549 w 418499"/>
                <a:gd name="connsiteY325" fmla="*/ 359362 h 412216"/>
                <a:gd name="connsiteX326" fmla="*/ 223500 w 418499"/>
                <a:gd name="connsiteY326" fmla="*/ 360981 h 412216"/>
                <a:gd name="connsiteX327" fmla="*/ 221786 w 418499"/>
                <a:gd name="connsiteY327" fmla="*/ 361849 h 412216"/>
                <a:gd name="connsiteX328" fmla="*/ 220996 w 418499"/>
                <a:gd name="connsiteY328" fmla="*/ 361756 h 412216"/>
                <a:gd name="connsiteX329" fmla="*/ 220511 w 418499"/>
                <a:gd name="connsiteY329" fmla="*/ 361075 h 412216"/>
                <a:gd name="connsiteX330" fmla="*/ 219839 w 418499"/>
                <a:gd name="connsiteY330" fmla="*/ 360152 h 412216"/>
                <a:gd name="connsiteX331" fmla="*/ 219627 w 418499"/>
                <a:gd name="connsiteY331" fmla="*/ 357711 h 412216"/>
                <a:gd name="connsiteX332" fmla="*/ 218775 w 418499"/>
                <a:gd name="connsiteY332" fmla="*/ 355043 h 412216"/>
                <a:gd name="connsiteX333" fmla="*/ 219338 w 418499"/>
                <a:gd name="connsiteY333" fmla="*/ 353643 h 412216"/>
                <a:gd name="connsiteX334" fmla="*/ 221028 w 418499"/>
                <a:gd name="connsiteY334" fmla="*/ 352641 h 412216"/>
                <a:gd name="connsiteX335" fmla="*/ 221614 w 418499"/>
                <a:gd name="connsiteY335" fmla="*/ 350576 h 412216"/>
                <a:gd name="connsiteX336" fmla="*/ 221090 w 418499"/>
                <a:gd name="connsiteY336" fmla="*/ 347478 h 412216"/>
                <a:gd name="connsiteX337" fmla="*/ 221059 w 418499"/>
                <a:gd name="connsiteY337" fmla="*/ 345303 h 412216"/>
                <a:gd name="connsiteX338" fmla="*/ 221513 w 418499"/>
                <a:gd name="connsiteY338" fmla="*/ 344043 h 412216"/>
                <a:gd name="connsiteX339" fmla="*/ 220902 w 418499"/>
                <a:gd name="connsiteY339" fmla="*/ 340992 h 412216"/>
                <a:gd name="connsiteX340" fmla="*/ 219213 w 418499"/>
                <a:gd name="connsiteY340" fmla="*/ 336150 h 412216"/>
                <a:gd name="connsiteX341" fmla="*/ 216826 w 418499"/>
                <a:gd name="connsiteY341" fmla="*/ 332214 h 412216"/>
                <a:gd name="connsiteX342" fmla="*/ 213744 w 418499"/>
                <a:gd name="connsiteY342" fmla="*/ 329171 h 412216"/>
                <a:gd name="connsiteX343" fmla="*/ 211726 w 418499"/>
                <a:gd name="connsiteY343" fmla="*/ 326269 h 412216"/>
                <a:gd name="connsiteX344" fmla="*/ 210771 w 418499"/>
                <a:gd name="connsiteY344" fmla="*/ 323491 h 412216"/>
                <a:gd name="connsiteX345" fmla="*/ 211131 w 418499"/>
                <a:gd name="connsiteY345" fmla="*/ 316849 h 412216"/>
                <a:gd name="connsiteX346" fmla="*/ 212062 w 418499"/>
                <a:gd name="connsiteY346" fmla="*/ 311005 h 412216"/>
                <a:gd name="connsiteX347" fmla="*/ 212797 w 418499"/>
                <a:gd name="connsiteY347" fmla="*/ 306366 h 412216"/>
                <a:gd name="connsiteX348" fmla="*/ 212586 w 418499"/>
                <a:gd name="connsiteY348" fmla="*/ 298597 h 412216"/>
                <a:gd name="connsiteX349" fmla="*/ 210497 w 418499"/>
                <a:gd name="connsiteY349" fmla="*/ 293543 h 412216"/>
                <a:gd name="connsiteX350" fmla="*/ 210043 w 418499"/>
                <a:gd name="connsiteY350" fmla="*/ 288114 h 412216"/>
                <a:gd name="connsiteX351" fmla="*/ 211225 w 418499"/>
                <a:gd name="connsiteY351" fmla="*/ 282309 h 412216"/>
                <a:gd name="connsiteX352" fmla="*/ 211397 w 418499"/>
                <a:gd name="connsiteY352" fmla="*/ 278334 h 412216"/>
                <a:gd name="connsiteX353" fmla="*/ 210615 w 418499"/>
                <a:gd name="connsiteY353" fmla="*/ 276300 h 412216"/>
                <a:gd name="connsiteX354" fmla="*/ 210083 w 418499"/>
                <a:gd name="connsiteY354" fmla="*/ 275995 h 412216"/>
                <a:gd name="connsiteX355" fmla="*/ 209410 w 418499"/>
                <a:gd name="connsiteY355" fmla="*/ 275792 h 412216"/>
                <a:gd name="connsiteX356" fmla="*/ 204129 w 418499"/>
                <a:gd name="connsiteY356" fmla="*/ 275596 h 412216"/>
                <a:gd name="connsiteX357" fmla="*/ 197096 w 418499"/>
                <a:gd name="connsiteY357" fmla="*/ 275338 h 412216"/>
                <a:gd name="connsiteX358" fmla="*/ 190962 w 418499"/>
                <a:gd name="connsiteY358" fmla="*/ 275260 h 412216"/>
                <a:gd name="connsiteX359" fmla="*/ 184305 w 418499"/>
                <a:gd name="connsiteY359" fmla="*/ 275182 h 412216"/>
                <a:gd name="connsiteX360" fmla="*/ 183217 w 418499"/>
                <a:gd name="connsiteY360" fmla="*/ 274446 h 412216"/>
                <a:gd name="connsiteX361" fmla="*/ 182724 w 418499"/>
                <a:gd name="connsiteY361" fmla="*/ 273093 h 412216"/>
                <a:gd name="connsiteX362" fmla="*/ 182747 w 418499"/>
                <a:gd name="connsiteY362" fmla="*/ 271755 h 412216"/>
                <a:gd name="connsiteX363" fmla="*/ 184109 w 418499"/>
                <a:gd name="connsiteY363" fmla="*/ 267655 h 412216"/>
                <a:gd name="connsiteX364" fmla="*/ 183913 w 418499"/>
                <a:gd name="connsiteY364" fmla="*/ 267319 h 412216"/>
                <a:gd name="connsiteX365" fmla="*/ 181551 w 418499"/>
                <a:gd name="connsiteY365" fmla="*/ 267233 h 412216"/>
                <a:gd name="connsiteX366" fmla="*/ 175136 w 418499"/>
                <a:gd name="connsiteY366" fmla="*/ 267898 h 412216"/>
                <a:gd name="connsiteX367" fmla="*/ 170903 w 418499"/>
                <a:gd name="connsiteY367" fmla="*/ 268555 h 412216"/>
                <a:gd name="connsiteX368" fmla="*/ 168219 w 418499"/>
                <a:gd name="connsiteY368" fmla="*/ 268774 h 412216"/>
                <a:gd name="connsiteX369" fmla="*/ 163502 w 418499"/>
                <a:gd name="connsiteY369" fmla="*/ 269893 h 412216"/>
                <a:gd name="connsiteX370" fmla="*/ 160584 w 418499"/>
                <a:gd name="connsiteY370" fmla="*/ 272255 h 412216"/>
                <a:gd name="connsiteX371" fmla="*/ 159630 w 418499"/>
                <a:gd name="connsiteY371" fmla="*/ 275221 h 412216"/>
                <a:gd name="connsiteX372" fmla="*/ 159707 w 418499"/>
                <a:gd name="connsiteY372" fmla="*/ 277669 h 412216"/>
                <a:gd name="connsiteX373" fmla="*/ 159543 w 418499"/>
                <a:gd name="connsiteY373" fmla="*/ 279461 h 412216"/>
                <a:gd name="connsiteX374" fmla="*/ 158213 w 418499"/>
                <a:gd name="connsiteY374" fmla="*/ 281331 h 412216"/>
                <a:gd name="connsiteX375" fmla="*/ 157165 w 418499"/>
                <a:gd name="connsiteY375" fmla="*/ 283482 h 412216"/>
                <a:gd name="connsiteX376" fmla="*/ 157126 w 418499"/>
                <a:gd name="connsiteY376" fmla="*/ 284617 h 412216"/>
                <a:gd name="connsiteX377" fmla="*/ 156484 w 418499"/>
                <a:gd name="connsiteY377" fmla="*/ 290343 h 412216"/>
                <a:gd name="connsiteX378" fmla="*/ 152135 w 418499"/>
                <a:gd name="connsiteY378" fmla="*/ 291110 h 412216"/>
                <a:gd name="connsiteX379" fmla="*/ 147785 w 418499"/>
                <a:gd name="connsiteY379" fmla="*/ 291110 h 412216"/>
                <a:gd name="connsiteX380" fmla="*/ 146767 w 418499"/>
                <a:gd name="connsiteY380" fmla="*/ 291040 h 412216"/>
                <a:gd name="connsiteX381" fmla="*/ 141393 w 418499"/>
                <a:gd name="connsiteY381" fmla="*/ 289671 h 412216"/>
                <a:gd name="connsiteX382" fmla="*/ 139398 w 418499"/>
                <a:gd name="connsiteY382" fmla="*/ 289663 h 412216"/>
                <a:gd name="connsiteX383" fmla="*/ 137692 w 418499"/>
                <a:gd name="connsiteY383" fmla="*/ 290383 h 412216"/>
                <a:gd name="connsiteX384" fmla="*/ 134399 w 418499"/>
                <a:gd name="connsiteY384" fmla="*/ 291087 h 412216"/>
                <a:gd name="connsiteX385" fmla="*/ 131254 w 418499"/>
                <a:gd name="connsiteY385" fmla="*/ 291603 h 412216"/>
                <a:gd name="connsiteX386" fmla="*/ 128085 w 418499"/>
                <a:gd name="connsiteY386" fmla="*/ 293301 h 412216"/>
                <a:gd name="connsiteX387" fmla="*/ 127240 w 418499"/>
                <a:gd name="connsiteY387" fmla="*/ 293449 h 412216"/>
                <a:gd name="connsiteX388" fmla="*/ 125136 w 418499"/>
                <a:gd name="connsiteY388" fmla="*/ 292565 h 412216"/>
                <a:gd name="connsiteX389" fmla="*/ 122194 w 418499"/>
                <a:gd name="connsiteY389" fmla="*/ 292651 h 412216"/>
                <a:gd name="connsiteX390" fmla="*/ 119214 w 418499"/>
                <a:gd name="connsiteY390" fmla="*/ 293074 h 412216"/>
                <a:gd name="connsiteX391" fmla="*/ 117821 w 418499"/>
                <a:gd name="connsiteY391" fmla="*/ 293261 h 412216"/>
                <a:gd name="connsiteX392" fmla="*/ 116858 w 418499"/>
                <a:gd name="connsiteY392" fmla="*/ 292745 h 412216"/>
                <a:gd name="connsiteX393" fmla="*/ 114120 w 418499"/>
                <a:gd name="connsiteY393" fmla="*/ 288473 h 412216"/>
                <a:gd name="connsiteX394" fmla="*/ 110475 w 418499"/>
                <a:gd name="connsiteY394" fmla="*/ 282786 h 412216"/>
                <a:gd name="connsiteX395" fmla="*/ 108495 w 418499"/>
                <a:gd name="connsiteY395" fmla="*/ 279218 h 412216"/>
                <a:gd name="connsiteX396" fmla="*/ 107760 w 418499"/>
                <a:gd name="connsiteY396" fmla="*/ 278287 h 412216"/>
                <a:gd name="connsiteX397" fmla="*/ 106492 w 418499"/>
                <a:gd name="connsiteY397" fmla="*/ 277059 h 412216"/>
                <a:gd name="connsiteX398" fmla="*/ 104756 w 418499"/>
                <a:gd name="connsiteY398" fmla="*/ 274736 h 412216"/>
                <a:gd name="connsiteX399" fmla="*/ 104036 w 418499"/>
                <a:gd name="connsiteY399" fmla="*/ 272529 h 412216"/>
                <a:gd name="connsiteX400" fmla="*/ 104341 w 418499"/>
                <a:gd name="connsiteY400" fmla="*/ 270440 h 412216"/>
                <a:gd name="connsiteX401" fmla="*/ 103324 w 418499"/>
                <a:gd name="connsiteY401" fmla="*/ 267624 h 412216"/>
                <a:gd name="connsiteX402" fmla="*/ 100985 w 418499"/>
                <a:gd name="connsiteY402" fmla="*/ 264080 h 412216"/>
                <a:gd name="connsiteX403" fmla="*/ 99443 w 418499"/>
                <a:gd name="connsiteY403" fmla="*/ 260700 h 412216"/>
                <a:gd name="connsiteX404" fmla="*/ 98708 w 418499"/>
                <a:gd name="connsiteY404" fmla="*/ 257469 h 412216"/>
                <a:gd name="connsiteX405" fmla="*/ 98529 w 418499"/>
                <a:gd name="connsiteY405" fmla="*/ 254715 h 412216"/>
                <a:gd name="connsiteX406" fmla="*/ 98896 w 418499"/>
                <a:gd name="connsiteY406" fmla="*/ 252415 h 412216"/>
                <a:gd name="connsiteX407" fmla="*/ 98450 w 418499"/>
                <a:gd name="connsiteY407" fmla="*/ 250725 h 412216"/>
                <a:gd name="connsiteX408" fmla="*/ 97175 w 418499"/>
                <a:gd name="connsiteY408" fmla="*/ 249638 h 412216"/>
                <a:gd name="connsiteX409" fmla="*/ 96486 w 418499"/>
                <a:gd name="connsiteY409" fmla="*/ 248253 h 412216"/>
                <a:gd name="connsiteX410" fmla="*/ 95986 w 418499"/>
                <a:gd name="connsiteY410" fmla="*/ 247682 h 412216"/>
                <a:gd name="connsiteX411" fmla="*/ 94930 w 418499"/>
                <a:gd name="connsiteY411" fmla="*/ 246376 h 412216"/>
                <a:gd name="connsiteX412" fmla="*/ 92606 w 418499"/>
                <a:gd name="connsiteY412" fmla="*/ 244936 h 412216"/>
                <a:gd name="connsiteX413" fmla="*/ 90056 w 418499"/>
                <a:gd name="connsiteY413" fmla="*/ 244177 h 412216"/>
                <a:gd name="connsiteX414" fmla="*/ 84454 w 418499"/>
                <a:gd name="connsiteY414" fmla="*/ 244161 h 412216"/>
                <a:gd name="connsiteX415" fmla="*/ 77139 w 418499"/>
                <a:gd name="connsiteY415" fmla="*/ 244138 h 412216"/>
                <a:gd name="connsiteX416" fmla="*/ 70512 w 418499"/>
                <a:gd name="connsiteY416" fmla="*/ 244248 h 412216"/>
                <a:gd name="connsiteX417" fmla="*/ 63143 w 418499"/>
                <a:gd name="connsiteY417" fmla="*/ 244373 h 412216"/>
                <a:gd name="connsiteX418" fmla="*/ 55679 w 418499"/>
                <a:gd name="connsiteY418" fmla="*/ 244498 h 412216"/>
                <a:gd name="connsiteX419" fmla="*/ 53669 w 418499"/>
                <a:gd name="connsiteY419" fmla="*/ 244686 h 412216"/>
                <a:gd name="connsiteX420" fmla="*/ 47973 w 418499"/>
                <a:gd name="connsiteY420" fmla="*/ 244772 h 412216"/>
                <a:gd name="connsiteX421" fmla="*/ 43412 w 418499"/>
                <a:gd name="connsiteY421" fmla="*/ 244404 h 412216"/>
                <a:gd name="connsiteX422" fmla="*/ 41722 w 418499"/>
                <a:gd name="connsiteY422" fmla="*/ 244169 h 412216"/>
                <a:gd name="connsiteX423" fmla="*/ 38749 w 418499"/>
                <a:gd name="connsiteY423" fmla="*/ 243990 h 412216"/>
                <a:gd name="connsiteX424" fmla="*/ 34055 w 418499"/>
                <a:gd name="connsiteY424" fmla="*/ 243950 h 412216"/>
                <a:gd name="connsiteX425" fmla="*/ 31513 w 418499"/>
                <a:gd name="connsiteY425" fmla="*/ 244091 h 412216"/>
                <a:gd name="connsiteX426" fmla="*/ 25426 w 418499"/>
                <a:gd name="connsiteY426" fmla="*/ 244099 h 412216"/>
                <a:gd name="connsiteX427" fmla="*/ 24871 w 418499"/>
                <a:gd name="connsiteY427" fmla="*/ 244130 h 412216"/>
                <a:gd name="connsiteX428" fmla="*/ 23908 w 418499"/>
                <a:gd name="connsiteY428" fmla="*/ 244537 h 412216"/>
                <a:gd name="connsiteX429" fmla="*/ 21311 w 418499"/>
                <a:gd name="connsiteY429" fmla="*/ 243974 h 412216"/>
                <a:gd name="connsiteX430" fmla="*/ 18761 w 418499"/>
                <a:gd name="connsiteY430" fmla="*/ 244161 h 412216"/>
                <a:gd name="connsiteX431" fmla="*/ 17337 w 418499"/>
                <a:gd name="connsiteY431" fmla="*/ 243536 h 412216"/>
                <a:gd name="connsiteX432" fmla="*/ 14207 w 418499"/>
                <a:gd name="connsiteY432" fmla="*/ 243927 h 412216"/>
                <a:gd name="connsiteX433" fmla="*/ 12690 w 418499"/>
                <a:gd name="connsiteY433" fmla="*/ 244443 h 412216"/>
                <a:gd name="connsiteX434" fmla="*/ 10257 w 418499"/>
                <a:gd name="connsiteY434" fmla="*/ 246266 h 412216"/>
                <a:gd name="connsiteX435" fmla="*/ 6603 w 418499"/>
                <a:gd name="connsiteY435" fmla="*/ 247213 h 412216"/>
                <a:gd name="connsiteX436" fmla="*/ 5249 w 418499"/>
                <a:gd name="connsiteY436" fmla="*/ 247134 h 412216"/>
                <a:gd name="connsiteX437" fmla="*/ 4350 w 418499"/>
                <a:gd name="connsiteY437" fmla="*/ 246829 h 412216"/>
                <a:gd name="connsiteX438" fmla="*/ 2230 w 418499"/>
                <a:gd name="connsiteY438" fmla="*/ 244827 h 412216"/>
                <a:gd name="connsiteX439" fmla="*/ 587 w 418499"/>
                <a:gd name="connsiteY439" fmla="*/ 242902 h 412216"/>
                <a:gd name="connsiteX440" fmla="*/ 0 w 418499"/>
                <a:gd name="connsiteY440" fmla="*/ 241830 h 412216"/>
                <a:gd name="connsiteX441" fmla="*/ 915 w 418499"/>
                <a:gd name="connsiteY441" fmla="*/ 241564 h 412216"/>
                <a:gd name="connsiteX442" fmla="*/ 3787 w 418499"/>
                <a:gd name="connsiteY442" fmla="*/ 241157 h 412216"/>
                <a:gd name="connsiteX443" fmla="*/ 5946 w 418499"/>
                <a:gd name="connsiteY443" fmla="*/ 240962 h 412216"/>
                <a:gd name="connsiteX444" fmla="*/ 6368 w 418499"/>
                <a:gd name="connsiteY444" fmla="*/ 240453 h 412216"/>
                <a:gd name="connsiteX445" fmla="*/ 6697 w 418499"/>
                <a:gd name="connsiteY445" fmla="*/ 234508 h 412216"/>
                <a:gd name="connsiteX446" fmla="*/ 6775 w 418499"/>
                <a:gd name="connsiteY446" fmla="*/ 228476 h 412216"/>
                <a:gd name="connsiteX447" fmla="*/ 6008 w 418499"/>
                <a:gd name="connsiteY447" fmla="*/ 227678 h 412216"/>
                <a:gd name="connsiteX448" fmla="*/ 5257 w 418499"/>
                <a:gd name="connsiteY448" fmla="*/ 227193 h 412216"/>
                <a:gd name="connsiteX449" fmla="*/ 5226 w 418499"/>
                <a:gd name="connsiteY449" fmla="*/ 226778 h 412216"/>
                <a:gd name="connsiteX450" fmla="*/ 6345 w 418499"/>
                <a:gd name="connsiteY450" fmla="*/ 226019 h 412216"/>
                <a:gd name="connsiteX451" fmla="*/ 7902 w 418499"/>
                <a:gd name="connsiteY451" fmla="*/ 225135 h 412216"/>
                <a:gd name="connsiteX452" fmla="*/ 8402 w 418499"/>
                <a:gd name="connsiteY452" fmla="*/ 224736 h 412216"/>
                <a:gd name="connsiteX453" fmla="*/ 10124 w 418499"/>
                <a:gd name="connsiteY453" fmla="*/ 223140 h 412216"/>
                <a:gd name="connsiteX454" fmla="*/ 13527 w 418499"/>
                <a:gd name="connsiteY454" fmla="*/ 219447 h 412216"/>
                <a:gd name="connsiteX455" fmla="*/ 16116 w 418499"/>
                <a:gd name="connsiteY455" fmla="*/ 218540 h 412216"/>
                <a:gd name="connsiteX456" fmla="*/ 18526 w 418499"/>
                <a:gd name="connsiteY456" fmla="*/ 217570 h 412216"/>
                <a:gd name="connsiteX457" fmla="*/ 18862 w 418499"/>
                <a:gd name="connsiteY457" fmla="*/ 217218 h 412216"/>
                <a:gd name="connsiteX458" fmla="*/ 19183 w 418499"/>
                <a:gd name="connsiteY458" fmla="*/ 216498 h 412216"/>
                <a:gd name="connsiteX459" fmla="*/ 20263 w 418499"/>
                <a:gd name="connsiteY459" fmla="*/ 216553 h 412216"/>
                <a:gd name="connsiteX460" fmla="*/ 20607 w 418499"/>
                <a:gd name="connsiteY460" fmla="*/ 216897 h 412216"/>
                <a:gd name="connsiteX461" fmla="*/ 21139 w 418499"/>
                <a:gd name="connsiteY461" fmla="*/ 217679 h 412216"/>
                <a:gd name="connsiteX462" fmla="*/ 22086 w 418499"/>
                <a:gd name="connsiteY462" fmla="*/ 218774 h 412216"/>
                <a:gd name="connsiteX463" fmla="*/ 23799 w 418499"/>
                <a:gd name="connsiteY463" fmla="*/ 220073 h 412216"/>
                <a:gd name="connsiteX464" fmla="*/ 25520 w 418499"/>
                <a:gd name="connsiteY464" fmla="*/ 221474 h 412216"/>
                <a:gd name="connsiteX465" fmla="*/ 26380 w 418499"/>
                <a:gd name="connsiteY465" fmla="*/ 221654 h 412216"/>
                <a:gd name="connsiteX466" fmla="*/ 27765 w 418499"/>
                <a:gd name="connsiteY466" fmla="*/ 220942 h 412216"/>
                <a:gd name="connsiteX467" fmla="*/ 29377 w 418499"/>
                <a:gd name="connsiteY467" fmla="*/ 219885 h 412216"/>
                <a:gd name="connsiteX468" fmla="*/ 31748 w 418499"/>
                <a:gd name="connsiteY468" fmla="*/ 219119 h 412216"/>
                <a:gd name="connsiteX469" fmla="*/ 32311 w 418499"/>
                <a:gd name="connsiteY469" fmla="*/ 218399 h 412216"/>
                <a:gd name="connsiteX470" fmla="*/ 32616 w 418499"/>
                <a:gd name="connsiteY470" fmla="*/ 216858 h 412216"/>
                <a:gd name="connsiteX471" fmla="*/ 32804 w 418499"/>
                <a:gd name="connsiteY471" fmla="*/ 215215 h 412216"/>
                <a:gd name="connsiteX472" fmla="*/ 33007 w 418499"/>
                <a:gd name="connsiteY472" fmla="*/ 213275 h 412216"/>
                <a:gd name="connsiteX473" fmla="*/ 33492 w 418499"/>
                <a:gd name="connsiteY473" fmla="*/ 213009 h 412216"/>
                <a:gd name="connsiteX474" fmla="*/ 34345 w 418499"/>
                <a:gd name="connsiteY474" fmla="*/ 212821 h 412216"/>
                <a:gd name="connsiteX475" fmla="*/ 35917 w 418499"/>
                <a:gd name="connsiteY475" fmla="*/ 213369 h 412216"/>
                <a:gd name="connsiteX476" fmla="*/ 36637 w 418499"/>
                <a:gd name="connsiteY476" fmla="*/ 213940 h 412216"/>
                <a:gd name="connsiteX477" fmla="*/ 37928 w 418499"/>
                <a:gd name="connsiteY477" fmla="*/ 213940 h 412216"/>
                <a:gd name="connsiteX478" fmla="*/ 38749 w 418499"/>
                <a:gd name="connsiteY478" fmla="*/ 213423 h 412216"/>
                <a:gd name="connsiteX479" fmla="*/ 40251 w 418499"/>
                <a:gd name="connsiteY479" fmla="*/ 212469 h 412216"/>
                <a:gd name="connsiteX480" fmla="*/ 42161 w 418499"/>
                <a:gd name="connsiteY480" fmla="*/ 212086 h 412216"/>
                <a:gd name="connsiteX481" fmla="*/ 44202 w 418499"/>
                <a:gd name="connsiteY481" fmla="*/ 211162 h 412216"/>
                <a:gd name="connsiteX482" fmla="*/ 46166 w 418499"/>
                <a:gd name="connsiteY482" fmla="*/ 209989 h 412216"/>
                <a:gd name="connsiteX483" fmla="*/ 47089 w 418499"/>
                <a:gd name="connsiteY483" fmla="*/ 209879 h 412216"/>
                <a:gd name="connsiteX484" fmla="*/ 48067 w 418499"/>
                <a:gd name="connsiteY484" fmla="*/ 211420 h 412216"/>
                <a:gd name="connsiteX485" fmla="*/ 48943 w 418499"/>
                <a:gd name="connsiteY485" fmla="*/ 212492 h 412216"/>
                <a:gd name="connsiteX486" fmla="*/ 49100 w 418499"/>
                <a:gd name="connsiteY486" fmla="*/ 213165 h 412216"/>
                <a:gd name="connsiteX487" fmla="*/ 48223 w 418499"/>
                <a:gd name="connsiteY487" fmla="*/ 214448 h 412216"/>
                <a:gd name="connsiteX488" fmla="*/ 47245 w 418499"/>
                <a:gd name="connsiteY488" fmla="*/ 216138 h 412216"/>
                <a:gd name="connsiteX489" fmla="*/ 48067 w 418499"/>
                <a:gd name="connsiteY489" fmla="*/ 218243 h 412216"/>
                <a:gd name="connsiteX490" fmla="*/ 48263 w 418499"/>
                <a:gd name="connsiteY490" fmla="*/ 220284 h 412216"/>
                <a:gd name="connsiteX491" fmla="*/ 48239 w 418499"/>
                <a:gd name="connsiteY491" fmla="*/ 221521 h 412216"/>
                <a:gd name="connsiteX492" fmla="*/ 48904 w 418499"/>
                <a:gd name="connsiteY492" fmla="*/ 222021 h 412216"/>
                <a:gd name="connsiteX493" fmla="*/ 49358 w 418499"/>
                <a:gd name="connsiteY493" fmla="*/ 222256 h 412216"/>
                <a:gd name="connsiteX494" fmla="*/ 50062 w 418499"/>
                <a:gd name="connsiteY494" fmla="*/ 221967 h 412216"/>
                <a:gd name="connsiteX495" fmla="*/ 51462 w 418499"/>
                <a:gd name="connsiteY495" fmla="*/ 222053 h 412216"/>
                <a:gd name="connsiteX496" fmla="*/ 53145 w 418499"/>
                <a:gd name="connsiteY496" fmla="*/ 222694 h 412216"/>
                <a:gd name="connsiteX497" fmla="*/ 54764 w 418499"/>
                <a:gd name="connsiteY497" fmla="*/ 222624 h 412216"/>
                <a:gd name="connsiteX498" fmla="*/ 56329 w 418499"/>
                <a:gd name="connsiteY498" fmla="*/ 221834 h 412216"/>
                <a:gd name="connsiteX499" fmla="*/ 59247 w 418499"/>
                <a:gd name="connsiteY499" fmla="*/ 218767 h 412216"/>
                <a:gd name="connsiteX500" fmla="*/ 63511 w 418499"/>
                <a:gd name="connsiteY500" fmla="*/ 213415 h 412216"/>
                <a:gd name="connsiteX501" fmla="*/ 67047 w 418499"/>
                <a:gd name="connsiteY501" fmla="*/ 210059 h 412216"/>
                <a:gd name="connsiteX502" fmla="*/ 69840 w 418499"/>
                <a:gd name="connsiteY502" fmla="*/ 208690 h 412216"/>
                <a:gd name="connsiteX503" fmla="*/ 71733 w 418499"/>
                <a:gd name="connsiteY503" fmla="*/ 207094 h 412216"/>
                <a:gd name="connsiteX504" fmla="*/ 72727 w 418499"/>
                <a:gd name="connsiteY504" fmla="*/ 205256 h 412216"/>
                <a:gd name="connsiteX505" fmla="*/ 74354 w 418499"/>
                <a:gd name="connsiteY505" fmla="*/ 204012 h 412216"/>
                <a:gd name="connsiteX506" fmla="*/ 77749 w 418499"/>
                <a:gd name="connsiteY506" fmla="*/ 203018 h 412216"/>
                <a:gd name="connsiteX507" fmla="*/ 80331 w 418499"/>
                <a:gd name="connsiteY507" fmla="*/ 201892 h 412216"/>
                <a:gd name="connsiteX508" fmla="*/ 82913 w 418499"/>
                <a:gd name="connsiteY508" fmla="*/ 198222 h 412216"/>
                <a:gd name="connsiteX509" fmla="*/ 86355 w 418499"/>
                <a:gd name="connsiteY509" fmla="*/ 191620 h 412216"/>
                <a:gd name="connsiteX510" fmla="*/ 87317 w 418499"/>
                <a:gd name="connsiteY510" fmla="*/ 185728 h 412216"/>
                <a:gd name="connsiteX511" fmla="*/ 87904 w 418499"/>
                <a:gd name="connsiteY511" fmla="*/ 182145 h 412216"/>
                <a:gd name="connsiteX512" fmla="*/ 87568 w 418499"/>
                <a:gd name="connsiteY512" fmla="*/ 169792 h 412216"/>
                <a:gd name="connsiteX513" fmla="*/ 87341 w 418499"/>
                <a:gd name="connsiteY513" fmla="*/ 165739 h 412216"/>
                <a:gd name="connsiteX514" fmla="*/ 87865 w 418499"/>
                <a:gd name="connsiteY514" fmla="*/ 163533 h 412216"/>
                <a:gd name="connsiteX515" fmla="*/ 89148 w 418499"/>
                <a:gd name="connsiteY515" fmla="*/ 162015 h 412216"/>
                <a:gd name="connsiteX516" fmla="*/ 92653 w 418499"/>
                <a:gd name="connsiteY516" fmla="*/ 158800 h 412216"/>
                <a:gd name="connsiteX517" fmla="*/ 95008 w 418499"/>
                <a:gd name="connsiteY517" fmla="*/ 156164 h 412216"/>
                <a:gd name="connsiteX518" fmla="*/ 96807 w 418499"/>
                <a:gd name="connsiteY518" fmla="*/ 153081 h 412216"/>
                <a:gd name="connsiteX519" fmla="*/ 100257 w 418499"/>
                <a:gd name="connsiteY519" fmla="*/ 146048 h 412216"/>
                <a:gd name="connsiteX520" fmla="*/ 101775 w 418499"/>
                <a:gd name="connsiteY520" fmla="*/ 143779 h 412216"/>
                <a:gd name="connsiteX521" fmla="*/ 102456 w 418499"/>
                <a:gd name="connsiteY521" fmla="*/ 142762 h 412216"/>
                <a:gd name="connsiteX522" fmla="*/ 104536 w 418499"/>
                <a:gd name="connsiteY522" fmla="*/ 140892 h 412216"/>
                <a:gd name="connsiteX523" fmla="*/ 107455 w 418499"/>
                <a:gd name="connsiteY523" fmla="*/ 139242 h 412216"/>
                <a:gd name="connsiteX524" fmla="*/ 111210 w 418499"/>
                <a:gd name="connsiteY524" fmla="*/ 137826 h 412216"/>
                <a:gd name="connsiteX525" fmla="*/ 117007 w 418499"/>
                <a:gd name="connsiteY525" fmla="*/ 132928 h 412216"/>
                <a:gd name="connsiteX526" fmla="*/ 121615 w 418499"/>
                <a:gd name="connsiteY526" fmla="*/ 127999 h 412216"/>
                <a:gd name="connsiteX527" fmla="*/ 120989 w 418499"/>
                <a:gd name="connsiteY527" fmla="*/ 122077 h 412216"/>
                <a:gd name="connsiteX528" fmla="*/ 122069 w 418499"/>
                <a:gd name="connsiteY528" fmla="*/ 117164 h 412216"/>
                <a:gd name="connsiteX529" fmla="*/ 124580 w 418499"/>
                <a:gd name="connsiteY529" fmla="*/ 110921 h 412216"/>
                <a:gd name="connsiteX530" fmla="*/ 125402 w 418499"/>
                <a:gd name="connsiteY530" fmla="*/ 104310 h 412216"/>
                <a:gd name="connsiteX531" fmla="*/ 124541 w 418499"/>
                <a:gd name="connsiteY531" fmla="*/ 97339 h 412216"/>
                <a:gd name="connsiteX532" fmla="*/ 124901 w 418499"/>
                <a:gd name="connsiteY532" fmla="*/ 91636 h 412216"/>
                <a:gd name="connsiteX533" fmla="*/ 127311 w 418499"/>
                <a:gd name="connsiteY533" fmla="*/ 85009 h 412216"/>
                <a:gd name="connsiteX534" fmla="*/ 128312 w 418499"/>
                <a:gd name="connsiteY534" fmla="*/ 82545 h 412216"/>
                <a:gd name="connsiteX535" fmla="*/ 128649 w 418499"/>
                <a:gd name="connsiteY535" fmla="*/ 78516 h 412216"/>
                <a:gd name="connsiteX536" fmla="*/ 128633 w 418499"/>
                <a:gd name="connsiteY536" fmla="*/ 72109 h 412216"/>
                <a:gd name="connsiteX537" fmla="*/ 131692 w 418499"/>
                <a:gd name="connsiteY537" fmla="*/ 63346 h 412216"/>
                <a:gd name="connsiteX538" fmla="*/ 134586 w 418499"/>
                <a:gd name="connsiteY538" fmla="*/ 58089 h 412216"/>
                <a:gd name="connsiteX539" fmla="*/ 137825 w 418499"/>
                <a:gd name="connsiteY539" fmla="*/ 52221 h 412216"/>
                <a:gd name="connsiteX540" fmla="*/ 139061 w 418499"/>
                <a:gd name="connsiteY540" fmla="*/ 48670 h 412216"/>
                <a:gd name="connsiteX541" fmla="*/ 140705 w 418499"/>
                <a:gd name="connsiteY541" fmla="*/ 43929 h 412216"/>
                <a:gd name="connsiteX542" fmla="*/ 140446 w 418499"/>
                <a:gd name="connsiteY542" fmla="*/ 40119 h 412216"/>
                <a:gd name="connsiteX543" fmla="*/ 140149 w 418499"/>
                <a:gd name="connsiteY543" fmla="*/ 35737 h 412216"/>
                <a:gd name="connsiteX544" fmla="*/ 140962 w 418499"/>
                <a:gd name="connsiteY544" fmla="*/ 29713 h 412216"/>
                <a:gd name="connsiteX545" fmla="*/ 140657 w 418499"/>
                <a:gd name="connsiteY545" fmla="*/ 26169 h 412216"/>
                <a:gd name="connsiteX546" fmla="*/ 139507 w 418499"/>
                <a:gd name="connsiteY546" fmla="*/ 23087 h 412216"/>
                <a:gd name="connsiteX547" fmla="*/ 140094 w 418499"/>
                <a:gd name="connsiteY547" fmla="*/ 21139 h 412216"/>
                <a:gd name="connsiteX548" fmla="*/ 142418 w 418499"/>
                <a:gd name="connsiteY548" fmla="*/ 20349 h 412216"/>
                <a:gd name="connsiteX549" fmla="*/ 145313 w 418499"/>
                <a:gd name="connsiteY549" fmla="*/ 17266 h 412216"/>
                <a:gd name="connsiteX550" fmla="*/ 150507 w 418499"/>
                <a:gd name="connsiteY550" fmla="*/ 9216 h 412216"/>
                <a:gd name="connsiteX551" fmla="*/ 156109 w 418499"/>
                <a:gd name="connsiteY551" fmla="*/ 5289 h 412216"/>
                <a:gd name="connsiteX552" fmla="*/ 160005 w 418499"/>
                <a:gd name="connsiteY552" fmla="*/ 4045 h 412216"/>
                <a:gd name="connsiteX553" fmla="*/ 164065 w 418499"/>
                <a:gd name="connsiteY553" fmla="*/ 4178 h 412216"/>
                <a:gd name="connsiteX554" fmla="*/ 166717 w 418499"/>
                <a:gd name="connsiteY554" fmla="*/ 4882 h 412216"/>
                <a:gd name="connsiteX555" fmla="*/ 167938 w 418499"/>
                <a:gd name="connsiteY555" fmla="*/ 6149 h 412216"/>
                <a:gd name="connsiteX556" fmla="*/ 171012 w 418499"/>
                <a:gd name="connsiteY556" fmla="*/ 8050 h 412216"/>
                <a:gd name="connsiteX557" fmla="*/ 175925 w 418499"/>
                <a:gd name="connsiteY557" fmla="*/ 10562 h 412216"/>
                <a:gd name="connsiteX558" fmla="*/ 179603 w 418499"/>
                <a:gd name="connsiteY558" fmla="*/ 13707 h 412216"/>
                <a:gd name="connsiteX559" fmla="*/ 181637 w 418499"/>
                <a:gd name="connsiteY559" fmla="*/ 16875 h 412216"/>
                <a:gd name="connsiteX560" fmla="*/ 183217 w 418499"/>
                <a:gd name="connsiteY560" fmla="*/ 18596 h 412216"/>
                <a:gd name="connsiteX561" fmla="*/ 185173 w 418499"/>
                <a:gd name="connsiteY561" fmla="*/ 19191 h 412216"/>
                <a:gd name="connsiteX562" fmla="*/ 188372 w 418499"/>
                <a:gd name="connsiteY562" fmla="*/ 18933 h 412216"/>
                <a:gd name="connsiteX563" fmla="*/ 191948 w 418499"/>
                <a:gd name="connsiteY563" fmla="*/ 19676 h 412216"/>
                <a:gd name="connsiteX564" fmla="*/ 195672 w 418499"/>
                <a:gd name="connsiteY564" fmla="*/ 21452 h 412216"/>
                <a:gd name="connsiteX565" fmla="*/ 197964 w 418499"/>
                <a:gd name="connsiteY565" fmla="*/ 22109 h 412216"/>
                <a:gd name="connsiteX566" fmla="*/ 198809 w 418499"/>
                <a:gd name="connsiteY566" fmla="*/ 21647 h 412216"/>
                <a:gd name="connsiteX567" fmla="*/ 200608 w 418499"/>
                <a:gd name="connsiteY567" fmla="*/ 21906 h 412216"/>
                <a:gd name="connsiteX568" fmla="*/ 204724 w 418499"/>
                <a:gd name="connsiteY568" fmla="*/ 23361 h 412216"/>
                <a:gd name="connsiteX569" fmla="*/ 208002 w 418499"/>
                <a:gd name="connsiteY569" fmla="*/ 22563 h 412216"/>
                <a:gd name="connsiteX570" fmla="*/ 212860 w 418499"/>
                <a:gd name="connsiteY570" fmla="*/ 23165 h 412216"/>
                <a:gd name="connsiteX571" fmla="*/ 224141 w 418499"/>
                <a:gd name="connsiteY571" fmla="*/ 25763 h 412216"/>
                <a:gd name="connsiteX572" fmla="*/ 224744 w 418499"/>
                <a:gd name="connsiteY572" fmla="*/ 25324 h 412216"/>
                <a:gd name="connsiteX573" fmla="*/ 225010 w 418499"/>
                <a:gd name="connsiteY573" fmla="*/ 25223 h 412216"/>
                <a:gd name="connsiteX574" fmla="*/ 225972 w 418499"/>
                <a:gd name="connsiteY574" fmla="*/ 24174 h 412216"/>
                <a:gd name="connsiteX575" fmla="*/ 228421 w 418499"/>
                <a:gd name="connsiteY575" fmla="*/ 18972 h 412216"/>
                <a:gd name="connsiteX576" fmla="*/ 230494 w 418499"/>
                <a:gd name="connsiteY576" fmla="*/ 15772 h 412216"/>
                <a:gd name="connsiteX577" fmla="*/ 231464 w 418499"/>
                <a:gd name="connsiteY577" fmla="*/ 14567 h 412216"/>
                <a:gd name="connsiteX578" fmla="*/ 233858 w 418499"/>
                <a:gd name="connsiteY578" fmla="*/ 12877 h 412216"/>
                <a:gd name="connsiteX579" fmla="*/ 236674 w 418499"/>
                <a:gd name="connsiteY579" fmla="*/ 12447 h 412216"/>
                <a:gd name="connsiteX580" fmla="*/ 239374 w 418499"/>
                <a:gd name="connsiteY580" fmla="*/ 12596 h 412216"/>
                <a:gd name="connsiteX581" fmla="*/ 241635 w 418499"/>
                <a:gd name="connsiteY581" fmla="*/ 13339 h 412216"/>
                <a:gd name="connsiteX582" fmla="*/ 243700 w 418499"/>
                <a:gd name="connsiteY582" fmla="*/ 14200 h 412216"/>
                <a:gd name="connsiteX583" fmla="*/ 245984 w 418499"/>
                <a:gd name="connsiteY583" fmla="*/ 14207 h 412216"/>
                <a:gd name="connsiteX584" fmla="*/ 248324 w 418499"/>
                <a:gd name="connsiteY584" fmla="*/ 13378 h 412216"/>
                <a:gd name="connsiteX585" fmla="*/ 251797 w 418499"/>
                <a:gd name="connsiteY585" fmla="*/ 11852 h 412216"/>
                <a:gd name="connsiteX586" fmla="*/ 255458 w 418499"/>
                <a:gd name="connsiteY586" fmla="*/ 10859 h 412216"/>
                <a:gd name="connsiteX587" fmla="*/ 258604 w 418499"/>
                <a:gd name="connsiteY587" fmla="*/ 9764 h 412216"/>
                <a:gd name="connsiteX588" fmla="*/ 263783 w 418499"/>
                <a:gd name="connsiteY588" fmla="*/ 7847 h 412216"/>
                <a:gd name="connsiteX589" fmla="*/ 265809 w 418499"/>
                <a:gd name="connsiteY589" fmla="*/ 6963 h 412216"/>
                <a:gd name="connsiteX590" fmla="*/ 268383 w 418499"/>
                <a:gd name="connsiteY590" fmla="*/ 6619 h 412216"/>
                <a:gd name="connsiteX591" fmla="*/ 275596 w 418499"/>
                <a:gd name="connsiteY591" fmla="*/ 8371 h 412216"/>
                <a:gd name="connsiteX592" fmla="*/ 280267 w 418499"/>
                <a:gd name="connsiteY592" fmla="*/ 7213 h 412216"/>
                <a:gd name="connsiteX593" fmla="*/ 282176 w 418499"/>
                <a:gd name="connsiteY593" fmla="*/ 7550 h 412216"/>
                <a:gd name="connsiteX594" fmla="*/ 286220 w 418499"/>
                <a:gd name="connsiteY594" fmla="*/ 6306 h 412216"/>
                <a:gd name="connsiteX595" fmla="*/ 286956 w 418499"/>
                <a:gd name="connsiteY595" fmla="*/ 5469 h 412216"/>
                <a:gd name="connsiteX596" fmla="*/ 289530 w 418499"/>
                <a:gd name="connsiteY596" fmla="*/ 1236 h 412216"/>
                <a:gd name="connsiteX597" fmla="*/ 292268 w 418499"/>
                <a:gd name="connsiteY597" fmla="*/ 0 h 412216"/>
                <a:gd name="connsiteX598" fmla="*/ 296414 w 418499"/>
                <a:gd name="connsiteY598" fmla="*/ 626 h 412216"/>
                <a:gd name="connsiteX599" fmla="*/ 298746 w 418499"/>
                <a:gd name="connsiteY599" fmla="*/ 1283 h 412216"/>
                <a:gd name="connsiteX600" fmla="*/ 306507 w 418499"/>
                <a:gd name="connsiteY600" fmla="*/ 3090 h 412216"/>
                <a:gd name="connsiteX601" fmla="*/ 316583 w 418499"/>
                <a:gd name="connsiteY601" fmla="*/ 4976 h 412216"/>
                <a:gd name="connsiteX602" fmla="*/ 319548 w 418499"/>
                <a:gd name="connsiteY602" fmla="*/ 5265 h 412216"/>
                <a:gd name="connsiteX603" fmla="*/ 320753 w 418499"/>
                <a:gd name="connsiteY603" fmla="*/ 5476 h 412216"/>
                <a:gd name="connsiteX604" fmla="*/ 321802 w 418499"/>
                <a:gd name="connsiteY604" fmla="*/ 5179 h 412216"/>
                <a:gd name="connsiteX605" fmla="*/ 325111 w 418499"/>
                <a:gd name="connsiteY605" fmla="*/ 2801 h 412216"/>
                <a:gd name="connsiteX606" fmla="*/ 326229 w 418499"/>
                <a:gd name="connsiteY606" fmla="*/ 2464 h 412216"/>
                <a:gd name="connsiteX607" fmla="*/ 327176 w 418499"/>
                <a:gd name="connsiteY607" fmla="*/ 2504 h 412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Lst>
              <a:rect l="l" t="t" r="r" b="b"/>
              <a:pathLst>
                <a:path w="418499" h="412216">
                  <a:moveTo>
                    <a:pt x="333505" y="4444"/>
                  </a:moveTo>
                  <a:lnTo>
                    <a:pt x="334303" y="5977"/>
                  </a:lnTo>
                  <a:lnTo>
                    <a:pt x="335438" y="7550"/>
                  </a:lnTo>
                  <a:lnTo>
                    <a:pt x="339240" y="10210"/>
                  </a:lnTo>
                  <a:lnTo>
                    <a:pt x="340445" y="11688"/>
                  </a:lnTo>
                  <a:lnTo>
                    <a:pt x="341375" y="13331"/>
                  </a:lnTo>
                  <a:lnTo>
                    <a:pt x="341962" y="14614"/>
                  </a:lnTo>
                  <a:lnTo>
                    <a:pt x="343136" y="15639"/>
                  </a:lnTo>
                  <a:lnTo>
                    <a:pt x="344779" y="16296"/>
                  </a:lnTo>
                  <a:lnTo>
                    <a:pt x="346187" y="17078"/>
                  </a:lnTo>
                  <a:lnTo>
                    <a:pt x="347048" y="18229"/>
                  </a:lnTo>
                  <a:lnTo>
                    <a:pt x="348338" y="19426"/>
                  </a:lnTo>
                  <a:lnTo>
                    <a:pt x="350826" y="21053"/>
                  </a:lnTo>
                  <a:lnTo>
                    <a:pt x="352039" y="21092"/>
                  </a:lnTo>
                  <a:lnTo>
                    <a:pt x="353439" y="21319"/>
                  </a:lnTo>
                  <a:lnTo>
                    <a:pt x="354675" y="21749"/>
                  </a:lnTo>
                  <a:lnTo>
                    <a:pt x="355998" y="21624"/>
                  </a:lnTo>
                  <a:lnTo>
                    <a:pt x="358133" y="20560"/>
                  </a:lnTo>
                  <a:lnTo>
                    <a:pt x="360652" y="18776"/>
                  </a:lnTo>
                  <a:lnTo>
                    <a:pt x="362577" y="17673"/>
                  </a:lnTo>
                  <a:lnTo>
                    <a:pt x="367232" y="18064"/>
                  </a:lnTo>
                  <a:lnTo>
                    <a:pt x="369829" y="18964"/>
                  </a:lnTo>
                  <a:lnTo>
                    <a:pt x="371895" y="20224"/>
                  </a:lnTo>
                  <a:lnTo>
                    <a:pt x="373506" y="20145"/>
                  </a:lnTo>
                  <a:lnTo>
                    <a:pt x="377019" y="17814"/>
                  </a:lnTo>
                  <a:lnTo>
                    <a:pt x="378881" y="15334"/>
                  </a:lnTo>
                  <a:lnTo>
                    <a:pt x="380688" y="14802"/>
                  </a:lnTo>
                  <a:lnTo>
                    <a:pt x="383426" y="15882"/>
                  </a:lnTo>
                  <a:lnTo>
                    <a:pt x="385687" y="18197"/>
                  </a:lnTo>
                  <a:lnTo>
                    <a:pt x="387675" y="21561"/>
                  </a:lnTo>
                  <a:lnTo>
                    <a:pt x="389075" y="22844"/>
                  </a:lnTo>
                  <a:lnTo>
                    <a:pt x="390992" y="24832"/>
                  </a:lnTo>
                  <a:lnTo>
                    <a:pt x="394802" y="29111"/>
                  </a:lnTo>
                  <a:lnTo>
                    <a:pt x="399762" y="31255"/>
                  </a:lnTo>
                  <a:lnTo>
                    <a:pt x="401687" y="32311"/>
                  </a:lnTo>
                  <a:lnTo>
                    <a:pt x="402312" y="33367"/>
                  </a:lnTo>
                  <a:lnTo>
                    <a:pt x="402680" y="34775"/>
                  </a:lnTo>
                  <a:lnTo>
                    <a:pt x="402805" y="36301"/>
                  </a:lnTo>
                  <a:lnTo>
                    <a:pt x="403408" y="36935"/>
                  </a:lnTo>
                  <a:lnTo>
                    <a:pt x="404745" y="36715"/>
                  </a:lnTo>
                  <a:lnTo>
                    <a:pt x="405888" y="36496"/>
                  </a:lnTo>
                  <a:lnTo>
                    <a:pt x="407147" y="36935"/>
                  </a:lnTo>
                  <a:lnTo>
                    <a:pt x="408024" y="38045"/>
                  </a:lnTo>
                  <a:lnTo>
                    <a:pt x="408461" y="38914"/>
                  </a:lnTo>
                  <a:lnTo>
                    <a:pt x="408938" y="39845"/>
                  </a:lnTo>
                  <a:lnTo>
                    <a:pt x="410183" y="40439"/>
                  </a:lnTo>
                  <a:lnTo>
                    <a:pt x="410425" y="41636"/>
                  </a:lnTo>
                  <a:lnTo>
                    <a:pt x="409573" y="43091"/>
                  </a:lnTo>
                  <a:lnTo>
                    <a:pt x="408696" y="44398"/>
                  </a:lnTo>
                  <a:lnTo>
                    <a:pt x="407632" y="46995"/>
                  </a:lnTo>
                  <a:lnTo>
                    <a:pt x="407077" y="49655"/>
                  </a:lnTo>
                  <a:lnTo>
                    <a:pt x="407796" y="50539"/>
                  </a:lnTo>
                  <a:lnTo>
                    <a:pt x="408555" y="51275"/>
                  </a:lnTo>
                  <a:lnTo>
                    <a:pt x="408962" y="52018"/>
                  </a:lnTo>
                  <a:lnTo>
                    <a:pt x="409205" y="52887"/>
                  </a:lnTo>
                  <a:lnTo>
                    <a:pt x="409111" y="53903"/>
                  </a:lnTo>
                  <a:lnTo>
                    <a:pt x="407421" y="57596"/>
                  </a:lnTo>
                  <a:lnTo>
                    <a:pt x="406552" y="60819"/>
                  </a:lnTo>
                  <a:lnTo>
                    <a:pt x="406521" y="62455"/>
                  </a:lnTo>
                  <a:lnTo>
                    <a:pt x="408751" y="63659"/>
                  </a:lnTo>
                  <a:lnTo>
                    <a:pt x="411645" y="63597"/>
                  </a:lnTo>
                  <a:lnTo>
                    <a:pt x="412561" y="64332"/>
                  </a:lnTo>
                  <a:lnTo>
                    <a:pt x="413476" y="65506"/>
                  </a:lnTo>
                  <a:lnTo>
                    <a:pt x="414282" y="66108"/>
                  </a:lnTo>
                  <a:lnTo>
                    <a:pt x="415503" y="66092"/>
                  </a:lnTo>
                  <a:lnTo>
                    <a:pt x="416347" y="66499"/>
                  </a:lnTo>
                  <a:lnTo>
                    <a:pt x="416684" y="67328"/>
                  </a:lnTo>
                  <a:lnTo>
                    <a:pt x="417670" y="68220"/>
                  </a:lnTo>
                  <a:lnTo>
                    <a:pt x="418499" y="69206"/>
                  </a:lnTo>
                  <a:lnTo>
                    <a:pt x="418100" y="70466"/>
                  </a:lnTo>
                  <a:lnTo>
                    <a:pt x="418030" y="71428"/>
                  </a:lnTo>
                  <a:lnTo>
                    <a:pt x="415964" y="74103"/>
                  </a:lnTo>
                  <a:lnTo>
                    <a:pt x="411223" y="79322"/>
                  </a:lnTo>
                  <a:lnTo>
                    <a:pt x="401021" y="88999"/>
                  </a:lnTo>
                  <a:lnTo>
                    <a:pt x="401014" y="89007"/>
                  </a:lnTo>
                  <a:lnTo>
                    <a:pt x="397571" y="90173"/>
                  </a:lnTo>
                  <a:lnTo>
                    <a:pt x="395795" y="91972"/>
                  </a:lnTo>
                  <a:lnTo>
                    <a:pt x="394536" y="94797"/>
                  </a:lnTo>
                  <a:lnTo>
                    <a:pt x="391563" y="97191"/>
                  </a:lnTo>
                  <a:lnTo>
                    <a:pt x="389271" y="98161"/>
                  </a:lnTo>
                  <a:lnTo>
                    <a:pt x="389028" y="98732"/>
                  </a:lnTo>
                  <a:lnTo>
                    <a:pt x="388848" y="101329"/>
                  </a:lnTo>
                  <a:lnTo>
                    <a:pt x="389083" y="105139"/>
                  </a:lnTo>
                  <a:lnTo>
                    <a:pt x="388011" y="106884"/>
                  </a:lnTo>
                  <a:lnTo>
                    <a:pt x="386454" y="110279"/>
                  </a:lnTo>
                  <a:lnTo>
                    <a:pt x="385648" y="112399"/>
                  </a:lnTo>
                  <a:lnTo>
                    <a:pt x="385023" y="112814"/>
                  </a:lnTo>
                  <a:lnTo>
                    <a:pt x="384326" y="113878"/>
                  </a:lnTo>
                  <a:lnTo>
                    <a:pt x="383888" y="117336"/>
                  </a:lnTo>
                  <a:lnTo>
                    <a:pt x="383591" y="118502"/>
                  </a:lnTo>
                  <a:lnTo>
                    <a:pt x="382472" y="125660"/>
                  </a:lnTo>
                  <a:lnTo>
                    <a:pt x="382793" y="127702"/>
                  </a:lnTo>
                  <a:lnTo>
                    <a:pt x="381925" y="131105"/>
                  </a:lnTo>
                  <a:lnTo>
                    <a:pt x="381885" y="133108"/>
                  </a:lnTo>
                  <a:lnTo>
                    <a:pt x="381525" y="135377"/>
                  </a:lnTo>
                  <a:lnTo>
                    <a:pt x="380908" y="137340"/>
                  </a:lnTo>
                  <a:lnTo>
                    <a:pt x="380947" y="140485"/>
                  </a:lnTo>
                  <a:lnTo>
                    <a:pt x="381299" y="145618"/>
                  </a:lnTo>
                  <a:lnTo>
                    <a:pt x="381236" y="146298"/>
                  </a:lnTo>
                  <a:lnTo>
                    <a:pt x="380376" y="146775"/>
                  </a:lnTo>
                  <a:lnTo>
                    <a:pt x="378842" y="148051"/>
                  </a:lnTo>
                  <a:lnTo>
                    <a:pt x="377395" y="148903"/>
                  </a:lnTo>
                  <a:lnTo>
                    <a:pt x="376291" y="149123"/>
                  </a:lnTo>
                  <a:lnTo>
                    <a:pt x="374453" y="151391"/>
                  </a:lnTo>
                  <a:lnTo>
                    <a:pt x="372888" y="153543"/>
                  </a:lnTo>
                  <a:lnTo>
                    <a:pt x="371715" y="155639"/>
                  </a:lnTo>
                  <a:lnTo>
                    <a:pt x="371409" y="156602"/>
                  </a:lnTo>
                  <a:lnTo>
                    <a:pt x="371652" y="159316"/>
                  </a:lnTo>
                  <a:lnTo>
                    <a:pt x="371816" y="162532"/>
                  </a:lnTo>
                  <a:lnTo>
                    <a:pt x="371457" y="163917"/>
                  </a:lnTo>
                  <a:lnTo>
                    <a:pt x="370909" y="164738"/>
                  </a:lnTo>
                  <a:lnTo>
                    <a:pt x="368343" y="166483"/>
                  </a:lnTo>
                  <a:lnTo>
                    <a:pt x="366653" y="167734"/>
                  </a:lnTo>
                  <a:lnTo>
                    <a:pt x="365855" y="168392"/>
                  </a:lnTo>
                  <a:lnTo>
                    <a:pt x="365440" y="169401"/>
                  </a:lnTo>
                  <a:lnTo>
                    <a:pt x="366184" y="171779"/>
                  </a:lnTo>
                  <a:lnTo>
                    <a:pt x="366239" y="173516"/>
                  </a:lnTo>
                  <a:lnTo>
                    <a:pt x="366849" y="174541"/>
                  </a:lnTo>
                  <a:lnTo>
                    <a:pt x="368883" y="175370"/>
                  </a:lnTo>
                  <a:lnTo>
                    <a:pt x="368875" y="176207"/>
                  </a:lnTo>
                  <a:lnTo>
                    <a:pt x="368930" y="177107"/>
                  </a:lnTo>
                  <a:lnTo>
                    <a:pt x="369994" y="178226"/>
                  </a:lnTo>
                  <a:lnTo>
                    <a:pt x="371934" y="180510"/>
                  </a:lnTo>
                  <a:lnTo>
                    <a:pt x="373491" y="182654"/>
                  </a:lnTo>
                  <a:lnTo>
                    <a:pt x="373530" y="184516"/>
                  </a:lnTo>
                  <a:lnTo>
                    <a:pt x="373233" y="187629"/>
                  </a:lnTo>
                  <a:lnTo>
                    <a:pt x="373178" y="189421"/>
                  </a:lnTo>
                  <a:lnTo>
                    <a:pt x="373334" y="191878"/>
                  </a:lnTo>
                  <a:lnTo>
                    <a:pt x="373327" y="196446"/>
                  </a:lnTo>
                  <a:lnTo>
                    <a:pt x="373217" y="199701"/>
                  </a:lnTo>
                  <a:lnTo>
                    <a:pt x="373467" y="201391"/>
                  </a:lnTo>
                  <a:lnTo>
                    <a:pt x="375845" y="205420"/>
                  </a:lnTo>
                  <a:lnTo>
                    <a:pt x="376894" y="209887"/>
                  </a:lnTo>
                  <a:lnTo>
                    <a:pt x="377418" y="213157"/>
                  </a:lnTo>
                  <a:lnTo>
                    <a:pt x="377442" y="214198"/>
                  </a:lnTo>
                  <a:lnTo>
                    <a:pt x="376636" y="217961"/>
                  </a:lnTo>
                  <a:lnTo>
                    <a:pt x="375720" y="221614"/>
                  </a:lnTo>
                  <a:lnTo>
                    <a:pt x="375665" y="222999"/>
                  </a:lnTo>
                  <a:lnTo>
                    <a:pt x="376096" y="224845"/>
                  </a:lnTo>
                  <a:lnTo>
                    <a:pt x="377794" y="229070"/>
                  </a:lnTo>
                  <a:lnTo>
                    <a:pt x="379029" y="232145"/>
                  </a:lnTo>
                  <a:lnTo>
                    <a:pt x="379624" y="233999"/>
                  </a:lnTo>
                  <a:lnTo>
                    <a:pt x="380477" y="236158"/>
                  </a:lnTo>
                  <a:lnTo>
                    <a:pt x="381611" y="239468"/>
                  </a:lnTo>
                  <a:lnTo>
                    <a:pt x="381893" y="241040"/>
                  </a:lnTo>
                  <a:lnTo>
                    <a:pt x="381658" y="242214"/>
                  </a:lnTo>
                  <a:lnTo>
                    <a:pt x="379343" y="246368"/>
                  </a:lnTo>
                  <a:lnTo>
                    <a:pt x="379108" y="247674"/>
                  </a:lnTo>
                  <a:lnTo>
                    <a:pt x="379679" y="250898"/>
                  </a:lnTo>
                  <a:lnTo>
                    <a:pt x="380438" y="254011"/>
                  </a:lnTo>
                  <a:lnTo>
                    <a:pt x="381533" y="255779"/>
                  </a:lnTo>
                  <a:lnTo>
                    <a:pt x="384146" y="260661"/>
                  </a:lnTo>
                  <a:lnTo>
                    <a:pt x="386094" y="262312"/>
                  </a:lnTo>
                  <a:lnTo>
                    <a:pt x="389685" y="264753"/>
                  </a:lnTo>
                  <a:lnTo>
                    <a:pt x="392854" y="267209"/>
                  </a:lnTo>
                  <a:lnTo>
                    <a:pt x="394074" y="268485"/>
                  </a:lnTo>
                  <a:lnTo>
                    <a:pt x="395193" y="269909"/>
                  </a:lnTo>
                  <a:lnTo>
                    <a:pt x="397399" y="273554"/>
                  </a:lnTo>
                  <a:lnTo>
                    <a:pt x="398745" y="276519"/>
                  </a:lnTo>
                  <a:lnTo>
                    <a:pt x="399457" y="279203"/>
                  </a:lnTo>
                  <a:lnTo>
                    <a:pt x="401186" y="282872"/>
                  </a:lnTo>
                  <a:lnTo>
                    <a:pt x="402797" y="286275"/>
                  </a:lnTo>
                  <a:lnTo>
                    <a:pt x="404878" y="290437"/>
                  </a:lnTo>
                  <a:lnTo>
                    <a:pt x="406349" y="293379"/>
                  </a:lnTo>
                  <a:lnTo>
                    <a:pt x="407014" y="295343"/>
                  </a:lnTo>
                  <a:lnTo>
                    <a:pt x="403212" y="295929"/>
                  </a:lnTo>
                  <a:lnTo>
                    <a:pt x="397712" y="296766"/>
                  </a:lnTo>
                  <a:lnTo>
                    <a:pt x="391649" y="297697"/>
                  </a:lnTo>
                  <a:lnTo>
                    <a:pt x="385390" y="298652"/>
                  </a:lnTo>
                  <a:lnTo>
                    <a:pt x="379186" y="299606"/>
                  </a:lnTo>
                  <a:lnTo>
                    <a:pt x="373303" y="300506"/>
                  </a:lnTo>
                  <a:lnTo>
                    <a:pt x="367959" y="301320"/>
                  </a:lnTo>
                  <a:lnTo>
                    <a:pt x="366332" y="301773"/>
                  </a:lnTo>
                  <a:lnTo>
                    <a:pt x="367130" y="304089"/>
                  </a:lnTo>
                  <a:lnTo>
                    <a:pt x="366762" y="306522"/>
                  </a:lnTo>
                  <a:lnTo>
                    <a:pt x="365707" y="308408"/>
                  </a:lnTo>
                  <a:lnTo>
                    <a:pt x="364032" y="310723"/>
                  </a:lnTo>
                  <a:lnTo>
                    <a:pt x="363273" y="311646"/>
                  </a:lnTo>
                  <a:lnTo>
                    <a:pt x="361568" y="313454"/>
                  </a:lnTo>
                  <a:lnTo>
                    <a:pt x="360144" y="314729"/>
                  </a:lnTo>
                  <a:lnTo>
                    <a:pt x="357241" y="316873"/>
                  </a:lnTo>
                  <a:lnTo>
                    <a:pt x="355411" y="318101"/>
                  </a:lnTo>
                  <a:lnTo>
                    <a:pt x="355395" y="319212"/>
                  </a:lnTo>
                  <a:lnTo>
                    <a:pt x="358478" y="324407"/>
                  </a:lnTo>
                  <a:lnTo>
                    <a:pt x="359878" y="328138"/>
                  </a:lnTo>
                  <a:lnTo>
                    <a:pt x="360449" y="331510"/>
                  </a:lnTo>
                  <a:lnTo>
                    <a:pt x="360418" y="333451"/>
                  </a:lnTo>
                  <a:lnTo>
                    <a:pt x="360300" y="337440"/>
                  </a:lnTo>
                  <a:lnTo>
                    <a:pt x="360159" y="342189"/>
                  </a:lnTo>
                  <a:lnTo>
                    <a:pt x="359948" y="344059"/>
                  </a:lnTo>
                  <a:lnTo>
                    <a:pt x="360785" y="347447"/>
                  </a:lnTo>
                  <a:lnTo>
                    <a:pt x="360637" y="350091"/>
                  </a:lnTo>
                  <a:lnTo>
                    <a:pt x="358564" y="353048"/>
                  </a:lnTo>
                  <a:lnTo>
                    <a:pt x="357985" y="355951"/>
                  </a:lnTo>
                  <a:lnTo>
                    <a:pt x="356936" y="359870"/>
                  </a:lnTo>
                  <a:lnTo>
                    <a:pt x="355489" y="365315"/>
                  </a:lnTo>
                  <a:lnTo>
                    <a:pt x="354456" y="368179"/>
                  </a:lnTo>
                  <a:lnTo>
                    <a:pt x="355027" y="370041"/>
                  </a:lnTo>
                  <a:lnTo>
                    <a:pt x="355544" y="371292"/>
                  </a:lnTo>
                  <a:lnTo>
                    <a:pt x="356092" y="372975"/>
                  </a:lnTo>
                  <a:lnTo>
                    <a:pt x="357202" y="375509"/>
                  </a:lnTo>
                  <a:lnTo>
                    <a:pt x="358501" y="377004"/>
                  </a:lnTo>
                  <a:lnTo>
                    <a:pt x="359229" y="377645"/>
                  </a:lnTo>
                  <a:lnTo>
                    <a:pt x="363500" y="380845"/>
                  </a:lnTo>
                  <a:lnTo>
                    <a:pt x="365276" y="382386"/>
                  </a:lnTo>
                  <a:lnTo>
                    <a:pt x="367983" y="385453"/>
                  </a:lnTo>
                  <a:lnTo>
                    <a:pt x="369986" y="387487"/>
                  </a:lnTo>
                  <a:lnTo>
                    <a:pt x="372771" y="387964"/>
                  </a:lnTo>
                  <a:lnTo>
                    <a:pt x="376111" y="388731"/>
                  </a:lnTo>
                  <a:lnTo>
                    <a:pt x="377958" y="389326"/>
                  </a:lnTo>
                  <a:lnTo>
                    <a:pt x="379225" y="389036"/>
                  </a:lnTo>
                  <a:lnTo>
                    <a:pt x="379655" y="388316"/>
                  </a:lnTo>
                  <a:lnTo>
                    <a:pt x="379593" y="386783"/>
                  </a:lnTo>
                  <a:lnTo>
                    <a:pt x="379374" y="385656"/>
                  </a:lnTo>
                  <a:lnTo>
                    <a:pt x="379726" y="384788"/>
                  </a:lnTo>
                  <a:lnTo>
                    <a:pt x="380860" y="384217"/>
                  </a:lnTo>
                  <a:lnTo>
                    <a:pt x="383763" y="384123"/>
                  </a:lnTo>
                  <a:lnTo>
                    <a:pt x="385023" y="383356"/>
                  </a:lnTo>
                  <a:lnTo>
                    <a:pt x="386024" y="383168"/>
                  </a:lnTo>
                  <a:lnTo>
                    <a:pt x="386032" y="386532"/>
                  </a:lnTo>
                  <a:lnTo>
                    <a:pt x="386032" y="389756"/>
                  </a:lnTo>
                  <a:lnTo>
                    <a:pt x="386040" y="393675"/>
                  </a:lnTo>
                  <a:lnTo>
                    <a:pt x="386040" y="398174"/>
                  </a:lnTo>
                  <a:lnTo>
                    <a:pt x="386047" y="401866"/>
                  </a:lnTo>
                  <a:lnTo>
                    <a:pt x="386047" y="405794"/>
                  </a:lnTo>
                  <a:lnTo>
                    <a:pt x="386055" y="410331"/>
                  </a:lnTo>
                  <a:lnTo>
                    <a:pt x="386032" y="410840"/>
                  </a:lnTo>
                  <a:lnTo>
                    <a:pt x="385586" y="411865"/>
                  </a:lnTo>
                  <a:lnTo>
                    <a:pt x="384436" y="412217"/>
                  </a:lnTo>
                  <a:lnTo>
                    <a:pt x="382879" y="411333"/>
                  </a:lnTo>
                  <a:lnTo>
                    <a:pt x="382785" y="410402"/>
                  </a:lnTo>
                  <a:lnTo>
                    <a:pt x="382402" y="408735"/>
                  </a:lnTo>
                  <a:lnTo>
                    <a:pt x="381682" y="407883"/>
                  </a:lnTo>
                  <a:lnTo>
                    <a:pt x="380735" y="407617"/>
                  </a:lnTo>
                  <a:lnTo>
                    <a:pt x="379139" y="408047"/>
                  </a:lnTo>
                  <a:lnTo>
                    <a:pt x="376949" y="409275"/>
                  </a:lnTo>
                  <a:lnTo>
                    <a:pt x="374140" y="410355"/>
                  </a:lnTo>
                  <a:lnTo>
                    <a:pt x="372998" y="410973"/>
                  </a:lnTo>
                  <a:lnTo>
                    <a:pt x="371018" y="410895"/>
                  </a:lnTo>
                  <a:lnTo>
                    <a:pt x="368875" y="410308"/>
                  </a:lnTo>
                  <a:lnTo>
                    <a:pt x="367302" y="408923"/>
                  </a:lnTo>
                  <a:lnTo>
                    <a:pt x="366849" y="406850"/>
                  </a:lnTo>
                  <a:lnTo>
                    <a:pt x="365464" y="404722"/>
                  </a:lnTo>
                  <a:lnTo>
                    <a:pt x="363586" y="401639"/>
                  </a:lnTo>
                  <a:lnTo>
                    <a:pt x="362640" y="400380"/>
                  </a:lnTo>
                  <a:lnTo>
                    <a:pt x="361388" y="398941"/>
                  </a:lnTo>
                  <a:lnTo>
                    <a:pt x="360120" y="398776"/>
                  </a:lnTo>
                  <a:lnTo>
                    <a:pt x="358704" y="398377"/>
                  </a:lnTo>
                  <a:lnTo>
                    <a:pt x="357836" y="396273"/>
                  </a:lnTo>
                  <a:lnTo>
                    <a:pt x="357022" y="393613"/>
                  </a:lnTo>
                  <a:lnTo>
                    <a:pt x="356522" y="392588"/>
                  </a:lnTo>
                  <a:lnTo>
                    <a:pt x="355677" y="391266"/>
                  </a:lnTo>
                  <a:lnTo>
                    <a:pt x="354464" y="390460"/>
                  </a:lnTo>
                  <a:lnTo>
                    <a:pt x="351820" y="389396"/>
                  </a:lnTo>
                  <a:lnTo>
                    <a:pt x="348127" y="387917"/>
                  </a:lnTo>
                  <a:lnTo>
                    <a:pt x="343480" y="386055"/>
                  </a:lnTo>
                  <a:lnTo>
                    <a:pt x="341274" y="385961"/>
                  </a:lnTo>
                  <a:lnTo>
                    <a:pt x="338802" y="385648"/>
                  </a:lnTo>
                  <a:lnTo>
                    <a:pt x="337253" y="384764"/>
                  </a:lnTo>
                  <a:lnTo>
                    <a:pt x="336369" y="384060"/>
                  </a:lnTo>
                  <a:lnTo>
                    <a:pt x="335352" y="381478"/>
                  </a:lnTo>
                  <a:lnTo>
                    <a:pt x="333959" y="378459"/>
                  </a:lnTo>
                  <a:lnTo>
                    <a:pt x="329883" y="374868"/>
                  </a:lnTo>
                  <a:lnTo>
                    <a:pt x="328967" y="370893"/>
                  </a:lnTo>
                  <a:lnTo>
                    <a:pt x="328146" y="370322"/>
                  </a:lnTo>
                  <a:lnTo>
                    <a:pt x="326746" y="370643"/>
                  </a:lnTo>
                  <a:lnTo>
                    <a:pt x="325666" y="371136"/>
                  </a:lnTo>
                  <a:lnTo>
                    <a:pt x="325236" y="372208"/>
                  </a:lnTo>
                  <a:lnTo>
                    <a:pt x="324148" y="375791"/>
                  </a:lnTo>
                  <a:lnTo>
                    <a:pt x="323546" y="377442"/>
                  </a:lnTo>
                  <a:lnTo>
                    <a:pt x="323139" y="377903"/>
                  </a:lnTo>
                  <a:lnTo>
                    <a:pt x="322247" y="378435"/>
                  </a:lnTo>
                  <a:lnTo>
                    <a:pt x="320792" y="378920"/>
                  </a:lnTo>
                  <a:lnTo>
                    <a:pt x="318719" y="379163"/>
                  </a:lnTo>
                  <a:lnTo>
                    <a:pt x="315793" y="379069"/>
                  </a:lnTo>
                  <a:lnTo>
                    <a:pt x="312132" y="378537"/>
                  </a:lnTo>
                  <a:lnTo>
                    <a:pt x="310160" y="378138"/>
                  </a:lnTo>
                  <a:lnTo>
                    <a:pt x="304817" y="377543"/>
                  </a:lnTo>
                  <a:lnTo>
                    <a:pt x="303268" y="377254"/>
                  </a:lnTo>
                  <a:lnTo>
                    <a:pt x="301085" y="376472"/>
                  </a:lnTo>
                  <a:lnTo>
                    <a:pt x="299512" y="375689"/>
                  </a:lnTo>
                  <a:lnTo>
                    <a:pt x="294333" y="373999"/>
                  </a:lnTo>
                  <a:lnTo>
                    <a:pt x="291978" y="374203"/>
                  </a:lnTo>
                  <a:lnTo>
                    <a:pt x="290844" y="373006"/>
                  </a:lnTo>
                  <a:lnTo>
                    <a:pt x="289819" y="372419"/>
                  </a:lnTo>
                  <a:lnTo>
                    <a:pt x="288411" y="371292"/>
                  </a:lnTo>
                  <a:lnTo>
                    <a:pt x="287785" y="369751"/>
                  </a:lnTo>
                  <a:lnTo>
                    <a:pt x="286948" y="366442"/>
                  </a:lnTo>
                  <a:lnTo>
                    <a:pt x="287151" y="364674"/>
                  </a:lnTo>
                  <a:lnTo>
                    <a:pt x="287754" y="362702"/>
                  </a:lnTo>
                  <a:lnTo>
                    <a:pt x="287081" y="362155"/>
                  </a:lnTo>
                  <a:lnTo>
                    <a:pt x="286142" y="362155"/>
                  </a:lnTo>
                  <a:lnTo>
                    <a:pt x="284796" y="362835"/>
                  </a:lnTo>
                  <a:lnTo>
                    <a:pt x="282410" y="363219"/>
                  </a:lnTo>
                  <a:lnTo>
                    <a:pt x="278037" y="364087"/>
                  </a:lnTo>
                  <a:lnTo>
                    <a:pt x="276488" y="364572"/>
                  </a:lnTo>
                  <a:lnTo>
                    <a:pt x="274774" y="364948"/>
                  </a:lnTo>
                  <a:lnTo>
                    <a:pt x="273460" y="365284"/>
                  </a:lnTo>
                  <a:lnTo>
                    <a:pt x="270174" y="367185"/>
                  </a:lnTo>
                  <a:lnTo>
                    <a:pt x="269032" y="367388"/>
                  </a:lnTo>
                  <a:lnTo>
                    <a:pt x="267084" y="366708"/>
                  </a:lnTo>
                  <a:lnTo>
                    <a:pt x="266146" y="365691"/>
                  </a:lnTo>
                  <a:lnTo>
                    <a:pt x="267084" y="364541"/>
                  </a:lnTo>
                  <a:lnTo>
                    <a:pt x="267483" y="363109"/>
                  </a:lnTo>
                  <a:lnTo>
                    <a:pt x="266818" y="360316"/>
                  </a:lnTo>
                  <a:lnTo>
                    <a:pt x="265809" y="359025"/>
                  </a:lnTo>
                  <a:lnTo>
                    <a:pt x="262898" y="358102"/>
                  </a:lnTo>
                  <a:lnTo>
                    <a:pt x="261780" y="358016"/>
                  </a:lnTo>
                  <a:lnTo>
                    <a:pt x="261310" y="356451"/>
                  </a:lnTo>
                  <a:lnTo>
                    <a:pt x="260505" y="355028"/>
                  </a:lnTo>
                  <a:lnTo>
                    <a:pt x="258846" y="354754"/>
                  </a:lnTo>
                  <a:lnTo>
                    <a:pt x="258048" y="354589"/>
                  </a:lnTo>
                  <a:lnTo>
                    <a:pt x="257219" y="355028"/>
                  </a:lnTo>
                  <a:lnTo>
                    <a:pt x="256750" y="356178"/>
                  </a:lnTo>
                  <a:lnTo>
                    <a:pt x="256616" y="357061"/>
                  </a:lnTo>
                  <a:lnTo>
                    <a:pt x="255138" y="357734"/>
                  </a:lnTo>
                  <a:lnTo>
                    <a:pt x="252118" y="357601"/>
                  </a:lnTo>
                  <a:lnTo>
                    <a:pt x="249122" y="356960"/>
                  </a:lnTo>
                  <a:lnTo>
                    <a:pt x="247017" y="356749"/>
                  </a:lnTo>
                  <a:lnTo>
                    <a:pt x="245617" y="356913"/>
                  </a:lnTo>
                  <a:lnTo>
                    <a:pt x="240265" y="359096"/>
                  </a:lnTo>
                  <a:lnTo>
                    <a:pt x="238505" y="359385"/>
                  </a:lnTo>
                  <a:lnTo>
                    <a:pt x="232763" y="359221"/>
                  </a:lnTo>
                  <a:lnTo>
                    <a:pt x="229508" y="358759"/>
                  </a:lnTo>
                  <a:lnTo>
                    <a:pt x="227193" y="358681"/>
                  </a:lnTo>
                  <a:lnTo>
                    <a:pt x="225549" y="359362"/>
                  </a:lnTo>
                  <a:lnTo>
                    <a:pt x="223500" y="360981"/>
                  </a:lnTo>
                  <a:lnTo>
                    <a:pt x="221786" y="361849"/>
                  </a:lnTo>
                  <a:lnTo>
                    <a:pt x="220996" y="361756"/>
                  </a:lnTo>
                  <a:lnTo>
                    <a:pt x="220511" y="361075"/>
                  </a:lnTo>
                  <a:lnTo>
                    <a:pt x="219839" y="360152"/>
                  </a:lnTo>
                  <a:lnTo>
                    <a:pt x="219627" y="357711"/>
                  </a:lnTo>
                  <a:lnTo>
                    <a:pt x="218775" y="355043"/>
                  </a:lnTo>
                  <a:lnTo>
                    <a:pt x="219338" y="353643"/>
                  </a:lnTo>
                  <a:lnTo>
                    <a:pt x="221028" y="352641"/>
                  </a:lnTo>
                  <a:lnTo>
                    <a:pt x="221614" y="350576"/>
                  </a:lnTo>
                  <a:lnTo>
                    <a:pt x="221090" y="347478"/>
                  </a:lnTo>
                  <a:lnTo>
                    <a:pt x="221059" y="345303"/>
                  </a:lnTo>
                  <a:lnTo>
                    <a:pt x="221513" y="344043"/>
                  </a:lnTo>
                  <a:lnTo>
                    <a:pt x="220902" y="340992"/>
                  </a:lnTo>
                  <a:lnTo>
                    <a:pt x="219213" y="336150"/>
                  </a:lnTo>
                  <a:lnTo>
                    <a:pt x="216826" y="332214"/>
                  </a:lnTo>
                  <a:lnTo>
                    <a:pt x="213744" y="329171"/>
                  </a:lnTo>
                  <a:lnTo>
                    <a:pt x="211726" y="326269"/>
                  </a:lnTo>
                  <a:lnTo>
                    <a:pt x="210771" y="323491"/>
                  </a:lnTo>
                  <a:lnTo>
                    <a:pt x="211131" y="316849"/>
                  </a:lnTo>
                  <a:lnTo>
                    <a:pt x="212062" y="311005"/>
                  </a:lnTo>
                  <a:lnTo>
                    <a:pt x="212797" y="306366"/>
                  </a:lnTo>
                  <a:lnTo>
                    <a:pt x="212586" y="298597"/>
                  </a:lnTo>
                  <a:lnTo>
                    <a:pt x="210497" y="293543"/>
                  </a:lnTo>
                  <a:lnTo>
                    <a:pt x="210043" y="288114"/>
                  </a:lnTo>
                  <a:lnTo>
                    <a:pt x="211225" y="282309"/>
                  </a:lnTo>
                  <a:lnTo>
                    <a:pt x="211397" y="278334"/>
                  </a:lnTo>
                  <a:lnTo>
                    <a:pt x="210615" y="276300"/>
                  </a:lnTo>
                  <a:lnTo>
                    <a:pt x="210083" y="275995"/>
                  </a:lnTo>
                  <a:lnTo>
                    <a:pt x="209410" y="275792"/>
                  </a:lnTo>
                  <a:lnTo>
                    <a:pt x="204129" y="275596"/>
                  </a:lnTo>
                  <a:lnTo>
                    <a:pt x="197096" y="275338"/>
                  </a:lnTo>
                  <a:lnTo>
                    <a:pt x="190962" y="275260"/>
                  </a:lnTo>
                  <a:lnTo>
                    <a:pt x="184305" y="275182"/>
                  </a:lnTo>
                  <a:lnTo>
                    <a:pt x="183217" y="274446"/>
                  </a:lnTo>
                  <a:lnTo>
                    <a:pt x="182724" y="273093"/>
                  </a:lnTo>
                  <a:lnTo>
                    <a:pt x="182747" y="271755"/>
                  </a:lnTo>
                  <a:lnTo>
                    <a:pt x="184109" y="267655"/>
                  </a:lnTo>
                  <a:lnTo>
                    <a:pt x="183913" y="267319"/>
                  </a:lnTo>
                  <a:lnTo>
                    <a:pt x="181551" y="267233"/>
                  </a:lnTo>
                  <a:lnTo>
                    <a:pt x="175136" y="267898"/>
                  </a:lnTo>
                  <a:lnTo>
                    <a:pt x="170903" y="268555"/>
                  </a:lnTo>
                  <a:lnTo>
                    <a:pt x="168219" y="268774"/>
                  </a:lnTo>
                  <a:lnTo>
                    <a:pt x="163502" y="269893"/>
                  </a:lnTo>
                  <a:lnTo>
                    <a:pt x="160584" y="272255"/>
                  </a:lnTo>
                  <a:lnTo>
                    <a:pt x="159630" y="275221"/>
                  </a:lnTo>
                  <a:lnTo>
                    <a:pt x="159707" y="277669"/>
                  </a:lnTo>
                  <a:lnTo>
                    <a:pt x="159543" y="279461"/>
                  </a:lnTo>
                  <a:lnTo>
                    <a:pt x="158213" y="281331"/>
                  </a:lnTo>
                  <a:lnTo>
                    <a:pt x="157165" y="283482"/>
                  </a:lnTo>
                  <a:lnTo>
                    <a:pt x="157126" y="284617"/>
                  </a:lnTo>
                  <a:lnTo>
                    <a:pt x="156484" y="290343"/>
                  </a:lnTo>
                  <a:lnTo>
                    <a:pt x="152135" y="291110"/>
                  </a:lnTo>
                  <a:lnTo>
                    <a:pt x="147785" y="291110"/>
                  </a:lnTo>
                  <a:lnTo>
                    <a:pt x="146767" y="291040"/>
                  </a:lnTo>
                  <a:lnTo>
                    <a:pt x="141393" y="289671"/>
                  </a:lnTo>
                  <a:lnTo>
                    <a:pt x="139398" y="289663"/>
                  </a:lnTo>
                  <a:lnTo>
                    <a:pt x="137692" y="290383"/>
                  </a:lnTo>
                  <a:lnTo>
                    <a:pt x="134399" y="291087"/>
                  </a:lnTo>
                  <a:lnTo>
                    <a:pt x="131254" y="291603"/>
                  </a:lnTo>
                  <a:lnTo>
                    <a:pt x="128085" y="293301"/>
                  </a:lnTo>
                  <a:lnTo>
                    <a:pt x="127240" y="293449"/>
                  </a:lnTo>
                  <a:lnTo>
                    <a:pt x="125136" y="292565"/>
                  </a:lnTo>
                  <a:lnTo>
                    <a:pt x="122194" y="292651"/>
                  </a:lnTo>
                  <a:lnTo>
                    <a:pt x="119214" y="293074"/>
                  </a:lnTo>
                  <a:lnTo>
                    <a:pt x="117821" y="293261"/>
                  </a:lnTo>
                  <a:lnTo>
                    <a:pt x="116858" y="292745"/>
                  </a:lnTo>
                  <a:lnTo>
                    <a:pt x="114120" y="288473"/>
                  </a:lnTo>
                  <a:lnTo>
                    <a:pt x="110475" y="282786"/>
                  </a:lnTo>
                  <a:lnTo>
                    <a:pt x="108495" y="279218"/>
                  </a:lnTo>
                  <a:lnTo>
                    <a:pt x="107760" y="278287"/>
                  </a:lnTo>
                  <a:lnTo>
                    <a:pt x="106492" y="277059"/>
                  </a:lnTo>
                  <a:lnTo>
                    <a:pt x="104756" y="274736"/>
                  </a:lnTo>
                  <a:lnTo>
                    <a:pt x="104036" y="272529"/>
                  </a:lnTo>
                  <a:lnTo>
                    <a:pt x="104341" y="270440"/>
                  </a:lnTo>
                  <a:lnTo>
                    <a:pt x="103324" y="267624"/>
                  </a:lnTo>
                  <a:lnTo>
                    <a:pt x="100985" y="264080"/>
                  </a:lnTo>
                  <a:lnTo>
                    <a:pt x="99443" y="260700"/>
                  </a:lnTo>
                  <a:lnTo>
                    <a:pt x="98708" y="257469"/>
                  </a:lnTo>
                  <a:lnTo>
                    <a:pt x="98529" y="254715"/>
                  </a:lnTo>
                  <a:lnTo>
                    <a:pt x="98896" y="252415"/>
                  </a:lnTo>
                  <a:lnTo>
                    <a:pt x="98450" y="250725"/>
                  </a:lnTo>
                  <a:lnTo>
                    <a:pt x="97175" y="249638"/>
                  </a:lnTo>
                  <a:lnTo>
                    <a:pt x="96486" y="248253"/>
                  </a:lnTo>
                  <a:lnTo>
                    <a:pt x="95986" y="247682"/>
                  </a:lnTo>
                  <a:lnTo>
                    <a:pt x="94930" y="246376"/>
                  </a:lnTo>
                  <a:lnTo>
                    <a:pt x="92606" y="244936"/>
                  </a:lnTo>
                  <a:lnTo>
                    <a:pt x="90056" y="244177"/>
                  </a:lnTo>
                  <a:lnTo>
                    <a:pt x="84454" y="244161"/>
                  </a:lnTo>
                  <a:lnTo>
                    <a:pt x="77139" y="244138"/>
                  </a:lnTo>
                  <a:lnTo>
                    <a:pt x="70512" y="244248"/>
                  </a:lnTo>
                  <a:lnTo>
                    <a:pt x="63143" y="244373"/>
                  </a:lnTo>
                  <a:lnTo>
                    <a:pt x="55679" y="244498"/>
                  </a:lnTo>
                  <a:lnTo>
                    <a:pt x="53669" y="244686"/>
                  </a:lnTo>
                  <a:lnTo>
                    <a:pt x="47973" y="244772"/>
                  </a:lnTo>
                  <a:lnTo>
                    <a:pt x="43412" y="244404"/>
                  </a:lnTo>
                  <a:lnTo>
                    <a:pt x="41722" y="244169"/>
                  </a:lnTo>
                  <a:lnTo>
                    <a:pt x="38749" y="243990"/>
                  </a:lnTo>
                  <a:lnTo>
                    <a:pt x="34055" y="243950"/>
                  </a:lnTo>
                  <a:lnTo>
                    <a:pt x="31513" y="244091"/>
                  </a:lnTo>
                  <a:lnTo>
                    <a:pt x="25426" y="244099"/>
                  </a:lnTo>
                  <a:lnTo>
                    <a:pt x="24871" y="244130"/>
                  </a:lnTo>
                  <a:lnTo>
                    <a:pt x="23908" y="244537"/>
                  </a:lnTo>
                  <a:lnTo>
                    <a:pt x="21311" y="243974"/>
                  </a:lnTo>
                  <a:lnTo>
                    <a:pt x="18761" y="244161"/>
                  </a:lnTo>
                  <a:lnTo>
                    <a:pt x="17337" y="243536"/>
                  </a:lnTo>
                  <a:lnTo>
                    <a:pt x="14207" y="243927"/>
                  </a:lnTo>
                  <a:lnTo>
                    <a:pt x="12690" y="244443"/>
                  </a:lnTo>
                  <a:lnTo>
                    <a:pt x="10257" y="246266"/>
                  </a:lnTo>
                  <a:lnTo>
                    <a:pt x="6603" y="247213"/>
                  </a:lnTo>
                  <a:lnTo>
                    <a:pt x="5249" y="247134"/>
                  </a:lnTo>
                  <a:lnTo>
                    <a:pt x="4350" y="246829"/>
                  </a:lnTo>
                  <a:lnTo>
                    <a:pt x="2230" y="244827"/>
                  </a:lnTo>
                  <a:lnTo>
                    <a:pt x="587" y="242902"/>
                  </a:lnTo>
                  <a:lnTo>
                    <a:pt x="0" y="241830"/>
                  </a:lnTo>
                  <a:lnTo>
                    <a:pt x="915" y="241564"/>
                  </a:lnTo>
                  <a:lnTo>
                    <a:pt x="3787" y="241157"/>
                  </a:lnTo>
                  <a:lnTo>
                    <a:pt x="5946" y="240962"/>
                  </a:lnTo>
                  <a:lnTo>
                    <a:pt x="6368" y="240453"/>
                  </a:lnTo>
                  <a:lnTo>
                    <a:pt x="6697" y="234508"/>
                  </a:lnTo>
                  <a:lnTo>
                    <a:pt x="6775" y="228476"/>
                  </a:lnTo>
                  <a:lnTo>
                    <a:pt x="6008" y="227678"/>
                  </a:lnTo>
                  <a:lnTo>
                    <a:pt x="5257" y="227193"/>
                  </a:lnTo>
                  <a:lnTo>
                    <a:pt x="5226" y="226778"/>
                  </a:lnTo>
                  <a:lnTo>
                    <a:pt x="6345" y="226019"/>
                  </a:lnTo>
                  <a:lnTo>
                    <a:pt x="7902" y="225135"/>
                  </a:lnTo>
                  <a:lnTo>
                    <a:pt x="8402" y="224736"/>
                  </a:lnTo>
                  <a:lnTo>
                    <a:pt x="10124" y="223140"/>
                  </a:lnTo>
                  <a:lnTo>
                    <a:pt x="13527" y="219447"/>
                  </a:lnTo>
                  <a:lnTo>
                    <a:pt x="16116" y="218540"/>
                  </a:lnTo>
                  <a:lnTo>
                    <a:pt x="18526" y="217570"/>
                  </a:lnTo>
                  <a:lnTo>
                    <a:pt x="18862" y="217218"/>
                  </a:lnTo>
                  <a:lnTo>
                    <a:pt x="19183" y="216498"/>
                  </a:lnTo>
                  <a:lnTo>
                    <a:pt x="20263" y="216553"/>
                  </a:lnTo>
                  <a:lnTo>
                    <a:pt x="20607" y="216897"/>
                  </a:lnTo>
                  <a:lnTo>
                    <a:pt x="21139" y="217679"/>
                  </a:lnTo>
                  <a:lnTo>
                    <a:pt x="22086" y="218774"/>
                  </a:lnTo>
                  <a:lnTo>
                    <a:pt x="23799" y="220073"/>
                  </a:lnTo>
                  <a:lnTo>
                    <a:pt x="25520" y="221474"/>
                  </a:lnTo>
                  <a:lnTo>
                    <a:pt x="26380" y="221654"/>
                  </a:lnTo>
                  <a:lnTo>
                    <a:pt x="27765" y="220942"/>
                  </a:lnTo>
                  <a:lnTo>
                    <a:pt x="29377" y="219885"/>
                  </a:lnTo>
                  <a:lnTo>
                    <a:pt x="31748" y="219119"/>
                  </a:lnTo>
                  <a:lnTo>
                    <a:pt x="32311" y="218399"/>
                  </a:lnTo>
                  <a:lnTo>
                    <a:pt x="32616" y="216858"/>
                  </a:lnTo>
                  <a:lnTo>
                    <a:pt x="32804" y="215215"/>
                  </a:lnTo>
                  <a:lnTo>
                    <a:pt x="33007" y="213275"/>
                  </a:lnTo>
                  <a:lnTo>
                    <a:pt x="33492" y="213009"/>
                  </a:lnTo>
                  <a:lnTo>
                    <a:pt x="34345" y="212821"/>
                  </a:lnTo>
                  <a:lnTo>
                    <a:pt x="35917" y="213369"/>
                  </a:lnTo>
                  <a:lnTo>
                    <a:pt x="36637" y="213940"/>
                  </a:lnTo>
                  <a:lnTo>
                    <a:pt x="37928" y="213940"/>
                  </a:lnTo>
                  <a:lnTo>
                    <a:pt x="38749" y="213423"/>
                  </a:lnTo>
                  <a:lnTo>
                    <a:pt x="40251" y="212469"/>
                  </a:lnTo>
                  <a:lnTo>
                    <a:pt x="42161" y="212086"/>
                  </a:lnTo>
                  <a:lnTo>
                    <a:pt x="44202" y="211162"/>
                  </a:lnTo>
                  <a:lnTo>
                    <a:pt x="46166" y="209989"/>
                  </a:lnTo>
                  <a:lnTo>
                    <a:pt x="47089" y="209879"/>
                  </a:lnTo>
                  <a:lnTo>
                    <a:pt x="48067" y="211420"/>
                  </a:lnTo>
                  <a:lnTo>
                    <a:pt x="48943" y="212492"/>
                  </a:lnTo>
                  <a:lnTo>
                    <a:pt x="49100" y="213165"/>
                  </a:lnTo>
                  <a:lnTo>
                    <a:pt x="48223" y="214448"/>
                  </a:lnTo>
                  <a:lnTo>
                    <a:pt x="47245" y="216138"/>
                  </a:lnTo>
                  <a:lnTo>
                    <a:pt x="48067" y="218243"/>
                  </a:lnTo>
                  <a:lnTo>
                    <a:pt x="48263" y="220284"/>
                  </a:lnTo>
                  <a:lnTo>
                    <a:pt x="48239" y="221521"/>
                  </a:lnTo>
                  <a:lnTo>
                    <a:pt x="48904" y="222021"/>
                  </a:lnTo>
                  <a:lnTo>
                    <a:pt x="49358" y="222256"/>
                  </a:lnTo>
                  <a:lnTo>
                    <a:pt x="50062" y="221967"/>
                  </a:lnTo>
                  <a:lnTo>
                    <a:pt x="51462" y="222053"/>
                  </a:lnTo>
                  <a:lnTo>
                    <a:pt x="53145" y="222694"/>
                  </a:lnTo>
                  <a:lnTo>
                    <a:pt x="54764" y="222624"/>
                  </a:lnTo>
                  <a:lnTo>
                    <a:pt x="56329" y="221834"/>
                  </a:lnTo>
                  <a:lnTo>
                    <a:pt x="59247" y="218767"/>
                  </a:lnTo>
                  <a:lnTo>
                    <a:pt x="63511" y="213415"/>
                  </a:lnTo>
                  <a:lnTo>
                    <a:pt x="67047" y="210059"/>
                  </a:lnTo>
                  <a:lnTo>
                    <a:pt x="69840" y="208690"/>
                  </a:lnTo>
                  <a:lnTo>
                    <a:pt x="71733" y="207094"/>
                  </a:lnTo>
                  <a:lnTo>
                    <a:pt x="72727" y="205256"/>
                  </a:lnTo>
                  <a:lnTo>
                    <a:pt x="74354" y="204012"/>
                  </a:lnTo>
                  <a:lnTo>
                    <a:pt x="77749" y="203018"/>
                  </a:lnTo>
                  <a:lnTo>
                    <a:pt x="80331" y="201892"/>
                  </a:lnTo>
                  <a:lnTo>
                    <a:pt x="82913" y="198222"/>
                  </a:lnTo>
                  <a:lnTo>
                    <a:pt x="86355" y="191620"/>
                  </a:lnTo>
                  <a:lnTo>
                    <a:pt x="87317" y="185728"/>
                  </a:lnTo>
                  <a:lnTo>
                    <a:pt x="87904" y="182145"/>
                  </a:lnTo>
                  <a:lnTo>
                    <a:pt x="87568" y="169792"/>
                  </a:lnTo>
                  <a:lnTo>
                    <a:pt x="87341" y="165739"/>
                  </a:lnTo>
                  <a:lnTo>
                    <a:pt x="87865" y="163533"/>
                  </a:lnTo>
                  <a:lnTo>
                    <a:pt x="89148" y="162015"/>
                  </a:lnTo>
                  <a:lnTo>
                    <a:pt x="92653" y="158800"/>
                  </a:lnTo>
                  <a:lnTo>
                    <a:pt x="95008" y="156164"/>
                  </a:lnTo>
                  <a:lnTo>
                    <a:pt x="96807" y="153081"/>
                  </a:lnTo>
                  <a:lnTo>
                    <a:pt x="100257" y="146048"/>
                  </a:lnTo>
                  <a:lnTo>
                    <a:pt x="101775" y="143779"/>
                  </a:lnTo>
                  <a:lnTo>
                    <a:pt x="102456" y="142762"/>
                  </a:lnTo>
                  <a:lnTo>
                    <a:pt x="104536" y="140892"/>
                  </a:lnTo>
                  <a:lnTo>
                    <a:pt x="107455" y="139242"/>
                  </a:lnTo>
                  <a:lnTo>
                    <a:pt x="111210" y="137826"/>
                  </a:lnTo>
                  <a:lnTo>
                    <a:pt x="117007" y="132928"/>
                  </a:lnTo>
                  <a:lnTo>
                    <a:pt x="121615" y="127999"/>
                  </a:lnTo>
                  <a:lnTo>
                    <a:pt x="120989" y="122077"/>
                  </a:lnTo>
                  <a:lnTo>
                    <a:pt x="122069" y="117164"/>
                  </a:lnTo>
                  <a:lnTo>
                    <a:pt x="124580" y="110921"/>
                  </a:lnTo>
                  <a:lnTo>
                    <a:pt x="125402" y="104310"/>
                  </a:lnTo>
                  <a:lnTo>
                    <a:pt x="124541" y="97339"/>
                  </a:lnTo>
                  <a:lnTo>
                    <a:pt x="124901" y="91636"/>
                  </a:lnTo>
                  <a:lnTo>
                    <a:pt x="127311" y="85009"/>
                  </a:lnTo>
                  <a:lnTo>
                    <a:pt x="128312" y="82545"/>
                  </a:lnTo>
                  <a:lnTo>
                    <a:pt x="128649" y="78516"/>
                  </a:lnTo>
                  <a:lnTo>
                    <a:pt x="128633" y="72109"/>
                  </a:lnTo>
                  <a:lnTo>
                    <a:pt x="131692" y="63346"/>
                  </a:lnTo>
                  <a:lnTo>
                    <a:pt x="134586" y="58089"/>
                  </a:lnTo>
                  <a:lnTo>
                    <a:pt x="137825" y="52221"/>
                  </a:lnTo>
                  <a:lnTo>
                    <a:pt x="139061" y="48670"/>
                  </a:lnTo>
                  <a:lnTo>
                    <a:pt x="140705" y="43929"/>
                  </a:lnTo>
                  <a:lnTo>
                    <a:pt x="140446" y="40119"/>
                  </a:lnTo>
                  <a:lnTo>
                    <a:pt x="140149" y="35737"/>
                  </a:lnTo>
                  <a:lnTo>
                    <a:pt x="140962" y="29713"/>
                  </a:lnTo>
                  <a:lnTo>
                    <a:pt x="140657" y="26169"/>
                  </a:lnTo>
                  <a:lnTo>
                    <a:pt x="139507" y="23087"/>
                  </a:lnTo>
                  <a:lnTo>
                    <a:pt x="140094" y="21139"/>
                  </a:lnTo>
                  <a:lnTo>
                    <a:pt x="142418" y="20349"/>
                  </a:lnTo>
                  <a:lnTo>
                    <a:pt x="145313" y="17266"/>
                  </a:lnTo>
                  <a:lnTo>
                    <a:pt x="150507" y="9216"/>
                  </a:lnTo>
                  <a:lnTo>
                    <a:pt x="156109" y="5289"/>
                  </a:lnTo>
                  <a:lnTo>
                    <a:pt x="160005" y="4045"/>
                  </a:lnTo>
                  <a:lnTo>
                    <a:pt x="164065" y="4178"/>
                  </a:lnTo>
                  <a:lnTo>
                    <a:pt x="166717" y="4882"/>
                  </a:lnTo>
                  <a:lnTo>
                    <a:pt x="167938" y="6149"/>
                  </a:lnTo>
                  <a:lnTo>
                    <a:pt x="171012" y="8050"/>
                  </a:lnTo>
                  <a:lnTo>
                    <a:pt x="175925" y="10562"/>
                  </a:lnTo>
                  <a:lnTo>
                    <a:pt x="179603" y="13707"/>
                  </a:lnTo>
                  <a:lnTo>
                    <a:pt x="181637" y="16875"/>
                  </a:lnTo>
                  <a:lnTo>
                    <a:pt x="183217" y="18596"/>
                  </a:lnTo>
                  <a:lnTo>
                    <a:pt x="185173" y="19191"/>
                  </a:lnTo>
                  <a:lnTo>
                    <a:pt x="188372" y="18933"/>
                  </a:lnTo>
                  <a:lnTo>
                    <a:pt x="191948" y="19676"/>
                  </a:lnTo>
                  <a:lnTo>
                    <a:pt x="195672" y="21452"/>
                  </a:lnTo>
                  <a:lnTo>
                    <a:pt x="197964" y="22109"/>
                  </a:lnTo>
                  <a:lnTo>
                    <a:pt x="198809" y="21647"/>
                  </a:lnTo>
                  <a:lnTo>
                    <a:pt x="200608" y="21906"/>
                  </a:lnTo>
                  <a:lnTo>
                    <a:pt x="204724" y="23361"/>
                  </a:lnTo>
                  <a:lnTo>
                    <a:pt x="208002" y="22563"/>
                  </a:lnTo>
                  <a:lnTo>
                    <a:pt x="212860" y="23165"/>
                  </a:lnTo>
                  <a:lnTo>
                    <a:pt x="224141" y="25763"/>
                  </a:lnTo>
                  <a:lnTo>
                    <a:pt x="224744" y="25324"/>
                  </a:lnTo>
                  <a:lnTo>
                    <a:pt x="225010" y="25223"/>
                  </a:lnTo>
                  <a:lnTo>
                    <a:pt x="225972" y="24174"/>
                  </a:lnTo>
                  <a:lnTo>
                    <a:pt x="228421" y="18972"/>
                  </a:lnTo>
                  <a:lnTo>
                    <a:pt x="230494" y="15772"/>
                  </a:lnTo>
                  <a:lnTo>
                    <a:pt x="231464" y="14567"/>
                  </a:lnTo>
                  <a:lnTo>
                    <a:pt x="233858" y="12877"/>
                  </a:lnTo>
                  <a:lnTo>
                    <a:pt x="236674" y="12447"/>
                  </a:lnTo>
                  <a:lnTo>
                    <a:pt x="239374" y="12596"/>
                  </a:lnTo>
                  <a:lnTo>
                    <a:pt x="241635" y="13339"/>
                  </a:lnTo>
                  <a:lnTo>
                    <a:pt x="243700" y="14200"/>
                  </a:lnTo>
                  <a:lnTo>
                    <a:pt x="245984" y="14207"/>
                  </a:lnTo>
                  <a:lnTo>
                    <a:pt x="248324" y="13378"/>
                  </a:lnTo>
                  <a:lnTo>
                    <a:pt x="251797" y="11852"/>
                  </a:lnTo>
                  <a:lnTo>
                    <a:pt x="255458" y="10859"/>
                  </a:lnTo>
                  <a:lnTo>
                    <a:pt x="258604" y="9764"/>
                  </a:lnTo>
                  <a:lnTo>
                    <a:pt x="263783" y="7847"/>
                  </a:lnTo>
                  <a:lnTo>
                    <a:pt x="265809" y="6963"/>
                  </a:lnTo>
                  <a:lnTo>
                    <a:pt x="268383" y="6619"/>
                  </a:lnTo>
                  <a:lnTo>
                    <a:pt x="275596" y="8371"/>
                  </a:lnTo>
                  <a:lnTo>
                    <a:pt x="280267" y="7213"/>
                  </a:lnTo>
                  <a:lnTo>
                    <a:pt x="282176" y="7550"/>
                  </a:lnTo>
                  <a:lnTo>
                    <a:pt x="286220" y="6306"/>
                  </a:lnTo>
                  <a:lnTo>
                    <a:pt x="286956" y="5469"/>
                  </a:lnTo>
                  <a:lnTo>
                    <a:pt x="289530" y="1236"/>
                  </a:lnTo>
                  <a:lnTo>
                    <a:pt x="292268" y="0"/>
                  </a:lnTo>
                  <a:lnTo>
                    <a:pt x="296414" y="626"/>
                  </a:lnTo>
                  <a:lnTo>
                    <a:pt x="298746" y="1283"/>
                  </a:lnTo>
                  <a:lnTo>
                    <a:pt x="306507" y="3090"/>
                  </a:lnTo>
                  <a:lnTo>
                    <a:pt x="316583" y="4976"/>
                  </a:lnTo>
                  <a:lnTo>
                    <a:pt x="319548" y="5265"/>
                  </a:lnTo>
                  <a:lnTo>
                    <a:pt x="320753" y="5476"/>
                  </a:lnTo>
                  <a:lnTo>
                    <a:pt x="321802" y="5179"/>
                  </a:lnTo>
                  <a:lnTo>
                    <a:pt x="325111" y="2801"/>
                  </a:lnTo>
                  <a:lnTo>
                    <a:pt x="326229" y="2464"/>
                  </a:lnTo>
                  <a:lnTo>
                    <a:pt x="327176" y="250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3" name="Freeform: Shape 612">
              <a:extLst>
                <a:ext uri="{FF2B5EF4-FFF2-40B4-BE49-F238E27FC236}">
                  <a16:creationId xmlns:a16="http://schemas.microsoft.com/office/drawing/2014/main" id="{BC555F96-2B3B-1450-7F95-480E27A267A6}"/>
                </a:ext>
              </a:extLst>
            </p:cNvPr>
            <p:cNvSpPr>
              <a:spLocks/>
            </p:cNvSpPr>
            <p:nvPr/>
          </p:nvSpPr>
          <p:spPr>
            <a:xfrm>
              <a:off x="7567754" y="4407307"/>
              <a:ext cx="284819" cy="191799"/>
            </a:xfrm>
            <a:custGeom>
              <a:avLst/>
              <a:gdLst>
                <a:gd name="connsiteX0" fmla="*/ 185071 w 284819"/>
                <a:gd name="connsiteY0" fmla="*/ 1698 h 191799"/>
                <a:gd name="connsiteX1" fmla="*/ 186620 w 284819"/>
                <a:gd name="connsiteY1" fmla="*/ 4459 h 191799"/>
                <a:gd name="connsiteX2" fmla="*/ 187363 w 284819"/>
                <a:gd name="connsiteY2" fmla="*/ 5429 h 191799"/>
                <a:gd name="connsiteX3" fmla="*/ 193763 w 284819"/>
                <a:gd name="connsiteY3" fmla="*/ 11954 h 191799"/>
                <a:gd name="connsiteX4" fmla="*/ 194999 w 284819"/>
                <a:gd name="connsiteY4" fmla="*/ 13503 h 191799"/>
                <a:gd name="connsiteX5" fmla="*/ 198168 w 284819"/>
                <a:gd name="connsiteY5" fmla="*/ 18236 h 191799"/>
                <a:gd name="connsiteX6" fmla="*/ 200108 w 284819"/>
                <a:gd name="connsiteY6" fmla="*/ 21428 h 191799"/>
                <a:gd name="connsiteX7" fmla="*/ 202337 w 284819"/>
                <a:gd name="connsiteY7" fmla="*/ 26021 h 191799"/>
                <a:gd name="connsiteX8" fmla="*/ 202549 w 284819"/>
                <a:gd name="connsiteY8" fmla="*/ 28516 h 191799"/>
                <a:gd name="connsiteX9" fmla="*/ 202259 w 284819"/>
                <a:gd name="connsiteY9" fmla="*/ 30644 h 191799"/>
                <a:gd name="connsiteX10" fmla="*/ 201813 w 284819"/>
                <a:gd name="connsiteY10" fmla="*/ 36692 h 191799"/>
                <a:gd name="connsiteX11" fmla="*/ 201234 w 284819"/>
                <a:gd name="connsiteY11" fmla="*/ 38429 h 191799"/>
                <a:gd name="connsiteX12" fmla="*/ 198426 w 284819"/>
                <a:gd name="connsiteY12" fmla="*/ 41683 h 191799"/>
                <a:gd name="connsiteX13" fmla="*/ 198300 w 284819"/>
                <a:gd name="connsiteY13" fmla="*/ 43146 h 191799"/>
                <a:gd name="connsiteX14" fmla="*/ 198887 w 284819"/>
                <a:gd name="connsiteY14" fmla="*/ 44367 h 191799"/>
                <a:gd name="connsiteX15" fmla="*/ 199732 w 284819"/>
                <a:gd name="connsiteY15" fmla="*/ 44867 h 191799"/>
                <a:gd name="connsiteX16" fmla="*/ 200264 w 284819"/>
                <a:gd name="connsiteY16" fmla="*/ 45470 h 191799"/>
                <a:gd name="connsiteX17" fmla="*/ 199944 w 284819"/>
                <a:gd name="connsiteY17" fmla="*/ 48286 h 191799"/>
                <a:gd name="connsiteX18" fmla="*/ 200953 w 284819"/>
                <a:gd name="connsiteY18" fmla="*/ 49389 h 191799"/>
                <a:gd name="connsiteX19" fmla="*/ 203057 w 284819"/>
                <a:gd name="connsiteY19" fmla="*/ 50125 h 191799"/>
                <a:gd name="connsiteX20" fmla="*/ 208385 w 284819"/>
                <a:gd name="connsiteY20" fmla="*/ 50625 h 191799"/>
                <a:gd name="connsiteX21" fmla="*/ 211154 w 284819"/>
                <a:gd name="connsiteY21" fmla="*/ 51032 h 191799"/>
                <a:gd name="connsiteX22" fmla="*/ 213337 w 284819"/>
                <a:gd name="connsiteY22" fmla="*/ 51596 h 191799"/>
                <a:gd name="connsiteX23" fmla="*/ 214378 w 284819"/>
                <a:gd name="connsiteY23" fmla="*/ 51869 h 191799"/>
                <a:gd name="connsiteX24" fmla="*/ 214949 w 284819"/>
                <a:gd name="connsiteY24" fmla="*/ 52863 h 191799"/>
                <a:gd name="connsiteX25" fmla="*/ 214057 w 284819"/>
                <a:gd name="connsiteY25" fmla="*/ 56110 h 191799"/>
                <a:gd name="connsiteX26" fmla="*/ 214675 w 284819"/>
                <a:gd name="connsiteY26" fmla="*/ 58136 h 191799"/>
                <a:gd name="connsiteX27" fmla="*/ 216498 w 284819"/>
                <a:gd name="connsiteY27" fmla="*/ 59849 h 191799"/>
                <a:gd name="connsiteX28" fmla="*/ 218344 w 284819"/>
                <a:gd name="connsiteY28" fmla="*/ 60577 h 191799"/>
                <a:gd name="connsiteX29" fmla="*/ 220112 w 284819"/>
                <a:gd name="connsiteY29" fmla="*/ 60999 h 191799"/>
                <a:gd name="connsiteX30" fmla="*/ 226277 w 284819"/>
                <a:gd name="connsiteY30" fmla="*/ 62055 h 191799"/>
                <a:gd name="connsiteX31" fmla="*/ 228835 w 284819"/>
                <a:gd name="connsiteY31" fmla="*/ 63245 h 191799"/>
                <a:gd name="connsiteX32" fmla="*/ 232215 w 284819"/>
                <a:gd name="connsiteY32" fmla="*/ 67047 h 191799"/>
                <a:gd name="connsiteX33" fmla="*/ 236455 w 284819"/>
                <a:gd name="connsiteY33" fmla="*/ 70505 h 191799"/>
                <a:gd name="connsiteX34" fmla="*/ 237488 w 284819"/>
                <a:gd name="connsiteY34" fmla="*/ 72336 h 191799"/>
                <a:gd name="connsiteX35" fmla="*/ 237301 w 284819"/>
                <a:gd name="connsiteY35" fmla="*/ 74002 h 191799"/>
                <a:gd name="connsiteX36" fmla="*/ 236041 w 284819"/>
                <a:gd name="connsiteY36" fmla="*/ 76020 h 191799"/>
                <a:gd name="connsiteX37" fmla="*/ 236236 w 284819"/>
                <a:gd name="connsiteY37" fmla="*/ 76850 h 191799"/>
                <a:gd name="connsiteX38" fmla="*/ 238185 w 284819"/>
                <a:gd name="connsiteY38" fmla="*/ 78876 h 191799"/>
                <a:gd name="connsiteX39" fmla="*/ 240414 w 284819"/>
                <a:gd name="connsiteY39" fmla="*/ 80941 h 191799"/>
                <a:gd name="connsiteX40" fmla="*/ 244498 w 284819"/>
                <a:gd name="connsiteY40" fmla="*/ 83241 h 191799"/>
                <a:gd name="connsiteX41" fmla="*/ 251570 w 284819"/>
                <a:gd name="connsiteY41" fmla="*/ 86848 h 191799"/>
                <a:gd name="connsiteX42" fmla="*/ 254817 w 284819"/>
                <a:gd name="connsiteY42" fmla="*/ 89258 h 191799"/>
                <a:gd name="connsiteX43" fmla="*/ 255920 w 284819"/>
                <a:gd name="connsiteY43" fmla="*/ 91080 h 191799"/>
                <a:gd name="connsiteX44" fmla="*/ 257735 w 284819"/>
                <a:gd name="connsiteY44" fmla="*/ 93068 h 191799"/>
                <a:gd name="connsiteX45" fmla="*/ 260262 w 284819"/>
                <a:gd name="connsiteY45" fmla="*/ 94883 h 191799"/>
                <a:gd name="connsiteX46" fmla="*/ 261960 w 284819"/>
                <a:gd name="connsiteY46" fmla="*/ 96283 h 191799"/>
                <a:gd name="connsiteX47" fmla="*/ 260786 w 284819"/>
                <a:gd name="connsiteY47" fmla="*/ 100234 h 191799"/>
                <a:gd name="connsiteX48" fmla="*/ 261139 w 284819"/>
                <a:gd name="connsiteY48" fmla="*/ 101533 h 191799"/>
                <a:gd name="connsiteX49" fmla="*/ 261772 w 284819"/>
                <a:gd name="connsiteY49" fmla="*/ 102659 h 191799"/>
                <a:gd name="connsiteX50" fmla="*/ 263251 w 284819"/>
                <a:gd name="connsiteY50" fmla="*/ 104216 h 191799"/>
                <a:gd name="connsiteX51" fmla="*/ 263837 w 284819"/>
                <a:gd name="connsiteY51" fmla="*/ 106211 h 191799"/>
                <a:gd name="connsiteX52" fmla="*/ 265301 w 284819"/>
                <a:gd name="connsiteY52" fmla="*/ 108707 h 191799"/>
                <a:gd name="connsiteX53" fmla="*/ 267045 w 284819"/>
                <a:gd name="connsiteY53" fmla="*/ 109841 h 191799"/>
                <a:gd name="connsiteX54" fmla="*/ 269963 w 284819"/>
                <a:gd name="connsiteY54" fmla="*/ 110263 h 191799"/>
                <a:gd name="connsiteX55" fmla="*/ 271497 w 284819"/>
                <a:gd name="connsiteY55" fmla="*/ 111421 h 191799"/>
                <a:gd name="connsiteX56" fmla="*/ 274704 w 284819"/>
                <a:gd name="connsiteY56" fmla="*/ 113409 h 191799"/>
                <a:gd name="connsiteX57" fmla="*/ 277803 w 284819"/>
                <a:gd name="connsiteY57" fmla="*/ 115122 h 191799"/>
                <a:gd name="connsiteX58" fmla="*/ 279124 w 284819"/>
                <a:gd name="connsiteY58" fmla="*/ 116295 h 191799"/>
                <a:gd name="connsiteX59" fmla="*/ 279946 w 284819"/>
                <a:gd name="connsiteY59" fmla="*/ 117344 h 191799"/>
                <a:gd name="connsiteX60" fmla="*/ 280650 w 284819"/>
                <a:gd name="connsiteY60" fmla="*/ 118580 h 191799"/>
                <a:gd name="connsiteX61" fmla="*/ 281002 w 284819"/>
                <a:gd name="connsiteY61" fmla="*/ 119816 h 191799"/>
                <a:gd name="connsiteX62" fmla="*/ 281073 w 284819"/>
                <a:gd name="connsiteY62" fmla="*/ 122484 h 191799"/>
                <a:gd name="connsiteX63" fmla="*/ 281604 w 284819"/>
                <a:gd name="connsiteY63" fmla="*/ 125793 h 191799"/>
                <a:gd name="connsiteX64" fmla="*/ 283271 w 284819"/>
                <a:gd name="connsiteY64" fmla="*/ 128054 h 191799"/>
                <a:gd name="connsiteX65" fmla="*/ 284820 w 284819"/>
                <a:gd name="connsiteY65" fmla="*/ 129744 h 191799"/>
                <a:gd name="connsiteX66" fmla="*/ 278491 w 284819"/>
                <a:gd name="connsiteY66" fmla="*/ 127804 h 191799"/>
                <a:gd name="connsiteX67" fmla="*/ 277544 w 284819"/>
                <a:gd name="connsiteY67" fmla="*/ 127764 h 191799"/>
                <a:gd name="connsiteX68" fmla="*/ 276425 w 284819"/>
                <a:gd name="connsiteY68" fmla="*/ 128101 h 191799"/>
                <a:gd name="connsiteX69" fmla="*/ 273116 w 284819"/>
                <a:gd name="connsiteY69" fmla="*/ 130479 h 191799"/>
                <a:gd name="connsiteX70" fmla="*/ 272068 w 284819"/>
                <a:gd name="connsiteY70" fmla="*/ 130776 h 191799"/>
                <a:gd name="connsiteX71" fmla="*/ 270863 w 284819"/>
                <a:gd name="connsiteY71" fmla="*/ 130565 h 191799"/>
                <a:gd name="connsiteX72" fmla="*/ 267898 w 284819"/>
                <a:gd name="connsiteY72" fmla="*/ 130276 h 191799"/>
                <a:gd name="connsiteX73" fmla="*/ 257821 w 284819"/>
                <a:gd name="connsiteY73" fmla="*/ 128390 h 191799"/>
                <a:gd name="connsiteX74" fmla="*/ 250061 w 284819"/>
                <a:gd name="connsiteY74" fmla="*/ 126583 h 191799"/>
                <a:gd name="connsiteX75" fmla="*/ 247729 w 284819"/>
                <a:gd name="connsiteY75" fmla="*/ 125926 h 191799"/>
                <a:gd name="connsiteX76" fmla="*/ 243583 w 284819"/>
                <a:gd name="connsiteY76" fmla="*/ 125300 h 191799"/>
                <a:gd name="connsiteX77" fmla="*/ 240845 w 284819"/>
                <a:gd name="connsiteY77" fmla="*/ 126536 h 191799"/>
                <a:gd name="connsiteX78" fmla="*/ 238270 w 284819"/>
                <a:gd name="connsiteY78" fmla="*/ 130769 h 191799"/>
                <a:gd name="connsiteX79" fmla="*/ 237535 w 284819"/>
                <a:gd name="connsiteY79" fmla="*/ 131606 h 191799"/>
                <a:gd name="connsiteX80" fmla="*/ 233491 w 284819"/>
                <a:gd name="connsiteY80" fmla="*/ 132850 h 191799"/>
                <a:gd name="connsiteX81" fmla="*/ 231582 w 284819"/>
                <a:gd name="connsiteY81" fmla="*/ 132513 h 191799"/>
                <a:gd name="connsiteX82" fmla="*/ 226911 w 284819"/>
                <a:gd name="connsiteY82" fmla="*/ 133671 h 191799"/>
                <a:gd name="connsiteX83" fmla="*/ 219698 w 284819"/>
                <a:gd name="connsiteY83" fmla="*/ 131919 h 191799"/>
                <a:gd name="connsiteX84" fmla="*/ 217124 w 284819"/>
                <a:gd name="connsiteY84" fmla="*/ 132263 h 191799"/>
                <a:gd name="connsiteX85" fmla="*/ 215098 w 284819"/>
                <a:gd name="connsiteY85" fmla="*/ 133147 h 191799"/>
                <a:gd name="connsiteX86" fmla="*/ 209919 w 284819"/>
                <a:gd name="connsiteY86" fmla="*/ 135064 h 191799"/>
                <a:gd name="connsiteX87" fmla="*/ 206773 w 284819"/>
                <a:gd name="connsiteY87" fmla="*/ 136159 h 191799"/>
                <a:gd name="connsiteX88" fmla="*/ 203112 w 284819"/>
                <a:gd name="connsiteY88" fmla="*/ 137152 h 191799"/>
                <a:gd name="connsiteX89" fmla="*/ 199638 w 284819"/>
                <a:gd name="connsiteY89" fmla="*/ 138678 h 191799"/>
                <a:gd name="connsiteX90" fmla="*/ 197299 w 284819"/>
                <a:gd name="connsiteY90" fmla="*/ 139508 h 191799"/>
                <a:gd name="connsiteX91" fmla="*/ 195015 w 284819"/>
                <a:gd name="connsiteY91" fmla="*/ 139500 h 191799"/>
                <a:gd name="connsiteX92" fmla="*/ 192950 w 284819"/>
                <a:gd name="connsiteY92" fmla="*/ 138639 h 191799"/>
                <a:gd name="connsiteX93" fmla="*/ 190689 w 284819"/>
                <a:gd name="connsiteY93" fmla="*/ 137896 h 191799"/>
                <a:gd name="connsiteX94" fmla="*/ 187989 w 284819"/>
                <a:gd name="connsiteY94" fmla="*/ 137747 h 191799"/>
                <a:gd name="connsiteX95" fmla="*/ 185173 w 284819"/>
                <a:gd name="connsiteY95" fmla="*/ 138177 h 191799"/>
                <a:gd name="connsiteX96" fmla="*/ 182779 w 284819"/>
                <a:gd name="connsiteY96" fmla="*/ 139867 h 191799"/>
                <a:gd name="connsiteX97" fmla="*/ 181809 w 284819"/>
                <a:gd name="connsiteY97" fmla="*/ 141072 h 191799"/>
                <a:gd name="connsiteX98" fmla="*/ 179736 w 284819"/>
                <a:gd name="connsiteY98" fmla="*/ 144272 h 191799"/>
                <a:gd name="connsiteX99" fmla="*/ 177287 w 284819"/>
                <a:gd name="connsiteY99" fmla="*/ 149474 h 191799"/>
                <a:gd name="connsiteX100" fmla="*/ 176325 w 284819"/>
                <a:gd name="connsiteY100" fmla="*/ 150523 h 191799"/>
                <a:gd name="connsiteX101" fmla="*/ 176059 w 284819"/>
                <a:gd name="connsiteY101" fmla="*/ 150625 h 191799"/>
                <a:gd name="connsiteX102" fmla="*/ 175456 w 284819"/>
                <a:gd name="connsiteY102" fmla="*/ 151063 h 191799"/>
                <a:gd name="connsiteX103" fmla="*/ 164175 w 284819"/>
                <a:gd name="connsiteY103" fmla="*/ 148465 h 191799"/>
                <a:gd name="connsiteX104" fmla="*/ 159317 w 284819"/>
                <a:gd name="connsiteY104" fmla="*/ 147863 h 191799"/>
                <a:gd name="connsiteX105" fmla="*/ 156038 w 284819"/>
                <a:gd name="connsiteY105" fmla="*/ 148661 h 191799"/>
                <a:gd name="connsiteX106" fmla="*/ 151923 w 284819"/>
                <a:gd name="connsiteY106" fmla="*/ 147206 h 191799"/>
                <a:gd name="connsiteX107" fmla="*/ 150124 w 284819"/>
                <a:gd name="connsiteY107" fmla="*/ 146948 h 191799"/>
                <a:gd name="connsiteX108" fmla="*/ 149279 w 284819"/>
                <a:gd name="connsiteY108" fmla="*/ 147409 h 191799"/>
                <a:gd name="connsiteX109" fmla="*/ 146987 w 284819"/>
                <a:gd name="connsiteY109" fmla="*/ 146752 h 191799"/>
                <a:gd name="connsiteX110" fmla="*/ 143263 w 284819"/>
                <a:gd name="connsiteY110" fmla="*/ 144976 h 191799"/>
                <a:gd name="connsiteX111" fmla="*/ 139687 w 284819"/>
                <a:gd name="connsiteY111" fmla="*/ 144233 h 191799"/>
                <a:gd name="connsiteX112" fmla="*/ 136488 w 284819"/>
                <a:gd name="connsiteY112" fmla="*/ 144491 h 191799"/>
                <a:gd name="connsiteX113" fmla="*/ 134532 w 284819"/>
                <a:gd name="connsiteY113" fmla="*/ 143896 h 191799"/>
                <a:gd name="connsiteX114" fmla="*/ 132952 w 284819"/>
                <a:gd name="connsiteY114" fmla="*/ 142175 h 191799"/>
                <a:gd name="connsiteX115" fmla="*/ 130917 w 284819"/>
                <a:gd name="connsiteY115" fmla="*/ 139007 h 191799"/>
                <a:gd name="connsiteX116" fmla="*/ 127240 w 284819"/>
                <a:gd name="connsiteY116" fmla="*/ 135862 h 191799"/>
                <a:gd name="connsiteX117" fmla="*/ 122327 w 284819"/>
                <a:gd name="connsiteY117" fmla="*/ 133350 h 191799"/>
                <a:gd name="connsiteX118" fmla="*/ 119252 w 284819"/>
                <a:gd name="connsiteY118" fmla="*/ 131449 h 191799"/>
                <a:gd name="connsiteX119" fmla="*/ 118032 w 284819"/>
                <a:gd name="connsiteY119" fmla="*/ 130182 h 191799"/>
                <a:gd name="connsiteX120" fmla="*/ 115380 w 284819"/>
                <a:gd name="connsiteY120" fmla="*/ 129478 h 191799"/>
                <a:gd name="connsiteX121" fmla="*/ 111320 w 284819"/>
                <a:gd name="connsiteY121" fmla="*/ 129345 h 191799"/>
                <a:gd name="connsiteX122" fmla="*/ 107424 w 284819"/>
                <a:gd name="connsiteY122" fmla="*/ 130589 h 191799"/>
                <a:gd name="connsiteX123" fmla="*/ 101822 w 284819"/>
                <a:gd name="connsiteY123" fmla="*/ 134516 h 191799"/>
                <a:gd name="connsiteX124" fmla="*/ 96627 w 284819"/>
                <a:gd name="connsiteY124" fmla="*/ 142566 h 191799"/>
                <a:gd name="connsiteX125" fmla="*/ 93733 w 284819"/>
                <a:gd name="connsiteY125" fmla="*/ 145649 h 191799"/>
                <a:gd name="connsiteX126" fmla="*/ 91409 w 284819"/>
                <a:gd name="connsiteY126" fmla="*/ 146439 h 191799"/>
                <a:gd name="connsiteX127" fmla="*/ 90822 w 284819"/>
                <a:gd name="connsiteY127" fmla="*/ 148387 h 191799"/>
                <a:gd name="connsiteX128" fmla="*/ 91972 w 284819"/>
                <a:gd name="connsiteY128" fmla="*/ 151469 h 191799"/>
                <a:gd name="connsiteX129" fmla="*/ 92277 w 284819"/>
                <a:gd name="connsiteY129" fmla="*/ 155014 h 191799"/>
                <a:gd name="connsiteX130" fmla="*/ 91464 w 284819"/>
                <a:gd name="connsiteY130" fmla="*/ 161037 h 191799"/>
                <a:gd name="connsiteX131" fmla="*/ 91761 w 284819"/>
                <a:gd name="connsiteY131" fmla="*/ 165419 h 191799"/>
                <a:gd name="connsiteX132" fmla="*/ 90525 w 284819"/>
                <a:gd name="connsiteY132" fmla="*/ 164722 h 191799"/>
                <a:gd name="connsiteX133" fmla="*/ 89336 w 284819"/>
                <a:gd name="connsiteY133" fmla="*/ 162673 h 191799"/>
                <a:gd name="connsiteX134" fmla="*/ 88781 w 284819"/>
                <a:gd name="connsiteY134" fmla="*/ 162258 h 191799"/>
                <a:gd name="connsiteX135" fmla="*/ 85346 w 284819"/>
                <a:gd name="connsiteY135" fmla="*/ 163181 h 191799"/>
                <a:gd name="connsiteX136" fmla="*/ 83570 w 284819"/>
                <a:gd name="connsiteY136" fmla="*/ 164010 h 191799"/>
                <a:gd name="connsiteX137" fmla="*/ 82623 w 284819"/>
                <a:gd name="connsiteY137" fmla="*/ 164824 h 191799"/>
                <a:gd name="connsiteX138" fmla="*/ 81896 w 284819"/>
                <a:gd name="connsiteY138" fmla="*/ 164949 h 191799"/>
                <a:gd name="connsiteX139" fmla="*/ 80808 w 284819"/>
                <a:gd name="connsiteY139" fmla="*/ 163830 h 191799"/>
                <a:gd name="connsiteX140" fmla="*/ 79948 w 284819"/>
                <a:gd name="connsiteY140" fmla="*/ 163627 h 191799"/>
                <a:gd name="connsiteX141" fmla="*/ 78602 w 284819"/>
                <a:gd name="connsiteY141" fmla="*/ 163830 h 191799"/>
                <a:gd name="connsiteX142" fmla="*/ 77217 w 284819"/>
                <a:gd name="connsiteY142" fmla="*/ 163815 h 191799"/>
                <a:gd name="connsiteX143" fmla="*/ 76325 w 284819"/>
                <a:gd name="connsiteY143" fmla="*/ 163666 h 191799"/>
                <a:gd name="connsiteX144" fmla="*/ 75731 w 284819"/>
                <a:gd name="connsiteY144" fmla="*/ 163768 h 191799"/>
                <a:gd name="connsiteX145" fmla="*/ 74112 w 284819"/>
                <a:gd name="connsiteY145" fmla="*/ 163103 h 191799"/>
                <a:gd name="connsiteX146" fmla="*/ 68212 w 284819"/>
                <a:gd name="connsiteY146" fmla="*/ 161413 h 191799"/>
                <a:gd name="connsiteX147" fmla="*/ 67204 w 284819"/>
                <a:gd name="connsiteY147" fmla="*/ 160850 h 191799"/>
                <a:gd name="connsiteX148" fmla="*/ 66022 w 284819"/>
                <a:gd name="connsiteY148" fmla="*/ 160912 h 191799"/>
                <a:gd name="connsiteX149" fmla="*/ 62963 w 284819"/>
                <a:gd name="connsiteY149" fmla="*/ 162383 h 191799"/>
                <a:gd name="connsiteX150" fmla="*/ 61344 w 284819"/>
                <a:gd name="connsiteY150" fmla="*/ 162790 h 191799"/>
                <a:gd name="connsiteX151" fmla="*/ 56462 w 284819"/>
                <a:gd name="connsiteY151" fmla="*/ 163705 h 191799"/>
                <a:gd name="connsiteX152" fmla="*/ 51236 w 284819"/>
                <a:gd name="connsiteY152" fmla="*/ 164151 h 191799"/>
                <a:gd name="connsiteX153" fmla="*/ 49233 w 284819"/>
                <a:gd name="connsiteY153" fmla="*/ 164175 h 191799"/>
                <a:gd name="connsiteX154" fmla="*/ 47856 w 284819"/>
                <a:gd name="connsiteY154" fmla="*/ 164832 h 191799"/>
                <a:gd name="connsiteX155" fmla="*/ 46972 w 284819"/>
                <a:gd name="connsiteY155" fmla="*/ 165747 h 191799"/>
                <a:gd name="connsiteX156" fmla="*/ 46370 w 284819"/>
                <a:gd name="connsiteY156" fmla="*/ 167789 h 191799"/>
                <a:gd name="connsiteX157" fmla="*/ 45345 w 284819"/>
                <a:gd name="connsiteY157" fmla="*/ 171310 h 191799"/>
                <a:gd name="connsiteX158" fmla="*/ 44915 w 284819"/>
                <a:gd name="connsiteY158" fmla="*/ 172256 h 191799"/>
                <a:gd name="connsiteX159" fmla="*/ 44992 w 284819"/>
                <a:gd name="connsiteY159" fmla="*/ 173657 h 191799"/>
                <a:gd name="connsiteX160" fmla="*/ 44687 w 284819"/>
                <a:gd name="connsiteY160" fmla="*/ 176012 h 191799"/>
                <a:gd name="connsiteX161" fmla="*/ 44539 w 284819"/>
                <a:gd name="connsiteY161" fmla="*/ 178124 h 191799"/>
                <a:gd name="connsiteX162" fmla="*/ 44735 w 284819"/>
                <a:gd name="connsiteY162" fmla="*/ 179540 h 191799"/>
                <a:gd name="connsiteX163" fmla="*/ 43256 w 284819"/>
                <a:gd name="connsiteY163" fmla="*/ 182396 h 191799"/>
                <a:gd name="connsiteX164" fmla="*/ 41464 w 284819"/>
                <a:gd name="connsiteY164" fmla="*/ 185853 h 191799"/>
                <a:gd name="connsiteX165" fmla="*/ 39978 w 284819"/>
                <a:gd name="connsiteY165" fmla="*/ 188818 h 191799"/>
                <a:gd name="connsiteX166" fmla="*/ 38476 w 284819"/>
                <a:gd name="connsiteY166" fmla="*/ 191799 h 191799"/>
                <a:gd name="connsiteX167" fmla="*/ 37435 w 284819"/>
                <a:gd name="connsiteY167" fmla="*/ 189757 h 191799"/>
                <a:gd name="connsiteX168" fmla="*/ 36794 w 284819"/>
                <a:gd name="connsiteY168" fmla="*/ 187363 h 191799"/>
                <a:gd name="connsiteX169" fmla="*/ 36543 w 284819"/>
                <a:gd name="connsiteY169" fmla="*/ 184617 h 191799"/>
                <a:gd name="connsiteX170" fmla="*/ 36684 w 284819"/>
                <a:gd name="connsiteY170" fmla="*/ 183890 h 191799"/>
                <a:gd name="connsiteX171" fmla="*/ 36285 w 284819"/>
                <a:gd name="connsiteY171" fmla="*/ 183076 h 191799"/>
                <a:gd name="connsiteX172" fmla="*/ 36254 w 284819"/>
                <a:gd name="connsiteY172" fmla="*/ 182896 h 191799"/>
                <a:gd name="connsiteX173" fmla="*/ 35753 w 284819"/>
                <a:gd name="connsiteY173" fmla="*/ 180823 h 191799"/>
                <a:gd name="connsiteX174" fmla="*/ 36262 w 284819"/>
                <a:gd name="connsiteY174" fmla="*/ 179376 h 191799"/>
                <a:gd name="connsiteX175" fmla="*/ 35847 w 284819"/>
                <a:gd name="connsiteY175" fmla="*/ 177866 h 191799"/>
                <a:gd name="connsiteX176" fmla="*/ 34627 w 284819"/>
                <a:gd name="connsiteY176" fmla="*/ 176379 h 191799"/>
                <a:gd name="connsiteX177" fmla="*/ 33524 w 284819"/>
                <a:gd name="connsiteY177" fmla="*/ 175237 h 191799"/>
                <a:gd name="connsiteX178" fmla="*/ 32882 w 284819"/>
                <a:gd name="connsiteY178" fmla="*/ 174212 h 191799"/>
                <a:gd name="connsiteX179" fmla="*/ 32358 w 284819"/>
                <a:gd name="connsiteY179" fmla="*/ 173774 h 191799"/>
                <a:gd name="connsiteX180" fmla="*/ 31145 w 284819"/>
                <a:gd name="connsiteY180" fmla="*/ 173618 h 191799"/>
                <a:gd name="connsiteX181" fmla="*/ 29510 w 284819"/>
                <a:gd name="connsiteY181" fmla="*/ 173086 h 191799"/>
                <a:gd name="connsiteX182" fmla="*/ 27343 w 284819"/>
                <a:gd name="connsiteY182" fmla="*/ 170848 h 191799"/>
                <a:gd name="connsiteX183" fmla="*/ 25246 w 284819"/>
                <a:gd name="connsiteY183" fmla="*/ 168673 h 191799"/>
                <a:gd name="connsiteX184" fmla="*/ 22555 w 284819"/>
                <a:gd name="connsiteY184" fmla="*/ 165888 h 191799"/>
                <a:gd name="connsiteX185" fmla="*/ 20404 w 284819"/>
                <a:gd name="connsiteY185" fmla="*/ 163478 h 191799"/>
                <a:gd name="connsiteX186" fmla="*/ 17759 w 284819"/>
                <a:gd name="connsiteY186" fmla="*/ 160529 h 191799"/>
                <a:gd name="connsiteX187" fmla="*/ 15318 w 284819"/>
                <a:gd name="connsiteY187" fmla="*/ 157799 h 191799"/>
                <a:gd name="connsiteX188" fmla="*/ 13855 w 284819"/>
                <a:gd name="connsiteY188" fmla="*/ 155170 h 191799"/>
                <a:gd name="connsiteX189" fmla="*/ 13261 w 284819"/>
                <a:gd name="connsiteY189" fmla="*/ 153660 h 191799"/>
                <a:gd name="connsiteX190" fmla="*/ 13973 w 284819"/>
                <a:gd name="connsiteY190" fmla="*/ 153511 h 191799"/>
                <a:gd name="connsiteX191" fmla="*/ 15029 w 284819"/>
                <a:gd name="connsiteY191" fmla="*/ 153480 h 191799"/>
                <a:gd name="connsiteX192" fmla="*/ 15475 w 284819"/>
                <a:gd name="connsiteY192" fmla="*/ 153206 h 191799"/>
                <a:gd name="connsiteX193" fmla="*/ 15498 w 284819"/>
                <a:gd name="connsiteY193" fmla="*/ 152502 h 191799"/>
                <a:gd name="connsiteX194" fmla="*/ 14411 w 284819"/>
                <a:gd name="connsiteY194" fmla="*/ 150429 h 191799"/>
                <a:gd name="connsiteX195" fmla="*/ 13894 w 284819"/>
                <a:gd name="connsiteY195" fmla="*/ 147785 h 191799"/>
                <a:gd name="connsiteX196" fmla="*/ 12995 w 284819"/>
                <a:gd name="connsiteY196" fmla="*/ 146173 h 191799"/>
                <a:gd name="connsiteX197" fmla="*/ 10155 w 284819"/>
                <a:gd name="connsiteY197" fmla="*/ 143693 h 191799"/>
                <a:gd name="connsiteX198" fmla="*/ 7448 w 284819"/>
                <a:gd name="connsiteY198" fmla="*/ 141807 h 191799"/>
                <a:gd name="connsiteX199" fmla="*/ 6587 w 284819"/>
                <a:gd name="connsiteY199" fmla="*/ 140837 h 191799"/>
                <a:gd name="connsiteX200" fmla="*/ 6103 w 284819"/>
                <a:gd name="connsiteY200" fmla="*/ 139453 h 191799"/>
                <a:gd name="connsiteX201" fmla="*/ 5062 w 284819"/>
                <a:gd name="connsiteY201" fmla="*/ 130706 h 191799"/>
                <a:gd name="connsiteX202" fmla="*/ 4600 w 284819"/>
                <a:gd name="connsiteY202" fmla="*/ 128218 h 191799"/>
                <a:gd name="connsiteX203" fmla="*/ 3747 w 284819"/>
                <a:gd name="connsiteY203" fmla="*/ 127131 h 191799"/>
                <a:gd name="connsiteX204" fmla="*/ 3130 w 284819"/>
                <a:gd name="connsiteY204" fmla="*/ 126622 h 191799"/>
                <a:gd name="connsiteX205" fmla="*/ 2895 w 284819"/>
                <a:gd name="connsiteY205" fmla="*/ 126004 h 191799"/>
                <a:gd name="connsiteX206" fmla="*/ 3004 w 284819"/>
                <a:gd name="connsiteY206" fmla="*/ 124447 h 191799"/>
                <a:gd name="connsiteX207" fmla="*/ 3364 w 284819"/>
                <a:gd name="connsiteY207" fmla="*/ 123055 h 191799"/>
                <a:gd name="connsiteX208" fmla="*/ 3348 w 284819"/>
                <a:gd name="connsiteY208" fmla="*/ 122507 h 191799"/>
                <a:gd name="connsiteX209" fmla="*/ 4084 w 284819"/>
                <a:gd name="connsiteY209" fmla="*/ 121287 h 191799"/>
                <a:gd name="connsiteX210" fmla="*/ 4084 w 284819"/>
                <a:gd name="connsiteY210" fmla="*/ 113181 h 191799"/>
                <a:gd name="connsiteX211" fmla="*/ 3685 w 284819"/>
                <a:gd name="connsiteY211" fmla="*/ 112767 h 191799"/>
                <a:gd name="connsiteX212" fmla="*/ 3208 w 284819"/>
                <a:gd name="connsiteY212" fmla="*/ 112063 h 191799"/>
                <a:gd name="connsiteX213" fmla="*/ 2449 w 284819"/>
                <a:gd name="connsiteY213" fmla="*/ 112118 h 191799"/>
                <a:gd name="connsiteX214" fmla="*/ 1581 w 284819"/>
                <a:gd name="connsiteY214" fmla="*/ 112047 h 191799"/>
                <a:gd name="connsiteX215" fmla="*/ 720 w 284819"/>
                <a:gd name="connsiteY215" fmla="*/ 110866 h 191799"/>
                <a:gd name="connsiteX216" fmla="*/ 0 w 284819"/>
                <a:gd name="connsiteY216" fmla="*/ 109379 h 191799"/>
                <a:gd name="connsiteX217" fmla="*/ 211 w 284819"/>
                <a:gd name="connsiteY217" fmla="*/ 108323 h 191799"/>
                <a:gd name="connsiteX218" fmla="*/ 962 w 284819"/>
                <a:gd name="connsiteY218" fmla="*/ 107447 h 191799"/>
                <a:gd name="connsiteX219" fmla="*/ 1784 w 284819"/>
                <a:gd name="connsiteY219" fmla="*/ 106672 h 191799"/>
                <a:gd name="connsiteX220" fmla="*/ 2824 w 284819"/>
                <a:gd name="connsiteY220" fmla="*/ 106031 h 191799"/>
                <a:gd name="connsiteX221" fmla="*/ 5899 w 284819"/>
                <a:gd name="connsiteY221" fmla="*/ 104732 h 191799"/>
                <a:gd name="connsiteX222" fmla="*/ 6767 w 284819"/>
                <a:gd name="connsiteY222" fmla="*/ 104083 h 191799"/>
                <a:gd name="connsiteX223" fmla="*/ 7315 w 284819"/>
                <a:gd name="connsiteY223" fmla="*/ 103285 h 191799"/>
                <a:gd name="connsiteX224" fmla="*/ 7675 w 284819"/>
                <a:gd name="connsiteY224" fmla="*/ 102205 h 191799"/>
                <a:gd name="connsiteX225" fmla="*/ 9458 w 284819"/>
                <a:gd name="connsiteY225" fmla="*/ 98028 h 191799"/>
                <a:gd name="connsiteX226" fmla="*/ 12119 w 284819"/>
                <a:gd name="connsiteY226" fmla="*/ 93865 h 191799"/>
                <a:gd name="connsiteX227" fmla="*/ 13253 w 284819"/>
                <a:gd name="connsiteY227" fmla="*/ 93005 h 191799"/>
                <a:gd name="connsiteX228" fmla="*/ 14387 w 284819"/>
                <a:gd name="connsiteY228" fmla="*/ 90251 h 191799"/>
                <a:gd name="connsiteX229" fmla="*/ 15944 w 284819"/>
                <a:gd name="connsiteY229" fmla="*/ 86879 h 191799"/>
                <a:gd name="connsiteX230" fmla="*/ 16570 w 284819"/>
                <a:gd name="connsiteY230" fmla="*/ 85307 h 191799"/>
                <a:gd name="connsiteX231" fmla="*/ 17032 w 284819"/>
                <a:gd name="connsiteY231" fmla="*/ 83742 h 191799"/>
                <a:gd name="connsiteX232" fmla="*/ 17892 w 284819"/>
                <a:gd name="connsiteY232" fmla="*/ 82482 h 191799"/>
                <a:gd name="connsiteX233" fmla="*/ 20818 w 284819"/>
                <a:gd name="connsiteY233" fmla="*/ 80401 h 191799"/>
                <a:gd name="connsiteX234" fmla="*/ 23032 w 284819"/>
                <a:gd name="connsiteY234" fmla="*/ 76756 h 191799"/>
                <a:gd name="connsiteX235" fmla="*/ 25434 w 284819"/>
                <a:gd name="connsiteY235" fmla="*/ 76951 h 191799"/>
                <a:gd name="connsiteX236" fmla="*/ 27891 w 284819"/>
                <a:gd name="connsiteY236" fmla="*/ 77530 h 191799"/>
                <a:gd name="connsiteX237" fmla="*/ 31044 w 284819"/>
                <a:gd name="connsiteY237" fmla="*/ 77820 h 191799"/>
                <a:gd name="connsiteX238" fmla="*/ 33516 w 284819"/>
                <a:gd name="connsiteY238" fmla="*/ 77116 h 191799"/>
                <a:gd name="connsiteX239" fmla="*/ 35120 w 284819"/>
                <a:gd name="connsiteY239" fmla="*/ 75692 h 191799"/>
                <a:gd name="connsiteX240" fmla="*/ 38648 w 284819"/>
                <a:gd name="connsiteY240" fmla="*/ 74557 h 191799"/>
                <a:gd name="connsiteX241" fmla="*/ 42771 w 284819"/>
                <a:gd name="connsiteY241" fmla="*/ 73243 h 191799"/>
                <a:gd name="connsiteX242" fmla="*/ 43326 w 284819"/>
                <a:gd name="connsiteY242" fmla="*/ 71287 h 191799"/>
                <a:gd name="connsiteX243" fmla="*/ 44539 w 284819"/>
                <a:gd name="connsiteY243" fmla="*/ 70262 h 191799"/>
                <a:gd name="connsiteX244" fmla="*/ 45939 w 284819"/>
                <a:gd name="connsiteY244" fmla="*/ 69355 h 191799"/>
                <a:gd name="connsiteX245" fmla="*/ 46424 w 284819"/>
                <a:gd name="connsiteY245" fmla="*/ 69237 h 191799"/>
                <a:gd name="connsiteX246" fmla="*/ 46526 w 284819"/>
                <a:gd name="connsiteY246" fmla="*/ 69887 h 191799"/>
                <a:gd name="connsiteX247" fmla="*/ 47379 w 284819"/>
                <a:gd name="connsiteY247" fmla="*/ 71929 h 191799"/>
                <a:gd name="connsiteX248" fmla="*/ 49123 w 284819"/>
                <a:gd name="connsiteY248" fmla="*/ 73939 h 191799"/>
                <a:gd name="connsiteX249" fmla="*/ 51682 w 284819"/>
                <a:gd name="connsiteY249" fmla="*/ 76161 h 191799"/>
                <a:gd name="connsiteX250" fmla="*/ 52409 w 284819"/>
                <a:gd name="connsiteY250" fmla="*/ 76020 h 191799"/>
                <a:gd name="connsiteX251" fmla="*/ 53997 w 284819"/>
                <a:gd name="connsiteY251" fmla="*/ 74338 h 191799"/>
                <a:gd name="connsiteX252" fmla="*/ 57987 w 284819"/>
                <a:gd name="connsiteY252" fmla="*/ 73298 h 191799"/>
                <a:gd name="connsiteX253" fmla="*/ 58997 w 284819"/>
                <a:gd name="connsiteY253" fmla="*/ 72836 h 191799"/>
                <a:gd name="connsiteX254" fmla="*/ 61829 w 284819"/>
                <a:gd name="connsiteY254" fmla="*/ 70387 h 191799"/>
                <a:gd name="connsiteX255" fmla="*/ 65240 w 284819"/>
                <a:gd name="connsiteY255" fmla="*/ 68815 h 191799"/>
                <a:gd name="connsiteX256" fmla="*/ 65991 w 284819"/>
                <a:gd name="connsiteY256" fmla="*/ 68674 h 191799"/>
                <a:gd name="connsiteX257" fmla="*/ 67219 w 284819"/>
                <a:gd name="connsiteY257" fmla="*/ 68259 h 191799"/>
                <a:gd name="connsiteX258" fmla="*/ 70661 w 284819"/>
                <a:gd name="connsiteY258" fmla="*/ 66632 h 191799"/>
                <a:gd name="connsiteX259" fmla="*/ 73110 w 284819"/>
                <a:gd name="connsiteY259" fmla="*/ 66851 h 191799"/>
                <a:gd name="connsiteX260" fmla="*/ 77045 w 284819"/>
                <a:gd name="connsiteY260" fmla="*/ 66593 h 191799"/>
                <a:gd name="connsiteX261" fmla="*/ 83609 w 284819"/>
                <a:gd name="connsiteY261" fmla="*/ 65826 h 191799"/>
                <a:gd name="connsiteX262" fmla="*/ 88350 w 284819"/>
                <a:gd name="connsiteY262" fmla="*/ 65568 h 191799"/>
                <a:gd name="connsiteX263" fmla="*/ 90752 w 284819"/>
                <a:gd name="connsiteY263" fmla="*/ 65263 h 191799"/>
                <a:gd name="connsiteX264" fmla="*/ 91347 w 284819"/>
                <a:gd name="connsiteY264" fmla="*/ 64934 h 191799"/>
                <a:gd name="connsiteX265" fmla="*/ 92277 w 284819"/>
                <a:gd name="connsiteY265" fmla="*/ 62580 h 191799"/>
                <a:gd name="connsiteX266" fmla="*/ 92989 w 284819"/>
                <a:gd name="connsiteY266" fmla="*/ 61915 h 191799"/>
                <a:gd name="connsiteX267" fmla="*/ 94773 w 284819"/>
                <a:gd name="connsiteY267" fmla="*/ 60898 h 191799"/>
                <a:gd name="connsiteX268" fmla="*/ 98262 w 284819"/>
                <a:gd name="connsiteY268" fmla="*/ 57346 h 191799"/>
                <a:gd name="connsiteX269" fmla="*/ 100555 w 284819"/>
                <a:gd name="connsiteY269" fmla="*/ 54341 h 191799"/>
                <a:gd name="connsiteX270" fmla="*/ 101196 w 284819"/>
                <a:gd name="connsiteY270" fmla="*/ 53340 h 191799"/>
                <a:gd name="connsiteX271" fmla="*/ 101251 w 284819"/>
                <a:gd name="connsiteY271" fmla="*/ 53262 h 191799"/>
                <a:gd name="connsiteX272" fmla="*/ 101720 w 284819"/>
                <a:gd name="connsiteY272" fmla="*/ 53074 h 191799"/>
                <a:gd name="connsiteX273" fmla="*/ 102706 w 284819"/>
                <a:gd name="connsiteY273" fmla="*/ 51807 h 191799"/>
                <a:gd name="connsiteX274" fmla="*/ 101728 w 284819"/>
                <a:gd name="connsiteY274" fmla="*/ 50500 h 191799"/>
                <a:gd name="connsiteX275" fmla="*/ 97816 w 284819"/>
                <a:gd name="connsiteY275" fmla="*/ 47832 h 191799"/>
                <a:gd name="connsiteX276" fmla="*/ 97871 w 284819"/>
                <a:gd name="connsiteY276" fmla="*/ 47473 h 191799"/>
                <a:gd name="connsiteX277" fmla="*/ 97652 w 284819"/>
                <a:gd name="connsiteY277" fmla="*/ 47019 h 191799"/>
                <a:gd name="connsiteX278" fmla="*/ 97864 w 284819"/>
                <a:gd name="connsiteY278" fmla="*/ 46651 h 191799"/>
                <a:gd name="connsiteX279" fmla="*/ 99358 w 284819"/>
                <a:gd name="connsiteY279" fmla="*/ 45563 h 191799"/>
                <a:gd name="connsiteX280" fmla="*/ 101368 w 284819"/>
                <a:gd name="connsiteY280" fmla="*/ 44327 h 191799"/>
                <a:gd name="connsiteX281" fmla="*/ 103512 w 284819"/>
                <a:gd name="connsiteY281" fmla="*/ 43866 h 191799"/>
                <a:gd name="connsiteX282" fmla="*/ 109105 w 284819"/>
                <a:gd name="connsiteY282" fmla="*/ 43960 h 191799"/>
                <a:gd name="connsiteX283" fmla="*/ 113878 w 284819"/>
                <a:gd name="connsiteY283" fmla="*/ 43694 h 191799"/>
                <a:gd name="connsiteX284" fmla="*/ 114989 w 284819"/>
                <a:gd name="connsiteY284" fmla="*/ 43756 h 191799"/>
                <a:gd name="connsiteX285" fmla="*/ 118713 w 284819"/>
                <a:gd name="connsiteY285" fmla="*/ 43123 h 191799"/>
                <a:gd name="connsiteX286" fmla="*/ 121256 w 284819"/>
                <a:gd name="connsiteY286" fmla="*/ 42560 h 191799"/>
                <a:gd name="connsiteX287" fmla="*/ 123868 w 284819"/>
                <a:gd name="connsiteY287" fmla="*/ 41276 h 191799"/>
                <a:gd name="connsiteX288" fmla="*/ 129791 w 284819"/>
                <a:gd name="connsiteY288" fmla="*/ 41409 h 191799"/>
                <a:gd name="connsiteX289" fmla="*/ 134720 w 284819"/>
                <a:gd name="connsiteY289" fmla="*/ 38139 h 191799"/>
                <a:gd name="connsiteX290" fmla="*/ 136143 w 284819"/>
                <a:gd name="connsiteY290" fmla="*/ 37560 h 191799"/>
                <a:gd name="connsiteX291" fmla="*/ 136762 w 284819"/>
                <a:gd name="connsiteY291" fmla="*/ 37052 h 191799"/>
                <a:gd name="connsiteX292" fmla="*/ 136949 w 284819"/>
                <a:gd name="connsiteY292" fmla="*/ 36551 h 191799"/>
                <a:gd name="connsiteX293" fmla="*/ 139257 w 284819"/>
                <a:gd name="connsiteY293" fmla="*/ 35252 h 191799"/>
                <a:gd name="connsiteX294" fmla="*/ 141839 w 284819"/>
                <a:gd name="connsiteY294" fmla="*/ 32569 h 191799"/>
                <a:gd name="connsiteX295" fmla="*/ 143881 w 284819"/>
                <a:gd name="connsiteY295" fmla="*/ 30151 h 191799"/>
                <a:gd name="connsiteX296" fmla="*/ 144436 w 284819"/>
                <a:gd name="connsiteY296" fmla="*/ 28446 h 191799"/>
                <a:gd name="connsiteX297" fmla="*/ 150022 w 284819"/>
                <a:gd name="connsiteY297" fmla="*/ 22664 h 191799"/>
                <a:gd name="connsiteX298" fmla="*/ 151970 w 284819"/>
                <a:gd name="connsiteY298" fmla="*/ 22782 h 191799"/>
                <a:gd name="connsiteX299" fmla="*/ 152925 w 284819"/>
                <a:gd name="connsiteY299" fmla="*/ 22070 h 191799"/>
                <a:gd name="connsiteX300" fmla="*/ 155139 w 284819"/>
                <a:gd name="connsiteY300" fmla="*/ 18205 h 191799"/>
                <a:gd name="connsiteX301" fmla="*/ 155827 w 284819"/>
                <a:gd name="connsiteY301" fmla="*/ 17501 h 191799"/>
                <a:gd name="connsiteX302" fmla="*/ 156868 w 284819"/>
                <a:gd name="connsiteY302" fmla="*/ 17258 h 191799"/>
                <a:gd name="connsiteX303" fmla="*/ 158127 w 284819"/>
                <a:gd name="connsiteY303" fmla="*/ 16820 h 191799"/>
                <a:gd name="connsiteX304" fmla="*/ 159222 w 284819"/>
                <a:gd name="connsiteY304" fmla="*/ 15678 h 191799"/>
                <a:gd name="connsiteX305" fmla="*/ 160169 w 284819"/>
                <a:gd name="connsiteY305" fmla="*/ 13973 h 191799"/>
                <a:gd name="connsiteX306" fmla="*/ 160177 w 284819"/>
                <a:gd name="connsiteY306" fmla="*/ 11868 h 191799"/>
                <a:gd name="connsiteX307" fmla="*/ 159747 w 284819"/>
                <a:gd name="connsiteY307" fmla="*/ 10178 h 191799"/>
                <a:gd name="connsiteX308" fmla="*/ 159747 w 284819"/>
                <a:gd name="connsiteY308" fmla="*/ 9357 h 191799"/>
                <a:gd name="connsiteX309" fmla="*/ 160279 w 284819"/>
                <a:gd name="connsiteY309" fmla="*/ 8606 h 191799"/>
                <a:gd name="connsiteX310" fmla="*/ 161171 w 284819"/>
                <a:gd name="connsiteY310" fmla="*/ 7847 h 191799"/>
                <a:gd name="connsiteX311" fmla="*/ 165411 w 284819"/>
                <a:gd name="connsiteY311" fmla="*/ 5766 h 191799"/>
                <a:gd name="connsiteX312" fmla="*/ 166491 w 284819"/>
                <a:gd name="connsiteY312" fmla="*/ 4757 h 191799"/>
                <a:gd name="connsiteX313" fmla="*/ 167132 w 284819"/>
                <a:gd name="connsiteY313" fmla="*/ 3849 h 191799"/>
                <a:gd name="connsiteX314" fmla="*/ 168321 w 284819"/>
                <a:gd name="connsiteY314" fmla="*/ 3685 h 191799"/>
                <a:gd name="connsiteX315" fmla="*/ 169620 w 284819"/>
                <a:gd name="connsiteY315" fmla="*/ 3779 h 191799"/>
                <a:gd name="connsiteX316" fmla="*/ 170441 w 284819"/>
                <a:gd name="connsiteY316" fmla="*/ 3215 h 191799"/>
                <a:gd name="connsiteX317" fmla="*/ 171364 w 284819"/>
                <a:gd name="connsiteY317" fmla="*/ 2269 h 191799"/>
                <a:gd name="connsiteX318" fmla="*/ 174306 w 284819"/>
                <a:gd name="connsiteY318" fmla="*/ 993 h 191799"/>
                <a:gd name="connsiteX319" fmla="*/ 177029 w 284819"/>
                <a:gd name="connsiteY319" fmla="*/ 0 h 191799"/>
                <a:gd name="connsiteX320" fmla="*/ 179892 w 284819"/>
                <a:gd name="connsiteY320" fmla="*/ 414 h 191799"/>
                <a:gd name="connsiteX321" fmla="*/ 182223 w 284819"/>
                <a:gd name="connsiteY321" fmla="*/ 931 h 191799"/>
                <a:gd name="connsiteX322" fmla="*/ 184132 w 284819"/>
                <a:gd name="connsiteY322" fmla="*/ 1533 h 19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284819" h="191799">
                  <a:moveTo>
                    <a:pt x="185071" y="1698"/>
                  </a:moveTo>
                  <a:lnTo>
                    <a:pt x="186620" y="4459"/>
                  </a:lnTo>
                  <a:lnTo>
                    <a:pt x="187363" y="5429"/>
                  </a:lnTo>
                  <a:lnTo>
                    <a:pt x="193763" y="11954"/>
                  </a:lnTo>
                  <a:lnTo>
                    <a:pt x="194999" y="13503"/>
                  </a:lnTo>
                  <a:lnTo>
                    <a:pt x="198168" y="18236"/>
                  </a:lnTo>
                  <a:lnTo>
                    <a:pt x="200108" y="21428"/>
                  </a:lnTo>
                  <a:lnTo>
                    <a:pt x="202337" y="26021"/>
                  </a:lnTo>
                  <a:lnTo>
                    <a:pt x="202549" y="28516"/>
                  </a:lnTo>
                  <a:lnTo>
                    <a:pt x="202259" y="30644"/>
                  </a:lnTo>
                  <a:lnTo>
                    <a:pt x="201813" y="36692"/>
                  </a:lnTo>
                  <a:lnTo>
                    <a:pt x="201234" y="38429"/>
                  </a:lnTo>
                  <a:lnTo>
                    <a:pt x="198426" y="41683"/>
                  </a:lnTo>
                  <a:lnTo>
                    <a:pt x="198300" y="43146"/>
                  </a:lnTo>
                  <a:lnTo>
                    <a:pt x="198887" y="44367"/>
                  </a:lnTo>
                  <a:lnTo>
                    <a:pt x="199732" y="44867"/>
                  </a:lnTo>
                  <a:lnTo>
                    <a:pt x="200264" y="45470"/>
                  </a:lnTo>
                  <a:lnTo>
                    <a:pt x="199944" y="48286"/>
                  </a:lnTo>
                  <a:lnTo>
                    <a:pt x="200953" y="49389"/>
                  </a:lnTo>
                  <a:lnTo>
                    <a:pt x="203057" y="50125"/>
                  </a:lnTo>
                  <a:lnTo>
                    <a:pt x="208385" y="50625"/>
                  </a:lnTo>
                  <a:lnTo>
                    <a:pt x="211154" y="51032"/>
                  </a:lnTo>
                  <a:lnTo>
                    <a:pt x="213337" y="51596"/>
                  </a:lnTo>
                  <a:lnTo>
                    <a:pt x="214378" y="51869"/>
                  </a:lnTo>
                  <a:lnTo>
                    <a:pt x="214949" y="52863"/>
                  </a:lnTo>
                  <a:lnTo>
                    <a:pt x="214057" y="56110"/>
                  </a:lnTo>
                  <a:lnTo>
                    <a:pt x="214675" y="58136"/>
                  </a:lnTo>
                  <a:lnTo>
                    <a:pt x="216498" y="59849"/>
                  </a:lnTo>
                  <a:lnTo>
                    <a:pt x="218344" y="60577"/>
                  </a:lnTo>
                  <a:lnTo>
                    <a:pt x="220112" y="60999"/>
                  </a:lnTo>
                  <a:lnTo>
                    <a:pt x="226277" y="62055"/>
                  </a:lnTo>
                  <a:lnTo>
                    <a:pt x="228835" y="63245"/>
                  </a:lnTo>
                  <a:lnTo>
                    <a:pt x="232215" y="67047"/>
                  </a:lnTo>
                  <a:lnTo>
                    <a:pt x="236455" y="70505"/>
                  </a:lnTo>
                  <a:lnTo>
                    <a:pt x="237488" y="72336"/>
                  </a:lnTo>
                  <a:lnTo>
                    <a:pt x="237301" y="74002"/>
                  </a:lnTo>
                  <a:lnTo>
                    <a:pt x="236041" y="76020"/>
                  </a:lnTo>
                  <a:lnTo>
                    <a:pt x="236236" y="76850"/>
                  </a:lnTo>
                  <a:lnTo>
                    <a:pt x="238185" y="78876"/>
                  </a:lnTo>
                  <a:lnTo>
                    <a:pt x="240414" y="80941"/>
                  </a:lnTo>
                  <a:lnTo>
                    <a:pt x="244498" y="83241"/>
                  </a:lnTo>
                  <a:lnTo>
                    <a:pt x="251570" y="86848"/>
                  </a:lnTo>
                  <a:lnTo>
                    <a:pt x="254817" y="89258"/>
                  </a:lnTo>
                  <a:lnTo>
                    <a:pt x="255920" y="91080"/>
                  </a:lnTo>
                  <a:lnTo>
                    <a:pt x="257735" y="93068"/>
                  </a:lnTo>
                  <a:lnTo>
                    <a:pt x="260262" y="94883"/>
                  </a:lnTo>
                  <a:lnTo>
                    <a:pt x="261960" y="96283"/>
                  </a:lnTo>
                  <a:lnTo>
                    <a:pt x="260786" y="100234"/>
                  </a:lnTo>
                  <a:lnTo>
                    <a:pt x="261139" y="101533"/>
                  </a:lnTo>
                  <a:lnTo>
                    <a:pt x="261772" y="102659"/>
                  </a:lnTo>
                  <a:lnTo>
                    <a:pt x="263251" y="104216"/>
                  </a:lnTo>
                  <a:lnTo>
                    <a:pt x="263837" y="106211"/>
                  </a:lnTo>
                  <a:lnTo>
                    <a:pt x="265301" y="108707"/>
                  </a:lnTo>
                  <a:lnTo>
                    <a:pt x="267045" y="109841"/>
                  </a:lnTo>
                  <a:lnTo>
                    <a:pt x="269963" y="110263"/>
                  </a:lnTo>
                  <a:lnTo>
                    <a:pt x="271497" y="111421"/>
                  </a:lnTo>
                  <a:lnTo>
                    <a:pt x="274704" y="113409"/>
                  </a:lnTo>
                  <a:lnTo>
                    <a:pt x="277803" y="115122"/>
                  </a:lnTo>
                  <a:lnTo>
                    <a:pt x="279124" y="116295"/>
                  </a:lnTo>
                  <a:lnTo>
                    <a:pt x="279946" y="117344"/>
                  </a:lnTo>
                  <a:lnTo>
                    <a:pt x="280650" y="118580"/>
                  </a:lnTo>
                  <a:lnTo>
                    <a:pt x="281002" y="119816"/>
                  </a:lnTo>
                  <a:lnTo>
                    <a:pt x="281073" y="122484"/>
                  </a:lnTo>
                  <a:lnTo>
                    <a:pt x="281604" y="125793"/>
                  </a:lnTo>
                  <a:lnTo>
                    <a:pt x="283271" y="128054"/>
                  </a:lnTo>
                  <a:lnTo>
                    <a:pt x="284820" y="129744"/>
                  </a:lnTo>
                  <a:lnTo>
                    <a:pt x="278491" y="127804"/>
                  </a:lnTo>
                  <a:lnTo>
                    <a:pt x="277544" y="127764"/>
                  </a:lnTo>
                  <a:lnTo>
                    <a:pt x="276425" y="128101"/>
                  </a:lnTo>
                  <a:lnTo>
                    <a:pt x="273116" y="130479"/>
                  </a:lnTo>
                  <a:lnTo>
                    <a:pt x="272068" y="130776"/>
                  </a:lnTo>
                  <a:lnTo>
                    <a:pt x="270863" y="130565"/>
                  </a:lnTo>
                  <a:lnTo>
                    <a:pt x="267898" y="130276"/>
                  </a:lnTo>
                  <a:lnTo>
                    <a:pt x="257821" y="128390"/>
                  </a:lnTo>
                  <a:lnTo>
                    <a:pt x="250061" y="126583"/>
                  </a:lnTo>
                  <a:lnTo>
                    <a:pt x="247729" y="125926"/>
                  </a:lnTo>
                  <a:lnTo>
                    <a:pt x="243583" y="125300"/>
                  </a:lnTo>
                  <a:lnTo>
                    <a:pt x="240845" y="126536"/>
                  </a:lnTo>
                  <a:lnTo>
                    <a:pt x="238270" y="130769"/>
                  </a:lnTo>
                  <a:lnTo>
                    <a:pt x="237535" y="131606"/>
                  </a:lnTo>
                  <a:lnTo>
                    <a:pt x="233491" y="132850"/>
                  </a:lnTo>
                  <a:lnTo>
                    <a:pt x="231582" y="132513"/>
                  </a:lnTo>
                  <a:lnTo>
                    <a:pt x="226911" y="133671"/>
                  </a:lnTo>
                  <a:lnTo>
                    <a:pt x="219698" y="131919"/>
                  </a:lnTo>
                  <a:lnTo>
                    <a:pt x="217124" y="132263"/>
                  </a:lnTo>
                  <a:lnTo>
                    <a:pt x="215098" y="133147"/>
                  </a:lnTo>
                  <a:lnTo>
                    <a:pt x="209919" y="135064"/>
                  </a:lnTo>
                  <a:lnTo>
                    <a:pt x="206773" y="136159"/>
                  </a:lnTo>
                  <a:lnTo>
                    <a:pt x="203112" y="137152"/>
                  </a:lnTo>
                  <a:lnTo>
                    <a:pt x="199638" y="138678"/>
                  </a:lnTo>
                  <a:lnTo>
                    <a:pt x="197299" y="139508"/>
                  </a:lnTo>
                  <a:lnTo>
                    <a:pt x="195015" y="139500"/>
                  </a:lnTo>
                  <a:lnTo>
                    <a:pt x="192950" y="138639"/>
                  </a:lnTo>
                  <a:lnTo>
                    <a:pt x="190689" y="137896"/>
                  </a:lnTo>
                  <a:lnTo>
                    <a:pt x="187989" y="137747"/>
                  </a:lnTo>
                  <a:lnTo>
                    <a:pt x="185173" y="138177"/>
                  </a:lnTo>
                  <a:lnTo>
                    <a:pt x="182779" y="139867"/>
                  </a:lnTo>
                  <a:lnTo>
                    <a:pt x="181809" y="141072"/>
                  </a:lnTo>
                  <a:lnTo>
                    <a:pt x="179736" y="144272"/>
                  </a:lnTo>
                  <a:lnTo>
                    <a:pt x="177287" y="149474"/>
                  </a:lnTo>
                  <a:lnTo>
                    <a:pt x="176325" y="150523"/>
                  </a:lnTo>
                  <a:lnTo>
                    <a:pt x="176059" y="150625"/>
                  </a:lnTo>
                  <a:lnTo>
                    <a:pt x="175456" y="151063"/>
                  </a:lnTo>
                  <a:lnTo>
                    <a:pt x="164175" y="148465"/>
                  </a:lnTo>
                  <a:lnTo>
                    <a:pt x="159317" y="147863"/>
                  </a:lnTo>
                  <a:lnTo>
                    <a:pt x="156038" y="148661"/>
                  </a:lnTo>
                  <a:lnTo>
                    <a:pt x="151923" y="147206"/>
                  </a:lnTo>
                  <a:lnTo>
                    <a:pt x="150124" y="146948"/>
                  </a:lnTo>
                  <a:lnTo>
                    <a:pt x="149279" y="147409"/>
                  </a:lnTo>
                  <a:lnTo>
                    <a:pt x="146987" y="146752"/>
                  </a:lnTo>
                  <a:lnTo>
                    <a:pt x="143263" y="144976"/>
                  </a:lnTo>
                  <a:lnTo>
                    <a:pt x="139687" y="144233"/>
                  </a:lnTo>
                  <a:lnTo>
                    <a:pt x="136488" y="144491"/>
                  </a:lnTo>
                  <a:lnTo>
                    <a:pt x="134532" y="143896"/>
                  </a:lnTo>
                  <a:lnTo>
                    <a:pt x="132952" y="142175"/>
                  </a:lnTo>
                  <a:lnTo>
                    <a:pt x="130917" y="139007"/>
                  </a:lnTo>
                  <a:lnTo>
                    <a:pt x="127240" y="135862"/>
                  </a:lnTo>
                  <a:lnTo>
                    <a:pt x="122327" y="133350"/>
                  </a:lnTo>
                  <a:lnTo>
                    <a:pt x="119252" y="131449"/>
                  </a:lnTo>
                  <a:lnTo>
                    <a:pt x="118032" y="130182"/>
                  </a:lnTo>
                  <a:lnTo>
                    <a:pt x="115380" y="129478"/>
                  </a:lnTo>
                  <a:lnTo>
                    <a:pt x="111320" y="129345"/>
                  </a:lnTo>
                  <a:lnTo>
                    <a:pt x="107424" y="130589"/>
                  </a:lnTo>
                  <a:lnTo>
                    <a:pt x="101822" y="134516"/>
                  </a:lnTo>
                  <a:lnTo>
                    <a:pt x="96627" y="142566"/>
                  </a:lnTo>
                  <a:lnTo>
                    <a:pt x="93733" y="145649"/>
                  </a:lnTo>
                  <a:lnTo>
                    <a:pt x="91409" y="146439"/>
                  </a:lnTo>
                  <a:lnTo>
                    <a:pt x="90822" y="148387"/>
                  </a:lnTo>
                  <a:lnTo>
                    <a:pt x="91972" y="151469"/>
                  </a:lnTo>
                  <a:lnTo>
                    <a:pt x="92277" y="155014"/>
                  </a:lnTo>
                  <a:lnTo>
                    <a:pt x="91464" y="161037"/>
                  </a:lnTo>
                  <a:lnTo>
                    <a:pt x="91761" y="165419"/>
                  </a:lnTo>
                  <a:lnTo>
                    <a:pt x="90525" y="164722"/>
                  </a:lnTo>
                  <a:lnTo>
                    <a:pt x="89336" y="162673"/>
                  </a:lnTo>
                  <a:lnTo>
                    <a:pt x="88781" y="162258"/>
                  </a:lnTo>
                  <a:lnTo>
                    <a:pt x="85346" y="163181"/>
                  </a:lnTo>
                  <a:lnTo>
                    <a:pt x="83570" y="164010"/>
                  </a:lnTo>
                  <a:lnTo>
                    <a:pt x="82623" y="164824"/>
                  </a:lnTo>
                  <a:lnTo>
                    <a:pt x="81896" y="164949"/>
                  </a:lnTo>
                  <a:lnTo>
                    <a:pt x="80808" y="163830"/>
                  </a:lnTo>
                  <a:lnTo>
                    <a:pt x="79948" y="163627"/>
                  </a:lnTo>
                  <a:lnTo>
                    <a:pt x="78602" y="163830"/>
                  </a:lnTo>
                  <a:lnTo>
                    <a:pt x="77217" y="163815"/>
                  </a:lnTo>
                  <a:lnTo>
                    <a:pt x="76325" y="163666"/>
                  </a:lnTo>
                  <a:lnTo>
                    <a:pt x="75731" y="163768"/>
                  </a:lnTo>
                  <a:lnTo>
                    <a:pt x="74112" y="163103"/>
                  </a:lnTo>
                  <a:lnTo>
                    <a:pt x="68212" y="161413"/>
                  </a:lnTo>
                  <a:lnTo>
                    <a:pt x="67204" y="160850"/>
                  </a:lnTo>
                  <a:lnTo>
                    <a:pt x="66022" y="160912"/>
                  </a:lnTo>
                  <a:lnTo>
                    <a:pt x="62963" y="162383"/>
                  </a:lnTo>
                  <a:lnTo>
                    <a:pt x="61344" y="162790"/>
                  </a:lnTo>
                  <a:lnTo>
                    <a:pt x="56462" y="163705"/>
                  </a:lnTo>
                  <a:lnTo>
                    <a:pt x="51236" y="164151"/>
                  </a:lnTo>
                  <a:lnTo>
                    <a:pt x="49233" y="164175"/>
                  </a:lnTo>
                  <a:lnTo>
                    <a:pt x="47856" y="164832"/>
                  </a:lnTo>
                  <a:lnTo>
                    <a:pt x="46972" y="165747"/>
                  </a:lnTo>
                  <a:lnTo>
                    <a:pt x="46370" y="167789"/>
                  </a:lnTo>
                  <a:lnTo>
                    <a:pt x="45345" y="171310"/>
                  </a:lnTo>
                  <a:lnTo>
                    <a:pt x="44915" y="172256"/>
                  </a:lnTo>
                  <a:lnTo>
                    <a:pt x="44992" y="173657"/>
                  </a:lnTo>
                  <a:lnTo>
                    <a:pt x="44687" y="176012"/>
                  </a:lnTo>
                  <a:lnTo>
                    <a:pt x="44539" y="178124"/>
                  </a:lnTo>
                  <a:lnTo>
                    <a:pt x="44735" y="179540"/>
                  </a:lnTo>
                  <a:lnTo>
                    <a:pt x="43256" y="182396"/>
                  </a:lnTo>
                  <a:lnTo>
                    <a:pt x="41464" y="185853"/>
                  </a:lnTo>
                  <a:lnTo>
                    <a:pt x="39978" y="188818"/>
                  </a:lnTo>
                  <a:lnTo>
                    <a:pt x="38476" y="191799"/>
                  </a:lnTo>
                  <a:lnTo>
                    <a:pt x="37435" y="189757"/>
                  </a:lnTo>
                  <a:lnTo>
                    <a:pt x="36794" y="187363"/>
                  </a:lnTo>
                  <a:lnTo>
                    <a:pt x="36543" y="184617"/>
                  </a:lnTo>
                  <a:lnTo>
                    <a:pt x="36684" y="183890"/>
                  </a:lnTo>
                  <a:lnTo>
                    <a:pt x="36285" y="183076"/>
                  </a:lnTo>
                  <a:lnTo>
                    <a:pt x="36254" y="182896"/>
                  </a:lnTo>
                  <a:lnTo>
                    <a:pt x="35753" y="180823"/>
                  </a:lnTo>
                  <a:lnTo>
                    <a:pt x="36262" y="179376"/>
                  </a:lnTo>
                  <a:lnTo>
                    <a:pt x="35847" y="177866"/>
                  </a:lnTo>
                  <a:lnTo>
                    <a:pt x="34627" y="176379"/>
                  </a:lnTo>
                  <a:lnTo>
                    <a:pt x="33524" y="175237"/>
                  </a:lnTo>
                  <a:lnTo>
                    <a:pt x="32882" y="174212"/>
                  </a:lnTo>
                  <a:lnTo>
                    <a:pt x="32358" y="173774"/>
                  </a:lnTo>
                  <a:lnTo>
                    <a:pt x="31145" y="173618"/>
                  </a:lnTo>
                  <a:lnTo>
                    <a:pt x="29510" y="173086"/>
                  </a:lnTo>
                  <a:lnTo>
                    <a:pt x="27343" y="170848"/>
                  </a:lnTo>
                  <a:lnTo>
                    <a:pt x="25246" y="168673"/>
                  </a:lnTo>
                  <a:lnTo>
                    <a:pt x="22555" y="165888"/>
                  </a:lnTo>
                  <a:lnTo>
                    <a:pt x="20404" y="163478"/>
                  </a:lnTo>
                  <a:lnTo>
                    <a:pt x="17759" y="160529"/>
                  </a:lnTo>
                  <a:lnTo>
                    <a:pt x="15318" y="157799"/>
                  </a:lnTo>
                  <a:lnTo>
                    <a:pt x="13855" y="155170"/>
                  </a:lnTo>
                  <a:lnTo>
                    <a:pt x="13261" y="153660"/>
                  </a:lnTo>
                  <a:lnTo>
                    <a:pt x="13973" y="153511"/>
                  </a:lnTo>
                  <a:lnTo>
                    <a:pt x="15029" y="153480"/>
                  </a:lnTo>
                  <a:lnTo>
                    <a:pt x="15475" y="153206"/>
                  </a:lnTo>
                  <a:lnTo>
                    <a:pt x="15498" y="152502"/>
                  </a:lnTo>
                  <a:lnTo>
                    <a:pt x="14411" y="150429"/>
                  </a:lnTo>
                  <a:lnTo>
                    <a:pt x="13894" y="147785"/>
                  </a:lnTo>
                  <a:lnTo>
                    <a:pt x="12995" y="146173"/>
                  </a:lnTo>
                  <a:lnTo>
                    <a:pt x="10155" y="143693"/>
                  </a:lnTo>
                  <a:lnTo>
                    <a:pt x="7448" y="141807"/>
                  </a:lnTo>
                  <a:lnTo>
                    <a:pt x="6587" y="140837"/>
                  </a:lnTo>
                  <a:lnTo>
                    <a:pt x="6103" y="139453"/>
                  </a:lnTo>
                  <a:lnTo>
                    <a:pt x="5062" y="130706"/>
                  </a:lnTo>
                  <a:lnTo>
                    <a:pt x="4600" y="128218"/>
                  </a:lnTo>
                  <a:lnTo>
                    <a:pt x="3747" y="127131"/>
                  </a:lnTo>
                  <a:lnTo>
                    <a:pt x="3130" y="126622"/>
                  </a:lnTo>
                  <a:lnTo>
                    <a:pt x="2895" y="126004"/>
                  </a:lnTo>
                  <a:lnTo>
                    <a:pt x="3004" y="124447"/>
                  </a:lnTo>
                  <a:lnTo>
                    <a:pt x="3364" y="123055"/>
                  </a:lnTo>
                  <a:lnTo>
                    <a:pt x="3348" y="122507"/>
                  </a:lnTo>
                  <a:lnTo>
                    <a:pt x="4084" y="121287"/>
                  </a:lnTo>
                  <a:lnTo>
                    <a:pt x="4084" y="113181"/>
                  </a:lnTo>
                  <a:lnTo>
                    <a:pt x="3685" y="112767"/>
                  </a:lnTo>
                  <a:lnTo>
                    <a:pt x="3208" y="112063"/>
                  </a:lnTo>
                  <a:lnTo>
                    <a:pt x="2449" y="112118"/>
                  </a:lnTo>
                  <a:lnTo>
                    <a:pt x="1581" y="112047"/>
                  </a:lnTo>
                  <a:lnTo>
                    <a:pt x="720" y="110866"/>
                  </a:lnTo>
                  <a:lnTo>
                    <a:pt x="0" y="109379"/>
                  </a:lnTo>
                  <a:lnTo>
                    <a:pt x="211" y="108323"/>
                  </a:lnTo>
                  <a:lnTo>
                    <a:pt x="962" y="107447"/>
                  </a:lnTo>
                  <a:lnTo>
                    <a:pt x="1784" y="106672"/>
                  </a:lnTo>
                  <a:lnTo>
                    <a:pt x="2824" y="106031"/>
                  </a:lnTo>
                  <a:lnTo>
                    <a:pt x="5899" y="104732"/>
                  </a:lnTo>
                  <a:lnTo>
                    <a:pt x="6767" y="104083"/>
                  </a:lnTo>
                  <a:lnTo>
                    <a:pt x="7315" y="103285"/>
                  </a:lnTo>
                  <a:lnTo>
                    <a:pt x="7675" y="102205"/>
                  </a:lnTo>
                  <a:lnTo>
                    <a:pt x="9458" y="98028"/>
                  </a:lnTo>
                  <a:lnTo>
                    <a:pt x="12119" y="93865"/>
                  </a:lnTo>
                  <a:lnTo>
                    <a:pt x="13253" y="93005"/>
                  </a:lnTo>
                  <a:lnTo>
                    <a:pt x="14387" y="90251"/>
                  </a:lnTo>
                  <a:lnTo>
                    <a:pt x="15944" y="86879"/>
                  </a:lnTo>
                  <a:lnTo>
                    <a:pt x="16570" y="85307"/>
                  </a:lnTo>
                  <a:lnTo>
                    <a:pt x="17032" y="83742"/>
                  </a:lnTo>
                  <a:lnTo>
                    <a:pt x="17892" y="82482"/>
                  </a:lnTo>
                  <a:lnTo>
                    <a:pt x="20818" y="80401"/>
                  </a:lnTo>
                  <a:lnTo>
                    <a:pt x="23032" y="76756"/>
                  </a:lnTo>
                  <a:lnTo>
                    <a:pt x="25434" y="76951"/>
                  </a:lnTo>
                  <a:lnTo>
                    <a:pt x="27891" y="77530"/>
                  </a:lnTo>
                  <a:lnTo>
                    <a:pt x="31044" y="77820"/>
                  </a:lnTo>
                  <a:lnTo>
                    <a:pt x="33516" y="77116"/>
                  </a:lnTo>
                  <a:lnTo>
                    <a:pt x="35120" y="75692"/>
                  </a:lnTo>
                  <a:lnTo>
                    <a:pt x="38648" y="74557"/>
                  </a:lnTo>
                  <a:lnTo>
                    <a:pt x="42771" y="73243"/>
                  </a:lnTo>
                  <a:lnTo>
                    <a:pt x="43326" y="71287"/>
                  </a:lnTo>
                  <a:lnTo>
                    <a:pt x="44539" y="70262"/>
                  </a:lnTo>
                  <a:lnTo>
                    <a:pt x="45939" y="69355"/>
                  </a:lnTo>
                  <a:lnTo>
                    <a:pt x="46424" y="69237"/>
                  </a:lnTo>
                  <a:lnTo>
                    <a:pt x="46526" y="69887"/>
                  </a:lnTo>
                  <a:lnTo>
                    <a:pt x="47379" y="71929"/>
                  </a:lnTo>
                  <a:lnTo>
                    <a:pt x="49123" y="73939"/>
                  </a:lnTo>
                  <a:lnTo>
                    <a:pt x="51682" y="76161"/>
                  </a:lnTo>
                  <a:lnTo>
                    <a:pt x="52409" y="76020"/>
                  </a:lnTo>
                  <a:lnTo>
                    <a:pt x="53997" y="74338"/>
                  </a:lnTo>
                  <a:lnTo>
                    <a:pt x="57987" y="73298"/>
                  </a:lnTo>
                  <a:lnTo>
                    <a:pt x="58997" y="72836"/>
                  </a:lnTo>
                  <a:lnTo>
                    <a:pt x="61829" y="70387"/>
                  </a:lnTo>
                  <a:lnTo>
                    <a:pt x="65240" y="68815"/>
                  </a:lnTo>
                  <a:lnTo>
                    <a:pt x="65991" y="68674"/>
                  </a:lnTo>
                  <a:lnTo>
                    <a:pt x="67219" y="68259"/>
                  </a:lnTo>
                  <a:lnTo>
                    <a:pt x="70661" y="66632"/>
                  </a:lnTo>
                  <a:lnTo>
                    <a:pt x="73110" y="66851"/>
                  </a:lnTo>
                  <a:lnTo>
                    <a:pt x="77045" y="66593"/>
                  </a:lnTo>
                  <a:lnTo>
                    <a:pt x="83609" y="65826"/>
                  </a:lnTo>
                  <a:lnTo>
                    <a:pt x="88350" y="65568"/>
                  </a:lnTo>
                  <a:lnTo>
                    <a:pt x="90752" y="65263"/>
                  </a:lnTo>
                  <a:lnTo>
                    <a:pt x="91347" y="64934"/>
                  </a:lnTo>
                  <a:lnTo>
                    <a:pt x="92277" y="62580"/>
                  </a:lnTo>
                  <a:lnTo>
                    <a:pt x="92989" y="61915"/>
                  </a:lnTo>
                  <a:lnTo>
                    <a:pt x="94773" y="60898"/>
                  </a:lnTo>
                  <a:lnTo>
                    <a:pt x="98262" y="57346"/>
                  </a:lnTo>
                  <a:lnTo>
                    <a:pt x="100555" y="54341"/>
                  </a:lnTo>
                  <a:lnTo>
                    <a:pt x="101196" y="53340"/>
                  </a:lnTo>
                  <a:lnTo>
                    <a:pt x="101251" y="53262"/>
                  </a:lnTo>
                  <a:lnTo>
                    <a:pt x="101720" y="53074"/>
                  </a:lnTo>
                  <a:lnTo>
                    <a:pt x="102706" y="51807"/>
                  </a:lnTo>
                  <a:lnTo>
                    <a:pt x="101728" y="50500"/>
                  </a:lnTo>
                  <a:lnTo>
                    <a:pt x="97816" y="47832"/>
                  </a:lnTo>
                  <a:lnTo>
                    <a:pt x="97871" y="47473"/>
                  </a:lnTo>
                  <a:lnTo>
                    <a:pt x="97652" y="47019"/>
                  </a:lnTo>
                  <a:lnTo>
                    <a:pt x="97864" y="46651"/>
                  </a:lnTo>
                  <a:lnTo>
                    <a:pt x="99358" y="45563"/>
                  </a:lnTo>
                  <a:lnTo>
                    <a:pt x="101368" y="44327"/>
                  </a:lnTo>
                  <a:lnTo>
                    <a:pt x="103512" y="43866"/>
                  </a:lnTo>
                  <a:lnTo>
                    <a:pt x="109105" y="43960"/>
                  </a:lnTo>
                  <a:lnTo>
                    <a:pt x="113878" y="43694"/>
                  </a:lnTo>
                  <a:lnTo>
                    <a:pt x="114989" y="43756"/>
                  </a:lnTo>
                  <a:lnTo>
                    <a:pt x="118713" y="43123"/>
                  </a:lnTo>
                  <a:lnTo>
                    <a:pt x="121256" y="42560"/>
                  </a:lnTo>
                  <a:lnTo>
                    <a:pt x="123868" y="41276"/>
                  </a:lnTo>
                  <a:lnTo>
                    <a:pt x="129791" y="41409"/>
                  </a:lnTo>
                  <a:lnTo>
                    <a:pt x="134720" y="38139"/>
                  </a:lnTo>
                  <a:lnTo>
                    <a:pt x="136143" y="37560"/>
                  </a:lnTo>
                  <a:lnTo>
                    <a:pt x="136762" y="37052"/>
                  </a:lnTo>
                  <a:lnTo>
                    <a:pt x="136949" y="36551"/>
                  </a:lnTo>
                  <a:lnTo>
                    <a:pt x="139257" y="35252"/>
                  </a:lnTo>
                  <a:lnTo>
                    <a:pt x="141839" y="32569"/>
                  </a:lnTo>
                  <a:lnTo>
                    <a:pt x="143881" y="30151"/>
                  </a:lnTo>
                  <a:lnTo>
                    <a:pt x="144436" y="28446"/>
                  </a:lnTo>
                  <a:lnTo>
                    <a:pt x="150022" y="22664"/>
                  </a:lnTo>
                  <a:lnTo>
                    <a:pt x="151970" y="22782"/>
                  </a:lnTo>
                  <a:lnTo>
                    <a:pt x="152925" y="22070"/>
                  </a:lnTo>
                  <a:lnTo>
                    <a:pt x="155139" y="18205"/>
                  </a:lnTo>
                  <a:lnTo>
                    <a:pt x="155827" y="17501"/>
                  </a:lnTo>
                  <a:lnTo>
                    <a:pt x="156868" y="17258"/>
                  </a:lnTo>
                  <a:lnTo>
                    <a:pt x="158127" y="16820"/>
                  </a:lnTo>
                  <a:lnTo>
                    <a:pt x="159222" y="15678"/>
                  </a:lnTo>
                  <a:lnTo>
                    <a:pt x="160169" y="13973"/>
                  </a:lnTo>
                  <a:lnTo>
                    <a:pt x="160177" y="11868"/>
                  </a:lnTo>
                  <a:lnTo>
                    <a:pt x="159747" y="10178"/>
                  </a:lnTo>
                  <a:lnTo>
                    <a:pt x="159747" y="9357"/>
                  </a:lnTo>
                  <a:lnTo>
                    <a:pt x="160279" y="8606"/>
                  </a:lnTo>
                  <a:lnTo>
                    <a:pt x="161171" y="7847"/>
                  </a:lnTo>
                  <a:lnTo>
                    <a:pt x="165411" y="5766"/>
                  </a:lnTo>
                  <a:lnTo>
                    <a:pt x="166491" y="4757"/>
                  </a:lnTo>
                  <a:lnTo>
                    <a:pt x="167132" y="3849"/>
                  </a:lnTo>
                  <a:lnTo>
                    <a:pt x="168321" y="3685"/>
                  </a:lnTo>
                  <a:lnTo>
                    <a:pt x="169620" y="3779"/>
                  </a:lnTo>
                  <a:lnTo>
                    <a:pt x="170441" y="3215"/>
                  </a:lnTo>
                  <a:lnTo>
                    <a:pt x="171364" y="2269"/>
                  </a:lnTo>
                  <a:lnTo>
                    <a:pt x="174306" y="993"/>
                  </a:lnTo>
                  <a:lnTo>
                    <a:pt x="177029" y="0"/>
                  </a:lnTo>
                  <a:lnTo>
                    <a:pt x="179892" y="414"/>
                  </a:lnTo>
                  <a:lnTo>
                    <a:pt x="182223" y="931"/>
                  </a:lnTo>
                  <a:lnTo>
                    <a:pt x="184132" y="153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4" name="Freeform: Shape 613">
              <a:extLst>
                <a:ext uri="{FF2B5EF4-FFF2-40B4-BE49-F238E27FC236}">
                  <a16:creationId xmlns:a16="http://schemas.microsoft.com/office/drawing/2014/main" id="{D5CDFD97-75E3-8D7C-420C-BCA252BF1572}"/>
                </a:ext>
              </a:extLst>
            </p:cNvPr>
            <p:cNvSpPr>
              <a:spLocks/>
            </p:cNvSpPr>
            <p:nvPr/>
          </p:nvSpPr>
          <p:spPr>
            <a:xfrm>
              <a:off x="7495278" y="4568157"/>
              <a:ext cx="164495" cy="189757"/>
            </a:xfrm>
            <a:custGeom>
              <a:avLst/>
              <a:gdLst>
                <a:gd name="connsiteX0" fmla="*/ 164237 w 164495"/>
                <a:gd name="connsiteY0" fmla="*/ 4569 h 189757"/>
                <a:gd name="connsiteX1" fmla="*/ 164496 w 164495"/>
                <a:gd name="connsiteY1" fmla="*/ 8379 h 189757"/>
                <a:gd name="connsiteX2" fmla="*/ 162853 w 164495"/>
                <a:gd name="connsiteY2" fmla="*/ 13120 h 189757"/>
                <a:gd name="connsiteX3" fmla="*/ 161616 w 164495"/>
                <a:gd name="connsiteY3" fmla="*/ 16672 h 189757"/>
                <a:gd name="connsiteX4" fmla="*/ 158378 w 164495"/>
                <a:gd name="connsiteY4" fmla="*/ 22539 h 189757"/>
                <a:gd name="connsiteX5" fmla="*/ 155483 w 164495"/>
                <a:gd name="connsiteY5" fmla="*/ 27796 h 189757"/>
                <a:gd name="connsiteX6" fmla="*/ 152424 w 164495"/>
                <a:gd name="connsiteY6" fmla="*/ 36559 h 189757"/>
                <a:gd name="connsiteX7" fmla="*/ 152440 w 164495"/>
                <a:gd name="connsiteY7" fmla="*/ 42966 h 189757"/>
                <a:gd name="connsiteX8" fmla="*/ 152103 w 164495"/>
                <a:gd name="connsiteY8" fmla="*/ 46995 h 189757"/>
                <a:gd name="connsiteX9" fmla="*/ 151102 w 164495"/>
                <a:gd name="connsiteY9" fmla="*/ 49460 h 189757"/>
                <a:gd name="connsiteX10" fmla="*/ 148692 w 164495"/>
                <a:gd name="connsiteY10" fmla="*/ 56086 h 189757"/>
                <a:gd name="connsiteX11" fmla="*/ 148332 w 164495"/>
                <a:gd name="connsiteY11" fmla="*/ 61789 h 189757"/>
                <a:gd name="connsiteX12" fmla="*/ 149193 w 164495"/>
                <a:gd name="connsiteY12" fmla="*/ 68760 h 189757"/>
                <a:gd name="connsiteX13" fmla="*/ 148371 w 164495"/>
                <a:gd name="connsiteY13" fmla="*/ 75371 h 189757"/>
                <a:gd name="connsiteX14" fmla="*/ 145860 w 164495"/>
                <a:gd name="connsiteY14" fmla="*/ 81614 h 189757"/>
                <a:gd name="connsiteX15" fmla="*/ 144781 w 164495"/>
                <a:gd name="connsiteY15" fmla="*/ 86527 h 189757"/>
                <a:gd name="connsiteX16" fmla="*/ 145407 w 164495"/>
                <a:gd name="connsiteY16" fmla="*/ 92449 h 189757"/>
                <a:gd name="connsiteX17" fmla="*/ 140799 w 164495"/>
                <a:gd name="connsiteY17" fmla="*/ 97378 h 189757"/>
                <a:gd name="connsiteX18" fmla="*/ 135001 w 164495"/>
                <a:gd name="connsiteY18" fmla="*/ 102276 h 189757"/>
                <a:gd name="connsiteX19" fmla="*/ 131246 w 164495"/>
                <a:gd name="connsiteY19" fmla="*/ 103692 h 189757"/>
                <a:gd name="connsiteX20" fmla="*/ 128328 w 164495"/>
                <a:gd name="connsiteY20" fmla="*/ 105343 h 189757"/>
                <a:gd name="connsiteX21" fmla="*/ 126247 w 164495"/>
                <a:gd name="connsiteY21" fmla="*/ 107212 h 189757"/>
                <a:gd name="connsiteX22" fmla="*/ 125566 w 164495"/>
                <a:gd name="connsiteY22" fmla="*/ 108229 h 189757"/>
                <a:gd name="connsiteX23" fmla="*/ 124048 w 164495"/>
                <a:gd name="connsiteY23" fmla="*/ 110498 h 189757"/>
                <a:gd name="connsiteX24" fmla="*/ 120598 w 164495"/>
                <a:gd name="connsiteY24" fmla="*/ 117531 h 189757"/>
                <a:gd name="connsiteX25" fmla="*/ 118799 w 164495"/>
                <a:gd name="connsiteY25" fmla="*/ 120614 h 189757"/>
                <a:gd name="connsiteX26" fmla="*/ 116444 w 164495"/>
                <a:gd name="connsiteY26" fmla="*/ 123250 h 189757"/>
                <a:gd name="connsiteX27" fmla="*/ 112939 w 164495"/>
                <a:gd name="connsiteY27" fmla="*/ 126466 h 189757"/>
                <a:gd name="connsiteX28" fmla="*/ 111656 w 164495"/>
                <a:gd name="connsiteY28" fmla="*/ 127983 h 189757"/>
                <a:gd name="connsiteX29" fmla="*/ 111132 w 164495"/>
                <a:gd name="connsiteY29" fmla="*/ 130190 h 189757"/>
                <a:gd name="connsiteX30" fmla="*/ 111359 w 164495"/>
                <a:gd name="connsiteY30" fmla="*/ 134242 h 189757"/>
                <a:gd name="connsiteX31" fmla="*/ 111695 w 164495"/>
                <a:gd name="connsiteY31" fmla="*/ 146595 h 189757"/>
                <a:gd name="connsiteX32" fmla="*/ 111108 w 164495"/>
                <a:gd name="connsiteY32" fmla="*/ 150179 h 189757"/>
                <a:gd name="connsiteX33" fmla="*/ 110146 w 164495"/>
                <a:gd name="connsiteY33" fmla="*/ 156070 h 189757"/>
                <a:gd name="connsiteX34" fmla="*/ 106704 w 164495"/>
                <a:gd name="connsiteY34" fmla="*/ 162673 h 189757"/>
                <a:gd name="connsiteX35" fmla="*/ 104122 w 164495"/>
                <a:gd name="connsiteY35" fmla="*/ 166342 h 189757"/>
                <a:gd name="connsiteX36" fmla="*/ 101541 w 164495"/>
                <a:gd name="connsiteY36" fmla="*/ 167468 h 189757"/>
                <a:gd name="connsiteX37" fmla="*/ 98145 w 164495"/>
                <a:gd name="connsiteY37" fmla="*/ 168462 h 189757"/>
                <a:gd name="connsiteX38" fmla="*/ 96518 w 164495"/>
                <a:gd name="connsiteY38" fmla="*/ 169706 h 189757"/>
                <a:gd name="connsiteX39" fmla="*/ 95524 w 164495"/>
                <a:gd name="connsiteY39" fmla="*/ 171544 h 189757"/>
                <a:gd name="connsiteX40" fmla="*/ 93631 w 164495"/>
                <a:gd name="connsiteY40" fmla="*/ 173140 h 189757"/>
                <a:gd name="connsiteX41" fmla="*/ 90838 w 164495"/>
                <a:gd name="connsiteY41" fmla="*/ 174510 h 189757"/>
                <a:gd name="connsiteX42" fmla="*/ 87302 w 164495"/>
                <a:gd name="connsiteY42" fmla="*/ 177866 h 189757"/>
                <a:gd name="connsiteX43" fmla="*/ 83038 w 164495"/>
                <a:gd name="connsiteY43" fmla="*/ 183217 h 189757"/>
                <a:gd name="connsiteX44" fmla="*/ 80120 w 164495"/>
                <a:gd name="connsiteY44" fmla="*/ 186284 h 189757"/>
                <a:gd name="connsiteX45" fmla="*/ 78555 w 164495"/>
                <a:gd name="connsiteY45" fmla="*/ 187074 h 189757"/>
                <a:gd name="connsiteX46" fmla="*/ 76936 w 164495"/>
                <a:gd name="connsiteY46" fmla="*/ 187144 h 189757"/>
                <a:gd name="connsiteX47" fmla="*/ 75254 w 164495"/>
                <a:gd name="connsiteY47" fmla="*/ 186503 h 189757"/>
                <a:gd name="connsiteX48" fmla="*/ 73853 w 164495"/>
                <a:gd name="connsiteY48" fmla="*/ 186417 h 189757"/>
                <a:gd name="connsiteX49" fmla="*/ 73149 w 164495"/>
                <a:gd name="connsiteY49" fmla="*/ 186706 h 189757"/>
                <a:gd name="connsiteX50" fmla="*/ 72696 w 164495"/>
                <a:gd name="connsiteY50" fmla="*/ 186472 h 189757"/>
                <a:gd name="connsiteX51" fmla="*/ 72030 w 164495"/>
                <a:gd name="connsiteY51" fmla="*/ 185971 h 189757"/>
                <a:gd name="connsiteX52" fmla="*/ 72054 w 164495"/>
                <a:gd name="connsiteY52" fmla="*/ 184735 h 189757"/>
                <a:gd name="connsiteX53" fmla="*/ 71858 w 164495"/>
                <a:gd name="connsiteY53" fmla="*/ 182693 h 189757"/>
                <a:gd name="connsiteX54" fmla="*/ 71037 w 164495"/>
                <a:gd name="connsiteY54" fmla="*/ 180588 h 189757"/>
                <a:gd name="connsiteX55" fmla="*/ 72015 w 164495"/>
                <a:gd name="connsiteY55" fmla="*/ 178899 h 189757"/>
                <a:gd name="connsiteX56" fmla="*/ 72891 w 164495"/>
                <a:gd name="connsiteY56" fmla="*/ 177615 h 189757"/>
                <a:gd name="connsiteX57" fmla="*/ 72735 w 164495"/>
                <a:gd name="connsiteY57" fmla="*/ 176943 h 189757"/>
                <a:gd name="connsiteX58" fmla="*/ 71858 w 164495"/>
                <a:gd name="connsiteY58" fmla="*/ 175871 h 189757"/>
                <a:gd name="connsiteX59" fmla="*/ 70881 w 164495"/>
                <a:gd name="connsiteY59" fmla="*/ 174330 h 189757"/>
                <a:gd name="connsiteX60" fmla="*/ 69957 w 164495"/>
                <a:gd name="connsiteY60" fmla="*/ 174439 h 189757"/>
                <a:gd name="connsiteX61" fmla="*/ 67994 w 164495"/>
                <a:gd name="connsiteY61" fmla="*/ 175613 h 189757"/>
                <a:gd name="connsiteX62" fmla="*/ 65952 w 164495"/>
                <a:gd name="connsiteY62" fmla="*/ 176536 h 189757"/>
                <a:gd name="connsiteX63" fmla="*/ 64043 w 164495"/>
                <a:gd name="connsiteY63" fmla="*/ 176919 h 189757"/>
                <a:gd name="connsiteX64" fmla="*/ 62540 w 164495"/>
                <a:gd name="connsiteY64" fmla="*/ 177874 h 189757"/>
                <a:gd name="connsiteX65" fmla="*/ 61719 w 164495"/>
                <a:gd name="connsiteY65" fmla="*/ 178390 h 189757"/>
                <a:gd name="connsiteX66" fmla="*/ 60428 w 164495"/>
                <a:gd name="connsiteY66" fmla="*/ 178390 h 189757"/>
                <a:gd name="connsiteX67" fmla="*/ 59708 w 164495"/>
                <a:gd name="connsiteY67" fmla="*/ 177819 h 189757"/>
                <a:gd name="connsiteX68" fmla="*/ 58136 w 164495"/>
                <a:gd name="connsiteY68" fmla="*/ 177271 h 189757"/>
                <a:gd name="connsiteX69" fmla="*/ 57283 w 164495"/>
                <a:gd name="connsiteY69" fmla="*/ 177459 h 189757"/>
                <a:gd name="connsiteX70" fmla="*/ 56798 w 164495"/>
                <a:gd name="connsiteY70" fmla="*/ 177725 h 189757"/>
                <a:gd name="connsiteX71" fmla="*/ 56595 w 164495"/>
                <a:gd name="connsiteY71" fmla="*/ 179665 h 189757"/>
                <a:gd name="connsiteX72" fmla="*/ 56407 w 164495"/>
                <a:gd name="connsiteY72" fmla="*/ 181308 h 189757"/>
                <a:gd name="connsiteX73" fmla="*/ 56102 w 164495"/>
                <a:gd name="connsiteY73" fmla="*/ 182849 h 189757"/>
                <a:gd name="connsiteX74" fmla="*/ 55539 w 164495"/>
                <a:gd name="connsiteY74" fmla="*/ 183569 h 189757"/>
                <a:gd name="connsiteX75" fmla="*/ 53168 w 164495"/>
                <a:gd name="connsiteY75" fmla="*/ 184336 h 189757"/>
                <a:gd name="connsiteX76" fmla="*/ 51556 w 164495"/>
                <a:gd name="connsiteY76" fmla="*/ 185392 h 189757"/>
                <a:gd name="connsiteX77" fmla="*/ 50172 w 164495"/>
                <a:gd name="connsiteY77" fmla="*/ 186104 h 189757"/>
                <a:gd name="connsiteX78" fmla="*/ 49311 w 164495"/>
                <a:gd name="connsiteY78" fmla="*/ 185924 h 189757"/>
                <a:gd name="connsiteX79" fmla="*/ 47590 w 164495"/>
                <a:gd name="connsiteY79" fmla="*/ 184524 h 189757"/>
                <a:gd name="connsiteX80" fmla="*/ 45877 w 164495"/>
                <a:gd name="connsiteY80" fmla="*/ 183225 h 189757"/>
                <a:gd name="connsiteX81" fmla="*/ 44930 w 164495"/>
                <a:gd name="connsiteY81" fmla="*/ 182130 h 189757"/>
                <a:gd name="connsiteX82" fmla="*/ 44398 w 164495"/>
                <a:gd name="connsiteY82" fmla="*/ 181347 h 189757"/>
                <a:gd name="connsiteX83" fmla="*/ 44054 w 164495"/>
                <a:gd name="connsiteY83" fmla="*/ 181003 h 189757"/>
                <a:gd name="connsiteX84" fmla="*/ 42974 w 164495"/>
                <a:gd name="connsiteY84" fmla="*/ 180948 h 189757"/>
                <a:gd name="connsiteX85" fmla="*/ 42654 w 164495"/>
                <a:gd name="connsiteY85" fmla="*/ 181668 h 189757"/>
                <a:gd name="connsiteX86" fmla="*/ 42114 w 164495"/>
                <a:gd name="connsiteY86" fmla="*/ 181331 h 189757"/>
                <a:gd name="connsiteX87" fmla="*/ 40432 w 164495"/>
                <a:gd name="connsiteY87" fmla="*/ 179853 h 189757"/>
                <a:gd name="connsiteX88" fmla="*/ 38444 w 164495"/>
                <a:gd name="connsiteY88" fmla="*/ 177521 h 189757"/>
                <a:gd name="connsiteX89" fmla="*/ 37725 w 164495"/>
                <a:gd name="connsiteY89" fmla="*/ 177162 h 189757"/>
                <a:gd name="connsiteX90" fmla="*/ 36629 w 164495"/>
                <a:gd name="connsiteY90" fmla="*/ 177201 h 189757"/>
                <a:gd name="connsiteX91" fmla="*/ 34893 w 164495"/>
                <a:gd name="connsiteY91" fmla="*/ 178061 h 189757"/>
                <a:gd name="connsiteX92" fmla="*/ 33187 w 164495"/>
                <a:gd name="connsiteY92" fmla="*/ 179399 h 189757"/>
                <a:gd name="connsiteX93" fmla="*/ 30112 w 164495"/>
                <a:gd name="connsiteY93" fmla="*/ 180635 h 189757"/>
                <a:gd name="connsiteX94" fmla="*/ 27547 w 164495"/>
                <a:gd name="connsiteY94" fmla="*/ 181324 h 189757"/>
                <a:gd name="connsiteX95" fmla="*/ 27312 w 164495"/>
                <a:gd name="connsiteY95" fmla="*/ 182169 h 189757"/>
                <a:gd name="connsiteX96" fmla="*/ 26709 w 164495"/>
                <a:gd name="connsiteY96" fmla="*/ 183624 h 189757"/>
                <a:gd name="connsiteX97" fmla="*/ 25864 w 164495"/>
                <a:gd name="connsiteY97" fmla="*/ 184531 h 189757"/>
                <a:gd name="connsiteX98" fmla="*/ 23588 w 164495"/>
                <a:gd name="connsiteY98" fmla="*/ 184813 h 189757"/>
                <a:gd name="connsiteX99" fmla="*/ 22766 w 164495"/>
                <a:gd name="connsiteY99" fmla="*/ 186112 h 189757"/>
                <a:gd name="connsiteX100" fmla="*/ 20802 w 164495"/>
                <a:gd name="connsiteY100" fmla="*/ 188615 h 189757"/>
                <a:gd name="connsiteX101" fmla="*/ 19504 w 164495"/>
                <a:gd name="connsiteY101" fmla="*/ 189757 h 189757"/>
                <a:gd name="connsiteX102" fmla="*/ 19160 w 164495"/>
                <a:gd name="connsiteY102" fmla="*/ 189272 h 189757"/>
                <a:gd name="connsiteX103" fmla="*/ 18370 w 164495"/>
                <a:gd name="connsiteY103" fmla="*/ 188662 h 189757"/>
                <a:gd name="connsiteX104" fmla="*/ 16758 w 164495"/>
                <a:gd name="connsiteY104" fmla="*/ 186722 h 189757"/>
                <a:gd name="connsiteX105" fmla="*/ 15162 w 164495"/>
                <a:gd name="connsiteY105" fmla="*/ 184304 h 189757"/>
                <a:gd name="connsiteX106" fmla="*/ 14739 w 164495"/>
                <a:gd name="connsiteY106" fmla="*/ 183209 h 189757"/>
                <a:gd name="connsiteX107" fmla="*/ 14286 w 164495"/>
                <a:gd name="connsiteY107" fmla="*/ 182583 h 189757"/>
                <a:gd name="connsiteX108" fmla="*/ 14215 w 164495"/>
                <a:gd name="connsiteY108" fmla="*/ 180158 h 189757"/>
                <a:gd name="connsiteX109" fmla="*/ 11813 w 164495"/>
                <a:gd name="connsiteY109" fmla="*/ 177279 h 189757"/>
                <a:gd name="connsiteX110" fmla="*/ 5790 w 164495"/>
                <a:gd name="connsiteY110" fmla="*/ 172162 h 189757"/>
                <a:gd name="connsiteX111" fmla="*/ 5148 w 164495"/>
                <a:gd name="connsiteY111" fmla="*/ 170637 h 189757"/>
                <a:gd name="connsiteX112" fmla="*/ 0 w 164495"/>
                <a:gd name="connsiteY112" fmla="*/ 165958 h 189757"/>
                <a:gd name="connsiteX113" fmla="*/ 1314 w 164495"/>
                <a:gd name="connsiteY113" fmla="*/ 162587 h 189757"/>
                <a:gd name="connsiteX114" fmla="*/ 2292 w 164495"/>
                <a:gd name="connsiteY114" fmla="*/ 161022 h 189757"/>
                <a:gd name="connsiteX115" fmla="*/ 3474 w 164495"/>
                <a:gd name="connsiteY115" fmla="*/ 159942 h 189757"/>
                <a:gd name="connsiteX116" fmla="*/ 8215 w 164495"/>
                <a:gd name="connsiteY116" fmla="*/ 157298 h 189757"/>
                <a:gd name="connsiteX117" fmla="*/ 8934 w 164495"/>
                <a:gd name="connsiteY117" fmla="*/ 157400 h 189757"/>
                <a:gd name="connsiteX118" fmla="*/ 12205 w 164495"/>
                <a:gd name="connsiteY118" fmla="*/ 160834 h 189757"/>
                <a:gd name="connsiteX119" fmla="*/ 13245 w 164495"/>
                <a:gd name="connsiteY119" fmla="*/ 161108 h 189757"/>
                <a:gd name="connsiteX120" fmla="*/ 14411 w 164495"/>
                <a:gd name="connsiteY120" fmla="*/ 161014 h 189757"/>
                <a:gd name="connsiteX121" fmla="*/ 15788 w 164495"/>
                <a:gd name="connsiteY121" fmla="*/ 161155 h 189757"/>
                <a:gd name="connsiteX122" fmla="*/ 16468 w 164495"/>
                <a:gd name="connsiteY122" fmla="*/ 160482 h 189757"/>
                <a:gd name="connsiteX123" fmla="*/ 16570 w 164495"/>
                <a:gd name="connsiteY123" fmla="*/ 159598 h 189757"/>
                <a:gd name="connsiteX124" fmla="*/ 15576 w 164495"/>
                <a:gd name="connsiteY124" fmla="*/ 158604 h 189757"/>
                <a:gd name="connsiteX125" fmla="*/ 15428 w 164495"/>
                <a:gd name="connsiteY125" fmla="*/ 157540 h 189757"/>
                <a:gd name="connsiteX126" fmla="*/ 16132 w 164495"/>
                <a:gd name="connsiteY126" fmla="*/ 156390 h 189757"/>
                <a:gd name="connsiteX127" fmla="*/ 16523 w 164495"/>
                <a:gd name="connsiteY127" fmla="*/ 155107 h 189757"/>
                <a:gd name="connsiteX128" fmla="*/ 17548 w 164495"/>
                <a:gd name="connsiteY128" fmla="*/ 153605 h 189757"/>
                <a:gd name="connsiteX129" fmla="*/ 17658 w 164495"/>
                <a:gd name="connsiteY129" fmla="*/ 152893 h 189757"/>
                <a:gd name="connsiteX130" fmla="*/ 16578 w 164495"/>
                <a:gd name="connsiteY130" fmla="*/ 152119 h 189757"/>
                <a:gd name="connsiteX131" fmla="*/ 14364 w 164495"/>
                <a:gd name="connsiteY131" fmla="*/ 150938 h 189757"/>
                <a:gd name="connsiteX132" fmla="*/ 12854 w 164495"/>
                <a:gd name="connsiteY132" fmla="*/ 149795 h 189757"/>
                <a:gd name="connsiteX133" fmla="*/ 12275 w 164495"/>
                <a:gd name="connsiteY133" fmla="*/ 148708 h 189757"/>
                <a:gd name="connsiteX134" fmla="*/ 12690 w 164495"/>
                <a:gd name="connsiteY134" fmla="*/ 147315 h 189757"/>
                <a:gd name="connsiteX135" fmla="*/ 13902 w 164495"/>
                <a:gd name="connsiteY135" fmla="*/ 146181 h 189757"/>
                <a:gd name="connsiteX136" fmla="*/ 13832 w 164495"/>
                <a:gd name="connsiteY136" fmla="*/ 145563 h 189757"/>
                <a:gd name="connsiteX137" fmla="*/ 12760 w 164495"/>
                <a:gd name="connsiteY137" fmla="*/ 144546 h 189757"/>
                <a:gd name="connsiteX138" fmla="*/ 11978 w 164495"/>
                <a:gd name="connsiteY138" fmla="*/ 143458 h 189757"/>
                <a:gd name="connsiteX139" fmla="*/ 11180 w 164495"/>
                <a:gd name="connsiteY139" fmla="*/ 142778 h 189757"/>
                <a:gd name="connsiteX140" fmla="*/ 8950 w 164495"/>
                <a:gd name="connsiteY140" fmla="*/ 142371 h 189757"/>
                <a:gd name="connsiteX141" fmla="*/ 9380 w 164495"/>
                <a:gd name="connsiteY141" fmla="*/ 140908 h 189757"/>
                <a:gd name="connsiteX142" fmla="*/ 10194 w 164495"/>
                <a:gd name="connsiteY142" fmla="*/ 138749 h 189757"/>
                <a:gd name="connsiteX143" fmla="*/ 10397 w 164495"/>
                <a:gd name="connsiteY143" fmla="*/ 137098 h 189757"/>
                <a:gd name="connsiteX144" fmla="*/ 9779 w 164495"/>
                <a:gd name="connsiteY144" fmla="*/ 132764 h 189757"/>
                <a:gd name="connsiteX145" fmla="*/ 9826 w 164495"/>
                <a:gd name="connsiteY145" fmla="*/ 131981 h 189757"/>
                <a:gd name="connsiteX146" fmla="*/ 10437 w 164495"/>
                <a:gd name="connsiteY146" fmla="*/ 131582 h 189757"/>
                <a:gd name="connsiteX147" fmla="*/ 11759 w 164495"/>
                <a:gd name="connsiteY147" fmla="*/ 132060 h 189757"/>
                <a:gd name="connsiteX148" fmla="*/ 13097 w 164495"/>
                <a:gd name="connsiteY148" fmla="*/ 132717 h 189757"/>
                <a:gd name="connsiteX149" fmla="*/ 16742 w 164495"/>
                <a:gd name="connsiteY149" fmla="*/ 131778 h 189757"/>
                <a:gd name="connsiteX150" fmla="*/ 18010 w 164495"/>
                <a:gd name="connsiteY150" fmla="*/ 131629 h 189757"/>
                <a:gd name="connsiteX151" fmla="*/ 19066 w 164495"/>
                <a:gd name="connsiteY151" fmla="*/ 132459 h 189757"/>
                <a:gd name="connsiteX152" fmla="*/ 20513 w 164495"/>
                <a:gd name="connsiteY152" fmla="*/ 133108 h 189757"/>
                <a:gd name="connsiteX153" fmla="*/ 28900 w 164495"/>
                <a:gd name="connsiteY153" fmla="*/ 131301 h 189757"/>
                <a:gd name="connsiteX154" fmla="*/ 29064 w 164495"/>
                <a:gd name="connsiteY154" fmla="*/ 129462 h 189757"/>
                <a:gd name="connsiteX155" fmla="*/ 29541 w 164495"/>
                <a:gd name="connsiteY155" fmla="*/ 127796 h 189757"/>
                <a:gd name="connsiteX156" fmla="*/ 29604 w 164495"/>
                <a:gd name="connsiteY156" fmla="*/ 126552 h 189757"/>
                <a:gd name="connsiteX157" fmla="*/ 29260 w 164495"/>
                <a:gd name="connsiteY157" fmla="*/ 125746 h 189757"/>
                <a:gd name="connsiteX158" fmla="*/ 28845 w 164495"/>
                <a:gd name="connsiteY158" fmla="*/ 125144 h 189757"/>
                <a:gd name="connsiteX159" fmla="*/ 28595 w 164495"/>
                <a:gd name="connsiteY159" fmla="*/ 123892 h 189757"/>
                <a:gd name="connsiteX160" fmla="*/ 28587 w 164495"/>
                <a:gd name="connsiteY160" fmla="*/ 122554 h 189757"/>
                <a:gd name="connsiteX161" fmla="*/ 29393 w 164495"/>
                <a:gd name="connsiteY161" fmla="*/ 121920 h 189757"/>
                <a:gd name="connsiteX162" fmla="*/ 32068 w 164495"/>
                <a:gd name="connsiteY162" fmla="*/ 120324 h 189757"/>
                <a:gd name="connsiteX163" fmla="*/ 32898 w 164495"/>
                <a:gd name="connsiteY163" fmla="*/ 120379 h 189757"/>
                <a:gd name="connsiteX164" fmla="*/ 34767 w 164495"/>
                <a:gd name="connsiteY164" fmla="*/ 121255 h 189757"/>
                <a:gd name="connsiteX165" fmla="*/ 36520 w 164495"/>
                <a:gd name="connsiteY165" fmla="*/ 122617 h 189757"/>
                <a:gd name="connsiteX166" fmla="*/ 38085 w 164495"/>
                <a:gd name="connsiteY166" fmla="*/ 125480 h 189757"/>
                <a:gd name="connsiteX167" fmla="*/ 39156 w 164495"/>
                <a:gd name="connsiteY167" fmla="*/ 127952 h 189757"/>
                <a:gd name="connsiteX168" fmla="*/ 40885 w 164495"/>
                <a:gd name="connsiteY168" fmla="*/ 130941 h 189757"/>
                <a:gd name="connsiteX169" fmla="*/ 44539 w 164495"/>
                <a:gd name="connsiteY169" fmla="*/ 132161 h 189757"/>
                <a:gd name="connsiteX170" fmla="*/ 48904 w 164495"/>
                <a:gd name="connsiteY170" fmla="*/ 132936 h 189757"/>
                <a:gd name="connsiteX171" fmla="*/ 51267 w 164495"/>
                <a:gd name="connsiteY171" fmla="*/ 132732 h 189757"/>
                <a:gd name="connsiteX172" fmla="*/ 54639 w 164495"/>
                <a:gd name="connsiteY172" fmla="*/ 130182 h 189757"/>
                <a:gd name="connsiteX173" fmla="*/ 56548 w 164495"/>
                <a:gd name="connsiteY173" fmla="*/ 128195 h 189757"/>
                <a:gd name="connsiteX174" fmla="*/ 57166 w 164495"/>
                <a:gd name="connsiteY174" fmla="*/ 127123 h 189757"/>
                <a:gd name="connsiteX175" fmla="*/ 58277 w 164495"/>
                <a:gd name="connsiteY175" fmla="*/ 127678 h 189757"/>
                <a:gd name="connsiteX176" fmla="*/ 59536 w 164495"/>
                <a:gd name="connsiteY176" fmla="*/ 130291 h 189757"/>
                <a:gd name="connsiteX177" fmla="*/ 60342 w 164495"/>
                <a:gd name="connsiteY177" fmla="*/ 131309 h 189757"/>
                <a:gd name="connsiteX178" fmla="*/ 60545 w 164495"/>
                <a:gd name="connsiteY178" fmla="*/ 132279 h 189757"/>
                <a:gd name="connsiteX179" fmla="*/ 59982 w 164495"/>
                <a:gd name="connsiteY179" fmla="*/ 133483 h 189757"/>
                <a:gd name="connsiteX180" fmla="*/ 60530 w 164495"/>
                <a:gd name="connsiteY180" fmla="*/ 134258 h 189757"/>
                <a:gd name="connsiteX181" fmla="*/ 62877 w 164495"/>
                <a:gd name="connsiteY181" fmla="*/ 134813 h 189757"/>
                <a:gd name="connsiteX182" fmla="*/ 64935 w 164495"/>
                <a:gd name="connsiteY182" fmla="*/ 134289 h 189757"/>
                <a:gd name="connsiteX183" fmla="*/ 65858 w 164495"/>
                <a:gd name="connsiteY183" fmla="*/ 133225 h 189757"/>
                <a:gd name="connsiteX184" fmla="*/ 67399 w 164495"/>
                <a:gd name="connsiteY184" fmla="*/ 131833 h 189757"/>
                <a:gd name="connsiteX185" fmla="*/ 67415 w 164495"/>
                <a:gd name="connsiteY185" fmla="*/ 130659 h 189757"/>
                <a:gd name="connsiteX186" fmla="*/ 66585 w 164495"/>
                <a:gd name="connsiteY186" fmla="*/ 129900 h 189757"/>
                <a:gd name="connsiteX187" fmla="*/ 66585 w 164495"/>
                <a:gd name="connsiteY187" fmla="*/ 128852 h 189757"/>
                <a:gd name="connsiteX188" fmla="*/ 67446 w 164495"/>
                <a:gd name="connsiteY188" fmla="*/ 128030 h 189757"/>
                <a:gd name="connsiteX189" fmla="*/ 68275 w 164495"/>
                <a:gd name="connsiteY189" fmla="*/ 125777 h 189757"/>
                <a:gd name="connsiteX190" fmla="*/ 68534 w 164495"/>
                <a:gd name="connsiteY190" fmla="*/ 124134 h 189757"/>
                <a:gd name="connsiteX191" fmla="*/ 69347 w 164495"/>
                <a:gd name="connsiteY191" fmla="*/ 123086 h 189757"/>
                <a:gd name="connsiteX192" fmla="*/ 70888 w 164495"/>
                <a:gd name="connsiteY192" fmla="*/ 122358 h 189757"/>
                <a:gd name="connsiteX193" fmla="*/ 71444 w 164495"/>
                <a:gd name="connsiteY193" fmla="*/ 121701 h 189757"/>
                <a:gd name="connsiteX194" fmla="*/ 72304 w 164495"/>
                <a:gd name="connsiteY194" fmla="*/ 117805 h 189757"/>
                <a:gd name="connsiteX195" fmla="*/ 71858 w 164495"/>
                <a:gd name="connsiteY195" fmla="*/ 116397 h 189757"/>
                <a:gd name="connsiteX196" fmla="*/ 71858 w 164495"/>
                <a:gd name="connsiteY196" fmla="*/ 115231 h 189757"/>
                <a:gd name="connsiteX197" fmla="*/ 72836 w 164495"/>
                <a:gd name="connsiteY197" fmla="*/ 113737 h 189757"/>
                <a:gd name="connsiteX198" fmla="*/ 73016 w 164495"/>
                <a:gd name="connsiteY198" fmla="*/ 111296 h 189757"/>
                <a:gd name="connsiteX199" fmla="*/ 72601 w 164495"/>
                <a:gd name="connsiteY199" fmla="*/ 107298 h 189757"/>
                <a:gd name="connsiteX200" fmla="*/ 72328 w 164495"/>
                <a:gd name="connsiteY200" fmla="*/ 104552 h 189757"/>
                <a:gd name="connsiteX201" fmla="*/ 72030 w 164495"/>
                <a:gd name="connsiteY201" fmla="*/ 101673 h 189757"/>
                <a:gd name="connsiteX202" fmla="*/ 72781 w 164495"/>
                <a:gd name="connsiteY202" fmla="*/ 97895 h 189757"/>
                <a:gd name="connsiteX203" fmla="*/ 73564 w 164495"/>
                <a:gd name="connsiteY203" fmla="*/ 93959 h 189757"/>
                <a:gd name="connsiteX204" fmla="*/ 73423 w 164495"/>
                <a:gd name="connsiteY204" fmla="*/ 92981 h 189757"/>
                <a:gd name="connsiteX205" fmla="*/ 72335 w 164495"/>
                <a:gd name="connsiteY205" fmla="*/ 91785 h 189757"/>
                <a:gd name="connsiteX206" fmla="*/ 70998 w 164495"/>
                <a:gd name="connsiteY206" fmla="*/ 90697 h 189757"/>
                <a:gd name="connsiteX207" fmla="*/ 67556 w 164495"/>
                <a:gd name="connsiteY207" fmla="*/ 89797 h 189757"/>
                <a:gd name="connsiteX208" fmla="*/ 66273 w 164495"/>
                <a:gd name="connsiteY208" fmla="*/ 88366 h 189757"/>
                <a:gd name="connsiteX209" fmla="*/ 65271 w 164495"/>
                <a:gd name="connsiteY209" fmla="*/ 86848 h 189757"/>
                <a:gd name="connsiteX210" fmla="*/ 64544 w 164495"/>
                <a:gd name="connsiteY210" fmla="*/ 86363 h 189757"/>
                <a:gd name="connsiteX211" fmla="*/ 60773 w 164495"/>
                <a:gd name="connsiteY211" fmla="*/ 85768 h 189757"/>
                <a:gd name="connsiteX212" fmla="*/ 59943 w 164495"/>
                <a:gd name="connsiteY212" fmla="*/ 84908 h 189757"/>
                <a:gd name="connsiteX213" fmla="*/ 60279 w 164495"/>
                <a:gd name="connsiteY213" fmla="*/ 82451 h 189757"/>
                <a:gd name="connsiteX214" fmla="*/ 60616 w 164495"/>
                <a:gd name="connsiteY214" fmla="*/ 78829 h 189757"/>
                <a:gd name="connsiteX215" fmla="*/ 60483 w 164495"/>
                <a:gd name="connsiteY215" fmla="*/ 76318 h 189757"/>
                <a:gd name="connsiteX216" fmla="*/ 61148 w 164495"/>
                <a:gd name="connsiteY216" fmla="*/ 74283 h 189757"/>
                <a:gd name="connsiteX217" fmla="*/ 61907 w 164495"/>
                <a:gd name="connsiteY217" fmla="*/ 72758 h 189757"/>
                <a:gd name="connsiteX218" fmla="*/ 63573 w 164495"/>
                <a:gd name="connsiteY218" fmla="*/ 71146 h 189757"/>
                <a:gd name="connsiteX219" fmla="*/ 64450 w 164495"/>
                <a:gd name="connsiteY219" fmla="*/ 69245 h 189757"/>
                <a:gd name="connsiteX220" fmla="*/ 64935 w 164495"/>
                <a:gd name="connsiteY220" fmla="*/ 68776 h 189757"/>
                <a:gd name="connsiteX221" fmla="*/ 68088 w 164495"/>
                <a:gd name="connsiteY221" fmla="*/ 68455 h 189757"/>
                <a:gd name="connsiteX222" fmla="*/ 69230 w 164495"/>
                <a:gd name="connsiteY222" fmla="*/ 67665 h 189757"/>
                <a:gd name="connsiteX223" fmla="*/ 70129 w 164495"/>
                <a:gd name="connsiteY223" fmla="*/ 66859 h 189757"/>
                <a:gd name="connsiteX224" fmla="*/ 70513 w 164495"/>
                <a:gd name="connsiteY224" fmla="*/ 65779 h 189757"/>
                <a:gd name="connsiteX225" fmla="*/ 71592 w 164495"/>
                <a:gd name="connsiteY225" fmla="*/ 63988 h 189757"/>
                <a:gd name="connsiteX226" fmla="*/ 72547 w 164495"/>
                <a:gd name="connsiteY226" fmla="*/ 62775 h 189757"/>
                <a:gd name="connsiteX227" fmla="*/ 72656 w 164495"/>
                <a:gd name="connsiteY227" fmla="*/ 61954 h 189757"/>
                <a:gd name="connsiteX228" fmla="*/ 72453 w 164495"/>
                <a:gd name="connsiteY228" fmla="*/ 60811 h 189757"/>
                <a:gd name="connsiteX229" fmla="*/ 71498 w 164495"/>
                <a:gd name="connsiteY229" fmla="*/ 58566 h 189757"/>
                <a:gd name="connsiteX230" fmla="*/ 70356 w 164495"/>
                <a:gd name="connsiteY230" fmla="*/ 56696 h 189757"/>
                <a:gd name="connsiteX231" fmla="*/ 69668 w 164495"/>
                <a:gd name="connsiteY231" fmla="*/ 56023 h 189757"/>
                <a:gd name="connsiteX232" fmla="*/ 68275 w 164495"/>
                <a:gd name="connsiteY232" fmla="*/ 51627 h 189757"/>
                <a:gd name="connsiteX233" fmla="*/ 66984 w 164495"/>
                <a:gd name="connsiteY233" fmla="*/ 50594 h 189757"/>
                <a:gd name="connsiteX234" fmla="*/ 64465 w 164495"/>
                <a:gd name="connsiteY234" fmla="*/ 50031 h 189757"/>
                <a:gd name="connsiteX235" fmla="*/ 59748 w 164495"/>
                <a:gd name="connsiteY235" fmla="*/ 49530 h 189757"/>
                <a:gd name="connsiteX236" fmla="*/ 56892 w 164495"/>
                <a:gd name="connsiteY236" fmla="*/ 50320 h 189757"/>
                <a:gd name="connsiteX237" fmla="*/ 52550 w 164495"/>
                <a:gd name="connsiteY237" fmla="*/ 51799 h 189757"/>
                <a:gd name="connsiteX238" fmla="*/ 49233 w 164495"/>
                <a:gd name="connsiteY238" fmla="*/ 52824 h 189757"/>
                <a:gd name="connsiteX239" fmla="*/ 47074 w 164495"/>
                <a:gd name="connsiteY239" fmla="*/ 53403 h 189757"/>
                <a:gd name="connsiteX240" fmla="*/ 45806 w 164495"/>
                <a:gd name="connsiteY240" fmla="*/ 53246 h 189757"/>
                <a:gd name="connsiteX241" fmla="*/ 45227 w 164495"/>
                <a:gd name="connsiteY241" fmla="*/ 52573 h 189757"/>
                <a:gd name="connsiteX242" fmla="*/ 46072 w 164495"/>
                <a:gd name="connsiteY242" fmla="*/ 52002 h 189757"/>
                <a:gd name="connsiteX243" fmla="*/ 46487 w 164495"/>
                <a:gd name="connsiteY243" fmla="*/ 50664 h 189757"/>
                <a:gd name="connsiteX244" fmla="*/ 45947 w 164495"/>
                <a:gd name="connsiteY244" fmla="*/ 48748 h 189757"/>
                <a:gd name="connsiteX245" fmla="*/ 45110 w 164495"/>
                <a:gd name="connsiteY245" fmla="*/ 46995 h 189757"/>
                <a:gd name="connsiteX246" fmla="*/ 44633 w 164495"/>
                <a:gd name="connsiteY246" fmla="*/ 44523 h 189757"/>
                <a:gd name="connsiteX247" fmla="*/ 44836 w 164495"/>
                <a:gd name="connsiteY247" fmla="*/ 41464 h 189757"/>
                <a:gd name="connsiteX248" fmla="*/ 45650 w 164495"/>
                <a:gd name="connsiteY248" fmla="*/ 38585 h 189757"/>
                <a:gd name="connsiteX249" fmla="*/ 47394 w 164495"/>
                <a:gd name="connsiteY249" fmla="*/ 34845 h 189757"/>
                <a:gd name="connsiteX250" fmla="*/ 47504 w 164495"/>
                <a:gd name="connsiteY250" fmla="*/ 33320 h 189757"/>
                <a:gd name="connsiteX251" fmla="*/ 52769 w 164495"/>
                <a:gd name="connsiteY251" fmla="*/ 33367 h 189757"/>
                <a:gd name="connsiteX252" fmla="*/ 58027 w 164495"/>
                <a:gd name="connsiteY252" fmla="*/ 33414 h 189757"/>
                <a:gd name="connsiteX253" fmla="*/ 63769 w 164495"/>
                <a:gd name="connsiteY253" fmla="*/ 33375 h 189757"/>
                <a:gd name="connsiteX254" fmla="*/ 69316 w 164495"/>
                <a:gd name="connsiteY254" fmla="*/ 33343 h 189757"/>
                <a:gd name="connsiteX255" fmla="*/ 73642 w 164495"/>
                <a:gd name="connsiteY255" fmla="*/ 33469 h 189757"/>
                <a:gd name="connsiteX256" fmla="*/ 75723 w 164495"/>
                <a:gd name="connsiteY256" fmla="*/ 32498 h 189757"/>
                <a:gd name="connsiteX257" fmla="*/ 77703 w 164495"/>
                <a:gd name="connsiteY257" fmla="*/ 33969 h 189757"/>
                <a:gd name="connsiteX258" fmla="*/ 78672 w 164495"/>
                <a:gd name="connsiteY258" fmla="*/ 34290 h 189757"/>
                <a:gd name="connsiteX259" fmla="*/ 79001 w 164495"/>
                <a:gd name="connsiteY259" fmla="*/ 34173 h 189757"/>
                <a:gd name="connsiteX260" fmla="*/ 79760 w 164495"/>
                <a:gd name="connsiteY260" fmla="*/ 35205 h 189757"/>
                <a:gd name="connsiteX261" fmla="*/ 82225 w 164495"/>
                <a:gd name="connsiteY261" fmla="*/ 35096 h 189757"/>
                <a:gd name="connsiteX262" fmla="*/ 82616 w 164495"/>
                <a:gd name="connsiteY262" fmla="*/ 35331 h 189757"/>
                <a:gd name="connsiteX263" fmla="*/ 82827 w 164495"/>
                <a:gd name="connsiteY263" fmla="*/ 36582 h 189757"/>
                <a:gd name="connsiteX264" fmla="*/ 85111 w 164495"/>
                <a:gd name="connsiteY264" fmla="*/ 36551 h 189757"/>
                <a:gd name="connsiteX265" fmla="*/ 86238 w 164495"/>
                <a:gd name="connsiteY265" fmla="*/ 36825 h 189757"/>
                <a:gd name="connsiteX266" fmla="*/ 87153 w 164495"/>
                <a:gd name="connsiteY266" fmla="*/ 36794 h 189757"/>
                <a:gd name="connsiteX267" fmla="*/ 88483 w 164495"/>
                <a:gd name="connsiteY267" fmla="*/ 36074 h 189757"/>
                <a:gd name="connsiteX268" fmla="*/ 89438 w 164495"/>
                <a:gd name="connsiteY268" fmla="*/ 36308 h 189757"/>
                <a:gd name="connsiteX269" fmla="*/ 91174 w 164495"/>
                <a:gd name="connsiteY269" fmla="*/ 37247 h 189757"/>
                <a:gd name="connsiteX270" fmla="*/ 92410 w 164495"/>
                <a:gd name="connsiteY270" fmla="*/ 38053 h 189757"/>
                <a:gd name="connsiteX271" fmla="*/ 94139 w 164495"/>
                <a:gd name="connsiteY271" fmla="*/ 37787 h 189757"/>
                <a:gd name="connsiteX272" fmla="*/ 98145 w 164495"/>
                <a:gd name="connsiteY272" fmla="*/ 37928 h 189757"/>
                <a:gd name="connsiteX273" fmla="*/ 101251 w 164495"/>
                <a:gd name="connsiteY273" fmla="*/ 38702 h 189757"/>
                <a:gd name="connsiteX274" fmla="*/ 104325 w 164495"/>
                <a:gd name="connsiteY274" fmla="*/ 40846 h 189757"/>
                <a:gd name="connsiteX275" fmla="*/ 106383 w 164495"/>
                <a:gd name="connsiteY275" fmla="*/ 42082 h 189757"/>
                <a:gd name="connsiteX276" fmla="*/ 108230 w 164495"/>
                <a:gd name="connsiteY276" fmla="*/ 43913 h 189757"/>
                <a:gd name="connsiteX277" fmla="*/ 108910 w 164495"/>
                <a:gd name="connsiteY277" fmla="*/ 43584 h 189757"/>
                <a:gd name="connsiteX278" fmla="*/ 109552 w 164495"/>
                <a:gd name="connsiteY278" fmla="*/ 43084 h 189757"/>
                <a:gd name="connsiteX279" fmla="*/ 109912 w 164495"/>
                <a:gd name="connsiteY279" fmla="*/ 42865 h 189757"/>
                <a:gd name="connsiteX280" fmla="*/ 109888 w 164495"/>
                <a:gd name="connsiteY280" fmla="*/ 41300 h 189757"/>
                <a:gd name="connsiteX281" fmla="*/ 108856 w 164495"/>
                <a:gd name="connsiteY281" fmla="*/ 38632 h 189757"/>
                <a:gd name="connsiteX282" fmla="*/ 108456 w 164495"/>
                <a:gd name="connsiteY282" fmla="*/ 36371 h 189757"/>
                <a:gd name="connsiteX283" fmla="*/ 108683 w 164495"/>
                <a:gd name="connsiteY283" fmla="*/ 34517 h 189757"/>
                <a:gd name="connsiteX284" fmla="*/ 109466 w 164495"/>
                <a:gd name="connsiteY284" fmla="*/ 33179 h 189757"/>
                <a:gd name="connsiteX285" fmla="*/ 110803 w 164495"/>
                <a:gd name="connsiteY285" fmla="*/ 32373 h 189757"/>
                <a:gd name="connsiteX286" fmla="*/ 110936 w 164495"/>
                <a:gd name="connsiteY286" fmla="*/ 31122 h 189757"/>
                <a:gd name="connsiteX287" fmla="*/ 110952 w 164495"/>
                <a:gd name="connsiteY287" fmla="*/ 30949 h 189757"/>
                <a:gd name="connsiteX288" fmla="*/ 112454 w 164495"/>
                <a:gd name="connsiteY288" fmla="*/ 27969 h 189757"/>
                <a:gd name="connsiteX289" fmla="*/ 113940 w 164495"/>
                <a:gd name="connsiteY289" fmla="*/ 25004 h 189757"/>
                <a:gd name="connsiteX290" fmla="*/ 115732 w 164495"/>
                <a:gd name="connsiteY290" fmla="*/ 21546 h 189757"/>
                <a:gd name="connsiteX291" fmla="*/ 117211 w 164495"/>
                <a:gd name="connsiteY291" fmla="*/ 18690 h 189757"/>
                <a:gd name="connsiteX292" fmla="*/ 117015 w 164495"/>
                <a:gd name="connsiteY292" fmla="*/ 17274 h 189757"/>
                <a:gd name="connsiteX293" fmla="*/ 117164 w 164495"/>
                <a:gd name="connsiteY293" fmla="*/ 15162 h 189757"/>
                <a:gd name="connsiteX294" fmla="*/ 117469 w 164495"/>
                <a:gd name="connsiteY294" fmla="*/ 12807 h 189757"/>
                <a:gd name="connsiteX295" fmla="*/ 117391 w 164495"/>
                <a:gd name="connsiteY295" fmla="*/ 11406 h 189757"/>
                <a:gd name="connsiteX296" fmla="*/ 117821 w 164495"/>
                <a:gd name="connsiteY296" fmla="*/ 10460 h 189757"/>
                <a:gd name="connsiteX297" fmla="*/ 118846 w 164495"/>
                <a:gd name="connsiteY297" fmla="*/ 6939 h 189757"/>
                <a:gd name="connsiteX298" fmla="*/ 119448 w 164495"/>
                <a:gd name="connsiteY298" fmla="*/ 4897 h 189757"/>
                <a:gd name="connsiteX299" fmla="*/ 120332 w 164495"/>
                <a:gd name="connsiteY299" fmla="*/ 3982 h 189757"/>
                <a:gd name="connsiteX300" fmla="*/ 121709 w 164495"/>
                <a:gd name="connsiteY300" fmla="*/ 3325 h 189757"/>
                <a:gd name="connsiteX301" fmla="*/ 123712 w 164495"/>
                <a:gd name="connsiteY301" fmla="*/ 3301 h 189757"/>
                <a:gd name="connsiteX302" fmla="*/ 128938 w 164495"/>
                <a:gd name="connsiteY302" fmla="*/ 2855 h 189757"/>
                <a:gd name="connsiteX303" fmla="*/ 133820 w 164495"/>
                <a:gd name="connsiteY303" fmla="*/ 1940 h 189757"/>
                <a:gd name="connsiteX304" fmla="*/ 135439 w 164495"/>
                <a:gd name="connsiteY304" fmla="*/ 1533 h 189757"/>
                <a:gd name="connsiteX305" fmla="*/ 138499 w 164495"/>
                <a:gd name="connsiteY305" fmla="*/ 63 h 189757"/>
                <a:gd name="connsiteX306" fmla="*/ 139680 w 164495"/>
                <a:gd name="connsiteY306" fmla="*/ 0 h 189757"/>
                <a:gd name="connsiteX307" fmla="*/ 140689 w 164495"/>
                <a:gd name="connsiteY307" fmla="*/ 563 h 189757"/>
                <a:gd name="connsiteX308" fmla="*/ 146588 w 164495"/>
                <a:gd name="connsiteY308" fmla="*/ 2253 h 189757"/>
                <a:gd name="connsiteX309" fmla="*/ 148207 w 164495"/>
                <a:gd name="connsiteY309" fmla="*/ 2918 h 189757"/>
                <a:gd name="connsiteX310" fmla="*/ 148802 w 164495"/>
                <a:gd name="connsiteY310" fmla="*/ 2816 h 189757"/>
                <a:gd name="connsiteX311" fmla="*/ 149694 w 164495"/>
                <a:gd name="connsiteY311" fmla="*/ 2965 h 189757"/>
                <a:gd name="connsiteX312" fmla="*/ 151078 w 164495"/>
                <a:gd name="connsiteY312" fmla="*/ 2981 h 189757"/>
                <a:gd name="connsiteX313" fmla="*/ 152424 w 164495"/>
                <a:gd name="connsiteY313" fmla="*/ 2777 h 189757"/>
                <a:gd name="connsiteX314" fmla="*/ 153284 w 164495"/>
                <a:gd name="connsiteY314" fmla="*/ 2981 h 189757"/>
                <a:gd name="connsiteX315" fmla="*/ 154372 w 164495"/>
                <a:gd name="connsiteY315" fmla="*/ 4099 h 189757"/>
                <a:gd name="connsiteX316" fmla="*/ 155099 w 164495"/>
                <a:gd name="connsiteY316" fmla="*/ 3974 h 189757"/>
                <a:gd name="connsiteX317" fmla="*/ 156046 w 164495"/>
                <a:gd name="connsiteY317" fmla="*/ 3161 h 189757"/>
                <a:gd name="connsiteX318" fmla="*/ 157822 w 164495"/>
                <a:gd name="connsiteY318" fmla="*/ 2331 h 189757"/>
                <a:gd name="connsiteX319" fmla="*/ 161257 w 164495"/>
                <a:gd name="connsiteY319" fmla="*/ 1408 h 189757"/>
                <a:gd name="connsiteX320" fmla="*/ 161812 w 164495"/>
                <a:gd name="connsiteY320" fmla="*/ 1823 h 189757"/>
                <a:gd name="connsiteX321" fmla="*/ 163001 w 164495"/>
                <a:gd name="connsiteY321" fmla="*/ 3873 h 189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Lst>
              <a:rect l="l" t="t" r="r" b="b"/>
              <a:pathLst>
                <a:path w="164495" h="189757">
                  <a:moveTo>
                    <a:pt x="164237" y="4569"/>
                  </a:moveTo>
                  <a:lnTo>
                    <a:pt x="164496" y="8379"/>
                  </a:lnTo>
                  <a:lnTo>
                    <a:pt x="162853" y="13120"/>
                  </a:lnTo>
                  <a:lnTo>
                    <a:pt x="161616" y="16672"/>
                  </a:lnTo>
                  <a:lnTo>
                    <a:pt x="158378" y="22539"/>
                  </a:lnTo>
                  <a:lnTo>
                    <a:pt x="155483" y="27796"/>
                  </a:lnTo>
                  <a:lnTo>
                    <a:pt x="152424" y="36559"/>
                  </a:lnTo>
                  <a:lnTo>
                    <a:pt x="152440" y="42966"/>
                  </a:lnTo>
                  <a:lnTo>
                    <a:pt x="152103" y="46995"/>
                  </a:lnTo>
                  <a:lnTo>
                    <a:pt x="151102" y="49460"/>
                  </a:lnTo>
                  <a:lnTo>
                    <a:pt x="148692" y="56086"/>
                  </a:lnTo>
                  <a:lnTo>
                    <a:pt x="148332" y="61789"/>
                  </a:lnTo>
                  <a:lnTo>
                    <a:pt x="149193" y="68760"/>
                  </a:lnTo>
                  <a:lnTo>
                    <a:pt x="148371" y="75371"/>
                  </a:lnTo>
                  <a:lnTo>
                    <a:pt x="145860" y="81614"/>
                  </a:lnTo>
                  <a:lnTo>
                    <a:pt x="144781" y="86527"/>
                  </a:lnTo>
                  <a:lnTo>
                    <a:pt x="145407" y="92449"/>
                  </a:lnTo>
                  <a:lnTo>
                    <a:pt x="140799" y="97378"/>
                  </a:lnTo>
                  <a:lnTo>
                    <a:pt x="135001" y="102276"/>
                  </a:lnTo>
                  <a:lnTo>
                    <a:pt x="131246" y="103692"/>
                  </a:lnTo>
                  <a:lnTo>
                    <a:pt x="128328" y="105343"/>
                  </a:lnTo>
                  <a:lnTo>
                    <a:pt x="126247" y="107212"/>
                  </a:lnTo>
                  <a:lnTo>
                    <a:pt x="125566" y="108229"/>
                  </a:lnTo>
                  <a:lnTo>
                    <a:pt x="124048" y="110498"/>
                  </a:lnTo>
                  <a:lnTo>
                    <a:pt x="120598" y="117531"/>
                  </a:lnTo>
                  <a:lnTo>
                    <a:pt x="118799" y="120614"/>
                  </a:lnTo>
                  <a:lnTo>
                    <a:pt x="116444" y="123250"/>
                  </a:lnTo>
                  <a:lnTo>
                    <a:pt x="112939" y="126466"/>
                  </a:lnTo>
                  <a:lnTo>
                    <a:pt x="111656" y="127983"/>
                  </a:lnTo>
                  <a:lnTo>
                    <a:pt x="111132" y="130190"/>
                  </a:lnTo>
                  <a:lnTo>
                    <a:pt x="111359" y="134242"/>
                  </a:lnTo>
                  <a:lnTo>
                    <a:pt x="111695" y="146595"/>
                  </a:lnTo>
                  <a:lnTo>
                    <a:pt x="111108" y="150179"/>
                  </a:lnTo>
                  <a:lnTo>
                    <a:pt x="110146" y="156070"/>
                  </a:lnTo>
                  <a:lnTo>
                    <a:pt x="106704" y="162673"/>
                  </a:lnTo>
                  <a:lnTo>
                    <a:pt x="104122" y="166342"/>
                  </a:lnTo>
                  <a:lnTo>
                    <a:pt x="101541" y="167468"/>
                  </a:lnTo>
                  <a:lnTo>
                    <a:pt x="98145" y="168462"/>
                  </a:lnTo>
                  <a:lnTo>
                    <a:pt x="96518" y="169706"/>
                  </a:lnTo>
                  <a:lnTo>
                    <a:pt x="95524" y="171544"/>
                  </a:lnTo>
                  <a:lnTo>
                    <a:pt x="93631" y="173140"/>
                  </a:lnTo>
                  <a:lnTo>
                    <a:pt x="90838" y="174510"/>
                  </a:lnTo>
                  <a:lnTo>
                    <a:pt x="87302" y="177866"/>
                  </a:lnTo>
                  <a:lnTo>
                    <a:pt x="83038" y="183217"/>
                  </a:lnTo>
                  <a:lnTo>
                    <a:pt x="80120" y="186284"/>
                  </a:lnTo>
                  <a:lnTo>
                    <a:pt x="78555" y="187074"/>
                  </a:lnTo>
                  <a:lnTo>
                    <a:pt x="76936" y="187144"/>
                  </a:lnTo>
                  <a:lnTo>
                    <a:pt x="75254" y="186503"/>
                  </a:lnTo>
                  <a:lnTo>
                    <a:pt x="73853" y="186417"/>
                  </a:lnTo>
                  <a:lnTo>
                    <a:pt x="73149" y="186706"/>
                  </a:lnTo>
                  <a:lnTo>
                    <a:pt x="72696" y="186472"/>
                  </a:lnTo>
                  <a:lnTo>
                    <a:pt x="72030" y="185971"/>
                  </a:lnTo>
                  <a:lnTo>
                    <a:pt x="72054" y="184735"/>
                  </a:lnTo>
                  <a:lnTo>
                    <a:pt x="71858" y="182693"/>
                  </a:lnTo>
                  <a:lnTo>
                    <a:pt x="71037" y="180588"/>
                  </a:lnTo>
                  <a:lnTo>
                    <a:pt x="72015" y="178899"/>
                  </a:lnTo>
                  <a:lnTo>
                    <a:pt x="72891" y="177615"/>
                  </a:lnTo>
                  <a:lnTo>
                    <a:pt x="72735" y="176943"/>
                  </a:lnTo>
                  <a:lnTo>
                    <a:pt x="71858" y="175871"/>
                  </a:lnTo>
                  <a:lnTo>
                    <a:pt x="70881" y="174330"/>
                  </a:lnTo>
                  <a:lnTo>
                    <a:pt x="69957" y="174439"/>
                  </a:lnTo>
                  <a:lnTo>
                    <a:pt x="67994" y="175613"/>
                  </a:lnTo>
                  <a:lnTo>
                    <a:pt x="65952" y="176536"/>
                  </a:lnTo>
                  <a:lnTo>
                    <a:pt x="64043" y="176919"/>
                  </a:lnTo>
                  <a:lnTo>
                    <a:pt x="62540" y="177874"/>
                  </a:lnTo>
                  <a:lnTo>
                    <a:pt x="61719" y="178390"/>
                  </a:lnTo>
                  <a:lnTo>
                    <a:pt x="60428" y="178390"/>
                  </a:lnTo>
                  <a:lnTo>
                    <a:pt x="59708" y="177819"/>
                  </a:lnTo>
                  <a:lnTo>
                    <a:pt x="58136" y="177271"/>
                  </a:lnTo>
                  <a:lnTo>
                    <a:pt x="57283" y="177459"/>
                  </a:lnTo>
                  <a:lnTo>
                    <a:pt x="56798" y="177725"/>
                  </a:lnTo>
                  <a:lnTo>
                    <a:pt x="56595" y="179665"/>
                  </a:lnTo>
                  <a:lnTo>
                    <a:pt x="56407" y="181308"/>
                  </a:lnTo>
                  <a:lnTo>
                    <a:pt x="56102" y="182849"/>
                  </a:lnTo>
                  <a:lnTo>
                    <a:pt x="55539" y="183569"/>
                  </a:lnTo>
                  <a:lnTo>
                    <a:pt x="53168" y="184336"/>
                  </a:lnTo>
                  <a:lnTo>
                    <a:pt x="51556" y="185392"/>
                  </a:lnTo>
                  <a:lnTo>
                    <a:pt x="50172" y="186104"/>
                  </a:lnTo>
                  <a:lnTo>
                    <a:pt x="49311" y="185924"/>
                  </a:lnTo>
                  <a:lnTo>
                    <a:pt x="47590" y="184524"/>
                  </a:lnTo>
                  <a:lnTo>
                    <a:pt x="45877" y="183225"/>
                  </a:lnTo>
                  <a:lnTo>
                    <a:pt x="44930" y="182130"/>
                  </a:lnTo>
                  <a:lnTo>
                    <a:pt x="44398" y="181347"/>
                  </a:lnTo>
                  <a:lnTo>
                    <a:pt x="44054" y="181003"/>
                  </a:lnTo>
                  <a:lnTo>
                    <a:pt x="42974" y="180948"/>
                  </a:lnTo>
                  <a:lnTo>
                    <a:pt x="42654" y="181668"/>
                  </a:lnTo>
                  <a:lnTo>
                    <a:pt x="42114" y="181331"/>
                  </a:lnTo>
                  <a:lnTo>
                    <a:pt x="40432" y="179853"/>
                  </a:lnTo>
                  <a:lnTo>
                    <a:pt x="38444" y="177521"/>
                  </a:lnTo>
                  <a:lnTo>
                    <a:pt x="37725" y="177162"/>
                  </a:lnTo>
                  <a:lnTo>
                    <a:pt x="36629" y="177201"/>
                  </a:lnTo>
                  <a:lnTo>
                    <a:pt x="34893" y="178061"/>
                  </a:lnTo>
                  <a:lnTo>
                    <a:pt x="33187" y="179399"/>
                  </a:lnTo>
                  <a:lnTo>
                    <a:pt x="30112" y="180635"/>
                  </a:lnTo>
                  <a:lnTo>
                    <a:pt x="27547" y="181324"/>
                  </a:lnTo>
                  <a:lnTo>
                    <a:pt x="27312" y="182169"/>
                  </a:lnTo>
                  <a:lnTo>
                    <a:pt x="26709" y="183624"/>
                  </a:lnTo>
                  <a:lnTo>
                    <a:pt x="25864" y="184531"/>
                  </a:lnTo>
                  <a:lnTo>
                    <a:pt x="23588" y="184813"/>
                  </a:lnTo>
                  <a:lnTo>
                    <a:pt x="22766" y="186112"/>
                  </a:lnTo>
                  <a:lnTo>
                    <a:pt x="20802" y="188615"/>
                  </a:lnTo>
                  <a:lnTo>
                    <a:pt x="19504" y="189757"/>
                  </a:lnTo>
                  <a:lnTo>
                    <a:pt x="19160" y="189272"/>
                  </a:lnTo>
                  <a:lnTo>
                    <a:pt x="18370" y="188662"/>
                  </a:lnTo>
                  <a:lnTo>
                    <a:pt x="16758" y="186722"/>
                  </a:lnTo>
                  <a:lnTo>
                    <a:pt x="15162" y="184304"/>
                  </a:lnTo>
                  <a:lnTo>
                    <a:pt x="14739" y="183209"/>
                  </a:lnTo>
                  <a:lnTo>
                    <a:pt x="14286" y="182583"/>
                  </a:lnTo>
                  <a:lnTo>
                    <a:pt x="14215" y="180158"/>
                  </a:lnTo>
                  <a:lnTo>
                    <a:pt x="11813" y="177279"/>
                  </a:lnTo>
                  <a:lnTo>
                    <a:pt x="5790" y="172162"/>
                  </a:lnTo>
                  <a:lnTo>
                    <a:pt x="5148" y="170637"/>
                  </a:lnTo>
                  <a:lnTo>
                    <a:pt x="0" y="165958"/>
                  </a:lnTo>
                  <a:lnTo>
                    <a:pt x="1314" y="162587"/>
                  </a:lnTo>
                  <a:lnTo>
                    <a:pt x="2292" y="161022"/>
                  </a:lnTo>
                  <a:lnTo>
                    <a:pt x="3474" y="159942"/>
                  </a:lnTo>
                  <a:lnTo>
                    <a:pt x="8215" y="157298"/>
                  </a:lnTo>
                  <a:lnTo>
                    <a:pt x="8934" y="157400"/>
                  </a:lnTo>
                  <a:lnTo>
                    <a:pt x="12205" y="160834"/>
                  </a:lnTo>
                  <a:lnTo>
                    <a:pt x="13245" y="161108"/>
                  </a:lnTo>
                  <a:lnTo>
                    <a:pt x="14411" y="161014"/>
                  </a:lnTo>
                  <a:lnTo>
                    <a:pt x="15788" y="161155"/>
                  </a:lnTo>
                  <a:lnTo>
                    <a:pt x="16468" y="160482"/>
                  </a:lnTo>
                  <a:lnTo>
                    <a:pt x="16570" y="159598"/>
                  </a:lnTo>
                  <a:lnTo>
                    <a:pt x="15576" y="158604"/>
                  </a:lnTo>
                  <a:lnTo>
                    <a:pt x="15428" y="157540"/>
                  </a:lnTo>
                  <a:lnTo>
                    <a:pt x="16132" y="156390"/>
                  </a:lnTo>
                  <a:lnTo>
                    <a:pt x="16523" y="155107"/>
                  </a:lnTo>
                  <a:lnTo>
                    <a:pt x="17548" y="153605"/>
                  </a:lnTo>
                  <a:lnTo>
                    <a:pt x="17658" y="152893"/>
                  </a:lnTo>
                  <a:lnTo>
                    <a:pt x="16578" y="152119"/>
                  </a:lnTo>
                  <a:lnTo>
                    <a:pt x="14364" y="150938"/>
                  </a:lnTo>
                  <a:lnTo>
                    <a:pt x="12854" y="149795"/>
                  </a:lnTo>
                  <a:lnTo>
                    <a:pt x="12275" y="148708"/>
                  </a:lnTo>
                  <a:lnTo>
                    <a:pt x="12690" y="147315"/>
                  </a:lnTo>
                  <a:lnTo>
                    <a:pt x="13902" y="146181"/>
                  </a:lnTo>
                  <a:lnTo>
                    <a:pt x="13832" y="145563"/>
                  </a:lnTo>
                  <a:lnTo>
                    <a:pt x="12760" y="144546"/>
                  </a:lnTo>
                  <a:lnTo>
                    <a:pt x="11978" y="143458"/>
                  </a:lnTo>
                  <a:lnTo>
                    <a:pt x="11180" y="142778"/>
                  </a:lnTo>
                  <a:lnTo>
                    <a:pt x="8950" y="142371"/>
                  </a:lnTo>
                  <a:lnTo>
                    <a:pt x="9380" y="140908"/>
                  </a:lnTo>
                  <a:lnTo>
                    <a:pt x="10194" y="138749"/>
                  </a:lnTo>
                  <a:lnTo>
                    <a:pt x="10397" y="137098"/>
                  </a:lnTo>
                  <a:lnTo>
                    <a:pt x="9779" y="132764"/>
                  </a:lnTo>
                  <a:lnTo>
                    <a:pt x="9826" y="131981"/>
                  </a:lnTo>
                  <a:lnTo>
                    <a:pt x="10437" y="131582"/>
                  </a:lnTo>
                  <a:lnTo>
                    <a:pt x="11759" y="132060"/>
                  </a:lnTo>
                  <a:lnTo>
                    <a:pt x="13097" y="132717"/>
                  </a:lnTo>
                  <a:lnTo>
                    <a:pt x="16742" y="131778"/>
                  </a:lnTo>
                  <a:lnTo>
                    <a:pt x="18010" y="131629"/>
                  </a:lnTo>
                  <a:lnTo>
                    <a:pt x="19066" y="132459"/>
                  </a:lnTo>
                  <a:lnTo>
                    <a:pt x="20513" y="133108"/>
                  </a:lnTo>
                  <a:lnTo>
                    <a:pt x="28900" y="131301"/>
                  </a:lnTo>
                  <a:lnTo>
                    <a:pt x="29064" y="129462"/>
                  </a:lnTo>
                  <a:lnTo>
                    <a:pt x="29541" y="127796"/>
                  </a:lnTo>
                  <a:lnTo>
                    <a:pt x="29604" y="126552"/>
                  </a:lnTo>
                  <a:lnTo>
                    <a:pt x="29260" y="125746"/>
                  </a:lnTo>
                  <a:lnTo>
                    <a:pt x="28845" y="125144"/>
                  </a:lnTo>
                  <a:lnTo>
                    <a:pt x="28595" y="123892"/>
                  </a:lnTo>
                  <a:lnTo>
                    <a:pt x="28587" y="122554"/>
                  </a:lnTo>
                  <a:lnTo>
                    <a:pt x="29393" y="121920"/>
                  </a:lnTo>
                  <a:lnTo>
                    <a:pt x="32068" y="120324"/>
                  </a:lnTo>
                  <a:lnTo>
                    <a:pt x="32898" y="120379"/>
                  </a:lnTo>
                  <a:lnTo>
                    <a:pt x="34767" y="121255"/>
                  </a:lnTo>
                  <a:lnTo>
                    <a:pt x="36520" y="122617"/>
                  </a:lnTo>
                  <a:lnTo>
                    <a:pt x="38085" y="125480"/>
                  </a:lnTo>
                  <a:lnTo>
                    <a:pt x="39156" y="127952"/>
                  </a:lnTo>
                  <a:lnTo>
                    <a:pt x="40885" y="130941"/>
                  </a:lnTo>
                  <a:lnTo>
                    <a:pt x="44539" y="132161"/>
                  </a:lnTo>
                  <a:lnTo>
                    <a:pt x="48904" y="132936"/>
                  </a:lnTo>
                  <a:lnTo>
                    <a:pt x="51267" y="132732"/>
                  </a:lnTo>
                  <a:lnTo>
                    <a:pt x="54639" y="130182"/>
                  </a:lnTo>
                  <a:lnTo>
                    <a:pt x="56548" y="128195"/>
                  </a:lnTo>
                  <a:lnTo>
                    <a:pt x="57166" y="127123"/>
                  </a:lnTo>
                  <a:lnTo>
                    <a:pt x="58277" y="127678"/>
                  </a:lnTo>
                  <a:lnTo>
                    <a:pt x="59536" y="130291"/>
                  </a:lnTo>
                  <a:lnTo>
                    <a:pt x="60342" y="131309"/>
                  </a:lnTo>
                  <a:lnTo>
                    <a:pt x="60545" y="132279"/>
                  </a:lnTo>
                  <a:lnTo>
                    <a:pt x="59982" y="133483"/>
                  </a:lnTo>
                  <a:lnTo>
                    <a:pt x="60530" y="134258"/>
                  </a:lnTo>
                  <a:lnTo>
                    <a:pt x="62877" y="134813"/>
                  </a:lnTo>
                  <a:lnTo>
                    <a:pt x="64935" y="134289"/>
                  </a:lnTo>
                  <a:lnTo>
                    <a:pt x="65858" y="133225"/>
                  </a:lnTo>
                  <a:lnTo>
                    <a:pt x="67399" y="131833"/>
                  </a:lnTo>
                  <a:lnTo>
                    <a:pt x="67415" y="130659"/>
                  </a:lnTo>
                  <a:lnTo>
                    <a:pt x="66585" y="129900"/>
                  </a:lnTo>
                  <a:lnTo>
                    <a:pt x="66585" y="128852"/>
                  </a:lnTo>
                  <a:lnTo>
                    <a:pt x="67446" y="128030"/>
                  </a:lnTo>
                  <a:lnTo>
                    <a:pt x="68275" y="125777"/>
                  </a:lnTo>
                  <a:lnTo>
                    <a:pt x="68534" y="124134"/>
                  </a:lnTo>
                  <a:lnTo>
                    <a:pt x="69347" y="123086"/>
                  </a:lnTo>
                  <a:lnTo>
                    <a:pt x="70888" y="122358"/>
                  </a:lnTo>
                  <a:lnTo>
                    <a:pt x="71444" y="121701"/>
                  </a:lnTo>
                  <a:lnTo>
                    <a:pt x="72304" y="117805"/>
                  </a:lnTo>
                  <a:lnTo>
                    <a:pt x="71858" y="116397"/>
                  </a:lnTo>
                  <a:lnTo>
                    <a:pt x="71858" y="115231"/>
                  </a:lnTo>
                  <a:lnTo>
                    <a:pt x="72836" y="113737"/>
                  </a:lnTo>
                  <a:lnTo>
                    <a:pt x="73016" y="111296"/>
                  </a:lnTo>
                  <a:lnTo>
                    <a:pt x="72601" y="107298"/>
                  </a:lnTo>
                  <a:lnTo>
                    <a:pt x="72328" y="104552"/>
                  </a:lnTo>
                  <a:lnTo>
                    <a:pt x="72030" y="101673"/>
                  </a:lnTo>
                  <a:lnTo>
                    <a:pt x="72781" y="97895"/>
                  </a:lnTo>
                  <a:lnTo>
                    <a:pt x="73564" y="93959"/>
                  </a:lnTo>
                  <a:lnTo>
                    <a:pt x="73423" y="92981"/>
                  </a:lnTo>
                  <a:lnTo>
                    <a:pt x="72335" y="91785"/>
                  </a:lnTo>
                  <a:lnTo>
                    <a:pt x="70998" y="90697"/>
                  </a:lnTo>
                  <a:lnTo>
                    <a:pt x="67556" y="89797"/>
                  </a:lnTo>
                  <a:lnTo>
                    <a:pt x="66273" y="88366"/>
                  </a:lnTo>
                  <a:lnTo>
                    <a:pt x="65271" y="86848"/>
                  </a:lnTo>
                  <a:lnTo>
                    <a:pt x="64544" y="86363"/>
                  </a:lnTo>
                  <a:lnTo>
                    <a:pt x="60773" y="85768"/>
                  </a:lnTo>
                  <a:lnTo>
                    <a:pt x="59943" y="84908"/>
                  </a:lnTo>
                  <a:lnTo>
                    <a:pt x="60279" y="82451"/>
                  </a:lnTo>
                  <a:lnTo>
                    <a:pt x="60616" y="78829"/>
                  </a:lnTo>
                  <a:lnTo>
                    <a:pt x="60483" y="76318"/>
                  </a:lnTo>
                  <a:lnTo>
                    <a:pt x="61148" y="74283"/>
                  </a:lnTo>
                  <a:lnTo>
                    <a:pt x="61907" y="72758"/>
                  </a:lnTo>
                  <a:lnTo>
                    <a:pt x="63573" y="71146"/>
                  </a:lnTo>
                  <a:lnTo>
                    <a:pt x="64450" y="69245"/>
                  </a:lnTo>
                  <a:lnTo>
                    <a:pt x="64935" y="68776"/>
                  </a:lnTo>
                  <a:lnTo>
                    <a:pt x="68088" y="68455"/>
                  </a:lnTo>
                  <a:lnTo>
                    <a:pt x="69230" y="67665"/>
                  </a:lnTo>
                  <a:lnTo>
                    <a:pt x="70129" y="66859"/>
                  </a:lnTo>
                  <a:lnTo>
                    <a:pt x="70513" y="65779"/>
                  </a:lnTo>
                  <a:lnTo>
                    <a:pt x="71592" y="63988"/>
                  </a:lnTo>
                  <a:lnTo>
                    <a:pt x="72547" y="62775"/>
                  </a:lnTo>
                  <a:lnTo>
                    <a:pt x="72656" y="61954"/>
                  </a:lnTo>
                  <a:lnTo>
                    <a:pt x="72453" y="60811"/>
                  </a:lnTo>
                  <a:lnTo>
                    <a:pt x="71498" y="58566"/>
                  </a:lnTo>
                  <a:lnTo>
                    <a:pt x="70356" y="56696"/>
                  </a:lnTo>
                  <a:lnTo>
                    <a:pt x="69668" y="56023"/>
                  </a:lnTo>
                  <a:lnTo>
                    <a:pt x="68275" y="51627"/>
                  </a:lnTo>
                  <a:lnTo>
                    <a:pt x="66984" y="50594"/>
                  </a:lnTo>
                  <a:lnTo>
                    <a:pt x="64465" y="50031"/>
                  </a:lnTo>
                  <a:lnTo>
                    <a:pt x="59748" y="49530"/>
                  </a:lnTo>
                  <a:lnTo>
                    <a:pt x="56892" y="50320"/>
                  </a:lnTo>
                  <a:lnTo>
                    <a:pt x="52550" y="51799"/>
                  </a:lnTo>
                  <a:lnTo>
                    <a:pt x="49233" y="52824"/>
                  </a:lnTo>
                  <a:lnTo>
                    <a:pt x="47074" y="53403"/>
                  </a:lnTo>
                  <a:lnTo>
                    <a:pt x="45806" y="53246"/>
                  </a:lnTo>
                  <a:lnTo>
                    <a:pt x="45227" y="52573"/>
                  </a:lnTo>
                  <a:lnTo>
                    <a:pt x="46072" y="52002"/>
                  </a:lnTo>
                  <a:lnTo>
                    <a:pt x="46487" y="50664"/>
                  </a:lnTo>
                  <a:lnTo>
                    <a:pt x="45947" y="48748"/>
                  </a:lnTo>
                  <a:lnTo>
                    <a:pt x="45110" y="46995"/>
                  </a:lnTo>
                  <a:lnTo>
                    <a:pt x="44633" y="44523"/>
                  </a:lnTo>
                  <a:lnTo>
                    <a:pt x="44836" y="41464"/>
                  </a:lnTo>
                  <a:lnTo>
                    <a:pt x="45650" y="38585"/>
                  </a:lnTo>
                  <a:lnTo>
                    <a:pt x="47394" y="34845"/>
                  </a:lnTo>
                  <a:lnTo>
                    <a:pt x="47504" y="33320"/>
                  </a:lnTo>
                  <a:lnTo>
                    <a:pt x="52769" y="33367"/>
                  </a:lnTo>
                  <a:lnTo>
                    <a:pt x="58027" y="33414"/>
                  </a:lnTo>
                  <a:lnTo>
                    <a:pt x="63769" y="33375"/>
                  </a:lnTo>
                  <a:lnTo>
                    <a:pt x="69316" y="33343"/>
                  </a:lnTo>
                  <a:lnTo>
                    <a:pt x="73642" y="33469"/>
                  </a:lnTo>
                  <a:lnTo>
                    <a:pt x="75723" y="32498"/>
                  </a:lnTo>
                  <a:lnTo>
                    <a:pt x="77703" y="33969"/>
                  </a:lnTo>
                  <a:lnTo>
                    <a:pt x="78672" y="34290"/>
                  </a:lnTo>
                  <a:lnTo>
                    <a:pt x="79001" y="34173"/>
                  </a:lnTo>
                  <a:lnTo>
                    <a:pt x="79760" y="35205"/>
                  </a:lnTo>
                  <a:lnTo>
                    <a:pt x="82225" y="35096"/>
                  </a:lnTo>
                  <a:lnTo>
                    <a:pt x="82616" y="35331"/>
                  </a:lnTo>
                  <a:lnTo>
                    <a:pt x="82827" y="36582"/>
                  </a:lnTo>
                  <a:lnTo>
                    <a:pt x="85111" y="36551"/>
                  </a:lnTo>
                  <a:lnTo>
                    <a:pt x="86238" y="36825"/>
                  </a:lnTo>
                  <a:lnTo>
                    <a:pt x="87153" y="36794"/>
                  </a:lnTo>
                  <a:lnTo>
                    <a:pt x="88483" y="36074"/>
                  </a:lnTo>
                  <a:lnTo>
                    <a:pt x="89438" y="36308"/>
                  </a:lnTo>
                  <a:lnTo>
                    <a:pt x="91174" y="37247"/>
                  </a:lnTo>
                  <a:lnTo>
                    <a:pt x="92410" y="38053"/>
                  </a:lnTo>
                  <a:lnTo>
                    <a:pt x="94139" y="37787"/>
                  </a:lnTo>
                  <a:lnTo>
                    <a:pt x="98145" y="37928"/>
                  </a:lnTo>
                  <a:lnTo>
                    <a:pt x="101251" y="38702"/>
                  </a:lnTo>
                  <a:lnTo>
                    <a:pt x="104325" y="40846"/>
                  </a:lnTo>
                  <a:lnTo>
                    <a:pt x="106383" y="42082"/>
                  </a:lnTo>
                  <a:lnTo>
                    <a:pt x="108230" y="43913"/>
                  </a:lnTo>
                  <a:lnTo>
                    <a:pt x="108910" y="43584"/>
                  </a:lnTo>
                  <a:lnTo>
                    <a:pt x="109552" y="43084"/>
                  </a:lnTo>
                  <a:lnTo>
                    <a:pt x="109912" y="42865"/>
                  </a:lnTo>
                  <a:lnTo>
                    <a:pt x="109888" y="41300"/>
                  </a:lnTo>
                  <a:lnTo>
                    <a:pt x="108856" y="38632"/>
                  </a:lnTo>
                  <a:lnTo>
                    <a:pt x="108456" y="36371"/>
                  </a:lnTo>
                  <a:lnTo>
                    <a:pt x="108683" y="34517"/>
                  </a:lnTo>
                  <a:lnTo>
                    <a:pt x="109466" y="33179"/>
                  </a:lnTo>
                  <a:lnTo>
                    <a:pt x="110803" y="32373"/>
                  </a:lnTo>
                  <a:lnTo>
                    <a:pt x="110936" y="31122"/>
                  </a:lnTo>
                  <a:lnTo>
                    <a:pt x="110952" y="30949"/>
                  </a:lnTo>
                  <a:lnTo>
                    <a:pt x="112454" y="27969"/>
                  </a:lnTo>
                  <a:lnTo>
                    <a:pt x="113940" y="25004"/>
                  </a:lnTo>
                  <a:lnTo>
                    <a:pt x="115732" y="21546"/>
                  </a:lnTo>
                  <a:lnTo>
                    <a:pt x="117211" y="18690"/>
                  </a:lnTo>
                  <a:lnTo>
                    <a:pt x="117015" y="17274"/>
                  </a:lnTo>
                  <a:lnTo>
                    <a:pt x="117164" y="15162"/>
                  </a:lnTo>
                  <a:lnTo>
                    <a:pt x="117469" y="12807"/>
                  </a:lnTo>
                  <a:lnTo>
                    <a:pt x="117391" y="11406"/>
                  </a:lnTo>
                  <a:lnTo>
                    <a:pt x="117821" y="10460"/>
                  </a:lnTo>
                  <a:lnTo>
                    <a:pt x="118846" y="6939"/>
                  </a:lnTo>
                  <a:lnTo>
                    <a:pt x="119448" y="4897"/>
                  </a:lnTo>
                  <a:lnTo>
                    <a:pt x="120332" y="3982"/>
                  </a:lnTo>
                  <a:lnTo>
                    <a:pt x="121709" y="3325"/>
                  </a:lnTo>
                  <a:lnTo>
                    <a:pt x="123712" y="3301"/>
                  </a:lnTo>
                  <a:lnTo>
                    <a:pt x="128938" y="2855"/>
                  </a:lnTo>
                  <a:lnTo>
                    <a:pt x="133820" y="1940"/>
                  </a:lnTo>
                  <a:lnTo>
                    <a:pt x="135439" y="1533"/>
                  </a:lnTo>
                  <a:lnTo>
                    <a:pt x="138499" y="63"/>
                  </a:lnTo>
                  <a:lnTo>
                    <a:pt x="139680" y="0"/>
                  </a:lnTo>
                  <a:lnTo>
                    <a:pt x="140689" y="563"/>
                  </a:lnTo>
                  <a:lnTo>
                    <a:pt x="146588" y="2253"/>
                  </a:lnTo>
                  <a:lnTo>
                    <a:pt x="148207" y="2918"/>
                  </a:lnTo>
                  <a:lnTo>
                    <a:pt x="148802" y="2816"/>
                  </a:lnTo>
                  <a:lnTo>
                    <a:pt x="149694" y="2965"/>
                  </a:lnTo>
                  <a:lnTo>
                    <a:pt x="151078" y="2981"/>
                  </a:lnTo>
                  <a:lnTo>
                    <a:pt x="152424" y="2777"/>
                  </a:lnTo>
                  <a:lnTo>
                    <a:pt x="153284" y="2981"/>
                  </a:lnTo>
                  <a:lnTo>
                    <a:pt x="154372" y="4099"/>
                  </a:lnTo>
                  <a:lnTo>
                    <a:pt x="155099" y="3974"/>
                  </a:lnTo>
                  <a:lnTo>
                    <a:pt x="156046" y="3161"/>
                  </a:lnTo>
                  <a:lnTo>
                    <a:pt x="157822" y="2331"/>
                  </a:lnTo>
                  <a:lnTo>
                    <a:pt x="161257" y="1408"/>
                  </a:lnTo>
                  <a:lnTo>
                    <a:pt x="161812" y="1823"/>
                  </a:lnTo>
                  <a:lnTo>
                    <a:pt x="163001" y="387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5" name="Freeform: Shape 614">
              <a:extLst>
                <a:ext uri="{FF2B5EF4-FFF2-40B4-BE49-F238E27FC236}">
                  <a16:creationId xmlns:a16="http://schemas.microsoft.com/office/drawing/2014/main" id="{FF43991B-F7EE-D3FF-BBC9-B08EAF9A6A2C}"/>
                </a:ext>
              </a:extLst>
            </p:cNvPr>
            <p:cNvSpPr>
              <a:spLocks/>
            </p:cNvSpPr>
            <p:nvPr/>
          </p:nvSpPr>
          <p:spPr>
            <a:xfrm>
              <a:off x="7381979" y="3457722"/>
              <a:ext cx="98465" cy="62219"/>
            </a:xfrm>
            <a:custGeom>
              <a:avLst/>
              <a:gdLst>
                <a:gd name="connsiteX0" fmla="*/ 78039 w 98465"/>
                <a:gd name="connsiteY0" fmla="*/ 8168 h 62219"/>
                <a:gd name="connsiteX1" fmla="*/ 78704 w 98465"/>
                <a:gd name="connsiteY1" fmla="*/ 8590 h 62219"/>
                <a:gd name="connsiteX2" fmla="*/ 80269 w 98465"/>
                <a:gd name="connsiteY2" fmla="*/ 10022 h 62219"/>
                <a:gd name="connsiteX3" fmla="*/ 79901 w 98465"/>
                <a:gd name="connsiteY3" fmla="*/ 12455 h 62219"/>
                <a:gd name="connsiteX4" fmla="*/ 78109 w 98465"/>
                <a:gd name="connsiteY4" fmla="*/ 16367 h 62219"/>
                <a:gd name="connsiteX5" fmla="*/ 77163 w 98465"/>
                <a:gd name="connsiteY5" fmla="*/ 19527 h 62219"/>
                <a:gd name="connsiteX6" fmla="*/ 77061 w 98465"/>
                <a:gd name="connsiteY6" fmla="*/ 21945 h 62219"/>
                <a:gd name="connsiteX7" fmla="*/ 77241 w 98465"/>
                <a:gd name="connsiteY7" fmla="*/ 23079 h 62219"/>
                <a:gd name="connsiteX8" fmla="*/ 77562 w 98465"/>
                <a:gd name="connsiteY8" fmla="*/ 23063 h 62219"/>
                <a:gd name="connsiteX9" fmla="*/ 79267 w 98465"/>
                <a:gd name="connsiteY9" fmla="*/ 23236 h 62219"/>
                <a:gd name="connsiteX10" fmla="*/ 80143 w 98465"/>
                <a:gd name="connsiteY10" fmla="*/ 23236 h 62219"/>
                <a:gd name="connsiteX11" fmla="*/ 82889 w 98465"/>
                <a:gd name="connsiteY11" fmla="*/ 23885 h 62219"/>
                <a:gd name="connsiteX12" fmla="*/ 85088 w 98465"/>
                <a:gd name="connsiteY12" fmla="*/ 24839 h 62219"/>
                <a:gd name="connsiteX13" fmla="*/ 85518 w 98465"/>
                <a:gd name="connsiteY13" fmla="*/ 25849 h 62219"/>
                <a:gd name="connsiteX14" fmla="*/ 85800 w 98465"/>
                <a:gd name="connsiteY14" fmla="*/ 27077 h 62219"/>
                <a:gd name="connsiteX15" fmla="*/ 88420 w 98465"/>
                <a:gd name="connsiteY15" fmla="*/ 28751 h 62219"/>
                <a:gd name="connsiteX16" fmla="*/ 91417 w 98465"/>
                <a:gd name="connsiteY16" fmla="*/ 29839 h 62219"/>
                <a:gd name="connsiteX17" fmla="*/ 92434 w 98465"/>
                <a:gd name="connsiteY17" fmla="*/ 29487 h 62219"/>
                <a:gd name="connsiteX18" fmla="*/ 96158 w 98465"/>
                <a:gd name="connsiteY18" fmla="*/ 25567 h 62219"/>
                <a:gd name="connsiteX19" fmla="*/ 97597 w 98465"/>
                <a:gd name="connsiteY19" fmla="*/ 26216 h 62219"/>
                <a:gd name="connsiteX20" fmla="*/ 98466 w 98465"/>
                <a:gd name="connsiteY20" fmla="*/ 28297 h 62219"/>
                <a:gd name="connsiteX21" fmla="*/ 98427 w 98465"/>
                <a:gd name="connsiteY21" fmla="*/ 29408 h 62219"/>
                <a:gd name="connsiteX22" fmla="*/ 97402 w 98465"/>
                <a:gd name="connsiteY22" fmla="*/ 33563 h 62219"/>
                <a:gd name="connsiteX23" fmla="*/ 97222 w 98465"/>
                <a:gd name="connsiteY23" fmla="*/ 35792 h 62219"/>
                <a:gd name="connsiteX24" fmla="*/ 98106 w 98465"/>
                <a:gd name="connsiteY24" fmla="*/ 37263 h 62219"/>
                <a:gd name="connsiteX25" fmla="*/ 98200 w 98465"/>
                <a:gd name="connsiteY25" fmla="*/ 38413 h 62219"/>
                <a:gd name="connsiteX26" fmla="*/ 97942 w 98465"/>
                <a:gd name="connsiteY26" fmla="*/ 39454 h 62219"/>
                <a:gd name="connsiteX27" fmla="*/ 96455 w 98465"/>
                <a:gd name="connsiteY27" fmla="*/ 39547 h 62219"/>
                <a:gd name="connsiteX28" fmla="*/ 94460 w 98465"/>
                <a:gd name="connsiteY28" fmla="*/ 38984 h 62219"/>
                <a:gd name="connsiteX29" fmla="*/ 92778 w 98465"/>
                <a:gd name="connsiteY29" fmla="*/ 37193 h 62219"/>
                <a:gd name="connsiteX30" fmla="*/ 91503 w 98465"/>
                <a:gd name="connsiteY30" fmla="*/ 37412 h 62219"/>
                <a:gd name="connsiteX31" fmla="*/ 90400 w 98465"/>
                <a:gd name="connsiteY31" fmla="*/ 37873 h 62219"/>
                <a:gd name="connsiteX32" fmla="*/ 89829 w 98465"/>
                <a:gd name="connsiteY32" fmla="*/ 39563 h 62219"/>
                <a:gd name="connsiteX33" fmla="*/ 89328 w 98465"/>
                <a:gd name="connsiteY33" fmla="*/ 41582 h 62219"/>
                <a:gd name="connsiteX34" fmla="*/ 89492 w 98465"/>
                <a:gd name="connsiteY34" fmla="*/ 42700 h 62219"/>
                <a:gd name="connsiteX35" fmla="*/ 90282 w 98465"/>
                <a:gd name="connsiteY35" fmla="*/ 43569 h 62219"/>
                <a:gd name="connsiteX36" fmla="*/ 90893 w 98465"/>
                <a:gd name="connsiteY36" fmla="*/ 45399 h 62219"/>
                <a:gd name="connsiteX37" fmla="*/ 91339 w 98465"/>
                <a:gd name="connsiteY37" fmla="*/ 47778 h 62219"/>
                <a:gd name="connsiteX38" fmla="*/ 91675 w 98465"/>
                <a:gd name="connsiteY38" fmla="*/ 48865 h 62219"/>
                <a:gd name="connsiteX39" fmla="*/ 91307 w 98465"/>
                <a:gd name="connsiteY39" fmla="*/ 49350 h 62219"/>
                <a:gd name="connsiteX40" fmla="*/ 90259 w 98465"/>
                <a:gd name="connsiteY40" fmla="*/ 49679 h 62219"/>
                <a:gd name="connsiteX41" fmla="*/ 89383 w 98465"/>
                <a:gd name="connsiteY41" fmla="*/ 49358 h 62219"/>
                <a:gd name="connsiteX42" fmla="*/ 87865 w 98465"/>
                <a:gd name="connsiteY42" fmla="*/ 46518 h 62219"/>
                <a:gd name="connsiteX43" fmla="*/ 87153 w 98465"/>
                <a:gd name="connsiteY43" fmla="*/ 45439 h 62219"/>
                <a:gd name="connsiteX44" fmla="*/ 85948 w 98465"/>
                <a:gd name="connsiteY44" fmla="*/ 45243 h 62219"/>
                <a:gd name="connsiteX45" fmla="*/ 83828 w 98465"/>
                <a:gd name="connsiteY45" fmla="*/ 45939 h 62219"/>
                <a:gd name="connsiteX46" fmla="*/ 80574 w 98465"/>
                <a:gd name="connsiteY46" fmla="*/ 47527 h 62219"/>
                <a:gd name="connsiteX47" fmla="*/ 79251 w 98465"/>
                <a:gd name="connsiteY47" fmla="*/ 47520 h 62219"/>
                <a:gd name="connsiteX48" fmla="*/ 78141 w 98465"/>
                <a:gd name="connsiteY48" fmla="*/ 47199 h 62219"/>
                <a:gd name="connsiteX49" fmla="*/ 77092 w 98465"/>
                <a:gd name="connsiteY49" fmla="*/ 45853 h 62219"/>
                <a:gd name="connsiteX50" fmla="*/ 76200 w 98465"/>
                <a:gd name="connsiteY50" fmla="*/ 43248 h 62219"/>
                <a:gd name="connsiteX51" fmla="*/ 75919 w 98465"/>
                <a:gd name="connsiteY51" fmla="*/ 41613 h 62219"/>
                <a:gd name="connsiteX52" fmla="*/ 75301 w 98465"/>
                <a:gd name="connsiteY52" fmla="*/ 41660 h 62219"/>
                <a:gd name="connsiteX53" fmla="*/ 73212 w 98465"/>
                <a:gd name="connsiteY53" fmla="*/ 41191 h 62219"/>
                <a:gd name="connsiteX54" fmla="*/ 72242 w 98465"/>
                <a:gd name="connsiteY54" fmla="*/ 41840 h 62219"/>
                <a:gd name="connsiteX55" fmla="*/ 72234 w 98465"/>
                <a:gd name="connsiteY55" fmla="*/ 44500 h 62219"/>
                <a:gd name="connsiteX56" fmla="*/ 72046 w 98465"/>
                <a:gd name="connsiteY56" fmla="*/ 47817 h 62219"/>
                <a:gd name="connsiteX57" fmla="*/ 70998 w 98465"/>
                <a:gd name="connsiteY57" fmla="*/ 49953 h 62219"/>
                <a:gd name="connsiteX58" fmla="*/ 68087 w 98465"/>
                <a:gd name="connsiteY58" fmla="*/ 53645 h 62219"/>
                <a:gd name="connsiteX59" fmla="*/ 67023 w 98465"/>
                <a:gd name="connsiteY59" fmla="*/ 55249 h 62219"/>
                <a:gd name="connsiteX60" fmla="*/ 66593 w 98465"/>
                <a:gd name="connsiteY60" fmla="*/ 56407 h 62219"/>
                <a:gd name="connsiteX61" fmla="*/ 66507 w 98465"/>
                <a:gd name="connsiteY61" fmla="*/ 57408 h 62219"/>
                <a:gd name="connsiteX62" fmla="*/ 66953 w 98465"/>
                <a:gd name="connsiteY62" fmla="*/ 59137 h 62219"/>
                <a:gd name="connsiteX63" fmla="*/ 67555 w 98465"/>
                <a:gd name="connsiteY63" fmla="*/ 60788 h 62219"/>
                <a:gd name="connsiteX64" fmla="*/ 67047 w 98465"/>
                <a:gd name="connsiteY64" fmla="*/ 61727 h 62219"/>
                <a:gd name="connsiteX65" fmla="*/ 65513 w 98465"/>
                <a:gd name="connsiteY65" fmla="*/ 62220 h 62219"/>
                <a:gd name="connsiteX66" fmla="*/ 64426 w 98465"/>
                <a:gd name="connsiteY66" fmla="*/ 61218 h 62219"/>
                <a:gd name="connsiteX67" fmla="*/ 64011 w 98465"/>
                <a:gd name="connsiteY67" fmla="*/ 59435 h 62219"/>
                <a:gd name="connsiteX68" fmla="*/ 61657 w 98465"/>
                <a:gd name="connsiteY68" fmla="*/ 56994 h 62219"/>
                <a:gd name="connsiteX69" fmla="*/ 62728 w 98465"/>
                <a:gd name="connsiteY69" fmla="*/ 54952 h 62219"/>
                <a:gd name="connsiteX70" fmla="*/ 62548 w 98465"/>
                <a:gd name="connsiteY70" fmla="*/ 54443 h 62219"/>
                <a:gd name="connsiteX71" fmla="*/ 58660 w 98465"/>
                <a:gd name="connsiteY71" fmla="*/ 53379 h 62219"/>
                <a:gd name="connsiteX72" fmla="*/ 56986 w 98465"/>
                <a:gd name="connsiteY72" fmla="*/ 51830 h 62219"/>
                <a:gd name="connsiteX73" fmla="*/ 54639 w 98465"/>
                <a:gd name="connsiteY73" fmla="*/ 49108 h 62219"/>
                <a:gd name="connsiteX74" fmla="*/ 54201 w 98465"/>
                <a:gd name="connsiteY74" fmla="*/ 47942 h 62219"/>
                <a:gd name="connsiteX75" fmla="*/ 54303 w 98465"/>
                <a:gd name="connsiteY75" fmla="*/ 44140 h 62219"/>
                <a:gd name="connsiteX76" fmla="*/ 54162 w 98465"/>
                <a:gd name="connsiteY76" fmla="*/ 43217 h 62219"/>
                <a:gd name="connsiteX77" fmla="*/ 53849 w 98465"/>
                <a:gd name="connsiteY77" fmla="*/ 42763 h 62219"/>
                <a:gd name="connsiteX78" fmla="*/ 52714 w 98465"/>
                <a:gd name="connsiteY78" fmla="*/ 42794 h 62219"/>
                <a:gd name="connsiteX79" fmla="*/ 51126 w 98465"/>
                <a:gd name="connsiteY79" fmla="*/ 44116 h 62219"/>
                <a:gd name="connsiteX80" fmla="*/ 49663 w 98465"/>
                <a:gd name="connsiteY80" fmla="*/ 46088 h 62219"/>
                <a:gd name="connsiteX81" fmla="*/ 46675 w 98465"/>
                <a:gd name="connsiteY81" fmla="*/ 48317 h 62219"/>
                <a:gd name="connsiteX82" fmla="*/ 46362 w 98465"/>
                <a:gd name="connsiteY82" fmla="*/ 48787 h 62219"/>
                <a:gd name="connsiteX83" fmla="*/ 47371 w 98465"/>
                <a:gd name="connsiteY83" fmla="*/ 50954 h 62219"/>
                <a:gd name="connsiteX84" fmla="*/ 47324 w 98465"/>
                <a:gd name="connsiteY84" fmla="*/ 51791 h 62219"/>
                <a:gd name="connsiteX85" fmla="*/ 44883 w 98465"/>
                <a:gd name="connsiteY85" fmla="*/ 55241 h 62219"/>
                <a:gd name="connsiteX86" fmla="*/ 44422 w 98465"/>
                <a:gd name="connsiteY86" fmla="*/ 56376 h 62219"/>
                <a:gd name="connsiteX87" fmla="*/ 41331 w 98465"/>
                <a:gd name="connsiteY87" fmla="*/ 58527 h 62219"/>
                <a:gd name="connsiteX88" fmla="*/ 39915 w 98465"/>
                <a:gd name="connsiteY88" fmla="*/ 59333 h 62219"/>
                <a:gd name="connsiteX89" fmla="*/ 35628 w 98465"/>
                <a:gd name="connsiteY89" fmla="*/ 57753 h 62219"/>
                <a:gd name="connsiteX90" fmla="*/ 34439 w 98465"/>
                <a:gd name="connsiteY90" fmla="*/ 57565 h 62219"/>
                <a:gd name="connsiteX91" fmla="*/ 32530 w 98465"/>
                <a:gd name="connsiteY91" fmla="*/ 58621 h 62219"/>
                <a:gd name="connsiteX92" fmla="*/ 29823 w 98465"/>
                <a:gd name="connsiteY92" fmla="*/ 59630 h 62219"/>
                <a:gd name="connsiteX93" fmla="*/ 25450 w 98465"/>
                <a:gd name="connsiteY93" fmla="*/ 60640 h 62219"/>
                <a:gd name="connsiteX94" fmla="*/ 23838 w 98465"/>
                <a:gd name="connsiteY94" fmla="*/ 59904 h 62219"/>
                <a:gd name="connsiteX95" fmla="*/ 23079 w 98465"/>
                <a:gd name="connsiteY95" fmla="*/ 59216 h 62219"/>
                <a:gd name="connsiteX96" fmla="*/ 22704 w 98465"/>
                <a:gd name="connsiteY96" fmla="*/ 58167 h 62219"/>
                <a:gd name="connsiteX97" fmla="*/ 21601 w 98465"/>
                <a:gd name="connsiteY97" fmla="*/ 56329 h 62219"/>
                <a:gd name="connsiteX98" fmla="*/ 20364 w 98465"/>
                <a:gd name="connsiteY98" fmla="*/ 55241 h 62219"/>
                <a:gd name="connsiteX99" fmla="*/ 19504 w 98465"/>
                <a:gd name="connsiteY99" fmla="*/ 54052 h 62219"/>
                <a:gd name="connsiteX100" fmla="*/ 18354 w 98465"/>
                <a:gd name="connsiteY100" fmla="*/ 52754 h 62219"/>
                <a:gd name="connsiteX101" fmla="*/ 17611 w 98465"/>
                <a:gd name="connsiteY101" fmla="*/ 51666 h 62219"/>
                <a:gd name="connsiteX102" fmla="*/ 18596 w 98465"/>
                <a:gd name="connsiteY102" fmla="*/ 48177 h 62219"/>
                <a:gd name="connsiteX103" fmla="*/ 17877 w 98465"/>
                <a:gd name="connsiteY103" fmla="*/ 46956 h 62219"/>
                <a:gd name="connsiteX104" fmla="*/ 17509 w 98465"/>
                <a:gd name="connsiteY104" fmla="*/ 45204 h 62219"/>
                <a:gd name="connsiteX105" fmla="*/ 17697 w 98465"/>
                <a:gd name="connsiteY105" fmla="*/ 44015 h 62219"/>
                <a:gd name="connsiteX106" fmla="*/ 17305 w 98465"/>
                <a:gd name="connsiteY106" fmla="*/ 43725 h 62219"/>
                <a:gd name="connsiteX107" fmla="*/ 13355 w 98465"/>
                <a:gd name="connsiteY107" fmla="*/ 43037 h 62219"/>
                <a:gd name="connsiteX108" fmla="*/ 10077 w 98465"/>
                <a:gd name="connsiteY108" fmla="*/ 43256 h 62219"/>
                <a:gd name="connsiteX109" fmla="*/ 7730 w 98465"/>
                <a:gd name="connsiteY109" fmla="*/ 44422 h 62219"/>
                <a:gd name="connsiteX110" fmla="*/ 5813 w 98465"/>
                <a:gd name="connsiteY110" fmla="*/ 46362 h 62219"/>
                <a:gd name="connsiteX111" fmla="*/ 5578 w 98465"/>
                <a:gd name="connsiteY111" fmla="*/ 46784 h 62219"/>
                <a:gd name="connsiteX112" fmla="*/ 5703 w 98465"/>
                <a:gd name="connsiteY112" fmla="*/ 47128 h 62219"/>
                <a:gd name="connsiteX113" fmla="*/ 6658 w 98465"/>
                <a:gd name="connsiteY113" fmla="*/ 48904 h 62219"/>
                <a:gd name="connsiteX114" fmla="*/ 5038 w 98465"/>
                <a:gd name="connsiteY114" fmla="*/ 50782 h 62219"/>
                <a:gd name="connsiteX115" fmla="*/ 2558 w 98465"/>
                <a:gd name="connsiteY115" fmla="*/ 52237 h 62219"/>
                <a:gd name="connsiteX116" fmla="*/ 806 w 98465"/>
                <a:gd name="connsiteY116" fmla="*/ 52386 h 62219"/>
                <a:gd name="connsiteX117" fmla="*/ 31 w 98465"/>
                <a:gd name="connsiteY117" fmla="*/ 52104 h 62219"/>
                <a:gd name="connsiteX118" fmla="*/ 0 w 98465"/>
                <a:gd name="connsiteY118" fmla="*/ 50101 h 62219"/>
                <a:gd name="connsiteX119" fmla="*/ 1455 w 98465"/>
                <a:gd name="connsiteY119" fmla="*/ 49358 h 62219"/>
                <a:gd name="connsiteX120" fmla="*/ 2770 w 98465"/>
                <a:gd name="connsiteY120" fmla="*/ 48052 h 62219"/>
                <a:gd name="connsiteX121" fmla="*/ 3208 w 98465"/>
                <a:gd name="connsiteY121" fmla="*/ 46205 h 62219"/>
                <a:gd name="connsiteX122" fmla="*/ 3364 w 98465"/>
                <a:gd name="connsiteY122" fmla="*/ 44906 h 62219"/>
                <a:gd name="connsiteX123" fmla="*/ 1987 w 98465"/>
                <a:gd name="connsiteY123" fmla="*/ 43334 h 62219"/>
                <a:gd name="connsiteX124" fmla="*/ 2151 w 98465"/>
                <a:gd name="connsiteY124" fmla="*/ 42364 h 62219"/>
                <a:gd name="connsiteX125" fmla="*/ 3012 w 98465"/>
                <a:gd name="connsiteY125" fmla="*/ 40533 h 62219"/>
                <a:gd name="connsiteX126" fmla="*/ 3505 w 98465"/>
                <a:gd name="connsiteY126" fmla="*/ 38914 h 62219"/>
                <a:gd name="connsiteX127" fmla="*/ 4193 w 98465"/>
                <a:gd name="connsiteY127" fmla="*/ 37513 h 62219"/>
                <a:gd name="connsiteX128" fmla="*/ 6924 w 98465"/>
                <a:gd name="connsiteY128" fmla="*/ 35221 h 62219"/>
                <a:gd name="connsiteX129" fmla="*/ 9662 w 98465"/>
                <a:gd name="connsiteY129" fmla="*/ 32905 h 62219"/>
                <a:gd name="connsiteX130" fmla="*/ 10077 w 98465"/>
                <a:gd name="connsiteY130" fmla="*/ 30449 h 62219"/>
                <a:gd name="connsiteX131" fmla="*/ 10296 w 98465"/>
                <a:gd name="connsiteY131" fmla="*/ 27452 h 62219"/>
                <a:gd name="connsiteX132" fmla="*/ 10679 w 98465"/>
                <a:gd name="connsiteY132" fmla="*/ 26733 h 62219"/>
                <a:gd name="connsiteX133" fmla="*/ 14380 w 98465"/>
                <a:gd name="connsiteY133" fmla="*/ 24933 h 62219"/>
                <a:gd name="connsiteX134" fmla="*/ 15303 w 98465"/>
                <a:gd name="connsiteY134" fmla="*/ 24221 h 62219"/>
                <a:gd name="connsiteX135" fmla="*/ 15772 w 98465"/>
                <a:gd name="connsiteY135" fmla="*/ 23204 h 62219"/>
                <a:gd name="connsiteX136" fmla="*/ 18682 w 98465"/>
                <a:gd name="connsiteY136" fmla="*/ 19832 h 62219"/>
                <a:gd name="connsiteX137" fmla="*/ 21561 w 98465"/>
                <a:gd name="connsiteY137" fmla="*/ 16484 h 62219"/>
                <a:gd name="connsiteX138" fmla="*/ 22148 w 98465"/>
                <a:gd name="connsiteY138" fmla="*/ 15358 h 62219"/>
                <a:gd name="connsiteX139" fmla="*/ 22633 w 98465"/>
                <a:gd name="connsiteY139" fmla="*/ 14692 h 62219"/>
                <a:gd name="connsiteX140" fmla="*/ 22633 w 98465"/>
                <a:gd name="connsiteY140" fmla="*/ 14145 h 62219"/>
                <a:gd name="connsiteX141" fmla="*/ 22266 w 98465"/>
                <a:gd name="connsiteY141" fmla="*/ 13722 h 62219"/>
                <a:gd name="connsiteX142" fmla="*/ 20897 w 98465"/>
                <a:gd name="connsiteY142" fmla="*/ 13448 h 62219"/>
                <a:gd name="connsiteX143" fmla="*/ 20427 w 98465"/>
                <a:gd name="connsiteY143" fmla="*/ 12377 h 62219"/>
                <a:gd name="connsiteX144" fmla="*/ 21921 w 98465"/>
                <a:gd name="connsiteY144" fmla="*/ 10468 h 62219"/>
                <a:gd name="connsiteX145" fmla="*/ 23791 w 98465"/>
                <a:gd name="connsiteY145" fmla="*/ 9302 h 62219"/>
                <a:gd name="connsiteX146" fmla="*/ 25606 w 98465"/>
                <a:gd name="connsiteY146" fmla="*/ 9279 h 62219"/>
                <a:gd name="connsiteX147" fmla="*/ 26334 w 98465"/>
                <a:gd name="connsiteY147" fmla="*/ 9818 h 62219"/>
                <a:gd name="connsiteX148" fmla="*/ 26295 w 98465"/>
                <a:gd name="connsiteY148" fmla="*/ 10452 h 62219"/>
                <a:gd name="connsiteX149" fmla="*/ 27077 w 98465"/>
                <a:gd name="connsiteY149" fmla="*/ 11133 h 62219"/>
                <a:gd name="connsiteX150" fmla="*/ 28454 w 98465"/>
                <a:gd name="connsiteY150" fmla="*/ 11352 h 62219"/>
                <a:gd name="connsiteX151" fmla="*/ 30152 w 98465"/>
                <a:gd name="connsiteY151" fmla="*/ 11117 h 62219"/>
                <a:gd name="connsiteX152" fmla="*/ 31841 w 98465"/>
                <a:gd name="connsiteY152" fmla="*/ 10405 h 62219"/>
                <a:gd name="connsiteX153" fmla="*/ 32882 w 98465"/>
                <a:gd name="connsiteY153" fmla="*/ 8708 h 62219"/>
                <a:gd name="connsiteX154" fmla="*/ 33484 w 98465"/>
                <a:gd name="connsiteY154" fmla="*/ 7417 h 62219"/>
                <a:gd name="connsiteX155" fmla="*/ 36137 w 98465"/>
                <a:gd name="connsiteY155" fmla="*/ 5946 h 62219"/>
                <a:gd name="connsiteX156" fmla="*/ 37944 w 98465"/>
                <a:gd name="connsiteY156" fmla="*/ 6689 h 62219"/>
                <a:gd name="connsiteX157" fmla="*/ 42974 w 98465"/>
                <a:gd name="connsiteY157" fmla="*/ 6885 h 62219"/>
                <a:gd name="connsiteX158" fmla="*/ 46635 w 98465"/>
                <a:gd name="connsiteY158" fmla="*/ 6486 h 62219"/>
                <a:gd name="connsiteX159" fmla="*/ 48928 w 98465"/>
                <a:gd name="connsiteY159" fmla="*/ 5484 h 62219"/>
                <a:gd name="connsiteX160" fmla="*/ 51768 w 98465"/>
                <a:gd name="connsiteY160" fmla="*/ 5484 h 62219"/>
                <a:gd name="connsiteX161" fmla="*/ 53677 w 98465"/>
                <a:gd name="connsiteY161" fmla="*/ 6048 h 62219"/>
                <a:gd name="connsiteX162" fmla="*/ 54013 w 98465"/>
                <a:gd name="connsiteY162" fmla="*/ 5961 h 62219"/>
                <a:gd name="connsiteX163" fmla="*/ 54545 w 98465"/>
                <a:gd name="connsiteY163" fmla="*/ 5836 h 62219"/>
                <a:gd name="connsiteX164" fmla="*/ 55061 w 98465"/>
                <a:gd name="connsiteY164" fmla="*/ 5296 h 62219"/>
                <a:gd name="connsiteX165" fmla="*/ 56861 w 98465"/>
                <a:gd name="connsiteY165" fmla="*/ 4929 h 62219"/>
                <a:gd name="connsiteX166" fmla="*/ 57095 w 98465"/>
                <a:gd name="connsiteY166" fmla="*/ 4483 h 62219"/>
                <a:gd name="connsiteX167" fmla="*/ 57025 w 98465"/>
                <a:gd name="connsiteY167" fmla="*/ 4021 h 62219"/>
                <a:gd name="connsiteX168" fmla="*/ 56704 w 98465"/>
                <a:gd name="connsiteY168" fmla="*/ 3794 h 62219"/>
                <a:gd name="connsiteX169" fmla="*/ 54490 w 98465"/>
                <a:gd name="connsiteY169" fmla="*/ 4029 h 62219"/>
                <a:gd name="connsiteX170" fmla="*/ 53653 w 98465"/>
                <a:gd name="connsiteY170" fmla="*/ 3677 h 62219"/>
                <a:gd name="connsiteX171" fmla="*/ 53434 w 98465"/>
                <a:gd name="connsiteY171" fmla="*/ 2863 h 62219"/>
                <a:gd name="connsiteX172" fmla="*/ 54146 w 98465"/>
                <a:gd name="connsiteY172" fmla="*/ 1439 h 62219"/>
                <a:gd name="connsiteX173" fmla="*/ 55773 w 98465"/>
                <a:gd name="connsiteY173" fmla="*/ 282 h 62219"/>
                <a:gd name="connsiteX174" fmla="*/ 57150 w 98465"/>
                <a:gd name="connsiteY174" fmla="*/ 0 h 62219"/>
                <a:gd name="connsiteX175" fmla="*/ 58144 w 98465"/>
                <a:gd name="connsiteY175" fmla="*/ 313 h 62219"/>
                <a:gd name="connsiteX176" fmla="*/ 60561 w 98465"/>
                <a:gd name="connsiteY176" fmla="*/ 2457 h 62219"/>
                <a:gd name="connsiteX177" fmla="*/ 61148 w 98465"/>
                <a:gd name="connsiteY177" fmla="*/ 2527 h 62219"/>
                <a:gd name="connsiteX178" fmla="*/ 61484 w 98465"/>
                <a:gd name="connsiteY178" fmla="*/ 2144 h 62219"/>
                <a:gd name="connsiteX179" fmla="*/ 61985 w 98465"/>
                <a:gd name="connsiteY179" fmla="*/ 1925 h 62219"/>
                <a:gd name="connsiteX180" fmla="*/ 62822 w 98465"/>
                <a:gd name="connsiteY180" fmla="*/ 2347 h 62219"/>
                <a:gd name="connsiteX181" fmla="*/ 63761 w 98465"/>
                <a:gd name="connsiteY181" fmla="*/ 3677 h 62219"/>
                <a:gd name="connsiteX182" fmla="*/ 63925 w 98465"/>
                <a:gd name="connsiteY182" fmla="*/ 3880 h 62219"/>
                <a:gd name="connsiteX183" fmla="*/ 69331 w 98465"/>
                <a:gd name="connsiteY183" fmla="*/ 3411 h 62219"/>
                <a:gd name="connsiteX184" fmla="*/ 70544 w 98465"/>
                <a:gd name="connsiteY184" fmla="*/ 3411 h 62219"/>
                <a:gd name="connsiteX185" fmla="*/ 74213 w 98465"/>
                <a:gd name="connsiteY185" fmla="*/ 5750 h 6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98465" h="62219">
                  <a:moveTo>
                    <a:pt x="78039" y="8168"/>
                  </a:moveTo>
                  <a:lnTo>
                    <a:pt x="78704" y="8590"/>
                  </a:lnTo>
                  <a:lnTo>
                    <a:pt x="80269" y="10022"/>
                  </a:lnTo>
                  <a:lnTo>
                    <a:pt x="79901" y="12455"/>
                  </a:lnTo>
                  <a:lnTo>
                    <a:pt x="78109" y="16367"/>
                  </a:lnTo>
                  <a:lnTo>
                    <a:pt x="77163" y="19527"/>
                  </a:lnTo>
                  <a:lnTo>
                    <a:pt x="77061" y="21945"/>
                  </a:lnTo>
                  <a:lnTo>
                    <a:pt x="77241" y="23079"/>
                  </a:lnTo>
                  <a:lnTo>
                    <a:pt x="77562" y="23063"/>
                  </a:lnTo>
                  <a:lnTo>
                    <a:pt x="79267" y="23236"/>
                  </a:lnTo>
                  <a:lnTo>
                    <a:pt x="80143" y="23236"/>
                  </a:lnTo>
                  <a:lnTo>
                    <a:pt x="82889" y="23885"/>
                  </a:lnTo>
                  <a:lnTo>
                    <a:pt x="85088" y="24839"/>
                  </a:lnTo>
                  <a:lnTo>
                    <a:pt x="85518" y="25849"/>
                  </a:lnTo>
                  <a:lnTo>
                    <a:pt x="85800" y="27077"/>
                  </a:lnTo>
                  <a:lnTo>
                    <a:pt x="88420" y="28751"/>
                  </a:lnTo>
                  <a:lnTo>
                    <a:pt x="91417" y="29839"/>
                  </a:lnTo>
                  <a:lnTo>
                    <a:pt x="92434" y="29487"/>
                  </a:lnTo>
                  <a:lnTo>
                    <a:pt x="96158" y="25567"/>
                  </a:lnTo>
                  <a:lnTo>
                    <a:pt x="97597" y="26216"/>
                  </a:lnTo>
                  <a:lnTo>
                    <a:pt x="98466" y="28297"/>
                  </a:lnTo>
                  <a:lnTo>
                    <a:pt x="98427" y="29408"/>
                  </a:lnTo>
                  <a:lnTo>
                    <a:pt x="97402" y="33563"/>
                  </a:lnTo>
                  <a:lnTo>
                    <a:pt x="97222" y="35792"/>
                  </a:lnTo>
                  <a:lnTo>
                    <a:pt x="98106" y="37263"/>
                  </a:lnTo>
                  <a:lnTo>
                    <a:pt x="98200" y="38413"/>
                  </a:lnTo>
                  <a:lnTo>
                    <a:pt x="97942" y="39454"/>
                  </a:lnTo>
                  <a:lnTo>
                    <a:pt x="96455" y="39547"/>
                  </a:lnTo>
                  <a:lnTo>
                    <a:pt x="94460" y="38984"/>
                  </a:lnTo>
                  <a:lnTo>
                    <a:pt x="92778" y="37193"/>
                  </a:lnTo>
                  <a:lnTo>
                    <a:pt x="91503" y="37412"/>
                  </a:lnTo>
                  <a:lnTo>
                    <a:pt x="90400" y="37873"/>
                  </a:lnTo>
                  <a:lnTo>
                    <a:pt x="89829" y="39563"/>
                  </a:lnTo>
                  <a:lnTo>
                    <a:pt x="89328" y="41582"/>
                  </a:lnTo>
                  <a:lnTo>
                    <a:pt x="89492" y="42700"/>
                  </a:lnTo>
                  <a:lnTo>
                    <a:pt x="90282" y="43569"/>
                  </a:lnTo>
                  <a:lnTo>
                    <a:pt x="90893" y="45399"/>
                  </a:lnTo>
                  <a:lnTo>
                    <a:pt x="91339" y="47778"/>
                  </a:lnTo>
                  <a:lnTo>
                    <a:pt x="91675" y="48865"/>
                  </a:lnTo>
                  <a:lnTo>
                    <a:pt x="91307" y="49350"/>
                  </a:lnTo>
                  <a:lnTo>
                    <a:pt x="90259" y="49679"/>
                  </a:lnTo>
                  <a:lnTo>
                    <a:pt x="89383" y="49358"/>
                  </a:lnTo>
                  <a:lnTo>
                    <a:pt x="87865" y="46518"/>
                  </a:lnTo>
                  <a:lnTo>
                    <a:pt x="87153" y="45439"/>
                  </a:lnTo>
                  <a:lnTo>
                    <a:pt x="85948" y="45243"/>
                  </a:lnTo>
                  <a:lnTo>
                    <a:pt x="83828" y="45939"/>
                  </a:lnTo>
                  <a:lnTo>
                    <a:pt x="80574" y="47527"/>
                  </a:lnTo>
                  <a:lnTo>
                    <a:pt x="79251" y="47520"/>
                  </a:lnTo>
                  <a:lnTo>
                    <a:pt x="78141" y="47199"/>
                  </a:lnTo>
                  <a:lnTo>
                    <a:pt x="77092" y="45853"/>
                  </a:lnTo>
                  <a:lnTo>
                    <a:pt x="76200" y="43248"/>
                  </a:lnTo>
                  <a:lnTo>
                    <a:pt x="75919" y="41613"/>
                  </a:lnTo>
                  <a:lnTo>
                    <a:pt x="75301" y="41660"/>
                  </a:lnTo>
                  <a:lnTo>
                    <a:pt x="73212" y="41191"/>
                  </a:lnTo>
                  <a:lnTo>
                    <a:pt x="72242" y="41840"/>
                  </a:lnTo>
                  <a:lnTo>
                    <a:pt x="72234" y="44500"/>
                  </a:lnTo>
                  <a:lnTo>
                    <a:pt x="72046" y="47817"/>
                  </a:lnTo>
                  <a:lnTo>
                    <a:pt x="70998" y="49953"/>
                  </a:lnTo>
                  <a:lnTo>
                    <a:pt x="68087" y="53645"/>
                  </a:lnTo>
                  <a:lnTo>
                    <a:pt x="67023" y="55249"/>
                  </a:lnTo>
                  <a:lnTo>
                    <a:pt x="66593" y="56407"/>
                  </a:lnTo>
                  <a:lnTo>
                    <a:pt x="66507" y="57408"/>
                  </a:lnTo>
                  <a:lnTo>
                    <a:pt x="66953" y="59137"/>
                  </a:lnTo>
                  <a:lnTo>
                    <a:pt x="67555" y="60788"/>
                  </a:lnTo>
                  <a:lnTo>
                    <a:pt x="67047" y="61727"/>
                  </a:lnTo>
                  <a:lnTo>
                    <a:pt x="65513" y="62220"/>
                  </a:lnTo>
                  <a:lnTo>
                    <a:pt x="64426" y="61218"/>
                  </a:lnTo>
                  <a:lnTo>
                    <a:pt x="64011" y="59435"/>
                  </a:lnTo>
                  <a:lnTo>
                    <a:pt x="61657" y="56994"/>
                  </a:lnTo>
                  <a:lnTo>
                    <a:pt x="62728" y="54952"/>
                  </a:lnTo>
                  <a:lnTo>
                    <a:pt x="62548" y="54443"/>
                  </a:lnTo>
                  <a:lnTo>
                    <a:pt x="58660" y="53379"/>
                  </a:lnTo>
                  <a:lnTo>
                    <a:pt x="56986" y="51830"/>
                  </a:lnTo>
                  <a:lnTo>
                    <a:pt x="54639" y="49108"/>
                  </a:lnTo>
                  <a:lnTo>
                    <a:pt x="54201" y="47942"/>
                  </a:lnTo>
                  <a:lnTo>
                    <a:pt x="54303" y="44140"/>
                  </a:lnTo>
                  <a:lnTo>
                    <a:pt x="54162" y="43217"/>
                  </a:lnTo>
                  <a:lnTo>
                    <a:pt x="53849" y="42763"/>
                  </a:lnTo>
                  <a:lnTo>
                    <a:pt x="52714" y="42794"/>
                  </a:lnTo>
                  <a:lnTo>
                    <a:pt x="51126" y="44116"/>
                  </a:lnTo>
                  <a:lnTo>
                    <a:pt x="49663" y="46088"/>
                  </a:lnTo>
                  <a:lnTo>
                    <a:pt x="46675" y="48317"/>
                  </a:lnTo>
                  <a:lnTo>
                    <a:pt x="46362" y="48787"/>
                  </a:lnTo>
                  <a:lnTo>
                    <a:pt x="47371" y="50954"/>
                  </a:lnTo>
                  <a:lnTo>
                    <a:pt x="47324" y="51791"/>
                  </a:lnTo>
                  <a:lnTo>
                    <a:pt x="44883" y="55241"/>
                  </a:lnTo>
                  <a:lnTo>
                    <a:pt x="44422" y="56376"/>
                  </a:lnTo>
                  <a:lnTo>
                    <a:pt x="41331" y="58527"/>
                  </a:lnTo>
                  <a:lnTo>
                    <a:pt x="39915" y="59333"/>
                  </a:lnTo>
                  <a:lnTo>
                    <a:pt x="35628" y="57753"/>
                  </a:lnTo>
                  <a:lnTo>
                    <a:pt x="34439" y="57565"/>
                  </a:lnTo>
                  <a:lnTo>
                    <a:pt x="32530" y="58621"/>
                  </a:lnTo>
                  <a:lnTo>
                    <a:pt x="29823" y="59630"/>
                  </a:lnTo>
                  <a:lnTo>
                    <a:pt x="25450" y="60640"/>
                  </a:lnTo>
                  <a:lnTo>
                    <a:pt x="23838" y="59904"/>
                  </a:lnTo>
                  <a:lnTo>
                    <a:pt x="23079" y="59216"/>
                  </a:lnTo>
                  <a:lnTo>
                    <a:pt x="22704" y="58167"/>
                  </a:lnTo>
                  <a:lnTo>
                    <a:pt x="21601" y="56329"/>
                  </a:lnTo>
                  <a:lnTo>
                    <a:pt x="20364" y="55241"/>
                  </a:lnTo>
                  <a:lnTo>
                    <a:pt x="19504" y="54052"/>
                  </a:lnTo>
                  <a:lnTo>
                    <a:pt x="18354" y="52754"/>
                  </a:lnTo>
                  <a:lnTo>
                    <a:pt x="17611" y="51666"/>
                  </a:lnTo>
                  <a:lnTo>
                    <a:pt x="18596" y="48177"/>
                  </a:lnTo>
                  <a:lnTo>
                    <a:pt x="17877" y="46956"/>
                  </a:lnTo>
                  <a:lnTo>
                    <a:pt x="17509" y="45204"/>
                  </a:lnTo>
                  <a:lnTo>
                    <a:pt x="17697" y="44015"/>
                  </a:lnTo>
                  <a:lnTo>
                    <a:pt x="17305" y="43725"/>
                  </a:lnTo>
                  <a:lnTo>
                    <a:pt x="13355" y="43037"/>
                  </a:lnTo>
                  <a:lnTo>
                    <a:pt x="10077" y="43256"/>
                  </a:lnTo>
                  <a:lnTo>
                    <a:pt x="7730" y="44422"/>
                  </a:lnTo>
                  <a:lnTo>
                    <a:pt x="5813" y="46362"/>
                  </a:lnTo>
                  <a:lnTo>
                    <a:pt x="5578" y="46784"/>
                  </a:lnTo>
                  <a:lnTo>
                    <a:pt x="5703" y="47128"/>
                  </a:lnTo>
                  <a:lnTo>
                    <a:pt x="6658" y="48904"/>
                  </a:lnTo>
                  <a:lnTo>
                    <a:pt x="5038" y="50782"/>
                  </a:lnTo>
                  <a:lnTo>
                    <a:pt x="2558" y="52237"/>
                  </a:lnTo>
                  <a:lnTo>
                    <a:pt x="806" y="52386"/>
                  </a:lnTo>
                  <a:lnTo>
                    <a:pt x="31" y="52104"/>
                  </a:lnTo>
                  <a:lnTo>
                    <a:pt x="0" y="50101"/>
                  </a:lnTo>
                  <a:lnTo>
                    <a:pt x="1455" y="49358"/>
                  </a:lnTo>
                  <a:lnTo>
                    <a:pt x="2770" y="48052"/>
                  </a:lnTo>
                  <a:lnTo>
                    <a:pt x="3208" y="46205"/>
                  </a:lnTo>
                  <a:lnTo>
                    <a:pt x="3364" y="44906"/>
                  </a:lnTo>
                  <a:lnTo>
                    <a:pt x="1987" y="43334"/>
                  </a:lnTo>
                  <a:lnTo>
                    <a:pt x="2151" y="42364"/>
                  </a:lnTo>
                  <a:lnTo>
                    <a:pt x="3012" y="40533"/>
                  </a:lnTo>
                  <a:lnTo>
                    <a:pt x="3505" y="38914"/>
                  </a:lnTo>
                  <a:lnTo>
                    <a:pt x="4193" y="37513"/>
                  </a:lnTo>
                  <a:lnTo>
                    <a:pt x="6924" y="35221"/>
                  </a:lnTo>
                  <a:lnTo>
                    <a:pt x="9662" y="32905"/>
                  </a:lnTo>
                  <a:lnTo>
                    <a:pt x="10077" y="30449"/>
                  </a:lnTo>
                  <a:lnTo>
                    <a:pt x="10296" y="27452"/>
                  </a:lnTo>
                  <a:lnTo>
                    <a:pt x="10679" y="26733"/>
                  </a:lnTo>
                  <a:lnTo>
                    <a:pt x="14380" y="24933"/>
                  </a:lnTo>
                  <a:lnTo>
                    <a:pt x="15303" y="24221"/>
                  </a:lnTo>
                  <a:lnTo>
                    <a:pt x="15772" y="23204"/>
                  </a:lnTo>
                  <a:lnTo>
                    <a:pt x="18682" y="19832"/>
                  </a:lnTo>
                  <a:lnTo>
                    <a:pt x="21561" y="16484"/>
                  </a:lnTo>
                  <a:lnTo>
                    <a:pt x="22148" y="15358"/>
                  </a:lnTo>
                  <a:lnTo>
                    <a:pt x="22633" y="14692"/>
                  </a:lnTo>
                  <a:lnTo>
                    <a:pt x="22633" y="14145"/>
                  </a:lnTo>
                  <a:lnTo>
                    <a:pt x="22266" y="13722"/>
                  </a:lnTo>
                  <a:lnTo>
                    <a:pt x="20897" y="13448"/>
                  </a:lnTo>
                  <a:lnTo>
                    <a:pt x="20427" y="12377"/>
                  </a:lnTo>
                  <a:lnTo>
                    <a:pt x="21921" y="10468"/>
                  </a:lnTo>
                  <a:lnTo>
                    <a:pt x="23791" y="9302"/>
                  </a:lnTo>
                  <a:lnTo>
                    <a:pt x="25606" y="9279"/>
                  </a:lnTo>
                  <a:lnTo>
                    <a:pt x="26334" y="9818"/>
                  </a:lnTo>
                  <a:lnTo>
                    <a:pt x="26295" y="10452"/>
                  </a:lnTo>
                  <a:lnTo>
                    <a:pt x="27077" y="11133"/>
                  </a:lnTo>
                  <a:lnTo>
                    <a:pt x="28454" y="11352"/>
                  </a:lnTo>
                  <a:lnTo>
                    <a:pt x="30152" y="11117"/>
                  </a:lnTo>
                  <a:lnTo>
                    <a:pt x="31841" y="10405"/>
                  </a:lnTo>
                  <a:lnTo>
                    <a:pt x="32882" y="8708"/>
                  </a:lnTo>
                  <a:lnTo>
                    <a:pt x="33484" y="7417"/>
                  </a:lnTo>
                  <a:lnTo>
                    <a:pt x="36137" y="5946"/>
                  </a:lnTo>
                  <a:lnTo>
                    <a:pt x="37944" y="6689"/>
                  </a:lnTo>
                  <a:lnTo>
                    <a:pt x="42974" y="6885"/>
                  </a:lnTo>
                  <a:lnTo>
                    <a:pt x="46635" y="6486"/>
                  </a:lnTo>
                  <a:lnTo>
                    <a:pt x="48928" y="5484"/>
                  </a:lnTo>
                  <a:lnTo>
                    <a:pt x="51768" y="5484"/>
                  </a:lnTo>
                  <a:lnTo>
                    <a:pt x="53677" y="6048"/>
                  </a:lnTo>
                  <a:lnTo>
                    <a:pt x="54013" y="5961"/>
                  </a:lnTo>
                  <a:lnTo>
                    <a:pt x="54545" y="5836"/>
                  </a:lnTo>
                  <a:lnTo>
                    <a:pt x="55061" y="5296"/>
                  </a:lnTo>
                  <a:lnTo>
                    <a:pt x="56861" y="4929"/>
                  </a:lnTo>
                  <a:lnTo>
                    <a:pt x="57095" y="4483"/>
                  </a:lnTo>
                  <a:lnTo>
                    <a:pt x="57025" y="4021"/>
                  </a:lnTo>
                  <a:lnTo>
                    <a:pt x="56704" y="3794"/>
                  </a:lnTo>
                  <a:lnTo>
                    <a:pt x="54490" y="4029"/>
                  </a:lnTo>
                  <a:lnTo>
                    <a:pt x="53653" y="3677"/>
                  </a:lnTo>
                  <a:lnTo>
                    <a:pt x="53434" y="2863"/>
                  </a:lnTo>
                  <a:lnTo>
                    <a:pt x="54146" y="1439"/>
                  </a:lnTo>
                  <a:lnTo>
                    <a:pt x="55773" y="282"/>
                  </a:lnTo>
                  <a:lnTo>
                    <a:pt x="57150" y="0"/>
                  </a:lnTo>
                  <a:lnTo>
                    <a:pt x="58144" y="313"/>
                  </a:lnTo>
                  <a:lnTo>
                    <a:pt x="60561" y="2457"/>
                  </a:lnTo>
                  <a:lnTo>
                    <a:pt x="61148" y="2527"/>
                  </a:lnTo>
                  <a:lnTo>
                    <a:pt x="61484" y="2144"/>
                  </a:lnTo>
                  <a:lnTo>
                    <a:pt x="61985" y="1925"/>
                  </a:lnTo>
                  <a:lnTo>
                    <a:pt x="62822" y="2347"/>
                  </a:lnTo>
                  <a:lnTo>
                    <a:pt x="63761" y="3677"/>
                  </a:lnTo>
                  <a:lnTo>
                    <a:pt x="63925" y="3880"/>
                  </a:lnTo>
                  <a:lnTo>
                    <a:pt x="69331" y="3411"/>
                  </a:lnTo>
                  <a:lnTo>
                    <a:pt x="70544" y="3411"/>
                  </a:lnTo>
                  <a:lnTo>
                    <a:pt x="74213" y="57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6" name="Freeform: Shape 615">
              <a:extLst>
                <a:ext uri="{FF2B5EF4-FFF2-40B4-BE49-F238E27FC236}">
                  <a16:creationId xmlns:a16="http://schemas.microsoft.com/office/drawing/2014/main" id="{E58190B3-BA5D-EB76-F648-FBCAC7DA603A}"/>
                </a:ext>
              </a:extLst>
            </p:cNvPr>
            <p:cNvSpPr>
              <a:spLocks/>
            </p:cNvSpPr>
            <p:nvPr/>
          </p:nvSpPr>
          <p:spPr>
            <a:xfrm>
              <a:off x="7061977" y="4413363"/>
              <a:ext cx="133905" cy="140250"/>
            </a:xfrm>
            <a:custGeom>
              <a:avLst/>
              <a:gdLst>
                <a:gd name="connsiteX0" fmla="*/ 67649 w 133905"/>
                <a:gd name="connsiteY0" fmla="*/ 6603 h 140250"/>
                <a:gd name="connsiteX1" fmla="*/ 69018 w 133905"/>
                <a:gd name="connsiteY1" fmla="*/ 8074 h 140250"/>
                <a:gd name="connsiteX2" fmla="*/ 70755 w 133905"/>
                <a:gd name="connsiteY2" fmla="*/ 9083 h 140250"/>
                <a:gd name="connsiteX3" fmla="*/ 73391 w 133905"/>
                <a:gd name="connsiteY3" fmla="*/ 8958 h 140250"/>
                <a:gd name="connsiteX4" fmla="*/ 75301 w 133905"/>
                <a:gd name="connsiteY4" fmla="*/ 9560 h 140250"/>
                <a:gd name="connsiteX5" fmla="*/ 76951 w 133905"/>
                <a:gd name="connsiteY5" fmla="*/ 10695 h 140250"/>
                <a:gd name="connsiteX6" fmla="*/ 78062 w 133905"/>
                <a:gd name="connsiteY6" fmla="*/ 13206 h 140250"/>
                <a:gd name="connsiteX7" fmla="*/ 79275 w 133905"/>
                <a:gd name="connsiteY7" fmla="*/ 15013 h 140250"/>
                <a:gd name="connsiteX8" fmla="*/ 79799 w 133905"/>
                <a:gd name="connsiteY8" fmla="*/ 17595 h 140250"/>
                <a:gd name="connsiteX9" fmla="*/ 81716 w 133905"/>
                <a:gd name="connsiteY9" fmla="*/ 18948 h 140250"/>
                <a:gd name="connsiteX10" fmla="*/ 83218 w 133905"/>
                <a:gd name="connsiteY10" fmla="*/ 19566 h 140250"/>
                <a:gd name="connsiteX11" fmla="*/ 85252 w 133905"/>
                <a:gd name="connsiteY11" fmla="*/ 21436 h 140250"/>
                <a:gd name="connsiteX12" fmla="*/ 87356 w 133905"/>
                <a:gd name="connsiteY12" fmla="*/ 22391 h 140250"/>
                <a:gd name="connsiteX13" fmla="*/ 89531 w 133905"/>
                <a:gd name="connsiteY13" fmla="*/ 22172 h 140250"/>
                <a:gd name="connsiteX14" fmla="*/ 90548 w 133905"/>
                <a:gd name="connsiteY14" fmla="*/ 23150 h 140250"/>
                <a:gd name="connsiteX15" fmla="*/ 92176 w 133905"/>
                <a:gd name="connsiteY15" fmla="*/ 23838 h 140250"/>
                <a:gd name="connsiteX16" fmla="*/ 93803 w 133905"/>
                <a:gd name="connsiteY16" fmla="*/ 23885 h 140250"/>
                <a:gd name="connsiteX17" fmla="*/ 95235 w 133905"/>
                <a:gd name="connsiteY17" fmla="*/ 21726 h 140250"/>
                <a:gd name="connsiteX18" fmla="*/ 97128 w 133905"/>
                <a:gd name="connsiteY18" fmla="*/ 20873 h 140250"/>
                <a:gd name="connsiteX19" fmla="*/ 101908 w 133905"/>
                <a:gd name="connsiteY19" fmla="*/ 19152 h 140250"/>
                <a:gd name="connsiteX20" fmla="*/ 103793 w 133905"/>
                <a:gd name="connsiteY20" fmla="*/ 18369 h 140250"/>
                <a:gd name="connsiteX21" fmla="*/ 105702 w 133905"/>
                <a:gd name="connsiteY21" fmla="*/ 17877 h 140250"/>
                <a:gd name="connsiteX22" fmla="*/ 110303 w 133905"/>
                <a:gd name="connsiteY22" fmla="*/ 17720 h 140250"/>
                <a:gd name="connsiteX23" fmla="*/ 114582 w 133905"/>
                <a:gd name="connsiteY23" fmla="*/ 18252 h 140250"/>
                <a:gd name="connsiteX24" fmla="*/ 116702 w 133905"/>
                <a:gd name="connsiteY24" fmla="*/ 18651 h 140250"/>
                <a:gd name="connsiteX25" fmla="*/ 118157 w 133905"/>
                <a:gd name="connsiteY25" fmla="*/ 18354 h 140250"/>
                <a:gd name="connsiteX26" fmla="*/ 119534 w 133905"/>
                <a:gd name="connsiteY26" fmla="*/ 19379 h 140250"/>
                <a:gd name="connsiteX27" fmla="*/ 120958 w 133905"/>
                <a:gd name="connsiteY27" fmla="*/ 21530 h 140250"/>
                <a:gd name="connsiteX28" fmla="*/ 122124 w 133905"/>
                <a:gd name="connsiteY28" fmla="*/ 22219 h 140250"/>
                <a:gd name="connsiteX29" fmla="*/ 123313 w 133905"/>
                <a:gd name="connsiteY29" fmla="*/ 22962 h 140250"/>
                <a:gd name="connsiteX30" fmla="*/ 124197 w 133905"/>
                <a:gd name="connsiteY30" fmla="*/ 24660 h 140250"/>
                <a:gd name="connsiteX31" fmla="*/ 125230 w 133905"/>
                <a:gd name="connsiteY31" fmla="*/ 26342 h 140250"/>
                <a:gd name="connsiteX32" fmla="*/ 125793 w 133905"/>
                <a:gd name="connsiteY32" fmla="*/ 27085 h 140250"/>
                <a:gd name="connsiteX33" fmla="*/ 127076 w 133905"/>
                <a:gd name="connsiteY33" fmla="*/ 28743 h 140250"/>
                <a:gd name="connsiteX34" fmla="*/ 128179 w 133905"/>
                <a:gd name="connsiteY34" fmla="*/ 28767 h 140250"/>
                <a:gd name="connsiteX35" fmla="*/ 129266 w 133905"/>
                <a:gd name="connsiteY35" fmla="*/ 28047 h 140250"/>
                <a:gd name="connsiteX36" fmla="*/ 129736 w 133905"/>
                <a:gd name="connsiteY36" fmla="*/ 27515 h 140250"/>
                <a:gd name="connsiteX37" fmla="*/ 129947 w 133905"/>
                <a:gd name="connsiteY37" fmla="*/ 28610 h 140250"/>
                <a:gd name="connsiteX38" fmla="*/ 129517 w 133905"/>
                <a:gd name="connsiteY38" fmla="*/ 30386 h 140250"/>
                <a:gd name="connsiteX39" fmla="*/ 129603 w 133905"/>
                <a:gd name="connsiteY39" fmla="*/ 31489 h 140250"/>
                <a:gd name="connsiteX40" fmla="*/ 130205 w 133905"/>
                <a:gd name="connsiteY40" fmla="*/ 31912 h 140250"/>
                <a:gd name="connsiteX41" fmla="*/ 129877 w 133905"/>
                <a:gd name="connsiteY41" fmla="*/ 33328 h 140250"/>
                <a:gd name="connsiteX42" fmla="*/ 128617 w 133905"/>
                <a:gd name="connsiteY42" fmla="*/ 35737 h 140250"/>
                <a:gd name="connsiteX43" fmla="*/ 128609 w 133905"/>
                <a:gd name="connsiteY43" fmla="*/ 37161 h 140250"/>
                <a:gd name="connsiteX44" fmla="*/ 129861 w 133905"/>
                <a:gd name="connsiteY44" fmla="*/ 37607 h 140250"/>
                <a:gd name="connsiteX45" fmla="*/ 130753 w 133905"/>
                <a:gd name="connsiteY45" fmla="*/ 39117 h 140250"/>
                <a:gd name="connsiteX46" fmla="*/ 131285 w 133905"/>
                <a:gd name="connsiteY46" fmla="*/ 41699 h 140250"/>
                <a:gd name="connsiteX47" fmla="*/ 131825 w 133905"/>
                <a:gd name="connsiteY47" fmla="*/ 42560 h 140250"/>
                <a:gd name="connsiteX48" fmla="*/ 131880 w 133905"/>
                <a:gd name="connsiteY48" fmla="*/ 43091 h 140250"/>
                <a:gd name="connsiteX49" fmla="*/ 132787 w 133905"/>
                <a:gd name="connsiteY49" fmla="*/ 49342 h 140250"/>
                <a:gd name="connsiteX50" fmla="*/ 133906 w 133905"/>
                <a:gd name="connsiteY50" fmla="*/ 55609 h 140250"/>
                <a:gd name="connsiteX51" fmla="*/ 133194 w 133905"/>
                <a:gd name="connsiteY51" fmla="*/ 56423 h 140250"/>
                <a:gd name="connsiteX52" fmla="*/ 132216 w 133905"/>
                <a:gd name="connsiteY52" fmla="*/ 56665 h 140250"/>
                <a:gd name="connsiteX53" fmla="*/ 131582 w 133905"/>
                <a:gd name="connsiteY53" fmla="*/ 56955 h 140250"/>
                <a:gd name="connsiteX54" fmla="*/ 131402 w 133905"/>
                <a:gd name="connsiteY54" fmla="*/ 57541 h 140250"/>
                <a:gd name="connsiteX55" fmla="*/ 131817 w 133905"/>
                <a:gd name="connsiteY55" fmla="*/ 58394 h 140250"/>
                <a:gd name="connsiteX56" fmla="*/ 131543 w 133905"/>
                <a:gd name="connsiteY56" fmla="*/ 59176 h 140250"/>
                <a:gd name="connsiteX57" fmla="*/ 130323 w 133905"/>
                <a:gd name="connsiteY57" fmla="*/ 59716 h 140250"/>
                <a:gd name="connsiteX58" fmla="*/ 127671 w 133905"/>
                <a:gd name="connsiteY58" fmla="*/ 61703 h 140250"/>
                <a:gd name="connsiteX59" fmla="*/ 127491 w 133905"/>
                <a:gd name="connsiteY59" fmla="*/ 62494 h 140250"/>
                <a:gd name="connsiteX60" fmla="*/ 126787 w 133905"/>
                <a:gd name="connsiteY60" fmla="*/ 64184 h 140250"/>
                <a:gd name="connsiteX61" fmla="*/ 126200 w 133905"/>
                <a:gd name="connsiteY61" fmla="*/ 65216 h 140250"/>
                <a:gd name="connsiteX62" fmla="*/ 125331 w 133905"/>
                <a:gd name="connsiteY62" fmla="*/ 67133 h 140250"/>
                <a:gd name="connsiteX63" fmla="*/ 123954 w 133905"/>
                <a:gd name="connsiteY63" fmla="*/ 72203 h 140250"/>
                <a:gd name="connsiteX64" fmla="*/ 123446 w 133905"/>
                <a:gd name="connsiteY64" fmla="*/ 76404 h 140250"/>
                <a:gd name="connsiteX65" fmla="*/ 123368 w 133905"/>
                <a:gd name="connsiteY65" fmla="*/ 77702 h 140250"/>
                <a:gd name="connsiteX66" fmla="*/ 122836 w 133905"/>
                <a:gd name="connsiteY66" fmla="*/ 78602 h 140250"/>
                <a:gd name="connsiteX67" fmla="*/ 122233 w 133905"/>
                <a:gd name="connsiteY67" fmla="*/ 79908 h 140250"/>
                <a:gd name="connsiteX68" fmla="*/ 119354 w 133905"/>
                <a:gd name="connsiteY68" fmla="*/ 83500 h 140250"/>
                <a:gd name="connsiteX69" fmla="*/ 117883 w 133905"/>
                <a:gd name="connsiteY69" fmla="*/ 86433 h 140250"/>
                <a:gd name="connsiteX70" fmla="*/ 118071 w 133905"/>
                <a:gd name="connsiteY70" fmla="*/ 87709 h 140250"/>
                <a:gd name="connsiteX71" fmla="*/ 118142 w 133905"/>
                <a:gd name="connsiteY71" fmla="*/ 88992 h 140250"/>
                <a:gd name="connsiteX72" fmla="*/ 117703 w 133905"/>
                <a:gd name="connsiteY72" fmla="*/ 89915 h 140250"/>
                <a:gd name="connsiteX73" fmla="*/ 117782 w 133905"/>
                <a:gd name="connsiteY73" fmla="*/ 92395 h 140250"/>
                <a:gd name="connsiteX74" fmla="*/ 118134 w 133905"/>
                <a:gd name="connsiteY74" fmla="*/ 94468 h 140250"/>
                <a:gd name="connsiteX75" fmla="*/ 118650 w 133905"/>
                <a:gd name="connsiteY75" fmla="*/ 96502 h 140250"/>
                <a:gd name="connsiteX76" fmla="*/ 120739 w 133905"/>
                <a:gd name="connsiteY76" fmla="*/ 102260 h 140250"/>
                <a:gd name="connsiteX77" fmla="*/ 121826 w 133905"/>
                <a:gd name="connsiteY77" fmla="*/ 105757 h 140250"/>
                <a:gd name="connsiteX78" fmla="*/ 122499 w 133905"/>
                <a:gd name="connsiteY78" fmla="*/ 108574 h 140250"/>
                <a:gd name="connsiteX79" fmla="*/ 123094 w 133905"/>
                <a:gd name="connsiteY79" fmla="*/ 110467 h 140250"/>
                <a:gd name="connsiteX80" fmla="*/ 123649 w 133905"/>
                <a:gd name="connsiteY80" fmla="*/ 111234 h 140250"/>
                <a:gd name="connsiteX81" fmla="*/ 123876 w 133905"/>
                <a:gd name="connsiteY81" fmla="*/ 111961 h 140250"/>
                <a:gd name="connsiteX82" fmla="*/ 126974 w 133905"/>
                <a:gd name="connsiteY82" fmla="*/ 112485 h 140250"/>
                <a:gd name="connsiteX83" fmla="*/ 127584 w 133905"/>
                <a:gd name="connsiteY83" fmla="*/ 112900 h 140250"/>
                <a:gd name="connsiteX84" fmla="*/ 128429 w 133905"/>
                <a:gd name="connsiteY84" fmla="*/ 116569 h 140250"/>
                <a:gd name="connsiteX85" fmla="*/ 128273 w 133905"/>
                <a:gd name="connsiteY85" fmla="*/ 118228 h 140250"/>
                <a:gd name="connsiteX86" fmla="*/ 127663 w 133905"/>
                <a:gd name="connsiteY86" fmla="*/ 118861 h 140250"/>
                <a:gd name="connsiteX87" fmla="*/ 127678 w 133905"/>
                <a:gd name="connsiteY87" fmla="*/ 120262 h 140250"/>
                <a:gd name="connsiteX88" fmla="*/ 127538 w 133905"/>
                <a:gd name="connsiteY88" fmla="*/ 122006 h 140250"/>
                <a:gd name="connsiteX89" fmla="*/ 127084 w 133905"/>
                <a:gd name="connsiteY89" fmla="*/ 122695 h 140250"/>
                <a:gd name="connsiteX90" fmla="*/ 125347 w 133905"/>
                <a:gd name="connsiteY90" fmla="*/ 122781 h 140250"/>
                <a:gd name="connsiteX91" fmla="*/ 124166 w 133905"/>
                <a:gd name="connsiteY91" fmla="*/ 123438 h 140250"/>
                <a:gd name="connsiteX92" fmla="*/ 122617 w 133905"/>
                <a:gd name="connsiteY92" fmla="*/ 123172 h 140250"/>
                <a:gd name="connsiteX93" fmla="*/ 122468 w 133905"/>
                <a:gd name="connsiteY93" fmla="*/ 122742 h 140250"/>
                <a:gd name="connsiteX94" fmla="*/ 121631 w 133905"/>
                <a:gd name="connsiteY94" fmla="*/ 122585 h 140250"/>
                <a:gd name="connsiteX95" fmla="*/ 119331 w 133905"/>
                <a:gd name="connsiteY95" fmla="*/ 121592 h 140250"/>
                <a:gd name="connsiteX96" fmla="*/ 119706 w 133905"/>
                <a:gd name="connsiteY96" fmla="*/ 118408 h 140250"/>
                <a:gd name="connsiteX97" fmla="*/ 118642 w 133905"/>
                <a:gd name="connsiteY97" fmla="*/ 118275 h 140250"/>
                <a:gd name="connsiteX98" fmla="*/ 117821 w 133905"/>
                <a:gd name="connsiteY98" fmla="*/ 118697 h 140250"/>
                <a:gd name="connsiteX99" fmla="*/ 116186 w 133905"/>
                <a:gd name="connsiteY99" fmla="*/ 122515 h 140250"/>
                <a:gd name="connsiteX100" fmla="*/ 115403 w 133905"/>
                <a:gd name="connsiteY100" fmla="*/ 123172 h 140250"/>
                <a:gd name="connsiteX101" fmla="*/ 103919 w 133905"/>
                <a:gd name="connsiteY101" fmla="*/ 121201 h 140250"/>
                <a:gd name="connsiteX102" fmla="*/ 101423 w 133905"/>
                <a:gd name="connsiteY102" fmla="*/ 119613 h 140250"/>
                <a:gd name="connsiteX103" fmla="*/ 98434 w 133905"/>
                <a:gd name="connsiteY103" fmla="*/ 119253 h 140250"/>
                <a:gd name="connsiteX104" fmla="*/ 93224 w 133905"/>
                <a:gd name="connsiteY104" fmla="*/ 119433 h 140250"/>
                <a:gd name="connsiteX105" fmla="*/ 88929 w 133905"/>
                <a:gd name="connsiteY105" fmla="*/ 119910 h 140250"/>
                <a:gd name="connsiteX106" fmla="*/ 87701 w 133905"/>
                <a:gd name="connsiteY106" fmla="*/ 120872 h 140250"/>
                <a:gd name="connsiteX107" fmla="*/ 98544 w 133905"/>
                <a:gd name="connsiteY107" fmla="*/ 120309 h 140250"/>
                <a:gd name="connsiteX108" fmla="*/ 99710 w 133905"/>
                <a:gd name="connsiteY108" fmla="*/ 120418 h 140250"/>
                <a:gd name="connsiteX109" fmla="*/ 100257 w 133905"/>
                <a:gd name="connsiteY109" fmla="*/ 120997 h 140250"/>
                <a:gd name="connsiteX110" fmla="*/ 86551 w 133905"/>
                <a:gd name="connsiteY110" fmla="*/ 122257 h 140250"/>
                <a:gd name="connsiteX111" fmla="*/ 81325 w 133905"/>
                <a:gd name="connsiteY111" fmla="*/ 123008 h 140250"/>
                <a:gd name="connsiteX112" fmla="*/ 79775 w 133905"/>
                <a:gd name="connsiteY112" fmla="*/ 122804 h 140250"/>
                <a:gd name="connsiteX113" fmla="*/ 78602 w 133905"/>
                <a:gd name="connsiteY113" fmla="*/ 121584 h 140250"/>
                <a:gd name="connsiteX114" fmla="*/ 72922 w 133905"/>
                <a:gd name="connsiteY114" fmla="*/ 121435 h 140250"/>
                <a:gd name="connsiteX115" fmla="*/ 71757 w 133905"/>
                <a:gd name="connsiteY115" fmla="*/ 121834 h 140250"/>
                <a:gd name="connsiteX116" fmla="*/ 71052 w 133905"/>
                <a:gd name="connsiteY116" fmla="*/ 122734 h 140250"/>
                <a:gd name="connsiteX117" fmla="*/ 73290 w 133905"/>
                <a:gd name="connsiteY117" fmla="*/ 122538 h 140250"/>
                <a:gd name="connsiteX118" fmla="*/ 76818 w 133905"/>
                <a:gd name="connsiteY118" fmla="*/ 122492 h 140250"/>
                <a:gd name="connsiteX119" fmla="*/ 77765 w 133905"/>
                <a:gd name="connsiteY119" fmla="*/ 123180 h 140250"/>
                <a:gd name="connsiteX120" fmla="*/ 66718 w 133905"/>
                <a:gd name="connsiteY120" fmla="*/ 124080 h 140250"/>
                <a:gd name="connsiteX121" fmla="*/ 59059 w 133905"/>
                <a:gd name="connsiteY121" fmla="*/ 125801 h 140250"/>
                <a:gd name="connsiteX122" fmla="*/ 55812 w 133905"/>
                <a:gd name="connsiteY122" fmla="*/ 127076 h 140250"/>
                <a:gd name="connsiteX123" fmla="*/ 45126 w 133905"/>
                <a:gd name="connsiteY123" fmla="*/ 131262 h 140250"/>
                <a:gd name="connsiteX124" fmla="*/ 38609 w 133905"/>
                <a:gd name="connsiteY124" fmla="*/ 133233 h 140250"/>
                <a:gd name="connsiteX125" fmla="*/ 36903 w 133905"/>
                <a:gd name="connsiteY125" fmla="*/ 133961 h 140250"/>
                <a:gd name="connsiteX126" fmla="*/ 33938 w 133905"/>
                <a:gd name="connsiteY126" fmla="*/ 136011 h 140250"/>
                <a:gd name="connsiteX127" fmla="*/ 30128 w 133905"/>
                <a:gd name="connsiteY127" fmla="*/ 137301 h 140250"/>
                <a:gd name="connsiteX128" fmla="*/ 25856 w 133905"/>
                <a:gd name="connsiteY128" fmla="*/ 139711 h 140250"/>
                <a:gd name="connsiteX129" fmla="*/ 23251 w 133905"/>
                <a:gd name="connsiteY129" fmla="*/ 140251 h 140250"/>
                <a:gd name="connsiteX130" fmla="*/ 22665 w 133905"/>
                <a:gd name="connsiteY130" fmla="*/ 139484 h 140250"/>
                <a:gd name="connsiteX131" fmla="*/ 22594 w 133905"/>
                <a:gd name="connsiteY131" fmla="*/ 135416 h 140250"/>
                <a:gd name="connsiteX132" fmla="*/ 22234 w 133905"/>
                <a:gd name="connsiteY132" fmla="*/ 129963 h 140250"/>
                <a:gd name="connsiteX133" fmla="*/ 22367 w 133905"/>
                <a:gd name="connsiteY133" fmla="*/ 127874 h 140250"/>
                <a:gd name="connsiteX134" fmla="*/ 22711 w 133905"/>
                <a:gd name="connsiteY134" fmla="*/ 125910 h 140250"/>
                <a:gd name="connsiteX135" fmla="*/ 22719 w 133905"/>
                <a:gd name="connsiteY135" fmla="*/ 124283 h 140250"/>
                <a:gd name="connsiteX136" fmla="*/ 24018 w 133905"/>
                <a:gd name="connsiteY136" fmla="*/ 123673 h 140250"/>
                <a:gd name="connsiteX137" fmla="*/ 24362 w 133905"/>
                <a:gd name="connsiteY137" fmla="*/ 122992 h 140250"/>
                <a:gd name="connsiteX138" fmla="*/ 24558 w 133905"/>
                <a:gd name="connsiteY138" fmla="*/ 120872 h 140250"/>
                <a:gd name="connsiteX139" fmla="*/ 25770 w 133905"/>
                <a:gd name="connsiteY139" fmla="*/ 118940 h 140250"/>
                <a:gd name="connsiteX140" fmla="*/ 25794 w 133905"/>
                <a:gd name="connsiteY140" fmla="*/ 115576 h 140250"/>
                <a:gd name="connsiteX141" fmla="*/ 26154 w 133905"/>
                <a:gd name="connsiteY141" fmla="*/ 114879 h 140250"/>
                <a:gd name="connsiteX142" fmla="*/ 26427 w 133905"/>
                <a:gd name="connsiteY142" fmla="*/ 113988 h 140250"/>
                <a:gd name="connsiteX143" fmla="*/ 25911 w 133905"/>
                <a:gd name="connsiteY143" fmla="*/ 111781 h 140250"/>
                <a:gd name="connsiteX144" fmla="*/ 25238 w 133905"/>
                <a:gd name="connsiteY144" fmla="*/ 107619 h 140250"/>
                <a:gd name="connsiteX145" fmla="*/ 24910 w 133905"/>
                <a:gd name="connsiteY145" fmla="*/ 107345 h 140250"/>
                <a:gd name="connsiteX146" fmla="*/ 24612 w 133905"/>
                <a:gd name="connsiteY146" fmla="*/ 107525 h 140250"/>
                <a:gd name="connsiteX147" fmla="*/ 23932 w 133905"/>
                <a:gd name="connsiteY147" fmla="*/ 107604 h 140250"/>
                <a:gd name="connsiteX148" fmla="*/ 21248 w 133905"/>
                <a:gd name="connsiteY148" fmla="*/ 106164 h 140250"/>
                <a:gd name="connsiteX149" fmla="*/ 19175 w 133905"/>
                <a:gd name="connsiteY149" fmla="*/ 105914 h 140250"/>
                <a:gd name="connsiteX150" fmla="*/ 17720 w 133905"/>
                <a:gd name="connsiteY150" fmla="*/ 104685 h 140250"/>
                <a:gd name="connsiteX151" fmla="*/ 17618 w 133905"/>
                <a:gd name="connsiteY151" fmla="*/ 103285 h 140250"/>
                <a:gd name="connsiteX152" fmla="*/ 16914 w 133905"/>
                <a:gd name="connsiteY152" fmla="*/ 102464 h 140250"/>
                <a:gd name="connsiteX153" fmla="*/ 16421 w 133905"/>
                <a:gd name="connsiteY153" fmla="*/ 100844 h 140250"/>
                <a:gd name="connsiteX154" fmla="*/ 15694 w 133905"/>
                <a:gd name="connsiteY154" fmla="*/ 98990 h 140250"/>
                <a:gd name="connsiteX155" fmla="*/ 13652 w 133905"/>
                <a:gd name="connsiteY155" fmla="*/ 97863 h 140250"/>
                <a:gd name="connsiteX156" fmla="*/ 11735 w 133905"/>
                <a:gd name="connsiteY156" fmla="*/ 97590 h 140250"/>
                <a:gd name="connsiteX157" fmla="*/ 10374 w 133905"/>
                <a:gd name="connsiteY157" fmla="*/ 97832 h 140250"/>
                <a:gd name="connsiteX158" fmla="*/ 8778 w 133905"/>
                <a:gd name="connsiteY158" fmla="*/ 97762 h 140250"/>
                <a:gd name="connsiteX159" fmla="*/ 6947 w 133905"/>
                <a:gd name="connsiteY159" fmla="*/ 97136 h 140250"/>
                <a:gd name="connsiteX160" fmla="*/ 5680 w 133905"/>
                <a:gd name="connsiteY160" fmla="*/ 96432 h 140250"/>
                <a:gd name="connsiteX161" fmla="*/ 4483 w 133905"/>
                <a:gd name="connsiteY161" fmla="*/ 95070 h 140250"/>
                <a:gd name="connsiteX162" fmla="*/ 3372 w 133905"/>
                <a:gd name="connsiteY162" fmla="*/ 93991 h 140250"/>
                <a:gd name="connsiteX163" fmla="*/ 2488 w 133905"/>
                <a:gd name="connsiteY163" fmla="*/ 94124 h 140250"/>
                <a:gd name="connsiteX164" fmla="*/ 1408 w 133905"/>
                <a:gd name="connsiteY164" fmla="*/ 93865 h 140250"/>
                <a:gd name="connsiteX165" fmla="*/ 344 w 133905"/>
                <a:gd name="connsiteY165" fmla="*/ 93373 h 140250"/>
                <a:gd name="connsiteX166" fmla="*/ 0 w 133905"/>
                <a:gd name="connsiteY166" fmla="*/ 92989 h 140250"/>
                <a:gd name="connsiteX167" fmla="*/ 4444 w 133905"/>
                <a:gd name="connsiteY167" fmla="*/ 88655 h 140250"/>
                <a:gd name="connsiteX168" fmla="*/ 5954 w 133905"/>
                <a:gd name="connsiteY168" fmla="*/ 86535 h 140250"/>
                <a:gd name="connsiteX169" fmla="*/ 6118 w 133905"/>
                <a:gd name="connsiteY169" fmla="*/ 85236 h 140250"/>
                <a:gd name="connsiteX170" fmla="*/ 6134 w 133905"/>
                <a:gd name="connsiteY170" fmla="*/ 83930 h 140250"/>
                <a:gd name="connsiteX171" fmla="*/ 6618 w 133905"/>
                <a:gd name="connsiteY171" fmla="*/ 82592 h 140250"/>
                <a:gd name="connsiteX172" fmla="*/ 6744 w 133905"/>
                <a:gd name="connsiteY172" fmla="*/ 80550 h 140250"/>
                <a:gd name="connsiteX173" fmla="*/ 4287 w 133905"/>
                <a:gd name="connsiteY173" fmla="*/ 73118 h 140250"/>
                <a:gd name="connsiteX174" fmla="*/ 3661 w 133905"/>
                <a:gd name="connsiteY174" fmla="*/ 70818 h 140250"/>
                <a:gd name="connsiteX175" fmla="*/ 3004 w 133905"/>
                <a:gd name="connsiteY175" fmla="*/ 70145 h 140250"/>
                <a:gd name="connsiteX176" fmla="*/ 2582 w 133905"/>
                <a:gd name="connsiteY176" fmla="*/ 69887 h 140250"/>
                <a:gd name="connsiteX177" fmla="*/ 3826 w 133905"/>
                <a:gd name="connsiteY177" fmla="*/ 68932 h 140250"/>
                <a:gd name="connsiteX178" fmla="*/ 5539 w 133905"/>
                <a:gd name="connsiteY178" fmla="*/ 69183 h 140250"/>
                <a:gd name="connsiteX179" fmla="*/ 8167 w 133905"/>
                <a:gd name="connsiteY179" fmla="*/ 69926 h 140250"/>
                <a:gd name="connsiteX180" fmla="*/ 8739 w 133905"/>
                <a:gd name="connsiteY180" fmla="*/ 69190 h 140250"/>
                <a:gd name="connsiteX181" fmla="*/ 10726 w 133905"/>
                <a:gd name="connsiteY181" fmla="*/ 65435 h 140250"/>
                <a:gd name="connsiteX182" fmla="*/ 10671 w 133905"/>
                <a:gd name="connsiteY182" fmla="*/ 64043 h 140250"/>
                <a:gd name="connsiteX183" fmla="*/ 10475 w 133905"/>
                <a:gd name="connsiteY183" fmla="*/ 63080 h 140250"/>
                <a:gd name="connsiteX184" fmla="*/ 11641 w 133905"/>
                <a:gd name="connsiteY184" fmla="*/ 60507 h 140250"/>
                <a:gd name="connsiteX185" fmla="*/ 12564 w 133905"/>
                <a:gd name="connsiteY185" fmla="*/ 59513 h 140250"/>
                <a:gd name="connsiteX186" fmla="*/ 13042 w 133905"/>
                <a:gd name="connsiteY186" fmla="*/ 58441 h 140250"/>
                <a:gd name="connsiteX187" fmla="*/ 12893 w 133905"/>
                <a:gd name="connsiteY187" fmla="*/ 56970 h 140250"/>
                <a:gd name="connsiteX188" fmla="*/ 12197 w 133905"/>
                <a:gd name="connsiteY188" fmla="*/ 56423 h 140250"/>
                <a:gd name="connsiteX189" fmla="*/ 11273 w 133905"/>
                <a:gd name="connsiteY189" fmla="*/ 56524 h 140250"/>
                <a:gd name="connsiteX190" fmla="*/ 10170 w 133905"/>
                <a:gd name="connsiteY190" fmla="*/ 56165 h 140250"/>
                <a:gd name="connsiteX191" fmla="*/ 8488 w 133905"/>
                <a:gd name="connsiteY191" fmla="*/ 55320 h 140250"/>
                <a:gd name="connsiteX192" fmla="*/ 7636 w 133905"/>
                <a:gd name="connsiteY192" fmla="*/ 54569 h 140250"/>
                <a:gd name="connsiteX193" fmla="*/ 7902 w 133905"/>
                <a:gd name="connsiteY193" fmla="*/ 51165 h 140250"/>
                <a:gd name="connsiteX194" fmla="*/ 8058 w 133905"/>
                <a:gd name="connsiteY194" fmla="*/ 50109 h 140250"/>
                <a:gd name="connsiteX195" fmla="*/ 8653 w 133905"/>
                <a:gd name="connsiteY195" fmla="*/ 49499 h 140250"/>
                <a:gd name="connsiteX196" fmla="*/ 9576 w 133905"/>
                <a:gd name="connsiteY196" fmla="*/ 49335 h 140250"/>
                <a:gd name="connsiteX197" fmla="*/ 12181 w 133905"/>
                <a:gd name="connsiteY197" fmla="*/ 49233 h 140250"/>
                <a:gd name="connsiteX198" fmla="*/ 14293 w 133905"/>
                <a:gd name="connsiteY198" fmla="*/ 49624 h 140250"/>
                <a:gd name="connsiteX199" fmla="*/ 16148 w 133905"/>
                <a:gd name="connsiteY199" fmla="*/ 49851 h 140250"/>
                <a:gd name="connsiteX200" fmla="*/ 17133 w 133905"/>
                <a:gd name="connsiteY200" fmla="*/ 49851 h 140250"/>
                <a:gd name="connsiteX201" fmla="*/ 17931 w 133905"/>
                <a:gd name="connsiteY201" fmla="*/ 50860 h 140250"/>
                <a:gd name="connsiteX202" fmla="*/ 18995 w 133905"/>
                <a:gd name="connsiteY202" fmla="*/ 51893 h 140250"/>
                <a:gd name="connsiteX203" fmla="*/ 19934 w 133905"/>
                <a:gd name="connsiteY203" fmla="*/ 51885 h 140250"/>
                <a:gd name="connsiteX204" fmla="*/ 20263 w 133905"/>
                <a:gd name="connsiteY204" fmla="*/ 51118 h 140250"/>
                <a:gd name="connsiteX205" fmla="*/ 20043 w 133905"/>
                <a:gd name="connsiteY205" fmla="*/ 47762 h 140250"/>
                <a:gd name="connsiteX206" fmla="*/ 19418 w 133905"/>
                <a:gd name="connsiteY206" fmla="*/ 45986 h 140250"/>
                <a:gd name="connsiteX207" fmla="*/ 18002 w 133905"/>
                <a:gd name="connsiteY207" fmla="*/ 44273 h 140250"/>
                <a:gd name="connsiteX208" fmla="*/ 14340 w 133905"/>
                <a:gd name="connsiteY208" fmla="*/ 42810 h 140250"/>
                <a:gd name="connsiteX209" fmla="*/ 14254 w 133905"/>
                <a:gd name="connsiteY209" fmla="*/ 40768 h 140250"/>
                <a:gd name="connsiteX210" fmla="*/ 14622 w 133905"/>
                <a:gd name="connsiteY210" fmla="*/ 38554 h 140250"/>
                <a:gd name="connsiteX211" fmla="*/ 15412 w 133905"/>
                <a:gd name="connsiteY211" fmla="*/ 37732 h 140250"/>
                <a:gd name="connsiteX212" fmla="*/ 18135 w 133905"/>
                <a:gd name="connsiteY212" fmla="*/ 36324 h 140250"/>
                <a:gd name="connsiteX213" fmla="*/ 17657 w 133905"/>
                <a:gd name="connsiteY213" fmla="*/ 35565 h 140250"/>
                <a:gd name="connsiteX214" fmla="*/ 16789 w 133905"/>
                <a:gd name="connsiteY214" fmla="*/ 34759 h 140250"/>
                <a:gd name="connsiteX215" fmla="*/ 15060 w 133905"/>
                <a:gd name="connsiteY215" fmla="*/ 33946 h 140250"/>
                <a:gd name="connsiteX216" fmla="*/ 15459 w 133905"/>
                <a:gd name="connsiteY216" fmla="*/ 31294 h 140250"/>
                <a:gd name="connsiteX217" fmla="*/ 15545 w 133905"/>
                <a:gd name="connsiteY217" fmla="*/ 28923 h 140250"/>
                <a:gd name="connsiteX218" fmla="*/ 14082 w 133905"/>
                <a:gd name="connsiteY218" fmla="*/ 29189 h 140250"/>
                <a:gd name="connsiteX219" fmla="*/ 12580 w 133905"/>
                <a:gd name="connsiteY219" fmla="*/ 29330 h 140250"/>
                <a:gd name="connsiteX220" fmla="*/ 11313 w 133905"/>
                <a:gd name="connsiteY220" fmla="*/ 28603 h 140250"/>
                <a:gd name="connsiteX221" fmla="*/ 10249 w 133905"/>
                <a:gd name="connsiteY221" fmla="*/ 27163 h 140250"/>
                <a:gd name="connsiteX222" fmla="*/ 10053 w 133905"/>
                <a:gd name="connsiteY222" fmla="*/ 23204 h 140250"/>
                <a:gd name="connsiteX223" fmla="*/ 10053 w 133905"/>
                <a:gd name="connsiteY223" fmla="*/ 18628 h 140250"/>
                <a:gd name="connsiteX224" fmla="*/ 9850 w 133905"/>
                <a:gd name="connsiteY224" fmla="*/ 16601 h 140250"/>
                <a:gd name="connsiteX225" fmla="*/ 10257 w 133905"/>
                <a:gd name="connsiteY225" fmla="*/ 15522 h 140250"/>
                <a:gd name="connsiteX226" fmla="*/ 11547 w 133905"/>
                <a:gd name="connsiteY226" fmla="*/ 14528 h 140250"/>
                <a:gd name="connsiteX227" fmla="*/ 12956 w 133905"/>
                <a:gd name="connsiteY227" fmla="*/ 13237 h 140250"/>
                <a:gd name="connsiteX228" fmla="*/ 13456 w 133905"/>
                <a:gd name="connsiteY228" fmla="*/ 12416 h 140250"/>
                <a:gd name="connsiteX229" fmla="*/ 14105 w 133905"/>
                <a:gd name="connsiteY229" fmla="*/ 12400 h 140250"/>
                <a:gd name="connsiteX230" fmla="*/ 15795 w 133905"/>
                <a:gd name="connsiteY230" fmla="*/ 11907 h 140250"/>
                <a:gd name="connsiteX231" fmla="*/ 17329 w 133905"/>
                <a:gd name="connsiteY231" fmla="*/ 10781 h 140250"/>
                <a:gd name="connsiteX232" fmla="*/ 18760 w 133905"/>
                <a:gd name="connsiteY232" fmla="*/ 8434 h 140250"/>
                <a:gd name="connsiteX233" fmla="*/ 20693 w 133905"/>
                <a:gd name="connsiteY233" fmla="*/ 6548 h 140250"/>
                <a:gd name="connsiteX234" fmla="*/ 22868 w 133905"/>
                <a:gd name="connsiteY234" fmla="*/ 6689 h 140250"/>
                <a:gd name="connsiteX235" fmla="*/ 23509 w 133905"/>
                <a:gd name="connsiteY235" fmla="*/ 6345 h 140250"/>
                <a:gd name="connsiteX236" fmla="*/ 24276 w 133905"/>
                <a:gd name="connsiteY236" fmla="*/ 6282 h 140250"/>
                <a:gd name="connsiteX237" fmla="*/ 25184 w 133905"/>
                <a:gd name="connsiteY237" fmla="*/ 7526 h 140250"/>
                <a:gd name="connsiteX238" fmla="*/ 26099 w 133905"/>
                <a:gd name="connsiteY238" fmla="*/ 8473 h 140250"/>
                <a:gd name="connsiteX239" fmla="*/ 26748 w 133905"/>
                <a:gd name="connsiteY239" fmla="*/ 8496 h 140250"/>
                <a:gd name="connsiteX240" fmla="*/ 27233 w 133905"/>
                <a:gd name="connsiteY240" fmla="*/ 10288 h 140250"/>
                <a:gd name="connsiteX241" fmla="*/ 31200 w 133905"/>
                <a:gd name="connsiteY241" fmla="*/ 11039 h 140250"/>
                <a:gd name="connsiteX242" fmla="*/ 32897 w 133905"/>
                <a:gd name="connsiteY242" fmla="*/ 11532 h 140250"/>
                <a:gd name="connsiteX243" fmla="*/ 34329 w 133905"/>
                <a:gd name="connsiteY243" fmla="*/ 12838 h 140250"/>
                <a:gd name="connsiteX244" fmla="*/ 34830 w 133905"/>
                <a:gd name="connsiteY244" fmla="*/ 12869 h 140250"/>
                <a:gd name="connsiteX245" fmla="*/ 35432 w 133905"/>
                <a:gd name="connsiteY245" fmla="*/ 12596 h 140250"/>
                <a:gd name="connsiteX246" fmla="*/ 35902 w 133905"/>
                <a:gd name="connsiteY246" fmla="*/ 12142 h 140250"/>
                <a:gd name="connsiteX247" fmla="*/ 35995 w 133905"/>
                <a:gd name="connsiteY247" fmla="*/ 11641 h 140250"/>
                <a:gd name="connsiteX248" fmla="*/ 35378 w 133905"/>
                <a:gd name="connsiteY248" fmla="*/ 10468 h 140250"/>
                <a:gd name="connsiteX249" fmla="*/ 35651 w 133905"/>
                <a:gd name="connsiteY249" fmla="*/ 9412 h 140250"/>
                <a:gd name="connsiteX250" fmla="*/ 36293 w 133905"/>
                <a:gd name="connsiteY250" fmla="*/ 8465 h 140250"/>
                <a:gd name="connsiteX251" fmla="*/ 37318 w 133905"/>
                <a:gd name="connsiteY251" fmla="*/ 8402 h 140250"/>
                <a:gd name="connsiteX252" fmla="*/ 38859 w 133905"/>
                <a:gd name="connsiteY252" fmla="*/ 8136 h 140250"/>
                <a:gd name="connsiteX253" fmla="*/ 40627 w 133905"/>
                <a:gd name="connsiteY253" fmla="*/ 8136 h 140250"/>
                <a:gd name="connsiteX254" fmla="*/ 41941 w 133905"/>
                <a:gd name="connsiteY254" fmla="*/ 8309 h 140250"/>
                <a:gd name="connsiteX255" fmla="*/ 42465 w 133905"/>
                <a:gd name="connsiteY255" fmla="*/ 7362 h 140250"/>
                <a:gd name="connsiteX256" fmla="*/ 41965 w 133905"/>
                <a:gd name="connsiteY256" fmla="*/ 4702 h 140250"/>
                <a:gd name="connsiteX257" fmla="*/ 42098 w 133905"/>
                <a:gd name="connsiteY257" fmla="*/ 3231 h 140250"/>
                <a:gd name="connsiteX258" fmla="*/ 42309 w 133905"/>
                <a:gd name="connsiteY258" fmla="*/ 1995 h 140250"/>
                <a:gd name="connsiteX259" fmla="*/ 42802 w 133905"/>
                <a:gd name="connsiteY259" fmla="*/ 1494 h 140250"/>
                <a:gd name="connsiteX260" fmla="*/ 44766 w 133905"/>
                <a:gd name="connsiteY260" fmla="*/ 3051 h 140250"/>
                <a:gd name="connsiteX261" fmla="*/ 46565 w 133905"/>
                <a:gd name="connsiteY261" fmla="*/ 3614 h 140250"/>
                <a:gd name="connsiteX262" fmla="*/ 47856 w 133905"/>
                <a:gd name="connsiteY262" fmla="*/ 3661 h 140250"/>
                <a:gd name="connsiteX263" fmla="*/ 48216 w 133905"/>
                <a:gd name="connsiteY263" fmla="*/ 3364 h 140250"/>
                <a:gd name="connsiteX264" fmla="*/ 47668 w 133905"/>
                <a:gd name="connsiteY264" fmla="*/ 1666 h 140250"/>
                <a:gd name="connsiteX265" fmla="*/ 47817 w 133905"/>
                <a:gd name="connsiteY265" fmla="*/ 1158 h 140250"/>
                <a:gd name="connsiteX266" fmla="*/ 48294 w 133905"/>
                <a:gd name="connsiteY266" fmla="*/ 861 h 140250"/>
                <a:gd name="connsiteX267" fmla="*/ 49139 w 133905"/>
                <a:gd name="connsiteY267" fmla="*/ 689 h 140250"/>
                <a:gd name="connsiteX268" fmla="*/ 51431 w 133905"/>
                <a:gd name="connsiteY268" fmla="*/ 0 h 140250"/>
                <a:gd name="connsiteX269" fmla="*/ 51666 w 133905"/>
                <a:gd name="connsiteY269" fmla="*/ 133 h 140250"/>
                <a:gd name="connsiteX270" fmla="*/ 52096 w 133905"/>
                <a:gd name="connsiteY270" fmla="*/ 2809 h 140250"/>
                <a:gd name="connsiteX271" fmla="*/ 51901 w 133905"/>
                <a:gd name="connsiteY271" fmla="*/ 3685 h 140250"/>
                <a:gd name="connsiteX272" fmla="*/ 52386 w 133905"/>
                <a:gd name="connsiteY272" fmla="*/ 5500 h 140250"/>
                <a:gd name="connsiteX273" fmla="*/ 52980 w 133905"/>
                <a:gd name="connsiteY273" fmla="*/ 7182 h 140250"/>
                <a:gd name="connsiteX274" fmla="*/ 52933 w 133905"/>
                <a:gd name="connsiteY274" fmla="*/ 7870 h 140250"/>
                <a:gd name="connsiteX275" fmla="*/ 52441 w 133905"/>
                <a:gd name="connsiteY275" fmla="*/ 8911 h 140250"/>
                <a:gd name="connsiteX276" fmla="*/ 51862 w 133905"/>
                <a:gd name="connsiteY276" fmla="*/ 9865 h 140250"/>
                <a:gd name="connsiteX277" fmla="*/ 51924 w 133905"/>
                <a:gd name="connsiteY277" fmla="*/ 10257 h 140250"/>
                <a:gd name="connsiteX278" fmla="*/ 52839 w 133905"/>
                <a:gd name="connsiteY278" fmla="*/ 10906 h 140250"/>
                <a:gd name="connsiteX279" fmla="*/ 54592 w 133905"/>
                <a:gd name="connsiteY279" fmla="*/ 11579 h 140250"/>
                <a:gd name="connsiteX280" fmla="*/ 56407 w 133905"/>
                <a:gd name="connsiteY280" fmla="*/ 11735 h 140250"/>
                <a:gd name="connsiteX281" fmla="*/ 57416 w 133905"/>
                <a:gd name="connsiteY281" fmla="*/ 10757 h 140250"/>
                <a:gd name="connsiteX282" fmla="*/ 58464 w 133905"/>
                <a:gd name="connsiteY282" fmla="*/ 9959 h 140250"/>
                <a:gd name="connsiteX283" fmla="*/ 59192 w 133905"/>
                <a:gd name="connsiteY283" fmla="*/ 9247 h 140250"/>
                <a:gd name="connsiteX284" fmla="*/ 59442 w 133905"/>
                <a:gd name="connsiteY284" fmla="*/ 8191 h 140250"/>
                <a:gd name="connsiteX285" fmla="*/ 60592 w 133905"/>
                <a:gd name="connsiteY285" fmla="*/ 7417 h 140250"/>
                <a:gd name="connsiteX286" fmla="*/ 63878 w 133905"/>
                <a:gd name="connsiteY286" fmla="*/ 6447 h 140250"/>
                <a:gd name="connsiteX287" fmla="*/ 66898 w 133905"/>
                <a:gd name="connsiteY287" fmla="*/ 6298 h 140250"/>
                <a:gd name="connsiteX288" fmla="*/ 67649 w 133905"/>
                <a:gd name="connsiteY288" fmla="*/ 6603 h 140250"/>
                <a:gd name="connsiteX289" fmla="*/ 121154 w 133905"/>
                <a:gd name="connsiteY289" fmla="*/ 123274 h 140250"/>
                <a:gd name="connsiteX290" fmla="*/ 120551 w 133905"/>
                <a:gd name="connsiteY290" fmla="*/ 124142 h 140250"/>
                <a:gd name="connsiteX291" fmla="*/ 117641 w 133905"/>
                <a:gd name="connsiteY291" fmla="*/ 123587 h 140250"/>
                <a:gd name="connsiteX292" fmla="*/ 118329 w 133905"/>
                <a:gd name="connsiteY292" fmla="*/ 122859 h 140250"/>
                <a:gd name="connsiteX293" fmla="*/ 121154 w 133905"/>
                <a:gd name="connsiteY293" fmla="*/ 123274 h 14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33905" h="140250">
                  <a:moveTo>
                    <a:pt x="67649" y="6603"/>
                  </a:moveTo>
                  <a:lnTo>
                    <a:pt x="69018" y="8074"/>
                  </a:lnTo>
                  <a:lnTo>
                    <a:pt x="70755" y="9083"/>
                  </a:lnTo>
                  <a:lnTo>
                    <a:pt x="73391" y="8958"/>
                  </a:lnTo>
                  <a:lnTo>
                    <a:pt x="75301" y="9560"/>
                  </a:lnTo>
                  <a:lnTo>
                    <a:pt x="76951" y="10695"/>
                  </a:lnTo>
                  <a:lnTo>
                    <a:pt x="78062" y="13206"/>
                  </a:lnTo>
                  <a:lnTo>
                    <a:pt x="79275" y="15013"/>
                  </a:lnTo>
                  <a:lnTo>
                    <a:pt x="79799" y="17595"/>
                  </a:lnTo>
                  <a:lnTo>
                    <a:pt x="81716" y="18948"/>
                  </a:lnTo>
                  <a:lnTo>
                    <a:pt x="83218" y="19566"/>
                  </a:lnTo>
                  <a:lnTo>
                    <a:pt x="85252" y="21436"/>
                  </a:lnTo>
                  <a:lnTo>
                    <a:pt x="87356" y="22391"/>
                  </a:lnTo>
                  <a:lnTo>
                    <a:pt x="89531" y="22172"/>
                  </a:lnTo>
                  <a:lnTo>
                    <a:pt x="90548" y="23150"/>
                  </a:lnTo>
                  <a:lnTo>
                    <a:pt x="92176" y="23838"/>
                  </a:lnTo>
                  <a:lnTo>
                    <a:pt x="93803" y="23885"/>
                  </a:lnTo>
                  <a:lnTo>
                    <a:pt x="95235" y="21726"/>
                  </a:lnTo>
                  <a:lnTo>
                    <a:pt x="97128" y="20873"/>
                  </a:lnTo>
                  <a:lnTo>
                    <a:pt x="101908" y="19152"/>
                  </a:lnTo>
                  <a:lnTo>
                    <a:pt x="103793" y="18369"/>
                  </a:lnTo>
                  <a:lnTo>
                    <a:pt x="105702" y="17877"/>
                  </a:lnTo>
                  <a:lnTo>
                    <a:pt x="110303" y="17720"/>
                  </a:lnTo>
                  <a:lnTo>
                    <a:pt x="114582" y="18252"/>
                  </a:lnTo>
                  <a:lnTo>
                    <a:pt x="116702" y="18651"/>
                  </a:lnTo>
                  <a:lnTo>
                    <a:pt x="118157" y="18354"/>
                  </a:lnTo>
                  <a:lnTo>
                    <a:pt x="119534" y="19379"/>
                  </a:lnTo>
                  <a:lnTo>
                    <a:pt x="120958" y="21530"/>
                  </a:lnTo>
                  <a:lnTo>
                    <a:pt x="122124" y="22219"/>
                  </a:lnTo>
                  <a:lnTo>
                    <a:pt x="123313" y="22962"/>
                  </a:lnTo>
                  <a:lnTo>
                    <a:pt x="124197" y="24660"/>
                  </a:lnTo>
                  <a:lnTo>
                    <a:pt x="125230" y="26342"/>
                  </a:lnTo>
                  <a:lnTo>
                    <a:pt x="125793" y="27085"/>
                  </a:lnTo>
                  <a:lnTo>
                    <a:pt x="127076" y="28743"/>
                  </a:lnTo>
                  <a:lnTo>
                    <a:pt x="128179" y="28767"/>
                  </a:lnTo>
                  <a:lnTo>
                    <a:pt x="129266" y="28047"/>
                  </a:lnTo>
                  <a:lnTo>
                    <a:pt x="129736" y="27515"/>
                  </a:lnTo>
                  <a:lnTo>
                    <a:pt x="129947" y="28610"/>
                  </a:lnTo>
                  <a:lnTo>
                    <a:pt x="129517" y="30386"/>
                  </a:lnTo>
                  <a:lnTo>
                    <a:pt x="129603" y="31489"/>
                  </a:lnTo>
                  <a:lnTo>
                    <a:pt x="130205" y="31912"/>
                  </a:lnTo>
                  <a:lnTo>
                    <a:pt x="129877" y="33328"/>
                  </a:lnTo>
                  <a:lnTo>
                    <a:pt x="128617" y="35737"/>
                  </a:lnTo>
                  <a:lnTo>
                    <a:pt x="128609" y="37161"/>
                  </a:lnTo>
                  <a:lnTo>
                    <a:pt x="129861" y="37607"/>
                  </a:lnTo>
                  <a:lnTo>
                    <a:pt x="130753" y="39117"/>
                  </a:lnTo>
                  <a:lnTo>
                    <a:pt x="131285" y="41699"/>
                  </a:lnTo>
                  <a:lnTo>
                    <a:pt x="131825" y="42560"/>
                  </a:lnTo>
                  <a:lnTo>
                    <a:pt x="131880" y="43091"/>
                  </a:lnTo>
                  <a:lnTo>
                    <a:pt x="132787" y="49342"/>
                  </a:lnTo>
                  <a:lnTo>
                    <a:pt x="133906" y="55609"/>
                  </a:lnTo>
                  <a:lnTo>
                    <a:pt x="133194" y="56423"/>
                  </a:lnTo>
                  <a:lnTo>
                    <a:pt x="132216" y="56665"/>
                  </a:lnTo>
                  <a:lnTo>
                    <a:pt x="131582" y="56955"/>
                  </a:lnTo>
                  <a:lnTo>
                    <a:pt x="131402" y="57541"/>
                  </a:lnTo>
                  <a:lnTo>
                    <a:pt x="131817" y="58394"/>
                  </a:lnTo>
                  <a:lnTo>
                    <a:pt x="131543" y="59176"/>
                  </a:lnTo>
                  <a:lnTo>
                    <a:pt x="130323" y="59716"/>
                  </a:lnTo>
                  <a:lnTo>
                    <a:pt x="127671" y="61703"/>
                  </a:lnTo>
                  <a:lnTo>
                    <a:pt x="127491" y="62494"/>
                  </a:lnTo>
                  <a:lnTo>
                    <a:pt x="126787" y="64184"/>
                  </a:lnTo>
                  <a:lnTo>
                    <a:pt x="126200" y="65216"/>
                  </a:lnTo>
                  <a:lnTo>
                    <a:pt x="125331" y="67133"/>
                  </a:lnTo>
                  <a:lnTo>
                    <a:pt x="123954" y="72203"/>
                  </a:lnTo>
                  <a:lnTo>
                    <a:pt x="123446" y="76404"/>
                  </a:lnTo>
                  <a:lnTo>
                    <a:pt x="123368" y="77702"/>
                  </a:lnTo>
                  <a:lnTo>
                    <a:pt x="122836" y="78602"/>
                  </a:lnTo>
                  <a:lnTo>
                    <a:pt x="122233" y="79908"/>
                  </a:lnTo>
                  <a:lnTo>
                    <a:pt x="119354" y="83500"/>
                  </a:lnTo>
                  <a:lnTo>
                    <a:pt x="117883" y="86433"/>
                  </a:lnTo>
                  <a:lnTo>
                    <a:pt x="118071" y="87709"/>
                  </a:lnTo>
                  <a:lnTo>
                    <a:pt x="118142" y="88992"/>
                  </a:lnTo>
                  <a:lnTo>
                    <a:pt x="117703" y="89915"/>
                  </a:lnTo>
                  <a:lnTo>
                    <a:pt x="117782" y="92395"/>
                  </a:lnTo>
                  <a:lnTo>
                    <a:pt x="118134" y="94468"/>
                  </a:lnTo>
                  <a:lnTo>
                    <a:pt x="118650" y="96502"/>
                  </a:lnTo>
                  <a:lnTo>
                    <a:pt x="120739" y="102260"/>
                  </a:lnTo>
                  <a:lnTo>
                    <a:pt x="121826" y="105757"/>
                  </a:lnTo>
                  <a:lnTo>
                    <a:pt x="122499" y="108574"/>
                  </a:lnTo>
                  <a:lnTo>
                    <a:pt x="123094" y="110467"/>
                  </a:lnTo>
                  <a:lnTo>
                    <a:pt x="123649" y="111234"/>
                  </a:lnTo>
                  <a:lnTo>
                    <a:pt x="123876" y="111961"/>
                  </a:lnTo>
                  <a:lnTo>
                    <a:pt x="126974" y="112485"/>
                  </a:lnTo>
                  <a:lnTo>
                    <a:pt x="127584" y="112900"/>
                  </a:lnTo>
                  <a:lnTo>
                    <a:pt x="128429" y="116569"/>
                  </a:lnTo>
                  <a:lnTo>
                    <a:pt x="128273" y="118228"/>
                  </a:lnTo>
                  <a:lnTo>
                    <a:pt x="127663" y="118861"/>
                  </a:lnTo>
                  <a:lnTo>
                    <a:pt x="127678" y="120262"/>
                  </a:lnTo>
                  <a:lnTo>
                    <a:pt x="127538" y="122006"/>
                  </a:lnTo>
                  <a:lnTo>
                    <a:pt x="127084" y="122695"/>
                  </a:lnTo>
                  <a:lnTo>
                    <a:pt x="125347" y="122781"/>
                  </a:lnTo>
                  <a:lnTo>
                    <a:pt x="124166" y="123438"/>
                  </a:lnTo>
                  <a:lnTo>
                    <a:pt x="122617" y="123172"/>
                  </a:lnTo>
                  <a:lnTo>
                    <a:pt x="122468" y="122742"/>
                  </a:lnTo>
                  <a:lnTo>
                    <a:pt x="121631" y="122585"/>
                  </a:lnTo>
                  <a:lnTo>
                    <a:pt x="119331" y="121592"/>
                  </a:lnTo>
                  <a:lnTo>
                    <a:pt x="119706" y="118408"/>
                  </a:lnTo>
                  <a:lnTo>
                    <a:pt x="118642" y="118275"/>
                  </a:lnTo>
                  <a:lnTo>
                    <a:pt x="117821" y="118697"/>
                  </a:lnTo>
                  <a:lnTo>
                    <a:pt x="116186" y="122515"/>
                  </a:lnTo>
                  <a:lnTo>
                    <a:pt x="115403" y="123172"/>
                  </a:lnTo>
                  <a:lnTo>
                    <a:pt x="103919" y="121201"/>
                  </a:lnTo>
                  <a:lnTo>
                    <a:pt x="101423" y="119613"/>
                  </a:lnTo>
                  <a:lnTo>
                    <a:pt x="98434" y="119253"/>
                  </a:lnTo>
                  <a:lnTo>
                    <a:pt x="93224" y="119433"/>
                  </a:lnTo>
                  <a:lnTo>
                    <a:pt x="88929" y="119910"/>
                  </a:lnTo>
                  <a:lnTo>
                    <a:pt x="87701" y="120872"/>
                  </a:lnTo>
                  <a:lnTo>
                    <a:pt x="98544" y="120309"/>
                  </a:lnTo>
                  <a:lnTo>
                    <a:pt x="99710" y="120418"/>
                  </a:lnTo>
                  <a:lnTo>
                    <a:pt x="100257" y="120997"/>
                  </a:lnTo>
                  <a:lnTo>
                    <a:pt x="86551" y="122257"/>
                  </a:lnTo>
                  <a:lnTo>
                    <a:pt x="81325" y="123008"/>
                  </a:lnTo>
                  <a:lnTo>
                    <a:pt x="79775" y="122804"/>
                  </a:lnTo>
                  <a:lnTo>
                    <a:pt x="78602" y="121584"/>
                  </a:lnTo>
                  <a:lnTo>
                    <a:pt x="72922" y="121435"/>
                  </a:lnTo>
                  <a:lnTo>
                    <a:pt x="71757" y="121834"/>
                  </a:lnTo>
                  <a:lnTo>
                    <a:pt x="71052" y="122734"/>
                  </a:lnTo>
                  <a:lnTo>
                    <a:pt x="73290" y="122538"/>
                  </a:lnTo>
                  <a:lnTo>
                    <a:pt x="76818" y="122492"/>
                  </a:lnTo>
                  <a:lnTo>
                    <a:pt x="77765" y="123180"/>
                  </a:lnTo>
                  <a:lnTo>
                    <a:pt x="66718" y="124080"/>
                  </a:lnTo>
                  <a:lnTo>
                    <a:pt x="59059" y="125801"/>
                  </a:lnTo>
                  <a:lnTo>
                    <a:pt x="55812" y="127076"/>
                  </a:lnTo>
                  <a:lnTo>
                    <a:pt x="45126" y="131262"/>
                  </a:lnTo>
                  <a:lnTo>
                    <a:pt x="38609" y="133233"/>
                  </a:lnTo>
                  <a:lnTo>
                    <a:pt x="36903" y="133961"/>
                  </a:lnTo>
                  <a:lnTo>
                    <a:pt x="33938" y="136011"/>
                  </a:lnTo>
                  <a:lnTo>
                    <a:pt x="30128" y="137301"/>
                  </a:lnTo>
                  <a:lnTo>
                    <a:pt x="25856" y="139711"/>
                  </a:lnTo>
                  <a:lnTo>
                    <a:pt x="23251" y="140251"/>
                  </a:lnTo>
                  <a:lnTo>
                    <a:pt x="22665" y="139484"/>
                  </a:lnTo>
                  <a:lnTo>
                    <a:pt x="22594" y="135416"/>
                  </a:lnTo>
                  <a:lnTo>
                    <a:pt x="22234" y="129963"/>
                  </a:lnTo>
                  <a:lnTo>
                    <a:pt x="22367" y="127874"/>
                  </a:lnTo>
                  <a:lnTo>
                    <a:pt x="22711" y="125910"/>
                  </a:lnTo>
                  <a:lnTo>
                    <a:pt x="22719" y="124283"/>
                  </a:lnTo>
                  <a:lnTo>
                    <a:pt x="24018" y="123673"/>
                  </a:lnTo>
                  <a:lnTo>
                    <a:pt x="24362" y="122992"/>
                  </a:lnTo>
                  <a:lnTo>
                    <a:pt x="24558" y="120872"/>
                  </a:lnTo>
                  <a:lnTo>
                    <a:pt x="25770" y="118940"/>
                  </a:lnTo>
                  <a:lnTo>
                    <a:pt x="25794" y="115576"/>
                  </a:lnTo>
                  <a:lnTo>
                    <a:pt x="26154" y="114879"/>
                  </a:lnTo>
                  <a:lnTo>
                    <a:pt x="26427" y="113988"/>
                  </a:lnTo>
                  <a:lnTo>
                    <a:pt x="25911" y="111781"/>
                  </a:lnTo>
                  <a:lnTo>
                    <a:pt x="25238" y="107619"/>
                  </a:lnTo>
                  <a:lnTo>
                    <a:pt x="24910" y="107345"/>
                  </a:lnTo>
                  <a:lnTo>
                    <a:pt x="24612" y="107525"/>
                  </a:lnTo>
                  <a:lnTo>
                    <a:pt x="23932" y="107604"/>
                  </a:lnTo>
                  <a:lnTo>
                    <a:pt x="21248" y="106164"/>
                  </a:lnTo>
                  <a:lnTo>
                    <a:pt x="19175" y="105914"/>
                  </a:lnTo>
                  <a:lnTo>
                    <a:pt x="17720" y="104685"/>
                  </a:lnTo>
                  <a:lnTo>
                    <a:pt x="17618" y="103285"/>
                  </a:lnTo>
                  <a:lnTo>
                    <a:pt x="16914" y="102464"/>
                  </a:lnTo>
                  <a:lnTo>
                    <a:pt x="16421" y="100844"/>
                  </a:lnTo>
                  <a:lnTo>
                    <a:pt x="15694" y="98990"/>
                  </a:lnTo>
                  <a:lnTo>
                    <a:pt x="13652" y="97863"/>
                  </a:lnTo>
                  <a:lnTo>
                    <a:pt x="11735" y="97590"/>
                  </a:lnTo>
                  <a:lnTo>
                    <a:pt x="10374" y="97832"/>
                  </a:lnTo>
                  <a:lnTo>
                    <a:pt x="8778" y="97762"/>
                  </a:lnTo>
                  <a:lnTo>
                    <a:pt x="6947" y="97136"/>
                  </a:lnTo>
                  <a:lnTo>
                    <a:pt x="5680" y="96432"/>
                  </a:lnTo>
                  <a:lnTo>
                    <a:pt x="4483" y="95070"/>
                  </a:lnTo>
                  <a:lnTo>
                    <a:pt x="3372" y="93991"/>
                  </a:lnTo>
                  <a:lnTo>
                    <a:pt x="2488" y="94124"/>
                  </a:lnTo>
                  <a:lnTo>
                    <a:pt x="1408" y="93865"/>
                  </a:lnTo>
                  <a:lnTo>
                    <a:pt x="344" y="93373"/>
                  </a:lnTo>
                  <a:lnTo>
                    <a:pt x="0" y="92989"/>
                  </a:lnTo>
                  <a:lnTo>
                    <a:pt x="4444" y="88655"/>
                  </a:lnTo>
                  <a:lnTo>
                    <a:pt x="5954" y="86535"/>
                  </a:lnTo>
                  <a:lnTo>
                    <a:pt x="6118" y="85236"/>
                  </a:lnTo>
                  <a:lnTo>
                    <a:pt x="6134" y="83930"/>
                  </a:lnTo>
                  <a:lnTo>
                    <a:pt x="6618" y="82592"/>
                  </a:lnTo>
                  <a:lnTo>
                    <a:pt x="6744" y="80550"/>
                  </a:lnTo>
                  <a:lnTo>
                    <a:pt x="4287" y="73118"/>
                  </a:lnTo>
                  <a:lnTo>
                    <a:pt x="3661" y="70818"/>
                  </a:lnTo>
                  <a:lnTo>
                    <a:pt x="3004" y="70145"/>
                  </a:lnTo>
                  <a:lnTo>
                    <a:pt x="2582" y="69887"/>
                  </a:lnTo>
                  <a:lnTo>
                    <a:pt x="3826" y="68932"/>
                  </a:lnTo>
                  <a:lnTo>
                    <a:pt x="5539" y="69183"/>
                  </a:lnTo>
                  <a:lnTo>
                    <a:pt x="8167" y="69926"/>
                  </a:lnTo>
                  <a:lnTo>
                    <a:pt x="8739" y="69190"/>
                  </a:lnTo>
                  <a:lnTo>
                    <a:pt x="10726" y="65435"/>
                  </a:lnTo>
                  <a:lnTo>
                    <a:pt x="10671" y="64043"/>
                  </a:lnTo>
                  <a:lnTo>
                    <a:pt x="10475" y="63080"/>
                  </a:lnTo>
                  <a:lnTo>
                    <a:pt x="11641" y="60507"/>
                  </a:lnTo>
                  <a:lnTo>
                    <a:pt x="12564" y="59513"/>
                  </a:lnTo>
                  <a:lnTo>
                    <a:pt x="13042" y="58441"/>
                  </a:lnTo>
                  <a:lnTo>
                    <a:pt x="12893" y="56970"/>
                  </a:lnTo>
                  <a:lnTo>
                    <a:pt x="12197" y="56423"/>
                  </a:lnTo>
                  <a:lnTo>
                    <a:pt x="11273" y="56524"/>
                  </a:lnTo>
                  <a:lnTo>
                    <a:pt x="10170" y="56165"/>
                  </a:lnTo>
                  <a:lnTo>
                    <a:pt x="8488" y="55320"/>
                  </a:lnTo>
                  <a:lnTo>
                    <a:pt x="7636" y="54569"/>
                  </a:lnTo>
                  <a:lnTo>
                    <a:pt x="7902" y="51165"/>
                  </a:lnTo>
                  <a:lnTo>
                    <a:pt x="8058" y="50109"/>
                  </a:lnTo>
                  <a:lnTo>
                    <a:pt x="8653" y="49499"/>
                  </a:lnTo>
                  <a:lnTo>
                    <a:pt x="9576" y="49335"/>
                  </a:lnTo>
                  <a:lnTo>
                    <a:pt x="12181" y="49233"/>
                  </a:lnTo>
                  <a:lnTo>
                    <a:pt x="14293" y="49624"/>
                  </a:lnTo>
                  <a:lnTo>
                    <a:pt x="16148" y="49851"/>
                  </a:lnTo>
                  <a:lnTo>
                    <a:pt x="17133" y="49851"/>
                  </a:lnTo>
                  <a:lnTo>
                    <a:pt x="17931" y="50860"/>
                  </a:lnTo>
                  <a:lnTo>
                    <a:pt x="18995" y="51893"/>
                  </a:lnTo>
                  <a:lnTo>
                    <a:pt x="19934" y="51885"/>
                  </a:lnTo>
                  <a:lnTo>
                    <a:pt x="20263" y="51118"/>
                  </a:lnTo>
                  <a:lnTo>
                    <a:pt x="20043" y="47762"/>
                  </a:lnTo>
                  <a:lnTo>
                    <a:pt x="19418" y="45986"/>
                  </a:lnTo>
                  <a:lnTo>
                    <a:pt x="18002" y="44273"/>
                  </a:lnTo>
                  <a:lnTo>
                    <a:pt x="14340" y="42810"/>
                  </a:lnTo>
                  <a:lnTo>
                    <a:pt x="14254" y="40768"/>
                  </a:lnTo>
                  <a:lnTo>
                    <a:pt x="14622" y="38554"/>
                  </a:lnTo>
                  <a:lnTo>
                    <a:pt x="15412" y="37732"/>
                  </a:lnTo>
                  <a:lnTo>
                    <a:pt x="18135" y="36324"/>
                  </a:lnTo>
                  <a:lnTo>
                    <a:pt x="17657" y="35565"/>
                  </a:lnTo>
                  <a:lnTo>
                    <a:pt x="16789" y="34759"/>
                  </a:lnTo>
                  <a:lnTo>
                    <a:pt x="15060" y="33946"/>
                  </a:lnTo>
                  <a:lnTo>
                    <a:pt x="15459" y="31294"/>
                  </a:lnTo>
                  <a:lnTo>
                    <a:pt x="15545" y="28923"/>
                  </a:lnTo>
                  <a:lnTo>
                    <a:pt x="14082" y="29189"/>
                  </a:lnTo>
                  <a:lnTo>
                    <a:pt x="12580" y="29330"/>
                  </a:lnTo>
                  <a:lnTo>
                    <a:pt x="11313" y="28603"/>
                  </a:lnTo>
                  <a:lnTo>
                    <a:pt x="10249" y="27163"/>
                  </a:lnTo>
                  <a:lnTo>
                    <a:pt x="10053" y="23204"/>
                  </a:lnTo>
                  <a:lnTo>
                    <a:pt x="10053" y="18628"/>
                  </a:lnTo>
                  <a:lnTo>
                    <a:pt x="9850" y="16601"/>
                  </a:lnTo>
                  <a:lnTo>
                    <a:pt x="10257" y="15522"/>
                  </a:lnTo>
                  <a:lnTo>
                    <a:pt x="11547" y="14528"/>
                  </a:lnTo>
                  <a:lnTo>
                    <a:pt x="12956" y="13237"/>
                  </a:lnTo>
                  <a:lnTo>
                    <a:pt x="13456" y="12416"/>
                  </a:lnTo>
                  <a:lnTo>
                    <a:pt x="14105" y="12400"/>
                  </a:lnTo>
                  <a:lnTo>
                    <a:pt x="15795" y="11907"/>
                  </a:lnTo>
                  <a:lnTo>
                    <a:pt x="17329" y="10781"/>
                  </a:lnTo>
                  <a:lnTo>
                    <a:pt x="18760" y="8434"/>
                  </a:lnTo>
                  <a:lnTo>
                    <a:pt x="20693" y="6548"/>
                  </a:lnTo>
                  <a:lnTo>
                    <a:pt x="22868" y="6689"/>
                  </a:lnTo>
                  <a:lnTo>
                    <a:pt x="23509" y="6345"/>
                  </a:lnTo>
                  <a:lnTo>
                    <a:pt x="24276" y="6282"/>
                  </a:lnTo>
                  <a:lnTo>
                    <a:pt x="25184" y="7526"/>
                  </a:lnTo>
                  <a:lnTo>
                    <a:pt x="26099" y="8473"/>
                  </a:lnTo>
                  <a:lnTo>
                    <a:pt x="26748" y="8496"/>
                  </a:lnTo>
                  <a:lnTo>
                    <a:pt x="27233" y="10288"/>
                  </a:lnTo>
                  <a:lnTo>
                    <a:pt x="31200" y="11039"/>
                  </a:lnTo>
                  <a:lnTo>
                    <a:pt x="32897" y="11532"/>
                  </a:lnTo>
                  <a:lnTo>
                    <a:pt x="34329" y="12838"/>
                  </a:lnTo>
                  <a:lnTo>
                    <a:pt x="34830" y="12869"/>
                  </a:lnTo>
                  <a:lnTo>
                    <a:pt x="35432" y="12596"/>
                  </a:lnTo>
                  <a:lnTo>
                    <a:pt x="35902" y="12142"/>
                  </a:lnTo>
                  <a:lnTo>
                    <a:pt x="35995" y="11641"/>
                  </a:lnTo>
                  <a:lnTo>
                    <a:pt x="35378" y="10468"/>
                  </a:lnTo>
                  <a:lnTo>
                    <a:pt x="35651" y="9412"/>
                  </a:lnTo>
                  <a:lnTo>
                    <a:pt x="36293" y="8465"/>
                  </a:lnTo>
                  <a:lnTo>
                    <a:pt x="37318" y="8402"/>
                  </a:lnTo>
                  <a:lnTo>
                    <a:pt x="38859" y="8136"/>
                  </a:lnTo>
                  <a:lnTo>
                    <a:pt x="40627" y="8136"/>
                  </a:lnTo>
                  <a:lnTo>
                    <a:pt x="41941" y="8309"/>
                  </a:lnTo>
                  <a:lnTo>
                    <a:pt x="42465" y="7362"/>
                  </a:lnTo>
                  <a:lnTo>
                    <a:pt x="41965" y="4702"/>
                  </a:lnTo>
                  <a:lnTo>
                    <a:pt x="42098" y="3231"/>
                  </a:lnTo>
                  <a:lnTo>
                    <a:pt x="42309" y="1995"/>
                  </a:lnTo>
                  <a:lnTo>
                    <a:pt x="42802" y="1494"/>
                  </a:lnTo>
                  <a:lnTo>
                    <a:pt x="44766" y="3051"/>
                  </a:lnTo>
                  <a:lnTo>
                    <a:pt x="46565" y="3614"/>
                  </a:lnTo>
                  <a:lnTo>
                    <a:pt x="47856" y="3661"/>
                  </a:lnTo>
                  <a:lnTo>
                    <a:pt x="48216" y="3364"/>
                  </a:lnTo>
                  <a:lnTo>
                    <a:pt x="47668" y="1666"/>
                  </a:lnTo>
                  <a:lnTo>
                    <a:pt x="47817" y="1158"/>
                  </a:lnTo>
                  <a:lnTo>
                    <a:pt x="48294" y="861"/>
                  </a:lnTo>
                  <a:lnTo>
                    <a:pt x="49139" y="689"/>
                  </a:lnTo>
                  <a:lnTo>
                    <a:pt x="51431" y="0"/>
                  </a:lnTo>
                  <a:lnTo>
                    <a:pt x="51666" y="133"/>
                  </a:lnTo>
                  <a:lnTo>
                    <a:pt x="52096" y="2809"/>
                  </a:lnTo>
                  <a:lnTo>
                    <a:pt x="51901" y="3685"/>
                  </a:lnTo>
                  <a:lnTo>
                    <a:pt x="52386" y="5500"/>
                  </a:lnTo>
                  <a:lnTo>
                    <a:pt x="52980" y="7182"/>
                  </a:lnTo>
                  <a:lnTo>
                    <a:pt x="52933" y="7870"/>
                  </a:lnTo>
                  <a:lnTo>
                    <a:pt x="52441" y="8911"/>
                  </a:lnTo>
                  <a:lnTo>
                    <a:pt x="51862" y="9865"/>
                  </a:lnTo>
                  <a:lnTo>
                    <a:pt x="51924" y="10257"/>
                  </a:lnTo>
                  <a:lnTo>
                    <a:pt x="52839" y="10906"/>
                  </a:lnTo>
                  <a:lnTo>
                    <a:pt x="54592" y="11579"/>
                  </a:lnTo>
                  <a:lnTo>
                    <a:pt x="56407" y="11735"/>
                  </a:lnTo>
                  <a:lnTo>
                    <a:pt x="57416" y="10757"/>
                  </a:lnTo>
                  <a:lnTo>
                    <a:pt x="58464" y="9959"/>
                  </a:lnTo>
                  <a:lnTo>
                    <a:pt x="59192" y="9247"/>
                  </a:lnTo>
                  <a:lnTo>
                    <a:pt x="59442" y="8191"/>
                  </a:lnTo>
                  <a:lnTo>
                    <a:pt x="60592" y="7417"/>
                  </a:lnTo>
                  <a:lnTo>
                    <a:pt x="63878" y="6447"/>
                  </a:lnTo>
                  <a:lnTo>
                    <a:pt x="66898" y="6298"/>
                  </a:lnTo>
                  <a:lnTo>
                    <a:pt x="67649" y="6603"/>
                  </a:lnTo>
                  <a:close/>
                  <a:moveTo>
                    <a:pt x="121154" y="123274"/>
                  </a:moveTo>
                  <a:lnTo>
                    <a:pt x="120551" y="124142"/>
                  </a:lnTo>
                  <a:lnTo>
                    <a:pt x="117641" y="123587"/>
                  </a:lnTo>
                  <a:lnTo>
                    <a:pt x="118329" y="122859"/>
                  </a:lnTo>
                  <a:lnTo>
                    <a:pt x="121154" y="12327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7" name="Freeform: Shape 616">
              <a:extLst>
                <a:ext uri="{FF2B5EF4-FFF2-40B4-BE49-F238E27FC236}">
                  <a16:creationId xmlns:a16="http://schemas.microsoft.com/office/drawing/2014/main" id="{CEA70A1D-2179-7713-4B7E-114154634F44}"/>
                </a:ext>
              </a:extLst>
            </p:cNvPr>
            <p:cNvSpPr>
              <a:spLocks/>
            </p:cNvSpPr>
            <p:nvPr/>
          </p:nvSpPr>
          <p:spPr>
            <a:xfrm>
              <a:off x="3741341" y="5121744"/>
              <a:ext cx="2315" cy="1478"/>
            </a:xfrm>
            <a:custGeom>
              <a:avLst/>
              <a:gdLst>
                <a:gd name="connsiteX0" fmla="*/ 2237 w 2315"/>
                <a:gd name="connsiteY0" fmla="*/ 1471 h 1478"/>
                <a:gd name="connsiteX1" fmla="*/ 1533 w 2315"/>
                <a:gd name="connsiteY1" fmla="*/ 1478 h 1478"/>
                <a:gd name="connsiteX2" fmla="*/ 642 w 2315"/>
                <a:gd name="connsiteY2" fmla="*/ 1306 h 1478"/>
                <a:gd name="connsiteX3" fmla="*/ 63 w 2315"/>
                <a:gd name="connsiteY3" fmla="*/ 1212 h 1478"/>
                <a:gd name="connsiteX4" fmla="*/ 0 w 2315"/>
                <a:gd name="connsiteY4" fmla="*/ 993 h 1478"/>
                <a:gd name="connsiteX5" fmla="*/ 227 w 2315"/>
                <a:gd name="connsiteY5" fmla="*/ 329 h 1478"/>
                <a:gd name="connsiteX6" fmla="*/ 696 w 2315"/>
                <a:gd name="connsiteY6" fmla="*/ 0 h 1478"/>
                <a:gd name="connsiteX7" fmla="*/ 1627 w 2315"/>
                <a:gd name="connsiteY7" fmla="*/ 47 h 1478"/>
                <a:gd name="connsiteX8" fmla="*/ 2261 w 2315"/>
                <a:gd name="connsiteY8" fmla="*/ 509 h 1478"/>
                <a:gd name="connsiteX9" fmla="*/ 2316 w 2315"/>
                <a:gd name="connsiteY9" fmla="*/ 1267 h 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5" h="1478">
                  <a:moveTo>
                    <a:pt x="2237" y="1471"/>
                  </a:moveTo>
                  <a:lnTo>
                    <a:pt x="1533" y="1478"/>
                  </a:lnTo>
                  <a:lnTo>
                    <a:pt x="642" y="1306"/>
                  </a:lnTo>
                  <a:lnTo>
                    <a:pt x="63" y="1212"/>
                  </a:lnTo>
                  <a:lnTo>
                    <a:pt x="0" y="993"/>
                  </a:lnTo>
                  <a:lnTo>
                    <a:pt x="227" y="329"/>
                  </a:lnTo>
                  <a:lnTo>
                    <a:pt x="696" y="0"/>
                  </a:lnTo>
                  <a:lnTo>
                    <a:pt x="1627" y="47"/>
                  </a:lnTo>
                  <a:lnTo>
                    <a:pt x="2261" y="509"/>
                  </a:lnTo>
                  <a:lnTo>
                    <a:pt x="2316" y="126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8" name="Freeform: Shape 617">
              <a:extLst>
                <a:ext uri="{FF2B5EF4-FFF2-40B4-BE49-F238E27FC236}">
                  <a16:creationId xmlns:a16="http://schemas.microsoft.com/office/drawing/2014/main" id="{F21B2F3B-ECBF-2252-71C8-1B9418A10EDE}"/>
                </a:ext>
              </a:extLst>
            </p:cNvPr>
            <p:cNvSpPr>
              <a:spLocks/>
            </p:cNvSpPr>
            <p:nvPr/>
          </p:nvSpPr>
          <p:spPr>
            <a:xfrm>
              <a:off x="4848125" y="5036546"/>
              <a:ext cx="944077" cy="1091658"/>
            </a:xfrm>
            <a:custGeom>
              <a:avLst/>
              <a:gdLst>
                <a:gd name="connsiteX0" fmla="*/ 927421 w 944077"/>
                <a:gd name="connsiteY0" fmla="*/ 123696 h 1091658"/>
                <a:gd name="connsiteX1" fmla="*/ 931505 w 944077"/>
                <a:gd name="connsiteY1" fmla="*/ 127952 h 1091658"/>
                <a:gd name="connsiteX2" fmla="*/ 929729 w 944077"/>
                <a:gd name="connsiteY2" fmla="*/ 133741 h 1091658"/>
                <a:gd name="connsiteX3" fmla="*/ 926889 w 944077"/>
                <a:gd name="connsiteY3" fmla="*/ 142997 h 1091658"/>
                <a:gd name="connsiteX4" fmla="*/ 924699 w 944077"/>
                <a:gd name="connsiteY4" fmla="*/ 150171 h 1091658"/>
                <a:gd name="connsiteX5" fmla="*/ 924339 w 944077"/>
                <a:gd name="connsiteY5" fmla="*/ 151133 h 1091658"/>
                <a:gd name="connsiteX6" fmla="*/ 923885 w 944077"/>
                <a:gd name="connsiteY6" fmla="*/ 152541 h 1091658"/>
                <a:gd name="connsiteX7" fmla="*/ 919152 w 944077"/>
                <a:gd name="connsiteY7" fmla="*/ 154583 h 1091658"/>
                <a:gd name="connsiteX8" fmla="*/ 912251 w 944077"/>
                <a:gd name="connsiteY8" fmla="*/ 157556 h 1091658"/>
                <a:gd name="connsiteX9" fmla="*/ 908715 w 944077"/>
                <a:gd name="connsiteY9" fmla="*/ 159113 h 1091658"/>
                <a:gd name="connsiteX10" fmla="*/ 904264 w 944077"/>
                <a:gd name="connsiteY10" fmla="*/ 161116 h 1091658"/>
                <a:gd name="connsiteX11" fmla="*/ 903184 w 944077"/>
                <a:gd name="connsiteY11" fmla="*/ 162751 h 1091658"/>
                <a:gd name="connsiteX12" fmla="*/ 901893 w 944077"/>
                <a:gd name="connsiteY12" fmla="*/ 163635 h 1091658"/>
                <a:gd name="connsiteX13" fmla="*/ 900477 w 944077"/>
                <a:gd name="connsiteY13" fmla="*/ 164777 h 1091658"/>
                <a:gd name="connsiteX14" fmla="*/ 899937 w 944077"/>
                <a:gd name="connsiteY14" fmla="*/ 166029 h 1091658"/>
                <a:gd name="connsiteX15" fmla="*/ 898615 w 944077"/>
                <a:gd name="connsiteY15" fmla="*/ 166819 h 1091658"/>
                <a:gd name="connsiteX16" fmla="*/ 897418 w 944077"/>
                <a:gd name="connsiteY16" fmla="*/ 169644 h 1091658"/>
                <a:gd name="connsiteX17" fmla="*/ 897418 w 944077"/>
                <a:gd name="connsiteY17" fmla="*/ 171810 h 1091658"/>
                <a:gd name="connsiteX18" fmla="*/ 898185 w 944077"/>
                <a:gd name="connsiteY18" fmla="*/ 173289 h 1091658"/>
                <a:gd name="connsiteX19" fmla="*/ 899515 w 944077"/>
                <a:gd name="connsiteY19" fmla="*/ 173915 h 1091658"/>
                <a:gd name="connsiteX20" fmla="*/ 899937 w 944077"/>
                <a:gd name="connsiteY20" fmla="*/ 175699 h 1091658"/>
                <a:gd name="connsiteX21" fmla="*/ 900360 w 944077"/>
                <a:gd name="connsiteY21" fmla="*/ 176950 h 1091658"/>
                <a:gd name="connsiteX22" fmla="*/ 901322 w 944077"/>
                <a:gd name="connsiteY22" fmla="*/ 177936 h 1091658"/>
                <a:gd name="connsiteX23" fmla="*/ 901080 w 944077"/>
                <a:gd name="connsiteY23" fmla="*/ 178726 h 1091658"/>
                <a:gd name="connsiteX24" fmla="*/ 900297 w 944077"/>
                <a:gd name="connsiteY24" fmla="*/ 179321 h 1091658"/>
                <a:gd name="connsiteX25" fmla="*/ 898858 w 944077"/>
                <a:gd name="connsiteY25" fmla="*/ 179650 h 1091658"/>
                <a:gd name="connsiteX26" fmla="*/ 897880 w 944077"/>
                <a:gd name="connsiteY26" fmla="*/ 181433 h 1091658"/>
                <a:gd name="connsiteX27" fmla="*/ 896753 w 944077"/>
                <a:gd name="connsiteY27" fmla="*/ 185862 h 1091658"/>
                <a:gd name="connsiteX28" fmla="*/ 896573 w 944077"/>
                <a:gd name="connsiteY28" fmla="*/ 187450 h 1091658"/>
                <a:gd name="connsiteX29" fmla="*/ 897856 w 944077"/>
                <a:gd name="connsiteY29" fmla="*/ 191463 h 1091658"/>
                <a:gd name="connsiteX30" fmla="*/ 898537 w 944077"/>
                <a:gd name="connsiteY30" fmla="*/ 193630 h 1091658"/>
                <a:gd name="connsiteX31" fmla="*/ 900383 w 944077"/>
                <a:gd name="connsiteY31" fmla="*/ 201508 h 1091658"/>
                <a:gd name="connsiteX32" fmla="*/ 900657 w 944077"/>
                <a:gd name="connsiteY32" fmla="*/ 203652 h 1091658"/>
                <a:gd name="connsiteX33" fmla="*/ 898122 w 944077"/>
                <a:gd name="connsiteY33" fmla="*/ 206656 h 1091658"/>
                <a:gd name="connsiteX34" fmla="*/ 897113 w 944077"/>
                <a:gd name="connsiteY34" fmla="*/ 208479 h 1091658"/>
                <a:gd name="connsiteX35" fmla="*/ 896753 w 944077"/>
                <a:gd name="connsiteY35" fmla="*/ 210091 h 1091658"/>
                <a:gd name="connsiteX36" fmla="*/ 896769 w 944077"/>
                <a:gd name="connsiteY36" fmla="*/ 211366 h 1091658"/>
                <a:gd name="connsiteX37" fmla="*/ 896996 w 944077"/>
                <a:gd name="connsiteY37" fmla="*/ 212532 h 1091658"/>
                <a:gd name="connsiteX38" fmla="*/ 899108 w 944077"/>
                <a:gd name="connsiteY38" fmla="*/ 216248 h 1091658"/>
                <a:gd name="connsiteX39" fmla="*/ 901557 w 944077"/>
                <a:gd name="connsiteY39" fmla="*/ 219572 h 1091658"/>
                <a:gd name="connsiteX40" fmla="*/ 902762 w 944077"/>
                <a:gd name="connsiteY40" fmla="*/ 221310 h 1091658"/>
                <a:gd name="connsiteX41" fmla="*/ 902762 w 944077"/>
                <a:gd name="connsiteY41" fmla="*/ 223656 h 1091658"/>
                <a:gd name="connsiteX42" fmla="*/ 902159 w 944077"/>
                <a:gd name="connsiteY42" fmla="*/ 224994 h 1091658"/>
                <a:gd name="connsiteX43" fmla="*/ 900853 w 944077"/>
                <a:gd name="connsiteY43" fmla="*/ 225487 h 1091658"/>
                <a:gd name="connsiteX44" fmla="*/ 897958 w 944077"/>
                <a:gd name="connsiteY44" fmla="*/ 226402 h 1091658"/>
                <a:gd name="connsiteX45" fmla="*/ 896753 w 944077"/>
                <a:gd name="connsiteY45" fmla="*/ 227740 h 1091658"/>
                <a:gd name="connsiteX46" fmla="*/ 895431 w 944077"/>
                <a:gd name="connsiteY46" fmla="*/ 227944 h 1091658"/>
                <a:gd name="connsiteX47" fmla="*/ 894171 w 944077"/>
                <a:gd name="connsiteY47" fmla="*/ 226872 h 1091658"/>
                <a:gd name="connsiteX48" fmla="*/ 892857 w 944077"/>
                <a:gd name="connsiteY48" fmla="*/ 227138 h 1091658"/>
                <a:gd name="connsiteX49" fmla="*/ 891175 w 944077"/>
                <a:gd name="connsiteY49" fmla="*/ 228077 h 1091658"/>
                <a:gd name="connsiteX50" fmla="*/ 890541 w 944077"/>
                <a:gd name="connsiteY50" fmla="*/ 230361 h 1091658"/>
                <a:gd name="connsiteX51" fmla="*/ 889071 w 944077"/>
                <a:gd name="connsiteY51" fmla="*/ 234257 h 1091658"/>
                <a:gd name="connsiteX52" fmla="*/ 887811 w 944077"/>
                <a:gd name="connsiteY52" fmla="*/ 235329 h 1091658"/>
                <a:gd name="connsiteX53" fmla="*/ 886872 w 944077"/>
                <a:gd name="connsiteY53" fmla="*/ 238310 h 1091658"/>
                <a:gd name="connsiteX54" fmla="*/ 885198 w 944077"/>
                <a:gd name="connsiteY54" fmla="*/ 242589 h 1091658"/>
                <a:gd name="connsiteX55" fmla="*/ 884392 w 944077"/>
                <a:gd name="connsiteY55" fmla="*/ 245171 h 1091658"/>
                <a:gd name="connsiteX56" fmla="*/ 883970 w 944077"/>
                <a:gd name="connsiteY56" fmla="*/ 247064 h 1091658"/>
                <a:gd name="connsiteX57" fmla="*/ 882280 w 944077"/>
                <a:gd name="connsiteY57" fmla="*/ 248277 h 1091658"/>
                <a:gd name="connsiteX58" fmla="*/ 880316 w 944077"/>
                <a:gd name="connsiteY58" fmla="*/ 250678 h 1091658"/>
                <a:gd name="connsiteX59" fmla="*/ 878806 w 944077"/>
                <a:gd name="connsiteY59" fmla="*/ 253018 h 1091658"/>
                <a:gd name="connsiteX60" fmla="*/ 878204 w 944077"/>
                <a:gd name="connsiteY60" fmla="*/ 253698 h 1091658"/>
                <a:gd name="connsiteX61" fmla="*/ 877062 w 944077"/>
                <a:gd name="connsiteY61" fmla="*/ 253902 h 1091658"/>
                <a:gd name="connsiteX62" fmla="*/ 876224 w 944077"/>
                <a:gd name="connsiteY62" fmla="*/ 256006 h 1091658"/>
                <a:gd name="connsiteX63" fmla="*/ 873377 w 944077"/>
                <a:gd name="connsiteY63" fmla="*/ 259182 h 1091658"/>
                <a:gd name="connsiteX64" fmla="*/ 872696 w 944077"/>
                <a:gd name="connsiteY64" fmla="*/ 262875 h 1091658"/>
                <a:gd name="connsiteX65" fmla="*/ 871664 w 944077"/>
                <a:gd name="connsiteY65" fmla="*/ 264839 h 1091658"/>
                <a:gd name="connsiteX66" fmla="*/ 871484 w 944077"/>
                <a:gd name="connsiteY66" fmla="*/ 268399 h 1091658"/>
                <a:gd name="connsiteX67" fmla="*/ 869911 w 944077"/>
                <a:gd name="connsiteY67" fmla="*/ 274923 h 1091658"/>
                <a:gd name="connsiteX68" fmla="*/ 869622 w 944077"/>
                <a:gd name="connsiteY68" fmla="*/ 276371 h 1091658"/>
                <a:gd name="connsiteX69" fmla="*/ 868033 w 944077"/>
                <a:gd name="connsiteY69" fmla="*/ 277513 h 1091658"/>
                <a:gd name="connsiteX70" fmla="*/ 865937 w 944077"/>
                <a:gd name="connsiteY70" fmla="*/ 280048 h 1091658"/>
                <a:gd name="connsiteX71" fmla="*/ 865256 w 944077"/>
                <a:gd name="connsiteY71" fmla="*/ 281902 h 1091658"/>
                <a:gd name="connsiteX72" fmla="*/ 866226 w 944077"/>
                <a:gd name="connsiteY72" fmla="*/ 287456 h 1091658"/>
                <a:gd name="connsiteX73" fmla="*/ 867431 w 944077"/>
                <a:gd name="connsiteY73" fmla="*/ 293081 h 1091658"/>
                <a:gd name="connsiteX74" fmla="*/ 867509 w 944077"/>
                <a:gd name="connsiteY74" fmla="*/ 295718 h 1091658"/>
                <a:gd name="connsiteX75" fmla="*/ 867040 w 944077"/>
                <a:gd name="connsiteY75" fmla="*/ 299309 h 1091658"/>
                <a:gd name="connsiteX76" fmla="*/ 866719 w 944077"/>
                <a:gd name="connsiteY76" fmla="*/ 300874 h 1091658"/>
                <a:gd name="connsiteX77" fmla="*/ 867517 w 944077"/>
                <a:gd name="connsiteY77" fmla="*/ 301523 h 1091658"/>
                <a:gd name="connsiteX78" fmla="*/ 868839 w 944077"/>
                <a:gd name="connsiteY78" fmla="*/ 301938 h 1091658"/>
                <a:gd name="connsiteX79" fmla="*/ 869262 w 944077"/>
                <a:gd name="connsiteY79" fmla="*/ 303315 h 1091658"/>
                <a:gd name="connsiteX80" fmla="*/ 868299 w 944077"/>
                <a:gd name="connsiteY80" fmla="*/ 304285 h 1091658"/>
                <a:gd name="connsiteX81" fmla="*/ 867877 w 944077"/>
                <a:gd name="connsiteY81" fmla="*/ 306014 h 1091658"/>
                <a:gd name="connsiteX82" fmla="*/ 866797 w 944077"/>
                <a:gd name="connsiteY82" fmla="*/ 307954 h 1091658"/>
                <a:gd name="connsiteX83" fmla="*/ 863598 w 944077"/>
                <a:gd name="connsiteY83" fmla="*/ 308721 h 1091658"/>
                <a:gd name="connsiteX84" fmla="*/ 862471 w 944077"/>
                <a:gd name="connsiteY84" fmla="*/ 308024 h 1091658"/>
                <a:gd name="connsiteX85" fmla="*/ 862111 w 944077"/>
                <a:gd name="connsiteY85" fmla="*/ 308650 h 1091658"/>
                <a:gd name="connsiteX86" fmla="*/ 862291 w 944077"/>
                <a:gd name="connsiteY86" fmla="*/ 310035 h 1091658"/>
                <a:gd name="connsiteX87" fmla="*/ 861579 w 944077"/>
                <a:gd name="connsiteY87" fmla="*/ 311670 h 1091658"/>
                <a:gd name="connsiteX88" fmla="*/ 859921 w 944077"/>
                <a:gd name="connsiteY88" fmla="*/ 316051 h 1091658"/>
                <a:gd name="connsiteX89" fmla="*/ 858825 w 944077"/>
                <a:gd name="connsiteY89" fmla="*/ 320033 h 1091658"/>
                <a:gd name="connsiteX90" fmla="*/ 858192 w 944077"/>
                <a:gd name="connsiteY90" fmla="*/ 321778 h 1091658"/>
                <a:gd name="connsiteX91" fmla="*/ 858450 w 944077"/>
                <a:gd name="connsiteY91" fmla="*/ 323241 h 1091658"/>
                <a:gd name="connsiteX92" fmla="*/ 858989 w 944077"/>
                <a:gd name="connsiteY92" fmla="*/ 324070 h 1091658"/>
                <a:gd name="connsiteX93" fmla="*/ 859044 w 944077"/>
                <a:gd name="connsiteY93" fmla="*/ 324837 h 1091658"/>
                <a:gd name="connsiteX94" fmla="*/ 858137 w 944077"/>
                <a:gd name="connsiteY94" fmla="*/ 325807 h 1091658"/>
                <a:gd name="connsiteX95" fmla="*/ 857307 w 944077"/>
                <a:gd name="connsiteY95" fmla="*/ 327348 h 1091658"/>
                <a:gd name="connsiteX96" fmla="*/ 856408 w 944077"/>
                <a:gd name="connsiteY96" fmla="*/ 327560 h 1091658"/>
                <a:gd name="connsiteX97" fmla="*/ 855446 w 944077"/>
                <a:gd name="connsiteY97" fmla="*/ 327145 h 1091658"/>
                <a:gd name="connsiteX98" fmla="*/ 854429 w 944077"/>
                <a:gd name="connsiteY98" fmla="*/ 328052 h 1091658"/>
                <a:gd name="connsiteX99" fmla="*/ 854225 w 944077"/>
                <a:gd name="connsiteY99" fmla="*/ 329953 h 1091658"/>
                <a:gd name="connsiteX100" fmla="*/ 853662 w 944077"/>
                <a:gd name="connsiteY100" fmla="*/ 332371 h 1091658"/>
                <a:gd name="connsiteX101" fmla="*/ 853404 w 944077"/>
                <a:gd name="connsiteY101" fmla="*/ 335195 h 1091658"/>
                <a:gd name="connsiteX102" fmla="*/ 852989 w 944077"/>
                <a:gd name="connsiteY102" fmla="*/ 338817 h 1091658"/>
                <a:gd name="connsiteX103" fmla="*/ 854296 w 944077"/>
                <a:gd name="connsiteY103" fmla="*/ 341305 h 1091658"/>
                <a:gd name="connsiteX104" fmla="*/ 855946 w 944077"/>
                <a:gd name="connsiteY104" fmla="*/ 345819 h 1091658"/>
                <a:gd name="connsiteX105" fmla="*/ 857182 w 944077"/>
                <a:gd name="connsiteY105" fmla="*/ 346899 h 1091658"/>
                <a:gd name="connsiteX106" fmla="*/ 858559 w 944077"/>
                <a:gd name="connsiteY106" fmla="*/ 346828 h 1091658"/>
                <a:gd name="connsiteX107" fmla="*/ 859639 w 944077"/>
                <a:gd name="connsiteY107" fmla="*/ 347744 h 1091658"/>
                <a:gd name="connsiteX108" fmla="*/ 860241 w 944077"/>
                <a:gd name="connsiteY108" fmla="*/ 348800 h 1091658"/>
                <a:gd name="connsiteX109" fmla="*/ 859435 w 944077"/>
                <a:gd name="connsiteY109" fmla="*/ 350693 h 1091658"/>
                <a:gd name="connsiteX110" fmla="*/ 858012 w 944077"/>
                <a:gd name="connsiteY110" fmla="*/ 350991 h 1091658"/>
                <a:gd name="connsiteX111" fmla="*/ 857832 w 944077"/>
                <a:gd name="connsiteY111" fmla="*/ 352047 h 1091658"/>
                <a:gd name="connsiteX112" fmla="*/ 858254 w 944077"/>
                <a:gd name="connsiteY112" fmla="*/ 354448 h 1091658"/>
                <a:gd name="connsiteX113" fmla="*/ 858794 w 944077"/>
                <a:gd name="connsiteY113" fmla="*/ 356780 h 1091658"/>
                <a:gd name="connsiteX114" fmla="*/ 860155 w 944077"/>
                <a:gd name="connsiteY114" fmla="*/ 357899 h 1091658"/>
                <a:gd name="connsiteX115" fmla="*/ 860773 w 944077"/>
                <a:gd name="connsiteY115" fmla="*/ 361020 h 1091658"/>
                <a:gd name="connsiteX116" fmla="*/ 862095 w 944077"/>
                <a:gd name="connsiteY116" fmla="*/ 362084 h 1091658"/>
                <a:gd name="connsiteX117" fmla="*/ 861931 w 944077"/>
                <a:gd name="connsiteY117" fmla="*/ 366090 h 1091658"/>
                <a:gd name="connsiteX118" fmla="*/ 863261 w 944077"/>
                <a:gd name="connsiteY118" fmla="*/ 370800 h 1091658"/>
                <a:gd name="connsiteX119" fmla="*/ 864669 w 944077"/>
                <a:gd name="connsiteY119" fmla="*/ 372169 h 1091658"/>
                <a:gd name="connsiteX120" fmla="*/ 865327 w 944077"/>
                <a:gd name="connsiteY120" fmla="*/ 372810 h 1091658"/>
                <a:gd name="connsiteX121" fmla="*/ 864889 w 944077"/>
                <a:gd name="connsiteY121" fmla="*/ 374876 h 1091658"/>
                <a:gd name="connsiteX122" fmla="*/ 863770 w 944077"/>
                <a:gd name="connsiteY122" fmla="*/ 376519 h 1091658"/>
                <a:gd name="connsiteX123" fmla="*/ 863527 w 944077"/>
                <a:gd name="connsiteY123" fmla="*/ 379155 h 1091658"/>
                <a:gd name="connsiteX124" fmla="*/ 863950 w 944077"/>
                <a:gd name="connsiteY124" fmla="*/ 381087 h 1091658"/>
                <a:gd name="connsiteX125" fmla="*/ 865381 w 944077"/>
                <a:gd name="connsiteY125" fmla="*/ 382910 h 1091658"/>
                <a:gd name="connsiteX126" fmla="*/ 866500 w 944077"/>
                <a:gd name="connsiteY126" fmla="*/ 383113 h 1091658"/>
                <a:gd name="connsiteX127" fmla="*/ 868096 w 944077"/>
                <a:gd name="connsiteY127" fmla="*/ 382370 h 1091658"/>
                <a:gd name="connsiteX128" fmla="*/ 869778 w 944077"/>
                <a:gd name="connsiteY128" fmla="*/ 383231 h 1091658"/>
                <a:gd name="connsiteX129" fmla="*/ 870021 w 944077"/>
                <a:gd name="connsiteY129" fmla="*/ 384803 h 1091658"/>
                <a:gd name="connsiteX130" fmla="*/ 870263 w 944077"/>
                <a:gd name="connsiteY130" fmla="*/ 386235 h 1091658"/>
                <a:gd name="connsiteX131" fmla="*/ 869363 w 944077"/>
                <a:gd name="connsiteY131" fmla="*/ 388097 h 1091658"/>
                <a:gd name="connsiteX132" fmla="*/ 868401 w 944077"/>
                <a:gd name="connsiteY132" fmla="*/ 391532 h 1091658"/>
                <a:gd name="connsiteX133" fmla="*/ 868143 w 944077"/>
                <a:gd name="connsiteY133" fmla="*/ 394958 h 1091658"/>
                <a:gd name="connsiteX134" fmla="*/ 868425 w 944077"/>
                <a:gd name="connsiteY134" fmla="*/ 400177 h 1091658"/>
                <a:gd name="connsiteX135" fmla="*/ 868863 w 944077"/>
                <a:gd name="connsiteY135" fmla="*/ 404237 h 1091658"/>
                <a:gd name="connsiteX136" fmla="*/ 868957 w 944077"/>
                <a:gd name="connsiteY136" fmla="*/ 406795 h 1091658"/>
                <a:gd name="connsiteX137" fmla="*/ 869066 w 944077"/>
                <a:gd name="connsiteY137" fmla="*/ 407953 h 1091658"/>
                <a:gd name="connsiteX138" fmla="*/ 868464 w 944077"/>
                <a:gd name="connsiteY138" fmla="*/ 408751 h 1091658"/>
                <a:gd name="connsiteX139" fmla="*/ 867001 w 944077"/>
                <a:gd name="connsiteY139" fmla="*/ 409158 h 1091658"/>
                <a:gd name="connsiteX140" fmla="*/ 865757 w 944077"/>
                <a:gd name="connsiteY140" fmla="*/ 409322 h 1091658"/>
                <a:gd name="connsiteX141" fmla="*/ 864677 w 944077"/>
                <a:gd name="connsiteY141" fmla="*/ 409972 h 1091658"/>
                <a:gd name="connsiteX142" fmla="*/ 864435 w 944077"/>
                <a:gd name="connsiteY142" fmla="*/ 411278 h 1091658"/>
                <a:gd name="connsiteX143" fmla="*/ 863590 w 944077"/>
                <a:gd name="connsiteY143" fmla="*/ 413445 h 1091658"/>
                <a:gd name="connsiteX144" fmla="*/ 862721 w 944077"/>
                <a:gd name="connsiteY144" fmla="*/ 415057 h 1091658"/>
                <a:gd name="connsiteX145" fmla="*/ 861196 w 944077"/>
                <a:gd name="connsiteY145" fmla="*/ 417404 h 1091658"/>
                <a:gd name="connsiteX146" fmla="*/ 860226 w 944077"/>
                <a:gd name="connsiteY146" fmla="*/ 419837 h 1091658"/>
                <a:gd name="connsiteX147" fmla="*/ 859451 w 944077"/>
                <a:gd name="connsiteY147" fmla="*/ 421441 h 1091658"/>
                <a:gd name="connsiteX148" fmla="*/ 859522 w 944077"/>
                <a:gd name="connsiteY148" fmla="*/ 422551 h 1091658"/>
                <a:gd name="connsiteX149" fmla="*/ 858966 w 944077"/>
                <a:gd name="connsiteY149" fmla="*/ 424687 h 1091658"/>
                <a:gd name="connsiteX150" fmla="*/ 858395 w 944077"/>
                <a:gd name="connsiteY150" fmla="*/ 426471 h 1091658"/>
                <a:gd name="connsiteX151" fmla="*/ 857190 w 944077"/>
                <a:gd name="connsiteY151" fmla="*/ 432479 h 1091658"/>
                <a:gd name="connsiteX152" fmla="*/ 855579 w 944077"/>
                <a:gd name="connsiteY152" fmla="*/ 433731 h 1091658"/>
                <a:gd name="connsiteX153" fmla="*/ 854296 w 944077"/>
                <a:gd name="connsiteY153" fmla="*/ 434349 h 1091658"/>
                <a:gd name="connsiteX154" fmla="*/ 853638 w 944077"/>
                <a:gd name="connsiteY154" fmla="*/ 435155 h 1091658"/>
                <a:gd name="connsiteX155" fmla="*/ 854139 w 944077"/>
                <a:gd name="connsiteY155" fmla="*/ 436790 h 1091658"/>
                <a:gd name="connsiteX156" fmla="*/ 855500 w 944077"/>
                <a:gd name="connsiteY156" fmla="*/ 437283 h 1091658"/>
                <a:gd name="connsiteX157" fmla="*/ 855985 w 944077"/>
                <a:gd name="connsiteY157" fmla="*/ 438598 h 1091658"/>
                <a:gd name="connsiteX158" fmla="*/ 855805 w 944077"/>
                <a:gd name="connsiteY158" fmla="*/ 440655 h 1091658"/>
                <a:gd name="connsiteX159" fmla="*/ 856705 w 944077"/>
                <a:gd name="connsiteY159" fmla="*/ 442564 h 1091658"/>
                <a:gd name="connsiteX160" fmla="*/ 856619 w 944077"/>
                <a:gd name="connsiteY160" fmla="*/ 444880 h 1091658"/>
                <a:gd name="connsiteX161" fmla="*/ 857487 w 944077"/>
                <a:gd name="connsiteY161" fmla="*/ 449261 h 1091658"/>
                <a:gd name="connsiteX162" fmla="*/ 856705 w 944077"/>
                <a:gd name="connsiteY162" fmla="*/ 452132 h 1091658"/>
                <a:gd name="connsiteX163" fmla="*/ 856971 w 944077"/>
                <a:gd name="connsiteY163" fmla="*/ 454620 h 1091658"/>
                <a:gd name="connsiteX164" fmla="*/ 856948 w 944077"/>
                <a:gd name="connsiteY164" fmla="*/ 457084 h 1091658"/>
                <a:gd name="connsiteX165" fmla="*/ 855805 w 944077"/>
                <a:gd name="connsiteY165" fmla="*/ 459009 h 1091658"/>
                <a:gd name="connsiteX166" fmla="*/ 853466 w 944077"/>
                <a:gd name="connsiteY166" fmla="*/ 459377 h 1091658"/>
                <a:gd name="connsiteX167" fmla="*/ 852175 w 944077"/>
                <a:gd name="connsiteY167" fmla="*/ 461152 h 1091658"/>
                <a:gd name="connsiteX168" fmla="*/ 849977 w 944077"/>
                <a:gd name="connsiteY168" fmla="*/ 463085 h 1091658"/>
                <a:gd name="connsiteX169" fmla="*/ 849734 w 944077"/>
                <a:gd name="connsiteY169" fmla="*/ 464642 h 1091658"/>
                <a:gd name="connsiteX170" fmla="*/ 849375 w 944077"/>
                <a:gd name="connsiteY170" fmla="*/ 466050 h 1091658"/>
                <a:gd name="connsiteX171" fmla="*/ 848475 w 944077"/>
                <a:gd name="connsiteY171" fmla="*/ 466566 h 1091658"/>
                <a:gd name="connsiteX172" fmla="*/ 847098 w 944077"/>
                <a:gd name="connsiteY172" fmla="*/ 466566 h 1091658"/>
                <a:gd name="connsiteX173" fmla="*/ 845956 w 944077"/>
                <a:gd name="connsiteY173" fmla="*/ 466785 h 1091658"/>
                <a:gd name="connsiteX174" fmla="*/ 844360 w 944077"/>
                <a:gd name="connsiteY174" fmla="*/ 468616 h 1091658"/>
                <a:gd name="connsiteX175" fmla="*/ 842654 w 944077"/>
                <a:gd name="connsiteY175" fmla="*/ 469602 h 1091658"/>
                <a:gd name="connsiteX176" fmla="*/ 842263 w 944077"/>
                <a:gd name="connsiteY176" fmla="*/ 471080 h 1091658"/>
                <a:gd name="connsiteX177" fmla="*/ 842412 w 944077"/>
                <a:gd name="connsiteY177" fmla="*/ 472880 h 1091658"/>
                <a:gd name="connsiteX178" fmla="*/ 841512 w 944077"/>
                <a:gd name="connsiteY178" fmla="*/ 473998 h 1091658"/>
                <a:gd name="connsiteX179" fmla="*/ 840370 w 944077"/>
                <a:gd name="connsiteY179" fmla="*/ 476087 h 1091658"/>
                <a:gd name="connsiteX180" fmla="*/ 839650 w 944077"/>
                <a:gd name="connsiteY180" fmla="*/ 478325 h 1091658"/>
                <a:gd name="connsiteX181" fmla="*/ 840370 w 944077"/>
                <a:gd name="connsiteY181" fmla="*/ 480422 h 1091658"/>
                <a:gd name="connsiteX182" fmla="*/ 841152 w 944077"/>
                <a:gd name="connsiteY182" fmla="*/ 484169 h 1091658"/>
                <a:gd name="connsiteX183" fmla="*/ 841269 w 944077"/>
                <a:gd name="connsiteY183" fmla="*/ 485742 h 1091658"/>
                <a:gd name="connsiteX184" fmla="*/ 840284 w 944077"/>
                <a:gd name="connsiteY184" fmla="*/ 488847 h 1091658"/>
                <a:gd name="connsiteX185" fmla="*/ 839470 w 944077"/>
                <a:gd name="connsiteY185" fmla="*/ 490850 h 1091658"/>
                <a:gd name="connsiteX186" fmla="*/ 840252 w 944077"/>
                <a:gd name="connsiteY186" fmla="*/ 493408 h 1091658"/>
                <a:gd name="connsiteX187" fmla="*/ 840910 w 944077"/>
                <a:gd name="connsiteY187" fmla="*/ 494840 h 1091658"/>
                <a:gd name="connsiteX188" fmla="*/ 840292 w 944077"/>
                <a:gd name="connsiteY188" fmla="*/ 497985 h 1091658"/>
                <a:gd name="connsiteX189" fmla="*/ 839767 w 944077"/>
                <a:gd name="connsiteY189" fmla="*/ 499965 h 1091658"/>
                <a:gd name="connsiteX190" fmla="*/ 840190 w 944077"/>
                <a:gd name="connsiteY190" fmla="*/ 503595 h 1091658"/>
                <a:gd name="connsiteX191" fmla="*/ 841755 w 944077"/>
                <a:gd name="connsiteY191" fmla="*/ 507678 h 1091658"/>
                <a:gd name="connsiteX192" fmla="*/ 843249 w 944077"/>
                <a:gd name="connsiteY192" fmla="*/ 511316 h 1091658"/>
                <a:gd name="connsiteX193" fmla="*/ 843468 w 944077"/>
                <a:gd name="connsiteY193" fmla="*/ 515556 h 1091658"/>
                <a:gd name="connsiteX194" fmla="*/ 843851 w 944077"/>
                <a:gd name="connsiteY194" fmla="*/ 518929 h 1091658"/>
                <a:gd name="connsiteX195" fmla="*/ 844563 w 944077"/>
                <a:gd name="connsiteY195" fmla="*/ 522582 h 1091658"/>
                <a:gd name="connsiteX196" fmla="*/ 846065 w 944077"/>
                <a:gd name="connsiteY196" fmla="*/ 524037 h 1091658"/>
                <a:gd name="connsiteX197" fmla="*/ 847207 w 944077"/>
                <a:gd name="connsiteY197" fmla="*/ 525257 h 1091658"/>
                <a:gd name="connsiteX198" fmla="*/ 846973 w 944077"/>
                <a:gd name="connsiteY198" fmla="*/ 527018 h 1091658"/>
                <a:gd name="connsiteX199" fmla="*/ 846136 w 944077"/>
                <a:gd name="connsiteY199" fmla="*/ 529162 h 1091658"/>
                <a:gd name="connsiteX200" fmla="*/ 844931 w 944077"/>
                <a:gd name="connsiteY200" fmla="*/ 530773 h 1091658"/>
                <a:gd name="connsiteX201" fmla="*/ 841958 w 944077"/>
                <a:gd name="connsiteY201" fmla="*/ 531305 h 1091658"/>
                <a:gd name="connsiteX202" fmla="*/ 839540 w 944077"/>
                <a:gd name="connsiteY202" fmla="*/ 532761 h 1091658"/>
                <a:gd name="connsiteX203" fmla="*/ 837592 w 944077"/>
                <a:gd name="connsiteY203" fmla="*/ 533769 h 1091658"/>
                <a:gd name="connsiteX204" fmla="*/ 836114 w 944077"/>
                <a:gd name="connsiteY204" fmla="*/ 534990 h 1091658"/>
                <a:gd name="connsiteX205" fmla="*/ 835050 w 944077"/>
                <a:gd name="connsiteY205" fmla="*/ 536289 h 1091658"/>
                <a:gd name="connsiteX206" fmla="*/ 834526 w 944077"/>
                <a:gd name="connsiteY206" fmla="*/ 537713 h 1091658"/>
                <a:gd name="connsiteX207" fmla="*/ 834878 w 944077"/>
                <a:gd name="connsiteY207" fmla="*/ 543916 h 1091658"/>
                <a:gd name="connsiteX208" fmla="*/ 834643 w 944077"/>
                <a:gd name="connsiteY208" fmla="*/ 546209 h 1091658"/>
                <a:gd name="connsiteX209" fmla="*/ 833649 w 944077"/>
                <a:gd name="connsiteY209" fmla="*/ 549463 h 1091658"/>
                <a:gd name="connsiteX210" fmla="*/ 832719 w 944077"/>
                <a:gd name="connsiteY210" fmla="*/ 552092 h 1091658"/>
                <a:gd name="connsiteX211" fmla="*/ 832319 w 944077"/>
                <a:gd name="connsiteY211" fmla="*/ 552882 h 1091658"/>
                <a:gd name="connsiteX212" fmla="*/ 832202 w 944077"/>
                <a:gd name="connsiteY212" fmla="*/ 554048 h 1091658"/>
                <a:gd name="connsiteX213" fmla="*/ 832022 w 944077"/>
                <a:gd name="connsiteY213" fmla="*/ 555135 h 1091658"/>
                <a:gd name="connsiteX214" fmla="*/ 830982 w 944077"/>
                <a:gd name="connsiteY214" fmla="*/ 555386 h 1091658"/>
                <a:gd name="connsiteX215" fmla="*/ 829503 w 944077"/>
                <a:gd name="connsiteY215" fmla="*/ 554900 h 1091658"/>
                <a:gd name="connsiteX216" fmla="*/ 828666 w 944077"/>
                <a:gd name="connsiteY216" fmla="*/ 555214 h 1091658"/>
                <a:gd name="connsiteX217" fmla="*/ 828064 w 944077"/>
                <a:gd name="connsiteY217" fmla="*/ 556066 h 1091658"/>
                <a:gd name="connsiteX218" fmla="*/ 828572 w 944077"/>
                <a:gd name="connsiteY218" fmla="*/ 558100 h 1091658"/>
                <a:gd name="connsiteX219" fmla="*/ 829112 w 944077"/>
                <a:gd name="connsiteY219" fmla="*/ 561692 h 1091658"/>
                <a:gd name="connsiteX220" fmla="*/ 829863 w 944077"/>
                <a:gd name="connsiteY220" fmla="*/ 563217 h 1091658"/>
                <a:gd name="connsiteX221" fmla="*/ 829659 w 944077"/>
                <a:gd name="connsiteY221" fmla="*/ 564430 h 1091658"/>
                <a:gd name="connsiteX222" fmla="*/ 829378 w 944077"/>
                <a:gd name="connsiteY222" fmla="*/ 567042 h 1091658"/>
                <a:gd name="connsiteX223" fmla="*/ 828408 w 944077"/>
                <a:gd name="connsiteY223" fmla="*/ 569123 h 1091658"/>
                <a:gd name="connsiteX224" fmla="*/ 827109 w 944077"/>
                <a:gd name="connsiteY224" fmla="*/ 569116 h 1091658"/>
                <a:gd name="connsiteX225" fmla="*/ 826272 w 944077"/>
                <a:gd name="connsiteY225" fmla="*/ 569976 h 1091658"/>
                <a:gd name="connsiteX226" fmla="*/ 825912 w 944077"/>
                <a:gd name="connsiteY226" fmla="*/ 571463 h 1091658"/>
                <a:gd name="connsiteX227" fmla="*/ 826303 w 944077"/>
                <a:gd name="connsiteY227" fmla="*/ 573403 h 1091658"/>
                <a:gd name="connsiteX228" fmla="*/ 828009 w 944077"/>
                <a:gd name="connsiteY228" fmla="*/ 574991 h 1091658"/>
                <a:gd name="connsiteX229" fmla="*/ 828611 w 944077"/>
                <a:gd name="connsiteY229" fmla="*/ 576008 h 1091658"/>
                <a:gd name="connsiteX230" fmla="*/ 828306 w 944077"/>
                <a:gd name="connsiteY230" fmla="*/ 577346 h 1091658"/>
                <a:gd name="connsiteX231" fmla="*/ 826984 w 944077"/>
                <a:gd name="connsiteY231" fmla="*/ 577894 h 1091658"/>
                <a:gd name="connsiteX232" fmla="*/ 826202 w 944077"/>
                <a:gd name="connsiteY232" fmla="*/ 578997 h 1091658"/>
                <a:gd name="connsiteX233" fmla="*/ 825458 w 944077"/>
                <a:gd name="connsiteY233" fmla="*/ 581445 h 1091658"/>
                <a:gd name="connsiteX234" fmla="*/ 824465 w 944077"/>
                <a:gd name="connsiteY234" fmla="*/ 584215 h 1091658"/>
                <a:gd name="connsiteX235" fmla="*/ 823409 w 944077"/>
                <a:gd name="connsiteY235" fmla="*/ 586265 h 1091658"/>
                <a:gd name="connsiteX236" fmla="*/ 823205 w 944077"/>
                <a:gd name="connsiteY236" fmla="*/ 589074 h 1091658"/>
                <a:gd name="connsiteX237" fmla="*/ 824707 w 944077"/>
                <a:gd name="connsiteY237" fmla="*/ 592078 h 1091658"/>
                <a:gd name="connsiteX238" fmla="*/ 824543 w 944077"/>
                <a:gd name="connsiteY238" fmla="*/ 595019 h 1091658"/>
                <a:gd name="connsiteX239" fmla="*/ 824433 w 944077"/>
                <a:gd name="connsiteY239" fmla="*/ 603664 h 1091658"/>
                <a:gd name="connsiteX240" fmla="*/ 824285 w 944077"/>
                <a:gd name="connsiteY240" fmla="*/ 606606 h 1091658"/>
                <a:gd name="connsiteX241" fmla="*/ 824746 w 944077"/>
                <a:gd name="connsiteY241" fmla="*/ 611488 h 1091658"/>
                <a:gd name="connsiteX242" fmla="*/ 824167 w 944077"/>
                <a:gd name="connsiteY242" fmla="*/ 612833 h 1091658"/>
                <a:gd name="connsiteX243" fmla="*/ 823862 w 944077"/>
                <a:gd name="connsiteY243" fmla="*/ 614116 h 1091658"/>
                <a:gd name="connsiteX244" fmla="*/ 825333 w 944077"/>
                <a:gd name="connsiteY244" fmla="*/ 617676 h 1091658"/>
                <a:gd name="connsiteX245" fmla="*/ 826968 w 944077"/>
                <a:gd name="connsiteY245" fmla="*/ 623450 h 1091658"/>
                <a:gd name="connsiteX246" fmla="*/ 827406 w 944077"/>
                <a:gd name="connsiteY246" fmla="*/ 625750 h 1091658"/>
                <a:gd name="connsiteX247" fmla="*/ 827172 w 944077"/>
                <a:gd name="connsiteY247" fmla="*/ 627361 h 1091658"/>
                <a:gd name="connsiteX248" fmla="*/ 824973 w 944077"/>
                <a:gd name="connsiteY248" fmla="*/ 628730 h 1091658"/>
                <a:gd name="connsiteX249" fmla="*/ 823150 w 944077"/>
                <a:gd name="connsiteY249" fmla="*/ 629301 h 1091658"/>
                <a:gd name="connsiteX250" fmla="*/ 822071 w 944077"/>
                <a:gd name="connsiteY250" fmla="*/ 628331 h 1091658"/>
                <a:gd name="connsiteX251" fmla="*/ 821351 w 944077"/>
                <a:gd name="connsiteY251" fmla="*/ 628730 h 1091658"/>
                <a:gd name="connsiteX252" fmla="*/ 820514 w 944077"/>
                <a:gd name="connsiteY252" fmla="*/ 630428 h 1091658"/>
                <a:gd name="connsiteX253" fmla="*/ 819552 w 944077"/>
                <a:gd name="connsiteY253" fmla="*/ 631805 h 1091658"/>
                <a:gd name="connsiteX254" fmla="*/ 819192 w 944077"/>
                <a:gd name="connsiteY254" fmla="*/ 633174 h 1091658"/>
                <a:gd name="connsiteX255" fmla="*/ 820209 w 944077"/>
                <a:gd name="connsiteY255" fmla="*/ 634958 h 1091658"/>
                <a:gd name="connsiteX256" fmla="*/ 820748 w 944077"/>
                <a:gd name="connsiteY256" fmla="*/ 638361 h 1091658"/>
                <a:gd name="connsiteX257" fmla="*/ 819606 w 944077"/>
                <a:gd name="connsiteY257" fmla="*/ 639824 h 1091658"/>
                <a:gd name="connsiteX258" fmla="*/ 818769 w 944077"/>
                <a:gd name="connsiteY258" fmla="*/ 641451 h 1091658"/>
                <a:gd name="connsiteX259" fmla="*/ 819074 w 944077"/>
                <a:gd name="connsiteY259" fmla="*/ 643564 h 1091658"/>
                <a:gd name="connsiteX260" fmla="*/ 819434 w 944077"/>
                <a:gd name="connsiteY260" fmla="*/ 647389 h 1091658"/>
                <a:gd name="connsiteX261" fmla="*/ 818715 w 944077"/>
                <a:gd name="connsiteY261" fmla="*/ 653750 h 1091658"/>
                <a:gd name="connsiteX262" fmla="*/ 819685 w 944077"/>
                <a:gd name="connsiteY262" fmla="*/ 656018 h 1091658"/>
                <a:gd name="connsiteX263" fmla="*/ 820733 w 944077"/>
                <a:gd name="connsiteY263" fmla="*/ 657106 h 1091658"/>
                <a:gd name="connsiteX264" fmla="*/ 824160 w 944077"/>
                <a:gd name="connsiteY264" fmla="*/ 658405 h 1091658"/>
                <a:gd name="connsiteX265" fmla="*/ 826734 w 944077"/>
                <a:gd name="connsiteY265" fmla="*/ 659054 h 1091658"/>
                <a:gd name="connsiteX266" fmla="*/ 827414 w 944077"/>
                <a:gd name="connsiteY266" fmla="*/ 661174 h 1091658"/>
                <a:gd name="connsiteX267" fmla="*/ 827125 w 944077"/>
                <a:gd name="connsiteY267" fmla="*/ 662895 h 1091658"/>
                <a:gd name="connsiteX268" fmla="*/ 825889 w 944077"/>
                <a:gd name="connsiteY268" fmla="*/ 663748 h 1091658"/>
                <a:gd name="connsiteX269" fmla="*/ 824027 w 944077"/>
                <a:gd name="connsiteY269" fmla="*/ 664491 h 1091658"/>
                <a:gd name="connsiteX270" fmla="*/ 824027 w 944077"/>
                <a:gd name="connsiteY270" fmla="*/ 667276 h 1091658"/>
                <a:gd name="connsiteX271" fmla="*/ 825615 w 944077"/>
                <a:gd name="connsiteY271" fmla="*/ 669897 h 1091658"/>
                <a:gd name="connsiteX272" fmla="*/ 827414 w 944077"/>
                <a:gd name="connsiteY272" fmla="*/ 671798 h 1091658"/>
                <a:gd name="connsiteX273" fmla="*/ 827805 w 944077"/>
                <a:gd name="connsiteY273" fmla="*/ 673512 h 1091658"/>
                <a:gd name="connsiteX274" fmla="*/ 827704 w 944077"/>
                <a:gd name="connsiteY274" fmla="*/ 675264 h 1091658"/>
                <a:gd name="connsiteX275" fmla="*/ 826444 w 944077"/>
                <a:gd name="connsiteY275" fmla="*/ 676735 h 1091658"/>
                <a:gd name="connsiteX276" fmla="*/ 828173 w 944077"/>
                <a:gd name="connsiteY276" fmla="*/ 679919 h 1091658"/>
                <a:gd name="connsiteX277" fmla="*/ 828963 w 944077"/>
                <a:gd name="connsiteY277" fmla="*/ 682079 h 1091658"/>
                <a:gd name="connsiteX278" fmla="*/ 828173 w 944077"/>
                <a:gd name="connsiteY278" fmla="*/ 683745 h 1091658"/>
                <a:gd name="connsiteX279" fmla="*/ 827047 w 944077"/>
                <a:gd name="connsiteY279" fmla="*/ 686248 h 1091658"/>
                <a:gd name="connsiteX280" fmla="*/ 826061 w 944077"/>
                <a:gd name="connsiteY280" fmla="*/ 687445 h 1091658"/>
                <a:gd name="connsiteX281" fmla="*/ 826061 w 944077"/>
                <a:gd name="connsiteY281" fmla="*/ 688807 h 1091658"/>
                <a:gd name="connsiteX282" fmla="*/ 825654 w 944077"/>
                <a:gd name="connsiteY282" fmla="*/ 691576 h 1091658"/>
                <a:gd name="connsiteX283" fmla="*/ 825560 w 944077"/>
                <a:gd name="connsiteY283" fmla="*/ 694291 h 1091658"/>
                <a:gd name="connsiteX284" fmla="*/ 825889 w 944077"/>
                <a:gd name="connsiteY284" fmla="*/ 695910 h 1091658"/>
                <a:gd name="connsiteX285" fmla="*/ 836740 w 944077"/>
                <a:gd name="connsiteY285" fmla="*/ 697193 h 1091658"/>
                <a:gd name="connsiteX286" fmla="*/ 839220 w 944077"/>
                <a:gd name="connsiteY286" fmla="*/ 697694 h 1091658"/>
                <a:gd name="connsiteX287" fmla="*/ 840573 w 944077"/>
                <a:gd name="connsiteY287" fmla="*/ 699314 h 1091658"/>
                <a:gd name="connsiteX288" fmla="*/ 840378 w 944077"/>
                <a:gd name="connsiteY288" fmla="*/ 701347 h 1091658"/>
                <a:gd name="connsiteX289" fmla="*/ 839024 w 944077"/>
                <a:gd name="connsiteY289" fmla="*/ 703515 h 1091658"/>
                <a:gd name="connsiteX290" fmla="*/ 838156 w 944077"/>
                <a:gd name="connsiteY290" fmla="*/ 707591 h 1091658"/>
                <a:gd name="connsiteX291" fmla="*/ 836028 w 944077"/>
                <a:gd name="connsiteY291" fmla="*/ 708271 h 1091658"/>
                <a:gd name="connsiteX292" fmla="*/ 833900 w 944077"/>
                <a:gd name="connsiteY292" fmla="*/ 707184 h 1091658"/>
                <a:gd name="connsiteX293" fmla="*/ 831592 w 944077"/>
                <a:gd name="connsiteY293" fmla="*/ 707559 h 1091658"/>
                <a:gd name="connsiteX294" fmla="*/ 829589 w 944077"/>
                <a:gd name="connsiteY294" fmla="*/ 707825 h 1091658"/>
                <a:gd name="connsiteX295" fmla="*/ 826710 w 944077"/>
                <a:gd name="connsiteY295" fmla="*/ 707943 h 1091658"/>
                <a:gd name="connsiteX296" fmla="*/ 822884 w 944077"/>
                <a:gd name="connsiteY296" fmla="*/ 708467 h 1091658"/>
                <a:gd name="connsiteX297" fmla="*/ 820545 w 944077"/>
                <a:gd name="connsiteY297" fmla="*/ 707864 h 1091658"/>
                <a:gd name="connsiteX298" fmla="*/ 820350 w 944077"/>
                <a:gd name="connsiteY298" fmla="*/ 709359 h 1091658"/>
                <a:gd name="connsiteX299" fmla="*/ 821030 w 944077"/>
                <a:gd name="connsiteY299" fmla="*/ 711948 h 1091658"/>
                <a:gd name="connsiteX300" fmla="*/ 826069 w 944077"/>
                <a:gd name="connsiteY300" fmla="*/ 712762 h 1091658"/>
                <a:gd name="connsiteX301" fmla="*/ 830810 w 944077"/>
                <a:gd name="connsiteY301" fmla="*/ 714264 h 1091658"/>
                <a:gd name="connsiteX302" fmla="*/ 832233 w 944077"/>
                <a:gd name="connsiteY302" fmla="*/ 717010 h 1091658"/>
                <a:gd name="connsiteX303" fmla="*/ 834166 w 944077"/>
                <a:gd name="connsiteY303" fmla="*/ 720124 h 1091658"/>
                <a:gd name="connsiteX304" fmla="*/ 836137 w 944077"/>
                <a:gd name="connsiteY304" fmla="*/ 722056 h 1091658"/>
                <a:gd name="connsiteX305" fmla="*/ 836231 w 944077"/>
                <a:gd name="connsiteY305" fmla="*/ 725209 h 1091658"/>
                <a:gd name="connsiteX306" fmla="*/ 833133 w 944077"/>
                <a:gd name="connsiteY306" fmla="*/ 728511 h 1091658"/>
                <a:gd name="connsiteX307" fmla="*/ 832750 w 944077"/>
                <a:gd name="connsiteY307" fmla="*/ 730849 h 1091658"/>
                <a:gd name="connsiteX308" fmla="*/ 828682 w 944077"/>
                <a:gd name="connsiteY308" fmla="*/ 731538 h 1091658"/>
                <a:gd name="connsiteX309" fmla="*/ 827524 w 944077"/>
                <a:gd name="connsiteY309" fmla="*/ 732915 h 1091658"/>
                <a:gd name="connsiteX310" fmla="*/ 826945 w 944077"/>
                <a:gd name="connsiteY310" fmla="*/ 737476 h 1091658"/>
                <a:gd name="connsiteX311" fmla="*/ 827430 w 944077"/>
                <a:gd name="connsiteY311" fmla="*/ 741075 h 1091658"/>
                <a:gd name="connsiteX312" fmla="*/ 828979 w 944077"/>
                <a:gd name="connsiteY312" fmla="*/ 742319 h 1091658"/>
                <a:gd name="connsiteX313" fmla="*/ 830043 w 944077"/>
                <a:gd name="connsiteY313" fmla="*/ 744674 h 1091658"/>
                <a:gd name="connsiteX314" fmla="*/ 828885 w 944077"/>
                <a:gd name="connsiteY314" fmla="*/ 747451 h 1091658"/>
                <a:gd name="connsiteX315" fmla="*/ 826147 w 944077"/>
                <a:gd name="connsiteY315" fmla="*/ 749368 h 1091658"/>
                <a:gd name="connsiteX316" fmla="*/ 824684 w 944077"/>
                <a:gd name="connsiteY316" fmla="*/ 751198 h 1091658"/>
                <a:gd name="connsiteX317" fmla="*/ 825599 w 944077"/>
                <a:gd name="connsiteY317" fmla="*/ 752661 h 1091658"/>
                <a:gd name="connsiteX318" fmla="*/ 826835 w 944077"/>
                <a:gd name="connsiteY318" fmla="*/ 754977 h 1091658"/>
                <a:gd name="connsiteX319" fmla="*/ 827180 w 944077"/>
                <a:gd name="connsiteY319" fmla="*/ 756237 h 1091658"/>
                <a:gd name="connsiteX320" fmla="*/ 827852 w 944077"/>
                <a:gd name="connsiteY320" fmla="*/ 759664 h 1091658"/>
                <a:gd name="connsiteX321" fmla="*/ 828642 w 944077"/>
                <a:gd name="connsiteY321" fmla="*/ 764451 h 1091658"/>
                <a:gd name="connsiteX322" fmla="*/ 828549 w 944077"/>
                <a:gd name="connsiteY322" fmla="*/ 766775 h 1091658"/>
                <a:gd name="connsiteX323" fmla="*/ 827821 w 944077"/>
                <a:gd name="connsiteY323" fmla="*/ 768512 h 1091658"/>
                <a:gd name="connsiteX324" fmla="*/ 825098 w 944077"/>
                <a:gd name="connsiteY324" fmla="*/ 771250 h 1091658"/>
                <a:gd name="connsiteX325" fmla="*/ 823260 w 944077"/>
                <a:gd name="connsiteY325" fmla="*/ 772517 h 1091658"/>
                <a:gd name="connsiteX326" fmla="*/ 822900 w 944077"/>
                <a:gd name="connsiteY326" fmla="*/ 775905 h 1091658"/>
                <a:gd name="connsiteX327" fmla="*/ 822759 w 944077"/>
                <a:gd name="connsiteY327" fmla="*/ 778439 h 1091658"/>
                <a:gd name="connsiteX328" fmla="*/ 822947 w 944077"/>
                <a:gd name="connsiteY328" fmla="*/ 780732 h 1091658"/>
                <a:gd name="connsiteX329" fmla="*/ 824128 w 944077"/>
                <a:gd name="connsiteY329" fmla="*/ 782563 h 1091658"/>
                <a:gd name="connsiteX330" fmla="*/ 824034 w 944077"/>
                <a:gd name="connsiteY330" fmla="*/ 784409 h 1091658"/>
                <a:gd name="connsiteX331" fmla="*/ 822415 w 944077"/>
                <a:gd name="connsiteY331" fmla="*/ 784800 h 1091658"/>
                <a:gd name="connsiteX332" fmla="*/ 821030 w 944077"/>
                <a:gd name="connsiteY332" fmla="*/ 785684 h 1091658"/>
                <a:gd name="connsiteX333" fmla="*/ 819677 w 944077"/>
                <a:gd name="connsiteY333" fmla="*/ 788954 h 1091658"/>
                <a:gd name="connsiteX334" fmla="*/ 815734 w 944077"/>
                <a:gd name="connsiteY334" fmla="*/ 792303 h 1091658"/>
                <a:gd name="connsiteX335" fmla="*/ 814349 w 944077"/>
                <a:gd name="connsiteY335" fmla="*/ 793805 h 1091658"/>
                <a:gd name="connsiteX336" fmla="*/ 814443 w 944077"/>
                <a:gd name="connsiteY336" fmla="*/ 796379 h 1091658"/>
                <a:gd name="connsiteX337" fmla="*/ 812886 w 944077"/>
                <a:gd name="connsiteY337" fmla="*/ 800064 h 1091658"/>
                <a:gd name="connsiteX338" fmla="*/ 811579 w 944077"/>
                <a:gd name="connsiteY338" fmla="*/ 803279 h 1091658"/>
                <a:gd name="connsiteX339" fmla="*/ 810578 w 944077"/>
                <a:gd name="connsiteY339" fmla="*/ 806283 h 1091658"/>
                <a:gd name="connsiteX340" fmla="*/ 810774 w 944077"/>
                <a:gd name="connsiteY340" fmla="*/ 809452 h 1091658"/>
                <a:gd name="connsiteX341" fmla="*/ 812995 w 944077"/>
                <a:gd name="connsiteY341" fmla="*/ 810844 h 1091658"/>
                <a:gd name="connsiteX342" fmla="*/ 814740 w 944077"/>
                <a:gd name="connsiteY342" fmla="*/ 813935 h 1091658"/>
                <a:gd name="connsiteX343" fmla="*/ 815515 w 944077"/>
                <a:gd name="connsiteY343" fmla="*/ 817838 h 1091658"/>
                <a:gd name="connsiteX344" fmla="*/ 814161 w 944077"/>
                <a:gd name="connsiteY344" fmla="*/ 822337 h 1091658"/>
                <a:gd name="connsiteX345" fmla="*/ 811016 w 944077"/>
                <a:gd name="connsiteY345" fmla="*/ 824035 h 1091658"/>
                <a:gd name="connsiteX346" fmla="*/ 809154 w 944077"/>
                <a:gd name="connsiteY346" fmla="*/ 825951 h 1091658"/>
                <a:gd name="connsiteX347" fmla="*/ 808591 w 944077"/>
                <a:gd name="connsiteY347" fmla="*/ 827407 h 1091658"/>
                <a:gd name="connsiteX348" fmla="*/ 809084 w 944077"/>
                <a:gd name="connsiteY348" fmla="*/ 832140 h 1091658"/>
                <a:gd name="connsiteX349" fmla="*/ 808951 w 944077"/>
                <a:gd name="connsiteY349" fmla="*/ 834370 h 1091658"/>
                <a:gd name="connsiteX350" fmla="*/ 808458 w 944077"/>
                <a:gd name="connsiteY350" fmla="*/ 836466 h 1091658"/>
                <a:gd name="connsiteX351" fmla="*/ 807644 w 944077"/>
                <a:gd name="connsiteY351" fmla="*/ 838093 h 1091658"/>
                <a:gd name="connsiteX352" fmla="*/ 805947 w 944077"/>
                <a:gd name="connsiteY352" fmla="*/ 839908 h 1091658"/>
                <a:gd name="connsiteX353" fmla="*/ 802943 w 944077"/>
                <a:gd name="connsiteY353" fmla="*/ 841496 h 1091658"/>
                <a:gd name="connsiteX354" fmla="*/ 800392 w 944077"/>
                <a:gd name="connsiteY354" fmla="*/ 842592 h 1091658"/>
                <a:gd name="connsiteX355" fmla="*/ 799250 w 944077"/>
                <a:gd name="connsiteY355" fmla="*/ 843844 h 1091658"/>
                <a:gd name="connsiteX356" fmla="*/ 797912 w 944077"/>
                <a:gd name="connsiteY356" fmla="*/ 846605 h 1091658"/>
                <a:gd name="connsiteX357" fmla="*/ 796723 w 944077"/>
                <a:gd name="connsiteY357" fmla="*/ 849656 h 1091658"/>
                <a:gd name="connsiteX358" fmla="*/ 797020 w 944077"/>
                <a:gd name="connsiteY358" fmla="*/ 853435 h 1091658"/>
                <a:gd name="connsiteX359" fmla="*/ 789854 w 944077"/>
                <a:gd name="connsiteY359" fmla="*/ 853881 h 1091658"/>
                <a:gd name="connsiteX360" fmla="*/ 789369 w 944077"/>
                <a:gd name="connsiteY360" fmla="*/ 856697 h 1091658"/>
                <a:gd name="connsiteX361" fmla="*/ 787820 w 944077"/>
                <a:gd name="connsiteY361" fmla="*/ 858920 h 1091658"/>
                <a:gd name="connsiteX362" fmla="*/ 787335 w 944077"/>
                <a:gd name="connsiteY362" fmla="*/ 862941 h 1091658"/>
                <a:gd name="connsiteX363" fmla="*/ 788907 w 944077"/>
                <a:gd name="connsiteY363" fmla="*/ 866829 h 1091658"/>
                <a:gd name="connsiteX364" fmla="*/ 789658 w 944077"/>
                <a:gd name="connsiteY364" fmla="*/ 870099 h 1091658"/>
                <a:gd name="connsiteX365" fmla="*/ 788375 w 944077"/>
                <a:gd name="connsiteY365" fmla="*/ 874050 h 1091658"/>
                <a:gd name="connsiteX366" fmla="*/ 788845 w 944077"/>
                <a:gd name="connsiteY366" fmla="*/ 878118 h 1091658"/>
                <a:gd name="connsiteX367" fmla="*/ 788985 w 944077"/>
                <a:gd name="connsiteY367" fmla="*/ 881365 h 1091658"/>
                <a:gd name="connsiteX368" fmla="*/ 791505 w 944077"/>
                <a:gd name="connsiteY368" fmla="*/ 884979 h 1091658"/>
                <a:gd name="connsiteX369" fmla="*/ 793148 w 944077"/>
                <a:gd name="connsiteY369" fmla="*/ 889462 h 1091658"/>
                <a:gd name="connsiteX370" fmla="*/ 793969 w 944077"/>
                <a:gd name="connsiteY370" fmla="*/ 893256 h 1091658"/>
                <a:gd name="connsiteX371" fmla="*/ 794462 w 944077"/>
                <a:gd name="connsiteY371" fmla="*/ 896221 h 1091658"/>
                <a:gd name="connsiteX372" fmla="*/ 795119 w 944077"/>
                <a:gd name="connsiteY372" fmla="*/ 898021 h 1091658"/>
                <a:gd name="connsiteX373" fmla="*/ 796152 w 944077"/>
                <a:gd name="connsiteY373" fmla="*/ 900063 h 1091658"/>
                <a:gd name="connsiteX374" fmla="*/ 796629 w 944077"/>
                <a:gd name="connsiteY374" fmla="*/ 902425 h 1091658"/>
                <a:gd name="connsiteX375" fmla="*/ 798178 w 944077"/>
                <a:gd name="connsiteY375" fmla="*/ 903192 h 1091658"/>
                <a:gd name="connsiteX376" fmla="*/ 800963 w 944077"/>
                <a:gd name="connsiteY376" fmla="*/ 900986 h 1091658"/>
                <a:gd name="connsiteX377" fmla="*/ 802927 w 944077"/>
                <a:gd name="connsiteY377" fmla="*/ 899492 h 1091658"/>
                <a:gd name="connsiteX378" fmla="*/ 804296 w 944077"/>
                <a:gd name="connsiteY378" fmla="*/ 898960 h 1091658"/>
                <a:gd name="connsiteX379" fmla="*/ 808317 w 944077"/>
                <a:gd name="connsiteY379" fmla="*/ 899312 h 1091658"/>
                <a:gd name="connsiteX380" fmla="*/ 810742 w 944077"/>
                <a:gd name="connsiteY380" fmla="*/ 897919 h 1091658"/>
                <a:gd name="connsiteX381" fmla="*/ 811838 w 944077"/>
                <a:gd name="connsiteY381" fmla="*/ 898068 h 1091658"/>
                <a:gd name="connsiteX382" fmla="*/ 813316 w 944077"/>
                <a:gd name="connsiteY382" fmla="*/ 898850 h 1091658"/>
                <a:gd name="connsiteX383" fmla="*/ 814466 w 944077"/>
                <a:gd name="connsiteY383" fmla="*/ 900493 h 1091658"/>
                <a:gd name="connsiteX384" fmla="*/ 815335 w 944077"/>
                <a:gd name="connsiteY384" fmla="*/ 904225 h 1091658"/>
                <a:gd name="connsiteX385" fmla="*/ 815867 w 944077"/>
                <a:gd name="connsiteY385" fmla="*/ 908411 h 1091658"/>
                <a:gd name="connsiteX386" fmla="*/ 815186 w 944077"/>
                <a:gd name="connsiteY386" fmla="*/ 912690 h 1091658"/>
                <a:gd name="connsiteX387" fmla="*/ 814052 w 944077"/>
                <a:gd name="connsiteY387" fmla="*/ 913621 h 1091658"/>
                <a:gd name="connsiteX388" fmla="*/ 813668 w 944077"/>
                <a:gd name="connsiteY388" fmla="*/ 914849 h 1091658"/>
                <a:gd name="connsiteX389" fmla="*/ 814052 w 944077"/>
                <a:gd name="connsiteY389" fmla="*/ 917470 h 1091658"/>
                <a:gd name="connsiteX390" fmla="*/ 815311 w 944077"/>
                <a:gd name="connsiteY390" fmla="*/ 919316 h 1091658"/>
                <a:gd name="connsiteX391" fmla="*/ 815288 w 944077"/>
                <a:gd name="connsiteY391" fmla="*/ 921961 h 1091658"/>
                <a:gd name="connsiteX392" fmla="*/ 813895 w 944077"/>
                <a:gd name="connsiteY392" fmla="*/ 927977 h 1091658"/>
                <a:gd name="connsiteX393" fmla="*/ 812988 w 944077"/>
                <a:gd name="connsiteY393" fmla="*/ 930457 h 1091658"/>
                <a:gd name="connsiteX394" fmla="*/ 814599 w 944077"/>
                <a:gd name="connsiteY394" fmla="*/ 933257 h 1091658"/>
                <a:gd name="connsiteX395" fmla="*/ 816039 w 944077"/>
                <a:gd name="connsiteY395" fmla="*/ 935753 h 1091658"/>
                <a:gd name="connsiteX396" fmla="*/ 818941 w 944077"/>
                <a:gd name="connsiteY396" fmla="*/ 937615 h 1091658"/>
                <a:gd name="connsiteX397" fmla="*/ 821327 w 944077"/>
                <a:gd name="connsiteY397" fmla="*/ 940260 h 1091658"/>
                <a:gd name="connsiteX398" fmla="*/ 822971 w 944077"/>
                <a:gd name="connsiteY398" fmla="*/ 942450 h 1091658"/>
                <a:gd name="connsiteX399" fmla="*/ 822579 w 944077"/>
                <a:gd name="connsiteY399" fmla="*/ 945423 h 1091658"/>
                <a:gd name="connsiteX400" fmla="*/ 823729 w 944077"/>
                <a:gd name="connsiteY400" fmla="*/ 946323 h 1091658"/>
                <a:gd name="connsiteX401" fmla="*/ 828165 w 944077"/>
                <a:gd name="connsiteY401" fmla="*/ 946386 h 1091658"/>
                <a:gd name="connsiteX402" fmla="*/ 834792 w 944077"/>
                <a:gd name="connsiteY402" fmla="*/ 946487 h 1091658"/>
                <a:gd name="connsiteX403" fmla="*/ 845150 w 944077"/>
                <a:gd name="connsiteY403" fmla="*/ 946636 h 1091658"/>
                <a:gd name="connsiteX404" fmla="*/ 855258 w 944077"/>
                <a:gd name="connsiteY404" fmla="*/ 946784 h 1091658"/>
                <a:gd name="connsiteX405" fmla="*/ 866735 w 944077"/>
                <a:gd name="connsiteY405" fmla="*/ 946996 h 1091658"/>
                <a:gd name="connsiteX406" fmla="*/ 872172 w 944077"/>
                <a:gd name="connsiteY406" fmla="*/ 949389 h 1091658"/>
                <a:gd name="connsiteX407" fmla="*/ 877093 w 944077"/>
                <a:gd name="connsiteY407" fmla="*/ 951556 h 1091658"/>
                <a:gd name="connsiteX408" fmla="*/ 883289 w 944077"/>
                <a:gd name="connsiteY408" fmla="*/ 951556 h 1091658"/>
                <a:gd name="connsiteX409" fmla="*/ 889477 w 944077"/>
                <a:gd name="connsiteY409" fmla="*/ 954123 h 1091658"/>
                <a:gd name="connsiteX410" fmla="*/ 894070 w 944077"/>
                <a:gd name="connsiteY410" fmla="*/ 955821 h 1091658"/>
                <a:gd name="connsiteX411" fmla="*/ 896824 w 944077"/>
                <a:gd name="connsiteY411" fmla="*/ 956454 h 1091658"/>
                <a:gd name="connsiteX412" fmla="*/ 899648 w 944077"/>
                <a:gd name="connsiteY412" fmla="*/ 957072 h 1091658"/>
                <a:gd name="connsiteX413" fmla="*/ 900039 w 944077"/>
                <a:gd name="connsiteY413" fmla="*/ 959443 h 1091658"/>
                <a:gd name="connsiteX414" fmla="*/ 887655 w 944077"/>
                <a:gd name="connsiteY414" fmla="*/ 956078 h 1091658"/>
                <a:gd name="connsiteX415" fmla="*/ 884877 w 944077"/>
                <a:gd name="connsiteY415" fmla="*/ 954248 h 1091658"/>
                <a:gd name="connsiteX416" fmla="*/ 882523 w 944077"/>
                <a:gd name="connsiteY416" fmla="*/ 954037 h 1091658"/>
                <a:gd name="connsiteX417" fmla="*/ 878001 w 944077"/>
                <a:gd name="connsiteY417" fmla="*/ 956321 h 1091658"/>
                <a:gd name="connsiteX418" fmla="*/ 875505 w 944077"/>
                <a:gd name="connsiteY418" fmla="*/ 961774 h 1091658"/>
                <a:gd name="connsiteX419" fmla="*/ 874198 w 944077"/>
                <a:gd name="connsiteY419" fmla="*/ 963323 h 1091658"/>
                <a:gd name="connsiteX420" fmla="*/ 871061 w 944077"/>
                <a:gd name="connsiteY420" fmla="*/ 964794 h 1091658"/>
                <a:gd name="connsiteX421" fmla="*/ 867900 w 944077"/>
                <a:gd name="connsiteY421" fmla="*/ 965083 h 1091658"/>
                <a:gd name="connsiteX422" fmla="*/ 857284 w 944077"/>
                <a:gd name="connsiteY422" fmla="*/ 970395 h 1091658"/>
                <a:gd name="connsiteX423" fmla="*/ 853505 w 944077"/>
                <a:gd name="connsiteY423" fmla="*/ 970849 h 1091658"/>
                <a:gd name="connsiteX424" fmla="*/ 850924 w 944077"/>
                <a:gd name="connsiteY424" fmla="*/ 972265 h 1091658"/>
                <a:gd name="connsiteX425" fmla="*/ 848404 w 944077"/>
                <a:gd name="connsiteY425" fmla="*/ 974299 h 1091658"/>
                <a:gd name="connsiteX426" fmla="*/ 847434 w 944077"/>
                <a:gd name="connsiteY426" fmla="*/ 978688 h 1091658"/>
                <a:gd name="connsiteX427" fmla="*/ 847826 w 944077"/>
                <a:gd name="connsiteY427" fmla="*/ 981364 h 1091658"/>
                <a:gd name="connsiteX428" fmla="*/ 844954 w 944077"/>
                <a:gd name="connsiteY428" fmla="*/ 990979 h 1091658"/>
                <a:gd name="connsiteX429" fmla="*/ 844242 w 944077"/>
                <a:gd name="connsiteY429" fmla="*/ 996362 h 1091658"/>
                <a:gd name="connsiteX430" fmla="*/ 844227 w 944077"/>
                <a:gd name="connsiteY430" fmla="*/ 999107 h 1091658"/>
                <a:gd name="connsiteX431" fmla="*/ 845048 w 944077"/>
                <a:gd name="connsiteY431" fmla="*/ 1003606 h 1091658"/>
                <a:gd name="connsiteX432" fmla="*/ 843992 w 944077"/>
                <a:gd name="connsiteY432" fmla="*/ 1011328 h 1091658"/>
                <a:gd name="connsiteX433" fmla="*/ 842083 w 944077"/>
                <a:gd name="connsiteY433" fmla="*/ 1013017 h 1091658"/>
                <a:gd name="connsiteX434" fmla="*/ 837366 w 944077"/>
                <a:gd name="connsiteY434" fmla="*/ 1015185 h 1091658"/>
                <a:gd name="connsiteX435" fmla="*/ 834158 w 944077"/>
                <a:gd name="connsiteY435" fmla="*/ 1013612 h 1091658"/>
                <a:gd name="connsiteX436" fmla="*/ 828666 w 944077"/>
                <a:gd name="connsiteY436" fmla="*/ 1012204 h 1091658"/>
                <a:gd name="connsiteX437" fmla="*/ 824754 w 944077"/>
                <a:gd name="connsiteY437" fmla="*/ 1009223 h 1091658"/>
                <a:gd name="connsiteX438" fmla="*/ 819724 w 944077"/>
                <a:gd name="connsiteY438" fmla="*/ 1007119 h 1091658"/>
                <a:gd name="connsiteX439" fmla="*/ 818112 w 944077"/>
                <a:gd name="connsiteY439" fmla="*/ 1005883 h 1091658"/>
                <a:gd name="connsiteX440" fmla="*/ 813668 w 944077"/>
                <a:gd name="connsiteY440" fmla="*/ 999937 h 1091658"/>
                <a:gd name="connsiteX441" fmla="*/ 813191 w 944077"/>
                <a:gd name="connsiteY441" fmla="*/ 997973 h 1091658"/>
                <a:gd name="connsiteX442" fmla="*/ 812870 w 944077"/>
                <a:gd name="connsiteY442" fmla="*/ 995493 h 1091658"/>
                <a:gd name="connsiteX443" fmla="*/ 815217 w 944077"/>
                <a:gd name="connsiteY443" fmla="*/ 991965 h 1091658"/>
                <a:gd name="connsiteX444" fmla="*/ 816477 w 944077"/>
                <a:gd name="connsiteY444" fmla="*/ 991706 h 1091658"/>
                <a:gd name="connsiteX445" fmla="*/ 820154 w 944077"/>
                <a:gd name="connsiteY445" fmla="*/ 991816 h 1091658"/>
                <a:gd name="connsiteX446" fmla="*/ 823213 w 944077"/>
                <a:gd name="connsiteY446" fmla="*/ 991245 h 1091658"/>
                <a:gd name="connsiteX447" fmla="*/ 825169 w 944077"/>
                <a:gd name="connsiteY447" fmla="*/ 993138 h 1091658"/>
                <a:gd name="connsiteX448" fmla="*/ 825709 w 944077"/>
                <a:gd name="connsiteY448" fmla="*/ 997269 h 1091658"/>
                <a:gd name="connsiteX449" fmla="*/ 824848 w 944077"/>
                <a:gd name="connsiteY449" fmla="*/ 999475 h 1091658"/>
                <a:gd name="connsiteX450" fmla="*/ 824066 w 944077"/>
                <a:gd name="connsiteY450" fmla="*/ 1000836 h 1091658"/>
                <a:gd name="connsiteX451" fmla="*/ 824308 w 944077"/>
                <a:gd name="connsiteY451" fmla="*/ 1001877 h 1091658"/>
                <a:gd name="connsiteX452" fmla="*/ 826507 w 944077"/>
                <a:gd name="connsiteY452" fmla="*/ 1000429 h 1091658"/>
                <a:gd name="connsiteX453" fmla="*/ 827626 w 944077"/>
                <a:gd name="connsiteY453" fmla="*/ 991182 h 1091658"/>
                <a:gd name="connsiteX454" fmla="*/ 835097 w 944077"/>
                <a:gd name="connsiteY454" fmla="*/ 986598 h 1091658"/>
                <a:gd name="connsiteX455" fmla="*/ 837545 w 944077"/>
                <a:gd name="connsiteY455" fmla="*/ 983922 h 1091658"/>
                <a:gd name="connsiteX456" fmla="*/ 839932 w 944077"/>
                <a:gd name="connsiteY456" fmla="*/ 979807 h 1091658"/>
                <a:gd name="connsiteX457" fmla="*/ 840299 w 944077"/>
                <a:gd name="connsiteY457" fmla="*/ 978633 h 1091658"/>
                <a:gd name="connsiteX458" fmla="*/ 840479 w 944077"/>
                <a:gd name="connsiteY458" fmla="*/ 977092 h 1091658"/>
                <a:gd name="connsiteX459" fmla="*/ 838891 w 944077"/>
                <a:gd name="connsiteY459" fmla="*/ 975825 h 1091658"/>
                <a:gd name="connsiteX460" fmla="*/ 835363 w 944077"/>
                <a:gd name="connsiteY460" fmla="*/ 974143 h 1091658"/>
                <a:gd name="connsiteX461" fmla="*/ 824160 w 944077"/>
                <a:gd name="connsiteY461" fmla="*/ 982772 h 1091658"/>
                <a:gd name="connsiteX462" fmla="*/ 819082 w 944077"/>
                <a:gd name="connsiteY462" fmla="*/ 985049 h 1091658"/>
                <a:gd name="connsiteX463" fmla="*/ 815812 w 944077"/>
                <a:gd name="connsiteY463" fmla="*/ 987529 h 1091658"/>
                <a:gd name="connsiteX464" fmla="*/ 811853 w 944077"/>
                <a:gd name="connsiteY464" fmla="*/ 991988 h 1091658"/>
                <a:gd name="connsiteX465" fmla="*/ 811102 w 944077"/>
                <a:gd name="connsiteY465" fmla="*/ 993310 h 1091658"/>
                <a:gd name="connsiteX466" fmla="*/ 810265 w 944077"/>
                <a:gd name="connsiteY466" fmla="*/ 996283 h 1091658"/>
                <a:gd name="connsiteX467" fmla="*/ 809866 w 944077"/>
                <a:gd name="connsiteY467" fmla="*/ 999561 h 1091658"/>
                <a:gd name="connsiteX468" fmla="*/ 805962 w 944077"/>
                <a:gd name="connsiteY468" fmla="*/ 998067 h 1091658"/>
                <a:gd name="connsiteX469" fmla="*/ 800001 w 944077"/>
                <a:gd name="connsiteY469" fmla="*/ 993326 h 1091658"/>
                <a:gd name="connsiteX470" fmla="*/ 798804 w 944077"/>
                <a:gd name="connsiteY470" fmla="*/ 991589 h 1091658"/>
                <a:gd name="connsiteX471" fmla="*/ 800001 w 944077"/>
                <a:gd name="connsiteY471" fmla="*/ 989164 h 1091658"/>
                <a:gd name="connsiteX472" fmla="*/ 801816 w 944077"/>
                <a:gd name="connsiteY472" fmla="*/ 987145 h 1091658"/>
                <a:gd name="connsiteX473" fmla="*/ 801941 w 944077"/>
                <a:gd name="connsiteY473" fmla="*/ 980394 h 1091658"/>
                <a:gd name="connsiteX474" fmla="*/ 802403 w 944077"/>
                <a:gd name="connsiteY474" fmla="*/ 978031 h 1091658"/>
                <a:gd name="connsiteX475" fmla="*/ 803662 w 944077"/>
                <a:gd name="connsiteY475" fmla="*/ 976146 h 1091658"/>
                <a:gd name="connsiteX476" fmla="*/ 805947 w 944077"/>
                <a:gd name="connsiteY476" fmla="*/ 974073 h 1091658"/>
                <a:gd name="connsiteX477" fmla="*/ 807081 w 944077"/>
                <a:gd name="connsiteY477" fmla="*/ 973588 h 1091658"/>
                <a:gd name="connsiteX478" fmla="*/ 808043 w 944077"/>
                <a:gd name="connsiteY478" fmla="*/ 974487 h 1091658"/>
                <a:gd name="connsiteX479" fmla="*/ 808169 w 944077"/>
                <a:gd name="connsiteY479" fmla="*/ 976068 h 1091658"/>
                <a:gd name="connsiteX480" fmla="*/ 811971 w 944077"/>
                <a:gd name="connsiteY480" fmla="*/ 975950 h 1091658"/>
                <a:gd name="connsiteX481" fmla="*/ 819348 w 944077"/>
                <a:gd name="connsiteY481" fmla="*/ 969997 h 1091658"/>
                <a:gd name="connsiteX482" fmla="*/ 822384 w 944077"/>
                <a:gd name="connsiteY482" fmla="*/ 969856 h 1091658"/>
                <a:gd name="connsiteX483" fmla="*/ 826389 w 944077"/>
                <a:gd name="connsiteY483" fmla="*/ 971186 h 1091658"/>
                <a:gd name="connsiteX484" fmla="*/ 830911 w 944077"/>
                <a:gd name="connsiteY484" fmla="*/ 970380 h 1091658"/>
                <a:gd name="connsiteX485" fmla="*/ 831725 w 944077"/>
                <a:gd name="connsiteY485" fmla="*/ 969778 h 1091658"/>
                <a:gd name="connsiteX486" fmla="*/ 832664 w 944077"/>
                <a:gd name="connsiteY486" fmla="*/ 968385 h 1091658"/>
                <a:gd name="connsiteX487" fmla="*/ 829292 w 944077"/>
                <a:gd name="connsiteY487" fmla="*/ 966750 h 1091658"/>
                <a:gd name="connsiteX488" fmla="*/ 826061 w 944077"/>
                <a:gd name="connsiteY488" fmla="*/ 965920 h 1091658"/>
                <a:gd name="connsiteX489" fmla="*/ 816978 w 944077"/>
                <a:gd name="connsiteY489" fmla="*/ 965349 h 1091658"/>
                <a:gd name="connsiteX490" fmla="*/ 815014 w 944077"/>
                <a:gd name="connsiteY490" fmla="*/ 965983 h 1091658"/>
                <a:gd name="connsiteX491" fmla="*/ 812323 w 944077"/>
                <a:gd name="connsiteY491" fmla="*/ 969120 h 1091658"/>
                <a:gd name="connsiteX492" fmla="*/ 811431 w 944077"/>
                <a:gd name="connsiteY492" fmla="*/ 968338 h 1091658"/>
                <a:gd name="connsiteX493" fmla="*/ 810860 w 944077"/>
                <a:gd name="connsiteY493" fmla="*/ 966750 h 1091658"/>
                <a:gd name="connsiteX494" fmla="*/ 807777 w 944077"/>
                <a:gd name="connsiteY494" fmla="*/ 965631 h 1091658"/>
                <a:gd name="connsiteX495" fmla="*/ 806299 w 944077"/>
                <a:gd name="connsiteY495" fmla="*/ 965858 h 1091658"/>
                <a:gd name="connsiteX496" fmla="*/ 804883 w 944077"/>
                <a:gd name="connsiteY496" fmla="*/ 967368 h 1091658"/>
                <a:gd name="connsiteX497" fmla="*/ 805109 w 944077"/>
                <a:gd name="connsiteY497" fmla="*/ 969723 h 1091658"/>
                <a:gd name="connsiteX498" fmla="*/ 804319 w 944077"/>
                <a:gd name="connsiteY498" fmla="*/ 972242 h 1091658"/>
                <a:gd name="connsiteX499" fmla="*/ 801464 w 944077"/>
                <a:gd name="connsiteY499" fmla="*/ 974745 h 1091658"/>
                <a:gd name="connsiteX500" fmla="*/ 799524 w 944077"/>
                <a:gd name="connsiteY500" fmla="*/ 978735 h 1091658"/>
                <a:gd name="connsiteX501" fmla="*/ 799617 w 944077"/>
                <a:gd name="connsiteY501" fmla="*/ 981849 h 1091658"/>
                <a:gd name="connsiteX502" fmla="*/ 799461 w 944077"/>
                <a:gd name="connsiteY502" fmla="*/ 983469 h 1091658"/>
                <a:gd name="connsiteX503" fmla="*/ 798749 w 944077"/>
                <a:gd name="connsiteY503" fmla="*/ 984329 h 1091658"/>
                <a:gd name="connsiteX504" fmla="*/ 797278 w 944077"/>
                <a:gd name="connsiteY504" fmla="*/ 985362 h 1091658"/>
                <a:gd name="connsiteX505" fmla="*/ 792545 w 944077"/>
                <a:gd name="connsiteY505" fmla="*/ 984658 h 1091658"/>
                <a:gd name="connsiteX506" fmla="*/ 789869 w 944077"/>
                <a:gd name="connsiteY506" fmla="*/ 981388 h 1091658"/>
                <a:gd name="connsiteX507" fmla="*/ 788829 w 944077"/>
                <a:gd name="connsiteY507" fmla="*/ 979158 h 1091658"/>
                <a:gd name="connsiteX508" fmla="*/ 785801 w 944077"/>
                <a:gd name="connsiteY508" fmla="*/ 976740 h 1091658"/>
                <a:gd name="connsiteX509" fmla="*/ 792373 w 944077"/>
                <a:gd name="connsiteY509" fmla="*/ 973744 h 1091658"/>
                <a:gd name="connsiteX510" fmla="*/ 794681 w 944077"/>
                <a:gd name="connsiteY510" fmla="*/ 972038 h 1091658"/>
                <a:gd name="connsiteX511" fmla="*/ 796793 w 944077"/>
                <a:gd name="connsiteY511" fmla="*/ 968244 h 1091658"/>
                <a:gd name="connsiteX512" fmla="*/ 798366 w 944077"/>
                <a:gd name="connsiteY512" fmla="*/ 965827 h 1091658"/>
                <a:gd name="connsiteX513" fmla="*/ 797247 w 944077"/>
                <a:gd name="connsiteY513" fmla="*/ 964137 h 1091658"/>
                <a:gd name="connsiteX514" fmla="*/ 795933 w 944077"/>
                <a:gd name="connsiteY514" fmla="*/ 964129 h 1091658"/>
                <a:gd name="connsiteX515" fmla="*/ 796058 w 944077"/>
                <a:gd name="connsiteY515" fmla="*/ 966828 h 1091658"/>
                <a:gd name="connsiteX516" fmla="*/ 794611 w 944077"/>
                <a:gd name="connsiteY516" fmla="*/ 969034 h 1091658"/>
                <a:gd name="connsiteX517" fmla="*/ 791583 w 944077"/>
                <a:gd name="connsiteY517" fmla="*/ 967986 h 1091658"/>
                <a:gd name="connsiteX518" fmla="*/ 787116 w 944077"/>
                <a:gd name="connsiteY518" fmla="*/ 971264 h 1091658"/>
                <a:gd name="connsiteX519" fmla="*/ 784370 w 944077"/>
                <a:gd name="connsiteY519" fmla="*/ 970388 h 1091658"/>
                <a:gd name="connsiteX520" fmla="*/ 779895 w 944077"/>
                <a:gd name="connsiteY520" fmla="*/ 971350 h 1091658"/>
                <a:gd name="connsiteX521" fmla="*/ 777704 w 944077"/>
                <a:gd name="connsiteY521" fmla="*/ 969582 h 1091658"/>
                <a:gd name="connsiteX522" fmla="*/ 777235 w 944077"/>
                <a:gd name="connsiteY522" fmla="*/ 967344 h 1091658"/>
                <a:gd name="connsiteX523" fmla="*/ 778025 w 944077"/>
                <a:gd name="connsiteY523" fmla="*/ 965013 h 1091658"/>
                <a:gd name="connsiteX524" fmla="*/ 777203 w 944077"/>
                <a:gd name="connsiteY524" fmla="*/ 961070 h 1091658"/>
                <a:gd name="connsiteX525" fmla="*/ 775967 w 944077"/>
                <a:gd name="connsiteY525" fmla="*/ 960116 h 1091658"/>
                <a:gd name="connsiteX526" fmla="*/ 774708 w 944077"/>
                <a:gd name="connsiteY526" fmla="*/ 960334 h 1091658"/>
                <a:gd name="connsiteX527" fmla="*/ 774144 w 944077"/>
                <a:gd name="connsiteY527" fmla="*/ 957995 h 1091658"/>
                <a:gd name="connsiteX528" fmla="*/ 772783 w 944077"/>
                <a:gd name="connsiteY528" fmla="*/ 953888 h 1091658"/>
                <a:gd name="connsiteX529" fmla="*/ 772181 w 944077"/>
                <a:gd name="connsiteY529" fmla="*/ 952777 h 1091658"/>
                <a:gd name="connsiteX530" fmla="*/ 771531 w 944077"/>
                <a:gd name="connsiteY530" fmla="*/ 950876 h 1091658"/>
                <a:gd name="connsiteX531" fmla="*/ 772204 w 944077"/>
                <a:gd name="connsiteY531" fmla="*/ 950407 h 1091658"/>
                <a:gd name="connsiteX532" fmla="*/ 773745 w 944077"/>
                <a:gd name="connsiteY532" fmla="*/ 950947 h 1091658"/>
                <a:gd name="connsiteX533" fmla="*/ 775091 w 944077"/>
                <a:gd name="connsiteY533" fmla="*/ 952182 h 1091658"/>
                <a:gd name="connsiteX534" fmla="*/ 777141 w 944077"/>
                <a:gd name="connsiteY534" fmla="*/ 952339 h 1091658"/>
                <a:gd name="connsiteX535" fmla="*/ 781655 w 944077"/>
                <a:gd name="connsiteY535" fmla="*/ 955014 h 1091658"/>
                <a:gd name="connsiteX536" fmla="*/ 783533 w 944077"/>
                <a:gd name="connsiteY536" fmla="*/ 954373 h 1091658"/>
                <a:gd name="connsiteX537" fmla="*/ 784550 w 944077"/>
                <a:gd name="connsiteY537" fmla="*/ 953763 h 1091658"/>
                <a:gd name="connsiteX538" fmla="*/ 784933 w 944077"/>
                <a:gd name="connsiteY538" fmla="*/ 951541 h 1091658"/>
                <a:gd name="connsiteX539" fmla="*/ 784956 w 944077"/>
                <a:gd name="connsiteY539" fmla="*/ 949436 h 1091658"/>
                <a:gd name="connsiteX540" fmla="*/ 785731 w 944077"/>
                <a:gd name="connsiteY540" fmla="*/ 949436 h 1091658"/>
                <a:gd name="connsiteX541" fmla="*/ 788297 w 944077"/>
                <a:gd name="connsiteY541" fmla="*/ 952127 h 1091658"/>
                <a:gd name="connsiteX542" fmla="*/ 789924 w 944077"/>
                <a:gd name="connsiteY542" fmla="*/ 951877 h 1091658"/>
                <a:gd name="connsiteX543" fmla="*/ 792803 w 944077"/>
                <a:gd name="connsiteY543" fmla="*/ 952589 h 1091658"/>
                <a:gd name="connsiteX544" fmla="*/ 794266 w 944077"/>
                <a:gd name="connsiteY544" fmla="*/ 952300 h 1091658"/>
                <a:gd name="connsiteX545" fmla="*/ 796965 w 944077"/>
                <a:gd name="connsiteY545" fmla="*/ 951299 h 1091658"/>
                <a:gd name="connsiteX546" fmla="*/ 801214 w 944077"/>
                <a:gd name="connsiteY546" fmla="*/ 948341 h 1091658"/>
                <a:gd name="connsiteX547" fmla="*/ 803420 w 944077"/>
                <a:gd name="connsiteY547" fmla="*/ 945290 h 1091658"/>
                <a:gd name="connsiteX548" fmla="*/ 804476 w 944077"/>
                <a:gd name="connsiteY548" fmla="*/ 944876 h 1091658"/>
                <a:gd name="connsiteX549" fmla="*/ 805782 w 944077"/>
                <a:gd name="connsiteY549" fmla="*/ 945267 h 1091658"/>
                <a:gd name="connsiteX550" fmla="*/ 806659 w 944077"/>
                <a:gd name="connsiteY550" fmla="*/ 946143 h 1091658"/>
                <a:gd name="connsiteX551" fmla="*/ 806674 w 944077"/>
                <a:gd name="connsiteY551" fmla="*/ 948263 h 1091658"/>
                <a:gd name="connsiteX552" fmla="*/ 807668 w 944077"/>
                <a:gd name="connsiteY552" fmla="*/ 950235 h 1091658"/>
                <a:gd name="connsiteX553" fmla="*/ 809021 w 944077"/>
                <a:gd name="connsiteY553" fmla="*/ 951838 h 1091658"/>
                <a:gd name="connsiteX554" fmla="*/ 809397 w 944077"/>
                <a:gd name="connsiteY554" fmla="*/ 953810 h 1091658"/>
                <a:gd name="connsiteX555" fmla="*/ 809123 w 944077"/>
                <a:gd name="connsiteY555" fmla="*/ 955742 h 1091658"/>
                <a:gd name="connsiteX556" fmla="*/ 806706 w 944077"/>
                <a:gd name="connsiteY556" fmla="*/ 958465 h 1091658"/>
                <a:gd name="connsiteX557" fmla="*/ 806252 w 944077"/>
                <a:gd name="connsiteY557" fmla="*/ 959411 h 1091658"/>
                <a:gd name="connsiteX558" fmla="*/ 807065 w 944077"/>
                <a:gd name="connsiteY558" fmla="*/ 960421 h 1091658"/>
                <a:gd name="connsiteX559" fmla="*/ 808067 w 944077"/>
                <a:gd name="connsiteY559" fmla="*/ 959943 h 1091658"/>
                <a:gd name="connsiteX560" fmla="*/ 809444 w 944077"/>
                <a:gd name="connsiteY560" fmla="*/ 958598 h 1091658"/>
                <a:gd name="connsiteX561" fmla="*/ 810226 w 944077"/>
                <a:gd name="connsiteY561" fmla="*/ 956751 h 1091658"/>
                <a:gd name="connsiteX562" fmla="*/ 810437 w 944077"/>
                <a:gd name="connsiteY562" fmla="*/ 955789 h 1091658"/>
                <a:gd name="connsiteX563" fmla="*/ 810523 w 944077"/>
                <a:gd name="connsiteY563" fmla="*/ 954412 h 1091658"/>
                <a:gd name="connsiteX564" fmla="*/ 810422 w 944077"/>
                <a:gd name="connsiteY564" fmla="*/ 952738 h 1091658"/>
                <a:gd name="connsiteX565" fmla="*/ 808458 w 944077"/>
                <a:gd name="connsiteY565" fmla="*/ 947989 h 1091658"/>
                <a:gd name="connsiteX566" fmla="*/ 808208 w 944077"/>
                <a:gd name="connsiteY566" fmla="*/ 946917 h 1091658"/>
                <a:gd name="connsiteX567" fmla="*/ 808208 w 944077"/>
                <a:gd name="connsiteY567" fmla="*/ 944774 h 1091658"/>
                <a:gd name="connsiteX568" fmla="*/ 810445 w 944077"/>
                <a:gd name="connsiteY568" fmla="*/ 942794 h 1091658"/>
                <a:gd name="connsiteX569" fmla="*/ 811079 w 944077"/>
                <a:gd name="connsiteY569" fmla="*/ 941261 h 1091658"/>
                <a:gd name="connsiteX570" fmla="*/ 811180 w 944077"/>
                <a:gd name="connsiteY570" fmla="*/ 938296 h 1091658"/>
                <a:gd name="connsiteX571" fmla="*/ 810023 w 944077"/>
                <a:gd name="connsiteY571" fmla="*/ 936254 h 1091658"/>
                <a:gd name="connsiteX572" fmla="*/ 805219 w 944077"/>
                <a:gd name="connsiteY572" fmla="*/ 931560 h 1091658"/>
                <a:gd name="connsiteX573" fmla="*/ 797192 w 944077"/>
                <a:gd name="connsiteY573" fmla="*/ 926866 h 1091658"/>
                <a:gd name="connsiteX574" fmla="*/ 796269 w 944077"/>
                <a:gd name="connsiteY574" fmla="*/ 927359 h 1091658"/>
                <a:gd name="connsiteX575" fmla="*/ 795643 w 944077"/>
                <a:gd name="connsiteY575" fmla="*/ 928212 h 1091658"/>
                <a:gd name="connsiteX576" fmla="*/ 796386 w 944077"/>
                <a:gd name="connsiteY576" fmla="*/ 928822 h 1091658"/>
                <a:gd name="connsiteX577" fmla="*/ 797450 w 944077"/>
                <a:gd name="connsiteY577" fmla="*/ 929135 h 1091658"/>
                <a:gd name="connsiteX578" fmla="*/ 804601 w 944077"/>
                <a:gd name="connsiteY578" fmla="*/ 933007 h 1091658"/>
                <a:gd name="connsiteX579" fmla="*/ 806463 w 944077"/>
                <a:gd name="connsiteY579" fmla="*/ 935252 h 1091658"/>
                <a:gd name="connsiteX580" fmla="*/ 807683 w 944077"/>
                <a:gd name="connsiteY580" fmla="*/ 935855 h 1091658"/>
                <a:gd name="connsiteX581" fmla="*/ 809131 w 944077"/>
                <a:gd name="connsiteY581" fmla="*/ 937342 h 1091658"/>
                <a:gd name="connsiteX582" fmla="*/ 808763 w 944077"/>
                <a:gd name="connsiteY582" fmla="*/ 939532 h 1091658"/>
                <a:gd name="connsiteX583" fmla="*/ 801558 w 944077"/>
                <a:gd name="connsiteY583" fmla="*/ 941675 h 1091658"/>
                <a:gd name="connsiteX584" fmla="*/ 795847 w 944077"/>
                <a:gd name="connsiteY584" fmla="*/ 946323 h 1091658"/>
                <a:gd name="connsiteX585" fmla="*/ 791575 w 944077"/>
                <a:gd name="connsiteY585" fmla="*/ 949147 h 1091658"/>
                <a:gd name="connsiteX586" fmla="*/ 788610 w 944077"/>
                <a:gd name="connsiteY586" fmla="*/ 948114 h 1091658"/>
                <a:gd name="connsiteX587" fmla="*/ 787202 w 944077"/>
                <a:gd name="connsiteY587" fmla="*/ 945251 h 1091658"/>
                <a:gd name="connsiteX588" fmla="*/ 785708 w 944077"/>
                <a:gd name="connsiteY588" fmla="*/ 941550 h 1091658"/>
                <a:gd name="connsiteX589" fmla="*/ 783462 w 944077"/>
                <a:gd name="connsiteY589" fmla="*/ 939399 h 1091658"/>
                <a:gd name="connsiteX590" fmla="*/ 782187 w 944077"/>
                <a:gd name="connsiteY590" fmla="*/ 939594 h 1091658"/>
                <a:gd name="connsiteX591" fmla="*/ 781162 w 944077"/>
                <a:gd name="connsiteY591" fmla="*/ 939196 h 1091658"/>
                <a:gd name="connsiteX592" fmla="*/ 780349 w 944077"/>
                <a:gd name="connsiteY592" fmla="*/ 938054 h 1091658"/>
                <a:gd name="connsiteX593" fmla="*/ 778619 w 944077"/>
                <a:gd name="connsiteY593" fmla="*/ 939000 h 1091658"/>
                <a:gd name="connsiteX594" fmla="*/ 774817 w 944077"/>
                <a:gd name="connsiteY594" fmla="*/ 936442 h 1091658"/>
                <a:gd name="connsiteX595" fmla="*/ 773714 w 944077"/>
                <a:gd name="connsiteY595" fmla="*/ 935323 h 1091658"/>
                <a:gd name="connsiteX596" fmla="*/ 776499 w 944077"/>
                <a:gd name="connsiteY596" fmla="*/ 931724 h 1091658"/>
                <a:gd name="connsiteX597" fmla="*/ 779566 w 944077"/>
                <a:gd name="connsiteY597" fmla="*/ 933109 h 1091658"/>
                <a:gd name="connsiteX598" fmla="*/ 780309 w 944077"/>
                <a:gd name="connsiteY598" fmla="*/ 923040 h 1091658"/>
                <a:gd name="connsiteX599" fmla="*/ 779355 w 944077"/>
                <a:gd name="connsiteY599" fmla="*/ 920764 h 1091658"/>
                <a:gd name="connsiteX600" fmla="*/ 775365 w 944077"/>
                <a:gd name="connsiteY600" fmla="*/ 918283 h 1091658"/>
                <a:gd name="connsiteX601" fmla="*/ 773409 w 944077"/>
                <a:gd name="connsiteY601" fmla="*/ 918604 h 1091658"/>
                <a:gd name="connsiteX602" fmla="*/ 770733 w 944077"/>
                <a:gd name="connsiteY602" fmla="*/ 918268 h 1091658"/>
                <a:gd name="connsiteX603" fmla="*/ 768934 w 944077"/>
                <a:gd name="connsiteY603" fmla="*/ 917134 h 1091658"/>
                <a:gd name="connsiteX604" fmla="*/ 766884 w 944077"/>
                <a:gd name="connsiteY604" fmla="*/ 916680 h 1091658"/>
                <a:gd name="connsiteX605" fmla="*/ 765147 w 944077"/>
                <a:gd name="connsiteY605" fmla="*/ 916015 h 1091658"/>
                <a:gd name="connsiteX606" fmla="*/ 762879 w 944077"/>
                <a:gd name="connsiteY606" fmla="*/ 914482 h 1091658"/>
                <a:gd name="connsiteX607" fmla="*/ 760141 w 944077"/>
                <a:gd name="connsiteY607" fmla="*/ 913660 h 1091658"/>
                <a:gd name="connsiteX608" fmla="*/ 756440 w 944077"/>
                <a:gd name="connsiteY608" fmla="*/ 907331 h 1091658"/>
                <a:gd name="connsiteX609" fmla="*/ 754852 w 944077"/>
                <a:gd name="connsiteY609" fmla="*/ 904021 h 1091658"/>
                <a:gd name="connsiteX610" fmla="*/ 753991 w 944077"/>
                <a:gd name="connsiteY610" fmla="*/ 900407 h 1091658"/>
                <a:gd name="connsiteX611" fmla="*/ 759655 w 944077"/>
                <a:gd name="connsiteY611" fmla="*/ 900329 h 1091658"/>
                <a:gd name="connsiteX612" fmla="*/ 762973 w 944077"/>
                <a:gd name="connsiteY612" fmla="*/ 899742 h 1091658"/>
                <a:gd name="connsiteX613" fmla="*/ 763778 w 944077"/>
                <a:gd name="connsiteY613" fmla="*/ 898248 h 1091658"/>
                <a:gd name="connsiteX614" fmla="*/ 762613 w 944077"/>
                <a:gd name="connsiteY614" fmla="*/ 895377 h 1091658"/>
                <a:gd name="connsiteX615" fmla="*/ 760985 w 944077"/>
                <a:gd name="connsiteY615" fmla="*/ 893131 h 1091658"/>
                <a:gd name="connsiteX616" fmla="*/ 762174 w 944077"/>
                <a:gd name="connsiteY616" fmla="*/ 891011 h 1091658"/>
                <a:gd name="connsiteX617" fmla="*/ 763872 w 944077"/>
                <a:gd name="connsiteY617" fmla="*/ 889376 h 1091658"/>
                <a:gd name="connsiteX618" fmla="*/ 765640 w 944077"/>
                <a:gd name="connsiteY618" fmla="*/ 890103 h 1091658"/>
                <a:gd name="connsiteX619" fmla="*/ 769998 w 944077"/>
                <a:gd name="connsiteY619" fmla="*/ 893749 h 1091658"/>
                <a:gd name="connsiteX620" fmla="*/ 770749 w 944077"/>
                <a:gd name="connsiteY620" fmla="*/ 896214 h 1091658"/>
                <a:gd name="connsiteX621" fmla="*/ 773847 w 944077"/>
                <a:gd name="connsiteY621" fmla="*/ 903755 h 1091658"/>
                <a:gd name="connsiteX622" fmla="*/ 774598 w 944077"/>
                <a:gd name="connsiteY622" fmla="*/ 904436 h 1091658"/>
                <a:gd name="connsiteX623" fmla="*/ 774966 w 944077"/>
                <a:gd name="connsiteY623" fmla="*/ 905140 h 1091658"/>
                <a:gd name="connsiteX624" fmla="*/ 781373 w 944077"/>
                <a:gd name="connsiteY624" fmla="*/ 909380 h 1091658"/>
                <a:gd name="connsiteX625" fmla="*/ 782273 w 944077"/>
                <a:gd name="connsiteY625" fmla="*/ 909318 h 1091658"/>
                <a:gd name="connsiteX626" fmla="*/ 781874 w 944077"/>
                <a:gd name="connsiteY626" fmla="*/ 905766 h 1091658"/>
                <a:gd name="connsiteX627" fmla="*/ 783720 w 944077"/>
                <a:gd name="connsiteY627" fmla="*/ 900947 h 1091658"/>
                <a:gd name="connsiteX628" fmla="*/ 785512 w 944077"/>
                <a:gd name="connsiteY628" fmla="*/ 899358 h 1091658"/>
                <a:gd name="connsiteX629" fmla="*/ 786412 w 944077"/>
                <a:gd name="connsiteY629" fmla="*/ 899374 h 1091658"/>
                <a:gd name="connsiteX630" fmla="*/ 786505 w 944077"/>
                <a:gd name="connsiteY630" fmla="*/ 898569 h 1091658"/>
                <a:gd name="connsiteX631" fmla="*/ 784761 w 944077"/>
                <a:gd name="connsiteY631" fmla="*/ 896574 h 1091658"/>
                <a:gd name="connsiteX632" fmla="*/ 785613 w 944077"/>
                <a:gd name="connsiteY632" fmla="*/ 893906 h 1091658"/>
                <a:gd name="connsiteX633" fmla="*/ 785058 w 944077"/>
                <a:gd name="connsiteY633" fmla="*/ 893820 h 1091658"/>
                <a:gd name="connsiteX634" fmla="*/ 783517 w 944077"/>
                <a:gd name="connsiteY634" fmla="*/ 895533 h 1091658"/>
                <a:gd name="connsiteX635" fmla="*/ 780419 w 944077"/>
                <a:gd name="connsiteY635" fmla="*/ 903920 h 1091658"/>
                <a:gd name="connsiteX636" fmla="*/ 778518 w 944077"/>
                <a:gd name="connsiteY636" fmla="*/ 905453 h 1091658"/>
                <a:gd name="connsiteX637" fmla="*/ 775912 w 944077"/>
                <a:gd name="connsiteY637" fmla="*/ 901651 h 1091658"/>
                <a:gd name="connsiteX638" fmla="*/ 774434 w 944077"/>
                <a:gd name="connsiteY638" fmla="*/ 898905 h 1091658"/>
                <a:gd name="connsiteX639" fmla="*/ 773706 w 944077"/>
                <a:gd name="connsiteY639" fmla="*/ 897935 h 1091658"/>
                <a:gd name="connsiteX640" fmla="*/ 773965 w 944077"/>
                <a:gd name="connsiteY640" fmla="*/ 893648 h 1091658"/>
                <a:gd name="connsiteX641" fmla="*/ 779128 w 944077"/>
                <a:gd name="connsiteY641" fmla="*/ 894516 h 1091658"/>
                <a:gd name="connsiteX642" fmla="*/ 777352 w 944077"/>
                <a:gd name="connsiteY642" fmla="*/ 893108 h 1091658"/>
                <a:gd name="connsiteX643" fmla="*/ 771328 w 944077"/>
                <a:gd name="connsiteY643" fmla="*/ 890644 h 1091658"/>
                <a:gd name="connsiteX644" fmla="*/ 769826 w 944077"/>
                <a:gd name="connsiteY644" fmla="*/ 889446 h 1091658"/>
                <a:gd name="connsiteX645" fmla="*/ 768707 w 944077"/>
                <a:gd name="connsiteY645" fmla="*/ 889000 h 1091658"/>
                <a:gd name="connsiteX646" fmla="*/ 766704 w 944077"/>
                <a:gd name="connsiteY646" fmla="*/ 886106 h 1091658"/>
                <a:gd name="connsiteX647" fmla="*/ 764216 w 944077"/>
                <a:gd name="connsiteY647" fmla="*/ 883657 h 1091658"/>
                <a:gd name="connsiteX648" fmla="*/ 768504 w 944077"/>
                <a:gd name="connsiteY648" fmla="*/ 879253 h 1091658"/>
                <a:gd name="connsiteX649" fmla="*/ 770710 w 944077"/>
                <a:gd name="connsiteY649" fmla="*/ 876162 h 1091658"/>
                <a:gd name="connsiteX650" fmla="*/ 777610 w 944077"/>
                <a:gd name="connsiteY650" fmla="*/ 877805 h 1091658"/>
                <a:gd name="connsiteX651" fmla="*/ 778948 w 944077"/>
                <a:gd name="connsiteY651" fmla="*/ 876851 h 1091658"/>
                <a:gd name="connsiteX652" fmla="*/ 777790 w 944077"/>
                <a:gd name="connsiteY652" fmla="*/ 874590 h 1091658"/>
                <a:gd name="connsiteX653" fmla="*/ 776429 w 944077"/>
                <a:gd name="connsiteY653" fmla="*/ 875278 h 1091658"/>
                <a:gd name="connsiteX654" fmla="*/ 774278 w 944077"/>
                <a:gd name="connsiteY654" fmla="*/ 873870 h 1091658"/>
                <a:gd name="connsiteX655" fmla="*/ 770929 w 944077"/>
                <a:gd name="connsiteY655" fmla="*/ 869661 h 1091658"/>
                <a:gd name="connsiteX656" fmla="*/ 771046 w 944077"/>
                <a:gd name="connsiteY656" fmla="*/ 867525 h 1091658"/>
                <a:gd name="connsiteX657" fmla="*/ 771656 w 944077"/>
                <a:gd name="connsiteY657" fmla="*/ 863598 h 1091658"/>
                <a:gd name="connsiteX658" fmla="*/ 772987 w 944077"/>
                <a:gd name="connsiteY658" fmla="*/ 862768 h 1091658"/>
                <a:gd name="connsiteX659" fmla="*/ 775803 w 944077"/>
                <a:gd name="connsiteY659" fmla="*/ 861955 h 1091658"/>
                <a:gd name="connsiteX660" fmla="*/ 779018 w 944077"/>
                <a:gd name="connsiteY660" fmla="*/ 863230 h 1091658"/>
                <a:gd name="connsiteX661" fmla="*/ 780419 w 944077"/>
                <a:gd name="connsiteY661" fmla="*/ 864263 h 1091658"/>
                <a:gd name="connsiteX662" fmla="*/ 781631 w 944077"/>
                <a:gd name="connsiteY662" fmla="*/ 863770 h 1091658"/>
                <a:gd name="connsiteX663" fmla="*/ 780403 w 944077"/>
                <a:gd name="connsiteY663" fmla="*/ 860875 h 1091658"/>
                <a:gd name="connsiteX664" fmla="*/ 778306 w 944077"/>
                <a:gd name="connsiteY664" fmla="*/ 859772 h 1091658"/>
                <a:gd name="connsiteX665" fmla="*/ 775967 w 944077"/>
                <a:gd name="connsiteY665" fmla="*/ 857707 h 1091658"/>
                <a:gd name="connsiteX666" fmla="*/ 776210 w 944077"/>
                <a:gd name="connsiteY666" fmla="*/ 855422 h 1091658"/>
                <a:gd name="connsiteX667" fmla="*/ 776961 w 944077"/>
                <a:gd name="connsiteY667" fmla="*/ 853537 h 1091658"/>
                <a:gd name="connsiteX668" fmla="*/ 777524 w 944077"/>
                <a:gd name="connsiteY668" fmla="*/ 851479 h 1091658"/>
                <a:gd name="connsiteX669" fmla="*/ 777915 w 944077"/>
                <a:gd name="connsiteY669" fmla="*/ 848593 h 1091658"/>
                <a:gd name="connsiteX670" fmla="*/ 777704 w 944077"/>
                <a:gd name="connsiteY670" fmla="*/ 846347 h 1091658"/>
                <a:gd name="connsiteX671" fmla="*/ 778369 w 944077"/>
                <a:gd name="connsiteY671" fmla="*/ 845314 h 1091658"/>
                <a:gd name="connsiteX672" fmla="*/ 779402 w 944077"/>
                <a:gd name="connsiteY672" fmla="*/ 844845 h 1091658"/>
                <a:gd name="connsiteX673" fmla="*/ 779464 w 944077"/>
                <a:gd name="connsiteY673" fmla="*/ 844008 h 1091658"/>
                <a:gd name="connsiteX674" fmla="*/ 777430 w 944077"/>
                <a:gd name="connsiteY674" fmla="*/ 844180 h 1091658"/>
                <a:gd name="connsiteX675" fmla="*/ 776695 w 944077"/>
                <a:gd name="connsiteY675" fmla="*/ 847012 h 1091658"/>
                <a:gd name="connsiteX676" fmla="*/ 776413 w 944077"/>
                <a:gd name="connsiteY676" fmla="*/ 849602 h 1091658"/>
                <a:gd name="connsiteX677" fmla="*/ 774966 w 944077"/>
                <a:gd name="connsiteY677" fmla="*/ 851682 h 1091658"/>
                <a:gd name="connsiteX678" fmla="*/ 774348 w 944077"/>
                <a:gd name="connsiteY678" fmla="*/ 854038 h 1091658"/>
                <a:gd name="connsiteX679" fmla="*/ 773980 w 944077"/>
                <a:gd name="connsiteY679" fmla="*/ 856854 h 1091658"/>
                <a:gd name="connsiteX680" fmla="*/ 773174 w 944077"/>
                <a:gd name="connsiteY680" fmla="*/ 860093 h 1091658"/>
                <a:gd name="connsiteX681" fmla="*/ 771414 w 944077"/>
                <a:gd name="connsiteY681" fmla="*/ 858857 h 1091658"/>
                <a:gd name="connsiteX682" fmla="*/ 770381 w 944077"/>
                <a:gd name="connsiteY682" fmla="*/ 857589 h 1091658"/>
                <a:gd name="connsiteX683" fmla="*/ 769982 w 944077"/>
                <a:gd name="connsiteY683" fmla="*/ 856729 h 1091658"/>
                <a:gd name="connsiteX684" fmla="*/ 770162 w 944077"/>
                <a:gd name="connsiteY684" fmla="*/ 855078 h 1091658"/>
                <a:gd name="connsiteX685" fmla="*/ 769685 w 944077"/>
                <a:gd name="connsiteY685" fmla="*/ 844900 h 1091658"/>
                <a:gd name="connsiteX686" fmla="*/ 769638 w 944077"/>
                <a:gd name="connsiteY686" fmla="*/ 836435 h 1091658"/>
                <a:gd name="connsiteX687" fmla="*/ 770538 w 944077"/>
                <a:gd name="connsiteY687" fmla="*/ 829871 h 1091658"/>
                <a:gd name="connsiteX688" fmla="*/ 773026 w 944077"/>
                <a:gd name="connsiteY688" fmla="*/ 827266 h 1091658"/>
                <a:gd name="connsiteX689" fmla="*/ 774160 w 944077"/>
                <a:gd name="connsiteY689" fmla="*/ 826507 h 1091658"/>
                <a:gd name="connsiteX690" fmla="*/ 775193 w 944077"/>
                <a:gd name="connsiteY690" fmla="*/ 826843 h 1091658"/>
                <a:gd name="connsiteX691" fmla="*/ 776781 w 944077"/>
                <a:gd name="connsiteY691" fmla="*/ 826820 h 1091658"/>
                <a:gd name="connsiteX692" fmla="*/ 777829 w 944077"/>
                <a:gd name="connsiteY692" fmla="*/ 825873 h 1091658"/>
                <a:gd name="connsiteX693" fmla="*/ 774262 w 944077"/>
                <a:gd name="connsiteY693" fmla="*/ 824309 h 1091658"/>
                <a:gd name="connsiteX694" fmla="*/ 772102 w 944077"/>
                <a:gd name="connsiteY694" fmla="*/ 825200 h 1091658"/>
                <a:gd name="connsiteX695" fmla="*/ 770499 w 944077"/>
                <a:gd name="connsiteY695" fmla="*/ 826452 h 1091658"/>
                <a:gd name="connsiteX696" fmla="*/ 767612 w 944077"/>
                <a:gd name="connsiteY696" fmla="*/ 825513 h 1091658"/>
                <a:gd name="connsiteX697" fmla="*/ 767064 w 944077"/>
                <a:gd name="connsiteY697" fmla="*/ 822157 h 1091658"/>
                <a:gd name="connsiteX698" fmla="*/ 765359 w 944077"/>
                <a:gd name="connsiteY698" fmla="*/ 819262 h 1091658"/>
                <a:gd name="connsiteX699" fmla="*/ 765061 w 944077"/>
                <a:gd name="connsiteY699" fmla="*/ 815562 h 1091658"/>
                <a:gd name="connsiteX700" fmla="*/ 765194 w 944077"/>
                <a:gd name="connsiteY700" fmla="*/ 810226 h 1091658"/>
                <a:gd name="connsiteX701" fmla="*/ 769239 w 944077"/>
                <a:gd name="connsiteY701" fmla="*/ 810688 h 1091658"/>
                <a:gd name="connsiteX702" fmla="*/ 772533 w 944077"/>
                <a:gd name="connsiteY702" fmla="*/ 811728 h 1091658"/>
                <a:gd name="connsiteX703" fmla="*/ 781240 w 944077"/>
                <a:gd name="connsiteY703" fmla="*/ 811642 h 1091658"/>
                <a:gd name="connsiteX704" fmla="*/ 788391 w 944077"/>
                <a:gd name="connsiteY704" fmla="*/ 816751 h 1091658"/>
                <a:gd name="connsiteX705" fmla="*/ 791544 w 944077"/>
                <a:gd name="connsiteY705" fmla="*/ 816070 h 1091658"/>
                <a:gd name="connsiteX706" fmla="*/ 791395 w 944077"/>
                <a:gd name="connsiteY706" fmla="*/ 815038 h 1091658"/>
                <a:gd name="connsiteX707" fmla="*/ 788978 w 944077"/>
                <a:gd name="connsiteY707" fmla="*/ 813747 h 1091658"/>
                <a:gd name="connsiteX708" fmla="*/ 787475 w 944077"/>
                <a:gd name="connsiteY708" fmla="*/ 810891 h 1091658"/>
                <a:gd name="connsiteX709" fmla="*/ 786591 w 944077"/>
                <a:gd name="connsiteY709" fmla="*/ 810062 h 1091658"/>
                <a:gd name="connsiteX710" fmla="*/ 786177 w 944077"/>
                <a:gd name="connsiteY710" fmla="*/ 808348 h 1091658"/>
                <a:gd name="connsiteX711" fmla="*/ 786036 w 944077"/>
                <a:gd name="connsiteY711" fmla="*/ 806346 h 1091658"/>
                <a:gd name="connsiteX712" fmla="*/ 784260 w 944077"/>
                <a:gd name="connsiteY712" fmla="*/ 799023 h 1091658"/>
                <a:gd name="connsiteX713" fmla="*/ 783548 w 944077"/>
                <a:gd name="connsiteY713" fmla="*/ 799211 h 1091658"/>
                <a:gd name="connsiteX714" fmla="*/ 782868 w 944077"/>
                <a:gd name="connsiteY714" fmla="*/ 801715 h 1091658"/>
                <a:gd name="connsiteX715" fmla="*/ 781389 w 944077"/>
                <a:gd name="connsiteY715" fmla="*/ 805900 h 1091658"/>
                <a:gd name="connsiteX716" fmla="*/ 779324 w 944077"/>
                <a:gd name="connsiteY716" fmla="*/ 807942 h 1091658"/>
                <a:gd name="connsiteX717" fmla="*/ 776163 w 944077"/>
                <a:gd name="connsiteY717" fmla="*/ 808763 h 1091658"/>
                <a:gd name="connsiteX718" fmla="*/ 773041 w 944077"/>
                <a:gd name="connsiteY718" fmla="*/ 809233 h 1091658"/>
                <a:gd name="connsiteX719" fmla="*/ 770327 w 944077"/>
                <a:gd name="connsiteY719" fmla="*/ 808427 h 1091658"/>
                <a:gd name="connsiteX720" fmla="*/ 769693 w 944077"/>
                <a:gd name="connsiteY720" fmla="*/ 806690 h 1091658"/>
                <a:gd name="connsiteX721" fmla="*/ 769763 w 944077"/>
                <a:gd name="connsiteY721" fmla="*/ 804679 h 1091658"/>
                <a:gd name="connsiteX722" fmla="*/ 768590 w 944077"/>
                <a:gd name="connsiteY722" fmla="*/ 803694 h 1091658"/>
                <a:gd name="connsiteX723" fmla="*/ 765523 w 944077"/>
                <a:gd name="connsiteY723" fmla="*/ 802833 h 1091658"/>
                <a:gd name="connsiteX724" fmla="*/ 764655 w 944077"/>
                <a:gd name="connsiteY724" fmla="*/ 802340 h 1091658"/>
                <a:gd name="connsiteX725" fmla="*/ 763645 w 944077"/>
                <a:gd name="connsiteY725" fmla="*/ 800533 h 1091658"/>
                <a:gd name="connsiteX726" fmla="*/ 765108 w 944077"/>
                <a:gd name="connsiteY726" fmla="*/ 797787 h 1091658"/>
                <a:gd name="connsiteX727" fmla="*/ 766305 w 944077"/>
                <a:gd name="connsiteY727" fmla="*/ 796152 h 1091658"/>
                <a:gd name="connsiteX728" fmla="*/ 767776 w 944077"/>
                <a:gd name="connsiteY728" fmla="*/ 796481 h 1091658"/>
                <a:gd name="connsiteX729" fmla="*/ 769169 w 944077"/>
                <a:gd name="connsiteY729" fmla="*/ 797224 h 1091658"/>
                <a:gd name="connsiteX730" fmla="*/ 770952 w 944077"/>
                <a:gd name="connsiteY730" fmla="*/ 799368 h 1091658"/>
                <a:gd name="connsiteX731" fmla="*/ 772705 w 944077"/>
                <a:gd name="connsiteY731" fmla="*/ 799782 h 1091658"/>
                <a:gd name="connsiteX732" fmla="*/ 774700 w 944077"/>
                <a:gd name="connsiteY732" fmla="*/ 798069 h 1091658"/>
                <a:gd name="connsiteX733" fmla="*/ 775091 w 944077"/>
                <a:gd name="connsiteY733" fmla="*/ 796911 h 1091658"/>
                <a:gd name="connsiteX734" fmla="*/ 773839 w 944077"/>
                <a:gd name="connsiteY734" fmla="*/ 796183 h 1091658"/>
                <a:gd name="connsiteX735" fmla="*/ 772697 w 944077"/>
                <a:gd name="connsiteY735" fmla="*/ 795894 h 1091658"/>
                <a:gd name="connsiteX736" fmla="*/ 770921 w 944077"/>
                <a:gd name="connsiteY736" fmla="*/ 794986 h 1091658"/>
                <a:gd name="connsiteX737" fmla="*/ 767432 w 944077"/>
                <a:gd name="connsiteY737" fmla="*/ 791708 h 1091658"/>
                <a:gd name="connsiteX738" fmla="*/ 769177 w 944077"/>
                <a:gd name="connsiteY738" fmla="*/ 788383 h 1091658"/>
                <a:gd name="connsiteX739" fmla="*/ 773292 w 944077"/>
                <a:gd name="connsiteY739" fmla="*/ 784581 h 1091658"/>
                <a:gd name="connsiteX740" fmla="*/ 774551 w 944077"/>
                <a:gd name="connsiteY740" fmla="*/ 783713 h 1091658"/>
                <a:gd name="connsiteX741" fmla="*/ 773464 w 944077"/>
                <a:gd name="connsiteY741" fmla="*/ 780513 h 1091658"/>
                <a:gd name="connsiteX742" fmla="*/ 774700 w 944077"/>
                <a:gd name="connsiteY742" fmla="*/ 777024 h 1091658"/>
                <a:gd name="connsiteX743" fmla="*/ 773433 w 944077"/>
                <a:gd name="connsiteY743" fmla="*/ 774152 h 1091658"/>
                <a:gd name="connsiteX744" fmla="*/ 771148 w 944077"/>
                <a:gd name="connsiteY744" fmla="*/ 771062 h 1091658"/>
                <a:gd name="connsiteX745" fmla="*/ 768058 w 944077"/>
                <a:gd name="connsiteY745" fmla="*/ 770382 h 1091658"/>
                <a:gd name="connsiteX746" fmla="*/ 767400 w 944077"/>
                <a:gd name="connsiteY746" fmla="*/ 771281 h 1091658"/>
                <a:gd name="connsiteX747" fmla="*/ 767291 w 944077"/>
                <a:gd name="connsiteY747" fmla="*/ 772549 h 1091658"/>
                <a:gd name="connsiteX748" fmla="*/ 767784 w 944077"/>
                <a:gd name="connsiteY748" fmla="*/ 773503 h 1091658"/>
                <a:gd name="connsiteX749" fmla="*/ 767495 w 944077"/>
                <a:gd name="connsiteY749" fmla="*/ 774192 h 1091658"/>
                <a:gd name="connsiteX750" fmla="*/ 766790 w 944077"/>
                <a:gd name="connsiteY750" fmla="*/ 774168 h 1091658"/>
                <a:gd name="connsiteX751" fmla="*/ 762871 w 944077"/>
                <a:gd name="connsiteY751" fmla="*/ 773487 h 1091658"/>
                <a:gd name="connsiteX752" fmla="*/ 760242 w 944077"/>
                <a:gd name="connsiteY752" fmla="*/ 771430 h 1091658"/>
                <a:gd name="connsiteX753" fmla="*/ 755955 w 944077"/>
                <a:gd name="connsiteY753" fmla="*/ 769560 h 1091658"/>
                <a:gd name="connsiteX754" fmla="*/ 755399 w 944077"/>
                <a:gd name="connsiteY754" fmla="*/ 768097 h 1091658"/>
                <a:gd name="connsiteX755" fmla="*/ 754930 w 944077"/>
                <a:gd name="connsiteY755" fmla="*/ 765953 h 1091658"/>
                <a:gd name="connsiteX756" fmla="*/ 756432 w 944077"/>
                <a:gd name="connsiteY756" fmla="*/ 762261 h 1091658"/>
                <a:gd name="connsiteX757" fmla="*/ 755673 w 944077"/>
                <a:gd name="connsiteY757" fmla="*/ 762206 h 1091658"/>
                <a:gd name="connsiteX758" fmla="*/ 752888 w 944077"/>
                <a:gd name="connsiteY758" fmla="*/ 765062 h 1091658"/>
                <a:gd name="connsiteX759" fmla="*/ 748679 w 944077"/>
                <a:gd name="connsiteY759" fmla="*/ 766556 h 1091658"/>
                <a:gd name="connsiteX760" fmla="*/ 745581 w 944077"/>
                <a:gd name="connsiteY760" fmla="*/ 767049 h 1091658"/>
                <a:gd name="connsiteX761" fmla="*/ 744220 w 944077"/>
                <a:gd name="connsiteY761" fmla="*/ 768207 h 1091658"/>
                <a:gd name="connsiteX762" fmla="*/ 743680 w 944077"/>
                <a:gd name="connsiteY762" fmla="*/ 769169 h 1091658"/>
                <a:gd name="connsiteX763" fmla="*/ 744502 w 944077"/>
                <a:gd name="connsiteY763" fmla="*/ 769732 h 1091658"/>
                <a:gd name="connsiteX764" fmla="*/ 746293 w 944077"/>
                <a:gd name="connsiteY764" fmla="*/ 769873 h 1091658"/>
                <a:gd name="connsiteX765" fmla="*/ 747600 w 944077"/>
                <a:gd name="connsiteY765" fmla="*/ 773456 h 1091658"/>
                <a:gd name="connsiteX766" fmla="*/ 747271 w 944077"/>
                <a:gd name="connsiteY766" fmla="*/ 774833 h 1091658"/>
                <a:gd name="connsiteX767" fmla="*/ 746629 w 944077"/>
                <a:gd name="connsiteY767" fmla="*/ 775756 h 1091658"/>
                <a:gd name="connsiteX768" fmla="*/ 745174 w 944077"/>
                <a:gd name="connsiteY768" fmla="*/ 775936 h 1091658"/>
                <a:gd name="connsiteX769" fmla="*/ 742131 w 944077"/>
                <a:gd name="connsiteY769" fmla="*/ 773464 h 1091658"/>
                <a:gd name="connsiteX770" fmla="*/ 740527 w 944077"/>
                <a:gd name="connsiteY770" fmla="*/ 770655 h 1091658"/>
                <a:gd name="connsiteX771" fmla="*/ 740566 w 944077"/>
                <a:gd name="connsiteY771" fmla="*/ 768433 h 1091658"/>
                <a:gd name="connsiteX772" fmla="*/ 741654 w 944077"/>
                <a:gd name="connsiteY772" fmla="*/ 765406 h 1091658"/>
                <a:gd name="connsiteX773" fmla="*/ 746481 w 944077"/>
                <a:gd name="connsiteY773" fmla="*/ 761345 h 1091658"/>
                <a:gd name="connsiteX774" fmla="*/ 747819 w 944077"/>
                <a:gd name="connsiteY774" fmla="*/ 759632 h 1091658"/>
                <a:gd name="connsiteX775" fmla="*/ 750651 w 944077"/>
                <a:gd name="connsiteY775" fmla="*/ 757739 h 1091658"/>
                <a:gd name="connsiteX776" fmla="*/ 754429 w 944077"/>
                <a:gd name="connsiteY776" fmla="*/ 753467 h 1091658"/>
                <a:gd name="connsiteX777" fmla="*/ 757731 w 944077"/>
                <a:gd name="connsiteY777" fmla="*/ 751097 h 1091658"/>
                <a:gd name="connsiteX778" fmla="*/ 756127 w 944077"/>
                <a:gd name="connsiteY778" fmla="*/ 749141 h 1091658"/>
                <a:gd name="connsiteX779" fmla="*/ 754437 w 944077"/>
                <a:gd name="connsiteY779" fmla="*/ 746199 h 1091658"/>
                <a:gd name="connsiteX780" fmla="*/ 754609 w 944077"/>
                <a:gd name="connsiteY780" fmla="*/ 742123 h 1091658"/>
                <a:gd name="connsiteX781" fmla="*/ 761275 w 944077"/>
                <a:gd name="connsiteY781" fmla="*/ 740512 h 1091658"/>
                <a:gd name="connsiteX782" fmla="*/ 764162 w 944077"/>
                <a:gd name="connsiteY782" fmla="*/ 741239 h 1091658"/>
                <a:gd name="connsiteX783" fmla="*/ 767846 w 944077"/>
                <a:gd name="connsiteY783" fmla="*/ 741114 h 1091658"/>
                <a:gd name="connsiteX784" fmla="*/ 769904 w 944077"/>
                <a:gd name="connsiteY784" fmla="*/ 740144 h 1091658"/>
                <a:gd name="connsiteX785" fmla="*/ 771398 w 944077"/>
                <a:gd name="connsiteY785" fmla="*/ 739933 h 1091658"/>
                <a:gd name="connsiteX786" fmla="*/ 774543 w 944077"/>
                <a:gd name="connsiteY786" fmla="*/ 738814 h 1091658"/>
                <a:gd name="connsiteX787" fmla="*/ 775897 w 944077"/>
                <a:gd name="connsiteY787" fmla="*/ 737234 h 1091658"/>
                <a:gd name="connsiteX788" fmla="*/ 776218 w 944077"/>
                <a:gd name="connsiteY788" fmla="*/ 736029 h 1091658"/>
                <a:gd name="connsiteX789" fmla="*/ 776202 w 944077"/>
                <a:gd name="connsiteY789" fmla="*/ 734980 h 1091658"/>
                <a:gd name="connsiteX790" fmla="*/ 775834 w 944077"/>
                <a:gd name="connsiteY790" fmla="*/ 733682 h 1091658"/>
                <a:gd name="connsiteX791" fmla="*/ 775326 w 944077"/>
                <a:gd name="connsiteY791" fmla="*/ 730333 h 1091658"/>
                <a:gd name="connsiteX792" fmla="*/ 775842 w 944077"/>
                <a:gd name="connsiteY792" fmla="*/ 729215 h 1091658"/>
                <a:gd name="connsiteX793" fmla="*/ 777188 w 944077"/>
                <a:gd name="connsiteY793" fmla="*/ 727885 h 1091658"/>
                <a:gd name="connsiteX794" fmla="*/ 778956 w 944077"/>
                <a:gd name="connsiteY794" fmla="*/ 727470 h 1091658"/>
                <a:gd name="connsiteX795" fmla="*/ 779770 w 944077"/>
                <a:gd name="connsiteY795" fmla="*/ 727572 h 1091658"/>
                <a:gd name="connsiteX796" fmla="*/ 781866 w 944077"/>
                <a:gd name="connsiteY796" fmla="*/ 728792 h 1091658"/>
                <a:gd name="connsiteX797" fmla="*/ 781444 w 944077"/>
                <a:gd name="connsiteY797" fmla="*/ 730529 h 1091658"/>
                <a:gd name="connsiteX798" fmla="*/ 780607 w 944077"/>
                <a:gd name="connsiteY798" fmla="*/ 732618 h 1091658"/>
                <a:gd name="connsiteX799" fmla="*/ 778893 w 944077"/>
                <a:gd name="connsiteY799" fmla="*/ 740950 h 1091658"/>
                <a:gd name="connsiteX800" fmla="*/ 778033 w 944077"/>
                <a:gd name="connsiteY800" fmla="*/ 742835 h 1091658"/>
                <a:gd name="connsiteX801" fmla="*/ 776679 w 944077"/>
                <a:gd name="connsiteY801" fmla="*/ 744470 h 1091658"/>
                <a:gd name="connsiteX802" fmla="*/ 777579 w 944077"/>
                <a:gd name="connsiteY802" fmla="*/ 747889 h 1091658"/>
                <a:gd name="connsiteX803" fmla="*/ 776225 w 944077"/>
                <a:gd name="connsiteY803" fmla="*/ 750291 h 1091658"/>
                <a:gd name="connsiteX804" fmla="*/ 770186 w 944077"/>
                <a:gd name="connsiteY804" fmla="*/ 752849 h 1091658"/>
                <a:gd name="connsiteX805" fmla="*/ 769388 w 944077"/>
                <a:gd name="connsiteY805" fmla="*/ 752998 h 1091658"/>
                <a:gd name="connsiteX806" fmla="*/ 769841 w 944077"/>
                <a:gd name="connsiteY806" fmla="*/ 753913 h 1091658"/>
                <a:gd name="connsiteX807" fmla="*/ 773338 w 944077"/>
                <a:gd name="connsiteY807" fmla="*/ 753694 h 1091658"/>
                <a:gd name="connsiteX808" fmla="*/ 776045 w 944077"/>
                <a:gd name="connsiteY808" fmla="*/ 753154 h 1091658"/>
                <a:gd name="connsiteX809" fmla="*/ 778729 w 944077"/>
                <a:gd name="connsiteY809" fmla="*/ 750995 h 1091658"/>
                <a:gd name="connsiteX810" fmla="*/ 779574 w 944077"/>
                <a:gd name="connsiteY810" fmla="*/ 747709 h 1091658"/>
                <a:gd name="connsiteX811" fmla="*/ 780685 w 944077"/>
                <a:gd name="connsiteY811" fmla="*/ 741317 h 1091658"/>
                <a:gd name="connsiteX812" fmla="*/ 782140 w 944077"/>
                <a:gd name="connsiteY812" fmla="*/ 740418 h 1091658"/>
                <a:gd name="connsiteX813" fmla="*/ 783838 w 944077"/>
                <a:gd name="connsiteY813" fmla="*/ 740214 h 1091658"/>
                <a:gd name="connsiteX814" fmla="*/ 784722 w 944077"/>
                <a:gd name="connsiteY814" fmla="*/ 741717 h 1091658"/>
                <a:gd name="connsiteX815" fmla="*/ 784432 w 944077"/>
                <a:gd name="connsiteY815" fmla="*/ 745088 h 1091658"/>
                <a:gd name="connsiteX816" fmla="*/ 784424 w 944077"/>
                <a:gd name="connsiteY816" fmla="*/ 748350 h 1091658"/>
                <a:gd name="connsiteX817" fmla="*/ 782171 w 944077"/>
                <a:gd name="connsiteY817" fmla="*/ 758060 h 1091658"/>
                <a:gd name="connsiteX818" fmla="*/ 779449 w 944077"/>
                <a:gd name="connsiteY818" fmla="*/ 761971 h 1091658"/>
                <a:gd name="connsiteX819" fmla="*/ 779144 w 944077"/>
                <a:gd name="connsiteY819" fmla="*/ 763004 h 1091658"/>
                <a:gd name="connsiteX820" fmla="*/ 779253 w 944077"/>
                <a:gd name="connsiteY820" fmla="*/ 764225 h 1091658"/>
                <a:gd name="connsiteX821" fmla="*/ 781412 w 944077"/>
                <a:gd name="connsiteY821" fmla="*/ 764045 h 1091658"/>
                <a:gd name="connsiteX822" fmla="*/ 783055 w 944077"/>
                <a:gd name="connsiteY822" fmla="*/ 761940 h 1091658"/>
                <a:gd name="connsiteX823" fmla="*/ 784244 w 944077"/>
                <a:gd name="connsiteY823" fmla="*/ 759249 h 1091658"/>
                <a:gd name="connsiteX824" fmla="*/ 785434 w 944077"/>
                <a:gd name="connsiteY824" fmla="*/ 755509 h 1091658"/>
                <a:gd name="connsiteX825" fmla="*/ 785301 w 944077"/>
                <a:gd name="connsiteY825" fmla="*/ 752810 h 1091658"/>
                <a:gd name="connsiteX826" fmla="*/ 785661 w 944077"/>
                <a:gd name="connsiteY826" fmla="*/ 751144 h 1091658"/>
                <a:gd name="connsiteX827" fmla="*/ 786153 w 944077"/>
                <a:gd name="connsiteY827" fmla="*/ 745691 h 1091658"/>
                <a:gd name="connsiteX828" fmla="*/ 786975 w 944077"/>
                <a:gd name="connsiteY828" fmla="*/ 742937 h 1091658"/>
                <a:gd name="connsiteX829" fmla="*/ 786920 w 944077"/>
                <a:gd name="connsiteY829" fmla="*/ 739096 h 1091658"/>
                <a:gd name="connsiteX830" fmla="*/ 785434 w 944077"/>
                <a:gd name="connsiteY830" fmla="*/ 737648 h 1091658"/>
                <a:gd name="connsiteX831" fmla="*/ 783352 w 944077"/>
                <a:gd name="connsiteY831" fmla="*/ 736772 h 1091658"/>
                <a:gd name="connsiteX832" fmla="*/ 782828 w 944077"/>
                <a:gd name="connsiteY832" fmla="*/ 734425 h 1091658"/>
                <a:gd name="connsiteX833" fmla="*/ 783916 w 944077"/>
                <a:gd name="connsiteY833" fmla="*/ 729801 h 1091658"/>
                <a:gd name="connsiteX834" fmla="*/ 787890 w 944077"/>
                <a:gd name="connsiteY834" fmla="*/ 729919 h 1091658"/>
                <a:gd name="connsiteX835" fmla="*/ 791653 w 944077"/>
                <a:gd name="connsiteY835" fmla="*/ 726773 h 1091658"/>
                <a:gd name="connsiteX836" fmla="*/ 794118 w 944077"/>
                <a:gd name="connsiteY836" fmla="*/ 725631 h 1091658"/>
                <a:gd name="connsiteX837" fmla="*/ 795518 w 944077"/>
                <a:gd name="connsiteY837" fmla="*/ 725866 h 1091658"/>
                <a:gd name="connsiteX838" fmla="*/ 800439 w 944077"/>
                <a:gd name="connsiteY838" fmla="*/ 728902 h 1091658"/>
                <a:gd name="connsiteX839" fmla="*/ 801417 w 944077"/>
                <a:gd name="connsiteY839" fmla="*/ 728941 h 1091658"/>
                <a:gd name="connsiteX840" fmla="*/ 801260 w 944077"/>
                <a:gd name="connsiteY840" fmla="*/ 727845 h 1091658"/>
                <a:gd name="connsiteX841" fmla="*/ 800494 w 944077"/>
                <a:gd name="connsiteY841" fmla="*/ 727071 h 1091658"/>
                <a:gd name="connsiteX842" fmla="*/ 798554 w 944077"/>
                <a:gd name="connsiteY842" fmla="*/ 726046 h 1091658"/>
                <a:gd name="connsiteX843" fmla="*/ 794986 w 944077"/>
                <a:gd name="connsiteY843" fmla="*/ 722792 h 1091658"/>
                <a:gd name="connsiteX844" fmla="*/ 790182 w 944077"/>
                <a:gd name="connsiteY844" fmla="*/ 722260 h 1091658"/>
                <a:gd name="connsiteX845" fmla="*/ 791067 w 944077"/>
                <a:gd name="connsiteY845" fmla="*/ 718043 h 1091658"/>
                <a:gd name="connsiteX846" fmla="*/ 791997 w 944077"/>
                <a:gd name="connsiteY846" fmla="*/ 714201 h 1091658"/>
                <a:gd name="connsiteX847" fmla="*/ 794329 w 944077"/>
                <a:gd name="connsiteY847" fmla="*/ 713669 h 1091658"/>
                <a:gd name="connsiteX848" fmla="*/ 798241 w 944077"/>
                <a:gd name="connsiteY848" fmla="*/ 712410 h 1091658"/>
                <a:gd name="connsiteX849" fmla="*/ 805696 w 944077"/>
                <a:gd name="connsiteY849" fmla="*/ 706667 h 1091658"/>
                <a:gd name="connsiteX850" fmla="*/ 806995 w 944077"/>
                <a:gd name="connsiteY850" fmla="*/ 702357 h 1091658"/>
                <a:gd name="connsiteX851" fmla="*/ 807347 w 944077"/>
                <a:gd name="connsiteY851" fmla="*/ 697522 h 1091658"/>
                <a:gd name="connsiteX852" fmla="*/ 803756 w 944077"/>
                <a:gd name="connsiteY852" fmla="*/ 696262 h 1091658"/>
                <a:gd name="connsiteX853" fmla="*/ 799946 w 944077"/>
                <a:gd name="connsiteY853" fmla="*/ 693109 h 1091658"/>
                <a:gd name="connsiteX854" fmla="*/ 796872 w 944077"/>
                <a:gd name="connsiteY854" fmla="*/ 691435 h 1091658"/>
                <a:gd name="connsiteX855" fmla="*/ 794149 w 944077"/>
                <a:gd name="connsiteY855" fmla="*/ 689331 h 1091658"/>
                <a:gd name="connsiteX856" fmla="*/ 794681 w 944077"/>
                <a:gd name="connsiteY856" fmla="*/ 686194 h 1091658"/>
                <a:gd name="connsiteX857" fmla="*/ 795033 w 944077"/>
                <a:gd name="connsiteY857" fmla="*/ 681093 h 1091658"/>
                <a:gd name="connsiteX858" fmla="*/ 798452 w 944077"/>
                <a:gd name="connsiteY858" fmla="*/ 679997 h 1091658"/>
                <a:gd name="connsiteX859" fmla="*/ 800040 w 944077"/>
                <a:gd name="connsiteY859" fmla="*/ 673019 h 1091658"/>
                <a:gd name="connsiteX860" fmla="*/ 797748 w 944077"/>
                <a:gd name="connsiteY860" fmla="*/ 667691 h 1091658"/>
                <a:gd name="connsiteX861" fmla="*/ 798295 w 944077"/>
                <a:gd name="connsiteY861" fmla="*/ 663732 h 1091658"/>
                <a:gd name="connsiteX862" fmla="*/ 801284 w 944077"/>
                <a:gd name="connsiteY862" fmla="*/ 660361 h 1091658"/>
                <a:gd name="connsiteX863" fmla="*/ 801816 w 944077"/>
                <a:gd name="connsiteY863" fmla="*/ 658029 h 1091658"/>
                <a:gd name="connsiteX864" fmla="*/ 802637 w 944077"/>
                <a:gd name="connsiteY864" fmla="*/ 655471 h 1091658"/>
                <a:gd name="connsiteX865" fmla="*/ 805266 w 944077"/>
                <a:gd name="connsiteY865" fmla="*/ 655213 h 1091658"/>
                <a:gd name="connsiteX866" fmla="*/ 805329 w 944077"/>
                <a:gd name="connsiteY866" fmla="*/ 653820 h 1091658"/>
                <a:gd name="connsiteX867" fmla="*/ 805094 w 944077"/>
                <a:gd name="connsiteY867" fmla="*/ 651285 h 1091658"/>
                <a:gd name="connsiteX868" fmla="*/ 803365 w 944077"/>
                <a:gd name="connsiteY868" fmla="*/ 648297 h 1091658"/>
                <a:gd name="connsiteX869" fmla="*/ 803295 w 944077"/>
                <a:gd name="connsiteY869" fmla="*/ 644166 h 1091658"/>
                <a:gd name="connsiteX870" fmla="*/ 804922 w 944077"/>
                <a:gd name="connsiteY870" fmla="*/ 639292 h 1091658"/>
                <a:gd name="connsiteX871" fmla="*/ 807535 w 944077"/>
                <a:gd name="connsiteY871" fmla="*/ 639628 h 1091658"/>
                <a:gd name="connsiteX872" fmla="*/ 808035 w 944077"/>
                <a:gd name="connsiteY872" fmla="*/ 639425 h 1091658"/>
                <a:gd name="connsiteX873" fmla="*/ 806181 w 944077"/>
                <a:gd name="connsiteY873" fmla="*/ 636484 h 1091658"/>
                <a:gd name="connsiteX874" fmla="*/ 804671 w 944077"/>
                <a:gd name="connsiteY874" fmla="*/ 633252 h 1091658"/>
                <a:gd name="connsiteX875" fmla="*/ 804930 w 944077"/>
                <a:gd name="connsiteY875" fmla="*/ 631962 h 1091658"/>
                <a:gd name="connsiteX876" fmla="*/ 806377 w 944077"/>
                <a:gd name="connsiteY876" fmla="*/ 630866 h 1091658"/>
                <a:gd name="connsiteX877" fmla="*/ 808051 w 944077"/>
                <a:gd name="connsiteY877" fmla="*/ 630256 h 1091658"/>
                <a:gd name="connsiteX878" fmla="*/ 809866 w 944077"/>
                <a:gd name="connsiteY878" fmla="*/ 631907 h 1091658"/>
                <a:gd name="connsiteX879" fmla="*/ 812464 w 944077"/>
                <a:gd name="connsiteY879" fmla="*/ 637180 h 1091658"/>
                <a:gd name="connsiteX880" fmla="*/ 812855 w 944077"/>
                <a:gd name="connsiteY880" fmla="*/ 635826 h 1091658"/>
                <a:gd name="connsiteX881" fmla="*/ 811806 w 944077"/>
                <a:gd name="connsiteY881" fmla="*/ 630459 h 1091658"/>
                <a:gd name="connsiteX882" fmla="*/ 810946 w 944077"/>
                <a:gd name="connsiteY882" fmla="*/ 623802 h 1091658"/>
                <a:gd name="connsiteX883" fmla="*/ 808208 w 944077"/>
                <a:gd name="connsiteY883" fmla="*/ 624670 h 1091658"/>
                <a:gd name="connsiteX884" fmla="*/ 805696 w 944077"/>
                <a:gd name="connsiteY884" fmla="*/ 624201 h 1091658"/>
                <a:gd name="connsiteX885" fmla="*/ 804750 w 944077"/>
                <a:gd name="connsiteY885" fmla="*/ 623176 h 1091658"/>
                <a:gd name="connsiteX886" fmla="*/ 803811 w 944077"/>
                <a:gd name="connsiteY886" fmla="*/ 621681 h 1091658"/>
                <a:gd name="connsiteX887" fmla="*/ 804695 w 944077"/>
                <a:gd name="connsiteY887" fmla="*/ 619859 h 1091658"/>
                <a:gd name="connsiteX888" fmla="*/ 805579 w 944077"/>
                <a:gd name="connsiteY888" fmla="*/ 618505 h 1091658"/>
                <a:gd name="connsiteX889" fmla="*/ 807418 w 944077"/>
                <a:gd name="connsiteY889" fmla="*/ 616799 h 1091658"/>
                <a:gd name="connsiteX890" fmla="*/ 811235 w 944077"/>
                <a:gd name="connsiteY890" fmla="*/ 616197 h 1091658"/>
                <a:gd name="connsiteX891" fmla="*/ 813997 w 944077"/>
                <a:gd name="connsiteY891" fmla="*/ 614061 h 1091658"/>
                <a:gd name="connsiteX892" fmla="*/ 814920 w 944077"/>
                <a:gd name="connsiteY892" fmla="*/ 609673 h 1091658"/>
                <a:gd name="connsiteX893" fmla="*/ 814013 w 944077"/>
                <a:gd name="connsiteY893" fmla="*/ 610103 h 1091658"/>
                <a:gd name="connsiteX894" fmla="*/ 812518 w 944077"/>
                <a:gd name="connsiteY894" fmla="*/ 613967 h 1091658"/>
                <a:gd name="connsiteX895" fmla="*/ 809999 w 944077"/>
                <a:gd name="connsiteY895" fmla="*/ 615274 h 1091658"/>
                <a:gd name="connsiteX896" fmla="*/ 808716 w 944077"/>
                <a:gd name="connsiteY896" fmla="*/ 615078 h 1091658"/>
                <a:gd name="connsiteX897" fmla="*/ 807206 w 944077"/>
                <a:gd name="connsiteY897" fmla="*/ 614359 h 1091658"/>
                <a:gd name="connsiteX898" fmla="*/ 804233 w 944077"/>
                <a:gd name="connsiteY898" fmla="*/ 610995 h 1091658"/>
                <a:gd name="connsiteX899" fmla="*/ 802590 w 944077"/>
                <a:gd name="connsiteY899" fmla="*/ 610212 h 1091658"/>
                <a:gd name="connsiteX900" fmla="*/ 800994 w 944077"/>
                <a:gd name="connsiteY900" fmla="*/ 610126 h 1091658"/>
                <a:gd name="connsiteX901" fmla="*/ 799625 w 944077"/>
                <a:gd name="connsiteY901" fmla="*/ 610979 h 1091658"/>
                <a:gd name="connsiteX902" fmla="*/ 796136 w 944077"/>
                <a:gd name="connsiteY902" fmla="*/ 616909 h 1091658"/>
                <a:gd name="connsiteX903" fmla="*/ 794650 w 944077"/>
                <a:gd name="connsiteY903" fmla="*/ 617911 h 1091658"/>
                <a:gd name="connsiteX904" fmla="*/ 788508 w 944077"/>
                <a:gd name="connsiteY904" fmla="*/ 618388 h 1091658"/>
                <a:gd name="connsiteX905" fmla="*/ 786255 w 944077"/>
                <a:gd name="connsiteY905" fmla="*/ 617700 h 1091658"/>
                <a:gd name="connsiteX906" fmla="*/ 783814 w 944077"/>
                <a:gd name="connsiteY906" fmla="*/ 616784 h 1091658"/>
                <a:gd name="connsiteX907" fmla="*/ 784111 w 944077"/>
                <a:gd name="connsiteY907" fmla="*/ 615321 h 1091658"/>
                <a:gd name="connsiteX908" fmla="*/ 784855 w 944077"/>
                <a:gd name="connsiteY908" fmla="*/ 613764 h 1091658"/>
                <a:gd name="connsiteX909" fmla="*/ 786239 w 944077"/>
                <a:gd name="connsiteY909" fmla="*/ 612958 h 1091658"/>
                <a:gd name="connsiteX910" fmla="*/ 786263 w 944077"/>
                <a:gd name="connsiteY910" fmla="*/ 612066 h 1091658"/>
                <a:gd name="connsiteX911" fmla="*/ 784354 w 944077"/>
                <a:gd name="connsiteY911" fmla="*/ 611840 h 1091658"/>
                <a:gd name="connsiteX912" fmla="*/ 782156 w 944077"/>
                <a:gd name="connsiteY912" fmla="*/ 610205 h 1091658"/>
                <a:gd name="connsiteX913" fmla="*/ 781178 w 944077"/>
                <a:gd name="connsiteY913" fmla="*/ 608131 h 1091658"/>
                <a:gd name="connsiteX914" fmla="*/ 780716 w 944077"/>
                <a:gd name="connsiteY914" fmla="*/ 604423 h 1091658"/>
                <a:gd name="connsiteX915" fmla="*/ 778745 w 944077"/>
                <a:gd name="connsiteY915" fmla="*/ 598579 h 1091658"/>
                <a:gd name="connsiteX916" fmla="*/ 778353 w 944077"/>
                <a:gd name="connsiteY916" fmla="*/ 594401 h 1091658"/>
                <a:gd name="connsiteX917" fmla="*/ 779746 w 944077"/>
                <a:gd name="connsiteY917" fmla="*/ 591428 h 1091658"/>
                <a:gd name="connsiteX918" fmla="*/ 782735 w 944077"/>
                <a:gd name="connsiteY918" fmla="*/ 579803 h 1091658"/>
                <a:gd name="connsiteX919" fmla="*/ 783650 w 944077"/>
                <a:gd name="connsiteY919" fmla="*/ 573904 h 1091658"/>
                <a:gd name="connsiteX920" fmla="*/ 785254 w 944077"/>
                <a:gd name="connsiteY920" fmla="*/ 568732 h 1091658"/>
                <a:gd name="connsiteX921" fmla="*/ 785222 w 944077"/>
                <a:gd name="connsiteY921" fmla="*/ 565329 h 1091658"/>
                <a:gd name="connsiteX922" fmla="*/ 789369 w 944077"/>
                <a:gd name="connsiteY922" fmla="*/ 562224 h 1091658"/>
                <a:gd name="connsiteX923" fmla="*/ 790949 w 944077"/>
                <a:gd name="connsiteY923" fmla="*/ 560369 h 1091658"/>
                <a:gd name="connsiteX924" fmla="*/ 794470 w 944077"/>
                <a:gd name="connsiteY924" fmla="*/ 549956 h 1091658"/>
                <a:gd name="connsiteX925" fmla="*/ 794986 w 944077"/>
                <a:gd name="connsiteY925" fmla="*/ 544362 h 1091658"/>
                <a:gd name="connsiteX926" fmla="*/ 789400 w 944077"/>
                <a:gd name="connsiteY926" fmla="*/ 527487 h 1091658"/>
                <a:gd name="connsiteX927" fmla="*/ 788540 w 944077"/>
                <a:gd name="connsiteY927" fmla="*/ 524280 h 1091658"/>
                <a:gd name="connsiteX928" fmla="*/ 788266 w 944077"/>
                <a:gd name="connsiteY928" fmla="*/ 520298 h 1091658"/>
                <a:gd name="connsiteX929" fmla="*/ 789596 w 944077"/>
                <a:gd name="connsiteY929" fmla="*/ 513710 h 1091658"/>
                <a:gd name="connsiteX930" fmla="*/ 789752 w 944077"/>
                <a:gd name="connsiteY930" fmla="*/ 511215 h 1091658"/>
                <a:gd name="connsiteX931" fmla="*/ 788610 w 944077"/>
                <a:gd name="connsiteY931" fmla="*/ 507616 h 1091658"/>
                <a:gd name="connsiteX932" fmla="*/ 785426 w 944077"/>
                <a:gd name="connsiteY932" fmla="*/ 501748 h 1091658"/>
                <a:gd name="connsiteX933" fmla="*/ 785363 w 944077"/>
                <a:gd name="connsiteY933" fmla="*/ 498760 h 1091658"/>
                <a:gd name="connsiteX934" fmla="*/ 786701 w 944077"/>
                <a:gd name="connsiteY934" fmla="*/ 495693 h 1091658"/>
                <a:gd name="connsiteX935" fmla="*/ 785402 w 944077"/>
                <a:gd name="connsiteY935" fmla="*/ 491891 h 1091658"/>
                <a:gd name="connsiteX936" fmla="*/ 786036 w 944077"/>
                <a:gd name="connsiteY936" fmla="*/ 489543 h 1091658"/>
                <a:gd name="connsiteX937" fmla="*/ 786732 w 944077"/>
                <a:gd name="connsiteY937" fmla="*/ 487705 h 1091658"/>
                <a:gd name="connsiteX938" fmla="*/ 791724 w 944077"/>
                <a:gd name="connsiteY938" fmla="*/ 488691 h 1091658"/>
                <a:gd name="connsiteX939" fmla="*/ 793992 w 944077"/>
                <a:gd name="connsiteY939" fmla="*/ 488221 h 1091658"/>
                <a:gd name="connsiteX940" fmla="*/ 795205 w 944077"/>
                <a:gd name="connsiteY940" fmla="*/ 487111 h 1091658"/>
                <a:gd name="connsiteX941" fmla="*/ 796152 w 944077"/>
                <a:gd name="connsiteY941" fmla="*/ 484004 h 1091658"/>
                <a:gd name="connsiteX942" fmla="*/ 796629 w 944077"/>
                <a:gd name="connsiteY942" fmla="*/ 479154 h 1091658"/>
                <a:gd name="connsiteX943" fmla="*/ 796926 w 944077"/>
                <a:gd name="connsiteY943" fmla="*/ 477065 h 1091658"/>
                <a:gd name="connsiteX944" fmla="*/ 797356 w 944077"/>
                <a:gd name="connsiteY944" fmla="*/ 474022 h 1091658"/>
                <a:gd name="connsiteX945" fmla="*/ 799805 w 944077"/>
                <a:gd name="connsiteY945" fmla="*/ 472802 h 1091658"/>
                <a:gd name="connsiteX946" fmla="*/ 800650 w 944077"/>
                <a:gd name="connsiteY946" fmla="*/ 469922 h 1091658"/>
                <a:gd name="connsiteX947" fmla="*/ 802700 w 944077"/>
                <a:gd name="connsiteY947" fmla="*/ 465917 h 1091658"/>
                <a:gd name="connsiteX948" fmla="*/ 804812 w 944077"/>
                <a:gd name="connsiteY948" fmla="*/ 454761 h 1091658"/>
                <a:gd name="connsiteX949" fmla="*/ 806901 w 944077"/>
                <a:gd name="connsiteY949" fmla="*/ 452014 h 1091658"/>
                <a:gd name="connsiteX950" fmla="*/ 809013 w 944077"/>
                <a:gd name="connsiteY950" fmla="*/ 448854 h 1091658"/>
                <a:gd name="connsiteX951" fmla="*/ 808208 w 944077"/>
                <a:gd name="connsiteY951" fmla="*/ 444176 h 1091658"/>
                <a:gd name="connsiteX952" fmla="*/ 809569 w 944077"/>
                <a:gd name="connsiteY952" fmla="*/ 442016 h 1091658"/>
                <a:gd name="connsiteX953" fmla="*/ 810821 w 944077"/>
                <a:gd name="connsiteY953" fmla="*/ 440444 h 1091658"/>
                <a:gd name="connsiteX954" fmla="*/ 811924 w 944077"/>
                <a:gd name="connsiteY954" fmla="*/ 437596 h 1091658"/>
                <a:gd name="connsiteX955" fmla="*/ 813426 w 944077"/>
                <a:gd name="connsiteY955" fmla="*/ 434905 h 1091658"/>
                <a:gd name="connsiteX956" fmla="*/ 817001 w 944077"/>
                <a:gd name="connsiteY956" fmla="*/ 431048 h 1091658"/>
                <a:gd name="connsiteX957" fmla="*/ 817909 w 944077"/>
                <a:gd name="connsiteY957" fmla="*/ 426346 h 1091658"/>
                <a:gd name="connsiteX958" fmla="*/ 820686 w 944077"/>
                <a:gd name="connsiteY958" fmla="*/ 418249 h 1091658"/>
                <a:gd name="connsiteX959" fmla="*/ 821234 w 944077"/>
                <a:gd name="connsiteY959" fmla="*/ 413070 h 1091658"/>
                <a:gd name="connsiteX960" fmla="*/ 822094 w 944077"/>
                <a:gd name="connsiteY960" fmla="*/ 409572 h 1091658"/>
                <a:gd name="connsiteX961" fmla="*/ 821844 w 944077"/>
                <a:gd name="connsiteY961" fmla="*/ 406318 h 1091658"/>
                <a:gd name="connsiteX962" fmla="*/ 823510 w 944077"/>
                <a:gd name="connsiteY962" fmla="*/ 402367 h 1091658"/>
                <a:gd name="connsiteX963" fmla="*/ 825114 w 944077"/>
                <a:gd name="connsiteY963" fmla="*/ 399042 h 1091658"/>
                <a:gd name="connsiteX964" fmla="*/ 825615 w 944077"/>
                <a:gd name="connsiteY964" fmla="*/ 397196 h 1091658"/>
                <a:gd name="connsiteX965" fmla="*/ 829268 w 944077"/>
                <a:gd name="connsiteY965" fmla="*/ 392815 h 1091658"/>
                <a:gd name="connsiteX966" fmla="*/ 829886 w 944077"/>
                <a:gd name="connsiteY966" fmla="*/ 389318 h 1091658"/>
                <a:gd name="connsiteX967" fmla="*/ 828580 w 944077"/>
                <a:gd name="connsiteY967" fmla="*/ 386947 h 1091658"/>
                <a:gd name="connsiteX968" fmla="*/ 828556 w 944077"/>
                <a:gd name="connsiteY968" fmla="*/ 383286 h 1091658"/>
                <a:gd name="connsiteX969" fmla="*/ 827539 w 944077"/>
                <a:gd name="connsiteY969" fmla="*/ 378224 h 1091658"/>
                <a:gd name="connsiteX970" fmla="*/ 829894 w 944077"/>
                <a:gd name="connsiteY970" fmla="*/ 376330 h 1091658"/>
                <a:gd name="connsiteX971" fmla="*/ 830849 w 944077"/>
                <a:gd name="connsiteY971" fmla="*/ 374946 h 1091658"/>
                <a:gd name="connsiteX972" fmla="*/ 833915 w 944077"/>
                <a:gd name="connsiteY972" fmla="*/ 366888 h 1091658"/>
                <a:gd name="connsiteX973" fmla="*/ 833720 w 944077"/>
                <a:gd name="connsiteY973" fmla="*/ 363735 h 1091658"/>
                <a:gd name="connsiteX974" fmla="*/ 834604 w 944077"/>
                <a:gd name="connsiteY974" fmla="*/ 359823 h 1091658"/>
                <a:gd name="connsiteX975" fmla="*/ 832585 w 944077"/>
                <a:gd name="connsiteY975" fmla="*/ 355199 h 1091658"/>
                <a:gd name="connsiteX976" fmla="*/ 832304 w 944077"/>
                <a:gd name="connsiteY976" fmla="*/ 344841 h 1091658"/>
                <a:gd name="connsiteX977" fmla="*/ 831177 w 944077"/>
                <a:gd name="connsiteY977" fmla="*/ 336901 h 1091658"/>
                <a:gd name="connsiteX978" fmla="*/ 829315 w 944077"/>
                <a:gd name="connsiteY978" fmla="*/ 328538 h 1091658"/>
                <a:gd name="connsiteX979" fmla="*/ 829487 w 944077"/>
                <a:gd name="connsiteY979" fmla="*/ 323875 h 1091658"/>
                <a:gd name="connsiteX980" fmla="*/ 828353 w 944077"/>
                <a:gd name="connsiteY980" fmla="*/ 318085 h 1091658"/>
                <a:gd name="connsiteX981" fmla="*/ 828283 w 944077"/>
                <a:gd name="connsiteY981" fmla="*/ 314752 h 1091658"/>
                <a:gd name="connsiteX982" fmla="*/ 829151 w 944077"/>
                <a:gd name="connsiteY982" fmla="*/ 307211 h 1091658"/>
                <a:gd name="connsiteX983" fmla="*/ 835058 w 944077"/>
                <a:gd name="connsiteY983" fmla="*/ 302478 h 1091658"/>
                <a:gd name="connsiteX984" fmla="*/ 836208 w 944077"/>
                <a:gd name="connsiteY984" fmla="*/ 297181 h 1091658"/>
                <a:gd name="connsiteX985" fmla="*/ 836912 w 944077"/>
                <a:gd name="connsiteY985" fmla="*/ 290046 h 1091658"/>
                <a:gd name="connsiteX986" fmla="*/ 836669 w 944077"/>
                <a:gd name="connsiteY986" fmla="*/ 284859 h 1091658"/>
                <a:gd name="connsiteX987" fmla="*/ 836090 w 944077"/>
                <a:gd name="connsiteY987" fmla="*/ 282536 h 1091658"/>
                <a:gd name="connsiteX988" fmla="*/ 833180 w 944077"/>
                <a:gd name="connsiteY988" fmla="*/ 278726 h 1091658"/>
                <a:gd name="connsiteX989" fmla="*/ 832445 w 944077"/>
                <a:gd name="connsiteY989" fmla="*/ 271927 h 1091658"/>
                <a:gd name="connsiteX990" fmla="*/ 833008 w 944077"/>
                <a:gd name="connsiteY990" fmla="*/ 270151 h 1091658"/>
                <a:gd name="connsiteX991" fmla="*/ 835417 w 944077"/>
                <a:gd name="connsiteY991" fmla="*/ 268242 h 1091658"/>
                <a:gd name="connsiteX992" fmla="*/ 837115 w 944077"/>
                <a:gd name="connsiteY992" fmla="*/ 265598 h 1091658"/>
                <a:gd name="connsiteX993" fmla="*/ 837991 w 944077"/>
                <a:gd name="connsiteY993" fmla="*/ 261498 h 1091658"/>
                <a:gd name="connsiteX994" fmla="*/ 839760 w 944077"/>
                <a:gd name="connsiteY994" fmla="*/ 258275 h 1091658"/>
                <a:gd name="connsiteX995" fmla="*/ 840456 w 944077"/>
                <a:gd name="connsiteY995" fmla="*/ 250498 h 1091658"/>
                <a:gd name="connsiteX996" fmla="*/ 841950 w 944077"/>
                <a:gd name="connsiteY996" fmla="*/ 244326 h 1091658"/>
                <a:gd name="connsiteX997" fmla="*/ 842693 w 944077"/>
                <a:gd name="connsiteY997" fmla="*/ 242175 h 1091658"/>
                <a:gd name="connsiteX998" fmla="*/ 845040 w 944077"/>
                <a:gd name="connsiteY998" fmla="*/ 239475 h 1091658"/>
                <a:gd name="connsiteX999" fmla="*/ 845478 w 944077"/>
                <a:gd name="connsiteY999" fmla="*/ 238756 h 1091658"/>
                <a:gd name="connsiteX1000" fmla="*/ 845838 w 944077"/>
                <a:gd name="connsiteY1000" fmla="*/ 236698 h 1091658"/>
                <a:gd name="connsiteX1001" fmla="*/ 845729 w 944077"/>
                <a:gd name="connsiteY1001" fmla="*/ 231848 h 1091658"/>
                <a:gd name="connsiteX1002" fmla="*/ 846089 w 944077"/>
                <a:gd name="connsiteY1002" fmla="*/ 228890 h 1091658"/>
                <a:gd name="connsiteX1003" fmla="*/ 847959 w 944077"/>
                <a:gd name="connsiteY1003" fmla="*/ 223077 h 1091658"/>
                <a:gd name="connsiteX1004" fmla="*/ 848178 w 944077"/>
                <a:gd name="connsiteY1004" fmla="*/ 220394 h 1091658"/>
                <a:gd name="connsiteX1005" fmla="*/ 850251 w 944077"/>
                <a:gd name="connsiteY1005" fmla="*/ 214433 h 1091658"/>
                <a:gd name="connsiteX1006" fmla="*/ 850720 w 944077"/>
                <a:gd name="connsiteY1006" fmla="*/ 210153 h 1091658"/>
                <a:gd name="connsiteX1007" fmla="*/ 851604 w 944077"/>
                <a:gd name="connsiteY1007" fmla="*/ 207900 h 1091658"/>
                <a:gd name="connsiteX1008" fmla="*/ 851260 w 944077"/>
                <a:gd name="connsiteY1008" fmla="*/ 205365 h 1091658"/>
                <a:gd name="connsiteX1009" fmla="*/ 851847 w 944077"/>
                <a:gd name="connsiteY1009" fmla="*/ 199701 h 1091658"/>
                <a:gd name="connsiteX1010" fmla="*/ 850439 w 944077"/>
                <a:gd name="connsiteY1010" fmla="*/ 196509 h 1091658"/>
                <a:gd name="connsiteX1011" fmla="*/ 850126 w 944077"/>
                <a:gd name="connsiteY1011" fmla="*/ 194647 h 1091658"/>
                <a:gd name="connsiteX1012" fmla="*/ 851902 w 944077"/>
                <a:gd name="connsiteY1012" fmla="*/ 188865 h 1091658"/>
                <a:gd name="connsiteX1013" fmla="*/ 853106 w 944077"/>
                <a:gd name="connsiteY1013" fmla="*/ 187457 h 1091658"/>
                <a:gd name="connsiteX1014" fmla="*/ 855054 w 944077"/>
                <a:gd name="connsiteY1014" fmla="*/ 184774 h 1091658"/>
                <a:gd name="connsiteX1015" fmla="*/ 855876 w 944077"/>
                <a:gd name="connsiteY1015" fmla="*/ 181762 h 1091658"/>
                <a:gd name="connsiteX1016" fmla="*/ 856024 w 944077"/>
                <a:gd name="connsiteY1016" fmla="*/ 179853 h 1091658"/>
                <a:gd name="connsiteX1017" fmla="*/ 853537 w 944077"/>
                <a:gd name="connsiteY1017" fmla="*/ 170363 h 1091658"/>
                <a:gd name="connsiteX1018" fmla="*/ 853200 w 944077"/>
                <a:gd name="connsiteY1018" fmla="*/ 167132 h 1091658"/>
                <a:gd name="connsiteX1019" fmla="*/ 853810 w 944077"/>
                <a:gd name="connsiteY1019" fmla="*/ 159629 h 1091658"/>
                <a:gd name="connsiteX1020" fmla="*/ 854663 w 944077"/>
                <a:gd name="connsiteY1020" fmla="*/ 154795 h 1091658"/>
                <a:gd name="connsiteX1021" fmla="*/ 854382 w 944077"/>
                <a:gd name="connsiteY1021" fmla="*/ 150945 h 1091658"/>
                <a:gd name="connsiteX1022" fmla="*/ 854663 w 944077"/>
                <a:gd name="connsiteY1022" fmla="*/ 148966 h 1091658"/>
                <a:gd name="connsiteX1023" fmla="*/ 855093 w 944077"/>
                <a:gd name="connsiteY1023" fmla="*/ 146486 h 1091658"/>
                <a:gd name="connsiteX1024" fmla="*/ 856799 w 944077"/>
                <a:gd name="connsiteY1024" fmla="*/ 143482 h 1091658"/>
                <a:gd name="connsiteX1025" fmla="*/ 857190 w 944077"/>
                <a:gd name="connsiteY1025" fmla="*/ 141346 h 1091658"/>
                <a:gd name="connsiteX1026" fmla="*/ 856588 w 944077"/>
                <a:gd name="connsiteY1026" fmla="*/ 140454 h 1091658"/>
                <a:gd name="connsiteX1027" fmla="*/ 854562 w 944077"/>
                <a:gd name="connsiteY1027" fmla="*/ 139366 h 1091658"/>
                <a:gd name="connsiteX1028" fmla="*/ 852887 w 944077"/>
                <a:gd name="connsiteY1028" fmla="*/ 136644 h 1091658"/>
                <a:gd name="connsiteX1029" fmla="*/ 852770 w 944077"/>
                <a:gd name="connsiteY1029" fmla="*/ 133961 h 1091658"/>
                <a:gd name="connsiteX1030" fmla="*/ 853310 w 944077"/>
                <a:gd name="connsiteY1030" fmla="*/ 132005 h 1091658"/>
                <a:gd name="connsiteX1031" fmla="*/ 853435 w 944077"/>
                <a:gd name="connsiteY1031" fmla="*/ 129243 h 1091658"/>
                <a:gd name="connsiteX1032" fmla="*/ 855923 w 944077"/>
                <a:gd name="connsiteY1032" fmla="*/ 128703 h 1091658"/>
                <a:gd name="connsiteX1033" fmla="*/ 857253 w 944077"/>
                <a:gd name="connsiteY1033" fmla="*/ 127170 h 1091658"/>
                <a:gd name="connsiteX1034" fmla="*/ 858512 w 944077"/>
                <a:gd name="connsiteY1034" fmla="*/ 124306 h 1091658"/>
                <a:gd name="connsiteX1035" fmla="*/ 860101 w 944077"/>
                <a:gd name="connsiteY1035" fmla="*/ 117383 h 1091658"/>
                <a:gd name="connsiteX1036" fmla="*/ 860781 w 944077"/>
                <a:gd name="connsiteY1036" fmla="*/ 108816 h 1091658"/>
                <a:gd name="connsiteX1037" fmla="*/ 861728 w 944077"/>
                <a:gd name="connsiteY1037" fmla="*/ 103668 h 1091658"/>
                <a:gd name="connsiteX1038" fmla="*/ 862393 w 944077"/>
                <a:gd name="connsiteY1038" fmla="*/ 101126 h 1091658"/>
                <a:gd name="connsiteX1039" fmla="*/ 862956 w 944077"/>
                <a:gd name="connsiteY1039" fmla="*/ 95821 h 1091658"/>
                <a:gd name="connsiteX1040" fmla="*/ 863879 w 944077"/>
                <a:gd name="connsiteY1040" fmla="*/ 92356 h 1091658"/>
                <a:gd name="connsiteX1041" fmla="*/ 864044 w 944077"/>
                <a:gd name="connsiteY1041" fmla="*/ 89163 h 1091658"/>
                <a:gd name="connsiteX1042" fmla="*/ 863864 w 944077"/>
                <a:gd name="connsiteY1042" fmla="*/ 86731 h 1091658"/>
                <a:gd name="connsiteX1043" fmla="*/ 861477 w 944077"/>
                <a:gd name="connsiteY1043" fmla="*/ 74393 h 1091658"/>
                <a:gd name="connsiteX1044" fmla="*/ 861556 w 944077"/>
                <a:gd name="connsiteY1044" fmla="*/ 69863 h 1091658"/>
                <a:gd name="connsiteX1045" fmla="*/ 862565 w 944077"/>
                <a:gd name="connsiteY1045" fmla="*/ 62846 h 1091658"/>
                <a:gd name="connsiteX1046" fmla="*/ 862549 w 944077"/>
                <a:gd name="connsiteY1046" fmla="*/ 52980 h 1091658"/>
                <a:gd name="connsiteX1047" fmla="*/ 862346 w 944077"/>
                <a:gd name="connsiteY1047" fmla="*/ 50680 h 1091658"/>
                <a:gd name="connsiteX1048" fmla="*/ 861446 w 944077"/>
                <a:gd name="connsiteY1048" fmla="*/ 48529 h 1091658"/>
                <a:gd name="connsiteX1049" fmla="*/ 861180 w 944077"/>
                <a:gd name="connsiteY1049" fmla="*/ 45603 h 1091658"/>
                <a:gd name="connsiteX1050" fmla="*/ 859741 w 944077"/>
                <a:gd name="connsiteY1050" fmla="*/ 40533 h 1091658"/>
                <a:gd name="connsiteX1051" fmla="*/ 858442 w 944077"/>
                <a:gd name="connsiteY1051" fmla="*/ 30371 h 1091658"/>
                <a:gd name="connsiteX1052" fmla="*/ 858418 w 944077"/>
                <a:gd name="connsiteY1052" fmla="*/ 25012 h 1091658"/>
                <a:gd name="connsiteX1053" fmla="*/ 857855 w 944077"/>
                <a:gd name="connsiteY1053" fmla="*/ 20474 h 1091658"/>
                <a:gd name="connsiteX1054" fmla="*/ 856611 w 944077"/>
                <a:gd name="connsiteY1054" fmla="*/ 19269 h 1091658"/>
                <a:gd name="connsiteX1055" fmla="*/ 857503 w 944077"/>
                <a:gd name="connsiteY1055" fmla="*/ 18995 h 1091658"/>
                <a:gd name="connsiteX1056" fmla="*/ 859592 w 944077"/>
                <a:gd name="connsiteY1056" fmla="*/ 18807 h 1091658"/>
                <a:gd name="connsiteX1057" fmla="*/ 861751 w 944077"/>
                <a:gd name="connsiteY1057" fmla="*/ 18800 h 1091658"/>
                <a:gd name="connsiteX1058" fmla="*/ 864489 w 944077"/>
                <a:gd name="connsiteY1058" fmla="*/ 17837 h 1091658"/>
                <a:gd name="connsiteX1059" fmla="*/ 867408 w 944077"/>
                <a:gd name="connsiteY1059" fmla="*/ 16054 h 1091658"/>
                <a:gd name="connsiteX1060" fmla="*/ 869309 w 944077"/>
                <a:gd name="connsiteY1060" fmla="*/ 13464 h 1091658"/>
                <a:gd name="connsiteX1061" fmla="*/ 870122 w 944077"/>
                <a:gd name="connsiteY1061" fmla="*/ 11102 h 1091658"/>
                <a:gd name="connsiteX1062" fmla="*/ 870122 w 944077"/>
                <a:gd name="connsiteY1062" fmla="*/ 9028 h 1091658"/>
                <a:gd name="connsiteX1063" fmla="*/ 869270 w 944077"/>
                <a:gd name="connsiteY1063" fmla="*/ 6392 h 1091658"/>
                <a:gd name="connsiteX1064" fmla="*/ 869035 w 944077"/>
                <a:gd name="connsiteY1064" fmla="*/ 4530 h 1091658"/>
                <a:gd name="connsiteX1065" fmla="*/ 870044 w 944077"/>
                <a:gd name="connsiteY1065" fmla="*/ 3638 h 1091658"/>
                <a:gd name="connsiteX1066" fmla="*/ 872712 w 944077"/>
                <a:gd name="connsiteY1066" fmla="*/ 3294 h 1091658"/>
                <a:gd name="connsiteX1067" fmla="*/ 874871 w 944077"/>
                <a:gd name="connsiteY1067" fmla="*/ 1533 h 1091658"/>
                <a:gd name="connsiteX1068" fmla="*/ 876530 w 944077"/>
                <a:gd name="connsiteY1068" fmla="*/ 0 h 1091658"/>
                <a:gd name="connsiteX1069" fmla="*/ 876874 w 944077"/>
                <a:gd name="connsiteY1069" fmla="*/ 2597 h 1091658"/>
                <a:gd name="connsiteX1070" fmla="*/ 879886 w 944077"/>
                <a:gd name="connsiteY1070" fmla="*/ 6087 h 1091658"/>
                <a:gd name="connsiteX1071" fmla="*/ 880864 w 944077"/>
                <a:gd name="connsiteY1071" fmla="*/ 10014 h 1091658"/>
                <a:gd name="connsiteX1072" fmla="*/ 881545 w 944077"/>
                <a:gd name="connsiteY1072" fmla="*/ 10507 h 1091658"/>
                <a:gd name="connsiteX1073" fmla="*/ 885683 w 944077"/>
                <a:gd name="connsiteY1073" fmla="*/ 12471 h 1091658"/>
                <a:gd name="connsiteX1074" fmla="*/ 885754 w 944077"/>
                <a:gd name="connsiteY1074" fmla="*/ 12932 h 1091658"/>
                <a:gd name="connsiteX1075" fmla="*/ 885151 w 944077"/>
                <a:gd name="connsiteY1075" fmla="*/ 13668 h 1091658"/>
                <a:gd name="connsiteX1076" fmla="*/ 884549 w 944077"/>
                <a:gd name="connsiteY1076" fmla="*/ 14622 h 1091658"/>
                <a:gd name="connsiteX1077" fmla="*/ 884971 w 944077"/>
                <a:gd name="connsiteY1077" fmla="*/ 15960 h 1091658"/>
                <a:gd name="connsiteX1078" fmla="*/ 885722 w 944077"/>
                <a:gd name="connsiteY1078" fmla="*/ 17799 h 1091658"/>
                <a:gd name="connsiteX1079" fmla="*/ 885972 w 944077"/>
                <a:gd name="connsiteY1079" fmla="*/ 19504 h 1091658"/>
                <a:gd name="connsiteX1080" fmla="*/ 886434 w 944077"/>
                <a:gd name="connsiteY1080" fmla="*/ 21264 h 1091658"/>
                <a:gd name="connsiteX1081" fmla="*/ 886888 w 944077"/>
                <a:gd name="connsiteY1081" fmla="*/ 23963 h 1091658"/>
                <a:gd name="connsiteX1082" fmla="*/ 887162 w 944077"/>
                <a:gd name="connsiteY1082" fmla="*/ 26412 h 1091658"/>
                <a:gd name="connsiteX1083" fmla="*/ 888218 w 944077"/>
                <a:gd name="connsiteY1083" fmla="*/ 30018 h 1091658"/>
                <a:gd name="connsiteX1084" fmla="*/ 888429 w 944077"/>
                <a:gd name="connsiteY1084" fmla="*/ 32248 h 1091658"/>
                <a:gd name="connsiteX1085" fmla="*/ 888445 w 944077"/>
                <a:gd name="connsiteY1085" fmla="*/ 33594 h 1091658"/>
                <a:gd name="connsiteX1086" fmla="*/ 889266 w 944077"/>
                <a:gd name="connsiteY1086" fmla="*/ 34908 h 1091658"/>
                <a:gd name="connsiteX1087" fmla="*/ 890870 w 944077"/>
                <a:gd name="connsiteY1087" fmla="*/ 36489 h 1091658"/>
                <a:gd name="connsiteX1088" fmla="*/ 893037 w 944077"/>
                <a:gd name="connsiteY1088" fmla="*/ 38077 h 1091658"/>
                <a:gd name="connsiteX1089" fmla="*/ 894758 w 944077"/>
                <a:gd name="connsiteY1089" fmla="*/ 39931 h 1091658"/>
                <a:gd name="connsiteX1090" fmla="*/ 896073 w 944077"/>
                <a:gd name="connsiteY1090" fmla="*/ 41191 h 1091658"/>
                <a:gd name="connsiteX1091" fmla="*/ 897668 w 944077"/>
                <a:gd name="connsiteY1091" fmla="*/ 42215 h 1091658"/>
                <a:gd name="connsiteX1092" fmla="*/ 898897 w 944077"/>
                <a:gd name="connsiteY1092" fmla="*/ 43162 h 1091658"/>
                <a:gd name="connsiteX1093" fmla="*/ 899382 w 944077"/>
                <a:gd name="connsiteY1093" fmla="*/ 43811 h 1091658"/>
                <a:gd name="connsiteX1094" fmla="*/ 899546 w 944077"/>
                <a:gd name="connsiteY1094" fmla="*/ 44335 h 1091658"/>
                <a:gd name="connsiteX1095" fmla="*/ 899014 w 944077"/>
                <a:gd name="connsiteY1095" fmla="*/ 44836 h 1091658"/>
                <a:gd name="connsiteX1096" fmla="*/ 897074 w 944077"/>
                <a:gd name="connsiteY1096" fmla="*/ 47285 h 1091658"/>
                <a:gd name="connsiteX1097" fmla="*/ 894367 w 944077"/>
                <a:gd name="connsiteY1097" fmla="*/ 51017 h 1091658"/>
                <a:gd name="connsiteX1098" fmla="*/ 894414 w 944077"/>
                <a:gd name="connsiteY1098" fmla="*/ 51470 h 1091658"/>
                <a:gd name="connsiteX1099" fmla="*/ 897004 w 944077"/>
                <a:gd name="connsiteY1099" fmla="*/ 54154 h 1091658"/>
                <a:gd name="connsiteX1100" fmla="*/ 897418 w 944077"/>
                <a:gd name="connsiteY1100" fmla="*/ 55218 h 1091658"/>
                <a:gd name="connsiteX1101" fmla="*/ 897387 w 944077"/>
                <a:gd name="connsiteY1101" fmla="*/ 56720 h 1091658"/>
                <a:gd name="connsiteX1102" fmla="*/ 896519 w 944077"/>
                <a:gd name="connsiteY1102" fmla="*/ 58527 h 1091658"/>
                <a:gd name="connsiteX1103" fmla="*/ 893725 w 944077"/>
                <a:gd name="connsiteY1103" fmla="*/ 59098 h 1091658"/>
                <a:gd name="connsiteX1104" fmla="*/ 893100 w 944077"/>
                <a:gd name="connsiteY1104" fmla="*/ 59591 h 1091658"/>
                <a:gd name="connsiteX1105" fmla="*/ 893021 w 944077"/>
                <a:gd name="connsiteY1105" fmla="*/ 60170 h 1091658"/>
                <a:gd name="connsiteX1106" fmla="*/ 893663 w 944077"/>
                <a:gd name="connsiteY1106" fmla="*/ 60937 h 1091658"/>
                <a:gd name="connsiteX1107" fmla="*/ 893561 w 944077"/>
                <a:gd name="connsiteY1107" fmla="*/ 62720 h 1091658"/>
                <a:gd name="connsiteX1108" fmla="*/ 894570 w 944077"/>
                <a:gd name="connsiteY1108" fmla="*/ 64692 h 1091658"/>
                <a:gd name="connsiteX1109" fmla="*/ 894054 w 944077"/>
                <a:gd name="connsiteY1109" fmla="*/ 65365 h 1091658"/>
                <a:gd name="connsiteX1110" fmla="*/ 893021 w 944077"/>
                <a:gd name="connsiteY1110" fmla="*/ 66272 h 1091658"/>
                <a:gd name="connsiteX1111" fmla="*/ 892998 w 944077"/>
                <a:gd name="connsiteY1111" fmla="*/ 67164 h 1091658"/>
                <a:gd name="connsiteX1112" fmla="*/ 893334 w 944077"/>
                <a:gd name="connsiteY1112" fmla="*/ 68150 h 1091658"/>
                <a:gd name="connsiteX1113" fmla="*/ 894422 w 944077"/>
                <a:gd name="connsiteY1113" fmla="*/ 68955 h 1091658"/>
                <a:gd name="connsiteX1114" fmla="*/ 898725 w 944077"/>
                <a:gd name="connsiteY1114" fmla="*/ 71725 h 1091658"/>
                <a:gd name="connsiteX1115" fmla="*/ 899061 w 944077"/>
                <a:gd name="connsiteY1115" fmla="*/ 72108 h 1091658"/>
                <a:gd name="connsiteX1116" fmla="*/ 898999 w 944077"/>
                <a:gd name="connsiteY1116" fmla="*/ 72398 h 1091658"/>
                <a:gd name="connsiteX1117" fmla="*/ 897332 w 944077"/>
                <a:gd name="connsiteY1117" fmla="*/ 74252 h 1091658"/>
                <a:gd name="connsiteX1118" fmla="*/ 897160 w 944077"/>
                <a:gd name="connsiteY1118" fmla="*/ 75395 h 1091658"/>
                <a:gd name="connsiteX1119" fmla="*/ 897207 w 944077"/>
                <a:gd name="connsiteY1119" fmla="*/ 77280 h 1091658"/>
                <a:gd name="connsiteX1120" fmla="*/ 897442 w 944077"/>
                <a:gd name="connsiteY1120" fmla="*/ 78500 h 1091658"/>
                <a:gd name="connsiteX1121" fmla="*/ 897981 w 944077"/>
                <a:gd name="connsiteY1121" fmla="*/ 79009 h 1091658"/>
                <a:gd name="connsiteX1122" fmla="*/ 900141 w 944077"/>
                <a:gd name="connsiteY1122" fmla="*/ 79580 h 1091658"/>
                <a:gd name="connsiteX1123" fmla="*/ 902809 w 944077"/>
                <a:gd name="connsiteY1123" fmla="*/ 83820 h 1091658"/>
                <a:gd name="connsiteX1124" fmla="*/ 905375 w 944077"/>
                <a:gd name="connsiteY1124" fmla="*/ 87818 h 1091658"/>
                <a:gd name="connsiteX1125" fmla="*/ 905343 w 944077"/>
                <a:gd name="connsiteY1125" fmla="*/ 91260 h 1091658"/>
                <a:gd name="connsiteX1126" fmla="*/ 905609 w 944077"/>
                <a:gd name="connsiteY1126" fmla="*/ 95282 h 1091658"/>
                <a:gd name="connsiteX1127" fmla="*/ 907237 w 944077"/>
                <a:gd name="connsiteY1127" fmla="*/ 98442 h 1091658"/>
                <a:gd name="connsiteX1128" fmla="*/ 907464 w 944077"/>
                <a:gd name="connsiteY1128" fmla="*/ 100969 h 1091658"/>
                <a:gd name="connsiteX1129" fmla="*/ 908011 w 944077"/>
                <a:gd name="connsiteY1129" fmla="*/ 103848 h 1091658"/>
                <a:gd name="connsiteX1130" fmla="*/ 909951 w 944077"/>
                <a:gd name="connsiteY1130" fmla="*/ 105601 h 1091658"/>
                <a:gd name="connsiteX1131" fmla="*/ 910710 w 944077"/>
                <a:gd name="connsiteY1131" fmla="*/ 109059 h 1091658"/>
                <a:gd name="connsiteX1132" fmla="*/ 910906 w 944077"/>
                <a:gd name="connsiteY1132" fmla="*/ 110905 h 1091658"/>
                <a:gd name="connsiteX1133" fmla="*/ 910788 w 944077"/>
                <a:gd name="connsiteY1133" fmla="*/ 112118 h 1091658"/>
                <a:gd name="connsiteX1134" fmla="*/ 912299 w 944077"/>
                <a:gd name="connsiteY1134" fmla="*/ 115888 h 1091658"/>
                <a:gd name="connsiteX1135" fmla="*/ 912471 w 944077"/>
                <a:gd name="connsiteY1135" fmla="*/ 119135 h 1091658"/>
                <a:gd name="connsiteX1136" fmla="*/ 912111 w 944077"/>
                <a:gd name="connsiteY1136" fmla="*/ 121467 h 1091658"/>
                <a:gd name="connsiteX1137" fmla="*/ 912126 w 944077"/>
                <a:gd name="connsiteY1137" fmla="*/ 122773 h 1091658"/>
                <a:gd name="connsiteX1138" fmla="*/ 912337 w 944077"/>
                <a:gd name="connsiteY1138" fmla="*/ 123688 h 1091658"/>
                <a:gd name="connsiteX1139" fmla="*/ 913636 w 944077"/>
                <a:gd name="connsiteY1139" fmla="*/ 124510 h 1091658"/>
                <a:gd name="connsiteX1140" fmla="*/ 914207 w 944077"/>
                <a:gd name="connsiteY1140" fmla="*/ 125026 h 1091658"/>
                <a:gd name="connsiteX1141" fmla="*/ 916116 w 944077"/>
                <a:gd name="connsiteY1141" fmla="*/ 125253 h 1091658"/>
                <a:gd name="connsiteX1142" fmla="*/ 918909 w 944077"/>
                <a:gd name="connsiteY1142" fmla="*/ 125308 h 1091658"/>
                <a:gd name="connsiteX1143" fmla="*/ 923689 w 944077"/>
                <a:gd name="connsiteY1143" fmla="*/ 124447 h 1091658"/>
                <a:gd name="connsiteX1144" fmla="*/ 927421 w 944077"/>
                <a:gd name="connsiteY1144" fmla="*/ 123696 h 1091658"/>
                <a:gd name="connsiteX1145" fmla="*/ 3388 w 944077"/>
                <a:gd name="connsiteY1145" fmla="*/ 227772 h 1091658"/>
                <a:gd name="connsiteX1146" fmla="*/ 0 w 944077"/>
                <a:gd name="connsiteY1146" fmla="*/ 228530 h 1091658"/>
                <a:gd name="connsiteX1147" fmla="*/ 109 w 944077"/>
                <a:gd name="connsiteY1147" fmla="*/ 227177 h 1091658"/>
                <a:gd name="connsiteX1148" fmla="*/ 962 w 944077"/>
                <a:gd name="connsiteY1148" fmla="*/ 226003 h 1091658"/>
                <a:gd name="connsiteX1149" fmla="*/ 3466 w 944077"/>
                <a:gd name="connsiteY1149" fmla="*/ 226676 h 1091658"/>
                <a:gd name="connsiteX1150" fmla="*/ 4639 w 944077"/>
                <a:gd name="connsiteY1150" fmla="*/ 226801 h 1091658"/>
                <a:gd name="connsiteX1151" fmla="*/ 3388 w 944077"/>
                <a:gd name="connsiteY1151" fmla="*/ 227772 h 1091658"/>
                <a:gd name="connsiteX1152" fmla="*/ 672526 w 944077"/>
                <a:gd name="connsiteY1152" fmla="*/ 392705 h 1091658"/>
                <a:gd name="connsiteX1153" fmla="*/ 668591 w 944077"/>
                <a:gd name="connsiteY1153" fmla="*/ 393269 h 1091658"/>
                <a:gd name="connsiteX1154" fmla="*/ 668458 w 944077"/>
                <a:gd name="connsiteY1154" fmla="*/ 393104 h 1091658"/>
                <a:gd name="connsiteX1155" fmla="*/ 668685 w 944077"/>
                <a:gd name="connsiteY1155" fmla="*/ 392643 h 1091658"/>
                <a:gd name="connsiteX1156" fmla="*/ 669584 w 944077"/>
                <a:gd name="connsiteY1156" fmla="*/ 391837 h 1091658"/>
                <a:gd name="connsiteX1157" fmla="*/ 670679 w 944077"/>
                <a:gd name="connsiteY1157" fmla="*/ 390859 h 1091658"/>
                <a:gd name="connsiteX1158" fmla="*/ 670914 w 944077"/>
                <a:gd name="connsiteY1158" fmla="*/ 390828 h 1091658"/>
                <a:gd name="connsiteX1159" fmla="*/ 671321 w 944077"/>
                <a:gd name="connsiteY1159" fmla="*/ 390906 h 1091658"/>
                <a:gd name="connsiteX1160" fmla="*/ 671775 w 944077"/>
                <a:gd name="connsiteY1160" fmla="*/ 391086 h 1091658"/>
                <a:gd name="connsiteX1161" fmla="*/ 672948 w 944077"/>
                <a:gd name="connsiteY1161" fmla="*/ 391743 h 1091658"/>
                <a:gd name="connsiteX1162" fmla="*/ 673292 w 944077"/>
                <a:gd name="connsiteY1162" fmla="*/ 392197 h 1091658"/>
                <a:gd name="connsiteX1163" fmla="*/ 673167 w 944077"/>
                <a:gd name="connsiteY1163" fmla="*/ 392572 h 1091658"/>
                <a:gd name="connsiteX1164" fmla="*/ 672526 w 944077"/>
                <a:gd name="connsiteY1164" fmla="*/ 392705 h 1091658"/>
                <a:gd name="connsiteX1165" fmla="*/ 782977 w 944077"/>
                <a:gd name="connsiteY1165" fmla="*/ 664437 h 1091658"/>
                <a:gd name="connsiteX1166" fmla="*/ 781326 w 944077"/>
                <a:gd name="connsiteY1166" fmla="*/ 665070 h 1091658"/>
                <a:gd name="connsiteX1167" fmla="*/ 779785 w 944077"/>
                <a:gd name="connsiteY1167" fmla="*/ 665226 h 1091658"/>
                <a:gd name="connsiteX1168" fmla="*/ 778221 w 944077"/>
                <a:gd name="connsiteY1168" fmla="*/ 664765 h 1091658"/>
                <a:gd name="connsiteX1169" fmla="*/ 775482 w 944077"/>
                <a:gd name="connsiteY1169" fmla="*/ 664804 h 1091658"/>
                <a:gd name="connsiteX1170" fmla="*/ 772760 w 944077"/>
                <a:gd name="connsiteY1170" fmla="*/ 663631 h 1091658"/>
                <a:gd name="connsiteX1171" fmla="*/ 770201 w 944077"/>
                <a:gd name="connsiteY1171" fmla="*/ 661972 h 1091658"/>
                <a:gd name="connsiteX1172" fmla="*/ 769490 w 944077"/>
                <a:gd name="connsiteY1172" fmla="*/ 661010 h 1091658"/>
                <a:gd name="connsiteX1173" fmla="*/ 769802 w 944077"/>
                <a:gd name="connsiteY1173" fmla="*/ 659633 h 1091658"/>
                <a:gd name="connsiteX1174" fmla="*/ 771641 w 944077"/>
                <a:gd name="connsiteY1174" fmla="*/ 656449 h 1091658"/>
                <a:gd name="connsiteX1175" fmla="*/ 773393 w 944077"/>
                <a:gd name="connsiteY1175" fmla="*/ 650441 h 1091658"/>
                <a:gd name="connsiteX1176" fmla="*/ 774559 w 944077"/>
                <a:gd name="connsiteY1176" fmla="*/ 641858 h 1091658"/>
                <a:gd name="connsiteX1177" fmla="*/ 773620 w 944077"/>
                <a:gd name="connsiteY1177" fmla="*/ 638611 h 1091658"/>
                <a:gd name="connsiteX1178" fmla="*/ 773738 w 944077"/>
                <a:gd name="connsiteY1178" fmla="*/ 637273 h 1091658"/>
                <a:gd name="connsiteX1179" fmla="*/ 774168 w 944077"/>
                <a:gd name="connsiteY1179" fmla="*/ 635654 h 1091658"/>
                <a:gd name="connsiteX1180" fmla="*/ 774379 w 944077"/>
                <a:gd name="connsiteY1180" fmla="*/ 633996 h 1091658"/>
                <a:gd name="connsiteX1181" fmla="*/ 774246 w 944077"/>
                <a:gd name="connsiteY1181" fmla="*/ 632321 h 1091658"/>
                <a:gd name="connsiteX1182" fmla="*/ 774465 w 944077"/>
                <a:gd name="connsiteY1182" fmla="*/ 630772 h 1091658"/>
                <a:gd name="connsiteX1183" fmla="*/ 776398 w 944077"/>
                <a:gd name="connsiteY1183" fmla="*/ 627510 h 1091658"/>
                <a:gd name="connsiteX1184" fmla="*/ 776687 w 944077"/>
                <a:gd name="connsiteY1184" fmla="*/ 626047 h 1091658"/>
                <a:gd name="connsiteX1185" fmla="*/ 776742 w 944077"/>
                <a:gd name="connsiteY1185" fmla="*/ 624459 h 1091658"/>
                <a:gd name="connsiteX1186" fmla="*/ 777579 w 944077"/>
                <a:gd name="connsiteY1186" fmla="*/ 621181 h 1091658"/>
                <a:gd name="connsiteX1187" fmla="*/ 777321 w 944077"/>
                <a:gd name="connsiteY1187" fmla="*/ 620093 h 1091658"/>
                <a:gd name="connsiteX1188" fmla="*/ 776609 w 944077"/>
                <a:gd name="connsiteY1188" fmla="*/ 619178 h 1091658"/>
                <a:gd name="connsiteX1189" fmla="*/ 777188 w 944077"/>
                <a:gd name="connsiteY1189" fmla="*/ 618372 h 1091658"/>
                <a:gd name="connsiteX1190" fmla="*/ 783900 w 944077"/>
                <a:gd name="connsiteY1190" fmla="*/ 620774 h 1091658"/>
                <a:gd name="connsiteX1191" fmla="*/ 788360 w 944077"/>
                <a:gd name="connsiteY1191" fmla="*/ 621329 h 1091658"/>
                <a:gd name="connsiteX1192" fmla="*/ 788594 w 944077"/>
                <a:gd name="connsiteY1192" fmla="*/ 623817 h 1091658"/>
                <a:gd name="connsiteX1193" fmla="*/ 789455 w 944077"/>
                <a:gd name="connsiteY1193" fmla="*/ 625773 h 1091658"/>
                <a:gd name="connsiteX1194" fmla="*/ 789963 w 944077"/>
                <a:gd name="connsiteY1194" fmla="*/ 629278 h 1091658"/>
                <a:gd name="connsiteX1195" fmla="*/ 790660 w 944077"/>
                <a:gd name="connsiteY1195" fmla="*/ 630076 h 1091658"/>
                <a:gd name="connsiteX1196" fmla="*/ 790300 w 944077"/>
                <a:gd name="connsiteY1196" fmla="*/ 632587 h 1091658"/>
                <a:gd name="connsiteX1197" fmla="*/ 788242 w 944077"/>
                <a:gd name="connsiteY1197" fmla="*/ 633675 h 1091658"/>
                <a:gd name="connsiteX1198" fmla="*/ 788422 w 944077"/>
                <a:gd name="connsiteY1198" fmla="*/ 635990 h 1091658"/>
                <a:gd name="connsiteX1199" fmla="*/ 789603 w 944077"/>
                <a:gd name="connsiteY1199" fmla="*/ 638173 h 1091658"/>
                <a:gd name="connsiteX1200" fmla="*/ 787882 w 944077"/>
                <a:gd name="connsiteY1200" fmla="*/ 638956 h 1091658"/>
                <a:gd name="connsiteX1201" fmla="*/ 786020 w 944077"/>
                <a:gd name="connsiteY1201" fmla="*/ 639425 h 1091658"/>
                <a:gd name="connsiteX1202" fmla="*/ 785590 w 944077"/>
                <a:gd name="connsiteY1202" fmla="*/ 640035 h 1091658"/>
                <a:gd name="connsiteX1203" fmla="*/ 784244 w 944077"/>
                <a:gd name="connsiteY1203" fmla="*/ 640512 h 1091658"/>
                <a:gd name="connsiteX1204" fmla="*/ 782609 w 944077"/>
                <a:gd name="connsiteY1204" fmla="*/ 641725 h 1091658"/>
                <a:gd name="connsiteX1205" fmla="*/ 783102 w 944077"/>
                <a:gd name="connsiteY1205" fmla="*/ 642805 h 1091658"/>
                <a:gd name="connsiteX1206" fmla="*/ 785160 w 944077"/>
                <a:gd name="connsiteY1206" fmla="*/ 645253 h 1091658"/>
                <a:gd name="connsiteX1207" fmla="*/ 787460 w 944077"/>
                <a:gd name="connsiteY1207" fmla="*/ 646959 h 1091658"/>
                <a:gd name="connsiteX1208" fmla="*/ 788719 w 944077"/>
                <a:gd name="connsiteY1208" fmla="*/ 649509 h 1091658"/>
                <a:gd name="connsiteX1209" fmla="*/ 790355 w 944077"/>
                <a:gd name="connsiteY1209" fmla="*/ 652177 h 1091658"/>
                <a:gd name="connsiteX1210" fmla="*/ 789556 w 944077"/>
                <a:gd name="connsiteY1210" fmla="*/ 653875 h 1091658"/>
                <a:gd name="connsiteX1211" fmla="*/ 788062 w 944077"/>
                <a:gd name="connsiteY1211" fmla="*/ 656285 h 1091658"/>
                <a:gd name="connsiteX1212" fmla="*/ 785676 w 944077"/>
                <a:gd name="connsiteY1212" fmla="*/ 657888 h 1091658"/>
                <a:gd name="connsiteX1213" fmla="*/ 783478 w 944077"/>
                <a:gd name="connsiteY1213" fmla="*/ 658850 h 1091658"/>
                <a:gd name="connsiteX1214" fmla="*/ 783736 w 944077"/>
                <a:gd name="connsiteY1214" fmla="*/ 662817 h 1091658"/>
                <a:gd name="connsiteX1215" fmla="*/ 782977 w 944077"/>
                <a:gd name="connsiteY1215" fmla="*/ 664437 h 1091658"/>
                <a:gd name="connsiteX1216" fmla="*/ 763325 w 944077"/>
                <a:gd name="connsiteY1216" fmla="*/ 672330 h 1091658"/>
                <a:gd name="connsiteX1217" fmla="*/ 760219 w 944077"/>
                <a:gd name="connsiteY1217" fmla="*/ 672862 h 1091658"/>
                <a:gd name="connsiteX1218" fmla="*/ 759515 w 944077"/>
                <a:gd name="connsiteY1218" fmla="*/ 671963 h 1091658"/>
                <a:gd name="connsiteX1219" fmla="*/ 759522 w 944077"/>
                <a:gd name="connsiteY1219" fmla="*/ 671196 h 1091658"/>
                <a:gd name="connsiteX1220" fmla="*/ 760054 w 944077"/>
                <a:gd name="connsiteY1220" fmla="*/ 670570 h 1091658"/>
                <a:gd name="connsiteX1221" fmla="*/ 761650 w 944077"/>
                <a:gd name="connsiteY1221" fmla="*/ 670155 h 1091658"/>
                <a:gd name="connsiteX1222" fmla="*/ 762691 w 944077"/>
                <a:gd name="connsiteY1222" fmla="*/ 670672 h 1091658"/>
                <a:gd name="connsiteX1223" fmla="*/ 763239 w 944077"/>
                <a:gd name="connsiteY1223" fmla="*/ 671407 h 1091658"/>
                <a:gd name="connsiteX1224" fmla="*/ 763411 w 944077"/>
                <a:gd name="connsiteY1224" fmla="*/ 672080 h 1091658"/>
                <a:gd name="connsiteX1225" fmla="*/ 763325 w 944077"/>
                <a:gd name="connsiteY1225" fmla="*/ 672330 h 1091658"/>
                <a:gd name="connsiteX1226" fmla="*/ 782163 w 944077"/>
                <a:gd name="connsiteY1226" fmla="*/ 678972 h 1091658"/>
                <a:gd name="connsiteX1227" fmla="*/ 782625 w 944077"/>
                <a:gd name="connsiteY1227" fmla="*/ 680467 h 1091658"/>
                <a:gd name="connsiteX1228" fmla="*/ 781655 w 944077"/>
                <a:gd name="connsiteY1228" fmla="*/ 680670 h 1091658"/>
                <a:gd name="connsiteX1229" fmla="*/ 780106 w 944077"/>
                <a:gd name="connsiteY1229" fmla="*/ 680435 h 1091658"/>
                <a:gd name="connsiteX1230" fmla="*/ 779355 w 944077"/>
                <a:gd name="connsiteY1230" fmla="*/ 681617 h 1091658"/>
                <a:gd name="connsiteX1231" fmla="*/ 778971 w 944077"/>
                <a:gd name="connsiteY1231" fmla="*/ 681851 h 1091658"/>
                <a:gd name="connsiteX1232" fmla="*/ 775412 w 944077"/>
                <a:gd name="connsiteY1232" fmla="*/ 680803 h 1091658"/>
                <a:gd name="connsiteX1233" fmla="*/ 774856 w 944077"/>
                <a:gd name="connsiteY1233" fmla="*/ 680334 h 1091658"/>
                <a:gd name="connsiteX1234" fmla="*/ 774927 w 944077"/>
                <a:gd name="connsiteY1234" fmla="*/ 678777 h 1091658"/>
                <a:gd name="connsiteX1235" fmla="*/ 778721 w 944077"/>
                <a:gd name="connsiteY1235" fmla="*/ 678644 h 1091658"/>
                <a:gd name="connsiteX1236" fmla="*/ 781139 w 944077"/>
                <a:gd name="connsiteY1236" fmla="*/ 677650 h 1091658"/>
                <a:gd name="connsiteX1237" fmla="*/ 781475 w 944077"/>
                <a:gd name="connsiteY1237" fmla="*/ 677807 h 1091658"/>
                <a:gd name="connsiteX1238" fmla="*/ 782163 w 944077"/>
                <a:gd name="connsiteY1238" fmla="*/ 678972 h 1091658"/>
                <a:gd name="connsiteX1239" fmla="*/ 783814 w 944077"/>
                <a:gd name="connsiteY1239" fmla="*/ 696262 h 1091658"/>
                <a:gd name="connsiteX1240" fmla="*/ 782735 w 944077"/>
                <a:gd name="connsiteY1240" fmla="*/ 697576 h 1091658"/>
                <a:gd name="connsiteX1241" fmla="*/ 781029 w 944077"/>
                <a:gd name="connsiteY1241" fmla="*/ 697811 h 1091658"/>
                <a:gd name="connsiteX1242" fmla="*/ 778377 w 944077"/>
                <a:gd name="connsiteY1242" fmla="*/ 699337 h 1091658"/>
                <a:gd name="connsiteX1243" fmla="*/ 778095 w 944077"/>
                <a:gd name="connsiteY1243" fmla="*/ 700659 h 1091658"/>
                <a:gd name="connsiteX1244" fmla="*/ 777962 w 944077"/>
                <a:gd name="connsiteY1244" fmla="*/ 702286 h 1091658"/>
                <a:gd name="connsiteX1245" fmla="*/ 779793 w 944077"/>
                <a:gd name="connsiteY1245" fmla="*/ 704250 h 1091658"/>
                <a:gd name="connsiteX1246" fmla="*/ 780700 w 944077"/>
                <a:gd name="connsiteY1246" fmla="*/ 706534 h 1091658"/>
                <a:gd name="connsiteX1247" fmla="*/ 781788 w 944077"/>
                <a:gd name="connsiteY1247" fmla="*/ 709961 h 1091658"/>
                <a:gd name="connsiteX1248" fmla="*/ 782578 w 944077"/>
                <a:gd name="connsiteY1248" fmla="*/ 713231 h 1091658"/>
                <a:gd name="connsiteX1249" fmla="*/ 782508 w 944077"/>
                <a:gd name="connsiteY1249" fmla="*/ 714240 h 1091658"/>
                <a:gd name="connsiteX1250" fmla="*/ 782703 w 944077"/>
                <a:gd name="connsiteY1250" fmla="*/ 715946 h 1091658"/>
                <a:gd name="connsiteX1251" fmla="*/ 784010 w 944077"/>
                <a:gd name="connsiteY1251" fmla="*/ 718591 h 1091658"/>
                <a:gd name="connsiteX1252" fmla="*/ 784135 w 944077"/>
                <a:gd name="connsiteY1252" fmla="*/ 719787 h 1091658"/>
                <a:gd name="connsiteX1253" fmla="*/ 783986 w 944077"/>
                <a:gd name="connsiteY1253" fmla="*/ 720977 h 1091658"/>
                <a:gd name="connsiteX1254" fmla="*/ 783462 w 944077"/>
                <a:gd name="connsiteY1254" fmla="*/ 723183 h 1091658"/>
                <a:gd name="connsiteX1255" fmla="*/ 783047 w 944077"/>
                <a:gd name="connsiteY1255" fmla="*/ 723480 h 1091658"/>
                <a:gd name="connsiteX1256" fmla="*/ 781757 w 944077"/>
                <a:gd name="connsiteY1256" fmla="*/ 723699 h 1091658"/>
                <a:gd name="connsiteX1257" fmla="*/ 781655 w 944077"/>
                <a:gd name="connsiteY1257" fmla="*/ 725037 h 1091658"/>
                <a:gd name="connsiteX1258" fmla="*/ 781334 w 944077"/>
                <a:gd name="connsiteY1258" fmla="*/ 725475 h 1091658"/>
                <a:gd name="connsiteX1259" fmla="*/ 777657 w 944077"/>
                <a:gd name="connsiteY1259" fmla="*/ 725616 h 1091658"/>
                <a:gd name="connsiteX1260" fmla="*/ 775842 w 944077"/>
                <a:gd name="connsiteY1260" fmla="*/ 725006 h 1091658"/>
                <a:gd name="connsiteX1261" fmla="*/ 776061 w 944077"/>
                <a:gd name="connsiteY1261" fmla="*/ 720977 h 1091658"/>
                <a:gd name="connsiteX1262" fmla="*/ 773738 w 944077"/>
                <a:gd name="connsiteY1262" fmla="*/ 719396 h 1091658"/>
                <a:gd name="connsiteX1263" fmla="*/ 772142 w 944077"/>
                <a:gd name="connsiteY1263" fmla="*/ 716736 h 1091658"/>
                <a:gd name="connsiteX1264" fmla="*/ 770342 w 944077"/>
                <a:gd name="connsiteY1264" fmla="*/ 712152 h 1091658"/>
                <a:gd name="connsiteX1265" fmla="*/ 768832 w 944077"/>
                <a:gd name="connsiteY1265" fmla="*/ 710744 h 1091658"/>
                <a:gd name="connsiteX1266" fmla="*/ 767072 w 944077"/>
                <a:gd name="connsiteY1266" fmla="*/ 707129 h 1091658"/>
                <a:gd name="connsiteX1267" fmla="*/ 764459 w 944077"/>
                <a:gd name="connsiteY1267" fmla="*/ 704047 h 1091658"/>
                <a:gd name="connsiteX1268" fmla="*/ 767471 w 944077"/>
                <a:gd name="connsiteY1268" fmla="*/ 702091 h 1091658"/>
                <a:gd name="connsiteX1269" fmla="*/ 767002 w 944077"/>
                <a:gd name="connsiteY1269" fmla="*/ 698680 h 1091658"/>
                <a:gd name="connsiteX1270" fmla="*/ 768762 w 944077"/>
                <a:gd name="connsiteY1270" fmla="*/ 697514 h 1091658"/>
                <a:gd name="connsiteX1271" fmla="*/ 771406 w 944077"/>
                <a:gd name="connsiteY1271" fmla="*/ 696293 h 1091658"/>
                <a:gd name="connsiteX1272" fmla="*/ 773354 w 944077"/>
                <a:gd name="connsiteY1272" fmla="*/ 697256 h 1091658"/>
                <a:gd name="connsiteX1273" fmla="*/ 775107 w 944077"/>
                <a:gd name="connsiteY1273" fmla="*/ 696919 h 1091658"/>
                <a:gd name="connsiteX1274" fmla="*/ 775889 w 944077"/>
                <a:gd name="connsiteY1274" fmla="*/ 696106 h 1091658"/>
                <a:gd name="connsiteX1275" fmla="*/ 775654 w 944077"/>
                <a:gd name="connsiteY1275" fmla="*/ 692632 h 1091658"/>
                <a:gd name="connsiteX1276" fmla="*/ 776210 w 944077"/>
                <a:gd name="connsiteY1276" fmla="*/ 689902 h 1091658"/>
                <a:gd name="connsiteX1277" fmla="*/ 778142 w 944077"/>
                <a:gd name="connsiteY1277" fmla="*/ 688493 h 1091658"/>
                <a:gd name="connsiteX1278" fmla="*/ 780223 w 944077"/>
                <a:gd name="connsiteY1278" fmla="*/ 688329 h 1091658"/>
                <a:gd name="connsiteX1279" fmla="*/ 781006 w 944077"/>
                <a:gd name="connsiteY1279" fmla="*/ 689871 h 1091658"/>
                <a:gd name="connsiteX1280" fmla="*/ 782031 w 944077"/>
                <a:gd name="connsiteY1280" fmla="*/ 691388 h 1091658"/>
                <a:gd name="connsiteX1281" fmla="*/ 784550 w 944077"/>
                <a:gd name="connsiteY1281" fmla="*/ 692585 h 1091658"/>
                <a:gd name="connsiteX1282" fmla="*/ 784542 w 944077"/>
                <a:gd name="connsiteY1282" fmla="*/ 694150 h 1091658"/>
                <a:gd name="connsiteX1283" fmla="*/ 783814 w 944077"/>
                <a:gd name="connsiteY1283" fmla="*/ 696262 h 1091658"/>
                <a:gd name="connsiteX1284" fmla="*/ 800267 w 944077"/>
                <a:gd name="connsiteY1284" fmla="*/ 708107 h 1091658"/>
                <a:gd name="connsiteX1285" fmla="*/ 794947 w 944077"/>
                <a:gd name="connsiteY1285" fmla="*/ 710571 h 1091658"/>
                <a:gd name="connsiteX1286" fmla="*/ 792279 w 944077"/>
                <a:gd name="connsiteY1286" fmla="*/ 709742 h 1091658"/>
                <a:gd name="connsiteX1287" fmla="*/ 791246 w 944077"/>
                <a:gd name="connsiteY1287" fmla="*/ 707927 h 1091658"/>
                <a:gd name="connsiteX1288" fmla="*/ 790746 w 944077"/>
                <a:gd name="connsiteY1288" fmla="*/ 706401 h 1091658"/>
                <a:gd name="connsiteX1289" fmla="*/ 790198 w 944077"/>
                <a:gd name="connsiteY1289" fmla="*/ 703820 h 1091658"/>
                <a:gd name="connsiteX1290" fmla="*/ 791106 w 944077"/>
                <a:gd name="connsiteY1290" fmla="*/ 702435 h 1091658"/>
                <a:gd name="connsiteX1291" fmla="*/ 793062 w 944077"/>
                <a:gd name="connsiteY1291" fmla="*/ 700448 h 1091658"/>
                <a:gd name="connsiteX1292" fmla="*/ 793781 w 944077"/>
                <a:gd name="connsiteY1292" fmla="*/ 699165 h 1091658"/>
                <a:gd name="connsiteX1293" fmla="*/ 794133 w 944077"/>
                <a:gd name="connsiteY1293" fmla="*/ 697655 h 1091658"/>
                <a:gd name="connsiteX1294" fmla="*/ 794008 w 944077"/>
                <a:gd name="connsiteY1294" fmla="*/ 696247 h 1091658"/>
                <a:gd name="connsiteX1295" fmla="*/ 794258 w 944077"/>
                <a:gd name="connsiteY1295" fmla="*/ 694901 h 1091658"/>
                <a:gd name="connsiteX1296" fmla="*/ 795409 w 944077"/>
                <a:gd name="connsiteY1296" fmla="*/ 694432 h 1091658"/>
                <a:gd name="connsiteX1297" fmla="*/ 799344 w 944077"/>
                <a:gd name="connsiteY1297" fmla="*/ 695934 h 1091658"/>
                <a:gd name="connsiteX1298" fmla="*/ 803427 w 944077"/>
                <a:gd name="connsiteY1298" fmla="*/ 698187 h 1091658"/>
                <a:gd name="connsiteX1299" fmla="*/ 804883 w 944077"/>
                <a:gd name="connsiteY1299" fmla="*/ 699744 h 1091658"/>
                <a:gd name="connsiteX1300" fmla="*/ 805157 w 944077"/>
                <a:gd name="connsiteY1300" fmla="*/ 700988 h 1091658"/>
                <a:gd name="connsiteX1301" fmla="*/ 803373 w 944077"/>
                <a:gd name="connsiteY1301" fmla="*/ 703733 h 1091658"/>
                <a:gd name="connsiteX1302" fmla="*/ 802231 w 944077"/>
                <a:gd name="connsiteY1302" fmla="*/ 705994 h 1091658"/>
                <a:gd name="connsiteX1303" fmla="*/ 800267 w 944077"/>
                <a:gd name="connsiteY1303" fmla="*/ 708107 h 1091658"/>
                <a:gd name="connsiteX1304" fmla="*/ 786083 w 944077"/>
                <a:gd name="connsiteY1304" fmla="*/ 709382 h 1091658"/>
                <a:gd name="connsiteX1305" fmla="*/ 785363 w 944077"/>
                <a:gd name="connsiteY1305" fmla="*/ 709734 h 1091658"/>
                <a:gd name="connsiteX1306" fmla="*/ 784714 w 944077"/>
                <a:gd name="connsiteY1306" fmla="*/ 709679 h 1091658"/>
                <a:gd name="connsiteX1307" fmla="*/ 784049 w 944077"/>
                <a:gd name="connsiteY1307" fmla="*/ 708623 h 1091658"/>
                <a:gd name="connsiteX1308" fmla="*/ 783830 w 944077"/>
                <a:gd name="connsiteY1308" fmla="*/ 707231 h 1091658"/>
                <a:gd name="connsiteX1309" fmla="*/ 782398 w 944077"/>
                <a:gd name="connsiteY1309" fmla="*/ 705150 h 1091658"/>
                <a:gd name="connsiteX1310" fmla="*/ 781991 w 944077"/>
                <a:gd name="connsiteY1310" fmla="*/ 704172 h 1091658"/>
                <a:gd name="connsiteX1311" fmla="*/ 782023 w 944077"/>
                <a:gd name="connsiteY1311" fmla="*/ 702998 h 1091658"/>
                <a:gd name="connsiteX1312" fmla="*/ 782844 w 944077"/>
                <a:gd name="connsiteY1312" fmla="*/ 701316 h 1091658"/>
                <a:gd name="connsiteX1313" fmla="*/ 784064 w 944077"/>
                <a:gd name="connsiteY1313" fmla="*/ 700855 h 1091658"/>
                <a:gd name="connsiteX1314" fmla="*/ 784886 w 944077"/>
                <a:gd name="connsiteY1314" fmla="*/ 700917 h 1091658"/>
                <a:gd name="connsiteX1315" fmla="*/ 785879 w 944077"/>
                <a:gd name="connsiteY1315" fmla="*/ 702896 h 1091658"/>
                <a:gd name="connsiteX1316" fmla="*/ 786169 w 944077"/>
                <a:gd name="connsiteY1316" fmla="*/ 705048 h 1091658"/>
                <a:gd name="connsiteX1317" fmla="*/ 786427 w 944077"/>
                <a:gd name="connsiteY1317" fmla="*/ 707270 h 1091658"/>
                <a:gd name="connsiteX1318" fmla="*/ 786083 w 944077"/>
                <a:gd name="connsiteY1318" fmla="*/ 709382 h 1091658"/>
                <a:gd name="connsiteX1319" fmla="*/ 755118 w 944077"/>
                <a:gd name="connsiteY1319" fmla="*/ 711502 h 1091658"/>
                <a:gd name="connsiteX1320" fmla="*/ 754570 w 944077"/>
                <a:gd name="connsiteY1320" fmla="*/ 712003 h 1091658"/>
                <a:gd name="connsiteX1321" fmla="*/ 753890 w 944077"/>
                <a:gd name="connsiteY1321" fmla="*/ 711854 h 1091658"/>
                <a:gd name="connsiteX1322" fmla="*/ 753326 w 944077"/>
                <a:gd name="connsiteY1322" fmla="*/ 710876 h 1091658"/>
                <a:gd name="connsiteX1323" fmla="*/ 752935 w 944077"/>
                <a:gd name="connsiteY1323" fmla="*/ 709202 h 1091658"/>
                <a:gd name="connsiteX1324" fmla="*/ 753702 w 944077"/>
                <a:gd name="connsiteY1324" fmla="*/ 708569 h 1091658"/>
                <a:gd name="connsiteX1325" fmla="*/ 754312 w 944077"/>
                <a:gd name="connsiteY1325" fmla="*/ 708569 h 1091658"/>
                <a:gd name="connsiteX1326" fmla="*/ 754993 w 944077"/>
                <a:gd name="connsiteY1326" fmla="*/ 709461 h 1091658"/>
                <a:gd name="connsiteX1327" fmla="*/ 755345 w 944077"/>
                <a:gd name="connsiteY1327" fmla="*/ 710900 h 1091658"/>
                <a:gd name="connsiteX1328" fmla="*/ 755118 w 944077"/>
                <a:gd name="connsiteY1328" fmla="*/ 711502 h 1091658"/>
                <a:gd name="connsiteX1329" fmla="*/ 771140 w 944077"/>
                <a:gd name="connsiteY1329" fmla="*/ 736428 h 1091658"/>
                <a:gd name="connsiteX1330" fmla="*/ 769920 w 944077"/>
                <a:gd name="connsiteY1330" fmla="*/ 737821 h 1091658"/>
                <a:gd name="connsiteX1331" fmla="*/ 767792 w 944077"/>
                <a:gd name="connsiteY1331" fmla="*/ 738485 h 1091658"/>
                <a:gd name="connsiteX1332" fmla="*/ 765680 w 944077"/>
                <a:gd name="connsiteY1332" fmla="*/ 737398 h 1091658"/>
                <a:gd name="connsiteX1333" fmla="*/ 763129 w 944077"/>
                <a:gd name="connsiteY1333" fmla="*/ 737907 h 1091658"/>
                <a:gd name="connsiteX1334" fmla="*/ 762863 w 944077"/>
                <a:gd name="connsiteY1334" fmla="*/ 735520 h 1091658"/>
                <a:gd name="connsiteX1335" fmla="*/ 763818 w 944077"/>
                <a:gd name="connsiteY1335" fmla="*/ 733565 h 1091658"/>
                <a:gd name="connsiteX1336" fmla="*/ 765750 w 944077"/>
                <a:gd name="connsiteY1336" fmla="*/ 731241 h 1091658"/>
                <a:gd name="connsiteX1337" fmla="*/ 767150 w 944077"/>
                <a:gd name="connsiteY1337" fmla="*/ 728135 h 1091658"/>
                <a:gd name="connsiteX1338" fmla="*/ 766986 w 944077"/>
                <a:gd name="connsiteY1338" fmla="*/ 723754 h 1091658"/>
                <a:gd name="connsiteX1339" fmla="*/ 768136 w 944077"/>
                <a:gd name="connsiteY1339" fmla="*/ 722752 h 1091658"/>
                <a:gd name="connsiteX1340" fmla="*/ 768754 w 944077"/>
                <a:gd name="connsiteY1340" fmla="*/ 721211 h 1091658"/>
                <a:gd name="connsiteX1341" fmla="*/ 771203 w 944077"/>
                <a:gd name="connsiteY1341" fmla="*/ 720265 h 1091658"/>
                <a:gd name="connsiteX1342" fmla="*/ 771758 w 944077"/>
                <a:gd name="connsiteY1342" fmla="*/ 723519 h 1091658"/>
                <a:gd name="connsiteX1343" fmla="*/ 771101 w 944077"/>
                <a:gd name="connsiteY1343" fmla="*/ 729340 h 1091658"/>
                <a:gd name="connsiteX1344" fmla="*/ 772752 w 944077"/>
                <a:gd name="connsiteY1344" fmla="*/ 732782 h 1091658"/>
                <a:gd name="connsiteX1345" fmla="*/ 772987 w 944077"/>
                <a:gd name="connsiteY1345" fmla="*/ 733932 h 1091658"/>
                <a:gd name="connsiteX1346" fmla="*/ 772666 w 944077"/>
                <a:gd name="connsiteY1346" fmla="*/ 735254 h 1091658"/>
                <a:gd name="connsiteX1347" fmla="*/ 771140 w 944077"/>
                <a:gd name="connsiteY1347" fmla="*/ 736428 h 1091658"/>
                <a:gd name="connsiteX1348" fmla="*/ 753584 w 944077"/>
                <a:gd name="connsiteY1348" fmla="*/ 805016 h 1091658"/>
                <a:gd name="connsiteX1349" fmla="*/ 751965 w 944077"/>
                <a:gd name="connsiteY1349" fmla="*/ 805438 h 1091658"/>
                <a:gd name="connsiteX1350" fmla="*/ 751777 w 944077"/>
                <a:gd name="connsiteY1350" fmla="*/ 804374 h 1091658"/>
                <a:gd name="connsiteX1351" fmla="*/ 750314 w 944077"/>
                <a:gd name="connsiteY1351" fmla="*/ 802606 h 1091658"/>
                <a:gd name="connsiteX1352" fmla="*/ 751589 w 944077"/>
                <a:gd name="connsiteY1352" fmla="*/ 801440 h 1091658"/>
                <a:gd name="connsiteX1353" fmla="*/ 754077 w 944077"/>
                <a:gd name="connsiteY1353" fmla="*/ 800228 h 1091658"/>
                <a:gd name="connsiteX1354" fmla="*/ 755963 w 944077"/>
                <a:gd name="connsiteY1354" fmla="*/ 800369 h 1091658"/>
                <a:gd name="connsiteX1355" fmla="*/ 757660 w 944077"/>
                <a:gd name="connsiteY1355" fmla="*/ 801292 h 1091658"/>
                <a:gd name="connsiteX1356" fmla="*/ 757887 w 944077"/>
                <a:gd name="connsiteY1356" fmla="*/ 802379 h 1091658"/>
                <a:gd name="connsiteX1357" fmla="*/ 754922 w 944077"/>
                <a:gd name="connsiteY1357" fmla="*/ 803811 h 1091658"/>
                <a:gd name="connsiteX1358" fmla="*/ 754195 w 944077"/>
                <a:gd name="connsiteY1358" fmla="*/ 804601 h 1091658"/>
                <a:gd name="connsiteX1359" fmla="*/ 753584 w 944077"/>
                <a:gd name="connsiteY1359" fmla="*/ 805016 h 1091658"/>
                <a:gd name="connsiteX1360" fmla="*/ 765546 w 944077"/>
                <a:gd name="connsiteY1360" fmla="*/ 829800 h 1091658"/>
                <a:gd name="connsiteX1361" fmla="*/ 765132 w 944077"/>
                <a:gd name="connsiteY1361" fmla="*/ 830591 h 1091658"/>
                <a:gd name="connsiteX1362" fmla="*/ 762425 w 944077"/>
                <a:gd name="connsiteY1362" fmla="*/ 830105 h 1091658"/>
                <a:gd name="connsiteX1363" fmla="*/ 757739 w 944077"/>
                <a:gd name="connsiteY1363" fmla="*/ 830935 h 1091658"/>
                <a:gd name="connsiteX1364" fmla="*/ 755767 w 944077"/>
                <a:gd name="connsiteY1364" fmla="*/ 827930 h 1091658"/>
                <a:gd name="connsiteX1365" fmla="*/ 754907 w 944077"/>
                <a:gd name="connsiteY1365" fmla="*/ 823166 h 1091658"/>
                <a:gd name="connsiteX1366" fmla="*/ 754320 w 944077"/>
                <a:gd name="connsiteY1366" fmla="*/ 822188 h 1091658"/>
                <a:gd name="connsiteX1367" fmla="*/ 753154 w 944077"/>
                <a:gd name="connsiteY1367" fmla="*/ 819473 h 1091658"/>
                <a:gd name="connsiteX1368" fmla="*/ 752567 w 944077"/>
                <a:gd name="connsiteY1368" fmla="*/ 817698 h 1091658"/>
                <a:gd name="connsiteX1369" fmla="*/ 751378 w 944077"/>
                <a:gd name="connsiteY1369" fmla="*/ 814944 h 1091658"/>
                <a:gd name="connsiteX1370" fmla="*/ 750917 w 944077"/>
                <a:gd name="connsiteY1370" fmla="*/ 812057 h 1091658"/>
                <a:gd name="connsiteX1371" fmla="*/ 750619 w 944077"/>
                <a:gd name="connsiteY1371" fmla="*/ 811189 h 1091658"/>
                <a:gd name="connsiteX1372" fmla="*/ 751691 w 944077"/>
                <a:gd name="connsiteY1372" fmla="*/ 809475 h 1091658"/>
                <a:gd name="connsiteX1373" fmla="*/ 756596 w 944077"/>
                <a:gd name="connsiteY1373" fmla="*/ 807785 h 1091658"/>
                <a:gd name="connsiteX1374" fmla="*/ 758341 w 944077"/>
                <a:gd name="connsiteY1374" fmla="*/ 805055 h 1091658"/>
                <a:gd name="connsiteX1375" fmla="*/ 759835 w 944077"/>
                <a:gd name="connsiteY1375" fmla="*/ 805415 h 1091658"/>
                <a:gd name="connsiteX1376" fmla="*/ 759421 w 944077"/>
                <a:gd name="connsiteY1376" fmla="*/ 810985 h 1091658"/>
                <a:gd name="connsiteX1377" fmla="*/ 760320 w 944077"/>
                <a:gd name="connsiteY1377" fmla="*/ 812863 h 1091658"/>
                <a:gd name="connsiteX1378" fmla="*/ 761987 w 944077"/>
                <a:gd name="connsiteY1378" fmla="*/ 814428 h 1091658"/>
                <a:gd name="connsiteX1379" fmla="*/ 762300 w 944077"/>
                <a:gd name="connsiteY1379" fmla="*/ 815069 h 1091658"/>
                <a:gd name="connsiteX1380" fmla="*/ 762581 w 944077"/>
                <a:gd name="connsiteY1380" fmla="*/ 817048 h 1091658"/>
                <a:gd name="connsiteX1381" fmla="*/ 763419 w 944077"/>
                <a:gd name="connsiteY1381" fmla="*/ 820123 h 1091658"/>
                <a:gd name="connsiteX1382" fmla="*/ 764498 w 944077"/>
                <a:gd name="connsiteY1382" fmla="*/ 821570 h 1091658"/>
                <a:gd name="connsiteX1383" fmla="*/ 764780 w 944077"/>
                <a:gd name="connsiteY1383" fmla="*/ 822462 h 1091658"/>
                <a:gd name="connsiteX1384" fmla="*/ 764827 w 944077"/>
                <a:gd name="connsiteY1384" fmla="*/ 823221 h 1091658"/>
                <a:gd name="connsiteX1385" fmla="*/ 764435 w 944077"/>
                <a:gd name="connsiteY1385" fmla="*/ 824277 h 1091658"/>
                <a:gd name="connsiteX1386" fmla="*/ 765546 w 944077"/>
                <a:gd name="connsiteY1386" fmla="*/ 829800 h 1091658"/>
                <a:gd name="connsiteX1387" fmla="*/ 744846 w 944077"/>
                <a:gd name="connsiteY1387" fmla="*/ 835488 h 1091658"/>
                <a:gd name="connsiteX1388" fmla="*/ 742374 w 944077"/>
                <a:gd name="connsiteY1388" fmla="*/ 835527 h 1091658"/>
                <a:gd name="connsiteX1389" fmla="*/ 741755 w 944077"/>
                <a:gd name="connsiteY1389" fmla="*/ 829613 h 1091658"/>
                <a:gd name="connsiteX1390" fmla="*/ 744666 w 944077"/>
                <a:gd name="connsiteY1390" fmla="*/ 821116 h 1091658"/>
                <a:gd name="connsiteX1391" fmla="*/ 744869 w 944077"/>
                <a:gd name="connsiteY1391" fmla="*/ 817885 h 1091658"/>
                <a:gd name="connsiteX1392" fmla="*/ 743891 w 944077"/>
                <a:gd name="connsiteY1392" fmla="*/ 815452 h 1091658"/>
                <a:gd name="connsiteX1393" fmla="*/ 743492 w 944077"/>
                <a:gd name="connsiteY1393" fmla="*/ 813457 h 1091658"/>
                <a:gd name="connsiteX1394" fmla="*/ 743735 w 944077"/>
                <a:gd name="connsiteY1394" fmla="*/ 812644 h 1091658"/>
                <a:gd name="connsiteX1395" fmla="*/ 747451 w 944077"/>
                <a:gd name="connsiteY1395" fmla="*/ 810962 h 1091658"/>
                <a:gd name="connsiteX1396" fmla="*/ 748609 w 944077"/>
                <a:gd name="connsiteY1396" fmla="*/ 812745 h 1091658"/>
                <a:gd name="connsiteX1397" fmla="*/ 749994 w 944077"/>
                <a:gd name="connsiteY1397" fmla="*/ 817478 h 1091658"/>
                <a:gd name="connsiteX1398" fmla="*/ 752622 w 944077"/>
                <a:gd name="connsiteY1398" fmla="*/ 824285 h 1091658"/>
                <a:gd name="connsiteX1399" fmla="*/ 752560 w 944077"/>
                <a:gd name="connsiteY1399" fmla="*/ 830817 h 1091658"/>
                <a:gd name="connsiteX1400" fmla="*/ 751097 w 944077"/>
                <a:gd name="connsiteY1400" fmla="*/ 832429 h 1091658"/>
                <a:gd name="connsiteX1401" fmla="*/ 746512 w 944077"/>
                <a:gd name="connsiteY1401" fmla="*/ 834080 h 1091658"/>
                <a:gd name="connsiteX1402" fmla="*/ 744846 w 944077"/>
                <a:gd name="connsiteY1402" fmla="*/ 835488 h 1091658"/>
                <a:gd name="connsiteX1403" fmla="*/ 767549 w 944077"/>
                <a:gd name="connsiteY1403" fmla="*/ 848303 h 1091658"/>
                <a:gd name="connsiteX1404" fmla="*/ 767753 w 944077"/>
                <a:gd name="connsiteY1404" fmla="*/ 853224 h 1091658"/>
                <a:gd name="connsiteX1405" fmla="*/ 767385 w 944077"/>
                <a:gd name="connsiteY1405" fmla="*/ 858176 h 1091658"/>
                <a:gd name="connsiteX1406" fmla="*/ 766540 w 944077"/>
                <a:gd name="connsiteY1406" fmla="*/ 864279 h 1091658"/>
                <a:gd name="connsiteX1407" fmla="*/ 766681 w 944077"/>
                <a:gd name="connsiteY1407" fmla="*/ 865522 h 1091658"/>
                <a:gd name="connsiteX1408" fmla="*/ 767667 w 944077"/>
                <a:gd name="connsiteY1408" fmla="*/ 865819 h 1091658"/>
                <a:gd name="connsiteX1409" fmla="*/ 767933 w 944077"/>
                <a:gd name="connsiteY1409" fmla="*/ 866586 h 1091658"/>
                <a:gd name="connsiteX1410" fmla="*/ 767643 w 944077"/>
                <a:gd name="connsiteY1410" fmla="*/ 869810 h 1091658"/>
                <a:gd name="connsiteX1411" fmla="*/ 767119 w 944077"/>
                <a:gd name="connsiteY1411" fmla="*/ 872290 h 1091658"/>
                <a:gd name="connsiteX1412" fmla="*/ 766094 w 944077"/>
                <a:gd name="connsiteY1412" fmla="*/ 874324 h 1091658"/>
                <a:gd name="connsiteX1413" fmla="*/ 765500 w 944077"/>
                <a:gd name="connsiteY1413" fmla="*/ 876764 h 1091658"/>
                <a:gd name="connsiteX1414" fmla="*/ 764952 w 944077"/>
                <a:gd name="connsiteY1414" fmla="*/ 877304 h 1091658"/>
                <a:gd name="connsiteX1415" fmla="*/ 762566 w 944077"/>
                <a:gd name="connsiteY1415" fmla="*/ 877735 h 1091658"/>
                <a:gd name="connsiteX1416" fmla="*/ 761259 w 944077"/>
                <a:gd name="connsiteY1416" fmla="*/ 877469 h 1091658"/>
                <a:gd name="connsiteX1417" fmla="*/ 760211 w 944077"/>
                <a:gd name="connsiteY1417" fmla="*/ 874692 h 1091658"/>
                <a:gd name="connsiteX1418" fmla="*/ 759906 w 944077"/>
                <a:gd name="connsiteY1418" fmla="*/ 872986 h 1091658"/>
                <a:gd name="connsiteX1419" fmla="*/ 759968 w 944077"/>
                <a:gd name="connsiteY1419" fmla="*/ 870756 h 1091658"/>
                <a:gd name="connsiteX1420" fmla="*/ 758677 w 944077"/>
                <a:gd name="connsiteY1420" fmla="*/ 867768 h 1091658"/>
                <a:gd name="connsiteX1421" fmla="*/ 758638 w 944077"/>
                <a:gd name="connsiteY1421" fmla="*/ 866626 h 1091658"/>
                <a:gd name="connsiteX1422" fmla="*/ 759139 w 944077"/>
                <a:gd name="connsiteY1422" fmla="*/ 864662 h 1091658"/>
                <a:gd name="connsiteX1423" fmla="*/ 760180 w 944077"/>
                <a:gd name="connsiteY1423" fmla="*/ 863692 h 1091658"/>
                <a:gd name="connsiteX1424" fmla="*/ 760336 w 944077"/>
                <a:gd name="connsiteY1424" fmla="*/ 860672 h 1091658"/>
                <a:gd name="connsiteX1425" fmla="*/ 760860 w 944077"/>
                <a:gd name="connsiteY1425" fmla="*/ 859772 h 1091658"/>
                <a:gd name="connsiteX1426" fmla="*/ 762041 w 944077"/>
                <a:gd name="connsiteY1426" fmla="*/ 858528 h 1091658"/>
                <a:gd name="connsiteX1427" fmla="*/ 762221 w 944077"/>
                <a:gd name="connsiteY1427" fmla="*/ 858019 h 1091658"/>
                <a:gd name="connsiteX1428" fmla="*/ 762112 w 944077"/>
                <a:gd name="connsiteY1428" fmla="*/ 857573 h 1091658"/>
                <a:gd name="connsiteX1429" fmla="*/ 761674 w 944077"/>
                <a:gd name="connsiteY1429" fmla="*/ 857527 h 1091658"/>
                <a:gd name="connsiteX1430" fmla="*/ 756925 w 944077"/>
                <a:gd name="connsiteY1430" fmla="*/ 861251 h 1091658"/>
                <a:gd name="connsiteX1431" fmla="*/ 756463 w 944077"/>
                <a:gd name="connsiteY1431" fmla="*/ 862307 h 1091658"/>
                <a:gd name="connsiteX1432" fmla="*/ 756252 w 944077"/>
                <a:gd name="connsiteY1432" fmla="*/ 863707 h 1091658"/>
                <a:gd name="connsiteX1433" fmla="*/ 756198 w 944077"/>
                <a:gd name="connsiteY1433" fmla="*/ 868652 h 1091658"/>
                <a:gd name="connsiteX1434" fmla="*/ 755360 w 944077"/>
                <a:gd name="connsiteY1434" fmla="*/ 871515 h 1091658"/>
                <a:gd name="connsiteX1435" fmla="*/ 754601 w 944077"/>
                <a:gd name="connsiteY1435" fmla="*/ 872063 h 1091658"/>
                <a:gd name="connsiteX1436" fmla="*/ 752388 w 944077"/>
                <a:gd name="connsiteY1436" fmla="*/ 872188 h 1091658"/>
                <a:gd name="connsiteX1437" fmla="*/ 749461 w 944077"/>
                <a:gd name="connsiteY1437" fmla="*/ 871899 h 1091658"/>
                <a:gd name="connsiteX1438" fmla="*/ 746144 w 944077"/>
                <a:gd name="connsiteY1438" fmla="*/ 869270 h 1091658"/>
                <a:gd name="connsiteX1439" fmla="*/ 743977 w 944077"/>
                <a:gd name="connsiteY1439" fmla="*/ 869997 h 1091658"/>
                <a:gd name="connsiteX1440" fmla="*/ 743531 w 944077"/>
                <a:gd name="connsiteY1440" fmla="*/ 866806 h 1091658"/>
                <a:gd name="connsiteX1441" fmla="*/ 744619 w 944077"/>
                <a:gd name="connsiteY1441" fmla="*/ 864255 h 1091658"/>
                <a:gd name="connsiteX1442" fmla="*/ 748656 w 944077"/>
                <a:gd name="connsiteY1442" fmla="*/ 864474 h 1091658"/>
                <a:gd name="connsiteX1443" fmla="*/ 749336 w 944077"/>
                <a:gd name="connsiteY1443" fmla="*/ 859944 h 1091658"/>
                <a:gd name="connsiteX1444" fmla="*/ 748053 w 944077"/>
                <a:gd name="connsiteY1444" fmla="*/ 858880 h 1091658"/>
                <a:gd name="connsiteX1445" fmla="*/ 746629 w 944077"/>
                <a:gd name="connsiteY1445" fmla="*/ 857065 h 1091658"/>
                <a:gd name="connsiteX1446" fmla="*/ 745784 w 944077"/>
                <a:gd name="connsiteY1446" fmla="*/ 855399 h 1091658"/>
                <a:gd name="connsiteX1447" fmla="*/ 746543 w 944077"/>
                <a:gd name="connsiteY1447" fmla="*/ 854163 h 1091658"/>
                <a:gd name="connsiteX1448" fmla="*/ 748883 w 944077"/>
                <a:gd name="connsiteY1448" fmla="*/ 852371 h 1091658"/>
                <a:gd name="connsiteX1449" fmla="*/ 750134 w 944077"/>
                <a:gd name="connsiteY1449" fmla="*/ 852183 h 1091658"/>
                <a:gd name="connsiteX1450" fmla="*/ 751292 w 944077"/>
                <a:gd name="connsiteY1450" fmla="*/ 853185 h 1091658"/>
                <a:gd name="connsiteX1451" fmla="*/ 754163 w 944077"/>
                <a:gd name="connsiteY1451" fmla="*/ 852426 h 1091658"/>
                <a:gd name="connsiteX1452" fmla="*/ 753999 w 944077"/>
                <a:gd name="connsiteY1452" fmla="*/ 849586 h 1091658"/>
                <a:gd name="connsiteX1453" fmla="*/ 751441 w 944077"/>
                <a:gd name="connsiteY1453" fmla="*/ 848334 h 1091658"/>
                <a:gd name="connsiteX1454" fmla="*/ 752012 w 944077"/>
                <a:gd name="connsiteY1454" fmla="*/ 846183 h 1091658"/>
                <a:gd name="connsiteX1455" fmla="*/ 755243 w 944077"/>
                <a:gd name="connsiteY1455" fmla="*/ 844125 h 1091658"/>
                <a:gd name="connsiteX1456" fmla="*/ 757175 w 944077"/>
                <a:gd name="connsiteY1456" fmla="*/ 842052 h 1091658"/>
                <a:gd name="connsiteX1457" fmla="*/ 757261 w 944077"/>
                <a:gd name="connsiteY1457" fmla="*/ 839697 h 1091658"/>
                <a:gd name="connsiteX1458" fmla="*/ 756479 w 944077"/>
                <a:gd name="connsiteY1458" fmla="*/ 837350 h 1091658"/>
                <a:gd name="connsiteX1459" fmla="*/ 756722 w 944077"/>
                <a:gd name="connsiteY1459" fmla="*/ 836435 h 1091658"/>
                <a:gd name="connsiteX1460" fmla="*/ 758333 w 944077"/>
                <a:gd name="connsiteY1460" fmla="*/ 834502 h 1091658"/>
                <a:gd name="connsiteX1461" fmla="*/ 760587 w 944077"/>
                <a:gd name="connsiteY1461" fmla="*/ 833571 h 1091658"/>
                <a:gd name="connsiteX1462" fmla="*/ 761611 w 944077"/>
                <a:gd name="connsiteY1462" fmla="*/ 833704 h 1091658"/>
                <a:gd name="connsiteX1463" fmla="*/ 763700 w 944077"/>
                <a:gd name="connsiteY1463" fmla="*/ 835066 h 1091658"/>
                <a:gd name="connsiteX1464" fmla="*/ 765562 w 944077"/>
                <a:gd name="connsiteY1464" fmla="*/ 835230 h 1091658"/>
                <a:gd name="connsiteX1465" fmla="*/ 766016 w 944077"/>
                <a:gd name="connsiteY1465" fmla="*/ 835637 h 1091658"/>
                <a:gd name="connsiteX1466" fmla="*/ 766352 w 944077"/>
                <a:gd name="connsiteY1466" fmla="*/ 837147 h 1091658"/>
                <a:gd name="connsiteX1467" fmla="*/ 767549 w 944077"/>
                <a:gd name="connsiteY1467" fmla="*/ 848303 h 1091658"/>
                <a:gd name="connsiteX1468" fmla="*/ 753709 w 944077"/>
                <a:gd name="connsiteY1468" fmla="*/ 837913 h 1091658"/>
                <a:gd name="connsiteX1469" fmla="*/ 753530 w 944077"/>
                <a:gd name="connsiteY1469" fmla="*/ 840558 h 1091658"/>
                <a:gd name="connsiteX1470" fmla="*/ 750283 w 944077"/>
                <a:gd name="connsiteY1470" fmla="*/ 845659 h 1091658"/>
                <a:gd name="connsiteX1471" fmla="*/ 747490 w 944077"/>
                <a:gd name="connsiteY1471" fmla="*/ 848679 h 1091658"/>
                <a:gd name="connsiteX1472" fmla="*/ 744940 w 944077"/>
                <a:gd name="connsiteY1472" fmla="*/ 851072 h 1091658"/>
                <a:gd name="connsiteX1473" fmla="*/ 743312 w 944077"/>
                <a:gd name="connsiteY1473" fmla="*/ 851049 h 1091658"/>
                <a:gd name="connsiteX1474" fmla="*/ 741974 w 944077"/>
                <a:gd name="connsiteY1474" fmla="*/ 849899 h 1091658"/>
                <a:gd name="connsiteX1475" fmla="*/ 743477 w 944077"/>
                <a:gd name="connsiteY1475" fmla="*/ 848006 h 1091658"/>
                <a:gd name="connsiteX1476" fmla="*/ 745346 w 944077"/>
                <a:gd name="connsiteY1476" fmla="*/ 846120 h 1091658"/>
                <a:gd name="connsiteX1477" fmla="*/ 744752 w 944077"/>
                <a:gd name="connsiteY1477" fmla="*/ 843679 h 1091658"/>
                <a:gd name="connsiteX1478" fmla="*/ 744189 w 944077"/>
                <a:gd name="connsiteY1478" fmla="*/ 842975 h 1091658"/>
                <a:gd name="connsiteX1479" fmla="*/ 743398 w 944077"/>
                <a:gd name="connsiteY1479" fmla="*/ 842717 h 1091658"/>
                <a:gd name="connsiteX1480" fmla="*/ 742045 w 944077"/>
                <a:gd name="connsiteY1480" fmla="*/ 841450 h 1091658"/>
                <a:gd name="connsiteX1481" fmla="*/ 742459 w 944077"/>
                <a:gd name="connsiteY1481" fmla="*/ 839564 h 1091658"/>
                <a:gd name="connsiteX1482" fmla="*/ 743250 w 944077"/>
                <a:gd name="connsiteY1482" fmla="*/ 838664 h 1091658"/>
                <a:gd name="connsiteX1483" fmla="*/ 744298 w 944077"/>
                <a:gd name="connsiteY1483" fmla="*/ 837976 h 1091658"/>
                <a:gd name="connsiteX1484" fmla="*/ 745276 w 944077"/>
                <a:gd name="connsiteY1484" fmla="*/ 838383 h 1091658"/>
                <a:gd name="connsiteX1485" fmla="*/ 749516 w 944077"/>
                <a:gd name="connsiteY1485" fmla="*/ 837061 h 1091658"/>
                <a:gd name="connsiteX1486" fmla="*/ 750854 w 944077"/>
                <a:gd name="connsiteY1486" fmla="*/ 835989 h 1091658"/>
                <a:gd name="connsiteX1487" fmla="*/ 753436 w 944077"/>
                <a:gd name="connsiteY1487" fmla="*/ 835809 h 1091658"/>
                <a:gd name="connsiteX1488" fmla="*/ 753709 w 944077"/>
                <a:gd name="connsiteY1488" fmla="*/ 837913 h 1091658"/>
                <a:gd name="connsiteX1489" fmla="*/ 754844 w 944077"/>
                <a:gd name="connsiteY1489" fmla="*/ 887185 h 1091658"/>
                <a:gd name="connsiteX1490" fmla="*/ 750549 w 944077"/>
                <a:gd name="connsiteY1490" fmla="*/ 889939 h 1091658"/>
                <a:gd name="connsiteX1491" fmla="*/ 749289 w 944077"/>
                <a:gd name="connsiteY1491" fmla="*/ 888797 h 1091658"/>
                <a:gd name="connsiteX1492" fmla="*/ 746191 w 944077"/>
                <a:gd name="connsiteY1492" fmla="*/ 888813 h 1091658"/>
                <a:gd name="connsiteX1493" fmla="*/ 747005 w 944077"/>
                <a:gd name="connsiteY1493" fmla="*/ 885832 h 1091658"/>
                <a:gd name="connsiteX1494" fmla="*/ 747318 w 944077"/>
                <a:gd name="connsiteY1494" fmla="*/ 883649 h 1091658"/>
                <a:gd name="connsiteX1495" fmla="*/ 747787 w 944077"/>
                <a:gd name="connsiteY1495" fmla="*/ 882804 h 1091658"/>
                <a:gd name="connsiteX1496" fmla="*/ 747959 w 944077"/>
                <a:gd name="connsiteY1496" fmla="*/ 880919 h 1091658"/>
                <a:gd name="connsiteX1497" fmla="*/ 748890 w 944077"/>
                <a:gd name="connsiteY1497" fmla="*/ 877484 h 1091658"/>
                <a:gd name="connsiteX1498" fmla="*/ 751456 w 944077"/>
                <a:gd name="connsiteY1498" fmla="*/ 878627 h 1091658"/>
                <a:gd name="connsiteX1499" fmla="*/ 753373 w 944077"/>
                <a:gd name="connsiteY1499" fmla="*/ 878963 h 1091658"/>
                <a:gd name="connsiteX1500" fmla="*/ 755970 w 944077"/>
                <a:gd name="connsiteY1500" fmla="*/ 880105 h 1091658"/>
                <a:gd name="connsiteX1501" fmla="*/ 758787 w 944077"/>
                <a:gd name="connsiteY1501" fmla="*/ 880833 h 1091658"/>
                <a:gd name="connsiteX1502" fmla="*/ 759609 w 944077"/>
                <a:gd name="connsiteY1502" fmla="*/ 883821 h 1091658"/>
                <a:gd name="connsiteX1503" fmla="*/ 756870 w 944077"/>
                <a:gd name="connsiteY1503" fmla="*/ 885190 h 1091658"/>
                <a:gd name="connsiteX1504" fmla="*/ 754844 w 944077"/>
                <a:gd name="connsiteY1504" fmla="*/ 887185 h 1091658"/>
                <a:gd name="connsiteX1505" fmla="*/ 749415 w 944077"/>
                <a:gd name="connsiteY1505" fmla="*/ 900407 h 1091658"/>
                <a:gd name="connsiteX1506" fmla="*/ 748789 w 944077"/>
                <a:gd name="connsiteY1506" fmla="*/ 903599 h 1091658"/>
                <a:gd name="connsiteX1507" fmla="*/ 747013 w 944077"/>
                <a:gd name="connsiteY1507" fmla="*/ 903325 h 1091658"/>
                <a:gd name="connsiteX1508" fmla="*/ 746418 w 944077"/>
                <a:gd name="connsiteY1508" fmla="*/ 902511 h 1091658"/>
                <a:gd name="connsiteX1509" fmla="*/ 746105 w 944077"/>
                <a:gd name="connsiteY1509" fmla="*/ 900485 h 1091658"/>
                <a:gd name="connsiteX1510" fmla="*/ 745558 w 944077"/>
                <a:gd name="connsiteY1510" fmla="*/ 899507 h 1091658"/>
                <a:gd name="connsiteX1511" fmla="*/ 746324 w 944077"/>
                <a:gd name="connsiteY1511" fmla="*/ 897481 h 1091658"/>
                <a:gd name="connsiteX1512" fmla="*/ 746825 w 944077"/>
                <a:gd name="connsiteY1512" fmla="*/ 895236 h 1091658"/>
                <a:gd name="connsiteX1513" fmla="*/ 746653 w 944077"/>
                <a:gd name="connsiteY1513" fmla="*/ 893515 h 1091658"/>
                <a:gd name="connsiteX1514" fmla="*/ 749375 w 944077"/>
                <a:gd name="connsiteY1514" fmla="*/ 893640 h 1091658"/>
                <a:gd name="connsiteX1515" fmla="*/ 752614 w 944077"/>
                <a:gd name="connsiteY1515" fmla="*/ 894086 h 1091658"/>
                <a:gd name="connsiteX1516" fmla="*/ 753514 w 944077"/>
                <a:gd name="connsiteY1516" fmla="*/ 894555 h 1091658"/>
                <a:gd name="connsiteX1517" fmla="*/ 752520 w 944077"/>
                <a:gd name="connsiteY1517" fmla="*/ 896073 h 1091658"/>
                <a:gd name="connsiteX1518" fmla="*/ 751574 w 944077"/>
                <a:gd name="connsiteY1518" fmla="*/ 896972 h 1091658"/>
                <a:gd name="connsiteX1519" fmla="*/ 749618 w 944077"/>
                <a:gd name="connsiteY1519" fmla="*/ 897528 h 1091658"/>
                <a:gd name="connsiteX1520" fmla="*/ 749415 w 944077"/>
                <a:gd name="connsiteY1520" fmla="*/ 900407 h 1091658"/>
                <a:gd name="connsiteX1521" fmla="*/ 765742 w 944077"/>
                <a:gd name="connsiteY1521" fmla="*/ 921170 h 1091658"/>
                <a:gd name="connsiteX1522" fmla="*/ 765695 w 944077"/>
                <a:gd name="connsiteY1522" fmla="*/ 924104 h 1091658"/>
                <a:gd name="connsiteX1523" fmla="*/ 764999 w 944077"/>
                <a:gd name="connsiteY1523" fmla="*/ 925043 h 1091658"/>
                <a:gd name="connsiteX1524" fmla="*/ 764389 w 944077"/>
                <a:gd name="connsiteY1524" fmla="*/ 925325 h 1091658"/>
                <a:gd name="connsiteX1525" fmla="*/ 762847 w 944077"/>
                <a:gd name="connsiteY1525" fmla="*/ 924433 h 1091658"/>
                <a:gd name="connsiteX1526" fmla="*/ 761963 w 944077"/>
                <a:gd name="connsiteY1526" fmla="*/ 924331 h 1091658"/>
                <a:gd name="connsiteX1527" fmla="*/ 760500 w 944077"/>
                <a:gd name="connsiteY1527" fmla="*/ 925888 h 1091658"/>
                <a:gd name="connsiteX1528" fmla="*/ 759272 w 944077"/>
                <a:gd name="connsiteY1528" fmla="*/ 926678 h 1091658"/>
                <a:gd name="connsiteX1529" fmla="*/ 757441 w 944077"/>
                <a:gd name="connsiteY1529" fmla="*/ 926475 h 1091658"/>
                <a:gd name="connsiteX1530" fmla="*/ 755008 w 944077"/>
                <a:gd name="connsiteY1530" fmla="*/ 925419 h 1091658"/>
                <a:gd name="connsiteX1531" fmla="*/ 752841 w 944077"/>
                <a:gd name="connsiteY1531" fmla="*/ 929847 h 1091658"/>
                <a:gd name="connsiteX1532" fmla="*/ 751824 w 944077"/>
                <a:gd name="connsiteY1532" fmla="*/ 931333 h 1091658"/>
                <a:gd name="connsiteX1533" fmla="*/ 749704 w 944077"/>
                <a:gd name="connsiteY1533" fmla="*/ 933406 h 1091658"/>
                <a:gd name="connsiteX1534" fmla="*/ 749469 w 944077"/>
                <a:gd name="connsiteY1534" fmla="*/ 930973 h 1091658"/>
                <a:gd name="connsiteX1535" fmla="*/ 750815 w 944077"/>
                <a:gd name="connsiteY1535" fmla="*/ 927351 h 1091658"/>
                <a:gd name="connsiteX1536" fmla="*/ 751441 w 944077"/>
                <a:gd name="connsiteY1536" fmla="*/ 924886 h 1091658"/>
                <a:gd name="connsiteX1537" fmla="*/ 752677 w 944077"/>
                <a:gd name="connsiteY1537" fmla="*/ 921225 h 1091658"/>
                <a:gd name="connsiteX1538" fmla="*/ 755165 w 944077"/>
                <a:gd name="connsiteY1538" fmla="*/ 922602 h 1091658"/>
                <a:gd name="connsiteX1539" fmla="*/ 758654 w 944077"/>
                <a:gd name="connsiteY1539" fmla="*/ 921249 h 1091658"/>
                <a:gd name="connsiteX1540" fmla="*/ 761830 w 944077"/>
                <a:gd name="connsiteY1540" fmla="*/ 918738 h 1091658"/>
                <a:gd name="connsiteX1541" fmla="*/ 764576 w 944077"/>
                <a:gd name="connsiteY1541" fmla="*/ 918722 h 1091658"/>
                <a:gd name="connsiteX1542" fmla="*/ 765476 w 944077"/>
                <a:gd name="connsiteY1542" fmla="*/ 920059 h 1091658"/>
                <a:gd name="connsiteX1543" fmla="*/ 765742 w 944077"/>
                <a:gd name="connsiteY1543" fmla="*/ 921170 h 1091658"/>
                <a:gd name="connsiteX1544" fmla="*/ 759937 w 944077"/>
                <a:gd name="connsiteY1544" fmla="*/ 933578 h 1091658"/>
                <a:gd name="connsiteX1545" fmla="*/ 760876 w 944077"/>
                <a:gd name="connsiteY1545" fmla="*/ 940455 h 1091658"/>
                <a:gd name="connsiteX1546" fmla="*/ 761549 w 944077"/>
                <a:gd name="connsiteY1546" fmla="*/ 941418 h 1091658"/>
                <a:gd name="connsiteX1547" fmla="*/ 763786 w 944077"/>
                <a:gd name="connsiteY1547" fmla="*/ 941926 h 1091658"/>
                <a:gd name="connsiteX1548" fmla="*/ 766219 w 944077"/>
                <a:gd name="connsiteY1548" fmla="*/ 945431 h 1091658"/>
                <a:gd name="connsiteX1549" fmla="*/ 766329 w 944077"/>
                <a:gd name="connsiteY1549" fmla="*/ 946393 h 1091658"/>
                <a:gd name="connsiteX1550" fmla="*/ 763387 w 944077"/>
                <a:gd name="connsiteY1550" fmla="*/ 952378 h 1091658"/>
                <a:gd name="connsiteX1551" fmla="*/ 762761 w 944077"/>
                <a:gd name="connsiteY1551" fmla="*/ 956642 h 1091658"/>
                <a:gd name="connsiteX1552" fmla="*/ 759311 w 944077"/>
                <a:gd name="connsiteY1552" fmla="*/ 956337 h 1091658"/>
                <a:gd name="connsiteX1553" fmla="*/ 757864 w 944077"/>
                <a:gd name="connsiteY1553" fmla="*/ 952104 h 1091658"/>
                <a:gd name="connsiteX1554" fmla="*/ 755681 w 944077"/>
                <a:gd name="connsiteY1554" fmla="*/ 948028 h 1091658"/>
                <a:gd name="connsiteX1555" fmla="*/ 754946 w 944077"/>
                <a:gd name="connsiteY1555" fmla="*/ 943272 h 1091658"/>
                <a:gd name="connsiteX1556" fmla="*/ 753749 w 944077"/>
                <a:gd name="connsiteY1556" fmla="*/ 939196 h 1091658"/>
                <a:gd name="connsiteX1557" fmla="*/ 755885 w 944077"/>
                <a:gd name="connsiteY1557" fmla="*/ 936896 h 1091658"/>
                <a:gd name="connsiteX1558" fmla="*/ 757926 w 944077"/>
                <a:gd name="connsiteY1558" fmla="*/ 937404 h 1091658"/>
                <a:gd name="connsiteX1559" fmla="*/ 758044 w 944077"/>
                <a:gd name="connsiteY1559" fmla="*/ 934290 h 1091658"/>
                <a:gd name="connsiteX1560" fmla="*/ 759937 w 944077"/>
                <a:gd name="connsiteY1560" fmla="*/ 933578 h 1091658"/>
                <a:gd name="connsiteX1561" fmla="*/ 774888 w 944077"/>
                <a:gd name="connsiteY1561" fmla="*/ 944226 h 1091658"/>
                <a:gd name="connsiteX1562" fmla="*/ 774230 w 944077"/>
                <a:gd name="connsiteY1562" fmla="*/ 944617 h 1091658"/>
                <a:gd name="connsiteX1563" fmla="*/ 771789 w 944077"/>
                <a:gd name="connsiteY1563" fmla="*/ 943796 h 1091658"/>
                <a:gd name="connsiteX1564" fmla="*/ 770569 w 944077"/>
                <a:gd name="connsiteY1564" fmla="*/ 943053 h 1091658"/>
                <a:gd name="connsiteX1565" fmla="*/ 768707 w 944077"/>
                <a:gd name="connsiteY1565" fmla="*/ 941183 h 1091658"/>
                <a:gd name="connsiteX1566" fmla="*/ 768410 w 944077"/>
                <a:gd name="connsiteY1566" fmla="*/ 939250 h 1091658"/>
                <a:gd name="connsiteX1567" fmla="*/ 767573 w 944077"/>
                <a:gd name="connsiteY1567" fmla="*/ 936958 h 1091658"/>
                <a:gd name="connsiteX1568" fmla="*/ 768112 w 944077"/>
                <a:gd name="connsiteY1568" fmla="*/ 936927 h 1091658"/>
                <a:gd name="connsiteX1569" fmla="*/ 770061 w 944077"/>
                <a:gd name="connsiteY1569" fmla="*/ 937834 h 1091658"/>
                <a:gd name="connsiteX1570" fmla="*/ 770859 w 944077"/>
                <a:gd name="connsiteY1570" fmla="*/ 938531 h 1091658"/>
                <a:gd name="connsiteX1571" fmla="*/ 771922 w 944077"/>
                <a:gd name="connsiteY1571" fmla="*/ 940001 h 1091658"/>
                <a:gd name="connsiteX1572" fmla="*/ 775075 w 944077"/>
                <a:gd name="connsiteY1572" fmla="*/ 942106 h 1091658"/>
                <a:gd name="connsiteX1573" fmla="*/ 775474 w 944077"/>
                <a:gd name="connsiteY1573" fmla="*/ 942724 h 1091658"/>
                <a:gd name="connsiteX1574" fmla="*/ 775396 w 944077"/>
                <a:gd name="connsiteY1574" fmla="*/ 943530 h 1091658"/>
                <a:gd name="connsiteX1575" fmla="*/ 774888 w 944077"/>
                <a:gd name="connsiteY1575" fmla="*/ 944226 h 1091658"/>
                <a:gd name="connsiteX1576" fmla="*/ 895908 w 944077"/>
                <a:gd name="connsiteY1576" fmla="*/ 970067 h 1091658"/>
                <a:gd name="connsiteX1577" fmla="*/ 895869 w 944077"/>
                <a:gd name="connsiteY1577" fmla="*/ 980824 h 1091658"/>
                <a:gd name="connsiteX1578" fmla="*/ 895830 w 944077"/>
                <a:gd name="connsiteY1578" fmla="*/ 991487 h 1091658"/>
                <a:gd name="connsiteX1579" fmla="*/ 895799 w 944077"/>
                <a:gd name="connsiteY1579" fmla="*/ 1001525 h 1091658"/>
                <a:gd name="connsiteX1580" fmla="*/ 895768 w 944077"/>
                <a:gd name="connsiteY1580" fmla="*/ 1011633 h 1091658"/>
                <a:gd name="connsiteX1581" fmla="*/ 895736 w 944077"/>
                <a:gd name="connsiteY1581" fmla="*/ 1021459 h 1091658"/>
                <a:gd name="connsiteX1582" fmla="*/ 895705 w 944077"/>
                <a:gd name="connsiteY1582" fmla="*/ 1031606 h 1091658"/>
                <a:gd name="connsiteX1583" fmla="*/ 895533 w 944077"/>
                <a:gd name="connsiteY1583" fmla="*/ 1043060 h 1091658"/>
                <a:gd name="connsiteX1584" fmla="*/ 895408 w 944077"/>
                <a:gd name="connsiteY1584" fmla="*/ 1051634 h 1091658"/>
                <a:gd name="connsiteX1585" fmla="*/ 892106 w 944077"/>
                <a:gd name="connsiteY1585" fmla="*/ 1051634 h 1091658"/>
                <a:gd name="connsiteX1586" fmla="*/ 891238 w 944077"/>
                <a:gd name="connsiteY1586" fmla="*/ 1052510 h 1091658"/>
                <a:gd name="connsiteX1587" fmla="*/ 886012 w 944077"/>
                <a:gd name="connsiteY1587" fmla="*/ 1053770 h 1091658"/>
                <a:gd name="connsiteX1588" fmla="*/ 877124 w 944077"/>
                <a:gd name="connsiteY1588" fmla="*/ 1051830 h 1091658"/>
                <a:gd name="connsiteX1589" fmla="*/ 874903 w 944077"/>
                <a:gd name="connsiteY1589" fmla="*/ 1050077 h 1091658"/>
                <a:gd name="connsiteX1590" fmla="*/ 871922 w 944077"/>
                <a:gd name="connsiteY1590" fmla="*/ 1046251 h 1091658"/>
                <a:gd name="connsiteX1591" fmla="*/ 870858 w 944077"/>
                <a:gd name="connsiteY1591" fmla="*/ 1047284 h 1091658"/>
                <a:gd name="connsiteX1592" fmla="*/ 868057 w 944077"/>
                <a:gd name="connsiteY1592" fmla="*/ 1048904 h 1091658"/>
                <a:gd name="connsiteX1593" fmla="*/ 865178 w 944077"/>
                <a:gd name="connsiteY1593" fmla="*/ 1050187 h 1091658"/>
                <a:gd name="connsiteX1594" fmla="*/ 862815 w 944077"/>
                <a:gd name="connsiteY1594" fmla="*/ 1050327 h 1091658"/>
                <a:gd name="connsiteX1595" fmla="*/ 860625 w 944077"/>
                <a:gd name="connsiteY1595" fmla="*/ 1048740 h 1091658"/>
                <a:gd name="connsiteX1596" fmla="*/ 860155 w 944077"/>
                <a:gd name="connsiteY1596" fmla="*/ 1047934 h 1091658"/>
                <a:gd name="connsiteX1597" fmla="*/ 859655 w 944077"/>
                <a:gd name="connsiteY1597" fmla="*/ 1047762 h 1091658"/>
                <a:gd name="connsiteX1598" fmla="*/ 854929 w 944077"/>
                <a:gd name="connsiteY1598" fmla="*/ 1049960 h 1091658"/>
                <a:gd name="connsiteX1599" fmla="*/ 849703 w 944077"/>
                <a:gd name="connsiteY1599" fmla="*/ 1047714 h 1091658"/>
                <a:gd name="connsiteX1600" fmla="*/ 845541 w 944077"/>
                <a:gd name="connsiteY1600" fmla="*/ 1046345 h 1091658"/>
                <a:gd name="connsiteX1601" fmla="*/ 838852 w 944077"/>
                <a:gd name="connsiteY1601" fmla="*/ 1045571 h 1091658"/>
                <a:gd name="connsiteX1602" fmla="*/ 834205 w 944077"/>
                <a:gd name="connsiteY1602" fmla="*/ 1042755 h 1091658"/>
                <a:gd name="connsiteX1603" fmla="*/ 825630 w 944077"/>
                <a:gd name="connsiteY1603" fmla="*/ 1042997 h 1091658"/>
                <a:gd name="connsiteX1604" fmla="*/ 824089 w 944077"/>
                <a:gd name="connsiteY1604" fmla="*/ 1042066 h 1091658"/>
                <a:gd name="connsiteX1605" fmla="*/ 823518 w 944077"/>
                <a:gd name="connsiteY1605" fmla="*/ 1039312 h 1091658"/>
                <a:gd name="connsiteX1606" fmla="*/ 823972 w 944077"/>
                <a:gd name="connsiteY1606" fmla="*/ 1038037 h 1091658"/>
                <a:gd name="connsiteX1607" fmla="*/ 825803 w 944077"/>
                <a:gd name="connsiteY1607" fmla="*/ 1037262 h 1091658"/>
                <a:gd name="connsiteX1608" fmla="*/ 826311 w 944077"/>
                <a:gd name="connsiteY1608" fmla="*/ 1035737 h 1091658"/>
                <a:gd name="connsiteX1609" fmla="*/ 828165 w 944077"/>
                <a:gd name="connsiteY1609" fmla="*/ 1036104 h 1091658"/>
                <a:gd name="connsiteX1610" fmla="*/ 830567 w 944077"/>
                <a:gd name="connsiteY1610" fmla="*/ 1038123 h 1091658"/>
                <a:gd name="connsiteX1611" fmla="*/ 831303 w 944077"/>
                <a:gd name="connsiteY1611" fmla="*/ 1038053 h 1091658"/>
                <a:gd name="connsiteX1612" fmla="*/ 832890 w 944077"/>
                <a:gd name="connsiteY1612" fmla="*/ 1036152 h 1091658"/>
                <a:gd name="connsiteX1613" fmla="*/ 835238 w 944077"/>
                <a:gd name="connsiteY1613" fmla="*/ 1034469 h 1091658"/>
                <a:gd name="connsiteX1614" fmla="*/ 836075 w 944077"/>
                <a:gd name="connsiteY1614" fmla="*/ 1034297 h 1091658"/>
                <a:gd name="connsiteX1615" fmla="*/ 840385 w 944077"/>
                <a:gd name="connsiteY1615" fmla="*/ 1036370 h 1091658"/>
                <a:gd name="connsiteX1616" fmla="*/ 842122 w 944077"/>
                <a:gd name="connsiteY1616" fmla="*/ 1036136 h 1091658"/>
                <a:gd name="connsiteX1617" fmla="*/ 844610 w 944077"/>
                <a:gd name="connsiteY1617" fmla="*/ 1035205 h 1091658"/>
                <a:gd name="connsiteX1618" fmla="*/ 845056 w 944077"/>
                <a:gd name="connsiteY1618" fmla="*/ 1034391 h 1091658"/>
                <a:gd name="connsiteX1619" fmla="*/ 845455 w 944077"/>
                <a:gd name="connsiteY1619" fmla="*/ 1032967 h 1091658"/>
                <a:gd name="connsiteX1620" fmla="*/ 846112 w 944077"/>
                <a:gd name="connsiteY1620" fmla="*/ 1032138 h 1091658"/>
                <a:gd name="connsiteX1621" fmla="*/ 848326 w 944077"/>
                <a:gd name="connsiteY1621" fmla="*/ 1031731 h 1091658"/>
                <a:gd name="connsiteX1622" fmla="*/ 850486 w 944077"/>
                <a:gd name="connsiteY1622" fmla="*/ 1032545 h 1091658"/>
                <a:gd name="connsiteX1623" fmla="*/ 850736 w 944077"/>
                <a:gd name="connsiteY1623" fmla="*/ 1035025 h 1091658"/>
                <a:gd name="connsiteX1624" fmla="*/ 850439 w 944077"/>
                <a:gd name="connsiteY1624" fmla="*/ 1037685 h 1091658"/>
                <a:gd name="connsiteX1625" fmla="*/ 853247 w 944077"/>
                <a:gd name="connsiteY1625" fmla="*/ 1038404 h 1091658"/>
                <a:gd name="connsiteX1626" fmla="*/ 856658 w 944077"/>
                <a:gd name="connsiteY1626" fmla="*/ 1038319 h 1091658"/>
                <a:gd name="connsiteX1627" fmla="*/ 859005 w 944077"/>
                <a:gd name="connsiteY1627" fmla="*/ 1039312 h 1091658"/>
                <a:gd name="connsiteX1628" fmla="*/ 859302 w 944077"/>
                <a:gd name="connsiteY1628" fmla="*/ 1037693 h 1091658"/>
                <a:gd name="connsiteX1629" fmla="*/ 855555 w 944077"/>
                <a:gd name="connsiteY1629" fmla="*/ 1033460 h 1091658"/>
                <a:gd name="connsiteX1630" fmla="*/ 853983 w 944077"/>
                <a:gd name="connsiteY1630" fmla="*/ 1030839 h 1091658"/>
                <a:gd name="connsiteX1631" fmla="*/ 851870 w 944077"/>
                <a:gd name="connsiteY1631" fmla="*/ 1029298 h 1091658"/>
                <a:gd name="connsiteX1632" fmla="*/ 849155 w 944077"/>
                <a:gd name="connsiteY1632" fmla="*/ 1028508 h 1091658"/>
                <a:gd name="connsiteX1633" fmla="*/ 846887 w 944077"/>
                <a:gd name="connsiteY1633" fmla="*/ 1023610 h 1091658"/>
                <a:gd name="connsiteX1634" fmla="*/ 847027 w 944077"/>
                <a:gd name="connsiteY1634" fmla="*/ 1019331 h 1091658"/>
                <a:gd name="connsiteX1635" fmla="*/ 846785 w 944077"/>
                <a:gd name="connsiteY1635" fmla="*/ 1015177 h 1091658"/>
                <a:gd name="connsiteX1636" fmla="*/ 851682 w 944077"/>
                <a:gd name="connsiteY1636" fmla="*/ 1012900 h 1091658"/>
                <a:gd name="connsiteX1637" fmla="*/ 850556 w 944077"/>
                <a:gd name="connsiteY1637" fmla="*/ 1009364 h 1091658"/>
                <a:gd name="connsiteX1638" fmla="*/ 852246 w 944077"/>
                <a:gd name="connsiteY1638" fmla="*/ 1006689 h 1091658"/>
                <a:gd name="connsiteX1639" fmla="*/ 854170 w 944077"/>
                <a:gd name="connsiteY1639" fmla="*/ 1005663 h 1091658"/>
                <a:gd name="connsiteX1640" fmla="*/ 856111 w 944077"/>
                <a:gd name="connsiteY1640" fmla="*/ 1015521 h 1091658"/>
                <a:gd name="connsiteX1641" fmla="*/ 857503 w 944077"/>
                <a:gd name="connsiteY1641" fmla="*/ 1018995 h 1091658"/>
                <a:gd name="connsiteX1642" fmla="*/ 855727 w 944077"/>
                <a:gd name="connsiteY1642" fmla="*/ 1019699 h 1091658"/>
                <a:gd name="connsiteX1643" fmla="*/ 852011 w 944077"/>
                <a:gd name="connsiteY1643" fmla="*/ 1019691 h 1091658"/>
                <a:gd name="connsiteX1644" fmla="*/ 854084 w 944077"/>
                <a:gd name="connsiteY1644" fmla="*/ 1024565 h 1091658"/>
                <a:gd name="connsiteX1645" fmla="*/ 857495 w 944077"/>
                <a:gd name="connsiteY1645" fmla="*/ 1026239 h 1091658"/>
                <a:gd name="connsiteX1646" fmla="*/ 860429 w 944077"/>
                <a:gd name="connsiteY1646" fmla="*/ 1029861 h 1091658"/>
                <a:gd name="connsiteX1647" fmla="*/ 860492 w 944077"/>
                <a:gd name="connsiteY1647" fmla="*/ 1032498 h 1091658"/>
                <a:gd name="connsiteX1648" fmla="*/ 862119 w 944077"/>
                <a:gd name="connsiteY1648" fmla="*/ 1033687 h 1091658"/>
                <a:gd name="connsiteX1649" fmla="*/ 866046 w 944077"/>
                <a:gd name="connsiteY1649" fmla="*/ 1033766 h 1091658"/>
                <a:gd name="connsiteX1650" fmla="*/ 868753 w 944077"/>
                <a:gd name="connsiteY1650" fmla="*/ 1033249 h 1091658"/>
                <a:gd name="connsiteX1651" fmla="*/ 870028 w 944077"/>
                <a:gd name="connsiteY1651" fmla="*/ 1031489 h 1091658"/>
                <a:gd name="connsiteX1652" fmla="*/ 871499 w 944077"/>
                <a:gd name="connsiteY1652" fmla="*/ 1030933 h 1091658"/>
                <a:gd name="connsiteX1653" fmla="*/ 874136 w 944077"/>
                <a:gd name="connsiteY1653" fmla="*/ 1033116 h 1091658"/>
                <a:gd name="connsiteX1654" fmla="*/ 878580 w 944077"/>
                <a:gd name="connsiteY1654" fmla="*/ 1034735 h 1091658"/>
                <a:gd name="connsiteX1655" fmla="*/ 879776 w 944077"/>
                <a:gd name="connsiteY1655" fmla="*/ 1035878 h 1091658"/>
                <a:gd name="connsiteX1656" fmla="*/ 880645 w 944077"/>
                <a:gd name="connsiteY1656" fmla="*/ 1037787 h 1091658"/>
                <a:gd name="connsiteX1657" fmla="*/ 880700 w 944077"/>
                <a:gd name="connsiteY1657" fmla="*/ 1039844 h 1091658"/>
                <a:gd name="connsiteX1658" fmla="*/ 880926 w 944077"/>
                <a:gd name="connsiteY1658" fmla="*/ 1040940 h 1091658"/>
                <a:gd name="connsiteX1659" fmla="*/ 882217 w 944077"/>
                <a:gd name="connsiteY1659" fmla="*/ 1040408 h 1091658"/>
                <a:gd name="connsiteX1660" fmla="*/ 884064 w 944077"/>
                <a:gd name="connsiteY1660" fmla="*/ 1037614 h 1091658"/>
                <a:gd name="connsiteX1661" fmla="*/ 884971 w 944077"/>
                <a:gd name="connsiteY1661" fmla="*/ 1036644 h 1091658"/>
                <a:gd name="connsiteX1662" fmla="*/ 886082 w 944077"/>
                <a:gd name="connsiteY1662" fmla="*/ 1036167 h 1091658"/>
                <a:gd name="connsiteX1663" fmla="*/ 886786 w 944077"/>
                <a:gd name="connsiteY1663" fmla="*/ 1035541 h 1091658"/>
                <a:gd name="connsiteX1664" fmla="*/ 886810 w 944077"/>
                <a:gd name="connsiteY1664" fmla="*/ 1034728 h 1091658"/>
                <a:gd name="connsiteX1665" fmla="*/ 883485 w 944077"/>
                <a:gd name="connsiteY1665" fmla="*/ 1032756 h 1091658"/>
                <a:gd name="connsiteX1666" fmla="*/ 866085 w 944077"/>
                <a:gd name="connsiteY1666" fmla="*/ 1023564 h 1091658"/>
                <a:gd name="connsiteX1667" fmla="*/ 863950 w 944077"/>
                <a:gd name="connsiteY1667" fmla="*/ 1019910 h 1091658"/>
                <a:gd name="connsiteX1668" fmla="*/ 862510 w 944077"/>
                <a:gd name="connsiteY1668" fmla="*/ 1015325 h 1091658"/>
                <a:gd name="connsiteX1669" fmla="*/ 862557 w 944077"/>
                <a:gd name="connsiteY1669" fmla="*/ 1010608 h 1091658"/>
                <a:gd name="connsiteX1670" fmla="*/ 863824 w 944077"/>
                <a:gd name="connsiteY1670" fmla="*/ 1009153 h 1091658"/>
                <a:gd name="connsiteX1671" fmla="*/ 866930 w 944077"/>
                <a:gd name="connsiteY1671" fmla="*/ 1007298 h 1091658"/>
                <a:gd name="connsiteX1672" fmla="*/ 872634 w 944077"/>
                <a:gd name="connsiteY1672" fmla="*/ 1004685 h 1091658"/>
                <a:gd name="connsiteX1673" fmla="*/ 879213 w 944077"/>
                <a:gd name="connsiteY1673" fmla="*/ 1000938 h 1091658"/>
                <a:gd name="connsiteX1674" fmla="*/ 880034 w 944077"/>
                <a:gd name="connsiteY1674" fmla="*/ 1000218 h 1091658"/>
                <a:gd name="connsiteX1675" fmla="*/ 879956 w 944077"/>
                <a:gd name="connsiteY1675" fmla="*/ 997879 h 1091658"/>
                <a:gd name="connsiteX1676" fmla="*/ 879135 w 944077"/>
                <a:gd name="connsiteY1676" fmla="*/ 996307 h 1091658"/>
                <a:gd name="connsiteX1677" fmla="*/ 876522 w 944077"/>
                <a:gd name="connsiteY1677" fmla="*/ 995156 h 1091658"/>
                <a:gd name="connsiteX1678" fmla="*/ 873792 w 944077"/>
                <a:gd name="connsiteY1678" fmla="*/ 994867 h 1091658"/>
                <a:gd name="connsiteX1679" fmla="*/ 871186 w 944077"/>
                <a:gd name="connsiteY1679" fmla="*/ 994984 h 1091658"/>
                <a:gd name="connsiteX1680" fmla="*/ 868581 w 944077"/>
                <a:gd name="connsiteY1680" fmla="*/ 995477 h 1091658"/>
                <a:gd name="connsiteX1681" fmla="*/ 863832 w 944077"/>
                <a:gd name="connsiteY1681" fmla="*/ 997957 h 1091658"/>
                <a:gd name="connsiteX1682" fmla="*/ 861141 w 944077"/>
                <a:gd name="connsiteY1682" fmla="*/ 997801 h 1091658"/>
                <a:gd name="connsiteX1683" fmla="*/ 858583 w 944077"/>
                <a:gd name="connsiteY1683" fmla="*/ 996463 h 1091658"/>
                <a:gd name="connsiteX1684" fmla="*/ 856690 w 944077"/>
                <a:gd name="connsiteY1684" fmla="*/ 993787 h 1091658"/>
                <a:gd name="connsiteX1685" fmla="*/ 855712 w 944077"/>
                <a:gd name="connsiteY1685" fmla="*/ 990181 h 1091658"/>
                <a:gd name="connsiteX1686" fmla="*/ 855719 w 944077"/>
                <a:gd name="connsiteY1686" fmla="*/ 987881 h 1091658"/>
                <a:gd name="connsiteX1687" fmla="*/ 856079 w 944077"/>
                <a:gd name="connsiteY1687" fmla="*/ 985769 h 1091658"/>
                <a:gd name="connsiteX1688" fmla="*/ 857237 w 944077"/>
                <a:gd name="connsiteY1688" fmla="*/ 983617 h 1091658"/>
                <a:gd name="connsiteX1689" fmla="*/ 858794 w 944077"/>
                <a:gd name="connsiteY1689" fmla="*/ 982678 h 1091658"/>
                <a:gd name="connsiteX1690" fmla="*/ 860187 w 944077"/>
                <a:gd name="connsiteY1690" fmla="*/ 982803 h 1091658"/>
                <a:gd name="connsiteX1691" fmla="*/ 861501 w 944077"/>
                <a:gd name="connsiteY1691" fmla="*/ 982303 h 1091658"/>
                <a:gd name="connsiteX1692" fmla="*/ 862283 w 944077"/>
                <a:gd name="connsiteY1692" fmla="*/ 981567 h 1091658"/>
                <a:gd name="connsiteX1693" fmla="*/ 862948 w 944077"/>
                <a:gd name="connsiteY1693" fmla="*/ 980582 h 1091658"/>
                <a:gd name="connsiteX1694" fmla="*/ 862753 w 944077"/>
                <a:gd name="connsiteY1694" fmla="*/ 979729 h 1091658"/>
                <a:gd name="connsiteX1695" fmla="*/ 862244 w 944077"/>
                <a:gd name="connsiteY1695" fmla="*/ 978993 h 1091658"/>
                <a:gd name="connsiteX1696" fmla="*/ 860124 w 944077"/>
                <a:gd name="connsiteY1696" fmla="*/ 977476 h 1091658"/>
                <a:gd name="connsiteX1697" fmla="*/ 859287 w 944077"/>
                <a:gd name="connsiteY1697" fmla="*/ 976013 h 1091658"/>
                <a:gd name="connsiteX1698" fmla="*/ 857472 w 944077"/>
                <a:gd name="connsiteY1698" fmla="*/ 973658 h 1091658"/>
                <a:gd name="connsiteX1699" fmla="*/ 858465 w 944077"/>
                <a:gd name="connsiteY1699" fmla="*/ 973001 h 1091658"/>
                <a:gd name="connsiteX1700" fmla="*/ 861657 w 944077"/>
                <a:gd name="connsiteY1700" fmla="*/ 972633 h 1091658"/>
                <a:gd name="connsiteX1701" fmla="*/ 863887 w 944077"/>
                <a:gd name="connsiteY1701" fmla="*/ 974252 h 1091658"/>
                <a:gd name="connsiteX1702" fmla="*/ 865968 w 944077"/>
                <a:gd name="connsiteY1702" fmla="*/ 976169 h 1091658"/>
                <a:gd name="connsiteX1703" fmla="*/ 867243 w 944077"/>
                <a:gd name="connsiteY1703" fmla="*/ 976161 h 1091658"/>
                <a:gd name="connsiteX1704" fmla="*/ 868386 w 944077"/>
                <a:gd name="connsiteY1704" fmla="*/ 975356 h 1091658"/>
                <a:gd name="connsiteX1705" fmla="*/ 871014 w 944077"/>
                <a:gd name="connsiteY1705" fmla="*/ 972907 h 1091658"/>
                <a:gd name="connsiteX1706" fmla="*/ 873213 w 944077"/>
                <a:gd name="connsiteY1706" fmla="*/ 969832 h 1091658"/>
                <a:gd name="connsiteX1707" fmla="*/ 875215 w 944077"/>
                <a:gd name="connsiteY1707" fmla="*/ 966343 h 1091658"/>
                <a:gd name="connsiteX1708" fmla="*/ 876835 w 944077"/>
                <a:gd name="connsiteY1708" fmla="*/ 964254 h 1091658"/>
                <a:gd name="connsiteX1709" fmla="*/ 878681 w 944077"/>
                <a:gd name="connsiteY1709" fmla="*/ 964066 h 1091658"/>
                <a:gd name="connsiteX1710" fmla="*/ 884103 w 944077"/>
                <a:gd name="connsiteY1710" fmla="*/ 970606 h 1091658"/>
                <a:gd name="connsiteX1711" fmla="*/ 886020 w 944077"/>
                <a:gd name="connsiteY1711" fmla="*/ 970849 h 1091658"/>
                <a:gd name="connsiteX1712" fmla="*/ 892388 w 944077"/>
                <a:gd name="connsiteY1712" fmla="*/ 967329 h 1091658"/>
                <a:gd name="connsiteX1713" fmla="*/ 893100 w 944077"/>
                <a:gd name="connsiteY1713" fmla="*/ 967517 h 1091658"/>
                <a:gd name="connsiteX1714" fmla="*/ 895259 w 944077"/>
                <a:gd name="connsiteY1714" fmla="*/ 969300 h 1091658"/>
                <a:gd name="connsiteX1715" fmla="*/ 895908 w 944077"/>
                <a:gd name="connsiteY1715" fmla="*/ 970067 h 1091658"/>
                <a:gd name="connsiteX1716" fmla="*/ 769536 w 944077"/>
                <a:gd name="connsiteY1716" fmla="*/ 979839 h 1091658"/>
                <a:gd name="connsiteX1717" fmla="*/ 769896 w 944077"/>
                <a:gd name="connsiteY1717" fmla="*/ 980167 h 1091658"/>
                <a:gd name="connsiteX1718" fmla="*/ 770765 w 944077"/>
                <a:gd name="connsiteY1718" fmla="*/ 980089 h 1091658"/>
                <a:gd name="connsiteX1719" fmla="*/ 771977 w 944077"/>
                <a:gd name="connsiteY1719" fmla="*/ 980676 h 1091658"/>
                <a:gd name="connsiteX1720" fmla="*/ 776562 w 944077"/>
                <a:gd name="connsiteY1720" fmla="*/ 981395 h 1091658"/>
                <a:gd name="connsiteX1721" fmla="*/ 780661 w 944077"/>
                <a:gd name="connsiteY1721" fmla="*/ 983101 h 1091658"/>
                <a:gd name="connsiteX1722" fmla="*/ 782797 w 944077"/>
                <a:gd name="connsiteY1722" fmla="*/ 984704 h 1091658"/>
                <a:gd name="connsiteX1723" fmla="*/ 785606 w 944077"/>
                <a:gd name="connsiteY1723" fmla="*/ 985198 h 1091658"/>
                <a:gd name="connsiteX1724" fmla="*/ 787906 w 944077"/>
                <a:gd name="connsiteY1724" fmla="*/ 987239 h 1091658"/>
                <a:gd name="connsiteX1725" fmla="*/ 788884 w 944077"/>
                <a:gd name="connsiteY1725" fmla="*/ 987756 h 1091658"/>
                <a:gd name="connsiteX1726" fmla="*/ 790065 w 944077"/>
                <a:gd name="connsiteY1726" fmla="*/ 987920 h 1091658"/>
                <a:gd name="connsiteX1727" fmla="*/ 793148 w 944077"/>
                <a:gd name="connsiteY1727" fmla="*/ 991699 h 1091658"/>
                <a:gd name="connsiteX1728" fmla="*/ 793320 w 944077"/>
                <a:gd name="connsiteY1728" fmla="*/ 992129 h 1091658"/>
                <a:gd name="connsiteX1729" fmla="*/ 796817 w 944077"/>
                <a:gd name="connsiteY1729" fmla="*/ 995118 h 1091658"/>
                <a:gd name="connsiteX1730" fmla="*/ 796989 w 944077"/>
                <a:gd name="connsiteY1730" fmla="*/ 995595 h 1091658"/>
                <a:gd name="connsiteX1731" fmla="*/ 795002 w 944077"/>
                <a:gd name="connsiteY1731" fmla="*/ 995759 h 1091658"/>
                <a:gd name="connsiteX1732" fmla="*/ 790973 w 944077"/>
                <a:gd name="connsiteY1732" fmla="*/ 994367 h 1091658"/>
                <a:gd name="connsiteX1733" fmla="*/ 788962 w 944077"/>
                <a:gd name="connsiteY1733" fmla="*/ 994288 h 1091658"/>
                <a:gd name="connsiteX1734" fmla="*/ 787507 w 944077"/>
                <a:gd name="connsiteY1734" fmla="*/ 993858 h 1091658"/>
                <a:gd name="connsiteX1735" fmla="*/ 787170 w 944077"/>
                <a:gd name="connsiteY1735" fmla="*/ 993615 h 1091658"/>
                <a:gd name="connsiteX1736" fmla="*/ 786881 w 944077"/>
                <a:gd name="connsiteY1736" fmla="*/ 991886 h 1091658"/>
                <a:gd name="connsiteX1737" fmla="*/ 786419 w 944077"/>
                <a:gd name="connsiteY1737" fmla="*/ 991034 h 1091658"/>
                <a:gd name="connsiteX1738" fmla="*/ 782547 w 944077"/>
                <a:gd name="connsiteY1738" fmla="*/ 987052 h 1091658"/>
                <a:gd name="connsiteX1739" fmla="*/ 780935 w 944077"/>
                <a:gd name="connsiteY1739" fmla="*/ 986183 h 1091658"/>
                <a:gd name="connsiteX1740" fmla="*/ 778142 w 944077"/>
                <a:gd name="connsiteY1740" fmla="*/ 985409 h 1091658"/>
                <a:gd name="connsiteX1741" fmla="*/ 774966 w 944077"/>
                <a:gd name="connsiteY1741" fmla="*/ 985949 h 1091658"/>
                <a:gd name="connsiteX1742" fmla="*/ 772822 w 944077"/>
                <a:gd name="connsiteY1742" fmla="*/ 985440 h 1091658"/>
                <a:gd name="connsiteX1743" fmla="*/ 772079 w 944077"/>
                <a:gd name="connsiteY1743" fmla="*/ 985620 h 1091658"/>
                <a:gd name="connsiteX1744" fmla="*/ 768911 w 944077"/>
                <a:gd name="connsiteY1744" fmla="*/ 982467 h 1091658"/>
                <a:gd name="connsiteX1745" fmla="*/ 765750 w 944077"/>
                <a:gd name="connsiteY1745" fmla="*/ 979807 h 1091658"/>
                <a:gd name="connsiteX1746" fmla="*/ 764397 w 944077"/>
                <a:gd name="connsiteY1746" fmla="*/ 976654 h 1091658"/>
                <a:gd name="connsiteX1747" fmla="*/ 762386 w 944077"/>
                <a:gd name="connsiteY1747" fmla="*/ 974237 h 1091658"/>
                <a:gd name="connsiteX1748" fmla="*/ 762378 w 944077"/>
                <a:gd name="connsiteY1748" fmla="*/ 973533 h 1091658"/>
                <a:gd name="connsiteX1749" fmla="*/ 763301 w 944077"/>
                <a:gd name="connsiteY1749" fmla="*/ 972993 h 1091658"/>
                <a:gd name="connsiteX1750" fmla="*/ 765460 w 944077"/>
                <a:gd name="connsiteY1750" fmla="*/ 974354 h 1091658"/>
                <a:gd name="connsiteX1751" fmla="*/ 767588 w 944077"/>
                <a:gd name="connsiteY1751" fmla="*/ 976686 h 1091658"/>
                <a:gd name="connsiteX1752" fmla="*/ 768738 w 944077"/>
                <a:gd name="connsiteY1752" fmla="*/ 977569 h 1091658"/>
                <a:gd name="connsiteX1753" fmla="*/ 769536 w 944077"/>
                <a:gd name="connsiteY1753" fmla="*/ 979839 h 1091658"/>
                <a:gd name="connsiteX1754" fmla="*/ 801652 w 944077"/>
                <a:gd name="connsiteY1754" fmla="*/ 1000281 h 1091658"/>
                <a:gd name="connsiteX1755" fmla="*/ 802246 w 944077"/>
                <a:gd name="connsiteY1755" fmla="*/ 1003277 h 1091658"/>
                <a:gd name="connsiteX1756" fmla="*/ 802559 w 944077"/>
                <a:gd name="connsiteY1756" fmla="*/ 1003848 h 1091658"/>
                <a:gd name="connsiteX1757" fmla="*/ 804155 w 944077"/>
                <a:gd name="connsiteY1757" fmla="*/ 1003363 h 1091658"/>
                <a:gd name="connsiteX1758" fmla="*/ 806878 w 944077"/>
                <a:gd name="connsiteY1758" fmla="*/ 1003090 h 1091658"/>
                <a:gd name="connsiteX1759" fmla="*/ 811337 w 944077"/>
                <a:gd name="connsiteY1759" fmla="*/ 1004208 h 1091658"/>
                <a:gd name="connsiteX1760" fmla="*/ 811845 w 944077"/>
                <a:gd name="connsiteY1760" fmla="*/ 1004607 h 1091658"/>
                <a:gd name="connsiteX1761" fmla="*/ 813739 w 944077"/>
                <a:gd name="connsiteY1761" fmla="*/ 1007885 h 1091658"/>
                <a:gd name="connsiteX1762" fmla="*/ 815194 w 944077"/>
                <a:gd name="connsiteY1762" fmla="*/ 1009286 h 1091658"/>
                <a:gd name="connsiteX1763" fmla="*/ 817416 w 944077"/>
                <a:gd name="connsiteY1763" fmla="*/ 1012329 h 1091658"/>
                <a:gd name="connsiteX1764" fmla="*/ 815202 w 944077"/>
                <a:gd name="connsiteY1764" fmla="*/ 1014363 h 1091658"/>
                <a:gd name="connsiteX1765" fmla="*/ 813895 w 944077"/>
                <a:gd name="connsiteY1765" fmla="*/ 1017289 h 1091658"/>
                <a:gd name="connsiteX1766" fmla="*/ 813825 w 944077"/>
                <a:gd name="connsiteY1766" fmla="*/ 1018768 h 1091658"/>
                <a:gd name="connsiteX1767" fmla="*/ 812957 w 944077"/>
                <a:gd name="connsiteY1767" fmla="*/ 1019629 h 1091658"/>
                <a:gd name="connsiteX1768" fmla="*/ 811595 w 944077"/>
                <a:gd name="connsiteY1768" fmla="*/ 1020520 h 1091658"/>
                <a:gd name="connsiteX1769" fmla="*/ 809569 w 944077"/>
                <a:gd name="connsiteY1769" fmla="*/ 1022234 h 1091658"/>
                <a:gd name="connsiteX1770" fmla="*/ 807073 w 944077"/>
                <a:gd name="connsiteY1770" fmla="*/ 1022421 h 1091658"/>
                <a:gd name="connsiteX1771" fmla="*/ 804617 w 944077"/>
                <a:gd name="connsiteY1771" fmla="*/ 1023329 h 1091658"/>
                <a:gd name="connsiteX1772" fmla="*/ 803475 w 944077"/>
                <a:gd name="connsiteY1772" fmla="*/ 1024150 h 1091658"/>
                <a:gd name="connsiteX1773" fmla="*/ 802802 w 944077"/>
                <a:gd name="connsiteY1773" fmla="*/ 1024205 h 1091658"/>
                <a:gd name="connsiteX1774" fmla="*/ 802004 w 944077"/>
                <a:gd name="connsiteY1774" fmla="*/ 1023759 h 1091658"/>
                <a:gd name="connsiteX1775" fmla="*/ 801151 w 944077"/>
                <a:gd name="connsiteY1775" fmla="*/ 1022914 h 1091658"/>
                <a:gd name="connsiteX1776" fmla="*/ 800877 w 944077"/>
                <a:gd name="connsiteY1776" fmla="*/ 1021936 h 1091658"/>
                <a:gd name="connsiteX1777" fmla="*/ 802559 w 944077"/>
                <a:gd name="connsiteY1777" fmla="*/ 1021029 h 1091658"/>
                <a:gd name="connsiteX1778" fmla="*/ 804758 w 944077"/>
                <a:gd name="connsiteY1778" fmla="*/ 1017798 h 1091658"/>
                <a:gd name="connsiteX1779" fmla="*/ 805149 w 944077"/>
                <a:gd name="connsiteY1779" fmla="*/ 1014449 h 1091658"/>
                <a:gd name="connsiteX1780" fmla="*/ 802778 w 944077"/>
                <a:gd name="connsiteY1780" fmla="*/ 1013847 h 1091658"/>
                <a:gd name="connsiteX1781" fmla="*/ 801362 w 944077"/>
                <a:gd name="connsiteY1781" fmla="*/ 1014309 h 1091658"/>
                <a:gd name="connsiteX1782" fmla="*/ 800306 w 944077"/>
                <a:gd name="connsiteY1782" fmla="*/ 1014293 h 1091658"/>
                <a:gd name="connsiteX1783" fmla="*/ 799093 w 944077"/>
                <a:gd name="connsiteY1783" fmla="*/ 1013268 h 1091658"/>
                <a:gd name="connsiteX1784" fmla="*/ 798358 w 944077"/>
                <a:gd name="connsiteY1784" fmla="*/ 1014841 h 1091658"/>
                <a:gd name="connsiteX1785" fmla="*/ 798084 w 944077"/>
                <a:gd name="connsiteY1785" fmla="*/ 1016350 h 1091658"/>
                <a:gd name="connsiteX1786" fmla="*/ 798405 w 944077"/>
                <a:gd name="connsiteY1786" fmla="*/ 1018658 h 1091658"/>
                <a:gd name="connsiteX1787" fmla="*/ 798186 w 944077"/>
                <a:gd name="connsiteY1787" fmla="*/ 1019409 h 1091658"/>
                <a:gd name="connsiteX1788" fmla="*/ 797325 w 944077"/>
                <a:gd name="connsiteY1788" fmla="*/ 1019832 h 1091658"/>
                <a:gd name="connsiteX1789" fmla="*/ 795338 w 944077"/>
                <a:gd name="connsiteY1789" fmla="*/ 1018956 h 1091658"/>
                <a:gd name="connsiteX1790" fmla="*/ 793273 w 944077"/>
                <a:gd name="connsiteY1790" fmla="*/ 1017399 h 1091658"/>
                <a:gd name="connsiteX1791" fmla="*/ 793108 w 944077"/>
                <a:gd name="connsiteY1791" fmla="*/ 1016499 h 1091658"/>
                <a:gd name="connsiteX1792" fmla="*/ 793531 w 944077"/>
                <a:gd name="connsiteY1792" fmla="*/ 1013385 h 1091658"/>
                <a:gd name="connsiteX1793" fmla="*/ 793492 w 944077"/>
                <a:gd name="connsiteY1793" fmla="*/ 1011766 h 1091658"/>
                <a:gd name="connsiteX1794" fmla="*/ 793062 w 944077"/>
                <a:gd name="connsiteY1794" fmla="*/ 1009434 h 1091658"/>
                <a:gd name="connsiteX1795" fmla="*/ 792835 w 944077"/>
                <a:gd name="connsiteY1795" fmla="*/ 1009192 h 1091658"/>
                <a:gd name="connsiteX1796" fmla="*/ 792060 w 944077"/>
                <a:gd name="connsiteY1796" fmla="*/ 1009247 h 1091658"/>
                <a:gd name="connsiteX1797" fmla="*/ 789627 w 944077"/>
                <a:gd name="connsiteY1797" fmla="*/ 1009693 h 1091658"/>
                <a:gd name="connsiteX1798" fmla="*/ 787194 w 944077"/>
                <a:gd name="connsiteY1798" fmla="*/ 1006712 h 1091658"/>
                <a:gd name="connsiteX1799" fmla="*/ 785879 w 944077"/>
                <a:gd name="connsiteY1799" fmla="*/ 1003567 h 1091658"/>
                <a:gd name="connsiteX1800" fmla="*/ 781405 w 944077"/>
                <a:gd name="connsiteY1800" fmla="*/ 1002667 h 1091658"/>
                <a:gd name="connsiteX1801" fmla="*/ 784894 w 944077"/>
                <a:gd name="connsiteY1801" fmla="*/ 998286 h 1091658"/>
                <a:gd name="connsiteX1802" fmla="*/ 790151 w 944077"/>
                <a:gd name="connsiteY1802" fmla="*/ 997668 h 1091658"/>
                <a:gd name="connsiteX1803" fmla="*/ 791935 w 944077"/>
                <a:gd name="connsiteY1803" fmla="*/ 999882 h 1091658"/>
                <a:gd name="connsiteX1804" fmla="*/ 797787 w 944077"/>
                <a:gd name="connsiteY1804" fmla="*/ 1001407 h 1091658"/>
                <a:gd name="connsiteX1805" fmla="*/ 797435 w 944077"/>
                <a:gd name="connsiteY1805" fmla="*/ 999060 h 1091658"/>
                <a:gd name="connsiteX1806" fmla="*/ 797529 w 944077"/>
                <a:gd name="connsiteY1806" fmla="*/ 998223 h 1091658"/>
                <a:gd name="connsiteX1807" fmla="*/ 798334 w 944077"/>
                <a:gd name="connsiteY1807" fmla="*/ 997175 h 1091658"/>
                <a:gd name="connsiteX1808" fmla="*/ 798788 w 944077"/>
                <a:gd name="connsiteY1808" fmla="*/ 997089 h 1091658"/>
                <a:gd name="connsiteX1809" fmla="*/ 799477 w 944077"/>
                <a:gd name="connsiteY1809" fmla="*/ 997824 h 1091658"/>
                <a:gd name="connsiteX1810" fmla="*/ 800603 w 944077"/>
                <a:gd name="connsiteY1810" fmla="*/ 998137 h 1091658"/>
                <a:gd name="connsiteX1811" fmla="*/ 801120 w 944077"/>
                <a:gd name="connsiteY1811" fmla="*/ 998857 h 1091658"/>
                <a:gd name="connsiteX1812" fmla="*/ 801652 w 944077"/>
                <a:gd name="connsiteY1812" fmla="*/ 1000281 h 1091658"/>
                <a:gd name="connsiteX1813" fmla="*/ 835300 w 944077"/>
                <a:gd name="connsiteY1813" fmla="*/ 1020708 h 1091658"/>
                <a:gd name="connsiteX1814" fmla="*/ 840166 w 944077"/>
                <a:gd name="connsiteY1814" fmla="*/ 1023689 h 1091658"/>
                <a:gd name="connsiteX1815" fmla="*/ 843390 w 944077"/>
                <a:gd name="connsiteY1815" fmla="*/ 1023665 h 1091658"/>
                <a:gd name="connsiteX1816" fmla="*/ 843374 w 944077"/>
                <a:gd name="connsiteY1816" fmla="*/ 1025527 h 1091658"/>
                <a:gd name="connsiteX1817" fmla="*/ 843765 w 944077"/>
                <a:gd name="connsiteY1817" fmla="*/ 1028703 h 1091658"/>
                <a:gd name="connsiteX1818" fmla="*/ 843257 w 944077"/>
                <a:gd name="connsiteY1818" fmla="*/ 1029994 h 1091658"/>
                <a:gd name="connsiteX1819" fmla="*/ 842052 w 944077"/>
                <a:gd name="connsiteY1819" fmla="*/ 1031316 h 1091658"/>
                <a:gd name="connsiteX1820" fmla="*/ 841293 w 944077"/>
                <a:gd name="connsiteY1820" fmla="*/ 1033194 h 1091658"/>
                <a:gd name="connsiteX1821" fmla="*/ 840730 w 944077"/>
                <a:gd name="connsiteY1821" fmla="*/ 1033484 h 1091658"/>
                <a:gd name="connsiteX1822" fmla="*/ 837186 w 944077"/>
                <a:gd name="connsiteY1822" fmla="*/ 1031215 h 1091658"/>
                <a:gd name="connsiteX1823" fmla="*/ 833485 w 944077"/>
                <a:gd name="connsiteY1823" fmla="*/ 1028117 h 1091658"/>
                <a:gd name="connsiteX1824" fmla="*/ 831623 w 944077"/>
                <a:gd name="connsiteY1824" fmla="*/ 1028657 h 1091658"/>
                <a:gd name="connsiteX1825" fmla="*/ 829159 w 944077"/>
                <a:gd name="connsiteY1825" fmla="*/ 1027898 h 1091658"/>
                <a:gd name="connsiteX1826" fmla="*/ 827172 w 944077"/>
                <a:gd name="connsiteY1826" fmla="*/ 1028062 h 1091658"/>
                <a:gd name="connsiteX1827" fmla="*/ 825936 w 944077"/>
                <a:gd name="connsiteY1827" fmla="*/ 1029815 h 1091658"/>
                <a:gd name="connsiteX1828" fmla="*/ 823057 w 944077"/>
                <a:gd name="connsiteY1828" fmla="*/ 1030730 h 1091658"/>
                <a:gd name="connsiteX1829" fmla="*/ 822532 w 944077"/>
                <a:gd name="connsiteY1829" fmla="*/ 1027225 h 1091658"/>
                <a:gd name="connsiteX1830" fmla="*/ 819919 w 944077"/>
                <a:gd name="connsiteY1830" fmla="*/ 1023908 h 1091658"/>
                <a:gd name="connsiteX1831" fmla="*/ 817314 w 944077"/>
                <a:gd name="connsiteY1831" fmla="*/ 1021256 h 1091658"/>
                <a:gd name="connsiteX1832" fmla="*/ 818730 w 944077"/>
                <a:gd name="connsiteY1832" fmla="*/ 1017195 h 1091658"/>
                <a:gd name="connsiteX1833" fmla="*/ 820420 w 944077"/>
                <a:gd name="connsiteY1833" fmla="*/ 1016546 h 1091658"/>
                <a:gd name="connsiteX1834" fmla="*/ 822016 w 944077"/>
                <a:gd name="connsiteY1834" fmla="*/ 1015192 h 1091658"/>
                <a:gd name="connsiteX1835" fmla="*/ 828408 w 944077"/>
                <a:gd name="connsiteY1835" fmla="*/ 1016624 h 1091658"/>
                <a:gd name="connsiteX1836" fmla="*/ 831725 w 944077"/>
                <a:gd name="connsiteY1836" fmla="*/ 1017837 h 1091658"/>
                <a:gd name="connsiteX1837" fmla="*/ 835300 w 944077"/>
                <a:gd name="connsiteY1837" fmla="*/ 1020708 h 1091658"/>
                <a:gd name="connsiteX1838" fmla="*/ 844055 w 944077"/>
                <a:gd name="connsiteY1838" fmla="*/ 1052181 h 1091658"/>
                <a:gd name="connsiteX1839" fmla="*/ 845072 w 944077"/>
                <a:gd name="connsiteY1839" fmla="*/ 1054591 h 1091658"/>
                <a:gd name="connsiteX1840" fmla="*/ 845447 w 944077"/>
                <a:gd name="connsiteY1840" fmla="*/ 1055037 h 1091658"/>
                <a:gd name="connsiteX1841" fmla="*/ 848154 w 944077"/>
                <a:gd name="connsiteY1841" fmla="*/ 1055984 h 1091658"/>
                <a:gd name="connsiteX1842" fmla="*/ 849375 w 944077"/>
                <a:gd name="connsiteY1842" fmla="*/ 1055413 h 1091658"/>
                <a:gd name="connsiteX1843" fmla="*/ 852316 w 944077"/>
                <a:gd name="connsiteY1843" fmla="*/ 1055147 h 1091658"/>
                <a:gd name="connsiteX1844" fmla="*/ 854084 w 944077"/>
                <a:gd name="connsiteY1844" fmla="*/ 1054216 h 1091658"/>
                <a:gd name="connsiteX1845" fmla="*/ 856658 w 944077"/>
                <a:gd name="connsiteY1845" fmla="*/ 1053739 h 1091658"/>
                <a:gd name="connsiteX1846" fmla="*/ 859608 w 944077"/>
                <a:gd name="connsiteY1846" fmla="*/ 1059739 h 1091658"/>
                <a:gd name="connsiteX1847" fmla="*/ 859279 w 944077"/>
                <a:gd name="connsiteY1847" fmla="*/ 1061570 h 1091658"/>
                <a:gd name="connsiteX1848" fmla="*/ 856948 w 944077"/>
                <a:gd name="connsiteY1848" fmla="*/ 1063557 h 1091658"/>
                <a:gd name="connsiteX1849" fmla="*/ 855375 w 944077"/>
                <a:gd name="connsiteY1849" fmla="*/ 1063995 h 1091658"/>
                <a:gd name="connsiteX1850" fmla="*/ 853889 w 944077"/>
                <a:gd name="connsiteY1850" fmla="*/ 1063393 h 1091658"/>
                <a:gd name="connsiteX1851" fmla="*/ 853990 w 944077"/>
                <a:gd name="connsiteY1851" fmla="*/ 1062383 h 1091658"/>
                <a:gd name="connsiteX1852" fmla="*/ 853717 w 944077"/>
                <a:gd name="connsiteY1852" fmla="*/ 1061507 h 1091658"/>
                <a:gd name="connsiteX1853" fmla="*/ 852700 w 944077"/>
                <a:gd name="connsiteY1853" fmla="*/ 1060365 h 1091658"/>
                <a:gd name="connsiteX1854" fmla="*/ 851745 w 944077"/>
                <a:gd name="connsiteY1854" fmla="*/ 1060475 h 1091658"/>
                <a:gd name="connsiteX1855" fmla="*/ 850204 w 944077"/>
                <a:gd name="connsiteY1855" fmla="*/ 1061319 h 1091658"/>
                <a:gd name="connsiteX1856" fmla="*/ 849468 w 944077"/>
                <a:gd name="connsiteY1856" fmla="*/ 1061210 h 1091658"/>
                <a:gd name="connsiteX1857" fmla="*/ 847912 w 944077"/>
                <a:gd name="connsiteY1857" fmla="*/ 1060279 h 1091658"/>
                <a:gd name="connsiteX1858" fmla="*/ 845181 w 944077"/>
                <a:gd name="connsiteY1858" fmla="*/ 1059590 h 1091658"/>
                <a:gd name="connsiteX1859" fmla="*/ 844641 w 944077"/>
                <a:gd name="connsiteY1859" fmla="*/ 1058746 h 1091658"/>
                <a:gd name="connsiteX1860" fmla="*/ 844579 w 944077"/>
                <a:gd name="connsiteY1860" fmla="*/ 1057494 h 1091658"/>
                <a:gd name="connsiteX1861" fmla="*/ 844062 w 944077"/>
                <a:gd name="connsiteY1861" fmla="*/ 1056868 h 1091658"/>
                <a:gd name="connsiteX1862" fmla="*/ 841215 w 944077"/>
                <a:gd name="connsiteY1862" fmla="*/ 1054857 h 1091658"/>
                <a:gd name="connsiteX1863" fmla="*/ 839392 w 944077"/>
                <a:gd name="connsiteY1863" fmla="*/ 1053144 h 1091658"/>
                <a:gd name="connsiteX1864" fmla="*/ 837851 w 944077"/>
                <a:gd name="connsiteY1864" fmla="*/ 1052917 h 1091658"/>
                <a:gd name="connsiteX1865" fmla="*/ 837287 w 944077"/>
                <a:gd name="connsiteY1865" fmla="*/ 1053121 h 1091658"/>
                <a:gd name="connsiteX1866" fmla="*/ 836716 w 944077"/>
                <a:gd name="connsiteY1866" fmla="*/ 1053934 h 1091658"/>
                <a:gd name="connsiteX1867" fmla="*/ 835331 w 944077"/>
                <a:gd name="connsiteY1867" fmla="*/ 1054717 h 1091658"/>
                <a:gd name="connsiteX1868" fmla="*/ 834933 w 944077"/>
                <a:gd name="connsiteY1868" fmla="*/ 1054583 h 1091658"/>
                <a:gd name="connsiteX1869" fmla="*/ 834487 w 944077"/>
                <a:gd name="connsiteY1869" fmla="*/ 1053934 h 1091658"/>
                <a:gd name="connsiteX1870" fmla="*/ 834260 w 944077"/>
                <a:gd name="connsiteY1870" fmla="*/ 1052995 h 1091658"/>
                <a:gd name="connsiteX1871" fmla="*/ 834846 w 944077"/>
                <a:gd name="connsiteY1871" fmla="*/ 1051102 h 1091658"/>
                <a:gd name="connsiteX1872" fmla="*/ 835644 w 944077"/>
                <a:gd name="connsiteY1872" fmla="*/ 1050922 h 1091658"/>
                <a:gd name="connsiteX1873" fmla="*/ 839533 w 944077"/>
                <a:gd name="connsiteY1873" fmla="*/ 1051298 h 1091658"/>
                <a:gd name="connsiteX1874" fmla="*/ 841919 w 944077"/>
                <a:gd name="connsiteY1874" fmla="*/ 1052174 h 1091658"/>
                <a:gd name="connsiteX1875" fmla="*/ 844055 w 944077"/>
                <a:gd name="connsiteY1875" fmla="*/ 1052181 h 1091658"/>
                <a:gd name="connsiteX1876" fmla="*/ 872352 w 944077"/>
                <a:gd name="connsiteY1876" fmla="*/ 1054122 h 1091658"/>
                <a:gd name="connsiteX1877" fmla="*/ 889963 w 944077"/>
                <a:gd name="connsiteY1877" fmla="*/ 1057885 h 1091658"/>
                <a:gd name="connsiteX1878" fmla="*/ 895392 w 944077"/>
                <a:gd name="connsiteY1878" fmla="*/ 1055600 h 1091658"/>
                <a:gd name="connsiteX1879" fmla="*/ 899687 w 944077"/>
                <a:gd name="connsiteY1879" fmla="*/ 1055671 h 1091658"/>
                <a:gd name="connsiteX1880" fmla="*/ 900962 w 944077"/>
                <a:gd name="connsiteY1880" fmla="*/ 1058808 h 1091658"/>
                <a:gd name="connsiteX1881" fmla="*/ 896605 w 944077"/>
                <a:gd name="connsiteY1881" fmla="*/ 1062117 h 1091658"/>
                <a:gd name="connsiteX1882" fmla="*/ 896276 w 944077"/>
                <a:gd name="connsiteY1882" fmla="*/ 1063166 h 1091658"/>
                <a:gd name="connsiteX1883" fmla="*/ 896886 w 944077"/>
                <a:gd name="connsiteY1883" fmla="*/ 1064011 h 1091658"/>
                <a:gd name="connsiteX1884" fmla="*/ 901361 w 944077"/>
                <a:gd name="connsiteY1884" fmla="*/ 1064543 h 1091658"/>
                <a:gd name="connsiteX1885" fmla="*/ 902496 w 944077"/>
                <a:gd name="connsiteY1885" fmla="*/ 1065606 h 1091658"/>
                <a:gd name="connsiteX1886" fmla="*/ 903536 w 944077"/>
                <a:gd name="connsiteY1886" fmla="*/ 1066984 h 1091658"/>
                <a:gd name="connsiteX1887" fmla="*/ 902652 w 944077"/>
                <a:gd name="connsiteY1887" fmla="*/ 1069025 h 1091658"/>
                <a:gd name="connsiteX1888" fmla="*/ 902566 w 944077"/>
                <a:gd name="connsiteY1888" fmla="*/ 1069972 h 1091658"/>
                <a:gd name="connsiteX1889" fmla="*/ 903035 w 944077"/>
                <a:gd name="connsiteY1889" fmla="*/ 1070888 h 1091658"/>
                <a:gd name="connsiteX1890" fmla="*/ 906392 w 944077"/>
                <a:gd name="connsiteY1890" fmla="*/ 1073986 h 1091658"/>
                <a:gd name="connsiteX1891" fmla="*/ 907769 w 944077"/>
                <a:gd name="connsiteY1891" fmla="*/ 1075582 h 1091658"/>
                <a:gd name="connsiteX1892" fmla="*/ 908465 w 944077"/>
                <a:gd name="connsiteY1892" fmla="*/ 1077115 h 1091658"/>
                <a:gd name="connsiteX1893" fmla="*/ 908747 w 944077"/>
                <a:gd name="connsiteY1893" fmla="*/ 1079806 h 1091658"/>
                <a:gd name="connsiteX1894" fmla="*/ 908684 w 944077"/>
                <a:gd name="connsiteY1894" fmla="*/ 1081965 h 1091658"/>
                <a:gd name="connsiteX1895" fmla="*/ 907933 w 944077"/>
                <a:gd name="connsiteY1895" fmla="*/ 1082255 h 1091658"/>
                <a:gd name="connsiteX1896" fmla="*/ 906298 w 944077"/>
                <a:gd name="connsiteY1896" fmla="*/ 1081598 h 1091658"/>
                <a:gd name="connsiteX1897" fmla="*/ 904702 w 944077"/>
                <a:gd name="connsiteY1897" fmla="*/ 1080346 h 1091658"/>
                <a:gd name="connsiteX1898" fmla="*/ 903301 w 944077"/>
                <a:gd name="connsiteY1898" fmla="*/ 1077248 h 1091658"/>
                <a:gd name="connsiteX1899" fmla="*/ 902323 w 944077"/>
                <a:gd name="connsiteY1899" fmla="*/ 1076630 h 1091658"/>
                <a:gd name="connsiteX1900" fmla="*/ 899499 w 944077"/>
                <a:gd name="connsiteY1900" fmla="*/ 1076004 h 1091658"/>
                <a:gd name="connsiteX1901" fmla="*/ 896698 w 944077"/>
                <a:gd name="connsiteY1901" fmla="*/ 1074494 h 1091658"/>
                <a:gd name="connsiteX1902" fmla="*/ 894516 w 944077"/>
                <a:gd name="connsiteY1902" fmla="*/ 1074580 h 1091658"/>
                <a:gd name="connsiteX1903" fmla="*/ 892505 w 944077"/>
                <a:gd name="connsiteY1903" fmla="*/ 1073938 h 1091658"/>
                <a:gd name="connsiteX1904" fmla="*/ 890706 w 944077"/>
                <a:gd name="connsiteY1904" fmla="*/ 1074502 h 1091658"/>
                <a:gd name="connsiteX1905" fmla="*/ 890064 w 944077"/>
                <a:gd name="connsiteY1905" fmla="*/ 1073485 h 1091658"/>
                <a:gd name="connsiteX1906" fmla="*/ 889290 w 944077"/>
                <a:gd name="connsiteY1906" fmla="*/ 1071427 h 1091658"/>
                <a:gd name="connsiteX1907" fmla="*/ 889274 w 944077"/>
                <a:gd name="connsiteY1907" fmla="*/ 1070535 h 1091658"/>
                <a:gd name="connsiteX1908" fmla="*/ 890221 w 944077"/>
                <a:gd name="connsiteY1908" fmla="*/ 1067296 h 1091658"/>
                <a:gd name="connsiteX1909" fmla="*/ 890197 w 944077"/>
                <a:gd name="connsiteY1909" fmla="*/ 1066452 h 1091658"/>
                <a:gd name="connsiteX1910" fmla="*/ 889704 w 944077"/>
                <a:gd name="connsiteY1910" fmla="*/ 1066350 h 1091658"/>
                <a:gd name="connsiteX1911" fmla="*/ 887608 w 944077"/>
                <a:gd name="connsiteY1911" fmla="*/ 1067007 h 1091658"/>
                <a:gd name="connsiteX1912" fmla="*/ 886763 w 944077"/>
                <a:gd name="connsiteY1912" fmla="*/ 1066569 h 1091658"/>
                <a:gd name="connsiteX1913" fmla="*/ 884478 w 944077"/>
                <a:gd name="connsiteY1913" fmla="*/ 1064222 h 1091658"/>
                <a:gd name="connsiteX1914" fmla="*/ 883555 w 944077"/>
                <a:gd name="connsiteY1914" fmla="*/ 1063776 h 1091658"/>
                <a:gd name="connsiteX1915" fmla="*/ 881263 w 944077"/>
                <a:gd name="connsiteY1915" fmla="*/ 1063549 h 1091658"/>
                <a:gd name="connsiteX1916" fmla="*/ 879964 w 944077"/>
                <a:gd name="connsiteY1916" fmla="*/ 1067696 h 1091658"/>
                <a:gd name="connsiteX1917" fmla="*/ 879894 w 944077"/>
                <a:gd name="connsiteY1917" fmla="*/ 1068728 h 1091658"/>
                <a:gd name="connsiteX1918" fmla="*/ 881216 w 944077"/>
                <a:gd name="connsiteY1918" fmla="*/ 1071372 h 1091658"/>
                <a:gd name="connsiteX1919" fmla="*/ 883813 w 944077"/>
                <a:gd name="connsiteY1919" fmla="*/ 1075448 h 1091658"/>
                <a:gd name="connsiteX1920" fmla="*/ 882499 w 944077"/>
                <a:gd name="connsiteY1920" fmla="*/ 1075527 h 1091658"/>
                <a:gd name="connsiteX1921" fmla="*/ 878744 w 944077"/>
                <a:gd name="connsiteY1921" fmla="*/ 1074275 h 1091658"/>
                <a:gd name="connsiteX1922" fmla="*/ 877781 w 944077"/>
                <a:gd name="connsiteY1922" fmla="*/ 1073492 h 1091658"/>
                <a:gd name="connsiteX1923" fmla="*/ 876624 w 944077"/>
                <a:gd name="connsiteY1923" fmla="*/ 1071435 h 1091658"/>
                <a:gd name="connsiteX1924" fmla="*/ 874394 w 944077"/>
                <a:gd name="connsiteY1924" fmla="*/ 1070246 h 1091658"/>
                <a:gd name="connsiteX1925" fmla="*/ 873612 w 944077"/>
                <a:gd name="connsiteY1925" fmla="*/ 1069511 h 1091658"/>
                <a:gd name="connsiteX1926" fmla="*/ 873385 w 944077"/>
                <a:gd name="connsiteY1926" fmla="*/ 1068650 h 1091658"/>
                <a:gd name="connsiteX1927" fmla="*/ 873361 w 944077"/>
                <a:gd name="connsiteY1927" fmla="*/ 1065982 h 1091658"/>
                <a:gd name="connsiteX1928" fmla="*/ 872868 w 944077"/>
                <a:gd name="connsiteY1928" fmla="*/ 1065591 h 1091658"/>
                <a:gd name="connsiteX1929" fmla="*/ 869700 w 944077"/>
                <a:gd name="connsiteY1929" fmla="*/ 1066272 h 1091658"/>
                <a:gd name="connsiteX1930" fmla="*/ 869050 w 944077"/>
                <a:gd name="connsiteY1930" fmla="*/ 1065622 h 1091658"/>
                <a:gd name="connsiteX1931" fmla="*/ 868784 w 944077"/>
                <a:gd name="connsiteY1931" fmla="*/ 1064496 h 1091658"/>
                <a:gd name="connsiteX1932" fmla="*/ 868323 w 944077"/>
                <a:gd name="connsiteY1932" fmla="*/ 1063870 h 1091658"/>
                <a:gd name="connsiteX1933" fmla="*/ 866281 w 944077"/>
                <a:gd name="connsiteY1933" fmla="*/ 1062845 h 1091658"/>
                <a:gd name="connsiteX1934" fmla="*/ 866101 w 944077"/>
                <a:gd name="connsiteY1934" fmla="*/ 1062203 h 1091658"/>
                <a:gd name="connsiteX1935" fmla="*/ 867009 w 944077"/>
                <a:gd name="connsiteY1935" fmla="*/ 1061445 h 1091658"/>
                <a:gd name="connsiteX1936" fmla="*/ 867572 w 944077"/>
                <a:gd name="connsiteY1936" fmla="*/ 1059544 h 1091658"/>
                <a:gd name="connsiteX1937" fmla="*/ 868370 w 944077"/>
                <a:gd name="connsiteY1937" fmla="*/ 1052706 h 1091658"/>
                <a:gd name="connsiteX1938" fmla="*/ 872352 w 944077"/>
                <a:gd name="connsiteY1938" fmla="*/ 1054122 h 1091658"/>
                <a:gd name="connsiteX1939" fmla="*/ 929940 w 944077"/>
                <a:gd name="connsiteY1939" fmla="*/ 1063103 h 1091658"/>
                <a:gd name="connsiteX1940" fmla="*/ 929291 w 944077"/>
                <a:gd name="connsiteY1940" fmla="*/ 1064574 h 1091658"/>
                <a:gd name="connsiteX1941" fmla="*/ 927906 w 944077"/>
                <a:gd name="connsiteY1941" fmla="*/ 1066514 h 1091658"/>
                <a:gd name="connsiteX1942" fmla="*/ 926044 w 944077"/>
                <a:gd name="connsiteY1942" fmla="*/ 1068016 h 1091658"/>
                <a:gd name="connsiteX1943" fmla="*/ 924237 w 944077"/>
                <a:gd name="connsiteY1943" fmla="*/ 1068431 h 1091658"/>
                <a:gd name="connsiteX1944" fmla="*/ 922930 w 944077"/>
                <a:gd name="connsiteY1944" fmla="*/ 1067649 h 1091658"/>
                <a:gd name="connsiteX1945" fmla="*/ 922273 w 944077"/>
                <a:gd name="connsiteY1945" fmla="*/ 1066272 h 1091658"/>
                <a:gd name="connsiteX1946" fmla="*/ 921968 w 944077"/>
                <a:gd name="connsiteY1946" fmla="*/ 1064910 h 1091658"/>
                <a:gd name="connsiteX1947" fmla="*/ 921522 w 944077"/>
                <a:gd name="connsiteY1947" fmla="*/ 1064167 h 1091658"/>
                <a:gd name="connsiteX1948" fmla="*/ 920834 w 944077"/>
                <a:gd name="connsiteY1948" fmla="*/ 1064003 h 1091658"/>
                <a:gd name="connsiteX1949" fmla="*/ 919942 w 944077"/>
                <a:gd name="connsiteY1949" fmla="*/ 1064042 h 1091658"/>
                <a:gd name="connsiteX1950" fmla="*/ 918847 w 944077"/>
                <a:gd name="connsiteY1950" fmla="*/ 1064551 h 1091658"/>
                <a:gd name="connsiteX1951" fmla="*/ 916515 w 944077"/>
                <a:gd name="connsiteY1951" fmla="*/ 1066514 h 1091658"/>
                <a:gd name="connsiteX1952" fmla="*/ 915514 w 944077"/>
                <a:gd name="connsiteY1952" fmla="*/ 1067023 h 1091658"/>
                <a:gd name="connsiteX1953" fmla="*/ 914841 w 944077"/>
                <a:gd name="connsiteY1953" fmla="*/ 1067148 h 1091658"/>
                <a:gd name="connsiteX1954" fmla="*/ 908207 w 944077"/>
                <a:gd name="connsiteY1954" fmla="*/ 1065677 h 1091658"/>
                <a:gd name="connsiteX1955" fmla="*/ 907557 w 944077"/>
                <a:gd name="connsiteY1955" fmla="*/ 1065129 h 1091658"/>
                <a:gd name="connsiteX1956" fmla="*/ 906775 w 944077"/>
                <a:gd name="connsiteY1956" fmla="*/ 1063823 h 1091658"/>
                <a:gd name="connsiteX1957" fmla="*/ 905915 w 944077"/>
                <a:gd name="connsiteY1957" fmla="*/ 1059935 h 1091658"/>
                <a:gd name="connsiteX1958" fmla="*/ 903129 w 944077"/>
                <a:gd name="connsiteY1958" fmla="*/ 1056477 h 1091658"/>
                <a:gd name="connsiteX1959" fmla="*/ 907393 w 944077"/>
                <a:gd name="connsiteY1959" fmla="*/ 1054521 h 1091658"/>
                <a:gd name="connsiteX1960" fmla="*/ 912510 w 944077"/>
                <a:gd name="connsiteY1960" fmla="*/ 1054529 h 1091658"/>
                <a:gd name="connsiteX1961" fmla="*/ 922383 w 944077"/>
                <a:gd name="connsiteY1961" fmla="*/ 1056023 h 1091658"/>
                <a:gd name="connsiteX1962" fmla="*/ 926318 w 944077"/>
                <a:gd name="connsiteY1962" fmla="*/ 1056360 h 1091658"/>
                <a:gd name="connsiteX1963" fmla="*/ 929346 w 944077"/>
                <a:gd name="connsiteY1963" fmla="*/ 1059645 h 1091658"/>
                <a:gd name="connsiteX1964" fmla="*/ 929823 w 944077"/>
                <a:gd name="connsiteY1964" fmla="*/ 1061617 h 1091658"/>
                <a:gd name="connsiteX1965" fmla="*/ 929940 w 944077"/>
                <a:gd name="connsiteY1965" fmla="*/ 1063103 h 1091658"/>
                <a:gd name="connsiteX1966" fmla="*/ 943287 w 944077"/>
                <a:gd name="connsiteY1966" fmla="*/ 1065990 h 1091658"/>
                <a:gd name="connsiteX1967" fmla="*/ 941535 w 944077"/>
                <a:gd name="connsiteY1967" fmla="*/ 1067672 h 1091658"/>
                <a:gd name="connsiteX1968" fmla="*/ 940228 w 944077"/>
                <a:gd name="connsiteY1968" fmla="*/ 1067562 h 1091658"/>
                <a:gd name="connsiteX1969" fmla="*/ 939806 w 944077"/>
                <a:gd name="connsiteY1969" fmla="*/ 1066952 h 1091658"/>
                <a:gd name="connsiteX1970" fmla="*/ 939665 w 944077"/>
                <a:gd name="connsiteY1970" fmla="*/ 1066186 h 1091658"/>
                <a:gd name="connsiteX1971" fmla="*/ 939923 w 944077"/>
                <a:gd name="connsiteY1971" fmla="*/ 1065372 h 1091658"/>
                <a:gd name="connsiteX1972" fmla="*/ 940471 w 944077"/>
                <a:gd name="connsiteY1972" fmla="*/ 1064629 h 1091658"/>
                <a:gd name="connsiteX1973" fmla="*/ 941754 w 944077"/>
                <a:gd name="connsiteY1973" fmla="*/ 1063698 h 1091658"/>
                <a:gd name="connsiteX1974" fmla="*/ 942153 w 944077"/>
                <a:gd name="connsiteY1974" fmla="*/ 1063549 h 1091658"/>
                <a:gd name="connsiteX1975" fmla="*/ 944077 w 944077"/>
                <a:gd name="connsiteY1975" fmla="*/ 1064472 h 1091658"/>
                <a:gd name="connsiteX1976" fmla="*/ 943287 w 944077"/>
                <a:gd name="connsiteY1976" fmla="*/ 1065990 h 1091658"/>
                <a:gd name="connsiteX1977" fmla="*/ 925356 w 944077"/>
                <a:gd name="connsiteY1977" fmla="*/ 1087184 h 1091658"/>
                <a:gd name="connsiteX1978" fmla="*/ 924550 w 944077"/>
                <a:gd name="connsiteY1978" fmla="*/ 1087489 h 1091658"/>
                <a:gd name="connsiteX1979" fmla="*/ 923955 w 944077"/>
                <a:gd name="connsiteY1979" fmla="*/ 1086753 h 1091658"/>
                <a:gd name="connsiteX1980" fmla="*/ 923056 w 944077"/>
                <a:gd name="connsiteY1980" fmla="*/ 1086237 h 1091658"/>
                <a:gd name="connsiteX1981" fmla="*/ 919394 w 944077"/>
                <a:gd name="connsiteY1981" fmla="*/ 1085150 h 1091658"/>
                <a:gd name="connsiteX1982" fmla="*/ 919316 w 944077"/>
                <a:gd name="connsiteY1982" fmla="*/ 1084492 h 1091658"/>
                <a:gd name="connsiteX1983" fmla="*/ 919699 w 944077"/>
                <a:gd name="connsiteY1983" fmla="*/ 1083554 h 1091658"/>
                <a:gd name="connsiteX1984" fmla="*/ 920427 w 944077"/>
                <a:gd name="connsiteY1984" fmla="*/ 1082716 h 1091658"/>
                <a:gd name="connsiteX1985" fmla="*/ 921835 w 944077"/>
                <a:gd name="connsiteY1985" fmla="*/ 1081887 h 1091658"/>
                <a:gd name="connsiteX1986" fmla="*/ 922970 w 944077"/>
                <a:gd name="connsiteY1986" fmla="*/ 1079736 h 1091658"/>
                <a:gd name="connsiteX1987" fmla="*/ 923478 w 944077"/>
                <a:gd name="connsiteY1987" fmla="*/ 1079900 h 1091658"/>
                <a:gd name="connsiteX1988" fmla="*/ 923995 w 944077"/>
                <a:gd name="connsiteY1988" fmla="*/ 1080776 h 1091658"/>
                <a:gd name="connsiteX1989" fmla="*/ 924871 w 944077"/>
                <a:gd name="connsiteY1989" fmla="*/ 1083749 h 1091658"/>
                <a:gd name="connsiteX1990" fmla="*/ 925927 w 944077"/>
                <a:gd name="connsiteY1990" fmla="*/ 1085893 h 1091658"/>
                <a:gd name="connsiteX1991" fmla="*/ 925817 w 944077"/>
                <a:gd name="connsiteY1991" fmla="*/ 1086636 h 1091658"/>
                <a:gd name="connsiteX1992" fmla="*/ 925356 w 944077"/>
                <a:gd name="connsiteY1992" fmla="*/ 1087184 h 1091658"/>
                <a:gd name="connsiteX1993" fmla="*/ 919074 w 944077"/>
                <a:gd name="connsiteY1993" fmla="*/ 1091580 h 1091658"/>
                <a:gd name="connsiteX1994" fmla="*/ 918275 w 944077"/>
                <a:gd name="connsiteY1994" fmla="*/ 1091659 h 1091658"/>
                <a:gd name="connsiteX1995" fmla="*/ 916335 w 944077"/>
                <a:gd name="connsiteY1995" fmla="*/ 1090931 h 1091658"/>
                <a:gd name="connsiteX1996" fmla="*/ 913433 w 944077"/>
                <a:gd name="connsiteY1996" fmla="*/ 1090611 h 1091658"/>
                <a:gd name="connsiteX1997" fmla="*/ 913104 w 944077"/>
                <a:gd name="connsiteY1997" fmla="*/ 1090313 h 1091658"/>
                <a:gd name="connsiteX1998" fmla="*/ 913034 w 944077"/>
                <a:gd name="connsiteY1998" fmla="*/ 1089742 h 1091658"/>
                <a:gd name="connsiteX1999" fmla="*/ 913378 w 944077"/>
                <a:gd name="connsiteY1999" fmla="*/ 1089155 h 1091658"/>
                <a:gd name="connsiteX2000" fmla="*/ 914958 w 944077"/>
                <a:gd name="connsiteY2000" fmla="*/ 1088709 h 1091658"/>
                <a:gd name="connsiteX2001" fmla="*/ 919723 w 944077"/>
                <a:gd name="connsiteY2001" fmla="*/ 1089093 h 1091658"/>
                <a:gd name="connsiteX2002" fmla="*/ 920333 w 944077"/>
                <a:gd name="connsiteY2002" fmla="*/ 1089359 h 1091658"/>
                <a:gd name="connsiteX2003" fmla="*/ 920497 w 944077"/>
                <a:gd name="connsiteY2003" fmla="*/ 1089813 h 1091658"/>
                <a:gd name="connsiteX2004" fmla="*/ 919723 w 944077"/>
                <a:gd name="connsiteY2004" fmla="*/ 1091103 h 1091658"/>
                <a:gd name="connsiteX2005" fmla="*/ 919074 w 944077"/>
                <a:gd name="connsiteY2005" fmla="*/ 1091580 h 109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Lst>
              <a:rect l="l" t="t" r="r" b="b"/>
              <a:pathLst>
                <a:path w="944077" h="1091658">
                  <a:moveTo>
                    <a:pt x="927421" y="123696"/>
                  </a:moveTo>
                  <a:lnTo>
                    <a:pt x="931505" y="127952"/>
                  </a:lnTo>
                  <a:lnTo>
                    <a:pt x="929729" y="133741"/>
                  </a:lnTo>
                  <a:lnTo>
                    <a:pt x="926889" y="142997"/>
                  </a:lnTo>
                  <a:lnTo>
                    <a:pt x="924699" y="150171"/>
                  </a:lnTo>
                  <a:lnTo>
                    <a:pt x="924339" y="151133"/>
                  </a:lnTo>
                  <a:lnTo>
                    <a:pt x="923885" y="152541"/>
                  </a:lnTo>
                  <a:lnTo>
                    <a:pt x="919152" y="154583"/>
                  </a:lnTo>
                  <a:lnTo>
                    <a:pt x="912251" y="157556"/>
                  </a:lnTo>
                  <a:lnTo>
                    <a:pt x="908715" y="159113"/>
                  </a:lnTo>
                  <a:lnTo>
                    <a:pt x="904264" y="161116"/>
                  </a:lnTo>
                  <a:lnTo>
                    <a:pt x="903184" y="162751"/>
                  </a:lnTo>
                  <a:lnTo>
                    <a:pt x="901893" y="163635"/>
                  </a:lnTo>
                  <a:lnTo>
                    <a:pt x="900477" y="164777"/>
                  </a:lnTo>
                  <a:lnTo>
                    <a:pt x="899937" y="166029"/>
                  </a:lnTo>
                  <a:lnTo>
                    <a:pt x="898615" y="166819"/>
                  </a:lnTo>
                  <a:lnTo>
                    <a:pt x="897418" y="169644"/>
                  </a:lnTo>
                  <a:lnTo>
                    <a:pt x="897418" y="171810"/>
                  </a:lnTo>
                  <a:lnTo>
                    <a:pt x="898185" y="173289"/>
                  </a:lnTo>
                  <a:lnTo>
                    <a:pt x="899515" y="173915"/>
                  </a:lnTo>
                  <a:lnTo>
                    <a:pt x="899937" y="175699"/>
                  </a:lnTo>
                  <a:lnTo>
                    <a:pt x="900360" y="176950"/>
                  </a:lnTo>
                  <a:lnTo>
                    <a:pt x="901322" y="177936"/>
                  </a:lnTo>
                  <a:lnTo>
                    <a:pt x="901080" y="178726"/>
                  </a:lnTo>
                  <a:lnTo>
                    <a:pt x="900297" y="179321"/>
                  </a:lnTo>
                  <a:lnTo>
                    <a:pt x="898858" y="179650"/>
                  </a:lnTo>
                  <a:lnTo>
                    <a:pt x="897880" y="181433"/>
                  </a:lnTo>
                  <a:lnTo>
                    <a:pt x="896753" y="185862"/>
                  </a:lnTo>
                  <a:lnTo>
                    <a:pt x="896573" y="187450"/>
                  </a:lnTo>
                  <a:lnTo>
                    <a:pt x="897856" y="191463"/>
                  </a:lnTo>
                  <a:lnTo>
                    <a:pt x="898537" y="193630"/>
                  </a:lnTo>
                  <a:lnTo>
                    <a:pt x="900383" y="201508"/>
                  </a:lnTo>
                  <a:lnTo>
                    <a:pt x="900657" y="203652"/>
                  </a:lnTo>
                  <a:lnTo>
                    <a:pt x="898122" y="206656"/>
                  </a:lnTo>
                  <a:lnTo>
                    <a:pt x="897113" y="208479"/>
                  </a:lnTo>
                  <a:lnTo>
                    <a:pt x="896753" y="210091"/>
                  </a:lnTo>
                  <a:lnTo>
                    <a:pt x="896769" y="211366"/>
                  </a:lnTo>
                  <a:lnTo>
                    <a:pt x="896996" y="212532"/>
                  </a:lnTo>
                  <a:lnTo>
                    <a:pt x="899108" y="216248"/>
                  </a:lnTo>
                  <a:lnTo>
                    <a:pt x="901557" y="219572"/>
                  </a:lnTo>
                  <a:lnTo>
                    <a:pt x="902762" y="221310"/>
                  </a:lnTo>
                  <a:lnTo>
                    <a:pt x="902762" y="223656"/>
                  </a:lnTo>
                  <a:lnTo>
                    <a:pt x="902159" y="224994"/>
                  </a:lnTo>
                  <a:lnTo>
                    <a:pt x="900853" y="225487"/>
                  </a:lnTo>
                  <a:lnTo>
                    <a:pt x="897958" y="226402"/>
                  </a:lnTo>
                  <a:lnTo>
                    <a:pt x="896753" y="227740"/>
                  </a:lnTo>
                  <a:lnTo>
                    <a:pt x="895431" y="227944"/>
                  </a:lnTo>
                  <a:lnTo>
                    <a:pt x="894171" y="226872"/>
                  </a:lnTo>
                  <a:lnTo>
                    <a:pt x="892857" y="227138"/>
                  </a:lnTo>
                  <a:lnTo>
                    <a:pt x="891175" y="228077"/>
                  </a:lnTo>
                  <a:lnTo>
                    <a:pt x="890541" y="230361"/>
                  </a:lnTo>
                  <a:lnTo>
                    <a:pt x="889071" y="234257"/>
                  </a:lnTo>
                  <a:lnTo>
                    <a:pt x="887811" y="235329"/>
                  </a:lnTo>
                  <a:lnTo>
                    <a:pt x="886872" y="238310"/>
                  </a:lnTo>
                  <a:lnTo>
                    <a:pt x="885198" y="242589"/>
                  </a:lnTo>
                  <a:lnTo>
                    <a:pt x="884392" y="245171"/>
                  </a:lnTo>
                  <a:lnTo>
                    <a:pt x="883970" y="247064"/>
                  </a:lnTo>
                  <a:lnTo>
                    <a:pt x="882280" y="248277"/>
                  </a:lnTo>
                  <a:lnTo>
                    <a:pt x="880316" y="250678"/>
                  </a:lnTo>
                  <a:lnTo>
                    <a:pt x="878806" y="253018"/>
                  </a:lnTo>
                  <a:lnTo>
                    <a:pt x="878204" y="253698"/>
                  </a:lnTo>
                  <a:lnTo>
                    <a:pt x="877062" y="253902"/>
                  </a:lnTo>
                  <a:lnTo>
                    <a:pt x="876224" y="256006"/>
                  </a:lnTo>
                  <a:lnTo>
                    <a:pt x="873377" y="259182"/>
                  </a:lnTo>
                  <a:lnTo>
                    <a:pt x="872696" y="262875"/>
                  </a:lnTo>
                  <a:lnTo>
                    <a:pt x="871664" y="264839"/>
                  </a:lnTo>
                  <a:lnTo>
                    <a:pt x="871484" y="268399"/>
                  </a:lnTo>
                  <a:lnTo>
                    <a:pt x="869911" y="274923"/>
                  </a:lnTo>
                  <a:lnTo>
                    <a:pt x="869622" y="276371"/>
                  </a:lnTo>
                  <a:lnTo>
                    <a:pt x="868033" y="277513"/>
                  </a:lnTo>
                  <a:lnTo>
                    <a:pt x="865937" y="280048"/>
                  </a:lnTo>
                  <a:lnTo>
                    <a:pt x="865256" y="281902"/>
                  </a:lnTo>
                  <a:lnTo>
                    <a:pt x="866226" y="287456"/>
                  </a:lnTo>
                  <a:lnTo>
                    <a:pt x="867431" y="293081"/>
                  </a:lnTo>
                  <a:lnTo>
                    <a:pt x="867509" y="295718"/>
                  </a:lnTo>
                  <a:lnTo>
                    <a:pt x="867040" y="299309"/>
                  </a:lnTo>
                  <a:lnTo>
                    <a:pt x="866719" y="300874"/>
                  </a:lnTo>
                  <a:lnTo>
                    <a:pt x="867517" y="301523"/>
                  </a:lnTo>
                  <a:lnTo>
                    <a:pt x="868839" y="301938"/>
                  </a:lnTo>
                  <a:lnTo>
                    <a:pt x="869262" y="303315"/>
                  </a:lnTo>
                  <a:lnTo>
                    <a:pt x="868299" y="304285"/>
                  </a:lnTo>
                  <a:lnTo>
                    <a:pt x="867877" y="306014"/>
                  </a:lnTo>
                  <a:lnTo>
                    <a:pt x="866797" y="307954"/>
                  </a:lnTo>
                  <a:lnTo>
                    <a:pt x="863598" y="308721"/>
                  </a:lnTo>
                  <a:lnTo>
                    <a:pt x="862471" y="308024"/>
                  </a:lnTo>
                  <a:lnTo>
                    <a:pt x="862111" y="308650"/>
                  </a:lnTo>
                  <a:lnTo>
                    <a:pt x="862291" y="310035"/>
                  </a:lnTo>
                  <a:lnTo>
                    <a:pt x="861579" y="311670"/>
                  </a:lnTo>
                  <a:lnTo>
                    <a:pt x="859921" y="316051"/>
                  </a:lnTo>
                  <a:lnTo>
                    <a:pt x="858825" y="320033"/>
                  </a:lnTo>
                  <a:lnTo>
                    <a:pt x="858192" y="321778"/>
                  </a:lnTo>
                  <a:lnTo>
                    <a:pt x="858450" y="323241"/>
                  </a:lnTo>
                  <a:lnTo>
                    <a:pt x="858989" y="324070"/>
                  </a:lnTo>
                  <a:lnTo>
                    <a:pt x="859044" y="324837"/>
                  </a:lnTo>
                  <a:lnTo>
                    <a:pt x="858137" y="325807"/>
                  </a:lnTo>
                  <a:lnTo>
                    <a:pt x="857307" y="327348"/>
                  </a:lnTo>
                  <a:lnTo>
                    <a:pt x="856408" y="327560"/>
                  </a:lnTo>
                  <a:lnTo>
                    <a:pt x="855446" y="327145"/>
                  </a:lnTo>
                  <a:lnTo>
                    <a:pt x="854429" y="328052"/>
                  </a:lnTo>
                  <a:lnTo>
                    <a:pt x="854225" y="329953"/>
                  </a:lnTo>
                  <a:lnTo>
                    <a:pt x="853662" y="332371"/>
                  </a:lnTo>
                  <a:lnTo>
                    <a:pt x="853404" y="335195"/>
                  </a:lnTo>
                  <a:lnTo>
                    <a:pt x="852989" y="338817"/>
                  </a:lnTo>
                  <a:lnTo>
                    <a:pt x="854296" y="341305"/>
                  </a:lnTo>
                  <a:lnTo>
                    <a:pt x="855946" y="345819"/>
                  </a:lnTo>
                  <a:lnTo>
                    <a:pt x="857182" y="346899"/>
                  </a:lnTo>
                  <a:lnTo>
                    <a:pt x="858559" y="346828"/>
                  </a:lnTo>
                  <a:lnTo>
                    <a:pt x="859639" y="347744"/>
                  </a:lnTo>
                  <a:lnTo>
                    <a:pt x="860241" y="348800"/>
                  </a:lnTo>
                  <a:lnTo>
                    <a:pt x="859435" y="350693"/>
                  </a:lnTo>
                  <a:lnTo>
                    <a:pt x="858012" y="350991"/>
                  </a:lnTo>
                  <a:lnTo>
                    <a:pt x="857832" y="352047"/>
                  </a:lnTo>
                  <a:lnTo>
                    <a:pt x="858254" y="354448"/>
                  </a:lnTo>
                  <a:lnTo>
                    <a:pt x="858794" y="356780"/>
                  </a:lnTo>
                  <a:lnTo>
                    <a:pt x="860155" y="357899"/>
                  </a:lnTo>
                  <a:lnTo>
                    <a:pt x="860773" y="361020"/>
                  </a:lnTo>
                  <a:lnTo>
                    <a:pt x="862095" y="362084"/>
                  </a:lnTo>
                  <a:lnTo>
                    <a:pt x="861931" y="366090"/>
                  </a:lnTo>
                  <a:lnTo>
                    <a:pt x="863261" y="370800"/>
                  </a:lnTo>
                  <a:lnTo>
                    <a:pt x="864669" y="372169"/>
                  </a:lnTo>
                  <a:lnTo>
                    <a:pt x="865327" y="372810"/>
                  </a:lnTo>
                  <a:lnTo>
                    <a:pt x="864889" y="374876"/>
                  </a:lnTo>
                  <a:lnTo>
                    <a:pt x="863770" y="376519"/>
                  </a:lnTo>
                  <a:lnTo>
                    <a:pt x="863527" y="379155"/>
                  </a:lnTo>
                  <a:lnTo>
                    <a:pt x="863950" y="381087"/>
                  </a:lnTo>
                  <a:lnTo>
                    <a:pt x="865381" y="382910"/>
                  </a:lnTo>
                  <a:lnTo>
                    <a:pt x="866500" y="383113"/>
                  </a:lnTo>
                  <a:lnTo>
                    <a:pt x="868096" y="382370"/>
                  </a:lnTo>
                  <a:lnTo>
                    <a:pt x="869778" y="383231"/>
                  </a:lnTo>
                  <a:lnTo>
                    <a:pt x="870021" y="384803"/>
                  </a:lnTo>
                  <a:lnTo>
                    <a:pt x="870263" y="386235"/>
                  </a:lnTo>
                  <a:lnTo>
                    <a:pt x="869363" y="388097"/>
                  </a:lnTo>
                  <a:lnTo>
                    <a:pt x="868401" y="391532"/>
                  </a:lnTo>
                  <a:lnTo>
                    <a:pt x="868143" y="394958"/>
                  </a:lnTo>
                  <a:lnTo>
                    <a:pt x="868425" y="400177"/>
                  </a:lnTo>
                  <a:lnTo>
                    <a:pt x="868863" y="404237"/>
                  </a:lnTo>
                  <a:lnTo>
                    <a:pt x="868957" y="406795"/>
                  </a:lnTo>
                  <a:lnTo>
                    <a:pt x="869066" y="407953"/>
                  </a:lnTo>
                  <a:lnTo>
                    <a:pt x="868464" y="408751"/>
                  </a:lnTo>
                  <a:lnTo>
                    <a:pt x="867001" y="409158"/>
                  </a:lnTo>
                  <a:lnTo>
                    <a:pt x="865757" y="409322"/>
                  </a:lnTo>
                  <a:lnTo>
                    <a:pt x="864677" y="409972"/>
                  </a:lnTo>
                  <a:lnTo>
                    <a:pt x="864435" y="411278"/>
                  </a:lnTo>
                  <a:lnTo>
                    <a:pt x="863590" y="413445"/>
                  </a:lnTo>
                  <a:lnTo>
                    <a:pt x="862721" y="415057"/>
                  </a:lnTo>
                  <a:lnTo>
                    <a:pt x="861196" y="417404"/>
                  </a:lnTo>
                  <a:lnTo>
                    <a:pt x="860226" y="419837"/>
                  </a:lnTo>
                  <a:lnTo>
                    <a:pt x="859451" y="421441"/>
                  </a:lnTo>
                  <a:lnTo>
                    <a:pt x="859522" y="422551"/>
                  </a:lnTo>
                  <a:lnTo>
                    <a:pt x="858966" y="424687"/>
                  </a:lnTo>
                  <a:lnTo>
                    <a:pt x="858395" y="426471"/>
                  </a:lnTo>
                  <a:lnTo>
                    <a:pt x="857190" y="432479"/>
                  </a:lnTo>
                  <a:lnTo>
                    <a:pt x="855579" y="433731"/>
                  </a:lnTo>
                  <a:lnTo>
                    <a:pt x="854296" y="434349"/>
                  </a:lnTo>
                  <a:lnTo>
                    <a:pt x="853638" y="435155"/>
                  </a:lnTo>
                  <a:lnTo>
                    <a:pt x="854139" y="436790"/>
                  </a:lnTo>
                  <a:lnTo>
                    <a:pt x="855500" y="437283"/>
                  </a:lnTo>
                  <a:lnTo>
                    <a:pt x="855985" y="438598"/>
                  </a:lnTo>
                  <a:lnTo>
                    <a:pt x="855805" y="440655"/>
                  </a:lnTo>
                  <a:lnTo>
                    <a:pt x="856705" y="442564"/>
                  </a:lnTo>
                  <a:lnTo>
                    <a:pt x="856619" y="444880"/>
                  </a:lnTo>
                  <a:lnTo>
                    <a:pt x="857487" y="449261"/>
                  </a:lnTo>
                  <a:lnTo>
                    <a:pt x="856705" y="452132"/>
                  </a:lnTo>
                  <a:lnTo>
                    <a:pt x="856971" y="454620"/>
                  </a:lnTo>
                  <a:lnTo>
                    <a:pt x="856948" y="457084"/>
                  </a:lnTo>
                  <a:lnTo>
                    <a:pt x="855805" y="459009"/>
                  </a:lnTo>
                  <a:lnTo>
                    <a:pt x="853466" y="459377"/>
                  </a:lnTo>
                  <a:lnTo>
                    <a:pt x="852175" y="461152"/>
                  </a:lnTo>
                  <a:lnTo>
                    <a:pt x="849977" y="463085"/>
                  </a:lnTo>
                  <a:lnTo>
                    <a:pt x="849734" y="464642"/>
                  </a:lnTo>
                  <a:lnTo>
                    <a:pt x="849375" y="466050"/>
                  </a:lnTo>
                  <a:lnTo>
                    <a:pt x="848475" y="466566"/>
                  </a:lnTo>
                  <a:lnTo>
                    <a:pt x="847098" y="466566"/>
                  </a:lnTo>
                  <a:lnTo>
                    <a:pt x="845956" y="466785"/>
                  </a:lnTo>
                  <a:lnTo>
                    <a:pt x="844360" y="468616"/>
                  </a:lnTo>
                  <a:lnTo>
                    <a:pt x="842654" y="469602"/>
                  </a:lnTo>
                  <a:lnTo>
                    <a:pt x="842263" y="471080"/>
                  </a:lnTo>
                  <a:lnTo>
                    <a:pt x="842412" y="472880"/>
                  </a:lnTo>
                  <a:lnTo>
                    <a:pt x="841512" y="473998"/>
                  </a:lnTo>
                  <a:lnTo>
                    <a:pt x="840370" y="476087"/>
                  </a:lnTo>
                  <a:lnTo>
                    <a:pt x="839650" y="478325"/>
                  </a:lnTo>
                  <a:lnTo>
                    <a:pt x="840370" y="480422"/>
                  </a:lnTo>
                  <a:lnTo>
                    <a:pt x="841152" y="484169"/>
                  </a:lnTo>
                  <a:lnTo>
                    <a:pt x="841269" y="485742"/>
                  </a:lnTo>
                  <a:lnTo>
                    <a:pt x="840284" y="488847"/>
                  </a:lnTo>
                  <a:lnTo>
                    <a:pt x="839470" y="490850"/>
                  </a:lnTo>
                  <a:lnTo>
                    <a:pt x="840252" y="493408"/>
                  </a:lnTo>
                  <a:lnTo>
                    <a:pt x="840910" y="494840"/>
                  </a:lnTo>
                  <a:lnTo>
                    <a:pt x="840292" y="497985"/>
                  </a:lnTo>
                  <a:lnTo>
                    <a:pt x="839767" y="499965"/>
                  </a:lnTo>
                  <a:lnTo>
                    <a:pt x="840190" y="503595"/>
                  </a:lnTo>
                  <a:lnTo>
                    <a:pt x="841755" y="507678"/>
                  </a:lnTo>
                  <a:lnTo>
                    <a:pt x="843249" y="511316"/>
                  </a:lnTo>
                  <a:lnTo>
                    <a:pt x="843468" y="515556"/>
                  </a:lnTo>
                  <a:lnTo>
                    <a:pt x="843851" y="518929"/>
                  </a:lnTo>
                  <a:lnTo>
                    <a:pt x="844563" y="522582"/>
                  </a:lnTo>
                  <a:lnTo>
                    <a:pt x="846065" y="524037"/>
                  </a:lnTo>
                  <a:lnTo>
                    <a:pt x="847207" y="525257"/>
                  </a:lnTo>
                  <a:lnTo>
                    <a:pt x="846973" y="527018"/>
                  </a:lnTo>
                  <a:lnTo>
                    <a:pt x="846136" y="529162"/>
                  </a:lnTo>
                  <a:lnTo>
                    <a:pt x="844931" y="530773"/>
                  </a:lnTo>
                  <a:lnTo>
                    <a:pt x="841958" y="531305"/>
                  </a:lnTo>
                  <a:lnTo>
                    <a:pt x="839540" y="532761"/>
                  </a:lnTo>
                  <a:lnTo>
                    <a:pt x="837592" y="533769"/>
                  </a:lnTo>
                  <a:lnTo>
                    <a:pt x="836114" y="534990"/>
                  </a:lnTo>
                  <a:lnTo>
                    <a:pt x="835050" y="536289"/>
                  </a:lnTo>
                  <a:lnTo>
                    <a:pt x="834526" y="537713"/>
                  </a:lnTo>
                  <a:lnTo>
                    <a:pt x="834878" y="543916"/>
                  </a:lnTo>
                  <a:lnTo>
                    <a:pt x="834643" y="546209"/>
                  </a:lnTo>
                  <a:lnTo>
                    <a:pt x="833649" y="549463"/>
                  </a:lnTo>
                  <a:lnTo>
                    <a:pt x="832719" y="552092"/>
                  </a:lnTo>
                  <a:lnTo>
                    <a:pt x="832319" y="552882"/>
                  </a:lnTo>
                  <a:lnTo>
                    <a:pt x="832202" y="554048"/>
                  </a:lnTo>
                  <a:lnTo>
                    <a:pt x="832022" y="555135"/>
                  </a:lnTo>
                  <a:lnTo>
                    <a:pt x="830982" y="555386"/>
                  </a:lnTo>
                  <a:lnTo>
                    <a:pt x="829503" y="554900"/>
                  </a:lnTo>
                  <a:lnTo>
                    <a:pt x="828666" y="555214"/>
                  </a:lnTo>
                  <a:lnTo>
                    <a:pt x="828064" y="556066"/>
                  </a:lnTo>
                  <a:lnTo>
                    <a:pt x="828572" y="558100"/>
                  </a:lnTo>
                  <a:lnTo>
                    <a:pt x="829112" y="561692"/>
                  </a:lnTo>
                  <a:lnTo>
                    <a:pt x="829863" y="563217"/>
                  </a:lnTo>
                  <a:lnTo>
                    <a:pt x="829659" y="564430"/>
                  </a:lnTo>
                  <a:lnTo>
                    <a:pt x="829378" y="567042"/>
                  </a:lnTo>
                  <a:lnTo>
                    <a:pt x="828408" y="569123"/>
                  </a:lnTo>
                  <a:lnTo>
                    <a:pt x="827109" y="569116"/>
                  </a:lnTo>
                  <a:lnTo>
                    <a:pt x="826272" y="569976"/>
                  </a:lnTo>
                  <a:lnTo>
                    <a:pt x="825912" y="571463"/>
                  </a:lnTo>
                  <a:lnTo>
                    <a:pt x="826303" y="573403"/>
                  </a:lnTo>
                  <a:lnTo>
                    <a:pt x="828009" y="574991"/>
                  </a:lnTo>
                  <a:lnTo>
                    <a:pt x="828611" y="576008"/>
                  </a:lnTo>
                  <a:lnTo>
                    <a:pt x="828306" y="577346"/>
                  </a:lnTo>
                  <a:lnTo>
                    <a:pt x="826984" y="577894"/>
                  </a:lnTo>
                  <a:lnTo>
                    <a:pt x="826202" y="578997"/>
                  </a:lnTo>
                  <a:lnTo>
                    <a:pt x="825458" y="581445"/>
                  </a:lnTo>
                  <a:lnTo>
                    <a:pt x="824465" y="584215"/>
                  </a:lnTo>
                  <a:lnTo>
                    <a:pt x="823409" y="586265"/>
                  </a:lnTo>
                  <a:lnTo>
                    <a:pt x="823205" y="589074"/>
                  </a:lnTo>
                  <a:lnTo>
                    <a:pt x="824707" y="592078"/>
                  </a:lnTo>
                  <a:lnTo>
                    <a:pt x="824543" y="595019"/>
                  </a:lnTo>
                  <a:lnTo>
                    <a:pt x="824433" y="603664"/>
                  </a:lnTo>
                  <a:lnTo>
                    <a:pt x="824285" y="606606"/>
                  </a:lnTo>
                  <a:lnTo>
                    <a:pt x="824746" y="611488"/>
                  </a:lnTo>
                  <a:lnTo>
                    <a:pt x="824167" y="612833"/>
                  </a:lnTo>
                  <a:lnTo>
                    <a:pt x="823862" y="614116"/>
                  </a:lnTo>
                  <a:lnTo>
                    <a:pt x="825333" y="617676"/>
                  </a:lnTo>
                  <a:lnTo>
                    <a:pt x="826968" y="623450"/>
                  </a:lnTo>
                  <a:lnTo>
                    <a:pt x="827406" y="625750"/>
                  </a:lnTo>
                  <a:lnTo>
                    <a:pt x="827172" y="627361"/>
                  </a:lnTo>
                  <a:lnTo>
                    <a:pt x="824973" y="628730"/>
                  </a:lnTo>
                  <a:lnTo>
                    <a:pt x="823150" y="629301"/>
                  </a:lnTo>
                  <a:lnTo>
                    <a:pt x="822071" y="628331"/>
                  </a:lnTo>
                  <a:lnTo>
                    <a:pt x="821351" y="628730"/>
                  </a:lnTo>
                  <a:lnTo>
                    <a:pt x="820514" y="630428"/>
                  </a:lnTo>
                  <a:lnTo>
                    <a:pt x="819552" y="631805"/>
                  </a:lnTo>
                  <a:lnTo>
                    <a:pt x="819192" y="633174"/>
                  </a:lnTo>
                  <a:lnTo>
                    <a:pt x="820209" y="634958"/>
                  </a:lnTo>
                  <a:lnTo>
                    <a:pt x="820748" y="638361"/>
                  </a:lnTo>
                  <a:lnTo>
                    <a:pt x="819606" y="639824"/>
                  </a:lnTo>
                  <a:lnTo>
                    <a:pt x="818769" y="641451"/>
                  </a:lnTo>
                  <a:lnTo>
                    <a:pt x="819074" y="643564"/>
                  </a:lnTo>
                  <a:lnTo>
                    <a:pt x="819434" y="647389"/>
                  </a:lnTo>
                  <a:lnTo>
                    <a:pt x="818715" y="653750"/>
                  </a:lnTo>
                  <a:lnTo>
                    <a:pt x="819685" y="656018"/>
                  </a:lnTo>
                  <a:lnTo>
                    <a:pt x="820733" y="657106"/>
                  </a:lnTo>
                  <a:lnTo>
                    <a:pt x="824160" y="658405"/>
                  </a:lnTo>
                  <a:lnTo>
                    <a:pt x="826734" y="659054"/>
                  </a:lnTo>
                  <a:lnTo>
                    <a:pt x="827414" y="661174"/>
                  </a:lnTo>
                  <a:lnTo>
                    <a:pt x="827125" y="662895"/>
                  </a:lnTo>
                  <a:lnTo>
                    <a:pt x="825889" y="663748"/>
                  </a:lnTo>
                  <a:lnTo>
                    <a:pt x="824027" y="664491"/>
                  </a:lnTo>
                  <a:lnTo>
                    <a:pt x="824027" y="667276"/>
                  </a:lnTo>
                  <a:lnTo>
                    <a:pt x="825615" y="669897"/>
                  </a:lnTo>
                  <a:lnTo>
                    <a:pt x="827414" y="671798"/>
                  </a:lnTo>
                  <a:lnTo>
                    <a:pt x="827805" y="673512"/>
                  </a:lnTo>
                  <a:lnTo>
                    <a:pt x="827704" y="675264"/>
                  </a:lnTo>
                  <a:lnTo>
                    <a:pt x="826444" y="676735"/>
                  </a:lnTo>
                  <a:lnTo>
                    <a:pt x="828173" y="679919"/>
                  </a:lnTo>
                  <a:lnTo>
                    <a:pt x="828963" y="682079"/>
                  </a:lnTo>
                  <a:lnTo>
                    <a:pt x="828173" y="683745"/>
                  </a:lnTo>
                  <a:lnTo>
                    <a:pt x="827047" y="686248"/>
                  </a:lnTo>
                  <a:lnTo>
                    <a:pt x="826061" y="687445"/>
                  </a:lnTo>
                  <a:lnTo>
                    <a:pt x="826061" y="688807"/>
                  </a:lnTo>
                  <a:lnTo>
                    <a:pt x="825654" y="691576"/>
                  </a:lnTo>
                  <a:lnTo>
                    <a:pt x="825560" y="694291"/>
                  </a:lnTo>
                  <a:lnTo>
                    <a:pt x="825889" y="695910"/>
                  </a:lnTo>
                  <a:lnTo>
                    <a:pt x="836740" y="697193"/>
                  </a:lnTo>
                  <a:lnTo>
                    <a:pt x="839220" y="697694"/>
                  </a:lnTo>
                  <a:lnTo>
                    <a:pt x="840573" y="699314"/>
                  </a:lnTo>
                  <a:lnTo>
                    <a:pt x="840378" y="701347"/>
                  </a:lnTo>
                  <a:lnTo>
                    <a:pt x="839024" y="703515"/>
                  </a:lnTo>
                  <a:lnTo>
                    <a:pt x="838156" y="707591"/>
                  </a:lnTo>
                  <a:lnTo>
                    <a:pt x="836028" y="708271"/>
                  </a:lnTo>
                  <a:lnTo>
                    <a:pt x="833900" y="707184"/>
                  </a:lnTo>
                  <a:lnTo>
                    <a:pt x="831592" y="707559"/>
                  </a:lnTo>
                  <a:lnTo>
                    <a:pt x="829589" y="707825"/>
                  </a:lnTo>
                  <a:lnTo>
                    <a:pt x="826710" y="707943"/>
                  </a:lnTo>
                  <a:lnTo>
                    <a:pt x="822884" y="708467"/>
                  </a:lnTo>
                  <a:lnTo>
                    <a:pt x="820545" y="707864"/>
                  </a:lnTo>
                  <a:lnTo>
                    <a:pt x="820350" y="709359"/>
                  </a:lnTo>
                  <a:lnTo>
                    <a:pt x="821030" y="711948"/>
                  </a:lnTo>
                  <a:lnTo>
                    <a:pt x="826069" y="712762"/>
                  </a:lnTo>
                  <a:lnTo>
                    <a:pt x="830810" y="714264"/>
                  </a:lnTo>
                  <a:lnTo>
                    <a:pt x="832233" y="717010"/>
                  </a:lnTo>
                  <a:lnTo>
                    <a:pt x="834166" y="720124"/>
                  </a:lnTo>
                  <a:lnTo>
                    <a:pt x="836137" y="722056"/>
                  </a:lnTo>
                  <a:lnTo>
                    <a:pt x="836231" y="725209"/>
                  </a:lnTo>
                  <a:lnTo>
                    <a:pt x="833133" y="728511"/>
                  </a:lnTo>
                  <a:lnTo>
                    <a:pt x="832750" y="730849"/>
                  </a:lnTo>
                  <a:lnTo>
                    <a:pt x="828682" y="731538"/>
                  </a:lnTo>
                  <a:lnTo>
                    <a:pt x="827524" y="732915"/>
                  </a:lnTo>
                  <a:lnTo>
                    <a:pt x="826945" y="737476"/>
                  </a:lnTo>
                  <a:lnTo>
                    <a:pt x="827430" y="741075"/>
                  </a:lnTo>
                  <a:lnTo>
                    <a:pt x="828979" y="742319"/>
                  </a:lnTo>
                  <a:lnTo>
                    <a:pt x="830043" y="744674"/>
                  </a:lnTo>
                  <a:lnTo>
                    <a:pt x="828885" y="747451"/>
                  </a:lnTo>
                  <a:lnTo>
                    <a:pt x="826147" y="749368"/>
                  </a:lnTo>
                  <a:lnTo>
                    <a:pt x="824684" y="751198"/>
                  </a:lnTo>
                  <a:lnTo>
                    <a:pt x="825599" y="752661"/>
                  </a:lnTo>
                  <a:lnTo>
                    <a:pt x="826835" y="754977"/>
                  </a:lnTo>
                  <a:lnTo>
                    <a:pt x="827180" y="756237"/>
                  </a:lnTo>
                  <a:lnTo>
                    <a:pt x="827852" y="759664"/>
                  </a:lnTo>
                  <a:lnTo>
                    <a:pt x="828642" y="764451"/>
                  </a:lnTo>
                  <a:lnTo>
                    <a:pt x="828549" y="766775"/>
                  </a:lnTo>
                  <a:lnTo>
                    <a:pt x="827821" y="768512"/>
                  </a:lnTo>
                  <a:lnTo>
                    <a:pt x="825098" y="771250"/>
                  </a:lnTo>
                  <a:lnTo>
                    <a:pt x="823260" y="772517"/>
                  </a:lnTo>
                  <a:lnTo>
                    <a:pt x="822900" y="775905"/>
                  </a:lnTo>
                  <a:lnTo>
                    <a:pt x="822759" y="778439"/>
                  </a:lnTo>
                  <a:lnTo>
                    <a:pt x="822947" y="780732"/>
                  </a:lnTo>
                  <a:lnTo>
                    <a:pt x="824128" y="782563"/>
                  </a:lnTo>
                  <a:lnTo>
                    <a:pt x="824034" y="784409"/>
                  </a:lnTo>
                  <a:lnTo>
                    <a:pt x="822415" y="784800"/>
                  </a:lnTo>
                  <a:lnTo>
                    <a:pt x="821030" y="785684"/>
                  </a:lnTo>
                  <a:lnTo>
                    <a:pt x="819677" y="788954"/>
                  </a:lnTo>
                  <a:lnTo>
                    <a:pt x="815734" y="792303"/>
                  </a:lnTo>
                  <a:lnTo>
                    <a:pt x="814349" y="793805"/>
                  </a:lnTo>
                  <a:lnTo>
                    <a:pt x="814443" y="796379"/>
                  </a:lnTo>
                  <a:lnTo>
                    <a:pt x="812886" y="800064"/>
                  </a:lnTo>
                  <a:lnTo>
                    <a:pt x="811579" y="803279"/>
                  </a:lnTo>
                  <a:lnTo>
                    <a:pt x="810578" y="806283"/>
                  </a:lnTo>
                  <a:lnTo>
                    <a:pt x="810774" y="809452"/>
                  </a:lnTo>
                  <a:lnTo>
                    <a:pt x="812995" y="810844"/>
                  </a:lnTo>
                  <a:lnTo>
                    <a:pt x="814740" y="813935"/>
                  </a:lnTo>
                  <a:lnTo>
                    <a:pt x="815515" y="817838"/>
                  </a:lnTo>
                  <a:lnTo>
                    <a:pt x="814161" y="822337"/>
                  </a:lnTo>
                  <a:lnTo>
                    <a:pt x="811016" y="824035"/>
                  </a:lnTo>
                  <a:lnTo>
                    <a:pt x="809154" y="825951"/>
                  </a:lnTo>
                  <a:lnTo>
                    <a:pt x="808591" y="827407"/>
                  </a:lnTo>
                  <a:lnTo>
                    <a:pt x="809084" y="832140"/>
                  </a:lnTo>
                  <a:lnTo>
                    <a:pt x="808951" y="834370"/>
                  </a:lnTo>
                  <a:lnTo>
                    <a:pt x="808458" y="836466"/>
                  </a:lnTo>
                  <a:lnTo>
                    <a:pt x="807644" y="838093"/>
                  </a:lnTo>
                  <a:lnTo>
                    <a:pt x="805947" y="839908"/>
                  </a:lnTo>
                  <a:lnTo>
                    <a:pt x="802943" y="841496"/>
                  </a:lnTo>
                  <a:lnTo>
                    <a:pt x="800392" y="842592"/>
                  </a:lnTo>
                  <a:lnTo>
                    <a:pt x="799250" y="843844"/>
                  </a:lnTo>
                  <a:lnTo>
                    <a:pt x="797912" y="846605"/>
                  </a:lnTo>
                  <a:lnTo>
                    <a:pt x="796723" y="849656"/>
                  </a:lnTo>
                  <a:lnTo>
                    <a:pt x="797020" y="853435"/>
                  </a:lnTo>
                  <a:lnTo>
                    <a:pt x="789854" y="853881"/>
                  </a:lnTo>
                  <a:lnTo>
                    <a:pt x="789369" y="856697"/>
                  </a:lnTo>
                  <a:lnTo>
                    <a:pt x="787820" y="858920"/>
                  </a:lnTo>
                  <a:lnTo>
                    <a:pt x="787335" y="862941"/>
                  </a:lnTo>
                  <a:lnTo>
                    <a:pt x="788907" y="866829"/>
                  </a:lnTo>
                  <a:lnTo>
                    <a:pt x="789658" y="870099"/>
                  </a:lnTo>
                  <a:lnTo>
                    <a:pt x="788375" y="874050"/>
                  </a:lnTo>
                  <a:lnTo>
                    <a:pt x="788845" y="878118"/>
                  </a:lnTo>
                  <a:lnTo>
                    <a:pt x="788985" y="881365"/>
                  </a:lnTo>
                  <a:lnTo>
                    <a:pt x="791505" y="884979"/>
                  </a:lnTo>
                  <a:lnTo>
                    <a:pt x="793148" y="889462"/>
                  </a:lnTo>
                  <a:lnTo>
                    <a:pt x="793969" y="893256"/>
                  </a:lnTo>
                  <a:lnTo>
                    <a:pt x="794462" y="896221"/>
                  </a:lnTo>
                  <a:lnTo>
                    <a:pt x="795119" y="898021"/>
                  </a:lnTo>
                  <a:lnTo>
                    <a:pt x="796152" y="900063"/>
                  </a:lnTo>
                  <a:lnTo>
                    <a:pt x="796629" y="902425"/>
                  </a:lnTo>
                  <a:lnTo>
                    <a:pt x="798178" y="903192"/>
                  </a:lnTo>
                  <a:lnTo>
                    <a:pt x="800963" y="900986"/>
                  </a:lnTo>
                  <a:lnTo>
                    <a:pt x="802927" y="899492"/>
                  </a:lnTo>
                  <a:lnTo>
                    <a:pt x="804296" y="898960"/>
                  </a:lnTo>
                  <a:lnTo>
                    <a:pt x="808317" y="899312"/>
                  </a:lnTo>
                  <a:lnTo>
                    <a:pt x="810742" y="897919"/>
                  </a:lnTo>
                  <a:lnTo>
                    <a:pt x="811838" y="898068"/>
                  </a:lnTo>
                  <a:lnTo>
                    <a:pt x="813316" y="898850"/>
                  </a:lnTo>
                  <a:lnTo>
                    <a:pt x="814466" y="900493"/>
                  </a:lnTo>
                  <a:lnTo>
                    <a:pt x="815335" y="904225"/>
                  </a:lnTo>
                  <a:lnTo>
                    <a:pt x="815867" y="908411"/>
                  </a:lnTo>
                  <a:lnTo>
                    <a:pt x="815186" y="912690"/>
                  </a:lnTo>
                  <a:lnTo>
                    <a:pt x="814052" y="913621"/>
                  </a:lnTo>
                  <a:lnTo>
                    <a:pt x="813668" y="914849"/>
                  </a:lnTo>
                  <a:lnTo>
                    <a:pt x="814052" y="917470"/>
                  </a:lnTo>
                  <a:lnTo>
                    <a:pt x="815311" y="919316"/>
                  </a:lnTo>
                  <a:lnTo>
                    <a:pt x="815288" y="921961"/>
                  </a:lnTo>
                  <a:lnTo>
                    <a:pt x="813895" y="927977"/>
                  </a:lnTo>
                  <a:lnTo>
                    <a:pt x="812988" y="930457"/>
                  </a:lnTo>
                  <a:lnTo>
                    <a:pt x="814599" y="933257"/>
                  </a:lnTo>
                  <a:lnTo>
                    <a:pt x="816039" y="935753"/>
                  </a:lnTo>
                  <a:lnTo>
                    <a:pt x="818941" y="937615"/>
                  </a:lnTo>
                  <a:lnTo>
                    <a:pt x="821327" y="940260"/>
                  </a:lnTo>
                  <a:lnTo>
                    <a:pt x="822971" y="942450"/>
                  </a:lnTo>
                  <a:lnTo>
                    <a:pt x="822579" y="945423"/>
                  </a:lnTo>
                  <a:lnTo>
                    <a:pt x="823729" y="946323"/>
                  </a:lnTo>
                  <a:lnTo>
                    <a:pt x="828165" y="946386"/>
                  </a:lnTo>
                  <a:lnTo>
                    <a:pt x="834792" y="946487"/>
                  </a:lnTo>
                  <a:lnTo>
                    <a:pt x="845150" y="946636"/>
                  </a:lnTo>
                  <a:lnTo>
                    <a:pt x="855258" y="946784"/>
                  </a:lnTo>
                  <a:lnTo>
                    <a:pt x="866735" y="946996"/>
                  </a:lnTo>
                  <a:lnTo>
                    <a:pt x="872172" y="949389"/>
                  </a:lnTo>
                  <a:lnTo>
                    <a:pt x="877093" y="951556"/>
                  </a:lnTo>
                  <a:lnTo>
                    <a:pt x="883289" y="951556"/>
                  </a:lnTo>
                  <a:lnTo>
                    <a:pt x="889477" y="954123"/>
                  </a:lnTo>
                  <a:lnTo>
                    <a:pt x="894070" y="955821"/>
                  </a:lnTo>
                  <a:lnTo>
                    <a:pt x="896824" y="956454"/>
                  </a:lnTo>
                  <a:lnTo>
                    <a:pt x="899648" y="957072"/>
                  </a:lnTo>
                  <a:lnTo>
                    <a:pt x="900039" y="959443"/>
                  </a:lnTo>
                  <a:lnTo>
                    <a:pt x="887655" y="956078"/>
                  </a:lnTo>
                  <a:lnTo>
                    <a:pt x="884877" y="954248"/>
                  </a:lnTo>
                  <a:lnTo>
                    <a:pt x="882523" y="954037"/>
                  </a:lnTo>
                  <a:lnTo>
                    <a:pt x="878001" y="956321"/>
                  </a:lnTo>
                  <a:lnTo>
                    <a:pt x="875505" y="961774"/>
                  </a:lnTo>
                  <a:lnTo>
                    <a:pt x="874198" y="963323"/>
                  </a:lnTo>
                  <a:lnTo>
                    <a:pt x="871061" y="964794"/>
                  </a:lnTo>
                  <a:lnTo>
                    <a:pt x="867900" y="965083"/>
                  </a:lnTo>
                  <a:lnTo>
                    <a:pt x="857284" y="970395"/>
                  </a:lnTo>
                  <a:lnTo>
                    <a:pt x="853505" y="970849"/>
                  </a:lnTo>
                  <a:lnTo>
                    <a:pt x="850924" y="972265"/>
                  </a:lnTo>
                  <a:lnTo>
                    <a:pt x="848404" y="974299"/>
                  </a:lnTo>
                  <a:lnTo>
                    <a:pt x="847434" y="978688"/>
                  </a:lnTo>
                  <a:lnTo>
                    <a:pt x="847826" y="981364"/>
                  </a:lnTo>
                  <a:lnTo>
                    <a:pt x="844954" y="990979"/>
                  </a:lnTo>
                  <a:lnTo>
                    <a:pt x="844242" y="996362"/>
                  </a:lnTo>
                  <a:lnTo>
                    <a:pt x="844227" y="999107"/>
                  </a:lnTo>
                  <a:lnTo>
                    <a:pt x="845048" y="1003606"/>
                  </a:lnTo>
                  <a:lnTo>
                    <a:pt x="843992" y="1011328"/>
                  </a:lnTo>
                  <a:lnTo>
                    <a:pt x="842083" y="1013017"/>
                  </a:lnTo>
                  <a:lnTo>
                    <a:pt x="837366" y="1015185"/>
                  </a:lnTo>
                  <a:lnTo>
                    <a:pt x="834158" y="1013612"/>
                  </a:lnTo>
                  <a:lnTo>
                    <a:pt x="828666" y="1012204"/>
                  </a:lnTo>
                  <a:lnTo>
                    <a:pt x="824754" y="1009223"/>
                  </a:lnTo>
                  <a:lnTo>
                    <a:pt x="819724" y="1007119"/>
                  </a:lnTo>
                  <a:lnTo>
                    <a:pt x="818112" y="1005883"/>
                  </a:lnTo>
                  <a:lnTo>
                    <a:pt x="813668" y="999937"/>
                  </a:lnTo>
                  <a:lnTo>
                    <a:pt x="813191" y="997973"/>
                  </a:lnTo>
                  <a:lnTo>
                    <a:pt x="812870" y="995493"/>
                  </a:lnTo>
                  <a:lnTo>
                    <a:pt x="815217" y="991965"/>
                  </a:lnTo>
                  <a:lnTo>
                    <a:pt x="816477" y="991706"/>
                  </a:lnTo>
                  <a:lnTo>
                    <a:pt x="820154" y="991816"/>
                  </a:lnTo>
                  <a:lnTo>
                    <a:pt x="823213" y="991245"/>
                  </a:lnTo>
                  <a:lnTo>
                    <a:pt x="825169" y="993138"/>
                  </a:lnTo>
                  <a:lnTo>
                    <a:pt x="825709" y="997269"/>
                  </a:lnTo>
                  <a:lnTo>
                    <a:pt x="824848" y="999475"/>
                  </a:lnTo>
                  <a:lnTo>
                    <a:pt x="824066" y="1000836"/>
                  </a:lnTo>
                  <a:lnTo>
                    <a:pt x="824308" y="1001877"/>
                  </a:lnTo>
                  <a:lnTo>
                    <a:pt x="826507" y="1000429"/>
                  </a:lnTo>
                  <a:lnTo>
                    <a:pt x="827626" y="991182"/>
                  </a:lnTo>
                  <a:lnTo>
                    <a:pt x="835097" y="986598"/>
                  </a:lnTo>
                  <a:lnTo>
                    <a:pt x="837545" y="983922"/>
                  </a:lnTo>
                  <a:lnTo>
                    <a:pt x="839932" y="979807"/>
                  </a:lnTo>
                  <a:lnTo>
                    <a:pt x="840299" y="978633"/>
                  </a:lnTo>
                  <a:lnTo>
                    <a:pt x="840479" y="977092"/>
                  </a:lnTo>
                  <a:lnTo>
                    <a:pt x="838891" y="975825"/>
                  </a:lnTo>
                  <a:lnTo>
                    <a:pt x="835363" y="974143"/>
                  </a:lnTo>
                  <a:lnTo>
                    <a:pt x="824160" y="982772"/>
                  </a:lnTo>
                  <a:lnTo>
                    <a:pt x="819082" y="985049"/>
                  </a:lnTo>
                  <a:lnTo>
                    <a:pt x="815812" y="987529"/>
                  </a:lnTo>
                  <a:lnTo>
                    <a:pt x="811853" y="991988"/>
                  </a:lnTo>
                  <a:lnTo>
                    <a:pt x="811102" y="993310"/>
                  </a:lnTo>
                  <a:lnTo>
                    <a:pt x="810265" y="996283"/>
                  </a:lnTo>
                  <a:lnTo>
                    <a:pt x="809866" y="999561"/>
                  </a:lnTo>
                  <a:lnTo>
                    <a:pt x="805962" y="998067"/>
                  </a:lnTo>
                  <a:lnTo>
                    <a:pt x="800001" y="993326"/>
                  </a:lnTo>
                  <a:lnTo>
                    <a:pt x="798804" y="991589"/>
                  </a:lnTo>
                  <a:lnTo>
                    <a:pt x="800001" y="989164"/>
                  </a:lnTo>
                  <a:lnTo>
                    <a:pt x="801816" y="987145"/>
                  </a:lnTo>
                  <a:lnTo>
                    <a:pt x="801941" y="980394"/>
                  </a:lnTo>
                  <a:lnTo>
                    <a:pt x="802403" y="978031"/>
                  </a:lnTo>
                  <a:lnTo>
                    <a:pt x="803662" y="976146"/>
                  </a:lnTo>
                  <a:lnTo>
                    <a:pt x="805947" y="974073"/>
                  </a:lnTo>
                  <a:lnTo>
                    <a:pt x="807081" y="973588"/>
                  </a:lnTo>
                  <a:lnTo>
                    <a:pt x="808043" y="974487"/>
                  </a:lnTo>
                  <a:lnTo>
                    <a:pt x="808169" y="976068"/>
                  </a:lnTo>
                  <a:lnTo>
                    <a:pt x="811971" y="975950"/>
                  </a:lnTo>
                  <a:lnTo>
                    <a:pt x="819348" y="969997"/>
                  </a:lnTo>
                  <a:lnTo>
                    <a:pt x="822384" y="969856"/>
                  </a:lnTo>
                  <a:lnTo>
                    <a:pt x="826389" y="971186"/>
                  </a:lnTo>
                  <a:lnTo>
                    <a:pt x="830911" y="970380"/>
                  </a:lnTo>
                  <a:lnTo>
                    <a:pt x="831725" y="969778"/>
                  </a:lnTo>
                  <a:lnTo>
                    <a:pt x="832664" y="968385"/>
                  </a:lnTo>
                  <a:lnTo>
                    <a:pt x="829292" y="966750"/>
                  </a:lnTo>
                  <a:lnTo>
                    <a:pt x="826061" y="965920"/>
                  </a:lnTo>
                  <a:lnTo>
                    <a:pt x="816978" y="965349"/>
                  </a:lnTo>
                  <a:lnTo>
                    <a:pt x="815014" y="965983"/>
                  </a:lnTo>
                  <a:lnTo>
                    <a:pt x="812323" y="969120"/>
                  </a:lnTo>
                  <a:lnTo>
                    <a:pt x="811431" y="968338"/>
                  </a:lnTo>
                  <a:lnTo>
                    <a:pt x="810860" y="966750"/>
                  </a:lnTo>
                  <a:lnTo>
                    <a:pt x="807777" y="965631"/>
                  </a:lnTo>
                  <a:lnTo>
                    <a:pt x="806299" y="965858"/>
                  </a:lnTo>
                  <a:lnTo>
                    <a:pt x="804883" y="967368"/>
                  </a:lnTo>
                  <a:lnTo>
                    <a:pt x="805109" y="969723"/>
                  </a:lnTo>
                  <a:lnTo>
                    <a:pt x="804319" y="972242"/>
                  </a:lnTo>
                  <a:lnTo>
                    <a:pt x="801464" y="974745"/>
                  </a:lnTo>
                  <a:lnTo>
                    <a:pt x="799524" y="978735"/>
                  </a:lnTo>
                  <a:lnTo>
                    <a:pt x="799617" y="981849"/>
                  </a:lnTo>
                  <a:lnTo>
                    <a:pt x="799461" y="983469"/>
                  </a:lnTo>
                  <a:lnTo>
                    <a:pt x="798749" y="984329"/>
                  </a:lnTo>
                  <a:lnTo>
                    <a:pt x="797278" y="985362"/>
                  </a:lnTo>
                  <a:lnTo>
                    <a:pt x="792545" y="984658"/>
                  </a:lnTo>
                  <a:lnTo>
                    <a:pt x="789869" y="981388"/>
                  </a:lnTo>
                  <a:lnTo>
                    <a:pt x="788829" y="979158"/>
                  </a:lnTo>
                  <a:lnTo>
                    <a:pt x="785801" y="976740"/>
                  </a:lnTo>
                  <a:lnTo>
                    <a:pt x="792373" y="973744"/>
                  </a:lnTo>
                  <a:lnTo>
                    <a:pt x="794681" y="972038"/>
                  </a:lnTo>
                  <a:lnTo>
                    <a:pt x="796793" y="968244"/>
                  </a:lnTo>
                  <a:lnTo>
                    <a:pt x="798366" y="965827"/>
                  </a:lnTo>
                  <a:lnTo>
                    <a:pt x="797247" y="964137"/>
                  </a:lnTo>
                  <a:lnTo>
                    <a:pt x="795933" y="964129"/>
                  </a:lnTo>
                  <a:lnTo>
                    <a:pt x="796058" y="966828"/>
                  </a:lnTo>
                  <a:lnTo>
                    <a:pt x="794611" y="969034"/>
                  </a:lnTo>
                  <a:lnTo>
                    <a:pt x="791583" y="967986"/>
                  </a:lnTo>
                  <a:lnTo>
                    <a:pt x="787116" y="971264"/>
                  </a:lnTo>
                  <a:lnTo>
                    <a:pt x="784370" y="970388"/>
                  </a:lnTo>
                  <a:lnTo>
                    <a:pt x="779895" y="971350"/>
                  </a:lnTo>
                  <a:lnTo>
                    <a:pt x="777704" y="969582"/>
                  </a:lnTo>
                  <a:lnTo>
                    <a:pt x="777235" y="967344"/>
                  </a:lnTo>
                  <a:lnTo>
                    <a:pt x="778025" y="965013"/>
                  </a:lnTo>
                  <a:lnTo>
                    <a:pt x="777203" y="961070"/>
                  </a:lnTo>
                  <a:lnTo>
                    <a:pt x="775967" y="960116"/>
                  </a:lnTo>
                  <a:lnTo>
                    <a:pt x="774708" y="960334"/>
                  </a:lnTo>
                  <a:lnTo>
                    <a:pt x="774144" y="957995"/>
                  </a:lnTo>
                  <a:lnTo>
                    <a:pt x="772783" y="953888"/>
                  </a:lnTo>
                  <a:lnTo>
                    <a:pt x="772181" y="952777"/>
                  </a:lnTo>
                  <a:lnTo>
                    <a:pt x="771531" y="950876"/>
                  </a:lnTo>
                  <a:lnTo>
                    <a:pt x="772204" y="950407"/>
                  </a:lnTo>
                  <a:lnTo>
                    <a:pt x="773745" y="950947"/>
                  </a:lnTo>
                  <a:lnTo>
                    <a:pt x="775091" y="952182"/>
                  </a:lnTo>
                  <a:lnTo>
                    <a:pt x="777141" y="952339"/>
                  </a:lnTo>
                  <a:lnTo>
                    <a:pt x="781655" y="955014"/>
                  </a:lnTo>
                  <a:lnTo>
                    <a:pt x="783533" y="954373"/>
                  </a:lnTo>
                  <a:lnTo>
                    <a:pt x="784550" y="953763"/>
                  </a:lnTo>
                  <a:lnTo>
                    <a:pt x="784933" y="951541"/>
                  </a:lnTo>
                  <a:lnTo>
                    <a:pt x="784956" y="949436"/>
                  </a:lnTo>
                  <a:lnTo>
                    <a:pt x="785731" y="949436"/>
                  </a:lnTo>
                  <a:lnTo>
                    <a:pt x="788297" y="952127"/>
                  </a:lnTo>
                  <a:lnTo>
                    <a:pt x="789924" y="951877"/>
                  </a:lnTo>
                  <a:lnTo>
                    <a:pt x="792803" y="952589"/>
                  </a:lnTo>
                  <a:lnTo>
                    <a:pt x="794266" y="952300"/>
                  </a:lnTo>
                  <a:lnTo>
                    <a:pt x="796965" y="951299"/>
                  </a:lnTo>
                  <a:lnTo>
                    <a:pt x="801214" y="948341"/>
                  </a:lnTo>
                  <a:lnTo>
                    <a:pt x="803420" y="945290"/>
                  </a:lnTo>
                  <a:lnTo>
                    <a:pt x="804476" y="944876"/>
                  </a:lnTo>
                  <a:lnTo>
                    <a:pt x="805782" y="945267"/>
                  </a:lnTo>
                  <a:lnTo>
                    <a:pt x="806659" y="946143"/>
                  </a:lnTo>
                  <a:lnTo>
                    <a:pt x="806674" y="948263"/>
                  </a:lnTo>
                  <a:lnTo>
                    <a:pt x="807668" y="950235"/>
                  </a:lnTo>
                  <a:lnTo>
                    <a:pt x="809021" y="951838"/>
                  </a:lnTo>
                  <a:lnTo>
                    <a:pt x="809397" y="953810"/>
                  </a:lnTo>
                  <a:lnTo>
                    <a:pt x="809123" y="955742"/>
                  </a:lnTo>
                  <a:lnTo>
                    <a:pt x="806706" y="958465"/>
                  </a:lnTo>
                  <a:lnTo>
                    <a:pt x="806252" y="959411"/>
                  </a:lnTo>
                  <a:lnTo>
                    <a:pt x="807065" y="960421"/>
                  </a:lnTo>
                  <a:lnTo>
                    <a:pt x="808067" y="959943"/>
                  </a:lnTo>
                  <a:lnTo>
                    <a:pt x="809444" y="958598"/>
                  </a:lnTo>
                  <a:lnTo>
                    <a:pt x="810226" y="956751"/>
                  </a:lnTo>
                  <a:lnTo>
                    <a:pt x="810437" y="955789"/>
                  </a:lnTo>
                  <a:lnTo>
                    <a:pt x="810523" y="954412"/>
                  </a:lnTo>
                  <a:lnTo>
                    <a:pt x="810422" y="952738"/>
                  </a:lnTo>
                  <a:lnTo>
                    <a:pt x="808458" y="947989"/>
                  </a:lnTo>
                  <a:lnTo>
                    <a:pt x="808208" y="946917"/>
                  </a:lnTo>
                  <a:lnTo>
                    <a:pt x="808208" y="944774"/>
                  </a:lnTo>
                  <a:lnTo>
                    <a:pt x="810445" y="942794"/>
                  </a:lnTo>
                  <a:lnTo>
                    <a:pt x="811079" y="941261"/>
                  </a:lnTo>
                  <a:lnTo>
                    <a:pt x="811180" y="938296"/>
                  </a:lnTo>
                  <a:lnTo>
                    <a:pt x="810023" y="936254"/>
                  </a:lnTo>
                  <a:lnTo>
                    <a:pt x="805219" y="931560"/>
                  </a:lnTo>
                  <a:lnTo>
                    <a:pt x="797192" y="926866"/>
                  </a:lnTo>
                  <a:lnTo>
                    <a:pt x="796269" y="927359"/>
                  </a:lnTo>
                  <a:lnTo>
                    <a:pt x="795643" y="928212"/>
                  </a:lnTo>
                  <a:lnTo>
                    <a:pt x="796386" y="928822"/>
                  </a:lnTo>
                  <a:lnTo>
                    <a:pt x="797450" y="929135"/>
                  </a:lnTo>
                  <a:lnTo>
                    <a:pt x="804601" y="933007"/>
                  </a:lnTo>
                  <a:lnTo>
                    <a:pt x="806463" y="935252"/>
                  </a:lnTo>
                  <a:lnTo>
                    <a:pt x="807683" y="935855"/>
                  </a:lnTo>
                  <a:lnTo>
                    <a:pt x="809131" y="937342"/>
                  </a:lnTo>
                  <a:lnTo>
                    <a:pt x="808763" y="939532"/>
                  </a:lnTo>
                  <a:lnTo>
                    <a:pt x="801558" y="941675"/>
                  </a:lnTo>
                  <a:lnTo>
                    <a:pt x="795847" y="946323"/>
                  </a:lnTo>
                  <a:lnTo>
                    <a:pt x="791575" y="949147"/>
                  </a:lnTo>
                  <a:lnTo>
                    <a:pt x="788610" y="948114"/>
                  </a:lnTo>
                  <a:lnTo>
                    <a:pt x="787202" y="945251"/>
                  </a:lnTo>
                  <a:lnTo>
                    <a:pt x="785708" y="941550"/>
                  </a:lnTo>
                  <a:lnTo>
                    <a:pt x="783462" y="939399"/>
                  </a:lnTo>
                  <a:lnTo>
                    <a:pt x="782187" y="939594"/>
                  </a:lnTo>
                  <a:lnTo>
                    <a:pt x="781162" y="939196"/>
                  </a:lnTo>
                  <a:lnTo>
                    <a:pt x="780349" y="938054"/>
                  </a:lnTo>
                  <a:lnTo>
                    <a:pt x="778619" y="939000"/>
                  </a:lnTo>
                  <a:lnTo>
                    <a:pt x="774817" y="936442"/>
                  </a:lnTo>
                  <a:lnTo>
                    <a:pt x="773714" y="935323"/>
                  </a:lnTo>
                  <a:lnTo>
                    <a:pt x="776499" y="931724"/>
                  </a:lnTo>
                  <a:lnTo>
                    <a:pt x="779566" y="933109"/>
                  </a:lnTo>
                  <a:lnTo>
                    <a:pt x="780309" y="923040"/>
                  </a:lnTo>
                  <a:lnTo>
                    <a:pt x="779355" y="920764"/>
                  </a:lnTo>
                  <a:lnTo>
                    <a:pt x="775365" y="918283"/>
                  </a:lnTo>
                  <a:lnTo>
                    <a:pt x="773409" y="918604"/>
                  </a:lnTo>
                  <a:lnTo>
                    <a:pt x="770733" y="918268"/>
                  </a:lnTo>
                  <a:lnTo>
                    <a:pt x="768934" y="917134"/>
                  </a:lnTo>
                  <a:lnTo>
                    <a:pt x="766884" y="916680"/>
                  </a:lnTo>
                  <a:lnTo>
                    <a:pt x="765147" y="916015"/>
                  </a:lnTo>
                  <a:lnTo>
                    <a:pt x="762879" y="914482"/>
                  </a:lnTo>
                  <a:lnTo>
                    <a:pt x="760141" y="913660"/>
                  </a:lnTo>
                  <a:lnTo>
                    <a:pt x="756440" y="907331"/>
                  </a:lnTo>
                  <a:lnTo>
                    <a:pt x="754852" y="904021"/>
                  </a:lnTo>
                  <a:lnTo>
                    <a:pt x="753991" y="900407"/>
                  </a:lnTo>
                  <a:lnTo>
                    <a:pt x="759655" y="900329"/>
                  </a:lnTo>
                  <a:lnTo>
                    <a:pt x="762973" y="899742"/>
                  </a:lnTo>
                  <a:lnTo>
                    <a:pt x="763778" y="898248"/>
                  </a:lnTo>
                  <a:lnTo>
                    <a:pt x="762613" y="895377"/>
                  </a:lnTo>
                  <a:lnTo>
                    <a:pt x="760985" y="893131"/>
                  </a:lnTo>
                  <a:lnTo>
                    <a:pt x="762174" y="891011"/>
                  </a:lnTo>
                  <a:lnTo>
                    <a:pt x="763872" y="889376"/>
                  </a:lnTo>
                  <a:lnTo>
                    <a:pt x="765640" y="890103"/>
                  </a:lnTo>
                  <a:lnTo>
                    <a:pt x="769998" y="893749"/>
                  </a:lnTo>
                  <a:lnTo>
                    <a:pt x="770749" y="896214"/>
                  </a:lnTo>
                  <a:lnTo>
                    <a:pt x="773847" y="903755"/>
                  </a:lnTo>
                  <a:lnTo>
                    <a:pt x="774598" y="904436"/>
                  </a:lnTo>
                  <a:lnTo>
                    <a:pt x="774966" y="905140"/>
                  </a:lnTo>
                  <a:lnTo>
                    <a:pt x="781373" y="909380"/>
                  </a:lnTo>
                  <a:lnTo>
                    <a:pt x="782273" y="909318"/>
                  </a:lnTo>
                  <a:lnTo>
                    <a:pt x="781874" y="905766"/>
                  </a:lnTo>
                  <a:lnTo>
                    <a:pt x="783720" y="900947"/>
                  </a:lnTo>
                  <a:lnTo>
                    <a:pt x="785512" y="899358"/>
                  </a:lnTo>
                  <a:lnTo>
                    <a:pt x="786412" y="899374"/>
                  </a:lnTo>
                  <a:lnTo>
                    <a:pt x="786505" y="898569"/>
                  </a:lnTo>
                  <a:lnTo>
                    <a:pt x="784761" y="896574"/>
                  </a:lnTo>
                  <a:lnTo>
                    <a:pt x="785613" y="893906"/>
                  </a:lnTo>
                  <a:lnTo>
                    <a:pt x="785058" y="893820"/>
                  </a:lnTo>
                  <a:lnTo>
                    <a:pt x="783517" y="895533"/>
                  </a:lnTo>
                  <a:lnTo>
                    <a:pt x="780419" y="903920"/>
                  </a:lnTo>
                  <a:lnTo>
                    <a:pt x="778518" y="905453"/>
                  </a:lnTo>
                  <a:lnTo>
                    <a:pt x="775912" y="901651"/>
                  </a:lnTo>
                  <a:lnTo>
                    <a:pt x="774434" y="898905"/>
                  </a:lnTo>
                  <a:lnTo>
                    <a:pt x="773706" y="897935"/>
                  </a:lnTo>
                  <a:lnTo>
                    <a:pt x="773965" y="893648"/>
                  </a:lnTo>
                  <a:lnTo>
                    <a:pt x="779128" y="894516"/>
                  </a:lnTo>
                  <a:lnTo>
                    <a:pt x="777352" y="893108"/>
                  </a:lnTo>
                  <a:lnTo>
                    <a:pt x="771328" y="890644"/>
                  </a:lnTo>
                  <a:lnTo>
                    <a:pt x="769826" y="889446"/>
                  </a:lnTo>
                  <a:lnTo>
                    <a:pt x="768707" y="889000"/>
                  </a:lnTo>
                  <a:lnTo>
                    <a:pt x="766704" y="886106"/>
                  </a:lnTo>
                  <a:lnTo>
                    <a:pt x="764216" y="883657"/>
                  </a:lnTo>
                  <a:lnTo>
                    <a:pt x="768504" y="879253"/>
                  </a:lnTo>
                  <a:lnTo>
                    <a:pt x="770710" y="876162"/>
                  </a:lnTo>
                  <a:lnTo>
                    <a:pt x="777610" y="877805"/>
                  </a:lnTo>
                  <a:lnTo>
                    <a:pt x="778948" y="876851"/>
                  </a:lnTo>
                  <a:lnTo>
                    <a:pt x="777790" y="874590"/>
                  </a:lnTo>
                  <a:lnTo>
                    <a:pt x="776429" y="875278"/>
                  </a:lnTo>
                  <a:lnTo>
                    <a:pt x="774278" y="873870"/>
                  </a:lnTo>
                  <a:lnTo>
                    <a:pt x="770929" y="869661"/>
                  </a:lnTo>
                  <a:lnTo>
                    <a:pt x="771046" y="867525"/>
                  </a:lnTo>
                  <a:lnTo>
                    <a:pt x="771656" y="863598"/>
                  </a:lnTo>
                  <a:lnTo>
                    <a:pt x="772987" y="862768"/>
                  </a:lnTo>
                  <a:lnTo>
                    <a:pt x="775803" y="861955"/>
                  </a:lnTo>
                  <a:lnTo>
                    <a:pt x="779018" y="863230"/>
                  </a:lnTo>
                  <a:lnTo>
                    <a:pt x="780419" y="864263"/>
                  </a:lnTo>
                  <a:lnTo>
                    <a:pt x="781631" y="863770"/>
                  </a:lnTo>
                  <a:lnTo>
                    <a:pt x="780403" y="860875"/>
                  </a:lnTo>
                  <a:lnTo>
                    <a:pt x="778306" y="859772"/>
                  </a:lnTo>
                  <a:lnTo>
                    <a:pt x="775967" y="857707"/>
                  </a:lnTo>
                  <a:lnTo>
                    <a:pt x="776210" y="855422"/>
                  </a:lnTo>
                  <a:lnTo>
                    <a:pt x="776961" y="853537"/>
                  </a:lnTo>
                  <a:lnTo>
                    <a:pt x="777524" y="851479"/>
                  </a:lnTo>
                  <a:lnTo>
                    <a:pt x="777915" y="848593"/>
                  </a:lnTo>
                  <a:lnTo>
                    <a:pt x="777704" y="846347"/>
                  </a:lnTo>
                  <a:lnTo>
                    <a:pt x="778369" y="845314"/>
                  </a:lnTo>
                  <a:lnTo>
                    <a:pt x="779402" y="844845"/>
                  </a:lnTo>
                  <a:lnTo>
                    <a:pt x="779464" y="844008"/>
                  </a:lnTo>
                  <a:lnTo>
                    <a:pt x="777430" y="844180"/>
                  </a:lnTo>
                  <a:lnTo>
                    <a:pt x="776695" y="847012"/>
                  </a:lnTo>
                  <a:lnTo>
                    <a:pt x="776413" y="849602"/>
                  </a:lnTo>
                  <a:lnTo>
                    <a:pt x="774966" y="851682"/>
                  </a:lnTo>
                  <a:lnTo>
                    <a:pt x="774348" y="854038"/>
                  </a:lnTo>
                  <a:lnTo>
                    <a:pt x="773980" y="856854"/>
                  </a:lnTo>
                  <a:lnTo>
                    <a:pt x="773174" y="860093"/>
                  </a:lnTo>
                  <a:lnTo>
                    <a:pt x="771414" y="858857"/>
                  </a:lnTo>
                  <a:lnTo>
                    <a:pt x="770381" y="857589"/>
                  </a:lnTo>
                  <a:lnTo>
                    <a:pt x="769982" y="856729"/>
                  </a:lnTo>
                  <a:lnTo>
                    <a:pt x="770162" y="855078"/>
                  </a:lnTo>
                  <a:lnTo>
                    <a:pt x="769685" y="844900"/>
                  </a:lnTo>
                  <a:lnTo>
                    <a:pt x="769638" y="836435"/>
                  </a:lnTo>
                  <a:lnTo>
                    <a:pt x="770538" y="829871"/>
                  </a:lnTo>
                  <a:lnTo>
                    <a:pt x="773026" y="827266"/>
                  </a:lnTo>
                  <a:lnTo>
                    <a:pt x="774160" y="826507"/>
                  </a:lnTo>
                  <a:lnTo>
                    <a:pt x="775193" y="826843"/>
                  </a:lnTo>
                  <a:lnTo>
                    <a:pt x="776781" y="826820"/>
                  </a:lnTo>
                  <a:lnTo>
                    <a:pt x="777829" y="825873"/>
                  </a:lnTo>
                  <a:lnTo>
                    <a:pt x="774262" y="824309"/>
                  </a:lnTo>
                  <a:lnTo>
                    <a:pt x="772102" y="825200"/>
                  </a:lnTo>
                  <a:lnTo>
                    <a:pt x="770499" y="826452"/>
                  </a:lnTo>
                  <a:lnTo>
                    <a:pt x="767612" y="825513"/>
                  </a:lnTo>
                  <a:lnTo>
                    <a:pt x="767064" y="822157"/>
                  </a:lnTo>
                  <a:lnTo>
                    <a:pt x="765359" y="819262"/>
                  </a:lnTo>
                  <a:lnTo>
                    <a:pt x="765061" y="815562"/>
                  </a:lnTo>
                  <a:lnTo>
                    <a:pt x="765194" y="810226"/>
                  </a:lnTo>
                  <a:lnTo>
                    <a:pt x="769239" y="810688"/>
                  </a:lnTo>
                  <a:lnTo>
                    <a:pt x="772533" y="811728"/>
                  </a:lnTo>
                  <a:lnTo>
                    <a:pt x="781240" y="811642"/>
                  </a:lnTo>
                  <a:lnTo>
                    <a:pt x="788391" y="816751"/>
                  </a:lnTo>
                  <a:lnTo>
                    <a:pt x="791544" y="816070"/>
                  </a:lnTo>
                  <a:lnTo>
                    <a:pt x="791395" y="815038"/>
                  </a:lnTo>
                  <a:lnTo>
                    <a:pt x="788978" y="813747"/>
                  </a:lnTo>
                  <a:lnTo>
                    <a:pt x="787475" y="810891"/>
                  </a:lnTo>
                  <a:lnTo>
                    <a:pt x="786591" y="810062"/>
                  </a:lnTo>
                  <a:lnTo>
                    <a:pt x="786177" y="808348"/>
                  </a:lnTo>
                  <a:lnTo>
                    <a:pt x="786036" y="806346"/>
                  </a:lnTo>
                  <a:lnTo>
                    <a:pt x="784260" y="799023"/>
                  </a:lnTo>
                  <a:lnTo>
                    <a:pt x="783548" y="799211"/>
                  </a:lnTo>
                  <a:lnTo>
                    <a:pt x="782868" y="801715"/>
                  </a:lnTo>
                  <a:lnTo>
                    <a:pt x="781389" y="805900"/>
                  </a:lnTo>
                  <a:lnTo>
                    <a:pt x="779324" y="807942"/>
                  </a:lnTo>
                  <a:lnTo>
                    <a:pt x="776163" y="808763"/>
                  </a:lnTo>
                  <a:lnTo>
                    <a:pt x="773041" y="809233"/>
                  </a:lnTo>
                  <a:lnTo>
                    <a:pt x="770327" y="808427"/>
                  </a:lnTo>
                  <a:lnTo>
                    <a:pt x="769693" y="806690"/>
                  </a:lnTo>
                  <a:lnTo>
                    <a:pt x="769763" y="804679"/>
                  </a:lnTo>
                  <a:lnTo>
                    <a:pt x="768590" y="803694"/>
                  </a:lnTo>
                  <a:lnTo>
                    <a:pt x="765523" y="802833"/>
                  </a:lnTo>
                  <a:lnTo>
                    <a:pt x="764655" y="802340"/>
                  </a:lnTo>
                  <a:lnTo>
                    <a:pt x="763645" y="800533"/>
                  </a:lnTo>
                  <a:lnTo>
                    <a:pt x="765108" y="797787"/>
                  </a:lnTo>
                  <a:lnTo>
                    <a:pt x="766305" y="796152"/>
                  </a:lnTo>
                  <a:lnTo>
                    <a:pt x="767776" y="796481"/>
                  </a:lnTo>
                  <a:lnTo>
                    <a:pt x="769169" y="797224"/>
                  </a:lnTo>
                  <a:lnTo>
                    <a:pt x="770952" y="799368"/>
                  </a:lnTo>
                  <a:lnTo>
                    <a:pt x="772705" y="799782"/>
                  </a:lnTo>
                  <a:lnTo>
                    <a:pt x="774700" y="798069"/>
                  </a:lnTo>
                  <a:lnTo>
                    <a:pt x="775091" y="796911"/>
                  </a:lnTo>
                  <a:lnTo>
                    <a:pt x="773839" y="796183"/>
                  </a:lnTo>
                  <a:lnTo>
                    <a:pt x="772697" y="795894"/>
                  </a:lnTo>
                  <a:lnTo>
                    <a:pt x="770921" y="794986"/>
                  </a:lnTo>
                  <a:lnTo>
                    <a:pt x="767432" y="791708"/>
                  </a:lnTo>
                  <a:lnTo>
                    <a:pt x="769177" y="788383"/>
                  </a:lnTo>
                  <a:lnTo>
                    <a:pt x="773292" y="784581"/>
                  </a:lnTo>
                  <a:lnTo>
                    <a:pt x="774551" y="783713"/>
                  </a:lnTo>
                  <a:lnTo>
                    <a:pt x="773464" y="780513"/>
                  </a:lnTo>
                  <a:lnTo>
                    <a:pt x="774700" y="777024"/>
                  </a:lnTo>
                  <a:lnTo>
                    <a:pt x="773433" y="774152"/>
                  </a:lnTo>
                  <a:lnTo>
                    <a:pt x="771148" y="771062"/>
                  </a:lnTo>
                  <a:lnTo>
                    <a:pt x="768058" y="770382"/>
                  </a:lnTo>
                  <a:lnTo>
                    <a:pt x="767400" y="771281"/>
                  </a:lnTo>
                  <a:lnTo>
                    <a:pt x="767291" y="772549"/>
                  </a:lnTo>
                  <a:lnTo>
                    <a:pt x="767784" y="773503"/>
                  </a:lnTo>
                  <a:lnTo>
                    <a:pt x="767495" y="774192"/>
                  </a:lnTo>
                  <a:lnTo>
                    <a:pt x="766790" y="774168"/>
                  </a:lnTo>
                  <a:lnTo>
                    <a:pt x="762871" y="773487"/>
                  </a:lnTo>
                  <a:lnTo>
                    <a:pt x="760242" y="771430"/>
                  </a:lnTo>
                  <a:lnTo>
                    <a:pt x="755955" y="769560"/>
                  </a:lnTo>
                  <a:lnTo>
                    <a:pt x="755399" y="768097"/>
                  </a:lnTo>
                  <a:lnTo>
                    <a:pt x="754930" y="765953"/>
                  </a:lnTo>
                  <a:lnTo>
                    <a:pt x="756432" y="762261"/>
                  </a:lnTo>
                  <a:lnTo>
                    <a:pt x="755673" y="762206"/>
                  </a:lnTo>
                  <a:lnTo>
                    <a:pt x="752888" y="765062"/>
                  </a:lnTo>
                  <a:lnTo>
                    <a:pt x="748679" y="766556"/>
                  </a:lnTo>
                  <a:lnTo>
                    <a:pt x="745581" y="767049"/>
                  </a:lnTo>
                  <a:lnTo>
                    <a:pt x="744220" y="768207"/>
                  </a:lnTo>
                  <a:lnTo>
                    <a:pt x="743680" y="769169"/>
                  </a:lnTo>
                  <a:lnTo>
                    <a:pt x="744502" y="769732"/>
                  </a:lnTo>
                  <a:lnTo>
                    <a:pt x="746293" y="769873"/>
                  </a:lnTo>
                  <a:lnTo>
                    <a:pt x="747600" y="773456"/>
                  </a:lnTo>
                  <a:lnTo>
                    <a:pt x="747271" y="774833"/>
                  </a:lnTo>
                  <a:lnTo>
                    <a:pt x="746629" y="775756"/>
                  </a:lnTo>
                  <a:lnTo>
                    <a:pt x="745174" y="775936"/>
                  </a:lnTo>
                  <a:lnTo>
                    <a:pt x="742131" y="773464"/>
                  </a:lnTo>
                  <a:lnTo>
                    <a:pt x="740527" y="770655"/>
                  </a:lnTo>
                  <a:lnTo>
                    <a:pt x="740566" y="768433"/>
                  </a:lnTo>
                  <a:lnTo>
                    <a:pt x="741654" y="765406"/>
                  </a:lnTo>
                  <a:lnTo>
                    <a:pt x="746481" y="761345"/>
                  </a:lnTo>
                  <a:lnTo>
                    <a:pt x="747819" y="759632"/>
                  </a:lnTo>
                  <a:lnTo>
                    <a:pt x="750651" y="757739"/>
                  </a:lnTo>
                  <a:lnTo>
                    <a:pt x="754429" y="753467"/>
                  </a:lnTo>
                  <a:lnTo>
                    <a:pt x="757731" y="751097"/>
                  </a:lnTo>
                  <a:lnTo>
                    <a:pt x="756127" y="749141"/>
                  </a:lnTo>
                  <a:lnTo>
                    <a:pt x="754437" y="746199"/>
                  </a:lnTo>
                  <a:lnTo>
                    <a:pt x="754609" y="742123"/>
                  </a:lnTo>
                  <a:lnTo>
                    <a:pt x="761275" y="740512"/>
                  </a:lnTo>
                  <a:lnTo>
                    <a:pt x="764162" y="741239"/>
                  </a:lnTo>
                  <a:lnTo>
                    <a:pt x="767846" y="741114"/>
                  </a:lnTo>
                  <a:lnTo>
                    <a:pt x="769904" y="740144"/>
                  </a:lnTo>
                  <a:lnTo>
                    <a:pt x="771398" y="739933"/>
                  </a:lnTo>
                  <a:lnTo>
                    <a:pt x="774543" y="738814"/>
                  </a:lnTo>
                  <a:lnTo>
                    <a:pt x="775897" y="737234"/>
                  </a:lnTo>
                  <a:lnTo>
                    <a:pt x="776218" y="736029"/>
                  </a:lnTo>
                  <a:lnTo>
                    <a:pt x="776202" y="734980"/>
                  </a:lnTo>
                  <a:lnTo>
                    <a:pt x="775834" y="733682"/>
                  </a:lnTo>
                  <a:lnTo>
                    <a:pt x="775326" y="730333"/>
                  </a:lnTo>
                  <a:lnTo>
                    <a:pt x="775842" y="729215"/>
                  </a:lnTo>
                  <a:lnTo>
                    <a:pt x="777188" y="727885"/>
                  </a:lnTo>
                  <a:lnTo>
                    <a:pt x="778956" y="727470"/>
                  </a:lnTo>
                  <a:lnTo>
                    <a:pt x="779770" y="727572"/>
                  </a:lnTo>
                  <a:lnTo>
                    <a:pt x="781866" y="728792"/>
                  </a:lnTo>
                  <a:lnTo>
                    <a:pt x="781444" y="730529"/>
                  </a:lnTo>
                  <a:lnTo>
                    <a:pt x="780607" y="732618"/>
                  </a:lnTo>
                  <a:lnTo>
                    <a:pt x="778893" y="740950"/>
                  </a:lnTo>
                  <a:lnTo>
                    <a:pt x="778033" y="742835"/>
                  </a:lnTo>
                  <a:lnTo>
                    <a:pt x="776679" y="744470"/>
                  </a:lnTo>
                  <a:lnTo>
                    <a:pt x="777579" y="747889"/>
                  </a:lnTo>
                  <a:lnTo>
                    <a:pt x="776225" y="750291"/>
                  </a:lnTo>
                  <a:lnTo>
                    <a:pt x="770186" y="752849"/>
                  </a:lnTo>
                  <a:lnTo>
                    <a:pt x="769388" y="752998"/>
                  </a:lnTo>
                  <a:lnTo>
                    <a:pt x="769841" y="753913"/>
                  </a:lnTo>
                  <a:lnTo>
                    <a:pt x="773338" y="753694"/>
                  </a:lnTo>
                  <a:lnTo>
                    <a:pt x="776045" y="753154"/>
                  </a:lnTo>
                  <a:lnTo>
                    <a:pt x="778729" y="750995"/>
                  </a:lnTo>
                  <a:lnTo>
                    <a:pt x="779574" y="747709"/>
                  </a:lnTo>
                  <a:lnTo>
                    <a:pt x="780685" y="741317"/>
                  </a:lnTo>
                  <a:lnTo>
                    <a:pt x="782140" y="740418"/>
                  </a:lnTo>
                  <a:lnTo>
                    <a:pt x="783838" y="740214"/>
                  </a:lnTo>
                  <a:lnTo>
                    <a:pt x="784722" y="741717"/>
                  </a:lnTo>
                  <a:lnTo>
                    <a:pt x="784432" y="745088"/>
                  </a:lnTo>
                  <a:lnTo>
                    <a:pt x="784424" y="748350"/>
                  </a:lnTo>
                  <a:lnTo>
                    <a:pt x="782171" y="758060"/>
                  </a:lnTo>
                  <a:lnTo>
                    <a:pt x="779449" y="761971"/>
                  </a:lnTo>
                  <a:lnTo>
                    <a:pt x="779144" y="763004"/>
                  </a:lnTo>
                  <a:lnTo>
                    <a:pt x="779253" y="764225"/>
                  </a:lnTo>
                  <a:lnTo>
                    <a:pt x="781412" y="764045"/>
                  </a:lnTo>
                  <a:lnTo>
                    <a:pt x="783055" y="761940"/>
                  </a:lnTo>
                  <a:lnTo>
                    <a:pt x="784244" y="759249"/>
                  </a:lnTo>
                  <a:lnTo>
                    <a:pt x="785434" y="755509"/>
                  </a:lnTo>
                  <a:lnTo>
                    <a:pt x="785301" y="752810"/>
                  </a:lnTo>
                  <a:lnTo>
                    <a:pt x="785661" y="751144"/>
                  </a:lnTo>
                  <a:lnTo>
                    <a:pt x="786153" y="745691"/>
                  </a:lnTo>
                  <a:lnTo>
                    <a:pt x="786975" y="742937"/>
                  </a:lnTo>
                  <a:lnTo>
                    <a:pt x="786920" y="739096"/>
                  </a:lnTo>
                  <a:lnTo>
                    <a:pt x="785434" y="737648"/>
                  </a:lnTo>
                  <a:lnTo>
                    <a:pt x="783352" y="736772"/>
                  </a:lnTo>
                  <a:lnTo>
                    <a:pt x="782828" y="734425"/>
                  </a:lnTo>
                  <a:lnTo>
                    <a:pt x="783916" y="729801"/>
                  </a:lnTo>
                  <a:lnTo>
                    <a:pt x="787890" y="729919"/>
                  </a:lnTo>
                  <a:lnTo>
                    <a:pt x="791653" y="726773"/>
                  </a:lnTo>
                  <a:lnTo>
                    <a:pt x="794118" y="725631"/>
                  </a:lnTo>
                  <a:lnTo>
                    <a:pt x="795518" y="725866"/>
                  </a:lnTo>
                  <a:lnTo>
                    <a:pt x="800439" y="728902"/>
                  </a:lnTo>
                  <a:lnTo>
                    <a:pt x="801417" y="728941"/>
                  </a:lnTo>
                  <a:lnTo>
                    <a:pt x="801260" y="727845"/>
                  </a:lnTo>
                  <a:lnTo>
                    <a:pt x="800494" y="727071"/>
                  </a:lnTo>
                  <a:lnTo>
                    <a:pt x="798554" y="726046"/>
                  </a:lnTo>
                  <a:lnTo>
                    <a:pt x="794986" y="722792"/>
                  </a:lnTo>
                  <a:lnTo>
                    <a:pt x="790182" y="722260"/>
                  </a:lnTo>
                  <a:lnTo>
                    <a:pt x="791067" y="718043"/>
                  </a:lnTo>
                  <a:lnTo>
                    <a:pt x="791997" y="714201"/>
                  </a:lnTo>
                  <a:lnTo>
                    <a:pt x="794329" y="713669"/>
                  </a:lnTo>
                  <a:lnTo>
                    <a:pt x="798241" y="712410"/>
                  </a:lnTo>
                  <a:lnTo>
                    <a:pt x="805696" y="706667"/>
                  </a:lnTo>
                  <a:lnTo>
                    <a:pt x="806995" y="702357"/>
                  </a:lnTo>
                  <a:lnTo>
                    <a:pt x="807347" y="697522"/>
                  </a:lnTo>
                  <a:lnTo>
                    <a:pt x="803756" y="696262"/>
                  </a:lnTo>
                  <a:lnTo>
                    <a:pt x="799946" y="693109"/>
                  </a:lnTo>
                  <a:lnTo>
                    <a:pt x="796872" y="691435"/>
                  </a:lnTo>
                  <a:lnTo>
                    <a:pt x="794149" y="689331"/>
                  </a:lnTo>
                  <a:lnTo>
                    <a:pt x="794681" y="686194"/>
                  </a:lnTo>
                  <a:lnTo>
                    <a:pt x="795033" y="681093"/>
                  </a:lnTo>
                  <a:lnTo>
                    <a:pt x="798452" y="679997"/>
                  </a:lnTo>
                  <a:lnTo>
                    <a:pt x="800040" y="673019"/>
                  </a:lnTo>
                  <a:lnTo>
                    <a:pt x="797748" y="667691"/>
                  </a:lnTo>
                  <a:lnTo>
                    <a:pt x="798295" y="663732"/>
                  </a:lnTo>
                  <a:lnTo>
                    <a:pt x="801284" y="660361"/>
                  </a:lnTo>
                  <a:lnTo>
                    <a:pt x="801816" y="658029"/>
                  </a:lnTo>
                  <a:lnTo>
                    <a:pt x="802637" y="655471"/>
                  </a:lnTo>
                  <a:lnTo>
                    <a:pt x="805266" y="655213"/>
                  </a:lnTo>
                  <a:lnTo>
                    <a:pt x="805329" y="653820"/>
                  </a:lnTo>
                  <a:lnTo>
                    <a:pt x="805094" y="651285"/>
                  </a:lnTo>
                  <a:lnTo>
                    <a:pt x="803365" y="648297"/>
                  </a:lnTo>
                  <a:lnTo>
                    <a:pt x="803295" y="644166"/>
                  </a:lnTo>
                  <a:lnTo>
                    <a:pt x="804922" y="639292"/>
                  </a:lnTo>
                  <a:lnTo>
                    <a:pt x="807535" y="639628"/>
                  </a:lnTo>
                  <a:lnTo>
                    <a:pt x="808035" y="639425"/>
                  </a:lnTo>
                  <a:lnTo>
                    <a:pt x="806181" y="636484"/>
                  </a:lnTo>
                  <a:lnTo>
                    <a:pt x="804671" y="633252"/>
                  </a:lnTo>
                  <a:lnTo>
                    <a:pt x="804930" y="631962"/>
                  </a:lnTo>
                  <a:lnTo>
                    <a:pt x="806377" y="630866"/>
                  </a:lnTo>
                  <a:lnTo>
                    <a:pt x="808051" y="630256"/>
                  </a:lnTo>
                  <a:lnTo>
                    <a:pt x="809866" y="631907"/>
                  </a:lnTo>
                  <a:lnTo>
                    <a:pt x="812464" y="637180"/>
                  </a:lnTo>
                  <a:lnTo>
                    <a:pt x="812855" y="635826"/>
                  </a:lnTo>
                  <a:lnTo>
                    <a:pt x="811806" y="630459"/>
                  </a:lnTo>
                  <a:lnTo>
                    <a:pt x="810946" y="623802"/>
                  </a:lnTo>
                  <a:lnTo>
                    <a:pt x="808208" y="624670"/>
                  </a:lnTo>
                  <a:lnTo>
                    <a:pt x="805696" y="624201"/>
                  </a:lnTo>
                  <a:lnTo>
                    <a:pt x="804750" y="623176"/>
                  </a:lnTo>
                  <a:lnTo>
                    <a:pt x="803811" y="621681"/>
                  </a:lnTo>
                  <a:lnTo>
                    <a:pt x="804695" y="619859"/>
                  </a:lnTo>
                  <a:lnTo>
                    <a:pt x="805579" y="618505"/>
                  </a:lnTo>
                  <a:lnTo>
                    <a:pt x="807418" y="616799"/>
                  </a:lnTo>
                  <a:lnTo>
                    <a:pt x="811235" y="616197"/>
                  </a:lnTo>
                  <a:lnTo>
                    <a:pt x="813997" y="614061"/>
                  </a:lnTo>
                  <a:lnTo>
                    <a:pt x="814920" y="609673"/>
                  </a:lnTo>
                  <a:lnTo>
                    <a:pt x="814013" y="610103"/>
                  </a:lnTo>
                  <a:lnTo>
                    <a:pt x="812518" y="613967"/>
                  </a:lnTo>
                  <a:lnTo>
                    <a:pt x="809999" y="615274"/>
                  </a:lnTo>
                  <a:lnTo>
                    <a:pt x="808716" y="615078"/>
                  </a:lnTo>
                  <a:lnTo>
                    <a:pt x="807206" y="614359"/>
                  </a:lnTo>
                  <a:lnTo>
                    <a:pt x="804233" y="610995"/>
                  </a:lnTo>
                  <a:lnTo>
                    <a:pt x="802590" y="610212"/>
                  </a:lnTo>
                  <a:lnTo>
                    <a:pt x="800994" y="610126"/>
                  </a:lnTo>
                  <a:lnTo>
                    <a:pt x="799625" y="610979"/>
                  </a:lnTo>
                  <a:lnTo>
                    <a:pt x="796136" y="616909"/>
                  </a:lnTo>
                  <a:lnTo>
                    <a:pt x="794650" y="617911"/>
                  </a:lnTo>
                  <a:lnTo>
                    <a:pt x="788508" y="618388"/>
                  </a:lnTo>
                  <a:lnTo>
                    <a:pt x="786255" y="617700"/>
                  </a:lnTo>
                  <a:lnTo>
                    <a:pt x="783814" y="616784"/>
                  </a:lnTo>
                  <a:lnTo>
                    <a:pt x="784111" y="615321"/>
                  </a:lnTo>
                  <a:lnTo>
                    <a:pt x="784855" y="613764"/>
                  </a:lnTo>
                  <a:lnTo>
                    <a:pt x="786239" y="612958"/>
                  </a:lnTo>
                  <a:lnTo>
                    <a:pt x="786263" y="612066"/>
                  </a:lnTo>
                  <a:lnTo>
                    <a:pt x="784354" y="611840"/>
                  </a:lnTo>
                  <a:lnTo>
                    <a:pt x="782156" y="610205"/>
                  </a:lnTo>
                  <a:lnTo>
                    <a:pt x="781178" y="608131"/>
                  </a:lnTo>
                  <a:lnTo>
                    <a:pt x="780716" y="604423"/>
                  </a:lnTo>
                  <a:lnTo>
                    <a:pt x="778745" y="598579"/>
                  </a:lnTo>
                  <a:lnTo>
                    <a:pt x="778353" y="594401"/>
                  </a:lnTo>
                  <a:lnTo>
                    <a:pt x="779746" y="591428"/>
                  </a:lnTo>
                  <a:lnTo>
                    <a:pt x="782735" y="579803"/>
                  </a:lnTo>
                  <a:lnTo>
                    <a:pt x="783650" y="573904"/>
                  </a:lnTo>
                  <a:lnTo>
                    <a:pt x="785254" y="568732"/>
                  </a:lnTo>
                  <a:lnTo>
                    <a:pt x="785222" y="565329"/>
                  </a:lnTo>
                  <a:lnTo>
                    <a:pt x="789369" y="562224"/>
                  </a:lnTo>
                  <a:lnTo>
                    <a:pt x="790949" y="560369"/>
                  </a:lnTo>
                  <a:lnTo>
                    <a:pt x="794470" y="549956"/>
                  </a:lnTo>
                  <a:lnTo>
                    <a:pt x="794986" y="544362"/>
                  </a:lnTo>
                  <a:lnTo>
                    <a:pt x="789400" y="527487"/>
                  </a:lnTo>
                  <a:lnTo>
                    <a:pt x="788540" y="524280"/>
                  </a:lnTo>
                  <a:lnTo>
                    <a:pt x="788266" y="520298"/>
                  </a:lnTo>
                  <a:lnTo>
                    <a:pt x="789596" y="513710"/>
                  </a:lnTo>
                  <a:lnTo>
                    <a:pt x="789752" y="511215"/>
                  </a:lnTo>
                  <a:lnTo>
                    <a:pt x="788610" y="507616"/>
                  </a:lnTo>
                  <a:lnTo>
                    <a:pt x="785426" y="501748"/>
                  </a:lnTo>
                  <a:lnTo>
                    <a:pt x="785363" y="498760"/>
                  </a:lnTo>
                  <a:lnTo>
                    <a:pt x="786701" y="495693"/>
                  </a:lnTo>
                  <a:lnTo>
                    <a:pt x="785402" y="491891"/>
                  </a:lnTo>
                  <a:lnTo>
                    <a:pt x="786036" y="489543"/>
                  </a:lnTo>
                  <a:lnTo>
                    <a:pt x="786732" y="487705"/>
                  </a:lnTo>
                  <a:lnTo>
                    <a:pt x="791724" y="488691"/>
                  </a:lnTo>
                  <a:lnTo>
                    <a:pt x="793992" y="488221"/>
                  </a:lnTo>
                  <a:lnTo>
                    <a:pt x="795205" y="487111"/>
                  </a:lnTo>
                  <a:lnTo>
                    <a:pt x="796152" y="484004"/>
                  </a:lnTo>
                  <a:lnTo>
                    <a:pt x="796629" y="479154"/>
                  </a:lnTo>
                  <a:lnTo>
                    <a:pt x="796926" y="477065"/>
                  </a:lnTo>
                  <a:lnTo>
                    <a:pt x="797356" y="474022"/>
                  </a:lnTo>
                  <a:lnTo>
                    <a:pt x="799805" y="472802"/>
                  </a:lnTo>
                  <a:lnTo>
                    <a:pt x="800650" y="469922"/>
                  </a:lnTo>
                  <a:lnTo>
                    <a:pt x="802700" y="465917"/>
                  </a:lnTo>
                  <a:lnTo>
                    <a:pt x="804812" y="454761"/>
                  </a:lnTo>
                  <a:lnTo>
                    <a:pt x="806901" y="452014"/>
                  </a:lnTo>
                  <a:lnTo>
                    <a:pt x="809013" y="448854"/>
                  </a:lnTo>
                  <a:lnTo>
                    <a:pt x="808208" y="444176"/>
                  </a:lnTo>
                  <a:lnTo>
                    <a:pt x="809569" y="442016"/>
                  </a:lnTo>
                  <a:lnTo>
                    <a:pt x="810821" y="440444"/>
                  </a:lnTo>
                  <a:lnTo>
                    <a:pt x="811924" y="437596"/>
                  </a:lnTo>
                  <a:lnTo>
                    <a:pt x="813426" y="434905"/>
                  </a:lnTo>
                  <a:lnTo>
                    <a:pt x="817001" y="431048"/>
                  </a:lnTo>
                  <a:lnTo>
                    <a:pt x="817909" y="426346"/>
                  </a:lnTo>
                  <a:lnTo>
                    <a:pt x="820686" y="418249"/>
                  </a:lnTo>
                  <a:lnTo>
                    <a:pt x="821234" y="413070"/>
                  </a:lnTo>
                  <a:lnTo>
                    <a:pt x="822094" y="409572"/>
                  </a:lnTo>
                  <a:lnTo>
                    <a:pt x="821844" y="406318"/>
                  </a:lnTo>
                  <a:lnTo>
                    <a:pt x="823510" y="402367"/>
                  </a:lnTo>
                  <a:lnTo>
                    <a:pt x="825114" y="399042"/>
                  </a:lnTo>
                  <a:lnTo>
                    <a:pt x="825615" y="397196"/>
                  </a:lnTo>
                  <a:lnTo>
                    <a:pt x="829268" y="392815"/>
                  </a:lnTo>
                  <a:lnTo>
                    <a:pt x="829886" y="389318"/>
                  </a:lnTo>
                  <a:lnTo>
                    <a:pt x="828580" y="386947"/>
                  </a:lnTo>
                  <a:lnTo>
                    <a:pt x="828556" y="383286"/>
                  </a:lnTo>
                  <a:lnTo>
                    <a:pt x="827539" y="378224"/>
                  </a:lnTo>
                  <a:lnTo>
                    <a:pt x="829894" y="376330"/>
                  </a:lnTo>
                  <a:lnTo>
                    <a:pt x="830849" y="374946"/>
                  </a:lnTo>
                  <a:lnTo>
                    <a:pt x="833915" y="366888"/>
                  </a:lnTo>
                  <a:lnTo>
                    <a:pt x="833720" y="363735"/>
                  </a:lnTo>
                  <a:lnTo>
                    <a:pt x="834604" y="359823"/>
                  </a:lnTo>
                  <a:lnTo>
                    <a:pt x="832585" y="355199"/>
                  </a:lnTo>
                  <a:lnTo>
                    <a:pt x="832304" y="344841"/>
                  </a:lnTo>
                  <a:lnTo>
                    <a:pt x="831177" y="336901"/>
                  </a:lnTo>
                  <a:lnTo>
                    <a:pt x="829315" y="328538"/>
                  </a:lnTo>
                  <a:lnTo>
                    <a:pt x="829487" y="323875"/>
                  </a:lnTo>
                  <a:lnTo>
                    <a:pt x="828353" y="318085"/>
                  </a:lnTo>
                  <a:lnTo>
                    <a:pt x="828283" y="314752"/>
                  </a:lnTo>
                  <a:lnTo>
                    <a:pt x="829151" y="307211"/>
                  </a:lnTo>
                  <a:lnTo>
                    <a:pt x="835058" y="302478"/>
                  </a:lnTo>
                  <a:lnTo>
                    <a:pt x="836208" y="297181"/>
                  </a:lnTo>
                  <a:lnTo>
                    <a:pt x="836912" y="290046"/>
                  </a:lnTo>
                  <a:lnTo>
                    <a:pt x="836669" y="284859"/>
                  </a:lnTo>
                  <a:lnTo>
                    <a:pt x="836090" y="282536"/>
                  </a:lnTo>
                  <a:lnTo>
                    <a:pt x="833180" y="278726"/>
                  </a:lnTo>
                  <a:lnTo>
                    <a:pt x="832445" y="271927"/>
                  </a:lnTo>
                  <a:lnTo>
                    <a:pt x="833008" y="270151"/>
                  </a:lnTo>
                  <a:lnTo>
                    <a:pt x="835417" y="268242"/>
                  </a:lnTo>
                  <a:lnTo>
                    <a:pt x="837115" y="265598"/>
                  </a:lnTo>
                  <a:lnTo>
                    <a:pt x="837991" y="261498"/>
                  </a:lnTo>
                  <a:lnTo>
                    <a:pt x="839760" y="258275"/>
                  </a:lnTo>
                  <a:lnTo>
                    <a:pt x="840456" y="250498"/>
                  </a:lnTo>
                  <a:lnTo>
                    <a:pt x="841950" y="244326"/>
                  </a:lnTo>
                  <a:lnTo>
                    <a:pt x="842693" y="242175"/>
                  </a:lnTo>
                  <a:lnTo>
                    <a:pt x="845040" y="239475"/>
                  </a:lnTo>
                  <a:lnTo>
                    <a:pt x="845478" y="238756"/>
                  </a:lnTo>
                  <a:lnTo>
                    <a:pt x="845838" y="236698"/>
                  </a:lnTo>
                  <a:lnTo>
                    <a:pt x="845729" y="231848"/>
                  </a:lnTo>
                  <a:lnTo>
                    <a:pt x="846089" y="228890"/>
                  </a:lnTo>
                  <a:lnTo>
                    <a:pt x="847959" y="223077"/>
                  </a:lnTo>
                  <a:lnTo>
                    <a:pt x="848178" y="220394"/>
                  </a:lnTo>
                  <a:lnTo>
                    <a:pt x="850251" y="214433"/>
                  </a:lnTo>
                  <a:lnTo>
                    <a:pt x="850720" y="210153"/>
                  </a:lnTo>
                  <a:lnTo>
                    <a:pt x="851604" y="207900"/>
                  </a:lnTo>
                  <a:lnTo>
                    <a:pt x="851260" y="205365"/>
                  </a:lnTo>
                  <a:lnTo>
                    <a:pt x="851847" y="199701"/>
                  </a:lnTo>
                  <a:lnTo>
                    <a:pt x="850439" y="196509"/>
                  </a:lnTo>
                  <a:lnTo>
                    <a:pt x="850126" y="194647"/>
                  </a:lnTo>
                  <a:lnTo>
                    <a:pt x="851902" y="188865"/>
                  </a:lnTo>
                  <a:lnTo>
                    <a:pt x="853106" y="187457"/>
                  </a:lnTo>
                  <a:lnTo>
                    <a:pt x="855054" y="184774"/>
                  </a:lnTo>
                  <a:lnTo>
                    <a:pt x="855876" y="181762"/>
                  </a:lnTo>
                  <a:lnTo>
                    <a:pt x="856024" y="179853"/>
                  </a:lnTo>
                  <a:lnTo>
                    <a:pt x="853537" y="170363"/>
                  </a:lnTo>
                  <a:lnTo>
                    <a:pt x="853200" y="167132"/>
                  </a:lnTo>
                  <a:lnTo>
                    <a:pt x="853810" y="159629"/>
                  </a:lnTo>
                  <a:lnTo>
                    <a:pt x="854663" y="154795"/>
                  </a:lnTo>
                  <a:lnTo>
                    <a:pt x="854382" y="150945"/>
                  </a:lnTo>
                  <a:lnTo>
                    <a:pt x="854663" y="148966"/>
                  </a:lnTo>
                  <a:lnTo>
                    <a:pt x="855093" y="146486"/>
                  </a:lnTo>
                  <a:lnTo>
                    <a:pt x="856799" y="143482"/>
                  </a:lnTo>
                  <a:lnTo>
                    <a:pt x="857190" y="141346"/>
                  </a:lnTo>
                  <a:lnTo>
                    <a:pt x="856588" y="140454"/>
                  </a:lnTo>
                  <a:lnTo>
                    <a:pt x="854562" y="139366"/>
                  </a:lnTo>
                  <a:lnTo>
                    <a:pt x="852887" y="136644"/>
                  </a:lnTo>
                  <a:lnTo>
                    <a:pt x="852770" y="133961"/>
                  </a:lnTo>
                  <a:lnTo>
                    <a:pt x="853310" y="132005"/>
                  </a:lnTo>
                  <a:lnTo>
                    <a:pt x="853435" y="129243"/>
                  </a:lnTo>
                  <a:lnTo>
                    <a:pt x="855923" y="128703"/>
                  </a:lnTo>
                  <a:lnTo>
                    <a:pt x="857253" y="127170"/>
                  </a:lnTo>
                  <a:lnTo>
                    <a:pt x="858512" y="124306"/>
                  </a:lnTo>
                  <a:lnTo>
                    <a:pt x="860101" y="117383"/>
                  </a:lnTo>
                  <a:lnTo>
                    <a:pt x="860781" y="108816"/>
                  </a:lnTo>
                  <a:lnTo>
                    <a:pt x="861728" y="103668"/>
                  </a:lnTo>
                  <a:lnTo>
                    <a:pt x="862393" y="101126"/>
                  </a:lnTo>
                  <a:lnTo>
                    <a:pt x="862956" y="95821"/>
                  </a:lnTo>
                  <a:lnTo>
                    <a:pt x="863879" y="92356"/>
                  </a:lnTo>
                  <a:lnTo>
                    <a:pt x="864044" y="89163"/>
                  </a:lnTo>
                  <a:lnTo>
                    <a:pt x="863864" y="86731"/>
                  </a:lnTo>
                  <a:lnTo>
                    <a:pt x="861477" y="74393"/>
                  </a:lnTo>
                  <a:lnTo>
                    <a:pt x="861556" y="69863"/>
                  </a:lnTo>
                  <a:lnTo>
                    <a:pt x="862565" y="62846"/>
                  </a:lnTo>
                  <a:lnTo>
                    <a:pt x="862549" y="52980"/>
                  </a:lnTo>
                  <a:lnTo>
                    <a:pt x="862346" y="50680"/>
                  </a:lnTo>
                  <a:lnTo>
                    <a:pt x="861446" y="48529"/>
                  </a:lnTo>
                  <a:lnTo>
                    <a:pt x="861180" y="45603"/>
                  </a:lnTo>
                  <a:lnTo>
                    <a:pt x="859741" y="40533"/>
                  </a:lnTo>
                  <a:lnTo>
                    <a:pt x="858442" y="30371"/>
                  </a:lnTo>
                  <a:lnTo>
                    <a:pt x="858418" y="25012"/>
                  </a:lnTo>
                  <a:lnTo>
                    <a:pt x="857855" y="20474"/>
                  </a:lnTo>
                  <a:lnTo>
                    <a:pt x="856611" y="19269"/>
                  </a:lnTo>
                  <a:lnTo>
                    <a:pt x="857503" y="18995"/>
                  </a:lnTo>
                  <a:lnTo>
                    <a:pt x="859592" y="18807"/>
                  </a:lnTo>
                  <a:lnTo>
                    <a:pt x="861751" y="18800"/>
                  </a:lnTo>
                  <a:lnTo>
                    <a:pt x="864489" y="17837"/>
                  </a:lnTo>
                  <a:lnTo>
                    <a:pt x="867408" y="16054"/>
                  </a:lnTo>
                  <a:lnTo>
                    <a:pt x="869309" y="13464"/>
                  </a:lnTo>
                  <a:lnTo>
                    <a:pt x="870122" y="11102"/>
                  </a:lnTo>
                  <a:lnTo>
                    <a:pt x="870122" y="9028"/>
                  </a:lnTo>
                  <a:lnTo>
                    <a:pt x="869270" y="6392"/>
                  </a:lnTo>
                  <a:lnTo>
                    <a:pt x="869035" y="4530"/>
                  </a:lnTo>
                  <a:lnTo>
                    <a:pt x="870044" y="3638"/>
                  </a:lnTo>
                  <a:lnTo>
                    <a:pt x="872712" y="3294"/>
                  </a:lnTo>
                  <a:lnTo>
                    <a:pt x="874871" y="1533"/>
                  </a:lnTo>
                  <a:lnTo>
                    <a:pt x="876530" y="0"/>
                  </a:lnTo>
                  <a:lnTo>
                    <a:pt x="876874" y="2597"/>
                  </a:lnTo>
                  <a:lnTo>
                    <a:pt x="879886" y="6087"/>
                  </a:lnTo>
                  <a:lnTo>
                    <a:pt x="880864" y="10014"/>
                  </a:lnTo>
                  <a:lnTo>
                    <a:pt x="881545" y="10507"/>
                  </a:lnTo>
                  <a:lnTo>
                    <a:pt x="885683" y="12471"/>
                  </a:lnTo>
                  <a:lnTo>
                    <a:pt x="885754" y="12932"/>
                  </a:lnTo>
                  <a:lnTo>
                    <a:pt x="885151" y="13668"/>
                  </a:lnTo>
                  <a:lnTo>
                    <a:pt x="884549" y="14622"/>
                  </a:lnTo>
                  <a:lnTo>
                    <a:pt x="884971" y="15960"/>
                  </a:lnTo>
                  <a:lnTo>
                    <a:pt x="885722" y="17799"/>
                  </a:lnTo>
                  <a:lnTo>
                    <a:pt x="885972" y="19504"/>
                  </a:lnTo>
                  <a:lnTo>
                    <a:pt x="886434" y="21264"/>
                  </a:lnTo>
                  <a:lnTo>
                    <a:pt x="886888" y="23963"/>
                  </a:lnTo>
                  <a:lnTo>
                    <a:pt x="887162" y="26412"/>
                  </a:lnTo>
                  <a:lnTo>
                    <a:pt x="888218" y="30018"/>
                  </a:lnTo>
                  <a:lnTo>
                    <a:pt x="888429" y="32248"/>
                  </a:lnTo>
                  <a:lnTo>
                    <a:pt x="888445" y="33594"/>
                  </a:lnTo>
                  <a:lnTo>
                    <a:pt x="889266" y="34908"/>
                  </a:lnTo>
                  <a:lnTo>
                    <a:pt x="890870" y="36489"/>
                  </a:lnTo>
                  <a:lnTo>
                    <a:pt x="893037" y="38077"/>
                  </a:lnTo>
                  <a:lnTo>
                    <a:pt x="894758" y="39931"/>
                  </a:lnTo>
                  <a:lnTo>
                    <a:pt x="896073" y="41191"/>
                  </a:lnTo>
                  <a:lnTo>
                    <a:pt x="897668" y="42215"/>
                  </a:lnTo>
                  <a:lnTo>
                    <a:pt x="898897" y="43162"/>
                  </a:lnTo>
                  <a:lnTo>
                    <a:pt x="899382" y="43811"/>
                  </a:lnTo>
                  <a:lnTo>
                    <a:pt x="899546" y="44335"/>
                  </a:lnTo>
                  <a:lnTo>
                    <a:pt x="899014" y="44836"/>
                  </a:lnTo>
                  <a:lnTo>
                    <a:pt x="897074" y="47285"/>
                  </a:lnTo>
                  <a:lnTo>
                    <a:pt x="894367" y="51017"/>
                  </a:lnTo>
                  <a:lnTo>
                    <a:pt x="894414" y="51470"/>
                  </a:lnTo>
                  <a:lnTo>
                    <a:pt x="897004" y="54154"/>
                  </a:lnTo>
                  <a:lnTo>
                    <a:pt x="897418" y="55218"/>
                  </a:lnTo>
                  <a:lnTo>
                    <a:pt x="897387" y="56720"/>
                  </a:lnTo>
                  <a:lnTo>
                    <a:pt x="896519" y="58527"/>
                  </a:lnTo>
                  <a:lnTo>
                    <a:pt x="893725" y="59098"/>
                  </a:lnTo>
                  <a:lnTo>
                    <a:pt x="893100" y="59591"/>
                  </a:lnTo>
                  <a:lnTo>
                    <a:pt x="893021" y="60170"/>
                  </a:lnTo>
                  <a:lnTo>
                    <a:pt x="893663" y="60937"/>
                  </a:lnTo>
                  <a:lnTo>
                    <a:pt x="893561" y="62720"/>
                  </a:lnTo>
                  <a:lnTo>
                    <a:pt x="894570" y="64692"/>
                  </a:lnTo>
                  <a:lnTo>
                    <a:pt x="894054" y="65365"/>
                  </a:lnTo>
                  <a:lnTo>
                    <a:pt x="893021" y="66272"/>
                  </a:lnTo>
                  <a:lnTo>
                    <a:pt x="892998" y="67164"/>
                  </a:lnTo>
                  <a:lnTo>
                    <a:pt x="893334" y="68150"/>
                  </a:lnTo>
                  <a:lnTo>
                    <a:pt x="894422" y="68955"/>
                  </a:lnTo>
                  <a:lnTo>
                    <a:pt x="898725" y="71725"/>
                  </a:lnTo>
                  <a:lnTo>
                    <a:pt x="899061" y="72108"/>
                  </a:lnTo>
                  <a:lnTo>
                    <a:pt x="898999" y="72398"/>
                  </a:lnTo>
                  <a:lnTo>
                    <a:pt x="897332" y="74252"/>
                  </a:lnTo>
                  <a:lnTo>
                    <a:pt x="897160" y="75395"/>
                  </a:lnTo>
                  <a:lnTo>
                    <a:pt x="897207" y="77280"/>
                  </a:lnTo>
                  <a:lnTo>
                    <a:pt x="897442" y="78500"/>
                  </a:lnTo>
                  <a:lnTo>
                    <a:pt x="897981" y="79009"/>
                  </a:lnTo>
                  <a:lnTo>
                    <a:pt x="900141" y="79580"/>
                  </a:lnTo>
                  <a:lnTo>
                    <a:pt x="902809" y="83820"/>
                  </a:lnTo>
                  <a:lnTo>
                    <a:pt x="905375" y="87818"/>
                  </a:lnTo>
                  <a:lnTo>
                    <a:pt x="905343" y="91260"/>
                  </a:lnTo>
                  <a:lnTo>
                    <a:pt x="905609" y="95282"/>
                  </a:lnTo>
                  <a:lnTo>
                    <a:pt x="907237" y="98442"/>
                  </a:lnTo>
                  <a:lnTo>
                    <a:pt x="907464" y="100969"/>
                  </a:lnTo>
                  <a:lnTo>
                    <a:pt x="908011" y="103848"/>
                  </a:lnTo>
                  <a:lnTo>
                    <a:pt x="909951" y="105601"/>
                  </a:lnTo>
                  <a:lnTo>
                    <a:pt x="910710" y="109059"/>
                  </a:lnTo>
                  <a:lnTo>
                    <a:pt x="910906" y="110905"/>
                  </a:lnTo>
                  <a:lnTo>
                    <a:pt x="910788" y="112118"/>
                  </a:lnTo>
                  <a:lnTo>
                    <a:pt x="912299" y="115888"/>
                  </a:lnTo>
                  <a:lnTo>
                    <a:pt x="912471" y="119135"/>
                  </a:lnTo>
                  <a:lnTo>
                    <a:pt x="912111" y="121467"/>
                  </a:lnTo>
                  <a:lnTo>
                    <a:pt x="912126" y="122773"/>
                  </a:lnTo>
                  <a:lnTo>
                    <a:pt x="912337" y="123688"/>
                  </a:lnTo>
                  <a:lnTo>
                    <a:pt x="913636" y="124510"/>
                  </a:lnTo>
                  <a:lnTo>
                    <a:pt x="914207" y="125026"/>
                  </a:lnTo>
                  <a:lnTo>
                    <a:pt x="916116" y="125253"/>
                  </a:lnTo>
                  <a:lnTo>
                    <a:pt x="918909" y="125308"/>
                  </a:lnTo>
                  <a:lnTo>
                    <a:pt x="923689" y="124447"/>
                  </a:lnTo>
                  <a:lnTo>
                    <a:pt x="927421" y="123696"/>
                  </a:lnTo>
                  <a:close/>
                  <a:moveTo>
                    <a:pt x="3388" y="227772"/>
                  </a:moveTo>
                  <a:lnTo>
                    <a:pt x="0" y="228530"/>
                  </a:lnTo>
                  <a:lnTo>
                    <a:pt x="109" y="227177"/>
                  </a:lnTo>
                  <a:lnTo>
                    <a:pt x="962" y="226003"/>
                  </a:lnTo>
                  <a:lnTo>
                    <a:pt x="3466" y="226676"/>
                  </a:lnTo>
                  <a:lnTo>
                    <a:pt x="4639" y="226801"/>
                  </a:lnTo>
                  <a:lnTo>
                    <a:pt x="3388" y="227772"/>
                  </a:lnTo>
                  <a:close/>
                  <a:moveTo>
                    <a:pt x="672526" y="392705"/>
                  </a:moveTo>
                  <a:lnTo>
                    <a:pt x="668591" y="393269"/>
                  </a:lnTo>
                  <a:lnTo>
                    <a:pt x="668458" y="393104"/>
                  </a:lnTo>
                  <a:lnTo>
                    <a:pt x="668685" y="392643"/>
                  </a:lnTo>
                  <a:lnTo>
                    <a:pt x="669584" y="391837"/>
                  </a:lnTo>
                  <a:lnTo>
                    <a:pt x="670679" y="390859"/>
                  </a:lnTo>
                  <a:lnTo>
                    <a:pt x="670914" y="390828"/>
                  </a:lnTo>
                  <a:lnTo>
                    <a:pt x="671321" y="390906"/>
                  </a:lnTo>
                  <a:lnTo>
                    <a:pt x="671775" y="391086"/>
                  </a:lnTo>
                  <a:lnTo>
                    <a:pt x="672948" y="391743"/>
                  </a:lnTo>
                  <a:lnTo>
                    <a:pt x="673292" y="392197"/>
                  </a:lnTo>
                  <a:lnTo>
                    <a:pt x="673167" y="392572"/>
                  </a:lnTo>
                  <a:lnTo>
                    <a:pt x="672526" y="392705"/>
                  </a:lnTo>
                  <a:close/>
                  <a:moveTo>
                    <a:pt x="782977" y="664437"/>
                  </a:moveTo>
                  <a:lnTo>
                    <a:pt x="781326" y="665070"/>
                  </a:lnTo>
                  <a:lnTo>
                    <a:pt x="779785" y="665226"/>
                  </a:lnTo>
                  <a:lnTo>
                    <a:pt x="778221" y="664765"/>
                  </a:lnTo>
                  <a:lnTo>
                    <a:pt x="775482" y="664804"/>
                  </a:lnTo>
                  <a:lnTo>
                    <a:pt x="772760" y="663631"/>
                  </a:lnTo>
                  <a:lnTo>
                    <a:pt x="770201" y="661972"/>
                  </a:lnTo>
                  <a:lnTo>
                    <a:pt x="769490" y="661010"/>
                  </a:lnTo>
                  <a:lnTo>
                    <a:pt x="769802" y="659633"/>
                  </a:lnTo>
                  <a:lnTo>
                    <a:pt x="771641" y="656449"/>
                  </a:lnTo>
                  <a:lnTo>
                    <a:pt x="773393" y="650441"/>
                  </a:lnTo>
                  <a:lnTo>
                    <a:pt x="774559" y="641858"/>
                  </a:lnTo>
                  <a:lnTo>
                    <a:pt x="773620" y="638611"/>
                  </a:lnTo>
                  <a:lnTo>
                    <a:pt x="773738" y="637273"/>
                  </a:lnTo>
                  <a:lnTo>
                    <a:pt x="774168" y="635654"/>
                  </a:lnTo>
                  <a:lnTo>
                    <a:pt x="774379" y="633996"/>
                  </a:lnTo>
                  <a:lnTo>
                    <a:pt x="774246" y="632321"/>
                  </a:lnTo>
                  <a:lnTo>
                    <a:pt x="774465" y="630772"/>
                  </a:lnTo>
                  <a:lnTo>
                    <a:pt x="776398" y="627510"/>
                  </a:lnTo>
                  <a:lnTo>
                    <a:pt x="776687" y="626047"/>
                  </a:lnTo>
                  <a:lnTo>
                    <a:pt x="776742" y="624459"/>
                  </a:lnTo>
                  <a:lnTo>
                    <a:pt x="777579" y="621181"/>
                  </a:lnTo>
                  <a:lnTo>
                    <a:pt x="777321" y="620093"/>
                  </a:lnTo>
                  <a:lnTo>
                    <a:pt x="776609" y="619178"/>
                  </a:lnTo>
                  <a:lnTo>
                    <a:pt x="777188" y="618372"/>
                  </a:lnTo>
                  <a:lnTo>
                    <a:pt x="783900" y="620774"/>
                  </a:lnTo>
                  <a:lnTo>
                    <a:pt x="788360" y="621329"/>
                  </a:lnTo>
                  <a:lnTo>
                    <a:pt x="788594" y="623817"/>
                  </a:lnTo>
                  <a:lnTo>
                    <a:pt x="789455" y="625773"/>
                  </a:lnTo>
                  <a:lnTo>
                    <a:pt x="789963" y="629278"/>
                  </a:lnTo>
                  <a:lnTo>
                    <a:pt x="790660" y="630076"/>
                  </a:lnTo>
                  <a:lnTo>
                    <a:pt x="790300" y="632587"/>
                  </a:lnTo>
                  <a:lnTo>
                    <a:pt x="788242" y="633675"/>
                  </a:lnTo>
                  <a:lnTo>
                    <a:pt x="788422" y="635990"/>
                  </a:lnTo>
                  <a:lnTo>
                    <a:pt x="789603" y="638173"/>
                  </a:lnTo>
                  <a:lnTo>
                    <a:pt x="787882" y="638956"/>
                  </a:lnTo>
                  <a:lnTo>
                    <a:pt x="786020" y="639425"/>
                  </a:lnTo>
                  <a:lnTo>
                    <a:pt x="785590" y="640035"/>
                  </a:lnTo>
                  <a:lnTo>
                    <a:pt x="784244" y="640512"/>
                  </a:lnTo>
                  <a:lnTo>
                    <a:pt x="782609" y="641725"/>
                  </a:lnTo>
                  <a:lnTo>
                    <a:pt x="783102" y="642805"/>
                  </a:lnTo>
                  <a:lnTo>
                    <a:pt x="785160" y="645253"/>
                  </a:lnTo>
                  <a:lnTo>
                    <a:pt x="787460" y="646959"/>
                  </a:lnTo>
                  <a:lnTo>
                    <a:pt x="788719" y="649509"/>
                  </a:lnTo>
                  <a:lnTo>
                    <a:pt x="790355" y="652177"/>
                  </a:lnTo>
                  <a:lnTo>
                    <a:pt x="789556" y="653875"/>
                  </a:lnTo>
                  <a:lnTo>
                    <a:pt x="788062" y="656285"/>
                  </a:lnTo>
                  <a:lnTo>
                    <a:pt x="785676" y="657888"/>
                  </a:lnTo>
                  <a:lnTo>
                    <a:pt x="783478" y="658850"/>
                  </a:lnTo>
                  <a:lnTo>
                    <a:pt x="783736" y="662817"/>
                  </a:lnTo>
                  <a:lnTo>
                    <a:pt x="782977" y="664437"/>
                  </a:lnTo>
                  <a:close/>
                  <a:moveTo>
                    <a:pt x="763325" y="672330"/>
                  </a:moveTo>
                  <a:lnTo>
                    <a:pt x="760219" y="672862"/>
                  </a:lnTo>
                  <a:lnTo>
                    <a:pt x="759515" y="671963"/>
                  </a:lnTo>
                  <a:lnTo>
                    <a:pt x="759522" y="671196"/>
                  </a:lnTo>
                  <a:lnTo>
                    <a:pt x="760054" y="670570"/>
                  </a:lnTo>
                  <a:lnTo>
                    <a:pt x="761650" y="670155"/>
                  </a:lnTo>
                  <a:lnTo>
                    <a:pt x="762691" y="670672"/>
                  </a:lnTo>
                  <a:lnTo>
                    <a:pt x="763239" y="671407"/>
                  </a:lnTo>
                  <a:lnTo>
                    <a:pt x="763411" y="672080"/>
                  </a:lnTo>
                  <a:lnTo>
                    <a:pt x="763325" y="672330"/>
                  </a:lnTo>
                  <a:close/>
                  <a:moveTo>
                    <a:pt x="782163" y="678972"/>
                  </a:moveTo>
                  <a:lnTo>
                    <a:pt x="782625" y="680467"/>
                  </a:lnTo>
                  <a:lnTo>
                    <a:pt x="781655" y="680670"/>
                  </a:lnTo>
                  <a:lnTo>
                    <a:pt x="780106" y="680435"/>
                  </a:lnTo>
                  <a:lnTo>
                    <a:pt x="779355" y="681617"/>
                  </a:lnTo>
                  <a:lnTo>
                    <a:pt x="778971" y="681851"/>
                  </a:lnTo>
                  <a:lnTo>
                    <a:pt x="775412" y="680803"/>
                  </a:lnTo>
                  <a:lnTo>
                    <a:pt x="774856" y="680334"/>
                  </a:lnTo>
                  <a:lnTo>
                    <a:pt x="774927" y="678777"/>
                  </a:lnTo>
                  <a:lnTo>
                    <a:pt x="778721" y="678644"/>
                  </a:lnTo>
                  <a:lnTo>
                    <a:pt x="781139" y="677650"/>
                  </a:lnTo>
                  <a:lnTo>
                    <a:pt x="781475" y="677807"/>
                  </a:lnTo>
                  <a:lnTo>
                    <a:pt x="782163" y="678972"/>
                  </a:lnTo>
                  <a:close/>
                  <a:moveTo>
                    <a:pt x="783814" y="696262"/>
                  </a:moveTo>
                  <a:lnTo>
                    <a:pt x="782735" y="697576"/>
                  </a:lnTo>
                  <a:lnTo>
                    <a:pt x="781029" y="697811"/>
                  </a:lnTo>
                  <a:lnTo>
                    <a:pt x="778377" y="699337"/>
                  </a:lnTo>
                  <a:lnTo>
                    <a:pt x="778095" y="700659"/>
                  </a:lnTo>
                  <a:lnTo>
                    <a:pt x="777962" y="702286"/>
                  </a:lnTo>
                  <a:lnTo>
                    <a:pt x="779793" y="704250"/>
                  </a:lnTo>
                  <a:lnTo>
                    <a:pt x="780700" y="706534"/>
                  </a:lnTo>
                  <a:lnTo>
                    <a:pt x="781788" y="709961"/>
                  </a:lnTo>
                  <a:lnTo>
                    <a:pt x="782578" y="713231"/>
                  </a:lnTo>
                  <a:lnTo>
                    <a:pt x="782508" y="714240"/>
                  </a:lnTo>
                  <a:lnTo>
                    <a:pt x="782703" y="715946"/>
                  </a:lnTo>
                  <a:lnTo>
                    <a:pt x="784010" y="718591"/>
                  </a:lnTo>
                  <a:lnTo>
                    <a:pt x="784135" y="719787"/>
                  </a:lnTo>
                  <a:lnTo>
                    <a:pt x="783986" y="720977"/>
                  </a:lnTo>
                  <a:lnTo>
                    <a:pt x="783462" y="723183"/>
                  </a:lnTo>
                  <a:lnTo>
                    <a:pt x="783047" y="723480"/>
                  </a:lnTo>
                  <a:lnTo>
                    <a:pt x="781757" y="723699"/>
                  </a:lnTo>
                  <a:lnTo>
                    <a:pt x="781655" y="725037"/>
                  </a:lnTo>
                  <a:lnTo>
                    <a:pt x="781334" y="725475"/>
                  </a:lnTo>
                  <a:lnTo>
                    <a:pt x="777657" y="725616"/>
                  </a:lnTo>
                  <a:lnTo>
                    <a:pt x="775842" y="725006"/>
                  </a:lnTo>
                  <a:lnTo>
                    <a:pt x="776061" y="720977"/>
                  </a:lnTo>
                  <a:lnTo>
                    <a:pt x="773738" y="719396"/>
                  </a:lnTo>
                  <a:lnTo>
                    <a:pt x="772142" y="716736"/>
                  </a:lnTo>
                  <a:lnTo>
                    <a:pt x="770342" y="712152"/>
                  </a:lnTo>
                  <a:lnTo>
                    <a:pt x="768832" y="710744"/>
                  </a:lnTo>
                  <a:lnTo>
                    <a:pt x="767072" y="707129"/>
                  </a:lnTo>
                  <a:lnTo>
                    <a:pt x="764459" y="704047"/>
                  </a:lnTo>
                  <a:lnTo>
                    <a:pt x="767471" y="702091"/>
                  </a:lnTo>
                  <a:lnTo>
                    <a:pt x="767002" y="698680"/>
                  </a:lnTo>
                  <a:lnTo>
                    <a:pt x="768762" y="697514"/>
                  </a:lnTo>
                  <a:lnTo>
                    <a:pt x="771406" y="696293"/>
                  </a:lnTo>
                  <a:lnTo>
                    <a:pt x="773354" y="697256"/>
                  </a:lnTo>
                  <a:lnTo>
                    <a:pt x="775107" y="696919"/>
                  </a:lnTo>
                  <a:lnTo>
                    <a:pt x="775889" y="696106"/>
                  </a:lnTo>
                  <a:lnTo>
                    <a:pt x="775654" y="692632"/>
                  </a:lnTo>
                  <a:lnTo>
                    <a:pt x="776210" y="689902"/>
                  </a:lnTo>
                  <a:lnTo>
                    <a:pt x="778142" y="688493"/>
                  </a:lnTo>
                  <a:lnTo>
                    <a:pt x="780223" y="688329"/>
                  </a:lnTo>
                  <a:lnTo>
                    <a:pt x="781006" y="689871"/>
                  </a:lnTo>
                  <a:lnTo>
                    <a:pt x="782031" y="691388"/>
                  </a:lnTo>
                  <a:lnTo>
                    <a:pt x="784550" y="692585"/>
                  </a:lnTo>
                  <a:lnTo>
                    <a:pt x="784542" y="694150"/>
                  </a:lnTo>
                  <a:lnTo>
                    <a:pt x="783814" y="696262"/>
                  </a:lnTo>
                  <a:close/>
                  <a:moveTo>
                    <a:pt x="800267" y="708107"/>
                  </a:moveTo>
                  <a:lnTo>
                    <a:pt x="794947" y="710571"/>
                  </a:lnTo>
                  <a:lnTo>
                    <a:pt x="792279" y="709742"/>
                  </a:lnTo>
                  <a:lnTo>
                    <a:pt x="791246" y="707927"/>
                  </a:lnTo>
                  <a:lnTo>
                    <a:pt x="790746" y="706401"/>
                  </a:lnTo>
                  <a:lnTo>
                    <a:pt x="790198" y="703820"/>
                  </a:lnTo>
                  <a:lnTo>
                    <a:pt x="791106" y="702435"/>
                  </a:lnTo>
                  <a:lnTo>
                    <a:pt x="793062" y="700448"/>
                  </a:lnTo>
                  <a:lnTo>
                    <a:pt x="793781" y="699165"/>
                  </a:lnTo>
                  <a:lnTo>
                    <a:pt x="794133" y="697655"/>
                  </a:lnTo>
                  <a:lnTo>
                    <a:pt x="794008" y="696247"/>
                  </a:lnTo>
                  <a:lnTo>
                    <a:pt x="794258" y="694901"/>
                  </a:lnTo>
                  <a:lnTo>
                    <a:pt x="795409" y="694432"/>
                  </a:lnTo>
                  <a:lnTo>
                    <a:pt x="799344" y="695934"/>
                  </a:lnTo>
                  <a:lnTo>
                    <a:pt x="803427" y="698187"/>
                  </a:lnTo>
                  <a:lnTo>
                    <a:pt x="804883" y="699744"/>
                  </a:lnTo>
                  <a:lnTo>
                    <a:pt x="805157" y="700988"/>
                  </a:lnTo>
                  <a:lnTo>
                    <a:pt x="803373" y="703733"/>
                  </a:lnTo>
                  <a:lnTo>
                    <a:pt x="802231" y="705994"/>
                  </a:lnTo>
                  <a:lnTo>
                    <a:pt x="800267" y="708107"/>
                  </a:lnTo>
                  <a:close/>
                  <a:moveTo>
                    <a:pt x="786083" y="709382"/>
                  </a:moveTo>
                  <a:lnTo>
                    <a:pt x="785363" y="709734"/>
                  </a:lnTo>
                  <a:lnTo>
                    <a:pt x="784714" y="709679"/>
                  </a:lnTo>
                  <a:lnTo>
                    <a:pt x="784049" y="708623"/>
                  </a:lnTo>
                  <a:lnTo>
                    <a:pt x="783830" y="707231"/>
                  </a:lnTo>
                  <a:lnTo>
                    <a:pt x="782398" y="705150"/>
                  </a:lnTo>
                  <a:lnTo>
                    <a:pt x="781991" y="704172"/>
                  </a:lnTo>
                  <a:lnTo>
                    <a:pt x="782023" y="702998"/>
                  </a:lnTo>
                  <a:lnTo>
                    <a:pt x="782844" y="701316"/>
                  </a:lnTo>
                  <a:lnTo>
                    <a:pt x="784064" y="700855"/>
                  </a:lnTo>
                  <a:lnTo>
                    <a:pt x="784886" y="700917"/>
                  </a:lnTo>
                  <a:lnTo>
                    <a:pt x="785879" y="702896"/>
                  </a:lnTo>
                  <a:lnTo>
                    <a:pt x="786169" y="705048"/>
                  </a:lnTo>
                  <a:lnTo>
                    <a:pt x="786427" y="707270"/>
                  </a:lnTo>
                  <a:lnTo>
                    <a:pt x="786083" y="709382"/>
                  </a:lnTo>
                  <a:close/>
                  <a:moveTo>
                    <a:pt x="755118" y="711502"/>
                  </a:moveTo>
                  <a:lnTo>
                    <a:pt x="754570" y="712003"/>
                  </a:lnTo>
                  <a:lnTo>
                    <a:pt x="753890" y="711854"/>
                  </a:lnTo>
                  <a:lnTo>
                    <a:pt x="753326" y="710876"/>
                  </a:lnTo>
                  <a:lnTo>
                    <a:pt x="752935" y="709202"/>
                  </a:lnTo>
                  <a:lnTo>
                    <a:pt x="753702" y="708569"/>
                  </a:lnTo>
                  <a:lnTo>
                    <a:pt x="754312" y="708569"/>
                  </a:lnTo>
                  <a:lnTo>
                    <a:pt x="754993" y="709461"/>
                  </a:lnTo>
                  <a:lnTo>
                    <a:pt x="755345" y="710900"/>
                  </a:lnTo>
                  <a:lnTo>
                    <a:pt x="755118" y="711502"/>
                  </a:lnTo>
                  <a:close/>
                  <a:moveTo>
                    <a:pt x="771140" y="736428"/>
                  </a:moveTo>
                  <a:lnTo>
                    <a:pt x="769920" y="737821"/>
                  </a:lnTo>
                  <a:lnTo>
                    <a:pt x="767792" y="738485"/>
                  </a:lnTo>
                  <a:lnTo>
                    <a:pt x="765680" y="737398"/>
                  </a:lnTo>
                  <a:lnTo>
                    <a:pt x="763129" y="737907"/>
                  </a:lnTo>
                  <a:lnTo>
                    <a:pt x="762863" y="735520"/>
                  </a:lnTo>
                  <a:lnTo>
                    <a:pt x="763818" y="733565"/>
                  </a:lnTo>
                  <a:lnTo>
                    <a:pt x="765750" y="731241"/>
                  </a:lnTo>
                  <a:lnTo>
                    <a:pt x="767150" y="728135"/>
                  </a:lnTo>
                  <a:lnTo>
                    <a:pt x="766986" y="723754"/>
                  </a:lnTo>
                  <a:lnTo>
                    <a:pt x="768136" y="722752"/>
                  </a:lnTo>
                  <a:lnTo>
                    <a:pt x="768754" y="721211"/>
                  </a:lnTo>
                  <a:lnTo>
                    <a:pt x="771203" y="720265"/>
                  </a:lnTo>
                  <a:lnTo>
                    <a:pt x="771758" y="723519"/>
                  </a:lnTo>
                  <a:lnTo>
                    <a:pt x="771101" y="729340"/>
                  </a:lnTo>
                  <a:lnTo>
                    <a:pt x="772752" y="732782"/>
                  </a:lnTo>
                  <a:lnTo>
                    <a:pt x="772987" y="733932"/>
                  </a:lnTo>
                  <a:lnTo>
                    <a:pt x="772666" y="735254"/>
                  </a:lnTo>
                  <a:lnTo>
                    <a:pt x="771140" y="736428"/>
                  </a:lnTo>
                  <a:close/>
                  <a:moveTo>
                    <a:pt x="753584" y="805016"/>
                  </a:moveTo>
                  <a:lnTo>
                    <a:pt x="751965" y="805438"/>
                  </a:lnTo>
                  <a:lnTo>
                    <a:pt x="751777" y="804374"/>
                  </a:lnTo>
                  <a:lnTo>
                    <a:pt x="750314" y="802606"/>
                  </a:lnTo>
                  <a:lnTo>
                    <a:pt x="751589" y="801440"/>
                  </a:lnTo>
                  <a:lnTo>
                    <a:pt x="754077" y="800228"/>
                  </a:lnTo>
                  <a:lnTo>
                    <a:pt x="755963" y="800369"/>
                  </a:lnTo>
                  <a:lnTo>
                    <a:pt x="757660" y="801292"/>
                  </a:lnTo>
                  <a:lnTo>
                    <a:pt x="757887" y="802379"/>
                  </a:lnTo>
                  <a:lnTo>
                    <a:pt x="754922" y="803811"/>
                  </a:lnTo>
                  <a:lnTo>
                    <a:pt x="754195" y="804601"/>
                  </a:lnTo>
                  <a:lnTo>
                    <a:pt x="753584" y="805016"/>
                  </a:lnTo>
                  <a:close/>
                  <a:moveTo>
                    <a:pt x="765546" y="829800"/>
                  </a:moveTo>
                  <a:lnTo>
                    <a:pt x="765132" y="830591"/>
                  </a:lnTo>
                  <a:lnTo>
                    <a:pt x="762425" y="830105"/>
                  </a:lnTo>
                  <a:lnTo>
                    <a:pt x="757739" y="830935"/>
                  </a:lnTo>
                  <a:lnTo>
                    <a:pt x="755767" y="827930"/>
                  </a:lnTo>
                  <a:lnTo>
                    <a:pt x="754907" y="823166"/>
                  </a:lnTo>
                  <a:lnTo>
                    <a:pt x="754320" y="822188"/>
                  </a:lnTo>
                  <a:lnTo>
                    <a:pt x="753154" y="819473"/>
                  </a:lnTo>
                  <a:lnTo>
                    <a:pt x="752567" y="817698"/>
                  </a:lnTo>
                  <a:lnTo>
                    <a:pt x="751378" y="814944"/>
                  </a:lnTo>
                  <a:lnTo>
                    <a:pt x="750917" y="812057"/>
                  </a:lnTo>
                  <a:lnTo>
                    <a:pt x="750619" y="811189"/>
                  </a:lnTo>
                  <a:lnTo>
                    <a:pt x="751691" y="809475"/>
                  </a:lnTo>
                  <a:lnTo>
                    <a:pt x="756596" y="807785"/>
                  </a:lnTo>
                  <a:lnTo>
                    <a:pt x="758341" y="805055"/>
                  </a:lnTo>
                  <a:lnTo>
                    <a:pt x="759835" y="805415"/>
                  </a:lnTo>
                  <a:lnTo>
                    <a:pt x="759421" y="810985"/>
                  </a:lnTo>
                  <a:lnTo>
                    <a:pt x="760320" y="812863"/>
                  </a:lnTo>
                  <a:lnTo>
                    <a:pt x="761987" y="814428"/>
                  </a:lnTo>
                  <a:lnTo>
                    <a:pt x="762300" y="815069"/>
                  </a:lnTo>
                  <a:lnTo>
                    <a:pt x="762581" y="817048"/>
                  </a:lnTo>
                  <a:lnTo>
                    <a:pt x="763419" y="820123"/>
                  </a:lnTo>
                  <a:lnTo>
                    <a:pt x="764498" y="821570"/>
                  </a:lnTo>
                  <a:lnTo>
                    <a:pt x="764780" y="822462"/>
                  </a:lnTo>
                  <a:lnTo>
                    <a:pt x="764827" y="823221"/>
                  </a:lnTo>
                  <a:lnTo>
                    <a:pt x="764435" y="824277"/>
                  </a:lnTo>
                  <a:lnTo>
                    <a:pt x="765546" y="829800"/>
                  </a:lnTo>
                  <a:close/>
                  <a:moveTo>
                    <a:pt x="744846" y="835488"/>
                  </a:moveTo>
                  <a:lnTo>
                    <a:pt x="742374" y="835527"/>
                  </a:lnTo>
                  <a:lnTo>
                    <a:pt x="741755" y="829613"/>
                  </a:lnTo>
                  <a:lnTo>
                    <a:pt x="744666" y="821116"/>
                  </a:lnTo>
                  <a:lnTo>
                    <a:pt x="744869" y="817885"/>
                  </a:lnTo>
                  <a:lnTo>
                    <a:pt x="743891" y="815452"/>
                  </a:lnTo>
                  <a:lnTo>
                    <a:pt x="743492" y="813457"/>
                  </a:lnTo>
                  <a:lnTo>
                    <a:pt x="743735" y="812644"/>
                  </a:lnTo>
                  <a:lnTo>
                    <a:pt x="747451" y="810962"/>
                  </a:lnTo>
                  <a:lnTo>
                    <a:pt x="748609" y="812745"/>
                  </a:lnTo>
                  <a:lnTo>
                    <a:pt x="749994" y="817478"/>
                  </a:lnTo>
                  <a:lnTo>
                    <a:pt x="752622" y="824285"/>
                  </a:lnTo>
                  <a:lnTo>
                    <a:pt x="752560" y="830817"/>
                  </a:lnTo>
                  <a:lnTo>
                    <a:pt x="751097" y="832429"/>
                  </a:lnTo>
                  <a:lnTo>
                    <a:pt x="746512" y="834080"/>
                  </a:lnTo>
                  <a:lnTo>
                    <a:pt x="744846" y="835488"/>
                  </a:lnTo>
                  <a:close/>
                  <a:moveTo>
                    <a:pt x="767549" y="848303"/>
                  </a:moveTo>
                  <a:lnTo>
                    <a:pt x="767753" y="853224"/>
                  </a:lnTo>
                  <a:lnTo>
                    <a:pt x="767385" y="858176"/>
                  </a:lnTo>
                  <a:lnTo>
                    <a:pt x="766540" y="864279"/>
                  </a:lnTo>
                  <a:lnTo>
                    <a:pt x="766681" y="865522"/>
                  </a:lnTo>
                  <a:lnTo>
                    <a:pt x="767667" y="865819"/>
                  </a:lnTo>
                  <a:lnTo>
                    <a:pt x="767933" y="866586"/>
                  </a:lnTo>
                  <a:lnTo>
                    <a:pt x="767643" y="869810"/>
                  </a:lnTo>
                  <a:lnTo>
                    <a:pt x="767119" y="872290"/>
                  </a:lnTo>
                  <a:lnTo>
                    <a:pt x="766094" y="874324"/>
                  </a:lnTo>
                  <a:lnTo>
                    <a:pt x="765500" y="876764"/>
                  </a:lnTo>
                  <a:lnTo>
                    <a:pt x="764952" y="877304"/>
                  </a:lnTo>
                  <a:lnTo>
                    <a:pt x="762566" y="877735"/>
                  </a:lnTo>
                  <a:lnTo>
                    <a:pt x="761259" y="877469"/>
                  </a:lnTo>
                  <a:lnTo>
                    <a:pt x="760211" y="874692"/>
                  </a:lnTo>
                  <a:lnTo>
                    <a:pt x="759906" y="872986"/>
                  </a:lnTo>
                  <a:lnTo>
                    <a:pt x="759968" y="870756"/>
                  </a:lnTo>
                  <a:lnTo>
                    <a:pt x="758677" y="867768"/>
                  </a:lnTo>
                  <a:lnTo>
                    <a:pt x="758638" y="866626"/>
                  </a:lnTo>
                  <a:lnTo>
                    <a:pt x="759139" y="864662"/>
                  </a:lnTo>
                  <a:lnTo>
                    <a:pt x="760180" y="863692"/>
                  </a:lnTo>
                  <a:lnTo>
                    <a:pt x="760336" y="860672"/>
                  </a:lnTo>
                  <a:lnTo>
                    <a:pt x="760860" y="859772"/>
                  </a:lnTo>
                  <a:lnTo>
                    <a:pt x="762041" y="858528"/>
                  </a:lnTo>
                  <a:lnTo>
                    <a:pt x="762221" y="858019"/>
                  </a:lnTo>
                  <a:lnTo>
                    <a:pt x="762112" y="857573"/>
                  </a:lnTo>
                  <a:lnTo>
                    <a:pt x="761674" y="857527"/>
                  </a:lnTo>
                  <a:lnTo>
                    <a:pt x="756925" y="861251"/>
                  </a:lnTo>
                  <a:lnTo>
                    <a:pt x="756463" y="862307"/>
                  </a:lnTo>
                  <a:lnTo>
                    <a:pt x="756252" y="863707"/>
                  </a:lnTo>
                  <a:lnTo>
                    <a:pt x="756198" y="868652"/>
                  </a:lnTo>
                  <a:lnTo>
                    <a:pt x="755360" y="871515"/>
                  </a:lnTo>
                  <a:lnTo>
                    <a:pt x="754601" y="872063"/>
                  </a:lnTo>
                  <a:lnTo>
                    <a:pt x="752388" y="872188"/>
                  </a:lnTo>
                  <a:lnTo>
                    <a:pt x="749461" y="871899"/>
                  </a:lnTo>
                  <a:lnTo>
                    <a:pt x="746144" y="869270"/>
                  </a:lnTo>
                  <a:lnTo>
                    <a:pt x="743977" y="869997"/>
                  </a:lnTo>
                  <a:lnTo>
                    <a:pt x="743531" y="866806"/>
                  </a:lnTo>
                  <a:lnTo>
                    <a:pt x="744619" y="864255"/>
                  </a:lnTo>
                  <a:lnTo>
                    <a:pt x="748656" y="864474"/>
                  </a:lnTo>
                  <a:lnTo>
                    <a:pt x="749336" y="859944"/>
                  </a:lnTo>
                  <a:lnTo>
                    <a:pt x="748053" y="858880"/>
                  </a:lnTo>
                  <a:lnTo>
                    <a:pt x="746629" y="857065"/>
                  </a:lnTo>
                  <a:lnTo>
                    <a:pt x="745784" y="855399"/>
                  </a:lnTo>
                  <a:lnTo>
                    <a:pt x="746543" y="854163"/>
                  </a:lnTo>
                  <a:lnTo>
                    <a:pt x="748883" y="852371"/>
                  </a:lnTo>
                  <a:lnTo>
                    <a:pt x="750134" y="852183"/>
                  </a:lnTo>
                  <a:lnTo>
                    <a:pt x="751292" y="853185"/>
                  </a:lnTo>
                  <a:lnTo>
                    <a:pt x="754163" y="852426"/>
                  </a:lnTo>
                  <a:lnTo>
                    <a:pt x="753999" y="849586"/>
                  </a:lnTo>
                  <a:lnTo>
                    <a:pt x="751441" y="848334"/>
                  </a:lnTo>
                  <a:lnTo>
                    <a:pt x="752012" y="846183"/>
                  </a:lnTo>
                  <a:lnTo>
                    <a:pt x="755243" y="844125"/>
                  </a:lnTo>
                  <a:lnTo>
                    <a:pt x="757175" y="842052"/>
                  </a:lnTo>
                  <a:lnTo>
                    <a:pt x="757261" y="839697"/>
                  </a:lnTo>
                  <a:lnTo>
                    <a:pt x="756479" y="837350"/>
                  </a:lnTo>
                  <a:lnTo>
                    <a:pt x="756722" y="836435"/>
                  </a:lnTo>
                  <a:lnTo>
                    <a:pt x="758333" y="834502"/>
                  </a:lnTo>
                  <a:lnTo>
                    <a:pt x="760587" y="833571"/>
                  </a:lnTo>
                  <a:lnTo>
                    <a:pt x="761611" y="833704"/>
                  </a:lnTo>
                  <a:lnTo>
                    <a:pt x="763700" y="835066"/>
                  </a:lnTo>
                  <a:lnTo>
                    <a:pt x="765562" y="835230"/>
                  </a:lnTo>
                  <a:lnTo>
                    <a:pt x="766016" y="835637"/>
                  </a:lnTo>
                  <a:lnTo>
                    <a:pt x="766352" y="837147"/>
                  </a:lnTo>
                  <a:lnTo>
                    <a:pt x="767549" y="848303"/>
                  </a:lnTo>
                  <a:close/>
                  <a:moveTo>
                    <a:pt x="753709" y="837913"/>
                  </a:moveTo>
                  <a:lnTo>
                    <a:pt x="753530" y="840558"/>
                  </a:lnTo>
                  <a:lnTo>
                    <a:pt x="750283" y="845659"/>
                  </a:lnTo>
                  <a:lnTo>
                    <a:pt x="747490" y="848679"/>
                  </a:lnTo>
                  <a:lnTo>
                    <a:pt x="744940" y="851072"/>
                  </a:lnTo>
                  <a:lnTo>
                    <a:pt x="743312" y="851049"/>
                  </a:lnTo>
                  <a:lnTo>
                    <a:pt x="741974" y="849899"/>
                  </a:lnTo>
                  <a:lnTo>
                    <a:pt x="743477" y="848006"/>
                  </a:lnTo>
                  <a:lnTo>
                    <a:pt x="745346" y="846120"/>
                  </a:lnTo>
                  <a:lnTo>
                    <a:pt x="744752" y="843679"/>
                  </a:lnTo>
                  <a:lnTo>
                    <a:pt x="744189" y="842975"/>
                  </a:lnTo>
                  <a:lnTo>
                    <a:pt x="743398" y="842717"/>
                  </a:lnTo>
                  <a:lnTo>
                    <a:pt x="742045" y="841450"/>
                  </a:lnTo>
                  <a:lnTo>
                    <a:pt x="742459" y="839564"/>
                  </a:lnTo>
                  <a:lnTo>
                    <a:pt x="743250" y="838664"/>
                  </a:lnTo>
                  <a:lnTo>
                    <a:pt x="744298" y="837976"/>
                  </a:lnTo>
                  <a:lnTo>
                    <a:pt x="745276" y="838383"/>
                  </a:lnTo>
                  <a:lnTo>
                    <a:pt x="749516" y="837061"/>
                  </a:lnTo>
                  <a:lnTo>
                    <a:pt x="750854" y="835989"/>
                  </a:lnTo>
                  <a:lnTo>
                    <a:pt x="753436" y="835809"/>
                  </a:lnTo>
                  <a:lnTo>
                    <a:pt x="753709" y="837913"/>
                  </a:lnTo>
                  <a:close/>
                  <a:moveTo>
                    <a:pt x="754844" y="887185"/>
                  </a:moveTo>
                  <a:lnTo>
                    <a:pt x="750549" y="889939"/>
                  </a:lnTo>
                  <a:lnTo>
                    <a:pt x="749289" y="888797"/>
                  </a:lnTo>
                  <a:lnTo>
                    <a:pt x="746191" y="888813"/>
                  </a:lnTo>
                  <a:lnTo>
                    <a:pt x="747005" y="885832"/>
                  </a:lnTo>
                  <a:lnTo>
                    <a:pt x="747318" y="883649"/>
                  </a:lnTo>
                  <a:lnTo>
                    <a:pt x="747787" y="882804"/>
                  </a:lnTo>
                  <a:lnTo>
                    <a:pt x="747959" y="880919"/>
                  </a:lnTo>
                  <a:lnTo>
                    <a:pt x="748890" y="877484"/>
                  </a:lnTo>
                  <a:lnTo>
                    <a:pt x="751456" y="878627"/>
                  </a:lnTo>
                  <a:lnTo>
                    <a:pt x="753373" y="878963"/>
                  </a:lnTo>
                  <a:lnTo>
                    <a:pt x="755970" y="880105"/>
                  </a:lnTo>
                  <a:lnTo>
                    <a:pt x="758787" y="880833"/>
                  </a:lnTo>
                  <a:lnTo>
                    <a:pt x="759609" y="883821"/>
                  </a:lnTo>
                  <a:lnTo>
                    <a:pt x="756870" y="885190"/>
                  </a:lnTo>
                  <a:lnTo>
                    <a:pt x="754844" y="887185"/>
                  </a:lnTo>
                  <a:close/>
                  <a:moveTo>
                    <a:pt x="749415" y="900407"/>
                  </a:moveTo>
                  <a:lnTo>
                    <a:pt x="748789" y="903599"/>
                  </a:lnTo>
                  <a:lnTo>
                    <a:pt x="747013" y="903325"/>
                  </a:lnTo>
                  <a:lnTo>
                    <a:pt x="746418" y="902511"/>
                  </a:lnTo>
                  <a:lnTo>
                    <a:pt x="746105" y="900485"/>
                  </a:lnTo>
                  <a:lnTo>
                    <a:pt x="745558" y="899507"/>
                  </a:lnTo>
                  <a:lnTo>
                    <a:pt x="746324" y="897481"/>
                  </a:lnTo>
                  <a:lnTo>
                    <a:pt x="746825" y="895236"/>
                  </a:lnTo>
                  <a:lnTo>
                    <a:pt x="746653" y="893515"/>
                  </a:lnTo>
                  <a:lnTo>
                    <a:pt x="749375" y="893640"/>
                  </a:lnTo>
                  <a:lnTo>
                    <a:pt x="752614" y="894086"/>
                  </a:lnTo>
                  <a:lnTo>
                    <a:pt x="753514" y="894555"/>
                  </a:lnTo>
                  <a:lnTo>
                    <a:pt x="752520" y="896073"/>
                  </a:lnTo>
                  <a:lnTo>
                    <a:pt x="751574" y="896972"/>
                  </a:lnTo>
                  <a:lnTo>
                    <a:pt x="749618" y="897528"/>
                  </a:lnTo>
                  <a:lnTo>
                    <a:pt x="749415" y="900407"/>
                  </a:lnTo>
                  <a:close/>
                  <a:moveTo>
                    <a:pt x="765742" y="921170"/>
                  </a:moveTo>
                  <a:lnTo>
                    <a:pt x="765695" y="924104"/>
                  </a:lnTo>
                  <a:lnTo>
                    <a:pt x="764999" y="925043"/>
                  </a:lnTo>
                  <a:lnTo>
                    <a:pt x="764389" y="925325"/>
                  </a:lnTo>
                  <a:lnTo>
                    <a:pt x="762847" y="924433"/>
                  </a:lnTo>
                  <a:lnTo>
                    <a:pt x="761963" y="924331"/>
                  </a:lnTo>
                  <a:lnTo>
                    <a:pt x="760500" y="925888"/>
                  </a:lnTo>
                  <a:lnTo>
                    <a:pt x="759272" y="926678"/>
                  </a:lnTo>
                  <a:lnTo>
                    <a:pt x="757441" y="926475"/>
                  </a:lnTo>
                  <a:lnTo>
                    <a:pt x="755008" y="925419"/>
                  </a:lnTo>
                  <a:lnTo>
                    <a:pt x="752841" y="929847"/>
                  </a:lnTo>
                  <a:lnTo>
                    <a:pt x="751824" y="931333"/>
                  </a:lnTo>
                  <a:lnTo>
                    <a:pt x="749704" y="933406"/>
                  </a:lnTo>
                  <a:lnTo>
                    <a:pt x="749469" y="930973"/>
                  </a:lnTo>
                  <a:lnTo>
                    <a:pt x="750815" y="927351"/>
                  </a:lnTo>
                  <a:lnTo>
                    <a:pt x="751441" y="924886"/>
                  </a:lnTo>
                  <a:lnTo>
                    <a:pt x="752677" y="921225"/>
                  </a:lnTo>
                  <a:lnTo>
                    <a:pt x="755165" y="922602"/>
                  </a:lnTo>
                  <a:lnTo>
                    <a:pt x="758654" y="921249"/>
                  </a:lnTo>
                  <a:lnTo>
                    <a:pt x="761830" y="918738"/>
                  </a:lnTo>
                  <a:lnTo>
                    <a:pt x="764576" y="918722"/>
                  </a:lnTo>
                  <a:lnTo>
                    <a:pt x="765476" y="920059"/>
                  </a:lnTo>
                  <a:lnTo>
                    <a:pt x="765742" y="921170"/>
                  </a:lnTo>
                  <a:close/>
                  <a:moveTo>
                    <a:pt x="759937" y="933578"/>
                  </a:moveTo>
                  <a:lnTo>
                    <a:pt x="760876" y="940455"/>
                  </a:lnTo>
                  <a:lnTo>
                    <a:pt x="761549" y="941418"/>
                  </a:lnTo>
                  <a:lnTo>
                    <a:pt x="763786" y="941926"/>
                  </a:lnTo>
                  <a:lnTo>
                    <a:pt x="766219" y="945431"/>
                  </a:lnTo>
                  <a:lnTo>
                    <a:pt x="766329" y="946393"/>
                  </a:lnTo>
                  <a:lnTo>
                    <a:pt x="763387" y="952378"/>
                  </a:lnTo>
                  <a:lnTo>
                    <a:pt x="762761" y="956642"/>
                  </a:lnTo>
                  <a:lnTo>
                    <a:pt x="759311" y="956337"/>
                  </a:lnTo>
                  <a:lnTo>
                    <a:pt x="757864" y="952104"/>
                  </a:lnTo>
                  <a:lnTo>
                    <a:pt x="755681" y="948028"/>
                  </a:lnTo>
                  <a:lnTo>
                    <a:pt x="754946" y="943272"/>
                  </a:lnTo>
                  <a:lnTo>
                    <a:pt x="753749" y="939196"/>
                  </a:lnTo>
                  <a:lnTo>
                    <a:pt x="755885" y="936896"/>
                  </a:lnTo>
                  <a:lnTo>
                    <a:pt x="757926" y="937404"/>
                  </a:lnTo>
                  <a:lnTo>
                    <a:pt x="758044" y="934290"/>
                  </a:lnTo>
                  <a:lnTo>
                    <a:pt x="759937" y="933578"/>
                  </a:lnTo>
                  <a:close/>
                  <a:moveTo>
                    <a:pt x="774888" y="944226"/>
                  </a:moveTo>
                  <a:lnTo>
                    <a:pt x="774230" y="944617"/>
                  </a:lnTo>
                  <a:lnTo>
                    <a:pt x="771789" y="943796"/>
                  </a:lnTo>
                  <a:lnTo>
                    <a:pt x="770569" y="943053"/>
                  </a:lnTo>
                  <a:lnTo>
                    <a:pt x="768707" y="941183"/>
                  </a:lnTo>
                  <a:lnTo>
                    <a:pt x="768410" y="939250"/>
                  </a:lnTo>
                  <a:lnTo>
                    <a:pt x="767573" y="936958"/>
                  </a:lnTo>
                  <a:lnTo>
                    <a:pt x="768112" y="936927"/>
                  </a:lnTo>
                  <a:lnTo>
                    <a:pt x="770061" y="937834"/>
                  </a:lnTo>
                  <a:lnTo>
                    <a:pt x="770859" y="938531"/>
                  </a:lnTo>
                  <a:lnTo>
                    <a:pt x="771922" y="940001"/>
                  </a:lnTo>
                  <a:lnTo>
                    <a:pt x="775075" y="942106"/>
                  </a:lnTo>
                  <a:lnTo>
                    <a:pt x="775474" y="942724"/>
                  </a:lnTo>
                  <a:lnTo>
                    <a:pt x="775396" y="943530"/>
                  </a:lnTo>
                  <a:lnTo>
                    <a:pt x="774888" y="944226"/>
                  </a:lnTo>
                  <a:close/>
                  <a:moveTo>
                    <a:pt x="895908" y="970067"/>
                  </a:moveTo>
                  <a:lnTo>
                    <a:pt x="895869" y="980824"/>
                  </a:lnTo>
                  <a:lnTo>
                    <a:pt x="895830" y="991487"/>
                  </a:lnTo>
                  <a:lnTo>
                    <a:pt x="895799" y="1001525"/>
                  </a:lnTo>
                  <a:lnTo>
                    <a:pt x="895768" y="1011633"/>
                  </a:lnTo>
                  <a:lnTo>
                    <a:pt x="895736" y="1021459"/>
                  </a:lnTo>
                  <a:lnTo>
                    <a:pt x="895705" y="1031606"/>
                  </a:lnTo>
                  <a:lnTo>
                    <a:pt x="895533" y="1043060"/>
                  </a:lnTo>
                  <a:lnTo>
                    <a:pt x="895408" y="1051634"/>
                  </a:lnTo>
                  <a:lnTo>
                    <a:pt x="892106" y="1051634"/>
                  </a:lnTo>
                  <a:lnTo>
                    <a:pt x="891238" y="1052510"/>
                  </a:lnTo>
                  <a:lnTo>
                    <a:pt x="886012" y="1053770"/>
                  </a:lnTo>
                  <a:lnTo>
                    <a:pt x="877124" y="1051830"/>
                  </a:lnTo>
                  <a:lnTo>
                    <a:pt x="874903" y="1050077"/>
                  </a:lnTo>
                  <a:lnTo>
                    <a:pt x="871922" y="1046251"/>
                  </a:lnTo>
                  <a:lnTo>
                    <a:pt x="870858" y="1047284"/>
                  </a:lnTo>
                  <a:lnTo>
                    <a:pt x="868057" y="1048904"/>
                  </a:lnTo>
                  <a:lnTo>
                    <a:pt x="865178" y="1050187"/>
                  </a:lnTo>
                  <a:lnTo>
                    <a:pt x="862815" y="1050327"/>
                  </a:lnTo>
                  <a:lnTo>
                    <a:pt x="860625" y="1048740"/>
                  </a:lnTo>
                  <a:lnTo>
                    <a:pt x="860155" y="1047934"/>
                  </a:lnTo>
                  <a:lnTo>
                    <a:pt x="859655" y="1047762"/>
                  </a:lnTo>
                  <a:lnTo>
                    <a:pt x="854929" y="1049960"/>
                  </a:lnTo>
                  <a:lnTo>
                    <a:pt x="849703" y="1047714"/>
                  </a:lnTo>
                  <a:lnTo>
                    <a:pt x="845541" y="1046345"/>
                  </a:lnTo>
                  <a:lnTo>
                    <a:pt x="838852" y="1045571"/>
                  </a:lnTo>
                  <a:lnTo>
                    <a:pt x="834205" y="1042755"/>
                  </a:lnTo>
                  <a:lnTo>
                    <a:pt x="825630" y="1042997"/>
                  </a:lnTo>
                  <a:lnTo>
                    <a:pt x="824089" y="1042066"/>
                  </a:lnTo>
                  <a:lnTo>
                    <a:pt x="823518" y="1039312"/>
                  </a:lnTo>
                  <a:lnTo>
                    <a:pt x="823972" y="1038037"/>
                  </a:lnTo>
                  <a:lnTo>
                    <a:pt x="825803" y="1037262"/>
                  </a:lnTo>
                  <a:lnTo>
                    <a:pt x="826311" y="1035737"/>
                  </a:lnTo>
                  <a:lnTo>
                    <a:pt x="828165" y="1036104"/>
                  </a:lnTo>
                  <a:lnTo>
                    <a:pt x="830567" y="1038123"/>
                  </a:lnTo>
                  <a:lnTo>
                    <a:pt x="831303" y="1038053"/>
                  </a:lnTo>
                  <a:lnTo>
                    <a:pt x="832890" y="1036152"/>
                  </a:lnTo>
                  <a:lnTo>
                    <a:pt x="835238" y="1034469"/>
                  </a:lnTo>
                  <a:lnTo>
                    <a:pt x="836075" y="1034297"/>
                  </a:lnTo>
                  <a:lnTo>
                    <a:pt x="840385" y="1036370"/>
                  </a:lnTo>
                  <a:lnTo>
                    <a:pt x="842122" y="1036136"/>
                  </a:lnTo>
                  <a:lnTo>
                    <a:pt x="844610" y="1035205"/>
                  </a:lnTo>
                  <a:lnTo>
                    <a:pt x="845056" y="1034391"/>
                  </a:lnTo>
                  <a:lnTo>
                    <a:pt x="845455" y="1032967"/>
                  </a:lnTo>
                  <a:lnTo>
                    <a:pt x="846112" y="1032138"/>
                  </a:lnTo>
                  <a:lnTo>
                    <a:pt x="848326" y="1031731"/>
                  </a:lnTo>
                  <a:lnTo>
                    <a:pt x="850486" y="1032545"/>
                  </a:lnTo>
                  <a:lnTo>
                    <a:pt x="850736" y="1035025"/>
                  </a:lnTo>
                  <a:lnTo>
                    <a:pt x="850439" y="1037685"/>
                  </a:lnTo>
                  <a:lnTo>
                    <a:pt x="853247" y="1038404"/>
                  </a:lnTo>
                  <a:lnTo>
                    <a:pt x="856658" y="1038319"/>
                  </a:lnTo>
                  <a:lnTo>
                    <a:pt x="859005" y="1039312"/>
                  </a:lnTo>
                  <a:lnTo>
                    <a:pt x="859302" y="1037693"/>
                  </a:lnTo>
                  <a:lnTo>
                    <a:pt x="855555" y="1033460"/>
                  </a:lnTo>
                  <a:lnTo>
                    <a:pt x="853983" y="1030839"/>
                  </a:lnTo>
                  <a:lnTo>
                    <a:pt x="851870" y="1029298"/>
                  </a:lnTo>
                  <a:lnTo>
                    <a:pt x="849155" y="1028508"/>
                  </a:lnTo>
                  <a:lnTo>
                    <a:pt x="846887" y="1023610"/>
                  </a:lnTo>
                  <a:lnTo>
                    <a:pt x="847027" y="1019331"/>
                  </a:lnTo>
                  <a:lnTo>
                    <a:pt x="846785" y="1015177"/>
                  </a:lnTo>
                  <a:lnTo>
                    <a:pt x="851682" y="1012900"/>
                  </a:lnTo>
                  <a:lnTo>
                    <a:pt x="850556" y="1009364"/>
                  </a:lnTo>
                  <a:lnTo>
                    <a:pt x="852246" y="1006689"/>
                  </a:lnTo>
                  <a:lnTo>
                    <a:pt x="854170" y="1005663"/>
                  </a:lnTo>
                  <a:lnTo>
                    <a:pt x="856111" y="1015521"/>
                  </a:lnTo>
                  <a:lnTo>
                    <a:pt x="857503" y="1018995"/>
                  </a:lnTo>
                  <a:lnTo>
                    <a:pt x="855727" y="1019699"/>
                  </a:lnTo>
                  <a:lnTo>
                    <a:pt x="852011" y="1019691"/>
                  </a:lnTo>
                  <a:lnTo>
                    <a:pt x="854084" y="1024565"/>
                  </a:lnTo>
                  <a:lnTo>
                    <a:pt x="857495" y="1026239"/>
                  </a:lnTo>
                  <a:lnTo>
                    <a:pt x="860429" y="1029861"/>
                  </a:lnTo>
                  <a:lnTo>
                    <a:pt x="860492" y="1032498"/>
                  </a:lnTo>
                  <a:lnTo>
                    <a:pt x="862119" y="1033687"/>
                  </a:lnTo>
                  <a:lnTo>
                    <a:pt x="866046" y="1033766"/>
                  </a:lnTo>
                  <a:lnTo>
                    <a:pt x="868753" y="1033249"/>
                  </a:lnTo>
                  <a:lnTo>
                    <a:pt x="870028" y="1031489"/>
                  </a:lnTo>
                  <a:lnTo>
                    <a:pt x="871499" y="1030933"/>
                  </a:lnTo>
                  <a:lnTo>
                    <a:pt x="874136" y="1033116"/>
                  </a:lnTo>
                  <a:lnTo>
                    <a:pt x="878580" y="1034735"/>
                  </a:lnTo>
                  <a:lnTo>
                    <a:pt x="879776" y="1035878"/>
                  </a:lnTo>
                  <a:lnTo>
                    <a:pt x="880645" y="1037787"/>
                  </a:lnTo>
                  <a:lnTo>
                    <a:pt x="880700" y="1039844"/>
                  </a:lnTo>
                  <a:lnTo>
                    <a:pt x="880926" y="1040940"/>
                  </a:lnTo>
                  <a:lnTo>
                    <a:pt x="882217" y="1040408"/>
                  </a:lnTo>
                  <a:lnTo>
                    <a:pt x="884064" y="1037614"/>
                  </a:lnTo>
                  <a:lnTo>
                    <a:pt x="884971" y="1036644"/>
                  </a:lnTo>
                  <a:lnTo>
                    <a:pt x="886082" y="1036167"/>
                  </a:lnTo>
                  <a:lnTo>
                    <a:pt x="886786" y="1035541"/>
                  </a:lnTo>
                  <a:lnTo>
                    <a:pt x="886810" y="1034728"/>
                  </a:lnTo>
                  <a:lnTo>
                    <a:pt x="883485" y="1032756"/>
                  </a:lnTo>
                  <a:lnTo>
                    <a:pt x="866085" y="1023564"/>
                  </a:lnTo>
                  <a:lnTo>
                    <a:pt x="863950" y="1019910"/>
                  </a:lnTo>
                  <a:lnTo>
                    <a:pt x="862510" y="1015325"/>
                  </a:lnTo>
                  <a:lnTo>
                    <a:pt x="862557" y="1010608"/>
                  </a:lnTo>
                  <a:lnTo>
                    <a:pt x="863824" y="1009153"/>
                  </a:lnTo>
                  <a:lnTo>
                    <a:pt x="866930" y="1007298"/>
                  </a:lnTo>
                  <a:lnTo>
                    <a:pt x="872634" y="1004685"/>
                  </a:lnTo>
                  <a:lnTo>
                    <a:pt x="879213" y="1000938"/>
                  </a:lnTo>
                  <a:lnTo>
                    <a:pt x="880034" y="1000218"/>
                  </a:lnTo>
                  <a:lnTo>
                    <a:pt x="879956" y="997879"/>
                  </a:lnTo>
                  <a:lnTo>
                    <a:pt x="879135" y="996307"/>
                  </a:lnTo>
                  <a:lnTo>
                    <a:pt x="876522" y="995156"/>
                  </a:lnTo>
                  <a:lnTo>
                    <a:pt x="873792" y="994867"/>
                  </a:lnTo>
                  <a:lnTo>
                    <a:pt x="871186" y="994984"/>
                  </a:lnTo>
                  <a:lnTo>
                    <a:pt x="868581" y="995477"/>
                  </a:lnTo>
                  <a:lnTo>
                    <a:pt x="863832" y="997957"/>
                  </a:lnTo>
                  <a:lnTo>
                    <a:pt x="861141" y="997801"/>
                  </a:lnTo>
                  <a:lnTo>
                    <a:pt x="858583" y="996463"/>
                  </a:lnTo>
                  <a:lnTo>
                    <a:pt x="856690" y="993787"/>
                  </a:lnTo>
                  <a:lnTo>
                    <a:pt x="855712" y="990181"/>
                  </a:lnTo>
                  <a:lnTo>
                    <a:pt x="855719" y="987881"/>
                  </a:lnTo>
                  <a:lnTo>
                    <a:pt x="856079" y="985769"/>
                  </a:lnTo>
                  <a:lnTo>
                    <a:pt x="857237" y="983617"/>
                  </a:lnTo>
                  <a:lnTo>
                    <a:pt x="858794" y="982678"/>
                  </a:lnTo>
                  <a:lnTo>
                    <a:pt x="860187" y="982803"/>
                  </a:lnTo>
                  <a:lnTo>
                    <a:pt x="861501" y="982303"/>
                  </a:lnTo>
                  <a:lnTo>
                    <a:pt x="862283" y="981567"/>
                  </a:lnTo>
                  <a:lnTo>
                    <a:pt x="862948" y="980582"/>
                  </a:lnTo>
                  <a:lnTo>
                    <a:pt x="862753" y="979729"/>
                  </a:lnTo>
                  <a:lnTo>
                    <a:pt x="862244" y="978993"/>
                  </a:lnTo>
                  <a:lnTo>
                    <a:pt x="860124" y="977476"/>
                  </a:lnTo>
                  <a:lnTo>
                    <a:pt x="859287" y="976013"/>
                  </a:lnTo>
                  <a:lnTo>
                    <a:pt x="857472" y="973658"/>
                  </a:lnTo>
                  <a:lnTo>
                    <a:pt x="858465" y="973001"/>
                  </a:lnTo>
                  <a:lnTo>
                    <a:pt x="861657" y="972633"/>
                  </a:lnTo>
                  <a:lnTo>
                    <a:pt x="863887" y="974252"/>
                  </a:lnTo>
                  <a:lnTo>
                    <a:pt x="865968" y="976169"/>
                  </a:lnTo>
                  <a:lnTo>
                    <a:pt x="867243" y="976161"/>
                  </a:lnTo>
                  <a:lnTo>
                    <a:pt x="868386" y="975356"/>
                  </a:lnTo>
                  <a:lnTo>
                    <a:pt x="871014" y="972907"/>
                  </a:lnTo>
                  <a:lnTo>
                    <a:pt x="873213" y="969832"/>
                  </a:lnTo>
                  <a:lnTo>
                    <a:pt x="875215" y="966343"/>
                  </a:lnTo>
                  <a:lnTo>
                    <a:pt x="876835" y="964254"/>
                  </a:lnTo>
                  <a:lnTo>
                    <a:pt x="878681" y="964066"/>
                  </a:lnTo>
                  <a:lnTo>
                    <a:pt x="884103" y="970606"/>
                  </a:lnTo>
                  <a:lnTo>
                    <a:pt x="886020" y="970849"/>
                  </a:lnTo>
                  <a:lnTo>
                    <a:pt x="892388" y="967329"/>
                  </a:lnTo>
                  <a:lnTo>
                    <a:pt x="893100" y="967517"/>
                  </a:lnTo>
                  <a:lnTo>
                    <a:pt x="895259" y="969300"/>
                  </a:lnTo>
                  <a:lnTo>
                    <a:pt x="895908" y="970067"/>
                  </a:lnTo>
                  <a:close/>
                  <a:moveTo>
                    <a:pt x="769536" y="979839"/>
                  </a:moveTo>
                  <a:lnTo>
                    <a:pt x="769896" y="980167"/>
                  </a:lnTo>
                  <a:lnTo>
                    <a:pt x="770765" y="980089"/>
                  </a:lnTo>
                  <a:lnTo>
                    <a:pt x="771977" y="980676"/>
                  </a:lnTo>
                  <a:lnTo>
                    <a:pt x="776562" y="981395"/>
                  </a:lnTo>
                  <a:lnTo>
                    <a:pt x="780661" y="983101"/>
                  </a:lnTo>
                  <a:lnTo>
                    <a:pt x="782797" y="984704"/>
                  </a:lnTo>
                  <a:lnTo>
                    <a:pt x="785606" y="985198"/>
                  </a:lnTo>
                  <a:lnTo>
                    <a:pt x="787906" y="987239"/>
                  </a:lnTo>
                  <a:lnTo>
                    <a:pt x="788884" y="987756"/>
                  </a:lnTo>
                  <a:lnTo>
                    <a:pt x="790065" y="987920"/>
                  </a:lnTo>
                  <a:lnTo>
                    <a:pt x="793148" y="991699"/>
                  </a:lnTo>
                  <a:lnTo>
                    <a:pt x="793320" y="992129"/>
                  </a:lnTo>
                  <a:lnTo>
                    <a:pt x="796817" y="995118"/>
                  </a:lnTo>
                  <a:lnTo>
                    <a:pt x="796989" y="995595"/>
                  </a:lnTo>
                  <a:lnTo>
                    <a:pt x="795002" y="995759"/>
                  </a:lnTo>
                  <a:lnTo>
                    <a:pt x="790973" y="994367"/>
                  </a:lnTo>
                  <a:lnTo>
                    <a:pt x="788962" y="994288"/>
                  </a:lnTo>
                  <a:lnTo>
                    <a:pt x="787507" y="993858"/>
                  </a:lnTo>
                  <a:lnTo>
                    <a:pt x="787170" y="993615"/>
                  </a:lnTo>
                  <a:lnTo>
                    <a:pt x="786881" y="991886"/>
                  </a:lnTo>
                  <a:lnTo>
                    <a:pt x="786419" y="991034"/>
                  </a:lnTo>
                  <a:lnTo>
                    <a:pt x="782547" y="987052"/>
                  </a:lnTo>
                  <a:lnTo>
                    <a:pt x="780935" y="986183"/>
                  </a:lnTo>
                  <a:lnTo>
                    <a:pt x="778142" y="985409"/>
                  </a:lnTo>
                  <a:lnTo>
                    <a:pt x="774966" y="985949"/>
                  </a:lnTo>
                  <a:lnTo>
                    <a:pt x="772822" y="985440"/>
                  </a:lnTo>
                  <a:lnTo>
                    <a:pt x="772079" y="985620"/>
                  </a:lnTo>
                  <a:lnTo>
                    <a:pt x="768911" y="982467"/>
                  </a:lnTo>
                  <a:lnTo>
                    <a:pt x="765750" y="979807"/>
                  </a:lnTo>
                  <a:lnTo>
                    <a:pt x="764397" y="976654"/>
                  </a:lnTo>
                  <a:lnTo>
                    <a:pt x="762386" y="974237"/>
                  </a:lnTo>
                  <a:lnTo>
                    <a:pt x="762378" y="973533"/>
                  </a:lnTo>
                  <a:lnTo>
                    <a:pt x="763301" y="972993"/>
                  </a:lnTo>
                  <a:lnTo>
                    <a:pt x="765460" y="974354"/>
                  </a:lnTo>
                  <a:lnTo>
                    <a:pt x="767588" y="976686"/>
                  </a:lnTo>
                  <a:lnTo>
                    <a:pt x="768738" y="977569"/>
                  </a:lnTo>
                  <a:lnTo>
                    <a:pt x="769536" y="979839"/>
                  </a:lnTo>
                  <a:close/>
                  <a:moveTo>
                    <a:pt x="801652" y="1000281"/>
                  </a:moveTo>
                  <a:lnTo>
                    <a:pt x="802246" y="1003277"/>
                  </a:lnTo>
                  <a:lnTo>
                    <a:pt x="802559" y="1003848"/>
                  </a:lnTo>
                  <a:lnTo>
                    <a:pt x="804155" y="1003363"/>
                  </a:lnTo>
                  <a:lnTo>
                    <a:pt x="806878" y="1003090"/>
                  </a:lnTo>
                  <a:lnTo>
                    <a:pt x="811337" y="1004208"/>
                  </a:lnTo>
                  <a:lnTo>
                    <a:pt x="811845" y="1004607"/>
                  </a:lnTo>
                  <a:lnTo>
                    <a:pt x="813739" y="1007885"/>
                  </a:lnTo>
                  <a:lnTo>
                    <a:pt x="815194" y="1009286"/>
                  </a:lnTo>
                  <a:lnTo>
                    <a:pt x="817416" y="1012329"/>
                  </a:lnTo>
                  <a:lnTo>
                    <a:pt x="815202" y="1014363"/>
                  </a:lnTo>
                  <a:lnTo>
                    <a:pt x="813895" y="1017289"/>
                  </a:lnTo>
                  <a:lnTo>
                    <a:pt x="813825" y="1018768"/>
                  </a:lnTo>
                  <a:lnTo>
                    <a:pt x="812957" y="1019629"/>
                  </a:lnTo>
                  <a:lnTo>
                    <a:pt x="811595" y="1020520"/>
                  </a:lnTo>
                  <a:lnTo>
                    <a:pt x="809569" y="1022234"/>
                  </a:lnTo>
                  <a:lnTo>
                    <a:pt x="807073" y="1022421"/>
                  </a:lnTo>
                  <a:lnTo>
                    <a:pt x="804617" y="1023329"/>
                  </a:lnTo>
                  <a:lnTo>
                    <a:pt x="803475" y="1024150"/>
                  </a:lnTo>
                  <a:lnTo>
                    <a:pt x="802802" y="1024205"/>
                  </a:lnTo>
                  <a:lnTo>
                    <a:pt x="802004" y="1023759"/>
                  </a:lnTo>
                  <a:lnTo>
                    <a:pt x="801151" y="1022914"/>
                  </a:lnTo>
                  <a:lnTo>
                    <a:pt x="800877" y="1021936"/>
                  </a:lnTo>
                  <a:lnTo>
                    <a:pt x="802559" y="1021029"/>
                  </a:lnTo>
                  <a:lnTo>
                    <a:pt x="804758" y="1017798"/>
                  </a:lnTo>
                  <a:lnTo>
                    <a:pt x="805149" y="1014449"/>
                  </a:lnTo>
                  <a:lnTo>
                    <a:pt x="802778" y="1013847"/>
                  </a:lnTo>
                  <a:lnTo>
                    <a:pt x="801362" y="1014309"/>
                  </a:lnTo>
                  <a:lnTo>
                    <a:pt x="800306" y="1014293"/>
                  </a:lnTo>
                  <a:lnTo>
                    <a:pt x="799093" y="1013268"/>
                  </a:lnTo>
                  <a:lnTo>
                    <a:pt x="798358" y="1014841"/>
                  </a:lnTo>
                  <a:lnTo>
                    <a:pt x="798084" y="1016350"/>
                  </a:lnTo>
                  <a:lnTo>
                    <a:pt x="798405" y="1018658"/>
                  </a:lnTo>
                  <a:lnTo>
                    <a:pt x="798186" y="1019409"/>
                  </a:lnTo>
                  <a:lnTo>
                    <a:pt x="797325" y="1019832"/>
                  </a:lnTo>
                  <a:lnTo>
                    <a:pt x="795338" y="1018956"/>
                  </a:lnTo>
                  <a:lnTo>
                    <a:pt x="793273" y="1017399"/>
                  </a:lnTo>
                  <a:lnTo>
                    <a:pt x="793108" y="1016499"/>
                  </a:lnTo>
                  <a:lnTo>
                    <a:pt x="793531" y="1013385"/>
                  </a:lnTo>
                  <a:lnTo>
                    <a:pt x="793492" y="1011766"/>
                  </a:lnTo>
                  <a:lnTo>
                    <a:pt x="793062" y="1009434"/>
                  </a:lnTo>
                  <a:lnTo>
                    <a:pt x="792835" y="1009192"/>
                  </a:lnTo>
                  <a:lnTo>
                    <a:pt x="792060" y="1009247"/>
                  </a:lnTo>
                  <a:lnTo>
                    <a:pt x="789627" y="1009693"/>
                  </a:lnTo>
                  <a:lnTo>
                    <a:pt x="787194" y="1006712"/>
                  </a:lnTo>
                  <a:lnTo>
                    <a:pt x="785879" y="1003567"/>
                  </a:lnTo>
                  <a:lnTo>
                    <a:pt x="781405" y="1002667"/>
                  </a:lnTo>
                  <a:lnTo>
                    <a:pt x="784894" y="998286"/>
                  </a:lnTo>
                  <a:lnTo>
                    <a:pt x="790151" y="997668"/>
                  </a:lnTo>
                  <a:lnTo>
                    <a:pt x="791935" y="999882"/>
                  </a:lnTo>
                  <a:lnTo>
                    <a:pt x="797787" y="1001407"/>
                  </a:lnTo>
                  <a:lnTo>
                    <a:pt x="797435" y="999060"/>
                  </a:lnTo>
                  <a:lnTo>
                    <a:pt x="797529" y="998223"/>
                  </a:lnTo>
                  <a:lnTo>
                    <a:pt x="798334" y="997175"/>
                  </a:lnTo>
                  <a:lnTo>
                    <a:pt x="798788" y="997089"/>
                  </a:lnTo>
                  <a:lnTo>
                    <a:pt x="799477" y="997824"/>
                  </a:lnTo>
                  <a:lnTo>
                    <a:pt x="800603" y="998137"/>
                  </a:lnTo>
                  <a:lnTo>
                    <a:pt x="801120" y="998857"/>
                  </a:lnTo>
                  <a:lnTo>
                    <a:pt x="801652" y="1000281"/>
                  </a:lnTo>
                  <a:close/>
                  <a:moveTo>
                    <a:pt x="835300" y="1020708"/>
                  </a:moveTo>
                  <a:lnTo>
                    <a:pt x="840166" y="1023689"/>
                  </a:lnTo>
                  <a:lnTo>
                    <a:pt x="843390" y="1023665"/>
                  </a:lnTo>
                  <a:lnTo>
                    <a:pt x="843374" y="1025527"/>
                  </a:lnTo>
                  <a:lnTo>
                    <a:pt x="843765" y="1028703"/>
                  </a:lnTo>
                  <a:lnTo>
                    <a:pt x="843257" y="1029994"/>
                  </a:lnTo>
                  <a:lnTo>
                    <a:pt x="842052" y="1031316"/>
                  </a:lnTo>
                  <a:lnTo>
                    <a:pt x="841293" y="1033194"/>
                  </a:lnTo>
                  <a:lnTo>
                    <a:pt x="840730" y="1033484"/>
                  </a:lnTo>
                  <a:lnTo>
                    <a:pt x="837186" y="1031215"/>
                  </a:lnTo>
                  <a:lnTo>
                    <a:pt x="833485" y="1028117"/>
                  </a:lnTo>
                  <a:lnTo>
                    <a:pt x="831623" y="1028657"/>
                  </a:lnTo>
                  <a:lnTo>
                    <a:pt x="829159" y="1027898"/>
                  </a:lnTo>
                  <a:lnTo>
                    <a:pt x="827172" y="1028062"/>
                  </a:lnTo>
                  <a:lnTo>
                    <a:pt x="825936" y="1029815"/>
                  </a:lnTo>
                  <a:lnTo>
                    <a:pt x="823057" y="1030730"/>
                  </a:lnTo>
                  <a:lnTo>
                    <a:pt x="822532" y="1027225"/>
                  </a:lnTo>
                  <a:lnTo>
                    <a:pt x="819919" y="1023908"/>
                  </a:lnTo>
                  <a:lnTo>
                    <a:pt x="817314" y="1021256"/>
                  </a:lnTo>
                  <a:lnTo>
                    <a:pt x="818730" y="1017195"/>
                  </a:lnTo>
                  <a:lnTo>
                    <a:pt x="820420" y="1016546"/>
                  </a:lnTo>
                  <a:lnTo>
                    <a:pt x="822016" y="1015192"/>
                  </a:lnTo>
                  <a:lnTo>
                    <a:pt x="828408" y="1016624"/>
                  </a:lnTo>
                  <a:lnTo>
                    <a:pt x="831725" y="1017837"/>
                  </a:lnTo>
                  <a:lnTo>
                    <a:pt x="835300" y="1020708"/>
                  </a:lnTo>
                  <a:close/>
                  <a:moveTo>
                    <a:pt x="844055" y="1052181"/>
                  </a:moveTo>
                  <a:lnTo>
                    <a:pt x="845072" y="1054591"/>
                  </a:lnTo>
                  <a:lnTo>
                    <a:pt x="845447" y="1055037"/>
                  </a:lnTo>
                  <a:lnTo>
                    <a:pt x="848154" y="1055984"/>
                  </a:lnTo>
                  <a:lnTo>
                    <a:pt x="849375" y="1055413"/>
                  </a:lnTo>
                  <a:lnTo>
                    <a:pt x="852316" y="1055147"/>
                  </a:lnTo>
                  <a:lnTo>
                    <a:pt x="854084" y="1054216"/>
                  </a:lnTo>
                  <a:lnTo>
                    <a:pt x="856658" y="1053739"/>
                  </a:lnTo>
                  <a:lnTo>
                    <a:pt x="859608" y="1059739"/>
                  </a:lnTo>
                  <a:lnTo>
                    <a:pt x="859279" y="1061570"/>
                  </a:lnTo>
                  <a:lnTo>
                    <a:pt x="856948" y="1063557"/>
                  </a:lnTo>
                  <a:lnTo>
                    <a:pt x="855375" y="1063995"/>
                  </a:lnTo>
                  <a:lnTo>
                    <a:pt x="853889" y="1063393"/>
                  </a:lnTo>
                  <a:lnTo>
                    <a:pt x="853990" y="1062383"/>
                  </a:lnTo>
                  <a:lnTo>
                    <a:pt x="853717" y="1061507"/>
                  </a:lnTo>
                  <a:lnTo>
                    <a:pt x="852700" y="1060365"/>
                  </a:lnTo>
                  <a:lnTo>
                    <a:pt x="851745" y="1060475"/>
                  </a:lnTo>
                  <a:lnTo>
                    <a:pt x="850204" y="1061319"/>
                  </a:lnTo>
                  <a:lnTo>
                    <a:pt x="849468" y="1061210"/>
                  </a:lnTo>
                  <a:lnTo>
                    <a:pt x="847912" y="1060279"/>
                  </a:lnTo>
                  <a:lnTo>
                    <a:pt x="845181" y="1059590"/>
                  </a:lnTo>
                  <a:lnTo>
                    <a:pt x="844641" y="1058746"/>
                  </a:lnTo>
                  <a:lnTo>
                    <a:pt x="844579" y="1057494"/>
                  </a:lnTo>
                  <a:lnTo>
                    <a:pt x="844062" y="1056868"/>
                  </a:lnTo>
                  <a:lnTo>
                    <a:pt x="841215" y="1054857"/>
                  </a:lnTo>
                  <a:lnTo>
                    <a:pt x="839392" y="1053144"/>
                  </a:lnTo>
                  <a:lnTo>
                    <a:pt x="837851" y="1052917"/>
                  </a:lnTo>
                  <a:lnTo>
                    <a:pt x="837287" y="1053121"/>
                  </a:lnTo>
                  <a:lnTo>
                    <a:pt x="836716" y="1053934"/>
                  </a:lnTo>
                  <a:lnTo>
                    <a:pt x="835331" y="1054717"/>
                  </a:lnTo>
                  <a:lnTo>
                    <a:pt x="834933" y="1054583"/>
                  </a:lnTo>
                  <a:lnTo>
                    <a:pt x="834487" y="1053934"/>
                  </a:lnTo>
                  <a:lnTo>
                    <a:pt x="834260" y="1052995"/>
                  </a:lnTo>
                  <a:lnTo>
                    <a:pt x="834846" y="1051102"/>
                  </a:lnTo>
                  <a:lnTo>
                    <a:pt x="835644" y="1050922"/>
                  </a:lnTo>
                  <a:lnTo>
                    <a:pt x="839533" y="1051298"/>
                  </a:lnTo>
                  <a:lnTo>
                    <a:pt x="841919" y="1052174"/>
                  </a:lnTo>
                  <a:lnTo>
                    <a:pt x="844055" y="1052181"/>
                  </a:lnTo>
                  <a:close/>
                  <a:moveTo>
                    <a:pt x="872352" y="1054122"/>
                  </a:moveTo>
                  <a:lnTo>
                    <a:pt x="889963" y="1057885"/>
                  </a:lnTo>
                  <a:lnTo>
                    <a:pt x="895392" y="1055600"/>
                  </a:lnTo>
                  <a:lnTo>
                    <a:pt x="899687" y="1055671"/>
                  </a:lnTo>
                  <a:lnTo>
                    <a:pt x="900962" y="1058808"/>
                  </a:lnTo>
                  <a:lnTo>
                    <a:pt x="896605" y="1062117"/>
                  </a:lnTo>
                  <a:lnTo>
                    <a:pt x="896276" y="1063166"/>
                  </a:lnTo>
                  <a:lnTo>
                    <a:pt x="896886" y="1064011"/>
                  </a:lnTo>
                  <a:lnTo>
                    <a:pt x="901361" y="1064543"/>
                  </a:lnTo>
                  <a:lnTo>
                    <a:pt x="902496" y="1065606"/>
                  </a:lnTo>
                  <a:lnTo>
                    <a:pt x="903536" y="1066984"/>
                  </a:lnTo>
                  <a:lnTo>
                    <a:pt x="902652" y="1069025"/>
                  </a:lnTo>
                  <a:lnTo>
                    <a:pt x="902566" y="1069972"/>
                  </a:lnTo>
                  <a:lnTo>
                    <a:pt x="903035" y="1070888"/>
                  </a:lnTo>
                  <a:lnTo>
                    <a:pt x="906392" y="1073986"/>
                  </a:lnTo>
                  <a:lnTo>
                    <a:pt x="907769" y="1075582"/>
                  </a:lnTo>
                  <a:lnTo>
                    <a:pt x="908465" y="1077115"/>
                  </a:lnTo>
                  <a:lnTo>
                    <a:pt x="908747" y="1079806"/>
                  </a:lnTo>
                  <a:lnTo>
                    <a:pt x="908684" y="1081965"/>
                  </a:lnTo>
                  <a:lnTo>
                    <a:pt x="907933" y="1082255"/>
                  </a:lnTo>
                  <a:lnTo>
                    <a:pt x="906298" y="1081598"/>
                  </a:lnTo>
                  <a:lnTo>
                    <a:pt x="904702" y="1080346"/>
                  </a:lnTo>
                  <a:lnTo>
                    <a:pt x="903301" y="1077248"/>
                  </a:lnTo>
                  <a:lnTo>
                    <a:pt x="902323" y="1076630"/>
                  </a:lnTo>
                  <a:lnTo>
                    <a:pt x="899499" y="1076004"/>
                  </a:lnTo>
                  <a:lnTo>
                    <a:pt x="896698" y="1074494"/>
                  </a:lnTo>
                  <a:lnTo>
                    <a:pt x="894516" y="1074580"/>
                  </a:lnTo>
                  <a:lnTo>
                    <a:pt x="892505" y="1073938"/>
                  </a:lnTo>
                  <a:lnTo>
                    <a:pt x="890706" y="1074502"/>
                  </a:lnTo>
                  <a:lnTo>
                    <a:pt x="890064" y="1073485"/>
                  </a:lnTo>
                  <a:lnTo>
                    <a:pt x="889290" y="1071427"/>
                  </a:lnTo>
                  <a:lnTo>
                    <a:pt x="889274" y="1070535"/>
                  </a:lnTo>
                  <a:lnTo>
                    <a:pt x="890221" y="1067296"/>
                  </a:lnTo>
                  <a:lnTo>
                    <a:pt x="890197" y="1066452"/>
                  </a:lnTo>
                  <a:lnTo>
                    <a:pt x="889704" y="1066350"/>
                  </a:lnTo>
                  <a:lnTo>
                    <a:pt x="887608" y="1067007"/>
                  </a:lnTo>
                  <a:lnTo>
                    <a:pt x="886763" y="1066569"/>
                  </a:lnTo>
                  <a:lnTo>
                    <a:pt x="884478" y="1064222"/>
                  </a:lnTo>
                  <a:lnTo>
                    <a:pt x="883555" y="1063776"/>
                  </a:lnTo>
                  <a:lnTo>
                    <a:pt x="881263" y="1063549"/>
                  </a:lnTo>
                  <a:lnTo>
                    <a:pt x="879964" y="1067696"/>
                  </a:lnTo>
                  <a:lnTo>
                    <a:pt x="879894" y="1068728"/>
                  </a:lnTo>
                  <a:lnTo>
                    <a:pt x="881216" y="1071372"/>
                  </a:lnTo>
                  <a:lnTo>
                    <a:pt x="883813" y="1075448"/>
                  </a:lnTo>
                  <a:lnTo>
                    <a:pt x="882499" y="1075527"/>
                  </a:lnTo>
                  <a:lnTo>
                    <a:pt x="878744" y="1074275"/>
                  </a:lnTo>
                  <a:lnTo>
                    <a:pt x="877781" y="1073492"/>
                  </a:lnTo>
                  <a:lnTo>
                    <a:pt x="876624" y="1071435"/>
                  </a:lnTo>
                  <a:lnTo>
                    <a:pt x="874394" y="1070246"/>
                  </a:lnTo>
                  <a:lnTo>
                    <a:pt x="873612" y="1069511"/>
                  </a:lnTo>
                  <a:lnTo>
                    <a:pt x="873385" y="1068650"/>
                  </a:lnTo>
                  <a:lnTo>
                    <a:pt x="873361" y="1065982"/>
                  </a:lnTo>
                  <a:lnTo>
                    <a:pt x="872868" y="1065591"/>
                  </a:lnTo>
                  <a:lnTo>
                    <a:pt x="869700" y="1066272"/>
                  </a:lnTo>
                  <a:lnTo>
                    <a:pt x="869050" y="1065622"/>
                  </a:lnTo>
                  <a:lnTo>
                    <a:pt x="868784" y="1064496"/>
                  </a:lnTo>
                  <a:lnTo>
                    <a:pt x="868323" y="1063870"/>
                  </a:lnTo>
                  <a:lnTo>
                    <a:pt x="866281" y="1062845"/>
                  </a:lnTo>
                  <a:lnTo>
                    <a:pt x="866101" y="1062203"/>
                  </a:lnTo>
                  <a:lnTo>
                    <a:pt x="867009" y="1061445"/>
                  </a:lnTo>
                  <a:lnTo>
                    <a:pt x="867572" y="1059544"/>
                  </a:lnTo>
                  <a:lnTo>
                    <a:pt x="868370" y="1052706"/>
                  </a:lnTo>
                  <a:lnTo>
                    <a:pt x="872352" y="1054122"/>
                  </a:lnTo>
                  <a:close/>
                  <a:moveTo>
                    <a:pt x="929940" y="1063103"/>
                  </a:moveTo>
                  <a:lnTo>
                    <a:pt x="929291" y="1064574"/>
                  </a:lnTo>
                  <a:lnTo>
                    <a:pt x="927906" y="1066514"/>
                  </a:lnTo>
                  <a:lnTo>
                    <a:pt x="926044" y="1068016"/>
                  </a:lnTo>
                  <a:lnTo>
                    <a:pt x="924237" y="1068431"/>
                  </a:lnTo>
                  <a:lnTo>
                    <a:pt x="922930" y="1067649"/>
                  </a:lnTo>
                  <a:lnTo>
                    <a:pt x="922273" y="1066272"/>
                  </a:lnTo>
                  <a:lnTo>
                    <a:pt x="921968" y="1064910"/>
                  </a:lnTo>
                  <a:lnTo>
                    <a:pt x="921522" y="1064167"/>
                  </a:lnTo>
                  <a:lnTo>
                    <a:pt x="920834" y="1064003"/>
                  </a:lnTo>
                  <a:lnTo>
                    <a:pt x="919942" y="1064042"/>
                  </a:lnTo>
                  <a:lnTo>
                    <a:pt x="918847" y="1064551"/>
                  </a:lnTo>
                  <a:lnTo>
                    <a:pt x="916515" y="1066514"/>
                  </a:lnTo>
                  <a:lnTo>
                    <a:pt x="915514" y="1067023"/>
                  </a:lnTo>
                  <a:lnTo>
                    <a:pt x="914841" y="1067148"/>
                  </a:lnTo>
                  <a:lnTo>
                    <a:pt x="908207" y="1065677"/>
                  </a:lnTo>
                  <a:lnTo>
                    <a:pt x="907557" y="1065129"/>
                  </a:lnTo>
                  <a:lnTo>
                    <a:pt x="906775" y="1063823"/>
                  </a:lnTo>
                  <a:lnTo>
                    <a:pt x="905915" y="1059935"/>
                  </a:lnTo>
                  <a:lnTo>
                    <a:pt x="903129" y="1056477"/>
                  </a:lnTo>
                  <a:lnTo>
                    <a:pt x="907393" y="1054521"/>
                  </a:lnTo>
                  <a:lnTo>
                    <a:pt x="912510" y="1054529"/>
                  </a:lnTo>
                  <a:lnTo>
                    <a:pt x="922383" y="1056023"/>
                  </a:lnTo>
                  <a:lnTo>
                    <a:pt x="926318" y="1056360"/>
                  </a:lnTo>
                  <a:lnTo>
                    <a:pt x="929346" y="1059645"/>
                  </a:lnTo>
                  <a:lnTo>
                    <a:pt x="929823" y="1061617"/>
                  </a:lnTo>
                  <a:lnTo>
                    <a:pt x="929940" y="1063103"/>
                  </a:lnTo>
                  <a:close/>
                  <a:moveTo>
                    <a:pt x="943287" y="1065990"/>
                  </a:moveTo>
                  <a:lnTo>
                    <a:pt x="941535" y="1067672"/>
                  </a:lnTo>
                  <a:lnTo>
                    <a:pt x="940228" y="1067562"/>
                  </a:lnTo>
                  <a:lnTo>
                    <a:pt x="939806" y="1066952"/>
                  </a:lnTo>
                  <a:lnTo>
                    <a:pt x="939665" y="1066186"/>
                  </a:lnTo>
                  <a:lnTo>
                    <a:pt x="939923" y="1065372"/>
                  </a:lnTo>
                  <a:lnTo>
                    <a:pt x="940471" y="1064629"/>
                  </a:lnTo>
                  <a:lnTo>
                    <a:pt x="941754" y="1063698"/>
                  </a:lnTo>
                  <a:lnTo>
                    <a:pt x="942153" y="1063549"/>
                  </a:lnTo>
                  <a:lnTo>
                    <a:pt x="944077" y="1064472"/>
                  </a:lnTo>
                  <a:lnTo>
                    <a:pt x="943287" y="1065990"/>
                  </a:lnTo>
                  <a:close/>
                  <a:moveTo>
                    <a:pt x="925356" y="1087184"/>
                  </a:moveTo>
                  <a:lnTo>
                    <a:pt x="924550" y="1087489"/>
                  </a:lnTo>
                  <a:lnTo>
                    <a:pt x="923955" y="1086753"/>
                  </a:lnTo>
                  <a:lnTo>
                    <a:pt x="923056" y="1086237"/>
                  </a:lnTo>
                  <a:lnTo>
                    <a:pt x="919394" y="1085150"/>
                  </a:lnTo>
                  <a:lnTo>
                    <a:pt x="919316" y="1084492"/>
                  </a:lnTo>
                  <a:lnTo>
                    <a:pt x="919699" y="1083554"/>
                  </a:lnTo>
                  <a:lnTo>
                    <a:pt x="920427" y="1082716"/>
                  </a:lnTo>
                  <a:lnTo>
                    <a:pt x="921835" y="1081887"/>
                  </a:lnTo>
                  <a:lnTo>
                    <a:pt x="922970" y="1079736"/>
                  </a:lnTo>
                  <a:lnTo>
                    <a:pt x="923478" y="1079900"/>
                  </a:lnTo>
                  <a:lnTo>
                    <a:pt x="923995" y="1080776"/>
                  </a:lnTo>
                  <a:lnTo>
                    <a:pt x="924871" y="1083749"/>
                  </a:lnTo>
                  <a:lnTo>
                    <a:pt x="925927" y="1085893"/>
                  </a:lnTo>
                  <a:lnTo>
                    <a:pt x="925817" y="1086636"/>
                  </a:lnTo>
                  <a:lnTo>
                    <a:pt x="925356" y="1087184"/>
                  </a:lnTo>
                  <a:close/>
                  <a:moveTo>
                    <a:pt x="919074" y="1091580"/>
                  </a:moveTo>
                  <a:lnTo>
                    <a:pt x="918275" y="1091659"/>
                  </a:lnTo>
                  <a:lnTo>
                    <a:pt x="916335" y="1090931"/>
                  </a:lnTo>
                  <a:lnTo>
                    <a:pt x="913433" y="1090611"/>
                  </a:lnTo>
                  <a:lnTo>
                    <a:pt x="913104" y="1090313"/>
                  </a:lnTo>
                  <a:lnTo>
                    <a:pt x="913034" y="1089742"/>
                  </a:lnTo>
                  <a:lnTo>
                    <a:pt x="913378" y="1089155"/>
                  </a:lnTo>
                  <a:lnTo>
                    <a:pt x="914958" y="1088709"/>
                  </a:lnTo>
                  <a:lnTo>
                    <a:pt x="919723" y="1089093"/>
                  </a:lnTo>
                  <a:lnTo>
                    <a:pt x="920333" y="1089359"/>
                  </a:lnTo>
                  <a:lnTo>
                    <a:pt x="920497" y="1089813"/>
                  </a:lnTo>
                  <a:lnTo>
                    <a:pt x="919723" y="1091103"/>
                  </a:lnTo>
                  <a:lnTo>
                    <a:pt x="919074" y="109158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9" name="Freeform: Shape 618">
              <a:extLst>
                <a:ext uri="{FF2B5EF4-FFF2-40B4-BE49-F238E27FC236}">
                  <a16:creationId xmlns:a16="http://schemas.microsoft.com/office/drawing/2014/main" id="{A7140CED-29ED-3DFA-BCAC-87EEF528D349}"/>
                </a:ext>
              </a:extLst>
            </p:cNvPr>
            <p:cNvSpPr>
              <a:spLocks/>
            </p:cNvSpPr>
            <p:nvPr/>
          </p:nvSpPr>
          <p:spPr>
            <a:xfrm>
              <a:off x="7438253" y="4360852"/>
              <a:ext cx="167977" cy="251218"/>
            </a:xfrm>
            <a:custGeom>
              <a:avLst/>
              <a:gdLst>
                <a:gd name="connsiteX0" fmla="*/ 152534 w 167977"/>
                <a:gd name="connsiteY0" fmla="*/ 123211 h 251218"/>
                <a:gd name="connsiteX1" fmla="*/ 150320 w 167977"/>
                <a:gd name="connsiteY1" fmla="*/ 126857 h 251218"/>
                <a:gd name="connsiteX2" fmla="*/ 147393 w 167977"/>
                <a:gd name="connsiteY2" fmla="*/ 128938 h 251218"/>
                <a:gd name="connsiteX3" fmla="*/ 146533 w 167977"/>
                <a:gd name="connsiteY3" fmla="*/ 130198 h 251218"/>
                <a:gd name="connsiteX4" fmla="*/ 146071 w 167977"/>
                <a:gd name="connsiteY4" fmla="*/ 131762 h 251218"/>
                <a:gd name="connsiteX5" fmla="*/ 145446 w 167977"/>
                <a:gd name="connsiteY5" fmla="*/ 133335 h 251218"/>
                <a:gd name="connsiteX6" fmla="*/ 143889 w 167977"/>
                <a:gd name="connsiteY6" fmla="*/ 136707 h 251218"/>
                <a:gd name="connsiteX7" fmla="*/ 142755 w 167977"/>
                <a:gd name="connsiteY7" fmla="*/ 139461 h 251218"/>
                <a:gd name="connsiteX8" fmla="*/ 141620 w 167977"/>
                <a:gd name="connsiteY8" fmla="*/ 140321 h 251218"/>
                <a:gd name="connsiteX9" fmla="*/ 138960 w 167977"/>
                <a:gd name="connsiteY9" fmla="*/ 144483 h 251218"/>
                <a:gd name="connsiteX10" fmla="*/ 137176 w 167977"/>
                <a:gd name="connsiteY10" fmla="*/ 148661 h 251218"/>
                <a:gd name="connsiteX11" fmla="*/ 136816 w 167977"/>
                <a:gd name="connsiteY11" fmla="*/ 149741 h 251218"/>
                <a:gd name="connsiteX12" fmla="*/ 136269 w 167977"/>
                <a:gd name="connsiteY12" fmla="*/ 150539 h 251218"/>
                <a:gd name="connsiteX13" fmla="*/ 135400 w 167977"/>
                <a:gd name="connsiteY13" fmla="*/ 151188 h 251218"/>
                <a:gd name="connsiteX14" fmla="*/ 132326 w 167977"/>
                <a:gd name="connsiteY14" fmla="*/ 152487 h 251218"/>
                <a:gd name="connsiteX15" fmla="*/ 131285 w 167977"/>
                <a:gd name="connsiteY15" fmla="*/ 153128 h 251218"/>
                <a:gd name="connsiteX16" fmla="*/ 130464 w 167977"/>
                <a:gd name="connsiteY16" fmla="*/ 153903 h 251218"/>
                <a:gd name="connsiteX17" fmla="*/ 129712 w 167977"/>
                <a:gd name="connsiteY17" fmla="*/ 154779 h 251218"/>
                <a:gd name="connsiteX18" fmla="*/ 129501 w 167977"/>
                <a:gd name="connsiteY18" fmla="*/ 155835 h 251218"/>
                <a:gd name="connsiteX19" fmla="*/ 130221 w 167977"/>
                <a:gd name="connsiteY19" fmla="*/ 157322 h 251218"/>
                <a:gd name="connsiteX20" fmla="*/ 131082 w 167977"/>
                <a:gd name="connsiteY20" fmla="*/ 158503 h 251218"/>
                <a:gd name="connsiteX21" fmla="*/ 131950 w 167977"/>
                <a:gd name="connsiteY21" fmla="*/ 158573 h 251218"/>
                <a:gd name="connsiteX22" fmla="*/ 132709 w 167977"/>
                <a:gd name="connsiteY22" fmla="*/ 158518 h 251218"/>
                <a:gd name="connsiteX23" fmla="*/ 133186 w 167977"/>
                <a:gd name="connsiteY23" fmla="*/ 159223 h 251218"/>
                <a:gd name="connsiteX24" fmla="*/ 133585 w 167977"/>
                <a:gd name="connsiteY24" fmla="*/ 159637 h 251218"/>
                <a:gd name="connsiteX25" fmla="*/ 133585 w 167977"/>
                <a:gd name="connsiteY25" fmla="*/ 167742 h 251218"/>
                <a:gd name="connsiteX26" fmla="*/ 132850 w 167977"/>
                <a:gd name="connsiteY26" fmla="*/ 168963 h 251218"/>
                <a:gd name="connsiteX27" fmla="*/ 132865 w 167977"/>
                <a:gd name="connsiteY27" fmla="*/ 169510 h 251218"/>
                <a:gd name="connsiteX28" fmla="*/ 132506 w 167977"/>
                <a:gd name="connsiteY28" fmla="*/ 170903 h 251218"/>
                <a:gd name="connsiteX29" fmla="*/ 132396 w 167977"/>
                <a:gd name="connsiteY29" fmla="*/ 172460 h 251218"/>
                <a:gd name="connsiteX30" fmla="*/ 132631 w 167977"/>
                <a:gd name="connsiteY30" fmla="*/ 173078 h 251218"/>
                <a:gd name="connsiteX31" fmla="*/ 133249 w 167977"/>
                <a:gd name="connsiteY31" fmla="*/ 173587 h 251218"/>
                <a:gd name="connsiteX32" fmla="*/ 134102 w 167977"/>
                <a:gd name="connsiteY32" fmla="*/ 174674 h 251218"/>
                <a:gd name="connsiteX33" fmla="*/ 134563 w 167977"/>
                <a:gd name="connsiteY33" fmla="*/ 177162 h 251218"/>
                <a:gd name="connsiteX34" fmla="*/ 135604 w 167977"/>
                <a:gd name="connsiteY34" fmla="*/ 185908 h 251218"/>
                <a:gd name="connsiteX35" fmla="*/ 136089 w 167977"/>
                <a:gd name="connsiteY35" fmla="*/ 187293 h 251218"/>
                <a:gd name="connsiteX36" fmla="*/ 136949 w 167977"/>
                <a:gd name="connsiteY36" fmla="*/ 188263 h 251218"/>
                <a:gd name="connsiteX37" fmla="*/ 139656 w 167977"/>
                <a:gd name="connsiteY37" fmla="*/ 190149 h 251218"/>
                <a:gd name="connsiteX38" fmla="*/ 142496 w 167977"/>
                <a:gd name="connsiteY38" fmla="*/ 192629 h 251218"/>
                <a:gd name="connsiteX39" fmla="*/ 143396 w 167977"/>
                <a:gd name="connsiteY39" fmla="*/ 194240 h 251218"/>
                <a:gd name="connsiteX40" fmla="*/ 143912 w 167977"/>
                <a:gd name="connsiteY40" fmla="*/ 196885 h 251218"/>
                <a:gd name="connsiteX41" fmla="*/ 145000 w 167977"/>
                <a:gd name="connsiteY41" fmla="*/ 198958 h 251218"/>
                <a:gd name="connsiteX42" fmla="*/ 144976 w 167977"/>
                <a:gd name="connsiteY42" fmla="*/ 199662 h 251218"/>
                <a:gd name="connsiteX43" fmla="*/ 144530 w 167977"/>
                <a:gd name="connsiteY43" fmla="*/ 199936 h 251218"/>
                <a:gd name="connsiteX44" fmla="*/ 143474 w 167977"/>
                <a:gd name="connsiteY44" fmla="*/ 199967 h 251218"/>
                <a:gd name="connsiteX45" fmla="*/ 142762 w 167977"/>
                <a:gd name="connsiteY45" fmla="*/ 200116 h 251218"/>
                <a:gd name="connsiteX46" fmla="*/ 143357 w 167977"/>
                <a:gd name="connsiteY46" fmla="*/ 201626 h 251218"/>
                <a:gd name="connsiteX47" fmla="*/ 144820 w 167977"/>
                <a:gd name="connsiteY47" fmla="*/ 204254 h 251218"/>
                <a:gd name="connsiteX48" fmla="*/ 147261 w 167977"/>
                <a:gd name="connsiteY48" fmla="*/ 206985 h 251218"/>
                <a:gd name="connsiteX49" fmla="*/ 149905 w 167977"/>
                <a:gd name="connsiteY49" fmla="*/ 209934 h 251218"/>
                <a:gd name="connsiteX50" fmla="*/ 152056 w 167977"/>
                <a:gd name="connsiteY50" fmla="*/ 212344 h 251218"/>
                <a:gd name="connsiteX51" fmla="*/ 154748 w 167977"/>
                <a:gd name="connsiteY51" fmla="*/ 215129 h 251218"/>
                <a:gd name="connsiteX52" fmla="*/ 156844 w 167977"/>
                <a:gd name="connsiteY52" fmla="*/ 217304 h 251218"/>
                <a:gd name="connsiteX53" fmla="*/ 159012 w 167977"/>
                <a:gd name="connsiteY53" fmla="*/ 219541 h 251218"/>
                <a:gd name="connsiteX54" fmla="*/ 160647 w 167977"/>
                <a:gd name="connsiteY54" fmla="*/ 220073 h 251218"/>
                <a:gd name="connsiteX55" fmla="*/ 161859 w 167977"/>
                <a:gd name="connsiteY55" fmla="*/ 220230 h 251218"/>
                <a:gd name="connsiteX56" fmla="*/ 162383 w 167977"/>
                <a:gd name="connsiteY56" fmla="*/ 220668 h 251218"/>
                <a:gd name="connsiteX57" fmla="*/ 163025 w 167977"/>
                <a:gd name="connsiteY57" fmla="*/ 221693 h 251218"/>
                <a:gd name="connsiteX58" fmla="*/ 164128 w 167977"/>
                <a:gd name="connsiteY58" fmla="*/ 222835 h 251218"/>
                <a:gd name="connsiteX59" fmla="*/ 165349 w 167977"/>
                <a:gd name="connsiteY59" fmla="*/ 224321 h 251218"/>
                <a:gd name="connsiteX60" fmla="*/ 165763 w 167977"/>
                <a:gd name="connsiteY60" fmla="*/ 225831 h 251218"/>
                <a:gd name="connsiteX61" fmla="*/ 165255 w 167977"/>
                <a:gd name="connsiteY61" fmla="*/ 227279 h 251218"/>
                <a:gd name="connsiteX62" fmla="*/ 165755 w 167977"/>
                <a:gd name="connsiteY62" fmla="*/ 229352 h 251218"/>
                <a:gd name="connsiteX63" fmla="*/ 165786 w 167977"/>
                <a:gd name="connsiteY63" fmla="*/ 229532 h 251218"/>
                <a:gd name="connsiteX64" fmla="*/ 166186 w 167977"/>
                <a:gd name="connsiteY64" fmla="*/ 230345 h 251218"/>
                <a:gd name="connsiteX65" fmla="*/ 166045 w 167977"/>
                <a:gd name="connsiteY65" fmla="*/ 231073 h 251218"/>
                <a:gd name="connsiteX66" fmla="*/ 166295 w 167977"/>
                <a:gd name="connsiteY66" fmla="*/ 233819 h 251218"/>
                <a:gd name="connsiteX67" fmla="*/ 166937 w 167977"/>
                <a:gd name="connsiteY67" fmla="*/ 236213 h 251218"/>
                <a:gd name="connsiteX68" fmla="*/ 167977 w 167977"/>
                <a:gd name="connsiteY68" fmla="*/ 238255 h 251218"/>
                <a:gd name="connsiteX69" fmla="*/ 167961 w 167977"/>
                <a:gd name="connsiteY69" fmla="*/ 238427 h 251218"/>
                <a:gd name="connsiteX70" fmla="*/ 167828 w 167977"/>
                <a:gd name="connsiteY70" fmla="*/ 239679 h 251218"/>
                <a:gd name="connsiteX71" fmla="*/ 166491 w 167977"/>
                <a:gd name="connsiteY71" fmla="*/ 240485 h 251218"/>
                <a:gd name="connsiteX72" fmla="*/ 165708 w 167977"/>
                <a:gd name="connsiteY72" fmla="*/ 241822 h 251218"/>
                <a:gd name="connsiteX73" fmla="*/ 165481 w 167977"/>
                <a:gd name="connsiteY73" fmla="*/ 243677 h 251218"/>
                <a:gd name="connsiteX74" fmla="*/ 165881 w 167977"/>
                <a:gd name="connsiteY74" fmla="*/ 245938 h 251218"/>
                <a:gd name="connsiteX75" fmla="*/ 166913 w 167977"/>
                <a:gd name="connsiteY75" fmla="*/ 248605 h 251218"/>
                <a:gd name="connsiteX76" fmla="*/ 166937 w 167977"/>
                <a:gd name="connsiteY76" fmla="*/ 250170 h 251218"/>
                <a:gd name="connsiteX77" fmla="*/ 166577 w 167977"/>
                <a:gd name="connsiteY77" fmla="*/ 250389 h 251218"/>
                <a:gd name="connsiteX78" fmla="*/ 165935 w 167977"/>
                <a:gd name="connsiteY78" fmla="*/ 250890 h 251218"/>
                <a:gd name="connsiteX79" fmla="*/ 165255 w 167977"/>
                <a:gd name="connsiteY79" fmla="*/ 251218 h 251218"/>
                <a:gd name="connsiteX80" fmla="*/ 163408 w 167977"/>
                <a:gd name="connsiteY80" fmla="*/ 249388 h 251218"/>
                <a:gd name="connsiteX81" fmla="*/ 161350 w 167977"/>
                <a:gd name="connsiteY81" fmla="*/ 248152 h 251218"/>
                <a:gd name="connsiteX82" fmla="*/ 158276 w 167977"/>
                <a:gd name="connsiteY82" fmla="*/ 246008 h 251218"/>
                <a:gd name="connsiteX83" fmla="*/ 155170 w 167977"/>
                <a:gd name="connsiteY83" fmla="*/ 245233 h 251218"/>
                <a:gd name="connsiteX84" fmla="*/ 151164 w 167977"/>
                <a:gd name="connsiteY84" fmla="*/ 245093 h 251218"/>
                <a:gd name="connsiteX85" fmla="*/ 149435 w 167977"/>
                <a:gd name="connsiteY85" fmla="*/ 245359 h 251218"/>
                <a:gd name="connsiteX86" fmla="*/ 148199 w 167977"/>
                <a:gd name="connsiteY86" fmla="*/ 244553 h 251218"/>
                <a:gd name="connsiteX87" fmla="*/ 146463 w 167977"/>
                <a:gd name="connsiteY87" fmla="*/ 243614 h 251218"/>
                <a:gd name="connsiteX88" fmla="*/ 145508 w 167977"/>
                <a:gd name="connsiteY88" fmla="*/ 243379 h 251218"/>
                <a:gd name="connsiteX89" fmla="*/ 144178 w 167977"/>
                <a:gd name="connsiteY89" fmla="*/ 244099 h 251218"/>
                <a:gd name="connsiteX90" fmla="*/ 143263 w 167977"/>
                <a:gd name="connsiteY90" fmla="*/ 244130 h 251218"/>
                <a:gd name="connsiteX91" fmla="*/ 142136 w 167977"/>
                <a:gd name="connsiteY91" fmla="*/ 243857 h 251218"/>
                <a:gd name="connsiteX92" fmla="*/ 139852 w 167977"/>
                <a:gd name="connsiteY92" fmla="*/ 243888 h 251218"/>
                <a:gd name="connsiteX93" fmla="*/ 139641 w 167977"/>
                <a:gd name="connsiteY93" fmla="*/ 242636 h 251218"/>
                <a:gd name="connsiteX94" fmla="*/ 139250 w 167977"/>
                <a:gd name="connsiteY94" fmla="*/ 242401 h 251218"/>
                <a:gd name="connsiteX95" fmla="*/ 136785 w 167977"/>
                <a:gd name="connsiteY95" fmla="*/ 242511 h 251218"/>
                <a:gd name="connsiteX96" fmla="*/ 136026 w 167977"/>
                <a:gd name="connsiteY96" fmla="*/ 241478 h 251218"/>
                <a:gd name="connsiteX97" fmla="*/ 135697 w 167977"/>
                <a:gd name="connsiteY97" fmla="*/ 241596 h 251218"/>
                <a:gd name="connsiteX98" fmla="*/ 134728 w 167977"/>
                <a:gd name="connsiteY98" fmla="*/ 241275 h 251218"/>
                <a:gd name="connsiteX99" fmla="*/ 132748 w 167977"/>
                <a:gd name="connsiteY99" fmla="*/ 239804 h 251218"/>
                <a:gd name="connsiteX100" fmla="*/ 130667 w 167977"/>
                <a:gd name="connsiteY100" fmla="*/ 240774 h 251218"/>
                <a:gd name="connsiteX101" fmla="*/ 126341 w 167977"/>
                <a:gd name="connsiteY101" fmla="*/ 240649 h 251218"/>
                <a:gd name="connsiteX102" fmla="*/ 120794 w 167977"/>
                <a:gd name="connsiteY102" fmla="*/ 240680 h 251218"/>
                <a:gd name="connsiteX103" fmla="*/ 115052 w 167977"/>
                <a:gd name="connsiteY103" fmla="*/ 240719 h 251218"/>
                <a:gd name="connsiteX104" fmla="*/ 109794 w 167977"/>
                <a:gd name="connsiteY104" fmla="*/ 240672 h 251218"/>
                <a:gd name="connsiteX105" fmla="*/ 104529 w 167977"/>
                <a:gd name="connsiteY105" fmla="*/ 240626 h 251218"/>
                <a:gd name="connsiteX106" fmla="*/ 104005 w 167977"/>
                <a:gd name="connsiteY106" fmla="*/ 239256 h 251218"/>
                <a:gd name="connsiteX107" fmla="*/ 102917 w 167977"/>
                <a:gd name="connsiteY107" fmla="*/ 238552 h 251218"/>
                <a:gd name="connsiteX108" fmla="*/ 100954 w 167977"/>
                <a:gd name="connsiteY108" fmla="*/ 238490 h 251218"/>
                <a:gd name="connsiteX109" fmla="*/ 95172 w 167977"/>
                <a:gd name="connsiteY109" fmla="*/ 238764 h 251218"/>
                <a:gd name="connsiteX110" fmla="*/ 90744 w 167977"/>
                <a:gd name="connsiteY110" fmla="*/ 238544 h 251218"/>
                <a:gd name="connsiteX111" fmla="*/ 89328 w 167977"/>
                <a:gd name="connsiteY111" fmla="*/ 238365 h 251218"/>
                <a:gd name="connsiteX112" fmla="*/ 87756 w 167977"/>
                <a:gd name="connsiteY112" fmla="*/ 238012 h 251218"/>
                <a:gd name="connsiteX113" fmla="*/ 84063 w 167977"/>
                <a:gd name="connsiteY113" fmla="*/ 237692 h 251218"/>
                <a:gd name="connsiteX114" fmla="*/ 79494 w 167977"/>
                <a:gd name="connsiteY114" fmla="*/ 237950 h 251218"/>
                <a:gd name="connsiteX115" fmla="*/ 78454 w 167977"/>
                <a:gd name="connsiteY115" fmla="*/ 237879 h 251218"/>
                <a:gd name="connsiteX116" fmla="*/ 74800 w 167977"/>
                <a:gd name="connsiteY116" fmla="*/ 237926 h 251218"/>
                <a:gd name="connsiteX117" fmla="*/ 66445 w 167977"/>
                <a:gd name="connsiteY117" fmla="*/ 237559 h 251218"/>
                <a:gd name="connsiteX118" fmla="*/ 61821 w 167977"/>
                <a:gd name="connsiteY118" fmla="*/ 237613 h 251218"/>
                <a:gd name="connsiteX119" fmla="*/ 61930 w 167977"/>
                <a:gd name="connsiteY119" fmla="*/ 238451 h 251218"/>
                <a:gd name="connsiteX120" fmla="*/ 61633 w 167977"/>
                <a:gd name="connsiteY120" fmla="*/ 239045 h 251218"/>
                <a:gd name="connsiteX121" fmla="*/ 61391 w 167977"/>
                <a:gd name="connsiteY121" fmla="*/ 240500 h 251218"/>
                <a:gd name="connsiteX122" fmla="*/ 56290 w 167977"/>
                <a:gd name="connsiteY122" fmla="*/ 240493 h 251218"/>
                <a:gd name="connsiteX123" fmla="*/ 49577 w 167977"/>
                <a:gd name="connsiteY123" fmla="*/ 240493 h 251218"/>
                <a:gd name="connsiteX124" fmla="*/ 43240 w 167977"/>
                <a:gd name="connsiteY124" fmla="*/ 240493 h 251218"/>
                <a:gd name="connsiteX125" fmla="*/ 38953 w 167977"/>
                <a:gd name="connsiteY125" fmla="*/ 240493 h 251218"/>
                <a:gd name="connsiteX126" fmla="*/ 31771 w 167977"/>
                <a:gd name="connsiteY126" fmla="*/ 240493 h 251218"/>
                <a:gd name="connsiteX127" fmla="*/ 29362 w 167977"/>
                <a:gd name="connsiteY127" fmla="*/ 239499 h 251218"/>
                <a:gd name="connsiteX128" fmla="*/ 28634 w 167977"/>
                <a:gd name="connsiteY128" fmla="*/ 238857 h 251218"/>
                <a:gd name="connsiteX129" fmla="*/ 28485 w 167977"/>
                <a:gd name="connsiteY129" fmla="*/ 238138 h 251218"/>
                <a:gd name="connsiteX130" fmla="*/ 28399 w 167977"/>
                <a:gd name="connsiteY130" fmla="*/ 237653 h 251218"/>
                <a:gd name="connsiteX131" fmla="*/ 27836 w 167977"/>
                <a:gd name="connsiteY131" fmla="*/ 237512 h 251218"/>
                <a:gd name="connsiteX132" fmla="*/ 28297 w 167977"/>
                <a:gd name="connsiteY132" fmla="*/ 232380 h 251218"/>
                <a:gd name="connsiteX133" fmla="*/ 29307 w 167977"/>
                <a:gd name="connsiteY133" fmla="*/ 228108 h 251218"/>
                <a:gd name="connsiteX134" fmla="*/ 29698 w 167977"/>
                <a:gd name="connsiteY134" fmla="*/ 224141 h 251218"/>
                <a:gd name="connsiteX135" fmla="*/ 31083 w 167977"/>
                <a:gd name="connsiteY135" fmla="*/ 220598 h 251218"/>
                <a:gd name="connsiteX136" fmla="*/ 30347 w 167977"/>
                <a:gd name="connsiteY136" fmla="*/ 217085 h 251218"/>
                <a:gd name="connsiteX137" fmla="*/ 29494 w 167977"/>
                <a:gd name="connsiteY137" fmla="*/ 215551 h 251218"/>
                <a:gd name="connsiteX138" fmla="*/ 25012 w 167977"/>
                <a:gd name="connsiteY138" fmla="*/ 210576 h 251218"/>
                <a:gd name="connsiteX139" fmla="*/ 27069 w 167977"/>
                <a:gd name="connsiteY139" fmla="*/ 208698 h 251218"/>
                <a:gd name="connsiteX140" fmla="*/ 24362 w 167977"/>
                <a:gd name="connsiteY140" fmla="*/ 208956 h 251218"/>
                <a:gd name="connsiteX141" fmla="*/ 23783 w 167977"/>
                <a:gd name="connsiteY141" fmla="*/ 207102 h 251218"/>
                <a:gd name="connsiteX142" fmla="*/ 22469 w 167977"/>
                <a:gd name="connsiteY142" fmla="*/ 204888 h 251218"/>
                <a:gd name="connsiteX143" fmla="*/ 23275 w 167977"/>
                <a:gd name="connsiteY143" fmla="*/ 204528 h 251218"/>
                <a:gd name="connsiteX144" fmla="*/ 24049 w 167977"/>
                <a:gd name="connsiteY144" fmla="*/ 203315 h 251218"/>
                <a:gd name="connsiteX145" fmla="*/ 26498 w 167977"/>
                <a:gd name="connsiteY145" fmla="*/ 203683 h 251218"/>
                <a:gd name="connsiteX146" fmla="*/ 26420 w 167977"/>
                <a:gd name="connsiteY146" fmla="*/ 203089 h 251218"/>
                <a:gd name="connsiteX147" fmla="*/ 24308 w 167977"/>
                <a:gd name="connsiteY147" fmla="*/ 201227 h 251218"/>
                <a:gd name="connsiteX148" fmla="*/ 24511 w 167977"/>
                <a:gd name="connsiteY148" fmla="*/ 200288 h 251218"/>
                <a:gd name="connsiteX149" fmla="*/ 25379 w 167977"/>
                <a:gd name="connsiteY149" fmla="*/ 199240 h 251218"/>
                <a:gd name="connsiteX150" fmla="*/ 24957 w 167977"/>
                <a:gd name="connsiteY150" fmla="*/ 198794 h 251218"/>
                <a:gd name="connsiteX151" fmla="*/ 23439 w 167977"/>
                <a:gd name="connsiteY151" fmla="*/ 199889 h 251218"/>
                <a:gd name="connsiteX152" fmla="*/ 22344 w 167977"/>
                <a:gd name="connsiteY152" fmla="*/ 199850 h 251218"/>
                <a:gd name="connsiteX153" fmla="*/ 21499 w 167977"/>
                <a:gd name="connsiteY153" fmla="*/ 199146 h 251218"/>
                <a:gd name="connsiteX154" fmla="*/ 20873 w 167977"/>
                <a:gd name="connsiteY154" fmla="*/ 199028 h 251218"/>
                <a:gd name="connsiteX155" fmla="*/ 21248 w 167977"/>
                <a:gd name="connsiteY155" fmla="*/ 200452 h 251218"/>
                <a:gd name="connsiteX156" fmla="*/ 20396 w 167977"/>
                <a:gd name="connsiteY156" fmla="*/ 201727 h 251218"/>
                <a:gd name="connsiteX157" fmla="*/ 19590 w 167977"/>
                <a:gd name="connsiteY157" fmla="*/ 202173 h 251218"/>
                <a:gd name="connsiteX158" fmla="*/ 18213 w 167977"/>
                <a:gd name="connsiteY158" fmla="*/ 202095 h 251218"/>
                <a:gd name="connsiteX159" fmla="*/ 17087 w 167977"/>
                <a:gd name="connsiteY159" fmla="*/ 201774 h 251218"/>
                <a:gd name="connsiteX160" fmla="*/ 16781 w 167977"/>
                <a:gd name="connsiteY160" fmla="*/ 201062 h 251218"/>
                <a:gd name="connsiteX161" fmla="*/ 15725 w 167977"/>
                <a:gd name="connsiteY161" fmla="*/ 200523 h 251218"/>
                <a:gd name="connsiteX162" fmla="*/ 12752 w 167977"/>
                <a:gd name="connsiteY162" fmla="*/ 199576 h 251218"/>
                <a:gd name="connsiteX163" fmla="*/ 10257 w 167977"/>
                <a:gd name="connsiteY163" fmla="*/ 198465 h 251218"/>
                <a:gd name="connsiteX164" fmla="*/ 9756 w 167977"/>
                <a:gd name="connsiteY164" fmla="*/ 195430 h 251218"/>
                <a:gd name="connsiteX165" fmla="*/ 8762 w 167977"/>
                <a:gd name="connsiteY165" fmla="*/ 194123 h 251218"/>
                <a:gd name="connsiteX166" fmla="*/ 8356 w 167977"/>
                <a:gd name="connsiteY166" fmla="*/ 192644 h 251218"/>
                <a:gd name="connsiteX167" fmla="*/ 8121 w 167977"/>
                <a:gd name="connsiteY167" fmla="*/ 190955 h 251218"/>
                <a:gd name="connsiteX168" fmla="*/ 8465 w 167977"/>
                <a:gd name="connsiteY168" fmla="*/ 188357 h 251218"/>
                <a:gd name="connsiteX169" fmla="*/ 7823 w 167977"/>
                <a:gd name="connsiteY169" fmla="*/ 187942 h 251218"/>
                <a:gd name="connsiteX170" fmla="*/ 7104 w 167977"/>
                <a:gd name="connsiteY170" fmla="*/ 187802 h 251218"/>
                <a:gd name="connsiteX171" fmla="*/ 6024 w 167977"/>
                <a:gd name="connsiteY171" fmla="*/ 187927 h 251218"/>
                <a:gd name="connsiteX172" fmla="*/ 5031 w 167977"/>
                <a:gd name="connsiteY172" fmla="*/ 187786 h 251218"/>
                <a:gd name="connsiteX173" fmla="*/ 3842 w 167977"/>
                <a:gd name="connsiteY173" fmla="*/ 186346 h 251218"/>
                <a:gd name="connsiteX174" fmla="*/ 2801 w 167977"/>
                <a:gd name="connsiteY174" fmla="*/ 185791 h 251218"/>
                <a:gd name="connsiteX175" fmla="*/ 3442 w 167977"/>
                <a:gd name="connsiteY175" fmla="*/ 188435 h 251218"/>
                <a:gd name="connsiteX176" fmla="*/ 2707 w 167977"/>
                <a:gd name="connsiteY176" fmla="*/ 189178 h 251218"/>
                <a:gd name="connsiteX177" fmla="*/ 915 w 167977"/>
                <a:gd name="connsiteY177" fmla="*/ 188967 h 251218"/>
                <a:gd name="connsiteX178" fmla="*/ 149 w 167977"/>
                <a:gd name="connsiteY178" fmla="*/ 187966 h 251218"/>
                <a:gd name="connsiteX179" fmla="*/ 0 w 167977"/>
                <a:gd name="connsiteY179" fmla="*/ 187215 h 251218"/>
                <a:gd name="connsiteX180" fmla="*/ 822 w 167977"/>
                <a:gd name="connsiteY180" fmla="*/ 184023 h 251218"/>
                <a:gd name="connsiteX181" fmla="*/ 501 w 167977"/>
                <a:gd name="connsiteY181" fmla="*/ 183952 h 251218"/>
                <a:gd name="connsiteX182" fmla="*/ 1142 w 167977"/>
                <a:gd name="connsiteY182" fmla="*/ 182255 h 251218"/>
                <a:gd name="connsiteX183" fmla="*/ 2363 w 167977"/>
                <a:gd name="connsiteY183" fmla="*/ 180189 h 251218"/>
                <a:gd name="connsiteX184" fmla="*/ 4013 w 167977"/>
                <a:gd name="connsiteY184" fmla="*/ 177569 h 251218"/>
                <a:gd name="connsiteX185" fmla="*/ 5883 w 167977"/>
                <a:gd name="connsiteY185" fmla="*/ 174267 h 251218"/>
                <a:gd name="connsiteX186" fmla="*/ 7166 w 167977"/>
                <a:gd name="connsiteY186" fmla="*/ 168439 h 251218"/>
                <a:gd name="connsiteX187" fmla="*/ 8035 w 167977"/>
                <a:gd name="connsiteY187" fmla="*/ 164801 h 251218"/>
                <a:gd name="connsiteX188" fmla="*/ 8825 w 167977"/>
                <a:gd name="connsiteY188" fmla="*/ 161484 h 251218"/>
                <a:gd name="connsiteX189" fmla="*/ 10194 w 167977"/>
                <a:gd name="connsiteY189" fmla="*/ 158487 h 251218"/>
                <a:gd name="connsiteX190" fmla="*/ 11579 w 167977"/>
                <a:gd name="connsiteY190" fmla="*/ 156484 h 251218"/>
                <a:gd name="connsiteX191" fmla="*/ 15498 w 167977"/>
                <a:gd name="connsiteY191" fmla="*/ 152604 h 251218"/>
                <a:gd name="connsiteX192" fmla="*/ 18456 w 167977"/>
                <a:gd name="connsiteY192" fmla="*/ 149670 h 251218"/>
                <a:gd name="connsiteX193" fmla="*/ 19965 w 167977"/>
                <a:gd name="connsiteY193" fmla="*/ 148489 h 251218"/>
                <a:gd name="connsiteX194" fmla="*/ 21014 w 167977"/>
                <a:gd name="connsiteY194" fmla="*/ 147495 h 251218"/>
                <a:gd name="connsiteX195" fmla="*/ 22860 w 167977"/>
                <a:gd name="connsiteY195" fmla="*/ 146361 h 251218"/>
                <a:gd name="connsiteX196" fmla="*/ 24746 w 167977"/>
                <a:gd name="connsiteY196" fmla="*/ 145007 h 251218"/>
                <a:gd name="connsiteX197" fmla="*/ 26193 w 167977"/>
                <a:gd name="connsiteY197" fmla="*/ 142418 h 251218"/>
                <a:gd name="connsiteX198" fmla="*/ 27374 w 167977"/>
                <a:gd name="connsiteY198" fmla="*/ 140001 h 251218"/>
                <a:gd name="connsiteX199" fmla="*/ 28274 w 167977"/>
                <a:gd name="connsiteY199" fmla="*/ 139476 h 251218"/>
                <a:gd name="connsiteX200" fmla="*/ 29455 w 167977"/>
                <a:gd name="connsiteY200" fmla="*/ 139054 h 251218"/>
                <a:gd name="connsiteX201" fmla="*/ 33070 w 167977"/>
                <a:gd name="connsiteY201" fmla="*/ 136456 h 251218"/>
                <a:gd name="connsiteX202" fmla="*/ 35362 w 167977"/>
                <a:gd name="connsiteY202" fmla="*/ 134806 h 251218"/>
                <a:gd name="connsiteX203" fmla="*/ 35894 w 167977"/>
                <a:gd name="connsiteY203" fmla="*/ 135627 h 251218"/>
                <a:gd name="connsiteX204" fmla="*/ 36285 w 167977"/>
                <a:gd name="connsiteY204" fmla="*/ 136644 h 251218"/>
                <a:gd name="connsiteX205" fmla="*/ 36723 w 167977"/>
                <a:gd name="connsiteY205" fmla="*/ 137114 h 251218"/>
                <a:gd name="connsiteX206" fmla="*/ 38648 w 167977"/>
                <a:gd name="connsiteY206" fmla="*/ 137434 h 251218"/>
                <a:gd name="connsiteX207" fmla="*/ 41284 w 167977"/>
                <a:gd name="connsiteY207" fmla="*/ 137419 h 251218"/>
                <a:gd name="connsiteX208" fmla="*/ 42802 w 167977"/>
                <a:gd name="connsiteY208" fmla="*/ 137121 h 251218"/>
                <a:gd name="connsiteX209" fmla="*/ 43608 w 167977"/>
                <a:gd name="connsiteY209" fmla="*/ 136261 h 251218"/>
                <a:gd name="connsiteX210" fmla="*/ 44429 w 167977"/>
                <a:gd name="connsiteY210" fmla="*/ 133906 h 251218"/>
                <a:gd name="connsiteX211" fmla="*/ 44907 w 167977"/>
                <a:gd name="connsiteY211" fmla="*/ 133460 h 251218"/>
                <a:gd name="connsiteX212" fmla="*/ 45525 w 167977"/>
                <a:gd name="connsiteY212" fmla="*/ 133343 h 251218"/>
                <a:gd name="connsiteX213" fmla="*/ 48404 w 167977"/>
                <a:gd name="connsiteY213" fmla="*/ 134986 h 251218"/>
                <a:gd name="connsiteX214" fmla="*/ 50798 w 167977"/>
                <a:gd name="connsiteY214" fmla="*/ 137325 h 251218"/>
                <a:gd name="connsiteX215" fmla="*/ 53160 w 167977"/>
                <a:gd name="connsiteY215" fmla="*/ 139640 h 251218"/>
                <a:gd name="connsiteX216" fmla="*/ 54357 w 167977"/>
                <a:gd name="connsiteY216" fmla="*/ 140462 h 251218"/>
                <a:gd name="connsiteX217" fmla="*/ 54882 w 167977"/>
                <a:gd name="connsiteY217" fmla="*/ 141370 h 251218"/>
                <a:gd name="connsiteX218" fmla="*/ 55914 w 167977"/>
                <a:gd name="connsiteY218" fmla="*/ 145586 h 251218"/>
                <a:gd name="connsiteX219" fmla="*/ 56509 w 167977"/>
                <a:gd name="connsiteY219" fmla="*/ 146635 h 251218"/>
                <a:gd name="connsiteX220" fmla="*/ 57534 w 167977"/>
                <a:gd name="connsiteY220" fmla="*/ 147073 h 251218"/>
                <a:gd name="connsiteX221" fmla="*/ 59380 w 167977"/>
                <a:gd name="connsiteY221" fmla="*/ 146791 h 251218"/>
                <a:gd name="connsiteX222" fmla="*/ 61297 w 167977"/>
                <a:gd name="connsiteY222" fmla="*/ 146048 h 251218"/>
                <a:gd name="connsiteX223" fmla="*/ 62987 w 167977"/>
                <a:gd name="connsiteY223" fmla="*/ 144968 h 251218"/>
                <a:gd name="connsiteX224" fmla="*/ 64653 w 167977"/>
                <a:gd name="connsiteY224" fmla="*/ 143568 h 251218"/>
                <a:gd name="connsiteX225" fmla="*/ 65787 w 167977"/>
                <a:gd name="connsiteY225" fmla="*/ 142308 h 251218"/>
                <a:gd name="connsiteX226" fmla="*/ 66280 w 167977"/>
                <a:gd name="connsiteY226" fmla="*/ 141377 h 251218"/>
                <a:gd name="connsiteX227" fmla="*/ 66530 w 167977"/>
                <a:gd name="connsiteY227" fmla="*/ 137927 h 251218"/>
                <a:gd name="connsiteX228" fmla="*/ 66906 w 167977"/>
                <a:gd name="connsiteY228" fmla="*/ 137168 h 251218"/>
                <a:gd name="connsiteX229" fmla="*/ 68604 w 167977"/>
                <a:gd name="connsiteY229" fmla="*/ 135791 h 251218"/>
                <a:gd name="connsiteX230" fmla="*/ 71452 w 167977"/>
                <a:gd name="connsiteY230" fmla="*/ 133491 h 251218"/>
                <a:gd name="connsiteX231" fmla="*/ 73079 w 167977"/>
                <a:gd name="connsiteY231" fmla="*/ 132169 h 251218"/>
                <a:gd name="connsiteX232" fmla="*/ 72938 w 167977"/>
                <a:gd name="connsiteY232" fmla="*/ 131700 h 251218"/>
                <a:gd name="connsiteX233" fmla="*/ 71921 w 167977"/>
                <a:gd name="connsiteY233" fmla="*/ 130291 h 251218"/>
                <a:gd name="connsiteX234" fmla="*/ 71021 w 167977"/>
                <a:gd name="connsiteY234" fmla="*/ 128742 h 251218"/>
                <a:gd name="connsiteX235" fmla="*/ 71937 w 167977"/>
                <a:gd name="connsiteY235" fmla="*/ 127147 h 251218"/>
                <a:gd name="connsiteX236" fmla="*/ 72883 w 167977"/>
                <a:gd name="connsiteY236" fmla="*/ 125918 h 251218"/>
                <a:gd name="connsiteX237" fmla="*/ 76474 w 167977"/>
                <a:gd name="connsiteY237" fmla="*/ 121764 h 251218"/>
                <a:gd name="connsiteX238" fmla="*/ 76490 w 167977"/>
                <a:gd name="connsiteY238" fmla="*/ 120387 h 251218"/>
                <a:gd name="connsiteX239" fmla="*/ 76678 w 167977"/>
                <a:gd name="connsiteY239" fmla="*/ 118721 h 251218"/>
                <a:gd name="connsiteX240" fmla="*/ 79549 w 167977"/>
                <a:gd name="connsiteY240" fmla="*/ 113995 h 251218"/>
                <a:gd name="connsiteX241" fmla="*/ 81199 w 167977"/>
                <a:gd name="connsiteY241" fmla="*/ 107721 h 251218"/>
                <a:gd name="connsiteX242" fmla="*/ 81246 w 167977"/>
                <a:gd name="connsiteY242" fmla="*/ 106508 h 251218"/>
                <a:gd name="connsiteX243" fmla="*/ 82960 w 167977"/>
                <a:gd name="connsiteY243" fmla="*/ 103481 h 251218"/>
                <a:gd name="connsiteX244" fmla="*/ 84986 w 167977"/>
                <a:gd name="connsiteY244" fmla="*/ 99600 h 251218"/>
                <a:gd name="connsiteX245" fmla="*/ 88921 w 167977"/>
                <a:gd name="connsiteY245" fmla="*/ 98974 h 251218"/>
                <a:gd name="connsiteX246" fmla="*/ 90431 w 167977"/>
                <a:gd name="connsiteY246" fmla="*/ 98004 h 251218"/>
                <a:gd name="connsiteX247" fmla="*/ 92176 w 167977"/>
                <a:gd name="connsiteY247" fmla="*/ 96291 h 251218"/>
                <a:gd name="connsiteX248" fmla="*/ 93302 w 167977"/>
                <a:gd name="connsiteY248" fmla="*/ 94695 h 251218"/>
                <a:gd name="connsiteX249" fmla="*/ 93834 w 167977"/>
                <a:gd name="connsiteY249" fmla="*/ 93177 h 251218"/>
                <a:gd name="connsiteX250" fmla="*/ 94225 w 167977"/>
                <a:gd name="connsiteY250" fmla="*/ 90243 h 251218"/>
                <a:gd name="connsiteX251" fmla="*/ 94922 w 167977"/>
                <a:gd name="connsiteY251" fmla="*/ 86903 h 251218"/>
                <a:gd name="connsiteX252" fmla="*/ 95352 w 167977"/>
                <a:gd name="connsiteY252" fmla="*/ 83969 h 251218"/>
                <a:gd name="connsiteX253" fmla="*/ 96534 w 167977"/>
                <a:gd name="connsiteY253" fmla="*/ 81254 h 251218"/>
                <a:gd name="connsiteX254" fmla="*/ 98505 w 167977"/>
                <a:gd name="connsiteY254" fmla="*/ 79885 h 251218"/>
                <a:gd name="connsiteX255" fmla="*/ 101932 w 167977"/>
                <a:gd name="connsiteY255" fmla="*/ 78743 h 251218"/>
                <a:gd name="connsiteX256" fmla="*/ 102448 w 167977"/>
                <a:gd name="connsiteY256" fmla="*/ 78211 h 251218"/>
                <a:gd name="connsiteX257" fmla="*/ 102941 w 167977"/>
                <a:gd name="connsiteY257" fmla="*/ 76411 h 251218"/>
                <a:gd name="connsiteX258" fmla="*/ 103324 w 167977"/>
                <a:gd name="connsiteY258" fmla="*/ 72672 h 251218"/>
                <a:gd name="connsiteX259" fmla="*/ 103434 w 167977"/>
                <a:gd name="connsiteY259" fmla="*/ 70419 h 251218"/>
                <a:gd name="connsiteX260" fmla="*/ 103567 w 167977"/>
                <a:gd name="connsiteY260" fmla="*/ 69441 h 251218"/>
                <a:gd name="connsiteX261" fmla="*/ 104005 w 167977"/>
                <a:gd name="connsiteY261" fmla="*/ 67751 h 251218"/>
                <a:gd name="connsiteX262" fmla="*/ 107181 w 167977"/>
                <a:gd name="connsiteY262" fmla="*/ 64755 h 251218"/>
                <a:gd name="connsiteX263" fmla="*/ 108590 w 167977"/>
                <a:gd name="connsiteY263" fmla="*/ 60061 h 251218"/>
                <a:gd name="connsiteX264" fmla="*/ 109841 w 167977"/>
                <a:gd name="connsiteY264" fmla="*/ 55140 h 251218"/>
                <a:gd name="connsiteX265" fmla="*/ 113448 w 167977"/>
                <a:gd name="connsiteY265" fmla="*/ 49186 h 251218"/>
                <a:gd name="connsiteX266" fmla="*/ 117672 w 167977"/>
                <a:gd name="connsiteY266" fmla="*/ 43256 h 251218"/>
                <a:gd name="connsiteX267" fmla="*/ 119628 w 167977"/>
                <a:gd name="connsiteY267" fmla="*/ 41660 h 251218"/>
                <a:gd name="connsiteX268" fmla="*/ 121279 w 167977"/>
                <a:gd name="connsiteY268" fmla="*/ 40925 h 251218"/>
                <a:gd name="connsiteX269" fmla="*/ 123188 w 167977"/>
                <a:gd name="connsiteY269" fmla="*/ 40846 h 251218"/>
                <a:gd name="connsiteX270" fmla="*/ 124487 w 167977"/>
                <a:gd name="connsiteY270" fmla="*/ 40408 h 251218"/>
                <a:gd name="connsiteX271" fmla="*/ 129032 w 167977"/>
                <a:gd name="connsiteY271" fmla="*/ 37451 h 251218"/>
                <a:gd name="connsiteX272" fmla="*/ 130933 w 167977"/>
                <a:gd name="connsiteY272" fmla="*/ 36449 h 251218"/>
                <a:gd name="connsiteX273" fmla="*/ 132333 w 167977"/>
                <a:gd name="connsiteY273" fmla="*/ 35425 h 251218"/>
                <a:gd name="connsiteX274" fmla="*/ 132670 w 167977"/>
                <a:gd name="connsiteY274" fmla="*/ 34525 h 251218"/>
                <a:gd name="connsiteX275" fmla="*/ 132810 w 167977"/>
                <a:gd name="connsiteY275" fmla="*/ 33218 h 251218"/>
                <a:gd name="connsiteX276" fmla="*/ 132373 w 167977"/>
                <a:gd name="connsiteY276" fmla="*/ 30152 h 251218"/>
                <a:gd name="connsiteX277" fmla="*/ 133155 w 167977"/>
                <a:gd name="connsiteY277" fmla="*/ 27906 h 251218"/>
                <a:gd name="connsiteX278" fmla="*/ 133617 w 167977"/>
                <a:gd name="connsiteY278" fmla="*/ 24409 h 251218"/>
                <a:gd name="connsiteX279" fmla="*/ 133804 w 167977"/>
                <a:gd name="connsiteY279" fmla="*/ 21687 h 251218"/>
                <a:gd name="connsiteX280" fmla="*/ 133640 w 167977"/>
                <a:gd name="connsiteY280" fmla="*/ 20740 h 251218"/>
                <a:gd name="connsiteX281" fmla="*/ 132928 w 167977"/>
                <a:gd name="connsiteY281" fmla="*/ 19433 h 251218"/>
                <a:gd name="connsiteX282" fmla="*/ 132795 w 167977"/>
                <a:gd name="connsiteY282" fmla="*/ 19152 h 251218"/>
                <a:gd name="connsiteX283" fmla="*/ 131434 w 167977"/>
                <a:gd name="connsiteY283" fmla="*/ 17454 h 251218"/>
                <a:gd name="connsiteX284" fmla="*/ 129157 w 167977"/>
                <a:gd name="connsiteY284" fmla="*/ 16429 h 251218"/>
                <a:gd name="connsiteX285" fmla="*/ 126028 w 167977"/>
                <a:gd name="connsiteY285" fmla="*/ 16148 h 251218"/>
                <a:gd name="connsiteX286" fmla="*/ 124369 w 167977"/>
                <a:gd name="connsiteY286" fmla="*/ 15545 h 251218"/>
                <a:gd name="connsiteX287" fmla="*/ 124096 w 167977"/>
                <a:gd name="connsiteY287" fmla="*/ 14121 h 251218"/>
                <a:gd name="connsiteX288" fmla="*/ 123939 w 167977"/>
                <a:gd name="connsiteY288" fmla="*/ 13300 h 251218"/>
                <a:gd name="connsiteX289" fmla="*/ 123775 w 167977"/>
                <a:gd name="connsiteY289" fmla="*/ 12408 h 251218"/>
                <a:gd name="connsiteX290" fmla="*/ 123548 w 167977"/>
                <a:gd name="connsiteY290" fmla="*/ 10429 h 251218"/>
                <a:gd name="connsiteX291" fmla="*/ 121443 w 167977"/>
                <a:gd name="connsiteY291" fmla="*/ 0 h 251218"/>
                <a:gd name="connsiteX292" fmla="*/ 125418 w 167977"/>
                <a:gd name="connsiteY292" fmla="*/ 31 h 251218"/>
                <a:gd name="connsiteX293" fmla="*/ 130174 w 167977"/>
                <a:gd name="connsiteY293" fmla="*/ 1275 h 251218"/>
                <a:gd name="connsiteX294" fmla="*/ 131371 w 167977"/>
                <a:gd name="connsiteY294" fmla="*/ 2214 h 251218"/>
                <a:gd name="connsiteX295" fmla="*/ 132005 w 167977"/>
                <a:gd name="connsiteY295" fmla="*/ 5782 h 251218"/>
                <a:gd name="connsiteX296" fmla="*/ 133726 w 167977"/>
                <a:gd name="connsiteY296" fmla="*/ 7808 h 251218"/>
                <a:gd name="connsiteX297" fmla="*/ 136754 w 167977"/>
                <a:gd name="connsiteY297" fmla="*/ 9466 h 251218"/>
                <a:gd name="connsiteX298" fmla="*/ 138639 w 167977"/>
                <a:gd name="connsiteY298" fmla="*/ 12901 h 251218"/>
                <a:gd name="connsiteX299" fmla="*/ 139375 w 167977"/>
                <a:gd name="connsiteY299" fmla="*/ 18096 h 251218"/>
                <a:gd name="connsiteX300" fmla="*/ 141041 w 167977"/>
                <a:gd name="connsiteY300" fmla="*/ 21201 h 251218"/>
                <a:gd name="connsiteX301" fmla="*/ 141424 w 167977"/>
                <a:gd name="connsiteY301" fmla="*/ 21694 h 251218"/>
                <a:gd name="connsiteX302" fmla="*/ 143310 w 167977"/>
                <a:gd name="connsiteY302" fmla="*/ 26177 h 251218"/>
                <a:gd name="connsiteX303" fmla="*/ 143779 w 167977"/>
                <a:gd name="connsiteY303" fmla="*/ 27554 h 251218"/>
                <a:gd name="connsiteX304" fmla="*/ 143920 w 167977"/>
                <a:gd name="connsiteY304" fmla="*/ 30253 h 251218"/>
                <a:gd name="connsiteX305" fmla="*/ 143709 w 167977"/>
                <a:gd name="connsiteY305" fmla="*/ 32076 h 251218"/>
                <a:gd name="connsiteX306" fmla="*/ 144671 w 167977"/>
                <a:gd name="connsiteY306" fmla="*/ 34329 h 251218"/>
                <a:gd name="connsiteX307" fmla="*/ 143216 w 167977"/>
                <a:gd name="connsiteY307" fmla="*/ 38178 h 251218"/>
                <a:gd name="connsiteX308" fmla="*/ 142778 w 167977"/>
                <a:gd name="connsiteY308" fmla="*/ 40533 h 251218"/>
                <a:gd name="connsiteX309" fmla="*/ 142653 w 167977"/>
                <a:gd name="connsiteY309" fmla="*/ 43843 h 251218"/>
                <a:gd name="connsiteX310" fmla="*/ 143505 w 167977"/>
                <a:gd name="connsiteY310" fmla="*/ 49679 h 251218"/>
                <a:gd name="connsiteX311" fmla="*/ 144898 w 167977"/>
                <a:gd name="connsiteY311" fmla="*/ 54177 h 251218"/>
                <a:gd name="connsiteX312" fmla="*/ 146408 w 167977"/>
                <a:gd name="connsiteY312" fmla="*/ 57815 h 251218"/>
                <a:gd name="connsiteX313" fmla="*/ 148059 w 167977"/>
                <a:gd name="connsiteY313" fmla="*/ 60640 h 251218"/>
                <a:gd name="connsiteX314" fmla="*/ 150773 w 167977"/>
                <a:gd name="connsiteY314" fmla="*/ 63753 h 251218"/>
                <a:gd name="connsiteX315" fmla="*/ 153676 w 167977"/>
                <a:gd name="connsiteY315" fmla="*/ 66593 h 251218"/>
                <a:gd name="connsiteX316" fmla="*/ 156375 w 167977"/>
                <a:gd name="connsiteY316" fmla="*/ 68385 h 251218"/>
                <a:gd name="connsiteX317" fmla="*/ 153871 w 167977"/>
                <a:gd name="connsiteY317" fmla="*/ 69433 h 251218"/>
                <a:gd name="connsiteX318" fmla="*/ 149021 w 167977"/>
                <a:gd name="connsiteY318" fmla="*/ 69566 h 251218"/>
                <a:gd name="connsiteX319" fmla="*/ 146236 w 167977"/>
                <a:gd name="connsiteY319" fmla="*/ 68964 h 251218"/>
                <a:gd name="connsiteX320" fmla="*/ 144906 w 167977"/>
                <a:gd name="connsiteY320" fmla="*/ 68932 h 251218"/>
                <a:gd name="connsiteX321" fmla="*/ 143568 w 167977"/>
                <a:gd name="connsiteY321" fmla="*/ 69308 h 251218"/>
                <a:gd name="connsiteX322" fmla="*/ 138389 w 167977"/>
                <a:gd name="connsiteY322" fmla="*/ 69848 h 251218"/>
                <a:gd name="connsiteX323" fmla="*/ 133163 w 167977"/>
                <a:gd name="connsiteY323" fmla="*/ 69597 h 251218"/>
                <a:gd name="connsiteX324" fmla="*/ 128320 w 167977"/>
                <a:gd name="connsiteY324" fmla="*/ 68885 h 251218"/>
                <a:gd name="connsiteX325" fmla="*/ 125379 w 167977"/>
                <a:gd name="connsiteY325" fmla="*/ 69003 h 251218"/>
                <a:gd name="connsiteX326" fmla="*/ 123109 w 167977"/>
                <a:gd name="connsiteY326" fmla="*/ 70732 h 251218"/>
                <a:gd name="connsiteX327" fmla="*/ 121263 w 167977"/>
                <a:gd name="connsiteY327" fmla="*/ 73329 h 251218"/>
                <a:gd name="connsiteX328" fmla="*/ 119542 w 167977"/>
                <a:gd name="connsiteY328" fmla="*/ 75387 h 251218"/>
                <a:gd name="connsiteX329" fmla="*/ 120145 w 167977"/>
                <a:gd name="connsiteY329" fmla="*/ 77663 h 251218"/>
                <a:gd name="connsiteX330" fmla="*/ 121443 w 167977"/>
                <a:gd name="connsiteY330" fmla="*/ 78923 h 251218"/>
                <a:gd name="connsiteX331" fmla="*/ 123947 w 167977"/>
                <a:gd name="connsiteY331" fmla="*/ 81692 h 251218"/>
                <a:gd name="connsiteX332" fmla="*/ 126184 w 167977"/>
                <a:gd name="connsiteY332" fmla="*/ 84376 h 251218"/>
                <a:gd name="connsiteX333" fmla="*/ 127334 w 167977"/>
                <a:gd name="connsiteY333" fmla="*/ 86175 h 251218"/>
                <a:gd name="connsiteX334" fmla="*/ 131809 w 167977"/>
                <a:gd name="connsiteY334" fmla="*/ 90118 h 251218"/>
                <a:gd name="connsiteX335" fmla="*/ 136128 w 167977"/>
                <a:gd name="connsiteY335" fmla="*/ 93639 h 251218"/>
                <a:gd name="connsiteX336" fmla="*/ 136973 w 167977"/>
                <a:gd name="connsiteY336" fmla="*/ 94226 h 251218"/>
                <a:gd name="connsiteX337" fmla="*/ 138185 w 167977"/>
                <a:gd name="connsiteY337" fmla="*/ 94859 h 251218"/>
                <a:gd name="connsiteX338" fmla="*/ 138936 w 167977"/>
                <a:gd name="connsiteY338" fmla="*/ 95117 h 251218"/>
                <a:gd name="connsiteX339" fmla="*/ 141291 w 167977"/>
                <a:gd name="connsiteY339" fmla="*/ 97136 h 251218"/>
                <a:gd name="connsiteX340" fmla="*/ 144546 w 167977"/>
                <a:gd name="connsiteY340" fmla="*/ 100445 h 251218"/>
                <a:gd name="connsiteX341" fmla="*/ 147534 w 167977"/>
                <a:gd name="connsiteY341" fmla="*/ 105624 h 251218"/>
                <a:gd name="connsiteX342" fmla="*/ 149654 w 167977"/>
                <a:gd name="connsiteY342" fmla="*/ 110882 h 251218"/>
                <a:gd name="connsiteX343" fmla="*/ 151720 w 167977"/>
                <a:gd name="connsiteY343" fmla="*/ 115990 h 251218"/>
                <a:gd name="connsiteX344" fmla="*/ 152627 w 167977"/>
                <a:gd name="connsiteY344" fmla="*/ 116851 h 251218"/>
                <a:gd name="connsiteX345" fmla="*/ 154067 w 167977"/>
                <a:gd name="connsiteY345" fmla="*/ 117399 h 251218"/>
                <a:gd name="connsiteX346" fmla="*/ 154239 w 167977"/>
                <a:gd name="connsiteY346" fmla="*/ 118494 h 251218"/>
                <a:gd name="connsiteX347" fmla="*/ 154130 w 167977"/>
                <a:gd name="connsiteY347" fmla="*/ 120113 h 251218"/>
                <a:gd name="connsiteX348" fmla="*/ 153684 w 167977"/>
                <a:gd name="connsiteY348" fmla="*/ 121435 h 251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Lst>
              <a:rect l="l" t="t" r="r" b="b"/>
              <a:pathLst>
                <a:path w="167977" h="251218">
                  <a:moveTo>
                    <a:pt x="152534" y="123211"/>
                  </a:moveTo>
                  <a:lnTo>
                    <a:pt x="150320" y="126857"/>
                  </a:lnTo>
                  <a:lnTo>
                    <a:pt x="147393" y="128938"/>
                  </a:lnTo>
                  <a:lnTo>
                    <a:pt x="146533" y="130198"/>
                  </a:lnTo>
                  <a:lnTo>
                    <a:pt x="146071" y="131762"/>
                  </a:lnTo>
                  <a:lnTo>
                    <a:pt x="145446" y="133335"/>
                  </a:lnTo>
                  <a:lnTo>
                    <a:pt x="143889" y="136707"/>
                  </a:lnTo>
                  <a:lnTo>
                    <a:pt x="142755" y="139461"/>
                  </a:lnTo>
                  <a:lnTo>
                    <a:pt x="141620" y="140321"/>
                  </a:lnTo>
                  <a:lnTo>
                    <a:pt x="138960" y="144483"/>
                  </a:lnTo>
                  <a:lnTo>
                    <a:pt x="137176" y="148661"/>
                  </a:lnTo>
                  <a:lnTo>
                    <a:pt x="136816" y="149741"/>
                  </a:lnTo>
                  <a:lnTo>
                    <a:pt x="136269" y="150539"/>
                  </a:lnTo>
                  <a:lnTo>
                    <a:pt x="135400" y="151188"/>
                  </a:lnTo>
                  <a:lnTo>
                    <a:pt x="132326" y="152487"/>
                  </a:lnTo>
                  <a:lnTo>
                    <a:pt x="131285" y="153128"/>
                  </a:lnTo>
                  <a:lnTo>
                    <a:pt x="130464" y="153903"/>
                  </a:lnTo>
                  <a:lnTo>
                    <a:pt x="129712" y="154779"/>
                  </a:lnTo>
                  <a:lnTo>
                    <a:pt x="129501" y="155835"/>
                  </a:lnTo>
                  <a:lnTo>
                    <a:pt x="130221" y="157322"/>
                  </a:lnTo>
                  <a:lnTo>
                    <a:pt x="131082" y="158503"/>
                  </a:lnTo>
                  <a:lnTo>
                    <a:pt x="131950" y="158573"/>
                  </a:lnTo>
                  <a:lnTo>
                    <a:pt x="132709" y="158518"/>
                  </a:lnTo>
                  <a:lnTo>
                    <a:pt x="133186" y="159223"/>
                  </a:lnTo>
                  <a:lnTo>
                    <a:pt x="133585" y="159637"/>
                  </a:lnTo>
                  <a:lnTo>
                    <a:pt x="133585" y="167742"/>
                  </a:lnTo>
                  <a:lnTo>
                    <a:pt x="132850" y="168963"/>
                  </a:lnTo>
                  <a:lnTo>
                    <a:pt x="132865" y="169510"/>
                  </a:lnTo>
                  <a:lnTo>
                    <a:pt x="132506" y="170903"/>
                  </a:lnTo>
                  <a:lnTo>
                    <a:pt x="132396" y="172460"/>
                  </a:lnTo>
                  <a:lnTo>
                    <a:pt x="132631" y="173078"/>
                  </a:lnTo>
                  <a:lnTo>
                    <a:pt x="133249" y="173587"/>
                  </a:lnTo>
                  <a:lnTo>
                    <a:pt x="134102" y="174674"/>
                  </a:lnTo>
                  <a:lnTo>
                    <a:pt x="134563" y="177162"/>
                  </a:lnTo>
                  <a:lnTo>
                    <a:pt x="135604" y="185908"/>
                  </a:lnTo>
                  <a:lnTo>
                    <a:pt x="136089" y="187293"/>
                  </a:lnTo>
                  <a:lnTo>
                    <a:pt x="136949" y="188263"/>
                  </a:lnTo>
                  <a:lnTo>
                    <a:pt x="139656" y="190149"/>
                  </a:lnTo>
                  <a:lnTo>
                    <a:pt x="142496" y="192629"/>
                  </a:lnTo>
                  <a:lnTo>
                    <a:pt x="143396" y="194240"/>
                  </a:lnTo>
                  <a:lnTo>
                    <a:pt x="143912" y="196885"/>
                  </a:lnTo>
                  <a:lnTo>
                    <a:pt x="145000" y="198958"/>
                  </a:lnTo>
                  <a:lnTo>
                    <a:pt x="144976" y="199662"/>
                  </a:lnTo>
                  <a:lnTo>
                    <a:pt x="144530" y="199936"/>
                  </a:lnTo>
                  <a:lnTo>
                    <a:pt x="143474" y="199967"/>
                  </a:lnTo>
                  <a:lnTo>
                    <a:pt x="142762" y="200116"/>
                  </a:lnTo>
                  <a:lnTo>
                    <a:pt x="143357" y="201626"/>
                  </a:lnTo>
                  <a:lnTo>
                    <a:pt x="144820" y="204254"/>
                  </a:lnTo>
                  <a:lnTo>
                    <a:pt x="147261" y="206985"/>
                  </a:lnTo>
                  <a:lnTo>
                    <a:pt x="149905" y="209934"/>
                  </a:lnTo>
                  <a:lnTo>
                    <a:pt x="152056" y="212344"/>
                  </a:lnTo>
                  <a:lnTo>
                    <a:pt x="154748" y="215129"/>
                  </a:lnTo>
                  <a:lnTo>
                    <a:pt x="156844" y="217304"/>
                  </a:lnTo>
                  <a:lnTo>
                    <a:pt x="159012" y="219541"/>
                  </a:lnTo>
                  <a:lnTo>
                    <a:pt x="160647" y="220073"/>
                  </a:lnTo>
                  <a:lnTo>
                    <a:pt x="161859" y="220230"/>
                  </a:lnTo>
                  <a:lnTo>
                    <a:pt x="162383" y="220668"/>
                  </a:lnTo>
                  <a:lnTo>
                    <a:pt x="163025" y="221693"/>
                  </a:lnTo>
                  <a:lnTo>
                    <a:pt x="164128" y="222835"/>
                  </a:lnTo>
                  <a:lnTo>
                    <a:pt x="165349" y="224321"/>
                  </a:lnTo>
                  <a:lnTo>
                    <a:pt x="165763" y="225831"/>
                  </a:lnTo>
                  <a:lnTo>
                    <a:pt x="165255" y="227279"/>
                  </a:lnTo>
                  <a:lnTo>
                    <a:pt x="165755" y="229352"/>
                  </a:lnTo>
                  <a:lnTo>
                    <a:pt x="165786" y="229532"/>
                  </a:lnTo>
                  <a:lnTo>
                    <a:pt x="166186" y="230345"/>
                  </a:lnTo>
                  <a:lnTo>
                    <a:pt x="166045" y="231073"/>
                  </a:lnTo>
                  <a:lnTo>
                    <a:pt x="166295" y="233819"/>
                  </a:lnTo>
                  <a:lnTo>
                    <a:pt x="166937" y="236213"/>
                  </a:lnTo>
                  <a:lnTo>
                    <a:pt x="167977" y="238255"/>
                  </a:lnTo>
                  <a:lnTo>
                    <a:pt x="167961" y="238427"/>
                  </a:lnTo>
                  <a:lnTo>
                    <a:pt x="167828" y="239679"/>
                  </a:lnTo>
                  <a:lnTo>
                    <a:pt x="166491" y="240485"/>
                  </a:lnTo>
                  <a:lnTo>
                    <a:pt x="165708" y="241822"/>
                  </a:lnTo>
                  <a:lnTo>
                    <a:pt x="165481" y="243677"/>
                  </a:lnTo>
                  <a:lnTo>
                    <a:pt x="165881" y="245938"/>
                  </a:lnTo>
                  <a:lnTo>
                    <a:pt x="166913" y="248605"/>
                  </a:lnTo>
                  <a:lnTo>
                    <a:pt x="166937" y="250170"/>
                  </a:lnTo>
                  <a:lnTo>
                    <a:pt x="166577" y="250389"/>
                  </a:lnTo>
                  <a:lnTo>
                    <a:pt x="165935" y="250890"/>
                  </a:lnTo>
                  <a:lnTo>
                    <a:pt x="165255" y="251218"/>
                  </a:lnTo>
                  <a:lnTo>
                    <a:pt x="163408" y="249388"/>
                  </a:lnTo>
                  <a:lnTo>
                    <a:pt x="161350" y="248152"/>
                  </a:lnTo>
                  <a:lnTo>
                    <a:pt x="158276" y="246008"/>
                  </a:lnTo>
                  <a:lnTo>
                    <a:pt x="155170" y="245233"/>
                  </a:lnTo>
                  <a:lnTo>
                    <a:pt x="151164" y="245093"/>
                  </a:lnTo>
                  <a:lnTo>
                    <a:pt x="149435" y="245359"/>
                  </a:lnTo>
                  <a:lnTo>
                    <a:pt x="148199" y="244553"/>
                  </a:lnTo>
                  <a:lnTo>
                    <a:pt x="146463" y="243614"/>
                  </a:lnTo>
                  <a:lnTo>
                    <a:pt x="145508" y="243379"/>
                  </a:lnTo>
                  <a:lnTo>
                    <a:pt x="144178" y="244099"/>
                  </a:lnTo>
                  <a:lnTo>
                    <a:pt x="143263" y="244130"/>
                  </a:lnTo>
                  <a:lnTo>
                    <a:pt x="142136" y="243857"/>
                  </a:lnTo>
                  <a:lnTo>
                    <a:pt x="139852" y="243888"/>
                  </a:lnTo>
                  <a:lnTo>
                    <a:pt x="139641" y="242636"/>
                  </a:lnTo>
                  <a:lnTo>
                    <a:pt x="139250" y="242401"/>
                  </a:lnTo>
                  <a:lnTo>
                    <a:pt x="136785" y="242511"/>
                  </a:lnTo>
                  <a:lnTo>
                    <a:pt x="136026" y="241478"/>
                  </a:lnTo>
                  <a:lnTo>
                    <a:pt x="135697" y="241596"/>
                  </a:lnTo>
                  <a:lnTo>
                    <a:pt x="134728" y="241275"/>
                  </a:lnTo>
                  <a:lnTo>
                    <a:pt x="132748" y="239804"/>
                  </a:lnTo>
                  <a:lnTo>
                    <a:pt x="130667" y="240774"/>
                  </a:lnTo>
                  <a:lnTo>
                    <a:pt x="126341" y="240649"/>
                  </a:lnTo>
                  <a:lnTo>
                    <a:pt x="120794" y="240680"/>
                  </a:lnTo>
                  <a:lnTo>
                    <a:pt x="115052" y="240719"/>
                  </a:lnTo>
                  <a:lnTo>
                    <a:pt x="109794" y="240672"/>
                  </a:lnTo>
                  <a:lnTo>
                    <a:pt x="104529" y="240626"/>
                  </a:lnTo>
                  <a:lnTo>
                    <a:pt x="104005" y="239256"/>
                  </a:lnTo>
                  <a:lnTo>
                    <a:pt x="102917" y="238552"/>
                  </a:lnTo>
                  <a:lnTo>
                    <a:pt x="100954" y="238490"/>
                  </a:lnTo>
                  <a:lnTo>
                    <a:pt x="95172" y="238764"/>
                  </a:lnTo>
                  <a:lnTo>
                    <a:pt x="90744" y="238544"/>
                  </a:lnTo>
                  <a:lnTo>
                    <a:pt x="89328" y="238365"/>
                  </a:lnTo>
                  <a:lnTo>
                    <a:pt x="87756" y="238012"/>
                  </a:lnTo>
                  <a:lnTo>
                    <a:pt x="84063" y="237692"/>
                  </a:lnTo>
                  <a:lnTo>
                    <a:pt x="79494" y="237950"/>
                  </a:lnTo>
                  <a:lnTo>
                    <a:pt x="78454" y="237879"/>
                  </a:lnTo>
                  <a:lnTo>
                    <a:pt x="74800" y="237926"/>
                  </a:lnTo>
                  <a:lnTo>
                    <a:pt x="66445" y="237559"/>
                  </a:lnTo>
                  <a:lnTo>
                    <a:pt x="61821" y="237613"/>
                  </a:lnTo>
                  <a:lnTo>
                    <a:pt x="61930" y="238451"/>
                  </a:lnTo>
                  <a:lnTo>
                    <a:pt x="61633" y="239045"/>
                  </a:lnTo>
                  <a:lnTo>
                    <a:pt x="61391" y="240500"/>
                  </a:lnTo>
                  <a:lnTo>
                    <a:pt x="56290" y="240493"/>
                  </a:lnTo>
                  <a:lnTo>
                    <a:pt x="49577" y="240493"/>
                  </a:lnTo>
                  <a:lnTo>
                    <a:pt x="43240" y="240493"/>
                  </a:lnTo>
                  <a:lnTo>
                    <a:pt x="38953" y="240493"/>
                  </a:lnTo>
                  <a:lnTo>
                    <a:pt x="31771" y="240493"/>
                  </a:lnTo>
                  <a:lnTo>
                    <a:pt x="29362" y="239499"/>
                  </a:lnTo>
                  <a:lnTo>
                    <a:pt x="28634" y="238857"/>
                  </a:lnTo>
                  <a:lnTo>
                    <a:pt x="28485" y="238138"/>
                  </a:lnTo>
                  <a:lnTo>
                    <a:pt x="28399" y="237653"/>
                  </a:lnTo>
                  <a:lnTo>
                    <a:pt x="27836" y="237512"/>
                  </a:lnTo>
                  <a:lnTo>
                    <a:pt x="28297" y="232380"/>
                  </a:lnTo>
                  <a:lnTo>
                    <a:pt x="29307" y="228108"/>
                  </a:lnTo>
                  <a:lnTo>
                    <a:pt x="29698" y="224141"/>
                  </a:lnTo>
                  <a:lnTo>
                    <a:pt x="31083" y="220598"/>
                  </a:lnTo>
                  <a:lnTo>
                    <a:pt x="30347" y="217085"/>
                  </a:lnTo>
                  <a:lnTo>
                    <a:pt x="29494" y="215551"/>
                  </a:lnTo>
                  <a:lnTo>
                    <a:pt x="25012" y="210576"/>
                  </a:lnTo>
                  <a:lnTo>
                    <a:pt x="27069" y="208698"/>
                  </a:lnTo>
                  <a:lnTo>
                    <a:pt x="24362" y="208956"/>
                  </a:lnTo>
                  <a:lnTo>
                    <a:pt x="23783" y="207102"/>
                  </a:lnTo>
                  <a:lnTo>
                    <a:pt x="22469" y="204888"/>
                  </a:lnTo>
                  <a:lnTo>
                    <a:pt x="23275" y="204528"/>
                  </a:lnTo>
                  <a:lnTo>
                    <a:pt x="24049" y="203315"/>
                  </a:lnTo>
                  <a:lnTo>
                    <a:pt x="26498" y="203683"/>
                  </a:lnTo>
                  <a:lnTo>
                    <a:pt x="26420" y="203089"/>
                  </a:lnTo>
                  <a:lnTo>
                    <a:pt x="24308" y="201227"/>
                  </a:lnTo>
                  <a:lnTo>
                    <a:pt x="24511" y="200288"/>
                  </a:lnTo>
                  <a:lnTo>
                    <a:pt x="25379" y="199240"/>
                  </a:lnTo>
                  <a:lnTo>
                    <a:pt x="24957" y="198794"/>
                  </a:lnTo>
                  <a:lnTo>
                    <a:pt x="23439" y="199889"/>
                  </a:lnTo>
                  <a:lnTo>
                    <a:pt x="22344" y="199850"/>
                  </a:lnTo>
                  <a:lnTo>
                    <a:pt x="21499" y="199146"/>
                  </a:lnTo>
                  <a:lnTo>
                    <a:pt x="20873" y="199028"/>
                  </a:lnTo>
                  <a:lnTo>
                    <a:pt x="21248" y="200452"/>
                  </a:lnTo>
                  <a:lnTo>
                    <a:pt x="20396" y="201727"/>
                  </a:lnTo>
                  <a:lnTo>
                    <a:pt x="19590" y="202173"/>
                  </a:lnTo>
                  <a:lnTo>
                    <a:pt x="18213" y="202095"/>
                  </a:lnTo>
                  <a:lnTo>
                    <a:pt x="17087" y="201774"/>
                  </a:lnTo>
                  <a:lnTo>
                    <a:pt x="16781" y="201062"/>
                  </a:lnTo>
                  <a:lnTo>
                    <a:pt x="15725" y="200523"/>
                  </a:lnTo>
                  <a:lnTo>
                    <a:pt x="12752" y="199576"/>
                  </a:lnTo>
                  <a:lnTo>
                    <a:pt x="10257" y="198465"/>
                  </a:lnTo>
                  <a:lnTo>
                    <a:pt x="9756" y="195430"/>
                  </a:lnTo>
                  <a:lnTo>
                    <a:pt x="8762" y="194123"/>
                  </a:lnTo>
                  <a:lnTo>
                    <a:pt x="8356" y="192644"/>
                  </a:lnTo>
                  <a:lnTo>
                    <a:pt x="8121" y="190955"/>
                  </a:lnTo>
                  <a:lnTo>
                    <a:pt x="8465" y="188357"/>
                  </a:lnTo>
                  <a:lnTo>
                    <a:pt x="7823" y="187942"/>
                  </a:lnTo>
                  <a:lnTo>
                    <a:pt x="7104" y="187802"/>
                  </a:lnTo>
                  <a:lnTo>
                    <a:pt x="6024" y="187927"/>
                  </a:lnTo>
                  <a:lnTo>
                    <a:pt x="5031" y="187786"/>
                  </a:lnTo>
                  <a:lnTo>
                    <a:pt x="3842" y="186346"/>
                  </a:lnTo>
                  <a:lnTo>
                    <a:pt x="2801" y="185791"/>
                  </a:lnTo>
                  <a:lnTo>
                    <a:pt x="3442" y="188435"/>
                  </a:lnTo>
                  <a:lnTo>
                    <a:pt x="2707" y="189178"/>
                  </a:lnTo>
                  <a:lnTo>
                    <a:pt x="915" y="188967"/>
                  </a:lnTo>
                  <a:lnTo>
                    <a:pt x="149" y="187966"/>
                  </a:lnTo>
                  <a:lnTo>
                    <a:pt x="0" y="187215"/>
                  </a:lnTo>
                  <a:lnTo>
                    <a:pt x="822" y="184023"/>
                  </a:lnTo>
                  <a:lnTo>
                    <a:pt x="501" y="183952"/>
                  </a:lnTo>
                  <a:lnTo>
                    <a:pt x="1142" y="182255"/>
                  </a:lnTo>
                  <a:lnTo>
                    <a:pt x="2363" y="180189"/>
                  </a:lnTo>
                  <a:lnTo>
                    <a:pt x="4013" y="177569"/>
                  </a:lnTo>
                  <a:lnTo>
                    <a:pt x="5883" y="174267"/>
                  </a:lnTo>
                  <a:lnTo>
                    <a:pt x="7166" y="168439"/>
                  </a:lnTo>
                  <a:lnTo>
                    <a:pt x="8035" y="164801"/>
                  </a:lnTo>
                  <a:lnTo>
                    <a:pt x="8825" y="161484"/>
                  </a:lnTo>
                  <a:lnTo>
                    <a:pt x="10194" y="158487"/>
                  </a:lnTo>
                  <a:lnTo>
                    <a:pt x="11579" y="156484"/>
                  </a:lnTo>
                  <a:lnTo>
                    <a:pt x="15498" y="152604"/>
                  </a:lnTo>
                  <a:lnTo>
                    <a:pt x="18456" y="149670"/>
                  </a:lnTo>
                  <a:lnTo>
                    <a:pt x="19965" y="148489"/>
                  </a:lnTo>
                  <a:lnTo>
                    <a:pt x="21014" y="147495"/>
                  </a:lnTo>
                  <a:lnTo>
                    <a:pt x="22860" y="146361"/>
                  </a:lnTo>
                  <a:lnTo>
                    <a:pt x="24746" y="145007"/>
                  </a:lnTo>
                  <a:lnTo>
                    <a:pt x="26193" y="142418"/>
                  </a:lnTo>
                  <a:lnTo>
                    <a:pt x="27374" y="140001"/>
                  </a:lnTo>
                  <a:lnTo>
                    <a:pt x="28274" y="139476"/>
                  </a:lnTo>
                  <a:lnTo>
                    <a:pt x="29455" y="139054"/>
                  </a:lnTo>
                  <a:lnTo>
                    <a:pt x="33070" y="136456"/>
                  </a:lnTo>
                  <a:lnTo>
                    <a:pt x="35362" y="134806"/>
                  </a:lnTo>
                  <a:lnTo>
                    <a:pt x="35894" y="135627"/>
                  </a:lnTo>
                  <a:lnTo>
                    <a:pt x="36285" y="136644"/>
                  </a:lnTo>
                  <a:lnTo>
                    <a:pt x="36723" y="137114"/>
                  </a:lnTo>
                  <a:lnTo>
                    <a:pt x="38648" y="137434"/>
                  </a:lnTo>
                  <a:lnTo>
                    <a:pt x="41284" y="137419"/>
                  </a:lnTo>
                  <a:lnTo>
                    <a:pt x="42802" y="137121"/>
                  </a:lnTo>
                  <a:lnTo>
                    <a:pt x="43608" y="136261"/>
                  </a:lnTo>
                  <a:lnTo>
                    <a:pt x="44429" y="133906"/>
                  </a:lnTo>
                  <a:lnTo>
                    <a:pt x="44907" y="133460"/>
                  </a:lnTo>
                  <a:lnTo>
                    <a:pt x="45525" y="133343"/>
                  </a:lnTo>
                  <a:lnTo>
                    <a:pt x="48404" y="134986"/>
                  </a:lnTo>
                  <a:lnTo>
                    <a:pt x="50798" y="137325"/>
                  </a:lnTo>
                  <a:lnTo>
                    <a:pt x="53160" y="139640"/>
                  </a:lnTo>
                  <a:lnTo>
                    <a:pt x="54357" y="140462"/>
                  </a:lnTo>
                  <a:lnTo>
                    <a:pt x="54882" y="141370"/>
                  </a:lnTo>
                  <a:lnTo>
                    <a:pt x="55914" y="145586"/>
                  </a:lnTo>
                  <a:lnTo>
                    <a:pt x="56509" y="146635"/>
                  </a:lnTo>
                  <a:lnTo>
                    <a:pt x="57534" y="147073"/>
                  </a:lnTo>
                  <a:lnTo>
                    <a:pt x="59380" y="146791"/>
                  </a:lnTo>
                  <a:lnTo>
                    <a:pt x="61297" y="146048"/>
                  </a:lnTo>
                  <a:lnTo>
                    <a:pt x="62987" y="144968"/>
                  </a:lnTo>
                  <a:lnTo>
                    <a:pt x="64653" y="143568"/>
                  </a:lnTo>
                  <a:lnTo>
                    <a:pt x="65787" y="142308"/>
                  </a:lnTo>
                  <a:lnTo>
                    <a:pt x="66280" y="141377"/>
                  </a:lnTo>
                  <a:lnTo>
                    <a:pt x="66530" y="137927"/>
                  </a:lnTo>
                  <a:lnTo>
                    <a:pt x="66906" y="137168"/>
                  </a:lnTo>
                  <a:lnTo>
                    <a:pt x="68604" y="135791"/>
                  </a:lnTo>
                  <a:lnTo>
                    <a:pt x="71452" y="133491"/>
                  </a:lnTo>
                  <a:lnTo>
                    <a:pt x="73079" y="132169"/>
                  </a:lnTo>
                  <a:lnTo>
                    <a:pt x="72938" y="131700"/>
                  </a:lnTo>
                  <a:lnTo>
                    <a:pt x="71921" y="130291"/>
                  </a:lnTo>
                  <a:lnTo>
                    <a:pt x="71021" y="128742"/>
                  </a:lnTo>
                  <a:lnTo>
                    <a:pt x="71937" y="127147"/>
                  </a:lnTo>
                  <a:lnTo>
                    <a:pt x="72883" y="125918"/>
                  </a:lnTo>
                  <a:lnTo>
                    <a:pt x="76474" y="121764"/>
                  </a:lnTo>
                  <a:lnTo>
                    <a:pt x="76490" y="120387"/>
                  </a:lnTo>
                  <a:lnTo>
                    <a:pt x="76678" y="118721"/>
                  </a:lnTo>
                  <a:lnTo>
                    <a:pt x="79549" y="113995"/>
                  </a:lnTo>
                  <a:lnTo>
                    <a:pt x="81199" y="107721"/>
                  </a:lnTo>
                  <a:lnTo>
                    <a:pt x="81246" y="106508"/>
                  </a:lnTo>
                  <a:lnTo>
                    <a:pt x="82960" y="103481"/>
                  </a:lnTo>
                  <a:lnTo>
                    <a:pt x="84986" y="99600"/>
                  </a:lnTo>
                  <a:lnTo>
                    <a:pt x="88921" y="98974"/>
                  </a:lnTo>
                  <a:lnTo>
                    <a:pt x="90431" y="98004"/>
                  </a:lnTo>
                  <a:lnTo>
                    <a:pt x="92176" y="96291"/>
                  </a:lnTo>
                  <a:lnTo>
                    <a:pt x="93302" y="94695"/>
                  </a:lnTo>
                  <a:lnTo>
                    <a:pt x="93834" y="93177"/>
                  </a:lnTo>
                  <a:lnTo>
                    <a:pt x="94225" y="90243"/>
                  </a:lnTo>
                  <a:lnTo>
                    <a:pt x="94922" y="86903"/>
                  </a:lnTo>
                  <a:lnTo>
                    <a:pt x="95352" y="83969"/>
                  </a:lnTo>
                  <a:lnTo>
                    <a:pt x="96534" y="81254"/>
                  </a:lnTo>
                  <a:lnTo>
                    <a:pt x="98505" y="79885"/>
                  </a:lnTo>
                  <a:lnTo>
                    <a:pt x="101932" y="78743"/>
                  </a:lnTo>
                  <a:lnTo>
                    <a:pt x="102448" y="78211"/>
                  </a:lnTo>
                  <a:lnTo>
                    <a:pt x="102941" y="76411"/>
                  </a:lnTo>
                  <a:lnTo>
                    <a:pt x="103324" y="72672"/>
                  </a:lnTo>
                  <a:lnTo>
                    <a:pt x="103434" y="70419"/>
                  </a:lnTo>
                  <a:lnTo>
                    <a:pt x="103567" y="69441"/>
                  </a:lnTo>
                  <a:lnTo>
                    <a:pt x="104005" y="67751"/>
                  </a:lnTo>
                  <a:lnTo>
                    <a:pt x="107181" y="64755"/>
                  </a:lnTo>
                  <a:lnTo>
                    <a:pt x="108590" y="60061"/>
                  </a:lnTo>
                  <a:lnTo>
                    <a:pt x="109841" y="55140"/>
                  </a:lnTo>
                  <a:lnTo>
                    <a:pt x="113448" y="49186"/>
                  </a:lnTo>
                  <a:lnTo>
                    <a:pt x="117672" y="43256"/>
                  </a:lnTo>
                  <a:lnTo>
                    <a:pt x="119628" y="41660"/>
                  </a:lnTo>
                  <a:lnTo>
                    <a:pt x="121279" y="40925"/>
                  </a:lnTo>
                  <a:lnTo>
                    <a:pt x="123188" y="40846"/>
                  </a:lnTo>
                  <a:lnTo>
                    <a:pt x="124487" y="40408"/>
                  </a:lnTo>
                  <a:lnTo>
                    <a:pt x="129032" y="37451"/>
                  </a:lnTo>
                  <a:lnTo>
                    <a:pt x="130933" y="36449"/>
                  </a:lnTo>
                  <a:lnTo>
                    <a:pt x="132333" y="35425"/>
                  </a:lnTo>
                  <a:lnTo>
                    <a:pt x="132670" y="34525"/>
                  </a:lnTo>
                  <a:lnTo>
                    <a:pt x="132810" y="33218"/>
                  </a:lnTo>
                  <a:lnTo>
                    <a:pt x="132373" y="30152"/>
                  </a:lnTo>
                  <a:lnTo>
                    <a:pt x="133155" y="27906"/>
                  </a:lnTo>
                  <a:lnTo>
                    <a:pt x="133617" y="24409"/>
                  </a:lnTo>
                  <a:lnTo>
                    <a:pt x="133804" y="21687"/>
                  </a:lnTo>
                  <a:lnTo>
                    <a:pt x="133640" y="20740"/>
                  </a:lnTo>
                  <a:lnTo>
                    <a:pt x="132928" y="19433"/>
                  </a:lnTo>
                  <a:lnTo>
                    <a:pt x="132795" y="19152"/>
                  </a:lnTo>
                  <a:lnTo>
                    <a:pt x="131434" y="17454"/>
                  </a:lnTo>
                  <a:lnTo>
                    <a:pt x="129157" y="16429"/>
                  </a:lnTo>
                  <a:lnTo>
                    <a:pt x="126028" y="16148"/>
                  </a:lnTo>
                  <a:lnTo>
                    <a:pt x="124369" y="15545"/>
                  </a:lnTo>
                  <a:lnTo>
                    <a:pt x="124096" y="14121"/>
                  </a:lnTo>
                  <a:lnTo>
                    <a:pt x="123939" y="13300"/>
                  </a:lnTo>
                  <a:lnTo>
                    <a:pt x="123775" y="12408"/>
                  </a:lnTo>
                  <a:lnTo>
                    <a:pt x="123548" y="10429"/>
                  </a:lnTo>
                  <a:lnTo>
                    <a:pt x="121443" y="0"/>
                  </a:lnTo>
                  <a:lnTo>
                    <a:pt x="125418" y="31"/>
                  </a:lnTo>
                  <a:lnTo>
                    <a:pt x="130174" y="1275"/>
                  </a:lnTo>
                  <a:lnTo>
                    <a:pt x="131371" y="2214"/>
                  </a:lnTo>
                  <a:lnTo>
                    <a:pt x="132005" y="5782"/>
                  </a:lnTo>
                  <a:lnTo>
                    <a:pt x="133726" y="7808"/>
                  </a:lnTo>
                  <a:lnTo>
                    <a:pt x="136754" y="9466"/>
                  </a:lnTo>
                  <a:lnTo>
                    <a:pt x="138639" y="12901"/>
                  </a:lnTo>
                  <a:lnTo>
                    <a:pt x="139375" y="18096"/>
                  </a:lnTo>
                  <a:lnTo>
                    <a:pt x="141041" y="21201"/>
                  </a:lnTo>
                  <a:lnTo>
                    <a:pt x="141424" y="21694"/>
                  </a:lnTo>
                  <a:lnTo>
                    <a:pt x="143310" y="26177"/>
                  </a:lnTo>
                  <a:lnTo>
                    <a:pt x="143779" y="27554"/>
                  </a:lnTo>
                  <a:lnTo>
                    <a:pt x="143920" y="30253"/>
                  </a:lnTo>
                  <a:lnTo>
                    <a:pt x="143709" y="32076"/>
                  </a:lnTo>
                  <a:lnTo>
                    <a:pt x="144671" y="34329"/>
                  </a:lnTo>
                  <a:lnTo>
                    <a:pt x="143216" y="38178"/>
                  </a:lnTo>
                  <a:lnTo>
                    <a:pt x="142778" y="40533"/>
                  </a:lnTo>
                  <a:lnTo>
                    <a:pt x="142653" y="43843"/>
                  </a:lnTo>
                  <a:lnTo>
                    <a:pt x="143505" y="49679"/>
                  </a:lnTo>
                  <a:lnTo>
                    <a:pt x="144898" y="54177"/>
                  </a:lnTo>
                  <a:lnTo>
                    <a:pt x="146408" y="57815"/>
                  </a:lnTo>
                  <a:lnTo>
                    <a:pt x="148059" y="60640"/>
                  </a:lnTo>
                  <a:lnTo>
                    <a:pt x="150773" y="63753"/>
                  </a:lnTo>
                  <a:lnTo>
                    <a:pt x="153676" y="66593"/>
                  </a:lnTo>
                  <a:lnTo>
                    <a:pt x="156375" y="68385"/>
                  </a:lnTo>
                  <a:lnTo>
                    <a:pt x="153871" y="69433"/>
                  </a:lnTo>
                  <a:lnTo>
                    <a:pt x="149021" y="69566"/>
                  </a:lnTo>
                  <a:lnTo>
                    <a:pt x="146236" y="68964"/>
                  </a:lnTo>
                  <a:lnTo>
                    <a:pt x="144906" y="68932"/>
                  </a:lnTo>
                  <a:lnTo>
                    <a:pt x="143568" y="69308"/>
                  </a:lnTo>
                  <a:lnTo>
                    <a:pt x="138389" y="69848"/>
                  </a:lnTo>
                  <a:lnTo>
                    <a:pt x="133163" y="69597"/>
                  </a:lnTo>
                  <a:lnTo>
                    <a:pt x="128320" y="68885"/>
                  </a:lnTo>
                  <a:lnTo>
                    <a:pt x="125379" y="69003"/>
                  </a:lnTo>
                  <a:lnTo>
                    <a:pt x="123109" y="70732"/>
                  </a:lnTo>
                  <a:lnTo>
                    <a:pt x="121263" y="73329"/>
                  </a:lnTo>
                  <a:lnTo>
                    <a:pt x="119542" y="75387"/>
                  </a:lnTo>
                  <a:lnTo>
                    <a:pt x="120145" y="77663"/>
                  </a:lnTo>
                  <a:lnTo>
                    <a:pt x="121443" y="78923"/>
                  </a:lnTo>
                  <a:lnTo>
                    <a:pt x="123947" y="81692"/>
                  </a:lnTo>
                  <a:lnTo>
                    <a:pt x="126184" y="84376"/>
                  </a:lnTo>
                  <a:lnTo>
                    <a:pt x="127334" y="86175"/>
                  </a:lnTo>
                  <a:lnTo>
                    <a:pt x="131809" y="90118"/>
                  </a:lnTo>
                  <a:lnTo>
                    <a:pt x="136128" y="93639"/>
                  </a:lnTo>
                  <a:lnTo>
                    <a:pt x="136973" y="94226"/>
                  </a:lnTo>
                  <a:lnTo>
                    <a:pt x="138185" y="94859"/>
                  </a:lnTo>
                  <a:lnTo>
                    <a:pt x="138936" y="95117"/>
                  </a:lnTo>
                  <a:lnTo>
                    <a:pt x="141291" y="97136"/>
                  </a:lnTo>
                  <a:lnTo>
                    <a:pt x="144546" y="100445"/>
                  </a:lnTo>
                  <a:lnTo>
                    <a:pt x="147534" y="105624"/>
                  </a:lnTo>
                  <a:lnTo>
                    <a:pt x="149654" y="110882"/>
                  </a:lnTo>
                  <a:lnTo>
                    <a:pt x="151720" y="115990"/>
                  </a:lnTo>
                  <a:lnTo>
                    <a:pt x="152627" y="116851"/>
                  </a:lnTo>
                  <a:lnTo>
                    <a:pt x="154067" y="117399"/>
                  </a:lnTo>
                  <a:lnTo>
                    <a:pt x="154239" y="118494"/>
                  </a:lnTo>
                  <a:lnTo>
                    <a:pt x="154130" y="120113"/>
                  </a:lnTo>
                  <a:lnTo>
                    <a:pt x="153684" y="1214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0" name="Freeform: Shape 619">
              <a:extLst>
                <a:ext uri="{FF2B5EF4-FFF2-40B4-BE49-F238E27FC236}">
                  <a16:creationId xmlns:a16="http://schemas.microsoft.com/office/drawing/2014/main" id="{30A95977-5BFA-6B19-6656-08852413E2F2}"/>
                </a:ext>
              </a:extLst>
            </p:cNvPr>
            <p:cNvSpPr>
              <a:spLocks/>
            </p:cNvSpPr>
            <p:nvPr/>
          </p:nvSpPr>
          <p:spPr>
            <a:xfrm>
              <a:off x="8867038" y="3257646"/>
              <a:ext cx="1342548" cy="986691"/>
            </a:xfrm>
            <a:custGeom>
              <a:avLst/>
              <a:gdLst>
                <a:gd name="connsiteX0" fmla="*/ 818574 w 1342548"/>
                <a:gd name="connsiteY0" fmla="*/ 945728 h 986691"/>
                <a:gd name="connsiteX1" fmla="*/ 819669 w 1342548"/>
                <a:gd name="connsiteY1" fmla="*/ 946761 h 986691"/>
                <a:gd name="connsiteX2" fmla="*/ 820381 w 1342548"/>
                <a:gd name="connsiteY2" fmla="*/ 948255 h 986691"/>
                <a:gd name="connsiteX3" fmla="*/ 820968 w 1342548"/>
                <a:gd name="connsiteY3" fmla="*/ 951009 h 986691"/>
                <a:gd name="connsiteX4" fmla="*/ 821320 w 1342548"/>
                <a:gd name="connsiteY4" fmla="*/ 953544 h 986691"/>
                <a:gd name="connsiteX5" fmla="*/ 819106 w 1342548"/>
                <a:gd name="connsiteY5" fmla="*/ 955156 h 986691"/>
                <a:gd name="connsiteX6" fmla="*/ 817119 w 1342548"/>
                <a:gd name="connsiteY6" fmla="*/ 955805 h 986691"/>
                <a:gd name="connsiteX7" fmla="*/ 813137 w 1342548"/>
                <a:gd name="connsiteY7" fmla="*/ 961977 h 986691"/>
                <a:gd name="connsiteX8" fmla="*/ 812307 w 1342548"/>
                <a:gd name="connsiteY8" fmla="*/ 963926 h 986691"/>
                <a:gd name="connsiteX9" fmla="*/ 811634 w 1342548"/>
                <a:gd name="connsiteY9" fmla="*/ 964739 h 986691"/>
                <a:gd name="connsiteX10" fmla="*/ 811423 w 1342548"/>
                <a:gd name="connsiteY10" fmla="*/ 965584 h 986691"/>
                <a:gd name="connsiteX11" fmla="*/ 811501 w 1342548"/>
                <a:gd name="connsiteY11" fmla="*/ 966429 h 986691"/>
                <a:gd name="connsiteX12" fmla="*/ 810469 w 1342548"/>
                <a:gd name="connsiteY12" fmla="*/ 969386 h 986691"/>
                <a:gd name="connsiteX13" fmla="*/ 809561 w 1342548"/>
                <a:gd name="connsiteY13" fmla="*/ 973024 h 986691"/>
                <a:gd name="connsiteX14" fmla="*/ 808982 w 1342548"/>
                <a:gd name="connsiteY14" fmla="*/ 974511 h 986691"/>
                <a:gd name="connsiteX15" fmla="*/ 807840 w 1342548"/>
                <a:gd name="connsiteY15" fmla="*/ 975653 h 986691"/>
                <a:gd name="connsiteX16" fmla="*/ 806393 w 1342548"/>
                <a:gd name="connsiteY16" fmla="*/ 976232 h 986691"/>
                <a:gd name="connsiteX17" fmla="*/ 805454 w 1342548"/>
                <a:gd name="connsiteY17" fmla="*/ 976318 h 986691"/>
                <a:gd name="connsiteX18" fmla="*/ 804601 w 1342548"/>
                <a:gd name="connsiteY18" fmla="*/ 976631 h 986691"/>
                <a:gd name="connsiteX19" fmla="*/ 802496 w 1342548"/>
                <a:gd name="connsiteY19" fmla="*/ 978610 h 986691"/>
                <a:gd name="connsiteX20" fmla="*/ 800126 w 1342548"/>
                <a:gd name="connsiteY20" fmla="*/ 980097 h 986691"/>
                <a:gd name="connsiteX21" fmla="*/ 800525 w 1342548"/>
                <a:gd name="connsiteY21" fmla="*/ 980777 h 986691"/>
                <a:gd name="connsiteX22" fmla="*/ 800549 w 1342548"/>
                <a:gd name="connsiteY22" fmla="*/ 981427 h 986691"/>
                <a:gd name="connsiteX23" fmla="*/ 799508 w 1342548"/>
                <a:gd name="connsiteY23" fmla="*/ 982146 h 986691"/>
                <a:gd name="connsiteX24" fmla="*/ 798358 w 1342548"/>
                <a:gd name="connsiteY24" fmla="*/ 982005 h 986691"/>
                <a:gd name="connsiteX25" fmla="*/ 795017 w 1342548"/>
                <a:gd name="connsiteY25" fmla="*/ 982592 h 986691"/>
                <a:gd name="connsiteX26" fmla="*/ 793797 w 1342548"/>
                <a:gd name="connsiteY26" fmla="*/ 983703 h 986691"/>
                <a:gd name="connsiteX27" fmla="*/ 792545 w 1342548"/>
                <a:gd name="connsiteY27" fmla="*/ 985753 h 986691"/>
                <a:gd name="connsiteX28" fmla="*/ 792068 w 1342548"/>
                <a:gd name="connsiteY28" fmla="*/ 986035 h 986691"/>
                <a:gd name="connsiteX29" fmla="*/ 790049 w 1342548"/>
                <a:gd name="connsiteY29" fmla="*/ 986512 h 986691"/>
                <a:gd name="connsiteX30" fmla="*/ 788516 w 1342548"/>
                <a:gd name="connsiteY30" fmla="*/ 986692 h 986691"/>
                <a:gd name="connsiteX31" fmla="*/ 785896 w 1342548"/>
                <a:gd name="connsiteY31" fmla="*/ 985244 h 986691"/>
                <a:gd name="connsiteX32" fmla="*/ 784597 w 1342548"/>
                <a:gd name="connsiteY32" fmla="*/ 984822 h 986691"/>
                <a:gd name="connsiteX33" fmla="*/ 781139 w 1342548"/>
                <a:gd name="connsiteY33" fmla="*/ 984235 h 986691"/>
                <a:gd name="connsiteX34" fmla="*/ 777767 w 1342548"/>
                <a:gd name="connsiteY34" fmla="*/ 983257 h 986691"/>
                <a:gd name="connsiteX35" fmla="*/ 775404 w 1342548"/>
                <a:gd name="connsiteY35" fmla="*/ 982138 h 986691"/>
                <a:gd name="connsiteX36" fmla="*/ 770561 w 1342548"/>
                <a:gd name="connsiteY36" fmla="*/ 979400 h 986691"/>
                <a:gd name="connsiteX37" fmla="*/ 769998 w 1342548"/>
                <a:gd name="connsiteY37" fmla="*/ 974448 h 986691"/>
                <a:gd name="connsiteX38" fmla="*/ 769169 w 1342548"/>
                <a:gd name="connsiteY38" fmla="*/ 971773 h 986691"/>
                <a:gd name="connsiteX39" fmla="*/ 769114 w 1342548"/>
                <a:gd name="connsiteY39" fmla="*/ 970818 h 986691"/>
                <a:gd name="connsiteX40" fmla="*/ 769435 w 1342548"/>
                <a:gd name="connsiteY40" fmla="*/ 962564 h 986691"/>
                <a:gd name="connsiteX41" fmla="*/ 769771 w 1342548"/>
                <a:gd name="connsiteY41" fmla="*/ 961657 h 986691"/>
                <a:gd name="connsiteX42" fmla="*/ 770389 w 1342548"/>
                <a:gd name="connsiteY42" fmla="*/ 960867 h 986691"/>
                <a:gd name="connsiteX43" fmla="*/ 772525 w 1342548"/>
                <a:gd name="connsiteY43" fmla="*/ 959020 h 986691"/>
                <a:gd name="connsiteX44" fmla="*/ 774974 w 1342548"/>
                <a:gd name="connsiteY44" fmla="*/ 957557 h 986691"/>
                <a:gd name="connsiteX45" fmla="*/ 778487 w 1342548"/>
                <a:gd name="connsiteY45" fmla="*/ 954490 h 986691"/>
                <a:gd name="connsiteX46" fmla="*/ 781037 w 1342548"/>
                <a:gd name="connsiteY46" fmla="*/ 953090 h 986691"/>
                <a:gd name="connsiteX47" fmla="*/ 783173 w 1342548"/>
                <a:gd name="connsiteY47" fmla="*/ 951072 h 986691"/>
                <a:gd name="connsiteX48" fmla="*/ 781921 w 1342548"/>
                <a:gd name="connsiteY48" fmla="*/ 951158 h 986691"/>
                <a:gd name="connsiteX49" fmla="*/ 780998 w 1342548"/>
                <a:gd name="connsiteY49" fmla="*/ 950900 h 986691"/>
                <a:gd name="connsiteX50" fmla="*/ 781906 w 1342548"/>
                <a:gd name="connsiteY50" fmla="*/ 949171 h 986691"/>
                <a:gd name="connsiteX51" fmla="*/ 782883 w 1342548"/>
                <a:gd name="connsiteY51" fmla="*/ 948247 h 986691"/>
                <a:gd name="connsiteX52" fmla="*/ 784018 w 1342548"/>
                <a:gd name="connsiteY52" fmla="*/ 947747 h 986691"/>
                <a:gd name="connsiteX53" fmla="*/ 786287 w 1342548"/>
                <a:gd name="connsiteY53" fmla="*/ 948107 h 986691"/>
                <a:gd name="connsiteX54" fmla="*/ 788383 w 1342548"/>
                <a:gd name="connsiteY54" fmla="*/ 947747 h 986691"/>
                <a:gd name="connsiteX55" fmla="*/ 789932 w 1342548"/>
                <a:gd name="connsiteY55" fmla="*/ 946213 h 986691"/>
                <a:gd name="connsiteX56" fmla="*/ 791403 w 1342548"/>
                <a:gd name="connsiteY56" fmla="*/ 945885 h 986691"/>
                <a:gd name="connsiteX57" fmla="*/ 797005 w 1342548"/>
                <a:gd name="connsiteY57" fmla="*/ 946386 h 986691"/>
                <a:gd name="connsiteX58" fmla="*/ 800885 w 1342548"/>
                <a:gd name="connsiteY58" fmla="*/ 945681 h 986691"/>
                <a:gd name="connsiteX59" fmla="*/ 802825 w 1342548"/>
                <a:gd name="connsiteY59" fmla="*/ 944265 h 986691"/>
                <a:gd name="connsiteX60" fmla="*/ 803740 w 1342548"/>
                <a:gd name="connsiteY60" fmla="*/ 944210 h 986691"/>
                <a:gd name="connsiteX61" fmla="*/ 806604 w 1342548"/>
                <a:gd name="connsiteY61" fmla="*/ 944609 h 986691"/>
                <a:gd name="connsiteX62" fmla="*/ 807668 w 1342548"/>
                <a:gd name="connsiteY62" fmla="*/ 946080 h 986691"/>
                <a:gd name="connsiteX63" fmla="*/ 807574 w 1342548"/>
                <a:gd name="connsiteY63" fmla="*/ 945095 h 986691"/>
                <a:gd name="connsiteX64" fmla="*/ 807699 w 1342548"/>
                <a:gd name="connsiteY64" fmla="*/ 944132 h 986691"/>
                <a:gd name="connsiteX65" fmla="*/ 808224 w 1342548"/>
                <a:gd name="connsiteY65" fmla="*/ 944234 h 986691"/>
                <a:gd name="connsiteX66" fmla="*/ 811971 w 1342548"/>
                <a:gd name="connsiteY66" fmla="*/ 946057 h 986691"/>
                <a:gd name="connsiteX67" fmla="*/ 811979 w 1342548"/>
                <a:gd name="connsiteY67" fmla="*/ 943827 h 986691"/>
                <a:gd name="connsiteX68" fmla="*/ 812190 w 1342548"/>
                <a:gd name="connsiteY68" fmla="*/ 943240 h 986691"/>
                <a:gd name="connsiteX69" fmla="*/ 813355 w 1342548"/>
                <a:gd name="connsiteY69" fmla="*/ 942310 h 986691"/>
                <a:gd name="connsiteX70" fmla="*/ 813942 w 1342548"/>
                <a:gd name="connsiteY70" fmla="*/ 942325 h 986691"/>
                <a:gd name="connsiteX71" fmla="*/ 815398 w 1342548"/>
                <a:gd name="connsiteY71" fmla="*/ 944125 h 986691"/>
                <a:gd name="connsiteX72" fmla="*/ 816813 w 1342548"/>
                <a:gd name="connsiteY72" fmla="*/ 945173 h 986691"/>
                <a:gd name="connsiteX73" fmla="*/ 818574 w 1342548"/>
                <a:gd name="connsiteY73" fmla="*/ 945728 h 986691"/>
                <a:gd name="connsiteX74" fmla="*/ 807519 w 1342548"/>
                <a:gd name="connsiteY74" fmla="*/ 920059 h 986691"/>
                <a:gd name="connsiteX75" fmla="*/ 808333 w 1342548"/>
                <a:gd name="connsiteY75" fmla="*/ 920873 h 986691"/>
                <a:gd name="connsiteX76" fmla="*/ 810508 w 1342548"/>
                <a:gd name="connsiteY76" fmla="*/ 920302 h 986691"/>
                <a:gd name="connsiteX77" fmla="*/ 810907 w 1342548"/>
                <a:gd name="connsiteY77" fmla="*/ 921335 h 986691"/>
                <a:gd name="connsiteX78" fmla="*/ 810891 w 1342548"/>
                <a:gd name="connsiteY78" fmla="*/ 921820 h 986691"/>
                <a:gd name="connsiteX79" fmla="*/ 810116 w 1342548"/>
                <a:gd name="connsiteY79" fmla="*/ 923009 h 986691"/>
                <a:gd name="connsiteX80" fmla="*/ 808317 w 1342548"/>
                <a:gd name="connsiteY80" fmla="*/ 922094 h 986691"/>
                <a:gd name="connsiteX81" fmla="*/ 806526 w 1342548"/>
                <a:gd name="connsiteY81" fmla="*/ 922305 h 986691"/>
                <a:gd name="connsiteX82" fmla="*/ 805227 w 1342548"/>
                <a:gd name="connsiteY82" fmla="*/ 922227 h 986691"/>
                <a:gd name="connsiteX83" fmla="*/ 804875 w 1342548"/>
                <a:gd name="connsiteY83" fmla="*/ 921663 h 986691"/>
                <a:gd name="connsiteX84" fmla="*/ 805869 w 1342548"/>
                <a:gd name="connsiteY84" fmla="*/ 920505 h 986691"/>
                <a:gd name="connsiteX85" fmla="*/ 807519 w 1342548"/>
                <a:gd name="connsiteY85" fmla="*/ 920059 h 986691"/>
                <a:gd name="connsiteX86" fmla="*/ 857112 w 1342548"/>
                <a:gd name="connsiteY86" fmla="*/ 907245 h 986691"/>
                <a:gd name="connsiteX87" fmla="*/ 854961 w 1342548"/>
                <a:gd name="connsiteY87" fmla="*/ 907738 h 986691"/>
                <a:gd name="connsiteX88" fmla="*/ 854499 w 1342548"/>
                <a:gd name="connsiteY88" fmla="*/ 907636 h 986691"/>
                <a:gd name="connsiteX89" fmla="*/ 855250 w 1342548"/>
                <a:gd name="connsiteY89" fmla="*/ 906423 h 986691"/>
                <a:gd name="connsiteX90" fmla="*/ 857198 w 1342548"/>
                <a:gd name="connsiteY90" fmla="*/ 905586 h 986691"/>
                <a:gd name="connsiteX91" fmla="*/ 857112 w 1342548"/>
                <a:gd name="connsiteY91" fmla="*/ 907245 h 986691"/>
                <a:gd name="connsiteX92" fmla="*/ 860328 w 1342548"/>
                <a:gd name="connsiteY92" fmla="*/ 908137 h 986691"/>
                <a:gd name="connsiteX93" fmla="*/ 859905 w 1342548"/>
                <a:gd name="connsiteY93" fmla="*/ 908606 h 986691"/>
                <a:gd name="connsiteX94" fmla="*/ 859264 w 1342548"/>
                <a:gd name="connsiteY94" fmla="*/ 907753 h 986691"/>
                <a:gd name="connsiteX95" fmla="*/ 859084 w 1342548"/>
                <a:gd name="connsiteY95" fmla="*/ 906533 h 986691"/>
                <a:gd name="connsiteX96" fmla="*/ 858622 w 1342548"/>
                <a:gd name="connsiteY96" fmla="*/ 905876 h 986691"/>
                <a:gd name="connsiteX97" fmla="*/ 859678 w 1342548"/>
                <a:gd name="connsiteY97" fmla="*/ 905047 h 986691"/>
                <a:gd name="connsiteX98" fmla="*/ 860148 w 1342548"/>
                <a:gd name="connsiteY98" fmla="*/ 904131 h 986691"/>
                <a:gd name="connsiteX99" fmla="*/ 861400 w 1342548"/>
                <a:gd name="connsiteY99" fmla="*/ 904311 h 986691"/>
                <a:gd name="connsiteX100" fmla="*/ 861916 w 1342548"/>
                <a:gd name="connsiteY100" fmla="*/ 904585 h 986691"/>
                <a:gd name="connsiteX101" fmla="*/ 860813 w 1342548"/>
                <a:gd name="connsiteY101" fmla="*/ 905539 h 986691"/>
                <a:gd name="connsiteX102" fmla="*/ 860554 w 1342548"/>
                <a:gd name="connsiteY102" fmla="*/ 905946 h 986691"/>
                <a:gd name="connsiteX103" fmla="*/ 860328 w 1342548"/>
                <a:gd name="connsiteY103" fmla="*/ 908137 h 986691"/>
                <a:gd name="connsiteX104" fmla="*/ 877124 w 1342548"/>
                <a:gd name="connsiteY104" fmla="*/ 879785 h 986691"/>
                <a:gd name="connsiteX105" fmla="*/ 877304 w 1342548"/>
                <a:gd name="connsiteY105" fmla="*/ 880880 h 986691"/>
                <a:gd name="connsiteX106" fmla="*/ 875591 w 1342548"/>
                <a:gd name="connsiteY106" fmla="*/ 879214 h 986691"/>
                <a:gd name="connsiteX107" fmla="*/ 875098 w 1342548"/>
                <a:gd name="connsiteY107" fmla="*/ 879119 h 986691"/>
                <a:gd name="connsiteX108" fmla="*/ 874285 w 1342548"/>
                <a:gd name="connsiteY108" fmla="*/ 878494 h 986691"/>
                <a:gd name="connsiteX109" fmla="*/ 873807 w 1342548"/>
                <a:gd name="connsiteY109" fmla="*/ 877445 h 986691"/>
                <a:gd name="connsiteX110" fmla="*/ 875137 w 1342548"/>
                <a:gd name="connsiteY110" fmla="*/ 877406 h 986691"/>
                <a:gd name="connsiteX111" fmla="*/ 876358 w 1342548"/>
                <a:gd name="connsiteY111" fmla="*/ 878650 h 986691"/>
                <a:gd name="connsiteX112" fmla="*/ 877124 w 1342548"/>
                <a:gd name="connsiteY112" fmla="*/ 879785 h 986691"/>
                <a:gd name="connsiteX113" fmla="*/ 978735 w 1342548"/>
                <a:gd name="connsiteY113" fmla="*/ 839455 h 986691"/>
                <a:gd name="connsiteX114" fmla="*/ 978000 w 1342548"/>
                <a:gd name="connsiteY114" fmla="*/ 840902 h 986691"/>
                <a:gd name="connsiteX115" fmla="*/ 976701 w 1342548"/>
                <a:gd name="connsiteY115" fmla="*/ 840660 h 986691"/>
                <a:gd name="connsiteX116" fmla="*/ 976662 w 1342548"/>
                <a:gd name="connsiteY116" fmla="*/ 839635 h 986691"/>
                <a:gd name="connsiteX117" fmla="*/ 976396 w 1342548"/>
                <a:gd name="connsiteY117" fmla="*/ 839337 h 986691"/>
                <a:gd name="connsiteX118" fmla="*/ 976756 w 1342548"/>
                <a:gd name="connsiteY118" fmla="*/ 838383 h 986691"/>
                <a:gd name="connsiteX119" fmla="*/ 976990 w 1342548"/>
                <a:gd name="connsiteY119" fmla="*/ 838117 h 986691"/>
                <a:gd name="connsiteX120" fmla="*/ 978461 w 1342548"/>
                <a:gd name="connsiteY120" fmla="*/ 838930 h 986691"/>
                <a:gd name="connsiteX121" fmla="*/ 978735 w 1342548"/>
                <a:gd name="connsiteY121" fmla="*/ 839455 h 986691"/>
                <a:gd name="connsiteX122" fmla="*/ 1014699 w 1342548"/>
                <a:gd name="connsiteY122" fmla="*/ 816313 h 986691"/>
                <a:gd name="connsiteX123" fmla="*/ 1013064 w 1342548"/>
                <a:gd name="connsiteY123" fmla="*/ 817432 h 986691"/>
                <a:gd name="connsiteX124" fmla="*/ 1012047 w 1342548"/>
                <a:gd name="connsiteY124" fmla="*/ 816900 h 986691"/>
                <a:gd name="connsiteX125" fmla="*/ 1012032 w 1342548"/>
                <a:gd name="connsiteY125" fmla="*/ 815398 h 986691"/>
                <a:gd name="connsiteX126" fmla="*/ 1012548 w 1342548"/>
                <a:gd name="connsiteY126" fmla="*/ 814044 h 986691"/>
                <a:gd name="connsiteX127" fmla="*/ 1011953 w 1342548"/>
                <a:gd name="connsiteY127" fmla="*/ 813066 h 986691"/>
                <a:gd name="connsiteX128" fmla="*/ 1012533 w 1342548"/>
                <a:gd name="connsiteY128" fmla="*/ 811909 h 986691"/>
                <a:gd name="connsiteX129" fmla="*/ 1013745 w 1342548"/>
                <a:gd name="connsiteY129" fmla="*/ 811564 h 986691"/>
                <a:gd name="connsiteX130" fmla="*/ 1014183 w 1342548"/>
                <a:gd name="connsiteY130" fmla="*/ 812292 h 986691"/>
                <a:gd name="connsiteX131" fmla="*/ 1014864 w 1342548"/>
                <a:gd name="connsiteY131" fmla="*/ 812675 h 986691"/>
                <a:gd name="connsiteX132" fmla="*/ 1015075 w 1342548"/>
                <a:gd name="connsiteY132" fmla="*/ 813074 h 986691"/>
                <a:gd name="connsiteX133" fmla="*/ 1015083 w 1342548"/>
                <a:gd name="connsiteY133" fmla="*/ 813833 h 986691"/>
                <a:gd name="connsiteX134" fmla="*/ 1014434 w 1342548"/>
                <a:gd name="connsiteY134" fmla="*/ 815085 h 986691"/>
                <a:gd name="connsiteX135" fmla="*/ 1014942 w 1342548"/>
                <a:gd name="connsiteY135" fmla="*/ 815765 h 986691"/>
                <a:gd name="connsiteX136" fmla="*/ 1014699 w 1342548"/>
                <a:gd name="connsiteY136" fmla="*/ 816313 h 986691"/>
                <a:gd name="connsiteX137" fmla="*/ 1046103 w 1342548"/>
                <a:gd name="connsiteY137" fmla="*/ 751989 h 986691"/>
                <a:gd name="connsiteX138" fmla="*/ 1044186 w 1342548"/>
                <a:gd name="connsiteY138" fmla="*/ 752583 h 986691"/>
                <a:gd name="connsiteX139" fmla="*/ 1043466 w 1342548"/>
                <a:gd name="connsiteY139" fmla="*/ 752583 h 986691"/>
                <a:gd name="connsiteX140" fmla="*/ 1043529 w 1342548"/>
                <a:gd name="connsiteY140" fmla="*/ 750784 h 986691"/>
                <a:gd name="connsiteX141" fmla="*/ 1045094 w 1342548"/>
                <a:gd name="connsiteY141" fmla="*/ 749071 h 986691"/>
                <a:gd name="connsiteX142" fmla="*/ 1045727 w 1342548"/>
                <a:gd name="connsiteY142" fmla="*/ 749642 h 986691"/>
                <a:gd name="connsiteX143" fmla="*/ 1046087 w 1342548"/>
                <a:gd name="connsiteY143" fmla="*/ 750534 h 986691"/>
                <a:gd name="connsiteX144" fmla="*/ 1046103 w 1342548"/>
                <a:gd name="connsiteY144" fmla="*/ 751989 h 986691"/>
                <a:gd name="connsiteX145" fmla="*/ 1066326 w 1342548"/>
                <a:gd name="connsiteY145" fmla="*/ 712254 h 986691"/>
                <a:gd name="connsiteX146" fmla="*/ 1066248 w 1342548"/>
                <a:gd name="connsiteY146" fmla="*/ 712723 h 986691"/>
                <a:gd name="connsiteX147" fmla="*/ 1064378 w 1342548"/>
                <a:gd name="connsiteY147" fmla="*/ 711088 h 986691"/>
                <a:gd name="connsiteX148" fmla="*/ 1063478 w 1342548"/>
                <a:gd name="connsiteY148" fmla="*/ 710822 h 986691"/>
                <a:gd name="connsiteX149" fmla="*/ 1063909 w 1342548"/>
                <a:gd name="connsiteY149" fmla="*/ 709891 h 986691"/>
                <a:gd name="connsiteX150" fmla="*/ 1065168 w 1342548"/>
                <a:gd name="connsiteY150" fmla="*/ 709656 h 986691"/>
                <a:gd name="connsiteX151" fmla="*/ 1066170 w 1342548"/>
                <a:gd name="connsiteY151" fmla="*/ 711706 h 986691"/>
                <a:gd name="connsiteX152" fmla="*/ 1066326 w 1342548"/>
                <a:gd name="connsiteY152" fmla="*/ 712254 h 986691"/>
                <a:gd name="connsiteX153" fmla="*/ 1071412 w 1342548"/>
                <a:gd name="connsiteY153" fmla="*/ 706887 h 986691"/>
                <a:gd name="connsiteX154" fmla="*/ 1071200 w 1342548"/>
                <a:gd name="connsiteY154" fmla="*/ 708052 h 986691"/>
                <a:gd name="connsiteX155" fmla="*/ 1070613 w 1342548"/>
                <a:gd name="connsiteY155" fmla="*/ 707888 h 986691"/>
                <a:gd name="connsiteX156" fmla="*/ 1069831 w 1342548"/>
                <a:gd name="connsiteY156" fmla="*/ 705815 h 986691"/>
                <a:gd name="connsiteX157" fmla="*/ 1070254 w 1342548"/>
                <a:gd name="connsiteY157" fmla="*/ 705306 h 986691"/>
                <a:gd name="connsiteX158" fmla="*/ 1071364 w 1342548"/>
                <a:gd name="connsiteY158" fmla="*/ 705431 h 986691"/>
                <a:gd name="connsiteX159" fmla="*/ 1071412 w 1342548"/>
                <a:gd name="connsiteY159" fmla="*/ 706887 h 986691"/>
                <a:gd name="connsiteX160" fmla="*/ 1069041 w 1342548"/>
                <a:gd name="connsiteY160" fmla="*/ 705095 h 986691"/>
                <a:gd name="connsiteX161" fmla="*/ 1068721 w 1342548"/>
                <a:gd name="connsiteY161" fmla="*/ 705588 h 986691"/>
                <a:gd name="connsiteX162" fmla="*/ 1066005 w 1342548"/>
                <a:gd name="connsiteY162" fmla="*/ 704140 h 986691"/>
                <a:gd name="connsiteX163" fmla="*/ 1063064 w 1342548"/>
                <a:gd name="connsiteY163" fmla="*/ 703835 h 986691"/>
                <a:gd name="connsiteX164" fmla="*/ 1062047 w 1342548"/>
                <a:gd name="connsiteY164" fmla="*/ 702560 h 986691"/>
                <a:gd name="connsiteX165" fmla="*/ 1061867 w 1342548"/>
                <a:gd name="connsiteY165" fmla="*/ 700558 h 986691"/>
                <a:gd name="connsiteX166" fmla="*/ 1064965 w 1342548"/>
                <a:gd name="connsiteY166" fmla="*/ 700643 h 986691"/>
                <a:gd name="connsiteX167" fmla="*/ 1068783 w 1342548"/>
                <a:gd name="connsiteY167" fmla="*/ 702451 h 986691"/>
                <a:gd name="connsiteX168" fmla="*/ 1069604 w 1342548"/>
                <a:gd name="connsiteY168" fmla="*/ 703374 h 986691"/>
                <a:gd name="connsiteX169" fmla="*/ 1069041 w 1342548"/>
                <a:gd name="connsiteY169" fmla="*/ 705095 h 986691"/>
                <a:gd name="connsiteX170" fmla="*/ 1059520 w 1342548"/>
                <a:gd name="connsiteY170" fmla="*/ 666228 h 986691"/>
                <a:gd name="connsiteX171" fmla="*/ 1057721 w 1342548"/>
                <a:gd name="connsiteY171" fmla="*/ 666964 h 986691"/>
                <a:gd name="connsiteX172" fmla="*/ 1052009 w 1342548"/>
                <a:gd name="connsiteY172" fmla="*/ 664765 h 986691"/>
                <a:gd name="connsiteX173" fmla="*/ 1047972 w 1342548"/>
                <a:gd name="connsiteY173" fmla="*/ 662348 h 986691"/>
                <a:gd name="connsiteX174" fmla="*/ 1045563 w 1342548"/>
                <a:gd name="connsiteY174" fmla="*/ 659414 h 986691"/>
                <a:gd name="connsiteX175" fmla="*/ 1045219 w 1342548"/>
                <a:gd name="connsiteY175" fmla="*/ 658201 h 986691"/>
                <a:gd name="connsiteX176" fmla="*/ 1048027 w 1342548"/>
                <a:gd name="connsiteY176" fmla="*/ 658405 h 986691"/>
                <a:gd name="connsiteX177" fmla="*/ 1050774 w 1342548"/>
                <a:gd name="connsiteY177" fmla="*/ 659461 h 986691"/>
                <a:gd name="connsiteX178" fmla="*/ 1051384 w 1342548"/>
                <a:gd name="connsiteY178" fmla="*/ 661072 h 986691"/>
                <a:gd name="connsiteX179" fmla="*/ 1052494 w 1342548"/>
                <a:gd name="connsiteY179" fmla="*/ 661581 h 986691"/>
                <a:gd name="connsiteX180" fmla="*/ 1053246 w 1342548"/>
                <a:gd name="connsiteY180" fmla="*/ 662520 h 986691"/>
                <a:gd name="connsiteX181" fmla="*/ 1058331 w 1342548"/>
                <a:gd name="connsiteY181" fmla="*/ 664703 h 986691"/>
                <a:gd name="connsiteX182" fmla="*/ 1059113 w 1342548"/>
                <a:gd name="connsiteY182" fmla="*/ 665360 h 986691"/>
                <a:gd name="connsiteX183" fmla="*/ 1059520 w 1342548"/>
                <a:gd name="connsiteY183" fmla="*/ 666228 h 986691"/>
                <a:gd name="connsiteX184" fmla="*/ 1095242 w 1342548"/>
                <a:gd name="connsiteY184" fmla="*/ 1025 h 986691"/>
                <a:gd name="connsiteX185" fmla="*/ 1096235 w 1342548"/>
                <a:gd name="connsiteY185" fmla="*/ 1135 h 986691"/>
                <a:gd name="connsiteX186" fmla="*/ 1096783 w 1342548"/>
                <a:gd name="connsiteY186" fmla="*/ 1127 h 986691"/>
                <a:gd name="connsiteX187" fmla="*/ 1097839 w 1342548"/>
                <a:gd name="connsiteY187" fmla="*/ 391 h 986691"/>
                <a:gd name="connsiteX188" fmla="*/ 1100757 w 1342548"/>
                <a:gd name="connsiteY188" fmla="*/ 1698 h 986691"/>
                <a:gd name="connsiteX189" fmla="*/ 1106335 w 1342548"/>
                <a:gd name="connsiteY189" fmla="*/ 5578 h 986691"/>
                <a:gd name="connsiteX190" fmla="*/ 1109832 w 1342548"/>
                <a:gd name="connsiteY190" fmla="*/ 7299 h 986691"/>
                <a:gd name="connsiteX191" fmla="*/ 1111280 w 1342548"/>
                <a:gd name="connsiteY191" fmla="*/ 6877 h 986691"/>
                <a:gd name="connsiteX192" fmla="*/ 1112844 w 1342548"/>
                <a:gd name="connsiteY192" fmla="*/ 7949 h 986691"/>
                <a:gd name="connsiteX193" fmla="*/ 1114558 w 1342548"/>
                <a:gd name="connsiteY193" fmla="*/ 10515 h 986691"/>
                <a:gd name="connsiteX194" fmla="*/ 1116678 w 1342548"/>
                <a:gd name="connsiteY194" fmla="*/ 12025 h 986691"/>
                <a:gd name="connsiteX195" fmla="*/ 1120496 w 1342548"/>
                <a:gd name="connsiteY195" fmla="*/ 12721 h 986691"/>
                <a:gd name="connsiteX196" fmla="*/ 1124282 w 1342548"/>
                <a:gd name="connsiteY196" fmla="*/ 15522 h 986691"/>
                <a:gd name="connsiteX197" fmla="*/ 1125808 w 1342548"/>
                <a:gd name="connsiteY197" fmla="*/ 15678 h 986691"/>
                <a:gd name="connsiteX198" fmla="*/ 1126340 w 1342548"/>
                <a:gd name="connsiteY198" fmla="*/ 14106 h 986691"/>
                <a:gd name="connsiteX199" fmla="*/ 1127756 w 1342548"/>
                <a:gd name="connsiteY199" fmla="*/ 13206 h 986691"/>
                <a:gd name="connsiteX200" fmla="*/ 1130040 w 1342548"/>
                <a:gd name="connsiteY200" fmla="*/ 12971 h 986691"/>
                <a:gd name="connsiteX201" fmla="*/ 1133350 w 1342548"/>
                <a:gd name="connsiteY201" fmla="*/ 14356 h 986691"/>
                <a:gd name="connsiteX202" fmla="*/ 1137676 w 1342548"/>
                <a:gd name="connsiteY202" fmla="*/ 17353 h 986691"/>
                <a:gd name="connsiteX203" fmla="*/ 1140391 w 1342548"/>
                <a:gd name="connsiteY203" fmla="*/ 18667 h 986691"/>
                <a:gd name="connsiteX204" fmla="*/ 1141494 w 1342548"/>
                <a:gd name="connsiteY204" fmla="*/ 18307 h 986691"/>
                <a:gd name="connsiteX205" fmla="*/ 1142652 w 1342548"/>
                <a:gd name="connsiteY205" fmla="*/ 18862 h 986691"/>
                <a:gd name="connsiteX206" fmla="*/ 1143583 w 1342548"/>
                <a:gd name="connsiteY206" fmla="*/ 20263 h 986691"/>
                <a:gd name="connsiteX207" fmla="*/ 1143669 w 1342548"/>
                <a:gd name="connsiteY207" fmla="*/ 21992 h 986691"/>
                <a:gd name="connsiteX208" fmla="*/ 1143348 w 1342548"/>
                <a:gd name="connsiteY208" fmla="*/ 22915 h 986691"/>
                <a:gd name="connsiteX209" fmla="*/ 1144389 w 1342548"/>
                <a:gd name="connsiteY209" fmla="*/ 24370 h 986691"/>
                <a:gd name="connsiteX210" fmla="*/ 1145585 w 1342548"/>
                <a:gd name="connsiteY210" fmla="*/ 24370 h 986691"/>
                <a:gd name="connsiteX211" fmla="*/ 1147541 w 1342548"/>
                <a:gd name="connsiteY211" fmla="*/ 25066 h 986691"/>
                <a:gd name="connsiteX212" fmla="*/ 1149075 w 1342548"/>
                <a:gd name="connsiteY212" fmla="*/ 27632 h 986691"/>
                <a:gd name="connsiteX213" fmla="*/ 1150452 w 1342548"/>
                <a:gd name="connsiteY213" fmla="*/ 28822 h 986691"/>
                <a:gd name="connsiteX214" fmla="*/ 1151414 w 1342548"/>
                <a:gd name="connsiteY214" fmla="*/ 29846 h 986691"/>
                <a:gd name="connsiteX215" fmla="*/ 1151586 w 1342548"/>
                <a:gd name="connsiteY215" fmla="*/ 30699 h 986691"/>
                <a:gd name="connsiteX216" fmla="*/ 1151672 w 1342548"/>
                <a:gd name="connsiteY216" fmla="*/ 31560 h 986691"/>
                <a:gd name="connsiteX217" fmla="*/ 1151390 w 1342548"/>
                <a:gd name="connsiteY217" fmla="*/ 32225 h 986691"/>
                <a:gd name="connsiteX218" fmla="*/ 1150867 w 1342548"/>
                <a:gd name="connsiteY218" fmla="*/ 33328 h 986691"/>
                <a:gd name="connsiteX219" fmla="*/ 1150702 w 1342548"/>
                <a:gd name="connsiteY219" fmla="*/ 34509 h 986691"/>
                <a:gd name="connsiteX220" fmla="*/ 1151367 w 1342548"/>
                <a:gd name="connsiteY220" fmla="*/ 35839 h 986691"/>
                <a:gd name="connsiteX221" fmla="*/ 1153800 w 1342548"/>
                <a:gd name="connsiteY221" fmla="*/ 36802 h 986691"/>
                <a:gd name="connsiteX222" fmla="*/ 1154622 w 1342548"/>
                <a:gd name="connsiteY222" fmla="*/ 37795 h 986691"/>
                <a:gd name="connsiteX223" fmla="*/ 1154809 w 1342548"/>
                <a:gd name="connsiteY223" fmla="*/ 39063 h 986691"/>
                <a:gd name="connsiteX224" fmla="*/ 1155568 w 1342548"/>
                <a:gd name="connsiteY224" fmla="*/ 40463 h 986691"/>
                <a:gd name="connsiteX225" fmla="*/ 1157227 w 1342548"/>
                <a:gd name="connsiteY225" fmla="*/ 42082 h 986691"/>
                <a:gd name="connsiteX226" fmla="*/ 1157852 w 1342548"/>
                <a:gd name="connsiteY226" fmla="*/ 43436 h 986691"/>
                <a:gd name="connsiteX227" fmla="*/ 1157470 w 1342548"/>
                <a:gd name="connsiteY227" fmla="*/ 44523 h 986691"/>
                <a:gd name="connsiteX228" fmla="*/ 1157962 w 1342548"/>
                <a:gd name="connsiteY228" fmla="*/ 45431 h 986691"/>
                <a:gd name="connsiteX229" fmla="*/ 1158776 w 1342548"/>
                <a:gd name="connsiteY229" fmla="*/ 46143 h 986691"/>
                <a:gd name="connsiteX230" fmla="*/ 1158948 w 1342548"/>
                <a:gd name="connsiteY230" fmla="*/ 48717 h 986691"/>
                <a:gd name="connsiteX231" fmla="*/ 1159019 w 1342548"/>
                <a:gd name="connsiteY231" fmla="*/ 50195 h 986691"/>
                <a:gd name="connsiteX232" fmla="*/ 1160356 w 1342548"/>
                <a:gd name="connsiteY232" fmla="*/ 51854 h 986691"/>
                <a:gd name="connsiteX233" fmla="*/ 1160630 w 1342548"/>
                <a:gd name="connsiteY233" fmla="*/ 55249 h 986691"/>
                <a:gd name="connsiteX234" fmla="*/ 1161561 w 1342548"/>
                <a:gd name="connsiteY234" fmla="*/ 58997 h 986691"/>
                <a:gd name="connsiteX235" fmla="*/ 1164698 w 1342548"/>
                <a:gd name="connsiteY235" fmla="*/ 64121 h 986691"/>
                <a:gd name="connsiteX236" fmla="*/ 1165739 w 1342548"/>
                <a:gd name="connsiteY236" fmla="*/ 66891 h 986691"/>
                <a:gd name="connsiteX237" fmla="*/ 1165473 w 1342548"/>
                <a:gd name="connsiteY237" fmla="*/ 70176 h 986691"/>
                <a:gd name="connsiteX238" fmla="*/ 1165927 w 1342548"/>
                <a:gd name="connsiteY238" fmla="*/ 71717 h 986691"/>
                <a:gd name="connsiteX239" fmla="*/ 1167358 w 1342548"/>
                <a:gd name="connsiteY239" fmla="*/ 72461 h 986691"/>
                <a:gd name="connsiteX240" fmla="*/ 1168039 w 1342548"/>
                <a:gd name="connsiteY240" fmla="*/ 73845 h 986691"/>
                <a:gd name="connsiteX241" fmla="*/ 1167961 w 1342548"/>
                <a:gd name="connsiteY241" fmla="*/ 75872 h 986691"/>
                <a:gd name="connsiteX242" fmla="*/ 1168516 w 1342548"/>
                <a:gd name="connsiteY242" fmla="*/ 77131 h 986691"/>
                <a:gd name="connsiteX243" fmla="*/ 1168970 w 1342548"/>
                <a:gd name="connsiteY243" fmla="*/ 78469 h 986691"/>
                <a:gd name="connsiteX244" fmla="*/ 1168665 w 1342548"/>
                <a:gd name="connsiteY244" fmla="*/ 80550 h 986691"/>
                <a:gd name="connsiteX245" fmla="*/ 1169118 w 1342548"/>
                <a:gd name="connsiteY245" fmla="*/ 82420 h 986691"/>
                <a:gd name="connsiteX246" fmla="*/ 1169854 w 1342548"/>
                <a:gd name="connsiteY246" fmla="*/ 83515 h 986691"/>
                <a:gd name="connsiteX247" fmla="*/ 1170370 w 1342548"/>
                <a:gd name="connsiteY247" fmla="*/ 85534 h 986691"/>
                <a:gd name="connsiteX248" fmla="*/ 1170660 w 1342548"/>
                <a:gd name="connsiteY248" fmla="*/ 88053 h 986691"/>
                <a:gd name="connsiteX249" fmla="*/ 1172764 w 1342548"/>
                <a:gd name="connsiteY249" fmla="*/ 92027 h 986691"/>
                <a:gd name="connsiteX250" fmla="*/ 1176668 w 1342548"/>
                <a:gd name="connsiteY250" fmla="*/ 97457 h 986691"/>
                <a:gd name="connsiteX251" fmla="*/ 1179062 w 1342548"/>
                <a:gd name="connsiteY251" fmla="*/ 101666 h 986691"/>
                <a:gd name="connsiteX252" fmla="*/ 1179930 w 1342548"/>
                <a:gd name="connsiteY252" fmla="*/ 104654 h 986691"/>
                <a:gd name="connsiteX253" fmla="*/ 1179939 w 1342548"/>
                <a:gd name="connsiteY253" fmla="*/ 107111 h 986691"/>
                <a:gd name="connsiteX254" fmla="*/ 1179086 w 1342548"/>
                <a:gd name="connsiteY254" fmla="*/ 109035 h 986691"/>
                <a:gd name="connsiteX255" fmla="*/ 1179038 w 1342548"/>
                <a:gd name="connsiteY255" fmla="*/ 110436 h 986691"/>
                <a:gd name="connsiteX256" fmla="*/ 1179805 w 1342548"/>
                <a:gd name="connsiteY256" fmla="*/ 111312 h 986691"/>
                <a:gd name="connsiteX257" fmla="*/ 1180032 w 1342548"/>
                <a:gd name="connsiteY257" fmla="*/ 112493 h 986691"/>
                <a:gd name="connsiteX258" fmla="*/ 1179727 w 1342548"/>
                <a:gd name="connsiteY258" fmla="*/ 113988 h 986691"/>
                <a:gd name="connsiteX259" fmla="*/ 1180994 w 1342548"/>
                <a:gd name="connsiteY259" fmla="*/ 115756 h 986691"/>
                <a:gd name="connsiteX260" fmla="*/ 1185282 w 1342548"/>
                <a:gd name="connsiteY260" fmla="*/ 118822 h 986691"/>
                <a:gd name="connsiteX261" fmla="*/ 1183568 w 1342548"/>
                <a:gd name="connsiteY261" fmla="*/ 123516 h 986691"/>
                <a:gd name="connsiteX262" fmla="*/ 1183114 w 1342548"/>
                <a:gd name="connsiteY262" fmla="*/ 126810 h 986691"/>
                <a:gd name="connsiteX263" fmla="*/ 1183342 w 1342548"/>
                <a:gd name="connsiteY263" fmla="*/ 130268 h 986691"/>
                <a:gd name="connsiteX264" fmla="*/ 1184406 w 1342548"/>
                <a:gd name="connsiteY264" fmla="*/ 132701 h 986691"/>
                <a:gd name="connsiteX265" fmla="*/ 1186291 w 1342548"/>
                <a:gd name="connsiteY265" fmla="*/ 134109 h 986691"/>
                <a:gd name="connsiteX266" fmla="*/ 1187464 w 1342548"/>
                <a:gd name="connsiteY266" fmla="*/ 135580 h 986691"/>
                <a:gd name="connsiteX267" fmla="*/ 1187926 w 1342548"/>
                <a:gd name="connsiteY267" fmla="*/ 137114 h 986691"/>
                <a:gd name="connsiteX268" fmla="*/ 1190195 w 1342548"/>
                <a:gd name="connsiteY268" fmla="*/ 138780 h 986691"/>
                <a:gd name="connsiteX269" fmla="*/ 1194263 w 1342548"/>
                <a:gd name="connsiteY269" fmla="*/ 140587 h 986691"/>
                <a:gd name="connsiteX270" fmla="*/ 1199481 w 1342548"/>
                <a:gd name="connsiteY270" fmla="*/ 140908 h 986691"/>
                <a:gd name="connsiteX271" fmla="*/ 1205842 w 1342548"/>
                <a:gd name="connsiteY271" fmla="*/ 139727 h 986691"/>
                <a:gd name="connsiteX272" fmla="*/ 1209730 w 1342548"/>
                <a:gd name="connsiteY272" fmla="*/ 139531 h 986691"/>
                <a:gd name="connsiteX273" fmla="*/ 1211162 w 1342548"/>
                <a:gd name="connsiteY273" fmla="*/ 140313 h 986691"/>
                <a:gd name="connsiteX274" fmla="*/ 1211654 w 1342548"/>
                <a:gd name="connsiteY274" fmla="*/ 141503 h 986691"/>
                <a:gd name="connsiteX275" fmla="*/ 1211193 w 1342548"/>
                <a:gd name="connsiteY275" fmla="*/ 143091 h 986691"/>
                <a:gd name="connsiteX276" fmla="*/ 1212273 w 1342548"/>
                <a:gd name="connsiteY276" fmla="*/ 144131 h 986691"/>
                <a:gd name="connsiteX277" fmla="*/ 1214886 w 1342548"/>
                <a:gd name="connsiteY277" fmla="*/ 144632 h 986691"/>
                <a:gd name="connsiteX278" fmla="*/ 1216677 w 1342548"/>
                <a:gd name="connsiteY278" fmla="*/ 145626 h 986691"/>
                <a:gd name="connsiteX279" fmla="*/ 1217663 w 1342548"/>
                <a:gd name="connsiteY279" fmla="*/ 147128 h 986691"/>
                <a:gd name="connsiteX280" fmla="*/ 1218868 w 1342548"/>
                <a:gd name="connsiteY280" fmla="*/ 147550 h 986691"/>
                <a:gd name="connsiteX281" fmla="*/ 1220300 w 1342548"/>
                <a:gd name="connsiteY281" fmla="*/ 146901 h 986691"/>
                <a:gd name="connsiteX282" fmla="*/ 1221692 w 1342548"/>
                <a:gd name="connsiteY282" fmla="*/ 146995 h 986691"/>
                <a:gd name="connsiteX283" fmla="*/ 1223045 w 1342548"/>
                <a:gd name="connsiteY283" fmla="*/ 147824 h 986691"/>
                <a:gd name="connsiteX284" fmla="*/ 1223921 w 1342548"/>
                <a:gd name="connsiteY284" fmla="*/ 147534 h 986691"/>
                <a:gd name="connsiteX285" fmla="*/ 1224688 w 1342548"/>
                <a:gd name="connsiteY285" fmla="*/ 146627 h 986691"/>
                <a:gd name="connsiteX286" fmla="*/ 1225916 w 1342548"/>
                <a:gd name="connsiteY286" fmla="*/ 146627 h 986691"/>
                <a:gd name="connsiteX287" fmla="*/ 1227176 w 1342548"/>
                <a:gd name="connsiteY287" fmla="*/ 146643 h 986691"/>
                <a:gd name="connsiteX288" fmla="*/ 1227959 w 1342548"/>
                <a:gd name="connsiteY288" fmla="*/ 148841 h 986691"/>
                <a:gd name="connsiteX289" fmla="*/ 1229226 w 1342548"/>
                <a:gd name="connsiteY289" fmla="*/ 150077 h 986691"/>
                <a:gd name="connsiteX290" fmla="*/ 1230978 w 1342548"/>
                <a:gd name="connsiteY290" fmla="*/ 150351 h 986691"/>
                <a:gd name="connsiteX291" fmla="*/ 1233646 w 1342548"/>
                <a:gd name="connsiteY291" fmla="*/ 153019 h 986691"/>
                <a:gd name="connsiteX292" fmla="*/ 1239013 w 1342548"/>
                <a:gd name="connsiteY292" fmla="*/ 160600 h 986691"/>
                <a:gd name="connsiteX293" fmla="*/ 1242502 w 1342548"/>
                <a:gd name="connsiteY293" fmla="*/ 163283 h 986691"/>
                <a:gd name="connsiteX294" fmla="*/ 1245999 w 1342548"/>
                <a:gd name="connsiteY294" fmla="*/ 164120 h 986691"/>
                <a:gd name="connsiteX295" fmla="*/ 1250349 w 1342548"/>
                <a:gd name="connsiteY295" fmla="*/ 164292 h 986691"/>
                <a:gd name="connsiteX296" fmla="*/ 1251758 w 1342548"/>
                <a:gd name="connsiteY296" fmla="*/ 167218 h 986691"/>
                <a:gd name="connsiteX297" fmla="*/ 1250615 w 1342548"/>
                <a:gd name="connsiteY297" fmla="*/ 170308 h 986691"/>
                <a:gd name="connsiteX298" fmla="*/ 1250326 w 1342548"/>
                <a:gd name="connsiteY298" fmla="*/ 172882 h 986691"/>
                <a:gd name="connsiteX299" fmla="*/ 1251312 w 1342548"/>
                <a:gd name="connsiteY299" fmla="*/ 173805 h 986691"/>
                <a:gd name="connsiteX300" fmla="*/ 1252673 w 1342548"/>
                <a:gd name="connsiteY300" fmla="*/ 176825 h 986691"/>
                <a:gd name="connsiteX301" fmla="*/ 1254597 w 1342548"/>
                <a:gd name="connsiteY301" fmla="*/ 178578 h 986691"/>
                <a:gd name="connsiteX302" fmla="*/ 1254965 w 1342548"/>
                <a:gd name="connsiteY302" fmla="*/ 179963 h 986691"/>
                <a:gd name="connsiteX303" fmla="*/ 1255857 w 1342548"/>
                <a:gd name="connsiteY303" fmla="*/ 181512 h 986691"/>
                <a:gd name="connsiteX304" fmla="*/ 1255481 w 1342548"/>
                <a:gd name="connsiteY304" fmla="*/ 184367 h 986691"/>
                <a:gd name="connsiteX305" fmla="*/ 1253830 w 1342548"/>
                <a:gd name="connsiteY305" fmla="*/ 188537 h 986691"/>
                <a:gd name="connsiteX306" fmla="*/ 1254285 w 1342548"/>
                <a:gd name="connsiteY306" fmla="*/ 192089 h 986691"/>
                <a:gd name="connsiteX307" fmla="*/ 1256835 w 1342548"/>
                <a:gd name="connsiteY307" fmla="*/ 195023 h 986691"/>
                <a:gd name="connsiteX308" fmla="*/ 1258306 w 1342548"/>
                <a:gd name="connsiteY308" fmla="*/ 197847 h 986691"/>
                <a:gd name="connsiteX309" fmla="*/ 1258689 w 1342548"/>
                <a:gd name="connsiteY309" fmla="*/ 200554 h 986691"/>
                <a:gd name="connsiteX310" fmla="*/ 1259323 w 1342548"/>
                <a:gd name="connsiteY310" fmla="*/ 202197 h 986691"/>
                <a:gd name="connsiteX311" fmla="*/ 1260222 w 1342548"/>
                <a:gd name="connsiteY311" fmla="*/ 202776 h 986691"/>
                <a:gd name="connsiteX312" fmla="*/ 1262835 w 1342548"/>
                <a:gd name="connsiteY312" fmla="*/ 202572 h 986691"/>
                <a:gd name="connsiteX313" fmla="*/ 1267177 w 1342548"/>
                <a:gd name="connsiteY313" fmla="*/ 201594 h 986691"/>
                <a:gd name="connsiteX314" fmla="*/ 1270354 w 1342548"/>
                <a:gd name="connsiteY314" fmla="*/ 201759 h 986691"/>
                <a:gd name="connsiteX315" fmla="*/ 1272388 w 1342548"/>
                <a:gd name="connsiteY315" fmla="*/ 203081 h 986691"/>
                <a:gd name="connsiteX316" fmla="*/ 1277402 w 1342548"/>
                <a:gd name="connsiteY316" fmla="*/ 203128 h 986691"/>
                <a:gd name="connsiteX317" fmla="*/ 1285406 w 1342548"/>
                <a:gd name="connsiteY317" fmla="*/ 201907 h 986691"/>
                <a:gd name="connsiteX318" fmla="*/ 1290460 w 1342548"/>
                <a:gd name="connsiteY318" fmla="*/ 201532 h 986691"/>
                <a:gd name="connsiteX319" fmla="*/ 1292572 w 1342548"/>
                <a:gd name="connsiteY319" fmla="*/ 202001 h 986691"/>
                <a:gd name="connsiteX320" fmla="*/ 1294450 w 1342548"/>
                <a:gd name="connsiteY320" fmla="*/ 200257 h 986691"/>
                <a:gd name="connsiteX321" fmla="*/ 1296101 w 1342548"/>
                <a:gd name="connsiteY321" fmla="*/ 196290 h 986691"/>
                <a:gd name="connsiteX322" fmla="*/ 1297642 w 1342548"/>
                <a:gd name="connsiteY322" fmla="*/ 194428 h 986691"/>
                <a:gd name="connsiteX323" fmla="*/ 1299089 w 1342548"/>
                <a:gd name="connsiteY323" fmla="*/ 194663 h 986691"/>
                <a:gd name="connsiteX324" fmla="*/ 1301374 w 1342548"/>
                <a:gd name="connsiteY324" fmla="*/ 193387 h 986691"/>
                <a:gd name="connsiteX325" fmla="*/ 1304511 w 1342548"/>
                <a:gd name="connsiteY325" fmla="*/ 190595 h 986691"/>
                <a:gd name="connsiteX326" fmla="*/ 1307234 w 1342548"/>
                <a:gd name="connsiteY326" fmla="*/ 189241 h 986691"/>
                <a:gd name="connsiteX327" fmla="*/ 1310684 w 1342548"/>
                <a:gd name="connsiteY327" fmla="*/ 189382 h 986691"/>
                <a:gd name="connsiteX328" fmla="*/ 1314360 w 1342548"/>
                <a:gd name="connsiteY328" fmla="*/ 189523 h 986691"/>
                <a:gd name="connsiteX329" fmla="*/ 1316660 w 1342548"/>
                <a:gd name="connsiteY329" fmla="*/ 188349 h 986691"/>
                <a:gd name="connsiteX330" fmla="*/ 1318820 w 1342548"/>
                <a:gd name="connsiteY330" fmla="*/ 185900 h 986691"/>
                <a:gd name="connsiteX331" fmla="*/ 1322567 w 1342548"/>
                <a:gd name="connsiteY331" fmla="*/ 183734 h 986691"/>
                <a:gd name="connsiteX332" fmla="*/ 1330555 w 1342548"/>
                <a:gd name="connsiteY332" fmla="*/ 180894 h 986691"/>
                <a:gd name="connsiteX333" fmla="*/ 1332472 w 1342548"/>
                <a:gd name="connsiteY333" fmla="*/ 180448 h 986691"/>
                <a:gd name="connsiteX334" fmla="*/ 1333387 w 1342548"/>
                <a:gd name="connsiteY334" fmla="*/ 180604 h 986691"/>
                <a:gd name="connsiteX335" fmla="*/ 1336047 w 1342548"/>
                <a:gd name="connsiteY335" fmla="*/ 181050 h 986691"/>
                <a:gd name="connsiteX336" fmla="*/ 1338410 w 1342548"/>
                <a:gd name="connsiteY336" fmla="*/ 182161 h 986691"/>
                <a:gd name="connsiteX337" fmla="*/ 1340639 w 1342548"/>
                <a:gd name="connsiteY337" fmla="*/ 184391 h 986691"/>
                <a:gd name="connsiteX338" fmla="*/ 1340984 w 1342548"/>
                <a:gd name="connsiteY338" fmla="*/ 185822 h 986691"/>
                <a:gd name="connsiteX339" fmla="*/ 1340733 w 1342548"/>
                <a:gd name="connsiteY339" fmla="*/ 187700 h 986691"/>
                <a:gd name="connsiteX340" fmla="*/ 1340241 w 1342548"/>
                <a:gd name="connsiteY340" fmla="*/ 188787 h 986691"/>
                <a:gd name="connsiteX341" fmla="*/ 1339325 w 1342548"/>
                <a:gd name="connsiteY341" fmla="*/ 190008 h 986691"/>
                <a:gd name="connsiteX342" fmla="*/ 1338465 w 1342548"/>
                <a:gd name="connsiteY342" fmla="*/ 191987 h 986691"/>
                <a:gd name="connsiteX343" fmla="*/ 1339020 w 1342548"/>
                <a:gd name="connsiteY343" fmla="*/ 193528 h 986691"/>
                <a:gd name="connsiteX344" fmla="*/ 1340311 w 1342548"/>
                <a:gd name="connsiteY344" fmla="*/ 196822 h 986691"/>
                <a:gd name="connsiteX345" fmla="*/ 1341375 w 1342548"/>
                <a:gd name="connsiteY345" fmla="*/ 199200 h 986691"/>
                <a:gd name="connsiteX346" fmla="*/ 1342548 w 1342548"/>
                <a:gd name="connsiteY346" fmla="*/ 202001 h 986691"/>
                <a:gd name="connsiteX347" fmla="*/ 1342024 w 1342548"/>
                <a:gd name="connsiteY347" fmla="*/ 203002 h 986691"/>
                <a:gd name="connsiteX348" fmla="*/ 1341312 w 1342548"/>
                <a:gd name="connsiteY348" fmla="*/ 204943 h 986691"/>
                <a:gd name="connsiteX349" fmla="*/ 1339129 w 1342548"/>
                <a:gd name="connsiteY349" fmla="*/ 208221 h 986691"/>
                <a:gd name="connsiteX350" fmla="*/ 1337940 w 1342548"/>
                <a:gd name="connsiteY350" fmla="*/ 209472 h 986691"/>
                <a:gd name="connsiteX351" fmla="*/ 1336657 w 1342548"/>
                <a:gd name="connsiteY351" fmla="*/ 210693 h 986691"/>
                <a:gd name="connsiteX352" fmla="*/ 1334443 w 1342548"/>
                <a:gd name="connsiteY352" fmla="*/ 210990 h 986691"/>
                <a:gd name="connsiteX353" fmla="*/ 1333497 w 1342548"/>
                <a:gd name="connsiteY353" fmla="*/ 211272 h 986691"/>
                <a:gd name="connsiteX354" fmla="*/ 1332425 w 1342548"/>
                <a:gd name="connsiteY354" fmla="*/ 211788 h 986691"/>
                <a:gd name="connsiteX355" fmla="*/ 1331752 w 1342548"/>
                <a:gd name="connsiteY355" fmla="*/ 212946 h 986691"/>
                <a:gd name="connsiteX356" fmla="*/ 1330985 w 1342548"/>
                <a:gd name="connsiteY356" fmla="*/ 213760 h 986691"/>
                <a:gd name="connsiteX357" fmla="*/ 1329718 w 1342548"/>
                <a:gd name="connsiteY357" fmla="*/ 215387 h 986691"/>
                <a:gd name="connsiteX358" fmla="*/ 1329616 w 1342548"/>
                <a:gd name="connsiteY358" fmla="*/ 216788 h 986691"/>
                <a:gd name="connsiteX359" fmla="*/ 1330187 w 1342548"/>
                <a:gd name="connsiteY359" fmla="*/ 218869 h 986691"/>
                <a:gd name="connsiteX360" fmla="*/ 1330469 w 1342548"/>
                <a:gd name="connsiteY360" fmla="*/ 220997 h 986691"/>
                <a:gd name="connsiteX361" fmla="*/ 1329037 w 1342548"/>
                <a:gd name="connsiteY361" fmla="*/ 222897 h 986691"/>
                <a:gd name="connsiteX362" fmla="*/ 1327926 w 1342548"/>
                <a:gd name="connsiteY362" fmla="*/ 225816 h 986691"/>
                <a:gd name="connsiteX363" fmla="*/ 1327590 w 1342548"/>
                <a:gd name="connsiteY363" fmla="*/ 226692 h 986691"/>
                <a:gd name="connsiteX364" fmla="*/ 1327042 w 1342548"/>
                <a:gd name="connsiteY364" fmla="*/ 228898 h 986691"/>
                <a:gd name="connsiteX365" fmla="*/ 1326878 w 1342548"/>
                <a:gd name="connsiteY365" fmla="*/ 229665 h 986691"/>
                <a:gd name="connsiteX366" fmla="*/ 1326526 w 1342548"/>
                <a:gd name="connsiteY366" fmla="*/ 234296 h 986691"/>
                <a:gd name="connsiteX367" fmla="*/ 1325094 w 1342548"/>
                <a:gd name="connsiteY367" fmla="*/ 237449 h 986691"/>
                <a:gd name="connsiteX368" fmla="*/ 1323099 w 1342548"/>
                <a:gd name="connsiteY368" fmla="*/ 241110 h 986691"/>
                <a:gd name="connsiteX369" fmla="*/ 1323545 w 1342548"/>
                <a:gd name="connsiteY369" fmla="*/ 243293 h 986691"/>
                <a:gd name="connsiteX370" fmla="*/ 1323897 w 1342548"/>
                <a:gd name="connsiteY370" fmla="*/ 245312 h 986691"/>
                <a:gd name="connsiteX371" fmla="*/ 1323404 w 1342548"/>
                <a:gd name="connsiteY371" fmla="*/ 246290 h 986691"/>
                <a:gd name="connsiteX372" fmla="*/ 1323279 w 1342548"/>
                <a:gd name="connsiteY372" fmla="*/ 247142 h 986691"/>
                <a:gd name="connsiteX373" fmla="*/ 1322990 w 1342548"/>
                <a:gd name="connsiteY373" fmla="*/ 249083 h 986691"/>
                <a:gd name="connsiteX374" fmla="*/ 1322364 w 1342548"/>
                <a:gd name="connsiteY374" fmla="*/ 249826 h 986691"/>
                <a:gd name="connsiteX375" fmla="*/ 1320549 w 1342548"/>
                <a:gd name="connsiteY375" fmla="*/ 251039 h 986691"/>
                <a:gd name="connsiteX376" fmla="*/ 1319461 w 1342548"/>
                <a:gd name="connsiteY376" fmla="*/ 252501 h 986691"/>
                <a:gd name="connsiteX377" fmla="*/ 1319688 w 1342548"/>
                <a:gd name="connsiteY377" fmla="*/ 254716 h 986691"/>
                <a:gd name="connsiteX378" fmla="*/ 1319133 w 1342548"/>
                <a:gd name="connsiteY378" fmla="*/ 256632 h 986691"/>
                <a:gd name="connsiteX379" fmla="*/ 1318304 w 1342548"/>
                <a:gd name="connsiteY379" fmla="*/ 258322 h 986691"/>
                <a:gd name="connsiteX380" fmla="*/ 1317435 w 1342548"/>
                <a:gd name="connsiteY380" fmla="*/ 259425 h 986691"/>
                <a:gd name="connsiteX381" fmla="*/ 1316183 w 1342548"/>
                <a:gd name="connsiteY381" fmla="*/ 260129 h 986691"/>
                <a:gd name="connsiteX382" fmla="*/ 1315354 w 1342548"/>
                <a:gd name="connsiteY382" fmla="*/ 260724 h 986691"/>
                <a:gd name="connsiteX383" fmla="*/ 1314728 w 1342548"/>
                <a:gd name="connsiteY383" fmla="*/ 262867 h 986691"/>
                <a:gd name="connsiteX384" fmla="*/ 1314540 w 1342548"/>
                <a:gd name="connsiteY384" fmla="*/ 264526 h 986691"/>
                <a:gd name="connsiteX385" fmla="*/ 1313953 w 1342548"/>
                <a:gd name="connsiteY385" fmla="*/ 266177 h 986691"/>
                <a:gd name="connsiteX386" fmla="*/ 1314314 w 1342548"/>
                <a:gd name="connsiteY386" fmla="*/ 267859 h 986691"/>
                <a:gd name="connsiteX387" fmla="*/ 1313680 w 1342548"/>
                <a:gd name="connsiteY387" fmla="*/ 269314 h 986691"/>
                <a:gd name="connsiteX388" fmla="*/ 1311896 w 1342548"/>
                <a:gd name="connsiteY388" fmla="*/ 270331 h 986691"/>
                <a:gd name="connsiteX389" fmla="*/ 1310887 w 1342548"/>
                <a:gd name="connsiteY389" fmla="*/ 270934 h 986691"/>
                <a:gd name="connsiteX390" fmla="*/ 1309956 w 1342548"/>
                <a:gd name="connsiteY390" fmla="*/ 271176 h 986691"/>
                <a:gd name="connsiteX391" fmla="*/ 1308172 w 1342548"/>
                <a:gd name="connsiteY391" fmla="*/ 272756 h 986691"/>
                <a:gd name="connsiteX392" fmla="*/ 1306576 w 1342548"/>
                <a:gd name="connsiteY392" fmla="*/ 278162 h 986691"/>
                <a:gd name="connsiteX393" fmla="*/ 1306216 w 1342548"/>
                <a:gd name="connsiteY393" fmla="*/ 281299 h 986691"/>
                <a:gd name="connsiteX394" fmla="*/ 1306584 w 1342548"/>
                <a:gd name="connsiteY394" fmla="*/ 284085 h 986691"/>
                <a:gd name="connsiteX395" fmla="*/ 1304347 w 1342548"/>
                <a:gd name="connsiteY395" fmla="*/ 285829 h 986691"/>
                <a:gd name="connsiteX396" fmla="*/ 1302688 w 1342548"/>
                <a:gd name="connsiteY396" fmla="*/ 287214 h 986691"/>
                <a:gd name="connsiteX397" fmla="*/ 1301647 w 1342548"/>
                <a:gd name="connsiteY397" fmla="*/ 286713 h 986691"/>
                <a:gd name="connsiteX398" fmla="*/ 1300544 w 1342548"/>
                <a:gd name="connsiteY398" fmla="*/ 286244 h 986691"/>
                <a:gd name="connsiteX399" fmla="*/ 1298010 w 1342548"/>
                <a:gd name="connsiteY399" fmla="*/ 285642 h 986691"/>
                <a:gd name="connsiteX400" fmla="*/ 1296742 w 1342548"/>
                <a:gd name="connsiteY400" fmla="*/ 285235 h 986691"/>
                <a:gd name="connsiteX401" fmla="*/ 1294191 w 1342548"/>
                <a:gd name="connsiteY401" fmla="*/ 284327 h 986691"/>
                <a:gd name="connsiteX402" fmla="*/ 1290108 w 1342548"/>
                <a:gd name="connsiteY402" fmla="*/ 283177 h 986691"/>
                <a:gd name="connsiteX403" fmla="*/ 1286118 w 1342548"/>
                <a:gd name="connsiteY403" fmla="*/ 281839 h 986691"/>
                <a:gd name="connsiteX404" fmla="*/ 1283614 w 1342548"/>
                <a:gd name="connsiteY404" fmla="*/ 281135 h 986691"/>
                <a:gd name="connsiteX405" fmla="*/ 1281643 w 1342548"/>
                <a:gd name="connsiteY405" fmla="*/ 280572 h 986691"/>
                <a:gd name="connsiteX406" fmla="*/ 1280149 w 1342548"/>
                <a:gd name="connsiteY406" fmla="*/ 279649 h 986691"/>
                <a:gd name="connsiteX407" fmla="*/ 1278889 w 1342548"/>
                <a:gd name="connsiteY407" fmla="*/ 277998 h 986691"/>
                <a:gd name="connsiteX408" fmla="*/ 1277637 w 1342548"/>
                <a:gd name="connsiteY408" fmla="*/ 278663 h 986691"/>
                <a:gd name="connsiteX409" fmla="*/ 1276479 w 1342548"/>
                <a:gd name="connsiteY409" fmla="*/ 280619 h 986691"/>
                <a:gd name="connsiteX410" fmla="*/ 1274547 w 1342548"/>
                <a:gd name="connsiteY410" fmla="*/ 281777 h 986691"/>
                <a:gd name="connsiteX411" fmla="*/ 1273671 w 1342548"/>
                <a:gd name="connsiteY411" fmla="*/ 283913 h 986691"/>
                <a:gd name="connsiteX412" fmla="*/ 1272896 w 1342548"/>
                <a:gd name="connsiteY412" fmla="*/ 285548 h 986691"/>
                <a:gd name="connsiteX413" fmla="*/ 1270894 w 1342548"/>
                <a:gd name="connsiteY413" fmla="*/ 287730 h 986691"/>
                <a:gd name="connsiteX414" fmla="*/ 1270002 w 1342548"/>
                <a:gd name="connsiteY414" fmla="*/ 288630 h 986691"/>
                <a:gd name="connsiteX415" fmla="*/ 1266082 w 1342548"/>
                <a:gd name="connsiteY415" fmla="*/ 290109 h 986691"/>
                <a:gd name="connsiteX416" fmla="*/ 1265198 w 1342548"/>
                <a:gd name="connsiteY416" fmla="*/ 290602 h 986691"/>
                <a:gd name="connsiteX417" fmla="*/ 1261998 w 1342548"/>
                <a:gd name="connsiteY417" fmla="*/ 290914 h 986691"/>
                <a:gd name="connsiteX418" fmla="*/ 1260911 w 1342548"/>
                <a:gd name="connsiteY418" fmla="*/ 291564 h 986691"/>
                <a:gd name="connsiteX419" fmla="*/ 1259784 w 1342548"/>
                <a:gd name="connsiteY419" fmla="*/ 292941 h 986691"/>
                <a:gd name="connsiteX420" fmla="*/ 1259479 w 1342548"/>
                <a:gd name="connsiteY420" fmla="*/ 294310 h 986691"/>
                <a:gd name="connsiteX421" fmla="*/ 1260277 w 1342548"/>
                <a:gd name="connsiteY421" fmla="*/ 295749 h 986691"/>
                <a:gd name="connsiteX422" fmla="*/ 1261521 w 1342548"/>
                <a:gd name="connsiteY422" fmla="*/ 298629 h 986691"/>
                <a:gd name="connsiteX423" fmla="*/ 1262100 w 1342548"/>
                <a:gd name="connsiteY423" fmla="*/ 300592 h 986691"/>
                <a:gd name="connsiteX424" fmla="*/ 1262945 w 1342548"/>
                <a:gd name="connsiteY424" fmla="*/ 304480 h 986691"/>
                <a:gd name="connsiteX425" fmla="*/ 1265785 w 1342548"/>
                <a:gd name="connsiteY425" fmla="*/ 316630 h 986691"/>
                <a:gd name="connsiteX426" fmla="*/ 1264869 w 1342548"/>
                <a:gd name="connsiteY426" fmla="*/ 318719 h 986691"/>
                <a:gd name="connsiteX427" fmla="*/ 1264017 w 1342548"/>
                <a:gd name="connsiteY427" fmla="*/ 327771 h 986691"/>
                <a:gd name="connsiteX428" fmla="*/ 1264220 w 1342548"/>
                <a:gd name="connsiteY428" fmla="*/ 329398 h 986691"/>
                <a:gd name="connsiteX429" fmla="*/ 1264134 w 1342548"/>
                <a:gd name="connsiteY429" fmla="*/ 331933 h 986691"/>
                <a:gd name="connsiteX430" fmla="*/ 1264189 w 1342548"/>
                <a:gd name="connsiteY430" fmla="*/ 333787 h 986691"/>
                <a:gd name="connsiteX431" fmla="*/ 1264776 w 1342548"/>
                <a:gd name="connsiteY431" fmla="*/ 334248 h 986691"/>
                <a:gd name="connsiteX432" fmla="*/ 1265542 w 1342548"/>
                <a:gd name="connsiteY432" fmla="*/ 334898 h 986691"/>
                <a:gd name="connsiteX433" fmla="*/ 1265933 w 1342548"/>
                <a:gd name="connsiteY433" fmla="*/ 335978 h 986691"/>
                <a:gd name="connsiteX434" fmla="*/ 1265832 w 1342548"/>
                <a:gd name="connsiteY434" fmla="*/ 337636 h 986691"/>
                <a:gd name="connsiteX435" fmla="*/ 1265440 w 1342548"/>
                <a:gd name="connsiteY435" fmla="*/ 338849 h 986691"/>
                <a:gd name="connsiteX436" fmla="*/ 1264838 w 1342548"/>
                <a:gd name="connsiteY436" fmla="*/ 341251 h 986691"/>
                <a:gd name="connsiteX437" fmla="*/ 1264040 w 1342548"/>
                <a:gd name="connsiteY437" fmla="*/ 344716 h 986691"/>
                <a:gd name="connsiteX438" fmla="*/ 1263156 w 1342548"/>
                <a:gd name="connsiteY438" fmla="*/ 346046 h 986691"/>
                <a:gd name="connsiteX439" fmla="*/ 1262577 w 1342548"/>
                <a:gd name="connsiteY439" fmla="*/ 347102 h 986691"/>
                <a:gd name="connsiteX440" fmla="*/ 1262085 w 1342548"/>
                <a:gd name="connsiteY440" fmla="*/ 347830 h 986691"/>
                <a:gd name="connsiteX441" fmla="*/ 1262022 w 1342548"/>
                <a:gd name="connsiteY441" fmla="*/ 350279 h 986691"/>
                <a:gd name="connsiteX442" fmla="*/ 1261693 w 1342548"/>
                <a:gd name="connsiteY442" fmla="*/ 351890 h 986691"/>
                <a:gd name="connsiteX443" fmla="*/ 1260308 w 1342548"/>
                <a:gd name="connsiteY443" fmla="*/ 352461 h 986691"/>
                <a:gd name="connsiteX444" fmla="*/ 1258932 w 1342548"/>
                <a:gd name="connsiteY444" fmla="*/ 353400 h 986691"/>
                <a:gd name="connsiteX445" fmla="*/ 1257297 w 1342548"/>
                <a:gd name="connsiteY445" fmla="*/ 353056 h 986691"/>
                <a:gd name="connsiteX446" fmla="*/ 1255857 w 1342548"/>
                <a:gd name="connsiteY446" fmla="*/ 353244 h 986691"/>
                <a:gd name="connsiteX447" fmla="*/ 1254081 w 1342548"/>
                <a:gd name="connsiteY447" fmla="*/ 353870 h 986691"/>
                <a:gd name="connsiteX448" fmla="*/ 1250897 w 1342548"/>
                <a:gd name="connsiteY448" fmla="*/ 354597 h 986691"/>
                <a:gd name="connsiteX449" fmla="*/ 1249051 w 1342548"/>
                <a:gd name="connsiteY449" fmla="*/ 355567 h 986691"/>
                <a:gd name="connsiteX450" fmla="*/ 1248166 w 1342548"/>
                <a:gd name="connsiteY450" fmla="*/ 356271 h 986691"/>
                <a:gd name="connsiteX451" fmla="*/ 1247556 w 1342548"/>
                <a:gd name="connsiteY451" fmla="*/ 357116 h 986691"/>
                <a:gd name="connsiteX452" fmla="*/ 1247447 w 1342548"/>
                <a:gd name="connsiteY452" fmla="*/ 357930 h 986691"/>
                <a:gd name="connsiteX453" fmla="*/ 1247869 w 1342548"/>
                <a:gd name="connsiteY453" fmla="*/ 358360 h 986691"/>
                <a:gd name="connsiteX454" fmla="*/ 1249661 w 1342548"/>
                <a:gd name="connsiteY454" fmla="*/ 358689 h 986691"/>
                <a:gd name="connsiteX455" fmla="*/ 1250889 w 1342548"/>
                <a:gd name="connsiteY455" fmla="*/ 360207 h 986691"/>
                <a:gd name="connsiteX456" fmla="*/ 1251061 w 1342548"/>
                <a:gd name="connsiteY456" fmla="*/ 361865 h 986691"/>
                <a:gd name="connsiteX457" fmla="*/ 1249794 w 1342548"/>
                <a:gd name="connsiteY457" fmla="*/ 362812 h 986691"/>
                <a:gd name="connsiteX458" fmla="*/ 1249168 w 1342548"/>
                <a:gd name="connsiteY458" fmla="*/ 361771 h 986691"/>
                <a:gd name="connsiteX459" fmla="*/ 1248112 w 1342548"/>
                <a:gd name="connsiteY459" fmla="*/ 361443 h 986691"/>
                <a:gd name="connsiteX460" fmla="*/ 1246148 w 1342548"/>
                <a:gd name="connsiteY460" fmla="*/ 359980 h 986691"/>
                <a:gd name="connsiteX461" fmla="*/ 1244709 w 1342548"/>
                <a:gd name="connsiteY461" fmla="*/ 358368 h 986691"/>
                <a:gd name="connsiteX462" fmla="*/ 1243637 w 1342548"/>
                <a:gd name="connsiteY462" fmla="*/ 356584 h 986691"/>
                <a:gd name="connsiteX463" fmla="*/ 1243683 w 1342548"/>
                <a:gd name="connsiteY463" fmla="*/ 352774 h 986691"/>
                <a:gd name="connsiteX464" fmla="*/ 1243504 w 1342548"/>
                <a:gd name="connsiteY464" fmla="*/ 352203 h 986691"/>
                <a:gd name="connsiteX465" fmla="*/ 1241548 w 1342548"/>
                <a:gd name="connsiteY465" fmla="*/ 351421 h 986691"/>
                <a:gd name="connsiteX466" fmla="*/ 1240969 w 1342548"/>
                <a:gd name="connsiteY466" fmla="*/ 350279 h 986691"/>
                <a:gd name="connsiteX467" fmla="*/ 1240038 w 1342548"/>
                <a:gd name="connsiteY467" fmla="*/ 349739 h 986691"/>
                <a:gd name="connsiteX468" fmla="*/ 1238716 w 1342548"/>
                <a:gd name="connsiteY468" fmla="*/ 350083 h 986691"/>
                <a:gd name="connsiteX469" fmla="*/ 1237722 w 1342548"/>
                <a:gd name="connsiteY469" fmla="*/ 349723 h 986691"/>
                <a:gd name="connsiteX470" fmla="*/ 1236932 w 1342548"/>
                <a:gd name="connsiteY470" fmla="*/ 349097 h 986691"/>
                <a:gd name="connsiteX471" fmla="*/ 1235993 w 1342548"/>
                <a:gd name="connsiteY471" fmla="*/ 349027 h 986691"/>
                <a:gd name="connsiteX472" fmla="*/ 1235180 w 1342548"/>
                <a:gd name="connsiteY472" fmla="*/ 350013 h 986691"/>
                <a:gd name="connsiteX473" fmla="*/ 1234741 w 1342548"/>
                <a:gd name="connsiteY473" fmla="*/ 352133 h 986691"/>
                <a:gd name="connsiteX474" fmla="*/ 1233372 w 1342548"/>
                <a:gd name="connsiteY474" fmla="*/ 355646 h 986691"/>
                <a:gd name="connsiteX475" fmla="*/ 1233247 w 1342548"/>
                <a:gd name="connsiteY475" fmla="*/ 357766 h 986691"/>
                <a:gd name="connsiteX476" fmla="*/ 1232660 w 1342548"/>
                <a:gd name="connsiteY476" fmla="*/ 360786 h 986691"/>
                <a:gd name="connsiteX477" fmla="*/ 1232073 w 1342548"/>
                <a:gd name="connsiteY477" fmla="*/ 364611 h 986691"/>
                <a:gd name="connsiteX478" fmla="*/ 1231581 w 1342548"/>
                <a:gd name="connsiteY478" fmla="*/ 365409 h 986691"/>
                <a:gd name="connsiteX479" fmla="*/ 1230055 w 1342548"/>
                <a:gd name="connsiteY479" fmla="*/ 365527 h 986691"/>
                <a:gd name="connsiteX480" fmla="*/ 1229531 w 1342548"/>
                <a:gd name="connsiteY480" fmla="*/ 365777 h 986691"/>
                <a:gd name="connsiteX481" fmla="*/ 1228725 w 1342548"/>
                <a:gd name="connsiteY481" fmla="*/ 367076 h 986691"/>
                <a:gd name="connsiteX482" fmla="*/ 1227763 w 1342548"/>
                <a:gd name="connsiteY482" fmla="*/ 367295 h 986691"/>
                <a:gd name="connsiteX483" fmla="*/ 1226910 w 1342548"/>
                <a:gd name="connsiteY483" fmla="*/ 366536 h 986691"/>
                <a:gd name="connsiteX484" fmla="*/ 1225572 w 1342548"/>
                <a:gd name="connsiteY484" fmla="*/ 365777 h 986691"/>
                <a:gd name="connsiteX485" fmla="*/ 1224297 w 1342548"/>
                <a:gd name="connsiteY485" fmla="*/ 365675 h 986691"/>
                <a:gd name="connsiteX486" fmla="*/ 1223155 w 1342548"/>
                <a:gd name="connsiteY486" fmla="*/ 366434 h 986691"/>
                <a:gd name="connsiteX487" fmla="*/ 1221809 w 1342548"/>
                <a:gd name="connsiteY487" fmla="*/ 368085 h 986691"/>
                <a:gd name="connsiteX488" fmla="*/ 1221043 w 1342548"/>
                <a:gd name="connsiteY488" fmla="*/ 369415 h 986691"/>
                <a:gd name="connsiteX489" fmla="*/ 1220769 w 1342548"/>
                <a:gd name="connsiteY489" fmla="*/ 370667 h 986691"/>
                <a:gd name="connsiteX490" fmla="*/ 1220557 w 1342548"/>
                <a:gd name="connsiteY490" fmla="*/ 372208 h 986691"/>
                <a:gd name="connsiteX491" fmla="*/ 1219196 w 1342548"/>
                <a:gd name="connsiteY491" fmla="*/ 373679 h 986691"/>
                <a:gd name="connsiteX492" fmla="*/ 1217960 w 1342548"/>
                <a:gd name="connsiteY492" fmla="*/ 374453 h 986691"/>
                <a:gd name="connsiteX493" fmla="*/ 1215402 w 1342548"/>
                <a:gd name="connsiteY493" fmla="*/ 376620 h 986691"/>
                <a:gd name="connsiteX494" fmla="*/ 1214588 w 1342548"/>
                <a:gd name="connsiteY494" fmla="*/ 377520 h 986691"/>
                <a:gd name="connsiteX495" fmla="*/ 1212757 w 1342548"/>
                <a:gd name="connsiteY495" fmla="*/ 377528 h 986691"/>
                <a:gd name="connsiteX496" fmla="*/ 1210762 w 1342548"/>
                <a:gd name="connsiteY496" fmla="*/ 377442 h 986691"/>
                <a:gd name="connsiteX497" fmla="*/ 1208071 w 1342548"/>
                <a:gd name="connsiteY497" fmla="*/ 378028 h 986691"/>
                <a:gd name="connsiteX498" fmla="*/ 1203690 w 1342548"/>
                <a:gd name="connsiteY498" fmla="*/ 378326 h 986691"/>
                <a:gd name="connsiteX499" fmla="*/ 1201070 w 1342548"/>
                <a:gd name="connsiteY499" fmla="*/ 377880 h 986691"/>
                <a:gd name="connsiteX500" fmla="*/ 1197831 w 1342548"/>
                <a:gd name="connsiteY500" fmla="*/ 378294 h 986691"/>
                <a:gd name="connsiteX501" fmla="*/ 1195304 w 1342548"/>
                <a:gd name="connsiteY501" fmla="*/ 378999 h 986691"/>
                <a:gd name="connsiteX502" fmla="*/ 1194944 w 1342548"/>
                <a:gd name="connsiteY502" fmla="*/ 380055 h 986691"/>
                <a:gd name="connsiteX503" fmla="*/ 1195038 w 1342548"/>
                <a:gd name="connsiteY503" fmla="*/ 381620 h 986691"/>
                <a:gd name="connsiteX504" fmla="*/ 1195538 w 1342548"/>
                <a:gd name="connsiteY504" fmla="*/ 382636 h 986691"/>
                <a:gd name="connsiteX505" fmla="*/ 1196156 w 1342548"/>
                <a:gd name="connsiteY505" fmla="*/ 383317 h 986691"/>
                <a:gd name="connsiteX506" fmla="*/ 1197205 w 1342548"/>
                <a:gd name="connsiteY506" fmla="*/ 385414 h 986691"/>
                <a:gd name="connsiteX507" fmla="*/ 1198308 w 1342548"/>
                <a:gd name="connsiteY507" fmla="*/ 387440 h 986691"/>
                <a:gd name="connsiteX508" fmla="*/ 1199974 w 1342548"/>
                <a:gd name="connsiteY508" fmla="*/ 388747 h 986691"/>
                <a:gd name="connsiteX509" fmla="*/ 1200670 w 1342548"/>
                <a:gd name="connsiteY509" fmla="*/ 390155 h 986691"/>
                <a:gd name="connsiteX510" fmla="*/ 1200702 w 1342548"/>
                <a:gd name="connsiteY510" fmla="*/ 391461 h 986691"/>
                <a:gd name="connsiteX511" fmla="*/ 1199912 w 1342548"/>
                <a:gd name="connsiteY511" fmla="*/ 393104 h 986691"/>
                <a:gd name="connsiteX512" fmla="*/ 1198714 w 1342548"/>
                <a:gd name="connsiteY512" fmla="*/ 395248 h 986691"/>
                <a:gd name="connsiteX513" fmla="*/ 1197596 w 1342548"/>
                <a:gd name="connsiteY513" fmla="*/ 396570 h 986691"/>
                <a:gd name="connsiteX514" fmla="*/ 1196759 w 1342548"/>
                <a:gd name="connsiteY514" fmla="*/ 396523 h 986691"/>
                <a:gd name="connsiteX515" fmla="*/ 1195476 w 1342548"/>
                <a:gd name="connsiteY515" fmla="*/ 395756 h 986691"/>
                <a:gd name="connsiteX516" fmla="*/ 1194607 w 1342548"/>
                <a:gd name="connsiteY516" fmla="*/ 394786 h 986691"/>
                <a:gd name="connsiteX517" fmla="*/ 1192534 w 1342548"/>
                <a:gd name="connsiteY517" fmla="*/ 394426 h 986691"/>
                <a:gd name="connsiteX518" fmla="*/ 1187464 w 1342548"/>
                <a:gd name="connsiteY518" fmla="*/ 395044 h 986691"/>
                <a:gd name="connsiteX519" fmla="*/ 1184930 w 1342548"/>
                <a:gd name="connsiteY519" fmla="*/ 394614 h 986691"/>
                <a:gd name="connsiteX520" fmla="*/ 1183717 w 1342548"/>
                <a:gd name="connsiteY520" fmla="*/ 393824 h 986691"/>
                <a:gd name="connsiteX521" fmla="*/ 1181597 w 1342548"/>
                <a:gd name="connsiteY521" fmla="*/ 393769 h 986691"/>
                <a:gd name="connsiteX522" fmla="*/ 1178319 w 1342548"/>
                <a:gd name="connsiteY522" fmla="*/ 392713 h 986691"/>
                <a:gd name="connsiteX523" fmla="*/ 1176316 w 1342548"/>
                <a:gd name="connsiteY523" fmla="*/ 392377 h 986691"/>
                <a:gd name="connsiteX524" fmla="*/ 1175369 w 1342548"/>
                <a:gd name="connsiteY524" fmla="*/ 391704 h 986691"/>
                <a:gd name="connsiteX525" fmla="*/ 1175189 w 1342548"/>
                <a:gd name="connsiteY525" fmla="*/ 390155 h 986691"/>
                <a:gd name="connsiteX526" fmla="*/ 1174250 w 1342548"/>
                <a:gd name="connsiteY526" fmla="*/ 389091 h 986691"/>
                <a:gd name="connsiteX527" fmla="*/ 1173719 w 1342548"/>
                <a:gd name="connsiteY527" fmla="*/ 387816 h 986691"/>
                <a:gd name="connsiteX528" fmla="*/ 1172530 w 1342548"/>
                <a:gd name="connsiteY528" fmla="*/ 386212 h 986691"/>
                <a:gd name="connsiteX529" fmla="*/ 1171387 w 1342548"/>
                <a:gd name="connsiteY529" fmla="*/ 385406 h 986691"/>
                <a:gd name="connsiteX530" fmla="*/ 1170261 w 1342548"/>
                <a:gd name="connsiteY530" fmla="*/ 385070 h 986691"/>
                <a:gd name="connsiteX531" fmla="*/ 1169032 w 1342548"/>
                <a:gd name="connsiteY531" fmla="*/ 386040 h 986691"/>
                <a:gd name="connsiteX532" fmla="*/ 1167718 w 1342548"/>
                <a:gd name="connsiteY532" fmla="*/ 386916 h 986691"/>
                <a:gd name="connsiteX533" fmla="*/ 1166740 w 1342548"/>
                <a:gd name="connsiteY533" fmla="*/ 386720 h 986691"/>
                <a:gd name="connsiteX534" fmla="*/ 1166263 w 1342548"/>
                <a:gd name="connsiteY534" fmla="*/ 386963 h 986691"/>
                <a:gd name="connsiteX535" fmla="*/ 1165731 w 1342548"/>
                <a:gd name="connsiteY535" fmla="*/ 387690 h 986691"/>
                <a:gd name="connsiteX536" fmla="*/ 1163618 w 1342548"/>
                <a:gd name="connsiteY536" fmla="*/ 389177 h 986691"/>
                <a:gd name="connsiteX537" fmla="*/ 1163126 w 1342548"/>
                <a:gd name="connsiteY537" fmla="*/ 390538 h 986691"/>
                <a:gd name="connsiteX538" fmla="*/ 1162289 w 1342548"/>
                <a:gd name="connsiteY538" fmla="*/ 393425 h 986691"/>
                <a:gd name="connsiteX539" fmla="*/ 1161702 w 1342548"/>
                <a:gd name="connsiteY539" fmla="*/ 396390 h 986691"/>
                <a:gd name="connsiteX540" fmla="*/ 1161201 w 1342548"/>
                <a:gd name="connsiteY540" fmla="*/ 397438 h 986691"/>
                <a:gd name="connsiteX541" fmla="*/ 1160348 w 1342548"/>
                <a:gd name="connsiteY541" fmla="*/ 397618 h 986691"/>
                <a:gd name="connsiteX542" fmla="*/ 1159480 w 1342548"/>
                <a:gd name="connsiteY542" fmla="*/ 398510 h 986691"/>
                <a:gd name="connsiteX543" fmla="*/ 1157657 w 1342548"/>
                <a:gd name="connsiteY543" fmla="*/ 401287 h 986691"/>
                <a:gd name="connsiteX544" fmla="*/ 1156006 w 1342548"/>
                <a:gd name="connsiteY544" fmla="*/ 403846 h 986691"/>
                <a:gd name="connsiteX545" fmla="*/ 1153612 w 1342548"/>
                <a:gd name="connsiteY545" fmla="*/ 405575 h 986691"/>
                <a:gd name="connsiteX546" fmla="*/ 1152478 w 1342548"/>
                <a:gd name="connsiteY546" fmla="*/ 407155 h 986691"/>
                <a:gd name="connsiteX547" fmla="*/ 1151899 w 1342548"/>
                <a:gd name="connsiteY547" fmla="*/ 408595 h 986691"/>
                <a:gd name="connsiteX548" fmla="*/ 1150194 w 1342548"/>
                <a:gd name="connsiteY548" fmla="*/ 410605 h 986691"/>
                <a:gd name="connsiteX549" fmla="*/ 1147690 w 1342548"/>
                <a:gd name="connsiteY549" fmla="*/ 410965 h 986691"/>
                <a:gd name="connsiteX550" fmla="*/ 1145695 w 1342548"/>
                <a:gd name="connsiteY550" fmla="*/ 411552 h 986691"/>
                <a:gd name="connsiteX551" fmla="*/ 1144475 w 1342548"/>
                <a:gd name="connsiteY551" fmla="*/ 411708 h 986691"/>
                <a:gd name="connsiteX552" fmla="*/ 1143599 w 1342548"/>
                <a:gd name="connsiteY552" fmla="*/ 412522 h 986691"/>
                <a:gd name="connsiteX553" fmla="*/ 1142957 w 1342548"/>
                <a:gd name="connsiteY553" fmla="*/ 413758 h 986691"/>
                <a:gd name="connsiteX554" fmla="*/ 1142652 w 1342548"/>
                <a:gd name="connsiteY554" fmla="*/ 414251 h 986691"/>
                <a:gd name="connsiteX555" fmla="*/ 1141518 w 1342548"/>
                <a:gd name="connsiteY555" fmla="*/ 414251 h 986691"/>
                <a:gd name="connsiteX556" fmla="*/ 1140391 w 1342548"/>
                <a:gd name="connsiteY556" fmla="*/ 415299 h 986691"/>
                <a:gd name="connsiteX557" fmla="*/ 1137629 w 1342548"/>
                <a:gd name="connsiteY557" fmla="*/ 417685 h 986691"/>
                <a:gd name="connsiteX558" fmla="*/ 1135376 w 1342548"/>
                <a:gd name="connsiteY558" fmla="*/ 418131 h 986691"/>
                <a:gd name="connsiteX559" fmla="*/ 1132560 w 1342548"/>
                <a:gd name="connsiteY559" fmla="*/ 419720 h 986691"/>
                <a:gd name="connsiteX560" fmla="*/ 1130079 w 1342548"/>
                <a:gd name="connsiteY560" fmla="*/ 420924 h 986691"/>
                <a:gd name="connsiteX561" fmla="*/ 1129047 w 1342548"/>
                <a:gd name="connsiteY561" fmla="*/ 421605 h 986691"/>
                <a:gd name="connsiteX562" fmla="*/ 1128773 w 1342548"/>
                <a:gd name="connsiteY562" fmla="*/ 422356 h 986691"/>
                <a:gd name="connsiteX563" fmla="*/ 1128413 w 1342548"/>
                <a:gd name="connsiteY563" fmla="*/ 423310 h 986691"/>
                <a:gd name="connsiteX564" fmla="*/ 1127216 w 1342548"/>
                <a:gd name="connsiteY564" fmla="*/ 423498 h 986691"/>
                <a:gd name="connsiteX565" fmla="*/ 1126058 w 1342548"/>
                <a:gd name="connsiteY565" fmla="*/ 423451 h 986691"/>
                <a:gd name="connsiteX566" fmla="*/ 1123476 w 1342548"/>
                <a:gd name="connsiteY566" fmla="*/ 425634 h 986691"/>
                <a:gd name="connsiteX567" fmla="*/ 1122170 w 1342548"/>
                <a:gd name="connsiteY567" fmla="*/ 427488 h 986691"/>
                <a:gd name="connsiteX568" fmla="*/ 1117093 w 1342548"/>
                <a:gd name="connsiteY568" fmla="*/ 431431 h 986691"/>
                <a:gd name="connsiteX569" fmla="*/ 1115019 w 1342548"/>
                <a:gd name="connsiteY569" fmla="*/ 433645 h 986691"/>
                <a:gd name="connsiteX570" fmla="*/ 1114487 w 1342548"/>
                <a:gd name="connsiteY570" fmla="*/ 436509 h 986691"/>
                <a:gd name="connsiteX571" fmla="*/ 1114221 w 1342548"/>
                <a:gd name="connsiteY571" fmla="*/ 436297 h 986691"/>
                <a:gd name="connsiteX572" fmla="*/ 1112414 w 1342548"/>
                <a:gd name="connsiteY572" fmla="*/ 438793 h 986691"/>
                <a:gd name="connsiteX573" fmla="*/ 1108862 w 1342548"/>
                <a:gd name="connsiteY573" fmla="*/ 441164 h 986691"/>
                <a:gd name="connsiteX574" fmla="*/ 1101273 w 1342548"/>
                <a:gd name="connsiteY574" fmla="*/ 441696 h 986691"/>
                <a:gd name="connsiteX575" fmla="*/ 1098872 w 1342548"/>
                <a:gd name="connsiteY575" fmla="*/ 440014 h 986691"/>
                <a:gd name="connsiteX576" fmla="*/ 1098004 w 1342548"/>
                <a:gd name="connsiteY576" fmla="*/ 441172 h 986691"/>
                <a:gd name="connsiteX577" fmla="*/ 1097331 w 1342548"/>
                <a:gd name="connsiteY577" fmla="*/ 442728 h 986691"/>
                <a:gd name="connsiteX578" fmla="*/ 1095336 w 1342548"/>
                <a:gd name="connsiteY578" fmla="*/ 443245 h 986691"/>
                <a:gd name="connsiteX579" fmla="*/ 1092230 w 1342548"/>
                <a:gd name="connsiteY579" fmla="*/ 443385 h 986691"/>
                <a:gd name="connsiteX580" fmla="*/ 1090485 w 1342548"/>
                <a:gd name="connsiteY580" fmla="*/ 444410 h 986691"/>
                <a:gd name="connsiteX581" fmla="*/ 1089554 w 1342548"/>
                <a:gd name="connsiteY581" fmla="*/ 445553 h 986691"/>
                <a:gd name="connsiteX582" fmla="*/ 1085290 w 1342548"/>
                <a:gd name="connsiteY582" fmla="*/ 445920 h 986691"/>
                <a:gd name="connsiteX583" fmla="*/ 1083726 w 1342548"/>
                <a:gd name="connsiteY583" fmla="*/ 447446 h 986691"/>
                <a:gd name="connsiteX584" fmla="*/ 1081066 w 1342548"/>
                <a:gd name="connsiteY584" fmla="*/ 447986 h 986691"/>
                <a:gd name="connsiteX585" fmla="*/ 1069980 w 1342548"/>
                <a:gd name="connsiteY585" fmla="*/ 454635 h 986691"/>
                <a:gd name="connsiteX586" fmla="*/ 1067563 w 1342548"/>
                <a:gd name="connsiteY586" fmla="*/ 457428 h 986691"/>
                <a:gd name="connsiteX587" fmla="*/ 1065270 w 1342548"/>
                <a:gd name="connsiteY587" fmla="*/ 460691 h 986691"/>
                <a:gd name="connsiteX588" fmla="*/ 1063667 w 1342548"/>
                <a:gd name="connsiteY588" fmla="*/ 462326 h 986691"/>
                <a:gd name="connsiteX589" fmla="*/ 1062227 w 1342548"/>
                <a:gd name="connsiteY589" fmla="*/ 463468 h 986691"/>
                <a:gd name="connsiteX590" fmla="*/ 1060921 w 1342548"/>
                <a:gd name="connsiteY590" fmla="*/ 463938 h 986691"/>
                <a:gd name="connsiteX591" fmla="*/ 1059637 w 1342548"/>
                <a:gd name="connsiteY591" fmla="*/ 465064 h 986691"/>
                <a:gd name="connsiteX592" fmla="*/ 1058339 w 1342548"/>
                <a:gd name="connsiteY592" fmla="*/ 465205 h 986691"/>
                <a:gd name="connsiteX593" fmla="*/ 1057016 w 1342548"/>
                <a:gd name="connsiteY593" fmla="*/ 464689 h 986691"/>
                <a:gd name="connsiteX594" fmla="*/ 1055538 w 1342548"/>
                <a:gd name="connsiteY594" fmla="*/ 464869 h 986691"/>
                <a:gd name="connsiteX595" fmla="*/ 1054560 w 1342548"/>
                <a:gd name="connsiteY595" fmla="*/ 466230 h 986691"/>
                <a:gd name="connsiteX596" fmla="*/ 1055381 w 1342548"/>
                <a:gd name="connsiteY596" fmla="*/ 468006 h 986691"/>
                <a:gd name="connsiteX597" fmla="*/ 1054928 w 1342548"/>
                <a:gd name="connsiteY597" fmla="*/ 468757 h 986691"/>
                <a:gd name="connsiteX598" fmla="*/ 1052017 w 1342548"/>
                <a:gd name="connsiteY598" fmla="*/ 469719 h 986691"/>
                <a:gd name="connsiteX599" fmla="*/ 1047683 w 1342548"/>
                <a:gd name="connsiteY599" fmla="*/ 470353 h 986691"/>
                <a:gd name="connsiteX600" fmla="*/ 1045852 w 1342548"/>
                <a:gd name="connsiteY600" fmla="*/ 471511 h 986691"/>
                <a:gd name="connsiteX601" fmla="*/ 1045211 w 1342548"/>
                <a:gd name="connsiteY601" fmla="*/ 472168 h 986691"/>
                <a:gd name="connsiteX602" fmla="*/ 1044257 w 1342548"/>
                <a:gd name="connsiteY602" fmla="*/ 472497 h 986691"/>
                <a:gd name="connsiteX603" fmla="*/ 1043333 w 1342548"/>
                <a:gd name="connsiteY603" fmla="*/ 470212 h 986691"/>
                <a:gd name="connsiteX604" fmla="*/ 1043005 w 1342548"/>
                <a:gd name="connsiteY604" fmla="*/ 467192 h 986691"/>
                <a:gd name="connsiteX605" fmla="*/ 1044796 w 1342548"/>
                <a:gd name="connsiteY605" fmla="*/ 466464 h 986691"/>
                <a:gd name="connsiteX606" fmla="*/ 1046447 w 1342548"/>
                <a:gd name="connsiteY606" fmla="*/ 466081 h 986691"/>
                <a:gd name="connsiteX607" fmla="*/ 1055593 w 1342548"/>
                <a:gd name="connsiteY607" fmla="*/ 461904 h 986691"/>
                <a:gd name="connsiteX608" fmla="*/ 1054450 w 1342548"/>
                <a:gd name="connsiteY608" fmla="*/ 458759 h 986691"/>
                <a:gd name="connsiteX609" fmla="*/ 1055264 w 1342548"/>
                <a:gd name="connsiteY609" fmla="*/ 457389 h 986691"/>
                <a:gd name="connsiteX610" fmla="*/ 1057314 w 1342548"/>
                <a:gd name="connsiteY610" fmla="*/ 455160 h 986691"/>
                <a:gd name="connsiteX611" fmla="*/ 1058644 w 1342548"/>
                <a:gd name="connsiteY611" fmla="*/ 454057 h 986691"/>
                <a:gd name="connsiteX612" fmla="*/ 1057924 w 1342548"/>
                <a:gd name="connsiteY612" fmla="*/ 453650 h 986691"/>
                <a:gd name="connsiteX613" fmla="*/ 1051923 w 1342548"/>
                <a:gd name="connsiteY613" fmla="*/ 454385 h 986691"/>
                <a:gd name="connsiteX614" fmla="*/ 1048489 w 1342548"/>
                <a:gd name="connsiteY614" fmla="*/ 454330 h 986691"/>
                <a:gd name="connsiteX615" fmla="*/ 1046721 w 1342548"/>
                <a:gd name="connsiteY615" fmla="*/ 454104 h 986691"/>
                <a:gd name="connsiteX616" fmla="*/ 1047253 w 1342548"/>
                <a:gd name="connsiteY616" fmla="*/ 452195 h 986691"/>
                <a:gd name="connsiteX617" fmla="*/ 1046955 w 1342548"/>
                <a:gd name="connsiteY617" fmla="*/ 450286 h 986691"/>
                <a:gd name="connsiteX618" fmla="*/ 1046541 w 1342548"/>
                <a:gd name="connsiteY618" fmla="*/ 449574 h 986691"/>
                <a:gd name="connsiteX619" fmla="*/ 1049600 w 1342548"/>
                <a:gd name="connsiteY619" fmla="*/ 447399 h 986691"/>
                <a:gd name="connsiteX620" fmla="*/ 1050985 w 1342548"/>
                <a:gd name="connsiteY620" fmla="*/ 446867 h 986691"/>
                <a:gd name="connsiteX621" fmla="*/ 1052041 w 1342548"/>
                <a:gd name="connsiteY621" fmla="*/ 446898 h 986691"/>
                <a:gd name="connsiteX622" fmla="*/ 1051963 w 1342548"/>
                <a:gd name="connsiteY622" fmla="*/ 445584 h 986691"/>
                <a:gd name="connsiteX623" fmla="*/ 1051086 w 1342548"/>
                <a:gd name="connsiteY623" fmla="*/ 443604 h 986691"/>
                <a:gd name="connsiteX624" fmla="*/ 1052033 w 1342548"/>
                <a:gd name="connsiteY624" fmla="*/ 441046 h 986691"/>
                <a:gd name="connsiteX625" fmla="*/ 1058260 w 1342548"/>
                <a:gd name="connsiteY625" fmla="*/ 438034 h 986691"/>
                <a:gd name="connsiteX626" fmla="*/ 1059755 w 1342548"/>
                <a:gd name="connsiteY626" fmla="*/ 435296 h 986691"/>
                <a:gd name="connsiteX627" fmla="*/ 1062250 w 1342548"/>
                <a:gd name="connsiteY627" fmla="*/ 432738 h 986691"/>
                <a:gd name="connsiteX628" fmla="*/ 1066819 w 1342548"/>
                <a:gd name="connsiteY628" fmla="*/ 426369 h 986691"/>
                <a:gd name="connsiteX629" fmla="*/ 1067093 w 1342548"/>
                <a:gd name="connsiteY629" fmla="*/ 425282 h 986691"/>
                <a:gd name="connsiteX630" fmla="*/ 1068423 w 1342548"/>
                <a:gd name="connsiteY630" fmla="*/ 422286 h 986691"/>
                <a:gd name="connsiteX631" fmla="*/ 1068658 w 1342548"/>
                <a:gd name="connsiteY631" fmla="*/ 421089 h 986691"/>
                <a:gd name="connsiteX632" fmla="*/ 1066546 w 1342548"/>
                <a:gd name="connsiteY632" fmla="*/ 419336 h 986691"/>
                <a:gd name="connsiteX633" fmla="*/ 1065708 w 1342548"/>
                <a:gd name="connsiteY633" fmla="*/ 416880 h 986691"/>
                <a:gd name="connsiteX634" fmla="*/ 1059528 w 1342548"/>
                <a:gd name="connsiteY634" fmla="*/ 412436 h 986691"/>
                <a:gd name="connsiteX635" fmla="*/ 1059004 w 1342548"/>
                <a:gd name="connsiteY635" fmla="*/ 408610 h 986691"/>
                <a:gd name="connsiteX636" fmla="*/ 1058425 w 1342548"/>
                <a:gd name="connsiteY636" fmla="*/ 408775 h 986691"/>
                <a:gd name="connsiteX637" fmla="*/ 1057486 w 1342548"/>
                <a:gd name="connsiteY637" fmla="*/ 411450 h 986691"/>
                <a:gd name="connsiteX638" fmla="*/ 1056680 w 1342548"/>
                <a:gd name="connsiteY638" fmla="*/ 412311 h 986691"/>
                <a:gd name="connsiteX639" fmla="*/ 1053817 w 1342548"/>
                <a:gd name="connsiteY639" fmla="*/ 412389 h 986691"/>
                <a:gd name="connsiteX640" fmla="*/ 1052463 w 1342548"/>
                <a:gd name="connsiteY640" fmla="*/ 411380 h 986691"/>
                <a:gd name="connsiteX641" fmla="*/ 1044499 w 1342548"/>
                <a:gd name="connsiteY641" fmla="*/ 410722 h 986691"/>
                <a:gd name="connsiteX642" fmla="*/ 1042551 w 1342548"/>
                <a:gd name="connsiteY642" fmla="*/ 412452 h 986691"/>
                <a:gd name="connsiteX643" fmla="*/ 1040736 w 1342548"/>
                <a:gd name="connsiteY643" fmla="*/ 415119 h 986691"/>
                <a:gd name="connsiteX644" fmla="*/ 1038960 w 1342548"/>
                <a:gd name="connsiteY644" fmla="*/ 417028 h 986691"/>
                <a:gd name="connsiteX645" fmla="*/ 1037176 w 1342548"/>
                <a:gd name="connsiteY645" fmla="*/ 418006 h 986691"/>
                <a:gd name="connsiteX646" fmla="*/ 1035627 w 1342548"/>
                <a:gd name="connsiteY646" fmla="*/ 419743 h 986691"/>
                <a:gd name="connsiteX647" fmla="*/ 1029228 w 1342548"/>
                <a:gd name="connsiteY647" fmla="*/ 430023 h 986691"/>
                <a:gd name="connsiteX648" fmla="*/ 1026810 w 1342548"/>
                <a:gd name="connsiteY648" fmla="*/ 430805 h 986691"/>
                <a:gd name="connsiteX649" fmla="*/ 1015427 w 1342548"/>
                <a:gd name="connsiteY649" fmla="*/ 436994 h 986691"/>
                <a:gd name="connsiteX650" fmla="*/ 1009724 w 1342548"/>
                <a:gd name="connsiteY650" fmla="*/ 439419 h 986691"/>
                <a:gd name="connsiteX651" fmla="*/ 1005335 w 1342548"/>
                <a:gd name="connsiteY651" fmla="*/ 443691 h 986691"/>
                <a:gd name="connsiteX652" fmla="*/ 1003825 w 1342548"/>
                <a:gd name="connsiteY652" fmla="*/ 446272 h 986691"/>
                <a:gd name="connsiteX653" fmla="*/ 1002487 w 1342548"/>
                <a:gd name="connsiteY653" fmla="*/ 449136 h 986691"/>
                <a:gd name="connsiteX654" fmla="*/ 1001674 w 1342548"/>
                <a:gd name="connsiteY654" fmla="*/ 453462 h 986691"/>
                <a:gd name="connsiteX655" fmla="*/ 997621 w 1342548"/>
                <a:gd name="connsiteY655" fmla="*/ 458711 h 986691"/>
                <a:gd name="connsiteX656" fmla="*/ 996228 w 1342548"/>
                <a:gd name="connsiteY656" fmla="*/ 459838 h 986691"/>
                <a:gd name="connsiteX657" fmla="*/ 994812 w 1342548"/>
                <a:gd name="connsiteY657" fmla="*/ 460292 h 986691"/>
                <a:gd name="connsiteX658" fmla="*/ 992927 w 1342548"/>
                <a:gd name="connsiteY658" fmla="*/ 460128 h 986691"/>
                <a:gd name="connsiteX659" fmla="*/ 991300 w 1342548"/>
                <a:gd name="connsiteY659" fmla="*/ 460456 h 986691"/>
                <a:gd name="connsiteX660" fmla="*/ 988530 w 1342548"/>
                <a:gd name="connsiteY660" fmla="*/ 459995 h 986691"/>
                <a:gd name="connsiteX661" fmla="*/ 985135 w 1342548"/>
                <a:gd name="connsiteY661" fmla="*/ 461653 h 986691"/>
                <a:gd name="connsiteX662" fmla="*/ 981317 w 1342548"/>
                <a:gd name="connsiteY662" fmla="*/ 463085 h 986691"/>
                <a:gd name="connsiteX663" fmla="*/ 978023 w 1342548"/>
                <a:gd name="connsiteY663" fmla="*/ 459478 h 986691"/>
                <a:gd name="connsiteX664" fmla="*/ 975668 w 1342548"/>
                <a:gd name="connsiteY664" fmla="*/ 458586 h 986691"/>
                <a:gd name="connsiteX665" fmla="*/ 971827 w 1342548"/>
                <a:gd name="connsiteY665" fmla="*/ 459588 h 986691"/>
                <a:gd name="connsiteX666" fmla="*/ 970043 w 1342548"/>
                <a:gd name="connsiteY666" fmla="*/ 461192 h 986691"/>
                <a:gd name="connsiteX667" fmla="*/ 966351 w 1342548"/>
                <a:gd name="connsiteY667" fmla="*/ 469117 h 986691"/>
                <a:gd name="connsiteX668" fmla="*/ 964966 w 1342548"/>
                <a:gd name="connsiteY668" fmla="*/ 473646 h 986691"/>
                <a:gd name="connsiteX669" fmla="*/ 965060 w 1342548"/>
                <a:gd name="connsiteY669" fmla="*/ 475501 h 986691"/>
                <a:gd name="connsiteX670" fmla="*/ 967211 w 1342548"/>
                <a:gd name="connsiteY670" fmla="*/ 481118 h 986691"/>
                <a:gd name="connsiteX671" fmla="*/ 969645 w 1342548"/>
                <a:gd name="connsiteY671" fmla="*/ 484255 h 986691"/>
                <a:gd name="connsiteX672" fmla="*/ 975097 w 1342548"/>
                <a:gd name="connsiteY672" fmla="*/ 487830 h 986691"/>
                <a:gd name="connsiteX673" fmla="*/ 986691 w 1342548"/>
                <a:gd name="connsiteY673" fmla="*/ 490287 h 986691"/>
                <a:gd name="connsiteX674" fmla="*/ 989414 w 1342548"/>
                <a:gd name="connsiteY674" fmla="*/ 489411 h 986691"/>
                <a:gd name="connsiteX675" fmla="*/ 992332 w 1342548"/>
                <a:gd name="connsiteY675" fmla="*/ 489403 h 986691"/>
                <a:gd name="connsiteX676" fmla="*/ 995407 w 1342548"/>
                <a:gd name="connsiteY676" fmla="*/ 491734 h 986691"/>
                <a:gd name="connsiteX677" fmla="*/ 997332 w 1342548"/>
                <a:gd name="connsiteY677" fmla="*/ 495583 h 986691"/>
                <a:gd name="connsiteX678" fmla="*/ 997504 w 1342548"/>
                <a:gd name="connsiteY678" fmla="*/ 498204 h 986691"/>
                <a:gd name="connsiteX679" fmla="*/ 997566 w 1342548"/>
                <a:gd name="connsiteY679" fmla="*/ 499112 h 986691"/>
                <a:gd name="connsiteX680" fmla="*/ 998270 w 1342548"/>
                <a:gd name="connsiteY680" fmla="*/ 499886 h 986691"/>
                <a:gd name="connsiteX681" fmla="*/ 998685 w 1342548"/>
                <a:gd name="connsiteY681" fmla="*/ 501208 h 986691"/>
                <a:gd name="connsiteX682" fmla="*/ 997464 w 1342548"/>
                <a:gd name="connsiteY682" fmla="*/ 502304 h 986691"/>
                <a:gd name="connsiteX683" fmla="*/ 996526 w 1342548"/>
                <a:gd name="connsiteY683" fmla="*/ 502851 h 986691"/>
                <a:gd name="connsiteX684" fmla="*/ 995735 w 1342548"/>
                <a:gd name="connsiteY684" fmla="*/ 506912 h 986691"/>
                <a:gd name="connsiteX685" fmla="*/ 995689 w 1342548"/>
                <a:gd name="connsiteY685" fmla="*/ 511395 h 986691"/>
                <a:gd name="connsiteX686" fmla="*/ 996682 w 1342548"/>
                <a:gd name="connsiteY686" fmla="*/ 512881 h 986691"/>
                <a:gd name="connsiteX687" fmla="*/ 999178 w 1342548"/>
                <a:gd name="connsiteY687" fmla="*/ 514970 h 986691"/>
                <a:gd name="connsiteX688" fmla="*/ 1003035 w 1342548"/>
                <a:gd name="connsiteY688" fmla="*/ 516691 h 986691"/>
                <a:gd name="connsiteX689" fmla="*/ 1006602 w 1342548"/>
                <a:gd name="connsiteY689" fmla="*/ 517059 h 986691"/>
                <a:gd name="connsiteX690" fmla="*/ 1013416 w 1342548"/>
                <a:gd name="connsiteY690" fmla="*/ 516230 h 986691"/>
                <a:gd name="connsiteX691" fmla="*/ 1016202 w 1342548"/>
                <a:gd name="connsiteY691" fmla="*/ 513530 h 986691"/>
                <a:gd name="connsiteX692" fmla="*/ 1016037 w 1342548"/>
                <a:gd name="connsiteY692" fmla="*/ 512365 h 986691"/>
                <a:gd name="connsiteX693" fmla="*/ 1016108 w 1342548"/>
                <a:gd name="connsiteY693" fmla="*/ 510855 h 986691"/>
                <a:gd name="connsiteX694" fmla="*/ 1022108 w 1342548"/>
                <a:gd name="connsiteY694" fmla="*/ 506888 h 986691"/>
                <a:gd name="connsiteX695" fmla="*/ 1025527 w 1342548"/>
                <a:gd name="connsiteY695" fmla="*/ 503368 h 986691"/>
                <a:gd name="connsiteX696" fmla="*/ 1024995 w 1342548"/>
                <a:gd name="connsiteY696" fmla="*/ 502437 h 986691"/>
                <a:gd name="connsiteX697" fmla="*/ 1024338 w 1342548"/>
                <a:gd name="connsiteY697" fmla="*/ 501819 h 986691"/>
                <a:gd name="connsiteX698" fmla="*/ 1024941 w 1342548"/>
                <a:gd name="connsiteY698" fmla="*/ 501459 h 986691"/>
                <a:gd name="connsiteX699" fmla="*/ 1026810 w 1342548"/>
                <a:gd name="connsiteY699" fmla="*/ 501208 h 986691"/>
                <a:gd name="connsiteX700" fmla="*/ 1035150 w 1342548"/>
                <a:gd name="connsiteY700" fmla="*/ 497531 h 986691"/>
                <a:gd name="connsiteX701" fmla="*/ 1041714 w 1342548"/>
                <a:gd name="connsiteY701" fmla="*/ 500536 h 986691"/>
                <a:gd name="connsiteX702" fmla="*/ 1045461 w 1342548"/>
                <a:gd name="connsiteY702" fmla="*/ 503994 h 986691"/>
                <a:gd name="connsiteX703" fmla="*/ 1049170 w 1342548"/>
                <a:gd name="connsiteY703" fmla="*/ 504572 h 986691"/>
                <a:gd name="connsiteX704" fmla="*/ 1051736 w 1342548"/>
                <a:gd name="connsiteY704" fmla="*/ 506341 h 986691"/>
                <a:gd name="connsiteX705" fmla="*/ 1054701 w 1342548"/>
                <a:gd name="connsiteY705" fmla="*/ 507843 h 986691"/>
                <a:gd name="connsiteX706" fmla="*/ 1058565 w 1342548"/>
                <a:gd name="connsiteY706" fmla="*/ 507944 h 986691"/>
                <a:gd name="connsiteX707" fmla="*/ 1061828 w 1342548"/>
                <a:gd name="connsiteY707" fmla="*/ 508257 h 986691"/>
                <a:gd name="connsiteX708" fmla="*/ 1062821 w 1342548"/>
                <a:gd name="connsiteY708" fmla="*/ 506865 h 986691"/>
                <a:gd name="connsiteX709" fmla="*/ 1063846 w 1342548"/>
                <a:gd name="connsiteY709" fmla="*/ 505950 h 986691"/>
                <a:gd name="connsiteX710" fmla="*/ 1065004 w 1342548"/>
                <a:gd name="connsiteY710" fmla="*/ 506129 h 986691"/>
                <a:gd name="connsiteX711" fmla="*/ 1066311 w 1342548"/>
                <a:gd name="connsiteY711" fmla="*/ 507952 h 986691"/>
                <a:gd name="connsiteX712" fmla="*/ 1070019 w 1342548"/>
                <a:gd name="connsiteY712" fmla="*/ 509353 h 986691"/>
                <a:gd name="connsiteX713" fmla="*/ 1073438 w 1342548"/>
                <a:gd name="connsiteY713" fmla="*/ 509282 h 986691"/>
                <a:gd name="connsiteX714" fmla="*/ 1075832 w 1342548"/>
                <a:gd name="connsiteY714" fmla="*/ 508774 h 986691"/>
                <a:gd name="connsiteX715" fmla="*/ 1077256 w 1342548"/>
                <a:gd name="connsiteY715" fmla="*/ 509423 h 986691"/>
                <a:gd name="connsiteX716" fmla="*/ 1075198 w 1342548"/>
                <a:gd name="connsiteY716" fmla="*/ 511754 h 986691"/>
                <a:gd name="connsiteX717" fmla="*/ 1075503 w 1342548"/>
                <a:gd name="connsiteY717" fmla="*/ 515510 h 986691"/>
                <a:gd name="connsiteX718" fmla="*/ 1073931 w 1342548"/>
                <a:gd name="connsiteY718" fmla="*/ 516699 h 986691"/>
                <a:gd name="connsiteX719" fmla="*/ 1072421 w 1342548"/>
                <a:gd name="connsiteY719" fmla="*/ 518608 h 986691"/>
                <a:gd name="connsiteX720" fmla="*/ 1073313 w 1342548"/>
                <a:gd name="connsiteY720" fmla="*/ 519867 h 986691"/>
                <a:gd name="connsiteX721" fmla="*/ 1074103 w 1342548"/>
                <a:gd name="connsiteY721" fmla="*/ 520399 h 986691"/>
                <a:gd name="connsiteX722" fmla="*/ 1074025 w 1342548"/>
                <a:gd name="connsiteY722" fmla="*/ 521925 h 986691"/>
                <a:gd name="connsiteX723" fmla="*/ 1072648 w 1342548"/>
                <a:gd name="connsiteY723" fmla="*/ 522793 h 986691"/>
                <a:gd name="connsiteX724" fmla="*/ 1070097 w 1342548"/>
                <a:gd name="connsiteY724" fmla="*/ 525062 h 986691"/>
                <a:gd name="connsiteX725" fmla="*/ 1068626 w 1342548"/>
                <a:gd name="connsiteY725" fmla="*/ 525023 h 986691"/>
                <a:gd name="connsiteX726" fmla="*/ 1067930 w 1342548"/>
                <a:gd name="connsiteY726" fmla="*/ 524585 h 986691"/>
                <a:gd name="connsiteX727" fmla="*/ 1067437 w 1342548"/>
                <a:gd name="connsiteY727" fmla="*/ 523771 h 986691"/>
                <a:gd name="connsiteX728" fmla="*/ 1067070 w 1342548"/>
                <a:gd name="connsiteY728" fmla="*/ 522465 h 986691"/>
                <a:gd name="connsiteX729" fmla="*/ 1066178 w 1342548"/>
                <a:gd name="connsiteY729" fmla="*/ 521604 h 986691"/>
                <a:gd name="connsiteX730" fmla="*/ 1063705 w 1342548"/>
                <a:gd name="connsiteY730" fmla="*/ 521276 h 986691"/>
                <a:gd name="connsiteX731" fmla="*/ 1061139 w 1342548"/>
                <a:gd name="connsiteY731" fmla="*/ 521589 h 986691"/>
                <a:gd name="connsiteX732" fmla="*/ 1055366 w 1342548"/>
                <a:gd name="connsiteY732" fmla="*/ 524953 h 986691"/>
                <a:gd name="connsiteX733" fmla="*/ 1049725 w 1342548"/>
                <a:gd name="connsiteY733" fmla="*/ 527628 h 986691"/>
                <a:gd name="connsiteX734" fmla="*/ 1043818 w 1342548"/>
                <a:gd name="connsiteY734" fmla="*/ 529748 h 986691"/>
                <a:gd name="connsiteX735" fmla="*/ 1041839 w 1342548"/>
                <a:gd name="connsiteY735" fmla="*/ 531086 h 986691"/>
                <a:gd name="connsiteX736" fmla="*/ 1040431 w 1342548"/>
                <a:gd name="connsiteY736" fmla="*/ 531454 h 986691"/>
                <a:gd name="connsiteX737" fmla="*/ 1037982 w 1342548"/>
                <a:gd name="connsiteY737" fmla="*/ 530445 h 986691"/>
                <a:gd name="connsiteX738" fmla="*/ 1036503 w 1342548"/>
                <a:gd name="connsiteY738" fmla="*/ 530507 h 986691"/>
                <a:gd name="connsiteX739" fmla="*/ 1036191 w 1342548"/>
                <a:gd name="connsiteY739" fmla="*/ 531204 h 986691"/>
                <a:gd name="connsiteX740" fmla="*/ 1038076 w 1342548"/>
                <a:gd name="connsiteY740" fmla="*/ 533065 h 986691"/>
                <a:gd name="connsiteX741" fmla="*/ 1038569 w 1342548"/>
                <a:gd name="connsiteY741" fmla="*/ 534521 h 986691"/>
                <a:gd name="connsiteX742" fmla="*/ 1038373 w 1342548"/>
                <a:gd name="connsiteY742" fmla="*/ 535639 h 986691"/>
                <a:gd name="connsiteX743" fmla="*/ 1037301 w 1342548"/>
                <a:gd name="connsiteY743" fmla="*/ 536132 h 986691"/>
                <a:gd name="connsiteX744" fmla="*/ 1035745 w 1342548"/>
                <a:gd name="connsiteY744" fmla="*/ 535319 h 986691"/>
                <a:gd name="connsiteX745" fmla="*/ 1034321 w 1342548"/>
                <a:gd name="connsiteY745" fmla="*/ 536484 h 986691"/>
                <a:gd name="connsiteX746" fmla="*/ 1033679 w 1342548"/>
                <a:gd name="connsiteY746" fmla="*/ 538448 h 986691"/>
                <a:gd name="connsiteX747" fmla="*/ 1033648 w 1342548"/>
                <a:gd name="connsiteY747" fmla="*/ 543119 h 986691"/>
                <a:gd name="connsiteX748" fmla="*/ 1032709 w 1342548"/>
                <a:gd name="connsiteY748" fmla="*/ 544159 h 986691"/>
                <a:gd name="connsiteX749" fmla="*/ 1030104 w 1342548"/>
                <a:gd name="connsiteY749" fmla="*/ 544730 h 986691"/>
                <a:gd name="connsiteX750" fmla="*/ 1027334 w 1342548"/>
                <a:gd name="connsiteY750" fmla="*/ 546217 h 986691"/>
                <a:gd name="connsiteX751" fmla="*/ 1026349 w 1342548"/>
                <a:gd name="connsiteY751" fmla="*/ 545528 h 986691"/>
                <a:gd name="connsiteX752" fmla="*/ 1025958 w 1342548"/>
                <a:gd name="connsiteY752" fmla="*/ 544691 h 986691"/>
                <a:gd name="connsiteX753" fmla="*/ 1026247 w 1342548"/>
                <a:gd name="connsiteY753" fmla="*/ 542547 h 986691"/>
                <a:gd name="connsiteX754" fmla="*/ 1025903 w 1342548"/>
                <a:gd name="connsiteY754" fmla="*/ 541499 h 986691"/>
                <a:gd name="connsiteX755" fmla="*/ 1024635 w 1342548"/>
                <a:gd name="connsiteY755" fmla="*/ 541554 h 986691"/>
                <a:gd name="connsiteX756" fmla="*/ 1022726 w 1342548"/>
                <a:gd name="connsiteY756" fmla="*/ 542196 h 986691"/>
                <a:gd name="connsiteX757" fmla="*/ 1021271 w 1342548"/>
                <a:gd name="connsiteY757" fmla="*/ 543604 h 986691"/>
                <a:gd name="connsiteX758" fmla="*/ 1020770 w 1342548"/>
                <a:gd name="connsiteY758" fmla="*/ 544457 h 986691"/>
                <a:gd name="connsiteX759" fmla="*/ 1022687 w 1342548"/>
                <a:gd name="connsiteY759" fmla="*/ 547202 h 986691"/>
                <a:gd name="connsiteX760" fmla="*/ 1024510 w 1342548"/>
                <a:gd name="connsiteY760" fmla="*/ 547484 h 986691"/>
                <a:gd name="connsiteX761" fmla="*/ 1024956 w 1342548"/>
                <a:gd name="connsiteY761" fmla="*/ 548102 h 986691"/>
                <a:gd name="connsiteX762" fmla="*/ 1023508 w 1342548"/>
                <a:gd name="connsiteY762" fmla="*/ 549440 h 986691"/>
                <a:gd name="connsiteX763" fmla="*/ 1019902 w 1342548"/>
                <a:gd name="connsiteY763" fmla="*/ 551427 h 986691"/>
                <a:gd name="connsiteX764" fmla="*/ 1019300 w 1342548"/>
                <a:gd name="connsiteY764" fmla="*/ 553094 h 986691"/>
                <a:gd name="connsiteX765" fmla="*/ 1018228 w 1342548"/>
                <a:gd name="connsiteY765" fmla="*/ 554689 h 986691"/>
                <a:gd name="connsiteX766" fmla="*/ 1016757 w 1342548"/>
                <a:gd name="connsiteY766" fmla="*/ 555957 h 986691"/>
                <a:gd name="connsiteX767" fmla="*/ 1015756 w 1342548"/>
                <a:gd name="connsiteY767" fmla="*/ 557295 h 986691"/>
                <a:gd name="connsiteX768" fmla="*/ 1014535 w 1342548"/>
                <a:gd name="connsiteY768" fmla="*/ 557991 h 986691"/>
                <a:gd name="connsiteX769" fmla="*/ 1012540 w 1342548"/>
                <a:gd name="connsiteY769" fmla="*/ 558773 h 986691"/>
                <a:gd name="connsiteX770" fmla="*/ 1010092 w 1342548"/>
                <a:gd name="connsiteY770" fmla="*/ 561965 h 986691"/>
                <a:gd name="connsiteX771" fmla="*/ 1008300 w 1342548"/>
                <a:gd name="connsiteY771" fmla="*/ 564946 h 986691"/>
                <a:gd name="connsiteX772" fmla="*/ 1006172 w 1342548"/>
                <a:gd name="connsiteY772" fmla="*/ 566480 h 986691"/>
                <a:gd name="connsiteX773" fmla="*/ 1004490 w 1342548"/>
                <a:gd name="connsiteY773" fmla="*/ 571502 h 986691"/>
                <a:gd name="connsiteX774" fmla="*/ 1001478 w 1342548"/>
                <a:gd name="connsiteY774" fmla="*/ 574225 h 986691"/>
                <a:gd name="connsiteX775" fmla="*/ 1000367 w 1342548"/>
                <a:gd name="connsiteY775" fmla="*/ 578574 h 986691"/>
                <a:gd name="connsiteX776" fmla="*/ 1001149 w 1342548"/>
                <a:gd name="connsiteY776" fmla="*/ 581242 h 986691"/>
                <a:gd name="connsiteX777" fmla="*/ 1004458 w 1342548"/>
                <a:gd name="connsiteY777" fmla="*/ 581219 h 986691"/>
                <a:gd name="connsiteX778" fmla="*/ 1006109 w 1342548"/>
                <a:gd name="connsiteY778" fmla="*/ 582158 h 986691"/>
                <a:gd name="connsiteX779" fmla="*/ 1009536 w 1342548"/>
                <a:gd name="connsiteY779" fmla="*/ 585663 h 986691"/>
                <a:gd name="connsiteX780" fmla="*/ 1013636 w 1342548"/>
                <a:gd name="connsiteY780" fmla="*/ 587947 h 986691"/>
                <a:gd name="connsiteX781" fmla="*/ 1017892 w 1342548"/>
                <a:gd name="connsiteY781" fmla="*/ 589230 h 986691"/>
                <a:gd name="connsiteX782" fmla="*/ 1023110 w 1342548"/>
                <a:gd name="connsiteY782" fmla="*/ 592461 h 986691"/>
                <a:gd name="connsiteX783" fmla="*/ 1024549 w 1342548"/>
                <a:gd name="connsiteY783" fmla="*/ 593830 h 986691"/>
                <a:gd name="connsiteX784" fmla="*/ 1025778 w 1342548"/>
                <a:gd name="connsiteY784" fmla="*/ 596607 h 986691"/>
                <a:gd name="connsiteX785" fmla="*/ 1028039 w 1342548"/>
                <a:gd name="connsiteY785" fmla="*/ 604587 h 986691"/>
                <a:gd name="connsiteX786" fmla="*/ 1029666 w 1342548"/>
                <a:gd name="connsiteY786" fmla="*/ 608530 h 986691"/>
                <a:gd name="connsiteX787" fmla="*/ 1029775 w 1342548"/>
                <a:gd name="connsiteY787" fmla="*/ 610588 h 986691"/>
                <a:gd name="connsiteX788" fmla="*/ 1032216 w 1342548"/>
                <a:gd name="connsiteY788" fmla="*/ 614461 h 986691"/>
                <a:gd name="connsiteX789" fmla="*/ 1034822 w 1342548"/>
                <a:gd name="connsiteY789" fmla="*/ 621111 h 986691"/>
                <a:gd name="connsiteX790" fmla="*/ 1037825 w 1342548"/>
                <a:gd name="connsiteY790" fmla="*/ 626853 h 986691"/>
                <a:gd name="connsiteX791" fmla="*/ 1038397 w 1342548"/>
                <a:gd name="connsiteY791" fmla="*/ 631367 h 986691"/>
                <a:gd name="connsiteX792" fmla="*/ 1037427 w 1342548"/>
                <a:gd name="connsiteY792" fmla="*/ 633424 h 986691"/>
                <a:gd name="connsiteX793" fmla="*/ 1037434 w 1342548"/>
                <a:gd name="connsiteY793" fmla="*/ 636092 h 986691"/>
                <a:gd name="connsiteX794" fmla="*/ 1040431 w 1342548"/>
                <a:gd name="connsiteY794" fmla="*/ 638541 h 986691"/>
                <a:gd name="connsiteX795" fmla="*/ 1047096 w 1342548"/>
                <a:gd name="connsiteY795" fmla="*/ 641381 h 986691"/>
                <a:gd name="connsiteX796" fmla="*/ 1048160 w 1342548"/>
                <a:gd name="connsiteY796" fmla="*/ 642218 h 986691"/>
                <a:gd name="connsiteX797" fmla="*/ 1049467 w 1342548"/>
                <a:gd name="connsiteY797" fmla="*/ 643595 h 986691"/>
                <a:gd name="connsiteX798" fmla="*/ 1049530 w 1342548"/>
                <a:gd name="connsiteY798" fmla="*/ 647874 h 986691"/>
                <a:gd name="connsiteX799" fmla="*/ 1050562 w 1342548"/>
                <a:gd name="connsiteY799" fmla="*/ 649236 h 986691"/>
                <a:gd name="connsiteX800" fmla="*/ 1051431 w 1342548"/>
                <a:gd name="connsiteY800" fmla="*/ 650065 h 986691"/>
                <a:gd name="connsiteX801" fmla="*/ 1055467 w 1342548"/>
                <a:gd name="connsiteY801" fmla="*/ 651872 h 986691"/>
                <a:gd name="connsiteX802" fmla="*/ 1057157 w 1342548"/>
                <a:gd name="connsiteY802" fmla="*/ 653374 h 986691"/>
                <a:gd name="connsiteX803" fmla="*/ 1058949 w 1342548"/>
                <a:gd name="connsiteY803" fmla="*/ 655768 h 986691"/>
                <a:gd name="connsiteX804" fmla="*/ 1059465 w 1342548"/>
                <a:gd name="connsiteY804" fmla="*/ 657912 h 986691"/>
                <a:gd name="connsiteX805" fmla="*/ 1059684 w 1342548"/>
                <a:gd name="connsiteY805" fmla="*/ 660814 h 986691"/>
                <a:gd name="connsiteX806" fmla="*/ 1057431 w 1342548"/>
                <a:gd name="connsiteY806" fmla="*/ 660916 h 986691"/>
                <a:gd name="connsiteX807" fmla="*/ 1055616 w 1342548"/>
                <a:gd name="connsiteY807" fmla="*/ 660588 h 986691"/>
                <a:gd name="connsiteX808" fmla="*/ 1048395 w 1342548"/>
                <a:gd name="connsiteY808" fmla="*/ 656817 h 986691"/>
                <a:gd name="connsiteX809" fmla="*/ 1046518 w 1342548"/>
                <a:gd name="connsiteY809" fmla="*/ 656715 h 986691"/>
                <a:gd name="connsiteX810" fmla="*/ 1043865 w 1342548"/>
                <a:gd name="connsiteY810" fmla="*/ 657239 h 986691"/>
                <a:gd name="connsiteX811" fmla="*/ 1040086 w 1342548"/>
                <a:gd name="connsiteY811" fmla="*/ 656543 h 986691"/>
                <a:gd name="connsiteX812" fmla="*/ 1036096 w 1342548"/>
                <a:gd name="connsiteY812" fmla="*/ 652357 h 986691"/>
                <a:gd name="connsiteX813" fmla="*/ 1033218 w 1342548"/>
                <a:gd name="connsiteY813" fmla="*/ 651090 h 986691"/>
                <a:gd name="connsiteX814" fmla="*/ 1030127 w 1342548"/>
                <a:gd name="connsiteY814" fmla="*/ 650448 h 986691"/>
                <a:gd name="connsiteX815" fmla="*/ 1022758 w 1342548"/>
                <a:gd name="connsiteY815" fmla="*/ 654047 h 986691"/>
                <a:gd name="connsiteX816" fmla="*/ 1020880 w 1342548"/>
                <a:gd name="connsiteY816" fmla="*/ 653789 h 986691"/>
                <a:gd name="connsiteX817" fmla="*/ 1020340 w 1342548"/>
                <a:gd name="connsiteY817" fmla="*/ 654196 h 986691"/>
                <a:gd name="connsiteX818" fmla="*/ 1019511 w 1342548"/>
                <a:gd name="connsiteY818" fmla="*/ 654814 h 986691"/>
                <a:gd name="connsiteX819" fmla="*/ 1022930 w 1342548"/>
                <a:gd name="connsiteY819" fmla="*/ 655588 h 986691"/>
                <a:gd name="connsiteX820" fmla="*/ 1026356 w 1342548"/>
                <a:gd name="connsiteY820" fmla="*/ 654407 h 986691"/>
                <a:gd name="connsiteX821" fmla="*/ 1029642 w 1342548"/>
                <a:gd name="connsiteY821" fmla="*/ 652662 h 986691"/>
                <a:gd name="connsiteX822" fmla="*/ 1034438 w 1342548"/>
                <a:gd name="connsiteY822" fmla="*/ 653593 h 986691"/>
                <a:gd name="connsiteX823" fmla="*/ 1035244 w 1342548"/>
                <a:gd name="connsiteY823" fmla="*/ 655166 h 986691"/>
                <a:gd name="connsiteX824" fmla="*/ 1036034 w 1342548"/>
                <a:gd name="connsiteY824" fmla="*/ 657818 h 986691"/>
                <a:gd name="connsiteX825" fmla="*/ 1039320 w 1342548"/>
                <a:gd name="connsiteY825" fmla="*/ 659610 h 986691"/>
                <a:gd name="connsiteX826" fmla="*/ 1041901 w 1342548"/>
                <a:gd name="connsiteY826" fmla="*/ 660400 h 986691"/>
                <a:gd name="connsiteX827" fmla="*/ 1045187 w 1342548"/>
                <a:gd name="connsiteY827" fmla="*/ 662747 h 986691"/>
                <a:gd name="connsiteX828" fmla="*/ 1048395 w 1342548"/>
                <a:gd name="connsiteY828" fmla="*/ 666408 h 986691"/>
                <a:gd name="connsiteX829" fmla="*/ 1055194 w 1342548"/>
                <a:gd name="connsiteY829" fmla="*/ 670648 h 986691"/>
                <a:gd name="connsiteX830" fmla="*/ 1057948 w 1342548"/>
                <a:gd name="connsiteY830" fmla="*/ 674654 h 986691"/>
                <a:gd name="connsiteX831" fmla="*/ 1059011 w 1342548"/>
                <a:gd name="connsiteY831" fmla="*/ 677236 h 986691"/>
                <a:gd name="connsiteX832" fmla="*/ 1059966 w 1342548"/>
                <a:gd name="connsiteY832" fmla="*/ 680921 h 986691"/>
                <a:gd name="connsiteX833" fmla="*/ 1057588 w 1342548"/>
                <a:gd name="connsiteY833" fmla="*/ 682110 h 986691"/>
                <a:gd name="connsiteX834" fmla="*/ 1055514 w 1342548"/>
                <a:gd name="connsiteY834" fmla="*/ 682274 h 986691"/>
                <a:gd name="connsiteX835" fmla="*/ 1052268 w 1342548"/>
                <a:gd name="connsiteY835" fmla="*/ 682853 h 986691"/>
                <a:gd name="connsiteX836" fmla="*/ 1049882 w 1342548"/>
                <a:gd name="connsiteY836" fmla="*/ 684160 h 986691"/>
                <a:gd name="connsiteX837" fmla="*/ 1047487 w 1342548"/>
                <a:gd name="connsiteY837" fmla="*/ 686444 h 986691"/>
                <a:gd name="connsiteX838" fmla="*/ 1040627 w 1342548"/>
                <a:gd name="connsiteY838" fmla="*/ 690035 h 986691"/>
                <a:gd name="connsiteX839" fmla="*/ 1039328 w 1342548"/>
                <a:gd name="connsiteY839" fmla="*/ 692280 h 986691"/>
                <a:gd name="connsiteX840" fmla="*/ 1038436 w 1342548"/>
                <a:gd name="connsiteY840" fmla="*/ 694236 h 986691"/>
                <a:gd name="connsiteX841" fmla="*/ 1036762 w 1342548"/>
                <a:gd name="connsiteY841" fmla="*/ 695198 h 986691"/>
                <a:gd name="connsiteX842" fmla="*/ 1032561 w 1342548"/>
                <a:gd name="connsiteY842" fmla="*/ 694283 h 986691"/>
                <a:gd name="connsiteX843" fmla="*/ 1028602 w 1342548"/>
                <a:gd name="connsiteY843" fmla="*/ 694361 h 986691"/>
                <a:gd name="connsiteX844" fmla="*/ 1024119 w 1342548"/>
                <a:gd name="connsiteY844" fmla="*/ 696998 h 986691"/>
                <a:gd name="connsiteX845" fmla="*/ 1023000 w 1342548"/>
                <a:gd name="connsiteY845" fmla="*/ 698070 h 986691"/>
                <a:gd name="connsiteX846" fmla="*/ 1023743 w 1342548"/>
                <a:gd name="connsiteY846" fmla="*/ 697858 h 986691"/>
                <a:gd name="connsiteX847" fmla="*/ 1024448 w 1342548"/>
                <a:gd name="connsiteY847" fmla="*/ 697522 h 986691"/>
                <a:gd name="connsiteX848" fmla="*/ 1026466 w 1342548"/>
                <a:gd name="connsiteY848" fmla="*/ 697921 h 986691"/>
                <a:gd name="connsiteX849" fmla="*/ 1029588 w 1342548"/>
                <a:gd name="connsiteY849" fmla="*/ 696513 h 986691"/>
                <a:gd name="connsiteX850" fmla="*/ 1032639 w 1342548"/>
                <a:gd name="connsiteY850" fmla="*/ 700808 h 986691"/>
                <a:gd name="connsiteX851" fmla="*/ 1038592 w 1342548"/>
                <a:gd name="connsiteY851" fmla="*/ 700112 h 986691"/>
                <a:gd name="connsiteX852" fmla="*/ 1044186 w 1342548"/>
                <a:gd name="connsiteY852" fmla="*/ 696544 h 986691"/>
                <a:gd name="connsiteX853" fmla="*/ 1046353 w 1342548"/>
                <a:gd name="connsiteY853" fmla="*/ 696481 h 986691"/>
                <a:gd name="connsiteX854" fmla="*/ 1048160 w 1342548"/>
                <a:gd name="connsiteY854" fmla="*/ 697029 h 986691"/>
                <a:gd name="connsiteX855" fmla="*/ 1050187 w 1342548"/>
                <a:gd name="connsiteY855" fmla="*/ 698437 h 986691"/>
                <a:gd name="connsiteX856" fmla="*/ 1055569 w 1342548"/>
                <a:gd name="connsiteY856" fmla="*/ 704688 h 986691"/>
                <a:gd name="connsiteX857" fmla="*/ 1058526 w 1342548"/>
                <a:gd name="connsiteY857" fmla="*/ 705369 h 986691"/>
                <a:gd name="connsiteX858" fmla="*/ 1061421 w 1342548"/>
                <a:gd name="connsiteY858" fmla="*/ 706832 h 986691"/>
                <a:gd name="connsiteX859" fmla="*/ 1063025 w 1342548"/>
                <a:gd name="connsiteY859" fmla="*/ 706996 h 986691"/>
                <a:gd name="connsiteX860" fmla="*/ 1064472 w 1342548"/>
                <a:gd name="connsiteY860" fmla="*/ 707434 h 986691"/>
                <a:gd name="connsiteX861" fmla="*/ 1060576 w 1342548"/>
                <a:gd name="connsiteY861" fmla="*/ 709719 h 986691"/>
                <a:gd name="connsiteX862" fmla="*/ 1055546 w 1342548"/>
                <a:gd name="connsiteY862" fmla="*/ 714648 h 986691"/>
                <a:gd name="connsiteX863" fmla="*/ 1053308 w 1342548"/>
                <a:gd name="connsiteY863" fmla="*/ 715821 h 986691"/>
                <a:gd name="connsiteX864" fmla="*/ 1051806 w 1342548"/>
                <a:gd name="connsiteY864" fmla="*/ 717135 h 986691"/>
                <a:gd name="connsiteX865" fmla="*/ 1055858 w 1342548"/>
                <a:gd name="connsiteY865" fmla="*/ 716478 h 986691"/>
                <a:gd name="connsiteX866" fmla="*/ 1058738 w 1342548"/>
                <a:gd name="connsiteY866" fmla="*/ 714123 h 986691"/>
                <a:gd name="connsiteX867" fmla="*/ 1060193 w 1342548"/>
                <a:gd name="connsiteY867" fmla="*/ 713544 h 986691"/>
                <a:gd name="connsiteX868" fmla="*/ 1061358 w 1342548"/>
                <a:gd name="connsiteY868" fmla="*/ 714092 h 986691"/>
                <a:gd name="connsiteX869" fmla="*/ 1061953 w 1342548"/>
                <a:gd name="connsiteY869" fmla="*/ 716994 h 986691"/>
                <a:gd name="connsiteX870" fmla="*/ 1060842 w 1342548"/>
                <a:gd name="connsiteY870" fmla="*/ 725898 h 986691"/>
                <a:gd name="connsiteX871" fmla="*/ 1059426 w 1342548"/>
                <a:gd name="connsiteY871" fmla="*/ 726054 h 986691"/>
                <a:gd name="connsiteX872" fmla="*/ 1058049 w 1342548"/>
                <a:gd name="connsiteY872" fmla="*/ 723637 h 986691"/>
                <a:gd name="connsiteX873" fmla="*/ 1056438 w 1342548"/>
                <a:gd name="connsiteY873" fmla="*/ 722870 h 986691"/>
                <a:gd name="connsiteX874" fmla="*/ 1055084 w 1342548"/>
                <a:gd name="connsiteY874" fmla="*/ 723371 h 986691"/>
                <a:gd name="connsiteX875" fmla="*/ 1052401 w 1342548"/>
                <a:gd name="connsiteY875" fmla="*/ 723355 h 986691"/>
                <a:gd name="connsiteX876" fmla="*/ 1051376 w 1342548"/>
                <a:gd name="connsiteY876" fmla="*/ 724450 h 986691"/>
                <a:gd name="connsiteX877" fmla="*/ 1050515 w 1342548"/>
                <a:gd name="connsiteY877" fmla="*/ 725999 h 986691"/>
                <a:gd name="connsiteX878" fmla="*/ 1052119 w 1342548"/>
                <a:gd name="connsiteY878" fmla="*/ 726320 h 986691"/>
                <a:gd name="connsiteX879" fmla="*/ 1055280 w 1342548"/>
                <a:gd name="connsiteY879" fmla="*/ 729019 h 986691"/>
                <a:gd name="connsiteX880" fmla="*/ 1055601 w 1342548"/>
                <a:gd name="connsiteY880" fmla="*/ 730451 h 986691"/>
                <a:gd name="connsiteX881" fmla="*/ 1054755 w 1342548"/>
                <a:gd name="connsiteY881" fmla="*/ 731382 h 986691"/>
                <a:gd name="connsiteX882" fmla="*/ 1052541 w 1342548"/>
                <a:gd name="connsiteY882" fmla="*/ 730983 h 986691"/>
                <a:gd name="connsiteX883" fmla="*/ 1055233 w 1342548"/>
                <a:gd name="connsiteY883" fmla="*/ 732993 h 986691"/>
                <a:gd name="connsiteX884" fmla="*/ 1054521 w 1342548"/>
                <a:gd name="connsiteY884" fmla="*/ 735074 h 986691"/>
                <a:gd name="connsiteX885" fmla="*/ 1053652 w 1342548"/>
                <a:gd name="connsiteY885" fmla="*/ 735896 h 986691"/>
                <a:gd name="connsiteX886" fmla="*/ 1052088 w 1342548"/>
                <a:gd name="connsiteY886" fmla="*/ 736420 h 986691"/>
                <a:gd name="connsiteX887" fmla="*/ 1051125 w 1342548"/>
                <a:gd name="connsiteY887" fmla="*/ 738220 h 986691"/>
                <a:gd name="connsiteX888" fmla="*/ 1052510 w 1342548"/>
                <a:gd name="connsiteY888" fmla="*/ 741216 h 986691"/>
                <a:gd name="connsiteX889" fmla="*/ 1053911 w 1342548"/>
                <a:gd name="connsiteY889" fmla="*/ 745049 h 986691"/>
                <a:gd name="connsiteX890" fmla="*/ 1054083 w 1342548"/>
                <a:gd name="connsiteY890" fmla="*/ 746896 h 986691"/>
                <a:gd name="connsiteX891" fmla="*/ 1051892 w 1342548"/>
                <a:gd name="connsiteY891" fmla="*/ 746098 h 986691"/>
                <a:gd name="connsiteX892" fmla="*/ 1048473 w 1342548"/>
                <a:gd name="connsiteY892" fmla="*/ 748437 h 986691"/>
                <a:gd name="connsiteX893" fmla="*/ 1046674 w 1342548"/>
                <a:gd name="connsiteY893" fmla="*/ 748632 h 986691"/>
                <a:gd name="connsiteX894" fmla="*/ 1045454 w 1342548"/>
                <a:gd name="connsiteY894" fmla="*/ 745550 h 986691"/>
                <a:gd name="connsiteX895" fmla="*/ 1043896 w 1342548"/>
                <a:gd name="connsiteY895" fmla="*/ 746035 h 986691"/>
                <a:gd name="connsiteX896" fmla="*/ 1042856 w 1342548"/>
                <a:gd name="connsiteY896" fmla="*/ 746927 h 986691"/>
                <a:gd name="connsiteX897" fmla="*/ 1041471 w 1342548"/>
                <a:gd name="connsiteY897" fmla="*/ 750229 h 986691"/>
                <a:gd name="connsiteX898" fmla="*/ 1039781 w 1342548"/>
                <a:gd name="connsiteY898" fmla="*/ 753209 h 986691"/>
                <a:gd name="connsiteX899" fmla="*/ 1038326 w 1342548"/>
                <a:gd name="connsiteY899" fmla="*/ 754023 h 986691"/>
                <a:gd name="connsiteX900" fmla="*/ 1036582 w 1342548"/>
                <a:gd name="connsiteY900" fmla="*/ 753788 h 986691"/>
                <a:gd name="connsiteX901" fmla="*/ 1035142 w 1342548"/>
                <a:gd name="connsiteY901" fmla="*/ 753874 h 986691"/>
                <a:gd name="connsiteX902" fmla="*/ 1035494 w 1342548"/>
                <a:gd name="connsiteY902" fmla="*/ 754680 h 986691"/>
                <a:gd name="connsiteX903" fmla="*/ 1037012 w 1342548"/>
                <a:gd name="connsiteY903" fmla="*/ 755658 h 986691"/>
                <a:gd name="connsiteX904" fmla="*/ 1037012 w 1342548"/>
                <a:gd name="connsiteY904" fmla="*/ 756800 h 986691"/>
                <a:gd name="connsiteX905" fmla="*/ 1033773 w 1342548"/>
                <a:gd name="connsiteY905" fmla="*/ 760422 h 986691"/>
                <a:gd name="connsiteX906" fmla="*/ 1033249 w 1342548"/>
                <a:gd name="connsiteY906" fmla="*/ 761823 h 986691"/>
                <a:gd name="connsiteX907" fmla="*/ 1033327 w 1342548"/>
                <a:gd name="connsiteY907" fmla="*/ 763012 h 986691"/>
                <a:gd name="connsiteX908" fmla="*/ 1031629 w 1342548"/>
                <a:gd name="connsiteY908" fmla="*/ 764459 h 986691"/>
                <a:gd name="connsiteX909" fmla="*/ 1032545 w 1342548"/>
                <a:gd name="connsiteY909" fmla="*/ 766892 h 986691"/>
                <a:gd name="connsiteX910" fmla="*/ 1032068 w 1342548"/>
                <a:gd name="connsiteY910" fmla="*/ 768606 h 986691"/>
                <a:gd name="connsiteX911" fmla="*/ 1030581 w 1342548"/>
                <a:gd name="connsiteY911" fmla="*/ 770921 h 986691"/>
                <a:gd name="connsiteX912" fmla="*/ 1029016 w 1342548"/>
                <a:gd name="connsiteY912" fmla="*/ 772447 h 986691"/>
                <a:gd name="connsiteX913" fmla="*/ 1027178 w 1342548"/>
                <a:gd name="connsiteY913" fmla="*/ 774919 h 986691"/>
                <a:gd name="connsiteX914" fmla="*/ 1024846 w 1342548"/>
                <a:gd name="connsiteY914" fmla="*/ 776351 h 986691"/>
                <a:gd name="connsiteX915" fmla="*/ 1021772 w 1342548"/>
                <a:gd name="connsiteY915" fmla="*/ 781522 h 986691"/>
                <a:gd name="connsiteX916" fmla="*/ 1020865 w 1342548"/>
                <a:gd name="connsiteY916" fmla="*/ 784104 h 986691"/>
                <a:gd name="connsiteX917" fmla="*/ 1020638 w 1342548"/>
                <a:gd name="connsiteY917" fmla="*/ 786772 h 986691"/>
                <a:gd name="connsiteX918" fmla="*/ 1019675 w 1342548"/>
                <a:gd name="connsiteY918" fmla="*/ 787695 h 986691"/>
                <a:gd name="connsiteX919" fmla="*/ 1018024 w 1342548"/>
                <a:gd name="connsiteY919" fmla="*/ 788853 h 986691"/>
                <a:gd name="connsiteX920" fmla="*/ 1016147 w 1342548"/>
                <a:gd name="connsiteY920" fmla="*/ 788266 h 986691"/>
                <a:gd name="connsiteX921" fmla="*/ 1016084 w 1342548"/>
                <a:gd name="connsiteY921" fmla="*/ 786490 h 986691"/>
                <a:gd name="connsiteX922" fmla="*/ 1015271 w 1342548"/>
                <a:gd name="connsiteY922" fmla="*/ 786334 h 986691"/>
                <a:gd name="connsiteX923" fmla="*/ 1014809 w 1342548"/>
                <a:gd name="connsiteY923" fmla="*/ 785168 h 986691"/>
                <a:gd name="connsiteX924" fmla="*/ 1014668 w 1342548"/>
                <a:gd name="connsiteY924" fmla="*/ 783689 h 986691"/>
                <a:gd name="connsiteX925" fmla="*/ 1014864 w 1342548"/>
                <a:gd name="connsiteY925" fmla="*/ 782492 h 986691"/>
                <a:gd name="connsiteX926" fmla="*/ 1014082 w 1342548"/>
                <a:gd name="connsiteY926" fmla="*/ 782860 h 986691"/>
                <a:gd name="connsiteX927" fmla="*/ 1013596 w 1342548"/>
                <a:gd name="connsiteY927" fmla="*/ 784245 h 986691"/>
                <a:gd name="connsiteX928" fmla="*/ 1012360 w 1342548"/>
                <a:gd name="connsiteY928" fmla="*/ 785371 h 986691"/>
                <a:gd name="connsiteX929" fmla="*/ 1011069 w 1342548"/>
                <a:gd name="connsiteY929" fmla="*/ 784918 h 986691"/>
                <a:gd name="connsiteX930" fmla="*/ 1009677 w 1342548"/>
                <a:gd name="connsiteY930" fmla="*/ 783994 h 986691"/>
                <a:gd name="connsiteX931" fmla="*/ 1009716 w 1342548"/>
                <a:gd name="connsiteY931" fmla="*/ 785324 h 986691"/>
                <a:gd name="connsiteX932" fmla="*/ 1010459 w 1342548"/>
                <a:gd name="connsiteY932" fmla="*/ 786662 h 986691"/>
                <a:gd name="connsiteX933" fmla="*/ 1010780 w 1342548"/>
                <a:gd name="connsiteY933" fmla="*/ 788000 h 986691"/>
                <a:gd name="connsiteX934" fmla="*/ 1012704 w 1342548"/>
                <a:gd name="connsiteY934" fmla="*/ 788289 h 986691"/>
                <a:gd name="connsiteX935" fmla="*/ 1013995 w 1342548"/>
                <a:gd name="connsiteY935" fmla="*/ 789823 h 986691"/>
                <a:gd name="connsiteX936" fmla="*/ 1015012 w 1342548"/>
                <a:gd name="connsiteY936" fmla="*/ 792178 h 986691"/>
                <a:gd name="connsiteX937" fmla="*/ 1015216 w 1342548"/>
                <a:gd name="connsiteY937" fmla="*/ 793062 h 986691"/>
                <a:gd name="connsiteX938" fmla="*/ 1016006 w 1342548"/>
                <a:gd name="connsiteY938" fmla="*/ 794110 h 986691"/>
                <a:gd name="connsiteX939" fmla="*/ 1016116 w 1342548"/>
                <a:gd name="connsiteY939" fmla="*/ 795010 h 986691"/>
                <a:gd name="connsiteX940" fmla="*/ 1014277 w 1342548"/>
                <a:gd name="connsiteY940" fmla="*/ 795839 h 986691"/>
                <a:gd name="connsiteX941" fmla="*/ 1011977 w 1342548"/>
                <a:gd name="connsiteY941" fmla="*/ 797388 h 986691"/>
                <a:gd name="connsiteX942" fmla="*/ 1009215 w 1342548"/>
                <a:gd name="connsiteY942" fmla="*/ 800040 h 986691"/>
                <a:gd name="connsiteX943" fmla="*/ 1006939 w 1342548"/>
                <a:gd name="connsiteY943" fmla="*/ 801808 h 986691"/>
                <a:gd name="connsiteX944" fmla="*/ 1004881 w 1342548"/>
                <a:gd name="connsiteY944" fmla="*/ 801824 h 986691"/>
                <a:gd name="connsiteX945" fmla="*/ 1003637 w 1342548"/>
                <a:gd name="connsiteY945" fmla="*/ 801621 h 986691"/>
                <a:gd name="connsiteX946" fmla="*/ 1001861 w 1342548"/>
                <a:gd name="connsiteY946" fmla="*/ 800604 h 986691"/>
                <a:gd name="connsiteX947" fmla="*/ 999819 w 1342548"/>
                <a:gd name="connsiteY947" fmla="*/ 800181 h 986691"/>
                <a:gd name="connsiteX948" fmla="*/ 1002557 w 1342548"/>
                <a:gd name="connsiteY948" fmla="*/ 803756 h 986691"/>
                <a:gd name="connsiteX949" fmla="*/ 1004052 w 1342548"/>
                <a:gd name="connsiteY949" fmla="*/ 804390 h 986691"/>
                <a:gd name="connsiteX950" fmla="*/ 1005930 w 1342548"/>
                <a:gd name="connsiteY950" fmla="*/ 804257 h 986691"/>
                <a:gd name="connsiteX951" fmla="*/ 1007752 w 1342548"/>
                <a:gd name="connsiteY951" fmla="*/ 802927 h 986691"/>
                <a:gd name="connsiteX952" fmla="*/ 1010342 w 1342548"/>
                <a:gd name="connsiteY952" fmla="*/ 803068 h 986691"/>
                <a:gd name="connsiteX953" fmla="*/ 1010991 w 1342548"/>
                <a:gd name="connsiteY953" fmla="*/ 805126 h 986691"/>
                <a:gd name="connsiteX954" fmla="*/ 1010303 w 1342548"/>
                <a:gd name="connsiteY954" fmla="*/ 807449 h 986691"/>
                <a:gd name="connsiteX955" fmla="*/ 1008887 w 1342548"/>
                <a:gd name="connsiteY955" fmla="*/ 810461 h 986691"/>
                <a:gd name="connsiteX956" fmla="*/ 1008597 w 1342548"/>
                <a:gd name="connsiteY956" fmla="*/ 813066 h 986691"/>
                <a:gd name="connsiteX957" fmla="*/ 1010350 w 1342548"/>
                <a:gd name="connsiteY957" fmla="*/ 816790 h 986691"/>
                <a:gd name="connsiteX958" fmla="*/ 1010428 w 1342548"/>
                <a:gd name="connsiteY958" fmla="*/ 817909 h 986691"/>
                <a:gd name="connsiteX959" fmla="*/ 1009771 w 1342548"/>
                <a:gd name="connsiteY959" fmla="*/ 818464 h 986691"/>
                <a:gd name="connsiteX960" fmla="*/ 1007713 w 1342548"/>
                <a:gd name="connsiteY960" fmla="*/ 817486 h 986691"/>
                <a:gd name="connsiteX961" fmla="*/ 1006016 w 1342548"/>
                <a:gd name="connsiteY961" fmla="*/ 816250 h 986691"/>
                <a:gd name="connsiteX962" fmla="*/ 1004302 w 1342548"/>
                <a:gd name="connsiteY962" fmla="*/ 816579 h 986691"/>
                <a:gd name="connsiteX963" fmla="*/ 1002526 w 1342548"/>
                <a:gd name="connsiteY963" fmla="*/ 816055 h 986691"/>
                <a:gd name="connsiteX964" fmla="*/ 1000703 w 1342548"/>
                <a:gd name="connsiteY964" fmla="*/ 816493 h 986691"/>
                <a:gd name="connsiteX965" fmla="*/ 999960 w 1342548"/>
                <a:gd name="connsiteY965" fmla="*/ 817353 h 986691"/>
                <a:gd name="connsiteX966" fmla="*/ 1000461 w 1342548"/>
                <a:gd name="connsiteY966" fmla="*/ 818770 h 986691"/>
                <a:gd name="connsiteX967" fmla="*/ 1002096 w 1342548"/>
                <a:gd name="connsiteY967" fmla="*/ 819943 h 986691"/>
                <a:gd name="connsiteX968" fmla="*/ 1003011 w 1342548"/>
                <a:gd name="connsiteY968" fmla="*/ 821750 h 986691"/>
                <a:gd name="connsiteX969" fmla="*/ 1001916 w 1342548"/>
                <a:gd name="connsiteY969" fmla="*/ 822384 h 986691"/>
                <a:gd name="connsiteX970" fmla="*/ 997277 w 1342548"/>
                <a:gd name="connsiteY970" fmla="*/ 821961 h 986691"/>
                <a:gd name="connsiteX971" fmla="*/ 996244 w 1342548"/>
                <a:gd name="connsiteY971" fmla="*/ 822306 h 986691"/>
                <a:gd name="connsiteX972" fmla="*/ 994859 w 1342548"/>
                <a:gd name="connsiteY972" fmla="*/ 824293 h 986691"/>
                <a:gd name="connsiteX973" fmla="*/ 995759 w 1342548"/>
                <a:gd name="connsiteY973" fmla="*/ 827234 h 986691"/>
                <a:gd name="connsiteX974" fmla="*/ 994734 w 1342548"/>
                <a:gd name="connsiteY974" fmla="*/ 829057 h 986691"/>
                <a:gd name="connsiteX975" fmla="*/ 992825 w 1342548"/>
                <a:gd name="connsiteY975" fmla="*/ 829488 h 986691"/>
                <a:gd name="connsiteX976" fmla="*/ 990314 w 1342548"/>
                <a:gd name="connsiteY976" fmla="*/ 830959 h 986691"/>
                <a:gd name="connsiteX977" fmla="*/ 988765 w 1342548"/>
                <a:gd name="connsiteY977" fmla="*/ 831303 h 986691"/>
                <a:gd name="connsiteX978" fmla="*/ 988843 w 1342548"/>
                <a:gd name="connsiteY978" fmla="*/ 831944 h 986691"/>
                <a:gd name="connsiteX979" fmla="*/ 989978 w 1342548"/>
                <a:gd name="connsiteY979" fmla="*/ 832586 h 986691"/>
                <a:gd name="connsiteX980" fmla="*/ 990580 w 1342548"/>
                <a:gd name="connsiteY980" fmla="*/ 833454 h 986691"/>
                <a:gd name="connsiteX981" fmla="*/ 989211 w 1342548"/>
                <a:gd name="connsiteY981" fmla="*/ 836451 h 986691"/>
                <a:gd name="connsiteX982" fmla="*/ 987091 w 1342548"/>
                <a:gd name="connsiteY982" fmla="*/ 837436 h 986691"/>
                <a:gd name="connsiteX983" fmla="*/ 983836 w 1342548"/>
                <a:gd name="connsiteY983" fmla="*/ 836943 h 986691"/>
                <a:gd name="connsiteX984" fmla="*/ 981278 w 1342548"/>
                <a:gd name="connsiteY984" fmla="*/ 837616 h 986691"/>
                <a:gd name="connsiteX985" fmla="*/ 979064 w 1342548"/>
                <a:gd name="connsiteY985" fmla="*/ 836341 h 986691"/>
                <a:gd name="connsiteX986" fmla="*/ 976701 w 1342548"/>
                <a:gd name="connsiteY986" fmla="*/ 836318 h 986691"/>
                <a:gd name="connsiteX987" fmla="*/ 975097 w 1342548"/>
                <a:gd name="connsiteY987" fmla="*/ 837929 h 986691"/>
                <a:gd name="connsiteX988" fmla="*/ 974925 w 1342548"/>
                <a:gd name="connsiteY988" fmla="*/ 839799 h 986691"/>
                <a:gd name="connsiteX989" fmla="*/ 973368 w 1342548"/>
                <a:gd name="connsiteY989" fmla="*/ 839987 h 986691"/>
                <a:gd name="connsiteX990" fmla="*/ 972531 w 1342548"/>
                <a:gd name="connsiteY990" fmla="*/ 839846 h 986691"/>
                <a:gd name="connsiteX991" fmla="*/ 971350 w 1342548"/>
                <a:gd name="connsiteY991" fmla="*/ 839979 h 986691"/>
                <a:gd name="connsiteX992" fmla="*/ 971475 w 1342548"/>
                <a:gd name="connsiteY992" fmla="*/ 840980 h 986691"/>
                <a:gd name="connsiteX993" fmla="*/ 972148 w 1342548"/>
                <a:gd name="connsiteY993" fmla="*/ 841856 h 986691"/>
                <a:gd name="connsiteX994" fmla="*/ 975340 w 1342548"/>
                <a:gd name="connsiteY994" fmla="*/ 842248 h 986691"/>
                <a:gd name="connsiteX995" fmla="*/ 975911 w 1342548"/>
                <a:gd name="connsiteY995" fmla="*/ 843507 h 986691"/>
                <a:gd name="connsiteX996" fmla="*/ 976036 w 1342548"/>
                <a:gd name="connsiteY996" fmla="*/ 845447 h 986691"/>
                <a:gd name="connsiteX997" fmla="*/ 972695 w 1342548"/>
                <a:gd name="connsiteY997" fmla="*/ 848788 h 986691"/>
                <a:gd name="connsiteX998" fmla="*/ 971271 w 1342548"/>
                <a:gd name="connsiteY998" fmla="*/ 851041 h 986691"/>
                <a:gd name="connsiteX999" fmla="*/ 969128 w 1342548"/>
                <a:gd name="connsiteY999" fmla="*/ 850979 h 986691"/>
                <a:gd name="connsiteX1000" fmla="*/ 967509 w 1342548"/>
                <a:gd name="connsiteY1000" fmla="*/ 852786 h 986691"/>
                <a:gd name="connsiteX1001" fmla="*/ 966640 w 1342548"/>
                <a:gd name="connsiteY1001" fmla="*/ 855235 h 986691"/>
                <a:gd name="connsiteX1002" fmla="*/ 965569 w 1342548"/>
                <a:gd name="connsiteY1002" fmla="*/ 854750 h 986691"/>
                <a:gd name="connsiteX1003" fmla="*/ 963088 w 1342548"/>
                <a:gd name="connsiteY1003" fmla="*/ 855141 h 986691"/>
                <a:gd name="connsiteX1004" fmla="*/ 962361 w 1342548"/>
                <a:gd name="connsiteY1004" fmla="*/ 856306 h 986691"/>
                <a:gd name="connsiteX1005" fmla="*/ 962940 w 1342548"/>
                <a:gd name="connsiteY1005" fmla="*/ 856792 h 986691"/>
                <a:gd name="connsiteX1006" fmla="*/ 962994 w 1342548"/>
                <a:gd name="connsiteY1006" fmla="*/ 857629 h 986691"/>
                <a:gd name="connsiteX1007" fmla="*/ 962001 w 1342548"/>
                <a:gd name="connsiteY1007" fmla="*/ 860375 h 986691"/>
                <a:gd name="connsiteX1008" fmla="*/ 960921 w 1342548"/>
                <a:gd name="connsiteY1008" fmla="*/ 861149 h 986691"/>
                <a:gd name="connsiteX1009" fmla="*/ 960452 w 1342548"/>
                <a:gd name="connsiteY1009" fmla="*/ 860023 h 986691"/>
                <a:gd name="connsiteX1010" fmla="*/ 960100 w 1342548"/>
                <a:gd name="connsiteY1010" fmla="*/ 858278 h 986691"/>
                <a:gd name="connsiteX1011" fmla="*/ 959231 w 1342548"/>
                <a:gd name="connsiteY1011" fmla="*/ 858145 h 986691"/>
                <a:gd name="connsiteX1012" fmla="*/ 957784 w 1342548"/>
                <a:gd name="connsiteY1012" fmla="*/ 859749 h 986691"/>
                <a:gd name="connsiteX1013" fmla="*/ 956094 w 1342548"/>
                <a:gd name="connsiteY1013" fmla="*/ 860899 h 986691"/>
                <a:gd name="connsiteX1014" fmla="*/ 954647 w 1342548"/>
                <a:gd name="connsiteY1014" fmla="*/ 861376 h 986691"/>
                <a:gd name="connsiteX1015" fmla="*/ 953552 w 1342548"/>
                <a:gd name="connsiteY1015" fmla="*/ 860312 h 986691"/>
                <a:gd name="connsiteX1016" fmla="*/ 950868 w 1342548"/>
                <a:gd name="connsiteY1016" fmla="*/ 859757 h 986691"/>
                <a:gd name="connsiteX1017" fmla="*/ 949773 w 1342548"/>
                <a:gd name="connsiteY1017" fmla="*/ 864365 h 986691"/>
                <a:gd name="connsiteX1018" fmla="*/ 947551 w 1342548"/>
                <a:gd name="connsiteY1018" fmla="*/ 866039 h 986691"/>
                <a:gd name="connsiteX1019" fmla="*/ 946510 w 1342548"/>
                <a:gd name="connsiteY1019" fmla="*/ 866563 h 986691"/>
                <a:gd name="connsiteX1020" fmla="*/ 944695 w 1342548"/>
                <a:gd name="connsiteY1020" fmla="*/ 866719 h 986691"/>
                <a:gd name="connsiteX1021" fmla="*/ 945853 w 1342548"/>
                <a:gd name="connsiteY1021" fmla="*/ 867353 h 986691"/>
                <a:gd name="connsiteX1022" fmla="*/ 946213 w 1342548"/>
                <a:gd name="connsiteY1022" fmla="*/ 868534 h 986691"/>
                <a:gd name="connsiteX1023" fmla="*/ 945564 w 1342548"/>
                <a:gd name="connsiteY1023" fmla="*/ 869708 h 986691"/>
                <a:gd name="connsiteX1024" fmla="*/ 943749 w 1342548"/>
                <a:gd name="connsiteY1024" fmla="*/ 869943 h 986691"/>
                <a:gd name="connsiteX1025" fmla="*/ 942693 w 1342548"/>
                <a:gd name="connsiteY1025" fmla="*/ 870858 h 986691"/>
                <a:gd name="connsiteX1026" fmla="*/ 942286 w 1342548"/>
                <a:gd name="connsiteY1026" fmla="*/ 874965 h 986691"/>
                <a:gd name="connsiteX1027" fmla="*/ 941206 w 1342548"/>
                <a:gd name="connsiteY1027" fmla="*/ 876405 h 986691"/>
                <a:gd name="connsiteX1028" fmla="*/ 938453 w 1342548"/>
                <a:gd name="connsiteY1028" fmla="*/ 876522 h 986691"/>
                <a:gd name="connsiteX1029" fmla="*/ 936395 w 1342548"/>
                <a:gd name="connsiteY1029" fmla="*/ 875568 h 986691"/>
                <a:gd name="connsiteX1030" fmla="*/ 935737 w 1342548"/>
                <a:gd name="connsiteY1030" fmla="*/ 876319 h 986691"/>
                <a:gd name="connsiteX1031" fmla="*/ 935393 w 1342548"/>
                <a:gd name="connsiteY1031" fmla="*/ 877054 h 986691"/>
                <a:gd name="connsiteX1032" fmla="*/ 934314 w 1342548"/>
                <a:gd name="connsiteY1032" fmla="*/ 877797 h 986691"/>
                <a:gd name="connsiteX1033" fmla="*/ 932233 w 1342548"/>
                <a:gd name="connsiteY1033" fmla="*/ 877993 h 986691"/>
                <a:gd name="connsiteX1034" fmla="*/ 927609 w 1342548"/>
                <a:gd name="connsiteY1034" fmla="*/ 879831 h 986691"/>
                <a:gd name="connsiteX1035" fmla="*/ 925489 w 1342548"/>
                <a:gd name="connsiteY1035" fmla="*/ 879299 h 986691"/>
                <a:gd name="connsiteX1036" fmla="*/ 922962 w 1342548"/>
                <a:gd name="connsiteY1036" fmla="*/ 878603 h 986691"/>
                <a:gd name="connsiteX1037" fmla="*/ 921217 w 1342548"/>
                <a:gd name="connsiteY1037" fmla="*/ 879284 h 986691"/>
                <a:gd name="connsiteX1038" fmla="*/ 920638 w 1342548"/>
                <a:gd name="connsiteY1038" fmla="*/ 880692 h 986691"/>
                <a:gd name="connsiteX1039" fmla="*/ 919833 w 1342548"/>
                <a:gd name="connsiteY1039" fmla="*/ 881787 h 986691"/>
                <a:gd name="connsiteX1040" fmla="*/ 917298 w 1342548"/>
                <a:gd name="connsiteY1040" fmla="*/ 881787 h 986691"/>
                <a:gd name="connsiteX1041" fmla="*/ 915263 w 1342548"/>
                <a:gd name="connsiteY1041" fmla="*/ 880434 h 986691"/>
                <a:gd name="connsiteX1042" fmla="*/ 913191 w 1342548"/>
                <a:gd name="connsiteY1042" fmla="*/ 879456 h 986691"/>
                <a:gd name="connsiteX1043" fmla="*/ 910898 w 1342548"/>
                <a:gd name="connsiteY1043" fmla="*/ 880301 h 986691"/>
                <a:gd name="connsiteX1044" fmla="*/ 909154 w 1342548"/>
                <a:gd name="connsiteY1044" fmla="*/ 882022 h 986691"/>
                <a:gd name="connsiteX1045" fmla="*/ 907010 w 1342548"/>
                <a:gd name="connsiteY1045" fmla="*/ 882601 h 986691"/>
                <a:gd name="connsiteX1046" fmla="*/ 906611 w 1342548"/>
                <a:gd name="connsiteY1046" fmla="*/ 883673 h 986691"/>
                <a:gd name="connsiteX1047" fmla="*/ 905680 w 1342548"/>
                <a:gd name="connsiteY1047" fmla="*/ 884205 h 986691"/>
                <a:gd name="connsiteX1048" fmla="*/ 903411 w 1342548"/>
                <a:gd name="connsiteY1048" fmla="*/ 883978 h 986691"/>
                <a:gd name="connsiteX1049" fmla="*/ 902550 w 1342548"/>
                <a:gd name="connsiteY1049" fmla="*/ 881318 h 986691"/>
                <a:gd name="connsiteX1050" fmla="*/ 901244 w 1342548"/>
                <a:gd name="connsiteY1050" fmla="*/ 880927 h 986691"/>
                <a:gd name="connsiteX1051" fmla="*/ 899953 w 1342548"/>
                <a:gd name="connsiteY1051" fmla="*/ 882272 h 986691"/>
                <a:gd name="connsiteX1052" fmla="*/ 899491 w 1342548"/>
                <a:gd name="connsiteY1052" fmla="*/ 883321 h 986691"/>
                <a:gd name="connsiteX1053" fmla="*/ 898889 w 1342548"/>
                <a:gd name="connsiteY1053" fmla="*/ 884119 h 986691"/>
                <a:gd name="connsiteX1054" fmla="*/ 899100 w 1342548"/>
                <a:gd name="connsiteY1054" fmla="*/ 886286 h 986691"/>
                <a:gd name="connsiteX1055" fmla="*/ 897825 w 1342548"/>
                <a:gd name="connsiteY1055" fmla="*/ 886333 h 986691"/>
                <a:gd name="connsiteX1056" fmla="*/ 896159 w 1342548"/>
                <a:gd name="connsiteY1056" fmla="*/ 885003 h 986691"/>
                <a:gd name="connsiteX1057" fmla="*/ 894407 w 1342548"/>
                <a:gd name="connsiteY1057" fmla="*/ 884768 h 986691"/>
                <a:gd name="connsiteX1058" fmla="*/ 892771 w 1342548"/>
                <a:gd name="connsiteY1058" fmla="*/ 886004 h 986691"/>
                <a:gd name="connsiteX1059" fmla="*/ 891942 w 1342548"/>
                <a:gd name="connsiteY1059" fmla="*/ 885699 h 986691"/>
                <a:gd name="connsiteX1060" fmla="*/ 891066 w 1342548"/>
                <a:gd name="connsiteY1060" fmla="*/ 885441 h 986691"/>
                <a:gd name="connsiteX1061" fmla="*/ 889634 w 1342548"/>
                <a:gd name="connsiteY1061" fmla="*/ 885441 h 986691"/>
                <a:gd name="connsiteX1062" fmla="*/ 889087 w 1342548"/>
                <a:gd name="connsiteY1062" fmla="*/ 885769 h 986691"/>
                <a:gd name="connsiteX1063" fmla="*/ 888038 w 1342548"/>
                <a:gd name="connsiteY1063" fmla="*/ 885965 h 986691"/>
                <a:gd name="connsiteX1064" fmla="*/ 887334 w 1342548"/>
                <a:gd name="connsiteY1064" fmla="*/ 886638 h 986691"/>
                <a:gd name="connsiteX1065" fmla="*/ 887271 w 1342548"/>
                <a:gd name="connsiteY1065" fmla="*/ 886693 h 986691"/>
                <a:gd name="connsiteX1066" fmla="*/ 885425 w 1342548"/>
                <a:gd name="connsiteY1066" fmla="*/ 886239 h 986691"/>
                <a:gd name="connsiteX1067" fmla="*/ 883164 w 1342548"/>
                <a:gd name="connsiteY1067" fmla="*/ 884440 h 986691"/>
                <a:gd name="connsiteX1068" fmla="*/ 881544 w 1342548"/>
                <a:gd name="connsiteY1068" fmla="*/ 881451 h 986691"/>
                <a:gd name="connsiteX1069" fmla="*/ 879487 w 1342548"/>
                <a:gd name="connsiteY1069" fmla="*/ 879839 h 986691"/>
                <a:gd name="connsiteX1070" fmla="*/ 878580 w 1342548"/>
                <a:gd name="connsiteY1070" fmla="*/ 878423 h 986691"/>
                <a:gd name="connsiteX1071" fmla="*/ 878228 w 1342548"/>
                <a:gd name="connsiteY1071" fmla="*/ 875881 h 986691"/>
                <a:gd name="connsiteX1072" fmla="*/ 877852 w 1342548"/>
                <a:gd name="connsiteY1072" fmla="*/ 874668 h 986691"/>
                <a:gd name="connsiteX1073" fmla="*/ 877977 w 1342548"/>
                <a:gd name="connsiteY1073" fmla="*/ 873322 h 986691"/>
                <a:gd name="connsiteX1074" fmla="*/ 878603 w 1342548"/>
                <a:gd name="connsiteY1074" fmla="*/ 872125 h 986691"/>
                <a:gd name="connsiteX1075" fmla="*/ 876389 w 1342548"/>
                <a:gd name="connsiteY1075" fmla="*/ 872728 h 986691"/>
                <a:gd name="connsiteX1076" fmla="*/ 874754 w 1342548"/>
                <a:gd name="connsiteY1076" fmla="*/ 873847 h 986691"/>
                <a:gd name="connsiteX1077" fmla="*/ 875091 w 1342548"/>
                <a:gd name="connsiteY1077" fmla="*/ 875255 h 986691"/>
                <a:gd name="connsiteX1078" fmla="*/ 874684 w 1342548"/>
                <a:gd name="connsiteY1078" fmla="*/ 876561 h 986691"/>
                <a:gd name="connsiteX1079" fmla="*/ 872243 w 1342548"/>
                <a:gd name="connsiteY1079" fmla="*/ 877242 h 986691"/>
                <a:gd name="connsiteX1080" fmla="*/ 872391 w 1342548"/>
                <a:gd name="connsiteY1080" fmla="*/ 877790 h 986691"/>
                <a:gd name="connsiteX1081" fmla="*/ 872555 w 1342548"/>
                <a:gd name="connsiteY1081" fmla="*/ 878369 h 986691"/>
                <a:gd name="connsiteX1082" fmla="*/ 874465 w 1342548"/>
                <a:gd name="connsiteY1082" fmla="*/ 880152 h 986691"/>
                <a:gd name="connsiteX1083" fmla="*/ 874856 w 1342548"/>
                <a:gd name="connsiteY1083" fmla="*/ 881646 h 986691"/>
                <a:gd name="connsiteX1084" fmla="*/ 875630 w 1342548"/>
                <a:gd name="connsiteY1084" fmla="*/ 882445 h 986691"/>
                <a:gd name="connsiteX1085" fmla="*/ 877124 w 1342548"/>
                <a:gd name="connsiteY1085" fmla="*/ 884768 h 986691"/>
                <a:gd name="connsiteX1086" fmla="*/ 877085 w 1342548"/>
                <a:gd name="connsiteY1086" fmla="*/ 889259 h 986691"/>
                <a:gd name="connsiteX1087" fmla="*/ 877907 w 1342548"/>
                <a:gd name="connsiteY1087" fmla="*/ 890526 h 986691"/>
                <a:gd name="connsiteX1088" fmla="*/ 877633 w 1342548"/>
                <a:gd name="connsiteY1088" fmla="*/ 891786 h 986691"/>
                <a:gd name="connsiteX1089" fmla="*/ 877038 w 1342548"/>
                <a:gd name="connsiteY1089" fmla="*/ 893483 h 986691"/>
                <a:gd name="connsiteX1090" fmla="*/ 876983 w 1342548"/>
                <a:gd name="connsiteY1090" fmla="*/ 893507 h 986691"/>
                <a:gd name="connsiteX1091" fmla="*/ 876545 w 1342548"/>
                <a:gd name="connsiteY1091" fmla="*/ 892990 h 986691"/>
                <a:gd name="connsiteX1092" fmla="*/ 875826 w 1342548"/>
                <a:gd name="connsiteY1092" fmla="*/ 893092 h 986691"/>
                <a:gd name="connsiteX1093" fmla="*/ 875536 w 1342548"/>
                <a:gd name="connsiteY1093" fmla="*/ 893663 h 986691"/>
                <a:gd name="connsiteX1094" fmla="*/ 875489 w 1342548"/>
                <a:gd name="connsiteY1094" fmla="*/ 894180 h 986691"/>
                <a:gd name="connsiteX1095" fmla="*/ 875364 w 1342548"/>
                <a:gd name="connsiteY1095" fmla="*/ 894203 h 986691"/>
                <a:gd name="connsiteX1096" fmla="*/ 874097 w 1342548"/>
                <a:gd name="connsiteY1096" fmla="*/ 894579 h 986691"/>
                <a:gd name="connsiteX1097" fmla="*/ 873033 w 1342548"/>
                <a:gd name="connsiteY1097" fmla="*/ 894899 h 986691"/>
                <a:gd name="connsiteX1098" fmla="*/ 872172 w 1342548"/>
                <a:gd name="connsiteY1098" fmla="*/ 895353 h 986691"/>
                <a:gd name="connsiteX1099" fmla="*/ 870819 w 1342548"/>
                <a:gd name="connsiteY1099" fmla="*/ 896691 h 986691"/>
                <a:gd name="connsiteX1100" fmla="*/ 868245 w 1342548"/>
                <a:gd name="connsiteY1100" fmla="*/ 897020 h 986691"/>
                <a:gd name="connsiteX1101" fmla="*/ 866923 w 1342548"/>
                <a:gd name="connsiteY1101" fmla="*/ 893890 h 986691"/>
                <a:gd name="connsiteX1102" fmla="*/ 865147 w 1342548"/>
                <a:gd name="connsiteY1102" fmla="*/ 895979 h 986691"/>
                <a:gd name="connsiteX1103" fmla="*/ 864615 w 1342548"/>
                <a:gd name="connsiteY1103" fmla="*/ 900243 h 986691"/>
                <a:gd name="connsiteX1104" fmla="*/ 863958 w 1342548"/>
                <a:gd name="connsiteY1104" fmla="*/ 900970 h 986691"/>
                <a:gd name="connsiteX1105" fmla="*/ 862854 w 1342548"/>
                <a:gd name="connsiteY1105" fmla="*/ 901581 h 986691"/>
                <a:gd name="connsiteX1106" fmla="*/ 860765 w 1342548"/>
                <a:gd name="connsiteY1106" fmla="*/ 900094 h 986691"/>
                <a:gd name="connsiteX1107" fmla="*/ 858943 w 1342548"/>
                <a:gd name="connsiteY1107" fmla="*/ 901088 h 986691"/>
                <a:gd name="connsiteX1108" fmla="*/ 857519 w 1342548"/>
                <a:gd name="connsiteY1108" fmla="*/ 902097 h 986691"/>
                <a:gd name="connsiteX1109" fmla="*/ 856932 w 1342548"/>
                <a:gd name="connsiteY1109" fmla="*/ 903028 h 986691"/>
                <a:gd name="connsiteX1110" fmla="*/ 855884 w 1342548"/>
                <a:gd name="connsiteY1110" fmla="*/ 904037 h 986691"/>
                <a:gd name="connsiteX1111" fmla="*/ 853873 w 1342548"/>
                <a:gd name="connsiteY1111" fmla="*/ 903059 h 986691"/>
                <a:gd name="connsiteX1112" fmla="*/ 852254 w 1342548"/>
                <a:gd name="connsiteY1112" fmla="*/ 901596 h 986691"/>
                <a:gd name="connsiteX1113" fmla="*/ 852661 w 1342548"/>
                <a:gd name="connsiteY1113" fmla="*/ 900493 h 986691"/>
                <a:gd name="connsiteX1114" fmla="*/ 852434 w 1342548"/>
                <a:gd name="connsiteY1114" fmla="*/ 899773 h 986691"/>
                <a:gd name="connsiteX1115" fmla="*/ 851706 w 1342548"/>
                <a:gd name="connsiteY1115" fmla="*/ 899226 h 986691"/>
                <a:gd name="connsiteX1116" fmla="*/ 850900 w 1342548"/>
                <a:gd name="connsiteY1116" fmla="*/ 899304 h 986691"/>
                <a:gd name="connsiteX1117" fmla="*/ 851299 w 1342548"/>
                <a:gd name="connsiteY1117" fmla="*/ 900736 h 986691"/>
                <a:gd name="connsiteX1118" fmla="*/ 851565 w 1342548"/>
                <a:gd name="connsiteY1118" fmla="*/ 903474 h 986691"/>
                <a:gd name="connsiteX1119" fmla="*/ 850830 w 1342548"/>
                <a:gd name="connsiteY1119" fmla="*/ 904264 h 986691"/>
                <a:gd name="connsiteX1120" fmla="*/ 849695 w 1342548"/>
                <a:gd name="connsiteY1120" fmla="*/ 904874 h 986691"/>
                <a:gd name="connsiteX1121" fmla="*/ 847247 w 1342548"/>
                <a:gd name="connsiteY1121" fmla="*/ 904373 h 986691"/>
                <a:gd name="connsiteX1122" fmla="*/ 845580 w 1342548"/>
                <a:gd name="connsiteY1122" fmla="*/ 903357 h 986691"/>
                <a:gd name="connsiteX1123" fmla="*/ 843554 w 1342548"/>
                <a:gd name="connsiteY1123" fmla="*/ 902496 h 986691"/>
                <a:gd name="connsiteX1124" fmla="*/ 841770 w 1342548"/>
                <a:gd name="connsiteY1124" fmla="*/ 902340 h 986691"/>
                <a:gd name="connsiteX1125" fmla="*/ 841379 w 1342548"/>
                <a:gd name="connsiteY1125" fmla="*/ 904069 h 986691"/>
                <a:gd name="connsiteX1126" fmla="*/ 840221 w 1342548"/>
                <a:gd name="connsiteY1126" fmla="*/ 905461 h 986691"/>
                <a:gd name="connsiteX1127" fmla="*/ 839149 w 1342548"/>
                <a:gd name="connsiteY1127" fmla="*/ 905633 h 986691"/>
                <a:gd name="connsiteX1128" fmla="*/ 838078 w 1342548"/>
                <a:gd name="connsiteY1128" fmla="*/ 905414 h 986691"/>
                <a:gd name="connsiteX1129" fmla="*/ 836670 w 1342548"/>
                <a:gd name="connsiteY1129" fmla="*/ 906916 h 986691"/>
                <a:gd name="connsiteX1130" fmla="*/ 836004 w 1342548"/>
                <a:gd name="connsiteY1130" fmla="*/ 908012 h 986691"/>
                <a:gd name="connsiteX1131" fmla="*/ 834268 w 1342548"/>
                <a:gd name="connsiteY1131" fmla="*/ 909169 h 986691"/>
                <a:gd name="connsiteX1132" fmla="*/ 829652 w 1342548"/>
                <a:gd name="connsiteY1132" fmla="*/ 909733 h 986691"/>
                <a:gd name="connsiteX1133" fmla="*/ 828040 w 1342548"/>
                <a:gd name="connsiteY1133" fmla="*/ 910875 h 986691"/>
                <a:gd name="connsiteX1134" fmla="*/ 825881 w 1342548"/>
                <a:gd name="connsiteY1134" fmla="*/ 910695 h 986691"/>
                <a:gd name="connsiteX1135" fmla="*/ 824207 w 1342548"/>
                <a:gd name="connsiteY1135" fmla="*/ 910969 h 986691"/>
                <a:gd name="connsiteX1136" fmla="*/ 823245 w 1342548"/>
                <a:gd name="connsiteY1136" fmla="*/ 910906 h 986691"/>
                <a:gd name="connsiteX1137" fmla="*/ 822384 w 1342548"/>
                <a:gd name="connsiteY1137" fmla="*/ 910288 h 986691"/>
                <a:gd name="connsiteX1138" fmla="*/ 821414 w 1342548"/>
                <a:gd name="connsiteY1138" fmla="*/ 910273 h 986691"/>
                <a:gd name="connsiteX1139" fmla="*/ 820968 w 1342548"/>
                <a:gd name="connsiteY1139" fmla="*/ 912181 h 986691"/>
                <a:gd name="connsiteX1140" fmla="*/ 818355 w 1342548"/>
                <a:gd name="connsiteY1140" fmla="*/ 912987 h 986691"/>
                <a:gd name="connsiteX1141" fmla="*/ 816008 w 1342548"/>
                <a:gd name="connsiteY1141" fmla="*/ 913206 h 986691"/>
                <a:gd name="connsiteX1142" fmla="*/ 813395 w 1342548"/>
                <a:gd name="connsiteY1142" fmla="*/ 915725 h 986691"/>
                <a:gd name="connsiteX1143" fmla="*/ 811533 w 1342548"/>
                <a:gd name="connsiteY1143" fmla="*/ 917251 h 986691"/>
                <a:gd name="connsiteX1144" fmla="*/ 810148 w 1342548"/>
                <a:gd name="connsiteY1144" fmla="*/ 917407 h 986691"/>
                <a:gd name="connsiteX1145" fmla="*/ 809131 w 1342548"/>
                <a:gd name="connsiteY1145" fmla="*/ 916868 h 986691"/>
                <a:gd name="connsiteX1146" fmla="*/ 808622 w 1342548"/>
                <a:gd name="connsiteY1146" fmla="*/ 914614 h 986691"/>
                <a:gd name="connsiteX1147" fmla="*/ 808106 w 1342548"/>
                <a:gd name="connsiteY1147" fmla="*/ 914349 h 986691"/>
                <a:gd name="connsiteX1148" fmla="*/ 807809 w 1342548"/>
                <a:gd name="connsiteY1148" fmla="*/ 916469 h 986691"/>
                <a:gd name="connsiteX1149" fmla="*/ 807316 w 1342548"/>
                <a:gd name="connsiteY1149" fmla="*/ 918229 h 986691"/>
                <a:gd name="connsiteX1150" fmla="*/ 806361 w 1342548"/>
                <a:gd name="connsiteY1150" fmla="*/ 919191 h 986691"/>
                <a:gd name="connsiteX1151" fmla="*/ 803342 w 1342548"/>
                <a:gd name="connsiteY1151" fmla="*/ 921382 h 986691"/>
                <a:gd name="connsiteX1152" fmla="*/ 802473 w 1342548"/>
                <a:gd name="connsiteY1152" fmla="*/ 923557 h 986691"/>
                <a:gd name="connsiteX1153" fmla="*/ 803052 w 1342548"/>
                <a:gd name="connsiteY1153" fmla="*/ 925567 h 986691"/>
                <a:gd name="connsiteX1154" fmla="*/ 807113 w 1342548"/>
                <a:gd name="connsiteY1154" fmla="*/ 926060 h 986691"/>
                <a:gd name="connsiteX1155" fmla="*/ 807613 w 1342548"/>
                <a:gd name="connsiteY1155" fmla="*/ 927163 h 986691"/>
                <a:gd name="connsiteX1156" fmla="*/ 807222 w 1342548"/>
                <a:gd name="connsiteY1156" fmla="*/ 928063 h 986691"/>
                <a:gd name="connsiteX1157" fmla="*/ 806252 w 1342548"/>
                <a:gd name="connsiteY1157" fmla="*/ 928814 h 986691"/>
                <a:gd name="connsiteX1158" fmla="*/ 805963 w 1342548"/>
                <a:gd name="connsiteY1158" fmla="*/ 929940 h 986691"/>
                <a:gd name="connsiteX1159" fmla="*/ 810320 w 1342548"/>
                <a:gd name="connsiteY1159" fmla="*/ 933524 h 986691"/>
                <a:gd name="connsiteX1160" fmla="*/ 810453 w 1342548"/>
                <a:gd name="connsiteY1160" fmla="*/ 934877 h 986691"/>
                <a:gd name="connsiteX1161" fmla="*/ 809780 w 1342548"/>
                <a:gd name="connsiteY1161" fmla="*/ 935652 h 986691"/>
                <a:gd name="connsiteX1162" fmla="*/ 808967 w 1342548"/>
                <a:gd name="connsiteY1162" fmla="*/ 937318 h 986691"/>
                <a:gd name="connsiteX1163" fmla="*/ 806667 w 1342548"/>
                <a:gd name="connsiteY1163" fmla="*/ 938726 h 986691"/>
                <a:gd name="connsiteX1164" fmla="*/ 801800 w 1342548"/>
                <a:gd name="connsiteY1164" fmla="*/ 939446 h 986691"/>
                <a:gd name="connsiteX1165" fmla="*/ 797740 w 1342548"/>
                <a:gd name="connsiteY1165" fmla="*/ 938718 h 986691"/>
                <a:gd name="connsiteX1166" fmla="*/ 796512 w 1342548"/>
                <a:gd name="connsiteY1166" fmla="*/ 937115 h 986691"/>
                <a:gd name="connsiteX1167" fmla="*/ 796590 w 1342548"/>
                <a:gd name="connsiteY1167" fmla="*/ 935972 h 986691"/>
                <a:gd name="connsiteX1168" fmla="*/ 797599 w 1342548"/>
                <a:gd name="connsiteY1168" fmla="*/ 936301 h 986691"/>
                <a:gd name="connsiteX1169" fmla="*/ 798741 w 1342548"/>
                <a:gd name="connsiteY1169" fmla="*/ 936199 h 986691"/>
                <a:gd name="connsiteX1170" fmla="*/ 798397 w 1342548"/>
                <a:gd name="connsiteY1170" fmla="*/ 935151 h 986691"/>
                <a:gd name="connsiteX1171" fmla="*/ 797912 w 1342548"/>
                <a:gd name="connsiteY1171" fmla="*/ 934541 h 986691"/>
                <a:gd name="connsiteX1172" fmla="*/ 796043 w 1342548"/>
                <a:gd name="connsiteY1172" fmla="*/ 933610 h 986691"/>
                <a:gd name="connsiteX1173" fmla="*/ 794525 w 1342548"/>
                <a:gd name="connsiteY1173" fmla="*/ 931098 h 986691"/>
                <a:gd name="connsiteX1174" fmla="*/ 794814 w 1342548"/>
                <a:gd name="connsiteY1174" fmla="*/ 929010 h 986691"/>
                <a:gd name="connsiteX1175" fmla="*/ 793993 w 1342548"/>
                <a:gd name="connsiteY1175" fmla="*/ 927390 h 986691"/>
                <a:gd name="connsiteX1176" fmla="*/ 793085 w 1342548"/>
                <a:gd name="connsiteY1176" fmla="*/ 926037 h 986691"/>
                <a:gd name="connsiteX1177" fmla="*/ 792178 w 1342548"/>
                <a:gd name="connsiteY1177" fmla="*/ 925223 h 986691"/>
                <a:gd name="connsiteX1178" fmla="*/ 791685 w 1342548"/>
                <a:gd name="connsiteY1178" fmla="*/ 924214 h 986691"/>
                <a:gd name="connsiteX1179" fmla="*/ 792608 w 1342548"/>
                <a:gd name="connsiteY1179" fmla="*/ 921037 h 986691"/>
                <a:gd name="connsiteX1180" fmla="*/ 792099 w 1342548"/>
                <a:gd name="connsiteY1180" fmla="*/ 919191 h 986691"/>
                <a:gd name="connsiteX1181" fmla="*/ 793836 w 1342548"/>
                <a:gd name="connsiteY1181" fmla="*/ 916922 h 986691"/>
                <a:gd name="connsiteX1182" fmla="*/ 794266 w 1342548"/>
                <a:gd name="connsiteY1182" fmla="*/ 914364 h 986691"/>
                <a:gd name="connsiteX1183" fmla="*/ 797365 w 1342548"/>
                <a:gd name="connsiteY1183" fmla="*/ 913449 h 986691"/>
                <a:gd name="connsiteX1184" fmla="*/ 797576 w 1342548"/>
                <a:gd name="connsiteY1184" fmla="*/ 911008 h 986691"/>
                <a:gd name="connsiteX1185" fmla="*/ 795354 w 1342548"/>
                <a:gd name="connsiteY1185" fmla="*/ 910937 h 986691"/>
                <a:gd name="connsiteX1186" fmla="*/ 793813 w 1342548"/>
                <a:gd name="connsiteY1186" fmla="*/ 909146 h 986691"/>
                <a:gd name="connsiteX1187" fmla="*/ 793461 w 1342548"/>
                <a:gd name="connsiteY1187" fmla="*/ 909905 h 986691"/>
                <a:gd name="connsiteX1188" fmla="*/ 792224 w 1342548"/>
                <a:gd name="connsiteY1188" fmla="*/ 909983 h 986691"/>
                <a:gd name="connsiteX1189" fmla="*/ 790190 w 1342548"/>
                <a:gd name="connsiteY1189" fmla="*/ 906525 h 986691"/>
                <a:gd name="connsiteX1190" fmla="*/ 789580 w 1342548"/>
                <a:gd name="connsiteY1190" fmla="*/ 906087 h 986691"/>
                <a:gd name="connsiteX1191" fmla="*/ 788594 w 1342548"/>
                <a:gd name="connsiteY1191" fmla="*/ 906024 h 986691"/>
                <a:gd name="connsiteX1192" fmla="*/ 789087 w 1342548"/>
                <a:gd name="connsiteY1192" fmla="*/ 909670 h 986691"/>
                <a:gd name="connsiteX1193" fmla="*/ 786701 w 1342548"/>
                <a:gd name="connsiteY1193" fmla="*/ 911039 h 986691"/>
                <a:gd name="connsiteX1194" fmla="*/ 784745 w 1342548"/>
                <a:gd name="connsiteY1194" fmla="*/ 911642 h 986691"/>
                <a:gd name="connsiteX1195" fmla="*/ 781976 w 1342548"/>
                <a:gd name="connsiteY1195" fmla="*/ 911892 h 986691"/>
                <a:gd name="connsiteX1196" fmla="*/ 780396 w 1342548"/>
                <a:gd name="connsiteY1196" fmla="*/ 912314 h 986691"/>
                <a:gd name="connsiteX1197" fmla="*/ 778924 w 1342548"/>
                <a:gd name="connsiteY1197" fmla="*/ 911970 h 986691"/>
                <a:gd name="connsiteX1198" fmla="*/ 779285 w 1342548"/>
                <a:gd name="connsiteY1198" fmla="*/ 910867 h 986691"/>
                <a:gd name="connsiteX1199" fmla="*/ 780067 w 1342548"/>
                <a:gd name="connsiteY1199" fmla="*/ 909553 h 986691"/>
                <a:gd name="connsiteX1200" fmla="*/ 779370 w 1342548"/>
                <a:gd name="connsiteY1200" fmla="*/ 908450 h 986691"/>
                <a:gd name="connsiteX1201" fmla="*/ 777806 w 1342548"/>
                <a:gd name="connsiteY1201" fmla="*/ 907605 h 986691"/>
                <a:gd name="connsiteX1202" fmla="*/ 775412 w 1342548"/>
                <a:gd name="connsiteY1202" fmla="*/ 907652 h 986691"/>
                <a:gd name="connsiteX1203" fmla="*/ 773761 w 1342548"/>
                <a:gd name="connsiteY1203" fmla="*/ 907417 h 986691"/>
                <a:gd name="connsiteX1204" fmla="*/ 772118 w 1342548"/>
                <a:gd name="connsiteY1204" fmla="*/ 907511 h 986691"/>
                <a:gd name="connsiteX1205" fmla="*/ 771516 w 1342548"/>
                <a:gd name="connsiteY1205" fmla="*/ 907018 h 986691"/>
                <a:gd name="connsiteX1206" fmla="*/ 769990 w 1342548"/>
                <a:gd name="connsiteY1206" fmla="*/ 905289 h 986691"/>
                <a:gd name="connsiteX1207" fmla="*/ 768700 w 1342548"/>
                <a:gd name="connsiteY1207" fmla="*/ 904217 h 986691"/>
                <a:gd name="connsiteX1208" fmla="*/ 768120 w 1342548"/>
                <a:gd name="connsiteY1208" fmla="*/ 903145 h 986691"/>
                <a:gd name="connsiteX1209" fmla="*/ 768700 w 1342548"/>
                <a:gd name="connsiteY1209" fmla="*/ 901901 h 986691"/>
                <a:gd name="connsiteX1210" fmla="*/ 768215 w 1342548"/>
                <a:gd name="connsiteY1210" fmla="*/ 901142 h 986691"/>
                <a:gd name="connsiteX1211" fmla="*/ 765719 w 1342548"/>
                <a:gd name="connsiteY1211" fmla="*/ 901056 h 986691"/>
                <a:gd name="connsiteX1212" fmla="*/ 765734 w 1342548"/>
                <a:gd name="connsiteY1212" fmla="*/ 902840 h 986691"/>
                <a:gd name="connsiteX1213" fmla="*/ 765993 w 1342548"/>
                <a:gd name="connsiteY1213" fmla="*/ 904945 h 986691"/>
                <a:gd name="connsiteX1214" fmla="*/ 766720 w 1342548"/>
                <a:gd name="connsiteY1214" fmla="*/ 906541 h 986691"/>
                <a:gd name="connsiteX1215" fmla="*/ 766204 w 1342548"/>
                <a:gd name="connsiteY1215" fmla="*/ 907433 h 986691"/>
                <a:gd name="connsiteX1216" fmla="*/ 764936 w 1342548"/>
                <a:gd name="connsiteY1216" fmla="*/ 908043 h 986691"/>
                <a:gd name="connsiteX1217" fmla="*/ 763583 w 1342548"/>
                <a:gd name="connsiteY1217" fmla="*/ 906353 h 986691"/>
                <a:gd name="connsiteX1218" fmla="*/ 762965 w 1342548"/>
                <a:gd name="connsiteY1218" fmla="*/ 905938 h 986691"/>
                <a:gd name="connsiteX1219" fmla="*/ 762315 w 1342548"/>
                <a:gd name="connsiteY1219" fmla="*/ 906017 h 986691"/>
                <a:gd name="connsiteX1220" fmla="*/ 761823 w 1342548"/>
                <a:gd name="connsiteY1220" fmla="*/ 907699 h 986691"/>
                <a:gd name="connsiteX1221" fmla="*/ 760595 w 1342548"/>
                <a:gd name="connsiteY1221" fmla="*/ 909193 h 986691"/>
                <a:gd name="connsiteX1222" fmla="*/ 758388 w 1342548"/>
                <a:gd name="connsiteY1222" fmla="*/ 909028 h 986691"/>
                <a:gd name="connsiteX1223" fmla="*/ 756667 w 1342548"/>
                <a:gd name="connsiteY1223" fmla="*/ 909952 h 986691"/>
                <a:gd name="connsiteX1224" fmla="*/ 754586 w 1342548"/>
                <a:gd name="connsiteY1224" fmla="*/ 910374 h 986691"/>
                <a:gd name="connsiteX1225" fmla="*/ 753170 w 1342548"/>
                <a:gd name="connsiteY1225" fmla="*/ 909138 h 986691"/>
                <a:gd name="connsiteX1226" fmla="*/ 750830 w 1342548"/>
                <a:gd name="connsiteY1226" fmla="*/ 907151 h 986691"/>
                <a:gd name="connsiteX1227" fmla="*/ 749900 w 1342548"/>
                <a:gd name="connsiteY1227" fmla="*/ 906924 h 986691"/>
                <a:gd name="connsiteX1228" fmla="*/ 747302 w 1342548"/>
                <a:gd name="connsiteY1228" fmla="*/ 907894 h 986691"/>
                <a:gd name="connsiteX1229" fmla="*/ 743571 w 1342548"/>
                <a:gd name="connsiteY1229" fmla="*/ 908254 h 986691"/>
                <a:gd name="connsiteX1230" fmla="*/ 742741 w 1342548"/>
                <a:gd name="connsiteY1230" fmla="*/ 907221 h 986691"/>
                <a:gd name="connsiteX1231" fmla="*/ 740942 w 1342548"/>
                <a:gd name="connsiteY1231" fmla="*/ 908004 h 986691"/>
                <a:gd name="connsiteX1232" fmla="*/ 739205 w 1342548"/>
                <a:gd name="connsiteY1232" fmla="*/ 905618 h 986691"/>
                <a:gd name="connsiteX1233" fmla="*/ 737148 w 1342548"/>
                <a:gd name="connsiteY1233" fmla="*/ 905461 h 986691"/>
                <a:gd name="connsiteX1234" fmla="*/ 734581 w 1342548"/>
                <a:gd name="connsiteY1234" fmla="*/ 903654 h 986691"/>
                <a:gd name="connsiteX1235" fmla="*/ 733658 w 1342548"/>
                <a:gd name="connsiteY1235" fmla="*/ 902691 h 986691"/>
                <a:gd name="connsiteX1236" fmla="*/ 733369 w 1342548"/>
                <a:gd name="connsiteY1236" fmla="*/ 901315 h 986691"/>
                <a:gd name="connsiteX1237" fmla="*/ 732586 w 1342548"/>
                <a:gd name="connsiteY1237" fmla="*/ 900595 h 986691"/>
                <a:gd name="connsiteX1238" fmla="*/ 731585 w 1342548"/>
                <a:gd name="connsiteY1238" fmla="*/ 900689 h 986691"/>
                <a:gd name="connsiteX1239" fmla="*/ 730466 w 1342548"/>
                <a:gd name="connsiteY1239" fmla="*/ 899953 h 986691"/>
                <a:gd name="connsiteX1240" fmla="*/ 728698 w 1342548"/>
                <a:gd name="connsiteY1240" fmla="*/ 899226 h 986691"/>
                <a:gd name="connsiteX1241" fmla="*/ 727274 w 1342548"/>
                <a:gd name="connsiteY1241" fmla="*/ 898795 h 986691"/>
                <a:gd name="connsiteX1242" fmla="*/ 726570 w 1342548"/>
                <a:gd name="connsiteY1242" fmla="*/ 899124 h 986691"/>
                <a:gd name="connsiteX1243" fmla="*/ 725827 w 1342548"/>
                <a:gd name="connsiteY1243" fmla="*/ 899296 h 986691"/>
                <a:gd name="connsiteX1244" fmla="*/ 725694 w 1342548"/>
                <a:gd name="connsiteY1244" fmla="*/ 898373 h 986691"/>
                <a:gd name="connsiteX1245" fmla="*/ 725749 w 1342548"/>
                <a:gd name="connsiteY1245" fmla="*/ 895588 h 986691"/>
                <a:gd name="connsiteX1246" fmla="*/ 725616 w 1342548"/>
                <a:gd name="connsiteY1246" fmla="*/ 893116 h 986691"/>
                <a:gd name="connsiteX1247" fmla="*/ 725225 w 1342548"/>
                <a:gd name="connsiteY1247" fmla="*/ 891997 h 986691"/>
                <a:gd name="connsiteX1248" fmla="*/ 724270 w 1342548"/>
                <a:gd name="connsiteY1248" fmla="*/ 891152 h 986691"/>
                <a:gd name="connsiteX1249" fmla="*/ 723410 w 1342548"/>
                <a:gd name="connsiteY1249" fmla="*/ 890745 h 986691"/>
                <a:gd name="connsiteX1250" fmla="*/ 723026 w 1342548"/>
                <a:gd name="connsiteY1250" fmla="*/ 889470 h 986691"/>
                <a:gd name="connsiteX1251" fmla="*/ 723339 w 1342548"/>
                <a:gd name="connsiteY1251" fmla="*/ 886967 h 986691"/>
                <a:gd name="connsiteX1252" fmla="*/ 724043 w 1342548"/>
                <a:gd name="connsiteY1252" fmla="*/ 885269 h 986691"/>
                <a:gd name="connsiteX1253" fmla="*/ 725154 w 1342548"/>
                <a:gd name="connsiteY1253" fmla="*/ 884964 h 986691"/>
                <a:gd name="connsiteX1254" fmla="*/ 726656 w 1342548"/>
                <a:gd name="connsiteY1254" fmla="*/ 883743 h 986691"/>
                <a:gd name="connsiteX1255" fmla="*/ 727423 w 1342548"/>
                <a:gd name="connsiteY1255" fmla="*/ 882006 h 986691"/>
                <a:gd name="connsiteX1256" fmla="*/ 728385 w 1342548"/>
                <a:gd name="connsiteY1256" fmla="*/ 880395 h 986691"/>
                <a:gd name="connsiteX1257" fmla="*/ 724959 w 1342548"/>
                <a:gd name="connsiteY1257" fmla="*/ 878134 h 986691"/>
                <a:gd name="connsiteX1258" fmla="*/ 723159 w 1342548"/>
                <a:gd name="connsiteY1258" fmla="*/ 877320 h 986691"/>
                <a:gd name="connsiteX1259" fmla="*/ 721164 w 1342548"/>
                <a:gd name="connsiteY1259" fmla="*/ 877664 h 986691"/>
                <a:gd name="connsiteX1260" fmla="*/ 718684 w 1342548"/>
                <a:gd name="connsiteY1260" fmla="*/ 878384 h 986691"/>
                <a:gd name="connsiteX1261" fmla="*/ 717393 w 1342548"/>
                <a:gd name="connsiteY1261" fmla="*/ 878525 h 986691"/>
                <a:gd name="connsiteX1262" fmla="*/ 716744 w 1342548"/>
                <a:gd name="connsiteY1262" fmla="*/ 878243 h 986691"/>
                <a:gd name="connsiteX1263" fmla="*/ 715297 w 1342548"/>
                <a:gd name="connsiteY1263" fmla="*/ 876209 h 986691"/>
                <a:gd name="connsiteX1264" fmla="*/ 714514 w 1342548"/>
                <a:gd name="connsiteY1264" fmla="*/ 875857 h 986691"/>
                <a:gd name="connsiteX1265" fmla="*/ 712762 w 1342548"/>
                <a:gd name="connsiteY1265" fmla="*/ 875724 h 986691"/>
                <a:gd name="connsiteX1266" fmla="*/ 711283 w 1342548"/>
                <a:gd name="connsiteY1266" fmla="*/ 875740 h 986691"/>
                <a:gd name="connsiteX1267" fmla="*/ 710438 w 1342548"/>
                <a:gd name="connsiteY1267" fmla="*/ 876624 h 986691"/>
                <a:gd name="connsiteX1268" fmla="*/ 709124 w 1342548"/>
                <a:gd name="connsiteY1268" fmla="*/ 876921 h 986691"/>
                <a:gd name="connsiteX1269" fmla="*/ 707810 w 1342548"/>
                <a:gd name="connsiteY1269" fmla="*/ 876968 h 986691"/>
                <a:gd name="connsiteX1270" fmla="*/ 706480 w 1342548"/>
                <a:gd name="connsiteY1270" fmla="*/ 875865 h 986691"/>
                <a:gd name="connsiteX1271" fmla="*/ 704477 w 1342548"/>
                <a:gd name="connsiteY1271" fmla="*/ 874426 h 986691"/>
                <a:gd name="connsiteX1272" fmla="*/ 701340 w 1342548"/>
                <a:gd name="connsiteY1272" fmla="*/ 873408 h 986691"/>
                <a:gd name="connsiteX1273" fmla="*/ 700956 w 1342548"/>
                <a:gd name="connsiteY1273" fmla="*/ 872243 h 986691"/>
                <a:gd name="connsiteX1274" fmla="*/ 700158 w 1342548"/>
                <a:gd name="connsiteY1274" fmla="*/ 870842 h 986691"/>
                <a:gd name="connsiteX1275" fmla="*/ 698969 w 1342548"/>
                <a:gd name="connsiteY1275" fmla="*/ 869544 h 986691"/>
                <a:gd name="connsiteX1276" fmla="*/ 696998 w 1342548"/>
                <a:gd name="connsiteY1276" fmla="*/ 867822 h 986691"/>
                <a:gd name="connsiteX1277" fmla="*/ 695347 w 1342548"/>
                <a:gd name="connsiteY1277" fmla="*/ 866931 h 986691"/>
                <a:gd name="connsiteX1278" fmla="*/ 694541 w 1342548"/>
                <a:gd name="connsiteY1278" fmla="*/ 867478 h 986691"/>
                <a:gd name="connsiteX1279" fmla="*/ 693446 w 1342548"/>
                <a:gd name="connsiteY1279" fmla="*/ 868456 h 986691"/>
                <a:gd name="connsiteX1280" fmla="*/ 689206 w 1342548"/>
                <a:gd name="connsiteY1280" fmla="*/ 870514 h 986691"/>
                <a:gd name="connsiteX1281" fmla="*/ 687328 w 1342548"/>
                <a:gd name="connsiteY1281" fmla="*/ 871320 h 986691"/>
                <a:gd name="connsiteX1282" fmla="*/ 686326 w 1342548"/>
                <a:gd name="connsiteY1282" fmla="*/ 871891 h 986691"/>
                <a:gd name="connsiteX1283" fmla="*/ 685489 w 1342548"/>
                <a:gd name="connsiteY1283" fmla="*/ 872751 h 986691"/>
                <a:gd name="connsiteX1284" fmla="*/ 685231 w 1342548"/>
                <a:gd name="connsiteY1284" fmla="*/ 874871 h 986691"/>
                <a:gd name="connsiteX1285" fmla="*/ 684816 w 1342548"/>
                <a:gd name="connsiteY1285" fmla="*/ 877234 h 986691"/>
                <a:gd name="connsiteX1286" fmla="*/ 683596 w 1342548"/>
                <a:gd name="connsiteY1286" fmla="*/ 878431 h 986691"/>
                <a:gd name="connsiteX1287" fmla="*/ 682438 w 1342548"/>
                <a:gd name="connsiteY1287" fmla="*/ 879339 h 986691"/>
                <a:gd name="connsiteX1288" fmla="*/ 681226 w 1342548"/>
                <a:gd name="connsiteY1288" fmla="*/ 879432 h 986691"/>
                <a:gd name="connsiteX1289" fmla="*/ 680037 w 1342548"/>
                <a:gd name="connsiteY1289" fmla="*/ 879393 h 986691"/>
                <a:gd name="connsiteX1290" fmla="*/ 678918 w 1342548"/>
                <a:gd name="connsiteY1290" fmla="*/ 879769 h 986691"/>
                <a:gd name="connsiteX1291" fmla="*/ 675507 w 1342548"/>
                <a:gd name="connsiteY1291" fmla="*/ 882139 h 986691"/>
                <a:gd name="connsiteX1292" fmla="*/ 673903 w 1342548"/>
                <a:gd name="connsiteY1292" fmla="*/ 881952 h 986691"/>
                <a:gd name="connsiteX1293" fmla="*/ 672581 w 1342548"/>
                <a:gd name="connsiteY1293" fmla="*/ 880614 h 986691"/>
                <a:gd name="connsiteX1294" fmla="*/ 672017 w 1342548"/>
                <a:gd name="connsiteY1294" fmla="*/ 879644 h 986691"/>
                <a:gd name="connsiteX1295" fmla="*/ 670492 w 1342548"/>
                <a:gd name="connsiteY1295" fmla="*/ 879863 h 986691"/>
                <a:gd name="connsiteX1296" fmla="*/ 668536 w 1342548"/>
                <a:gd name="connsiteY1296" fmla="*/ 880997 h 986691"/>
                <a:gd name="connsiteX1297" fmla="*/ 667629 w 1342548"/>
                <a:gd name="connsiteY1297" fmla="*/ 883031 h 986691"/>
                <a:gd name="connsiteX1298" fmla="*/ 667151 w 1342548"/>
                <a:gd name="connsiteY1298" fmla="*/ 884932 h 986691"/>
                <a:gd name="connsiteX1299" fmla="*/ 666721 w 1342548"/>
                <a:gd name="connsiteY1299" fmla="*/ 885777 h 986691"/>
                <a:gd name="connsiteX1300" fmla="*/ 666064 w 1342548"/>
                <a:gd name="connsiteY1300" fmla="*/ 886020 h 986691"/>
                <a:gd name="connsiteX1301" fmla="*/ 665485 w 1342548"/>
                <a:gd name="connsiteY1301" fmla="*/ 886059 h 986691"/>
                <a:gd name="connsiteX1302" fmla="*/ 659390 w 1342548"/>
                <a:gd name="connsiteY1302" fmla="*/ 880575 h 986691"/>
                <a:gd name="connsiteX1303" fmla="*/ 659015 w 1342548"/>
                <a:gd name="connsiteY1303" fmla="*/ 880293 h 986691"/>
                <a:gd name="connsiteX1304" fmla="*/ 657920 w 1342548"/>
                <a:gd name="connsiteY1304" fmla="*/ 881420 h 986691"/>
                <a:gd name="connsiteX1305" fmla="*/ 656926 w 1342548"/>
                <a:gd name="connsiteY1305" fmla="*/ 884330 h 986691"/>
                <a:gd name="connsiteX1306" fmla="*/ 656214 w 1342548"/>
                <a:gd name="connsiteY1306" fmla="*/ 884885 h 986691"/>
                <a:gd name="connsiteX1307" fmla="*/ 655729 w 1342548"/>
                <a:gd name="connsiteY1307" fmla="*/ 884658 h 986691"/>
                <a:gd name="connsiteX1308" fmla="*/ 653210 w 1342548"/>
                <a:gd name="connsiteY1308" fmla="*/ 880935 h 986691"/>
                <a:gd name="connsiteX1309" fmla="*/ 652561 w 1342548"/>
                <a:gd name="connsiteY1309" fmla="*/ 880583 h 986691"/>
                <a:gd name="connsiteX1310" fmla="*/ 651989 w 1342548"/>
                <a:gd name="connsiteY1310" fmla="*/ 880708 h 986691"/>
                <a:gd name="connsiteX1311" fmla="*/ 651231 w 1342548"/>
                <a:gd name="connsiteY1311" fmla="*/ 881913 h 986691"/>
                <a:gd name="connsiteX1312" fmla="*/ 649634 w 1342548"/>
                <a:gd name="connsiteY1312" fmla="*/ 883688 h 986691"/>
                <a:gd name="connsiteX1313" fmla="*/ 648414 w 1342548"/>
                <a:gd name="connsiteY1313" fmla="*/ 884768 h 986691"/>
                <a:gd name="connsiteX1314" fmla="*/ 648383 w 1342548"/>
                <a:gd name="connsiteY1314" fmla="*/ 885965 h 986691"/>
                <a:gd name="connsiteX1315" fmla="*/ 647053 w 1342548"/>
                <a:gd name="connsiteY1315" fmla="*/ 887021 h 986691"/>
                <a:gd name="connsiteX1316" fmla="*/ 645512 w 1342548"/>
                <a:gd name="connsiteY1316" fmla="*/ 888077 h 986691"/>
                <a:gd name="connsiteX1317" fmla="*/ 644995 w 1342548"/>
                <a:gd name="connsiteY1317" fmla="*/ 888187 h 986691"/>
                <a:gd name="connsiteX1318" fmla="*/ 643970 w 1342548"/>
                <a:gd name="connsiteY1318" fmla="*/ 887764 h 986691"/>
                <a:gd name="connsiteX1319" fmla="*/ 642633 w 1342548"/>
                <a:gd name="connsiteY1319" fmla="*/ 886364 h 986691"/>
                <a:gd name="connsiteX1320" fmla="*/ 641662 w 1342548"/>
                <a:gd name="connsiteY1320" fmla="*/ 884901 h 986691"/>
                <a:gd name="connsiteX1321" fmla="*/ 639261 w 1342548"/>
                <a:gd name="connsiteY1321" fmla="*/ 883446 h 986691"/>
                <a:gd name="connsiteX1322" fmla="*/ 636569 w 1342548"/>
                <a:gd name="connsiteY1322" fmla="*/ 882218 h 986691"/>
                <a:gd name="connsiteX1323" fmla="*/ 634786 w 1342548"/>
                <a:gd name="connsiteY1323" fmla="*/ 881255 h 986691"/>
                <a:gd name="connsiteX1324" fmla="*/ 633769 w 1342548"/>
                <a:gd name="connsiteY1324" fmla="*/ 881021 h 986691"/>
                <a:gd name="connsiteX1325" fmla="*/ 632822 w 1342548"/>
                <a:gd name="connsiteY1325" fmla="*/ 881451 h 986691"/>
                <a:gd name="connsiteX1326" fmla="*/ 632345 w 1342548"/>
                <a:gd name="connsiteY1326" fmla="*/ 882038 h 986691"/>
                <a:gd name="connsiteX1327" fmla="*/ 631672 w 1342548"/>
                <a:gd name="connsiteY1327" fmla="*/ 883493 h 986691"/>
                <a:gd name="connsiteX1328" fmla="*/ 630061 w 1342548"/>
                <a:gd name="connsiteY1328" fmla="*/ 885871 h 986691"/>
                <a:gd name="connsiteX1329" fmla="*/ 628621 w 1342548"/>
                <a:gd name="connsiteY1329" fmla="*/ 887764 h 986691"/>
                <a:gd name="connsiteX1330" fmla="*/ 627283 w 1342548"/>
                <a:gd name="connsiteY1330" fmla="*/ 888977 h 986691"/>
                <a:gd name="connsiteX1331" fmla="*/ 626219 w 1342548"/>
                <a:gd name="connsiteY1331" fmla="*/ 889814 h 986691"/>
                <a:gd name="connsiteX1332" fmla="*/ 625421 w 1342548"/>
                <a:gd name="connsiteY1332" fmla="*/ 889032 h 986691"/>
                <a:gd name="connsiteX1333" fmla="*/ 623950 w 1342548"/>
                <a:gd name="connsiteY1333" fmla="*/ 888390 h 986691"/>
                <a:gd name="connsiteX1334" fmla="*/ 622221 w 1342548"/>
                <a:gd name="connsiteY1334" fmla="*/ 888390 h 986691"/>
                <a:gd name="connsiteX1335" fmla="*/ 619945 w 1342548"/>
                <a:gd name="connsiteY1335" fmla="*/ 889595 h 986691"/>
                <a:gd name="connsiteX1336" fmla="*/ 618153 w 1342548"/>
                <a:gd name="connsiteY1336" fmla="*/ 887185 h 986691"/>
                <a:gd name="connsiteX1337" fmla="*/ 617684 w 1342548"/>
                <a:gd name="connsiteY1337" fmla="*/ 887068 h 986691"/>
                <a:gd name="connsiteX1338" fmla="*/ 616995 w 1342548"/>
                <a:gd name="connsiteY1338" fmla="*/ 887272 h 986691"/>
                <a:gd name="connsiteX1339" fmla="*/ 616197 w 1342548"/>
                <a:gd name="connsiteY1339" fmla="*/ 887843 h 986691"/>
                <a:gd name="connsiteX1340" fmla="*/ 615649 w 1342548"/>
                <a:gd name="connsiteY1340" fmla="*/ 889188 h 986691"/>
                <a:gd name="connsiteX1341" fmla="*/ 615071 w 1342548"/>
                <a:gd name="connsiteY1341" fmla="*/ 891027 h 986691"/>
                <a:gd name="connsiteX1342" fmla="*/ 613929 w 1342548"/>
                <a:gd name="connsiteY1342" fmla="*/ 892232 h 986691"/>
                <a:gd name="connsiteX1343" fmla="*/ 612982 w 1342548"/>
                <a:gd name="connsiteY1343" fmla="*/ 892764 h 986691"/>
                <a:gd name="connsiteX1344" fmla="*/ 613256 w 1342548"/>
                <a:gd name="connsiteY1344" fmla="*/ 893796 h 986691"/>
                <a:gd name="connsiteX1345" fmla="*/ 613795 w 1342548"/>
                <a:gd name="connsiteY1345" fmla="*/ 894915 h 986691"/>
                <a:gd name="connsiteX1346" fmla="*/ 613756 w 1342548"/>
                <a:gd name="connsiteY1346" fmla="*/ 895893 h 986691"/>
                <a:gd name="connsiteX1347" fmla="*/ 614100 w 1342548"/>
                <a:gd name="connsiteY1347" fmla="*/ 897434 h 986691"/>
                <a:gd name="connsiteX1348" fmla="*/ 614695 w 1342548"/>
                <a:gd name="connsiteY1348" fmla="*/ 898976 h 986691"/>
                <a:gd name="connsiteX1349" fmla="*/ 616816 w 1342548"/>
                <a:gd name="connsiteY1349" fmla="*/ 901502 h 986691"/>
                <a:gd name="connsiteX1350" fmla="*/ 617629 w 1342548"/>
                <a:gd name="connsiteY1350" fmla="*/ 902817 h 986691"/>
                <a:gd name="connsiteX1351" fmla="*/ 617793 w 1342548"/>
                <a:gd name="connsiteY1351" fmla="*/ 903959 h 986691"/>
                <a:gd name="connsiteX1352" fmla="*/ 617871 w 1342548"/>
                <a:gd name="connsiteY1352" fmla="*/ 908012 h 986691"/>
                <a:gd name="connsiteX1353" fmla="*/ 617785 w 1342548"/>
                <a:gd name="connsiteY1353" fmla="*/ 909701 h 986691"/>
                <a:gd name="connsiteX1354" fmla="*/ 617363 w 1342548"/>
                <a:gd name="connsiteY1354" fmla="*/ 912956 h 986691"/>
                <a:gd name="connsiteX1355" fmla="*/ 617332 w 1342548"/>
                <a:gd name="connsiteY1355" fmla="*/ 914833 h 986691"/>
                <a:gd name="connsiteX1356" fmla="*/ 618216 w 1342548"/>
                <a:gd name="connsiteY1356" fmla="*/ 915678 h 986691"/>
                <a:gd name="connsiteX1357" fmla="*/ 619068 w 1342548"/>
                <a:gd name="connsiteY1357" fmla="*/ 916688 h 986691"/>
                <a:gd name="connsiteX1358" fmla="*/ 619029 w 1342548"/>
                <a:gd name="connsiteY1358" fmla="*/ 917235 h 986691"/>
                <a:gd name="connsiteX1359" fmla="*/ 618654 w 1342548"/>
                <a:gd name="connsiteY1359" fmla="*/ 917431 h 986691"/>
                <a:gd name="connsiteX1360" fmla="*/ 617441 w 1342548"/>
                <a:gd name="connsiteY1360" fmla="*/ 918550 h 986691"/>
                <a:gd name="connsiteX1361" fmla="*/ 616932 w 1342548"/>
                <a:gd name="connsiteY1361" fmla="*/ 918698 h 986691"/>
                <a:gd name="connsiteX1362" fmla="*/ 616135 w 1342548"/>
                <a:gd name="connsiteY1362" fmla="*/ 918237 h 986691"/>
                <a:gd name="connsiteX1363" fmla="*/ 615102 w 1342548"/>
                <a:gd name="connsiteY1363" fmla="*/ 917893 h 986691"/>
                <a:gd name="connsiteX1364" fmla="*/ 614280 w 1342548"/>
                <a:gd name="connsiteY1364" fmla="*/ 917447 h 986691"/>
                <a:gd name="connsiteX1365" fmla="*/ 613365 w 1342548"/>
                <a:gd name="connsiteY1365" fmla="*/ 916727 h 986691"/>
                <a:gd name="connsiteX1366" fmla="*/ 611198 w 1342548"/>
                <a:gd name="connsiteY1366" fmla="*/ 916805 h 986691"/>
                <a:gd name="connsiteX1367" fmla="*/ 607638 w 1342548"/>
                <a:gd name="connsiteY1367" fmla="*/ 917900 h 986691"/>
                <a:gd name="connsiteX1368" fmla="*/ 606903 w 1342548"/>
                <a:gd name="connsiteY1368" fmla="*/ 917587 h 986691"/>
                <a:gd name="connsiteX1369" fmla="*/ 606394 w 1342548"/>
                <a:gd name="connsiteY1369" fmla="*/ 916969 h 986691"/>
                <a:gd name="connsiteX1370" fmla="*/ 606113 w 1342548"/>
                <a:gd name="connsiteY1370" fmla="*/ 915686 h 986691"/>
                <a:gd name="connsiteX1371" fmla="*/ 606285 w 1342548"/>
                <a:gd name="connsiteY1371" fmla="*/ 914184 h 986691"/>
                <a:gd name="connsiteX1372" fmla="*/ 605972 w 1342548"/>
                <a:gd name="connsiteY1372" fmla="*/ 913222 h 986691"/>
                <a:gd name="connsiteX1373" fmla="*/ 605307 w 1342548"/>
                <a:gd name="connsiteY1373" fmla="*/ 912651 h 986691"/>
                <a:gd name="connsiteX1374" fmla="*/ 605784 w 1342548"/>
                <a:gd name="connsiteY1374" fmla="*/ 909967 h 986691"/>
                <a:gd name="connsiteX1375" fmla="*/ 604517 w 1342548"/>
                <a:gd name="connsiteY1375" fmla="*/ 908903 h 986691"/>
                <a:gd name="connsiteX1376" fmla="*/ 604697 w 1342548"/>
                <a:gd name="connsiteY1376" fmla="*/ 908575 h 986691"/>
                <a:gd name="connsiteX1377" fmla="*/ 604274 w 1342548"/>
                <a:gd name="connsiteY1377" fmla="*/ 905672 h 986691"/>
                <a:gd name="connsiteX1378" fmla="*/ 604329 w 1342548"/>
                <a:gd name="connsiteY1378" fmla="*/ 904952 h 986691"/>
                <a:gd name="connsiteX1379" fmla="*/ 604110 w 1342548"/>
                <a:gd name="connsiteY1379" fmla="*/ 904710 h 986691"/>
                <a:gd name="connsiteX1380" fmla="*/ 603218 w 1342548"/>
                <a:gd name="connsiteY1380" fmla="*/ 904483 h 986691"/>
                <a:gd name="connsiteX1381" fmla="*/ 601888 w 1342548"/>
                <a:gd name="connsiteY1381" fmla="*/ 904937 h 986691"/>
                <a:gd name="connsiteX1382" fmla="*/ 597843 w 1342548"/>
                <a:gd name="connsiteY1382" fmla="*/ 906846 h 986691"/>
                <a:gd name="connsiteX1383" fmla="*/ 594370 w 1342548"/>
                <a:gd name="connsiteY1383" fmla="*/ 910374 h 986691"/>
                <a:gd name="connsiteX1384" fmla="*/ 592782 w 1342548"/>
                <a:gd name="connsiteY1384" fmla="*/ 911156 h 986691"/>
                <a:gd name="connsiteX1385" fmla="*/ 591178 w 1342548"/>
                <a:gd name="connsiteY1385" fmla="*/ 911477 h 986691"/>
                <a:gd name="connsiteX1386" fmla="*/ 589293 w 1342548"/>
                <a:gd name="connsiteY1386" fmla="*/ 910867 h 986691"/>
                <a:gd name="connsiteX1387" fmla="*/ 587204 w 1342548"/>
                <a:gd name="connsiteY1387" fmla="*/ 910468 h 986691"/>
                <a:gd name="connsiteX1388" fmla="*/ 584223 w 1342548"/>
                <a:gd name="connsiteY1388" fmla="*/ 911360 h 986691"/>
                <a:gd name="connsiteX1389" fmla="*/ 582752 w 1342548"/>
                <a:gd name="connsiteY1389" fmla="*/ 910945 h 986691"/>
                <a:gd name="connsiteX1390" fmla="*/ 582071 w 1342548"/>
                <a:gd name="connsiteY1390" fmla="*/ 910226 h 986691"/>
                <a:gd name="connsiteX1391" fmla="*/ 581469 w 1342548"/>
                <a:gd name="connsiteY1391" fmla="*/ 909130 h 986691"/>
                <a:gd name="connsiteX1392" fmla="*/ 581837 w 1342548"/>
                <a:gd name="connsiteY1392" fmla="*/ 907738 h 986691"/>
                <a:gd name="connsiteX1393" fmla="*/ 581610 w 1342548"/>
                <a:gd name="connsiteY1393" fmla="*/ 906713 h 986691"/>
                <a:gd name="connsiteX1394" fmla="*/ 580421 w 1342548"/>
                <a:gd name="connsiteY1394" fmla="*/ 906196 h 986691"/>
                <a:gd name="connsiteX1395" fmla="*/ 579036 w 1342548"/>
                <a:gd name="connsiteY1395" fmla="*/ 905751 h 986691"/>
                <a:gd name="connsiteX1396" fmla="*/ 578215 w 1342548"/>
                <a:gd name="connsiteY1396" fmla="*/ 904413 h 986691"/>
                <a:gd name="connsiteX1397" fmla="*/ 577886 w 1342548"/>
                <a:gd name="connsiteY1397" fmla="*/ 902950 h 986691"/>
                <a:gd name="connsiteX1398" fmla="*/ 578207 w 1342548"/>
                <a:gd name="connsiteY1398" fmla="*/ 901049 h 986691"/>
                <a:gd name="connsiteX1399" fmla="*/ 578371 w 1342548"/>
                <a:gd name="connsiteY1399" fmla="*/ 899007 h 986691"/>
                <a:gd name="connsiteX1400" fmla="*/ 577706 w 1342548"/>
                <a:gd name="connsiteY1400" fmla="*/ 898068 h 986691"/>
                <a:gd name="connsiteX1401" fmla="*/ 575680 w 1342548"/>
                <a:gd name="connsiteY1401" fmla="*/ 897559 h 986691"/>
                <a:gd name="connsiteX1402" fmla="*/ 570571 w 1342548"/>
                <a:gd name="connsiteY1402" fmla="*/ 896628 h 986691"/>
                <a:gd name="connsiteX1403" fmla="*/ 566096 w 1342548"/>
                <a:gd name="connsiteY1403" fmla="*/ 896120 h 986691"/>
                <a:gd name="connsiteX1404" fmla="*/ 564218 w 1342548"/>
                <a:gd name="connsiteY1404" fmla="*/ 896362 h 986691"/>
                <a:gd name="connsiteX1405" fmla="*/ 562685 w 1342548"/>
                <a:gd name="connsiteY1405" fmla="*/ 896136 h 986691"/>
                <a:gd name="connsiteX1406" fmla="*/ 561801 w 1342548"/>
                <a:gd name="connsiteY1406" fmla="*/ 895760 h 986691"/>
                <a:gd name="connsiteX1407" fmla="*/ 561371 w 1342548"/>
                <a:gd name="connsiteY1407" fmla="*/ 895118 h 986691"/>
                <a:gd name="connsiteX1408" fmla="*/ 561347 w 1342548"/>
                <a:gd name="connsiteY1408" fmla="*/ 894195 h 986691"/>
                <a:gd name="connsiteX1409" fmla="*/ 562075 w 1342548"/>
                <a:gd name="connsiteY1409" fmla="*/ 892075 h 986691"/>
                <a:gd name="connsiteX1410" fmla="*/ 562896 w 1342548"/>
                <a:gd name="connsiteY1410" fmla="*/ 890002 h 986691"/>
                <a:gd name="connsiteX1411" fmla="*/ 564977 w 1342548"/>
                <a:gd name="connsiteY1411" fmla="*/ 886982 h 986691"/>
                <a:gd name="connsiteX1412" fmla="*/ 565102 w 1342548"/>
                <a:gd name="connsiteY1412" fmla="*/ 884885 h 986691"/>
                <a:gd name="connsiteX1413" fmla="*/ 564993 w 1342548"/>
                <a:gd name="connsiteY1413" fmla="*/ 882468 h 986691"/>
                <a:gd name="connsiteX1414" fmla="*/ 566026 w 1342548"/>
                <a:gd name="connsiteY1414" fmla="*/ 879237 h 986691"/>
                <a:gd name="connsiteX1415" fmla="*/ 567817 w 1342548"/>
                <a:gd name="connsiteY1415" fmla="*/ 876820 h 986691"/>
                <a:gd name="connsiteX1416" fmla="*/ 568701 w 1342548"/>
                <a:gd name="connsiteY1416" fmla="*/ 876061 h 986691"/>
                <a:gd name="connsiteX1417" fmla="*/ 568490 w 1342548"/>
                <a:gd name="connsiteY1417" fmla="*/ 874981 h 986691"/>
                <a:gd name="connsiteX1418" fmla="*/ 567770 w 1342548"/>
                <a:gd name="connsiteY1418" fmla="*/ 873995 h 986691"/>
                <a:gd name="connsiteX1419" fmla="*/ 566745 w 1342548"/>
                <a:gd name="connsiteY1419" fmla="*/ 873448 h 986691"/>
                <a:gd name="connsiteX1420" fmla="*/ 565048 w 1342548"/>
                <a:gd name="connsiteY1420" fmla="*/ 872814 h 986691"/>
                <a:gd name="connsiteX1421" fmla="*/ 562403 w 1342548"/>
                <a:gd name="connsiteY1421" fmla="*/ 872642 h 986691"/>
                <a:gd name="connsiteX1422" fmla="*/ 558773 w 1342548"/>
                <a:gd name="connsiteY1422" fmla="*/ 871992 h 986691"/>
                <a:gd name="connsiteX1423" fmla="*/ 554572 w 1342548"/>
                <a:gd name="connsiteY1423" fmla="*/ 870553 h 986691"/>
                <a:gd name="connsiteX1424" fmla="*/ 555057 w 1342548"/>
                <a:gd name="connsiteY1424" fmla="*/ 867791 h 986691"/>
                <a:gd name="connsiteX1425" fmla="*/ 554987 w 1342548"/>
                <a:gd name="connsiteY1425" fmla="*/ 866062 h 986691"/>
                <a:gd name="connsiteX1426" fmla="*/ 554470 w 1342548"/>
                <a:gd name="connsiteY1426" fmla="*/ 864638 h 986691"/>
                <a:gd name="connsiteX1427" fmla="*/ 553618 w 1342548"/>
                <a:gd name="connsiteY1427" fmla="*/ 863629 h 986691"/>
                <a:gd name="connsiteX1428" fmla="*/ 553133 w 1342548"/>
                <a:gd name="connsiteY1428" fmla="*/ 862729 h 986691"/>
                <a:gd name="connsiteX1429" fmla="*/ 553891 w 1342548"/>
                <a:gd name="connsiteY1429" fmla="*/ 860257 h 986691"/>
                <a:gd name="connsiteX1430" fmla="*/ 552913 w 1342548"/>
                <a:gd name="connsiteY1430" fmla="*/ 857550 h 986691"/>
                <a:gd name="connsiteX1431" fmla="*/ 551764 w 1342548"/>
                <a:gd name="connsiteY1431" fmla="*/ 856471 h 986691"/>
                <a:gd name="connsiteX1432" fmla="*/ 550574 w 1342548"/>
                <a:gd name="connsiteY1432" fmla="*/ 855070 h 986691"/>
                <a:gd name="connsiteX1433" fmla="*/ 550481 w 1342548"/>
                <a:gd name="connsiteY1433" fmla="*/ 853560 h 986691"/>
                <a:gd name="connsiteX1434" fmla="*/ 551020 w 1342548"/>
                <a:gd name="connsiteY1434" fmla="*/ 852152 h 986691"/>
                <a:gd name="connsiteX1435" fmla="*/ 553931 w 1342548"/>
                <a:gd name="connsiteY1435" fmla="*/ 849125 h 986691"/>
                <a:gd name="connsiteX1436" fmla="*/ 553954 w 1342548"/>
                <a:gd name="connsiteY1436" fmla="*/ 848389 h 986691"/>
                <a:gd name="connsiteX1437" fmla="*/ 553234 w 1342548"/>
                <a:gd name="connsiteY1437" fmla="*/ 848452 h 986691"/>
                <a:gd name="connsiteX1438" fmla="*/ 552405 w 1342548"/>
                <a:gd name="connsiteY1438" fmla="*/ 848514 h 986691"/>
                <a:gd name="connsiteX1439" fmla="*/ 548431 w 1342548"/>
                <a:gd name="connsiteY1439" fmla="*/ 849617 h 986691"/>
                <a:gd name="connsiteX1440" fmla="*/ 548000 w 1342548"/>
                <a:gd name="connsiteY1440" fmla="*/ 848921 h 986691"/>
                <a:gd name="connsiteX1441" fmla="*/ 546577 w 1342548"/>
                <a:gd name="connsiteY1441" fmla="*/ 848522 h 986691"/>
                <a:gd name="connsiteX1442" fmla="*/ 543674 w 1342548"/>
                <a:gd name="connsiteY1442" fmla="*/ 848444 h 986691"/>
                <a:gd name="connsiteX1443" fmla="*/ 540279 w 1342548"/>
                <a:gd name="connsiteY1443" fmla="*/ 848647 h 986691"/>
                <a:gd name="connsiteX1444" fmla="*/ 535984 w 1342548"/>
                <a:gd name="connsiteY1444" fmla="*/ 849727 h 986691"/>
                <a:gd name="connsiteX1445" fmla="*/ 532041 w 1342548"/>
                <a:gd name="connsiteY1445" fmla="*/ 851620 h 986691"/>
                <a:gd name="connsiteX1446" fmla="*/ 530249 w 1342548"/>
                <a:gd name="connsiteY1446" fmla="*/ 852919 h 986691"/>
                <a:gd name="connsiteX1447" fmla="*/ 528724 w 1342548"/>
                <a:gd name="connsiteY1447" fmla="*/ 853725 h 986691"/>
                <a:gd name="connsiteX1448" fmla="*/ 527487 w 1342548"/>
                <a:gd name="connsiteY1448" fmla="*/ 853991 h 986691"/>
                <a:gd name="connsiteX1449" fmla="*/ 526056 w 1342548"/>
                <a:gd name="connsiteY1449" fmla="*/ 853420 h 986691"/>
                <a:gd name="connsiteX1450" fmla="*/ 526134 w 1342548"/>
                <a:gd name="connsiteY1450" fmla="*/ 851565 h 986691"/>
                <a:gd name="connsiteX1451" fmla="*/ 528825 w 1342548"/>
                <a:gd name="connsiteY1451" fmla="*/ 848162 h 986691"/>
                <a:gd name="connsiteX1452" fmla="*/ 529209 w 1342548"/>
                <a:gd name="connsiteY1452" fmla="*/ 845823 h 986691"/>
                <a:gd name="connsiteX1453" fmla="*/ 528395 w 1342548"/>
                <a:gd name="connsiteY1453" fmla="*/ 843812 h 986691"/>
                <a:gd name="connsiteX1454" fmla="*/ 528301 w 1342548"/>
                <a:gd name="connsiteY1454" fmla="*/ 842201 h 986691"/>
                <a:gd name="connsiteX1455" fmla="*/ 527355 w 1342548"/>
                <a:gd name="connsiteY1455" fmla="*/ 841176 h 986691"/>
                <a:gd name="connsiteX1456" fmla="*/ 526032 w 1342548"/>
                <a:gd name="connsiteY1456" fmla="*/ 840675 h 986691"/>
                <a:gd name="connsiteX1457" fmla="*/ 525328 w 1342548"/>
                <a:gd name="connsiteY1457" fmla="*/ 839533 h 986691"/>
                <a:gd name="connsiteX1458" fmla="*/ 525281 w 1342548"/>
                <a:gd name="connsiteY1458" fmla="*/ 836185 h 986691"/>
                <a:gd name="connsiteX1459" fmla="*/ 526463 w 1342548"/>
                <a:gd name="connsiteY1459" fmla="*/ 832734 h 986691"/>
                <a:gd name="connsiteX1460" fmla="*/ 528379 w 1342548"/>
                <a:gd name="connsiteY1460" fmla="*/ 831647 h 986691"/>
                <a:gd name="connsiteX1461" fmla="*/ 529545 w 1342548"/>
                <a:gd name="connsiteY1461" fmla="*/ 831123 h 986691"/>
                <a:gd name="connsiteX1462" fmla="*/ 529858 w 1342548"/>
                <a:gd name="connsiteY1462" fmla="*/ 830450 h 986691"/>
                <a:gd name="connsiteX1463" fmla="*/ 529263 w 1342548"/>
                <a:gd name="connsiteY1463" fmla="*/ 828025 h 986691"/>
                <a:gd name="connsiteX1464" fmla="*/ 529357 w 1342548"/>
                <a:gd name="connsiteY1464" fmla="*/ 826483 h 986691"/>
                <a:gd name="connsiteX1465" fmla="*/ 530499 w 1342548"/>
                <a:gd name="connsiteY1465" fmla="*/ 823503 h 986691"/>
                <a:gd name="connsiteX1466" fmla="*/ 531642 w 1342548"/>
                <a:gd name="connsiteY1466" fmla="*/ 821242 h 986691"/>
                <a:gd name="connsiteX1467" fmla="*/ 533801 w 1342548"/>
                <a:gd name="connsiteY1467" fmla="*/ 821617 h 986691"/>
                <a:gd name="connsiteX1468" fmla="*/ 534771 w 1342548"/>
                <a:gd name="connsiteY1468" fmla="*/ 821054 h 986691"/>
                <a:gd name="connsiteX1469" fmla="*/ 535843 w 1342548"/>
                <a:gd name="connsiteY1469" fmla="*/ 820248 h 986691"/>
                <a:gd name="connsiteX1470" fmla="*/ 537008 w 1342548"/>
                <a:gd name="connsiteY1470" fmla="*/ 818887 h 986691"/>
                <a:gd name="connsiteX1471" fmla="*/ 537791 w 1342548"/>
                <a:gd name="connsiteY1471" fmla="*/ 817268 h 986691"/>
                <a:gd name="connsiteX1472" fmla="*/ 538745 w 1342548"/>
                <a:gd name="connsiteY1472" fmla="*/ 813512 h 986691"/>
                <a:gd name="connsiteX1473" fmla="*/ 539395 w 1342548"/>
                <a:gd name="connsiteY1473" fmla="*/ 812949 h 986691"/>
                <a:gd name="connsiteX1474" fmla="*/ 542117 w 1342548"/>
                <a:gd name="connsiteY1474" fmla="*/ 813575 h 986691"/>
                <a:gd name="connsiteX1475" fmla="*/ 542931 w 1342548"/>
                <a:gd name="connsiteY1475" fmla="*/ 813137 h 986691"/>
                <a:gd name="connsiteX1476" fmla="*/ 544417 w 1342548"/>
                <a:gd name="connsiteY1476" fmla="*/ 810931 h 986691"/>
                <a:gd name="connsiteX1477" fmla="*/ 545825 w 1342548"/>
                <a:gd name="connsiteY1477" fmla="*/ 808239 h 986691"/>
                <a:gd name="connsiteX1478" fmla="*/ 547867 w 1342548"/>
                <a:gd name="connsiteY1478" fmla="*/ 807410 h 986691"/>
                <a:gd name="connsiteX1479" fmla="*/ 549338 w 1342548"/>
                <a:gd name="connsiteY1479" fmla="*/ 807324 h 986691"/>
                <a:gd name="connsiteX1480" fmla="*/ 550019 w 1342548"/>
                <a:gd name="connsiteY1480" fmla="*/ 806432 h 986691"/>
                <a:gd name="connsiteX1481" fmla="*/ 549980 w 1342548"/>
                <a:gd name="connsiteY1481" fmla="*/ 805118 h 986691"/>
                <a:gd name="connsiteX1482" fmla="*/ 548579 w 1342548"/>
                <a:gd name="connsiteY1482" fmla="*/ 803029 h 986691"/>
                <a:gd name="connsiteX1483" fmla="*/ 547993 w 1342548"/>
                <a:gd name="connsiteY1483" fmla="*/ 801362 h 986691"/>
                <a:gd name="connsiteX1484" fmla="*/ 548165 w 1342548"/>
                <a:gd name="connsiteY1484" fmla="*/ 800345 h 986691"/>
                <a:gd name="connsiteX1485" fmla="*/ 550167 w 1342548"/>
                <a:gd name="connsiteY1485" fmla="*/ 799727 h 986691"/>
                <a:gd name="connsiteX1486" fmla="*/ 550660 w 1342548"/>
                <a:gd name="connsiteY1486" fmla="*/ 798515 h 986691"/>
                <a:gd name="connsiteX1487" fmla="*/ 550363 w 1342548"/>
                <a:gd name="connsiteY1487" fmla="*/ 795855 h 986691"/>
                <a:gd name="connsiteX1488" fmla="*/ 551184 w 1342548"/>
                <a:gd name="connsiteY1488" fmla="*/ 792655 h 986691"/>
                <a:gd name="connsiteX1489" fmla="*/ 551677 w 1342548"/>
                <a:gd name="connsiteY1489" fmla="*/ 788908 h 986691"/>
                <a:gd name="connsiteX1490" fmla="*/ 551841 w 1342548"/>
                <a:gd name="connsiteY1490" fmla="*/ 786107 h 986691"/>
                <a:gd name="connsiteX1491" fmla="*/ 551818 w 1342548"/>
                <a:gd name="connsiteY1491" fmla="*/ 783971 h 986691"/>
                <a:gd name="connsiteX1492" fmla="*/ 551623 w 1342548"/>
                <a:gd name="connsiteY1492" fmla="*/ 781726 h 986691"/>
                <a:gd name="connsiteX1493" fmla="*/ 551341 w 1342548"/>
                <a:gd name="connsiteY1493" fmla="*/ 777626 h 986691"/>
                <a:gd name="connsiteX1494" fmla="*/ 550426 w 1342548"/>
                <a:gd name="connsiteY1494" fmla="*/ 774051 h 986691"/>
                <a:gd name="connsiteX1495" fmla="*/ 550590 w 1342548"/>
                <a:gd name="connsiteY1495" fmla="*/ 772705 h 986691"/>
                <a:gd name="connsiteX1496" fmla="*/ 550465 w 1342548"/>
                <a:gd name="connsiteY1496" fmla="*/ 768363 h 986691"/>
                <a:gd name="connsiteX1497" fmla="*/ 549901 w 1342548"/>
                <a:gd name="connsiteY1497" fmla="*/ 764655 h 986691"/>
                <a:gd name="connsiteX1498" fmla="*/ 548775 w 1342548"/>
                <a:gd name="connsiteY1498" fmla="*/ 764005 h 986691"/>
                <a:gd name="connsiteX1499" fmla="*/ 546678 w 1342548"/>
                <a:gd name="connsiteY1499" fmla="*/ 762801 h 986691"/>
                <a:gd name="connsiteX1500" fmla="*/ 545536 w 1342548"/>
                <a:gd name="connsiteY1500" fmla="*/ 762566 h 986691"/>
                <a:gd name="connsiteX1501" fmla="*/ 544581 w 1342548"/>
                <a:gd name="connsiteY1501" fmla="*/ 763004 h 986691"/>
                <a:gd name="connsiteX1502" fmla="*/ 544221 w 1342548"/>
                <a:gd name="connsiteY1502" fmla="*/ 764295 h 986691"/>
                <a:gd name="connsiteX1503" fmla="*/ 543298 w 1342548"/>
                <a:gd name="connsiteY1503" fmla="*/ 765500 h 986691"/>
                <a:gd name="connsiteX1504" fmla="*/ 542164 w 1342548"/>
                <a:gd name="connsiteY1504" fmla="*/ 765203 h 986691"/>
                <a:gd name="connsiteX1505" fmla="*/ 541624 w 1342548"/>
                <a:gd name="connsiteY1505" fmla="*/ 763998 h 986691"/>
                <a:gd name="connsiteX1506" fmla="*/ 540897 w 1342548"/>
                <a:gd name="connsiteY1506" fmla="*/ 762417 h 986691"/>
                <a:gd name="connsiteX1507" fmla="*/ 538464 w 1342548"/>
                <a:gd name="connsiteY1507" fmla="*/ 754899 h 986691"/>
                <a:gd name="connsiteX1508" fmla="*/ 538198 w 1342548"/>
                <a:gd name="connsiteY1508" fmla="*/ 752732 h 986691"/>
                <a:gd name="connsiteX1509" fmla="*/ 537768 w 1342548"/>
                <a:gd name="connsiteY1509" fmla="*/ 750573 h 986691"/>
                <a:gd name="connsiteX1510" fmla="*/ 536954 w 1342548"/>
                <a:gd name="connsiteY1510" fmla="*/ 749493 h 986691"/>
                <a:gd name="connsiteX1511" fmla="*/ 536093 w 1342548"/>
                <a:gd name="connsiteY1511" fmla="*/ 748851 h 986691"/>
                <a:gd name="connsiteX1512" fmla="*/ 534153 w 1342548"/>
                <a:gd name="connsiteY1512" fmla="*/ 746317 h 986691"/>
                <a:gd name="connsiteX1513" fmla="*/ 533136 w 1342548"/>
                <a:gd name="connsiteY1513" fmla="*/ 745261 h 986691"/>
                <a:gd name="connsiteX1514" fmla="*/ 532643 w 1342548"/>
                <a:gd name="connsiteY1514" fmla="*/ 745088 h 986691"/>
                <a:gd name="connsiteX1515" fmla="*/ 531579 w 1342548"/>
                <a:gd name="connsiteY1515" fmla="*/ 745268 h 986691"/>
                <a:gd name="connsiteX1516" fmla="*/ 530530 w 1342548"/>
                <a:gd name="connsiteY1516" fmla="*/ 745268 h 986691"/>
                <a:gd name="connsiteX1517" fmla="*/ 529678 w 1342548"/>
                <a:gd name="connsiteY1517" fmla="*/ 744001 h 986691"/>
                <a:gd name="connsiteX1518" fmla="*/ 528895 w 1342548"/>
                <a:gd name="connsiteY1518" fmla="*/ 742452 h 986691"/>
                <a:gd name="connsiteX1519" fmla="*/ 528113 w 1342548"/>
                <a:gd name="connsiteY1519" fmla="*/ 741693 h 986691"/>
                <a:gd name="connsiteX1520" fmla="*/ 526799 w 1342548"/>
                <a:gd name="connsiteY1520" fmla="*/ 741271 h 986691"/>
                <a:gd name="connsiteX1521" fmla="*/ 525453 w 1342548"/>
                <a:gd name="connsiteY1521" fmla="*/ 741435 h 986691"/>
                <a:gd name="connsiteX1522" fmla="*/ 524663 w 1342548"/>
                <a:gd name="connsiteY1522" fmla="*/ 742773 h 986691"/>
                <a:gd name="connsiteX1523" fmla="*/ 524131 w 1342548"/>
                <a:gd name="connsiteY1523" fmla="*/ 743532 h 986691"/>
                <a:gd name="connsiteX1524" fmla="*/ 523114 w 1342548"/>
                <a:gd name="connsiteY1524" fmla="*/ 745315 h 986691"/>
                <a:gd name="connsiteX1525" fmla="*/ 521471 w 1342548"/>
                <a:gd name="connsiteY1525" fmla="*/ 747780 h 986691"/>
                <a:gd name="connsiteX1526" fmla="*/ 520720 w 1342548"/>
                <a:gd name="connsiteY1526" fmla="*/ 748687 h 986691"/>
                <a:gd name="connsiteX1527" fmla="*/ 519992 w 1342548"/>
                <a:gd name="connsiteY1527" fmla="*/ 748218 h 986691"/>
                <a:gd name="connsiteX1528" fmla="*/ 516824 w 1342548"/>
                <a:gd name="connsiteY1528" fmla="*/ 745652 h 986691"/>
                <a:gd name="connsiteX1529" fmla="*/ 515299 w 1342548"/>
                <a:gd name="connsiteY1529" fmla="*/ 744940 h 986691"/>
                <a:gd name="connsiteX1530" fmla="*/ 513218 w 1342548"/>
                <a:gd name="connsiteY1530" fmla="*/ 745714 h 986691"/>
                <a:gd name="connsiteX1531" fmla="*/ 509971 w 1342548"/>
                <a:gd name="connsiteY1531" fmla="*/ 745104 h 986691"/>
                <a:gd name="connsiteX1532" fmla="*/ 508719 w 1342548"/>
                <a:gd name="connsiteY1532" fmla="*/ 744987 h 986691"/>
                <a:gd name="connsiteX1533" fmla="*/ 506012 w 1342548"/>
                <a:gd name="connsiteY1533" fmla="*/ 742937 h 986691"/>
                <a:gd name="connsiteX1534" fmla="*/ 504909 w 1342548"/>
                <a:gd name="connsiteY1534" fmla="*/ 742687 h 986691"/>
                <a:gd name="connsiteX1535" fmla="*/ 501067 w 1342548"/>
                <a:gd name="connsiteY1535" fmla="*/ 744025 h 986691"/>
                <a:gd name="connsiteX1536" fmla="*/ 500223 w 1342548"/>
                <a:gd name="connsiteY1536" fmla="*/ 744971 h 986691"/>
                <a:gd name="connsiteX1537" fmla="*/ 499730 w 1342548"/>
                <a:gd name="connsiteY1537" fmla="*/ 744987 h 986691"/>
                <a:gd name="connsiteX1538" fmla="*/ 498705 w 1342548"/>
                <a:gd name="connsiteY1538" fmla="*/ 744509 h 986691"/>
                <a:gd name="connsiteX1539" fmla="*/ 497868 w 1342548"/>
                <a:gd name="connsiteY1539" fmla="*/ 743876 h 986691"/>
                <a:gd name="connsiteX1540" fmla="*/ 497813 w 1342548"/>
                <a:gd name="connsiteY1540" fmla="*/ 743477 h 986691"/>
                <a:gd name="connsiteX1541" fmla="*/ 498854 w 1342548"/>
                <a:gd name="connsiteY1541" fmla="*/ 742476 h 986691"/>
                <a:gd name="connsiteX1542" fmla="*/ 498932 w 1342548"/>
                <a:gd name="connsiteY1542" fmla="*/ 741771 h 986691"/>
                <a:gd name="connsiteX1543" fmla="*/ 498877 w 1342548"/>
                <a:gd name="connsiteY1543" fmla="*/ 741059 h 986691"/>
                <a:gd name="connsiteX1544" fmla="*/ 500371 w 1342548"/>
                <a:gd name="connsiteY1544" fmla="*/ 739041 h 986691"/>
                <a:gd name="connsiteX1545" fmla="*/ 504447 w 1342548"/>
                <a:gd name="connsiteY1545" fmla="*/ 735129 h 986691"/>
                <a:gd name="connsiteX1546" fmla="*/ 503767 w 1342548"/>
                <a:gd name="connsiteY1546" fmla="*/ 733486 h 986691"/>
                <a:gd name="connsiteX1547" fmla="*/ 502163 w 1342548"/>
                <a:gd name="connsiteY1547" fmla="*/ 730247 h 986691"/>
                <a:gd name="connsiteX1548" fmla="*/ 501952 w 1342548"/>
                <a:gd name="connsiteY1548" fmla="*/ 728675 h 986691"/>
                <a:gd name="connsiteX1549" fmla="*/ 501256 w 1342548"/>
                <a:gd name="connsiteY1549" fmla="*/ 727963 h 986691"/>
                <a:gd name="connsiteX1550" fmla="*/ 499307 w 1342548"/>
                <a:gd name="connsiteY1550" fmla="*/ 728542 h 986691"/>
                <a:gd name="connsiteX1551" fmla="*/ 495255 w 1342548"/>
                <a:gd name="connsiteY1551" fmla="*/ 731483 h 986691"/>
                <a:gd name="connsiteX1552" fmla="*/ 494699 w 1342548"/>
                <a:gd name="connsiteY1552" fmla="*/ 731163 h 986691"/>
                <a:gd name="connsiteX1553" fmla="*/ 494801 w 1342548"/>
                <a:gd name="connsiteY1553" fmla="*/ 730146 h 986691"/>
                <a:gd name="connsiteX1554" fmla="*/ 494379 w 1342548"/>
                <a:gd name="connsiteY1554" fmla="*/ 727181 h 986691"/>
                <a:gd name="connsiteX1555" fmla="*/ 495662 w 1342548"/>
                <a:gd name="connsiteY1555" fmla="*/ 726289 h 986691"/>
                <a:gd name="connsiteX1556" fmla="*/ 497633 w 1342548"/>
                <a:gd name="connsiteY1556" fmla="*/ 725201 h 986691"/>
                <a:gd name="connsiteX1557" fmla="*/ 499151 w 1342548"/>
                <a:gd name="connsiteY1557" fmla="*/ 723989 h 986691"/>
                <a:gd name="connsiteX1558" fmla="*/ 499503 w 1342548"/>
                <a:gd name="connsiteY1558" fmla="*/ 723011 h 986691"/>
                <a:gd name="connsiteX1559" fmla="*/ 499088 w 1342548"/>
                <a:gd name="connsiteY1559" fmla="*/ 722706 h 986691"/>
                <a:gd name="connsiteX1560" fmla="*/ 496851 w 1342548"/>
                <a:gd name="connsiteY1560" fmla="*/ 723089 h 986691"/>
                <a:gd name="connsiteX1561" fmla="*/ 495967 w 1342548"/>
                <a:gd name="connsiteY1561" fmla="*/ 722424 h 986691"/>
                <a:gd name="connsiteX1562" fmla="*/ 494504 w 1342548"/>
                <a:gd name="connsiteY1562" fmla="*/ 719694 h 986691"/>
                <a:gd name="connsiteX1563" fmla="*/ 493432 w 1342548"/>
                <a:gd name="connsiteY1563" fmla="*/ 718622 h 986691"/>
                <a:gd name="connsiteX1564" fmla="*/ 492462 w 1342548"/>
                <a:gd name="connsiteY1564" fmla="*/ 718043 h 986691"/>
                <a:gd name="connsiteX1565" fmla="*/ 489160 w 1342548"/>
                <a:gd name="connsiteY1565" fmla="*/ 719451 h 986691"/>
                <a:gd name="connsiteX1566" fmla="*/ 485327 w 1342548"/>
                <a:gd name="connsiteY1566" fmla="*/ 721383 h 986691"/>
                <a:gd name="connsiteX1567" fmla="*/ 481055 w 1342548"/>
                <a:gd name="connsiteY1567" fmla="*/ 724075 h 986691"/>
                <a:gd name="connsiteX1568" fmla="*/ 481079 w 1342548"/>
                <a:gd name="connsiteY1568" fmla="*/ 725452 h 986691"/>
                <a:gd name="connsiteX1569" fmla="*/ 480570 w 1342548"/>
                <a:gd name="connsiteY1569" fmla="*/ 725804 h 986691"/>
                <a:gd name="connsiteX1570" fmla="*/ 479756 w 1342548"/>
                <a:gd name="connsiteY1570" fmla="*/ 726672 h 986691"/>
                <a:gd name="connsiteX1571" fmla="*/ 478959 w 1342548"/>
                <a:gd name="connsiteY1571" fmla="*/ 727869 h 986691"/>
                <a:gd name="connsiteX1572" fmla="*/ 478278 w 1342548"/>
                <a:gd name="connsiteY1572" fmla="*/ 728291 h 986691"/>
                <a:gd name="connsiteX1573" fmla="*/ 477480 w 1342548"/>
                <a:gd name="connsiteY1573" fmla="*/ 728331 h 986691"/>
                <a:gd name="connsiteX1574" fmla="*/ 475853 w 1342548"/>
                <a:gd name="connsiteY1574" fmla="*/ 727994 h 986691"/>
                <a:gd name="connsiteX1575" fmla="*/ 472903 w 1342548"/>
                <a:gd name="connsiteY1575" fmla="*/ 726633 h 986691"/>
                <a:gd name="connsiteX1576" fmla="*/ 469704 w 1342548"/>
                <a:gd name="connsiteY1576" fmla="*/ 725506 h 986691"/>
                <a:gd name="connsiteX1577" fmla="*/ 469015 w 1342548"/>
                <a:gd name="connsiteY1577" fmla="*/ 725632 h 986691"/>
                <a:gd name="connsiteX1578" fmla="*/ 464665 w 1342548"/>
                <a:gd name="connsiteY1578" fmla="*/ 724834 h 986691"/>
                <a:gd name="connsiteX1579" fmla="*/ 464525 w 1342548"/>
                <a:gd name="connsiteY1579" fmla="*/ 724192 h 986691"/>
                <a:gd name="connsiteX1580" fmla="*/ 463867 w 1342548"/>
                <a:gd name="connsiteY1580" fmla="*/ 722932 h 986691"/>
                <a:gd name="connsiteX1581" fmla="*/ 462631 w 1342548"/>
                <a:gd name="connsiteY1581" fmla="*/ 721790 h 986691"/>
                <a:gd name="connsiteX1582" fmla="*/ 461450 w 1342548"/>
                <a:gd name="connsiteY1582" fmla="*/ 721407 h 986691"/>
                <a:gd name="connsiteX1583" fmla="*/ 458047 w 1342548"/>
                <a:gd name="connsiteY1583" fmla="*/ 723817 h 986691"/>
                <a:gd name="connsiteX1584" fmla="*/ 454205 w 1342548"/>
                <a:gd name="connsiteY1584" fmla="*/ 725608 h 986691"/>
                <a:gd name="connsiteX1585" fmla="*/ 452022 w 1342548"/>
                <a:gd name="connsiteY1585" fmla="*/ 727728 h 986691"/>
                <a:gd name="connsiteX1586" fmla="*/ 450223 w 1342548"/>
                <a:gd name="connsiteY1586" fmla="*/ 729833 h 986691"/>
                <a:gd name="connsiteX1587" fmla="*/ 448158 w 1342548"/>
                <a:gd name="connsiteY1587" fmla="*/ 730239 h 986691"/>
                <a:gd name="connsiteX1588" fmla="*/ 448064 w 1342548"/>
                <a:gd name="connsiteY1588" fmla="*/ 731538 h 986691"/>
                <a:gd name="connsiteX1589" fmla="*/ 447195 w 1342548"/>
                <a:gd name="connsiteY1589" fmla="*/ 732704 h 986691"/>
                <a:gd name="connsiteX1590" fmla="*/ 445631 w 1342548"/>
                <a:gd name="connsiteY1590" fmla="*/ 734144 h 986691"/>
                <a:gd name="connsiteX1591" fmla="*/ 442525 w 1342548"/>
                <a:gd name="connsiteY1591" fmla="*/ 735974 h 986691"/>
                <a:gd name="connsiteX1592" fmla="*/ 440421 w 1342548"/>
                <a:gd name="connsiteY1592" fmla="*/ 736960 h 986691"/>
                <a:gd name="connsiteX1593" fmla="*/ 433739 w 1342548"/>
                <a:gd name="connsiteY1593" fmla="*/ 737859 h 986691"/>
                <a:gd name="connsiteX1594" fmla="*/ 431353 w 1342548"/>
                <a:gd name="connsiteY1594" fmla="*/ 738470 h 986691"/>
                <a:gd name="connsiteX1595" fmla="*/ 430351 w 1342548"/>
                <a:gd name="connsiteY1595" fmla="*/ 739432 h 986691"/>
                <a:gd name="connsiteX1596" fmla="*/ 429280 w 1342548"/>
                <a:gd name="connsiteY1596" fmla="*/ 741873 h 986691"/>
                <a:gd name="connsiteX1597" fmla="*/ 428435 w 1342548"/>
                <a:gd name="connsiteY1597" fmla="*/ 744118 h 986691"/>
                <a:gd name="connsiteX1598" fmla="*/ 426589 w 1342548"/>
                <a:gd name="connsiteY1598" fmla="*/ 745973 h 986691"/>
                <a:gd name="connsiteX1599" fmla="*/ 423224 w 1342548"/>
                <a:gd name="connsiteY1599" fmla="*/ 748445 h 986691"/>
                <a:gd name="connsiteX1600" fmla="*/ 419274 w 1342548"/>
                <a:gd name="connsiteY1600" fmla="*/ 750447 h 986691"/>
                <a:gd name="connsiteX1601" fmla="*/ 418186 w 1342548"/>
                <a:gd name="connsiteY1601" fmla="*/ 751778 h 986691"/>
                <a:gd name="connsiteX1602" fmla="*/ 417991 w 1342548"/>
                <a:gd name="connsiteY1602" fmla="*/ 752568 h 986691"/>
                <a:gd name="connsiteX1603" fmla="*/ 418484 w 1342548"/>
                <a:gd name="connsiteY1603" fmla="*/ 752857 h 986691"/>
                <a:gd name="connsiteX1604" fmla="*/ 418969 w 1342548"/>
                <a:gd name="connsiteY1604" fmla="*/ 753460 h 986691"/>
                <a:gd name="connsiteX1605" fmla="*/ 418969 w 1342548"/>
                <a:gd name="connsiteY1605" fmla="*/ 754367 h 986691"/>
                <a:gd name="connsiteX1606" fmla="*/ 418460 w 1342548"/>
                <a:gd name="connsiteY1606" fmla="*/ 755353 h 986691"/>
                <a:gd name="connsiteX1607" fmla="*/ 415878 w 1342548"/>
                <a:gd name="connsiteY1607" fmla="*/ 757074 h 986691"/>
                <a:gd name="connsiteX1608" fmla="*/ 414423 w 1342548"/>
                <a:gd name="connsiteY1608" fmla="*/ 757895 h 986691"/>
                <a:gd name="connsiteX1609" fmla="*/ 412976 w 1342548"/>
                <a:gd name="connsiteY1609" fmla="*/ 758420 h 986691"/>
                <a:gd name="connsiteX1610" fmla="*/ 411356 w 1342548"/>
                <a:gd name="connsiteY1610" fmla="*/ 758513 h 986691"/>
                <a:gd name="connsiteX1611" fmla="*/ 409800 w 1342548"/>
                <a:gd name="connsiteY1611" fmla="*/ 758279 h 986691"/>
                <a:gd name="connsiteX1612" fmla="*/ 409369 w 1342548"/>
                <a:gd name="connsiteY1612" fmla="*/ 757997 h 986691"/>
                <a:gd name="connsiteX1613" fmla="*/ 408751 w 1342548"/>
                <a:gd name="connsiteY1613" fmla="*/ 758357 h 986691"/>
                <a:gd name="connsiteX1614" fmla="*/ 407327 w 1342548"/>
                <a:gd name="connsiteY1614" fmla="*/ 758717 h 986691"/>
                <a:gd name="connsiteX1615" fmla="*/ 406091 w 1342548"/>
                <a:gd name="connsiteY1615" fmla="*/ 758834 h 986691"/>
                <a:gd name="connsiteX1616" fmla="*/ 403376 w 1342548"/>
                <a:gd name="connsiteY1616" fmla="*/ 760743 h 986691"/>
                <a:gd name="connsiteX1617" fmla="*/ 401882 w 1342548"/>
                <a:gd name="connsiteY1617" fmla="*/ 760759 h 986691"/>
                <a:gd name="connsiteX1618" fmla="*/ 400020 w 1342548"/>
                <a:gd name="connsiteY1618" fmla="*/ 760344 h 986691"/>
                <a:gd name="connsiteX1619" fmla="*/ 397564 w 1342548"/>
                <a:gd name="connsiteY1619" fmla="*/ 760015 h 986691"/>
                <a:gd name="connsiteX1620" fmla="*/ 395788 w 1342548"/>
                <a:gd name="connsiteY1620" fmla="*/ 760015 h 986691"/>
                <a:gd name="connsiteX1621" fmla="*/ 395733 w 1342548"/>
                <a:gd name="connsiteY1621" fmla="*/ 759006 h 986691"/>
                <a:gd name="connsiteX1622" fmla="*/ 396007 w 1342548"/>
                <a:gd name="connsiteY1622" fmla="*/ 755979 h 986691"/>
                <a:gd name="connsiteX1623" fmla="*/ 395201 w 1342548"/>
                <a:gd name="connsiteY1623" fmla="*/ 755275 h 986691"/>
                <a:gd name="connsiteX1624" fmla="*/ 392744 w 1342548"/>
                <a:gd name="connsiteY1624" fmla="*/ 754531 h 986691"/>
                <a:gd name="connsiteX1625" fmla="*/ 389975 w 1342548"/>
                <a:gd name="connsiteY1625" fmla="*/ 753546 h 986691"/>
                <a:gd name="connsiteX1626" fmla="*/ 388645 w 1342548"/>
                <a:gd name="connsiteY1626" fmla="*/ 752497 h 986691"/>
                <a:gd name="connsiteX1627" fmla="*/ 387902 w 1342548"/>
                <a:gd name="connsiteY1627" fmla="*/ 752145 h 986691"/>
                <a:gd name="connsiteX1628" fmla="*/ 386861 w 1342548"/>
                <a:gd name="connsiteY1628" fmla="*/ 752317 h 986691"/>
                <a:gd name="connsiteX1629" fmla="*/ 385195 w 1342548"/>
                <a:gd name="connsiteY1629" fmla="*/ 753420 h 986691"/>
                <a:gd name="connsiteX1630" fmla="*/ 383614 w 1342548"/>
                <a:gd name="connsiteY1630" fmla="*/ 754719 h 986691"/>
                <a:gd name="connsiteX1631" fmla="*/ 382363 w 1342548"/>
                <a:gd name="connsiteY1631" fmla="*/ 754829 h 986691"/>
                <a:gd name="connsiteX1632" fmla="*/ 381080 w 1342548"/>
                <a:gd name="connsiteY1632" fmla="*/ 754226 h 986691"/>
                <a:gd name="connsiteX1633" fmla="*/ 379859 w 1342548"/>
                <a:gd name="connsiteY1633" fmla="*/ 753428 h 986691"/>
                <a:gd name="connsiteX1634" fmla="*/ 375666 w 1342548"/>
                <a:gd name="connsiteY1634" fmla="*/ 752309 h 986691"/>
                <a:gd name="connsiteX1635" fmla="*/ 373788 w 1342548"/>
                <a:gd name="connsiteY1635" fmla="*/ 752145 h 986691"/>
                <a:gd name="connsiteX1636" fmla="*/ 370432 w 1342548"/>
                <a:gd name="connsiteY1636" fmla="*/ 752333 h 986691"/>
                <a:gd name="connsiteX1637" fmla="*/ 367694 w 1342548"/>
                <a:gd name="connsiteY1637" fmla="*/ 752098 h 986691"/>
                <a:gd name="connsiteX1638" fmla="*/ 367264 w 1342548"/>
                <a:gd name="connsiteY1638" fmla="*/ 751754 h 986691"/>
                <a:gd name="connsiteX1639" fmla="*/ 367271 w 1342548"/>
                <a:gd name="connsiteY1639" fmla="*/ 751128 h 986691"/>
                <a:gd name="connsiteX1640" fmla="*/ 367678 w 1342548"/>
                <a:gd name="connsiteY1640" fmla="*/ 749916 h 986691"/>
                <a:gd name="connsiteX1641" fmla="*/ 367913 w 1342548"/>
                <a:gd name="connsiteY1641" fmla="*/ 748718 h 986691"/>
                <a:gd name="connsiteX1642" fmla="*/ 367592 w 1342548"/>
                <a:gd name="connsiteY1642" fmla="*/ 748038 h 986691"/>
                <a:gd name="connsiteX1643" fmla="*/ 364799 w 1342548"/>
                <a:gd name="connsiteY1643" fmla="*/ 747201 h 986691"/>
                <a:gd name="connsiteX1644" fmla="*/ 362249 w 1342548"/>
                <a:gd name="connsiteY1644" fmla="*/ 746598 h 986691"/>
                <a:gd name="connsiteX1645" fmla="*/ 359534 w 1342548"/>
                <a:gd name="connsiteY1645" fmla="*/ 746371 h 986691"/>
                <a:gd name="connsiteX1646" fmla="*/ 357711 w 1342548"/>
                <a:gd name="connsiteY1646" fmla="*/ 746794 h 986691"/>
                <a:gd name="connsiteX1647" fmla="*/ 355927 w 1342548"/>
                <a:gd name="connsiteY1647" fmla="*/ 747733 h 986691"/>
                <a:gd name="connsiteX1648" fmla="*/ 354456 w 1342548"/>
                <a:gd name="connsiteY1648" fmla="*/ 749422 h 986691"/>
                <a:gd name="connsiteX1649" fmla="*/ 352329 w 1342548"/>
                <a:gd name="connsiteY1649" fmla="*/ 750158 h 986691"/>
                <a:gd name="connsiteX1650" fmla="*/ 349786 w 1342548"/>
                <a:gd name="connsiteY1650" fmla="*/ 751418 h 986691"/>
                <a:gd name="connsiteX1651" fmla="*/ 348558 w 1342548"/>
                <a:gd name="connsiteY1651" fmla="*/ 752591 h 986691"/>
                <a:gd name="connsiteX1652" fmla="*/ 346695 w 1342548"/>
                <a:gd name="connsiteY1652" fmla="*/ 755110 h 986691"/>
                <a:gd name="connsiteX1653" fmla="*/ 343989 w 1342548"/>
                <a:gd name="connsiteY1653" fmla="*/ 758200 h 986691"/>
                <a:gd name="connsiteX1654" fmla="*/ 341532 w 1342548"/>
                <a:gd name="connsiteY1654" fmla="*/ 761213 h 986691"/>
                <a:gd name="connsiteX1655" fmla="*/ 340257 w 1342548"/>
                <a:gd name="connsiteY1655" fmla="*/ 764138 h 986691"/>
                <a:gd name="connsiteX1656" fmla="*/ 338567 w 1342548"/>
                <a:gd name="connsiteY1656" fmla="*/ 765977 h 986691"/>
                <a:gd name="connsiteX1657" fmla="*/ 336854 w 1342548"/>
                <a:gd name="connsiteY1657" fmla="*/ 767299 h 986691"/>
                <a:gd name="connsiteX1658" fmla="*/ 335617 w 1342548"/>
                <a:gd name="connsiteY1658" fmla="*/ 770937 h 986691"/>
                <a:gd name="connsiteX1659" fmla="*/ 334327 w 1342548"/>
                <a:gd name="connsiteY1659" fmla="*/ 769787 h 986691"/>
                <a:gd name="connsiteX1660" fmla="*/ 332848 w 1342548"/>
                <a:gd name="connsiteY1660" fmla="*/ 768136 h 986691"/>
                <a:gd name="connsiteX1661" fmla="*/ 332496 w 1342548"/>
                <a:gd name="connsiteY1661" fmla="*/ 765875 h 986691"/>
                <a:gd name="connsiteX1662" fmla="*/ 334248 w 1342548"/>
                <a:gd name="connsiteY1662" fmla="*/ 759867 h 986691"/>
                <a:gd name="connsiteX1663" fmla="*/ 334663 w 1342548"/>
                <a:gd name="connsiteY1663" fmla="*/ 757363 h 986691"/>
                <a:gd name="connsiteX1664" fmla="*/ 334217 w 1342548"/>
                <a:gd name="connsiteY1664" fmla="*/ 756409 h 986691"/>
                <a:gd name="connsiteX1665" fmla="*/ 333670 w 1342548"/>
                <a:gd name="connsiteY1665" fmla="*/ 753944 h 986691"/>
                <a:gd name="connsiteX1666" fmla="*/ 332629 w 1342548"/>
                <a:gd name="connsiteY1666" fmla="*/ 753131 h 986691"/>
                <a:gd name="connsiteX1667" fmla="*/ 329656 w 1342548"/>
                <a:gd name="connsiteY1667" fmla="*/ 751840 h 986691"/>
                <a:gd name="connsiteX1668" fmla="*/ 328709 w 1342548"/>
                <a:gd name="connsiteY1668" fmla="*/ 751801 h 986691"/>
                <a:gd name="connsiteX1669" fmla="*/ 327692 w 1342548"/>
                <a:gd name="connsiteY1669" fmla="*/ 752693 h 986691"/>
                <a:gd name="connsiteX1670" fmla="*/ 326699 w 1342548"/>
                <a:gd name="connsiteY1670" fmla="*/ 753256 h 986691"/>
                <a:gd name="connsiteX1671" fmla="*/ 325377 w 1342548"/>
                <a:gd name="connsiteY1671" fmla="*/ 753819 h 986691"/>
                <a:gd name="connsiteX1672" fmla="*/ 322060 w 1342548"/>
                <a:gd name="connsiteY1672" fmla="*/ 754876 h 986691"/>
                <a:gd name="connsiteX1673" fmla="*/ 319118 w 1342548"/>
                <a:gd name="connsiteY1673" fmla="*/ 755368 h 986691"/>
                <a:gd name="connsiteX1674" fmla="*/ 318414 w 1342548"/>
                <a:gd name="connsiteY1674" fmla="*/ 755760 h 986691"/>
                <a:gd name="connsiteX1675" fmla="*/ 318195 w 1342548"/>
                <a:gd name="connsiteY1675" fmla="*/ 756464 h 986691"/>
                <a:gd name="connsiteX1676" fmla="*/ 318430 w 1342548"/>
                <a:gd name="connsiteY1676" fmla="*/ 757301 h 986691"/>
                <a:gd name="connsiteX1677" fmla="*/ 316536 w 1342548"/>
                <a:gd name="connsiteY1677" fmla="*/ 756980 h 986691"/>
                <a:gd name="connsiteX1678" fmla="*/ 314557 w 1342548"/>
                <a:gd name="connsiteY1678" fmla="*/ 756800 h 986691"/>
                <a:gd name="connsiteX1679" fmla="*/ 312961 w 1342548"/>
                <a:gd name="connsiteY1679" fmla="*/ 756917 h 986691"/>
                <a:gd name="connsiteX1680" fmla="*/ 309057 w 1342548"/>
                <a:gd name="connsiteY1680" fmla="*/ 758513 h 986691"/>
                <a:gd name="connsiteX1681" fmla="*/ 307735 w 1342548"/>
                <a:gd name="connsiteY1681" fmla="*/ 758670 h 986691"/>
                <a:gd name="connsiteX1682" fmla="*/ 306264 w 1342548"/>
                <a:gd name="connsiteY1682" fmla="*/ 758506 h 986691"/>
                <a:gd name="connsiteX1683" fmla="*/ 304261 w 1342548"/>
                <a:gd name="connsiteY1683" fmla="*/ 758459 h 986691"/>
                <a:gd name="connsiteX1684" fmla="*/ 300451 w 1342548"/>
                <a:gd name="connsiteY1684" fmla="*/ 758506 h 986691"/>
                <a:gd name="connsiteX1685" fmla="*/ 297173 w 1342548"/>
                <a:gd name="connsiteY1685" fmla="*/ 758099 h 986691"/>
                <a:gd name="connsiteX1686" fmla="*/ 294506 w 1342548"/>
                <a:gd name="connsiteY1686" fmla="*/ 755869 h 986691"/>
                <a:gd name="connsiteX1687" fmla="*/ 292620 w 1342548"/>
                <a:gd name="connsiteY1687" fmla="*/ 754883 h 986691"/>
                <a:gd name="connsiteX1688" fmla="*/ 290609 w 1342548"/>
                <a:gd name="connsiteY1688" fmla="*/ 754124 h 986691"/>
                <a:gd name="connsiteX1689" fmla="*/ 288583 w 1342548"/>
                <a:gd name="connsiteY1689" fmla="*/ 753553 h 986691"/>
                <a:gd name="connsiteX1690" fmla="*/ 287910 w 1342548"/>
                <a:gd name="connsiteY1690" fmla="*/ 752356 h 986691"/>
                <a:gd name="connsiteX1691" fmla="*/ 287269 w 1342548"/>
                <a:gd name="connsiteY1691" fmla="*/ 751754 h 986691"/>
                <a:gd name="connsiteX1692" fmla="*/ 285603 w 1342548"/>
                <a:gd name="connsiteY1692" fmla="*/ 751558 h 986691"/>
                <a:gd name="connsiteX1693" fmla="*/ 284280 w 1342548"/>
                <a:gd name="connsiteY1693" fmla="*/ 751996 h 986691"/>
                <a:gd name="connsiteX1694" fmla="*/ 283459 w 1342548"/>
                <a:gd name="connsiteY1694" fmla="*/ 755009 h 986691"/>
                <a:gd name="connsiteX1695" fmla="*/ 282755 w 1342548"/>
                <a:gd name="connsiteY1695" fmla="*/ 755603 h 986691"/>
                <a:gd name="connsiteX1696" fmla="*/ 281081 w 1342548"/>
                <a:gd name="connsiteY1696" fmla="*/ 755869 h 986691"/>
                <a:gd name="connsiteX1697" fmla="*/ 279320 w 1342548"/>
                <a:gd name="connsiteY1697" fmla="*/ 755102 h 986691"/>
                <a:gd name="connsiteX1698" fmla="*/ 276887 w 1342548"/>
                <a:gd name="connsiteY1698" fmla="*/ 753553 h 986691"/>
                <a:gd name="connsiteX1699" fmla="*/ 275933 w 1342548"/>
                <a:gd name="connsiteY1699" fmla="*/ 751832 h 986691"/>
                <a:gd name="connsiteX1700" fmla="*/ 275119 w 1342548"/>
                <a:gd name="connsiteY1700" fmla="*/ 751277 h 986691"/>
                <a:gd name="connsiteX1701" fmla="*/ 273836 w 1342548"/>
                <a:gd name="connsiteY1701" fmla="*/ 752036 h 986691"/>
                <a:gd name="connsiteX1702" fmla="*/ 273766 w 1342548"/>
                <a:gd name="connsiteY1702" fmla="*/ 754242 h 986691"/>
                <a:gd name="connsiteX1703" fmla="*/ 273515 w 1342548"/>
                <a:gd name="connsiteY1703" fmla="*/ 755721 h 986691"/>
                <a:gd name="connsiteX1704" fmla="*/ 271989 w 1342548"/>
                <a:gd name="connsiteY1704" fmla="*/ 756323 h 986691"/>
                <a:gd name="connsiteX1705" fmla="*/ 271106 w 1342548"/>
                <a:gd name="connsiteY1705" fmla="*/ 755885 h 986691"/>
                <a:gd name="connsiteX1706" fmla="*/ 270394 w 1342548"/>
                <a:gd name="connsiteY1706" fmla="*/ 754367 h 986691"/>
                <a:gd name="connsiteX1707" fmla="*/ 268602 w 1342548"/>
                <a:gd name="connsiteY1707" fmla="*/ 750760 h 986691"/>
                <a:gd name="connsiteX1708" fmla="*/ 266826 w 1342548"/>
                <a:gd name="connsiteY1708" fmla="*/ 748648 h 986691"/>
                <a:gd name="connsiteX1709" fmla="*/ 265035 w 1342548"/>
                <a:gd name="connsiteY1709" fmla="*/ 747240 h 986691"/>
                <a:gd name="connsiteX1710" fmla="*/ 259159 w 1342548"/>
                <a:gd name="connsiteY1710" fmla="*/ 747279 h 986691"/>
                <a:gd name="connsiteX1711" fmla="*/ 254802 w 1342548"/>
                <a:gd name="connsiteY1711" fmla="*/ 746864 h 986691"/>
                <a:gd name="connsiteX1712" fmla="*/ 252830 w 1342548"/>
                <a:gd name="connsiteY1712" fmla="*/ 746286 h 986691"/>
                <a:gd name="connsiteX1713" fmla="*/ 252087 w 1342548"/>
                <a:gd name="connsiteY1713" fmla="*/ 744893 h 986691"/>
                <a:gd name="connsiteX1714" fmla="*/ 252807 w 1342548"/>
                <a:gd name="connsiteY1714" fmla="*/ 742108 h 986691"/>
                <a:gd name="connsiteX1715" fmla="*/ 253651 w 1342548"/>
                <a:gd name="connsiteY1715" fmla="*/ 739933 h 986691"/>
                <a:gd name="connsiteX1716" fmla="*/ 253628 w 1342548"/>
                <a:gd name="connsiteY1716" fmla="*/ 739424 h 986691"/>
                <a:gd name="connsiteX1717" fmla="*/ 252908 w 1342548"/>
                <a:gd name="connsiteY1717" fmla="*/ 739166 h 986691"/>
                <a:gd name="connsiteX1718" fmla="*/ 251656 w 1342548"/>
                <a:gd name="connsiteY1718" fmla="*/ 738994 h 986691"/>
                <a:gd name="connsiteX1719" fmla="*/ 246955 w 1342548"/>
                <a:gd name="connsiteY1719" fmla="*/ 740386 h 986691"/>
                <a:gd name="connsiteX1720" fmla="*/ 245672 w 1342548"/>
                <a:gd name="connsiteY1720" fmla="*/ 740222 h 986691"/>
                <a:gd name="connsiteX1721" fmla="*/ 244858 w 1342548"/>
                <a:gd name="connsiteY1721" fmla="*/ 739745 h 986691"/>
                <a:gd name="connsiteX1722" fmla="*/ 243864 w 1342548"/>
                <a:gd name="connsiteY1722" fmla="*/ 739338 h 986691"/>
                <a:gd name="connsiteX1723" fmla="*/ 243043 w 1342548"/>
                <a:gd name="connsiteY1723" fmla="*/ 738689 h 986691"/>
                <a:gd name="connsiteX1724" fmla="*/ 242472 w 1342548"/>
                <a:gd name="connsiteY1724" fmla="*/ 737742 h 986691"/>
                <a:gd name="connsiteX1725" fmla="*/ 238404 w 1342548"/>
                <a:gd name="connsiteY1725" fmla="*/ 735419 h 986691"/>
                <a:gd name="connsiteX1726" fmla="*/ 237207 w 1342548"/>
                <a:gd name="connsiteY1726" fmla="*/ 734144 h 986691"/>
                <a:gd name="connsiteX1727" fmla="*/ 235040 w 1342548"/>
                <a:gd name="connsiteY1727" fmla="*/ 732547 h 986691"/>
                <a:gd name="connsiteX1728" fmla="*/ 233209 w 1342548"/>
                <a:gd name="connsiteY1728" fmla="*/ 731460 h 986691"/>
                <a:gd name="connsiteX1729" fmla="*/ 232051 w 1342548"/>
                <a:gd name="connsiteY1729" fmla="*/ 728346 h 986691"/>
                <a:gd name="connsiteX1730" fmla="*/ 230995 w 1342548"/>
                <a:gd name="connsiteY1730" fmla="*/ 725350 h 986691"/>
                <a:gd name="connsiteX1731" fmla="*/ 230416 w 1342548"/>
                <a:gd name="connsiteY1731" fmla="*/ 723754 h 986691"/>
                <a:gd name="connsiteX1732" fmla="*/ 228671 w 1342548"/>
                <a:gd name="connsiteY1732" fmla="*/ 722909 h 986691"/>
                <a:gd name="connsiteX1733" fmla="*/ 226786 w 1342548"/>
                <a:gd name="connsiteY1733" fmla="*/ 722268 h 986691"/>
                <a:gd name="connsiteX1734" fmla="*/ 223594 w 1342548"/>
                <a:gd name="connsiteY1734" fmla="*/ 723574 h 986691"/>
                <a:gd name="connsiteX1735" fmla="*/ 220973 w 1342548"/>
                <a:gd name="connsiteY1735" fmla="*/ 724568 h 986691"/>
                <a:gd name="connsiteX1736" fmla="*/ 219049 w 1342548"/>
                <a:gd name="connsiteY1736" fmla="*/ 724669 h 986691"/>
                <a:gd name="connsiteX1737" fmla="*/ 216271 w 1342548"/>
                <a:gd name="connsiteY1737" fmla="*/ 721595 h 986691"/>
                <a:gd name="connsiteX1738" fmla="*/ 214041 w 1342548"/>
                <a:gd name="connsiteY1738" fmla="*/ 718270 h 986691"/>
                <a:gd name="connsiteX1739" fmla="*/ 211405 w 1342548"/>
                <a:gd name="connsiteY1739" fmla="*/ 715367 h 986691"/>
                <a:gd name="connsiteX1740" fmla="*/ 209653 w 1342548"/>
                <a:gd name="connsiteY1740" fmla="*/ 713904 h 986691"/>
                <a:gd name="connsiteX1741" fmla="*/ 206546 w 1342548"/>
                <a:gd name="connsiteY1741" fmla="*/ 713763 h 986691"/>
                <a:gd name="connsiteX1742" fmla="*/ 203050 w 1342548"/>
                <a:gd name="connsiteY1742" fmla="*/ 712128 h 986691"/>
                <a:gd name="connsiteX1743" fmla="*/ 198355 w 1342548"/>
                <a:gd name="connsiteY1743" fmla="*/ 708404 h 986691"/>
                <a:gd name="connsiteX1744" fmla="*/ 194968 w 1342548"/>
                <a:gd name="connsiteY1744" fmla="*/ 705627 h 986691"/>
                <a:gd name="connsiteX1745" fmla="*/ 189131 w 1342548"/>
                <a:gd name="connsiteY1745" fmla="*/ 702537 h 986691"/>
                <a:gd name="connsiteX1746" fmla="*/ 187771 w 1342548"/>
                <a:gd name="connsiteY1746" fmla="*/ 701238 h 986691"/>
                <a:gd name="connsiteX1747" fmla="*/ 187254 w 1342548"/>
                <a:gd name="connsiteY1747" fmla="*/ 700135 h 986691"/>
                <a:gd name="connsiteX1748" fmla="*/ 186456 w 1342548"/>
                <a:gd name="connsiteY1748" fmla="*/ 697960 h 986691"/>
                <a:gd name="connsiteX1749" fmla="*/ 185235 w 1342548"/>
                <a:gd name="connsiteY1749" fmla="*/ 695895 h 986691"/>
                <a:gd name="connsiteX1750" fmla="*/ 181097 w 1342548"/>
                <a:gd name="connsiteY1750" fmla="*/ 694995 h 986691"/>
                <a:gd name="connsiteX1751" fmla="*/ 176418 w 1342548"/>
                <a:gd name="connsiteY1751" fmla="*/ 694354 h 986691"/>
                <a:gd name="connsiteX1752" fmla="*/ 171482 w 1342548"/>
                <a:gd name="connsiteY1752" fmla="*/ 695621 h 986691"/>
                <a:gd name="connsiteX1753" fmla="*/ 167930 w 1342548"/>
                <a:gd name="connsiteY1753" fmla="*/ 701801 h 986691"/>
                <a:gd name="connsiteX1754" fmla="*/ 166217 w 1342548"/>
                <a:gd name="connsiteY1754" fmla="*/ 703147 h 986691"/>
                <a:gd name="connsiteX1755" fmla="*/ 164746 w 1342548"/>
                <a:gd name="connsiteY1755" fmla="*/ 703225 h 986691"/>
                <a:gd name="connsiteX1756" fmla="*/ 163541 w 1342548"/>
                <a:gd name="connsiteY1756" fmla="*/ 701653 h 986691"/>
                <a:gd name="connsiteX1757" fmla="*/ 162548 w 1342548"/>
                <a:gd name="connsiteY1757" fmla="*/ 700002 h 986691"/>
                <a:gd name="connsiteX1758" fmla="*/ 162008 w 1342548"/>
                <a:gd name="connsiteY1758" fmla="*/ 698171 h 986691"/>
                <a:gd name="connsiteX1759" fmla="*/ 159551 w 1342548"/>
                <a:gd name="connsiteY1759" fmla="*/ 696818 h 986691"/>
                <a:gd name="connsiteX1760" fmla="*/ 156774 w 1342548"/>
                <a:gd name="connsiteY1760" fmla="*/ 695050 h 986691"/>
                <a:gd name="connsiteX1761" fmla="*/ 155350 w 1342548"/>
                <a:gd name="connsiteY1761" fmla="*/ 693673 h 986691"/>
                <a:gd name="connsiteX1762" fmla="*/ 153746 w 1342548"/>
                <a:gd name="connsiteY1762" fmla="*/ 692812 h 986691"/>
                <a:gd name="connsiteX1763" fmla="*/ 152252 w 1342548"/>
                <a:gd name="connsiteY1763" fmla="*/ 692444 h 986691"/>
                <a:gd name="connsiteX1764" fmla="*/ 149373 w 1342548"/>
                <a:gd name="connsiteY1764" fmla="*/ 691279 h 986691"/>
                <a:gd name="connsiteX1765" fmla="*/ 146111 w 1342548"/>
                <a:gd name="connsiteY1765" fmla="*/ 689965 h 986691"/>
                <a:gd name="connsiteX1766" fmla="*/ 144577 w 1342548"/>
                <a:gd name="connsiteY1766" fmla="*/ 689785 h 986691"/>
                <a:gd name="connsiteX1767" fmla="*/ 144468 w 1342548"/>
                <a:gd name="connsiteY1767" fmla="*/ 688846 h 986691"/>
                <a:gd name="connsiteX1768" fmla="*/ 144929 w 1342548"/>
                <a:gd name="connsiteY1768" fmla="*/ 686851 h 986691"/>
                <a:gd name="connsiteX1769" fmla="*/ 144648 w 1342548"/>
                <a:gd name="connsiteY1769" fmla="*/ 684934 h 986691"/>
                <a:gd name="connsiteX1770" fmla="*/ 143662 w 1342548"/>
                <a:gd name="connsiteY1770" fmla="*/ 684152 h 986691"/>
                <a:gd name="connsiteX1771" fmla="*/ 142176 w 1342548"/>
                <a:gd name="connsiteY1771" fmla="*/ 684355 h 986691"/>
                <a:gd name="connsiteX1772" fmla="*/ 138733 w 1342548"/>
                <a:gd name="connsiteY1772" fmla="*/ 681633 h 986691"/>
                <a:gd name="connsiteX1773" fmla="*/ 138561 w 1342548"/>
                <a:gd name="connsiteY1773" fmla="*/ 681492 h 986691"/>
                <a:gd name="connsiteX1774" fmla="*/ 137583 w 1342548"/>
                <a:gd name="connsiteY1774" fmla="*/ 680717 h 986691"/>
                <a:gd name="connsiteX1775" fmla="*/ 135885 w 1342548"/>
                <a:gd name="connsiteY1775" fmla="*/ 679606 h 986691"/>
                <a:gd name="connsiteX1776" fmla="*/ 133022 w 1342548"/>
                <a:gd name="connsiteY1776" fmla="*/ 679685 h 986691"/>
                <a:gd name="connsiteX1777" fmla="*/ 130855 w 1342548"/>
                <a:gd name="connsiteY1777" fmla="*/ 680091 h 986691"/>
                <a:gd name="connsiteX1778" fmla="*/ 129267 w 1342548"/>
                <a:gd name="connsiteY1778" fmla="*/ 678957 h 986691"/>
                <a:gd name="connsiteX1779" fmla="*/ 126967 w 1342548"/>
                <a:gd name="connsiteY1779" fmla="*/ 677157 h 986691"/>
                <a:gd name="connsiteX1780" fmla="*/ 126552 w 1342548"/>
                <a:gd name="connsiteY1780" fmla="*/ 676758 h 986691"/>
                <a:gd name="connsiteX1781" fmla="*/ 125871 w 1342548"/>
                <a:gd name="connsiteY1781" fmla="*/ 676101 h 986691"/>
                <a:gd name="connsiteX1782" fmla="*/ 123540 w 1342548"/>
                <a:gd name="connsiteY1782" fmla="*/ 672628 h 986691"/>
                <a:gd name="connsiteX1783" fmla="*/ 120786 w 1342548"/>
                <a:gd name="connsiteY1783" fmla="*/ 668513 h 986691"/>
                <a:gd name="connsiteX1784" fmla="*/ 119393 w 1342548"/>
                <a:gd name="connsiteY1784" fmla="*/ 667910 h 986691"/>
                <a:gd name="connsiteX1785" fmla="*/ 118674 w 1342548"/>
                <a:gd name="connsiteY1785" fmla="*/ 668223 h 986691"/>
                <a:gd name="connsiteX1786" fmla="*/ 117860 w 1342548"/>
                <a:gd name="connsiteY1786" fmla="*/ 670406 h 986691"/>
                <a:gd name="connsiteX1787" fmla="*/ 117250 w 1342548"/>
                <a:gd name="connsiteY1787" fmla="*/ 670187 h 986691"/>
                <a:gd name="connsiteX1788" fmla="*/ 116225 w 1342548"/>
                <a:gd name="connsiteY1788" fmla="*/ 670336 h 986691"/>
                <a:gd name="connsiteX1789" fmla="*/ 115020 w 1342548"/>
                <a:gd name="connsiteY1789" fmla="*/ 671102 h 986691"/>
                <a:gd name="connsiteX1790" fmla="*/ 113862 w 1342548"/>
                <a:gd name="connsiteY1790" fmla="*/ 671298 h 986691"/>
                <a:gd name="connsiteX1791" fmla="*/ 113119 w 1342548"/>
                <a:gd name="connsiteY1791" fmla="*/ 671071 h 986691"/>
                <a:gd name="connsiteX1792" fmla="*/ 112806 w 1342548"/>
                <a:gd name="connsiteY1792" fmla="*/ 670531 h 986691"/>
                <a:gd name="connsiteX1793" fmla="*/ 113135 w 1342548"/>
                <a:gd name="connsiteY1793" fmla="*/ 667644 h 986691"/>
                <a:gd name="connsiteX1794" fmla="*/ 112431 w 1342548"/>
                <a:gd name="connsiteY1794" fmla="*/ 666744 h 986691"/>
                <a:gd name="connsiteX1795" fmla="*/ 113056 w 1342548"/>
                <a:gd name="connsiteY1795" fmla="*/ 664734 h 986691"/>
                <a:gd name="connsiteX1796" fmla="*/ 114113 w 1342548"/>
                <a:gd name="connsiteY1796" fmla="*/ 662997 h 986691"/>
                <a:gd name="connsiteX1797" fmla="*/ 113033 w 1342548"/>
                <a:gd name="connsiteY1797" fmla="*/ 661706 h 986691"/>
                <a:gd name="connsiteX1798" fmla="*/ 111703 w 1342548"/>
                <a:gd name="connsiteY1798" fmla="*/ 659860 h 986691"/>
                <a:gd name="connsiteX1799" fmla="*/ 111555 w 1342548"/>
                <a:gd name="connsiteY1799" fmla="*/ 658186 h 986691"/>
                <a:gd name="connsiteX1800" fmla="*/ 112274 w 1342548"/>
                <a:gd name="connsiteY1800" fmla="*/ 656073 h 986691"/>
                <a:gd name="connsiteX1801" fmla="*/ 112626 w 1342548"/>
                <a:gd name="connsiteY1801" fmla="*/ 654266 h 986691"/>
                <a:gd name="connsiteX1802" fmla="*/ 112407 w 1342548"/>
                <a:gd name="connsiteY1802" fmla="*/ 653601 h 986691"/>
                <a:gd name="connsiteX1803" fmla="*/ 111359 w 1342548"/>
                <a:gd name="connsiteY1803" fmla="*/ 652592 h 986691"/>
                <a:gd name="connsiteX1804" fmla="*/ 107361 w 1342548"/>
                <a:gd name="connsiteY1804" fmla="*/ 647616 h 986691"/>
                <a:gd name="connsiteX1805" fmla="*/ 107150 w 1342548"/>
                <a:gd name="connsiteY1805" fmla="*/ 647092 h 986691"/>
                <a:gd name="connsiteX1806" fmla="*/ 106477 w 1342548"/>
                <a:gd name="connsiteY1806" fmla="*/ 645433 h 986691"/>
                <a:gd name="connsiteX1807" fmla="*/ 106164 w 1342548"/>
                <a:gd name="connsiteY1807" fmla="*/ 642930 h 986691"/>
                <a:gd name="connsiteX1808" fmla="*/ 105648 w 1342548"/>
                <a:gd name="connsiteY1808" fmla="*/ 641139 h 986691"/>
                <a:gd name="connsiteX1809" fmla="*/ 105038 w 1342548"/>
                <a:gd name="connsiteY1809" fmla="*/ 639761 h 986691"/>
                <a:gd name="connsiteX1810" fmla="*/ 105084 w 1342548"/>
                <a:gd name="connsiteY1810" fmla="*/ 639112 h 986691"/>
                <a:gd name="connsiteX1811" fmla="*/ 105546 w 1342548"/>
                <a:gd name="connsiteY1811" fmla="*/ 638776 h 986691"/>
                <a:gd name="connsiteX1812" fmla="*/ 108042 w 1342548"/>
                <a:gd name="connsiteY1812" fmla="*/ 638439 h 986691"/>
                <a:gd name="connsiteX1813" fmla="*/ 110350 w 1342548"/>
                <a:gd name="connsiteY1813" fmla="*/ 638228 h 986691"/>
                <a:gd name="connsiteX1814" fmla="*/ 111867 w 1342548"/>
                <a:gd name="connsiteY1814" fmla="*/ 637759 h 986691"/>
                <a:gd name="connsiteX1815" fmla="*/ 112658 w 1342548"/>
                <a:gd name="connsiteY1815" fmla="*/ 638760 h 986691"/>
                <a:gd name="connsiteX1816" fmla="*/ 113025 w 1342548"/>
                <a:gd name="connsiteY1816" fmla="*/ 640294 h 986691"/>
                <a:gd name="connsiteX1817" fmla="*/ 113424 w 1342548"/>
                <a:gd name="connsiteY1817" fmla="*/ 641099 h 986691"/>
                <a:gd name="connsiteX1818" fmla="*/ 114887 w 1342548"/>
                <a:gd name="connsiteY1818" fmla="*/ 642555 h 986691"/>
                <a:gd name="connsiteX1819" fmla="*/ 116671 w 1342548"/>
                <a:gd name="connsiteY1819" fmla="*/ 643947 h 986691"/>
                <a:gd name="connsiteX1820" fmla="*/ 118400 w 1342548"/>
                <a:gd name="connsiteY1820" fmla="*/ 643767 h 986691"/>
                <a:gd name="connsiteX1821" fmla="*/ 119926 w 1342548"/>
                <a:gd name="connsiteY1821" fmla="*/ 643172 h 986691"/>
                <a:gd name="connsiteX1822" fmla="*/ 121247 w 1342548"/>
                <a:gd name="connsiteY1822" fmla="*/ 640904 h 986691"/>
                <a:gd name="connsiteX1823" fmla="*/ 122179 w 1342548"/>
                <a:gd name="connsiteY1823" fmla="*/ 640348 h 986691"/>
                <a:gd name="connsiteX1824" fmla="*/ 123266 w 1342548"/>
                <a:gd name="connsiteY1824" fmla="*/ 640247 h 986691"/>
                <a:gd name="connsiteX1825" fmla="*/ 123266 w 1342548"/>
                <a:gd name="connsiteY1825" fmla="*/ 640082 h 986691"/>
                <a:gd name="connsiteX1826" fmla="*/ 123203 w 1342548"/>
                <a:gd name="connsiteY1826" fmla="*/ 638619 h 986691"/>
                <a:gd name="connsiteX1827" fmla="*/ 123587 w 1342548"/>
                <a:gd name="connsiteY1827" fmla="*/ 635013 h 986691"/>
                <a:gd name="connsiteX1828" fmla="*/ 123454 w 1342548"/>
                <a:gd name="connsiteY1828" fmla="*/ 633565 h 986691"/>
                <a:gd name="connsiteX1829" fmla="*/ 122961 w 1342548"/>
                <a:gd name="connsiteY1829" fmla="*/ 632259 h 986691"/>
                <a:gd name="connsiteX1830" fmla="*/ 123047 w 1342548"/>
                <a:gd name="connsiteY1830" fmla="*/ 630804 h 986691"/>
                <a:gd name="connsiteX1831" fmla="*/ 122883 w 1342548"/>
                <a:gd name="connsiteY1831" fmla="*/ 628691 h 986691"/>
                <a:gd name="connsiteX1832" fmla="*/ 121639 w 1342548"/>
                <a:gd name="connsiteY1832" fmla="*/ 627244 h 986691"/>
                <a:gd name="connsiteX1833" fmla="*/ 120825 w 1342548"/>
                <a:gd name="connsiteY1833" fmla="*/ 626689 h 986691"/>
                <a:gd name="connsiteX1834" fmla="*/ 120692 w 1342548"/>
                <a:gd name="connsiteY1834" fmla="*/ 625906 h 986691"/>
                <a:gd name="connsiteX1835" fmla="*/ 121115 w 1342548"/>
                <a:gd name="connsiteY1835" fmla="*/ 624459 h 986691"/>
                <a:gd name="connsiteX1836" fmla="*/ 121404 w 1342548"/>
                <a:gd name="connsiteY1836" fmla="*/ 622793 h 986691"/>
                <a:gd name="connsiteX1837" fmla="*/ 120974 w 1342548"/>
                <a:gd name="connsiteY1837" fmla="*/ 621564 h 986691"/>
                <a:gd name="connsiteX1838" fmla="*/ 120904 w 1342548"/>
                <a:gd name="connsiteY1838" fmla="*/ 621377 h 986691"/>
                <a:gd name="connsiteX1839" fmla="*/ 119894 w 1342548"/>
                <a:gd name="connsiteY1839" fmla="*/ 620743 h 986691"/>
                <a:gd name="connsiteX1840" fmla="*/ 118713 w 1342548"/>
                <a:gd name="connsiteY1840" fmla="*/ 619671 h 986691"/>
                <a:gd name="connsiteX1841" fmla="*/ 117305 w 1342548"/>
                <a:gd name="connsiteY1841" fmla="*/ 618224 h 986691"/>
                <a:gd name="connsiteX1842" fmla="*/ 116609 w 1342548"/>
                <a:gd name="connsiteY1842" fmla="*/ 617175 h 986691"/>
                <a:gd name="connsiteX1843" fmla="*/ 115466 w 1342548"/>
                <a:gd name="connsiteY1843" fmla="*/ 616017 h 986691"/>
                <a:gd name="connsiteX1844" fmla="*/ 114073 w 1342548"/>
                <a:gd name="connsiteY1844" fmla="*/ 614218 h 986691"/>
                <a:gd name="connsiteX1845" fmla="*/ 113816 w 1342548"/>
                <a:gd name="connsiteY1845" fmla="*/ 610267 h 986691"/>
                <a:gd name="connsiteX1846" fmla="*/ 113675 w 1342548"/>
                <a:gd name="connsiteY1846" fmla="*/ 606105 h 986691"/>
                <a:gd name="connsiteX1847" fmla="*/ 113190 w 1342548"/>
                <a:gd name="connsiteY1847" fmla="*/ 604032 h 986691"/>
                <a:gd name="connsiteX1848" fmla="*/ 112415 w 1342548"/>
                <a:gd name="connsiteY1848" fmla="*/ 600723 h 986691"/>
                <a:gd name="connsiteX1849" fmla="*/ 112533 w 1342548"/>
                <a:gd name="connsiteY1849" fmla="*/ 599612 h 986691"/>
                <a:gd name="connsiteX1850" fmla="*/ 113002 w 1342548"/>
                <a:gd name="connsiteY1850" fmla="*/ 598767 h 986691"/>
                <a:gd name="connsiteX1851" fmla="*/ 116929 w 1342548"/>
                <a:gd name="connsiteY1851" fmla="*/ 596091 h 986691"/>
                <a:gd name="connsiteX1852" fmla="*/ 117782 w 1342548"/>
                <a:gd name="connsiteY1852" fmla="*/ 595051 h 986691"/>
                <a:gd name="connsiteX1853" fmla="*/ 117923 w 1342548"/>
                <a:gd name="connsiteY1853" fmla="*/ 594260 h 986691"/>
                <a:gd name="connsiteX1854" fmla="*/ 117766 w 1342548"/>
                <a:gd name="connsiteY1854" fmla="*/ 593087 h 986691"/>
                <a:gd name="connsiteX1855" fmla="*/ 117023 w 1342548"/>
                <a:gd name="connsiteY1855" fmla="*/ 591780 h 986691"/>
                <a:gd name="connsiteX1856" fmla="*/ 115458 w 1342548"/>
                <a:gd name="connsiteY1856" fmla="*/ 590763 h 986691"/>
                <a:gd name="connsiteX1857" fmla="*/ 113221 w 1342548"/>
                <a:gd name="connsiteY1857" fmla="*/ 589105 h 986691"/>
                <a:gd name="connsiteX1858" fmla="*/ 111195 w 1342548"/>
                <a:gd name="connsiteY1858" fmla="*/ 587376 h 986691"/>
                <a:gd name="connsiteX1859" fmla="*/ 107784 w 1342548"/>
                <a:gd name="connsiteY1859" fmla="*/ 586320 h 986691"/>
                <a:gd name="connsiteX1860" fmla="*/ 103645 w 1342548"/>
                <a:gd name="connsiteY1860" fmla="*/ 585029 h 986691"/>
                <a:gd name="connsiteX1861" fmla="*/ 102652 w 1342548"/>
                <a:gd name="connsiteY1861" fmla="*/ 583769 h 986691"/>
                <a:gd name="connsiteX1862" fmla="*/ 101650 w 1342548"/>
                <a:gd name="connsiteY1862" fmla="*/ 580687 h 986691"/>
                <a:gd name="connsiteX1863" fmla="*/ 99945 w 1342548"/>
                <a:gd name="connsiteY1863" fmla="*/ 575977 h 986691"/>
                <a:gd name="connsiteX1864" fmla="*/ 98130 w 1342548"/>
                <a:gd name="connsiteY1864" fmla="*/ 570947 h 986691"/>
                <a:gd name="connsiteX1865" fmla="*/ 96729 w 1342548"/>
                <a:gd name="connsiteY1865" fmla="*/ 567841 h 986691"/>
                <a:gd name="connsiteX1866" fmla="*/ 96659 w 1342548"/>
                <a:gd name="connsiteY1866" fmla="*/ 566347 h 986691"/>
                <a:gd name="connsiteX1867" fmla="*/ 97496 w 1342548"/>
                <a:gd name="connsiteY1867" fmla="*/ 562529 h 986691"/>
                <a:gd name="connsiteX1868" fmla="*/ 97394 w 1342548"/>
                <a:gd name="connsiteY1868" fmla="*/ 561715 h 986691"/>
                <a:gd name="connsiteX1869" fmla="*/ 96659 w 1342548"/>
                <a:gd name="connsiteY1869" fmla="*/ 561433 h 986691"/>
                <a:gd name="connsiteX1870" fmla="*/ 95258 w 1342548"/>
                <a:gd name="connsiteY1870" fmla="*/ 561934 h 986691"/>
                <a:gd name="connsiteX1871" fmla="*/ 94140 w 1342548"/>
                <a:gd name="connsiteY1871" fmla="*/ 562537 h 986691"/>
                <a:gd name="connsiteX1872" fmla="*/ 93185 w 1342548"/>
                <a:gd name="connsiteY1872" fmla="*/ 562224 h 986691"/>
                <a:gd name="connsiteX1873" fmla="*/ 92301 w 1342548"/>
                <a:gd name="connsiteY1873" fmla="*/ 561582 h 986691"/>
                <a:gd name="connsiteX1874" fmla="*/ 92121 w 1342548"/>
                <a:gd name="connsiteY1874" fmla="*/ 561363 h 986691"/>
                <a:gd name="connsiteX1875" fmla="*/ 92050 w 1342548"/>
                <a:gd name="connsiteY1875" fmla="*/ 561277 h 986691"/>
                <a:gd name="connsiteX1876" fmla="*/ 90392 w 1342548"/>
                <a:gd name="connsiteY1876" fmla="*/ 561692 h 986691"/>
                <a:gd name="connsiteX1877" fmla="*/ 87067 w 1342548"/>
                <a:gd name="connsiteY1877" fmla="*/ 561926 h 986691"/>
                <a:gd name="connsiteX1878" fmla="*/ 85917 w 1342548"/>
                <a:gd name="connsiteY1878" fmla="*/ 561887 h 986691"/>
                <a:gd name="connsiteX1879" fmla="*/ 84305 w 1342548"/>
                <a:gd name="connsiteY1879" fmla="*/ 561832 h 986691"/>
                <a:gd name="connsiteX1880" fmla="*/ 80973 w 1342548"/>
                <a:gd name="connsiteY1880" fmla="*/ 560956 h 986691"/>
                <a:gd name="connsiteX1881" fmla="*/ 76474 w 1342548"/>
                <a:gd name="connsiteY1881" fmla="*/ 559775 h 986691"/>
                <a:gd name="connsiteX1882" fmla="*/ 71835 w 1342548"/>
                <a:gd name="connsiteY1882" fmla="*/ 558132 h 986691"/>
                <a:gd name="connsiteX1883" fmla="*/ 69379 w 1342548"/>
                <a:gd name="connsiteY1883" fmla="*/ 556825 h 986691"/>
                <a:gd name="connsiteX1884" fmla="*/ 68518 w 1342548"/>
                <a:gd name="connsiteY1884" fmla="*/ 556371 h 986691"/>
                <a:gd name="connsiteX1885" fmla="*/ 66413 w 1342548"/>
                <a:gd name="connsiteY1885" fmla="*/ 555010 h 986691"/>
                <a:gd name="connsiteX1886" fmla="*/ 64919 w 1342548"/>
                <a:gd name="connsiteY1886" fmla="*/ 553837 h 986691"/>
                <a:gd name="connsiteX1887" fmla="*/ 64653 w 1342548"/>
                <a:gd name="connsiteY1887" fmla="*/ 550762 h 986691"/>
                <a:gd name="connsiteX1888" fmla="*/ 63565 w 1342548"/>
                <a:gd name="connsiteY1888" fmla="*/ 550997 h 986691"/>
                <a:gd name="connsiteX1889" fmla="*/ 61015 w 1342548"/>
                <a:gd name="connsiteY1889" fmla="*/ 552108 h 986691"/>
                <a:gd name="connsiteX1890" fmla="*/ 58074 w 1342548"/>
                <a:gd name="connsiteY1890" fmla="*/ 552812 h 986691"/>
                <a:gd name="connsiteX1891" fmla="*/ 56446 w 1342548"/>
                <a:gd name="connsiteY1891" fmla="*/ 552820 h 986691"/>
                <a:gd name="connsiteX1892" fmla="*/ 55789 w 1342548"/>
                <a:gd name="connsiteY1892" fmla="*/ 552327 h 986691"/>
                <a:gd name="connsiteX1893" fmla="*/ 54811 w 1342548"/>
                <a:gd name="connsiteY1893" fmla="*/ 549080 h 986691"/>
                <a:gd name="connsiteX1894" fmla="*/ 54099 w 1342548"/>
                <a:gd name="connsiteY1894" fmla="*/ 548165 h 986691"/>
                <a:gd name="connsiteX1895" fmla="*/ 52777 w 1342548"/>
                <a:gd name="connsiteY1895" fmla="*/ 547805 h 986691"/>
                <a:gd name="connsiteX1896" fmla="*/ 51337 w 1342548"/>
                <a:gd name="connsiteY1896" fmla="*/ 547234 h 986691"/>
                <a:gd name="connsiteX1897" fmla="*/ 50610 w 1342548"/>
                <a:gd name="connsiteY1897" fmla="*/ 546389 h 986691"/>
                <a:gd name="connsiteX1898" fmla="*/ 50445 w 1342548"/>
                <a:gd name="connsiteY1898" fmla="*/ 545317 h 986691"/>
                <a:gd name="connsiteX1899" fmla="*/ 51087 w 1342548"/>
                <a:gd name="connsiteY1899" fmla="*/ 544089 h 986691"/>
                <a:gd name="connsiteX1900" fmla="*/ 51846 w 1342548"/>
                <a:gd name="connsiteY1900" fmla="*/ 543142 h 986691"/>
                <a:gd name="connsiteX1901" fmla="*/ 51979 w 1342548"/>
                <a:gd name="connsiteY1901" fmla="*/ 537353 h 986691"/>
                <a:gd name="connsiteX1902" fmla="*/ 51486 w 1342548"/>
                <a:gd name="connsiteY1902" fmla="*/ 535295 h 986691"/>
                <a:gd name="connsiteX1903" fmla="*/ 51071 w 1342548"/>
                <a:gd name="connsiteY1903" fmla="*/ 533566 h 986691"/>
                <a:gd name="connsiteX1904" fmla="*/ 50015 w 1342548"/>
                <a:gd name="connsiteY1904" fmla="*/ 531415 h 986691"/>
                <a:gd name="connsiteX1905" fmla="*/ 49030 w 1342548"/>
                <a:gd name="connsiteY1905" fmla="*/ 530085 h 986691"/>
                <a:gd name="connsiteX1906" fmla="*/ 47543 w 1342548"/>
                <a:gd name="connsiteY1906" fmla="*/ 528849 h 986691"/>
                <a:gd name="connsiteX1907" fmla="*/ 45235 w 1342548"/>
                <a:gd name="connsiteY1907" fmla="*/ 527566 h 986691"/>
                <a:gd name="connsiteX1908" fmla="*/ 43178 w 1342548"/>
                <a:gd name="connsiteY1908" fmla="*/ 527088 h 986691"/>
                <a:gd name="connsiteX1909" fmla="*/ 40690 w 1342548"/>
                <a:gd name="connsiteY1909" fmla="*/ 528027 h 986691"/>
                <a:gd name="connsiteX1910" fmla="*/ 39900 w 1342548"/>
                <a:gd name="connsiteY1910" fmla="*/ 527667 h 986691"/>
                <a:gd name="connsiteX1911" fmla="*/ 38859 w 1342548"/>
                <a:gd name="connsiteY1911" fmla="*/ 523693 h 986691"/>
                <a:gd name="connsiteX1912" fmla="*/ 38194 w 1342548"/>
                <a:gd name="connsiteY1912" fmla="*/ 522879 h 986691"/>
                <a:gd name="connsiteX1913" fmla="*/ 33774 w 1342548"/>
                <a:gd name="connsiteY1913" fmla="*/ 521244 h 986691"/>
                <a:gd name="connsiteX1914" fmla="*/ 31771 w 1342548"/>
                <a:gd name="connsiteY1914" fmla="*/ 520869 h 986691"/>
                <a:gd name="connsiteX1915" fmla="*/ 29463 w 1342548"/>
                <a:gd name="connsiteY1915" fmla="*/ 521377 h 986691"/>
                <a:gd name="connsiteX1916" fmla="*/ 28149 w 1342548"/>
                <a:gd name="connsiteY1916" fmla="*/ 521815 h 986691"/>
                <a:gd name="connsiteX1917" fmla="*/ 27093 w 1342548"/>
                <a:gd name="connsiteY1917" fmla="*/ 521088 h 986691"/>
                <a:gd name="connsiteX1918" fmla="*/ 25442 w 1342548"/>
                <a:gd name="connsiteY1918" fmla="*/ 520165 h 986691"/>
                <a:gd name="connsiteX1919" fmla="*/ 23823 w 1342548"/>
                <a:gd name="connsiteY1919" fmla="*/ 519531 h 986691"/>
                <a:gd name="connsiteX1920" fmla="*/ 21812 w 1342548"/>
                <a:gd name="connsiteY1920" fmla="*/ 519508 h 986691"/>
                <a:gd name="connsiteX1921" fmla="*/ 20513 w 1342548"/>
                <a:gd name="connsiteY1921" fmla="*/ 519899 h 986691"/>
                <a:gd name="connsiteX1922" fmla="*/ 20185 w 1342548"/>
                <a:gd name="connsiteY1922" fmla="*/ 519672 h 986691"/>
                <a:gd name="connsiteX1923" fmla="*/ 19559 w 1342548"/>
                <a:gd name="connsiteY1923" fmla="*/ 518944 h 986691"/>
                <a:gd name="connsiteX1924" fmla="*/ 16883 w 1342548"/>
                <a:gd name="connsiteY1924" fmla="*/ 516746 h 986691"/>
                <a:gd name="connsiteX1925" fmla="*/ 16789 w 1342548"/>
                <a:gd name="connsiteY1925" fmla="*/ 516190 h 986691"/>
                <a:gd name="connsiteX1926" fmla="*/ 20889 w 1342548"/>
                <a:gd name="connsiteY1926" fmla="*/ 514023 h 986691"/>
                <a:gd name="connsiteX1927" fmla="*/ 23306 w 1342548"/>
                <a:gd name="connsiteY1927" fmla="*/ 513202 h 986691"/>
                <a:gd name="connsiteX1928" fmla="*/ 24573 w 1342548"/>
                <a:gd name="connsiteY1928" fmla="*/ 512545 h 986691"/>
                <a:gd name="connsiteX1929" fmla="*/ 24839 w 1342548"/>
                <a:gd name="connsiteY1929" fmla="*/ 512685 h 986691"/>
                <a:gd name="connsiteX1930" fmla="*/ 25465 w 1342548"/>
                <a:gd name="connsiteY1930" fmla="*/ 513687 h 986691"/>
                <a:gd name="connsiteX1931" fmla="*/ 27062 w 1342548"/>
                <a:gd name="connsiteY1931" fmla="*/ 514344 h 986691"/>
                <a:gd name="connsiteX1932" fmla="*/ 28188 w 1342548"/>
                <a:gd name="connsiteY1932" fmla="*/ 514164 h 986691"/>
                <a:gd name="connsiteX1933" fmla="*/ 28775 w 1342548"/>
                <a:gd name="connsiteY1933" fmla="*/ 513663 h 986691"/>
                <a:gd name="connsiteX1934" fmla="*/ 30762 w 1342548"/>
                <a:gd name="connsiteY1934" fmla="*/ 512466 h 986691"/>
                <a:gd name="connsiteX1935" fmla="*/ 32311 w 1342548"/>
                <a:gd name="connsiteY1935" fmla="*/ 511074 h 986691"/>
                <a:gd name="connsiteX1936" fmla="*/ 33179 w 1342548"/>
                <a:gd name="connsiteY1936" fmla="*/ 509931 h 986691"/>
                <a:gd name="connsiteX1937" fmla="*/ 32710 w 1342548"/>
                <a:gd name="connsiteY1937" fmla="*/ 508132 h 986691"/>
                <a:gd name="connsiteX1938" fmla="*/ 30269 w 1342548"/>
                <a:gd name="connsiteY1938" fmla="*/ 505950 h 986691"/>
                <a:gd name="connsiteX1939" fmla="*/ 28720 w 1342548"/>
                <a:gd name="connsiteY1939" fmla="*/ 504784 h 986691"/>
                <a:gd name="connsiteX1940" fmla="*/ 28242 w 1342548"/>
                <a:gd name="connsiteY1940" fmla="*/ 503994 h 986691"/>
                <a:gd name="connsiteX1941" fmla="*/ 28642 w 1342548"/>
                <a:gd name="connsiteY1941" fmla="*/ 501623 h 986691"/>
                <a:gd name="connsiteX1942" fmla="*/ 29205 w 1342548"/>
                <a:gd name="connsiteY1942" fmla="*/ 499268 h 986691"/>
                <a:gd name="connsiteX1943" fmla="*/ 28829 w 1342548"/>
                <a:gd name="connsiteY1943" fmla="*/ 498368 h 986691"/>
                <a:gd name="connsiteX1944" fmla="*/ 28368 w 1342548"/>
                <a:gd name="connsiteY1944" fmla="*/ 497602 h 986691"/>
                <a:gd name="connsiteX1945" fmla="*/ 28165 w 1342548"/>
                <a:gd name="connsiteY1945" fmla="*/ 495028 h 986691"/>
                <a:gd name="connsiteX1946" fmla="*/ 27100 w 1342548"/>
                <a:gd name="connsiteY1946" fmla="*/ 491914 h 986691"/>
                <a:gd name="connsiteX1947" fmla="*/ 25943 w 1342548"/>
                <a:gd name="connsiteY1947" fmla="*/ 490099 h 986691"/>
                <a:gd name="connsiteX1948" fmla="*/ 25622 w 1342548"/>
                <a:gd name="connsiteY1948" fmla="*/ 487643 h 986691"/>
                <a:gd name="connsiteX1949" fmla="*/ 25559 w 1342548"/>
                <a:gd name="connsiteY1949" fmla="*/ 485343 h 986691"/>
                <a:gd name="connsiteX1950" fmla="*/ 26960 w 1342548"/>
                <a:gd name="connsiteY1950" fmla="*/ 481728 h 986691"/>
                <a:gd name="connsiteX1951" fmla="*/ 26443 w 1342548"/>
                <a:gd name="connsiteY1951" fmla="*/ 480163 h 986691"/>
                <a:gd name="connsiteX1952" fmla="*/ 24973 w 1342548"/>
                <a:gd name="connsiteY1952" fmla="*/ 478771 h 986691"/>
                <a:gd name="connsiteX1953" fmla="*/ 19903 w 1342548"/>
                <a:gd name="connsiteY1953" fmla="*/ 476252 h 986691"/>
                <a:gd name="connsiteX1954" fmla="*/ 14708 w 1342548"/>
                <a:gd name="connsiteY1954" fmla="*/ 474585 h 986691"/>
                <a:gd name="connsiteX1955" fmla="*/ 12729 w 1342548"/>
                <a:gd name="connsiteY1955" fmla="*/ 474648 h 986691"/>
                <a:gd name="connsiteX1956" fmla="*/ 11501 w 1342548"/>
                <a:gd name="connsiteY1956" fmla="*/ 474546 h 986691"/>
                <a:gd name="connsiteX1957" fmla="*/ 10045 w 1342548"/>
                <a:gd name="connsiteY1957" fmla="*/ 476017 h 986691"/>
                <a:gd name="connsiteX1958" fmla="*/ 9177 w 1342548"/>
                <a:gd name="connsiteY1958" fmla="*/ 477942 h 986691"/>
                <a:gd name="connsiteX1959" fmla="*/ 7964 w 1342548"/>
                <a:gd name="connsiteY1959" fmla="*/ 478114 h 986691"/>
                <a:gd name="connsiteX1960" fmla="*/ 5750 w 1342548"/>
                <a:gd name="connsiteY1960" fmla="*/ 477300 h 986691"/>
                <a:gd name="connsiteX1961" fmla="*/ 4272 w 1342548"/>
                <a:gd name="connsiteY1961" fmla="*/ 476064 h 986691"/>
                <a:gd name="connsiteX1962" fmla="*/ 3223 w 1342548"/>
                <a:gd name="connsiteY1962" fmla="*/ 473490 h 986691"/>
                <a:gd name="connsiteX1963" fmla="*/ 2410 w 1342548"/>
                <a:gd name="connsiteY1963" fmla="*/ 470173 h 986691"/>
                <a:gd name="connsiteX1964" fmla="*/ 1948 w 1342548"/>
                <a:gd name="connsiteY1964" fmla="*/ 469132 h 986691"/>
                <a:gd name="connsiteX1965" fmla="*/ 2183 w 1342548"/>
                <a:gd name="connsiteY1965" fmla="*/ 468233 h 986691"/>
                <a:gd name="connsiteX1966" fmla="*/ 2691 w 1342548"/>
                <a:gd name="connsiteY1966" fmla="*/ 467435 h 986691"/>
                <a:gd name="connsiteX1967" fmla="*/ 4107 w 1342548"/>
                <a:gd name="connsiteY1967" fmla="*/ 466684 h 986691"/>
                <a:gd name="connsiteX1968" fmla="*/ 4342 w 1342548"/>
                <a:gd name="connsiteY1968" fmla="*/ 465917 h 986691"/>
                <a:gd name="connsiteX1969" fmla="*/ 4131 w 1342548"/>
                <a:gd name="connsiteY1969" fmla="*/ 464970 h 986691"/>
                <a:gd name="connsiteX1970" fmla="*/ 2989 w 1342548"/>
                <a:gd name="connsiteY1970" fmla="*/ 463773 h 986691"/>
                <a:gd name="connsiteX1971" fmla="*/ 1823 w 1342548"/>
                <a:gd name="connsiteY1971" fmla="*/ 462083 h 986691"/>
                <a:gd name="connsiteX1972" fmla="*/ 0 w 1342548"/>
                <a:gd name="connsiteY1972" fmla="*/ 458571 h 986691"/>
                <a:gd name="connsiteX1973" fmla="*/ 352 w 1342548"/>
                <a:gd name="connsiteY1973" fmla="*/ 456631 h 986691"/>
                <a:gd name="connsiteX1974" fmla="*/ 642 w 1342548"/>
                <a:gd name="connsiteY1974" fmla="*/ 453838 h 986691"/>
                <a:gd name="connsiteX1975" fmla="*/ 532 w 1342548"/>
                <a:gd name="connsiteY1975" fmla="*/ 452367 h 986691"/>
                <a:gd name="connsiteX1976" fmla="*/ 2378 w 1342548"/>
                <a:gd name="connsiteY1976" fmla="*/ 451983 h 986691"/>
                <a:gd name="connsiteX1977" fmla="*/ 4734 w 1342548"/>
                <a:gd name="connsiteY1977" fmla="*/ 451224 h 986691"/>
                <a:gd name="connsiteX1978" fmla="*/ 5828 w 1342548"/>
                <a:gd name="connsiteY1978" fmla="*/ 449965 h 986691"/>
                <a:gd name="connsiteX1979" fmla="*/ 6588 w 1342548"/>
                <a:gd name="connsiteY1979" fmla="*/ 448682 h 986691"/>
                <a:gd name="connsiteX1980" fmla="*/ 6752 w 1342548"/>
                <a:gd name="connsiteY1980" fmla="*/ 447884 h 986691"/>
                <a:gd name="connsiteX1981" fmla="*/ 6040 w 1342548"/>
                <a:gd name="connsiteY1981" fmla="*/ 444809 h 986691"/>
                <a:gd name="connsiteX1982" fmla="*/ 5101 w 1342548"/>
                <a:gd name="connsiteY1982" fmla="*/ 443440 h 986691"/>
                <a:gd name="connsiteX1983" fmla="*/ 5007 w 1342548"/>
                <a:gd name="connsiteY1983" fmla="*/ 442376 h 986691"/>
                <a:gd name="connsiteX1984" fmla="*/ 5469 w 1342548"/>
                <a:gd name="connsiteY1984" fmla="*/ 441563 h 986691"/>
                <a:gd name="connsiteX1985" fmla="*/ 6087 w 1342548"/>
                <a:gd name="connsiteY1985" fmla="*/ 440162 h 986691"/>
                <a:gd name="connsiteX1986" fmla="*/ 7276 w 1342548"/>
                <a:gd name="connsiteY1986" fmla="*/ 437283 h 986691"/>
                <a:gd name="connsiteX1987" fmla="*/ 8434 w 1342548"/>
                <a:gd name="connsiteY1987" fmla="*/ 435445 h 986691"/>
                <a:gd name="connsiteX1988" fmla="*/ 9067 w 1342548"/>
                <a:gd name="connsiteY1988" fmla="*/ 434983 h 986691"/>
                <a:gd name="connsiteX1989" fmla="*/ 10484 w 1342548"/>
                <a:gd name="connsiteY1989" fmla="*/ 434553 h 986691"/>
                <a:gd name="connsiteX1990" fmla="*/ 13942 w 1342548"/>
                <a:gd name="connsiteY1990" fmla="*/ 434044 h 986691"/>
                <a:gd name="connsiteX1991" fmla="*/ 17658 w 1342548"/>
                <a:gd name="connsiteY1991" fmla="*/ 432753 h 986691"/>
                <a:gd name="connsiteX1992" fmla="*/ 22070 w 1342548"/>
                <a:gd name="connsiteY1992" fmla="*/ 428889 h 986691"/>
                <a:gd name="connsiteX1993" fmla="*/ 23541 w 1342548"/>
                <a:gd name="connsiteY1993" fmla="*/ 427785 h 986691"/>
                <a:gd name="connsiteX1994" fmla="*/ 25465 w 1342548"/>
                <a:gd name="connsiteY1994" fmla="*/ 427230 h 986691"/>
                <a:gd name="connsiteX1995" fmla="*/ 26842 w 1342548"/>
                <a:gd name="connsiteY1995" fmla="*/ 427269 h 986691"/>
                <a:gd name="connsiteX1996" fmla="*/ 27093 w 1342548"/>
                <a:gd name="connsiteY1996" fmla="*/ 426800 h 986691"/>
                <a:gd name="connsiteX1997" fmla="*/ 26201 w 1342548"/>
                <a:gd name="connsiteY1997" fmla="*/ 424398 h 986691"/>
                <a:gd name="connsiteX1998" fmla="*/ 26420 w 1342548"/>
                <a:gd name="connsiteY1998" fmla="*/ 423530 h 986691"/>
                <a:gd name="connsiteX1999" fmla="*/ 26944 w 1342548"/>
                <a:gd name="connsiteY1999" fmla="*/ 422849 h 986691"/>
                <a:gd name="connsiteX2000" fmla="*/ 27609 w 1342548"/>
                <a:gd name="connsiteY2000" fmla="*/ 422536 h 986691"/>
                <a:gd name="connsiteX2001" fmla="*/ 30668 w 1342548"/>
                <a:gd name="connsiteY2001" fmla="*/ 423803 h 986691"/>
                <a:gd name="connsiteX2002" fmla="*/ 33007 w 1342548"/>
                <a:gd name="connsiteY2002" fmla="*/ 423671 h 986691"/>
                <a:gd name="connsiteX2003" fmla="*/ 35855 w 1342548"/>
                <a:gd name="connsiteY2003" fmla="*/ 422919 h 986691"/>
                <a:gd name="connsiteX2004" fmla="*/ 41997 w 1342548"/>
                <a:gd name="connsiteY2004" fmla="*/ 418679 h 986691"/>
                <a:gd name="connsiteX2005" fmla="*/ 42763 w 1342548"/>
                <a:gd name="connsiteY2005" fmla="*/ 418742 h 986691"/>
                <a:gd name="connsiteX2006" fmla="*/ 43381 w 1342548"/>
                <a:gd name="connsiteY2006" fmla="*/ 419313 h 986691"/>
                <a:gd name="connsiteX2007" fmla="*/ 44124 w 1342548"/>
                <a:gd name="connsiteY2007" fmla="*/ 421871 h 986691"/>
                <a:gd name="connsiteX2008" fmla="*/ 44969 w 1342548"/>
                <a:gd name="connsiteY2008" fmla="*/ 427253 h 986691"/>
                <a:gd name="connsiteX2009" fmla="*/ 45439 w 1342548"/>
                <a:gd name="connsiteY2009" fmla="*/ 427926 h 986691"/>
                <a:gd name="connsiteX2010" fmla="*/ 49710 w 1342548"/>
                <a:gd name="connsiteY2010" fmla="*/ 427997 h 986691"/>
                <a:gd name="connsiteX2011" fmla="*/ 52621 w 1342548"/>
                <a:gd name="connsiteY2011" fmla="*/ 426041 h 986691"/>
                <a:gd name="connsiteX2012" fmla="*/ 53896 w 1342548"/>
                <a:gd name="connsiteY2012" fmla="*/ 425579 h 986691"/>
                <a:gd name="connsiteX2013" fmla="*/ 55961 w 1342548"/>
                <a:gd name="connsiteY2013" fmla="*/ 425900 h 986691"/>
                <a:gd name="connsiteX2014" fmla="*/ 57057 w 1342548"/>
                <a:gd name="connsiteY2014" fmla="*/ 424985 h 986691"/>
                <a:gd name="connsiteX2015" fmla="*/ 58199 w 1342548"/>
                <a:gd name="connsiteY2015" fmla="*/ 424343 h 986691"/>
                <a:gd name="connsiteX2016" fmla="*/ 59521 w 1342548"/>
                <a:gd name="connsiteY2016" fmla="*/ 426596 h 986691"/>
                <a:gd name="connsiteX2017" fmla="*/ 61226 w 1342548"/>
                <a:gd name="connsiteY2017" fmla="*/ 425517 h 986691"/>
                <a:gd name="connsiteX2018" fmla="*/ 63065 w 1342548"/>
                <a:gd name="connsiteY2018" fmla="*/ 423803 h 986691"/>
                <a:gd name="connsiteX2019" fmla="*/ 63965 w 1342548"/>
                <a:gd name="connsiteY2019" fmla="*/ 422027 h 986691"/>
                <a:gd name="connsiteX2020" fmla="*/ 65208 w 1342548"/>
                <a:gd name="connsiteY2020" fmla="*/ 420111 h 986691"/>
                <a:gd name="connsiteX2021" fmla="*/ 66179 w 1342548"/>
                <a:gd name="connsiteY2021" fmla="*/ 417678 h 986691"/>
                <a:gd name="connsiteX2022" fmla="*/ 66570 w 1342548"/>
                <a:gd name="connsiteY2022" fmla="*/ 415377 h 986691"/>
                <a:gd name="connsiteX2023" fmla="*/ 67047 w 1342548"/>
                <a:gd name="connsiteY2023" fmla="*/ 414298 h 986691"/>
                <a:gd name="connsiteX2024" fmla="*/ 68080 w 1342548"/>
                <a:gd name="connsiteY2024" fmla="*/ 413187 h 986691"/>
                <a:gd name="connsiteX2025" fmla="*/ 70622 w 1342548"/>
                <a:gd name="connsiteY2025" fmla="*/ 408438 h 986691"/>
                <a:gd name="connsiteX2026" fmla="*/ 72453 w 1342548"/>
                <a:gd name="connsiteY2026" fmla="*/ 407225 h 986691"/>
                <a:gd name="connsiteX2027" fmla="*/ 74190 w 1342548"/>
                <a:gd name="connsiteY2027" fmla="*/ 406795 h 986691"/>
                <a:gd name="connsiteX2028" fmla="*/ 78485 w 1342548"/>
                <a:gd name="connsiteY2028" fmla="*/ 407617 h 986691"/>
                <a:gd name="connsiteX2029" fmla="*/ 80714 w 1342548"/>
                <a:gd name="connsiteY2029" fmla="*/ 407515 h 986691"/>
                <a:gd name="connsiteX2030" fmla="*/ 87255 w 1342548"/>
                <a:gd name="connsiteY2030" fmla="*/ 408141 h 986691"/>
                <a:gd name="connsiteX2031" fmla="*/ 90275 w 1342548"/>
                <a:gd name="connsiteY2031" fmla="*/ 407225 h 986691"/>
                <a:gd name="connsiteX2032" fmla="*/ 92387 w 1342548"/>
                <a:gd name="connsiteY2032" fmla="*/ 406318 h 986691"/>
                <a:gd name="connsiteX2033" fmla="*/ 95485 w 1342548"/>
                <a:gd name="connsiteY2033" fmla="*/ 406459 h 986691"/>
                <a:gd name="connsiteX2034" fmla="*/ 99154 w 1342548"/>
                <a:gd name="connsiteY2034" fmla="*/ 405739 h 986691"/>
                <a:gd name="connsiteX2035" fmla="*/ 104044 w 1342548"/>
                <a:gd name="connsiteY2035" fmla="*/ 399754 h 986691"/>
                <a:gd name="connsiteX2036" fmla="*/ 104106 w 1342548"/>
                <a:gd name="connsiteY2036" fmla="*/ 398479 h 986691"/>
                <a:gd name="connsiteX2037" fmla="*/ 104404 w 1342548"/>
                <a:gd name="connsiteY2037" fmla="*/ 397126 h 986691"/>
                <a:gd name="connsiteX2038" fmla="*/ 106172 w 1342548"/>
                <a:gd name="connsiteY2038" fmla="*/ 395788 h 986691"/>
                <a:gd name="connsiteX2039" fmla="*/ 108370 w 1342548"/>
                <a:gd name="connsiteY2039" fmla="*/ 394559 h 986691"/>
                <a:gd name="connsiteX2040" fmla="*/ 112751 w 1342548"/>
                <a:gd name="connsiteY2040" fmla="*/ 391626 h 986691"/>
                <a:gd name="connsiteX2041" fmla="*/ 121662 w 1342548"/>
                <a:gd name="connsiteY2041" fmla="*/ 386971 h 986691"/>
                <a:gd name="connsiteX2042" fmla="*/ 124855 w 1342548"/>
                <a:gd name="connsiteY2042" fmla="*/ 385101 h 986691"/>
                <a:gd name="connsiteX2043" fmla="*/ 126184 w 1342548"/>
                <a:gd name="connsiteY2043" fmla="*/ 385148 h 986691"/>
                <a:gd name="connsiteX2044" fmla="*/ 129470 w 1342548"/>
                <a:gd name="connsiteY2044" fmla="*/ 383974 h 986691"/>
                <a:gd name="connsiteX2045" fmla="*/ 135228 w 1342548"/>
                <a:gd name="connsiteY2045" fmla="*/ 381690 h 986691"/>
                <a:gd name="connsiteX2046" fmla="*/ 136856 w 1342548"/>
                <a:gd name="connsiteY2046" fmla="*/ 378842 h 986691"/>
                <a:gd name="connsiteX2047" fmla="*/ 138373 w 1342548"/>
                <a:gd name="connsiteY2047" fmla="*/ 378271 h 986691"/>
                <a:gd name="connsiteX2048" fmla="*/ 145101 w 1342548"/>
                <a:gd name="connsiteY2048" fmla="*/ 377763 h 986691"/>
                <a:gd name="connsiteX2049" fmla="*/ 145524 w 1342548"/>
                <a:gd name="connsiteY2049" fmla="*/ 377434 h 986691"/>
                <a:gd name="connsiteX2050" fmla="*/ 145759 w 1342548"/>
                <a:gd name="connsiteY2050" fmla="*/ 376949 h 986691"/>
                <a:gd name="connsiteX2051" fmla="*/ 145383 w 1342548"/>
                <a:gd name="connsiteY2051" fmla="*/ 374883 h 986691"/>
                <a:gd name="connsiteX2052" fmla="*/ 144945 w 1342548"/>
                <a:gd name="connsiteY2052" fmla="*/ 373108 h 986691"/>
                <a:gd name="connsiteX2053" fmla="*/ 145469 w 1342548"/>
                <a:gd name="connsiteY2053" fmla="*/ 372583 h 986691"/>
                <a:gd name="connsiteX2054" fmla="*/ 146032 w 1342548"/>
                <a:gd name="connsiteY2054" fmla="*/ 371770 h 986691"/>
                <a:gd name="connsiteX2055" fmla="*/ 145946 w 1342548"/>
                <a:gd name="connsiteY2055" fmla="*/ 370627 h 986691"/>
                <a:gd name="connsiteX2056" fmla="*/ 144859 w 1342548"/>
                <a:gd name="connsiteY2056" fmla="*/ 366919 h 986691"/>
                <a:gd name="connsiteX2057" fmla="*/ 144280 w 1342548"/>
                <a:gd name="connsiteY2057" fmla="*/ 363399 h 986691"/>
                <a:gd name="connsiteX2058" fmla="*/ 143896 w 1342548"/>
                <a:gd name="connsiteY2058" fmla="*/ 360214 h 986691"/>
                <a:gd name="connsiteX2059" fmla="*/ 143967 w 1342548"/>
                <a:gd name="connsiteY2059" fmla="*/ 359025 h 986691"/>
                <a:gd name="connsiteX2060" fmla="*/ 144781 w 1342548"/>
                <a:gd name="connsiteY2060" fmla="*/ 356968 h 986691"/>
                <a:gd name="connsiteX2061" fmla="*/ 145837 w 1342548"/>
                <a:gd name="connsiteY2061" fmla="*/ 355098 h 986691"/>
                <a:gd name="connsiteX2062" fmla="*/ 149647 w 1342548"/>
                <a:gd name="connsiteY2062" fmla="*/ 353353 h 986691"/>
                <a:gd name="connsiteX2063" fmla="*/ 152174 w 1342548"/>
                <a:gd name="connsiteY2063" fmla="*/ 352829 h 986691"/>
                <a:gd name="connsiteX2064" fmla="*/ 152275 w 1342548"/>
                <a:gd name="connsiteY2064" fmla="*/ 351687 h 986691"/>
                <a:gd name="connsiteX2065" fmla="*/ 150233 w 1342548"/>
                <a:gd name="connsiteY2065" fmla="*/ 350975 h 986691"/>
                <a:gd name="connsiteX2066" fmla="*/ 148755 w 1342548"/>
                <a:gd name="connsiteY2066" fmla="*/ 349833 h 986691"/>
                <a:gd name="connsiteX2067" fmla="*/ 148497 w 1342548"/>
                <a:gd name="connsiteY2067" fmla="*/ 349183 h 986691"/>
                <a:gd name="connsiteX2068" fmla="*/ 148567 w 1342548"/>
                <a:gd name="connsiteY2068" fmla="*/ 348440 h 986691"/>
                <a:gd name="connsiteX2069" fmla="*/ 148911 w 1342548"/>
                <a:gd name="connsiteY2069" fmla="*/ 347760 h 986691"/>
                <a:gd name="connsiteX2070" fmla="*/ 151477 w 1342548"/>
                <a:gd name="connsiteY2070" fmla="*/ 346477 h 986691"/>
                <a:gd name="connsiteX2071" fmla="*/ 153895 w 1342548"/>
                <a:gd name="connsiteY2071" fmla="*/ 345201 h 986691"/>
                <a:gd name="connsiteX2072" fmla="*/ 156844 w 1342548"/>
                <a:gd name="connsiteY2072" fmla="*/ 345976 h 986691"/>
                <a:gd name="connsiteX2073" fmla="*/ 157423 w 1342548"/>
                <a:gd name="connsiteY2073" fmla="*/ 345483 h 986691"/>
                <a:gd name="connsiteX2074" fmla="*/ 157596 w 1342548"/>
                <a:gd name="connsiteY2074" fmla="*/ 344208 h 986691"/>
                <a:gd name="connsiteX2075" fmla="*/ 156961 w 1342548"/>
                <a:gd name="connsiteY2075" fmla="*/ 342925 h 986691"/>
                <a:gd name="connsiteX2076" fmla="*/ 156367 w 1342548"/>
                <a:gd name="connsiteY2076" fmla="*/ 340820 h 986691"/>
                <a:gd name="connsiteX2077" fmla="*/ 155006 w 1342548"/>
                <a:gd name="connsiteY2077" fmla="*/ 339740 h 986691"/>
                <a:gd name="connsiteX2078" fmla="*/ 154951 w 1342548"/>
                <a:gd name="connsiteY2078" fmla="*/ 338450 h 986691"/>
                <a:gd name="connsiteX2079" fmla="*/ 155788 w 1342548"/>
                <a:gd name="connsiteY2079" fmla="*/ 336220 h 986691"/>
                <a:gd name="connsiteX2080" fmla="*/ 154630 w 1342548"/>
                <a:gd name="connsiteY2080" fmla="*/ 332089 h 986691"/>
                <a:gd name="connsiteX2081" fmla="*/ 153371 w 1342548"/>
                <a:gd name="connsiteY2081" fmla="*/ 328436 h 986691"/>
                <a:gd name="connsiteX2082" fmla="*/ 151235 w 1342548"/>
                <a:gd name="connsiteY2082" fmla="*/ 322161 h 986691"/>
                <a:gd name="connsiteX2083" fmla="*/ 149819 w 1342548"/>
                <a:gd name="connsiteY2083" fmla="*/ 320346 h 986691"/>
                <a:gd name="connsiteX2084" fmla="*/ 149029 w 1342548"/>
                <a:gd name="connsiteY2084" fmla="*/ 317444 h 986691"/>
                <a:gd name="connsiteX2085" fmla="*/ 148145 w 1342548"/>
                <a:gd name="connsiteY2085" fmla="*/ 315918 h 986691"/>
                <a:gd name="connsiteX2086" fmla="*/ 148223 w 1342548"/>
                <a:gd name="connsiteY2086" fmla="*/ 313657 h 986691"/>
                <a:gd name="connsiteX2087" fmla="*/ 148372 w 1342548"/>
                <a:gd name="connsiteY2087" fmla="*/ 312069 h 986691"/>
                <a:gd name="connsiteX2088" fmla="*/ 148145 w 1342548"/>
                <a:gd name="connsiteY2088" fmla="*/ 308916 h 986691"/>
                <a:gd name="connsiteX2089" fmla="*/ 147730 w 1342548"/>
                <a:gd name="connsiteY2089" fmla="*/ 305490 h 986691"/>
                <a:gd name="connsiteX2090" fmla="*/ 148145 w 1342548"/>
                <a:gd name="connsiteY2090" fmla="*/ 302008 h 986691"/>
                <a:gd name="connsiteX2091" fmla="*/ 148943 w 1342548"/>
                <a:gd name="connsiteY2091" fmla="*/ 299708 h 986691"/>
                <a:gd name="connsiteX2092" fmla="*/ 148731 w 1342548"/>
                <a:gd name="connsiteY2092" fmla="*/ 298824 h 986691"/>
                <a:gd name="connsiteX2093" fmla="*/ 149154 w 1342548"/>
                <a:gd name="connsiteY2093" fmla="*/ 298167 h 986691"/>
                <a:gd name="connsiteX2094" fmla="*/ 150359 w 1342548"/>
                <a:gd name="connsiteY2094" fmla="*/ 297948 h 986691"/>
                <a:gd name="connsiteX2095" fmla="*/ 150930 w 1342548"/>
                <a:gd name="connsiteY2095" fmla="*/ 297001 h 986691"/>
                <a:gd name="connsiteX2096" fmla="*/ 150359 w 1342548"/>
                <a:gd name="connsiteY2096" fmla="*/ 296031 h 986691"/>
                <a:gd name="connsiteX2097" fmla="*/ 148278 w 1342548"/>
                <a:gd name="connsiteY2097" fmla="*/ 295280 h 986691"/>
                <a:gd name="connsiteX2098" fmla="*/ 145954 w 1342548"/>
                <a:gd name="connsiteY2098" fmla="*/ 294114 h 986691"/>
                <a:gd name="connsiteX2099" fmla="*/ 143161 w 1342548"/>
                <a:gd name="connsiteY2099" fmla="*/ 294247 h 986691"/>
                <a:gd name="connsiteX2100" fmla="*/ 140298 w 1342548"/>
                <a:gd name="connsiteY2100" fmla="*/ 294451 h 986691"/>
                <a:gd name="connsiteX2101" fmla="*/ 138866 w 1342548"/>
                <a:gd name="connsiteY2101" fmla="*/ 293590 h 986691"/>
                <a:gd name="connsiteX2102" fmla="*/ 137614 w 1342548"/>
                <a:gd name="connsiteY2102" fmla="*/ 292487 h 986691"/>
                <a:gd name="connsiteX2103" fmla="*/ 137544 w 1342548"/>
                <a:gd name="connsiteY2103" fmla="*/ 291783 h 986691"/>
                <a:gd name="connsiteX2104" fmla="*/ 139265 w 1342548"/>
                <a:gd name="connsiteY2104" fmla="*/ 289921 h 986691"/>
                <a:gd name="connsiteX2105" fmla="*/ 141659 w 1342548"/>
                <a:gd name="connsiteY2105" fmla="*/ 287989 h 986691"/>
                <a:gd name="connsiteX2106" fmla="*/ 145375 w 1342548"/>
                <a:gd name="connsiteY2106" fmla="*/ 287136 h 986691"/>
                <a:gd name="connsiteX2107" fmla="*/ 149467 w 1342548"/>
                <a:gd name="connsiteY2107" fmla="*/ 285861 h 986691"/>
                <a:gd name="connsiteX2108" fmla="*/ 151540 w 1342548"/>
                <a:gd name="connsiteY2108" fmla="*/ 284938 h 986691"/>
                <a:gd name="connsiteX2109" fmla="*/ 154302 w 1342548"/>
                <a:gd name="connsiteY2109" fmla="*/ 284272 h 986691"/>
                <a:gd name="connsiteX2110" fmla="*/ 157494 w 1342548"/>
                <a:gd name="connsiteY2110" fmla="*/ 283991 h 986691"/>
                <a:gd name="connsiteX2111" fmla="*/ 159097 w 1342548"/>
                <a:gd name="connsiteY2111" fmla="*/ 284179 h 986691"/>
                <a:gd name="connsiteX2112" fmla="*/ 163205 w 1342548"/>
                <a:gd name="connsiteY2112" fmla="*/ 282943 h 986691"/>
                <a:gd name="connsiteX2113" fmla="*/ 169667 w 1342548"/>
                <a:gd name="connsiteY2113" fmla="*/ 280549 h 986691"/>
                <a:gd name="connsiteX2114" fmla="*/ 175534 w 1342548"/>
                <a:gd name="connsiteY2114" fmla="*/ 278538 h 986691"/>
                <a:gd name="connsiteX2115" fmla="*/ 177506 w 1342548"/>
                <a:gd name="connsiteY2115" fmla="*/ 277341 h 986691"/>
                <a:gd name="connsiteX2116" fmla="*/ 178977 w 1342548"/>
                <a:gd name="connsiteY2116" fmla="*/ 278538 h 986691"/>
                <a:gd name="connsiteX2117" fmla="*/ 179657 w 1342548"/>
                <a:gd name="connsiteY2117" fmla="*/ 281174 h 986691"/>
                <a:gd name="connsiteX2118" fmla="*/ 181371 w 1342548"/>
                <a:gd name="connsiteY2118" fmla="*/ 282536 h 986691"/>
                <a:gd name="connsiteX2119" fmla="*/ 183069 w 1342548"/>
                <a:gd name="connsiteY2119" fmla="*/ 283193 h 986691"/>
                <a:gd name="connsiteX2120" fmla="*/ 184046 w 1342548"/>
                <a:gd name="connsiteY2120" fmla="*/ 283161 h 986691"/>
                <a:gd name="connsiteX2121" fmla="*/ 186972 w 1342548"/>
                <a:gd name="connsiteY2121" fmla="*/ 282137 h 986691"/>
                <a:gd name="connsiteX2122" fmla="*/ 190133 w 1342548"/>
                <a:gd name="connsiteY2122" fmla="*/ 281386 h 986691"/>
                <a:gd name="connsiteX2123" fmla="*/ 191377 w 1342548"/>
                <a:gd name="connsiteY2123" fmla="*/ 281792 h 986691"/>
                <a:gd name="connsiteX2124" fmla="*/ 192981 w 1342548"/>
                <a:gd name="connsiteY2124" fmla="*/ 283138 h 986691"/>
                <a:gd name="connsiteX2125" fmla="*/ 194780 w 1342548"/>
                <a:gd name="connsiteY2125" fmla="*/ 284343 h 986691"/>
                <a:gd name="connsiteX2126" fmla="*/ 195719 w 1342548"/>
                <a:gd name="connsiteY2126" fmla="*/ 284288 h 986691"/>
                <a:gd name="connsiteX2127" fmla="*/ 196540 w 1342548"/>
                <a:gd name="connsiteY2127" fmla="*/ 283357 h 986691"/>
                <a:gd name="connsiteX2128" fmla="*/ 197370 w 1342548"/>
                <a:gd name="connsiteY2128" fmla="*/ 281479 h 986691"/>
                <a:gd name="connsiteX2129" fmla="*/ 197894 w 1342548"/>
                <a:gd name="connsiteY2129" fmla="*/ 279085 h 986691"/>
                <a:gd name="connsiteX2130" fmla="*/ 198003 w 1342548"/>
                <a:gd name="connsiteY2130" fmla="*/ 276551 h 986691"/>
                <a:gd name="connsiteX2131" fmla="*/ 197691 w 1342548"/>
                <a:gd name="connsiteY2131" fmla="*/ 275002 h 986691"/>
                <a:gd name="connsiteX2132" fmla="*/ 197057 w 1342548"/>
                <a:gd name="connsiteY2132" fmla="*/ 274431 h 986691"/>
                <a:gd name="connsiteX2133" fmla="*/ 194178 w 1342548"/>
                <a:gd name="connsiteY2133" fmla="*/ 273515 h 986691"/>
                <a:gd name="connsiteX2134" fmla="*/ 191432 w 1342548"/>
                <a:gd name="connsiteY2134" fmla="*/ 272021 h 986691"/>
                <a:gd name="connsiteX2135" fmla="*/ 191119 w 1342548"/>
                <a:gd name="connsiteY2135" fmla="*/ 270652 h 986691"/>
                <a:gd name="connsiteX2136" fmla="*/ 191181 w 1342548"/>
                <a:gd name="connsiteY2136" fmla="*/ 269674 h 986691"/>
                <a:gd name="connsiteX2137" fmla="*/ 191909 w 1342548"/>
                <a:gd name="connsiteY2137" fmla="*/ 267280 h 986691"/>
                <a:gd name="connsiteX2138" fmla="*/ 193701 w 1342548"/>
                <a:gd name="connsiteY2138" fmla="*/ 262875 h 986691"/>
                <a:gd name="connsiteX2139" fmla="*/ 195500 w 1342548"/>
                <a:gd name="connsiteY2139" fmla="*/ 256781 h 986691"/>
                <a:gd name="connsiteX2140" fmla="*/ 196454 w 1342548"/>
                <a:gd name="connsiteY2140" fmla="*/ 251954 h 986691"/>
                <a:gd name="connsiteX2141" fmla="*/ 199467 w 1342548"/>
                <a:gd name="connsiteY2141" fmla="*/ 244733 h 986691"/>
                <a:gd name="connsiteX2142" fmla="*/ 201837 w 1342548"/>
                <a:gd name="connsiteY2142" fmla="*/ 237175 h 986691"/>
                <a:gd name="connsiteX2143" fmla="*/ 205670 w 1342548"/>
                <a:gd name="connsiteY2143" fmla="*/ 226254 h 986691"/>
                <a:gd name="connsiteX2144" fmla="*/ 206312 w 1342548"/>
                <a:gd name="connsiteY2144" fmla="*/ 224087 h 986691"/>
                <a:gd name="connsiteX2145" fmla="*/ 206664 w 1342548"/>
                <a:gd name="connsiteY2145" fmla="*/ 220621 h 986691"/>
                <a:gd name="connsiteX2146" fmla="*/ 206867 w 1342548"/>
                <a:gd name="connsiteY2146" fmla="*/ 219189 h 986691"/>
                <a:gd name="connsiteX2147" fmla="*/ 208205 w 1342548"/>
                <a:gd name="connsiteY2147" fmla="*/ 218438 h 986691"/>
                <a:gd name="connsiteX2148" fmla="*/ 210458 w 1342548"/>
                <a:gd name="connsiteY2148" fmla="*/ 219174 h 986691"/>
                <a:gd name="connsiteX2149" fmla="*/ 215958 w 1342548"/>
                <a:gd name="connsiteY2149" fmla="*/ 221677 h 986691"/>
                <a:gd name="connsiteX2150" fmla="*/ 220144 w 1342548"/>
                <a:gd name="connsiteY2150" fmla="*/ 223782 h 986691"/>
                <a:gd name="connsiteX2151" fmla="*/ 221896 w 1342548"/>
                <a:gd name="connsiteY2151" fmla="*/ 224494 h 986691"/>
                <a:gd name="connsiteX2152" fmla="*/ 224502 w 1342548"/>
                <a:gd name="connsiteY2152" fmla="*/ 225237 h 986691"/>
                <a:gd name="connsiteX2153" fmla="*/ 228530 w 1342548"/>
                <a:gd name="connsiteY2153" fmla="*/ 226113 h 986691"/>
                <a:gd name="connsiteX2154" fmla="*/ 230862 w 1342548"/>
                <a:gd name="connsiteY2154" fmla="*/ 225855 h 986691"/>
                <a:gd name="connsiteX2155" fmla="*/ 232904 w 1342548"/>
                <a:gd name="connsiteY2155" fmla="*/ 225338 h 986691"/>
                <a:gd name="connsiteX2156" fmla="*/ 235627 w 1342548"/>
                <a:gd name="connsiteY2156" fmla="*/ 225291 h 986691"/>
                <a:gd name="connsiteX2157" fmla="*/ 239874 w 1342548"/>
                <a:gd name="connsiteY2157" fmla="*/ 225941 h 986691"/>
                <a:gd name="connsiteX2158" fmla="*/ 241189 w 1342548"/>
                <a:gd name="connsiteY2158" fmla="*/ 225964 h 986691"/>
                <a:gd name="connsiteX2159" fmla="*/ 242824 w 1342548"/>
                <a:gd name="connsiteY2159" fmla="*/ 226050 h 986691"/>
                <a:gd name="connsiteX2160" fmla="*/ 243982 w 1342548"/>
                <a:gd name="connsiteY2160" fmla="*/ 227114 h 986691"/>
                <a:gd name="connsiteX2161" fmla="*/ 244561 w 1342548"/>
                <a:gd name="connsiteY2161" fmla="*/ 229516 h 986691"/>
                <a:gd name="connsiteX2162" fmla="*/ 245437 w 1342548"/>
                <a:gd name="connsiteY2162" fmla="*/ 230596 h 986691"/>
                <a:gd name="connsiteX2163" fmla="*/ 247025 w 1342548"/>
                <a:gd name="connsiteY2163" fmla="*/ 230197 h 986691"/>
                <a:gd name="connsiteX2164" fmla="*/ 250405 w 1342548"/>
                <a:gd name="connsiteY2164" fmla="*/ 228077 h 986691"/>
                <a:gd name="connsiteX2165" fmla="*/ 252564 w 1342548"/>
                <a:gd name="connsiteY2165" fmla="*/ 226410 h 986691"/>
                <a:gd name="connsiteX2166" fmla="*/ 255263 w 1342548"/>
                <a:gd name="connsiteY2166" fmla="*/ 223993 h 986691"/>
                <a:gd name="connsiteX2167" fmla="*/ 257939 w 1342548"/>
                <a:gd name="connsiteY2167" fmla="*/ 223664 h 986691"/>
                <a:gd name="connsiteX2168" fmla="*/ 260779 w 1342548"/>
                <a:gd name="connsiteY2168" fmla="*/ 223125 h 986691"/>
                <a:gd name="connsiteX2169" fmla="*/ 261765 w 1342548"/>
                <a:gd name="connsiteY2169" fmla="*/ 221927 h 986691"/>
                <a:gd name="connsiteX2170" fmla="*/ 262813 w 1342548"/>
                <a:gd name="connsiteY2170" fmla="*/ 219111 h 986691"/>
                <a:gd name="connsiteX2171" fmla="*/ 264558 w 1342548"/>
                <a:gd name="connsiteY2171" fmla="*/ 216983 h 986691"/>
                <a:gd name="connsiteX2172" fmla="*/ 264847 w 1342548"/>
                <a:gd name="connsiteY2172" fmla="*/ 214276 h 986691"/>
                <a:gd name="connsiteX2173" fmla="*/ 264237 w 1342548"/>
                <a:gd name="connsiteY2173" fmla="*/ 212367 h 986691"/>
                <a:gd name="connsiteX2174" fmla="*/ 263024 w 1342548"/>
                <a:gd name="connsiteY2174" fmla="*/ 209254 h 986691"/>
                <a:gd name="connsiteX2175" fmla="*/ 263063 w 1342548"/>
                <a:gd name="connsiteY2175" fmla="*/ 207149 h 986691"/>
                <a:gd name="connsiteX2176" fmla="*/ 262476 w 1342548"/>
                <a:gd name="connsiteY2176" fmla="*/ 201039 h 986691"/>
                <a:gd name="connsiteX2177" fmla="*/ 261694 w 1342548"/>
                <a:gd name="connsiteY2177" fmla="*/ 195523 h 986691"/>
                <a:gd name="connsiteX2178" fmla="*/ 262492 w 1342548"/>
                <a:gd name="connsiteY2178" fmla="*/ 191072 h 986691"/>
                <a:gd name="connsiteX2179" fmla="*/ 263900 w 1342548"/>
                <a:gd name="connsiteY2179" fmla="*/ 186080 h 986691"/>
                <a:gd name="connsiteX2180" fmla="*/ 264448 w 1342548"/>
                <a:gd name="connsiteY2180" fmla="*/ 184547 h 986691"/>
                <a:gd name="connsiteX2181" fmla="*/ 265340 w 1342548"/>
                <a:gd name="connsiteY2181" fmla="*/ 182536 h 986691"/>
                <a:gd name="connsiteX2182" fmla="*/ 266599 w 1342548"/>
                <a:gd name="connsiteY2182" fmla="*/ 180119 h 986691"/>
                <a:gd name="connsiteX2183" fmla="*/ 268368 w 1342548"/>
                <a:gd name="connsiteY2183" fmla="*/ 179360 h 986691"/>
                <a:gd name="connsiteX2184" fmla="*/ 273335 w 1342548"/>
                <a:gd name="connsiteY2184" fmla="*/ 178844 h 986691"/>
                <a:gd name="connsiteX2185" fmla="*/ 277935 w 1342548"/>
                <a:gd name="connsiteY2185" fmla="*/ 177827 h 986691"/>
                <a:gd name="connsiteX2186" fmla="*/ 280282 w 1342548"/>
                <a:gd name="connsiteY2186" fmla="*/ 176778 h 986691"/>
                <a:gd name="connsiteX2187" fmla="*/ 282723 w 1342548"/>
                <a:gd name="connsiteY2187" fmla="*/ 176145 h 986691"/>
                <a:gd name="connsiteX2188" fmla="*/ 284179 w 1342548"/>
                <a:gd name="connsiteY2188" fmla="*/ 175378 h 986691"/>
                <a:gd name="connsiteX2189" fmla="*/ 286682 w 1342548"/>
                <a:gd name="connsiteY2189" fmla="*/ 171834 h 986691"/>
                <a:gd name="connsiteX2190" fmla="*/ 287871 w 1342548"/>
                <a:gd name="connsiteY2190" fmla="*/ 169792 h 986691"/>
                <a:gd name="connsiteX2191" fmla="*/ 288747 w 1342548"/>
                <a:gd name="connsiteY2191" fmla="*/ 164363 h 986691"/>
                <a:gd name="connsiteX2192" fmla="*/ 288106 w 1342548"/>
                <a:gd name="connsiteY2192" fmla="*/ 161750 h 986691"/>
                <a:gd name="connsiteX2193" fmla="*/ 288638 w 1342548"/>
                <a:gd name="connsiteY2193" fmla="*/ 159434 h 986691"/>
                <a:gd name="connsiteX2194" fmla="*/ 289850 w 1342548"/>
                <a:gd name="connsiteY2194" fmla="*/ 158073 h 986691"/>
                <a:gd name="connsiteX2195" fmla="*/ 291556 w 1342548"/>
                <a:gd name="connsiteY2195" fmla="*/ 156703 h 986691"/>
                <a:gd name="connsiteX2196" fmla="*/ 292698 w 1342548"/>
                <a:gd name="connsiteY2196" fmla="*/ 156469 h 986691"/>
                <a:gd name="connsiteX2197" fmla="*/ 295131 w 1342548"/>
                <a:gd name="connsiteY2197" fmla="*/ 156054 h 986691"/>
                <a:gd name="connsiteX2198" fmla="*/ 299121 w 1342548"/>
                <a:gd name="connsiteY2198" fmla="*/ 156195 h 986691"/>
                <a:gd name="connsiteX2199" fmla="*/ 301155 w 1342548"/>
                <a:gd name="connsiteY2199" fmla="*/ 156860 h 986691"/>
                <a:gd name="connsiteX2200" fmla="*/ 303221 w 1342548"/>
                <a:gd name="connsiteY2200" fmla="*/ 157173 h 986691"/>
                <a:gd name="connsiteX2201" fmla="*/ 304527 w 1342548"/>
                <a:gd name="connsiteY2201" fmla="*/ 156680 h 986691"/>
                <a:gd name="connsiteX2202" fmla="*/ 305396 w 1342548"/>
                <a:gd name="connsiteY2202" fmla="*/ 155640 h 986691"/>
                <a:gd name="connsiteX2203" fmla="*/ 306734 w 1342548"/>
                <a:gd name="connsiteY2203" fmla="*/ 155311 h 986691"/>
                <a:gd name="connsiteX2204" fmla="*/ 308744 w 1342548"/>
                <a:gd name="connsiteY2204" fmla="*/ 154810 h 986691"/>
                <a:gd name="connsiteX2205" fmla="*/ 310817 w 1342548"/>
                <a:gd name="connsiteY2205" fmla="*/ 154184 h 986691"/>
                <a:gd name="connsiteX2206" fmla="*/ 311959 w 1342548"/>
                <a:gd name="connsiteY2206" fmla="*/ 154302 h 986691"/>
                <a:gd name="connsiteX2207" fmla="*/ 312194 w 1342548"/>
                <a:gd name="connsiteY2207" fmla="*/ 155843 h 986691"/>
                <a:gd name="connsiteX2208" fmla="*/ 312007 w 1342548"/>
                <a:gd name="connsiteY2208" fmla="*/ 157048 h 986691"/>
                <a:gd name="connsiteX2209" fmla="*/ 312405 w 1342548"/>
                <a:gd name="connsiteY2209" fmla="*/ 158659 h 986691"/>
                <a:gd name="connsiteX2210" fmla="*/ 313227 w 1342548"/>
                <a:gd name="connsiteY2210" fmla="*/ 159723 h 986691"/>
                <a:gd name="connsiteX2211" fmla="*/ 312961 w 1342548"/>
                <a:gd name="connsiteY2211" fmla="*/ 160873 h 986691"/>
                <a:gd name="connsiteX2212" fmla="*/ 311803 w 1342548"/>
                <a:gd name="connsiteY2212" fmla="*/ 161538 h 986691"/>
                <a:gd name="connsiteX2213" fmla="*/ 310661 w 1342548"/>
                <a:gd name="connsiteY2213" fmla="*/ 162438 h 986691"/>
                <a:gd name="connsiteX2214" fmla="*/ 310410 w 1342548"/>
                <a:gd name="connsiteY2214" fmla="*/ 163666 h 986691"/>
                <a:gd name="connsiteX2215" fmla="*/ 311858 w 1342548"/>
                <a:gd name="connsiteY2215" fmla="*/ 165192 h 986691"/>
                <a:gd name="connsiteX2216" fmla="*/ 312351 w 1342548"/>
                <a:gd name="connsiteY2216" fmla="*/ 166655 h 986691"/>
                <a:gd name="connsiteX2217" fmla="*/ 314776 w 1342548"/>
                <a:gd name="connsiteY2217" fmla="*/ 167531 h 986691"/>
                <a:gd name="connsiteX2218" fmla="*/ 316661 w 1342548"/>
                <a:gd name="connsiteY2218" fmla="*/ 168517 h 986691"/>
                <a:gd name="connsiteX2219" fmla="*/ 317366 w 1342548"/>
                <a:gd name="connsiteY2219" fmla="*/ 169464 h 986691"/>
                <a:gd name="connsiteX2220" fmla="*/ 317154 w 1342548"/>
                <a:gd name="connsiteY2220" fmla="*/ 170527 h 986691"/>
                <a:gd name="connsiteX2221" fmla="*/ 316286 w 1342548"/>
                <a:gd name="connsiteY2221" fmla="*/ 171670 h 986691"/>
                <a:gd name="connsiteX2222" fmla="*/ 315449 w 1342548"/>
                <a:gd name="connsiteY2222" fmla="*/ 172898 h 986691"/>
                <a:gd name="connsiteX2223" fmla="*/ 315339 w 1342548"/>
                <a:gd name="connsiteY2223" fmla="*/ 173633 h 986691"/>
                <a:gd name="connsiteX2224" fmla="*/ 315605 w 1342548"/>
                <a:gd name="connsiteY2224" fmla="*/ 174494 h 986691"/>
                <a:gd name="connsiteX2225" fmla="*/ 317420 w 1342548"/>
                <a:gd name="connsiteY2225" fmla="*/ 175065 h 986691"/>
                <a:gd name="connsiteX2226" fmla="*/ 319525 w 1342548"/>
                <a:gd name="connsiteY2226" fmla="*/ 176012 h 986691"/>
                <a:gd name="connsiteX2227" fmla="*/ 322858 w 1342548"/>
                <a:gd name="connsiteY2227" fmla="*/ 177232 h 986691"/>
                <a:gd name="connsiteX2228" fmla="*/ 325142 w 1342548"/>
                <a:gd name="connsiteY2228" fmla="*/ 179501 h 986691"/>
                <a:gd name="connsiteX2229" fmla="*/ 327411 w 1342548"/>
                <a:gd name="connsiteY2229" fmla="*/ 180127 h 986691"/>
                <a:gd name="connsiteX2230" fmla="*/ 328506 w 1342548"/>
                <a:gd name="connsiteY2230" fmla="*/ 182333 h 986691"/>
                <a:gd name="connsiteX2231" fmla="*/ 328702 w 1342548"/>
                <a:gd name="connsiteY2231" fmla="*/ 185533 h 986691"/>
                <a:gd name="connsiteX2232" fmla="*/ 331025 w 1342548"/>
                <a:gd name="connsiteY2232" fmla="*/ 187160 h 986691"/>
                <a:gd name="connsiteX2233" fmla="*/ 334460 w 1342548"/>
                <a:gd name="connsiteY2233" fmla="*/ 189421 h 986691"/>
                <a:gd name="connsiteX2234" fmla="*/ 336204 w 1342548"/>
                <a:gd name="connsiteY2234" fmla="*/ 189836 h 986691"/>
                <a:gd name="connsiteX2235" fmla="*/ 337370 w 1342548"/>
                <a:gd name="connsiteY2235" fmla="*/ 191119 h 986691"/>
                <a:gd name="connsiteX2236" fmla="*/ 339052 w 1342548"/>
                <a:gd name="connsiteY2236" fmla="*/ 192668 h 986691"/>
                <a:gd name="connsiteX2237" fmla="*/ 340546 w 1342548"/>
                <a:gd name="connsiteY2237" fmla="*/ 193153 h 986691"/>
                <a:gd name="connsiteX2238" fmla="*/ 342323 w 1342548"/>
                <a:gd name="connsiteY2238" fmla="*/ 193380 h 986691"/>
                <a:gd name="connsiteX2239" fmla="*/ 345248 w 1342548"/>
                <a:gd name="connsiteY2239" fmla="*/ 191940 h 986691"/>
                <a:gd name="connsiteX2240" fmla="*/ 348534 w 1342548"/>
                <a:gd name="connsiteY2240" fmla="*/ 191800 h 986691"/>
                <a:gd name="connsiteX2241" fmla="*/ 350325 w 1342548"/>
                <a:gd name="connsiteY2241" fmla="*/ 192621 h 986691"/>
                <a:gd name="connsiteX2242" fmla="*/ 352031 w 1342548"/>
                <a:gd name="connsiteY2242" fmla="*/ 195719 h 986691"/>
                <a:gd name="connsiteX2243" fmla="*/ 353236 w 1342548"/>
                <a:gd name="connsiteY2243" fmla="*/ 196697 h 986691"/>
                <a:gd name="connsiteX2244" fmla="*/ 353948 w 1342548"/>
                <a:gd name="connsiteY2244" fmla="*/ 197565 h 986691"/>
                <a:gd name="connsiteX2245" fmla="*/ 355098 w 1342548"/>
                <a:gd name="connsiteY2245" fmla="*/ 198395 h 986691"/>
                <a:gd name="connsiteX2246" fmla="*/ 356264 w 1342548"/>
                <a:gd name="connsiteY2246" fmla="*/ 198520 h 986691"/>
                <a:gd name="connsiteX2247" fmla="*/ 358000 w 1342548"/>
                <a:gd name="connsiteY2247" fmla="*/ 197831 h 986691"/>
                <a:gd name="connsiteX2248" fmla="*/ 359057 w 1342548"/>
                <a:gd name="connsiteY2248" fmla="*/ 196462 h 986691"/>
                <a:gd name="connsiteX2249" fmla="*/ 360574 w 1342548"/>
                <a:gd name="connsiteY2249" fmla="*/ 196744 h 986691"/>
                <a:gd name="connsiteX2250" fmla="*/ 361145 w 1342548"/>
                <a:gd name="connsiteY2250" fmla="*/ 197636 h 986691"/>
                <a:gd name="connsiteX2251" fmla="*/ 361427 w 1342548"/>
                <a:gd name="connsiteY2251" fmla="*/ 199161 h 986691"/>
                <a:gd name="connsiteX2252" fmla="*/ 362233 w 1342548"/>
                <a:gd name="connsiteY2252" fmla="*/ 201055 h 986691"/>
                <a:gd name="connsiteX2253" fmla="*/ 364157 w 1342548"/>
                <a:gd name="connsiteY2253" fmla="*/ 202463 h 986691"/>
                <a:gd name="connsiteX2254" fmla="*/ 366849 w 1342548"/>
                <a:gd name="connsiteY2254" fmla="*/ 203300 h 986691"/>
                <a:gd name="connsiteX2255" fmla="*/ 367224 w 1342548"/>
                <a:gd name="connsiteY2255" fmla="*/ 203988 h 986691"/>
                <a:gd name="connsiteX2256" fmla="*/ 367600 w 1342548"/>
                <a:gd name="connsiteY2256" fmla="*/ 205874 h 986691"/>
                <a:gd name="connsiteX2257" fmla="*/ 368327 w 1342548"/>
                <a:gd name="connsiteY2257" fmla="*/ 207180 h 986691"/>
                <a:gd name="connsiteX2258" fmla="*/ 369305 w 1342548"/>
                <a:gd name="connsiteY2258" fmla="*/ 208886 h 986691"/>
                <a:gd name="connsiteX2259" fmla="*/ 370236 w 1342548"/>
                <a:gd name="connsiteY2259" fmla="*/ 211992 h 986691"/>
                <a:gd name="connsiteX2260" fmla="*/ 370432 w 1342548"/>
                <a:gd name="connsiteY2260" fmla="*/ 214558 h 986691"/>
                <a:gd name="connsiteX2261" fmla="*/ 370862 w 1342548"/>
                <a:gd name="connsiteY2261" fmla="*/ 215966 h 986691"/>
                <a:gd name="connsiteX2262" fmla="*/ 372106 w 1342548"/>
                <a:gd name="connsiteY2262" fmla="*/ 218258 h 986691"/>
                <a:gd name="connsiteX2263" fmla="*/ 374093 w 1342548"/>
                <a:gd name="connsiteY2263" fmla="*/ 221920 h 986691"/>
                <a:gd name="connsiteX2264" fmla="*/ 375674 w 1342548"/>
                <a:gd name="connsiteY2264" fmla="*/ 225018 h 986691"/>
                <a:gd name="connsiteX2265" fmla="*/ 377504 w 1342548"/>
                <a:gd name="connsiteY2265" fmla="*/ 225620 h 986691"/>
                <a:gd name="connsiteX2266" fmla="*/ 379061 w 1342548"/>
                <a:gd name="connsiteY2266" fmla="*/ 226598 h 986691"/>
                <a:gd name="connsiteX2267" fmla="*/ 379953 w 1342548"/>
                <a:gd name="connsiteY2267" fmla="*/ 228883 h 986691"/>
                <a:gd name="connsiteX2268" fmla="*/ 381604 w 1342548"/>
                <a:gd name="connsiteY2268" fmla="*/ 233177 h 986691"/>
                <a:gd name="connsiteX2269" fmla="*/ 381870 w 1342548"/>
                <a:gd name="connsiteY2269" fmla="*/ 235978 h 986691"/>
                <a:gd name="connsiteX2270" fmla="*/ 382011 w 1342548"/>
                <a:gd name="connsiteY2270" fmla="*/ 238067 h 986691"/>
                <a:gd name="connsiteX2271" fmla="*/ 382550 w 1342548"/>
                <a:gd name="connsiteY2271" fmla="*/ 239014 h 986691"/>
                <a:gd name="connsiteX2272" fmla="*/ 382668 w 1342548"/>
                <a:gd name="connsiteY2272" fmla="*/ 240195 h 986691"/>
                <a:gd name="connsiteX2273" fmla="*/ 381291 w 1342548"/>
                <a:gd name="connsiteY2273" fmla="*/ 244678 h 986691"/>
                <a:gd name="connsiteX2274" fmla="*/ 380125 w 1342548"/>
                <a:gd name="connsiteY2274" fmla="*/ 246697 h 986691"/>
                <a:gd name="connsiteX2275" fmla="*/ 379977 w 1342548"/>
                <a:gd name="connsiteY2275" fmla="*/ 248394 h 986691"/>
                <a:gd name="connsiteX2276" fmla="*/ 380767 w 1342548"/>
                <a:gd name="connsiteY2276" fmla="*/ 251344 h 986691"/>
                <a:gd name="connsiteX2277" fmla="*/ 381854 w 1342548"/>
                <a:gd name="connsiteY2277" fmla="*/ 253628 h 986691"/>
                <a:gd name="connsiteX2278" fmla="*/ 381964 w 1342548"/>
                <a:gd name="connsiteY2278" fmla="*/ 255811 h 986691"/>
                <a:gd name="connsiteX2279" fmla="*/ 381040 w 1342548"/>
                <a:gd name="connsiteY2279" fmla="*/ 257407 h 986691"/>
                <a:gd name="connsiteX2280" fmla="*/ 379452 w 1342548"/>
                <a:gd name="connsiteY2280" fmla="*/ 259402 h 986691"/>
                <a:gd name="connsiteX2281" fmla="*/ 378685 w 1342548"/>
                <a:gd name="connsiteY2281" fmla="*/ 260544 h 986691"/>
                <a:gd name="connsiteX2282" fmla="*/ 377450 w 1342548"/>
                <a:gd name="connsiteY2282" fmla="*/ 261545 h 986691"/>
                <a:gd name="connsiteX2283" fmla="*/ 375556 w 1342548"/>
                <a:gd name="connsiteY2283" fmla="*/ 265394 h 986691"/>
                <a:gd name="connsiteX2284" fmla="*/ 374704 w 1342548"/>
                <a:gd name="connsiteY2284" fmla="*/ 269643 h 986691"/>
                <a:gd name="connsiteX2285" fmla="*/ 374508 w 1342548"/>
                <a:gd name="connsiteY2285" fmla="*/ 271825 h 986691"/>
                <a:gd name="connsiteX2286" fmla="*/ 375228 w 1342548"/>
                <a:gd name="connsiteY2286" fmla="*/ 273406 h 986691"/>
                <a:gd name="connsiteX2287" fmla="*/ 376433 w 1342548"/>
                <a:gd name="connsiteY2287" fmla="*/ 275142 h 986691"/>
                <a:gd name="connsiteX2288" fmla="*/ 376730 w 1342548"/>
                <a:gd name="connsiteY2288" fmla="*/ 276644 h 986691"/>
                <a:gd name="connsiteX2289" fmla="*/ 378709 w 1342548"/>
                <a:gd name="connsiteY2289" fmla="*/ 280001 h 986691"/>
                <a:gd name="connsiteX2290" fmla="*/ 379233 w 1342548"/>
                <a:gd name="connsiteY2290" fmla="*/ 282074 h 986691"/>
                <a:gd name="connsiteX2291" fmla="*/ 380047 w 1342548"/>
                <a:gd name="connsiteY2291" fmla="*/ 282144 h 986691"/>
                <a:gd name="connsiteX2292" fmla="*/ 380915 w 1342548"/>
                <a:gd name="connsiteY2292" fmla="*/ 281464 h 986691"/>
                <a:gd name="connsiteX2293" fmla="*/ 383035 w 1342548"/>
                <a:gd name="connsiteY2293" fmla="*/ 281417 h 986691"/>
                <a:gd name="connsiteX2294" fmla="*/ 384960 w 1342548"/>
                <a:gd name="connsiteY2294" fmla="*/ 282152 h 986691"/>
                <a:gd name="connsiteX2295" fmla="*/ 386806 w 1342548"/>
                <a:gd name="connsiteY2295" fmla="*/ 283686 h 986691"/>
                <a:gd name="connsiteX2296" fmla="*/ 388786 w 1342548"/>
                <a:gd name="connsiteY2296" fmla="*/ 284499 h 986691"/>
                <a:gd name="connsiteX2297" fmla="*/ 391618 w 1342548"/>
                <a:gd name="connsiteY2297" fmla="*/ 284296 h 986691"/>
                <a:gd name="connsiteX2298" fmla="*/ 393128 w 1342548"/>
                <a:gd name="connsiteY2298" fmla="*/ 285117 h 986691"/>
                <a:gd name="connsiteX2299" fmla="*/ 394755 w 1342548"/>
                <a:gd name="connsiteY2299" fmla="*/ 285790 h 986691"/>
                <a:gd name="connsiteX2300" fmla="*/ 398127 w 1342548"/>
                <a:gd name="connsiteY2300" fmla="*/ 286025 h 986691"/>
                <a:gd name="connsiteX2301" fmla="*/ 400654 w 1342548"/>
                <a:gd name="connsiteY2301" fmla="*/ 286017 h 986691"/>
                <a:gd name="connsiteX2302" fmla="*/ 404534 w 1342548"/>
                <a:gd name="connsiteY2302" fmla="*/ 286041 h 986691"/>
                <a:gd name="connsiteX2303" fmla="*/ 407671 w 1342548"/>
                <a:gd name="connsiteY2303" fmla="*/ 287073 h 986691"/>
                <a:gd name="connsiteX2304" fmla="*/ 413187 w 1342548"/>
                <a:gd name="connsiteY2304" fmla="*/ 287887 h 986691"/>
                <a:gd name="connsiteX2305" fmla="*/ 416598 w 1342548"/>
                <a:gd name="connsiteY2305" fmla="*/ 287824 h 986691"/>
                <a:gd name="connsiteX2306" fmla="*/ 421182 w 1342548"/>
                <a:gd name="connsiteY2306" fmla="*/ 287058 h 986691"/>
                <a:gd name="connsiteX2307" fmla="*/ 423991 w 1342548"/>
                <a:gd name="connsiteY2307" fmla="*/ 287543 h 986691"/>
                <a:gd name="connsiteX2308" fmla="*/ 432307 w 1342548"/>
                <a:gd name="connsiteY2308" fmla="*/ 288685 h 986691"/>
                <a:gd name="connsiteX2309" fmla="*/ 437174 w 1342548"/>
                <a:gd name="connsiteY2309" fmla="*/ 289882 h 986691"/>
                <a:gd name="connsiteX2310" fmla="*/ 440256 w 1342548"/>
                <a:gd name="connsiteY2310" fmla="*/ 291227 h 986691"/>
                <a:gd name="connsiteX2311" fmla="*/ 442423 w 1342548"/>
                <a:gd name="connsiteY2311" fmla="*/ 293355 h 986691"/>
                <a:gd name="connsiteX2312" fmla="*/ 444903 w 1342548"/>
                <a:gd name="connsiteY2312" fmla="*/ 296673 h 986691"/>
                <a:gd name="connsiteX2313" fmla="*/ 446875 w 1342548"/>
                <a:gd name="connsiteY2313" fmla="*/ 298190 h 986691"/>
                <a:gd name="connsiteX2314" fmla="*/ 452171 w 1342548"/>
                <a:gd name="connsiteY2314" fmla="*/ 299106 h 986691"/>
                <a:gd name="connsiteX2315" fmla="*/ 455809 w 1342548"/>
                <a:gd name="connsiteY2315" fmla="*/ 302970 h 986691"/>
                <a:gd name="connsiteX2316" fmla="*/ 458649 w 1342548"/>
                <a:gd name="connsiteY2316" fmla="*/ 304410 h 986691"/>
                <a:gd name="connsiteX2317" fmla="*/ 463429 w 1342548"/>
                <a:gd name="connsiteY2317" fmla="*/ 308142 h 986691"/>
                <a:gd name="connsiteX2318" fmla="*/ 466809 w 1342548"/>
                <a:gd name="connsiteY2318" fmla="*/ 309597 h 986691"/>
                <a:gd name="connsiteX2319" fmla="*/ 470853 w 1342548"/>
                <a:gd name="connsiteY2319" fmla="*/ 310935 h 986691"/>
                <a:gd name="connsiteX2320" fmla="*/ 477449 w 1342548"/>
                <a:gd name="connsiteY2320" fmla="*/ 310364 h 986691"/>
                <a:gd name="connsiteX2321" fmla="*/ 477816 w 1342548"/>
                <a:gd name="connsiteY2321" fmla="*/ 310864 h 986691"/>
                <a:gd name="connsiteX2322" fmla="*/ 477308 w 1342548"/>
                <a:gd name="connsiteY2322" fmla="*/ 312883 h 986691"/>
                <a:gd name="connsiteX2323" fmla="*/ 476909 w 1342548"/>
                <a:gd name="connsiteY2323" fmla="*/ 315644 h 986691"/>
                <a:gd name="connsiteX2324" fmla="*/ 476909 w 1342548"/>
                <a:gd name="connsiteY2324" fmla="*/ 317639 h 986691"/>
                <a:gd name="connsiteX2325" fmla="*/ 477590 w 1342548"/>
                <a:gd name="connsiteY2325" fmla="*/ 318657 h 986691"/>
                <a:gd name="connsiteX2326" fmla="*/ 480109 w 1342548"/>
                <a:gd name="connsiteY2326" fmla="*/ 319259 h 986691"/>
                <a:gd name="connsiteX2327" fmla="*/ 481298 w 1342548"/>
                <a:gd name="connsiteY2327" fmla="*/ 320237 h 986691"/>
                <a:gd name="connsiteX2328" fmla="*/ 482205 w 1342548"/>
                <a:gd name="connsiteY2328" fmla="*/ 322114 h 986691"/>
                <a:gd name="connsiteX2329" fmla="*/ 482729 w 1342548"/>
                <a:gd name="connsiteY2329" fmla="*/ 323280 h 986691"/>
                <a:gd name="connsiteX2330" fmla="*/ 484849 w 1342548"/>
                <a:gd name="connsiteY2330" fmla="*/ 329022 h 986691"/>
                <a:gd name="connsiteX2331" fmla="*/ 488245 w 1342548"/>
                <a:gd name="connsiteY2331" fmla="*/ 337479 h 986691"/>
                <a:gd name="connsiteX2332" fmla="*/ 488636 w 1342548"/>
                <a:gd name="connsiteY2332" fmla="*/ 340726 h 986691"/>
                <a:gd name="connsiteX2333" fmla="*/ 489794 w 1342548"/>
                <a:gd name="connsiteY2333" fmla="*/ 342815 h 986691"/>
                <a:gd name="connsiteX2334" fmla="*/ 493479 w 1342548"/>
                <a:gd name="connsiteY2334" fmla="*/ 346124 h 986691"/>
                <a:gd name="connsiteX2335" fmla="*/ 495411 w 1342548"/>
                <a:gd name="connsiteY2335" fmla="*/ 348573 h 986691"/>
                <a:gd name="connsiteX2336" fmla="*/ 498290 w 1342548"/>
                <a:gd name="connsiteY2336" fmla="*/ 351139 h 986691"/>
                <a:gd name="connsiteX2337" fmla="*/ 499237 w 1342548"/>
                <a:gd name="connsiteY2337" fmla="*/ 353510 h 986691"/>
                <a:gd name="connsiteX2338" fmla="*/ 499448 w 1342548"/>
                <a:gd name="connsiteY2338" fmla="*/ 356569 h 986691"/>
                <a:gd name="connsiteX2339" fmla="*/ 500176 w 1342548"/>
                <a:gd name="connsiteY2339" fmla="*/ 357359 h 986691"/>
                <a:gd name="connsiteX2340" fmla="*/ 505441 w 1342548"/>
                <a:gd name="connsiteY2340" fmla="*/ 356655 h 986691"/>
                <a:gd name="connsiteX2341" fmla="*/ 510002 w 1342548"/>
                <a:gd name="connsiteY2341" fmla="*/ 356162 h 986691"/>
                <a:gd name="connsiteX2342" fmla="*/ 518185 w 1342548"/>
                <a:gd name="connsiteY2342" fmla="*/ 355286 h 986691"/>
                <a:gd name="connsiteX2343" fmla="*/ 529451 w 1342548"/>
                <a:gd name="connsiteY2343" fmla="*/ 356882 h 986691"/>
                <a:gd name="connsiteX2344" fmla="*/ 541069 w 1342548"/>
                <a:gd name="connsiteY2344" fmla="*/ 358423 h 986691"/>
                <a:gd name="connsiteX2345" fmla="*/ 551341 w 1342548"/>
                <a:gd name="connsiteY2345" fmla="*/ 359784 h 986691"/>
                <a:gd name="connsiteX2346" fmla="*/ 556403 w 1342548"/>
                <a:gd name="connsiteY2346" fmla="*/ 360449 h 986691"/>
                <a:gd name="connsiteX2347" fmla="*/ 567841 w 1342548"/>
                <a:gd name="connsiteY2347" fmla="*/ 361881 h 986691"/>
                <a:gd name="connsiteX2348" fmla="*/ 574201 w 1342548"/>
                <a:gd name="connsiteY2348" fmla="*/ 360058 h 986691"/>
                <a:gd name="connsiteX2349" fmla="*/ 579169 w 1342548"/>
                <a:gd name="connsiteY2349" fmla="*/ 358634 h 986691"/>
                <a:gd name="connsiteX2350" fmla="*/ 581422 w 1342548"/>
                <a:gd name="connsiteY2350" fmla="*/ 358830 h 986691"/>
                <a:gd name="connsiteX2351" fmla="*/ 590920 w 1342548"/>
                <a:gd name="connsiteY2351" fmla="*/ 360434 h 986691"/>
                <a:gd name="connsiteX2352" fmla="*/ 596490 w 1342548"/>
                <a:gd name="connsiteY2352" fmla="*/ 361294 h 986691"/>
                <a:gd name="connsiteX2353" fmla="*/ 603500 w 1342548"/>
                <a:gd name="connsiteY2353" fmla="*/ 362374 h 986691"/>
                <a:gd name="connsiteX2354" fmla="*/ 608366 w 1342548"/>
                <a:gd name="connsiteY2354" fmla="*/ 362773 h 986691"/>
                <a:gd name="connsiteX2355" fmla="*/ 612356 w 1342548"/>
                <a:gd name="connsiteY2355" fmla="*/ 362749 h 986691"/>
                <a:gd name="connsiteX2356" fmla="*/ 614194 w 1342548"/>
                <a:gd name="connsiteY2356" fmla="*/ 363203 h 986691"/>
                <a:gd name="connsiteX2357" fmla="*/ 615970 w 1342548"/>
                <a:gd name="connsiteY2357" fmla="*/ 363899 h 986691"/>
                <a:gd name="connsiteX2358" fmla="*/ 617152 w 1342548"/>
                <a:gd name="connsiteY2358" fmla="*/ 364916 h 986691"/>
                <a:gd name="connsiteX2359" fmla="*/ 620797 w 1342548"/>
                <a:gd name="connsiteY2359" fmla="*/ 370049 h 986691"/>
                <a:gd name="connsiteX2360" fmla="*/ 622839 w 1342548"/>
                <a:gd name="connsiteY2360" fmla="*/ 372310 h 986691"/>
                <a:gd name="connsiteX2361" fmla="*/ 626884 w 1342548"/>
                <a:gd name="connsiteY2361" fmla="*/ 374015 h 986691"/>
                <a:gd name="connsiteX2362" fmla="*/ 636069 w 1342548"/>
                <a:gd name="connsiteY2362" fmla="*/ 375963 h 986691"/>
                <a:gd name="connsiteX2363" fmla="*/ 641154 w 1342548"/>
                <a:gd name="connsiteY2363" fmla="*/ 377144 h 986691"/>
                <a:gd name="connsiteX2364" fmla="*/ 646990 w 1342548"/>
                <a:gd name="connsiteY2364" fmla="*/ 378498 h 986691"/>
                <a:gd name="connsiteX2365" fmla="*/ 650840 w 1342548"/>
                <a:gd name="connsiteY2365" fmla="*/ 380540 h 986691"/>
                <a:gd name="connsiteX2366" fmla="*/ 655268 w 1342548"/>
                <a:gd name="connsiteY2366" fmla="*/ 382910 h 986691"/>
                <a:gd name="connsiteX2367" fmla="*/ 661002 w 1342548"/>
                <a:gd name="connsiteY2367" fmla="*/ 385977 h 986691"/>
                <a:gd name="connsiteX2368" fmla="*/ 667284 w 1342548"/>
                <a:gd name="connsiteY2368" fmla="*/ 384639 h 986691"/>
                <a:gd name="connsiteX2369" fmla="*/ 674044 w 1342548"/>
                <a:gd name="connsiteY2369" fmla="*/ 383192 h 986691"/>
                <a:gd name="connsiteX2370" fmla="*/ 678284 w 1342548"/>
                <a:gd name="connsiteY2370" fmla="*/ 382284 h 986691"/>
                <a:gd name="connsiteX2371" fmla="*/ 678284 w 1342548"/>
                <a:gd name="connsiteY2371" fmla="*/ 388684 h 986691"/>
                <a:gd name="connsiteX2372" fmla="*/ 684331 w 1342548"/>
                <a:gd name="connsiteY2372" fmla="*/ 389193 h 986691"/>
                <a:gd name="connsiteX2373" fmla="*/ 686225 w 1342548"/>
                <a:gd name="connsiteY2373" fmla="*/ 389122 h 986691"/>
                <a:gd name="connsiteX2374" fmla="*/ 688901 w 1342548"/>
                <a:gd name="connsiteY2374" fmla="*/ 390530 h 986691"/>
                <a:gd name="connsiteX2375" fmla="*/ 690402 w 1342548"/>
                <a:gd name="connsiteY2375" fmla="*/ 389936 h 986691"/>
                <a:gd name="connsiteX2376" fmla="*/ 691834 w 1342548"/>
                <a:gd name="connsiteY2376" fmla="*/ 388551 h 986691"/>
                <a:gd name="connsiteX2377" fmla="*/ 693626 w 1342548"/>
                <a:gd name="connsiteY2377" fmla="*/ 386360 h 986691"/>
                <a:gd name="connsiteX2378" fmla="*/ 696200 w 1342548"/>
                <a:gd name="connsiteY2378" fmla="*/ 385398 h 986691"/>
                <a:gd name="connsiteX2379" fmla="*/ 700651 w 1342548"/>
                <a:gd name="connsiteY2379" fmla="*/ 382942 h 986691"/>
                <a:gd name="connsiteX2380" fmla="*/ 701739 w 1342548"/>
                <a:gd name="connsiteY2380" fmla="*/ 382347 h 986691"/>
                <a:gd name="connsiteX2381" fmla="*/ 708349 w 1342548"/>
                <a:gd name="connsiteY2381" fmla="*/ 378850 h 986691"/>
                <a:gd name="connsiteX2382" fmla="*/ 718223 w 1342548"/>
                <a:gd name="connsiteY2382" fmla="*/ 374531 h 986691"/>
                <a:gd name="connsiteX2383" fmla="*/ 722651 w 1342548"/>
                <a:gd name="connsiteY2383" fmla="*/ 372435 h 986691"/>
                <a:gd name="connsiteX2384" fmla="*/ 723973 w 1342548"/>
                <a:gd name="connsiteY2384" fmla="*/ 371965 h 986691"/>
                <a:gd name="connsiteX2385" fmla="*/ 726476 w 1342548"/>
                <a:gd name="connsiteY2385" fmla="*/ 370894 h 986691"/>
                <a:gd name="connsiteX2386" fmla="*/ 728166 w 1342548"/>
                <a:gd name="connsiteY2386" fmla="*/ 370150 h 986691"/>
                <a:gd name="connsiteX2387" fmla="*/ 731155 w 1342548"/>
                <a:gd name="connsiteY2387" fmla="*/ 369556 h 986691"/>
                <a:gd name="connsiteX2388" fmla="*/ 735207 w 1342548"/>
                <a:gd name="connsiteY2388" fmla="*/ 369180 h 986691"/>
                <a:gd name="connsiteX2389" fmla="*/ 739635 w 1342548"/>
                <a:gd name="connsiteY2389" fmla="*/ 368367 h 986691"/>
                <a:gd name="connsiteX2390" fmla="*/ 749650 w 1342548"/>
                <a:gd name="connsiteY2390" fmla="*/ 366833 h 986691"/>
                <a:gd name="connsiteX2391" fmla="*/ 750909 w 1342548"/>
                <a:gd name="connsiteY2391" fmla="*/ 366692 h 986691"/>
                <a:gd name="connsiteX2392" fmla="*/ 756534 w 1342548"/>
                <a:gd name="connsiteY2392" fmla="*/ 366059 h 986691"/>
                <a:gd name="connsiteX2393" fmla="*/ 758928 w 1342548"/>
                <a:gd name="connsiteY2393" fmla="*/ 365464 h 986691"/>
                <a:gd name="connsiteX2394" fmla="*/ 762503 w 1342548"/>
                <a:gd name="connsiteY2394" fmla="*/ 365777 h 986691"/>
                <a:gd name="connsiteX2395" fmla="*/ 767174 w 1342548"/>
                <a:gd name="connsiteY2395" fmla="*/ 365996 h 986691"/>
                <a:gd name="connsiteX2396" fmla="*/ 770272 w 1342548"/>
                <a:gd name="connsiteY2396" fmla="*/ 366387 h 986691"/>
                <a:gd name="connsiteX2397" fmla="*/ 774379 w 1342548"/>
                <a:gd name="connsiteY2397" fmla="*/ 366082 h 986691"/>
                <a:gd name="connsiteX2398" fmla="*/ 780028 w 1342548"/>
                <a:gd name="connsiteY2398" fmla="*/ 365668 h 986691"/>
                <a:gd name="connsiteX2399" fmla="*/ 784597 w 1342548"/>
                <a:gd name="connsiteY2399" fmla="*/ 365730 h 986691"/>
                <a:gd name="connsiteX2400" fmla="*/ 786865 w 1342548"/>
                <a:gd name="connsiteY2400" fmla="*/ 365214 h 986691"/>
                <a:gd name="connsiteX2401" fmla="*/ 790214 w 1342548"/>
                <a:gd name="connsiteY2401" fmla="*/ 363594 h 986691"/>
                <a:gd name="connsiteX2402" fmla="*/ 792459 w 1342548"/>
                <a:gd name="connsiteY2402" fmla="*/ 362311 h 986691"/>
                <a:gd name="connsiteX2403" fmla="*/ 795988 w 1342548"/>
                <a:gd name="connsiteY2403" fmla="*/ 360754 h 986691"/>
                <a:gd name="connsiteX2404" fmla="*/ 800369 w 1342548"/>
                <a:gd name="connsiteY2404" fmla="*/ 359135 h 986691"/>
                <a:gd name="connsiteX2405" fmla="*/ 803420 w 1342548"/>
                <a:gd name="connsiteY2405" fmla="*/ 357664 h 986691"/>
                <a:gd name="connsiteX2406" fmla="*/ 805438 w 1342548"/>
                <a:gd name="connsiteY2406" fmla="*/ 356686 h 986691"/>
                <a:gd name="connsiteX2407" fmla="*/ 807887 w 1342548"/>
                <a:gd name="connsiteY2407" fmla="*/ 355763 h 986691"/>
                <a:gd name="connsiteX2408" fmla="*/ 808528 w 1342548"/>
                <a:gd name="connsiteY2408" fmla="*/ 354574 h 986691"/>
                <a:gd name="connsiteX2409" fmla="*/ 809233 w 1342548"/>
                <a:gd name="connsiteY2409" fmla="*/ 353659 h 986691"/>
                <a:gd name="connsiteX2410" fmla="*/ 810531 w 1342548"/>
                <a:gd name="connsiteY2410" fmla="*/ 352133 h 986691"/>
                <a:gd name="connsiteX2411" fmla="*/ 812871 w 1342548"/>
                <a:gd name="connsiteY2411" fmla="*/ 349285 h 986691"/>
                <a:gd name="connsiteX2412" fmla="*/ 814654 w 1342548"/>
                <a:gd name="connsiteY2412" fmla="*/ 346789 h 986691"/>
                <a:gd name="connsiteX2413" fmla="*/ 815530 w 1342548"/>
                <a:gd name="connsiteY2413" fmla="*/ 345678 h 986691"/>
                <a:gd name="connsiteX2414" fmla="*/ 817533 w 1342548"/>
                <a:gd name="connsiteY2414" fmla="*/ 343183 h 986691"/>
                <a:gd name="connsiteX2415" fmla="*/ 819153 w 1342548"/>
                <a:gd name="connsiteY2415" fmla="*/ 341297 h 986691"/>
                <a:gd name="connsiteX2416" fmla="*/ 821218 w 1342548"/>
                <a:gd name="connsiteY2416" fmla="*/ 338755 h 986691"/>
                <a:gd name="connsiteX2417" fmla="*/ 822955 w 1342548"/>
                <a:gd name="connsiteY2417" fmla="*/ 337933 h 986691"/>
                <a:gd name="connsiteX2418" fmla="*/ 825161 w 1342548"/>
                <a:gd name="connsiteY2418" fmla="*/ 337237 h 986691"/>
                <a:gd name="connsiteX2419" fmla="*/ 830958 w 1342548"/>
                <a:gd name="connsiteY2419" fmla="*/ 334741 h 986691"/>
                <a:gd name="connsiteX2420" fmla="*/ 832108 w 1342548"/>
                <a:gd name="connsiteY2420" fmla="*/ 334202 h 986691"/>
                <a:gd name="connsiteX2421" fmla="*/ 833071 w 1342548"/>
                <a:gd name="connsiteY2421" fmla="*/ 334092 h 986691"/>
                <a:gd name="connsiteX2422" fmla="*/ 835121 w 1342548"/>
                <a:gd name="connsiteY2422" fmla="*/ 332074 h 986691"/>
                <a:gd name="connsiteX2423" fmla="*/ 836857 w 1342548"/>
                <a:gd name="connsiteY2423" fmla="*/ 330321 h 986691"/>
                <a:gd name="connsiteX2424" fmla="*/ 837992 w 1342548"/>
                <a:gd name="connsiteY2424" fmla="*/ 329015 h 986691"/>
                <a:gd name="connsiteX2425" fmla="*/ 840346 w 1342548"/>
                <a:gd name="connsiteY2425" fmla="*/ 328538 h 986691"/>
                <a:gd name="connsiteX2426" fmla="*/ 841551 w 1342548"/>
                <a:gd name="connsiteY2426" fmla="*/ 327591 h 986691"/>
                <a:gd name="connsiteX2427" fmla="*/ 841763 w 1342548"/>
                <a:gd name="connsiteY2427" fmla="*/ 326355 h 986691"/>
                <a:gd name="connsiteX2428" fmla="*/ 841520 w 1342548"/>
                <a:gd name="connsiteY2428" fmla="*/ 324461 h 986691"/>
                <a:gd name="connsiteX2429" fmla="*/ 840386 w 1342548"/>
                <a:gd name="connsiteY2429" fmla="*/ 322521 h 986691"/>
                <a:gd name="connsiteX2430" fmla="*/ 839431 w 1342548"/>
                <a:gd name="connsiteY2430" fmla="*/ 320823 h 986691"/>
                <a:gd name="connsiteX2431" fmla="*/ 836067 w 1342548"/>
                <a:gd name="connsiteY2431" fmla="*/ 317585 h 986691"/>
                <a:gd name="connsiteX2432" fmla="*/ 834283 w 1342548"/>
                <a:gd name="connsiteY2432" fmla="*/ 315574 h 986691"/>
                <a:gd name="connsiteX2433" fmla="*/ 832468 w 1342548"/>
                <a:gd name="connsiteY2433" fmla="*/ 312984 h 986691"/>
                <a:gd name="connsiteX2434" fmla="*/ 831725 w 1342548"/>
                <a:gd name="connsiteY2434" fmla="*/ 310551 h 986691"/>
                <a:gd name="connsiteX2435" fmla="*/ 830481 w 1342548"/>
                <a:gd name="connsiteY2435" fmla="*/ 309002 h 986691"/>
                <a:gd name="connsiteX2436" fmla="*/ 829887 w 1342548"/>
                <a:gd name="connsiteY2436" fmla="*/ 307625 h 986691"/>
                <a:gd name="connsiteX2437" fmla="*/ 830074 w 1342548"/>
                <a:gd name="connsiteY2437" fmla="*/ 306037 h 986691"/>
                <a:gd name="connsiteX2438" fmla="*/ 831803 w 1342548"/>
                <a:gd name="connsiteY2438" fmla="*/ 303205 h 986691"/>
                <a:gd name="connsiteX2439" fmla="*/ 832351 w 1342548"/>
                <a:gd name="connsiteY2439" fmla="*/ 301414 h 986691"/>
                <a:gd name="connsiteX2440" fmla="*/ 833071 w 1342548"/>
                <a:gd name="connsiteY2440" fmla="*/ 298245 h 986691"/>
                <a:gd name="connsiteX2441" fmla="*/ 834690 w 1342548"/>
                <a:gd name="connsiteY2441" fmla="*/ 293496 h 986691"/>
                <a:gd name="connsiteX2442" fmla="*/ 836012 w 1342548"/>
                <a:gd name="connsiteY2442" fmla="*/ 291267 h 986691"/>
                <a:gd name="connsiteX2443" fmla="*/ 837538 w 1342548"/>
                <a:gd name="connsiteY2443" fmla="*/ 289092 h 986691"/>
                <a:gd name="connsiteX2444" fmla="*/ 840769 w 1342548"/>
                <a:gd name="connsiteY2444" fmla="*/ 286166 h 986691"/>
                <a:gd name="connsiteX2445" fmla="*/ 843726 w 1342548"/>
                <a:gd name="connsiteY2445" fmla="*/ 285626 h 986691"/>
                <a:gd name="connsiteX2446" fmla="*/ 845487 w 1342548"/>
                <a:gd name="connsiteY2446" fmla="*/ 286205 h 986691"/>
                <a:gd name="connsiteX2447" fmla="*/ 849422 w 1342548"/>
                <a:gd name="connsiteY2447" fmla="*/ 286205 h 986691"/>
                <a:gd name="connsiteX2448" fmla="*/ 852042 w 1342548"/>
                <a:gd name="connsiteY2448" fmla="*/ 286361 h 986691"/>
                <a:gd name="connsiteX2449" fmla="*/ 853975 w 1342548"/>
                <a:gd name="connsiteY2449" fmla="*/ 287824 h 986691"/>
                <a:gd name="connsiteX2450" fmla="*/ 856111 w 1342548"/>
                <a:gd name="connsiteY2450" fmla="*/ 290711 h 986691"/>
                <a:gd name="connsiteX2451" fmla="*/ 858528 w 1342548"/>
                <a:gd name="connsiteY2451" fmla="*/ 291767 h 986691"/>
                <a:gd name="connsiteX2452" fmla="*/ 866054 w 1342548"/>
                <a:gd name="connsiteY2452" fmla="*/ 294028 h 986691"/>
                <a:gd name="connsiteX2453" fmla="*/ 869270 w 1342548"/>
                <a:gd name="connsiteY2453" fmla="*/ 294506 h 986691"/>
                <a:gd name="connsiteX2454" fmla="*/ 871570 w 1342548"/>
                <a:gd name="connsiteY2454" fmla="*/ 294607 h 986691"/>
                <a:gd name="connsiteX2455" fmla="*/ 874973 w 1342548"/>
                <a:gd name="connsiteY2455" fmla="*/ 295350 h 986691"/>
                <a:gd name="connsiteX2456" fmla="*/ 876115 w 1342548"/>
                <a:gd name="connsiteY2456" fmla="*/ 295515 h 986691"/>
                <a:gd name="connsiteX2457" fmla="*/ 877860 w 1342548"/>
                <a:gd name="connsiteY2457" fmla="*/ 296023 h 986691"/>
                <a:gd name="connsiteX2458" fmla="*/ 879299 w 1342548"/>
                <a:gd name="connsiteY2458" fmla="*/ 295476 h 986691"/>
                <a:gd name="connsiteX2459" fmla="*/ 881482 w 1342548"/>
                <a:gd name="connsiteY2459" fmla="*/ 293543 h 986691"/>
                <a:gd name="connsiteX2460" fmla="*/ 884228 w 1342548"/>
                <a:gd name="connsiteY2460" fmla="*/ 291376 h 986691"/>
                <a:gd name="connsiteX2461" fmla="*/ 885409 w 1342548"/>
                <a:gd name="connsiteY2461" fmla="*/ 290875 h 986691"/>
                <a:gd name="connsiteX2462" fmla="*/ 887592 w 1342548"/>
                <a:gd name="connsiteY2462" fmla="*/ 289937 h 986691"/>
                <a:gd name="connsiteX2463" fmla="*/ 888687 w 1342548"/>
                <a:gd name="connsiteY2463" fmla="*/ 289053 h 986691"/>
                <a:gd name="connsiteX2464" fmla="*/ 890604 w 1342548"/>
                <a:gd name="connsiteY2464" fmla="*/ 286612 h 986691"/>
                <a:gd name="connsiteX2465" fmla="*/ 893092 w 1342548"/>
                <a:gd name="connsiteY2465" fmla="*/ 284718 h 986691"/>
                <a:gd name="connsiteX2466" fmla="*/ 896127 w 1342548"/>
                <a:gd name="connsiteY2466" fmla="*/ 281871 h 986691"/>
                <a:gd name="connsiteX2467" fmla="*/ 897622 w 1342548"/>
                <a:gd name="connsiteY2467" fmla="*/ 279727 h 986691"/>
                <a:gd name="connsiteX2468" fmla="*/ 897951 w 1342548"/>
                <a:gd name="connsiteY2468" fmla="*/ 278342 h 986691"/>
                <a:gd name="connsiteX2469" fmla="*/ 898279 w 1342548"/>
                <a:gd name="connsiteY2469" fmla="*/ 276840 h 986691"/>
                <a:gd name="connsiteX2470" fmla="*/ 899218 w 1342548"/>
                <a:gd name="connsiteY2470" fmla="*/ 276050 h 986691"/>
                <a:gd name="connsiteX2471" fmla="*/ 901064 w 1342548"/>
                <a:gd name="connsiteY2471" fmla="*/ 275322 h 986691"/>
                <a:gd name="connsiteX2472" fmla="*/ 903145 w 1342548"/>
                <a:gd name="connsiteY2472" fmla="*/ 275127 h 986691"/>
                <a:gd name="connsiteX2473" fmla="*/ 907104 w 1342548"/>
                <a:gd name="connsiteY2473" fmla="*/ 276418 h 986691"/>
                <a:gd name="connsiteX2474" fmla="*/ 912455 w 1342548"/>
                <a:gd name="connsiteY2474" fmla="*/ 276050 h 986691"/>
                <a:gd name="connsiteX2475" fmla="*/ 913652 w 1342548"/>
                <a:gd name="connsiteY2475" fmla="*/ 275862 h 986691"/>
                <a:gd name="connsiteX2476" fmla="*/ 918526 w 1342548"/>
                <a:gd name="connsiteY2476" fmla="*/ 275119 h 986691"/>
                <a:gd name="connsiteX2477" fmla="*/ 920724 w 1342548"/>
                <a:gd name="connsiteY2477" fmla="*/ 274509 h 986691"/>
                <a:gd name="connsiteX2478" fmla="*/ 923823 w 1342548"/>
                <a:gd name="connsiteY2478" fmla="*/ 273922 h 986691"/>
                <a:gd name="connsiteX2479" fmla="*/ 926201 w 1342548"/>
                <a:gd name="connsiteY2479" fmla="*/ 271528 h 986691"/>
                <a:gd name="connsiteX2480" fmla="*/ 929385 w 1342548"/>
                <a:gd name="connsiteY2480" fmla="*/ 268673 h 986691"/>
                <a:gd name="connsiteX2481" fmla="*/ 931701 w 1342548"/>
                <a:gd name="connsiteY2481" fmla="*/ 267084 h 986691"/>
                <a:gd name="connsiteX2482" fmla="*/ 933242 w 1342548"/>
                <a:gd name="connsiteY2482" fmla="*/ 266779 h 986691"/>
                <a:gd name="connsiteX2483" fmla="*/ 935166 w 1342548"/>
                <a:gd name="connsiteY2483" fmla="*/ 265128 h 986691"/>
                <a:gd name="connsiteX2484" fmla="*/ 936113 w 1342548"/>
                <a:gd name="connsiteY2484" fmla="*/ 263353 h 986691"/>
                <a:gd name="connsiteX2485" fmla="*/ 935863 w 1342548"/>
                <a:gd name="connsiteY2485" fmla="*/ 261788 h 986691"/>
                <a:gd name="connsiteX2486" fmla="*/ 935503 w 1342548"/>
                <a:gd name="connsiteY2486" fmla="*/ 260497 h 986691"/>
                <a:gd name="connsiteX2487" fmla="*/ 936637 w 1342548"/>
                <a:gd name="connsiteY2487" fmla="*/ 258095 h 986691"/>
                <a:gd name="connsiteX2488" fmla="*/ 938687 w 1342548"/>
                <a:gd name="connsiteY2488" fmla="*/ 253886 h 986691"/>
                <a:gd name="connsiteX2489" fmla="*/ 940596 w 1342548"/>
                <a:gd name="connsiteY2489" fmla="*/ 251923 h 986691"/>
                <a:gd name="connsiteX2490" fmla="*/ 942176 w 1342548"/>
                <a:gd name="connsiteY2490" fmla="*/ 250334 h 986691"/>
                <a:gd name="connsiteX2491" fmla="*/ 943186 w 1342548"/>
                <a:gd name="connsiteY2491" fmla="*/ 247776 h 986691"/>
                <a:gd name="connsiteX2492" fmla="*/ 944429 w 1342548"/>
                <a:gd name="connsiteY2492" fmla="*/ 247041 h 986691"/>
                <a:gd name="connsiteX2493" fmla="*/ 945955 w 1342548"/>
                <a:gd name="connsiteY2493" fmla="*/ 246759 h 986691"/>
                <a:gd name="connsiteX2494" fmla="*/ 948106 w 1342548"/>
                <a:gd name="connsiteY2494" fmla="*/ 245022 h 986691"/>
                <a:gd name="connsiteX2495" fmla="*/ 949687 w 1342548"/>
                <a:gd name="connsiteY2495" fmla="*/ 244670 h 986691"/>
                <a:gd name="connsiteX2496" fmla="*/ 952315 w 1342548"/>
                <a:gd name="connsiteY2496" fmla="*/ 245499 h 986691"/>
                <a:gd name="connsiteX2497" fmla="*/ 956204 w 1342548"/>
                <a:gd name="connsiteY2497" fmla="*/ 245711 h 986691"/>
                <a:gd name="connsiteX2498" fmla="*/ 958684 w 1342548"/>
                <a:gd name="connsiteY2498" fmla="*/ 245797 h 986691"/>
                <a:gd name="connsiteX2499" fmla="*/ 960100 w 1342548"/>
                <a:gd name="connsiteY2499" fmla="*/ 245484 h 986691"/>
                <a:gd name="connsiteX2500" fmla="*/ 960616 w 1342548"/>
                <a:gd name="connsiteY2500" fmla="*/ 244553 h 986691"/>
                <a:gd name="connsiteX2501" fmla="*/ 960601 w 1342548"/>
                <a:gd name="connsiteY2501" fmla="*/ 243113 h 986691"/>
                <a:gd name="connsiteX2502" fmla="*/ 961390 w 1342548"/>
                <a:gd name="connsiteY2502" fmla="*/ 239906 h 986691"/>
                <a:gd name="connsiteX2503" fmla="*/ 961688 w 1342548"/>
                <a:gd name="connsiteY2503" fmla="*/ 238849 h 986691"/>
                <a:gd name="connsiteX2504" fmla="*/ 962400 w 1342548"/>
                <a:gd name="connsiteY2504" fmla="*/ 238357 h 986691"/>
                <a:gd name="connsiteX2505" fmla="*/ 964794 w 1342548"/>
                <a:gd name="connsiteY2505" fmla="*/ 238294 h 986691"/>
                <a:gd name="connsiteX2506" fmla="*/ 966406 w 1342548"/>
                <a:gd name="connsiteY2506" fmla="*/ 239444 h 986691"/>
                <a:gd name="connsiteX2507" fmla="*/ 967516 w 1342548"/>
                <a:gd name="connsiteY2507" fmla="*/ 240399 h 986691"/>
                <a:gd name="connsiteX2508" fmla="*/ 969058 w 1342548"/>
                <a:gd name="connsiteY2508" fmla="*/ 240524 h 986691"/>
                <a:gd name="connsiteX2509" fmla="*/ 970646 w 1342548"/>
                <a:gd name="connsiteY2509" fmla="*/ 239898 h 986691"/>
                <a:gd name="connsiteX2510" fmla="*/ 972766 w 1342548"/>
                <a:gd name="connsiteY2510" fmla="*/ 237300 h 986691"/>
                <a:gd name="connsiteX2511" fmla="*/ 976302 w 1342548"/>
                <a:gd name="connsiteY2511" fmla="*/ 235791 h 986691"/>
                <a:gd name="connsiteX2512" fmla="*/ 978180 w 1342548"/>
                <a:gd name="connsiteY2512" fmla="*/ 235407 h 986691"/>
                <a:gd name="connsiteX2513" fmla="*/ 981512 w 1342548"/>
                <a:gd name="connsiteY2513" fmla="*/ 234179 h 986691"/>
                <a:gd name="connsiteX2514" fmla="*/ 983617 w 1342548"/>
                <a:gd name="connsiteY2514" fmla="*/ 234625 h 986691"/>
                <a:gd name="connsiteX2515" fmla="*/ 987482 w 1342548"/>
                <a:gd name="connsiteY2515" fmla="*/ 234985 h 986691"/>
                <a:gd name="connsiteX2516" fmla="*/ 988976 w 1342548"/>
                <a:gd name="connsiteY2516" fmla="*/ 234672 h 986691"/>
                <a:gd name="connsiteX2517" fmla="*/ 990603 w 1342548"/>
                <a:gd name="connsiteY2517" fmla="*/ 234985 h 986691"/>
                <a:gd name="connsiteX2518" fmla="*/ 992082 w 1342548"/>
                <a:gd name="connsiteY2518" fmla="*/ 233224 h 986691"/>
                <a:gd name="connsiteX2519" fmla="*/ 993256 w 1342548"/>
                <a:gd name="connsiteY2519" fmla="*/ 232802 h 986691"/>
                <a:gd name="connsiteX2520" fmla="*/ 995743 w 1342548"/>
                <a:gd name="connsiteY2520" fmla="*/ 233616 h 986691"/>
                <a:gd name="connsiteX2521" fmla="*/ 997308 w 1342548"/>
                <a:gd name="connsiteY2521" fmla="*/ 234977 h 986691"/>
                <a:gd name="connsiteX2522" fmla="*/ 1000234 w 1342548"/>
                <a:gd name="connsiteY2522" fmla="*/ 236683 h 986691"/>
                <a:gd name="connsiteX2523" fmla="*/ 1003966 w 1342548"/>
                <a:gd name="connsiteY2523" fmla="*/ 237480 h 986691"/>
                <a:gd name="connsiteX2524" fmla="*/ 1007087 w 1342548"/>
                <a:gd name="connsiteY2524" fmla="*/ 237074 h 986691"/>
                <a:gd name="connsiteX2525" fmla="*/ 1010295 w 1342548"/>
                <a:gd name="connsiteY2525" fmla="*/ 237793 h 986691"/>
                <a:gd name="connsiteX2526" fmla="*/ 1012188 w 1342548"/>
                <a:gd name="connsiteY2526" fmla="*/ 237731 h 986691"/>
                <a:gd name="connsiteX2527" fmla="*/ 1013088 w 1342548"/>
                <a:gd name="connsiteY2527" fmla="*/ 237058 h 986691"/>
                <a:gd name="connsiteX2528" fmla="*/ 1015717 w 1342548"/>
                <a:gd name="connsiteY2528" fmla="*/ 235626 h 986691"/>
                <a:gd name="connsiteX2529" fmla="*/ 1016343 w 1342548"/>
                <a:gd name="connsiteY2529" fmla="*/ 233686 h 986691"/>
                <a:gd name="connsiteX2530" fmla="*/ 1016084 w 1342548"/>
                <a:gd name="connsiteY2530" fmla="*/ 231816 h 986691"/>
                <a:gd name="connsiteX2531" fmla="*/ 1016389 w 1342548"/>
                <a:gd name="connsiteY2531" fmla="*/ 229696 h 986691"/>
                <a:gd name="connsiteX2532" fmla="*/ 1015615 w 1342548"/>
                <a:gd name="connsiteY2532" fmla="*/ 228131 h 986691"/>
                <a:gd name="connsiteX2533" fmla="*/ 1013988 w 1342548"/>
                <a:gd name="connsiteY2533" fmla="*/ 225816 h 986691"/>
                <a:gd name="connsiteX2534" fmla="*/ 1013354 w 1342548"/>
                <a:gd name="connsiteY2534" fmla="*/ 224267 h 986691"/>
                <a:gd name="connsiteX2535" fmla="*/ 1013299 w 1342548"/>
                <a:gd name="connsiteY2535" fmla="*/ 222240 h 986691"/>
                <a:gd name="connsiteX2536" fmla="*/ 1012282 w 1342548"/>
                <a:gd name="connsiteY2536" fmla="*/ 220308 h 986691"/>
                <a:gd name="connsiteX2537" fmla="*/ 1009841 w 1342548"/>
                <a:gd name="connsiteY2537" fmla="*/ 217977 h 986691"/>
                <a:gd name="connsiteX2538" fmla="*/ 1008237 w 1342548"/>
                <a:gd name="connsiteY2538" fmla="*/ 216897 h 986691"/>
                <a:gd name="connsiteX2539" fmla="*/ 1004936 w 1342548"/>
                <a:gd name="connsiteY2539" fmla="*/ 212860 h 986691"/>
                <a:gd name="connsiteX2540" fmla="*/ 1003817 w 1342548"/>
                <a:gd name="connsiteY2540" fmla="*/ 211913 h 986691"/>
                <a:gd name="connsiteX2541" fmla="*/ 1003434 w 1342548"/>
                <a:gd name="connsiteY2541" fmla="*/ 211249 h 986691"/>
                <a:gd name="connsiteX2542" fmla="*/ 1003050 w 1342548"/>
                <a:gd name="connsiteY2542" fmla="*/ 209895 h 986691"/>
                <a:gd name="connsiteX2543" fmla="*/ 1001830 w 1342548"/>
                <a:gd name="connsiteY2543" fmla="*/ 209246 h 986691"/>
                <a:gd name="connsiteX2544" fmla="*/ 1000226 w 1342548"/>
                <a:gd name="connsiteY2544" fmla="*/ 208189 h 986691"/>
                <a:gd name="connsiteX2545" fmla="*/ 999365 w 1342548"/>
                <a:gd name="connsiteY2545" fmla="*/ 207110 h 986691"/>
                <a:gd name="connsiteX2546" fmla="*/ 998802 w 1342548"/>
                <a:gd name="connsiteY2546" fmla="*/ 205232 h 986691"/>
                <a:gd name="connsiteX2547" fmla="*/ 998466 w 1342548"/>
                <a:gd name="connsiteY2547" fmla="*/ 204004 h 986691"/>
                <a:gd name="connsiteX2548" fmla="*/ 997050 w 1342548"/>
                <a:gd name="connsiteY2548" fmla="*/ 202987 h 986691"/>
                <a:gd name="connsiteX2549" fmla="*/ 995634 w 1342548"/>
                <a:gd name="connsiteY2549" fmla="*/ 202416 h 986691"/>
                <a:gd name="connsiteX2550" fmla="*/ 994038 w 1342548"/>
                <a:gd name="connsiteY2550" fmla="*/ 201696 h 986691"/>
                <a:gd name="connsiteX2551" fmla="*/ 991393 w 1342548"/>
                <a:gd name="connsiteY2551" fmla="*/ 200640 h 986691"/>
                <a:gd name="connsiteX2552" fmla="*/ 989868 w 1342548"/>
                <a:gd name="connsiteY2552" fmla="*/ 198535 h 986691"/>
                <a:gd name="connsiteX2553" fmla="*/ 987177 w 1342548"/>
                <a:gd name="connsiteY2553" fmla="*/ 194585 h 986691"/>
                <a:gd name="connsiteX2554" fmla="*/ 985651 w 1342548"/>
                <a:gd name="connsiteY2554" fmla="*/ 193254 h 986691"/>
                <a:gd name="connsiteX2555" fmla="*/ 979971 w 1342548"/>
                <a:gd name="connsiteY2555" fmla="*/ 192746 h 986691"/>
                <a:gd name="connsiteX2556" fmla="*/ 977929 w 1342548"/>
                <a:gd name="connsiteY2556" fmla="*/ 191784 h 986691"/>
                <a:gd name="connsiteX2557" fmla="*/ 975621 w 1342548"/>
                <a:gd name="connsiteY2557" fmla="*/ 192112 h 986691"/>
                <a:gd name="connsiteX2558" fmla="*/ 974244 w 1342548"/>
                <a:gd name="connsiteY2558" fmla="*/ 192746 h 986691"/>
                <a:gd name="connsiteX2559" fmla="*/ 971194 w 1342548"/>
                <a:gd name="connsiteY2559" fmla="*/ 192738 h 986691"/>
                <a:gd name="connsiteX2560" fmla="*/ 969613 w 1342548"/>
                <a:gd name="connsiteY2560" fmla="*/ 193129 h 986691"/>
                <a:gd name="connsiteX2561" fmla="*/ 967602 w 1342548"/>
                <a:gd name="connsiteY2561" fmla="*/ 195735 h 986691"/>
                <a:gd name="connsiteX2562" fmla="*/ 964934 w 1342548"/>
                <a:gd name="connsiteY2562" fmla="*/ 199114 h 986691"/>
                <a:gd name="connsiteX2563" fmla="*/ 962736 w 1342548"/>
                <a:gd name="connsiteY2563" fmla="*/ 201172 h 986691"/>
                <a:gd name="connsiteX2564" fmla="*/ 961172 w 1342548"/>
                <a:gd name="connsiteY2564" fmla="*/ 203308 h 986691"/>
                <a:gd name="connsiteX2565" fmla="*/ 960444 w 1342548"/>
                <a:gd name="connsiteY2565" fmla="*/ 204074 h 986691"/>
                <a:gd name="connsiteX2566" fmla="*/ 959020 w 1342548"/>
                <a:gd name="connsiteY2566" fmla="*/ 203613 h 986691"/>
                <a:gd name="connsiteX2567" fmla="*/ 957064 w 1342548"/>
                <a:gd name="connsiteY2567" fmla="*/ 201211 h 986691"/>
                <a:gd name="connsiteX2568" fmla="*/ 954271 w 1342548"/>
                <a:gd name="connsiteY2568" fmla="*/ 199060 h 986691"/>
                <a:gd name="connsiteX2569" fmla="*/ 951682 w 1342548"/>
                <a:gd name="connsiteY2569" fmla="*/ 198082 h 986691"/>
                <a:gd name="connsiteX2570" fmla="*/ 950571 w 1342548"/>
                <a:gd name="connsiteY2570" fmla="*/ 197542 h 986691"/>
                <a:gd name="connsiteX2571" fmla="*/ 947481 w 1342548"/>
                <a:gd name="connsiteY2571" fmla="*/ 196994 h 986691"/>
                <a:gd name="connsiteX2572" fmla="*/ 945095 w 1342548"/>
                <a:gd name="connsiteY2572" fmla="*/ 197166 h 986691"/>
                <a:gd name="connsiteX2573" fmla="*/ 942051 w 1342548"/>
                <a:gd name="connsiteY2573" fmla="*/ 197980 h 986691"/>
                <a:gd name="connsiteX2574" fmla="*/ 939078 w 1342548"/>
                <a:gd name="connsiteY2574" fmla="*/ 197831 h 986691"/>
                <a:gd name="connsiteX2575" fmla="*/ 937741 w 1342548"/>
                <a:gd name="connsiteY2575" fmla="*/ 197315 h 986691"/>
                <a:gd name="connsiteX2576" fmla="*/ 935847 w 1342548"/>
                <a:gd name="connsiteY2576" fmla="*/ 197370 h 986691"/>
                <a:gd name="connsiteX2577" fmla="*/ 932421 w 1342548"/>
                <a:gd name="connsiteY2577" fmla="*/ 199607 h 986691"/>
                <a:gd name="connsiteX2578" fmla="*/ 930644 w 1342548"/>
                <a:gd name="connsiteY2578" fmla="*/ 202150 h 986691"/>
                <a:gd name="connsiteX2579" fmla="*/ 928540 w 1342548"/>
                <a:gd name="connsiteY2579" fmla="*/ 202948 h 986691"/>
                <a:gd name="connsiteX2580" fmla="*/ 926639 w 1342548"/>
                <a:gd name="connsiteY2580" fmla="*/ 201281 h 986691"/>
                <a:gd name="connsiteX2581" fmla="*/ 924448 w 1342548"/>
                <a:gd name="connsiteY2581" fmla="*/ 199310 h 986691"/>
                <a:gd name="connsiteX2582" fmla="*/ 922352 w 1342548"/>
                <a:gd name="connsiteY2582" fmla="*/ 196838 h 986691"/>
                <a:gd name="connsiteX2583" fmla="*/ 921061 w 1342548"/>
                <a:gd name="connsiteY2583" fmla="*/ 194545 h 986691"/>
                <a:gd name="connsiteX2584" fmla="*/ 920341 w 1342548"/>
                <a:gd name="connsiteY2584" fmla="*/ 188459 h 986691"/>
                <a:gd name="connsiteX2585" fmla="*/ 922852 w 1342548"/>
                <a:gd name="connsiteY2585" fmla="*/ 186644 h 986691"/>
                <a:gd name="connsiteX2586" fmla="*/ 926060 w 1342548"/>
                <a:gd name="connsiteY2586" fmla="*/ 184602 h 986691"/>
                <a:gd name="connsiteX2587" fmla="*/ 926302 w 1342548"/>
                <a:gd name="connsiteY2587" fmla="*/ 181371 h 986691"/>
                <a:gd name="connsiteX2588" fmla="*/ 926185 w 1342548"/>
                <a:gd name="connsiteY2588" fmla="*/ 177764 h 986691"/>
                <a:gd name="connsiteX2589" fmla="*/ 926819 w 1342548"/>
                <a:gd name="connsiteY2589" fmla="*/ 173743 h 986691"/>
                <a:gd name="connsiteX2590" fmla="*/ 929745 w 1342548"/>
                <a:gd name="connsiteY2590" fmla="*/ 170027 h 986691"/>
                <a:gd name="connsiteX2591" fmla="*/ 931317 w 1342548"/>
                <a:gd name="connsiteY2591" fmla="*/ 166944 h 986691"/>
                <a:gd name="connsiteX2592" fmla="*/ 931513 w 1342548"/>
                <a:gd name="connsiteY2592" fmla="*/ 165020 h 986691"/>
                <a:gd name="connsiteX2593" fmla="*/ 932921 w 1342548"/>
                <a:gd name="connsiteY2593" fmla="*/ 161820 h 986691"/>
                <a:gd name="connsiteX2594" fmla="*/ 934267 w 1342548"/>
                <a:gd name="connsiteY2594" fmla="*/ 158440 h 986691"/>
                <a:gd name="connsiteX2595" fmla="*/ 936105 w 1342548"/>
                <a:gd name="connsiteY2595" fmla="*/ 153997 h 986691"/>
                <a:gd name="connsiteX2596" fmla="*/ 939587 w 1342548"/>
                <a:gd name="connsiteY2596" fmla="*/ 146079 h 986691"/>
                <a:gd name="connsiteX2597" fmla="*/ 943702 w 1342548"/>
                <a:gd name="connsiteY2597" fmla="*/ 136675 h 986691"/>
                <a:gd name="connsiteX2598" fmla="*/ 945759 w 1342548"/>
                <a:gd name="connsiteY2598" fmla="*/ 131966 h 986691"/>
                <a:gd name="connsiteX2599" fmla="*/ 950274 w 1342548"/>
                <a:gd name="connsiteY2599" fmla="*/ 134884 h 986691"/>
                <a:gd name="connsiteX2600" fmla="*/ 953184 w 1342548"/>
                <a:gd name="connsiteY2600" fmla="*/ 136402 h 986691"/>
                <a:gd name="connsiteX2601" fmla="*/ 958105 w 1342548"/>
                <a:gd name="connsiteY2601" fmla="*/ 138702 h 986691"/>
                <a:gd name="connsiteX2602" fmla="*/ 963182 w 1342548"/>
                <a:gd name="connsiteY2602" fmla="*/ 139218 h 986691"/>
                <a:gd name="connsiteX2603" fmla="*/ 968041 w 1342548"/>
                <a:gd name="connsiteY2603" fmla="*/ 141706 h 986691"/>
                <a:gd name="connsiteX2604" fmla="*/ 970544 w 1342548"/>
                <a:gd name="connsiteY2604" fmla="*/ 142457 h 986691"/>
                <a:gd name="connsiteX2605" fmla="*/ 971882 w 1342548"/>
                <a:gd name="connsiteY2605" fmla="*/ 142457 h 986691"/>
                <a:gd name="connsiteX2606" fmla="*/ 978759 w 1342548"/>
                <a:gd name="connsiteY2606" fmla="*/ 136402 h 986691"/>
                <a:gd name="connsiteX2607" fmla="*/ 984571 w 1342548"/>
                <a:gd name="connsiteY2607" fmla="*/ 131262 h 986691"/>
                <a:gd name="connsiteX2608" fmla="*/ 991253 w 1342548"/>
                <a:gd name="connsiteY2608" fmla="*/ 127240 h 986691"/>
                <a:gd name="connsiteX2609" fmla="*/ 996166 w 1342548"/>
                <a:gd name="connsiteY2609" fmla="*/ 126693 h 986691"/>
                <a:gd name="connsiteX2610" fmla="*/ 999859 w 1342548"/>
                <a:gd name="connsiteY2610" fmla="*/ 125519 h 986691"/>
                <a:gd name="connsiteX2611" fmla="*/ 1002315 w 1342548"/>
                <a:gd name="connsiteY2611" fmla="*/ 123712 h 986691"/>
                <a:gd name="connsiteX2612" fmla="*/ 1003778 w 1342548"/>
                <a:gd name="connsiteY2612" fmla="*/ 120692 h 986691"/>
                <a:gd name="connsiteX2613" fmla="*/ 1004224 w 1342548"/>
                <a:gd name="connsiteY2613" fmla="*/ 116452 h 986691"/>
                <a:gd name="connsiteX2614" fmla="*/ 1003238 w 1342548"/>
                <a:gd name="connsiteY2614" fmla="*/ 113878 h 986691"/>
                <a:gd name="connsiteX2615" fmla="*/ 1000828 w 1342548"/>
                <a:gd name="connsiteY2615" fmla="*/ 112986 h 986691"/>
                <a:gd name="connsiteX2616" fmla="*/ 1000211 w 1342548"/>
                <a:gd name="connsiteY2616" fmla="*/ 112086 h 986691"/>
                <a:gd name="connsiteX2617" fmla="*/ 1001369 w 1342548"/>
                <a:gd name="connsiteY2617" fmla="*/ 111171 h 986691"/>
                <a:gd name="connsiteX2618" fmla="*/ 1002229 w 1342548"/>
                <a:gd name="connsiteY2618" fmla="*/ 109395 h 986691"/>
                <a:gd name="connsiteX2619" fmla="*/ 1002769 w 1342548"/>
                <a:gd name="connsiteY2619" fmla="*/ 106751 h 986691"/>
                <a:gd name="connsiteX2620" fmla="*/ 1004161 w 1342548"/>
                <a:gd name="connsiteY2620" fmla="*/ 104232 h 986691"/>
                <a:gd name="connsiteX2621" fmla="*/ 1006391 w 1342548"/>
                <a:gd name="connsiteY2621" fmla="*/ 101853 h 986691"/>
                <a:gd name="connsiteX2622" fmla="*/ 1007627 w 1342548"/>
                <a:gd name="connsiteY2622" fmla="*/ 99209 h 986691"/>
                <a:gd name="connsiteX2623" fmla="*/ 1007854 w 1342548"/>
                <a:gd name="connsiteY2623" fmla="*/ 96299 h 986691"/>
                <a:gd name="connsiteX2624" fmla="*/ 1009200 w 1342548"/>
                <a:gd name="connsiteY2624" fmla="*/ 93388 h 986691"/>
                <a:gd name="connsiteX2625" fmla="*/ 1011648 w 1342548"/>
                <a:gd name="connsiteY2625" fmla="*/ 90486 h 986691"/>
                <a:gd name="connsiteX2626" fmla="*/ 1012994 w 1342548"/>
                <a:gd name="connsiteY2626" fmla="*/ 87779 h 986691"/>
                <a:gd name="connsiteX2627" fmla="*/ 1013221 w 1342548"/>
                <a:gd name="connsiteY2627" fmla="*/ 85275 h 986691"/>
                <a:gd name="connsiteX2628" fmla="*/ 1014465 w 1342548"/>
                <a:gd name="connsiteY2628" fmla="*/ 82209 h 986691"/>
                <a:gd name="connsiteX2629" fmla="*/ 1017844 w 1342548"/>
                <a:gd name="connsiteY2629" fmla="*/ 76772 h 986691"/>
                <a:gd name="connsiteX2630" fmla="*/ 1020035 w 1342548"/>
                <a:gd name="connsiteY2630" fmla="*/ 70489 h 986691"/>
                <a:gd name="connsiteX2631" fmla="*/ 1023774 w 1342548"/>
                <a:gd name="connsiteY2631" fmla="*/ 66171 h 986691"/>
                <a:gd name="connsiteX2632" fmla="*/ 1029783 w 1342548"/>
                <a:gd name="connsiteY2632" fmla="*/ 61727 h 986691"/>
                <a:gd name="connsiteX2633" fmla="*/ 1033530 w 1342548"/>
                <a:gd name="connsiteY2633" fmla="*/ 57307 h 986691"/>
                <a:gd name="connsiteX2634" fmla="*/ 1035025 w 1342548"/>
                <a:gd name="connsiteY2634" fmla="*/ 52910 h 986691"/>
                <a:gd name="connsiteX2635" fmla="*/ 1034907 w 1342548"/>
                <a:gd name="connsiteY2635" fmla="*/ 49014 h 986691"/>
                <a:gd name="connsiteX2636" fmla="*/ 1033171 w 1342548"/>
                <a:gd name="connsiteY2636" fmla="*/ 45634 h 986691"/>
                <a:gd name="connsiteX2637" fmla="*/ 1032834 w 1342548"/>
                <a:gd name="connsiteY2637" fmla="*/ 42192 h 986691"/>
                <a:gd name="connsiteX2638" fmla="*/ 1033914 w 1342548"/>
                <a:gd name="connsiteY2638" fmla="*/ 38679 h 986691"/>
                <a:gd name="connsiteX2639" fmla="*/ 1032967 w 1342548"/>
                <a:gd name="connsiteY2639" fmla="*/ 36050 h 986691"/>
                <a:gd name="connsiteX2640" fmla="*/ 1030002 w 1342548"/>
                <a:gd name="connsiteY2640" fmla="*/ 34306 h 986691"/>
                <a:gd name="connsiteX2641" fmla="*/ 1026466 w 1342548"/>
                <a:gd name="connsiteY2641" fmla="*/ 33876 h 986691"/>
                <a:gd name="connsiteX2642" fmla="*/ 1022359 w 1342548"/>
                <a:gd name="connsiteY2642" fmla="*/ 34759 h 986691"/>
                <a:gd name="connsiteX2643" fmla="*/ 1020051 w 1342548"/>
                <a:gd name="connsiteY2643" fmla="*/ 33656 h 986691"/>
                <a:gd name="connsiteX2644" fmla="*/ 1019542 w 1342548"/>
                <a:gd name="connsiteY2644" fmla="*/ 30574 h 986691"/>
                <a:gd name="connsiteX2645" fmla="*/ 1020645 w 1342548"/>
                <a:gd name="connsiteY2645" fmla="*/ 28078 h 986691"/>
                <a:gd name="connsiteX2646" fmla="*/ 1023360 w 1342548"/>
                <a:gd name="connsiteY2646" fmla="*/ 26169 h 986691"/>
                <a:gd name="connsiteX2647" fmla="*/ 1027819 w 1342548"/>
                <a:gd name="connsiteY2647" fmla="*/ 21514 h 986691"/>
                <a:gd name="connsiteX2648" fmla="*/ 1034031 w 1342548"/>
                <a:gd name="connsiteY2648" fmla="*/ 14082 h 986691"/>
                <a:gd name="connsiteX2649" fmla="*/ 1040212 w 1342548"/>
                <a:gd name="connsiteY2649" fmla="*/ 9959 h 986691"/>
                <a:gd name="connsiteX2650" fmla="*/ 1049428 w 1342548"/>
                <a:gd name="connsiteY2650" fmla="*/ 8770 h 986691"/>
                <a:gd name="connsiteX2651" fmla="*/ 1056860 w 1342548"/>
                <a:gd name="connsiteY2651" fmla="*/ 6321 h 986691"/>
                <a:gd name="connsiteX2652" fmla="*/ 1064433 w 1342548"/>
                <a:gd name="connsiteY2652" fmla="*/ 3834 h 986691"/>
                <a:gd name="connsiteX2653" fmla="*/ 1069902 w 1342548"/>
                <a:gd name="connsiteY2653" fmla="*/ 2597 h 986691"/>
                <a:gd name="connsiteX2654" fmla="*/ 1070833 w 1342548"/>
                <a:gd name="connsiteY2654" fmla="*/ 3427 h 986691"/>
                <a:gd name="connsiteX2655" fmla="*/ 1073814 w 1342548"/>
                <a:gd name="connsiteY2655" fmla="*/ 3630 h 986691"/>
                <a:gd name="connsiteX2656" fmla="*/ 1078844 w 1342548"/>
                <a:gd name="connsiteY2656" fmla="*/ 3208 h 986691"/>
                <a:gd name="connsiteX2657" fmla="*/ 1083515 w 1342548"/>
                <a:gd name="connsiteY2657" fmla="*/ 2136 h 986691"/>
                <a:gd name="connsiteX2658" fmla="*/ 1087833 w 1342548"/>
                <a:gd name="connsiteY2658" fmla="*/ 407 h 986691"/>
                <a:gd name="connsiteX2659" fmla="*/ 1091252 w 1342548"/>
                <a:gd name="connsiteY2659" fmla="*/ 0 h 986691"/>
                <a:gd name="connsiteX2660" fmla="*/ 1093763 w 1342548"/>
                <a:gd name="connsiteY2660" fmla="*/ 915 h 986691"/>
                <a:gd name="connsiteX2661" fmla="*/ 1095242 w 1342548"/>
                <a:gd name="connsiteY2661" fmla="*/ 1025 h 9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Lst>
              <a:rect l="l" t="t" r="r" b="b"/>
              <a:pathLst>
                <a:path w="1342548" h="986691">
                  <a:moveTo>
                    <a:pt x="818574" y="945728"/>
                  </a:moveTo>
                  <a:lnTo>
                    <a:pt x="819669" y="946761"/>
                  </a:lnTo>
                  <a:lnTo>
                    <a:pt x="820381" y="948255"/>
                  </a:lnTo>
                  <a:lnTo>
                    <a:pt x="820968" y="951009"/>
                  </a:lnTo>
                  <a:lnTo>
                    <a:pt x="821320" y="953544"/>
                  </a:lnTo>
                  <a:lnTo>
                    <a:pt x="819106" y="955156"/>
                  </a:lnTo>
                  <a:lnTo>
                    <a:pt x="817119" y="955805"/>
                  </a:lnTo>
                  <a:lnTo>
                    <a:pt x="813137" y="961977"/>
                  </a:lnTo>
                  <a:lnTo>
                    <a:pt x="812307" y="963926"/>
                  </a:lnTo>
                  <a:lnTo>
                    <a:pt x="811634" y="964739"/>
                  </a:lnTo>
                  <a:lnTo>
                    <a:pt x="811423" y="965584"/>
                  </a:lnTo>
                  <a:lnTo>
                    <a:pt x="811501" y="966429"/>
                  </a:lnTo>
                  <a:lnTo>
                    <a:pt x="810469" y="969386"/>
                  </a:lnTo>
                  <a:lnTo>
                    <a:pt x="809561" y="973024"/>
                  </a:lnTo>
                  <a:lnTo>
                    <a:pt x="808982" y="974511"/>
                  </a:lnTo>
                  <a:lnTo>
                    <a:pt x="807840" y="975653"/>
                  </a:lnTo>
                  <a:lnTo>
                    <a:pt x="806393" y="976232"/>
                  </a:lnTo>
                  <a:lnTo>
                    <a:pt x="805454" y="976318"/>
                  </a:lnTo>
                  <a:lnTo>
                    <a:pt x="804601" y="976631"/>
                  </a:lnTo>
                  <a:lnTo>
                    <a:pt x="802496" y="978610"/>
                  </a:lnTo>
                  <a:lnTo>
                    <a:pt x="800126" y="980097"/>
                  </a:lnTo>
                  <a:lnTo>
                    <a:pt x="800525" y="980777"/>
                  </a:lnTo>
                  <a:lnTo>
                    <a:pt x="800549" y="981427"/>
                  </a:lnTo>
                  <a:lnTo>
                    <a:pt x="799508" y="982146"/>
                  </a:lnTo>
                  <a:lnTo>
                    <a:pt x="798358" y="982005"/>
                  </a:lnTo>
                  <a:lnTo>
                    <a:pt x="795017" y="982592"/>
                  </a:lnTo>
                  <a:lnTo>
                    <a:pt x="793797" y="983703"/>
                  </a:lnTo>
                  <a:lnTo>
                    <a:pt x="792545" y="985753"/>
                  </a:lnTo>
                  <a:lnTo>
                    <a:pt x="792068" y="986035"/>
                  </a:lnTo>
                  <a:lnTo>
                    <a:pt x="790049" y="986512"/>
                  </a:lnTo>
                  <a:lnTo>
                    <a:pt x="788516" y="986692"/>
                  </a:lnTo>
                  <a:lnTo>
                    <a:pt x="785896" y="985244"/>
                  </a:lnTo>
                  <a:lnTo>
                    <a:pt x="784597" y="984822"/>
                  </a:lnTo>
                  <a:lnTo>
                    <a:pt x="781139" y="984235"/>
                  </a:lnTo>
                  <a:lnTo>
                    <a:pt x="777767" y="983257"/>
                  </a:lnTo>
                  <a:lnTo>
                    <a:pt x="775404" y="982138"/>
                  </a:lnTo>
                  <a:lnTo>
                    <a:pt x="770561" y="979400"/>
                  </a:lnTo>
                  <a:lnTo>
                    <a:pt x="769998" y="974448"/>
                  </a:lnTo>
                  <a:lnTo>
                    <a:pt x="769169" y="971773"/>
                  </a:lnTo>
                  <a:lnTo>
                    <a:pt x="769114" y="970818"/>
                  </a:lnTo>
                  <a:lnTo>
                    <a:pt x="769435" y="962564"/>
                  </a:lnTo>
                  <a:lnTo>
                    <a:pt x="769771" y="961657"/>
                  </a:lnTo>
                  <a:lnTo>
                    <a:pt x="770389" y="960867"/>
                  </a:lnTo>
                  <a:lnTo>
                    <a:pt x="772525" y="959020"/>
                  </a:lnTo>
                  <a:lnTo>
                    <a:pt x="774974" y="957557"/>
                  </a:lnTo>
                  <a:lnTo>
                    <a:pt x="778487" y="954490"/>
                  </a:lnTo>
                  <a:lnTo>
                    <a:pt x="781037" y="953090"/>
                  </a:lnTo>
                  <a:lnTo>
                    <a:pt x="783173" y="951072"/>
                  </a:lnTo>
                  <a:lnTo>
                    <a:pt x="781921" y="951158"/>
                  </a:lnTo>
                  <a:lnTo>
                    <a:pt x="780998" y="950900"/>
                  </a:lnTo>
                  <a:lnTo>
                    <a:pt x="781906" y="949171"/>
                  </a:lnTo>
                  <a:lnTo>
                    <a:pt x="782883" y="948247"/>
                  </a:lnTo>
                  <a:lnTo>
                    <a:pt x="784018" y="947747"/>
                  </a:lnTo>
                  <a:lnTo>
                    <a:pt x="786287" y="948107"/>
                  </a:lnTo>
                  <a:lnTo>
                    <a:pt x="788383" y="947747"/>
                  </a:lnTo>
                  <a:lnTo>
                    <a:pt x="789932" y="946213"/>
                  </a:lnTo>
                  <a:lnTo>
                    <a:pt x="791403" y="945885"/>
                  </a:lnTo>
                  <a:lnTo>
                    <a:pt x="797005" y="946386"/>
                  </a:lnTo>
                  <a:lnTo>
                    <a:pt x="800885" y="945681"/>
                  </a:lnTo>
                  <a:lnTo>
                    <a:pt x="802825" y="944265"/>
                  </a:lnTo>
                  <a:lnTo>
                    <a:pt x="803740" y="944210"/>
                  </a:lnTo>
                  <a:lnTo>
                    <a:pt x="806604" y="944609"/>
                  </a:lnTo>
                  <a:lnTo>
                    <a:pt x="807668" y="946080"/>
                  </a:lnTo>
                  <a:lnTo>
                    <a:pt x="807574" y="945095"/>
                  </a:lnTo>
                  <a:lnTo>
                    <a:pt x="807699" y="944132"/>
                  </a:lnTo>
                  <a:lnTo>
                    <a:pt x="808224" y="944234"/>
                  </a:lnTo>
                  <a:lnTo>
                    <a:pt x="811971" y="946057"/>
                  </a:lnTo>
                  <a:lnTo>
                    <a:pt x="811979" y="943827"/>
                  </a:lnTo>
                  <a:lnTo>
                    <a:pt x="812190" y="943240"/>
                  </a:lnTo>
                  <a:lnTo>
                    <a:pt x="813355" y="942310"/>
                  </a:lnTo>
                  <a:lnTo>
                    <a:pt x="813942" y="942325"/>
                  </a:lnTo>
                  <a:lnTo>
                    <a:pt x="815398" y="944125"/>
                  </a:lnTo>
                  <a:lnTo>
                    <a:pt x="816813" y="945173"/>
                  </a:lnTo>
                  <a:lnTo>
                    <a:pt x="818574" y="945728"/>
                  </a:lnTo>
                  <a:close/>
                  <a:moveTo>
                    <a:pt x="807519" y="920059"/>
                  </a:moveTo>
                  <a:lnTo>
                    <a:pt x="808333" y="920873"/>
                  </a:lnTo>
                  <a:lnTo>
                    <a:pt x="810508" y="920302"/>
                  </a:lnTo>
                  <a:lnTo>
                    <a:pt x="810907" y="921335"/>
                  </a:lnTo>
                  <a:lnTo>
                    <a:pt x="810891" y="921820"/>
                  </a:lnTo>
                  <a:lnTo>
                    <a:pt x="810116" y="923009"/>
                  </a:lnTo>
                  <a:lnTo>
                    <a:pt x="808317" y="922094"/>
                  </a:lnTo>
                  <a:lnTo>
                    <a:pt x="806526" y="922305"/>
                  </a:lnTo>
                  <a:lnTo>
                    <a:pt x="805227" y="922227"/>
                  </a:lnTo>
                  <a:lnTo>
                    <a:pt x="804875" y="921663"/>
                  </a:lnTo>
                  <a:lnTo>
                    <a:pt x="805869" y="920505"/>
                  </a:lnTo>
                  <a:lnTo>
                    <a:pt x="807519" y="920059"/>
                  </a:lnTo>
                  <a:close/>
                  <a:moveTo>
                    <a:pt x="857112" y="907245"/>
                  </a:moveTo>
                  <a:lnTo>
                    <a:pt x="854961" y="907738"/>
                  </a:lnTo>
                  <a:lnTo>
                    <a:pt x="854499" y="907636"/>
                  </a:lnTo>
                  <a:lnTo>
                    <a:pt x="855250" y="906423"/>
                  </a:lnTo>
                  <a:lnTo>
                    <a:pt x="857198" y="905586"/>
                  </a:lnTo>
                  <a:lnTo>
                    <a:pt x="857112" y="907245"/>
                  </a:lnTo>
                  <a:close/>
                  <a:moveTo>
                    <a:pt x="860328" y="908137"/>
                  </a:moveTo>
                  <a:lnTo>
                    <a:pt x="859905" y="908606"/>
                  </a:lnTo>
                  <a:lnTo>
                    <a:pt x="859264" y="907753"/>
                  </a:lnTo>
                  <a:lnTo>
                    <a:pt x="859084" y="906533"/>
                  </a:lnTo>
                  <a:lnTo>
                    <a:pt x="858622" y="905876"/>
                  </a:lnTo>
                  <a:lnTo>
                    <a:pt x="859678" y="905047"/>
                  </a:lnTo>
                  <a:lnTo>
                    <a:pt x="860148" y="904131"/>
                  </a:lnTo>
                  <a:lnTo>
                    <a:pt x="861400" y="904311"/>
                  </a:lnTo>
                  <a:lnTo>
                    <a:pt x="861916" y="904585"/>
                  </a:lnTo>
                  <a:lnTo>
                    <a:pt x="860813" y="905539"/>
                  </a:lnTo>
                  <a:lnTo>
                    <a:pt x="860554" y="905946"/>
                  </a:lnTo>
                  <a:lnTo>
                    <a:pt x="860328" y="908137"/>
                  </a:lnTo>
                  <a:close/>
                  <a:moveTo>
                    <a:pt x="877124" y="879785"/>
                  </a:moveTo>
                  <a:lnTo>
                    <a:pt x="877304" y="880880"/>
                  </a:lnTo>
                  <a:lnTo>
                    <a:pt x="875591" y="879214"/>
                  </a:lnTo>
                  <a:lnTo>
                    <a:pt x="875098" y="879119"/>
                  </a:lnTo>
                  <a:lnTo>
                    <a:pt x="874285" y="878494"/>
                  </a:lnTo>
                  <a:lnTo>
                    <a:pt x="873807" y="877445"/>
                  </a:lnTo>
                  <a:lnTo>
                    <a:pt x="875137" y="877406"/>
                  </a:lnTo>
                  <a:lnTo>
                    <a:pt x="876358" y="878650"/>
                  </a:lnTo>
                  <a:lnTo>
                    <a:pt x="877124" y="879785"/>
                  </a:lnTo>
                  <a:close/>
                  <a:moveTo>
                    <a:pt x="978735" y="839455"/>
                  </a:moveTo>
                  <a:lnTo>
                    <a:pt x="978000" y="840902"/>
                  </a:lnTo>
                  <a:lnTo>
                    <a:pt x="976701" y="840660"/>
                  </a:lnTo>
                  <a:lnTo>
                    <a:pt x="976662" y="839635"/>
                  </a:lnTo>
                  <a:lnTo>
                    <a:pt x="976396" y="839337"/>
                  </a:lnTo>
                  <a:lnTo>
                    <a:pt x="976756" y="838383"/>
                  </a:lnTo>
                  <a:lnTo>
                    <a:pt x="976990" y="838117"/>
                  </a:lnTo>
                  <a:lnTo>
                    <a:pt x="978461" y="838930"/>
                  </a:lnTo>
                  <a:lnTo>
                    <a:pt x="978735" y="839455"/>
                  </a:lnTo>
                  <a:close/>
                  <a:moveTo>
                    <a:pt x="1014699" y="816313"/>
                  </a:moveTo>
                  <a:lnTo>
                    <a:pt x="1013064" y="817432"/>
                  </a:lnTo>
                  <a:lnTo>
                    <a:pt x="1012047" y="816900"/>
                  </a:lnTo>
                  <a:lnTo>
                    <a:pt x="1012032" y="815398"/>
                  </a:lnTo>
                  <a:lnTo>
                    <a:pt x="1012548" y="814044"/>
                  </a:lnTo>
                  <a:lnTo>
                    <a:pt x="1011953" y="813066"/>
                  </a:lnTo>
                  <a:lnTo>
                    <a:pt x="1012533" y="811909"/>
                  </a:lnTo>
                  <a:lnTo>
                    <a:pt x="1013745" y="811564"/>
                  </a:lnTo>
                  <a:lnTo>
                    <a:pt x="1014183" y="812292"/>
                  </a:lnTo>
                  <a:lnTo>
                    <a:pt x="1014864" y="812675"/>
                  </a:lnTo>
                  <a:lnTo>
                    <a:pt x="1015075" y="813074"/>
                  </a:lnTo>
                  <a:lnTo>
                    <a:pt x="1015083" y="813833"/>
                  </a:lnTo>
                  <a:lnTo>
                    <a:pt x="1014434" y="815085"/>
                  </a:lnTo>
                  <a:lnTo>
                    <a:pt x="1014942" y="815765"/>
                  </a:lnTo>
                  <a:lnTo>
                    <a:pt x="1014699" y="816313"/>
                  </a:lnTo>
                  <a:close/>
                  <a:moveTo>
                    <a:pt x="1046103" y="751989"/>
                  </a:moveTo>
                  <a:lnTo>
                    <a:pt x="1044186" y="752583"/>
                  </a:lnTo>
                  <a:lnTo>
                    <a:pt x="1043466" y="752583"/>
                  </a:lnTo>
                  <a:lnTo>
                    <a:pt x="1043529" y="750784"/>
                  </a:lnTo>
                  <a:lnTo>
                    <a:pt x="1045094" y="749071"/>
                  </a:lnTo>
                  <a:lnTo>
                    <a:pt x="1045727" y="749642"/>
                  </a:lnTo>
                  <a:lnTo>
                    <a:pt x="1046087" y="750534"/>
                  </a:lnTo>
                  <a:lnTo>
                    <a:pt x="1046103" y="751989"/>
                  </a:lnTo>
                  <a:close/>
                  <a:moveTo>
                    <a:pt x="1066326" y="712254"/>
                  </a:moveTo>
                  <a:lnTo>
                    <a:pt x="1066248" y="712723"/>
                  </a:lnTo>
                  <a:lnTo>
                    <a:pt x="1064378" y="711088"/>
                  </a:lnTo>
                  <a:lnTo>
                    <a:pt x="1063478" y="710822"/>
                  </a:lnTo>
                  <a:lnTo>
                    <a:pt x="1063909" y="709891"/>
                  </a:lnTo>
                  <a:lnTo>
                    <a:pt x="1065168" y="709656"/>
                  </a:lnTo>
                  <a:lnTo>
                    <a:pt x="1066170" y="711706"/>
                  </a:lnTo>
                  <a:lnTo>
                    <a:pt x="1066326" y="712254"/>
                  </a:lnTo>
                  <a:close/>
                  <a:moveTo>
                    <a:pt x="1071412" y="706887"/>
                  </a:moveTo>
                  <a:lnTo>
                    <a:pt x="1071200" y="708052"/>
                  </a:lnTo>
                  <a:lnTo>
                    <a:pt x="1070613" y="707888"/>
                  </a:lnTo>
                  <a:lnTo>
                    <a:pt x="1069831" y="705815"/>
                  </a:lnTo>
                  <a:lnTo>
                    <a:pt x="1070254" y="705306"/>
                  </a:lnTo>
                  <a:lnTo>
                    <a:pt x="1071364" y="705431"/>
                  </a:lnTo>
                  <a:lnTo>
                    <a:pt x="1071412" y="706887"/>
                  </a:lnTo>
                  <a:close/>
                  <a:moveTo>
                    <a:pt x="1069041" y="705095"/>
                  </a:moveTo>
                  <a:lnTo>
                    <a:pt x="1068721" y="705588"/>
                  </a:lnTo>
                  <a:lnTo>
                    <a:pt x="1066005" y="704140"/>
                  </a:lnTo>
                  <a:lnTo>
                    <a:pt x="1063064" y="703835"/>
                  </a:lnTo>
                  <a:lnTo>
                    <a:pt x="1062047" y="702560"/>
                  </a:lnTo>
                  <a:lnTo>
                    <a:pt x="1061867" y="700558"/>
                  </a:lnTo>
                  <a:lnTo>
                    <a:pt x="1064965" y="700643"/>
                  </a:lnTo>
                  <a:lnTo>
                    <a:pt x="1068783" y="702451"/>
                  </a:lnTo>
                  <a:lnTo>
                    <a:pt x="1069604" y="703374"/>
                  </a:lnTo>
                  <a:lnTo>
                    <a:pt x="1069041" y="705095"/>
                  </a:lnTo>
                  <a:close/>
                  <a:moveTo>
                    <a:pt x="1059520" y="666228"/>
                  </a:moveTo>
                  <a:lnTo>
                    <a:pt x="1057721" y="666964"/>
                  </a:lnTo>
                  <a:lnTo>
                    <a:pt x="1052009" y="664765"/>
                  </a:lnTo>
                  <a:lnTo>
                    <a:pt x="1047972" y="662348"/>
                  </a:lnTo>
                  <a:lnTo>
                    <a:pt x="1045563" y="659414"/>
                  </a:lnTo>
                  <a:lnTo>
                    <a:pt x="1045219" y="658201"/>
                  </a:lnTo>
                  <a:lnTo>
                    <a:pt x="1048027" y="658405"/>
                  </a:lnTo>
                  <a:lnTo>
                    <a:pt x="1050774" y="659461"/>
                  </a:lnTo>
                  <a:lnTo>
                    <a:pt x="1051384" y="661072"/>
                  </a:lnTo>
                  <a:lnTo>
                    <a:pt x="1052494" y="661581"/>
                  </a:lnTo>
                  <a:lnTo>
                    <a:pt x="1053246" y="662520"/>
                  </a:lnTo>
                  <a:lnTo>
                    <a:pt x="1058331" y="664703"/>
                  </a:lnTo>
                  <a:lnTo>
                    <a:pt x="1059113" y="665360"/>
                  </a:lnTo>
                  <a:lnTo>
                    <a:pt x="1059520" y="666228"/>
                  </a:lnTo>
                  <a:close/>
                  <a:moveTo>
                    <a:pt x="1095242" y="1025"/>
                  </a:moveTo>
                  <a:lnTo>
                    <a:pt x="1096235" y="1135"/>
                  </a:lnTo>
                  <a:lnTo>
                    <a:pt x="1096783" y="1127"/>
                  </a:lnTo>
                  <a:lnTo>
                    <a:pt x="1097839" y="391"/>
                  </a:lnTo>
                  <a:lnTo>
                    <a:pt x="1100757" y="1698"/>
                  </a:lnTo>
                  <a:lnTo>
                    <a:pt x="1106335" y="5578"/>
                  </a:lnTo>
                  <a:lnTo>
                    <a:pt x="1109832" y="7299"/>
                  </a:lnTo>
                  <a:lnTo>
                    <a:pt x="1111280" y="6877"/>
                  </a:lnTo>
                  <a:lnTo>
                    <a:pt x="1112844" y="7949"/>
                  </a:lnTo>
                  <a:lnTo>
                    <a:pt x="1114558" y="10515"/>
                  </a:lnTo>
                  <a:lnTo>
                    <a:pt x="1116678" y="12025"/>
                  </a:lnTo>
                  <a:lnTo>
                    <a:pt x="1120496" y="12721"/>
                  </a:lnTo>
                  <a:lnTo>
                    <a:pt x="1124282" y="15522"/>
                  </a:lnTo>
                  <a:lnTo>
                    <a:pt x="1125808" y="15678"/>
                  </a:lnTo>
                  <a:lnTo>
                    <a:pt x="1126340" y="14106"/>
                  </a:lnTo>
                  <a:lnTo>
                    <a:pt x="1127756" y="13206"/>
                  </a:lnTo>
                  <a:lnTo>
                    <a:pt x="1130040" y="12971"/>
                  </a:lnTo>
                  <a:lnTo>
                    <a:pt x="1133350" y="14356"/>
                  </a:lnTo>
                  <a:lnTo>
                    <a:pt x="1137676" y="17353"/>
                  </a:lnTo>
                  <a:lnTo>
                    <a:pt x="1140391" y="18667"/>
                  </a:lnTo>
                  <a:lnTo>
                    <a:pt x="1141494" y="18307"/>
                  </a:lnTo>
                  <a:lnTo>
                    <a:pt x="1142652" y="18862"/>
                  </a:lnTo>
                  <a:lnTo>
                    <a:pt x="1143583" y="20263"/>
                  </a:lnTo>
                  <a:lnTo>
                    <a:pt x="1143669" y="21992"/>
                  </a:lnTo>
                  <a:lnTo>
                    <a:pt x="1143348" y="22915"/>
                  </a:lnTo>
                  <a:lnTo>
                    <a:pt x="1144389" y="24370"/>
                  </a:lnTo>
                  <a:lnTo>
                    <a:pt x="1145585" y="24370"/>
                  </a:lnTo>
                  <a:lnTo>
                    <a:pt x="1147541" y="25066"/>
                  </a:lnTo>
                  <a:lnTo>
                    <a:pt x="1149075" y="27632"/>
                  </a:lnTo>
                  <a:lnTo>
                    <a:pt x="1150452" y="28822"/>
                  </a:lnTo>
                  <a:lnTo>
                    <a:pt x="1151414" y="29846"/>
                  </a:lnTo>
                  <a:lnTo>
                    <a:pt x="1151586" y="30699"/>
                  </a:lnTo>
                  <a:lnTo>
                    <a:pt x="1151672" y="31560"/>
                  </a:lnTo>
                  <a:lnTo>
                    <a:pt x="1151390" y="32225"/>
                  </a:lnTo>
                  <a:lnTo>
                    <a:pt x="1150867" y="33328"/>
                  </a:lnTo>
                  <a:lnTo>
                    <a:pt x="1150702" y="34509"/>
                  </a:lnTo>
                  <a:lnTo>
                    <a:pt x="1151367" y="35839"/>
                  </a:lnTo>
                  <a:lnTo>
                    <a:pt x="1153800" y="36802"/>
                  </a:lnTo>
                  <a:lnTo>
                    <a:pt x="1154622" y="37795"/>
                  </a:lnTo>
                  <a:lnTo>
                    <a:pt x="1154809" y="39063"/>
                  </a:lnTo>
                  <a:lnTo>
                    <a:pt x="1155568" y="40463"/>
                  </a:lnTo>
                  <a:lnTo>
                    <a:pt x="1157227" y="42082"/>
                  </a:lnTo>
                  <a:lnTo>
                    <a:pt x="1157852" y="43436"/>
                  </a:lnTo>
                  <a:lnTo>
                    <a:pt x="1157470" y="44523"/>
                  </a:lnTo>
                  <a:lnTo>
                    <a:pt x="1157962" y="45431"/>
                  </a:lnTo>
                  <a:lnTo>
                    <a:pt x="1158776" y="46143"/>
                  </a:lnTo>
                  <a:lnTo>
                    <a:pt x="1158948" y="48717"/>
                  </a:lnTo>
                  <a:lnTo>
                    <a:pt x="1159019" y="50195"/>
                  </a:lnTo>
                  <a:lnTo>
                    <a:pt x="1160356" y="51854"/>
                  </a:lnTo>
                  <a:lnTo>
                    <a:pt x="1160630" y="55249"/>
                  </a:lnTo>
                  <a:lnTo>
                    <a:pt x="1161561" y="58997"/>
                  </a:lnTo>
                  <a:lnTo>
                    <a:pt x="1164698" y="64121"/>
                  </a:lnTo>
                  <a:lnTo>
                    <a:pt x="1165739" y="66891"/>
                  </a:lnTo>
                  <a:lnTo>
                    <a:pt x="1165473" y="70176"/>
                  </a:lnTo>
                  <a:lnTo>
                    <a:pt x="1165927" y="71717"/>
                  </a:lnTo>
                  <a:lnTo>
                    <a:pt x="1167358" y="72461"/>
                  </a:lnTo>
                  <a:lnTo>
                    <a:pt x="1168039" y="73845"/>
                  </a:lnTo>
                  <a:lnTo>
                    <a:pt x="1167961" y="75872"/>
                  </a:lnTo>
                  <a:lnTo>
                    <a:pt x="1168516" y="77131"/>
                  </a:lnTo>
                  <a:lnTo>
                    <a:pt x="1168970" y="78469"/>
                  </a:lnTo>
                  <a:lnTo>
                    <a:pt x="1168665" y="80550"/>
                  </a:lnTo>
                  <a:lnTo>
                    <a:pt x="1169118" y="82420"/>
                  </a:lnTo>
                  <a:lnTo>
                    <a:pt x="1169854" y="83515"/>
                  </a:lnTo>
                  <a:lnTo>
                    <a:pt x="1170370" y="85534"/>
                  </a:lnTo>
                  <a:lnTo>
                    <a:pt x="1170660" y="88053"/>
                  </a:lnTo>
                  <a:lnTo>
                    <a:pt x="1172764" y="92027"/>
                  </a:lnTo>
                  <a:lnTo>
                    <a:pt x="1176668" y="97457"/>
                  </a:lnTo>
                  <a:lnTo>
                    <a:pt x="1179062" y="101666"/>
                  </a:lnTo>
                  <a:lnTo>
                    <a:pt x="1179930" y="104654"/>
                  </a:lnTo>
                  <a:lnTo>
                    <a:pt x="1179939" y="107111"/>
                  </a:lnTo>
                  <a:lnTo>
                    <a:pt x="1179086" y="109035"/>
                  </a:lnTo>
                  <a:lnTo>
                    <a:pt x="1179038" y="110436"/>
                  </a:lnTo>
                  <a:lnTo>
                    <a:pt x="1179805" y="111312"/>
                  </a:lnTo>
                  <a:lnTo>
                    <a:pt x="1180032" y="112493"/>
                  </a:lnTo>
                  <a:lnTo>
                    <a:pt x="1179727" y="113988"/>
                  </a:lnTo>
                  <a:lnTo>
                    <a:pt x="1180994" y="115756"/>
                  </a:lnTo>
                  <a:lnTo>
                    <a:pt x="1185282" y="118822"/>
                  </a:lnTo>
                  <a:lnTo>
                    <a:pt x="1183568" y="123516"/>
                  </a:lnTo>
                  <a:lnTo>
                    <a:pt x="1183114" y="126810"/>
                  </a:lnTo>
                  <a:lnTo>
                    <a:pt x="1183342" y="130268"/>
                  </a:lnTo>
                  <a:lnTo>
                    <a:pt x="1184406" y="132701"/>
                  </a:lnTo>
                  <a:lnTo>
                    <a:pt x="1186291" y="134109"/>
                  </a:lnTo>
                  <a:lnTo>
                    <a:pt x="1187464" y="135580"/>
                  </a:lnTo>
                  <a:lnTo>
                    <a:pt x="1187926" y="137114"/>
                  </a:lnTo>
                  <a:lnTo>
                    <a:pt x="1190195" y="138780"/>
                  </a:lnTo>
                  <a:lnTo>
                    <a:pt x="1194263" y="140587"/>
                  </a:lnTo>
                  <a:lnTo>
                    <a:pt x="1199481" y="140908"/>
                  </a:lnTo>
                  <a:lnTo>
                    <a:pt x="1205842" y="139727"/>
                  </a:lnTo>
                  <a:lnTo>
                    <a:pt x="1209730" y="139531"/>
                  </a:lnTo>
                  <a:lnTo>
                    <a:pt x="1211162" y="140313"/>
                  </a:lnTo>
                  <a:lnTo>
                    <a:pt x="1211654" y="141503"/>
                  </a:lnTo>
                  <a:lnTo>
                    <a:pt x="1211193" y="143091"/>
                  </a:lnTo>
                  <a:lnTo>
                    <a:pt x="1212273" y="144131"/>
                  </a:lnTo>
                  <a:lnTo>
                    <a:pt x="1214886" y="144632"/>
                  </a:lnTo>
                  <a:lnTo>
                    <a:pt x="1216677" y="145626"/>
                  </a:lnTo>
                  <a:lnTo>
                    <a:pt x="1217663" y="147128"/>
                  </a:lnTo>
                  <a:lnTo>
                    <a:pt x="1218868" y="147550"/>
                  </a:lnTo>
                  <a:lnTo>
                    <a:pt x="1220300" y="146901"/>
                  </a:lnTo>
                  <a:lnTo>
                    <a:pt x="1221692" y="146995"/>
                  </a:lnTo>
                  <a:lnTo>
                    <a:pt x="1223045" y="147824"/>
                  </a:lnTo>
                  <a:lnTo>
                    <a:pt x="1223921" y="147534"/>
                  </a:lnTo>
                  <a:lnTo>
                    <a:pt x="1224688" y="146627"/>
                  </a:lnTo>
                  <a:lnTo>
                    <a:pt x="1225916" y="146627"/>
                  </a:lnTo>
                  <a:lnTo>
                    <a:pt x="1227176" y="146643"/>
                  </a:lnTo>
                  <a:lnTo>
                    <a:pt x="1227959" y="148841"/>
                  </a:lnTo>
                  <a:lnTo>
                    <a:pt x="1229226" y="150077"/>
                  </a:lnTo>
                  <a:lnTo>
                    <a:pt x="1230978" y="150351"/>
                  </a:lnTo>
                  <a:lnTo>
                    <a:pt x="1233646" y="153019"/>
                  </a:lnTo>
                  <a:lnTo>
                    <a:pt x="1239013" y="160600"/>
                  </a:lnTo>
                  <a:lnTo>
                    <a:pt x="1242502" y="163283"/>
                  </a:lnTo>
                  <a:lnTo>
                    <a:pt x="1245999" y="164120"/>
                  </a:lnTo>
                  <a:lnTo>
                    <a:pt x="1250349" y="164292"/>
                  </a:lnTo>
                  <a:lnTo>
                    <a:pt x="1251758" y="167218"/>
                  </a:lnTo>
                  <a:lnTo>
                    <a:pt x="1250615" y="170308"/>
                  </a:lnTo>
                  <a:lnTo>
                    <a:pt x="1250326" y="172882"/>
                  </a:lnTo>
                  <a:lnTo>
                    <a:pt x="1251312" y="173805"/>
                  </a:lnTo>
                  <a:lnTo>
                    <a:pt x="1252673" y="176825"/>
                  </a:lnTo>
                  <a:lnTo>
                    <a:pt x="1254597" y="178578"/>
                  </a:lnTo>
                  <a:lnTo>
                    <a:pt x="1254965" y="179963"/>
                  </a:lnTo>
                  <a:lnTo>
                    <a:pt x="1255857" y="181512"/>
                  </a:lnTo>
                  <a:lnTo>
                    <a:pt x="1255481" y="184367"/>
                  </a:lnTo>
                  <a:lnTo>
                    <a:pt x="1253830" y="188537"/>
                  </a:lnTo>
                  <a:lnTo>
                    <a:pt x="1254285" y="192089"/>
                  </a:lnTo>
                  <a:lnTo>
                    <a:pt x="1256835" y="195023"/>
                  </a:lnTo>
                  <a:lnTo>
                    <a:pt x="1258306" y="197847"/>
                  </a:lnTo>
                  <a:lnTo>
                    <a:pt x="1258689" y="200554"/>
                  </a:lnTo>
                  <a:lnTo>
                    <a:pt x="1259323" y="202197"/>
                  </a:lnTo>
                  <a:lnTo>
                    <a:pt x="1260222" y="202776"/>
                  </a:lnTo>
                  <a:lnTo>
                    <a:pt x="1262835" y="202572"/>
                  </a:lnTo>
                  <a:lnTo>
                    <a:pt x="1267177" y="201594"/>
                  </a:lnTo>
                  <a:lnTo>
                    <a:pt x="1270354" y="201759"/>
                  </a:lnTo>
                  <a:lnTo>
                    <a:pt x="1272388" y="203081"/>
                  </a:lnTo>
                  <a:lnTo>
                    <a:pt x="1277402" y="203128"/>
                  </a:lnTo>
                  <a:lnTo>
                    <a:pt x="1285406" y="201907"/>
                  </a:lnTo>
                  <a:lnTo>
                    <a:pt x="1290460" y="201532"/>
                  </a:lnTo>
                  <a:lnTo>
                    <a:pt x="1292572" y="202001"/>
                  </a:lnTo>
                  <a:lnTo>
                    <a:pt x="1294450" y="200257"/>
                  </a:lnTo>
                  <a:lnTo>
                    <a:pt x="1296101" y="196290"/>
                  </a:lnTo>
                  <a:lnTo>
                    <a:pt x="1297642" y="194428"/>
                  </a:lnTo>
                  <a:lnTo>
                    <a:pt x="1299089" y="194663"/>
                  </a:lnTo>
                  <a:lnTo>
                    <a:pt x="1301374" y="193387"/>
                  </a:lnTo>
                  <a:lnTo>
                    <a:pt x="1304511" y="190595"/>
                  </a:lnTo>
                  <a:lnTo>
                    <a:pt x="1307234" y="189241"/>
                  </a:lnTo>
                  <a:lnTo>
                    <a:pt x="1310684" y="189382"/>
                  </a:lnTo>
                  <a:lnTo>
                    <a:pt x="1314360" y="189523"/>
                  </a:lnTo>
                  <a:lnTo>
                    <a:pt x="1316660" y="188349"/>
                  </a:lnTo>
                  <a:lnTo>
                    <a:pt x="1318820" y="185900"/>
                  </a:lnTo>
                  <a:lnTo>
                    <a:pt x="1322567" y="183734"/>
                  </a:lnTo>
                  <a:lnTo>
                    <a:pt x="1330555" y="180894"/>
                  </a:lnTo>
                  <a:lnTo>
                    <a:pt x="1332472" y="180448"/>
                  </a:lnTo>
                  <a:lnTo>
                    <a:pt x="1333387" y="180604"/>
                  </a:lnTo>
                  <a:lnTo>
                    <a:pt x="1336047" y="181050"/>
                  </a:lnTo>
                  <a:lnTo>
                    <a:pt x="1338410" y="182161"/>
                  </a:lnTo>
                  <a:lnTo>
                    <a:pt x="1340639" y="184391"/>
                  </a:lnTo>
                  <a:lnTo>
                    <a:pt x="1340984" y="185822"/>
                  </a:lnTo>
                  <a:lnTo>
                    <a:pt x="1340733" y="187700"/>
                  </a:lnTo>
                  <a:lnTo>
                    <a:pt x="1340241" y="188787"/>
                  </a:lnTo>
                  <a:lnTo>
                    <a:pt x="1339325" y="190008"/>
                  </a:lnTo>
                  <a:lnTo>
                    <a:pt x="1338465" y="191987"/>
                  </a:lnTo>
                  <a:lnTo>
                    <a:pt x="1339020" y="193528"/>
                  </a:lnTo>
                  <a:lnTo>
                    <a:pt x="1340311" y="196822"/>
                  </a:lnTo>
                  <a:lnTo>
                    <a:pt x="1341375" y="199200"/>
                  </a:lnTo>
                  <a:lnTo>
                    <a:pt x="1342548" y="202001"/>
                  </a:lnTo>
                  <a:lnTo>
                    <a:pt x="1342024" y="203002"/>
                  </a:lnTo>
                  <a:lnTo>
                    <a:pt x="1341312" y="204943"/>
                  </a:lnTo>
                  <a:lnTo>
                    <a:pt x="1339129" y="208221"/>
                  </a:lnTo>
                  <a:lnTo>
                    <a:pt x="1337940" y="209472"/>
                  </a:lnTo>
                  <a:lnTo>
                    <a:pt x="1336657" y="210693"/>
                  </a:lnTo>
                  <a:lnTo>
                    <a:pt x="1334443" y="210990"/>
                  </a:lnTo>
                  <a:lnTo>
                    <a:pt x="1333497" y="211272"/>
                  </a:lnTo>
                  <a:lnTo>
                    <a:pt x="1332425" y="211788"/>
                  </a:lnTo>
                  <a:lnTo>
                    <a:pt x="1331752" y="212946"/>
                  </a:lnTo>
                  <a:lnTo>
                    <a:pt x="1330985" y="213760"/>
                  </a:lnTo>
                  <a:lnTo>
                    <a:pt x="1329718" y="215387"/>
                  </a:lnTo>
                  <a:lnTo>
                    <a:pt x="1329616" y="216788"/>
                  </a:lnTo>
                  <a:lnTo>
                    <a:pt x="1330187" y="218869"/>
                  </a:lnTo>
                  <a:lnTo>
                    <a:pt x="1330469" y="220997"/>
                  </a:lnTo>
                  <a:lnTo>
                    <a:pt x="1329037" y="222897"/>
                  </a:lnTo>
                  <a:lnTo>
                    <a:pt x="1327926" y="225816"/>
                  </a:lnTo>
                  <a:lnTo>
                    <a:pt x="1327590" y="226692"/>
                  </a:lnTo>
                  <a:lnTo>
                    <a:pt x="1327042" y="228898"/>
                  </a:lnTo>
                  <a:lnTo>
                    <a:pt x="1326878" y="229665"/>
                  </a:lnTo>
                  <a:lnTo>
                    <a:pt x="1326526" y="234296"/>
                  </a:lnTo>
                  <a:lnTo>
                    <a:pt x="1325094" y="237449"/>
                  </a:lnTo>
                  <a:lnTo>
                    <a:pt x="1323099" y="241110"/>
                  </a:lnTo>
                  <a:lnTo>
                    <a:pt x="1323545" y="243293"/>
                  </a:lnTo>
                  <a:lnTo>
                    <a:pt x="1323897" y="245312"/>
                  </a:lnTo>
                  <a:lnTo>
                    <a:pt x="1323404" y="246290"/>
                  </a:lnTo>
                  <a:lnTo>
                    <a:pt x="1323279" y="247142"/>
                  </a:lnTo>
                  <a:lnTo>
                    <a:pt x="1322990" y="249083"/>
                  </a:lnTo>
                  <a:lnTo>
                    <a:pt x="1322364" y="249826"/>
                  </a:lnTo>
                  <a:lnTo>
                    <a:pt x="1320549" y="251039"/>
                  </a:lnTo>
                  <a:lnTo>
                    <a:pt x="1319461" y="252501"/>
                  </a:lnTo>
                  <a:lnTo>
                    <a:pt x="1319688" y="254716"/>
                  </a:lnTo>
                  <a:lnTo>
                    <a:pt x="1319133" y="256632"/>
                  </a:lnTo>
                  <a:lnTo>
                    <a:pt x="1318304" y="258322"/>
                  </a:lnTo>
                  <a:lnTo>
                    <a:pt x="1317435" y="259425"/>
                  </a:lnTo>
                  <a:lnTo>
                    <a:pt x="1316183" y="260129"/>
                  </a:lnTo>
                  <a:lnTo>
                    <a:pt x="1315354" y="260724"/>
                  </a:lnTo>
                  <a:lnTo>
                    <a:pt x="1314728" y="262867"/>
                  </a:lnTo>
                  <a:lnTo>
                    <a:pt x="1314540" y="264526"/>
                  </a:lnTo>
                  <a:lnTo>
                    <a:pt x="1313953" y="266177"/>
                  </a:lnTo>
                  <a:lnTo>
                    <a:pt x="1314314" y="267859"/>
                  </a:lnTo>
                  <a:lnTo>
                    <a:pt x="1313680" y="269314"/>
                  </a:lnTo>
                  <a:lnTo>
                    <a:pt x="1311896" y="270331"/>
                  </a:lnTo>
                  <a:lnTo>
                    <a:pt x="1310887" y="270934"/>
                  </a:lnTo>
                  <a:lnTo>
                    <a:pt x="1309956" y="271176"/>
                  </a:lnTo>
                  <a:lnTo>
                    <a:pt x="1308172" y="272756"/>
                  </a:lnTo>
                  <a:lnTo>
                    <a:pt x="1306576" y="278162"/>
                  </a:lnTo>
                  <a:lnTo>
                    <a:pt x="1306216" y="281299"/>
                  </a:lnTo>
                  <a:lnTo>
                    <a:pt x="1306584" y="284085"/>
                  </a:lnTo>
                  <a:lnTo>
                    <a:pt x="1304347" y="285829"/>
                  </a:lnTo>
                  <a:lnTo>
                    <a:pt x="1302688" y="287214"/>
                  </a:lnTo>
                  <a:lnTo>
                    <a:pt x="1301647" y="286713"/>
                  </a:lnTo>
                  <a:lnTo>
                    <a:pt x="1300544" y="286244"/>
                  </a:lnTo>
                  <a:lnTo>
                    <a:pt x="1298010" y="285642"/>
                  </a:lnTo>
                  <a:lnTo>
                    <a:pt x="1296742" y="285235"/>
                  </a:lnTo>
                  <a:lnTo>
                    <a:pt x="1294191" y="284327"/>
                  </a:lnTo>
                  <a:lnTo>
                    <a:pt x="1290108" y="283177"/>
                  </a:lnTo>
                  <a:lnTo>
                    <a:pt x="1286118" y="281839"/>
                  </a:lnTo>
                  <a:lnTo>
                    <a:pt x="1283614" y="281135"/>
                  </a:lnTo>
                  <a:lnTo>
                    <a:pt x="1281643" y="280572"/>
                  </a:lnTo>
                  <a:lnTo>
                    <a:pt x="1280149" y="279649"/>
                  </a:lnTo>
                  <a:lnTo>
                    <a:pt x="1278889" y="277998"/>
                  </a:lnTo>
                  <a:lnTo>
                    <a:pt x="1277637" y="278663"/>
                  </a:lnTo>
                  <a:lnTo>
                    <a:pt x="1276479" y="280619"/>
                  </a:lnTo>
                  <a:lnTo>
                    <a:pt x="1274547" y="281777"/>
                  </a:lnTo>
                  <a:lnTo>
                    <a:pt x="1273671" y="283913"/>
                  </a:lnTo>
                  <a:lnTo>
                    <a:pt x="1272896" y="285548"/>
                  </a:lnTo>
                  <a:lnTo>
                    <a:pt x="1270894" y="287730"/>
                  </a:lnTo>
                  <a:lnTo>
                    <a:pt x="1270002" y="288630"/>
                  </a:lnTo>
                  <a:lnTo>
                    <a:pt x="1266082" y="290109"/>
                  </a:lnTo>
                  <a:lnTo>
                    <a:pt x="1265198" y="290602"/>
                  </a:lnTo>
                  <a:lnTo>
                    <a:pt x="1261998" y="290914"/>
                  </a:lnTo>
                  <a:lnTo>
                    <a:pt x="1260911" y="291564"/>
                  </a:lnTo>
                  <a:lnTo>
                    <a:pt x="1259784" y="292941"/>
                  </a:lnTo>
                  <a:lnTo>
                    <a:pt x="1259479" y="294310"/>
                  </a:lnTo>
                  <a:lnTo>
                    <a:pt x="1260277" y="295749"/>
                  </a:lnTo>
                  <a:lnTo>
                    <a:pt x="1261521" y="298629"/>
                  </a:lnTo>
                  <a:lnTo>
                    <a:pt x="1262100" y="300592"/>
                  </a:lnTo>
                  <a:lnTo>
                    <a:pt x="1262945" y="304480"/>
                  </a:lnTo>
                  <a:lnTo>
                    <a:pt x="1265785" y="316630"/>
                  </a:lnTo>
                  <a:lnTo>
                    <a:pt x="1264869" y="318719"/>
                  </a:lnTo>
                  <a:lnTo>
                    <a:pt x="1264017" y="327771"/>
                  </a:lnTo>
                  <a:lnTo>
                    <a:pt x="1264220" y="329398"/>
                  </a:lnTo>
                  <a:lnTo>
                    <a:pt x="1264134" y="331933"/>
                  </a:lnTo>
                  <a:lnTo>
                    <a:pt x="1264189" y="333787"/>
                  </a:lnTo>
                  <a:lnTo>
                    <a:pt x="1264776" y="334248"/>
                  </a:lnTo>
                  <a:lnTo>
                    <a:pt x="1265542" y="334898"/>
                  </a:lnTo>
                  <a:lnTo>
                    <a:pt x="1265933" y="335978"/>
                  </a:lnTo>
                  <a:lnTo>
                    <a:pt x="1265832" y="337636"/>
                  </a:lnTo>
                  <a:lnTo>
                    <a:pt x="1265440" y="338849"/>
                  </a:lnTo>
                  <a:lnTo>
                    <a:pt x="1264838" y="341251"/>
                  </a:lnTo>
                  <a:lnTo>
                    <a:pt x="1264040" y="344716"/>
                  </a:lnTo>
                  <a:lnTo>
                    <a:pt x="1263156" y="346046"/>
                  </a:lnTo>
                  <a:lnTo>
                    <a:pt x="1262577" y="347102"/>
                  </a:lnTo>
                  <a:lnTo>
                    <a:pt x="1262085" y="347830"/>
                  </a:lnTo>
                  <a:lnTo>
                    <a:pt x="1262022" y="350279"/>
                  </a:lnTo>
                  <a:lnTo>
                    <a:pt x="1261693" y="351890"/>
                  </a:lnTo>
                  <a:lnTo>
                    <a:pt x="1260308" y="352461"/>
                  </a:lnTo>
                  <a:lnTo>
                    <a:pt x="1258932" y="353400"/>
                  </a:lnTo>
                  <a:lnTo>
                    <a:pt x="1257297" y="353056"/>
                  </a:lnTo>
                  <a:lnTo>
                    <a:pt x="1255857" y="353244"/>
                  </a:lnTo>
                  <a:lnTo>
                    <a:pt x="1254081" y="353870"/>
                  </a:lnTo>
                  <a:lnTo>
                    <a:pt x="1250897" y="354597"/>
                  </a:lnTo>
                  <a:lnTo>
                    <a:pt x="1249051" y="355567"/>
                  </a:lnTo>
                  <a:lnTo>
                    <a:pt x="1248166" y="356271"/>
                  </a:lnTo>
                  <a:lnTo>
                    <a:pt x="1247556" y="357116"/>
                  </a:lnTo>
                  <a:lnTo>
                    <a:pt x="1247447" y="357930"/>
                  </a:lnTo>
                  <a:lnTo>
                    <a:pt x="1247869" y="358360"/>
                  </a:lnTo>
                  <a:lnTo>
                    <a:pt x="1249661" y="358689"/>
                  </a:lnTo>
                  <a:lnTo>
                    <a:pt x="1250889" y="360207"/>
                  </a:lnTo>
                  <a:lnTo>
                    <a:pt x="1251061" y="361865"/>
                  </a:lnTo>
                  <a:lnTo>
                    <a:pt x="1249794" y="362812"/>
                  </a:lnTo>
                  <a:lnTo>
                    <a:pt x="1249168" y="361771"/>
                  </a:lnTo>
                  <a:lnTo>
                    <a:pt x="1248112" y="361443"/>
                  </a:lnTo>
                  <a:lnTo>
                    <a:pt x="1246148" y="359980"/>
                  </a:lnTo>
                  <a:lnTo>
                    <a:pt x="1244709" y="358368"/>
                  </a:lnTo>
                  <a:lnTo>
                    <a:pt x="1243637" y="356584"/>
                  </a:lnTo>
                  <a:lnTo>
                    <a:pt x="1243683" y="352774"/>
                  </a:lnTo>
                  <a:lnTo>
                    <a:pt x="1243504" y="352203"/>
                  </a:lnTo>
                  <a:lnTo>
                    <a:pt x="1241548" y="351421"/>
                  </a:lnTo>
                  <a:lnTo>
                    <a:pt x="1240969" y="350279"/>
                  </a:lnTo>
                  <a:lnTo>
                    <a:pt x="1240038" y="349739"/>
                  </a:lnTo>
                  <a:lnTo>
                    <a:pt x="1238716" y="350083"/>
                  </a:lnTo>
                  <a:lnTo>
                    <a:pt x="1237722" y="349723"/>
                  </a:lnTo>
                  <a:lnTo>
                    <a:pt x="1236932" y="349097"/>
                  </a:lnTo>
                  <a:lnTo>
                    <a:pt x="1235993" y="349027"/>
                  </a:lnTo>
                  <a:lnTo>
                    <a:pt x="1235180" y="350013"/>
                  </a:lnTo>
                  <a:lnTo>
                    <a:pt x="1234741" y="352133"/>
                  </a:lnTo>
                  <a:lnTo>
                    <a:pt x="1233372" y="355646"/>
                  </a:lnTo>
                  <a:lnTo>
                    <a:pt x="1233247" y="357766"/>
                  </a:lnTo>
                  <a:lnTo>
                    <a:pt x="1232660" y="360786"/>
                  </a:lnTo>
                  <a:lnTo>
                    <a:pt x="1232073" y="364611"/>
                  </a:lnTo>
                  <a:lnTo>
                    <a:pt x="1231581" y="365409"/>
                  </a:lnTo>
                  <a:lnTo>
                    <a:pt x="1230055" y="365527"/>
                  </a:lnTo>
                  <a:lnTo>
                    <a:pt x="1229531" y="365777"/>
                  </a:lnTo>
                  <a:lnTo>
                    <a:pt x="1228725" y="367076"/>
                  </a:lnTo>
                  <a:lnTo>
                    <a:pt x="1227763" y="367295"/>
                  </a:lnTo>
                  <a:lnTo>
                    <a:pt x="1226910" y="366536"/>
                  </a:lnTo>
                  <a:lnTo>
                    <a:pt x="1225572" y="365777"/>
                  </a:lnTo>
                  <a:lnTo>
                    <a:pt x="1224297" y="365675"/>
                  </a:lnTo>
                  <a:lnTo>
                    <a:pt x="1223155" y="366434"/>
                  </a:lnTo>
                  <a:lnTo>
                    <a:pt x="1221809" y="368085"/>
                  </a:lnTo>
                  <a:lnTo>
                    <a:pt x="1221043" y="369415"/>
                  </a:lnTo>
                  <a:lnTo>
                    <a:pt x="1220769" y="370667"/>
                  </a:lnTo>
                  <a:lnTo>
                    <a:pt x="1220557" y="372208"/>
                  </a:lnTo>
                  <a:lnTo>
                    <a:pt x="1219196" y="373679"/>
                  </a:lnTo>
                  <a:lnTo>
                    <a:pt x="1217960" y="374453"/>
                  </a:lnTo>
                  <a:lnTo>
                    <a:pt x="1215402" y="376620"/>
                  </a:lnTo>
                  <a:lnTo>
                    <a:pt x="1214588" y="377520"/>
                  </a:lnTo>
                  <a:lnTo>
                    <a:pt x="1212757" y="377528"/>
                  </a:lnTo>
                  <a:lnTo>
                    <a:pt x="1210762" y="377442"/>
                  </a:lnTo>
                  <a:lnTo>
                    <a:pt x="1208071" y="378028"/>
                  </a:lnTo>
                  <a:lnTo>
                    <a:pt x="1203690" y="378326"/>
                  </a:lnTo>
                  <a:lnTo>
                    <a:pt x="1201070" y="377880"/>
                  </a:lnTo>
                  <a:lnTo>
                    <a:pt x="1197831" y="378294"/>
                  </a:lnTo>
                  <a:lnTo>
                    <a:pt x="1195304" y="378999"/>
                  </a:lnTo>
                  <a:lnTo>
                    <a:pt x="1194944" y="380055"/>
                  </a:lnTo>
                  <a:lnTo>
                    <a:pt x="1195038" y="381620"/>
                  </a:lnTo>
                  <a:lnTo>
                    <a:pt x="1195538" y="382636"/>
                  </a:lnTo>
                  <a:lnTo>
                    <a:pt x="1196156" y="383317"/>
                  </a:lnTo>
                  <a:lnTo>
                    <a:pt x="1197205" y="385414"/>
                  </a:lnTo>
                  <a:lnTo>
                    <a:pt x="1198308" y="387440"/>
                  </a:lnTo>
                  <a:lnTo>
                    <a:pt x="1199974" y="388747"/>
                  </a:lnTo>
                  <a:lnTo>
                    <a:pt x="1200670" y="390155"/>
                  </a:lnTo>
                  <a:lnTo>
                    <a:pt x="1200702" y="391461"/>
                  </a:lnTo>
                  <a:lnTo>
                    <a:pt x="1199912" y="393104"/>
                  </a:lnTo>
                  <a:lnTo>
                    <a:pt x="1198714" y="395248"/>
                  </a:lnTo>
                  <a:lnTo>
                    <a:pt x="1197596" y="396570"/>
                  </a:lnTo>
                  <a:lnTo>
                    <a:pt x="1196759" y="396523"/>
                  </a:lnTo>
                  <a:lnTo>
                    <a:pt x="1195476" y="395756"/>
                  </a:lnTo>
                  <a:lnTo>
                    <a:pt x="1194607" y="394786"/>
                  </a:lnTo>
                  <a:lnTo>
                    <a:pt x="1192534" y="394426"/>
                  </a:lnTo>
                  <a:lnTo>
                    <a:pt x="1187464" y="395044"/>
                  </a:lnTo>
                  <a:lnTo>
                    <a:pt x="1184930" y="394614"/>
                  </a:lnTo>
                  <a:lnTo>
                    <a:pt x="1183717" y="393824"/>
                  </a:lnTo>
                  <a:lnTo>
                    <a:pt x="1181597" y="393769"/>
                  </a:lnTo>
                  <a:lnTo>
                    <a:pt x="1178319" y="392713"/>
                  </a:lnTo>
                  <a:lnTo>
                    <a:pt x="1176316" y="392377"/>
                  </a:lnTo>
                  <a:lnTo>
                    <a:pt x="1175369" y="391704"/>
                  </a:lnTo>
                  <a:lnTo>
                    <a:pt x="1175189" y="390155"/>
                  </a:lnTo>
                  <a:lnTo>
                    <a:pt x="1174250" y="389091"/>
                  </a:lnTo>
                  <a:lnTo>
                    <a:pt x="1173719" y="387816"/>
                  </a:lnTo>
                  <a:lnTo>
                    <a:pt x="1172530" y="386212"/>
                  </a:lnTo>
                  <a:lnTo>
                    <a:pt x="1171387" y="385406"/>
                  </a:lnTo>
                  <a:lnTo>
                    <a:pt x="1170261" y="385070"/>
                  </a:lnTo>
                  <a:lnTo>
                    <a:pt x="1169032" y="386040"/>
                  </a:lnTo>
                  <a:lnTo>
                    <a:pt x="1167718" y="386916"/>
                  </a:lnTo>
                  <a:lnTo>
                    <a:pt x="1166740" y="386720"/>
                  </a:lnTo>
                  <a:lnTo>
                    <a:pt x="1166263" y="386963"/>
                  </a:lnTo>
                  <a:lnTo>
                    <a:pt x="1165731" y="387690"/>
                  </a:lnTo>
                  <a:lnTo>
                    <a:pt x="1163618" y="389177"/>
                  </a:lnTo>
                  <a:lnTo>
                    <a:pt x="1163126" y="390538"/>
                  </a:lnTo>
                  <a:lnTo>
                    <a:pt x="1162289" y="393425"/>
                  </a:lnTo>
                  <a:lnTo>
                    <a:pt x="1161702" y="396390"/>
                  </a:lnTo>
                  <a:lnTo>
                    <a:pt x="1161201" y="397438"/>
                  </a:lnTo>
                  <a:lnTo>
                    <a:pt x="1160348" y="397618"/>
                  </a:lnTo>
                  <a:lnTo>
                    <a:pt x="1159480" y="398510"/>
                  </a:lnTo>
                  <a:lnTo>
                    <a:pt x="1157657" y="401287"/>
                  </a:lnTo>
                  <a:lnTo>
                    <a:pt x="1156006" y="403846"/>
                  </a:lnTo>
                  <a:lnTo>
                    <a:pt x="1153612" y="405575"/>
                  </a:lnTo>
                  <a:lnTo>
                    <a:pt x="1152478" y="407155"/>
                  </a:lnTo>
                  <a:lnTo>
                    <a:pt x="1151899" y="408595"/>
                  </a:lnTo>
                  <a:lnTo>
                    <a:pt x="1150194" y="410605"/>
                  </a:lnTo>
                  <a:lnTo>
                    <a:pt x="1147690" y="410965"/>
                  </a:lnTo>
                  <a:lnTo>
                    <a:pt x="1145695" y="411552"/>
                  </a:lnTo>
                  <a:lnTo>
                    <a:pt x="1144475" y="411708"/>
                  </a:lnTo>
                  <a:lnTo>
                    <a:pt x="1143599" y="412522"/>
                  </a:lnTo>
                  <a:lnTo>
                    <a:pt x="1142957" y="413758"/>
                  </a:lnTo>
                  <a:lnTo>
                    <a:pt x="1142652" y="414251"/>
                  </a:lnTo>
                  <a:lnTo>
                    <a:pt x="1141518" y="414251"/>
                  </a:lnTo>
                  <a:lnTo>
                    <a:pt x="1140391" y="415299"/>
                  </a:lnTo>
                  <a:lnTo>
                    <a:pt x="1137629" y="417685"/>
                  </a:lnTo>
                  <a:lnTo>
                    <a:pt x="1135376" y="418131"/>
                  </a:lnTo>
                  <a:lnTo>
                    <a:pt x="1132560" y="419720"/>
                  </a:lnTo>
                  <a:lnTo>
                    <a:pt x="1130079" y="420924"/>
                  </a:lnTo>
                  <a:lnTo>
                    <a:pt x="1129047" y="421605"/>
                  </a:lnTo>
                  <a:lnTo>
                    <a:pt x="1128773" y="422356"/>
                  </a:lnTo>
                  <a:lnTo>
                    <a:pt x="1128413" y="423310"/>
                  </a:lnTo>
                  <a:lnTo>
                    <a:pt x="1127216" y="423498"/>
                  </a:lnTo>
                  <a:lnTo>
                    <a:pt x="1126058" y="423451"/>
                  </a:lnTo>
                  <a:lnTo>
                    <a:pt x="1123476" y="425634"/>
                  </a:lnTo>
                  <a:lnTo>
                    <a:pt x="1122170" y="427488"/>
                  </a:lnTo>
                  <a:lnTo>
                    <a:pt x="1117093" y="431431"/>
                  </a:lnTo>
                  <a:lnTo>
                    <a:pt x="1115019" y="433645"/>
                  </a:lnTo>
                  <a:lnTo>
                    <a:pt x="1114487" y="436509"/>
                  </a:lnTo>
                  <a:lnTo>
                    <a:pt x="1114221" y="436297"/>
                  </a:lnTo>
                  <a:lnTo>
                    <a:pt x="1112414" y="438793"/>
                  </a:lnTo>
                  <a:lnTo>
                    <a:pt x="1108862" y="441164"/>
                  </a:lnTo>
                  <a:lnTo>
                    <a:pt x="1101273" y="441696"/>
                  </a:lnTo>
                  <a:lnTo>
                    <a:pt x="1098872" y="440014"/>
                  </a:lnTo>
                  <a:lnTo>
                    <a:pt x="1098004" y="441172"/>
                  </a:lnTo>
                  <a:lnTo>
                    <a:pt x="1097331" y="442728"/>
                  </a:lnTo>
                  <a:lnTo>
                    <a:pt x="1095336" y="443245"/>
                  </a:lnTo>
                  <a:lnTo>
                    <a:pt x="1092230" y="443385"/>
                  </a:lnTo>
                  <a:lnTo>
                    <a:pt x="1090485" y="444410"/>
                  </a:lnTo>
                  <a:lnTo>
                    <a:pt x="1089554" y="445553"/>
                  </a:lnTo>
                  <a:lnTo>
                    <a:pt x="1085290" y="445920"/>
                  </a:lnTo>
                  <a:lnTo>
                    <a:pt x="1083726" y="447446"/>
                  </a:lnTo>
                  <a:lnTo>
                    <a:pt x="1081066" y="447986"/>
                  </a:lnTo>
                  <a:lnTo>
                    <a:pt x="1069980" y="454635"/>
                  </a:lnTo>
                  <a:lnTo>
                    <a:pt x="1067563" y="457428"/>
                  </a:lnTo>
                  <a:lnTo>
                    <a:pt x="1065270" y="460691"/>
                  </a:lnTo>
                  <a:lnTo>
                    <a:pt x="1063667" y="462326"/>
                  </a:lnTo>
                  <a:lnTo>
                    <a:pt x="1062227" y="463468"/>
                  </a:lnTo>
                  <a:lnTo>
                    <a:pt x="1060921" y="463938"/>
                  </a:lnTo>
                  <a:lnTo>
                    <a:pt x="1059637" y="465064"/>
                  </a:lnTo>
                  <a:lnTo>
                    <a:pt x="1058339" y="465205"/>
                  </a:lnTo>
                  <a:lnTo>
                    <a:pt x="1057016" y="464689"/>
                  </a:lnTo>
                  <a:lnTo>
                    <a:pt x="1055538" y="464869"/>
                  </a:lnTo>
                  <a:lnTo>
                    <a:pt x="1054560" y="466230"/>
                  </a:lnTo>
                  <a:lnTo>
                    <a:pt x="1055381" y="468006"/>
                  </a:lnTo>
                  <a:lnTo>
                    <a:pt x="1054928" y="468757"/>
                  </a:lnTo>
                  <a:lnTo>
                    <a:pt x="1052017" y="469719"/>
                  </a:lnTo>
                  <a:lnTo>
                    <a:pt x="1047683" y="470353"/>
                  </a:lnTo>
                  <a:lnTo>
                    <a:pt x="1045852" y="471511"/>
                  </a:lnTo>
                  <a:lnTo>
                    <a:pt x="1045211" y="472168"/>
                  </a:lnTo>
                  <a:lnTo>
                    <a:pt x="1044257" y="472497"/>
                  </a:lnTo>
                  <a:lnTo>
                    <a:pt x="1043333" y="470212"/>
                  </a:lnTo>
                  <a:lnTo>
                    <a:pt x="1043005" y="467192"/>
                  </a:lnTo>
                  <a:lnTo>
                    <a:pt x="1044796" y="466464"/>
                  </a:lnTo>
                  <a:lnTo>
                    <a:pt x="1046447" y="466081"/>
                  </a:lnTo>
                  <a:lnTo>
                    <a:pt x="1055593" y="461904"/>
                  </a:lnTo>
                  <a:lnTo>
                    <a:pt x="1054450" y="458759"/>
                  </a:lnTo>
                  <a:lnTo>
                    <a:pt x="1055264" y="457389"/>
                  </a:lnTo>
                  <a:lnTo>
                    <a:pt x="1057314" y="455160"/>
                  </a:lnTo>
                  <a:lnTo>
                    <a:pt x="1058644" y="454057"/>
                  </a:lnTo>
                  <a:lnTo>
                    <a:pt x="1057924" y="453650"/>
                  </a:lnTo>
                  <a:lnTo>
                    <a:pt x="1051923" y="454385"/>
                  </a:lnTo>
                  <a:lnTo>
                    <a:pt x="1048489" y="454330"/>
                  </a:lnTo>
                  <a:lnTo>
                    <a:pt x="1046721" y="454104"/>
                  </a:lnTo>
                  <a:lnTo>
                    <a:pt x="1047253" y="452195"/>
                  </a:lnTo>
                  <a:lnTo>
                    <a:pt x="1046955" y="450286"/>
                  </a:lnTo>
                  <a:lnTo>
                    <a:pt x="1046541" y="449574"/>
                  </a:lnTo>
                  <a:lnTo>
                    <a:pt x="1049600" y="447399"/>
                  </a:lnTo>
                  <a:lnTo>
                    <a:pt x="1050985" y="446867"/>
                  </a:lnTo>
                  <a:lnTo>
                    <a:pt x="1052041" y="446898"/>
                  </a:lnTo>
                  <a:lnTo>
                    <a:pt x="1051963" y="445584"/>
                  </a:lnTo>
                  <a:lnTo>
                    <a:pt x="1051086" y="443604"/>
                  </a:lnTo>
                  <a:lnTo>
                    <a:pt x="1052033" y="441046"/>
                  </a:lnTo>
                  <a:lnTo>
                    <a:pt x="1058260" y="438034"/>
                  </a:lnTo>
                  <a:lnTo>
                    <a:pt x="1059755" y="435296"/>
                  </a:lnTo>
                  <a:lnTo>
                    <a:pt x="1062250" y="432738"/>
                  </a:lnTo>
                  <a:lnTo>
                    <a:pt x="1066819" y="426369"/>
                  </a:lnTo>
                  <a:lnTo>
                    <a:pt x="1067093" y="425282"/>
                  </a:lnTo>
                  <a:lnTo>
                    <a:pt x="1068423" y="422286"/>
                  </a:lnTo>
                  <a:lnTo>
                    <a:pt x="1068658" y="421089"/>
                  </a:lnTo>
                  <a:lnTo>
                    <a:pt x="1066546" y="419336"/>
                  </a:lnTo>
                  <a:lnTo>
                    <a:pt x="1065708" y="416880"/>
                  </a:lnTo>
                  <a:lnTo>
                    <a:pt x="1059528" y="412436"/>
                  </a:lnTo>
                  <a:lnTo>
                    <a:pt x="1059004" y="408610"/>
                  </a:lnTo>
                  <a:lnTo>
                    <a:pt x="1058425" y="408775"/>
                  </a:lnTo>
                  <a:lnTo>
                    <a:pt x="1057486" y="411450"/>
                  </a:lnTo>
                  <a:lnTo>
                    <a:pt x="1056680" y="412311"/>
                  </a:lnTo>
                  <a:lnTo>
                    <a:pt x="1053817" y="412389"/>
                  </a:lnTo>
                  <a:lnTo>
                    <a:pt x="1052463" y="411380"/>
                  </a:lnTo>
                  <a:lnTo>
                    <a:pt x="1044499" y="410722"/>
                  </a:lnTo>
                  <a:lnTo>
                    <a:pt x="1042551" y="412452"/>
                  </a:lnTo>
                  <a:lnTo>
                    <a:pt x="1040736" y="415119"/>
                  </a:lnTo>
                  <a:lnTo>
                    <a:pt x="1038960" y="417028"/>
                  </a:lnTo>
                  <a:lnTo>
                    <a:pt x="1037176" y="418006"/>
                  </a:lnTo>
                  <a:lnTo>
                    <a:pt x="1035627" y="419743"/>
                  </a:lnTo>
                  <a:lnTo>
                    <a:pt x="1029228" y="430023"/>
                  </a:lnTo>
                  <a:lnTo>
                    <a:pt x="1026810" y="430805"/>
                  </a:lnTo>
                  <a:lnTo>
                    <a:pt x="1015427" y="436994"/>
                  </a:lnTo>
                  <a:lnTo>
                    <a:pt x="1009724" y="439419"/>
                  </a:lnTo>
                  <a:lnTo>
                    <a:pt x="1005335" y="443691"/>
                  </a:lnTo>
                  <a:lnTo>
                    <a:pt x="1003825" y="446272"/>
                  </a:lnTo>
                  <a:lnTo>
                    <a:pt x="1002487" y="449136"/>
                  </a:lnTo>
                  <a:lnTo>
                    <a:pt x="1001674" y="453462"/>
                  </a:lnTo>
                  <a:lnTo>
                    <a:pt x="997621" y="458711"/>
                  </a:lnTo>
                  <a:lnTo>
                    <a:pt x="996228" y="459838"/>
                  </a:lnTo>
                  <a:lnTo>
                    <a:pt x="994812" y="460292"/>
                  </a:lnTo>
                  <a:lnTo>
                    <a:pt x="992927" y="460128"/>
                  </a:lnTo>
                  <a:lnTo>
                    <a:pt x="991300" y="460456"/>
                  </a:lnTo>
                  <a:lnTo>
                    <a:pt x="988530" y="459995"/>
                  </a:lnTo>
                  <a:lnTo>
                    <a:pt x="985135" y="461653"/>
                  </a:lnTo>
                  <a:lnTo>
                    <a:pt x="981317" y="463085"/>
                  </a:lnTo>
                  <a:lnTo>
                    <a:pt x="978023" y="459478"/>
                  </a:lnTo>
                  <a:lnTo>
                    <a:pt x="975668" y="458586"/>
                  </a:lnTo>
                  <a:lnTo>
                    <a:pt x="971827" y="459588"/>
                  </a:lnTo>
                  <a:lnTo>
                    <a:pt x="970043" y="461192"/>
                  </a:lnTo>
                  <a:lnTo>
                    <a:pt x="966351" y="469117"/>
                  </a:lnTo>
                  <a:lnTo>
                    <a:pt x="964966" y="473646"/>
                  </a:lnTo>
                  <a:lnTo>
                    <a:pt x="965060" y="475501"/>
                  </a:lnTo>
                  <a:lnTo>
                    <a:pt x="967211" y="481118"/>
                  </a:lnTo>
                  <a:lnTo>
                    <a:pt x="969645" y="484255"/>
                  </a:lnTo>
                  <a:lnTo>
                    <a:pt x="975097" y="487830"/>
                  </a:lnTo>
                  <a:lnTo>
                    <a:pt x="986691" y="490287"/>
                  </a:lnTo>
                  <a:lnTo>
                    <a:pt x="989414" y="489411"/>
                  </a:lnTo>
                  <a:lnTo>
                    <a:pt x="992332" y="489403"/>
                  </a:lnTo>
                  <a:lnTo>
                    <a:pt x="995407" y="491734"/>
                  </a:lnTo>
                  <a:lnTo>
                    <a:pt x="997332" y="495583"/>
                  </a:lnTo>
                  <a:lnTo>
                    <a:pt x="997504" y="498204"/>
                  </a:lnTo>
                  <a:lnTo>
                    <a:pt x="997566" y="499112"/>
                  </a:lnTo>
                  <a:lnTo>
                    <a:pt x="998270" y="499886"/>
                  </a:lnTo>
                  <a:lnTo>
                    <a:pt x="998685" y="501208"/>
                  </a:lnTo>
                  <a:lnTo>
                    <a:pt x="997464" y="502304"/>
                  </a:lnTo>
                  <a:lnTo>
                    <a:pt x="996526" y="502851"/>
                  </a:lnTo>
                  <a:lnTo>
                    <a:pt x="995735" y="506912"/>
                  </a:lnTo>
                  <a:lnTo>
                    <a:pt x="995689" y="511395"/>
                  </a:lnTo>
                  <a:lnTo>
                    <a:pt x="996682" y="512881"/>
                  </a:lnTo>
                  <a:lnTo>
                    <a:pt x="999178" y="514970"/>
                  </a:lnTo>
                  <a:lnTo>
                    <a:pt x="1003035" y="516691"/>
                  </a:lnTo>
                  <a:lnTo>
                    <a:pt x="1006602" y="517059"/>
                  </a:lnTo>
                  <a:lnTo>
                    <a:pt x="1013416" y="516230"/>
                  </a:lnTo>
                  <a:lnTo>
                    <a:pt x="1016202" y="513530"/>
                  </a:lnTo>
                  <a:lnTo>
                    <a:pt x="1016037" y="512365"/>
                  </a:lnTo>
                  <a:lnTo>
                    <a:pt x="1016108" y="510855"/>
                  </a:lnTo>
                  <a:lnTo>
                    <a:pt x="1022108" y="506888"/>
                  </a:lnTo>
                  <a:lnTo>
                    <a:pt x="1025527" y="503368"/>
                  </a:lnTo>
                  <a:lnTo>
                    <a:pt x="1024995" y="502437"/>
                  </a:lnTo>
                  <a:lnTo>
                    <a:pt x="1024338" y="501819"/>
                  </a:lnTo>
                  <a:lnTo>
                    <a:pt x="1024941" y="501459"/>
                  </a:lnTo>
                  <a:lnTo>
                    <a:pt x="1026810" y="501208"/>
                  </a:lnTo>
                  <a:lnTo>
                    <a:pt x="1035150" y="497531"/>
                  </a:lnTo>
                  <a:lnTo>
                    <a:pt x="1041714" y="500536"/>
                  </a:lnTo>
                  <a:lnTo>
                    <a:pt x="1045461" y="503994"/>
                  </a:lnTo>
                  <a:lnTo>
                    <a:pt x="1049170" y="504572"/>
                  </a:lnTo>
                  <a:lnTo>
                    <a:pt x="1051736" y="506341"/>
                  </a:lnTo>
                  <a:lnTo>
                    <a:pt x="1054701" y="507843"/>
                  </a:lnTo>
                  <a:lnTo>
                    <a:pt x="1058565" y="507944"/>
                  </a:lnTo>
                  <a:lnTo>
                    <a:pt x="1061828" y="508257"/>
                  </a:lnTo>
                  <a:lnTo>
                    <a:pt x="1062821" y="506865"/>
                  </a:lnTo>
                  <a:lnTo>
                    <a:pt x="1063846" y="505950"/>
                  </a:lnTo>
                  <a:lnTo>
                    <a:pt x="1065004" y="506129"/>
                  </a:lnTo>
                  <a:lnTo>
                    <a:pt x="1066311" y="507952"/>
                  </a:lnTo>
                  <a:lnTo>
                    <a:pt x="1070019" y="509353"/>
                  </a:lnTo>
                  <a:lnTo>
                    <a:pt x="1073438" y="509282"/>
                  </a:lnTo>
                  <a:lnTo>
                    <a:pt x="1075832" y="508774"/>
                  </a:lnTo>
                  <a:lnTo>
                    <a:pt x="1077256" y="509423"/>
                  </a:lnTo>
                  <a:lnTo>
                    <a:pt x="1075198" y="511754"/>
                  </a:lnTo>
                  <a:lnTo>
                    <a:pt x="1075503" y="515510"/>
                  </a:lnTo>
                  <a:lnTo>
                    <a:pt x="1073931" y="516699"/>
                  </a:lnTo>
                  <a:lnTo>
                    <a:pt x="1072421" y="518608"/>
                  </a:lnTo>
                  <a:lnTo>
                    <a:pt x="1073313" y="519867"/>
                  </a:lnTo>
                  <a:lnTo>
                    <a:pt x="1074103" y="520399"/>
                  </a:lnTo>
                  <a:lnTo>
                    <a:pt x="1074025" y="521925"/>
                  </a:lnTo>
                  <a:lnTo>
                    <a:pt x="1072648" y="522793"/>
                  </a:lnTo>
                  <a:lnTo>
                    <a:pt x="1070097" y="525062"/>
                  </a:lnTo>
                  <a:lnTo>
                    <a:pt x="1068626" y="525023"/>
                  </a:lnTo>
                  <a:lnTo>
                    <a:pt x="1067930" y="524585"/>
                  </a:lnTo>
                  <a:lnTo>
                    <a:pt x="1067437" y="523771"/>
                  </a:lnTo>
                  <a:lnTo>
                    <a:pt x="1067070" y="522465"/>
                  </a:lnTo>
                  <a:lnTo>
                    <a:pt x="1066178" y="521604"/>
                  </a:lnTo>
                  <a:lnTo>
                    <a:pt x="1063705" y="521276"/>
                  </a:lnTo>
                  <a:lnTo>
                    <a:pt x="1061139" y="521589"/>
                  </a:lnTo>
                  <a:lnTo>
                    <a:pt x="1055366" y="524953"/>
                  </a:lnTo>
                  <a:lnTo>
                    <a:pt x="1049725" y="527628"/>
                  </a:lnTo>
                  <a:lnTo>
                    <a:pt x="1043818" y="529748"/>
                  </a:lnTo>
                  <a:lnTo>
                    <a:pt x="1041839" y="531086"/>
                  </a:lnTo>
                  <a:lnTo>
                    <a:pt x="1040431" y="531454"/>
                  </a:lnTo>
                  <a:lnTo>
                    <a:pt x="1037982" y="530445"/>
                  </a:lnTo>
                  <a:lnTo>
                    <a:pt x="1036503" y="530507"/>
                  </a:lnTo>
                  <a:lnTo>
                    <a:pt x="1036191" y="531204"/>
                  </a:lnTo>
                  <a:lnTo>
                    <a:pt x="1038076" y="533065"/>
                  </a:lnTo>
                  <a:lnTo>
                    <a:pt x="1038569" y="534521"/>
                  </a:lnTo>
                  <a:lnTo>
                    <a:pt x="1038373" y="535639"/>
                  </a:lnTo>
                  <a:lnTo>
                    <a:pt x="1037301" y="536132"/>
                  </a:lnTo>
                  <a:lnTo>
                    <a:pt x="1035745" y="535319"/>
                  </a:lnTo>
                  <a:lnTo>
                    <a:pt x="1034321" y="536484"/>
                  </a:lnTo>
                  <a:lnTo>
                    <a:pt x="1033679" y="538448"/>
                  </a:lnTo>
                  <a:lnTo>
                    <a:pt x="1033648" y="543119"/>
                  </a:lnTo>
                  <a:lnTo>
                    <a:pt x="1032709" y="544159"/>
                  </a:lnTo>
                  <a:lnTo>
                    <a:pt x="1030104" y="544730"/>
                  </a:lnTo>
                  <a:lnTo>
                    <a:pt x="1027334" y="546217"/>
                  </a:lnTo>
                  <a:lnTo>
                    <a:pt x="1026349" y="545528"/>
                  </a:lnTo>
                  <a:lnTo>
                    <a:pt x="1025958" y="544691"/>
                  </a:lnTo>
                  <a:lnTo>
                    <a:pt x="1026247" y="542547"/>
                  </a:lnTo>
                  <a:lnTo>
                    <a:pt x="1025903" y="541499"/>
                  </a:lnTo>
                  <a:lnTo>
                    <a:pt x="1024635" y="541554"/>
                  </a:lnTo>
                  <a:lnTo>
                    <a:pt x="1022726" y="542196"/>
                  </a:lnTo>
                  <a:lnTo>
                    <a:pt x="1021271" y="543604"/>
                  </a:lnTo>
                  <a:lnTo>
                    <a:pt x="1020770" y="544457"/>
                  </a:lnTo>
                  <a:lnTo>
                    <a:pt x="1022687" y="547202"/>
                  </a:lnTo>
                  <a:lnTo>
                    <a:pt x="1024510" y="547484"/>
                  </a:lnTo>
                  <a:lnTo>
                    <a:pt x="1024956" y="548102"/>
                  </a:lnTo>
                  <a:lnTo>
                    <a:pt x="1023508" y="549440"/>
                  </a:lnTo>
                  <a:lnTo>
                    <a:pt x="1019902" y="551427"/>
                  </a:lnTo>
                  <a:lnTo>
                    <a:pt x="1019300" y="553094"/>
                  </a:lnTo>
                  <a:lnTo>
                    <a:pt x="1018228" y="554689"/>
                  </a:lnTo>
                  <a:lnTo>
                    <a:pt x="1016757" y="555957"/>
                  </a:lnTo>
                  <a:lnTo>
                    <a:pt x="1015756" y="557295"/>
                  </a:lnTo>
                  <a:lnTo>
                    <a:pt x="1014535" y="557991"/>
                  </a:lnTo>
                  <a:lnTo>
                    <a:pt x="1012540" y="558773"/>
                  </a:lnTo>
                  <a:lnTo>
                    <a:pt x="1010092" y="561965"/>
                  </a:lnTo>
                  <a:lnTo>
                    <a:pt x="1008300" y="564946"/>
                  </a:lnTo>
                  <a:lnTo>
                    <a:pt x="1006172" y="566480"/>
                  </a:lnTo>
                  <a:lnTo>
                    <a:pt x="1004490" y="571502"/>
                  </a:lnTo>
                  <a:lnTo>
                    <a:pt x="1001478" y="574225"/>
                  </a:lnTo>
                  <a:lnTo>
                    <a:pt x="1000367" y="578574"/>
                  </a:lnTo>
                  <a:lnTo>
                    <a:pt x="1001149" y="581242"/>
                  </a:lnTo>
                  <a:lnTo>
                    <a:pt x="1004458" y="581219"/>
                  </a:lnTo>
                  <a:lnTo>
                    <a:pt x="1006109" y="582158"/>
                  </a:lnTo>
                  <a:lnTo>
                    <a:pt x="1009536" y="585663"/>
                  </a:lnTo>
                  <a:lnTo>
                    <a:pt x="1013636" y="587947"/>
                  </a:lnTo>
                  <a:lnTo>
                    <a:pt x="1017892" y="589230"/>
                  </a:lnTo>
                  <a:lnTo>
                    <a:pt x="1023110" y="592461"/>
                  </a:lnTo>
                  <a:lnTo>
                    <a:pt x="1024549" y="593830"/>
                  </a:lnTo>
                  <a:lnTo>
                    <a:pt x="1025778" y="596607"/>
                  </a:lnTo>
                  <a:lnTo>
                    <a:pt x="1028039" y="604587"/>
                  </a:lnTo>
                  <a:lnTo>
                    <a:pt x="1029666" y="608530"/>
                  </a:lnTo>
                  <a:lnTo>
                    <a:pt x="1029775" y="610588"/>
                  </a:lnTo>
                  <a:lnTo>
                    <a:pt x="1032216" y="614461"/>
                  </a:lnTo>
                  <a:lnTo>
                    <a:pt x="1034822" y="621111"/>
                  </a:lnTo>
                  <a:lnTo>
                    <a:pt x="1037825" y="626853"/>
                  </a:lnTo>
                  <a:lnTo>
                    <a:pt x="1038397" y="631367"/>
                  </a:lnTo>
                  <a:lnTo>
                    <a:pt x="1037427" y="633424"/>
                  </a:lnTo>
                  <a:lnTo>
                    <a:pt x="1037434" y="636092"/>
                  </a:lnTo>
                  <a:lnTo>
                    <a:pt x="1040431" y="638541"/>
                  </a:lnTo>
                  <a:lnTo>
                    <a:pt x="1047096" y="641381"/>
                  </a:lnTo>
                  <a:lnTo>
                    <a:pt x="1048160" y="642218"/>
                  </a:lnTo>
                  <a:lnTo>
                    <a:pt x="1049467" y="643595"/>
                  </a:lnTo>
                  <a:lnTo>
                    <a:pt x="1049530" y="647874"/>
                  </a:lnTo>
                  <a:lnTo>
                    <a:pt x="1050562" y="649236"/>
                  </a:lnTo>
                  <a:lnTo>
                    <a:pt x="1051431" y="650065"/>
                  </a:lnTo>
                  <a:lnTo>
                    <a:pt x="1055467" y="651872"/>
                  </a:lnTo>
                  <a:lnTo>
                    <a:pt x="1057157" y="653374"/>
                  </a:lnTo>
                  <a:lnTo>
                    <a:pt x="1058949" y="655768"/>
                  </a:lnTo>
                  <a:lnTo>
                    <a:pt x="1059465" y="657912"/>
                  </a:lnTo>
                  <a:lnTo>
                    <a:pt x="1059684" y="660814"/>
                  </a:lnTo>
                  <a:lnTo>
                    <a:pt x="1057431" y="660916"/>
                  </a:lnTo>
                  <a:lnTo>
                    <a:pt x="1055616" y="660588"/>
                  </a:lnTo>
                  <a:lnTo>
                    <a:pt x="1048395" y="656817"/>
                  </a:lnTo>
                  <a:lnTo>
                    <a:pt x="1046518" y="656715"/>
                  </a:lnTo>
                  <a:lnTo>
                    <a:pt x="1043865" y="657239"/>
                  </a:lnTo>
                  <a:lnTo>
                    <a:pt x="1040086" y="656543"/>
                  </a:lnTo>
                  <a:lnTo>
                    <a:pt x="1036096" y="652357"/>
                  </a:lnTo>
                  <a:lnTo>
                    <a:pt x="1033218" y="651090"/>
                  </a:lnTo>
                  <a:lnTo>
                    <a:pt x="1030127" y="650448"/>
                  </a:lnTo>
                  <a:lnTo>
                    <a:pt x="1022758" y="654047"/>
                  </a:lnTo>
                  <a:lnTo>
                    <a:pt x="1020880" y="653789"/>
                  </a:lnTo>
                  <a:lnTo>
                    <a:pt x="1020340" y="654196"/>
                  </a:lnTo>
                  <a:lnTo>
                    <a:pt x="1019511" y="654814"/>
                  </a:lnTo>
                  <a:lnTo>
                    <a:pt x="1022930" y="655588"/>
                  </a:lnTo>
                  <a:lnTo>
                    <a:pt x="1026356" y="654407"/>
                  </a:lnTo>
                  <a:lnTo>
                    <a:pt x="1029642" y="652662"/>
                  </a:lnTo>
                  <a:lnTo>
                    <a:pt x="1034438" y="653593"/>
                  </a:lnTo>
                  <a:lnTo>
                    <a:pt x="1035244" y="655166"/>
                  </a:lnTo>
                  <a:lnTo>
                    <a:pt x="1036034" y="657818"/>
                  </a:lnTo>
                  <a:lnTo>
                    <a:pt x="1039320" y="659610"/>
                  </a:lnTo>
                  <a:lnTo>
                    <a:pt x="1041901" y="660400"/>
                  </a:lnTo>
                  <a:lnTo>
                    <a:pt x="1045187" y="662747"/>
                  </a:lnTo>
                  <a:lnTo>
                    <a:pt x="1048395" y="666408"/>
                  </a:lnTo>
                  <a:lnTo>
                    <a:pt x="1055194" y="670648"/>
                  </a:lnTo>
                  <a:lnTo>
                    <a:pt x="1057948" y="674654"/>
                  </a:lnTo>
                  <a:lnTo>
                    <a:pt x="1059011" y="677236"/>
                  </a:lnTo>
                  <a:lnTo>
                    <a:pt x="1059966" y="680921"/>
                  </a:lnTo>
                  <a:lnTo>
                    <a:pt x="1057588" y="682110"/>
                  </a:lnTo>
                  <a:lnTo>
                    <a:pt x="1055514" y="682274"/>
                  </a:lnTo>
                  <a:lnTo>
                    <a:pt x="1052268" y="682853"/>
                  </a:lnTo>
                  <a:lnTo>
                    <a:pt x="1049882" y="684160"/>
                  </a:lnTo>
                  <a:lnTo>
                    <a:pt x="1047487" y="686444"/>
                  </a:lnTo>
                  <a:lnTo>
                    <a:pt x="1040627" y="690035"/>
                  </a:lnTo>
                  <a:lnTo>
                    <a:pt x="1039328" y="692280"/>
                  </a:lnTo>
                  <a:lnTo>
                    <a:pt x="1038436" y="694236"/>
                  </a:lnTo>
                  <a:lnTo>
                    <a:pt x="1036762" y="695198"/>
                  </a:lnTo>
                  <a:lnTo>
                    <a:pt x="1032561" y="694283"/>
                  </a:lnTo>
                  <a:lnTo>
                    <a:pt x="1028602" y="694361"/>
                  </a:lnTo>
                  <a:lnTo>
                    <a:pt x="1024119" y="696998"/>
                  </a:lnTo>
                  <a:lnTo>
                    <a:pt x="1023000" y="698070"/>
                  </a:lnTo>
                  <a:lnTo>
                    <a:pt x="1023743" y="697858"/>
                  </a:lnTo>
                  <a:lnTo>
                    <a:pt x="1024448" y="697522"/>
                  </a:lnTo>
                  <a:lnTo>
                    <a:pt x="1026466" y="697921"/>
                  </a:lnTo>
                  <a:lnTo>
                    <a:pt x="1029588" y="696513"/>
                  </a:lnTo>
                  <a:lnTo>
                    <a:pt x="1032639" y="700808"/>
                  </a:lnTo>
                  <a:lnTo>
                    <a:pt x="1038592" y="700112"/>
                  </a:lnTo>
                  <a:lnTo>
                    <a:pt x="1044186" y="696544"/>
                  </a:lnTo>
                  <a:lnTo>
                    <a:pt x="1046353" y="696481"/>
                  </a:lnTo>
                  <a:lnTo>
                    <a:pt x="1048160" y="697029"/>
                  </a:lnTo>
                  <a:lnTo>
                    <a:pt x="1050187" y="698437"/>
                  </a:lnTo>
                  <a:lnTo>
                    <a:pt x="1055569" y="704688"/>
                  </a:lnTo>
                  <a:lnTo>
                    <a:pt x="1058526" y="705369"/>
                  </a:lnTo>
                  <a:lnTo>
                    <a:pt x="1061421" y="706832"/>
                  </a:lnTo>
                  <a:lnTo>
                    <a:pt x="1063025" y="706996"/>
                  </a:lnTo>
                  <a:lnTo>
                    <a:pt x="1064472" y="707434"/>
                  </a:lnTo>
                  <a:lnTo>
                    <a:pt x="1060576" y="709719"/>
                  </a:lnTo>
                  <a:lnTo>
                    <a:pt x="1055546" y="714648"/>
                  </a:lnTo>
                  <a:lnTo>
                    <a:pt x="1053308" y="715821"/>
                  </a:lnTo>
                  <a:lnTo>
                    <a:pt x="1051806" y="717135"/>
                  </a:lnTo>
                  <a:lnTo>
                    <a:pt x="1055858" y="716478"/>
                  </a:lnTo>
                  <a:lnTo>
                    <a:pt x="1058738" y="714123"/>
                  </a:lnTo>
                  <a:lnTo>
                    <a:pt x="1060193" y="713544"/>
                  </a:lnTo>
                  <a:lnTo>
                    <a:pt x="1061358" y="714092"/>
                  </a:lnTo>
                  <a:lnTo>
                    <a:pt x="1061953" y="716994"/>
                  </a:lnTo>
                  <a:lnTo>
                    <a:pt x="1060842" y="725898"/>
                  </a:lnTo>
                  <a:lnTo>
                    <a:pt x="1059426" y="726054"/>
                  </a:lnTo>
                  <a:lnTo>
                    <a:pt x="1058049" y="723637"/>
                  </a:lnTo>
                  <a:lnTo>
                    <a:pt x="1056438" y="722870"/>
                  </a:lnTo>
                  <a:lnTo>
                    <a:pt x="1055084" y="723371"/>
                  </a:lnTo>
                  <a:lnTo>
                    <a:pt x="1052401" y="723355"/>
                  </a:lnTo>
                  <a:lnTo>
                    <a:pt x="1051376" y="724450"/>
                  </a:lnTo>
                  <a:lnTo>
                    <a:pt x="1050515" y="725999"/>
                  </a:lnTo>
                  <a:lnTo>
                    <a:pt x="1052119" y="726320"/>
                  </a:lnTo>
                  <a:lnTo>
                    <a:pt x="1055280" y="729019"/>
                  </a:lnTo>
                  <a:lnTo>
                    <a:pt x="1055601" y="730451"/>
                  </a:lnTo>
                  <a:lnTo>
                    <a:pt x="1054755" y="731382"/>
                  </a:lnTo>
                  <a:lnTo>
                    <a:pt x="1052541" y="730983"/>
                  </a:lnTo>
                  <a:lnTo>
                    <a:pt x="1055233" y="732993"/>
                  </a:lnTo>
                  <a:lnTo>
                    <a:pt x="1054521" y="735074"/>
                  </a:lnTo>
                  <a:lnTo>
                    <a:pt x="1053652" y="735896"/>
                  </a:lnTo>
                  <a:lnTo>
                    <a:pt x="1052088" y="736420"/>
                  </a:lnTo>
                  <a:lnTo>
                    <a:pt x="1051125" y="738220"/>
                  </a:lnTo>
                  <a:lnTo>
                    <a:pt x="1052510" y="741216"/>
                  </a:lnTo>
                  <a:lnTo>
                    <a:pt x="1053911" y="745049"/>
                  </a:lnTo>
                  <a:lnTo>
                    <a:pt x="1054083" y="746896"/>
                  </a:lnTo>
                  <a:lnTo>
                    <a:pt x="1051892" y="746098"/>
                  </a:lnTo>
                  <a:lnTo>
                    <a:pt x="1048473" y="748437"/>
                  </a:lnTo>
                  <a:lnTo>
                    <a:pt x="1046674" y="748632"/>
                  </a:lnTo>
                  <a:lnTo>
                    <a:pt x="1045454" y="745550"/>
                  </a:lnTo>
                  <a:lnTo>
                    <a:pt x="1043896" y="746035"/>
                  </a:lnTo>
                  <a:lnTo>
                    <a:pt x="1042856" y="746927"/>
                  </a:lnTo>
                  <a:lnTo>
                    <a:pt x="1041471" y="750229"/>
                  </a:lnTo>
                  <a:lnTo>
                    <a:pt x="1039781" y="753209"/>
                  </a:lnTo>
                  <a:lnTo>
                    <a:pt x="1038326" y="754023"/>
                  </a:lnTo>
                  <a:lnTo>
                    <a:pt x="1036582" y="753788"/>
                  </a:lnTo>
                  <a:lnTo>
                    <a:pt x="1035142" y="753874"/>
                  </a:lnTo>
                  <a:lnTo>
                    <a:pt x="1035494" y="754680"/>
                  </a:lnTo>
                  <a:lnTo>
                    <a:pt x="1037012" y="755658"/>
                  </a:lnTo>
                  <a:lnTo>
                    <a:pt x="1037012" y="756800"/>
                  </a:lnTo>
                  <a:lnTo>
                    <a:pt x="1033773" y="760422"/>
                  </a:lnTo>
                  <a:lnTo>
                    <a:pt x="1033249" y="761823"/>
                  </a:lnTo>
                  <a:lnTo>
                    <a:pt x="1033327" y="763012"/>
                  </a:lnTo>
                  <a:lnTo>
                    <a:pt x="1031629" y="764459"/>
                  </a:lnTo>
                  <a:lnTo>
                    <a:pt x="1032545" y="766892"/>
                  </a:lnTo>
                  <a:lnTo>
                    <a:pt x="1032068" y="768606"/>
                  </a:lnTo>
                  <a:lnTo>
                    <a:pt x="1030581" y="770921"/>
                  </a:lnTo>
                  <a:lnTo>
                    <a:pt x="1029016" y="772447"/>
                  </a:lnTo>
                  <a:lnTo>
                    <a:pt x="1027178" y="774919"/>
                  </a:lnTo>
                  <a:lnTo>
                    <a:pt x="1024846" y="776351"/>
                  </a:lnTo>
                  <a:lnTo>
                    <a:pt x="1021772" y="781522"/>
                  </a:lnTo>
                  <a:lnTo>
                    <a:pt x="1020865" y="784104"/>
                  </a:lnTo>
                  <a:lnTo>
                    <a:pt x="1020638" y="786772"/>
                  </a:lnTo>
                  <a:lnTo>
                    <a:pt x="1019675" y="787695"/>
                  </a:lnTo>
                  <a:lnTo>
                    <a:pt x="1018024" y="788853"/>
                  </a:lnTo>
                  <a:lnTo>
                    <a:pt x="1016147" y="788266"/>
                  </a:lnTo>
                  <a:lnTo>
                    <a:pt x="1016084" y="786490"/>
                  </a:lnTo>
                  <a:lnTo>
                    <a:pt x="1015271" y="786334"/>
                  </a:lnTo>
                  <a:lnTo>
                    <a:pt x="1014809" y="785168"/>
                  </a:lnTo>
                  <a:lnTo>
                    <a:pt x="1014668" y="783689"/>
                  </a:lnTo>
                  <a:lnTo>
                    <a:pt x="1014864" y="782492"/>
                  </a:lnTo>
                  <a:lnTo>
                    <a:pt x="1014082" y="782860"/>
                  </a:lnTo>
                  <a:lnTo>
                    <a:pt x="1013596" y="784245"/>
                  </a:lnTo>
                  <a:lnTo>
                    <a:pt x="1012360" y="785371"/>
                  </a:lnTo>
                  <a:lnTo>
                    <a:pt x="1011069" y="784918"/>
                  </a:lnTo>
                  <a:lnTo>
                    <a:pt x="1009677" y="783994"/>
                  </a:lnTo>
                  <a:lnTo>
                    <a:pt x="1009716" y="785324"/>
                  </a:lnTo>
                  <a:lnTo>
                    <a:pt x="1010459" y="786662"/>
                  </a:lnTo>
                  <a:lnTo>
                    <a:pt x="1010780" y="788000"/>
                  </a:lnTo>
                  <a:lnTo>
                    <a:pt x="1012704" y="788289"/>
                  </a:lnTo>
                  <a:lnTo>
                    <a:pt x="1013995" y="789823"/>
                  </a:lnTo>
                  <a:lnTo>
                    <a:pt x="1015012" y="792178"/>
                  </a:lnTo>
                  <a:lnTo>
                    <a:pt x="1015216" y="793062"/>
                  </a:lnTo>
                  <a:lnTo>
                    <a:pt x="1016006" y="794110"/>
                  </a:lnTo>
                  <a:lnTo>
                    <a:pt x="1016116" y="795010"/>
                  </a:lnTo>
                  <a:lnTo>
                    <a:pt x="1014277" y="795839"/>
                  </a:lnTo>
                  <a:lnTo>
                    <a:pt x="1011977" y="797388"/>
                  </a:lnTo>
                  <a:lnTo>
                    <a:pt x="1009215" y="800040"/>
                  </a:lnTo>
                  <a:lnTo>
                    <a:pt x="1006939" y="801808"/>
                  </a:lnTo>
                  <a:lnTo>
                    <a:pt x="1004881" y="801824"/>
                  </a:lnTo>
                  <a:lnTo>
                    <a:pt x="1003637" y="801621"/>
                  </a:lnTo>
                  <a:lnTo>
                    <a:pt x="1001861" y="800604"/>
                  </a:lnTo>
                  <a:lnTo>
                    <a:pt x="999819" y="800181"/>
                  </a:lnTo>
                  <a:lnTo>
                    <a:pt x="1002557" y="803756"/>
                  </a:lnTo>
                  <a:lnTo>
                    <a:pt x="1004052" y="804390"/>
                  </a:lnTo>
                  <a:lnTo>
                    <a:pt x="1005930" y="804257"/>
                  </a:lnTo>
                  <a:lnTo>
                    <a:pt x="1007752" y="802927"/>
                  </a:lnTo>
                  <a:lnTo>
                    <a:pt x="1010342" y="803068"/>
                  </a:lnTo>
                  <a:lnTo>
                    <a:pt x="1010991" y="805126"/>
                  </a:lnTo>
                  <a:lnTo>
                    <a:pt x="1010303" y="807449"/>
                  </a:lnTo>
                  <a:lnTo>
                    <a:pt x="1008887" y="810461"/>
                  </a:lnTo>
                  <a:lnTo>
                    <a:pt x="1008597" y="813066"/>
                  </a:lnTo>
                  <a:lnTo>
                    <a:pt x="1010350" y="816790"/>
                  </a:lnTo>
                  <a:lnTo>
                    <a:pt x="1010428" y="817909"/>
                  </a:lnTo>
                  <a:lnTo>
                    <a:pt x="1009771" y="818464"/>
                  </a:lnTo>
                  <a:lnTo>
                    <a:pt x="1007713" y="817486"/>
                  </a:lnTo>
                  <a:lnTo>
                    <a:pt x="1006016" y="816250"/>
                  </a:lnTo>
                  <a:lnTo>
                    <a:pt x="1004302" y="816579"/>
                  </a:lnTo>
                  <a:lnTo>
                    <a:pt x="1002526" y="816055"/>
                  </a:lnTo>
                  <a:lnTo>
                    <a:pt x="1000703" y="816493"/>
                  </a:lnTo>
                  <a:lnTo>
                    <a:pt x="999960" y="817353"/>
                  </a:lnTo>
                  <a:lnTo>
                    <a:pt x="1000461" y="818770"/>
                  </a:lnTo>
                  <a:lnTo>
                    <a:pt x="1002096" y="819943"/>
                  </a:lnTo>
                  <a:lnTo>
                    <a:pt x="1003011" y="821750"/>
                  </a:lnTo>
                  <a:lnTo>
                    <a:pt x="1001916" y="822384"/>
                  </a:lnTo>
                  <a:lnTo>
                    <a:pt x="997277" y="821961"/>
                  </a:lnTo>
                  <a:lnTo>
                    <a:pt x="996244" y="822306"/>
                  </a:lnTo>
                  <a:lnTo>
                    <a:pt x="994859" y="824293"/>
                  </a:lnTo>
                  <a:lnTo>
                    <a:pt x="995759" y="827234"/>
                  </a:lnTo>
                  <a:lnTo>
                    <a:pt x="994734" y="829057"/>
                  </a:lnTo>
                  <a:lnTo>
                    <a:pt x="992825" y="829488"/>
                  </a:lnTo>
                  <a:lnTo>
                    <a:pt x="990314" y="830959"/>
                  </a:lnTo>
                  <a:lnTo>
                    <a:pt x="988765" y="831303"/>
                  </a:lnTo>
                  <a:lnTo>
                    <a:pt x="988843" y="831944"/>
                  </a:lnTo>
                  <a:lnTo>
                    <a:pt x="989978" y="832586"/>
                  </a:lnTo>
                  <a:lnTo>
                    <a:pt x="990580" y="833454"/>
                  </a:lnTo>
                  <a:lnTo>
                    <a:pt x="989211" y="836451"/>
                  </a:lnTo>
                  <a:lnTo>
                    <a:pt x="987091" y="837436"/>
                  </a:lnTo>
                  <a:lnTo>
                    <a:pt x="983836" y="836943"/>
                  </a:lnTo>
                  <a:lnTo>
                    <a:pt x="981278" y="837616"/>
                  </a:lnTo>
                  <a:lnTo>
                    <a:pt x="979064" y="836341"/>
                  </a:lnTo>
                  <a:lnTo>
                    <a:pt x="976701" y="836318"/>
                  </a:lnTo>
                  <a:lnTo>
                    <a:pt x="975097" y="837929"/>
                  </a:lnTo>
                  <a:lnTo>
                    <a:pt x="974925" y="839799"/>
                  </a:lnTo>
                  <a:lnTo>
                    <a:pt x="973368" y="839987"/>
                  </a:lnTo>
                  <a:lnTo>
                    <a:pt x="972531" y="839846"/>
                  </a:lnTo>
                  <a:lnTo>
                    <a:pt x="971350" y="839979"/>
                  </a:lnTo>
                  <a:lnTo>
                    <a:pt x="971475" y="840980"/>
                  </a:lnTo>
                  <a:lnTo>
                    <a:pt x="972148" y="841856"/>
                  </a:lnTo>
                  <a:lnTo>
                    <a:pt x="975340" y="842248"/>
                  </a:lnTo>
                  <a:lnTo>
                    <a:pt x="975911" y="843507"/>
                  </a:lnTo>
                  <a:lnTo>
                    <a:pt x="976036" y="845447"/>
                  </a:lnTo>
                  <a:lnTo>
                    <a:pt x="972695" y="848788"/>
                  </a:lnTo>
                  <a:lnTo>
                    <a:pt x="971271" y="851041"/>
                  </a:lnTo>
                  <a:lnTo>
                    <a:pt x="969128" y="850979"/>
                  </a:lnTo>
                  <a:lnTo>
                    <a:pt x="967509" y="852786"/>
                  </a:lnTo>
                  <a:lnTo>
                    <a:pt x="966640" y="855235"/>
                  </a:lnTo>
                  <a:lnTo>
                    <a:pt x="965569" y="854750"/>
                  </a:lnTo>
                  <a:lnTo>
                    <a:pt x="963088" y="855141"/>
                  </a:lnTo>
                  <a:lnTo>
                    <a:pt x="962361" y="856306"/>
                  </a:lnTo>
                  <a:lnTo>
                    <a:pt x="962940" y="856792"/>
                  </a:lnTo>
                  <a:lnTo>
                    <a:pt x="962994" y="857629"/>
                  </a:lnTo>
                  <a:lnTo>
                    <a:pt x="962001" y="860375"/>
                  </a:lnTo>
                  <a:lnTo>
                    <a:pt x="960921" y="861149"/>
                  </a:lnTo>
                  <a:lnTo>
                    <a:pt x="960452" y="860023"/>
                  </a:lnTo>
                  <a:lnTo>
                    <a:pt x="960100" y="858278"/>
                  </a:lnTo>
                  <a:lnTo>
                    <a:pt x="959231" y="858145"/>
                  </a:lnTo>
                  <a:lnTo>
                    <a:pt x="957784" y="859749"/>
                  </a:lnTo>
                  <a:lnTo>
                    <a:pt x="956094" y="860899"/>
                  </a:lnTo>
                  <a:lnTo>
                    <a:pt x="954647" y="861376"/>
                  </a:lnTo>
                  <a:lnTo>
                    <a:pt x="953552" y="860312"/>
                  </a:lnTo>
                  <a:lnTo>
                    <a:pt x="950868" y="859757"/>
                  </a:lnTo>
                  <a:lnTo>
                    <a:pt x="949773" y="864365"/>
                  </a:lnTo>
                  <a:lnTo>
                    <a:pt x="947551" y="866039"/>
                  </a:lnTo>
                  <a:lnTo>
                    <a:pt x="946510" y="866563"/>
                  </a:lnTo>
                  <a:lnTo>
                    <a:pt x="944695" y="866719"/>
                  </a:lnTo>
                  <a:lnTo>
                    <a:pt x="945853" y="867353"/>
                  </a:lnTo>
                  <a:lnTo>
                    <a:pt x="946213" y="868534"/>
                  </a:lnTo>
                  <a:lnTo>
                    <a:pt x="945564" y="869708"/>
                  </a:lnTo>
                  <a:lnTo>
                    <a:pt x="943749" y="869943"/>
                  </a:lnTo>
                  <a:lnTo>
                    <a:pt x="942693" y="870858"/>
                  </a:lnTo>
                  <a:lnTo>
                    <a:pt x="942286" y="874965"/>
                  </a:lnTo>
                  <a:lnTo>
                    <a:pt x="941206" y="876405"/>
                  </a:lnTo>
                  <a:lnTo>
                    <a:pt x="938453" y="876522"/>
                  </a:lnTo>
                  <a:lnTo>
                    <a:pt x="936395" y="875568"/>
                  </a:lnTo>
                  <a:lnTo>
                    <a:pt x="935737" y="876319"/>
                  </a:lnTo>
                  <a:lnTo>
                    <a:pt x="935393" y="877054"/>
                  </a:lnTo>
                  <a:lnTo>
                    <a:pt x="934314" y="877797"/>
                  </a:lnTo>
                  <a:lnTo>
                    <a:pt x="932233" y="877993"/>
                  </a:lnTo>
                  <a:lnTo>
                    <a:pt x="927609" y="879831"/>
                  </a:lnTo>
                  <a:lnTo>
                    <a:pt x="925489" y="879299"/>
                  </a:lnTo>
                  <a:lnTo>
                    <a:pt x="922962" y="878603"/>
                  </a:lnTo>
                  <a:lnTo>
                    <a:pt x="921217" y="879284"/>
                  </a:lnTo>
                  <a:lnTo>
                    <a:pt x="920638" y="880692"/>
                  </a:lnTo>
                  <a:lnTo>
                    <a:pt x="919833" y="881787"/>
                  </a:lnTo>
                  <a:lnTo>
                    <a:pt x="917298" y="881787"/>
                  </a:lnTo>
                  <a:lnTo>
                    <a:pt x="915263" y="880434"/>
                  </a:lnTo>
                  <a:lnTo>
                    <a:pt x="913191" y="879456"/>
                  </a:lnTo>
                  <a:lnTo>
                    <a:pt x="910898" y="880301"/>
                  </a:lnTo>
                  <a:lnTo>
                    <a:pt x="909154" y="882022"/>
                  </a:lnTo>
                  <a:lnTo>
                    <a:pt x="907010" y="882601"/>
                  </a:lnTo>
                  <a:lnTo>
                    <a:pt x="906611" y="883673"/>
                  </a:lnTo>
                  <a:lnTo>
                    <a:pt x="905680" y="884205"/>
                  </a:lnTo>
                  <a:lnTo>
                    <a:pt x="903411" y="883978"/>
                  </a:lnTo>
                  <a:lnTo>
                    <a:pt x="902550" y="881318"/>
                  </a:lnTo>
                  <a:lnTo>
                    <a:pt x="901244" y="880927"/>
                  </a:lnTo>
                  <a:lnTo>
                    <a:pt x="899953" y="882272"/>
                  </a:lnTo>
                  <a:lnTo>
                    <a:pt x="899491" y="883321"/>
                  </a:lnTo>
                  <a:lnTo>
                    <a:pt x="898889" y="884119"/>
                  </a:lnTo>
                  <a:lnTo>
                    <a:pt x="899100" y="886286"/>
                  </a:lnTo>
                  <a:lnTo>
                    <a:pt x="897825" y="886333"/>
                  </a:lnTo>
                  <a:lnTo>
                    <a:pt x="896159" y="885003"/>
                  </a:lnTo>
                  <a:lnTo>
                    <a:pt x="894407" y="884768"/>
                  </a:lnTo>
                  <a:lnTo>
                    <a:pt x="892771" y="886004"/>
                  </a:lnTo>
                  <a:lnTo>
                    <a:pt x="891942" y="885699"/>
                  </a:lnTo>
                  <a:lnTo>
                    <a:pt x="891066" y="885441"/>
                  </a:lnTo>
                  <a:lnTo>
                    <a:pt x="889634" y="885441"/>
                  </a:lnTo>
                  <a:lnTo>
                    <a:pt x="889087" y="885769"/>
                  </a:lnTo>
                  <a:lnTo>
                    <a:pt x="888038" y="885965"/>
                  </a:lnTo>
                  <a:lnTo>
                    <a:pt x="887334" y="886638"/>
                  </a:lnTo>
                  <a:lnTo>
                    <a:pt x="887271" y="886693"/>
                  </a:lnTo>
                  <a:lnTo>
                    <a:pt x="885425" y="886239"/>
                  </a:lnTo>
                  <a:lnTo>
                    <a:pt x="883164" y="884440"/>
                  </a:lnTo>
                  <a:lnTo>
                    <a:pt x="881544" y="881451"/>
                  </a:lnTo>
                  <a:lnTo>
                    <a:pt x="879487" y="879839"/>
                  </a:lnTo>
                  <a:lnTo>
                    <a:pt x="878580" y="878423"/>
                  </a:lnTo>
                  <a:lnTo>
                    <a:pt x="878228" y="875881"/>
                  </a:lnTo>
                  <a:lnTo>
                    <a:pt x="877852" y="874668"/>
                  </a:lnTo>
                  <a:lnTo>
                    <a:pt x="877977" y="873322"/>
                  </a:lnTo>
                  <a:lnTo>
                    <a:pt x="878603" y="872125"/>
                  </a:lnTo>
                  <a:lnTo>
                    <a:pt x="876389" y="872728"/>
                  </a:lnTo>
                  <a:lnTo>
                    <a:pt x="874754" y="873847"/>
                  </a:lnTo>
                  <a:lnTo>
                    <a:pt x="875091" y="875255"/>
                  </a:lnTo>
                  <a:lnTo>
                    <a:pt x="874684" y="876561"/>
                  </a:lnTo>
                  <a:lnTo>
                    <a:pt x="872243" y="877242"/>
                  </a:lnTo>
                  <a:lnTo>
                    <a:pt x="872391" y="877790"/>
                  </a:lnTo>
                  <a:lnTo>
                    <a:pt x="872555" y="878369"/>
                  </a:lnTo>
                  <a:lnTo>
                    <a:pt x="874465" y="880152"/>
                  </a:lnTo>
                  <a:lnTo>
                    <a:pt x="874856" y="881646"/>
                  </a:lnTo>
                  <a:lnTo>
                    <a:pt x="875630" y="882445"/>
                  </a:lnTo>
                  <a:lnTo>
                    <a:pt x="877124" y="884768"/>
                  </a:lnTo>
                  <a:lnTo>
                    <a:pt x="877085" y="889259"/>
                  </a:lnTo>
                  <a:lnTo>
                    <a:pt x="877907" y="890526"/>
                  </a:lnTo>
                  <a:lnTo>
                    <a:pt x="877633" y="891786"/>
                  </a:lnTo>
                  <a:lnTo>
                    <a:pt x="877038" y="893483"/>
                  </a:lnTo>
                  <a:lnTo>
                    <a:pt x="876983" y="893507"/>
                  </a:lnTo>
                  <a:lnTo>
                    <a:pt x="876545" y="892990"/>
                  </a:lnTo>
                  <a:lnTo>
                    <a:pt x="875826" y="893092"/>
                  </a:lnTo>
                  <a:lnTo>
                    <a:pt x="875536" y="893663"/>
                  </a:lnTo>
                  <a:lnTo>
                    <a:pt x="875489" y="894180"/>
                  </a:lnTo>
                  <a:lnTo>
                    <a:pt x="875364" y="894203"/>
                  </a:lnTo>
                  <a:lnTo>
                    <a:pt x="874097" y="894579"/>
                  </a:lnTo>
                  <a:lnTo>
                    <a:pt x="873033" y="894899"/>
                  </a:lnTo>
                  <a:lnTo>
                    <a:pt x="872172" y="895353"/>
                  </a:lnTo>
                  <a:lnTo>
                    <a:pt x="870819" y="896691"/>
                  </a:lnTo>
                  <a:lnTo>
                    <a:pt x="868245" y="897020"/>
                  </a:lnTo>
                  <a:lnTo>
                    <a:pt x="866923" y="893890"/>
                  </a:lnTo>
                  <a:lnTo>
                    <a:pt x="865147" y="895979"/>
                  </a:lnTo>
                  <a:lnTo>
                    <a:pt x="864615" y="900243"/>
                  </a:lnTo>
                  <a:lnTo>
                    <a:pt x="863958" y="900970"/>
                  </a:lnTo>
                  <a:lnTo>
                    <a:pt x="862854" y="901581"/>
                  </a:lnTo>
                  <a:lnTo>
                    <a:pt x="860765" y="900094"/>
                  </a:lnTo>
                  <a:lnTo>
                    <a:pt x="858943" y="901088"/>
                  </a:lnTo>
                  <a:lnTo>
                    <a:pt x="857519" y="902097"/>
                  </a:lnTo>
                  <a:lnTo>
                    <a:pt x="856932" y="903028"/>
                  </a:lnTo>
                  <a:lnTo>
                    <a:pt x="855884" y="904037"/>
                  </a:lnTo>
                  <a:lnTo>
                    <a:pt x="853873" y="903059"/>
                  </a:lnTo>
                  <a:lnTo>
                    <a:pt x="852254" y="901596"/>
                  </a:lnTo>
                  <a:lnTo>
                    <a:pt x="852661" y="900493"/>
                  </a:lnTo>
                  <a:lnTo>
                    <a:pt x="852434" y="899773"/>
                  </a:lnTo>
                  <a:lnTo>
                    <a:pt x="851706" y="899226"/>
                  </a:lnTo>
                  <a:lnTo>
                    <a:pt x="850900" y="899304"/>
                  </a:lnTo>
                  <a:lnTo>
                    <a:pt x="851299" y="900736"/>
                  </a:lnTo>
                  <a:lnTo>
                    <a:pt x="851565" y="903474"/>
                  </a:lnTo>
                  <a:lnTo>
                    <a:pt x="850830" y="904264"/>
                  </a:lnTo>
                  <a:lnTo>
                    <a:pt x="849695" y="904874"/>
                  </a:lnTo>
                  <a:lnTo>
                    <a:pt x="847247" y="904373"/>
                  </a:lnTo>
                  <a:lnTo>
                    <a:pt x="845580" y="903357"/>
                  </a:lnTo>
                  <a:lnTo>
                    <a:pt x="843554" y="902496"/>
                  </a:lnTo>
                  <a:lnTo>
                    <a:pt x="841770" y="902340"/>
                  </a:lnTo>
                  <a:lnTo>
                    <a:pt x="841379" y="904069"/>
                  </a:lnTo>
                  <a:lnTo>
                    <a:pt x="840221" y="905461"/>
                  </a:lnTo>
                  <a:lnTo>
                    <a:pt x="839149" y="905633"/>
                  </a:lnTo>
                  <a:lnTo>
                    <a:pt x="838078" y="905414"/>
                  </a:lnTo>
                  <a:lnTo>
                    <a:pt x="836670" y="906916"/>
                  </a:lnTo>
                  <a:lnTo>
                    <a:pt x="836004" y="908012"/>
                  </a:lnTo>
                  <a:lnTo>
                    <a:pt x="834268" y="909169"/>
                  </a:lnTo>
                  <a:lnTo>
                    <a:pt x="829652" y="909733"/>
                  </a:lnTo>
                  <a:lnTo>
                    <a:pt x="828040" y="910875"/>
                  </a:lnTo>
                  <a:lnTo>
                    <a:pt x="825881" y="910695"/>
                  </a:lnTo>
                  <a:lnTo>
                    <a:pt x="824207" y="910969"/>
                  </a:lnTo>
                  <a:lnTo>
                    <a:pt x="823245" y="910906"/>
                  </a:lnTo>
                  <a:lnTo>
                    <a:pt x="822384" y="910288"/>
                  </a:lnTo>
                  <a:lnTo>
                    <a:pt x="821414" y="910273"/>
                  </a:lnTo>
                  <a:lnTo>
                    <a:pt x="820968" y="912181"/>
                  </a:lnTo>
                  <a:lnTo>
                    <a:pt x="818355" y="912987"/>
                  </a:lnTo>
                  <a:lnTo>
                    <a:pt x="816008" y="913206"/>
                  </a:lnTo>
                  <a:lnTo>
                    <a:pt x="813395" y="915725"/>
                  </a:lnTo>
                  <a:lnTo>
                    <a:pt x="811533" y="917251"/>
                  </a:lnTo>
                  <a:lnTo>
                    <a:pt x="810148" y="917407"/>
                  </a:lnTo>
                  <a:lnTo>
                    <a:pt x="809131" y="916868"/>
                  </a:lnTo>
                  <a:lnTo>
                    <a:pt x="808622" y="914614"/>
                  </a:lnTo>
                  <a:lnTo>
                    <a:pt x="808106" y="914349"/>
                  </a:lnTo>
                  <a:lnTo>
                    <a:pt x="807809" y="916469"/>
                  </a:lnTo>
                  <a:lnTo>
                    <a:pt x="807316" y="918229"/>
                  </a:lnTo>
                  <a:lnTo>
                    <a:pt x="806361" y="919191"/>
                  </a:lnTo>
                  <a:lnTo>
                    <a:pt x="803342" y="921382"/>
                  </a:lnTo>
                  <a:lnTo>
                    <a:pt x="802473" y="923557"/>
                  </a:lnTo>
                  <a:lnTo>
                    <a:pt x="803052" y="925567"/>
                  </a:lnTo>
                  <a:lnTo>
                    <a:pt x="807113" y="926060"/>
                  </a:lnTo>
                  <a:lnTo>
                    <a:pt x="807613" y="927163"/>
                  </a:lnTo>
                  <a:lnTo>
                    <a:pt x="807222" y="928063"/>
                  </a:lnTo>
                  <a:lnTo>
                    <a:pt x="806252" y="928814"/>
                  </a:lnTo>
                  <a:lnTo>
                    <a:pt x="805963" y="929940"/>
                  </a:lnTo>
                  <a:lnTo>
                    <a:pt x="810320" y="933524"/>
                  </a:lnTo>
                  <a:lnTo>
                    <a:pt x="810453" y="934877"/>
                  </a:lnTo>
                  <a:lnTo>
                    <a:pt x="809780" y="935652"/>
                  </a:lnTo>
                  <a:lnTo>
                    <a:pt x="808967" y="937318"/>
                  </a:lnTo>
                  <a:lnTo>
                    <a:pt x="806667" y="938726"/>
                  </a:lnTo>
                  <a:lnTo>
                    <a:pt x="801800" y="939446"/>
                  </a:lnTo>
                  <a:lnTo>
                    <a:pt x="797740" y="938718"/>
                  </a:lnTo>
                  <a:lnTo>
                    <a:pt x="796512" y="937115"/>
                  </a:lnTo>
                  <a:lnTo>
                    <a:pt x="796590" y="935972"/>
                  </a:lnTo>
                  <a:lnTo>
                    <a:pt x="797599" y="936301"/>
                  </a:lnTo>
                  <a:lnTo>
                    <a:pt x="798741" y="936199"/>
                  </a:lnTo>
                  <a:lnTo>
                    <a:pt x="798397" y="935151"/>
                  </a:lnTo>
                  <a:lnTo>
                    <a:pt x="797912" y="934541"/>
                  </a:lnTo>
                  <a:lnTo>
                    <a:pt x="796043" y="933610"/>
                  </a:lnTo>
                  <a:lnTo>
                    <a:pt x="794525" y="931098"/>
                  </a:lnTo>
                  <a:lnTo>
                    <a:pt x="794814" y="929010"/>
                  </a:lnTo>
                  <a:lnTo>
                    <a:pt x="793993" y="927390"/>
                  </a:lnTo>
                  <a:lnTo>
                    <a:pt x="793085" y="926037"/>
                  </a:lnTo>
                  <a:lnTo>
                    <a:pt x="792178" y="925223"/>
                  </a:lnTo>
                  <a:lnTo>
                    <a:pt x="791685" y="924214"/>
                  </a:lnTo>
                  <a:lnTo>
                    <a:pt x="792608" y="921037"/>
                  </a:lnTo>
                  <a:lnTo>
                    <a:pt x="792099" y="919191"/>
                  </a:lnTo>
                  <a:lnTo>
                    <a:pt x="793836" y="916922"/>
                  </a:lnTo>
                  <a:lnTo>
                    <a:pt x="794266" y="914364"/>
                  </a:lnTo>
                  <a:lnTo>
                    <a:pt x="797365" y="913449"/>
                  </a:lnTo>
                  <a:lnTo>
                    <a:pt x="797576" y="911008"/>
                  </a:lnTo>
                  <a:lnTo>
                    <a:pt x="795354" y="910937"/>
                  </a:lnTo>
                  <a:lnTo>
                    <a:pt x="793813" y="909146"/>
                  </a:lnTo>
                  <a:lnTo>
                    <a:pt x="793461" y="909905"/>
                  </a:lnTo>
                  <a:lnTo>
                    <a:pt x="792224" y="909983"/>
                  </a:lnTo>
                  <a:lnTo>
                    <a:pt x="790190" y="906525"/>
                  </a:lnTo>
                  <a:lnTo>
                    <a:pt x="789580" y="906087"/>
                  </a:lnTo>
                  <a:lnTo>
                    <a:pt x="788594" y="906024"/>
                  </a:lnTo>
                  <a:lnTo>
                    <a:pt x="789087" y="909670"/>
                  </a:lnTo>
                  <a:lnTo>
                    <a:pt x="786701" y="911039"/>
                  </a:lnTo>
                  <a:lnTo>
                    <a:pt x="784745" y="911642"/>
                  </a:lnTo>
                  <a:lnTo>
                    <a:pt x="781976" y="911892"/>
                  </a:lnTo>
                  <a:lnTo>
                    <a:pt x="780396" y="912314"/>
                  </a:lnTo>
                  <a:lnTo>
                    <a:pt x="778924" y="911970"/>
                  </a:lnTo>
                  <a:lnTo>
                    <a:pt x="779285" y="910867"/>
                  </a:lnTo>
                  <a:lnTo>
                    <a:pt x="780067" y="909553"/>
                  </a:lnTo>
                  <a:lnTo>
                    <a:pt x="779370" y="908450"/>
                  </a:lnTo>
                  <a:lnTo>
                    <a:pt x="777806" y="907605"/>
                  </a:lnTo>
                  <a:lnTo>
                    <a:pt x="775412" y="907652"/>
                  </a:lnTo>
                  <a:lnTo>
                    <a:pt x="773761" y="907417"/>
                  </a:lnTo>
                  <a:lnTo>
                    <a:pt x="772118" y="907511"/>
                  </a:lnTo>
                  <a:lnTo>
                    <a:pt x="771516" y="907018"/>
                  </a:lnTo>
                  <a:lnTo>
                    <a:pt x="769990" y="905289"/>
                  </a:lnTo>
                  <a:lnTo>
                    <a:pt x="768700" y="904217"/>
                  </a:lnTo>
                  <a:lnTo>
                    <a:pt x="768120" y="903145"/>
                  </a:lnTo>
                  <a:lnTo>
                    <a:pt x="768700" y="901901"/>
                  </a:lnTo>
                  <a:lnTo>
                    <a:pt x="768215" y="901142"/>
                  </a:lnTo>
                  <a:lnTo>
                    <a:pt x="765719" y="901056"/>
                  </a:lnTo>
                  <a:lnTo>
                    <a:pt x="765734" y="902840"/>
                  </a:lnTo>
                  <a:lnTo>
                    <a:pt x="765993" y="904945"/>
                  </a:lnTo>
                  <a:lnTo>
                    <a:pt x="766720" y="906541"/>
                  </a:lnTo>
                  <a:lnTo>
                    <a:pt x="766204" y="907433"/>
                  </a:lnTo>
                  <a:lnTo>
                    <a:pt x="764936" y="908043"/>
                  </a:lnTo>
                  <a:lnTo>
                    <a:pt x="763583" y="906353"/>
                  </a:lnTo>
                  <a:lnTo>
                    <a:pt x="762965" y="905938"/>
                  </a:lnTo>
                  <a:lnTo>
                    <a:pt x="762315" y="906017"/>
                  </a:lnTo>
                  <a:lnTo>
                    <a:pt x="761823" y="907699"/>
                  </a:lnTo>
                  <a:lnTo>
                    <a:pt x="760595" y="909193"/>
                  </a:lnTo>
                  <a:lnTo>
                    <a:pt x="758388" y="909028"/>
                  </a:lnTo>
                  <a:lnTo>
                    <a:pt x="756667" y="909952"/>
                  </a:lnTo>
                  <a:lnTo>
                    <a:pt x="754586" y="910374"/>
                  </a:lnTo>
                  <a:lnTo>
                    <a:pt x="753170" y="909138"/>
                  </a:lnTo>
                  <a:lnTo>
                    <a:pt x="750830" y="907151"/>
                  </a:lnTo>
                  <a:lnTo>
                    <a:pt x="749900" y="906924"/>
                  </a:lnTo>
                  <a:lnTo>
                    <a:pt x="747302" y="907894"/>
                  </a:lnTo>
                  <a:lnTo>
                    <a:pt x="743571" y="908254"/>
                  </a:lnTo>
                  <a:lnTo>
                    <a:pt x="742741" y="907221"/>
                  </a:lnTo>
                  <a:lnTo>
                    <a:pt x="740942" y="908004"/>
                  </a:lnTo>
                  <a:lnTo>
                    <a:pt x="739205" y="905618"/>
                  </a:lnTo>
                  <a:lnTo>
                    <a:pt x="737148" y="905461"/>
                  </a:lnTo>
                  <a:lnTo>
                    <a:pt x="734581" y="903654"/>
                  </a:lnTo>
                  <a:lnTo>
                    <a:pt x="733658" y="902691"/>
                  </a:lnTo>
                  <a:lnTo>
                    <a:pt x="733369" y="901315"/>
                  </a:lnTo>
                  <a:lnTo>
                    <a:pt x="732586" y="900595"/>
                  </a:lnTo>
                  <a:lnTo>
                    <a:pt x="731585" y="900689"/>
                  </a:lnTo>
                  <a:lnTo>
                    <a:pt x="730466" y="899953"/>
                  </a:lnTo>
                  <a:lnTo>
                    <a:pt x="728698" y="899226"/>
                  </a:lnTo>
                  <a:lnTo>
                    <a:pt x="727274" y="898795"/>
                  </a:lnTo>
                  <a:lnTo>
                    <a:pt x="726570" y="899124"/>
                  </a:lnTo>
                  <a:lnTo>
                    <a:pt x="725827" y="899296"/>
                  </a:lnTo>
                  <a:lnTo>
                    <a:pt x="725694" y="898373"/>
                  </a:lnTo>
                  <a:lnTo>
                    <a:pt x="725749" y="895588"/>
                  </a:lnTo>
                  <a:lnTo>
                    <a:pt x="725616" y="893116"/>
                  </a:lnTo>
                  <a:lnTo>
                    <a:pt x="725225" y="891997"/>
                  </a:lnTo>
                  <a:lnTo>
                    <a:pt x="724270" y="891152"/>
                  </a:lnTo>
                  <a:lnTo>
                    <a:pt x="723410" y="890745"/>
                  </a:lnTo>
                  <a:lnTo>
                    <a:pt x="723026" y="889470"/>
                  </a:lnTo>
                  <a:lnTo>
                    <a:pt x="723339" y="886967"/>
                  </a:lnTo>
                  <a:lnTo>
                    <a:pt x="724043" y="885269"/>
                  </a:lnTo>
                  <a:lnTo>
                    <a:pt x="725154" y="884964"/>
                  </a:lnTo>
                  <a:lnTo>
                    <a:pt x="726656" y="883743"/>
                  </a:lnTo>
                  <a:lnTo>
                    <a:pt x="727423" y="882006"/>
                  </a:lnTo>
                  <a:lnTo>
                    <a:pt x="728385" y="880395"/>
                  </a:lnTo>
                  <a:lnTo>
                    <a:pt x="724959" y="878134"/>
                  </a:lnTo>
                  <a:lnTo>
                    <a:pt x="723159" y="877320"/>
                  </a:lnTo>
                  <a:lnTo>
                    <a:pt x="721164" y="877664"/>
                  </a:lnTo>
                  <a:lnTo>
                    <a:pt x="718684" y="878384"/>
                  </a:lnTo>
                  <a:lnTo>
                    <a:pt x="717393" y="878525"/>
                  </a:lnTo>
                  <a:lnTo>
                    <a:pt x="716744" y="878243"/>
                  </a:lnTo>
                  <a:lnTo>
                    <a:pt x="715297" y="876209"/>
                  </a:lnTo>
                  <a:lnTo>
                    <a:pt x="714514" y="875857"/>
                  </a:lnTo>
                  <a:lnTo>
                    <a:pt x="712762" y="875724"/>
                  </a:lnTo>
                  <a:lnTo>
                    <a:pt x="711283" y="875740"/>
                  </a:lnTo>
                  <a:lnTo>
                    <a:pt x="710438" y="876624"/>
                  </a:lnTo>
                  <a:lnTo>
                    <a:pt x="709124" y="876921"/>
                  </a:lnTo>
                  <a:lnTo>
                    <a:pt x="707810" y="876968"/>
                  </a:lnTo>
                  <a:lnTo>
                    <a:pt x="706480" y="875865"/>
                  </a:lnTo>
                  <a:lnTo>
                    <a:pt x="704477" y="874426"/>
                  </a:lnTo>
                  <a:lnTo>
                    <a:pt x="701340" y="873408"/>
                  </a:lnTo>
                  <a:lnTo>
                    <a:pt x="700956" y="872243"/>
                  </a:lnTo>
                  <a:lnTo>
                    <a:pt x="700158" y="870842"/>
                  </a:lnTo>
                  <a:lnTo>
                    <a:pt x="698969" y="869544"/>
                  </a:lnTo>
                  <a:lnTo>
                    <a:pt x="696998" y="867822"/>
                  </a:lnTo>
                  <a:lnTo>
                    <a:pt x="695347" y="866931"/>
                  </a:lnTo>
                  <a:lnTo>
                    <a:pt x="694541" y="867478"/>
                  </a:lnTo>
                  <a:lnTo>
                    <a:pt x="693446" y="868456"/>
                  </a:lnTo>
                  <a:lnTo>
                    <a:pt x="689206" y="870514"/>
                  </a:lnTo>
                  <a:lnTo>
                    <a:pt x="687328" y="871320"/>
                  </a:lnTo>
                  <a:lnTo>
                    <a:pt x="686326" y="871891"/>
                  </a:lnTo>
                  <a:lnTo>
                    <a:pt x="685489" y="872751"/>
                  </a:lnTo>
                  <a:lnTo>
                    <a:pt x="685231" y="874871"/>
                  </a:lnTo>
                  <a:lnTo>
                    <a:pt x="684816" y="877234"/>
                  </a:lnTo>
                  <a:lnTo>
                    <a:pt x="683596" y="878431"/>
                  </a:lnTo>
                  <a:lnTo>
                    <a:pt x="682438" y="879339"/>
                  </a:lnTo>
                  <a:lnTo>
                    <a:pt x="681226" y="879432"/>
                  </a:lnTo>
                  <a:lnTo>
                    <a:pt x="680037" y="879393"/>
                  </a:lnTo>
                  <a:lnTo>
                    <a:pt x="678918" y="879769"/>
                  </a:lnTo>
                  <a:lnTo>
                    <a:pt x="675507" y="882139"/>
                  </a:lnTo>
                  <a:lnTo>
                    <a:pt x="673903" y="881952"/>
                  </a:lnTo>
                  <a:lnTo>
                    <a:pt x="672581" y="880614"/>
                  </a:lnTo>
                  <a:lnTo>
                    <a:pt x="672017" y="879644"/>
                  </a:lnTo>
                  <a:lnTo>
                    <a:pt x="670492" y="879863"/>
                  </a:lnTo>
                  <a:lnTo>
                    <a:pt x="668536" y="880997"/>
                  </a:lnTo>
                  <a:lnTo>
                    <a:pt x="667629" y="883031"/>
                  </a:lnTo>
                  <a:lnTo>
                    <a:pt x="667151" y="884932"/>
                  </a:lnTo>
                  <a:lnTo>
                    <a:pt x="666721" y="885777"/>
                  </a:lnTo>
                  <a:lnTo>
                    <a:pt x="666064" y="886020"/>
                  </a:lnTo>
                  <a:lnTo>
                    <a:pt x="665485" y="886059"/>
                  </a:lnTo>
                  <a:lnTo>
                    <a:pt x="659390" y="880575"/>
                  </a:lnTo>
                  <a:lnTo>
                    <a:pt x="659015" y="880293"/>
                  </a:lnTo>
                  <a:lnTo>
                    <a:pt x="657920" y="881420"/>
                  </a:lnTo>
                  <a:lnTo>
                    <a:pt x="656926" y="884330"/>
                  </a:lnTo>
                  <a:lnTo>
                    <a:pt x="656214" y="884885"/>
                  </a:lnTo>
                  <a:lnTo>
                    <a:pt x="655729" y="884658"/>
                  </a:lnTo>
                  <a:lnTo>
                    <a:pt x="653210" y="880935"/>
                  </a:lnTo>
                  <a:lnTo>
                    <a:pt x="652561" y="880583"/>
                  </a:lnTo>
                  <a:lnTo>
                    <a:pt x="651989" y="880708"/>
                  </a:lnTo>
                  <a:lnTo>
                    <a:pt x="651231" y="881913"/>
                  </a:lnTo>
                  <a:lnTo>
                    <a:pt x="649634" y="883688"/>
                  </a:lnTo>
                  <a:lnTo>
                    <a:pt x="648414" y="884768"/>
                  </a:lnTo>
                  <a:lnTo>
                    <a:pt x="648383" y="885965"/>
                  </a:lnTo>
                  <a:lnTo>
                    <a:pt x="647053" y="887021"/>
                  </a:lnTo>
                  <a:lnTo>
                    <a:pt x="645512" y="888077"/>
                  </a:lnTo>
                  <a:lnTo>
                    <a:pt x="644995" y="888187"/>
                  </a:lnTo>
                  <a:lnTo>
                    <a:pt x="643970" y="887764"/>
                  </a:lnTo>
                  <a:lnTo>
                    <a:pt x="642633" y="886364"/>
                  </a:lnTo>
                  <a:lnTo>
                    <a:pt x="641662" y="884901"/>
                  </a:lnTo>
                  <a:lnTo>
                    <a:pt x="639261" y="883446"/>
                  </a:lnTo>
                  <a:lnTo>
                    <a:pt x="636569" y="882218"/>
                  </a:lnTo>
                  <a:lnTo>
                    <a:pt x="634786" y="881255"/>
                  </a:lnTo>
                  <a:lnTo>
                    <a:pt x="633769" y="881021"/>
                  </a:lnTo>
                  <a:lnTo>
                    <a:pt x="632822" y="881451"/>
                  </a:lnTo>
                  <a:lnTo>
                    <a:pt x="632345" y="882038"/>
                  </a:lnTo>
                  <a:lnTo>
                    <a:pt x="631672" y="883493"/>
                  </a:lnTo>
                  <a:lnTo>
                    <a:pt x="630061" y="885871"/>
                  </a:lnTo>
                  <a:lnTo>
                    <a:pt x="628621" y="887764"/>
                  </a:lnTo>
                  <a:lnTo>
                    <a:pt x="627283" y="888977"/>
                  </a:lnTo>
                  <a:lnTo>
                    <a:pt x="626219" y="889814"/>
                  </a:lnTo>
                  <a:lnTo>
                    <a:pt x="625421" y="889032"/>
                  </a:lnTo>
                  <a:lnTo>
                    <a:pt x="623950" y="888390"/>
                  </a:lnTo>
                  <a:lnTo>
                    <a:pt x="622221" y="888390"/>
                  </a:lnTo>
                  <a:lnTo>
                    <a:pt x="619945" y="889595"/>
                  </a:lnTo>
                  <a:lnTo>
                    <a:pt x="618153" y="887185"/>
                  </a:lnTo>
                  <a:lnTo>
                    <a:pt x="617684" y="887068"/>
                  </a:lnTo>
                  <a:lnTo>
                    <a:pt x="616995" y="887272"/>
                  </a:lnTo>
                  <a:lnTo>
                    <a:pt x="616197" y="887843"/>
                  </a:lnTo>
                  <a:lnTo>
                    <a:pt x="615649" y="889188"/>
                  </a:lnTo>
                  <a:lnTo>
                    <a:pt x="615071" y="891027"/>
                  </a:lnTo>
                  <a:lnTo>
                    <a:pt x="613929" y="892232"/>
                  </a:lnTo>
                  <a:lnTo>
                    <a:pt x="612982" y="892764"/>
                  </a:lnTo>
                  <a:lnTo>
                    <a:pt x="613256" y="893796"/>
                  </a:lnTo>
                  <a:lnTo>
                    <a:pt x="613795" y="894915"/>
                  </a:lnTo>
                  <a:lnTo>
                    <a:pt x="613756" y="895893"/>
                  </a:lnTo>
                  <a:lnTo>
                    <a:pt x="614100" y="897434"/>
                  </a:lnTo>
                  <a:lnTo>
                    <a:pt x="614695" y="898976"/>
                  </a:lnTo>
                  <a:lnTo>
                    <a:pt x="616816" y="901502"/>
                  </a:lnTo>
                  <a:lnTo>
                    <a:pt x="617629" y="902817"/>
                  </a:lnTo>
                  <a:lnTo>
                    <a:pt x="617793" y="903959"/>
                  </a:lnTo>
                  <a:lnTo>
                    <a:pt x="617871" y="908012"/>
                  </a:lnTo>
                  <a:lnTo>
                    <a:pt x="617785" y="909701"/>
                  </a:lnTo>
                  <a:lnTo>
                    <a:pt x="617363" y="912956"/>
                  </a:lnTo>
                  <a:lnTo>
                    <a:pt x="617332" y="914833"/>
                  </a:lnTo>
                  <a:lnTo>
                    <a:pt x="618216" y="915678"/>
                  </a:lnTo>
                  <a:lnTo>
                    <a:pt x="619068" y="916688"/>
                  </a:lnTo>
                  <a:lnTo>
                    <a:pt x="619029" y="917235"/>
                  </a:lnTo>
                  <a:lnTo>
                    <a:pt x="618654" y="917431"/>
                  </a:lnTo>
                  <a:lnTo>
                    <a:pt x="617441" y="918550"/>
                  </a:lnTo>
                  <a:lnTo>
                    <a:pt x="616932" y="918698"/>
                  </a:lnTo>
                  <a:lnTo>
                    <a:pt x="616135" y="918237"/>
                  </a:lnTo>
                  <a:lnTo>
                    <a:pt x="615102" y="917893"/>
                  </a:lnTo>
                  <a:lnTo>
                    <a:pt x="614280" y="917447"/>
                  </a:lnTo>
                  <a:lnTo>
                    <a:pt x="613365" y="916727"/>
                  </a:lnTo>
                  <a:lnTo>
                    <a:pt x="611198" y="916805"/>
                  </a:lnTo>
                  <a:lnTo>
                    <a:pt x="607638" y="917900"/>
                  </a:lnTo>
                  <a:lnTo>
                    <a:pt x="606903" y="917587"/>
                  </a:lnTo>
                  <a:lnTo>
                    <a:pt x="606394" y="916969"/>
                  </a:lnTo>
                  <a:lnTo>
                    <a:pt x="606113" y="915686"/>
                  </a:lnTo>
                  <a:lnTo>
                    <a:pt x="606285" y="914184"/>
                  </a:lnTo>
                  <a:lnTo>
                    <a:pt x="605972" y="913222"/>
                  </a:lnTo>
                  <a:lnTo>
                    <a:pt x="605307" y="912651"/>
                  </a:lnTo>
                  <a:lnTo>
                    <a:pt x="605784" y="909967"/>
                  </a:lnTo>
                  <a:lnTo>
                    <a:pt x="604517" y="908903"/>
                  </a:lnTo>
                  <a:lnTo>
                    <a:pt x="604697" y="908575"/>
                  </a:lnTo>
                  <a:lnTo>
                    <a:pt x="604274" y="905672"/>
                  </a:lnTo>
                  <a:lnTo>
                    <a:pt x="604329" y="904952"/>
                  </a:lnTo>
                  <a:lnTo>
                    <a:pt x="604110" y="904710"/>
                  </a:lnTo>
                  <a:lnTo>
                    <a:pt x="603218" y="904483"/>
                  </a:lnTo>
                  <a:lnTo>
                    <a:pt x="601888" y="904937"/>
                  </a:lnTo>
                  <a:lnTo>
                    <a:pt x="597843" y="906846"/>
                  </a:lnTo>
                  <a:lnTo>
                    <a:pt x="594370" y="910374"/>
                  </a:lnTo>
                  <a:lnTo>
                    <a:pt x="592782" y="911156"/>
                  </a:lnTo>
                  <a:lnTo>
                    <a:pt x="591178" y="911477"/>
                  </a:lnTo>
                  <a:lnTo>
                    <a:pt x="589293" y="910867"/>
                  </a:lnTo>
                  <a:lnTo>
                    <a:pt x="587204" y="910468"/>
                  </a:lnTo>
                  <a:lnTo>
                    <a:pt x="584223" y="911360"/>
                  </a:lnTo>
                  <a:lnTo>
                    <a:pt x="582752" y="910945"/>
                  </a:lnTo>
                  <a:lnTo>
                    <a:pt x="582071" y="910226"/>
                  </a:lnTo>
                  <a:lnTo>
                    <a:pt x="581469" y="909130"/>
                  </a:lnTo>
                  <a:lnTo>
                    <a:pt x="581837" y="907738"/>
                  </a:lnTo>
                  <a:lnTo>
                    <a:pt x="581610" y="906713"/>
                  </a:lnTo>
                  <a:lnTo>
                    <a:pt x="580421" y="906196"/>
                  </a:lnTo>
                  <a:lnTo>
                    <a:pt x="579036" y="905751"/>
                  </a:lnTo>
                  <a:lnTo>
                    <a:pt x="578215" y="904413"/>
                  </a:lnTo>
                  <a:lnTo>
                    <a:pt x="577886" y="902950"/>
                  </a:lnTo>
                  <a:lnTo>
                    <a:pt x="578207" y="901049"/>
                  </a:lnTo>
                  <a:lnTo>
                    <a:pt x="578371" y="899007"/>
                  </a:lnTo>
                  <a:lnTo>
                    <a:pt x="577706" y="898068"/>
                  </a:lnTo>
                  <a:lnTo>
                    <a:pt x="575680" y="897559"/>
                  </a:lnTo>
                  <a:lnTo>
                    <a:pt x="570571" y="896628"/>
                  </a:lnTo>
                  <a:lnTo>
                    <a:pt x="566096" y="896120"/>
                  </a:lnTo>
                  <a:lnTo>
                    <a:pt x="564218" y="896362"/>
                  </a:lnTo>
                  <a:lnTo>
                    <a:pt x="562685" y="896136"/>
                  </a:lnTo>
                  <a:lnTo>
                    <a:pt x="561801" y="895760"/>
                  </a:lnTo>
                  <a:lnTo>
                    <a:pt x="561371" y="895118"/>
                  </a:lnTo>
                  <a:lnTo>
                    <a:pt x="561347" y="894195"/>
                  </a:lnTo>
                  <a:lnTo>
                    <a:pt x="562075" y="892075"/>
                  </a:lnTo>
                  <a:lnTo>
                    <a:pt x="562896" y="890002"/>
                  </a:lnTo>
                  <a:lnTo>
                    <a:pt x="564977" y="886982"/>
                  </a:lnTo>
                  <a:lnTo>
                    <a:pt x="565102" y="884885"/>
                  </a:lnTo>
                  <a:lnTo>
                    <a:pt x="564993" y="882468"/>
                  </a:lnTo>
                  <a:lnTo>
                    <a:pt x="566026" y="879237"/>
                  </a:lnTo>
                  <a:lnTo>
                    <a:pt x="567817" y="876820"/>
                  </a:lnTo>
                  <a:lnTo>
                    <a:pt x="568701" y="876061"/>
                  </a:lnTo>
                  <a:lnTo>
                    <a:pt x="568490" y="874981"/>
                  </a:lnTo>
                  <a:lnTo>
                    <a:pt x="567770" y="873995"/>
                  </a:lnTo>
                  <a:lnTo>
                    <a:pt x="566745" y="873448"/>
                  </a:lnTo>
                  <a:lnTo>
                    <a:pt x="565048" y="872814"/>
                  </a:lnTo>
                  <a:lnTo>
                    <a:pt x="562403" y="872642"/>
                  </a:lnTo>
                  <a:lnTo>
                    <a:pt x="558773" y="871992"/>
                  </a:lnTo>
                  <a:lnTo>
                    <a:pt x="554572" y="870553"/>
                  </a:lnTo>
                  <a:lnTo>
                    <a:pt x="555057" y="867791"/>
                  </a:lnTo>
                  <a:lnTo>
                    <a:pt x="554987" y="866062"/>
                  </a:lnTo>
                  <a:lnTo>
                    <a:pt x="554470" y="864638"/>
                  </a:lnTo>
                  <a:lnTo>
                    <a:pt x="553618" y="863629"/>
                  </a:lnTo>
                  <a:lnTo>
                    <a:pt x="553133" y="862729"/>
                  </a:lnTo>
                  <a:lnTo>
                    <a:pt x="553891" y="860257"/>
                  </a:lnTo>
                  <a:lnTo>
                    <a:pt x="552913" y="857550"/>
                  </a:lnTo>
                  <a:lnTo>
                    <a:pt x="551764" y="856471"/>
                  </a:lnTo>
                  <a:lnTo>
                    <a:pt x="550574" y="855070"/>
                  </a:lnTo>
                  <a:lnTo>
                    <a:pt x="550481" y="853560"/>
                  </a:lnTo>
                  <a:lnTo>
                    <a:pt x="551020" y="852152"/>
                  </a:lnTo>
                  <a:lnTo>
                    <a:pt x="553931" y="849125"/>
                  </a:lnTo>
                  <a:lnTo>
                    <a:pt x="553954" y="848389"/>
                  </a:lnTo>
                  <a:lnTo>
                    <a:pt x="553234" y="848452"/>
                  </a:lnTo>
                  <a:lnTo>
                    <a:pt x="552405" y="848514"/>
                  </a:lnTo>
                  <a:lnTo>
                    <a:pt x="548431" y="849617"/>
                  </a:lnTo>
                  <a:lnTo>
                    <a:pt x="548000" y="848921"/>
                  </a:lnTo>
                  <a:lnTo>
                    <a:pt x="546577" y="848522"/>
                  </a:lnTo>
                  <a:lnTo>
                    <a:pt x="543674" y="848444"/>
                  </a:lnTo>
                  <a:lnTo>
                    <a:pt x="540279" y="848647"/>
                  </a:lnTo>
                  <a:lnTo>
                    <a:pt x="535984" y="849727"/>
                  </a:lnTo>
                  <a:lnTo>
                    <a:pt x="532041" y="851620"/>
                  </a:lnTo>
                  <a:lnTo>
                    <a:pt x="530249" y="852919"/>
                  </a:lnTo>
                  <a:lnTo>
                    <a:pt x="528724" y="853725"/>
                  </a:lnTo>
                  <a:lnTo>
                    <a:pt x="527487" y="853991"/>
                  </a:lnTo>
                  <a:lnTo>
                    <a:pt x="526056" y="853420"/>
                  </a:lnTo>
                  <a:lnTo>
                    <a:pt x="526134" y="851565"/>
                  </a:lnTo>
                  <a:lnTo>
                    <a:pt x="528825" y="848162"/>
                  </a:lnTo>
                  <a:lnTo>
                    <a:pt x="529209" y="845823"/>
                  </a:lnTo>
                  <a:lnTo>
                    <a:pt x="528395" y="843812"/>
                  </a:lnTo>
                  <a:lnTo>
                    <a:pt x="528301" y="842201"/>
                  </a:lnTo>
                  <a:lnTo>
                    <a:pt x="527355" y="841176"/>
                  </a:lnTo>
                  <a:lnTo>
                    <a:pt x="526032" y="840675"/>
                  </a:lnTo>
                  <a:lnTo>
                    <a:pt x="525328" y="839533"/>
                  </a:lnTo>
                  <a:lnTo>
                    <a:pt x="525281" y="836185"/>
                  </a:lnTo>
                  <a:lnTo>
                    <a:pt x="526463" y="832734"/>
                  </a:lnTo>
                  <a:lnTo>
                    <a:pt x="528379" y="831647"/>
                  </a:lnTo>
                  <a:lnTo>
                    <a:pt x="529545" y="831123"/>
                  </a:lnTo>
                  <a:lnTo>
                    <a:pt x="529858" y="830450"/>
                  </a:lnTo>
                  <a:lnTo>
                    <a:pt x="529263" y="828025"/>
                  </a:lnTo>
                  <a:lnTo>
                    <a:pt x="529357" y="826483"/>
                  </a:lnTo>
                  <a:lnTo>
                    <a:pt x="530499" y="823503"/>
                  </a:lnTo>
                  <a:lnTo>
                    <a:pt x="531642" y="821242"/>
                  </a:lnTo>
                  <a:lnTo>
                    <a:pt x="533801" y="821617"/>
                  </a:lnTo>
                  <a:lnTo>
                    <a:pt x="534771" y="821054"/>
                  </a:lnTo>
                  <a:lnTo>
                    <a:pt x="535843" y="820248"/>
                  </a:lnTo>
                  <a:lnTo>
                    <a:pt x="537008" y="818887"/>
                  </a:lnTo>
                  <a:lnTo>
                    <a:pt x="537791" y="817268"/>
                  </a:lnTo>
                  <a:lnTo>
                    <a:pt x="538745" y="813512"/>
                  </a:lnTo>
                  <a:lnTo>
                    <a:pt x="539395" y="812949"/>
                  </a:lnTo>
                  <a:lnTo>
                    <a:pt x="542117" y="813575"/>
                  </a:lnTo>
                  <a:lnTo>
                    <a:pt x="542931" y="813137"/>
                  </a:lnTo>
                  <a:lnTo>
                    <a:pt x="544417" y="810931"/>
                  </a:lnTo>
                  <a:lnTo>
                    <a:pt x="545825" y="808239"/>
                  </a:lnTo>
                  <a:lnTo>
                    <a:pt x="547867" y="807410"/>
                  </a:lnTo>
                  <a:lnTo>
                    <a:pt x="549338" y="807324"/>
                  </a:lnTo>
                  <a:lnTo>
                    <a:pt x="550019" y="806432"/>
                  </a:lnTo>
                  <a:lnTo>
                    <a:pt x="549980" y="805118"/>
                  </a:lnTo>
                  <a:lnTo>
                    <a:pt x="548579" y="803029"/>
                  </a:lnTo>
                  <a:lnTo>
                    <a:pt x="547993" y="801362"/>
                  </a:lnTo>
                  <a:lnTo>
                    <a:pt x="548165" y="800345"/>
                  </a:lnTo>
                  <a:lnTo>
                    <a:pt x="550167" y="799727"/>
                  </a:lnTo>
                  <a:lnTo>
                    <a:pt x="550660" y="798515"/>
                  </a:lnTo>
                  <a:lnTo>
                    <a:pt x="550363" y="795855"/>
                  </a:lnTo>
                  <a:lnTo>
                    <a:pt x="551184" y="792655"/>
                  </a:lnTo>
                  <a:lnTo>
                    <a:pt x="551677" y="788908"/>
                  </a:lnTo>
                  <a:lnTo>
                    <a:pt x="551841" y="786107"/>
                  </a:lnTo>
                  <a:lnTo>
                    <a:pt x="551818" y="783971"/>
                  </a:lnTo>
                  <a:lnTo>
                    <a:pt x="551623" y="781726"/>
                  </a:lnTo>
                  <a:lnTo>
                    <a:pt x="551341" y="777626"/>
                  </a:lnTo>
                  <a:lnTo>
                    <a:pt x="550426" y="774051"/>
                  </a:lnTo>
                  <a:lnTo>
                    <a:pt x="550590" y="772705"/>
                  </a:lnTo>
                  <a:lnTo>
                    <a:pt x="550465" y="768363"/>
                  </a:lnTo>
                  <a:lnTo>
                    <a:pt x="549901" y="764655"/>
                  </a:lnTo>
                  <a:lnTo>
                    <a:pt x="548775" y="764005"/>
                  </a:lnTo>
                  <a:lnTo>
                    <a:pt x="546678" y="762801"/>
                  </a:lnTo>
                  <a:lnTo>
                    <a:pt x="545536" y="762566"/>
                  </a:lnTo>
                  <a:lnTo>
                    <a:pt x="544581" y="763004"/>
                  </a:lnTo>
                  <a:lnTo>
                    <a:pt x="544221" y="764295"/>
                  </a:lnTo>
                  <a:lnTo>
                    <a:pt x="543298" y="765500"/>
                  </a:lnTo>
                  <a:lnTo>
                    <a:pt x="542164" y="765203"/>
                  </a:lnTo>
                  <a:lnTo>
                    <a:pt x="541624" y="763998"/>
                  </a:lnTo>
                  <a:lnTo>
                    <a:pt x="540897" y="762417"/>
                  </a:lnTo>
                  <a:lnTo>
                    <a:pt x="538464" y="754899"/>
                  </a:lnTo>
                  <a:lnTo>
                    <a:pt x="538198" y="752732"/>
                  </a:lnTo>
                  <a:lnTo>
                    <a:pt x="537768" y="750573"/>
                  </a:lnTo>
                  <a:lnTo>
                    <a:pt x="536954" y="749493"/>
                  </a:lnTo>
                  <a:lnTo>
                    <a:pt x="536093" y="748851"/>
                  </a:lnTo>
                  <a:lnTo>
                    <a:pt x="534153" y="746317"/>
                  </a:lnTo>
                  <a:lnTo>
                    <a:pt x="533136" y="745261"/>
                  </a:lnTo>
                  <a:lnTo>
                    <a:pt x="532643" y="745088"/>
                  </a:lnTo>
                  <a:lnTo>
                    <a:pt x="531579" y="745268"/>
                  </a:lnTo>
                  <a:lnTo>
                    <a:pt x="530530" y="745268"/>
                  </a:lnTo>
                  <a:lnTo>
                    <a:pt x="529678" y="744001"/>
                  </a:lnTo>
                  <a:lnTo>
                    <a:pt x="528895" y="742452"/>
                  </a:lnTo>
                  <a:lnTo>
                    <a:pt x="528113" y="741693"/>
                  </a:lnTo>
                  <a:lnTo>
                    <a:pt x="526799" y="741271"/>
                  </a:lnTo>
                  <a:lnTo>
                    <a:pt x="525453" y="741435"/>
                  </a:lnTo>
                  <a:lnTo>
                    <a:pt x="524663" y="742773"/>
                  </a:lnTo>
                  <a:lnTo>
                    <a:pt x="524131" y="743532"/>
                  </a:lnTo>
                  <a:lnTo>
                    <a:pt x="523114" y="745315"/>
                  </a:lnTo>
                  <a:lnTo>
                    <a:pt x="521471" y="747780"/>
                  </a:lnTo>
                  <a:lnTo>
                    <a:pt x="520720" y="748687"/>
                  </a:lnTo>
                  <a:lnTo>
                    <a:pt x="519992" y="748218"/>
                  </a:lnTo>
                  <a:lnTo>
                    <a:pt x="516824" y="745652"/>
                  </a:lnTo>
                  <a:lnTo>
                    <a:pt x="515299" y="744940"/>
                  </a:lnTo>
                  <a:lnTo>
                    <a:pt x="513218" y="745714"/>
                  </a:lnTo>
                  <a:lnTo>
                    <a:pt x="509971" y="745104"/>
                  </a:lnTo>
                  <a:lnTo>
                    <a:pt x="508719" y="744987"/>
                  </a:lnTo>
                  <a:lnTo>
                    <a:pt x="506012" y="742937"/>
                  </a:lnTo>
                  <a:lnTo>
                    <a:pt x="504909" y="742687"/>
                  </a:lnTo>
                  <a:lnTo>
                    <a:pt x="501067" y="744025"/>
                  </a:lnTo>
                  <a:lnTo>
                    <a:pt x="500223" y="744971"/>
                  </a:lnTo>
                  <a:lnTo>
                    <a:pt x="499730" y="744987"/>
                  </a:lnTo>
                  <a:lnTo>
                    <a:pt x="498705" y="744509"/>
                  </a:lnTo>
                  <a:lnTo>
                    <a:pt x="497868" y="743876"/>
                  </a:lnTo>
                  <a:lnTo>
                    <a:pt x="497813" y="743477"/>
                  </a:lnTo>
                  <a:lnTo>
                    <a:pt x="498854" y="742476"/>
                  </a:lnTo>
                  <a:lnTo>
                    <a:pt x="498932" y="741771"/>
                  </a:lnTo>
                  <a:lnTo>
                    <a:pt x="498877" y="741059"/>
                  </a:lnTo>
                  <a:lnTo>
                    <a:pt x="500371" y="739041"/>
                  </a:lnTo>
                  <a:lnTo>
                    <a:pt x="504447" y="735129"/>
                  </a:lnTo>
                  <a:lnTo>
                    <a:pt x="503767" y="733486"/>
                  </a:lnTo>
                  <a:lnTo>
                    <a:pt x="502163" y="730247"/>
                  </a:lnTo>
                  <a:lnTo>
                    <a:pt x="501952" y="728675"/>
                  </a:lnTo>
                  <a:lnTo>
                    <a:pt x="501256" y="727963"/>
                  </a:lnTo>
                  <a:lnTo>
                    <a:pt x="499307" y="728542"/>
                  </a:lnTo>
                  <a:lnTo>
                    <a:pt x="495255" y="731483"/>
                  </a:lnTo>
                  <a:lnTo>
                    <a:pt x="494699" y="731163"/>
                  </a:lnTo>
                  <a:lnTo>
                    <a:pt x="494801" y="730146"/>
                  </a:lnTo>
                  <a:lnTo>
                    <a:pt x="494379" y="727181"/>
                  </a:lnTo>
                  <a:lnTo>
                    <a:pt x="495662" y="726289"/>
                  </a:lnTo>
                  <a:lnTo>
                    <a:pt x="497633" y="725201"/>
                  </a:lnTo>
                  <a:lnTo>
                    <a:pt x="499151" y="723989"/>
                  </a:lnTo>
                  <a:lnTo>
                    <a:pt x="499503" y="723011"/>
                  </a:lnTo>
                  <a:lnTo>
                    <a:pt x="499088" y="722706"/>
                  </a:lnTo>
                  <a:lnTo>
                    <a:pt x="496851" y="723089"/>
                  </a:lnTo>
                  <a:lnTo>
                    <a:pt x="495967" y="722424"/>
                  </a:lnTo>
                  <a:lnTo>
                    <a:pt x="494504" y="719694"/>
                  </a:lnTo>
                  <a:lnTo>
                    <a:pt x="493432" y="718622"/>
                  </a:lnTo>
                  <a:lnTo>
                    <a:pt x="492462" y="718043"/>
                  </a:lnTo>
                  <a:lnTo>
                    <a:pt x="489160" y="719451"/>
                  </a:lnTo>
                  <a:lnTo>
                    <a:pt x="485327" y="721383"/>
                  </a:lnTo>
                  <a:lnTo>
                    <a:pt x="481055" y="724075"/>
                  </a:lnTo>
                  <a:lnTo>
                    <a:pt x="481079" y="725452"/>
                  </a:lnTo>
                  <a:lnTo>
                    <a:pt x="480570" y="725804"/>
                  </a:lnTo>
                  <a:lnTo>
                    <a:pt x="479756" y="726672"/>
                  </a:lnTo>
                  <a:lnTo>
                    <a:pt x="478959" y="727869"/>
                  </a:lnTo>
                  <a:lnTo>
                    <a:pt x="478278" y="728291"/>
                  </a:lnTo>
                  <a:lnTo>
                    <a:pt x="477480" y="728331"/>
                  </a:lnTo>
                  <a:lnTo>
                    <a:pt x="475853" y="727994"/>
                  </a:lnTo>
                  <a:lnTo>
                    <a:pt x="472903" y="726633"/>
                  </a:lnTo>
                  <a:lnTo>
                    <a:pt x="469704" y="725506"/>
                  </a:lnTo>
                  <a:lnTo>
                    <a:pt x="469015" y="725632"/>
                  </a:lnTo>
                  <a:lnTo>
                    <a:pt x="464665" y="724834"/>
                  </a:lnTo>
                  <a:lnTo>
                    <a:pt x="464525" y="724192"/>
                  </a:lnTo>
                  <a:lnTo>
                    <a:pt x="463867" y="722932"/>
                  </a:lnTo>
                  <a:lnTo>
                    <a:pt x="462631" y="721790"/>
                  </a:lnTo>
                  <a:lnTo>
                    <a:pt x="461450" y="721407"/>
                  </a:lnTo>
                  <a:lnTo>
                    <a:pt x="458047" y="723817"/>
                  </a:lnTo>
                  <a:lnTo>
                    <a:pt x="454205" y="725608"/>
                  </a:lnTo>
                  <a:lnTo>
                    <a:pt x="452022" y="727728"/>
                  </a:lnTo>
                  <a:lnTo>
                    <a:pt x="450223" y="729833"/>
                  </a:lnTo>
                  <a:lnTo>
                    <a:pt x="448158" y="730239"/>
                  </a:lnTo>
                  <a:lnTo>
                    <a:pt x="448064" y="731538"/>
                  </a:lnTo>
                  <a:lnTo>
                    <a:pt x="447195" y="732704"/>
                  </a:lnTo>
                  <a:lnTo>
                    <a:pt x="445631" y="734144"/>
                  </a:lnTo>
                  <a:lnTo>
                    <a:pt x="442525" y="735974"/>
                  </a:lnTo>
                  <a:lnTo>
                    <a:pt x="440421" y="736960"/>
                  </a:lnTo>
                  <a:lnTo>
                    <a:pt x="433739" y="737859"/>
                  </a:lnTo>
                  <a:lnTo>
                    <a:pt x="431353" y="738470"/>
                  </a:lnTo>
                  <a:lnTo>
                    <a:pt x="430351" y="739432"/>
                  </a:lnTo>
                  <a:lnTo>
                    <a:pt x="429280" y="741873"/>
                  </a:lnTo>
                  <a:lnTo>
                    <a:pt x="428435" y="744118"/>
                  </a:lnTo>
                  <a:lnTo>
                    <a:pt x="426589" y="745973"/>
                  </a:lnTo>
                  <a:lnTo>
                    <a:pt x="423224" y="748445"/>
                  </a:lnTo>
                  <a:lnTo>
                    <a:pt x="419274" y="750447"/>
                  </a:lnTo>
                  <a:lnTo>
                    <a:pt x="418186" y="751778"/>
                  </a:lnTo>
                  <a:lnTo>
                    <a:pt x="417991" y="752568"/>
                  </a:lnTo>
                  <a:lnTo>
                    <a:pt x="418484" y="752857"/>
                  </a:lnTo>
                  <a:lnTo>
                    <a:pt x="418969" y="753460"/>
                  </a:lnTo>
                  <a:lnTo>
                    <a:pt x="418969" y="754367"/>
                  </a:lnTo>
                  <a:lnTo>
                    <a:pt x="418460" y="755353"/>
                  </a:lnTo>
                  <a:lnTo>
                    <a:pt x="415878" y="757074"/>
                  </a:lnTo>
                  <a:lnTo>
                    <a:pt x="414423" y="757895"/>
                  </a:lnTo>
                  <a:lnTo>
                    <a:pt x="412976" y="758420"/>
                  </a:lnTo>
                  <a:lnTo>
                    <a:pt x="411356" y="758513"/>
                  </a:lnTo>
                  <a:lnTo>
                    <a:pt x="409800" y="758279"/>
                  </a:lnTo>
                  <a:lnTo>
                    <a:pt x="409369" y="757997"/>
                  </a:lnTo>
                  <a:lnTo>
                    <a:pt x="408751" y="758357"/>
                  </a:lnTo>
                  <a:lnTo>
                    <a:pt x="407327" y="758717"/>
                  </a:lnTo>
                  <a:lnTo>
                    <a:pt x="406091" y="758834"/>
                  </a:lnTo>
                  <a:lnTo>
                    <a:pt x="403376" y="760743"/>
                  </a:lnTo>
                  <a:lnTo>
                    <a:pt x="401882" y="760759"/>
                  </a:lnTo>
                  <a:lnTo>
                    <a:pt x="400020" y="760344"/>
                  </a:lnTo>
                  <a:lnTo>
                    <a:pt x="397564" y="760015"/>
                  </a:lnTo>
                  <a:lnTo>
                    <a:pt x="395788" y="760015"/>
                  </a:lnTo>
                  <a:lnTo>
                    <a:pt x="395733" y="759006"/>
                  </a:lnTo>
                  <a:lnTo>
                    <a:pt x="396007" y="755979"/>
                  </a:lnTo>
                  <a:lnTo>
                    <a:pt x="395201" y="755275"/>
                  </a:lnTo>
                  <a:lnTo>
                    <a:pt x="392744" y="754531"/>
                  </a:lnTo>
                  <a:lnTo>
                    <a:pt x="389975" y="753546"/>
                  </a:lnTo>
                  <a:lnTo>
                    <a:pt x="388645" y="752497"/>
                  </a:lnTo>
                  <a:lnTo>
                    <a:pt x="387902" y="752145"/>
                  </a:lnTo>
                  <a:lnTo>
                    <a:pt x="386861" y="752317"/>
                  </a:lnTo>
                  <a:lnTo>
                    <a:pt x="385195" y="753420"/>
                  </a:lnTo>
                  <a:lnTo>
                    <a:pt x="383614" y="754719"/>
                  </a:lnTo>
                  <a:lnTo>
                    <a:pt x="382363" y="754829"/>
                  </a:lnTo>
                  <a:lnTo>
                    <a:pt x="381080" y="754226"/>
                  </a:lnTo>
                  <a:lnTo>
                    <a:pt x="379859" y="753428"/>
                  </a:lnTo>
                  <a:lnTo>
                    <a:pt x="375666" y="752309"/>
                  </a:lnTo>
                  <a:lnTo>
                    <a:pt x="373788" y="752145"/>
                  </a:lnTo>
                  <a:lnTo>
                    <a:pt x="370432" y="752333"/>
                  </a:lnTo>
                  <a:lnTo>
                    <a:pt x="367694" y="752098"/>
                  </a:lnTo>
                  <a:lnTo>
                    <a:pt x="367264" y="751754"/>
                  </a:lnTo>
                  <a:lnTo>
                    <a:pt x="367271" y="751128"/>
                  </a:lnTo>
                  <a:lnTo>
                    <a:pt x="367678" y="749916"/>
                  </a:lnTo>
                  <a:lnTo>
                    <a:pt x="367913" y="748718"/>
                  </a:lnTo>
                  <a:lnTo>
                    <a:pt x="367592" y="748038"/>
                  </a:lnTo>
                  <a:lnTo>
                    <a:pt x="364799" y="747201"/>
                  </a:lnTo>
                  <a:lnTo>
                    <a:pt x="362249" y="746598"/>
                  </a:lnTo>
                  <a:lnTo>
                    <a:pt x="359534" y="746371"/>
                  </a:lnTo>
                  <a:lnTo>
                    <a:pt x="357711" y="746794"/>
                  </a:lnTo>
                  <a:lnTo>
                    <a:pt x="355927" y="747733"/>
                  </a:lnTo>
                  <a:lnTo>
                    <a:pt x="354456" y="749422"/>
                  </a:lnTo>
                  <a:lnTo>
                    <a:pt x="352329" y="750158"/>
                  </a:lnTo>
                  <a:lnTo>
                    <a:pt x="349786" y="751418"/>
                  </a:lnTo>
                  <a:lnTo>
                    <a:pt x="348558" y="752591"/>
                  </a:lnTo>
                  <a:lnTo>
                    <a:pt x="346695" y="755110"/>
                  </a:lnTo>
                  <a:lnTo>
                    <a:pt x="343989" y="758200"/>
                  </a:lnTo>
                  <a:lnTo>
                    <a:pt x="341532" y="761213"/>
                  </a:lnTo>
                  <a:lnTo>
                    <a:pt x="340257" y="764138"/>
                  </a:lnTo>
                  <a:lnTo>
                    <a:pt x="338567" y="765977"/>
                  </a:lnTo>
                  <a:lnTo>
                    <a:pt x="336854" y="767299"/>
                  </a:lnTo>
                  <a:lnTo>
                    <a:pt x="335617" y="770937"/>
                  </a:lnTo>
                  <a:lnTo>
                    <a:pt x="334327" y="769787"/>
                  </a:lnTo>
                  <a:lnTo>
                    <a:pt x="332848" y="768136"/>
                  </a:lnTo>
                  <a:lnTo>
                    <a:pt x="332496" y="765875"/>
                  </a:lnTo>
                  <a:lnTo>
                    <a:pt x="334248" y="759867"/>
                  </a:lnTo>
                  <a:lnTo>
                    <a:pt x="334663" y="757363"/>
                  </a:lnTo>
                  <a:lnTo>
                    <a:pt x="334217" y="756409"/>
                  </a:lnTo>
                  <a:lnTo>
                    <a:pt x="333670" y="753944"/>
                  </a:lnTo>
                  <a:lnTo>
                    <a:pt x="332629" y="753131"/>
                  </a:lnTo>
                  <a:lnTo>
                    <a:pt x="329656" y="751840"/>
                  </a:lnTo>
                  <a:lnTo>
                    <a:pt x="328709" y="751801"/>
                  </a:lnTo>
                  <a:lnTo>
                    <a:pt x="327692" y="752693"/>
                  </a:lnTo>
                  <a:lnTo>
                    <a:pt x="326699" y="753256"/>
                  </a:lnTo>
                  <a:lnTo>
                    <a:pt x="325377" y="753819"/>
                  </a:lnTo>
                  <a:lnTo>
                    <a:pt x="322060" y="754876"/>
                  </a:lnTo>
                  <a:lnTo>
                    <a:pt x="319118" y="755368"/>
                  </a:lnTo>
                  <a:lnTo>
                    <a:pt x="318414" y="755760"/>
                  </a:lnTo>
                  <a:lnTo>
                    <a:pt x="318195" y="756464"/>
                  </a:lnTo>
                  <a:lnTo>
                    <a:pt x="318430" y="757301"/>
                  </a:lnTo>
                  <a:lnTo>
                    <a:pt x="316536" y="756980"/>
                  </a:lnTo>
                  <a:lnTo>
                    <a:pt x="314557" y="756800"/>
                  </a:lnTo>
                  <a:lnTo>
                    <a:pt x="312961" y="756917"/>
                  </a:lnTo>
                  <a:lnTo>
                    <a:pt x="309057" y="758513"/>
                  </a:lnTo>
                  <a:lnTo>
                    <a:pt x="307735" y="758670"/>
                  </a:lnTo>
                  <a:lnTo>
                    <a:pt x="306264" y="758506"/>
                  </a:lnTo>
                  <a:lnTo>
                    <a:pt x="304261" y="758459"/>
                  </a:lnTo>
                  <a:lnTo>
                    <a:pt x="300451" y="758506"/>
                  </a:lnTo>
                  <a:lnTo>
                    <a:pt x="297173" y="758099"/>
                  </a:lnTo>
                  <a:lnTo>
                    <a:pt x="294506" y="755869"/>
                  </a:lnTo>
                  <a:lnTo>
                    <a:pt x="292620" y="754883"/>
                  </a:lnTo>
                  <a:lnTo>
                    <a:pt x="290609" y="754124"/>
                  </a:lnTo>
                  <a:lnTo>
                    <a:pt x="288583" y="753553"/>
                  </a:lnTo>
                  <a:lnTo>
                    <a:pt x="287910" y="752356"/>
                  </a:lnTo>
                  <a:lnTo>
                    <a:pt x="287269" y="751754"/>
                  </a:lnTo>
                  <a:lnTo>
                    <a:pt x="285603" y="751558"/>
                  </a:lnTo>
                  <a:lnTo>
                    <a:pt x="284280" y="751996"/>
                  </a:lnTo>
                  <a:lnTo>
                    <a:pt x="283459" y="755009"/>
                  </a:lnTo>
                  <a:lnTo>
                    <a:pt x="282755" y="755603"/>
                  </a:lnTo>
                  <a:lnTo>
                    <a:pt x="281081" y="755869"/>
                  </a:lnTo>
                  <a:lnTo>
                    <a:pt x="279320" y="755102"/>
                  </a:lnTo>
                  <a:lnTo>
                    <a:pt x="276887" y="753553"/>
                  </a:lnTo>
                  <a:lnTo>
                    <a:pt x="275933" y="751832"/>
                  </a:lnTo>
                  <a:lnTo>
                    <a:pt x="275119" y="751277"/>
                  </a:lnTo>
                  <a:lnTo>
                    <a:pt x="273836" y="752036"/>
                  </a:lnTo>
                  <a:lnTo>
                    <a:pt x="273766" y="754242"/>
                  </a:lnTo>
                  <a:lnTo>
                    <a:pt x="273515" y="755721"/>
                  </a:lnTo>
                  <a:lnTo>
                    <a:pt x="271989" y="756323"/>
                  </a:lnTo>
                  <a:lnTo>
                    <a:pt x="271106" y="755885"/>
                  </a:lnTo>
                  <a:lnTo>
                    <a:pt x="270394" y="754367"/>
                  </a:lnTo>
                  <a:lnTo>
                    <a:pt x="268602" y="750760"/>
                  </a:lnTo>
                  <a:lnTo>
                    <a:pt x="266826" y="748648"/>
                  </a:lnTo>
                  <a:lnTo>
                    <a:pt x="265035" y="747240"/>
                  </a:lnTo>
                  <a:lnTo>
                    <a:pt x="259159" y="747279"/>
                  </a:lnTo>
                  <a:lnTo>
                    <a:pt x="254802" y="746864"/>
                  </a:lnTo>
                  <a:lnTo>
                    <a:pt x="252830" y="746286"/>
                  </a:lnTo>
                  <a:lnTo>
                    <a:pt x="252087" y="744893"/>
                  </a:lnTo>
                  <a:lnTo>
                    <a:pt x="252807" y="742108"/>
                  </a:lnTo>
                  <a:lnTo>
                    <a:pt x="253651" y="739933"/>
                  </a:lnTo>
                  <a:lnTo>
                    <a:pt x="253628" y="739424"/>
                  </a:lnTo>
                  <a:lnTo>
                    <a:pt x="252908" y="739166"/>
                  </a:lnTo>
                  <a:lnTo>
                    <a:pt x="251656" y="738994"/>
                  </a:lnTo>
                  <a:lnTo>
                    <a:pt x="246955" y="740386"/>
                  </a:lnTo>
                  <a:lnTo>
                    <a:pt x="245672" y="740222"/>
                  </a:lnTo>
                  <a:lnTo>
                    <a:pt x="244858" y="739745"/>
                  </a:lnTo>
                  <a:lnTo>
                    <a:pt x="243864" y="739338"/>
                  </a:lnTo>
                  <a:lnTo>
                    <a:pt x="243043" y="738689"/>
                  </a:lnTo>
                  <a:lnTo>
                    <a:pt x="242472" y="737742"/>
                  </a:lnTo>
                  <a:lnTo>
                    <a:pt x="238404" y="735419"/>
                  </a:lnTo>
                  <a:lnTo>
                    <a:pt x="237207" y="734144"/>
                  </a:lnTo>
                  <a:lnTo>
                    <a:pt x="235040" y="732547"/>
                  </a:lnTo>
                  <a:lnTo>
                    <a:pt x="233209" y="731460"/>
                  </a:lnTo>
                  <a:lnTo>
                    <a:pt x="232051" y="728346"/>
                  </a:lnTo>
                  <a:lnTo>
                    <a:pt x="230995" y="725350"/>
                  </a:lnTo>
                  <a:lnTo>
                    <a:pt x="230416" y="723754"/>
                  </a:lnTo>
                  <a:lnTo>
                    <a:pt x="228671" y="722909"/>
                  </a:lnTo>
                  <a:lnTo>
                    <a:pt x="226786" y="722268"/>
                  </a:lnTo>
                  <a:lnTo>
                    <a:pt x="223594" y="723574"/>
                  </a:lnTo>
                  <a:lnTo>
                    <a:pt x="220973" y="724568"/>
                  </a:lnTo>
                  <a:lnTo>
                    <a:pt x="219049" y="724669"/>
                  </a:lnTo>
                  <a:lnTo>
                    <a:pt x="216271" y="721595"/>
                  </a:lnTo>
                  <a:lnTo>
                    <a:pt x="214041" y="718270"/>
                  </a:lnTo>
                  <a:lnTo>
                    <a:pt x="211405" y="715367"/>
                  </a:lnTo>
                  <a:lnTo>
                    <a:pt x="209653" y="713904"/>
                  </a:lnTo>
                  <a:lnTo>
                    <a:pt x="206546" y="713763"/>
                  </a:lnTo>
                  <a:lnTo>
                    <a:pt x="203050" y="712128"/>
                  </a:lnTo>
                  <a:lnTo>
                    <a:pt x="198355" y="708404"/>
                  </a:lnTo>
                  <a:lnTo>
                    <a:pt x="194968" y="705627"/>
                  </a:lnTo>
                  <a:lnTo>
                    <a:pt x="189131" y="702537"/>
                  </a:lnTo>
                  <a:lnTo>
                    <a:pt x="187771" y="701238"/>
                  </a:lnTo>
                  <a:lnTo>
                    <a:pt x="187254" y="700135"/>
                  </a:lnTo>
                  <a:lnTo>
                    <a:pt x="186456" y="697960"/>
                  </a:lnTo>
                  <a:lnTo>
                    <a:pt x="185235" y="695895"/>
                  </a:lnTo>
                  <a:lnTo>
                    <a:pt x="181097" y="694995"/>
                  </a:lnTo>
                  <a:lnTo>
                    <a:pt x="176418" y="694354"/>
                  </a:lnTo>
                  <a:lnTo>
                    <a:pt x="171482" y="695621"/>
                  </a:lnTo>
                  <a:lnTo>
                    <a:pt x="167930" y="701801"/>
                  </a:lnTo>
                  <a:lnTo>
                    <a:pt x="166217" y="703147"/>
                  </a:lnTo>
                  <a:lnTo>
                    <a:pt x="164746" y="703225"/>
                  </a:lnTo>
                  <a:lnTo>
                    <a:pt x="163541" y="701653"/>
                  </a:lnTo>
                  <a:lnTo>
                    <a:pt x="162548" y="700002"/>
                  </a:lnTo>
                  <a:lnTo>
                    <a:pt x="162008" y="698171"/>
                  </a:lnTo>
                  <a:lnTo>
                    <a:pt x="159551" y="696818"/>
                  </a:lnTo>
                  <a:lnTo>
                    <a:pt x="156774" y="695050"/>
                  </a:lnTo>
                  <a:lnTo>
                    <a:pt x="155350" y="693673"/>
                  </a:lnTo>
                  <a:lnTo>
                    <a:pt x="153746" y="692812"/>
                  </a:lnTo>
                  <a:lnTo>
                    <a:pt x="152252" y="692444"/>
                  </a:lnTo>
                  <a:lnTo>
                    <a:pt x="149373" y="691279"/>
                  </a:lnTo>
                  <a:lnTo>
                    <a:pt x="146111" y="689965"/>
                  </a:lnTo>
                  <a:lnTo>
                    <a:pt x="144577" y="689785"/>
                  </a:lnTo>
                  <a:lnTo>
                    <a:pt x="144468" y="688846"/>
                  </a:lnTo>
                  <a:lnTo>
                    <a:pt x="144929" y="686851"/>
                  </a:lnTo>
                  <a:lnTo>
                    <a:pt x="144648" y="684934"/>
                  </a:lnTo>
                  <a:lnTo>
                    <a:pt x="143662" y="684152"/>
                  </a:lnTo>
                  <a:lnTo>
                    <a:pt x="142176" y="684355"/>
                  </a:lnTo>
                  <a:lnTo>
                    <a:pt x="138733" y="681633"/>
                  </a:lnTo>
                  <a:lnTo>
                    <a:pt x="138561" y="681492"/>
                  </a:lnTo>
                  <a:lnTo>
                    <a:pt x="137583" y="680717"/>
                  </a:lnTo>
                  <a:lnTo>
                    <a:pt x="135885" y="679606"/>
                  </a:lnTo>
                  <a:lnTo>
                    <a:pt x="133022" y="679685"/>
                  </a:lnTo>
                  <a:lnTo>
                    <a:pt x="130855" y="680091"/>
                  </a:lnTo>
                  <a:lnTo>
                    <a:pt x="129267" y="678957"/>
                  </a:lnTo>
                  <a:lnTo>
                    <a:pt x="126967" y="677157"/>
                  </a:lnTo>
                  <a:lnTo>
                    <a:pt x="126552" y="676758"/>
                  </a:lnTo>
                  <a:lnTo>
                    <a:pt x="125871" y="676101"/>
                  </a:lnTo>
                  <a:lnTo>
                    <a:pt x="123540" y="672628"/>
                  </a:lnTo>
                  <a:lnTo>
                    <a:pt x="120786" y="668513"/>
                  </a:lnTo>
                  <a:lnTo>
                    <a:pt x="119393" y="667910"/>
                  </a:lnTo>
                  <a:lnTo>
                    <a:pt x="118674" y="668223"/>
                  </a:lnTo>
                  <a:lnTo>
                    <a:pt x="117860" y="670406"/>
                  </a:lnTo>
                  <a:lnTo>
                    <a:pt x="117250" y="670187"/>
                  </a:lnTo>
                  <a:lnTo>
                    <a:pt x="116225" y="670336"/>
                  </a:lnTo>
                  <a:lnTo>
                    <a:pt x="115020" y="671102"/>
                  </a:lnTo>
                  <a:lnTo>
                    <a:pt x="113862" y="671298"/>
                  </a:lnTo>
                  <a:lnTo>
                    <a:pt x="113119" y="671071"/>
                  </a:lnTo>
                  <a:lnTo>
                    <a:pt x="112806" y="670531"/>
                  </a:lnTo>
                  <a:lnTo>
                    <a:pt x="113135" y="667644"/>
                  </a:lnTo>
                  <a:lnTo>
                    <a:pt x="112431" y="666744"/>
                  </a:lnTo>
                  <a:lnTo>
                    <a:pt x="113056" y="664734"/>
                  </a:lnTo>
                  <a:lnTo>
                    <a:pt x="114113" y="662997"/>
                  </a:lnTo>
                  <a:lnTo>
                    <a:pt x="113033" y="661706"/>
                  </a:lnTo>
                  <a:lnTo>
                    <a:pt x="111703" y="659860"/>
                  </a:lnTo>
                  <a:lnTo>
                    <a:pt x="111555" y="658186"/>
                  </a:lnTo>
                  <a:lnTo>
                    <a:pt x="112274" y="656073"/>
                  </a:lnTo>
                  <a:lnTo>
                    <a:pt x="112626" y="654266"/>
                  </a:lnTo>
                  <a:lnTo>
                    <a:pt x="112407" y="653601"/>
                  </a:lnTo>
                  <a:lnTo>
                    <a:pt x="111359" y="652592"/>
                  </a:lnTo>
                  <a:lnTo>
                    <a:pt x="107361" y="647616"/>
                  </a:lnTo>
                  <a:lnTo>
                    <a:pt x="107150" y="647092"/>
                  </a:lnTo>
                  <a:lnTo>
                    <a:pt x="106477" y="645433"/>
                  </a:lnTo>
                  <a:lnTo>
                    <a:pt x="106164" y="642930"/>
                  </a:lnTo>
                  <a:lnTo>
                    <a:pt x="105648" y="641139"/>
                  </a:lnTo>
                  <a:lnTo>
                    <a:pt x="105038" y="639761"/>
                  </a:lnTo>
                  <a:lnTo>
                    <a:pt x="105084" y="639112"/>
                  </a:lnTo>
                  <a:lnTo>
                    <a:pt x="105546" y="638776"/>
                  </a:lnTo>
                  <a:lnTo>
                    <a:pt x="108042" y="638439"/>
                  </a:lnTo>
                  <a:lnTo>
                    <a:pt x="110350" y="638228"/>
                  </a:lnTo>
                  <a:lnTo>
                    <a:pt x="111867" y="637759"/>
                  </a:lnTo>
                  <a:lnTo>
                    <a:pt x="112658" y="638760"/>
                  </a:lnTo>
                  <a:lnTo>
                    <a:pt x="113025" y="640294"/>
                  </a:lnTo>
                  <a:lnTo>
                    <a:pt x="113424" y="641099"/>
                  </a:lnTo>
                  <a:lnTo>
                    <a:pt x="114887" y="642555"/>
                  </a:lnTo>
                  <a:lnTo>
                    <a:pt x="116671" y="643947"/>
                  </a:lnTo>
                  <a:lnTo>
                    <a:pt x="118400" y="643767"/>
                  </a:lnTo>
                  <a:lnTo>
                    <a:pt x="119926" y="643172"/>
                  </a:lnTo>
                  <a:lnTo>
                    <a:pt x="121247" y="640904"/>
                  </a:lnTo>
                  <a:lnTo>
                    <a:pt x="122179" y="640348"/>
                  </a:lnTo>
                  <a:lnTo>
                    <a:pt x="123266" y="640247"/>
                  </a:lnTo>
                  <a:lnTo>
                    <a:pt x="123266" y="640082"/>
                  </a:lnTo>
                  <a:lnTo>
                    <a:pt x="123203" y="638619"/>
                  </a:lnTo>
                  <a:lnTo>
                    <a:pt x="123587" y="635013"/>
                  </a:lnTo>
                  <a:lnTo>
                    <a:pt x="123454" y="633565"/>
                  </a:lnTo>
                  <a:lnTo>
                    <a:pt x="122961" y="632259"/>
                  </a:lnTo>
                  <a:lnTo>
                    <a:pt x="123047" y="630804"/>
                  </a:lnTo>
                  <a:lnTo>
                    <a:pt x="122883" y="628691"/>
                  </a:lnTo>
                  <a:lnTo>
                    <a:pt x="121639" y="627244"/>
                  </a:lnTo>
                  <a:lnTo>
                    <a:pt x="120825" y="626689"/>
                  </a:lnTo>
                  <a:lnTo>
                    <a:pt x="120692" y="625906"/>
                  </a:lnTo>
                  <a:lnTo>
                    <a:pt x="121115" y="624459"/>
                  </a:lnTo>
                  <a:lnTo>
                    <a:pt x="121404" y="622793"/>
                  </a:lnTo>
                  <a:lnTo>
                    <a:pt x="120974" y="621564"/>
                  </a:lnTo>
                  <a:lnTo>
                    <a:pt x="120904" y="621377"/>
                  </a:lnTo>
                  <a:lnTo>
                    <a:pt x="119894" y="620743"/>
                  </a:lnTo>
                  <a:lnTo>
                    <a:pt x="118713" y="619671"/>
                  </a:lnTo>
                  <a:lnTo>
                    <a:pt x="117305" y="618224"/>
                  </a:lnTo>
                  <a:lnTo>
                    <a:pt x="116609" y="617175"/>
                  </a:lnTo>
                  <a:lnTo>
                    <a:pt x="115466" y="616017"/>
                  </a:lnTo>
                  <a:lnTo>
                    <a:pt x="114073" y="614218"/>
                  </a:lnTo>
                  <a:lnTo>
                    <a:pt x="113816" y="610267"/>
                  </a:lnTo>
                  <a:lnTo>
                    <a:pt x="113675" y="606105"/>
                  </a:lnTo>
                  <a:lnTo>
                    <a:pt x="113190" y="604032"/>
                  </a:lnTo>
                  <a:lnTo>
                    <a:pt x="112415" y="600723"/>
                  </a:lnTo>
                  <a:lnTo>
                    <a:pt x="112533" y="599612"/>
                  </a:lnTo>
                  <a:lnTo>
                    <a:pt x="113002" y="598767"/>
                  </a:lnTo>
                  <a:lnTo>
                    <a:pt x="116929" y="596091"/>
                  </a:lnTo>
                  <a:lnTo>
                    <a:pt x="117782" y="595051"/>
                  </a:lnTo>
                  <a:lnTo>
                    <a:pt x="117923" y="594260"/>
                  </a:lnTo>
                  <a:lnTo>
                    <a:pt x="117766" y="593087"/>
                  </a:lnTo>
                  <a:lnTo>
                    <a:pt x="117023" y="591780"/>
                  </a:lnTo>
                  <a:lnTo>
                    <a:pt x="115458" y="590763"/>
                  </a:lnTo>
                  <a:lnTo>
                    <a:pt x="113221" y="589105"/>
                  </a:lnTo>
                  <a:lnTo>
                    <a:pt x="111195" y="587376"/>
                  </a:lnTo>
                  <a:lnTo>
                    <a:pt x="107784" y="586320"/>
                  </a:lnTo>
                  <a:lnTo>
                    <a:pt x="103645" y="585029"/>
                  </a:lnTo>
                  <a:lnTo>
                    <a:pt x="102652" y="583769"/>
                  </a:lnTo>
                  <a:lnTo>
                    <a:pt x="101650" y="580687"/>
                  </a:lnTo>
                  <a:lnTo>
                    <a:pt x="99945" y="575977"/>
                  </a:lnTo>
                  <a:lnTo>
                    <a:pt x="98130" y="570947"/>
                  </a:lnTo>
                  <a:lnTo>
                    <a:pt x="96729" y="567841"/>
                  </a:lnTo>
                  <a:lnTo>
                    <a:pt x="96659" y="566347"/>
                  </a:lnTo>
                  <a:lnTo>
                    <a:pt x="97496" y="562529"/>
                  </a:lnTo>
                  <a:lnTo>
                    <a:pt x="97394" y="561715"/>
                  </a:lnTo>
                  <a:lnTo>
                    <a:pt x="96659" y="561433"/>
                  </a:lnTo>
                  <a:lnTo>
                    <a:pt x="95258" y="561934"/>
                  </a:lnTo>
                  <a:lnTo>
                    <a:pt x="94140" y="562537"/>
                  </a:lnTo>
                  <a:lnTo>
                    <a:pt x="93185" y="562224"/>
                  </a:lnTo>
                  <a:lnTo>
                    <a:pt x="92301" y="561582"/>
                  </a:lnTo>
                  <a:lnTo>
                    <a:pt x="92121" y="561363"/>
                  </a:lnTo>
                  <a:lnTo>
                    <a:pt x="92050" y="561277"/>
                  </a:lnTo>
                  <a:lnTo>
                    <a:pt x="90392" y="561692"/>
                  </a:lnTo>
                  <a:lnTo>
                    <a:pt x="87067" y="561926"/>
                  </a:lnTo>
                  <a:lnTo>
                    <a:pt x="85917" y="561887"/>
                  </a:lnTo>
                  <a:lnTo>
                    <a:pt x="84305" y="561832"/>
                  </a:lnTo>
                  <a:lnTo>
                    <a:pt x="80973" y="560956"/>
                  </a:lnTo>
                  <a:lnTo>
                    <a:pt x="76474" y="559775"/>
                  </a:lnTo>
                  <a:lnTo>
                    <a:pt x="71835" y="558132"/>
                  </a:lnTo>
                  <a:lnTo>
                    <a:pt x="69379" y="556825"/>
                  </a:lnTo>
                  <a:lnTo>
                    <a:pt x="68518" y="556371"/>
                  </a:lnTo>
                  <a:lnTo>
                    <a:pt x="66413" y="555010"/>
                  </a:lnTo>
                  <a:lnTo>
                    <a:pt x="64919" y="553837"/>
                  </a:lnTo>
                  <a:lnTo>
                    <a:pt x="64653" y="550762"/>
                  </a:lnTo>
                  <a:lnTo>
                    <a:pt x="63565" y="550997"/>
                  </a:lnTo>
                  <a:lnTo>
                    <a:pt x="61015" y="552108"/>
                  </a:lnTo>
                  <a:lnTo>
                    <a:pt x="58074" y="552812"/>
                  </a:lnTo>
                  <a:lnTo>
                    <a:pt x="56446" y="552820"/>
                  </a:lnTo>
                  <a:lnTo>
                    <a:pt x="55789" y="552327"/>
                  </a:lnTo>
                  <a:lnTo>
                    <a:pt x="54811" y="549080"/>
                  </a:lnTo>
                  <a:lnTo>
                    <a:pt x="54099" y="548165"/>
                  </a:lnTo>
                  <a:lnTo>
                    <a:pt x="52777" y="547805"/>
                  </a:lnTo>
                  <a:lnTo>
                    <a:pt x="51337" y="547234"/>
                  </a:lnTo>
                  <a:lnTo>
                    <a:pt x="50610" y="546389"/>
                  </a:lnTo>
                  <a:lnTo>
                    <a:pt x="50445" y="545317"/>
                  </a:lnTo>
                  <a:lnTo>
                    <a:pt x="51087" y="544089"/>
                  </a:lnTo>
                  <a:lnTo>
                    <a:pt x="51846" y="543142"/>
                  </a:lnTo>
                  <a:lnTo>
                    <a:pt x="51979" y="537353"/>
                  </a:lnTo>
                  <a:lnTo>
                    <a:pt x="51486" y="535295"/>
                  </a:lnTo>
                  <a:lnTo>
                    <a:pt x="51071" y="533566"/>
                  </a:lnTo>
                  <a:lnTo>
                    <a:pt x="50015" y="531415"/>
                  </a:lnTo>
                  <a:lnTo>
                    <a:pt x="49030" y="530085"/>
                  </a:lnTo>
                  <a:lnTo>
                    <a:pt x="47543" y="528849"/>
                  </a:lnTo>
                  <a:lnTo>
                    <a:pt x="45235" y="527566"/>
                  </a:lnTo>
                  <a:lnTo>
                    <a:pt x="43178" y="527088"/>
                  </a:lnTo>
                  <a:lnTo>
                    <a:pt x="40690" y="528027"/>
                  </a:lnTo>
                  <a:lnTo>
                    <a:pt x="39900" y="527667"/>
                  </a:lnTo>
                  <a:lnTo>
                    <a:pt x="38859" y="523693"/>
                  </a:lnTo>
                  <a:lnTo>
                    <a:pt x="38194" y="522879"/>
                  </a:lnTo>
                  <a:lnTo>
                    <a:pt x="33774" y="521244"/>
                  </a:lnTo>
                  <a:lnTo>
                    <a:pt x="31771" y="520869"/>
                  </a:lnTo>
                  <a:lnTo>
                    <a:pt x="29463" y="521377"/>
                  </a:lnTo>
                  <a:lnTo>
                    <a:pt x="28149" y="521815"/>
                  </a:lnTo>
                  <a:lnTo>
                    <a:pt x="27093" y="521088"/>
                  </a:lnTo>
                  <a:lnTo>
                    <a:pt x="25442" y="520165"/>
                  </a:lnTo>
                  <a:lnTo>
                    <a:pt x="23823" y="519531"/>
                  </a:lnTo>
                  <a:lnTo>
                    <a:pt x="21812" y="519508"/>
                  </a:lnTo>
                  <a:lnTo>
                    <a:pt x="20513" y="519899"/>
                  </a:lnTo>
                  <a:lnTo>
                    <a:pt x="20185" y="519672"/>
                  </a:lnTo>
                  <a:lnTo>
                    <a:pt x="19559" y="518944"/>
                  </a:lnTo>
                  <a:lnTo>
                    <a:pt x="16883" y="516746"/>
                  </a:lnTo>
                  <a:lnTo>
                    <a:pt x="16789" y="516190"/>
                  </a:lnTo>
                  <a:lnTo>
                    <a:pt x="20889" y="514023"/>
                  </a:lnTo>
                  <a:lnTo>
                    <a:pt x="23306" y="513202"/>
                  </a:lnTo>
                  <a:lnTo>
                    <a:pt x="24573" y="512545"/>
                  </a:lnTo>
                  <a:lnTo>
                    <a:pt x="24839" y="512685"/>
                  </a:lnTo>
                  <a:lnTo>
                    <a:pt x="25465" y="513687"/>
                  </a:lnTo>
                  <a:lnTo>
                    <a:pt x="27062" y="514344"/>
                  </a:lnTo>
                  <a:lnTo>
                    <a:pt x="28188" y="514164"/>
                  </a:lnTo>
                  <a:lnTo>
                    <a:pt x="28775" y="513663"/>
                  </a:lnTo>
                  <a:lnTo>
                    <a:pt x="30762" y="512466"/>
                  </a:lnTo>
                  <a:lnTo>
                    <a:pt x="32311" y="511074"/>
                  </a:lnTo>
                  <a:lnTo>
                    <a:pt x="33179" y="509931"/>
                  </a:lnTo>
                  <a:lnTo>
                    <a:pt x="32710" y="508132"/>
                  </a:lnTo>
                  <a:lnTo>
                    <a:pt x="30269" y="505950"/>
                  </a:lnTo>
                  <a:lnTo>
                    <a:pt x="28720" y="504784"/>
                  </a:lnTo>
                  <a:lnTo>
                    <a:pt x="28242" y="503994"/>
                  </a:lnTo>
                  <a:lnTo>
                    <a:pt x="28642" y="501623"/>
                  </a:lnTo>
                  <a:lnTo>
                    <a:pt x="29205" y="499268"/>
                  </a:lnTo>
                  <a:lnTo>
                    <a:pt x="28829" y="498368"/>
                  </a:lnTo>
                  <a:lnTo>
                    <a:pt x="28368" y="497602"/>
                  </a:lnTo>
                  <a:lnTo>
                    <a:pt x="28165" y="495028"/>
                  </a:lnTo>
                  <a:lnTo>
                    <a:pt x="27100" y="491914"/>
                  </a:lnTo>
                  <a:lnTo>
                    <a:pt x="25943" y="490099"/>
                  </a:lnTo>
                  <a:lnTo>
                    <a:pt x="25622" y="487643"/>
                  </a:lnTo>
                  <a:lnTo>
                    <a:pt x="25559" y="485343"/>
                  </a:lnTo>
                  <a:lnTo>
                    <a:pt x="26960" y="481728"/>
                  </a:lnTo>
                  <a:lnTo>
                    <a:pt x="26443" y="480163"/>
                  </a:lnTo>
                  <a:lnTo>
                    <a:pt x="24973" y="478771"/>
                  </a:lnTo>
                  <a:lnTo>
                    <a:pt x="19903" y="476252"/>
                  </a:lnTo>
                  <a:lnTo>
                    <a:pt x="14708" y="474585"/>
                  </a:lnTo>
                  <a:lnTo>
                    <a:pt x="12729" y="474648"/>
                  </a:lnTo>
                  <a:lnTo>
                    <a:pt x="11501" y="474546"/>
                  </a:lnTo>
                  <a:lnTo>
                    <a:pt x="10045" y="476017"/>
                  </a:lnTo>
                  <a:lnTo>
                    <a:pt x="9177" y="477942"/>
                  </a:lnTo>
                  <a:lnTo>
                    <a:pt x="7964" y="478114"/>
                  </a:lnTo>
                  <a:lnTo>
                    <a:pt x="5750" y="477300"/>
                  </a:lnTo>
                  <a:lnTo>
                    <a:pt x="4272" y="476064"/>
                  </a:lnTo>
                  <a:lnTo>
                    <a:pt x="3223" y="473490"/>
                  </a:lnTo>
                  <a:lnTo>
                    <a:pt x="2410" y="470173"/>
                  </a:lnTo>
                  <a:lnTo>
                    <a:pt x="1948" y="469132"/>
                  </a:lnTo>
                  <a:lnTo>
                    <a:pt x="2183" y="468233"/>
                  </a:lnTo>
                  <a:lnTo>
                    <a:pt x="2691" y="467435"/>
                  </a:lnTo>
                  <a:lnTo>
                    <a:pt x="4107" y="466684"/>
                  </a:lnTo>
                  <a:lnTo>
                    <a:pt x="4342" y="465917"/>
                  </a:lnTo>
                  <a:lnTo>
                    <a:pt x="4131" y="464970"/>
                  </a:lnTo>
                  <a:lnTo>
                    <a:pt x="2989" y="463773"/>
                  </a:lnTo>
                  <a:lnTo>
                    <a:pt x="1823" y="462083"/>
                  </a:lnTo>
                  <a:lnTo>
                    <a:pt x="0" y="458571"/>
                  </a:lnTo>
                  <a:lnTo>
                    <a:pt x="352" y="456631"/>
                  </a:lnTo>
                  <a:lnTo>
                    <a:pt x="642" y="453838"/>
                  </a:lnTo>
                  <a:lnTo>
                    <a:pt x="532" y="452367"/>
                  </a:lnTo>
                  <a:lnTo>
                    <a:pt x="2378" y="451983"/>
                  </a:lnTo>
                  <a:lnTo>
                    <a:pt x="4734" y="451224"/>
                  </a:lnTo>
                  <a:lnTo>
                    <a:pt x="5828" y="449965"/>
                  </a:lnTo>
                  <a:lnTo>
                    <a:pt x="6588" y="448682"/>
                  </a:lnTo>
                  <a:lnTo>
                    <a:pt x="6752" y="447884"/>
                  </a:lnTo>
                  <a:lnTo>
                    <a:pt x="6040" y="444809"/>
                  </a:lnTo>
                  <a:lnTo>
                    <a:pt x="5101" y="443440"/>
                  </a:lnTo>
                  <a:lnTo>
                    <a:pt x="5007" y="442376"/>
                  </a:lnTo>
                  <a:lnTo>
                    <a:pt x="5469" y="441563"/>
                  </a:lnTo>
                  <a:lnTo>
                    <a:pt x="6087" y="440162"/>
                  </a:lnTo>
                  <a:lnTo>
                    <a:pt x="7276" y="437283"/>
                  </a:lnTo>
                  <a:lnTo>
                    <a:pt x="8434" y="435445"/>
                  </a:lnTo>
                  <a:lnTo>
                    <a:pt x="9067" y="434983"/>
                  </a:lnTo>
                  <a:lnTo>
                    <a:pt x="10484" y="434553"/>
                  </a:lnTo>
                  <a:lnTo>
                    <a:pt x="13942" y="434044"/>
                  </a:lnTo>
                  <a:lnTo>
                    <a:pt x="17658" y="432753"/>
                  </a:lnTo>
                  <a:lnTo>
                    <a:pt x="22070" y="428889"/>
                  </a:lnTo>
                  <a:lnTo>
                    <a:pt x="23541" y="427785"/>
                  </a:lnTo>
                  <a:lnTo>
                    <a:pt x="25465" y="427230"/>
                  </a:lnTo>
                  <a:lnTo>
                    <a:pt x="26842" y="427269"/>
                  </a:lnTo>
                  <a:lnTo>
                    <a:pt x="27093" y="426800"/>
                  </a:lnTo>
                  <a:lnTo>
                    <a:pt x="26201" y="424398"/>
                  </a:lnTo>
                  <a:lnTo>
                    <a:pt x="26420" y="423530"/>
                  </a:lnTo>
                  <a:lnTo>
                    <a:pt x="26944" y="422849"/>
                  </a:lnTo>
                  <a:lnTo>
                    <a:pt x="27609" y="422536"/>
                  </a:lnTo>
                  <a:lnTo>
                    <a:pt x="30668" y="423803"/>
                  </a:lnTo>
                  <a:lnTo>
                    <a:pt x="33007" y="423671"/>
                  </a:lnTo>
                  <a:lnTo>
                    <a:pt x="35855" y="422919"/>
                  </a:lnTo>
                  <a:lnTo>
                    <a:pt x="41997" y="418679"/>
                  </a:lnTo>
                  <a:lnTo>
                    <a:pt x="42763" y="418742"/>
                  </a:lnTo>
                  <a:lnTo>
                    <a:pt x="43381" y="419313"/>
                  </a:lnTo>
                  <a:lnTo>
                    <a:pt x="44124" y="421871"/>
                  </a:lnTo>
                  <a:lnTo>
                    <a:pt x="44969" y="427253"/>
                  </a:lnTo>
                  <a:lnTo>
                    <a:pt x="45439" y="427926"/>
                  </a:lnTo>
                  <a:lnTo>
                    <a:pt x="49710" y="427997"/>
                  </a:lnTo>
                  <a:lnTo>
                    <a:pt x="52621" y="426041"/>
                  </a:lnTo>
                  <a:lnTo>
                    <a:pt x="53896" y="425579"/>
                  </a:lnTo>
                  <a:lnTo>
                    <a:pt x="55961" y="425900"/>
                  </a:lnTo>
                  <a:lnTo>
                    <a:pt x="57057" y="424985"/>
                  </a:lnTo>
                  <a:lnTo>
                    <a:pt x="58199" y="424343"/>
                  </a:lnTo>
                  <a:lnTo>
                    <a:pt x="59521" y="426596"/>
                  </a:lnTo>
                  <a:lnTo>
                    <a:pt x="61226" y="425517"/>
                  </a:lnTo>
                  <a:lnTo>
                    <a:pt x="63065" y="423803"/>
                  </a:lnTo>
                  <a:lnTo>
                    <a:pt x="63965" y="422027"/>
                  </a:lnTo>
                  <a:lnTo>
                    <a:pt x="65208" y="420111"/>
                  </a:lnTo>
                  <a:lnTo>
                    <a:pt x="66179" y="417678"/>
                  </a:lnTo>
                  <a:lnTo>
                    <a:pt x="66570" y="415377"/>
                  </a:lnTo>
                  <a:lnTo>
                    <a:pt x="67047" y="414298"/>
                  </a:lnTo>
                  <a:lnTo>
                    <a:pt x="68080" y="413187"/>
                  </a:lnTo>
                  <a:lnTo>
                    <a:pt x="70622" y="408438"/>
                  </a:lnTo>
                  <a:lnTo>
                    <a:pt x="72453" y="407225"/>
                  </a:lnTo>
                  <a:lnTo>
                    <a:pt x="74190" y="406795"/>
                  </a:lnTo>
                  <a:lnTo>
                    <a:pt x="78485" y="407617"/>
                  </a:lnTo>
                  <a:lnTo>
                    <a:pt x="80714" y="407515"/>
                  </a:lnTo>
                  <a:lnTo>
                    <a:pt x="87255" y="408141"/>
                  </a:lnTo>
                  <a:lnTo>
                    <a:pt x="90275" y="407225"/>
                  </a:lnTo>
                  <a:lnTo>
                    <a:pt x="92387" y="406318"/>
                  </a:lnTo>
                  <a:lnTo>
                    <a:pt x="95485" y="406459"/>
                  </a:lnTo>
                  <a:lnTo>
                    <a:pt x="99154" y="405739"/>
                  </a:lnTo>
                  <a:lnTo>
                    <a:pt x="104044" y="399754"/>
                  </a:lnTo>
                  <a:lnTo>
                    <a:pt x="104106" y="398479"/>
                  </a:lnTo>
                  <a:lnTo>
                    <a:pt x="104404" y="397126"/>
                  </a:lnTo>
                  <a:lnTo>
                    <a:pt x="106172" y="395788"/>
                  </a:lnTo>
                  <a:lnTo>
                    <a:pt x="108370" y="394559"/>
                  </a:lnTo>
                  <a:lnTo>
                    <a:pt x="112751" y="391626"/>
                  </a:lnTo>
                  <a:lnTo>
                    <a:pt x="121662" y="386971"/>
                  </a:lnTo>
                  <a:lnTo>
                    <a:pt x="124855" y="385101"/>
                  </a:lnTo>
                  <a:lnTo>
                    <a:pt x="126184" y="385148"/>
                  </a:lnTo>
                  <a:lnTo>
                    <a:pt x="129470" y="383974"/>
                  </a:lnTo>
                  <a:lnTo>
                    <a:pt x="135228" y="381690"/>
                  </a:lnTo>
                  <a:lnTo>
                    <a:pt x="136856" y="378842"/>
                  </a:lnTo>
                  <a:lnTo>
                    <a:pt x="138373" y="378271"/>
                  </a:lnTo>
                  <a:lnTo>
                    <a:pt x="145101" y="377763"/>
                  </a:lnTo>
                  <a:lnTo>
                    <a:pt x="145524" y="377434"/>
                  </a:lnTo>
                  <a:lnTo>
                    <a:pt x="145759" y="376949"/>
                  </a:lnTo>
                  <a:lnTo>
                    <a:pt x="145383" y="374883"/>
                  </a:lnTo>
                  <a:lnTo>
                    <a:pt x="144945" y="373108"/>
                  </a:lnTo>
                  <a:lnTo>
                    <a:pt x="145469" y="372583"/>
                  </a:lnTo>
                  <a:lnTo>
                    <a:pt x="146032" y="371770"/>
                  </a:lnTo>
                  <a:lnTo>
                    <a:pt x="145946" y="370627"/>
                  </a:lnTo>
                  <a:lnTo>
                    <a:pt x="144859" y="366919"/>
                  </a:lnTo>
                  <a:lnTo>
                    <a:pt x="144280" y="363399"/>
                  </a:lnTo>
                  <a:lnTo>
                    <a:pt x="143896" y="360214"/>
                  </a:lnTo>
                  <a:lnTo>
                    <a:pt x="143967" y="359025"/>
                  </a:lnTo>
                  <a:lnTo>
                    <a:pt x="144781" y="356968"/>
                  </a:lnTo>
                  <a:lnTo>
                    <a:pt x="145837" y="355098"/>
                  </a:lnTo>
                  <a:lnTo>
                    <a:pt x="149647" y="353353"/>
                  </a:lnTo>
                  <a:lnTo>
                    <a:pt x="152174" y="352829"/>
                  </a:lnTo>
                  <a:lnTo>
                    <a:pt x="152275" y="351687"/>
                  </a:lnTo>
                  <a:lnTo>
                    <a:pt x="150233" y="350975"/>
                  </a:lnTo>
                  <a:lnTo>
                    <a:pt x="148755" y="349833"/>
                  </a:lnTo>
                  <a:lnTo>
                    <a:pt x="148497" y="349183"/>
                  </a:lnTo>
                  <a:lnTo>
                    <a:pt x="148567" y="348440"/>
                  </a:lnTo>
                  <a:lnTo>
                    <a:pt x="148911" y="347760"/>
                  </a:lnTo>
                  <a:lnTo>
                    <a:pt x="151477" y="346477"/>
                  </a:lnTo>
                  <a:lnTo>
                    <a:pt x="153895" y="345201"/>
                  </a:lnTo>
                  <a:lnTo>
                    <a:pt x="156844" y="345976"/>
                  </a:lnTo>
                  <a:lnTo>
                    <a:pt x="157423" y="345483"/>
                  </a:lnTo>
                  <a:lnTo>
                    <a:pt x="157596" y="344208"/>
                  </a:lnTo>
                  <a:lnTo>
                    <a:pt x="156961" y="342925"/>
                  </a:lnTo>
                  <a:lnTo>
                    <a:pt x="156367" y="340820"/>
                  </a:lnTo>
                  <a:lnTo>
                    <a:pt x="155006" y="339740"/>
                  </a:lnTo>
                  <a:lnTo>
                    <a:pt x="154951" y="338450"/>
                  </a:lnTo>
                  <a:lnTo>
                    <a:pt x="155788" y="336220"/>
                  </a:lnTo>
                  <a:lnTo>
                    <a:pt x="154630" y="332089"/>
                  </a:lnTo>
                  <a:lnTo>
                    <a:pt x="153371" y="328436"/>
                  </a:lnTo>
                  <a:lnTo>
                    <a:pt x="151235" y="322161"/>
                  </a:lnTo>
                  <a:lnTo>
                    <a:pt x="149819" y="320346"/>
                  </a:lnTo>
                  <a:lnTo>
                    <a:pt x="149029" y="317444"/>
                  </a:lnTo>
                  <a:lnTo>
                    <a:pt x="148145" y="315918"/>
                  </a:lnTo>
                  <a:lnTo>
                    <a:pt x="148223" y="313657"/>
                  </a:lnTo>
                  <a:lnTo>
                    <a:pt x="148372" y="312069"/>
                  </a:lnTo>
                  <a:lnTo>
                    <a:pt x="148145" y="308916"/>
                  </a:lnTo>
                  <a:lnTo>
                    <a:pt x="147730" y="305490"/>
                  </a:lnTo>
                  <a:lnTo>
                    <a:pt x="148145" y="302008"/>
                  </a:lnTo>
                  <a:lnTo>
                    <a:pt x="148943" y="299708"/>
                  </a:lnTo>
                  <a:lnTo>
                    <a:pt x="148731" y="298824"/>
                  </a:lnTo>
                  <a:lnTo>
                    <a:pt x="149154" y="298167"/>
                  </a:lnTo>
                  <a:lnTo>
                    <a:pt x="150359" y="297948"/>
                  </a:lnTo>
                  <a:lnTo>
                    <a:pt x="150930" y="297001"/>
                  </a:lnTo>
                  <a:lnTo>
                    <a:pt x="150359" y="296031"/>
                  </a:lnTo>
                  <a:lnTo>
                    <a:pt x="148278" y="295280"/>
                  </a:lnTo>
                  <a:lnTo>
                    <a:pt x="145954" y="294114"/>
                  </a:lnTo>
                  <a:lnTo>
                    <a:pt x="143161" y="294247"/>
                  </a:lnTo>
                  <a:lnTo>
                    <a:pt x="140298" y="294451"/>
                  </a:lnTo>
                  <a:lnTo>
                    <a:pt x="138866" y="293590"/>
                  </a:lnTo>
                  <a:lnTo>
                    <a:pt x="137614" y="292487"/>
                  </a:lnTo>
                  <a:lnTo>
                    <a:pt x="137544" y="291783"/>
                  </a:lnTo>
                  <a:lnTo>
                    <a:pt x="139265" y="289921"/>
                  </a:lnTo>
                  <a:lnTo>
                    <a:pt x="141659" y="287989"/>
                  </a:lnTo>
                  <a:lnTo>
                    <a:pt x="145375" y="287136"/>
                  </a:lnTo>
                  <a:lnTo>
                    <a:pt x="149467" y="285861"/>
                  </a:lnTo>
                  <a:lnTo>
                    <a:pt x="151540" y="284938"/>
                  </a:lnTo>
                  <a:lnTo>
                    <a:pt x="154302" y="284272"/>
                  </a:lnTo>
                  <a:lnTo>
                    <a:pt x="157494" y="283991"/>
                  </a:lnTo>
                  <a:lnTo>
                    <a:pt x="159097" y="284179"/>
                  </a:lnTo>
                  <a:lnTo>
                    <a:pt x="163205" y="282943"/>
                  </a:lnTo>
                  <a:lnTo>
                    <a:pt x="169667" y="280549"/>
                  </a:lnTo>
                  <a:lnTo>
                    <a:pt x="175534" y="278538"/>
                  </a:lnTo>
                  <a:lnTo>
                    <a:pt x="177506" y="277341"/>
                  </a:lnTo>
                  <a:lnTo>
                    <a:pt x="178977" y="278538"/>
                  </a:lnTo>
                  <a:lnTo>
                    <a:pt x="179657" y="281174"/>
                  </a:lnTo>
                  <a:lnTo>
                    <a:pt x="181371" y="282536"/>
                  </a:lnTo>
                  <a:lnTo>
                    <a:pt x="183069" y="283193"/>
                  </a:lnTo>
                  <a:lnTo>
                    <a:pt x="184046" y="283161"/>
                  </a:lnTo>
                  <a:lnTo>
                    <a:pt x="186972" y="282137"/>
                  </a:lnTo>
                  <a:lnTo>
                    <a:pt x="190133" y="281386"/>
                  </a:lnTo>
                  <a:lnTo>
                    <a:pt x="191377" y="281792"/>
                  </a:lnTo>
                  <a:lnTo>
                    <a:pt x="192981" y="283138"/>
                  </a:lnTo>
                  <a:lnTo>
                    <a:pt x="194780" y="284343"/>
                  </a:lnTo>
                  <a:lnTo>
                    <a:pt x="195719" y="284288"/>
                  </a:lnTo>
                  <a:lnTo>
                    <a:pt x="196540" y="283357"/>
                  </a:lnTo>
                  <a:lnTo>
                    <a:pt x="197370" y="281479"/>
                  </a:lnTo>
                  <a:lnTo>
                    <a:pt x="197894" y="279085"/>
                  </a:lnTo>
                  <a:lnTo>
                    <a:pt x="198003" y="276551"/>
                  </a:lnTo>
                  <a:lnTo>
                    <a:pt x="197691" y="275002"/>
                  </a:lnTo>
                  <a:lnTo>
                    <a:pt x="197057" y="274431"/>
                  </a:lnTo>
                  <a:lnTo>
                    <a:pt x="194178" y="273515"/>
                  </a:lnTo>
                  <a:lnTo>
                    <a:pt x="191432" y="272021"/>
                  </a:lnTo>
                  <a:lnTo>
                    <a:pt x="191119" y="270652"/>
                  </a:lnTo>
                  <a:lnTo>
                    <a:pt x="191181" y="269674"/>
                  </a:lnTo>
                  <a:lnTo>
                    <a:pt x="191909" y="267280"/>
                  </a:lnTo>
                  <a:lnTo>
                    <a:pt x="193701" y="262875"/>
                  </a:lnTo>
                  <a:lnTo>
                    <a:pt x="195500" y="256781"/>
                  </a:lnTo>
                  <a:lnTo>
                    <a:pt x="196454" y="251954"/>
                  </a:lnTo>
                  <a:lnTo>
                    <a:pt x="199467" y="244733"/>
                  </a:lnTo>
                  <a:lnTo>
                    <a:pt x="201837" y="237175"/>
                  </a:lnTo>
                  <a:lnTo>
                    <a:pt x="205670" y="226254"/>
                  </a:lnTo>
                  <a:lnTo>
                    <a:pt x="206312" y="224087"/>
                  </a:lnTo>
                  <a:lnTo>
                    <a:pt x="206664" y="220621"/>
                  </a:lnTo>
                  <a:lnTo>
                    <a:pt x="206867" y="219189"/>
                  </a:lnTo>
                  <a:lnTo>
                    <a:pt x="208205" y="218438"/>
                  </a:lnTo>
                  <a:lnTo>
                    <a:pt x="210458" y="219174"/>
                  </a:lnTo>
                  <a:lnTo>
                    <a:pt x="215958" y="221677"/>
                  </a:lnTo>
                  <a:lnTo>
                    <a:pt x="220144" y="223782"/>
                  </a:lnTo>
                  <a:lnTo>
                    <a:pt x="221896" y="224494"/>
                  </a:lnTo>
                  <a:lnTo>
                    <a:pt x="224502" y="225237"/>
                  </a:lnTo>
                  <a:lnTo>
                    <a:pt x="228530" y="226113"/>
                  </a:lnTo>
                  <a:lnTo>
                    <a:pt x="230862" y="225855"/>
                  </a:lnTo>
                  <a:lnTo>
                    <a:pt x="232904" y="225338"/>
                  </a:lnTo>
                  <a:lnTo>
                    <a:pt x="235627" y="225291"/>
                  </a:lnTo>
                  <a:lnTo>
                    <a:pt x="239874" y="225941"/>
                  </a:lnTo>
                  <a:lnTo>
                    <a:pt x="241189" y="225964"/>
                  </a:lnTo>
                  <a:lnTo>
                    <a:pt x="242824" y="226050"/>
                  </a:lnTo>
                  <a:lnTo>
                    <a:pt x="243982" y="227114"/>
                  </a:lnTo>
                  <a:lnTo>
                    <a:pt x="244561" y="229516"/>
                  </a:lnTo>
                  <a:lnTo>
                    <a:pt x="245437" y="230596"/>
                  </a:lnTo>
                  <a:lnTo>
                    <a:pt x="247025" y="230197"/>
                  </a:lnTo>
                  <a:lnTo>
                    <a:pt x="250405" y="228077"/>
                  </a:lnTo>
                  <a:lnTo>
                    <a:pt x="252564" y="226410"/>
                  </a:lnTo>
                  <a:lnTo>
                    <a:pt x="255263" y="223993"/>
                  </a:lnTo>
                  <a:lnTo>
                    <a:pt x="257939" y="223664"/>
                  </a:lnTo>
                  <a:lnTo>
                    <a:pt x="260779" y="223125"/>
                  </a:lnTo>
                  <a:lnTo>
                    <a:pt x="261765" y="221927"/>
                  </a:lnTo>
                  <a:lnTo>
                    <a:pt x="262813" y="219111"/>
                  </a:lnTo>
                  <a:lnTo>
                    <a:pt x="264558" y="216983"/>
                  </a:lnTo>
                  <a:lnTo>
                    <a:pt x="264847" y="214276"/>
                  </a:lnTo>
                  <a:lnTo>
                    <a:pt x="264237" y="212367"/>
                  </a:lnTo>
                  <a:lnTo>
                    <a:pt x="263024" y="209254"/>
                  </a:lnTo>
                  <a:lnTo>
                    <a:pt x="263063" y="207149"/>
                  </a:lnTo>
                  <a:lnTo>
                    <a:pt x="262476" y="201039"/>
                  </a:lnTo>
                  <a:lnTo>
                    <a:pt x="261694" y="195523"/>
                  </a:lnTo>
                  <a:lnTo>
                    <a:pt x="262492" y="191072"/>
                  </a:lnTo>
                  <a:lnTo>
                    <a:pt x="263900" y="186080"/>
                  </a:lnTo>
                  <a:lnTo>
                    <a:pt x="264448" y="184547"/>
                  </a:lnTo>
                  <a:lnTo>
                    <a:pt x="265340" y="182536"/>
                  </a:lnTo>
                  <a:lnTo>
                    <a:pt x="266599" y="180119"/>
                  </a:lnTo>
                  <a:lnTo>
                    <a:pt x="268368" y="179360"/>
                  </a:lnTo>
                  <a:lnTo>
                    <a:pt x="273335" y="178844"/>
                  </a:lnTo>
                  <a:lnTo>
                    <a:pt x="277935" y="177827"/>
                  </a:lnTo>
                  <a:lnTo>
                    <a:pt x="280282" y="176778"/>
                  </a:lnTo>
                  <a:lnTo>
                    <a:pt x="282723" y="176145"/>
                  </a:lnTo>
                  <a:lnTo>
                    <a:pt x="284179" y="175378"/>
                  </a:lnTo>
                  <a:lnTo>
                    <a:pt x="286682" y="171834"/>
                  </a:lnTo>
                  <a:lnTo>
                    <a:pt x="287871" y="169792"/>
                  </a:lnTo>
                  <a:lnTo>
                    <a:pt x="288747" y="164363"/>
                  </a:lnTo>
                  <a:lnTo>
                    <a:pt x="288106" y="161750"/>
                  </a:lnTo>
                  <a:lnTo>
                    <a:pt x="288638" y="159434"/>
                  </a:lnTo>
                  <a:lnTo>
                    <a:pt x="289850" y="158073"/>
                  </a:lnTo>
                  <a:lnTo>
                    <a:pt x="291556" y="156703"/>
                  </a:lnTo>
                  <a:lnTo>
                    <a:pt x="292698" y="156469"/>
                  </a:lnTo>
                  <a:lnTo>
                    <a:pt x="295131" y="156054"/>
                  </a:lnTo>
                  <a:lnTo>
                    <a:pt x="299121" y="156195"/>
                  </a:lnTo>
                  <a:lnTo>
                    <a:pt x="301155" y="156860"/>
                  </a:lnTo>
                  <a:lnTo>
                    <a:pt x="303221" y="157173"/>
                  </a:lnTo>
                  <a:lnTo>
                    <a:pt x="304527" y="156680"/>
                  </a:lnTo>
                  <a:lnTo>
                    <a:pt x="305396" y="155640"/>
                  </a:lnTo>
                  <a:lnTo>
                    <a:pt x="306734" y="155311"/>
                  </a:lnTo>
                  <a:lnTo>
                    <a:pt x="308744" y="154810"/>
                  </a:lnTo>
                  <a:lnTo>
                    <a:pt x="310817" y="154184"/>
                  </a:lnTo>
                  <a:lnTo>
                    <a:pt x="311959" y="154302"/>
                  </a:lnTo>
                  <a:lnTo>
                    <a:pt x="312194" y="155843"/>
                  </a:lnTo>
                  <a:lnTo>
                    <a:pt x="312007" y="157048"/>
                  </a:lnTo>
                  <a:lnTo>
                    <a:pt x="312405" y="158659"/>
                  </a:lnTo>
                  <a:lnTo>
                    <a:pt x="313227" y="159723"/>
                  </a:lnTo>
                  <a:lnTo>
                    <a:pt x="312961" y="160873"/>
                  </a:lnTo>
                  <a:lnTo>
                    <a:pt x="311803" y="161538"/>
                  </a:lnTo>
                  <a:lnTo>
                    <a:pt x="310661" y="162438"/>
                  </a:lnTo>
                  <a:lnTo>
                    <a:pt x="310410" y="163666"/>
                  </a:lnTo>
                  <a:lnTo>
                    <a:pt x="311858" y="165192"/>
                  </a:lnTo>
                  <a:lnTo>
                    <a:pt x="312351" y="166655"/>
                  </a:lnTo>
                  <a:lnTo>
                    <a:pt x="314776" y="167531"/>
                  </a:lnTo>
                  <a:lnTo>
                    <a:pt x="316661" y="168517"/>
                  </a:lnTo>
                  <a:lnTo>
                    <a:pt x="317366" y="169464"/>
                  </a:lnTo>
                  <a:lnTo>
                    <a:pt x="317154" y="170527"/>
                  </a:lnTo>
                  <a:lnTo>
                    <a:pt x="316286" y="171670"/>
                  </a:lnTo>
                  <a:lnTo>
                    <a:pt x="315449" y="172898"/>
                  </a:lnTo>
                  <a:lnTo>
                    <a:pt x="315339" y="173633"/>
                  </a:lnTo>
                  <a:lnTo>
                    <a:pt x="315605" y="174494"/>
                  </a:lnTo>
                  <a:lnTo>
                    <a:pt x="317420" y="175065"/>
                  </a:lnTo>
                  <a:lnTo>
                    <a:pt x="319525" y="176012"/>
                  </a:lnTo>
                  <a:lnTo>
                    <a:pt x="322858" y="177232"/>
                  </a:lnTo>
                  <a:lnTo>
                    <a:pt x="325142" y="179501"/>
                  </a:lnTo>
                  <a:lnTo>
                    <a:pt x="327411" y="180127"/>
                  </a:lnTo>
                  <a:lnTo>
                    <a:pt x="328506" y="182333"/>
                  </a:lnTo>
                  <a:lnTo>
                    <a:pt x="328702" y="185533"/>
                  </a:lnTo>
                  <a:lnTo>
                    <a:pt x="331025" y="187160"/>
                  </a:lnTo>
                  <a:lnTo>
                    <a:pt x="334460" y="189421"/>
                  </a:lnTo>
                  <a:lnTo>
                    <a:pt x="336204" y="189836"/>
                  </a:lnTo>
                  <a:lnTo>
                    <a:pt x="337370" y="191119"/>
                  </a:lnTo>
                  <a:lnTo>
                    <a:pt x="339052" y="192668"/>
                  </a:lnTo>
                  <a:lnTo>
                    <a:pt x="340546" y="193153"/>
                  </a:lnTo>
                  <a:lnTo>
                    <a:pt x="342323" y="193380"/>
                  </a:lnTo>
                  <a:lnTo>
                    <a:pt x="345248" y="191940"/>
                  </a:lnTo>
                  <a:lnTo>
                    <a:pt x="348534" y="191800"/>
                  </a:lnTo>
                  <a:lnTo>
                    <a:pt x="350325" y="192621"/>
                  </a:lnTo>
                  <a:lnTo>
                    <a:pt x="352031" y="195719"/>
                  </a:lnTo>
                  <a:lnTo>
                    <a:pt x="353236" y="196697"/>
                  </a:lnTo>
                  <a:lnTo>
                    <a:pt x="353948" y="197565"/>
                  </a:lnTo>
                  <a:lnTo>
                    <a:pt x="355098" y="198395"/>
                  </a:lnTo>
                  <a:lnTo>
                    <a:pt x="356264" y="198520"/>
                  </a:lnTo>
                  <a:lnTo>
                    <a:pt x="358000" y="197831"/>
                  </a:lnTo>
                  <a:lnTo>
                    <a:pt x="359057" y="196462"/>
                  </a:lnTo>
                  <a:lnTo>
                    <a:pt x="360574" y="196744"/>
                  </a:lnTo>
                  <a:lnTo>
                    <a:pt x="361145" y="197636"/>
                  </a:lnTo>
                  <a:lnTo>
                    <a:pt x="361427" y="199161"/>
                  </a:lnTo>
                  <a:lnTo>
                    <a:pt x="362233" y="201055"/>
                  </a:lnTo>
                  <a:lnTo>
                    <a:pt x="364157" y="202463"/>
                  </a:lnTo>
                  <a:lnTo>
                    <a:pt x="366849" y="203300"/>
                  </a:lnTo>
                  <a:lnTo>
                    <a:pt x="367224" y="203988"/>
                  </a:lnTo>
                  <a:lnTo>
                    <a:pt x="367600" y="205874"/>
                  </a:lnTo>
                  <a:lnTo>
                    <a:pt x="368327" y="207180"/>
                  </a:lnTo>
                  <a:lnTo>
                    <a:pt x="369305" y="208886"/>
                  </a:lnTo>
                  <a:lnTo>
                    <a:pt x="370236" y="211992"/>
                  </a:lnTo>
                  <a:lnTo>
                    <a:pt x="370432" y="214558"/>
                  </a:lnTo>
                  <a:lnTo>
                    <a:pt x="370862" y="215966"/>
                  </a:lnTo>
                  <a:lnTo>
                    <a:pt x="372106" y="218258"/>
                  </a:lnTo>
                  <a:lnTo>
                    <a:pt x="374093" y="221920"/>
                  </a:lnTo>
                  <a:lnTo>
                    <a:pt x="375674" y="225018"/>
                  </a:lnTo>
                  <a:lnTo>
                    <a:pt x="377504" y="225620"/>
                  </a:lnTo>
                  <a:lnTo>
                    <a:pt x="379061" y="226598"/>
                  </a:lnTo>
                  <a:lnTo>
                    <a:pt x="379953" y="228883"/>
                  </a:lnTo>
                  <a:lnTo>
                    <a:pt x="381604" y="233177"/>
                  </a:lnTo>
                  <a:lnTo>
                    <a:pt x="381870" y="235978"/>
                  </a:lnTo>
                  <a:lnTo>
                    <a:pt x="382011" y="238067"/>
                  </a:lnTo>
                  <a:lnTo>
                    <a:pt x="382550" y="239014"/>
                  </a:lnTo>
                  <a:lnTo>
                    <a:pt x="382668" y="240195"/>
                  </a:lnTo>
                  <a:lnTo>
                    <a:pt x="381291" y="244678"/>
                  </a:lnTo>
                  <a:lnTo>
                    <a:pt x="380125" y="246697"/>
                  </a:lnTo>
                  <a:lnTo>
                    <a:pt x="379977" y="248394"/>
                  </a:lnTo>
                  <a:lnTo>
                    <a:pt x="380767" y="251344"/>
                  </a:lnTo>
                  <a:lnTo>
                    <a:pt x="381854" y="253628"/>
                  </a:lnTo>
                  <a:lnTo>
                    <a:pt x="381964" y="255811"/>
                  </a:lnTo>
                  <a:lnTo>
                    <a:pt x="381040" y="257407"/>
                  </a:lnTo>
                  <a:lnTo>
                    <a:pt x="379452" y="259402"/>
                  </a:lnTo>
                  <a:lnTo>
                    <a:pt x="378685" y="260544"/>
                  </a:lnTo>
                  <a:lnTo>
                    <a:pt x="377450" y="261545"/>
                  </a:lnTo>
                  <a:lnTo>
                    <a:pt x="375556" y="265394"/>
                  </a:lnTo>
                  <a:lnTo>
                    <a:pt x="374704" y="269643"/>
                  </a:lnTo>
                  <a:lnTo>
                    <a:pt x="374508" y="271825"/>
                  </a:lnTo>
                  <a:lnTo>
                    <a:pt x="375228" y="273406"/>
                  </a:lnTo>
                  <a:lnTo>
                    <a:pt x="376433" y="275142"/>
                  </a:lnTo>
                  <a:lnTo>
                    <a:pt x="376730" y="276644"/>
                  </a:lnTo>
                  <a:lnTo>
                    <a:pt x="378709" y="280001"/>
                  </a:lnTo>
                  <a:lnTo>
                    <a:pt x="379233" y="282074"/>
                  </a:lnTo>
                  <a:lnTo>
                    <a:pt x="380047" y="282144"/>
                  </a:lnTo>
                  <a:lnTo>
                    <a:pt x="380915" y="281464"/>
                  </a:lnTo>
                  <a:lnTo>
                    <a:pt x="383035" y="281417"/>
                  </a:lnTo>
                  <a:lnTo>
                    <a:pt x="384960" y="282152"/>
                  </a:lnTo>
                  <a:lnTo>
                    <a:pt x="386806" y="283686"/>
                  </a:lnTo>
                  <a:lnTo>
                    <a:pt x="388786" y="284499"/>
                  </a:lnTo>
                  <a:lnTo>
                    <a:pt x="391618" y="284296"/>
                  </a:lnTo>
                  <a:lnTo>
                    <a:pt x="393128" y="285117"/>
                  </a:lnTo>
                  <a:lnTo>
                    <a:pt x="394755" y="285790"/>
                  </a:lnTo>
                  <a:lnTo>
                    <a:pt x="398127" y="286025"/>
                  </a:lnTo>
                  <a:lnTo>
                    <a:pt x="400654" y="286017"/>
                  </a:lnTo>
                  <a:lnTo>
                    <a:pt x="404534" y="286041"/>
                  </a:lnTo>
                  <a:lnTo>
                    <a:pt x="407671" y="287073"/>
                  </a:lnTo>
                  <a:lnTo>
                    <a:pt x="413187" y="287887"/>
                  </a:lnTo>
                  <a:lnTo>
                    <a:pt x="416598" y="287824"/>
                  </a:lnTo>
                  <a:lnTo>
                    <a:pt x="421182" y="287058"/>
                  </a:lnTo>
                  <a:lnTo>
                    <a:pt x="423991" y="287543"/>
                  </a:lnTo>
                  <a:lnTo>
                    <a:pt x="432307" y="288685"/>
                  </a:lnTo>
                  <a:lnTo>
                    <a:pt x="437174" y="289882"/>
                  </a:lnTo>
                  <a:lnTo>
                    <a:pt x="440256" y="291227"/>
                  </a:lnTo>
                  <a:lnTo>
                    <a:pt x="442423" y="293355"/>
                  </a:lnTo>
                  <a:lnTo>
                    <a:pt x="444903" y="296673"/>
                  </a:lnTo>
                  <a:lnTo>
                    <a:pt x="446875" y="298190"/>
                  </a:lnTo>
                  <a:lnTo>
                    <a:pt x="452171" y="299106"/>
                  </a:lnTo>
                  <a:lnTo>
                    <a:pt x="455809" y="302970"/>
                  </a:lnTo>
                  <a:lnTo>
                    <a:pt x="458649" y="304410"/>
                  </a:lnTo>
                  <a:lnTo>
                    <a:pt x="463429" y="308142"/>
                  </a:lnTo>
                  <a:lnTo>
                    <a:pt x="466809" y="309597"/>
                  </a:lnTo>
                  <a:lnTo>
                    <a:pt x="470853" y="310935"/>
                  </a:lnTo>
                  <a:lnTo>
                    <a:pt x="477449" y="310364"/>
                  </a:lnTo>
                  <a:lnTo>
                    <a:pt x="477816" y="310864"/>
                  </a:lnTo>
                  <a:lnTo>
                    <a:pt x="477308" y="312883"/>
                  </a:lnTo>
                  <a:lnTo>
                    <a:pt x="476909" y="315644"/>
                  </a:lnTo>
                  <a:lnTo>
                    <a:pt x="476909" y="317639"/>
                  </a:lnTo>
                  <a:lnTo>
                    <a:pt x="477590" y="318657"/>
                  </a:lnTo>
                  <a:lnTo>
                    <a:pt x="480109" y="319259"/>
                  </a:lnTo>
                  <a:lnTo>
                    <a:pt x="481298" y="320237"/>
                  </a:lnTo>
                  <a:lnTo>
                    <a:pt x="482205" y="322114"/>
                  </a:lnTo>
                  <a:lnTo>
                    <a:pt x="482729" y="323280"/>
                  </a:lnTo>
                  <a:lnTo>
                    <a:pt x="484849" y="329022"/>
                  </a:lnTo>
                  <a:lnTo>
                    <a:pt x="488245" y="337479"/>
                  </a:lnTo>
                  <a:lnTo>
                    <a:pt x="488636" y="340726"/>
                  </a:lnTo>
                  <a:lnTo>
                    <a:pt x="489794" y="342815"/>
                  </a:lnTo>
                  <a:lnTo>
                    <a:pt x="493479" y="346124"/>
                  </a:lnTo>
                  <a:lnTo>
                    <a:pt x="495411" y="348573"/>
                  </a:lnTo>
                  <a:lnTo>
                    <a:pt x="498290" y="351139"/>
                  </a:lnTo>
                  <a:lnTo>
                    <a:pt x="499237" y="353510"/>
                  </a:lnTo>
                  <a:lnTo>
                    <a:pt x="499448" y="356569"/>
                  </a:lnTo>
                  <a:lnTo>
                    <a:pt x="500176" y="357359"/>
                  </a:lnTo>
                  <a:lnTo>
                    <a:pt x="505441" y="356655"/>
                  </a:lnTo>
                  <a:lnTo>
                    <a:pt x="510002" y="356162"/>
                  </a:lnTo>
                  <a:lnTo>
                    <a:pt x="518185" y="355286"/>
                  </a:lnTo>
                  <a:lnTo>
                    <a:pt x="529451" y="356882"/>
                  </a:lnTo>
                  <a:lnTo>
                    <a:pt x="541069" y="358423"/>
                  </a:lnTo>
                  <a:lnTo>
                    <a:pt x="551341" y="359784"/>
                  </a:lnTo>
                  <a:lnTo>
                    <a:pt x="556403" y="360449"/>
                  </a:lnTo>
                  <a:lnTo>
                    <a:pt x="567841" y="361881"/>
                  </a:lnTo>
                  <a:lnTo>
                    <a:pt x="574201" y="360058"/>
                  </a:lnTo>
                  <a:lnTo>
                    <a:pt x="579169" y="358634"/>
                  </a:lnTo>
                  <a:lnTo>
                    <a:pt x="581422" y="358830"/>
                  </a:lnTo>
                  <a:lnTo>
                    <a:pt x="590920" y="360434"/>
                  </a:lnTo>
                  <a:lnTo>
                    <a:pt x="596490" y="361294"/>
                  </a:lnTo>
                  <a:lnTo>
                    <a:pt x="603500" y="362374"/>
                  </a:lnTo>
                  <a:lnTo>
                    <a:pt x="608366" y="362773"/>
                  </a:lnTo>
                  <a:lnTo>
                    <a:pt x="612356" y="362749"/>
                  </a:lnTo>
                  <a:lnTo>
                    <a:pt x="614194" y="363203"/>
                  </a:lnTo>
                  <a:lnTo>
                    <a:pt x="615970" y="363899"/>
                  </a:lnTo>
                  <a:lnTo>
                    <a:pt x="617152" y="364916"/>
                  </a:lnTo>
                  <a:lnTo>
                    <a:pt x="620797" y="370049"/>
                  </a:lnTo>
                  <a:lnTo>
                    <a:pt x="622839" y="372310"/>
                  </a:lnTo>
                  <a:lnTo>
                    <a:pt x="626884" y="374015"/>
                  </a:lnTo>
                  <a:lnTo>
                    <a:pt x="636069" y="375963"/>
                  </a:lnTo>
                  <a:lnTo>
                    <a:pt x="641154" y="377144"/>
                  </a:lnTo>
                  <a:lnTo>
                    <a:pt x="646990" y="378498"/>
                  </a:lnTo>
                  <a:lnTo>
                    <a:pt x="650840" y="380540"/>
                  </a:lnTo>
                  <a:lnTo>
                    <a:pt x="655268" y="382910"/>
                  </a:lnTo>
                  <a:lnTo>
                    <a:pt x="661002" y="385977"/>
                  </a:lnTo>
                  <a:lnTo>
                    <a:pt x="667284" y="384639"/>
                  </a:lnTo>
                  <a:lnTo>
                    <a:pt x="674044" y="383192"/>
                  </a:lnTo>
                  <a:lnTo>
                    <a:pt x="678284" y="382284"/>
                  </a:lnTo>
                  <a:lnTo>
                    <a:pt x="678284" y="388684"/>
                  </a:lnTo>
                  <a:lnTo>
                    <a:pt x="684331" y="389193"/>
                  </a:lnTo>
                  <a:lnTo>
                    <a:pt x="686225" y="389122"/>
                  </a:lnTo>
                  <a:lnTo>
                    <a:pt x="688901" y="390530"/>
                  </a:lnTo>
                  <a:lnTo>
                    <a:pt x="690402" y="389936"/>
                  </a:lnTo>
                  <a:lnTo>
                    <a:pt x="691834" y="388551"/>
                  </a:lnTo>
                  <a:lnTo>
                    <a:pt x="693626" y="386360"/>
                  </a:lnTo>
                  <a:lnTo>
                    <a:pt x="696200" y="385398"/>
                  </a:lnTo>
                  <a:lnTo>
                    <a:pt x="700651" y="382942"/>
                  </a:lnTo>
                  <a:lnTo>
                    <a:pt x="701739" y="382347"/>
                  </a:lnTo>
                  <a:lnTo>
                    <a:pt x="708349" y="378850"/>
                  </a:lnTo>
                  <a:lnTo>
                    <a:pt x="718223" y="374531"/>
                  </a:lnTo>
                  <a:lnTo>
                    <a:pt x="722651" y="372435"/>
                  </a:lnTo>
                  <a:lnTo>
                    <a:pt x="723973" y="371965"/>
                  </a:lnTo>
                  <a:lnTo>
                    <a:pt x="726476" y="370894"/>
                  </a:lnTo>
                  <a:lnTo>
                    <a:pt x="728166" y="370150"/>
                  </a:lnTo>
                  <a:lnTo>
                    <a:pt x="731155" y="369556"/>
                  </a:lnTo>
                  <a:lnTo>
                    <a:pt x="735207" y="369180"/>
                  </a:lnTo>
                  <a:lnTo>
                    <a:pt x="739635" y="368367"/>
                  </a:lnTo>
                  <a:lnTo>
                    <a:pt x="749650" y="366833"/>
                  </a:lnTo>
                  <a:lnTo>
                    <a:pt x="750909" y="366692"/>
                  </a:lnTo>
                  <a:lnTo>
                    <a:pt x="756534" y="366059"/>
                  </a:lnTo>
                  <a:lnTo>
                    <a:pt x="758928" y="365464"/>
                  </a:lnTo>
                  <a:lnTo>
                    <a:pt x="762503" y="365777"/>
                  </a:lnTo>
                  <a:lnTo>
                    <a:pt x="767174" y="365996"/>
                  </a:lnTo>
                  <a:lnTo>
                    <a:pt x="770272" y="366387"/>
                  </a:lnTo>
                  <a:lnTo>
                    <a:pt x="774379" y="366082"/>
                  </a:lnTo>
                  <a:lnTo>
                    <a:pt x="780028" y="365668"/>
                  </a:lnTo>
                  <a:lnTo>
                    <a:pt x="784597" y="365730"/>
                  </a:lnTo>
                  <a:lnTo>
                    <a:pt x="786865" y="365214"/>
                  </a:lnTo>
                  <a:lnTo>
                    <a:pt x="790214" y="363594"/>
                  </a:lnTo>
                  <a:lnTo>
                    <a:pt x="792459" y="362311"/>
                  </a:lnTo>
                  <a:lnTo>
                    <a:pt x="795988" y="360754"/>
                  </a:lnTo>
                  <a:lnTo>
                    <a:pt x="800369" y="359135"/>
                  </a:lnTo>
                  <a:lnTo>
                    <a:pt x="803420" y="357664"/>
                  </a:lnTo>
                  <a:lnTo>
                    <a:pt x="805438" y="356686"/>
                  </a:lnTo>
                  <a:lnTo>
                    <a:pt x="807887" y="355763"/>
                  </a:lnTo>
                  <a:lnTo>
                    <a:pt x="808528" y="354574"/>
                  </a:lnTo>
                  <a:lnTo>
                    <a:pt x="809233" y="353659"/>
                  </a:lnTo>
                  <a:lnTo>
                    <a:pt x="810531" y="352133"/>
                  </a:lnTo>
                  <a:lnTo>
                    <a:pt x="812871" y="349285"/>
                  </a:lnTo>
                  <a:lnTo>
                    <a:pt x="814654" y="346789"/>
                  </a:lnTo>
                  <a:lnTo>
                    <a:pt x="815530" y="345678"/>
                  </a:lnTo>
                  <a:lnTo>
                    <a:pt x="817533" y="343183"/>
                  </a:lnTo>
                  <a:lnTo>
                    <a:pt x="819153" y="341297"/>
                  </a:lnTo>
                  <a:lnTo>
                    <a:pt x="821218" y="338755"/>
                  </a:lnTo>
                  <a:lnTo>
                    <a:pt x="822955" y="337933"/>
                  </a:lnTo>
                  <a:lnTo>
                    <a:pt x="825161" y="337237"/>
                  </a:lnTo>
                  <a:lnTo>
                    <a:pt x="830958" y="334741"/>
                  </a:lnTo>
                  <a:lnTo>
                    <a:pt x="832108" y="334202"/>
                  </a:lnTo>
                  <a:lnTo>
                    <a:pt x="833071" y="334092"/>
                  </a:lnTo>
                  <a:lnTo>
                    <a:pt x="835121" y="332074"/>
                  </a:lnTo>
                  <a:lnTo>
                    <a:pt x="836857" y="330321"/>
                  </a:lnTo>
                  <a:lnTo>
                    <a:pt x="837992" y="329015"/>
                  </a:lnTo>
                  <a:lnTo>
                    <a:pt x="840346" y="328538"/>
                  </a:lnTo>
                  <a:lnTo>
                    <a:pt x="841551" y="327591"/>
                  </a:lnTo>
                  <a:lnTo>
                    <a:pt x="841763" y="326355"/>
                  </a:lnTo>
                  <a:lnTo>
                    <a:pt x="841520" y="324461"/>
                  </a:lnTo>
                  <a:lnTo>
                    <a:pt x="840386" y="322521"/>
                  </a:lnTo>
                  <a:lnTo>
                    <a:pt x="839431" y="320823"/>
                  </a:lnTo>
                  <a:lnTo>
                    <a:pt x="836067" y="317585"/>
                  </a:lnTo>
                  <a:lnTo>
                    <a:pt x="834283" y="315574"/>
                  </a:lnTo>
                  <a:lnTo>
                    <a:pt x="832468" y="312984"/>
                  </a:lnTo>
                  <a:lnTo>
                    <a:pt x="831725" y="310551"/>
                  </a:lnTo>
                  <a:lnTo>
                    <a:pt x="830481" y="309002"/>
                  </a:lnTo>
                  <a:lnTo>
                    <a:pt x="829887" y="307625"/>
                  </a:lnTo>
                  <a:lnTo>
                    <a:pt x="830074" y="306037"/>
                  </a:lnTo>
                  <a:lnTo>
                    <a:pt x="831803" y="303205"/>
                  </a:lnTo>
                  <a:lnTo>
                    <a:pt x="832351" y="301414"/>
                  </a:lnTo>
                  <a:lnTo>
                    <a:pt x="833071" y="298245"/>
                  </a:lnTo>
                  <a:lnTo>
                    <a:pt x="834690" y="293496"/>
                  </a:lnTo>
                  <a:lnTo>
                    <a:pt x="836012" y="291267"/>
                  </a:lnTo>
                  <a:lnTo>
                    <a:pt x="837538" y="289092"/>
                  </a:lnTo>
                  <a:lnTo>
                    <a:pt x="840769" y="286166"/>
                  </a:lnTo>
                  <a:lnTo>
                    <a:pt x="843726" y="285626"/>
                  </a:lnTo>
                  <a:lnTo>
                    <a:pt x="845487" y="286205"/>
                  </a:lnTo>
                  <a:lnTo>
                    <a:pt x="849422" y="286205"/>
                  </a:lnTo>
                  <a:lnTo>
                    <a:pt x="852042" y="286361"/>
                  </a:lnTo>
                  <a:lnTo>
                    <a:pt x="853975" y="287824"/>
                  </a:lnTo>
                  <a:lnTo>
                    <a:pt x="856111" y="290711"/>
                  </a:lnTo>
                  <a:lnTo>
                    <a:pt x="858528" y="291767"/>
                  </a:lnTo>
                  <a:lnTo>
                    <a:pt x="866054" y="294028"/>
                  </a:lnTo>
                  <a:lnTo>
                    <a:pt x="869270" y="294506"/>
                  </a:lnTo>
                  <a:lnTo>
                    <a:pt x="871570" y="294607"/>
                  </a:lnTo>
                  <a:lnTo>
                    <a:pt x="874973" y="295350"/>
                  </a:lnTo>
                  <a:lnTo>
                    <a:pt x="876115" y="295515"/>
                  </a:lnTo>
                  <a:lnTo>
                    <a:pt x="877860" y="296023"/>
                  </a:lnTo>
                  <a:lnTo>
                    <a:pt x="879299" y="295476"/>
                  </a:lnTo>
                  <a:lnTo>
                    <a:pt x="881482" y="293543"/>
                  </a:lnTo>
                  <a:lnTo>
                    <a:pt x="884228" y="291376"/>
                  </a:lnTo>
                  <a:lnTo>
                    <a:pt x="885409" y="290875"/>
                  </a:lnTo>
                  <a:lnTo>
                    <a:pt x="887592" y="289937"/>
                  </a:lnTo>
                  <a:lnTo>
                    <a:pt x="888687" y="289053"/>
                  </a:lnTo>
                  <a:lnTo>
                    <a:pt x="890604" y="286612"/>
                  </a:lnTo>
                  <a:lnTo>
                    <a:pt x="893092" y="284718"/>
                  </a:lnTo>
                  <a:lnTo>
                    <a:pt x="896127" y="281871"/>
                  </a:lnTo>
                  <a:lnTo>
                    <a:pt x="897622" y="279727"/>
                  </a:lnTo>
                  <a:lnTo>
                    <a:pt x="897951" y="278342"/>
                  </a:lnTo>
                  <a:lnTo>
                    <a:pt x="898279" y="276840"/>
                  </a:lnTo>
                  <a:lnTo>
                    <a:pt x="899218" y="276050"/>
                  </a:lnTo>
                  <a:lnTo>
                    <a:pt x="901064" y="275322"/>
                  </a:lnTo>
                  <a:lnTo>
                    <a:pt x="903145" y="275127"/>
                  </a:lnTo>
                  <a:lnTo>
                    <a:pt x="907104" y="276418"/>
                  </a:lnTo>
                  <a:lnTo>
                    <a:pt x="912455" y="276050"/>
                  </a:lnTo>
                  <a:lnTo>
                    <a:pt x="913652" y="275862"/>
                  </a:lnTo>
                  <a:lnTo>
                    <a:pt x="918526" y="275119"/>
                  </a:lnTo>
                  <a:lnTo>
                    <a:pt x="920724" y="274509"/>
                  </a:lnTo>
                  <a:lnTo>
                    <a:pt x="923823" y="273922"/>
                  </a:lnTo>
                  <a:lnTo>
                    <a:pt x="926201" y="271528"/>
                  </a:lnTo>
                  <a:lnTo>
                    <a:pt x="929385" y="268673"/>
                  </a:lnTo>
                  <a:lnTo>
                    <a:pt x="931701" y="267084"/>
                  </a:lnTo>
                  <a:lnTo>
                    <a:pt x="933242" y="266779"/>
                  </a:lnTo>
                  <a:lnTo>
                    <a:pt x="935166" y="265128"/>
                  </a:lnTo>
                  <a:lnTo>
                    <a:pt x="936113" y="263353"/>
                  </a:lnTo>
                  <a:lnTo>
                    <a:pt x="935863" y="261788"/>
                  </a:lnTo>
                  <a:lnTo>
                    <a:pt x="935503" y="260497"/>
                  </a:lnTo>
                  <a:lnTo>
                    <a:pt x="936637" y="258095"/>
                  </a:lnTo>
                  <a:lnTo>
                    <a:pt x="938687" y="253886"/>
                  </a:lnTo>
                  <a:lnTo>
                    <a:pt x="940596" y="251923"/>
                  </a:lnTo>
                  <a:lnTo>
                    <a:pt x="942176" y="250334"/>
                  </a:lnTo>
                  <a:lnTo>
                    <a:pt x="943186" y="247776"/>
                  </a:lnTo>
                  <a:lnTo>
                    <a:pt x="944429" y="247041"/>
                  </a:lnTo>
                  <a:lnTo>
                    <a:pt x="945955" y="246759"/>
                  </a:lnTo>
                  <a:lnTo>
                    <a:pt x="948106" y="245022"/>
                  </a:lnTo>
                  <a:lnTo>
                    <a:pt x="949687" y="244670"/>
                  </a:lnTo>
                  <a:lnTo>
                    <a:pt x="952315" y="245499"/>
                  </a:lnTo>
                  <a:lnTo>
                    <a:pt x="956204" y="245711"/>
                  </a:lnTo>
                  <a:lnTo>
                    <a:pt x="958684" y="245797"/>
                  </a:lnTo>
                  <a:lnTo>
                    <a:pt x="960100" y="245484"/>
                  </a:lnTo>
                  <a:lnTo>
                    <a:pt x="960616" y="244553"/>
                  </a:lnTo>
                  <a:lnTo>
                    <a:pt x="960601" y="243113"/>
                  </a:lnTo>
                  <a:lnTo>
                    <a:pt x="961390" y="239906"/>
                  </a:lnTo>
                  <a:lnTo>
                    <a:pt x="961688" y="238849"/>
                  </a:lnTo>
                  <a:lnTo>
                    <a:pt x="962400" y="238357"/>
                  </a:lnTo>
                  <a:lnTo>
                    <a:pt x="964794" y="238294"/>
                  </a:lnTo>
                  <a:lnTo>
                    <a:pt x="966406" y="239444"/>
                  </a:lnTo>
                  <a:lnTo>
                    <a:pt x="967516" y="240399"/>
                  </a:lnTo>
                  <a:lnTo>
                    <a:pt x="969058" y="240524"/>
                  </a:lnTo>
                  <a:lnTo>
                    <a:pt x="970646" y="239898"/>
                  </a:lnTo>
                  <a:lnTo>
                    <a:pt x="972766" y="237300"/>
                  </a:lnTo>
                  <a:lnTo>
                    <a:pt x="976302" y="235791"/>
                  </a:lnTo>
                  <a:lnTo>
                    <a:pt x="978180" y="235407"/>
                  </a:lnTo>
                  <a:lnTo>
                    <a:pt x="981512" y="234179"/>
                  </a:lnTo>
                  <a:lnTo>
                    <a:pt x="983617" y="234625"/>
                  </a:lnTo>
                  <a:lnTo>
                    <a:pt x="987482" y="234985"/>
                  </a:lnTo>
                  <a:lnTo>
                    <a:pt x="988976" y="234672"/>
                  </a:lnTo>
                  <a:lnTo>
                    <a:pt x="990603" y="234985"/>
                  </a:lnTo>
                  <a:lnTo>
                    <a:pt x="992082" y="233224"/>
                  </a:lnTo>
                  <a:lnTo>
                    <a:pt x="993256" y="232802"/>
                  </a:lnTo>
                  <a:lnTo>
                    <a:pt x="995743" y="233616"/>
                  </a:lnTo>
                  <a:lnTo>
                    <a:pt x="997308" y="234977"/>
                  </a:lnTo>
                  <a:lnTo>
                    <a:pt x="1000234" y="236683"/>
                  </a:lnTo>
                  <a:lnTo>
                    <a:pt x="1003966" y="237480"/>
                  </a:lnTo>
                  <a:lnTo>
                    <a:pt x="1007087" y="237074"/>
                  </a:lnTo>
                  <a:lnTo>
                    <a:pt x="1010295" y="237793"/>
                  </a:lnTo>
                  <a:lnTo>
                    <a:pt x="1012188" y="237731"/>
                  </a:lnTo>
                  <a:lnTo>
                    <a:pt x="1013088" y="237058"/>
                  </a:lnTo>
                  <a:lnTo>
                    <a:pt x="1015717" y="235626"/>
                  </a:lnTo>
                  <a:lnTo>
                    <a:pt x="1016343" y="233686"/>
                  </a:lnTo>
                  <a:lnTo>
                    <a:pt x="1016084" y="231816"/>
                  </a:lnTo>
                  <a:lnTo>
                    <a:pt x="1016389" y="229696"/>
                  </a:lnTo>
                  <a:lnTo>
                    <a:pt x="1015615" y="228131"/>
                  </a:lnTo>
                  <a:lnTo>
                    <a:pt x="1013988" y="225816"/>
                  </a:lnTo>
                  <a:lnTo>
                    <a:pt x="1013354" y="224267"/>
                  </a:lnTo>
                  <a:lnTo>
                    <a:pt x="1013299" y="222240"/>
                  </a:lnTo>
                  <a:lnTo>
                    <a:pt x="1012282" y="220308"/>
                  </a:lnTo>
                  <a:lnTo>
                    <a:pt x="1009841" y="217977"/>
                  </a:lnTo>
                  <a:lnTo>
                    <a:pt x="1008237" y="216897"/>
                  </a:lnTo>
                  <a:lnTo>
                    <a:pt x="1004936" y="212860"/>
                  </a:lnTo>
                  <a:lnTo>
                    <a:pt x="1003817" y="211913"/>
                  </a:lnTo>
                  <a:lnTo>
                    <a:pt x="1003434" y="211249"/>
                  </a:lnTo>
                  <a:lnTo>
                    <a:pt x="1003050" y="209895"/>
                  </a:lnTo>
                  <a:lnTo>
                    <a:pt x="1001830" y="209246"/>
                  </a:lnTo>
                  <a:lnTo>
                    <a:pt x="1000226" y="208189"/>
                  </a:lnTo>
                  <a:lnTo>
                    <a:pt x="999365" y="207110"/>
                  </a:lnTo>
                  <a:lnTo>
                    <a:pt x="998802" y="205232"/>
                  </a:lnTo>
                  <a:lnTo>
                    <a:pt x="998466" y="204004"/>
                  </a:lnTo>
                  <a:lnTo>
                    <a:pt x="997050" y="202987"/>
                  </a:lnTo>
                  <a:lnTo>
                    <a:pt x="995634" y="202416"/>
                  </a:lnTo>
                  <a:lnTo>
                    <a:pt x="994038" y="201696"/>
                  </a:lnTo>
                  <a:lnTo>
                    <a:pt x="991393" y="200640"/>
                  </a:lnTo>
                  <a:lnTo>
                    <a:pt x="989868" y="198535"/>
                  </a:lnTo>
                  <a:lnTo>
                    <a:pt x="987177" y="194585"/>
                  </a:lnTo>
                  <a:lnTo>
                    <a:pt x="985651" y="193254"/>
                  </a:lnTo>
                  <a:lnTo>
                    <a:pt x="979971" y="192746"/>
                  </a:lnTo>
                  <a:lnTo>
                    <a:pt x="977929" y="191784"/>
                  </a:lnTo>
                  <a:lnTo>
                    <a:pt x="975621" y="192112"/>
                  </a:lnTo>
                  <a:lnTo>
                    <a:pt x="974244" y="192746"/>
                  </a:lnTo>
                  <a:lnTo>
                    <a:pt x="971194" y="192738"/>
                  </a:lnTo>
                  <a:lnTo>
                    <a:pt x="969613" y="193129"/>
                  </a:lnTo>
                  <a:lnTo>
                    <a:pt x="967602" y="195735"/>
                  </a:lnTo>
                  <a:lnTo>
                    <a:pt x="964934" y="199114"/>
                  </a:lnTo>
                  <a:lnTo>
                    <a:pt x="962736" y="201172"/>
                  </a:lnTo>
                  <a:lnTo>
                    <a:pt x="961172" y="203308"/>
                  </a:lnTo>
                  <a:lnTo>
                    <a:pt x="960444" y="204074"/>
                  </a:lnTo>
                  <a:lnTo>
                    <a:pt x="959020" y="203613"/>
                  </a:lnTo>
                  <a:lnTo>
                    <a:pt x="957064" y="201211"/>
                  </a:lnTo>
                  <a:lnTo>
                    <a:pt x="954271" y="199060"/>
                  </a:lnTo>
                  <a:lnTo>
                    <a:pt x="951682" y="198082"/>
                  </a:lnTo>
                  <a:lnTo>
                    <a:pt x="950571" y="197542"/>
                  </a:lnTo>
                  <a:lnTo>
                    <a:pt x="947481" y="196994"/>
                  </a:lnTo>
                  <a:lnTo>
                    <a:pt x="945095" y="197166"/>
                  </a:lnTo>
                  <a:lnTo>
                    <a:pt x="942051" y="197980"/>
                  </a:lnTo>
                  <a:lnTo>
                    <a:pt x="939078" y="197831"/>
                  </a:lnTo>
                  <a:lnTo>
                    <a:pt x="937741" y="197315"/>
                  </a:lnTo>
                  <a:lnTo>
                    <a:pt x="935847" y="197370"/>
                  </a:lnTo>
                  <a:lnTo>
                    <a:pt x="932421" y="199607"/>
                  </a:lnTo>
                  <a:lnTo>
                    <a:pt x="930644" y="202150"/>
                  </a:lnTo>
                  <a:lnTo>
                    <a:pt x="928540" y="202948"/>
                  </a:lnTo>
                  <a:lnTo>
                    <a:pt x="926639" y="201281"/>
                  </a:lnTo>
                  <a:lnTo>
                    <a:pt x="924448" y="199310"/>
                  </a:lnTo>
                  <a:lnTo>
                    <a:pt x="922352" y="196838"/>
                  </a:lnTo>
                  <a:lnTo>
                    <a:pt x="921061" y="194545"/>
                  </a:lnTo>
                  <a:lnTo>
                    <a:pt x="920341" y="188459"/>
                  </a:lnTo>
                  <a:lnTo>
                    <a:pt x="922852" y="186644"/>
                  </a:lnTo>
                  <a:lnTo>
                    <a:pt x="926060" y="184602"/>
                  </a:lnTo>
                  <a:lnTo>
                    <a:pt x="926302" y="181371"/>
                  </a:lnTo>
                  <a:lnTo>
                    <a:pt x="926185" y="177764"/>
                  </a:lnTo>
                  <a:lnTo>
                    <a:pt x="926819" y="173743"/>
                  </a:lnTo>
                  <a:lnTo>
                    <a:pt x="929745" y="170027"/>
                  </a:lnTo>
                  <a:lnTo>
                    <a:pt x="931317" y="166944"/>
                  </a:lnTo>
                  <a:lnTo>
                    <a:pt x="931513" y="165020"/>
                  </a:lnTo>
                  <a:lnTo>
                    <a:pt x="932921" y="161820"/>
                  </a:lnTo>
                  <a:lnTo>
                    <a:pt x="934267" y="158440"/>
                  </a:lnTo>
                  <a:lnTo>
                    <a:pt x="936105" y="153997"/>
                  </a:lnTo>
                  <a:lnTo>
                    <a:pt x="939587" y="146079"/>
                  </a:lnTo>
                  <a:lnTo>
                    <a:pt x="943702" y="136675"/>
                  </a:lnTo>
                  <a:lnTo>
                    <a:pt x="945759" y="131966"/>
                  </a:lnTo>
                  <a:lnTo>
                    <a:pt x="950274" y="134884"/>
                  </a:lnTo>
                  <a:lnTo>
                    <a:pt x="953184" y="136402"/>
                  </a:lnTo>
                  <a:lnTo>
                    <a:pt x="958105" y="138702"/>
                  </a:lnTo>
                  <a:lnTo>
                    <a:pt x="963182" y="139218"/>
                  </a:lnTo>
                  <a:lnTo>
                    <a:pt x="968041" y="141706"/>
                  </a:lnTo>
                  <a:lnTo>
                    <a:pt x="970544" y="142457"/>
                  </a:lnTo>
                  <a:lnTo>
                    <a:pt x="971882" y="142457"/>
                  </a:lnTo>
                  <a:lnTo>
                    <a:pt x="978759" y="136402"/>
                  </a:lnTo>
                  <a:lnTo>
                    <a:pt x="984571" y="131262"/>
                  </a:lnTo>
                  <a:lnTo>
                    <a:pt x="991253" y="127240"/>
                  </a:lnTo>
                  <a:lnTo>
                    <a:pt x="996166" y="126693"/>
                  </a:lnTo>
                  <a:lnTo>
                    <a:pt x="999859" y="125519"/>
                  </a:lnTo>
                  <a:lnTo>
                    <a:pt x="1002315" y="123712"/>
                  </a:lnTo>
                  <a:lnTo>
                    <a:pt x="1003778" y="120692"/>
                  </a:lnTo>
                  <a:lnTo>
                    <a:pt x="1004224" y="116452"/>
                  </a:lnTo>
                  <a:lnTo>
                    <a:pt x="1003238" y="113878"/>
                  </a:lnTo>
                  <a:lnTo>
                    <a:pt x="1000828" y="112986"/>
                  </a:lnTo>
                  <a:lnTo>
                    <a:pt x="1000211" y="112086"/>
                  </a:lnTo>
                  <a:lnTo>
                    <a:pt x="1001369" y="111171"/>
                  </a:lnTo>
                  <a:lnTo>
                    <a:pt x="1002229" y="109395"/>
                  </a:lnTo>
                  <a:lnTo>
                    <a:pt x="1002769" y="106751"/>
                  </a:lnTo>
                  <a:lnTo>
                    <a:pt x="1004161" y="104232"/>
                  </a:lnTo>
                  <a:lnTo>
                    <a:pt x="1006391" y="101853"/>
                  </a:lnTo>
                  <a:lnTo>
                    <a:pt x="1007627" y="99209"/>
                  </a:lnTo>
                  <a:lnTo>
                    <a:pt x="1007854" y="96299"/>
                  </a:lnTo>
                  <a:lnTo>
                    <a:pt x="1009200" y="93388"/>
                  </a:lnTo>
                  <a:lnTo>
                    <a:pt x="1011648" y="90486"/>
                  </a:lnTo>
                  <a:lnTo>
                    <a:pt x="1012994" y="87779"/>
                  </a:lnTo>
                  <a:lnTo>
                    <a:pt x="1013221" y="85275"/>
                  </a:lnTo>
                  <a:lnTo>
                    <a:pt x="1014465" y="82209"/>
                  </a:lnTo>
                  <a:lnTo>
                    <a:pt x="1017844" y="76772"/>
                  </a:lnTo>
                  <a:lnTo>
                    <a:pt x="1020035" y="70489"/>
                  </a:lnTo>
                  <a:lnTo>
                    <a:pt x="1023774" y="66171"/>
                  </a:lnTo>
                  <a:lnTo>
                    <a:pt x="1029783" y="61727"/>
                  </a:lnTo>
                  <a:lnTo>
                    <a:pt x="1033530" y="57307"/>
                  </a:lnTo>
                  <a:lnTo>
                    <a:pt x="1035025" y="52910"/>
                  </a:lnTo>
                  <a:lnTo>
                    <a:pt x="1034907" y="49014"/>
                  </a:lnTo>
                  <a:lnTo>
                    <a:pt x="1033171" y="45634"/>
                  </a:lnTo>
                  <a:lnTo>
                    <a:pt x="1032834" y="42192"/>
                  </a:lnTo>
                  <a:lnTo>
                    <a:pt x="1033914" y="38679"/>
                  </a:lnTo>
                  <a:lnTo>
                    <a:pt x="1032967" y="36050"/>
                  </a:lnTo>
                  <a:lnTo>
                    <a:pt x="1030002" y="34306"/>
                  </a:lnTo>
                  <a:lnTo>
                    <a:pt x="1026466" y="33876"/>
                  </a:lnTo>
                  <a:lnTo>
                    <a:pt x="1022359" y="34759"/>
                  </a:lnTo>
                  <a:lnTo>
                    <a:pt x="1020051" y="33656"/>
                  </a:lnTo>
                  <a:lnTo>
                    <a:pt x="1019542" y="30574"/>
                  </a:lnTo>
                  <a:lnTo>
                    <a:pt x="1020645" y="28078"/>
                  </a:lnTo>
                  <a:lnTo>
                    <a:pt x="1023360" y="26169"/>
                  </a:lnTo>
                  <a:lnTo>
                    <a:pt x="1027819" y="21514"/>
                  </a:lnTo>
                  <a:lnTo>
                    <a:pt x="1034031" y="14082"/>
                  </a:lnTo>
                  <a:lnTo>
                    <a:pt x="1040212" y="9959"/>
                  </a:lnTo>
                  <a:lnTo>
                    <a:pt x="1049428" y="8770"/>
                  </a:lnTo>
                  <a:lnTo>
                    <a:pt x="1056860" y="6321"/>
                  </a:lnTo>
                  <a:lnTo>
                    <a:pt x="1064433" y="3834"/>
                  </a:lnTo>
                  <a:lnTo>
                    <a:pt x="1069902" y="2597"/>
                  </a:lnTo>
                  <a:lnTo>
                    <a:pt x="1070833" y="3427"/>
                  </a:lnTo>
                  <a:lnTo>
                    <a:pt x="1073814" y="3630"/>
                  </a:lnTo>
                  <a:lnTo>
                    <a:pt x="1078844" y="3208"/>
                  </a:lnTo>
                  <a:lnTo>
                    <a:pt x="1083515" y="2136"/>
                  </a:lnTo>
                  <a:lnTo>
                    <a:pt x="1087833" y="407"/>
                  </a:lnTo>
                  <a:lnTo>
                    <a:pt x="1091252" y="0"/>
                  </a:lnTo>
                  <a:lnTo>
                    <a:pt x="1093763" y="915"/>
                  </a:lnTo>
                  <a:lnTo>
                    <a:pt x="1095242" y="102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1" name="Freeform: Shape 620">
              <a:extLst>
                <a:ext uri="{FF2B5EF4-FFF2-40B4-BE49-F238E27FC236}">
                  <a16:creationId xmlns:a16="http://schemas.microsoft.com/office/drawing/2014/main" id="{02BE4AC6-3F63-66E0-A48F-379443E7152F}"/>
                </a:ext>
              </a:extLst>
            </p:cNvPr>
            <p:cNvSpPr>
              <a:spLocks/>
            </p:cNvSpPr>
            <p:nvPr/>
          </p:nvSpPr>
          <p:spPr>
            <a:xfrm>
              <a:off x="5515847" y="4375278"/>
              <a:ext cx="266739" cy="365831"/>
            </a:xfrm>
            <a:custGeom>
              <a:avLst/>
              <a:gdLst>
                <a:gd name="connsiteX0" fmla="*/ 169135 w 266739"/>
                <a:gd name="connsiteY0" fmla="*/ 12760 h 365831"/>
                <a:gd name="connsiteX1" fmla="*/ 168345 w 266739"/>
                <a:gd name="connsiteY1" fmla="*/ 13034 h 365831"/>
                <a:gd name="connsiteX2" fmla="*/ 167367 w 266739"/>
                <a:gd name="connsiteY2" fmla="*/ 13621 h 365831"/>
                <a:gd name="connsiteX3" fmla="*/ 164386 w 266739"/>
                <a:gd name="connsiteY3" fmla="*/ 14724 h 365831"/>
                <a:gd name="connsiteX4" fmla="*/ 160357 w 266739"/>
                <a:gd name="connsiteY4" fmla="*/ 15772 h 365831"/>
                <a:gd name="connsiteX5" fmla="*/ 155115 w 266739"/>
                <a:gd name="connsiteY5" fmla="*/ 17118 h 365831"/>
                <a:gd name="connsiteX6" fmla="*/ 153926 w 266739"/>
                <a:gd name="connsiteY6" fmla="*/ 18557 h 365831"/>
                <a:gd name="connsiteX7" fmla="*/ 148739 w 266739"/>
                <a:gd name="connsiteY7" fmla="*/ 27578 h 365831"/>
                <a:gd name="connsiteX8" fmla="*/ 144397 w 266739"/>
                <a:gd name="connsiteY8" fmla="*/ 29401 h 365831"/>
                <a:gd name="connsiteX9" fmla="*/ 142817 w 266739"/>
                <a:gd name="connsiteY9" fmla="*/ 30746 h 365831"/>
                <a:gd name="connsiteX10" fmla="*/ 141627 w 266739"/>
                <a:gd name="connsiteY10" fmla="*/ 32452 h 365831"/>
                <a:gd name="connsiteX11" fmla="*/ 139038 w 266739"/>
                <a:gd name="connsiteY11" fmla="*/ 35589 h 365831"/>
                <a:gd name="connsiteX12" fmla="*/ 137958 w 266739"/>
                <a:gd name="connsiteY12" fmla="*/ 37999 h 365831"/>
                <a:gd name="connsiteX13" fmla="*/ 135103 w 266739"/>
                <a:gd name="connsiteY13" fmla="*/ 43232 h 365831"/>
                <a:gd name="connsiteX14" fmla="*/ 133538 w 266739"/>
                <a:gd name="connsiteY14" fmla="*/ 49788 h 365831"/>
                <a:gd name="connsiteX15" fmla="*/ 132944 w 266739"/>
                <a:gd name="connsiteY15" fmla="*/ 53465 h 365831"/>
                <a:gd name="connsiteX16" fmla="*/ 132083 w 266739"/>
                <a:gd name="connsiteY16" fmla="*/ 58793 h 365831"/>
                <a:gd name="connsiteX17" fmla="*/ 130816 w 266739"/>
                <a:gd name="connsiteY17" fmla="*/ 61469 h 365831"/>
                <a:gd name="connsiteX18" fmla="*/ 129126 w 266739"/>
                <a:gd name="connsiteY18" fmla="*/ 63980 h 365831"/>
                <a:gd name="connsiteX19" fmla="*/ 127303 w 266739"/>
                <a:gd name="connsiteY19" fmla="*/ 66429 h 365831"/>
                <a:gd name="connsiteX20" fmla="*/ 125738 w 266739"/>
                <a:gd name="connsiteY20" fmla="*/ 69120 h 365831"/>
                <a:gd name="connsiteX21" fmla="*/ 124408 w 266739"/>
                <a:gd name="connsiteY21" fmla="*/ 71225 h 365831"/>
                <a:gd name="connsiteX22" fmla="*/ 124189 w 266739"/>
                <a:gd name="connsiteY22" fmla="*/ 71944 h 365831"/>
                <a:gd name="connsiteX23" fmla="*/ 124838 w 266739"/>
                <a:gd name="connsiteY23" fmla="*/ 72523 h 365831"/>
                <a:gd name="connsiteX24" fmla="*/ 127991 w 266739"/>
                <a:gd name="connsiteY24" fmla="*/ 71944 h 365831"/>
                <a:gd name="connsiteX25" fmla="*/ 129235 w 266739"/>
                <a:gd name="connsiteY25" fmla="*/ 71311 h 365831"/>
                <a:gd name="connsiteX26" fmla="*/ 130956 w 266739"/>
                <a:gd name="connsiteY26" fmla="*/ 70497 h 365831"/>
                <a:gd name="connsiteX27" fmla="*/ 132036 w 266739"/>
                <a:gd name="connsiteY27" fmla="*/ 70935 h 365831"/>
                <a:gd name="connsiteX28" fmla="*/ 133116 w 266739"/>
                <a:gd name="connsiteY28" fmla="*/ 73251 h 365831"/>
                <a:gd name="connsiteX29" fmla="*/ 134336 w 266739"/>
                <a:gd name="connsiteY29" fmla="*/ 73540 h 365831"/>
                <a:gd name="connsiteX30" fmla="*/ 135486 w 266739"/>
                <a:gd name="connsiteY30" fmla="*/ 73251 h 365831"/>
                <a:gd name="connsiteX31" fmla="*/ 136707 w 266739"/>
                <a:gd name="connsiteY31" fmla="*/ 73830 h 365831"/>
                <a:gd name="connsiteX32" fmla="*/ 138263 w 266739"/>
                <a:gd name="connsiteY32" fmla="*/ 79588 h 365831"/>
                <a:gd name="connsiteX33" fmla="*/ 139586 w 266739"/>
                <a:gd name="connsiteY33" fmla="*/ 84462 h 365831"/>
                <a:gd name="connsiteX34" fmla="*/ 142652 w 266739"/>
                <a:gd name="connsiteY34" fmla="*/ 87505 h 365831"/>
                <a:gd name="connsiteX35" fmla="*/ 145046 w 266739"/>
                <a:gd name="connsiteY35" fmla="*/ 89876 h 365831"/>
                <a:gd name="connsiteX36" fmla="*/ 145625 w 266739"/>
                <a:gd name="connsiteY36" fmla="*/ 91972 h 365831"/>
                <a:gd name="connsiteX37" fmla="*/ 146196 w 266739"/>
                <a:gd name="connsiteY37" fmla="*/ 94930 h 365831"/>
                <a:gd name="connsiteX38" fmla="*/ 146345 w 266739"/>
                <a:gd name="connsiteY38" fmla="*/ 96377 h 365831"/>
                <a:gd name="connsiteX39" fmla="*/ 145594 w 266739"/>
                <a:gd name="connsiteY39" fmla="*/ 97245 h 365831"/>
                <a:gd name="connsiteX40" fmla="*/ 144405 w 266739"/>
                <a:gd name="connsiteY40" fmla="*/ 99045 h 365831"/>
                <a:gd name="connsiteX41" fmla="*/ 144108 w 266739"/>
                <a:gd name="connsiteY41" fmla="*/ 102479 h 365831"/>
                <a:gd name="connsiteX42" fmla="*/ 143904 w 266739"/>
                <a:gd name="connsiteY42" fmla="*/ 103622 h 365831"/>
                <a:gd name="connsiteX43" fmla="*/ 143685 w 266739"/>
                <a:gd name="connsiteY43" fmla="*/ 106806 h 365831"/>
                <a:gd name="connsiteX44" fmla="*/ 143842 w 266739"/>
                <a:gd name="connsiteY44" fmla="*/ 108761 h 365831"/>
                <a:gd name="connsiteX45" fmla="*/ 144483 w 266739"/>
                <a:gd name="connsiteY45" fmla="*/ 110287 h 365831"/>
                <a:gd name="connsiteX46" fmla="*/ 145547 w 266739"/>
                <a:gd name="connsiteY46" fmla="*/ 111163 h 365831"/>
                <a:gd name="connsiteX47" fmla="*/ 147706 w 266739"/>
                <a:gd name="connsiteY47" fmla="*/ 111617 h 365831"/>
                <a:gd name="connsiteX48" fmla="*/ 149654 w 266739"/>
                <a:gd name="connsiteY48" fmla="*/ 112149 h 365831"/>
                <a:gd name="connsiteX49" fmla="*/ 150773 w 266739"/>
                <a:gd name="connsiteY49" fmla="*/ 114793 h 365831"/>
                <a:gd name="connsiteX50" fmla="*/ 152361 w 266739"/>
                <a:gd name="connsiteY50" fmla="*/ 118158 h 365831"/>
                <a:gd name="connsiteX51" fmla="*/ 154067 w 266739"/>
                <a:gd name="connsiteY51" fmla="*/ 119574 h 365831"/>
                <a:gd name="connsiteX52" fmla="*/ 156570 w 266739"/>
                <a:gd name="connsiteY52" fmla="*/ 120504 h 365831"/>
                <a:gd name="connsiteX53" fmla="*/ 158362 w 266739"/>
                <a:gd name="connsiteY53" fmla="*/ 120168 h 365831"/>
                <a:gd name="connsiteX54" fmla="*/ 162540 w 266739"/>
                <a:gd name="connsiteY54" fmla="*/ 119574 h 365831"/>
                <a:gd name="connsiteX55" fmla="*/ 166131 w 266739"/>
                <a:gd name="connsiteY55" fmla="*/ 119722 h 365831"/>
                <a:gd name="connsiteX56" fmla="*/ 171388 w 266739"/>
                <a:gd name="connsiteY56" fmla="*/ 120622 h 365831"/>
                <a:gd name="connsiteX57" fmla="*/ 173344 w 266739"/>
                <a:gd name="connsiteY57" fmla="*/ 120590 h 365831"/>
                <a:gd name="connsiteX58" fmla="*/ 175871 w 266739"/>
                <a:gd name="connsiteY58" fmla="*/ 120418 h 365831"/>
                <a:gd name="connsiteX59" fmla="*/ 180322 w 266739"/>
                <a:gd name="connsiteY59" fmla="*/ 118596 h 365831"/>
                <a:gd name="connsiteX60" fmla="*/ 181942 w 266739"/>
                <a:gd name="connsiteY60" fmla="*/ 118322 h 365831"/>
                <a:gd name="connsiteX61" fmla="*/ 183741 w 266739"/>
                <a:gd name="connsiteY61" fmla="*/ 118486 h 365831"/>
                <a:gd name="connsiteX62" fmla="*/ 186370 w 266739"/>
                <a:gd name="connsiteY62" fmla="*/ 119417 h 365831"/>
                <a:gd name="connsiteX63" fmla="*/ 187794 w 266739"/>
                <a:gd name="connsiteY63" fmla="*/ 120152 h 365831"/>
                <a:gd name="connsiteX64" fmla="*/ 189616 w 266739"/>
                <a:gd name="connsiteY64" fmla="*/ 120911 h 365831"/>
                <a:gd name="connsiteX65" fmla="*/ 192277 w 266739"/>
                <a:gd name="connsiteY65" fmla="*/ 121451 h 365831"/>
                <a:gd name="connsiteX66" fmla="*/ 193990 w 266739"/>
                <a:gd name="connsiteY66" fmla="*/ 121357 h 365831"/>
                <a:gd name="connsiteX67" fmla="*/ 195288 w 266739"/>
                <a:gd name="connsiteY67" fmla="*/ 121326 h 365831"/>
                <a:gd name="connsiteX68" fmla="*/ 196040 w 266739"/>
                <a:gd name="connsiteY68" fmla="*/ 121670 h 365831"/>
                <a:gd name="connsiteX69" fmla="*/ 200225 w 266739"/>
                <a:gd name="connsiteY69" fmla="*/ 126888 h 365831"/>
                <a:gd name="connsiteX70" fmla="*/ 203855 w 266739"/>
                <a:gd name="connsiteY70" fmla="*/ 131410 h 365831"/>
                <a:gd name="connsiteX71" fmla="*/ 207016 w 266739"/>
                <a:gd name="connsiteY71" fmla="*/ 135205 h 365831"/>
                <a:gd name="connsiteX72" fmla="*/ 210435 w 266739"/>
                <a:gd name="connsiteY72" fmla="*/ 139296 h 365831"/>
                <a:gd name="connsiteX73" fmla="*/ 210701 w 266739"/>
                <a:gd name="connsiteY73" fmla="*/ 139539 h 365831"/>
                <a:gd name="connsiteX74" fmla="*/ 212242 w 266739"/>
                <a:gd name="connsiteY74" fmla="*/ 139015 h 365831"/>
                <a:gd name="connsiteX75" fmla="*/ 213259 w 266739"/>
                <a:gd name="connsiteY75" fmla="*/ 139242 h 365831"/>
                <a:gd name="connsiteX76" fmla="*/ 214198 w 266739"/>
                <a:gd name="connsiteY76" fmla="*/ 140071 h 365831"/>
                <a:gd name="connsiteX77" fmla="*/ 215817 w 266739"/>
                <a:gd name="connsiteY77" fmla="*/ 139727 h 365831"/>
                <a:gd name="connsiteX78" fmla="*/ 218117 w 266739"/>
                <a:gd name="connsiteY78" fmla="*/ 138209 h 365831"/>
                <a:gd name="connsiteX79" fmla="*/ 221466 w 266739"/>
                <a:gd name="connsiteY79" fmla="*/ 137904 h 365831"/>
                <a:gd name="connsiteX80" fmla="*/ 225870 w 266739"/>
                <a:gd name="connsiteY80" fmla="*/ 138811 h 365831"/>
                <a:gd name="connsiteX81" fmla="*/ 231683 w 266739"/>
                <a:gd name="connsiteY81" fmla="*/ 138811 h 365831"/>
                <a:gd name="connsiteX82" fmla="*/ 238896 w 266739"/>
                <a:gd name="connsiteY82" fmla="*/ 137912 h 365831"/>
                <a:gd name="connsiteX83" fmla="*/ 243379 w 266739"/>
                <a:gd name="connsiteY83" fmla="*/ 136934 h 365831"/>
                <a:gd name="connsiteX84" fmla="*/ 245132 w 266739"/>
                <a:gd name="connsiteY84" fmla="*/ 135878 h 365831"/>
                <a:gd name="connsiteX85" fmla="*/ 248026 w 266739"/>
                <a:gd name="connsiteY85" fmla="*/ 135987 h 365831"/>
                <a:gd name="connsiteX86" fmla="*/ 251523 w 266739"/>
                <a:gd name="connsiteY86" fmla="*/ 136934 h 365831"/>
                <a:gd name="connsiteX87" fmla="*/ 253409 w 266739"/>
                <a:gd name="connsiteY87" fmla="*/ 138279 h 365831"/>
                <a:gd name="connsiteX88" fmla="*/ 253636 w 266739"/>
                <a:gd name="connsiteY88" fmla="*/ 139602 h 365831"/>
                <a:gd name="connsiteX89" fmla="*/ 254340 w 266739"/>
                <a:gd name="connsiteY89" fmla="*/ 141675 h 365831"/>
                <a:gd name="connsiteX90" fmla="*/ 253581 w 266739"/>
                <a:gd name="connsiteY90" fmla="*/ 143771 h 365831"/>
                <a:gd name="connsiteX91" fmla="*/ 251359 w 266739"/>
                <a:gd name="connsiteY91" fmla="*/ 145892 h 365831"/>
                <a:gd name="connsiteX92" fmla="*/ 250123 w 266739"/>
                <a:gd name="connsiteY92" fmla="*/ 148606 h 365831"/>
                <a:gd name="connsiteX93" fmla="*/ 249880 w 266739"/>
                <a:gd name="connsiteY93" fmla="*/ 151908 h 365831"/>
                <a:gd name="connsiteX94" fmla="*/ 248730 w 266739"/>
                <a:gd name="connsiteY94" fmla="*/ 154349 h 365831"/>
                <a:gd name="connsiteX95" fmla="*/ 246673 w 266739"/>
                <a:gd name="connsiteY95" fmla="*/ 155929 h 365831"/>
                <a:gd name="connsiteX96" fmla="*/ 245867 w 266739"/>
                <a:gd name="connsiteY96" fmla="*/ 158229 h 365831"/>
                <a:gd name="connsiteX97" fmla="*/ 246321 w 266739"/>
                <a:gd name="connsiteY97" fmla="*/ 161249 h 365831"/>
                <a:gd name="connsiteX98" fmla="*/ 246102 w 266739"/>
                <a:gd name="connsiteY98" fmla="*/ 165661 h 365831"/>
                <a:gd name="connsiteX99" fmla="*/ 245202 w 266739"/>
                <a:gd name="connsiteY99" fmla="*/ 171466 h 365831"/>
                <a:gd name="connsiteX100" fmla="*/ 245202 w 266739"/>
                <a:gd name="connsiteY100" fmla="*/ 174932 h 365831"/>
                <a:gd name="connsiteX101" fmla="*/ 246102 w 266739"/>
                <a:gd name="connsiteY101" fmla="*/ 176066 h 365831"/>
                <a:gd name="connsiteX102" fmla="*/ 246516 w 266739"/>
                <a:gd name="connsiteY102" fmla="*/ 177694 h 365831"/>
                <a:gd name="connsiteX103" fmla="*/ 246446 w 266739"/>
                <a:gd name="connsiteY103" fmla="*/ 179814 h 365831"/>
                <a:gd name="connsiteX104" fmla="*/ 246782 w 266739"/>
                <a:gd name="connsiteY104" fmla="*/ 181691 h 365831"/>
                <a:gd name="connsiteX105" fmla="*/ 247901 w 266739"/>
                <a:gd name="connsiteY105" fmla="*/ 184132 h 365831"/>
                <a:gd name="connsiteX106" fmla="*/ 249458 w 266739"/>
                <a:gd name="connsiteY106" fmla="*/ 188991 h 365831"/>
                <a:gd name="connsiteX107" fmla="*/ 250757 w 266739"/>
                <a:gd name="connsiteY107" fmla="*/ 191080 h 365831"/>
                <a:gd name="connsiteX108" fmla="*/ 251891 w 266739"/>
                <a:gd name="connsiteY108" fmla="*/ 191846 h 365831"/>
                <a:gd name="connsiteX109" fmla="*/ 253041 w 266739"/>
                <a:gd name="connsiteY109" fmla="*/ 192785 h 365831"/>
                <a:gd name="connsiteX110" fmla="*/ 256358 w 266739"/>
                <a:gd name="connsiteY110" fmla="*/ 197753 h 365831"/>
                <a:gd name="connsiteX111" fmla="*/ 257164 w 266739"/>
                <a:gd name="connsiteY111" fmla="*/ 198801 h 365831"/>
                <a:gd name="connsiteX112" fmla="*/ 256922 w 266739"/>
                <a:gd name="connsiteY112" fmla="*/ 199717 h 365831"/>
                <a:gd name="connsiteX113" fmla="*/ 256609 w 266739"/>
                <a:gd name="connsiteY113" fmla="*/ 200397 h 365831"/>
                <a:gd name="connsiteX114" fmla="*/ 256225 w 266739"/>
                <a:gd name="connsiteY114" fmla="*/ 200836 h 365831"/>
                <a:gd name="connsiteX115" fmla="*/ 252689 w 266739"/>
                <a:gd name="connsiteY115" fmla="*/ 203793 h 365831"/>
                <a:gd name="connsiteX116" fmla="*/ 245664 w 266739"/>
                <a:gd name="connsiteY116" fmla="*/ 210224 h 365831"/>
                <a:gd name="connsiteX117" fmla="*/ 245085 w 266739"/>
                <a:gd name="connsiteY117" fmla="*/ 211037 h 365831"/>
                <a:gd name="connsiteX118" fmla="*/ 245132 w 266739"/>
                <a:gd name="connsiteY118" fmla="*/ 212383 h 365831"/>
                <a:gd name="connsiteX119" fmla="*/ 247166 w 266739"/>
                <a:gd name="connsiteY119" fmla="*/ 211514 h 365831"/>
                <a:gd name="connsiteX120" fmla="*/ 249348 w 266739"/>
                <a:gd name="connsiteY120" fmla="*/ 212242 h 365831"/>
                <a:gd name="connsiteX121" fmla="*/ 250413 w 266739"/>
                <a:gd name="connsiteY121" fmla="*/ 212383 h 365831"/>
                <a:gd name="connsiteX122" fmla="*/ 250897 w 266739"/>
                <a:gd name="connsiteY122" fmla="*/ 212915 h 365831"/>
                <a:gd name="connsiteX123" fmla="*/ 251531 w 266739"/>
                <a:gd name="connsiteY123" fmla="*/ 214652 h 365831"/>
                <a:gd name="connsiteX124" fmla="*/ 252259 w 266739"/>
                <a:gd name="connsiteY124" fmla="*/ 214941 h 365831"/>
                <a:gd name="connsiteX125" fmla="*/ 253323 w 266739"/>
                <a:gd name="connsiteY125" fmla="*/ 215661 h 365831"/>
                <a:gd name="connsiteX126" fmla="*/ 255404 w 266739"/>
                <a:gd name="connsiteY126" fmla="*/ 217492 h 365831"/>
                <a:gd name="connsiteX127" fmla="*/ 257148 w 266739"/>
                <a:gd name="connsiteY127" fmla="*/ 219416 h 365831"/>
                <a:gd name="connsiteX128" fmla="*/ 258455 w 266739"/>
                <a:gd name="connsiteY128" fmla="*/ 220339 h 365831"/>
                <a:gd name="connsiteX129" fmla="*/ 259378 w 266739"/>
                <a:gd name="connsiteY129" fmla="*/ 221200 h 365831"/>
                <a:gd name="connsiteX130" fmla="*/ 259668 w 266739"/>
                <a:gd name="connsiteY130" fmla="*/ 222452 h 365831"/>
                <a:gd name="connsiteX131" fmla="*/ 259284 w 266739"/>
                <a:gd name="connsiteY131" fmla="*/ 223704 h 365831"/>
                <a:gd name="connsiteX132" fmla="*/ 260380 w 266739"/>
                <a:gd name="connsiteY132" fmla="*/ 226606 h 365831"/>
                <a:gd name="connsiteX133" fmla="*/ 261123 w 266739"/>
                <a:gd name="connsiteY133" fmla="*/ 227506 h 365831"/>
                <a:gd name="connsiteX134" fmla="*/ 261514 w 266739"/>
                <a:gd name="connsiteY134" fmla="*/ 228609 h 365831"/>
                <a:gd name="connsiteX135" fmla="*/ 261123 w 266739"/>
                <a:gd name="connsiteY135" fmla="*/ 229720 h 365831"/>
                <a:gd name="connsiteX136" fmla="*/ 262046 w 266739"/>
                <a:gd name="connsiteY136" fmla="*/ 231018 h 365831"/>
                <a:gd name="connsiteX137" fmla="*/ 263047 w 266739"/>
                <a:gd name="connsiteY137" fmla="*/ 233577 h 365831"/>
                <a:gd name="connsiteX138" fmla="*/ 264268 w 266739"/>
                <a:gd name="connsiteY138" fmla="*/ 236698 h 365831"/>
                <a:gd name="connsiteX139" fmla="*/ 264416 w 266739"/>
                <a:gd name="connsiteY139" fmla="*/ 238435 h 365831"/>
                <a:gd name="connsiteX140" fmla="*/ 264925 w 266739"/>
                <a:gd name="connsiteY140" fmla="*/ 239233 h 365831"/>
                <a:gd name="connsiteX141" fmla="*/ 265527 w 266739"/>
                <a:gd name="connsiteY141" fmla="*/ 241549 h 365831"/>
                <a:gd name="connsiteX142" fmla="*/ 266552 w 266739"/>
                <a:gd name="connsiteY142" fmla="*/ 243724 h 365831"/>
                <a:gd name="connsiteX143" fmla="*/ 266310 w 266739"/>
                <a:gd name="connsiteY143" fmla="*/ 245210 h 365831"/>
                <a:gd name="connsiteX144" fmla="*/ 266740 w 266739"/>
                <a:gd name="connsiteY144" fmla="*/ 246673 h 365831"/>
                <a:gd name="connsiteX145" fmla="*/ 262586 w 266739"/>
                <a:gd name="connsiteY145" fmla="*/ 247651 h 365831"/>
                <a:gd name="connsiteX146" fmla="*/ 262210 w 266739"/>
                <a:gd name="connsiteY146" fmla="*/ 247494 h 365831"/>
                <a:gd name="connsiteX147" fmla="*/ 261960 w 266739"/>
                <a:gd name="connsiteY147" fmla="*/ 246955 h 365831"/>
                <a:gd name="connsiteX148" fmla="*/ 262077 w 266739"/>
                <a:gd name="connsiteY148" fmla="*/ 242800 h 365831"/>
                <a:gd name="connsiteX149" fmla="*/ 262038 w 266739"/>
                <a:gd name="connsiteY149" fmla="*/ 238106 h 365831"/>
                <a:gd name="connsiteX150" fmla="*/ 261397 w 266739"/>
                <a:gd name="connsiteY150" fmla="*/ 236182 h 365831"/>
                <a:gd name="connsiteX151" fmla="*/ 259495 w 266739"/>
                <a:gd name="connsiteY151" fmla="*/ 233099 h 365831"/>
                <a:gd name="connsiteX152" fmla="*/ 256976 w 266739"/>
                <a:gd name="connsiteY152" fmla="*/ 229016 h 365831"/>
                <a:gd name="connsiteX153" fmla="*/ 256288 w 266739"/>
                <a:gd name="connsiteY153" fmla="*/ 227842 h 365831"/>
                <a:gd name="connsiteX154" fmla="*/ 255224 w 266739"/>
                <a:gd name="connsiteY154" fmla="*/ 227169 h 365831"/>
                <a:gd name="connsiteX155" fmla="*/ 253964 w 266739"/>
                <a:gd name="connsiteY155" fmla="*/ 227075 h 365831"/>
                <a:gd name="connsiteX156" fmla="*/ 253041 w 266739"/>
                <a:gd name="connsiteY156" fmla="*/ 227365 h 365831"/>
                <a:gd name="connsiteX157" fmla="*/ 251805 w 266739"/>
                <a:gd name="connsiteY157" fmla="*/ 228124 h 365831"/>
                <a:gd name="connsiteX158" fmla="*/ 250639 w 266739"/>
                <a:gd name="connsiteY158" fmla="*/ 228953 h 365831"/>
                <a:gd name="connsiteX159" fmla="*/ 248386 w 266739"/>
                <a:gd name="connsiteY159" fmla="*/ 231417 h 365831"/>
                <a:gd name="connsiteX160" fmla="*/ 246117 w 266739"/>
                <a:gd name="connsiteY160" fmla="*/ 234296 h 365831"/>
                <a:gd name="connsiteX161" fmla="*/ 244787 w 266739"/>
                <a:gd name="connsiteY161" fmla="*/ 234946 h 365831"/>
                <a:gd name="connsiteX162" fmla="*/ 243457 w 266739"/>
                <a:gd name="connsiteY162" fmla="*/ 235212 h 365831"/>
                <a:gd name="connsiteX163" fmla="*/ 242284 w 266739"/>
                <a:gd name="connsiteY163" fmla="*/ 235126 h 365831"/>
                <a:gd name="connsiteX164" fmla="*/ 241337 w 266739"/>
                <a:gd name="connsiteY164" fmla="*/ 234351 h 365831"/>
                <a:gd name="connsiteX165" fmla="*/ 240367 w 266739"/>
                <a:gd name="connsiteY165" fmla="*/ 232778 h 365831"/>
                <a:gd name="connsiteX166" fmla="*/ 239201 w 266739"/>
                <a:gd name="connsiteY166" fmla="*/ 230690 h 365831"/>
                <a:gd name="connsiteX167" fmla="*/ 237809 w 266739"/>
                <a:gd name="connsiteY167" fmla="*/ 230009 h 365831"/>
                <a:gd name="connsiteX168" fmla="*/ 237269 w 266739"/>
                <a:gd name="connsiteY168" fmla="*/ 230651 h 365831"/>
                <a:gd name="connsiteX169" fmla="*/ 236807 w 266739"/>
                <a:gd name="connsiteY169" fmla="*/ 231879 h 365831"/>
                <a:gd name="connsiteX170" fmla="*/ 236448 w 266739"/>
                <a:gd name="connsiteY170" fmla="*/ 233099 h 365831"/>
                <a:gd name="connsiteX171" fmla="*/ 237386 w 266739"/>
                <a:gd name="connsiteY171" fmla="*/ 234648 h 365831"/>
                <a:gd name="connsiteX172" fmla="*/ 238192 w 266739"/>
                <a:gd name="connsiteY172" fmla="*/ 235846 h 365831"/>
                <a:gd name="connsiteX173" fmla="*/ 236807 w 266739"/>
                <a:gd name="connsiteY173" fmla="*/ 235806 h 365831"/>
                <a:gd name="connsiteX174" fmla="*/ 232333 w 266739"/>
                <a:gd name="connsiteY174" fmla="*/ 235806 h 365831"/>
                <a:gd name="connsiteX175" fmla="*/ 227169 w 266739"/>
                <a:gd name="connsiteY175" fmla="*/ 235806 h 365831"/>
                <a:gd name="connsiteX176" fmla="*/ 222013 w 266739"/>
                <a:gd name="connsiteY176" fmla="*/ 235806 h 365831"/>
                <a:gd name="connsiteX177" fmla="*/ 217382 w 266739"/>
                <a:gd name="connsiteY177" fmla="*/ 235806 h 365831"/>
                <a:gd name="connsiteX178" fmla="*/ 213095 w 266739"/>
                <a:gd name="connsiteY178" fmla="*/ 235806 h 365831"/>
                <a:gd name="connsiteX179" fmla="*/ 211460 w 266739"/>
                <a:gd name="connsiteY179" fmla="*/ 235705 h 365831"/>
                <a:gd name="connsiteX180" fmla="*/ 209793 w 266739"/>
                <a:gd name="connsiteY180" fmla="*/ 235001 h 365831"/>
                <a:gd name="connsiteX181" fmla="*/ 208197 w 266739"/>
                <a:gd name="connsiteY181" fmla="*/ 234672 h 365831"/>
                <a:gd name="connsiteX182" fmla="*/ 207352 w 266739"/>
                <a:gd name="connsiteY182" fmla="*/ 234727 h 365831"/>
                <a:gd name="connsiteX183" fmla="*/ 205842 w 266739"/>
                <a:gd name="connsiteY183" fmla="*/ 235407 h 365831"/>
                <a:gd name="connsiteX184" fmla="*/ 203879 w 266739"/>
                <a:gd name="connsiteY184" fmla="*/ 235509 h 365831"/>
                <a:gd name="connsiteX185" fmla="*/ 202557 w 266739"/>
                <a:gd name="connsiteY185" fmla="*/ 236158 h 365831"/>
                <a:gd name="connsiteX186" fmla="*/ 201492 w 266739"/>
                <a:gd name="connsiteY186" fmla="*/ 236080 h 365831"/>
                <a:gd name="connsiteX187" fmla="*/ 201477 w 266739"/>
                <a:gd name="connsiteY187" fmla="*/ 239679 h 365831"/>
                <a:gd name="connsiteX188" fmla="*/ 201446 w 266739"/>
                <a:gd name="connsiteY188" fmla="*/ 244803 h 365831"/>
                <a:gd name="connsiteX189" fmla="*/ 201414 w 266739"/>
                <a:gd name="connsiteY189" fmla="*/ 250241 h 365831"/>
                <a:gd name="connsiteX190" fmla="*/ 202603 w 266739"/>
                <a:gd name="connsiteY190" fmla="*/ 249826 h 365831"/>
                <a:gd name="connsiteX191" fmla="*/ 203628 w 266739"/>
                <a:gd name="connsiteY191" fmla="*/ 249865 h 365831"/>
                <a:gd name="connsiteX192" fmla="*/ 204379 w 266739"/>
                <a:gd name="connsiteY192" fmla="*/ 250248 h 365831"/>
                <a:gd name="connsiteX193" fmla="*/ 206492 w 266739"/>
                <a:gd name="connsiteY193" fmla="*/ 249935 h 365831"/>
                <a:gd name="connsiteX194" fmla="*/ 207657 w 266739"/>
                <a:gd name="connsiteY194" fmla="*/ 250100 h 365831"/>
                <a:gd name="connsiteX195" fmla="*/ 208768 w 266739"/>
                <a:gd name="connsiteY195" fmla="*/ 250241 h 365831"/>
                <a:gd name="connsiteX196" fmla="*/ 209793 w 266739"/>
                <a:gd name="connsiteY196" fmla="*/ 250256 h 365831"/>
                <a:gd name="connsiteX197" fmla="*/ 210427 w 266739"/>
                <a:gd name="connsiteY197" fmla="*/ 250686 h 365831"/>
                <a:gd name="connsiteX198" fmla="*/ 211272 w 266739"/>
                <a:gd name="connsiteY198" fmla="*/ 250608 h 365831"/>
                <a:gd name="connsiteX199" fmla="*/ 212179 w 266739"/>
                <a:gd name="connsiteY199" fmla="*/ 250131 h 365831"/>
                <a:gd name="connsiteX200" fmla="*/ 213267 w 266739"/>
                <a:gd name="connsiteY200" fmla="*/ 250428 h 365831"/>
                <a:gd name="connsiteX201" fmla="*/ 214433 w 266739"/>
                <a:gd name="connsiteY201" fmla="*/ 251195 h 365831"/>
                <a:gd name="connsiteX202" fmla="*/ 215183 w 266739"/>
                <a:gd name="connsiteY202" fmla="*/ 252337 h 365831"/>
                <a:gd name="connsiteX203" fmla="*/ 215856 w 266739"/>
                <a:gd name="connsiteY203" fmla="*/ 253753 h 365831"/>
                <a:gd name="connsiteX204" fmla="*/ 216529 w 266739"/>
                <a:gd name="connsiteY204" fmla="*/ 254504 h 365831"/>
                <a:gd name="connsiteX205" fmla="*/ 216490 w 266739"/>
                <a:gd name="connsiteY205" fmla="*/ 255858 h 365831"/>
                <a:gd name="connsiteX206" fmla="*/ 216467 w 266739"/>
                <a:gd name="connsiteY206" fmla="*/ 256922 h 365831"/>
                <a:gd name="connsiteX207" fmla="*/ 216232 w 266739"/>
                <a:gd name="connsiteY207" fmla="*/ 257806 h 365831"/>
                <a:gd name="connsiteX208" fmla="*/ 216529 w 266739"/>
                <a:gd name="connsiteY208" fmla="*/ 258377 h 365831"/>
                <a:gd name="connsiteX209" fmla="*/ 216748 w 266739"/>
                <a:gd name="connsiteY209" fmla="*/ 258987 h 365831"/>
                <a:gd name="connsiteX210" fmla="*/ 216686 w 266739"/>
                <a:gd name="connsiteY210" fmla="*/ 259339 h 365831"/>
                <a:gd name="connsiteX211" fmla="*/ 216294 w 266739"/>
                <a:gd name="connsiteY211" fmla="*/ 259503 h 365831"/>
                <a:gd name="connsiteX212" fmla="*/ 215442 w 266739"/>
                <a:gd name="connsiteY212" fmla="*/ 259621 h 365831"/>
                <a:gd name="connsiteX213" fmla="*/ 214534 w 266739"/>
                <a:gd name="connsiteY213" fmla="*/ 259722 h 365831"/>
                <a:gd name="connsiteX214" fmla="*/ 213900 w 266739"/>
                <a:gd name="connsiteY214" fmla="*/ 259683 h 365831"/>
                <a:gd name="connsiteX215" fmla="*/ 213408 w 266739"/>
                <a:gd name="connsiteY215" fmla="*/ 259136 h 365831"/>
                <a:gd name="connsiteX216" fmla="*/ 212930 w 266739"/>
                <a:gd name="connsiteY216" fmla="*/ 259073 h 365831"/>
                <a:gd name="connsiteX217" fmla="*/ 212242 w 266739"/>
                <a:gd name="connsiteY217" fmla="*/ 259151 h 365831"/>
                <a:gd name="connsiteX218" fmla="*/ 211506 w 266739"/>
                <a:gd name="connsiteY218" fmla="*/ 258823 h 365831"/>
                <a:gd name="connsiteX219" fmla="*/ 210873 w 266739"/>
                <a:gd name="connsiteY219" fmla="*/ 258134 h 365831"/>
                <a:gd name="connsiteX220" fmla="*/ 209746 w 266739"/>
                <a:gd name="connsiteY220" fmla="*/ 257446 h 365831"/>
                <a:gd name="connsiteX221" fmla="*/ 208541 w 266739"/>
                <a:gd name="connsiteY221" fmla="*/ 257743 h 365831"/>
                <a:gd name="connsiteX222" fmla="*/ 207712 w 266739"/>
                <a:gd name="connsiteY222" fmla="*/ 258095 h 365831"/>
                <a:gd name="connsiteX223" fmla="*/ 206859 w 266739"/>
                <a:gd name="connsiteY223" fmla="*/ 258526 h 365831"/>
                <a:gd name="connsiteX224" fmla="*/ 206085 w 266739"/>
                <a:gd name="connsiteY224" fmla="*/ 258979 h 365831"/>
                <a:gd name="connsiteX225" fmla="*/ 205310 w 266739"/>
                <a:gd name="connsiteY225" fmla="*/ 258862 h 365831"/>
                <a:gd name="connsiteX226" fmla="*/ 204325 w 266739"/>
                <a:gd name="connsiteY226" fmla="*/ 259190 h 365831"/>
                <a:gd name="connsiteX227" fmla="*/ 203495 w 266739"/>
                <a:gd name="connsiteY227" fmla="*/ 259699 h 365831"/>
                <a:gd name="connsiteX228" fmla="*/ 202384 w 266739"/>
                <a:gd name="connsiteY228" fmla="*/ 260114 h 365831"/>
                <a:gd name="connsiteX229" fmla="*/ 201180 w 266739"/>
                <a:gd name="connsiteY229" fmla="*/ 260309 h 365831"/>
                <a:gd name="connsiteX230" fmla="*/ 199795 w 266739"/>
                <a:gd name="connsiteY230" fmla="*/ 260505 h 365831"/>
                <a:gd name="connsiteX231" fmla="*/ 198473 w 266739"/>
                <a:gd name="connsiteY231" fmla="*/ 260583 h 365831"/>
                <a:gd name="connsiteX232" fmla="*/ 196970 w 266739"/>
                <a:gd name="connsiteY232" fmla="*/ 260747 h 365831"/>
                <a:gd name="connsiteX233" fmla="*/ 196885 w 266739"/>
                <a:gd name="connsiteY233" fmla="*/ 263611 h 365831"/>
                <a:gd name="connsiteX234" fmla="*/ 196712 w 266739"/>
                <a:gd name="connsiteY234" fmla="*/ 269236 h 365831"/>
                <a:gd name="connsiteX235" fmla="*/ 196595 w 266739"/>
                <a:gd name="connsiteY235" fmla="*/ 272960 h 365831"/>
                <a:gd name="connsiteX236" fmla="*/ 196603 w 266739"/>
                <a:gd name="connsiteY236" fmla="*/ 276394 h 365831"/>
                <a:gd name="connsiteX237" fmla="*/ 197182 w 266739"/>
                <a:gd name="connsiteY237" fmla="*/ 277646 h 365831"/>
                <a:gd name="connsiteX238" fmla="*/ 199842 w 266739"/>
                <a:gd name="connsiteY238" fmla="*/ 280290 h 365831"/>
                <a:gd name="connsiteX239" fmla="*/ 201931 w 266739"/>
                <a:gd name="connsiteY239" fmla="*/ 281683 h 365831"/>
                <a:gd name="connsiteX240" fmla="*/ 203699 w 266739"/>
                <a:gd name="connsiteY240" fmla="*/ 283240 h 365831"/>
                <a:gd name="connsiteX241" fmla="*/ 205459 w 266739"/>
                <a:gd name="connsiteY241" fmla="*/ 283889 h 365831"/>
                <a:gd name="connsiteX242" fmla="*/ 206194 w 266739"/>
                <a:gd name="connsiteY242" fmla="*/ 284476 h 365831"/>
                <a:gd name="connsiteX243" fmla="*/ 206679 w 266739"/>
                <a:gd name="connsiteY243" fmla="*/ 285438 h 365831"/>
                <a:gd name="connsiteX244" fmla="*/ 206922 w 266739"/>
                <a:gd name="connsiteY244" fmla="*/ 286447 h 365831"/>
                <a:gd name="connsiteX245" fmla="*/ 207110 w 266739"/>
                <a:gd name="connsiteY245" fmla="*/ 287308 h 365831"/>
                <a:gd name="connsiteX246" fmla="*/ 206922 w 266739"/>
                <a:gd name="connsiteY246" fmla="*/ 288223 h 365831"/>
                <a:gd name="connsiteX247" fmla="*/ 206484 w 266739"/>
                <a:gd name="connsiteY247" fmla="*/ 289092 h 365831"/>
                <a:gd name="connsiteX248" fmla="*/ 206672 w 266739"/>
                <a:gd name="connsiteY248" fmla="*/ 290007 h 365831"/>
                <a:gd name="connsiteX249" fmla="*/ 207305 w 266739"/>
                <a:gd name="connsiteY249" fmla="*/ 290727 h 365831"/>
                <a:gd name="connsiteX250" fmla="*/ 207501 w 266739"/>
                <a:gd name="connsiteY250" fmla="*/ 291642 h 365831"/>
                <a:gd name="connsiteX251" fmla="*/ 207939 w 266739"/>
                <a:gd name="connsiteY251" fmla="*/ 292511 h 365831"/>
                <a:gd name="connsiteX252" fmla="*/ 208182 w 266739"/>
                <a:gd name="connsiteY252" fmla="*/ 293379 h 365831"/>
                <a:gd name="connsiteX253" fmla="*/ 208714 w 266739"/>
                <a:gd name="connsiteY253" fmla="*/ 294005 h 365831"/>
                <a:gd name="connsiteX254" fmla="*/ 209386 w 266739"/>
                <a:gd name="connsiteY254" fmla="*/ 294435 h 365831"/>
                <a:gd name="connsiteX255" fmla="*/ 210255 w 266739"/>
                <a:gd name="connsiteY255" fmla="*/ 295155 h 365831"/>
                <a:gd name="connsiteX256" fmla="*/ 210349 w 266739"/>
                <a:gd name="connsiteY256" fmla="*/ 295828 h 365831"/>
                <a:gd name="connsiteX257" fmla="*/ 210255 w 266739"/>
                <a:gd name="connsiteY257" fmla="*/ 296594 h 365831"/>
                <a:gd name="connsiteX258" fmla="*/ 210247 w 266739"/>
                <a:gd name="connsiteY258" fmla="*/ 297173 h 365831"/>
                <a:gd name="connsiteX259" fmla="*/ 211076 w 266739"/>
                <a:gd name="connsiteY259" fmla="*/ 298496 h 365831"/>
                <a:gd name="connsiteX260" fmla="*/ 211319 w 266739"/>
                <a:gd name="connsiteY260" fmla="*/ 299426 h 365831"/>
                <a:gd name="connsiteX261" fmla="*/ 210935 w 266739"/>
                <a:gd name="connsiteY261" fmla="*/ 300529 h 365831"/>
                <a:gd name="connsiteX262" fmla="*/ 210560 w 266739"/>
                <a:gd name="connsiteY262" fmla="*/ 304371 h 365831"/>
                <a:gd name="connsiteX263" fmla="*/ 209606 w 266739"/>
                <a:gd name="connsiteY263" fmla="*/ 308744 h 365831"/>
                <a:gd name="connsiteX264" fmla="*/ 208987 w 266739"/>
                <a:gd name="connsiteY264" fmla="*/ 312085 h 365831"/>
                <a:gd name="connsiteX265" fmla="*/ 207994 w 266739"/>
                <a:gd name="connsiteY265" fmla="*/ 317522 h 365831"/>
                <a:gd name="connsiteX266" fmla="*/ 206836 w 266739"/>
                <a:gd name="connsiteY266" fmla="*/ 323851 h 365831"/>
                <a:gd name="connsiteX267" fmla="*/ 205420 w 266739"/>
                <a:gd name="connsiteY267" fmla="*/ 331565 h 365831"/>
                <a:gd name="connsiteX268" fmla="*/ 204019 w 266739"/>
                <a:gd name="connsiteY268" fmla="*/ 339185 h 365831"/>
                <a:gd name="connsiteX269" fmla="*/ 202674 w 266739"/>
                <a:gd name="connsiteY269" fmla="*/ 346563 h 365831"/>
                <a:gd name="connsiteX270" fmla="*/ 201453 w 266739"/>
                <a:gd name="connsiteY270" fmla="*/ 353236 h 365831"/>
                <a:gd name="connsiteX271" fmla="*/ 200108 w 266739"/>
                <a:gd name="connsiteY271" fmla="*/ 360598 h 365831"/>
                <a:gd name="connsiteX272" fmla="*/ 199294 w 266739"/>
                <a:gd name="connsiteY272" fmla="*/ 365057 h 365831"/>
                <a:gd name="connsiteX273" fmla="*/ 198903 w 266739"/>
                <a:gd name="connsiteY273" fmla="*/ 365832 h 365831"/>
                <a:gd name="connsiteX274" fmla="*/ 197776 w 266739"/>
                <a:gd name="connsiteY274" fmla="*/ 364212 h 365831"/>
                <a:gd name="connsiteX275" fmla="*/ 196071 w 266739"/>
                <a:gd name="connsiteY275" fmla="*/ 362687 h 365831"/>
                <a:gd name="connsiteX276" fmla="*/ 194475 w 266739"/>
                <a:gd name="connsiteY276" fmla="*/ 361771 h 365831"/>
                <a:gd name="connsiteX277" fmla="*/ 193794 w 266739"/>
                <a:gd name="connsiteY277" fmla="*/ 360567 h 365831"/>
                <a:gd name="connsiteX278" fmla="*/ 192879 w 266739"/>
                <a:gd name="connsiteY278" fmla="*/ 358110 h 365831"/>
                <a:gd name="connsiteX279" fmla="*/ 191596 w 266739"/>
                <a:gd name="connsiteY279" fmla="*/ 357273 h 365831"/>
                <a:gd name="connsiteX280" fmla="*/ 190696 w 266739"/>
                <a:gd name="connsiteY280" fmla="*/ 356624 h 365831"/>
                <a:gd name="connsiteX281" fmla="*/ 189828 w 266739"/>
                <a:gd name="connsiteY281" fmla="*/ 356717 h 365831"/>
                <a:gd name="connsiteX282" fmla="*/ 188905 w 266739"/>
                <a:gd name="connsiteY282" fmla="*/ 357390 h 365831"/>
                <a:gd name="connsiteX283" fmla="*/ 187481 w 266739"/>
                <a:gd name="connsiteY283" fmla="*/ 357820 h 365831"/>
                <a:gd name="connsiteX284" fmla="*/ 186518 w 266739"/>
                <a:gd name="connsiteY284" fmla="*/ 357758 h 365831"/>
                <a:gd name="connsiteX285" fmla="*/ 182646 w 266739"/>
                <a:gd name="connsiteY285" fmla="*/ 356068 h 365831"/>
                <a:gd name="connsiteX286" fmla="*/ 182012 w 266739"/>
                <a:gd name="connsiteY286" fmla="*/ 355904 h 365831"/>
                <a:gd name="connsiteX287" fmla="*/ 184500 w 266739"/>
                <a:gd name="connsiteY287" fmla="*/ 352039 h 365831"/>
                <a:gd name="connsiteX288" fmla="*/ 188952 w 266739"/>
                <a:gd name="connsiteY288" fmla="*/ 345131 h 365831"/>
                <a:gd name="connsiteX289" fmla="*/ 191784 w 266739"/>
                <a:gd name="connsiteY289" fmla="*/ 340734 h 365831"/>
                <a:gd name="connsiteX290" fmla="*/ 194921 w 266739"/>
                <a:gd name="connsiteY290" fmla="*/ 335860 h 365831"/>
                <a:gd name="connsiteX291" fmla="*/ 196525 w 266739"/>
                <a:gd name="connsiteY291" fmla="*/ 333372 h 365831"/>
                <a:gd name="connsiteX292" fmla="*/ 196736 w 266739"/>
                <a:gd name="connsiteY292" fmla="*/ 332950 h 365831"/>
                <a:gd name="connsiteX293" fmla="*/ 196736 w 266739"/>
                <a:gd name="connsiteY293" fmla="*/ 332308 h 365831"/>
                <a:gd name="connsiteX294" fmla="*/ 196055 w 266739"/>
                <a:gd name="connsiteY294" fmla="*/ 331362 h 365831"/>
                <a:gd name="connsiteX295" fmla="*/ 194545 w 266739"/>
                <a:gd name="connsiteY295" fmla="*/ 330963 h 365831"/>
                <a:gd name="connsiteX296" fmla="*/ 192793 w 266739"/>
                <a:gd name="connsiteY296" fmla="*/ 330235 h 365831"/>
                <a:gd name="connsiteX297" fmla="*/ 191690 w 266739"/>
                <a:gd name="connsiteY297" fmla="*/ 329054 h 365831"/>
                <a:gd name="connsiteX298" fmla="*/ 190164 w 266739"/>
                <a:gd name="connsiteY298" fmla="*/ 328545 h 365831"/>
                <a:gd name="connsiteX299" fmla="*/ 188975 w 266739"/>
                <a:gd name="connsiteY299" fmla="*/ 327708 h 365831"/>
                <a:gd name="connsiteX300" fmla="*/ 186808 w 266739"/>
                <a:gd name="connsiteY300" fmla="*/ 326887 h 365831"/>
                <a:gd name="connsiteX301" fmla="*/ 185509 w 266739"/>
                <a:gd name="connsiteY301" fmla="*/ 326128 h 365831"/>
                <a:gd name="connsiteX302" fmla="*/ 183921 w 266739"/>
                <a:gd name="connsiteY302" fmla="*/ 325854 h 365831"/>
                <a:gd name="connsiteX303" fmla="*/ 182662 w 266739"/>
                <a:gd name="connsiteY303" fmla="*/ 324462 h 365831"/>
                <a:gd name="connsiteX304" fmla="*/ 178069 w 266739"/>
                <a:gd name="connsiteY304" fmla="*/ 321762 h 365831"/>
                <a:gd name="connsiteX305" fmla="*/ 176888 w 266739"/>
                <a:gd name="connsiteY305" fmla="*/ 321512 h 365831"/>
                <a:gd name="connsiteX306" fmla="*/ 175597 w 266739"/>
                <a:gd name="connsiteY306" fmla="*/ 321927 h 365831"/>
                <a:gd name="connsiteX307" fmla="*/ 173704 w 266739"/>
                <a:gd name="connsiteY307" fmla="*/ 322357 h 365831"/>
                <a:gd name="connsiteX308" fmla="*/ 171881 w 266739"/>
                <a:gd name="connsiteY308" fmla="*/ 323828 h 365831"/>
                <a:gd name="connsiteX309" fmla="*/ 169604 w 266739"/>
                <a:gd name="connsiteY309" fmla="*/ 324305 h 365831"/>
                <a:gd name="connsiteX310" fmla="*/ 167476 w 266739"/>
                <a:gd name="connsiteY310" fmla="*/ 324289 h 365831"/>
                <a:gd name="connsiteX311" fmla="*/ 166365 w 266739"/>
                <a:gd name="connsiteY311" fmla="*/ 323413 h 365831"/>
                <a:gd name="connsiteX312" fmla="*/ 165301 w 266739"/>
                <a:gd name="connsiteY312" fmla="*/ 323092 h 365831"/>
                <a:gd name="connsiteX313" fmla="*/ 163909 w 266739"/>
                <a:gd name="connsiteY313" fmla="*/ 321895 h 365831"/>
                <a:gd name="connsiteX314" fmla="*/ 161452 w 266739"/>
                <a:gd name="connsiteY314" fmla="*/ 320972 h 365831"/>
                <a:gd name="connsiteX315" fmla="*/ 159669 w 266739"/>
                <a:gd name="connsiteY315" fmla="*/ 320331 h 365831"/>
                <a:gd name="connsiteX316" fmla="*/ 158565 w 266739"/>
                <a:gd name="connsiteY316" fmla="*/ 320628 h 365831"/>
                <a:gd name="connsiteX317" fmla="*/ 157149 w 266739"/>
                <a:gd name="connsiteY317" fmla="*/ 321966 h 365831"/>
                <a:gd name="connsiteX318" fmla="*/ 155718 w 266739"/>
                <a:gd name="connsiteY318" fmla="*/ 323296 h 365831"/>
                <a:gd name="connsiteX319" fmla="*/ 154583 w 266739"/>
                <a:gd name="connsiteY319" fmla="*/ 324125 h 365831"/>
                <a:gd name="connsiteX320" fmla="*/ 153058 w 266739"/>
                <a:gd name="connsiteY320" fmla="*/ 324078 h 365831"/>
                <a:gd name="connsiteX321" fmla="*/ 151235 w 266739"/>
                <a:gd name="connsiteY321" fmla="*/ 325299 h 365831"/>
                <a:gd name="connsiteX322" fmla="*/ 149443 w 266739"/>
                <a:gd name="connsiteY322" fmla="*/ 325737 h 365831"/>
                <a:gd name="connsiteX323" fmla="*/ 147636 w 266739"/>
                <a:gd name="connsiteY323" fmla="*/ 325924 h 365831"/>
                <a:gd name="connsiteX324" fmla="*/ 145555 w 266739"/>
                <a:gd name="connsiteY324" fmla="*/ 326355 h 365831"/>
                <a:gd name="connsiteX325" fmla="*/ 143247 w 266739"/>
                <a:gd name="connsiteY325" fmla="*/ 325619 h 365831"/>
                <a:gd name="connsiteX326" fmla="*/ 141354 w 266739"/>
                <a:gd name="connsiteY326" fmla="*/ 324970 h 365831"/>
                <a:gd name="connsiteX327" fmla="*/ 140509 w 266739"/>
                <a:gd name="connsiteY327" fmla="*/ 324673 h 365831"/>
                <a:gd name="connsiteX328" fmla="*/ 139742 w 266739"/>
                <a:gd name="connsiteY328" fmla="*/ 324876 h 365831"/>
                <a:gd name="connsiteX329" fmla="*/ 138553 w 266739"/>
                <a:gd name="connsiteY329" fmla="*/ 325557 h 365831"/>
                <a:gd name="connsiteX330" fmla="*/ 136425 w 266739"/>
                <a:gd name="connsiteY330" fmla="*/ 325846 h 365831"/>
                <a:gd name="connsiteX331" fmla="*/ 134759 w 266739"/>
                <a:gd name="connsiteY331" fmla="*/ 325917 h 365831"/>
                <a:gd name="connsiteX332" fmla="*/ 133577 w 266739"/>
                <a:gd name="connsiteY332" fmla="*/ 325596 h 365831"/>
                <a:gd name="connsiteX333" fmla="*/ 132513 w 266739"/>
                <a:gd name="connsiteY333" fmla="*/ 324414 h 365831"/>
                <a:gd name="connsiteX334" fmla="*/ 130792 w 266739"/>
                <a:gd name="connsiteY334" fmla="*/ 323812 h 365831"/>
                <a:gd name="connsiteX335" fmla="*/ 128899 w 266739"/>
                <a:gd name="connsiteY335" fmla="*/ 323077 h 365831"/>
                <a:gd name="connsiteX336" fmla="*/ 128500 w 266739"/>
                <a:gd name="connsiteY336" fmla="*/ 321551 h 365831"/>
                <a:gd name="connsiteX337" fmla="*/ 128774 w 266739"/>
                <a:gd name="connsiteY337" fmla="*/ 320409 h 365831"/>
                <a:gd name="connsiteX338" fmla="*/ 129509 w 266739"/>
                <a:gd name="connsiteY338" fmla="*/ 318766 h 365831"/>
                <a:gd name="connsiteX339" fmla="*/ 129102 w 266739"/>
                <a:gd name="connsiteY339" fmla="*/ 317068 h 365831"/>
                <a:gd name="connsiteX340" fmla="*/ 128304 w 266739"/>
                <a:gd name="connsiteY340" fmla="*/ 314393 h 365831"/>
                <a:gd name="connsiteX341" fmla="*/ 127968 w 266739"/>
                <a:gd name="connsiteY341" fmla="*/ 313297 h 365831"/>
                <a:gd name="connsiteX342" fmla="*/ 127373 w 266739"/>
                <a:gd name="connsiteY342" fmla="*/ 312366 h 365831"/>
                <a:gd name="connsiteX343" fmla="*/ 126442 w 266739"/>
                <a:gd name="connsiteY343" fmla="*/ 312030 h 365831"/>
                <a:gd name="connsiteX344" fmla="*/ 124619 w 266739"/>
                <a:gd name="connsiteY344" fmla="*/ 312280 h 365831"/>
                <a:gd name="connsiteX345" fmla="*/ 122624 w 266739"/>
                <a:gd name="connsiteY345" fmla="*/ 311271 h 365831"/>
                <a:gd name="connsiteX346" fmla="*/ 121396 w 266739"/>
                <a:gd name="connsiteY346" fmla="*/ 310301 h 365831"/>
                <a:gd name="connsiteX347" fmla="*/ 120762 w 266739"/>
                <a:gd name="connsiteY347" fmla="*/ 309120 h 365831"/>
                <a:gd name="connsiteX348" fmla="*/ 121435 w 266739"/>
                <a:gd name="connsiteY348" fmla="*/ 306890 h 365831"/>
                <a:gd name="connsiteX349" fmla="*/ 120841 w 266739"/>
                <a:gd name="connsiteY349" fmla="*/ 304989 h 365831"/>
                <a:gd name="connsiteX350" fmla="*/ 119652 w 266739"/>
                <a:gd name="connsiteY350" fmla="*/ 303941 h 365831"/>
                <a:gd name="connsiteX351" fmla="*/ 118885 w 266739"/>
                <a:gd name="connsiteY351" fmla="*/ 302086 h 365831"/>
                <a:gd name="connsiteX352" fmla="*/ 117696 w 266739"/>
                <a:gd name="connsiteY352" fmla="*/ 300616 h 365831"/>
                <a:gd name="connsiteX353" fmla="*/ 116131 w 266739"/>
                <a:gd name="connsiteY353" fmla="*/ 299857 h 365831"/>
                <a:gd name="connsiteX354" fmla="*/ 114558 w 266739"/>
                <a:gd name="connsiteY354" fmla="*/ 299943 h 365831"/>
                <a:gd name="connsiteX355" fmla="*/ 113330 w 266739"/>
                <a:gd name="connsiteY355" fmla="*/ 299481 h 365831"/>
                <a:gd name="connsiteX356" fmla="*/ 111930 w 266739"/>
                <a:gd name="connsiteY356" fmla="*/ 297917 h 365831"/>
                <a:gd name="connsiteX357" fmla="*/ 110615 w 266739"/>
                <a:gd name="connsiteY357" fmla="*/ 297330 h 365831"/>
                <a:gd name="connsiteX358" fmla="*/ 109129 w 266739"/>
                <a:gd name="connsiteY358" fmla="*/ 295812 h 365831"/>
                <a:gd name="connsiteX359" fmla="*/ 106359 w 266739"/>
                <a:gd name="connsiteY359" fmla="*/ 295139 h 365831"/>
                <a:gd name="connsiteX360" fmla="*/ 104920 w 266739"/>
                <a:gd name="connsiteY360" fmla="*/ 294545 h 365831"/>
                <a:gd name="connsiteX361" fmla="*/ 104098 w 266739"/>
                <a:gd name="connsiteY361" fmla="*/ 293606 h 365831"/>
                <a:gd name="connsiteX362" fmla="*/ 102988 w 266739"/>
                <a:gd name="connsiteY362" fmla="*/ 291932 h 365831"/>
                <a:gd name="connsiteX363" fmla="*/ 103113 w 266739"/>
                <a:gd name="connsiteY363" fmla="*/ 291009 h 365831"/>
                <a:gd name="connsiteX364" fmla="*/ 102573 w 266739"/>
                <a:gd name="connsiteY364" fmla="*/ 290093 h 365831"/>
                <a:gd name="connsiteX365" fmla="*/ 102096 w 266739"/>
                <a:gd name="connsiteY365" fmla="*/ 288458 h 365831"/>
                <a:gd name="connsiteX366" fmla="*/ 101149 w 266739"/>
                <a:gd name="connsiteY366" fmla="*/ 286041 h 365831"/>
                <a:gd name="connsiteX367" fmla="*/ 100109 w 266739"/>
                <a:gd name="connsiteY367" fmla="*/ 284664 h 365831"/>
                <a:gd name="connsiteX368" fmla="*/ 99037 w 266739"/>
                <a:gd name="connsiteY368" fmla="*/ 283631 h 365831"/>
                <a:gd name="connsiteX369" fmla="*/ 98129 w 266739"/>
                <a:gd name="connsiteY369" fmla="*/ 282755 h 365831"/>
                <a:gd name="connsiteX370" fmla="*/ 96784 w 266739"/>
                <a:gd name="connsiteY370" fmla="*/ 281448 h 365831"/>
                <a:gd name="connsiteX371" fmla="*/ 95133 w 266739"/>
                <a:gd name="connsiteY371" fmla="*/ 280689 h 365831"/>
                <a:gd name="connsiteX372" fmla="*/ 93733 w 266739"/>
                <a:gd name="connsiteY372" fmla="*/ 279891 h 365831"/>
                <a:gd name="connsiteX373" fmla="*/ 93185 w 266739"/>
                <a:gd name="connsiteY373" fmla="*/ 278710 h 365831"/>
                <a:gd name="connsiteX374" fmla="*/ 92716 w 266739"/>
                <a:gd name="connsiteY374" fmla="*/ 277740 h 365831"/>
                <a:gd name="connsiteX375" fmla="*/ 91925 w 266739"/>
                <a:gd name="connsiteY375" fmla="*/ 277810 h 365831"/>
                <a:gd name="connsiteX376" fmla="*/ 90799 w 266739"/>
                <a:gd name="connsiteY376" fmla="*/ 277724 h 365831"/>
                <a:gd name="connsiteX377" fmla="*/ 89563 w 266739"/>
                <a:gd name="connsiteY377" fmla="*/ 277474 h 365831"/>
                <a:gd name="connsiteX378" fmla="*/ 88256 w 266739"/>
                <a:gd name="connsiteY378" fmla="*/ 276770 h 365831"/>
                <a:gd name="connsiteX379" fmla="*/ 87161 w 266739"/>
                <a:gd name="connsiteY379" fmla="*/ 275917 h 365831"/>
                <a:gd name="connsiteX380" fmla="*/ 85322 w 266739"/>
                <a:gd name="connsiteY380" fmla="*/ 274470 h 365831"/>
                <a:gd name="connsiteX381" fmla="*/ 84321 w 266739"/>
                <a:gd name="connsiteY381" fmla="*/ 274282 h 365831"/>
                <a:gd name="connsiteX382" fmla="*/ 83429 w 266739"/>
                <a:gd name="connsiteY382" fmla="*/ 274282 h 365831"/>
                <a:gd name="connsiteX383" fmla="*/ 82115 w 266739"/>
                <a:gd name="connsiteY383" fmla="*/ 275698 h 365831"/>
                <a:gd name="connsiteX384" fmla="*/ 78180 w 266739"/>
                <a:gd name="connsiteY384" fmla="*/ 274212 h 365831"/>
                <a:gd name="connsiteX385" fmla="*/ 74808 w 266739"/>
                <a:gd name="connsiteY385" fmla="*/ 272005 h 365831"/>
                <a:gd name="connsiteX386" fmla="*/ 71311 w 266739"/>
                <a:gd name="connsiteY386" fmla="*/ 271434 h 365831"/>
                <a:gd name="connsiteX387" fmla="*/ 69050 w 266739"/>
                <a:gd name="connsiteY387" fmla="*/ 270089 h 365831"/>
                <a:gd name="connsiteX388" fmla="*/ 66961 w 266739"/>
                <a:gd name="connsiteY388" fmla="*/ 267976 h 365831"/>
                <a:gd name="connsiteX389" fmla="*/ 65834 w 266739"/>
                <a:gd name="connsiteY389" fmla="*/ 266545 h 365831"/>
                <a:gd name="connsiteX390" fmla="*/ 64919 w 266739"/>
                <a:gd name="connsiteY390" fmla="*/ 265840 h 365831"/>
                <a:gd name="connsiteX391" fmla="*/ 60467 w 266739"/>
                <a:gd name="connsiteY391" fmla="*/ 263791 h 365831"/>
                <a:gd name="connsiteX392" fmla="*/ 59583 w 266739"/>
                <a:gd name="connsiteY392" fmla="*/ 263595 h 365831"/>
                <a:gd name="connsiteX393" fmla="*/ 57886 w 266739"/>
                <a:gd name="connsiteY393" fmla="*/ 264550 h 365831"/>
                <a:gd name="connsiteX394" fmla="*/ 57338 w 266739"/>
                <a:gd name="connsiteY394" fmla="*/ 265121 h 365831"/>
                <a:gd name="connsiteX395" fmla="*/ 57236 w 266739"/>
                <a:gd name="connsiteY395" fmla="*/ 266756 h 365831"/>
                <a:gd name="connsiteX396" fmla="*/ 57033 w 266739"/>
                <a:gd name="connsiteY396" fmla="*/ 267687 h 365831"/>
                <a:gd name="connsiteX397" fmla="*/ 55554 w 266739"/>
                <a:gd name="connsiteY397" fmla="*/ 268250 h 365831"/>
                <a:gd name="connsiteX398" fmla="*/ 53168 w 266739"/>
                <a:gd name="connsiteY398" fmla="*/ 268125 h 365831"/>
                <a:gd name="connsiteX399" fmla="*/ 51517 w 266739"/>
                <a:gd name="connsiteY399" fmla="*/ 267530 h 365831"/>
                <a:gd name="connsiteX400" fmla="*/ 50406 w 266739"/>
                <a:gd name="connsiteY400" fmla="*/ 267444 h 365831"/>
                <a:gd name="connsiteX401" fmla="*/ 50179 w 266739"/>
                <a:gd name="connsiteY401" fmla="*/ 267914 h 365831"/>
                <a:gd name="connsiteX402" fmla="*/ 49554 w 266739"/>
                <a:gd name="connsiteY402" fmla="*/ 268109 h 365831"/>
                <a:gd name="connsiteX403" fmla="*/ 48200 w 266739"/>
                <a:gd name="connsiteY403" fmla="*/ 267976 h 365831"/>
                <a:gd name="connsiteX404" fmla="*/ 46205 w 266739"/>
                <a:gd name="connsiteY404" fmla="*/ 267522 h 365831"/>
                <a:gd name="connsiteX405" fmla="*/ 44398 w 266739"/>
                <a:gd name="connsiteY405" fmla="*/ 266920 h 365831"/>
                <a:gd name="connsiteX406" fmla="*/ 41949 w 266739"/>
                <a:gd name="connsiteY406" fmla="*/ 265637 h 365831"/>
                <a:gd name="connsiteX407" fmla="*/ 40815 w 266739"/>
                <a:gd name="connsiteY407" fmla="*/ 265801 h 365831"/>
                <a:gd name="connsiteX408" fmla="*/ 38030 w 266739"/>
                <a:gd name="connsiteY408" fmla="*/ 265527 h 365831"/>
                <a:gd name="connsiteX409" fmla="*/ 35753 w 266739"/>
                <a:gd name="connsiteY409" fmla="*/ 264792 h 365831"/>
                <a:gd name="connsiteX410" fmla="*/ 35174 w 266739"/>
                <a:gd name="connsiteY410" fmla="*/ 264119 h 365831"/>
                <a:gd name="connsiteX411" fmla="*/ 34188 w 266739"/>
                <a:gd name="connsiteY411" fmla="*/ 259503 h 365831"/>
                <a:gd name="connsiteX412" fmla="*/ 33883 w 266739"/>
                <a:gd name="connsiteY412" fmla="*/ 259183 h 365831"/>
                <a:gd name="connsiteX413" fmla="*/ 32905 w 266739"/>
                <a:gd name="connsiteY413" fmla="*/ 258987 h 365831"/>
                <a:gd name="connsiteX414" fmla="*/ 31255 w 266739"/>
                <a:gd name="connsiteY414" fmla="*/ 258346 h 365831"/>
                <a:gd name="connsiteX415" fmla="*/ 30214 w 266739"/>
                <a:gd name="connsiteY415" fmla="*/ 257602 h 365831"/>
                <a:gd name="connsiteX416" fmla="*/ 29674 w 266739"/>
                <a:gd name="connsiteY416" fmla="*/ 256319 h 365831"/>
                <a:gd name="connsiteX417" fmla="*/ 29025 w 266739"/>
                <a:gd name="connsiteY417" fmla="*/ 255107 h 365831"/>
                <a:gd name="connsiteX418" fmla="*/ 26248 w 266739"/>
                <a:gd name="connsiteY418" fmla="*/ 255380 h 365831"/>
                <a:gd name="connsiteX419" fmla="*/ 21694 w 266739"/>
                <a:gd name="connsiteY419" fmla="*/ 253777 h 365831"/>
                <a:gd name="connsiteX420" fmla="*/ 18542 w 266739"/>
                <a:gd name="connsiteY420" fmla="*/ 252251 h 365831"/>
                <a:gd name="connsiteX421" fmla="*/ 15655 w 266739"/>
                <a:gd name="connsiteY421" fmla="*/ 250561 h 365831"/>
                <a:gd name="connsiteX422" fmla="*/ 11274 w 266739"/>
                <a:gd name="connsiteY422" fmla="*/ 247228 h 365831"/>
                <a:gd name="connsiteX423" fmla="*/ 9607 w 266739"/>
                <a:gd name="connsiteY423" fmla="*/ 246407 h 365831"/>
                <a:gd name="connsiteX424" fmla="*/ 7542 w 266739"/>
                <a:gd name="connsiteY424" fmla="*/ 245390 h 365831"/>
                <a:gd name="connsiteX425" fmla="*/ 6321 w 266739"/>
                <a:gd name="connsiteY425" fmla="*/ 243747 h 365831"/>
                <a:gd name="connsiteX426" fmla="*/ 4311 w 266739"/>
                <a:gd name="connsiteY426" fmla="*/ 242088 h 365831"/>
                <a:gd name="connsiteX427" fmla="*/ 3638 w 266739"/>
                <a:gd name="connsiteY427" fmla="*/ 241635 h 365831"/>
                <a:gd name="connsiteX428" fmla="*/ 3004 w 266739"/>
                <a:gd name="connsiteY428" fmla="*/ 240140 h 365831"/>
                <a:gd name="connsiteX429" fmla="*/ 0 w 266739"/>
                <a:gd name="connsiteY429" fmla="*/ 237966 h 365831"/>
                <a:gd name="connsiteX430" fmla="*/ 1486 w 266739"/>
                <a:gd name="connsiteY430" fmla="*/ 235165 h 365831"/>
                <a:gd name="connsiteX431" fmla="*/ 5101 w 266739"/>
                <a:gd name="connsiteY431" fmla="*/ 233052 h 365831"/>
                <a:gd name="connsiteX432" fmla="*/ 9842 w 266739"/>
                <a:gd name="connsiteY432" fmla="*/ 234688 h 365831"/>
                <a:gd name="connsiteX433" fmla="*/ 10421 w 266739"/>
                <a:gd name="connsiteY433" fmla="*/ 231417 h 365831"/>
                <a:gd name="connsiteX434" fmla="*/ 8707 w 266739"/>
                <a:gd name="connsiteY434" fmla="*/ 228523 h 365831"/>
                <a:gd name="connsiteX435" fmla="*/ 8966 w 266739"/>
                <a:gd name="connsiteY435" fmla="*/ 223054 h 365831"/>
                <a:gd name="connsiteX436" fmla="*/ 9521 w 266739"/>
                <a:gd name="connsiteY436" fmla="*/ 221959 h 365831"/>
                <a:gd name="connsiteX437" fmla="*/ 10773 w 266739"/>
                <a:gd name="connsiteY437" fmla="*/ 220496 h 365831"/>
                <a:gd name="connsiteX438" fmla="*/ 12400 w 266739"/>
                <a:gd name="connsiteY438" fmla="*/ 219479 h 365831"/>
                <a:gd name="connsiteX439" fmla="*/ 13355 w 266739"/>
                <a:gd name="connsiteY439" fmla="*/ 219189 h 365831"/>
                <a:gd name="connsiteX440" fmla="*/ 14982 w 266739"/>
                <a:gd name="connsiteY440" fmla="*/ 219690 h 365831"/>
                <a:gd name="connsiteX441" fmla="*/ 16007 w 266739"/>
                <a:gd name="connsiteY441" fmla="*/ 218595 h 365831"/>
                <a:gd name="connsiteX442" fmla="*/ 19871 w 266739"/>
                <a:gd name="connsiteY442" fmla="*/ 219087 h 365831"/>
                <a:gd name="connsiteX443" fmla="*/ 21045 w 266739"/>
                <a:gd name="connsiteY443" fmla="*/ 218626 h 365831"/>
                <a:gd name="connsiteX444" fmla="*/ 21851 w 266739"/>
                <a:gd name="connsiteY444" fmla="*/ 217883 h 365831"/>
                <a:gd name="connsiteX445" fmla="*/ 22797 w 266739"/>
                <a:gd name="connsiteY445" fmla="*/ 217320 h 365831"/>
                <a:gd name="connsiteX446" fmla="*/ 24002 w 266739"/>
                <a:gd name="connsiteY446" fmla="*/ 216005 h 365831"/>
                <a:gd name="connsiteX447" fmla="*/ 24699 w 266739"/>
                <a:gd name="connsiteY447" fmla="*/ 214487 h 365831"/>
                <a:gd name="connsiteX448" fmla="*/ 25278 w 266739"/>
                <a:gd name="connsiteY448" fmla="*/ 213893 h 365831"/>
                <a:gd name="connsiteX449" fmla="*/ 26615 w 266739"/>
                <a:gd name="connsiteY449" fmla="*/ 214104 h 365831"/>
                <a:gd name="connsiteX450" fmla="*/ 26740 w 266739"/>
                <a:gd name="connsiteY450" fmla="*/ 213447 h 365831"/>
                <a:gd name="connsiteX451" fmla="*/ 27429 w 266739"/>
                <a:gd name="connsiteY451" fmla="*/ 212555 h 365831"/>
                <a:gd name="connsiteX452" fmla="*/ 29768 w 266739"/>
                <a:gd name="connsiteY452" fmla="*/ 210560 h 365831"/>
                <a:gd name="connsiteX453" fmla="*/ 29745 w 266739"/>
                <a:gd name="connsiteY453" fmla="*/ 209676 h 365831"/>
                <a:gd name="connsiteX454" fmla="*/ 29088 w 266739"/>
                <a:gd name="connsiteY454" fmla="*/ 207752 h 365831"/>
                <a:gd name="connsiteX455" fmla="*/ 29252 w 266739"/>
                <a:gd name="connsiteY455" fmla="*/ 207047 h 365831"/>
                <a:gd name="connsiteX456" fmla="*/ 30605 w 266739"/>
                <a:gd name="connsiteY456" fmla="*/ 206805 h 365831"/>
                <a:gd name="connsiteX457" fmla="*/ 32209 w 266739"/>
                <a:gd name="connsiteY457" fmla="*/ 206265 h 365831"/>
                <a:gd name="connsiteX458" fmla="*/ 33062 w 266739"/>
                <a:gd name="connsiteY458" fmla="*/ 204426 h 365831"/>
                <a:gd name="connsiteX459" fmla="*/ 34118 w 266739"/>
                <a:gd name="connsiteY459" fmla="*/ 202823 h 365831"/>
                <a:gd name="connsiteX460" fmla="*/ 35323 w 266739"/>
                <a:gd name="connsiteY460" fmla="*/ 200460 h 365831"/>
                <a:gd name="connsiteX461" fmla="*/ 36653 w 266739"/>
                <a:gd name="connsiteY461" fmla="*/ 200311 h 365831"/>
                <a:gd name="connsiteX462" fmla="*/ 37357 w 266739"/>
                <a:gd name="connsiteY462" fmla="*/ 197550 h 365831"/>
                <a:gd name="connsiteX463" fmla="*/ 39148 w 266739"/>
                <a:gd name="connsiteY463" fmla="*/ 195132 h 365831"/>
                <a:gd name="connsiteX464" fmla="*/ 42794 w 266739"/>
                <a:gd name="connsiteY464" fmla="*/ 187966 h 365831"/>
                <a:gd name="connsiteX465" fmla="*/ 41691 w 266739"/>
                <a:gd name="connsiteY465" fmla="*/ 188122 h 365831"/>
                <a:gd name="connsiteX466" fmla="*/ 40815 w 266739"/>
                <a:gd name="connsiteY466" fmla="*/ 189085 h 365831"/>
                <a:gd name="connsiteX467" fmla="*/ 39821 w 266739"/>
                <a:gd name="connsiteY467" fmla="*/ 188967 h 365831"/>
                <a:gd name="connsiteX468" fmla="*/ 38687 w 266739"/>
                <a:gd name="connsiteY468" fmla="*/ 188404 h 365831"/>
                <a:gd name="connsiteX469" fmla="*/ 39015 w 266739"/>
                <a:gd name="connsiteY469" fmla="*/ 185173 h 365831"/>
                <a:gd name="connsiteX470" fmla="*/ 38366 w 266739"/>
                <a:gd name="connsiteY470" fmla="*/ 184790 h 365831"/>
                <a:gd name="connsiteX471" fmla="*/ 36606 w 266739"/>
                <a:gd name="connsiteY471" fmla="*/ 187278 h 365831"/>
                <a:gd name="connsiteX472" fmla="*/ 35088 w 266739"/>
                <a:gd name="connsiteY472" fmla="*/ 184743 h 365831"/>
                <a:gd name="connsiteX473" fmla="*/ 34947 w 266739"/>
                <a:gd name="connsiteY473" fmla="*/ 183202 h 365831"/>
                <a:gd name="connsiteX474" fmla="*/ 35589 w 266739"/>
                <a:gd name="connsiteY474" fmla="*/ 181676 h 365831"/>
                <a:gd name="connsiteX475" fmla="*/ 35495 w 266739"/>
                <a:gd name="connsiteY475" fmla="*/ 180651 h 365831"/>
                <a:gd name="connsiteX476" fmla="*/ 33038 w 266739"/>
                <a:gd name="connsiteY476" fmla="*/ 181418 h 365831"/>
                <a:gd name="connsiteX477" fmla="*/ 33156 w 266739"/>
                <a:gd name="connsiteY477" fmla="*/ 180463 h 365831"/>
                <a:gd name="connsiteX478" fmla="*/ 34681 w 266739"/>
                <a:gd name="connsiteY478" fmla="*/ 179485 h 365831"/>
                <a:gd name="connsiteX479" fmla="*/ 35377 w 266739"/>
                <a:gd name="connsiteY479" fmla="*/ 178468 h 365831"/>
                <a:gd name="connsiteX480" fmla="*/ 36708 w 266739"/>
                <a:gd name="connsiteY480" fmla="*/ 177357 h 365831"/>
                <a:gd name="connsiteX481" fmla="*/ 37263 w 266739"/>
                <a:gd name="connsiteY481" fmla="*/ 175683 h 365831"/>
                <a:gd name="connsiteX482" fmla="*/ 37584 w 266739"/>
                <a:gd name="connsiteY482" fmla="*/ 173078 h 365831"/>
                <a:gd name="connsiteX483" fmla="*/ 38186 w 266739"/>
                <a:gd name="connsiteY483" fmla="*/ 170285 h 365831"/>
                <a:gd name="connsiteX484" fmla="*/ 37740 w 266739"/>
                <a:gd name="connsiteY484" fmla="*/ 168908 h 365831"/>
                <a:gd name="connsiteX485" fmla="*/ 37021 w 266739"/>
                <a:gd name="connsiteY485" fmla="*/ 167734 h 365831"/>
                <a:gd name="connsiteX486" fmla="*/ 36418 w 266739"/>
                <a:gd name="connsiteY486" fmla="*/ 162524 h 365831"/>
                <a:gd name="connsiteX487" fmla="*/ 36582 w 266739"/>
                <a:gd name="connsiteY487" fmla="*/ 159489 h 365831"/>
                <a:gd name="connsiteX488" fmla="*/ 36269 w 266739"/>
                <a:gd name="connsiteY488" fmla="*/ 157103 h 365831"/>
                <a:gd name="connsiteX489" fmla="*/ 35643 w 266739"/>
                <a:gd name="connsiteY489" fmla="*/ 155084 h 365831"/>
                <a:gd name="connsiteX490" fmla="*/ 32725 w 266739"/>
                <a:gd name="connsiteY490" fmla="*/ 152432 h 365831"/>
                <a:gd name="connsiteX491" fmla="*/ 37333 w 266739"/>
                <a:gd name="connsiteY491" fmla="*/ 149396 h 365831"/>
                <a:gd name="connsiteX492" fmla="*/ 38984 w 266739"/>
                <a:gd name="connsiteY492" fmla="*/ 147104 h 365831"/>
                <a:gd name="connsiteX493" fmla="*/ 36888 w 266739"/>
                <a:gd name="connsiteY493" fmla="*/ 142387 h 365831"/>
                <a:gd name="connsiteX494" fmla="*/ 34149 w 266739"/>
                <a:gd name="connsiteY494" fmla="*/ 138404 h 365831"/>
                <a:gd name="connsiteX495" fmla="*/ 34071 w 266739"/>
                <a:gd name="connsiteY495" fmla="*/ 136018 h 365831"/>
                <a:gd name="connsiteX496" fmla="*/ 34791 w 266739"/>
                <a:gd name="connsiteY496" fmla="*/ 136324 h 365831"/>
                <a:gd name="connsiteX497" fmla="*/ 35714 w 266739"/>
                <a:gd name="connsiteY497" fmla="*/ 136253 h 365831"/>
                <a:gd name="connsiteX498" fmla="*/ 36551 w 266739"/>
                <a:gd name="connsiteY498" fmla="*/ 131215 h 365831"/>
                <a:gd name="connsiteX499" fmla="*/ 36355 w 266739"/>
                <a:gd name="connsiteY499" fmla="*/ 129658 h 365831"/>
                <a:gd name="connsiteX500" fmla="*/ 34814 w 266739"/>
                <a:gd name="connsiteY500" fmla="*/ 127139 h 365831"/>
                <a:gd name="connsiteX501" fmla="*/ 32905 w 266739"/>
                <a:gd name="connsiteY501" fmla="*/ 127076 h 365831"/>
                <a:gd name="connsiteX502" fmla="*/ 31231 w 266739"/>
                <a:gd name="connsiteY502" fmla="*/ 123908 h 365831"/>
                <a:gd name="connsiteX503" fmla="*/ 30269 w 266739"/>
                <a:gd name="connsiteY503" fmla="*/ 123196 h 365831"/>
                <a:gd name="connsiteX504" fmla="*/ 29494 w 266739"/>
                <a:gd name="connsiteY504" fmla="*/ 121201 h 365831"/>
                <a:gd name="connsiteX505" fmla="*/ 26795 w 266739"/>
                <a:gd name="connsiteY505" fmla="*/ 117313 h 365831"/>
                <a:gd name="connsiteX506" fmla="*/ 24659 w 266739"/>
                <a:gd name="connsiteY506" fmla="*/ 115286 h 365831"/>
                <a:gd name="connsiteX507" fmla="*/ 26263 w 266739"/>
                <a:gd name="connsiteY507" fmla="*/ 110592 h 365831"/>
                <a:gd name="connsiteX508" fmla="*/ 27664 w 266739"/>
                <a:gd name="connsiteY508" fmla="*/ 109693 h 365831"/>
                <a:gd name="connsiteX509" fmla="*/ 28117 w 266739"/>
                <a:gd name="connsiteY509" fmla="*/ 108527 h 365831"/>
                <a:gd name="connsiteX510" fmla="*/ 27570 w 266739"/>
                <a:gd name="connsiteY510" fmla="*/ 105640 h 365831"/>
                <a:gd name="connsiteX511" fmla="*/ 27726 w 266739"/>
                <a:gd name="connsiteY511" fmla="*/ 104967 h 365831"/>
                <a:gd name="connsiteX512" fmla="*/ 28055 w 266739"/>
                <a:gd name="connsiteY512" fmla="*/ 104678 h 365831"/>
                <a:gd name="connsiteX513" fmla="*/ 28383 w 266739"/>
                <a:gd name="connsiteY513" fmla="*/ 104693 h 365831"/>
                <a:gd name="connsiteX514" fmla="*/ 28947 w 266739"/>
                <a:gd name="connsiteY514" fmla="*/ 105131 h 365831"/>
                <a:gd name="connsiteX515" fmla="*/ 29995 w 266739"/>
                <a:gd name="connsiteY515" fmla="*/ 106375 h 365831"/>
                <a:gd name="connsiteX516" fmla="*/ 30871 w 266739"/>
                <a:gd name="connsiteY516" fmla="*/ 107917 h 365831"/>
                <a:gd name="connsiteX517" fmla="*/ 31575 w 266739"/>
                <a:gd name="connsiteY517" fmla="*/ 108386 h 365831"/>
                <a:gd name="connsiteX518" fmla="*/ 32639 w 266739"/>
                <a:gd name="connsiteY518" fmla="*/ 107877 h 365831"/>
                <a:gd name="connsiteX519" fmla="*/ 36754 w 266739"/>
                <a:gd name="connsiteY519" fmla="*/ 104803 h 365831"/>
                <a:gd name="connsiteX520" fmla="*/ 36488 w 266739"/>
                <a:gd name="connsiteY520" fmla="*/ 103848 h 365831"/>
                <a:gd name="connsiteX521" fmla="*/ 36864 w 266739"/>
                <a:gd name="connsiteY521" fmla="*/ 101924 h 365831"/>
                <a:gd name="connsiteX522" fmla="*/ 38241 w 266739"/>
                <a:gd name="connsiteY522" fmla="*/ 100351 h 365831"/>
                <a:gd name="connsiteX523" fmla="*/ 39712 w 266739"/>
                <a:gd name="connsiteY523" fmla="*/ 99812 h 365831"/>
                <a:gd name="connsiteX524" fmla="*/ 40150 w 266739"/>
                <a:gd name="connsiteY524" fmla="*/ 98935 h 365831"/>
                <a:gd name="connsiteX525" fmla="*/ 39798 w 266739"/>
                <a:gd name="connsiteY525" fmla="*/ 97582 h 365831"/>
                <a:gd name="connsiteX526" fmla="*/ 38249 w 266739"/>
                <a:gd name="connsiteY526" fmla="*/ 94210 h 365831"/>
                <a:gd name="connsiteX527" fmla="*/ 36872 w 266739"/>
                <a:gd name="connsiteY527" fmla="*/ 92395 h 365831"/>
                <a:gd name="connsiteX528" fmla="*/ 35988 w 266739"/>
                <a:gd name="connsiteY528" fmla="*/ 90588 h 365831"/>
                <a:gd name="connsiteX529" fmla="*/ 35518 w 266739"/>
                <a:gd name="connsiteY529" fmla="*/ 88921 h 365831"/>
                <a:gd name="connsiteX530" fmla="*/ 33954 w 266739"/>
                <a:gd name="connsiteY530" fmla="*/ 87349 h 365831"/>
                <a:gd name="connsiteX531" fmla="*/ 34611 w 266739"/>
                <a:gd name="connsiteY531" fmla="*/ 85862 h 365831"/>
                <a:gd name="connsiteX532" fmla="*/ 35823 w 266739"/>
                <a:gd name="connsiteY532" fmla="*/ 84126 h 365831"/>
                <a:gd name="connsiteX533" fmla="*/ 36238 w 266739"/>
                <a:gd name="connsiteY533" fmla="*/ 83820 h 365831"/>
                <a:gd name="connsiteX534" fmla="*/ 36895 w 266739"/>
                <a:gd name="connsiteY534" fmla="*/ 84298 h 365831"/>
                <a:gd name="connsiteX535" fmla="*/ 38710 w 266739"/>
                <a:gd name="connsiteY535" fmla="*/ 87450 h 365831"/>
                <a:gd name="connsiteX536" fmla="*/ 41597 w 266739"/>
                <a:gd name="connsiteY536" fmla="*/ 89500 h 365831"/>
                <a:gd name="connsiteX537" fmla="*/ 44625 w 266739"/>
                <a:gd name="connsiteY537" fmla="*/ 92809 h 365831"/>
                <a:gd name="connsiteX538" fmla="*/ 45869 w 266739"/>
                <a:gd name="connsiteY538" fmla="*/ 95094 h 365831"/>
                <a:gd name="connsiteX539" fmla="*/ 46855 w 266739"/>
                <a:gd name="connsiteY539" fmla="*/ 95509 h 365831"/>
                <a:gd name="connsiteX540" fmla="*/ 47707 w 266739"/>
                <a:gd name="connsiteY540" fmla="*/ 96330 h 365831"/>
                <a:gd name="connsiteX541" fmla="*/ 47332 w 266739"/>
                <a:gd name="connsiteY541" fmla="*/ 96948 h 365831"/>
                <a:gd name="connsiteX542" fmla="*/ 46385 w 266739"/>
                <a:gd name="connsiteY542" fmla="*/ 97597 h 365831"/>
                <a:gd name="connsiteX543" fmla="*/ 46111 w 266739"/>
                <a:gd name="connsiteY543" fmla="*/ 98920 h 365831"/>
                <a:gd name="connsiteX544" fmla="*/ 46729 w 266739"/>
                <a:gd name="connsiteY544" fmla="*/ 99663 h 365831"/>
                <a:gd name="connsiteX545" fmla="*/ 47379 w 266739"/>
                <a:gd name="connsiteY545" fmla="*/ 100140 h 365831"/>
                <a:gd name="connsiteX546" fmla="*/ 49147 w 266739"/>
                <a:gd name="connsiteY546" fmla="*/ 99835 h 365831"/>
                <a:gd name="connsiteX547" fmla="*/ 50117 w 266739"/>
                <a:gd name="connsiteY547" fmla="*/ 98286 h 365831"/>
                <a:gd name="connsiteX548" fmla="*/ 49467 w 266739"/>
                <a:gd name="connsiteY548" fmla="*/ 91487 h 365831"/>
                <a:gd name="connsiteX549" fmla="*/ 48451 w 266739"/>
                <a:gd name="connsiteY549" fmla="*/ 88084 h 365831"/>
                <a:gd name="connsiteX550" fmla="*/ 47269 w 266739"/>
                <a:gd name="connsiteY550" fmla="*/ 87028 h 365831"/>
                <a:gd name="connsiteX551" fmla="*/ 46213 w 266739"/>
                <a:gd name="connsiteY551" fmla="*/ 85682 h 365831"/>
                <a:gd name="connsiteX552" fmla="*/ 46925 w 266739"/>
                <a:gd name="connsiteY552" fmla="*/ 84665 h 365831"/>
                <a:gd name="connsiteX553" fmla="*/ 48810 w 266739"/>
                <a:gd name="connsiteY553" fmla="*/ 84204 h 365831"/>
                <a:gd name="connsiteX554" fmla="*/ 51283 w 266739"/>
                <a:gd name="connsiteY554" fmla="*/ 83015 h 365831"/>
                <a:gd name="connsiteX555" fmla="*/ 60342 w 266739"/>
                <a:gd name="connsiteY555" fmla="*/ 76513 h 365831"/>
                <a:gd name="connsiteX556" fmla="*/ 63448 w 266739"/>
                <a:gd name="connsiteY556" fmla="*/ 70403 h 365831"/>
                <a:gd name="connsiteX557" fmla="*/ 65826 w 266739"/>
                <a:gd name="connsiteY557" fmla="*/ 68189 h 365831"/>
                <a:gd name="connsiteX558" fmla="*/ 68510 w 266739"/>
                <a:gd name="connsiteY558" fmla="*/ 66750 h 365831"/>
                <a:gd name="connsiteX559" fmla="*/ 71796 w 266739"/>
                <a:gd name="connsiteY559" fmla="*/ 67086 h 365831"/>
                <a:gd name="connsiteX560" fmla="*/ 74346 w 266739"/>
                <a:gd name="connsiteY560" fmla="*/ 66319 h 365831"/>
                <a:gd name="connsiteX561" fmla="*/ 75136 w 266739"/>
                <a:gd name="connsiteY561" fmla="*/ 64371 h 365831"/>
                <a:gd name="connsiteX562" fmla="*/ 74440 w 266739"/>
                <a:gd name="connsiteY562" fmla="*/ 61735 h 365831"/>
                <a:gd name="connsiteX563" fmla="*/ 73462 w 266739"/>
                <a:gd name="connsiteY563" fmla="*/ 60139 h 365831"/>
                <a:gd name="connsiteX564" fmla="*/ 74401 w 266739"/>
                <a:gd name="connsiteY564" fmla="*/ 57831 h 365831"/>
                <a:gd name="connsiteX565" fmla="*/ 75379 w 266739"/>
                <a:gd name="connsiteY565" fmla="*/ 54318 h 365831"/>
                <a:gd name="connsiteX566" fmla="*/ 75308 w 266739"/>
                <a:gd name="connsiteY566" fmla="*/ 51369 h 365831"/>
                <a:gd name="connsiteX567" fmla="*/ 76568 w 266739"/>
                <a:gd name="connsiteY567" fmla="*/ 49608 h 365831"/>
                <a:gd name="connsiteX568" fmla="*/ 76130 w 266739"/>
                <a:gd name="connsiteY568" fmla="*/ 48920 h 365831"/>
                <a:gd name="connsiteX569" fmla="*/ 74291 w 266739"/>
                <a:gd name="connsiteY569" fmla="*/ 50344 h 365831"/>
                <a:gd name="connsiteX570" fmla="*/ 72836 w 266739"/>
                <a:gd name="connsiteY570" fmla="*/ 50985 h 365831"/>
                <a:gd name="connsiteX571" fmla="*/ 73658 w 266739"/>
                <a:gd name="connsiteY571" fmla="*/ 49812 h 365831"/>
                <a:gd name="connsiteX572" fmla="*/ 76232 w 266739"/>
                <a:gd name="connsiteY572" fmla="*/ 46902 h 365831"/>
                <a:gd name="connsiteX573" fmla="*/ 77569 w 266739"/>
                <a:gd name="connsiteY573" fmla="*/ 42466 h 365831"/>
                <a:gd name="connsiteX574" fmla="*/ 78594 w 266739"/>
                <a:gd name="connsiteY574" fmla="*/ 40619 h 365831"/>
                <a:gd name="connsiteX575" fmla="*/ 82224 w 266739"/>
                <a:gd name="connsiteY575" fmla="*/ 38038 h 365831"/>
                <a:gd name="connsiteX576" fmla="*/ 82944 w 266739"/>
                <a:gd name="connsiteY576" fmla="*/ 36794 h 365831"/>
                <a:gd name="connsiteX577" fmla="*/ 85690 w 266739"/>
                <a:gd name="connsiteY577" fmla="*/ 34854 h 365831"/>
                <a:gd name="connsiteX578" fmla="*/ 90110 w 266739"/>
                <a:gd name="connsiteY578" fmla="*/ 30691 h 365831"/>
                <a:gd name="connsiteX579" fmla="*/ 91800 w 266739"/>
                <a:gd name="connsiteY579" fmla="*/ 29534 h 365831"/>
                <a:gd name="connsiteX580" fmla="*/ 100367 w 266739"/>
                <a:gd name="connsiteY580" fmla="*/ 32217 h 365831"/>
                <a:gd name="connsiteX581" fmla="*/ 103089 w 266739"/>
                <a:gd name="connsiteY581" fmla="*/ 32045 h 365831"/>
                <a:gd name="connsiteX582" fmla="*/ 102604 w 266739"/>
                <a:gd name="connsiteY582" fmla="*/ 32538 h 365831"/>
                <a:gd name="connsiteX583" fmla="*/ 101345 w 266739"/>
                <a:gd name="connsiteY583" fmla="*/ 32702 h 365831"/>
                <a:gd name="connsiteX584" fmla="*/ 99530 w 266739"/>
                <a:gd name="connsiteY584" fmla="*/ 33430 h 365831"/>
                <a:gd name="connsiteX585" fmla="*/ 99005 w 266739"/>
                <a:gd name="connsiteY585" fmla="*/ 35034 h 365831"/>
                <a:gd name="connsiteX586" fmla="*/ 100234 w 266739"/>
                <a:gd name="connsiteY586" fmla="*/ 36708 h 365831"/>
                <a:gd name="connsiteX587" fmla="*/ 101540 w 266739"/>
                <a:gd name="connsiteY587" fmla="*/ 37193 h 365831"/>
                <a:gd name="connsiteX588" fmla="*/ 102651 w 266739"/>
                <a:gd name="connsiteY588" fmla="*/ 36113 h 365831"/>
                <a:gd name="connsiteX589" fmla="*/ 103754 w 266739"/>
                <a:gd name="connsiteY589" fmla="*/ 33039 h 365831"/>
                <a:gd name="connsiteX590" fmla="*/ 105530 w 266739"/>
                <a:gd name="connsiteY590" fmla="*/ 29635 h 365831"/>
                <a:gd name="connsiteX591" fmla="*/ 105945 w 266739"/>
                <a:gd name="connsiteY591" fmla="*/ 26068 h 365831"/>
                <a:gd name="connsiteX592" fmla="*/ 107204 w 266739"/>
                <a:gd name="connsiteY592" fmla="*/ 24840 h 365831"/>
                <a:gd name="connsiteX593" fmla="*/ 109043 w 266739"/>
                <a:gd name="connsiteY593" fmla="*/ 24394 h 365831"/>
                <a:gd name="connsiteX594" fmla="*/ 112329 w 266739"/>
                <a:gd name="connsiteY594" fmla="*/ 25098 h 365831"/>
                <a:gd name="connsiteX595" fmla="*/ 114824 w 266739"/>
                <a:gd name="connsiteY595" fmla="*/ 25833 h 365831"/>
                <a:gd name="connsiteX596" fmla="*/ 117430 w 266739"/>
                <a:gd name="connsiteY596" fmla="*/ 25927 h 365831"/>
                <a:gd name="connsiteX597" fmla="*/ 125417 w 266739"/>
                <a:gd name="connsiteY597" fmla="*/ 25387 h 365831"/>
                <a:gd name="connsiteX598" fmla="*/ 138404 w 266739"/>
                <a:gd name="connsiteY598" fmla="*/ 16116 h 365831"/>
                <a:gd name="connsiteX599" fmla="*/ 144436 w 266739"/>
                <a:gd name="connsiteY599" fmla="*/ 14121 h 365831"/>
                <a:gd name="connsiteX600" fmla="*/ 148215 w 266739"/>
                <a:gd name="connsiteY600" fmla="*/ 12166 h 365831"/>
                <a:gd name="connsiteX601" fmla="*/ 150625 w 266739"/>
                <a:gd name="connsiteY601" fmla="*/ 8356 h 365831"/>
                <a:gd name="connsiteX602" fmla="*/ 151274 w 266739"/>
                <a:gd name="connsiteY602" fmla="*/ 5492 h 365831"/>
                <a:gd name="connsiteX603" fmla="*/ 153050 w 266739"/>
                <a:gd name="connsiteY603" fmla="*/ 4381 h 365831"/>
                <a:gd name="connsiteX604" fmla="*/ 154912 w 266739"/>
                <a:gd name="connsiteY604" fmla="*/ 4381 h 365831"/>
                <a:gd name="connsiteX605" fmla="*/ 155764 w 266739"/>
                <a:gd name="connsiteY605" fmla="*/ 3685 h 365831"/>
                <a:gd name="connsiteX606" fmla="*/ 156030 w 266739"/>
                <a:gd name="connsiteY606" fmla="*/ 2801 h 365831"/>
                <a:gd name="connsiteX607" fmla="*/ 160521 w 266739"/>
                <a:gd name="connsiteY607" fmla="*/ 321 h 365831"/>
                <a:gd name="connsiteX608" fmla="*/ 163095 w 266739"/>
                <a:gd name="connsiteY608" fmla="*/ 0 h 365831"/>
                <a:gd name="connsiteX609" fmla="*/ 165372 w 266739"/>
                <a:gd name="connsiteY609" fmla="*/ 47 h 365831"/>
                <a:gd name="connsiteX610" fmla="*/ 170457 w 266739"/>
                <a:gd name="connsiteY610" fmla="*/ 2206 h 365831"/>
                <a:gd name="connsiteX611" fmla="*/ 172812 w 266739"/>
                <a:gd name="connsiteY611" fmla="*/ 6024 h 365831"/>
                <a:gd name="connsiteX612" fmla="*/ 173203 w 266739"/>
                <a:gd name="connsiteY612" fmla="*/ 8653 h 365831"/>
                <a:gd name="connsiteX613" fmla="*/ 169980 w 266739"/>
                <a:gd name="connsiteY613" fmla="*/ 11508 h 365831"/>
                <a:gd name="connsiteX614" fmla="*/ 169135 w 266739"/>
                <a:gd name="connsiteY614" fmla="*/ 12760 h 365831"/>
                <a:gd name="connsiteX615" fmla="*/ 19965 w 266739"/>
                <a:gd name="connsiteY615" fmla="*/ 217906 h 365831"/>
                <a:gd name="connsiteX616" fmla="*/ 19371 w 266739"/>
                <a:gd name="connsiteY616" fmla="*/ 218391 h 365831"/>
                <a:gd name="connsiteX617" fmla="*/ 18236 w 266739"/>
                <a:gd name="connsiteY617" fmla="*/ 217531 h 365831"/>
                <a:gd name="connsiteX618" fmla="*/ 17853 w 266739"/>
                <a:gd name="connsiteY618" fmla="*/ 216435 h 365831"/>
                <a:gd name="connsiteX619" fmla="*/ 18549 w 266739"/>
                <a:gd name="connsiteY619" fmla="*/ 215622 h 365831"/>
                <a:gd name="connsiteX620" fmla="*/ 19441 w 266739"/>
                <a:gd name="connsiteY620" fmla="*/ 215888 h 365831"/>
                <a:gd name="connsiteX621" fmla="*/ 19848 w 266739"/>
                <a:gd name="connsiteY621" fmla="*/ 216553 h 365831"/>
                <a:gd name="connsiteX622" fmla="*/ 19965 w 266739"/>
                <a:gd name="connsiteY622" fmla="*/ 217906 h 365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Lst>
              <a:rect l="l" t="t" r="r" b="b"/>
              <a:pathLst>
                <a:path w="266739" h="365831">
                  <a:moveTo>
                    <a:pt x="169135" y="12760"/>
                  </a:moveTo>
                  <a:lnTo>
                    <a:pt x="168345" y="13034"/>
                  </a:lnTo>
                  <a:lnTo>
                    <a:pt x="167367" y="13621"/>
                  </a:lnTo>
                  <a:lnTo>
                    <a:pt x="164386" y="14724"/>
                  </a:lnTo>
                  <a:lnTo>
                    <a:pt x="160357" y="15772"/>
                  </a:lnTo>
                  <a:lnTo>
                    <a:pt x="155115" y="17118"/>
                  </a:lnTo>
                  <a:lnTo>
                    <a:pt x="153926" y="18557"/>
                  </a:lnTo>
                  <a:lnTo>
                    <a:pt x="148739" y="27578"/>
                  </a:lnTo>
                  <a:lnTo>
                    <a:pt x="144397" y="29401"/>
                  </a:lnTo>
                  <a:lnTo>
                    <a:pt x="142817" y="30746"/>
                  </a:lnTo>
                  <a:lnTo>
                    <a:pt x="141627" y="32452"/>
                  </a:lnTo>
                  <a:lnTo>
                    <a:pt x="139038" y="35589"/>
                  </a:lnTo>
                  <a:lnTo>
                    <a:pt x="137958" y="37999"/>
                  </a:lnTo>
                  <a:lnTo>
                    <a:pt x="135103" y="43232"/>
                  </a:lnTo>
                  <a:lnTo>
                    <a:pt x="133538" y="49788"/>
                  </a:lnTo>
                  <a:lnTo>
                    <a:pt x="132944" y="53465"/>
                  </a:lnTo>
                  <a:lnTo>
                    <a:pt x="132083" y="58793"/>
                  </a:lnTo>
                  <a:lnTo>
                    <a:pt x="130816" y="61469"/>
                  </a:lnTo>
                  <a:lnTo>
                    <a:pt x="129126" y="63980"/>
                  </a:lnTo>
                  <a:lnTo>
                    <a:pt x="127303" y="66429"/>
                  </a:lnTo>
                  <a:lnTo>
                    <a:pt x="125738" y="69120"/>
                  </a:lnTo>
                  <a:lnTo>
                    <a:pt x="124408" y="71225"/>
                  </a:lnTo>
                  <a:lnTo>
                    <a:pt x="124189" y="71944"/>
                  </a:lnTo>
                  <a:lnTo>
                    <a:pt x="124838" y="72523"/>
                  </a:lnTo>
                  <a:lnTo>
                    <a:pt x="127991" y="71944"/>
                  </a:lnTo>
                  <a:lnTo>
                    <a:pt x="129235" y="71311"/>
                  </a:lnTo>
                  <a:lnTo>
                    <a:pt x="130956" y="70497"/>
                  </a:lnTo>
                  <a:lnTo>
                    <a:pt x="132036" y="70935"/>
                  </a:lnTo>
                  <a:lnTo>
                    <a:pt x="133116" y="73251"/>
                  </a:lnTo>
                  <a:lnTo>
                    <a:pt x="134336" y="73540"/>
                  </a:lnTo>
                  <a:lnTo>
                    <a:pt x="135486" y="73251"/>
                  </a:lnTo>
                  <a:lnTo>
                    <a:pt x="136707" y="73830"/>
                  </a:lnTo>
                  <a:lnTo>
                    <a:pt x="138263" y="79588"/>
                  </a:lnTo>
                  <a:lnTo>
                    <a:pt x="139586" y="84462"/>
                  </a:lnTo>
                  <a:lnTo>
                    <a:pt x="142652" y="87505"/>
                  </a:lnTo>
                  <a:lnTo>
                    <a:pt x="145046" y="89876"/>
                  </a:lnTo>
                  <a:lnTo>
                    <a:pt x="145625" y="91972"/>
                  </a:lnTo>
                  <a:lnTo>
                    <a:pt x="146196" y="94930"/>
                  </a:lnTo>
                  <a:lnTo>
                    <a:pt x="146345" y="96377"/>
                  </a:lnTo>
                  <a:lnTo>
                    <a:pt x="145594" y="97245"/>
                  </a:lnTo>
                  <a:lnTo>
                    <a:pt x="144405" y="99045"/>
                  </a:lnTo>
                  <a:lnTo>
                    <a:pt x="144108" y="102479"/>
                  </a:lnTo>
                  <a:lnTo>
                    <a:pt x="143904" y="103622"/>
                  </a:lnTo>
                  <a:lnTo>
                    <a:pt x="143685" y="106806"/>
                  </a:lnTo>
                  <a:lnTo>
                    <a:pt x="143842" y="108761"/>
                  </a:lnTo>
                  <a:lnTo>
                    <a:pt x="144483" y="110287"/>
                  </a:lnTo>
                  <a:lnTo>
                    <a:pt x="145547" y="111163"/>
                  </a:lnTo>
                  <a:lnTo>
                    <a:pt x="147706" y="111617"/>
                  </a:lnTo>
                  <a:lnTo>
                    <a:pt x="149654" y="112149"/>
                  </a:lnTo>
                  <a:lnTo>
                    <a:pt x="150773" y="114793"/>
                  </a:lnTo>
                  <a:lnTo>
                    <a:pt x="152361" y="118158"/>
                  </a:lnTo>
                  <a:lnTo>
                    <a:pt x="154067" y="119574"/>
                  </a:lnTo>
                  <a:lnTo>
                    <a:pt x="156570" y="120504"/>
                  </a:lnTo>
                  <a:lnTo>
                    <a:pt x="158362" y="120168"/>
                  </a:lnTo>
                  <a:lnTo>
                    <a:pt x="162540" y="119574"/>
                  </a:lnTo>
                  <a:lnTo>
                    <a:pt x="166131" y="119722"/>
                  </a:lnTo>
                  <a:lnTo>
                    <a:pt x="171388" y="120622"/>
                  </a:lnTo>
                  <a:lnTo>
                    <a:pt x="173344" y="120590"/>
                  </a:lnTo>
                  <a:lnTo>
                    <a:pt x="175871" y="120418"/>
                  </a:lnTo>
                  <a:lnTo>
                    <a:pt x="180322" y="118596"/>
                  </a:lnTo>
                  <a:lnTo>
                    <a:pt x="181942" y="118322"/>
                  </a:lnTo>
                  <a:lnTo>
                    <a:pt x="183741" y="118486"/>
                  </a:lnTo>
                  <a:lnTo>
                    <a:pt x="186370" y="119417"/>
                  </a:lnTo>
                  <a:lnTo>
                    <a:pt x="187794" y="120152"/>
                  </a:lnTo>
                  <a:lnTo>
                    <a:pt x="189616" y="120911"/>
                  </a:lnTo>
                  <a:lnTo>
                    <a:pt x="192277" y="121451"/>
                  </a:lnTo>
                  <a:lnTo>
                    <a:pt x="193990" y="121357"/>
                  </a:lnTo>
                  <a:lnTo>
                    <a:pt x="195288" y="121326"/>
                  </a:lnTo>
                  <a:lnTo>
                    <a:pt x="196040" y="121670"/>
                  </a:lnTo>
                  <a:lnTo>
                    <a:pt x="200225" y="126888"/>
                  </a:lnTo>
                  <a:lnTo>
                    <a:pt x="203855" y="131410"/>
                  </a:lnTo>
                  <a:lnTo>
                    <a:pt x="207016" y="135205"/>
                  </a:lnTo>
                  <a:lnTo>
                    <a:pt x="210435" y="139296"/>
                  </a:lnTo>
                  <a:lnTo>
                    <a:pt x="210701" y="139539"/>
                  </a:lnTo>
                  <a:lnTo>
                    <a:pt x="212242" y="139015"/>
                  </a:lnTo>
                  <a:lnTo>
                    <a:pt x="213259" y="139242"/>
                  </a:lnTo>
                  <a:lnTo>
                    <a:pt x="214198" y="140071"/>
                  </a:lnTo>
                  <a:lnTo>
                    <a:pt x="215817" y="139727"/>
                  </a:lnTo>
                  <a:lnTo>
                    <a:pt x="218117" y="138209"/>
                  </a:lnTo>
                  <a:lnTo>
                    <a:pt x="221466" y="137904"/>
                  </a:lnTo>
                  <a:lnTo>
                    <a:pt x="225870" y="138811"/>
                  </a:lnTo>
                  <a:lnTo>
                    <a:pt x="231683" y="138811"/>
                  </a:lnTo>
                  <a:lnTo>
                    <a:pt x="238896" y="137912"/>
                  </a:lnTo>
                  <a:lnTo>
                    <a:pt x="243379" y="136934"/>
                  </a:lnTo>
                  <a:lnTo>
                    <a:pt x="245132" y="135878"/>
                  </a:lnTo>
                  <a:lnTo>
                    <a:pt x="248026" y="135987"/>
                  </a:lnTo>
                  <a:lnTo>
                    <a:pt x="251523" y="136934"/>
                  </a:lnTo>
                  <a:lnTo>
                    <a:pt x="253409" y="138279"/>
                  </a:lnTo>
                  <a:lnTo>
                    <a:pt x="253636" y="139602"/>
                  </a:lnTo>
                  <a:lnTo>
                    <a:pt x="254340" y="141675"/>
                  </a:lnTo>
                  <a:lnTo>
                    <a:pt x="253581" y="143771"/>
                  </a:lnTo>
                  <a:lnTo>
                    <a:pt x="251359" y="145892"/>
                  </a:lnTo>
                  <a:lnTo>
                    <a:pt x="250123" y="148606"/>
                  </a:lnTo>
                  <a:lnTo>
                    <a:pt x="249880" y="151908"/>
                  </a:lnTo>
                  <a:lnTo>
                    <a:pt x="248730" y="154349"/>
                  </a:lnTo>
                  <a:lnTo>
                    <a:pt x="246673" y="155929"/>
                  </a:lnTo>
                  <a:lnTo>
                    <a:pt x="245867" y="158229"/>
                  </a:lnTo>
                  <a:lnTo>
                    <a:pt x="246321" y="161249"/>
                  </a:lnTo>
                  <a:lnTo>
                    <a:pt x="246102" y="165661"/>
                  </a:lnTo>
                  <a:lnTo>
                    <a:pt x="245202" y="171466"/>
                  </a:lnTo>
                  <a:lnTo>
                    <a:pt x="245202" y="174932"/>
                  </a:lnTo>
                  <a:lnTo>
                    <a:pt x="246102" y="176066"/>
                  </a:lnTo>
                  <a:lnTo>
                    <a:pt x="246516" y="177694"/>
                  </a:lnTo>
                  <a:lnTo>
                    <a:pt x="246446" y="179814"/>
                  </a:lnTo>
                  <a:lnTo>
                    <a:pt x="246782" y="181691"/>
                  </a:lnTo>
                  <a:lnTo>
                    <a:pt x="247901" y="184132"/>
                  </a:lnTo>
                  <a:lnTo>
                    <a:pt x="249458" y="188991"/>
                  </a:lnTo>
                  <a:lnTo>
                    <a:pt x="250757" y="191080"/>
                  </a:lnTo>
                  <a:lnTo>
                    <a:pt x="251891" y="191846"/>
                  </a:lnTo>
                  <a:lnTo>
                    <a:pt x="253041" y="192785"/>
                  </a:lnTo>
                  <a:lnTo>
                    <a:pt x="256358" y="197753"/>
                  </a:lnTo>
                  <a:lnTo>
                    <a:pt x="257164" y="198801"/>
                  </a:lnTo>
                  <a:lnTo>
                    <a:pt x="256922" y="199717"/>
                  </a:lnTo>
                  <a:lnTo>
                    <a:pt x="256609" y="200397"/>
                  </a:lnTo>
                  <a:lnTo>
                    <a:pt x="256225" y="200836"/>
                  </a:lnTo>
                  <a:lnTo>
                    <a:pt x="252689" y="203793"/>
                  </a:lnTo>
                  <a:lnTo>
                    <a:pt x="245664" y="210224"/>
                  </a:lnTo>
                  <a:lnTo>
                    <a:pt x="245085" y="211037"/>
                  </a:lnTo>
                  <a:lnTo>
                    <a:pt x="245132" y="212383"/>
                  </a:lnTo>
                  <a:lnTo>
                    <a:pt x="247166" y="211514"/>
                  </a:lnTo>
                  <a:lnTo>
                    <a:pt x="249348" y="212242"/>
                  </a:lnTo>
                  <a:lnTo>
                    <a:pt x="250413" y="212383"/>
                  </a:lnTo>
                  <a:lnTo>
                    <a:pt x="250897" y="212915"/>
                  </a:lnTo>
                  <a:lnTo>
                    <a:pt x="251531" y="214652"/>
                  </a:lnTo>
                  <a:lnTo>
                    <a:pt x="252259" y="214941"/>
                  </a:lnTo>
                  <a:lnTo>
                    <a:pt x="253323" y="215661"/>
                  </a:lnTo>
                  <a:lnTo>
                    <a:pt x="255404" y="217492"/>
                  </a:lnTo>
                  <a:lnTo>
                    <a:pt x="257148" y="219416"/>
                  </a:lnTo>
                  <a:lnTo>
                    <a:pt x="258455" y="220339"/>
                  </a:lnTo>
                  <a:lnTo>
                    <a:pt x="259378" y="221200"/>
                  </a:lnTo>
                  <a:lnTo>
                    <a:pt x="259668" y="222452"/>
                  </a:lnTo>
                  <a:lnTo>
                    <a:pt x="259284" y="223704"/>
                  </a:lnTo>
                  <a:lnTo>
                    <a:pt x="260380" y="226606"/>
                  </a:lnTo>
                  <a:lnTo>
                    <a:pt x="261123" y="227506"/>
                  </a:lnTo>
                  <a:lnTo>
                    <a:pt x="261514" y="228609"/>
                  </a:lnTo>
                  <a:lnTo>
                    <a:pt x="261123" y="229720"/>
                  </a:lnTo>
                  <a:lnTo>
                    <a:pt x="262046" y="231018"/>
                  </a:lnTo>
                  <a:lnTo>
                    <a:pt x="263047" y="233577"/>
                  </a:lnTo>
                  <a:lnTo>
                    <a:pt x="264268" y="236698"/>
                  </a:lnTo>
                  <a:lnTo>
                    <a:pt x="264416" y="238435"/>
                  </a:lnTo>
                  <a:lnTo>
                    <a:pt x="264925" y="239233"/>
                  </a:lnTo>
                  <a:lnTo>
                    <a:pt x="265527" y="241549"/>
                  </a:lnTo>
                  <a:lnTo>
                    <a:pt x="266552" y="243724"/>
                  </a:lnTo>
                  <a:lnTo>
                    <a:pt x="266310" y="245210"/>
                  </a:lnTo>
                  <a:lnTo>
                    <a:pt x="266740" y="246673"/>
                  </a:lnTo>
                  <a:lnTo>
                    <a:pt x="262586" y="247651"/>
                  </a:lnTo>
                  <a:lnTo>
                    <a:pt x="262210" y="247494"/>
                  </a:lnTo>
                  <a:lnTo>
                    <a:pt x="261960" y="246955"/>
                  </a:lnTo>
                  <a:lnTo>
                    <a:pt x="262077" y="242800"/>
                  </a:lnTo>
                  <a:lnTo>
                    <a:pt x="262038" y="238106"/>
                  </a:lnTo>
                  <a:lnTo>
                    <a:pt x="261397" y="236182"/>
                  </a:lnTo>
                  <a:lnTo>
                    <a:pt x="259495" y="233099"/>
                  </a:lnTo>
                  <a:lnTo>
                    <a:pt x="256976" y="229016"/>
                  </a:lnTo>
                  <a:lnTo>
                    <a:pt x="256288" y="227842"/>
                  </a:lnTo>
                  <a:lnTo>
                    <a:pt x="255224" y="227169"/>
                  </a:lnTo>
                  <a:lnTo>
                    <a:pt x="253964" y="227075"/>
                  </a:lnTo>
                  <a:lnTo>
                    <a:pt x="253041" y="227365"/>
                  </a:lnTo>
                  <a:lnTo>
                    <a:pt x="251805" y="228124"/>
                  </a:lnTo>
                  <a:lnTo>
                    <a:pt x="250639" y="228953"/>
                  </a:lnTo>
                  <a:lnTo>
                    <a:pt x="248386" y="231417"/>
                  </a:lnTo>
                  <a:lnTo>
                    <a:pt x="246117" y="234296"/>
                  </a:lnTo>
                  <a:lnTo>
                    <a:pt x="244787" y="234946"/>
                  </a:lnTo>
                  <a:lnTo>
                    <a:pt x="243457" y="235212"/>
                  </a:lnTo>
                  <a:lnTo>
                    <a:pt x="242284" y="235126"/>
                  </a:lnTo>
                  <a:lnTo>
                    <a:pt x="241337" y="234351"/>
                  </a:lnTo>
                  <a:lnTo>
                    <a:pt x="240367" y="232778"/>
                  </a:lnTo>
                  <a:lnTo>
                    <a:pt x="239201" y="230690"/>
                  </a:lnTo>
                  <a:lnTo>
                    <a:pt x="237809" y="230009"/>
                  </a:lnTo>
                  <a:lnTo>
                    <a:pt x="237269" y="230651"/>
                  </a:lnTo>
                  <a:lnTo>
                    <a:pt x="236807" y="231879"/>
                  </a:lnTo>
                  <a:lnTo>
                    <a:pt x="236448" y="233099"/>
                  </a:lnTo>
                  <a:lnTo>
                    <a:pt x="237386" y="234648"/>
                  </a:lnTo>
                  <a:lnTo>
                    <a:pt x="238192" y="235846"/>
                  </a:lnTo>
                  <a:lnTo>
                    <a:pt x="236807" y="235806"/>
                  </a:lnTo>
                  <a:lnTo>
                    <a:pt x="232333" y="235806"/>
                  </a:lnTo>
                  <a:lnTo>
                    <a:pt x="227169" y="235806"/>
                  </a:lnTo>
                  <a:lnTo>
                    <a:pt x="222013" y="235806"/>
                  </a:lnTo>
                  <a:lnTo>
                    <a:pt x="217382" y="235806"/>
                  </a:lnTo>
                  <a:lnTo>
                    <a:pt x="213095" y="235806"/>
                  </a:lnTo>
                  <a:lnTo>
                    <a:pt x="211460" y="235705"/>
                  </a:lnTo>
                  <a:lnTo>
                    <a:pt x="209793" y="235001"/>
                  </a:lnTo>
                  <a:lnTo>
                    <a:pt x="208197" y="234672"/>
                  </a:lnTo>
                  <a:lnTo>
                    <a:pt x="207352" y="234727"/>
                  </a:lnTo>
                  <a:lnTo>
                    <a:pt x="205842" y="235407"/>
                  </a:lnTo>
                  <a:lnTo>
                    <a:pt x="203879" y="235509"/>
                  </a:lnTo>
                  <a:lnTo>
                    <a:pt x="202557" y="236158"/>
                  </a:lnTo>
                  <a:lnTo>
                    <a:pt x="201492" y="236080"/>
                  </a:lnTo>
                  <a:lnTo>
                    <a:pt x="201477" y="239679"/>
                  </a:lnTo>
                  <a:lnTo>
                    <a:pt x="201446" y="244803"/>
                  </a:lnTo>
                  <a:lnTo>
                    <a:pt x="201414" y="250241"/>
                  </a:lnTo>
                  <a:lnTo>
                    <a:pt x="202603" y="249826"/>
                  </a:lnTo>
                  <a:lnTo>
                    <a:pt x="203628" y="249865"/>
                  </a:lnTo>
                  <a:lnTo>
                    <a:pt x="204379" y="250248"/>
                  </a:lnTo>
                  <a:lnTo>
                    <a:pt x="206492" y="249935"/>
                  </a:lnTo>
                  <a:lnTo>
                    <a:pt x="207657" y="250100"/>
                  </a:lnTo>
                  <a:lnTo>
                    <a:pt x="208768" y="250241"/>
                  </a:lnTo>
                  <a:lnTo>
                    <a:pt x="209793" y="250256"/>
                  </a:lnTo>
                  <a:lnTo>
                    <a:pt x="210427" y="250686"/>
                  </a:lnTo>
                  <a:lnTo>
                    <a:pt x="211272" y="250608"/>
                  </a:lnTo>
                  <a:lnTo>
                    <a:pt x="212179" y="250131"/>
                  </a:lnTo>
                  <a:lnTo>
                    <a:pt x="213267" y="250428"/>
                  </a:lnTo>
                  <a:lnTo>
                    <a:pt x="214433" y="251195"/>
                  </a:lnTo>
                  <a:lnTo>
                    <a:pt x="215183" y="252337"/>
                  </a:lnTo>
                  <a:lnTo>
                    <a:pt x="215856" y="253753"/>
                  </a:lnTo>
                  <a:lnTo>
                    <a:pt x="216529" y="254504"/>
                  </a:lnTo>
                  <a:lnTo>
                    <a:pt x="216490" y="255858"/>
                  </a:lnTo>
                  <a:lnTo>
                    <a:pt x="216467" y="256922"/>
                  </a:lnTo>
                  <a:lnTo>
                    <a:pt x="216232" y="257806"/>
                  </a:lnTo>
                  <a:lnTo>
                    <a:pt x="216529" y="258377"/>
                  </a:lnTo>
                  <a:lnTo>
                    <a:pt x="216748" y="258987"/>
                  </a:lnTo>
                  <a:lnTo>
                    <a:pt x="216686" y="259339"/>
                  </a:lnTo>
                  <a:lnTo>
                    <a:pt x="216294" y="259503"/>
                  </a:lnTo>
                  <a:lnTo>
                    <a:pt x="215442" y="259621"/>
                  </a:lnTo>
                  <a:lnTo>
                    <a:pt x="214534" y="259722"/>
                  </a:lnTo>
                  <a:lnTo>
                    <a:pt x="213900" y="259683"/>
                  </a:lnTo>
                  <a:lnTo>
                    <a:pt x="213408" y="259136"/>
                  </a:lnTo>
                  <a:lnTo>
                    <a:pt x="212930" y="259073"/>
                  </a:lnTo>
                  <a:lnTo>
                    <a:pt x="212242" y="259151"/>
                  </a:lnTo>
                  <a:lnTo>
                    <a:pt x="211506" y="258823"/>
                  </a:lnTo>
                  <a:lnTo>
                    <a:pt x="210873" y="258134"/>
                  </a:lnTo>
                  <a:lnTo>
                    <a:pt x="209746" y="257446"/>
                  </a:lnTo>
                  <a:lnTo>
                    <a:pt x="208541" y="257743"/>
                  </a:lnTo>
                  <a:lnTo>
                    <a:pt x="207712" y="258095"/>
                  </a:lnTo>
                  <a:lnTo>
                    <a:pt x="206859" y="258526"/>
                  </a:lnTo>
                  <a:lnTo>
                    <a:pt x="206085" y="258979"/>
                  </a:lnTo>
                  <a:lnTo>
                    <a:pt x="205310" y="258862"/>
                  </a:lnTo>
                  <a:lnTo>
                    <a:pt x="204325" y="259190"/>
                  </a:lnTo>
                  <a:lnTo>
                    <a:pt x="203495" y="259699"/>
                  </a:lnTo>
                  <a:lnTo>
                    <a:pt x="202384" y="260114"/>
                  </a:lnTo>
                  <a:lnTo>
                    <a:pt x="201180" y="260309"/>
                  </a:lnTo>
                  <a:lnTo>
                    <a:pt x="199795" y="260505"/>
                  </a:lnTo>
                  <a:lnTo>
                    <a:pt x="198473" y="260583"/>
                  </a:lnTo>
                  <a:lnTo>
                    <a:pt x="196970" y="260747"/>
                  </a:lnTo>
                  <a:lnTo>
                    <a:pt x="196885" y="263611"/>
                  </a:lnTo>
                  <a:lnTo>
                    <a:pt x="196712" y="269236"/>
                  </a:lnTo>
                  <a:lnTo>
                    <a:pt x="196595" y="272960"/>
                  </a:lnTo>
                  <a:lnTo>
                    <a:pt x="196603" y="276394"/>
                  </a:lnTo>
                  <a:lnTo>
                    <a:pt x="197182" y="277646"/>
                  </a:lnTo>
                  <a:lnTo>
                    <a:pt x="199842" y="280290"/>
                  </a:lnTo>
                  <a:lnTo>
                    <a:pt x="201931" y="281683"/>
                  </a:lnTo>
                  <a:lnTo>
                    <a:pt x="203699" y="283240"/>
                  </a:lnTo>
                  <a:lnTo>
                    <a:pt x="205459" y="283889"/>
                  </a:lnTo>
                  <a:lnTo>
                    <a:pt x="206194" y="284476"/>
                  </a:lnTo>
                  <a:lnTo>
                    <a:pt x="206679" y="285438"/>
                  </a:lnTo>
                  <a:lnTo>
                    <a:pt x="206922" y="286447"/>
                  </a:lnTo>
                  <a:lnTo>
                    <a:pt x="207110" y="287308"/>
                  </a:lnTo>
                  <a:lnTo>
                    <a:pt x="206922" y="288223"/>
                  </a:lnTo>
                  <a:lnTo>
                    <a:pt x="206484" y="289092"/>
                  </a:lnTo>
                  <a:lnTo>
                    <a:pt x="206672" y="290007"/>
                  </a:lnTo>
                  <a:lnTo>
                    <a:pt x="207305" y="290727"/>
                  </a:lnTo>
                  <a:lnTo>
                    <a:pt x="207501" y="291642"/>
                  </a:lnTo>
                  <a:lnTo>
                    <a:pt x="207939" y="292511"/>
                  </a:lnTo>
                  <a:lnTo>
                    <a:pt x="208182" y="293379"/>
                  </a:lnTo>
                  <a:lnTo>
                    <a:pt x="208714" y="294005"/>
                  </a:lnTo>
                  <a:lnTo>
                    <a:pt x="209386" y="294435"/>
                  </a:lnTo>
                  <a:lnTo>
                    <a:pt x="210255" y="295155"/>
                  </a:lnTo>
                  <a:lnTo>
                    <a:pt x="210349" y="295828"/>
                  </a:lnTo>
                  <a:lnTo>
                    <a:pt x="210255" y="296594"/>
                  </a:lnTo>
                  <a:lnTo>
                    <a:pt x="210247" y="297173"/>
                  </a:lnTo>
                  <a:lnTo>
                    <a:pt x="211076" y="298496"/>
                  </a:lnTo>
                  <a:lnTo>
                    <a:pt x="211319" y="299426"/>
                  </a:lnTo>
                  <a:lnTo>
                    <a:pt x="210935" y="300529"/>
                  </a:lnTo>
                  <a:lnTo>
                    <a:pt x="210560" y="304371"/>
                  </a:lnTo>
                  <a:lnTo>
                    <a:pt x="209606" y="308744"/>
                  </a:lnTo>
                  <a:lnTo>
                    <a:pt x="208987" y="312085"/>
                  </a:lnTo>
                  <a:lnTo>
                    <a:pt x="207994" y="317522"/>
                  </a:lnTo>
                  <a:lnTo>
                    <a:pt x="206836" y="323851"/>
                  </a:lnTo>
                  <a:lnTo>
                    <a:pt x="205420" y="331565"/>
                  </a:lnTo>
                  <a:lnTo>
                    <a:pt x="204019" y="339185"/>
                  </a:lnTo>
                  <a:lnTo>
                    <a:pt x="202674" y="346563"/>
                  </a:lnTo>
                  <a:lnTo>
                    <a:pt x="201453" y="353236"/>
                  </a:lnTo>
                  <a:lnTo>
                    <a:pt x="200108" y="360598"/>
                  </a:lnTo>
                  <a:lnTo>
                    <a:pt x="199294" y="365057"/>
                  </a:lnTo>
                  <a:lnTo>
                    <a:pt x="198903" y="365832"/>
                  </a:lnTo>
                  <a:lnTo>
                    <a:pt x="197776" y="364212"/>
                  </a:lnTo>
                  <a:lnTo>
                    <a:pt x="196071" y="362687"/>
                  </a:lnTo>
                  <a:lnTo>
                    <a:pt x="194475" y="361771"/>
                  </a:lnTo>
                  <a:lnTo>
                    <a:pt x="193794" y="360567"/>
                  </a:lnTo>
                  <a:lnTo>
                    <a:pt x="192879" y="358110"/>
                  </a:lnTo>
                  <a:lnTo>
                    <a:pt x="191596" y="357273"/>
                  </a:lnTo>
                  <a:lnTo>
                    <a:pt x="190696" y="356624"/>
                  </a:lnTo>
                  <a:lnTo>
                    <a:pt x="189828" y="356717"/>
                  </a:lnTo>
                  <a:lnTo>
                    <a:pt x="188905" y="357390"/>
                  </a:lnTo>
                  <a:lnTo>
                    <a:pt x="187481" y="357820"/>
                  </a:lnTo>
                  <a:lnTo>
                    <a:pt x="186518" y="357758"/>
                  </a:lnTo>
                  <a:lnTo>
                    <a:pt x="182646" y="356068"/>
                  </a:lnTo>
                  <a:lnTo>
                    <a:pt x="182012" y="355904"/>
                  </a:lnTo>
                  <a:lnTo>
                    <a:pt x="184500" y="352039"/>
                  </a:lnTo>
                  <a:lnTo>
                    <a:pt x="188952" y="345131"/>
                  </a:lnTo>
                  <a:lnTo>
                    <a:pt x="191784" y="340734"/>
                  </a:lnTo>
                  <a:lnTo>
                    <a:pt x="194921" y="335860"/>
                  </a:lnTo>
                  <a:lnTo>
                    <a:pt x="196525" y="333372"/>
                  </a:lnTo>
                  <a:lnTo>
                    <a:pt x="196736" y="332950"/>
                  </a:lnTo>
                  <a:lnTo>
                    <a:pt x="196736" y="332308"/>
                  </a:lnTo>
                  <a:lnTo>
                    <a:pt x="196055" y="331362"/>
                  </a:lnTo>
                  <a:lnTo>
                    <a:pt x="194545" y="330963"/>
                  </a:lnTo>
                  <a:lnTo>
                    <a:pt x="192793" y="330235"/>
                  </a:lnTo>
                  <a:lnTo>
                    <a:pt x="191690" y="329054"/>
                  </a:lnTo>
                  <a:lnTo>
                    <a:pt x="190164" y="328545"/>
                  </a:lnTo>
                  <a:lnTo>
                    <a:pt x="188975" y="327708"/>
                  </a:lnTo>
                  <a:lnTo>
                    <a:pt x="186808" y="326887"/>
                  </a:lnTo>
                  <a:lnTo>
                    <a:pt x="185509" y="326128"/>
                  </a:lnTo>
                  <a:lnTo>
                    <a:pt x="183921" y="325854"/>
                  </a:lnTo>
                  <a:lnTo>
                    <a:pt x="182662" y="324462"/>
                  </a:lnTo>
                  <a:lnTo>
                    <a:pt x="178069" y="321762"/>
                  </a:lnTo>
                  <a:lnTo>
                    <a:pt x="176888" y="321512"/>
                  </a:lnTo>
                  <a:lnTo>
                    <a:pt x="175597" y="321927"/>
                  </a:lnTo>
                  <a:lnTo>
                    <a:pt x="173704" y="322357"/>
                  </a:lnTo>
                  <a:lnTo>
                    <a:pt x="171881" y="323828"/>
                  </a:lnTo>
                  <a:lnTo>
                    <a:pt x="169604" y="324305"/>
                  </a:lnTo>
                  <a:lnTo>
                    <a:pt x="167476" y="324289"/>
                  </a:lnTo>
                  <a:lnTo>
                    <a:pt x="166365" y="323413"/>
                  </a:lnTo>
                  <a:lnTo>
                    <a:pt x="165301" y="323092"/>
                  </a:lnTo>
                  <a:lnTo>
                    <a:pt x="163909" y="321895"/>
                  </a:lnTo>
                  <a:lnTo>
                    <a:pt x="161452" y="320972"/>
                  </a:lnTo>
                  <a:lnTo>
                    <a:pt x="159669" y="320331"/>
                  </a:lnTo>
                  <a:lnTo>
                    <a:pt x="158565" y="320628"/>
                  </a:lnTo>
                  <a:lnTo>
                    <a:pt x="157149" y="321966"/>
                  </a:lnTo>
                  <a:lnTo>
                    <a:pt x="155718" y="323296"/>
                  </a:lnTo>
                  <a:lnTo>
                    <a:pt x="154583" y="324125"/>
                  </a:lnTo>
                  <a:lnTo>
                    <a:pt x="153058" y="324078"/>
                  </a:lnTo>
                  <a:lnTo>
                    <a:pt x="151235" y="325299"/>
                  </a:lnTo>
                  <a:lnTo>
                    <a:pt x="149443" y="325737"/>
                  </a:lnTo>
                  <a:lnTo>
                    <a:pt x="147636" y="325924"/>
                  </a:lnTo>
                  <a:lnTo>
                    <a:pt x="145555" y="326355"/>
                  </a:lnTo>
                  <a:lnTo>
                    <a:pt x="143247" y="325619"/>
                  </a:lnTo>
                  <a:lnTo>
                    <a:pt x="141354" y="324970"/>
                  </a:lnTo>
                  <a:lnTo>
                    <a:pt x="140509" y="324673"/>
                  </a:lnTo>
                  <a:lnTo>
                    <a:pt x="139742" y="324876"/>
                  </a:lnTo>
                  <a:lnTo>
                    <a:pt x="138553" y="325557"/>
                  </a:lnTo>
                  <a:lnTo>
                    <a:pt x="136425" y="325846"/>
                  </a:lnTo>
                  <a:lnTo>
                    <a:pt x="134759" y="325917"/>
                  </a:lnTo>
                  <a:lnTo>
                    <a:pt x="133577" y="325596"/>
                  </a:lnTo>
                  <a:lnTo>
                    <a:pt x="132513" y="324414"/>
                  </a:lnTo>
                  <a:lnTo>
                    <a:pt x="130792" y="323812"/>
                  </a:lnTo>
                  <a:lnTo>
                    <a:pt x="128899" y="323077"/>
                  </a:lnTo>
                  <a:lnTo>
                    <a:pt x="128500" y="321551"/>
                  </a:lnTo>
                  <a:lnTo>
                    <a:pt x="128774" y="320409"/>
                  </a:lnTo>
                  <a:lnTo>
                    <a:pt x="129509" y="318766"/>
                  </a:lnTo>
                  <a:lnTo>
                    <a:pt x="129102" y="317068"/>
                  </a:lnTo>
                  <a:lnTo>
                    <a:pt x="128304" y="314393"/>
                  </a:lnTo>
                  <a:lnTo>
                    <a:pt x="127968" y="313297"/>
                  </a:lnTo>
                  <a:lnTo>
                    <a:pt x="127373" y="312366"/>
                  </a:lnTo>
                  <a:lnTo>
                    <a:pt x="126442" y="312030"/>
                  </a:lnTo>
                  <a:lnTo>
                    <a:pt x="124619" y="312280"/>
                  </a:lnTo>
                  <a:lnTo>
                    <a:pt x="122624" y="311271"/>
                  </a:lnTo>
                  <a:lnTo>
                    <a:pt x="121396" y="310301"/>
                  </a:lnTo>
                  <a:lnTo>
                    <a:pt x="120762" y="309120"/>
                  </a:lnTo>
                  <a:lnTo>
                    <a:pt x="121435" y="306890"/>
                  </a:lnTo>
                  <a:lnTo>
                    <a:pt x="120841" y="304989"/>
                  </a:lnTo>
                  <a:lnTo>
                    <a:pt x="119652" y="303941"/>
                  </a:lnTo>
                  <a:lnTo>
                    <a:pt x="118885" y="302086"/>
                  </a:lnTo>
                  <a:lnTo>
                    <a:pt x="117696" y="300616"/>
                  </a:lnTo>
                  <a:lnTo>
                    <a:pt x="116131" y="299857"/>
                  </a:lnTo>
                  <a:lnTo>
                    <a:pt x="114558" y="299943"/>
                  </a:lnTo>
                  <a:lnTo>
                    <a:pt x="113330" y="299481"/>
                  </a:lnTo>
                  <a:lnTo>
                    <a:pt x="111930" y="297917"/>
                  </a:lnTo>
                  <a:lnTo>
                    <a:pt x="110615" y="297330"/>
                  </a:lnTo>
                  <a:lnTo>
                    <a:pt x="109129" y="295812"/>
                  </a:lnTo>
                  <a:lnTo>
                    <a:pt x="106359" y="295139"/>
                  </a:lnTo>
                  <a:lnTo>
                    <a:pt x="104920" y="294545"/>
                  </a:lnTo>
                  <a:lnTo>
                    <a:pt x="104098" y="293606"/>
                  </a:lnTo>
                  <a:lnTo>
                    <a:pt x="102988" y="291932"/>
                  </a:lnTo>
                  <a:lnTo>
                    <a:pt x="103113" y="291009"/>
                  </a:lnTo>
                  <a:lnTo>
                    <a:pt x="102573" y="290093"/>
                  </a:lnTo>
                  <a:lnTo>
                    <a:pt x="102096" y="288458"/>
                  </a:lnTo>
                  <a:lnTo>
                    <a:pt x="101149" y="286041"/>
                  </a:lnTo>
                  <a:lnTo>
                    <a:pt x="100109" y="284664"/>
                  </a:lnTo>
                  <a:lnTo>
                    <a:pt x="99037" y="283631"/>
                  </a:lnTo>
                  <a:lnTo>
                    <a:pt x="98129" y="282755"/>
                  </a:lnTo>
                  <a:lnTo>
                    <a:pt x="96784" y="281448"/>
                  </a:lnTo>
                  <a:lnTo>
                    <a:pt x="95133" y="280689"/>
                  </a:lnTo>
                  <a:lnTo>
                    <a:pt x="93733" y="279891"/>
                  </a:lnTo>
                  <a:lnTo>
                    <a:pt x="93185" y="278710"/>
                  </a:lnTo>
                  <a:lnTo>
                    <a:pt x="92716" y="277740"/>
                  </a:lnTo>
                  <a:lnTo>
                    <a:pt x="91925" y="277810"/>
                  </a:lnTo>
                  <a:lnTo>
                    <a:pt x="90799" y="277724"/>
                  </a:lnTo>
                  <a:lnTo>
                    <a:pt x="89563" y="277474"/>
                  </a:lnTo>
                  <a:lnTo>
                    <a:pt x="88256" y="276770"/>
                  </a:lnTo>
                  <a:lnTo>
                    <a:pt x="87161" y="275917"/>
                  </a:lnTo>
                  <a:lnTo>
                    <a:pt x="85322" y="274470"/>
                  </a:lnTo>
                  <a:lnTo>
                    <a:pt x="84321" y="274282"/>
                  </a:lnTo>
                  <a:lnTo>
                    <a:pt x="83429" y="274282"/>
                  </a:lnTo>
                  <a:lnTo>
                    <a:pt x="82115" y="275698"/>
                  </a:lnTo>
                  <a:lnTo>
                    <a:pt x="78180" y="274212"/>
                  </a:lnTo>
                  <a:lnTo>
                    <a:pt x="74808" y="272005"/>
                  </a:lnTo>
                  <a:lnTo>
                    <a:pt x="71311" y="271434"/>
                  </a:lnTo>
                  <a:lnTo>
                    <a:pt x="69050" y="270089"/>
                  </a:lnTo>
                  <a:lnTo>
                    <a:pt x="66961" y="267976"/>
                  </a:lnTo>
                  <a:lnTo>
                    <a:pt x="65834" y="266545"/>
                  </a:lnTo>
                  <a:lnTo>
                    <a:pt x="64919" y="265840"/>
                  </a:lnTo>
                  <a:lnTo>
                    <a:pt x="60467" y="263791"/>
                  </a:lnTo>
                  <a:lnTo>
                    <a:pt x="59583" y="263595"/>
                  </a:lnTo>
                  <a:lnTo>
                    <a:pt x="57886" y="264550"/>
                  </a:lnTo>
                  <a:lnTo>
                    <a:pt x="57338" y="265121"/>
                  </a:lnTo>
                  <a:lnTo>
                    <a:pt x="57236" y="266756"/>
                  </a:lnTo>
                  <a:lnTo>
                    <a:pt x="57033" y="267687"/>
                  </a:lnTo>
                  <a:lnTo>
                    <a:pt x="55554" y="268250"/>
                  </a:lnTo>
                  <a:lnTo>
                    <a:pt x="53168" y="268125"/>
                  </a:lnTo>
                  <a:lnTo>
                    <a:pt x="51517" y="267530"/>
                  </a:lnTo>
                  <a:lnTo>
                    <a:pt x="50406" y="267444"/>
                  </a:lnTo>
                  <a:lnTo>
                    <a:pt x="50179" y="267914"/>
                  </a:lnTo>
                  <a:lnTo>
                    <a:pt x="49554" y="268109"/>
                  </a:lnTo>
                  <a:lnTo>
                    <a:pt x="48200" y="267976"/>
                  </a:lnTo>
                  <a:lnTo>
                    <a:pt x="46205" y="267522"/>
                  </a:lnTo>
                  <a:lnTo>
                    <a:pt x="44398" y="266920"/>
                  </a:lnTo>
                  <a:lnTo>
                    <a:pt x="41949" y="265637"/>
                  </a:lnTo>
                  <a:lnTo>
                    <a:pt x="40815" y="265801"/>
                  </a:lnTo>
                  <a:lnTo>
                    <a:pt x="38030" y="265527"/>
                  </a:lnTo>
                  <a:lnTo>
                    <a:pt x="35753" y="264792"/>
                  </a:lnTo>
                  <a:lnTo>
                    <a:pt x="35174" y="264119"/>
                  </a:lnTo>
                  <a:lnTo>
                    <a:pt x="34188" y="259503"/>
                  </a:lnTo>
                  <a:lnTo>
                    <a:pt x="33883" y="259183"/>
                  </a:lnTo>
                  <a:lnTo>
                    <a:pt x="32905" y="258987"/>
                  </a:lnTo>
                  <a:lnTo>
                    <a:pt x="31255" y="258346"/>
                  </a:lnTo>
                  <a:lnTo>
                    <a:pt x="30214" y="257602"/>
                  </a:lnTo>
                  <a:lnTo>
                    <a:pt x="29674" y="256319"/>
                  </a:lnTo>
                  <a:lnTo>
                    <a:pt x="29025" y="255107"/>
                  </a:lnTo>
                  <a:lnTo>
                    <a:pt x="26248" y="255380"/>
                  </a:lnTo>
                  <a:lnTo>
                    <a:pt x="21694" y="253777"/>
                  </a:lnTo>
                  <a:lnTo>
                    <a:pt x="18542" y="252251"/>
                  </a:lnTo>
                  <a:lnTo>
                    <a:pt x="15655" y="250561"/>
                  </a:lnTo>
                  <a:lnTo>
                    <a:pt x="11274" y="247228"/>
                  </a:lnTo>
                  <a:lnTo>
                    <a:pt x="9607" y="246407"/>
                  </a:lnTo>
                  <a:lnTo>
                    <a:pt x="7542" y="245390"/>
                  </a:lnTo>
                  <a:lnTo>
                    <a:pt x="6321" y="243747"/>
                  </a:lnTo>
                  <a:lnTo>
                    <a:pt x="4311" y="242088"/>
                  </a:lnTo>
                  <a:lnTo>
                    <a:pt x="3638" y="241635"/>
                  </a:lnTo>
                  <a:lnTo>
                    <a:pt x="3004" y="240140"/>
                  </a:lnTo>
                  <a:lnTo>
                    <a:pt x="0" y="237966"/>
                  </a:lnTo>
                  <a:lnTo>
                    <a:pt x="1486" y="235165"/>
                  </a:lnTo>
                  <a:lnTo>
                    <a:pt x="5101" y="233052"/>
                  </a:lnTo>
                  <a:lnTo>
                    <a:pt x="9842" y="234688"/>
                  </a:lnTo>
                  <a:lnTo>
                    <a:pt x="10421" y="231417"/>
                  </a:lnTo>
                  <a:lnTo>
                    <a:pt x="8707" y="228523"/>
                  </a:lnTo>
                  <a:lnTo>
                    <a:pt x="8966" y="223054"/>
                  </a:lnTo>
                  <a:lnTo>
                    <a:pt x="9521" y="221959"/>
                  </a:lnTo>
                  <a:lnTo>
                    <a:pt x="10773" y="220496"/>
                  </a:lnTo>
                  <a:lnTo>
                    <a:pt x="12400" y="219479"/>
                  </a:lnTo>
                  <a:lnTo>
                    <a:pt x="13355" y="219189"/>
                  </a:lnTo>
                  <a:lnTo>
                    <a:pt x="14982" y="219690"/>
                  </a:lnTo>
                  <a:lnTo>
                    <a:pt x="16007" y="218595"/>
                  </a:lnTo>
                  <a:lnTo>
                    <a:pt x="19871" y="219087"/>
                  </a:lnTo>
                  <a:lnTo>
                    <a:pt x="21045" y="218626"/>
                  </a:lnTo>
                  <a:lnTo>
                    <a:pt x="21851" y="217883"/>
                  </a:lnTo>
                  <a:lnTo>
                    <a:pt x="22797" y="217320"/>
                  </a:lnTo>
                  <a:lnTo>
                    <a:pt x="24002" y="216005"/>
                  </a:lnTo>
                  <a:lnTo>
                    <a:pt x="24699" y="214487"/>
                  </a:lnTo>
                  <a:lnTo>
                    <a:pt x="25278" y="213893"/>
                  </a:lnTo>
                  <a:lnTo>
                    <a:pt x="26615" y="214104"/>
                  </a:lnTo>
                  <a:lnTo>
                    <a:pt x="26740" y="213447"/>
                  </a:lnTo>
                  <a:lnTo>
                    <a:pt x="27429" y="212555"/>
                  </a:lnTo>
                  <a:lnTo>
                    <a:pt x="29768" y="210560"/>
                  </a:lnTo>
                  <a:lnTo>
                    <a:pt x="29745" y="209676"/>
                  </a:lnTo>
                  <a:lnTo>
                    <a:pt x="29088" y="207752"/>
                  </a:lnTo>
                  <a:lnTo>
                    <a:pt x="29252" y="207047"/>
                  </a:lnTo>
                  <a:lnTo>
                    <a:pt x="30605" y="206805"/>
                  </a:lnTo>
                  <a:lnTo>
                    <a:pt x="32209" y="206265"/>
                  </a:lnTo>
                  <a:lnTo>
                    <a:pt x="33062" y="204426"/>
                  </a:lnTo>
                  <a:lnTo>
                    <a:pt x="34118" y="202823"/>
                  </a:lnTo>
                  <a:lnTo>
                    <a:pt x="35323" y="200460"/>
                  </a:lnTo>
                  <a:lnTo>
                    <a:pt x="36653" y="200311"/>
                  </a:lnTo>
                  <a:lnTo>
                    <a:pt x="37357" y="197550"/>
                  </a:lnTo>
                  <a:lnTo>
                    <a:pt x="39148" y="195132"/>
                  </a:lnTo>
                  <a:lnTo>
                    <a:pt x="42794" y="187966"/>
                  </a:lnTo>
                  <a:lnTo>
                    <a:pt x="41691" y="188122"/>
                  </a:lnTo>
                  <a:lnTo>
                    <a:pt x="40815" y="189085"/>
                  </a:lnTo>
                  <a:lnTo>
                    <a:pt x="39821" y="188967"/>
                  </a:lnTo>
                  <a:lnTo>
                    <a:pt x="38687" y="188404"/>
                  </a:lnTo>
                  <a:lnTo>
                    <a:pt x="39015" y="185173"/>
                  </a:lnTo>
                  <a:lnTo>
                    <a:pt x="38366" y="184790"/>
                  </a:lnTo>
                  <a:lnTo>
                    <a:pt x="36606" y="187278"/>
                  </a:lnTo>
                  <a:lnTo>
                    <a:pt x="35088" y="184743"/>
                  </a:lnTo>
                  <a:lnTo>
                    <a:pt x="34947" y="183202"/>
                  </a:lnTo>
                  <a:lnTo>
                    <a:pt x="35589" y="181676"/>
                  </a:lnTo>
                  <a:lnTo>
                    <a:pt x="35495" y="180651"/>
                  </a:lnTo>
                  <a:lnTo>
                    <a:pt x="33038" y="181418"/>
                  </a:lnTo>
                  <a:lnTo>
                    <a:pt x="33156" y="180463"/>
                  </a:lnTo>
                  <a:lnTo>
                    <a:pt x="34681" y="179485"/>
                  </a:lnTo>
                  <a:lnTo>
                    <a:pt x="35377" y="178468"/>
                  </a:lnTo>
                  <a:lnTo>
                    <a:pt x="36708" y="177357"/>
                  </a:lnTo>
                  <a:lnTo>
                    <a:pt x="37263" y="175683"/>
                  </a:lnTo>
                  <a:lnTo>
                    <a:pt x="37584" y="173078"/>
                  </a:lnTo>
                  <a:lnTo>
                    <a:pt x="38186" y="170285"/>
                  </a:lnTo>
                  <a:lnTo>
                    <a:pt x="37740" y="168908"/>
                  </a:lnTo>
                  <a:lnTo>
                    <a:pt x="37021" y="167734"/>
                  </a:lnTo>
                  <a:lnTo>
                    <a:pt x="36418" y="162524"/>
                  </a:lnTo>
                  <a:lnTo>
                    <a:pt x="36582" y="159489"/>
                  </a:lnTo>
                  <a:lnTo>
                    <a:pt x="36269" y="157103"/>
                  </a:lnTo>
                  <a:lnTo>
                    <a:pt x="35643" y="155084"/>
                  </a:lnTo>
                  <a:lnTo>
                    <a:pt x="32725" y="152432"/>
                  </a:lnTo>
                  <a:lnTo>
                    <a:pt x="37333" y="149396"/>
                  </a:lnTo>
                  <a:lnTo>
                    <a:pt x="38984" y="147104"/>
                  </a:lnTo>
                  <a:lnTo>
                    <a:pt x="36888" y="142387"/>
                  </a:lnTo>
                  <a:lnTo>
                    <a:pt x="34149" y="138404"/>
                  </a:lnTo>
                  <a:lnTo>
                    <a:pt x="34071" y="136018"/>
                  </a:lnTo>
                  <a:lnTo>
                    <a:pt x="34791" y="136324"/>
                  </a:lnTo>
                  <a:lnTo>
                    <a:pt x="35714" y="136253"/>
                  </a:lnTo>
                  <a:lnTo>
                    <a:pt x="36551" y="131215"/>
                  </a:lnTo>
                  <a:lnTo>
                    <a:pt x="36355" y="129658"/>
                  </a:lnTo>
                  <a:lnTo>
                    <a:pt x="34814" y="127139"/>
                  </a:lnTo>
                  <a:lnTo>
                    <a:pt x="32905" y="127076"/>
                  </a:lnTo>
                  <a:lnTo>
                    <a:pt x="31231" y="123908"/>
                  </a:lnTo>
                  <a:lnTo>
                    <a:pt x="30269" y="123196"/>
                  </a:lnTo>
                  <a:lnTo>
                    <a:pt x="29494" y="121201"/>
                  </a:lnTo>
                  <a:lnTo>
                    <a:pt x="26795" y="117313"/>
                  </a:lnTo>
                  <a:lnTo>
                    <a:pt x="24659" y="115286"/>
                  </a:lnTo>
                  <a:lnTo>
                    <a:pt x="26263" y="110592"/>
                  </a:lnTo>
                  <a:lnTo>
                    <a:pt x="27664" y="109693"/>
                  </a:lnTo>
                  <a:lnTo>
                    <a:pt x="28117" y="108527"/>
                  </a:lnTo>
                  <a:lnTo>
                    <a:pt x="27570" y="105640"/>
                  </a:lnTo>
                  <a:lnTo>
                    <a:pt x="27726" y="104967"/>
                  </a:lnTo>
                  <a:lnTo>
                    <a:pt x="28055" y="104678"/>
                  </a:lnTo>
                  <a:lnTo>
                    <a:pt x="28383" y="104693"/>
                  </a:lnTo>
                  <a:lnTo>
                    <a:pt x="28947" y="105131"/>
                  </a:lnTo>
                  <a:lnTo>
                    <a:pt x="29995" y="106375"/>
                  </a:lnTo>
                  <a:lnTo>
                    <a:pt x="30871" y="107917"/>
                  </a:lnTo>
                  <a:lnTo>
                    <a:pt x="31575" y="108386"/>
                  </a:lnTo>
                  <a:lnTo>
                    <a:pt x="32639" y="107877"/>
                  </a:lnTo>
                  <a:lnTo>
                    <a:pt x="36754" y="104803"/>
                  </a:lnTo>
                  <a:lnTo>
                    <a:pt x="36488" y="103848"/>
                  </a:lnTo>
                  <a:lnTo>
                    <a:pt x="36864" y="101924"/>
                  </a:lnTo>
                  <a:lnTo>
                    <a:pt x="38241" y="100351"/>
                  </a:lnTo>
                  <a:lnTo>
                    <a:pt x="39712" y="99812"/>
                  </a:lnTo>
                  <a:lnTo>
                    <a:pt x="40150" y="98935"/>
                  </a:lnTo>
                  <a:lnTo>
                    <a:pt x="39798" y="97582"/>
                  </a:lnTo>
                  <a:lnTo>
                    <a:pt x="38249" y="94210"/>
                  </a:lnTo>
                  <a:lnTo>
                    <a:pt x="36872" y="92395"/>
                  </a:lnTo>
                  <a:lnTo>
                    <a:pt x="35988" y="90588"/>
                  </a:lnTo>
                  <a:lnTo>
                    <a:pt x="35518" y="88921"/>
                  </a:lnTo>
                  <a:lnTo>
                    <a:pt x="33954" y="87349"/>
                  </a:lnTo>
                  <a:lnTo>
                    <a:pt x="34611" y="85862"/>
                  </a:lnTo>
                  <a:lnTo>
                    <a:pt x="35823" y="84126"/>
                  </a:lnTo>
                  <a:lnTo>
                    <a:pt x="36238" y="83820"/>
                  </a:lnTo>
                  <a:lnTo>
                    <a:pt x="36895" y="84298"/>
                  </a:lnTo>
                  <a:lnTo>
                    <a:pt x="38710" y="87450"/>
                  </a:lnTo>
                  <a:lnTo>
                    <a:pt x="41597" y="89500"/>
                  </a:lnTo>
                  <a:lnTo>
                    <a:pt x="44625" y="92809"/>
                  </a:lnTo>
                  <a:lnTo>
                    <a:pt x="45869" y="95094"/>
                  </a:lnTo>
                  <a:lnTo>
                    <a:pt x="46855" y="95509"/>
                  </a:lnTo>
                  <a:lnTo>
                    <a:pt x="47707" y="96330"/>
                  </a:lnTo>
                  <a:lnTo>
                    <a:pt x="47332" y="96948"/>
                  </a:lnTo>
                  <a:lnTo>
                    <a:pt x="46385" y="97597"/>
                  </a:lnTo>
                  <a:lnTo>
                    <a:pt x="46111" y="98920"/>
                  </a:lnTo>
                  <a:lnTo>
                    <a:pt x="46729" y="99663"/>
                  </a:lnTo>
                  <a:lnTo>
                    <a:pt x="47379" y="100140"/>
                  </a:lnTo>
                  <a:lnTo>
                    <a:pt x="49147" y="99835"/>
                  </a:lnTo>
                  <a:lnTo>
                    <a:pt x="50117" y="98286"/>
                  </a:lnTo>
                  <a:lnTo>
                    <a:pt x="49467" y="91487"/>
                  </a:lnTo>
                  <a:lnTo>
                    <a:pt x="48451" y="88084"/>
                  </a:lnTo>
                  <a:lnTo>
                    <a:pt x="47269" y="87028"/>
                  </a:lnTo>
                  <a:lnTo>
                    <a:pt x="46213" y="85682"/>
                  </a:lnTo>
                  <a:lnTo>
                    <a:pt x="46925" y="84665"/>
                  </a:lnTo>
                  <a:lnTo>
                    <a:pt x="48810" y="84204"/>
                  </a:lnTo>
                  <a:lnTo>
                    <a:pt x="51283" y="83015"/>
                  </a:lnTo>
                  <a:lnTo>
                    <a:pt x="60342" y="76513"/>
                  </a:lnTo>
                  <a:lnTo>
                    <a:pt x="63448" y="70403"/>
                  </a:lnTo>
                  <a:lnTo>
                    <a:pt x="65826" y="68189"/>
                  </a:lnTo>
                  <a:lnTo>
                    <a:pt x="68510" y="66750"/>
                  </a:lnTo>
                  <a:lnTo>
                    <a:pt x="71796" y="67086"/>
                  </a:lnTo>
                  <a:lnTo>
                    <a:pt x="74346" y="66319"/>
                  </a:lnTo>
                  <a:lnTo>
                    <a:pt x="75136" y="64371"/>
                  </a:lnTo>
                  <a:lnTo>
                    <a:pt x="74440" y="61735"/>
                  </a:lnTo>
                  <a:lnTo>
                    <a:pt x="73462" y="60139"/>
                  </a:lnTo>
                  <a:lnTo>
                    <a:pt x="74401" y="57831"/>
                  </a:lnTo>
                  <a:lnTo>
                    <a:pt x="75379" y="54318"/>
                  </a:lnTo>
                  <a:lnTo>
                    <a:pt x="75308" y="51369"/>
                  </a:lnTo>
                  <a:lnTo>
                    <a:pt x="76568" y="49608"/>
                  </a:lnTo>
                  <a:lnTo>
                    <a:pt x="76130" y="48920"/>
                  </a:lnTo>
                  <a:lnTo>
                    <a:pt x="74291" y="50344"/>
                  </a:lnTo>
                  <a:lnTo>
                    <a:pt x="72836" y="50985"/>
                  </a:lnTo>
                  <a:lnTo>
                    <a:pt x="73658" y="49812"/>
                  </a:lnTo>
                  <a:lnTo>
                    <a:pt x="76232" y="46902"/>
                  </a:lnTo>
                  <a:lnTo>
                    <a:pt x="77569" y="42466"/>
                  </a:lnTo>
                  <a:lnTo>
                    <a:pt x="78594" y="40619"/>
                  </a:lnTo>
                  <a:lnTo>
                    <a:pt x="82224" y="38038"/>
                  </a:lnTo>
                  <a:lnTo>
                    <a:pt x="82944" y="36794"/>
                  </a:lnTo>
                  <a:lnTo>
                    <a:pt x="85690" y="34854"/>
                  </a:lnTo>
                  <a:lnTo>
                    <a:pt x="90110" y="30691"/>
                  </a:lnTo>
                  <a:lnTo>
                    <a:pt x="91800" y="29534"/>
                  </a:lnTo>
                  <a:lnTo>
                    <a:pt x="100367" y="32217"/>
                  </a:lnTo>
                  <a:lnTo>
                    <a:pt x="103089" y="32045"/>
                  </a:lnTo>
                  <a:lnTo>
                    <a:pt x="102604" y="32538"/>
                  </a:lnTo>
                  <a:lnTo>
                    <a:pt x="101345" y="32702"/>
                  </a:lnTo>
                  <a:lnTo>
                    <a:pt x="99530" y="33430"/>
                  </a:lnTo>
                  <a:lnTo>
                    <a:pt x="99005" y="35034"/>
                  </a:lnTo>
                  <a:lnTo>
                    <a:pt x="100234" y="36708"/>
                  </a:lnTo>
                  <a:lnTo>
                    <a:pt x="101540" y="37193"/>
                  </a:lnTo>
                  <a:lnTo>
                    <a:pt x="102651" y="36113"/>
                  </a:lnTo>
                  <a:lnTo>
                    <a:pt x="103754" y="33039"/>
                  </a:lnTo>
                  <a:lnTo>
                    <a:pt x="105530" y="29635"/>
                  </a:lnTo>
                  <a:lnTo>
                    <a:pt x="105945" y="26068"/>
                  </a:lnTo>
                  <a:lnTo>
                    <a:pt x="107204" y="24840"/>
                  </a:lnTo>
                  <a:lnTo>
                    <a:pt x="109043" y="24394"/>
                  </a:lnTo>
                  <a:lnTo>
                    <a:pt x="112329" y="25098"/>
                  </a:lnTo>
                  <a:lnTo>
                    <a:pt x="114824" y="25833"/>
                  </a:lnTo>
                  <a:lnTo>
                    <a:pt x="117430" y="25927"/>
                  </a:lnTo>
                  <a:lnTo>
                    <a:pt x="125417" y="25387"/>
                  </a:lnTo>
                  <a:lnTo>
                    <a:pt x="138404" y="16116"/>
                  </a:lnTo>
                  <a:lnTo>
                    <a:pt x="144436" y="14121"/>
                  </a:lnTo>
                  <a:lnTo>
                    <a:pt x="148215" y="12166"/>
                  </a:lnTo>
                  <a:lnTo>
                    <a:pt x="150625" y="8356"/>
                  </a:lnTo>
                  <a:lnTo>
                    <a:pt x="151274" y="5492"/>
                  </a:lnTo>
                  <a:lnTo>
                    <a:pt x="153050" y="4381"/>
                  </a:lnTo>
                  <a:lnTo>
                    <a:pt x="154912" y="4381"/>
                  </a:lnTo>
                  <a:lnTo>
                    <a:pt x="155764" y="3685"/>
                  </a:lnTo>
                  <a:lnTo>
                    <a:pt x="156030" y="2801"/>
                  </a:lnTo>
                  <a:lnTo>
                    <a:pt x="160521" y="321"/>
                  </a:lnTo>
                  <a:lnTo>
                    <a:pt x="163095" y="0"/>
                  </a:lnTo>
                  <a:lnTo>
                    <a:pt x="165372" y="47"/>
                  </a:lnTo>
                  <a:lnTo>
                    <a:pt x="170457" y="2206"/>
                  </a:lnTo>
                  <a:lnTo>
                    <a:pt x="172812" y="6024"/>
                  </a:lnTo>
                  <a:lnTo>
                    <a:pt x="173203" y="8653"/>
                  </a:lnTo>
                  <a:lnTo>
                    <a:pt x="169980" y="11508"/>
                  </a:lnTo>
                  <a:lnTo>
                    <a:pt x="169135" y="12760"/>
                  </a:lnTo>
                  <a:close/>
                  <a:moveTo>
                    <a:pt x="19965" y="217906"/>
                  </a:moveTo>
                  <a:lnTo>
                    <a:pt x="19371" y="218391"/>
                  </a:lnTo>
                  <a:lnTo>
                    <a:pt x="18236" y="217531"/>
                  </a:lnTo>
                  <a:lnTo>
                    <a:pt x="17853" y="216435"/>
                  </a:lnTo>
                  <a:lnTo>
                    <a:pt x="18549" y="215622"/>
                  </a:lnTo>
                  <a:lnTo>
                    <a:pt x="19441" y="215888"/>
                  </a:lnTo>
                  <a:lnTo>
                    <a:pt x="19848" y="216553"/>
                  </a:lnTo>
                  <a:lnTo>
                    <a:pt x="19965" y="21790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2" name="Freeform: Shape 621">
              <a:extLst>
                <a:ext uri="{FF2B5EF4-FFF2-40B4-BE49-F238E27FC236}">
                  <a16:creationId xmlns:a16="http://schemas.microsoft.com/office/drawing/2014/main" id="{D9D35A97-AC66-CAA1-E71D-405C6A27CBBF}"/>
                </a:ext>
              </a:extLst>
            </p:cNvPr>
            <p:cNvSpPr>
              <a:spLocks/>
            </p:cNvSpPr>
            <p:nvPr/>
          </p:nvSpPr>
          <p:spPr>
            <a:xfrm>
              <a:off x="5364675" y="4403012"/>
              <a:ext cx="73430" cy="69010"/>
            </a:xfrm>
            <a:custGeom>
              <a:avLst/>
              <a:gdLst>
                <a:gd name="connsiteX0" fmla="*/ 49749 w 73430"/>
                <a:gd name="connsiteY0" fmla="*/ 6048 h 69010"/>
                <a:gd name="connsiteX1" fmla="*/ 50297 w 73430"/>
                <a:gd name="connsiteY1" fmla="*/ 6931 h 69010"/>
                <a:gd name="connsiteX2" fmla="*/ 50931 w 73430"/>
                <a:gd name="connsiteY2" fmla="*/ 8316 h 69010"/>
                <a:gd name="connsiteX3" fmla="*/ 51212 w 73430"/>
                <a:gd name="connsiteY3" fmla="*/ 10100 h 69010"/>
                <a:gd name="connsiteX4" fmla="*/ 54005 w 73430"/>
                <a:gd name="connsiteY4" fmla="*/ 16069 h 69010"/>
                <a:gd name="connsiteX5" fmla="*/ 56235 w 73430"/>
                <a:gd name="connsiteY5" fmla="*/ 19402 h 69010"/>
                <a:gd name="connsiteX6" fmla="*/ 61117 w 73430"/>
                <a:gd name="connsiteY6" fmla="*/ 25473 h 69010"/>
                <a:gd name="connsiteX7" fmla="*/ 63221 w 73430"/>
                <a:gd name="connsiteY7" fmla="*/ 26592 h 69010"/>
                <a:gd name="connsiteX8" fmla="*/ 66781 w 73430"/>
                <a:gd name="connsiteY8" fmla="*/ 31466 h 69010"/>
                <a:gd name="connsiteX9" fmla="*/ 68009 w 73430"/>
                <a:gd name="connsiteY9" fmla="*/ 32272 h 69010"/>
                <a:gd name="connsiteX10" fmla="*/ 68713 w 73430"/>
                <a:gd name="connsiteY10" fmla="*/ 33711 h 69010"/>
                <a:gd name="connsiteX11" fmla="*/ 72406 w 73430"/>
                <a:gd name="connsiteY11" fmla="*/ 34892 h 69010"/>
                <a:gd name="connsiteX12" fmla="*/ 73431 w 73430"/>
                <a:gd name="connsiteY12" fmla="*/ 35769 h 69010"/>
                <a:gd name="connsiteX13" fmla="*/ 73306 w 73430"/>
                <a:gd name="connsiteY13" fmla="*/ 36176 h 69010"/>
                <a:gd name="connsiteX14" fmla="*/ 72922 w 73430"/>
                <a:gd name="connsiteY14" fmla="*/ 36606 h 69010"/>
                <a:gd name="connsiteX15" fmla="*/ 72382 w 73430"/>
                <a:gd name="connsiteY15" fmla="*/ 37036 h 69010"/>
                <a:gd name="connsiteX16" fmla="*/ 71663 w 73430"/>
                <a:gd name="connsiteY16" fmla="*/ 37333 h 69010"/>
                <a:gd name="connsiteX17" fmla="*/ 69926 w 73430"/>
                <a:gd name="connsiteY17" fmla="*/ 36441 h 69010"/>
                <a:gd name="connsiteX18" fmla="*/ 68212 w 73430"/>
                <a:gd name="connsiteY18" fmla="*/ 35432 h 69010"/>
                <a:gd name="connsiteX19" fmla="*/ 67274 w 73430"/>
                <a:gd name="connsiteY19" fmla="*/ 35894 h 69010"/>
                <a:gd name="connsiteX20" fmla="*/ 66922 w 73430"/>
                <a:gd name="connsiteY20" fmla="*/ 37208 h 69010"/>
                <a:gd name="connsiteX21" fmla="*/ 66288 w 73430"/>
                <a:gd name="connsiteY21" fmla="*/ 37881 h 69010"/>
                <a:gd name="connsiteX22" fmla="*/ 65498 w 73430"/>
                <a:gd name="connsiteY22" fmla="*/ 38147 h 69010"/>
                <a:gd name="connsiteX23" fmla="*/ 65169 w 73430"/>
                <a:gd name="connsiteY23" fmla="*/ 38585 h 69010"/>
                <a:gd name="connsiteX24" fmla="*/ 65099 w 73430"/>
                <a:gd name="connsiteY24" fmla="*/ 43013 h 69010"/>
                <a:gd name="connsiteX25" fmla="*/ 65161 w 73430"/>
                <a:gd name="connsiteY25" fmla="*/ 47183 h 69010"/>
                <a:gd name="connsiteX26" fmla="*/ 66452 w 73430"/>
                <a:gd name="connsiteY26" fmla="*/ 47277 h 69010"/>
                <a:gd name="connsiteX27" fmla="*/ 68611 w 73430"/>
                <a:gd name="connsiteY27" fmla="*/ 48724 h 69010"/>
                <a:gd name="connsiteX28" fmla="*/ 69535 w 73430"/>
                <a:gd name="connsiteY28" fmla="*/ 49577 h 69010"/>
                <a:gd name="connsiteX29" fmla="*/ 69824 w 73430"/>
                <a:gd name="connsiteY29" fmla="*/ 50367 h 69010"/>
                <a:gd name="connsiteX30" fmla="*/ 69558 w 73430"/>
                <a:gd name="connsiteY30" fmla="*/ 50751 h 69010"/>
                <a:gd name="connsiteX31" fmla="*/ 67978 w 73430"/>
                <a:gd name="connsiteY31" fmla="*/ 51658 h 69010"/>
                <a:gd name="connsiteX32" fmla="*/ 66437 w 73430"/>
                <a:gd name="connsiteY32" fmla="*/ 52808 h 69010"/>
                <a:gd name="connsiteX33" fmla="*/ 65670 w 73430"/>
                <a:gd name="connsiteY33" fmla="*/ 54240 h 69010"/>
                <a:gd name="connsiteX34" fmla="*/ 67015 w 73430"/>
                <a:gd name="connsiteY34" fmla="*/ 56564 h 69010"/>
                <a:gd name="connsiteX35" fmla="*/ 67305 w 73430"/>
                <a:gd name="connsiteY35" fmla="*/ 58136 h 69010"/>
                <a:gd name="connsiteX36" fmla="*/ 67258 w 73430"/>
                <a:gd name="connsiteY36" fmla="*/ 59787 h 69010"/>
                <a:gd name="connsiteX37" fmla="*/ 66883 w 73430"/>
                <a:gd name="connsiteY37" fmla="*/ 60577 h 69010"/>
                <a:gd name="connsiteX38" fmla="*/ 63902 w 73430"/>
                <a:gd name="connsiteY38" fmla="*/ 62462 h 69010"/>
                <a:gd name="connsiteX39" fmla="*/ 63252 w 73430"/>
                <a:gd name="connsiteY39" fmla="*/ 63127 h 69010"/>
                <a:gd name="connsiteX40" fmla="*/ 63331 w 73430"/>
                <a:gd name="connsiteY40" fmla="*/ 63605 h 69010"/>
                <a:gd name="connsiteX41" fmla="*/ 64981 w 73430"/>
                <a:gd name="connsiteY41" fmla="*/ 64911 h 69010"/>
                <a:gd name="connsiteX42" fmla="*/ 65756 w 73430"/>
                <a:gd name="connsiteY42" fmla="*/ 66171 h 69010"/>
                <a:gd name="connsiteX43" fmla="*/ 66405 w 73430"/>
                <a:gd name="connsiteY43" fmla="*/ 67688 h 69010"/>
                <a:gd name="connsiteX44" fmla="*/ 66499 w 73430"/>
                <a:gd name="connsiteY44" fmla="*/ 69010 h 69010"/>
                <a:gd name="connsiteX45" fmla="*/ 65005 w 73430"/>
                <a:gd name="connsiteY45" fmla="*/ 66562 h 69010"/>
                <a:gd name="connsiteX46" fmla="*/ 62940 w 73430"/>
                <a:gd name="connsiteY46" fmla="*/ 64222 h 69010"/>
                <a:gd name="connsiteX47" fmla="*/ 61140 w 73430"/>
                <a:gd name="connsiteY47" fmla="*/ 62783 h 69010"/>
                <a:gd name="connsiteX48" fmla="*/ 60999 w 73430"/>
                <a:gd name="connsiteY48" fmla="*/ 59427 h 69010"/>
                <a:gd name="connsiteX49" fmla="*/ 60280 w 73430"/>
                <a:gd name="connsiteY49" fmla="*/ 57604 h 69010"/>
                <a:gd name="connsiteX50" fmla="*/ 57573 w 73430"/>
                <a:gd name="connsiteY50" fmla="*/ 55922 h 69010"/>
                <a:gd name="connsiteX51" fmla="*/ 55257 w 73430"/>
                <a:gd name="connsiteY51" fmla="*/ 54741 h 69010"/>
                <a:gd name="connsiteX52" fmla="*/ 53536 w 73430"/>
                <a:gd name="connsiteY52" fmla="*/ 54983 h 69010"/>
                <a:gd name="connsiteX53" fmla="*/ 54592 w 73430"/>
                <a:gd name="connsiteY53" fmla="*/ 56915 h 69010"/>
                <a:gd name="connsiteX54" fmla="*/ 57307 w 73430"/>
                <a:gd name="connsiteY54" fmla="*/ 59396 h 69010"/>
                <a:gd name="connsiteX55" fmla="*/ 57487 w 73430"/>
                <a:gd name="connsiteY55" fmla="*/ 60342 h 69010"/>
                <a:gd name="connsiteX56" fmla="*/ 57447 w 73430"/>
                <a:gd name="connsiteY56" fmla="*/ 61617 h 69010"/>
                <a:gd name="connsiteX57" fmla="*/ 55578 w 73430"/>
                <a:gd name="connsiteY57" fmla="*/ 61422 h 69010"/>
                <a:gd name="connsiteX58" fmla="*/ 53919 w 73430"/>
                <a:gd name="connsiteY58" fmla="*/ 60905 h 69010"/>
                <a:gd name="connsiteX59" fmla="*/ 51908 w 73430"/>
                <a:gd name="connsiteY59" fmla="*/ 60741 h 69010"/>
                <a:gd name="connsiteX60" fmla="*/ 50571 w 73430"/>
                <a:gd name="connsiteY60" fmla="*/ 59982 h 69010"/>
                <a:gd name="connsiteX61" fmla="*/ 47731 w 73430"/>
                <a:gd name="connsiteY61" fmla="*/ 57017 h 69010"/>
                <a:gd name="connsiteX62" fmla="*/ 49749 w 73430"/>
                <a:gd name="connsiteY62" fmla="*/ 54498 h 69010"/>
                <a:gd name="connsiteX63" fmla="*/ 50375 w 73430"/>
                <a:gd name="connsiteY63" fmla="*/ 52839 h 69010"/>
                <a:gd name="connsiteX64" fmla="*/ 50320 w 73430"/>
                <a:gd name="connsiteY64" fmla="*/ 49397 h 69010"/>
                <a:gd name="connsiteX65" fmla="*/ 49859 w 73430"/>
                <a:gd name="connsiteY65" fmla="*/ 47731 h 69010"/>
                <a:gd name="connsiteX66" fmla="*/ 47668 w 73430"/>
                <a:gd name="connsiteY66" fmla="*/ 45196 h 69010"/>
                <a:gd name="connsiteX67" fmla="*/ 44187 w 73430"/>
                <a:gd name="connsiteY67" fmla="*/ 42403 h 69010"/>
                <a:gd name="connsiteX68" fmla="*/ 39305 w 73430"/>
                <a:gd name="connsiteY68" fmla="*/ 40126 h 69010"/>
                <a:gd name="connsiteX69" fmla="*/ 37013 w 73430"/>
                <a:gd name="connsiteY69" fmla="*/ 38288 h 69010"/>
                <a:gd name="connsiteX70" fmla="*/ 31294 w 73430"/>
                <a:gd name="connsiteY70" fmla="*/ 36880 h 69010"/>
                <a:gd name="connsiteX71" fmla="*/ 29119 w 73430"/>
                <a:gd name="connsiteY71" fmla="*/ 35949 h 69010"/>
                <a:gd name="connsiteX72" fmla="*/ 27421 w 73430"/>
                <a:gd name="connsiteY72" fmla="*/ 34220 h 69010"/>
                <a:gd name="connsiteX73" fmla="*/ 27171 w 73430"/>
                <a:gd name="connsiteY73" fmla="*/ 32976 h 69010"/>
                <a:gd name="connsiteX74" fmla="*/ 27773 w 73430"/>
                <a:gd name="connsiteY74" fmla="*/ 31059 h 69010"/>
                <a:gd name="connsiteX75" fmla="*/ 26193 w 73430"/>
                <a:gd name="connsiteY75" fmla="*/ 28626 h 69010"/>
                <a:gd name="connsiteX76" fmla="*/ 19386 w 73430"/>
                <a:gd name="connsiteY76" fmla="*/ 23830 h 69010"/>
                <a:gd name="connsiteX77" fmla="*/ 15576 w 73430"/>
                <a:gd name="connsiteY77" fmla="*/ 22070 h 69010"/>
                <a:gd name="connsiteX78" fmla="*/ 14763 w 73430"/>
                <a:gd name="connsiteY78" fmla="*/ 21029 h 69010"/>
                <a:gd name="connsiteX79" fmla="*/ 14160 w 73430"/>
                <a:gd name="connsiteY79" fmla="*/ 20709 h 69010"/>
                <a:gd name="connsiteX80" fmla="*/ 14739 w 73430"/>
                <a:gd name="connsiteY80" fmla="*/ 24018 h 69010"/>
                <a:gd name="connsiteX81" fmla="*/ 16406 w 73430"/>
                <a:gd name="connsiteY81" fmla="*/ 26013 h 69010"/>
                <a:gd name="connsiteX82" fmla="*/ 20748 w 73430"/>
                <a:gd name="connsiteY82" fmla="*/ 27867 h 69010"/>
                <a:gd name="connsiteX83" fmla="*/ 21945 w 73430"/>
                <a:gd name="connsiteY83" fmla="*/ 28954 h 69010"/>
                <a:gd name="connsiteX84" fmla="*/ 22430 w 73430"/>
                <a:gd name="connsiteY84" fmla="*/ 30363 h 69010"/>
                <a:gd name="connsiteX85" fmla="*/ 19911 w 73430"/>
                <a:gd name="connsiteY85" fmla="*/ 33054 h 69010"/>
                <a:gd name="connsiteX86" fmla="*/ 18620 w 73430"/>
                <a:gd name="connsiteY86" fmla="*/ 33735 h 69010"/>
                <a:gd name="connsiteX87" fmla="*/ 18244 w 73430"/>
                <a:gd name="connsiteY87" fmla="*/ 35205 h 69010"/>
                <a:gd name="connsiteX88" fmla="*/ 17423 w 73430"/>
                <a:gd name="connsiteY88" fmla="*/ 35651 h 69010"/>
                <a:gd name="connsiteX89" fmla="*/ 16554 w 73430"/>
                <a:gd name="connsiteY89" fmla="*/ 34807 h 69010"/>
                <a:gd name="connsiteX90" fmla="*/ 13034 w 73430"/>
                <a:gd name="connsiteY90" fmla="*/ 30582 h 69010"/>
                <a:gd name="connsiteX91" fmla="*/ 6220 w 73430"/>
                <a:gd name="connsiteY91" fmla="*/ 28555 h 69010"/>
                <a:gd name="connsiteX92" fmla="*/ 4983 w 73430"/>
                <a:gd name="connsiteY92" fmla="*/ 27312 h 69010"/>
                <a:gd name="connsiteX93" fmla="*/ 2449 w 73430"/>
                <a:gd name="connsiteY93" fmla="*/ 23447 h 69010"/>
                <a:gd name="connsiteX94" fmla="*/ 1283 w 73430"/>
                <a:gd name="connsiteY94" fmla="*/ 19926 h 69010"/>
                <a:gd name="connsiteX95" fmla="*/ 1698 w 73430"/>
                <a:gd name="connsiteY95" fmla="*/ 17571 h 69010"/>
                <a:gd name="connsiteX96" fmla="*/ 4498 w 73430"/>
                <a:gd name="connsiteY96" fmla="*/ 13902 h 69010"/>
                <a:gd name="connsiteX97" fmla="*/ 5375 w 73430"/>
                <a:gd name="connsiteY97" fmla="*/ 12306 h 69010"/>
                <a:gd name="connsiteX98" fmla="*/ 5195 w 73430"/>
                <a:gd name="connsiteY98" fmla="*/ 11320 h 69010"/>
                <a:gd name="connsiteX99" fmla="*/ 5281 w 73430"/>
                <a:gd name="connsiteY99" fmla="*/ 9873 h 69010"/>
                <a:gd name="connsiteX100" fmla="*/ 4240 w 73430"/>
                <a:gd name="connsiteY100" fmla="*/ 8864 h 69010"/>
                <a:gd name="connsiteX101" fmla="*/ 1651 w 73430"/>
                <a:gd name="connsiteY101" fmla="*/ 7542 h 69010"/>
                <a:gd name="connsiteX102" fmla="*/ 0 w 73430"/>
                <a:gd name="connsiteY102" fmla="*/ 6486 h 69010"/>
                <a:gd name="connsiteX103" fmla="*/ 454 w 73430"/>
                <a:gd name="connsiteY103" fmla="*/ 5961 h 69010"/>
                <a:gd name="connsiteX104" fmla="*/ 3419 w 73430"/>
                <a:gd name="connsiteY104" fmla="*/ 4537 h 69010"/>
                <a:gd name="connsiteX105" fmla="*/ 3607 w 73430"/>
                <a:gd name="connsiteY105" fmla="*/ 3254 h 69010"/>
                <a:gd name="connsiteX106" fmla="*/ 3591 w 73430"/>
                <a:gd name="connsiteY106" fmla="*/ 2832 h 69010"/>
                <a:gd name="connsiteX107" fmla="*/ 4076 w 73430"/>
                <a:gd name="connsiteY107" fmla="*/ 2738 h 69010"/>
                <a:gd name="connsiteX108" fmla="*/ 4506 w 73430"/>
                <a:gd name="connsiteY108" fmla="*/ 2402 h 69010"/>
                <a:gd name="connsiteX109" fmla="*/ 4772 w 73430"/>
                <a:gd name="connsiteY109" fmla="*/ 2042 h 69010"/>
                <a:gd name="connsiteX110" fmla="*/ 5578 w 73430"/>
                <a:gd name="connsiteY110" fmla="*/ 806 h 69010"/>
                <a:gd name="connsiteX111" fmla="*/ 6290 w 73430"/>
                <a:gd name="connsiteY111" fmla="*/ 110 h 69010"/>
                <a:gd name="connsiteX112" fmla="*/ 7111 w 73430"/>
                <a:gd name="connsiteY112" fmla="*/ 0 h 69010"/>
                <a:gd name="connsiteX113" fmla="*/ 8105 w 73430"/>
                <a:gd name="connsiteY113" fmla="*/ 509 h 69010"/>
                <a:gd name="connsiteX114" fmla="*/ 11845 w 73430"/>
                <a:gd name="connsiteY114" fmla="*/ 1846 h 69010"/>
                <a:gd name="connsiteX115" fmla="*/ 16007 w 73430"/>
                <a:gd name="connsiteY115" fmla="*/ 3325 h 69010"/>
                <a:gd name="connsiteX116" fmla="*/ 21929 w 73430"/>
                <a:gd name="connsiteY116" fmla="*/ 5422 h 69010"/>
                <a:gd name="connsiteX117" fmla="*/ 24386 w 73430"/>
                <a:gd name="connsiteY117" fmla="*/ 4076 h 69010"/>
                <a:gd name="connsiteX118" fmla="*/ 26498 w 73430"/>
                <a:gd name="connsiteY118" fmla="*/ 3051 h 69010"/>
                <a:gd name="connsiteX119" fmla="*/ 27969 w 73430"/>
                <a:gd name="connsiteY119" fmla="*/ 3200 h 69010"/>
                <a:gd name="connsiteX120" fmla="*/ 31153 w 73430"/>
                <a:gd name="connsiteY120" fmla="*/ 4397 h 69010"/>
                <a:gd name="connsiteX121" fmla="*/ 33070 w 73430"/>
                <a:gd name="connsiteY121" fmla="*/ 4780 h 69010"/>
                <a:gd name="connsiteX122" fmla="*/ 34243 w 73430"/>
                <a:gd name="connsiteY122" fmla="*/ 4655 h 69010"/>
                <a:gd name="connsiteX123" fmla="*/ 36277 w 73430"/>
                <a:gd name="connsiteY123" fmla="*/ 6415 h 69010"/>
                <a:gd name="connsiteX124" fmla="*/ 37388 w 73430"/>
                <a:gd name="connsiteY124" fmla="*/ 7737 h 69010"/>
                <a:gd name="connsiteX125" fmla="*/ 37576 w 73430"/>
                <a:gd name="connsiteY125" fmla="*/ 8614 h 69010"/>
                <a:gd name="connsiteX126" fmla="*/ 38194 w 73430"/>
                <a:gd name="connsiteY126" fmla="*/ 9091 h 69010"/>
                <a:gd name="connsiteX127" fmla="*/ 39782 w 73430"/>
                <a:gd name="connsiteY127" fmla="*/ 9192 h 69010"/>
                <a:gd name="connsiteX128" fmla="*/ 43663 w 73430"/>
                <a:gd name="connsiteY128" fmla="*/ 10084 h 69010"/>
                <a:gd name="connsiteX129" fmla="*/ 46033 w 73430"/>
                <a:gd name="connsiteY129" fmla="*/ 9912 h 69010"/>
                <a:gd name="connsiteX130" fmla="*/ 48192 w 73430"/>
                <a:gd name="connsiteY130" fmla="*/ 8966 h 69010"/>
                <a:gd name="connsiteX131" fmla="*/ 49381 w 73430"/>
                <a:gd name="connsiteY131" fmla="*/ 7831 h 6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73430" h="69010">
                  <a:moveTo>
                    <a:pt x="49749" y="6048"/>
                  </a:moveTo>
                  <a:lnTo>
                    <a:pt x="50297" y="6931"/>
                  </a:lnTo>
                  <a:lnTo>
                    <a:pt x="50931" y="8316"/>
                  </a:lnTo>
                  <a:lnTo>
                    <a:pt x="51212" y="10100"/>
                  </a:lnTo>
                  <a:lnTo>
                    <a:pt x="54005" y="16069"/>
                  </a:lnTo>
                  <a:lnTo>
                    <a:pt x="56235" y="19402"/>
                  </a:lnTo>
                  <a:lnTo>
                    <a:pt x="61117" y="25473"/>
                  </a:lnTo>
                  <a:lnTo>
                    <a:pt x="63221" y="26592"/>
                  </a:lnTo>
                  <a:lnTo>
                    <a:pt x="66781" y="31466"/>
                  </a:lnTo>
                  <a:lnTo>
                    <a:pt x="68009" y="32272"/>
                  </a:lnTo>
                  <a:lnTo>
                    <a:pt x="68713" y="33711"/>
                  </a:lnTo>
                  <a:lnTo>
                    <a:pt x="72406" y="34892"/>
                  </a:lnTo>
                  <a:lnTo>
                    <a:pt x="73431" y="35769"/>
                  </a:lnTo>
                  <a:lnTo>
                    <a:pt x="73306" y="36176"/>
                  </a:lnTo>
                  <a:lnTo>
                    <a:pt x="72922" y="36606"/>
                  </a:lnTo>
                  <a:lnTo>
                    <a:pt x="72382" y="37036"/>
                  </a:lnTo>
                  <a:lnTo>
                    <a:pt x="71663" y="37333"/>
                  </a:lnTo>
                  <a:lnTo>
                    <a:pt x="69926" y="36441"/>
                  </a:lnTo>
                  <a:lnTo>
                    <a:pt x="68212" y="35432"/>
                  </a:lnTo>
                  <a:lnTo>
                    <a:pt x="67274" y="35894"/>
                  </a:lnTo>
                  <a:lnTo>
                    <a:pt x="66922" y="37208"/>
                  </a:lnTo>
                  <a:lnTo>
                    <a:pt x="66288" y="37881"/>
                  </a:lnTo>
                  <a:lnTo>
                    <a:pt x="65498" y="38147"/>
                  </a:lnTo>
                  <a:lnTo>
                    <a:pt x="65169" y="38585"/>
                  </a:lnTo>
                  <a:lnTo>
                    <a:pt x="65099" y="43013"/>
                  </a:lnTo>
                  <a:lnTo>
                    <a:pt x="65161" y="47183"/>
                  </a:lnTo>
                  <a:lnTo>
                    <a:pt x="66452" y="47277"/>
                  </a:lnTo>
                  <a:lnTo>
                    <a:pt x="68611" y="48724"/>
                  </a:lnTo>
                  <a:lnTo>
                    <a:pt x="69535" y="49577"/>
                  </a:lnTo>
                  <a:lnTo>
                    <a:pt x="69824" y="50367"/>
                  </a:lnTo>
                  <a:lnTo>
                    <a:pt x="69558" y="50751"/>
                  </a:lnTo>
                  <a:lnTo>
                    <a:pt x="67978" y="51658"/>
                  </a:lnTo>
                  <a:lnTo>
                    <a:pt x="66437" y="52808"/>
                  </a:lnTo>
                  <a:lnTo>
                    <a:pt x="65670" y="54240"/>
                  </a:lnTo>
                  <a:lnTo>
                    <a:pt x="67015" y="56564"/>
                  </a:lnTo>
                  <a:lnTo>
                    <a:pt x="67305" y="58136"/>
                  </a:lnTo>
                  <a:lnTo>
                    <a:pt x="67258" y="59787"/>
                  </a:lnTo>
                  <a:lnTo>
                    <a:pt x="66883" y="60577"/>
                  </a:lnTo>
                  <a:lnTo>
                    <a:pt x="63902" y="62462"/>
                  </a:lnTo>
                  <a:lnTo>
                    <a:pt x="63252" y="63127"/>
                  </a:lnTo>
                  <a:lnTo>
                    <a:pt x="63331" y="63605"/>
                  </a:lnTo>
                  <a:lnTo>
                    <a:pt x="64981" y="64911"/>
                  </a:lnTo>
                  <a:lnTo>
                    <a:pt x="65756" y="66171"/>
                  </a:lnTo>
                  <a:lnTo>
                    <a:pt x="66405" y="67688"/>
                  </a:lnTo>
                  <a:lnTo>
                    <a:pt x="66499" y="69010"/>
                  </a:lnTo>
                  <a:lnTo>
                    <a:pt x="65005" y="66562"/>
                  </a:lnTo>
                  <a:lnTo>
                    <a:pt x="62940" y="64222"/>
                  </a:lnTo>
                  <a:lnTo>
                    <a:pt x="61140" y="62783"/>
                  </a:lnTo>
                  <a:lnTo>
                    <a:pt x="60999" y="59427"/>
                  </a:lnTo>
                  <a:lnTo>
                    <a:pt x="60280" y="57604"/>
                  </a:lnTo>
                  <a:lnTo>
                    <a:pt x="57573" y="55922"/>
                  </a:lnTo>
                  <a:lnTo>
                    <a:pt x="55257" y="54741"/>
                  </a:lnTo>
                  <a:lnTo>
                    <a:pt x="53536" y="54983"/>
                  </a:lnTo>
                  <a:lnTo>
                    <a:pt x="54592" y="56915"/>
                  </a:lnTo>
                  <a:lnTo>
                    <a:pt x="57307" y="59396"/>
                  </a:lnTo>
                  <a:lnTo>
                    <a:pt x="57487" y="60342"/>
                  </a:lnTo>
                  <a:lnTo>
                    <a:pt x="57447" y="61617"/>
                  </a:lnTo>
                  <a:lnTo>
                    <a:pt x="55578" y="61422"/>
                  </a:lnTo>
                  <a:lnTo>
                    <a:pt x="53919" y="60905"/>
                  </a:lnTo>
                  <a:lnTo>
                    <a:pt x="51908" y="60741"/>
                  </a:lnTo>
                  <a:lnTo>
                    <a:pt x="50571" y="59982"/>
                  </a:lnTo>
                  <a:lnTo>
                    <a:pt x="47731" y="57017"/>
                  </a:lnTo>
                  <a:lnTo>
                    <a:pt x="49749" y="54498"/>
                  </a:lnTo>
                  <a:lnTo>
                    <a:pt x="50375" y="52839"/>
                  </a:lnTo>
                  <a:lnTo>
                    <a:pt x="50320" y="49397"/>
                  </a:lnTo>
                  <a:lnTo>
                    <a:pt x="49859" y="47731"/>
                  </a:lnTo>
                  <a:lnTo>
                    <a:pt x="47668" y="45196"/>
                  </a:lnTo>
                  <a:lnTo>
                    <a:pt x="44187" y="42403"/>
                  </a:lnTo>
                  <a:lnTo>
                    <a:pt x="39305" y="40126"/>
                  </a:lnTo>
                  <a:lnTo>
                    <a:pt x="37013" y="38288"/>
                  </a:lnTo>
                  <a:lnTo>
                    <a:pt x="31294" y="36880"/>
                  </a:lnTo>
                  <a:lnTo>
                    <a:pt x="29119" y="35949"/>
                  </a:lnTo>
                  <a:lnTo>
                    <a:pt x="27421" y="34220"/>
                  </a:lnTo>
                  <a:lnTo>
                    <a:pt x="27171" y="32976"/>
                  </a:lnTo>
                  <a:lnTo>
                    <a:pt x="27773" y="31059"/>
                  </a:lnTo>
                  <a:lnTo>
                    <a:pt x="26193" y="28626"/>
                  </a:lnTo>
                  <a:lnTo>
                    <a:pt x="19386" y="23830"/>
                  </a:lnTo>
                  <a:lnTo>
                    <a:pt x="15576" y="22070"/>
                  </a:lnTo>
                  <a:lnTo>
                    <a:pt x="14763" y="21029"/>
                  </a:lnTo>
                  <a:lnTo>
                    <a:pt x="14160" y="20709"/>
                  </a:lnTo>
                  <a:lnTo>
                    <a:pt x="14739" y="24018"/>
                  </a:lnTo>
                  <a:lnTo>
                    <a:pt x="16406" y="26013"/>
                  </a:lnTo>
                  <a:lnTo>
                    <a:pt x="20748" y="27867"/>
                  </a:lnTo>
                  <a:lnTo>
                    <a:pt x="21945" y="28954"/>
                  </a:lnTo>
                  <a:lnTo>
                    <a:pt x="22430" y="30363"/>
                  </a:lnTo>
                  <a:lnTo>
                    <a:pt x="19911" y="33054"/>
                  </a:lnTo>
                  <a:lnTo>
                    <a:pt x="18620" y="33735"/>
                  </a:lnTo>
                  <a:lnTo>
                    <a:pt x="18244" y="35205"/>
                  </a:lnTo>
                  <a:lnTo>
                    <a:pt x="17423" y="35651"/>
                  </a:lnTo>
                  <a:lnTo>
                    <a:pt x="16554" y="34807"/>
                  </a:lnTo>
                  <a:lnTo>
                    <a:pt x="13034" y="30582"/>
                  </a:lnTo>
                  <a:lnTo>
                    <a:pt x="6220" y="28555"/>
                  </a:lnTo>
                  <a:lnTo>
                    <a:pt x="4983" y="27312"/>
                  </a:lnTo>
                  <a:lnTo>
                    <a:pt x="2449" y="23447"/>
                  </a:lnTo>
                  <a:lnTo>
                    <a:pt x="1283" y="19926"/>
                  </a:lnTo>
                  <a:lnTo>
                    <a:pt x="1698" y="17571"/>
                  </a:lnTo>
                  <a:lnTo>
                    <a:pt x="4498" y="13902"/>
                  </a:lnTo>
                  <a:lnTo>
                    <a:pt x="5375" y="12306"/>
                  </a:lnTo>
                  <a:lnTo>
                    <a:pt x="5195" y="11320"/>
                  </a:lnTo>
                  <a:lnTo>
                    <a:pt x="5281" y="9873"/>
                  </a:lnTo>
                  <a:lnTo>
                    <a:pt x="4240" y="8864"/>
                  </a:lnTo>
                  <a:lnTo>
                    <a:pt x="1651" y="7542"/>
                  </a:lnTo>
                  <a:lnTo>
                    <a:pt x="0" y="6486"/>
                  </a:lnTo>
                  <a:lnTo>
                    <a:pt x="454" y="5961"/>
                  </a:lnTo>
                  <a:lnTo>
                    <a:pt x="3419" y="4537"/>
                  </a:lnTo>
                  <a:lnTo>
                    <a:pt x="3607" y="3254"/>
                  </a:lnTo>
                  <a:lnTo>
                    <a:pt x="3591" y="2832"/>
                  </a:lnTo>
                  <a:lnTo>
                    <a:pt x="4076" y="2738"/>
                  </a:lnTo>
                  <a:lnTo>
                    <a:pt x="4506" y="2402"/>
                  </a:lnTo>
                  <a:lnTo>
                    <a:pt x="4772" y="2042"/>
                  </a:lnTo>
                  <a:lnTo>
                    <a:pt x="5578" y="806"/>
                  </a:lnTo>
                  <a:lnTo>
                    <a:pt x="6290" y="110"/>
                  </a:lnTo>
                  <a:lnTo>
                    <a:pt x="7111" y="0"/>
                  </a:lnTo>
                  <a:lnTo>
                    <a:pt x="8105" y="509"/>
                  </a:lnTo>
                  <a:lnTo>
                    <a:pt x="11845" y="1846"/>
                  </a:lnTo>
                  <a:lnTo>
                    <a:pt x="16007" y="3325"/>
                  </a:lnTo>
                  <a:lnTo>
                    <a:pt x="21929" y="5422"/>
                  </a:lnTo>
                  <a:lnTo>
                    <a:pt x="24386" y="4076"/>
                  </a:lnTo>
                  <a:lnTo>
                    <a:pt x="26498" y="3051"/>
                  </a:lnTo>
                  <a:lnTo>
                    <a:pt x="27969" y="3200"/>
                  </a:lnTo>
                  <a:lnTo>
                    <a:pt x="31153" y="4397"/>
                  </a:lnTo>
                  <a:lnTo>
                    <a:pt x="33070" y="4780"/>
                  </a:lnTo>
                  <a:lnTo>
                    <a:pt x="34243" y="4655"/>
                  </a:lnTo>
                  <a:lnTo>
                    <a:pt x="36277" y="6415"/>
                  </a:lnTo>
                  <a:lnTo>
                    <a:pt x="37388" y="7737"/>
                  </a:lnTo>
                  <a:lnTo>
                    <a:pt x="37576" y="8614"/>
                  </a:lnTo>
                  <a:lnTo>
                    <a:pt x="38194" y="9091"/>
                  </a:lnTo>
                  <a:lnTo>
                    <a:pt x="39782" y="9192"/>
                  </a:lnTo>
                  <a:lnTo>
                    <a:pt x="43663" y="10084"/>
                  </a:lnTo>
                  <a:lnTo>
                    <a:pt x="46033" y="9912"/>
                  </a:lnTo>
                  <a:lnTo>
                    <a:pt x="48192" y="8966"/>
                  </a:lnTo>
                  <a:lnTo>
                    <a:pt x="49381" y="783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3" name="Freeform: Shape 622">
              <a:extLst>
                <a:ext uri="{FF2B5EF4-FFF2-40B4-BE49-F238E27FC236}">
                  <a16:creationId xmlns:a16="http://schemas.microsoft.com/office/drawing/2014/main" id="{DA770D18-0BC1-47CC-F549-988744AF8A0B}"/>
                </a:ext>
              </a:extLst>
            </p:cNvPr>
            <p:cNvSpPr>
              <a:spLocks/>
            </p:cNvSpPr>
            <p:nvPr/>
          </p:nvSpPr>
          <p:spPr>
            <a:xfrm>
              <a:off x="5387019" y="4128245"/>
              <a:ext cx="236064" cy="78296"/>
            </a:xfrm>
            <a:custGeom>
              <a:avLst/>
              <a:gdLst>
                <a:gd name="connsiteX0" fmla="*/ 67031 w 236064"/>
                <a:gd name="connsiteY0" fmla="*/ 681 h 78296"/>
                <a:gd name="connsiteX1" fmla="*/ 72781 w 236064"/>
                <a:gd name="connsiteY1" fmla="*/ 1784 h 78296"/>
                <a:gd name="connsiteX2" fmla="*/ 77429 w 236064"/>
                <a:gd name="connsiteY2" fmla="*/ 1471 h 78296"/>
                <a:gd name="connsiteX3" fmla="*/ 79650 w 236064"/>
                <a:gd name="connsiteY3" fmla="*/ 822 h 78296"/>
                <a:gd name="connsiteX4" fmla="*/ 79447 w 236064"/>
                <a:gd name="connsiteY4" fmla="*/ 1486 h 78296"/>
                <a:gd name="connsiteX5" fmla="*/ 81489 w 236064"/>
                <a:gd name="connsiteY5" fmla="*/ 3121 h 78296"/>
                <a:gd name="connsiteX6" fmla="*/ 82232 w 236064"/>
                <a:gd name="connsiteY6" fmla="*/ 3231 h 78296"/>
                <a:gd name="connsiteX7" fmla="*/ 85236 w 236064"/>
                <a:gd name="connsiteY7" fmla="*/ 2402 h 78296"/>
                <a:gd name="connsiteX8" fmla="*/ 93083 w 236064"/>
                <a:gd name="connsiteY8" fmla="*/ 2089 h 78296"/>
                <a:gd name="connsiteX9" fmla="*/ 93889 w 236064"/>
                <a:gd name="connsiteY9" fmla="*/ 2550 h 78296"/>
                <a:gd name="connsiteX10" fmla="*/ 95274 w 236064"/>
                <a:gd name="connsiteY10" fmla="*/ 4146 h 78296"/>
                <a:gd name="connsiteX11" fmla="*/ 97277 w 236064"/>
                <a:gd name="connsiteY11" fmla="*/ 5132 h 78296"/>
                <a:gd name="connsiteX12" fmla="*/ 99350 w 236064"/>
                <a:gd name="connsiteY12" fmla="*/ 5883 h 78296"/>
                <a:gd name="connsiteX13" fmla="*/ 101517 w 236064"/>
                <a:gd name="connsiteY13" fmla="*/ 6079 h 78296"/>
                <a:gd name="connsiteX14" fmla="*/ 103676 w 236064"/>
                <a:gd name="connsiteY14" fmla="*/ 5742 h 78296"/>
                <a:gd name="connsiteX15" fmla="*/ 105702 w 236064"/>
                <a:gd name="connsiteY15" fmla="*/ 5907 h 78296"/>
                <a:gd name="connsiteX16" fmla="*/ 108237 w 236064"/>
                <a:gd name="connsiteY16" fmla="*/ 7456 h 78296"/>
                <a:gd name="connsiteX17" fmla="*/ 109035 w 236064"/>
                <a:gd name="connsiteY17" fmla="*/ 7636 h 78296"/>
                <a:gd name="connsiteX18" fmla="*/ 111304 w 236064"/>
                <a:gd name="connsiteY18" fmla="*/ 7213 h 78296"/>
                <a:gd name="connsiteX19" fmla="*/ 110639 w 236064"/>
                <a:gd name="connsiteY19" fmla="*/ 8637 h 78296"/>
                <a:gd name="connsiteX20" fmla="*/ 114457 w 236064"/>
                <a:gd name="connsiteY20" fmla="*/ 10624 h 78296"/>
                <a:gd name="connsiteX21" fmla="*/ 117258 w 236064"/>
                <a:gd name="connsiteY21" fmla="*/ 14536 h 78296"/>
                <a:gd name="connsiteX22" fmla="*/ 119292 w 236064"/>
                <a:gd name="connsiteY22" fmla="*/ 16140 h 78296"/>
                <a:gd name="connsiteX23" fmla="*/ 121443 w 236064"/>
                <a:gd name="connsiteY23" fmla="*/ 17579 h 78296"/>
                <a:gd name="connsiteX24" fmla="*/ 123258 w 236064"/>
                <a:gd name="connsiteY24" fmla="*/ 18557 h 78296"/>
                <a:gd name="connsiteX25" fmla="*/ 125292 w 236064"/>
                <a:gd name="connsiteY25" fmla="*/ 19027 h 78296"/>
                <a:gd name="connsiteX26" fmla="*/ 131465 w 236064"/>
                <a:gd name="connsiteY26" fmla="*/ 18839 h 78296"/>
                <a:gd name="connsiteX27" fmla="*/ 132928 w 236064"/>
                <a:gd name="connsiteY27" fmla="*/ 18956 h 78296"/>
                <a:gd name="connsiteX28" fmla="*/ 134235 w 236064"/>
                <a:gd name="connsiteY28" fmla="*/ 19512 h 78296"/>
                <a:gd name="connsiteX29" fmla="*/ 135478 w 236064"/>
                <a:gd name="connsiteY29" fmla="*/ 19731 h 78296"/>
                <a:gd name="connsiteX30" fmla="*/ 136198 w 236064"/>
                <a:gd name="connsiteY30" fmla="*/ 19519 h 78296"/>
                <a:gd name="connsiteX31" fmla="*/ 148121 w 236064"/>
                <a:gd name="connsiteY31" fmla="*/ 25590 h 78296"/>
                <a:gd name="connsiteX32" fmla="*/ 151916 w 236064"/>
                <a:gd name="connsiteY32" fmla="*/ 28829 h 78296"/>
                <a:gd name="connsiteX33" fmla="*/ 154231 w 236064"/>
                <a:gd name="connsiteY33" fmla="*/ 30511 h 78296"/>
                <a:gd name="connsiteX34" fmla="*/ 159246 w 236064"/>
                <a:gd name="connsiteY34" fmla="*/ 32937 h 78296"/>
                <a:gd name="connsiteX35" fmla="*/ 161257 w 236064"/>
                <a:gd name="connsiteY35" fmla="*/ 33469 h 78296"/>
                <a:gd name="connsiteX36" fmla="*/ 162313 w 236064"/>
                <a:gd name="connsiteY36" fmla="*/ 33148 h 78296"/>
                <a:gd name="connsiteX37" fmla="*/ 162109 w 236064"/>
                <a:gd name="connsiteY37" fmla="*/ 32616 h 78296"/>
                <a:gd name="connsiteX38" fmla="*/ 160639 w 236064"/>
                <a:gd name="connsiteY38" fmla="*/ 31270 h 78296"/>
                <a:gd name="connsiteX39" fmla="*/ 160420 w 236064"/>
                <a:gd name="connsiteY39" fmla="*/ 30777 h 78296"/>
                <a:gd name="connsiteX40" fmla="*/ 162305 w 236064"/>
                <a:gd name="connsiteY40" fmla="*/ 31192 h 78296"/>
                <a:gd name="connsiteX41" fmla="*/ 165708 w 236064"/>
                <a:gd name="connsiteY41" fmla="*/ 33930 h 78296"/>
                <a:gd name="connsiteX42" fmla="*/ 166647 w 236064"/>
                <a:gd name="connsiteY42" fmla="*/ 34939 h 78296"/>
                <a:gd name="connsiteX43" fmla="*/ 168345 w 236064"/>
                <a:gd name="connsiteY43" fmla="*/ 35878 h 78296"/>
                <a:gd name="connsiteX44" fmla="*/ 170058 w 236064"/>
                <a:gd name="connsiteY44" fmla="*/ 36551 h 78296"/>
                <a:gd name="connsiteX45" fmla="*/ 169244 w 236064"/>
                <a:gd name="connsiteY45" fmla="*/ 37631 h 78296"/>
                <a:gd name="connsiteX46" fmla="*/ 167852 w 236064"/>
                <a:gd name="connsiteY46" fmla="*/ 37725 h 78296"/>
                <a:gd name="connsiteX47" fmla="*/ 165184 w 236064"/>
                <a:gd name="connsiteY47" fmla="*/ 37279 h 78296"/>
                <a:gd name="connsiteX48" fmla="*/ 167304 w 236064"/>
                <a:gd name="connsiteY48" fmla="*/ 39039 h 78296"/>
                <a:gd name="connsiteX49" fmla="*/ 167664 w 236064"/>
                <a:gd name="connsiteY49" fmla="*/ 40314 h 78296"/>
                <a:gd name="connsiteX50" fmla="*/ 168650 w 236064"/>
                <a:gd name="connsiteY50" fmla="*/ 40424 h 78296"/>
                <a:gd name="connsiteX51" fmla="*/ 170121 w 236064"/>
                <a:gd name="connsiteY51" fmla="*/ 39023 h 78296"/>
                <a:gd name="connsiteX52" fmla="*/ 171052 w 236064"/>
                <a:gd name="connsiteY52" fmla="*/ 37842 h 78296"/>
                <a:gd name="connsiteX53" fmla="*/ 174799 w 236064"/>
                <a:gd name="connsiteY53" fmla="*/ 40893 h 78296"/>
                <a:gd name="connsiteX54" fmla="*/ 176817 w 236064"/>
                <a:gd name="connsiteY54" fmla="*/ 42286 h 78296"/>
                <a:gd name="connsiteX55" fmla="*/ 176301 w 236064"/>
                <a:gd name="connsiteY55" fmla="*/ 43099 h 78296"/>
                <a:gd name="connsiteX56" fmla="*/ 176137 w 236064"/>
                <a:gd name="connsiteY56" fmla="*/ 43905 h 78296"/>
                <a:gd name="connsiteX57" fmla="*/ 178390 w 236064"/>
                <a:gd name="connsiteY57" fmla="*/ 43154 h 78296"/>
                <a:gd name="connsiteX58" fmla="*/ 179243 w 236064"/>
                <a:gd name="connsiteY58" fmla="*/ 43240 h 78296"/>
                <a:gd name="connsiteX59" fmla="*/ 180064 w 236064"/>
                <a:gd name="connsiteY59" fmla="*/ 43670 h 78296"/>
                <a:gd name="connsiteX60" fmla="*/ 180964 w 236064"/>
                <a:gd name="connsiteY60" fmla="*/ 44977 h 78296"/>
                <a:gd name="connsiteX61" fmla="*/ 183068 w 236064"/>
                <a:gd name="connsiteY61" fmla="*/ 45266 h 78296"/>
                <a:gd name="connsiteX62" fmla="*/ 185189 w 236064"/>
                <a:gd name="connsiteY62" fmla="*/ 45235 h 78296"/>
                <a:gd name="connsiteX63" fmla="*/ 189491 w 236064"/>
                <a:gd name="connsiteY63" fmla="*/ 46315 h 78296"/>
                <a:gd name="connsiteX64" fmla="*/ 193568 w 236064"/>
                <a:gd name="connsiteY64" fmla="*/ 48513 h 78296"/>
                <a:gd name="connsiteX65" fmla="*/ 197401 w 236064"/>
                <a:gd name="connsiteY65" fmla="*/ 48959 h 78296"/>
                <a:gd name="connsiteX66" fmla="*/ 201266 w 236064"/>
                <a:gd name="connsiteY66" fmla="*/ 49037 h 78296"/>
                <a:gd name="connsiteX67" fmla="*/ 203222 w 236064"/>
                <a:gd name="connsiteY67" fmla="*/ 50195 h 78296"/>
                <a:gd name="connsiteX68" fmla="*/ 204051 w 236064"/>
                <a:gd name="connsiteY68" fmla="*/ 51760 h 78296"/>
                <a:gd name="connsiteX69" fmla="*/ 203112 w 236064"/>
                <a:gd name="connsiteY69" fmla="*/ 52863 h 78296"/>
                <a:gd name="connsiteX70" fmla="*/ 202580 w 236064"/>
                <a:gd name="connsiteY70" fmla="*/ 54013 h 78296"/>
                <a:gd name="connsiteX71" fmla="*/ 204020 w 236064"/>
                <a:gd name="connsiteY71" fmla="*/ 55429 h 78296"/>
                <a:gd name="connsiteX72" fmla="*/ 200882 w 236064"/>
                <a:gd name="connsiteY72" fmla="*/ 56031 h 78296"/>
                <a:gd name="connsiteX73" fmla="*/ 200436 w 236064"/>
                <a:gd name="connsiteY73" fmla="*/ 56884 h 78296"/>
                <a:gd name="connsiteX74" fmla="*/ 200601 w 236064"/>
                <a:gd name="connsiteY74" fmla="*/ 57800 h 78296"/>
                <a:gd name="connsiteX75" fmla="*/ 201226 w 236064"/>
                <a:gd name="connsiteY75" fmla="*/ 58300 h 78296"/>
                <a:gd name="connsiteX76" fmla="*/ 203018 w 236064"/>
                <a:gd name="connsiteY76" fmla="*/ 57862 h 78296"/>
                <a:gd name="connsiteX77" fmla="*/ 205615 w 236064"/>
                <a:gd name="connsiteY77" fmla="*/ 58253 h 78296"/>
                <a:gd name="connsiteX78" fmla="*/ 209707 w 236064"/>
                <a:gd name="connsiteY78" fmla="*/ 58597 h 78296"/>
                <a:gd name="connsiteX79" fmla="*/ 212445 w 236064"/>
                <a:gd name="connsiteY79" fmla="*/ 58316 h 78296"/>
                <a:gd name="connsiteX80" fmla="*/ 218016 w 236064"/>
                <a:gd name="connsiteY80" fmla="*/ 59278 h 78296"/>
                <a:gd name="connsiteX81" fmla="*/ 219705 w 236064"/>
                <a:gd name="connsiteY81" fmla="*/ 59795 h 78296"/>
                <a:gd name="connsiteX82" fmla="*/ 223007 w 236064"/>
                <a:gd name="connsiteY82" fmla="*/ 61602 h 78296"/>
                <a:gd name="connsiteX83" fmla="*/ 224533 w 236064"/>
                <a:gd name="connsiteY83" fmla="*/ 62791 h 78296"/>
                <a:gd name="connsiteX84" fmla="*/ 227811 w 236064"/>
                <a:gd name="connsiteY84" fmla="*/ 65999 h 78296"/>
                <a:gd name="connsiteX85" fmla="*/ 230635 w 236064"/>
                <a:gd name="connsiteY85" fmla="*/ 67258 h 78296"/>
                <a:gd name="connsiteX86" fmla="*/ 233084 w 236064"/>
                <a:gd name="connsiteY86" fmla="*/ 67563 h 78296"/>
                <a:gd name="connsiteX87" fmla="*/ 233936 w 236064"/>
                <a:gd name="connsiteY87" fmla="*/ 67352 h 78296"/>
                <a:gd name="connsiteX88" fmla="*/ 234711 w 236064"/>
                <a:gd name="connsiteY88" fmla="*/ 67704 h 78296"/>
                <a:gd name="connsiteX89" fmla="*/ 235391 w 236064"/>
                <a:gd name="connsiteY89" fmla="*/ 68150 h 78296"/>
                <a:gd name="connsiteX90" fmla="*/ 236064 w 236064"/>
                <a:gd name="connsiteY90" fmla="*/ 69550 h 78296"/>
                <a:gd name="connsiteX91" fmla="*/ 235689 w 236064"/>
                <a:gd name="connsiteY91" fmla="*/ 71021 h 78296"/>
                <a:gd name="connsiteX92" fmla="*/ 234288 w 236064"/>
                <a:gd name="connsiteY92" fmla="*/ 72218 h 78296"/>
                <a:gd name="connsiteX93" fmla="*/ 233514 w 236064"/>
                <a:gd name="connsiteY93" fmla="*/ 73087 h 78296"/>
                <a:gd name="connsiteX94" fmla="*/ 230017 w 236064"/>
                <a:gd name="connsiteY94" fmla="*/ 73188 h 78296"/>
                <a:gd name="connsiteX95" fmla="*/ 225127 w 236064"/>
                <a:gd name="connsiteY95" fmla="*/ 73587 h 78296"/>
                <a:gd name="connsiteX96" fmla="*/ 220402 w 236064"/>
                <a:gd name="connsiteY96" fmla="*/ 74886 h 78296"/>
                <a:gd name="connsiteX97" fmla="*/ 218094 w 236064"/>
                <a:gd name="connsiteY97" fmla="*/ 75919 h 78296"/>
                <a:gd name="connsiteX98" fmla="*/ 217038 w 236064"/>
                <a:gd name="connsiteY98" fmla="*/ 76599 h 78296"/>
                <a:gd name="connsiteX99" fmla="*/ 214550 w 236064"/>
                <a:gd name="connsiteY99" fmla="*/ 77233 h 78296"/>
                <a:gd name="connsiteX100" fmla="*/ 214386 w 236064"/>
                <a:gd name="connsiteY100" fmla="*/ 76693 h 78296"/>
                <a:gd name="connsiteX101" fmla="*/ 214433 w 236064"/>
                <a:gd name="connsiteY101" fmla="*/ 76013 h 78296"/>
                <a:gd name="connsiteX102" fmla="*/ 213783 w 236064"/>
                <a:gd name="connsiteY102" fmla="*/ 74753 h 78296"/>
                <a:gd name="connsiteX103" fmla="*/ 213220 w 236064"/>
                <a:gd name="connsiteY103" fmla="*/ 75887 h 78296"/>
                <a:gd name="connsiteX104" fmla="*/ 212297 w 236064"/>
                <a:gd name="connsiteY104" fmla="*/ 76717 h 78296"/>
                <a:gd name="connsiteX105" fmla="*/ 210740 w 236064"/>
                <a:gd name="connsiteY105" fmla="*/ 77421 h 78296"/>
                <a:gd name="connsiteX106" fmla="*/ 204998 w 236064"/>
                <a:gd name="connsiteY106" fmla="*/ 77468 h 78296"/>
                <a:gd name="connsiteX107" fmla="*/ 202690 w 236064"/>
                <a:gd name="connsiteY107" fmla="*/ 76513 h 78296"/>
                <a:gd name="connsiteX108" fmla="*/ 200319 w 236064"/>
                <a:gd name="connsiteY108" fmla="*/ 75864 h 78296"/>
                <a:gd name="connsiteX109" fmla="*/ 191682 w 236064"/>
                <a:gd name="connsiteY109" fmla="*/ 75183 h 78296"/>
                <a:gd name="connsiteX110" fmla="*/ 189609 w 236064"/>
                <a:gd name="connsiteY110" fmla="*/ 75238 h 78296"/>
                <a:gd name="connsiteX111" fmla="*/ 183843 w 236064"/>
                <a:gd name="connsiteY111" fmla="*/ 75950 h 78296"/>
                <a:gd name="connsiteX112" fmla="*/ 178046 w 236064"/>
                <a:gd name="connsiteY112" fmla="*/ 76333 h 78296"/>
                <a:gd name="connsiteX113" fmla="*/ 175621 w 236064"/>
                <a:gd name="connsiteY113" fmla="*/ 76771 h 78296"/>
                <a:gd name="connsiteX114" fmla="*/ 173219 w 236064"/>
                <a:gd name="connsiteY114" fmla="*/ 77429 h 78296"/>
                <a:gd name="connsiteX115" fmla="*/ 168548 w 236064"/>
                <a:gd name="connsiteY115" fmla="*/ 77405 h 78296"/>
                <a:gd name="connsiteX116" fmla="*/ 163033 w 236064"/>
                <a:gd name="connsiteY116" fmla="*/ 78156 h 78296"/>
                <a:gd name="connsiteX117" fmla="*/ 157501 w 236064"/>
                <a:gd name="connsiteY117" fmla="*/ 78297 h 78296"/>
                <a:gd name="connsiteX118" fmla="*/ 161045 w 236064"/>
                <a:gd name="connsiteY118" fmla="*/ 73032 h 78296"/>
                <a:gd name="connsiteX119" fmla="*/ 168517 w 236064"/>
                <a:gd name="connsiteY119" fmla="*/ 67954 h 78296"/>
                <a:gd name="connsiteX120" fmla="*/ 169925 w 236064"/>
                <a:gd name="connsiteY120" fmla="*/ 66859 h 78296"/>
                <a:gd name="connsiteX121" fmla="*/ 170926 w 236064"/>
                <a:gd name="connsiteY121" fmla="*/ 65459 h 78296"/>
                <a:gd name="connsiteX122" fmla="*/ 171161 w 236064"/>
                <a:gd name="connsiteY122" fmla="*/ 64402 h 78296"/>
                <a:gd name="connsiteX123" fmla="*/ 170833 w 236064"/>
                <a:gd name="connsiteY123" fmla="*/ 63503 h 78296"/>
                <a:gd name="connsiteX124" fmla="*/ 169049 w 236064"/>
                <a:gd name="connsiteY124" fmla="*/ 61907 h 78296"/>
                <a:gd name="connsiteX125" fmla="*/ 168689 w 236064"/>
                <a:gd name="connsiteY125" fmla="*/ 60725 h 78296"/>
                <a:gd name="connsiteX126" fmla="*/ 168157 w 236064"/>
                <a:gd name="connsiteY126" fmla="*/ 59959 h 78296"/>
                <a:gd name="connsiteX127" fmla="*/ 165567 w 236064"/>
                <a:gd name="connsiteY127" fmla="*/ 59294 h 78296"/>
                <a:gd name="connsiteX128" fmla="*/ 162947 w 236064"/>
                <a:gd name="connsiteY128" fmla="*/ 58895 h 78296"/>
                <a:gd name="connsiteX129" fmla="*/ 160185 w 236064"/>
                <a:gd name="connsiteY129" fmla="*/ 58887 h 78296"/>
                <a:gd name="connsiteX130" fmla="*/ 154388 w 236064"/>
                <a:gd name="connsiteY130" fmla="*/ 58339 h 78296"/>
                <a:gd name="connsiteX131" fmla="*/ 151305 w 236064"/>
                <a:gd name="connsiteY131" fmla="*/ 58300 h 78296"/>
                <a:gd name="connsiteX132" fmla="*/ 148692 w 236064"/>
                <a:gd name="connsiteY132" fmla="*/ 57213 h 78296"/>
                <a:gd name="connsiteX133" fmla="*/ 144358 w 236064"/>
                <a:gd name="connsiteY133" fmla="*/ 53348 h 78296"/>
                <a:gd name="connsiteX134" fmla="*/ 142332 w 236064"/>
                <a:gd name="connsiteY134" fmla="*/ 52260 h 78296"/>
                <a:gd name="connsiteX135" fmla="*/ 141291 w 236064"/>
                <a:gd name="connsiteY135" fmla="*/ 51392 h 78296"/>
                <a:gd name="connsiteX136" fmla="*/ 140478 w 236064"/>
                <a:gd name="connsiteY136" fmla="*/ 50391 h 78296"/>
                <a:gd name="connsiteX137" fmla="*/ 139461 w 236064"/>
                <a:gd name="connsiteY137" fmla="*/ 44695 h 78296"/>
                <a:gd name="connsiteX138" fmla="*/ 138600 w 236064"/>
                <a:gd name="connsiteY138" fmla="*/ 41957 h 78296"/>
                <a:gd name="connsiteX139" fmla="*/ 137286 w 236064"/>
                <a:gd name="connsiteY139" fmla="*/ 39571 h 78296"/>
                <a:gd name="connsiteX140" fmla="*/ 135283 w 236064"/>
                <a:gd name="connsiteY140" fmla="*/ 37764 h 78296"/>
                <a:gd name="connsiteX141" fmla="*/ 133186 w 236064"/>
                <a:gd name="connsiteY141" fmla="*/ 37146 h 78296"/>
                <a:gd name="connsiteX142" fmla="*/ 125144 w 236064"/>
                <a:gd name="connsiteY142" fmla="*/ 38695 h 78296"/>
                <a:gd name="connsiteX143" fmla="*/ 123274 w 236064"/>
                <a:gd name="connsiteY143" fmla="*/ 38460 h 78296"/>
                <a:gd name="connsiteX144" fmla="*/ 121451 w 236064"/>
                <a:gd name="connsiteY144" fmla="*/ 37936 h 78296"/>
                <a:gd name="connsiteX145" fmla="*/ 109309 w 236064"/>
                <a:gd name="connsiteY145" fmla="*/ 34235 h 78296"/>
                <a:gd name="connsiteX146" fmla="*/ 104302 w 236064"/>
                <a:gd name="connsiteY146" fmla="*/ 32201 h 78296"/>
                <a:gd name="connsiteX147" fmla="*/ 102260 w 236064"/>
                <a:gd name="connsiteY147" fmla="*/ 31192 h 78296"/>
                <a:gd name="connsiteX148" fmla="*/ 100516 w 236064"/>
                <a:gd name="connsiteY148" fmla="*/ 29753 h 78296"/>
                <a:gd name="connsiteX149" fmla="*/ 98708 w 236064"/>
                <a:gd name="connsiteY149" fmla="*/ 27390 h 78296"/>
                <a:gd name="connsiteX150" fmla="*/ 96682 w 236064"/>
                <a:gd name="connsiteY150" fmla="*/ 25277 h 78296"/>
                <a:gd name="connsiteX151" fmla="*/ 96690 w 236064"/>
                <a:gd name="connsiteY151" fmla="*/ 26130 h 78296"/>
                <a:gd name="connsiteX152" fmla="*/ 96377 w 236064"/>
                <a:gd name="connsiteY152" fmla="*/ 26686 h 78296"/>
                <a:gd name="connsiteX153" fmla="*/ 86214 w 236064"/>
                <a:gd name="connsiteY153" fmla="*/ 26936 h 78296"/>
                <a:gd name="connsiteX154" fmla="*/ 84595 w 236064"/>
                <a:gd name="connsiteY154" fmla="*/ 26451 h 78296"/>
                <a:gd name="connsiteX155" fmla="*/ 83554 w 236064"/>
                <a:gd name="connsiteY155" fmla="*/ 25872 h 78296"/>
                <a:gd name="connsiteX156" fmla="*/ 82819 w 236064"/>
                <a:gd name="connsiteY156" fmla="*/ 25019 h 78296"/>
                <a:gd name="connsiteX157" fmla="*/ 82271 w 236064"/>
                <a:gd name="connsiteY157" fmla="*/ 23306 h 78296"/>
                <a:gd name="connsiteX158" fmla="*/ 81301 w 236064"/>
                <a:gd name="connsiteY158" fmla="*/ 21867 h 78296"/>
                <a:gd name="connsiteX159" fmla="*/ 80988 w 236064"/>
                <a:gd name="connsiteY159" fmla="*/ 23400 h 78296"/>
                <a:gd name="connsiteX160" fmla="*/ 80488 w 236064"/>
                <a:gd name="connsiteY160" fmla="*/ 24816 h 78296"/>
                <a:gd name="connsiteX161" fmla="*/ 79126 w 236064"/>
                <a:gd name="connsiteY161" fmla="*/ 25606 h 78296"/>
                <a:gd name="connsiteX162" fmla="*/ 77569 w 236064"/>
                <a:gd name="connsiteY162" fmla="*/ 25739 h 78296"/>
                <a:gd name="connsiteX163" fmla="*/ 75684 w 236064"/>
                <a:gd name="connsiteY163" fmla="*/ 23861 h 78296"/>
                <a:gd name="connsiteX164" fmla="*/ 67446 w 236064"/>
                <a:gd name="connsiteY164" fmla="*/ 23470 h 78296"/>
                <a:gd name="connsiteX165" fmla="*/ 66718 w 236064"/>
                <a:gd name="connsiteY165" fmla="*/ 23150 h 78296"/>
                <a:gd name="connsiteX166" fmla="*/ 64011 w 236064"/>
                <a:gd name="connsiteY166" fmla="*/ 21327 h 78296"/>
                <a:gd name="connsiteX167" fmla="*/ 61703 w 236064"/>
                <a:gd name="connsiteY167" fmla="*/ 19042 h 78296"/>
                <a:gd name="connsiteX168" fmla="*/ 63996 w 236064"/>
                <a:gd name="connsiteY168" fmla="*/ 18236 h 78296"/>
                <a:gd name="connsiteX169" fmla="*/ 68737 w 236064"/>
                <a:gd name="connsiteY169" fmla="*/ 17180 h 78296"/>
                <a:gd name="connsiteX170" fmla="*/ 69762 w 236064"/>
                <a:gd name="connsiteY170" fmla="*/ 16476 h 78296"/>
                <a:gd name="connsiteX171" fmla="*/ 70356 w 236064"/>
                <a:gd name="connsiteY171" fmla="*/ 15569 h 78296"/>
                <a:gd name="connsiteX172" fmla="*/ 69926 w 236064"/>
                <a:gd name="connsiteY172" fmla="*/ 14223 h 78296"/>
                <a:gd name="connsiteX173" fmla="*/ 68979 w 236064"/>
                <a:gd name="connsiteY173" fmla="*/ 13245 h 78296"/>
                <a:gd name="connsiteX174" fmla="*/ 68009 w 236064"/>
                <a:gd name="connsiteY174" fmla="*/ 12674 h 78296"/>
                <a:gd name="connsiteX175" fmla="*/ 66937 w 236064"/>
                <a:gd name="connsiteY175" fmla="*/ 12314 h 78296"/>
                <a:gd name="connsiteX176" fmla="*/ 65521 w 236064"/>
                <a:gd name="connsiteY176" fmla="*/ 12158 h 78296"/>
                <a:gd name="connsiteX177" fmla="*/ 47191 w 236064"/>
                <a:gd name="connsiteY177" fmla="*/ 11915 h 78296"/>
                <a:gd name="connsiteX178" fmla="*/ 46135 w 236064"/>
                <a:gd name="connsiteY178" fmla="*/ 12651 h 78296"/>
                <a:gd name="connsiteX179" fmla="*/ 44492 w 236064"/>
                <a:gd name="connsiteY179" fmla="*/ 14145 h 78296"/>
                <a:gd name="connsiteX180" fmla="*/ 41237 w 236064"/>
                <a:gd name="connsiteY180" fmla="*/ 16062 h 78296"/>
                <a:gd name="connsiteX181" fmla="*/ 39094 w 236064"/>
                <a:gd name="connsiteY181" fmla="*/ 18049 h 78296"/>
                <a:gd name="connsiteX182" fmla="*/ 38288 w 236064"/>
                <a:gd name="connsiteY182" fmla="*/ 19073 h 78296"/>
                <a:gd name="connsiteX183" fmla="*/ 37287 w 236064"/>
                <a:gd name="connsiteY183" fmla="*/ 19809 h 78296"/>
                <a:gd name="connsiteX184" fmla="*/ 35033 w 236064"/>
                <a:gd name="connsiteY184" fmla="*/ 21037 h 78296"/>
                <a:gd name="connsiteX185" fmla="*/ 33109 w 236064"/>
                <a:gd name="connsiteY185" fmla="*/ 22930 h 78296"/>
                <a:gd name="connsiteX186" fmla="*/ 30777 w 236064"/>
                <a:gd name="connsiteY186" fmla="*/ 23775 h 78296"/>
                <a:gd name="connsiteX187" fmla="*/ 29502 w 236064"/>
                <a:gd name="connsiteY187" fmla="*/ 23259 h 78296"/>
                <a:gd name="connsiteX188" fmla="*/ 28243 w 236064"/>
                <a:gd name="connsiteY188" fmla="*/ 23267 h 78296"/>
                <a:gd name="connsiteX189" fmla="*/ 27327 w 236064"/>
                <a:gd name="connsiteY189" fmla="*/ 23736 h 78296"/>
                <a:gd name="connsiteX190" fmla="*/ 26365 w 236064"/>
                <a:gd name="connsiteY190" fmla="*/ 23948 h 78296"/>
                <a:gd name="connsiteX191" fmla="*/ 21663 w 236064"/>
                <a:gd name="connsiteY191" fmla="*/ 24174 h 78296"/>
                <a:gd name="connsiteX192" fmla="*/ 20959 w 236064"/>
                <a:gd name="connsiteY192" fmla="*/ 24660 h 78296"/>
                <a:gd name="connsiteX193" fmla="*/ 20286 w 236064"/>
                <a:gd name="connsiteY193" fmla="*/ 26013 h 78296"/>
                <a:gd name="connsiteX194" fmla="*/ 19520 w 236064"/>
                <a:gd name="connsiteY194" fmla="*/ 28649 h 78296"/>
                <a:gd name="connsiteX195" fmla="*/ 18800 w 236064"/>
                <a:gd name="connsiteY195" fmla="*/ 29518 h 78296"/>
                <a:gd name="connsiteX196" fmla="*/ 16445 w 236064"/>
                <a:gd name="connsiteY196" fmla="*/ 29846 h 78296"/>
                <a:gd name="connsiteX197" fmla="*/ 14200 w 236064"/>
                <a:gd name="connsiteY197" fmla="*/ 30566 h 78296"/>
                <a:gd name="connsiteX198" fmla="*/ 9631 w 236064"/>
                <a:gd name="connsiteY198" fmla="*/ 33070 h 78296"/>
                <a:gd name="connsiteX199" fmla="*/ 8449 w 236064"/>
                <a:gd name="connsiteY199" fmla="*/ 33437 h 78296"/>
                <a:gd name="connsiteX200" fmla="*/ 8708 w 236064"/>
                <a:gd name="connsiteY200" fmla="*/ 31599 h 78296"/>
                <a:gd name="connsiteX201" fmla="*/ 8481 w 236064"/>
                <a:gd name="connsiteY201" fmla="*/ 29807 h 78296"/>
                <a:gd name="connsiteX202" fmla="*/ 7190 w 236064"/>
                <a:gd name="connsiteY202" fmla="*/ 29745 h 78296"/>
                <a:gd name="connsiteX203" fmla="*/ 5719 w 236064"/>
                <a:gd name="connsiteY203" fmla="*/ 30042 h 78296"/>
                <a:gd name="connsiteX204" fmla="*/ 4491 w 236064"/>
                <a:gd name="connsiteY204" fmla="*/ 30543 h 78296"/>
                <a:gd name="connsiteX205" fmla="*/ 2222 w 236064"/>
                <a:gd name="connsiteY205" fmla="*/ 31881 h 78296"/>
                <a:gd name="connsiteX206" fmla="*/ 1072 w 236064"/>
                <a:gd name="connsiteY206" fmla="*/ 32217 h 78296"/>
                <a:gd name="connsiteX207" fmla="*/ 0 w 236064"/>
                <a:gd name="connsiteY207" fmla="*/ 31536 h 78296"/>
                <a:gd name="connsiteX208" fmla="*/ 219 w 236064"/>
                <a:gd name="connsiteY208" fmla="*/ 30660 h 78296"/>
                <a:gd name="connsiteX209" fmla="*/ 7784 w 236064"/>
                <a:gd name="connsiteY209" fmla="*/ 27437 h 78296"/>
                <a:gd name="connsiteX210" fmla="*/ 8629 w 236064"/>
                <a:gd name="connsiteY210" fmla="*/ 27194 h 78296"/>
                <a:gd name="connsiteX211" fmla="*/ 9975 w 236064"/>
                <a:gd name="connsiteY211" fmla="*/ 27437 h 78296"/>
                <a:gd name="connsiteX212" fmla="*/ 11289 w 236064"/>
                <a:gd name="connsiteY212" fmla="*/ 27327 h 78296"/>
                <a:gd name="connsiteX213" fmla="*/ 12314 w 236064"/>
                <a:gd name="connsiteY213" fmla="*/ 26420 h 78296"/>
                <a:gd name="connsiteX214" fmla="*/ 11070 w 236064"/>
                <a:gd name="connsiteY214" fmla="*/ 22148 h 78296"/>
                <a:gd name="connsiteX215" fmla="*/ 11547 w 236064"/>
                <a:gd name="connsiteY215" fmla="*/ 19238 h 78296"/>
                <a:gd name="connsiteX216" fmla="*/ 13300 w 236064"/>
                <a:gd name="connsiteY216" fmla="*/ 16985 h 78296"/>
                <a:gd name="connsiteX217" fmla="*/ 16805 w 236064"/>
                <a:gd name="connsiteY217" fmla="*/ 13566 h 78296"/>
                <a:gd name="connsiteX218" fmla="*/ 18495 w 236064"/>
                <a:gd name="connsiteY218" fmla="*/ 12439 h 78296"/>
                <a:gd name="connsiteX219" fmla="*/ 35777 w 236064"/>
                <a:gd name="connsiteY219" fmla="*/ 5296 h 78296"/>
                <a:gd name="connsiteX220" fmla="*/ 37545 w 236064"/>
                <a:gd name="connsiteY220" fmla="*/ 4929 h 78296"/>
                <a:gd name="connsiteX221" fmla="*/ 48779 w 236064"/>
                <a:gd name="connsiteY221" fmla="*/ 3489 h 78296"/>
                <a:gd name="connsiteX222" fmla="*/ 50493 w 236064"/>
                <a:gd name="connsiteY222" fmla="*/ 2988 h 78296"/>
                <a:gd name="connsiteX223" fmla="*/ 55703 w 236064"/>
                <a:gd name="connsiteY223" fmla="*/ 868 h 78296"/>
                <a:gd name="connsiteX224" fmla="*/ 61171 w 236064"/>
                <a:gd name="connsiteY224" fmla="*/ 0 h 78296"/>
                <a:gd name="connsiteX225" fmla="*/ 67031 w 236064"/>
                <a:gd name="connsiteY225" fmla="*/ 681 h 78296"/>
                <a:gd name="connsiteX226" fmla="*/ 121654 w 236064"/>
                <a:gd name="connsiteY226" fmla="*/ 12502 h 78296"/>
                <a:gd name="connsiteX227" fmla="*/ 121694 w 236064"/>
                <a:gd name="connsiteY227" fmla="*/ 13128 h 78296"/>
                <a:gd name="connsiteX228" fmla="*/ 117852 w 236064"/>
                <a:gd name="connsiteY228" fmla="*/ 11391 h 78296"/>
                <a:gd name="connsiteX229" fmla="*/ 116202 w 236064"/>
                <a:gd name="connsiteY229" fmla="*/ 9584 h 78296"/>
                <a:gd name="connsiteX230" fmla="*/ 115537 w 236064"/>
                <a:gd name="connsiteY230" fmla="*/ 9169 h 78296"/>
                <a:gd name="connsiteX231" fmla="*/ 116616 w 236064"/>
                <a:gd name="connsiteY231" fmla="*/ 9130 h 78296"/>
                <a:gd name="connsiteX232" fmla="*/ 120942 w 236064"/>
                <a:gd name="connsiteY232" fmla="*/ 12095 h 78296"/>
                <a:gd name="connsiteX233" fmla="*/ 121654 w 236064"/>
                <a:gd name="connsiteY233" fmla="*/ 12502 h 78296"/>
                <a:gd name="connsiteX234" fmla="*/ 137450 w 236064"/>
                <a:gd name="connsiteY234" fmla="*/ 15146 h 78296"/>
                <a:gd name="connsiteX235" fmla="*/ 140462 w 236064"/>
                <a:gd name="connsiteY235" fmla="*/ 15647 h 78296"/>
                <a:gd name="connsiteX236" fmla="*/ 141510 w 236064"/>
                <a:gd name="connsiteY236" fmla="*/ 15342 h 78296"/>
                <a:gd name="connsiteX237" fmla="*/ 142512 w 236064"/>
                <a:gd name="connsiteY237" fmla="*/ 15256 h 78296"/>
                <a:gd name="connsiteX238" fmla="*/ 143568 w 236064"/>
                <a:gd name="connsiteY238" fmla="*/ 15467 h 78296"/>
                <a:gd name="connsiteX239" fmla="*/ 145047 w 236064"/>
                <a:gd name="connsiteY239" fmla="*/ 17431 h 78296"/>
                <a:gd name="connsiteX240" fmla="*/ 143748 w 236064"/>
                <a:gd name="connsiteY240" fmla="*/ 17673 h 78296"/>
                <a:gd name="connsiteX241" fmla="*/ 142715 w 236064"/>
                <a:gd name="connsiteY241" fmla="*/ 17673 h 78296"/>
                <a:gd name="connsiteX242" fmla="*/ 141956 w 236064"/>
                <a:gd name="connsiteY242" fmla="*/ 17321 h 78296"/>
                <a:gd name="connsiteX243" fmla="*/ 139249 w 236064"/>
                <a:gd name="connsiteY243" fmla="*/ 17235 h 78296"/>
                <a:gd name="connsiteX244" fmla="*/ 137466 w 236064"/>
                <a:gd name="connsiteY244" fmla="*/ 16664 h 78296"/>
                <a:gd name="connsiteX245" fmla="*/ 136488 w 236064"/>
                <a:gd name="connsiteY245" fmla="*/ 16171 h 78296"/>
                <a:gd name="connsiteX246" fmla="*/ 136010 w 236064"/>
                <a:gd name="connsiteY246" fmla="*/ 15576 h 78296"/>
                <a:gd name="connsiteX247" fmla="*/ 137450 w 236064"/>
                <a:gd name="connsiteY247" fmla="*/ 15146 h 78296"/>
                <a:gd name="connsiteX248" fmla="*/ 150687 w 236064"/>
                <a:gd name="connsiteY248" fmla="*/ 21452 h 78296"/>
                <a:gd name="connsiteX249" fmla="*/ 150241 w 236064"/>
                <a:gd name="connsiteY249" fmla="*/ 21843 h 78296"/>
                <a:gd name="connsiteX250" fmla="*/ 149052 w 236064"/>
                <a:gd name="connsiteY250" fmla="*/ 20967 h 78296"/>
                <a:gd name="connsiteX251" fmla="*/ 147331 w 236064"/>
                <a:gd name="connsiteY251" fmla="*/ 20584 h 78296"/>
                <a:gd name="connsiteX252" fmla="*/ 146322 w 236064"/>
                <a:gd name="connsiteY252" fmla="*/ 19214 h 78296"/>
                <a:gd name="connsiteX253" fmla="*/ 145352 w 236064"/>
                <a:gd name="connsiteY253" fmla="*/ 18690 h 78296"/>
                <a:gd name="connsiteX254" fmla="*/ 145273 w 236064"/>
                <a:gd name="connsiteY254" fmla="*/ 18190 h 78296"/>
                <a:gd name="connsiteX255" fmla="*/ 146869 w 236064"/>
                <a:gd name="connsiteY255" fmla="*/ 17861 h 78296"/>
                <a:gd name="connsiteX256" fmla="*/ 147980 w 236064"/>
                <a:gd name="connsiteY256" fmla="*/ 18010 h 78296"/>
                <a:gd name="connsiteX257" fmla="*/ 149216 w 236064"/>
                <a:gd name="connsiteY257" fmla="*/ 19050 h 78296"/>
                <a:gd name="connsiteX258" fmla="*/ 149928 w 236064"/>
                <a:gd name="connsiteY258" fmla="*/ 20975 h 78296"/>
                <a:gd name="connsiteX259" fmla="*/ 150687 w 236064"/>
                <a:gd name="connsiteY259" fmla="*/ 21452 h 78296"/>
                <a:gd name="connsiteX260" fmla="*/ 153934 w 236064"/>
                <a:gd name="connsiteY260" fmla="*/ 25176 h 78296"/>
                <a:gd name="connsiteX261" fmla="*/ 153214 w 236064"/>
                <a:gd name="connsiteY261" fmla="*/ 25239 h 78296"/>
                <a:gd name="connsiteX262" fmla="*/ 151031 w 236064"/>
                <a:gd name="connsiteY262" fmla="*/ 24261 h 78296"/>
                <a:gd name="connsiteX263" fmla="*/ 150382 w 236064"/>
                <a:gd name="connsiteY263" fmla="*/ 23439 h 78296"/>
                <a:gd name="connsiteX264" fmla="*/ 151149 w 236064"/>
                <a:gd name="connsiteY264" fmla="*/ 22336 h 78296"/>
                <a:gd name="connsiteX265" fmla="*/ 151313 w 236064"/>
                <a:gd name="connsiteY265" fmla="*/ 21139 h 78296"/>
                <a:gd name="connsiteX266" fmla="*/ 151610 w 236064"/>
                <a:gd name="connsiteY266" fmla="*/ 21061 h 78296"/>
                <a:gd name="connsiteX267" fmla="*/ 151962 w 236064"/>
                <a:gd name="connsiteY267" fmla="*/ 22516 h 78296"/>
                <a:gd name="connsiteX268" fmla="*/ 153629 w 236064"/>
                <a:gd name="connsiteY268" fmla="*/ 23134 h 78296"/>
                <a:gd name="connsiteX269" fmla="*/ 153731 w 236064"/>
                <a:gd name="connsiteY269" fmla="*/ 23455 h 78296"/>
                <a:gd name="connsiteX270" fmla="*/ 154756 w 236064"/>
                <a:gd name="connsiteY270" fmla="*/ 24683 h 78296"/>
                <a:gd name="connsiteX271" fmla="*/ 153934 w 236064"/>
                <a:gd name="connsiteY271" fmla="*/ 25176 h 78296"/>
                <a:gd name="connsiteX272" fmla="*/ 158558 w 236064"/>
                <a:gd name="connsiteY272" fmla="*/ 29307 h 78296"/>
                <a:gd name="connsiteX273" fmla="*/ 157658 w 236064"/>
                <a:gd name="connsiteY273" fmla="*/ 30026 h 78296"/>
                <a:gd name="connsiteX274" fmla="*/ 156672 w 236064"/>
                <a:gd name="connsiteY274" fmla="*/ 28986 h 78296"/>
                <a:gd name="connsiteX275" fmla="*/ 156046 w 236064"/>
                <a:gd name="connsiteY275" fmla="*/ 28876 h 78296"/>
                <a:gd name="connsiteX276" fmla="*/ 155178 w 236064"/>
                <a:gd name="connsiteY276" fmla="*/ 28462 h 78296"/>
                <a:gd name="connsiteX277" fmla="*/ 153496 w 236064"/>
                <a:gd name="connsiteY277" fmla="*/ 27304 h 78296"/>
                <a:gd name="connsiteX278" fmla="*/ 153089 w 236064"/>
                <a:gd name="connsiteY278" fmla="*/ 26107 h 78296"/>
                <a:gd name="connsiteX279" fmla="*/ 154489 w 236064"/>
                <a:gd name="connsiteY279" fmla="*/ 26013 h 78296"/>
                <a:gd name="connsiteX280" fmla="*/ 156258 w 236064"/>
                <a:gd name="connsiteY280" fmla="*/ 26224 h 78296"/>
                <a:gd name="connsiteX281" fmla="*/ 159348 w 236064"/>
                <a:gd name="connsiteY281" fmla="*/ 26905 h 78296"/>
                <a:gd name="connsiteX282" fmla="*/ 159074 w 236064"/>
                <a:gd name="connsiteY282" fmla="*/ 28258 h 78296"/>
                <a:gd name="connsiteX283" fmla="*/ 158558 w 236064"/>
                <a:gd name="connsiteY283" fmla="*/ 29307 h 78296"/>
                <a:gd name="connsiteX284" fmla="*/ 51126 w 236064"/>
                <a:gd name="connsiteY284" fmla="*/ 38241 h 78296"/>
                <a:gd name="connsiteX285" fmla="*/ 49084 w 236064"/>
                <a:gd name="connsiteY285" fmla="*/ 39485 h 78296"/>
                <a:gd name="connsiteX286" fmla="*/ 44727 w 236064"/>
                <a:gd name="connsiteY286" fmla="*/ 41237 h 78296"/>
                <a:gd name="connsiteX287" fmla="*/ 42387 w 236064"/>
                <a:gd name="connsiteY287" fmla="*/ 41300 h 78296"/>
                <a:gd name="connsiteX288" fmla="*/ 40025 w 236064"/>
                <a:gd name="connsiteY288" fmla="*/ 40643 h 78296"/>
                <a:gd name="connsiteX289" fmla="*/ 38397 w 236064"/>
                <a:gd name="connsiteY289" fmla="*/ 39180 h 78296"/>
                <a:gd name="connsiteX290" fmla="*/ 37466 w 236064"/>
                <a:gd name="connsiteY290" fmla="*/ 37732 h 78296"/>
                <a:gd name="connsiteX291" fmla="*/ 37545 w 236064"/>
                <a:gd name="connsiteY291" fmla="*/ 37036 h 78296"/>
                <a:gd name="connsiteX292" fmla="*/ 39023 w 236064"/>
                <a:gd name="connsiteY292" fmla="*/ 38194 h 78296"/>
                <a:gd name="connsiteX293" fmla="*/ 40299 w 236064"/>
                <a:gd name="connsiteY293" fmla="*/ 38765 h 78296"/>
                <a:gd name="connsiteX294" fmla="*/ 41347 w 236064"/>
                <a:gd name="connsiteY294" fmla="*/ 38382 h 78296"/>
                <a:gd name="connsiteX295" fmla="*/ 42090 w 236064"/>
                <a:gd name="connsiteY295" fmla="*/ 37756 h 78296"/>
                <a:gd name="connsiteX296" fmla="*/ 39696 w 236064"/>
                <a:gd name="connsiteY296" fmla="*/ 33077 h 78296"/>
                <a:gd name="connsiteX297" fmla="*/ 39806 w 236064"/>
                <a:gd name="connsiteY297" fmla="*/ 32092 h 78296"/>
                <a:gd name="connsiteX298" fmla="*/ 41707 w 236064"/>
                <a:gd name="connsiteY298" fmla="*/ 29518 h 78296"/>
                <a:gd name="connsiteX299" fmla="*/ 46878 w 236064"/>
                <a:gd name="connsiteY299" fmla="*/ 30300 h 78296"/>
                <a:gd name="connsiteX300" fmla="*/ 47778 w 236064"/>
                <a:gd name="connsiteY300" fmla="*/ 30754 h 78296"/>
                <a:gd name="connsiteX301" fmla="*/ 48498 w 236064"/>
                <a:gd name="connsiteY301" fmla="*/ 32381 h 78296"/>
                <a:gd name="connsiteX302" fmla="*/ 49648 w 236064"/>
                <a:gd name="connsiteY302" fmla="*/ 33656 h 78296"/>
                <a:gd name="connsiteX303" fmla="*/ 51001 w 236064"/>
                <a:gd name="connsiteY303" fmla="*/ 37067 h 78296"/>
                <a:gd name="connsiteX304" fmla="*/ 51126 w 236064"/>
                <a:gd name="connsiteY304" fmla="*/ 38241 h 7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236064" h="78296">
                  <a:moveTo>
                    <a:pt x="67031" y="681"/>
                  </a:moveTo>
                  <a:lnTo>
                    <a:pt x="72781" y="1784"/>
                  </a:lnTo>
                  <a:lnTo>
                    <a:pt x="77429" y="1471"/>
                  </a:lnTo>
                  <a:lnTo>
                    <a:pt x="79650" y="822"/>
                  </a:lnTo>
                  <a:lnTo>
                    <a:pt x="79447" y="1486"/>
                  </a:lnTo>
                  <a:lnTo>
                    <a:pt x="81489" y="3121"/>
                  </a:lnTo>
                  <a:lnTo>
                    <a:pt x="82232" y="3231"/>
                  </a:lnTo>
                  <a:lnTo>
                    <a:pt x="85236" y="2402"/>
                  </a:lnTo>
                  <a:lnTo>
                    <a:pt x="93083" y="2089"/>
                  </a:lnTo>
                  <a:lnTo>
                    <a:pt x="93889" y="2550"/>
                  </a:lnTo>
                  <a:lnTo>
                    <a:pt x="95274" y="4146"/>
                  </a:lnTo>
                  <a:lnTo>
                    <a:pt x="97277" y="5132"/>
                  </a:lnTo>
                  <a:lnTo>
                    <a:pt x="99350" y="5883"/>
                  </a:lnTo>
                  <a:lnTo>
                    <a:pt x="101517" y="6079"/>
                  </a:lnTo>
                  <a:lnTo>
                    <a:pt x="103676" y="5742"/>
                  </a:lnTo>
                  <a:lnTo>
                    <a:pt x="105702" y="5907"/>
                  </a:lnTo>
                  <a:lnTo>
                    <a:pt x="108237" y="7456"/>
                  </a:lnTo>
                  <a:lnTo>
                    <a:pt x="109035" y="7636"/>
                  </a:lnTo>
                  <a:lnTo>
                    <a:pt x="111304" y="7213"/>
                  </a:lnTo>
                  <a:lnTo>
                    <a:pt x="110639" y="8637"/>
                  </a:lnTo>
                  <a:lnTo>
                    <a:pt x="114457" y="10624"/>
                  </a:lnTo>
                  <a:lnTo>
                    <a:pt x="117258" y="14536"/>
                  </a:lnTo>
                  <a:lnTo>
                    <a:pt x="119292" y="16140"/>
                  </a:lnTo>
                  <a:lnTo>
                    <a:pt x="121443" y="17579"/>
                  </a:lnTo>
                  <a:lnTo>
                    <a:pt x="123258" y="18557"/>
                  </a:lnTo>
                  <a:lnTo>
                    <a:pt x="125292" y="19027"/>
                  </a:lnTo>
                  <a:lnTo>
                    <a:pt x="131465" y="18839"/>
                  </a:lnTo>
                  <a:lnTo>
                    <a:pt x="132928" y="18956"/>
                  </a:lnTo>
                  <a:lnTo>
                    <a:pt x="134235" y="19512"/>
                  </a:lnTo>
                  <a:lnTo>
                    <a:pt x="135478" y="19731"/>
                  </a:lnTo>
                  <a:lnTo>
                    <a:pt x="136198" y="19519"/>
                  </a:lnTo>
                  <a:lnTo>
                    <a:pt x="148121" y="25590"/>
                  </a:lnTo>
                  <a:lnTo>
                    <a:pt x="151916" y="28829"/>
                  </a:lnTo>
                  <a:lnTo>
                    <a:pt x="154231" y="30511"/>
                  </a:lnTo>
                  <a:lnTo>
                    <a:pt x="159246" y="32937"/>
                  </a:lnTo>
                  <a:lnTo>
                    <a:pt x="161257" y="33469"/>
                  </a:lnTo>
                  <a:lnTo>
                    <a:pt x="162313" y="33148"/>
                  </a:lnTo>
                  <a:lnTo>
                    <a:pt x="162109" y="32616"/>
                  </a:lnTo>
                  <a:lnTo>
                    <a:pt x="160639" y="31270"/>
                  </a:lnTo>
                  <a:lnTo>
                    <a:pt x="160420" y="30777"/>
                  </a:lnTo>
                  <a:lnTo>
                    <a:pt x="162305" y="31192"/>
                  </a:lnTo>
                  <a:lnTo>
                    <a:pt x="165708" y="33930"/>
                  </a:lnTo>
                  <a:lnTo>
                    <a:pt x="166647" y="34939"/>
                  </a:lnTo>
                  <a:lnTo>
                    <a:pt x="168345" y="35878"/>
                  </a:lnTo>
                  <a:lnTo>
                    <a:pt x="170058" y="36551"/>
                  </a:lnTo>
                  <a:lnTo>
                    <a:pt x="169244" y="37631"/>
                  </a:lnTo>
                  <a:lnTo>
                    <a:pt x="167852" y="37725"/>
                  </a:lnTo>
                  <a:lnTo>
                    <a:pt x="165184" y="37279"/>
                  </a:lnTo>
                  <a:lnTo>
                    <a:pt x="167304" y="39039"/>
                  </a:lnTo>
                  <a:lnTo>
                    <a:pt x="167664" y="40314"/>
                  </a:lnTo>
                  <a:lnTo>
                    <a:pt x="168650" y="40424"/>
                  </a:lnTo>
                  <a:lnTo>
                    <a:pt x="170121" y="39023"/>
                  </a:lnTo>
                  <a:lnTo>
                    <a:pt x="171052" y="37842"/>
                  </a:lnTo>
                  <a:lnTo>
                    <a:pt x="174799" y="40893"/>
                  </a:lnTo>
                  <a:lnTo>
                    <a:pt x="176817" y="42286"/>
                  </a:lnTo>
                  <a:lnTo>
                    <a:pt x="176301" y="43099"/>
                  </a:lnTo>
                  <a:lnTo>
                    <a:pt x="176137" y="43905"/>
                  </a:lnTo>
                  <a:lnTo>
                    <a:pt x="178390" y="43154"/>
                  </a:lnTo>
                  <a:lnTo>
                    <a:pt x="179243" y="43240"/>
                  </a:lnTo>
                  <a:lnTo>
                    <a:pt x="180064" y="43670"/>
                  </a:lnTo>
                  <a:lnTo>
                    <a:pt x="180964" y="44977"/>
                  </a:lnTo>
                  <a:lnTo>
                    <a:pt x="183068" y="45266"/>
                  </a:lnTo>
                  <a:lnTo>
                    <a:pt x="185189" y="45235"/>
                  </a:lnTo>
                  <a:lnTo>
                    <a:pt x="189491" y="46315"/>
                  </a:lnTo>
                  <a:lnTo>
                    <a:pt x="193568" y="48513"/>
                  </a:lnTo>
                  <a:lnTo>
                    <a:pt x="197401" y="48959"/>
                  </a:lnTo>
                  <a:lnTo>
                    <a:pt x="201266" y="49037"/>
                  </a:lnTo>
                  <a:lnTo>
                    <a:pt x="203222" y="50195"/>
                  </a:lnTo>
                  <a:lnTo>
                    <a:pt x="204051" y="51760"/>
                  </a:lnTo>
                  <a:lnTo>
                    <a:pt x="203112" y="52863"/>
                  </a:lnTo>
                  <a:lnTo>
                    <a:pt x="202580" y="54013"/>
                  </a:lnTo>
                  <a:lnTo>
                    <a:pt x="204020" y="55429"/>
                  </a:lnTo>
                  <a:lnTo>
                    <a:pt x="200882" y="56031"/>
                  </a:lnTo>
                  <a:lnTo>
                    <a:pt x="200436" y="56884"/>
                  </a:lnTo>
                  <a:lnTo>
                    <a:pt x="200601" y="57800"/>
                  </a:lnTo>
                  <a:lnTo>
                    <a:pt x="201226" y="58300"/>
                  </a:lnTo>
                  <a:lnTo>
                    <a:pt x="203018" y="57862"/>
                  </a:lnTo>
                  <a:lnTo>
                    <a:pt x="205615" y="58253"/>
                  </a:lnTo>
                  <a:lnTo>
                    <a:pt x="209707" y="58597"/>
                  </a:lnTo>
                  <a:lnTo>
                    <a:pt x="212445" y="58316"/>
                  </a:lnTo>
                  <a:lnTo>
                    <a:pt x="218016" y="59278"/>
                  </a:lnTo>
                  <a:lnTo>
                    <a:pt x="219705" y="59795"/>
                  </a:lnTo>
                  <a:lnTo>
                    <a:pt x="223007" y="61602"/>
                  </a:lnTo>
                  <a:lnTo>
                    <a:pt x="224533" y="62791"/>
                  </a:lnTo>
                  <a:lnTo>
                    <a:pt x="227811" y="65999"/>
                  </a:lnTo>
                  <a:lnTo>
                    <a:pt x="230635" y="67258"/>
                  </a:lnTo>
                  <a:lnTo>
                    <a:pt x="233084" y="67563"/>
                  </a:lnTo>
                  <a:lnTo>
                    <a:pt x="233936" y="67352"/>
                  </a:lnTo>
                  <a:lnTo>
                    <a:pt x="234711" y="67704"/>
                  </a:lnTo>
                  <a:lnTo>
                    <a:pt x="235391" y="68150"/>
                  </a:lnTo>
                  <a:lnTo>
                    <a:pt x="236064" y="69550"/>
                  </a:lnTo>
                  <a:lnTo>
                    <a:pt x="235689" y="71021"/>
                  </a:lnTo>
                  <a:lnTo>
                    <a:pt x="234288" y="72218"/>
                  </a:lnTo>
                  <a:lnTo>
                    <a:pt x="233514" y="73087"/>
                  </a:lnTo>
                  <a:lnTo>
                    <a:pt x="230017" y="73188"/>
                  </a:lnTo>
                  <a:lnTo>
                    <a:pt x="225127" y="73587"/>
                  </a:lnTo>
                  <a:lnTo>
                    <a:pt x="220402" y="74886"/>
                  </a:lnTo>
                  <a:lnTo>
                    <a:pt x="218094" y="75919"/>
                  </a:lnTo>
                  <a:lnTo>
                    <a:pt x="217038" y="76599"/>
                  </a:lnTo>
                  <a:lnTo>
                    <a:pt x="214550" y="77233"/>
                  </a:lnTo>
                  <a:lnTo>
                    <a:pt x="214386" y="76693"/>
                  </a:lnTo>
                  <a:lnTo>
                    <a:pt x="214433" y="76013"/>
                  </a:lnTo>
                  <a:lnTo>
                    <a:pt x="213783" y="74753"/>
                  </a:lnTo>
                  <a:lnTo>
                    <a:pt x="213220" y="75887"/>
                  </a:lnTo>
                  <a:lnTo>
                    <a:pt x="212297" y="76717"/>
                  </a:lnTo>
                  <a:lnTo>
                    <a:pt x="210740" y="77421"/>
                  </a:lnTo>
                  <a:lnTo>
                    <a:pt x="204998" y="77468"/>
                  </a:lnTo>
                  <a:lnTo>
                    <a:pt x="202690" y="76513"/>
                  </a:lnTo>
                  <a:lnTo>
                    <a:pt x="200319" y="75864"/>
                  </a:lnTo>
                  <a:lnTo>
                    <a:pt x="191682" y="75183"/>
                  </a:lnTo>
                  <a:lnTo>
                    <a:pt x="189609" y="75238"/>
                  </a:lnTo>
                  <a:lnTo>
                    <a:pt x="183843" y="75950"/>
                  </a:lnTo>
                  <a:lnTo>
                    <a:pt x="178046" y="76333"/>
                  </a:lnTo>
                  <a:lnTo>
                    <a:pt x="175621" y="76771"/>
                  </a:lnTo>
                  <a:lnTo>
                    <a:pt x="173219" y="77429"/>
                  </a:lnTo>
                  <a:lnTo>
                    <a:pt x="168548" y="77405"/>
                  </a:lnTo>
                  <a:lnTo>
                    <a:pt x="163033" y="78156"/>
                  </a:lnTo>
                  <a:lnTo>
                    <a:pt x="157501" y="78297"/>
                  </a:lnTo>
                  <a:lnTo>
                    <a:pt x="161045" y="73032"/>
                  </a:lnTo>
                  <a:lnTo>
                    <a:pt x="168517" y="67954"/>
                  </a:lnTo>
                  <a:lnTo>
                    <a:pt x="169925" y="66859"/>
                  </a:lnTo>
                  <a:lnTo>
                    <a:pt x="170926" y="65459"/>
                  </a:lnTo>
                  <a:lnTo>
                    <a:pt x="171161" y="64402"/>
                  </a:lnTo>
                  <a:lnTo>
                    <a:pt x="170833" y="63503"/>
                  </a:lnTo>
                  <a:lnTo>
                    <a:pt x="169049" y="61907"/>
                  </a:lnTo>
                  <a:lnTo>
                    <a:pt x="168689" y="60725"/>
                  </a:lnTo>
                  <a:lnTo>
                    <a:pt x="168157" y="59959"/>
                  </a:lnTo>
                  <a:lnTo>
                    <a:pt x="165567" y="59294"/>
                  </a:lnTo>
                  <a:lnTo>
                    <a:pt x="162947" y="58895"/>
                  </a:lnTo>
                  <a:lnTo>
                    <a:pt x="160185" y="58887"/>
                  </a:lnTo>
                  <a:lnTo>
                    <a:pt x="154388" y="58339"/>
                  </a:lnTo>
                  <a:lnTo>
                    <a:pt x="151305" y="58300"/>
                  </a:lnTo>
                  <a:lnTo>
                    <a:pt x="148692" y="57213"/>
                  </a:lnTo>
                  <a:lnTo>
                    <a:pt x="144358" y="53348"/>
                  </a:lnTo>
                  <a:lnTo>
                    <a:pt x="142332" y="52260"/>
                  </a:lnTo>
                  <a:lnTo>
                    <a:pt x="141291" y="51392"/>
                  </a:lnTo>
                  <a:lnTo>
                    <a:pt x="140478" y="50391"/>
                  </a:lnTo>
                  <a:lnTo>
                    <a:pt x="139461" y="44695"/>
                  </a:lnTo>
                  <a:lnTo>
                    <a:pt x="138600" y="41957"/>
                  </a:lnTo>
                  <a:lnTo>
                    <a:pt x="137286" y="39571"/>
                  </a:lnTo>
                  <a:lnTo>
                    <a:pt x="135283" y="37764"/>
                  </a:lnTo>
                  <a:lnTo>
                    <a:pt x="133186" y="37146"/>
                  </a:lnTo>
                  <a:lnTo>
                    <a:pt x="125144" y="38695"/>
                  </a:lnTo>
                  <a:lnTo>
                    <a:pt x="123274" y="38460"/>
                  </a:lnTo>
                  <a:lnTo>
                    <a:pt x="121451" y="37936"/>
                  </a:lnTo>
                  <a:lnTo>
                    <a:pt x="109309" y="34235"/>
                  </a:lnTo>
                  <a:lnTo>
                    <a:pt x="104302" y="32201"/>
                  </a:lnTo>
                  <a:lnTo>
                    <a:pt x="102260" y="31192"/>
                  </a:lnTo>
                  <a:lnTo>
                    <a:pt x="100516" y="29753"/>
                  </a:lnTo>
                  <a:lnTo>
                    <a:pt x="98708" y="27390"/>
                  </a:lnTo>
                  <a:lnTo>
                    <a:pt x="96682" y="25277"/>
                  </a:lnTo>
                  <a:lnTo>
                    <a:pt x="96690" y="26130"/>
                  </a:lnTo>
                  <a:lnTo>
                    <a:pt x="96377" y="26686"/>
                  </a:lnTo>
                  <a:lnTo>
                    <a:pt x="86214" y="26936"/>
                  </a:lnTo>
                  <a:lnTo>
                    <a:pt x="84595" y="26451"/>
                  </a:lnTo>
                  <a:lnTo>
                    <a:pt x="83554" y="25872"/>
                  </a:lnTo>
                  <a:lnTo>
                    <a:pt x="82819" y="25019"/>
                  </a:lnTo>
                  <a:lnTo>
                    <a:pt x="82271" y="23306"/>
                  </a:lnTo>
                  <a:lnTo>
                    <a:pt x="81301" y="21867"/>
                  </a:lnTo>
                  <a:lnTo>
                    <a:pt x="80988" y="23400"/>
                  </a:lnTo>
                  <a:lnTo>
                    <a:pt x="80488" y="24816"/>
                  </a:lnTo>
                  <a:lnTo>
                    <a:pt x="79126" y="25606"/>
                  </a:lnTo>
                  <a:lnTo>
                    <a:pt x="77569" y="25739"/>
                  </a:lnTo>
                  <a:lnTo>
                    <a:pt x="75684" y="23861"/>
                  </a:lnTo>
                  <a:lnTo>
                    <a:pt x="67446" y="23470"/>
                  </a:lnTo>
                  <a:lnTo>
                    <a:pt x="66718" y="23150"/>
                  </a:lnTo>
                  <a:lnTo>
                    <a:pt x="64011" y="21327"/>
                  </a:lnTo>
                  <a:lnTo>
                    <a:pt x="61703" y="19042"/>
                  </a:lnTo>
                  <a:lnTo>
                    <a:pt x="63996" y="18236"/>
                  </a:lnTo>
                  <a:lnTo>
                    <a:pt x="68737" y="17180"/>
                  </a:lnTo>
                  <a:lnTo>
                    <a:pt x="69762" y="16476"/>
                  </a:lnTo>
                  <a:lnTo>
                    <a:pt x="70356" y="15569"/>
                  </a:lnTo>
                  <a:lnTo>
                    <a:pt x="69926" y="14223"/>
                  </a:lnTo>
                  <a:lnTo>
                    <a:pt x="68979" y="13245"/>
                  </a:lnTo>
                  <a:lnTo>
                    <a:pt x="68009" y="12674"/>
                  </a:lnTo>
                  <a:lnTo>
                    <a:pt x="66937" y="12314"/>
                  </a:lnTo>
                  <a:lnTo>
                    <a:pt x="65521" y="12158"/>
                  </a:lnTo>
                  <a:lnTo>
                    <a:pt x="47191" y="11915"/>
                  </a:lnTo>
                  <a:lnTo>
                    <a:pt x="46135" y="12651"/>
                  </a:lnTo>
                  <a:lnTo>
                    <a:pt x="44492" y="14145"/>
                  </a:lnTo>
                  <a:lnTo>
                    <a:pt x="41237" y="16062"/>
                  </a:lnTo>
                  <a:lnTo>
                    <a:pt x="39094" y="18049"/>
                  </a:lnTo>
                  <a:lnTo>
                    <a:pt x="38288" y="19073"/>
                  </a:lnTo>
                  <a:lnTo>
                    <a:pt x="37287" y="19809"/>
                  </a:lnTo>
                  <a:lnTo>
                    <a:pt x="35033" y="21037"/>
                  </a:lnTo>
                  <a:lnTo>
                    <a:pt x="33109" y="22930"/>
                  </a:lnTo>
                  <a:lnTo>
                    <a:pt x="30777" y="23775"/>
                  </a:lnTo>
                  <a:lnTo>
                    <a:pt x="29502" y="23259"/>
                  </a:lnTo>
                  <a:lnTo>
                    <a:pt x="28243" y="23267"/>
                  </a:lnTo>
                  <a:lnTo>
                    <a:pt x="27327" y="23736"/>
                  </a:lnTo>
                  <a:lnTo>
                    <a:pt x="26365" y="23948"/>
                  </a:lnTo>
                  <a:lnTo>
                    <a:pt x="21663" y="24174"/>
                  </a:lnTo>
                  <a:lnTo>
                    <a:pt x="20959" y="24660"/>
                  </a:lnTo>
                  <a:lnTo>
                    <a:pt x="20286" y="26013"/>
                  </a:lnTo>
                  <a:lnTo>
                    <a:pt x="19520" y="28649"/>
                  </a:lnTo>
                  <a:lnTo>
                    <a:pt x="18800" y="29518"/>
                  </a:lnTo>
                  <a:lnTo>
                    <a:pt x="16445" y="29846"/>
                  </a:lnTo>
                  <a:lnTo>
                    <a:pt x="14200" y="30566"/>
                  </a:lnTo>
                  <a:lnTo>
                    <a:pt x="9631" y="33070"/>
                  </a:lnTo>
                  <a:lnTo>
                    <a:pt x="8449" y="33437"/>
                  </a:lnTo>
                  <a:lnTo>
                    <a:pt x="8708" y="31599"/>
                  </a:lnTo>
                  <a:lnTo>
                    <a:pt x="8481" y="29807"/>
                  </a:lnTo>
                  <a:lnTo>
                    <a:pt x="7190" y="29745"/>
                  </a:lnTo>
                  <a:lnTo>
                    <a:pt x="5719" y="30042"/>
                  </a:lnTo>
                  <a:lnTo>
                    <a:pt x="4491" y="30543"/>
                  </a:lnTo>
                  <a:lnTo>
                    <a:pt x="2222" y="31881"/>
                  </a:lnTo>
                  <a:lnTo>
                    <a:pt x="1072" y="32217"/>
                  </a:lnTo>
                  <a:lnTo>
                    <a:pt x="0" y="31536"/>
                  </a:lnTo>
                  <a:lnTo>
                    <a:pt x="219" y="30660"/>
                  </a:lnTo>
                  <a:lnTo>
                    <a:pt x="7784" y="27437"/>
                  </a:lnTo>
                  <a:lnTo>
                    <a:pt x="8629" y="27194"/>
                  </a:lnTo>
                  <a:lnTo>
                    <a:pt x="9975" y="27437"/>
                  </a:lnTo>
                  <a:lnTo>
                    <a:pt x="11289" y="27327"/>
                  </a:lnTo>
                  <a:lnTo>
                    <a:pt x="12314" y="26420"/>
                  </a:lnTo>
                  <a:lnTo>
                    <a:pt x="11070" y="22148"/>
                  </a:lnTo>
                  <a:lnTo>
                    <a:pt x="11547" y="19238"/>
                  </a:lnTo>
                  <a:lnTo>
                    <a:pt x="13300" y="16985"/>
                  </a:lnTo>
                  <a:lnTo>
                    <a:pt x="16805" y="13566"/>
                  </a:lnTo>
                  <a:lnTo>
                    <a:pt x="18495" y="12439"/>
                  </a:lnTo>
                  <a:lnTo>
                    <a:pt x="35777" y="5296"/>
                  </a:lnTo>
                  <a:lnTo>
                    <a:pt x="37545" y="4929"/>
                  </a:lnTo>
                  <a:lnTo>
                    <a:pt x="48779" y="3489"/>
                  </a:lnTo>
                  <a:lnTo>
                    <a:pt x="50493" y="2988"/>
                  </a:lnTo>
                  <a:lnTo>
                    <a:pt x="55703" y="868"/>
                  </a:lnTo>
                  <a:lnTo>
                    <a:pt x="61171" y="0"/>
                  </a:lnTo>
                  <a:lnTo>
                    <a:pt x="67031" y="681"/>
                  </a:lnTo>
                  <a:close/>
                  <a:moveTo>
                    <a:pt x="121654" y="12502"/>
                  </a:moveTo>
                  <a:lnTo>
                    <a:pt x="121694" y="13128"/>
                  </a:lnTo>
                  <a:lnTo>
                    <a:pt x="117852" y="11391"/>
                  </a:lnTo>
                  <a:lnTo>
                    <a:pt x="116202" y="9584"/>
                  </a:lnTo>
                  <a:lnTo>
                    <a:pt x="115537" y="9169"/>
                  </a:lnTo>
                  <a:lnTo>
                    <a:pt x="116616" y="9130"/>
                  </a:lnTo>
                  <a:lnTo>
                    <a:pt x="120942" y="12095"/>
                  </a:lnTo>
                  <a:lnTo>
                    <a:pt x="121654" y="12502"/>
                  </a:lnTo>
                  <a:close/>
                  <a:moveTo>
                    <a:pt x="137450" y="15146"/>
                  </a:moveTo>
                  <a:lnTo>
                    <a:pt x="140462" y="15647"/>
                  </a:lnTo>
                  <a:lnTo>
                    <a:pt x="141510" y="15342"/>
                  </a:lnTo>
                  <a:lnTo>
                    <a:pt x="142512" y="15256"/>
                  </a:lnTo>
                  <a:lnTo>
                    <a:pt x="143568" y="15467"/>
                  </a:lnTo>
                  <a:lnTo>
                    <a:pt x="145047" y="17431"/>
                  </a:lnTo>
                  <a:lnTo>
                    <a:pt x="143748" y="17673"/>
                  </a:lnTo>
                  <a:lnTo>
                    <a:pt x="142715" y="17673"/>
                  </a:lnTo>
                  <a:lnTo>
                    <a:pt x="141956" y="17321"/>
                  </a:lnTo>
                  <a:lnTo>
                    <a:pt x="139249" y="17235"/>
                  </a:lnTo>
                  <a:lnTo>
                    <a:pt x="137466" y="16664"/>
                  </a:lnTo>
                  <a:lnTo>
                    <a:pt x="136488" y="16171"/>
                  </a:lnTo>
                  <a:lnTo>
                    <a:pt x="136010" y="15576"/>
                  </a:lnTo>
                  <a:lnTo>
                    <a:pt x="137450" y="15146"/>
                  </a:lnTo>
                  <a:close/>
                  <a:moveTo>
                    <a:pt x="150687" y="21452"/>
                  </a:moveTo>
                  <a:lnTo>
                    <a:pt x="150241" y="21843"/>
                  </a:lnTo>
                  <a:lnTo>
                    <a:pt x="149052" y="20967"/>
                  </a:lnTo>
                  <a:lnTo>
                    <a:pt x="147331" y="20584"/>
                  </a:lnTo>
                  <a:lnTo>
                    <a:pt x="146322" y="19214"/>
                  </a:lnTo>
                  <a:lnTo>
                    <a:pt x="145352" y="18690"/>
                  </a:lnTo>
                  <a:lnTo>
                    <a:pt x="145273" y="18190"/>
                  </a:lnTo>
                  <a:lnTo>
                    <a:pt x="146869" y="17861"/>
                  </a:lnTo>
                  <a:lnTo>
                    <a:pt x="147980" y="18010"/>
                  </a:lnTo>
                  <a:lnTo>
                    <a:pt x="149216" y="19050"/>
                  </a:lnTo>
                  <a:lnTo>
                    <a:pt x="149928" y="20975"/>
                  </a:lnTo>
                  <a:lnTo>
                    <a:pt x="150687" y="21452"/>
                  </a:lnTo>
                  <a:close/>
                  <a:moveTo>
                    <a:pt x="153934" y="25176"/>
                  </a:moveTo>
                  <a:lnTo>
                    <a:pt x="153214" y="25239"/>
                  </a:lnTo>
                  <a:lnTo>
                    <a:pt x="151031" y="24261"/>
                  </a:lnTo>
                  <a:lnTo>
                    <a:pt x="150382" y="23439"/>
                  </a:lnTo>
                  <a:lnTo>
                    <a:pt x="151149" y="22336"/>
                  </a:lnTo>
                  <a:lnTo>
                    <a:pt x="151313" y="21139"/>
                  </a:lnTo>
                  <a:lnTo>
                    <a:pt x="151610" y="21061"/>
                  </a:lnTo>
                  <a:lnTo>
                    <a:pt x="151962" y="22516"/>
                  </a:lnTo>
                  <a:lnTo>
                    <a:pt x="153629" y="23134"/>
                  </a:lnTo>
                  <a:lnTo>
                    <a:pt x="153731" y="23455"/>
                  </a:lnTo>
                  <a:lnTo>
                    <a:pt x="154756" y="24683"/>
                  </a:lnTo>
                  <a:lnTo>
                    <a:pt x="153934" y="25176"/>
                  </a:lnTo>
                  <a:close/>
                  <a:moveTo>
                    <a:pt x="158558" y="29307"/>
                  </a:moveTo>
                  <a:lnTo>
                    <a:pt x="157658" y="30026"/>
                  </a:lnTo>
                  <a:lnTo>
                    <a:pt x="156672" y="28986"/>
                  </a:lnTo>
                  <a:lnTo>
                    <a:pt x="156046" y="28876"/>
                  </a:lnTo>
                  <a:lnTo>
                    <a:pt x="155178" y="28462"/>
                  </a:lnTo>
                  <a:lnTo>
                    <a:pt x="153496" y="27304"/>
                  </a:lnTo>
                  <a:lnTo>
                    <a:pt x="153089" y="26107"/>
                  </a:lnTo>
                  <a:lnTo>
                    <a:pt x="154489" y="26013"/>
                  </a:lnTo>
                  <a:lnTo>
                    <a:pt x="156258" y="26224"/>
                  </a:lnTo>
                  <a:lnTo>
                    <a:pt x="159348" y="26905"/>
                  </a:lnTo>
                  <a:lnTo>
                    <a:pt x="159074" y="28258"/>
                  </a:lnTo>
                  <a:lnTo>
                    <a:pt x="158558" y="29307"/>
                  </a:lnTo>
                  <a:close/>
                  <a:moveTo>
                    <a:pt x="51126" y="38241"/>
                  </a:moveTo>
                  <a:lnTo>
                    <a:pt x="49084" y="39485"/>
                  </a:lnTo>
                  <a:lnTo>
                    <a:pt x="44727" y="41237"/>
                  </a:lnTo>
                  <a:lnTo>
                    <a:pt x="42387" y="41300"/>
                  </a:lnTo>
                  <a:lnTo>
                    <a:pt x="40025" y="40643"/>
                  </a:lnTo>
                  <a:lnTo>
                    <a:pt x="38397" y="39180"/>
                  </a:lnTo>
                  <a:lnTo>
                    <a:pt x="37466" y="37732"/>
                  </a:lnTo>
                  <a:lnTo>
                    <a:pt x="37545" y="37036"/>
                  </a:lnTo>
                  <a:lnTo>
                    <a:pt x="39023" y="38194"/>
                  </a:lnTo>
                  <a:lnTo>
                    <a:pt x="40299" y="38765"/>
                  </a:lnTo>
                  <a:lnTo>
                    <a:pt x="41347" y="38382"/>
                  </a:lnTo>
                  <a:lnTo>
                    <a:pt x="42090" y="37756"/>
                  </a:lnTo>
                  <a:lnTo>
                    <a:pt x="39696" y="33077"/>
                  </a:lnTo>
                  <a:lnTo>
                    <a:pt x="39806" y="32092"/>
                  </a:lnTo>
                  <a:lnTo>
                    <a:pt x="41707" y="29518"/>
                  </a:lnTo>
                  <a:lnTo>
                    <a:pt x="46878" y="30300"/>
                  </a:lnTo>
                  <a:lnTo>
                    <a:pt x="47778" y="30754"/>
                  </a:lnTo>
                  <a:lnTo>
                    <a:pt x="48498" y="32381"/>
                  </a:lnTo>
                  <a:lnTo>
                    <a:pt x="49648" y="33656"/>
                  </a:lnTo>
                  <a:lnTo>
                    <a:pt x="51001" y="37067"/>
                  </a:lnTo>
                  <a:lnTo>
                    <a:pt x="51126" y="3824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4" name="Freeform: Shape 623">
              <a:extLst>
                <a:ext uri="{FF2B5EF4-FFF2-40B4-BE49-F238E27FC236}">
                  <a16:creationId xmlns:a16="http://schemas.microsoft.com/office/drawing/2014/main" id="{A2E88780-ADA6-0F12-609F-1750E5C04EC2}"/>
                </a:ext>
              </a:extLst>
            </p:cNvPr>
            <p:cNvSpPr>
              <a:spLocks/>
            </p:cNvSpPr>
            <p:nvPr/>
          </p:nvSpPr>
          <p:spPr>
            <a:xfrm>
              <a:off x="6694494" y="4267815"/>
              <a:ext cx="58394" cy="53926"/>
            </a:xfrm>
            <a:custGeom>
              <a:avLst/>
              <a:gdLst>
                <a:gd name="connsiteX0" fmla="*/ 3771 w 58394"/>
                <a:gd name="connsiteY0" fmla="*/ 5641 h 53926"/>
                <a:gd name="connsiteX1" fmla="*/ 1635 w 58394"/>
                <a:gd name="connsiteY1" fmla="*/ 6110 h 53926"/>
                <a:gd name="connsiteX2" fmla="*/ 728 w 58394"/>
                <a:gd name="connsiteY2" fmla="*/ 5883 h 53926"/>
                <a:gd name="connsiteX3" fmla="*/ 430 w 58394"/>
                <a:gd name="connsiteY3" fmla="*/ 4068 h 53926"/>
                <a:gd name="connsiteX4" fmla="*/ 0 w 58394"/>
                <a:gd name="connsiteY4" fmla="*/ 2871 h 53926"/>
                <a:gd name="connsiteX5" fmla="*/ 102 w 58394"/>
                <a:gd name="connsiteY5" fmla="*/ 2339 h 53926"/>
                <a:gd name="connsiteX6" fmla="*/ 5007 w 58394"/>
                <a:gd name="connsiteY6" fmla="*/ 0 h 53926"/>
                <a:gd name="connsiteX7" fmla="*/ 6736 w 58394"/>
                <a:gd name="connsiteY7" fmla="*/ 391 h 53926"/>
                <a:gd name="connsiteX8" fmla="*/ 7941 w 58394"/>
                <a:gd name="connsiteY8" fmla="*/ 2261 h 53926"/>
                <a:gd name="connsiteX9" fmla="*/ 7119 w 58394"/>
                <a:gd name="connsiteY9" fmla="*/ 3294 h 53926"/>
                <a:gd name="connsiteX10" fmla="*/ 3771 w 58394"/>
                <a:gd name="connsiteY10" fmla="*/ 5641 h 53926"/>
                <a:gd name="connsiteX11" fmla="*/ 9975 w 58394"/>
                <a:gd name="connsiteY11" fmla="*/ 8567 h 53926"/>
                <a:gd name="connsiteX12" fmla="*/ 8176 w 58394"/>
                <a:gd name="connsiteY12" fmla="*/ 9114 h 53926"/>
                <a:gd name="connsiteX13" fmla="*/ 7057 w 58394"/>
                <a:gd name="connsiteY13" fmla="*/ 9044 h 53926"/>
                <a:gd name="connsiteX14" fmla="*/ 5453 w 58394"/>
                <a:gd name="connsiteY14" fmla="*/ 8238 h 53926"/>
                <a:gd name="connsiteX15" fmla="*/ 5954 w 58394"/>
                <a:gd name="connsiteY15" fmla="*/ 7370 h 53926"/>
                <a:gd name="connsiteX16" fmla="*/ 7690 w 58394"/>
                <a:gd name="connsiteY16" fmla="*/ 6400 h 53926"/>
                <a:gd name="connsiteX17" fmla="*/ 8888 w 58394"/>
                <a:gd name="connsiteY17" fmla="*/ 6196 h 53926"/>
                <a:gd name="connsiteX18" fmla="*/ 9865 w 58394"/>
                <a:gd name="connsiteY18" fmla="*/ 7925 h 53926"/>
                <a:gd name="connsiteX19" fmla="*/ 9975 w 58394"/>
                <a:gd name="connsiteY19" fmla="*/ 8567 h 53926"/>
                <a:gd name="connsiteX20" fmla="*/ 53864 w 58394"/>
                <a:gd name="connsiteY20" fmla="*/ 12197 h 53926"/>
                <a:gd name="connsiteX21" fmla="*/ 53160 w 58394"/>
                <a:gd name="connsiteY21" fmla="*/ 13362 h 53926"/>
                <a:gd name="connsiteX22" fmla="*/ 52300 w 58394"/>
                <a:gd name="connsiteY22" fmla="*/ 11649 h 53926"/>
                <a:gd name="connsiteX23" fmla="*/ 51830 w 58394"/>
                <a:gd name="connsiteY23" fmla="*/ 11242 h 53926"/>
                <a:gd name="connsiteX24" fmla="*/ 51603 w 58394"/>
                <a:gd name="connsiteY24" fmla="*/ 8786 h 53926"/>
                <a:gd name="connsiteX25" fmla="*/ 52879 w 58394"/>
                <a:gd name="connsiteY25" fmla="*/ 8050 h 53926"/>
                <a:gd name="connsiteX26" fmla="*/ 53497 w 58394"/>
                <a:gd name="connsiteY26" fmla="*/ 7988 h 53926"/>
                <a:gd name="connsiteX27" fmla="*/ 53512 w 58394"/>
                <a:gd name="connsiteY27" fmla="*/ 10530 h 53926"/>
                <a:gd name="connsiteX28" fmla="*/ 53864 w 58394"/>
                <a:gd name="connsiteY28" fmla="*/ 12197 h 53926"/>
                <a:gd name="connsiteX29" fmla="*/ 27531 w 58394"/>
                <a:gd name="connsiteY29" fmla="*/ 13026 h 53926"/>
                <a:gd name="connsiteX30" fmla="*/ 28438 w 58394"/>
                <a:gd name="connsiteY30" fmla="*/ 13691 h 53926"/>
                <a:gd name="connsiteX31" fmla="*/ 28736 w 58394"/>
                <a:gd name="connsiteY31" fmla="*/ 14176 h 53926"/>
                <a:gd name="connsiteX32" fmla="*/ 27390 w 58394"/>
                <a:gd name="connsiteY32" fmla="*/ 14426 h 53926"/>
                <a:gd name="connsiteX33" fmla="*/ 24120 w 58394"/>
                <a:gd name="connsiteY33" fmla="*/ 13550 h 53926"/>
                <a:gd name="connsiteX34" fmla="*/ 23251 w 58394"/>
                <a:gd name="connsiteY34" fmla="*/ 14082 h 53926"/>
                <a:gd name="connsiteX35" fmla="*/ 22383 w 58394"/>
                <a:gd name="connsiteY35" fmla="*/ 15968 h 53926"/>
                <a:gd name="connsiteX36" fmla="*/ 20717 w 58394"/>
                <a:gd name="connsiteY36" fmla="*/ 13112 h 53926"/>
                <a:gd name="connsiteX37" fmla="*/ 20834 w 58394"/>
                <a:gd name="connsiteY37" fmla="*/ 12064 h 53926"/>
                <a:gd name="connsiteX38" fmla="*/ 21186 w 58394"/>
                <a:gd name="connsiteY38" fmla="*/ 11759 h 53926"/>
                <a:gd name="connsiteX39" fmla="*/ 23502 w 58394"/>
                <a:gd name="connsiteY39" fmla="*/ 12510 h 53926"/>
                <a:gd name="connsiteX40" fmla="*/ 27531 w 58394"/>
                <a:gd name="connsiteY40" fmla="*/ 13026 h 53926"/>
                <a:gd name="connsiteX41" fmla="*/ 53215 w 58394"/>
                <a:gd name="connsiteY41" fmla="*/ 21788 h 53926"/>
                <a:gd name="connsiteX42" fmla="*/ 55046 w 58394"/>
                <a:gd name="connsiteY42" fmla="*/ 22203 h 53926"/>
                <a:gd name="connsiteX43" fmla="*/ 55742 w 58394"/>
                <a:gd name="connsiteY43" fmla="*/ 22054 h 53926"/>
                <a:gd name="connsiteX44" fmla="*/ 56908 w 58394"/>
                <a:gd name="connsiteY44" fmla="*/ 22148 h 53926"/>
                <a:gd name="connsiteX45" fmla="*/ 58160 w 58394"/>
                <a:gd name="connsiteY45" fmla="*/ 23337 h 53926"/>
                <a:gd name="connsiteX46" fmla="*/ 58394 w 58394"/>
                <a:gd name="connsiteY46" fmla="*/ 24605 h 53926"/>
                <a:gd name="connsiteX47" fmla="*/ 57776 w 58394"/>
                <a:gd name="connsiteY47" fmla="*/ 26193 h 53926"/>
                <a:gd name="connsiteX48" fmla="*/ 55351 w 58394"/>
                <a:gd name="connsiteY48" fmla="*/ 27499 h 53926"/>
                <a:gd name="connsiteX49" fmla="*/ 53950 w 58394"/>
                <a:gd name="connsiteY49" fmla="*/ 27343 h 53926"/>
                <a:gd name="connsiteX50" fmla="*/ 52300 w 58394"/>
                <a:gd name="connsiteY50" fmla="*/ 26154 h 53926"/>
                <a:gd name="connsiteX51" fmla="*/ 53246 w 58394"/>
                <a:gd name="connsiteY51" fmla="*/ 23807 h 53926"/>
                <a:gd name="connsiteX52" fmla="*/ 53215 w 58394"/>
                <a:gd name="connsiteY52" fmla="*/ 21788 h 53926"/>
                <a:gd name="connsiteX53" fmla="*/ 41652 w 58394"/>
                <a:gd name="connsiteY53" fmla="*/ 49640 h 53926"/>
                <a:gd name="connsiteX54" fmla="*/ 40330 w 58394"/>
                <a:gd name="connsiteY54" fmla="*/ 51713 h 53926"/>
                <a:gd name="connsiteX55" fmla="*/ 37420 w 58394"/>
                <a:gd name="connsiteY55" fmla="*/ 51549 h 53926"/>
                <a:gd name="connsiteX56" fmla="*/ 35925 w 58394"/>
                <a:gd name="connsiteY56" fmla="*/ 50696 h 53926"/>
                <a:gd name="connsiteX57" fmla="*/ 34173 w 58394"/>
                <a:gd name="connsiteY57" fmla="*/ 48091 h 53926"/>
                <a:gd name="connsiteX58" fmla="*/ 34228 w 58394"/>
                <a:gd name="connsiteY58" fmla="*/ 46072 h 53926"/>
                <a:gd name="connsiteX59" fmla="*/ 34846 w 58394"/>
                <a:gd name="connsiteY59" fmla="*/ 44320 h 53926"/>
                <a:gd name="connsiteX60" fmla="*/ 34736 w 58394"/>
                <a:gd name="connsiteY60" fmla="*/ 42802 h 53926"/>
                <a:gd name="connsiteX61" fmla="*/ 34987 w 58394"/>
                <a:gd name="connsiteY61" fmla="*/ 42403 h 53926"/>
                <a:gd name="connsiteX62" fmla="*/ 35886 w 58394"/>
                <a:gd name="connsiteY62" fmla="*/ 42669 h 53926"/>
                <a:gd name="connsiteX63" fmla="*/ 36035 w 58394"/>
                <a:gd name="connsiteY63" fmla="*/ 43694 h 53926"/>
                <a:gd name="connsiteX64" fmla="*/ 38679 w 58394"/>
                <a:gd name="connsiteY64" fmla="*/ 46197 h 53926"/>
                <a:gd name="connsiteX65" fmla="*/ 39657 w 58394"/>
                <a:gd name="connsiteY65" fmla="*/ 46683 h 53926"/>
                <a:gd name="connsiteX66" fmla="*/ 41652 w 58394"/>
                <a:gd name="connsiteY66" fmla="*/ 49640 h 53926"/>
                <a:gd name="connsiteX67" fmla="*/ 47410 w 58394"/>
                <a:gd name="connsiteY67" fmla="*/ 46729 h 53926"/>
                <a:gd name="connsiteX68" fmla="*/ 46800 w 58394"/>
                <a:gd name="connsiteY68" fmla="*/ 46816 h 53926"/>
                <a:gd name="connsiteX69" fmla="*/ 45885 w 58394"/>
                <a:gd name="connsiteY69" fmla="*/ 45798 h 53926"/>
                <a:gd name="connsiteX70" fmla="*/ 46088 w 58394"/>
                <a:gd name="connsiteY70" fmla="*/ 44390 h 53926"/>
                <a:gd name="connsiteX71" fmla="*/ 45986 w 58394"/>
                <a:gd name="connsiteY71" fmla="*/ 44023 h 53926"/>
                <a:gd name="connsiteX72" fmla="*/ 46800 w 58394"/>
                <a:gd name="connsiteY72" fmla="*/ 42520 h 53926"/>
                <a:gd name="connsiteX73" fmla="*/ 48396 w 58394"/>
                <a:gd name="connsiteY73" fmla="*/ 42653 h 53926"/>
                <a:gd name="connsiteX74" fmla="*/ 48803 w 58394"/>
                <a:gd name="connsiteY74" fmla="*/ 43772 h 53926"/>
                <a:gd name="connsiteX75" fmla="*/ 48881 w 58394"/>
                <a:gd name="connsiteY75" fmla="*/ 46072 h 53926"/>
                <a:gd name="connsiteX76" fmla="*/ 47410 w 58394"/>
                <a:gd name="connsiteY76" fmla="*/ 46729 h 53926"/>
                <a:gd name="connsiteX77" fmla="*/ 22688 w 58394"/>
                <a:gd name="connsiteY77" fmla="*/ 53067 h 53926"/>
                <a:gd name="connsiteX78" fmla="*/ 20983 w 58394"/>
                <a:gd name="connsiteY78" fmla="*/ 53927 h 53926"/>
                <a:gd name="connsiteX79" fmla="*/ 19785 w 58394"/>
                <a:gd name="connsiteY79" fmla="*/ 53551 h 53926"/>
                <a:gd name="connsiteX80" fmla="*/ 18651 w 58394"/>
                <a:gd name="connsiteY80" fmla="*/ 52660 h 53926"/>
                <a:gd name="connsiteX81" fmla="*/ 18103 w 58394"/>
                <a:gd name="connsiteY81" fmla="*/ 51369 h 53926"/>
                <a:gd name="connsiteX82" fmla="*/ 18549 w 58394"/>
                <a:gd name="connsiteY82" fmla="*/ 50258 h 53926"/>
                <a:gd name="connsiteX83" fmla="*/ 20850 w 58394"/>
                <a:gd name="connsiteY83" fmla="*/ 48951 h 53926"/>
                <a:gd name="connsiteX84" fmla="*/ 22226 w 58394"/>
                <a:gd name="connsiteY84" fmla="*/ 49374 h 53926"/>
                <a:gd name="connsiteX85" fmla="*/ 22962 w 58394"/>
                <a:gd name="connsiteY85" fmla="*/ 51408 h 53926"/>
                <a:gd name="connsiteX86" fmla="*/ 22688 w 58394"/>
                <a:gd name="connsiteY86" fmla="*/ 53067 h 5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58394" h="53926">
                  <a:moveTo>
                    <a:pt x="3771" y="5641"/>
                  </a:moveTo>
                  <a:lnTo>
                    <a:pt x="1635" y="6110"/>
                  </a:lnTo>
                  <a:lnTo>
                    <a:pt x="728" y="5883"/>
                  </a:lnTo>
                  <a:lnTo>
                    <a:pt x="430" y="4068"/>
                  </a:lnTo>
                  <a:lnTo>
                    <a:pt x="0" y="2871"/>
                  </a:lnTo>
                  <a:lnTo>
                    <a:pt x="102" y="2339"/>
                  </a:lnTo>
                  <a:lnTo>
                    <a:pt x="5007" y="0"/>
                  </a:lnTo>
                  <a:lnTo>
                    <a:pt x="6736" y="391"/>
                  </a:lnTo>
                  <a:lnTo>
                    <a:pt x="7941" y="2261"/>
                  </a:lnTo>
                  <a:lnTo>
                    <a:pt x="7119" y="3294"/>
                  </a:lnTo>
                  <a:lnTo>
                    <a:pt x="3771" y="5641"/>
                  </a:lnTo>
                  <a:close/>
                  <a:moveTo>
                    <a:pt x="9975" y="8567"/>
                  </a:moveTo>
                  <a:lnTo>
                    <a:pt x="8176" y="9114"/>
                  </a:lnTo>
                  <a:lnTo>
                    <a:pt x="7057" y="9044"/>
                  </a:lnTo>
                  <a:lnTo>
                    <a:pt x="5453" y="8238"/>
                  </a:lnTo>
                  <a:lnTo>
                    <a:pt x="5954" y="7370"/>
                  </a:lnTo>
                  <a:lnTo>
                    <a:pt x="7690" y="6400"/>
                  </a:lnTo>
                  <a:lnTo>
                    <a:pt x="8888" y="6196"/>
                  </a:lnTo>
                  <a:lnTo>
                    <a:pt x="9865" y="7925"/>
                  </a:lnTo>
                  <a:lnTo>
                    <a:pt x="9975" y="8567"/>
                  </a:lnTo>
                  <a:close/>
                  <a:moveTo>
                    <a:pt x="53864" y="12197"/>
                  </a:moveTo>
                  <a:lnTo>
                    <a:pt x="53160" y="13362"/>
                  </a:lnTo>
                  <a:lnTo>
                    <a:pt x="52300" y="11649"/>
                  </a:lnTo>
                  <a:lnTo>
                    <a:pt x="51830" y="11242"/>
                  </a:lnTo>
                  <a:lnTo>
                    <a:pt x="51603" y="8786"/>
                  </a:lnTo>
                  <a:lnTo>
                    <a:pt x="52879" y="8050"/>
                  </a:lnTo>
                  <a:lnTo>
                    <a:pt x="53497" y="7988"/>
                  </a:lnTo>
                  <a:lnTo>
                    <a:pt x="53512" y="10530"/>
                  </a:lnTo>
                  <a:lnTo>
                    <a:pt x="53864" y="12197"/>
                  </a:lnTo>
                  <a:close/>
                  <a:moveTo>
                    <a:pt x="27531" y="13026"/>
                  </a:moveTo>
                  <a:lnTo>
                    <a:pt x="28438" y="13691"/>
                  </a:lnTo>
                  <a:lnTo>
                    <a:pt x="28736" y="14176"/>
                  </a:lnTo>
                  <a:lnTo>
                    <a:pt x="27390" y="14426"/>
                  </a:lnTo>
                  <a:lnTo>
                    <a:pt x="24120" y="13550"/>
                  </a:lnTo>
                  <a:lnTo>
                    <a:pt x="23251" y="14082"/>
                  </a:lnTo>
                  <a:lnTo>
                    <a:pt x="22383" y="15968"/>
                  </a:lnTo>
                  <a:lnTo>
                    <a:pt x="20717" y="13112"/>
                  </a:lnTo>
                  <a:lnTo>
                    <a:pt x="20834" y="12064"/>
                  </a:lnTo>
                  <a:lnTo>
                    <a:pt x="21186" y="11759"/>
                  </a:lnTo>
                  <a:lnTo>
                    <a:pt x="23502" y="12510"/>
                  </a:lnTo>
                  <a:lnTo>
                    <a:pt x="27531" y="13026"/>
                  </a:lnTo>
                  <a:close/>
                  <a:moveTo>
                    <a:pt x="53215" y="21788"/>
                  </a:moveTo>
                  <a:lnTo>
                    <a:pt x="55046" y="22203"/>
                  </a:lnTo>
                  <a:lnTo>
                    <a:pt x="55742" y="22054"/>
                  </a:lnTo>
                  <a:lnTo>
                    <a:pt x="56908" y="22148"/>
                  </a:lnTo>
                  <a:lnTo>
                    <a:pt x="58160" y="23337"/>
                  </a:lnTo>
                  <a:lnTo>
                    <a:pt x="58394" y="24605"/>
                  </a:lnTo>
                  <a:lnTo>
                    <a:pt x="57776" y="26193"/>
                  </a:lnTo>
                  <a:lnTo>
                    <a:pt x="55351" y="27499"/>
                  </a:lnTo>
                  <a:lnTo>
                    <a:pt x="53950" y="27343"/>
                  </a:lnTo>
                  <a:lnTo>
                    <a:pt x="52300" y="26154"/>
                  </a:lnTo>
                  <a:lnTo>
                    <a:pt x="53246" y="23807"/>
                  </a:lnTo>
                  <a:lnTo>
                    <a:pt x="53215" y="21788"/>
                  </a:lnTo>
                  <a:close/>
                  <a:moveTo>
                    <a:pt x="41652" y="49640"/>
                  </a:moveTo>
                  <a:lnTo>
                    <a:pt x="40330" y="51713"/>
                  </a:lnTo>
                  <a:lnTo>
                    <a:pt x="37420" y="51549"/>
                  </a:lnTo>
                  <a:lnTo>
                    <a:pt x="35925" y="50696"/>
                  </a:lnTo>
                  <a:lnTo>
                    <a:pt x="34173" y="48091"/>
                  </a:lnTo>
                  <a:lnTo>
                    <a:pt x="34228" y="46072"/>
                  </a:lnTo>
                  <a:lnTo>
                    <a:pt x="34846" y="44320"/>
                  </a:lnTo>
                  <a:lnTo>
                    <a:pt x="34736" y="42802"/>
                  </a:lnTo>
                  <a:lnTo>
                    <a:pt x="34987" y="42403"/>
                  </a:lnTo>
                  <a:lnTo>
                    <a:pt x="35886" y="42669"/>
                  </a:lnTo>
                  <a:lnTo>
                    <a:pt x="36035" y="43694"/>
                  </a:lnTo>
                  <a:lnTo>
                    <a:pt x="38679" y="46197"/>
                  </a:lnTo>
                  <a:lnTo>
                    <a:pt x="39657" y="46683"/>
                  </a:lnTo>
                  <a:lnTo>
                    <a:pt x="41652" y="49640"/>
                  </a:lnTo>
                  <a:close/>
                  <a:moveTo>
                    <a:pt x="47410" y="46729"/>
                  </a:moveTo>
                  <a:lnTo>
                    <a:pt x="46800" y="46816"/>
                  </a:lnTo>
                  <a:lnTo>
                    <a:pt x="45885" y="45798"/>
                  </a:lnTo>
                  <a:lnTo>
                    <a:pt x="46088" y="44390"/>
                  </a:lnTo>
                  <a:lnTo>
                    <a:pt x="45986" y="44023"/>
                  </a:lnTo>
                  <a:lnTo>
                    <a:pt x="46800" y="42520"/>
                  </a:lnTo>
                  <a:lnTo>
                    <a:pt x="48396" y="42653"/>
                  </a:lnTo>
                  <a:lnTo>
                    <a:pt x="48803" y="43772"/>
                  </a:lnTo>
                  <a:lnTo>
                    <a:pt x="48881" y="46072"/>
                  </a:lnTo>
                  <a:lnTo>
                    <a:pt x="47410" y="46729"/>
                  </a:lnTo>
                  <a:close/>
                  <a:moveTo>
                    <a:pt x="22688" y="53067"/>
                  </a:moveTo>
                  <a:lnTo>
                    <a:pt x="20983" y="53927"/>
                  </a:lnTo>
                  <a:lnTo>
                    <a:pt x="19785" y="53551"/>
                  </a:lnTo>
                  <a:lnTo>
                    <a:pt x="18651" y="52660"/>
                  </a:lnTo>
                  <a:lnTo>
                    <a:pt x="18103" y="51369"/>
                  </a:lnTo>
                  <a:lnTo>
                    <a:pt x="18549" y="50258"/>
                  </a:lnTo>
                  <a:lnTo>
                    <a:pt x="20850" y="48951"/>
                  </a:lnTo>
                  <a:lnTo>
                    <a:pt x="22226" y="49374"/>
                  </a:lnTo>
                  <a:lnTo>
                    <a:pt x="22962" y="51408"/>
                  </a:lnTo>
                  <a:lnTo>
                    <a:pt x="22688" y="5306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5" name="Freeform: Shape 624">
              <a:extLst>
                <a:ext uri="{FF2B5EF4-FFF2-40B4-BE49-F238E27FC236}">
                  <a16:creationId xmlns:a16="http://schemas.microsoft.com/office/drawing/2014/main" id="{24EEF7AA-931B-E13C-4F2F-0EEB17AD184D}"/>
                </a:ext>
              </a:extLst>
            </p:cNvPr>
            <p:cNvSpPr>
              <a:spLocks/>
            </p:cNvSpPr>
            <p:nvPr/>
          </p:nvSpPr>
          <p:spPr>
            <a:xfrm>
              <a:off x="5732423" y="4376475"/>
              <a:ext cx="8950" cy="7471"/>
            </a:xfrm>
            <a:custGeom>
              <a:avLst/>
              <a:gdLst>
                <a:gd name="connsiteX0" fmla="*/ 8950 w 8950"/>
                <a:gd name="connsiteY0" fmla="*/ 7151 h 7471"/>
                <a:gd name="connsiteX1" fmla="*/ 7808 w 8950"/>
                <a:gd name="connsiteY1" fmla="*/ 7471 h 7471"/>
                <a:gd name="connsiteX2" fmla="*/ 3591 w 8950"/>
                <a:gd name="connsiteY2" fmla="*/ 5320 h 7471"/>
                <a:gd name="connsiteX3" fmla="*/ 110 w 8950"/>
                <a:gd name="connsiteY3" fmla="*/ 1823 h 7471"/>
                <a:gd name="connsiteX4" fmla="*/ 0 w 8950"/>
                <a:gd name="connsiteY4" fmla="*/ 0 h 7471"/>
                <a:gd name="connsiteX5" fmla="*/ 892 w 8950"/>
                <a:gd name="connsiteY5" fmla="*/ 156 h 7471"/>
                <a:gd name="connsiteX6" fmla="*/ 1799 w 8950"/>
                <a:gd name="connsiteY6" fmla="*/ 853 h 7471"/>
                <a:gd name="connsiteX7" fmla="*/ 3200 w 8950"/>
                <a:gd name="connsiteY7" fmla="*/ 3325 h 7471"/>
                <a:gd name="connsiteX8" fmla="*/ 7276 w 8950"/>
                <a:gd name="connsiteY8" fmla="*/ 4952 h 7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0" h="7471">
                  <a:moveTo>
                    <a:pt x="8950" y="7151"/>
                  </a:moveTo>
                  <a:lnTo>
                    <a:pt x="7808" y="7471"/>
                  </a:lnTo>
                  <a:lnTo>
                    <a:pt x="3591" y="5320"/>
                  </a:lnTo>
                  <a:lnTo>
                    <a:pt x="110" y="1823"/>
                  </a:lnTo>
                  <a:lnTo>
                    <a:pt x="0" y="0"/>
                  </a:lnTo>
                  <a:lnTo>
                    <a:pt x="892" y="156"/>
                  </a:lnTo>
                  <a:lnTo>
                    <a:pt x="1799" y="853"/>
                  </a:lnTo>
                  <a:lnTo>
                    <a:pt x="3200" y="3325"/>
                  </a:lnTo>
                  <a:lnTo>
                    <a:pt x="7276" y="495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6" name="Freeform: Shape 625">
              <a:extLst>
                <a:ext uri="{FF2B5EF4-FFF2-40B4-BE49-F238E27FC236}">
                  <a16:creationId xmlns:a16="http://schemas.microsoft.com/office/drawing/2014/main" id="{30626F65-10B4-689D-B15F-61852CDF81F0}"/>
                </a:ext>
              </a:extLst>
            </p:cNvPr>
            <p:cNvSpPr>
              <a:spLocks/>
            </p:cNvSpPr>
            <p:nvPr/>
          </p:nvSpPr>
          <p:spPr>
            <a:xfrm>
              <a:off x="9569145" y="4877402"/>
              <a:ext cx="3098" cy="2965"/>
            </a:xfrm>
            <a:custGeom>
              <a:avLst/>
              <a:gdLst>
                <a:gd name="connsiteX0" fmla="*/ 3098 w 3098"/>
                <a:gd name="connsiteY0" fmla="*/ 1385 h 2965"/>
                <a:gd name="connsiteX1" fmla="*/ 2472 w 3098"/>
                <a:gd name="connsiteY1" fmla="*/ 2965 h 2965"/>
                <a:gd name="connsiteX2" fmla="*/ 1322 w 3098"/>
                <a:gd name="connsiteY2" fmla="*/ 2097 h 2965"/>
                <a:gd name="connsiteX3" fmla="*/ 0 w 3098"/>
                <a:gd name="connsiteY3" fmla="*/ 1815 h 2965"/>
                <a:gd name="connsiteX4" fmla="*/ 258 w 3098"/>
                <a:gd name="connsiteY4" fmla="*/ 642 h 2965"/>
                <a:gd name="connsiteX5" fmla="*/ 1346 w 3098"/>
                <a:gd name="connsiteY5" fmla="*/ 477 h 2965"/>
                <a:gd name="connsiteX6" fmla="*/ 1885 w 3098"/>
                <a:gd name="connsiteY6" fmla="*/ 415 h 2965"/>
                <a:gd name="connsiteX7" fmla="*/ 2660 w 3098"/>
                <a:gd name="connsiteY7" fmla="*/ 0 h 2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8" h="2965">
                  <a:moveTo>
                    <a:pt x="3098" y="1385"/>
                  </a:moveTo>
                  <a:lnTo>
                    <a:pt x="2472" y="2965"/>
                  </a:lnTo>
                  <a:lnTo>
                    <a:pt x="1322" y="2097"/>
                  </a:lnTo>
                  <a:lnTo>
                    <a:pt x="0" y="1815"/>
                  </a:lnTo>
                  <a:lnTo>
                    <a:pt x="258" y="642"/>
                  </a:lnTo>
                  <a:lnTo>
                    <a:pt x="1346" y="477"/>
                  </a:lnTo>
                  <a:lnTo>
                    <a:pt x="1885" y="415"/>
                  </a:lnTo>
                  <a:lnTo>
                    <a:pt x="2660"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7" name="Freeform: Shape 626">
              <a:extLst>
                <a:ext uri="{FF2B5EF4-FFF2-40B4-BE49-F238E27FC236}">
                  <a16:creationId xmlns:a16="http://schemas.microsoft.com/office/drawing/2014/main" id="{C1AD110E-884E-36C8-462A-33CA229DF9E7}"/>
                </a:ext>
              </a:extLst>
            </p:cNvPr>
            <p:cNvSpPr>
              <a:spLocks/>
            </p:cNvSpPr>
            <p:nvPr/>
          </p:nvSpPr>
          <p:spPr>
            <a:xfrm>
              <a:off x="7960115" y="3814455"/>
              <a:ext cx="49514" cy="29189"/>
            </a:xfrm>
            <a:custGeom>
              <a:avLst/>
              <a:gdLst>
                <a:gd name="connsiteX0" fmla="*/ 47473 w 49514"/>
                <a:gd name="connsiteY0" fmla="*/ 1839 h 29189"/>
                <a:gd name="connsiteX1" fmla="*/ 36027 w 49514"/>
                <a:gd name="connsiteY1" fmla="*/ 9928 h 29189"/>
                <a:gd name="connsiteX2" fmla="*/ 35284 w 49514"/>
                <a:gd name="connsiteY2" fmla="*/ 12330 h 29189"/>
                <a:gd name="connsiteX3" fmla="*/ 35792 w 49514"/>
                <a:gd name="connsiteY3" fmla="*/ 13988 h 29189"/>
                <a:gd name="connsiteX4" fmla="*/ 37404 w 49514"/>
                <a:gd name="connsiteY4" fmla="*/ 15999 h 29189"/>
                <a:gd name="connsiteX5" fmla="*/ 37826 w 49514"/>
                <a:gd name="connsiteY5" fmla="*/ 16523 h 29189"/>
                <a:gd name="connsiteX6" fmla="*/ 38405 w 49514"/>
                <a:gd name="connsiteY6" fmla="*/ 18049 h 29189"/>
                <a:gd name="connsiteX7" fmla="*/ 35910 w 49514"/>
                <a:gd name="connsiteY7" fmla="*/ 18503 h 29189"/>
                <a:gd name="connsiteX8" fmla="*/ 33406 w 49514"/>
                <a:gd name="connsiteY8" fmla="*/ 18651 h 29189"/>
                <a:gd name="connsiteX9" fmla="*/ 32014 w 49514"/>
                <a:gd name="connsiteY9" fmla="*/ 18448 h 29189"/>
                <a:gd name="connsiteX10" fmla="*/ 30699 w 49514"/>
                <a:gd name="connsiteY10" fmla="*/ 18542 h 29189"/>
                <a:gd name="connsiteX11" fmla="*/ 26639 w 49514"/>
                <a:gd name="connsiteY11" fmla="*/ 22899 h 29189"/>
                <a:gd name="connsiteX12" fmla="*/ 24456 w 49514"/>
                <a:gd name="connsiteY12" fmla="*/ 24378 h 29189"/>
                <a:gd name="connsiteX13" fmla="*/ 21859 w 49514"/>
                <a:gd name="connsiteY13" fmla="*/ 25254 h 29189"/>
                <a:gd name="connsiteX14" fmla="*/ 19215 w 49514"/>
                <a:gd name="connsiteY14" fmla="*/ 25778 h 29189"/>
                <a:gd name="connsiteX15" fmla="*/ 17884 w 49514"/>
                <a:gd name="connsiteY15" fmla="*/ 25849 h 29189"/>
                <a:gd name="connsiteX16" fmla="*/ 16711 w 49514"/>
                <a:gd name="connsiteY16" fmla="*/ 26396 h 29189"/>
                <a:gd name="connsiteX17" fmla="*/ 15889 w 49514"/>
                <a:gd name="connsiteY17" fmla="*/ 27406 h 29189"/>
                <a:gd name="connsiteX18" fmla="*/ 15874 w 49514"/>
                <a:gd name="connsiteY18" fmla="*/ 28384 h 29189"/>
                <a:gd name="connsiteX19" fmla="*/ 15522 w 49514"/>
                <a:gd name="connsiteY19" fmla="*/ 29189 h 29189"/>
                <a:gd name="connsiteX20" fmla="*/ 14067 w 49514"/>
                <a:gd name="connsiteY20" fmla="*/ 29025 h 29189"/>
                <a:gd name="connsiteX21" fmla="*/ 13464 w 49514"/>
                <a:gd name="connsiteY21" fmla="*/ 27445 h 29189"/>
                <a:gd name="connsiteX22" fmla="*/ 12432 w 49514"/>
                <a:gd name="connsiteY22" fmla="*/ 26764 h 29189"/>
                <a:gd name="connsiteX23" fmla="*/ 9858 w 49514"/>
                <a:gd name="connsiteY23" fmla="*/ 27116 h 29189"/>
                <a:gd name="connsiteX24" fmla="*/ 8606 w 49514"/>
                <a:gd name="connsiteY24" fmla="*/ 27069 h 29189"/>
                <a:gd name="connsiteX25" fmla="*/ 4491 w 49514"/>
                <a:gd name="connsiteY25" fmla="*/ 25567 h 29189"/>
                <a:gd name="connsiteX26" fmla="*/ 3247 w 49514"/>
                <a:gd name="connsiteY26" fmla="*/ 24941 h 29189"/>
                <a:gd name="connsiteX27" fmla="*/ 2473 w 49514"/>
                <a:gd name="connsiteY27" fmla="*/ 23650 h 29189"/>
                <a:gd name="connsiteX28" fmla="*/ 352 w 49514"/>
                <a:gd name="connsiteY28" fmla="*/ 18987 h 29189"/>
                <a:gd name="connsiteX29" fmla="*/ 0 w 49514"/>
                <a:gd name="connsiteY29" fmla="*/ 15522 h 29189"/>
                <a:gd name="connsiteX30" fmla="*/ 1972 w 49514"/>
                <a:gd name="connsiteY30" fmla="*/ 16414 h 29189"/>
                <a:gd name="connsiteX31" fmla="*/ 3818 w 49514"/>
                <a:gd name="connsiteY31" fmla="*/ 15334 h 29189"/>
                <a:gd name="connsiteX32" fmla="*/ 5594 w 49514"/>
                <a:gd name="connsiteY32" fmla="*/ 13574 h 29189"/>
                <a:gd name="connsiteX33" fmla="*/ 7714 w 49514"/>
                <a:gd name="connsiteY33" fmla="*/ 12854 h 29189"/>
                <a:gd name="connsiteX34" fmla="*/ 9036 w 49514"/>
                <a:gd name="connsiteY34" fmla="*/ 13167 h 29189"/>
                <a:gd name="connsiteX35" fmla="*/ 10350 w 49514"/>
                <a:gd name="connsiteY35" fmla="*/ 13480 h 29189"/>
                <a:gd name="connsiteX36" fmla="*/ 12713 w 49514"/>
                <a:gd name="connsiteY36" fmla="*/ 12917 h 29189"/>
                <a:gd name="connsiteX37" fmla="*/ 13730 w 49514"/>
                <a:gd name="connsiteY37" fmla="*/ 10304 h 29189"/>
                <a:gd name="connsiteX38" fmla="*/ 14067 w 49514"/>
                <a:gd name="connsiteY38" fmla="*/ 7299 h 29189"/>
                <a:gd name="connsiteX39" fmla="*/ 18057 w 49514"/>
                <a:gd name="connsiteY39" fmla="*/ 8160 h 29189"/>
                <a:gd name="connsiteX40" fmla="*/ 22109 w 49514"/>
                <a:gd name="connsiteY40" fmla="*/ 8606 h 29189"/>
                <a:gd name="connsiteX41" fmla="*/ 25419 w 49514"/>
                <a:gd name="connsiteY41" fmla="*/ 8755 h 29189"/>
                <a:gd name="connsiteX42" fmla="*/ 28689 w 49514"/>
                <a:gd name="connsiteY42" fmla="*/ 8269 h 29189"/>
                <a:gd name="connsiteX43" fmla="*/ 38695 w 49514"/>
                <a:gd name="connsiteY43" fmla="*/ 5054 h 29189"/>
                <a:gd name="connsiteX44" fmla="*/ 41527 w 49514"/>
                <a:gd name="connsiteY44" fmla="*/ 3130 h 29189"/>
                <a:gd name="connsiteX45" fmla="*/ 43287 w 49514"/>
                <a:gd name="connsiteY45" fmla="*/ 2472 h 29189"/>
                <a:gd name="connsiteX46" fmla="*/ 46330 w 49514"/>
                <a:gd name="connsiteY46" fmla="*/ 884 h 29189"/>
                <a:gd name="connsiteX47" fmla="*/ 49515 w 49514"/>
                <a:gd name="connsiteY47" fmla="*/ 0 h 29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9514" h="29189">
                  <a:moveTo>
                    <a:pt x="47473" y="1839"/>
                  </a:moveTo>
                  <a:lnTo>
                    <a:pt x="36027" y="9928"/>
                  </a:lnTo>
                  <a:lnTo>
                    <a:pt x="35284" y="12330"/>
                  </a:lnTo>
                  <a:lnTo>
                    <a:pt x="35792" y="13988"/>
                  </a:lnTo>
                  <a:lnTo>
                    <a:pt x="37404" y="15999"/>
                  </a:lnTo>
                  <a:lnTo>
                    <a:pt x="37826" y="16523"/>
                  </a:lnTo>
                  <a:lnTo>
                    <a:pt x="38405" y="18049"/>
                  </a:lnTo>
                  <a:lnTo>
                    <a:pt x="35910" y="18503"/>
                  </a:lnTo>
                  <a:lnTo>
                    <a:pt x="33406" y="18651"/>
                  </a:lnTo>
                  <a:lnTo>
                    <a:pt x="32014" y="18448"/>
                  </a:lnTo>
                  <a:lnTo>
                    <a:pt x="30699" y="18542"/>
                  </a:lnTo>
                  <a:lnTo>
                    <a:pt x="26639" y="22899"/>
                  </a:lnTo>
                  <a:lnTo>
                    <a:pt x="24456" y="24378"/>
                  </a:lnTo>
                  <a:lnTo>
                    <a:pt x="21859" y="25254"/>
                  </a:lnTo>
                  <a:lnTo>
                    <a:pt x="19215" y="25778"/>
                  </a:lnTo>
                  <a:lnTo>
                    <a:pt x="17884" y="25849"/>
                  </a:lnTo>
                  <a:lnTo>
                    <a:pt x="16711" y="26396"/>
                  </a:lnTo>
                  <a:lnTo>
                    <a:pt x="15889" y="27406"/>
                  </a:lnTo>
                  <a:lnTo>
                    <a:pt x="15874" y="28384"/>
                  </a:lnTo>
                  <a:lnTo>
                    <a:pt x="15522" y="29189"/>
                  </a:lnTo>
                  <a:lnTo>
                    <a:pt x="14067" y="29025"/>
                  </a:lnTo>
                  <a:lnTo>
                    <a:pt x="13464" y="27445"/>
                  </a:lnTo>
                  <a:lnTo>
                    <a:pt x="12432" y="26764"/>
                  </a:lnTo>
                  <a:lnTo>
                    <a:pt x="9858" y="27116"/>
                  </a:lnTo>
                  <a:lnTo>
                    <a:pt x="8606" y="27069"/>
                  </a:lnTo>
                  <a:lnTo>
                    <a:pt x="4491" y="25567"/>
                  </a:lnTo>
                  <a:lnTo>
                    <a:pt x="3247" y="24941"/>
                  </a:lnTo>
                  <a:lnTo>
                    <a:pt x="2473" y="23650"/>
                  </a:lnTo>
                  <a:lnTo>
                    <a:pt x="352" y="18987"/>
                  </a:lnTo>
                  <a:lnTo>
                    <a:pt x="0" y="15522"/>
                  </a:lnTo>
                  <a:lnTo>
                    <a:pt x="1972" y="16414"/>
                  </a:lnTo>
                  <a:lnTo>
                    <a:pt x="3818" y="15334"/>
                  </a:lnTo>
                  <a:lnTo>
                    <a:pt x="5594" y="13574"/>
                  </a:lnTo>
                  <a:lnTo>
                    <a:pt x="7714" y="12854"/>
                  </a:lnTo>
                  <a:lnTo>
                    <a:pt x="9036" y="13167"/>
                  </a:lnTo>
                  <a:lnTo>
                    <a:pt x="10350" y="13480"/>
                  </a:lnTo>
                  <a:lnTo>
                    <a:pt x="12713" y="12917"/>
                  </a:lnTo>
                  <a:lnTo>
                    <a:pt x="13730" y="10304"/>
                  </a:lnTo>
                  <a:lnTo>
                    <a:pt x="14067" y="7299"/>
                  </a:lnTo>
                  <a:lnTo>
                    <a:pt x="18057" y="8160"/>
                  </a:lnTo>
                  <a:lnTo>
                    <a:pt x="22109" y="8606"/>
                  </a:lnTo>
                  <a:lnTo>
                    <a:pt x="25419" y="8755"/>
                  </a:lnTo>
                  <a:lnTo>
                    <a:pt x="28689" y="8269"/>
                  </a:lnTo>
                  <a:lnTo>
                    <a:pt x="38695" y="5054"/>
                  </a:lnTo>
                  <a:lnTo>
                    <a:pt x="41527" y="3130"/>
                  </a:lnTo>
                  <a:lnTo>
                    <a:pt x="43287" y="2472"/>
                  </a:lnTo>
                  <a:lnTo>
                    <a:pt x="46330" y="884"/>
                  </a:lnTo>
                  <a:lnTo>
                    <a:pt x="49515"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8" name="Freeform: Shape 627">
              <a:extLst>
                <a:ext uri="{FF2B5EF4-FFF2-40B4-BE49-F238E27FC236}">
                  <a16:creationId xmlns:a16="http://schemas.microsoft.com/office/drawing/2014/main" id="{6A812636-3908-F93D-A548-3C4CB18643B7}"/>
                </a:ext>
              </a:extLst>
            </p:cNvPr>
            <p:cNvSpPr>
              <a:spLocks/>
            </p:cNvSpPr>
            <p:nvPr/>
          </p:nvSpPr>
          <p:spPr>
            <a:xfrm>
              <a:off x="7516346" y="3347905"/>
              <a:ext cx="148042" cy="83538"/>
            </a:xfrm>
            <a:custGeom>
              <a:avLst/>
              <a:gdLst>
                <a:gd name="connsiteX0" fmla="*/ 59716 w 148042"/>
                <a:gd name="connsiteY0" fmla="*/ 6212 h 83538"/>
                <a:gd name="connsiteX1" fmla="*/ 61610 w 148042"/>
                <a:gd name="connsiteY1" fmla="*/ 6126 h 83538"/>
                <a:gd name="connsiteX2" fmla="*/ 63526 w 148042"/>
                <a:gd name="connsiteY2" fmla="*/ 5257 h 83538"/>
                <a:gd name="connsiteX3" fmla="*/ 63683 w 148042"/>
                <a:gd name="connsiteY3" fmla="*/ 3841 h 83538"/>
                <a:gd name="connsiteX4" fmla="*/ 63557 w 148042"/>
                <a:gd name="connsiteY4" fmla="*/ 1197 h 83538"/>
                <a:gd name="connsiteX5" fmla="*/ 63761 w 148042"/>
                <a:gd name="connsiteY5" fmla="*/ 814 h 83538"/>
                <a:gd name="connsiteX6" fmla="*/ 66663 w 148042"/>
                <a:gd name="connsiteY6" fmla="*/ 1565 h 83538"/>
                <a:gd name="connsiteX7" fmla="*/ 69574 w 148042"/>
                <a:gd name="connsiteY7" fmla="*/ 2754 h 83538"/>
                <a:gd name="connsiteX8" fmla="*/ 69981 w 148042"/>
                <a:gd name="connsiteY8" fmla="*/ 5382 h 83538"/>
                <a:gd name="connsiteX9" fmla="*/ 70763 w 148042"/>
                <a:gd name="connsiteY9" fmla="*/ 6673 h 83538"/>
                <a:gd name="connsiteX10" fmla="*/ 71686 w 148042"/>
                <a:gd name="connsiteY10" fmla="*/ 7855 h 83538"/>
                <a:gd name="connsiteX11" fmla="*/ 72562 w 148042"/>
                <a:gd name="connsiteY11" fmla="*/ 8387 h 83538"/>
                <a:gd name="connsiteX12" fmla="*/ 74088 w 148042"/>
                <a:gd name="connsiteY12" fmla="*/ 8473 h 83538"/>
                <a:gd name="connsiteX13" fmla="*/ 78039 w 148042"/>
                <a:gd name="connsiteY13" fmla="*/ 10030 h 83538"/>
                <a:gd name="connsiteX14" fmla="*/ 79940 w 148042"/>
                <a:gd name="connsiteY14" fmla="*/ 10343 h 83538"/>
                <a:gd name="connsiteX15" fmla="*/ 81888 w 148042"/>
                <a:gd name="connsiteY15" fmla="*/ 11422 h 83538"/>
                <a:gd name="connsiteX16" fmla="*/ 83531 w 148042"/>
                <a:gd name="connsiteY16" fmla="*/ 12517 h 83538"/>
                <a:gd name="connsiteX17" fmla="*/ 84728 w 148042"/>
                <a:gd name="connsiteY17" fmla="*/ 12752 h 83538"/>
                <a:gd name="connsiteX18" fmla="*/ 85283 w 148042"/>
                <a:gd name="connsiteY18" fmla="*/ 13949 h 83538"/>
                <a:gd name="connsiteX19" fmla="*/ 86019 w 148042"/>
                <a:gd name="connsiteY19" fmla="*/ 14771 h 83538"/>
                <a:gd name="connsiteX20" fmla="*/ 87317 w 148042"/>
                <a:gd name="connsiteY20" fmla="*/ 14137 h 83538"/>
                <a:gd name="connsiteX21" fmla="*/ 92058 w 148042"/>
                <a:gd name="connsiteY21" fmla="*/ 13253 h 83538"/>
                <a:gd name="connsiteX22" fmla="*/ 93764 w 148042"/>
                <a:gd name="connsiteY22" fmla="*/ 14434 h 83538"/>
                <a:gd name="connsiteX23" fmla="*/ 94914 w 148042"/>
                <a:gd name="connsiteY23" fmla="*/ 15686 h 83538"/>
                <a:gd name="connsiteX24" fmla="*/ 95070 w 148042"/>
                <a:gd name="connsiteY24" fmla="*/ 16077 h 83538"/>
                <a:gd name="connsiteX25" fmla="*/ 94468 w 148042"/>
                <a:gd name="connsiteY25" fmla="*/ 17180 h 83538"/>
                <a:gd name="connsiteX26" fmla="*/ 94178 w 148042"/>
                <a:gd name="connsiteY26" fmla="*/ 18033 h 83538"/>
                <a:gd name="connsiteX27" fmla="*/ 93685 w 148042"/>
                <a:gd name="connsiteY27" fmla="*/ 18604 h 83538"/>
                <a:gd name="connsiteX28" fmla="*/ 92058 w 148042"/>
                <a:gd name="connsiteY28" fmla="*/ 19206 h 83538"/>
                <a:gd name="connsiteX29" fmla="*/ 91143 w 148042"/>
                <a:gd name="connsiteY29" fmla="*/ 20176 h 83538"/>
                <a:gd name="connsiteX30" fmla="*/ 90470 w 148042"/>
                <a:gd name="connsiteY30" fmla="*/ 21241 h 83538"/>
                <a:gd name="connsiteX31" fmla="*/ 90924 w 148042"/>
                <a:gd name="connsiteY31" fmla="*/ 22258 h 83538"/>
                <a:gd name="connsiteX32" fmla="*/ 92254 w 148042"/>
                <a:gd name="connsiteY32" fmla="*/ 23024 h 83538"/>
                <a:gd name="connsiteX33" fmla="*/ 93193 w 148042"/>
                <a:gd name="connsiteY33" fmla="*/ 23196 h 83538"/>
                <a:gd name="connsiteX34" fmla="*/ 93553 w 148042"/>
                <a:gd name="connsiteY34" fmla="*/ 23940 h 83538"/>
                <a:gd name="connsiteX35" fmla="*/ 96565 w 148042"/>
                <a:gd name="connsiteY35" fmla="*/ 27257 h 83538"/>
                <a:gd name="connsiteX36" fmla="*/ 98959 w 148042"/>
                <a:gd name="connsiteY36" fmla="*/ 31583 h 83538"/>
                <a:gd name="connsiteX37" fmla="*/ 99890 w 148042"/>
                <a:gd name="connsiteY37" fmla="*/ 32256 h 83538"/>
                <a:gd name="connsiteX38" fmla="*/ 100766 w 148042"/>
                <a:gd name="connsiteY38" fmla="*/ 32420 h 83538"/>
                <a:gd name="connsiteX39" fmla="*/ 101783 w 148042"/>
                <a:gd name="connsiteY39" fmla="*/ 31787 h 83538"/>
                <a:gd name="connsiteX40" fmla="*/ 102956 w 148042"/>
                <a:gd name="connsiteY40" fmla="*/ 30378 h 83538"/>
                <a:gd name="connsiteX41" fmla="*/ 104341 w 148042"/>
                <a:gd name="connsiteY41" fmla="*/ 29369 h 83538"/>
                <a:gd name="connsiteX42" fmla="*/ 105515 w 148042"/>
                <a:gd name="connsiteY42" fmla="*/ 28845 h 83538"/>
                <a:gd name="connsiteX43" fmla="*/ 107588 w 148042"/>
                <a:gd name="connsiteY43" fmla="*/ 27648 h 83538"/>
                <a:gd name="connsiteX44" fmla="*/ 107674 w 148042"/>
                <a:gd name="connsiteY44" fmla="*/ 26873 h 83538"/>
                <a:gd name="connsiteX45" fmla="*/ 105937 w 148042"/>
                <a:gd name="connsiteY45" fmla="*/ 23940 h 83538"/>
                <a:gd name="connsiteX46" fmla="*/ 104944 w 148042"/>
                <a:gd name="connsiteY46" fmla="*/ 21561 h 83538"/>
                <a:gd name="connsiteX47" fmla="*/ 105178 w 148042"/>
                <a:gd name="connsiteY47" fmla="*/ 21131 h 83538"/>
                <a:gd name="connsiteX48" fmla="*/ 107392 w 148042"/>
                <a:gd name="connsiteY48" fmla="*/ 21507 h 83538"/>
                <a:gd name="connsiteX49" fmla="*/ 111147 w 148042"/>
                <a:gd name="connsiteY49" fmla="*/ 22805 h 83538"/>
                <a:gd name="connsiteX50" fmla="*/ 116929 w 148042"/>
                <a:gd name="connsiteY50" fmla="*/ 27038 h 83538"/>
                <a:gd name="connsiteX51" fmla="*/ 117969 w 148042"/>
                <a:gd name="connsiteY51" fmla="*/ 27038 h 83538"/>
                <a:gd name="connsiteX52" fmla="*/ 119988 w 148042"/>
                <a:gd name="connsiteY52" fmla="*/ 26717 h 83538"/>
                <a:gd name="connsiteX53" fmla="*/ 122186 w 148042"/>
                <a:gd name="connsiteY53" fmla="*/ 26029 h 83538"/>
                <a:gd name="connsiteX54" fmla="*/ 123235 w 148042"/>
                <a:gd name="connsiteY54" fmla="*/ 25246 h 83538"/>
                <a:gd name="connsiteX55" fmla="*/ 123626 w 148042"/>
                <a:gd name="connsiteY55" fmla="*/ 25536 h 83538"/>
                <a:gd name="connsiteX56" fmla="*/ 123962 w 148042"/>
                <a:gd name="connsiteY56" fmla="*/ 27859 h 83538"/>
                <a:gd name="connsiteX57" fmla="*/ 123383 w 148042"/>
                <a:gd name="connsiteY57" fmla="*/ 29134 h 83538"/>
                <a:gd name="connsiteX58" fmla="*/ 120755 w 148042"/>
                <a:gd name="connsiteY58" fmla="*/ 30370 h 83538"/>
                <a:gd name="connsiteX59" fmla="*/ 120903 w 148042"/>
                <a:gd name="connsiteY59" fmla="*/ 30981 h 83538"/>
                <a:gd name="connsiteX60" fmla="*/ 121584 w 148042"/>
                <a:gd name="connsiteY60" fmla="*/ 31771 h 83538"/>
                <a:gd name="connsiteX61" fmla="*/ 122765 w 148042"/>
                <a:gd name="connsiteY61" fmla="*/ 32303 h 83538"/>
                <a:gd name="connsiteX62" fmla="*/ 124205 w 148042"/>
                <a:gd name="connsiteY62" fmla="*/ 33805 h 83538"/>
                <a:gd name="connsiteX63" fmla="*/ 125198 w 148042"/>
                <a:gd name="connsiteY63" fmla="*/ 35518 h 83538"/>
                <a:gd name="connsiteX64" fmla="*/ 126067 w 148042"/>
                <a:gd name="connsiteY64" fmla="*/ 36308 h 83538"/>
                <a:gd name="connsiteX65" fmla="*/ 127021 w 148042"/>
                <a:gd name="connsiteY65" fmla="*/ 36684 h 83538"/>
                <a:gd name="connsiteX66" fmla="*/ 129415 w 148042"/>
                <a:gd name="connsiteY66" fmla="*/ 35769 h 83538"/>
                <a:gd name="connsiteX67" fmla="*/ 130088 w 148042"/>
                <a:gd name="connsiteY67" fmla="*/ 35049 h 83538"/>
                <a:gd name="connsiteX68" fmla="*/ 130393 w 148042"/>
                <a:gd name="connsiteY68" fmla="*/ 34540 h 83538"/>
                <a:gd name="connsiteX69" fmla="*/ 130855 w 148042"/>
                <a:gd name="connsiteY69" fmla="*/ 34650 h 83538"/>
                <a:gd name="connsiteX70" fmla="*/ 131692 w 148042"/>
                <a:gd name="connsiteY70" fmla="*/ 35495 h 83538"/>
                <a:gd name="connsiteX71" fmla="*/ 131950 w 148042"/>
                <a:gd name="connsiteY71" fmla="*/ 35988 h 83538"/>
                <a:gd name="connsiteX72" fmla="*/ 134273 w 148042"/>
                <a:gd name="connsiteY72" fmla="*/ 36942 h 83538"/>
                <a:gd name="connsiteX73" fmla="*/ 135619 w 148042"/>
                <a:gd name="connsiteY73" fmla="*/ 38116 h 83538"/>
                <a:gd name="connsiteX74" fmla="*/ 136472 w 148042"/>
                <a:gd name="connsiteY74" fmla="*/ 38663 h 83538"/>
                <a:gd name="connsiteX75" fmla="*/ 137419 w 148042"/>
                <a:gd name="connsiteY75" fmla="*/ 38131 h 83538"/>
                <a:gd name="connsiteX76" fmla="*/ 141104 w 148042"/>
                <a:gd name="connsiteY76" fmla="*/ 39062 h 83538"/>
                <a:gd name="connsiteX77" fmla="*/ 142121 w 148042"/>
                <a:gd name="connsiteY77" fmla="*/ 39845 h 83538"/>
                <a:gd name="connsiteX78" fmla="*/ 142441 w 148042"/>
                <a:gd name="connsiteY78" fmla="*/ 41143 h 83538"/>
                <a:gd name="connsiteX79" fmla="*/ 142261 w 148042"/>
                <a:gd name="connsiteY79" fmla="*/ 41934 h 83538"/>
                <a:gd name="connsiteX80" fmla="*/ 142824 w 148042"/>
                <a:gd name="connsiteY80" fmla="*/ 43968 h 83538"/>
                <a:gd name="connsiteX81" fmla="*/ 147487 w 148042"/>
                <a:gd name="connsiteY81" fmla="*/ 48842 h 83538"/>
                <a:gd name="connsiteX82" fmla="*/ 147972 w 148042"/>
                <a:gd name="connsiteY82" fmla="*/ 51329 h 83538"/>
                <a:gd name="connsiteX83" fmla="*/ 148043 w 148042"/>
                <a:gd name="connsiteY83" fmla="*/ 52323 h 83538"/>
                <a:gd name="connsiteX84" fmla="*/ 147487 w 148042"/>
                <a:gd name="connsiteY84" fmla="*/ 52370 h 83538"/>
                <a:gd name="connsiteX85" fmla="*/ 146228 w 148042"/>
                <a:gd name="connsiteY85" fmla="*/ 52886 h 83538"/>
                <a:gd name="connsiteX86" fmla="*/ 144616 w 148042"/>
                <a:gd name="connsiteY86" fmla="*/ 53074 h 83538"/>
                <a:gd name="connsiteX87" fmla="*/ 142871 w 148042"/>
                <a:gd name="connsiteY87" fmla="*/ 52972 h 83538"/>
                <a:gd name="connsiteX88" fmla="*/ 141510 w 148042"/>
                <a:gd name="connsiteY88" fmla="*/ 53872 h 83538"/>
                <a:gd name="connsiteX89" fmla="*/ 140227 w 148042"/>
                <a:gd name="connsiteY89" fmla="*/ 55343 h 83538"/>
                <a:gd name="connsiteX90" fmla="*/ 138897 w 148042"/>
                <a:gd name="connsiteY90" fmla="*/ 56360 h 83538"/>
                <a:gd name="connsiteX91" fmla="*/ 138185 w 148042"/>
                <a:gd name="connsiteY91" fmla="*/ 57260 h 83538"/>
                <a:gd name="connsiteX92" fmla="*/ 137778 w 148042"/>
                <a:gd name="connsiteY92" fmla="*/ 58199 h 83538"/>
                <a:gd name="connsiteX93" fmla="*/ 133304 w 148042"/>
                <a:gd name="connsiteY93" fmla="*/ 60843 h 83538"/>
                <a:gd name="connsiteX94" fmla="*/ 132677 w 148042"/>
                <a:gd name="connsiteY94" fmla="*/ 61946 h 83538"/>
                <a:gd name="connsiteX95" fmla="*/ 132185 w 148042"/>
                <a:gd name="connsiteY95" fmla="*/ 63448 h 83538"/>
                <a:gd name="connsiteX96" fmla="*/ 131973 w 148042"/>
                <a:gd name="connsiteY96" fmla="*/ 65466 h 83538"/>
                <a:gd name="connsiteX97" fmla="*/ 131660 w 148042"/>
                <a:gd name="connsiteY97" fmla="*/ 67281 h 83538"/>
                <a:gd name="connsiteX98" fmla="*/ 130886 w 148042"/>
                <a:gd name="connsiteY98" fmla="*/ 68236 h 83538"/>
                <a:gd name="connsiteX99" fmla="*/ 128468 w 148042"/>
                <a:gd name="connsiteY99" fmla="*/ 69057 h 83538"/>
                <a:gd name="connsiteX100" fmla="*/ 127866 w 148042"/>
                <a:gd name="connsiteY100" fmla="*/ 69496 h 83538"/>
                <a:gd name="connsiteX101" fmla="*/ 127413 w 148042"/>
                <a:gd name="connsiteY101" fmla="*/ 70419 h 83538"/>
                <a:gd name="connsiteX102" fmla="*/ 126059 w 148042"/>
                <a:gd name="connsiteY102" fmla="*/ 71835 h 83538"/>
                <a:gd name="connsiteX103" fmla="*/ 124471 w 148042"/>
                <a:gd name="connsiteY103" fmla="*/ 73180 h 83538"/>
                <a:gd name="connsiteX104" fmla="*/ 121545 w 148042"/>
                <a:gd name="connsiteY104" fmla="*/ 74722 h 83538"/>
                <a:gd name="connsiteX105" fmla="*/ 118408 w 148042"/>
                <a:gd name="connsiteY105" fmla="*/ 75191 h 83538"/>
                <a:gd name="connsiteX106" fmla="*/ 114332 w 148042"/>
                <a:gd name="connsiteY106" fmla="*/ 74690 h 83538"/>
                <a:gd name="connsiteX107" fmla="*/ 111945 w 148042"/>
                <a:gd name="connsiteY107" fmla="*/ 74088 h 83538"/>
                <a:gd name="connsiteX108" fmla="*/ 110795 w 148042"/>
                <a:gd name="connsiteY108" fmla="*/ 74753 h 83538"/>
                <a:gd name="connsiteX109" fmla="*/ 109200 w 148042"/>
                <a:gd name="connsiteY109" fmla="*/ 76756 h 83538"/>
                <a:gd name="connsiteX110" fmla="*/ 107494 w 148042"/>
                <a:gd name="connsiteY110" fmla="*/ 80198 h 83538"/>
                <a:gd name="connsiteX111" fmla="*/ 106782 w 148042"/>
                <a:gd name="connsiteY111" fmla="*/ 82788 h 83538"/>
                <a:gd name="connsiteX112" fmla="*/ 106234 w 148042"/>
                <a:gd name="connsiteY112" fmla="*/ 82052 h 83538"/>
                <a:gd name="connsiteX113" fmla="*/ 105256 w 148042"/>
                <a:gd name="connsiteY113" fmla="*/ 79314 h 83538"/>
                <a:gd name="connsiteX114" fmla="*/ 104153 w 148042"/>
                <a:gd name="connsiteY114" fmla="*/ 78962 h 83538"/>
                <a:gd name="connsiteX115" fmla="*/ 102643 w 148042"/>
                <a:gd name="connsiteY115" fmla="*/ 78704 h 83538"/>
                <a:gd name="connsiteX116" fmla="*/ 101509 w 148042"/>
                <a:gd name="connsiteY116" fmla="*/ 78297 h 83538"/>
                <a:gd name="connsiteX117" fmla="*/ 99053 w 148042"/>
                <a:gd name="connsiteY117" fmla="*/ 76717 h 83538"/>
                <a:gd name="connsiteX118" fmla="*/ 97793 w 148042"/>
                <a:gd name="connsiteY118" fmla="*/ 76239 h 83538"/>
                <a:gd name="connsiteX119" fmla="*/ 96346 w 148042"/>
                <a:gd name="connsiteY119" fmla="*/ 76114 h 83538"/>
                <a:gd name="connsiteX120" fmla="*/ 94968 w 148042"/>
                <a:gd name="connsiteY120" fmla="*/ 77045 h 83538"/>
                <a:gd name="connsiteX121" fmla="*/ 93920 w 148042"/>
                <a:gd name="connsiteY121" fmla="*/ 78140 h 83538"/>
                <a:gd name="connsiteX122" fmla="*/ 90673 w 148042"/>
                <a:gd name="connsiteY122" fmla="*/ 78125 h 83538"/>
                <a:gd name="connsiteX123" fmla="*/ 87114 w 148042"/>
                <a:gd name="connsiteY123" fmla="*/ 77616 h 83538"/>
                <a:gd name="connsiteX124" fmla="*/ 82021 w 148042"/>
                <a:gd name="connsiteY124" fmla="*/ 73970 h 83538"/>
                <a:gd name="connsiteX125" fmla="*/ 80699 w 148042"/>
                <a:gd name="connsiteY125" fmla="*/ 73939 h 83538"/>
                <a:gd name="connsiteX126" fmla="*/ 79291 w 148042"/>
                <a:gd name="connsiteY126" fmla="*/ 74103 h 83538"/>
                <a:gd name="connsiteX127" fmla="*/ 77061 w 148042"/>
                <a:gd name="connsiteY127" fmla="*/ 73235 h 83538"/>
                <a:gd name="connsiteX128" fmla="*/ 72750 w 148042"/>
                <a:gd name="connsiteY128" fmla="*/ 70872 h 83538"/>
                <a:gd name="connsiteX129" fmla="*/ 70724 w 148042"/>
                <a:gd name="connsiteY129" fmla="*/ 70317 h 83538"/>
                <a:gd name="connsiteX130" fmla="*/ 69449 w 148042"/>
                <a:gd name="connsiteY130" fmla="*/ 70653 h 83538"/>
                <a:gd name="connsiteX131" fmla="*/ 68283 w 148042"/>
                <a:gd name="connsiteY131" fmla="*/ 71185 h 83538"/>
                <a:gd name="connsiteX132" fmla="*/ 67446 w 148042"/>
                <a:gd name="connsiteY132" fmla="*/ 71248 h 83538"/>
                <a:gd name="connsiteX133" fmla="*/ 66969 w 148042"/>
                <a:gd name="connsiteY133" fmla="*/ 70473 h 83538"/>
                <a:gd name="connsiteX134" fmla="*/ 65365 w 148042"/>
                <a:gd name="connsiteY134" fmla="*/ 69527 h 83538"/>
                <a:gd name="connsiteX135" fmla="*/ 63753 w 148042"/>
                <a:gd name="connsiteY135" fmla="*/ 69417 h 83538"/>
                <a:gd name="connsiteX136" fmla="*/ 63291 w 148042"/>
                <a:gd name="connsiteY136" fmla="*/ 69988 h 83538"/>
                <a:gd name="connsiteX137" fmla="*/ 62744 w 148042"/>
                <a:gd name="connsiteY137" fmla="*/ 75191 h 83538"/>
                <a:gd name="connsiteX138" fmla="*/ 62204 w 148042"/>
                <a:gd name="connsiteY138" fmla="*/ 77069 h 83538"/>
                <a:gd name="connsiteX139" fmla="*/ 59990 w 148042"/>
                <a:gd name="connsiteY139" fmla="*/ 76983 h 83538"/>
                <a:gd name="connsiteX140" fmla="*/ 59200 w 148042"/>
                <a:gd name="connsiteY140" fmla="*/ 77859 h 83538"/>
                <a:gd name="connsiteX141" fmla="*/ 57463 w 148042"/>
                <a:gd name="connsiteY141" fmla="*/ 80370 h 83538"/>
                <a:gd name="connsiteX142" fmla="*/ 57127 w 148042"/>
                <a:gd name="connsiteY142" fmla="*/ 82772 h 83538"/>
                <a:gd name="connsiteX143" fmla="*/ 54107 w 148042"/>
                <a:gd name="connsiteY143" fmla="*/ 82310 h 83538"/>
                <a:gd name="connsiteX144" fmla="*/ 52675 w 148042"/>
                <a:gd name="connsiteY144" fmla="*/ 81904 h 83538"/>
                <a:gd name="connsiteX145" fmla="*/ 51408 w 148042"/>
                <a:gd name="connsiteY145" fmla="*/ 82209 h 83538"/>
                <a:gd name="connsiteX146" fmla="*/ 50015 w 148042"/>
                <a:gd name="connsiteY146" fmla="*/ 83538 h 83538"/>
                <a:gd name="connsiteX147" fmla="*/ 46111 w 148042"/>
                <a:gd name="connsiteY147" fmla="*/ 83460 h 83538"/>
                <a:gd name="connsiteX148" fmla="*/ 43021 w 148042"/>
                <a:gd name="connsiteY148" fmla="*/ 82670 h 83538"/>
                <a:gd name="connsiteX149" fmla="*/ 41699 w 148042"/>
                <a:gd name="connsiteY149" fmla="*/ 79689 h 83538"/>
                <a:gd name="connsiteX150" fmla="*/ 40283 w 148042"/>
                <a:gd name="connsiteY150" fmla="*/ 78500 h 83538"/>
                <a:gd name="connsiteX151" fmla="*/ 38499 w 148042"/>
                <a:gd name="connsiteY151" fmla="*/ 77452 h 83538"/>
                <a:gd name="connsiteX152" fmla="*/ 37881 w 148042"/>
                <a:gd name="connsiteY152" fmla="*/ 77209 h 83538"/>
                <a:gd name="connsiteX153" fmla="*/ 36895 w 148042"/>
                <a:gd name="connsiteY153" fmla="*/ 75582 h 83538"/>
                <a:gd name="connsiteX154" fmla="*/ 35025 w 148042"/>
                <a:gd name="connsiteY154" fmla="*/ 73564 h 83538"/>
                <a:gd name="connsiteX155" fmla="*/ 32013 w 148042"/>
                <a:gd name="connsiteY155" fmla="*/ 70794 h 83538"/>
                <a:gd name="connsiteX156" fmla="*/ 29666 w 148042"/>
                <a:gd name="connsiteY156" fmla="*/ 70935 h 83538"/>
                <a:gd name="connsiteX157" fmla="*/ 28798 w 148042"/>
                <a:gd name="connsiteY157" fmla="*/ 70200 h 83538"/>
                <a:gd name="connsiteX158" fmla="*/ 28414 w 148042"/>
                <a:gd name="connsiteY158" fmla="*/ 69183 h 83538"/>
                <a:gd name="connsiteX159" fmla="*/ 27436 w 148042"/>
                <a:gd name="connsiteY159" fmla="*/ 67422 h 83538"/>
                <a:gd name="connsiteX160" fmla="*/ 26326 w 148042"/>
                <a:gd name="connsiteY160" fmla="*/ 66202 h 83538"/>
                <a:gd name="connsiteX161" fmla="*/ 24988 w 148042"/>
                <a:gd name="connsiteY161" fmla="*/ 65725 h 83538"/>
                <a:gd name="connsiteX162" fmla="*/ 23071 w 148042"/>
                <a:gd name="connsiteY162" fmla="*/ 64160 h 83538"/>
                <a:gd name="connsiteX163" fmla="*/ 20505 w 148042"/>
                <a:gd name="connsiteY163" fmla="*/ 60749 h 83538"/>
                <a:gd name="connsiteX164" fmla="*/ 18158 w 148042"/>
                <a:gd name="connsiteY164" fmla="*/ 58386 h 83538"/>
                <a:gd name="connsiteX165" fmla="*/ 15889 w 148042"/>
                <a:gd name="connsiteY165" fmla="*/ 58425 h 83538"/>
                <a:gd name="connsiteX166" fmla="*/ 14458 w 148042"/>
                <a:gd name="connsiteY166" fmla="*/ 57189 h 83538"/>
                <a:gd name="connsiteX167" fmla="*/ 12987 w 148042"/>
                <a:gd name="connsiteY167" fmla="*/ 55562 h 83538"/>
                <a:gd name="connsiteX168" fmla="*/ 11907 w 148042"/>
                <a:gd name="connsiteY168" fmla="*/ 53990 h 83538"/>
                <a:gd name="connsiteX169" fmla="*/ 10233 w 148042"/>
                <a:gd name="connsiteY169" fmla="*/ 50156 h 83538"/>
                <a:gd name="connsiteX170" fmla="*/ 9012 w 148042"/>
                <a:gd name="connsiteY170" fmla="*/ 47965 h 83538"/>
                <a:gd name="connsiteX171" fmla="*/ 8066 w 148042"/>
                <a:gd name="connsiteY171" fmla="*/ 46612 h 83538"/>
                <a:gd name="connsiteX172" fmla="*/ 6994 w 148042"/>
                <a:gd name="connsiteY172" fmla="*/ 45485 h 83538"/>
                <a:gd name="connsiteX173" fmla="*/ 6603 w 148042"/>
                <a:gd name="connsiteY173" fmla="*/ 44586 h 83538"/>
                <a:gd name="connsiteX174" fmla="*/ 7917 w 148042"/>
                <a:gd name="connsiteY174" fmla="*/ 42536 h 83538"/>
                <a:gd name="connsiteX175" fmla="*/ 8395 w 148042"/>
                <a:gd name="connsiteY175" fmla="*/ 41519 h 83538"/>
                <a:gd name="connsiteX176" fmla="*/ 8958 w 148042"/>
                <a:gd name="connsiteY176" fmla="*/ 40737 h 83538"/>
                <a:gd name="connsiteX177" fmla="*/ 9286 w 148042"/>
                <a:gd name="connsiteY177" fmla="*/ 39907 h 83538"/>
                <a:gd name="connsiteX178" fmla="*/ 9271 w 148042"/>
                <a:gd name="connsiteY178" fmla="*/ 39289 h 83538"/>
                <a:gd name="connsiteX179" fmla="*/ 8082 w 148042"/>
                <a:gd name="connsiteY179" fmla="*/ 37255 h 83538"/>
                <a:gd name="connsiteX180" fmla="*/ 6470 w 148042"/>
                <a:gd name="connsiteY180" fmla="*/ 35784 h 83538"/>
                <a:gd name="connsiteX181" fmla="*/ 4099 w 148042"/>
                <a:gd name="connsiteY181" fmla="*/ 34298 h 83538"/>
                <a:gd name="connsiteX182" fmla="*/ 2590 w 148042"/>
                <a:gd name="connsiteY182" fmla="*/ 32412 h 83538"/>
                <a:gd name="connsiteX183" fmla="*/ 2042 w 148042"/>
                <a:gd name="connsiteY183" fmla="*/ 30691 h 83538"/>
                <a:gd name="connsiteX184" fmla="*/ 1878 w 148042"/>
                <a:gd name="connsiteY184" fmla="*/ 29737 h 83538"/>
                <a:gd name="connsiteX185" fmla="*/ 837 w 148042"/>
                <a:gd name="connsiteY185" fmla="*/ 28454 h 83538"/>
                <a:gd name="connsiteX186" fmla="*/ 0 w 148042"/>
                <a:gd name="connsiteY186" fmla="*/ 26568 h 83538"/>
                <a:gd name="connsiteX187" fmla="*/ 0 w 148042"/>
                <a:gd name="connsiteY187" fmla="*/ 25434 h 83538"/>
                <a:gd name="connsiteX188" fmla="*/ 211 w 148042"/>
                <a:gd name="connsiteY188" fmla="*/ 25113 h 83538"/>
                <a:gd name="connsiteX189" fmla="*/ 993 w 148042"/>
                <a:gd name="connsiteY189" fmla="*/ 25113 h 83538"/>
                <a:gd name="connsiteX190" fmla="*/ 1870 w 148042"/>
                <a:gd name="connsiteY190" fmla="*/ 25888 h 83538"/>
                <a:gd name="connsiteX191" fmla="*/ 3106 w 148042"/>
                <a:gd name="connsiteY191" fmla="*/ 27374 h 83538"/>
                <a:gd name="connsiteX192" fmla="*/ 4123 w 148042"/>
                <a:gd name="connsiteY192" fmla="*/ 29549 h 83538"/>
                <a:gd name="connsiteX193" fmla="*/ 4741 w 148042"/>
                <a:gd name="connsiteY193" fmla="*/ 28720 h 83538"/>
                <a:gd name="connsiteX194" fmla="*/ 5906 w 148042"/>
                <a:gd name="connsiteY194" fmla="*/ 26404 h 83538"/>
                <a:gd name="connsiteX195" fmla="*/ 7972 w 148042"/>
                <a:gd name="connsiteY195" fmla="*/ 23783 h 83538"/>
                <a:gd name="connsiteX196" fmla="*/ 10084 w 148042"/>
                <a:gd name="connsiteY196" fmla="*/ 22281 h 83538"/>
                <a:gd name="connsiteX197" fmla="*/ 11985 w 148042"/>
                <a:gd name="connsiteY197" fmla="*/ 22156 h 83538"/>
                <a:gd name="connsiteX198" fmla="*/ 13542 w 148042"/>
                <a:gd name="connsiteY198" fmla="*/ 21741 h 83538"/>
                <a:gd name="connsiteX199" fmla="*/ 14833 w 148042"/>
                <a:gd name="connsiteY199" fmla="*/ 20990 h 83538"/>
                <a:gd name="connsiteX200" fmla="*/ 17094 w 148042"/>
                <a:gd name="connsiteY200" fmla="*/ 21295 h 83538"/>
                <a:gd name="connsiteX201" fmla="*/ 18729 w 148042"/>
                <a:gd name="connsiteY201" fmla="*/ 21835 h 83538"/>
                <a:gd name="connsiteX202" fmla="*/ 19261 w 148042"/>
                <a:gd name="connsiteY202" fmla="*/ 21499 h 83538"/>
                <a:gd name="connsiteX203" fmla="*/ 19926 w 148042"/>
                <a:gd name="connsiteY203" fmla="*/ 20130 h 83538"/>
                <a:gd name="connsiteX204" fmla="*/ 20349 w 148042"/>
                <a:gd name="connsiteY204" fmla="*/ 18948 h 83538"/>
                <a:gd name="connsiteX205" fmla="*/ 23963 w 148042"/>
                <a:gd name="connsiteY205" fmla="*/ 18260 h 83538"/>
                <a:gd name="connsiteX206" fmla="*/ 25207 w 148042"/>
                <a:gd name="connsiteY206" fmla="*/ 15975 h 83538"/>
                <a:gd name="connsiteX207" fmla="*/ 25903 w 148042"/>
                <a:gd name="connsiteY207" fmla="*/ 15983 h 83538"/>
                <a:gd name="connsiteX208" fmla="*/ 26709 w 148042"/>
                <a:gd name="connsiteY208" fmla="*/ 15647 h 83538"/>
                <a:gd name="connsiteX209" fmla="*/ 27476 w 148042"/>
                <a:gd name="connsiteY209" fmla="*/ 14778 h 83538"/>
                <a:gd name="connsiteX210" fmla="*/ 28211 w 148042"/>
                <a:gd name="connsiteY210" fmla="*/ 14418 h 83538"/>
                <a:gd name="connsiteX211" fmla="*/ 28798 w 148042"/>
                <a:gd name="connsiteY211" fmla="*/ 14857 h 83538"/>
                <a:gd name="connsiteX212" fmla="*/ 29565 w 148042"/>
                <a:gd name="connsiteY212" fmla="*/ 15138 h 83538"/>
                <a:gd name="connsiteX213" fmla="*/ 30363 w 148042"/>
                <a:gd name="connsiteY213" fmla="*/ 14591 h 83538"/>
                <a:gd name="connsiteX214" fmla="*/ 31552 w 148042"/>
                <a:gd name="connsiteY214" fmla="*/ 11962 h 83538"/>
                <a:gd name="connsiteX215" fmla="*/ 32209 w 148042"/>
                <a:gd name="connsiteY215" fmla="*/ 11555 h 83538"/>
                <a:gd name="connsiteX216" fmla="*/ 35385 w 148042"/>
                <a:gd name="connsiteY216" fmla="*/ 11148 h 83538"/>
                <a:gd name="connsiteX217" fmla="*/ 39719 w 148042"/>
                <a:gd name="connsiteY217" fmla="*/ 9599 h 83538"/>
                <a:gd name="connsiteX218" fmla="*/ 41910 w 148042"/>
                <a:gd name="connsiteY218" fmla="*/ 8222 h 83538"/>
                <a:gd name="connsiteX219" fmla="*/ 44061 w 148042"/>
                <a:gd name="connsiteY219" fmla="*/ 7471 h 83538"/>
                <a:gd name="connsiteX220" fmla="*/ 46377 w 148042"/>
                <a:gd name="connsiteY220" fmla="*/ 6134 h 83538"/>
                <a:gd name="connsiteX221" fmla="*/ 50046 w 148042"/>
                <a:gd name="connsiteY221" fmla="*/ 4835 h 83538"/>
                <a:gd name="connsiteX222" fmla="*/ 50219 w 148042"/>
                <a:gd name="connsiteY222" fmla="*/ 4303 h 83538"/>
                <a:gd name="connsiteX223" fmla="*/ 48521 w 148042"/>
                <a:gd name="connsiteY223" fmla="*/ 2965 h 83538"/>
                <a:gd name="connsiteX224" fmla="*/ 47950 w 148042"/>
                <a:gd name="connsiteY224" fmla="*/ 2120 h 83538"/>
                <a:gd name="connsiteX225" fmla="*/ 47558 w 148042"/>
                <a:gd name="connsiteY225" fmla="*/ 1252 h 83538"/>
                <a:gd name="connsiteX226" fmla="*/ 48161 w 148042"/>
                <a:gd name="connsiteY226" fmla="*/ 289 h 83538"/>
                <a:gd name="connsiteX227" fmla="*/ 48967 w 148042"/>
                <a:gd name="connsiteY227" fmla="*/ 0 h 83538"/>
                <a:gd name="connsiteX228" fmla="*/ 50007 w 148042"/>
                <a:gd name="connsiteY228" fmla="*/ 399 h 83538"/>
                <a:gd name="connsiteX229" fmla="*/ 53082 w 148042"/>
                <a:gd name="connsiteY229" fmla="*/ 970 h 83538"/>
                <a:gd name="connsiteX230" fmla="*/ 53927 w 148042"/>
                <a:gd name="connsiteY230" fmla="*/ 1525 h 83538"/>
                <a:gd name="connsiteX231" fmla="*/ 54232 w 148042"/>
                <a:gd name="connsiteY231" fmla="*/ 2879 h 83538"/>
                <a:gd name="connsiteX232" fmla="*/ 55014 w 148042"/>
                <a:gd name="connsiteY232" fmla="*/ 4139 h 83538"/>
                <a:gd name="connsiteX233" fmla="*/ 55640 w 148042"/>
                <a:gd name="connsiteY233" fmla="*/ 4279 h 83538"/>
                <a:gd name="connsiteX234" fmla="*/ 55413 w 148042"/>
                <a:gd name="connsiteY234" fmla="*/ 6329 h 83538"/>
                <a:gd name="connsiteX235" fmla="*/ 56391 w 148042"/>
                <a:gd name="connsiteY235" fmla="*/ 7127 h 83538"/>
                <a:gd name="connsiteX236" fmla="*/ 57831 w 148042"/>
                <a:gd name="connsiteY236" fmla="*/ 7745 h 83538"/>
                <a:gd name="connsiteX237" fmla="*/ 58777 w 148042"/>
                <a:gd name="connsiteY237" fmla="*/ 7620 h 83538"/>
                <a:gd name="connsiteX238" fmla="*/ 59458 w 148042"/>
                <a:gd name="connsiteY238" fmla="*/ 6791 h 83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148042" h="83538">
                  <a:moveTo>
                    <a:pt x="59716" y="6212"/>
                  </a:moveTo>
                  <a:lnTo>
                    <a:pt x="61610" y="6126"/>
                  </a:lnTo>
                  <a:lnTo>
                    <a:pt x="63526" y="5257"/>
                  </a:lnTo>
                  <a:lnTo>
                    <a:pt x="63683" y="3841"/>
                  </a:lnTo>
                  <a:lnTo>
                    <a:pt x="63557" y="1197"/>
                  </a:lnTo>
                  <a:lnTo>
                    <a:pt x="63761" y="814"/>
                  </a:lnTo>
                  <a:lnTo>
                    <a:pt x="66663" y="1565"/>
                  </a:lnTo>
                  <a:lnTo>
                    <a:pt x="69574" y="2754"/>
                  </a:lnTo>
                  <a:lnTo>
                    <a:pt x="69981" y="5382"/>
                  </a:lnTo>
                  <a:lnTo>
                    <a:pt x="70763" y="6673"/>
                  </a:lnTo>
                  <a:lnTo>
                    <a:pt x="71686" y="7855"/>
                  </a:lnTo>
                  <a:lnTo>
                    <a:pt x="72562" y="8387"/>
                  </a:lnTo>
                  <a:lnTo>
                    <a:pt x="74088" y="8473"/>
                  </a:lnTo>
                  <a:lnTo>
                    <a:pt x="78039" y="10030"/>
                  </a:lnTo>
                  <a:lnTo>
                    <a:pt x="79940" y="10343"/>
                  </a:lnTo>
                  <a:lnTo>
                    <a:pt x="81888" y="11422"/>
                  </a:lnTo>
                  <a:lnTo>
                    <a:pt x="83531" y="12517"/>
                  </a:lnTo>
                  <a:lnTo>
                    <a:pt x="84728" y="12752"/>
                  </a:lnTo>
                  <a:lnTo>
                    <a:pt x="85283" y="13949"/>
                  </a:lnTo>
                  <a:lnTo>
                    <a:pt x="86019" y="14771"/>
                  </a:lnTo>
                  <a:lnTo>
                    <a:pt x="87317" y="14137"/>
                  </a:lnTo>
                  <a:lnTo>
                    <a:pt x="92058" y="13253"/>
                  </a:lnTo>
                  <a:lnTo>
                    <a:pt x="93764" y="14434"/>
                  </a:lnTo>
                  <a:lnTo>
                    <a:pt x="94914" y="15686"/>
                  </a:lnTo>
                  <a:lnTo>
                    <a:pt x="95070" y="16077"/>
                  </a:lnTo>
                  <a:lnTo>
                    <a:pt x="94468" y="17180"/>
                  </a:lnTo>
                  <a:lnTo>
                    <a:pt x="94178" y="18033"/>
                  </a:lnTo>
                  <a:lnTo>
                    <a:pt x="93685" y="18604"/>
                  </a:lnTo>
                  <a:lnTo>
                    <a:pt x="92058" y="19206"/>
                  </a:lnTo>
                  <a:lnTo>
                    <a:pt x="91143" y="20176"/>
                  </a:lnTo>
                  <a:lnTo>
                    <a:pt x="90470" y="21241"/>
                  </a:lnTo>
                  <a:lnTo>
                    <a:pt x="90924" y="22258"/>
                  </a:lnTo>
                  <a:lnTo>
                    <a:pt x="92254" y="23024"/>
                  </a:lnTo>
                  <a:lnTo>
                    <a:pt x="93193" y="23196"/>
                  </a:lnTo>
                  <a:lnTo>
                    <a:pt x="93553" y="23940"/>
                  </a:lnTo>
                  <a:lnTo>
                    <a:pt x="96565" y="27257"/>
                  </a:lnTo>
                  <a:lnTo>
                    <a:pt x="98959" y="31583"/>
                  </a:lnTo>
                  <a:lnTo>
                    <a:pt x="99890" y="32256"/>
                  </a:lnTo>
                  <a:lnTo>
                    <a:pt x="100766" y="32420"/>
                  </a:lnTo>
                  <a:lnTo>
                    <a:pt x="101783" y="31787"/>
                  </a:lnTo>
                  <a:lnTo>
                    <a:pt x="102956" y="30378"/>
                  </a:lnTo>
                  <a:lnTo>
                    <a:pt x="104341" y="29369"/>
                  </a:lnTo>
                  <a:lnTo>
                    <a:pt x="105515" y="28845"/>
                  </a:lnTo>
                  <a:lnTo>
                    <a:pt x="107588" y="27648"/>
                  </a:lnTo>
                  <a:lnTo>
                    <a:pt x="107674" y="26873"/>
                  </a:lnTo>
                  <a:lnTo>
                    <a:pt x="105937" y="23940"/>
                  </a:lnTo>
                  <a:lnTo>
                    <a:pt x="104944" y="21561"/>
                  </a:lnTo>
                  <a:lnTo>
                    <a:pt x="105178" y="21131"/>
                  </a:lnTo>
                  <a:lnTo>
                    <a:pt x="107392" y="21507"/>
                  </a:lnTo>
                  <a:lnTo>
                    <a:pt x="111147" y="22805"/>
                  </a:lnTo>
                  <a:lnTo>
                    <a:pt x="116929" y="27038"/>
                  </a:lnTo>
                  <a:lnTo>
                    <a:pt x="117969" y="27038"/>
                  </a:lnTo>
                  <a:lnTo>
                    <a:pt x="119988" y="26717"/>
                  </a:lnTo>
                  <a:lnTo>
                    <a:pt x="122186" y="26029"/>
                  </a:lnTo>
                  <a:lnTo>
                    <a:pt x="123235" y="25246"/>
                  </a:lnTo>
                  <a:lnTo>
                    <a:pt x="123626" y="25536"/>
                  </a:lnTo>
                  <a:lnTo>
                    <a:pt x="123962" y="27859"/>
                  </a:lnTo>
                  <a:lnTo>
                    <a:pt x="123383" y="29134"/>
                  </a:lnTo>
                  <a:lnTo>
                    <a:pt x="120755" y="30370"/>
                  </a:lnTo>
                  <a:lnTo>
                    <a:pt x="120903" y="30981"/>
                  </a:lnTo>
                  <a:lnTo>
                    <a:pt x="121584" y="31771"/>
                  </a:lnTo>
                  <a:lnTo>
                    <a:pt x="122765" y="32303"/>
                  </a:lnTo>
                  <a:lnTo>
                    <a:pt x="124205" y="33805"/>
                  </a:lnTo>
                  <a:lnTo>
                    <a:pt x="125198" y="35518"/>
                  </a:lnTo>
                  <a:lnTo>
                    <a:pt x="126067" y="36308"/>
                  </a:lnTo>
                  <a:lnTo>
                    <a:pt x="127021" y="36684"/>
                  </a:lnTo>
                  <a:lnTo>
                    <a:pt x="129415" y="35769"/>
                  </a:lnTo>
                  <a:lnTo>
                    <a:pt x="130088" y="35049"/>
                  </a:lnTo>
                  <a:lnTo>
                    <a:pt x="130393" y="34540"/>
                  </a:lnTo>
                  <a:lnTo>
                    <a:pt x="130855" y="34650"/>
                  </a:lnTo>
                  <a:lnTo>
                    <a:pt x="131692" y="35495"/>
                  </a:lnTo>
                  <a:lnTo>
                    <a:pt x="131950" y="35988"/>
                  </a:lnTo>
                  <a:lnTo>
                    <a:pt x="134273" y="36942"/>
                  </a:lnTo>
                  <a:lnTo>
                    <a:pt x="135619" y="38116"/>
                  </a:lnTo>
                  <a:lnTo>
                    <a:pt x="136472" y="38663"/>
                  </a:lnTo>
                  <a:lnTo>
                    <a:pt x="137419" y="38131"/>
                  </a:lnTo>
                  <a:lnTo>
                    <a:pt x="141104" y="39062"/>
                  </a:lnTo>
                  <a:lnTo>
                    <a:pt x="142121" y="39845"/>
                  </a:lnTo>
                  <a:lnTo>
                    <a:pt x="142441" y="41143"/>
                  </a:lnTo>
                  <a:lnTo>
                    <a:pt x="142261" y="41934"/>
                  </a:lnTo>
                  <a:lnTo>
                    <a:pt x="142824" y="43968"/>
                  </a:lnTo>
                  <a:lnTo>
                    <a:pt x="147487" y="48842"/>
                  </a:lnTo>
                  <a:lnTo>
                    <a:pt x="147972" y="51329"/>
                  </a:lnTo>
                  <a:lnTo>
                    <a:pt x="148043" y="52323"/>
                  </a:lnTo>
                  <a:lnTo>
                    <a:pt x="147487" y="52370"/>
                  </a:lnTo>
                  <a:lnTo>
                    <a:pt x="146228" y="52886"/>
                  </a:lnTo>
                  <a:lnTo>
                    <a:pt x="144616" y="53074"/>
                  </a:lnTo>
                  <a:lnTo>
                    <a:pt x="142871" y="52972"/>
                  </a:lnTo>
                  <a:lnTo>
                    <a:pt x="141510" y="53872"/>
                  </a:lnTo>
                  <a:lnTo>
                    <a:pt x="140227" y="55343"/>
                  </a:lnTo>
                  <a:lnTo>
                    <a:pt x="138897" y="56360"/>
                  </a:lnTo>
                  <a:lnTo>
                    <a:pt x="138185" y="57260"/>
                  </a:lnTo>
                  <a:lnTo>
                    <a:pt x="137778" y="58199"/>
                  </a:lnTo>
                  <a:lnTo>
                    <a:pt x="133304" y="60843"/>
                  </a:lnTo>
                  <a:lnTo>
                    <a:pt x="132677" y="61946"/>
                  </a:lnTo>
                  <a:lnTo>
                    <a:pt x="132185" y="63448"/>
                  </a:lnTo>
                  <a:lnTo>
                    <a:pt x="131973" y="65466"/>
                  </a:lnTo>
                  <a:lnTo>
                    <a:pt x="131660" y="67281"/>
                  </a:lnTo>
                  <a:lnTo>
                    <a:pt x="130886" y="68236"/>
                  </a:lnTo>
                  <a:lnTo>
                    <a:pt x="128468" y="69057"/>
                  </a:lnTo>
                  <a:lnTo>
                    <a:pt x="127866" y="69496"/>
                  </a:lnTo>
                  <a:lnTo>
                    <a:pt x="127413" y="70419"/>
                  </a:lnTo>
                  <a:lnTo>
                    <a:pt x="126059" y="71835"/>
                  </a:lnTo>
                  <a:lnTo>
                    <a:pt x="124471" y="73180"/>
                  </a:lnTo>
                  <a:lnTo>
                    <a:pt x="121545" y="74722"/>
                  </a:lnTo>
                  <a:lnTo>
                    <a:pt x="118408" y="75191"/>
                  </a:lnTo>
                  <a:lnTo>
                    <a:pt x="114332" y="74690"/>
                  </a:lnTo>
                  <a:lnTo>
                    <a:pt x="111945" y="74088"/>
                  </a:lnTo>
                  <a:lnTo>
                    <a:pt x="110795" y="74753"/>
                  </a:lnTo>
                  <a:lnTo>
                    <a:pt x="109200" y="76756"/>
                  </a:lnTo>
                  <a:lnTo>
                    <a:pt x="107494" y="80198"/>
                  </a:lnTo>
                  <a:lnTo>
                    <a:pt x="106782" y="82788"/>
                  </a:lnTo>
                  <a:lnTo>
                    <a:pt x="106234" y="82052"/>
                  </a:lnTo>
                  <a:lnTo>
                    <a:pt x="105256" y="79314"/>
                  </a:lnTo>
                  <a:lnTo>
                    <a:pt x="104153" y="78962"/>
                  </a:lnTo>
                  <a:lnTo>
                    <a:pt x="102643" y="78704"/>
                  </a:lnTo>
                  <a:lnTo>
                    <a:pt x="101509" y="78297"/>
                  </a:lnTo>
                  <a:lnTo>
                    <a:pt x="99053" y="76717"/>
                  </a:lnTo>
                  <a:lnTo>
                    <a:pt x="97793" y="76239"/>
                  </a:lnTo>
                  <a:lnTo>
                    <a:pt x="96346" y="76114"/>
                  </a:lnTo>
                  <a:lnTo>
                    <a:pt x="94968" y="77045"/>
                  </a:lnTo>
                  <a:lnTo>
                    <a:pt x="93920" y="78140"/>
                  </a:lnTo>
                  <a:lnTo>
                    <a:pt x="90673" y="78125"/>
                  </a:lnTo>
                  <a:lnTo>
                    <a:pt x="87114" y="77616"/>
                  </a:lnTo>
                  <a:lnTo>
                    <a:pt x="82021" y="73970"/>
                  </a:lnTo>
                  <a:lnTo>
                    <a:pt x="80699" y="73939"/>
                  </a:lnTo>
                  <a:lnTo>
                    <a:pt x="79291" y="74103"/>
                  </a:lnTo>
                  <a:lnTo>
                    <a:pt x="77061" y="73235"/>
                  </a:lnTo>
                  <a:lnTo>
                    <a:pt x="72750" y="70872"/>
                  </a:lnTo>
                  <a:lnTo>
                    <a:pt x="70724" y="70317"/>
                  </a:lnTo>
                  <a:lnTo>
                    <a:pt x="69449" y="70653"/>
                  </a:lnTo>
                  <a:lnTo>
                    <a:pt x="68283" y="71185"/>
                  </a:lnTo>
                  <a:lnTo>
                    <a:pt x="67446" y="71248"/>
                  </a:lnTo>
                  <a:lnTo>
                    <a:pt x="66969" y="70473"/>
                  </a:lnTo>
                  <a:lnTo>
                    <a:pt x="65365" y="69527"/>
                  </a:lnTo>
                  <a:lnTo>
                    <a:pt x="63753" y="69417"/>
                  </a:lnTo>
                  <a:lnTo>
                    <a:pt x="63291" y="69988"/>
                  </a:lnTo>
                  <a:lnTo>
                    <a:pt x="62744" y="75191"/>
                  </a:lnTo>
                  <a:lnTo>
                    <a:pt x="62204" y="77069"/>
                  </a:lnTo>
                  <a:lnTo>
                    <a:pt x="59990" y="76983"/>
                  </a:lnTo>
                  <a:lnTo>
                    <a:pt x="59200" y="77859"/>
                  </a:lnTo>
                  <a:lnTo>
                    <a:pt x="57463" y="80370"/>
                  </a:lnTo>
                  <a:lnTo>
                    <a:pt x="57127" y="82772"/>
                  </a:lnTo>
                  <a:lnTo>
                    <a:pt x="54107" y="82310"/>
                  </a:lnTo>
                  <a:lnTo>
                    <a:pt x="52675" y="81904"/>
                  </a:lnTo>
                  <a:lnTo>
                    <a:pt x="51408" y="82209"/>
                  </a:lnTo>
                  <a:lnTo>
                    <a:pt x="50015" y="83538"/>
                  </a:lnTo>
                  <a:lnTo>
                    <a:pt x="46111" y="83460"/>
                  </a:lnTo>
                  <a:lnTo>
                    <a:pt x="43021" y="82670"/>
                  </a:lnTo>
                  <a:lnTo>
                    <a:pt x="41699" y="79689"/>
                  </a:lnTo>
                  <a:lnTo>
                    <a:pt x="40283" y="78500"/>
                  </a:lnTo>
                  <a:lnTo>
                    <a:pt x="38499" y="77452"/>
                  </a:lnTo>
                  <a:lnTo>
                    <a:pt x="37881" y="77209"/>
                  </a:lnTo>
                  <a:lnTo>
                    <a:pt x="36895" y="75582"/>
                  </a:lnTo>
                  <a:lnTo>
                    <a:pt x="35025" y="73564"/>
                  </a:lnTo>
                  <a:lnTo>
                    <a:pt x="32013" y="70794"/>
                  </a:lnTo>
                  <a:lnTo>
                    <a:pt x="29666" y="70935"/>
                  </a:lnTo>
                  <a:lnTo>
                    <a:pt x="28798" y="70200"/>
                  </a:lnTo>
                  <a:lnTo>
                    <a:pt x="28414" y="69183"/>
                  </a:lnTo>
                  <a:lnTo>
                    <a:pt x="27436" y="67422"/>
                  </a:lnTo>
                  <a:lnTo>
                    <a:pt x="26326" y="66202"/>
                  </a:lnTo>
                  <a:lnTo>
                    <a:pt x="24988" y="65725"/>
                  </a:lnTo>
                  <a:lnTo>
                    <a:pt x="23071" y="64160"/>
                  </a:lnTo>
                  <a:lnTo>
                    <a:pt x="20505" y="60749"/>
                  </a:lnTo>
                  <a:lnTo>
                    <a:pt x="18158" y="58386"/>
                  </a:lnTo>
                  <a:lnTo>
                    <a:pt x="15889" y="58425"/>
                  </a:lnTo>
                  <a:lnTo>
                    <a:pt x="14458" y="57189"/>
                  </a:lnTo>
                  <a:lnTo>
                    <a:pt x="12987" y="55562"/>
                  </a:lnTo>
                  <a:lnTo>
                    <a:pt x="11907" y="53990"/>
                  </a:lnTo>
                  <a:lnTo>
                    <a:pt x="10233" y="50156"/>
                  </a:lnTo>
                  <a:lnTo>
                    <a:pt x="9012" y="47965"/>
                  </a:lnTo>
                  <a:lnTo>
                    <a:pt x="8066" y="46612"/>
                  </a:lnTo>
                  <a:lnTo>
                    <a:pt x="6994" y="45485"/>
                  </a:lnTo>
                  <a:lnTo>
                    <a:pt x="6603" y="44586"/>
                  </a:lnTo>
                  <a:lnTo>
                    <a:pt x="7917" y="42536"/>
                  </a:lnTo>
                  <a:lnTo>
                    <a:pt x="8395" y="41519"/>
                  </a:lnTo>
                  <a:lnTo>
                    <a:pt x="8958" y="40737"/>
                  </a:lnTo>
                  <a:lnTo>
                    <a:pt x="9286" y="39907"/>
                  </a:lnTo>
                  <a:lnTo>
                    <a:pt x="9271" y="39289"/>
                  </a:lnTo>
                  <a:lnTo>
                    <a:pt x="8082" y="37255"/>
                  </a:lnTo>
                  <a:lnTo>
                    <a:pt x="6470" y="35784"/>
                  </a:lnTo>
                  <a:lnTo>
                    <a:pt x="4099" y="34298"/>
                  </a:lnTo>
                  <a:lnTo>
                    <a:pt x="2590" y="32412"/>
                  </a:lnTo>
                  <a:lnTo>
                    <a:pt x="2042" y="30691"/>
                  </a:lnTo>
                  <a:lnTo>
                    <a:pt x="1878" y="29737"/>
                  </a:lnTo>
                  <a:lnTo>
                    <a:pt x="837" y="28454"/>
                  </a:lnTo>
                  <a:lnTo>
                    <a:pt x="0" y="26568"/>
                  </a:lnTo>
                  <a:lnTo>
                    <a:pt x="0" y="25434"/>
                  </a:lnTo>
                  <a:lnTo>
                    <a:pt x="211" y="25113"/>
                  </a:lnTo>
                  <a:lnTo>
                    <a:pt x="993" y="25113"/>
                  </a:lnTo>
                  <a:lnTo>
                    <a:pt x="1870" y="25888"/>
                  </a:lnTo>
                  <a:lnTo>
                    <a:pt x="3106" y="27374"/>
                  </a:lnTo>
                  <a:lnTo>
                    <a:pt x="4123" y="29549"/>
                  </a:lnTo>
                  <a:lnTo>
                    <a:pt x="4741" y="28720"/>
                  </a:lnTo>
                  <a:lnTo>
                    <a:pt x="5906" y="26404"/>
                  </a:lnTo>
                  <a:lnTo>
                    <a:pt x="7972" y="23783"/>
                  </a:lnTo>
                  <a:lnTo>
                    <a:pt x="10084" y="22281"/>
                  </a:lnTo>
                  <a:lnTo>
                    <a:pt x="11985" y="22156"/>
                  </a:lnTo>
                  <a:lnTo>
                    <a:pt x="13542" y="21741"/>
                  </a:lnTo>
                  <a:lnTo>
                    <a:pt x="14833" y="20990"/>
                  </a:lnTo>
                  <a:lnTo>
                    <a:pt x="17094" y="21295"/>
                  </a:lnTo>
                  <a:lnTo>
                    <a:pt x="18729" y="21835"/>
                  </a:lnTo>
                  <a:lnTo>
                    <a:pt x="19261" y="21499"/>
                  </a:lnTo>
                  <a:lnTo>
                    <a:pt x="19926" y="20130"/>
                  </a:lnTo>
                  <a:lnTo>
                    <a:pt x="20349" y="18948"/>
                  </a:lnTo>
                  <a:lnTo>
                    <a:pt x="23963" y="18260"/>
                  </a:lnTo>
                  <a:lnTo>
                    <a:pt x="25207" y="15975"/>
                  </a:lnTo>
                  <a:lnTo>
                    <a:pt x="25903" y="15983"/>
                  </a:lnTo>
                  <a:lnTo>
                    <a:pt x="26709" y="15647"/>
                  </a:lnTo>
                  <a:lnTo>
                    <a:pt x="27476" y="14778"/>
                  </a:lnTo>
                  <a:lnTo>
                    <a:pt x="28211" y="14418"/>
                  </a:lnTo>
                  <a:lnTo>
                    <a:pt x="28798" y="14857"/>
                  </a:lnTo>
                  <a:lnTo>
                    <a:pt x="29565" y="15138"/>
                  </a:lnTo>
                  <a:lnTo>
                    <a:pt x="30363" y="14591"/>
                  </a:lnTo>
                  <a:lnTo>
                    <a:pt x="31552" y="11962"/>
                  </a:lnTo>
                  <a:lnTo>
                    <a:pt x="32209" y="11555"/>
                  </a:lnTo>
                  <a:lnTo>
                    <a:pt x="35385" y="11148"/>
                  </a:lnTo>
                  <a:lnTo>
                    <a:pt x="39719" y="9599"/>
                  </a:lnTo>
                  <a:lnTo>
                    <a:pt x="41910" y="8222"/>
                  </a:lnTo>
                  <a:lnTo>
                    <a:pt x="44061" y="7471"/>
                  </a:lnTo>
                  <a:lnTo>
                    <a:pt x="46377" y="6134"/>
                  </a:lnTo>
                  <a:lnTo>
                    <a:pt x="50046" y="4835"/>
                  </a:lnTo>
                  <a:lnTo>
                    <a:pt x="50219" y="4303"/>
                  </a:lnTo>
                  <a:lnTo>
                    <a:pt x="48521" y="2965"/>
                  </a:lnTo>
                  <a:lnTo>
                    <a:pt x="47950" y="2120"/>
                  </a:lnTo>
                  <a:lnTo>
                    <a:pt x="47558" y="1252"/>
                  </a:lnTo>
                  <a:lnTo>
                    <a:pt x="48161" y="289"/>
                  </a:lnTo>
                  <a:lnTo>
                    <a:pt x="48967" y="0"/>
                  </a:lnTo>
                  <a:lnTo>
                    <a:pt x="50007" y="399"/>
                  </a:lnTo>
                  <a:lnTo>
                    <a:pt x="53082" y="970"/>
                  </a:lnTo>
                  <a:lnTo>
                    <a:pt x="53927" y="1525"/>
                  </a:lnTo>
                  <a:lnTo>
                    <a:pt x="54232" y="2879"/>
                  </a:lnTo>
                  <a:lnTo>
                    <a:pt x="55014" y="4139"/>
                  </a:lnTo>
                  <a:lnTo>
                    <a:pt x="55640" y="4279"/>
                  </a:lnTo>
                  <a:lnTo>
                    <a:pt x="55413" y="6329"/>
                  </a:lnTo>
                  <a:lnTo>
                    <a:pt x="56391" y="7127"/>
                  </a:lnTo>
                  <a:lnTo>
                    <a:pt x="57831" y="7745"/>
                  </a:lnTo>
                  <a:lnTo>
                    <a:pt x="58777" y="7620"/>
                  </a:lnTo>
                  <a:lnTo>
                    <a:pt x="59458" y="679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9" name="Freeform: Shape 628">
              <a:extLst>
                <a:ext uri="{FF2B5EF4-FFF2-40B4-BE49-F238E27FC236}">
                  <a16:creationId xmlns:a16="http://schemas.microsoft.com/office/drawing/2014/main" id="{2D65465D-F3B6-AB55-2027-8A237FDAB9F7}"/>
                </a:ext>
              </a:extLst>
            </p:cNvPr>
            <p:cNvSpPr>
              <a:spLocks/>
            </p:cNvSpPr>
            <p:nvPr/>
          </p:nvSpPr>
          <p:spPr>
            <a:xfrm>
              <a:off x="7379514" y="3201254"/>
              <a:ext cx="201132" cy="272545"/>
            </a:xfrm>
            <a:custGeom>
              <a:avLst/>
              <a:gdLst>
                <a:gd name="connsiteX0" fmla="*/ 53794 w 201132"/>
                <a:gd name="connsiteY0" fmla="*/ 10366 h 272545"/>
                <a:gd name="connsiteX1" fmla="*/ 53285 w 201132"/>
                <a:gd name="connsiteY1" fmla="*/ 11117 h 272545"/>
                <a:gd name="connsiteX2" fmla="*/ 53528 w 201132"/>
                <a:gd name="connsiteY2" fmla="*/ 5742 h 272545"/>
                <a:gd name="connsiteX3" fmla="*/ 55930 w 201132"/>
                <a:gd name="connsiteY3" fmla="*/ 0 h 272545"/>
                <a:gd name="connsiteX4" fmla="*/ 56947 w 201132"/>
                <a:gd name="connsiteY4" fmla="*/ 133 h 272545"/>
                <a:gd name="connsiteX5" fmla="*/ 55906 w 201132"/>
                <a:gd name="connsiteY5" fmla="*/ 1690 h 272545"/>
                <a:gd name="connsiteX6" fmla="*/ 55601 w 201132"/>
                <a:gd name="connsiteY6" fmla="*/ 2777 h 272545"/>
                <a:gd name="connsiteX7" fmla="*/ 55179 w 201132"/>
                <a:gd name="connsiteY7" fmla="*/ 4945 h 272545"/>
                <a:gd name="connsiteX8" fmla="*/ 55366 w 201132"/>
                <a:gd name="connsiteY8" fmla="*/ 6071 h 272545"/>
                <a:gd name="connsiteX9" fmla="*/ 60851 w 201132"/>
                <a:gd name="connsiteY9" fmla="*/ 6384 h 272545"/>
                <a:gd name="connsiteX10" fmla="*/ 60209 w 201132"/>
                <a:gd name="connsiteY10" fmla="*/ 7385 h 272545"/>
                <a:gd name="connsiteX11" fmla="*/ 54647 w 201132"/>
                <a:gd name="connsiteY11" fmla="*/ 8058 h 272545"/>
                <a:gd name="connsiteX12" fmla="*/ 53794 w 201132"/>
                <a:gd name="connsiteY12" fmla="*/ 10366 h 272545"/>
                <a:gd name="connsiteX13" fmla="*/ 85236 w 201132"/>
                <a:gd name="connsiteY13" fmla="*/ 8903 h 272545"/>
                <a:gd name="connsiteX14" fmla="*/ 85369 w 201132"/>
                <a:gd name="connsiteY14" fmla="*/ 9600 h 272545"/>
                <a:gd name="connsiteX15" fmla="*/ 88585 w 201132"/>
                <a:gd name="connsiteY15" fmla="*/ 10609 h 272545"/>
                <a:gd name="connsiteX16" fmla="*/ 89938 w 201132"/>
                <a:gd name="connsiteY16" fmla="*/ 12220 h 272545"/>
                <a:gd name="connsiteX17" fmla="*/ 91440 w 201132"/>
                <a:gd name="connsiteY17" fmla="*/ 14661 h 272545"/>
                <a:gd name="connsiteX18" fmla="*/ 91589 w 201132"/>
                <a:gd name="connsiteY18" fmla="*/ 18166 h 272545"/>
                <a:gd name="connsiteX19" fmla="*/ 89664 w 201132"/>
                <a:gd name="connsiteY19" fmla="*/ 20685 h 272545"/>
                <a:gd name="connsiteX20" fmla="*/ 88069 w 201132"/>
                <a:gd name="connsiteY20" fmla="*/ 22281 h 272545"/>
                <a:gd name="connsiteX21" fmla="*/ 94100 w 201132"/>
                <a:gd name="connsiteY21" fmla="*/ 21679 h 272545"/>
                <a:gd name="connsiteX22" fmla="*/ 94703 w 201132"/>
                <a:gd name="connsiteY22" fmla="*/ 23118 h 272545"/>
                <a:gd name="connsiteX23" fmla="*/ 95618 w 201132"/>
                <a:gd name="connsiteY23" fmla="*/ 24675 h 272545"/>
                <a:gd name="connsiteX24" fmla="*/ 98865 w 201132"/>
                <a:gd name="connsiteY24" fmla="*/ 23564 h 272545"/>
                <a:gd name="connsiteX25" fmla="*/ 107017 w 201132"/>
                <a:gd name="connsiteY25" fmla="*/ 28157 h 272545"/>
                <a:gd name="connsiteX26" fmla="*/ 111946 w 201132"/>
                <a:gd name="connsiteY26" fmla="*/ 25919 h 272545"/>
                <a:gd name="connsiteX27" fmla="*/ 113205 w 201132"/>
                <a:gd name="connsiteY27" fmla="*/ 25786 h 272545"/>
                <a:gd name="connsiteX28" fmla="*/ 114324 w 201132"/>
                <a:gd name="connsiteY28" fmla="*/ 29495 h 272545"/>
                <a:gd name="connsiteX29" fmla="*/ 113096 w 201132"/>
                <a:gd name="connsiteY29" fmla="*/ 33218 h 272545"/>
                <a:gd name="connsiteX30" fmla="*/ 108754 w 201132"/>
                <a:gd name="connsiteY30" fmla="*/ 37177 h 272545"/>
                <a:gd name="connsiteX31" fmla="*/ 109716 w 201132"/>
                <a:gd name="connsiteY31" fmla="*/ 39618 h 272545"/>
                <a:gd name="connsiteX32" fmla="*/ 111108 w 201132"/>
                <a:gd name="connsiteY32" fmla="*/ 40158 h 272545"/>
                <a:gd name="connsiteX33" fmla="*/ 115200 w 201132"/>
                <a:gd name="connsiteY33" fmla="*/ 39641 h 272545"/>
                <a:gd name="connsiteX34" fmla="*/ 121686 w 201132"/>
                <a:gd name="connsiteY34" fmla="*/ 42043 h 272545"/>
                <a:gd name="connsiteX35" fmla="*/ 123039 w 201132"/>
                <a:gd name="connsiteY35" fmla="*/ 41292 h 272545"/>
                <a:gd name="connsiteX36" fmla="*/ 128297 w 201132"/>
                <a:gd name="connsiteY36" fmla="*/ 35745 h 272545"/>
                <a:gd name="connsiteX37" fmla="*/ 130401 w 201132"/>
                <a:gd name="connsiteY37" fmla="*/ 34548 h 272545"/>
                <a:gd name="connsiteX38" fmla="*/ 137317 w 201132"/>
                <a:gd name="connsiteY38" fmla="*/ 33696 h 272545"/>
                <a:gd name="connsiteX39" fmla="*/ 138577 w 201132"/>
                <a:gd name="connsiteY39" fmla="*/ 31536 h 272545"/>
                <a:gd name="connsiteX40" fmla="*/ 141377 w 201132"/>
                <a:gd name="connsiteY40" fmla="*/ 29369 h 272545"/>
                <a:gd name="connsiteX41" fmla="*/ 143177 w 201132"/>
                <a:gd name="connsiteY41" fmla="*/ 26999 h 272545"/>
                <a:gd name="connsiteX42" fmla="*/ 147503 w 201132"/>
                <a:gd name="connsiteY42" fmla="*/ 22469 h 272545"/>
                <a:gd name="connsiteX43" fmla="*/ 151978 w 201132"/>
                <a:gd name="connsiteY43" fmla="*/ 23283 h 272545"/>
                <a:gd name="connsiteX44" fmla="*/ 154591 w 201132"/>
                <a:gd name="connsiteY44" fmla="*/ 24151 h 272545"/>
                <a:gd name="connsiteX45" fmla="*/ 157454 w 201132"/>
                <a:gd name="connsiteY45" fmla="*/ 24589 h 272545"/>
                <a:gd name="connsiteX46" fmla="*/ 160060 w 201132"/>
                <a:gd name="connsiteY46" fmla="*/ 29416 h 272545"/>
                <a:gd name="connsiteX47" fmla="*/ 166663 w 201132"/>
                <a:gd name="connsiteY47" fmla="*/ 34728 h 272545"/>
                <a:gd name="connsiteX48" fmla="*/ 172726 w 201132"/>
                <a:gd name="connsiteY48" fmla="*/ 34267 h 272545"/>
                <a:gd name="connsiteX49" fmla="*/ 174877 w 201132"/>
                <a:gd name="connsiteY49" fmla="*/ 39282 h 272545"/>
                <a:gd name="connsiteX50" fmla="*/ 175832 w 201132"/>
                <a:gd name="connsiteY50" fmla="*/ 45447 h 272545"/>
                <a:gd name="connsiteX51" fmla="*/ 177694 w 201132"/>
                <a:gd name="connsiteY51" fmla="*/ 47379 h 272545"/>
                <a:gd name="connsiteX52" fmla="*/ 179329 w 201132"/>
                <a:gd name="connsiteY52" fmla="*/ 48638 h 272545"/>
                <a:gd name="connsiteX53" fmla="*/ 184265 w 201132"/>
                <a:gd name="connsiteY53" fmla="*/ 49953 h 272545"/>
                <a:gd name="connsiteX54" fmla="*/ 184461 w 201132"/>
                <a:gd name="connsiteY54" fmla="*/ 50031 h 272545"/>
                <a:gd name="connsiteX55" fmla="*/ 184625 w 201132"/>
                <a:gd name="connsiteY55" fmla="*/ 50860 h 272545"/>
                <a:gd name="connsiteX56" fmla="*/ 184931 w 201132"/>
                <a:gd name="connsiteY56" fmla="*/ 53911 h 272545"/>
                <a:gd name="connsiteX57" fmla="*/ 185345 w 201132"/>
                <a:gd name="connsiteY57" fmla="*/ 56431 h 272545"/>
                <a:gd name="connsiteX58" fmla="*/ 187888 w 201132"/>
                <a:gd name="connsiteY58" fmla="*/ 66460 h 272545"/>
                <a:gd name="connsiteX59" fmla="*/ 187840 w 201132"/>
                <a:gd name="connsiteY59" fmla="*/ 68901 h 272545"/>
                <a:gd name="connsiteX60" fmla="*/ 187809 w 201132"/>
                <a:gd name="connsiteY60" fmla="*/ 69550 h 272545"/>
                <a:gd name="connsiteX61" fmla="*/ 186878 w 201132"/>
                <a:gd name="connsiteY61" fmla="*/ 72969 h 272545"/>
                <a:gd name="connsiteX62" fmla="*/ 185228 w 201132"/>
                <a:gd name="connsiteY62" fmla="*/ 75840 h 272545"/>
                <a:gd name="connsiteX63" fmla="*/ 183045 w 201132"/>
                <a:gd name="connsiteY63" fmla="*/ 77460 h 272545"/>
                <a:gd name="connsiteX64" fmla="*/ 181840 w 201132"/>
                <a:gd name="connsiteY64" fmla="*/ 79259 h 272545"/>
                <a:gd name="connsiteX65" fmla="*/ 181621 w 201132"/>
                <a:gd name="connsiteY65" fmla="*/ 81239 h 272545"/>
                <a:gd name="connsiteX66" fmla="*/ 184367 w 201132"/>
                <a:gd name="connsiteY66" fmla="*/ 84705 h 272545"/>
                <a:gd name="connsiteX67" fmla="*/ 190086 w 201132"/>
                <a:gd name="connsiteY67" fmla="*/ 89657 h 272545"/>
                <a:gd name="connsiteX68" fmla="*/ 192394 w 201132"/>
                <a:gd name="connsiteY68" fmla="*/ 93881 h 272545"/>
                <a:gd name="connsiteX69" fmla="*/ 191307 w 201132"/>
                <a:gd name="connsiteY69" fmla="*/ 97386 h 272545"/>
                <a:gd name="connsiteX70" fmla="*/ 190978 w 201132"/>
                <a:gd name="connsiteY70" fmla="*/ 99952 h 272545"/>
                <a:gd name="connsiteX71" fmla="*/ 191400 w 201132"/>
                <a:gd name="connsiteY71" fmla="*/ 101580 h 272545"/>
                <a:gd name="connsiteX72" fmla="*/ 192316 w 201132"/>
                <a:gd name="connsiteY72" fmla="*/ 102886 h 272545"/>
                <a:gd name="connsiteX73" fmla="*/ 193724 w 201132"/>
                <a:gd name="connsiteY73" fmla="*/ 103872 h 272545"/>
                <a:gd name="connsiteX74" fmla="*/ 194287 w 201132"/>
                <a:gd name="connsiteY74" fmla="*/ 105390 h 272545"/>
                <a:gd name="connsiteX75" fmla="*/ 193998 w 201132"/>
                <a:gd name="connsiteY75" fmla="*/ 107439 h 272545"/>
                <a:gd name="connsiteX76" fmla="*/ 194264 w 201132"/>
                <a:gd name="connsiteY76" fmla="*/ 108863 h 272545"/>
                <a:gd name="connsiteX77" fmla="*/ 195320 w 201132"/>
                <a:gd name="connsiteY77" fmla="*/ 109872 h 272545"/>
                <a:gd name="connsiteX78" fmla="*/ 195218 w 201132"/>
                <a:gd name="connsiteY78" fmla="*/ 110264 h 272545"/>
                <a:gd name="connsiteX79" fmla="*/ 194710 w 201132"/>
                <a:gd name="connsiteY79" fmla="*/ 111687 h 272545"/>
                <a:gd name="connsiteX80" fmla="*/ 194013 w 201132"/>
                <a:gd name="connsiteY80" fmla="*/ 114277 h 272545"/>
                <a:gd name="connsiteX81" fmla="*/ 193614 w 201132"/>
                <a:gd name="connsiteY81" fmla="*/ 116170 h 272545"/>
                <a:gd name="connsiteX82" fmla="*/ 192003 w 201132"/>
                <a:gd name="connsiteY82" fmla="*/ 118736 h 272545"/>
                <a:gd name="connsiteX83" fmla="*/ 192496 w 201132"/>
                <a:gd name="connsiteY83" fmla="*/ 120919 h 272545"/>
                <a:gd name="connsiteX84" fmla="*/ 193755 w 201132"/>
                <a:gd name="connsiteY84" fmla="*/ 123485 h 272545"/>
                <a:gd name="connsiteX85" fmla="*/ 194718 w 201132"/>
                <a:gd name="connsiteY85" fmla="*/ 124776 h 272545"/>
                <a:gd name="connsiteX86" fmla="*/ 195023 w 201132"/>
                <a:gd name="connsiteY86" fmla="*/ 125997 h 272545"/>
                <a:gd name="connsiteX87" fmla="*/ 194412 w 201132"/>
                <a:gd name="connsiteY87" fmla="*/ 128891 h 272545"/>
                <a:gd name="connsiteX88" fmla="*/ 194718 w 201132"/>
                <a:gd name="connsiteY88" fmla="*/ 129634 h 272545"/>
                <a:gd name="connsiteX89" fmla="*/ 198699 w 201132"/>
                <a:gd name="connsiteY89" fmla="*/ 131762 h 272545"/>
                <a:gd name="connsiteX90" fmla="*/ 199349 w 201132"/>
                <a:gd name="connsiteY90" fmla="*/ 132740 h 272545"/>
                <a:gd name="connsiteX91" fmla="*/ 199732 w 201132"/>
                <a:gd name="connsiteY91" fmla="*/ 134782 h 272545"/>
                <a:gd name="connsiteX92" fmla="*/ 201133 w 201132"/>
                <a:gd name="connsiteY92" fmla="*/ 139140 h 272545"/>
                <a:gd name="connsiteX93" fmla="*/ 199975 w 201132"/>
                <a:gd name="connsiteY93" fmla="*/ 144648 h 272545"/>
                <a:gd name="connsiteX94" fmla="*/ 198958 w 201132"/>
                <a:gd name="connsiteY94" fmla="*/ 147660 h 272545"/>
                <a:gd name="connsiteX95" fmla="*/ 196689 w 201132"/>
                <a:gd name="connsiteY95" fmla="*/ 152424 h 272545"/>
                <a:gd name="connsiteX96" fmla="*/ 196579 w 201132"/>
                <a:gd name="connsiteY96" fmla="*/ 152862 h 272545"/>
                <a:gd name="connsiteX97" fmla="*/ 196321 w 201132"/>
                <a:gd name="connsiteY97" fmla="*/ 153441 h 272545"/>
                <a:gd name="connsiteX98" fmla="*/ 195641 w 201132"/>
                <a:gd name="connsiteY98" fmla="*/ 154271 h 272545"/>
                <a:gd name="connsiteX99" fmla="*/ 194694 w 201132"/>
                <a:gd name="connsiteY99" fmla="*/ 154396 h 272545"/>
                <a:gd name="connsiteX100" fmla="*/ 193263 w 201132"/>
                <a:gd name="connsiteY100" fmla="*/ 153778 h 272545"/>
                <a:gd name="connsiteX101" fmla="*/ 192285 w 201132"/>
                <a:gd name="connsiteY101" fmla="*/ 152980 h 272545"/>
                <a:gd name="connsiteX102" fmla="*/ 192511 w 201132"/>
                <a:gd name="connsiteY102" fmla="*/ 150930 h 272545"/>
                <a:gd name="connsiteX103" fmla="*/ 191878 w 201132"/>
                <a:gd name="connsiteY103" fmla="*/ 150789 h 272545"/>
                <a:gd name="connsiteX104" fmla="*/ 191095 w 201132"/>
                <a:gd name="connsiteY104" fmla="*/ 149529 h 272545"/>
                <a:gd name="connsiteX105" fmla="*/ 190790 w 201132"/>
                <a:gd name="connsiteY105" fmla="*/ 148176 h 272545"/>
                <a:gd name="connsiteX106" fmla="*/ 189945 w 201132"/>
                <a:gd name="connsiteY106" fmla="*/ 147621 h 272545"/>
                <a:gd name="connsiteX107" fmla="*/ 186871 w 201132"/>
                <a:gd name="connsiteY107" fmla="*/ 147049 h 272545"/>
                <a:gd name="connsiteX108" fmla="*/ 185822 w 201132"/>
                <a:gd name="connsiteY108" fmla="*/ 146651 h 272545"/>
                <a:gd name="connsiteX109" fmla="*/ 185017 w 201132"/>
                <a:gd name="connsiteY109" fmla="*/ 146940 h 272545"/>
                <a:gd name="connsiteX110" fmla="*/ 184414 w 201132"/>
                <a:gd name="connsiteY110" fmla="*/ 147902 h 272545"/>
                <a:gd name="connsiteX111" fmla="*/ 184797 w 201132"/>
                <a:gd name="connsiteY111" fmla="*/ 148771 h 272545"/>
                <a:gd name="connsiteX112" fmla="*/ 185368 w 201132"/>
                <a:gd name="connsiteY112" fmla="*/ 149616 h 272545"/>
                <a:gd name="connsiteX113" fmla="*/ 187074 w 201132"/>
                <a:gd name="connsiteY113" fmla="*/ 150953 h 272545"/>
                <a:gd name="connsiteX114" fmla="*/ 186902 w 201132"/>
                <a:gd name="connsiteY114" fmla="*/ 151485 h 272545"/>
                <a:gd name="connsiteX115" fmla="*/ 183225 w 201132"/>
                <a:gd name="connsiteY115" fmla="*/ 152792 h 272545"/>
                <a:gd name="connsiteX116" fmla="*/ 180917 w 201132"/>
                <a:gd name="connsiteY116" fmla="*/ 154122 h 272545"/>
                <a:gd name="connsiteX117" fmla="*/ 178766 w 201132"/>
                <a:gd name="connsiteY117" fmla="*/ 154873 h 272545"/>
                <a:gd name="connsiteX118" fmla="*/ 176575 w 201132"/>
                <a:gd name="connsiteY118" fmla="*/ 156250 h 272545"/>
                <a:gd name="connsiteX119" fmla="*/ 172249 w 201132"/>
                <a:gd name="connsiteY119" fmla="*/ 157799 h 272545"/>
                <a:gd name="connsiteX120" fmla="*/ 169072 w 201132"/>
                <a:gd name="connsiteY120" fmla="*/ 158206 h 272545"/>
                <a:gd name="connsiteX121" fmla="*/ 168415 w 201132"/>
                <a:gd name="connsiteY121" fmla="*/ 158612 h 272545"/>
                <a:gd name="connsiteX122" fmla="*/ 167234 w 201132"/>
                <a:gd name="connsiteY122" fmla="*/ 161233 h 272545"/>
                <a:gd name="connsiteX123" fmla="*/ 166436 w 201132"/>
                <a:gd name="connsiteY123" fmla="*/ 161781 h 272545"/>
                <a:gd name="connsiteX124" fmla="*/ 165661 w 201132"/>
                <a:gd name="connsiteY124" fmla="*/ 161499 h 272545"/>
                <a:gd name="connsiteX125" fmla="*/ 165082 w 201132"/>
                <a:gd name="connsiteY125" fmla="*/ 161069 h 272545"/>
                <a:gd name="connsiteX126" fmla="*/ 164347 w 201132"/>
                <a:gd name="connsiteY126" fmla="*/ 161421 h 272545"/>
                <a:gd name="connsiteX127" fmla="*/ 163580 w 201132"/>
                <a:gd name="connsiteY127" fmla="*/ 162289 h 272545"/>
                <a:gd name="connsiteX128" fmla="*/ 162774 w 201132"/>
                <a:gd name="connsiteY128" fmla="*/ 162626 h 272545"/>
                <a:gd name="connsiteX129" fmla="*/ 162078 w 201132"/>
                <a:gd name="connsiteY129" fmla="*/ 162618 h 272545"/>
                <a:gd name="connsiteX130" fmla="*/ 160834 w 201132"/>
                <a:gd name="connsiteY130" fmla="*/ 164902 h 272545"/>
                <a:gd name="connsiteX131" fmla="*/ 157220 w 201132"/>
                <a:gd name="connsiteY131" fmla="*/ 165591 h 272545"/>
                <a:gd name="connsiteX132" fmla="*/ 156797 w 201132"/>
                <a:gd name="connsiteY132" fmla="*/ 166772 h 272545"/>
                <a:gd name="connsiteX133" fmla="*/ 156132 w 201132"/>
                <a:gd name="connsiteY133" fmla="*/ 168141 h 272545"/>
                <a:gd name="connsiteX134" fmla="*/ 155600 w 201132"/>
                <a:gd name="connsiteY134" fmla="*/ 168478 h 272545"/>
                <a:gd name="connsiteX135" fmla="*/ 153973 w 201132"/>
                <a:gd name="connsiteY135" fmla="*/ 167938 h 272545"/>
                <a:gd name="connsiteX136" fmla="*/ 151712 w 201132"/>
                <a:gd name="connsiteY136" fmla="*/ 167633 h 272545"/>
                <a:gd name="connsiteX137" fmla="*/ 150413 w 201132"/>
                <a:gd name="connsiteY137" fmla="*/ 168384 h 272545"/>
                <a:gd name="connsiteX138" fmla="*/ 148857 w 201132"/>
                <a:gd name="connsiteY138" fmla="*/ 168799 h 272545"/>
                <a:gd name="connsiteX139" fmla="*/ 146955 w 201132"/>
                <a:gd name="connsiteY139" fmla="*/ 168924 h 272545"/>
                <a:gd name="connsiteX140" fmla="*/ 144835 w 201132"/>
                <a:gd name="connsiteY140" fmla="*/ 170418 h 272545"/>
                <a:gd name="connsiteX141" fmla="*/ 142770 w 201132"/>
                <a:gd name="connsiteY141" fmla="*/ 173039 h 272545"/>
                <a:gd name="connsiteX142" fmla="*/ 141612 w 201132"/>
                <a:gd name="connsiteY142" fmla="*/ 175355 h 272545"/>
                <a:gd name="connsiteX143" fmla="*/ 140986 w 201132"/>
                <a:gd name="connsiteY143" fmla="*/ 176184 h 272545"/>
                <a:gd name="connsiteX144" fmla="*/ 139977 w 201132"/>
                <a:gd name="connsiteY144" fmla="*/ 174009 h 272545"/>
                <a:gd name="connsiteX145" fmla="*/ 138741 w 201132"/>
                <a:gd name="connsiteY145" fmla="*/ 172522 h 272545"/>
                <a:gd name="connsiteX146" fmla="*/ 137865 w 201132"/>
                <a:gd name="connsiteY146" fmla="*/ 171748 h 272545"/>
                <a:gd name="connsiteX147" fmla="*/ 137082 w 201132"/>
                <a:gd name="connsiteY147" fmla="*/ 171748 h 272545"/>
                <a:gd name="connsiteX148" fmla="*/ 136879 w 201132"/>
                <a:gd name="connsiteY148" fmla="*/ 172069 h 272545"/>
                <a:gd name="connsiteX149" fmla="*/ 136879 w 201132"/>
                <a:gd name="connsiteY149" fmla="*/ 173203 h 272545"/>
                <a:gd name="connsiteX150" fmla="*/ 137716 w 201132"/>
                <a:gd name="connsiteY150" fmla="*/ 175089 h 272545"/>
                <a:gd name="connsiteX151" fmla="*/ 138749 w 201132"/>
                <a:gd name="connsiteY151" fmla="*/ 176379 h 272545"/>
                <a:gd name="connsiteX152" fmla="*/ 138913 w 201132"/>
                <a:gd name="connsiteY152" fmla="*/ 177334 h 272545"/>
                <a:gd name="connsiteX153" fmla="*/ 139468 w 201132"/>
                <a:gd name="connsiteY153" fmla="*/ 179055 h 272545"/>
                <a:gd name="connsiteX154" fmla="*/ 140978 w 201132"/>
                <a:gd name="connsiteY154" fmla="*/ 180941 h 272545"/>
                <a:gd name="connsiteX155" fmla="*/ 143341 w 201132"/>
                <a:gd name="connsiteY155" fmla="*/ 182427 h 272545"/>
                <a:gd name="connsiteX156" fmla="*/ 144953 w 201132"/>
                <a:gd name="connsiteY156" fmla="*/ 183898 h 272545"/>
                <a:gd name="connsiteX157" fmla="*/ 146150 w 201132"/>
                <a:gd name="connsiteY157" fmla="*/ 185932 h 272545"/>
                <a:gd name="connsiteX158" fmla="*/ 146157 w 201132"/>
                <a:gd name="connsiteY158" fmla="*/ 186558 h 272545"/>
                <a:gd name="connsiteX159" fmla="*/ 145829 w 201132"/>
                <a:gd name="connsiteY159" fmla="*/ 187387 h 272545"/>
                <a:gd name="connsiteX160" fmla="*/ 145266 w 201132"/>
                <a:gd name="connsiteY160" fmla="*/ 188169 h 272545"/>
                <a:gd name="connsiteX161" fmla="*/ 144788 w 201132"/>
                <a:gd name="connsiteY161" fmla="*/ 189186 h 272545"/>
                <a:gd name="connsiteX162" fmla="*/ 143474 w 201132"/>
                <a:gd name="connsiteY162" fmla="*/ 191236 h 272545"/>
                <a:gd name="connsiteX163" fmla="*/ 143865 w 201132"/>
                <a:gd name="connsiteY163" fmla="*/ 192136 h 272545"/>
                <a:gd name="connsiteX164" fmla="*/ 144937 w 201132"/>
                <a:gd name="connsiteY164" fmla="*/ 193262 h 272545"/>
                <a:gd name="connsiteX165" fmla="*/ 145884 w 201132"/>
                <a:gd name="connsiteY165" fmla="*/ 194616 h 272545"/>
                <a:gd name="connsiteX166" fmla="*/ 147104 w 201132"/>
                <a:gd name="connsiteY166" fmla="*/ 196806 h 272545"/>
                <a:gd name="connsiteX167" fmla="*/ 148778 w 201132"/>
                <a:gd name="connsiteY167" fmla="*/ 200640 h 272545"/>
                <a:gd name="connsiteX168" fmla="*/ 149858 w 201132"/>
                <a:gd name="connsiteY168" fmla="*/ 202212 h 272545"/>
                <a:gd name="connsiteX169" fmla="*/ 151329 w 201132"/>
                <a:gd name="connsiteY169" fmla="*/ 203840 h 272545"/>
                <a:gd name="connsiteX170" fmla="*/ 152768 w 201132"/>
                <a:gd name="connsiteY170" fmla="*/ 205076 h 272545"/>
                <a:gd name="connsiteX171" fmla="*/ 155037 w 201132"/>
                <a:gd name="connsiteY171" fmla="*/ 205037 h 272545"/>
                <a:gd name="connsiteX172" fmla="*/ 157384 w 201132"/>
                <a:gd name="connsiteY172" fmla="*/ 207399 h 272545"/>
                <a:gd name="connsiteX173" fmla="*/ 159950 w 201132"/>
                <a:gd name="connsiteY173" fmla="*/ 210810 h 272545"/>
                <a:gd name="connsiteX174" fmla="*/ 161867 w 201132"/>
                <a:gd name="connsiteY174" fmla="*/ 212367 h 272545"/>
                <a:gd name="connsiteX175" fmla="*/ 163205 w 201132"/>
                <a:gd name="connsiteY175" fmla="*/ 212845 h 272545"/>
                <a:gd name="connsiteX176" fmla="*/ 164316 w 201132"/>
                <a:gd name="connsiteY176" fmla="*/ 214073 h 272545"/>
                <a:gd name="connsiteX177" fmla="*/ 165294 w 201132"/>
                <a:gd name="connsiteY177" fmla="*/ 215833 h 272545"/>
                <a:gd name="connsiteX178" fmla="*/ 165677 w 201132"/>
                <a:gd name="connsiteY178" fmla="*/ 216850 h 272545"/>
                <a:gd name="connsiteX179" fmla="*/ 166545 w 201132"/>
                <a:gd name="connsiteY179" fmla="*/ 217585 h 272545"/>
                <a:gd name="connsiteX180" fmla="*/ 168892 w 201132"/>
                <a:gd name="connsiteY180" fmla="*/ 217445 h 272545"/>
                <a:gd name="connsiteX181" fmla="*/ 171912 w 201132"/>
                <a:gd name="connsiteY181" fmla="*/ 220214 h 272545"/>
                <a:gd name="connsiteX182" fmla="*/ 173774 w 201132"/>
                <a:gd name="connsiteY182" fmla="*/ 222233 h 272545"/>
                <a:gd name="connsiteX183" fmla="*/ 174760 w 201132"/>
                <a:gd name="connsiteY183" fmla="*/ 223860 h 272545"/>
                <a:gd name="connsiteX184" fmla="*/ 174502 w 201132"/>
                <a:gd name="connsiteY184" fmla="*/ 224509 h 272545"/>
                <a:gd name="connsiteX185" fmla="*/ 174377 w 201132"/>
                <a:gd name="connsiteY185" fmla="*/ 226536 h 272545"/>
                <a:gd name="connsiteX186" fmla="*/ 174408 w 201132"/>
                <a:gd name="connsiteY186" fmla="*/ 228679 h 272545"/>
                <a:gd name="connsiteX187" fmla="*/ 174111 w 201132"/>
                <a:gd name="connsiteY187" fmla="*/ 229813 h 272545"/>
                <a:gd name="connsiteX188" fmla="*/ 172765 w 201132"/>
                <a:gd name="connsiteY188" fmla="*/ 231308 h 272545"/>
                <a:gd name="connsiteX189" fmla="*/ 172069 w 201132"/>
                <a:gd name="connsiteY189" fmla="*/ 231629 h 272545"/>
                <a:gd name="connsiteX190" fmla="*/ 171693 w 201132"/>
                <a:gd name="connsiteY190" fmla="*/ 231949 h 272545"/>
                <a:gd name="connsiteX191" fmla="*/ 167555 w 201132"/>
                <a:gd name="connsiteY191" fmla="*/ 230001 h 272545"/>
                <a:gd name="connsiteX192" fmla="*/ 167226 w 201132"/>
                <a:gd name="connsiteY192" fmla="*/ 230330 h 272545"/>
                <a:gd name="connsiteX193" fmla="*/ 166968 w 201132"/>
                <a:gd name="connsiteY193" fmla="*/ 230572 h 272545"/>
                <a:gd name="connsiteX194" fmla="*/ 165857 w 201132"/>
                <a:gd name="connsiteY194" fmla="*/ 236197 h 272545"/>
                <a:gd name="connsiteX195" fmla="*/ 165098 w 201132"/>
                <a:gd name="connsiteY195" fmla="*/ 237277 h 272545"/>
                <a:gd name="connsiteX196" fmla="*/ 163956 w 201132"/>
                <a:gd name="connsiteY196" fmla="*/ 238271 h 272545"/>
                <a:gd name="connsiteX197" fmla="*/ 161593 w 201132"/>
                <a:gd name="connsiteY197" fmla="*/ 239241 h 272545"/>
                <a:gd name="connsiteX198" fmla="*/ 159950 w 201132"/>
                <a:gd name="connsiteY198" fmla="*/ 239632 h 272545"/>
                <a:gd name="connsiteX199" fmla="*/ 158667 w 201132"/>
                <a:gd name="connsiteY199" fmla="*/ 240125 h 272545"/>
                <a:gd name="connsiteX200" fmla="*/ 154607 w 201132"/>
                <a:gd name="connsiteY200" fmla="*/ 242472 h 272545"/>
                <a:gd name="connsiteX201" fmla="*/ 152784 w 201132"/>
                <a:gd name="connsiteY201" fmla="*/ 243880 h 272545"/>
                <a:gd name="connsiteX202" fmla="*/ 151603 w 201132"/>
                <a:gd name="connsiteY202" fmla="*/ 245648 h 272545"/>
                <a:gd name="connsiteX203" fmla="*/ 151595 w 201132"/>
                <a:gd name="connsiteY203" fmla="*/ 246665 h 272545"/>
                <a:gd name="connsiteX204" fmla="*/ 153566 w 201132"/>
                <a:gd name="connsiteY204" fmla="*/ 249646 h 272545"/>
                <a:gd name="connsiteX205" fmla="*/ 155843 w 201132"/>
                <a:gd name="connsiteY205" fmla="*/ 252728 h 272545"/>
                <a:gd name="connsiteX206" fmla="*/ 155851 w 201132"/>
                <a:gd name="connsiteY206" fmla="*/ 255427 h 272545"/>
                <a:gd name="connsiteX207" fmla="*/ 154849 w 201132"/>
                <a:gd name="connsiteY207" fmla="*/ 257446 h 272545"/>
                <a:gd name="connsiteX208" fmla="*/ 154615 w 201132"/>
                <a:gd name="connsiteY208" fmla="*/ 258220 h 272545"/>
                <a:gd name="connsiteX209" fmla="*/ 155287 w 201132"/>
                <a:gd name="connsiteY209" fmla="*/ 258518 h 272545"/>
                <a:gd name="connsiteX210" fmla="*/ 156547 w 201132"/>
                <a:gd name="connsiteY210" fmla="*/ 258627 h 272545"/>
                <a:gd name="connsiteX211" fmla="*/ 157603 w 201132"/>
                <a:gd name="connsiteY211" fmla="*/ 258972 h 272545"/>
                <a:gd name="connsiteX212" fmla="*/ 158049 w 201132"/>
                <a:gd name="connsiteY212" fmla="*/ 260395 h 272545"/>
                <a:gd name="connsiteX213" fmla="*/ 157916 w 201132"/>
                <a:gd name="connsiteY213" fmla="*/ 262860 h 272545"/>
                <a:gd name="connsiteX214" fmla="*/ 157556 w 201132"/>
                <a:gd name="connsiteY214" fmla="*/ 265168 h 272545"/>
                <a:gd name="connsiteX215" fmla="*/ 157181 w 201132"/>
                <a:gd name="connsiteY215" fmla="*/ 266138 h 272545"/>
                <a:gd name="connsiteX216" fmla="*/ 156164 w 201132"/>
                <a:gd name="connsiteY216" fmla="*/ 266216 h 272545"/>
                <a:gd name="connsiteX217" fmla="*/ 154208 w 201132"/>
                <a:gd name="connsiteY217" fmla="*/ 265222 h 272545"/>
                <a:gd name="connsiteX218" fmla="*/ 152682 w 201132"/>
                <a:gd name="connsiteY218" fmla="*/ 264065 h 272545"/>
                <a:gd name="connsiteX219" fmla="*/ 152095 w 201132"/>
                <a:gd name="connsiteY219" fmla="*/ 263353 h 272545"/>
                <a:gd name="connsiteX220" fmla="*/ 152064 w 201132"/>
                <a:gd name="connsiteY220" fmla="*/ 262500 h 272545"/>
                <a:gd name="connsiteX221" fmla="*/ 152393 w 201132"/>
                <a:gd name="connsiteY221" fmla="*/ 261960 h 272545"/>
                <a:gd name="connsiteX222" fmla="*/ 151853 w 201132"/>
                <a:gd name="connsiteY222" fmla="*/ 260912 h 272545"/>
                <a:gd name="connsiteX223" fmla="*/ 149975 w 201132"/>
                <a:gd name="connsiteY223" fmla="*/ 259934 h 272545"/>
                <a:gd name="connsiteX224" fmla="*/ 147965 w 201132"/>
                <a:gd name="connsiteY224" fmla="*/ 260356 h 272545"/>
                <a:gd name="connsiteX225" fmla="*/ 146486 w 201132"/>
                <a:gd name="connsiteY225" fmla="*/ 261006 h 272545"/>
                <a:gd name="connsiteX226" fmla="*/ 145524 w 201132"/>
                <a:gd name="connsiteY226" fmla="*/ 260967 h 272545"/>
                <a:gd name="connsiteX227" fmla="*/ 144491 w 201132"/>
                <a:gd name="connsiteY227" fmla="*/ 260028 h 272545"/>
                <a:gd name="connsiteX228" fmla="*/ 142895 w 201132"/>
                <a:gd name="connsiteY228" fmla="*/ 259308 h 272545"/>
                <a:gd name="connsiteX229" fmla="*/ 140814 w 201132"/>
                <a:gd name="connsiteY229" fmla="*/ 258831 h 272545"/>
                <a:gd name="connsiteX230" fmla="*/ 139515 w 201132"/>
                <a:gd name="connsiteY230" fmla="*/ 258330 h 272545"/>
                <a:gd name="connsiteX231" fmla="*/ 139242 w 201132"/>
                <a:gd name="connsiteY231" fmla="*/ 258627 h 272545"/>
                <a:gd name="connsiteX232" fmla="*/ 139390 w 201132"/>
                <a:gd name="connsiteY232" fmla="*/ 260654 h 272545"/>
                <a:gd name="connsiteX233" fmla="*/ 138991 w 201132"/>
                <a:gd name="connsiteY233" fmla="*/ 261538 h 272545"/>
                <a:gd name="connsiteX234" fmla="*/ 128696 w 201132"/>
                <a:gd name="connsiteY234" fmla="*/ 262711 h 272545"/>
                <a:gd name="connsiteX235" fmla="*/ 125558 w 201132"/>
                <a:gd name="connsiteY235" fmla="*/ 263806 h 272545"/>
                <a:gd name="connsiteX236" fmla="*/ 123274 w 201132"/>
                <a:gd name="connsiteY236" fmla="*/ 265222 h 272545"/>
                <a:gd name="connsiteX237" fmla="*/ 121584 w 201132"/>
                <a:gd name="connsiteY237" fmla="*/ 265833 h 272545"/>
                <a:gd name="connsiteX238" fmla="*/ 121169 w 201132"/>
                <a:gd name="connsiteY238" fmla="*/ 266701 h 272545"/>
                <a:gd name="connsiteX239" fmla="*/ 119495 w 201132"/>
                <a:gd name="connsiteY239" fmla="*/ 267843 h 272545"/>
                <a:gd name="connsiteX240" fmla="*/ 117610 w 201132"/>
                <a:gd name="connsiteY240" fmla="*/ 268203 h 272545"/>
                <a:gd name="connsiteX241" fmla="*/ 117148 w 201132"/>
                <a:gd name="connsiteY241" fmla="*/ 267835 h 272545"/>
                <a:gd name="connsiteX242" fmla="*/ 115935 w 201132"/>
                <a:gd name="connsiteY242" fmla="*/ 268360 h 272545"/>
                <a:gd name="connsiteX243" fmla="*/ 113870 w 201132"/>
                <a:gd name="connsiteY243" fmla="*/ 268868 h 272545"/>
                <a:gd name="connsiteX244" fmla="*/ 112532 w 201132"/>
                <a:gd name="connsiteY244" fmla="*/ 268704 h 272545"/>
                <a:gd name="connsiteX245" fmla="*/ 111899 w 201132"/>
                <a:gd name="connsiteY245" fmla="*/ 267781 h 272545"/>
                <a:gd name="connsiteX246" fmla="*/ 110623 w 201132"/>
                <a:gd name="connsiteY246" fmla="*/ 266365 h 272545"/>
                <a:gd name="connsiteX247" fmla="*/ 110107 w 201132"/>
                <a:gd name="connsiteY247" fmla="*/ 265387 h 272545"/>
                <a:gd name="connsiteX248" fmla="*/ 110162 w 201132"/>
                <a:gd name="connsiteY248" fmla="*/ 264753 h 272545"/>
                <a:gd name="connsiteX249" fmla="*/ 107275 w 201132"/>
                <a:gd name="connsiteY249" fmla="*/ 264628 h 272545"/>
                <a:gd name="connsiteX250" fmla="*/ 105460 w 201132"/>
                <a:gd name="connsiteY250" fmla="*/ 263877 h 272545"/>
                <a:gd name="connsiteX251" fmla="*/ 101595 w 201132"/>
                <a:gd name="connsiteY251" fmla="*/ 264049 h 272545"/>
                <a:gd name="connsiteX252" fmla="*/ 100641 w 201132"/>
                <a:gd name="connsiteY252" fmla="*/ 263728 h 272545"/>
                <a:gd name="connsiteX253" fmla="*/ 100445 w 201132"/>
                <a:gd name="connsiteY253" fmla="*/ 264065 h 272545"/>
                <a:gd name="connsiteX254" fmla="*/ 99866 w 201132"/>
                <a:gd name="connsiteY254" fmla="*/ 268086 h 272545"/>
                <a:gd name="connsiteX255" fmla="*/ 99100 w 201132"/>
                <a:gd name="connsiteY255" fmla="*/ 269729 h 272545"/>
                <a:gd name="connsiteX256" fmla="*/ 97863 w 201132"/>
                <a:gd name="connsiteY256" fmla="*/ 271426 h 272545"/>
                <a:gd name="connsiteX257" fmla="*/ 96275 w 201132"/>
                <a:gd name="connsiteY257" fmla="*/ 272373 h 272545"/>
                <a:gd name="connsiteX258" fmla="*/ 95016 w 201132"/>
                <a:gd name="connsiteY258" fmla="*/ 272545 h 272545"/>
                <a:gd name="connsiteX259" fmla="*/ 95070 w 201132"/>
                <a:gd name="connsiteY259" fmla="*/ 271309 h 272545"/>
                <a:gd name="connsiteX260" fmla="*/ 95391 w 201132"/>
                <a:gd name="connsiteY260" fmla="*/ 269815 h 272545"/>
                <a:gd name="connsiteX261" fmla="*/ 94476 w 201132"/>
                <a:gd name="connsiteY261" fmla="*/ 269463 h 272545"/>
                <a:gd name="connsiteX262" fmla="*/ 93107 w 201132"/>
                <a:gd name="connsiteY262" fmla="*/ 269299 h 272545"/>
                <a:gd name="connsiteX263" fmla="*/ 92450 w 201132"/>
                <a:gd name="connsiteY263" fmla="*/ 268853 h 272545"/>
                <a:gd name="connsiteX264" fmla="*/ 92622 w 201132"/>
                <a:gd name="connsiteY264" fmla="*/ 267710 h 272545"/>
                <a:gd name="connsiteX265" fmla="*/ 92301 w 201132"/>
                <a:gd name="connsiteY265" fmla="*/ 267045 h 272545"/>
                <a:gd name="connsiteX266" fmla="*/ 91738 w 201132"/>
                <a:gd name="connsiteY266" fmla="*/ 266247 h 272545"/>
                <a:gd name="connsiteX267" fmla="*/ 90361 w 201132"/>
                <a:gd name="connsiteY267" fmla="*/ 265222 h 272545"/>
                <a:gd name="connsiteX268" fmla="*/ 87450 w 201132"/>
                <a:gd name="connsiteY268" fmla="*/ 263705 h 272545"/>
                <a:gd name="connsiteX269" fmla="*/ 85471 w 201132"/>
                <a:gd name="connsiteY269" fmla="*/ 262946 h 272545"/>
                <a:gd name="connsiteX270" fmla="*/ 84728 w 201132"/>
                <a:gd name="connsiteY270" fmla="*/ 263752 h 272545"/>
                <a:gd name="connsiteX271" fmla="*/ 83312 w 201132"/>
                <a:gd name="connsiteY271" fmla="*/ 264557 h 272545"/>
                <a:gd name="connsiteX272" fmla="*/ 81082 w 201132"/>
                <a:gd name="connsiteY272" fmla="*/ 264291 h 272545"/>
                <a:gd name="connsiteX273" fmla="*/ 80534 w 201132"/>
                <a:gd name="connsiteY273" fmla="*/ 264612 h 272545"/>
                <a:gd name="connsiteX274" fmla="*/ 76709 w 201132"/>
                <a:gd name="connsiteY274" fmla="*/ 262187 h 272545"/>
                <a:gd name="connsiteX275" fmla="*/ 73040 w 201132"/>
                <a:gd name="connsiteY275" fmla="*/ 259856 h 272545"/>
                <a:gd name="connsiteX276" fmla="*/ 71827 w 201132"/>
                <a:gd name="connsiteY276" fmla="*/ 259856 h 272545"/>
                <a:gd name="connsiteX277" fmla="*/ 66421 w 201132"/>
                <a:gd name="connsiteY277" fmla="*/ 260325 h 272545"/>
                <a:gd name="connsiteX278" fmla="*/ 66264 w 201132"/>
                <a:gd name="connsiteY278" fmla="*/ 260122 h 272545"/>
                <a:gd name="connsiteX279" fmla="*/ 65318 w 201132"/>
                <a:gd name="connsiteY279" fmla="*/ 258792 h 272545"/>
                <a:gd name="connsiteX280" fmla="*/ 64489 w 201132"/>
                <a:gd name="connsiteY280" fmla="*/ 258369 h 272545"/>
                <a:gd name="connsiteX281" fmla="*/ 63988 w 201132"/>
                <a:gd name="connsiteY281" fmla="*/ 258588 h 272545"/>
                <a:gd name="connsiteX282" fmla="*/ 63652 w 201132"/>
                <a:gd name="connsiteY282" fmla="*/ 258972 h 272545"/>
                <a:gd name="connsiteX283" fmla="*/ 63073 w 201132"/>
                <a:gd name="connsiteY283" fmla="*/ 258909 h 272545"/>
                <a:gd name="connsiteX284" fmla="*/ 60647 w 201132"/>
                <a:gd name="connsiteY284" fmla="*/ 256765 h 272545"/>
                <a:gd name="connsiteX285" fmla="*/ 59654 w 201132"/>
                <a:gd name="connsiteY285" fmla="*/ 256452 h 272545"/>
                <a:gd name="connsiteX286" fmla="*/ 58277 w 201132"/>
                <a:gd name="connsiteY286" fmla="*/ 256742 h 272545"/>
                <a:gd name="connsiteX287" fmla="*/ 56649 w 201132"/>
                <a:gd name="connsiteY287" fmla="*/ 257900 h 272545"/>
                <a:gd name="connsiteX288" fmla="*/ 55938 w 201132"/>
                <a:gd name="connsiteY288" fmla="*/ 259316 h 272545"/>
                <a:gd name="connsiteX289" fmla="*/ 56157 w 201132"/>
                <a:gd name="connsiteY289" fmla="*/ 260129 h 272545"/>
                <a:gd name="connsiteX290" fmla="*/ 56994 w 201132"/>
                <a:gd name="connsiteY290" fmla="*/ 260481 h 272545"/>
                <a:gd name="connsiteX291" fmla="*/ 59208 w 201132"/>
                <a:gd name="connsiteY291" fmla="*/ 260247 h 272545"/>
                <a:gd name="connsiteX292" fmla="*/ 59529 w 201132"/>
                <a:gd name="connsiteY292" fmla="*/ 260481 h 272545"/>
                <a:gd name="connsiteX293" fmla="*/ 59607 w 201132"/>
                <a:gd name="connsiteY293" fmla="*/ 260943 h 272545"/>
                <a:gd name="connsiteX294" fmla="*/ 59364 w 201132"/>
                <a:gd name="connsiteY294" fmla="*/ 261389 h 272545"/>
                <a:gd name="connsiteX295" fmla="*/ 57573 w 201132"/>
                <a:gd name="connsiteY295" fmla="*/ 261757 h 272545"/>
                <a:gd name="connsiteX296" fmla="*/ 57056 w 201132"/>
                <a:gd name="connsiteY296" fmla="*/ 262296 h 272545"/>
                <a:gd name="connsiteX297" fmla="*/ 56532 w 201132"/>
                <a:gd name="connsiteY297" fmla="*/ 262429 h 272545"/>
                <a:gd name="connsiteX298" fmla="*/ 56196 w 201132"/>
                <a:gd name="connsiteY298" fmla="*/ 262516 h 272545"/>
                <a:gd name="connsiteX299" fmla="*/ 54287 w 201132"/>
                <a:gd name="connsiteY299" fmla="*/ 261952 h 272545"/>
                <a:gd name="connsiteX300" fmla="*/ 51447 w 201132"/>
                <a:gd name="connsiteY300" fmla="*/ 261952 h 272545"/>
                <a:gd name="connsiteX301" fmla="*/ 49155 w 201132"/>
                <a:gd name="connsiteY301" fmla="*/ 262946 h 272545"/>
                <a:gd name="connsiteX302" fmla="*/ 45493 w 201132"/>
                <a:gd name="connsiteY302" fmla="*/ 263345 h 272545"/>
                <a:gd name="connsiteX303" fmla="*/ 40463 w 201132"/>
                <a:gd name="connsiteY303" fmla="*/ 263149 h 272545"/>
                <a:gd name="connsiteX304" fmla="*/ 38656 w 201132"/>
                <a:gd name="connsiteY304" fmla="*/ 262406 h 272545"/>
                <a:gd name="connsiteX305" fmla="*/ 37553 w 201132"/>
                <a:gd name="connsiteY305" fmla="*/ 261960 h 272545"/>
                <a:gd name="connsiteX306" fmla="*/ 36754 w 201132"/>
                <a:gd name="connsiteY306" fmla="*/ 259769 h 272545"/>
                <a:gd name="connsiteX307" fmla="*/ 36958 w 201132"/>
                <a:gd name="connsiteY307" fmla="*/ 256523 h 272545"/>
                <a:gd name="connsiteX308" fmla="*/ 38155 w 201132"/>
                <a:gd name="connsiteY308" fmla="*/ 252212 h 272545"/>
                <a:gd name="connsiteX309" fmla="*/ 38491 w 201132"/>
                <a:gd name="connsiteY309" fmla="*/ 249043 h 272545"/>
                <a:gd name="connsiteX310" fmla="*/ 37959 w 201132"/>
                <a:gd name="connsiteY310" fmla="*/ 247025 h 272545"/>
                <a:gd name="connsiteX311" fmla="*/ 38671 w 201132"/>
                <a:gd name="connsiteY311" fmla="*/ 243990 h 272545"/>
                <a:gd name="connsiteX312" fmla="*/ 40627 w 201132"/>
                <a:gd name="connsiteY312" fmla="*/ 239937 h 272545"/>
                <a:gd name="connsiteX313" fmla="*/ 41934 w 201132"/>
                <a:gd name="connsiteY313" fmla="*/ 235658 h 272545"/>
                <a:gd name="connsiteX314" fmla="*/ 42583 w 201132"/>
                <a:gd name="connsiteY314" fmla="*/ 231136 h 272545"/>
                <a:gd name="connsiteX315" fmla="*/ 43530 w 201132"/>
                <a:gd name="connsiteY315" fmla="*/ 228186 h 272545"/>
                <a:gd name="connsiteX316" fmla="*/ 45392 w 201132"/>
                <a:gd name="connsiteY316" fmla="*/ 226113 h 272545"/>
                <a:gd name="connsiteX317" fmla="*/ 49812 w 201132"/>
                <a:gd name="connsiteY317" fmla="*/ 220308 h 272545"/>
                <a:gd name="connsiteX318" fmla="*/ 50172 w 201132"/>
                <a:gd name="connsiteY318" fmla="*/ 219870 h 272545"/>
                <a:gd name="connsiteX319" fmla="*/ 50047 w 201132"/>
                <a:gd name="connsiteY319" fmla="*/ 216967 h 272545"/>
                <a:gd name="connsiteX320" fmla="*/ 48857 w 201132"/>
                <a:gd name="connsiteY320" fmla="*/ 216553 h 272545"/>
                <a:gd name="connsiteX321" fmla="*/ 47113 w 201132"/>
                <a:gd name="connsiteY321" fmla="*/ 215716 h 272545"/>
                <a:gd name="connsiteX322" fmla="*/ 42677 w 201132"/>
                <a:gd name="connsiteY322" fmla="*/ 214683 h 272545"/>
                <a:gd name="connsiteX323" fmla="*/ 38546 w 201132"/>
                <a:gd name="connsiteY323" fmla="*/ 214018 h 272545"/>
                <a:gd name="connsiteX324" fmla="*/ 36669 w 201132"/>
                <a:gd name="connsiteY324" fmla="*/ 213197 h 272545"/>
                <a:gd name="connsiteX325" fmla="*/ 35026 w 201132"/>
                <a:gd name="connsiteY325" fmla="*/ 210998 h 272545"/>
                <a:gd name="connsiteX326" fmla="*/ 34009 w 201132"/>
                <a:gd name="connsiteY326" fmla="*/ 210967 h 272545"/>
                <a:gd name="connsiteX327" fmla="*/ 32014 w 201132"/>
                <a:gd name="connsiteY327" fmla="*/ 211757 h 272545"/>
                <a:gd name="connsiteX328" fmla="*/ 29526 w 201132"/>
                <a:gd name="connsiteY328" fmla="*/ 212289 h 272545"/>
                <a:gd name="connsiteX329" fmla="*/ 27711 w 201132"/>
                <a:gd name="connsiteY329" fmla="*/ 211827 h 272545"/>
                <a:gd name="connsiteX330" fmla="*/ 26576 w 201132"/>
                <a:gd name="connsiteY330" fmla="*/ 211913 h 272545"/>
                <a:gd name="connsiteX331" fmla="*/ 25943 w 201132"/>
                <a:gd name="connsiteY331" fmla="*/ 212320 h 272545"/>
                <a:gd name="connsiteX332" fmla="*/ 25622 w 201132"/>
                <a:gd name="connsiteY332" fmla="*/ 211960 h 272545"/>
                <a:gd name="connsiteX333" fmla="*/ 25168 w 201132"/>
                <a:gd name="connsiteY333" fmla="*/ 210075 h 272545"/>
                <a:gd name="connsiteX334" fmla="*/ 24221 w 201132"/>
                <a:gd name="connsiteY334" fmla="*/ 209582 h 272545"/>
                <a:gd name="connsiteX335" fmla="*/ 22751 w 201132"/>
                <a:gd name="connsiteY335" fmla="*/ 209144 h 272545"/>
                <a:gd name="connsiteX336" fmla="*/ 21835 w 201132"/>
                <a:gd name="connsiteY336" fmla="*/ 209332 h 272545"/>
                <a:gd name="connsiteX337" fmla="*/ 21202 w 201132"/>
                <a:gd name="connsiteY337" fmla="*/ 210271 h 272545"/>
                <a:gd name="connsiteX338" fmla="*/ 20224 w 201132"/>
                <a:gd name="connsiteY338" fmla="*/ 210928 h 272545"/>
                <a:gd name="connsiteX339" fmla="*/ 19332 w 201132"/>
                <a:gd name="connsiteY339" fmla="*/ 210717 h 272545"/>
                <a:gd name="connsiteX340" fmla="*/ 16523 w 201132"/>
                <a:gd name="connsiteY340" fmla="*/ 206351 h 272545"/>
                <a:gd name="connsiteX341" fmla="*/ 15803 w 201132"/>
                <a:gd name="connsiteY341" fmla="*/ 205381 h 272545"/>
                <a:gd name="connsiteX342" fmla="*/ 15623 w 201132"/>
                <a:gd name="connsiteY342" fmla="*/ 204489 h 272545"/>
                <a:gd name="connsiteX343" fmla="*/ 14919 w 201132"/>
                <a:gd name="connsiteY343" fmla="*/ 202862 h 272545"/>
                <a:gd name="connsiteX344" fmla="*/ 13245 w 201132"/>
                <a:gd name="connsiteY344" fmla="*/ 201235 h 272545"/>
                <a:gd name="connsiteX345" fmla="*/ 11579 w 201132"/>
                <a:gd name="connsiteY345" fmla="*/ 200718 h 272545"/>
                <a:gd name="connsiteX346" fmla="*/ 10750 w 201132"/>
                <a:gd name="connsiteY346" fmla="*/ 200898 h 272545"/>
                <a:gd name="connsiteX347" fmla="*/ 10843 w 201132"/>
                <a:gd name="connsiteY347" fmla="*/ 198880 h 272545"/>
                <a:gd name="connsiteX348" fmla="*/ 11493 w 201132"/>
                <a:gd name="connsiteY348" fmla="*/ 195946 h 272545"/>
                <a:gd name="connsiteX349" fmla="*/ 12119 w 201132"/>
                <a:gd name="connsiteY349" fmla="*/ 194412 h 272545"/>
                <a:gd name="connsiteX350" fmla="*/ 12948 w 201132"/>
                <a:gd name="connsiteY350" fmla="*/ 193161 h 272545"/>
                <a:gd name="connsiteX351" fmla="*/ 13832 w 201132"/>
                <a:gd name="connsiteY351" fmla="*/ 192284 h 272545"/>
                <a:gd name="connsiteX352" fmla="*/ 14027 w 201132"/>
                <a:gd name="connsiteY352" fmla="*/ 190704 h 272545"/>
                <a:gd name="connsiteX353" fmla="*/ 13887 w 201132"/>
                <a:gd name="connsiteY353" fmla="*/ 189210 h 272545"/>
                <a:gd name="connsiteX354" fmla="*/ 12870 w 201132"/>
                <a:gd name="connsiteY354" fmla="*/ 188975 h 272545"/>
                <a:gd name="connsiteX355" fmla="*/ 10319 w 201132"/>
                <a:gd name="connsiteY355" fmla="*/ 187872 h 272545"/>
                <a:gd name="connsiteX356" fmla="*/ 8809 w 201132"/>
                <a:gd name="connsiteY356" fmla="*/ 186706 h 272545"/>
                <a:gd name="connsiteX357" fmla="*/ 7690 w 201132"/>
                <a:gd name="connsiteY357" fmla="*/ 185243 h 272545"/>
                <a:gd name="connsiteX358" fmla="*/ 6220 w 201132"/>
                <a:gd name="connsiteY358" fmla="*/ 183233 h 272545"/>
                <a:gd name="connsiteX359" fmla="*/ 5594 w 201132"/>
                <a:gd name="connsiteY359" fmla="*/ 181183 h 272545"/>
                <a:gd name="connsiteX360" fmla="*/ 5562 w 201132"/>
                <a:gd name="connsiteY360" fmla="*/ 179141 h 272545"/>
                <a:gd name="connsiteX361" fmla="*/ 5735 w 201132"/>
                <a:gd name="connsiteY361" fmla="*/ 178226 h 272545"/>
                <a:gd name="connsiteX362" fmla="*/ 5844 w 201132"/>
                <a:gd name="connsiteY362" fmla="*/ 177592 h 272545"/>
                <a:gd name="connsiteX363" fmla="*/ 7026 w 201132"/>
                <a:gd name="connsiteY363" fmla="*/ 174400 h 272545"/>
                <a:gd name="connsiteX364" fmla="*/ 11188 w 201132"/>
                <a:gd name="connsiteY364" fmla="*/ 171537 h 272545"/>
                <a:gd name="connsiteX365" fmla="*/ 10726 w 201132"/>
                <a:gd name="connsiteY365" fmla="*/ 168650 h 272545"/>
                <a:gd name="connsiteX366" fmla="*/ 10663 w 201132"/>
                <a:gd name="connsiteY366" fmla="*/ 166874 h 272545"/>
                <a:gd name="connsiteX367" fmla="*/ 9654 w 201132"/>
                <a:gd name="connsiteY367" fmla="*/ 165716 h 272545"/>
                <a:gd name="connsiteX368" fmla="*/ 7636 w 201132"/>
                <a:gd name="connsiteY368" fmla="*/ 165247 h 272545"/>
                <a:gd name="connsiteX369" fmla="*/ 7104 w 201132"/>
                <a:gd name="connsiteY369" fmla="*/ 164441 h 272545"/>
                <a:gd name="connsiteX370" fmla="*/ 6877 w 201132"/>
                <a:gd name="connsiteY370" fmla="*/ 163651 h 272545"/>
                <a:gd name="connsiteX371" fmla="*/ 8356 w 201132"/>
                <a:gd name="connsiteY371" fmla="*/ 161875 h 272545"/>
                <a:gd name="connsiteX372" fmla="*/ 6564 w 201132"/>
                <a:gd name="connsiteY372" fmla="*/ 160475 h 272545"/>
                <a:gd name="connsiteX373" fmla="*/ 5750 w 201132"/>
                <a:gd name="connsiteY373" fmla="*/ 159090 h 272545"/>
                <a:gd name="connsiteX374" fmla="*/ 3263 w 201132"/>
                <a:gd name="connsiteY374" fmla="*/ 157259 h 272545"/>
                <a:gd name="connsiteX375" fmla="*/ 2996 w 201132"/>
                <a:gd name="connsiteY375" fmla="*/ 156625 h 272545"/>
                <a:gd name="connsiteX376" fmla="*/ 4193 w 201132"/>
                <a:gd name="connsiteY376" fmla="*/ 151266 h 272545"/>
                <a:gd name="connsiteX377" fmla="*/ 3278 w 201132"/>
                <a:gd name="connsiteY377" fmla="*/ 149702 h 272545"/>
                <a:gd name="connsiteX378" fmla="*/ 2144 w 201132"/>
                <a:gd name="connsiteY378" fmla="*/ 148904 h 272545"/>
                <a:gd name="connsiteX379" fmla="*/ 822 w 201132"/>
                <a:gd name="connsiteY379" fmla="*/ 148512 h 272545"/>
                <a:gd name="connsiteX380" fmla="*/ 211 w 201132"/>
                <a:gd name="connsiteY380" fmla="*/ 147769 h 272545"/>
                <a:gd name="connsiteX381" fmla="*/ 0 w 201132"/>
                <a:gd name="connsiteY381" fmla="*/ 146916 h 272545"/>
                <a:gd name="connsiteX382" fmla="*/ 235 w 201132"/>
                <a:gd name="connsiteY382" fmla="*/ 146392 h 272545"/>
                <a:gd name="connsiteX383" fmla="*/ 1792 w 201132"/>
                <a:gd name="connsiteY383" fmla="*/ 146549 h 272545"/>
                <a:gd name="connsiteX384" fmla="*/ 2277 w 201132"/>
                <a:gd name="connsiteY384" fmla="*/ 145993 h 272545"/>
                <a:gd name="connsiteX385" fmla="*/ 5985 w 201132"/>
                <a:gd name="connsiteY385" fmla="*/ 142833 h 272545"/>
                <a:gd name="connsiteX386" fmla="*/ 6141 w 201132"/>
                <a:gd name="connsiteY386" fmla="*/ 142222 h 272545"/>
                <a:gd name="connsiteX387" fmla="*/ 5625 w 201132"/>
                <a:gd name="connsiteY387" fmla="*/ 141878 h 272545"/>
                <a:gd name="connsiteX388" fmla="*/ 4952 w 201132"/>
                <a:gd name="connsiteY388" fmla="*/ 141698 h 272545"/>
                <a:gd name="connsiteX389" fmla="*/ 4780 w 201132"/>
                <a:gd name="connsiteY389" fmla="*/ 141033 h 272545"/>
                <a:gd name="connsiteX390" fmla="*/ 4804 w 201132"/>
                <a:gd name="connsiteY390" fmla="*/ 140157 h 272545"/>
                <a:gd name="connsiteX391" fmla="*/ 6783 w 201132"/>
                <a:gd name="connsiteY391" fmla="*/ 135580 h 272545"/>
                <a:gd name="connsiteX392" fmla="*/ 7370 w 201132"/>
                <a:gd name="connsiteY392" fmla="*/ 133624 h 272545"/>
                <a:gd name="connsiteX393" fmla="*/ 7503 w 201132"/>
                <a:gd name="connsiteY393" fmla="*/ 132240 h 272545"/>
                <a:gd name="connsiteX394" fmla="*/ 7378 w 201132"/>
                <a:gd name="connsiteY394" fmla="*/ 130871 h 272545"/>
                <a:gd name="connsiteX395" fmla="*/ 6235 w 201132"/>
                <a:gd name="connsiteY395" fmla="*/ 128719 h 272545"/>
                <a:gd name="connsiteX396" fmla="*/ 5132 w 201132"/>
                <a:gd name="connsiteY396" fmla="*/ 126998 h 272545"/>
                <a:gd name="connsiteX397" fmla="*/ 5093 w 201132"/>
                <a:gd name="connsiteY397" fmla="*/ 125629 h 272545"/>
                <a:gd name="connsiteX398" fmla="*/ 4287 w 201132"/>
                <a:gd name="connsiteY398" fmla="*/ 124909 h 272545"/>
                <a:gd name="connsiteX399" fmla="*/ 2003 w 201132"/>
                <a:gd name="connsiteY399" fmla="*/ 121224 h 272545"/>
                <a:gd name="connsiteX400" fmla="*/ 2003 w 201132"/>
                <a:gd name="connsiteY400" fmla="*/ 119800 h 272545"/>
                <a:gd name="connsiteX401" fmla="*/ 3294 w 201132"/>
                <a:gd name="connsiteY401" fmla="*/ 118690 h 272545"/>
                <a:gd name="connsiteX402" fmla="*/ 5101 w 201132"/>
                <a:gd name="connsiteY402" fmla="*/ 117985 h 272545"/>
                <a:gd name="connsiteX403" fmla="*/ 5703 w 201132"/>
                <a:gd name="connsiteY403" fmla="*/ 117399 h 272545"/>
                <a:gd name="connsiteX404" fmla="*/ 6783 w 201132"/>
                <a:gd name="connsiteY404" fmla="*/ 117031 h 272545"/>
                <a:gd name="connsiteX405" fmla="*/ 9654 w 201132"/>
                <a:gd name="connsiteY405" fmla="*/ 118095 h 272545"/>
                <a:gd name="connsiteX406" fmla="*/ 10937 w 201132"/>
                <a:gd name="connsiteY406" fmla="*/ 119018 h 272545"/>
                <a:gd name="connsiteX407" fmla="*/ 11297 w 201132"/>
                <a:gd name="connsiteY407" fmla="*/ 118830 h 272545"/>
                <a:gd name="connsiteX408" fmla="*/ 12455 w 201132"/>
                <a:gd name="connsiteY408" fmla="*/ 117829 h 272545"/>
                <a:gd name="connsiteX409" fmla="*/ 14489 w 201132"/>
                <a:gd name="connsiteY409" fmla="*/ 117985 h 272545"/>
                <a:gd name="connsiteX410" fmla="*/ 19410 w 201132"/>
                <a:gd name="connsiteY410" fmla="*/ 115967 h 272545"/>
                <a:gd name="connsiteX411" fmla="*/ 20145 w 201132"/>
                <a:gd name="connsiteY411" fmla="*/ 114997 h 272545"/>
                <a:gd name="connsiteX412" fmla="*/ 20693 w 201132"/>
                <a:gd name="connsiteY412" fmla="*/ 113964 h 272545"/>
                <a:gd name="connsiteX413" fmla="*/ 20740 w 201132"/>
                <a:gd name="connsiteY413" fmla="*/ 113510 h 272545"/>
                <a:gd name="connsiteX414" fmla="*/ 18831 w 201132"/>
                <a:gd name="connsiteY414" fmla="*/ 111515 h 272545"/>
                <a:gd name="connsiteX415" fmla="*/ 18776 w 201132"/>
                <a:gd name="connsiteY415" fmla="*/ 110780 h 272545"/>
                <a:gd name="connsiteX416" fmla="*/ 19027 w 201132"/>
                <a:gd name="connsiteY416" fmla="*/ 109951 h 272545"/>
                <a:gd name="connsiteX417" fmla="*/ 19566 w 201132"/>
                <a:gd name="connsiteY417" fmla="*/ 109293 h 272545"/>
                <a:gd name="connsiteX418" fmla="*/ 20693 w 201132"/>
                <a:gd name="connsiteY418" fmla="*/ 108848 h 272545"/>
                <a:gd name="connsiteX419" fmla="*/ 21890 w 201132"/>
                <a:gd name="connsiteY419" fmla="*/ 107971 h 272545"/>
                <a:gd name="connsiteX420" fmla="*/ 24574 w 201132"/>
                <a:gd name="connsiteY420" fmla="*/ 105483 h 272545"/>
                <a:gd name="connsiteX421" fmla="*/ 25504 w 201132"/>
                <a:gd name="connsiteY421" fmla="*/ 103324 h 272545"/>
                <a:gd name="connsiteX422" fmla="*/ 25794 w 201132"/>
                <a:gd name="connsiteY422" fmla="*/ 100977 h 272545"/>
                <a:gd name="connsiteX423" fmla="*/ 25849 w 201132"/>
                <a:gd name="connsiteY423" fmla="*/ 99225 h 272545"/>
                <a:gd name="connsiteX424" fmla="*/ 25113 w 201132"/>
                <a:gd name="connsiteY424" fmla="*/ 97832 h 272545"/>
                <a:gd name="connsiteX425" fmla="*/ 24370 w 201132"/>
                <a:gd name="connsiteY425" fmla="*/ 96932 h 272545"/>
                <a:gd name="connsiteX426" fmla="*/ 23361 w 201132"/>
                <a:gd name="connsiteY426" fmla="*/ 97073 h 272545"/>
                <a:gd name="connsiteX427" fmla="*/ 21397 w 201132"/>
                <a:gd name="connsiteY427" fmla="*/ 97003 h 272545"/>
                <a:gd name="connsiteX428" fmla="*/ 19559 w 201132"/>
                <a:gd name="connsiteY428" fmla="*/ 96221 h 272545"/>
                <a:gd name="connsiteX429" fmla="*/ 18549 w 201132"/>
                <a:gd name="connsiteY429" fmla="*/ 94953 h 272545"/>
                <a:gd name="connsiteX430" fmla="*/ 18299 w 201132"/>
                <a:gd name="connsiteY430" fmla="*/ 93842 h 272545"/>
                <a:gd name="connsiteX431" fmla="*/ 18761 w 201132"/>
                <a:gd name="connsiteY431" fmla="*/ 93138 h 272545"/>
                <a:gd name="connsiteX432" fmla="*/ 18902 w 201132"/>
                <a:gd name="connsiteY432" fmla="*/ 92278 h 272545"/>
                <a:gd name="connsiteX433" fmla="*/ 18604 w 201132"/>
                <a:gd name="connsiteY433" fmla="*/ 91409 h 272545"/>
                <a:gd name="connsiteX434" fmla="*/ 18722 w 201132"/>
                <a:gd name="connsiteY434" fmla="*/ 90681 h 272545"/>
                <a:gd name="connsiteX435" fmla="*/ 19551 w 201132"/>
                <a:gd name="connsiteY435" fmla="*/ 90095 h 272545"/>
                <a:gd name="connsiteX436" fmla="*/ 25364 w 201132"/>
                <a:gd name="connsiteY436" fmla="*/ 90110 h 272545"/>
                <a:gd name="connsiteX437" fmla="*/ 25802 w 201132"/>
                <a:gd name="connsiteY437" fmla="*/ 89469 h 272545"/>
                <a:gd name="connsiteX438" fmla="*/ 26193 w 201132"/>
                <a:gd name="connsiteY438" fmla="*/ 86089 h 272545"/>
                <a:gd name="connsiteX439" fmla="*/ 27648 w 201132"/>
                <a:gd name="connsiteY439" fmla="*/ 80933 h 272545"/>
                <a:gd name="connsiteX440" fmla="*/ 29017 w 201132"/>
                <a:gd name="connsiteY440" fmla="*/ 78055 h 272545"/>
                <a:gd name="connsiteX441" fmla="*/ 29244 w 201132"/>
                <a:gd name="connsiteY441" fmla="*/ 76842 h 272545"/>
                <a:gd name="connsiteX442" fmla="*/ 29221 w 201132"/>
                <a:gd name="connsiteY442" fmla="*/ 69996 h 272545"/>
                <a:gd name="connsiteX443" fmla="*/ 29408 w 201132"/>
                <a:gd name="connsiteY443" fmla="*/ 66515 h 272545"/>
                <a:gd name="connsiteX444" fmla="*/ 28415 w 201132"/>
                <a:gd name="connsiteY444" fmla="*/ 64880 h 272545"/>
                <a:gd name="connsiteX445" fmla="*/ 26248 w 201132"/>
                <a:gd name="connsiteY445" fmla="*/ 63088 h 272545"/>
                <a:gd name="connsiteX446" fmla="*/ 26709 w 201132"/>
                <a:gd name="connsiteY446" fmla="*/ 59349 h 272545"/>
                <a:gd name="connsiteX447" fmla="*/ 27429 w 201132"/>
                <a:gd name="connsiteY447" fmla="*/ 56423 h 272545"/>
                <a:gd name="connsiteX448" fmla="*/ 29612 w 201132"/>
                <a:gd name="connsiteY448" fmla="*/ 52824 h 272545"/>
                <a:gd name="connsiteX449" fmla="*/ 31341 w 201132"/>
                <a:gd name="connsiteY449" fmla="*/ 51838 h 272545"/>
                <a:gd name="connsiteX450" fmla="*/ 38890 w 201132"/>
                <a:gd name="connsiteY450" fmla="*/ 51252 h 272545"/>
                <a:gd name="connsiteX451" fmla="*/ 47230 w 201132"/>
                <a:gd name="connsiteY451" fmla="*/ 51494 h 272545"/>
                <a:gd name="connsiteX452" fmla="*/ 50696 w 201132"/>
                <a:gd name="connsiteY452" fmla="*/ 56931 h 272545"/>
                <a:gd name="connsiteX453" fmla="*/ 49413 w 201132"/>
                <a:gd name="connsiteY453" fmla="*/ 59716 h 272545"/>
                <a:gd name="connsiteX454" fmla="*/ 51439 w 201132"/>
                <a:gd name="connsiteY454" fmla="*/ 61015 h 272545"/>
                <a:gd name="connsiteX455" fmla="*/ 52417 w 201132"/>
                <a:gd name="connsiteY455" fmla="*/ 60538 h 272545"/>
                <a:gd name="connsiteX456" fmla="*/ 53160 w 201132"/>
                <a:gd name="connsiteY456" fmla="*/ 58113 h 272545"/>
                <a:gd name="connsiteX457" fmla="*/ 53653 w 201132"/>
                <a:gd name="connsiteY457" fmla="*/ 55421 h 272545"/>
                <a:gd name="connsiteX458" fmla="*/ 54365 w 201132"/>
                <a:gd name="connsiteY458" fmla="*/ 54608 h 272545"/>
                <a:gd name="connsiteX459" fmla="*/ 56947 w 201132"/>
                <a:gd name="connsiteY459" fmla="*/ 56618 h 272545"/>
                <a:gd name="connsiteX460" fmla="*/ 57854 w 201132"/>
                <a:gd name="connsiteY460" fmla="*/ 57995 h 272545"/>
                <a:gd name="connsiteX461" fmla="*/ 57909 w 201132"/>
                <a:gd name="connsiteY461" fmla="*/ 62408 h 272545"/>
                <a:gd name="connsiteX462" fmla="*/ 58864 w 201132"/>
                <a:gd name="connsiteY462" fmla="*/ 56423 h 272545"/>
                <a:gd name="connsiteX463" fmla="*/ 58152 w 201132"/>
                <a:gd name="connsiteY463" fmla="*/ 52222 h 272545"/>
                <a:gd name="connsiteX464" fmla="*/ 58637 w 201132"/>
                <a:gd name="connsiteY464" fmla="*/ 48138 h 272545"/>
                <a:gd name="connsiteX465" fmla="*/ 59677 w 201132"/>
                <a:gd name="connsiteY465" fmla="*/ 46010 h 272545"/>
                <a:gd name="connsiteX466" fmla="*/ 60632 w 201132"/>
                <a:gd name="connsiteY466" fmla="*/ 44656 h 272545"/>
                <a:gd name="connsiteX467" fmla="*/ 66750 w 201132"/>
                <a:gd name="connsiteY467" fmla="*/ 46119 h 272545"/>
                <a:gd name="connsiteX468" fmla="*/ 73509 w 201132"/>
                <a:gd name="connsiteY468" fmla="*/ 45368 h 272545"/>
                <a:gd name="connsiteX469" fmla="*/ 76067 w 201132"/>
                <a:gd name="connsiteY469" fmla="*/ 46948 h 272545"/>
                <a:gd name="connsiteX470" fmla="*/ 81849 w 201132"/>
                <a:gd name="connsiteY470" fmla="*/ 54827 h 272545"/>
                <a:gd name="connsiteX471" fmla="*/ 83781 w 201132"/>
                <a:gd name="connsiteY471" fmla="*/ 56118 h 272545"/>
                <a:gd name="connsiteX472" fmla="*/ 86214 w 201132"/>
                <a:gd name="connsiteY472" fmla="*/ 56524 h 272545"/>
                <a:gd name="connsiteX473" fmla="*/ 82858 w 201132"/>
                <a:gd name="connsiteY473" fmla="*/ 54842 h 272545"/>
                <a:gd name="connsiteX474" fmla="*/ 75848 w 201132"/>
                <a:gd name="connsiteY474" fmla="*/ 45251 h 272545"/>
                <a:gd name="connsiteX475" fmla="*/ 73752 w 201132"/>
                <a:gd name="connsiteY475" fmla="*/ 44062 h 272545"/>
                <a:gd name="connsiteX476" fmla="*/ 70528 w 201132"/>
                <a:gd name="connsiteY476" fmla="*/ 43702 h 272545"/>
                <a:gd name="connsiteX477" fmla="*/ 68518 w 201132"/>
                <a:gd name="connsiteY477" fmla="*/ 42763 h 272545"/>
                <a:gd name="connsiteX478" fmla="*/ 67250 w 201132"/>
                <a:gd name="connsiteY478" fmla="*/ 41308 h 272545"/>
                <a:gd name="connsiteX479" fmla="*/ 66883 w 201132"/>
                <a:gd name="connsiteY479" fmla="*/ 40001 h 272545"/>
                <a:gd name="connsiteX480" fmla="*/ 66953 w 201132"/>
                <a:gd name="connsiteY480" fmla="*/ 30261 h 272545"/>
                <a:gd name="connsiteX481" fmla="*/ 65748 w 201132"/>
                <a:gd name="connsiteY481" fmla="*/ 28806 h 272545"/>
                <a:gd name="connsiteX482" fmla="*/ 64184 w 201132"/>
                <a:gd name="connsiteY482" fmla="*/ 28305 h 272545"/>
                <a:gd name="connsiteX483" fmla="*/ 63206 w 201132"/>
                <a:gd name="connsiteY483" fmla="*/ 28970 h 272545"/>
                <a:gd name="connsiteX484" fmla="*/ 61203 w 201132"/>
                <a:gd name="connsiteY484" fmla="*/ 28978 h 272545"/>
                <a:gd name="connsiteX485" fmla="*/ 60780 w 201132"/>
                <a:gd name="connsiteY485" fmla="*/ 26764 h 272545"/>
                <a:gd name="connsiteX486" fmla="*/ 61273 w 201132"/>
                <a:gd name="connsiteY486" fmla="*/ 25121 h 272545"/>
                <a:gd name="connsiteX487" fmla="*/ 65294 w 201132"/>
                <a:gd name="connsiteY487" fmla="*/ 23995 h 272545"/>
                <a:gd name="connsiteX488" fmla="*/ 67947 w 201132"/>
                <a:gd name="connsiteY488" fmla="*/ 22485 h 272545"/>
                <a:gd name="connsiteX489" fmla="*/ 68064 w 201132"/>
                <a:gd name="connsiteY489" fmla="*/ 19817 h 272545"/>
                <a:gd name="connsiteX490" fmla="*/ 66390 w 201132"/>
                <a:gd name="connsiteY490" fmla="*/ 17712 h 272545"/>
                <a:gd name="connsiteX491" fmla="*/ 64387 w 201132"/>
                <a:gd name="connsiteY491" fmla="*/ 13848 h 272545"/>
                <a:gd name="connsiteX492" fmla="*/ 62032 w 201132"/>
                <a:gd name="connsiteY492" fmla="*/ 10210 h 272545"/>
                <a:gd name="connsiteX493" fmla="*/ 61766 w 201132"/>
                <a:gd name="connsiteY493" fmla="*/ 5969 h 272545"/>
                <a:gd name="connsiteX494" fmla="*/ 61774 w 201132"/>
                <a:gd name="connsiteY494" fmla="*/ 5969 h 272545"/>
                <a:gd name="connsiteX495" fmla="*/ 65873 w 201132"/>
                <a:gd name="connsiteY495" fmla="*/ 6048 h 272545"/>
                <a:gd name="connsiteX496" fmla="*/ 66875 w 201132"/>
                <a:gd name="connsiteY496" fmla="*/ 6212 h 272545"/>
                <a:gd name="connsiteX497" fmla="*/ 73087 w 201132"/>
                <a:gd name="connsiteY497" fmla="*/ 8199 h 272545"/>
                <a:gd name="connsiteX498" fmla="*/ 74604 w 201132"/>
                <a:gd name="connsiteY498" fmla="*/ 9592 h 272545"/>
                <a:gd name="connsiteX499" fmla="*/ 76513 w 201132"/>
                <a:gd name="connsiteY499" fmla="*/ 9654 h 272545"/>
                <a:gd name="connsiteX500" fmla="*/ 79956 w 201132"/>
                <a:gd name="connsiteY500" fmla="*/ 8356 h 272545"/>
                <a:gd name="connsiteX501" fmla="*/ 82529 w 201132"/>
                <a:gd name="connsiteY501" fmla="*/ 7785 h 272545"/>
                <a:gd name="connsiteX502" fmla="*/ 83523 w 201132"/>
                <a:gd name="connsiteY502" fmla="*/ 8590 h 272545"/>
                <a:gd name="connsiteX503" fmla="*/ 84923 w 201132"/>
                <a:gd name="connsiteY503" fmla="*/ 8927 h 272545"/>
                <a:gd name="connsiteX504" fmla="*/ 85236 w 201132"/>
                <a:gd name="connsiteY504" fmla="*/ 8927 h 272545"/>
                <a:gd name="connsiteX505" fmla="*/ 59943 w 201132"/>
                <a:gd name="connsiteY505" fmla="*/ 13190 h 272545"/>
                <a:gd name="connsiteX506" fmla="*/ 59090 w 201132"/>
                <a:gd name="connsiteY506" fmla="*/ 14121 h 272545"/>
                <a:gd name="connsiteX507" fmla="*/ 56994 w 201132"/>
                <a:gd name="connsiteY507" fmla="*/ 14012 h 272545"/>
                <a:gd name="connsiteX508" fmla="*/ 55820 w 201132"/>
                <a:gd name="connsiteY508" fmla="*/ 13136 h 272545"/>
                <a:gd name="connsiteX509" fmla="*/ 56204 w 201132"/>
                <a:gd name="connsiteY509" fmla="*/ 12205 h 272545"/>
                <a:gd name="connsiteX510" fmla="*/ 57315 w 201132"/>
                <a:gd name="connsiteY510" fmla="*/ 11493 h 272545"/>
                <a:gd name="connsiteX511" fmla="*/ 58238 w 201132"/>
                <a:gd name="connsiteY511" fmla="*/ 11383 h 272545"/>
                <a:gd name="connsiteX512" fmla="*/ 59630 w 201132"/>
                <a:gd name="connsiteY512" fmla="*/ 11821 h 272545"/>
                <a:gd name="connsiteX513" fmla="*/ 59943 w 201132"/>
                <a:gd name="connsiteY513" fmla="*/ 13190 h 272545"/>
                <a:gd name="connsiteX514" fmla="*/ 172389 w 201132"/>
                <a:gd name="connsiteY514" fmla="*/ 25645 h 272545"/>
                <a:gd name="connsiteX515" fmla="*/ 172937 w 201132"/>
                <a:gd name="connsiteY515" fmla="*/ 28172 h 272545"/>
                <a:gd name="connsiteX516" fmla="*/ 172350 w 201132"/>
                <a:gd name="connsiteY516" fmla="*/ 29463 h 272545"/>
                <a:gd name="connsiteX517" fmla="*/ 169886 w 201132"/>
                <a:gd name="connsiteY517" fmla="*/ 27319 h 272545"/>
                <a:gd name="connsiteX518" fmla="*/ 167406 w 201132"/>
                <a:gd name="connsiteY518" fmla="*/ 27351 h 272545"/>
                <a:gd name="connsiteX519" fmla="*/ 165927 w 201132"/>
                <a:gd name="connsiteY519" fmla="*/ 30645 h 272545"/>
                <a:gd name="connsiteX520" fmla="*/ 164824 w 201132"/>
                <a:gd name="connsiteY520" fmla="*/ 30785 h 272545"/>
                <a:gd name="connsiteX521" fmla="*/ 160999 w 201132"/>
                <a:gd name="connsiteY521" fmla="*/ 27789 h 272545"/>
                <a:gd name="connsiteX522" fmla="*/ 160380 w 201132"/>
                <a:gd name="connsiteY522" fmla="*/ 26326 h 272545"/>
                <a:gd name="connsiteX523" fmla="*/ 160255 w 201132"/>
                <a:gd name="connsiteY523" fmla="*/ 25106 h 272545"/>
                <a:gd name="connsiteX524" fmla="*/ 160803 w 201132"/>
                <a:gd name="connsiteY524" fmla="*/ 20881 h 272545"/>
                <a:gd name="connsiteX525" fmla="*/ 160701 w 201132"/>
                <a:gd name="connsiteY525" fmla="*/ 19551 h 272545"/>
                <a:gd name="connsiteX526" fmla="*/ 161906 w 201132"/>
                <a:gd name="connsiteY526" fmla="*/ 18096 h 272545"/>
                <a:gd name="connsiteX527" fmla="*/ 162094 w 201132"/>
                <a:gd name="connsiteY527" fmla="*/ 15984 h 272545"/>
                <a:gd name="connsiteX528" fmla="*/ 164214 w 201132"/>
                <a:gd name="connsiteY528" fmla="*/ 13761 h 272545"/>
                <a:gd name="connsiteX529" fmla="*/ 166107 w 201132"/>
                <a:gd name="connsiteY529" fmla="*/ 13675 h 272545"/>
                <a:gd name="connsiteX530" fmla="*/ 166702 w 201132"/>
                <a:gd name="connsiteY530" fmla="*/ 15561 h 272545"/>
                <a:gd name="connsiteX531" fmla="*/ 167609 w 201132"/>
                <a:gd name="connsiteY531" fmla="*/ 16860 h 272545"/>
                <a:gd name="connsiteX532" fmla="*/ 170785 w 201132"/>
                <a:gd name="connsiteY532" fmla="*/ 18315 h 272545"/>
                <a:gd name="connsiteX533" fmla="*/ 171263 w 201132"/>
                <a:gd name="connsiteY533" fmla="*/ 18972 h 272545"/>
                <a:gd name="connsiteX534" fmla="*/ 171552 w 201132"/>
                <a:gd name="connsiteY534" fmla="*/ 19887 h 272545"/>
                <a:gd name="connsiteX535" fmla="*/ 170074 w 201132"/>
                <a:gd name="connsiteY535" fmla="*/ 21671 h 272545"/>
                <a:gd name="connsiteX536" fmla="*/ 169573 w 201132"/>
                <a:gd name="connsiteY536" fmla="*/ 22586 h 272545"/>
                <a:gd name="connsiteX537" fmla="*/ 170042 w 201132"/>
                <a:gd name="connsiteY537" fmla="*/ 24049 h 272545"/>
                <a:gd name="connsiteX538" fmla="*/ 172389 w 201132"/>
                <a:gd name="connsiteY538" fmla="*/ 25645 h 272545"/>
                <a:gd name="connsiteX539" fmla="*/ 119120 w 201132"/>
                <a:gd name="connsiteY539" fmla="*/ 24323 h 272545"/>
                <a:gd name="connsiteX540" fmla="*/ 115748 w 201132"/>
                <a:gd name="connsiteY540" fmla="*/ 24394 h 272545"/>
                <a:gd name="connsiteX541" fmla="*/ 114457 w 201132"/>
                <a:gd name="connsiteY541" fmla="*/ 22892 h 272545"/>
                <a:gd name="connsiteX542" fmla="*/ 113166 w 201132"/>
                <a:gd name="connsiteY542" fmla="*/ 22508 h 272545"/>
                <a:gd name="connsiteX543" fmla="*/ 113862 w 201132"/>
                <a:gd name="connsiteY543" fmla="*/ 20654 h 272545"/>
                <a:gd name="connsiteX544" fmla="*/ 114770 w 201132"/>
                <a:gd name="connsiteY544" fmla="*/ 19973 h 272545"/>
                <a:gd name="connsiteX545" fmla="*/ 118032 w 201132"/>
                <a:gd name="connsiteY545" fmla="*/ 21186 h 272545"/>
                <a:gd name="connsiteX546" fmla="*/ 119057 w 201132"/>
                <a:gd name="connsiteY546" fmla="*/ 23556 h 272545"/>
                <a:gd name="connsiteX547" fmla="*/ 119120 w 201132"/>
                <a:gd name="connsiteY547" fmla="*/ 24323 h 272545"/>
                <a:gd name="connsiteX548" fmla="*/ 183413 w 201132"/>
                <a:gd name="connsiteY548" fmla="*/ 41824 h 272545"/>
                <a:gd name="connsiteX549" fmla="*/ 183123 w 201132"/>
                <a:gd name="connsiteY549" fmla="*/ 42990 h 272545"/>
                <a:gd name="connsiteX550" fmla="*/ 183459 w 201132"/>
                <a:gd name="connsiteY550" fmla="*/ 44782 h 272545"/>
                <a:gd name="connsiteX551" fmla="*/ 182552 w 201132"/>
                <a:gd name="connsiteY551" fmla="*/ 44648 h 272545"/>
                <a:gd name="connsiteX552" fmla="*/ 179829 w 201132"/>
                <a:gd name="connsiteY552" fmla="*/ 45071 h 272545"/>
                <a:gd name="connsiteX553" fmla="*/ 177138 w 201132"/>
                <a:gd name="connsiteY553" fmla="*/ 44476 h 272545"/>
                <a:gd name="connsiteX554" fmla="*/ 176622 w 201132"/>
                <a:gd name="connsiteY554" fmla="*/ 42247 h 272545"/>
                <a:gd name="connsiteX555" fmla="*/ 177052 w 201132"/>
                <a:gd name="connsiteY555" fmla="*/ 40103 h 272545"/>
                <a:gd name="connsiteX556" fmla="*/ 175973 w 201132"/>
                <a:gd name="connsiteY556" fmla="*/ 38624 h 272545"/>
                <a:gd name="connsiteX557" fmla="*/ 174979 w 201132"/>
                <a:gd name="connsiteY557" fmla="*/ 37756 h 272545"/>
                <a:gd name="connsiteX558" fmla="*/ 174830 w 201132"/>
                <a:gd name="connsiteY558" fmla="*/ 36520 h 272545"/>
                <a:gd name="connsiteX559" fmla="*/ 174995 w 201132"/>
                <a:gd name="connsiteY559" fmla="*/ 35229 h 272545"/>
                <a:gd name="connsiteX560" fmla="*/ 179634 w 201132"/>
                <a:gd name="connsiteY560" fmla="*/ 38687 h 272545"/>
                <a:gd name="connsiteX561" fmla="*/ 183413 w 201132"/>
                <a:gd name="connsiteY561" fmla="*/ 41824 h 27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Lst>
              <a:rect l="l" t="t" r="r" b="b"/>
              <a:pathLst>
                <a:path w="201132" h="272545">
                  <a:moveTo>
                    <a:pt x="53794" y="10366"/>
                  </a:moveTo>
                  <a:lnTo>
                    <a:pt x="53285" y="11117"/>
                  </a:lnTo>
                  <a:lnTo>
                    <a:pt x="53528" y="5742"/>
                  </a:lnTo>
                  <a:lnTo>
                    <a:pt x="55930" y="0"/>
                  </a:lnTo>
                  <a:lnTo>
                    <a:pt x="56947" y="133"/>
                  </a:lnTo>
                  <a:lnTo>
                    <a:pt x="55906" y="1690"/>
                  </a:lnTo>
                  <a:lnTo>
                    <a:pt x="55601" y="2777"/>
                  </a:lnTo>
                  <a:lnTo>
                    <a:pt x="55179" y="4945"/>
                  </a:lnTo>
                  <a:lnTo>
                    <a:pt x="55366" y="6071"/>
                  </a:lnTo>
                  <a:lnTo>
                    <a:pt x="60851" y="6384"/>
                  </a:lnTo>
                  <a:lnTo>
                    <a:pt x="60209" y="7385"/>
                  </a:lnTo>
                  <a:lnTo>
                    <a:pt x="54647" y="8058"/>
                  </a:lnTo>
                  <a:lnTo>
                    <a:pt x="53794" y="10366"/>
                  </a:lnTo>
                  <a:close/>
                  <a:moveTo>
                    <a:pt x="85236" y="8903"/>
                  </a:moveTo>
                  <a:lnTo>
                    <a:pt x="85369" y="9600"/>
                  </a:lnTo>
                  <a:lnTo>
                    <a:pt x="88585" y="10609"/>
                  </a:lnTo>
                  <a:lnTo>
                    <a:pt x="89938" y="12220"/>
                  </a:lnTo>
                  <a:lnTo>
                    <a:pt x="91440" y="14661"/>
                  </a:lnTo>
                  <a:lnTo>
                    <a:pt x="91589" y="18166"/>
                  </a:lnTo>
                  <a:lnTo>
                    <a:pt x="89664" y="20685"/>
                  </a:lnTo>
                  <a:lnTo>
                    <a:pt x="88069" y="22281"/>
                  </a:lnTo>
                  <a:lnTo>
                    <a:pt x="94100" y="21679"/>
                  </a:lnTo>
                  <a:lnTo>
                    <a:pt x="94703" y="23118"/>
                  </a:lnTo>
                  <a:lnTo>
                    <a:pt x="95618" y="24675"/>
                  </a:lnTo>
                  <a:lnTo>
                    <a:pt x="98865" y="23564"/>
                  </a:lnTo>
                  <a:lnTo>
                    <a:pt x="107017" y="28157"/>
                  </a:lnTo>
                  <a:lnTo>
                    <a:pt x="111946" y="25919"/>
                  </a:lnTo>
                  <a:lnTo>
                    <a:pt x="113205" y="25786"/>
                  </a:lnTo>
                  <a:lnTo>
                    <a:pt x="114324" y="29495"/>
                  </a:lnTo>
                  <a:lnTo>
                    <a:pt x="113096" y="33218"/>
                  </a:lnTo>
                  <a:lnTo>
                    <a:pt x="108754" y="37177"/>
                  </a:lnTo>
                  <a:lnTo>
                    <a:pt x="109716" y="39618"/>
                  </a:lnTo>
                  <a:lnTo>
                    <a:pt x="111108" y="40158"/>
                  </a:lnTo>
                  <a:lnTo>
                    <a:pt x="115200" y="39641"/>
                  </a:lnTo>
                  <a:lnTo>
                    <a:pt x="121686" y="42043"/>
                  </a:lnTo>
                  <a:lnTo>
                    <a:pt x="123039" y="41292"/>
                  </a:lnTo>
                  <a:lnTo>
                    <a:pt x="128297" y="35745"/>
                  </a:lnTo>
                  <a:lnTo>
                    <a:pt x="130401" y="34548"/>
                  </a:lnTo>
                  <a:lnTo>
                    <a:pt x="137317" y="33696"/>
                  </a:lnTo>
                  <a:lnTo>
                    <a:pt x="138577" y="31536"/>
                  </a:lnTo>
                  <a:lnTo>
                    <a:pt x="141377" y="29369"/>
                  </a:lnTo>
                  <a:lnTo>
                    <a:pt x="143177" y="26999"/>
                  </a:lnTo>
                  <a:lnTo>
                    <a:pt x="147503" y="22469"/>
                  </a:lnTo>
                  <a:lnTo>
                    <a:pt x="151978" y="23283"/>
                  </a:lnTo>
                  <a:lnTo>
                    <a:pt x="154591" y="24151"/>
                  </a:lnTo>
                  <a:lnTo>
                    <a:pt x="157454" y="24589"/>
                  </a:lnTo>
                  <a:lnTo>
                    <a:pt x="160060" y="29416"/>
                  </a:lnTo>
                  <a:lnTo>
                    <a:pt x="166663" y="34728"/>
                  </a:lnTo>
                  <a:lnTo>
                    <a:pt x="172726" y="34267"/>
                  </a:lnTo>
                  <a:lnTo>
                    <a:pt x="174877" y="39282"/>
                  </a:lnTo>
                  <a:lnTo>
                    <a:pt x="175832" y="45447"/>
                  </a:lnTo>
                  <a:lnTo>
                    <a:pt x="177694" y="47379"/>
                  </a:lnTo>
                  <a:lnTo>
                    <a:pt x="179329" y="48638"/>
                  </a:lnTo>
                  <a:lnTo>
                    <a:pt x="184265" y="49953"/>
                  </a:lnTo>
                  <a:lnTo>
                    <a:pt x="184461" y="50031"/>
                  </a:lnTo>
                  <a:lnTo>
                    <a:pt x="184625" y="50860"/>
                  </a:lnTo>
                  <a:lnTo>
                    <a:pt x="184931" y="53911"/>
                  </a:lnTo>
                  <a:lnTo>
                    <a:pt x="185345" y="56431"/>
                  </a:lnTo>
                  <a:lnTo>
                    <a:pt x="187888" y="66460"/>
                  </a:lnTo>
                  <a:lnTo>
                    <a:pt x="187840" y="68901"/>
                  </a:lnTo>
                  <a:lnTo>
                    <a:pt x="187809" y="69550"/>
                  </a:lnTo>
                  <a:lnTo>
                    <a:pt x="186878" y="72969"/>
                  </a:lnTo>
                  <a:lnTo>
                    <a:pt x="185228" y="75840"/>
                  </a:lnTo>
                  <a:lnTo>
                    <a:pt x="183045" y="77460"/>
                  </a:lnTo>
                  <a:lnTo>
                    <a:pt x="181840" y="79259"/>
                  </a:lnTo>
                  <a:lnTo>
                    <a:pt x="181621" y="81239"/>
                  </a:lnTo>
                  <a:lnTo>
                    <a:pt x="184367" y="84705"/>
                  </a:lnTo>
                  <a:lnTo>
                    <a:pt x="190086" y="89657"/>
                  </a:lnTo>
                  <a:lnTo>
                    <a:pt x="192394" y="93881"/>
                  </a:lnTo>
                  <a:lnTo>
                    <a:pt x="191307" y="97386"/>
                  </a:lnTo>
                  <a:lnTo>
                    <a:pt x="190978" y="99952"/>
                  </a:lnTo>
                  <a:lnTo>
                    <a:pt x="191400" y="101580"/>
                  </a:lnTo>
                  <a:lnTo>
                    <a:pt x="192316" y="102886"/>
                  </a:lnTo>
                  <a:lnTo>
                    <a:pt x="193724" y="103872"/>
                  </a:lnTo>
                  <a:lnTo>
                    <a:pt x="194287" y="105390"/>
                  </a:lnTo>
                  <a:lnTo>
                    <a:pt x="193998" y="107439"/>
                  </a:lnTo>
                  <a:lnTo>
                    <a:pt x="194264" y="108863"/>
                  </a:lnTo>
                  <a:lnTo>
                    <a:pt x="195320" y="109872"/>
                  </a:lnTo>
                  <a:lnTo>
                    <a:pt x="195218" y="110264"/>
                  </a:lnTo>
                  <a:lnTo>
                    <a:pt x="194710" y="111687"/>
                  </a:lnTo>
                  <a:lnTo>
                    <a:pt x="194013" y="114277"/>
                  </a:lnTo>
                  <a:lnTo>
                    <a:pt x="193614" y="116170"/>
                  </a:lnTo>
                  <a:lnTo>
                    <a:pt x="192003" y="118736"/>
                  </a:lnTo>
                  <a:lnTo>
                    <a:pt x="192496" y="120919"/>
                  </a:lnTo>
                  <a:lnTo>
                    <a:pt x="193755" y="123485"/>
                  </a:lnTo>
                  <a:lnTo>
                    <a:pt x="194718" y="124776"/>
                  </a:lnTo>
                  <a:lnTo>
                    <a:pt x="195023" y="125997"/>
                  </a:lnTo>
                  <a:lnTo>
                    <a:pt x="194412" y="128891"/>
                  </a:lnTo>
                  <a:lnTo>
                    <a:pt x="194718" y="129634"/>
                  </a:lnTo>
                  <a:lnTo>
                    <a:pt x="198699" y="131762"/>
                  </a:lnTo>
                  <a:lnTo>
                    <a:pt x="199349" y="132740"/>
                  </a:lnTo>
                  <a:lnTo>
                    <a:pt x="199732" y="134782"/>
                  </a:lnTo>
                  <a:lnTo>
                    <a:pt x="201133" y="139140"/>
                  </a:lnTo>
                  <a:lnTo>
                    <a:pt x="199975" y="144648"/>
                  </a:lnTo>
                  <a:lnTo>
                    <a:pt x="198958" y="147660"/>
                  </a:lnTo>
                  <a:lnTo>
                    <a:pt x="196689" y="152424"/>
                  </a:lnTo>
                  <a:lnTo>
                    <a:pt x="196579" y="152862"/>
                  </a:lnTo>
                  <a:lnTo>
                    <a:pt x="196321" y="153441"/>
                  </a:lnTo>
                  <a:lnTo>
                    <a:pt x="195641" y="154271"/>
                  </a:lnTo>
                  <a:lnTo>
                    <a:pt x="194694" y="154396"/>
                  </a:lnTo>
                  <a:lnTo>
                    <a:pt x="193263" y="153778"/>
                  </a:lnTo>
                  <a:lnTo>
                    <a:pt x="192285" y="152980"/>
                  </a:lnTo>
                  <a:lnTo>
                    <a:pt x="192511" y="150930"/>
                  </a:lnTo>
                  <a:lnTo>
                    <a:pt x="191878" y="150789"/>
                  </a:lnTo>
                  <a:lnTo>
                    <a:pt x="191095" y="149529"/>
                  </a:lnTo>
                  <a:lnTo>
                    <a:pt x="190790" y="148176"/>
                  </a:lnTo>
                  <a:lnTo>
                    <a:pt x="189945" y="147621"/>
                  </a:lnTo>
                  <a:lnTo>
                    <a:pt x="186871" y="147049"/>
                  </a:lnTo>
                  <a:lnTo>
                    <a:pt x="185822" y="146651"/>
                  </a:lnTo>
                  <a:lnTo>
                    <a:pt x="185017" y="146940"/>
                  </a:lnTo>
                  <a:lnTo>
                    <a:pt x="184414" y="147902"/>
                  </a:lnTo>
                  <a:lnTo>
                    <a:pt x="184797" y="148771"/>
                  </a:lnTo>
                  <a:lnTo>
                    <a:pt x="185368" y="149616"/>
                  </a:lnTo>
                  <a:lnTo>
                    <a:pt x="187074" y="150953"/>
                  </a:lnTo>
                  <a:lnTo>
                    <a:pt x="186902" y="151485"/>
                  </a:lnTo>
                  <a:lnTo>
                    <a:pt x="183225" y="152792"/>
                  </a:lnTo>
                  <a:lnTo>
                    <a:pt x="180917" y="154122"/>
                  </a:lnTo>
                  <a:lnTo>
                    <a:pt x="178766" y="154873"/>
                  </a:lnTo>
                  <a:lnTo>
                    <a:pt x="176575" y="156250"/>
                  </a:lnTo>
                  <a:lnTo>
                    <a:pt x="172249" y="157799"/>
                  </a:lnTo>
                  <a:lnTo>
                    <a:pt x="169072" y="158206"/>
                  </a:lnTo>
                  <a:lnTo>
                    <a:pt x="168415" y="158612"/>
                  </a:lnTo>
                  <a:lnTo>
                    <a:pt x="167234" y="161233"/>
                  </a:lnTo>
                  <a:lnTo>
                    <a:pt x="166436" y="161781"/>
                  </a:lnTo>
                  <a:lnTo>
                    <a:pt x="165661" y="161499"/>
                  </a:lnTo>
                  <a:lnTo>
                    <a:pt x="165082" y="161069"/>
                  </a:lnTo>
                  <a:lnTo>
                    <a:pt x="164347" y="161421"/>
                  </a:lnTo>
                  <a:lnTo>
                    <a:pt x="163580" y="162289"/>
                  </a:lnTo>
                  <a:lnTo>
                    <a:pt x="162774" y="162626"/>
                  </a:lnTo>
                  <a:lnTo>
                    <a:pt x="162078" y="162618"/>
                  </a:lnTo>
                  <a:lnTo>
                    <a:pt x="160834" y="164902"/>
                  </a:lnTo>
                  <a:lnTo>
                    <a:pt x="157220" y="165591"/>
                  </a:lnTo>
                  <a:lnTo>
                    <a:pt x="156797" y="166772"/>
                  </a:lnTo>
                  <a:lnTo>
                    <a:pt x="156132" y="168141"/>
                  </a:lnTo>
                  <a:lnTo>
                    <a:pt x="155600" y="168478"/>
                  </a:lnTo>
                  <a:lnTo>
                    <a:pt x="153973" y="167938"/>
                  </a:lnTo>
                  <a:lnTo>
                    <a:pt x="151712" y="167633"/>
                  </a:lnTo>
                  <a:lnTo>
                    <a:pt x="150413" y="168384"/>
                  </a:lnTo>
                  <a:lnTo>
                    <a:pt x="148857" y="168799"/>
                  </a:lnTo>
                  <a:lnTo>
                    <a:pt x="146955" y="168924"/>
                  </a:lnTo>
                  <a:lnTo>
                    <a:pt x="144835" y="170418"/>
                  </a:lnTo>
                  <a:lnTo>
                    <a:pt x="142770" y="173039"/>
                  </a:lnTo>
                  <a:lnTo>
                    <a:pt x="141612" y="175355"/>
                  </a:lnTo>
                  <a:lnTo>
                    <a:pt x="140986" y="176184"/>
                  </a:lnTo>
                  <a:lnTo>
                    <a:pt x="139977" y="174009"/>
                  </a:lnTo>
                  <a:lnTo>
                    <a:pt x="138741" y="172522"/>
                  </a:lnTo>
                  <a:lnTo>
                    <a:pt x="137865" y="171748"/>
                  </a:lnTo>
                  <a:lnTo>
                    <a:pt x="137082" y="171748"/>
                  </a:lnTo>
                  <a:lnTo>
                    <a:pt x="136879" y="172069"/>
                  </a:lnTo>
                  <a:lnTo>
                    <a:pt x="136879" y="173203"/>
                  </a:lnTo>
                  <a:lnTo>
                    <a:pt x="137716" y="175089"/>
                  </a:lnTo>
                  <a:lnTo>
                    <a:pt x="138749" y="176379"/>
                  </a:lnTo>
                  <a:lnTo>
                    <a:pt x="138913" y="177334"/>
                  </a:lnTo>
                  <a:lnTo>
                    <a:pt x="139468" y="179055"/>
                  </a:lnTo>
                  <a:lnTo>
                    <a:pt x="140978" y="180941"/>
                  </a:lnTo>
                  <a:lnTo>
                    <a:pt x="143341" y="182427"/>
                  </a:lnTo>
                  <a:lnTo>
                    <a:pt x="144953" y="183898"/>
                  </a:lnTo>
                  <a:lnTo>
                    <a:pt x="146150" y="185932"/>
                  </a:lnTo>
                  <a:lnTo>
                    <a:pt x="146157" y="186558"/>
                  </a:lnTo>
                  <a:lnTo>
                    <a:pt x="145829" y="187387"/>
                  </a:lnTo>
                  <a:lnTo>
                    <a:pt x="145266" y="188169"/>
                  </a:lnTo>
                  <a:lnTo>
                    <a:pt x="144788" y="189186"/>
                  </a:lnTo>
                  <a:lnTo>
                    <a:pt x="143474" y="191236"/>
                  </a:lnTo>
                  <a:lnTo>
                    <a:pt x="143865" y="192136"/>
                  </a:lnTo>
                  <a:lnTo>
                    <a:pt x="144937" y="193262"/>
                  </a:lnTo>
                  <a:lnTo>
                    <a:pt x="145884" y="194616"/>
                  </a:lnTo>
                  <a:lnTo>
                    <a:pt x="147104" y="196806"/>
                  </a:lnTo>
                  <a:lnTo>
                    <a:pt x="148778" y="200640"/>
                  </a:lnTo>
                  <a:lnTo>
                    <a:pt x="149858" y="202212"/>
                  </a:lnTo>
                  <a:lnTo>
                    <a:pt x="151329" y="203840"/>
                  </a:lnTo>
                  <a:lnTo>
                    <a:pt x="152768" y="205076"/>
                  </a:lnTo>
                  <a:lnTo>
                    <a:pt x="155037" y="205037"/>
                  </a:lnTo>
                  <a:lnTo>
                    <a:pt x="157384" y="207399"/>
                  </a:lnTo>
                  <a:lnTo>
                    <a:pt x="159950" y="210810"/>
                  </a:lnTo>
                  <a:lnTo>
                    <a:pt x="161867" y="212367"/>
                  </a:lnTo>
                  <a:lnTo>
                    <a:pt x="163205" y="212845"/>
                  </a:lnTo>
                  <a:lnTo>
                    <a:pt x="164316" y="214073"/>
                  </a:lnTo>
                  <a:lnTo>
                    <a:pt x="165294" y="215833"/>
                  </a:lnTo>
                  <a:lnTo>
                    <a:pt x="165677" y="216850"/>
                  </a:lnTo>
                  <a:lnTo>
                    <a:pt x="166545" y="217585"/>
                  </a:lnTo>
                  <a:lnTo>
                    <a:pt x="168892" y="217445"/>
                  </a:lnTo>
                  <a:lnTo>
                    <a:pt x="171912" y="220214"/>
                  </a:lnTo>
                  <a:lnTo>
                    <a:pt x="173774" y="222233"/>
                  </a:lnTo>
                  <a:lnTo>
                    <a:pt x="174760" y="223860"/>
                  </a:lnTo>
                  <a:lnTo>
                    <a:pt x="174502" y="224509"/>
                  </a:lnTo>
                  <a:lnTo>
                    <a:pt x="174377" y="226536"/>
                  </a:lnTo>
                  <a:lnTo>
                    <a:pt x="174408" y="228679"/>
                  </a:lnTo>
                  <a:lnTo>
                    <a:pt x="174111" y="229813"/>
                  </a:lnTo>
                  <a:lnTo>
                    <a:pt x="172765" y="231308"/>
                  </a:lnTo>
                  <a:lnTo>
                    <a:pt x="172069" y="231629"/>
                  </a:lnTo>
                  <a:lnTo>
                    <a:pt x="171693" y="231949"/>
                  </a:lnTo>
                  <a:lnTo>
                    <a:pt x="167555" y="230001"/>
                  </a:lnTo>
                  <a:lnTo>
                    <a:pt x="167226" y="230330"/>
                  </a:lnTo>
                  <a:lnTo>
                    <a:pt x="166968" y="230572"/>
                  </a:lnTo>
                  <a:lnTo>
                    <a:pt x="165857" y="236197"/>
                  </a:lnTo>
                  <a:lnTo>
                    <a:pt x="165098" y="237277"/>
                  </a:lnTo>
                  <a:lnTo>
                    <a:pt x="163956" y="238271"/>
                  </a:lnTo>
                  <a:lnTo>
                    <a:pt x="161593" y="239241"/>
                  </a:lnTo>
                  <a:lnTo>
                    <a:pt x="159950" y="239632"/>
                  </a:lnTo>
                  <a:lnTo>
                    <a:pt x="158667" y="240125"/>
                  </a:lnTo>
                  <a:lnTo>
                    <a:pt x="154607" y="242472"/>
                  </a:lnTo>
                  <a:lnTo>
                    <a:pt x="152784" y="243880"/>
                  </a:lnTo>
                  <a:lnTo>
                    <a:pt x="151603" y="245648"/>
                  </a:lnTo>
                  <a:lnTo>
                    <a:pt x="151595" y="246665"/>
                  </a:lnTo>
                  <a:lnTo>
                    <a:pt x="153566" y="249646"/>
                  </a:lnTo>
                  <a:lnTo>
                    <a:pt x="155843" y="252728"/>
                  </a:lnTo>
                  <a:lnTo>
                    <a:pt x="155851" y="255427"/>
                  </a:lnTo>
                  <a:lnTo>
                    <a:pt x="154849" y="257446"/>
                  </a:lnTo>
                  <a:lnTo>
                    <a:pt x="154615" y="258220"/>
                  </a:lnTo>
                  <a:lnTo>
                    <a:pt x="155287" y="258518"/>
                  </a:lnTo>
                  <a:lnTo>
                    <a:pt x="156547" y="258627"/>
                  </a:lnTo>
                  <a:lnTo>
                    <a:pt x="157603" y="258972"/>
                  </a:lnTo>
                  <a:lnTo>
                    <a:pt x="158049" y="260395"/>
                  </a:lnTo>
                  <a:lnTo>
                    <a:pt x="157916" y="262860"/>
                  </a:lnTo>
                  <a:lnTo>
                    <a:pt x="157556" y="265168"/>
                  </a:lnTo>
                  <a:lnTo>
                    <a:pt x="157181" y="266138"/>
                  </a:lnTo>
                  <a:lnTo>
                    <a:pt x="156164" y="266216"/>
                  </a:lnTo>
                  <a:lnTo>
                    <a:pt x="154208" y="265222"/>
                  </a:lnTo>
                  <a:lnTo>
                    <a:pt x="152682" y="264065"/>
                  </a:lnTo>
                  <a:lnTo>
                    <a:pt x="152095" y="263353"/>
                  </a:lnTo>
                  <a:lnTo>
                    <a:pt x="152064" y="262500"/>
                  </a:lnTo>
                  <a:lnTo>
                    <a:pt x="152393" y="261960"/>
                  </a:lnTo>
                  <a:lnTo>
                    <a:pt x="151853" y="260912"/>
                  </a:lnTo>
                  <a:lnTo>
                    <a:pt x="149975" y="259934"/>
                  </a:lnTo>
                  <a:lnTo>
                    <a:pt x="147965" y="260356"/>
                  </a:lnTo>
                  <a:lnTo>
                    <a:pt x="146486" y="261006"/>
                  </a:lnTo>
                  <a:lnTo>
                    <a:pt x="145524" y="260967"/>
                  </a:lnTo>
                  <a:lnTo>
                    <a:pt x="144491" y="260028"/>
                  </a:lnTo>
                  <a:lnTo>
                    <a:pt x="142895" y="259308"/>
                  </a:lnTo>
                  <a:lnTo>
                    <a:pt x="140814" y="258831"/>
                  </a:lnTo>
                  <a:lnTo>
                    <a:pt x="139515" y="258330"/>
                  </a:lnTo>
                  <a:lnTo>
                    <a:pt x="139242" y="258627"/>
                  </a:lnTo>
                  <a:lnTo>
                    <a:pt x="139390" y="260654"/>
                  </a:lnTo>
                  <a:lnTo>
                    <a:pt x="138991" y="261538"/>
                  </a:lnTo>
                  <a:lnTo>
                    <a:pt x="128696" y="262711"/>
                  </a:lnTo>
                  <a:lnTo>
                    <a:pt x="125558" y="263806"/>
                  </a:lnTo>
                  <a:lnTo>
                    <a:pt x="123274" y="265222"/>
                  </a:lnTo>
                  <a:lnTo>
                    <a:pt x="121584" y="265833"/>
                  </a:lnTo>
                  <a:lnTo>
                    <a:pt x="121169" y="266701"/>
                  </a:lnTo>
                  <a:lnTo>
                    <a:pt x="119495" y="267843"/>
                  </a:lnTo>
                  <a:lnTo>
                    <a:pt x="117610" y="268203"/>
                  </a:lnTo>
                  <a:lnTo>
                    <a:pt x="117148" y="267835"/>
                  </a:lnTo>
                  <a:lnTo>
                    <a:pt x="115935" y="268360"/>
                  </a:lnTo>
                  <a:lnTo>
                    <a:pt x="113870" y="268868"/>
                  </a:lnTo>
                  <a:lnTo>
                    <a:pt x="112532" y="268704"/>
                  </a:lnTo>
                  <a:lnTo>
                    <a:pt x="111899" y="267781"/>
                  </a:lnTo>
                  <a:lnTo>
                    <a:pt x="110623" y="266365"/>
                  </a:lnTo>
                  <a:lnTo>
                    <a:pt x="110107" y="265387"/>
                  </a:lnTo>
                  <a:lnTo>
                    <a:pt x="110162" y="264753"/>
                  </a:lnTo>
                  <a:lnTo>
                    <a:pt x="107275" y="264628"/>
                  </a:lnTo>
                  <a:lnTo>
                    <a:pt x="105460" y="263877"/>
                  </a:lnTo>
                  <a:lnTo>
                    <a:pt x="101595" y="264049"/>
                  </a:lnTo>
                  <a:lnTo>
                    <a:pt x="100641" y="263728"/>
                  </a:lnTo>
                  <a:lnTo>
                    <a:pt x="100445" y="264065"/>
                  </a:lnTo>
                  <a:lnTo>
                    <a:pt x="99866" y="268086"/>
                  </a:lnTo>
                  <a:lnTo>
                    <a:pt x="99100" y="269729"/>
                  </a:lnTo>
                  <a:lnTo>
                    <a:pt x="97863" y="271426"/>
                  </a:lnTo>
                  <a:lnTo>
                    <a:pt x="96275" y="272373"/>
                  </a:lnTo>
                  <a:lnTo>
                    <a:pt x="95016" y="272545"/>
                  </a:lnTo>
                  <a:lnTo>
                    <a:pt x="95070" y="271309"/>
                  </a:lnTo>
                  <a:lnTo>
                    <a:pt x="95391" y="269815"/>
                  </a:lnTo>
                  <a:lnTo>
                    <a:pt x="94476" y="269463"/>
                  </a:lnTo>
                  <a:lnTo>
                    <a:pt x="93107" y="269299"/>
                  </a:lnTo>
                  <a:lnTo>
                    <a:pt x="92450" y="268853"/>
                  </a:lnTo>
                  <a:lnTo>
                    <a:pt x="92622" y="267710"/>
                  </a:lnTo>
                  <a:lnTo>
                    <a:pt x="92301" y="267045"/>
                  </a:lnTo>
                  <a:lnTo>
                    <a:pt x="91738" y="266247"/>
                  </a:lnTo>
                  <a:lnTo>
                    <a:pt x="90361" y="265222"/>
                  </a:lnTo>
                  <a:lnTo>
                    <a:pt x="87450" y="263705"/>
                  </a:lnTo>
                  <a:lnTo>
                    <a:pt x="85471" y="262946"/>
                  </a:lnTo>
                  <a:lnTo>
                    <a:pt x="84728" y="263752"/>
                  </a:lnTo>
                  <a:lnTo>
                    <a:pt x="83312" y="264557"/>
                  </a:lnTo>
                  <a:lnTo>
                    <a:pt x="81082" y="264291"/>
                  </a:lnTo>
                  <a:lnTo>
                    <a:pt x="80534" y="264612"/>
                  </a:lnTo>
                  <a:lnTo>
                    <a:pt x="76709" y="262187"/>
                  </a:lnTo>
                  <a:lnTo>
                    <a:pt x="73040" y="259856"/>
                  </a:lnTo>
                  <a:lnTo>
                    <a:pt x="71827" y="259856"/>
                  </a:lnTo>
                  <a:lnTo>
                    <a:pt x="66421" y="260325"/>
                  </a:lnTo>
                  <a:lnTo>
                    <a:pt x="66264" y="260122"/>
                  </a:lnTo>
                  <a:lnTo>
                    <a:pt x="65318" y="258792"/>
                  </a:lnTo>
                  <a:lnTo>
                    <a:pt x="64489" y="258369"/>
                  </a:lnTo>
                  <a:lnTo>
                    <a:pt x="63988" y="258588"/>
                  </a:lnTo>
                  <a:lnTo>
                    <a:pt x="63652" y="258972"/>
                  </a:lnTo>
                  <a:lnTo>
                    <a:pt x="63073" y="258909"/>
                  </a:lnTo>
                  <a:lnTo>
                    <a:pt x="60647" y="256765"/>
                  </a:lnTo>
                  <a:lnTo>
                    <a:pt x="59654" y="256452"/>
                  </a:lnTo>
                  <a:lnTo>
                    <a:pt x="58277" y="256742"/>
                  </a:lnTo>
                  <a:lnTo>
                    <a:pt x="56649" y="257900"/>
                  </a:lnTo>
                  <a:lnTo>
                    <a:pt x="55938" y="259316"/>
                  </a:lnTo>
                  <a:lnTo>
                    <a:pt x="56157" y="260129"/>
                  </a:lnTo>
                  <a:lnTo>
                    <a:pt x="56994" y="260481"/>
                  </a:lnTo>
                  <a:lnTo>
                    <a:pt x="59208" y="260247"/>
                  </a:lnTo>
                  <a:lnTo>
                    <a:pt x="59529" y="260481"/>
                  </a:lnTo>
                  <a:lnTo>
                    <a:pt x="59607" y="260943"/>
                  </a:lnTo>
                  <a:lnTo>
                    <a:pt x="59364" y="261389"/>
                  </a:lnTo>
                  <a:lnTo>
                    <a:pt x="57573" y="261757"/>
                  </a:lnTo>
                  <a:lnTo>
                    <a:pt x="57056" y="262296"/>
                  </a:lnTo>
                  <a:lnTo>
                    <a:pt x="56532" y="262429"/>
                  </a:lnTo>
                  <a:lnTo>
                    <a:pt x="56196" y="262516"/>
                  </a:lnTo>
                  <a:lnTo>
                    <a:pt x="54287" y="261952"/>
                  </a:lnTo>
                  <a:lnTo>
                    <a:pt x="51447" y="261952"/>
                  </a:lnTo>
                  <a:lnTo>
                    <a:pt x="49155" y="262946"/>
                  </a:lnTo>
                  <a:lnTo>
                    <a:pt x="45493" y="263345"/>
                  </a:lnTo>
                  <a:lnTo>
                    <a:pt x="40463" y="263149"/>
                  </a:lnTo>
                  <a:lnTo>
                    <a:pt x="38656" y="262406"/>
                  </a:lnTo>
                  <a:lnTo>
                    <a:pt x="37553" y="261960"/>
                  </a:lnTo>
                  <a:lnTo>
                    <a:pt x="36754" y="259769"/>
                  </a:lnTo>
                  <a:lnTo>
                    <a:pt x="36958" y="256523"/>
                  </a:lnTo>
                  <a:lnTo>
                    <a:pt x="38155" y="252212"/>
                  </a:lnTo>
                  <a:lnTo>
                    <a:pt x="38491" y="249043"/>
                  </a:lnTo>
                  <a:lnTo>
                    <a:pt x="37959" y="247025"/>
                  </a:lnTo>
                  <a:lnTo>
                    <a:pt x="38671" y="243990"/>
                  </a:lnTo>
                  <a:lnTo>
                    <a:pt x="40627" y="239937"/>
                  </a:lnTo>
                  <a:lnTo>
                    <a:pt x="41934" y="235658"/>
                  </a:lnTo>
                  <a:lnTo>
                    <a:pt x="42583" y="231136"/>
                  </a:lnTo>
                  <a:lnTo>
                    <a:pt x="43530" y="228186"/>
                  </a:lnTo>
                  <a:lnTo>
                    <a:pt x="45392" y="226113"/>
                  </a:lnTo>
                  <a:lnTo>
                    <a:pt x="49812" y="220308"/>
                  </a:lnTo>
                  <a:lnTo>
                    <a:pt x="50172" y="219870"/>
                  </a:lnTo>
                  <a:lnTo>
                    <a:pt x="50047" y="216967"/>
                  </a:lnTo>
                  <a:lnTo>
                    <a:pt x="48857" y="216553"/>
                  </a:lnTo>
                  <a:lnTo>
                    <a:pt x="47113" y="215716"/>
                  </a:lnTo>
                  <a:lnTo>
                    <a:pt x="42677" y="214683"/>
                  </a:lnTo>
                  <a:lnTo>
                    <a:pt x="38546" y="214018"/>
                  </a:lnTo>
                  <a:lnTo>
                    <a:pt x="36669" y="213197"/>
                  </a:lnTo>
                  <a:lnTo>
                    <a:pt x="35026" y="210998"/>
                  </a:lnTo>
                  <a:lnTo>
                    <a:pt x="34009" y="210967"/>
                  </a:lnTo>
                  <a:lnTo>
                    <a:pt x="32014" y="211757"/>
                  </a:lnTo>
                  <a:lnTo>
                    <a:pt x="29526" y="212289"/>
                  </a:lnTo>
                  <a:lnTo>
                    <a:pt x="27711" y="211827"/>
                  </a:lnTo>
                  <a:lnTo>
                    <a:pt x="26576" y="211913"/>
                  </a:lnTo>
                  <a:lnTo>
                    <a:pt x="25943" y="212320"/>
                  </a:lnTo>
                  <a:lnTo>
                    <a:pt x="25622" y="211960"/>
                  </a:lnTo>
                  <a:lnTo>
                    <a:pt x="25168" y="210075"/>
                  </a:lnTo>
                  <a:lnTo>
                    <a:pt x="24221" y="209582"/>
                  </a:lnTo>
                  <a:lnTo>
                    <a:pt x="22751" y="209144"/>
                  </a:lnTo>
                  <a:lnTo>
                    <a:pt x="21835" y="209332"/>
                  </a:lnTo>
                  <a:lnTo>
                    <a:pt x="21202" y="210271"/>
                  </a:lnTo>
                  <a:lnTo>
                    <a:pt x="20224" y="210928"/>
                  </a:lnTo>
                  <a:lnTo>
                    <a:pt x="19332" y="210717"/>
                  </a:lnTo>
                  <a:lnTo>
                    <a:pt x="16523" y="206351"/>
                  </a:lnTo>
                  <a:lnTo>
                    <a:pt x="15803" y="205381"/>
                  </a:lnTo>
                  <a:lnTo>
                    <a:pt x="15623" y="204489"/>
                  </a:lnTo>
                  <a:lnTo>
                    <a:pt x="14919" y="202862"/>
                  </a:lnTo>
                  <a:lnTo>
                    <a:pt x="13245" y="201235"/>
                  </a:lnTo>
                  <a:lnTo>
                    <a:pt x="11579" y="200718"/>
                  </a:lnTo>
                  <a:lnTo>
                    <a:pt x="10750" y="200898"/>
                  </a:lnTo>
                  <a:lnTo>
                    <a:pt x="10843" y="198880"/>
                  </a:lnTo>
                  <a:lnTo>
                    <a:pt x="11493" y="195946"/>
                  </a:lnTo>
                  <a:lnTo>
                    <a:pt x="12119" y="194412"/>
                  </a:lnTo>
                  <a:lnTo>
                    <a:pt x="12948" y="193161"/>
                  </a:lnTo>
                  <a:lnTo>
                    <a:pt x="13832" y="192284"/>
                  </a:lnTo>
                  <a:lnTo>
                    <a:pt x="14027" y="190704"/>
                  </a:lnTo>
                  <a:lnTo>
                    <a:pt x="13887" y="189210"/>
                  </a:lnTo>
                  <a:lnTo>
                    <a:pt x="12870" y="188975"/>
                  </a:lnTo>
                  <a:lnTo>
                    <a:pt x="10319" y="187872"/>
                  </a:lnTo>
                  <a:lnTo>
                    <a:pt x="8809" y="186706"/>
                  </a:lnTo>
                  <a:lnTo>
                    <a:pt x="7690" y="185243"/>
                  </a:lnTo>
                  <a:lnTo>
                    <a:pt x="6220" y="183233"/>
                  </a:lnTo>
                  <a:lnTo>
                    <a:pt x="5594" y="181183"/>
                  </a:lnTo>
                  <a:lnTo>
                    <a:pt x="5562" y="179141"/>
                  </a:lnTo>
                  <a:lnTo>
                    <a:pt x="5735" y="178226"/>
                  </a:lnTo>
                  <a:lnTo>
                    <a:pt x="5844" y="177592"/>
                  </a:lnTo>
                  <a:lnTo>
                    <a:pt x="7026" y="174400"/>
                  </a:lnTo>
                  <a:lnTo>
                    <a:pt x="11188" y="171537"/>
                  </a:lnTo>
                  <a:lnTo>
                    <a:pt x="10726" y="168650"/>
                  </a:lnTo>
                  <a:lnTo>
                    <a:pt x="10663" y="166874"/>
                  </a:lnTo>
                  <a:lnTo>
                    <a:pt x="9654" y="165716"/>
                  </a:lnTo>
                  <a:lnTo>
                    <a:pt x="7636" y="165247"/>
                  </a:lnTo>
                  <a:lnTo>
                    <a:pt x="7104" y="164441"/>
                  </a:lnTo>
                  <a:lnTo>
                    <a:pt x="6877" y="163651"/>
                  </a:lnTo>
                  <a:lnTo>
                    <a:pt x="8356" y="161875"/>
                  </a:lnTo>
                  <a:lnTo>
                    <a:pt x="6564" y="160475"/>
                  </a:lnTo>
                  <a:lnTo>
                    <a:pt x="5750" y="159090"/>
                  </a:lnTo>
                  <a:lnTo>
                    <a:pt x="3263" y="157259"/>
                  </a:lnTo>
                  <a:lnTo>
                    <a:pt x="2996" y="156625"/>
                  </a:lnTo>
                  <a:lnTo>
                    <a:pt x="4193" y="151266"/>
                  </a:lnTo>
                  <a:lnTo>
                    <a:pt x="3278" y="149702"/>
                  </a:lnTo>
                  <a:lnTo>
                    <a:pt x="2144" y="148904"/>
                  </a:lnTo>
                  <a:lnTo>
                    <a:pt x="822" y="148512"/>
                  </a:lnTo>
                  <a:lnTo>
                    <a:pt x="211" y="147769"/>
                  </a:lnTo>
                  <a:lnTo>
                    <a:pt x="0" y="146916"/>
                  </a:lnTo>
                  <a:lnTo>
                    <a:pt x="235" y="146392"/>
                  </a:lnTo>
                  <a:lnTo>
                    <a:pt x="1792" y="146549"/>
                  </a:lnTo>
                  <a:lnTo>
                    <a:pt x="2277" y="145993"/>
                  </a:lnTo>
                  <a:lnTo>
                    <a:pt x="5985" y="142833"/>
                  </a:lnTo>
                  <a:lnTo>
                    <a:pt x="6141" y="142222"/>
                  </a:lnTo>
                  <a:lnTo>
                    <a:pt x="5625" y="141878"/>
                  </a:lnTo>
                  <a:lnTo>
                    <a:pt x="4952" y="141698"/>
                  </a:lnTo>
                  <a:lnTo>
                    <a:pt x="4780" y="141033"/>
                  </a:lnTo>
                  <a:lnTo>
                    <a:pt x="4804" y="140157"/>
                  </a:lnTo>
                  <a:lnTo>
                    <a:pt x="6783" y="135580"/>
                  </a:lnTo>
                  <a:lnTo>
                    <a:pt x="7370" y="133624"/>
                  </a:lnTo>
                  <a:lnTo>
                    <a:pt x="7503" y="132240"/>
                  </a:lnTo>
                  <a:lnTo>
                    <a:pt x="7378" y="130871"/>
                  </a:lnTo>
                  <a:lnTo>
                    <a:pt x="6235" y="128719"/>
                  </a:lnTo>
                  <a:lnTo>
                    <a:pt x="5132" y="126998"/>
                  </a:lnTo>
                  <a:lnTo>
                    <a:pt x="5093" y="125629"/>
                  </a:lnTo>
                  <a:lnTo>
                    <a:pt x="4287" y="124909"/>
                  </a:lnTo>
                  <a:lnTo>
                    <a:pt x="2003" y="121224"/>
                  </a:lnTo>
                  <a:lnTo>
                    <a:pt x="2003" y="119800"/>
                  </a:lnTo>
                  <a:lnTo>
                    <a:pt x="3294" y="118690"/>
                  </a:lnTo>
                  <a:lnTo>
                    <a:pt x="5101" y="117985"/>
                  </a:lnTo>
                  <a:lnTo>
                    <a:pt x="5703" y="117399"/>
                  </a:lnTo>
                  <a:lnTo>
                    <a:pt x="6783" y="117031"/>
                  </a:lnTo>
                  <a:lnTo>
                    <a:pt x="9654" y="118095"/>
                  </a:lnTo>
                  <a:lnTo>
                    <a:pt x="10937" y="119018"/>
                  </a:lnTo>
                  <a:lnTo>
                    <a:pt x="11297" y="118830"/>
                  </a:lnTo>
                  <a:lnTo>
                    <a:pt x="12455" y="117829"/>
                  </a:lnTo>
                  <a:lnTo>
                    <a:pt x="14489" y="117985"/>
                  </a:lnTo>
                  <a:lnTo>
                    <a:pt x="19410" y="115967"/>
                  </a:lnTo>
                  <a:lnTo>
                    <a:pt x="20145" y="114997"/>
                  </a:lnTo>
                  <a:lnTo>
                    <a:pt x="20693" y="113964"/>
                  </a:lnTo>
                  <a:lnTo>
                    <a:pt x="20740" y="113510"/>
                  </a:lnTo>
                  <a:lnTo>
                    <a:pt x="18831" y="111515"/>
                  </a:lnTo>
                  <a:lnTo>
                    <a:pt x="18776" y="110780"/>
                  </a:lnTo>
                  <a:lnTo>
                    <a:pt x="19027" y="109951"/>
                  </a:lnTo>
                  <a:lnTo>
                    <a:pt x="19566" y="109293"/>
                  </a:lnTo>
                  <a:lnTo>
                    <a:pt x="20693" y="108848"/>
                  </a:lnTo>
                  <a:lnTo>
                    <a:pt x="21890" y="107971"/>
                  </a:lnTo>
                  <a:lnTo>
                    <a:pt x="24574" y="105483"/>
                  </a:lnTo>
                  <a:lnTo>
                    <a:pt x="25504" y="103324"/>
                  </a:lnTo>
                  <a:lnTo>
                    <a:pt x="25794" y="100977"/>
                  </a:lnTo>
                  <a:lnTo>
                    <a:pt x="25849" y="99225"/>
                  </a:lnTo>
                  <a:lnTo>
                    <a:pt x="25113" y="97832"/>
                  </a:lnTo>
                  <a:lnTo>
                    <a:pt x="24370" y="96932"/>
                  </a:lnTo>
                  <a:lnTo>
                    <a:pt x="23361" y="97073"/>
                  </a:lnTo>
                  <a:lnTo>
                    <a:pt x="21397" y="97003"/>
                  </a:lnTo>
                  <a:lnTo>
                    <a:pt x="19559" y="96221"/>
                  </a:lnTo>
                  <a:lnTo>
                    <a:pt x="18549" y="94953"/>
                  </a:lnTo>
                  <a:lnTo>
                    <a:pt x="18299" y="93842"/>
                  </a:lnTo>
                  <a:lnTo>
                    <a:pt x="18761" y="93138"/>
                  </a:lnTo>
                  <a:lnTo>
                    <a:pt x="18902" y="92278"/>
                  </a:lnTo>
                  <a:lnTo>
                    <a:pt x="18604" y="91409"/>
                  </a:lnTo>
                  <a:lnTo>
                    <a:pt x="18722" y="90681"/>
                  </a:lnTo>
                  <a:lnTo>
                    <a:pt x="19551" y="90095"/>
                  </a:lnTo>
                  <a:lnTo>
                    <a:pt x="25364" y="90110"/>
                  </a:lnTo>
                  <a:lnTo>
                    <a:pt x="25802" y="89469"/>
                  </a:lnTo>
                  <a:lnTo>
                    <a:pt x="26193" y="86089"/>
                  </a:lnTo>
                  <a:lnTo>
                    <a:pt x="27648" y="80933"/>
                  </a:lnTo>
                  <a:lnTo>
                    <a:pt x="29017" y="78055"/>
                  </a:lnTo>
                  <a:lnTo>
                    <a:pt x="29244" y="76842"/>
                  </a:lnTo>
                  <a:lnTo>
                    <a:pt x="29221" y="69996"/>
                  </a:lnTo>
                  <a:lnTo>
                    <a:pt x="29408" y="66515"/>
                  </a:lnTo>
                  <a:lnTo>
                    <a:pt x="28415" y="64880"/>
                  </a:lnTo>
                  <a:lnTo>
                    <a:pt x="26248" y="63088"/>
                  </a:lnTo>
                  <a:lnTo>
                    <a:pt x="26709" y="59349"/>
                  </a:lnTo>
                  <a:lnTo>
                    <a:pt x="27429" y="56423"/>
                  </a:lnTo>
                  <a:lnTo>
                    <a:pt x="29612" y="52824"/>
                  </a:lnTo>
                  <a:lnTo>
                    <a:pt x="31341" y="51838"/>
                  </a:lnTo>
                  <a:lnTo>
                    <a:pt x="38890" y="51252"/>
                  </a:lnTo>
                  <a:lnTo>
                    <a:pt x="47230" y="51494"/>
                  </a:lnTo>
                  <a:lnTo>
                    <a:pt x="50696" y="56931"/>
                  </a:lnTo>
                  <a:lnTo>
                    <a:pt x="49413" y="59716"/>
                  </a:lnTo>
                  <a:lnTo>
                    <a:pt x="51439" y="61015"/>
                  </a:lnTo>
                  <a:lnTo>
                    <a:pt x="52417" y="60538"/>
                  </a:lnTo>
                  <a:lnTo>
                    <a:pt x="53160" y="58113"/>
                  </a:lnTo>
                  <a:lnTo>
                    <a:pt x="53653" y="55421"/>
                  </a:lnTo>
                  <a:lnTo>
                    <a:pt x="54365" y="54608"/>
                  </a:lnTo>
                  <a:lnTo>
                    <a:pt x="56947" y="56618"/>
                  </a:lnTo>
                  <a:lnTo>
                    <a:pt x="57854" y="57995"/>
                  </a:lnTo>
                  <a:lnTo>
                    <a:pt x="57909" y="62408"/>
                  </a:lnTo>
                  <a:lnTo>
                    <a:pt x="58864" y="56423"/>
                  </a:lnTo>
                  <a:lnTo>
                    <a:pt x="58152" y="52222"/>
                  </a:lnTo>
                  <a:lnTo>
                    <a:pt x="58637" y="48138"/>
                  </a:lnTo>
                  <a:lnTo>
                    <a:pt x="59677" y="46010"/>
                  </a:lnTo>
                  <a:lnTo>
                    <a:pt x="60632" y="44656"/>
                  </a:lnTo>
                  <a:lnTo>
                    <a:pt x="66750" y="46119"/>
                  </a:lnTo>
                  <a:lnTo>
                    <a:pt x="73509" y="45368"/>
                  </a:lnTo>
                  <a:lnTo>
                    <a:pt x="76067" y="46948"/>
                  </a:lnTo>
                  <a:lnTo>
                    <a:pt x="81849" y="54827"/>
                  </a:lnTo>
                  <a:lnTo>
                    <a:pt x="83781" y="56118"/>
                  </a:lnTo>
                  <a:lnTo>
                    <a:pt x="86214" y="56524"/>
                  </a:lnTo>
                  <a:lnTo>
                    <a:pt x="82858" y="54842"/>
                  </a:lnTo>
                  <a:lnTo>
                    <a:pt x="75848" y="45251"/>
                  </a:lnTo>
                  <a:lnTo>
                    <a:pt x="73752" y="44062"/>
                  </a:lnTo>
                  <a:lnTo>
                    <a:pt x="70528" y="43702"/>
                  </a:lnTo>
                  <a:lnTo>
                    <a:pt x="68518" y="42763"/>
                  </a:lnTo>
                  <a:lnTo>
                    <a:pt x="67250" y="41308"/>
                  </a:lnTo>
                  <a:lnTo>
                    <a:pt x="66883" y="40001"/>
                  </a:lnTo>
                  <a:lnTo>
                    <a:pt x="66953" y="30261"/>
                  </a:lnTo>
                  <a:lnTo>
                    <a:pt x="65748" y="28806"/>
                  </a:lnTo>
                  <a:lnTo>
                    <a:pt x="64184" y="28305"/>
                  </a:lnTo>
                  <a:lnTo>
                    <a:pt x="63206" y="28970"/>
                  </a:lnTo>
                  <a:lnTo>
                    <a:pt x="61203" y="28978"/>
                  </a:lnTo>
                  <a:lnTo>
                    <a:pt x="60780" y="26764"/>
                  </a:lnTo>
                  <a:lnTo>
                    <a:pt x="61273" y="25121"/>
                  </a:lnTo>
                  <a:lnTo>
                    <a:pt x="65294" y="23995"/>
                  </a:lnTo>
                  <a:lnTo>
                    <a:pt x="67947" y="22485"/>
                  </a:lnTo>
                  <a:lnTo>
                    <a:pt x="68064" y="19817"/>
                  </a:lnTo>
                  <a:lnTo>
                    <a:pt x="66390" y="17712"/>
                  </a:lnTo>
                  <a:lnTo>
                    <a:pt x="64387" y="13848"/>
                  </a:lnTo>
                  <a:lnTo>
                    <a:pt x="62032" y="10210"/>
                  </a:lnTo>
                  <a:lnTo>
                    <a:pt x="61766" y="5969"/>
                  </a:lnTo>
                  <a:lnTo>
                    <a:pt x="61774" y="5969"/>
                  </a:lnTo>
                  <a:lnTo>
                    <a:pt x="65873" y="6048"/>
                  </a:lnTo>
                  <a:lnTo>
                    <a:pt x="66875" y="6212"/>
                  </a:lnTo>
                  <a:lnTo>
                    <a:pt x="73087" y="8199"/>
                  </a:lnTo>
                  <a:lnTo>
                    <a:pt x="74604" y="9592"/>
                  </a:lnTo>
                  <a:lnTo>
                    <a:pt x="76513" y="9654"/>
                  </a:lnTo>
                  <a:lnTo>
                    <a:pt x="79956" y="8356"/>
                  </a:lnTo>
                  <a:lnTo>
                    <a:pt x="82529" y="7785"/>
                  </a:lnTo>
                  <a:lnTo>
                    <a:pt x="83523" y="8590"/>
                  </a:lnTo>
                  <a:lnTo>
                    <a:pt x="84923" y="8927"/>
                  </a:lnTo>
                  <a:lnTo>
                    <a:pt x="85236" y="8927"/>
                  </a:lnTo>
                  <a:close/>
                  <a:moveTo>
                    <a:pt x="59943" y="13190"/>
                  </a:moveTo>
                  <a:lnTo>
                    <a:pt x="59090" y="14121"/>
                  </a:lnTo>
                  <a:lnTo>
                    <a:pt x="56994" y="14012"/>
                  </a:lnTo>
                  <a:lnTo>
                    <a:pt x="55820" y="13136"/>
                  </a:lnTo>
                  <a:lnTo>
                    <a:pt x="56204" y="12205"/>
                  </a:lnTo>
                  <a:lnTo>
                    <a:pt x="57315" y="11493"/>
                  </a:lnTo>
                  <a:lnTo>
                    <a:pt x="58238" y="11383"/>
                  </a:lnTo>
                  <a:lnTo>
                    <a:pt x="59630" y="11821"/>
                  </a:lnTo>
                  <a:lnTo>
                    <a:pt x="59943" y="13190"/>
                  </a:lnTo>
                  <a:close/>
                  <a:moveTo>
                    <a:pt x="172389" y="25645"/>
                  </a:moveTo>
                  <a:lnTo>
                    <a:pt x="172937" y="28172"/>
                  </a:lnTo>
                  <a:lnTo>
                    <a:pt x="172350" y="29463"/>
                  </a:lnTo>
                  <a:lnTo>
                    <a:pt x="169886" y="27319"/>
                  </a:lnTo>
                  <a:lnTo>
                    <a:pt x="167406" y="27351"/>
                  </a:lnTo>
                  <a:lnTo>
                    <a:pt x="165927" y="30645"/>
                  </a:lnTo>
                  <a:lnTo>
                    <a:pt x="164824" y="30785"/>
                  </a:lnTo>
                  <a:lnTo>
                    <a:pt x="160999" y="27789"/>
                  </a:lnTo>
                  <a:lnTo>
                    <a:pt x="160380" y="26326"/>
                  </a:lnTo>
                  <a:lnTo>
                    <a:pt x="160255" y="25106"/>
                  </a:lnTo>
                  <a:lnTo>
                    <a:pt x="160803" y="20881"/>
                  </a:lnTo>
                  <a:lnTo>
                    <a:pt x="160701" y="19551"/>
                  </a:lnTo>
                  <a:lnTo>
                    <a:pt x="161906" y="18096"/>
                  </a:lnTo>
                  <a:lnTo>
                    <a:pt x="162094" y="15984"/>
                  </a:lnTo>
                  <a:lnTo>
                    <a:pt x="164214" y="13761"/>
                  </a:lnTo>
                  <a:lnTo>
                    <a:pt x="166107" y="13675"/>
                  </a:lnTo>
                  <a:lnTo>
                    <a:pt x="166702" y="15561"/>
                  </a:lnTo>
                  <a:lnTo>
                    <a:pt x="167609" y="16860"/>
                  </a:lnTo>
                  <a:lnTo>
                    <a:pt x="170785" y="18315"/>
                  </a:lnTo>
                  <a:lnTo>
                    <a:pt x="171263" y="18972"/>
                  </a:lnTo>
                  <a:lnTo>
                    <a:pt x="171552" y="19887"/>
                  </a:lnTo>
                  <a:lnTo>
                    <a:pt x="170074" y="21671"/>
                  </a:lnTo>
                  <a:lnTo>
                    <a:pt x="169573" y="22586"/>
                  </a:lnTo>
                  <a:lnTo>
                    <a:pt x="170042" y="24049"/>
                  </a:lnTo>
                  <a:lnTo>
                    <a:pt x="172389" y="25645"/>
                  </a:lnTo>
                  <a:close/>
                  <a:moveTo>
                    <a:pt x="119120" y="24323"/>
                  </a:moveTo>
                  <a:lnTo>
                    <a:pt x="115748" y="24394"/>
                  </a:lnTo>
                  <a:lnTo>
                    <a:pt x="114457" y="22892"/>
                  </a:lnTo>
                  <a:lnTo>
                    <a:pt x="113166" y="22508"/>
                  </a:lnTo>
                  <a:lnTo>
                    <a:pt x="113862" y="20654"/>
                  </a:lnTo>
                  <a:lnTo>
                    <a:pt x="114770" y="19973"/>
                  </a:lnTo>
                  <a:lnTo>
                    <a:pt x="118032" y="21186"/>
                  </a:lnTo>
                  <a:lnTo>
                    <a:pt x="119057" y="23556"/>
                  </a:lnTo>
                  <a:lnTo>
                    <a:pt x="119120" y="24323"/>
                  </a:lnTo>
                  <a:close/>
                  <a:moveTo>
                    <a:pt x="183413" y="41824"/>
                  </a:moveTo>
                  <a:lnTo>
                    <a:pt x="183123" y="42990"/>
                  </a:lnTo>
                  <a:lnTo>
                    <a:pt x="183459" y="44782"/>
                  </a:lnTo>
                  <a:lnTo>
                    <a:pt x="182552" y="44648"/>
                  </a:lnTo>
                  <a:lnTo>
                    <a:pt x="179829" y="45071"/>
                  </a:lnTo>
                  <a:lnTo>
                    <a:pt x="177138" y="44476"/>
                  </a:lnTo>
                  <a:lnTo>
                    <a:pt x="176622" y="42247"/>
                  </a:lnTo>
                  <a:lnTo>
                    <a:pt x="177052" y="40103"/>
                  </a:lnTo>
                  <a:lnTo>
                    <a:pt x="175973" y="38624"/>
                  </a:lnTo>
                  <a:lnTo>
                    <a:pt x="174979" y="37756"/>
                  </a:lnTo>
                  <a:lnTo>
                    <a:pt x="174830" y="36520"/>
                  </a:lnTo>
                  <a:lnTo>
                    <a:pt x="174995" y="35229"/>
                  </a:lnTo>
                  <a:lnTo>
                    <a:pt x="179634" y="38687"/>
                  </a:lnTo>
                  <a:lnTo>
                    <a:pt x="183413" y="4182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0" name="Freeform: Shape 629">
              <a:extLst>
                <a:ext uri="{FF2B5EF4-FFF2-40B4-BE49-F238E27FC236}">
                  <a16:creationId xmlns:a16="http://schemas.microsoft.com/office/drawing/2014/main" id="{2753727F-8888-0A79-B985-919E890E395D}"/>
                </a:ext>
              </a:extLst>
            </p:cNvPr>
            <p:cNvSpPr>
              <a:spLocks/>
            </p:cNvSpPr>
            <p:nvPr/>
          </p:nvSpPr>
          <p:spPr>
            <a:xfrm>
              <a:off x="8167905" y="4369129"/>
              <a:ext cx="36113" cy="39398"/>
            </a:xfrm>
            <a:custGeom>
              <a:avLst/>
              <a:gdLst>
                <a:gd name="connsiteX0" fmla="*/ 32522 w 36113"/>
                <a:gd name="connsiteY0" fmla="*/ 26975 h 39398"/>
                <a:gd name="connsiteX1" fmla="*/ 30621 w 36113"/>
                <a:gd name="connsiteY1" fmla="*/ 29956 h 39398"/>
                <a:gd name="connsiteX2" fmla="*/ 28188 w 36113"/>
                <a:gd name="connsiteY2" fmla="*/ 33774 h 39398"/>
                <a:gd name="connsiteX3" fmla="*/ 25426 w 36113"/>
                <a:gd name="connsiteY3" fmla="*/ 38108 h 39398"/>
                <a:gd name="connsiteX4" fmla="*/ 23698 w 36113"/>
                <a:gd name="connsiteY4" fmla="*/ 38139 h 39398"/>
                <a:gd name="connsiteX5" fmla="*/ 22360 w 36113"/>
                <a:gd name="connsiteY5" fmla="*/ 37889 h 39398"/>
                <a:gd name="connsiteX6" fmla="*/ 21437 w 36113"/>
                <a:gd name="connsiteY6" fmla="*/ 37153 h 39398"/>
                <a:gd name="connsiteX7" fmla="*/ 19543 w 36113"/>
                <a:gd name="connsiteY7" fmla="*/ 36348 h 39398"/>
                <a:gd name="connsiteX8" fmla="*/ 17407 w 36113"/>
                <a:gd name="connsiteY8" fmla="*/ 36293 h 39398"/>
                <a:gd name="connsiteX9" fmla="*/ 15373 w 36113"/>
                <a:gd name="connsiteY9" fmla="*/ 37044 h 39398"/>
                <a:gd name="connsiteX10" fmla="*/ 11931 w 36113"/>
                <a:gd name="connsiteY10" fmla="*/ 37975 h 39398"/>
                <a:gd name="connsiteX11" fmla="*/ 8817 w 36113"/>
                <a:gd name="connsiteY11" fmla="*/ 38280 h 39398"/>
                <a:gd name="connsiteX12" fmla="*/ 6306 w 36113"/>
                <a:gd name="connsiteY12" fmla="*/ 38796 h 39398"/>
                <a:gd name="connsiteX13" fmla="*/ 4233 w 36113"/>
                <a:gd name="connsiteY13" fmla="*/ 39399 h 39398"/>
                <a:gd name="connsiteX14" fmla="*/ 2355 w 36113"/>
                <a:gd name="connsiteY14" fmla="*/ 39070 h 39398"/>
                <a:gd name="connsiteX15" fmla="*/ 736 w 36113"/>
                <a:gd name="connsiteY15" fmla="*/ 38530 h 39398"/>
                <a:gd name="connsiteX16" fmla="*/ 376 w 36113"/>
                <a:gd name="connsiteY16" fmla="*/ 33915 h 39398"/>
                <a:gd name="connsiteX17" fmla="*/ 0 w 36113"/>
                <a:gd name="connsiteY17" fmla="*/ 28908 h 39398"/>
                <a:gd name="connsiteX18" fmla="*/ 39 w 36113"/>
                <a:gd name="connsiteY18" fmla="*/ 24988 h 39398"/>
                <a:gd name="connsiteX19" fmla="*/ 610 w 36113"/>
                <a:gd name="connsiteY19" fmla="*/ 22829 h 39398"/>
                <a:gd name="connsiteX20" fmla="*/ 1119 w 36113"/>
                <a:gd name="connsiteY20" fmla="*/ 21984 h 39398"/>
                <a:gd name="connsiteX21" fmla="*/ 4061 w 36113"/>
                <a:gd name="connsiteY21" fmla="*/ 19003 h 39398"/>
                <a:gd name="connsiteX22" fmla="*/ 5078 w 36113"/>
                <a:gd name="connsiteY22" fmla="*/ 17783 h 39398"/>
                <a:gd name="connsiteX23" fmla="*/ 8434 w 36113"/>
                <a:gd name="connsiteY23" fmla="*/ 12838 h 39398"/>
                <a:gd name="connsiteX24" fmla="*/ 11321 w 36113"/>
                <a:gd name="connsiteY24" fmla="*/ 8590 h 39398"/>
                <a:gd name="connsiteX25" fmla="*/ 13472 w 36113"/>
                <a:gd name="connsiteY25" fmla="*/ 5422 h 39398"/>
                <a:gd name="connsiteX26" fmla="*/ 14137 w 36113"/>
                <a:gd name="connsiteY26" fmla="*/ 4796 h 39398"/>
                <a:gd name="connsiteX27" fmla="*/ 15045 w 36113"/>
                <a:gd name="connsiteY27" fmla="*/ 4186 h 39398"/>
                <a:gd name="connsiteX28" fmla="*/ 15686 w 36113"/>
                <a:gd name="connsiteY28" fmla="*/ 4365 h 39398"/>
                <a:gd name="connsiteX29" fmla="*/ 19879 w 36113"/>
                <a:gd name="connsiteY29" fmla="*/ 7424 h 39398"/>
                <a:gd name="connsiteX30" fmla="*/ 20615 w 36113"/>
                <a:gd name="connsiteY30" fmla="*/ 7338 h 39398"/>
                <a:gd name="connsiteX31" fmla="*/ 22015 w 36113"/>
                <a:gd name="connsiteY31" fmla="*/ 6392 h 39398"/>
                <a:gd name="connsiteX32" fmla="*/ 23283 w 36113"/>
                <a:gd name="connsiteY32" fmla="*/ 3121 h 39398"/>
                <a:gd name="connsiteX33" fmla="*/ 24175 w 36113"/>
                <a:gd name="connsiteY33" fmla="*/ 1925 h 39398"/>
                <a:gd name="connsiteX34" fmla="*/ 24558 w 36113"/>
                <a:gd name="connsiteY34" fmla="*/ 1956 h 39398"/>
                <a:gd name="connsiteX35" fmla="*/ 27249 w 36113"/>
                <a:gd name="connsiteY35" fmla="*/ 1040 h 39398"/>
                <a:gd name="connsiteX36" fmla="*/ 29682 w 36113"/>
                <a:gd name="connsiteY36" fmla="*/ 0 h 39398"/>
                <a:gd name="connsiteX37" fmla="*/ 29995 w 36113"/>
                <a:gd name="connsiteY37" fmla="*/ 1080 h 39398"/>
                <a:gd name="connsiteX38" fmla="*/ 33672 w 36113"/>
                <a:gd name="connsiteY38" fmla="*/ 5476 h 39398"/>
                <a:gd name="connsiteX39" fmla="*/ 34885 w 36113"/>
                <a:gd name="connsiteY39" fmla="*/ 7636 h 39398"/>
                <a:gd name="connsiteX40" fmla="*/ 36113 w 36113"/>
                <a:gd name="connsiteY40" fmla="*/ 11594 h 39398"/>
                <a:gd name="connsiteX41" fmla="*/ 35472 w 36113"/>
                <a:gd name="connsiteY41" fmla="*/ 13793 h 39398"/>
                <a:gd name="connsiteX42" fmla="*/ 34509 w 36113"/>
                <a:gd name="connsiteY42" fmla="*/ 15232 h 39398"/>
                <a:gd name="connsiteX43" fmla="*/ 33093 w 36113"/>
                <a:gd name="connsiteY43" fmla="*/ 16507 h 39398"/>
                <a:gd name="connsiteX44" fmla="*/ 28172 w 36113"/>
                <a:gd name="connsiteY44" fmla="*/ 19645 h 39398"/>
                <a:gd name="connsiteX45" fmla="*/ 22704 w 36113"/>
                <a:gd name="connsiteY45" fmla="*/ 21640 h 39398"/>
                <a:gd name="connsiteX46" fmla="*/ 19215 w 36113"/>
                <a:gd name="connsiteY46" fmla="*/ 25637 h 39398"/>
                <a:gd name="connsiteX47" fmla="*/ 16617 w 36113"/>
                <a:gd name="connsiteY47" fmla="*/ 25364 h 39398"/>
                <a:gd name="connsiteX48" fmla="*/ 17016 w 36113"/>
                <a:gd name="connsiteY48" fmla="*/ 26873 h 39398"/>
                <a:gd name="connsiteX49" fmla="*/ 17979 w 36113"/>
                <a:gd name="connsiteY49" fmla="*/ 27046 h 39398"/>
                <a:gd name="connsiteX50" fmla="*/ 19496 w 36113"/>
                <a:gd name="connsiteY50" fmla="*/ 26756 h 39398"/>
                <a:gd name="connsiteX51" fmla="*/ 22508 w 36113"/>
                <a:gd name="connsiteY51" fmla="*/ 25598 h 39398"/>
                <a:gd name="connsiteX52" fmla="*/ 25176 w 36113"/>
                <a:gd name="connsiteY52" fmla="*/ 25043 h 39398"/>
                <a:gd name="connsiteX53" fmla="*/ 28063 w 36113"/>
                <a:gd name="connsiteY53" fmla="*/ 25004 h 39398"/>
                <a:gd name="connsiteX54" fmla="*/ 30676 w 36113"/>
                <a:gd name="connsiteY54" fmla="*/ 25504 h 39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6113" h="39398">
                  <a:moveTo>
                    <a:pt x="32522" y="26975"/>
                  </a:moveTo>
                  <a:lnTo>
                    <a:pt x="30621" y="29956"/>
                  </a:lnTo>
                  <a:lnTo>
                    <a:pt x="28188" y="33774"/>
                  </a:lnTo>
                  <a:lnTo>
                    <a:pt x="25426" y="38108"/>
                  </a:lnTo>
                  <a:lnTo>
                    <a:pt x="23698" y="38139"/>
                  </a:lnTo>
                  <a:lnTo>
                    <a:pt x="22360" y="37889"/>
                  </a:lnTo>
                  <a:lnTo>
                    <a:pt x="21437" y="37153"/>
                  </a:lnTo>
                  <a:lnTo>
                    <a:pt x="19543" y="36348"/>
                  </a:lnTo>
                  <a:lnTo>
                    <a:pt x="17407" y="36293"/>
                  </a:lnTo>
                  <a:lnTo>
                    <a:pt x="15373" y="37044"/>
                  </a:lnTo>
                  <a:lnTo>
                    <a:pt x="11931" y="37975"/>
                  </a:lnTo>
                  <a:lnTo>
                    <a:pt x="8817" y="38280"/>
                  </a:lnTo>
                  <a:lnTo>
                    <a:pt x="6306" y="38796"/>
                  </a:lnTo>
                  <a:lnTo>
                    <a:pt x="4233" y="39399"/>
                  </a:lnTo>
                  <a:lnTo>
                    <a:pt x="2355" y="39070"/>
                  </a:lnTo>
                  <a:lnTo>
                    <a:pt x="736" y="38530"/>
                  </a:lnTo>
                  <a:lnTo>
                    <a:pt x="376" y="33915"/>
                  </a:lnTo>
                  <a:lnTo>
                    <a:pt x="0" y="28908"/>
                  </a:lnTo>
                  <a:lnTo>
                    <a:pt x="39" y="24988"/>
                  </a:lnTo>
                  <a:lnTo>
                    <a:pt x="610" y="22829"/>
                  </a:lnTo>
                  <a:lnTo>
                    <a:pt x="1119" y="21984"/>
                  </a:lnTo>
                  <a:lnTo>
                    <a:pt x="4061" y="19003"/>
                  </a:lnTo>
                  <a:lnTo>
                    <a:pt x="5078" y="17783"/>
                  </a:lnTo>
                  <a:lnTo>
                    <a:pt x="8434" y="12838"/>
                  </a:lnTo>
                  <a:lnTo>
                    <a:pt x="11321" y="8590"/>
                  </a:lnTo>
                  <a:lnTo>
                    <a:pt x="13472" y="5422"/>
                  </a:lnTo>
                  <a:lnTo>
                    <a:pt x="14137" y="4796"/>
                  </a:lnTo>
                  <a:lnTo>
                    <a:pt x="15045" y="4186"/>
                  </a:lnTo>
                  <a:lnTo>
                    <a:pt x="15686" y="4365"/>
                  </a:lnTo>
                  <a:lnTo>
                    <a:pt x="19879" y="7424"/>
                  </a:lnTo>
                  <a:lnTo>
                    <a:pt x="20615" y="7338"/>
                  </a:lnTo>
                  <a:lnTo>
                    <a:pt x="22015" y="6392"/>
                  </a:lnTo>
                  <a:lnTo>
                    <a:pt x="23283" y="3121"/>
                  </a:lnTo>
                  <a:lnTo>
                    <a:pt x="24175" y="1925"/>
                  </a:lnTo>
                  <a:lnTo>
                    <a:pt x="24558" y="1956"/>
                  </a:lnTo>
                  <a:lnTo>
                    <a:pt x="27249" y="1040"/>
                  </a:lnTo>
                  <a:lnTo>
                    <a:pt x="29682" y="0"/>
                  </a:lnTo>
                  <a:lnTo>
                    <a:pt x="29995" y="1080"/>
                  </a:lnTo>
                  <a:lnTo>
                    <a:pt x="33672" y="5476"/>
                  </a:lnTo>
                  <a:lnTo>
                    <a:pt x="34885" y="7636"/>
                  </a:lnTo>
                  <a:lnTo>
                    <a:pt x="36113" y="11594"/>
                  </a:lnTo>
                  <a:lnTo>
                    <a:pt x="35472" y="13793"/>
                  </a:lnTo>
                  <a:lnTo>
                    <a:pt x="34509" y="15232"/>
                  </a:lnTo>
                  <a:lnTo>
                    <a:pt x="33093" y="16507"/>
                  </a:lnTo>
                  <a:lnTo>
                    <a:pt x="28172" y="19645"/>
                  </a:lnTo>
                  <a:lnTo>
                    <a:pt x="22704" y="21640"/>
                  </a:lnTo>
                  <a:lnTo>
                    <a:pt x="19215" y="25637"/>
                  </a:lnTo>
                  <a:lnTo>
                    <a:pt x="16617" y="25364"/>
                  </a:lnTo>
                  <a:lnTo>
                    <a:pt x="17016" y="26873"/>
                  </a:lnTo>
                  <a:lnTo>
                    <a:pt x="17979" y="27046"/>
                  </a:lnTo>
                  <a:lnTo>
                    <a:pt x="19496" y="26756"/>
                  </a:lnTo>
                  <a:lnTo>
                    <a:pt x="22508" y="25598"/>
                  </a:lnTo>
                  <a:lnTo>
                    <a:pt x="25176" y="25043"/>
                  </a:lnTo>
                  <a:lnTo>
                    <a:pt x="28063" y="25004"/>
                  </a:lnTo>
                  <a:lnTo>
                    <a:pt x="30676" y="2550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1" name="Freeform: Shape 630">
              <a:extLst>
                <a:ext uri="{FF2B5EF4-FFF2-40B4-BE49-F238E27FC236}">
                  <a16:creationId xmlns:a16="http://schemas.microsoft.com/office/drawing/2014/main" id="{96D15EB3-1E1D-10E0-4B83-F465736D9E3A}"/>
                </a:ext>
              </a:extLst>
            </p:cNvPr>
            <p:cNvSpPr>
              <a:spLocks/>
            </p:cNvSpPr>
            <p:nvPr/>
          </p:nvSpPr>
          <p:spPr>
            <a:xfrm>
              <a:off x="7429209" y="3095208"/>
              <a:ext cx="154051" cy="122413"/>
            </a:xfrm>
            <a:custGeom>
              <a:avLst/>
              <a:gdLst>
                <a:gd name="connsiteX0" fmla="*/ 35542 w 154051"/>
                <a:gd name="connsiteY0" fmla="*/ 114950 h 122413"/>
                <a:gd name="connsiteX1" fmla="*/ 35213 w 154051"/>
                <a:gd name="connsiteY1" fmla="*/ 114950 h 122413"/>
                <a:gd name="connsiteX2" fmla="*/ 33813 w 154051"/>
                <a:gd name="connsiteY2" fmla="*/ 114613 h 122413"/>
                <a:gd name="connsiteX3" fmla="*/ 32819 w 154051"/>
                <a:gd name="connsiteY3" fmla="*/ 113807 h 122413"/>
                <a:gd name="connsiteX4" fmla="*/ 30245 w 154051"/>
                <a:gd name="connsiteY4" fmla="*/ 114379 h 122413"/>
                <a:gd name="connsiteX5" fmla="*/ 26803 w 154051"/>
                <a:gd name="connsiteY5" fmla="*/ 115677 h 122413"/>
                <a:gd name="connsiteX6" fmla="*/ 24894 w 154051"/>
                <a:gd name="connsiteY6" fmla="*/ 115615 h 122413"/>
                <a:gd name="connsiteX7" fmla="*/ 23376 w 154051"/>
                <a:gd name="connsiteY7" fmla="*/ 114222 h 122413"/>
                <a:gd name="connsiteX8" fmla="*/ 17165 w 154051"/>
                <a:gd name="connsiteY8" fmla="*/ 112235 h 122413"/>
                <a:gd name="connsiteX9" fmla="*/ 16163 w 154051"/>
                <a:gd name="connsiteY9" fmla="*/ 112071 h 122413"/>
                <a:gd name="connsiteX10" fmla="*/ 12064 w 154051"/>
                <a:gd name="connsiteY10" fmla="*/ 111993 h 122413"/>
                <a:gd name="connsiteX11" fmla="*/ 12056 w 154051"/>
                <a:gd name="connsiteY11" fmla="*/ 111993 h 122413"/>
                <a:gd name="connsiteX12" fmla="*/ 11860 w 154051"/>
                <a:gd name="connsiteY12" fmla="*/ 108847 h 122413"/>
                <a:gd name="connsiteX13" fmla="*/ 11352 w 154051"/>
                <a:gd name="connsiteY13" fmla="*/ 106571 h 122413"/>
                <a:gd name="connsiteX14" fmla="*/ 9912 w 154051"/>
                <a:gd name="connsiteY14" fmla="*/ 103176 h 122413"/>
                <a:gd name="connsiteX15" fmla="*/ 12040 w 154051"/>
                <a:gd name="connsiteY15" fmla="*/ 102354 h 122413"/>
                <a:gd name="connsiteX16" fmla="*/ 11626 w 154051"/>
                <a:gd name="connsiteY16" fmla="*/ 95704 h 122413"/>
                <a:gd name="connsiteX17" fmla="*/ 10851 w 154051"/>
                <a:gd name="connsiteY17" fmla="*/ 92254 h 122413"/>
                <a:gd name="connsiteX18" fmla="*/ 4913 w 154051"/>
                <a:gd name="connsiteY18" fmla="*/ 88694 h 122413"/>
                <a:gd name="connsiteX19" fmla="*/ 235 w 154051"/>
                <a:gd name="connsiteY19" fmla="*/ 85229 h 122413"/>
                <a:gd name="connsiteX20" fmla="*/ 1314 w 154051"/>
                <a:gd name="connsiteY20" fmla="*/ 73493 h 122413"/>
                <a:gd name="connsiteX21" fmla="*/ 1776 w 154051"/>
                <a:gd name="connsiteY21" fmla="*/ 70317 h 122413"/>
                <a:gd name="connsiteX22" fmla="*/ 0 w 154051"/>
                <a:gd name="connsiteY22" fmla="*/ 64137 h 122413"/>
                <a:gd name="connsiteX23" fmla="*/ 188 w 154051"/>
                <a:gd name="connsiteY23" fmla="*/ 56986 h 122413"/>
                <a:gd name="connsiteX24" fmla="*/ 939 w 154051"/>
                <a:gd name="connsiteY24" fmla="*/ 45658 h 122413"/>
                <a:gd name="connsiteX25" fmla="*/ 2425 w 154051"/>
                <a:gd name="connsiteY25" fmla="*/ 45212 h 122413"/>
                <a:gd name="connsiteX26" fmla="*/ 3520 w 154051"/>
                <a:gd name="connsiteY26" fmla="*/ 45266 h 122413"/>
                <a:gd name="connsiteX27" fmla="*/ 7729 w 154051"/>
                <a:gd name="connsiteY27" fmla="*/ 47308 h 122413"/>
                <a:gd name="connsiteX28" fmla="*/ 9482 w 154051"/>
                <a:gd name="connsiteY28" fmla="*/ 47512 h 122413"/>
                <a:gd name="connsiteX29" fmla="*/ 10687 w 154051"/>
                <a:gd name="connsiteY29" fmla="*/ 49335 h 122413"/>
                <a:gd name="connsiteX30" fmla="*/ 12095 w 154051"/>
                <a:gd name="connsiteY30" fmla="*/ 50086 h 122413"/>
                <a:gd name="connsiteX31" fmla="*/ 13112 w 154051"/>
                <a:gd name="connsiteY31" fmla="*/ 48153 h 122413"/>
                <a:gd name="connsiteX32" fmla="*/ 13511 w 154051"/>
                <a:gd name="connsiteY32" fmla="*/ 44844 h 122413"/>
                <a:gd name="connsiteX33" fmla="*/ 16844 w 154051"/>
                <a:gd name="connsiteY33" fmla="*/ 40549 h 122413"/>
                <a:gd name="connsiteX34" fmla="*/ 19183 w 154051"/>
                <a:gd name="connsiteY34" fmla="*/ 38961 h 122413"/>
                <a:gd name="connsiteX35" fmla="*/ 20779 w 154051"/>
                <a:gd name="connsiteY35" fmla="*/ 38202 h 122413"/>
                <a:gd name="connsiteX36" fmla="*/ 22391 w 154051"/>
                <a:gd name="connsiteY36" fmla="*/ 39939 h 122413"/>
                <a:gd name="connsiteX37" fmla="*/ 23619 w 154051"/>
                <a:gd name="connsiteY37" fmla="*/ 41887 h 122413"/>
                <a:gd name="connsiteX38" fmla="*/ 23908 w 154051"/>
                <a:gd name="connsiteY38" fmla="*/ 37623 h 122413"/>
                <a:gd name="connsiteX39" fmla="*/ 24902 w 154051"/>
                <a:gd name="connsiteY39" fmla="*/ 29463 h 122413"/>
                <a:gd name="connsiteX40" fmla="*/ 21733 w 154051"/>
                <a:gd name="connsiteY40" fmla="*/ 28180 h 122413"/>
                <a:gd name="connsiteX41" fmla="*/ 19144 w 154051"/>
                <a:gd name="connsiteY41" fmla="*/ 29291 h 122413"/>
                <a:gd name="connsiteX42" fmla="*/ 16586 w 154051"/>
                <a:gd name="connsiteY42" fmla="*/ 34470 h 122413"/>
                <a:gd name="connsiteX43" fmla="*/ 14301 w 154051"/>
                <a:gd name="connsiteY43" fmla="*/ 40956 h 122413"/>
                <a:gd name="connsiteX44" fmla="*/ 10593 w 154051"/>
                <a:gd name="connsiteY44" fmla="*/ 41550 h 122413"/>
                <a:gd name="connsiteX45" fmla="*/ 7636 w 154051"/>
                <a:gd name="connsiteY45" fmla="*/ 43381 h 122413"/>
                <a:gd name="connsiteX46" fmla="*/ 4968 w 154051"/>
                <a:gd name="connsiteY46" fmla="*/ 41480 h 122413"/>
                <a:gd name="connsiteX47" fmla="*/ 3247 w 154051"/>
                <a:gd name="connsiteY47" fmla="*/ 39806 h 122413"/>
                <a:gd name="connsiteX48" fmla="*/ 3207 w 154051"/>
                <a:gd name="connsiteY48" fmla="*/ 37357 h 122413"/>
                <a:gd name="connsiteX49" fmla="*/ 3599 w 154051"/>
                <a:gd name="connsiteY49" fmla="*/ 35878 h 122413"/>
                <a:gd name="connsiteX50" fmla="*/ 6736 w 154051"/>
                <a:gd name="connsiteY50" fmla="*/ 30574 h 122413"/>
                <a:gd name="connsiteX51" fmla="*/ 10945 w 154051"/>
                <a:gd name="connsiteY51" fmla="*/ 25465 h 122413"/>
                <a:gd name="connsiteX52" fmla="*/ 15185 w 154051"/>
                <a:gd name="connsiteY52" fmla="*/ 25512 h 122413"/>
                <a:gd name="connsiteX53" fmla="*/ 18276 w 154051"/>
                <a:gd name="connsiteY53" fmla="*/ 23877 h 122413"/>
                <a:gd name="connsiteX54" fmla="*/ 20122 w 154051"/>
                <a:gd name="connsiteY54" fmla="*/ 23682 h 122413"/>
                <a:gd name="connsiteX55" fmla="*/ 25888 w 154051"/>
                <a:gd name="connsiteY55" fmla="*/ 24034 h 122413"/>
                <a:gd name="connsiteX56" fmla="*/ 28845 w 154051"/>
                <a:gd name="connsiteY56" fmla="*/ 22907 h 122413"/>
                <a:gd name="connsiteX57" fmla="*/ 31497 w 154051"/>
                <a:gd name="connsiteY57" fmla="*/ 20560 h 122413"/>
                <a:gd name="connsiteX58" fmla="*/ 37224 w 154051"/>
                <a:gd name="connsiteY58" fmla="*/ 10570 h 122413"/>
                <a:gd name="connsiteX59" fmla="*/ 40455 w 154051"/>
                <a:gd name="connsiteY59" fmla="*/ 6384 h 122413"/>
                <a:gd name="connsiteX60" fmla="*/ 46972 w 154051"/>
                <a:gd name="connsiteY60" fmla="*/ 4913 h 122413"/>
                <a:gd name="connsiteX61" fmla="*/ 52996 w 154051"/>
                <a:gd name="connsiteY61" fmla="*/ 63 h 122413"/>
                <a:gd name="connsiteX62" fmla="*/ 54678 w 154051"/>
                <a:gd name="connsiteY62" fmla="*/ 0 h 122413"/>
                <a:gd name="connsiteX63" fmla="*/ 51846 w 154051"/>
                <a:gd name="connsiteY63" fmla="*/ 3614 h 122413"/>
                <a:gd name="connsiteX64" fmla="*/ 51392 w 154051"/>
                <a:gd name="connsiteY64" fmla="*/ 5015 h 122413"/>
                <a:gd name="connsiteX65" fmla="*/ 51048 w 154051"/>
                <a:gd name="connsiteY65" fmla="*/ 7151 h 122413"/>
                <a:gd name="connsiteX66" fmla="*/ 53074 w 154051"/>
                <a:gd name="connsiteY66" fmla="*/ 11782 h 122413"/>
                <a:gd name="connsiteX67" fmla="*/ 52644 w 154051"/>
                <a:gd name="connsiteY67" fmla="*/ 14599 h 122413"/>
                <a:gd name="connsiteX68" fmla="*/ 52792 w 154051"/>
                <a:gd name="connsiteY68" fmla="*/ 20122 h 122413"/>
                <a:gd name="connsiteX69" fmla="*/ 50876 w 154051"/>
                <a:gd name="connsiteY69" fmla="*/ 22993 h 122413"/>
                <a:gd name="connsiteX70" fmla="*/ 48716 w 154051"/>
                <a:gd name="connsiteY70" fmla="*/ 29080 h 122413"/>
                <a:gd name="connsiteX71" fmla="*/ 47786 w 154051"/>
                <a:gd name="connsiteY71" fmla="*/ 29972 h 122413"/>
                <a:gd name="connsiteX72" fmla="*/ 47582 w 154051"/>
                <a:gd name="connsiteY72" fmla="*/ 37044 h 122413"/>
                <a:gd name="connsiteX73" fmla="*/ 47793 w 154051"/>
                <a:gd name="connsiteY73" fmla="*/ 38726 h 122413"/>
                <a:gd name="connsiteX74" fmla="*/ 47480 w 154051"/>
                <a:gd name="connsiteY74" fmla="*/ 45126 h 122413"/>
                <a:gd name="connsiteX75" fmla="*/ 49694 w 154051"/>
                <a:gd name="connsiteY75" fmla="*/ 47739 h 122413"/>
                <a:gd name="connsiteX76" fmla="*/ 52034 w 154051"/>
                <a:gd name="connsiteY76" fmla="*/ 49100 h 122413"/>
                <a:gd name="connsiteX77" fmla="*/ 59841 w 154051"/>
                <a:gd name="connsiteY77" fmla="*/ 49053 h 122413"/>
                <a:gd name="connsiteX78" fmla="*/ 60655 w 154051"/>
                <a:gd name="connsiteY78" fmla="*/ 50195 h 122413"/>
                <a:gd name="connsiteX79" fmla="*/ 61610 w 154051"/>
                <a:gd name="connsiteY79" fmla="*/ 52159 h 122413"/>
                <a:gd name="connsiteX80" fmla="*/ 60913 w 154051"/>
                <a:gd name="connsiteY80" fmla="*/ 55492 h 122413"/>
                <a:gd name="connsiteX81" fmla="*/ 60076 w 154051"/>
                <a:gd name="connsiteY81" fmla="*/ 58003 h 122413"/>
                <a:gd name="connsiteX82" fmla="*/ 57815 w 154051"/>
                <a:gd name="connsiteY82" fmla="*/ 60115 h 122413"/>
                <a:gd name="connsiteX83" fmla="*/ 54913 w 154051"/>
                <a:gd name="connsiteY83" fmla="*/ 61688 h 122413"/>
                <a:gd name="connsiteX84" fmla="*/ 53105 w 154051"/>
                <a:gd name="connsiteY84" fmla="*/ 61758 h 122413"/>
                <a:gd name="connsiteX85" fmla="*/ 50649 w 154051"/>
                <a:gd name="connsiteY85" fmla="*/ 58770 h 122413"/>
                <a:gd name="connsiteX86" fmla="*/ 49483 w 154051"/>
                <a:gd name="connsiteY86" fmla="*/ 59740 h 122413"/>
                <a:gd name="connsiteX87" fmla="*/ 48278 w 154051"/>
                <a:gd name="connsiteY87" fmla="*/ 61265 h 122413"/>
                <a:gd name="connsiteX88" fmla="*/ 46252 w 154051"/>
                <a:gd name="connsiteY88" fmla="*/ 69417 h 122413"/>
                <a:gd name="connsiteX89" fmla="*/ 45290 w 154051"/>
                <a:gd name="connsiteY89" fmla="*/ 74902 h 122413"/>
                <a:gd name="connsiteX90" fmla="*/ 44773 w 154051"/>
                <a:gd name="connsiteY90" fmla="*/ 75348 h 122413"/>
                <a:gd name="connsiteX91" fmla="*/ 43631 w 154051"/>
                <a:gd name="connsiteY91" fmla="*/ 74534 h 122413"/>
                <a:gd name="connsiteX92" fmla="*/ 41660 w 154051"/>
                <a:gd name="connsiteY92" fmla="*/ 74471 h 122413"/>
                <a:gd name="connsiteX93" fmla="*/ 39164 w 154051"/>
                <a:gd name="connsiteY93" fmla="*/ 75770 h 122413"/>
                <a:gd name="connsiteX94" fmla="*/ 40447 w 154051"/>
                <a:gd name="connsiteY94" fmla="*/ 76928 h 122413"/>
                <a:gd name="connsiteX95" fmla="*/ 41801 w 154051"/>
                <a:gd name="connsiteY95" fmla="*/ 78938 h 122413"/>
                <a:gd name="connsiteX96" fmla="*/ 41261 w 154051"/>
                <a:gd name="connsiteY96" fmla="*/ 79948 h 122413"/>
                <a:gd name="connsiteX97" fmla="*/ 39062 w 154051"/>
                <a:gd name="connsiteY97" fmla="*/ 81035 h 122413"/>
                <a:gd name="connsiteX98" fmla="*/ 37114 w 154051"/>
                <a:gd name="connsiteY98" fmla="*/ 83234 h 122413"/>
                <a:gd name="connsiteX99" fmla="*/ 36301 w 154051"/>
                <a:gd name="connsiteY99" fmla="*/ 84892 h 122413"/>
                <a:gd name="connsiteX100" fmla="*/ 33852 w 154051"/>
                <a:gd name="connsiteY100" fmla="*/ 86856 h 122413"/>
                <a:gd name="connsiteX101" fmla="*/ 32303 w 154051"/>
                <a:gd name="connsiteY101" fmla="*/ 89344 h 122413"/>
                <a:gd name="connsiteX102" fmla="*/ 33062 w 154051"/>
                <a:gd name="connsiteY102" fmla="*/ 92418 h 122413"/>
                <a:gd name="connsiteX103" fmla="*/ 33383 w 154051"/>
                <a:gd name="connsiteY103" fmla="*/ 95117 h 122413"/>
                <a:gd name="connsiteX104" fmla="*/ 34055 w 154051"/>
                <a:gd name="connsiteY104" fmla="*/ 98090 h 122413"/>
                <a:gd name="connsiteX105" fmla="*/ 33445 w 154051"/>
                <a:gd name="connsiteY105" fmla="*/ 100461 h 122413"/>
                <a:gd name="connsiteX106" fmla="*/ 30402 w 154051"/>
                <a:gd name="connsiteY106" fmla="*/ 103856 h 122413"/>
                <a:gd name="connsiteX107" fmla="*/ 29283 w 154051"/>
                <a:gd name="connsiteY107" fmla="*/ 106790 h 122413"/>
                <a:gd name="connsiteX108" fmla="*/ 31888 w 154051"/>
                <a:gd name="connsiteY108" fmla="*/ 106751 h 122413"/>
                <a:gd name="connsiteX109" fmla="*/ 33492 w 154051"/>
                <a:gd name="connsiteY109" fmla="*/ 107424 h 122413"/>
                <a:gd name="connsiteX110" fmla="*/ 34431 w 154051"/>
                <a:gd name="connsiteY110" fmla="*/ 108292 h 122413"/>
                <a:gd name="connsiteX111" fmla="*/ 35401 w 154051"/>
                <a:gd name="connsiteY111" fmla="*/ 109520 h 122413"/>
                <a:gd name="connsiteX112" fmla="*/ 34806 w 154051"/>
                <a:gd name="connsiteY112" fmla="*/ 111038 h 122413"/>
                <a:gd name="connsiteX113" fmla="*/ 35542 w 154051"/>
                <a:gd name="connsiteY113" fmla="*/ 114950 h 122413"/>
                <a:gd name="connsiteX114" fmla="*/ 64355 w 154051"/>
                <a:gd name="connsiteY114" fmla="*/ 19715 h 122413"/>
                <a:gd name="connsiteX115" fmla="*/ 63464 w 154051"/>
                <a:gd name="connsiteY115" fmla="*/ 20662 h 122413"/>
                <a:gd name="connsiteX116" fmla="*/ 60444 w 154051"/>
                <a:gd name="connsiteY116" fmla="*/ 19324 h 122413"/>
                <a:gd name="connsiteX117" fmla="*/ 61774 w 154051"/>
                <a:gd name="connsiteY117" fmla="*/ 17446 h 122413"/>
                <a:gd name="connsiteX118" fmla="*/ 65091 w 154051"/>
                <a:gd name="connsiteY118" fmla="*/ 16578 h 122413"/>
                <a:gd name="connsiteX119" fmla="*/ 67039 w 154051"/>
                <a:gd name="connsiteY119" fmla="*/ 16867 h 122413"/>
                <a:gd name="connsiteX120" fmla="*/ 64895 w 154051"/>
                <a:gd name="connsiteY120" fmla="*/ 18729 h 122413"/>
                <a:gd name="connsiteX121" fmla="*/ 64355 w 154051"/>
                <a:gd name="connsiteY121" fmla="*/ 19715 h 122413"/>
                <a:gd name="connsiteX122" fmla="*/ 97660 w 154051"/>
                <a:gd name="connsiteY122" fmla="*/ 78015 h 122413"/>
                <a:gd name="connsiteX123" fmla="*/ 97715 w 154051"/>
                <a:gd name="connsiteY123" fmla="*/ 81911 h 122413"/>
                <a:gd name="connsiteX124" fmla="*/ 97144 w 154051"/>
                <a:gd name="connsiteY124" fmla="*/ 83046 h 122413"/>
                <a:gd name="connsiteX125" fmla="*/ 96306 w 154051"/>
                <a:gd name="connsiteY125" fmla="*/ 83797 h 122413"/>
                <a:gd name="connsiteX126" fmla="*/ 94116 w 154051"/>
                <a:gd name="connsiteY126" fmla="*/ 84587 h 122413"/>
                <a:gd name="connsiteX127" fmla="*/ 92215 w 154051"/>
                <a:gd name="connsiteY127" fmla="*/ 85690 h 122413"/>
                <a:gd name="connsiteX128" fmla="*/ 90517 w 154051"/>
                <a:gd name="connsiteY128" fmla="*/ 87623 h 122413"/>
                <a:gd name="connsiteX129" fmla="*/ 89891 w 154051"/>
                <a:gd name="connsiteY129" fmla="*/ 90384 h 122413"/>
                <a:gd name="connsiteX130" fmla="*/ 91213 w 154051"/>
                <a:gd name="connsiteY130" fmla="*/ 92403 h 122413"/>
                <a:gd name="connsiteX131" fmla="*/ 93623 w 154051"/>
                <a:gd name="connsiteY131" fmla="*/ 93506 h 122413"/>
                <a:gd name="connsiteX132" fmla="*/ 94241 w 154051"/>
                <a:gd name="connsiteY132" fmla="*/ 97339 h 122413"/>
                <a:gd name="connsiteX133" fmla="*/ 92254 w 154051"/>
                <a:gd name="connsiteY133" fmla="*/ 99225 h 122413"/>
                <a:gd name="connsiteX134" fmla="*/ 87153 w 154051"/>
                <a:gd name="connsiteY134" fmla="*/ 101102 h 122413"/>
                <a:gd name="connsiteX135" fmla="*/ 86621 w 154051"/>
                <a:gd name="connsiteY135" fmla="*/ 105632 h 122413"/>
                <a:gd name="connsiteX136" fmla="*/ 86785 w 154051"/>
                <a:gd name="connsiteY136" fmla="*/ 109192 h 122413"/>
                <a:gd name="connsiteX137" fmla="*/ 86691 w 154051"/>
                <a:gd name="connsiteY137" fmla="*/ 111774 h 122413"/>
                <a:gd name="connsiteX138" fmla="*/ 86285 w 154051"/>
                <a:gd name="connsiteY138" fmla="*/ 115341 h 122413"/>
                <a:gd name="connsiteX139" fmla="*/ 82162 w 154051"/>
                <a:gd name="connsiteY139" fmla="*/ 116960 h 122413"/>
                <a:gd name="connsiteX140" fmla="*/ 79494 w 154051"/>
                <a:gd name="connsiteY140" fmla="*/ 111531 h 122413"/>
                <a:gd name="connsiteX141" fmla="*/ 79470 w 154051"/>
                <a:gd name="connsiteY141" fmla="*/ 109348 h 122413"/>
                <a:gd name="connsiteX142" fmla="*/ 78672 w 154051"/>
                <a:gd name="connsiteY142" fmla="*/ 106798 h 122413"/>
                <a:gd name="connsiteX143" fmla="*/ 78524 w 154051"/>
                <a:gd name="connsiteY143" fmla="*/ 104623 h 122413"/>
                <a:gd name="connsiteX144" fmla="*/ 77577 w 154051"/>
                <a:gd name="connsiteY144" fmla="*/ 101141 h 122413"/>
                <a:gd name="connsiteX145" fmla="*/ 73673 w 154051"/>
                <a:gd name="connsiteY145" fmla="*/ 100195 h 122413"/>
                <a:gd name="connsiteX146" fmla="*/ 72155 w 154051"/>
                <a:gd name="connsiteY146" fmla="*/ 100070 h 122413"/>
                <a:gd name="connsiteX147" fmla="*/ 70035 w 154051"/>
                <a:gd name="connsiteY147" fmla="*/ 100719 h 122413"/>
                <a:gd name="connsiteX148" fmla="*/ 69511 w 154051"/>
                <a:gd name="connsiteY148" fmla="*/ 100469 h 122413"/>
                <a:gd name="connsiteX149" fmla="*/ 66969 w 154051"/>
                <a:gd name="connsiteY149" fmla="*/ 95696 h 122413"/>
                <a:gd name="connsiteX150" fmla="*/ 67391 w 154051"/>
                <a:gd name="connsiteY150" fmla="*/ 90408 h 122413"/>
                <a:gd name="connsiteX151" fmla="*/ 66037 w 154051"/>
                <a:gd name="connsiteY151" fmla="*/ 87732 h 122413"/>
                <a:gd name="connsiteX152" fmla="*/ 65850 w 154051"/>
                <a:gd name="connsiteY152" fmla="*/ 86520 h 122413"/>
                <a:gd name="connsiteX153" fmla="*/ 65881 w 154051"/>
                <a:gd name="connsiteY153" fmla="*/ 85174 h 122413"/>
                <a:gd name="connsiteX154" fmla="*/ 64762 w 154051"/>
                <a:gd name="connsiteY154" fmla="*/ 84063 h 122413"/>
                <a:gd name="connsiteX155" fmla="*/ 63417 w 154051"/>
                <a:gd name="connsiteY155" fmla="*/ 83476 h 122413"/>
                <a:gd name="connsiteX156" fmla="*/ 62760 w 154051"/>
                <a:gd name="connsiteY156" fmla="*/ 80480 h 122413"/>
                <a:gd name="connsiteX157" fmla="*/ 64309 w 154051"/>
                <a:gd name="connsiteY157" fmla="*/ 79752 h 122413"/>
                <a:gd name="connsiteX158" fmla="*/ 68150 w 154051"/>
                <a:gd name="connsiteY158" fmla="*/ 80104 h 122413"/>
                <a:gd name="connsiteX159" fmla="*/ 69276 w 154051"/>
                <a:gd name="connsiteY159" fmla="*/ 79901 h 122413"/>
                <a:gd name="connsiteX160" fmla="*/ 70301 w 154051"/>
                <a:gd name="connsiteY160" fmla="*/ 79275 h 122413"/>
                <a:gd name="connsiteX161" fmla="*/ 73407 w 154051"/>
                <a:gd name="connsiteY161" fmla="*/ 74331 h 122413"/>
                <a:gd name="connsiteX162" fmla="*/ 73313 w 154051"/>
                <a:gd name="connsiteY162" fmla="*/ 73235 h 122413"/>
                <a:gd name="connsiteX163" fmla="*/ 73642 w 154051"/>
                <a:gd name="connsiteY163" fmla="*/ 71819 h 122413"/>
                <a:gd name="connsiteX164" fmla="*/ 76998 w 154051"/>
                <a:gd name="connsiteY164" fmla="*/ 71295 h 122413"/>
                <a:gd name="connsiteX165" fmla="*/ 78492 w 154051"/>
                <a:gd name="connsiteY165" fmla="*/ 73212 h 122413"/>
                <a:gd name="connsiteX166" fmla="*/ 78187 w 154051"/>
                <a:gd name="connsiteY166" fmla="*/ 76278 h 122413"/>
                <a:gd name="connsiteX167" fmla="*/ 78375 w 154051"/>
                <a:gd name="connsiteY167" fmla="*/ 80190 h 122413"/>
                <a:gd name="connsiteX168" fmla="*/ 80409 w 154051"/>
                <a:gd name="connsiteY168" fmla="*/ 81254 h 122413"/>
                <a:gd name="connsiteX169" fmla="*/ 81199 w 154051"/>
                <a:gd name="connsiteY169" fmla="*/ 81411 h 122413"/>
                <a:gd name="connsiteX170" fmla="*/ 82052 w 154051"/>
                <a:gd name="connsiteY170" fmla="*/ 78524 h 122413"/>
                <a:gd name="connsiteX171" fmla="*/ 82647 w 154051"/>
                <a:gd name="connsiteY171" fmla="*/ 77116 h 122413"/>
                <a:gd name="connsiteX172" fmla="*/ 83453 w 154051"/>
                <a:gd name="connsiteY172" fmla="*/ 76326 h 122413"/>
                <a:gd name="connsiteX173" fmla="*/ 83726 w 154051"/>
                <a:gd name="connsiteY173" fmla="*/ 73681 h 122413"/>
                <a:gd name="connsiteX174" fmla="*/ 83249 w 154051"/>
                <a:gd name="connsiteY174" fmla="*/ 72062 h 122413"/>
                <a:gd name="connsiteX175" fmla="*/ 82232 w 154051"/>
                <a:gd name="connsiteY175" fmla="*/ 70849 h 122413"/>
                <a:gd name="connsiteX176" fmla="*/ 86034 w 154051"/>
                <a:gd name="connsiteY176" fmla="*/ 67563 h 122413"/>
                <a:gd name="connsiteX177" fmla="*/ 89969 w 154051"/>
                <a:gd name="connsiteY177" fmla="*/ 64950 h 122413"/>
                <a:gd name="connsiteX178" fmla="*/ 92262 w 154051"/>
                <a:gd name="connsiteY178" fmla="*/ 64809 h 122413"/>
                <a:gd name="connsiteX179" fmla="*/ 94562 w 154051"/>
                <a:gd name="connsiteY179" fmla="*/ 65451 h 122413"/>
                <a:gd name="connsiteX180" fmla="*/ 96705 w 154051"/>
                <a:gd name="connsiteY180" fmla="*/ 66327 h 122413"/>
                <a:gd name="connsiteX181" fmla="*/ 97863 w 154051"/>
                <a:gd name="connsiteY181" fmla="*/ 67086 h 122413"/>
                <a:gd name="connsiteX182" fmla="*/ 98513 w 154051"/>
                <a:gd name="connsiteY182" fmla="*/ 68307 h 122413"/>
                <a:gd name="connsiteX183" fmla="*/ 97073 w 154051"/>
                <a:gd name="connsiteY183" fmla="*/ 71209 h 122413"/>
                <a:gd name="connsiteX184" fmla="*/ 96674 w 154051"/>
                <a:gd name="connsiteY184" fmla="*/ 72789 h 122413"/>
                <a:gd name="connsiteX185" fmla="*/ 97660 w 154051"/>
                <a:gd name="connsiteY185" fmla="*/ 78015 h 122413"/>
                <a:gd name="connsiteX186" fmla="*/ 54592 w 154051"/>
                <a:gd name="connsiteY186" fmla="*/ 78093 h 122413"/>
                <a:gd name="connsiteX187" fmla="*/ 54216 w 154051"/>
                <a:gd name="connsiteY187" fmla="*/ 78790 h 122413"/>
                <a:gd name="connsiteX188" fmla="*/ 52824 w 154051"/>
                <a:gd name="connsiteY188" fmla="*/ 78062 h 122413"/>
                <a:gd name="connsiteX189" fmla="*/ 52675 w 154051"/>
                <a:gd name="connsiteY189" fmla="*/ 75543 h 122413"/>
                <a:gd name="connsiteX190" fmla="*/ 53199 w 154051"/>
                <a:gd name="connsiteY190" fmla="*/ 73274 h 122413"/>
                <a:gd name="connsiteX191" fmla="*/ 52581 w 154051"/>
                <a:gd name="connsiteY191" fmla="*/ 71240 h 122413"/>
                <a:gd name="connsiteX192" fmla="*/ 53262 w 154051"/>
                <a:gd name="connsiteY192" fmla="*/ 69934 h 122413"/>
                <a:gd name="connsiteX193" fmla="*/ 55218 w 154051"/>
                <a:gd name="connsiteY193" fmla="*/ 72977 h 122413"/>
                <a:gd name="connsiteX194" fmla="*/ 55773 w 154051"/>
                <a:gd name="connsiteY194" fmla="*/ 74409 h 122413"/>
                <a:gd name="connsiteX195" fmla="*/ 55014 w 154051"/>
                <a:gd name="connsiteY195" fmla="*/ 76114 h 122413"/>
                <a:gd name="connsiteX196" fmla="*/ 54592 w 154051"/>
                <a:gd name="connsiteY196" fmla="*/ 78093 h 122413"/>
                <a:gd name="connsiteX197" fmla="*/ 99788 w 154051"/>
                <a:gd name="connsiteY197" fmla="*/ 85338 h 122413"/>
                <a:gd name="connsiteX198" fmla="*/ 97722 w 154051"/>
                <a:gd name="connsiteY198" fmla="*/ 86989 h 122413"/>
                <a:gd name="connsiteX199" fmla="*/ 97269 w 154051"/>
                <a:gd name="connsiteY199" fmla="*/ 86903 h 122413"/>
                <a:gd name="connsiteX200" fmla="*/ 96596 w 154051"/>
                <a:gd name="connsiteY200" fmla="*/ 84642 h 122413"/>
                <a:gd name="connsiteX201" fmla="*/ 97691 w 154051"/>
                <a:gd name="connsiteY201" fmla="*/ 83265 h 122413"/>
                <a:gd name="connsiteX202" fmla="*/ 98333 w 154051"/>
                <a:gd name="connsiteY202" fmla="*/ 82099 h 122413"/>
                <a:gd name="connsiteX203" fmla="*/ 98794 w 154051"/>
                <a:gd name="connsiteY203" fmla="*/ 82131 h 122413"/>
                <a:gd name="connsiteX204" fmla="*/ 99420 w 154051"/>
                <a:gd name="connsiteY204" fmla="*/ 83398 h 122413"/>
                <a:gd name="connsiteX205" fmla="*/ 99788 w 154051"/>
                <a:gd name="connsiteY205" fmla="*/ 85338 h 122413"/>
                <a:gd name="connsiteX206" fmla="*/ 55421 w 154051"/>
                <a:gd name="connsiteY206" fmla="*/ 84830 h 122413"/>
                <a:gd name="connsiteX207" fmla="*/ 56336 w 154051"/>
                <a:gd name="connsiteY207" fmla="*/ 86848 h 122413"/>
                <a:gd name="connsiteX208" fmla="*/ 57463 w 154051"/>
                <a:gd name="connsiteY208" fmla="*/ 91151 h 122413"/>
                <a:gd name="connsiteX209" fmla="*/ 59247 w 154051"/>
                <a:gd name="connsiteY209" fmla="*/ 95955 h 122413"/>
                <a:gd name="connsiteX210" fmla="*/ 58504 w 154051"/>
                <a:gd name="connsiteY210" fmla="*/ 97957 h 122413"/>
                <a:gd name="connsiteX211" fmla="*/ 59012 w 154051"/>
                <a:gd name="connsiteY211" fmla="*/ 100523 h 122413"/>
                <a:gd name="connsiteX212" fmla="*/ 58504 w 154051"/>
                <a:gd name="connsiteY212" fmla="*/ 103191 h 122413"/>
                <a:gd name="connsiteX213" fmla="*/ 54960 w 154051"/>
                <a:gd name="connsiteY213" fmla="*/ 106289 h 122413"/>
                <a:gd name="connsiteX214" fmla="*/ 50985 w 154051"/>
                <a:gd name="connsiteY214" fmla="*/ 106430 h 122413"/>
                <a:gd name="connsiteX215" fmla="*/ 46854 w 154051"/>
                <a:gd name="connsiteY215" fmla="*/ 104936 h 122413"/>
                <a:gd name="connsiteX216" fmla="*/ 41018 w 154051"/>
                <a:gd name="connsiteY216" fmla="*/ 102049 h 122413"/>
                <a:gd name="connsiteX217" fmla="*/ 40549 w 154051"/>
                <a:gd name="connsiteY217" fmla="*/ 100429 h 122413"/>
                <a:gd name="connsiteX218" fmla="*/ 39735 w 154051"/>
                <a:gd name="connsiteY218" fmla="*/ 99530 h 122413"/>
                <a:gd name="connsiteX219" fmla="*/ 38171 w 154051"/>
                <a:gd name="connsiteY219" fmla="*/ 94593 h 122413"/>
                <a:gd name="connsiteX220" fmla="*/ 38202 w 154051"/>
                <a:gd name="connsiteY220" fmla="*/ 88483 h 122413"/>
                <a:gd name="connsiteX221" fmla="*/ 41136 w 154051"/>
                <a:gd name="connsiteY221" fmla="*/ 87709 h 122413"/>
                <a:gd name="connsiteX222" fmla="*/ 47543 w 154051"/>
                <a:gd name="connsiteY222" fmla="*/ 84783 h 122413"/>
                <a:gd name="connsiteX223" fmla="*/ 49022 w 154051"/>
                <a:gd name="connsiteY223" fmla="*/ 85244 h 122413"/>
                <a:gd name="connsiteX224" fmla="*/ 50571 w 154051"/>
                <a:gd name="connsiteY224" fmla="*/ 86738 h 122413"/>
                <a:gd name="connsiteX225" fmla="*/ 52354 w 154051"/>
                <a:gd name="connsiteY225" fmla="*/ 86825 h 122413"/>
                <a:gd name="connsiteX226" fmla="*/ 54936 w 154051"/>
                <a:gd name="connsiteY226" fmla="*/ 84704 h 122413"/>
                <a:gd name="connsiteX227" fmla="*/ 55421 w 154051"/>
                <a:gd name="connsiteY227" fmla="*/ 84830 h 122413"/>
                <a:gd name="connsiteX228" fmla="*/ 152964 w 154051"/>
                <a:gd name="connsiteY228" fmla="*/ 107463 h 122413"/>
                <a:gd name="connsiteX229" fmla="*/ 152150 w 154051"/>
                <a:gd name="connsiteY229" fmla="*/ 108112 h 122413"/>
                <a:gd name="connsiteX230" fmla="*/ 148520 w 154051"/>
                <a:gd name="connsiteY230" fmla="*/ 107040 h 122413"/>
                <a:gd name="connsiteX231" fmla="*/ 144100 w 154051"/>
                <a:gd name="connsiteY231" fmla="*/ 104388 h 122413"/>
                <a:gd name="connsiteX232" fmla="*/ 144749 w 154051"/>
                <a:gd name="connsiteY232" fmla="*/ 99178 h 122413"/>
                <a:gd name="connsiteX233" fmla="*/ 145883 w 154051"/>
                <a:gd name="connsiteY233" fmla="*/ 96917 h 122413"/>
                <a:gd name="connsiteX234" fmla="*/ 153949 w 154051"/>
                <a:gd name="connsiteY234" fmla="*/ 102761 h 122413"/>
                <a:gd name="connsiteX235" fmla="*/ 154051 w 154051"/>
                <a:gd name="connsiteY235" fmla="*/ 104959 h 122413"/>
                <a:gd name="connsiteX236" fmla="*/ 152964 w 154051"/>
                <a:gd name="connsiteY236" fmla="*/ 107463 h 122413"/>
                <a:gd name="connsiteX237" fmla="*/ 57377 w 154051"/>
                <a:gd name="connsiteY237" fmla="*/ 117790 h 122413"/>
                <a:gd name="connsiteX238" fmla="*/ 56399 w 154051"/>
                <a:gd name="connsiteY238" fmla="*/ 118001 h 122413"/>
                <a:gd name="connsiteX239" fmla="*/ 55077 w 154051"/>
                <a:gd name="connsiteY239" fmla="*/ 114926 h 122413"/>
                <a:gd name="connsiteX240" fmla="*/ 54905 w 154051"/>
                <a:gd name="connsiteY240" fmla="*/ 113956 h 122413"/>
                <a:gd name="connsiteX241" fmla="*/ 56462 w 154051"/>
                <a:gd name="connsiteY241" fmla="*/ 111985 h 122413"/>
                <a:gd name="connsiteX242" fmla="*/ 57463 w 154051"/>
                <a:gd name="connsiteY242" fmla="*/ 109747 h 122413"/>
                <a:gd name="connsiteX243" fmla="*/ 60068 w 154051"/>
                <a:gd name="connsiteY243" fmla="*/ 106305 h 122413"/>
                <a:gd name="connsiteX244" fmla="*/ 61563 w 154051"/>
                <a:gd name="connsiteY244" fmla="*/ 102260 h 122413"/>
                <a:gd name="connsiteX245" fmla="*/ 62134 w 154051"/>
                <a:gd name="connsiteY245" fmla="*/ 102323 h 122413"/>
                <a:gd name="connsiteX246" fmla="*/ 61469 w 154051"/>
                <a:gd name="connsiteY246" fmla="*/ 105929 h 122413"/>
                <a:gd name="connsiteX247" fmla="*/ 58050 w 154051"/>
                <a:gd name="connsiteY247" fmla="*/ 115935 h 122413"/>
                <a:gd name="connsiteX248" fmla="*/ 57377 w 154051"/>
                <a:gd name="connsiteY248" fmla="*/ 117790 h 122413"/>
                <a:gd name="connsiteX249" fmla="*/ 42598 w 154051"/>
                <a:gd name="connsiteY249" fmla="*/ 112634 h 122413"/>
                <a:gd name="connsiteX250" fmla="*/ 40314 w 154051"/>
                <a:gd name="connsiteY250" fmla="*/ 113158 h 122413"/>
                <a:gd name="connsiteX251" fmla="*/ 39148 w 154051"/>
                <a:gd name="connsiteY251" fmla="*/ 112235 h 122413"/>
                <a:gd name="connsiteX252" fmla="*/ 37005 w 154051"/>
                <a:gd name="connsiteY252" fmla="*/ 111883 h 122413"/>
                <a:gd name="connsiteX253" fmla="*/ 36238 w 154051"/>
                <a:gd name="connsiteY253" fmla="*/ 106008 h 122413"/>
                <a:gd name="connsiteX254" fmla="*/ 36457 w 154051"/>
                <a:gd name="connsiteY254" fmla="*/ 105656 h 122413"/>
                <a:gd name="connsiteX255" fmla="*/ 37537 w 154051"/>
                <a:gd name="connsiteY255" fmla="*/ 106070 h 122413"/>
                <a:gd name="connsiteX256" fmla="*/ 41237 w 154051"/>
                <a:gd name="connsiteY256" fmla="*/ 108816 h 122413"/>
                <a:gd name="connsiteX257" fmla="*/ 42528 w 154051"/>
                <a:gd name="connsiteY257" fmla="*/ 111813 h 122413"/>
                <a:gd name="connsiteX258" fmla="*/ 42598 w 154051"/>
                <a:gd name="connsiteY258" fmla="*/ 112634 h 122413"/>
                <a:gd name="connsiteX259" fmla="*/ 97229 w 154051"/>
                <a:gd name="connsiteY259" fmla="*/ 109606 h 122413"/>
                <a:gd name="connsiteX260" fmla="*/ 96392 w 154051"/>
                <a:gd name="connsiteY260" fmla="*/ 110178 h 122413"/>
                <a:gd name="connsiteX261" fmla="*/ 93021 w 154051"/>
                <a:gd name="connsiteY261" fmla="*/ 109763 h 122413"/>
                <a:gd name="connsiteX262" fmla="*/ 89218 w 154051"/>
                <a:gd name="connsiteY262" fmla="*/ 112407 h 122413"/>
                <a:gd name="connsiteX263" fmla="*/ 87779 w 154051"/>
                <a:gd name="connsiteY263" fmla="*/ 111570 h 122413"/>
                <a:gd name="connsiteX264" fmla="*/ 88326 w 154051"/>
                <a:gd name="connsiteY264" fmla="*/ 109880 h 122413"/>
                <a:gd name="connsiteX265" fmla="*/ 88726 w 154051"/>
                <a:gd name="connsiteY265" fmla="*/ 109262 h 122413"/>
                <a:gd name="connsiteX266" fmla="*/ 90001 w 154051"/>
                <a:gd name="connsiteY266" fmla="*/ 108542 h 122413"/>
                <a:gd name="connsiteX267" fmla="*/ 90853 w 154051"/>
                <a:gd name="connsiteY267" fmla="*/ 107494 h 122413"/>
                <a:gd name="connsiteX268" fmla="*/ 91190 w 154051"/>
                <a:gd name="connsiteY268" fmla="*/ 105851 h 122413"/>
                <a:gd name="connsiteX269" fmla="*/ 91980 w 154051"/>
                <a:gd name="connsiteY269" fmla="*/ 106735 h 122413"/>
                <a:gd name="connsiteX270" fmla="*/ 94335 w 154051"/>
                <a:gd name="connsiteY270" fmla="*/ 107103 h 122413"/>
                <a:gd name="connsiteX271" fmla="*/ 95485 w 154051"/>
                <a:gd name="connsiteY271" fmla="*/ 107627 h 122413"/>
                <a:gd name="connsiteX272" fmla="*/ 96447 w 154051"/>
                <a:gd name="connsiteY272" fmla="*/ 108402 h 122413"/>
                <a:gd name="connsiteX273" fmla="*/ 97229 w 154051"/>
                <a:gd name="connsiteY273" fmla="*/ 109606 h 122413"/>
                <a:gd name="connsiteX274" fmla="*/ 51893 w 154051"/>
                <a:gd name="connsiteY274" fmla="*/ 114105 h 122413"/>
                <a:gd name="connsiteX275" fmla="*/ 50422 w 154051"/>
                <a:gd name="connsiteY275" fmla="*/ 114504 h 122413"/>
                <a:gd name="connsiteX276" fmla="*/ 48740 w 154051"/>
                <a:gd name="connsiteY276" fmla="*/ 113675 h 122413"/>
                <a:gd name="connsiteX277" fmla="*/ 45994 w 154051"/>
                <a:gd name="connsiteY277" fmla="*/ 110553 h 122413"/>
                <a:gd name="connsiteX278" fmla="*/ 45650 w 154051"/>
                <a:gd name="connsiteY278" fmla="*/ 109724 h 122413"/>
                <a:gd name="connsiteX279" fmla="*/ 47089 w 154051"/>
                <a:gd name="connsiteY279" fmla="*/ 110248 h 122413"/>
                <a:gd name="connsiteX280" fmla="*/ 48881 w 154051"/>
                <a:gd name="connsiteY280" fmla="*/ 111883 h 122413"/>
                <a:gd name="connsiteX281" fmla="*/ 50344 w 154051"/>
                <a:gd name="connsiteY281" fmla="*/ 112235 h 122413"/>
                <a:gd name="connsiteX282" fmla="*/ 52346 w 154051"/>
                <a:gd name="connsiteY282" fmla="*/ 113612 h 122413"/>
                <a:gd name="connsiteX283" fmla="*/ 51893 w 154051"/>
                <a:gd name="connsiteY283" fmla="*/ 114105 h 122413"/>
                <a:gd name="connsiteX284" fmla="*/ 71146 w 154051"/>
                <a:gd name="connsiteY284" fmla="*/ 112431 h 122413"/>
                <a:gd name="connsiteX285" fmla="*/ 75035 w 154051"/>
                <a:gd name="connsiteY285" fmla="*/ 114793 h 122413"/>
                <a:gd name="connsiteX286" fmla="*/ 77663 w 154051"/>
                <a:gd name="connsiteY286" fmla="*/ 114652 h 122413"/>
                <a:gd name="connsiteX287" fmla="*/ 79455 w 154051"/>
                <a:gd name="connsiteY287" fmla="*/ 115630 h 122413"/>
                <a:gd name="connsiteX288" fmla="*/ 79885 w 154051"/>
                <a:gd name="connsiteY288" fmla="*/ 117140 h 122413"/>
                <a:gd name="connsiteX289" fmla="*/ 80041 w 154051"/>
                <a:gd name="connsiteY289" fmla="*/ 120489 h 122413"/>
                <a:gd name="connsiteX290" fmla="*/ 78164 w 154051"/>
                <a:gd name="connsiteY290" fmla="*/ 121467 h 122413"/>
                <a:gd name="connsiteX291" fmla="*/ 76091 w 154051"/>
                <a:gd name="connsiteY291" fmla="*/ 121138 h 122413"/>
                <a:gd name="connsiteX292" fmla="*/ 73266 w 154051"/>
                <a:gd name="connsiteY292" fmla="*/ 122413 h 122413"/>
                <a:gd name="connsiteX293" fmla="*/ 64004 w 154051"/>
                <a:gd name="connsiteY293" fmla="*/ 116945 h 122413"/>
                <a:gd name="connsiteX294" fmla="*/ 64136 w 154051"/>
                <a:gd name="connsiteY294" fmla="*/ 112368 h 122413"/>
                <a:gd name="connsiteX295" fmla="*/ 64504 w 154051"/>
                <a:gd name="connsiteY295" fmla="*/ 110569 h 122413"/>
                <a:gd name="connsiteX296" fmla="*/ 68893 w 154051"/>
                <a:gd name="connsiteY296" fmla="*/ 110138 h 122413"/>
                <a:gd name="connsiteX297" fmla="*/ 71146 w 154051"/>
                <a:gd name="connsiteY297" fmla="*/ 112431 h 122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154051" h="122413">
                  <a:moveTo>
                    <a:pt x="35542" y="114950"/>
                  </a:moveTo>
                  <a:lnTo>
                    <a:pt x="35213" y="114950"/>
                  </a:lnTo>
                  <a:lnTo>
                    <a:pt x="33813" y="114613"/>
                  </a:lnTo>
                  <a:lnTo>
                    <a:pt x="32819" y="113807"/>
                  </a:lnTo>
                  <a:lnTo>
                    <a:pt x="30245" y="114379"/>
                  </a:lnTo>
                  <a:lnTo>
                    <a:pt x="26803" y="115677"/>
                  </a:lnTo>
                  <a:lnTo>
                    <a:pt x="24894" y="115615"/>
                  </a:lnTo>
                  <a:lnTo>
                    <a:pt x="23376" y="114222"/>
                  </a:lnTo>
                  <a:lnTo>
                    <a:pt x="17165" y="112235"/>
                  </a:lnTo>
                  <a:lnTo>
                    <a:pt x="16163" y="112071"/>
                  </a:lnTo>
                  <a:lnTo>
                    <a:pt x="12064" y="111993"/>
                  </a:lnTo>
                  <a:lnTo>
                    <a:pt x="12056" y="111993"/>
                  </a:lnTo>
                  <a:lnTo>
                    <a:pt x="11860" y="108847"/>
                  </a:lnTo>
                  <a:lnTo>
                    <a:pt x="11352" y="106571"/>
                  </a:lnTo>
                  <a:lnTo>
                    <a:pt x="9912" y="103176"/>
                  </a:lnTo>
                  <a:lnTo>
                    <a:pt x="12040" y="102354"/>
                  </a:lnTo>
                  <a:lnTo>
                    <a:pt x="11626" y="95704"/>
                  </a:lnTo>
                  <a:lnTo>
                    <a:pt x="10851" y="92254"/>
                  </a:lnTo>
                  <a:lnTo>
                    <a:pt x="4913" y="88694"/>
                  </a:lnTo>
                  <a:lnTo>
                    <a:pt x="235" y="85229"/>
                  </a:lnTo>
                  <a:lnTo>
                    <a:pt x="1314" y="73493"/>
                  </a:lnTo>
                  <a:lnTo>
                    <a:pt x="1776" y="70317"/>
                  </a:lnTo>
                  <a:lnTo>
                    <a:pt x="0" y="64137"/>
                  </a:lnTo>
                  <a:lnTo>
                    <a:pt x="188" y="56986"/>
                  </a:lnTo>
                  <a:lnTo>
                    <a:pt x="939" y="45658"/>
                  </a:lnTo>
                  <a:lnTo>
                    <a:pt x="2425" y="45212"/>
                  </a:lnTo>
                  <a:lnTo>
                    <a:pt x="3520" y="45266"/>
                  </a:lnTo>
                  <a:lnTo>
                    <a:pt x="7729" y="47308"/>
                  </a:lnTo>
                  <a:lnTo>
                    <a:pt x="9482" y="47512"/>
                  </a:lnTo>
                  <a:lnTo>
                    <a:pt x="10687" y="49335"/>
                  </a:lnTo>
                  <a:lnTo>
                    <a:pt x="12095" y="50086"/>
                  </a:lnTo>
                  <a:lnTo>
                    <a:pt x="13112" y="48153"/>
                  </a:lnTo>
                  <a:lnTo>
                    <a:pt x="13511" y="44844"/>
                  </a:lnTo>
                  <a:lnTo>
                    <a:pt x="16844" y="40549"/>
                  </a:lnTo>
                  <a:lnTo>
                    <a:pt x="19183" y="38961"/>
                  </a:lnTo>
                  <a:lnTo>
                    <a:pt x="20779" y="38202"/>
                  </a:lnTo>
                  <a:lnTo>
                    <a:pt x="22391" y="39939"/>
                  </a:lnTo>
                  <a:lnTo>
                    <a:pt x="23619" y="41887"/>
                  </a:lnTo>
                  <a:lnTo>
                    <a:pt x="23908" y="37623"/>
                  </a:lnTo>
                  <a:lnTo>
                    <a:pt x="24902" y="29463"/>
                  </a:lnTo>
                  <a:lnTo>
                    <a:pt x="21733" y="28180"/>
                  </a:lnTo>
                  <a:lnTo>
                    <a:pt x="19144" y="29291"/>
                  </a:lnTo>
                  <a:lnTo>
                    <a:pt x="16586" y="34470"/>
                  </a:lnTo>
                  <a:lnTo>
                    <a:pt x="14301" y="40956"/>
                  </a:lnTo>
                  <a:lnTo>
                    <a:pt x="10593" y="41550"/>
                  </a:lnTo>
                  <a:lnTo>
                    <a:pt x="7636" y="43381"/>
                  </a:lnTo>
                  <a:lnTo>
                    <a:pt x="4968" y="41480"/>
                  </a:lnTo>
                  <a:lnTo>
                    <a:pt x="3247" y="39806"/>
                  </a:lnTo>
                  <a:lnTo>
                    <a:pt x="3207" y="37357"/>
                  </a:lnTo>
                  <a:lnTo>
                    <a:pt x="3599" y="35878"/>
                  </a:lnTo>
                  <a:lnTo>
                    <a:pt x="6736" y="30574"/>
                  </a:lnTo>
                  <a:lnTo>
                    <a:pt x="10945" y="25465"/>
                  </a:lnTo>
                  <a:lnTo>
                    <a:pt x="15185" y="25512"/>
                  </a:lnTo>
                  <a:lnTo>
                    <a:pt x="18276" y="23877"/>
                  </a:lnTo>
                  <a:lnTo>
                    <a:pt x="20122" y="23682"/>
                  </a:lnTo>
                  <a:lnTo>
                    <a:pt x="25888" y="24034"/>
                  </a:lnTo>
                  <a:lnTo>
                    <a:pt x="28845" y="22907"/>
                  </a:lnTo>
                  <a:lnTo>
                    <a:pt x="31497" y="20560"/>
                  </a:lnTo>
                  <a:lnTo>
                    <a:pt x="37224" y="10570"/>
                  </a:lnTo>
                  <a:lnTo>
                    <a:pt x="40455" y="6384"/>
                  </a:lnTo>
                  <a:lnTo>
                    <a:pt x="46972" y="4913"/>
                  </a:lnTo>
                  <a:lnTo>
                    <a:pt x="52996" y="63"/>
                  </a:lnTo>
                  <a:lnTo>
                    <a:pt x="54678" y="0"/>
                  </a:lnTo>
                  <a:lnTo>
                    <a:pt x="51846" y="3614"/>
                  </a:lnTo>
                  <a:lnTo>
                    <a:pt x="51392" y="5015"/>
                  </a:lnTo>
                  <a:lnTo>
                    <a:pt x="51048" y="7151"/>
                  </a:lnTo>
                  <a:lnTo>
                    <a:pt x="53074" y="11782"/>
                  </a:lnTo>
                  <a:lnTo>
                    <a:pt x="52644" y="14599"/>
                  </a:lnTo>
                  <a:lnTo>
                    <a:pt x="52792" y="20122"/>
                  </a:lnTo>
                  <a:lnTo>
                    <a:pt x="50876" y="22993"/>
                  </a:lnTo>
                  <a:lnTo>
                    <a:pt x="48716" y="29080"/>
                  </a:lnTo>
                  <a:lnTo>
                    <a:pt x="47786" y="29972"/>
                  </a:lnTo>
                  <a:lnTo>
                    <a:pt x="47582" y="37044"/>
                  </a:lnTo>
                  <a:lnTo>
                    <a:pt x="47793" y="38726"/>
                  </a:lnTo>
                  <a:lnTo>
                    <a:pt x="47480" y="45126"/>
                  </a:lnTo>
                  <a:lnTo>
                    <a:pt x="49694" y="47739"/>
                  </a:lnTo>
                  <a:lnTo>
                    <a:pt x="52034" y="49100"/>
                  </a:lnTo>
                  <a:lnTo>
                    <a:pt x="59841" y="49053"/>
                  </a:lnTo>
                  <a:lnTo>
                    <a:pt x="60655" y="50195"/>
                  </a:lnTo>
                  <a:lnTo>
                    <a:pt x="61610" y="52159"/>
                  </a:lnTo>
                  <a:lnTo>
                    <a:pt x="60913" y="55492"/>
                  </a:lnTo>
                  <a:lnTo>
                    <a:pt x="60076" y="58003"/>
                  </a:lnTo>
                  <a:lnTo>
                    <a:pt x="57815" y="60115"/>
                  </a:lnTo>
                  <a:lnTo>
                    <a:pt x="54913" y="61688"/>
                  </a:lnTo>
                  <a:lnTo>
                    <a:pt x="53105" y="61758"/>
                  </a:lnTo>
                  <a:lnTo>
                    <a:pt x="50649" y="58770"/>
                  </a:lnTo>
                  <a:lnTo>
                    <a:pt x="49483" y="59740"/>
                  </a:lnTo>
                  <a:lnTo>
                    <a:pt x="48278" y="61265"/>
                  </a:lnTo>
                  <a:lnTo>
                    <a:pt x="46252" y="69417"/>
                  </a:lnTo>
                  <a:lnTo>
                    <a:pt x="45290" y="74902"/>
                  </a:lnTo>
                  <a:lnTo>
                    <a:pt x="44773" y="75348"/>
                  </a:lnTo>
                  <a:lnTo>
                    <a:pt x="43631" y="74534"/>
                  </a:lnTo>
                  <a:lnTo>
                    <a:pt x="41660" y="74471"/>
                  </a:lnTo>
                  <a:lnTo>
                    <a:pt x="39164" y="75770"/>
                  </a:lnTo>
                  <a:lnTo>
                    <a:pt x="40447" y="76928"/>
                  </a:lnTo>
                  <a:lnTo>
                    <a:pt x="41801" y="78938"/>
                  </a:lnTo>
                  <a:lnTo>
                    <a:pt x="41261" y="79948"/>
                  </a:lnTo>
                  <a:lnTo>
                    <a:pt x="39062" y="81035"/>
                  </a:lnTo>
                  <a:lnTo>
                    <a:pt x="37114" y="83234"/>
                  </a:lnTo>
                  <a:lnTo>
                    <a:pt x="36301" y="84892"/>
                  </a:lnTo>
                  <a:lnTo>
                    <a:pt x="33852" y="86856"/>
                  </a:lnTo>
                  <a:lnTo>
                    <a:pt x="32303" y="89344"/>
                  </a:lnTo>
                  <a:lnTo>
                    <a:pt x="33062" y="92418"/>
                  </a:lnTo>
                  <a:lnTo>
                    <a:pt x="33383" y="95117"/>
                  </a:lnTo>
                  <a:lnTo>
                    <a:pt x="34055" y="98090"/>
                  </a:lnTo>
                  <a:lnTo>
                    <a:pt x="33445" y="100461"/>
                  </a:lnTo>
                  <a:lnTo>
                    <a:pt x="30402" y="103856"/>
                  </a:lnTo>
                  <a:lnTo>
                    <a:pt x="29283" y="106790"/>
                  </a:lnTo>
                  <a:lnTo>
                    <a:pt x="31888" y="106751"/>
                  </a:lnTo>
                  <a:lnTo>
                    <a:pt x="33492" y="107424"/>
                  </a:lnTo>
                  <a:lnTo>
                    <a:pt x="34431" y="108292"/>
                  </a:lnTo>
                  <a:lnTo>
                    <a:pt x="35401" y="109520"/>
                  </a:lnTo>
                  <a:lnTo>
                    <a:pt x="34806" y="111038"/>
                  </a:lnTo>
                  <a:lnTo>
                    <a:pt x="35542" y="114950"/>
                  </a:lnTo>
                  <a:close/>
                  <a:moveTo>
                    <a:pt x="64355" y="19715"/>
                  </a:moveTo>
                  <a:lnTo>
                    <a:pt x="63464" y="20662"/>
                  </a:lnTo>
                  <a:lnTo>
                    <a:pt x="60444" y="19324"/>
                  </a:lnTo>
                  <a:lnTo>
                    <a:pt x="61774" y="17446"/>
                  </a:lnTo>
                  <a:lnTo>
                    <a:pt x="65091" y="16578"/>
                  </a:lnTo>
                  <a:lnTo>
                    <a:pt x="67039" y="16867"/>
                  </a:lnTo>
                  <a:lnTo>
                    <a:pt x="64895" y="18729"/>
                  </a:lnTo>
                  <a:lnTo>
                    <a:pt x="64355" y="19715"/>
                  </a:lnTo>
                  <a:close/>
                  <a:moveTo>
                    <a:pt x="97660" y="78015"/>
                  </a:moveTo>
                  <a:lnTo>
                    <a:pt x="97715" y="81911"/>
                  </a:lnTo>
                  <a:lnTo>
                    <a:pt x="97144" y="83046"/>
                  </a:lnTo>
                  <a:lnTo>
                    <a:pt x="96306" y="83797"/>
                  </a:lnTo>
                  <a:lnTo>
                    <a:pt x="94116" y="84587"/>
                  </a:lnTo>
                  <a:lnTo>
                    <a:pt x="92215" y="85690"/>
                  </a:lnTo>
                  <a:lnTo>
                    <a:pt x="90517" y="87623"/>
                  </a:lnTo>
                  <a:lnTo>
                    <a:pt x="89891" y="90384"/>
                  </a:lnTo>
                  <a:lnTo>
                    <a:pt x="91213" y="92403"/>
                  </a:lnTo>
                  <a:lnTo>
                    <a:pt x="93623" y="93506"/>
                  </a:lnTo>
                  <a:lnTo>
                    <a:pt x="94241" y="97339"/>
                  </a:lnTo>
                  <a:lnTo>
                    <a:pt x="92254" y="99225"/>
                  </a:lnTo>
                  <a:lnTo>
                    <a:pt x="87153" y="101102"/>
                  </a:lnTo>
                  <a:lnTo>
                    <a:pt x="86621" y="105632"/>
                  </a:lnTo>
                  <a:lnTo>
                    <a:pt x="86785" y="109192"/>
                  </a:lnTo>
                  <a:lnTo>
                    <a:pt x="86691" y="111774"/>
                  </a:lnTo>
                  <a:lnTo>
                    <a:pt x="86285" y="115341"/>
                  </a:lnTo>
                  <a:lnTo>
                    <a:pt x="82162" y="116960"/>
                  </a:lnTo>
                  <a:lnTo>
                    <a:pt x="79494" y="111531"/>
                  </a:lnTo>
                  <a:lnTo>
                    <a:pt x="79470" y="109348"/>
                  </a:lnTo>
                  <a:lnTo>
                    <a:pt x="78672" y="106798"/>
                  </a:lnTo>
                  <a:lnTo>
                    <a:pt x="78524" y="104623"/>
                  </a:lnTo>
                  <a:lnTo>
                    <a:pt x="77577" y="101141"/>
                  </a:lnTo>
                  <a:lnTo>
                    <a:pt x="73673" y="100195"/>
                  </a:lnTo>
                  <a:lnTo>
                    <a:pt x="72155" y="100070"/>
                  </a:lnTo>
                  <a:lnTo>
                    <a:pt x="70035" y="100719"/>
                  </a:lnTo>
                  <a:lnTo>
                    <a:pt x="69511" y="100469"/>
                  </a:lnTo>
                  <a:lnTo>
                    <a:pt x="66969" y="95696"/>
                  </a:lnTo>
                  <a:lnTo>
                    <a:pt x="67391" y="90408"/>
                  </a:lnTo>
                  <a:lnTo>
                    <a:pt x="66037" y="87732"/>
                  </a:lnTo>
                  <a:lnTo>
                    <a:pt x="65850" y="86520"/>
                  </a:lnTo>
                  <a:lnTo>
                    <a:pt x="65881" y="85174"/>
                  </a:lnTo>
                  <a:lnTo>
                    <a:pt x="64762" y="84063"/>
                  </a:lnTo>
                  <a:lnTo>
                    <a:pt x="63417" y="83476"/>
                  </a:lnTo>
                  <a:lnTo>
                    <a:pt x="62760" y="80480"/>
                  </a:lnTo>
                  <a:lnTo>
                    <a:pt x="64309" y="79752"/>
                  </a:lnTo>
                  <a:lnTo>
                    <a:pt x="68150" y="80104"/>
                  </a:lnTo>
                  <a:lnTo>
                    <a:pt x="69276" y="79901"/>
                  </a:lnTo>
                  <a:lnTo>
                    <a:pt x="70301" y="79275"/>
                  </a:lnTo>
                  <a:lnTo>
                    <a:pt x="73407" y="74331"/>
                  </a:lnTo>
                  <a:lnTo>
                    <a:pt x="73313" y="73235"/>
                  </a:lnTo>
                  <a:lnTo>
                    <a:pt x="73642" y="71819"/>
                  </a:lnTo>
                  <a:lnTo>
                    <a:pt x="76998" y="71295"/>
                  </a:lnTo>
                  <a:lnTo>
                    <a:pt x="78492" y="73212"/>
                  </a:lnTo>
                  <a:lnTo>
                    <a:pt x="78187" y="76278"/>
                  </a:lnTo>
                  <a:lnTo>
                    <a:pt x="78375" y="80190"/>
                  </a:lnTo>
                  <a:lnTo>
                    <a:pt x="80409" y="81254"/>
                  </a:lnTo>
                  <a:lnTo>
                    <a:pt x="81199" y="81411"/>
                  </a:lnTo>
                  <a:lnTo>
                    <a:pt x="82052" y="78524"/>
                  </a:lnTo>
                  <a:lnTo>
                    <a:pt x="82647" y="77116"/>
                  </a:lnTo>
                  <a:lnTo>
                    <a:pt x="83453" y="76326"/>
                  </a:lnTo>
                  <a:lnTo>
                    <a:pt x="83726" y="73681"/>
                  </a:lnTo>
                  <a:lnTo>
                    <a:pt x="83249" y="72062"/>
                  </a:lnTo>
                  <a:lnTo>
                    <a:pt x="82232" y="70849"/>
                  </a:lnTo>
                  <a:lnTo>
                    <a:pt x="86034" y="67563"/>
                  </a:lnTo>
                  <a:lnTo>
                    <a:pt x="89969" y="64950"/>
                  </a:lnTo>
                  <a:lnTo>
                    <a:pt x="92262" y="64809"/>
                  </a:lnTo>
                  <a:lnTo>
                    <a:pt x="94562" y="65451"/>
                  </a:lnTo>
                  <a:lnTo>
                    <a:pt x="96705" y="66327"/>
                  </a:lnTo>
                  <a:lnTo>
                    <a:pt x="97863" y="67086"/>
                  </a:lnTo>
                  <a:lnTo>
                    <a:pt x="98513" y="68307"/>
                  </a:lnTo>
                  <a:lnTo>
                    <a:pt x="97073" y="71209"/>
                  </a:lnTo>
                  <a:lnTo>
                    <a:pt x="96674" y="72789"/>
                  </a:lnTo>
                  <a:lnTo>
                    <a:pt x="97660" y="78015"/>
                  </a:lnTo>
                  <a:close/>
                  <a:moveTo>
                    <a:pt x="54592" y="78093"/>
                  </a:moveTo>
                  <a:lnTo>
                    <a:pt x="54216" y="78790"/>
                  </a:lnTo>
                  <a:lnTo>
                    <a:pt x="52824" y="78062"/>
                  </a:lnTo>
                  <a:lnTo>
                    <a:pt x="52675" y="75543"/>
                  </a:lnTo>
                  <a:lnTo>
                    <a:pt x="53199" y="73274"/>
                  </a:lnTo>
                  <a:lnTo>
                    <a:pt x="52581" y="71240"/>
                  </a:lnTo>
                  <a:lnTo>
                    <a:pt x="53262" y="69934"/>
                  </a:lnTo>
                  <a:lnTo>
                    <a:pt x="55218" y="72977"/>
                  </a:lnTo>
                  <a:lnTo>
                    <a:pt x="55773" y="74409"/>
                  </a:lnTo>
                  <a:lnTo>
                    <a:pt x="55014" y="76114"/>
                  </a:lnTo>
                  <a:lnTo>
                    <a:pt x="54592" y="78093"/>
                  </a:lnTo>
                  <a:close/>
                  <a:moveTo>
                    <a:pt x="99788" y="85338"/>
                  </a:moveTo>
                  <a:lnTo>
                    <a:pt x="97722" y="86989"/>
                  </a:lnTo>
                  <a:lnTo>
                    <a:pt x="97269" y="86903"/>
                  </a:lnTo>
                  <a:lnTo>
                    <a:pt x="96596" y="84642"/>
                  </a:lnTo>
                  <a:lnTo>
                    <a:pt x="97691" y="83265"/>
                  </a:lnTo>
                  <a:lnTo>
                    <a:pt x="98333" y="82099"/>
                  </a:lnTo>
                  <a:lnTo>
                    <a:pt x="98794" y="82131"/>
                  </a:lnTo>
                  <a:lnTo>
                    <a:pt x="99420" y="83398"/>
                  </a:lnTo>
                  <a:lnTo>
                    <a:pt x="99788" y="85338"/>
                  </a:lnTo>
                  <a:close/>
                  <a:moveTo>
                    <a:pt x="55421" y="84830"/>
                  </a:moveTo>
                  <a:lnTo>
                    <a:pt x="56336" y="86848"/>
                  </a:lnTo>
                  <a:lnTo>
                    <a:pt x="57463" y="91151"/>
                  </a:lnTo>
                  <a:lnTo>
                    <a:pt x="59247" y="95955"/>
                  </a:lnTo>
                  <a:lnTo>
                    <a:pt x="58504" y="97957"/>
                  </a:lnTo>
                  <a:lnTo>
                    <a:pt x="59012" y="100523"/>
                  </a:lnTo>
                  <a:lnTo>
                    <a:pt x="58504" y="103191"/>
                  </a:lnTo>
                  <a:lnTo>
                    <a:pt x="54960" y="106289"/>
                  </a:lnTo>
                  <a:lnTo>
                    <a:pt x="50985" y="106430"/>
                  </a:lnTo>
                  <a:lnTo>
                    <a:pt x="46854" y="104936"/>
                  </a:lnTo>
                  <a:lnTo>
                    <a:pt x="41018" y="102049"/>
                  </a:lnTo>
                  <a:lnTo>
                    <a:pt x="40549" y="100429"/>
                  </a:lnTo>
                  <a:lnTo>
                    <a:pt x="39735" y="99530"/>
                  </a:lnTo>
                  <a:lnTo>
                    <a:pt x="38171" y="94593"/>
                  </a:lnTo>
                  <a:lnTo>
                    <a:pt x="38202" y="88483"/>
                  </a:lnTo>
                  <a:lnTo>
                    <a:pt x="41136" y="87709"/>
                  </a:lnTo>
                  <a:lnTo>
                    <a:pt x="47543" y="84783"/>
                  </a:lnTo>
                  <a:lnTo>
                    <a:pt x="49022" y="85244"/>
                  </a:lnTo>
                  <a:lnTo>
                    <a:pt x="50571" y="86738"/>
                  </a:lnTo>
                  <a:lnTo>
                    <a:pt x="52354" y="86825"/>
                  </a:lnTo>
                  <a:lnTo>
                    <a:pt x="54936" y="84704"/>
                  </a:lnTo>
                  <a:lnTo>
                    <a:pt x="55421" y="84830"/>
                  </a:lnTo>
                  <a:close/>
                  <a:moveTo>
                    <a:pt x="152964" y="107463"/>
                  </a:moveTo>
                  <a:lnTo>
                    <a:pt x="152150" y="108112"/>
                  </a:lnTo>
                  <a:lnTo>
                    <a:pt x="148520" y="107040"/>
                  </a:lnTo>
                  <a:lnTo>
                    <a:pt x="144100" y="104388"/>
                  </a:lnTo>
                  <a:lnTo>
                    <a:pt x="144749" y="99178"/>
                  </a:lnTo>
                  <a:lnTo>
                    <a:pt x="145883" y="96917"/>
                  </a:lnTo>
                  <a:lnTo>
                    <a:pt x="153949" y="102761"/>
                  </a:lnTo>
                  <a:lnTo>
                    <a:pt x="154051" y="104959"/>
                  </a:lnTo>
                  <a:lnTo>
                    <a:pt x="152964" y="107463"/>
                  </a:lnTo>
                  <a:close/>
                  <a:moveTo>
                    <a:pt x="57377" y="117790"/>
                  </a:moveTo>
                  <a:lnTo>
                    <a:pt x="56399" y="118001"/>
                  </a:lnTo>
                  <a:lnTo>
                    <a:pt x="55077" y="114926"/>
                  </a:lnTo>
                  <a:lnTo>
                    <a:pt x="54905" y="113956"/>
                  </a:lnTo>
                  <a:lnTo>
                    <a:pt x="56462" y="111985"/>
                  </a:lnTo>
                  <a:lnTo>
                    <a:pt x="57463" y="109747"/>
                  </a:lnTo>
                  <a:lnTo>
                    <a:pt x="60068" y="106305"/>
                  </a:lnTo>
                  <a:lnTo>
                    <a:pt x="61563" y="102260"/>
                  </a:lnTo>
                  <a:lnTo>
                    <a:pt x="62134" y="102323"/>
                  </a:lnTo>
                  <a:lnTo>
                    <a:pt x="61469" y="105929"/>
                  </a:lnTo>
                  <a:lnTo>
                    <a:pt x="58050" y="115935"/>
                  </a:lnTo>
                  <a:lnTo>
                    <a:pt x="57377" y="117790"/>
                  </a:lnTo>
                  <a:close/>
                  <a:moveTo>
                    <a:pt x="42598" y="112634"/>
                  </a:moveTo>
                  <a:lnTo>
                    <a:pt x="40314" y="113158"/>
                  </a:lnTo>
                  <a:lnTo>
                    <a:pt x="39148" y="112235"/>
                  </a:lnTo>
                  <a:lnTo>
                    <a:pt x="37005" y="111883"/>
                  </a:lnTo>
                  <a:lnTo>
                    <a:pt x="36238" y="106008"/>
                  </a:lnTo>
                  <a:lnTo>
                    <a:pt x="36457" y="105656"/>
                  </a:lnTo>
                  <a:lnTo>
                    <a:pt x="37537" y="106070"/>
                  </a:lnTo>
                  <a:lnTo>
                    <a:pt x="41237" y="108816"/>
                  </a:lnTo>
                  <a:lnTo>
                    <a:pt x="42528" y="111813"/>
                  </a:lnTo>
                  <a:lnTo>
                    <a:pt x="42598" y="112634"/>
                  </a:lnTo>
                  <a:close/>
                  <a:moveTo>
                    <a:pt x="97229" y="109606"/>
                  </a:moveTo>
                  <a:lnTo>
                    <a:pt x="96392" y="110178"/>
                  </a:lnTo>
                  <a:lnTo>
                    <a:pt x="93021" y="109763"/>
                  </a:lnTo>
                  <a:lnTo>
                    <a:pt x="89218" y="112407"/>
                  </a:lnTo>
                  <a:lnTo>
                    <a:pt x="87779" y="111570"/>
                  </a:lnTo>
                  <a:lnTo>
                    <a:pt x="88326" y="109880"/>
                  </a:lnTo>
                  <a:lnTo>
                    <a:pt x="88726" y="109262"/>
                  </a:lnTo>
                  <a:lnTo>
                    <a:pt x="90001" y="108542"/>
                  </a:lnTo>
                  <a:lnTo>
                    <a:pt x="90853" y="107494"/>
                  </a:lnTo>
                  <a:lnTo>
                    <a:pt x="91190" y="105851"/>
                  </a:lnTo>
                  <a:lnTo>
                    <a:pt x="91980" y="106735"/>
                  </a:lnTo>
                  <a:lnTo>
                    <a:pt x="94335" y="107103"/>
                  </a:lnTo>
                  <a:lnTo>
                    <a:pt x="95485" y="107627"/>
                  </a:lnTo>
                  <a:lnTo>
                    <a:pt x="96447" y="108402"/>
                  </a:lnTo>
                  <a:lnTo>
                    <a:pt x="97229" y="109606"/>
                  </a:lnTo>
                  <a:close/>
                  <a:moveTo>
                    <a:pt x="51893" y="114105"/>
                  </a:moveTo>
                  <a:lnTo>
                    <a:pt x="50422" y="114504"/>
                  </a:lnTo>
                  <a:lnTo>
                    <a:pt x="48740" y="113675"/>
                  </a:lnTo>
                  <a:lnTo>
                    <a:pt x="45994" y="110553"/>
                  </a:lnTo>
                  <a:lnTo>
                    <a:pt x="45650" y="109724"/>
                  </a:lnTo>
                  <a:lnTo>
                    <a:pt x="47089" y="110248"/>
                  </a:lnTo>
                  <a:lnTo>
                    <a:pt x="48881" y="111883"/>
                  </a:lnTo>
                  <a:lnTo>
                    <a:pt x="50344" y="112235"/>
                  </a:lnTo>
                  <a:lnTo>
                    <a:pt x="52346" y="113612"/>
                  </a:lnTo>
                  <a:lnTo>
                    <a:pt x="51893" y="114105"/>
                  </a:lnTo>
                  <a:close/>
                  <a:moveTo>
                    <a:pt x="71146" y="112431"/>
                  </a:moveTo>
                  <a:lnTo>
                    <a:pt x="75035" y="114793"/>
                  </a:lnTo>
                  <a:lnTo>
                    <a:pt x="77663" y="114652"/>
                  </a:lnTo>
                  <a:lnTo>
                    <a:pt x="79455" y="115630"/>
                  </a:lnTo>
                  <a:lnTo>
                    <a:pt x="79885" y="117140"/>
                  </a:lnTo>
                  <a:lnTo>
                    <a:pt x="80041" y="120489"/>
                  </a:lnTo>
                  <a:lnTo>
                    <a:pt x="78164" y="121467"/>
                  </a:lnTo>
                  <a:lnTo>
                    <a:pt x="76091" y="121138"/>
                  </a:lnTo>
                  <a:lnTo>
                    <a:pt x="73266" y="122413"/>
                  </a:lnTo>
                  <a:lnTo>
                    <a:pt x="64004" y="116945"/>
                  </a:lnTo>
                  <a:lnTo>
                    <a:pt x="64136" y="112368"/>
                  </a:lnTo>
                  <a:lnTo>
                    <a:pt x="64504" y="110569"/>
                  </a:lnTo>
                  <a:lnTo>
                    <a:pt x="68893" y="110138"/>
                  </a:lnTo>
                  <a:lnTo>
                    <a:pt x="71146" y="11243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2" name="Freeform: Shape 631">
              <a:extLst>
                <a:ext uri="{FF2B5EF4-FFF2-40B4-BE49-F238E27FC236}">
                  <a16:creationId xmlns:a16="http://schemas.microsoft.com/office/drawing/2014/main" id="{74A8C567-F016-9B51-4872-0A87DCF8988B}"/>
                </a:ext>
              </a:extLst>
            </p:cNvPr>
            <p:cNvSpPr>
              <a:spLocks/>
            </p:cNvSpPr>
            <p:nvPr/>
          </p:nvSpPr>
          <p:spPr>
            <a:xfrm>
              <a:off x="5900995" y="4303318"/>
              <a:ext cx="5053" cy="9184"/>
            </a:xfrm>
            <a:custGeom>
              <a:avLst/>
              <a:gdLst>
                <a:gd name="connsiteX0" fmla="*/ 4381 w 5053"/>
                <a:gd name="connsiteY0" fmla="*/ 8692 h 9184"/>
                <a:gd name="connsiteX1" fmla="*/ 2324 w 5053"/>
                <a:gd name="connsiteY1" fmla="*/ 9185 h 9184"/>
                <a:gd name="connsiteX2" fmla="*/ 1439 w 5053"/>
                <a:gd name="connsiteY2" fmla="*/ 5281 h 9184"/>
                <a:gd name="connsiteX3" fmla="*/ 0 w 5053"/>
                <a:gd name="connsiteY3" fmla="*/ 2441 h 9184"/>
                <a:gd name="connsiteX4" fmla="*/ 250 w 5053"/>
                <a:gd name="connsiteY4" fmla="*/ 673 h 9184"/>
                <a:gd name="connsiteX5" fmla="*/ 509 w 5053"/>
                <a:gd name="connsiteY5" fmla="*/ 0 h 9184"/>
                <a:gd name="connsiteX6" fmla="*/ 3536 w 5053"/>
                <a:gd name="connsiteY6" fmla="*/ 1088 h 9184"/>
                <a:gd name="connsiteX7" fmla="*/ 4483 w 5053"/>
                <a:gd name="connsiteY7" fmla="*/ 2410 h 9184"/>
                <a:gd name="connsiteX8" fmla="*/ 5054 w 5053"/>
                <a:gd name="connsiteY8" fmla="*/ 5883 h 9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53" h="9184">
                  <a:moveTo>
                    <a:pt x="4381" y="8692"/>
                  </a:moveTo>
                  <a:lnTo>
                    <a:pt x="2324" y="9185"/>
                  </a:lnTo>
                  <a:lnTo>
                    <a:pt x="1439" y="5281"/>
                  </a:lnTo>
                  <a:lnTo>
                    <a:pt x="0" y="2441"/>
                  </a:lnTo>
                  <a:lnTo>
                    <a:pt x="250" y="673"/>
                  </a:lnTo>
                  <a:lnTo>
                    <a:pt x="509" y="0"/>
                  </a:lnTo>
                  <a:lnTo>
                    <a:pt x="3536" y="1088"/>
                  </a:lnTo>
                  <a:lnTo>
                    <a:pt x="4483" y="2410"/>
                  </a:lnTo>
                  <a:lnTo>
                    <a:pt x="5054" y="588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3" name="Freeform: Shape 632">
              <a:extLst>
                <a:ext uri="{FF2B5EF4-FFF2-40B4-BE49-F238E27FC236}">
                  <a16:creationId xmlns:a16="http://schemas.microsoft.com/office/drawing/2014/main" id="{0ABA9828-8A76-F83F-4444-8E8C3D3EEBED}"/>
                </a:ext>
              </a:extLst>
            </p:cNvPr>
            <p:cNvSpPr>
              <a:spLocks/>
            </p:cNvSpPr>
            <p:nvPr/>
          </p:nvSpPr>
          <p:spPr>
            <a:xfrm>
              <a:off x="5670031" y="4205181"/>
              <a:ext cx="80393" cy="52526"/>
            </a:xfrm>
            <a:custGeom>
              <a:avLst/>
              <a:gdLst>
                <a:gd name="connsiteX0" fmla="*/ 5101 w 80393"/>
                <a:gd name="connsiteY0" fmla="*/ 43279 h 52526"/>
                <a:gd name="connsiteX1" fmla="*/ 5195 w 80393"/>
                <a:gd name="connsiteY1" fmla="*/ 39492 h 52526"/>
                <a:gd name="connsiteX2" fmla="*/ 5782 w 80393"/>
                <a:gd name="connsiteY2" fmla="*/ 37951 h 52526"/>
                <a:gd name="connsiteX3" fmla="*/ 5242 w 80393"/>
                <a:gd name="connsiteY3" fmla="*/ 36332 h 52526"/>
                <a:gd name="connsiteX4" fmla="*/ 2809 w 80393"/>
                <a:gd name="connsiteY4" fmla="*/ 34611 h 52526"/>
                <a:gd name="connsiteX5" fmla="*/ 1322 w 80393"/>
                <a:gd name="connsiteY5" fmla="*/ 32389 h 52526"/>
                <a:gd name="connsiteX6" fmla="*/ 0 w 80393"/>
                <a:gd name="connsiteY6" fmla="*/ 30425 h 52526"/>
                <a:gd name="connsiteX7" fmla="*/ 297 w 80393"/>
                <a:gd name="connsiteY7" fmla="*/ 30144 h 52526"/>
                <a:gd name="connsiteX8" fmla="*/ 2942 w 80393"/>
                <a:gd name="connsiteY8" fmla="*/ 30057 h 52526"/>
                <a:gd name="connsiteX9" fmla="*/ 3873 w 80393"/>
                <a:gd name="connsiteY9" fmla="*/ 29330 h 52526"/>
                <a:gd name="connsiteX10" fmla="*/ 5649 w 80393"/>
                <a:gd name="connsiteY10" fmla="*/ 27319 h 52526"/>
                <a:gd name="connsiteX11" fmla="*/ 6001 w 80393"/>
                <a:gd name="connsiteY11" fmla="*/ 25700 h 52526"/>
                <a:gd name="connsiteX12" fmla="*/ 5860 w 80393"/>
                <a:gd name="connsiteY12" fmla="*/ 24472 h 52526"/>
                <a:gd name="connsiteX13" fmla="*/ 4702 w 80393"/>
                <a:gd name="connsiteY13" fmla="*/ 23009 h 52526"/>
                <a:gd name="connsiteX14" fmla="*/ 4248 w 80393"/>
                <a:gd name="connsiteY14" fmla="*/ 21460 h 52526"/>
                <a:gd name="connsiteX15" fmla="*/ 5672 w 80393"/>
                <a:gd name="connsiteY15" fmla="*/ 20114 h 52526"/>
                <a:gd name="connsiteX16" fmla="*/ 7542 w 80393"/>
                <a:gd name="connsiteY16" fmla="*/ 18143 h 52526"/>
                <a:gd name="connsiteX17" fmla="*/ 7800 w 80393"/>
                <a:gd name="connsiteY17" fmla="*/ 17384 h 52526"/>
                <a:gd name="connsiteX18" fmla="*/ 7761 w 80393"/>
                <a:gd name="connsiteY18" fmla="*/ 16632 h 52526"/>
                <a:gd name="connsiteX19" fmla="*/ 5578 w 80393"/>
                <a:gd name="connsiteY19" fmla="*/ 14559 h 52526"/>
                <a:gd name="connsiteX20" fmla="*/ 5429 w 80393"/>
                <a:gd name="connsiteY20" fmla="*/ 13659 h 52526"/>
                <a:gd name="connsiteX21" fmla="*/ 6447 w 80393"/>
                <a:gd name="connsiteY21" fmla="*/ 11406 h 52526"/>
                <a:gd name="connsiteX22" fmla="*/ 6345 w 80393"/>
                <a:gd name="connsiteY22" fmla="*/ 9912 h 52526"/>
                <a:gd name="connsiteX23" fmla="*/ 5336 w 80393"/>
                <a:gd name="connsiteY23" fmla="*/ 5242 h 52526"/>
                <a:gd name="connsiteX24" fmla="*/ 4858 w 80393"/>
                <a:gd name="connsiteY24" fmla="*/ 4545 h 52526"/>
                <a:gd name="connsiteX25" fmla="*/ 5828 w 80393"/>
                <a:gd name="connsiteY25" fmla="*/ 4154 h 52526"/>
                <a:gd name="connsiteX26" fmla="*/ 6470 w 80393"/>
                <a:gd name="connsiteY26" fmla="*/ 2762 h 52526"/>
                <a:gd name="connsiteX27" fmla="*/ 7315 w 80393"/>
                <a:gd name="connsiteY27" fmla="*/ 1518 h 52526"/>
                <a:gd name="connsiteX28" fmla="*/ 8442 w 80393"/>
                <a:gd name="connsiteY28" fmla="*/ 853 h 52526"/>
                <a:gd name="connsiteX29" fmla="*/ 9725 w 80393"/>
                <a:gd name="connsiteY29" fmla="*/ 430 h 52526"/>
                <a:gd name="connsiteX30" fmla="*/ 12267 w 80393"/>
                <a:gd name="connsiteY30" fmla="*/ 469 h 52526"/>
                <a:gd name="connsiteX31" fmla="*/ 15788 w 80393"/>
                <a:gd name="connsiteY31" fmla="*/ 1549 h 52526"/>
                <a:gd name="connsiteX32" fmla="*/ 16789 w 80393"/>
                <a:gd name="connsiteY32" fmla="*/ 1533 h 52526"/>
                <a:gd name="connsiteX33" fmla="*/ 20169 w 80393"/>
                <a:gd name="connsiteY33" fmla="*/ 547 h 52526"/>
                <a:gd name="connsiteX34" fmla="*/ 22970 w 80393"/>
                <a:gd name="connsiteY34" fmla="*/ 0 h 52526"/>
                <a:gd name="connsiteX35" fmla="*/ 25614 w 80393"/>
                <a:gd name="connsiteY35" fmla="*/ 626 h 52526"/>
                <a:gd name="connsiteX36" fmla="*/ 26686 w 80393"/>
                <a:gd name="connsiteY36" fmla="*/ 1471 h 52526"/>
                <a:gd name="connsiteX37" fmla="*/ 28861 w 80393"/>
                <a:gd name="connsiteY37" fmla="*/ 2808 h 52526"/>
                <a:gd name="connsiteX38" fmla="*/ 29956 w 80393"/>
                <a:gd name="connsiteY38" fmla="*/ 3207 h 52526"/>
                <a:gd name="connsiteX39" fmla="*/ 33398 w 80393"/>
                <a:gd name="connsiteY39" fmla="*/ 3184 h 52526"/>
                <a:gd name="connsiteX40" fmla="*/ 34345 w 80393"/>
                <a:gd name="connsiteY40" fmla="*/ 3317 h 52526"/>
                <a:gd name="connsiteX41" fmla="*/ 37232 w 80393"/>
                <a:gd name="connsiteY41" fmla="*/ 5523 h 52526"/>
                <a:gd name="connsiteX42" fmla="*/ 39665 w 80393"/>
                <a:gd name="connsiteY42" fmla="*/ 6407 h 52526"/>
                <a:gd name="connsiteX43" fmla="*/ 41081 w 80393"/>
                <a:gd name="connsiteY43" fmla="*/ 6446 h 52526"/>
                <a:gd name="connsiteX44" fmla="*/ 43616 w 80393"/>
                <a:gd name="connsiteY44" fmla="*/ 5594 h 52526"/>
                <a:gd name="connsiteX45" fmla="*/ 44875 w 80393"/>
                <a:gd name="connsiteY45" fmla="*/ 5617 h 52526"/>
                <a:gd name="connsiteX46" fmla="*/ 46315 w 80393"/>
                <a:gd name="connsiteY46" fmla="*/ 7518 h 52526"/>
                <a:gd name="connsiteX47" fmla="*/ 46596 w 80393"/>
                <a:gd name="connsiteY47" fmla="*/ 10217 h 52526"/>
                <a:gd name="connsiteX48" fmla="*/ 47801 w 80393"/>
                <a:gd name="connsiteY48" fmla="*/ 12674 h 52526"/>
                <a:gd name="connsiteX49" fmla="*/ 49648 w 80393"/>
                <a:gd name="connsiteY49" fmla="*/ 14246 h 52526"/>
                <a:gd name="connsiteX50" fmla="*/ 58746 w 80393"/>
                <a:gd name="connsiteY50" fmla="*/ 13589 h 52526"/>
                <a:gd name="connsiteX51" fmla="*/ 60772 w 80393"/>
                <a:gd name="connsiteY51" fmla="*/ 14880 h 52526"/>
                <a:gd name="connsiteX52" fmla="*/ 60084 w 80393"/>
                <a:gd name="connsiteY52" fmla="*/ 15944 h 52526"/>
                <a:gd name="connsiteX53" fmla="*/ 58793 w 80393"/>
                <a:gd name="connsiteY53" fmla="*/ 16515 h 52526"/>
                <a:gd name="connsiteX54" fmla="*/ 54467 w 80393"/>
                <a:gd name="connsiteY54" fmla="*/ 16265 h 52526"/>
                <a:gd name="connsiteX55" fmla="*/ 52581 w 80393"/>
                <a:gd name="connsiteY55" fmla="*/ 16390 h 52526"/>
                <a:gd name="connsiteX56" fmla="*/ 52198 w 80393"/>
                <a:gd name="connsiteY56" fmla="*/ 17454 h 52526"/>
                <a:gd name="connsiteX57" fmla="*/ 52190 w 80393"/>
                <a:gd name="connsiteY57" fmla="*/ 18440 h 52526"/>
                <a:gd name="connsiteX58" fmla="*/ 54717 w 80393"/>
                <a:gd name="connsiteY58" fmla="*/ 18674 h 52526"/>
                <a:gd name="connsiteX59" fmla="*/ 57197 w 80393"/>
                <a:gd name="connsiteY59" fmla="*/ 19167 h 52526"/>
                <a:gd name="connsiteX60" fmla="*/ 59732 w 80393"/>
                <a:gd name="connsiteY60" fmla="*/ 19965 h 52526"/>
                <a:gd name="connsiteX61" fmla="*/ 62298 w 80393"/>
                <a:gd name="connsiteY61" fmla="*/ 20505 h 52526"/>
                <a:gd name="connsiteX62" fmla="*/ 65193 w 80393"/>
                <a:gd name="connsiteY62" fmla="*/ 20857 h 52526"/>
                <a:gd name="connsiteX63" fmla="*/ 68048 w 80393"/>
                <a:gd name="connsiteY63" fmla="*/ 21428 h 52526"/>
                <a:gd name="connsiteX64" fmla="*/ 72805 w 80393"/>
                <a:gd name="connsiteY64" fmla="*/ 23361 h 52526"/>
                <a:gd name="connsiteX65" fmla="*/ 78054 w 80393"/>
                <a:gd name="connsiteY65" fmla="*/ 27742 h 52526"/>
                <a:gd name="connsiteX66" fmla="*/ 79463 w 80393"/>
                <a:gd name="connsiteY66" fmla="*/ 28743 h 52526"/>
                <a:gd name="connsiteX67" fmla="*/ 80394 w 80393"/>
                <a:gd name="connsiteY67" fmla="*/ 30112 h 52526"/>
                <a:gd name="connsiteX68" fmla="*/ 79948 w 80393"/>
                <a:gd name="connsiteY68" fmla="*/ 31810 h 52526"/>
                <a:gd name="connsiteX69" fmla="*/ 78070 w 80393"/>
                <a:gd name="connsiteY69" fmla="*/ 34579 h 52526"/>
                <a:gd name="connsiteX70" fmla="*/ 77006 w 80393"/>
                <a:gd name="connsiteY70" fmla="*/ 35464 h 52526"/>
                <a:gd name="connsiteX71" fmla="*/ 75457 w 80393"/>
                <a:gd name="connsiteY71" fmla="*/ 36011 h 52526"/>
                <a:gd name="connsiteX72" fmla="*/ 74393 w 80393"/>
                <a:gd name="connsiteY72" fmla="*/ 37138 h 52526"/>
                <a:gd name="connsiteX73" fmla="*/ 73368 w 80393"/>
                <a:gd name="connsiteY73" fmla="*/ 39070 h 52526"/>
                <a:gd name="connsiteX74" fmla="*/ 72742 w 80393"/>
                <a:gd name="connsiteY74" fmla="*/ 39234 h 52526"/>
                <a:gd name="connsiteX75" fmla="*/ 72007 w 80393"/>
                <a:gd name="connsiteY75" fmla="*/ 39156 h 52526"/>
                <a:gd name="connsiteX76" fmla="*/ 70747 w 80393"/>
                <a:gd name="connsiteY76" fmla="*/ 38061 h 52526"/>
                <a:gd name="connsiteX77" fmla="*/ 69848 w 80393"/>
                <a:gd name="connsiteY77" fmla="*/ 36379 h 52526"/>
                <a:gd name="connsiteX78" fmla="*/ 67305 w 80393"/>
                <a:gd name="connsiteY78" fmla="*/ 34799 h 52526"/>
                <a:gd name="connsiteX79" fmla="*/ 64293 w 80393"/>
                <a:gd name="connsiteY79" fmla="*/ 35002 h 52526"/>
                <a:gd name="connsiteX80" fmla="*/ 59849 w 80393"/>
                <a:gd name="connsiteY80" fmla="*/ 34071 h 52526"/>
                <a:gd name="connsiteX81" fmla="*/ 57166 w 80393"/>
                <a:gd name="connsiteY81" fmla="*/ 34517 h 52526"/>
                <a:gd name="connsiteX82" fmla="*/ 54475 w 80393"/>
                <a:gd name="connsiteY82" fmla="*/ 34626 h 52526"/>
                <a:gd name="connsiteX83" fmla="*/ 51729 w 80393"/>
                <a:gd name="connsiteY83" fmla="*/ 34149 h 52526"/>
                <a:gd name="connsiteX84" fmla="*/ 48959 w 80393"/>
                <a:gd name="connsiteY84" fmla="*/ 33985 h 52526"/>
                <a:gd name="connsiteX85" fmla="*/ 46197 w 80393"/>
                <a:gd name="connsiteY85" fmla="*/ 34579 h 52526"/>
                <a:gd name="connsiteX86" fmla="*/ 43522 w 80393"/>
                <a:gd name="connsiteY86" fmla="*/ 35589 h 52526"/>
                <a:gd name="connsiteX87" fmla="*/ 42536 w 80393"/>
                <a:gd name="connsiteY87" fmla="*/ 36238 h 52526"/>
                <a:gd name="connsiteX88" fmla="*/ 40815 w 80393"/>
                <a:gd name="connsiteY88" fmla="*/ 37810 h 52526"/>
                <a:gd name="connsiteX89" fmla="*/ 39900 w 80393"/>
                <a:gd name="connsiteY89" fmla="*/ 38397 h 52526"/>
                <a:gd name="connsiteX90" fmla="*/ 33383 w 80393"/>
                <a:gd name="connsiteY90" fmla="*/ 39187 h 52526"/>
                <a:gd name="connsiteX91" fmla="*/ 31513 w 80393"/>
                <a:gd name="connsiteY91" fmla="*/ 38030 h 52526"/>
                <a:gd name="connsiteX92" fmla="*/ 29768 w 80393"/>
                <a:gd name="connsiteY92" fmla="*/ 36449 h 52526"/>
                <a:gd name="connsiteX93" fmla="*/ 27265 w 80393"/>
                <a:gd name="connsiteY93" fmla="*/ 36238 h 52526"/>
                <a:gd name="connsiteX94" fmla="*/ 23627 w 80393"/>
                <a:gd name="connsiteY94" fmla="*/ 37459 h 52526"/>
                <a:gd name="connsiteX95" fmla="*/ 21358 w 80393"/>
                <a:gd name="connsiteY95" fmla="*/ 37905 h 52526"/>
                <a:gd name="connsiteX96" fmla="*/ 20435 w 80393"/>
                <a:gd name="connsiteY96" fmla="*/ 38421 h 52526"/>
                <a:gd name="connsiteX97" fmla="*/ 20161 w 80393"/>
                <a:gd name="connsiteY97" fmla="*/ 39023 h 52526"/>
                <a:gd name="connsiteX98" fmla="*/ 20153 w 80393"/>
                <a:gd name="connsiteY98" fmla="*/ 41229 h 52526"/>
                <a:gd name="connsiteX99" fmla="*/ 19645 w 80393"/>
                <a:gd name="connsiteY99" fmla="*/ 42567 h 52526"/>
                <a:gd name="connsiteX100" fmla="*/ 16101 w 80393"/>
                <a:gd name="connsiteY100" fmla="*/ 47621 h 52526"/>
                <a:gd name="connsiteX101" fmla="*/ 14106 w 80393"/>
                <a:gd name="connsiteY101" fmla="*/ 51189 h 52526"/>
                <a:gd name="connsiteX102" fmla="*/ 13284 w 80393"/>
                <a:gd name="connsiteY102" fmla="*/ 52284 h 52526"/>
                <a:gd name="connsiteX103" fmla="*/ 12330 w 80393"/>
                <a:gd name="connsiteY103" fmla="*/ 52526 h 52526"/>
                <a:gd name="connsiteX104" fmla="*/ 10585 w 80393"/>
                <a:gd name="connsiteY104" fmla="*/ 50477 h 52526"/>
                <a:gd name="connsiteX105" fmla="*/ 9474 w 80393"/>
                <a:gd name="connsiteY105" fmla="*/ 49741 h 52526"/>
                <a:gd name="connsiteX106" fmla="*/ 8097 w 80393"/>
                <a:gd name="connsiteY106" fmla="*/ 49366 h 52526"/>
                <a:gd name="connsiteX107" fmla="*/ 7510 w 80393"/>
                <a:gd name="connsiteY107" fmla="*/ 48278 h 52526"/>
                <a:gd name="connsiteX108" fmla="*/ 7534 w 80393"/>
                <a:gd name="connsiteY108" fmla="*/ 46729 h 52526"/>
                <a:gd name="connsiteX109" fmla="*/ 7174 w 80393"/>
                <a:gd name="connsiteY109" fmla="*/ 45227 h 52526"/>
                <a:gd name="connsiteX110" fmla="*/ 6321 w 80393"/>
                <a:gd name="connsiteY110" fmla="*/ 44046 h 5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80393" h="52526">
                  <a:moveTo>
                    <a:pt x="5101" y="43279"/>
                  </a:moveTo>
                  <a:lnTo>
                    <a:pt x="5195" y="39492"/>
                  </a:lnTo>
                  <a:lnTo>
                    <a:pt x="5782" y="37951"/>
                  </a:lnTo>
                  <a:lnTo>
                    <a:pt x="5242" y="36332"/>
                  </a:lnTo>
                  <a:lnTo>
                    <a:pt x="2809" y="34611"/>
                  </a:lnTo>
                  <a:lnTo>
                    <a:pt x="1322" y="32389"/>
                  </a:lnTo>
                  <a:lnTo>
                    <a:pt x="0" y="30425"/>
                  </a:lnTo>
                  <a:lnTo>
                    <a:pt x="297" y="30144"/>
                  </a:lnTo>
                  <a:lnTo>
                    <a:pt x="2942" y="30057"/>
                  </a:lnTo>
                  <a:lnTo>
                    <a:pt x="3873" y="29330"/>
                  </a:lnTo>
                  <a:lnTo>
                    <a:pt x="5649" y="27319"/>
                  </a:lnTo>
                  <a:lnTo>
                    <a:pt x="6001" y="25700"/>
                  </a:lnTo>
                  <a:lnTo>
                    <a:pt x="5860" y="24472"/>
                  </a:lnTo>
                  <a:lnTo>
                    <a:pt x="4702" y="23009"/>
                  </a:lnTo>
                  <a:lnTo>
                    <a:pt x="4248" y="21460"/>
                  </a:lnTo>
                  <a:lnTo>
                    <a:pt x="5672" y="20114"/>
                  </a:lnTo>
                  <a:lnTo>
                    <a:pt x="7542" y="18143"/>
                  </a:lnTo>
                  <a:lnTo>
                    <a:pt x="7800" y="17384"/>
                  </a:lnTo>
                  <a:lnTo>
                    <a:pt x="7761" y="16632"/>
                  </a:lnTo>
                  <a:lnTo>
                    <a:pt x="5578" y="14559"/>
                  </a:lnTo>
                  <a:lnTo>
                    <a:pt x="5429" y="13659"/>
                  </a:lnTo>
                  <a:lnTo>
                    <a:pt x="6447" y="11406"/>
                  </a:lnTo>
                  <a:lnTo>
                    <a:pt x="6345" y="9912"/>
                  </a:lnTo>
                  <a:lnTo>
                    <a:pt x="5336" y="5242"/>
                  </a:lnTo>
                  <a:lnTo>
                    <a:pt x="4858" y="4545"/>
                  </a:lnTo>
                  <a:lnTo>
                    <a:pt x="5828" y="4154"/>
                  </a:lnTo>
                  <a:lnTo>
                    <a:pt x="6470" y="2762"/>
                  </a:lnTo>
                  <a:lnTo>
                    <a:pt x="7315" y="1518"/>
                  </a:lnTo>
                  <a:lnTo>
                    <a:pt x="8442" y="853"/>
                  </a:lnTo>
                  <a:lnTo>
                    <a:pt x="9725" y="430"/>
                  </a:lnTo>
                  <a:lnTo>
                    <a:pt x="12267" y="469"/>
                  </a:lnTo>
                  <a:lnTo>
                    <a:pt x="15788" y="1549"/>
                  </a:lnTo>
                  <a:lnTo>
                    <a:pt x="16789" y="1533"/>
                  </a:lnTo>
                  <a:lnTo>
                    <a:pt x="20169" y="547"/>
                  </a:lnTo>
                  <a:lnTo>
                    <a:pt x="22970" y="0"/>
                  </a:lnTo>
                  <a:lnTo>
                    <a:pt x="25614" y="626"/>
                  </a:lnTo>
                  <a:lnTo>
                    <a:pt x="26686" y="1471"/>
                  </a:lnTo>
                  <a:lnTo>
                    <a:pt x="28861" y="2808"/>
                  </a:lnTo>
                  <a:lnTo>
                    <a:pt x="29956" y="3207"/>
                  </a:lnTo>
                  <a:lnTo>
                    <a:pt x="33398" y="3184"/>
                  </a:lnTo>
                  <a:lnTo>
                    <a:pt x="34345" y="3317"/>
                  </a:lnTo>
                  <a:lnTo>
                    <a:pt x="37232" y="5523"/>
                  </a:lnTo>
                  <a:lnTo>
                    <a:pt x="39665" y="6407"/>
                  </a:lnTo>
                  <a:lnTo>
                    <a:pt x="41081" y="6446"/>
                  </a:lnTo>
                  <a:lnTo>
                    <a:pt x="43616" y="5594"/>
                  </a:lnTo>
                  <a:lnTo>
                    <a:pt x="44875" y="5617"/>
                  </a:lnTo>
                  <a:lnTo>
                    <a:pt x="46315" y="7518"/>
                  </a:lnTo>
                  <a:lnTo>
                    <a:pt x="46596" y="10217"/>
                  </a:lnTo>
                  <a:lnTo>
                    <a:pt x="47801" y="12674"/>
                  </a:lnTo>
                  <a:lnTo>
                    <a:pt x="49648" y="14246"/>
                  </a:lnTo>
                  <a:lnTo>
                    <a:pt x="58746" y="13589"/>
                  </a:lnTo>
                  <a:lnTo>
                    <a:pt x="60772" y="14880"/>
                  </a:lnTo>
                  <a:lnTo>
                    <a:pt x="60084" y="15944"/>
                  </a:lnTo>
                  <a:lnTo>
                    <a:pt x="58793" y="16515"/>
                  </a:lnTo>
                  <a:lnTo>
                    <a:pt x="54467" y="16265"/>
                  </a:lnTo>
                  <a:lnTo>
                    <a:pt x="52581" y="16390"/>
                  </a:lnTo>
                  <a:lnTo>
                    <a:pt x="52198" y="17454"/>
                  </a:lnTo>
                  <a:lnTo>
                    <a:pt x="52190" y="18440"/>
                  </a:lnTo>
                  <a:lnTo>
                    <a:pt x="54717" y="18674"/>
                  </a:lnTo>
                  <a:lnTo>
                    <a:pt x="57197" y="19167"/>
                  </a:lnTo>
                  <a:lnTo>
                    <a:pt x="59732" y="19965"/>
                  </a:lnTo>
                  <a:lnTo>
                    <a:pt x="62298" y="20505"/>
                  </a:lnTo>
                  <a:lnTo>
                    <a:pt x="65193" y="20857"/>
                  </a:lnTo>
                  <a:lnTo>
                    <a:pt x="68048" y="21428"/>
                  </a:lnTo>
                  <a:lnTo>
                    <a:pt x="72805" y="23361"/>
                  </a:lnTo>
                  <a:lnTo>
                    <a:pt x="78054" y="27742"/>
                  </a:lnTo>
                  <a:lnTo>
                    <a:pt x="79463" y="28743"/>
                  </a:lnTo>
                  <a:lnTo>
                    <a:pt x="80394" y="30112"/>
                  </a:lnTo>
                  <a:lnTo>
                    <a:pt x="79948" y="31810"/>
                  </a:lnTo>
                  <a:lnTo>
                    <a:pt x="78070" y="34579"/>
                  </a:lnTo>
                  <a:lnTo>
                    <a:pt x="77006" y="35464"/>
                  </a:lnTo>
                  <a:lnTo>
                    <a:pt x="75457" y="36011"/>
                  </a:lnTo>
                  <a:lnTo>
                    <a:pt x="74393" y="37138"/>
                  </a:lnTo>
                  <a:lnTo>
                    <a:pt x="73368" y="39070"/>
                  </a:lnTo>
                  <a:lnTo>
                    <a:pt x="72742" y="39234"/>
                  </a:lnTo>
                  <a:lnTo>
                    <a:pt x="72007" y="39156"/>
                  </a:lnTo>
                  <a:lnTo>
                    <a:pt x="70747" y="38061"/>
                  </a:lnTo>
                  <a:lnTo>
                    <a:pt x="69848" y="36379"/>
                  </a:lnTo>
                  <a:lnTo>
                    <a:pt x="67305" y="34799"/>
                  </a:lnTo>
                  <a:lnTo>
                    <a:pt x="64293" y="35002"/>
                  </a:lnTo>
                  <a:lnTo>
                    <a:pt x="59849" y="34071"/>
                  </a:lnTo>
                  <a:lnTo>
                    <a:pt x="57166" y="34517"/>
                  </a:lnTo>
                  <a:lnTo>
                    <a:pt x="54475" y="34626"/>
                  </a:lnTo>
                  <a:lnTo>
                    <a:pt x="51729" y="34149"/>
                  </a:lnTo>
                  <a:lnTo>
                    <a:pt x="48959" y="33985"/>
                  </a:lnTo>
                  <a:lnTo>
                    <a:pt x="46197" y="34579"/>
                  </a:lnTo>
                  <a:lnTo>
                    <a:pt x="43522" y="35589"/>
                  </a:lnTo>
                  <a:lnTo>
                    <a:pt x="42536" y="36238"/>
                  </a:lnTo>
                  <a:lnTo>
                    <a:pt x="40815" y="37810"/>
                  </a:lnTo>
                  <a:lnTo>
                    <a:pt x="39900" y="38397"/>
                  </a:lnTo>
                  <a:lnTo>
                    <a:pt x="33383" y="39187"/>
                  </a:lnTo>
                  <a:lnTo>
                    <a:pt x="31513" y="38030"/>
                  </a:lnTo>
                  <a:lnTo>
                    <a:pt x="29768" y="36449"/>
                  </a:lnTo>
                  <a:lnTo>
                    <a:pt x="27265" y="36238"/>
                  </a:lnTo>
                  <a:lnTo>
                    <a:pt x="23627" y="37459"/>
                  </a:lnTo>
                  <a:lnTo>
                    <a:pt x="21358" y="37905"/>
                  </a:lnTo>
                  <a:lnTo>
                    <a:pt x="20435" y="38421"/>
                  </a:lnTo>
                  <a:lnTo>
                    <a:pt x="20161" y="39023"/>
                  </a:lnTo>
                  <a:lnTo>
                    <a:pt x="20153" y="41229"/>
                  </a:lnTo>
                  <a:lnTo>
                    <a:pt x="19645" y="42567"/>
                  </a:lnTo>
                  <a:lnTo>
                    <a:pt x="16101" y="47621"/>
                  </a:lnTo>
                  <a:lnTo>
                    <a:pt x="14106" y="51189"/>
                  </a:lnTo>
                  <a:lnTo>
                    <a:pt x="13284" y="52284"/>
                  </a:lnTo>
                  <a:lnTo>
                    <a:pt x="12330" y="52526"/>
                  </a:lnTo>
                  <a:lnTo>
                    <a:pt x="10585" y="50477"/>
                  </a:lnTo>
                  <a:lnTo>
                    <a:pt x="9474" y="49741"/>
                  </a:lnTo>
                  <a:lnTo>
                    <a:pt x="8097" y="49366"/>
                  </a:lnTo>
                  <a:lnTo>
                    <a:pt x="7510" y="48278"/>
                  </a:lnTo>
                  <a:lnTo>
                    <a:pt x="7534" y="46729"/>
                  </a:lnTo>
                  <a:lnTo>
                    <a:pt x="7174" y="45227"/>
                  </a:lnTo>
                  <a:lnTo>
                    <a:pt x="6321" y="4404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4" name="Freeform: Shape 633">
              <a:extLst>
                <a:ext uri="{FF2B5EF4-FFF2-40B4-BE49-F238E27FC236}">
                  <a16:creationId xmlns:a16="http://schemas.microsoft.com/office/drawing/2014/main" id="{05DAFD08-7BEE-E91B-0A4A-D6CEDA5AB3DE}"/>
                </a:ext>
              </a:extLst>
            </p:cNvPr>
            <p:cNvSpPr>
              <a:spLocks/>
            </p:cNvSpPr>
            <p:nvPr/>
          </p:nvSpPr>
          <p:spPr>
            <a:xfrm>
              <a:off x="7060248" y="3775620"/>
              <a:ext cx="453422" cy="451028"/>
            </a:xfrm>
            <a:custGeom>
              <a:avLst/>
              <a:gdLst>
                <a:gd name="connsiteX0" fmla="*/ 378967 w 453422"/>
                <a:gd name="connsiteY0" fmla="*/ 4248 h 451028"/>
                <a:gd name="connsiteX1" fmla="*/ 379429 w 453422"/>
                <a:gd name="connsiteY1" fmla="*/ 5703 h 451028"/>
                <a:gd name="connsiteX2" fmla="*/ 379507 w 453422"/>
                <a:gd name="connsiteY2" fmla="*/ 7064 h 451028"/>
                <a:gd name="connsiteX3" fmla="*/ 377426 w 453422"/>
                <a:gd name="connsiteY3" fmla="*/ 8332 h 451028"/>
                <a:gd name="connsiteX4" fmla="*/ 376057 w 453422"/>
                <a:gd name="connsiteY4" fmla="*/ 9067 h 451028"/>
                <a:gd name="connsiteX5" fmla="*/ 374414 w 453422"/>
                <a:gd name="connsiteY5" fmla="*/ 12564 h 451028"/>
                <a:gd name="connsiteX6" fmla="*/ 371371 w 453422"/>
                <a:gd name="connsiteY6" fmla="*/ 14935 h 451028"/>
                <a:gd name="connsiteX7" fmla="*/ 370862 w 453422"/>
                <a:gd name="connsiteY7" fmla="*/ 15655 h 451028"/>
                <a:gd name="connsiteX8" fmla="*/ 370886 w 453422"/>
                <a:gd name="connsiteY8" fmla="*/ 16304 h 451028"/>
                <a:gd name="connsiteX9" fmla="*/ 372951 w 453422"/>
                <a:gd name="connsiteY9" fmla="*/ 17376 h 451028"/>
                <a:gd name="connsiteX10" fmla="*/ 373639 w 453422"/>
                <a:gd name="connsiteY10" fmla="*/ 18393 h 451028"/>
                <a:gd name="connsiteX11" fmla="*/ 373960 w 453422"/>
                <a:gd name="connsiteY11" fmla="*/ 19754 h 451028"/>
                <a:gd name="connsiteX12" fmla="*/ 373037 w 453422"/>
                <a:gd name="connsiteY12" fmla="*/ 24620 h 451028"/>
                <a:gd name="connsiteX13" fmla="*/ 372458 w 453422"/>
                <a:gd name="connsiteY13" fmla="*/ 28344 h 451028"/>
                <a:gd name="connsiteX14" fmla="*/ 371699 w 453422"/>
                <a:gd name="connsiteY14" fmla="*/ 33218 h 451028"/>
                <a:gd name="connsiteX15" fmla="*/ 371730 w 453422"/>
                <a:gd name="connsiteY15" fmla="*/ 35072 h 451028"/>
                <a:gd name="connsiteX16" fmla="*/ 372513 w 453422"/>
                <a:gd name="connsiteY16" fmla="*/ 37294 h 451028"/>
                <a:gd name="connsiteX17" fmla="*/ 373287 w 453422"/>
                <a:gd name="connsiteY17" fmla="*/ 39023 h 451028"/>
                <a:gd name="connsiteX18" fmla="*/ 373530 w 453422"/>
                <a:gd name="connsiteY18" fmla="*/ 40979 h 451028"/>
                <a:gd name="connsiteX19" fmla="*/ 373256 w 453422"/>
                <a:gd name="connsiteY19" fmla="*/ 45791 h 451028"/>
                <a:gd name="connsiteX20" fmla="*/ 374203 w 453422"/>
                <a:gd name="connsiteY20" fmla="*/ 48568 h 451028"/>
                <a:gd name="connsiteX21" fmla="*/ 374962 w 453422"/>
                <a:gd name="connsiteY21" fmla="*/ 51126 h 451028"/>
                <a:gd name="connsiteX22" fmla="*/ 373154 w 453422"/>
                <a:gd name="connsiteY22" fmla="*/ 54310 h 451028"/>
                <a:gd name="connsiteX23" fmla="*/ 372380 w 453422"/>
                <a:gd name="connsiteY23" fmla="*/ 57119 h 451028"/>
                <a:gd name="connsiteX24" fmla="*/ 371895 w 453422"/>
                <a:gd name="connsiteY24" fmla="*/ 61132 h 451028"/>
                <a:gd name="connsiteX25" fmla="*/ 371699 w 453422"/>
                <a:gd name="connsiteY25" fmla="*/ 63659 h 451028"/>
                <a:gd name="connsiteX26" fmla="*/ 370533 w 453422"/>
                <a:gd name="connsiteY26" fmla="*/ 65991 h 451028"/>
                <a:gd name="connsiteX27" fmla="*/ 369016 w 453422"/>
                <a:gd name="connsiteY27" fmla="*/ 68173 h 451028"/>
                <a:gd name="connsiteX28" fmla="*/ 367302 w 453422"/>
                <a:gd name="connsiteY28" fmla="*/ 69535 h 451028"/>
                <a:gd name="connsiteX29" fmla="*/ 365190 w 453422"/>
                <a:gd name="connsiteY29" fmla="*/ 70708 h 451028"/>
                <a:gd name="connsiteX30" fmla="*/ 362757 w 453422"/>
                <a:gd name="connsiteY30" fmla="*/ 72249 h 451028"/>
                <a:gd name="connsiteX31" fmla="*/ 360785 w 453422"/>
                <a:gd name="connsiteY31" fmla="*/ 76372 h 451028"/>
                <a:gd name="connsiteX32" fmla="*/ 356522 w 453422"/>
                <a:gd name="connsiteY32" fmla="*/ 79799 h 451028"/>
                <a:gd name="connsiteX33" fmla="*/ 355630 w 453422"/>
                <a:gd name="connsiteY33" fmla="*/ 80973 h 451028"/>
                <a:gd name="connsiteX34" fmla="*/ 355231 w 453422"/>
                <a:gd name="connsiteY34" fmla="*/ 83711 h 451028"/>
                <a:gd name="connsiteX35" fmla="*/ 355333 w 453422"/>
                <a:gd name="connsiteY35" fmla="*/ 87505 h 451028"/>
                <a:gd name="connsiteX36" fmla="*/ 356083 w 453422"/>
                <a:gd name="connsiteY36" fmla="*/ 90517 h 451028"/>
                <a:gd name="connsiteX37" fmla="*/ 358126 w 453422"/>
                <a:gd name="connsiteY37" fmla="*/ 94961 h 451028"/>
                <a:gd name="connsiteX38" fmla="*/ 359917 w 453422"/>
                <a:gd name="connsiteY38" fmla="*/ 99843 h 451028"/>
                <a:gd name="connsiteX39" fmla="*/ 360402 w 453422"/>
                <a:gd name="connsiteY39" fmla="*/ 102292 h 451028"/>
                <a:gd name="connsiteX40" fmla="*/ 361091 w 453422"/>
                <a:gd name="connsiteY40" fmla="*/ 103222 h 451028"/>
                <a:gd name="connsiteX41" fmla="*/ 363610 w 453422"/>
                <a:gd name="connsiteY41" fmla="*/ 104818 h 451028"/>
                <a:gd name="connsiteX42" fmla="*/ 367967 w 453422"/>
                <a:gd name="connsiteY42" fmla="*/ 106978 h 451028"/>
                <a:gd name="connsiteX43" fmla="*/ 368773 w 453422"/>
                <a:gd name="connsiteY43" fmla="*/ 107862 h 451028"/>
                <a:gd name="connsiteX44" fmla="*/ 370932 w 453422"/>
                <a:gd name="connsiteY44" fmla="*/ 111210 h 451028"/>
                <a:gd name="connsiteX45" fmla="*/ 372982 w 453422"/>
                <a:gd name="connsiteY45" fmla="*/ 117203 h 451028"/>
                <a:gd name="connsiteX46" fmla="*/ 373624 w 453422"/>
                <a:gd name="connsiteY46" fmla="*/ 121162 h 451028"/>
                <a:gd name="connsiteX47" fmla="*/ 377614 w 453422"/>
                <a:gd name="connsiteY47" fmla="*/ 124307 h 451028"/>
                <a:gd name="connsiteX48" fmla="*/ 381299 w 453422"/>
                <a:gd name="connsiteY48" fmla="*/ 127201 h 451028"/>
                <a:gd name="connsiteX49" fmla="*/ 384835 w 453422"/>
                <a:gd name="connsiteY49" fmla="*/ 129744 h 451028"/>
                <a:gd name="connsiteX50" fmla="*/ 388676 w 453422"/>
                <a:gd name="connsiteY50" fmla="*/ 132498 h 451028"/>
                <a:gd name="connsiteX51" fmla="*/ 389232 w 453422"/>
                <a:gd name="connsiteY51" fmla="*/ 133343 h 451028"/>
                <a:gd name="connsiteX52" fmla="*/ 390507 w 453422"/>
                <a:gd name="connsiteY52" fmla="*/ 139171 h 451028"/>
                <a:gd name="connsiteX53" fmla="*/ 391782 w 453422"/>
                <a:gd name="connsiteY53" fmla="*/ 144945 h 451028"/>
                <a:gd name="connsiteX54" fmla="*/ 393175 w 453422"/>
                <a:gd name="connsiteY54" fmla="*/ 151290 h 451028"/>
                <a:gd name="connsiteX55" fmla="*/ 394583 w 453422"/>
                <a:gd name="connsiteY55" fmla="*/ 157642 h 451028"/>
                <a:gd name="connsiteX56" fmla="*/ 396241 w 453422"/>
                <a:gd name="connsiteY56" fmla="*/ 165098 h 451028"/>
                <a:gd name="connsiteX57" fmla="*/ 397180 w 453422"/>
                <a:gd name="connsiteY57" fmla="*/ 169315 h 451028"/>
                <a:gd name="connsiteX58" fmla="*/ 398314 w 453422"/>
                <a:gd name="connsiteY58" fmla="*/ 174424 h 451028"/>
                <a:gd name="connsiteX59" fmla="*/ 399652 w 453422"/>
                <a:gd name="connsiteY59" fmla="*/ 180401 h 451028"/>
                <a:gd name="connsiteX60" fmla="*/ 397501 w 453422"/>
                <a:gd name="connsiteY60" fmla="*/ 181668 h 451028"/>
                <a:gd name="connsiteX61" fmla="*/ 395076 w 453422"/>
                <a:gd name="connsiteY61" fmla="*/ 183288 h 451028"/>
                <a:gd name="connsiteX62" fmla="*/ 396844 w 453422"/>
                <a:gd name="connsiteY62" fmla="*/ 186354 h 451028"/>
                <a:gd name="connsiteX63" fmla="*/ 400255 w 453422"/>
                <a:gd name="connsiteY63" fmla="*/ 191338 h 451028"/>
                <a:gd name="connsiteX64" fmla="*/ 402312 w 453422"/>
                <a:gd name="connsiteY64" fmla="*/ 195351 h 451028"/>
                <a:gd name="connsiteX65" fmla="*/ 403032 w 453422"/>
                <a:gd name="connsiteY65" fmla="*/ 197096 h 451028"/>
                <a:gd name="connsiteX66" fmla="*/ 404636 w 453422"/>
                <a:gd name="connsiteY66" fmla="*/ 202064 h 451028"/>
                <a:gd name="connsiteX67" fmla="*/ 405942 w 453422"/>
                <a:gd name="connsiteY67" fmla="*/ 206867 h 451028"/>
                <a:gd name="connsiteX68" fmla="*/ 406279 w 453422"/>
                <a:gd name="connsiteY68" fmla="*/ 208424 h 451028"/>
                <a:gd name="connsiteX69" fmla="*/ 406756 w 453422"/>
                <a:gd name="connsiteY69" fmla="*/ 212117 h 451028"/>
                <a:gd name="connsiteX70" fmla="*/ 406169 w 453422"/>
                <a:gd name="connsiteY70" fmla="*/ 222256 h 451028"/>
                <a:gd name="connsiteX71" fmla="*/ 407108 w 453422"/>
                <a:gd name="connsiteY71" fmla="*/ 235079 h 451028"/>
                <a:gd name="connsiteX72" fmla="*/ 408375 w 453422"/>
                <a:gd name="connsiteY72" fmla="*/ 241447 h 451028"/>
                <a:gd name="connsiteX73" fmla="*/ 406380 w 453422"/>
                <a:gd name="connsiteY73" fmla="*/ 247181 h 451028"/>
                <a:gd name="connsiteX74" fmla="*/ 404675 w 453422"/>
                <a:gd name="connsiteY74" fmla="*/ 252650 h 451028"/>
                <a:gd name="connsiteX75" fmla="*/ 404784 w 453422"/>
                <a:gd name="connsiteY75" fmla="*/ 255396 h 451028"/>
                <a:gd name="connsiteX76" fmla="*/ 405723 w 453422"/>
                <a:gd name="connsiteY76" fmla="*/ 259675 h 451028"/>
                <a:gd name="connsiteX77" fmla="*/ 406646 w 453422"/>
                <a:gd name="connsiteY77" fmla="*/ 262836 h 451028"/>
                <a:gd name="connsiteX78" fmla="*/ 407898 w 453422"/>
                <a:gd name="connsiteY78" fmla="*/ 264495 h 451028"/>
                <a:gd name="connsiteX79" fmla="*/ 407656 w 453422"/>
                <a:gd name="connsiteY79" fmla="*/ 269807 h 451028"/>
                <a:gd name="connsiteX80" fmla="*/ 407132 w 453422"/>
                <a:gd name="connsiteY80" fmla="*/ 271731 h 451028"/>
                <a:gd name="connsiteX81" fmla="*/ 403298 w 453422"/>
                <a:gd name="connsiteY81" fmla="*/ 274509 h 451028"/>
                <a:gd name="connsiteX82" fmla="*/ 399050 w 453422"/>
                <a:gd name="connsiteY82" fmla="*/ 277051 h 451028"/>
                <a:gd name="connsiteX83" fmla="*/ 397876 w 453422"/>
                <a:gd name="connsiteY83" fmla="*/ 279203 h 451028"/>
                <a:gd name="connsiteX84" fmla="*/ 397540 w 453422"/>
                <a:gd name="connsiteY84" fmla="*/ 281597 h 451028"/>
                <a:gd name="connsiteX85" fmla="*/ 398103 w 453422"/>
                <a:gd name="connsiteY85" fmla="*/ 283545 h 451028"/>
                <a:gd name="connsiteX86" fmla="*/ 401021 w 453422"/>
                <a:gd name="connsiteY86" fmla="*/ 287848 h 451028"/>
                <a:gd name="connsiteX87" fmla="*/ 405410 w 453422"/>
                <a:gd name="connsiteY87" fmla="*/ 294286 h 451028"/>
                <a:gd name="connsiteX88" fmla="*/ 410237 w 453422"/>
                <a:gd name="connsiteY88" fmla="*/ 301359 h 451028"/>
                <a:gd name="connsiteX89" fmla="*/ 410636 w 453422"/>
                <a:gd name="connsiteY89" fmla="*/ 303135 h 451028"/>
                <a:gd name="connsiteX90" fmla="*/ 410832 w 453422"/>
                <a:gd name="connsiteY90" fmla="*/ 308142 h 451028"/>
                <a:gd name="connsiteX91" fmla="*/ 412843 w 453422"/>
                <a:gd name="connsiteY91" fmla="*/ 314424 h 451028"/>
                <a:gd name="connsiteX92" fmla="*/ 415018 w 453422"/>
                <a:gd name="connsiteY92" fmla="*/ 317162 h 451028"/>
                <a:gd name="connsiteX93" fmla="*/ 415831 w 453422"/>
                <a:gd name="connsiteY93" fmla="*/ 319204 h 451028"/>
                <a:gd name="connsiteX94" fmla="*/ 417372 w 453422"/>
                <a:gd name="connsiteY94" fmla="*/ 320667 h 451028"/>
                <a:gd name="connsiteX95" fmla="*/ 418906 w 453422"/>
                <a:gd name="connsiteY95" fmla="*/ 321739 h 451028"/>
                <a:gd name="connsiteX96" fmla="*/ 419860 w 453422"/>
                <a:gd name="connsiteY96" fmla="*/ 321864 h 451028"/>
                <a:gd name="connsiteX97" fmla="*/ 425282 w 453422"/>
                <a:gd name="connsiteY97" fmla="*/ 320158 h 451028"/>
                <a:gd name="connsiteX98" fmla="*/ 434553 w 453422"/>
                <a:gd name="connsiteY98" fmla="*/ 322975 h 451028"/>
                <a:gd name="connsiteX99" fmla="*/ 443323 w 453422"/>
                <a:gd name="connsiteY99" fmla="*/ 325838 h 451028"/>
                <a:gd name="connsiteX100" fmla="*/ 443964 w 453422"/>
                <a:gd name="connsiteY100" fmla="*/ 326402 h 451028"/>
                <a:gd name="connsiteX101" fmla="*/ 445881 w 453422"/>
                <a:gd name="connsiteY101" fmla="*/ 330024 h 451028"/>
                <a:gd name="connsiteX102" fmla="*/ 449018 w 453422"/>
                <a:gd name="connsiteY102" fmla="*/ 335930 h 451028"/>
                <a:gd name="connsiteX103" fmla="*/ 451342 w 453422"/>
                <a:gd name="connsiteY103" fmla="*/ 340648 h 451028"/>
                <a:gd name="connsiteX104" fmla="*/ 453423 w 453422"/>
                <a:gd name="connsiteY104" fmla="*/ 344865 h 451028"/>
                <a:gd name="connsiteX105" fmla="*/ 442055 w 453422"/>
                <a:gd name="connsiteY105" fmla="*/ 352125 h 451028"/>
                <a:gd name="connsiteX106" fmla="*/ 430680 w 453422"/>
                <a:gd name="connsiteY106" fmla="*/ 359370 h 451028"/>
                <a:gd name="connsiteX107" fmla="*/ 419312 w 453422"/>
                <a:gd name="connsiteY107" fmla="*/ 366598 h 451028"/>
                <a:gd name="connsiteX108" fmla="*/ 407945 w 453422"/>
                <a:gd name="connsiteY108" fmla="*/ 373804 h 451028"/>
                <a:gd name="connsiteX109" fmla="*/ 396578 w 453422"/>
                <a:gd name="connsiteY109" fmla="*/ 381001 h 451028"/>
                <a:gd name="connsiteX110" fmla="*/ 385202 w 453422"/>
                <a:gd name="connsiteY110" fmla="*/ 388183 h 451028"/>
                <a:gd name="connsiteX111" fmla="*/ 373835 w 453422"/>
                <a:gd name="connsiteY111" fmla="*/ 395349 h 451028"/>
                <a:gd name="connsiteX112" fmla="*/ 362467 w 453422"/>
                <a:gd name="connsiteY112" fmla="*/ 402492 h 451028"/>
                <a:gd name="connsiteX113" fmla="*/ 354926 w 453422"/>
                <a:gd name="connsiteY113" fmla="*/ 407225 h 451028"/>
                <a:gd name="connsiteX114" fmla="*/ 350130 w 453422"/>
                <a:gd name="connsiteY114" fmla="*/ 411403 h 451028"/>
                <a:gd name="connsiteX115" fmla="*/ 344114 w 453422"/>
                <a:gd name="connsiteY115" fmla="*/ 416621 h 451028"/>
                <a:gd name="connsiteX116" fmla="*/ 338434 w 453422"/>
                <a:gd name="connsiteY116" fmla="*/ 421801 h 451028"/>
                <a:gd name="connsiteX117" fmla="*/ 333967 w 453422"/>
                <a:gd name="connsiteY117" fmla="*/ 425877 h 451028"/>
                <a:gd name="connsiteX118" fmla="*/ 328177 w 453422"/>
                <a:gd name="connsiteY118" fmla="*/ 431134 h 451028"/>
                <a:gd name="connsiteX119" fmla="*/ 325259 w 453422"/>
                <a:gd name="connsiteY119" fmla="*/ 433786 h 451028"/>
                <a:gd name="connsiteX120" fmla="*/ 318805 w 453422"/>
                <a:gd name="connsiteY120" fmla="*/ 439646 h 451028"/>
                <a:gd name="connsiteX121" fmla="*/ 316865 w 453422"/>
                <a:gd name="connsiteY121" fmla="*/ 440686 h 451028"/>
                <a:gd name="connsiteX122" fmla="*/ 308314 w 453422"/>
                <a:gd name="connsiteY122" fmla="*/ 442415 h 451028"/>
                <a:gd name="connsiteX123" fmla="*/ 300467 w 453422"/>
                <a:gd name="connsiteY123" fmla="*/ 443996 h 451028"/>
                <a:gd name="connsiteX124" fmla="*/ 293222 w 453422"/>
                <a:gd name="connsiteY124" fmla="*/ 445459 h 451028"/>
                <a:gd name="connsiteX125" fmla="*/ 288270 w 453422"/>
                <a:gd name="connsiteY125" fmla="*/ 446460 h 451028"/>
                <a:gd name="connsiteX126" fmla="*/ 283474 w 453422"/>
                <a:gd name="connsiteY126" fmla="*/ 447422 h 451028"/>
                <a:gd name="connsiteX127" fmla="*/ 276504 w 453422"/>
                <a:gd name="connsiteY127" fmla="*/ 448784 h 451028"/>
                <a:gd name="connsiteX128" fmla="*/ 271528 w 453422"/>
                <a:gd name="connsiteY128" fmla="*/ 449762 h 451028"/>
                <a:gd name="connsiteX129" fmla="*/ 266161 w 453422"/>
                <a:gd name="connsiteY129" fmla="*/ 450810 h 451028"/>
                <a:gd name="connsiteX130" fmla="*/ 265324 w 453422"/>
                <a:gd name="connsiteY130" fmla="*/ 450990 h 451028"/>
                <a:gd name="connsiteX131" fmla="*/ 264354 w 453422"/>
                <a:gd name="connsiteY131" fmla="*/ 451029 h 451028"/>
                <a:gd name="connsiteX132" fmla="*/ 263626 w 453422"/>
                <a:gd name="connsiteY132" fmla="*/ 450990 h 451028"/>
                <a:gd name="connsiteX133" fmla="*/ 262140 w 453422"/>
                <a:gd name="connsiteY133" fmla="*/ 450411 h 451028"/>
                <a:gd name="connsiteX134" fmla="*/ 260348 w 453422"/>
                <a:gd name="connsiteY134" fmla="*/ 449042 h 451028"/>
                <a:gd name="connsiteX135" fmla="*/ 259151 w 453422"/>
                <a:gd name="connsiteY135" fmla="*/ 448338 h 451028"/>
                <a:gd name="connsiteX136" fmla="*/ 258854 w 453422"/>
                <a:gd name="connsiteY136" fmla="*/ 447258 h 451028"/>
                <a:gd name="connsiteX137" fmla="*/ 259550 w 453422"/>
                <a:gd name="connsiteY137" fmla="*/ 445818 h 451028"/>
                <a:gd name="connsiteX138" fmla="*/ 260419 w 453422"/>
                <a:gd name="connsiteY138" fmla="*/ 444528 h 451028"/>
                <a:gd name="connsiteX139" fmla="*/ 260747 w 453422"/>
                <a:gd name="connsiteY139" fmla="*/ 443511 h 451028"/>
                <a:gd name="connsiteX140" fmla="*/ 261342 w 453422"/>
                <a:gd name="connsiteY140" fmla="*/ 442736 h 451028"/>
                <a:gd name="connsiteX141" fmla="*/ 262108 w 453422"/>
                <a:gd name="connsiteY141" fmla="*/ 442110 h 451028"/>
                <a:gd name="connsiteX142" fmla="*/ 262140 w 453422"/>
                <a:gd name="connsiteY142" fmla="*/ 441226 h 451028"/>
                <a:gd name="connsiteX143" fmla="*/ 261506 w 453422"/>
                <a:gd name="connsiteY143" fmla="*/ 439771 h 451028"/>
                <a:gd name="connsiteX144" fmla="*/ 260951 w 453422"/>
                <a:gd name="connsiteY144" fmla="*/ 437760 h 451028"/>
                <a:gd name="connsiteX145" fmla="*/ 260974 w 453422"/>
                <a:gd name="connsiteY145" fmla="*/ 434107 h 451028"/>
                <a:gd name="connsiteX146" fmla="*/ 260990 w 453422"/>
                <a:gd name="connsiteY146" fmla="*/ 432886 h 451028"/>
                <a:gd name="connsiteX147" fmla="*/ 260990 w 453422"/>
                <a:gd name="connsiteY147" fmla="*/ 432448 h 451028"/>
                <a:gd name="connsiteX148" fmla="*/ 259386 w 453422"/>
                <a:gd name="connsiteY148" fmla="*/ 431048 h 451028"/>
                <a:gd name="connsiteX149" fmla="*/ 256358 w 453422"/>
                <a:gd name="connsiteY149" fmla="*/ 429499 h 451028"/>
                <a:gd name="connsiteX150" fmla="*/ 253573 w 453422"/>
                <a:gd name="connsiteY150" fmla="*/ 428591 h 451028"/>
                <a:gd name="connsiteX151" fmla="*/ 252306 w 453422"/>
                <a:gd name="connsiteY151" fmla="*/ 428278 h 451028"/>
                <a:gd name="connsiteX152" fmla="*/ 249231 w 453422"/>
                <a:gd name="connsiteY152" fmla="*/ 427731 h 451028"/>
                <a:gd name="connsiteX153" fmla="*/ 244983 w 453422"/>
                <a:gd name="connsiteY153" fmla="*/ 426753 h 451028"/>
                <a:gd name="connsiteX154" fmla="*/ 243489 w 453422"/>
                <a:gd name="connsiteY154" fmla="*/ 426080 h 451028"/>
                <a:gd name="connsiteX155" fmla="*/ 240735 w 453422"/>
                <a:gd name="connsiteY155" fmla="*/ 422677 h 451028"/>
                <a:gd name="connsiteX156" fmla="*/ 239381 w 453422"/>
                <a:gd name="connsiteY156" fmla="*/ 421808 h 451028"/>
                <a:gd name="connsiteX157" fmla="*/ 233005 w 453422"/>
                <a:gd name="connsiteY157" fmla="*/ 421230 h 451028"/>
                <a:gd name="connsiteX158" fmla="*/ 230885 w 453422"/>
                <a:gd name="connsiteY158" fmla="*/ 420666 h 451028"/>
                <a:gd name="connsiteX159" fmla="*/ 229148 w 453422"/>
                <a:gd name="connsiteY159" fmla="*/ 419860 h 451028"/>
                <a:gd name="connsiteX160" fmla="*/ 227662 w 453422"/>
                <a:gd name="connsiteY160" fmla="*/ 418765 h 451028"/>
                <a:gd name="connsiteX161" fmla="*/ 226825 w 453422"/>
                <a:gd name="connsiteY161" fmla="*/ 416895 h 451028"/>
                <a:gd name="connsiteX162" fmla="*/ 226574 w 453422"/>
                <a:gd name="connsiteY162" fmla="*/ 415370 h 451028"/>
                <a:gd name="connsiteX163" fmla="*/ 226019 w 453422"/>
                <a:gd name="connsiteY163" fmla="*/ 414642 h 451028"/>
                <a:gd name="connsiteX164" fmla="*/ 218986 w 453422"/>
                <a:gd name="connsiteY164" fmla="*/ 410949 h 451028"/>
                <a:gd name="connsiteX165" fmla="*/ 217194 w 453422"/>
                <a:gd name="connsiteY165" fmla="*/ 409698 h 451028"/>
                <a:gd name="connsiteX166" fmla="*/ 216247 w 453422"/>
                <a:gd name="connsiteY166" fmla="*/ 408532 h 451028"/>
                <a:gd name="connsiteX167" fmla="*/ 216216 w 453422"/>
                <a:gd name="connsiteY167" fmla="*/ 406803 h 451028"/>
                <a:gd name="connsiteX168" fmla="*/ 216404 w 453422"/>
                <a:gd name="connsiteY168" fmla="*/ 404683 h 451028"/>
                <a:gd name="connsiteX169" fmla="*/ 216107 w 453422"/>
                <a:gd name="connsiteY169" fmla="*/ 402797 h 451028"/>
                <a:gd name="connsiteX170" fmla="*/ 215809 w 453422"/>
                <a:gd name="connsiteY170" fmla="*/ 401874 h 451028"/>
                <a:gd name="connsiteX171" fmla="*/ 212594 w 453422"/>
                <a:gd name="connsiteY171" fmla="*/ 399637 h 451028"/>
                <a:gd name="connsiteX172" fmla="*/ 205404 w 453422"/>
                <a:gd name="connsiteY172" fmla="*/ 394614 h 451028"/>
                <a:gd name="connsiteX173" fmla="*/ 198215 w 453422"/>
                <a:gd name="connsiteY173" fmla="*/ 389591 h 451028"/>
                <a:gd name="connsiteX174" fmla="*/ 191025 w 453422"/>
                <a:gd name="connsiteY174" fmla="*/ 384561 h 451028"/>
                <a:gd name="connsiteX175" fmla="*/ 183835 w 453422"/>
                <a:gd name="connsiteY175" fmla="*/ 379523 h 451028"/>
                <a:gd name="connsiteX176" fmla="*/ 176645 w 453422"/>
                <a:gd name="connsiteY176" fmla="*/ 374477 h 451028"/>
                <a:gd name="connsiteX177" fmla="*/ 169456 w 453422"/>
                <a:gd name="connsiteY177" fmla="*/ 369423 h 451028"/>
                <a:gd name="connsiteX178" fmla="*/ 162266 w 453422"/>
                <a:gd name="connsiteY178" fmla="*/ 364361 h 451028"/>
                <a:gd name="connsiteX179" fmla="*/ 155076 w 453422"/>
                <a:gd name="connsiteY179" fmla="*/ 359291 h 451028"/>
                <a:gd name="connsiteX180" fmla="*/ 147886 w 453422"/>
                <a:gd name="connsiteY180" fmla="*/ 354206 h 451028"/>
                <a:gd name="connsiteX181" fmla="*/ 140689 w 453422"/>
                <a:gd name="connsiteY181" fmla="*/ 349129 h 451028"/>
                <a:gd name="connsiteX182" fmla="*/ 133507 w 453422"/>
                <a:gd name="connsiteY182" fmla="*/ 344028 h 451028"/>
                <a:gd name="connsiteX183" fmla="*/ 126317 w 453422"/>
                <a:gd name="connsiteY183" fmla="*/ 338927 h 451028"/>
                <a:gd name="connsiteX184" fmla="*/ 119127 w 453422"/>
                <a:gd name="connsiteY184" fmla="*/ 333818 h 451028"/>
                <a:gd name="connsiteX185" fmla="*/ 111930 w 453422"/>
                <a:gd name="connsiteY185" fmla="*/ 328694 h 451028"/>
                <a:gd name="connsiteX186" fmla="*/ 104740 w 453422"/>
                <a:gd name="connsiteY186" fmla="*/ 323562 h 451028"/>
                <a:gd name="connsiteX187" fmla="*/ 97550 w 453422"/>
                <a:gd name="connsiteY187" fmla="*/ 318422 h 451028"/>
                <a:gd name="connsiteX188" fmla="*/ 91471 w 453422"/>
                <a:gd name="connsiteY188" fmla="*/ 314080 h 451028"/>
                <a:gd name="connsiteX189" fmla="*/ 84767 w 453422"/>
                <a:gd name="connsiteY189" fmla="*/ 309480 h 451028"/>
                <a:gd name="connsiteX190" fmla="*/ 79783 w 453422"/>
                <a:gd name="connsiteY190" fmla="*/ 306108 h 451028"/>
                <a:gd name="connsiteX191" fmla="*/ 74839 w 453422"/>
                <a:gd name="connsiteY191" fmla="*/ 302743 h 451028"/>
                <a:gd name="connsiteX192" fmla="*/ 69519 w 453422"/>
                <a:gd name="connsiteY192" fmla="*/ 299137 h 451028"/>
                <a:gd name="connsiteX193" fmla="*/ 66061 w 453422"/>
                <a:gd name="connsiteY193" fmla="*/ 296899 h 451028"/>
                <a:gd name="connsiteX194" fmla="*/ 61938 w 453422"/>
                <a:gd name="connsiteY194" fmla="*/ 294224 h 451028"/>
                <a:gd name="connsiteX195" fmla="*/ 57807 w 453422"/>
                <a:gd name="connsiteY195" fmla="*/ 291540 h 451028"/>
                <a:gd name="connsiteX196" fmla="*/ 53677 w 453422"/>
                <a:gd name="connsiteY196" fmla="*/ 288857 h 451028"/>
                <a:gd name="connsiteX197" fmla="*/ 49546 w 453422"/>
                <a:gd name="connsiteY197" fmla="*/ 286174 h 451028"/>
                <a:gd name="connsiteX198" fmla="*/ 45415 w 453422"/>
                <a:gd name="connsiteY198" fmla="*/ 283490 h 451028"/>
                <a:gd name="connsiteX199" fmla="*/ 41284 w 453422"/>
                <a:gd name="connsiteY199" fmla="*/ 280799 h 451028"/>
                <a:gd name="connsiteX200" fmla="*/ 37161 w 453422"/>
                <a:gd name="connsiteY200" fmla="*/ 278108 h 451028"/>
                <a:gd name="connsiteX201" fmla="*/ 33030 w 453422"/>
                <a:gd name="connsiteY201" fmla="*/ 275408 h 451028"/>
                <a:gd name="connsiteX202" fmla="*/ 28900 w 453422"/>
                <a:gd name="connsiteY202" fmla="*/ 272709 h 451028"/>
                <a:gd name="connsiteX203" fmla="*/ 24777 w 453422"/>
                <a:gd name="connsiteY203" fmla="*/ 270010 h 451028"/>
                <a:gd name="connsiteX204" fmla="*/ 20646 w 453422"/>
                <a:gd name="connsiteY204" fmla="*/ 267311 h 451028"/>
                <a:gd name="connsiteX205" fmla="*/ 16515 w 453422"/>
                <a:gd name="connsiteY205" fmla="*/ 264604 h 451028"/>
                <a:gd name="connsiteX206" fmla="*/ 12385 w 453422"/>
                <a:gd name="connsiteY206" fmla="*/ 261897 h 451028"/>
                <a:gd name="connsiteX207" fmla="*/ 8254 w 453422"/>
                <a:gd name="connsiteY207" fmla="*/ 259183 h 451028"/>
                <a:gd name="connsiteX208" fmla="*/ 4123 w 453422"/>
                <a:gd name="connsiteY208" fmla="*/ 256468 h 451028"/>
                <a:gd name="connsiteX209" fmla="*/ 0 w 453422"/>
                <a:gd name="connsiteY209" fmla="*/ 253753 h 451028"/>
                <a:gd name="connsiteX210" fmla="*/ 0 w 453422"/>
                <a:gd name="connsiteY210" fmla="*/ 248730 h 451028"/>
                <a:gd name="connsiteX211" fmla="*/ 0 w 453422"/>
                <a:gd name="connsiteY211" fmla="*/ 244639 h 451028"/>
                <a:gd name="connsiteX212" fmla="*/ 0 w 453422"/>
                <a:gd name="connsiteY212" fmla="*/ 238615 h 451028"/>
                <a:gd name="connsiteX213" fmla="*/ 0 w 453422"/>
                <a:gd name="connsiteY213" fmla="*/ 233373 h 451028"/>
                <a:gd name="connsiteX214" fmla="*/ 0 w 453422"/>
                <a:gd name="connsiteY214" fmla="*/ 228131 h 451028"/>
                <a:gd name="connsiteX215" fmla="*/ 0 w 453422"/>
                <a:gd name="connsiteY215" fmla="*/ 224517 h 451028"/>
                <a:gd name="connsiteX216" fmla="*/ 0 w 453422"/>
                <a:gd name="connsiteY216" fmla="*/ 220746 h 451028"/>
                <a:gd name="connsiteX217" fmla="*/ 110 w 453422"/>
                <a:gd name="connsiteY217" fmla="*/ 219040 h 451028"/>
                <a:gd name="connsiteX218" fmla="*/ 516 w 453422"/>
                <a:gd name="connsiteY218" fmla="*/ 218313 h 451028"/>
                <a:gd name="connsiteX219" fmla="*/ 2746 w 453422"/>
                <a:gd name="connsiteY219" fmla="*/ 217085 h 451028"/>
                <a:gd name="connsiteX220" fmla="*/ 6235 w 453422"/>
                <a:gd name="connsiteY220" fmla="*/ 214284 h 451028"/>
                <a:gd name="connsiteX221" fmla="*/ 7526 w 453422"/>
                <a:gd name="connsiteY221" fmla="*/ 213040 h 451028"/>
                <a:gd name="connsiteX222" fmla="*/ 9177 w 453422"/>
                <a:gd name="connsiteY222" fmla="*/ 211780 h 451028"/>
                <a:gd name="connsiteX223" fmla="*/ 15021 w 453422"/>
                <a:gd name="connsiteY223" fmla="*/ 207986 h 451028"/>
                <a:gd name="connsiteX224" fmla="*/ 16234 w 453422"/>
                <a:gd name="connsiteY224" fmla="*/ 206922 h 451028"/>
                <a:gd name="connsiteX225" fmla="*/ 21913 w 453422"/>
                <a:gd name="connsiteY225" fmla="*/ 202549 h 451028"/>
                <a:gd name="connsiteX226" fmla="*/ 23243 w 453422"/>
                <a:gd name="connsiteY226" fmla="*/ 201907 h 451028"/>
                <a:gd name="connsiteX227" fmla="*/ 26295 w 453422"/>
                <a:gd name="connsiteY227" fmla="*/ 201477 h 451028"/>
                <a:gd name="connsiteX228" fmla="*/ 27570 w 453422"/>
                <a:gd name="connsiteY228" fmla="*/ 200656 h 451028"/>
                <a:gd name="connsiteX229" fmla="*/ 29283 w 453422"/>
                <a:gd name="connsiteY229" fmla="*/ 198903 h 451028"/>
                <a:gd name="connsiteX230" fmla="*/ 31802 w 453422"/>
                <a:gd name="connsiteY230" fmla="*/ 196900 h 451028"/>
                <a:gd name="connsiteX231" fmla="*/ 33437 w 453422"/>
                <a:gd name="connsiteY231" fmla="*/ 195946 h 451028"/>
                <a:gd name="connsiteX232" fmla="*/ 33829 w 453422"/>
                <a:gd name="connsiteY232" fmla="*/ 195774 h 451028"/>
                <a:gd name="connsiteX233" fmla="*/ 34877 w 453422"/>
                <a:gd name="connsiteY233" fmla="*/ 195633 h 451028"/>
                <a:gd name="connsiteX234" fmla="*/ 40126 w 453422"/>
                <a:gd name="connsiteY234" fmla="*/ 196227 h 451028"/>
                <a:gd name="connsiteX235" fmla="*/ 42333 w 453422"/>
                <a:gd name="connsiteY235" fmla="*/ 196673 h 451028"/>
                <a:gd name="connsiteX236" fmla="*/ 44969 w 453422"/>
                <a:gd name="connsiteY236" fmla="*/ 197049 h 451028"/>
                <a:gd name="connsiteX237" fmla="*/ 45791 w 453422"/>
                <a:gd name="connsiteY237" fmla="*/ 196791 h 451028"/>
                <a:gd name="connsiteX238" fmla="*/ 46495 w 453422"/>
                <a:gd name="connsiteY238" fmla="*/ 196165 h 451028"/>
                <a:gd name="connsiteX239" fmla="*/ 47488 w 453422"/>
                <a:gd name="connsiteY239" fmla="*/ 194764 h 451028"/>
                <a:gd name="connsiteX240" fmla="*/ 47699 w 453422"/>
                <a:gd name="connsiteY240" fmla="*/ 193098 h 451028"/>
                <a:gd name="connsiteX241" fmla="*/ 47762 w 453422"/>
                <a:gd name="connsiteY241" fmla="*/ 191643 h 451028"/>
                <a:gd name="connsiteX242" fmla="*/ 47919 w 453422"/>
                <a:gd name="connsiteY242" fmla="*/ 191009 h 451028"/>
                <a:gd name="connsiteX243" fmla="*/ 48380 w 453422"/>
                <a:gd name="connsiteY243" fmla="*/ 190720 h 451028"/>
                <a:gd name="connsiteX244" fmla="*/ 49530 w 453422"/>
                <a:gd name="connsiteY244" fmla="*/ 190829 h 451028"/>
                <a:gd name="connsiteX245" fmla="*/ 51064 w 453422"/>
                <a:gd name="connsiteY245" fmla="*/ 191025 h 451028"/>
                <a:gd name="connsiteX246" fmla="*/ 54201 w 453422"/>
                <a:gd name="connsiteY246" fmla="*/ 190962 h 451028"/>
                <a:gd name="connsiteX247" fmla="*/ 55265 w 453422"/>
                <a:gd name="connsiteY247" fmla="*/ 190759 h 451028"/>
                <a:gd name="connsiteX248" fmla="*/ 58824 w 453422"/>
                <a:gd name="connsiteY248" fmla="*/ 190446 h 451028"/>
                <a:gd name="connsiteX249" fmla="*/ 63855 w 453422"/>
                <a:gd name="connsiteY249" fmla="*/ 189499 h 451028"/>
                <a:gd name="connsiteX250" fmla="*/ 67845 w 453422"/>
                <a:gd name="connsiteY250" fmla="*/ 188263 h 451028"/>
                <a:gd name="connsiteX251" fmla="*/ 71021 w 453422"/>
                <a:gd name="connsiteY251" fmla="*/ 187285 h 451028"/>
                <a:gd name="connsiteX252" fmla="*/ 74424 w 453422"/>
                <a:gd name="connsiteY252" fmla="*/ 184711 h 451028"/>
                <a:gd name="connsiteX253" fmla="*/ 76920 w 453422"/>
                <a:gd name="connsiteY253" fmla="*/ 181997 h 451028"/>
                <a:gd name="connsiteX254" fmla="*/ 79510 w 453422"/>
                <a:gd name="connsiteY254" fmla="*/ 177944 h 451028"/>
                <a:gd name="connsiteX255" fmla="*/ 81567 w 453422"/>
                <a:gd name="connsiteY255" fmla="*/ 174424 h 451028"/>
                <a:gd name="connsiteX256" fmla="*/ 85737 w 453422"/>
                <a:gd name="connsiteY256" fmla="*/ 172225 h 451028"/>
                <a:gd name="connsiteX257" fmla="*/ 89218 w 453422"/>
                <a:gd name="connsiteY257" fmla="*/ 170887 h 451028"/>
                <a:gd name="connsiteX258" fmla="*/ 91213 w 453422"/>
                <a:gd name="connsiteY258" fmla="*/ 170363 h 451028"/>
                <a:gd name="connsiteX259" fmla="*/ 95735 w 453422"/>
                <a:gd name="connsiteY259" fmla="*/ 168501 h 451028"/>
                <a:gd name="connsiteX260" fmla="*/ 99561 w 453422"/>
                <a:gd name="connsiteY260" fmla="*/ 165685 h 451028"/>
                <a:gd name="connsiteX261" fmla="*/ 103152 w 453422"/>
                <a:gd name="connsiteY261" fmla="*/ 163040 h 451028"/>
                <a:gd name="connsiteX262" fmla="*/ 105898 w 453422"/>
                <a:gd name="connsiteY262" fmla="*/ 162688 h 451028"/>
                <a:gd name="connsiteX263" fmla="*/ 109372 w 453422"/>
                <a:gd name="connsiteY263" fmla="*/ 162250 h 451028"/>
                <a:gd name="connsiteX264" fmla="*/ 110146 w 453422"/>
                <a:gd name="connsiteY264" fmla="*/ 161757 h 451028"/>
                <a:gd name="connsiteX265" fmla="*/ 111022 w 453422"/>
                <a:gd name="connsiteY265" fmla="*/ 160819 h 451028"/>
                <a:gd name="connsiteX266" fmla="*/ 111069 w 453422"/>
                <a:gd name="connsiteY266" fmla="*/ 159160 h 451028"/>
                <a:gd name="connsiteX267" fmla="*/ 110021 w 453422"/>
                <a:gd name="connsiteY267" fmla="*/ 157994 h 451028"/>
                <a:gd name="connsiteX268" fmla="*/ 108754 w 453422"/>
                <a:gd name="connsiteY268" fmla="*/ 157384 h 451028"/>
                <a:gd name="connsiteX269" fmla="*/ 107854 w 453422"/>
                <a:gd name="connsiteY269" fmla="*/ 156711 h 451028"/>
                <a:gd name="connsiteX270" fmla="*/ 106962 w 453422"/>
                <a:gd name="connsiteY270" fmla="*/ 156586 h 451028"/>
                <a:gd name="connsiteX271" fmla="*/ 106485 w 453422"/>
                <a:gd name="connsiteY271" fmla="*/ 155788 h 451028"/>
                <a:gd name="connsiteX272" fmla="*/ 106751 w 453422"/>
                <a:gd name="connsiteY272" fmla="*/ 154317 h 451028"/>
                <a:gd name="connsiteX273" fmla="*/ 106884 w 453422"/>
                <a:gd name="connsiteY273" fmla="*/ 152956 h 451028"/>
                <a:gd name="connsiteX274" fmla="*/ 107455 w 453422"/>
                <a:gd name="connsiteY274" fmla="*/ 151595 h 451028"/>
                <a:gd name="connsiteX275" fmla="*/ 107298 w 453422"/>
                <a:gd name="connsiteY275" fmla="*/ 149670 h 451028"/>
                <a:gd name="connsiteX276" fmla="*/ 106407 w 453422"/>
                <a:gd name="connsiteY276" fmla="*/ 147746 h 451028"/>
                <a:gd name="connsiteX277" fmla="*/ 106133 w 453422"/>
                <a:gd name="connsiteY277" fmla="*/ 146361 h 451028"/>
                <a:gd name="connsiteX278" fmla="*/ 106195 w 453422"/>
                <a:gd name="connsiteY278" fmla="*/ 144984 h 451028"/>
                <a:gd name="connsiteX279" fmla="*/ 106633 w 453422"/>
                <a:gd name="connsiteY279" fmla="*/ 143912 h 451028"/>
                <a:gd name="connsiteX280" fmla="*/ 107916 w 453422"/>
                <a:gd name="connsiteY280" fmla="*/ 143200 h 451028"/>
                <a:gd name="connsiteX281" fmla="*/ 109411 w 453422"/>
                <a:gd name="connsiteY281" fmla="*/ 142926 h 451028"/>
                <a:gd name="connsiteX282" fmla="*/ 111507 w 453422"/>
                <a:gd name="connsiteY282" fmla="*/ 143270 h 451028"/>
                <a:gd name="connsiteX283" fmla="*/ 115130 w 453422"/>
                <a:gd name="connsiteY283" fmla="*/ 142809 h 451028"/>
                <a:gd name="connsiteX284" fmla="*/ 124400 w 453422"/>
                <a:gd name="connsiteY284" fmla="*/ 139476 h 451028"/>
                <a:gd name="connsiteX285" fmla="*/ 125042 w 453422"/>
                <a:gd name="connsiteY285" fmla="*/ 138451 h 451028"/>
                <a:gd name="connsiteX286" fmla="*/ 125636 w 453422"/>
                <a:gd name="connsiteY286" fmla="*/ 136143 h 451028"/>
                <a:gd name="connsiteX287" fmla="*/ 126302 w 453422"/>
                <a:gd name="connsiteY287" fmla="*/ 134117 h 451028"/>
                <a:gd name="connsiteX288" fmla="*/ 127264 w 453422"/>
                <a:gd name="connsiteY288" fmla="*/ 133437 h 451028"/>
                <a:gd name="connsiteX289" fmla="*/ 127788 w 453422"/>
                <a:gd name="connsiteY289" fmla="*/ 133288 h 451028"/>
                <a:gd name="connsiteX290" fmla="*/ 130878 w 453422"/>
                <a:gd name="connsiteY290" fmla="*/ 132740 h 451028"/>
                <a:gd name="connsiteX291" fmla="*/ 135251 w 453422"/>
                <a:gd name="connsiteY291" fmla="*/ 131973 h 451028"/>
                <a:gd name="connsiteX292" fmla="*/ 136894 w 453422"/>
                <a:gd name="connsiteY292" fmla="*/ 131864 h 451028"/>
                <a:gd name="connsiteX293" fmla="*/ 141667 w 453422"/>
                <a:gd name="connsiteY293" fmla="*/ 132083 h 451028"/>
                <a:gd name="connsiteX294" fmla="*/ 145140 w 453422"/>
                <a:gd name="connsiteY294" fmla="*/ 132247 h 451028"/>
                <a:gd name="connsiteX295" fmla="*/ 150757 w 453422"/>
                <a:gd name="connsiteY295" fmla="*/ 132513 h 451028"/>
                <a:gd name="connsiteX296" fmla="*/ 154748 w 453422"/>
                <a:gd name="connsiteY296" fmla="*/ 132646 h 451028"/>
                <a:gd name="connsiteX297" fmla="*/ 158221 w 453422"/>
                <a:gd name="connsiteY297" fmla="*/ 132764 h 451028"/>
                <a:gd name="connsiteX298" fmla="*/ 162649 w 453422"/>
                <a:gd name="connsiteY298" fmla="*/ 132920 h 451028"/>
                <a:gd name="connsiteX299" fmla="*/ 163737 w 453422"/>
                <a:gd name="connsiteY299" fmla="*/ 132451 h 451028"/>
                <a:gd name="connsiteX300" fmla="*/ 163737 w 453422"/>
                <a:gd name="connsiteY300" fmla="*/ 130972 h 451028"/>
                <a:gd name="connsiteX301" fmla="*/ 162939 w 453422"/>
                <a:gd name="connsiteY301" fmla="*/ 128218 h 451028"/>
                <a:gd name="connsiteX302" fmla="*/ 163424 w 453422"/>
                <a:gd name="connsiteY302" fmla="*/ 126497 h 451028"/>
                <a:gd name="connsiteX303" fmla="*/ 165129 w 453422"/>
                <a:gd name="connsiteY303" fmla="*/ 124901 h 451028"/>
                <a:gd name="connsiteX304" fmla="*/ 167257 w 453422"/>
                <a:gd name="connsiteY304" fmla="*/ 123117 h 451028"/>
                <a:gd name="connsiteX305" fmla="*/ 166264 w 453422"/>
                <a:gd name="connsiteY305" fmla="*/ 120942 h 451028"/>
                <a:gd name="connsiteX306" fmla="*/ 164566 w 453422"/>
                <a:gd name="connsiteY306" fmla="*/ 119487 h 451028"/>
                <a:gd name="connsiteX307" fmla="*/ 162195 w 453422"/>
                <a:gd name="connsiteY307" fmla="*/ 117735 h 451028"/>
                <a:gd name="connsiteX308" fmla="*/ 160967 w 453422"/>
                <a:gd name="connsiteY308" fmla="*/ 117023 h 451028"/>
                <a:gd name="connsiteX309" fmla="*/ 158816 w 453422"/>
                <a:gd name="connsiteY309" fmla="*/ 114903 h 451028"/>
                <a:gd name="connsiteX310" fmla="*/ 157501 w 453422"/>
                <a:gd name="connsiteY310" fmla="*/ 112485 h 451028"/>
                <a:gd name="connsiteX311" fmla="*/ 156610 w 453422"/>
                <a:gd name="connsiteY311" fmla="*/ 107385 h 451028"/>
                <a:gd name="connsiteX312" fmla="*/ 154974 w 453422"/>
                <a:gd name="connsiteY312" fmla="*/ 104521 h 451028"/>
                <a:gd name="connsiteX313" fmla="*/ 153785 w 453422"/>
                <a:gd name="connsiteY313" fmla="*/ 100985 h 451028"/>
                <a:gd name="connsiteX314" fmla="*/ 154841 w 453422"/>
                <a:gd name="connsiteY314" fmla="*/ 94484 h 451028"/>
                <a:gd name="connsiteX315" fmla="*/ 153261 w 453422"/>
                <a:gd name="connsiteY315" fmla="*/ 90548 h 451028"/>
                <a:gd name="connsiteX316" fmla="*/ 153018 w 453422"/>
                <a:gd name="connsiteY316" fmla="*/ 88843 h 451028"/>
                <a:gd name="connsiteX317" fmla="*/ 153003 w 453422"/>
                <a:gd name="connsiteY317" fmla="*/ 86832 h 451028"/>
                <a:gd name="connsiteX318" fmla="*/ 153488 w 453422"/>
                <a:gd name="connsiteY318" fmla="*/ 83351 h 451028"/>
                <a:gd name="connsiteX319" fmla="*/ 153175 w 453422"/>
                <a:gd name="connsiteY319" fmla="*/ 78446 h 451028"/>
                <a:gd name="connsiteX320" fmla="*/ 151313 w 453422"/>
                <a:gd name="connsiteY320" fmla="*/ 73376 h 451028"/>
                <a:gd name="connsiteX321" fmla="*/ 152189 w 453422"/>
                <a:gd name="connsiteY321" fmla="*/ 71647 h 451028"/>
                <a:gd name="connsiteX322" fmla="*/ 152596 w 453422"/>
                <a:gd name="connsiteY322" fmla="*/ 70747 h 451028"/>
                <a:gd name="connsiteX323" fmla="*/ 152463 w 453422"/>
                <a:gd name="connsiteY323" fmla="*/ 69973 h 451028"/>
                <a:gd name="connsiteX324" fmla="*/ 150765 w 453422"/>
                <a:gd name="connsiteY324" fmla="*/ 68361 h 451028"/>
                <a:gd name="connsiteX325" fmla="*/ 150046 w 453422"/>
                <a:gd name="connsiteY325" fmla="*/ 67023 h 451028"/>
                <a:gd name="connsiteX326" fmla="*/ 150421 w 453422"/>
                <a:gd name="connsiteY326" fmla="*/ 65772 h 451028"/>
                <a:gd name="connsiteX327" fmla="*/ 151305 w 453422"/>
                <a:gd name="connsiteY327" fmla="*/ 63949 h 451028"/>
                <a:gd name="connsiteX328" fmla="*/ 151227 w 453422"/>
                <a:gd name="connsiteY328" fmla="*/ 63182 h 451028"/>
                <a:gd name="connsiteX329" fmla="*/ 148481 w 453422"/>
                <a:gd name="connsiteY329" fmla="*/ 60960 h 451028"/>
                <a:gd name="connsiteX330" fmla="*/ 143849 w 453422"/>
                <a:gd name="connsiteY330" fmla="*/ 57354 h 451028"/>
                <a:gd name="connsiteX331" fmla="*/ 142551 w 453422"/>
                <a:gd name="connsiteY331" fmla="*/ 55773 h 451028"/>
                <a:gd name="connsiteX332" fmla="*/ 141917 w 453422"/>
                <a:gd name="connsiteY332" fmla="*/ 53794 h 451028"/>
                <a:gd name="connsiteX333" fmla="*/ 146353 w 453422"/>
                <a:gd name="connsiteY333" fmla="*/ 54303 h 451028"/>
                <a:gd name="connsiteX334" fmla="*/ 148645 w 453422"/>
                <a:gd name="connsiteY334" fmla="*/ 54060 h 451028"/>
                <a:gd name="connsiteX335" fmla="*/ 153903 w 453422"/>
                <a:gd name="connsiteY335" fmla="*/ 51682 h 451028"/>
                <a:gd name="connsiteX336" fmla="*/ 158080 w 453422"/>
                <a:gd name="connsiteY336" fmla="*/ 48466 h 451028"/>
                <a:gd name="connsiteX337" fmla="*/ 161327 w 453422"/>
                <a:gd name="connsiteY337" fmla="*/ 46831 h 451028"/>
                <a:gd name="connsiteX338" fmla="*/ 164183 w 453422"/>
                <a:gd name="connsiteY338" fmla="*/ 43303 h 451028"/>
                <a:gd name="connsiteX339" fmla="*/ 166772 w 453422"/>
                <a:gd name="connsiteY339" fmla="*/ 41073 h 451028"/>
                <a:gd name="connsiteX340" fmla="*/ 170512 w 453422"/>
                <a:gd name="connsiteY340" fmla="*/ 38663 h 451028"/>
                <a:gd name="connsiteX341" fmla="*/ 181300 w 453422"/>
                <a:gd name="connsiteY341" fmla="*/ 33461 h 451028"/>
                <a:gd name="connsiteX342" fmla="*/ 182951 w 453422"/>
                <a:gd name="connsiteY342" fmla="*/ 33422 h 451028"/>
                <a:gd name="connsiteX343" fmla="*/ 186503 w 453422"/>
                <a:gd name="connsiteY343" fmla="*/ 34603 h 451028"/>
                <a:gd name="connsiteX344" fmla="*/ 189593 w 453422"/>
                <a:gd name="connsiteY344" fmla="*/ 34235 h 451028"/>
                <a:gd name="connsiteX345" fmla="*/ 191705 w 453422"/>
                <a:gd name="connsiteY345" fmla="*/ 32413 h 451028"/>
                <a:gd name="connsiteX346" fmla="*/ 193982 w 453422"/>
                <a:gd name="connsiteY346" fmla="*/ 28016 h 451028"/>
                <a:gd name="connsiteX347" fmla="*/ 197510 w 453422"/>
                <a:gd name="connsiteY347" fmla="*/ 25332 h 451028"/>
                <a:gd name="connsiteX348" fmla="*/ 201962 w 453422"/>
                <a:gd name="connsiteY348" fmla="*/ 22641 h 451028"/>
                <a:gd name="connsiteX349" fmla="*/ 208017 w 453422"/>
                <a:gd name="connsiteY349" fmla="*/ 20067 h 451028"/>
                <a:gd name="connsiteX350" fmla="*/ 211984 w 453422"/>
                <a:gd name="connsiteY350" fmla="*/ 17697 h 451028"/>
                <a:gd name="connsiteX351" fmla="*/ 218258 w 453422"/>
                <a:gd name="connsiteY351" fmla="*/ 15639 h 451028"/>
                <a:gd name="connsiteX352" fmla="*/ 234007 w 453422"/>
                <a:gd name="connsiteY352" fmla="*/ 14333 h 451028"/>
                <a:gd name="connsiteX353" fmla="*/ 242096 w 453422"/>
                <a:gd name="connsiteY353" fmla="*/ 13167 h 451028"/>
                <a:gd name="connsiteX354" fmla="*/ 247596 w 453422"/>
                <a:gd name="connsiteY354" fmla="*/ 13433 h 451028"/>
                <a:gd name="connsiteX355" fmla="*/ 253151 w 453422"/>
                <a:gd name="connsiteY355" fmla="*/ 9662 h 451028"/>
                <a:gd name="connsiteX356" fmla="*/ 255928 w 453422"/>
                <a:gd name="connsiteY356" fmla="*/ 8418 h 451028"/>
                <a:gd name="connsiteX357" fmla="*/ 267953 w 453422"/>
                <a:gd name="connsiteY357" fmla="*/ 8129 h 451028"/>
                <a:gd name="connsiteX358" fmla="*/ 273625 w 453422"/>
                <a:gd name="connsiteY358" fmla="*/ 5367 h 451028"/>
                <a:gd name="connsiteX359" fmla="*/ 295123 w 453422"/>
                <a:gd name="connsiteY359" fmla="*/ 5367 h 451028"/>
                <a:gd name="connsiteX360" fmla="*/ 297752 w 453422"/>
                <a:gd name="connsiteY360" fmla="*/ 6290 h 451028"/>
                <a:gd name="connsiteX361" fmla="*/ 300334 w 453422"/>
                <a:gd name="connsiteY361" fmla="*/ 7776 h 451028"/>
                <a:gd name="connsiteX362" fmla="*/ 304730 w 453422"/>
                <a:gd name="connsiteY362" fmla="*/ 11352 h 451028"/>
                <a:gd name="connsiteX363" fmla="*/ 306921 w 453422"/>
                <a:gd name="connsiteY363" fmla="*/ 12134 h 451028"/>
                <a:gd name="connsiteX364" fmla="*/ 309761 w 453422"/>
                <a:gd name="connsiteY364" fmla="*/ 11391 h 451028"/>
                <a:gd name="connsiteX365" fmla="*/ 316364 w 453422"/>
                <a:gd name="connsiteY365" fmla="*/ 8003 h 451028"/>
                <a:gd name="connsiteX366" fmla="*/ 323812 w 453422"/>
                <a:gd name="connsiteY366" fmla="*/ 6235 h 451028"/>
                <a:gd name="connsiteX367" fmla="*/ 327864 w 453422"/>
                <a:gd name="connsiteY367" fmla="*/ 4217 h 451028"/>
                <a:gd name="connsiteX368" fmla="*/ 329586 w 453422"/>
                <a:gd name="connsiteY368" fmla="*/ 1267 h 451028"/>
                <a:gd name="connsiteX369" fmla="*/ 333075 w 453422"/>
                <a:gd name="connsiteY369" fmla="*/ 180 h 451028"/>
                <a:gd name="connsiteX370" fmla="*/ 335039 w 453422"/>
                <a:gd name="connsiteY370" fmla="*/ 2449 h 451028"/>
                <a:gd name="connsiteX371" fmla="*/ 342760 w 453422"/>
                <a:gd name="connsiteY371" fmla="*/ 4733 h 451028"/>
                <a:gd name="connsiteX372" fmla="*/ 347501 w 453422"/>
                <a:gd name="connsiteY372" fmla="*/ 4076 h 451028"/>
                <a:gd name="connsiteX373" fmla="*/ 349582 w 453422"/>
                <a:gd name="connsiteY373" fmla="*/ 3388 h 451028"/>
                <a:gd name="connsiteX374" fmla="*/ 348831 w 453422"/>
                <a:gd name="connsiteY374" fmla="*/ 0 h 451028"/>
                <a:gd name="connsiteX375" fmla="*/ 353846 w 453422"/>
                <a:gd name="connsiteY375" fmla="*/ 900 h 451028"/>
                <a:gd name="connsiteX376" fmla="*/ 357695 w 453422"/>
                <a:gd name="connsiteY376" fmla="*/ 2535 h 451028"/>
                <a:gd name="connsiteX377" fmla="*/ 361724 w 453422"/>
                <a:gd name="connsiteY377" fmla="*/ 5805 h 451028"/>
                <a:gd name="connsiteX378" fmla="*/ 364337 w 453422"/>
                <a:gd name="connsiteY378" fmla="*/ 6454 h 451028"/>
                <a:gd name="connsiteX379" fmla="*/ 369094 w 453422"/>
                <a:gd name="connsiteY379" fmla="*/ 4983 h 45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Lst>
              <a:rect l="l" t="t" r="r" b="b"/>
              <a:pathLst>
                <a:path w="453422" h="451028">
                  <a:moveTo>
                    <a:pt x="378967" y="4248"/>
                  </a:moveTo>
                  <a:lnTo>
                    <a:pt x="379429" y="5703"/>
                  </a:lnTo>
                  <a:lnTo>
                    <a:pt x="379507" y="7064"/>
                  </a:lnTo>
                  <a:lnTo>
                    <a:pt x="377426" y="8332"/>
                  </a:lnTo>
                  <a:lnTo>
                    <a:pt x="376057" y="9067"/>
                  </a:lnTo>
                  <a:lnTo>
                    <a:pt x="374414" y="12564"/>
                  </a:lnTo>
                  <a:lnTo>
                    <a:pt x="371371" y="14935"/>
                  </a:lnTo>
                  <a:lnTo>
                    <a:pt x="370862" y="15655"/>
                  </a:lnTo>
                  <a:lnTo>
                    <a:pt x="370886" y="16304"/>
                  </a:lnTo>
                  <a:lnTo>
                    <a:pt x="372951" y="17376"/>
                  </a:lnTo>
                  <a:lnTo>
                    <a:pt x="373639" y="18393"/>
                  </a:lnTo>
                  <a:lnTo>
                    <a:pt x="373960" y="19754"/>
                  </a:lnTo>
                  <a:lnTo>
                    <a:pt x="373037" y="24620"/>
                  </a:lnTo>
                  <a:lnTo>
                    <a:pt x="372458" y="28344"/>
                  </a:lnTo>
                  <a:lnTo>
                    <a:pt x="371699" y="33218"/>
                  </a:lnTo>
                  <a:lnTo>
                    <a:pt x="371730" y="35072"/>
                  </a:lnTo>
                  <a:lnTo>
                    <a:pt x="372513" y="37294"/>
                  </a:lnTo>
                  <a:lnTo>
                    <a:pt x="373287" y="39023"/>
                  </a:lnTo>
                  <a:lnTo>
                    <a:pt x="373530" y="40979"/>
                  </a:lnTo>
                  <a:lnTo>
                    <a:pt x="373256" y="45791"/>
                  </a:lnTo>
                  <a:lnTo>
                    <a:pt x="374203" y="48568"/>
                  </a:lnTo>
                  <a:lnTo>
                    <a:pt x="374962" y="51126"/>
                  </a:lnTo>
                  <a:lnTo>
                    <a:pt x="373154" y="54310"/>
                  </a:lnTo>
                  <a:lnTo>
                    <a:pt x="372380" y="57119"/>
                  </a:lnTo>
                  <a:lnTo>
                    <a:pt x="371895" y="61132"/>
                  </a:lnTo>
                  <a:lnTo>
                    <a:pt x="371699" y="63659"/>
                  </a:lnTo>
                  <a:lnTo>
                    <a:pt x="370533" y="65991"/>
                  </a:lnTo>
                  <a:lnTo>
                    <a:pt x="369016" y="68173"/>
                  </a:lnTo>
                  <a:lnTo>
                    <a:pt x="367302" y="69535"/>
                  </a:lnTo>
                  <a:lnTo>
                    <a:pt x="365190" y="70708"/>
                  </a:lnTo>
                  <a:lnTo>
                    <a:pt x="362757" y="72249"/>
                  </a:lnTo>
                  <a:lnTo>
                    <a:pt x="360785" y="76372"/>
                  </a:lnTo>
                  <a:lnTo>
                    <a:pt x="356522" y="79799"/>
                  </a:lnTo>
                  <a:lnTo>
                    <a:pt x="355630" y="80973"/>
                  </a:lnTo>
                  <a:lnTo>
                    <a:pt x="355231" y="83711"/>
                  </a:lnTo>
                  <a:lnTo>
                    <a:pt x="355333" y="87505"/>
                  </a:lnTo>
                  <a:lnTo>
                    <a:pt x="356083" y="90517"/>
                  </a:lnTo>
                  <a:lnTo>
                    <a:pt x="358126" y="94961"/>
                  </a:lnTo>
                  <a:lnTo>
                    <a:pt x="359917" y="99843"/>
                  </a:lnTo>
                  <a:lnTo>
                    <a:pt x="360402" y="102292"/>
                  </a:lnTo>
                  <a:lnTo>
                    <a:pt x="361091" y="103222"/>
                  </a:lnTo>
                  <a:lnTo>
                    <a:pt x="363610" y="104818"/>
                  </a:lnTo>
                  <a:lnTo>
                    <a:pt x="367967" y="106978"/>
                  </a:lnTo>
                  <a:lnTo>
                    <a:pt x="368773" y="107862"/>
                  </a:lnTo>
                  <a:lnTo>
                    <a:pt x="370932" y="111210"/>
                  </a:lnTo>
                  <a:lnTo>
                    <a:pt x="372982" y="117203"/>
                  </a:lnTo>
                  <a:lnTo>
                    <a:pt x="373624" y="121162"/>
                  </a:lnTo>
                  <a:lnTo>
                    <a:pt x="377614" y="124307"/>
                  </a:lnTo>
                  <a:lnTo>
                    <a:pt x="381299" y="127201"/>
                  </a:lnTo>
                  <a:lnTo>
                    <a:pt x="384835" y="129744"/>
                  </a:lnTo>
                  <a:lnTo>
                    <a:pt x="388676" y="132498"/>
                  </a:lnTo>
                  <a:lnTo>
                    <a:pt x="389232" y="133343"/>
                  </a:lnTo>
                  <a:lnTo>
                    <a:pt x="390507" y="139171"/>
                  </a:lnTo>
                  <a:lnTo>
                    <a:pt x="391782" y="144945"/>
                  </a:lnTo>
                  <a:lnTo>
                    <a:pt x="393175" y="151290"/>
                  </a:lnTo>
                  <a:lnTo>
                    <a:pt x="394583" y="157642"/>
                  </a:lnTo>
                  <a:lnTo>
                    <a:pt x="396241" y="165098"/>
                  </a:lnTo>
                  <a:lnTo>
                    <a:pt x="397180" y="169315"/>
                  </a:lnTo>
                  <a:lnTo>
                    <a:pt x="398314" y="174424"/>
                  </a:lnTo>
                  <a:lnTo>
                    <a:pt x="399652" y="180401"/>
                  </a:lnTo>
                  <a:lnTo>
                    <a:pt x="397501" y="181668"/>
                  </a:lnTo>
                  <a:lnTo>
                    <a:pt x="395076" y="183288"/>
                  </a:lnTo>
                  <a:lnTo>
                    <a:pt x="396844" y="186354"/>
                  </a:lnTo>
                  <a:lnTo>
                    <a:pt x="400255" y="191338"/>
                  </a:lnTo>
                  <a:lnTo>
                    <a:pt x="402312" y="195351"/>
                  </a:lnTo>
                  <a:lnTo>
                    <a:pt x="403032" y="197096"/>
                  </a:lnTo>
                  <a:lnTo>
                    <a:pt x="404636" y="202064"/>
                  </a:lnTo>
                  <a:lnTo>
                    <a:pt x="405942" y="206867"/>
                  </a:lnTo>
                  <a:lnTo>
                    <a:pt x="406279" y="208424"/>
                  </a:lnTo>
                  <a:lnTo>
                    <a:pt x="406756" y="212117"/>
                  </a:lnTo>
                  <a:lnTo>
                    <a:pt x="406169" y="222256"/>
                  </a:lnTo>
                  <a:lnTo>
                    <a:pt x="407108" y="235079"/>
                  </a:lnTo>
                  <a:lnTo>
                    <a:pt x="408375" y="241447"/>
                  </a:lnTo>
                  <a:lnTo>
                    <a:pt x="406380" y="247181"/>
                  </a:lnTo>
                  <a:lnTo>
                    <a:pt x="404675" y="252650"/>
                  </a:lnTo>
                  <a:lnTo>
                    <a:pt x="404784" y="255396"/>
                  </a:lnTo>
                  <a:lnTo>
                    <a:pt x="405723" y="259675"/>
                  </a:lnTo>
                  <a:lnTo>
                    <a:pt x="406646" y="262836"/>
                  </a:lnTo>
                  <a:lnTo>
                    <a:pt x="407898" y="264495"/>
                  </a:lnTo>
                  <a:lnTo>
                    <a:pt x="407656" y="269807"/>
                  </a:lnTo>
                  <a:lnTo>
                    <a:pt x="407132" y="271731"/>
                  </a:lnTo>
                  <a:lnTo>
                    <a:pt x="403298" y="274509"/>
                  </a:lnTo>
                  <a:lnTo>
                    <a:pt x="399050" y="277051"/>
                  </a:lnTo>
                  <a:lnTo>
                    <a:pt x="397876" y="279203"/>
                  </a:lnTo>
                  <a:lnTo>
                    <a:pt x="397540" y="281597"/>
                  </a:lnTo>
                  <a:lnTo>
                    <a:pt x="398103" y="283545"/>
                  </a:lnTo>
                  <a:lnTo>
                    <a:pt x="401021" y="287848"/>
                  </a:lnTo>
                  <a:lnTo>
                    <a:pt x="405410" y="294286"/>
                  </a:lnTo>
                  <a:lnTo>
                    <a:pt x="410237" y="301359"/>
                  </a:lnTo>
                  <a:lnTo>
                    <a:pt x="410636" y="303135"/>
                  </a:lnTo>
                  <a:lnTo>
                    <a:pt x="410832" y="308142"/>
                  </a:lnTo>
                  <a:lnTo>
                    <a:pt x="412843" y="314424"/>
                  </a:lnTo>
                  <a:lnTo>
                    <a:pt x="415018" y="317162"/>
                  </a:lnTo>
                  <a:lnTo>
                    <a:pt x="415831" y="319204"/>
                  </a:lnTo>
                  <a:lnTo>
                    <a:pt x="417372" y="320667"/>
                  </a:lnTo>
                  <a:lnTo>
                    <a:pt x="418906" y="321739"/>
                  </a:lnTo>
                  <a:lnTo>
                    <a:pt x="419860" y="321864"/>
                  </a:lnTo>
                  <a:lnTo>
                    <a:pt x="425282" y="320158"/>
                  </a:lnTo>
                  <a:lnTo>
                    <a:pt x="434553" y="322975"/>
                  </a:lnTo>
                  <a:lnTo>
                    <a:pt x="443323" y="325838"/>
                  </a:lnTo>
                  <a:lnTo>
                    <a:pt x="443964" y="326402"/>
                  </a:lnTo>
                  <a:lnTo>
                    <a:pt x="445881" y="330024"/>
                  </a:lnTo>
                  <a:lnTo>
                    <a:pt x="449018" y="335930"/>
                  </a:lnTo>
                  <a:lnTo>
                    <a:pt x="451342" y="340648"/>
                  </a:lnTo>
                  <a:lnTo>
                    <a:pt x="453423" y="344865"/>
                  </a:lnTo>
                  <a:lnTo>
                    <a:pt x="442055" y="352125"/>
                  </a:lnTo>
                  <a:lnTo>
                    <a:pt x="430680" y="359370"/>
                  </a:lnTo>
                  <a:lnTo>
                    <a:pt x="419312" y="366598"/>
                  </a:lnTo>
                  <a:lnTo>
                    <a:pt x="407945" y="373804"/>
                  </a:lnTo>
                  <a:lnTo>
                    <a:pt x="396578" y="381001"/>
                  </a:lnTo>
                  <a:lnTo>
                    <a:pt x="385202" y="388183"/>
                  </a:lnTo>
                  <a:lnTo>
                    <a:pt x="373835" y="395349"/>
                  </a:lnTo>
                  <a:lnTo>
                    <a:pt x="362467" y="402492"/>
                  </a:lnTo>
                  <a:lnTo>
                    <a:pt x="354926" y="407225"/>
                  </a:lnTo>
                  <a:lnTo>
                    <a:pt x="350130" y="411403"/>
                  </a:lnTo>
                  <a:lnTo>
                    <a:pt x="344114" y="416621"/>
                  </a:lnTo>
                  <a:lnTo>
                    <a:pt x="338434" y="421801"/>
                  </a:lnTo>
                  <a:lnTo>
                    <a:pt x="333967" y="425877"/>
                  </a:lnTo>
                  <a:lnTo>
                    <a:pt x="328177" y="431134"/>
                  </a:lnTo>
                  <a:lnTo>
                    <a:pt x="325259" y="433786"/>
                  </a:lnTo>
                  <a:lnTo>
                    <a:pt x="318805" y="439646"/>
                  </a:lnTo>
                  <a:lnTo>
                    <a:pt x="316865" y="440686"/>
                  </a:lnTo>
                  <a:lnTo>
                    <a:pt x="308314" y="442415"/>
                  </a:lnTo>
                  <a:lnTo>
                    <a:pt x="300467" y="443996"/>
                  </a:lnTo>
                  <a:lnTo>
                    <a:pt x="293222" y="445459"/>
                  </a:lnTo>
                  <a:lnTo>
                    <a:pt x="288270" y="446460"/>
                  </a:lnTo>
                  <a:lnTo>
                    <a:pt x="283474" y="447422"/>
                  </a:lnTo>
                  <a:lnTo>
                    <a:pt x="276504" y="448784"/>
                  </a:lnTo>
                  <a:lnTo>
                    <a:pt x="271528" y="449762"/>
                  </a:lnTo>
                  <a:lnTo>
                    <a:pt x="266161" y="450810"/>
                  </a:lnTo>
                  <a:lnTo>
                    <a:pt x="265324" y="450990"/>
                  </a:lnTo>
                  <a:lnTo>
                    <a:pt x="264354" y="451029"/>
                  </a:lnTo>
                  <a:lnTo>
                    <a:pt x="263626" y="450990"/>
                  </a:lnTo>
                  <a:lnTo>
                    <a:pt x="262140" y="450411"/>
                  </a:lnTo>
                  <a:lnTo>
                    <a:pt x="260348" y="449042"/>
                  </a:lnTo>
                  <a:lnTo>
                    <a:pt x="259151" y="448338"/>
                  </a:lnTo>
                  <a:lnTo>
                    <a:pt x="258854" y="447258"/>
                  </a:lnTo>
                  <a:lnTo>
                    <a:pt x="259550" y="445818"/>
                  </a:lnTo>
                  <a:lnTo>
                    <a:pt x="260419" y="444528"/>
                  </a:lnTo>
                  <a:lnTo>
                    <a:pt x="260747" y="443511"/>
                  </a:lnTo>
                  <a:lnTo>
                    <a:pt x="261342" y="442736"/>
                  </a:lnTo>
                  <a:lnTo>
                    <a:pt x="262108" y="442110"/>
                  </a:lnTo>
                  <a:lnTo>
                    <a:pt x="262140" y="441226"/>
                  </a:lnTo>
                  <a:lnTo>
                    <a:pt x="261506" y="439771"/>
                  </a:lnTo>
                  <a:lnTo>
                    <a:pt x="260951" y="437760"/>
                  </a:lnTo>
                  <a:lnTo>
                    <a:pt x="260974" y="434107"/>
                  </a:lnTo>
                  <a:lnTo>
                    <a:pt x="260990" y="432886"/>
                  </a:lnTo>
                  <a:lnTo>
                    <a:pt x="260990" y="432448"/>
                  </a:lnTo>
                  <a:lnTo>
                    <a:pt x="259386" y="431048"/>
                  </a:lnTo>
                  <a:lnTo>
                    <a:pt x="256358" y="429499"/>
                  </a:lnTo>
                  <a:lnTo>
                    <a:pt x="253573" y="428591"/>
                  </a:lnTo>
                  <a:lnTo>
                    <a:pt x="252306" y="428278"/>
                  </a:lnTo>
                  <a:lnTo>
                    <a:pt x="249231" y="427731"/>
                  </a:lnTo>
                  <a:lnTo>
                    <a:pt x="244983" y="426753"/>
                  </a:lnTo>
                  <a:lnTo>
                    <a:pt x="243489" y="426080"/>
                  </a:lnTo>
                  <a:lnTo>
                    <a:pt x="240735" y="422677"/>
                  </a:lnTo>
                  <a:lnTo>
                    <a:pt x="239381" y="421808"/>
                  </a:lnTo>
                  <a:lnTo>
                    <a:pt x="233005" y="421230"/>
                  </a:lnTo>
                  <a:lnTo>
                    <a:pt x="230885" y="420666"/>
                  </a:lnTo>
                  <a:lnTo>
                    <a:pt x="229148" y="419860"/>
                  </a:lnTo>
                  <a:lnTo>
                    <a:pt x="227662" y="418765"/>
                  </a:lnTo>
                  <a:lnTo>
                    <a:pt x="226825" y="416895"/>
                  </a:lnTo>
                  <a:lnTo>
                    <a:pt x="226574" y="415370"/>
                  </a:lnTo>
                  <a:lnTo>
                    <a:pt x="226019" y="414642"/>
                  </a:lnTo>
                  <a:lnTo>
                    <a:pt x="218986" y="410949"/>
                  </a:lnTo>
                  <a:lnTo>
                    <a:pt x="217194" y="409698"/>
                  </a:lnTo>
                  <a:lnTo>
                    <a:pt x="216247" y="408532"/>
                  </a:lnTo>
                  <a:lnTo>
                    <a:pt x="216216" y="406803"/>
                  </a:lnTo>
                  <a:lnTo>
                    <a:pt x="216404" y="404683"/>
                  </a:lnTo>
                  <a:lnTo>
                    <a:pt x="216107" y="402797"/>
                  </a:lnTo>
                  <a:lnTo>
                    <a:pt x="215809" y="401874"/>
                  </a:lnTo>
                  <a:lnTo>
                    <a:pt x="212594" y="399637"/>
                  </a:lnTo>
                  <a:lnTo>
                    <a:pt x="205404" y="394614"/>
                  </a:lnTo>
                  <a:lnTo>
                    <a:pt x="198215" y="389591"/>
                  </a:lnTo>
                  <a:lnTo>
                    <a:pt x="191025" y="384561"/>
                  </a:lnTo>
                  <a:lnTo>
                    <a:pt x="183835" y="379523"/>
                  </a:lnTo>
                  <a:lnTo>
                    <a:pt x="176645" y="374477"/>
                  </a:lnTo>
                  <a:lnTo>
                    <a:pt x="169456" y="369423"/>
                  </a:lnTo>
                  <a:lnTo>
                    <a:pt x="162266" y="364361"/>
                  </a:lnTo>
                  <a:lnTo>
                    <a:pt x="155076" y="359291"/>
                  </a:lnTo>
                  <a:lnTo>
                    <a:pt x="147886" y="354206"/>
                  </a:lnTo>
                  <a:lnTo>
                    <a:pt x="140689" y="349129"/>
                  </a:lnTo>
                  <a:lnTo>
                    <a:pt x="133507" y="344028"/>
                  </a:lnTo>
                  <a:lnTo>
                    <a:pt x="126317" y="338927"/>
                  </a:lnTo>
                  <a:lnTo>
                    <a:pt x="119127" y="333818"/>
                  </a:lnTo>
                  <a:lnTo>
                    <a:pt x="111930" y="328694"/>
                  </a:lnTo>
                  <a:lnTo>
                    <a:pt x="104740" y="323562"/>
                  </a:lnTo>
                  <a:lnTo>
                    <a:pt x="97550" y="318422"/>
                  </a:lnTo>
                  <a:lnTo>
                    <a:pt x="91471" y="314080"/>
                  </a:lnTo>
                  <a:lnTo>
                    <a:pt x="84767" y="309480"/>
                  </a:lnTo>
                  <a:lnTo>
                    <a:pt x="79783" y="306108"/>
                  </a:lnTo>
                  <a:lnTo>
                    <a:pt x="74839" y="302743"/>
                  </a:lnTo>
                  <a:lnTo>
                    <a:pt x="69519" y="299137"/>
                  </a:lnTo>
                  <a:lnTo>
                    <a:pt x="66061" y="296899"/>
                  </a:lnTo>
                  <a:lnTo>
                    <a:pt x="61938" y="294224"/>
                  </a:lnTo>
                  <a:lnTo>
                    <a:pt x="57807" y="291540"/>
                  </a:lnTo>
                  <a:lnTo>
                    <a:pt x="53677" y="288857"/>
                  </a:lnTo>
                  <a:lnTo>
                    <a:pt x="49546" y="286174"/>
                  </a:lnTo>
                  <a:lnTo>
                    <a:pt x="45415" y="283490"/>
                  </a:lnTo>
                  <a:lnTo>
                    <a:pt x="41284" y="280799"/>
                  </a:lnTo>
                  <a:lnTo>
                    <a:pt x="37161" y="278108"/>
                  </a:lnTo>
                  <a:lnTo>
                    <a:pt x="33030" y="275408"/>
                  </a:lnTo>
                  <a:lnTo>
                    <a:pt x="28900" y="272709"/>
                  </a:lnTo>
                  <a:lnTo>
                    <a:pt x="24777" y="270010"/>
                  </a:lnTo>
                  <a:lnTo>
                    <a:pt x="20646" y="267311"/>
                  </a:lnTo>
                  <a:lnTo>
                    <a:pt x="16515" y="264604"/>
                  </a:lnTo>
                  <a:lnTo>
                    <a:pt x="12385" y="261897"/>
                  </a:lnTo>
                  <a:lnTo>
                    <a:pt x="8254" y="259183"/>
                  </a:lnTo>
                  <a:lnTo>
                    <a:pt x="4123" y="256468"/>
                  </a:lnTo>
                  <a:lnTo>
                    <a:pt x="0" y="253753"/>
                  </a:lnTo>
                  <a:lnTo>
                    <a:pt x="0" y="248730"/>
                  </a:lnTo>
                  <a:lnTo>
                    <a:pt x="0" y="244639"/>
                  </a:lnTo>
                  <a:lnTo>
                    <a:pt x="0" y="238615"/>
                  </a:lnTo>
                  <a:lnTo>
                    <a:pt x="0" y="233373"/>
                  </a:lnTo>
                  <a:lnTo>
                    <a:pt x="0" y="228131"/>
                  </a:lnTo>
                  <a:lnTo>
                    <a:pt x="0" y="224517"/>
                  </a:lnTo>
                  <a:lnTo>
                    <a:pt x="0" y="220746"/>
                  </a:lnTo>
                  <a:lnTo>
                    <a:pt x="110" y="219040"/>
                  </a:lnTo>
                  <a:lnTo>
                    <a:pt x="516" y="218313"/>
                  </a:lnTo>
                  <a:lnTo>
                    <a:pt x="2746" y="217085"/>
                  </a:lnTo>
                  <a:lnTo>
                    <a:pt x="6235" y="214284"/>
                  </a:lnTo>
                  <a:lnTo>
                    <a:pt x="7526" y="213040"/>
                  </a:lnTo>
                  <a:lnTo>
                    <a:pt x="9177" y="211780"/>
                  </a:lnTo>
                  <a:lnTo>
                    <a:pt x="15021" y="207986"/>
                  </a:lnTo>
                  <a:lnTo>
                    <a:pt x="16234" y="206922"/>
                  </a:lnTo>
                  <a:lnTo>
                    <a:pt x="21913" y="202549"/>
                  </a:lnTo>
                  <a:lnTo>
                    <a:pt x="23243" y="201907"/>
                  </a:lnTo>
                  <a:lnTo>
                    <a:pt x="26295" y="201477"/>
                  </a:lnTo>
                  <a:lnTo>
                    <a:pt x="27570" y="200656"/>
                  </a:lnTo>
                  <a:lnTo>
                    <a:pt x="29283" y="198903"/>
                  </a:lnTo>
                  <a:lnTo>
                    <a:pt x="31802" y="196900"/>
                  </a:lnTo>
                  <a:lnTo>
                    <a:pt x="33437" y="195946"/>
                  </a:lnTo>
                  <a:lnTo>
                    <a:pt x="33829" y="195774"/>
                  </a:lnTo>
                  <a:lnTo>
                    <a:pt x="34877" y="195633"/>
                  </a:lnTo>
                  <a:lnTo>
                    <a:pt x="40126" y="196227"/>
                  </a:lnTo>
                  <a:lnTo>
                    <a:pt x="42333" y="196673"/>
                  </a:lnTo>
                  <a:lnTo>
                    <a:pt x="44969" y="197049"/>
                  </a:lnTo>
                  <a:lnTo>
                    <a:pt x="45791" y="196791"/>
                  </a:lnTo>
                  <a:lnTo>
                    <a:pt x="46495" y="196165"/>
                  </a:lnTo>
                  <a:lnTo>
                    <a:pt x="47488" y="194764"/>
                  </a:lnTo>
                  <a:lnTo>
                    <a:pt x="47699" y="193098"/>
                  </a:lnTo>
                  <a:lnTo>
                    <a:pt x="47762" y="191643"/>
                  </a:lnTo>
                  <a:lnTo>
                    <a:pt x="47919" y="191009"/>
                  </a:lnTo>
                  <a:lnTo>
                    <a:pt x="48380" y="190720"/>
                  </a:lnTo>
                  <a:lnTo>
                    <a:pt x="49530" y="190829"/>
                  </a:lnTo>
                  <a:lnTo>
                    <a:pt x="51064" y="191025"/>
                  </a:lnTo>
                  <a:lnTo>
                    <a:pt x="54201" y="190962"/>
                  </a:lnTo>
                  <a:lnTo>
                    <a:pt x="55265" y="190759"/>
                  </a:lnTo>
                  <a:lnTo>
                    <a:pt x="58824" y="190446"/>
                  </a:lnTo>
                  <a:lnTo>
                    <a:pt x="63855" y="189499"/>
                  </a:lnTo>
                  <a:lnTo>
                    <a:pt x="67845" y="188263"/>
                  </a:lnTo>
                  <a:lnTo>
                    <a:pt x="71021" y="187285"/>
                  </a:lnTo>
                  <a:lnTo>
                    <a:pt x="74424" y="184711"/>
                  </a:lnTo>
                  <a:lnTo>
                    <a:pt x="76920" y="181997"/>
                  </a:lnTo>
                  <a:lnTo>
                    <a:pt x="79510" y="177944"/>
                  </a:lnTo>
                  <a:lnTo>
                    <a:pt x="81567" y="174424"/>
                  </a:lnTo>
                  <a:lnTo>
                    <a:pt x="85737" y="172225"/>
                  </a:lnTo>
                  <a:lnTo>
                    <a:pt x="89218" y="170887"/>
                  </a:lnTo>
                  <a:lnTo>
                    <a:pt x="91213" y="170363"/>
                  </a:lnTo>
                  <a:lnTo>
                    <a:pt x="95735" y="168501"/>
                  </a:lnTo>
                  <a:lnTo>
                    <a:pt x="99561" y="165685"/>
                  </a:lnTo>
                  <a:lnTo>
                    <a:pt x="103152" y="163040"/>
                  </a:lnTo>
                  <a:lnTo>
                    <a:pt x="105898" y="162688"/>
                  </a:lnTo>
                  <a:lnTo>
                    <a:pt x="109372" y="162250"/>
                  </a:lnTo>
                  <a:lnTo>
                    <a:pt x="110146" y="161757"/>
                  </a:lnTo>
                  <a:lnTo>
                    <a:pt x="111022" y="160819"/>
                  </a:lnTo>
                  <a:lnTo>
                    <a:pt x="111069" y="159160"/>
                  </a:lnTo>
                  <a:lnTo>
                    <a:pt x="110021" y="157994"/>
                  </a:lnTo>
                  <a:lnTo>
                    <a:pt x="108754" y="157384"/>
                  </a:lnTo>
                  <a:lnTo>
                    <a:pt x="107854" y="156711"/>
                  </a:lnTo>
                  <a:lnTo>
                    <a:pt x="106962" y="156586"/>
                  </a:lnTo>
                  <a:lnTo>
                    <a:pt x="106485" y="155788"/>
                  </a:lnTo>
                  <a:lnTo>
                    <a:pt x="106751" y="154317"/>
                  </a:lnTo>
                  <a:lnTo>
                    <a:pt x="106884" y="152956"/>
                  </a:lnTo>
                  <a:lnTo>
                    <a:pt x="107455" y="151595"/>
                  </a:lnTo>
                  <a:lnTo>
                    <a:pt x="107298" y="149670"/>
                  </a:lnTo>
                  <a:lnTo>
                    <a:pt x="106407" y="147746"/>
                  </a:lnTo>
                  <a:lnTo>
                    <a:pt x="106133" y="146361"/>
                  </a:lnTo>
                  <a:lnTo>
                    <a:pt x="106195" y="144984"/>
                  </a:lnTo>
                  <a:lnTo>
                    <a:pt x="106633" y="143912"/>
                  </a:lnTo>
                  <a:lnTo>
                    <a:pt x="107916" y="143200"/>
                  </a:lnTo>
                  <a:lnTo>
                    <a:pt x="109411" y="142926"/>
                  </a:lnTo>
                  <a:lnTo>
                    <a:pt x="111507" y="143270"/>
                  </a:lnTo>
                  <a:lnTo>
                    <a:pt x="115130" y="142809"/>
                  </a:lnTo>
                  <a:lnTo>
                    <a:pt x="124400" y="139476"/>
                  </a:lnTo>
                  <a:lnTo>
                    <a:pt x="125042" y="138451"/>
                  </a:lnTo>
                  <a:lnTo>
                    <a:pt x="125636" y="136143"/>
                  </a:lnTo>
                  <a:lnTo>
                    <a:pt x="126302" y="134117"/>
                  </a:lnTo>
                  <a:lnTo>
                    <a:pt x="127264" y="133437"/>
                  </a:lnTo>
                  <a:lnTo>
                    <a:pt x="127788" y="133288"/>
                  </a:lnTo>
                  <a:lnTo>
                    <a:pt x="130878" y="132740"/>
                  </a:lnTo>
                  <a:lnTo>
                    <a:pt x="135251" y="131973"/>
                  </a:lnTo>
                  <a:lnTo>
                    <a:pt x="136894" y="131864"/>
                  </a:lnTo>
                  <a:lnTo>
                    <a:pt x="141667" y="132083"/>
                  </a:lnTo>
                  <a:lnTo>
                    <a:pt x="145140" y="132247"/>
                  </a:lnTo>
                  <a:lnTo>
                    <a:pt x="150757" y="132513"/>
                  </a:lnTo>
                  <a:lnTo>
                    <a:pt x="154748" y="132646"/>
                  </a:lnTo>
                  <a:lnTo>
                    <a:pt x="158221" y="132764"/>
                  </a:lnTo>
                  <a:lnTo>
                    <a:pt x="162649" y="132920"/>
                  </a:lnTo>
                  <a:lnTo>
                    <a:pt x="163737" y="132451"/>
                  </a:lnTo>
                  <a:lnTo>
                    <a:pt x="163737" y="130972"/>
                  </a:lnTo>
                  <a:lnTo>
                    <a:pt x="162939" y="128218"/>
                  </a:lnTo>
                  <a:lnTo>
                    <a:pt x="163424" y="126497"/>
                  </a:lnTo>
                  <a:lnTo>
                    <a:pt x="165129" y="124901"/>
                  </a:lnTo>
                  <a:lnTo>
                    <a:pt x="167257" y="123117"/>
                  </a:lnTo>
                  <a:lnTo>
                    <a:pt x="166264" y="120942"/>
                  </a:lnTo>
                  <a:lnTo>
                    <a:pt x="164566" y="119487"/>
                  </a:lnTo>
                  <a:lnTo>
                    <a:pt x="162195" y="117735"/>
                  </a:lnTo>
                  <a:lnTo>
                    <a:pt x="160967" y="117023"/>
                  </a:lnTo>
                  <a:lnTo>
                    <a:pt x="158816" y="114903"/>
                  </a:lnTo>
                  <a:lnTo>
                    <a:pt x="157501" y="112485"/>
                  </a:lnTo>
                  <a:lnTo>
                    <a:pt x="156610" y="107385"/>
                  </a:lnTo>
                  <a:lnTo>
                    <a:pt x="154974" y="104521"/>
                  </a:lnTo>
                  <a:lnTo>
                    <a:pt x="153785" y="100985"/>
                  </a:lnTo>
                  <a:lnTo>
                    <a:pt x="154841" y="94484"/>
                  </a:lnTo>
                  <a:lnTo>
                    <a:pt x="153261" y="90548"/>
                  </a:lnTo>
                  <a:lnTo>
                    <a:pt x="153018" y="88843"/>
                  </a:lnTo>
                  <a:lnTo>
                    <a:pt x="153003" y="86832"/>
                  </a:lnTo>
                  <a:lnTo>
                    <a:pt x="153488" y="83351"/>
                  </a:lnTo>
                  <a:lnTo>
                    <a:pt x="153175" y="78446"/>
                  </a:lnTo>
                  <a:lnTo>
                    <a:pt x="151313" y="73376"/>
                  </a:lnTo>
                  <a:lnTo>
                    <a:pt x="152189" y="71647"/>
                  </a:lnTo>
                  <a:lnTo>
                    <a:pt x="152596" y="70747"/>
                  </a:lnTo>
                  <a:lnTo>
                    <a:pt x="152463" y="69973"/>
                  </a:lnTo>
                  <a:lnTo>
                    <a:pt x="150765" y="68361"/>
                  </a:lnTo>
                  <a:lnTo>
                    <a:pt x="150046" y="67023"/>
                  </a:lnTo>
                  <a:lnTo>
                    <a:pt x="150421" y="65772"/>
                  </a:lnTo>
                  <a:lnTo>
                    <a:pt x="151305" y="63949"/>
                  </a:lnTo>
                  <a:lnTo>
                    <a:pt x="151227" y="63182"/>
                  </a:lnTo>
                  <a:lnTo>
                    <a:pt x="148481" y="60960"/>
                  </a:lnTo>
                  <a:lnTo>
                    <a:pt x="143849" y="57354"/>
                  </a:lnTo>
                  <a:lnTo>
                    <a:pt x="142551" y="55773"/>
                  </a:lnTo>
                  <a:lnTo>
                    <a:pt x="141917" y="53794"/>
                  </a:lnTo>
                  <a:lnTo>
                    <a:pt x="146353" y="54303"/>
                  </a:lnTo>
                  <a:lnTo>
                    <a:pt x="148645" y="54060"/>
                  </a:lnTo>
                  <a:lnTo>
                    <a:pt x="153903" y="51682"/>
                  </a:lnTo>
                  <a:lnTo>
                    <a:pt x="158080" y="48466"/>
                  </a:lnTo>
                  <a:lnTo>
                    <a:pt x="161327" y="46831"/>
                  </a:lnTo>
                  <a:lnTo>
                    <a:pt x="164183" y="43303"/>
                  </a:lnTo>
                  <a:lnTo>
                    <a:pt x="166772" y="41073"/>
                  </a:lnTo>
                  <a:lnTo>
                    <a:pt x="170512" y="38663"/>
                  </a:lnTo>
                  <a:lnTo>
                    <a:pt x="181300" y="33461"/>
                  </a:lnTo>
                  <a:lnTo>
                    <a:pt x="182951" y="33422"/>
                  </a:lnTo>
                  <a:lnTo>
                    <a:pt x="186503" y="34603"/>
                  </a:lnTo>
                  <a:lnTo>
                    <a:pt x="189593" y="34235"/>
                  </a:lnTo>
                  <a:lnTo>
                    <a:pt x="191705" y="32413"/>
                  </a:lnTo>
                  <a:lnTo>
                    <a:pt x="193982" y="28016"/>
                  </a:lnTo>
                  <a:lnTo>
                    <a:pt x="197510" y="25332"/>
                  </a:lnTo>
                  <a:lnTo>
                    <a:pt x="201962" y="22641"/>
                  </a:lnTo>
                  <a:lnTo>
                    <a:pt x="208017" y="20067"/>
                  </a:lnTo>
                  <a:lnTo>
                    <a:pt x="211984" y="17697"/>
                  </a:lnTo>
                  <a:lnTo>
                    <a:pt x="218258" y="15639"/>
                  </a:lnTo>
                  <a:lnTo>
                    <a:pt x="234007" y="14333"/>
                  </a:lnTo>
                  <a:lnTo>
                    <a:pt x="242096" y="13167"/>
                  </a:lnTo>
                  <a:lnTo>
                    <a:pt x="247596" y="13433"/>
                  </a:lnTo>
                  <a:lnTo>
                    <a:pt x="253151" y="9662"/>
                  </a:lnTo>
                  <a:lnTo>
                    <a:pt x="255928" y="8418"/>
                  </a:lnTo>
                  <a:lnTo>
                    <a:pt x="267953" y="8129"/>
                  </a:lnTo>
                  <a:lnTo>
                    <a:pt x="273625" y="5367"/>
                  </a:lnTo>
                  <a:lnTo>
                    <a:pt x="295123" y="5367"/>
                  </a:lnTo>
                  <a:lnTo>
                    <a:pt x="297752" y="6290"/>
                  </a:lnTo>
                  <a:lnTo>
                    <a:pt x="300334" y="7776"/>
                  </a:lnTo>
                  <a:lnTo>
                    <a:pt x="304730" y="11352"/>
                  </a:lnTo>
                  <a:lnTo>
                    <a:pt x="306921" y="12134"/>
                  </a:lnTo>
                  <a:lnTo>
                    <a:pt x="309761" y="11391"/>
                  </a:lnTo>
                  <a:lnTo>
                    <a:pt x="316364" y="8003"/>
                  </a:lnTo>
                  <a:lnTo>
                    <a:pt x="323812" y="6235"/>
                  </a:lnTo>
                  <a:lnTo>
                    <a:pt x="327864" y="4217"/>
                  </a:lnTo>
                  <a:lnTo>
                    <a:pt x="329586" y="1267"/>
                  </a:lnTo>
                  <a:lnTo>
                    <a:pt x="333075" y="180"/>
                  </a:lnTo>
                  <a:lnTo>
                    <a:pt x="335039" y="2449"/>
                  </a:lnTo>
                  <a:lnTo>
                    <a:pt x="342760" y="4733"/>
                  </a:lnTo>
                  <a:lnTo>
                    <a:pt x="347501" y="4076"/>
                  </a:lnTo>
                  <a:lnTo>
                    <a:pt x="349582" y="3388"/>
                  </a:lnTo>
                  <a:lnTo>
                    <a:pt x="348831" y="0"/>
                  </a:lnTo>
                  <a:lnTo>
                    <a:pt x="353846" y="900"/>
                  </a:lnTo>
                  <a:lnTo>
                    <a:pt x="357695" y="2535"/>
                  </a:lnTo>
                  <a:lnTo>
                    <a:pt x="361724" y="5805"/>
                  </a:lnTo>
                  <a:lnTo>
                    <a:pt x="364337" y="6454"/>
                  </a:lnTo>
                  <a:lnTo>
                    <a:pt x="369094" y="498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5" name="Freeform: Shape 634">
              <a:extLst>
                <a:ext uri="{FF2B5EF4-FFF2-40B4-BE49-F238E27FC236}">
                  <a16:creationId xmlns:a16="http://schemas.microsoft.com/office/drawing/2014/main" id="{BFA7A354-7785-F45D-B1AC-B63889005937}"/>
                </a:ext>
              </a:extLst>
            </p:cNvPr>
            <p:cNvSpPr>
              <a:spLocks/>
            </p:cNvSpPr>
            <p:nvPr/>
          </p:nvSpPr>
          <p:spPr>
            <a:xfrm>
              <a:off x="5238507" y="4616850"/>
              <a:ext cx="360183" cy="140759"/>
            </a:xfrm>
            <a:custGeom>
              <a:avLst/>
              <a:gdLst>
                <a:gd name="connsiteX0" fmla="*/ 359424 w 360183"/>
                <a:gd name="connsiteY0" fmla="*/ 34102 h 140759"/>
                <a:gd name="connsiteX1" fmla="*/ 358196 w 360183"/>
                <a:gd name="connsiteY1" fmla="*/ 34885 h 140759"/>
                <a:gd name="connsiteX2" fmla="*/ 356921 w 360183"/>
                <a:gd name="connsiteY2" fmla="*/ 34971 h 140759"/>
                <a:gd name="connsiteX3" fmla="*/ 355223 w 360183"/>
                <a:gd name="connsiteY3" fmla="*/ 35213 h 140759"/>
                <a:gd name="connsiteX4" fmla="*/ 352852 w 360183"/>
                <a:gd name="connsiteY4" fmla="*/ 34462 h 140759"/>
                <a:gd name="connsiteX5" fmla="*/ 351922 w 360183"/>
                <a:gd name="connsiteY5" fmla="*/ 34462 h 140759"/>
                <a:gd name="connsiteX6" fmla="*/ 351789 w 360183"/>
                <a:gd name="connsiteY6" fmla="*/ 35221 h 140759"/>
                <a:gd name="connsiteX7" fmla="*/ 353361 w 360183"/>
                <a:gd name="connsiteY7" fmla="*/ 36144 h 140759"/>
                <a:gd name="connsiteX8" fmla="*/ 354887 w 360183"/>
                <a:gd name="connsiteY8" fmla="*/ 37200 h 140759"/>
                <a:gd name="connsiteX9" fmla="*/ 355434 w 360183"/>
                <a:gd name="connsiteY9" fmla="*/ 38804 h 140759"/>
                <a:gd name="connsiteX10" fmla="*/ 356342 w 360183"/>
                <a:gd name="connsiteY10" fmla="*/ 40705 h 140759"/>
                <a:gd name="connsiteX11" fmla="*/ 358524 w 360183"/>
                <a:gd name="connsiteY11" fmla="*/ 42833 h 140759"/>
                <a:gd name="connsiteX12" fmla="*/ 359886 w 360183"/>
                <a:gd name="connsiteY12" fmla="*/ 43897 h 140759"/>
                <a:gd name="connsiteX13" fmla="*/ 359972 w 360183"/>
                <a:gd name="connsiteY13" fmla="*/ 44656 h 140759"/>
                <a:gd name="connsiteX14" fmla="*/ 359542 w 360183"/>
                <a:gd name="connsiteY14" fmla="*/ 46049 h 140759"/>
                <a:gd name="connsiteX15" fmla="*/ 359432 w 360183"/>
                <a:gd name="connsiteY15" fmla="*/ 47207 h 140759"/>
                <a:gd name="connsiteX16" fmla="*/ 360183 w 360183"/>
                <a:gd name="connsiteY16" fmla="*/ 52550 h 140759"/>
                <a:gd name="connsiteX17" fmla="*/ 359682 w 360183"/>
                <a:gd name="connsiteY17" fmla="*/ 52879 h 140759"/>
                <a:gd name="connsiteX18" fmla="*/ 358876 w 360183"/>
                <a:gd name="connsiteY18" fmla="*/ 52902 h 140759"/>
                <a:gd name="connsiteX19" fmla="*/ 358024 w 360183"/>
                <a:gd name="connsiteY19" fmla="*/ 52879 h 140759"/>
                <a:gd name="connsiteX20" fmla="*/ 357320 w 360183"/>
                <a:gd name="connsiteY20" fmla="*/ 52300 h 140759"/>
                <a:gd name="connsiteX21" fmla="*/ 356709 w 360183"/>
                <a:gd name="connsiteY21" fmla="*/ 51955 h 140759"/>
                <a:gd name="connsiteX22" fmla="*/ 356436 w 360183"/>
                <a:gd name="connsiteY22" fmla="*/ 52777 h 140759"/>
                <a:gd name="connsiteX23" fmla="*/ 355802 w 360183"/>
                <a:gd name="connsiteY23" fmla="*/ 55155 h 140759"/>
                <a:gd name="connsiteX24" fmla="*/ 354378 w 360183"/>
                <a:gd name="connsiteY24" fmla="*/ 60506 h 140759"/>
                <a:gd name="connsiteX25" fmla="*/ 353134 w 360183"/>
                <a:gd name="connsiteY25" fmla="*/ 65193 h 140759"/>
                <a:gd name="connsiteX26" fmla="*/ 351569 w 360183"/>
                <a:gd name="connsiteY26" fmla="*/ 66851 h 140759"/>
                <a:gd name="connsiteX27" fmla="*/ 349308 w 360183"/>
                <a:gd name="connsiteY27" fmla="*/ 69488 h 140759"/>
                <a:gd name="connsiteX28" fmla="*/ 346210 w 360183"/>
                <a:gd name="connsiteY28" fmla="*/ 73094 h 140759"/>
                <a:gd name="connsiteX29" fmla="*/ 341720 w 360183"/>
                <a:gd name="connsiteY29" fmla="*/ 78320 h 140759"/>
                <a:gd name="connsiteX30" fmla="*/ 338403 w 360183"/>
                <a:gd name="connsiteY30" fmla="*/ 80746 h 140759"/>
                <a:gd name="connsiteX31" fmla="*/ 335790 w 360183"/>
                <a:gd name="connsiteY31" fmla="*/ 82655 h 140759"/>
                <a:gd name="connsiteX32" fmla="*/ 332731 w 360183"/>
                <a:gd name="connsiteY32" fmla="*/ 84861 h 140759"/>
                <a:gd name="connsiteX33" fmla="*/ 328788 w 360183"/>
                <a:gd name="connsiteY33" fmla="*/ 87709 h 140759"/>
                <a:gd name="connsiteX34" fmla="*/ 324360 w 360183"/>
                <a:gd name="connsiteY34" fmla="*/ 89304 h 140759"/>
                <a:gd name="connsiteX35" fmla="*/ 318195 w 360183"/>
                <a:gd name="connsiteY35" fmla="*/ 91526 h 140759"/>
                <a:gd name="connsiteX36" fmla="*/ 313829 w 360183"/>
                <a:gd name="connsiteY36" fmla="*/ 93099 h 140759"/>
                <a:gd name="connsiteX37" fmla="*/ 310614 w 360183"/>
                <a:gd name="connsiteY37" fmla="*/ 94194 h 140759"/>
                <a:gd name="connsiteX38" fmla="*/ 307265 w 360183"/>
                <a:gd name="connsiteY38" fmla="*/ 95336 h 140759"/>
                <a:gd name="connsiteX39" fmla="*/ 302837 w 360183"/>
                <a:gd name="connsiteY39" fmla="*/ 96846 h 140759"/>
                <a:gd name="connsiteX40" fmla="*/ 301132 w 360183"/>
                <a:gd name="connsiteY40" fmla="*/ 98270 h 140759"/>
                <a:gd name="connsiteX41" fmla="*/ 298292 w 360183"/>
                <a:gd name="connsiteY41" fmla="*/ 101759 h 140759"/>
                <a:gd name="connsiteX42" fmla="*/ 296970 w 360183"/>
                <a:gd name="connsiteY42" fmla="*/ 103441 h 140759"/>
                <a:gd name="connsiteX43" fmla="*/ 295765 w 360183"/>
                <a:gd name="connsiteY43" fmla="*/ 104889 h 140759"/>
                <a:gd name="connsiteX44" fmla="*/ 295515 w 360183"/>
                <a:gd name="connsiteY44" fmla="*/ 105546 h 140759"/>
                <a:gd name="connsiteX45" fmla="*/ 295679 w 360183"/>
                <a:gd name="connsiteY45" fmla="*/ 105968 h 140759"/>
                <a:gd name="connsiteX46" fmla="*/ 296258 w 360183"/>
                <a:gd name="connsiteY46" fmla="*/ 106672 h 140759"/>
                <a:gd name="connsiteX47" fmla="*/ 296313 w 360183"/>
                <a:gd name="connsiteY47" fmla="*/ 107400 h 140759"/>
                <a:gd name="connsiteX48" fmla="*/ 295515 w 360183"/>
                <a:gd name="connsiteY48" fmla="*/ 107854 h 140759"/>
                <a:gd name="connsiteX49" fmla="*/ 294826 w 360183"/>
                <a:gd name="connsiteY49" fmla="*/ 107924 h 140759"/>
                <a:gd name="connsiteX50" fmla="*/ 294521 w 360183"/>
                <a:gd name="connsiteY50" fmla="*/ 107564 h 140759"/>
                <a:gd name="connsiteX51" fmla="*/ 294294 w 360183"/>
                <a:gd name="connsiteY51" fmla="*/ 106766 h 140759"/>
                <a:gd name="connsiteX52" fmla="*/ 293559 w 360183"/>
                <a:gd name="connsiteY52" fmla="*/ 105953 h 140759"/>
                <a:gd name="connsiteX53" fmla="*/ 292706 w 360183"/>
                <a:gd name="connsiteY53" fmla="*/ 105718 h 140759"/>
                <a:gd name="connsiteX54" fmla="*/ 292213 w 360183"/>
                <a:gd name="connsiteY54" fmla="*/ 105914 h 140759"/>
                <a:gd name="connsiteX55" fmla="*/ 292174 w 360183"/>
                <a:gd name="connsiteY55" fmla="*/ 106657 h 140759"/>
                <a:gd name="connsiteX56" fmla="*/ 291055 w 360183"/>
                <a:gd name="connsiteY56" fmla="*/ 110232 h 140759"/>
                <a:gd name="connsiteX57" fmla="*/ 291016 w 360183"/>
                <a:gd name="connsiteY57" fmla="*/ 111969 h 140759"/>
                <a:gd name="connsiteX58" fmla="*/ 290547 w 360183"/>
                <a:gd name="connsiteY58" fmla="*/ 112657 h 140759"/>
                <a:gd name="connsiteX59" fmla="*/ 290578 w 360183"/>
                <a:gd name="connsiteY59" fmla="*/ 114214 h 140759"/>
                <a:gd name="connsiteX60" fmla="*/ 289451 w 360183"/>
                <a:gd name="connsiteY60" fmla="*/ 115662 h 140759"/>
                <a:gd name="connsiteX61" fmla="*/ 288959 w 360183"/>
                <a:gd name="connsiteY61" fmla="*/ 116953 h 140759"/>
                <a:gd name="connsiteX62" fmla="*/ 288614 w 360183"/>
                <a:gd name="connsiteY62" fmla="*/ 118048 h 140759"/>
                <a:gd name="connsiteX63" fmla="*/ 287707 w 360183"/>
                <a:gd name="connsiteY63" fmla="*/ 118807 h 140759"/>
                <a:gd name="connsiteX64" fmla="*/ 287378 w 360183"/>
                <a:gd name="connsiteY64" fmla="*/ 119996 h 140759"/>
                <a:gd name="connsiteX65" fmla="*/ 286541 w 360183"/>
                <a:gd name="connsiteY65" fmla="*/ 122531 h 140759"/>
                <a:gd name="connsiteX66" fmla="*/ 285563 w 360183"/>
                <a:gd name="connsiteY66" fmla="*/ 124518 h 140759"/>
                <a:gd name="connsiteX67" fmla="*/ 284875 w 360183"/>
                <a:gd name="connsiteY67" fmla="*/ 126215 h 140759"/>
                <a:gd name="connsiteX68" fmla="*/ 284749 w 360183"/>
                <a:gd name="connsiteY68" fmla="*/ 127491 h 140759"/>
                <a:gd name="connsiteX69" fmla="*/ 285274 w 360183"/>
                <a:gd name="connsiteY69" fmla="*/ 128390 h 140759"/>
                <a:gd name="connsiteX70" fmla="*/ 285454 w 360183"/>
                <a:gd name="connsiteY70" fmla="*/ 129118 h 140759"/>
                <a:gd name="connsiteX71" fmla="*/ 284984 w 360183"/>
                <a:gd name="connsiteY71" fmla="*/ 130424 h 140759"/>
                <a:gd name="connsiteX72" fmla="*/ 284726 w 360183"/>
                <a:gd name="connsiteY72" fmla="*/ 131402 h 140759"/>
                <a:gd name="connsiteX73" fmla="*/ 283474 w 360183"/>
                <a:gd name="connsiteY73" fmla="*/ 132067 h 140759"/>
                <a:gd name="connsiteX74" fmla="*/ 280877 w 360183"/>
                <a:gd name="connsiteY74" fmla="*/ 133648 h 140759"/>
                <a:gd name="connsiteX75" fmla="*/ 279868 w 360183"/>
                <a:gd name="connsiteY75" fmla="*/ 134735 h 140759"/>
                <a:gd name="connsiteX76" fmla="*/ 279469 w 360183"/>
                <a:gd name="connsiteY76" fmla="*/ 135963 h 140759"/>
                <a:gd name="connsiteX77" fmla="*/ 279727 w 360183"/>
                <a:gd name="connsiteY77" fmla="*/ 137012 h 140759"/>
                <a:gd name="connsiteX78" fmla="*/ 279617 w 360183"/>
                <a:gd name="connsiteY78" fmla="*/ 137880 h 140759"/>
                <a:gd name="connsiteX79" fmla="*/ 278381 w 360183"/>
                <a:gd name="connsiteY79" fmla="*/ 138209 h 140759"/>
                <a:gd name="connsiteX80" fmla="*/ 277943 w 360183"/>
                <a:gd name="connsiteY80" fmla="*/ 138952 h 140759"/>
                <a:gd name="connsiteX81" fmla="*/ 277106 w 360183"/>
                <a:gd name="connsiteY81" fmla="*/ 140290 h 140759"/>
                <a:gd name="connsiteX82" fmla="*/ 276159 w 360183"/>
                <a:gd name="connsiteY82" fmla="*/ 140759 h 140759"/>
                <a:gd name="connsiteX83" fmla="*/ 273734 w 360183"/>
                <a:gd name="connsiteY83" fmla="*/ 140047 h 140759"/>
                <a:gd name="connsiteX84" fmla="*/ 271943 w 360183"/>
                <a:gd name="connsiteY84" fmla="*/ 140039 h 140759"/>
                <a:gd name="connsiteX85" fmla="*/ 270558 w 360183"/>
                <a:gd name="connsiteY85" fmla="*/ 139390 h 140759"/>
                <a:gd name="connsiteX86" fmla="*/ 269056 w 360183"/>
                <a:gd name="connsiteY86" fmla="*/ 137465 h 140759"/>
                <a:gd name="connsiteX87" fmla="*/ 267820 w 360183"/>
                <a:gd name="connsiteY87" fmla="*/ 135846 h 140759"/>
                <a:gd name="connsiteX88" fmla="*/ 266810 w 360183"/>
                <a:gd name="connsiteY88" fmla="*/ 133749 h 140759"/>
                <a:gd name="connsiteX89" fmla="*/ 266497 w 360183"/>
                <a:gd name="connsiteY89" fmla="*/ 130878 h 140759"/>
                <a:gd name="connsiteX90" fmla="*/ 265144 w 360183"/>
                <a:gd name="connsiteY90" fmla="*/ 130033 h 140759"/>
                <a:gd name="connsiteX91" fmla="*/ 263814 w 360183"/>
                <a:gd name="connsiteY91" fmla="*/ 129032 h 140759"/>
                <a:gd name="connsiteX92" fmla="*/ 262218 w 360183"/>
                <a:gd name="connsiteY92" fmla="*/ 129314 h 140759"/>
                <a:gd name="connsiteX93" fmla="*/ 260325 w 360183"/>
                <a:gd name="connsiteY93" fmla="*/ 129501 h 140759"/>
                <a:gd name="connsiteX94" fmla="*/ 259276 w 360183"/>
                <a:gd name="connsiteY94" fmla="*/ 128836 h 140759"/>
                <a:gd name="connsiteX95" fmla="*/ 256687 w 360183"/>
                <a:gd name="connsiteY95" fmla="*/ 127624 h 140759"/>
                <a:gd name="connsiteX96" fmla="*/ 254481 w 360183"/>
                <a:gd name="connsiteY96" fmla="*/ 126247 h 140759"/>
                <a:gd name="connsiteX97" fmla="*/ 252814 w 360183"/>
                <a:gd name="connsiteY97" fmla="*/ 125558 h 140759"/>
                <a:gd name="connsiteX98" fmla="*/ 251539 w 360183"/>
                <a:gd name="connsiteY98" fmla="*/ 125887 h 140759"/>
                <a:gd name="connsiteX99" fmla="*/ 250772 w 360183"/>
                <a:gd name="connsiteY99" fmla="*/ 126716 h 140759"/>
                <a:gd name="connsiteX100" fmla="*/ 249435 w 360183"/>
                <a:gd name="connsiteY100" fmla="*/ 128195 h 140759"/>
                <a:gd name="connsiteX101" fmla="*/ 247455 w 360183"/>
                <a:gd name="connsiteY101" fmla="*/ 129220 h 140759"/>
                <a:gd name="connsiteX102" fmla="*/ 246563 w 360183"/>
                <a:gd name="connsiteY102" fmla="*/ 129173 h 140759"/>
                <a:gd name="connsiteX103" fmla="*/ 245366 w 360183"/>
                <a:gd name="connsiteY103" fmla="*/ 128492 h 140759"/>
                <a:gd name="connsiteX104" fmla="*/ 245147 w 360183"/>
                <a:gd name="connsiteY104" fmla="*/ 127694 h 140759"/>
                <a:gd name="connsiteX105" fmla="*/ 246125 w 360183"/>
                <a:gd name="connsiteY105" fmla="*/ 126427 h 140759"/>
                <a:gd name="connsiteX106" fmla="*/ 248120 w 360183"/>
                <a:gd name="connsiteY106" fmla="*/ 123641 h 140759"/>
                <a:gd name="connsiteX107" fmla="*/ 245906 w 360183"/>
                <a:gd name="connsiteY107" fmla="*/ 123571 h 140759"/>
                <a:gd name="connsiteX108" fmla="*/ 245139 w 360183"/>
                <a:gd name="connsiteY108" fmla="*/ 122703 h 140759"/>
                <a:gd name="connsiteX109" fmla="*/ 245030 w 360183"/>
                <a:gd name="connsiteY109" fmla="*/ 121693 h 140759"/>
                <a:gd name="connsiteX110" fmla="*/ 244670 w 360183"/>
                <a:gd name="connsiteY110" fmla="*/ 120606 h 140759"/>
                <a:gd name="connsiteX111" fmla="*/ 245108 w 360183"/>
                <a:gd name="connsiteY111" fmla="*/ 119300 h 140759"/>
                <a:gd name="connsiteX112" fmla="*/ 246266 w 360183"/>
                <a:gd name="connsiteY112" fmla="*/ 118611 h 140759"/>
                <a:gd name="connsiteX113" fmla="*/ 248011 w 360183"/>
                <a:gd name="connsiteY113" fmla="*/ 119151 h 140759"/>
                <a:gd name="connsiteX114" fmla="*/ 249208 w 360183"/>
                <a:gd name="connsiteY114" fmla="*/ 119190 h 140759"/>
                <a:gd name="connsiteX115" fmla="*/ 250006 w 360183"/>
                <a:gd name="connsiteY115" fmla="*/ 117962 h 140759"/>
                <a:gd name="connsiteX116" fmla="*/ 250804 w 360183"/>
                <a:gd name="connsiteY116" fmla="*/ 117422 h 140759"/>
                <a:gd name="connsiteX117" fmla="*/ 251602 w 360183"/>
                <a:gd name="connsiteY117" fmla="*/ 117023 h 140759"/>
                <a:gd name="connsiteX118" fmla="*/ 251930 w 360183"/>
                <a:gd name="connsiteY118" fmla="*/ 116405 h 140759"/>
                <a:gd name="connsiteX119" fmla="*/ 251085 w 360183"/>
                <a:gd name="connsiteY119" fmla="*/ 114441 h 140759"/>
                <a:gd name="connsiteX120" fmla="*/ 250835 w 360183"/>
                <a:gd name="connsiteY120" fmla="*/ 113369 h 140759"/>
                <a:gd name="connsiteX121" fmla="*/ 251093 w 360183"/>
                <a:gd name="connsiteY121" fmla="*/ 112751 h 140759"/>
                <a:gd name="connsiteX122" fmla="*/ 251054 w 360183"/>
                <a:gd name="connsiteY122" fmla="*/ 111523 h 140759"/>
                <a:gd name="connsiteX123" fmla="*/ 251023 w 360183"/>
                <a:gd name="connsiteY123" fmla="*/ 110615 h 140759"/>
                <a:gd name="connsiteX124" fmla="*/ 250514 w 360183"/>
                <a:gd name="connsiteY124" fmla="*/ 109817 h 140759"/>
                <a:gd name="connsiteX125" fmla="*/ 250475 w 360183"/>
                <a:gd name="connsiteY125" fmla="*/ 108628 h 140759"/>
                <a:gd name="connsiteX126" fmla="*/ 250037 w 360183"/>
                <a:gd name="connsiteY126" fmla="*/ 107979 h 140759"/>
                <a:gd name="connsiteX127" fmla="*/ 249888 w 360183"/>
                <a:gd name="connsiteY127" fmla="*/ 107291 h 140759"/>
                <a:gd name="connsiteX128" fmla="*/ 249857 w 360183"/>
                <a:gd name="connsiteY128" fmla="*/ 106493 h 140759"/>
                <a:gd name="connsiteX129" fmla="*/ 249309 w 360183"/>
                <a:gd name="connsiteY129" fmla="*/ 106094 h 140759"/>
                <a:gd name="connsiteX130" fmla="*/ 248730 w 360183"/>
                <a:gd name="connsiteY130" fmla="*/ 105687 h 140759"/>
                <a:gd name="connsiteX131" fmla="*/ 249208 w 360183"/>
                <a:gd name="connsiteY131" fmla="*/ 105405 h 140759"/>
                <a:gd name="connsiteX132" fmla="*/ 252353 w 360183"/>
                <a:gd name="connsiteY132" fmla="*/ 104302 h 140759"/>
                <a:gd name="connsiteX133" fmla="*/ 253659 w 360183"/>
                <a:gd name="connsiteY133" fmla="*/ 103199 h 140759"/>
                <a:gd name="connsiteX134" fmla="*/ 255279 w 360183"/>
                <a:gd name="connsiteY134" fmla="*/ 102197 h 140759"/>
                <a:gd name="connsiteX135" fmla="*/ 256671 w 360183"/>
                <a:gd name="connsiteY135" fmla="*/ 100656 h 140759"/>
                <a:gd name="connsiteX136" fmla="*/ 257586 w 360183"/>
                <a:gd name="connsiteY136" fmla="*/ 99185 h 140759"/>
                <a:gd name="connsiteX137" fmla="*/ 259754 w 360183"/>
                <a:gd name="connsiteY137" fmla="*/ 92340 h 140759"/>
                <a:gd name="connsiteX138" fmla="*/ 261796 w 360183"/>
                <a:gd name="connsiteY138" fmla="*/ 88021 h 140759"/>
                <a:gd name="connsiteX139" fmla="*/ 261451 w 360183"/>
                <a:gd name="connsiteY139" fmla="*/ 85956 h 140759"/>
                <a:gd name="connsiteX140" fmla="*/ 259761 w 360183"/>
                <a:gd name="connsiteY140" fmla="*/ 83163 h 140759"/>
                <a:gd name="connsiteX141" fmla="*/ 259378 w 360183"/>
                <a:gd name="connsiteY141" fmla="*/ 79048 h 140759"/>
                <a:gd name="connsiteX142" fmla="*/ 259535 w 360183"/>
                <a:gd name="connsiteY142" fmla="*/ 77796 h 140759"/>
                <a:gd name="connsiteX143" fmla="*/ 259323 w 360183"/>
                <a:gd name="connsiteY143" fmla="*/ 76850 h 140759"/>
                <a:gd name="connsiteX144" fmla="*/ 258197 w 360183"/>
                <a:gd name="connsiteY144" fmla="*/ 78555 h 140759"/>
                <a:gd name="connsiteX145" fmla="*/ 258486 w 360183"/>
                <a:gd name="connsiteY145" fmla="*/ 84618 h 140759"/>
                <a:gd name="connsiteX146" fmla="*/ 257493 w 360183"/>
                <a:gd name="connsiteY146" fmla="*/ 87348 h 140759"/>
                <a:gd name="connsiteX147" fmla="*/ 256100 w 360183"/>
                <a:gd name="connsiteY147" fmla="*/ 88006 h 140759"/>
                <a:gd name="connsiteX148" fmla="*/ 255192 w 360183"/>
                <a:gd name="connsiteY148" fmla="*/ 87529 h 140759"/>
                <a:gd name="connsiteX149" fmla="*/ 255709 w 360183"/>
                <a:gd name="connsiteY149" fmla="*/ 83100 h 140759"/>
                <a:gd name="connsiteX150" fmla="*/ 254692 w 360183"/>
                <a:gd name="connsiteY150" fmla="*/ 83906 h 140759"/>
                <a:gd name="connsiteX151" fmla="*/ 253065 w 360183"/>
                <a:gd name="connsiteY151" fmla="*/ 86910 h 140759"/>
                <a:gd name="connsiteX152" fmla="*/ 250397 w 360183"/>
                <a:gd name="connsiteY152" fmla="*/ 89140 h 140759"/>
                <a:gd name="connsiteX153" fmla="*/ 250248 w 360183"/>
                <a:gd name="connsiteY153" fmla="*/ 89883 h 140759"/>
                <a:gd name="connsiteX154" fmla="*/ 249599 w 360183"/>
                <a:gd name="connsiteY154" fmla="*/ 90799 h 140759"/>
                <a:gd name="connsiteX155" fmla="*/ 247541 w 360183"/>
                <a:gd name="connsiteY155" fmla="*/ 89954 h 140759"/>
                <a:gd name="connsiteX156" fmla="*/ 245969 w 360183"/>
                <a:gd name="connsiteY156" fmla="*/ 89038 h 140759"/>
                <a:gd name="connsiteX157" fmla="*/ 240813 w 360183"/>
                <a:gd name="connsiteY157" fmla="*/ 84039 h 140759"/>
                <a:gd name="connsiteX158" fmla="*/ 237426 w 360183"/>
                <a:gd name="connsiteY158" fmla="*/ 82991 h 140759"/>
                <a:gd name="connsiteX159" fmla="*/ 235384 w 360183"/>
                <a:gd name="connsiteY159" fmla="*/ 81246 h 140759"/>
                <a:gd name="connsiteX160" fmla="*/ 234953 w 360183"/>
                <a:gd name="connsiteY160" fmla="*/ 80511 h 140759"/>
                <a:gd name="connsiteX161" fmla="*/ 234711 w 360183"/>
                <a:gd name="connsiteY161" fmla="*/ 79502 h 140759"/>
                <a:gd name="connsiteX162" fmla="*/ 236800 w 360183"/>
                <a:gd name="connsiteY162" fmla="*/ 78453 h 140759"/>
                <a:gd name="connsiteX163" fmla="*/ 238935 w 360183"/>
                <a:gd name="connsiteY163" fmla="*/ 77045 h 140759"/>
                <a:gd name="connsiteX164" fmla="*/ 239147 w 360183"/>
                <a:gd name="connsiteY164" fmla="*/ 73947 h 140759"/>
                <a:gd name="connsiteX165" fmla="*/ 239092 w 360183"/>
                <a:gd name="connsiteY165" fmla="*/ 71514 h 140759"/>
                <a:gd name="connsiteX166" fmla="*/ 237512 w 360183"/>
                <a:gd name="connsiteY166" fmla="*/ 67352 h 140759"/>
                <a:gd name="connsiteX167" fmla="*/ 238255 w 360183"/>
                <a:gd name="connsiteY167" fmla="*/ 61922 h 140759"/>
                <a:gd name="connsiteX168" fmla="*/ 237848 w 360183"/>
                <a:gd name="connsiteY168" fmla="*/ 59795 h 140759"/>
                <a:gd name="connsiteX169" fmla="*/ 236041 w 360183"/>
                <a:gd name="connsiteY169" fmla="*/ 55280 h 140759"/>
                <a:gd name="connsiteX170" fmla="*/ 237379 w 360183"/>
                <a:gd name="connsiteY170" fmla="*/ 53004 h 140759"/>
                <a:gd name="connsiteX171" fmla="*/ 242159 w 360183"/>
                <a:gd name="connsiteY171" fmla="*/ 51345 h 140759"/>
                <a:gd name="connsiteX172" fmla="*/ 243692 w 360183"/>
                <a:gd name="connsiteY172" fmla="*/ 50234 h 140759"/>
                <a:gd name="connsiteX173" fmla="*/ 244764 w 360183"/>
                <a:gd name="connsiteY173" fmla="*/ 46651 h 140759"/>
                <a:gd name="connsiteX174" fmla="*/ 245851 w 360183"/>
                <a:gd name="connsiteY174" fmla="*/ 44507 h 140759"/>
                <a:gd name="connsiteX175" fmla="*/ 247979 w 360183"/>
                <a:gd name="connsiteY175" fmla="*/ 45368 h 140759"/>
                <a:gd name="connsiteX176" fmla="*/ 249646 w 360183"/>
                <a:gd name="connsiteY176" fmla="*/ 45266 h 140759"/>
                <a:gd name="connsiteX177" fmla="*/ 247393 w 360183"/>
                <a:gd name="connsiteY177" fmla="*/ 44468 h 140759"/>
                <a:gd name="connsiteX178" fmla="*/ 245562 w 360183"/>
                <a:gd name="connsiteY178" fmla="*/ 41237 h 140759"/>
                <a:gd name="connsiteX179" fmla="*/ 245257 w 360183"/>
                <a:gd name="connsiteY179" fmla="*/ 39766 h 140759"/>
                <a:gd name="connsiteX180" fmla="*/ 248793 w 360183"/>
                <a:gd name="connsiteY180" fmla="*/ 35354 h 140759"/>
                <a:gd name="connsiteX181" fmla="*/ 250647 w 360183"/>
                <a:gd name="connsiteY181" fmla="*/ 34204 h 140759"/>
                <a:gd name="connsiteX182" fmla="*/ 252924 w 360183"/>
                <a:gd name="connsiteY182" fmla="*/ 31873 h 140759"/>
                <a:gd name="connsiteX183" fmla="*/ 254840 w 360183"/>
                <a:gd name="connsiteY183" fmla="*/ 28352 h 140759"/>
                <a:gd name="connsiteX184" fmla="*/ 255302 w 360183"/>
                <a:gd name="connsiteY184" fmla="*/ 22798 h 140759"/>
                <a:gd name="connsiteX185" fmla="*/ 254512 w 360183"/>
                <a:gd name="connsiteY185" fmla="*/ 18831 h 140759"/>
                <a:gd name="connsiteX186" fmla="*/ 253917 w 360183"/>
                <a:gd name="connsiteY186" fmla="*/ 14630 h 140759"/>
                <a:gd name="connsiteX187" fmla="*/ 255060 w 360183"/>
                <a:gd name="connsiteY187" fmla="*/ 13542 h 140759"/>
                <a:gd name="connsiteX188" fmla="*/ 257970 w 360183"/>
                <a:gd name="connsiteY188" fmla="*/ 12987 h 140759"/>
                <a:gd name="connsiteX189" fmla="*/ 260333 w 360183"/>
                <a:gd name="connsiteY189" fmla="*/ 11633 h 140759"/>
                <a:gd name="connsiteX190" fmla="*/ 261530 w 360183"/>
                <a:gd name="connsiteY190" fmla="*/ 10382 h 140759"/>
                <a:gd name="connsiteX191" fmla="*/ 264338 w 360183"/>
                <a:gd name="connsiteY191" fmla="*/ 10569 h 140759"/>
                <a:gd name="connsiteX192" fmla="*/ 267585 w 360183"/>
                <a:gd name="connsiteY192" fmla="*/ 8629 h 140759"/>
                <a:gd name="connsiteX193" fmla="*/ 272772 w 360183"/>
                <a:gd name="connsiteY193" fmla="*/ 7651 h 140759"/>
                <a:gd name="connsiteX194" fmla="*/ 280001 w 360183"/>
                <a:gd name="connsiteY194" fmla="*/ 5437 h 140759"/>
                <a:gd name="connsiteX195" fmla="*/ 281597 w 360183"/>
                <a:gd name="connsiteY195" fmla="*/ 3481 h 140759"/>
                <a:gd name="connsiteX196" fmla="*/ 280877 w 360183"/>
                <a:gd name="connsiteY196" fmla="*/ 0 h 140759"/>
                <a:gd name="connsiteX197" fmla="*/ 281550 w 360183"/>
                <a:gd name="connsiteY197" fmla="*/ 454 h 140759"/>
                <a:gd name="connsiteX198" fmla="*/ 283560 w 360183"/>
                <a:gd name="connsiteY198" fmla="*/ 2112 h 140759"/>
                <a:gd name="connsiteX199" fmla="*/ 284781 w 360183"/>
                <a:gd name="connsiteY199" fmla="*/ 3755 h 140759"/>
                <a:gd name="connsiteX200" fmla="*/ 286846 w 360183"/>
                <a:gd name="connsiteY200" fmla="*/ 4772 h 140759"/>
                <a:gd name="connsiteX201" fmla="*/ 288513 w 360183"/>
                <a:gd name="connsiteY201" fmla="*/ 5594 h 140759"/>
                <a:gd name="connsiteX202" fmla="*/ 292894 w 360183"/>
                <a:gd name="connsiteY202" fmla="*/ 8926 h 140759"/>
                <a:gd name="connsiteX203" fmla="*/ 295781 w 360183"/>
                <a:gd name="connsiteY203" fmla="*/ 10616 h 140759"/>
                <a:gd name="connsiteX204" fmla="*/ 298933 w 360183"/>
                <a:gd name="connsiteY204" fmla="*/ 12142 h 140759"/>
                <a:gd name="connsiteX205" fmla="*/ 303487 w 360183"/>
                <a:gd name="connsiteY205" fmla="*/ 13746 h 140759"/>
                <a:gd name="connsiteX206" fmla="*/ 306264 w 360183"/>
                <a:gd name="connsiteY206" fmla="*/ 13472 h 140759"/>
                <a:gd name="connsiteX207" fmla="*/ 306913 w 360183"/>
                <a:gd name="connsiteY207" fmla="*/ 14684 h 140759"/>
                <a:gd name="connsiteX208" fmla="*/ 307453 w 360183"/>
                <a:gd name="connsiteY208" fmla="*/ 15968 h 140759"/>
                <a:gd name="connsiteX209" fmla="*/ 308494 w 360183"/>
                <a:gd name="connsiteY209" fmla="*/ 16711 h 140759"/>
                <a:gd name="connsiteX210" fmla="*/ 310144 w 360183"/>
                <a:gd name="connsiteY210" fmla="*/ 17352 h 140759"/>
                <a:gd name="connsiteX211" fmla="*/ 311122 w 360183"/>
                <a:gd name="connsiteY211" fmla="*/ 17548 h 140759"/>
                <a:gd name="connsiteX212" fmla="*/ 311427 w 360183"/>
                <a:gd name="connsiteY212" fmla="*/ 17869 h 140759"/>
                <a:gd name="connsiteX213" fmla="*/ 312413 w 360183"/>
                <a:gd name="connsiteY213" fmla="*/ 22484 h 140759"/>
                <a:gd name="connsiteX214" fmla="*/ 312992 w 360183"/>
                <a:gd name="connsiteY214" fmla="*/ 23157 h 140759"/>
                <a:gd name="connsiteX215" fmla="*/ 315269 w 360183"/>
                <a:gd name="connsiteY215" fmla="*/ 23893 h 140759"/>
                <a:gd name="connsiteX216" fmla="*/ 318054 w 360183"/>
                <a:gd name="connsiteY216" fmla="*/ 24167 h 140759"/>
                <a:gd name="connsiteX217" fmla="*/ 319188 w 360183"/>
                <a:gd name="connsiteY217" fmla="*/ 24002 h 140759"/>
                <a:gd name="connsiteX218" fmla="*/ 321637 w 360183"/>
                <a:gd name="connsiteY218" fmla="*/ 25285 h 140759"/>
                <a:gd name="connsiteX219" fmla="*/ 323444 w 360183"/>
                <a:gd name="connsiteY219" fmla="*/ 25888 h 140759"/>
                <a:gd name="connsiteX220" fmla="*/ 325439 w 360183"/>
                <a:gd name="connsiteY220" fmla="*/ 26342 h 140759"/>
                <a:gd name="connsiteX221" fmla="*/ 326793 w 360183"/>
                <a:gd name="connsiteY221" fmla="*/ 26475 h 140759"/>
                <a:gd name="connsiteX222" fmla="*/ 327418 w 360183"/>
                <a:gd name="connsiteY222" fmla="*/ 26279 h 140759"/>
                <a:gd name="connsiteX223" fmla="*/ 327645 w 360183"/>
                <a:gd name="connsiteY223" fmla="*/ 25809 h 140759"/>
                <a:gd name="connsiteX224" fmla="*/ 328756 w 360183"/>
                <a:gd name="connsiteY224" fmla="*/ 25896 h 140759"/>
                <a:gd name="connsiteX225" fmla="*/ 330407 w 360183"/>
                <a:gd name="connsiteY225" fmla="*/ 26490 h 140759"/>
                <a:gd name="connsiteX226" fmla="*/ 332793 w 360183"/>
                <a:gd name="connsiteY226" fmla="*/ 26615 h 140759"/>
                <a:gd name="connsiteX227" fmla="*/ 334272 w 360183"/>
                <a:gd name="connsiteY227" fmla="*/ 26052 h 140759"/>
                <a:gd name="connsiteX228" fmla="*/ 334475 w 360183"/>
                <a:gd name="connsiteY228" fmla="*/ 25121 h 140759"/>
                <a:gd name="connsiteX229" fmla="*/ 334577 w 360183"/>
                <a:gd name="connsiteY229" fmla="*/ 23486 h 140759"/>
                <a:gd name="connsiteX230" fmla="*/ 335125 w 360183"/>
                <a:gd name="connsiteY230" fmla="*/ 22915 h 140759"/>
                <a:gd name="connsiteX231" fmla="*/ 336822 w 360183"/>
                <a:gd name="connsiteY231" fmla="*/ 21960 h 140759"/>
                <a:gd name="connsiteX232" fmla="*/ 337706 w 360183"/>
                <a:gd name="connsiteY232" fmla="*/ 22156 h 140759"/>
                <a:gd name="connsiteX233" fmla="*/ 342158 w 360183"/>
                <a:gd name="connsiteY233" fmla="*/ 24206 h 140759"/>
                <a:gd name="connsiteX234" fmla="*/ 343073 w 360183"/>
                <a:gd name="connsiteY234" fmla="*/ 24910 h 140759"/>
                <a:gd name="connsiteX235" fmla="*/ 344200 w 360183"/>
                <a:gd name="connsiteY235" fmla="*/ 26342 h 140759"/>
                <a:gd name="connsiteX236" fmla="*/ 346289 w 360183"/>
                <a:gd name="connsiteY236" fmla="*/ 28454 h 140759"/>
                <a:gd name="connsiteX237" fmla="*/ 348550 w 360183"/>
                <a:gd name="connsiteY237" fmla="*/ 29799 h 140759"/>
                <a:gd name="connsiteX238" fmla="*/ 352047 w 360183"/>
                <a:gd name="connsiteY238" fmla="*/ 30370 h 140759"/>
                <a:gd name="connsiteX239" fmla="*/ 355419 w 360183"/>
                <a:gd name="connsiteY239" fmla="*/ 32577 h 140759"/>
                <a:gd name="connsiteX240" fmla="*/ 359424 w 360183"/>
                <a:gd name="connsiteY240" fmla="*/ 34102 h 140759"/>
                <a:gd name="connsiteX241" fmla="*/ 279836 w 360183"/>
                <a:gd name="connsiteY241" fmla="*/ 4459 h 140759"/>
                <a:gd name="connsiteX242" fmla="*/ 278600 w 360183"/>
                <a:gd name="connsiteY242" fmla="*/ 4624 h 140759"/>
                <a:gd name="connsiteX243" fmla="*/ 278029 w 360183"/>
                <a:gd name="connsiteY243" fmla="*/ 3583 h 140759"/>
                <a:gd name="connsiteX244" fmla="*/ 279531 w 360183"/>
                <a:gd name="connsiteY244" fmla="*/ 2370 h 140759"/>
                <a:gd name="connsiteX245" fmla="*/ 280048 w 360183"/>
                <a:gd name="connsiteY245" fmla="*/ 2136 h 140759"/>
                <a:gd name="connsiteX246" fmla="*/ 279836 w 360183"/>
                <a:gd name="connsiteY246" fmla="*/ 4459 h 140759"/>
                <a:gd name="connsiteX247" fmla="*/ 8387 w 360183"/>
                <a:gd name="connsiteY247" fmla="*/ 31231 h 140759"/>
                <a:gd name="connsiteX248" fmla="*/ 9748 w 360183"/>
                <a:gd name="connsiteY248" fmla="*/ 32639 h 140759"/>
                <a:gd name="connsiteX249" fmla="*/ 10491 w 360183"/>
                <a:gd name="connsiteY249" fmla="*/ 36645 h 140759"/>
                <a:gd name="connsiteX250" fmla="*/ 14896 w 360183"/>
                <a:gd name="connsiteY250" fmla="*/ 40870 h 140759"/>
                <a:gd name="connsiteX251" fmla="*/ 15443 w 360183"/>
                <a:gd name="connsiteY251" fmla="*/ 43232 h 140759"/>
                <a:gd name="connsiteX252" fmla="*/ 15052 w 360183"/>
                <a:gd name="connsiteY252" fmla="*/ 44327 h 140759"/>
                <a:gd name="connsiteX253" fmla="*/ 15256 w 360183"/>
                <a:gd name="connsiteY253" fmla="*/ 44758 h 140759"/>
                <a:gd name="connsiteX254" fmla="*/ 17376 w 360183"/>
                <a:gd name="connsiteY254" fmla="*/ 46424 h 140759"/>
                <a:gd name="connsiteX255" fmla="*/ 18761 w 360183"/>
                <a:gd name="connsiteY255" fmla="*/ 48177 h 140759"/>
                <a:gd name="connsiteX256" fmla="*/ 16437 w 360183"/>
                <a:gd name="connsiteY256" fmla="*/ 52284 h 140759"/>
                <a:gd name="connsiteX257" fmla="*/ 11485 w 360183"/>
                <a:gd name="connsiteY257" fmla="*/ 54013 h 140759"/>
                <a:gd name="connsiteX258" fmla="*/ 6204 w 360183"/>
                <a:gd name="connsiteY258" fmla="*/ 53958 h 140759"/>
                <a:gd name="connsiteX259" fmla="*/ 5163 w 360183"/>
                <a:gd name="connsiteY259" fmla="*/ 53512 h 140759"/>
                <a:gd name="connsiteX260" fmla="*/ 3747 w 360183"/>
                <a:gd name="connsiteY260" fmla="*/ 51940 h 140759"/>
                <a:gd name="connsiteX261" fmla="*/ 3489 w 360183"/>
                <a:gd name="connsiteY261" fmla="*/ 50555 h 140759"/>
                <a:gd name="connsiteX262" fmla="*/ 4303 w 360183"/>
                <a:gd name="connsiteY262" fmla="*/ 49217 h 140759"/>
                <a:gd name="connsiteX263" fmla="*/ 7033 w 360183"/>
                <a:gd name="connsiteY263" fmla="*/ 47183 h 140759"/>
                <a:gd name="connsiteX264" fmla="*/ 11195 w 360183"/>
                <a:gd name="connsiteY264" fmla="*/ 45368 h 140759"/>
                <a:gd name="connsiteX265" fmla="*/ 11712 w 360183"/>
                <a:gd name="connsiteY265" fmla="*/ 43976 h 140759"/>
                <a:gd name="connsiteX266" fmla="*/ 10045 w 360183"/>
                <a:gd name="connsiteY266" fmla="*/ 42622 h 140759"/>
                <a:gd name="connsiteX267" fmla="*/ 8895 w 360183"/>
                <a:gd name="connsiteY267" fmla="*/ 39931 h 140759"/>
                <a:gd name="connsiteX268" fmla="*/ 6267 w 360183"/>
                <a:gd name="connsiteY268" fmla="*/ 38045 h 140759"/>
                <a:gd name="connsiteX269" fmla="*/ 4960 w 360183"/>
                <a:gd name="connsiteY269" fmla="*/ 32295 h 140759"/>
                <a:gd name="connsiteX270" fmla="*/ 4084 w 360183"/>
                <a:gd name="connsiteY270" fmla="*/ 32006 h 140759"/>
                <a:gd name="connsiteX271" fmla="*/ 2300 w 360183"/>
                <a:gd name="connsiteY271" fmla="*/ 32796 h 140759"/>
                <a:gd name="connsiteX272" fmla="*/ 1424 w 360183"/>
                <a:gd name="connsiteY272" fmla="*/ 32100 h 140759"/>
                <a:gd name="connsiteX273" fmla="*/ 1275 w 360183"/>
                <a:gd name="connsiteY273" fmla="*/ 31732 h 140759"/>
                <a:gd name="connsiteX274" fmla="*/ 3200 w 360183"/>
                <a:gd name="connsiteY274" fmla="*/ 30425 h 140759"/>
                <a:gd name="connsiteX275" fmla="*/ 3599 w 360183"/>
                <a:gd name="connsiteY275" fmla="*/ 29486 h 140759"/>
                <a:gd name="connsiteX276" fmla="*/ 6446 w 360183"/>
                <a:gd name="connsiteY276" fmla="*/ 29033 h 140759"/>
                <a:gd name="connsiteX277" fmla="*/ 7667 w 360183"/>
                <a:gd name="connsiteY277" fmla="*/ 29784 h 140759"/>
                <a:gd name="connsiteX278" fmla="*/ 8387 w 360183"/>
                <a:gd name="connsiteY278" fmla="*/ 31231 h 140759"/>
                <a:gd name="connsiteX279" fmla="*/ 23721 w 360183"/>
                <a:gd name="connsiteY279" fmla="*/ 39070 h 140759"/>
                <a:gd name="connsiteX280" fmla="*/ 22704 w 360183"/>
                <a:gd name="connsiteY280" fmla="*/ 39727 h 140759"/>
                <a:gd name="connsiteX281" fmla="*/ 18565 w 360183"/>
                <a:gd name="connsiteY281" fmla="*/ 38968 h 140759"/>
                <a:gd name="connsiteX282" fmla="*/ 17274 w 360183"/>
                <a:gd name="connsiteY282" fmla="*/ 37701 h 140759"/>
                <a:gd name="connsiteX283" fmla="*/ 18315 w 360183"/>
                <a:gd name="connsiteY283" fmla="*/ 35972 h 140759"/>
                <a:gd name="connsiteX284" fmla="*/ 19191 w 360183"/>
                <a:gd name="connsiteY284" fmla="*/ 35284 h 140759"/>
                <a:gd name="connsiteX285" fmla="*/ 21663 w 360183"/>
                <a:gd name="connsiteY285" fmla="*/ 35925 h 140759"/>
                <a:gd name="connsiteX286" fmla="*/ 24174 w 360183"/>
                <a:gd name="connsiteY286" fmla="*/ 37858 h 140759"/>
                <a:gd name="connsiteX287" fmla="*/ 23721 w 360183"/>
                <a:gd name="connsiteY287" fmla="*/ 39070 h 140759"/>
                <a:gd name="connsiteX288" fmla="*/ 5015 w 360183"/>
                <a:gd name="connsiteY288" fmla="*/ 41832 h 140759"/>
                <a:gd name="connsiteX289" fmla="*/ 2809 w 360183"/>
                <a:gd name="connsiteY289" fmla="*/ 42215 h 140759"/>
                <a:gd name="connsiteX290" fmla="*/ 954 w 360183"/>
                <a:gd name="connsiteY290" fmla="*/ 41464 h 140759"/>
                <a:gd name="connsiteX291" fmla="*/ 164 w 360183"/>
                <a:gd name="connsiteY291" fmla="*/ 40306 h 140759"/>
                <a:gd name="connsiteX292" fmla="*/ 0 w 360183"/>
                <a:gd name="connsiteY292" fmla="*/ 38562 h 140759"/>
                <a:gd name="connsiteX293" fmla="*/ 164 w 360183"/>
                <a:gd name="connsiteY293" fmla="*/ 37983 h 140759"/>
                <a:gd name="connsiteX294" fmla="*/ 4256 w 360183"/>
                <a:gd name="connsiteY294" fmla="*/ 37349 h 140759"/>
                <a:gd name="connsiteX295" fmla="*/ 5594 w 360183"/>
                <a:gd name="connsiteY295" fmla="*/ 38812 h 140759"/>
                <a:gd name="connsiteX296" fmla="*/ 5578 w 360183"/>
                <a:gd name="connsiteY296" fmla="*/ 40956 h 140759"/>
                <a:gd name="connsiteX297" fmla="*/ 5015 w 360183"/>
                <a:gd name="connsiteY297" fmla="*/ 41832 h 140759"/>
                <a:gd name="connsiteX298" fmla="*/ 28970 w 360183"/>
                <a:gd name="connsiteY298" fmla="*/ 48607 h 140759"/>
                <a:gd name="connsiteX299" fmla="*/ 27828 w 360183"/>
                <a:gd name="connsiteY299" fmla="*/ 48646 h 140759"/>
                <a:gd name="connsiteX300" fmla="*/ 24425 w 360183"/>
                <a:gd name="connsiteY300" fmla="*/ 46534 h 140759"/>
                <a:gd name="connsiteX301" fmla="*/ 24652 w 360183"/>
                <a:gd name="connsiteY301" fmla="*/ 44460 h 140759"/>
                <a:gd name="connsiteX302" fmla="*/ 26013 w 360183"/>
                <a:gd name="connsiteY302" fmla="*/ 43068 h 140759"/>
                <a:gd name="connsiteX303" fmla="*/ 30418 w 360183"/>
                <a:gd name="connsiteY303" fmla="*/ 42356 h 140759"/>
                <a:gd name="connsiteX304" fmla="*/ 32264 w 360183"/>
                <a:gd name="connsiteY304" fmla="*/ 43670 h 140759"/>
                <a:gd name="connsiteX305" fmla="*/ 32100 w 360183"/>
                <a:gd name="connsiteY305" fmla="*/ 46150 h 140759"/>
                <a:gd name="connsiteX306" fmla="*/ 30597 w 360183"/>
                <a:gd name="connsiteY306" fmla="*/ 47965 h 140759"/>
                <a:gd name="connsiteX307" fmla="*/ 29408 w 360183"/>
                <a:gd name="connsiteY307" fmla="*/ 48294 h 140759"/>
                <a:gd name="connsiteX308" fmla="*/ 28970 w 360183"/>
                <a:gd name="connsiteY308" fmla="*/ 48607 h 140759"/>
                <a:gd name="connsiteX309" fmla="*/ 49084 w 360183"/>
                <a:gd name="connsiteY309" fmla="*/ 51650 h 140759"/>
                <a:gd name="connsiteX310" fmla="*/ 46495 w 360183"/>
                <a:gd name="connsiteY310" fmla="*/ 52550 h 140759"/>
                <a:gd name="connsiteX311" fmla="*/ 45603 w 360183"/>
                <a:gd name="connsiteY311" fmla="*/ 52143 h 140759"/>
                <a:gd name="connsiteX312" fmla="*/ 45047 w 360183"/>
                <a:gd name="connsiteY312" fmla="*/ 51697 h 140759"/>
                <a:gd name="connsiteX313" fmla="*/ 44914 w 360183"/>
                <a:gd name="connsiteY313" fmla="*/ 51157 h 140759"/>
                <a:gd name="connsiteX314" fmla="*/ 46346 w 360183"/>
                <a:gd name="connsiteY314" fmla="*/ 49812 h 140759"/>
                <a:gd name="connsiteX315" fmla="*/ 47739 w 360183"/>
                <a:gd name="connsiteY315" fmla="*/ 49084 h 140759"/>
                <a:gd name="connsiteX316" fmla="*/ 48990 w 360183"/>
                <a:gd name="connsiteY316" fmla="*/ 47535 h 140759"/>
                <a:gd name="connsiteX317" fmla="*/ 51283 w 360183"/>
                <a:gd name="connsiteY317" fmla="*/ 46612 h 140759"/>
                <a:gd name="connsiteX318" fmla="*/ 51955 w 360183"/>
                <a:gd name="connsiteY318" fmla="*/ 46823 h 140759"/>
                <a:gd name="connsiteX319" fmla="*/ 52409 w 360183"/>
                <a:gd name="connsiteY319" fmla="*/ 47144 h 140759"/>
                <a:gd name="connsiteX320" fmla="*/ 52581 w 360183"/>
                <a:gd name="connsiteY320" fmla="*/ 47660 h 140759"/>
                <a:gd name="connsiteX321" fmla="*/ 51799 w 360183"/>
                <a:gd name="connsiteY321" fmla="*/ 48912 h 140759"/>
                <a:gd name="connsiteX322" fmla="*/ 50406 w 360183"/>
                <a:gd name="connsiteY322" fmla="*/ 49788 h 140759"/>
                <a:gd name="connsiteX323" fmla="*/ 49084 w 360183"/>
                <a:gd name="connsiteY323" fmla="*/ 51650 h 140759"/>
                <a:gd name="connsiteX324" fmla="*/ 27014 w 360183"/>
                <a:gd name="connsiteY324" fmla="*/ 61007 h 140759"/>
                <a:gd name="connsiteX325" fmla="*/ 26130 w 360183"/>
                <a:gd name="connsiteY325" fmla="*/ 61046 h 140759"/>
                <a:gd name="connsiteX326" fmla="*/ 24918 w 360183"/>
                <a:gd name="connsiteY326" fmla="*/ 60107 h 140759"/>
                <a:gd name="connsiteX327" fmla="*/ 25849 w 360183"/>
                <a:gd name="connsiteY327" fmla="*/ 58402 h 140759"/>
                <a:gd name="connsiteX328" fmla="*/ 26842 w 360183"/>
                <a:gd name="connsiteY328" fmla="*/ 58817 h 140759"/>
                <a:gd name="connsiteX329" fmla="*/ 27570 w 360183"/>
                <a:gd name="connsiteY329" fmla="*/ 59309 h 140759"/>
                <a:gd name="connsiteX330" fmla="*/ 28000 w 360183"/>
                <a:gd name="connsiteY330" fmla="*/ 59966 h 140759"/>
                <a:gd name="connsiteX331" fmla="*/ 27014 w 360183"/>
                <a:gd name="connsiteY331" fmla="*/ 61007 h 140759"/>
                <a:gd name="connsiteX332" fmla="*/ 253002 w 360183"/>
                <a:gd name="connsiteY332" fmla="*/ 96651 h 140759"/>
                <a:gd name="connsiteX333" fmla="*/ 252579 w 360183"/>
                <a:gd name="connsiteY333" fmla="*/ 97496 h 140759"/>
                <a:gd name="connsiteX334" fmla="*/ 250491 w 360183"/>
                <a:gd name="connsiteY334" fmla="*/ 97417 h 140759"/>
                <a:gd name="connsiteX335" fmla="*/ 249888 w 360183"/>
                <a:gd name="connsiteY335" fmla="*/ 97144 h 140759"/>
                <a:gd name="connsiteX336" fmla="*/ 249904 w 360183"/>
                <a:gd name="connsiteY336" fmla="*/ 96181 h 140759"/>
                <a:gd name="connsiteX337" fmla="*/ 250397 w 360183"/>
                <a:gd name="connsiteY337" fmla="*/ 93122 h 140759"/>
                <a:gd name="connsiteX338" fmla="*/ 250968 w 360183"/>
                <a:gd name="connsiteY338" fmla="*/ 91839 h 140759"/>
                <a:gd name="connsiteX339" fmla="*/ 252681 w 360183"/>
                <a:gd name="connsiteY339" fmla="*/ 90595 h 140759"/>
                <a:gd name="connsiteX340" fmla="*/ 254113 w 360183"/>
                <a:gd name="connsiteY340" fmla="*/ 89993 h 140759"/>
                <a:gd name="connsiteX341" fmla="*/ 255944 w 360183"/>
                <a:gd name="connsiteY341" fmla="*/ 90102 h 140759"/>
                <a:gd name="connsiteX342" fmla="*/ 257884 w 360183"/>
                <a:gd name="connsiteY342" fmla="*/ 91237 h 140759"/>
                <a:gd name="connsiteX343" fmla="*/ 255599 w 360183"/>
                <a:gd name="connsiteY343" fmla="*/ 93286 h 140759"/>
                <a:gd name="connsiteX344" fmla="*/ 254324 w 360183"/>
                <a:gd name="connsiteY344" fmla="*/ 93600 h 140759"/>
                <a:gd name="connsiteX345" fmla="*/ 253831 w 360183"/>
                <a:gd name="connsiteY345" fmla="*/ 93865 h 140759"/>
                <a:gd name="connsiteX346" fmla="*/ 253002 w 360183"/>
                <a:gd name="connsiteY346" fmla="*/ 96651 h 1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360183" h="140759">
                  <a:moveTo>
                    <a:pt x="359424" y="34102"/>
                  </a:moveTo>
                  <a:lnTo>
                    <a:pt x="358196" y="34885"/>
                  </a:lnTo>
                  <a:lnTo>
                    <a:pt x="356921" y="34971"/>
                  </a:lnTo>
                  <a:lnTo>
                    <a:pt x="355223" y="35213"/>
                  </a:lnTo>
                  <a:lnTo>
                    <a:pt x="352852" y="34462"/>
                  </a:lnTo>
                  <a:lnTo>
                    <a:pt x="351922" y="34462"/>
                  </a:lnTo>
                  <a:lnTo>
                    <a:pt x="351789" y="35221"/>
                  </a:lnTo>
                  <a:lnTo>
                    <a:pt x="353361" y="36144"/>
                  </a:lnTo>
                  <a:lnTo>
                    <a:pt x="354887" y="37200"/>
                  </a:lnTo>
                  <a:lnTo>
                    <a:pt x="355434" y="38804"/>
                  </a:lnTo>
                  <a:lnTo>
                    <a:pt x="356342" y="40705"/>
                  </a:lnTo>
                  <a:lnTo>
                    <a:pt x="358524" y="42833"/>
                  </a:lnTo>
                  <a:lnTo>
                    <a:pt x="359886" y="43897"/>
                  </a:lnTo>
                  <a:lnTo>
                    <a:pt x="359972" y="44656"/>
                  </a:lnTo>
                  <a:lnTo>
                    <a:pt x="359542" y="46049"/>
                  </a:lnTo>
                  <a:lnTo>
                    <a:pt x="359432" y="47207"/>
                  </a:lnTo>
                  <a:lnTo>
                    <a:pt x="360183" y="52550"/>
                  </a:lnTo>
                  <a:lnTo>
                    <a:pt x="359682" y="52879"/>
                  </a:lnTo>
                  <a:lnTo>
                    <a:pt x="358876" y="52902"/>
                  </a:lnTo>
                  <a:lnTo>
                    <a:pt x="358024" y="52879"/>
                  </a:lnTo>
                  <a:lnTo>
                    <a:pt x="357320" y="52300"/>
                  </a:lnTo>
                  <a:lnTo>
                    <a:pt x="356709" y="51955"/>
                  </a:lnTo>
                  <a:lnTo>
                    <a:pt x="356436" y="52777"/>
                  </a:lnTo>
                  <a:lnTo>
                    <a:pt x="355802" y="55155"/>
                  </a:lnTo>
                  <a:lnTo>
                    <a:pt x="354378" y="60506"/>
                  </a:lnTo>
                  <a:lnTo>
                    <a:pt x="353134" y="65193"/>
                  </a:lnTo>
                  <a:lnTo>
                    <a:pt x="351569" y="66851"/>
                  </a:lnTo>
                  <a:lnTo>
                    <a:pt x="349308" y="69488"/>
                  </a:lnTo>
                  <a:lnTo>
                    <a:pt x="346210" y="73094"/>
                  </a:lnTo>
                  <a:lnTo>
                    <a:pt x="341720" y="78320"/>
                  </a:lnTo>
                  <a:lnTo>
                    <a:pt x="338403" y="80746"/>
                  </a:lnTo>
                  <a:lnTo>
                    <a:pt x="335790" y="82655"/>
                  </a:lnTo>
                  <a:lnTo>
                    <a:pt x="332731" y="84861"/>
                  </a:lnTo>
                  <a:lnTo>
                    <a:pt x="328788" y="87709"/>
                  </a:lnTo>
                  <a:lnTo>
                    <a:pt x="324360" y="89304"/>
                  </a:lnTo>
                  <a:lnTo>
                    <a:pt x="318195" y="91526"/>
                  </a:lnTo>
                  <a:lnTo>
                    <a:pt x="313829" y="93099"/>
                  </a:lnTo>
                  <a:lnTo>
                    <a:pt x="310614" y="94194"/>
                  </a:lnTo>
                  <a:lnTo>
                    <a:pt x="307265" y="95336"/>
                  </a:lnTo>
                  <a:lnTo>
                    <a:pt x="302837" y="96846"/>
                  </a:lnTo>
                  <a:lnTo>
                    <a:pt x="301132" y="98270"/>
                  </a:lnTo>
                  <a:lnTo>
                    <a:pt x="298292" y="101759"/>
                  </a:lnTo>
                  <a:lnTo>
                    <a:pt x="296970" y="103441"/>
                  </a:lnTo>
                  <a:lnTo>
                    <a:pt x="295765" y="104889"/>
                  </a:lnTo>
                  <a:lnTo>
                    <a:pt x="295515" y="105546"/>
                  </a:lnTo>
                  <a:lnTo>
                    <a:pt x="295679" y="105968"/>
                  </a:lnTo>
                  <a:lnTo>
                    <a:pt x="296258" y="106672"/>
                  </a:lnTo>
                  <a:lnTo>
                    <a:pt x="296313" y="107400"/>
                  </a:lnTo>
                  <a:lnTo>
                    <a:pt x="295515" y="107854"/>
                  </a:lnTo>
                  <a:lnTo>
                    <a:pt x="294826" y="107924"/>
                  </a:lnTo>
                  <a:lnTo>
                    <a:pt x="294521" y="107564"/>
                  </a:lnTo>
                  <a:lnTo>
                    <a:pt x="294294" y="106766"/>
                  </a:lnTo>
                  <a:lnTo>
                    <a:pt x="293559" y="105953"/>
                  </a:lnTo>
                  <a:lnTo>
                    <a:pt x="292706" y="105718"/>
                  </a:lnTo>
                  <a:lnTo>
                    <a:pt x="292213" y="105914"/>
                  </a:lnTo>
                  <a:lnTo>
                    <a:pt x="292174" y="106657"/>
                  </a:lnTo>
                  <a:lnTo>
                    <a:pt x="291055" y="110232"/>
                  </a:lnTo>
                  <a:lnTo>
                    <a:pt x="291016" y="111969"/>
                  </a:lnTo>
                  <a:lnTo>
                    <a:pt x="290547" y="112657"/>
                  </a:lnTo>
                  <a:lnTo>
                    <a:pt x="290578" y="114214"/>
                  </a:lnTo>
                  <a:lnTo>
                    <a:pt x="289451" y="115662"/>
                  </a:lnTo>
                  <a:lnTo>
                    <a:pt x="288959" y="116953"/>
                  </a:lnTo>
                  <a:lnTo>
                    <a:pt x="288614" y="118048"/>
                  </a:lnTo>
                  <a:lnTo>
                    <a:pt x="287707" y="118807"/>
                  </a:lnTo>
                  <a:lnTo>
                    <a:pt x="287378" y="119996"/>
                  </a:lnTo>
                  <a:lnTo>
                    <a:pt x="286541" y="122531"/>
                  </a:lnTo>
                  <a:lnTo>
                    <a:pt x="285563" y="124518"/>
                  </a:lnTo>
                  <a:lnTo>
                    <a:pt x="284875" y="126215"/>
                  </a:lnTo>
                  <a:lnTo>
                    <a:pt x="284749" y="127491"/>
                  </a:lnTo>
                  <a:lnTo>
                    <a:pt x="285274" y="128390"/>
                  </a:lnTo>
                  <a:lnTo>
                    <a:pt x="285454" y="129118"/>
                  </a:lnTo>
                  <a:lnTo>
                    <a:pt x="284984" y="130424"/>
                  </a:lnTo>
                  <a:lnTo>
                    <a:pt x="284726" y="131402"/>
                  </a:lnTo>
                  <a:lnTo>
                    <a:pt x="283474" y="132067"/>
                  </a:lnTo>
                  <a:lnTo>
                    <a:pt x="280877" y="133648"/>
                  </a:lnTo>
                  <a:lnTo>
                    <a:pt x="279868" y="134735"/>
                  </a:lnTo>
                  <a:lnTo>
                    <a:pt x="279469" y="135963"/>
                  </a:lnTo>
                  <a:lnTo>
                    <a:pt x="279727" y="137012"/>
                  </a:lnTo>
                  <a:lnTo>
                    <a:pt x="279617" y="137880"/>
                  </a:lnTo>
                  <a:lnTo>
                    <a:pt x="278381" y="138209"/>
                  </a:lnTo>
                  <a:lnTo>
                    <a:pt x="277943" y="138952"/>
                  </a:lnTo>
                  <a:lnTo>
                    <a:pt x="277106" y="140290"/>
                  </a:lnTo>
                  <a:lnTo>
                    <a:pt x="276159" y="140759"/>
                  </a:lnTo>
                  <a:lnTo>
                    <a:pt x="273734" y="140047"/>
                  </a:lnTo>
                  <a:lnTo>
                    <a:pt x="271943" y="140039"/>
                  </a:lnTo>
                  <a:lnTo>
                    <a:pt x="270558" y="139390"/>
                  </a:lnTo>
                  <a:lnTo>
                    <a:pt x="269056" y="137465"/>
                  </a:lnTo>
                  <a:lnTo>
                    <a:pt x="267820" y="135846"/>
                  </a:lnTo>
                  <a:lnTo>
                    <a:pt x="266810" y="133749"/>
                  </a:lnTo>
                  <a:lnTo>
                    <a:pt x="266497" y="130878"/>
                  </a:lnTo>
                  <a:lnTo>
                    <a:pt x="265144" y="130033"/>
                  </a:lnTo>
                  <a:lnTo>
                    <a:pt x="263814" y="129032"/>
                  </a:lnTo>
                  <a:lnTo>
                    <a:pt x="262218" y="129314"/>
                  </a:lnTo>
                  <a:lnTo>
                    <a:pt x="260325" y="129501"/>
                  </a:lnTo>
                  <a:lnTo>
                    <a:pt x="259276" y="128836"/>
                  </a:lnTo>
                  <a:lnTo>
                    <a:pt x="256687" y="127624"/>
                  </a:lnTo>
                  <a:lnTo>
                    <a:pt x="254481" y="126247"/>
                  </a:lnTo>
                  <a:lnTo>
                    <a:pt x="252814" y="125558"/>
                  </a:lnTo>
                  <a:lnTo>
                    <a:pt x="251539" y="125887"/>
                  </a:lnTo>
                  <a:lnTo>
                    <a:pt x="250772" y="126716"/>
                  </a:lnTo>
                  <a:lnTo>
                    <a:pt x="249435" y="128195"/>
                  </a:lnTo>
                  <a:lnTo>
                    <a:pt x="247455" y="129220"/>
                  </a:lnTo>
                  <a:lnTo>
                    <a:pt x="246563" y="129173"/>
                  </a:lnTo>
                  <a:lnTo>
                    <a:pt x="245366" y="128492"/>
                  </a:lnTo>
                  <a:lnTo>
                    <a:pt x="245147" y="127694"/>
                  </a:lnTo>
                  <a:lnTo>
                    <a:pt x="246125" y="126427"/>
                  </a:lnTo>
                  <a:lnTo>
                    <a:pt x="248120" y="123641"/>
                  </a:lnTo>
                  <a:lnTo>
                    <a:pt x="245906" y="123571"/>
                  </a:lnTo>
                  <a:lnTo>
                    <a:pt x="245139" y="122703"/>
                  </a:lnTo>
                  <a:lnTo>
                    <a:pt x="245030" y="121693"/>
                  </a:lnTo>
                  <a:lnTo>
                    <a:pt x="244670" y="120606"/>
                  </a:lnTo>
                  <a:lnTo>
                    <a:pt x="245108" y="119300"/>
                  </a:lnTo>
                  <a:lnTo>
                    <a:pt x="246266" y="118611"/>
                  </a:lnTo>
                  <a:lnTo>
                    <a:pt x="248011" y="119151"/>
                  </a:lnTo>
                  <a:lnTo>
                    <a:pt x="249208" y="119190"/>
                  </a:lnTo>
                  <a:lnTo>
                    <a:pt x="250006" y="117962"/>
                  </a:lnTo>
                  <a:lnTo>
                    <a:pt x="250804" y="117422"/>
                  </a:lnTo>
                  <a:lnTo>
                    <a:pt x="251602" y="117023"/>
                  </a:lnTo>
                  <a:lnTo>
                    <a:pt x="251930" y="116405"/>
                  </a:lnTo>
                  <a:lnTo>
                    <a:pt x="251085" y="114441"/>
                  </a:lnTo>
                  <a:lnTo>
                    <a:pt x="250835" y="113369"/>
                  </a:lnTo>
                  <a:lnTo>
                    <a:pt x="251093" y="112751"/>
                  </a:lnTo>
                  <a:lnTo>
                    <a:pt x="251054" y="111523"/>
                  </a:lnTo>
                  <a:lnTo>
                    <a:pt x="251023" y="110615"/>
                  </a:lnTo>
                  <a:lnTo>
                    <a:pt x="250514" y="109817"/>
                  </a:lnTo>
                  <a:lnTo>
                    <a:pt x="250475" y="108628"/>
                  </a:lnTo>
                  <a:lnTo>
                    <a:pt x="250037" y="107979"/>
                  </a:lnTo>
                  <a:lnTo>
                    <a:pt x="249888" y="107291"/>
                  </a:lnTo>
                  <a:lnTo>
                    <a:pt x="249857" y="106493"/>
                  </a:lnTo>
                  <a:lnTo>
                    <a:pt x="249309" y="106094"/>
                  </a:lnTo>
                  <a:lnTo>
                    <a:pt x="248730" y="105687"/>
                  </a:lnTo>
                  <a:lnTo>
                    <a:pt x="249208" y="105405"/>
                  </a:lnTo>
                  <a:lnTo>
                    <a:pt x="252353" y="104302"/>
                  </a:lnTo>
                  <a:lnTo>
                    <a:pt x="253659" y="103199"/>
                  </a:lnTo>
                  <a:lnTo>
                    <a:pt x="255279" y="102197"/>
                  </a:lnTo>
                  <a:lnTo>
                    <a:pt x="256671" y="100656"/>
                  </a:lnTo>
                  <a:lnTo>
                    <a:pt x="257586" y="99185"/>
                  </a:lnTo>
                  <a:lnTo>
                    <a:pt x="259754" y="92340"/>
                  </a:lnTo>
                  <a:lnTo>
                    <a:pt x="261796" y="88021"/>
                  </a:lnTo>
                  <a:lnTo>
                    <a:pt x="261451" y="85956"/>
                  </a:lnTo>
                  <a:lnTo>
                    <a:pt x="259761" y="83163"/>
                  </a:lnTo>
                  <a:lnTo>
                    <a:pt x="259378" y="79048"/>
                  </a:lnTo>
                  <a:lnTo>
                    <a:pt x="259535" y="77796"/>
                  </a:lnTo>
                  <a:lnTo>
                    <a:pt x="259323" y="76850"/>
                  </a:lnTo>
                  <a:lnTo>
                    <a:pt x="258197" y="78555"/>
                  </a:lnTo>
                  <a:lnTo>
                    <a:pt x="258486" y="84618"/>
                  </a:lnTo>
                  <a:lnTo>
                    <a:pt x="257493" y="87348"/>
                  </a:lnTo>
                  <a:lnTo>
                    <a:pt x="256100" y="88006"/>
                  </a:lnTo>
                  <a:lnTo>
                    <a:pt x="255192" y="87529"/>
                  </a:lnTo>
                  <a:lnTo>
                    <a:pt x="255709" y="83100"/>
                  </a:lnTo>
                  <a:lnTo>
                    <a:pt x="254692" y="83906"/>
                  </a:lnTo>
                  <a:lnTo>
                    <a:pt x="253065" y="86910"/>
                  </a:lnTo>
                  <a:lnTo>
                    <a:pt x="250397" y="89140"/>
                  </a:lnTo>
                  <a:lnTo>
                    <a:pt x="250248" y="89883"/>
                  </a:lnTo>
                  <a:lnTo>
                    <a:pt x="249599" y="90799"/>
                  </a:lnTo>
                  <a:lnTo>
                    <a:pt x="247541" y="89954"/>
                  </a:lnTo>
                  <a:lnTo>
                    <a:pt x="245969" y="89038"/>
                  </a:lnTo>
                  <a:lnTo>
                    <a:pt x="240813" y="84039"/>
                  </a:lnTo>
                  <a:lnTo>
                    <a:pt x="237426" y="82991"/>
                  </a:lnTo>
                  <a:lnTo>
                    <a:pt x="235384" y="81246"/>
                  </a:lnTo>
                  <a:lnTo>
                    <a:pt x="234953" y="80511"/>
                  </a:lnTo>
                  <a:lnTo>
                    <a:pt x="234711" y="79502"/>
                  </a:lnTo>
                  <a:lnTo>
                    <a:pt x="236800" y="78453"/>
                  </a:lnTo>
                  <a:lnTo>
                    <a:pt x="238935" y="77045"/>
                  </a:lnTo>
                  <a:lnTo>
                    <a:pt x="239147" y="73947"/>
                  </a:lnTo>
                  <a:lnTo>
                    <a:pt x="239092" y="71514"/>
                  </a:lnTo>
                  <a:lnTo>
                    <a:pt x="237512" y="67352"/>
                  </a:lnTo>
                  <a:lnTo>
                    <a:pt x="238255" y="61922"/>
                  </a:lnTo>
                  <a:lnTo>
                    <a:pt x="237848" y="59795"/>
                  </a:lnTo>
                  <a:lnTo>
                    <a:pt x="236041" y="55280"/>
                  </a:lnTo>
                  <a:lnTo>
                    <a:pt x="237379" y="53004"/>
                  </a:lnTo>
                  <a:lnTo>
                    <a:pt x="242159" y="51345"/>
                  </a:lnTo>
                  <a:lnTo>
                    <a:pt x="243692" y="50234"/>
                  </a:lnTo>
                  <a:lnTo>
                    <a:pt x="244764" y="46651"/>
                  </a:lnTo>
                  <a:lnTo>
                    <a:pt x="245851" y="44507"/>
                  </a:lnTo>
                  <a:lnTo>
                    <a:pt x="247979" y="45368"/>
                  </a:lnTo>
                  <a:lnTo>
                    <a:pt x="249646" y="45266"/>
                  </a:lnTo>
                  <a:lnTo>
                    <a:pt x="247393" y="44468"/>
                  </a:lnTo>
                  <a:lnTo>
                    <a:pt x="245562" y="41237"/>
                  </a:lnTo>
                  <a:lnTo>
                    <a:pt x="245257" y="39766"/>
                  </a:lnTo>
                  <a:lnTo>
                    <a:pt x="248793" y="35354"/>
                  </a:lnTo>
                  <a:lnTo>
                    <a:pt x="250647" y="34204"/>
                  </a:lnTo>
                  <a:lnTo>
                    <a:pt x="252924" y="31873"/>
                  </a:lnTo>
                  <a:lnTo>
                    <a:pt x="254840" y="28352"/>
                  </a:lnTo>
                  <a:lnTo>
                    <a:pt x="255302" y="22798"/>
                  </a:lnTo>
                  <a:lnTo>
                    <a:pt x="254512" y="18831"/>
                  </a:lnTo>
                  <a:lnTo>
                    <a:pt x="253917" y="14630"/>
                  </a:lnTo>
                  <a:lnTo>
                    <a:pt x="255060" y="13542"/>
                  </a:lnTo>
                  <a:lnTo>
                    <a:pt x="257970" y="12987"/>
                  </a:lnTo>
                  <a:lnTo>
                    <a:pt x="260333" y="11633"/>
                  </a:lnTo>
                  <a:lnTo>
                    <a:pt x="261530" y="10382"/>
                  </a:lnTo>
                  <a:lnTo>
                    <a:pt x="264338" y="10569"/>
                  </a:lnTo>
                  <a:lnTo>
                    <a:pt x="267585" y="8629"/>
                  </a:lnTo>
                  <a:lnTo>
                    <a:pt x="272772" y="7651"/>
                  </a:lnTo>
                  <a:lnTo>
                    <a:pt x="280001" y="5437"/>
                  </a:lnTo>
                  <a:lnTo>
                    <a:pt x="281597" y="3481"/>
                  </a:lnTo>
                  <a:lnTo>
                    <a:pt x="280877" y="0"/>
                  </a:lnTo>
                  <a:lnTo>
                    <a:pt x="281550" y="454"/>
                  </a:lnTo>
                  <a:lnTo>
                    <a:pt x="283560" y="2112"/>
                  </a:lnTo>
                  <a:lnTo>
                    <a:pt x="284781" y="3755"/>
                  </a:lnTo>
                  <a:lnTo>
                    <a:pt x="286846" y="4772"/>
                  </a:lnTo>
                  <a:lnTo>
                    <a:pt x="288513" y="5594"/>
                  </a:lnTo>
                  <a:lnTo>
                    <a:pt x="292894" y="8926"/>
                  </a:lnTo>
                  <a:lnTo>
                    <a:pt x="295781" y="10616"/>
                  </a:lnTo>
                  <a:lnTo>
                    <a:pt x="298933" y="12142"/>
                  </a:lnTo>
                  <a:lnTo>
                    <a:pt x="303487" y="13746"/>
                  </a:lnTo>
                  <a:lnTo>
                    <a:pt x="306264" y="13472"/>
                  </a:lnTo>
                  <a:lnTo>
                    <a:pt x="306913" y="14684"/>
                  </a:lnTo>
                  <a:lnTo>
                    <a:pt x="307453" y="15968"/>
                  </a:lnTo>
                  <a:lnTo>
                    <a:pt x="308494" y="16711"/>
                  </a:lnTo>
                  <a:lnTo>
                    <a:pt x="310144" y="17352"/>
                  </a:lnTo>
                  <a:lnTo>
                    <a:pt x="311122" y="17548"/>
                  </a:lnTo>
                  <a:lnTo>
                    <a:pt x="311427" y="17869"/>
                  </a:lnTo>
                  <a:lnTo>
                    <a:pt x="312413" y="22484"/>
                  </a:lnTo>
                  <a:lnTo>
                    <a:pt x="312992" y="23157"/>
                  </a:lnTo>
                  <a:lnTo>
                    <a:pt x="315269" y="23893"/>
                  </a:lnTo>
                  <a:lnTo>
                    <a:pt x="318054" y="24167"/>
                  </a:lnTo>
                  <a:lnTo>
                    <a:pt x="319188" y="24002"/>
                  </a:lnTo>
                  <a:lnTo>
                    <a:pt x="321637" y="25285"/>
                  </a:lnTo>
                  <a:lnTo>
                    <a:pt x="323444" y="25888"/>
                  </a:lnTo>
                  <a:lnTo>
                    <a:pt x="325439" y="26342"/>
                  </a:lnTo>
                  <a:lnTo>
                    <a:pt x="326793" y="26475"/>
                  </a:lnTo>
                  <a:lnTo>
                    <a:pt x="327418" y="26279"/>
                  </a:lnTo>
                  <a:lnTo>
                    <a:pt x="327645" y="25809"/>
                  </a:lnTo>
                  <a:lnTo>
                    <a:pt x="328756" y="25896"/>
                  </a:lnTo>
                  <a:lnTo>
                    <a:pt x="330407" y="26490"/>
                  </a:lnTo>
                  <a:lnTo>
                    <a:pt x="332793" y="26615"/>
                  </a:lnTo>
                  <a:lnTo>
                    <a:pt x="334272" y="26052"/>
                  </a:lnTo>
                  <a:lnTo>
                    <a:pt x="334475" y="25121"/>
                  </a:lnTo>
                  <a:lnTo>
                    <a:pt x="334577" y="23486"/>
                  </a:lnTo>
                  <a:lnTo>
                    <a:pt x="335125" y="22915"/>
                  </a:lnTo>
                  <a:lnTo>
                    <a:pt x="336822" y="21960"/>
                  </a:lnTo>
                  <a:lnTo>
                    <a:pt x="337706" y="22156"/>
                  </a:lnTo>
                  <a:lnTo>
                    <a:pt x="342158" y="24206"/>
                  </a:lnTo>
                  <a:lnTo>
                    <a:pt x="343073" y="24910"/>
                  </a:lnTo>
                  <a:lnTo>
                    <a:pt x="344200" y="26342"/>
                  </a:lnTo>
                  <a:lnTo>
                    <a:pt x="346289" y="28454"/>
                  </a:lnTo>
                  <a:lnTo>
                    <a:pt x="348550" y="29799"/>
                  </a:lnTo>
                  <a:lnTo>
                    <a:pt x="352047" y="30370"/>
                  </a:lnTo>
                  <a:lnTo>
                    <a:pt x="355419" y="32577"/>
                  </a:lnTo>
                  <a:lnTo>
                    <a:pt x="359424" y="34102"/>
                  </a:lnTo>
                  <a:close/>
                  <a:moveTo>
                    <a:pt x="279836" y="4459"/>
                  </a:moveTo>
                  <a:lnTo>
                    <a:pt x="278600" y="4624"/>
                  </a:lnTo>
                  <a:lnTo>
                    <a:pt x="278029" y="3583"/>
                  </a:lnTo>
                  <a:lnTo>
                    <a:pt x="279531" y="2370"/>
                  </a:lnTo>
                  <a:lnTo>
                    <a:pt x="280048" y="2136"/>
                  </a:lnTo>
                  <a:lnTo>
                    <a:pt x="279836" y="4459"/>
                  </a:lnTo>
                  <a:close/>
                  <a:moveTo>
                    <a:pt x="8387" y="31231"/>
                  </a:moveTo>
                  <a:lnTo>
                    <a:pt x="9748" y="32639"/>
                  </a:lnTo>
                  <a:lnTo>
                    <a:pt x="10491" y="36645"/>
                  </a:lnTo>
                  <a:lnTo>
                    <a:pt x="14896" y="40870"/>
                  </a:lnTo>
                  <a:lnTo>
                    <a:pt x="15443" y="43232"/>
                  </a:lnTo>
                  <a:lnTo>
                    <a:pt x="15052" y="44327"/>
                  </a:lnTo>
                  <a:lnTo>
                    <a:pt x="15256" y="44758"/>
                  </a:lnTo>
                  <a:lnTo>
                    <a:pt x="17376" y="46424"/>
                  </a:lnTo>
                  <a:lnTo>
                    <a:pt x="18761" y="48177"/>
                  </a:lnTo>
                  <a:lnTo>
                    <a:pt x="16437" y="52284"/>
                  </a:lnTo>
                  <a:lnTo>
                    <a:pt x="11485" y="54013"/>
                  </a:lnTo>
                  <a:lnTo>
                    <a:pt x="6204" y="53958"/>
                  </a:lnTo>
                  <a:lnTo>
                    <a:pt x="5163" y="53512"/>
                  </a:lnTo>
                  <a:lnTo>
                    <a:pt x="3747" y="51940"/>
                  </a:lnTo>
                  <a:lnTo>
                    <a:pt x="3489" y="50555"/>
                  </a:lnTo>
                  <a:lnTo>
                    <a:pt x="4303" y="49217"/>
                  </a:lnTo>
                  <a:lnTo>
                    <a:pt x="7033" y="47183"/>
                  </a:lnTo>
                  <a:lnTo>
                    <a:pt x="11195" y="45368"/>
                  </a:lnTo>
                  <a:lnTo>
                    <a:pt x="11712" y="43976"/>
                  </a:lnTo>
                  <a:lnTo>
                    <a:pt x="10045" y="42622"/>
                  </a:lnTo>
                  <a:lnTo>
                    <a:pt x="8895" y="39931"/>
                  </a:lnTo>
                  <a:lnTo>
                    <a:pt x="6267" y="38045"/>
                  </a:lnTo>
                  <a:lnTo>
                    <a:pt x="4960" y="32295"/>
                  </a:lnTo>
                  <a:lnTo>
                    <a:pt x="4084" y="32006"/>
                  </a:lnTo>
                  <a:lnTo>
                    <a:pt x="2300" y="32796"/>
                  </a:lnTo>
                  <a:lnTo>
                    <a:pt x="1424" y="32100"/>
                  </a:lnTo>
                  <a:lnTo>
                    <a:pt x="1275" y="31732"/>
                  </a:lnTo>
                  <a:lnTo>
                    <a:pt x="3200" y="30425"/>
                  </a:lnTo>
                  <a:lnTo>
                    <a:pt x="3599" y="29486"/>
                  </a:lnTo>
                  <a:lnTo>
                    <a:pt x="6446" y="29033"/>
                  </a:lnTo>
                  <a:lnTo>
                    <a:pt x="7667" y="29784"/>
                  </a:lnTo>
                  <a:lnTo>
                    <a:pt x="8387" y="31231"/>
                  </a:lnTo>
                  <a:close/>
                  <a:moveTo>
                    <a:pt x="23721" y="39070"/>
                  </a:moveTo>
                  <a:lnTo>
                    <a:pt x="22704" y="39727"/>
                  </a:lnTo>
                  <a:lnTo>
                    <a:pt x="18565" y="38968"/>
                  </a:lnTo>
                  <a:lnTo>
                    <a:pt x="17274" y="37701"/>
                  </a:lnTo>
                  <a:lnTo>
                    <a:pt x="18315" y="35972"/>
                  </a:lnTo>
                  <a:lnTo>
                    <a:pt x="19191" y="35284"/>
                  </a:lnTo>
                  <a:lnTo>
                    <a:pt x="21663" y="35925"/>
                  </a:lnTo>
                  <a:lnTo>
                    <a:pt x="24174" y="37858"/>
                  </a:lnTo>
                  <a:lnTo>
                    <a:pt x="23721" y="39070"/>
                  </a:lnTo>
                  <a:close/>
                  <a:moveTo>
                    <a:pt x="5015" y="41832"/>
                  </a:moveTo>
                  <a:lnTo>
                    <a:pt x="2809" y="42215"/>
                  </a:lnTo>
                  <a:lnTo>
                    <a:pt x="954" y="41464"/>
                  </a:lnTo>
                  <a:lnTo>
                    <a:pt x="164" y="40306"/>
                  </a:lnTo>
                  <a:lnTo>
                    <a:pt x="0" y="38562"/>
                  </a:lnTo>
                  <a:lnTo>
                    <a:pt x="164" y="37983"/>
                  </a:lnTo>
                  <a:lnTo>
                    <a:pt x="4256" y="37349"/>
                  </a:lnTo>
                  <a:lnTo>
                    <a:pt x="5594" y="38812"/>
                  </a:lnTo>
                  <a:lnTo>
                    <a:pt x="5578" y="40956"/>
                  </a:lnTo>
                  <a:lnTo>
                    <a:pt x="5015" y="41832"/>
                  </a:lnTo>
                  <a:close/>
                  <a:moveTo>
                    <a:pt x="28970" y="48607"/>
                  </a:moveTo>
                  <a:lnTo>
                    <a:pt x="27828" y="48646"/>
                  </a:lnTo>
                  <a:lnTo>
                    <a:pt x="24425" y="46534"/>
                  </a:lnTo>
                  <a:lnTo>
                    <a:pt x="24652" y="44460"/>
                  </a:lnTo>
                  <a:lnTo>
                    <a:pt x="26013" y="43068"/>
                  </a:lnTo>
                  <a:lnTo>
                    <a:pt x="30418" y="42356"/>
                  </a:lnTo>
                  <a:lnTo>
                    <a:pt x="32264" y="43670"/>
                  </a:lnTo>
                  <a:lnTo>
                    <a:pt x="32100" y="46150"/>
                  </a:lnTo>
                  <a:lnTo>
                    <a:pt x="30597" y="47965"/>
                  </a:lnTo>
                  <a:lnTo>
                    <a:pt x="29408" y="48294"/>
                  </a:lnTo>
                  <a:lnTo>
                    <a:pt x="28970" y="48607"/>
                  </a:lnTo>
                  <a:close/>
                  <a:moveTo>
                    <a:pt x="49084" y="51650"/>
                  </a:moveTo>
                  <a:lnTo>
                    <a:pt x="46495" y="52550"/>
                  </a:lnTo>
                  <a:lnTo>
                    <a:pt x="45603" y="52143"/>
                  </a:lnTo>
                  <a:lnTo>
                    <a:pt x="45047" y="51697"/>
                  </a:lnTo>
                  <a:lnTo>
                    <a:pt x="44914" y="51157"/>
                  </a:lnTo>
                  <a:lnTo>
                    <a:pt x="46346" y="49812"/>
                  </a:lnTo>
                  <a:lnTo>
                    <a:pt x="47739" y="49084"/>
                  </a:lnTo>
                  <a:lnTo>
                    <a:pt x="48990" y="47535"/>
                  </a:lnTo>
                  <a:lnTo>
                    <a:pt x="51283" y="46612"/>
                  </a:lnTo>
                  <a:lnTo>
                    <a:pt x="51955" y="46823"/>
                  </a:lnTo>
                  <a:lnTo>
                    <a:pt x="52409" y="47144"/>
                  </a:lnTo>
                  <a:lnTo>
                    <a:pt x="52581" y="47660"/>
                  </a:lnTo>
                  <a:lnTo>
                    <a:pt x="51799" y="48912"/>
                  </a:lnTo>
                  <a:lnTo>
                    <a:pt x="50406" y="49788"/>
                  </a:lnTo>
                  <a:lnTo>
                    <a:pt x="49084" y="51650"/>
                  </a:lnTo>
                  <a:close/>
                  <a:moveTo>
                    <a:pt x="27014" y="61007"/>
                  </a:moveTo>
                  <a:lnTo>
                    <a:pt x="26130" y="61046"/>
                  </a:lnTo>
                  <a:lnTo>
                    <a:pt x="24918" y="60107"/>
                  </a:lnTo>
                  <a:lnTo>
                    <a:pt x="25849" y="58402"/>
                  </a:lnTo>
                  <a:lnTo>
                    <a:pt x="26842" y="58817"/>
                  </a:lnTo>
                  <a:lnTo>
                    <a:pt x="27570" y="59309"/>
                  </a:lnTo>
                  <a:lnTo>
                    <a:pt x="28000" y="59966"/>
                  </a:lnTo>
                  <a:lnTo>
                    <a:pt x="27014" y="61007"/>
                  </a:lnTo>
                  <a:close/>
                  <a:moveTo>
                    <a:pt x="253002" y="96651"/>
                  </a:moveTo>
                  <a:lnTo>
                    <a:pt x="252579" y="97496"/>
                  </a:lnTo>
                  <a:lnTo>
                    <a:pt x="250491" y="97417"/>
                  </a:lnTo>
                  <a:lnTo>
                    <a:pt x="249888" y="97144"/>
                  </a:lnTo>
                  <a:lnTo>
                    <a:pt x="249904" y="96181"/>
                  </a:lnTo>
                  <a:lnTo>
                    <a:pt x="250397" y="93122"/>
                  </a:lnTo>
                  <a:lnTo>
                    <a:pt x="250968" y="91839"/>
                  </a:lnTo>
                  <a:lnTo>
                    <a:pt x="252681" y="90595"/>
                  </a:lnTo>
                  <a:lnTo>
                    <a:pt x="254113" y="89993"/>
                  </a:lnTo>
                  <a:lnTo>
                    <a:pt x="255944" y="90102"/>
                  </a:lnTo>
                  <a:lnTo>
                    <a:pt x="257884" y="91237"/>
                  </a:lnTo>
                  <a:lnTo>
                    <a:pt x="255599" y="93286"/>
                  </a:lnTo>
                  <a:lnTo>
                    <a:pt x="254324" y="93600"/>
                  </a:lnTo>
                  <a:lnTo>
                    <a:pt x="253831" y="93865"/>
                  </a:lnTo>
                  <a:lnTo>
                    <a:pt x="253002" y="9665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6" name="Freeform: Shape 635">
              <a:extLst>
                <a:ext uri="{FF2B5EF4-FFF2-40B4-BE49-F238E27FC236}">
                  <a16:creationId xmlns:a16="http://schemas.microsoft.com/office/drawing/2014/main" id="{C721B5DB-D9DF-243A-E3B5-C94A13EDF320}"/>
                </a:ext>
              </a:extLst>
            </p:cNvPr>
            <p:cNvSpPr>
              <a:spLocks/>
            </p:cNvSpPr>
            <p:nvPr/>
          </p:nvSpPr>
          <p:spPr>
            <a:xfrm>
              <a:off x="7793295" y="3919704"/>
              <a:ext cx="267170" cy="236838"/>
            </a:xfrm>
            <a:custGeom>
              <a:avLst/>
              <a:gdLst>
                <a:gd name="connsiteX0" fmla="*/ 208471 w 267170"/>
                <a:gd name="connsiteY0" fmla="*/ 8520 h 236838"/>
                <a:gd name="connsiteX1" fmla="*/ 208792 w 267170"/>
                <a:gd name="connsiteY1" fmla="*/ 9294 h 236838"/>
                <a:gd name="connsiteX2" fmla="*/ 209512 w 267170"/>
                <a:gd name="connsiteY2" fmla="*/ 11438 h 236838"/>
                <a:gd name="connsiteX3" fmla="*/ 211334 w 267170"/>
                <a:gd name="connsiteY3" fmla="*/ 16883 h 236838"/>
                <a:gd name="connsiteX4" fmla="*/ 212931 w 267170"/>
                <a:gd name="connsiteY4" fmla="*/ 21139 h 236838"/>
                <a:gd name="connsiteX5" fmla="*/ 214878 w 267170"/>
                <a:gd name="connsiteY5" fmla="*/ 27022 h 236838"/>
                <a:gd name="connsiteX6" fmla="*/ 215489 w 267170"/>
                <a:gd name="connsiteY6" fmla="*/ 29275 h 236838"/>
                <a:gd name="connsiteX7" fmla="*/ 215747 w 267170"/>
                <a:gd name="connsiteY7" fmla="*/ 30832 h 236838"/>
                <a:gd name="connsiteX8" fmla="*/ 218579 w 267170"/>
                <a:gd name="connsiteY8" fmla="*/ 37279 h 236838"/>
                <a:gd name="connsiteX9" fmla="*/ 220261 w 267170"/>
                <a:gd name="connsiteY9" fmla="*/ 42560 h 236838"/>
                <a:gd name="connsiteX10" fmla="*/ 221490 w 267170"/>
                <a:gd name="connsiteY10" fmla="*/ 46847 h 236838"/>
                <a:gd name="connsiteX11" fmla="*/ 223226 w 267170"/>
                <a:gd name="connsiteY11" fmla="*/ 53090 h 236838"/>
                <a:gd name="connsiteX12" fmla="*/ 223977 w 267170"/>
                <a:gd name="connsiteY12" fmla="*/ 55265 h 236838"/>
                <a:gd name="connsiteX13" fmla="*/ 222749 w 267170"/>
                <a:gd name="connsiteY13" fmla="*/ 56399 h 236838"/>
                <a:gd name="connsiteX14" fmla="*/ 220292 w 267170"/>
                <a:gd name="connsiteY14" fmla="*/ 60444 h 236838"/>
                <a:gd name="connsiteX15" fmla="*/ 217671 w 267170"/>
                <a:gd name="connsiteY15" fmla="*/ 73251 h 236838"/>
                <a:gd name="connsiteX16" fmla="*/ 213924 w 267170"/>
                <a:gd name="connsiteY16" fmla="*/ 83210 h 236838"/>
                <a:gd name="connsiteX17" fmla="*/ 213502 w 267170"/>
                <a:gd name="connsiteY17" fmla="*/ 89430 h 236838"/>
                <a:gd name="connsiteX18" fmla="*/ 212899 w 267170"/>
                <a:gd name="connsiteY18" fmla="*/ 91667 h 236838"/>
                <a:gd name="connsiteX19" fmla="*/ 211116 w 267170"/>
                <a:gd name="connsiteY19" fmla="*/ 94812 h 236838"/>
                <a:gd name="connsiteX20" fmla="*/ 208956 w 267170"/>
                <a:gd name="connsiteY20" fmla="*/ 97887 h 236838"/>
                <a:gd name="connsiteX21" fmla="*/ 205115 w 267170"/>
                <a:gd name="connsiteY21" fmla="*/ 96299 h 236838"/>
                <a:gd name="connsiteX22" fmla="*/ 198856 w 267170"/>
                <a:gd name="connsiteY22" fmla="*/ 90885 h 236838"/>
                <a:gd name="connsiteX23" fmla="*/ 195211 w 267170"/>
                <a:gd name="connsiteY23" fmla="*/ 85737 h 236838"/>
                <a:gd name="connsiteX24" fmla="*/ 191299 w 267170"/>
                <a:gd name="connsiteY24" fmla="*/ 82404 h 236838"/>
                <a:gd name="connsiteX25" fmla="*/ 187606 w 267170"/>
                <a:gd name="connsiteY25" fmla="*/ 77984 h 236838"/>
                <a:gd name="connsiteX26" fmla="*/ 186597 w 267170"/>
                <a:gd name="connsiteY26" fmla="*/ 74800 h 236838"/>
                <a:gd name="connsiteX27" fmla="*/ 186636 w 267170"/>
                <a:gd name="connsiteY27" fmla="*/ 72750 h 236838"/>
                <a:gd name="connsiteX28" fmla="*/ 185024 w 267170"/>
                <a:gd name="connsiteY28" fmla="*/ 67751 h 236838"/>
                <a:gd name="connsiteX29" fmla="*/ 183827 w 267170"/>
                <a:gd name="connsiteY29" fmla="*/ 65380 h 236838"/>
                <a:gd name="connsiteX30" fmla="*/ 179321 w 267170"/>
                <a:gd name="connsiteY30" fmla="*/ 60053 h 236838"/>
                <a:gd name="connsiteX31" fmla="*/ 178030 w 267170"/>
                <a:gd name="connsiteY31" fmla="*/ 57205 h 236838"/>
                <a:gd name="connsiteX32" fmla="*/ 177044 w 267170"/>
                <a:gd name="connsiteY32" fmla="*/ 55945 h 236838"/>
                <a:gd name="connsiteX33" fmla="*/ 176051 w 267170"/>
                <a:gd name="connsiteY33" fmla="*/ 54146 h 236838"/>
                <a:gd name="connsiteX34" fmla="*/ 174416 w 267170"/>
                <a:gd name="connsiteY34" fmla="*/ 47191 h 236838"/>
                <a:gd name="connsiteX35" fmla="*/ 172632 w 267170"/>
                <a:gd name="connsiteY35" fmla="*/ 42763 h 236838"/>
                <a:gd name="connsiteX36" fmla="*/ 170598 w 267170"/>
                <a:gd name="connsiteY36" fmla="*/ 43991 h 236838"/>
                <a:gd name="connsiteX37" fmla="*/ 170958 w 267170"/>
                <a:gd name="connsiteY37" fmla="*/ 45853 h 236838"/>
                <a:gd name="connsiteX38" fmla="*/ 169182 w 267170"/>
                <a:gd name="connsiteY38" fmla="*/ 48427 h 236838"/>
                <a:gd name="connsiteX39" fmla="*/ 168110 w 267170"/>
                <a:gd name="connsiteY39" fmla="*/ 51408 h 236838"/>
                <a:gd name="connsiteX40" fmla="*/ 168932 w 267170"/>
                <a:gd name="connsiteY40" fmla="*/ 53841 h 236838"/>
                <a:gd name="connsiteX41" fmla="*/ 172616 w 267170"/>
                <a:gd name="connsiteY41" fmla="*/ 57541 h 236838"/>
                <a:gd name="connsiteX42" fmla="*/ 173359 w 267170"/>
                <a:gd name="connsiteY42" fmla="*/ 59161 h 236838"/>
                <a:gd name="connsiteX43" fmla="*/ 174220 w 267170"/>
                <a:gd name="connsiteY43" fmla="*/ 62658 h 236838"/>
                <a:gd name="connsiteX44" fmla="*/ 174080 w 267170"/>
                <a:gd name="connsiteY44" fmla="*/ 67407 h 236838"/>
                <a:gd name="connsiteX45" fmla="*/ 174674 w 267170"/>
                <a:gd name="connsiteY45" fmla="*/ 69011 h 236838"/>
                <a:gd name="connsiteX46" fmla="*/ 177436 w 267170"/>
                <a:gd name="connsiteY46" fmla="*/ 72531 h 236838"/>
                <a:gd name="connsiteX47" fmla="*/ 178421 w 267170"/>
                <a:gd name="connsiteY47" fmla="*/ 74620 h 236838"/>
                <a:gd name="connsiteX48" fmla="*/ 179016 w 267170"/>
                <a:gd name="connsiteY48" fmla="*/ 76419 h 236838"/>
                <a:gd name="connsiteX49" fmla="*/ 179931 w 267170"/>
                <a:gd name="connsiteY49" fmla="*/ 78047 h 236838"/>
                <a:gd name="connsiteX50" fmla="*/ 182669 w 267170"/>
                <a:gd name="connsiteY50" fmla="*/ 81098 h 236838"/>
                <a:gd name="connsiteX51" fmla="*/ 186605 w 267170"/>
                <a:gd name="connsiteY51" fmla="*/ 86903 h 236838"/>
                <a:gd name="connsiteX52" fmla="*/ 190337 w 267170"/>
                <a:gd name="connsiteY52" fmla="*/ 90814 h 236838"/>
                <a:gd name="connsiteX53" fmla="*/ 193035 w 267170"/>
                <a:gd name="connsiteY53" fmla="*/ 92700 h 236838"/>
                <a:gd name="connsiteX54" fmla="*/ 194178 w 267170"/>
                <a:gd name="connsiteY54" fmla="*/ 94585 h 236838"/>
                <a:gd name="connsiteX55" fmla="*/ 194436 w 267170"/>
                <a:gd name="connsiteY55" fmla="*/ 99444 h 236838"/>
                <a:gd name="connsiteX56" fmla="*/ 194233 w 267170"/>
                <a:gd name="connsiteY56" fmla="*/ 101760 h 236838"/>
                <a:gd name="connsiteX57" fmla="*/ 196603 w 267170"/>
                <a:gd name="connsiteY57" fmla="*/ 106117 h 236838"/>
                <a:gd name="connsiteX58" fmla="*/ 197479 w 267170"/>
                <a:gd name="connsiteY58" fmla="*/ 108315 h 236838"/>
                <a:gd name="connsiteX59" fmla="*/ 199764 w 267170"/>
                <a:gd name="connsiteY59" fmla="*/ 110107 h 236838"/>
                <a:gd name="connsiteX60" fmla="*/ 200812 w 267170"/>
                <a:gd name="connsiteY60" fmla="*/ 112149 h 236838"/>
                <a:gd name="connsiteX61" fmla="*/ 201774 w 267170"/>
                <a:gd name="connsiteY61" fmla="*/ 115474 h 236838"/>
                <a:gd name="connsiteX62" fmla="*/ 203222 w 267170"/>
                <a:gd name="connsiteY62" fmla="*/ 125277 h 236838"/>
                <a:gd name="connsiteX63" fmla="*/ 205209 w 267170"/>
                <a:gd name="connsiteY63" fmla="*/ 127679 h 236838"/>
                <a:gd name="connsiteX64" fmla="*/ 211350 w 267170"/>
                <a:gd name="connsiteY64" fmla="*/ 140501 h 236838"/>
                <a:gd name="connsiteX65" fmla="*/ 216529 w 267170"/>
                <a:gd name="connsiteY65" fmla="*/ 148583 h 236838"/>
                <a:gd name="connsiteX66" fmla="*/ 219033 w 267170"/>
                <a:gd name="connsiteY66" fmla="*/ 154607 h 236838"/>
                <a:gd name="connsiteX67" fmla="*/ 222859 w 267170"/>
                <a:gd name="connsiteY67" fmla="*/ 161914 h 236838"/>
                <a:gd name="connsiteX68" fmla="*/ 230346 w 267170"/>
                <a:gd name="connsiteY68" fmla="*/ 177905 h 236838"/>
                <a:gd name="connsiteX69" fmla="*/ 234797 w 267170"/>
                <a:gd name="connsiteY69" fmla="*/ 182818 h 236838"/>
                <a:gd name="connsiteX70" fmla="*/ 236573 w 267170"/>
                <a:gd name="connsiteY70" fmla="*/ 185580 h 236838"/>
                <a:gd name="connsiteX71" fmla="*/ 239796 w 267170"/>
                <a:gd name="connsiteY71" fmla="*/ 187700 h 236838"/>
                <a:gd name="connsiteX72" fmla="*/ 243286 w 267170"/>
                <a:gd name="connsiteY72" fmla="*/ 190767 h 236838"/>
                <a:gd name="connsiteX73" fmla="*/ 239960 w 267170"/>
                <a:gd name="connsiteY73" fmla="*/ 190469 h 236838"/>
                <a:gd name="connsiteX74" fmla="*/ 239116 w 267170"/>
                <a:gd name="connsiteY74" fmla="*/ 190649 h 236838"/>
                <a:gd name="connsiteX75" fmla="*/ 237950 w 267170"/>
                <a:gd name="connsiteY75" fmla="*/ 191174 h 236838"/>
                <a:gd name="connsiteX76" fmla="*/ 237394 w 267170"/>
                <a:gd name="connsiteY76" fmla="*/ 193036 h 236838"/>
                <a:gd name="connsiteX77" fmla="*/ 237152 w 267170"/>
                <a:gd name="connsiteY77" fmla="*/ 194553 h 236838"/>
                <a:gd name="connsiteX78" fmla="*/ 237559 w 267170"/>
                <a:gd name="connsiteY78" fmla="*/ 202572 h 236838"/>
                <a:gd name="connsiteX79" fmla="*/ 238474 w 267170"/>
                <a:gd name="connsiteY79" fmla="*/ 206656 h 236838"/>
                <a:gd name="connsiteX80" fmla="*/ 241400 w 267170"/>
                <a:gd name="connsiteY80" fmla="*/ 214362 h 236838"/>
                <a:gd name="connsiteX81" fmla="*/ 243583 w 267170"/>
                <a:gd name="connsiteY81" fmla="*/ 216670 h 236838"/>
                <a:gd name="connsiteX82" fmla="*/ 244647 w 267170"/>
                <a:gd name="connsiteY82" fmla="*/ 218164 h 236838"/>
                <a:gd name="connsiteX83" fmla="*/ 246133 w 267170"/>
                <a:gd name="connsiteY83" fmla="*/ 219252 h 236838"/>
                <a:gd name="connsiteX84" fmla="*/ 253073 w 267170"/>
                <a:gd name="connsiteY84" fmla="*/ 221880 h 236838"/>
                <a:gd name="connsiteX85" fmla="*/ 257133 w 267170"/>
                <a:gd name="connsiteY85" fmla="*/ 227419 h 236838"/>
                <a:gd name="connsiteX86" fmla="*/ 266255 w 267170"/>
                <a:gd name="connsiteY86" fmla="*/ 234414 h 236838"/>
                <a:gd name="connsiteX87" fmla="*/ 267147 w 267170"/>
                <a:gd name="connsiteY87" fmla="*/ 236346 h 236838"/>
                <a:gd name="connsiteX88" fmla="*/ 267170 w 267170"/>
                <a:gd name="connsiteY88" fmla="*/ 236792 h 236838"/>
                <a:gd name="connsiteX89" fmla="*/ 259965 w 267170"/>
                <a:gd name="connsiteY89" fmla="*/ 236800 h 236838"/>
                <a:gd name="connsiteX90" fmla="*/ 252760 w 267170"/>
                <a:gd name="connsiteY90" fmla="*/ 236800 h 236838"/>
                <a:gd name="connsiteX91" fmla="*/ 245554 w 267170"/>
                <a:gd name="connsiteY91" fmla="*/ 236800 h 236838"/>
                <a:gd name="connsiteX92" fmla="*/ 238349 w 267170"/>
                <a:gd name="connsiteY92" fmla="*/ 236800 h 236838"/>
                <a:gd name="connsiteX93" fmla="*/ 231151 w 267170"/>
                <a:gd name="connsiteY93" fmla="*/ 236800 h 236838"/>
                <a:gd name="connsiteX94" fmla="*/ 223938 w 267170"/>
                <a:gd name="connsiteY94" fmla="*/ 236808 h 236838"/>
                <a:gd name="connsiteX95" fmla="*/ 216741 w 267170"/>
                <a:gd name="connsiteY95" fmla="*/ 236808 h 236838"/>
                <a:gd name="connsiteX96" fmla="*/ 209535 w 267170"/>
                <a:gd name="connsiteY96" fmla="*/ 236808 h 236838"/>
                <a:gd name="connsiteX97" fmla="*/ 202330 w 267170"/>
                <a:gd name="connsiteY97" fmla="*/ 236808 h 236838"/>
                <a:gd name="connsiteX98" fmla="*/ 195125 w 267170"/>
                <a:gd name="connsiteY98" fmla="*/ 236808 h 236838"/>
                <a:gd name="connsiteX99" fmla="*/ 187919 w 267170"/>
                <a:gd name="connsiteY99" fmla="*/ 236808 h 236838"/>
                <a:gd name="connsiteX100" fmla="*/ 180722 w 267170"/>
                <a:gd name="connsiteY100" fmla="*/ 236808 h 236838"/>
                <a:gd name="connsiteX101" fmla="*/ 173516 w 267170"/>
                <a:gd name="connsiteY101" fmla="*/ 236816 h 236838"/>
                <a:gd name="connsiteX102" fmla="*/ 166311 w 267170"/>
                <a:gd name="connsiteY102" fmla="*/ 236816 h 236838"/>
                <a:gd name="connsiteX103" fmla="*/ 159105 w 267170"/>
                <a:gd name="connsiteY103" fmla="*/ 236816 h 236838"/>
                <a:gd name="connsiteX104" fmla="*/ 151900 w 267170"/>
                <a:gd name="connsiteY104" fmla="*/ 236816 h 236838"/>
                <a:gd name="connsiteX105" fmla="*/ 147793 w 267170"/>
                <a:gd name="connsiteY105" fmla="*/ 236816 h 236838"/>
                <a:gd name="connsiteX106" fmla="*/ 148497 w 267170"/>
                <a:gd name="connsiteY106" fmla="*/ 234719 h 236838"/>
                <a:gd name="connsiteX107" fmla="*/ 148927 w 267170"/>
                <a:gd name="connsiteY107" fmla="*/ 233240 h 236838"/>
                <a:gd name="connsiteX108" fmla="*/ 148442 w 267170"/>
                <a:gd name="connsiteY108" fmla="*/ 232207 h 236838"/>
                <a:gd name="connsiteX109" fmla="*/ 147042 w 267170"/>
                <a:gd name="connsiteY109" fmla="*/ 231949 h 236838"/>
                <a:gd name="connsiteX110" fmla="*/ 146126 w 267170"/>
                <a:gd name="connsiteY110" fmla="*/ 232278 h 236838"/>
                <a:gd name="connsiteX111" fmla="*/ 143975 w 267170"/>
                <a:gd name="connsiteY111" fmla="*/ 236667 h 236838"/>
                <a:gd name="connsiteX112" fmla="*/ 142848 w 267170"/>
                <a:gd name="connsiteY112" fmla="*/ 236839 h 236838"/>
                <a:gd name="connsiteX113" fmla="*/ 140290 w 267170"/>
                <a:gd name="connsiteY113" fmla="*/ 236839 h 236838"/>
                <a:gd name="connsiteX114" fmla="*/ 131903 w 267170"/>
                <a:gd name="connsiteY114" fmla="*/ 236839 h 236838"/>
                <a:gd name="connsiteX115" fmla="*/ 123509 w 267170"/>
                <a:gd name="connsiteY115" fmla="*/ 236839 h 236838"/>
                <a:gd name="connsiteX116" fmla="*/ 115122 w 267170"/>
                <a:gd name="connsiteY116" fmla="*/ 236839 h 236838"/>
                <a:gd name="connsiteX117" fmla="*/ 106735 w 267170"/>
                <a:gd name="connsiteY117" fmla="*/ 236831 h 236838"/>
                <a:gd name="connsiteX118" fmla="*/ 98349 w 267170"/>
                <a:gd name="connsiteY118" fmla="*/ 236831 h 236838"/>
                <a:gd name="connsiteX119" fmla="*/ 89962 w 267170"/>
                <a:gd name="connsiteY119" fmla="*/ 236831 h 236838"/>
                <a:gd name="connsiteX120" fmla="*/ 81575 w 267170"/>
                <a:gd name="connsiteY120" fmla="*/ 236831 h 236838"/>
                <a:gd name="connsiteX121" fmla="*/ 73189 w 267170"/>
                <a:gd name="connsiteY121" fmla="*/ 236831 h 236838"/>
                <a:gd name="connsiteX122" fmla="*/ 64802 w 267170"/>
                <a:gd name="connsiteY122" fmla="*/ 236823 h 236838"/>
                <a:gd name="connsiteX123" fmla="*/ 56407 w 267170"/>
                <a:gd name="connsiteY123" fmla="*/ 236823 h 236838"/>
                <a:gd name="connsiteX124" fmla="*/ 48020 w 267170"/>
                <a:gd name="connsiteY124" fmla="*/ 236823 h 236838"/>
                <a:gd name="connsiteX125" fmla="*/ 39634 w 267170"/>
                <a:gd name="connsiteY125" fmla="*/ 236823 h 236838"/>
                <a:gd name="connsiteX126" fmla="*/ 31247 w 267170"/>
                <a:gd name="connsiteY126" fmla="*/ 236823 h 236838"/>
                <a:gd name="connsiteX127" fmla="*/ 22860 w 267170"/>
                <a:gd name="connsiteY127" fmla="*/ 236823 h 236838"/>
                <a:gd name="connsiteX128" fmla="*/ 14466 w 267170"/>
                <a:gd name="connsiteY128" fmla="*/ 236816 h 236838"/>
                <a:gd name="connsiteX129" fmla="*/ 6079 w 267170"/>
                <a:gd name="connsiteY129" fmla="*/ 236816 h 236838"/>
                <a:gd name="connsiteX130" fmla="*/ 6079 w 267170"/>
                <a:gd name="connsiteY130" fmla="*/ 231527 h 236838"/>
                <a:gd name="connsiteX131" fmla="*/ 6079 w 267170"/>
                <a:gd name="connsiteY131" fmla="*/ 226223 h 236838"/>
                <a:gd name="connsiteX132" fmla="*/ 6079 w 267170"/>
                <a:gd name="connsiteY132" fmla="*/ 220910 h 236838"/>
                <a:gd name="connsiteX133" fmla="*/ 6079 w 267170"/>
                <a:gd name="connsiteY133" fmla="*/ 215598 h 236838"/>
                <a:gd name="connsiteX134" fmla="*/ 6079 w 267170"/>
                <a:gd name="connsiteY134" fmla="*/ 210271 h 236838"/>
                <a:gd name="connsiteX135" fmla="*/ 6079 w 267170"/>
                <a:gd name="connsiteY135" fmla="*/ 204935 h 236838"/>
                <a:gd name="connsiteX136" fmla="*/ 6079 w 267170"/>
                <a:gd name="connsiteY136" fmla="*/ 199591 h 236838"/>
                <a:gd name="connsiteX137" fmla="*/ 6079 w 267170"/>
                <a:gd name="connsiteY137" fmla="*/ 194240 h 236838"/>
                <a:gd name="connsiteX138" fmla="*/ 6079 w 267170"/>
                <a:gd name="connsiteY138" fmla="*/ 188873 h 236838"/>
                <a:gd name="connsiteX139" fmla="*/ 6079 w 267170"/>
                <a:gd name="connsiteY139" fmla="*/ 183506 h 236838"/>
                <a:gd name="connsiteX140" fmla="*/ 6079 w 267170"/>
                <a:gd name="connsiteY140" fmla="*/ 178124 h 236838"/>
                <a:gd name="connsiteX141" fmla="*/ 6079 w 267170"/>
                <a:gd name="connsiteY141" fmla="*/ 172726 h 236838"/>
                <a:gd name="connsiteX142" fmla="*/ 6079 w 267170"/>
                <a:gd name="connsiteY142" fmla="*/ 167328 h 236838"/>
                <a:gd name="connsiteX143" fmla="*/ 6079 w 267170"/>
                <a:gd name="connsiteY143" fmla="*/ 161914 h 236838"/>
                <a:gd name="connsiteX144" fmla="*/ 6079 w 267170"/>
                <a:gd name="connsiteY144" fmla="*/ 156492 h 236838"/>
                <a:gd name="connsiteX145" fmla="*/ 6079 w 267170"/>
                <a:gd name="connsiteY145" fmla="*/ 151063 h 236838"/>
                <a:gd name="connsiteX146" fmla="*/ 6079 w 267170"/>
                <a:gd name="connsiteY146" fmla="*/ 145618 h 236838"/>
                <a:gd name="connsiteX147" fmla="*/ 6079 w 267170"/>
                <a:gd name="connsiteY147" fmla="*/ 140165 h 236838"/>
                <a:gd name="connsiteX148" fmla="*/ 6079 w 267170"/>
                <a:gd name="connsiteY148" fmla="*/ 134704 h 236838"/>
                <a:gd name="connsiteX149" fmla="*/ 6079 w 267170"/>
                <a:gd name="connsiteY149" fmla="*/ 129235 h 236838"/>
                <a:gd name="connsiteX150" fmla="*/ 6079 w 267170"/>
                <a:gd name="connsiteY150" fmla="*/ 123743 h 236838"/>
                <a:gd name="connsiteX151" fmla="*/ 6079 w 267170"/>
                <a:gd name="connsiteY151" fmla="*/ 118251 h 236838"/>
                <a:gd name="connsiteX152" fmla="*/ 6079 w 267170"/>
                <a:gd name="connsiteY152" fmla="*/ 112744 h 236838"/>
                <a:gd name="connsiteX153" fmla="*/ 6079 w 267170"/>
                <a:gd name="connsiteY153" fmla="*/ 107228 h 236838"/>
                <a:gd name="connsiteX154" fmla="*/ 6079 w 267170"/>
                <a:gd name="connsiteY154" fmla="*/ 101697 h 236838"/>
                <a:gd name="connsiteX155" fmla="*/ 6079 w 267170"/>
                <a:gd name="connsiteY155" fmla="*/ 96158 h 236838"/>
                <a:gd name="connsiteX156" fmla="*/ 6079 w 267170"/>
                <a:gd name="connsiteY156" fmla="*/ 90603 h 236838"/>
                <a:gd name="connsiteX157" fmla="*/ 6079 w 267170"/>
                <a:gd name="connsiteY157" fmla="*/ 85041 h 236838"/>
                <a:gd name="connsiteX158" fmla="*/ 6079 w 267170"/>
                <a:gd name="connsiteY158" fmla="*/ 79463 h 236838"/>
                <a:gd name="connsiteX159" fmla="*/ 6079 w 267170"/>
                <a:gd name="connsiteY159" fmla="*/ 73877 h 236838"/>
                <a:gd name="connsiteX160" fmla="*/ 6079 w 267170"/>
                <a:gd name="connsiteY160" fmla="*/ 68275 h 236838"/>
                <a:gd name="connsiteX161" fmla="*/ 6079 w 267170"/>
                <a:gd name="connsiteY161" fmla="*/ 62666 h 236838"/>
                <a:gd name="connsiteX162" fmla="*/ 5891 w 267170"/>
                <a:gd name="connsiteY162" fmla="*/ 61617 h 236838"/>
                <a:gd name="connsiteX163" fmla="*/ 4671 w 267170"/>
                <a:gd name="connsiteY163" fmla="*/ 57792 h 236838"/>
                <a:gd name="connsiteX164" fmla="*/ 3568 w 267170"/>
                <a:gd name="connsiteY164" fmla="*/ 52926 h 236838"/>
                <a:gd name="connsiteX165" fmla="*/ 2363 w 267170"/>
                <a:gd name="connsiteY165" fmla="*/ 46933 h 236838"/>
                <a:gd name="connsiteX166" fmla="*/ 2207 w 267170"/>
                <a:gd name="connsiteY166" fmla="*/ 44985 h 236838"/>
                <a:gd name="connsiteX167" fmla="*/ 188 w 267170"/>
                <a:gd name="connsiteY167" fmla="*/ 38789 h 236838"/>
                <a:gd name="connsiteX168" fmla="*/ 0 w 267170"/>
                <a:gd name="connsiteY168" fmla="*/ 37028 h 236838"/>
                <a:gd name="connsiteX169" fmla="*/ 509 w 267170"/>
                <a:gd name="connsiteY169" fmla="*/ 35777 h 236838"/>
                <a:gd name="connsiteX170" fmla="*/ 3826 w 267170"/>
                <a:gd name="connsiteY170" fmla="*/ 30543 h 236838"/>
                <a:gd name="connsiteX171" fmla="*/ 4827 w 267170"/>
                <a:gd name="connsiteY171" fmla="*/ 27992 h 236838"/>
                <a:gd name="connsiteX172" fmla="*/ 5664 w 267170"/>
                <a:gd name="connsiteY172" fmla="*/ 24933 h 236838"/>
                <a:gd name="connsiteX173" fmla="*/ 5946 w 267170"/>
                <a:gd name="connsiteY173" fmla="*/ 22446 h 236838"/>
                <a:gd name="connsiteX174" fmla="*/ 4968 w 267170"/>
                <a:gd name="connsiteY174" fmla="*/ 18628 h 236838"/>
                <a:gd name="connsiteX175" fmla="*/ 3826 w 267170"/>
                <a:gd name="connsiteY175" fmla="*/ 15193 h 236838"/>
                <a:gd name="connsiteX176" fmla="*/ 3442 w 267170"/>
                <a:gd name="connsiteY176" fmla="*/ 11673 h 236838"/>
                <a:gd name="connsiteX177" fmla="*/ 3278 w 267170"/>
                <a:gd name="connsiteY177" fmla="*/ 8207 h 236838"/>
                <a:gd name="connsiteX178" fmla="*/ 4976 w 267170"/>
                <a:gd name="connsiteY178" fmla="*/ 5836 h 236838"/>
                <a:gd name="connsiteX179" fmla="*/ 7010 w 267170"/>
                <a:gd name="connsiteY179" fmla="*/ 3614 h 236838"/>
                <a:gd name="connsiteX180" fmla="*/ 7769 w 267170"/>
                <a:gd name="connsiteY180" fmla="*/ 2253 h 236838"/>
                <a:gd name="connsiteX181" fmla="*/ 8974 w 267170"/>
                <a:gd name="connsiteY181" fmla="*/ 720 h 236838"/>
                <a:gd name="connsiteX182" fmla="*/ 9818 w 267170"/>
                <a:gd name="connsiteY182" fmla="*/ 0 h 236838"/>
                <a:gd name="connsiteX183" fmla="*/ 11469 w 267170"/>
                <a:gd name="connsiteY183" fmla="*/ 3114 h 236838"/>
                <a:gd name="connsiteX184" fmla="*/ 14912 w 267170"/>
                <a:gd name="connsiteY184" fmla="*/ 3646 h 236838"/>
                <a:gd name="connsiteX185" fmla="*/ 26130 w 267170"/>
                <a:gd name="connsiteY185" fmla="*/ 876 h 236838"/>
                <a:gd name="connsiteX186" fmla="*/ 38515 w 267170"/>
                <a:gd name="connsiteY186" fmla="*/ 3669 h 236838"/>
                <a:gd name="connsiteX187" fmla="*/ 45345 w 267170"/>
                <a:gd name="connsiteY187" fmla="*/ 4733 h 236838"/>
                <a:gd name="connsiteX188" fmla="*/ 55875 w 267170"/>
                <a:gd name="connsiteY188" fmla="*/ 7104 h 236838"/>
                <a:gd name="connsiteX189" fmla="*/ 62282 w 267170"/>
                <a:gd name="connsiteY189" fmla="*/ 11328 h 236838"/>
                <a:gd name="connsiteX190" fmla="*/ 64043 w 267170"/>
                <a:gd name="connsiteY190" fmla="*/ 11860 h 236838"/>
                <a:gd name="connsiteX191" fmla="*/ 68651 w 267170"/>
                <a:gd name="connsiteY191" fmla="*/ 11774 h 236838"/>
                <a:gd name="connsiteX192" fmla="*/ 71671 w 267170"/>
                <a:gd name="connsiteY192" fmla="*/ 14270 h 236838"/>
                <a:gd name="connsiteX193" fmla="*/ 83687 w 267170"/>
                <a:gd name="connsiteY193" fmla="*/ 15467 h 236838"/>
                <a:gd name="connsiteX194" fmla="*/ 90103 w 267170"/>
                <a:gd name="connsiteY194" fmla="*/ 18213 h 236838"/>
                <a:gd name="connsiteX195" fmla="*/ 93740 w 267170"/>
                <a:gd name="connsiteY195" fmla="*/ 20404 h 236838"/>
                <a:gd name="connsiteX196" fmla="*/ 95923 w 267170"/>
                <a:gd name="connsiteY196" fmla="*/ 21076 h 236838"/>
                <a:gd name="connsiteX197" fmla="*/ 97855 w 267170"/>
                <a:gd name="connsiteY197" fmla="*/ 20967 h 236838"/>
                <a:gd name="connsiteX198" fmla="*/ 100461 w 267170"/>
                <a:gd name="connsiteY198" fmla="*/ 20145 h 236838"/>
                <a:gd name="connsiteX199" fmla="*/ 103755 w 267170"/>
                <a:gd name="connsiteY199" fmla="*/ 18604 h 236838"/>
                <a:gd name="connsiteX200" fmla="*/ 107330 w 267170"/>
                <a:gd name="connsiteY200" fmla="*/ 16461 h 236838"/>
                <a:gd name="connsiteX201" fmla="*/ 114754 w 267170"/>
                <a:gd name="connsiteY201" fmla="*/ 10945 h 236838"/>
                <a:gd name="connsiteX202" fmla="*/ 117383 w 267170"/>
                <a:gd name="connsiteY202" fmla="*/ 9975 h 236838"/>
                <a:gd name="connsiteX203" fmla="*/ 119096 w 267170"/>
                <a:gd name="connsiteY203" fmla="*/ 10233 h 236838"/>
                <a:gd name="connsiteX204" fmla="*/ 121185 w 267170"/>
                <a:gd name="connsiteY204" fmla="*/ 10155 h 236838"/>
                <a:gd name="connsiteX205" fmla="*/ 122053 w 267170"/>
                <a:gd name="connsiteY205" fmla="*/ 8661 h 236838"/>
                <a:gd name="connsiteX206" fmla="*/ 123157 w 267170"/>
                <a:gd name="connsiteY206" fmla="*/ 7636 h 236838"/>
                <a:gd name="connsiteX207" fmla="*/ 123845 w 267170"/>
                <a:gd name="connsiteY207" fmla="*/ 6470 h 236838"/>
                <a:gd name="connsiteX208" fmla="*/ 124972 w 267170"/>
                <a:gd name="connsiteY208" fmla="*/ 5062 h 236838"/>
                <a:gd name="connsiteX209" fmla="*/ 128836 w 267170"/>
                <a:gd name="connsiteY209" fmla="*/ 4671 h 236838"/>
                <a:gd name="connsiteX210" fmla="*/ 136574 w 267170"/>
                <a:gd name="connsiteY210" fmla="*/ 2261 h 236838"/>
                <a:gd name="connsiteX211" fmla="*/ 135705 w 267170"/>
                <a:gd name="connsiteY211" fmla="*/ 3403 h 236838"/>
                <a:gd name="connsiteX212" fmla="*/ 128656 w 267170"/>
                <a:gd name="connsiteY212" fmla="*/ 6102 h 236838"/>
                <a:gd name="connsiteX213" fmla="*/ 131677 w 267170"/>
                <a:gd name="connsiteY213" fmla="*/ 6439 h 236838"/>
                <a:gd name="connsiteX214" fmla="*/ 134767 w 267170"/>
                <a:gd name="connsiteY214" fmla="*/ 5516 h 236838"/>
                <a:gd name="connsiteX215" fmla="*/ 138295 w 267170"/>
                <a:gd name="connsiteY215" fmla="*/ 4929 h 236838"/>
                <a:gd name="connsiteX216" fmla="*/ 138937 w 267170"/>
                <a:gd name="connsiteY216" fmla="*/ 3779 h 236838"/>
                <a:gd name="connsiteX217" fmla="*/ 139398 w 267170"/>
                <a:gd name="connsiteY217" fmla="*/ 1627 h 236838"/>
                <a:gd name="connsiteX218" fmla="*/ 140071 w 267170"/>
                <a:gd name="connsiteY218" fmla="*/ 1322 h 236838"/>
                <a:gd name="connsiteX219" fmla="*/ 142512 w 267170"/>
                <a:gd name="connsiteY219" fmla="*/ 1729 h 236838"/>
                <a:gd name="connsiteX220" fmla="*/ 149764 w 267170"/>
                <a:gd name="connsiteY220" fmla="*/ 5046 h 236838"/>
                <a:gd name="connsiteX221" fmla="*/ 151571 w 267170"/>
                <a:gd name="connsiteY221" fmla="*/ 5109 h 236838"/>
                <a:gd name="connsiteX222" fmla="*/ 156680 w 267170"/>
                <a:gd name="connsiteY222" fmla="*/ 3301 h 236838"/>
                <a:gd name="connsiteX223" fmla="*/ 157767 w 267170"/>
                <a:gd name="connsiteY223" fmla="*/ 2918 h 236838"/>
                <a:gd name="connsiteX224" fmla="*/ 159426 w 267170"/>
                <a:gd name="connsiteY224" fmla="*/ 3920 h 236838"/>
                <a:gd name="connsiteX225" fmla="*/ 163197 w 267170"/>
                <a:gd name="connsiteY225" fmla="*/ 8043 h 236838"/>
                <a:gd name="connsiteX226" fmla="*/ 161883 w 267170"/>
                <a:gd name="connsiteY226" fmla="*/ 7956 h 236838"/>
                <a:gd name="connsiteX227" fmla="*/ 157846 w 267170"/>
                <a:gd name="connsiteY227" fmla="*/ 4420 h 236838"/>
                <a:gd name="connsiteX228" fmla="*/ 157486 w 267170"/>
                <a:gd name="connsiteY228" fmla="*/ 6188 h 236838"/>
                <a:gd name="connsiteX229" fmla="*/ 155186 w 267170"/>
                <a:gd name="connsiteY229" fmla="*/ 9287 h 236838"/>
                <a:gd name="connsiteX230" fmla="*/ 158057 w 267170"/>
                <a:gd name="connsiteY230" fmla="*/ 10624 h 236838"/>
                <a:gd name="connsiteX231" fmla="*/ 160396 w 267170"/>
                <a:gd name="connsiteY231" fmla="*/ 11125 h 236838"/>
                <a:gd name="connsiteX232" fmla="*/ 161648 w 267170"/>
                <a:gd name="connsiteY232" fmla="*/ 12854 h 236838"/>
                <a:gd name="connsiteX233" fmla="*/ 162438 w 267170"/>
                <a:gd name="connsiteY233" fmla="*/ 14387 h 236838"/>
                <a:gd name="connsiteX234" fmla="*/ 164746 w 267170"/>
                <a:gd name="connsiteY234" fmla="*/ 13715 h 236838"/>
                <a:gd name="connsiteX235" fmla="*/ 166397 w 267170"/>
                <a:gd name="connsiteY235" fmla="*/ 11626 h 236838"/>
                <a:gd name="connsiteX236" fmla="*/ 165536 w 267170"/>
                <a:gd name="connsiteY236" fmla="*/ 10460 h 236838"/>
                <a:gd name="connsiteX237" fmla="*/ 164957 w 267170"/>
                <a:gd name="connsiteY237" fmla="*/ 9255 h 236838"/>
                <a:gd name="connsiteX238" fmla="*/ 165708 w 267170"/>
                <a:gd name="connsiteY238" fmla="*/ 9224 h 236838"/>
                <a:gd name="connsiteX239" fmla="*/ 167312 w 267170"/>
                <a:gd name="connsiteY239" fmla="*/ 10217 h 236838"/>
                <a:gd name="connsiteX240" fmla="*/ 171904 w 267170"/>
                <a:gd name="connsiteY240" fmla="*/ 14184 h 236838"/>
                <a:gd name="connsiteX241" fmla="*/ 173454 w 267170"/>
                <a:gd name="connsiteY241" fmla="*/ 15005 h 236838"/>
                <a:gd name="connsiteX242" fmla="*/ 175237 w 267170"/>
                <a:gd name="connsiteY242" fmla="*/ 14864 h 236838"/>
                <a:gd name="connsiteX243" fmla="*/ 178969 w 267170"/>
                <a:gd name="connsiteY243" fmla="*/ 13754 h 236838"/>
                <a:gd name="connsiteX244" fmla="*/ 180010 w 267170"/>
                <a:gd name="connsiteY244" fmla="*/ 13926 h 236838"/>
                <a:gd name="connsiteX245" fmla="*/ 185017 w 267170"/>
                <a:gd name="connsiteY245" fmla="*/ 12463 h 236838"/>
                <a:gd name="connsiteX246" fmla="*/ 185603 w 267170"/>
                <a:gd name="connsiteY246" fmla="*/ 13535 h 236838"/>
                <a:gd name="connsiteX247" fmla="*/ 186433 w 267170"/>
                <a:gd name="connsiteY247" fmla="*/ 14599 h 236838"/>
                <a:gd name="connsiteX248" fmla="*/ 190469 w 267170"/>
                <a:gd name="connsiteY248" fmla="*/ 13410 h 236838"/>
                <a:gd name="connsiteX249" fmla="*/ 196799 w 267170"/>
                <a:gd name="connsiteY249" fmla="*/ 13425 h 236838"/>
                <a:gd name="connsiteX250" fmla="*/ 201986 w 267170"/>
                <a:gd name="connsiteY250" fmla="*/ 12134 h 236838"/>
                <a:gd name="connsiteX251" fmla="*/ 207994 w 267170"/>
                <a:gd name="connsiteY251" fmla="*/ 8989 h 2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267170" h="236838">
                  <a:moveTo>
                    <a:pt x="208471" y="8520"/>
                  </a:moveTo>
                  <a:lnTo>
                    <a:pt x="208792" y="9294"/>
                  </a:lnTo>
                  <a:lnTo>
                    <a:pt x="209512" y="11438"/>
                  </a:lnTo>
                  <a:lnTo>
                    <a:pt x="211334" y="16883"/>
                  </a:lnTo>
                  <a:lnTo>
                    <a:pt x="212931" y="21139"/>
                  </a:lnTo>
                  <a:lnTo>
                    <a:pt x="214878" y="27022"/>
                  </a:lnTo>
                  <a:lnTo>
                    <a:pt x="215489" y="29275"/>
                  </a:lnTo>
                  <a:lnTo>
                    <a:pt x="215747" y="30832"/>
                  </a:lnTo>
                  <a:lnTo>
                    <a:pt x="218579" y="37279"/>
                  </a:lnTo>
                  <a:lnTo>
                    <a:pt x="220261" y="42560"/>
                  </a:lnTo>
                  <a:lnTo>
                    <a:pt x="221490" y="46847"/>
                  </a:lnTo>
                  <a:lnTo>
                    <a:pt x="223226" y="53090"/>
                  </a:lnTo>
                  <a:lnTo>
                    <a:pt x="223977" y="55265"/>
                  </a:lnTo>
                  <a:lnTo>
                    <a:pt x="222749" y="56399"/>
                  </a:lnTo>
                  <a:lnTo>
                    <a:pt x="220292" y="60444"/>
                  </a:lnTo>
                  <a:lnTo>
                    <a:pt x="217671" y="73251"/>
                  </a:lnTo>
                  <a:lnTo>
                    <a:pt x="213924" y="83210"/>
                  </a:lnTo>
                  <a:lnTo>
                    <a:pt x="213502" y="89430"/>
                  </a:lnTo>
                  <a:lnTo>
                    <a:pt x="212899" y="91667"/>
                  </a:lnTo>
                  <a:lnTo>
                    <a:pt x="211116" y="94812"/>
                  </a:lnTo>
                  <a:lnTo>
                    <a:pt x="208956" y="97887"/>
                  </a:lnTo>
                  <a:lnTo>
                    <a:pt x="205115" y="96299"/>
                  </a:lnTo>
                  <a:lnTo>
                    <a:pt x="198856" y="90885"/>
                  </a:lnTo>
                  <a:lnTo>
                    <a:pt x="195211" y="85737"/>
                  </a:lnTo>
                  <a:lnTo>
                    <a:pt x="191299" y="82404"/>
                  </a:lnTo>
                  <a:lnTo>
                    <a:pt x="187606" y="77984"/>
                  </a:lnTo>
                  <a:lnTo>
                    <a:pt x="186597" y="74800"/>
                  </a:lnTo>
                  <a:lnTo>
                    <a:pt x="186636" y="72750"/>
                  </a:lnTo>
                  <a:lnTo>
                    <a:pt x="185024" y="67751"/>
                  </a:lnTo>
                  <a:lnTo>
                    <a:pt x="183827" y="65380"/>
                  </a:lnTo>
                  <a:lnTo>
                    <a:pt x="179321" y="60053"/>
                  </a:lnTo>
                  <a:lnTo>
                    <a:pt x="178030" y="57205"/>
                  </a:lnTo>
                  <a:lnTo>
                    <a:pt x="177044" y="55945"/>
                  </a:lnTo>
                  <a:lnTo>
                    <a:pt x="176051" y="54146"/>
                  </a:lnTo>
                  <a:lnTo>
                    <a:pt x="174416" y="47191"/>
                  </a:lnTo>
                  <a:lnTo>
                    <a:pt x="172632" y="42763"/>
                  </a:lnTo>
                  <a:lnTo>
                    <a:pt x="170598" y="43991"/>
                  </a:lnTo>
                  <a:lnTo>
                    <a:pt x="170958" y="45853"/>
                  </a:lnTo>
                  <a:lnTo>
                    <a:pt x="169182" y="48427"/>
                  </a:lnTo>
                  <a:lnTo>
                    <a:pt x="168110" y="51408"/>
                  </a:lnTo>
                  <a:lnTo>
                    <a:pt x="168932" y="53841"/>
                  </a:lnTo>
                  <a:lnTo>
                    <a:pt x="172616" y="57541"/>
                  </a:lnTo>
                  <a:lnTo>
                    <a:pt x="173359" y="59161"/>
                  </a:lnTo>
                  <a:lnTo>
                    <a:pt x="174220" y="62658"/>
                  </a:lnTo>
                  <a:lnTo>
                    <a:pt x="174080" y="67407"/>
                  </a:lnTo>
                  <a:lnTo>
                    <a:pt x="174674" y="69011"/>
                  </a:lnTo>
                  <a:lnTo>
                    <a:pt x="177436" y="72531"/>
                  </a:lnTo>
                  <a:lnTo>
                    <a:pt x="178421" y="74620"/>
                  </a:lnTo>
                  <a:lnTo>
                    <a:pt x="179016" y="76419"/>
                  </a:lnTo>
                  <a:lnTo>
                    <a:pt x="179931" y="78047"/>
                  </a:lnTo>
                  <a:lnTo>
                    <a:pt x="182669" y="81098"/>
                  </a:lnTo>
                  <a:lnTo>
                    <a:pt x="186605" y="86903"/>
                  </a:lnTo>
                  <a:lnTo>
                    <a:pt x="190337" y="90814"/>
                  </a:lnTo>
                  <a:lnTo>
                    <a:pt x="193035" y="92700"/>
                  </a:lnTo>
                  <a:lnTo>
                    <a:pt x="194178" y="94585"/>
                  </a:lnTo>
                  <a:lnTo>
                    <a:pt x="194436" y="99444"/>
                  </a:lnTo>
                  <a:lnTo>
                    <a:pt x="194233" y="101760"/>
                  </a:lnTo>
                  <a:lnTo>
                    <a:pt x="196603" y="106117"/>
                  </a:lnTo>
                  <a:lnTo>
                    <a:pt x="197479" y="108315"/>
                  </a:lnTo>
                  <a:lnTo>
                    <a:pt x="199764" y="110107"/>
                  </a:lnTo>
                  <a:lnTo>
                    <a:pt x="200812" y="112149"/>
                  </a:lnTo>
                  <a:lnTo>
                    <a:pt x="201774" y="115474"/>
                  </a:lnTo>
                  <a:lnTo>
                    <a:pt x="203222" y="125277"/>
                  </a:lnTo>
                  <a:lnTo>
                    <a:pt x="205209" y="127679"/>
                  </a:lnTo>
                  <a:lnTo>
                    <a:pt x="211350" y="140501"/>
                  </a:lnTo>
                  <a:lnTo>
                    <a:pt x="216529" y="148583"/>
                  </a:lnTo>
                  <a:lnTo>
                    <a:pt x="219033" y="154607"/>
                  </a:lnTo>
                  <a:lnTo>
                    <a:pt x="222859" y="161914"/>
                  </a:lnTo>
                  <a:lnTo>
                    <a:pt x="230346" y="177905"/>
                  </a:lnTo>
                  <a:lnTo>
                    <a:pt x="234797" y="182818"/>
                  </a:lnTo>
                  <a:lnTo>
                    <a:pt x="236573" y="185580"/>
                  </a:lnTo>
                  <a:lnTo>
                    <a:pt x="239796" y="187700"/>
                  </a:lnTo>
                  <a:lnTo>
                    <a:pt x="243286" y="190767"/>
                  </a:lnTo>
                  <a:lnTo>
                    <a:pt x="239960" y="190469"/>
                  </a:lnTo>
                  <a:lnTo>
                    <a:pt x="239116" y="190649"/>
                  </a:lnTo>
                  <a:lnTo>
                    <a:pt x="237950" y="191174"/>
                  </a:lnTo>
                  <a:lnTo>
                    <a:pt x="237394" y="193036"/>
                  </a:lnTo>
                  <a:lnTo>
                    <a:pt x="237152" y="194553"/>
                  </a:lnTo>
                  <a:lnTo>
                    <a:pt x="237559" y="202572"/>
                  </a:lnTo>
                  <a:lnTo>
                    <a:pt x="238474" y="206656"/>
                  </a:lnTo>
                  <a:lnTo>
                    <a:pt x="241400" y="214362"/>
                  </a:lnTo>
                  <a:lnTo>
                    <a:pt x="243583" y="216670"/>
                  </a:lnTo>
                  <a:lnTo>
                    <a:pt x="244647" y="218164"/>
                  </a:lnTo>
                  <a:lnTo>
                    <a:pt x="246133" y="219252"/>
                  </a:lnTo>
                  <a:lnTo>
                    <a:pt x="253073" y="221880"/>
                  </a:lnTo>
                  <a:lnTo>
                    <a:pt x="257133" y="227419"/>
                  </a:lnTo>
                  <a:lnTo>
                    <a:pt x="266255" y="234414"/>
                  </a:lnTo>
                  <a:lnTo>
                    <a:pt x="267147" y="236346"/>
                  </a:lnTo>
                  <a:lnTo>
                    <a:pt x="267170" y="236792"/>
                  </a:lnTo>
                  <a:lnTo>
                    <a:pt x="259965" y="236800"/>
                  </a:lnTo>
                  <a:lnTo>
                    <a:pt x="252760" y="236800"/>
                  </a:lnTo>
                  <a:lnTo>
                    <a:pt x="245554" y="236800"/>
                  </a:lnTo>
                  <a:lnTo>
                    <a:pt x="238349" y="236800"/>
                  </a:lnTo>
                  <a:lnTo>
                    <a:pt x="231151" y="236800"/>
                  </a:lnTo>
                  <a:lnTo>
                    <a:pt x="223938" y="236808"/>
                  </a:lnTo>
                  <a:lnTo>
                    <a:pt x="216741" y="236808"/>
                  </a:lnTo>
                  <a:lnTo>
                    <a:pt x="209535" y="236808"/>
                  </a:lnTo>
                  <a:lnTo>
                    <a:pt x="202330" y="236808"/>
                  </a:lnTo>
                  <a:lnTo>
                    <a:pt x="195125" y="236808"/>
                  </a:lnTo>
                  <a:lnTo>
                    <a:pt x="187919" y="236808"/>
                  </a:lnTo>
                  <a:lnTo>
                    <a:pt x="180722" y="236808"/>
                  </a:lnTo>
                  <a:lnTo>
                    <a:pt x="173516" y="236816"/>
                  </a:lnTo>
                  <a:lnTo>
                    <a:pt x="166311" y="236816"/>
                  </a:lnTo>
                  <a:lnTo>
                    <a:pt x="159105" y="236816"/>
                  </a:lnTo>
                  <a:lnTo>
                    <a:pt x="151900" y="236816"/>
                  </a:lnTo>
                  <a:lnTo>
                    <a:pt x="147793" y="236816"/>
                  </a:lnTo>
                  <a:lnTo>
                    <a:pt x="148497" y="234719"/>
                  </a:lnTo>
                  <a:lnTo>
                    <a:pt x="148927" y="233240"/>
                  </a:lnTo>
                  <a:lnTo>
                    <a:pt x="148442" y="232207"/>
                  </a:lnTo>
                  <a:lnTo>
                    <a:pt x="147042" y="231949"/>
                  </a:lnTo>
                  <a:lnTo>
                    <a:pt x="146126" y="232278"/>
                  </a:lnTo>
                  <a:lnTo>
                    <a:pt x="143975" y="236667"/>
                  </a:lnTo>
                  <a:lnTo>
                    <a:pt x="142848" y="236839"/>
                  </a:lnTo>
                  <a:lnTo>
                    <a:pt x="140290" y="236839"/>
                  </a:lnTo>
                  <a:lnTo>
                    <a:pt x="131903" y="236839"/>
                  </a:lnTo>
                  <a:lnTo>
                    <a:pt x="123509" y="236839"/>
                  </a:lnTo>
                  <a:lnTo>
                    <a:pt x="115122" y="236839"/>
                  </a:lnTo>
                  <a:lnTo>
                    <a:pt x="106735" y="236831"/>
                  </a:lnTo>
                  <a:lnTo>
                    <a:pt x="98349" y="236831"/>
                  </a:lnTo>
                  <a:lnTo>
                    <a:pt x="89962" y="236831"/>
                  </a:lnTo>
                  <a:lnTo>
                    <a:pt x="81575" y="236831"/>
                  </a:lnTo>
                  <a:lnTo>
                    <a:pt x="73189" y="236831"/>
                  </a:lnTo>
                  <a:lnTo>
                    <a:pt x="64802" y="236823"/>
                  </a:lnTo>
                  <a:lnTo>
                    <a:pt x="56407" y="236823"/>
                  </a:lnTo>
                  <a:lnTo>
                    <a:pt x="48020" y="236823"/>
                  </a:lnTo>
                  <a:lnTo>
                    <a:pt x="39634" y="236823"/>
                  </a:lnTo>
                  <a:lnTo>
                    <a:pt x="31247" y="236823"/>
                  </a:lnTo>
                  <a:lnTo>
                    <a:pt x="22860" y="236823"/>
                  </a:lnTo>
                  <a:lnTo>
                    <a:pt x="14466" y="236816"/>
                  </a:lnTo>
                  <a:lnTo>
                    <a:pt x="6079" y="236816"/>
                  </a:lnTo>
                  <a:lnTo>
                    <a:pt x="6079" y="231527"/>
                  </a:lnTo>
                  <a:lnTo>
                    <a:pt x="6079" y="226223"/>
                  </a:lnTo>
                  <a:lnTo>
                    <a:pt x="6079" y="220910"/>
                  </a:lnTo>
                  <a:lnTo>
                    <a:pt x="6079" y="215598"/>
                  </a:lnTo>
                  <a:lnTo>
                    <a:pt x="6079" y="210271"/>
                  </a:lnTo>
                  <a:lnTo>
                    <a:pt x="6079" y="204935"/>
                  </a:lnTo>
                  <a:lnTo>
                    <a:pt x="6079" y="199591"/>
                  </a:lnTo>
                  <a:lnTo>
                    <a:pt x="6079" y="194240"/>
                  </a:lnTo>
                  <a:lnTo>
                    <a:pt x="6079" y="188873"/>
                  </a:lnTo>
                  <a:lnTo>
                    <a:pt x="6079" y="183506"/>
                  </a:lnTo>
                  <a:lnTo>
                    <a:pt x="6079" y="178124"/>
                  </a:lnTo>
                  <a:lnTo>
                    <a:pt x="6079" y="172726"/>
                  </a:lnTo>
                  <a:lnTo>
                    <a:pt x="6079" y="167328"/>
                  </a:lnTo>
                  <a:lnTo>
                    <a:pt x="6079" y="161914"/>
                  </a:lnTo>
                  <a:lnTo>
                    <a:pt x="6079" y="156492"/>
                  </a:lnTo>
                  <a:lnTo>
                    <a:pt x="6079" y="151063"/>
                  </a:lnTo>
                  <a:lnTo>
                    <a:pt x="6079" y="145618"/>
                  </a:lnTo>
                  <a:lnTo>
                    <a:pt x="6079" y="140165"/>
                  </a:lnTo>
                  <a:lnTo>
                    <a:pt x="6079" y="134704"/>
                  </a:lnTo>
                  <a:lnTo>
                    <a:pt x="6079" y="129235"/>
                  </a:lnTo>
                  <a:lnTo>
                    <a:pt x="6079" y="123743"/>
                  </a:lnTo>
                  <a:lnTo>
                    <a:pt x="6079" y="118251"/>
                  </a:lnTo>
                  <a:lnTo>
                    <a:pt x="6079" y="112744"/>
                  </a:lnTo>
                  <a:lnTo>
                    <a:pt x="6079" y="107228"/>
                  </a:lnTo>
                  <a:lnTo>
                    <a:pt x="6079" y="101697"/>
                  </a:lnTo>
                  <a:lnTo>
                    <a:pt x="6079" y="96158"/>
                  </a:lnTo>
                  <a:lnTo>
                    <a:pt x="6079" y="90603"/>
                  </a:lnTo>
                  <a:lnTo>
                    <a:pt x="6079" y="85041"/>
                  </a:lnTo>
                  <a:lnTo>
                    <a:pt x="6079" y="79463"/>
                  </a:lnTo>
                  <a:lnTo>
                    <a:pt x="6079" y="73877"/>
                  </a:lnTo>
                  <a:lnTo>
                    <a:pt x="6079" y="68275"/>
                  </a:lnTo>
                  <a:lnTo>
                    <a:pt x="6079" y="62666"/>
                  </a:lnTo>
                  <a:lnTo>
                    <a:pt x="5891" y="61617"/>
                  </a:lnTo>
                  <a:lnTo>
                    <a:pt x="4671" y="57792"/>
                  </a:lnTo>
                  <a:lnTo>
                    <a:pt x="3568" y="52926"/>
                  </a:lnTo>
                  <a:lnTo>
                    <a:pt x="2363" y="46933"/>
                  </a:lnTo>
                  <a:lnTo>
                    <a:pt x="2207" y="44985"/>
                  </a:lnTo>
                  <a:lnTo>
                    <a:pt x="188" y="38789"/>
                  </a:lnTo>
                  <a:lnTo>
                    <a:pt x="0" y="37028"/>
                  </a:lnTo>
                  <a:lnTo>
                    <a:pt x="509" y="35777"/>
                  </a:lnTo>
                  <a:lnTo>
                    <a:pt x="3826" y="30543"/>
                  </a:lnTo>
                  <a:lnTo>
                    <a:pt x="4827" y="27992"/>
                  </a:lnTo>
                  <a:lnTo>
                    <a:pt x="5664" y="24933"/>
                  </a:lnTo>
                  <a:lnTo>
                    <a:pt x="5946" y="22446"/>
                  </a:lnTo>
                  <a:lnTo>
                    <a:pt x="4968" y="18628"/>
                  </a:lnTo>
                  <a:lnTo>
                    <a:pt x="3826" y="15193"/>
                  </a:lnTo>
                  <a:lnTo>
                    <a:pt x="3442" y="11673"/>
                  </a:lnTo>
                  <a:lnTo>
                    <a:pt x="3278" y="8207"/>
                  </a:lnTo>
                  <a:lnTo>
                    <a:pt x="4976" y="5836"/>
                  </a:lnTo>
                  <a:lnTo>
                    <a:pt x="7010" y="3614"/>
                  </a:lnTo>
                  <a:lnTo>
                    <a:pt x="7769" y="2253"/>
                  </a:lnTo>
                  <a:lnTo>
                    <a:pt x="8974" y="720"/>
                  </a:lnTo>
                  <a:lnTo>
                    <a:pt x="9818" y="0"/>
                  </a:lnTo>
                  <a:lnTo>
                    <a:pt x="11469" y="3114"/>
                  </a:lnTo>
                  <a:lnTo>
                    <a:pt x="14912" y="3646"/>
                  </a:lnTo>
                  <a:lnTo>
                    <a:pt x="26130" y="876"/>
                  </a:lnTo>
                  <a:lnTo>
                    <a:pt x="38515" y="3669"/>
                  </a:lnTo>
                  <a:lnTo>
                    <a:pt x="45345" y="4733"/>
                  </a:lnTo>
                  <a:lnTo>
                    <a:pt x="55875" y="7104"/>
                  </a:lnTo>
                  <a:lnTo>
                    <a:pt x="62282" y="11328"/>
                  </a:lnTo>
                  <a:lnTo>
                    <a:pt x="64043" y="11860"/>
                  </a:lnTo>
                  <a:lnTo>
                    <a:pt x="68651" y="11774"/>
                  </a:lnTo>
                  <a:lnTo>
                    <a:pt x="71671" y="14270"/>
                  </a:lnTo>
                  <a:lnTo>
                    <a:pt x="83687" y="15467"/>
                  </a:lnTo>
                  <a:lnTo>
                    <a:pt x="90103" y="18213"/>
                  </a:lnTo>
                  <a:lnTo>
                    <a:pt x="93740" y="20404"/>
                  </a:lnTo>
                  <a:lnTo>
                    <a:pt x="95923" y="21076"/>
                  </a:lnTo>
                  <a:lnTo>
                    <a:pt x="97855" y="20967"/>
                  </a:lnTo>
                  <a:lnTo>
                    <a:pt x="100461" y="20145"/>
                  </a:lnTo>
                  <a:lnTo>
                    <a:pt x="103755" y="18604"/>
                  </a:lnTo>
                  <a:lnTo>
                    <a:pt x="107330" y="16461"/>
                  </a:lnTo>
                  <a:lnTo>
                    <a:pt x="114754" y="10945"/>
                  </a:lnTo>
                  <a:lnTo>
                    <a:pt x="117383" y="9975"/>
                  </a:lnTo>
                  <a:lnTo>
                    <a:pt x="119096" y="10233"/>
                  </a:lnTo>
                  <a:lnTo>
                    <a:pt x="121185" y="10155"/>
                  </a:lnTo>
                  <a:lnTo>
                    <a:pt x="122053" y="8661"/>
                  </a:lnTo>
                  <a:lnTo>
                    <a:pt x="123157" y="7636"/>
                  </a:lnTo>
                  <a:lnTo>
                    <a:pt x="123845" y="6470"/>
                  </a:lnTo>
                  <a:lnTo>
                    <a:pt x="124972" y="5062"/>
                  </a:lnTo>
                  <a:lnTo>
                    <a:pt x="128836" y="4671"/>
                  </a:lnTo>
                  <a:lnTo>
                    <a:pt x="136574" y="2261"/>
                  </a:lnTo>
                  <a:lnTo>
                    <a:pt x="135705" y="3403"/>
                  </a:lnTo>
                  <a:lnTo>
                    <a:pt x="128656" y="6102"/>
                  </a:lnTo>
                  <a:lnTo>
                    <a:pt x="131677" y="6439"/>
                  </a:lnTo>
                  <a:lnTo>
                    <a:pt x="134767" y="5516"/>
                  </a:lnTo>
                  <a:lnTo>
                    <a:pt x="138295" y="4929"/>
                  </a:lnTo>
                  <a:lnTo>
                    <a:pt x="138937" y="3779"/>
                  </a:lnTo>
                  <a:lnTo>
                    <a:pt x="139398" y="1627"/>
                  </a:lnTo>
                  <a:lnTo>
                    <a:pt x="140071" y="1322"/>
                  </a:lnTo>
                  <a:lnTo>
                    <a:pt x="142512" y="1729"/>
                  </a:lnTo>
                  <a:lnTo>
                    <a:pt x="149764" y="5046"/>
                  </a:lnTo>
                  <a:lnTo>
                    <a:pt x="151571" y="5109"/>
                  </a:lnTo>
                  <a:lnTo>
                    <a:pt x="156680" y="3301"/>
                  </a:lnTo>
                  <a:lnTo>
                    <a:pt x="157767" y="2918"/>
                  </a:lnTo>
                  <a:lnTo>
                    <a:pt x="159426" y="3920"/>
                  </a:lnTo>
                  <a:lnTo>
                    <a:pt x="163197" y="8043"/>
                  </a:lnTo>
                  <a:lnTo>
                    <a:pt x="161883" y="7956"/>
                  </a:lnTo>
                  <a:lnTo>
                    <a:pt x="157846" y="4420"/>
                  </a:lnTo>
                  <a:lnTo>
                    <a:pt x="157486" y="6188"/>
                  </a:lnTo>
                  <a:lnTo>
                    <a:pt x="155186" y="9287"/>
                  </a:lnTo>
                  <a:lnTo>
                    <a:pt x="158057" y="10624"/>
                  </a:lnTo>
                  <a:lnTo>
                    <a:pt x="160396" y="11125"/>
                  </a:lnTo>
                  <a:lnTo>
                    <a:pt x="161648" y="12854"/>
                  </a:lnTo>
                  <a:lnTo>
                    <a:pt x="162438" y="14387"/>
                  </a:lnTo>
                  <a:lnTo>
                    <a:pt x="164746" y="13715"/>
                  </a:lnTo>
                  <a:lnTo>
                    <a:pt x="166397" y="11626"/>
                  </a:lnTo>
                  <a:lnTo>
                    <a:pt x="165536" y="10460"/>
                  </a:lnTo>
                  <a:lnTo>
                    <a:pt x="164957" y="9255"/>
                  </a:lnTo>
                  <a:lnTo>
                    <a:pt x="165708" y="9224"/>
                  </a:lnTo>
                  <a:lnTo>
                    <a:pt x="167312" y="10217"/>
                  </a:lnTo>
                  <a:lnTo>
                    <a:pt x="171904" y="14184"/>
                  </a:lnTo>
                  <a:lnTo>
                    <a:pt x="173454" y="15005"/>
                  </a:lnTo>
                  <a:lnTo>
                    <a:pt x="175237" y="14864"/>
                  </a:lnTo>
                  <a:lnTo>
                    <a:pt x="178969" y="13754"/>
                  </a:lnTo>
                  <a:lnTo>
                    <a:pt x="180010" y="13926"/>
                  </a:lnTo>
                  <a:lnTo>
                    <a:pt x="185017" y="12463"/>
                  </a:lnTo>
                  <a:lnTo>
                    <a:pt x="185603" y="13535"/>
                  </a:lnTo>
                  <a:lnTo>
                    <a:pt x="186433" y="14599"/>
                  </a:lnTo>
                  <a:lnTo>
                    <a:pt x="190469" y="13410"/>
                  </a:lnTo>
                  <a:lnTo>
                    <a:pt x="196799" y="13425"/>
                  </a:lnTo>
                  <a:lnTo>
                    <a:pt x="201986" y="12134"/>
                  </a:lnTo>
                  <a:lnTo>
                    <a:pt x="207994" y="898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7" name="Freeform: Shape 636">
              <a:extLst>
                <a:ext uri="{FF2B5EF4-FFF2-40B4-BE49-F238E27FC236}">
                  <a16:creationId xmlns:a16="http://schemas.microsoft.com/office/drawing/2014/main" id="{7E87A117-4BDF-E129-6FF5-BD9922426AEE}"/>
                </a:ext>
              </a:extLst>
            </p:cNvPr>
            <p:cNvSpPr>
              <a:spLocks/>
            </p:cNvSpPr>
            <p:nvPr/>
          </p:nvSpPr>
          <p:spPr>
            <a:xfrm>
              <a:off x="7730747" y="3014931"/>
              <a:ext cx="138240" cy="88897"/>
            </a:xfrm>
            <a:custGeom>
              <a:avLst/>
              <a:gdLst>
                <a:gd name="connsiteX0" fmla="*/ 135205 w 138240"/>
                <a:gd name="connsiteY0" fmla="*/ 6697 h 88897"/>
                <a:gd name="connsiteX1" fmla="*/ 136371 w 138240"/>
                <a:gd name="connsiteY1" fmla="*/ 8035 h 88897"/>
                <a:gd name="connsiteX2" fmla="*/ 137841 w 138240"/>
                <a:gd name="connsiteY2" fmla="*/ 10194 h 88897"/>
                <a:gd name="connsiteX3" fmla="*/ 138240 w 138240"/>
                <a:gd name="connsiteY3" fmla="*/ 11430 h 88897"/>
                <a:gd name="connsiteX4" fmla="*/ 137740 w 138240"/>
                <a:gd name="connsiteY4" fmla="*/ 12158 h 88897"/>
                <a:gd name="connsiteX5" fmla="*/ 136269 w 138240"/>
                <a:gd name="connsiteY5" fmla="*/ 12776 h 88897"/>
                <a:gd name="connsiteX6" fmla="*/ 135932 w 138240"/>
                <a:gd name="connsiteY6" fmla="*/ 13441 h 88897"/>
                <a:gd name="connsiteX7" fmla="*/ 135283 w 138240"/>
                <a:gd name="connsiteY7" fmla="*/ 14559 h 88897"/>
                <a:gd name="connsiteX8" fmla="*/ 133562 w 138240"/>
                <a:gd name="connsiteY8" fmla="*/ 14763 h 88897"/>
                <a:gd name="connsiteX9" fmla="*/ 132678 w 138240"/>
                <a:gd name="connsiteY9" fmla="*/ 15592 h 88897"/>
                <a:gd name="connsiteX10" fmla="*/ 131622 w 138240"/>
                <a:gd name="connsiteY10" fmla="*/ 19230 h 88897"/>
                <a:gd name="connsiteX11" fmla="*/ 129603 w 138240"/>
                <a:gd name="connsiteY11" fmla="*/ 25238 h 88897"/>
                <a:gd name="connsiteX12" fmla="*/ 126622 w 138240"/>
                <a:gd name="connsiteY12" fmla="*/ 29792 h 88897"/>
                <a:gd name="connsiteX13" fmla="*/ 124236 w 138240"/>
                <a:gd name="connsiteY13" fmla="*/ 32280 h 88897"/>
                <a:gd name="connsiteX14" fmla="*/ 123172 w 138240"/>
                <a:gd name="connsiteY14" fmla="*/ 34188 h 88897"/>
                <a:gd name="connsiteX15" fmla="*/ 122507 w 138240"/>
                <a:gd name="connsiteY15" fmla="*/ 36473 h 88897"/>
                <a:gd name="connsiteX16" fmla="*/ 122351 w 138240"/>
                <a:gd name="connsiteY16" fmla="*/ 38765 h 88897"/>
                <a:gd name="connsiteX17" fmla="*/ 124635 w 138240"/>
                <a:gd name="connsiteY17" fmla="*/ 51283 h 88897"/>
                <a:gd name="connsiteX18" fmla="*/ 124612 w 138240"/>
                <a:gd name="connsiteY18" fmla="*/ 53536 h 88897"/>
                <a:gd name="connsiteX19" fmla="*/ 124072 w 138240"/>
                <a:gd name="connsiteY19" fmla="*/ 55844 h 88897"/>
                <a:gd name="connsiteX20" fmla="*/ 123681 w 138240"/>
                <a:gd name="connsiteY20" fmla="*/ 58183 h 88897"/>
                <a:gd name="connsiteX21" fmla="*/ 124002 w 138240"/>
                <a:gd name="connsiteY21" fmla="*/ 60209 h 88897"/>
                <a:gd name="connsiteX22" fmla="*/ 125512 w 138240"/>
                <a:gd name="connsiteY22" fmla="*/ 63667 h 88897"/>
                <a:gd name="connsiteX23" fmla="*/ 127116 w 138240"/>
                <a:gd name="connsiteY23" fmla="*/ 68815 h 88897"/>
                <a:gd name="connsiteX24" fmla="*/ 127764 w 138240"/>
                <a:gd name="connsiteY24" fmla="*/ 72093 h 88897"/>
                <a:gd name="connsiteX25" fmla="*/ 128829 w 138240"/>
                <a:gd name="connsiteY25" fmla="*/ 73290 h 88897"/>
                <a:gd name="connsiteX26" fmla="*/ 129854 w 138240"/>
                <a:gd name="connsiteY26" fmla="*/ 74174 h 88897"/>
                <a:gd name="connsiteX27" fmla="*/ 130065 w 138240"/>
                <a:gd name="connsiteY27" fmla="*/ 74729 h 88897"/>
                <a:gd name="connsiteX28" fmla="*/ 130034 w 138240"/>
                <a:gd name="connsiteY28" fmla="*/ 75301 h 88897"/>
                <a:gd name="connsiteX29" fmla="*/ 129502 w 138240"/>
                <a:gd name="connsiteY29" fmla="*/ 75950 h 88897"/>
                <a:gd name="connsiteX30" fmla="*/ 124878 w 138240"/>
                <a:gd name="connsiteY30" fmla="*/ 77663 h 88897"/>
                <a:gd name="connsiteX31" fmla="*/ 124275 w 138240"/>
                <a:gd name="connsiteY31" fmla="*/ 79111 h 88897"/>
                <a:gd name="connsiteX32" fmla="*/ 123775 w 138240"/>
                <a:gd name="connsiteY32" fmla="*/ 80730 h 88897"/>
                <a:gd name="connsiteX33" fmla="*/ 121756 w 138240"/>
                <a:gd name="connsiteY33" fmla="*/ 83116 h 88897"/>
                <a:gd name="connsiteX34" fmla="*/ 121138 w 138240"/>
                <a:gd name="connsiteY34" fmla="*/ 85338 h 88897"/>
                <a:gd name="connsiteX35" fmla="*/ 120755 w 138240"/>
                <a:gd name="connsiteY35" fmla="*/ 87881 h 88897"/>
                <a:gd name="connsiteX36" fmla="*/ 120708 w 138240"/>
                <a:gd name="connsiteY36" fmla="*/ 88788 h 88897"/>
                <a:gd name="connsiteX37" fmla="*/ 120153 w 138240"/>
                <a:gd name="connsiteY37" fmla="*/ 88898 h 88897"/>
                <a:gd name="connsiteX38" fmla="*/ 117086 w 138240"/>
                <a:gd name="connsiteY38" fmla="*/ 88373 h 88897"/>
                <a:gd name="connsiteX39" fmla="*/ 113706 w 138240"/>
                <a:gd name="connsiteY39" fmla="*/ 86723 h 88897"/>
                <a:gd name="connsiteX40" fmla="*/ 112227 w 138240"/>
                <a:gd name="connsiteY40" fmla="*/ 85479 h 88897"/>
                <a:gd name="connsiteX41" fmla="*/ 110772 w 138240"/>
                <a:gd name="connsiteY41" fmla="*/ 85495 h 88897"/>
                <a:gd name="connsiteX42" fmla="*/ 109012 w 138240"/>
                <a:gd name="connsiteY42" fmla="*/ 86308 h 88897"/>
                <a:gd name="connsiteX43" fmla="*/ 102706 w 138240"/>
                <a:gd name="connsiteY43" fmla="*/ 88663 h 88897"/>
                <a:gd name="connsiteX44" fmla="*/ 101157 w 138240"/>
                <a:gd name="connsiteY44" fmla="*/ 88115 h 88897"/>
                <a:gd name="connsiteX45" fmla="*/ 97558 w 138240"/>
                <a:gd name="connsiteY45" fmla="*/ 85799 h 88897"/>
                <a:gd name="connsiteX46" fmla="*/ 95735 w 138240"/>
                <a:gd name="connsiteY46" fmla="*/ 83273 h 88897"/>
                <a:gd name="connsiteX47" fmla="*/ 91675 w 138240"/>
                <a:gd name="connsiteY47" fmla="*/ 78234 h 88897"/>
                <a:gd name="connsiteX48" fmla="*/ 91347 w 138240"/>
                <a:gd name="connsiteY48" fmla="*/ 77030 h 88897"/>
                <a:gd name="connsiteX49" fmla="*/ 90815 w 138240"/>
                <a:gd name="connsiteY49" fmla="*/ 76067 h 88897"/>
                <a:gd name="connsiteX50" fmla="*/ 86480 w 138240"/>
                <a:gd name="connsiteY50" fmla="*/ 74815 h 88897"/>
                <a:gd name="connsiteX51" fmla="*/ 84876 w 138240"/>
                <a:gd name="connsiteY51" fmla="*/ 72946 h 88897"/>
                <a:gd name="connsiteX52" fmla="*/ 83547 w 138240"/>
                <a:gd name="connsiteY52" fmla="*/ 72687 h 88897"/>
                <a:gd name="connsiteX53" fmla="*/ 81591 w 138240"/>
                <a:gd name="connsiteY53" fmla="*/ 71749 h 88897"/>
                <a:gd name="connsiteX54" fmla="*/ 76513 w 138240"/>
                <a:gd name="connsiteY54" fmla="*/ 67751 h 88897"/>
                <a:gd name="connsiteX55" fmla="*/ 75254 w 138240"/>
                <a:gd name="connsiteY55" fmla="*/ 67375 h 88897"/>
                <a:gd name="connsiteX56" fmla="*/ 74949 w 138240"/>
                <a:gd name="connsiteY56" fmla="*/ 68048 h 88897"/>
                <a:gd name="connsiteX57" fmla="*/ 75035 w 138240"/>
                <a:gd name="connsiteY57" fmla="*/ 68995 h 88897"/>
                <a:gd name="connsiteX58" fmla="*/ 74714 w 138240"/>
                <a:gd name="connsiteY58" fmla="*/ 69543 h 88897"/>
                <a:gd name="connsiteX59" fmla="*/ 74065 w 138240"/>
                <a:gd name="connsiteY59" fmla="*/ 69527 h 88897"/>
                <a:gd name="connsiteX60" fmla="*/ 72891 w 138240"/>
                <a:gd name="connsiteY60" fmla="*/ 68056 h 88897"/>
                <a:gd name="connsiteX61" fmla="*/ 71483 w 138240"/>
                <a:gd name="connsiteY61" fmla="*/ 66757 h 88897"/>
                <a:gd name="connsiteX62" fmla="*/ 67094 w 138240"/>
                <a:gd name="connsiteY62" fmla="*/ 69198 h 88897"/>
                <a:gd name="connsiteX63" fmla="*/ 65506 w 138240"/>
                <a:gd name="connsiteY63" fmla="*/ 69848 h 88897"/>
                <a:gd name="connsiteX64" fmla="*/ 64113 w 138240"/>
                <a:gd name="connsiteY64" fmla="*/ 69996 h 88897"/>
                <a:gd name="connsiteX65" fmla="*/ 57158 w 138240"/>
                <a:gd name="connsiteY65" fmla="*/ 73188 h 88897"/>
                <a:gd name="connsiteX66" fmla="*/ 55038 w 138240"/>
                <a:gd name="connsiteY66" fmla="*/ 74909 h 88897"/>
                <a:gd name="connsiteX67" fmla="*/ 54162 w 138240"/>
                <a:gd name="connsiteY67" fmla="*/ 74729 h 88897"/>
                <a:gd name="connsiteX68" fmla="*/ 54365 w 138240"/>
                <a:gd name="connsiteY68" fmla="*/ 73110 h 88897"/>
                <a:gd name="connsiteX69" fmla="*/ 57260 w 138240"/>
                <a:gd name="connsiteY69" fmla="*/ 64997 h 88897"/>
                <a:gd name="connsiteX70" fmla="*/ 57776 w 138240"/>
                <a:gd name="connsiteY70" fmla="*/ 58527 h 88897"/>
                <a:gd name="connsiteX71" fmla="*/ 58832 w 138240"/>
                <a:gd name="connsiteY71" fmla="*/ 57635 h 88897"/>
                <a:gd name="connsiteX72" fmla="*/ 59145 w 138240"/>
                <a:gd name="connsiteY72" fmla="*/ 56735 h 88897"/>
                <a:gd name="connsiteX73" fmla="*/ 58692 w 138240"/>
                <a:gd name="connsiteY73" fmla="*/ 54662 h 88897"/>
                <a:gd name="connsiteX74" fmla="*/ 55688 w 138240"/>
                <a:gd name="connsiteY74" fmla="*/ 53332 h 88897"/>
                <a:gd name="connsiteX75" fmla="*/ 54475 w 138240"/>
                <a:gd name="connsiteY75" fmla="*/ 53528 h 88897"/>
                <a:gd name="connsiteX76" fmla="*/ 53379 w 138240"/>
                <a:gd name="connsiteY76" fmla="*/ 55757 h 88897"/>
                <a:gd name="connsiteX77" fmla="*/ 52245 w 138240"/>
                <a:gd name="connsiteY77" fmla="*/ 57361 h 88897"/>
                <a:gd name="connsiteX78" fmla="*/ 49593 w 138240"/>
                <a:gd name="connsiteY78" fmla="*/ 58339 h 88897"/>
                <a:gd name="connsiteX79" fmla="*/ 47308 w 138240"/>
                <a:gd name="connsiteY79" fmla="*/ 56649 h 88897"/>
                <a:gd name="connsiteX80" fmla="*/ 41965 w 138240"/>
                <a:gd name="connsiteY80" fmla="*/ 54388 h 88897"/>
                <a:gd name="connsiteX81" fmla="*/ 40619 w 138240"/>
                <a:gd name="connsiteY81" fmla="*/ 51369 h 88897"/>
                <a:gd name="connsiteX82" fmla="*/ 40299 w 138240"/>
                <a:gd name="connsiteY82" fmla="*/ 48325 h 88897"/>
                <a:gd name="connsiteX83" fmla="*/ 37475 w 138240"/>
                <a:gd name="connsiteY83" fmla="*/ 45384 h 88897"/>
                <a:gd name="connsiteX84" fmla="*/ 36301 w 138240"/>
                <a:gd name="connsiteY84" fmla="*/ 41902 h 88897"/>
                <a:gd name="connsiteX85" fmla="*/ 36770 w 138240"/>
                <a:gd name="connsiteY85" fmla="*/ 39469 h 88897"/>
                <a:gd name="connsiteX86" fmla="*/ 39336 w 138240"/>
                <a:gd name="connsiteY86" fmla="*/ 37865 h 88897"/>
                <a:gd name="connsiteX87" fmla="*/ 40064 w 138240"/>
                <a:gd name="connsiteY87" fmla="*/ 36473 h 88897"/>
                <a:gd name="connsiteX88" fmla="*/ 36833 w 138240"/>
                <a:gd name="connsiteY88" fmla="*/ 36692 h 88897"/>
                <a:gd name="connsiteX89" fmla="*/ 36176 w 138240"/>
                <a:gd name="connsiteY89" fmla="*/ 36356 h 88897"/>
                <a:gd name="connsiteX90" fmla="*/ 36035 w 138240"/>
                <a:gd name="connsiteY90" fmla="*/ 35104 h 88897"/>
                <a:gd name="connsiteX91" fmla="*/ 34603 w 138240"/>
                <a:gd name="connsiteY91" fmla="*/ 30816 h 88897"/>
                <a:gd name="connsiteX92" fmla="*/ 35871 w 138240"/>
                <a:gd name="connsiteY92" fmla="*/ 29127 h 88897"/>
                <a:gd name="connsiteX93" fmla="*/ 36426 w 138240"/>
                <a:gd name="connsiteY93" fmla="*/ 27484 h 88897"/>
                <a:gd name="connsiteX94" fmla="*/ 35385 w 138240"/>
                <a:gd name="connsiteY94" fmla="*/ 26083 h 88897"/>
                <a:gd name="connsiteX95" fmla="*/ 35660 w 138240"/>
                <a:gd name="connsiteY95" fmla="*/ 24480 h 88897"/>
                <a:gd name="connsiteX96" fmla="*/ 36473 w 138240"/>
                <a:gd name="connsiteY96" fmla="*/ 22860 h 88897"/>
                <a:gd name="connsiteX97" fmla="*/ 35980 w 138240"/>
                <a:gd name="connsiteY97" fmla="*/ 19097 h 88897"/>
                <a:gd name="connsiteX98" fmla="*/ 39188 w 138240"/>
                <a:gd name="connsiteY98" fmla="*/ 17102 h 88897"/>
                <a:gd name="connsiteX99" fmla="*/ 42302 w 138240"/>
                <a:gd name="connsiteY99" fmla="*/ 15694 h 88897"/>
                <a:gd name="connsiteX100" fmla="*/ 48912 w 138240"/>
                <a:gd name="connsiteY100" fmla="*/ 14974 h 88897"/>
                <a:gd name="connsiteX101" fmla="*/ 48263 w 138240"/>
                <a:gd name="connsiteY101" fmla="*/ 11516 h 88897"/>
                <a:gd name="connsiteX102" fmla="*/ 50931 w 138240"/>
                <a:gd name="connsiteY102" fmla="*/ 11360 h 88897"/>
                <a:gd name="connsiteX103" fmla="*/ 55429 w 138240"/>
                <a:gd name="connsiteY103" fmla="*/ 7190 h 88897"/>
                <a:gd name="connsiteX104" fmla="*/ 59889 w 138240"/>
                <a:gd name="connsiteY104" fmla="*/ 7925 h 88897"/>
                <a:gd name="connsiteX105" fmla="*/ 66343 w 138240"/>
                <a:gd name="connsiteY105" fmla="*/ 5062 h 88897"/>
                <a:gd name="connsiteX106" fmla="*/ 78774 w 138240"/>
                <a:gd name="connsiteY106" fmla="*/ 5101 h 88897"/>
                <a:gd name="connsiteX107" fmla="*/ 80472 w 138240"/>
                <a:gd name="connsiteY107" fmla="*/ 3442 h 88897"/>
                <a:gd name="connsiteX108" fmla="*/ 80175 w 138240"/>
                <a:gd name="connsiteY108" fmla="*/ 1776 h 88897"/>
                <a:gd name="connsiteX109" fmla="*/ 80214 w 138240"/>
                <a:gd name="connsiteY109" fmla="*/ 0 h 88897"/>
                <a:gd name="connsiteX110" fmla="*/ 82553 w 138240"/>
                <a:gd name="connsiteY110" fmla="*/ 493 h 88897"/>
                <a:gd name="connsiteX111" fmla="*/ 86465 w 138240"/>
                <a:gd name="connsiteY111" fmla="*/ 180 h 88897"/>
                <a:gd name="connsiteX112" fmla="*/ 101110 w 138240"/>
                <a:gd name="connsiteY112" fmla="*/ 3677 h 88897"/>
                <a:gd name="connsiteX113" fmla="*/ 104717 w 138240"/>
                <a:gd name="connsiteY113" fmla="*/ 3677 h 88897"/>
                <a:gd name="connsiteX114" fmla="*/ 109700 w 138240"/>
                <a:gd name="connsiteY114" fmla="*/ 7221 h 88897"/>
                <a:gd name="connsiteX115" fmla="*/ 112392 w 138240"/>
                <a:gd name="connsiteY115" fmla="*/ 8136 h 88897"/>
                <a:gd name="connsiteX116" fmla="*/ 120317 w 138240"/>
                <a:gd name="connsiteY116" fmla="*/ 8136 h 88897"/>
                <a:gd name="connsiteX117" fmla="*/ 132545 w 138240"/>
                <a:gd name="connsiteY117" fmla="*/ 9701 h 88897"/>
                <a:gd name="connsiteX118" fmla="*/ 134947 w 138240"/>
                <a:gd name="connsiteY118" fmla="*/ 7307 h 88897"/>
                <a:gd name="connsiteX119" fmla="*/ 135205 w 138240"/>
                <a:gd name="connsiteY119" fmla="*/ 6697 h 88897"/>
                <a:gd name="connsiteX120" fmla="*/ 23478 w 138240"/>
                <a:gd name="connsiteY120" fmla="*/ 34799 h 88897"/>
                <a:gd name="connsiteX121" fmla="*/ 21679 w 138240"/>
                <a:gd name="connsiteY121" fmla="*/ 36887 h 88897"/>
                <a:gd name="connsiteX122" fmla="*/ 20607 w 138240"/>
                <a:gd name="connsiteY122" fmla="*/ 36058 h 88897"/>
                <a:gd name="connsiteX123" fmla="*/ 20044 w 138240"/>
                <a:gd name="connsiteY123" fmla="*/ 35057 h 88897"/>
                <a:gd name="connsiteX124" fmla="*/ 17720 w 138240"/>
                <a:gd name="connsiteY124" fmla="*/ 39782 h 88897"/>
                <a:gd name="connsiteX125" fmla="*/ 15107 w 138240"/>
                <a:gd name="connsiteY125" fmla="*/ 40588 h 88897"/>
                <a:gd name="connsiteX126" fmla="*/ 13582 w 138240"/>
                <a:gd name="connsiteY126" fmla="*/ 39657 h 88897"/>
                <a:gd name="connsiteX127" fmla="*/ 13723 w 138240"/>
                <a:gd name="connsiteY127" fmla="*/ 37897 h 88897"/>
                <a:gd name="connsiteX128" fmla="*/ 12236 w 138240"/>
                <a:gd name="connsiteY128" fmla="*/ 33257 h 88897"/>
                <a:gd name="connsiteX129" fmla="*/ 9959 w 138240"/>
                <a:gd name="connsiteY129" fmla="*/ 31896 h 88897"/>
                <a:gd name="connsiteX130" fmla="*/ 6760 w 138240"/>
                <a:gd name="connsiteY130" fmla="*/ 31771 h 88897"/>
                <a:gd name="connsiteX131" fmla="*/ 4444 w 138240"/>
                <a:gd name="connsiteY131" fmla="*/ 29854 h 88897"/>
                <a:gd name="connsiteX132" fmla="*/ 13371 w 138240"/>
                <a:gd name="connsiteY132" fmla="*/ 28548 h 88897"/>
                <a:gd name="connsiteX133" fmla="*/ 14294 w 138240"/>
                <a:gd name="connsiteY133" fmla="*/ 26326 h 88897"/>
                <a:gd name="connsiteX134" fmla="*/ 16109 w 138240"/>
                <a:gd name="connsiteY134" fmla="*/ 23994 h 88897"/>
                <a:gd name="connsiteX135" fmla="*/ 17470 w 138240"/>
                <a:gd name="connsiteY135" fmla="*/ 23744 h 88897"/>
                <a:gd name="connsiteX136" fmla="*/ 18628 w 138240"/>
                <a:gd name="connsiteY136" fmla="*/ 24284 h 88897"/>
                <a:gd name="connsiteX137" fmla="*/ 18847 w 138240"/>
                <a:gd name="connsiteY137" fmla="*/ 26091 h 88897"/>
                <a:gd name="connsiteX138" fmla="*/ 19136 w 138240"/>
                <a:gd name="connsiteY138" fmla="*/ 26811 h 88897"/>
                <a:gd name="connsiteX139" fmla="*/ 23181 w 138240"/>
                <a:gd name="connsiteY139" fmla="*/ 27828 h 88897"/>
                <a:gd name="connsiteX140" fmla="*/ 24761 w 138240"/>
                <a:gd name="connsiteY140" fmla="*/ 30864 h 88897"/>
                <a:gd name="connsiteX141" fmla="*/ 25356 w 138240"/>
                <a:gd name="connsiteY141" fmla="*/ 34501 h 88897"/>
                <a:gd name="connsiteX142" fmla="*/ 23478 w 138240"/>
                <a:gd name="connsiteY142" fmla="*/ 34799 h 88897"/>
                <a:gd name="connsiteX143" fmla="*/ 32694 w 138240"/>
                <a:gd name="connsiteY143" fmla="*/ 46463 h 88897"/>
                <a:gd name="connsiteX144" fmla="*/ 30872 w 138240"/>
                <a:gd name="connsiteY144" fmla="*/ 46901 h 88897"/>
                <a:gd name="connsiteX145" fmla="*/ 26545 w 138240"/>
                <a:gd name="connsiteY145" fmla="*/ 43913 h 88897"/>
                <a:gd name="connsiteX146" fmla="*/ 27546 w 138240"/>
                <a:gd name="connsiteY146" fmla="*/ 41887 h 88897"/>
                <a:gd name="connsiteX147" fmla="*/ 28783 w 138240"/>
                <a:gd name="connsiteY147" fmla="*/ 41089 h 88897"/>
                <a:gd name="connsiteX148" fmla="*/ 32460 w 138240"/>
                <a:gd name="connsiteY148" fmla="*/ 42332 h 88897"/>
                <a:gd name="connsiteX149" fmla="*/ 32976 w 138240"/>
                <a:gd name="connsiteY149" fmla="*/ 45407 h 88897"/>
                <a:gd name="connsiteX150" fmla="*/ 32694 w 138240"/>
                <a:gd name="connsiteY150" fmla="*/ 46463 h 88897"/>
                <a:gd name="connsiteX151" fmla="*/ 16750 w 138240"/>
                <a:gd name="connsiteY151" fmla="*/ 43483 h 88897"/>
                <a:gd name="connsiteX152" fmla="*/ 18307 w 138240"/>
                <a:gd name="connsiteY152" fmla="*/ 44500 h 88897"/>
                <a:gd name="connsiteX153" fmla="*/ 19747 w 138240"/>
                <a:gd name="connsiteY153" fmla="*/ 44179 h 88897"/>
                <a:gd name="connsiteX154" fmla="*/ 21209 w 138240"/>
                <a:gd name="connsiteY154" fmla="*/ 43467 h 88897"/>
                <a:gd name="connsiteX155" fmla="*/ 24370 w 138240"/>
                <a:gd name="connsiteY155" fmla="*/ 44132 h 88897"/>
                <a:gd name="connsiteX156" fmla="*/ 31584 w 138240"/>
                <a:gd name="connsiteY156" fmla="*/ 49264 h 88897"/>
                <a:gd name="connsiteX157" fmla="*/ 32248 w 138240"/>
                <a:gd name="connsiteY157" fmla="*/ 50633 h 88897"/>
                <a:gd name="connsiteX158" fmla="*/ 27938 w 138240"/>
                <a:gd name="connsiteY158" fmla="*/ 51259 h 88897"/>
                <a:gd name="connsiteX159" fmla="*/ 26960 w 138240"/>
                <a:gd name="connsiteY159" fmla="*/ 52824 h 88897"/>
                <a:gd name="connsiteX160" fmla="*/ 25927 w 138240"/>
                <a:gd name="connsiteY160" fmla="*/ 53919 h 88897"/>
                <a:gd name="connsiteX161" fmla="*/ 24707 w 138240"/>
                <a:gd name="connsiteY161" fmla="*/ 54271 h 88897"/>
                <a:gd name="connsiteX162" fmla="*/ 22626 w 138240"/>
                <a:gd name="connsiteY162" fmla="*/ 56469 h 88897"/>
                <a:gd name="connsiteX163" fmla="*/ 19817 w 138240"/>
                <a:gd name="connsiteY163" fmla="*/ 58574 h 88897"/>
                <a:gd name="connsiteX164" fmla="*/ 19230 w 138240"/>
                <a:gd name="connsiteY164" fmla="*/ 59833 h 88897"/>
                <a:gd name="connsiteX165" fmla="*/ 14137 w 138240"/>
                <a:gd name="connsiteY165" fmla="*/ 59599 h 88897"/>
                <a:gd name="connsiteX166" fmla="*/ 11360 w 138240"/>
                <a:gd name="connsiteY166" fmla="*/ 60397 h 88897"/>
                <a:gd name="connsiteX167" fmla="*/ 9115 w 138240"/>
                <a:gd name="connsiteY167" fmla="*/ 62744 h 88897"/>
                <a:gd name="connsiteX168" fmla="*/ 8191 w 138240"/>
                <a:gd name="connsiteY168" fmla="*/ 67266 h 88897"/>
                <a:gd name="connsiteX169" fmla="*/ 6548 w 138240"/>
                <a:gd name="connsiteY169" fmla="*/ 70786 h 88897"/>
                <a:gd name="connsiteX170" fmla="*/ 4874 w 138240"/>
                <a:gd name="connsiteY170" fmla="*/ 72054 h 88897"/>
                <a:gd name="connsiteX171" fmla="*/ 3130 w 138240"/>
                <a:gd name="connsiteY171" fmla="*/ 72249 h 88897"/>
                <a:gd name="connsiteX172" fmla="*/ 2715 w 138240"/>
                <a:gd name="connsiteY172" fmla="*/ 70935 h 88897"/>
                <a:gd name="connsiteX173" fmla="*/ 2879 w 138240"/>
                <a:gd name="connsiteY173" fmla="*/ 69621 h 88897"/>
                <a:gd name="connsiteX174" fmla="*/ 6548 w 138240"/>
                <a:gd name="connsiteY174" fmla="*/ 64645 h 88897"/>
                <a:gd name="connsiteX175" fmla="*/ 7315 w 138240"/>
                <a:gd name="connsiteY175" fmla="*/ 63026 h 88897"/>
                <a:gd name="connsiteX176" fmla="*/ 5485 w 138240"/>
                <a:gd name="connsiteY176" fmla="*/ 62306 h 88897"/>
                <a:gd name="connsiteX177" fmla="*/ 3951 w 138240"/>
                <a:gd name="connsiteY177" fmla="*/ 60569 h 88897"/>
                <a:gd name="connsiteX178" fmla="*/ 603 w 138240"/>
                <a:gd name="connsiteY178" fmla="*/ 58535 h 88897"/>
                <a:gd name="connsiteX179" fmla="*/ 0 w 138240"/>
                <a:gd name="connsiteY179" fmla="*/ 56900 h 88897"/>
                <a:gd name="connsiteX180" fmla="*/ 798 w 138240"/>
                <a:gd name="connsiteY180" fmla="*/ 56775 h 88897"/>
                <a:gd name="connsiteX181" fmla="*/ 1534 w 138240"/>
                <a:gd name="connsiteY181" fmla="*/ 56305 h 88897"/>
                <a:gd name="connsiteX182" fmla="*/ 2425 w 138240"/>
                <a:gd name="connsiteY182" fmla="*/ 54928 h 88897"/>
                <a:gd name="connsiteX183" fmla="*/ 2840 w 138240"/>
                <a:gd name="connsiteY183" fmla="*/ 53348 h 88897"/>
                <a:gd name="connsiteX184" fmla="*/ 164 w 138240"/>
                <a:gd name="connsiteY184" fmla="*/ 48716 h 88897"/>
                <a:gd name="connsiteX185" fmla="*/ 1526 w 138240"/>
                <a:gd name="connsiteY185" fmla="*/ 47997 h 88897"/>
                <a:gd name="connsiteX186" fmla="*/ 3231 w 138240"/>
                <a:gd name="connsiteY186" fmla="*/ 48161 h 88897"/>
                <a:gd name="connsiteX187" fmla="*/ 4976 w 138240"/>
                <a:gd name="connsiteY187" fmla="*/ 49507 h 88897"/>
                <a:gd name="connsiteX188" fmla="*/ 6893 w 138240"/>
                <a:gd name="connsiteY188" fmla="*/ 47926 h 88897"/>
                <a:gd name="connsiteX189" fmla="*/ 7706 w 138240"/>
                <a:gd name="connsiteY189" fmla="*/ 47692 h 88897"/>
                <a:gd name="connsiteX190" fmla="*/ 9044 w 138240"/>
                <a:gd name="connsiteY190" fmla="*/ 48255 h 88897"/>
                <a:gd name="connsiteX191" fmla="*/ 10398 w 138240"/>
                <a:gd name="connsiteY191" fmla="*/ 45188 h 88897"/>
                <a:gd name="connsiteX192" fmla="*/ 13613 w 138240"/>
                <a:gd name="connsiteY192" fmla="*/ 44179 h 88897"/>
                <a:gd name="connsiteX193" fmla="*/ 15209 w 138240"/>
                <a:gd name="connsiteY193" fmla="*/ 43232 h 88897"/>
                <a:gd name="connsiteX194" fmla="*/ 16750 w 138240"/>
                <a:gd name="connsiteY194" fmla="*/ 43483 h 88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138240" h="88897">
                  <a:moveTo>
                    <a:pt x="135205" y="6697"/>
                  </a:moveTo>
                  <a:lnTo>
                    <a:pt x="136371" y="8035"/>
                  </a:lnTo>
                  <a:lnTo>
                    <a:pt x="137841" y="10194"/>
                  </a:lnTo>
                  <a:lnTo>
                    <a:pt x="138240" y="11430"/>
                  </a:lnTo>
                  <a:lnTo>
                    <a:pt x="137740" y="12158"/>
                  </a:lnTo>
                  <a:lnTo>
                    <a:pt x="136269" y="12776"/>
                  </a:lnTo>
                  <a:lnTo>
                    <a:pt x="135932" y="13441"/>
                  </a:lnTo>
                  <a:lnTo>
                    <a:pt x="135283" y="14559"/>
                  </a:lnTo>
                  <a:lnTo>
                    <a:pt x="133562" y="14763"/>
                  </a:lnTo>
                  <a:lnTo>
                    <a:pt x="132678" y="15592"/>
                  </a:lnTo>
                  <a:lnTo>
                    <a:pt x="131622" y="19230"/>
                  </a:lnTo>
                  <a:lnTo>
                    <a:pt x="129603" y="25238"/>
                  </a:lnTo>
                  <a:lnTo>
                    <a:pt x="126622" y="29792"/>
                  </a:lnTo>
                  <a:lnTo>
                    <a:pt x="124236" y="32280"/>
                  </a:lnTo>
                  <a:lnTo>
                    <a:pt x="123172" y="34188"/>
                  </a:lnTo>
                  <a:lnTo>
                    <a:pt x="122507" y="36473"/>
                  </a:lnTo>
                  <a:lnTo>
                    <a:pt x="122351" y="38765"/>
                  </a:lnTo>
                  <a:lnTo>
                    <a:pt x="124635" y="51283"/>
                  </a:lnTo>
                  <a:lnTo>
                    <a:pt x="124612" y="53536"/>
                  </a:lnTo>
                  <a:lnTo>
                    <a:pt x="124072" y="55844"/>
                  </a:lnTo>
                  <a:lnTo>
                    <a:pt x="123681" y="58183"/>
                  </a:lnTo>
                  <a:lnTo>
                    <a:pt x="124002" y="60209"/>
                  </a:lnTo>
                  <a:lnTo>
                    <a:pt x="125512" y="63667"/>
                  </a:lnTo>
                  <a:lnTo>
                    <a:pt x="127116" y="68815"/>
                  </a:lnTo>
                  <a:lnTo>
                    <a:pt x="127764" y="72093"/>
                  </a:lnTo>
                  <a:lnTo>
                    <a:pt x="128829" y="73290"/>
                  </a:lnTo>
                  <a:lnTo>
                    <a:pt x="129854" y="74174"/>
                  </a:lnTo>
                  <a:lnTo>
                    <a:pt x="130065" y="74729"/>
                  </a:lnTo>
                  <a:lnTo>
                    <a:pt x="130034" y="75301"/>
                  </a:lnTo>
                  <a:lnTo>
                    <a:pt x="129502" y="75950"/>
                  </a:lnTo>
                  <a:lnTo>
                    <a:pt x="124878" y="77663"/>
                  </a:lnTo>
                  <a:lnTo>
                    <a:pt x="124275" y="79111"/>
                  </a:lnTo>
                  <a:lnTo>
                    <a:pt x="123775" y="80730"/>
                  </a:lnTo>
                  <a:lnTo>
                    <a:pt x="121756" y="83116"/>
                  </a:lnTo>
                  <a:lnTo>
                    <a:pt x="121138" y="85338"/>
                  </a:lnTo>
                  <a:lnTo>
                    <a:pt x="120755" y="87881"/>
                  </a:lnTo>
                  <a:lnTo>
                    <a:pt x="120708" y="88788"/>
                  </a:lnTo>
                  <a:lnTo>
                    <a:pt x="120153" y="88898"/>
                  </a:lnTo>
                  <a:lnTo>
                    <a:pt x="117086" y="88373"/>
                  </a:lnTo>
                  <a:lnTo>
                    <a:pt x="113706" y="86723"/>
                  </a:lnTo>
                  <a:lnTo>
                    <a:pt x="112227" y="85479"/>
                  </a:lnTo>
                  <a:lnTo>
                    <a:pt x="110772" y="85495"/>
                  </a:lnTo>
                  <a:lnTo>
                    <a:pt x="109012" y="86308"/>
                  </a:lnTo>
                  <a:lnTo>
                    <a:pt x="102706" y="88663"/>
                  </a:lnTo>
                  <a:lnTo>
                    <a:pt x="101157" y="88115"/>
                  </a:lnTo>
                  <a:lnTo>
                    <a:pt x="97558" y="85799"/>
                  </a:lnTo>
                  <a:lnTo>
                    <a:pt x="95735" y="83273"/>
                  </a:lnTo>
                  <a:lnTo>
                    <a:pt x="91675" y="78234"/>
                  </a:lnTo>
                  <a:lnTo>
                    <a:pt x="91347" y="77030"/>
                  </a:lnTo>
                  <a:lnTo>
                    <a:pt x="90815" y="76067"/>
                  </a:lnTo>
                  <a:lnTo>
                    <a:pt x="86480" y="74815"/>
                  </a:lnTo>
                  <a:lnTo>
                    <a:pt x="84876" y="72946"/>
                  </a:lnTo>
                  <a:lnTo>
                    <a:pt x="83547" y="72687"/>
                  </a:lnTo>
                  <a:lnTo>
                    <a:pt x="81591" y="71749"/>
                  </a:lnTo>
                  <a:lnTo>
                    <a:pt x="76513" y="67751"/>
                  </a:lnTo>
                  <a:lnTo>
                    <a:pt x="75254" y="67375"/>
                  </a:lnTo>
                  <a:lnTo>
                    <a:pt x="74949" y="68048"/>
                  </a:lnTo>
                  <a:lnTo>
                    <a:pt x="75035" y="68995"/>
                  </a:lnTo>
                  <a:lnTo>
                    <a:pt x="74714" y="69543"/>
                  </a:lnTo>
                  <a:lnTo>
                    <a:pt x="74065" y="69527"/>
                  </a:lnTo>
                  <a:lnTo>
                    <a:pt x="72891" y="68056"/>
                  </a:lnTo>
                  <a:lnTo>
                    <a:pt x="71483" y="66757"/>
                  </a:lnTo>
                  <a:lnTo>
                    <a:pt x="67094" y="69198"/>
                  </a:lnTo>
                  <a:lnTo>
                    <a:pt x="65506" y="69848"/>
                  </a:lnTo>
                  <a:lnTo>
                    <a:pt x="64113" y="69996"/>
                  </a:lnTo>
                  <a:lnTo>
                    <a:pt x="57158" y="73188"/>
                  </a:lnTo>
                  <a:lnTo>
                    <a:pt x="55038" y="74909"/>
                  </a:lnTo>
                  <a:lnTo>
                    <a:pt x="54162" y="74729"/>
                  </a:lnTo>
                  <a:lnTo>
                    <a:pt x="54365" y="73110"/>
                  </a:lnTo>
                  <a:lnTo>
                    <a:pt x="57260" y="64997"/>
                  </a:lnTo>
                  <a:lnTo>
                    <a:pt x="57776" y="58527"/>
                  </a:lnTo>
                  <a:lnTo>
                    <a:pt x="58832" y="57635"/>
                  </a:lnTo>
                  <a:lnTo>
                    <a:pt x="59145" y="56735"/>
                  </a:lnTo>
                  <a:lnTo>
                    <a:pt x="58692" y="54662"/>
                  </a:lnTo>
                  <a:lnTo>
                    <a:pt x="55688" y="53332"/>
                  </a:lnTo>
                  <a:lnTo>
                    <a:pt x="54475" y="53528"/>
                  </a:lnTo>
                  <a:lnTo>
                    <a:pt x="53379" y="55757"/>
                  </a:lnTo>
                  <a:lnTo>
                    <a:pt x="52245" y="57361"/>
                  </a:lnTo>
                  <a:lnTo>
                    <a:pt x="49593" y="58339"/>
                  </a:lnTo>
                  <a:lnTo>
                    <a:pt x="47308" y="56649"/>
                  </a:lnTo>
                  <a:lnTo>
                    <a:pt x="41965" y="54388"/>
                  </a:lnTo>
                  <a:lnTo>
                    <a:pt x="40619" y="51369"/>
                  </a:lnTo>
                  <a:lnTo>
                    <a:pt x="40299" y="48325"/>
                  </a:lnTo>
                  <a:lnTo>
                    <a:pt x="37475" y="45384"/>
                  </a:lnTo>
                  <a:lnTo>
                    <a:pt x="36301" y="41902"/>
                  </a:lnTo>
                  <a:lnTo>
                    <a:pt x="36770" y="39469"/>
                  </a:lnTo>
                  <a:lnTo>
                    <a:pt x="39336" y="37865"/>
                  </a:lnTo>
                  <a:lnTo>
                    <a:pt x="40064" y="36473"/>
                  </a:lnTo>
                  <a:lnTo>
                    <a:pt x="36833" y="36692"/>
                  </a:lnTo>
                  <a:lnTo>
                    <a:pt x="36176" y="36356"/>
                  </a:lnTo>
                  <a:lnTo>
                    <a:pt x="36035" y="35104"/>
                  </a:lnTo>
                  <a:lnTo>
                    <a:pt x="34603" y="30816"/>
                  </a:lnTo>
                  <a:lnTo>
                    <a:pt x="35871" y="29127"/>
                  </a:lnTo>
                  <a:lnTo>
                    <a:pt x="36426" y="27484"/>
                  </a:lnTo>
                  <a:lnTo>
                    <a:pt x="35385" y="26083"/>
                  </a:lnTo>
                  <a:lnTo>
                    <a:pt x="35660" y="24480"/>
                  </a:lnTo>
                  <a:lnTo>
                    <a:pt x="36473" y="22860"/>
                  </a:lnTo>
                  <a:lnTo>
                    <a:pt x="35980" y="19097"/>
                  </a:lnTo>
                  <a:lnTo>
                    <a:pt x="39188" y="17102"/>
                  </a:lnTo>
                  <a:lnTo>
                    <a:pt x="42302" y="15694"/>
                  </a:lnTo>
                  <a:lnTo>
                    <a:pt x="48912" y="14974"/>
                  </a:lnTo>
                  <a:lnTo>
                    <a:pt x="48263" y="11516"/>
                  </a:lnTo>
                  <a:lnTo>
                    <a:pt x="50931" y="11360"/>
                  </a:lnTo>
                  <a:lnTo>
                    <a:pt x="55429" y="7190"/>
                  </a:lnTo>
                  <a:lnTo>
                    <a:pt x="59889" y="7925"/>
                  </a:lnTo>
                  <a:lnTo>
                    <a:pt x="66343" y="5062"/>
                  </a:lnTo>
                  <a:lnTo>
                    <a:pt x="78774" y="5101"/>
                  </a:lnTo>
                  <a:lnTo>
                    <a:pt x="80472" y="3442"/>
                  </a:lnTo>
                  <a:lnTo>
                    <a:pt x="80175" y="1776"/>
                  </a:lnTo>
                  <a:lnTo>
                    <a:pt x="80214" y="0"/>
                  </a:lnTo>
                  <a:lnTo>
                    <a:pt x="82553" y="493"/>
                  </a:lnTo>
                  <a:lnTo>
                    <a:pt x="86465" y="180"/>
                  </a:lnTo>
                  <a:lnTo>
                    <a:pt x="101110" y="3677"/>
                  </a:lnTo>
                  <a:lnTo>
                    <a:pt x="104717" y="3677"/>
                  </a:lnTo>
                  <a:lnTo>
                    <a:pt x="109700" y="7221"/>
                  </a:lnTo>
                  <a:lnTo>
                    <a:pt x="112392" y="8136"/>
                  </a:lnTo>
                  <a:lnTo>
                    <a:pt x="120317" y="8136"/>
                  </a:lnTo>
                  <a:lnTo>
                    <a:pt x="132545" y="9701"/>
                  </a:lnTo>
                  <a:lnTo>
                    <a:pt x="134947" y="7307"/>
                  </a:lnTo>
                  <a:lnTo>
                    <a:pt x="135205" y="6697"/>
                  </a:lnTo>
                  <a:close/>
                  <a:moveTo>
                    <a:pt x="23478" y="34799"/>
                  </a:moveTo>
                  <a:lnTo>
                    <a:pt x="21679" y="36887"/>
                  </a:lnTo>
                  <a:lnTo>
                    <a:pt x="20607" y="36058"/>
                  </a:lnTo>
                  <a:lnTo>
                    <a:pt x="20044" y="35057"/>
                  </a:lnTo>
                  <a:lnTo>
                    <a:pt x="17720" y="39782"/>
                  </a:lnTo>
                  <a:lnTo>
                    <a:pt x="15107" y="40588"/>
                  </a:lnTo>
                  <a:lnTo>
                    <a:pt x="13582" y="39657"/>
                  </a:lnTo>
                  <a:lnTo>
                    <a:pt x="13723" y="37897"/>
                  </a:lnTo>
                  <a:lnTo>
                    <a:pt x="12236" y="33257"/>
                  </a:lnTo>
                  <a:lnTo>
                    <a:pt x="9959" y="31896"/>
                  </a:lnTo>
                  <a:lnTo>
                    <a:pt x="6760" y="31771"/>
                  </a:lnTo>
                  <a:lnTo>
                    <a:pt x="4444" y="29854"/>
                  </a:lnTo>
                  <a:lnTo>
                    <a:pt x="13371" y="28548"/>
                  </a:lnTo>
                  <a:lnTo>
                    <a:pt x="14294" y="26326"/>
                  </a:lnTo>
                  <a:lnTo>
                    <a:pt x="16109" y="23994"/>
                  </a:lnTo>
                  <a:lnTo>
                    <a:pt x="17470" y="23744"/>
                  </a:lnTo>
                  <a:lnTo>
                    <a:pt x="18628" y="24284"/>
                  </a:lnTo>
                  <a:lnTo>
                    <a:pt x="18847" y="26091"/>
                  </a:lnTo>
                  <a:lnTo>
                    <a:pt x="19136" y="26811"/>
                  </a:lnTo>
                  <a:lnTo>
                    <a:pt x="23181" y="27828"/>
                  </a:lnTo>
                  <a:lnTo>
                    <a:pt x="24761" y="30864"/>
                  </a:lnTo>
                  <a:lnTo>
                    <a:pt x="25356" y="34501"/>
                  </a:lnTo>
                  <a:lnTo>
                    <a:pt x="23478" y="34799"/>
                  </a:lnTo>
                  <a:close/>
                  <a:moveTo>
                    <a:pt x="32694" y="46463"/>
                  </a:moveTo>
                  <a:lnTo>
                    <a:pt x="30872" y="46901"/>
                  </a:lnTo>
                  <a:lnTo>
                    <a:pt x="26545" y="43913"/>
                  </a:lnTo>
                  <a:lnTo>
                    <a:pt x="27546" y="41887"/>
                  </a:lnTo>
                  <a:lnTo>
                    <a:pt x="28783" y="41089"/>
                  </a:lnTo>
                  <a:lnTo>
                    <a:pt x="32460" y="42332"/>
                  </a:lnTo>
                  <a:lnTo>
                    <a:pt x="32976" y="45407"/>
                  </a:lnTo>
                  <a:lnTo>
                    <a:pt x="32694" y="46463"/>
                  </a:lnTo>
                  <a:close/>
                  <a:moveTo>
                    <a:pt x="16750" y="43483"/>
                  </a:moveTo>
                  <a:lnTo>
                    <a:pt x="18307" y="44500"/>
                  </a:lnTo>
                  <a:lnTo>
                    <a:pt x="19747" y="44179"/>
                  </a:lnTo>
                  <a:lnTo>
                    <a:pt x="21209" y="43467"/>
                  </a:lnTo>
                  <a:lnTo>
                    <a:pt x="24370" y="44132"/>
                  </a:lnTo>
                  <a:lnTo>
                    <a:pt x="31584" y="49264"/>
                  </a:lnTo>
                  <a:lnTo>
                    <a:pt x="32248" y="50633"/>
                  </a:lnTo>
                  <a:lnTo>
                    <a:pt x="27938" y="51259"/>
                  </a:lnTo>
                  <a:lnTo>
                    <a:pt x="26960" y="52824"/>
                  </a:lnTo>
                  <a:lnTo>
                    <a:pt x="25927" y="53919"/>
                  </a:lnTo>
                  <a:lnTo>
                    <a:pt x="24707" y="54271"/>
                  </a:lnTo>
                  <a:lnTo>
                    <a:pt x="22626" y="56469"/>
                  </a:lnTo>
                  <a:lnTo>
                    <a:pt x="19817" y="58574"/>
                  </a:lnTo>
                  <a:lnTo>
                    <a:pt x="19230" y="59833"/>
                  </a:lnTo>
                  <a:lnTo>
                    <a:pt x="14137" y="59599"/>
                  </a:lnTo>
                  <a:lnTo>
                    <a:pt x="11360" y="60397"/>
                  </a:lnTo>
                  <a:lnTo>
                    <a:pt x="9115" y="62744"/>
                  </a:lnTo>
                  <a:lnTo>
                    <a:pt x="8191" y="67266"/>
                  </a:lnTo>
                  <a:lnTo>
                    <a:pt x="6548" y="70786"/>
                  </a:lnTo>
                  <a:lnTo>
                    <a:pt x="4874" y="72054"/>
                  </a:lnTo>
                  <a:lnTo>
                    <a:pt x="3130" y="72249"/>
                  </a:lnTo>
                  <a:lnTo>
                    <a:pt x="2715" y="70935"/>
                  </a:lnTo>
                  <a:lnTo>
                    <a:pt x="2879" y="69621"/>
                  </a:lnTo>
                  <a:lnTo>
                    <a:pt x="6548" y="64645"/>
                  </a:lnTo>
                  <a:lnTo>
                    <a:pt x="7315" y="63026"/>
                  </a:lnTo>
                  <a:lnTo>
                    <a:pt x="5485" y="62306"/>
                  </a:lnTo>
                  <a:lnTo>
                    <a:pt x="3951" y="60569"/>
                  </a:lnTo>
                  <a:lnTo>
                    <a:pt x="603" y="58535"/>
                  </a:lnTo>
                  <a:lnTo>
                    <a:pt x="0" y="56900"/>
                  </a:lnTo>
                  <a:lnTo>
                    <a:pt x="798" y="56775"/>
                  </a:lnTo>
                  <a:lnTo>
                    <a:pt x="1534" y="56305"/>
                  </a:lnTo>
                  <a:lnTo>
                    <a:pt x="2425" y="54928"/>
                  </a:lnTo>
                  <a:lnTo>
                    <a:pt x="2840" y="53348"/>
                  </a:lnTo>
                  <a:lnTo>
                    <a:pt x="164" y="48716"/>
                  </a:lnTo>
                  <a:lnTo>
                    <a:pt x="1526" y="47997"/>
                  </a:lnTo>
                  <a:lnTo>
                    <a:pt x="3231" y="48161"/>
                  </a:lnTo>
                  <a:lnTo>
                    <a:pt x="4976" y="49507"/>
                  </a:lnTo>
                  <a:lnTo>
                    <a:pt x="6893" y="47926"/>
                  </a:lnTo>
                  <a:lnTo>
                    <a:pt x="7706" y="47692"/>
                  </a:lnTo>
                  <a:lnTo>
                    <a:pt x="9044" y="48255"/>
                  </a:lnTo>
                  <a:lnTo>
                    <a:pt x="10398" y="45188"/>
                  </a:lnTo>
                  <a:lnTo>
                    <a:pt x="13613" y="44179"/>
                  </a:lnTo>
                  <a:lnTo>
                    <a:pt x="15209" y="43232"/>
                  </a:lnTo>
                  <a:lnTo>
                    <a:pt x="16750" y="4348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8" name="Freeform: Shape 637">
              <a:extLst>
                <a:ext uri="{FF2B5EF4-FFF2-40B4-BE49-F238E27FC236}">
                  <a16:creationId xmlns:a16="http://schemas.microsoft.com/office/drawing/2014/main" id="{A4089CBF-AD38-9DFB-CDEB-51A254565666}"/>
                </a:ext>
              </a:extLst>
            </p:cNvPr>
            <p:cNvSpPr>
              <a:spLocks/>
            </p:cNvSpPr>
            <p:nvPr/>
          </p:nvSpPr>
          <p:spPr>
            <a:xfrm>
              <a:off x="6875474" y="4020258"/>
              <a:ext cx="184797" cy="164151"/>
            </a:xfrm>
            <a:custGeom>
              <a:avLst/>
              <a:gdLst>
                <a:gd name="connsiteX0" fmla="*/ 184774 w 184797"/>
                <a:gd name="connsiteY0" fmla="*/ 9114 h 164151"/>
                <a:gd name="connsiteX1" fmla="*/ 184782 w 184797"/>
                <a:gd name="connsiteY1" fmla="*/ 13206 h 164151"/>
                <a:gd name="connsiteX2" fmla="*/ 184782 w 184797"/>
                <a:gd name="connsiteY2" fmla="*/ 18064 h 164151"/>
                <a:gd name="connsiteX3" fmla="*/ 184790 w 184797"/>
                <a:gd name="connsiteY3" fmla="*/ 22907 h 164151"/>
                <a:gd name="connsiteX4" fmla="*/ 184797 w 184797"/>
                <a:gd name="connsiteY4" fmla="*/ 28415 h 164151"/>
                <a:gd name="connsiteX5" fmla="*/ 184797 w 184797"/>
                <a:gd name="connsiteY5" fmla="*/ 33891 h 164151"/>
                <a:gd name="connsiteX6" fmla="*/ 184797 w 184797"/>
                <a:gd name="connsiteY6" fmla="*/ 37873 h 164151"/>
                <a:gd name="connsiteX7" fmla="*/ 184797 w 184797"/>
                <a:gd name="connsiteY7" fmla="*/ 40643 h 164151"/>
                <a:gd name="connsiteX8" fmla="*/ 180330 w 184797"/>
                <a:gd name="connsiteY8" fmla="*/ 40643 h 164151"/>
                <a:gd name="connsiteX9" fmla="*/ 176239 w 184797"/>
                <a:gd name="connsiteY9" fmla="*/ 40643 h 164151"/>
                <a:gd name="connsiteX10" fmla="*/ 172147 w 184797"/>
                <a:gd name="connsiteY10" fmla="*/ 40643 h 164151"/>
                <a:gd name="connsiteX11" fmla="*/ 168063 w 184797"/>
                <a:gd name="connsiteY11" fmla="*/ 40643 h 164151"/>
                <a:gd name="connsiteX12" fmla="*/ 163971 w 184797"/>
                <a:gd name="connsiteY12" fmla="*/ 40643 h 164151"/>
                <a:gd name="connsiteX13" fmla="*/ 159880 w 184797"/>
                <a:gd name="connsiteY13" fmla="*/ 40643 h 164151"/>
                <a:gd name="connsiteX14" fmla="*/ 155788 w 184797"/>
                <a:gd name="connsiteY14" fmla="*/ 40643 h 164151"/>
                <a:gd name="connsiteX15" fmla="*/ 151697 w 184797"/>
                <a:gd name="connsiteY15" fmla="*/ 40643 h 164151"/>
                <a:gd name="connsiteX16" fmla="*/ 147605 w 184797"/>
                <a:gd name="connsiteY16" fmla="*/ 40643 h 164151"/>
                <a:gd name="connsiteX17" fmla="*/ 143513 w 184797"/>
                <a:gd name="connsiteY17" fmla="*/ 40643 h 164151"/>
                <a:gd name="connsiteX18" fmla="*/ 139422 w 184797"/>
                <a:gd name="connsiteY18" fmla="*/ 40643 h 164151"/>
                <a:gd name="connsiteX19" fmla="*/ 135330 w 184797"/>
                <a:gd name="connsiteY19" fmla="*/ 40643 h 164151"/>
                <a:gd name="connsiteX20" fmla="*/ 131238 w 184797"/>
                <a:gd name="connsiteY20" fmla="*/ 40643 h 164151"/>
                <a:gd name="connsiteX21" fmla="*/ 127147 w 184797"/>
                <a:gd name="connsiteY21" fmla="*/ 40643 h 164151"/>
                <a:gd name="connsiteX22" fmla="*/ 123055 w 184797"/>
                <a:gd name="connsiteY22" fmla="*/ 40643 h 164151"/>
                <a:gd name="connsiteX23" fmla="*/ 118971 w 184797"/>
                <a:gd name="connsiteY23" fmla="*/ 40643 h 164151"/>
                <a:gd name="connsiteX24" fmla="*/ 114879 w 184797"/>
                <a:gd name="connsiteY24" fmla="*/ 40643 h 164151"/>
                <a:gd name="connsiteX25" fmla="*/ 111594 w 184797"/>
                <a:gd name="connsiteY25" fmla="*/ 40643 h 164151"/>
                <a:gd name="connsiteX26" fmla="*/ 111594 w 184797"/>
                <a:gd name="connsiteY26" fmla="*/ 43545 h 164151"/>
                <a:gd name="connsiteX27" fmla="*/ 111594 w 184797"/>
                <a:gd name="connsiteY27" fmla="*/ 46839 h 164151"/>
                <a:gd name="connsiteX28" fmla="*/ 111594 w 184797"/>
                <a:gd name="connsiteY28" fmla="*/ 50140 h 164151"/>
                <a:gd name="connsiteX29" fmla="*/ 111594 w 184797"/>
                <a:gd name="connsiteY29" fmla="*/ 53434 h 164151"/>
                <a:gd name="connsiteX30" fmla="*/ 111594 w 184797"/>
                <a:gd name="connsiteY30" fmla="*/ 56728 h 164151"/>
                <a:gd name="connsiteX31" fmla="*/ 111594 w 184797"/>
                <a:gd name="connsiteY31" fmla="*/ 60014 h 164151"/>
                <a:gd name="connsiteX32" fmla="*/ 111594 w 184797"/>
                <a:gd name="connsiteY32" fmla="*/ 63299 h 164151"/>
                <a:gd name="connsiteX33" fmla="*/ 111594 w 184797"/>
                <a:gd name="connsiteY33" fmla="*/ 66578 h 164151"/>
                <a:gd name="connsiteX34" fmla="*/ 111594 w 184797"/>
                <a:gd name="connsiteY34" fmla="*/ 69856 h 164151"/>
                <a:gd name="connsiteX35" fmla="*/ 111594 w 184797"/>
                <a:gd name="connsiteY35" fmla="*/ 73126 h 164151"/>
                <a:gd name="connsiteX36" fmla="*/ 111594 w 184797"/>
                <a:gd name="connsiteY36" fmla="*/ 76396 h 164151"/>
                <a:gd name="connsiteX37" fmla="*/ 111594 w 184797"/>
                <a:gd name="connsiteY37" fmla="*/ 79666 h 164151"/>
                <a:gd name="connsiteX38" fmla="*/ 111594 w 184797"/>
                <a:gd name="connsiteY38" fmla="*/ 82921 h 164151"/>
                <a:gd name="connsiteX39" fmla="*/ 111594 w 184797"/>
                <a:gd name="connsiteY39" fmla="*/ 86183 h 164151"/>
                <a:gd name="connsiteX40" fmla="*/ 111594 w 184797"/>
                <a:gd name="connsiteY40" fmla="*/ 89438 h 164151"/>
                <a:gd name="connsiteX41" fmla="*/ 111594 w 184797"/>
                <a:gd name="connsiteY41" fmla="*/ 92692 h 164151"/>
                <a:gd name="connsiteX42" fmla="*/ 111594 w 184797"/>
                <a:gd name="connsiteY42" fmla="*/ 95939 h 164151"/>
                <a:gd name="connsiteX43" fmla="*/ 111594 w 184797"/>
                <a:gd name="connsiteY43" fmla="*/ 98833 h 164151"/>
                <a:gd name="connsiteX44" fmla="*/ 111437 w 184797"/>
                <a:gd name="connsiteY44" fmla="*/ 101423 h 164151"/>
                <a:gd name="connsiteX45" fmla="*/ 110123 w 184797"/>
                <a:gd name="connsiteY45" fmla="*/ 102190 h 164151"/>
                <a:gd name="connsiteX46" fmla="*/ 106986 w 184797"/>
                <a:gd name="connsiteY46" fmla="*/ 103567 h 164151"/>
                <a:gd name="connsiteX47" fmla="*/ 103762 w 184797"/>
                <a:gd name="connsiteY47" fmla="*/ 104983 h 164151"/>
                <a:gd name="connsiteX48" fmla="*/ 99671 w 184797"/>
                <a:gd name="connsiteY48" fmla="*/ 105632 h 164151"/>
                <a:gd name="connsiteX49" fmla="*/ 98325 w 184797"/>
                <a:gd name="connsiteY49" fmla="*/ 106094 h 164151"/>
                <a:gd name="connsiteX50" fmla="*/ 95712 w 184797"/>
                <a:gd name="connsiteY50" fmla="*/ 107956 h 164151"/>
                <a:gd name="connsiteX51" fmla="*/ 92278 w 184797"/>
                <a:gd name="connsiteY51" fmla="*/ 110404 h 164151"/>
                <a:gd name="connsiteX52" fmla="*/ 89305 w 184797"/>
                <a:gd name="connsiteY52" fmla="*/ 112524 h 164151"/>
                <a:gd name="connsiteX53" fmla="*/ 87341 w 184797"/>
                <a:gd name="connsiteY53" fmla="*/ 115278 h 164151"/>
                <a:gd name="connsiteX54" fmla="*/ 86629 w 184797"/>
                <a:gd name="connsiteY54" fmla="*/ 116788 h 164151"/>
                <a:gd name="connsiteX55" fmla="*/ 86340 w 184797"/>
                <a:gd name="connsiteY55" fmla="*/ 118376 h 164151"/>
                <a:gd name="connsiteX56" fmla="*/ 86566 w 184797"/>
                <a:gd name="connsiteY56" fmla="*/ 119894 h 164151"/>
                <a:gd name="connsiteX57" fmla="*/ 87638 w 184797"/>
                <a:gd name="connsiteY57" fmla="*/ 122930 h 164151"/>
                <a:gd name="connsiteX58" fmla="*/ 87928 w 184797"/>
                <a:gd name="connsiteY58" fmla="*/ 124463 h 164151"/>
                <a:gd name="connsiteX59" fmla="*/ 88092 w 184797"/>
                <a:gd name="connsiteY59" fmla="*/ 127131 h 164151"/>
                <a:gd name="connsiteX60" fmla="*/ 88272 w 184797"/>
                <a:gd name="connsiteY60" fmla="*/ 130025 h 164151"/>
                <a:gd name="connsiteX61" fmla="*/ 88468 w 184797"/>
                <a:gd name="connsiteY61" fmla="*/ 133147 h 164151"/>
                <a:gd name="connsiteX62" fmla="*/ 88663 w 184797"/>
                <a:gd name="connsiteY62" fmla="*/ 136269 h 164151"/>
                <a:gd name="connsiteX63" fmla="*/ 88866 w 184797"/>
                <a:gd name="connsiteY63" fmla="*/ 139578 h 164151"/>
                <a:gd name="connsiteX64" fmla="*/ 89078 w 184797"/>
                <a:gd name="connsiteY64" fmla="*/ 142895 h 164151"/>
                <a:gd name="connsiteX65" fmla="*/ 89289 w 184797"/>
                <a:gd name="connsiteY65" fmla="*/ 146220 h 164151"/>
                <a:gd name="connsiteX66" fmla="*/ 89445 w 184797"/>
                <a:gd name="connsiteY66" fmla="*/ 148692 h 164151"/>
                <a:gd name="connsiteX67" fmla="*/ 89641 w 184797"/>
                <a:gd name="connsiteY67" fmla="*/ 151806 h 164151"/>
                <a:gd name="connsiteX68" fmla="*/ 86316 w 184797"/>
                <a:gd name="connsiteY68" fmla="*/ 151814 h 164151"/>
                <a:gd name="connsiteX69" fmla="*/ 81286 w 184797"/>
                <a:gd name="connsiteY69" fmla="*/ 151814 h 164151"/>
                <a:gd name="connsiteX70" fmla="*/ 76247 w 184797"/>
                <a:gd name="connsiteY70" fmla="*/ 151822 h 164151"/>
                <a:gd name="connsiteX71" fmla="*/ 71209 w 184797"/>
                <a:gd name="connsiteY71" fmla="*/ 151830 h 164151"/>
                <a:gd name="connsiteX72" fmla="*/ 66179 w 184797"/>
                <a:gd name="connsiteY72" fmla="*/ 151837 h 164151"/>
                <a:gd name="connsiteX73" fmla="*/ 61148 w 184797"/>
                <a:gd name="connsiteY73" fmla="*/ 151845 h 164151"/>
                <a:gd name="connsiteX74" fmla="*/ 56110 w 184797"/>
                <a:gd name="connsiteY74" fmla="*/ 151853 h 164151"/>
                <a:gd name="connsiteX75" fmla="*/ 51071 w 184797"/>
                <a:gd name="connsiteY75" fmla="*/ 151853 h 164151"/>
                <a:gd name="connsiteX76" fmla="*/ 46041 w 184797"/>
                <a:gd name="connsiteY76" fmla="*/ 151861 h 164151"/>
                <a:gd name="connsiteX77" fmla="*/ 41003 w 184797"/>
                <a:gd name="connsiteY77" fmla="*/ 151869 h 164151"/>
                <a:gd name="connsiteX78" fmla="*/ 35972 w 184797"/>
                <a:gd name="connsiteY78" fmla="*/ 151877 h 164151"/>
                <a:gd name="connsiteX79" fmla="*/ 30942 w 184797"/>
                <a:gd name="connsiteY79" fmla="*/ 151884 h 164151"/>
                <a:gd name="connsiteX80" fmla="*/ 25903 w 184797"/>
                <a:gd name="connsiteY80" fmla="*/ 151892 h 164151"/>
                <a:gd name="connsiteX81" fmla="*/ 20865 w 184797"/>
                <a:gd name="connsiteY81" fmla="*/ 151900 h 164151"/>
                <a:gd name="connsiteX82" fmla="*/ 15835 w 184797"/>
                <a:gd name="connsiteY82" fmla="*/ 151900 h 164151"/>
                <a:gd name="connsiteX83" fmla="*/ 10796 w 184797"/>
                <a:gd name="connsiteY83" fmla="*/ 151908 h 164151"/>
                <a:gd name="connsiteX84" fmla="*/ 5766 w 184797"/>
                <a:gd name="connsiteY84" fmla="*/ 151915 h 164151"/>
                <a:gd name="connsiteX85" fmla="*/ 2950 w 184797"/>
                <a:gd name="connsiteY85" fmla="*/ 151923 h 164151"/>
                <a:gd name="connsiteX86" fmla="*/ 2042 w 184797"/>
                <a:gd name="connsiteY86" fmla="*/ 156297 h 164151"/>
                <a:gd name="connsiteX87" fmla="*/ 1236 w 184797"/>
                <a:gd name="connsiteY87" fmla="*/ 159434 h 164151"/>
                <a:gd name="connsiteX88" fmla="*/ 767 w 184797"/>
                <a:gd name="connsiteY88" fmla="*/ 161992 h 164151"/>
                <a:gd name="connsiteX89" fmla="*/ 1111 w 184797"/>
                <a:gd name="connsiteY89" fmla="*/ 164152 h 164151"/>
                <a:gd name="connsiteX90" fmla="*/ 0 w 184797"/>
                <a:gd name="connsiteY90" fmla="*/ 162970 h 164151"/>
                <a:gd name="connsiteX91" fmla="*/ 1956 w 184797"/>
                <a:gd name="connsiteY91" fmla="*/ 150797 h 164151"/>
                <a:gd name="connsiteX92" fmla="*/ 2097 w 184797"/>
                <a:gd name="connsiteY92" fmla="*/ 149772 h 164151"/>
                <a:gd name="connsiteX93" fmla="*/ 3693 w 184797"/>
                <a:gd name="connsiteY93" fmla="*/ 138514 h 164151"/>
                <a:gd name="connsiteX94" fmla="*/ 6705 w 184797"/>
                <a:gd name="connsiteY94" fmla="*/ 132396 h 164151"/>
                <a:gd name="connsiteX95" fmla="*/ 9106 w 184797"/>
                <a:gd name="connsiteY95" fmla="*/ 129697 h 164151"/>
                <a:gd name="connsiteX96" fmla="*/ 12831 w 184797"/>
                <a:gd name="connsiteY96" fmla="*/ 128297 h 164151"/>
                <a:gd name="connsiteX97" fmla="*/ 16249 w 184797"/>
                <a:gd name="connsiteY97" fmla="*/ 122132 h 164151"/>
                <a:gd name="connsiteX98" fmla="*/ 17446 w 184797"/>
                <a:gd name="connsiteY98" fmla="*/ 116444 h 164151"/>
                <a:gd name="connsiteX99" fmla="*/ 19692 w 184797"/>
                <a:gd name="connsiteY99" fmla="*/ 113823 h 164151"/>
                <a:gd name="connsiteX100" fmla="*/ 20396 w 184797"/>
                <a:gd name="connsiteY100" fmla="*/ 111774 h 164151"/>
                <a:gd name="connsiteX101" fmla="*/ 19512 w 184797"/>
                <a:gd name="connsiteY101" fmla="*/ 110209 h 164151"/>
                <a:gd name="connsiteX102" fmla="*/ 21632 w 184797"/>
                <a:gd name="connsiteY102" fmla="*/ 107134 h 164151"/>
                <a:gd name="connsiteX103" fmla="*/ 24198 w 184797"/>
                <a:gd name="connsiteY103" fmla="*/ 102425 h 164151"/>
                <a:gd name="connsiteX104" fmla="*/ 25387 w 184797"/>
                <a:gd name="connsiteY104" fmla="*/ 99397 h 164151"/>
                <a:gd name="connsiteX105" fmla="*/ 28384 w 184797"/>
                <a:gd name="connsiteY105" fmla="*/ 94711 h 164151"/>
                <a:gd name="connsiteX106" fmla="*/ 28751 w 184797"/>
                <a:gd name="connsiteY106" fmla="*/ 93670 h 164151"/>
                <a:gd name="connsiteX107" fmla="*/ 28485 w 184797"/>
                <a:gd name="connsiteY107" fmla="*/ 92496 h 164151"/>
                <a:gd name="connsiteX108" fmla="*/ 27304 w 184797"/>
                <a:gd name="connsiteY108" fmla="*/ 93490 h 164151"/>
                <a:gd name="connsiteX109" fmla="*/ 26044 w 184797"/>
                <a:gd name="connsiteY109" fmla="*/ 95227 h 164151"/>
                <a:gd name="connsiteX110" fmla="*/ 24550 w 184797"/>
                <a:gd name="connsiteY110" fmla="*/ 96596 h 164151"/>
                <a:gd name="connsiteX111" fmla="*/ 25160 w 184797"/>
                <a:gd name="connsiteY111" fmla="*/ 94914 h 164151"/>
                <a:gd name="connsiteX112" fmla="*/ 26334 w 184797"/>
                <a:gd name="connsiteY112" fmla="*/ 92442 h 164151"/>
                <a:gd name="connsiteX113" fmla="*/ 29001 w 184797"/>
                <a:gd name="connsiteY113" fmla="*/ 89844 h 164151"/>
                <a:gd name="connsiteX114" fmla="*/ 33211 w 184797"/>
                <a:gd name="connsiteY114" fmla="*/ 86989 h 164151"/>
                <a:gd name="connsiteX115" fmla="*/ 41942 w 184797"/>
                <a:gd name="connsiteY115" fmla="*/ 77264 h 164151"/>
                <a:gd name="connsiteX116" fmla="*/ 45227 w 184797"/>
                <a:gd name="connsiteY116" fmla="*/ 75582 h 164151"/>
                <a:gd name="connsiteX117" fmla="*/ 48185 w 184797"/>
                <a:gd name="connsiteY117" fmla="*/ 71475 h 164151"/>
                <a:gd name="connsiteX118" fmla="*/ 49241 w 184797"/>
                <a:gd name="connsiteY118" fmla="*/ 67821 h 164151"/>
                <a:gd name="connsiteX119" fmla="*/ 49530 w 184797"/>
                <a:gd name="connsiteY119" fmla="*/ 59419 h 164151"/>
                <a:gd name="connsiteX120" fmla="*/ 50586 w 184797"/>
                <a:gd name="connsiteY120" fmla="*/ 54975 h 164151"/>
                <a:gd name="connsiteX121" fmla="*/ 52511 w 184797"/>
                <a:gd name="connsiteY121" fmla="*/ 51510 h 164151"/>
                <a:gd name="connsiteX122" fmla="*/ 54811 w 184797"/>
                <a:gd name="connsiteY122" fmla="*/ 45181 h 164151"/>
                <a:gd name="connsiteX123" fmla="*/ 56564 w 184797"/>
                <a:gd name="connsiteY123" fmla="*/ 42356 h 164151"/>
                <a:gd name="connsiteX124" fmla="*/ 57706 w 184797"/>
                <a:gd name="connsiteY124" fmla="*/ 36567 h 164151"/>
                <a:gd name="connsiteX125" fmla="*/ 58950 w 184797"/>
                <a:gd name="connsiteY125" fmla="*/ 34368 h 164151"/>
                <a:gd name="connsiteX126" fmla="*/ 61179 w 184797"/>
                <a:gd name="connsiteY126" fmla="*/ 33312 h 164151"/>
                <a:gd name="connsiteX127" fmla="*/ 64340 w 184797"/>
                <a:gd name="connsiteY127" fmla="*/ 30425 h 164151"/>
                <a:gd name="connsiteX128" fmla="*/ 69089 w 184797"/>
                <a:gd name="connsiteY128" fmla="*/ 28634 h 164151"/>
                <a:gd name="connsiteX129" fmla="*/ 74714 w 184797"/>
                <a:gd name="connsiteY129" fmla="*/ 24871 h 164151"/>
                <a:gd name="connsiteX130" fmla="*/ 77350 w 184797"/>
                <a:gd name="connsiteY130" fmla="*/ 22618 h 164151"/>
                <a:gd name="connsiteX131" fmla="*/ 79111 w 184797"/>
                <a:gd name="connsiteY131" fmla="*/ 19253 h 164151"/>
                <a:gd name="connsiteX132" fmla="*/ 80996 w 184797"/>
                <a:gd name="connsiteY132" fmla="*/ 12541 h 164151"/>
                <a:gd name="connsiteX133" fmla="*/ 84368 w 184797"/>
                <a:gd name="connsiteY133" fmla="*/ 5461 h 164151"/>
                <a:gd name="connsiteX134" fmla="*/ 86097 w 184797"/>
                <a:gd name="connsiteY134" fmla="*/ 110 h 164151"/>
                <a:gd name="connsiteX135" fmla="*/ 181809 w 184797"/>
                <a:gd name="connsiteY135" fmla="*/ 0 h 164151"/>
                <a:gd name="connsiteX136" fmla="*/ 181824 w 184797"/>
                <a:gd name="connsiteY136" fmla="*/ 8 h 164151"/>
                <a:gd name="connsiteX137" fmla="*/ 181824 w 184797"/>
                <a:gd name="connsiteY137" fmla="*/ 0 h 164151"/>
                <a:gd name="connsiteX138" fmla="*/ 184774 w 184797"/>
                <a:gd name="connsiteY138" fmla="*/ 0 h 164151"/>
                <a:gd name="connsiteX139" fmla="*/ 184774 w 184797"/>
                <a:gd name="connsiteY139" fmla="*/ 4092 h 16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184797" h="164151">
                  <a:moveTo>
                    <a:pt x="184774" y="9114"/>
                  </a:moveTo>
                  <a:lnTo>
                    <a:pt x="184782" y="13206"/>
                  </a:lnTo>
                  <a:lnTo>
                    <a:pt x="184782" y="18064"/>
                  </a:lnTo>
                  <a:lnTo>
                    <a:pt x="184790" y="22907"/>
                  </a:lnTo>
                  <a:lnTo>
                    <a:pt x="184797" y="28415"/>
                  </a:lnTo>
                  <a:lnTo>
                    <a:pt x="184797" y="33891"/>
                  </a:lnTo>
                  <a:lnTo>
                    <a:pt x="184797" y="37873"/>
                  </a:lnTo>
                  <a:lnTo>
                    <a:pt x="184797" y="40643"/>
                  </a:lnTo>
                  <a:lnTo>
                    <a:pt x="180330" y="40643"/>
                  </a:lnTo>
                  <a:lnTo>
                    <a:pt x="176239" y="40643"/>
                  </a:lnTo>
                  <a:lnTo>
                    <a:pt x="172147" y="40643"/>
                  </a:lnTo>
                  <a:lnTo>
                    <a:pt x="168063" y="40643"/>
                  </a:lnTo>
                  <a:lnTo>
                    <a:pt x="163971" y="40643"/>
                  </a:lnTo>
                  <a:lnTo>
                    <a:pt x="159880" y="40643"/>
                  </a:lnTo>
                  <a:lnTo>
                    <a:pt x="155788" y="40643"/>
                  </a:lnTo>
                  <a:lnTo>
                    <a:pt x="151697" y="40643"/>
                  </a:lnTo>
                  <a:lnTo>
                    <a:pt x="147605" y="40643"/>
                  </a:lnTo>
                  <a:lnTo>
                    <a:pt x="143513" y="40643"/>
                  </a:lnTo>
                  <a:lnTo>
                    <a:pt x="139422" y="40643"/>
                  </a:lnTo>
                  <a:lnTo>
                    <a:pt x="135330" y="40643"/>
                  </a:lnTo>
                  <a:lnTo>
                    <a:pt x="131238" y="40643"/>
                  </a:lnTo>
                  <a:lnTo>
                    <a:pt x="127147" y="40643"/>
                  </a:lnTo>
                  <a:lnTo>
                    <a:pt x="123055" y="40643"/>
                  </a:lnTo>
                  <a:lnTo>
                    <a:pt x="118971" y="40643"/>
                  </a:lnTo>
                  <a:lnTo>
                    <a:pt x="114879" y="40643"/>
                  </a:lnTo>
                  <a:lnTo>
                    <a:pt x="111594" y="40643"/>
                  </a:lnTo>
                  <a:lnTo>
                    <a:pt x="111594" y="43545"/>
                  </a:lnTo>
                  <a:lnTo>
                    <a:pt x="111594" y="46839"/>
                  </a:lnTo>
                  <a:lnTo>
                    <a:pt x="111594" y="50140"/>
                  </a:lnTo>
                  <a:lnTo>
                    <a:pt x="111594" y="53434"/>
                  </a:lnTo>
                  <a:lnTo>
                    <a:pt x="111594" y="56728"/>
                  </a:lnTo>
                  <a:lnTo>
                    <a:pt x="111594" y="60014"/>
                  </a:lnTo>
                  <a:lnTo>
                    <a:pt x="111594" y="63299"/>
                  </a:lnTo>
                  <a:lnTo>
                    <a:pt x="111594" y="66578"/>
                  </a:lnTo>
                  <a:lnTo>
                    <a:pt x="111594" y="69856"/>
                  </a:lnTo>
                  <a:lnTo>
                    <a:pt x="111594" y="73126"/>
                  </a:lnTo>
                  <a:lnTo>
                    <a:pt x="111594" y="76396"/>
                  </a:lnTo>
                  <a:lnTo>
                    <a:pt x="111594" y="79666"/>
                  </a:lnTo>
                  <a:lnTo>
                    <a:pt x="111594" y="82921"/>
                  </a:lnTo>
                  <a:lnTo>
                    <a:pt x="111594" y="86183"/>
                  </a:lnTo>
                  <a:lnTo>
                    <a:pt x="111594" y="89438"/>
                  </a:lnTo>
                  <a:lnTo>
                    <a:pt x="111594" y="92692"/>
                  </a:lnTo>
                  <a:lnTo>
                    <a:pt x="111594" y="95939"/>
                  </a:lnTo>
                  <a:lnTo>
                    <a:pt x="111594" y="98833"/>
                  </a:lnTo>
                  <a:lnTo>
                    <a:pt x="111437" y="101423"/>
                  </a:lnTo>
                  <a:lnTo>
                    <a:pt x="110123" y="102190"/>
                  </a:lnTo>
                  <a:lnTo>
                    <a:pt x="106986" y="103567"/>
                  </a:lnTo>
                  <a:lnTo>
                    <a:pt x="103762" y="104983"/>
                  </a:lnTo>
                  <a:lnTo>
                    <a:pt x="99671" y="105632"/>
                  </a:lnTo>
                  <a:lnTo>
                    <a:pt x="98325" y="106094"/>
                  </a:lnTo>
                  <a:lnTo>
                    <a:pt x="95712" y="107956"/>
                  </a:lnTo>
                  <a:lnTo>
                    <a:pt x="92278" y="110404"/>
                  </a:lnTo>
                  <a:lnTo>
                    <a:pt x="89305" y="112524"/>
                  </a:lnTo>
                  <a:lnTo>
                    <a:pt x="87341" y="115278"/>
                  </a:lnTo>
                  <a:lnTo>
                    <a:pt x="86629" y="116788"/>
                  </a:lnTo>
                  <a:lnTo>
                    <a:pt x="86340" y="118376"/>
                  </a:lnTo>
                  <a:lnTo>
                    <a:pt x="86566" y="119894"/>
                  </a:lnTo>
                  <a:lnTo>
                    <a:pt x="87638" y="122930"/>
                  </a:lnTo>
                  <a:lnTo>
                    <a:pt x="87928" y="124463"/>
                  </a:lnTo>
                  <a:lnTo>
                    <a:pt x="88092" y="127131"/>
                  </a:lnTo>
                  <a:lnTo>
                    <a:pt x="88272" y="130025"/>
                  </a:lnTo>
                  <a:lnTo>
                    <a:pt x="88468" y="133147"/>
                  </a:lnTo>
                  <a:lnTo>
                    <a:pt x="88663" y="136269"/>
                  </a:lnTo>
                  <a:lnTo>
                    <a:pt x="88866" y="139578"/>
                  </a:lnTo>
                  <a:lnTo>
                    <a:pt x="89078" y="142895"/>
                  </a:lnTo>
                  <a:lnTo>
                    <a:pt x="89289" y="146220"/>
                  </a:lnTo>
                  <a:lnTo>
                    <a:pt x="89445" y="148692"/>
                  </a:lnTo>
                  <a:lnTo>
                    <a:pt x="89641" y="151806"/>
                  </a:lnTo>
                  <a:lnTo>
                    <a:pt x="86316" y="151814"/>
                  </a:lnTo>
                  <a:lnTo>
                    <a:pt x="81286" y="151814"/>
                  </a:lnTo>
                  <a:lnTo>
                    <a:pt x="76247" y="151822"/>
                  </a:lnTo>
                  <a:lnTo>
                    <a:pt x="71209" y="151830"/>
                  </a:lnTo>
                  <a:lnTo>
                    <a:pt x="66179" y="151837"/>
                  </a:lnTo>
                  <a:lnTo>
                    <a:pt x="61148" y="151845"/>
                  </a:lnTo>
                  <a:lnTo>
                    <a:pt x="56110" y="151853"/>
                  </a:lnTo>
                  <a:lnTo>
                    <a:pt x="51071" y="151853"/>
                  </a:lnTo>
                  <a:lnTo>
                    <a:pt x="46041" y="151861"/>
                  </a:lnTo>
                  <a:lnTo>
                    <a:pt x="41003" y="151869"/>
                  </a:lnTo>
                  <a:lnTo>
                    <a:pt x="35972" y="151877"/>
                  </a:lnTo>
                  <a:lnTo>
                    <a:pt x="30942" y="151884"/>
                  </a:lnTo>
                  <a:lnTo>
                    <a:pt x="25903" y="151892"/>
                  </a:lnTo>
                  <a:lnTo>
                    <a:pt x="20865" y="151900"/>
                  </a:lnTo>
                  <a:lnTo>
                    <a:pt x="15835" y="151900"/>
                  </a:lnTo>
                  <a:lnTo>
                    <a:pt x="10796" y="151908"/>
                  </a:lnTo>
                  <a:lnTo>
                    <a:pt x="5766" y="151915"/>
                  </a:lnTo>
                  <a:lnTo>
                    <a:pt x="2950" y="151923"/>
                  </a:lnTo>
                  <a:lnTo>
                    <a:pt x="2042" y="156297"/>
                  </a:lnTo>
                  <a:lnTo>
                    <a:pt x="1236" y="159434"/>
                  </a:lnTo>
                  <a:lnTo>
                    <a:pt x="767" y="161992"/>
                  </a:lnTo>
                  <a:lnTo>
                    <a:pt x="1111" y="164152"/>
                  </a:lnTo>
                  <a:lnTo>
                    <a:pt x="0" y="162970"/>
                  </a:lnTo>
                  <a:lnTo>
                    <a:pt x="1956" y="150797"/>
                  </a:lnTo>
                  <a:lnTo>
                    <a:pt x="2097" y="149772"/>
                  </a:lnTo>
                  <a:lnTo>
                    <a:pt x="3693" y="138514"/>
                  </a:lnTo>
                  <a:lnTo>
                    <a:pt x="6705" y="132396"/>
                  </a:lnTo>
                  <a:lnTo>
                    <a:pt x="9106" y="129697"/>
                  </a:lnTo>
                  <a:lnTo>
                    <a:pt x="12831" y="128297"/>
                  </a:lnTo>
                  <a:lnTo>
                    <a:pt x="16249" y="122132"/>
                  </a:lnTo>
                  <a:lnTo>
                    <a:pt x="17446" y="116444"/>
                  </a:lnTo>
                  <a:lnTo>
                    <a:pt x="19692" y="113823"/>
                  </a:lnTo>
                  <a:lnTo>
                    <a:pt x="20396" y="111774"/>
                  </a:lnTo>
                  <a:lnTo>
                    <a:pt x="19512" y="110209"/>
                  </a:lnTo>
                  <a:lnTo>
                    <a:pt x="21632" y="107134"/>
                  </a:lnTo>
                  <a:lnTo>
                    <a:pt x="24198" y="102425"/>
                  </a:lnTo>
                  <a:lnTo>
                    <a:pt x="25387" y="99397"/>
                  </a:lnTo>
                  <a:lnTo>
                    <a:pt x="28384" y="94711"/>
                  </a:lnTo>
                  <a:lnTo>
                    <a:pt x="28751" y="93670"/>
                  </a:lnTo>
                  <a:lnTo>
                    <a:pt x="28485" y="92496"/>
                  </a:lnTo>
                  <a:lnTo>
                    <a:pt x="27304" y="93490"/>
                  </a:lnTo>
                  <a:lnTo>
                    <a:pt x="26044" y="95227"/>
                  </a:lnTo>
                  <a:lnTo>
                    <a:pt x="24550" y="96596"/>
                  </a:lnTo>
                  <a:lnTo>
                    <a:pt x="25160" y="94914"/>
                  </a:lnTo>
                  <a:lnTo>
                    <a:pt x="26334" y="92442"/>
                  </a:lnTo>
                  <a:lnTo>
                    <a:pt x="29001" y="89844"/>
                  </a:lnTo>
                  <a:lnTo>
                    <a:pt x="33211" y="86989"/>
                  </a:lnTo>
                  <a:lnTo>
                    <a:pt x="41942" y="77264"/>
                  </a:lnTo>
                  <a:lnTo>
                    <a:pt x="45227" y="75582"/>
                  </a:lnTo>
                  <a:lnTo>
                    <a:pt x="48185" y="71475"/>
                  </a:lnTo>
                  <a:lnTo>
                    <a:pt x="49241" y="67821"/>
                  </a:lnTo>
                  <a:lnTo>
                    <a:pt x="49530" y="59419"/>
                  </a:lnTo>
                  <a:lnTo>
                    <a:pt x="50586" y="54975"/>
                  </a:lnTo>
                  <a:lnTo>
                    <a:pt x="52511" y="51510"/>
                  </a:lnTo>
                  <a:lnTo>
                    <a:pt x="54811" y="45181"/>
                  </a:lnTo>
                  <a:lnTo>
                    <a:pt x="56564" y="42356"/>
                  </a:lnTo>
                  <a:lnTo>
                    <a:pt x="57706" y="36567"/>
                  </a:lnTo>
                  <a:lnTo>
                    <a:pt x="58950" y="34368"/>
                  </a:lnTo>
                  <a:lnTo>
                    <a:pt x="61179" y="33312"/>
                  </a:lnTo>
                  <a:lnTo>
                    <a:pt x="64340" y="30425"/>
                  </a:lnTo>
                  <a:lnTo>
                    <a:pt x="69089" y="28634"/>
                  </a:lnTo>
                  <a:lnTo>
                    <a:pt x="74714" y="24871"/>
                  </a:lnTo>
                  <a:lnTo>
                    <a:pt x="77350" y="22618"/>
                  </a:lnTo>
                  <a:lnTo>
                    <a:pt x="79111" y="19253"/>
                  </a:lnTo>
                  <a:lnTo>
                    <a:pt x="80996" y="12541"/>
                  </a:lnTo>
                  <a:lnTo>
                    <a:pt x="84368" y="5461"/>
                  </a:lnTo>
                  <a:lnTo>
                    <a:pt x="86097" y="110"/>
                  </a:lnTo>
                  <a:lnTo>
                    <a:pt x="181809" y="0"/>
                  </a:lnTo>
                  <a:lnTo>
                    <a:pt x="181824" y="8"/>
                  </a:lnTo>
                  <a:lnTo>
                    <a:pt x="181824" y="0"/>
                  </a:lnTo>
                  <a:lnTo>
                    <a:pt x="184774" y="0"/>
                  </a:lnTo>
                  <a:lnTo>
                    <a:pt x="184774" y="409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9" name="Freeform: Shape 638">
              <a:extLst>
                <a:ext uri="{FF2B5EF4-FFF2-40B4-BE49-F238E27FC236}">
                  <a16:creationId xmlns:a16="http://schemas.microsoft.com/office/drawing/2014/main" id="{7D95F99A-22F2-4E10-40F3-00DA93D357F8}"/>
                </a:ext>
              </a:extLst>
            </p:cNvPr>
            <p:cNvSpPr>
              <a:spLocks/>
            </p:cNvSpPr>
            <p:nvPr/>
          </p:nvSpPr>
          <p:spPr>
            <a:xfrm>
              <a:off x="8050671" y="4249219"/>
              <a:ext cx="146916" cy="127341"/>
            </a:xfrm>
            <a:custGeom>
              <a:avLst/>
              <a:gdLst>
                <a:gd name="connsiteX0" fmla="*/ 146916 w 146916"/>
                <a:gd name="connsiteY0" fmla="*/ 119910 h 127341"/>
                <a:gd name="connsiteX1" fmla="*/ 144476 w 146916"/>
                <a:gd name="connsiteY1" fmla="*/ 120950 h 127341"/>
                <a:gd name="connsiteX2" fmla="*/ 141784 w 146916"/>
                <a:gd name="connsiteY2" fmla="*/ 121866 h 127341"/>
                <a:gd name="connsiteX3" fmla="*/ 141401 w 146916"/>
                <a:gd name="connsiteY3" fmla="*/ 121834 h 127341"/>
                <a:gd name="connsiteX4" fmla="*/ 140509 w 146916"/>
                <a:gd name="connsiteY4" fmla="*/ 123031 h 127341"/>
                <a:gd name="connsiteX5" fmla="*/ 139234 w 146916"/>
                <a:gd name="connsiteY5" fmla="*/ 126301 h 127341"/>
                <a:gd name="connsiteX6" fmla="*/ 137834 w 146916"/>
                <a:gd name="connsiteY6" fmla="*/ 127256 h 127341"/>
                <a:gd name="connsiteX7" fmla="*/ 137098 w 146916"/>
                <a:gd name="connsiteY7" fmla="*/ 127342 h 127341"/>
                <a:gd name="connsiteX8" fmla="*/ 132912 w 146916"/>
                <a:gd name="connsiteY8" fmla="*/ 124283 h 127341"/>
                <a:gd name="connsiteX9" fmla="*/ 132263 w 146916"/>
                <a:gd name="connsiteY9" fmla="*/ 124111 h 127341"/>
                <a:gd name="connsiteX10" fmla="*/ 131356 w 146916"/>
                <a:gd name="connsiteY10" fmla="*/ 124713 h 127341"/>
                <a:gd name="connsiteX11" fmla="*/ 130698 w 146916"/>
                <a:gd name="connsiteY11" fmla="*/ 125339 h 127341"/>
                <a:gd name="connsiteX12" fmla="*/ 128750 w 146916"/>
                <a:gd name="connsiteY12" fmla="*/ 123016 h 127341"/>
                <a:gd name="connsiteX13" fmla="*/ 127327 w 146916"/>
                <a:gd name="connsiteY13" fmla="*/ 120966 h 127341"/>
                <a:gd name="connsiteX14" fmla="*/ 125339 w 146916"/>
                <a:gd name="connsiteY14" fmla="*/ 118517 h 127341"/>
                <a:gd name="connsiteX15" fmla="*/ 123407 w 146916"/>
                <a:gd name="connsiteY15" fmla="*/ 117414 h 127341"/>
                <a:gd name="connsiteX16" fmla="*/ 121334 w 146916"/>
                <a:gd name="connsiteY16" fmla="*/ 116029 h 127341"/>
                <a:gd name="connsiteX17" fmla="*/ 119300 w 146916"/>
                <a:gd name="connsiteY17" fmla="*/ 112814 h 127341"/>
                <a:gd name="connsiteX18" fmla="*/ 117226 w 146916"/>
                <a:gd name="connsiteY18" fmla="*/ 109270 h 127341"/>
                <a:gd name="connsiteX19" fmla="*/ 114152 w 146916"/>
                <a:gd name="connsiteY19" fmla="*/ 106367 h 127341"/>
                <a:gd name="connsiteX20" fmla="*/ 108402 w 146916"/>
                <a:gd name="connsiteY20" fmla="*/ 102182 h 127341"/>
                <a:gd name="connsiteX21" fmla="*/ 103121 w 146916"/>
                <a:gd name="connsiteY21" fmla="*/ 96878 h 127341"/>
                <a:gd name="connsiteX22" fmla="*/ 99084 w 146916"/>
                <a:gd name="connsiteY22" fmla="*/ 91331 h 127341"/>
                <a:gd name="connsiteX23" fmla="*/ 96479 w 146916"/>
                <a:gd name="connsiteY23" fmla="*/ 88436 h 127341"/>
                <a:gd name="connsiteX24" fmla="*/ 95368 w 146916"/>
                <a:gd name="connsiteY24" fmla="*/ 87701 h 127341"/>
                <a:gd name="connsiteX25" fmla="*/ 89985 w 146916"/>
                <a:gd name="connsiteY25" fmla="*/ 85886 h 127341"/>
                <a:gd name="connsiteX26" fmla="*/ 86230 w 146916"/>
                <a:gd name="connsiteY26" fmla="*/ 83343 h 127341"/>
                <a:gd name="connsiteX27" fmla="*/ 83336 w 146916"/>
                <a:gd name="connsiteY27" fmla="*/ 81246 h 127341"/>
                <a:gd name="connsiteX28" fmla="*/ 81559 w 146916"/>
                <a:gd name="connsiteY28" fmla="*/ 80683 h 127341"/>
                <a:gd name="connsiteX29" fmla="*/ 79838 w 146916"/>
                <a:gd name="connsiteY29" fmla="*/ 80613 h 127341"/>
                <a:gd name="connsiteX30" fmla="*/ 76169 w 146916"/>
                <a:gd name="connsiteY30" fmla="*/ 81027 h 127341"/>
                <a:gd name="connsiteX31" fmla="*/ 73118 w 146916"/>
                <a:gd name="connsiteY31" fmla="*/ 79713 h 127341"/>
                <a:gd name="connsiteX32" fmla="*/ 71835 w 146916"/>
                <a:gd name="connsiteY32" fmla="*/ 79713 h 127341"/>
                <a:gd name="connsiteX33" fmla="*/ 69793 w 146916"/>
                <a:gd name="connsiteY33" fmla="*/ 79330 h 127341"/>
                <a:gd name="connsiteX34" fmla="*/ 68189 w 146916"/>
                <a:gd name="connsiteY34" fmla="*/ 78860 h 127341"/>
                <a:gd name="connsiteX35" fmla="*/ 66304 w 146916"/>
                <a:gd name="connsiteY35" fmla="*/ 79423 h 127341"/>
                <a:gd name="connsiteX36" fmla="*/ 62439 w 146916"/>
                <a:gd name="connsiteY36" fmla="*/ 80362 h 127341"/>
                <a:gd name="connsiteX37" fmla="*/ 60851 w 146916"/>
                <a:gd name="connsiteY37" fmla="*/ 80159 h 127341"/>
                <a:gd name="connsiteX38" fmla="*/ 59990 w 146916"/>
                <a:gd name="connsiteY38" fmla="*/ 78852 h 127341"/>
                <a:gd name="connsiteX39" fmla="*/ 59482 w 146916"/>
                <a:gd name="connsiteY39" fmla="*/ 77851 h 127341"/>
                <a:gd name="connsiteX40" fmla="*/ 58136 w 146916"/>
                <a:gd name="connsiteY40" fmla="*/ 76810 h 127341"/>
                <a:gd name="connsiteX41" fmla="*/ 57025 w 146916"/>
                <a:gd name="connsiteY41" fmla="*/ 76810 h 127341"/>
                <a:gd name="connsiteX42" fmla="*/ 56407 w 146916"/>
                <a:gd name="connsiteY42" fmla="*/ 77741 h 127341"/>
                <a:gd name="connsiteX43" fmla="*/ 52370 w 146916"/>
                <a:gd name="connsiteY43" fmla="*/ 80096 h 127341"/>
                <a:gd name="connsiteX44" fmla="*/ 45618 w 146916"/>
                <a:gd name="connsiteY44" fmla="*/ 81403 h 127341"/>
                <a:gd name="connsiteX45" fmla="*/ 44015 w 146916"/>
                <a:gd name="connsiteY45" fmla="*/ 81309 h 127341"/>
                <a:gd name="connsiteX46" fmla="*/ 42818 w 146916"/>
                <a:gd name="connsiteY46" fmla="*/ 80362 h 127341"/>
                <a:gd name="connsiteX47" fmla="*/ 39407 w 146916"/>
                <a:gd name="connsiteY47" fmla="*/ 76317 h 127341"/>
                <a:gd name="connsiteX48" fmla="*/ 38429 w 146916"/>
                <a:gd name="connsiteY48" fmla="*/ 75660 h 127341"/>
                <a:gd name="connsiteX49" fmla="*/ 37654 w 146916"/>
                <a:gd name="connsiteY49" fmla="*/ 75598 h 127341"/>
                <a:gd name="connsiteX50" fmla="*/ 36074 w 146916"/>
                <a:gd name="connsiteY50" fmla="*/ 75121 h 127341"/>
                <a:gd name="connsiteX51" fmla="*/ 34595 w 146916"/>
                <a:gd name="connsiteY51" fmla="*/ 74346 h 127341"/>
                <a:gd name="connsiteX52" fmla="*/ 33297 w 146916"/>
                <a:gd name="connsiteY52" fmla="*/ 72687 h 127341"/>
                <a:gd name="connsiteX53" fmla="*/ 31990 w 146916"/>
                <a:gd name="connsiteY53" fmla="*/ 71741 h 127341"/>
                <a:gd name="connsiteX54" fmla="*/ 30590 w 146916"/>
                <a:gd name="connsiteY54" fmla="*/ 74988 h 127341"/>
                <a:gd name="connsiteX55" fmla="*/ 28133 w 146916"/>
                <a:gd name="connsiteY55" fmla="*/ 80652 h 127341"/>
                <a:gd name="connsiteX56" fmla="*/ 26819 w 146916"/>
                <a:gd name="connsiteY56" fmla="*/ 83687 h 127341"/>
                <a:gd name="connsiteX57" fmla="*/ 25121 w 146916"/>
                <a:gd name="connsiteY57" fmla="*/ 87591 h 127341"/>
                <a:gd name="connsiteX58" fmla="*/ 24589 w 146916"/>
                <a:gd name="connsiteY58" fmla="*/ 87709 h 127341"/>
                <a:gd name="connsiteX59" fmla="*/ 23721 w 146916"/>
                <a:gd name="connsiteY59" fmla="*/ 87427 h 127341"/>
                <a:gd name="connsiteX60" fmla="*/ 20349 w 146916"/>
                <a:gd name="connsiteY60" fmla="*/ 82561 h 127341"/>
                <a:gd name="connsiteX61" fmla="*/ 18229 w 146916"/>
                <a:gd name="connsiteY61" fmla="*/ 80730 h 127341"/>
                <a:gd name="connsiteX62" fmla="*/ 16648 w 146916"/>
                <a:gd name="connsiteY62" fmla="*/ 80902 h 127341"/>
                <a:gd name="connsiteX63" fmla="*/ 15498 w 146916"/>
                <a:gd name="connsiteY63" fmla="*/ 81802 h 127341"/>
                <a:gd name="connsiteX64" fmla="*/ 14771 w 146916"/>
                <a:gd name="connsiteY64" fmla="*/ 83429 h 127341"/>
                <a:gd name="connsiteX65" fmla="*/ 13980 w 146916"/>
                <a:gd name="connsiteY65" fmla="*/ 84430 h 127341"/>
                <a:gd name="connsiteX66" fmla="*/ 13128 w 146916"/>
                <a:gd name="connsiteY66" fmla="*/ 84822 h 127341"/>
                <a:gd name="connsiteX67" fmla="*/ 11289 w 146916"/>
                <a:gd name="connsiteY67" fmla="*/ 84626 h 127341"/>
                <a:gd name="connsiteX68" fmla="*/ 8465 w 146916"/>
                <a:gd name="connsiteY68" fmla="*/ 83851 h 127341"/>
                <a:gd name="connsiteX69" fmla="*/ 5547 w 146916"/>
                <a:gd name="connsiteY69" fmla="*/ 84016 h 127341"/>
                <a:gd name="connsiteX70" fmla="*/ 2543 w 146916"/>
                <a:gd name="connsiteY70" fmla="*/ 85127 h 127341"/>
                <a:gd name="connsiteX71" fmla="*/ 2144 w 146916"/>
                <a:gd name="connsiteY71" fmla="*/ 85158 h 127341"/>
                <a:gd name="connsiteX72" fmla="*/ 1440 w 146916"/>
                <a:gd name="connsiteY72" fmla="*/ 78680 h 127341"/>
                <a:gd name="connsiteX73" fmla="*/ 970 w 146916"/>
                <a:gd name="connsiteY73" fmla="*/ 74346 h 127341"/>
                <a:gd name="connsiteX74" fmla="*/ 469 w 146916"/>
                <a:gd name="connsiteY74" fmla="*/ 69754 h 127341"/>
                <a:gd name="connsiteX75" fmla="*/ 0 w 146916"/>
                <a:gd name="connsiteY75" fmla="*/ 65412 h 127341"/>
                <a:gd name="connsiteX76" fmla="*/ 2089 w 146916"/>
                <a:gd name="connsiteY76" fmla="*/ 62744 h 127341"/>
                <a:gd name="connsiteX77" fmla="*/ 3059 w 146916"/>
                <a:gd name="connsiteY77" fmla="*/ 60209 h 127341"/>
                <a:gd name="connsiteX78" fmla="*/ 5547 w 146916"/>
                <a:gd name="connsiteY78" fmla="*/ 51963 h 127341"/>
                <a:gd name="connsiteX79" fmla="*/ 6540 w 146916"/>
                <a:gd name="connsiteY79" fmla="*/ 50320 h 127341"/>
                <a:gd name="connsiteX80" fmla="*/ 8496 w 146916"/>
                <a:gd name="connsiteY80" fmla="*/ 45900 h 127341"/>
                <a:gd name="connsiteX81" fmla="*/ 8770 w 146916"/>
                <a:gd name="connsiteY81" fmla="*/ 44617 h 127341"/>
                <a:gd name="connsiteX82" fmla="*/ 10703 w 146916"/>
                <a:gd name="connsiteY82" fmla="*/ 39031 h 127341"/>
                <a:gd name="connsiteX83" fmla="*/ 10523 w 146916"/>
                <a:gd name="connsiteY83" fmla="*/ 35315 h 127341"/>
                <a:gd name="connsiteX84" fmla="*/ 10132 w 146916"/>
                <a:gd name="connsiteY84" fmla="*/ 31560 h 127341"/>
                <a:gd name="connsiteX85" fmla="*/ 11187 w 146916"/>
                <a:gd name="connsiteY85" fmla="*/ 29330 h 127341"/>
                <a:gd name="connsiteX86" fmla="*/ 12126 w 146916"/>
                <a:gd name="connsiteY86" fmla="*/ 27546 h 127341"/>
                <a:gd name="connsiteX87" fmla="*/ 12064 w 146916"/>
                <a:gd name="connsiteY87" fmla="*/ 26044 h 127341"/>
                <a:gd name="connsiteX88" fmla="*/ 12486 w 146916"/>
                <a:gd name="connsiteY88" fmla="*/ 22531 h 127341"/>
                <a:gd name="connsiteX89" fmla="*/ 12791 w 146916"/>
                <a:gd name="connsiteY89" fmla="*/ 21655 h 127341"/>
                <a:gd name="connsiteX90" fmla="*/ 13942 w 146916"/>
                <a:gd name="connsiteY90" fmla="*/ 21600 h 127341"/>
                <a:gd name="connsiteX91" fmla="*/ 16312 w 146916"/>
                <a:gd name="connsiteY91" fmla="*/ 22054 h 127341"/>
                <a:gd name="connsiteX92" fmla="*/ 18057 w 146916"/>
                <a:gd name="connsiteY92" fmla="*/ 21702 h 127341"/>
                <a:gd name="connsiteX93" fmla="*/ 20067 w 146916"/>
                <a:gd name="connsiteY93" fmla="*/ 21702 h 127341"/>
                <a:gd name="connsiteX94" fmla="*/ 21616 w 146916"/>
                <a:gd name="connsiteY94" fmla="*/ 21593 h 127341"/>
                <a:gd name="connsiteX95" fmla="*/ 22532 w 146916"/>
                <a:gd name="connsiteY95" fmla="*/ 20521 h 127341"/>
                <a:gd name="connsiteX96" fmla="*/ 23791 w 146916"/>
                <a:gd name="connsiteY96" fmla="*/ 16421 h 127341"/>
                <a:gd name="connsiteX97" fmla="*/ 24605 w 146916"/>
                <a:gd name="connsiteY97" fmla="*/ 15600 h 127341"/>
                <a:gd name="connsiteX98" fmla="*/ 25239 w 146916"/>
                <a:gd name="connsiteY98" fmla="*/ 15349 h 127341"/>
                <a:gd name="connsiteX99" fmla="*/ 27014 w 146916"/>
                <a:gd name="connsiteY99" fmla="*/ 14591 h 127341"/>
                <a:gd name="connsiteX100" fmla="*/ 28532 w 146916"/>
                <a:gd name="connsiteY100" fmla="*/ 13394 h 127341"/>
                <a:gd name="connsiteX101" fmla="*/ 29768 w 146916"/>
                <a:gd name="connsiteY101" fmla="*/ 12541 h 127341"/>
                <a:gd name="connsiteX102" fmla="*/ 30230 w 146916"/>
                <a:gd name="connsiteY102" fmla="*/ 12369 h 127341"/>
                <a:gd name="connsiteX103" fmla="*/ 31536 w 146916"/>
                <a:gd name="connsiteY103" fmla="*/ 12259 h 127341"/>
                <a:gd name="connsiteX104" fmla="*/ 32843 w 146916"/>
                <a:gd name="connsiteY104" fmla="*/ 11759 h 127341"/>
                <a:gd name="connsiteX105" fmla="*/ 33445 w 146916"/>
                <a:gd name="connsiteY105" fmla="*/ 11180 h 127341"/>
                <a:gd name="connsiteX106" fmla="*/ 35096 w 146916"/>
                <a:gd name="connsiteY106" fmla="*/ 10718 h 127341"/>
                <a:gd name="connsiteX107" fmla="*/ 36715 w 146916"/>
                <a:gd name="connsiteY107" fmla="*/ 10976 h 127341"/>
                <a:gd name="connsiteX108" fmla="*/ 37803 w 146916"/>
                <a:gd name="connsiteY108" fmla="*/ 10468 h 127341"/>
                <a:gd name="connsiteX109" fmla="*/ 38530 w 146916"/>
                <a:gd name="connsiteY109" fmla="*/ 10139 h 127341"/>
                <a:gd name="connsiteX110" fmla="*/ 39352 w 146916"/>
                <a:gd name="connsiteY110" fmla="*/ 10116 h 127341"/>
                <a:gd name="connsiteX111" fmla="*/ 40111 w 146916"/>
                <a:gd name="connsiteY111" fmla="*/ 9638 h 127341"/>
                <a:gd name="connsiteX112" fmla="*/ 40416 w 146916"/>
                <a:gd name="connsiteY112" fmla="*/ 8911 h 127341"/>
                <a:gd name="connsiteX113" fmla="*/ 40909 w 146916"/>
                <a:gd name="connsiteY113" fmla="*/ 8441 h 127341"/>
                <a:gd name="connsiteX114" fmla="*/ 42168 w 146916"/>
                <a:gd name="connsiteY114" fmla="*/ 7377 h 127341"/>
                <a:gd name="connsiteX115" fmla="*/ 42747 w 146916"/>
                <a:gd name="connsiteY115" fmla="*/ 6603 h 127341"/>
                <a:gd name="connsiteX116" fmla="*/ 43005 w 146916"/>
                <a:gd name="connsiteY116" fmla="*/ 5821 h 127341"/>
                <a:gd name="connsiteX117" fmla="*/ 43264 w 146916"/>
                <a:gd name="connsiteY117" fmla="*/ 5202 h 127341"/>
                <a:gd name="connsiteX118" fmla="*/ 43819 w 146916"/>
                <a:gd name="connsiteY118" fmla="*/ 4154 h 127341"/>
                <a:gd name="connsiteX119" fmla="*/ 46025 w 146916"/>
                <a:gd name="connsiteY119" fmla="*/ 1525 h 127341"/>
                <a:gd name="connsiteX120" fmla="*/ 47927 w 146916"/>
                <a:gd name="connsiteY120" fmla="*/ 0 h 127341"/>
                <a:gd name="connsiteX121" fmla="*/ 54561 w 146916"/>
                <a:gd name="connsiteY121" fmla="*/ 13237 h 127341"/>
                <a:gd name="connsiteX122" fmla="*/ 57252 w 146916"/>
                <a:gd name="connsiteY122" fmla="*/ 21045 h 127341"/>
                <a:gd name="connsiteX123" fmla="*/ 59630 w 146916"/>
                <a:gd name="connsiteY123" fmla="*/ 29173 h 127341"/>
                <a:gd name="connsiteX124" fmla="*/ 61390 w 146916"/>
                <a:gd name="connsiteY124" fmla="*/ 41355 h 127341"/>
                <a:gd name="connsiteX125" fmla="*/ 63065 w 146916"/>
                <a:gd name="connsiteY125" fmla="*/ 47551 h 127341"/>
                <a:gd name="connsiteX126" fmla="*/ 65772 w 146916"/>
                <a:gd name="connsiteY126" fmla="*/ 50602 h 127341"/>
                <a:gd name="connsiteX127" fmla="*/ 67626 w 146916"/>
                <a:gd name="connsiteY127" fmla="*/ 56368 h 127341"/>
                <a:gd name="connsiteX128" fmla="*/ 69214 w 146916"/>
                <a:gd name="connsiteY128" fmla="*/ 56587 h 127341"/>
                <a:gd name="connsiteX129" fmla="*/ 70364 w 146916"/>
                <a:gd name="connsiteY129" fmla="*/ 58167 h 127341"/>
                <a:gd name="connsiteX130" fmla="*/ 72336 w 146916"/>
                <a:gd name="connsiteY130" fmla="*/ 63573 h 127341"/>
                <a:gd name="connsiteX131" fmla="*/ 73752 w 146916"/>
                <a:gd name="connsiteY131" fmla="*/ 65584 h 127341"/>
                <a:gd name="connsiteX132" fmla="*/ 74495 w 146916"/>
                <a:gd name="connsiteY132" fmla="*/ 63855 h 127341"/>
                <a:gd name="connsiteX133" fmla="*/ 74409 w 146916"/>
                <a:gd name="connsiteY133" fmla="*/ 62861 h 127341"/>
                <a:gd name="connsiteX134" fmla="*/ 73853 w 146916"/>
                <a:gd name="connsiteY134" fmla="*/ 61195 h 127341"/>
                <a:gd name="connsiteX135" fmla="*/ 74362 w 146916"/>
                <a:gd name="connsiteY135" fmla="*/ 59051 h 127341"/>
                <a:gd name="connsiteX136" fmla="*/ 75465 w 146916"/>
                <a:gd name="connsiteY136" fmla="*/ 57768 h 127341"/>
                <a:gd name="connsiteX137" fmla="*/ 77984 w 146916"/>
                <a:gd name="connsiteY137" fmla="*/ 59521 h 127341"/>
                <a:gd name="connsiteX138" fmla="*/ 79361 w 146916"/>
                <a:gd name="connsiteY138" fmla="*/ 60843 h 127341"/>
                <a:gd name="connsiteX139" fmla="*/ 79729 w 146916"/>
                <a:gd name="connsiteY139" fmla="*/ 63495 h 127341"/>
                <a:gd name="connsiteX140" fmla="*/ 80308 w 146916"/>
                <a:gd name="connsiteY140" fmla="*/ 64966 h 127341"/>
                <a:gd name="connsiteX141" fmla="*/ 82936 w 146916"/>
                <a:gd name="connsiteY141" fmla="*/ 68080 h 127341"/>
                <a:gd name="connsiteX142" fmla="*/ 85158 w 146916"/>
                <a:gd name="connsiteY142" fmla="*/ 68987 h 127341"/>
                <a:gd name="connsiteX143" fmla="*/ 88037 w 146916"/>
                <a:gd name="connsiteY143" fmla="*/ 69214 h 127341"/>
                <a:gd name="connsiteX144" fmla="*/ 90447 w 146916"/>
                <a:gd name="connsiteY144" fmla="*/ 69895 h 127341"/>
                <a:gd name="connsiteX145" fmla="*/ 92379 w 146916"/>
                <a:gd name="connsiteY145" fmla="*/ 71037 h 127341"/>
                <a:gd name="connsiteX146" fmla="*/ 96001 w 146916"/>
                <a:gd name="connsiteY146" fmla="*/ 74197 h 127341"/>
                <a:gd name="connsiteX147" fmla="*/ 104287 w 146916"/>
                <a:gd name="connsiteY147" fmla="*/ 76967 h 127341"/>
                <a:gd name="connsiteX148" fmla="*/ 110944 w 146916"/>
                <a:gd name="connsiteY148" fmla="*/ 85448 h 127341"/>
                <a:gd name="connsiteX149" fmla="*/ 114864 w 146916"/>
                <a:gd name="connsiteY149" fmla="*/ 91315 h 127341"/>
                <a:gd name="connsiteX150" fmla="*/ 127749 w 146916"/>
                <a:gd name="connsiteY150" fmla="*/ 100195 h 127341"/>
                <a:gd name="connsiteX151" fmla="*/ 129979 w 146916"/>
                <a:gd name="connsiteY151" fmla="*/ 104443 h 127341"/>
                <a:gd name="connsiteX152" fmla="*/ 131137 w 146916"/>
                <a:gd name="connsiteY152" fmla="*/ 108605 h 127341"/>
                <a:gd name="connsiteX153" fmla="*/ 133844 w 146916"/>
                <a:gd name="connsiteY153" fmla="*/ 108409 h 127341"/>
                <a:gd name="connsiteX154" fmla="*/ 138491 w 146916"/>
                <a:gd name="connsiteY154" fmla="*/ 112955 h 127341"/>
                <a:gd name="connsiteX155" fmla="*/ 139844 w 146916"/>
                <a:gd name="connsiteY155" fmla="*/ 116405 h 127341"/>
                <a:gd name="connsiteX156" fmla="*/ 143646 w 146916"/>
                <a:gd name="connsiteY156" fmla="*/ 117657 h 127341"/>
                <a:gd name="connsiteX157" fmla="*/ 144296 w 146916"/>
                <a:gd name="connsiteY157" fmla="*/ 115615 h 127341"/>
                <a:gd name="connsiteX158" fmla="*/ 146134 w 146916"/>
                <a:gd name="connsiteY158" fmla="*/ 117289 h 127341"/>
                <a:gd name="connsiteX159" fmla="*/ 146916 w 146916"/>
                <a:gd name="connsiteY159" fmla="*/ 119910 h 127341"/>
                <a:gd name="connsiteX160" fmla="*/ 80167 w 146916"/>
                <a:gd name="connsiteY160" fmla="*/ 43905 h 127341"/>
                <a:gd name="connsiteX161" fmla="*/ 80902 w 146916"/>
                <a:gd name="connsiteY161" fmla="*/ 46096 h 127341"/>
                <a:gd name="connsiteX162" fmla="*/ 78759 w 146916"/>
                <a:gd name="connsiteY162" fmla="*/ 45259 h 127341"/>
                <a:gd name="connsiteX163" fmla="*/ 78407 w 146916"/>
                <a:gd name="connsiteY163" fmla="*/ 44805 h 127341"/>
                <a:gd name="connsiteX164" fmla="*/ 79345 w 146916"/>
                <a:gd name="connsiteY164" fmla="*/ 43936 h 127341"/>
                <a:gd name="connsiteX165" fmla="*/ 79549 w 146916"/>
                <a:gd name="connsiteY165" fmla="*/ 43404 h 127341"/>
                <a:gd name="connsiteX166" fmla="*/ 80167 w 146916"/>
                <a:gd name="connsiteY166" fmla="*/ 43905 h 127341"/>
                <a:gd name="connsiteX167" fmla="*/ 81583 w 146916"/>
                <a:gd name="connsiteY167" fmla="*/ 52667 h 127341"/>
                <a:gd name="connsiteX168" fmla="*/ 82490 w 146916"/>
                <a:gd name="connsiteY168" fmla="*/ 53872 h 127341"/>
                <a:gd name="connsiteX169" fmla="*/ 83124 w 146916"/>
                <a:gd name="connsiteY169" fmla="*/ 53755 h 127341"/>
                <a:gd name="connsiteX170" fmla="*/ 83625 w 146916"/>
                <a:gd name="connsiteY170" fmla="*/ 53356 h 127341"/>
                <a:gd name="connsiteX171" fmla="*/ 83977 w 146916"/>
                <a:gd name="connsiteY171" fmla="*/ 52503 h 127341"/>
                <a:gd name="connsiteX172" fmla="*/ 87443 w 146916"/>
                <a:gd name="connsiteY172" fmla="*/ 54185 h 127341"/>
                <a:gd name="connsiteX173" fmla="*/ 87247 w 146916"/>
                <a:gd name="connsiteY173" fmla="*/ 55304 h 127341"/>
                <a:gd name="connsiteX174" fmla="*/ 85174 w 146916"/>
                <a:gd name="connsiteY174" fmla="*/ 55359 h 127341"/>
                <a:gd name="connsiteX175" fmla="*/ 82788 w 146916"/>
                <a:gd name="connsiteY175" fmla="*/ 54881 h 127341"/>
                <a:gd name="connsiteX176" fmla="*/ 80574 w 146916"/>
                <a:gd name="connsiteY176" fmla="*/ 55046 h 127341"/>
                <a:gd name="connsiteX177" fmla="*/ 77937 w 146916"/>
                <a:gd name="connsiteY177" fmla="*/ 54561 h 127341"/>
                <a:gd name="connsiteX178" fmla="*/ 77327 w 146916"/>
                <a:gd name="connsiteY178" fmla="*/ 52659 h 127341"/>
                <a:gd name="connsiteX179" fmla="*/ 79009 w 146916"/>
                <a:gd name="connsiteY179" fmla="*/ 53575 h 127341"/>
                <a:gd name="connsiteX180" fmla="*/ 79877 w 146916"/>
                <a:gd name="connsiteY180" fmla="*/ 53348 h 127341"/>
                <a:gd name="connsiteX181" fmla="*/ 80034 w 146916"/>
                <a:gd name="connsiteY181" fmla="*/ 53105 h 127341"/>
                <a:gd name="connsiteX182" fmla="*/ 78845 w 146916"/>
                <a:gd name="connsiteY182" fmla="*/ 51822 h 127341"/>
                <a:gd name="connsiteX183" fmla="*/ 77170 w 146916"/>
                <a:gd name="connsiteY183" fmla="*/ 51564 h 127341"/>
                <a:gd name="connsiteX184" fmla="*/ 77288 w 146916"/>
                <a:gd name="connsiteY184" fmla="*/ 50555 h 127341"/>
                <a:gd name="connsiteX185" fmla="*/ 78039 w 146916"/>
                <a:gd name="connsiteY185" fmla="*/ 50156 h 127341"/>
                <a:gd name="connsiteX186" fmla="*/ 78500 w 146916"/>
                <a:gd name="connsiteY186" fmla="*/ 49663 h 127341"/>
                <a:gd name="connsiteX187" fmla="*/ 77538 w 146916"/>
                <a:gd name="connsiteY187" fmla="*/ 48278 h 127341"/>
                <a:gd name="connsiteX188" fmla="*/ 79424 w 146916"/>
                <a:gd name="connsiteY188" fmla="*/ 48591 h 127341"/>
                <a:gd name="connsiteX189" fmla="*/ 80613 w 146916"/>
                <a:gd name="connsiteY189" fmla="*/ 49428 h 127341"/>
                <a:gd name="connsiteX190" fmla="*/ 81395 w 146916"/>
                <a:gd name="connsiteY190" fmla="*/ 50406 h 127341"/>
                <a:gd name="connsiteX191" fmla="*/ 81583 w 146916"/>
                <a:gd name="connsiteY191" fmla="*/ 52667 h 12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46916" h="127341">
                  <a:moveTo>
                    <a:pt x="146916" y="119910"/>
                  </a:moveTo>
                  <a:lnTo>
                    <a:pt x="144476" y="120950"/>
                  </a:lnTo>
                  <a:lnTo>
                    <a:pt x="141784" y="121866"/>
                  </a:lnTo>
                  <a:lnTo>
                    <a:pt x="141401" y="121834"/>
                  </a:lnTo>
                  <a:lnTo>
                    <a:pt x="140509" y="123031"/>
                  </a:lnTo>
                  <a:lnTo>
                    <a:pt x="139234" y="126301"/>
                  </a:lnTo>
                  <a:lnTo>
                    <a:pt x="137834" y="127256"/>
                  </a:lnTo>
                  <a:lnTo>
                    <a:pt x="137098" y="127342"/>
                  </a:lnTo>
                  <a:lnTo>
                    <a:pt x="132912" y="124283"/>
                  </a:lnTo>
                  <a:lnTo>
                    <a:pt x="132263" y="124111"/>
                  </a:lnTo>
                  <a:lnTo>
                    <a:pt x="131356" y="124713"/>
                  </a:lnTo>
                  <a:lnTo>
                    <a:pt x="130698" y="125339"/>
                  </a:lnTo>
                  <a:lnTo>
                    <a:pt x="128750" y="123016"/>
                  </a:lnTo>
                  <a:lnTo>
                    <a:pt x="127327" y="120966"/>
                  </a:lnTo>
                  <a:lnTo>
                    <a:pt x="125339" y="118517"/>
                  </a:lnTo>
                  <a:lnTo>
                    <a:pt x="123407" y="117414"/>
                  </a:lnTo>
                  <a:lnTo>
                    <a:pt x="121334" y="116029"/>
                  </a:lnTo>
                  <a:lnTo>
                    <a:pt x="119300" y="112814"/>
                  </a:lnTo>
                  <a:lnTo>
                    <a:pt x="117226" y="109270"/>
                  </a:lnTo>
                  <a:lnTo>
                    <a:pt x="114152" y="106367"/>
                  </a:lnTo>
                  <a:lnTo>
                    <a:pt x="108402" y="102182"/>
                  </a:lnTo>
                  <a:lnTo>
                    <a:pt x="103121" y="96878"/>
                  </a:lnTo>
                  <a:lnTo>
                    <a:pt x="99084" y="91331"/>
                  </a:lnTo>
                  <a:lnTo>
                    <a:pt x="96479" y="88436"/>
                  </a:lnTo>
                  <a:lnTo>
                    <a:pt x="95368" y="87701"/>
                  </a:lnTo>
                  <a:lnTo>
                    <a:pt x="89985" y="85886"/>
                  </a:lnTo>
                  <a:lnTo>
                    <a:pt x="86230" y="83343"/>
                  </a:lnTo>
                  <a:lnTo>
                    <a:pt x="83336" y="81246"/>
                  </a:lnTo>
                  <a:lnTo>
                    <a:pt x="81559" y="80683"/>
                  </a:lnTo>
                  <a:lnTo>
                    <a:pt x="79838" y="80613"/>
                  </a:lnTo>
                  <a:lnTo>
                    <a:pt x="76169" y="81027"/>
                  </a:lnTo>
                  <a:lnTo>
                    <a:pt x="73118" y="79713"/>
                  </a:lnTo>
                  <a:lnTo>
                    <a:pt x="71835" y="79713"/>
                  </a:lnTo>
                  <a:lnTo>
                    <a:pt x="69793" y="79330"/>
                  </a:lnTo>
                  <a:lnTo>
                    <a:pt x="68189" y="78860"/>
                  </a:lnTo>
                  <a:lnTo>
                    <a:pt x="66304" y="79423"/>
                  </a:lnTo>
                  <a:lnTo>
                    <a:pt x="62439" y="80362"/>
                  </a:lnTo>
                  <a:lnTo>
                    <a:pt x="60851" y="80159"/>
                  </a:lnTo>
                  <a:lnTo>
                    <a:pt x="59990" y="78852"/>
                  </a:lnTo>
                  <a:lnTo>
                    <a:pt x="59482" y="77851"/>
                  </a:lnTo>
                  <a:lnTo>
                    <a:pt x="58136" y="76810"/>
                  </a:lnTo>
                  <a:lnTo>
                    <a:pt x="57025" y="76810"/>
                  </a:lnTo>
                  <a:lnTo>
                    <a:pt x="56407" y="77741"/>
                  </a:lnTo>
                  <a:lnTo>
                    <a:pt x="52370" y="80096"/>
                  </a:lnTo>
                  <a:lnTo>
                    <a:pt x="45618" y="81403"/>
                  </a:lnTo>
                  <a:lnTo>
                    <a:pt x="44015" y="81309"/>
                  </a:lnTo>
                  <a:lnTo>
                    <a:pt x="42818" y="80362"/>
                  </a:lnTo>
                  <a:lnTo>
                    <a:pt x="39407" y="76317"/>
                  </a:lnTo>
                  <a:lnTo>
                    <a:pt x="38429" y="75660"/>
                  </a:lnTo>
                  <a:lnTo>
                    <a:pt x="37654" y="75598"/>
                  </a:lnTo>
                  <a:lnTo>
                    <a:pt x="36074" y="75121"/>
                  </a:lnTo>
                  <a:lnTo>
                    <a:pt x="34595" y="74346"/>
                  </a:lnTo>
                  <a:lnTo>
                    <a:pt x="33297" y="72687"/>
                  </a:lnTo>
                  <a:lnTo>
                    <a:pt x="31990" y="71741"/>
                  </a:lnTo>
                  <a:lnTo>
                    <a:pt x="30590" y="74988"/>
                  </a:lnTo>
                  <a:lnTo>
                    <a:pt x="28133" y="80652"/>
                  </a:lnTo>
                  <a:lnTo>
                    <a:pt x="26819" y="83687"/>
                  </a:lnTo>
                  <a:lnTo>
                    <a:pt x="25121" y="87591"/>
                  </a:lnTo>
                  <a:lnTo>
                    <a:pt x="24589" y="87709"/>
                  </a:lnTo>
                  <a:lnTo>
                    <a:pt x="23721" y="87427"/>
                  </a:lnTo>
                  <a:lnTo>
                    <a:pt x="20349" y="82561"/>
                  </a:lnTo>
                  <a:lnTo>
                    <a:pt x="18229" y="80730"/>
                  </a:lnTo>
                  <a:lnTo>
                    <a:pt x="16648" y="80902"/>
                  </a:lnTo>
                  <a:lnTo>
                    <a:pt x="15498" y="81802"/>
                  </a:lnTo>
                  <a:lnTo>
                    <a:pt x="14771" y="83429"/>
                  </a:lnTo>
                  <a:lnTo>
                    <a:pt x="13980" y="84430"/>
                  </a:lnTo>
                  <a:lnTo>
                    <a:pt x="13128" y="84822"/>
                  </a:lnTo>
                  <a:lnTo>
                    <a:pt x="11289" y="84626"/>
                  </a:lnTo>
                  <a:lnTo>
                    <a:pt x="8465" y="83851"/>
                  </a:lnTo>
                  <a:lnTo>
                    <a:pt x="5547" y="84016"/>
                  </a:lnTo>
                  <a:lnTo>
                    <a:pt x="2543" y="85127"/>
                  </a:lnTo>
                  <a:lnTo>
                    <a:pt x="2144" y="85158"/>
                  </a:lnTo>
                  <a:lnTo>
                    <a:pt x="1440" y="78680"/>
                  </a:lnTo>
                  <a:lnTo>
                    <a:pt x="970" y="74346"/>
                  </a:lnTo>
                  <a:lnTo>
                    <a:pt x="469" y="69754"/>
                  </a:lnTo>
                  <a:lnTo>
                    <a:pt x="0" y="65412"/>
                  </a:lnTo>
                  <a:lnTo>
                    <a:pt x="2089" y="62744"/>
                  </a:lnTo>
                  <a:lnTo>
                    <a:pt x="3059" y="60209"/>
                  </a:lnTo>
                  <a:lnTo>
                    <a:pt x="5547" y="51963"/>
                  </a:lnTo>
                  <a:lnTo>
                    <a:pt x="6540" y="50320"/>
                  </a:lnTo>
                  <a:lnTo>
                    <a:pt x="8496" y="45900"/>
                  </a:lnTo>
                  <a:lnTo>
                    <a:pt x="8770" y="44617"/>
                  </a:lnTo>
                  <a:lnTo>
                    <a:pt x="10703" y="39031"/>
                  </a:lnTo>
                  <a:lnTo>
                    <a:pt x="10523" y="35315"/>
                  </a:lnTo>
                  <a:lnTo>
                    <a:pt x="10132" y="31560"/>
                  </a:lnTo>
                  <a:lnTo>
                    <a:pt x="11187" y="29330"/>
                  </a:lnTo>
                  <a:lnTo>
                    <a:pt x="12126" y="27546"/>
                  </a:lnTo>
                  <a:lnTo>
                    <a:pt x="12064" y="26044"/>
                  </a:lnTo>
                  <a:lnTo>
                    <a:pt x="12486" y="22531"/>
                  </a:lnTo>
                  <a:lnTo>
                    <a:pt x="12791" y="21655"/>
                  </a:lnTo>
                  <a:lnTo>
                    <a:pt x="13942" y="21600"/>
                  </a:lnTo>
                  <a:lnTo>
                    <a:pt x="16312" y="22054"/>
                  </a:lnTo>
                  <a:lnTo>
                    <a:pt x="18057" y="21702"/>
                  </a:lnTo>
                  <a:lnTo>
                    <a:pt x="20067" y="21702"/>
                  </a:lnTo>
                  <a:lnTo>
                    <a:pt x="21616" y="21593"/>
                  </a:lnTo>
                  <a:lnTo>
                    <a:pt x="22532" y="20521"/>
                  </a:lnTo>
                  <a:lnTo>
                    <a:pt x="23791" y="16421"/>
                  </a:lnTo>
                  <a:lnTo>
                    <a:pt x="24605" y="15600"/>
                  </a:lnTo>
                  <a:lnTo>
                    <a:pt x="25239" y="15349"/>
                  </a:lnTo>
                  <a:lnTo>
                    <a:pt x="27014" y="14591"/>
                  </a:lnTo>
                  <a:lnTo>
                    <a:pt x="28532" y="13394"/>
                  </a:lnTo>
                  <a:lnTo>
                    <a:pt x="29768" y="12541"/>
                  </a:lnTo>
                  <a:lnTo>
                    <a:pt x="30230" y="12369"/>
                  </a:lnTo>
                  <a:lnTo>
                    <a:pt x="31536" y="12259"/>
                  </a:lnTo>
                  <a:lnTo>
                    <a:pt x="32843" y="11759"/>
                  </a:lnTo>
                  <a:lnTo>
                    <a:pt x="33445" y="11180"/>
                  </a:lnTo>
                  <a:lnTo>
                    <a:pt x="35096" y="10718"/>
                  </a:lnTo>
                  <a:lnTo>
                    <a:pt x="36715" y="10976"/>
                  </a:lnTo>
                  <a:lnTo>
                    <a:pt x="37803" y="10468"/>
                  </a:lnTo>
                  <a:lnTo>
                    <a:pt x="38530" y="10139"/>
                  </a:lnTo>
                  <a:lnTo>
                    <a:pt x="39352" y="10116"/>
                  </a:lnTo>
                  <a:lnTo>
                    <a:pt x="40111" y="9638"/>
                  </a:lnTo>
                  <a:lnTo>
                    <a:pt x="40416" y="8911"/>
                  </a:lnTo>
                  <a:lnTo>
                    <a:pt x="40909" y="8441"/>
                  </a:lnTo>
                  <a:lnTo>
                    <a:pt x="42168" y="7377"/>
                  </a:lnTo>
                  <a:lnTo>
                    <a:pt x="42747" y="6603"/>
                  </a:lnTo>
                  <a:lnTo>
                    <a:pt x="43005" y="5821"/>
                  </a:lnTo>
                  <a:lnTo>
                    <a:pt x="43264" y="5202"/>
                  </a:lnTo>
                  <a:lnTo>
                    <a:pt x="43819" y="4154"/>
                  </a:lnTo>
                  <a:lnTo>
                    <a:pt x="46025" y="1525"/>
                  </a:lnTo>
                  <a:lnTo>
                    <a:pt x="47927" y="0"/>
                  </a:lnTo>
                  <a:lnTo>
                    <a:pt x="54561" y="13237"/>
                  </a:lnTo>
                  <a:lnTo>
                    <a:pt x="57252" y="21045"/>
                  </a:lnTo>
                  <a:lnTo>
                    <a:pt x="59630" y="29173"/>
                  </a:lnTo>
                  <a:lnTo>
                    <a:pt x="61390" y="41355"/>
                  </a:lnTo>
                  <a:lnTo>
                    <a:pt x="63065" y="47551"/>
                  </a:lnTo>
                  <a:lnTo>
                    <a:pt x="65772" y="50602"/>
                  </a:lnTo>
                  <a:lnTo>
                    <a:pt x="67626" y="56368"/>
                  </a:lnTo>
                  <a:lnTo>
                    <a:pt x="69214" y="56587"/>
                  </a:lnTo>
                  <a:lnTo>
                    <a:pt x="70364" y="58167"/>
                  </a:lnTo>
                  <a:lnTo>
                    <a:pt x="72336" y="63573"/>
                  </a:lnTo>
                  <a:lnTo>
                    <a:pt x="73752" y="65584"/>
                  </a:lnTo>
                  <a:lnTo>
                    <a:pt x="74495" y="63855"/>
                  </a:lnTo>
                  <a:lnTo>
                    <a:pt x="74409" y="62861"/>
                  </a:lnTo>
                  <a:lnTo>
                    <a:pt x="73853" y="61195"/>
                  </a:lnTo>
                  <a:lnTo>
                    <a:pt x="74362" y="59051"/>
                  </a:lnTo>
                  <a:lnTo>
                    <a:pt x="75465" y="57768"/>
                  </a:lnTo>
                  <a:lnTo>
                    <a:pt x="77984" y="59521"/>
                  </a:lnTo>
                  <a:lnTo>
                    <a:pt x="79361" y="60843"/>
                  </a:lnTo>
                  <a:lnTo>
                    <a:pt x="79729" y="63495"/>
                  </a:lnTo>
                  <a:lnTo>
                    <a:pt x="80308" y="64966"/>
                  </a:lnTo>
                  <a:lnTo>
                    <a:pt x="82936" y="68080"/>
                  </a:lnTo>
                  <a:lnTo>
                    <a:pt x="85158" y="68987"/>
                  </a:lnTo>
                  <a:lnTo>
                    <a:pt x="88037" y="69214"/>
                  </a:lnTo>
                  <a:lnTo>
                    <a:pt x="90447" y="69895"/>
                  </a:lnTo>
                  <a:lnTo>
                    <a:pt x="92379" y="71037"/>
                  </a:lnTo>
                  <a:lnTo>
                    <a:pt x="96001" y="74197"/>
                  </a:lnTo>
                  <a:lnTo>
                    <a:pt x="104287" y="76967"/>
                  </a:lnTo>
                  <a:lnTo>
                    <a:pt x="110944" y="85448"/>
                  </a:lnTo>
                  <a:lnTo>
                    <a:pt x="114864" y="91315"/>
                  </a:lnTo>
                  <a:lnTo>
                    <a:pt x="127749" y="100195"/>
                  </a:lnTo>
                  <a:lnTo>
                    <a:pt x="129979" y="104443"/>
                  </a:lnTo>
                  <a:lnTo>
                    <a:pt x="131137" y="108605"/>
                  </a:lnTo>
                  <a:lnTo>
                    <a:pt x="133844" y="108409"/>
                  </a:lnTo>
                  <a:lnTo>
                    <a:pt x="138491" y="112955"/>
                  </a:lnTo>
                  <a:lnTo>
                    <a:pt x="139844" y="116405"/>
                  </a:lnTo>
                  <a:lnTo>
                    <a:pt x="143646" y="117657"/>
                  </a:lnTo>
                  <a:lnTo>
                    <a:pt x="144296" y="115615"/>
                  </a:lnTo>
                  <a:lnTo>
                    <a:pt x="146134" y="117289"/>
                  </a:lnTo>
                  <a:lnTo>
                    <a:pt x="146916" y="119910"/>
                  </a:lnTo>
                  <a:close/>
                  <a:moveTo>
                    <a:pt x="80167" y="43905"/>
                  </a:moveTo>
                  <a:lnTo>
                    <a:pt x="80902" y="46096"/>
                  </a:lnTo>
                  <a:lnTo>
                    <a:pt x="78759" y="45259"/>
                  </a:lnTo>
                  <a:lnTo>
                    <a:pt x="78407" y="44805"/>
                  </a:lnTo>
                  <a:lnTo>
                    <a:pt x="79345" y="43936"/>
                  </a:lnTo>
                  <a:lnTo>
                    <a:pt x="79549" y="43404"/>
                  </a:lnTo>
                  <a:lnTo>
                    <a:pt x="80167" y="43905"/>
                  </a:lnTo>
                  <a:close/>
                  <a:moveTo>
                    <a:pt x="81583" y="52667"/>
                  </a:moveTo>
                  <a:lnTo>
                    <a:pt x="82490" y="53872"/>
                  </a:lnTo>
                  <a:lnTo>
                    <a:pt x="83124" y="53755"/>
                  </a:lnTo>
                  <a:lnTo>
                    <a:pt x="83625" y="53356"/>
                  </a:lnTo>
                  <a:lnTo>
                    <a:pt x="83977" y="52503"/>
                  </a:lnTo>
                  <a:lnTo>
                    <a:pt x="87443" y="54185"/>
                  </a:lnTo>
                  <a:lnTo>
                    <a:pt x="87247" y="55304"/>
                  </a:lnTo>
                  <a:lnTo>
                    <a:pt x="85174" y="55359"/>
                  </a:lnTo>
                  <a:lnTo>
                    <a:pt x="82788" y="54881"/>
                  </a:lnTo>
                  <a:lnTo>
                    <a:pt x="80574" y="55046"/>
                  </a:lnTo>
                  <a:lnTo>
                    <a:pt x="77937" y="54561"/>
                  </a:lnTo>
                  <a:lnTo>
                    <a:pt x="77327" y="52659"/>
                  </a:lnTo>
                  <a:lnTo>
                    <a:pt x="79009" y="53575"/>
                  </a:lnTo>
                  <a:lnTo>
                    <a:pt x="79877" y="53348"/>
                  </a:lnTo>
                  <a:lnTo>
                    <a:pt x="80034" y="53105"/>
                  </a:lnTo>
                  <a:lnTo>
                    <a:pt x="78845" y="51822"/>
                  </a:lnTo>
                  <a:lnTo>
                    <a:pt x="77170" y="51564"/>
                  </a:lnTo>
                  <a:lnTo>
                    <a:pt x="77288" y="50555"/>
                  </a:lnTo>
                  <a:lnTo>
                    <a:pt x="78039" y="50156"/>
                  </a:lnTo>
                  <a:lnTo>
                    <a:pt x="78500" y="49663"/>
                  </a:lnTo>
                  <a:lnTo>
                    <a:pt x="77538" y="48278"/>
                  </a:lnTo>
                  <a:lnTo>
                    <a:pt x="79424" y="48591"/>
                  </a:lnTo>
                  <a:lnTo>
                    <a:pt x="80613" y="49428"/>
                  </a:lnTo>
                  <a:lnTo>
                    <a:pt x="81395" y="50406"/>
                  </a:lnTo>
                  <a:lnTo>
                    <a:pt x="81583" y="5266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0" name="Freeform: Shape 639">
              <a:extLst>
                <a:ext uri="{FF2B5EF4-FFF2-40B4-BE49-F238E27FC236}">
                  <a16:creationId xmlns:a16="http://schemas.microsoft.com/office/drawing/2014/main" id="{24B00829-D5E0-04F8-E522-230996FA2E4D}"/>
                </a:ext>
              </a:extLst>
            </p:cNvPr>
            <p:cNvSpPr>
              <a:spLocks/>
            </p:cNvSpPr>
            <p:nvPr/>
          </p:nvSpPr>
          <p:spPr>
            <a:xfrm>
              <a:off x="6852160" y="3583726"/>
              <a:ext cx="493642" cy="436774"/>
            </a:xfrm>
            <a:custGeom>
              <a:avLst/>
              <a:gdLst>
                <a:gd name="connsiteX0" fmla="*/ 359354 w 493642"/>
                <a:gd name="connsiteY0" fmla="*/ 10710 h 436774"/>
                <a:gd name="connsiteX1" fmla="*/ 359385 w 493642"/>
                <a:gd name="connsiteY1" fmla="*/ 11759 h 436774"/>
                <a:gd name="connsiteX2" fmla="*/ 360246 w 493642"/>
                <a:gd name="connsiteY2" fmla="*/ 13198 h 436774"/>
                <a:gd name="connsiteX3" fmla="*/ 361137 w 493642"/>
                <a:gd name="connsiteY3" fmla="*/ 13730 h 436774"/>
                <a:gd name="connsiteX4" fmla="*/ 363015 w 493642"/>
                <a:gd name="connsiteY4" fmla="*/ 14466 h 436774"/>
                <a:gd name="connsiteX5" fmla="*/ 364462 w 493642"/>
                <a:gd name="connsiteY5" fmla="*/ 14567 h 436774"/>
                <a:gd name="connsiteX6" fmla="*/ 366434 w 493642"/>
                <a:gd name="connsiteY6" fmla="*/ 14912 h 436774"/>
                <a:gd name="connsiteX7" fmla="*/ 367772 w 493642"/>
                <a:gd name="connsiteY7" fmla="*/ 15741 h 436774"/>
                <a:gd name="connsiteX8" fmla="*/ 367850 w 493642"/>
                <a:gd name="connsiteY8" fmla="*/ 17032 h 436774"/>
                <a:gd name="connsiteX9" fmla="*/ 367513 w 493642"/>
                <a:gd name="connsiteY9" fmla="*/ 18471 h 436774"/>
                <a:gd name="connsiteX10" fmla="*/ 366700 w 493642"/>
                <a:gd name="connsiteY10" fmla="*/ 19794 h 436774"/>
                <a:gd name="connsiteX11" fmla="*/ 366238 w 493642"/>
                <a:gd name="connsiteY11" fmla="*/ 20803 h 436774"/>
                <a:gd name="connsiteX12" fmla="*/ 366669 w 493642"/>
                <a:gd name="connsiteY12" fmla="*/ 21381 h 436774"/>
                <a:gd name="connsiteX13" fmla="*/ 367373 w 493642"/>
                <a:gd name="connsiteY13" fmla="*/ 21835 h 436774"/>
                <a:gd name="connsiteX14" fmla="*/ 368132 w 493642"/>
                <a:gd name="connsiteY14" fmla="*/ 21960 h 436774"/>
                <a:gd name="connsiteX15" fmla="*/ 368648 w 493642"/>
                <a:gd name="connsiteY15" fmla="*/ 21812 h 436774"/>
                <a:gd name="connsiteX16" fmla="*/ 369039 w 493642"/>
                <a:gd name="connsiteY16" fmla="*/ 21014 h 436774"/>
                <a:gd name="connsiteX17" fmla="*/ 369782 w 493642"/>
                <a:gd name="connsiteY17" fmla="*/ 20036 h 436774"/>
                <a:gd name="connsiteX18" fmla="*/ 370197 w 493642"/>
                <a:gd name="connsiteY18" fmla="*/ 19911 h 436774"/>
                <a:gd name="connsiteX19" fmla="*/ 370166 w 493642"/>
                <a:gd name="connsiteY19" fmla="*/ 20466 h 436774"/>
                <a:gd name="connsiteX20" fmla="*/ 370518 w 493642"/>
                <a:gd name="connsiteY20" fmla="*/ 21155 h 436774"/>
                <a:gd name="connsiteX21" fmla="*/ 372935 w 493642"/>
                <a:gd name="connsiteY21" fmla="*/ 22305 h 436774"/>
                <a:gd name="connsiteX22" fmla="*/ 378239 w 493642"/>
                <a:gd name="connsiteY22" fmla="*/ 24448 h 436774"/>
                <a:gd name="connsiteX23" fmla="*/ 380320 w 493642"/>
                <a:gd name="connsiteY23" fmla="*/ 24487 h 436774"/>
                <a:gd name="connsiteX24" fmla="*/ 382003 w 493642"/>
                <a:gd name="connsiteY24" fmla="*/ 24738 h 436774"/>
                <a:gd name="connsiteX25" fmla="*/ 382495 w 493642"/>
                <a:gd name="connsiteY25" fmla="*/ 25637 h 436774"/>
                <a:gd name="connsiteX26" fmla="*/ 385875 w 493642"/>
                <a:gd name="connsiteY26" fmla="*/ 28939 h 436774"/>
                <a:gd name="connsiteX27" fmla="*/ 386681 w 493642"/>
                <a:gd name="connsiteY27" fmla="*/ 28853 h 436774"/>
                <a:gd name="connsiteX28" fmla="*/ 388183 w 493642"/>
                <a:gd name="connsiteY28" fmla="*/ 28931 h 436774"/>
                <a:gd name="connsiteX29" fmla="*/ 389998 w 493642"/>
                <a:gd name="connsiteY29" fmla="*/ 28665 h 436774"/>
                <a:gd name="connsiteX30" fmla="*/ 391313 w 493642"/>
                <a:gd name="connsiteY30" fmla="*/ 28047 h 436774"/>
                <a:gd name="connsiteX31" fmla="*/ 392173 w 493642"/>
                <a:gd name="connsiteY31" fmla="*/ 28149 h 436774"/>
                <a:gd name="connsiteX32" fmla="*/ 393128 w 493642"/>
                <a:gd name="connsiteY32" fmla="*/ 28790 h 436774"/>
                <a:gd name="connsiteX33" fmla="*/ 394238 w 493642"/>
                <a:gd name="connsiteY33" fmla="*/ 29346 h 436774"/>
                <a:gd name="connsiteX34" fmla="*/ 395678 w 493642"/>
                <a:gd name="connsiteY34" fmla="*/ 30433 h 436774"/>
                <a:gd name="connsiteX35" fmla="*/ 396961 w 493642"/>
                <a:gd name="connsiteY35" fmla="*/ 31771 h 436774"/>
                <a:gd name="connsiteX36" fmla="*/ 397845 w 493642"/>
                <a:gd name="connsiteY36" fmla="*/ 32209 h 436774"/>
                <a:gd name="connsiteX37" fmla="*/ 403173 w 493642"/>
                <a:gd name="connsiteY37" fmla="*/ 31310 h 436774"/>
                <a:gd name="connsiteX38" fmla="*/ 404362 w 493642"/>
                <a:gd name="connsiteY38" fmla="*/ 32100 h 436774"/>
                <a:gd name="connsiteX39" fmla="*/ 405621 w 493642"/>
                <a:gd name="connsiteY39" fmla="*/ 32092 h 436774"/>
                <a:gd name="connsiteX40" fmla="*/ 407038 w 493642"/>
                <a:gd name="connsiteY40" fmla="*/ 31888 h 436774"/>
                <a:gd name="connsiteX41" fmla="*/ 410120 w 493642"/>
                <a:gd name="connsiteY41" fmla="*/ 32303 h 436774"/>
                <a:gd name="connsiteX42" fmla="*/ 412624 w 493642"/>
                <a:gd name="connsiteY42" fmla="*/ 32201 h 436774"/>
                <a:gd name="connsiteX43" fmla="*/ 412850 w 493642"/>
                <a:gd name="connsiteY43" fmla="*/ 31873 h 436774"/>
                <a:gd name="connsiteX44" fmla="*/ 413062 w 493642"/>
                <a:gd name="connsiteY44" fmla="*/ 28900 h 436774"/>
                <a:gd name="connsiteX45" fmla="*/ 413461 w 493642"/>
                <a:gd name="connsiteY45" fmla="*/ 27844 h 436774"/>
                <a:gd name="connsiteX46" fmla="*/ 414055 w 493642"/>
                <a:gd name="connsiteY46" fmla="*/ 27562 h 436774"/>
                <a:gd name="connsiteX47" fmla="*/ 415534 w 493642"/>
                <a:gd name="connsiteY47" fmla="*/ 27773 h 436774"/>
                <a:gd name="connsiteX48" fmla="*/ 420924 w 493642"/>
                <a:gd name="connsiteY48" fmla="*/ 29534 h 436774"/>
                <a:gd name="connsiteX49" fmla="*/ 423146 w 493642"/>
                <a:gd name="connsiteY49" fmla="*/ 30637 h 436774"/>
                <a:gd name="connsiteX50" fmla="*/ 425282 w 493642"/>
                <a:gd name="connsiteY50" fmla="*/ 31497 h 436774"/>
                <a:gd name="connsiteX51" fmla="*/ 427144 w 493642"/>
                <a:gd name="connsiteY51" fmla="*/ 31591 h 436774"/>
                <a:gd name="connsiteX52" fmla="*/ 428380 w 493642"/>
                <a:gd name="connsiteY52" fmla="*/ 32170 h 436774"/>
                <a:gd name="connsiteX53" fmla="*/ 430109 w 493642"/>
                <a:gd name="connsiteY53" fmla="*/ 34987 h 436774"/>
                <a:gd name="connsiteX54" fmla="*/ 429812 w 493642"/>
                <a:gd name="connsiteY54" fmla="*/ 36403 h 436774"/>
                <a:gd name="connsiteX55" fmla="*/ 429968 w 493642"/>
                <a:gd name="connsiteY55" fmla="*/ 36927 h 436774"/>
                <a:gd name="connsiteX56" fmla="*/ 430148 w 493642"/>
                <a:gd name="connsiteY56" fmla="*/ 37905 h 436774"/>
                <a:gd name="connsiteX57" fmla="*/ 430101 w 493642"/>
                <a:gd name="connsiteY57" fmla="*/ 38992 h 436774"/>
                <a:gd name="connsiteX58" fmla="*/ 430555 w 493642"/>
                <a:gd name="connsiteY58" fmla="*/ 39704 h 436774"/>
                <a:gd name="connsiteX59" fmla="*/ 431376 w 493642"/>
                <a:gd name="connsiteY59" fmla="*/ 39790 h 436774"/>
                <a:gd name="connsiteX60" fmla="*/ 432425 w 493642"/>
                <a:gd name="connsiteY60" fmla="*/ 39579 h 436774"/>
                <a:gd name="connsiteX61" fmla="*/ 433575 w 493642"/>
                <a:gd name="connsiteY61" fmla="*/ 39156 h 436774"/>
                <a:gd name="connsiteX62" fmla="*/ 435593 w 493642"/>
                <a:gd name="connsiteY62" fmla="*/ 37952 h 436774"/>
                <a:gd name="connsiteX63" fmla="*/ 436196 w 493642"/>
                <a:gd name="connsiteY63" fmla="*/ 37756 h 436774"/>
                <a:gd name="connsiteX64" fmla="*/ 439575 w 493642"/>
                <a:gd name="connsiteY64" fmla="*/ 39125 h 436774"/>
                <a:gd name="connsiteX65" fmla="*/ 441069 w 493642"/>
                <a:gd name="connsiteY65" fmla="*/ 40040 h 436774"/>
                <a:gd name="connsiteX66" fmla="*/ 441586 w 493642"/>
                <a:gd name="connsiteY66" fmla="*/ 41034 h 436774"/>
                <a:gd name="connsiteX67" fmla="*/ 442360 w 493642"/>
                <a:gd name="connsiteY67" fmla="*/ 42051 h 436774"/>
                <a:gd name="connsiteX68" fmla="*/ 443370 w 493642"/>
                <a:gd name="connsiteY68" fmla="*/ 42200 h 436774"/>
                <a:gd name="connsiteX69" fmla="*/ 444809 w 493642"/>
                <a:gd name="connsiteY69" fmla="*/ 41238 h 436774"/>
                <a:gd name="connsiteX70" fmla="*/ 447055 w 493642"/>
                <a:gd name="connsiteY70" fmla="*/ 40205 h 436774"/>
                <a:gd name="connsiteX71" fmla="*/ 450872 w 493642"/>
                <a:gd name="connsiteY71" fmla="*/ 41112 h 436774"/>
                <a:gd name="connsiteX72" fmla="*/ 455120 w 493642"/>
                <a:gd name="connsiteY72" fmla="*/ 42427 h 436774"/>
                <a:gd name="connsiteX73" fmla="*/ 456959 w 493642"/>
                <a:gd name="connsiteY73" fmla="*/ 42583 h 436774"/>
                <a:gd name="connsiteX74" fmla="*/ 457021 w 493642"/>
                <a:gd name="connsiteY74" fmla="*/ 41942 h 436774"/>
                <a:gd name="connsiteX75" fmla="*/ 457358 w 493642"/>
                <a:gd name="connsiteY75" fmla="*/ 41026 h 436774"/>
                <a:gd name="connsiteX76" fmla="*/ 458054 w 493642"/>
                <a:gd name="connsiteY76" fmla="*/ 40565 h 436774"/>
                <a:gd name="connsiteX77" fmla="*/ 459102 w 493642"/>
                <a:gd name="connsiteY77" fmla="*/ 40432 h 436774"/>
                <a:gd name="connsiteX78" fmla="*/ 460558 w 493642"/>
                <a:gd name="connsiteY78" fmla="*/ 39947 h 436774"/>
                <a:gd name="connsiteX79" fmla="*/ 462216 w 493642"/>
                <a:gd name="connsiteY79" fmla="*/ 39149 h 436774"/>
                <a:gd name="connsiteX80" fmla="*/ 463945 w 493642"/>
                <a:gd name="connsiteY80" fmla="*/ 38820 h 436774"/>
                <a:gd name="connsiteX81" fmla="*/ 465752 w 493642"/>
                <a:gd name="connsiteY81" fmla="*/ 39415 h 436774"/>
                <a:gd name="connsiteX82" fmla="*/ 467935 w 493642"/>
                <a:gd name="connsiteY82" fmla="*/ 39900 h 436774"/>
                <a:gd name="connsiteX83" fmla="*/ 469242 w 493642"/>
                <a:gd name="connsiteY83" fmla="*/ 39892 h 436774"/>
                <a:gd name="connsiteX84" fmla="*/ 469868 w 493642"/>
                <a:gd name="connsiteY84" fmla="*/ 41769 h 436774"/>
                <a:gd name="connsiteX85" fmla="*/ 470924 w 493642"/>
                <a:gd name="connsiteY85" fmla="*/ 42481 h 436774"/>
                <a:gd name="connsiteX86" fmla="*/ 471338 w 493642"/>
                <a:gd name="connsiteY86" fmla="*/ 44109 h 436774"/>
                <a:gd name="connsiteX87" fmla="*/ 469398 w 493642"/>
                <a:gd name="connsiteY87" fmla="*/ 44953 h 436774"/>
                <a:gd name="connsiteX88" fmla="*/ 468256 w 493642"/>
                <a:gd name="connsiteY88" fmla="*/ 45071 h 436774"/>
                <a:gd name="connsiteX89" fmla="*/ 467904 w 493642"/>
                <a:gd name="connsiteY89" fmla="*/ 47848 h 436774"/>
                <a:gd name="connsiteX90" fmla="*/ 468452 w 493642"/>
                <a:gd name="connsiteY90" fmla="*/ 48631 h 436774"/>
                <a:gd name="connsiteX91" fmla="*/ 469539 w 493642"/>
                <a:gd name="connsiteY91" fmla="*/ 49366 h 436774"/>
                <a:gd name="connsiteX92" fmla="*/ 469836 w 493642"/>
                <a:gd name="connsiteY92" fmla="*/ 50219 h 436774"/>
                <a:gd name="connsiteX93" fmla="*/ 470055 w 493642"/>
                <a:gd name="connsiteY93" fmla="*/ 54287 h 436774"/>
                <a:gd name="connsiteX94" fmla="*/ 467833 w 493642"/>
                <a:gd name="connsiteY94" fmla="*/ 56736 h 436774"/>
                <a:gd name="connsiteX95" fmla="*/ 464720 w 493642"/>
                <a:gd name="connsiteY95" fmla="*/ 59482 h 436774"/>
                <a:gd name="connsiteX96" fmla="*/ 449480 w 493642"/>
                <a:gd name="connsiteY96" fmla="*/ 68283 h 436774"/>
                <a:gd name="connsiteX97" fmla="*/ 445850 w 493642"/>
                <a:gd name="connsiteY97" fmla="*/ 72531 h 436774"/>
                <a:gd name="connsiteX98" fmla="*/ 444465 w 493642"/>
                <a:gd name="connsiteY98" fmla="*/ 73509 h 436774"/>
                <a:gd name="connsiteX99" fmla="*/ 433136 w 493642"/>
                <a:gd name="connsiteY99" fmla="*/ 76177 h 436774"/>
                <a:gd name="connsiteX100" fmla="*/ 425219 w 493642"/>
                <a:gd name="connsiteY100" fmla="*/ 79025 h 436774"/>
                <a:gd name="connsiteX101" fmla="*/ 421425 w 493642"/>
                <a:gd name="connsiteY101" fmla="*/ 80057 h 436774"/>
                <a:gd name="connsiteX102" fmla="*/ 416684 w 493642"/>
                <a:gd name="connsiteY102" fmla="*/ 84994 h 436774"/>
                <a:gd name="connsiteX103" fmla="*/ 414439 w 493642"/>
                <a:gd name="connsiteY103" fmla="*/ 86981 h 436774"/>
                <a:gd name="connsiteX104" fmla="*/ 416230 w 493642"/>
                <a:gd name="connsiteY104" fmla="*/ 87529 h 436774"/>
                <a:gd name="connsiteX105" fmla="*/ 418319 w 493642"/>
                <a:gd name="connsiteY105" fmla="*/ 89884 h 436774"/>
                <a:gd name="connsiteX106" fmla="*/ 417615 w 493642"/>
                <a:gd name="connsiteY106" fmla="*/ 90924 h 436774"/>
                <a:gd name="connsiteX107" fmla="*/ 414572 w 493642"/>
                <a:gd name="connsiteY107" fmla="*/ 92536 h 436774"/>
                <a:gd name="connsiteX108" fmla="*/ 413241 w 493642"/>
                <a:gd name="connsiteY108" fmla="*/ 93029 h 436774"/>
                <a:gd name="connsiteX109" fmla="*/ 412522 w 493642"/>
                <a:gd name="connsiteY109" fmla="*/ 92770 h 436774"/>
                <a:gd name="connsiteX110" fmla="*/ 411841 w 493642"/>
                <a:gd name="connsiteY110" fmla="*/ 92989 h 436774"/>
                <a:gd name="connsiteX111" fmla="*/ 406740 w 493642"/>
                <a:gd name="connsiteY111" fmla="*/ 101478 h 436774"/>
                <a:gd name="connsiteX112" fmla="*/ 402234 w 493642"/>
                <a:gd name="connsiteY112" fmla="*/ 107565 h 436774"/>
                <a:gd name="connsiteX113" fmla="*/ 399699 w 493642"/>
                <a:gd name="connsiteY113" fmla="*/ 110209 h 436774"/>
                <a:gd name="connsiteX114" fmla="*/ 397102 w 493642"/>
                <a:gd name="connsiteY114" fmla="*/ 114144 h 436774"/>
                <a:gd name="connsiteX115" fmla="*/ 391571 w 493642"/>
                <a:gd name="connsiteY115" fmla="*/ 124260 h 436774"/>
                <a:gd name="connsiteX116" fmla="*/ 391531 w 493642"/>
                <a:gd name="connsiteY116" fmla="*/ 127170 h 436774"/>
                <a:gd name="connsiteX117" fmla="*/ 394254 w 493642"/>
                <a:gd name="connsiteY117" fmla="*/ 137176 h 436774"/>
                <a:gd name="connsiteX118" fmla="*/ 395819 w 493642"/>
                <a:gd name="connsiteY118" fmla="*/ 139797 h 436774"/>
                <a:gd name="connsiteX119" fmla="*/ 398009 w 493642"/>
                <a:gd name="connsiteY119" fmla="*/ 141996 h 436774"/>
                <a:gd name="connsiteX120" fmla="*/ 402156 w 493642"/>
                <a:gd name="connsiteY120" fmla="*/ 143865 h 436774"/>
                <a:gd name="connsiteX121" fmla="*/ 403181 w 493642"/>
                <a:gd name="connsiteY121" fmla="*/ 145704 h 436774"/>
                <a:gd name="connsiteX122" fmla="*/ 401749 w 493642"/>
                <a:gd name="connsiteY122" fmla="*/ 147456 h 436774"/>
                <a:gd name="connsiteX123" fmla="*/ 397602 w 493642"/>
                <a:gd name="connsiteY123" fmla="*/ 150562 h 436774"/>
                <a:gd name="connsiteX124" fmla="*/ 390389 w 493642"/>
                <a:gd name="connsiteY124" fmla="*/ 154755 h 436774"/>
                <a:gd name="connsiteX125" fmla="*/ 387323 w 493642"/>
                <a:gd name="connsiteY125" fmla="*/ 158057 h 436774"/>
                <a:gd name="connsiteX126" fmla="*/ 386673 w 493642"/>
                <a:gd name="connsiteY126" fmla="*/ 161233 h 436774"/>
                <a:gd name="connsiteX127" fmla="*/ 384561 w 493642"/>
                <a:gd name="connsiteY127" fmla="*/ 162665 h 436774"/>
                <a:gd name="connsiteX128" fmla="*/ 383763 w 493642"/>
                <a:gd name="connsiteY128" fmla="*/ 167101 h 436774"/>
                <a:gd name="connsiteX129" fmla="*/ 382480 w 493642"/>
                <a:gd name="connsiteY129" fmla="*/ 170035 h 436774"/>
                <a:gd name="connsiteX130" fmla="*/ 382237 w 493642"/>
                <a:gd name="connsiteY130" fmla="*/ 171028 h 436774"/>
                <a:gd name="connsiteX131" fmla="*/ 380876 w 493642"/>
                <a:gd name="connsiteY131" fmla="*/ 173250 h 436774"/>
                <a:gd name="connsiteX132" fmla="*/ 380696 w 493642"/>
                <a:gd name="connsiteY132" fmla="*/ 174870 h 436774"/>
                <a:gd name="connsiteX133" fmla="*/ 382926 w 493642"/>
                <a:gd name="connsiteY133" fmla="*/ 177091 h 436774"/>
                <a:gd name="connsiteX134" fmla="*/ 381823 w 493642"/>
                <a:gd name="connsiteY134" fmla="*/ 178054 h 436774"/>
                <a:gd name="connsiteX135" fmla="*/ 380720 w 493642"/>
                <a:gd name="connsiteY135" fmla="*/ 178476 h 436774"/>
                <a:gd name="connsiteX136" fmla="*/ 378177 w 493642"/>
                <a:gd name="connsiteY136" fmla="*/ 178734 h 436774"/>
                <a:gd name="connsiteX137" fmla="*/ 369626 w 493642"/>
                <a:gd name="connsiteY137" fmla="*/ 179016 h 436774"/>
                <a:gd name="connsiteX138" fmla="*/ 362749 w 493642"/>
                <a:gd name="connsiteY138" fmla="*/ 183812 h 436774"/>
                <a:gd name="connsiteX139" fmla="*/ 359315 w 493642"/>
                <a:gd name="connsiteY139" fmla="*/ 188052 h 436774"/>
                <a:gd name="connsiteX140" fmla="*/ 356201 w 493642"/>
                <a:gd name="connsiteY140" fmla="*/ 195915 h 436774"/>
                <a:gd name="connsiteX141" fmla="*/ 352422 w 493642"/>
                <a:gd name="connsiteY141" fmla="*/ 200538 h 436774"/>
                <a:gd name="connsiteX142" fmla="*/ 350756 w 493642"/>
                <a:gd name="connsiteY142" fmla="*/ 201391 h 436774"/>
                <a:gd name="connsiteX143" fmla="*/ 348166 w 493642"/>
                <a:gd name="connsiteY143" fmla="*/ 199365 h 436774"/>
                <a:gd name="connsiteX144" fmla="*/ 344927 w 493642"/>
                <a:gd name="connsiteY144" fmla="*/ 199052 h 436774"/>
                <a:gd name="connsiteX145" fmla="*/ 341790 w 493642"/>
                <a:gd name="connsiteY145" fmla="*/ 199725 h 436774"/>
                <a:gd name="connsiteX146" fmla="*/ 340147 w 493642"/>
                <a:gd name="connsiteY146" fmla="*/ 201336 h 436774"/>
                <a:gd name="connsiteX147" fmla="*/ 337581 w 493642"/>
                <a:gd name="connsiteY147" fmla="*/ 202236 h 436774"/>
                <a:gd name="connsiteX148" fmla="*/ 335070 w 493642"/>
                <a:gd name="connsiteY148" fmla="*/ 201461 h 436774"/>
                <a:gd name="connsiteX149" fmla="*/ 329640 w 493642"/>
                <a:gd name="connsiteY149" fmla="*/ 201039 h 436774"/>
                <a:gd name="connsiteX150" fmla="*/ 327223 w 493642"/>
                <a:gd name="connsiteY150" fmla="*/ 201117 h 436774"/>
                <a:gd name="connsiteX151" fmla="*/ 323444 w 493642"/>
                <a:gd name="connsiteY151" fmla="*/ 202424 h 436774"/>
                <a:gd name="connsiteX152" fmla="*/ 320205 w 493642"/>
                <a:gd name="connsiteY152" fmla="*/ 201555 h 436774"/>
                <a:gd name="connsiteX153" fmla="*/ 314737 w 493642"/>
                <a:gd name="connsiteY153" fmla="*/ 201109 h 436774"/>
                <a:gd name="connsiteX154" fmla="*/ 302900 w 493642"/>
                <a:gd name="connsiteY154" fmla="*/ 202150 h 436774"/>
                <a:gd name="connsiteX155" fmla="*/ 301406 w 493642"/>
                <a:gd name="connsiteY155" fmla="*/ 202635 h 436774"/>
                <a:gd name="connsiteX156" fmla="*/ 299927 w 493642"/>
                <a:gd name="connsiteY156" fmla="*/ 204575 h 436774"/>
                <a:gd name="connsiteX157" fmla="*/ 296156 w 493642"/>
                <a:gd name="connsiteY157" fmla="*/ 207916 h 436774"/>
                <a:gd name="connsiteX158" fmla="*/ 290421 w 493642"/>
                <a:gd name="connsiteY158" fmla="*/ 208033 h 436774"/>
                <a:gd name="connsiteX159" fmla="*/ 285234 w 493642"/>
                <a:gd name="connsiteY159" fmla="*/ 210161 h 436774"/>
                <a:gd name="connsiteX160" fmla="*/ 283936 w 493642"/>
                <a:gd name="connsiteY160" fmla="*/ 211522 h 436774"/>
                <a:gd name="connsiteX161" fmla="*/ 281761 w 493642"/>
                <a:gd name="connsiteY161" fmla="*/ 215270 h 436774"/>
                <a:gd name="connsiteX162" fmla="*/ 281080 w 493642"/>
                <a:gd name="connsiteY162" fmla="*/ 218000 h 436774"/>
                <a:gd name="connsiteX163" fmla="*/ 280627 w 493642"/>
                <a:gd name="connsiteY163" fmla="*/ 218024 h 436774"/>
                <a:gd name="connsiteX164" fmla="*/ 280063 w 493642"/>
                <a:gd name="connsiteY164" fmla="*/ 217351 h 436774"/>
                <a:gd name="connsiteX165" fmla="*/ 279265 w 493642"/>
                <a:gd name="connsiteY165" fmla="*/ 217570 h 436774"/>
                <a:gd name="connsiteX166" fmla="*/ 278851 w 493642"/>
                <a:gd name="connsiteY166" fmla="*/ 219651 h 436774"/>
                <a:gd name="connsiteX167" fmla="*/ 276902 w 493642"/>
                <a:gd name="connsiteY167" fmla="*/ 220598 h 436774"/>
                <a:gd name="connsiteX168" fmla="*/ 275275 w 493642"/>
                <a:gd name="connsiteY168" fmla="*/ 220942 h 436774"/>
                <a:gd name="connsiteX169" fmla="*/ 271262 w 493642"/>
                <a:gd name="connsiteY169" fmla="*/ 219260 h 436774"/>
                <a:gd name="connsiteX170" fmla="*/ 267913 w 493642"/>
                <a:gd name="connsiteY170" fmla="*/ 216733 h 436774"/>
                <a:gd name="connsiteX171" fmla="*/ 266161 w 493642"/>
                <a:gd name="connsiteY171" fmla="*/ 216553 h 436774"/>
                <a:gd name="connsiteX172" fmla="*/ 263313 w 493642"/>
                <a:gd name="connsiteY172" fmla="*/ 212610 h 436774"/>
                <a:gd name="connsiteX173" fmla="*/ 262085 w 493642"/>
                <a:gd name="connsiteY173" fmla="*/ 210098 h 436774"/>
                <a:gd name="connsiteX174" fmla="*/ 261216 w 493642"/>
                <a:gd name="connsiteY174" fmla="*/ 207376 h 436774"/>
                <a:gd name="connsiteX175" fmla="*/ 261396 w 493642"/>
                <a:gd name="connsiteY175" fmla="*/ 206335 h 436774"/>
                <a:gd name="connsiteX176" fmla="*/ 261154 w 493642"/>
                <a:gd name="connsiteY176" fmla="*/ 205467 h 436774"/>
                <a:gd name="connsiteX177" fmla="*/ 258627 w 493642"/>
                <a:gd name="connsiteY177" fmla="*/ 204364 h 436774"/>
                <a:gd name="connsiteX178" fmla="*/ 258009 w 493642"/>
                <a:gd name="connsiteY178" fmla="*/ 201860 h 436774"/>
                <a:gd name="connsiteX179" fmla="*/ 259855 w 493642"/>
                <a:gd name="connsiteY179" fmla="*/ 198598 h 436774"/>
                <a:gd name="connsiteX180" fmla="*/ 261365 w 493642"/>
                <a:gd name="connsiteY180" fmla="*/ 197213 h 436774"/>
                <a:gd name="connsiteX181" fmla="*/ 262304 w 493642"/>
                <a:gd name="connsiteY181" fmla="*/ 196814 h 436774"/>
                <a:gd name="connsiteX182" fmla="*/ 260020 w 493642"/>
                <a:gd name="connsiteY182" fmla="*/ 196955 h 436774"/>
                <a:gd name="connsiteX183" fmla="*/ 258369 w 493642"/>
                <a:gd name="connsiteY183" fmla="*/ 199052 h 436774"/>
                <a:gd name="connsiteX184" fmla="*/ 256257 w 493642"/>
                <a:gd name="connsiteY184" fmla="*/ 195688 h 436774"/>
                <a:gd name="connsiteX185" fmla="*/ 247643 w 493642"/>
                <a:gd name="connsiteY185" fmla="*/ 189124 h 436774"/>
                <a:gd name="connsiteX186" fmla="*/ 248198 w 493642"/>
                <a:gd name="connsiteY186" fmla="*/ 187614 h 436774"/>
                <a:gd name="connsiteX187" fmla="*/ 248104 w 493642"/>
                <a:gd name="connsiteY187" fmla="*/ 186800 h 436774"/>
                <a:gd name="connsiteX188" fmla="*/ 246657 w 493642"/>
                <a:gd name="connsiteY188" fmla="*/ 188561 h 436774"/>
                <a:gd name="connsiteX189" fmla="*/ 245671 w 493642"/>
                <a:gd name="connsiteY189" fmla="*/ 189014 h 436774"/>
                <a:gd name="connsiteX190" fmla="*/ 241267 w 493642"/>
                <a:gd name="connsiteY190" fmla="*/ 188733 h 436774"/>
                <a:gd name="connsiteX191" fmla="*/ 236197 w 493642"/>
                <a:gd name="connsiteY191" fmla="*/ 189539 h 436774"/>
                <a:gd name="connsiteX192" fmla="*/ 234859 w 493642"/>
                <a:gd name="connsiteY192" fmla="*/ 182701 h 436774"/>
                <a:gd name="connsiteX193" fmla="*/ 234226 w 493642"/>
                <a:gd name="connsiteY193" fmla="*/ 180072 h 436774"/>
                <a:gd name="connsiteX194" fmla="*/ 234061 w 493642"/>
                <a:gd name="connsiteY194" fmla="*/ 178367 h 436774"/>
                <a:gd name="connsiteX195" fmla="*/ 235368 w 493642"/>
                <a:gd name="connsiteY195" fmla="*/ 174424 h 436774"/>
                <a:gd name="connsiteX196" fmla="*/ 236800 w 493642"/>
                <a:gd name="connsiteY196" fmla="*/ 172812 h 436774"/>
                <a:gd name="connsiteX197" fmla="*/ 238701 w 493642"/>
                <a:gd name="connsiteY197" fmla="*/ 169487 h 436774"/>
                <a:gd name="connsiteX198" fmla="*/ 241048 w 493642"/>
                <a:gd name="connsiteY198" fmla="*/ 166718 h 436774"/>
                <a:gd name="connsiteX199" fmla="*/ 243528 w 493642"/>
                <a:gd name="connsiteY199" fmla="*/ 166060 h 436774"/>
                <a:gd name="connsiteX200" fmla="*/ 244623 w 493642"/>
                <a:gd name="connsiteY200" fmla="*/ 165654 h 436774"/>
                <a:gd name="connsiteX201" fmla="*/ 245538 w 493642"/>
                <a:gd name="connsiteY201" fmla="*/ 163510 h 436774"/>
                <a:gd name="connsiteX202" fmla="*/ 246055 w 493642"/>
                <a:gd name="connsiteY202" fmla="*/ 161679 h 436774"/>
                <a:gd name="connsiteX203" fmla="*/ 245679 w 493642"/>
                <a:gd name="connsiteY203" fmla="*/ 161499 h 436774"/>
                <a:gd name="connsiteX204" fmla="*/ 242785 w 493642"/>
                <a:gd name="connsiteY204" fmla="*/ 161875 h 436774"/>
                <a:gd name="connsiteX205" fmla="*/ 237590 w 493642"/>
                <a:gd name="connsiteY205" fmla="*/ 154169 h 436774"/>
                <a:gd name="connsiteX206" fmla="*/ 237754 w 493642"/>
                <a:gd name="connsiteY206" fmla="*/ 152940 h 436774"/>
                <a:gd name="connsiteX207" fmla="*/ 238403 w 493642"/>
                <a:gd name="connsiteY207" fmla="*/ 151118 h 436774"/>
                <a:gd name="connsiteX208" fmla="*/ 238834 w 493642"/>
                <a:gd name="connsiteY208" fmla="*/ 148810 h 436774"/>
                <a:gd name="connsiteX209" fmla="*/ 238943 w 493642"/>
                <a:gd name="connsiteY209" fmla="*/ 146987 h 436774"/>
                <a:gd name="connsiteX210" fmla="*/ 240297 w 493642"/>
                <a:gd name="connsiteY210" fmla="*/ 145414 h 436774"/>
                <a:gd name="connsiteX211" fmla="*/ 242370 w 493642"/>
                <a:gd name="connsiteY211" fmla="*/ 143834 h 436774"/>
                <a:gd name="connsiteX212" fmla="*/ 244115 w 493642"/>
                <a:gd name="connsiteY212" fmla="*/ 141581 h 436774"/>
                <a:gd name="connsiteX213" fmla="*/ 244991 w 493642"/>
                <a:gd name="connsiteY213" fmla="*/ 139382 h 436774"/>
                <a:gd name="connsiteX214" fmla="*/ 245171 w 493642"/>
                <a:gd name="connsiteY214" fmla="*/ 137380 h 436774"/>
                <a:gd name="connsiteX215" fmla="*/ 244185 w 493642"/>
                <a:gd name="connsiteY215" fmla="*/ 135948 h 436774"/>
                <a:gd name="connsiteX216" fmla="*/ 241345 w 493642"/>
                <a:gd name="connsiteY216" fmla="*/ 135158 h 436774"/>
                <a:gd name="connsiteX217" fmla="*/ 238411 w 493642"/>
                <a:gd name="connsiteY217" fmla="*/ 129431 h 436774"/>
                <a:gd name="connsiteX218" fmla="*/ 237762 w 493642"/>
                <a:gd name="connsiteY218" fmla="*/ 125840 h 436774"/>
                <a:gd name="connsiteX219" fmla="*/ 237160 w 493642"/>
                <a:gd name="connsiteY219" fmla="*/ 125465 h 436774"/>
                <a:gd name="connsiteX220" fmla="*/ 235352 w 493642"/>
                <a:gd name="connsiteY220" fmla="*/ 123829 h 436774"/>
                <a:gd name="connsiteX221" fmla="*/ 233616 w 493642"/>
                <a:gd name="connsiteY221" fmla="*/ 120747 h 436774"/>
                <a:gd name="connsiteX222" fmla="*/ 233365 w 493642"/>
                <a:gd name="connsiteY222" fmla="*/ 120262 h 436774"/>
                <a:gd name="connsiteX223" fmla="*/ 235157 w 493642"/>
                <a:gd name="connsiteY223" fmla="*/ 119722 h 436774"/>
                <a:gd name="connsiteX224" fmla="*/ 242542 w 493642"/>
                <a:gd name="connsiteY224" fmla="*/ 119699 h 436774"/>
                <a:gd name="connsiteX225" fmla="*/ 244083 w 493642"/>
                <a:gd name="connsiteY225" fmla="*/ 119018 h 436774"/>
                <a:gd name="connsiteX226" fmla="*/ 244318 w 493642"/>
                <a:gd name="connsiteY226" fmla="*/ 118783 h 436774"/>
                <a:gd name="connsiteX227" fmla="*/ 245664 w 493642"/>
                <a:gd name="connsiteY227" fmla="*/ 116381 h 436774"/>
                <a:gd name="connsiteX228" fmla="*/ 247072 w 493642"/>
                <a:gd name="connsiteY228" fmla="*/ 112431 h 436774"/>
                <a:gd name="connsiteX229" fmla="*/ 247400 w 493642"/>
                <a:gd name="connsiteY229" fmla="*/ 110013 h 436774"/>
                <a:gd name="connsiteX230" fmla="*/ 246954 w 493642"/>
                <a:gd name="connsiteY230" fmla="*/ 109012 h 436774"/>
                <a:gd name="connsiteX231" fmla="*/ 244506 w 493642"/>
                <a:gd name="connsiteY231" fmla="*/ 106563 h 436774"/>
                <a:gd name="connsiteX232" fmla="*/ 244396 w 493642"/>
                <a:gd name="connsiteY232" fmla="*/ 105843 h 436774"/>
                <a:gd name="connsiteX233" fmla="*/ 244787 w 493642"/>
                <a:gd name="connsiteY233" fmla="*/ 104685 h 436774"/>
                <a:gd name="connsiteX234" fmla="*/ 246243 w 493642"/>
                <a:gd name="connsiteY234" fmla="*/ 103449 h 436774"/>
                <a:gd name="connsiteX235" fmla="*/ 248206 w 493642"/>
                <a:gd name="connsiteY235" fmla="*/ 102041 h 436774"/>
                <a:gd name="connsiteX236" fmla="*/ 249278 w 493642"/>
                <a:gd name="connsiteY236" fmla="*/ 100828 h 436774"/>
                <a:gd name="connsiteX237" fmla="*/ 249020 w 493642"/>
                <a:gd name="connsiteY237" fmla="*/ 99874 h 436774"/>
                <a:gd name="connsiteX238" fmla="*/ 248449 w 493642"/>
                <a:gd name="connsiteY238" fmla="*/ 98880 h 436774"/>
                <a:gd name="connsiteX239" fmla="*/ 248355 w 493642"/>
                <a:gd name="connsiteY239" fmla="*/ 97950 h 436774"/>
                <a:gd name="connsiteX240" fmla="*/ 248715 w 493642"/>
                <a:gd name="connsiteY240" fmla="*/ 96807 h 436774"/>
                <a:gd name="connsiteX241" fmla="*/ 248848 w 493642"/>
                <a:gd name="connsiteY241" fmla="*/ 92896 h 436774"/>
                <a:gd name="connsiteX242" fmla="*/ 249098 w 493642"/>
                <a:gd name="connsiteY242" fmla="*/ 91894 h 436774"/>
                <a:gd name="connsiteX243" fmla="*/ 248715 w 493642"/>
                <a:gd name="connsiteY243" fmla="*/ 88327 h 436774"/>
                <a:gd name="connsiteX244" fmla="*/ 248237 w 493642"/>
                <a:gd name="connsiteY244" fmla="*/ 85409 h 436774"/>
                <a:gd name="connsiteX245" fmla="*/ 246681 w 493642"/>
                <a:gd name="connsiteY245" fmla="*/ 81622 h 436774"/>
                <a:gd name="connsiteX246" fmla="*/ 246962 w 493642"/>
                <a:gd name="connsiteY246" fmla="*/ 80785 h 436774"/>
                <a:gd name="connsiteX247" fmla="*/ 247682 w 493642"/>
                <a:gd name="connsiteY247" fmla="*/ 80081 h 436774"/>
                <a:gd name="connsiteX248" fmla="*/ 250037 w 493642"/>
                <a:gd name="connsiteY248" fmla="*/ 78767 h 436774"/>
                <a:gd name="connsiteX249" fmla="*/ 251914 w 493642"/>
                <a:gd name="connsiteY249" fmla="*/ 75668 h 436774"/>
                <a:gd name="connsiteX250" fmla="*/ 254645 w 493642"/>
                <a:gd name="connsiteY250" fmla="*/ 73071 h 436774"/>
                <a:gd name="connsiteX251" fmla="*/ 258220 w 493642"/>
                <a:gd name="connsiteY251" fmla="*/ 70982 h 436774"/>
                <a:gd name="connsiteX252" fmla="*/ 260724 w 493642"/>
                <a:gd name="connsiteY252" fmla="*/ 68658 h 436774"/>
                <a:gd name="connsiteX253" fmla="*/ 261709 w 493642"/>
                <a:gd name="connsiteY253" fmla="*/ 66875 h 436774"/>
                <a:gd name="connsiteX254" fmla="*/ 262406 w 493642"/>
                <a:gd name="connsiteY254" fmla="*/ 66405 h 436774"/>
                <a:gd name="connsiteX255" fmla="*/ 262202 w 493642"/>
                <a:gd name="connsiteY255" fmla="*/ 65576 h 436774"/>
                <a:gd name="connsiteX256" fmla="*/ 261733 w 493642"/>
                <a:gd name="connsiteY256" fmla="*/ 64371 h 436774"/>
                <a:gd name="connsiteX257" fmla="*/ 260309 w 493642"/>
                <a:gd name="connsiteY257" fmla="*/ 63190 h 436774"/>
                <a:gd name="connsiteX258" fmla="*/ 258471 w 493642"/>
                <a:gd name="connsiteY258" fmla="*/ 62517 h 436774"/>
                <a:gd name="connsiteX259" fmla="*/ 256429 w 493642"/>
                <a:gd name="connsiteY259" fmla="*/ 62549 h 436774"/>
                <a:gd name="connsiteX260" fmla="*/ 255161 w 493642"/>
                <a:gd name="connsiteY260" fmla="*/ 62306 h 436774"/>
                <a:gd name="connsiteX261" fmla="*/ 254794 w 493642"/>
                <a:gd name="connsiteY261" fmla="*/ 61383 h 436774"/>
                <a:gd name="connsiteX262" fmla="*/ 254934 w 493642"/>
                <a:gd name="connsiteY262" fmla="*/ 58879 h 436774"/>
                <a:gd name="connsiteX263" fmla="*/ 254825 w 493642"/>
                <a:gd name="connsiteY263" fmla="*/ 56399 h 436774"/>
                <a:gd name="connsiteX264" fmla="*/ 254434 w 493642"/>
                <a:gd name="connsiteY264" fmla="*/ 55257 h 436774"/>
                <a:gd name="connsiteX265" fmla="*/ 253487 w 493642"/>
                <a:gd name="connsiteY265" fmla="*/ 54396 h 436774"/>
                <a:gd name="connsiteX266" fmla="*/ 251617 w 493642"/>
                <a:gd name="connsiteY266" fmla="*/ 54623 h 436774"/>
                <a:gd name="connsiteX267" fmla="*/ 249998 w 493642"/>
                <a:gd name="connsiteY267" fmla="*/ 53919 h 436774"/>
                <a:gd name="connsiteX268" fmla="*/ 248770 w 493642"/>
                <a:gd name="connsiteY268" fmla="*/ 53755 h 436774"/>
                <a:gd name="connsiteX269" fmla="*/ 248058 w 493642"/>
                <a:gd name="connsiteY269" fmla="*/ 54310 h 436774"/>
                <a:gd name="connsiteX270" fmla="*/ 244435 w 493642"/>
                <a:gd name="connsiteY270" fmla="*/ 54146 h 436774"/>
                <a:gd name="connsiteX271" fmla="*/ 242925 w 493642"/>
                <a:gd name="connsiteY271" fmla="*/ 53747 h 436774"/>
                <a:gd name="connsiteX272" fmla="*/ 241869 w 493642"/>
                <a:gd name="connsiteY272" fmla="*/ 53254 h 436774"/>
                <a:gd name="connsiteX273" fmla="*/ 241196 w 493642"/>
                <a:gd name="connsiteY273" fmla="*/ 53528 h 436774"/>
                <a:gd name="connsiteX274" fmla="*/ 240813 w 493642"/>
                <a:gd name="connsiteY274" fmla="*/ 54013 h 436774"/>
                <a:gd name="connsiteX275" fmla="*/ 240750 w 493642"/>
                <a:gd name="connsiteY275" fmla="*/ 54772 h 436774"/>
                <a:gd name="connsiteX276" fmla="*/ 240500 w 493642"/>
                <a:gd name="connsiteY276" fmla="*/ 55773 h 436774"/>
                <a:gd name="connsiteX277" fmla="*/ 239201 w 493642"/>
                <a:gd name="connsiteY277" fmla="*/ 56681 h 436774"/>
                <a:gd name="connsiteX278" fmla="*/ 236236 w 493642"/>
                <a:gd name="connsiteY278" fmla="*/ 57581 h 436774"/>
                <a:gd name="connsiteX279" fmla="*/ 233842 w 493642"/>
                <a:gd name="connsiteY279" fmla="*/ 57510 h 436774"/>
                <a:gd name="connsiteX280" fmla="*/ 231644 w 493642"/>
                <a:gd name="connsiteY280" fmla="*/ 56869 h 436774"/>
                <a:gd name="connsiteX281" fmla="*/ 230940 w 493642"/>
                <a:gd name="connsiteY281" fmla="*/ 56391 h 436774"/>
                <a:gd name="connsiteX282" fmla="*/ 229884 w 493642"/>
                <a:gd name="connsiteY282" fmla="*/ 55969 h 436774"/>
                <a:gd name="connsiteX283" fmla="*/ 225417 w 493642"/>
                <a:gd name="connsiteY283" fmla="*/ 56493 h 436774"/>
                <a:gd name="connsiteX284" fmla="*/ 224877 w 493642"/>
                <a:gd name="connsiteY284" fmla="*/ 56110 h 436774"/>
                <a:gd name="connsiteX285" fmla="*/ 223336 w 493642"/>
                <a:gd name="connsiteY285" fmla="*/ 57041 h 436774"/>
                <a:gd name="connsiteX286" fmla="*/ 221067 w 493642"/>
                <a:gd name="connsiteY286" fmla="*/ 58152 h 436774"/>
                <a:gd name="connsiteX287" fmla="*/ 219792 w 493642"/>
                <a:gd name="connsiteY287" fmla="*/ 58214 h 436774"/>
                <a:gd name="connsiteX288" fmla="*/ 219330 w 493642"/>
                <a:gd name="connsiteY288" fmla="*/ 57980 h 436774"/>
                <a:gd name="connsiteX289" fmla="*/ 219165 w 493642"/>
                <a:gd name="connsiteY289" fmla="*/ 57487 h 436774"/>
                <a:gd name="connsiteX290" fmla="*/ 218211 w 493642"/>
                <a:gd name="connsiteY290" fmla="*/ 55758 h 436774"/>
                <a:gd name="connsiteX291" fmla="*/ 218461 w 493642"/>
                <a:gd name="connsiteY291" fmla="*/ 54842 h 436774"/>
                <a:gd name="connsiteX292" fmla="*/ 220292 w 493642"/>
                <a:gd name="connsiteY292" fmla="*/ 52159 h 436774"/>
                <a:gd name="connsiteX293" fmla="*/ 220089 w 493642"/>
                <a:gd name="connsiteY293" fmla="*/ 51517 h 436774"/>
                <a:gd name="connsiteX294" fmla="*/ 219338 w 493642"/>
                <a:gd name="connsiteY294" fmla="*/ 50649 h 436774"/>
                <a:gd name="connsiteX295" fmla="*/ 218665 w 493642"/>
                <a:gd name="connsiteY295" fmla="*/ 49397 h 436774"/>
                <a:gd name="connsiteX296" fmla="*/ 218469 w 493642"/>
                <a:gd name="connsiteY296" fmla="*/ 48748 h 436774"/>
                <a:gd name="connsiteX297" fmla="*/ 217304 w 493642"/>
                <a:gd name="connsiteY297" fmla="*/ 48638 h 436774"/>
                <a:gd name="connsiteX298" fmla="*/ 216060 w 493642"/>
                <a:gd name="connsiteY298" fmla="*/ 49296 h 436774"/>
                <a:gd name="connsiteX299" fmla="*/ 211327 w 493642"/>
                <a:gd name="connsiteY299" fmla="*/ 50649 h 436774"/>
                <a:gd name="connsiteX300" fmla="*/ 210192 w 493642"/>
                <a:gd name="connsiteY300" fmla="*/ 51142 h 436774"/>
                <a:gd name="connsiteX301" fmla="*/ 208142 w 493642"/>
                <a:gd name="connsiteY301" fmla="*/ 52441 h 436774"/>
                <a:gd name="connsiteX302" fmla="*/ 206069 w 493642"/>
                <a:gd name="connsiteY302" fmla="*/ 54428 h 436774"/>
                <a:gd name="connsiteX303" fmla="*/ 204418 w 493642"/>
                <a:gd name="connsiteY303" fmla="*/ 54842 h 436774"/>
                <a:gd name="connsiteX304" fmla="*/ 203847 w 493642"/>
                <a:gd name="connsiteY304" fmla="*/ 54256 h 436774"/>
                <a:gd name="connsiteX305" fmla="*/ 203652 w 493642"/>
                <a:gd name="connsiteY305" fmla="*/ 49593 h 436774"/>
                <a:gd name="connsiteX306" fmla="*/ 206171 w 493642"/>
                <a:gd name="connsiteY306" fmla="*/ 46487 h 436774"/>
                <a:gd name="connsiteX307" fmla="*/ 207963 w 493642"/>
                <a:gd name="connsiteY307" fmla="*/ 44609 h 436774"/>
                <a:gd name="connsiteX308" fmla="*/ 207125 w 493642"/>
                <a:gd name="connsiteY308" fmla="*/ 44226 h 436774"/>
                <a:gd name="connsiteX309" fmla="*/ 205224 w 493642"/>
                <a:gd name="connsiteY309" fmla="*/ 44281 h 436774"/>
                <a:gd name="connsiteX310" fmla="*/ 205357 w 493642"/>
                <a:gd name="connsiteY310" fmla="*/ 42826 h 436774"/>
                <a:gd name="connsiteX311" fmla="*/ 206249 w 493642"/>
                <a:gd name="connsiteY311" fmla="*/ 42121 h 436774"/>
                <a:gd name="connsiteX312" fmla="*/ 207110 w 493642"/>
                <a:gd name="connsiteY312" fmla="*/ 40533 h 436774"/>
                <a:gd name="connsiteX313" fmla="*/ 206100 w 493642"/>
                <a:gd name="connsiteY313" fmla="*/ 39853 h 436774"/>
                <a:gd name="connsiteX314" fmla="*/ 205310 w 493642"/>
                <a:gd name="connsiteY314" fmla="*/ 38804 h 436774"/>
                <a:gd name="connsiteX315" fmla="*/ 205357 w 493642"/>
                <a:gd name="connsiteY315" fmla="*/ 36066 h 436774"/>
                <a:gd name="connsiteX316" fmla="*/ 205576 w 493642"/>
                <a:gd name="connsiteY316" fmla="*/ 34955 h 436774"/>
                <a:gd name="connsiteX317" fmla="*/ 205318 w 493642"/>
                <a:gd name="connsiteY317" fmla="*/ 33751 h 436774"/>
                <a:gd name="connsiteX318" fmla="*/ 201446 w 493642"/>
                <a:gd name="connsiteY318" fmla="*/ 35378 h 436774"/>
                <a:gd name="connsiteX319" fmla="*/ 200452 w 493642"/>
                <a:gd name="connsiteY319" fmla="*/ 35135 h 436774"/>
                <a:gd name="connsiteX320" fmla="*/ 200413 w 493642"/>
                <a:gd name="connsiteY320" fmla="*/ 33101 h 436774"/>
                <a:gd name="connsiteX321" fmla="*/ 202556 w 493642"/>
                <a:gd name="connsiteY321" fmla="*/ 29995 h 436774"/>
                <a:gd name="connsiteX322" fmla="*/ 202775 w 493642"/>
                <a:gd name="connsiteY322" fmla="*/ 29041 h 436774"/>
                <a:gd name="connsiteX323" fmla="*/ 200264 w 493642"/>
                <a:gd name="connsiteY323" fmla="*/ 28579 h 436774"/>
                <a:gd name="connsiteX324" fmla="*/ 198387 w 493642"/>
                <a:gd name="connsiteY324" fmla="*/ 27054 h 436774"/>
                <a:gd name="connsiteX325" fmla="*/ 197244 w 493642"/>
                <a:gd name="connsiteY325" fmla="*/ 25684 h 436774"/>
                <a:gd name="connsiteX326" fmla="*/ 196024 w 493642"/>
                <a:gd name="connsiteY326" fmla="*/ 23721 h 436774"/>
                <a:gd name="connsiteX327" fmla="*/ 196016 w 493642"/>
                <a:gd name="connsiteY327" fmla="*/ 21953 h 436774"/>
                <a:gd name="connsiteX328" fmla="*/ 197283 w 493642"/>
                <a:gd name="connsiteY328" fmla="*/ 17814 h 436774"/>
                <a:gd name="connsiteX329" fmla="*/ 199091 w 493642"/>
                <a:gd name="connsiteY329" fmla="*/ 16609 h 436774"/>
                <a:gd name="connsiteX330" fmla="*/ 200655 w 493642"/>
                <a:gd name="connsiteY330" fmla="*/ 15866 h 436774"/>
                <a:gd name="connsiteX331" fmla="*/ 203965 w 493642"/>
                <a:gd name="connsiteY331" fmla="*/ 12995 h 436774"/>
                <a:gd name="connsiteX332" fmla="*/ 208526 w 493642"/>
                <a:gd name="connsiteY332" fmla="*/ 13527 h 436774"/>
                <a:gd name="connsiteX333" fmla="*/ 211350 w 493642"/>
                <a:gd name="connsiteY333" fmla="*/ 12909 h 436774"/>
                <a:gd name="connsiteX334" fmla="*/ 213885 w 493642"/>
                <a:gd name="connsiteY334" fmla="*/ 11438 h 436774"/>
                <a:gd name="connsiteX335" fmla="*/ 215340 w 493642"/>
                <a:gd name="connsiteY335" fmla="*/ 11109 h 436774"/>
                <a:gd name="connsiteX336" fmla="*/ 217679 w 493642"/>
                <a:gd name="connsiteY336" fmla="*/ 9826 h 436774"/>
                <a:gd name="connsiteX337" fmla="*/ 217601 w 493642"/>
                <a:gd name="connsiteY337" fmla="*/ 8090 h 436774"/>
                <a:gd name="connsiteX338" fmla="*/ 216795 w 493642"/>
                <a:gd name="connsiteY338" fmla="*/ 6799 h 436774"/>
                <a:gd name="connsiteX339" fmla="*/ 217499 w 493642"/>
                <a:gd name="connsiteY339" fmla="*/ 5586 h 436774"/>
                <a:gd name="connsiteX340" fmla="*/ 220120 w 493642"/>
                <a:gd name="connsiteY340" fmla="*/ 4100 h 436774"/>
                <a:gd name="connsiteX341" fmla="*/ 223030 w 493642"/>
                <a:gd name="connsiteY341" fmla="*/ 2128 h 436774"/>
                <a:gd name="connsiteX342" fmla="*/ 226371 w 493642"/>
                <a:gd name="connsiteY342" fmla="*/ 1745 h 436774"/>
                <a:gd name="connsiteX343" fmla="*/ 229766 w 493642"/>
                <a:gd name="connsiteY343" fmla="*/ 0 h 436774"/>
                <a:gd name="connsiteX344" fmla="*/ 232043 w 493642"/>
                <a:gd name="connsiteY344" fmla="*/ 1127 h 436774"/>
                <a:gd name="connsiteX345" fmla="*/ 234038 w 493642"/>
                <a:gd name="connsiteY345" fmla="*/ 743 h 436774"/>
                <a:gd name="connsiteX346" fmla="*/ 236330 w 493642"/>
                <a:gd name="connsiteY346" fmla="*/ 2081 h 436774"/>
                <a:gd name="connsiteX347" fmla="*/ 239342 w 493642"/>
                <a:gd name="connsiteY347" fmla="*/ 5140 h 436774"/>
                <a:gd name="connsiteX348" fmla="*/ 243755 w 493642"/>
                <a:gd name="connsiteY348" fmla="*/ 6368 h 436774"/>
                <a:gd name="connsiteX349" fmla="*/ 247275 w 493642"/>
                <a:gd name="connsiteY349" fmla="*/ 5406 h 436774"/>
                <a:gd name="connsiteX350" fmla="*/ 253495 w 493642"/>
                <a:gd name="connsiteY350" fmla="*/ 5203 h 436774"/>
                <a:gd name="connsiteX351" fmla="*/ 256601 w 493642"/>
                <a:gd name="connsiteY351" fmla="*/ 5609 h 436774"/>
                <a:gd name="connsiteX352" fmla="*/ 262124 w 493642"/>
                <a:gd name="connsiteY352" fmla="*/ 4851 h 436774"/>
                <a:gd name="connsiteX353" fmla="*/ 265285 w 493642"/>
                <a:gd name="connsiteY353" fmla="*/ 5125 h 436774"/>
                <a:gd name="connsiteX354" fmla="*/ 270409 w 493642"/>
                <a:gd name="connsiteY354" fmla="*/ 3607 h 436774"/>
                <a:gd name="connsiteX355" fmla="*/ 274376 w 493642"/>
                <a:gd name="connsiteY355" fmla="*/ 5500 h 436774"/>
                <a:gd name="connsiteX356" fmla="*/ 282066 w 493642"/>
                <a:gd name="connsiteY356" fmla="*/ 6384 h 436774"/>
                <a:gd name="connsiteX357" fmla="*/ 286682 w 493642"/>
                <a:gd name="connsiteY357" fmla="*/ 7933 h 436774"/>
                <a:gd name="connsiteX358" fmla="*/ 299465 w 493642"/>
                <a:gd name="connsiteY358" fmla="*/ 10530 h 436774"/>
                <a:gd name="connsiteX359" fmla="*/ 304081 w 493642"/>
                <a:gd name="connsiteY359" fmla="*/ 10562 h 436774"/>
                <a:gd name="connsiteX360" fmla="*/ 310614 w 493642"/>
                <a:gd name="connsiteY360" fmla="*/ 9099 h 436774"/>
                <a:gd name="connsiteX361" fmla="*/ 313383 w 493642"/>
                <a:gd name="connsiteY361" fmla="*/ 8003 h 436774"/>
                <a:gd name="connsiteX362" fmla="*/ 315918 w 493642"/>
                <a:gd name="connsiteY362" fmla="*/ 8653 h 436774"/>
                <a:gd name="connsiteX363" fmla="*/ 319634 w 493642"/>
                <a:gd name="connsiteY363" fmla="*/ 7393 h 436774"/>
                <a:gd name="connsiteX364" fmla="*/ 321418 w 493642"/>
                <a:gd name="connsiteY364" fmla="*/ 7652 h 436774"/>
                <a:gd name="connsiteX365" fmla="*/ 323741 w 493642"/>
                <a:gd name="connsiteY365" fmla="*/ 9443 h 436774"/>
                <a:gd name="connsiteX366" fmla="*/ 331917 w 493642"/>
                <a:gd name="connsiteY366" fmla="*/ 11860 h 436774"/>
                <a:gd name="connsiteX367" fmla="*/ 334060 w 493642"/>
                <a:gd name="connsiteY367" fmla="*/ 9811 h 436774"/>
                <a:gd name="connsiteX368" fmla="*/ 335657 w 493642"/>
                <a:gd name="connsiteY368" fmla="*/ 9365 h 436774"/>
                <a:gd name="connsiteX369" fmla="*/ 341540 w 493642"/>
                <a:gd name="connsiteY369" fmla="*/ 10617 h 436774"/>
                <a:gd name="connsiteX370" fmla="*/ 347470 w 493642"/>
                <a:gd name="connsiteY370" fmla="*/ 13167 h 436774"/>
                <a:gd name="connsiteX371" fmla="*/ 350552 w 493642"/>
                <a:gd name="connsiteY371" fmla="*/ 13347 h 436774"/>
                <a:gd name="connsiteX372" fmla="*/ 355059 w 493642"/>
                <a:gd name="connsiteY372" fmla="*/ 12651 h 436774"/>
                <a:gd name="connsiteX373" fmla="*/ 358634 w 493642"/>
                <a:gd name="connsiteY373" fmla="*/ 10976 h 436774"/>
                <a:gd name="connsiteX374" fmla="*/ 359354 w 493642"/>
                <a:gd name="connsiteY374" fmla="*/ 10710 h 436774"/>
                <a:gd name="connsiteX375" fmla="*/ 493017 w 493642"/>
                <a:gd name="connsiteY375" fmla="*/ 115091 h 436774"/>
                <a:gd name="connsiteX376" fmla="*/ 492618 w 493642"/>
                <a:gd name="connsiteY376" fmla="*/ 115419 h 436774"/>
                <a:gd name="connsiteX377" fmla="*/ 485867 w 493642"/>
                <a:gd name="connsiteY377" fmla="*/ 112125 h 436774"/>
                <a:gd name="connsiteX378" fmla="*/ 483660 w 493642"/>
                <a:gd name="connsiteY378" fmla="*/ 111758 h 436774"/>
                <a:gd name="connsiteX379" fmla="*/ 483120 w 493642"/>
                <a:gd name="connsiteY379" fmla="*/ 111257 h 436774"/>
                <a:gd name="connsiteX380" fmla="*/ 483183 w 493642"/>
                <a:gd name="connsiteY380" fmla="*/ 109544 h 436774"/>
                <a:gd name="connsiteX381" fmla="*/ 483355 w 493642"/>
                <a:gd name="connsiteY381" fmla="*/ 108785 h 436774"/>
                <a:gd name="connsiteX382" fmla="*/ 487877 w 493642"/>
                <a:gd name="connsiteY382" fmla="*/ 108441 h 436774"/>
                <a:gd name="connsiteX383" fmla="*/ 491531 w 493642"/>
                <a:gd name="connsiteY383" fmla="*/ 109661 h 436774"/>
                <a:gd name="connsiteX384" fmla="*/ 493494 w 493642"/>
                <a:gd name="connsiteY384" fmla="*/ 112947 h 436774"/>
                <a:gd name="connsiteX385" fmla="*/ 493643 w 493642"/>
                <a:gd name="connsiteY385" fmla="*/ 113510 h 436774"/>
                <a:gd name="connsiteX386" fmla="*/ 493017 w 493642"/>
                <a:gd name="connsiteY386" fmla="*/ 115091 h 436774"/>
                <a:gd name="connsiteX387" fmla="*/ 467802 w 493642"/>
                <a:gd name="connsiteY387" fmla="*/ 116562 h 436774"/>
                <a:gd name="connsiteX388" fmla="*/ 469907 w 493642"/>
                <a:gd name="connsiteY388" fmla="*/ 117508 h 436774"/>
                <a:gd name="connsiteX389" fmla="*/ 472129 w 493642"/>
                <a:gd name="connsiteY389" fmla="*/ 116655 h 436774"/>
                <a:gd name="connsiteX390" fmla="*/ 473310 w 493642"/>
                <a:gd name="connsiteY390" fmla="*/ 116921 h 436774"/>
                <a:gd name="connsiteX391" fmla="*/ 474475 w 493642"/>
                <a:gd name="connsiteY391" fmla="*/ 117383 h 436774"/>
                <a:gd name="connsiteX392" fmla="*/ 474757 w 493642"/>
                <a:gd name="connsiteY392" fmla="*/ 119182 h 436774"/>
                <a:gd name="connsiteX393" fmla="*/ 473725 w 493642"/>
                <a:gd name="connsiteY393" fmla="*/ 121185 h 436774"/>
                <a:gd name="connsiteX394" fmla="*/ 472277 w 493642"/>
                <a:gd name="connsiteY394" fmla="*/ 123219 h 436774"/>
                <a:gd name="connsiteX395" fmla="*/ 471057 w 493642"/>
                <a:gd name="connsiteY395" fmla="*/ 125449 h 436774"/>
                <a:gd name="connsiteX396" fmla="*/ 469993 w 493642"/>
                <a:gd name="connsiteY396" fmla="*/ 128007 h 436774"/>
                <a:gd name="connsiteX397" fmla="*/ 468013 w 493642"/>
                <a:gd name="connsiteY397" fmla="*/ 129517 h 436774"/>
                <a:gd name="connsiteX398" fmla="*/ 466222 w 493642"/>
                <a:gd name="connsiteY398" fmla="*/ 130425 h 436774"/>
                <a:gd name="connsiteX399" fmla="*/ 462435 w 493642"/>
                <a:gd name="connsiteY399" fmla="*/ 128523 h 436774"/>
                <a:gd name="connsiteX400" fmla="*/ 460229 w 493642"/>
                <a:gd name="connsiteY400" fmla="*/ 128046 h 436774"/>
                <a:gd name="connsiteX401" fmla="*/ 459572 w 493642"/>
                <a:gd name="connsiteY401" fmla="*/ 127334 h 436774"/>
                <a:gd name="connsiteX402" fmla="*/ 459048 w 493642"/>
                <a:gd name="connsiteY402" fmla="*/ 124502 h 436774"/>
                <a:gd name="connsiteX403" fmla="*/ 458054 w 493642"/>
                <a:gd name="connsiteY403" fmla="*/ 123603 h 436774"/>
                <a:gd name="connsiteX404" fmla="*/ 456591 w 493642"/>
                <a:gd name="connsiteY404" fmla="*/ 123204 h 436774"/>
                <a:gd name="connsiteX405" fmla="*/ 455308 w 493642"/>
                <a:gd name="connsiteY405" fmla="*/ 123931 h 436774"/>
                <a:gd name="connsiteX406" fmla="*/ 453634 w 493642"/>
                <a:gd name="connsiteY406" fmla="*/ 125425 h 436774"/>
                <a:gd name="connsiteX407" fmla="*/ 452742 w 493642"/>
                <a:gd name="connsiteY407" fmla="*/ 123931 h 436774"/>
                <a:gd name="connsiteX408" fmla="*/ 451326 w 493642"/>
                <a:gd name="connsiteY408" fmla="*/ 123650 h 436774"/>
                <a:gd name="connsiteX409" fmla="*/ 450794 w 493642"/>
                <a:gd name="connsiteY409" fmla="*/ 122750 h 436774"/>
                <a:gd name="connsiteX410" fmla="*/ 450818 w 493642"/>
                <a:gd name="connsiteY410" fmla="*/ 121592 h 436774"/>
                <a:gd name="connsiteX411" fmla="*/ 459901 w 493642"/>
                <a:gd name="connsiteY411" fmla="*/ 114715 h 436774"/>
                <a:gd name="connsiteX412" fmla="*/ 462529 w 493642"/>
                <a:gd name="connsiteY412" fmla="*/ 113190 h 436774"/>
                <a:gd name="connsiteX413" fmla="*/ 468107 w 493642"/>
                <a:gd name="connsiteY413" fmla="*/ 111414 h 436774"/>
                <a:gd name="connsiteX414" fmla="*/ 468960 w 493642"/>
                <a:gd name="connsiteY414" fmla="*/ 111680 h 436774"/>
                <a:gd name="connsiteX415" fmla="*/ 468233 w 493642"/>
                <a:gd name="connsiteY415" fmla="*/ 112728 h 436774"/>
                <a:gd name="connsiteX416" fmla="*/ 468287 w 493642"/>
                <a:gd name="connsiteY416" fmla="*/ 113205 h 436774"/>
                <a:gd name="connsiteX417" fmla="*/ 468983 w 493642"/>
                <a:gd name="connsiteY417" fmla="*/ 113714 h 436774"/>
                <a:gd name="connsiteX418" fmla="*/ 468819 w 493642"/>
                <a:gd name="connsiteY418" fmla="*/ 114527 h 436774"/>
                <a:gd name="connsiteX419" fmla="*/ 468115 w 493642"/>
                <a:gd name="connsiteY419" fmla="*/ 115231 h 436774"/>
                <a:gd name="connsiteX420" fmla="*/ 467802 w 493642"/>
                <a:gd name="connsiteY420" fmla="*/ 116562 h 436774"/>
                <a:gd name="connsiteX421" fmla="*/ 430469 w 493642"/>
                <a:gd name="connsiteY421" fmla="*/ 141205 h 436774"/>
                <a:gd name="connsiteX422" fmla="*/ 429671 w 493642"/>
                <a:gd name="connsiteY422" fmla="*/ 142934 h 436774"/>
                <a:gd name="connsiteX423" fmla="*/ 426330 w 493642"/>
                <a:gd name="connsiteY423" fmla="*/ 142324 h 436774"/>
                <a:gd name="connsiteX424" fmla="*/ 425595 w 493642"/>
                <a:gd name="connsiteY424" fmla="*/ 141628 h 436774"/>
                <a:gd name="connsiteX425" fmla="*/ 426315 w 493642"/>
                <a:gd name="connsiteY425" fmla="*/ 139672 h 436774"/>
                <a:gd name="connsiteX426" fmla="*/ 427277 w 493642"/>
                <a:gd name="connsiteY426" fmla="*/ 139437 h 436774"/>
                <a:gd name="connsiteX427" fmla="*/ 427339 w 493642"/>
                <a:gd name="connsiteY427" fmla="*/ 138045 h 436774"/>
                <a:gd name="connsiteX428" fmla="*/ 428349 w 493642"/>
                <a:gd name="connsiteY428" fmla="*/ 136644 h 436774"/>
                <a:gd name="connsiteX429" fmla="*/ 433090 w 493642"/>
                <a:gd name="connsiteY429" fmla="*/ 135510 h 436774"/>
                <a:gd name="connsiteX430" fmla="*/ 434161 w 493642"/>
                <a:gd name="connsiteY430" fmla="*/ 136464 h 436774"/>
                <a:gd name="connsiteX431" fmla="*/ 434388 w 493642"/>
                <a:gd name="connsiteY431" fmla="*/ 137833 h 436774"/>
                <a:gd name="connsiteX432" fmla="*/ 431556 w 493642"/>
                <a:gd name="connsiteY432" fmla="*/ 140822 h 436774"/>
                <a:gd name="connsiteX433" fmla="*/ 430469 w 493642"/>
                <a:gd name="connsiteY433" fmla="*/ 141205 h 436774"/>
                <a:gd name="connsiteX434" fmla="*/ 433739 w 493642"/>
                <a:gd name="connsiteY434" fmla="*/ 148129 h 436774"/>
                <a:gd name="connsiteX435" fmla="*/ 433246 w 493642"/>
                <a:gd name="connsiteY435" fmla="*/ 148497 h 436774"/>
                <a:gd name="connsiteX436" fmla="*/ 431791 w 493642"/>
                <a:gd name="connsiteY436" fmla="*/ 148160 h 436774"/>
                <a:gd name="connsiteX437" fmla="*/ 429608 w 493642"/>
                <a:gd name="connsiteY437" fmla="*/ 148160 h 436774"/>
                <a:gd name="connsiteX438" fmla="*/ 429522 w 493642"/>
                <a:gd name="connsiteY438" fmla="*/ 147026 h 436774"/>
                <a:gd name="connsiteX439" fmla="*/ 429858 w 493642"/>
                <a:gd name="connsiteY439" fmla="*/ 146236 h 436774"/>
                <a:gd name="connsiteX440" fmla="*/ 430281 w 493642"/>
                <a:gd name="connsiteY440" fmla="*/ 145430 h 436774"/>
                <a:gd name="connsiteX441" fmla="*/ 431611 w 493642"/>
                <a:gd name="connsiteY441" fmla="*/ 147010 h 436774"/>
                <a:gd name="connsiteX442" fmla="*/ 433715 w 493642"/>
                <a:gd name="connsiteY442" fmla="*/ 147308 h 436774"/>
                <a:gd name="connsiteX443" fmla="*/ 433739 w 493642"/>
                <a:gd name="connsiteY443" fmla="*/ 148129 h 436774"/>
                <a:gd name="connsiteX444" fmla="*/ 97590 w 493642"/>
                <a:gd name="connsiteY444" fmla="*/ 405403 h 436774"/>
                <a:gd name="connsiteX445" fmla="*/ 96095 w 493642"/>
                <a:gd name="connsiteY445" fmla="*/ 407046 h 436774"/>
                <a:gd name="connsiteX446" fmla="*/ 94429 w 493642"/>
                <a:gd name="connsiteY446" fmla="*/ 406451 h 436774"/>
                <a:gd name="connsiteX447" fmla="*/ 95227 w 493642"/>
                <a:gd name="connsiteY447" fmla="*/ 402852 h 436774"/>
                <a:gd name="connsiteX448" fmla="*/ 96001 w 493642"/>
                <a:gd name="connsiteY448" fmla="*/ 401781 h 436774"/>
                <a:gd name="connsiteX449" fmla="*/ 99037 w 493642"/>
                <a:gd name="connsiteY449" fmla="*/ 400208 h 436774"/>
                <a:gd name="connsiteX450" fmla="*/ 101564 w 493642"/>
                <a:gd name="connsiteY450" fmla="*/ 399574 h 436774"/>
                <a:gd name="connsiteX451" fmla="*/ 102307 w 493642"/>
                <a:gd name="connsiteY451" fmla="*/ 397900 h 436774"/>
                <a:gd name="connsiteX452" fmla="*/ 103136 w 493642"/>
                <a:gd name="connsiteY452" fmla="*/ 397251 h 436774"/>
                <a:gd name="connsiteX453" fmla="*/ 104028 w 493642"/>
                <a:gd name="connsiteY453" fmla="*/ 398244 h 436774"/>
                <a:gd name="connsiteX454" fmla="*/ 103355 w 493642"/>
                <a:gd name="connsiteY454" fmla="*/ 399402 h 436774"/>
                <a:gd name="connsiteX455" fmla="*/ 102823 w 493642"/>
                <a:gd name="connsiteY455" fmla="*/ 403017 h 436774"/>
                <a:gd name="connsiteX456" fmla="*/ 101141 w 493642"/>
                <a:gd name="connsiteY456" fmla="*/ 404174 h 436774"/>
                <a:gd name="connsiteX457" fmla="*/ 97590 w 493642"/>
                <a:gd name="connsiteY457" fmla="*/ 405403 h 436774"/>
                <a:gd name="connsiteX458" fmla="*/ 7166 w 493642"/>
                <a:gd name="connsiteY458" fmla="*/ 415816 h 436774"/>
                <a:gd name="connsiteX459" fmla="*/ 6618 w 493642"/>
                <a:gd name="connsiteY459" fmla="*/ 416003 h 436774"/>
                <a:gd name="connsiteX460" fmla="*/ 6118 w 493642"/>
                <a:gd name="connsiteY460" fmla="*/ 414040 h 436774"/>
                <a:gd name="connsiteX461" fmla="*/ 3513 w 493642"/>
                <a:gd name="connsiteY461" fmla="*/ 409221 h 436774"/>
                <a:gd name="connsiteX462" fmla="*/ 5093 w 493642"/>
                <a:gd name="connsiteY462" fmla="*/ 407069 h 436774"/>
                <a:gd name="connsiteX463" fmla="*/ 7972 w 493642"/>
                <a:gd name="connsiteY463" fmla="*/ 407014 h 436774"/>
                <a:gd name="connsiteX464" fmla="*/ 9138 w 493642"/>
                <a:gd name="connsiteY464" fmla="*/ 408516 h 436774"/>
                <a:gd name="connsiteX465" fmla="*/ 9529 w 493642"/>
                <a:gd name="connsiteY465" fmla="*/ 410065 h 436774"/>
                <a:gd name="connsiteX466" fmla="*/ 8981 w 493642"/>
                <a:gd name="connsiteY466" fmla="*/ 410957 h 436774"/>
                <a:gd name="connsiteX467" fmla="*/ 9145 w 493642"/>
                <a:gd name="connsiteY467" fmla="*/ 412765 h 436774"/>
                <a:gd name="connsiteX468" fmla="*/ 8841 w 493642"/>
                <a:gd name="connsiteY468" fmla="*/ 413930 h 436774"/>
                <a:gd name="connsiteX469" fmla="*/ 7166 w 493642"/>
                <a:gd name="connsiteY469" fmla="*/ 415816 h 436774"/>
                <a:gd name="connsiteX470" fmla="*/ 87028 w 493642"/>
                <a:gd name="connsiteY470" fmla="*/ 423850 h 436774"/>
                <a:gd name="connsiteX471" fmla="*/ 84047 w 493642"/>
                <a:gd name="connsiteY471" fmla="*/ 426659 h 436774"/>
                <a:gd name="connsiteX472" fmla="*/ 81066 w 493642"/>
                <a:gd name="connsiteY472" fmla="*/ 426010 h 436774"/>
                <a:gd name="connsiteX473" fmla="*/ 80558 w 493642"/>
                <a:gd name="connsiteY473" fmla="*/ 425548 h 436774"/>
                <a:gd name="connsiteX474" fmla="*/ 83546 w 493642"/>
                <a:gd name="connsiteY474" fmla="*/ 424836 h 436774"/>
                <a:gd name="connsiteX475" fmla="*/ 86261 w 493642"/>
                <a:gd name="connsiteY475" fmla="*/ 422700 h 436774"/>
                <a:gd name="connsiteX476" fmla="*/ 88006 w 493642"/>
                <a:gd name="connsiteY476" fmla="*/ 417967 h 436774"/>
                <a:gd name="connsiteX477" fmla="*/ 90736 w 493642"/>
                <a:gd name="connsiteY477" fmla="*/ 412725 h 436774"/>
                <a:gd name="connsiteX478" fmla="*/ 91284 w 493642"/>
                <a:gd name="connsiteY478" fmla="*/ 410504 h 436774"/>
                <a:gd name="connsiteX479" fmla="*/ 92363 w 493642"/>
                <a:gd name="connsiteY479" fmla="*/ 409635 h 436774"/>
                <a:gd name="connsiteX480" fmla="*/ 93850 w 493642"/>
                <a:gd name="connsiteY480" fmla="*/ 409557 h 436774"/>
                <a:gd name="connsiteX481" fmla="*/ 94491 w 493642"/>
                <a:gd name="connsiteY481" fmla="*/ 409721 h 436774"/>
                <a:gd name="connsiteX482" fmla="*/ 95149 w 493642"/>
                <a:gd name="connsiteY482" fmla="*/ 410887 h 436774"/>
                <a:gd name="connsiteX483" fmla="*/ 95141 w 493642"/>
                <a:gd name="connsiteY483" fmla="*/ 413524 h 436774"/>
                <a:gd name="connsiteX484" fmla="*/ 94366 w 493642"/>
                <a:gd name="connsiteY484" fmla="*/ 417897 h 436774"/>
                <a:gd name="connsiteX485" fmla="*/ 92935 w 493642"/>
                <a:gd name="connsiteY485" fmla="*/ 421761 h 436774"/>
                <a:gd name="connsiteX486" fmla="*/ 87028 w 493642"/>
                <a:gd name="connsiteY486" fmla="*/ 423850 h 436774"/>
                <a:gd name="connsiteX487" fmla="*/ 40095 w 493642"/>
                <a:gd name="connsiteY487" fmla="*/ 418632 h 436774"/>
                <a:gd name="connsiteX488" fmla="*/ 38256 w 493642"/>
                <a:gd name="connsiteY488" fmla="*/ 424296 h 436774"/>
                <a:gd name="connsiteX489" fmla="*/ 36543 w 493642"/>
                <a:gd name="connsiteY489" fmla="*/ 426510 h 436774"/>
                <a:gd name="connsiteX490" fmla="*/ 35526 w 493642"/>
                <a:gd name="connsiteY490" fmla="*/ 427253 h 436774"/>
                <a:gd name="connsiteX491" fmla="*/ 32999 w 493642"/>
                <a:gd name="connsiteY491" fmla="*/ 427872 h 436774"/>
                <a:gd name="connsiteX492" fmla="*/ 29995 w 493642"/>
                <a:gd name="connsiteY492" fmla="*/ 424359 h 436774"/>
                <a:gd name="connsiteX493" fmla="*/ 28430 w 493642"/>
                <a:gd name="connsiteY493" fmla="*/ 420784 h 436774"/>
                <a:gd name="connsiteX494" fmla="*/ 27570 w 493642"/>
                <a:gd name="connsiteY494" fmla="*/ 419633 h 436774"/>
                <a:gd name="connsiteX495" fmla="*/ 28939 w 493642"/>
                <a:gd name="connsiteY495" fmla="*/ 418726 h 436774"/>
                <a:gd name="connsiteX496" fmla="*/ 30934 w 493642"/>
                <a:gd name="connsiteY496" fmla="*/ 418883 h 436774"/>
                <a:gd name="connsiteX497" fmla="*/ 35221 w 493642"/>
                <a:gd name="connsiteY497" fmla="*/ 418124 h 436774"/>
                <a:gd name="connsiteX498" fmla="*/ 36089 w 493642"/>
                <a:gd name="connsiteY498" fmla="*/ 417818 h 436774"/>
                <a:gd name="connsiteX499" fmla="*/ 40447 w 493642"/>
                <a:gd name="connsiteY499" fmla="*/ 414204 h 436774"/>
                <a:gd name="connsiteX500" fmla="*/ 44734 w 493642"/>
                <a:gd name="connsiteY500" fmla="*/ 413758 h 436774"/>
                <a:gd name="connsiteX501" fmla="*/ 44836 w 493642"/>
                <a:gd name="connsiteY501" fmla="*/ 414947 h 436774"/>
                <a:gd name="connsiteX502" fmla="*/ 40095 w 493642"/>
                <a:gd name="connsiteY502" fmla="*/ 418632 h 436774"/>
                <a:gd name="connsiteX503" fmla="*/ 21428 w 493642"/>
                <a:gd name="connsiteY503" fmla="*/ 427496 h 436774"/>
                <a:gd name="connsiteX504" fmla="*/ 20529 w 493642"/>
                <a:gd name="connsiteY504" fmla="*/ 427707 h 436774"/>
                <a:gd name="connsiteX505" fmla="*/ 19465 w 493642"/>
                <a:gd name="connsiteY505" fmla="*/ 427089 h 436774"/>
                <a:gd name="connsiteX506" fmla="*/ 18338 w 493642"/>
                <a:gd name="connsiteY506" fmla="*/ 425126 h 436774"/>
                <a:gd name="connsiteX507" fmla="*/ 19097 w 493642"/>
                <a:gd name="connsiteY507" fmla="*/ 423671 h 436774"/>
                <a:gd name="connsiteX508" fmla="*/ 19793 w 493642"/>
                <a:gd name="connsiteY508" fmla="*/ 423005 h 436774"/>
                <a:gd name="connsiteX509" fmla="*/ 20763 w 493642"/>
                <a:gd name="connsiteY509" fmla="*/ 423107 h 436774"/>
                <a:gd name="connsiteX510" fmla="*/ 22625 w 493642"/>
                <a:gd name="connsiteY510" fmla="*/ 424179 h 436774"/>
                <a:gd name="connsiteX511" fmla="*/ 23196 w 493642"/>
                <a:gd name="connsiteY511" fmla="*/ 425290 h 436774"/>
                <a:gd name="connsiteX512" fmla="*/ 23251 w 493642"/>
                <a:gd name="connsiteY512" fmla="*/ 425978 h 436774"/>
                <a:gd name="connsiteX513" fmla="*/ 21428 w 493642"/>
                <a:gd name="connsiteY513" fmla="*/ 427496 h 436774"/>
                <a:gd name="connsiteX514" fmla="*/ 60600 w 493642"/>
                <a:gd name="connsiteY514" fmla="*/ 424390 h 436774"/>
                <a:gd name="connsiteX515" fmla="*/ 60467 w 493642"/>
                <a:gd name="connsiteY515" fmla="*/ 426299 h 436774"/>
                <a:gd name="connsiteX516" fmla="*/ 60984 w 493642"/>
                <a:gd name="connsiteY516" fmla="*/ 428224 h 436774"/>
                <a:gd name="connsiteX517" fmla="*/ 60851 w 493642"/>
                <a:gd name="connsiteY517" fmla="*/ 431142 h 436774"/>
                <a:gd name="connsiteX518" fmla="*/ 59802 w 493642"/>
                <a:gd name="connsiteY518" fmla="*/ 432722 h 436774"/>
                <a:gd name="connsiteX519" fmla="*/ 57111 w 493642"/>
                <a:gd name="connsiteY519" fmla="*/ 434295 h 436774"/>
                <a:gd name="connsiteX520" fmla="*/ 54991 w 493642"/>
                <a:gd name="connsiteY520" fmla="*/ 434013 h 436774"/>
                <a:gd name="connsiteX521" fmla="*/ 53794 w 493642"/>
                <a:gd name="connsiteY521" fmla="*/ 433379 h 436774"/>
                <a:gd name="connsiteX522" fmla="*/ 51666 w 493642"/>
                <a:gd name="connsiteY522" fmla="*/ 430821 h 436774"/>
                <a:gd name="connsiteX523" fmla="*/ 51619 w 493642"/>
                <a:gd name="connsiteY523" fmla="*/ 428177 h 436774"/>
                <a:gd name="connsiteX524" fmla="*/ 53567 w 493642"/>
                <a:gd name="connsiteY524" fmla="*/ 426456 h 436774"/>
                <a:gd name="connsiteX525" fmla="*/ 54404 w 493642"/>
                <a:gd name="connsiteY525" fmla="*/ 424226 h 436774"/>
                <a:gd name="connsiteX526" fmla="*/ 59458 w 493642"/>
                <a:gd name="connsiteY526" fmla="*/ 424648 h 436774"/>
                <a:gd name="connsiteX527" fmla="*/ 59896 w 493642"/>
                <a:gd name="connsiteY527" fmla="*/ 424218 h 436774"/>
                <a:gd name="connsiteX528" fmla="*/ 60272 w 493642"/>
                <a:gd name="connsiteY528" fmla="*/ 424093 h 436774"/>
                <a:gd name="connsiteX529" fmla="*/ 60600 w 493642"/>
                <a:gd name="connsiteY529" fmla="*/ 424390 h 436774"/>
                <a:gd name="connsiteX530" fmla="*/ 5985 w 493642"/>
                <a:gd name="connsiteY530" fmla="*/ 432746 h 436774"/>
                <a:gd name="connsiteX531" fmla="*/ 3865 w 493642"/>
                <a:gd name="connsiteY531" fmla="*/ 436775 h 436774"/>
                <a:gd name="connsiteX532" fmla="*/ 1189 w 493642"/>
                <a:gd name="connsiteY532" fmla="*/ 435273 h 436774"/>
                <a:gd name="connsiteX533" fmla="*/ 540 w 493642"/>
                <a:gd name="connsiteY533" fmla="*/ 434772 h 436774"/>
                <a:gd name="connsiteX534" fmla="*/ 0 w 493642"/>
                <a:gd name="connsiteY534" fmla="*/ 433943 h 436774"/>
                <a:gd name="connsiteX535" fmla="*/ 2574 w 493642"/>
                <a:gd name="connsiteY535" fmla="*/ 433778 h 436774"/>
                <a:gd name="connsiteX536" fmla="*/ 5179 w 493642"/>
                <a:gd name="connsiteY536" fmla="*/ 431752 h 436774"/>
                <a:gd name="connsiteX537" fmla="*/ 5985 w 493642"/>
                <a:gd name="connsiteY537" fmla="*/ 432746 h 43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Lst>
              <a:rect l="l" t="t" r="r" b="b"/>
              <a:pathLst>
                <a:path w="493642" h="436774">
                  <a:moveTo>
                    <a:pt x="359354" y="10710"/>
                  </a:moveTo>
                  <a:lnTo>
                    <a:pt x="359385" y="11759"/>
                  </a:lnTo>
                  <a:lnTo>
                    <a:pt x="360246" y="13198"/>
                  </a:lnTo>
                  <a:lnTo>
                    <a:pt x="361137" y="13730"/>
                  </a:lnTo>
                  <a:lnTo>
                    <a:pt x="363015" y="14466"/>
                  </a:lnTo>
                  <a:lnTo>
                    <a:pt x="364462" y="14567"/>
                  </a:lnTo>
                  <a:lnTo>
                    <a:pt x="366434" y="14912"/>
                  </a:lnTo>
                  <a:lnTo>
                    <a:pt x="367772" y="15741"/>
                  </a:lnTo>
                  <a:lnTo>
                    <a:pt x="367850" y="17032"/>
                  </a:lnTo>
                  <a:lnTo>
                    <a:pt x="367513" y="18471"/>
                  </a:lnTo>
                  <a:lnTo>
                    <a:pt x="366700" y="19794"/>
                  </a:lnTo>
                  <a:lnTo>
                    <a:pt x="366238" y="20803"/>
                  </a:lnTo>
                  <a:lnTo>
                    <a:pt x="366669" y="21381"/>
                  </a:lnTo>
                  <a:lnTo>
                    <a:pt x="367373" y="21835"/>
                  </a:lnTo>
                  <a:lnTo>
                    <a:pt x="368132" y="21960"/>
                  </a:lnTo>
                  <a:lnTo>
                    <a:pt x="368648" y="21812"/>
                  </a:lnTo>
                  <a:lnTo>
                    <a:pt x="369039" y="21014"/>
                  </a:lnTo>
                  <a:lnTo>
                    <a:pt x="369782" y="20036"/>
                  </a:lnTo>
                  <a:lnTo>
                    <a:pt x="370197" y="19911"/>
                  </a:lnTo>
                  <a:lnTo>
                    <a:pt x="370166" y="20466"/>
                  </a:lnTo>
                  <a:lnTo>
                    <a:pt x="370518" y="21155"/>
                  </a:lnTo>
                  <a:lnTo>
                    <a:pt x="372935" y="22305"/>
                  </a:lnTo>
                  <a:lnTo>
                    <a:pt x="378239" y="24448"/>
                  </a:lnTo>
                  <a:lnTo>
                    <a:pt x="380320" y="24487"/>
                  </a:lnTo>
                  <a:lnTo>
                    <a:pt x="382003" y="24738"/>
                  </a:lnTo>
                  <a:lnTo>
                    <a:pt x="382495" y="25637"/>
                  </a:lnTo>
                  <a:lnTo>
                    <a:pt x="385875" y="28939"/>
                  </a:lnTo>
                  <a:lnTo>
                    <a:pt x="386681" y="28853"/>
                  </a:lnTo>
                  <a:lnTo>
                    <a:pt x="388183" y="28931"/>
                  </a:lnTo>
                  <a:lnTo>
                    <a:pt x="389998" y="28665"/>
                  </a:lnTo>
                  <a:lnTo>
                    <a:pt x="391313" y="28047"/>
                  </a:lnTo>
                  <a:lnTo>
                    <a:pt x="392173" y="28149"/>
                  </a:lnTo>
                  <a:lnTo>
                    <a:pt x="393128" y="28790"/>
                  </a:lnTo>
                  <a:lnTo>
                    <a:pt x="394238" y="29346"/>
                  </a:lnTo>
                  <a:lnTo>
                    <a:pt x="395678" y="30433"/>
                  </a:lnTo>
                  <a:lnTo>
                    <a:pt x="396961" y="31771"/>
                  </a:lnTo>
                  <a:lnTo>
                    <a:pt x="397845" y="32209"/>
                  </a:lnTo>
                  <a:lnTo>
                    <a:pt x="403173" y="31310"/>
                  </a:lnTo>
                  <a:lnTo>
                    <a:pt x="404362" y="32100"/>
                  </a:lnTo>
                  <a:lnTo>
                    <a:pt x="405621" y="32092"/>
                  </a:lnTo>
                  <a:lnTo>
                    <a:pt x="407038" y="31888"/>
                  </a:lnTo>
                  <a:lnTo>
                    <a:pt x="410120" y="32303"/>
                  </a:lnTo>
                  <a:lnTo>
                    <a:pt x="412624" y="32201"/>
                  </a:lnTo>
                  <a:lnTo>
                    <a:pt x="412850" y="31873"/>
                  </a:lnTo>
                  <a:lnTo>
                    <a:pt x="413062" y="28900"/>
                  </a:lnTo>
                  <a:lnTo>
                    <a:pt x="413461" y="27844"/>
                  </a:lnTo>
                  <a:lnTo>
                    <a:pt x="414055" y="27562"/>
                  </a:lnTo>
                  <a:lnTo>
                    <a:pt x="415534" y="27773"/>
                  </a:lnTo>
                  <a:lnTo>
                    <a:pt x="420924" y="29534"/>
                  </a:lnTo>
                  <a:lnTo>
                    <a:pt x="423146" y="30637"/>
                  </a:lnTo>
                  <a:lnTo>
                    <a:pt x="425282" y="31497"/>
                  </a:lnTo>
                  <a:lnTo>
                    <a:pt x="427144" y="31591"/>
                  </a:lnTo>
                  <a:lnTo>
                    <a:pt x="428380" y="32170"/>
                  </a:lnTo>
                  <a:lnTo>
                    <a:pt x="430109" y="34987"/>
                  </a:lnTo>
                  <a:lnTo>
                    <a:pt x="429812" y="36403"/>
                  </a:lnTo>
                  <a:lnTo>
                    <a:pt x="429968" y="36927"/>
                  </a:lnTo>
                  <a:lnTo>
                    <a:pt x="430148" y="37905"/>
                  </a:lnTo>
                  <a:lnTo>
                    <a:pt x="430101" y="38992"/>
                  </a:lnTo>
                  <a:lnTo>
                    <a:pt x="430555" y="39704"/>
                  </a:lnTo>
                  <a:lnTo>
                    <a:pt x="431376" y="39790"/>
                  </a:lnTo>
                  <a:lnTo>
                    <a:pt x="432425" y="39579"/>
                  </a:lnTo>
                  <a:lnTo>
                    <a:pt x="433575" y="39156"/>
                  </a:lnTo>
                  <a:lnTo>
                    <a:pt x="435593" y="37952"/>
                  </a:lnTo>
                  <a:lnTo>
                    <a:pt x="436196" y="37756"/>
                  </a:lnTo>
                  <a:lnTo>
                    <a:pt x="439575" y="39125"/>
                  </a:lnTo>
                  <a:lnTo>
                    <a:pt x="441069" y="40040"/>
                  </a:lnTo>
                  <a:lnTo>
                    <a:pt x="441586" y="41034"/>
                  </a:lnTo>
                  <a:lnTo>
                    <a:pt x="442360" y="42051"/>
                  </a:lnTo>
                  <a:lnTo>
                    <a:pt x="443370" y="42200"/>
                  </a:lnTo>
                  <a:lnTo>
                    <a:pt x="444809" y="41238"/>
                  </a:lnTo>
                  <a:lnTo>
                    <a:pt x="447055" y="40205"/>
                  </a:lnTo>
                  <a:lnTo>
                    <a:pt x="450872" y="41112"/>
                  </a:lnTo>
                  <a:lnTo>
                    <a:pt x="455120" y="42427"/>
                  </a:lnTo>
                  <a:lnTo>
                    <a:pt x="456959" y="42583"/>
                  </a:lnTo>
                  <a:lnTo>
                    <a:pt x="457021" y="41942"/>
                  </a:lnTo>
                  <a:lnTo>
                    <a:pt x="457358" y="41026"/>
                  </a:lnTo>
                  <a:lnTo>
                    <a:pt x="458054" y="40565"/>
                  </a:lnTo>
                  <a:lnTo>
                    <a:pt x="459102" y="40432"/>
                  </a:lnTo>
                  <a:lnTo>
                    <a:pt x="460558" y="39947"/>
                  </a:lnTo>
                  <a:lnTo>
                    <a:pt x="462216" y="39149"/>
                  </a:lnTo>
                  <a:lnTo>
                    <a:pt x="463945" y="38820"/>
                  </a:lnTo>
                  <a:lnTo>
                    <a:pt x="465752" y="39415"/>
                  </a:lnTo>
                  <a:lnTo>
                    <a:pt x="467935" y="39900"/>
                  </a:lnTo>
                  <a:lnTo>
                    <a:pt x="469242" y="39892"/>
                  </a:lnTo>
                  <a:lnTo>
                    <a:pt x="469868" y="41769"/>
                  </a:lnTo>
                  <a:lnTo>
                    <a:pt x="470924" y="42481"/>
                  </a:lnTo>
                  <a:lnTo>
                    <a:pt x="471338" y="44109"/>
                  </a:lnTo>
                  <a:lnTo>
                    <a:pt x="469398" y="44953"/>
                  </a:lnTo>
                  <a:lnTo>
                    <a:pt x="468256" y="45071"/>
                  </a:lnTo>
                  <a:lnTo>
                    <a:pt x="467904" y="47848"/>
                  </a:lnTo>
                  <a:lnTo>
                    <a:pt x="468452" y="48631"/>
                  </a:lnTo>
                  <a:lnTo>
                    <a:pt x="469539" y="49366"/>
                  </a:lnTo>
                  <a:lnTo>
                    <a:pt x="469836" y="50219"/>
                  </a:lnTo>
                  <a:lnTo>
                    <a:pt x="470055" y="54287"/>
                  </a:lnTo>
                  <a:lnTo>
                    <a:pt x="467833" y="56736"/>
                  </a:lnTo>
                  <a:lnTo>
                    <a:pt x="464720" y="59482"/>
                  </a:lnTo>
                  <a:lnTo>
                    <a:pt x="449480" y="68283"/>
                  </a:lnTo>
                  <a:lnTo>
                    <a:pt x="445850" y="72531"/>
                  </a:lnTo>
                  <a:lnTo>
                    <a:pt x="444465" y="73509"/>
                  </a:lnTo>
                  <a:lnTo>
                    <a:pt x="433136" y="76177"/>
                  </a:lnTo>
                  <a:lnTo>
                    <a:pt x="425219" y="79025"/>
                  </a:lnTo>
                  <a:lnTo>
                    <a:pt x="421425" y="80057"/>
                  </a:lnTo>
                  <a:lnTo>
                    <a:pt x="416684" y="84994"/>
                  </a:lnTo>
                  <a:lnTo>
                    <a:pt x="414439" y="86981"/>
                  </a:lnTo>
                  <a:lnTo>
                    <a:pt x="416230" y="87529"/>
                  </a:lnTo>
                  <a:lnTo>
                    <a:pt x="418319" y="89884"/>
                  </a:lnTo>
                  <a:lnTo>
                    <a:pt x="417615" y="90924"/>
                  </a:lnTo>
                  <a:lnTo>
                    <a:pt x="414572" y="92536"/>
                  </a:lnTo>
                  <a:lnTo>
                    <a:pt x="413241" y="93029"/>
                  </a:lnTo>
                  <a:lnTo>
                    <a:pt x="412522" y="92770"/>
                  </a:lnTo>
                  <a:lnTo>
                    <a:pt x="411841" y="92989"/>
                  </a:lnTo>
                  <a:lnTo>
                    <a:pt x="406740" y="101478"/>
                  </a:lnTo>
                  <a:lnTo>
                    <a:pt x="402234" y="107565"/>
                  </a:lnTo>
                  <a:lnTo>
                    <a:pt x="399699" y="110209"/>
                  </a:lnTo>
                  <a:lnTo>
                    <a:pt x="397102" y="114144"/>
                  </a:lnTo>
                  <a:lnTo>
                    <a:pt x="391571" y="124260"/>
                  </a:lnTo>
                  <a:lnTo>
                    <a:pt x="391531" y="127170"/>
                  </a:lnTo>
                  <a:lnTo>
                    <a:pt x="394254" y="137176"/>
                  </a:lnTo>
                  <a:lnTo>
                    <a:pt x="395819" y="139797"/>
                  </a:lnTo>
                  <a:lnTo>
                    <a:pt x="398009" y="141996"/>
                  </a:lnTo>
                  <a:lnTo>
                    <a:pt x="402156" y="143865"/>
                  </a:lnTo>
                  <a:lnTo>
                    <a:pt x="403181" y="145704"/>
                  </a:lnTo>
                  <a:lnTo>
                    <a:pt x="401749" y="147456"/>
                  </a:lnTo>
                  <a:lnTo>
                    <a:pt x="397602" y="150562"/>
                  </a:lnTo>
                  <a:lnTo>
                    <a:pt x="390389" y="154755"/>
                  </a:lnTo>
                  <a:lnTo>
                    <a:pt x="387323" y="158057"/>
                  </a:lnTo>
                  <a:lnTo>
                    <a:pt x="386673" y="161233"/>
                  </a:lnTo>
                  <a:lnTo>
                    <a:pt x="384561" y="162665"/>
                  </a:lnTo>
                  <a:lnTo>
                    <a:pt x="383763" y="167101"/>
                  </a:lnTo>
                  <a:lnTo>
                    <a:pt x="382480" y="170035"/>
                  </a:lnTo>
                  <a:lnTo>
                    <a:pt x="382237" y="171028"/>
                  </a:lnTo>
                  <a:lnTo>
                    <a:pt x="380876" y="173250"/>
                  </a:lnTo>
                  <a:lnTo>
                    <a:pt x="380696" y="174870"/>
                  </a:lnTo>
                  <a:lnTo>
                    <a:pt x="382926" y="177091"/>
                  </a:lnTo>
                  <a:lnTo>
                    <a:pt x="381823" y="178054"/>
                  </a:lnTo>
                  <a:lnTo>
                    <a:pt x="380720" y="178476"/>
                  </a:lnTo>
                  <a:lnTo>
                    <a:pt x="378177" y="178734"/>
                  </a:lnTo>
                  <a:lnTo>
                    <a:pt x="369626" y="179016"/>
                  </a:lnTo>
                  <a:lnTo>
                    <a:pt x="362749" y="183812"/>
                  </a:lnTo>
                  <a:lnTo>
                    <a:pt x="359315" y="188052"/>
                  </a:lnTo>
                  <a:lnTo>
                    <a:pt x="356201" y="195915"/>
                  </a:lnTo>
                  <a:lnTo>
                    <a:pt x="352422" y="200538"/>
                  </a:lnTo>
                  <a:lnTo>
                    <a:pt x="350756" y="201391"/>
                  </a:lnTo>
                  <a:lnTo>
                    <a:pt x="348166" y="199365"/>
                  </a:lnTo>
                  <a:lnTo>
                    <a:pt x="344927" y="199052"/>
                  </a:lnTo>
                  <a:lnTo>
                    <a:pt x="341790" y="199725"/>
                  </a:lnTo>
                  <a:lnTo>
                    <a:pt x="340147" y="201336"/>
                  </a:lnTo>
                  <a:lnTo>
                    <a:pt x="337581" y="202236"/>
                  </a:lnTo>
                  <a:lnTo>
                    <a:pt x="335070" y="201461"/>
                  </a:lnTo>
                  <a:lnTo>
                    <a:pt x="329640" y="201039"/>
                  </a:lnTo>
                  <a:lnTo>
                    <a:pt x="327223" y="201117"/>
                  </a:lnTo>
                  <a:lnTo>
                    <a:pt x="323444" y="202424"/>
                  </a:lnTo>
                  <a:lnTo>
                    <a:pt x="320205" y="201555"/>
                  </a:lnTo>
                  <a:lnTo>
                    <a:pt x="314737" y="201109"/>
                  </a:lnTo>
                  <a:lnTo>
                    <a:pt x="302900" y="202150"/>
                  </a:lnTo>
                  <a:lnTo>
                    <a:pt x="301406" y="202635"/>
                  </a:lnTo>
                  <a:lnTo>
                    <a:pt x="299927" y="204575"/>
                  </a:lnTo>
                  <a:lnTo>
                    <a:pt x="296156" y="207916"/>
                  </a:lnTo>
                  <a:lnTo>
                    <a:pt x="290421" y="208033"/>
                  </a:lnTo>
                  <a:lnTo>
                    <a:pt x="285234" y="210161"/>
                  </a:lnTo>
                  <a:lnTo>
                    <a:pt x="283936" y="211522"/>
                  </a:lnTo>
                  <a:lnTo>
                    <a:pt x="281761" y="215270"/>
                  </a:lnTo>
                  <a:lnTo>
                    <a:pt x="281080" y="218000"/>
                  </a:lnTo>
                  <a:lnTo>
                    <a:pt x="280627" y="218024"/>
                  </a:lnTo>
                  <a:lnTo>
                    <a:pt x="280063" y="217351"/>
                  </a:lnTo>
                  <a:lnTo>
                    <a:pt x="279265" y="217570"/>
                  </a:lnTo>
                  <a:lnTo>
                    <a:pt x="278851" y="219651"/>
                  </a:lnTo>
                  <a:lnTo>
                    <a:pt x="276902" y="220598"/>
                  </a:lnTo>
                  <a:lnTo>
                    <a:pt x="275275" y="220942"/>
                  </a:lnTo>
                  <a:lnTo>
                    <a:pt x="271262" y="219260"/>
                  </a:lnTo>
                  <a:lnTo>
                    <a:pt x="267913" y="216733"/>
                  </a:lnTo>
                  <a:lnTo>
                    <a:pt x="266161" y="216553"/>
                  </a:lnTo>
                  <a:lnTo>
                    <a:pt x="263313" y="212610"/>
                  </a:lnTo>
                  <a:lnTo>
                    <a:pt x="262085" y="210098"/>
                  </a:lnTo>
                  <a:lnTo>
                    <a:pt x="261216" y="207376"/>
                  </a:lnTo>
                  <a:lnTo>
                    <a:pt x="261396" y="206335"/>
                  </a:lnTo>
                  <a:lnTo>
                    <a:pt x="261154" y="205467"/>
                  </a:lnTo>
                  <a:lnTo>
                    <a:pt x="258627" y="204364"/>
                  </a:lnTo>
                  <a:lnTo>
                    <a:pt x="258009" y="201860"/>
                  </a:lnTo>
                  <a:lnTo>
                    <a:pt x="259855" y="198598"/>
                  </a:lnTo>
                  <a:lnTo>
                    <a:pt x="261365" y="197213"/>
                  </a:lnTo>
                  <a:lnTo>
                    <a:pt x="262304" y="196814"/>
                  </a:lnTo>
                  <a:lnTo>
                    <a:pt x="260020" y="196955"/>
                  </a:lnTo>
                  <a:lnTo>
                    <a:pt x="258369" y="199052"/>
                  </a:lnTo>
                  <a:lnTo>
                    <a:pt x="256257" y="195688"/>
                  </a:lnTo>
                  <a:lnTo>
                    <a:pt x="247643" y="189124"/>
                  </a:lnTo>
                  <a:lnTo>
                    <a:pt x="248198" y="187614"/>
                  </a:lnTo>
                  <a:lnTo>
                    <a:pt x="248104" y="186800"/>
                  </a:lnTo>
                  <a:lnTo>
                    <a:pt x="246657" y="188561"/>
                  </a:lnTo>
                  <a:lnTo>
                    <a:pt x="245671" y="189014"/>
                  </a:lnTo>
                  <a:lnTo>
                    <a:pt x="241267" y="188733"/>
                  </a:lnTo>
                  <a:lnTo>
                    <a:pt x="236197" y="189539"/>
                  </a:lnTo>
                  <a:lnTo>
                    <a:pt x="234859" y="182701"/>
                  </a:lnTo>
                  <a:lnTo>
                    <a:pt x="234226" y="180072"/>
                  </a:lnTo>
                  <a:lnTo>
                    <a:pt x="234061" y="178367"/>
                  </a:lnTo>
                  <a:lnTo>
                    <a:pt x="235368" y="174424"/>
                  </a:lnTo>
                  <a:lnTo>
                    <a:pt x="236800" y="172812"/>
                  </a:lnTo>
                  <a:lnTo>
                    <a:pt x="238701" y="169487"/>
                  </a:lnTo>
                  <a:lnTo>
                    <a:pt x="241048" y="166718"/>
                  </a:lnTo>
                  <a:lnTo>
                    <a:pt x="243528" y="166060"/>
                  </a:lnTo>
                  <a:lnTo>
                    <a:pt x="244623" y="165654"/>
                  </a:lnTo>
                  <a:lnTo>
                    <a:pt x="245538" y="163510"/>
                  </a:lnTo>
                  <a:lnTo>
                    <a:pt x="246055" y="161679"/>
                  </a:lnTo>
                  <a:lnTo>
                    <a:pt x="245679" y="161499"/>
                  </a:lnTo>
                  <a:lnTo>
                    <a:pt x="242785" y="161875"/>
                  </a:lnTo>
                  <a:lnTo>
                    <a:pt x="237590" y="154169"/>
                  </a:lnTo>
                  <a:lnTo>
                    <a:pt x="237754" y="152940"/>
                  </a:lnTo>
                  <a:lnTo>
                    <a:pt x="238403" y="151118"/>
                  </a:lnTo>
                  <a:lnTo>
                    <a:pt x="238834" y="148810"/>
                  </a:lnTo>
                  <a:lnTo>
                    <a:pt x="238943" y="146987"/>
                  </a:lnTo>
                  <a:lnTo>
                    <a:pt x="240297" y="145414"/>
                  </a:lnTo>
                  <a:lnTo>
                    <a:pt x="242370" y="143834"/>
                  </a:lnTo>
                  <a:lnTo>
                    <a:pt x="244115" y="141581"/>
                  </a:lnTo>
                  <a:lnTo>
                    <a:pt x="244991" y="139382"/>
                  </a:lnTo>
                  <a:lnTo>
                    <a:pt x="245171" y="137380"/>
                  </a:lnTo>
                  <a:lnTo>
                    <a:pt x="244185" y="135948"/>
                  </a:lnTo>
                  <a:lnTo>
                    <a:pt x="241345" y="135158"/>
                  </a:lnTo>
                  <a:lnTo>
                    <a:pt x="238411" y="129431"/>
                  </a:lnTo>
                  <a:lnTo>
                    <a:pt x="237762" y="125840"/>
                  </a:lnTo>
                  <a:lnTo>
                    <a:pt x="237160" y="125465"/>
                  </a:lnTo>
                  <a:lnTo>
                    <a:pt x="235352" y="123829"/>
                  </a:lnTo>
                  <a:lnTo>
                    <a:pt x="233616" y="120747"/>
                  </a:lnTo>
                  <a:lnTo>
                    <a:pt x="233365" y="120262"/>
                  </a:lnTo>
                  <a:lnTo>
                    <a:pt x="235157" y="119722"/>
                  </a:lnTo>
                  <a:lnTo>
                    <a:pt x="242542" y="119699"/>
                  </a:lnTo>
                  <a:lnTo>
                    <a:pt x="244083" y="119018"/>
                  </a:lnTo>
                  <a:lnTo>
                    <a:pt x="244318" y="118783"/>
                  </a:lnTo>
                  <a:lnTo>
                    <a:pt x="245664" y="116381"/>
                  </a:lnTo>
                  <a:lnTo>
                    <a:pt x="247072" y="112431"/>
                  </a:lnTo>
                  <a:lnTo>
                    <a:pt x="247400" y="110013"/>
                  </a:lnTo>
                  <a:lnTo>
                    <a:pt x="246954" y="109012"/>
                  </a:lnTo>
                  <a:lnTo>
                    <a:pt x="244506" y="106563"/>
                  </a:lnTo>
                  <a:lnTo>
                    <a:pt x="244396" y="105843"/>
                  </a:lnTo>
                  <a:lnTo>
                    <a:pt x="244787" y="104685"/>
                  </a:lnTo>
                  <a:lnTo>
                    <a:pt x="246243" y="103449"/>
                  </a:lnTo>
                  <a:lnTo>
                    <a:pt x="248206" y="102041"/>
                  </a:lnTo>
                  <a:lnTo>
                    <a:pt x="249278" y="100828"/>
                  </a:lnTo>
                  <a:lnTo>
                    <a:pt x="249020" y="99874"/>
                  </a:lnTo>
                  <a:lnTo>
                    <a:pt x="248449" y="98880"/>
                  </a:lnTo>
                  <a:lnTo>
                    <a:pt x="248355" y="97950"/>
                  </a:lnTo>
                  <a:lnTo>
                    <a:pt x="248715" y="96807"/>
                  </a:lnTo>
                  <a:lnTo>
                    <a:pt x="248848" y="92896"/>
                  </a:lnTo>
                  <a:lnTo>
                    <a:pt x="249098" y="91894"/>
                  </a:lnTo>
                  <a:lnTo>
                    <a:pt x="248715" y="88327"/>
                  </a:lnTo>
                  <a:lnTo>
                    <a:pt x="248237" y="85409"/>
                  </a:lnTo>
                  <a:lnTo>
                    <a:pt x="246681" y="81622"/>
                  </a:lnTo>
                  <a:lnTo>
                    <a:pt x="246962" y="80785"/>
                  </a:lnTo>
                  <a:lnTo>
                    <a:pt x="247682" y="80081"/>
                  </a:lnTo>
                  <a:lnTo>
                    <a:pt x="250037" y="78767"/>
                  </a:lnTo>
                  <a:lnTo>
                    <a:pt x="251914" y="75668"/>
                  </a:lnTo>
                  <a:lnTo>
                    <a:pt x="254645" y="73071"/>
                  </a:lnTo>
                  <a:lnTo>
                    <a:pt x="258220" y="70982"/>
                  </a:lnTo>
                  <a:lnTo>
                    <a:pt x="260724" y="68658"/>
                  </a:lnTo>
                  <a:lnTo>
                    <a:pt x="261709" y="66875"/>
                  </a:lnTo>
                  <a:lnTo>
                    <a:pt x="262406" y="66405"/>
                  </a:lnTo>
                  <a:lnTo>
                    <a:pt x="262202" y="65576"/>
                  </a:lnTo>
                  <a:lnTo>
                    <a:pt x="261733" y="64371"/>
                  </a:lnTo>
                  <a:lnTo>
                    <a:pt x="260309" y="63190"/>
                  </a:lnTo>
                  <a:lnTo>
                    <a:pt x="258471" y="62517"/>
                  </a:lnTo>
                  <a:lnTo>
                    <a:pt x="256429" y="62549"/>
                  </a:lnTo>
                  <a:lnTo>
                    <a:pt x="255161" y="62306"/>
                  </a:lnTo>
                  <a:lnTo>
                    <a:pt x="254794" y="61383"/>
                  </a:lnTo>
                  <a:lnTo>
                    <a:pt x="254934" y="58879"/>
                  </a:lnTo>
                  <a:lnTo>
                    <a:pt x="254825" y="56399"/>
                  </a:lnTo>
                  <a:lnTo>
                    <a:pt x="254434" y="55257"/>
                  </a:lnTo>
                  <a:lnTo>
                    <a:pt x="253487" y="54396"/>
                  </a:lnTo>
                  <a:lnTo>
                    <a:pt x="251617" y="54623"/>
                  </a:lnTo>
                  <a:lnTo>
                    <a:pt x="249998" y="53919"/>
                  </a:lnTo>
                  <a:lnTo>
                    <a:pt x="248770" y="53755"/>
                  </a:lnTo>
                  <a:lnTo>
                    <a:pt x="248058" y="54310"/>
                  </a:lnTo>
                  <a:lnTo>
                    <a:pt x="244435" y="54146"/>
                  </a:lnTo>
                  <a:lnTo>
                    <a:pt x="242925" y="53747"/>
                  </a:lnTo>
                  <a:lnTo>
                    <a:pt x="241869" y="53254"/>
                  </a:lnTo>
                  <a:lnTo>
                    <a:pt x="241196" y="53528"/>
                  </a:lnTo>
                  <a:lnTo>
                    <a:pt x="240813" y="54013"/>
                  </a:lnTo>
                  <a:lnTo>
                    <a:pt x="240750" y="54772"/>
                  </a:lnTo>
                  <a:lnTo>
                    <a:pt x="240500" y="55773"/>
                  </a:lnTo>
                  <a:lnTo>
                    <a:pt x="239201" y="56681"/>
                  </a:lnTo>
                  <a:lnTo>
                    <a:pt x="236236" y="57581"/>
                  </a:lnTo>
                  <a:lnTo>
                    <a:pt x="233842" y="57510"/>
                  </a:lnTo>
                  <a:lnTo>
                    <a:pt x="231644" y="56869"/>
                  </a:lnTo>
                  <a:lnTo>
                    <a:pt x="230940" y="56391"/>
                  </a:lnTo>
                  <a:lnTo>
                    <a:pt x="229884" y="55969"/>
                  </a:lnTo>
                  <a:lnTo>
                    <a:pt x="225417" y="56493"/>
                  </a:lnTo>
                  <a:lnTo>
                    <a:pt x="224877" y="56110"/>
                  </a:lnTo>
                  <a:lnTo>
                    <a:pt x="223336" y="57041"/>
                  </a:lnTo>
                  <a:lnTo>
                    <a:pt x="221067" y="58152"/>
                  </a:lnTo>
                  <a:lnTo>
                    <a:pt x="219792" y="58214"/>
                  </a:lnTo>
                  <a:lnTo>
                    <a:pt x="219330" y="57980"/>
                  </a:lnTo>
                  <a:lnTo>
                    <a:pt x="219165" y="57487"/>
                  </a:lnTo>
                  <a:lnTo>
                    <a:pt x="218211" y="55758"/>
                  </a:lnTo>
                  <a:lnTo>
                    <a:pt x="218461" y="54842"/>
                  </a:lnTo>
                  <a:lnTo>
                    <a:pt x="220292" y="52159"/>
                  </a:lnTo>
                  <a:lnTo>
                    <a:pt x="220089" y="51517"/>
                  </a:lnTo>
                  <a:lnTo>
                    <a:pt x="219338" y="50649"/>
                  </a:lnTo>
                  <a:lnTo>
                    <a:pt x="218665" y="49397"/>
                  </a:lnTo>
                  <a:lnTo>
                    <a:pt x="218469" y="48748"/>
                  </a:lnTo>
                  <a:lnTo>
                    <a:pt x="217304" y="48638"/>
                  </a:lnTo>
                  <a:lnTo>
                    <a:pt x="216060" y="49296"/>
                  </a:lnTo>
                  <a:lnTo>
                    <a:pt x="211327" y="50649"/>
                  </a:lnTo>
                  <a:lnTo>
                    <a:pt x="210192" y="51142"/>
                  </a:lnTo>
                  <a:lnTo>
                    <a:pt x="208142" y="52441"/>
                  </a:lnTo>
                  <a:lnTo>
                    <a:pt x="206069" y="54428"/>
                  </a:lnTo>
                  <a:lnTo>
                    <a:pt x="204418" y="54842"/>
                  </a:lnTo>
                  <a:lnTo>
                    <a:pt x="203847" y="54256"/>
                  </a:lnTo>
                  <a:lnTo>
                    <a:pt x="203652" y="49593"/>
                  </a:lnTo>
                  <a:lnTo>
                    <a:pt x="206171" y="46487"/>
                  </a:lnTo>
                  <a:lnTo>
                    <a:pt x="207963" y="44609"/>
                  </a:lnTo>
                  <a:lnTo>
                    <a:pt x="207125" y="44226"/>
                  </a:lnTo>
                  <a:lnTo>
                    <a:pt x="205224" y="44281"/>
                  </a:lnTo>
                  <a:lnTo>
                    <a:pt x="205357" y="42826"/>
                  </a:lnTo>
                  <a:lnTo>
                    <a:pt x="206249" y="42121"/>
                  </a:lnTo>
                  <a:lnTo>
                    <a:pt x="207110" y="40533"/>
                  </a:lnTo>
                  <a:lnTo>
                    <a:pt x="206100" y="39853"/>
                  </a:lnTo>
                  <a:lnTo>
                    <a:pt x="205310" y="38804"/>
                  </a:lnTo>
                  <a:lnTo>
                    <a:pt x="205357" y="36066"/>
                  </a:lnTo>
                  <a:lnTo>
                    <a:pt x="205576" y="34955"/>
                  </a:lnTo>
                  <a:lnTo>
                    <a:pt x="205318" y="33751"/>
                  </a:lnTo>
                  <a:lnTo>
                    <a:pt x="201446" y="35378"/>
                  </a:lnTo>
                  <a:lnTo>
                    <a:pt x="200452" y="35135"/>
                  </a:lnTo>
                  <a:lnTo>
                    <a:pt x="200413" y="33101"/>
                  </a:lnTo>
                  <a:lnTo>
                    <a:pt x="202556" y="29995"/>
                  </a:lnTo>
                  <a:lnTo>
                    <a:pt x="202775" y="29041"/>
                  </a:lnTo>
                  <a:lnTo>
                    <a:pt x="200264" y="28579"/>
                  </a:lnTo>
                  <a:lnTo>
                    <a:pt x="198387" y="27054"/>
                  </a:lnTo>
                  <a:lnTo>
                    <a:pt x="197244" y="25684"/>
                  </a:lnTo>
                  <a:lnTo>
                    <a:pt x="196024" y="23721"/>
                  </a:lnTo>
                  <a:lnTo>
                    <a:pt x="196016" y="21953"/>
                  </a:lnTo>
                  <a:lnTo>
                    <a:pt x="197283" y="17814"/>
                  </a:lnTo>
                  <a:lnTo>
                    <a:pt x="199091" y="16609"/>
                  </a:lnTo>
                  <a:lnTo>
                    <a:pt x="200655" y="15866"/>
                  </a:lnTo>
                  <a:lnTo>
                    <a:pt x="203965" y="12995"/>
                  </a:lnTo>
                  <a:lnTo>
                    <a:pt x="208526" y="13527"/>
                  </a:lnTo>
                  <a:lnTo>
                    <a:pt x="211350" y="12909"/>
                  </a:lnTo>
                  <a:lnTo>
                    <a:pt x="213885" y="11438"/>
                  </a:lnTo>
                  <a:lnTo>
                    <a:pt x="215340" y="11109"/>
                  </a:lnTo>
                  <a:lnTo>
                    <a:pt x="217679" y="9826"/>
                  </a:lnTo>
                  <a:lnTo>
                    <a:pt x="217601" y="8090"/>
                  </a:lnTo>
                  <a:lnTo>
                    <a:pt x="216795" y="6799"/>
                  </a:lnTo>
                  <a:lnTo>
                    <a:pt x="217499" y="5586"/>
                  </a:lnTo>
                  <a:lnTo>
                    <a:pt x="220120" y="4100"/>
                  </a:lnTo>
                  <a:lnTo>
                    <a:pt x="223030" y="2128"/>
                  </a:lnTo>
                  <a:lnTo>
                    <a:pt x="226371" y="1745"/>
                  </a:lnTo>
                  <a:lnTo>
                    <a:pt x="229766" y="0"/>
                  </a:lnTo>
                  <a:lnTo>
                    <a:pt x="232043" y="1127"/>
                  </a:lnTo>
                  <a:lnTo>
                    <a:pt x="234038" y="743"/>
                  </a:lnTo>
                  <a:lnTo>
                    <a:pt x="236330" y="2081"/>
                  </a:lnTo>
                  <a:lnTo>
                    <a:pt x="239342" y="5140"/>
                  </a:lnTo>
                  <a:lnTo>
                    <a:pt x="243755" y="6368"/>
                  </a:lnTo>
                  <a:lnTo>
                    <a:pt x="247275" y="5406"/>
                  </a:lnTo>
                  <a:lnTo>
                    <a:pt x="253495" y="5203"/>
                  </a:lnTo>
                  <a:lnTo>
                    <a:pt x="256601" y="5609"/>
                  </a:lnTo>
                  <a:lnTo>
                    <a:pt x="262124" y="4851"/>
                  </a:lnTo>
                  <a:lnTo>
                    <a:pt x="265285" y="5125"/>
                  </a:lnTo>
                  <a:lnTo>
                    <a:pt x="270409" y="3607"/>
                  </a:lnTo>
                  <a:lnTo>
                    <a:pt x="274376" y="5500"/>
                  </a:lnTo>
                  <a:lnTo>
                    <a:pt x="282066" y="6384"/>
                  </a:lnTo>
                  <a:lnTo>
                    <a:pt x="286682" y="7933"/>
                  </a:lnTo>
                  <a:lnTo>
                    <a:pt x="299465" y="10530"/>
                  </a:lnTo>
                  <a:lnTo>
                    <a:pt x="304081" y="10562"/>
                  </a:lnTo>
                  <a:lnTo>
                    <a:pt x="310614" y="9099"/>
                  </a:lnTo>
                  <a:lnTo>
                    <a:pt x="313383" y="8003"/>
                  </a:lnTo>
                  <a:lnTo>
                    <a:pt x="315918" y="8653"/>
                  </a:lnTo>
                  <a:lnTo>
                    <a:pt x="319634" y="7393"/>
                  </a:lnTo>
                  <a:lnTo>
                    <a:pt x="321418" y="7652"/>
                  </a:lnTo>
                  <a:lnTo>
                    <a:pt x="323741" y="9443"/>
                  </a:lnTo>
                  <a:lnTo>
                    <a:pt x="331917" y="11860"/>
                  </a:lnTo>
                  <a:lnTo>
                    <a:pt x="334060" y="9811"/>
                  </a:lnTo>
                  <a:lnTo>
                    <a:pt x="335657" y="9365"/>
                  </a:lnTo>
                  <a:lnTo>
                    <a:pt x="341540" y="10617"/>
                  </a:lnTo>
                  <a:lnTo>
                    <a:pt x="347470" y="13167"/>
                  </a:lnTo>
                  <a:lnTo>
                    <a:pt x="350552" y="13347"/>
                  </a:lnTo>
                  <a:lnTo>
                    <a:pt x="355059" y="12651"/>
                  </a:lnTo>
                  <a:lnTo>
                    <a:pt x="358634" y="10976"/>
                  </a:lnTo>
                  <a:lnTo>
                    <a:pt x="359354" y="10710"/>
                  </a:lnTo>
                  <a:close/>
                  <a:moveTo>
                    <a:pt x="493017" y="115091"/>
                  </a:moveTo>
                  <a:lnTo>
                    <a:pt x="492618" y="115419"/>
                  </a:lnTo>
                  <a:lnTo>
                    <a:pt x="485867" y="112125"/>
                  </a:lnTo>
                  <a:lnTo>
                    <a:pt x="483660" y="111758"/>
                  </a:lnTo>
                  <a:lnTo>
                    <a:pt x="483120" y="111257"/>
                  </a:lnTo>
                  <a:lnTo>
                    <a:pt x="483183" y="109544"/>
                  </a:lnTo>
                  <a:lnTo>
                    <a:pt x="483355" y="108785"/>
                  </a:lnTo>
                  <a:lnTo>
                    <a:pt x="487877" y="108441"/>
                  </a:lnTo>
                  <a:lnTo>
                    <a:pt x="491531" y="109661"/>
                  </a:lnTo>
                  <a:lnTo>
                    <a:pt x="493494" y="112947"/>
                  </a:lnTo>
                  <a:lnTo>
                    <a:pt x="493643" y="113510"/>
                  </a:lnTo>
                  <a:lnTo>
                    <a:pt x="493017" y="115091"/>
                  </a:lnTo>
                  <a:close/>
                  <a:moveTo>
                    <a:pt x="467802" y="116562"/>
                  </a:moveTo>
                  <a:lnTo>
                    <a:pt x="469907" y="117508"/>
                  </a:lnTo>
                  <a:lnTo>
                    <a:pt x="472129" y="116655"/>
                  </a:lnTo>
                  <a:lnTo>
                    <a:pt x="473310" y="116921"/>
                  </a:lnTo>
                  <a:lnTo>
                    <a:pt x="474475" y="117383"/>
                  </a:lnTo>
                  <a:lnTo>
                    <a:pt x="474757" y="119182"/>
                  </a:lnTo>
                  <a:lnTo>
                    <a:pt x="473725" y="121185"/>
                  </a:lnTo>
                  <a:lnTo>
                    <a:pt x="472277" y="123219"/>
                  </a:lnTo>
                  <a:lnTo>
                    <a:pt x="471057" y="125449"/>
                  </a:lnTo>
                  <a:lnTo>
                    <a:pt x="469993" y="128007"/>
                  </a:lnTo>
                  <a:lnTo>
                    <a:pt x="468013" y="129517"/>
                  </a:lnTo>
                  <a:lnTo>
                    <a:pt x="466222" y="130425"/>
                  </a:lnTo>
                  <a:lnTo>
                    <a:pt x="462435" y="128523"/>
                  </a:lnTo>
                  <a:lnTo>
                    <a:pt x="460229" y="128046"/>
                  </a:lnTo>
                  <a:lnTo>
                    <a:pt x="459572" y="127334"/>
                  </a:lnTo>
                  <a:lnTo>
                    <a:pt x="459048" y="124502"/>
                  </a:lnTo>
                  <a:lnTo>
                    <a:pt x="458054" y="123603"/>
                  </a:lnTo>
                  <a:lnTo>
                    <a:pt x="456591" y="123204"/>
                  </a:lnTo>
                  <a:lnTo>
                    <a:pt x="455308" y="123931"/>
                  </a:lnTo>
                  <a:lnTo>
                    <a:pt x="453634" y="125425"/>
                  </a:lnTo>
                  <a:lnTo>
                    <a:pt x="452742" y="123931"/>
                  </a:lnTo>
                  <a:lnTo>
                    <a:pt x="451326" y="123650"/>
                  </a:lnTo>
                  <a:lnTo>
                    <a:pt x="450794" y="122750"/>
                  </a:lnTo>
                  <a:lnTo>
                    <a:pt x="450818" y="121592"/>
                  </a:lnTo>
                  <a:lnTo>
                    <a:pt x="459901" y="114715"/>
                  </a:lnTo>
                  <a:lnTo>
                    <a:pt x="462529" y="113190"/>
                  </a:lnTo>
                  <a:lnTo>
                    <a:pt x="468107" y="111414"/>
                  </a:lnTo>
                  <a:lnTo>
                    <a:pt x="468960" y="111680"/>
                  </a:lnTo>
                  <a:lnTo>
                    <a:pt x="468233" y="112728"/>
                  </a:lnTo>
                  <a:lnTo>
                    <a:pt x="468287" y="113205"/>
                  </a:lnTo>
                  <a:lnTo>
                    <a:pt x="468983" y="113714"/>
                  </a:lnTo>
                  <a:lnTo>
                    <a:pt x="468819" y="114527"/>
                  </a:lnTo>
                  <a:lnTo>
                    <a:pt x="468115" y="115231"/>
                  </a:lnTo>
                  <a:lnTo>
                    <a:pt x="467802" y="116562"/>
                  </a:lnTo>
                  <a:close/>
                  <a:moveTo>
                    <a:pt x="430469" y="141205"/>
                  </a:moveTo>
                  <a:lnTo>
                    <a:pt x="429671" y="142934"/>
                  </a:lnTo>
                  <a:lnTo>
                    <a:pt x="426330" y="142324"/>
                  </a:lnTo>
                  <a:lnTo>
                    <a:pt x="425595" y="141628"/>
                  </a:lnTo>
                  <a:lnTo>
                    <a:pt x="426315" y="139672"/>
                  </a:lnTo>
                  <a:lnTo>
                    <a:pt x="427277" y="139437"/>
                  </a:lnTo>
                  <a:lnTo>
                    <a:pt x="427339" y="138045"/>
                  </a:lnTo>
                  <a:lnTo>
                    <a:pt x="428349" y="136644"/>
                  </a:lnTo>
                  <a:lnTo>
                    <a:pt x="433090" y="135510"/>
                  </a:lnTo>
                  <a:lnTo>
                    <a:pt x="434161" y="136464"/>
                  </a:lnTo>
                  <a:lnTo>
                    <a:pt x="434388" y="137833"/>
                  </a:lnTo>
                  <a:lnTo>
                    <a:pt x="431556" y="140822"/>
                  </a:lnTo>
                  <a:lnTo>
                    <a:pt x="430469" y="141205"/>
                  </a:lnTo>
                  <a:close/>
                  <a:moveTo>
                    <a:pt x="433739" y="148129"/>
                  </a:moveTo>
                  <a:lnTo>
                    <a:pt x="433246" y="148497"/>
                  </a:lnTo>
                  <a:lnTo>
                    <a:pt x="431791" y="148160"/>
                  </a:lnTo>
                  <a:lnTo>
                    <a:pt x="429608" y="148160"/>
                  </a:lnTo>
                  <a:lnTo>
                    <a:pt x="429522" y="147026"/>
                  </a:lnTo>
                  <a:lnTo>
                    <a:pt x="429858" y="146236"/>
                  </a:lnTo>
                  <a:lnTo>
                    <a:pt x="430281" y="145430"/>
                  </a:lnTo>
                  <a:lnTo>
                    <a:pt x="431611" y="147010"/>
                  </a:lnTo>
                  <a:lnTo>
                    <a:pt x="433715" y="147308"/>
                  </a:lnTo>
                  <a:lnTo>
                    <a:pt x="433739" y="148129"/>
                  </a:lnTo>
                  <a:close/>
                  <a:moveTo>
                    <a:pt x="97590" y="405403"/>
                  </a:moveTo>
                  <a:lnTo>
                    <a:pt x="96095" y="407046"/>
                  </a:lnTo>
                  <a:lnTo>
                    <a:pt x="94429" y="406451"/>
                  </a:lnTo>
                  <a:lnTo>
                    <a:pt x="95227" y="402852"/>
                  </a:lnTo>
                  <a:lnTo>
                    <a:pt x="96001" y="401781"/>
                  </a:lnTo>
                  <a:lnTo>
                    <a:pt x="99037" y="400208"/>
                  </a:lnTo>
                  <a:lnTo>
                    <a:pt x="101564" y="399574"/>
                  </a:lnTo>
                  <a:lnTo>
                    <a:pt x="102307" y="397900"/>
                  </a:lnTo>
                  <a:lnTo>
                    <a:pt x="103136" y="397251"/>
                  </a:lnTo>
                  <a:lnTo>
                    <a:pt x="104028" y="398244"/>
                  </a:lnTo>
                  <a:lnTo>
                    <a:pt x="103355" y="399402"/>
                  </a:lnTo>
                  <a:lnTo>
                    <a:pt x="102823" y="403017"/>
                  </a:lnTo>
                  <a:lnTo>
                    <a:pt x="101141" y="404174"/>
                  </a:lnTo>
                  <a:lnTo>
                    <a:pt x="97590" y="405403"/>
                  </a:lnTo>
                  <a:close/>
                  <a:moveTo>
                    <a:pt x="7166" y="415816"/>
                  </a:moveTo>
                  <a:lnTo>
                    <a:pt x="6618" y="416003"/>
                  </a:lnTo>
                  <a:lnTo>
                    <a:pt x="6118" y="414040"/>
                  </a:lnTo>
                  <a:lnTo>
                    <a:pt x="3513" y="409221"/>
                  </a:lnTo>
                  <a:lnTo>
                    <a:pt x="5093" y="407069"/>
                  </a:lnTo>
                  <a:lnTo>
                    <a:pt x="7972" y="407014"/>
                  </a:lnTo>
                  <a:lnTo>
                    <a:pt x="9138" y="408516"/>
                  </a:lnTo>
                  <a:lnTo>
                    <a:pt x="9529" y="410065"/>
                  </a:lnTo>
                  <a:lnTo>
                    <a:pt x="8981" y="410957"/>
                  </a:lnTo>
                  <a:lnTo>
                    <a:pt x="9145" y="412765"/>
                  </a:lnTo>
                  <a:lnTo>
                    <a:pt x="8841" y="413930"/>
                  </a:lnTo>
                  <a:lnTo>
                    <a:pt x="7166" y="415816"/>
                  </a:lnTo>
                  <a:close/>
                  <a:moveTo>
                    <a:pt x="87028" y="423850"/>
                  </a:moveTo>
                  <a:lnTo>
                    <a:pt x="84047" y="426659"/>
                  </a:lnTo>
                  <a:lnTo>
                    <a:pt x="81066" y="426010"/>
                  </a:lnTo>
                  <a:lnTo>
                    <a:pt x="80558" y="425548"/>
                  </a:lnTo>
                  <a:lnTo>
                    <a:pt x="83546" y="424836"/>
                  </a:lnTo>
                  <a:lnTo>
                    <a:pt x="86261" y="422700"/>
                  </a:lnTo>
                  <a:lnTo>
                    <a:pt x="88006" y="417967"/>
                  </a:lnTo>
                  <a:lnTo>
                    <a:pt x="90736" y="412725"/>
                  </a:lnTo>
                  <a:lnTo>
                    <a:pt x="91284" y="410504"/>
                  </a:lnTo>
                  <a:lnTo>
                    <a:pt x="92363" y="409635"/>
                  </a:lnTo>
                  <a:lnTo>
                    <a:pt x="93850" y="409557"/>
                  </a:lnTo>
                  <a:lnTo>
                    <a:pt x="94491" y="409721"/>
                  </a:lnTo>
                  <a:lnTo>
                    <a:pt x="95149" y="410887"/>
                  </a:lnTo>
                  <a:lnTo>
                    <a:pt x="95141" y="413524"/>
                  </a:lnTo>
                  <a:lnTo>
                    <a:pt x="94366" y="417897"/>
                  </a:lnTo>
                  <a:lnTo>
                    <a:pt x="92935" y="421761"/>
                  </a:lnTo>
                  <a:lnTo>
                    <a:pt x="87028" y="423850"/>
                  </a:lnTo>
                  <a:close/>
                  <a:moveTo>
                    <a:pt x="40095" y="418632"/>
                  </a:moveTo>
                  <a:lnTo>
                    <a:pt x="38256" y="424296"/>
                  </a:lnTo>
                  <a:lnTo>
                    <a:pt x="36543" y="426510"/>
                  </a:lnTo>
                  <a:lnTo>
                    <a:pt x="35526" y="427253"/>
                  </a:lnTo>
                  <a:lnTo>
                    <a:pt x="32999" y="427872"/>
                  </a:lnTo>
                  <a:lnTo>
                    <a:pt x="29995" y="424359"/>
                  </a:lnTo>
                  <a:lnTo>
                    <a:pt x="28430" y="420784"/>
                  </a:lnTo>
                  <a:lnTo>
                    <a:pt x="27570" y="419633"/>
                  </a:lnTo>
                  <a:lnTo>
                    <a:pt x="28939" y="418726"/>
                  </a:lnTo>
                  <a:lnTo>
                    <a:pt x="30934" y="418883"/>
                  </a:lnTo>
                  <a:lnTo>
                    <a:pt x="35221" y="418124"/>
                  </a:lnTo>
                  <a:lnTo>
                    <a:pt x="36089" y="417818"/>
                  </a:lnTo>
                  <a:lnTo>
                    <a:pt x="40447" y="414204"/>
                  </a:lnTo>
                  <a:lnTo>
                    <a:pt x="44734" y="413758"/>
                  </a:lnTo>
                  <a:lnTo>
                    <a:pt x="44836" y="414947"/>
                  </a:lnTo>
                  <a:lnTo>
                    <a:pt x="40095" y="418632"/>
                  </a:lnTo>
                  <a:close/>
                  <a:moveTo>
                    <a:pt x="21428" y="427496"/>
                  </a:moveTo>
                  <a:lnTo>
                    <a:pt x="20529" y="427707"/>
                  </a:lnTo>
                  <a:lnTo>
                    <a:pt x="19465" y="427089"/>
                  </a:lnTo>
                  <a:lnTo>
                    <a:pt x="18338" y="425126"/>
                  </a:lnTo>
                  <a:lnTo>
                    <a:pt x="19097" y="423671"/>
                  </a:lnTo>
                  <a:lnTo>
                    <a:pt x="19793" y="423005"/>
                  </a:lnTo>
                  <a:lnTo>
                    <a:pt x="20763" y="423107"/>
                  </a:lnTo>
                  <a:lnTo>
                    <a:pt x="22625" y="424179"/>
                  </a:lnTo>
                  <a:lnTo>
                    <a:pt x="23196" y="425290"/>
                  </a:lnTo>
                  <a:lnTo>
                    <a:pt x="23251" y="425978"/>
                  </a:lnTo>
                  <a:lnTo>
                    <a:pt x="21428" y="427496"/>
                  </a:lnTo>
                  <a:close/>
                  <a:moveTo>
                    <a:pt x="60600" y="424390"/>
                  </a:moveTo>
                  <a:lnTo>
                    <a:pt x="60467" y="426299"/>
                  </a:lnTo>
                  <a:lnTo>
                    <a:pt x="60984" y="428224"/>
                  </a:lnTo>
                  <a:lnTo>
                    <a:pt x="60851" y="431142"/>
                  </a:lnTo>
                  <a:lnTo>
                    <a:pt x="59802" y="432722"/>
                  </a:lnTo>
                  <a:lnTo>
                    <a:pt x="57111" y="434295"/>
                  </a:lnTo>
                  <a:lnTo>
                    <a:pt x="54991" y="434013"/>
                  </a:lnTo>
                  <a:lnTo>
                    <a:pt x="53794" y="433379"/>
                  </a:lnTo>
                  <a:lnTo>
                    <a:pt x="51666" y="430821"/>
                  </a:lnTo>
                  <a:lnTo>
                    <a:pt x="51619" y="428177"/>
                  </a:lnTo>
                  <a:lnTo>
                    <a:pt x="53567" y="426456"/>
                  </a:lnTo>
                  <a:lnTo>
                    <a:pt x="54404" y="424226"/>
                  </a:lnTo>
                  <a:lnTo>
                    <a:pt x="59458" y="424648"/>
                  </a:lnTo>
                  <a:lnTo>
                    <a:pt x="59896" y="424218"/>
                  </a:lnTo>
                  <a:lnTo>
                    <a:pt x="60272" y="424093"/>
                  </a:lnTo>
                  <a:lnTo>
                    <a:pt x="60600" y="424390"/>
                  </a:lnTo>
                  <a:close/>
                  <a:moveTo>
                    <a:pt x="5985" y="432746"/>
                  </a:moveTo>
                  <a:lnTo>
                    <a:pt x="3865" y="436775"/>
                  </a:lnTo>
                  <a:lnTo>
                    <a:pt x="1189" y="435273"/>
                  </a:lnTo>
                  <a:lnTo>
                    <a:pt x="540" y="434772"/>
                  </a:lnTo>
                  <a:lnTo>
                    <a:pt x="0" y="433943"/>
                  </a:lnTo>
                  <a:lnTo>
                    <a:pt x="2574" y="433778"/>
                  </a:lnTo>
                  <a:lnTo>
                    <a:pt x="5179" y="431752"/>
                  </a:lnTo>
                  <a:lnTo>
                    <a:pt x="5985" y="43274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1" name="Freeform: Shape 640">
              <a:extLst>
                <a:ext uri="{FF2B5EF4-FFF2-40B4-BE49-F238E27FC236}">
                  <a16:creationId xmlns:a16="http://schemas.microsoft.com/office/drawing/2014/main" id="{A44DD5E7-3774-275D-3D22-D64E4369FFE8}"/>
                </a:ext>
              </a:extLst>
            </p:cNvPr>
            <p:cNvSpPr>
              <a:spLocks/>
            </p:cNvSpPr>
            <p:nvPr/>
          </p:nvSpPr>
          <p:spPr>
            <a:xfrm>
              <a:off x="7975441" y="4320976"/>
              <a:ext cx="328889" cy="252235"/>
            </a:xfrm>
            <a:custGeom>
              <a:avLst/>
              <a:gdLst>
                <a:gd name="connsiteX0" fmla="*/ 119276 w 328889"/>
                <a:gd name="connsiteY0" fmla="*/ 9552 h 252235"/>
                <a:gd name="connsiteX1" fmla="*/ 120880 w 328889"/>
                <a:gd name="connsiteY1" fmla="*/ 9646 h 252235"/>
                <a:gd name="connsiteX2" fmla="*/ 127631 w 328889"/>
                <a:gd name="connsiteY2" fmla="*/ 8340 h 252235"/>
                <a:gd name="connsiteX3" fmla="*/ 131668 w 328889"/>
                <a:gd name="connsiteY3" fmla="*/ 5985 h 252235"/>
                <a:gd name="connsiteX4" fmla="*/ 132278 w 328889"/>
                <a:gd name="connsiteY4" fmla="*/ 5054 h 252235"/>
                <a:gd name="connsiteX5" fmla="*/ 133389 w 328889"/>
                <a:gd name="connsiteY5" fmla="*/ 5054 h 252235"/>
                <a:gd name="connsiteX6" fmla="*/ 134735 w 328889"/>
                <a:gd name="connsiteY6" fmla="*/ 6094 h 252235"/>
                <a:gd name="connsiteX7" fmla="*/ 135244 w 328889"/>
                <a:gd name="connsiteY7" fmla="*/ 7096 h 252235"/>
                <a:gd name="connsiteX8" fmla="*/ 136104 w 328889"/>
                <a:gd name="connsiteY8" fmla="*/ 8410 h 252235"/>
                <a:gd name="connsiteX9" fmla="*/ 137692 w 328889"/>
                <a:gd name="connsiteY9" fmla="*/ 8613 h 252235"/>
                <a:gd name="connsiteX10" fmla="*/ 141549 w 328889"/>
                <a:gd name="connsiteY10" fmla="*/ 7683 h 252235"/>
                <a:gd name="connsiteX11" fmla="*/ 143442 w 328889"/>
                <a:gd name="connsiteY11" fmla="*/ 7119 h 252235"/>
                <a:gd name="connsiteX12" fmla="*/ 145039 w 328889"/>
                <a:gd name="connsiteY12" fmla="*/ 7581 h 252235"/>
                <a:gd name="connsiteX13" fmla="*/ 147080 w 328889"/>
                <a:gd name="connsiteY13" fmla="*/ 7964 h 252235"/>
                <a:gd name="connsiteX14" fmla="*/ 148364 w 328889"/>
                <a:gd name="connsiteY14" fmla="*/ 7964 h 252235"/>
                <a:gd name="connsiteX15" fmla="*/ 151415 w 328889"/>
                <a:gd name="connsiteY15" fmla="*/ 9286 h 252235"/>
                <a:gd name="connsiteX16" fmla="*/ 155076 w 328889"/>
                <a:gd name="connsiteY16" fmla="*/ 8864 h 252235"/>
                <a:gd name="connsiteX17" fmla="*/ 156805 w 328889"/>
                <a:gd name="connsiteY17" fmla="*/ 8934 h 252235"/>
                <a:gd name="connsiteX18" fmla="*/ 158581 w 328889"/>
                <a:gd name="connsiteY18" fmla="*/ 9498 h 252235"/>
                <a:gd name="connsiteX19" fmla="*/ 161468 w 328889"/>
                <a:gd name="connsiteY19" fmla="*/ 11594 h 252235"/>
                <a:gd name="connsiteX20" fmla="*/ 165231 w 328889"/>
                <a:gd name="connsiteY20" fmla="*/ 14137 h 252235"/>
                <a:gd name="connsiteX21" fmla="*/ 170613 w 328889"/>
                <a:gd name="connsiteY21" fmla="*/ 15952 h 252235"/>
                <a:gd name="connsiteX22" fmla="*/ 171724 w 328889"/>
                <a:gd name="connsiteY22" fmla="*/ 16687 h 252235"/>
                <a:gd name="connsiteX23" fmla="*/ 174322 w 328889"/>
                <a:gd name="connsiteY23" fmla="*/ 19582 h 252235"/>
                <a:gd name="connsiteX24" fmla="*/ 178358 w 328889"/>
                <a:gd name="connsiteY24" fmla="*/ 25129 h 252235"/>
                <a:gd name="connsiteX25" fmla="*/ 183639 w 328889"/>
                <a:gd name="connsiteY25" fmla="*/ 30433 h 252235"/>
                <a:gd name="connsiteX26" fmla="*/ 189397 w 328889"/>
                <a:gd name="connsiteY26" fmla="*/ 34619 h 252235"/>
                <a:gd name="connsiteX27" fmla="*/ 192472 w 328889"/>
                <a:gd name="connsiteY27" fmla="*/ 37513 h 252235"/>
                <a:gd name="connsiteX28" fmla="*/ 194545 w 328889"/>
                <a:gd name="connsiteY28" fmla="*/ 41057 h 252235"/>
                <a:gd name="connsiteX29" fmla="*/ 196579 w 328889"/>
                <a:gd name="connsiteY29" fmla="*/ 44273 h 252235"/>
                <a:gd name="connsiteX30" fmla="*/ 198652 w 328889"/>
                <a:gd name="connsiteY30" fmla="*/ 45658 h 252235"/>
                <a:gd name="connsiteX31" fmla="*/ 200577 w 328889"/>
                <a:gd name="connsiteY31" fmla="*/ 46753 h 252235"/>
                <a:gd name="connsiteX32" fmla="*/ 202572 w 328889"/>
                <a:gd name="connsiteY32" fmla="*/ 49202 h 252235"/>
                <a:gd name="connsiteX33" fmla="*/ 203996 w 328889"/>
                <a:gd name="connsiteY33" fmla="*/ 51251 h 252235"/>
                <a:gd name="connsiteX34" fmla="*/ 205936 w 328889"/>
                <a:gd name="connsiteY34" fmla="*/ 53575 h 252235"/>
                <a:gd name="connsiteX35" fmla="*/ 203785 w 328889"/>
                <a:gd name="connsiteY35" fmla="*/ 56743 h 252235"/>
                <a:gd name="connsiteX36" fmla="*/ 200898 w 328889"/>
                <a:gd name="connsiteY36" fmla="*/ 60991 h 252235"/>
                <a:gd name="connsiteX37" fmla="*/ 197542 w 328889"/>
                <a:gd name="connsiteY37" fmla="*/ 65936 h 252235"/>
                <a:gd name="connsiteX38" fmla="*/ 196525 w 328889"/>
                <a:gd name="connsiteY38" fmla="*/ 67156 h 252235"/>
                <a:gd name="connsiteX39" fmla="*/ 193583 w 328889"/>
                <a:gd name="connsiteY39" fmla="*/ 70137 h 252235"/>
                <a:gd name="connsiteX40" fmla="*/ 193074 w 328889"/>
                <a:gd name="connsiteY40" fmla="*/ 70982 h 252235"/>
                <a:gd name="connsiteX41" fmla="*/ 192503 w 328889"/>
                <a:gd name="connsiteY41" fmla="*/ 73141 h 252235"/>
                <a:gd name="connsiteX42" fmla="*/ 192464 w 328889"/>
                <a:gd name="connsiteY42" fmla="*/ 77061 h 252235"/>
                <a:gd name="connsiteX43" fmla="*/ 192840 w 328889"/>
                <a:gd name="connsiteY43" fmla="*/ 82068 h 252235"/>
                <a:gd name="connsiteX44" fmla="*/ 193200 w 328889"/>
                <a:gd name="connsiteY44" fmla="*/ 86684 h 252235"/>
                <a:gd name="connsiteX45" fmla="*/ 194819 w 328889"/>
                <a:gd name="connsiteY45" fmla="*/ 87223 h 252235"/>
                <a:gd name="connsiteX46" fmla="*/ 196697 w 328889"/>
                <a:gd name="connsiteY46" fmla="*/ 87552 h 252235"/>
                <a:gd name="connsiteX47" fmla="*/ 198770 w 328889"/>
                <a:gd name="connsiteY47" fmla="*/ 86950 h 252235"/>
                <a:gd name="connsiteX48" fmla="*/ 201281 w 328889"/>
                <a:gd name="connsiteY48" fmla="*/ 86433 h 252235"/>
                <a:gd name="connsiteX49" fmla="*/ 204395 w 328889"/>
                <a:gd name="connsiteY49" fmla="*/ 86128 h 252235"/>
                <a:gd name="connsiteX50" fmla="*/ 207837 w 328889"/>
                <a:gd name="connsiteY50" fmla="*/ 85197 h 252235"/>
                <a:gd name="connsiteX51" fmla="*/ 209871 w 328889"/>
                <a:gd name="connsiteY51" fmla="*/ 84446 h 252235"/>
                <a:gd name="connsiteX52" fmla="*/ 212007 w 328889"/>
                <a:gd name="connsiteY52" fmla="*/ 84501 h 252235"/>
                <a:gd name="connsiteX53" fmla="*/ 213901 w 328889"/>
                <a:gd name="connsiteY53" fmla="*/ 85307 h 252235"/>
                <a:gd name="connsiteX54" fmla="*/ 214824 w 328889"/>
                <a:gd name="connsiteY54" fmla="*/ 86042 h 252235"/>
                <a:gd name="connsiteX55" fmla="*/ 216162 w 328889"/>
                <a:gd name="connsiteY55" fmla="*/ 86292 h 252235"/>
                <a:gd name="connsiteX56" fmla="*/ 217890 w 328889"/>
                <a:gd name="connsiteY56" fmla="*/ 86261 h 252235"/>
                <a:gd name="connsiteX57" fmla="*/ 217522 w 328889"/>
                <a:gd name="connsiteY57" fmla="*/ 87130 h 252235"/>
                <a:gd name="connsiteX58" fmla="*/ 216576 w 328889"/>
                <a:gd name="connsiteY58" fmla="*/ 88397 h 252235"/>
                <a:gd name="connsiteX59" fmla="*/ 215410 w 328889"/>
                <a:gd name="connsiteY59" fmla="*/ 89664 h 252235"/>
                <a:gd name="connsiteX60" fmla="*/ 214385 w 328889"/>
                <a:gd name="connsiteY60" fmla="*/ 90979 h 252235"/>
                <a:gd name="connsiteX61" fmla="*/ 212109 w 328889"/>
                <a:gd name="connsiteY61" fmla="*/ 94656 h 252235"/>
                <a:gd name="connsiteX62" fmla="*/ 212038 w 328889"/>
                <a:gd name="connsiteY62" fmla="*/ 95125 h 252235"/>
                <a:gd name="connsiteX63" fmla="*/ 212320 w 328889"/>
                <a:gd name="connsiteY63" fmla="*/ 95853 h 252235"/>
                <a:gd name="connsiteX64" fmla="*/ 213548 w 328889"/>
                <a:gd name="connsiteY64" fmla="*/ 97527 h 252235"/>
                <a:gd name="connsiteX65" fmla="*/ 214831 w 328889"/>
                <a:gd name="connsiteY65" fmla="*/ 100242 h 252235"/>
                <a:gd name="connsiteX66" fmla="*/ 215551 w 328889"/>
                <a:gd name="connsiteY66" fmla="*/ 102729 h 252235"/>
                <a:gd name="connsiteX67" fmla="*/ 216107 w 328889"/>
                <a:gd name="connsiteY67" fmla="*/ 103934 h 252235"/>
                <a:gd name="connsiteX68" fmla="*/ 217663 w 328889"/>
                <a:gd name="connsiteY68" fmla="*/ 105311 h 252235"/>
                <a:gd name="connsiteX69" fmla="*/ 219909 w 328889"/>
                <a:gd name="connsiteY69" fmla="*/ 108151 h 252235"/>
                <a:gd name="connsiteX70" fmla="*/ 221098 w 328889"/>
                <a:gd name="connsiteY70" fmla="*/ 110068 h 252235"/>
                <a:gd name="connsiteX71" fmla="*/ 223578 w 328889"/>
                <a:gd name="connsiteY71" fmla="*/ 111093 h 252235"/>
                <a:gd name="connsiteX72" fmla="*/ 224384 w 328889"/>
                <a:gd name="connsiteY72" fmla="*/ 113518 h 252235"/>
                <a:gd name="connsiteX73" fmla="*/ 226238 w 328889"/>
                <a:gd name="connsiteY73" fmla="*/ 117086 h 252235"/>
                <a:gd name="connsiteX74" fmla="*/ 228241 w 328889"/>
                <a:gd name="connsiteY74" fmla="*/ 119933 h 252235"/>
                <a:gd name="connsiteX75" fmla="*/ 230181 w 328889"/>
                <a:gd name="connsiteY75" fmla="*/ 122163 h 252235"/>
                <a:gd name="connsiteX76" fmla="*/ 232340 w 328889"/>
                <a:gd name="connsiteY76" fmla="*/ 123024 h 252235"/>
                <a:gd name="connsiteX77" fmla="*/ 233208 w 328889"/>
                <a:gd name="connsiteY77" fmla="*/ 123094 h 252235"/>
                <a:gd name="connsiteX78" fmla="*/ 237739 w 328889"/>
                <a:gd name="connsiteY78" fmla="*/ 127217 h 252235"/>
                <a:gd name="connsiteX79" fmla="*/ 241188 w 328889"/>
                <a:gd name="connsiteY79" fmla="*/ 130354 h 252235"/>
                <a:gd name="connsiteX80" fmla="*/ 242041 w 328889"/>
                <a:gd name="connsiteY80" fmla="*/ 130855 h 252235"/>
                <a:gd name="connsiteX81" fmla="*/ 248261 w 328889"/>
                <a:gd name="connsiteY81" fmla="*/ 132912 h 252235"/>
                <a:gd name="connsiteX82" fmla="*/ 255420 w 328889"/>
                <a:gd name="connsiteY82" fmla="*/ 135275 h 252235"/>
                <a:gd name="connsiteX83" fmla="*/ 261162 w 328889"/>
                <a:gd name="connsiteY83" fmla="*/ 137168 h 252235"/>
                <a:gd name="connsiteX84" fmla="*/ 268476 w 328889"/>
                <a:gd name="connsiteY84" fmla="*/ 139578 h 252235"/>
                <a:gd name="connsiteX85" fmla="*/ 275690 w 328889"/>
                <a:gd name="connsiteY85" fmla="*/ 141964 h 252235"/>
                <a:gd name="connsiteX86" fmla="*/ 282457 w 328889"/>
                <a:gd name="connsiteY86" fmla="*/ 144233 h 252235"/>
                <a:gd name="connsiteX87" fmla="*/ 291955 w 328889"/>
                <a:gd name="connsiteY87" fmla="*/ 147425 h 252235"/>
                <a:gd name="connsiteX88" fmla="*/ 299606 w 328889"/>
                <a:gd name="connsiteY88" fmla="*/ 149999 h 252235"/>
                <a:gd name="connsiteX89" fmla="*/ 305646 w 328889"/>
                <a:gd name="connsiteY89" fmla="*/ 152033 h 252235"/>
                <a:gd name="connsiteX90" fmla="*/ 306929 w 328889"/>
                <a:gd name="connsiteY90" fmla="*/ 152666 h 252235"/>
                <a:gd name="connsiteX91" fmla="*/ 314119 w 328889"/>
                <a:gd name="connsiteY91" fmla="*/ 152666 h 252235"/>
                <a:gd name="connsiteX92" fmla="*/ 321418 w 328889"/>
                <a:gd name="connsiteY92" fmla="*/ 152666 h 252235"/>
                <a:gd name="connsiteX93" fmla="*/ 328889 w 328889"/>
                <a:gd name="connsiteY93" fmla="*/ 152666 h 252235"/>
                <a:gd name="connsiteX94" fmla="*/ 323475 w 328889"/>
                <a:gd name="connsiteY94" fmla="*/ 157900 h 252235"/>
                <a:gd name="connsiteX95" fmla="*/ 317350 w 328889"/>
                <a:gd name="connsiteY95" fmla="*/ 163823 h 252235"/>
                <a:gd name="connsiteX96" fmla="*/ 310919 w 328889"/>
                <a:gd name="connsiteY96" fmla="*/ 170034 h 252235"/>
                <a:gd name="connsiteX97" fmla="*/ 306772 w 328889"/>
                <a:gd name="connsiteY97" fmla="*/ 174032 h 252235"/>
                <a:gd name="connsiteX98" fmla="*/ 300209 w 328889"/>
                <a:gd name="connsiteY98" fmla="*/ 180377 h 252235"/>
                <a:gd name="connsiteX99" fmla="*/ 294740 w 328889"/>
                <a:gd name="connsiteY99" fmla="*/ 185650 h 252235"/>
                <a:gd name="connsiteX100" fmla="*/ 289115 w 328889"/>
                <a:gd name="connsiteY100" fmla="*/ 191408 h 252235"/>
                <a:gd name="connsiteX101" fmla="*/ 284030 w 328889"/>
                <a:gd name="connsiteY101" fmla="*/ 196618 h 252235"/>
                <a:gd name="connsiteX102" fmla="*/ 277411 w 328889"/>
                <a:gd name="connsiteY102" fmla="*/ 203832 h 252235"/>
                <a:gd name="connsiteX103" fmla="*/ 273124 w 328889"/>
                <a:gd name="connsiteY103" fmla="*/ 208495 h 252235"/>
                <a:gd name="connsiteX104" fmla="*/ 266411 w 328889"/>
                <a:gd name="connsiteY104" fmla="*/ 215809 h 252235"/>
                <a:gd name="connsiteX105" fmla="*/ 262194 w 328889"/>
                <a:gd name="connsiteY105" fmla="*/ 220394 h 252235"/>
                <a:gd name="connsiteX106" fmla="*/ 261553 w 328889"/>
                <a:gd name="connsiteY106" fmla="*/ 220660 h 252235"/>
                <a:gd name="connsiteX107" fmla="*/ 255521 w 328889"/>
                <a:gd name="connsiteY107" fmla="*/ 220316 h 252235"/>
                <a:gd name="connsiteX108" fmla="*/ 249654 w 328889"/>
                <a:gd name="connsiteY108" fmla="*/ 219972 h 252235"/>
                <a:gd name="connsiteX109" fmla="*/ 242159 w 328889"/>
                <a:gd name="connsiteY109" fmla="*/ 219541 h 252235"/>
                <a:gd name="connsiteX110" fmla="*/ 241298 w 328889"/>
                <a:gd name="connsiteY110" fmla="*/ 219557 h 252235"/>
                <a:gd name="connsiteX111" fmla="*/ 239115 w 328889"/>
                <a:gd name="connsiteY111" fmla="*/ 219987 h 252235"/>
                <a:gd name="connsiteX112" fmla="*/ 237793 w 328889"/>
                <a:gd name="connsiteY112" fmla="*/ 220410 h 252235"/>
                <a:gd name="connsiteX113" fmla="*/ 232395 w 328889"/>
                <a:gd name="connsiteY113" fmla="*/ 221646 h 252235"/>
                <a:gd name="connsiteX114" fmla="*/ 231402 w 328889"/>
                <a:gd name="connsiteY114" fmla="*/ 221966 h 252235"/>
                <a:gd name="connsiteX115" fmla="*/ 226919 w 328889"/>
                <a:gd name="connsiteY115" fmla="*/ 223930 h 252235"/>
                <a:gd name="connsiteX116" fmla="*/ 222342 w 328889"/>
                <a:gd name="connsiteY116" fmla="*/ 226246 h 252235"/>
                <a:gd name="connsiteX117" fmla="*/ 219932 w 328889"/>
                <a:gd name="connsiteY117" fmla="*/ 228030 h 252235"/>
                <a:gd name="connsiteX118" fmla="*/ 218070 w 328889"/>
                <a:gd name="connsiteY118" fmla="*/ 230611 h 252235"/>
                <a:gd name="connsiteX119" fmla="*/ 217272 w 328889"/>
                <a:gd name="connsiteY119" fmla="*/ 232450 h 252235"/>
                <a:gd name="connsiteX120" fmla="*/ 216435 w 328889"/>
                <a:gd name="connsiteY120" fmla="*/ 233256 h 252235"/>
                <a:gd name="connsiteX121" fmla="*/ 215011 w 328889"/>
                <a:gd name="connsiteY121" fmla="*/ 233960 h 252235"/>
                <a:gd name="connsiteX122" fmla="*/ 205428 w 328889"/>
                <a:gd name="connsiteY122" fmla="*/ 235704 h 252235"/>
                <a:gd name="connsiteX123" fmla="*/ 202642 w 328889"/>
                <a:gd name="connsiteY123" fmla="*/ 235939 h 252235"/>
                <a:gd name="connsiteX124" fmla="*/ 198160 w 328889"/>
                <a:gd name="connsiteY124" fmla="*/ 237332 h 252235"/>
                <a:gd name="connsiteX125" fmla="*/ 195766 w 328889"/>
                <a:gd name="connsiteY125" fmla="*/ 239663 h 252235"/>
                <a:gd name="connsiteX126" fmla="*/ 195085 w 328889"/>
                <a:gd name="connsiteY126" fmla="*/ 240837 h 252235"/>
                <a:gd name="connsiteX127" fmla="*/ 191869 w 328889"/>
                <a:gd name="connsiteY127" fmla="*/ 240805 h 252235"/>
                <a:gd name="connsiteX128" fmla="*/ 186253 w 328889"/>
                <a:gd name="connsiteY128" fmla="*/ 241150 h 252235"/>
                <a:gd name="connsiteX129" fmla="*/ 183851 w 328889"/>
                <a:gd name="connsiteY129" fmla="*/ 241525 h 252235"/>
                <a:gd name="connsiteX130" fmla="*/ 182677 w 328889"/>
                <a:gd name="connsiteY130" fmla="*/ 241588 h 252235"/>
                <a:gd name="connsiteX131" fmla="*/ 180525 w 328889"/>
                <a:gd name="connsiteY131" fmla="*/ 241580 h 252235"/>
                <a:gd name="connsiteX132" fmla="*/ 178758 w 328889"/>
                <a:gd name="connsiteY132" fmla="*/ 241157 h 252235"/>
                <a:gd name="connsiteX133" fmla="*/ 177584 w 328889"/>
                <a:gd name="connsiteY133" fmla="*/ 240524 h 252235"/>
                <a:gd name="connsiteX134" fmla="*/ 176129 w 328889"/>
                <a:gd name="connsiteY134" fmla="*/ 239092 h 252235"/>
                <a:gd name="connsiteX135" fmla="*/ 172874 w 328889"/>
                <a:gd name="connsiteY135" fmla="*/ 236190 h 252235"/>
                <a:gd name="connsiteX136" fmla="*/ 170512 w 328889"/>
                <a:gd name="connsiteY136" fmla="*/ 234374 h 252235"/>
                <a:gd name="connsiteX137" fmla="*/ 165324 w 328889"/>
                <a:gd name="connsiteY137" fmla="*/ 236463 h 252235"/>
                <a:gd name="connsiteX138" fmla="*/ 160654 w 328889"/>
                <a:gd name="connsiteY138" fmla="*/ 238536 h 252235"/>
                <a:gd name="connsiteX139" fmla="*/ 154028 w 328889"/>
                <a:gd name="connsiteY139" fmla="*/ 241486 h 252235"/>
                <a:gd name="connsiteX140" fmla="*/ 150249 w 328889"/>
                <a:gd name="connsiteY140" fmla="*/ 243598 h 252235"/>
                <a:gd name="connsiteX141" fmla="*/ 149115 w 328889"/>
                <a:gd name="connsiteY141" fmla="*/ 245718 h 252235"/>
                <a:gd name="connsiteX142" fmla="*/ 146196 w 328889"/>
                <a:gd name="connsiteY142" fmla="*/ 249575 h 252235"/>
                <a:gd name="connsiteX143" fmla="*/ 143591 w 328889"/>
                <a:gd name="connsiteY143" fmla="*/ 251946 h 252235"/>
                <a:gd name="connsiteX144" fmla="*/ 142613 w 328889"/>
                <a:gd name="connsiteY144" fmla="*/ 252235 h 252235"/>
                <a:gd name="connsiteX145" fmla="*/ 136707 w 328889"/>
                <a:gd name="connsiteY145" fmla="*/ 251742 h 252235"/>
                <a:gd name="connsiteX146" fmla="*/ 134578 w 328889"/>
                <a:gd name="connsiteY146" fmla="*/ 251257 h 252235"/>
                <a:gd name="connsiteX147" fmla="*/ 131058 w 328889"/>
                <a:gd name="connsiteY147" fmla="*/ 250827 h 252235"/>
                <a:gd name="connsiteX148" fmla="*/ 126325 w 328889"/>
                <a:gd name="connsiteY148" fmla="*/ 249990 h 252235"/>
                <a:gd name="connsiteX149" fmla="*/ 123157 w 328889"/>
                <a:gd name="connsiteY149" fmla="*/ 249090 h 252235"/>
                <a:gd name="connsiteX150" fmla="*/ 119714 w 328889"/>
                <a:gd name="connsiteY150" fmla="*/ 248981 h 252235"/>
                <a:gd name="connsiteX151" fmla="*/ 114754 w 328889"/>
                <a:gd name="connsiteY151" fmla="*/ 248676 h 252235"/>
                <a:gd name="connsiteX152" fmla="*/ 111695 w 328889"/>
                <a:gd name="connsiteY152" fmla="*/ 248026 h 252235"/>
                <a:gd name="connsiteX153" fmla="*/ 108589 w 328889"/>
                <a:gd name="connsiteY153" fmla="*/ 245883 h 252235"/>
                <a:gd name="connsiteX154" fmla="*/ 104599 w 328889"/>
                <a:gd name="connsiteY154" fmla="*/ 243309 h 252235"/>
                <a:gd name="connsiteX155" fmla="*/ 100484 w 328889"/>
                <a:gd name="connsiteY155" fmla="*/ 240657 h 252235"/>
                <a:gd name="connsiteX156" fmla="*/ 96244 w 328889"/>
                <a:gd name="connsiteY156" fmla="*/ 237926 h 252235"/>
                <a:gd name="connsiteX157" fmla="*/ 91237 w 328889"/>
                <a:gd name="connsiteY157" fmla="*/ 234781 h 252235"/>
                <a:gd name="connsiteX158" fmla="*/ 85768 w 328889"/>
                <a:gd name="connsiteY158" fmla="*/ 231347 h 252235"/>
                <a:gd name="connsiteX159" fmla="*/ 84516 w 328889"/>
                <a:gd name="connsiteY159" fmla="*/ 231002 h 252235"/>
                <a:gd name="connsiteX160" fmla="*/ 83969 w 328889"/>
                <a:gd name="connsiteY160" fmla="*/ 230940 h 252235"/>
                <a:gd name="connsiteX161" fmla="*/ 78031 w 328889"/>
                <a:gd name="connsiteY161" fmla="*/ 230783 h 252235"/>
                <a:gd name="connsiteX162" fmla="*/ 71858 w 328889"/>
                <a:gd name="connsiteY162" fmla="*/ 230619 h 252235"/>
                <a:gd name="connsiteX163" fmla="*/ 67688 w 328889"/>
                <a:gd name="connsiteY163" fmla="*/ 230510 h 252235"/>
                <a:gd name="connsiteX164" fmla="*/ 66374 w 328889"/>
                <a:gd name="connsiteY164" fmla="*/ 230111 h 252235"/>
                <a:gd name="connsiteX165" fmla="*/ 65420 w 328889"/>
                <a:gd name="connsiteY165" fmla="*/ 229328 h 252235"/>
                <a:gd name="connsiteX166" fmla="*/ 64128 w 328889"/>
                <a:gd name="connsiteY166" fmla="*/ 226786 h 252235"/>
                <a:gd name="connsiteX167" fmla="*/ 62501 w 328889"/>
                <a:gd name="connsiteY167" fmla="*/ 224978 h 252235"/>
                <a:gd name="connsiteX168" fmla="*/ 60686 w 328889"/>
                <a:gd name="connsiteY168" fmla="*/ 222671 h 252235"/>
                <a:gd name="connsiteX169" fmla="*/ 60538 w 328889"/>
                <a:gd name="connsiteY169" fmla="*/ 219557 h 252235"/>
                <a:gd name="connsiteX170" fmla="*/ 61038 w 328889"/>
                <a:gd name="connsiteY170" fmla="*/ 216154 h 252235"/>
                <a:gd name="connsiteX171" fmla="*/ 61508 w 328889"/>
                <a:gd name="connsiteY171" fmla="*/ 215027 h 252235"/>
                <a:gd name="connsiteX172" fmla="*/ 61242 w 328889"/>
                <a:gd name="connsiteY172" fmla="*/ 213908 h 252235"/>
                <a:gd name="connsiteX173" fmla="*/ 61312 w 328889"/>
                <a:gd name="connsiteY173" fmla="*/ 212367 h 252235"/>
                <a:gd name="connsiteX174" fmla="*/ 60295 w 328889"/>
                <a:gd name="connsiteY174" fmla="*/ 210936 h 252235"/>
                <a:gd name="connsiteX175" fmla="*/ 54224 w 328889"/>
                <a:gd name="connsiteY175" fmla="*/ 209292 h 252235"/>
                <a:gd name="connsiteX176" fmla="*/ 53238 w 328889"/>
                <a:gd name="connsiteY176" fmla="*/ 209418 h 252235"/>
                <a:gd name="connsiteX177" fmla="*/ 52229 w 328889"/>
                <a:gd name="connsiteY177" fmla="*/ 210036 h 252235"/>
                <a:gd name="connsiteX178" fmla="*/ 51079 w 328889"/>
                <a:gd name="connsiteY178" fmla="*/ 210474 h 252235"/>
                <a:gd name="connsiteX179" fmla="*/ 50250 w 328889"/>
                <a:gd name="connsiteY179" fmla="*/ 210059 h 252235"/>
                <a:gd name="connsiteX180" fmla="*/ 49741 w 328889"/>
                <a:gd name="connsiteY180" fmla="*/ 209449 h 252235"/>
                <a:gd name="connsiteX181" fmla="*/ 49725 w 328889"/>
                <a:gd name="connsiteY181" fmla="*/ 208440 h 252235"/>
                <a:gd name="connsiteX182" fmla="*/ 49827 w 328889"/>
                <a:gd name="connsiteY182" fmla="*/ 207689 h 252235"/>
                <a:gd name="connsiteX183" fmla="*/ 49475 w 328889"/>
                <a:gd name="connsiteY183" fmla="*/ 207274 h 252235"/>
                <a:gd name="connsiteX184" fmla="*/ 47543 w 328889"/>
                <a:gd name="connsiteY184" fmla="*/ 205741 h 252235"/>
                <a:gd name="connsiteX185" fmla="*/ 45728 w 328889"/>
                <a:gd name="connsiteY185" fmla="*/ 203722 h 252235"/>
                <a:gd name="connsiteX186" fmla="*/ 44632 w 328889"/>
                <a:gd name="connsiteY186" fmla="*/ 201493 h 252235"/>
                <a:gd name="connsiteX187" fmla="*/ 43568 w 328889"/>
                <a:gd name="connsiteY187" fmla="*/ 199662 h 252235"/>
                <a:gd name="connsiteX188" fmla="*/ 43037 w 328889"/>
                <a:gd name="connsiteY188" fmla="*/ 195570 h 252235"/>
                <a:gd name="connsiteX189" fmla="*/ 41691 w 328889"/>
                <a:gd name="connsiteY189" fmla="*/ 193051 h 252235"/>
                <a:gd name="connsiteX190" fmla="*/ 40377 w 328889"/>
                <a:gd name="connsiteY190" fmla="*/ 189969 h 252235"/>
                <a:gd name="connsiteX191" fmla="*/ 38429 w 328889"/>
                <a:gd name="connsiteY191" fmla="*/ 184093 h 252235"/>
                <a:gd name="connsiteX192" fmla="*/ 37583 w 328889"/>
                <a:gd name="connsiteY192" fmla="*/ 182067 h 252235"/>
                <a:gd name="connsiteX193" fmla="*/ 36003 w 328889"/>
                <a:gd name="connsiteY193" fmla="*/ 180706 h 252235"/>
                <a:gd name="connsiteX194" fmla="*/ 34337 w 328889"/>
                <a:gd name="connsiteY194" fmla="*/ 179446 h 252235"/>
                <a:gd name="connsiteX195" fmla="*/ 32608 w 328889"/>
                <a:gd name="connsiteY195" fmla="*/ 176841 h 252235"/>
                <a:gd name="connsiteX196" fmla="*/ 28109 w 328889"/>
                <a:gd name="connsiteY196" fmla="*/ 174541 h 252235"/>
                <a:gd name="connsiteX197" fmla="*/ 26381 w 328889"/>
                <a:gd name="connsiteY197" fmla="*/ 172749 h 252235"/>
                <a:gd name="connsiteX198" fmla="*/ 23384 w 328889"/>
                <a:gd name="connsiteY198" fmla="*/ 169643 h 252235"/>
                <a:gd name="connsiteX199" fmla="*/ 22641 w 328889"/>
                <a:gd name="connsiteY199" fmla="*/ 168071 h 252235"/>
                <a:gd name="connsiteX200" fmla="*/ 22422 w 328889"/>
                <a:gd name="connsiteY200" fmla="*/ 166514 h 252235"/>
                <a:gd name="connsiteX201" fmla="*/ 21491 w 328889"/>
                <a:gd name="connsiteY201" fmla="*/ 165051 h 252235"/>
                <a:gd name="connsiteX202" fmla="*/ 19832 w 328889"/>
                <a:gd name="connsiteY202" fmla="*/ 163400 h 252235"/>
                <a:gd name="connsiteX203" fmla="*/ 14646 w 328889"/>
                <a:gd name="connsiteY203" fmla="*/ 159848 h 252235"/>
                <a:gd name="connsiteX204" fmla="*/ 13214 w 328889"/>
                <a:gd name="connsiteY204" fmla="*/ 159426 h 252235"/>
                <a:gd name="connsiteX205" fmla="*/ 11359 w 328889"/>
                <a:gd name="connsiteY205" fmla="*/ 159042 h 252235"/>
                <a:gd name="connsiteX206" fmla="*/ 8637 w 328889"/>
                <a:gd name="connsiteY206" fmla="*/ 158691 h 252235"/>
                <a:gd name="connsiteX207" fmla="*/ 4983 w 328889"/>
                <a:gd name="connsiteY207" fmla="*/ 157877 h 252235"/>
                <a:gd name="connsiteX208" fmla="*/ 1792 w 328889"/>
                <a:gd name="connsiteY208" fmla="*/ 156484 h 252235"/>
                <a:gd name="connsiteX209" fmla="*/ 344 w 328889"/>
                <a:gd name="connsiteY209" fmla="*/ 155498 h 252235"/>
                <a:gd name="connsiteX210" fmla="*/ 0 w 328889"/>
                <a:gd name="connsiteY210" fmla="*/ 154818 h 252235"/>
                <a:gd name="connsiteX211" fmla="*/ 297 w 328889"/>
                <a:gd name="connsiteY211" fmla="*/ 153676 h 252235"/>
                <a:gd name="connsiteX212" fmla="*/ 1455 w 328889"/>
                <a:gd name="connsiteY212" fmla="*/ 151712 h 252235"/>
                <a:gd name="connsiteX213" fmla="*/ 3646 w 328889"/>
                <a:gd name="connsiteY213" fmla="*/ 147073 h 252235"/>
                <a:gd name="connsiteX214" fmla="*/ 5163 w 328889"/>
                <a:gd name="connsiteY214" fmla="*/ 143873 h 252235"/>
                <a:gd name="connsiteX215" fmla="*/ 6196 w 328889"/>
                <a:gd name="connsiteY215" fmla="*/ 142965 h 252235"/>
                <a:gd name="connsiteX216" fmla="*/ 9005 w 328889"/>
                <a:gd name="connsiteY216" fmla="*/ 142739 h 252235"/>
                <a:gd name="connsiteX217" fmla="*/ 11993 w 328889"/>
                <a:gd name="connsiteY217" fmla="*/ 142832 h 252235"/>
                <a:gd name="connsiteX218" fmla="*/ 14176 w 328889"/>
                <a:gd name="connsiteY218" fmla="*/ 143067 h 252235"/>
                <a:gd name="connsiteX219" fmla="*/ 17258 w 328889"/>
                <a:gd name="connsiteY219" fmla="*/ 143106 h 252235"/>
                <a:gd name="connsiteX220" fmla="*/ 20951 w 328889"/>
                <a:gd name="connsiteY220" fmla="*/ 142832 h 252235"/>
                <a:gd name="connsiteX221" fmla="*/ 22414 w 328889"/>
                <a:gd name="connsiteY221" fmla="*/ 141761 h 252235"/>
                <a:gd name="connsiteX222" fmla="*/ 23572 w 328889"/>
                <a:gd name="connsiteY222" fmla="*/ 140587 h 252235"/>
                <a:gd name="connsiteX223" fmla="*/ 24057 w 328889"/>
                <a:gd name="connsiteY223" fmla="*/ 139766 h 252235"/>
                <a:gd name="connsiteX224" fmla="*/ 24213 w 328889"/>
                <a:gd name="connsiteY224" fmla="*/ 137693 h 252235"/>
                <a:gd name="connsiteX225" fmla="*/ 24206 w 328889"/>
                <a:gd name="connsiteY225" fmla="*/ 136026 h 252235"/>
                <a:gd name="connsiteX226" fmla="*/ 23971 w 328889"/>
                <a:gd name="connsiteY226" fmla="*/ 129634 h 252235"/>
                <a:gd name="connsiteX227" fmla="*/ 23830 w 328889"/>
                <a:gd name="connsiteY227" fmla="*/ 125722 h 252235"/>
                <a:gd name="connsiteX228" fmla="*/ 23666 w 328889"/>
                <a:gd name="connsiteY228" fmla="*/ 121247 h 252235"/>
                <a:gd name="connsiteX229" fmla="*/ 23689 w 328889"/>
                <a:gd name="connsiteY229" fmla="*/ 120348 h 252235"/>
                <a:gd name="connsiteX230" fmla="*/ 23721 w 328889"/>
                <a:gd name="connsiteY230" fmla="*/ 119198 h 252235"/>
                <a:gd name="connsiteX231" fmla="*/ 24620 w 328889"/>
                <a:gd name="connsiteY231" fmla="*/ 114418 h 252235"/>
                <a:gd name="connsiteX232" fmla="*/ 25465 w 328889"/>
                <a:gd name="connsiteY232" fmla="*/ 111679 h 252235"/>
                <a:gd name="connsiteX233" fmla="*/ 26044 w 328889"/>
                <a:gd name="connsiteY233" fmla="*/ 110232 h 252235"/>
                <a:gd name="connsiteX234" fmla="*/ 28375 w 328889"/>
                <a:gd name="connsiteY234" fmla="*/ 105663 h 252235"/>
                <a:gd name="connsiteX235" fmla="*/ 28814 w 328889"/>
                <a:gd name="connsiteY235" fmla="*/ 104200 h 252235"/>
                <a:gd name="connsiteX236" fmla="*/ 28892 w 328889"/>
                <a:gd name="connsiteY236" fmla="*/ 102862 h 252235"/>
                <a:gd name="connsiteX237" fmla="*/ 28031 w 328889"/>
                <a:gd name="connsiteY237" fmla="*/ 96721 h 252235"/>
                <a:gd name="connsiteX238" fmla="*/ 29526 w 328889"/>
                <a:gd name="connsiteY238" fmla="*/ 93826 h 252235"/>
                <a:gd name="connsiteX239" fmla="*/ 31450 w 328889"/>
                <a:gd name="connsiteY239" fmla="*/ 90963 h 252235"/>
                <a:gd name="connsiteX240" fmla="*/ 33132 w 328889"/>
                <a:gd name="connsiteY240" fmla="*/ 89735 h 252235"/>
                <a:gd name="connsiteX241" fmla="*/ 34533 w 328889"/>
                <a:gd name="connsiteY241" fmla="*/ 88905 h 252235"/>
                <a:gd name="connsiteX242" fmla="*/ 35190 w 328889"/>
                <a:gd name="connsiteY242" fmla="*/ 89258 h 252235"/>
                <a:gd name="connsiteX243" fmla="*/ 36801 w 328889"/>
                <a:gd name="connsiteY243" fmla="*/ 90580 h 252235"/>
                <a:gd name="connsiteX244" fmla="*/ 38914 w 328889"/>
                <a:gd name="connsiteY244" fmla="*/ 91886 h 252235"/>
                <a:gd name="connsiteX245" fmla="*/ 39899 w 328889"/>
                <a:gd name="connsiteY245" fmla="*/ 91597 h 252235"/>
                <a:gd name="connsiteX246" fmla="*/ 41347 w 328889"/>
                <a:gd name="connsiteY246" fmla="*/ 90454 h 252235"/>
                <a:gd name="connsiteX247" fmla="*/ 42426 w 328889"/>
                <a:gd name="connsiteY247" fmla="*/ 89250 h 252235"/>
                <a:gd name="connsiteX248" fmla="*/ 42285 w 328889"/>
                <a:gd name="connsiteY248" fmla="*/ 87090 h 252235"/>
                <a:gd name="connsiteX249" fmla="*/ 43256 w 328889"/>
                <a:gd name="connsiteY249" fmla="*/ 82655 h 252235"/>
                <a:gd name="connsiteX250" fmla="*/ 43068 w 328889"/>
                <a:gd name="connsiteY250" fmla="*/ 80089 h 252235"/>
                <a:gd name="connsiteX251" fmla="*/ 44109 w 328889"/>
                <a:gd name="connsiteY251" fmla="*/ 76912 h 252235"/>
                <a:gd name="connsiteX252" fmla="*/ 45243 w 328889"/>
                <a:gd name="connsiteY252" fmla="*/ 72429 h 252235"/>
                <a:gd name="connsiteX253" fmla="*/ 45751 w 328889"/>
                <a:gd name="connsiteY253" fmla="*/ 69597 h 252235"/>
                <a:gd name="connsiteX254" fmla="*/ 46401 w 328889"/>
                <a:gd name="connsiteY254" fmla="*/ 68072 h 252235"/>
                <a:gd name="connsiteX255" fmla="*/ 49475 w 328889"/>
                <a:gd name="connsiteY255" fmla="*/ 64942 h 252235"/>
                <a:gd name="connsiteX256" fmla="*/ 52120 w 328889"/>
                <a:gd name="connsiteY256" fmla="*/ 60514 h 252235"/>
                <a:gd name="connsiteX257" fmla="*/ 53801 w 328889"/>
                <a:gd name="connsiteY257" fmla="*/ 57275 h 252235"/>
                <a:gd name="connsiteX258" fmla="*/ 57025 w 328889"/>
                <a:gd name="connsiteY258" fmla="*/ 51987 h 252235"/>
                <a:gd name="connsiteX259" fmla="*/ 58652 w 328889"/>
                <a:gd name="connsiteY259" fmla="*/ 50054 h 252235"/>
                <a:gd name="connsiteX260" fmla="*/ 59974 w 328889"/>
                <a:gd name="connsiteY260" fmla="*/ 49225 h 252235"/>
                <a:gd name="connsiteX261" fmla="*/ 61946 w 328889"/>
                <a:gd name="connsiteY261" fmla="*/ 48693 h 252235"/>
                <a:gd name="connsiteX262" fmla="*/ 65615 w 328889"/>
                <a:gd name="connsiteY262" fmla="*/ 48208 h 252235"/>
                <a:gd name="connsiteX263" fmla="*/ 68252 w 328889"/>
                <a:gd name="connsiteY263" fmla="*/ 47762 h 252235"/>
                <a:gd name="connsiteX264" fmla="*/ 68635 w 328889"/>
                <a:gd name="connsiteY264" fmla="*/ 47074 h 252235"/>
                <a:gd name="connsiteX265" fmla="*/ 68862 w 328889"/>
                <a:gd name="connsiteY265" fmla="*/ 45994 h 252235"/>
                <a:gd name="connsiteX266" fmla="*/ 68901 w 328889"/>
                <a:gd name="connsiteY266" fmla="*/ 43623 h 252235"/>
                <a:gd name="connsiteX267" fmla="*/ 69410 w 328889"/>
                <a:gd name="connsiteY267" fmla="*/ 39547 h 252235"/>
                <a:gd name="connsiteX268" fmla="*/ 70552 w 328889"/>
                <a:gd name="connsiteY268" fmla="*/ 35565 h 252235"/>
                <a:gd name="connsiteX269" fmla="*/ 71897 w 328889"/>
                <a:gd name="connsiteY269" fmla="*/ 32546 h 252235"/>
                <a:gd name="connsiteX270" fmla="*/ 72625 w 328889"/>
                <a:gd name="connsiteY270" fmla="*/ 31168 h 252235"/>
                <a:gd name="connsiteX271" fmla="*/ 73493 w 328889"/>
                <a:gd name="connsiteY271" fmla="*/ 29846 h 252235"/>
                <a:gd name="connsiteX272" fmla="*/ 74471 w 328889"/>
                <a:gd name="connsiteY272" fmla="*/ 27601 h 252235"/>
                <a:gd name="connsiteX273" fmla="*/ 75707 w 328889"/>
                <a:gd name="connsiteY273" fmla="*/ 22750 h 252235"/>
                <a:gd name="connsiteX274" fmla="*/ 75637 w 328889"/>
                <a:gd name="connsiteY274" fmla="*/ 19457 h 252235"/>
                <a:gd name="connsiteX275" fmla="*/ 77405 w 328889"/>
                <a:gd name="connsiteY275" fmla="*/ 13417 h 252235"/>
                <a:gd name="connsiteX276" fmla="*/ 77796 w 328889"/>
                <a:gd name="connsiteY276" fmla="*/ 13386 h 252235"/>
                <a:gd name="connsiteX277" fmla="*/ 80800 w 328889"/>
                <a:gd name="connsiteY277" fmla="*/ 12275 h 252235"/>
                <a:gd name="connsiteX278" fmla="*/ 83718 w 328889"/>
                <a:gd name="connsiteY278" fmla="*/ 12111 h 252235"/>
                <a:gd name="connsiteX279" fmla="*/ 86542 w 328889"/>
                <a:gd name="connsiteY279" fmla="*/ 12885 h 252235"/>
                <a:gd name="connsiteX280" fmla="*/ 88381 w 328889"/>
                <a:gd name="connsiteY280" fmla="*/ 13081 h 252235"/>
                <a:gd name="connsiteX281" fmla="*/ 89242 w 328889"/>
                <a:gd name="connsiteY281" fmla="*/ 12689 h 252235"/>
                <a:gd name="connsiteX282" fmla="*/ 90032 w 328889"/>
                <a:gd name="connsiteY282" fmla="*/ 11688 h 252235"/>
                <a:gd name="connsiteX283" fmla="*/ 90759 w 328889"/>
                <a:gd name="connsiteY283" fmla="*/ 10061 h 252235"/>
                <a:gd name="connsiteX284" fmla="*/ 91917 w 328889"/>
                <a:gd name="connsiteY284" fmla="*/ 9161 h 252235"/>
                <a:gd name="connsiteX285" fmla="*/ 93498 w 328889"/>
                <a:gd name="connsiteY285" fmla="*/ 8989 h 252235"/>
                <a:gd name="connsiteX286" fmla="*/ 95610 w 328889"/>
                <a:gd name="connsiteY286" fmla="*/ 10820 h 252235"/>
                <a:gd name="connsiteX287" fmla="*/ 98982 w 328889"/>
                <a:gd name="connsiteY287" fmla="*/ 15678 h 252235"/>
                <a:gd name="connsiteX288" fmla="*/ 99850 w 328889"/>
                <a:gd name="connsiteY288" fmla="*/ 15968 h 252235"/>
                <a:gd name="connsiteX289" fmla="*/ 100390 w 328889"/>
                <a:gd name="connsiteY289" fmla="*/ 15842 h 252235"/>
                <a:gd name="connsiteX290" fmla="*/ 102080 w 328889"/>
                <a:gd name="connsiteY290" fmla="*/ 11939 h 252235"/>
                <a:gd name="connsiteX291" fmla="*/ 103402 w 328889"/>
                <a:gd name="connsiteY291" fmla="*/ 8911 h 252235"/>
                <a:gd name="connsiteX292" fmla="*/ 105859 w 328889"/>
                <a:gd name="connsiteY292" fmla="*/ 3247 h 252235"/>
                <a:gd name="connsiteX293" fmla="*/ 107259 w 328889"/>
                <a:gd name="connsiteY293" fmla="*/ 0 h 252235"/>
                <a:gd name="connsiteX294" fmla="*/ 108565 w 328889"/>
                <a:gd name="connsiteY294" fmla="*/ 939 h 252235"/>
                <a:gd name="connsiteX295" fmla="*/ 109864 w 328889"/>
                <a:gd name="connsiteY295" fmla="*/ 2597 h 252235"/>
                <a:gd name="connsiteX296" fmla="*/ 111335 w 328889"/>
                <a:gd name="connsiteY296" fmla="*/ 3372 h 252235"/>
                <a:gd name="connsiteX297" fmla="*/ 112923 w 328889"/>
                <a:gd name="connsiteY297" fmla="*/ 3849 h 252235"/>
                <a:gd name="connsiteX298" fmla="*/ 113690 w 328889"/>
                <a:gd name="connsiteY298" fmla="*/ 3912 h 252235"/>
                <a:gd name="connsiteX299" fmla="*/ 114668 w 328889"/>
                <a:gd name="connsiteY299" fmla="*/ 4569 h 252235"/>
                <a:gd name="connsiteX300" fmla="*/ 118079 w 328889"/>
                <a:gd name="connsiteY300" fmla="*/ 8613 h 252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Lst>
              <a:rect l="l" t="t" r="r" b="b"/>
              <a:pathLst>
                <a:path w="328889" h="252235">
                  <a:moveTo>
                    <a:pt x="119276" y="9552"/>
                  </a:moveTo>
                  <a:lnTo>
                    <a:pt x="120880" y="9646"/>
                  </a:lnTo>
                  <a:lnTo>
                    <a:pt x="127631" y="8340"/>
                  </a:lnTo>
                  <a:lnTo>
                    <a:pt x="131668" y="5985"/>
                  </a:lnTo>
                  <a:lnTo>
                    <a:pt x="132278" y="5054"/>
                  </a:lnTo>
                  <a:lnTo>
                    <a:pt x="133389" y="5054"/>
                  </a:lnTo>
                  <a:lnTo>
                    <a:pt x="134735" y="6094"/>
                  </a:lnTo>
                  <a:lnTo>
                    <a:pt x="135244" y="7096"/>
                  </a:lnTo>
                  <a:lnTo>
                    <a:pt x="136104" y="8410"/>
                  </a:lnTo>
                  <a:lnTo>
                    <a:pt x="137692" y="8613"/>
                  </a:lnTo>
                  <a:lnTo>
                    <a:pt x="141549" y="7683"/>
                  </a:lnTo>
                  <a:lnTo>
                    <a:pt x="143442" y="7119"/>
                  </a:lnTo>
                  <a:lnTo>
                    <a:pt x="145039" y="7581"/>
                  </a:lnTo>
                  <a:lnTo>
                    <a:pt x="147080" y="7964"/>
                  </a:lnTo>
                  <a:lnTo>
                    <a:pt x="148364" y="7964"/>
                  </a:lnTo>
                  <a:lnTo>
                    <a:pt x="151415" y="9286"/>
                  </a:lnTo>
                  <a:lnTo>
                    <a:pt x="155076" y="8864"/>
                  </a:lnTo>
                  <a:lnTo>
                    <a:pt x="156805" y="8934"/>
                  </a:lnTo>
                  <a:lnTo>
                    <a:pt x="158581" y="9498"/>
                  </a:lnTo>
                  <a:lnTo>
                    <a:pt x="161468" y="11594"/>
                  </a:lnTo>
                  <a:lnTo>
                    <a:pt x="165231" y="14137"/>
                  </a:lnTo>
                  <a:lnTo>
                    <a:pt x="170613" y="15952"/>
                  </a:lnTo>
                  <a:lnTo>
                    <a:pt x="171724" y="16687"/>
                  </a:lnTo>
                  <a:lnTo>
                    <a:pt x="174322" y="19582"/>
                  </a:lnTo>
                  <a:lnTo>
                    <a:pt x="178358" y="25129"/>
                  </a:lnTo>
                  <a:lnTo>
                    <a:pt x="183639" y="30433"/>
                  </a:lnTo>
                  <a:lnTo>
                    <a:pt x="189397" y="34619"/>
                  </a:lnTo>
                  <a:lnTo>
                    <a:pt x="192472" y="37513"/>
                  </a:lnTo>
                  <a:lnTo>
                    <a:pt x="194545" y="41057"/>
                  </a:lnTo>
                  <a:lnTo>
                    <a:pt x="196579" y="44273"/>
                  </a:lnTo>
                  <a:lnTo>
                    <a:pt x="198652" y="45658"/>
                  </a:lnTo>
                  <a:lnTo>
                    <a:pt x="200577" y="46753"/>
                  </a:lnTo>
                  <a:lnTo>
                    <a:pt x="202572" y="49202"/>
                  </a:lnTo>
                  <a:lnTo>
                    <a:pt x="203996" y="51251"/>
                  </a:lnTo>
                  <a:lnTo>
                    <a:pt x="205936" y="53575"/>
                  </a:lnTo>
                  <a:lnTo>
                    <a:pt x="203785" y="56743"/>
                  </a:lnTo>
                  <a:lnTo>
                    <a:pt x="200898" y="60991"/>
                  </a:lnTo>
                  <a:lnTo>
                    <a:pt x="197542" y="65936"/>
                  </a:lnTo>
                  <a:lnTo>
                    <a:pt x="196525" y="67156"/>
                  </a:lnTo>
                  <a:lnTo>
                    <a:pt x="193583" y="70137"/>
                  </a:lnTo>
                  <a:lnTo>
                    <a:pt x="193074" y="70982"/>
                  </a:lnTo>
                  <a:lnTo>
                    <a:pt x="192503" y="73141"/>
                  </a:lnTo>
                  <a:lnTo>
                    <a:pt x="192464" y="77061"/>
                  </a:lnTo>
                  <a:lnTo>
                    <a:pt x="192840" y="82068"/>
                  </a:lnTo>
                  <a:lnTo>
                    <a:pt x="193200" y="86684"/>
                  </a:lnTo>
                  <a:lnTo>
                    <a:pt x="194819" y="87223"/>
                  </a:lnTo>
                  <a:lnTo>
                    <a:pt x="196697" y="87552"/>
                  </a:lnTo>
                  <a:lnTo>
                    <a:pt x="198770" y="86950"/>
                  </a:lnTo>
                  <a:lnTo>
                    <a:pt x="201281" y="86433"/>
                  </a:lnTo>
                  <a:lnTo>
                    <a:pt x="204395" y="86128"/>
                  </a:lnTo>
                  <a:lnTo>
                    <a:pt x="207837" y="85197"/>
                  </a:lnTo>
                  <a:lnTo>
                    <a:pt x="209871" y="84446"/>
                  </a:lnTo>
                  <a:lnTo>
                    <a:pt x="212007" y="84501"/>
                  </a:lnTo>
                  <a:lnTo>
                    <a:pt x="213901" y="85307"/>
                  </a:lnTo>
                  <a:lnTo>
                    <a:pt x="214824" y="86042"/>
                  </a:lnTo>
                  <a:lnTo>
                    <a:pt x="216162" y="86292"/>
                  </a:lnTo>
                  <a:lnTo>
                    <a:pt x="217890" y="86261"/>
                  </a:lnTo>
                  <a:lnTo>
                    <a:pt x="217522" y="87130"/>
                  </a:lnTo>
                  <a:lnTo>
                    <a:pt x="216576" y="88397"/>
                  </a:lnTo>
                  <a:lnTo>
                    <a:pt x="215410" y="89664"/>
                  </a:lnTo>
                  <a:lnTo>
                    <a:pt x="214385" y="90979"/>
                  </a:lnTo>
                  <a:lnTo>
                    <a:pt x="212109" y="94656"/>
                  </a:lnTo>
                  <a:lnTo>
                    <a:pt x="212038" y="95125"/>
                  </a:lnTo>
                  <a:lnTo>
                    <a:pt x="212320" y="95853"/>
                  </a:lnTo>
                  <a:lnTo>
                    <a:pt x="213548" y="97527"/>
                  </a:lnTo>
                  <a:lnTo>
                    <a:pt x="214831" y="100242"/>
                  </a:lnTo>
                  <a:lnTo>
                    <a:pt x="215551" y="102729"/>
                  </a:lnTo>
                  <a:lnTo>
                    <a:pt x="216107" y="103934"/>
                  </a:lnTo>
                  <a:lnTo>
                    <a:pt x="217663" y="105311"/>
                  </a:lnTo>
                  <a:lnTo>
                    <a:pt x="219909" y="108151"/>
                  </a:lnTo>
                  <a:lnTo>
                    <a:pt x="221098" y="110068"/>
                  </a:lnTo>
                  <a:lnTo>
                    <a:pt x="223578" y="111093"/>
                  </a:lnTo>
                  <a:lnTo>
                    <a:pt x="224384" y="113518"/>
                  </a:lnTo>
                  <a:lnTo>
                    <a:pt x="226238" y="117086"/>
                  </a:lnTo>
                  <a:lnTo>
                    <a:pt x="228241" y="119933"/>
                  </a:lnTo>
                  <a:lnTo>
                    <a:pt x="230181" y="122163"/>
                  </a:lnTo>
                  <a:lnTo>
                    <a:pt x="232340" y="123024"/>
                  </a:lnTo>
                  <a:lnTo>
                    <a:pt x="233208" y="123094"/>
                  </a:lnTo>
                  <a:lnTo>
                    <a:pt x="237739" y="127217"/>
                  </a:lnTo>
                  <a:lnTo>
                    <a:pt x="241188" y="130354"/>
                  </a:lnTo>
                  <a:lnTo>
                    <a:pt x="242041" y="130855"/>
                  </a:lnTo>
                  <a:lnTo>
                    <a:pt x="248261" y="132912"/>
                  </a:lnTo>
                  <a:lnTo>
                    <a:pt x="255420" y="135275"/>
                  </a:lnTo>
                  <a:lnTo>
                    <a:pt x="261162" y="137168"/>
                  </a:lnTo>
                  <a:lnTo>
                    <a:pt x="268476" y="139578"/>
                  </a:lnTo>
                  <a:lnTo>
                    <a:pt x="275690" y="141964"/>
                  </a:lnTo>
                  <a:lnTo>
                    <a:pt x="282457" y="144233"/>
                  </a:lnTo>
                  <a:lnTo>
                    <a:pt x="291955" y="147425"/>
                  </a:lnTo>
                  <a:lnTo>
                    <a:pt x="299606" y="149999"/>
                  </a:lnTo>
                  <a:lnTo>
                    <a:pt x="305646" y="152033"/>
                  </a:lnTo>
                  <a:lnTo>
                    <a:pt x="306929" y="152666"/>
                  </a:lnTo>
                  <a:lnTo>
                    <a:pt x="314119" y="152666"/>
                  </a:lnTo>
                  <a:lnTo>
                    <a:pt x="321418" y="152666"/>
                  </a:lnTo>
                  <a:lnTo>
                    <a:pt x="328889" y="152666"/>
                  </a:lnTo>
                  <a:lnTo>
                    <a:pt x="323475" y="157900"/>
                  </a:lnTo>
                  <a:lnTo>
                    <a:pt x="317350" y="163823"/>
                  </a:lnTo>
                  <a:lnTo>
                    <a:pt x="310919" y="170034"/>
                  </a:lnTo>
                  <a:lnTo>
                    <a:pt x="306772" y="174032"/>
                  </a:lnTo>
                  <a:lnTo>
                    <a:pt x="300209" y="180377"/>
                  </a:lnTo>
                  <a:lnTo>
                    <a:pt x="294740" y="185650"/>
                  </a:lnTo>
                  <a:lnTo>
                    <a:pt x="289115" y="191408"/>
                  </a:lnTo>
                  <a:lnTo>
                    <a:pt x="284030" y="196618"/>
                  </a:lnTo>
                  <a:lnTo>
                    <a:pt x="277411" y="203832"/>
                  </a:lnTo>
                  <a:lnTo>
                    <a:pt x="273124" y="208495"/>
                  </a:lnTo>
                  <a:lnTo>
                    <a:pt x="266411" y="215809"/>
                  </a:lnTo>
                  <a:lnTo>
                    <a:pt x="262194" y="220394"/>
                  </a:lnTo>
                  <a:lnTo>
                    <a:pt x="261553" y="220660"/>
                  </a:lnTo>
                  <a:lnTo>
                    <a:pt x="255521" y="220316"/>
                  </a:lnTo>
                  <a:lnTo>
                    <a:pt x="249654" y="219972"/>
                  </a:lnTo>
                  <a:lnTo>
                    <a:pt x="242159" y="219541"/>
                  </a:lnTo>
                  <a:lnTo>
                    <a:pt x="241298" y="219557"/>
                  </a:lnTo>
                  <a:lnTo>
                    <a:pt x="239115" y="219987"/>
                  </a:lnTo>
                  <a:lnTo>
                    <a:pt x="237793" y="220410"/>
                  </a:lnTo>
                  <a:lnTo>
                    <a:pt x="232395" y="221646"/>
                  </a:lnTo>
                  <a:lnTo>
                    <a:pt x="231402" y="221966"/>
                  </a:lnTo>
                  <a:lnTo>
                    <a:pt x="226919" y="223930"/>
                  </a:lnTo>
                  <a:lnTo>
                    <a:pt x="222342" y="226246"/>
                  </a:lnTo>
                  <a:lnTo>
                    <a:pt x="219932" y="228030"/>
                  </a:lnTo>
                  <a:lnTo>
                    <a:pt x="218070" y="230611"/>
                  </a:lnTo>
                  <a:lnTo>
                    <a:pt x="217272" y="232450"/>
                  </a:lnTo>
                  <a:lnTo>
                    <a:pt x="216435" y="233256"/>
                  </a:lnTo>
                  <a:lnTo>
                    <a:pt x="215011" y="233960"/>
                  </a:lnTo>
                  <a:lnTo>
                    <a:pt x="205428" y="235704"/>
                  </a:lnTo>
                  <a:lnTo>
                    <a:pt x="202642" y="235939"/>
                  </a:lnTo>
                  <a:lnTo>
                    <a:pt x="198160" y="237332"/>
                  </a:lnTo>
                  <a:lnTo>
                    <a:pt x="195766" y="239663"/>
                  </a:lnTo>
                  <a:lnTo>
                    <a:pt x="195085" y="240837"/>
                  </a:lnTo>
                  <a:lnTo>
                    <a:pt x="191869" y="240805"/>
                  </a:lnTo>
                  <a:lnTo>
                    <a:pt x="186253" y="241150"/>
                  </a:lnTo>
                  <a:lnTo>
                    <a:pt x="183851" y="241525"/>
                  </a:lnTo>
                  <a:lnTo>
                    <a:pt x="182677" y="241588"/>
                  </a:lnTo>
                  <a:lnTo>
                    <a:pt x="180525" y="241580"/>
                  </a:lnTo>
                  <a:lnTo>
                    <a:pt x="178758" y="241157"/>
                  </a:lnTo>
                  <a:lnTo>
                    <a:pt x="177584" y="240524"/>
                  </a:lnTo>
                  <a:lnTo>
                    <a:pt x="176129" y="239092"/>
                  </a:lnTo>
                  <a:lnTo>
                    <a:pt x="172874" y="236190"/>
                  </a:lnTo>
                  <a:lnTo>
                    <a:pt x="170512" y="234374"/>
                  </a:lnTo>
                  <a:lnTo>
                    <a:pt x="165324" y="236463"/>
                  </a:lnTo>
                  <a:lnTo>
                    <a:pt x="160654" y="238536"/>
                  </a:lnTo>
                  <a:lnTo>
                    <a:pt x="154028" y="241486"/>
                  </a:lnTo>
                  <a:lnTo>
                    <a:pt x="150249" y="243598"/>
                  </a:lnTo>
                  <a:lnTo>
                    <a:pt x="149115" y="245718"/>
                  </a:lnTo>
                  <a:lnTo>
                    <a:pt x="146196" y="249575"/>
                  </a:lnTo>
                  <a:lnTo>
                    <a:pt x="143591" y="251946"/>
                  </a:lnTo>
                  <a:lnTo>
                    <a:pt x="142613" y="252235"/>
                  </a:lnTo>
                  <a:lnTo>
                    <a:pt x="136707" y="251742"/>
                  </a:lnTo>
                  <a:lnTo>
                    <a:pt x="134578" y="251257"/>
                  </a:lnTo>
                  <a:lnTo>
                    <a:pt x="131058" y="250827"/>
                  </a:lnTo>
                  <a:lnTo>
                    <a:pt x="126325" y="249990"/>
                  </a:lnTo>
                  <a:lnTo>
                    <a:pt x="123157" y="249090"/>
                  </a:lnTo>
                  <a:lnTo>
                    <a:pt x="119714" y="248981"/>
                  </a:lnTo>
                  <a:lnTo>
                    <a:pt x="114754" y="248676"/>
                  </a:lnTo>
                  <a:lnTo>
                    <a:pt x="111695" y="248026"/>
                  </a:lnTo>
                  <a:lnTo>
                    <a:pt x="108589" y="245883"/>
                  </a:lnTo>
                  <a:lnTo>
                    <a:pt x="104599" y="243309"/>
                  </a:lnTo>
                  <a:lnTo>
                    <a:pt x="100484" y="240657"/>
                  </a:lnTo>
                  <a:lnTo>
                    <a:pt x="96244" y="237926"/>
                  </a:lnTo>
                  <a:lnTo>
                    <a:pt x="91237" y="234781"/>
                  </a:lnTo>
                  <a:lnTo>
                    <a:pt x="85768" y="231347"/>
                  </a:lnTo>
                  <a:lnTo>
                    <a:pt x="84516" y="231002"/>
                  </a:lnTo>
                  <a:lnTo>
                    <a:pt x="83969" y="230940"/>
                  </a:lnTo>
                  <a:lnTo>
                    <a:pt x="78031" y="230783"/>
                  </a:lnTo>
                  <a:lnTo>
                    <a:pt x="71858" y="230619"/>
                  </a:lnTo>
                  <a:lnTo>
                    <a:pt x="67688" y="230510"/>
                  </a:lnTo>
                  <a:lnTo>
                    <a:pt x="66374" y="230111"/>
                  </a:lnTo>
                  <a:lnTo>
                    <a:pt x="65420" y="229328"/>
                  </a:lnTo>
                  <a:lnTo>
                    <a:pt x="64128" y="226786"/>
                  </a:lnTo>
                  <a:lnTo>
                    <a:pt x="62501" y="224978"/>
                  </a:lnTo>
                  <a:lnTo>
                    <a:pt x="60686" y="222671"/>
                  </a:lnTo>
                  <a:lnTo>
                    <a:pt x="60538" y="219557"/>
                  </a:lnTo>
                  <a:lnTo>
                    <a:pt x="61038" y="216154"/>
                  </a:lnTo>
                  <a:lnTo>
                    <a:pt x="61508" y="215027"/>
                  </a:lnTo>
                  <a:lnTo>
                    <a:pt x="61242" y="213908"/>
                  </a:lnTo>
                  <a:lnTo>
                    <a:pt x="61312" y="212367"/>
                  </a:lnTo>
                  <a:lnTo>
                    <a:pt x="60295" y="210936"/>
                  </a:lnTo>
                  <a:lnTo>
                    <a:pt x="54224" y="209292"/>
                  </a:lnTo>
                  <a:lnTo>
                    <a:pt x="53238" y="209418"/>
                  </a:lnTo>
                  <a:lnTo>
                    <a:pt x="52229" y="210036"/>
                  </a:lnTo>
                  <a:lnTo>
                    <a:pt x="51079" y="210474"/>
                  </a:lnTo>
                  <a:lnTo>
                    <a:pt x="50250" y="210059"/>
                  </a:lnTo>
                  <a:lnTo>
                    <a:pt x="49741" y="209449"/>
                  </a:lnTo>
                  <a:lnTo>
                    <a:pt x="49725" y="208440"/>
                  </a:lnTo>
                  <a:lnTo>
                    <a:pt x="49827" y="207689"/>
                  </a:lnTo>
                  <a:lnTo>
                    <a:pt x="49475" y="207274"/>
                  </a:lnTo>
                  <a:lnTo>
                    <a:pt x="47543" y="205741"/>
                  </a:lnTo>
                  <a:lnTo>
                    <a:pt x="45728" y="203722"/>
                  </a:lnTo>
                  <a:lnTo>
                    <a:pt x="44632" y="201493"/>
                  </a:lnTo>
                  <a:lnTo>
                    <a:pt x="43568" y="199662"/>
                  </a:lnTo>
                  <a:lnTo>
                    <a:pt x="43037" y="195570"/>
                  </a:lnTo>
                  <a:lnTo>
                    <a:pt x="41691" y="193051"/>
                  </a:lnTo>
                  <a:lnTo>
                    <a:pt x="40377" y="189969"/>
                  </a:lnTo>
                  <a:lnTo>
                    <a:pt x="38429" y="184093"/>
                  </a:lnTo>
                  <a:lnTo>
                    <a:pt x="37583" y="182067"/>
                  </a:lnTo>
                  <a:lnTo>
                    <a:pt x="36003" y="180706"/>
                  </a:lnTo>
                  <a:lnTo>
                    <a:pt x="34337" y="179446"/>
                  </a:lnTo>
                  <a:lnTo>
                    <a:pt x="32608" y="176841"/>
                  </a:lnTo>
                  <a:lnTo>
                    <a:pt x="28109" y="174541"/>
                  </a:lnTo>
                  <a:lnTo>
                    <a:pt x="26381" y="172749"/>
                  </a:lnTo>
                  <a:lnTo>
                    <a:pt x="23384" y="169643"/>
                  </a:lnTo>
                  <a:lnTo>
                    <a:pt x="22641" y="168071"/>
                  </a:lnTo>
                  <a:lnTo>
                    <a:pt x="22422" y="166514"/>
                  </a:lnTo>
                  <a:lnTo>
                    <a:pt x="21491" y="165051"/>
                  </a:lnTo>
                  <a:lnTo>
                    <a:pt x="19832" y="163400"/>
                  </a:lnTo>
                  <a:lnTo>
                    <a:pt x="14646" y="159848"/>
                  </a:lnTo>
                  <a:lnTo>
                    <a:pt x="13214" y="159426"/>
                  </a:lnTo>
                  <a:lnTo>
                    <a:pt x="11359" y="159042"/>
                  </a:lnTo>
                  <a:lnTo>
                    <a:pt x="8637" y="158691"/>
                  </a:lnTo>
                  <a:lnTo>
                    <a:pt x="4983" y="157877"/>
                  </a:lnTo>
                  <a:lnTo>
                    <a:pt x="1792" y="156484"/>
                  </a:lnTo>
                  <a:lnTo>
                    <a:pt x="344" y="155498"/>
                  </a:lnTo>
                  <a:lnTo>
                    <a:pt x="0" y="154818"/>
                  </a:lnTo>
                  <a:lnTo>
                    <a:pt x="297" y="153676"/>
                  </a:lnTo>
                  <a:lnTo>
                    <a:pt x="1455" y="151712"/>
                  </a:lnTo>
                  <a:lnTo>
                    <a:pt x="3646" y="147073"/>
                  </a:lnTo>
                  <a:lnTo>
                    <a:pt x="5163" y="143873"/>
                  </a:lnTo>
                  <a:lnTo>
                    <a:pt x="6196" y="142965"/>
                  </a:lnTo>
                  <a:lnTo>
                    <a:pt x="9005" y="142739"/>
                  </a:lnTo>
                  <a:lnTo>
                    <a:pt x="11993" y="142832"/>
                  </a:lnTo>
                  <a:lnTo>
                    <a:pt x="14176" y="143067"/>
                  </a:lnTo>
                  <a:lnTo>
                    <a:pt x="17258" y="143106"/>
                  </a:lnTo>
                  <a:lnTo>
                    <a:pt x="20951" y="142832"/>
                  </a:lnTo>
                  <a:lnTo>
                    <a:pt x="22414" y="141761"/>
                  </a:lnTo>
                  <a:lnTo>
                    <a:pt x="23572" y="140587"/>
                  </a:lnTo>
                  <a:lnTo>
                    <a:pt x="24057" y="139766"/>
                  </a:lnTo>
                  <a:lnTo>
                    <a:pt x="24213" y="137693"/>
                  </a:lnTo>
                  <a:lnTo>
                    <a:pt x="24206" y="136026"/>
                  </a:lnTo>
                  <a:lnTo>
                    <a:pt x="23971" y="129634"/>
                  </a:lnTo>
                  <a:lnTo>
                    <a:pt x="23830" y="125722"/>
                  </a:lnTo>
                  <a:lnTo>
                    <a:pt x="23666" y="121247"/>
                  </a:lnTo>
                  <a:lnTo>
                    <a:pt x="23689" y="120348"/>
                  </a:lnTo>
                  <a:lnTo>
                    <a:pt x="23721" y="119198"/>
                  </a:lnTo>
                  <a:lnTo>
                    <a:pt x="24620" y="114418"/>
                  </a:lnTo>
                  <a:lnTo>
                    <a:pt x="25465" y="111679"/>
                  </a:lnTo>
                  <a:lnTo>
                    <a:pt x="26044" y="110232"/>
                  </a:lnTo>
                  <a:lnTo>
                    <a:pt x="28375" y="105663"/>
                  </a:lnTo>
                  <a:lnTo>
                    <a:pt x="28814" y="104200"/>
                  </a:lnTo>
                  <a:lnTo>
                    <a:pt x="28892" y="102862"/>
                  </a:lnTo>
                  <a:lnTo>
                    <a:pt x="28031" y="96721"/>
                  </a:lnTo>
                  <a:lnTo>
                    <a:pt x="29526" y="93826"/>
                  </a:lnTo>
                  <a:lnTo>
                    <a:pt x="31450" y="90963"/>
                  </a:lnTo>
                  <a:lnTo>
                    <a:pt x="33132" y="89735"/>
                  </a:lnTo>
                  <a:lnTo>
                    <a:pt x="34533" y="88905"/>
                  </a:lnTo>
                  <a:lnTo>
                    <a:pt x="35190" y="89258"/>
                  </a:lnTo>
                  <a:lnTo>
                    <a:pt x="36801" y="90580"/>
                  </a:lnTo>
                  <a:lnTo>
                    <a:pt x="38914" y="91886"/>
                  </a:lnTo>
                  <a:lnTo>
                    <a:pt x="39899" y="91597"/>
                  </a:lnTo>
                  <a:lnTo>
                    <a:pt x="41347" y="90454"/>
                  </a:lnTo>
                  <a:lnTo>
                    <a:pt x="42426" y="89250"/>
                  </a:lnTo>
                  <a:lnTo>
                    <a:pt x="42285" y="87090"/>
                  </a:lnTo>
                  <a:lnTo>
                    <a:pt x="43256" y="82655"/>
                  </a:lnTo>
                  <a:lnTo>
                    <a:pt x="43068" y="80089"/>
                  </a:lnTo>
                  <a:lnTo>
                    <a:pt x="44109" y="76912"/>
                  </a:lnTo>
                  <a:lnTo>
                    <a:pt x="45243" y="72429"/>
                  </a:lnTo>
                  <a:lnTo>
                    <a:pt x="45751" y="69597"/>
                  </a:lnTo>
                  <a:lnTo>
                    <a:pt x="46401" y="68072"/>
                  </a:lnTo>
                  <a:lnTo>
                    <a:pt x="49475" y="64942"/>
                  </a:lnTo>
                  <a:lnTo>
                    <a:pt x="52120" y="60514"/>
                  </a:lnTo>
                  <a:lnTo>
                    <a:pt x="53801" y="57275"/>
                  </a:lnTo>
                  <a:lnTo>
                    <a:pt x="57025" y="51987"/>
                  </a:lnTo>
                  <a:lnTo>
                    <a:pt x="58652" y="50054"/>
                  </a:lnTo>
                  <a:lnTo>
                    <a:pt x="59974" y="49225"/>
                  </a:lnTo>
                  <a:lnTo>
                    <a:pt x="61946" y="48693"/>
                  </a:lnTo>
                  <a:lnTo>
                    <a:pt x="65615" y="48208"/>
                  </a:lnTo>
                  <a:lnTo>
                    <a:pt x="68252" y="47762"/>
                  </a:lnTo>
                  <a:lnTo>
                    <a:pt x="68635" y="47074"/>
                  </a:lnTo>
                  <a:lnTo>
                    <a:pt x="68862" y="45994"/>
                  </a:lnTo>
                  <a:lnTo>
                    <a:pt x="68901" y="43623"/>
                  </a:lnTo>
                  <a:lnTo>
                    <a:pt x="69410" y="39547"/>
                  </a:lnTo>
                  <a:lnTo>
                    <a:pt x="70552" y="35565"/>
                  </a:lnTo>
                  <a:lnTo>
                    <a:pt x="71897" y="32546"/>
                  </a:lnTo>
                  <a:lnTo>
                    <a:pt x="72625" y="31168"/>
                  </a:lnTo>
                  <a:lnTo>
                    <a:pt x="73493" y="29846"/>
                  </a:lnTo>
                  <a:lnTo>
                    <a:pt x="74471" y="27601"/>
                  </a:lnTo>
                  <a:lnTo>
                    <a:pt x="75707" y="22750"/>
                  </a:lnTo>
                  <a:lnTo>
                    <a:pt x="75637" y="19457"/>
                  </a:lnTo>
                  <a:lnTo>
                    <a:pt x="77405" y="13417"/>
                  </a:lnTo>
                  <a:lnTo>
                    <a:pt x="77796" y="13386"/>
                  </a:lnTo>
                  <a:lnTo>
                    <a:pt x="80800" y="12275"/>
                  </a:lnTo>
                  <a:lnTo>
                    <a:pt x="83718" y="12111"/>
                  </a:lnTo>
                  <a:lnTo>
                    <a:pt x="86542" y="12885"/>
                  </a:lnTo>
                  <a:lnTo>
                    <a:pt x="88381" y="13081"/>
                  </a:lnTo>
                  <a:lnTo>
                    <a:pt x="89242" y="12689"/>
                  </a:lnTo>
                  <a:lnTo>
                    <a:pt x="90032" y="11688"/>
                  </a:lnTo>
                  <a:lnTo>
                    <a:pt x="90759" y="10061"/>
                  </a:lnTo>
                  <a:lnTo>
                    <a:pt x="91917" y="9161"/>
                  </a:lnTo>
                  <a:lnTo>
                    <a:pt x="93498" y="8989"/>
                  </a:lnTo>
                  <a:lnTo>
                    <a:pt x="95610" y="10820"/>
                  </a:lnTo>
                  <a:lnTo>
                    <a:pt x="98982" y="15678"/>
                  </a:lnTo>
                  <a:lnTo>
                    <a:pt x="99850" y="15968"/>
                  </a:lnTo>
                  <a:lnTo>
                    <a:pt x="100390" y="15842"/>
                  </a:lnTo>
                  <a:lnTo>
                    <a:pt x="102080" y="11939"/>
                  </a:lnTo>
                  <a:lnTo>
                    <a:pt x="103402" y="8911"/>
                  </a:lnTo>
                  <a:lnTo>
                    <a:pt x="105859" y="3247"/>
                  </a:lnTo>
                  <a:lnTo>
                    <a:pt x="107259" y="0"/>
                  </a:lnTo>
                  <a:lnTo>
                    <a:pt x="108565" y="939"/>
                  </a:lnTo>
                  <a:lnTo>
                    <a:pt x="109864" y="2597"/>
                  </a:lnTo>
                  <a:lnTo>
                    <a:pt x="111335" y="3372"/>
                  </a:lnTo>
                  <a:lnTo>
                    <a:pt x="112923" y="3849"/>
                  </a:lnTo>
                  <a:lnTo>
                    <a:pt x="113690" y="3912"/>
                  </a:lnTo>
                  <a:lnTo>
                    <a:pt x="114668" y="4569"/>
                  </a:lnTo>
                  <a:lnTo>
                    <a:pt x="118079" y="861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2" name="Freeform: Shape 641">
              <a:extLst>
                <a:ext uri="{FF2B5EF4-FFF2-40B4-BE49-F238E27FC236}">
                  <a16:creationId xmlns:a16="http://schemas.microsoft.com/office/drawing/2014/main" id="{8CB6F9C6-C0C8-2616-3B5A-608D641ECFD5}"/>
                </a:ext>
              </a:extLst>
            </p:cNvPr>
            <p:cNvSpPr>
              <a:spLocks/>
            </p:cNvSpPr>
            <p:nvPr/>
          </p:nvSpPr>
          <p:spPr>
            <a:xfrm>
              <a:off x="7703655" y="2469286"/>
              <a:ext cx="239655" cy="537986"/>
            </a:xfrm>
            <a:custGeom>
              <a:avLst/>
              <a:gdLst>
                <a:gd name="connsiteX0" fmla="*/ 183232 w 239655"/>
                <a:gd name="connsiteY0" fmla="*/ 65420 h 537986"/>
                <a:gd name="connsiteX1" fmla="*/ 181762 w 239655"/>
                <a:gd name="connsiteY1" fmla="*/ 66178 h 537986"/>
                <a:gd name="connsiteX2" fmla="*/ 177224 w 239655"/>
                <a:gd name="connsiteY2" fmla="*/ 69151 h 537986"/>
                <a:gd name="connsiteX3" fmla="*/ 174454 w 239655"/>
                <a:gd name="connsiteY3" fmla="*/ 71154 h 537986"/>
                <a:gd name="connsiteX4" fmla="*/ 171122 w 239655"/>
                <a:gd name="connsiteY4" fmla="*/ 72625 h 537986"/>
                <a:gd name="connsiteX5" fmla="*/ 171982 w 239655"/>
                <a:gd name="connsiteY5" fmla="*/ 74573 h 537986"/>
                <a:gd name="connsiteX6" fmla="*/ 177521 w 239655"/>
                <a:gd name="connsiteY6" fmla="*/ 74980 h 537986"/>
                <a:gd name="connsiteX7" fmla="*/ 178374 w 239655"/>
                <a:gd name="connsiteY7" fmla="*/ 75535 h 537986"/>
                <a:gd name="connsiteX8" fmla="*/ 178992 w 239655"/>
                <a:gd name="connsiteY8" fmla="*/ 76529 h 537986"/>
                <a:gd name="connsiteX9" fmla="*/ 179094 w 239655"/>
                <a:gd name="connsiteY9" fmla="*/ 78125 h 537986"/>
                <a:gd name="connsiteX10" fmla="*/ 178538 w 239655"/>
                <a:gd name="connsiteY10" fmla="*/ 80699 h 537986"/>
                <a:gd name="connsiteX11" fmla="*/ 172546 w 239655"/>
                <a:gd name="connsiteY11" fmla="*/ 94789 h 537986"/>
                <a:gd name="connsiteX12" fmla="*/ 172358 w 239655"/>
                <a:gd name="connsiteY12" fmla="*/ 97738 h 537986"/>
                <a:gd name="connsiteX13" fmla="*/ 174314 w 239655"/>
                <a:gd name="connsiteY13" fmla="*/ 105906 h 537986"/>
                <a:gd name="connsiteX14" fmla="*/ 177060 w 239655"/>
                <a:gd name="connsiteY14" fmla="*/ 115482 h 537986"/>
                <a:gd name="connsiteX15" fmla="*/ 185361 w 239655"/>
                <a:gd name="connsiteY15" fmla="*/ 119714 h 537986"/>
                <a:gd name="connsiteX16" fmla="*/ 191525 w 239655"/>
                <a:gd name="connsiteY16" fmla="*/ 123008 h 537986"/>
                <a:gd name="connsiteX17" fmla="*/ 195484 w 239655"/>
                <a:gd name="connsiteY17" fmla="*/ 130784 h 537986"/>
                <a:gd name="connsiteX18" fmla="*/ 202016 w 239655"/>
                <a:gd name="connsiteY18" fmla="*/ 140963 h 537986"/>
                <a:gd name="connsiteX19" fmla="*/ 205474 w 239655"/>
                <a:gd name="connsiteY19" fmla="*/ 144749 h 537986"/>
                <a:gd name="connsiteX20" fmla="*/ 205670 w 239655"/>
                <a:gd name="connsiteY20" fmla="*/ 145923 h 537986"/>
                <a:gd name="connsiteX21" fmla="*/ 204645 w 239655"/>
                <a:gd name="connsiteY21" fmla="*/ 152878 h 537986"/>
                <a:gd name="connsiteX22" fmla="*/ 200460 w 239655"/>
                <a:gd name="connsiteY22" fmla="*/ 159809 h 537986"/>
                <a:gd name="connsiteX23" fmla="*/ 196548 w 239655"/>
                <a:gd name="connsiteY23" fmla="*/ 165630 h 537986"/>
                <a:gd name="connsiteX24" fmla="*/ 192495 w 239655"/>
                <a:gd name="connsiteY24" fmla="*/ 172608 h 537986"/>
                <a:gd name="connsiteX25" fmla="*/ 189327 w 239655"/>
                <a:gd name="connsiteY25" fmla="*/ 178531 h 537986"/>
                <a:gd name="connsiteX26" fmla="*/ 185893 w 239655"/>
                <a:gd name="connsiteY26" fmla="*/ 185595 h 537986"/>
                <a:gd name="connsiteX27" fmla="*/ 185493 w 239655"/>
                <a:gd name="connsiteY27" fmla="*/ 187880 h 537986"/>
                <a:gd name="connsiteX28" fmla="*/ 185431 w 239655"/>
                <a:gd name="connsiteY28" fmla="*/ 190031 h 537986"/>
                <a:gd name="connsiteX29" fmla="*/ 186025 w 239655"/>
                <a:gd name="connsiteY29" fmla="*/ 192402 h 537986"/>
                <a:gd name="connsiteX30" fmla="*/ 190422 w 239655"/>
                <a:gd name="connsiteY30" fmla="*/ 200953 h 537986"/>
                <a:gd name="connsiteX31" fmla="*/ 192135 w 239655"/>
                <a:gd name="connsiteY31" fmla="*/ 205295 h 537986"/>
                <a:gd name="connsiteX32" fmla="*/ 194177 w 239655"/>
                <a:gd name="connsiteY32" fmla="*/ 209973 h 537986"/>
                <a:gd name="connsiteX33" fmla="*/ 195938 w 239655"/>
                <a:gd name="connsiteY33" fmla="*/ 215058 h 537986"/>
                <a:gd name="connsiteX34" fmla="*/ 196955 w 239655"/>
                <a:gd name="connsiteY34" fmla="*/ 219604 h 537986"/>
                <a:gd name="connsiteX35" fmla="*/ 198715 w 239655"/>
                <a:gd name="connsiteY35" fmla="*/ 224009 h 537986"/>
                <a:gd name="connsiteX36" fmla="*/ 199810 w 239655"/>
                <a:gd name="connsiteY36" fmla="*/ 226254 h 537986"/>
                <a:gd name="connsiteX37" fmla="*/ 201625 w 239655"/>
                <a:gd name="connsiteY37" fmla="*/ 229399 h 537986"/>
                <a:gd name="connsiteX38" fmla="*/ 203816 w 239655"/>
                <a:gd name="connsiteY38" fmla="*/ 234062 h 537986"/>
                <a:gd name="connsiteX39" fmla="*/ 204543 w 239655"/>
                <a:gd name="connsiteY39" fmla="*/ 237746 h 537986"/>
                <a:gd name="connsiteX40" fmla="*/ 207853 w 239655"/>
                <a:gd name="connsiteY40" fmla="*/ 250452 h 537986"/>
                <a:gd name="connsiteX41" fmla="*/ 208189 w 239655"/>
                <a:gd name="connsiteY41" fmla="*/ 253667 h 537986"/>
                <a:gd name="connsiteX42" fmla="*/ 208025 w 239655"/>
                <a:gd name="connsiteY42" fmla="*/ 256045 h 537986"/>
                <a:gd name="connsiteX43" fmla="*/ 206570 w 239655"/>
                <a:gd name="connsiteY43" fmla="*/ 256624 h 537986"/>
                <a:gd name="connsiteX44" fmla="*/ 203354 w 239655"/>
                <a:gd name="connsiteY44" fmla="*/ 257000 h 537986"/>
                <a:gd name="connsiteX45" fmla="*/ 199865 w 239655"/>
                <a:gd name="connsiteY45" fmla="*/ 258557 h 537986"/>
                <a:gd name="connsiteX46" fmla="*/ 199693 w 239655"/>
                <a:gd name="connsiteY46" fmla="*/ 259081 h 537986"/>
                <a:gd name="connsiteX47" fmla="*/ 201970 w 239655"/>
                <a:gd name="connsiteY47" fmla="*/ 262038 h 537986"/>
                <a:gd name="connsiteX48" fmla="*/ 199959 w 239655"/>
                <a:gd name="connsiteY48" fmla="*/ 267084 h 537986"/>
                <a:gd name="connsiteX49" fmla="*/ 199669 w 239655"/>
                <a:gd name="connsiteY49" fmla="*/ 274274 h 537986"/>
                <a:gd name="connsiteX50" fmla="*/ 197526 w 239655"/>
                <a:gd name="connsiteY50" fmla="*/ 278029 h 537986"/>
                <a:gd name="connsiteX51" fmla="*/ 197323 w 239655"/>
                <a:gd name="connsiteY51" fmla="*/ 278898 h 537986"/>
                <a:gd name="connsiteX52" fmla="*/ 197416 w 239655"/>
                <a:gd name="connsiteY52" fmla="*/ 279625 h 537986"/>
                <a:gd name="connsiteX53" fmla="*/ 197800 w 239655"/>
                <a:gd name="connsiteY53" fmla="*/ 280196 h 537986"/>
                <a:gd name="connsiteX54" fmla="*/ 201766 w 239655"/>
                <a:gd name="connsiteY54" fmla="*/ 281198 h 537986"/>
                <a:gd name="connsiteX55" fmla="*/ 202110 w 239655"/>
                <a:gd name="connsiteY55" fmla="*/ 282215 h 537986"/>
                <a:gd name="connsiteX56" fmla="*/ 202126 w 239655"/>
                <a:gd name="connsiteY56" fmla="*/ 284319 h 537986"/>
                <a:gd name="connsiteX57" fmla="*/ 201774 w 239655"/>
                <a:gd name="connsiteY57" fmla="*/ 286260 h 537986"/>
                <a:gd name="connsiteX58" fmla="*/ 199779 w 239655"/>
                <a:gd name="connsiteY58" fmla="*/ 287699 h 537986"/>
                <a:gd name="connsiteX59" fmla="*/ 197643 w 239655"/>
                <a:gd name="connsiteY59" fmla="*/ 289819 h 537986"/>
                <a:gd name="connsiteX60" fmla="*/ 197166 w 239655"/>
                <a:gd name="connsiteY60" fmla="*/ 291775 h 537986"/>
                <a:gd name="connsiteX61" fmla="*/ 197237 w 239655"/>
                <a:gd name="connsiteY61" fmla="*/ 293512 h 537986"/>
                <a:gd name="connsiteX62" fmla="*/ 197964 w 239655"/>
                <a:gd name="connsiteY62" fmla="*/ 296446 h 537986"/>
                <a:gd name="connsiteX63" fmla="*/ 199380 w 239655"/>
                <a:gd name="connsiteY63" fmla="*/ 299857 h 537986"/>
                <a:gd name="connsiteX64" fmla="*/ 201172 w 239655"/>
                <a:gd name="connsiteY64" fmla="*/ 301992 h 537986"/>
                <a:gd name="connsiteX65" fmla="*/ 207532 w 239655"/>
                <a:gd name="connsiteY65" fmla="*/ 304019 h 537986"/>
                <a:gd name="connsiteX66" fmla="*/ 208353 w 239655"/>
                <a:gd name="connsiteY66" fmla="*/ 305685 h 537986"/>
                <a:gd name="connsiteX67" fmla="*/ 208698 w 239655"/>
                <a:gd name="connsiteY67" fmla="*/ 307970 h 537986"/>
                <a:gd name="connsiteX68" fmla="*/ 208565 w 239655"/>
                <a:gd name="connsiteY68" fmla="*/ 310199 h 537986"/>
                <a:gd name="connsiteX69" fmla="*/ 205607 w 239655"/>
                <a:gd name="connsiteY69" fmla="*/ 314643 h 537986"/>
                <a:gd name="connsiteX70" fmla="*/ 205631 w 239655"/>
                <a:gd name="connsiteY70" fmla="*/ 316348 h 537986"/>
                <a:gd name="connsiteX71" fmla="*/ 206843 w 239655"/>
                <a:gd name="connsiteY71" fmla="*/ 320464 h 537986"/>
                <a:gd name="connsiteX72" fmla="*/ 208299 w 239655"/>
                <a:gd name="connsiteY72" fmla="*/ 324383 h 537986"/>
                <a:gd name="connsiteX73" fmla="*/ 214503 w 239655"/>
                <a:gd name="connsiteY73" fmla="*/ 328623 h 537986"/>
                <a:gd name="connsiteX74" fmla="*/ 216639 w 239655"/>
                <a:gd name="connsiteY74" fmla="*/ 330939 h 537986"/>
                <a:gd name="connsiteX75" fmla="*/ 217202 w 239655"/>
                <a:gd name="connsiteY75" fmla="*/ 332778 h 537986"/>
                <a:gd name="connsiteX76" fmla="*/ 217515 w 239655"/>
                <a:gd name="connsiteY76" fmla="*/ 335743 h 537986"/>
                <a:gd name="connsiteX77" fmla="*/ 217476 w 239655"/>
                <a:gd name="connsiteY77" fmla="*/ 338950 h 537986"/>
                <a:gd name="connsiteX78" fmla="*/ 216990 w 239655"/>
                <a:gd name="connsiteY78" fmla="*/ 341790 h 537986"/>
                <a:gd name="connsiteX79" fmla="*/ 215043 w 239655"/>
                <a:gd name="connsiteY79" fmla="*/ 345444 h 537986"/>
                <a:gd name="connsiteX80" fmla="*/ 210544 w 239655"/>
                <a:gd name="connsiteY80" fmla="*/ 352626 h 537986"/>
                <a:gd name="connsiteX81" fmla="*/ 206014 w 239655"/>
                <a:gd name="connsiteY81" fmla="*/ 355403 h 537986"/>
                <a:gd name="connsiteX82" fmla="*/ 205740 w 239655"/>
                <a:gd name="connsiteY82" fmla="*/ 356005 h 537986"/>
                <a:gd name="connsiteX83" fmla="*/ 207141 w 239655"/>
                <a:gd name="connsiteY83" fmla="*/ 358290 h 537986"/>
                <a:gd name="connsiteX84" fmla="*/ 215113 w 239655"/>
                <a:gd name="connsiteY84" fmla="*/ 367412 h 537986"/>
                <a:gd name="connsiteX85" fmla="*/ 220315 w 239655"/>
                <a:gd name="connsiteY85" fmla="*/ 371660 h 537986"/>
                <a:gd name="connsiteX86" fmla="*/ 227325 w 239655"/>
                <a:gd name="connsiteY86" fmla="*/ 377371 h 537986"/>
                <a:gd name="connsiteX87" fmla="*/ 231847 w 239655"/>
                <a:gd name="connsiteY87" fmla="*/ 381870 h 537986"/>
                <a:gd name="connsiteX88" fmla="*/ 233310 w 239655"/>
                <a:gd name="connsiteY88" fmla="*/ 385093 h 537986"/>
                <a:gd name="connsiteX89" fmla="*/ 235266 w 239655"/>
                <a:gd name="connsiteY89" fmla="*/ 388676 h 537986"/>
                <a:gd name="connsiteX90" fmla="*/ 237464 w 239655"/>
                <a:gd name="connsiteY90" fmla="*/ 391594 h 537986"/>
                <a:gd name="connsiteX91" fmla="*/ 239053 w 239655"/>
                <a:gd name="connsiteY91" fmla="*/ 394121 h 537986"/>
                <a:gd name="connsiteX92" fmla="*/ 239655 w 239655"/>
                <a:gd name="connsiteY92" fmla="*/ 395749 h 537986"/>
                <a:gd name="connsiteX93" fmla="*/ 239600 w 239655"/>
                <a:gd name="connsiteY93" fmla="*/ 397493 h 537986"/>
                <a:gd name="connsiteX94" fmla="*/ 237480 w 239655"/>
                <a:gd name="connsiteY94" fmla="*/ 402743 h 537986"/>
                <a:gd name="connsiteX95" fmla="*/ 236275 w 239655"/>
                <a:gd name="connsiteY95" fmla="*/ 406787 h 537986"/>
                <a:gd name="connsiteX96" fmla="*/ 234155 w 239655"/>
                <a:gd name="connsiteY96" fmla="*/ 412694 h 537986"/>
                <a:gd name="connsiteX97" fmla="*/ 231980 w 239655"/>
                <a:gd name="connsiteY97" fmla="*/ 416794 h 537986"/>
                <a:gd name="connsiteX98" fmla="*/ 226473 w 239655"/>
                <a:gd name="connsiteY98" fmla="*/ 424257 h 537986"/>
                <a:gd name="connsiteX99" fmla="*/ 218344 w 239655"/>
                <a:gd name="connsiteY99" fmla="*/ 433489 h 537986"/>
                <a:gd name="connsiteX100" fmla="*/ 216459 w 239655"/>
                <a:gd name="connsiteY100" fmla="*/ 436266 h 537986"/>
                <a:gd name="connsiteX101" fmla="*/ 212656 w 239655"/>
                <a:gd name="connsiteY101" fmla="*/ 441093 h 537986"/>
                <a:gd name="connsiteX102" fmla="*/ 206140 w 239655"/>
                <a:gd name="connsiteY102" fmla="*/ 450739 h 537986"/>
                <a:gd name="connsiteX103" fmla="*/ 204457 w 239655"/>
                <a:gd name="connsiteY103" fmla="*/ 452860 h 537986"/>
                <a:gd name="connsiteX104" fmla="*/ 199122 w 239655"/>
                <a:gd name="connsiteY104" fmla="*/ 460495 h 537986"/>
                <a:gd name="connsiteX105" fmla="*/ 196689 w 239655"/>
                <a:gd name="connsiteY105" fmla="*/ 462921 h 537986"/>
                <a:gd name="connsiteX106" fmla="*/ 194772 w 239655"/>
                <a:gd name="connsiteY106" fmla="*/ 465182 h 537986"/>
                <a:gd name="connsiteX107" fmla="*/ 189491 w 239655"/>
                <a:gd name="connsiteY107" fmla="*/ 472340 h 537986"/>
                <a:gd name="connsiteX108" fmla="*/ 183812 w 239655"/>
                <a:gd name="connsiteY108" fmla="*/ 477746 h 537986"/>
                <a:gd name="connsiteX109" fmla="*/ 178241 w 239655"/>
                <a:gd name="connsiteY109" fmla="*/ 482753 h 537986"/>
                <a:gd name="connsiteX110" fmla="*/ 176567 w 239655"/>
                <a:gd name="connsiteY110" fmla="*/ 485280 h 537986"/>
                <a:gd name="connsiteX111" fmla="*/ 174486 w 239655"/>
                <a:gd name="connsiteY111" fmla="*/ 487212 h 537986"/>
                <a:gd name="connsiteX112" fmla="*/ 172006 w 239655"/>
                <a:gd name="connsiteY112" fmla="*/ 489043 h 537986"/>
                <a:gd name="connsiteX113" fmla="*/ 170965 w 239655"/>
                <a:gd name="connsiteY113" fmla="*/ 490068 h 537986"/>
                <a:gd name="connsiteX114" fmla="*/ 165356 w 239655"/>
                <a:gd name="connsiteY114" fmla="*/ 496866 h 537986"/>
                <a:gd name="connsiteX115" fmla="*/ 157572 w 239655"/>
                <a:gd name="connsiteY115" fmla="*/ 506239 h 537986"/>
                <a:gd name="connsiteX116" fmla="*/ 156781 w 239655"/>
                <a:gd name="connsiteY116" fmla="*/ 506388 h 537986"/>
                <a:gd name="connsiteX117" fmla="*/ 154755 w 239655"/>
                <a:gd name="connsiteY117" fmla="*/ 507897 h 537986"/>
                <a:gd name="connsiteX118" fmla="*/ 151587 w 239655"/>
                <a:gd name="connsiteY118" fmla="*/ 508265 h 537986"/>
                <a:gd name="connsiteX119" fmla="*/ 150210 w 239655"/>
                <a:gd name="connsiteY119" fmla="*/ 509415 h 537986"/>
                <a:gd name="connsiteX120" fmla="*/ 145367 w 239655"/>
                <a:gd name="connsiteY120" fmla="*/ 506129 h 537986"/>
                <a:gd name="connsiteX121" fmla="*/ 144561 w 239655"/>
                <a:gd name="connsiteY121" fmla="*/ 505918 h 537986"/>
                <a:gd name="connsiteX122" fmla="*/ 141713 w 239655"/>
                <a:gd name="connsiteY122" fmla="*/ 506732 h 537986"/>
                <a:gd name="connsiteX123" fmla="*/ 138983 w 239655"/>
                <a:gd name="connsiteY123" fmla="*/ 509118 h 537986"/>
                <a:gd name="connsiteX124" fmla="*/ 133937 w 239655"/>
                <a:gd name="connsiteY124" fmla="*/ 509846 h 537986"/>
                <a:gd name="connsiteX125" fmla="*/ 131434 w 239655"/>
                <a:gd name="connsiteY125" fmla="*/ 510620 h 537986"/>
                <a:gd name="connsiteX126" fmla="*/ 129837 w 239655"/>
                <a:gd name="connsiteY126" fmla="*/ 511723 h 537986"/>
                <a:gd name="connsiteX127" fmla="*/ 129509 w 239655"/>
                <a:gd name="connsiteY127" fmla="*/ 509118 h 537986"/>
                <a:gd name="connsiteX128" fmla="*/ 130197 w 239655"/>
                <a:gd name="connsiteY128" fmla="*/ 505809 h 537986"/>
                <a:gd name="connsiteX129" fmla="*/ 131308 w 239655"/>
                <a:gd name="connsiteY129" fmla="*/ 503595 h 537986"/>
                <a:gd name="connsiteX130" fmla="*/ 131410 w 239655"/>
                <a:gd name="connsiteY130" fmla="*/ 502155 h 537986"/>
                <a:gd name="connsiteX131" fmla="*/ 130597 w 239655"/>
                <a:gd name="connsiteY131" fmla="*/ 502304 h 537986"/>
                <a:gd name="connsiteX132" fmla="*/ 128977 w 239655"/>
                <a:gd name="connsiteY132" fmla="*/ 505550 h 537986"/>
                <a:gd name="connsiteX133" fmla="*/ 128116 w 239655"/>
                <a:gd name="connsiteY133" fmla="*/ 509337 h 537986"/>
                <a:gd name="connsiteX134" fmla="*/ 126387 w 239655"/>
                <a:gd name="connsiteY134" fmla="*/ 511238 h 537986"/>
                <a:gd name="connsiteX135" fmla="*/ 122585 w 239655"/>
                <a:gd name="connsiteY135" fmla="*/ 512013 h 537986"/>
                <a:gd name="connsiteX136" fmla="*/ 118885 w 239655"/>
                <a:gd name="connsiteY136" fmla="*/ 508977 h 537986"/>
                <a:gd name="connsiteX137" fmla="*/ 117124 w 239655"/>
                <a:gd name="connsiteY137" fmla="*/ 509001 h 537986"/>
                <a:gd name="connsiteX138" fmla="*/ 118228 w 239655"/>
                <a:gd name="connsiteY138" fmla="*/ 511175 h 537986"/>
                <a:gd name="connsiteX139" fmla="*/ 118971 w 239655"/>
                <a:gd name="connsiteY139" fmla="*/ 513562 h 537986"/>
                <a:gd name="connsiteX140" fmla="*/ 118877 w 239655"/>
                <a:gd name="connsiteY140" fmla="*/ 514892 h 537986"/>
                <a:gd name="connsiteX141" fmla="*/ 116906 w 239655"/>
                <a:gd name="connsiteY141" fmla="*/ 514657 h 537986"/>
                <a:gd name="connsiteX142" fmla="*/ 114707 w 239655"/>
                <a:gd name="connsiteY142" fmla="*/ 516081 h 537986"/>
                <a:gd name="connsiteX143" fmla="*/ 112782 w 239655"/>
                <a:gd name="connsiteY143" fmla="*/ 518162 h 537986"/>
                <a:gd name="connsiteX144" fmla="*/ 111843 w 239655"/>
                <a:gd name="connsiteY144" fmla="*/ 518170 h 537986"/>
                <a:gd name="connsiteX145" fmla="*/ 110545 w 239655"/>
                <a:gd name="connsiteY145" fmla="*/ 515259 h 537986"/>
                <a:gd name="connsiteX146" fmla="*/ 108167 w 239655"/>
                <a:gd name="connsiteY146" fmla="*/ 516621 h 537986"/>
                <a:gd name="connsiteX147" fmla="*/ 106133 w 239655"/>
                <a:gd name="connsiteY147" fmla="*/ 518443 h 537986"/>
                <a:gd name="connsiteX148" fmla="*/ 102010 w 239655"/>
                <a:gd name="connsiteY148" fmla="*/ 519007 h 537986"/>
                <a:gd name="connsiteX149" fmla="*/ 99553 w 239655"/>
                <a:gd name="connsiteY149" fmla="*/ 521401 h 537986"/>
                <a:gd name="connsiteX150" fmla="*/ 95203 w 239655"/>
                <a:gd name="connsiteY150" fmla="*/ 523020 h 537986"/>
                <a:gd name="connsiteX151" fmla="*/ 92817 w 239655"/>
                <a:gd name="connsiteY151" fmla="*/ 522981 h 537986"/>
                <a:gd name="connsiteX152" fmla="*/ 87364 w 239655"/>
                <a:gd name="connsiteY152" fmla="*/ 524921 h 537986"/>
                <a:gd name="connsiteX153" fmla="*/ 85549 w 239655"/>
                <a:gd name="connsiteY153" fmla="*/ 527910 h 537986"/>
                <a:gd name="connsiteX154" fmla="*/ 83961 w 239655"/>
                <a:gd name="connsiteY154" fmla="*/ 529005 h 537986"/>
                <a:gd name="connsiteX155" fmla="*/ 81700 w 239655"/>
                <a:gd name="connsiteY155" fmla="*/ 528082 h 537986"/>
                <a:gd name="connsiteX156" fmla="*/ 74729 w 239655"/>
                <a:gd name="connsiteY156" fmla="*/ 529537 h 537986"/>
                <a:gd name="connsiteX157" fmla="*/ 68063 w 239655"/>
                <a:gd name="connsiteY157" fmla="*/ 531446 h 537986"/>
                <a:gd name="connsiteX158" fmla="*/ 65231 w 239655"/>
                <a:gd name="connsiteY158" fmla="*/ 531336 h 537986"/>
                <a:gd name="connsiteX159" fmla="*/ 62399 w 239655"/>
                <a:gd name="connsiteY159" fmla="*/ 530546 h 537986"/>
                <a:gd name="connsiteX160" fmla="*/ 59395 w 239655"/>
                <a:gd name="connsiteY160" fmla="*/ 533191 h 537986"/>
                <a:gd name="connsiteX161" fmla="*/ 56203 w 239655"/>
                <a:gd name="connsiteY161" fmla="*/ 536727 h 537986"/>
                <a:gd name="connsiteX162" fmla="*/ 52691 w 239655"/>
                <a:gd name="connsiteY162" fmla="*/ 537986 h 537986"/>
                <a:gd name="connsiteX163" fmla="*/ 51431 w 239655"/>
                <a:gd name="connsiteY163" fmla="*/ 537533 h 537986"/>
                <a:gd name="connsiteX164" fmla="*/ 52440 w 239655"/>
                <a:gd name="connsiteY164" fmla="*/ 535679 h 537986"/>
                <a:gd name="connsiteX165" fmla="*/ 54764 w 239655"/>
                <a:gd name="connsiteY165" fmla="*/ 533762 h 537986"/>
                <a:gd name="connsiteX166" fmla="*/ 56360 w 239655"/>
                <a:gd name="connsiteY166" fmla="*/ 531157 h 537986"/>
                <a:gd name="connsiteX167" fmla="*/ 56579 w 239655"/>
                <a:gd name="connsiteY167" fmla="*/ 528982 h 537986"/>
                <a:gd name="connsiteX168" fmla="*/ 55484 w 239655"/>
                <a:gd name="connsiteY168" fmla="*/ 528129 h 537986"/>
                <a:gd name="connsiteX169" fmla="*/ 53981 w 239655"/>
                <a:gd name="connsiteY169" fmla="*/ 527863 h 537986"/>
                <a:gd name="connsiteX170" fmla="*/ 52096 w 239655"/>
                <a:gd name="connsiteY170" fmla="*/ 525610 h 537986"/>
                <a:gd name="connsiteX171" fmla="*/ 50289 w 239655"/>
                <a:gd name="connsiteY171" fmla="*/ 520712 h 537986"/>
                <a:gd name="connsiteX172" fmla="*/ 49311 w 239655"/>
                <a:gd name="connsiteY172" fmla="*/ 520438 h 537986"/>
                <a:gd name="connsiteX173" fmla="*/ 48818 w 239655"/>
                <a:gd name="connsiteY173" fmla="*/ 521729 h 537986"/>
                <a:gd name="connsiteX174" fmla="*/ 48262 w 239655"/>
                <a:gd name="connsiteY174" fmla="*/ 525477 h 537986"/>
                <a:gd name="connsiteX175" fmla="*/ 47699 w 239655"/>
                <a:gd name="connsiteY175" fmla="*/ 526556 h 537986"/>
                <a:gd name="connsiteX176" fmla="*/ 46745 w 239655"/>
                <a:gd name="connsiteY176" fmla="*/ 527417 h 537986"/>
                <a:gd name="connsiteX177" fmla="*/ 45595 w 239655"/>
                <a:gd name="connsiteY177" fmla="*/ 528278 h 537986"/>
                <a:gd name="connsiteX178" fmla="*/ 44468 w 239655"/>
                <a:gd name="connsiteY178" fmla="*/ 528700 h 537986"/>
                <a:gd name="connsiteX179" fmla="*/ 40439 w 239655"/>
                <a:gd name="connsiteY179" fmla="*/ 528645 h 537986"/>
                <a:gd name="connsiteX180" fmla="*/ 39907 w 239655"/>
                <a:gd name="connsiteY180" fmla="*/ 526752 h 537986"/>
                <a:gd name="connsiteX181" fmla="*/ 39907 w 239655"/>
                <a:gd name="connsiteY181" fmla="*/ 525962 h 537986"/>
                <a:gd name="connsiteX182" fmla="*/ 40627 w 239655"/>
                <a:gd name="connsiteY182" fmla="*/ 523466 h 537986"/>
                <a:gd name="connsiteX183" fmla="*/ 40001 w 239655"/>
                <a:gd name="connsiteY183" fmla="*/ 523028 h 537986"/>
                <a:gd name="connsiteX184" fmla="*/ 40596 w 239655"/>
                <a:gd name="connsiteY184" fmla="*/ 521072 h 537986"/>
                <a:gd name="connsiteX185" fmla="*/ 41542 w 239655"/>
                <a:gd name="connsiteY185" fmla="*/ 521182 h 537986"/>
                <a:gd name="connsiteX186" fmla="*/ 42669 w 239655"/>
                <a:gd name="connsiteY186" fmla="*/ 520884 h 537986"/>
                <a:gd name="connsiteX187" fmla="*/ 43232 w 239655"/>
                <a:gd name="connsiteY187" fmla="*/ 519883 h 537986"/>
                <a:gd name="connsiteX188" fmla="*/ 43193 w 239655"/>
                <a:gd name="connsiteY188" fmla="*/ 518678 h 537986"/>
                <a:gd name="connsiteX189" fmla="*/ 41628 w 239655"/>
                <a:gd name="connsiteY189" fmla="*/ 518365 h 537986"/>
                <a:gd name="connsiteX190" fmla="*/ 41534 w 239655"/>
                <a:gd name="connsiteY190" fmla="*/ 517544 h 537986"/>
                <a:gd name="connsiteX191" fmla="*/ 42927 w 239655"/>
                <a:gd name="connsiteY191" fmla="*/ 514101 h 537986"/>
                <a:gd name="connsiteX192" fmla="*/ 43122 w 239655"/>
                <a:gd name="connsiteY192" fmla="*/ 513147 h 537986"/>
                <a:gd name="connsiteX193" fmla="*/ 42583 w 239655"/>
                <a:gd name="connsiteY193" fmla="*/ 512951 h 537986"/>
                <a:gd name="connsiteX194" fmla="*/ 41714 w 239655"/>
                <a:gd name="connsiteY194" fmla="*/ 513327 h 537986"/>
                <a:gd name="connsiteX195" fmla="*/ 35948 w 239655"/>
                <a:gd name="connsiteY195" fmla="*/ 512247 h 537986"/>
                <a:gd name="connsiteX196" fmla="*/ 28837 w 239655"/>
                <a:gd name="connsiteY196" fmla="*/ 507835 h 537986"/>
                <a:gd name="connsiteX197" fmla="*/ 27085 w 239655"/>
                <a:gd name="connsiteY197" fmla="*/ 507608 h 537986"/>
                <a:gd name="connsiteX198" fmla="*/ 26013 w 239655"/>
                <a:gd name="connsiteY198" fmla="*/ 503657 h 537986"/>
                <a:gd name="connsiteX199" fmla="*/ 24299 w 239655"/>
                <a:gd name="connsiteY199" fmla="*/ 504158 h 537986"/>
                <a:gd name="connsiteX200" fmla="*/ 21796 w 239655"/>
                <a:gd name="connsiteY200" fmla="*/ 506474 h 537986"/>
                <a:gd name="connsiteX201" fmla="*/ 19918 w 239655"/>
                <a:gd name="connsiteY201" fmla="*/ 504713 h 537986"/>
                <a:gd name="connsiteX202" fmla="*/ 17900 w 239655"/>
                <a:gd name="connsiteY202" fmla="*/ 503555 h 537986"/>
                <a:gd name="connsiteX203" fmla="*/ 17344 w 239655"/>
                <a:gd name="connsiteY203" fmla="*/ 501748 h 537986"/>
                <a:gd name="connsiteX204" fmla="*/ 17375 w 239655"/>
                <a:gd name="connsiteY204" fmla="*/ 499073 h 537986"/>
                <a:gd name="connsiteX205" fmla="*/ 17204 w 239655"/>
                <a:gd name="connsiteY205" fmla="*/ 495904 h 537986"/>
                <a:gd name="connsiteX206" fmla="*/ 16656 w 239655"/>
                <a:gd name="connsiteY206" fmla="*/ 492188 h 537986"/>
                <a:gd name="connsiteX207" fmla="*/ 16257 w 239655"/>
                <a:gd name="connsiteY207" fmla="*/ 486892 h 537986"/>
                <a:gd name="connsiteX208" fmla="*/ 16632 w 239655"/>
                <a:gd name="connsiteY208" fmla="*/ 482737 h 537986"/>
                <a:gd name="connsiteX209" fmla="*/ 18244 w 239655"/>
                <a:gd name="connsiteY209" fmla="*/ 479655 h 537986"/>
                <a:gd name="connsiteX210" fmla="*/ 18862 w 239655"/>
                <a:gd name="connsiteY210" fmla="*/ 477683 h 537986"/>
                <a:gd name="connsiteX211" fmla="*/ 19613 w 239655"/>
                <a:gd name="connsiteY211" fmla="*/ 472637 h 537986"/>
                <a:gd name="connsiteX212" fmla="*/ 19785 w 239655"/>
                <a:gd name="connsiteY212" fmla="*/ 466715 h 537986"/>
                <a:gd name="connsiteX213" fmla="*/ 19355 w 239655"/>
                <a:gd name="connsiteY213" fmla="*/ 464697 h 537986"/>
                <a:gd name="connsiteX214" fmla="*/ 19465 w 239655"/>
                <a:gd name="connsiteY214" fmla="*/ 463351 h 537986"/>
                <a:gd name="connsiteX215" fmla="*/ 20748 w 239655"/>
                <a:gd name="connsiteY215" fmla="*/ 463351 h 537986"/>
                <a:gd name="connsiteX216" fmla="*/ 20466 w 239655"/>
                <a:gd name="connsiteY216" fmla="*/ 462193 h 537986"/>
                <a:gd name="connsiteX217" fmla="*/ 19902 w 239655"/>
                <a:gd name="connsiteY217" fmla="*/ 461559 h 537986"/>
                <a:gd name="connsiteX218" fmla="*/ 19277 w 239655"/>
                <a:gd name="connsiteY218" fmla="*/ 460245 h 537986"/>
                <a:gd name="connsiteX219" fmla="*/ 19809 w 239655"/>
                <a:gd name="connsiteY219" fmla="*/ 459549 h 537986"/>
                <a:gd name="connsiteX220" fmla="*/ 21342 w 239655"/>
                <a:gd name="connsiteY220" fmla="*/ 459502 h 537986"/>
                <a:gd name="connsiteX221" fmla="*/ 21467 w 239655"/>
                <a:gd name="connsiteY221" fmla="*/ 459056 h 537986"/>
                <a:gd name="connsiteX222" fmla="*/ 21640 w 239655"/>
                <a:gd name="connsiteY222" fmla="*/ 458430 h 537986"/>
                <a:gd name="connsiteX223" fmla="*/ 20450 w 239655"/>
                <a:gd name="connsiteY223" fmla="*/ 454956 h 537986"/>
                <a:gd name="connsiteX224" fmla="*/ 20309 w 239655"/>
                <a:gd name="connsiteY224" fmla="*/ 453298 h 537986"/>
                <a:gd name="connsiteX225" fmla="*/ 18667 w 239655"/>
                <a:gd name="connsiteY225" fmla="*/ 448252 h 537986"/>
                <a:gd name="connsiteX226" fmla="*/ 16781 w 239655"/>
                <a:gd name="connsiteY226" fmla="*/ 443448 h 537986"/>
                <a:gd name="connsiteX227" fmla="*/ 13957 w 239655"/>
                <a:gd name="connsiteY227" fmla="*/ 439967 h 537986"/>
                <a:gd name="connsiteX228" fmla="*/ 14958 w 239655"/>
                <a:gd name="connsiteY228" fmla="*/ 434216 h 537986"/>
                <a:gd name="connsiteX229" fmla="*/ 16100 w 239655"/>
                <a:gd name="connsiteY229" fmla="*/ 428998 h 537986"/>
                <a:gd name="connsiteX230" fmla="*/ 15874 w 239655"/>
                <a:gd name="connsiteY230" fmla="*/ 426479 h 537986"/>
                <a:gd name="connsiteX231" fmla="*/ 15435 w 239655"/>
                <a:gd name="connsiteY231" fmla="*/ 423404 h 537986"/>
                <a:gd name="connsiteX232" fmla="*/ 11970 w 239655"/>
                <a:gd name="connsiteY232" fmla="*/ 420025 h 537986"/>
                <a:gd name="connsiteX233" fmla="*/ 11461 w 239655"/>
                <a:gd name="connsiteY233" fmla="*/ 415252 h 537986"/>
                <a:gd name="connsiteX234" fmla="*/ 10616 w 239655"/>
                <a:gd name="connsiteY234" fmla="*/ 410104 h 537986"/>
                <a:gd name="connsiteX235" fmla="*/ 10937 w 239655"/>
                <a:gd name="connsiteY235" fmla="*/ 406944 h 537986"/>
                <a:gd name="connsiteX236" fmla="*/ 11500 w 239655"/>
                <a:gd name="connsiteY236" fmla="*/ 404511 h 537986"/>
                <a:gd name="connsiteX237" fmla="*/ 12642 w 239655"/>
                <a:gd name="connsiteY237" fmla="*/ 402086 h 537986"/>
                <a:gd name="connsiteX238" fmla="*/ 18393 w 239655"/>
                <a:gd name="connsiteY238" fmla="*/ 394419 h 537986"/>
                <a:gd name="connsiteX239" fmla="*/ 18745 w 239655"/>
                <a:gd name="connsiteY239" fmla="*/ 390397 h 537986"/>
                <a:gd name="connsiteX240" fmla="*/ 22641 w 239655"/>
                <a:gd name="connsiteY240" fmla="*/ 390100 h 537986"/>
                <a:gd name="connsiteX241" fmla="*/ 20834 w 239655"/>
                <a:gd name="connsiteY241" fmla="*/ 386501 h 537986"/>
                <a:gd name="connsiteX242" fmla="*/ 20411 w 239655"/>
                <a:gd name="connsiteY242" fmla="*/ 384475 h 537986"/>
                <a:gd name="connsiteX243" fmla="*/ 20317 w 239655"/>
                <a:gd name="connsiteY243" fmla="*/ 382104 h 537986"/>
                <a:gd name="connsiteX244" fmla="*/ 25919 w 239655"/>
                <a:gd name="connsiteY244" fmla="*/ 380477 h 537986"/>
                <a:gd name="connsiteX245" fmla="*/ 28016 w 239655"/>
                <a:gd name="connsiteY245" fmla="*/ 381815 h 537986"/>
                <a:gd name="connsiteX246" fmla="*/ 32944 w 239655"/>
                <a:gd name="connsiteY246" fmla="*/ 380164 h 537986"/>
                <a:gd name="connsiteX247" fmla="*/ 37326 w 239655"/>
                <a:gd name="connsiteY247" fmla="*/ 376933 h 537986"/>
                <a:gd name="connsiteX248" fmla="*/ 37247 w 239655"/>
                <a:gd name="connsiteY248" fmla="*/ 375212 h 537986"/>
                <a:gd name="connsiteX249" fmla="*/ 36574 w 239655"/>
                <a:gd name="connsiteY249" fmla="*/ 373671 h 537986"/>
                <a:gd name="connsiteX250" fmla="*/ 35643 w 239655"/>
                <a:gd name="connsiteY250" fmla="*/ 370698 h 537986"/>
                <a:gd name="connsiteX251" fmla="*/ 36300 w 239655"/>
                <a:gd name="connsiteY251" fmla="*/ 369869 h 537986"/>
                <a:gd name="connsiteX252" fmla="*/ 37897 w 239655"/>
                <a:gd name="connsiteY252" fmla="*/ 370479 h 537986"/>
                <a:gd name="connsiteX253" fmla="*/ 37161 w 239655"/>
                <a:gd name="connsiteY253" fmla="*/ 369000 h 537986"/>
                <a:gd name="connsiteX254" fmla="*/ 37294 w 239655"/>
                <a:gd name="connsiteY254" fmla="*/ 367436 h 537986"/>
                <a:gd name="connsiteX255" fmla="*/ 39039 w 239655"/>
                <a:gd name="connsiteY255" fmla="*/ 368085 h 537986"/>
                <a:gd name="connsiteX256" fmla="*/ 41879 w 239655"/>
                <a:gd name="connsiteY256" fmla="*/ 363712 h 537986"/>
                <a:gd name="connsiteX257" fmla="*/ 41980 w 239655"/>
                <a:gd name="connsiteY257" fmla="*/ 360363 h 537986"/>
                <a:gd name="connsiteX258" fmla="*/ 46893 w 239655"/>
                <a:gd name="connsiteY258" fmla="*/ 358611 h 537986"/>
                <a:gd name="connsiteX259" fmla="*/ 52566 w 239655"/>
                <a:gd name="connsiteY259" fmla="*/ 351742 h 537986"/>
                <a:gd name="connsiteX260" fmla="*/ 55179 w 239655"/>
                <a:gd name="connsiteY260" fmla="*/ 349598 h 537986"/>
                <a:gd name="connsiteX261" fmla="*/ 57705 w 239655"/>
                <a:gd name="connsiteY261" fmla="*/ 348041 h 537986"/>
                <a:gd name="connsiteX262" fmla="*/ 63088 w 239655"/>
                <a:gd name="connsiteY262" fmla="*/ 341133 h 537986"/>
                <a:gd name="connsiteX263" fmla="*/ 65388 w 239655"/>
                <a:gd name="connsiteY263" fmla="*/ 340812 h 537986"/>
                <a:gd name="connsiteX264" fmla="*/ 66569 w 239655"/>
                <a:gd name="connsiteY264" fmla="*/ 336134 h 537986"/>
                <a:gd name="connsiteX265" fmla="*/ 71146 w 239655"/>
                <a:gd name="connsiteY265" fmla="*/ 329883 h 537986"/>
                <a:gd name="connsiteX266" fmla="*/ 72539 w 239655"/>
                <a:gd name="connsiteY266" fmla="*/ 329085 h 537986"/>
                <a:gd name="connsiteX267" fmla="*/ 74675 w 239655"/>
                <a:gd name="connsiteY267" fmla="*/ 323421 h 537986"/>
                <a:gd name="connsiteX268" fmla="*/ 80300 w 239655"/>
                <a:gd name="connsiteY268" fmla="*/ 316849 h 537986"/>
                <a:gd name="connsiteX269" fmla="*/ 83867 w 239655"/>
                <a:gd name="connsiteY269" fmla="*/ 308423 h 537986"/>
                <a:gd name="connsiteX270" fmla="*/ 85830 w 239655"/>
                <a:gd name="connsiteY270" fmla="*/ 305419 h 537986"/>
                <a:gd name="connsiteX271" fmla="*/ 86441 w 239655"/>
                <a:gd name="connsiteY271" fmla="*/ 302211 h 537986"/>
                <a:gd name="connsiteX272" fmla="*/ 88632 w 239655"/>
                <a:gd name="connsiteY272" fmla="*/ 301938 h 537986"/>
                <a:gd name="connsiteX273" fmla="*/ 90603 w 239655"/>
                <a:gd name="connsiteY273" fmla="*/ 299575 h 537986"/>
                <a:gd name="connsiteX274" fmla="*/ 94874 w 239655"/>
                <a:gd name="connsiteY274" fmla="*/ 297932 h 537986"/>
                <a:gd name="connsiteX275" fmla="*/ 99099 w 239655"/>
                <a:gd name="connsiteY275" fmla="*/ 298386 h 537986"/>
                <a:gd name="connsiteX276" fmla="*/ 100859 w 239655"/>
                <a:gd name="connsiteY276" fmla="*/ 299513 h 537986"/>
                <a:gd name="connsiteX277" fmla="*/ 102479 w 239655"/>
                <a:gd name="connsiteY277" fmla="*/ 299160 h 537986"/>
                <a:gd name="connsiteX278" fmla="*/ 102314 w 239655"/>
                <a:gd name="connsiteY278" fmla="*/ 296266 h 537986"/>
                <a:gd name="connsiteX279" fmla="*/ 101157 w 239655"/>
                <a:gd name="connsiteY279" fmla="*/ 294474 h 537986"/>
                <a:gd name="connsiteX280" fmla="*/ 102103 w 239655"/>
                <a:gd name="connsiteY280" fmla="*/ 292745 h 537986"/>
                <a:gd name="connsiteX281" fmla="*/ 104333 w 239655"/>
                <a:gd name="connsiteY281" fmla="*/ 291439 h 537986"/>
                <a:gd name="connsiteX282" fmla="*/ 104106 w 239655"/>
                <a:gd name="connsiteY282" fmla="*/ 288544 h 537986"/>
                <a:gd name="connsiteX283" fmla="*/ 103621 w 239655"/>
                <a:gd name="connsiteY283" fmla="*/ 286799 h 537986"/>
                <a:gd name="connsiteX284" fmla="*/ 101767 w 239655"/>
                <a:gd name="connsiteY284" fmla="*/ 284476 h 537986"/>
                <a:gd name="connsiteX285" fmla="*/ 102690 w 239655"/>
                <a:gd name="connsiteY285" fmla="*/ 279250 h 537986"/>
                <a:gd name="connsiteX286" fmla="*/ 102909 w 239655"/>
                <a:gd name="connsiteY286" fmla="*/ 273499 h 537986"/>
                <a:gd name="connsiteX287" fmla="*/ 103786 w 239655"/>
                <a:gd name="connsiteY287" fmla="*/ 266826 h 537986"/>
                <a:gd name="connsiteX288" fmla="*/ 101462 w 239655"/>
                <a:gd name="connsiteY288" fmla="*/ 263282 h 537986"/>
                <a:gd name="connsiteX289" fmla="*/ 92622 w 239655"/>
                <a:gd name="connsiteY289" fmla="*/ 257227 h 537986"/>
                <a:gd name="connsiteX290" fmla="*/ 90978 w 239655"/>
                <a:gd name="connsiteY290" fmla="*/ 257438 h 537986"/>
                <a:gd name="connsiteX291" fmla="*/ 89015 w 239655"/>
                <a:gd name="connsiteY291" fmla="*/ 256671 h 537986"/>
                <a:gd name="connsiteX292" fmla="*/ 86965 w 239655"/>
                <a:gd name="connsiteY292" fmla="*/ 252063 h 537986"/>
                <a:gd name="connsiteX293" fmla="*/ 87880 w 239655"/>
                <a:gd name="connsiteY293" fmla="*/ 248073 h 537986"/>
                <a:gd name="connsiteX294" fmla="*/ 87990 w 239655"/>
                <a:gd name="connsiteY294" fmla="*/ 246603 h 537986"/>
                <a:gd name="connsiteX295" fmla="*/ 87192 w 239655"/>
                <a:gd name="connsiteY295" fmla="*/ 246650 h 537986"/>
                <a:gd name="connsiteX296" fmla="*/ 85893 w 239655"/>
                <a:gd name="connsiteY296" fmla="*/ 248597 h 537986"/>
                <a:gd name="connsiteX297" fmla="*/ 83077 w 239655"/>
                <a:gd name="connsiteY297" fmla="*/ 250819 h 537986"/>
                <a:gd name="connsiteX298" fmla="*/ 79416 w 239655"/>
                <a:gd name="connsiteY298" fmla="*/ 249114 h 537986"/>
                <a:gd name="connsiteX299" fmla="*/ 77616 w 239655"/>
                <a:gd name="connsiteY299" fmla="*/ 249489 h 537986"/>
                <a:gd name="connsiteX300" fmla="*/ 75277 w 239655"/>
                <a:gd name="connsiteY300" fmla="*/ 239577 h 537986"/>
                <a:gd name="connsiteX301" fmla="*/ 74080 w 239655"/>
                <a:gd name="connsiteY301" fmla="*/ 235767 h 537986"/>
                <a:gd name="connsiteX302" fmla="*/ 72163 w 239655"/>
                <a:gd name="connsiteY302" fmla="*/ 231010 h 537986"/>
                <a:gd name="connsiteX303" fmla="*/ 68744 w 239655"/>
                <a:gd name="connsiteY303" fmla="*/ 228687 h 537986"/>
                <a:gd name="connsiteX304" fmla="*/ 68072 w 239655"/>
                <a:gd name="connsiteY304" fmla="*/ 227365 h 537986"/>
                <a:gd name="connsiteX305" fmla="*/ 67618 w 239655"/>
                <a:gd name="connsiteY305" fmla="*/ 225338 h 537986"/>
                <a:gd name="connsiteX306" fmla="*/ 67469 w 239655"/>
                <a:gd name="connsiteY306" fmla="*/ 222522 h 537986"/>
                <a:gd name="connsiteX307" fmla="*/ 67031 w 239655"/>
                <a:gd name="connsiteY307" fmla="*/ 218344 h 537986"/>
                <a:gd name="connsiteX308" fmla="*/ 67211 w 239655"/>
                <a:gd name="connsiteY308" fmla="*/ 214910 h 537986"/>
                <a:gd name="connsiteX309" fmla="*/ 67633 w 239655"/>
                <a:gd name="connsiteY309" fmla="*/ 212860 h 537986"/>
                <a:gd name="connsiteX310" fmla="*/ 69112 w 239655"/>
                <a:gd name="connsiteY310" fmla="*/ 211483 h 537986"/>
                <a:gd name="connsiteX311" fmla="*/ 71240 w 239655"/>
                <a:gd name="connsiteY311" fmla="*/ 207579 h 537986"/>
                <a:gd name="connsiteX312" fmla="*/ 71686 w 239655"/>
                <a:gd name="connsiteY312" fmla="*/ 204739 h 537986"/>
                <a:gd name="connsiteX313" fmla="*/ 71866 w 239655"/>
                <a:gd name="connsiteY313" fmla="*/ 200374 h 537986"/>
                <a:gd name="connsiteX314" fmla="*/ 72844 w 239655"/>
                <a:gd name="connsiteY314" fmla="*/ 196548 h 537986"/>
                <a:gd name="connsiteX315" fmla="*/ 73931 w 239655"/>
                <a:gd name="connsiteY315" fmla="*/ 194608 h 537986"/>
                <a:gd name="connsiteX316" fmla="*/ 73657 w 239655"/>
                <a:gd name="connsiteY316" fmla="*/ 193059 h 537986"/>
                <a:gd name="connsiteX317" fmla="*/ 72906 w 239655"/>
                <a:gd name="connsiteY317" fmla="*/ 190853 h 537986"/>
                <a:gd name="connsiteX318" fmla="*/ 71311 w 239655"/>
                <a:gd name="connsiteY318" fmla="*/ 187708 h 537986"/>
                <a:gd name="connsiteX319" fmla="*/ 68885 w 239655"/>
                <a:gd name="connsiteY319" fmla="*/ 183866 h 537986"/>
                <a:gd name="connsiteX320" fmla="*/ 67094 w 239655"/>
                <a:gd name="connsiteY320" fmla="*/ 180182 h 537986"/>
                <a:gd name="connsiteX321" fmla="*/ 66303 w 239655"/>
                <a:gd name="connsiteY321" fmla="*/ 176732 h 537986"/>
                <a:gd name="connsiteX322" fmla="*/ 65897 w 239655"/>
                <a:gd name="connsiteY322" fmla="*/ 173633 h 537986"/>
                <a:gd name="connsiteX323" fmla="*/ 65959 w 239655"/>
                <a:gd name="connsiteY323" fmla="*/ 170817 h 537986"/>
                <a:gd name="connsiteX324" fmla="*/ 66632 w 239655"/>
                <a:gd name="connsiteY324" fmla="*/ 168892 h 537986"/>
                <a:gd name="connsiteX325" fmla="*/ 68916 w 239655"/>
                <a:gd name="connsiteY325" fmla="*/ 166467 h 537986"/>
                <a:gd name="connsiteX326" fmla="*/ 69221 w 239655"/>
                <a:gd name="connsiteY326" fmla="*/ 165434 h 537986"/>
                <a:gd name="connsiteX327" fmla="*/ 68314 w 239655"/>
                <a:gd name="connsiteY327" fmla="*/ 160060 h 537986"/>
                <a:gd name="connsiteX328" fmla="*/ 66718 w 239655"/>
                <a:gd name="connsiteY328" fmla="*/ 159082 h 537986"/>
                <a:gd name="connsiteX329" fmla="*/ 64003 w 239655"/>
                <a:gd name="connsiteY329" fmla="*/ 158558 h 537986"/>
                <a:gd name="connsiteX330" fmla="*/ 62486 w 239655"/>
                <a:gd name="connsiteY330" fmla="*/ 158511 h 537986"/>
                <a:gd name="connsiteX331" fmla="*/ 62196 w 239655"/>
                <a:gd name="connsiteY331" fmla="*/ 157916 h 537986"/>
                <a:gd name="connsiteX332" fmla="*/ 62118 w 239655"/>
                <a:gd name="connsiteY332" fmla="*/ 156836 h 537986"/>
                <a:gd name="connsiteX333" fmla="*/ 62431 w 239655"/>
                <a:gd name="connsiteY333" fmla="*/ 154622 h 537986"/>
                <a:gd name="connsiteX334" fmla="*/ 63284 w 239655"/>
                <a:gd name="connsiteY334" fmla="*/ 152080 h 537986"/>
                <a:gd name="connsiteX335" fmla="*/ 63996 w 239655"/>
                <a:gd name="connsiteY335" fmla="*/ 150453 h 537986"/>
                <a:gd name="connsiteX336" fmla="*/ 64089 w 239655"/>
                <a:gd name="connsiteY336" fmla="*/ 149076 h 537986"/>
                <a:gd name="connsiteX337" fmla="*/ 63182 w 239655"/>
                <a:gd name="connsiteY337" fmla="*/ 144350 h 537986"/>
                <a:gd name="connsiteX338" fmla="*/ 62908 w 239655"/>
                <a:gd name="connsiteY338" fmla="*/ 138537 h 537986"/>
                <a:gd name="connsiteX339" fmla="*/ 63221 w 239655"/>
                <a:gd name="connsiteY339" fmla="*/ 133969 h 537986"/>
                <a:gd name="connsiteX340" fmla="*/ 66100 w 239655"/>
                <a:gd name="connsiteY340" fmla="*/ 130589 h 537986"/>
                <a:gd name="connsiteX341" fmla="*/ 66233 w 239655"/>
                <a:gd name="connsiteY341" fmla="*/ 129353 h 537986"/>
                <a:gd name="connsiteX342" fmla="*/ 62619 w 239655"/>
                <a:gd name="connsiteY342" fmla="*/ 125668 h 537986"/>
                <a:gd name="connsiteX343" fmla="*/ 60013 w 239655"/>
                <a:gd name="connsiteY343" fmla="*/ 121482 h 537986"/>
                <a:gd name="connsiteX344" fmla="*/ 59200 w 239655"/>
                <a:gd name="connsiteY344" fmla="*/ 119034 h 537986"/>
                <a:gd name="connsiteX345" fmla="*/ 56219 w 239655"/>
                <a:gd name="connsiteY345" fmla="*/ 118666 h 537986"/>
                <a:gd name="connsiteX346" fmla="*/ 54357 w 239655"/>
                <a:gd name="connsiteY346" fmla="*/ 111515 h 537986"/>
                <a:gd name="connsiteX347" fmla="*/ 51666 w 239655"/>
                <a:gd name="connsiteY347" fmla="*/ 108026 h 537986"/>
                <a:gd name="connsiteX348" fmla="*/ 49006 w 239655"/>
                <a:gd name="connsiteY348" fmla="*/ 104998 h 537986"/>
                <a:gd name="connsiteX349" fmla="*/ 47433 w 239655"/>
                <a:gd name="connsiteY349" fmla="*/ 103590 h 537986"/>
                <a:gd name="connsiteX350" fmla="*/ 38202 w 239655"/>
                <a:gd name="connsiteY350" fmla="*/ 99233 h 537986"/>
                <a:gd name="connsiteX351" fmla="*/ 34540 w 239655"/>
                <a:gd name="connsiteY351" fmla="*/ 98403 h 537986"/>
                <a:gd name="connsiteX352" fmla="*/ 30198 w 239655"/>
                <a:gd name="connsiteY352" fmla="*/ 95853 h 537986"/>
                <a:gd name="connsiteX353" fmla="*/ 26967 w 239655"/>
                <a:gd name="connsiteY353" fmla="*/ 92645 h 537986"/>
                <a:gd name="connsiteX354" fmla="*/ 24198 w 239655"/>
                <a:gd name="connsiteY354" fmla="*/ 90580 h 537986"/>
                <a:gd name="connsiteX355" fmla="*/ 21827 w 239655"/>
                <a:gd name="connsiteY355" fmla="*/ 88022 h 537986"/>
                <a:gd name="connsiteX356" fmla="*/ 18518 w 239655"/>
                <a:gd name="connsiteY356" fmla="*/ 85628 h 537986"/>
                <a:gd name="connsiteX357" fmla="*/ 17571 w 239655"/>
                <a:gd name="connsiteY357" fmla="*/ 83578 h 537986"/>
                <a:gd name="connsiteX358" fmla="*/ 13996 w 239655"/>
                <a:gd name="connsiteY358" fmla="*/ 79776 h 537986"/>
                <a:gd name="connsiteX359" fmla="*/ 12322 w 239655"/>
                <a:gd name="connsiteY359" fmla="*/ 77264 h 537986"/>
                <a:gd name="connsiteX360" fmla="*/ 6509 w 239655"/>
                <a:gd name="connsiteY360" fmla="*/ 72515 h 537986"/>
                <a:gd name="connsiteX361" fmla="*/ 6298 w 239655"/>
                <a:gd name="connsiteY361" fmla="*/ 70638 h 537986"/>
                <a:gd name="connsiteX362" fmla="*/ 6259 w 239655"/>
                <a:gd name="connsiteY362" fmla="*/ 68823 h 537986"/>
                <a:gd name="connsiteX363" fmla="*/ 5993 w 239655"/>
                <a:gd name="connsiteY363" fmla="*/ 68064 h 537986"/>
                <a:gd name="connsiteX364" fmla="*/ 0 w 239655"/>
                <a:gd name="connsiteY364" fmla="*/ 64575 h 537986"/>
                <a:gd name="connsiteX365" fmla="*/ 1181 w 239655"/>
                <a:gd name="connsiteY365" fmla="*/ 62572 h 537986"/>
                <a:gd name="connsiteX366" fmla="*/ 5868 w 239655"/>
                <a:gd name="connsiteY366" fmla="*/ 62447 h 537986"/>
                <a:gd name="connsiteX367" fmla="*/ 9740 w 239655"/>
                <a:gd name="connsiteY367" fmla="*/ 64270 h 537986"/>
                <a:gd name="connsiteX368" fmla="*/ 10592 w 239655"/>
                <a:gd name="connsiteY368" fmla="*/ 63487 h 537986"/>
                <a:gd name="connsiteX369" fmla="*/ 11101 w 239655"/>
                <a:gd name="connsiteY369" fmla="*/ 61868 h 537986"/>
                <a:gd name="connsiteX370" fmla="*/ 9450 w 239655"/>
                <a:gd name="connsiteY370" fmla="*/ 55359 h 537986"/>
                <a:gd name="connsiteX371" fmla="*/ 9748 w 239655"/>
                <a:gd name="connsiteY371" fmla="*/ 53653 h 537986"/>
                <a:gd name="connsiteX372" fmla="*/ 11453 w 239655"/>
                <a:gd name="connsiteY372" fmla="*/ 51603 h 537986"/>
                <a:gd name="connsiteX373" fmla="*/ 14160 w 239655"/>
                <a:gd name="connsiteY373" fmla="*/ 49968 h 537986"/>
                <a:gd name="connsiteX374" fmla="*/ 18424 w 239655"/>
                <a:gd name="connsiteY374" fmla="*/ 49734 h 537986"/>
                <a:gd name="connsiteX375" fmla="*/ 21334 w 239655"/>
                <a:gd name="connsiteY375" fmla="*/ 49976 h 537986"/>
                <a:gd name="connsiteX376" fmla="*/ 21952 w 239655"/>
                <a:gd name="connsiteY376" fmla="*/ 50156 h 537986"/>
                <a:gd name="connsiteX377" fmla="*/ 26294 w 239655"/>
                <a:gd name="connsiteY377" fmla="*/ 57338 h 537986"/>
                <a:gd name="connsiteX378" fmla="*/ 30026 w 239655"/>
                <a:gd name="connsiteY378" fmla="*/ 64309 h 537986"/>
                <a:gd name="connsiteX379" fmla="*/ 32005 w 239655"/>
                <a:gd name="connsiteY379" fmla="*/ 67266 h 537986"/>
                <a:gd name="connsiteX380" fmla="*/ 36848 w 239655"/>
                <a:gd name="connsiteY380" fmla="*/ 75621 h 537986"/>
                <a:gd name="connsiteX381" fmla="*/ 38663 w 239655"/>
                <a:gd name="connsiteY381" fmla="*/ 80433 h 537986"/>
                <a:gd name="connsiteX382" fmla="*/ 39281 w 239655"/>
                <a:gd name="connsiteY382" fmla="*/ 83867 h 537986"/>
                <a:gd name="connsiteX383" fmla="*/ 41253 w 239655"/>
                <a:gd name="connsiteY383" fmla="*/ 83852 h 537986"/>
                <a:gd name="connsiteX384" fmla="*/ 48067 w 239655"/>
                <a:gd name="connsiteY384" fmla="*/ 85354 h 537986"/>
                <a:gd name="connsiteX385" fmla="*/ 53794 w 239655"/>
                <a:gd name="connsiteY385" fmla="*/ 86621 h 537986"/>
                <a:gd name="connsiteX386" fmla="*/ 55390 w 239655"/>
                <a:gd name="connsiteY386" fmla="*/ 88538 h 537986"/>
                <a:gd name="connsiteX387" fmla="*/ 59333 w 239655"/>
                <a:gd name="connsiteY387" fmla="*/ 88155 h 537986"/>
                <a:gd name="connsiteX388" fmla="*/ 62376 w 239655"/>
                <a:gd name="connsiteY388" fmla="*/ 86425 h 537986"/>
                <a:gd name="connsiteX389" fmla="*/ 67743 w 239655"/>
                <a:gd name="connsiteY389" fmla="*/ 84243 h 537986"/>
                <a:gd name="connsiteX390" fmla="*/ 69182 w 239655"/>
                <a:gd name="connsiteY390" fmla="*/ 81552 h 537986"/>
                <a:gd name="connsiteX391" fmla="*/ 70974 w 239655"/>
                <a:gd name="connsiteY391" fmla="*/ 78665 h 537986"/>
                <a:gd name="connsiteX392" fmla="*/ 74119 w 239655"/>
                <a:gd name="connsiteY392" fmla="*/ 79118 h 537986"/>
                <a:gd name="connsiteX393" fmla="*/ 77562 w 239655"/>
                <a:gd name="connsiteY393" fmla="*/ 81395 h 537986"/>
                <a:gd name="connsiteX394" fmla="*/ 81465 w 239655"/>
                <a:gd name="connsiteY394" fmla="*/ 84384 h 537986"/>
                <a:gd name="connsiteX395" fmla="*/ 84947 w 239655"/>
                <a:gd name="connsiteY395" fmla="*/ 85761 h 537986"/>
                <a:gd name="connsiteX396" fmla="*/ 89617 w 239655"/>
                <a:gd name="connsiteY396" fmla="*/ 87920 h 537986"/>
                <a:gd name="connsiteX397" fmla="*/ 91792 w 239655"/>
                <a:gd name="connsiteY397" fmla="*/ 90705 h 537986"/>
                <a:gd name="connsiteX398" fmla="*/ 94843 w 239655"/>
                <a:gd name="connsiteY398" fmla="*/ 91503 h 537986"/>
                <a:gd name="connsiteX399" fmla="*/ 98035 w 239655"/>
                <a:gd name="connsiteY399" fmla="*/ 88718 h 537986"/>
                <a:gd name="connsiteX400" fmla="*/ 99921 w 239655"/>
                <a:gd name="connsiteY400" fmla="*/ 81121 h 537986"/>
                <a:gd name="connsiteX401" fmla="*/ 101595 w 239655"/>
                <a:gd name="connsiteY401" fmla="*/ 77718 h 537986"/>
                <a:gd name="connsiteX402" fmla="*/ 103966 w 239655"/>
                <a:gd name="connsiteY402" fmla="*/ 75222 h 537986"/>
                <a:gd name="connsiteX403" fmla="*/ 106680 w 239655"/>
                <a:gd name="connsiteY403" fmla="*/ 74119 h 537986"/>
                <a:gd name="connsiteX404" fmla="*/ 108754 w 239655"/>
                <a:gd name="connsiteY404" fmla="*/ 73720 h 537986"/>
                <a:gd name="connsiteX405" fmla="*/ 110326 w 239655"/>
                <a:gd name="connsiteY405" fmla="*/ 71772 h 537986"/>
                <a:gd name="connsiteX406" fmla="*/ 112555 w 239655"/>
                <a:gd name="connsiteY406" fmla="*/ 67438 h 537986"/>
                <a:gd name="connsiteX407" fmla="*/ 112994 w 239655"/>
                <a:gd name="connsiteY407" fmla="*/ 62165 h 537986"/>
                <a:gd name="connsiteX408" fmla="*/ 112564 w 239655"/>
                <a:gd name="connsiteY408" fmla="*/ 52589 h 537986"/>
                <a:gd name="connsiteX409" fmla="*/ 112970 w 239655"/>
                <a:gd name="connsiteY409" fmla="*/ 49413 h 537986"/>
                <a:gd name="connsiteX410" fmla="*/ 114793 w 239655"/>
                <a:gd name="connsiteY410" fmla="*/ 44202 h 537986"/>
                <a:gd name="connsiteX411" fmla="*/ 117242 w 239655"/>
                <a:gd name="connsiteY411" fmla="*/ 30308 h 537986"/>
                <a:gd name="connsiteX412" fmla="*/ 118337 w 239655"/>
                <a:gd name="connsiteY412" fmla="*/ 26271 h 537986"/>
                <a:gd name="connsiteX413" fmla="*/ 119675 w 239655"/>
                <a:gd name="connsiteY413" fmla="*/ 23815 h 537986"/>
                <a:gd name="connsiteX414" fmla="*/ 121513 w 239655"/>
                <a:gd name="connsiteY414" fmla="*/ 22352 h 537986"/>
                <a:gd name="connsiteX415" fmla="*/ 124854 w 239655"/>
                <a:gd name="connsiteY415" fmla="*/ 18096 h 537986"/>
                <a:gd name="connsiteX416" fmla="*/ 129626 w 239655"/>
                <a:gd name="connsiteY416" fmla="*/ 9615 h 537986"/>
                <a:gd name="connsiteX417" fmla="*/ 130917 w 239655"/>
                <a:gd name="connsiteY417" fmla="*/ 8895 h 537986"/>
                <a:gd name="connsiteX418" fmla="*/ 134344 w 239655"/>
                <a:gd name="connsiteY418" fmla="*/ 8465 h 537986"/>
                <a:gd name="connsiteX419" fmla="*/ 138600 w 239655"/>
                <a:gd name="connsiteY419" fmla="*/ 8778 h 537986"/>
                <a:gd name="connsiteX420" fmla="*/ 142433 w 239655"/>
                <a:gd name="connsiteY420" fmla="*/ 10272 h 537986"/>
                <a:gd name="connsiteX421" fmla="*/ 142848 w 239655"/>
                <a:gd name="connsiteY421" fmla="*/ 10155 h 537986"/>
                <a:gd name="connsiteX422" fmla="*/ 144569 w 239655"/>
                <a:gd name="connsiteY422" fmla="*/ 9372 h 537986"/>
                <a:gd name="connsiteX423" fmla="*/ 147691 w 239655"/>
                <a:gd name="connsiteY423" fmla="*/ 6728 h 537986"/>
                <a:gd name="connsiteX424" fmla="*/ 153042 w 239655"/>
                <a:gd name="connsiteY424" fmla="*/ 1455 h 537986"/>
                <a:gd name="connsiteX425" fmla="*/ 156469 w 239655"/>
                <a:gd name="connsiteY425" fmla="*/ 0 h 537986"/>
                <a:gd name="connsiteX426" fmla="*/ 159582 w 239655"/>
                <a:gd name="connsiteY426" fmla="*/ 203 h 537986"/>
                <a:gd name="connsiteX427" fmla="*/ 163032 w 239655"/>
                <a:gd name="connsiteY427" fmla="*/ 5977 h 537986"/>
                <a:gd name="connsiteX428" fmla="*/ 167906 w 239655"/>
                <a:gd name="connsiteY428" fmla="*/ 12385 h 537986"/>
                <a:gd name="connsiteX429" fmla="*/ 171036 w 239655"/>
                <a:gd name="connsiteY429" fmla="*/ 15483 h 537986"/>
                <a:gd name="connsiteX430" fmla="*/ 179571 w 239655"/>
                <a:gd name="connsiteY430" fmla="*/ 21280 h 537986"/>
                <a:gd name="connsiteX431" fmla="*/ 187066 w 239655"/>
                <a:gd name="connsiteY431" fmla="*/ 25074 h 537986"/>
                <a:gd name="connsiteX432" fmla="*/ 191275 w 239655"/>
                <a:gd name="connsiteY432" fmla="*/ 37545 h 537986"/>
                <a:gd name="connsiteX433" fmla="*/ 189194 w 239655"/>
                <a:gd name="connsiteY433" fmla="*/ 42481 h 537986"/>
                <a:gd name="connsiteX434" fmla="*/ 188161 w 239655"/>
                <a:gd name="connsiteY434" fmla="*/ 44179 h 537986"/>
                <a:gd name="connsiteX435" fmla="*/ 184492 w 239655"/>
                <a:gd name="connsiteY435" fmla="*/ 49069 h 537986"/>
                <a:gd name="connsiteX436" fmla="*/ 180573 w 239655"/>
                <a:gd name="connsiteY436" fmla="*/ 55938 h 537986"/>
                <a:gd name="connsiteX437" fmla="*/ 180275 w 239655"/>
                <a:gd name="connsiteY437" fmla="*/ 59505 h 537986"/>
                <a:gd name="connsiteX438" fmla="*/ 181574 w 239655"/>
                <a:gd name="connsiteY438" fmla="*/ 63096 h 537986"/>
                <a:gd name="connsiteX439" fmla="*/ 183232 w 239655"/>
                <a:gd name="connsiteY439" fmla="*/ 65420 h 537986"/>
                <a:gd name="connsiteX440" fmla="*/ 92825 w 239655"/>
                <a:gd name="connsiteY440" fmla="*/ 292330 h 537986"/>
                <a:gd name="connsiteX441" fmla="*/ 89547 w 239655"/>
                <a:gd name="connsiteY441" fmla="*/ 294052 h 537986"/>
                <a:gd name="connsiteX442" fmla="*/ 86910 w 239655"/>
                <a:gd name="connsiteY442" fmla="*/ 292980 h 537986"/>
                <a:gd name="connsiteX443" fmla="*/ 86863 w 239655"/>
                <a:gd name="connsiteY443" fmla="*/ 289639 h 537986"/>
                <a:gd name="connsiteX444" fmla="*/ 88498 w 239655"/>
                <a:gd name="connsiteY444" fmla="*/ 288020 h 537986"/>
                <a:gd name="connsiteX445" fmla="*/ 91455 w 239655"/>
                <a:gd name="connsiteY445" fmla="*/ 287371 h 537986"/>
                <a:gd name="connsiteX446" fmla="*/ 95508 w 239655"/>
                <a:gd name="connsiteY446" fmla="*/ 288990 h 537986"/>
                <a:gd name="connsiteX447" fmla="*/ 96103 w 239655"/>
                <a:gd name="connsiteY447" fmla="*/ 289851 h 537986"/>
                <a:gd name="connsiteX448" fmla="*/ 93779 w 239655"/>
                <a:gd name="connsiteY448" fmla="*/ 290500 h 537986"/>
                <a:gd name="connsiteX449" fmla="*/ 92825 w 239655"/>
                <a:gd name="connsiteY449" fmla="*/ 292330 h 537986"/>
                <a:gd name="connsiteX450" fmla="*/ 13112 w 239655"/>
                <a:gd name="connsiteY450" fmla="*/ 380250 h 537986"/>
                <a:gd name="connsiteX451" fmla="*/ 13347 w 239655"/>
                <a:gd name="connsiteY451" fmla="*/ 381158 h 537986"/>
                <a:gd name="connsiteX452" fmla="*/ 14630 w 239655"/>
                <a:gd name="connsiteY452" fmla="*/ 380907 h 537986"/>
                <a:gd name="connsiteX453" fmla="*/ 16366 w 239655"/>
                <a:gd name="connsiteY453" fmla="*/ 379249 h 537986"/>
                <a:gd name="connsiteX454" fmla="*/ 17595 w 239655"/>
                <a:gd name="connsiteY454" fmla="*/ 380023 h 537986"/>
                <a:gd name="connsiteX455" fmla="*/ 17454 w 239655"/>
                <a:gd name="connsiteY455" fmla="*/ 382386 h 537986"/>
                <a:gd name="connsiteX456" fmla="*/ 16625 w 239655"/>
                <a:gd name="connsiteY456" fmla="*/ 382292 h 537986"/>
                <a:gd name="connsiteX457" fmla="*/ 16398 w 239655"/>
                <a:gd name="connsiteY457" fmla="*/ 381901 h 537986"/>
                <a:gd name="connsiteX458" fmla="*/ 15326 w 239655"/>
                <a:gd name="connsiteY458" fmla="*/ 383247 h 537986"/>
                <a:gd name="connsiteX459" fmla="*/ 15138 w 239655"/>
                <a:gd name="connsiteY459" fmla="*/ 384060 h 537986"/>
                <a:gd name="connsiteX460" fmla="*/ 13902 w 239655"/>
                <a:gd name="connsiteY460" fmla="*/ 384577 h 537986"/>
                <a:gd name="connsiteX461" fmla="*/ 11618 w 239655"/>
                <a:gd name="connsiteY461" fmla="*/ 382269 h 537986"/>
                <a:gd name="connsiteX462" fmla="*/ 10178 w 239655"/>
                <a:gd name="connsiteY462" fmla="*/ 378467 h 537986"/>
                <a:gd name="connsiteX463" fmla="*/ 13526 w 239655"/>
                <a:gd name="connsiteY463" fmla="*/ 378459 h 537986"/>
                <a:gd name="connsiteX464" fmla="*/ 13206 w 239655"/>
                <a:gd name="connsiteY464" fmla="*/ 379366 h 537986"/>
                <a:gd name="connsiteX465" fmla="*/ 13112 w 239655"/>
                <a:gd name="connsiteY465" fmla="*/ 380250 h 537986"/>
                <a:gd name="connsiteX466" fmla="*/ 18228 w 239655"/>
                <a:gd name="connsiteY466" fmla="*/ 506505 h 537986"/>
                <a:gd name="connsiteX467" fmla="*/ 17923 w 239655"/>
                <a:gd name="connsiteY467" fmla="*/ 508578 h 537986"/>
                <a:gd name="connsiteX468" fmla="*/ 16429 w 239655"/>
                <a:gd name="connsiteY468" fmla="*/ 508351 h 537986"/>
                <a:gd name="connsiteX469" fmla="*/ 14911 w 239655"/>
                <a:gd name="connsiteY469" fmla="*/ 508727 h 537986"/>
                <a:gd name="connsiteX470" fmla="*/ 13691 w 239655"/>
                <a:gd name="connsiteY470" fmla="*/ 506669 h 537986"/>
                <a:gd name="connsiteX471" fmla="*/ 13042 w 239655"/>
                <a:gd name="connsiteY471" fmla="*/ 503196 h 537986"/>
                <a:gd name="connsiteX472" fmla="*/ 13268 w 239655"/>
                <a:gd name="connsiteY472" fmla="*/ 502445 h 537986"/>
                <a:gd name="connsiteX473" fmla="*/ 14223 w 239655"/>
                <a:gd name="connsiteY473" fmla="*/ 501654 h 537986"/>
                <a:gd name="connsiteX474" fmla="*/ 14950 w 239655"/>
                <a:gd name="connsiteY474" fmla="*/ 503563 h 537986"/>
                <a:gd name="connsiteX475" fmla="*/ 18228 w 239655"/>
                <a:gd name="connsiteY475" fmla="*/ 506505 h 537986"/>
                <a:gd name="connsiteX476" fmla="*/ 30159 w 239655"/>
                <a:gd name="connsiteY476" fmla="*/ 515072 h 537986"/>
                <a:gd name="connsiteX477" fmla="*/ 28555 w 239655"/>
                <a:gd name="connsiteY477" fmla="*/ 515267 h 537986"/>
                <a:gd name="connsiteX478" fmla="*/ 26294 w 239655"/>
                <a:gd name="connsiteY478" fmla="*/ 513069 h 537986"/>
                <a:gd name="connsiteX479" fmla="*/ 26013 w 239655"/>
                <a:gd name="connsiteY479" fmla="*/ 512208 h 537986"/>
                <a:gd name="connsiteX480" fmla="*/ 26897 w 239655"/>
                <a:gd name="connsiteY480" fmla="*/ 511707 h 537986"/>
                <a:gd name="connsiteX481" fmla="*/ 26310 w 239655"/>
                <a:gd name="connsiteY481" fmla="*/ 509939 h 537986"/>
                <a:gd name="connsiteX482" fmla="*/ 26482 w 239655"/>
                <a:gd name="connsiteY482" fmla="*/ 509157 h 537986"/>
                <a:gd name="connsiteX483" fmla="*/ 28227 w 239655"/>
                <a:gd name="connsiteY483" fmla="*/ 510557 h 537986"/>
                <a:gd name="connsiteX484" fmla="*/ 29181 w 239655"/>
                <a:gd name="connsiteY484" fmla="*/ 512185 h 537986"/>
                <a:gd name="connsiteX485" fmla="*/ 28250 w 239655"/>
                <a:gd name="connsiteY485" fmla="*/ 512560 h 537986"/>
                <a:gd name="connsiteX486" fmla="*/ 29831 w 239655"/>
                <a:gd name="connsiteY486" fmla="*/ 514242 h 537986"/>
                <a:gd name="connsiteX487" fmla="*/ 30159 w 239655"/>
                <a:gd name="connsiteY487" fmla="*/ 515072 h 537986"/>
                <a:gd name="connsiteX488" fmla="*/ 34133 w 239655"/>
                <a:gd name="connsiteY488" fmla="*/ 513569 h 537986"/>
                <a:gd name="connsiteX489" fmla="*/ 36911 w 239655"/>
                <a:gd name="connsiteY489" fmla="*/ 514594 h 537986"/>
                <a:gd name="connsiteX490" fmla="*/ 38076 w 239655"/>
                <a:gd name="connsiteY490" fmla="*/ 514227 h 537986"/>
                <a:gd name="connsiteX491" fmla="*/ 39407 w 239655"/>
                <a:gd name="connsiteY491" fmla="*/ 516550 h 537986"/>
                <a:gd name="connsiteX492" fmla="*/ 37153 w 239655"/>
                <a:gd name="connsiteY492" fmla="*/ 518021 h 537986"/>
                <a:gd name="connsiteX493" fmla="*/ 36997 w 239655"/>
                <a:gd name="connsiteY493" fmla="*/ 519852 h 537986"/>
                <a:gd name="connsiteX494" fmla="*/ 37889 w 239655"/>
                <a:gd name="connsiteY494" fmla="*/ 520986 h 537986"/>
                <a:gd name="connsiteX495" fmla="*/ 38202 w 239655"/>
                <a:gd name="connsiteY495" fmla="*/ 522629 h 537986"/>
                <a:gd name="connsiteX496" fmla="*/ 35956 w 239655"/>
                <a:gd name="connsiteY496" fmla="*/ 522629 h 537986"/>
                <a:gd name="connsiteX497" fmla="*/ 34885 w 239655"/>
                <a:gd name="connsiteY497" fmla="*/ 521244 h 537986"/>
                <a:gd name="connsiteX498" fmla="*/ 34415 w 239655"/>
                <a:gd name="connsiteY498" fmla="*/ 519484 h 537986"/>
                <a:gd name="connsiteX499" fmla="*/ 33367 w 239655"/>
                <a:gd name="connsiteY499" fmla="*/ 518240 h 537986"/>
                <a:gd name="connsiteX500" fmla="*/ 31974 w 239655"/>
                <a:gd name="connsiteY500" fmla="*/ 517293 h 537986"/>
                <a:gd name="connsiteX501" fmla="*/ 32655 w 239655"/>
                <a:gd name="connsiteY501" fmla="*/ 516026 h 537986"/>
                <a:gd name="connsiteX502" fmla="*/ 33046 w 239655"/>
                <a:gd name="connsiteY502" fmla="*/ 514211 h 537986"/>
                <a:gd name="connsiteX503" fmla="*/ 34133 w 239655"/>
                <a:gd name="connsiteY503" fmla="*/ 513569 h 537986"/>
                <a:gd name="connsiteX504" fmla="*/ 26623 w 239655"/>
                <a:gd name="connsiteY504" fmla="*/ 523732 h 537986"/>
                <a:gd name="connsiteX505" fmla="*/ 24424 w 239655"/>
                <a:gd name="connsiteY505" fmla="*/ 525242 h 537986"/>
                <a:gd name="connsiteX506" fmla="*/ 23587 w 239655"/>
                <a:gd name="connsiteY506" fmla="*/ 524882 h 537986"/>
                <a:gd name="connsiteX507" fmla="*/ 23799 w 239655"/>
                <a:gd name="connsiteY507" fmla="*/ 522332 h 537986"/>
                <a:gd name="connsiteX508" fmla="*/ 25105 w 239655"/>
                <a:gd name="connsiteY508" fmla="*/ 521166 h 537986"/>
                <a:gd name="connsiteX509" fmla="*/ 27304 w 239655"/>
                <a:gd name="connsiteY509" fmla="*/ 521033 h 537986"/>
                <a:gd name="connsiteX510" fmla="*/ 26623 w 239655"/>
                <a:gd name="connsiteY510" fmla="*/ 523732 h 537986"/>
                <a:gd name="connsiteX511" fmla="*/ 22124 w 239655"/>
                <a:gd name="connsiteY511" fmla="*/ 525172 h 537986"/>
                <a:gd name="connsiteX512" fmla="*/ 20200 w 239655"/>
                <a:gd name="connsiteY512" fmla="*/ 525610 h 537986"/>
                <a:gd name="connsiteX513" fmla="*/ 19003 w 239655"/>
                <a:gd name="connsiteY513" fmla="*/ 524335 h 537986"/>
                <a:gd name="connsiteX514" fmla="*/ 19457 w 239655"/>
                <a:gd name="connsiteY514" fmla="*/ 523388 h 537986"/>
                <a:gd name="connsiteX515" fmla="*/ 20794 w 239655"/>
                <a:gd name="connsiteY515" fmla="*/ 522332 h 537986"/>
                <a:gd name="connsiteX516" fmla="*/ 22250 w 239655"/>
                <a:gd name="connsiteY516" fmla="*/ 522480 h 537986"/>
                <a:gd name="connsiteX517" fmla="*/ 22563 w 239655"/>
                <a:gd name="connsiteY517" fmla="*/ 523716 h 537986"/>
                <a:gd name="connsiteX518" fmla="*/ 22124 w 239655"/>
                <a:gd name="connsiteY518" fmla="*/ 525172 h 537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Lst>
              <a:rect l="l" t="t" r="r" b="b"/>
              <a:pathLst>
                <a:path w="239655" h="537986">
                  <a:moveTo>
                    <a:pt x="183232" y="65420"/>
                  </a:moveTo>
                  <a:lnTo>
                    <a:pt x="181762" y="66178"/>
                  </a:lnTo>
                  <a:lnTo>
                    <a:pt x="177224" y="69151"/>
                  </a:lnTo>
                  <a:lnTo>
                    <a:pt x="174454" y="71154"/>
                  </a:lnTo>
                  <a:lnTo>
                    <a:pt x="171122" y="72625"/>
                  </a:lnTo>
                  <a:lnTo>
                    <a:pt x="171982" y="74573"/>
                  </a:lnTo>
                  <a:lnTo>
                    <a:pt x="177521" y="74980"/>
                  </a:lnTo>
                  <a:lnTo>
                    <a:pt x="178374" y="75535"/>
                  </a:lnTo>
                  <a:lnTo>
                    <a:pt x="178992" y="76529"/>
                  </a:lnTo>
                  <a:lnTo>
                    <a:pt x="179094" y="78125"/>
                  </a:lnTo>
                  <a:lnTo>
                    <a:pt x="178538" y="80699"/>
                  </a:lnTo>
                  <a:lnTo>
                    <a:pt x="172546" y="94789"/>
                  </a:lnTo>
                  <a:lnTo>
                    <a:pt x="172358" y="97738"/>
                  </a:lnTo>
                  <a:lnTo>
                    <a:pt x="174314" y="105906"/>
                  </a:lnTo>
                  <a:lnTo>
                    <a:pt x="177060" y="115482"/>
                  </a:lnTo>
                  <a:lnTo>
                    <a:pt x="185361" y="119714"/>
                  </a:lnTo>
                  <a:lnTo>
                    <a:pt x="191525" y="123008"/>
                  </a:lnTo>
                  <a:lnTo>
                    <a:pt x="195484" y="130784"/>
                  </a:lnTo>
                  <a:lnTo>
                    <a:pt x="202016" y="140963"/>
                  </a:lnTo>
                  <a:lnTo>
                    <a:pt x="205474" y="144749"/>
                  </a:lnTo>
                  <a:lnTo>
                    <a:pt x="205670" y="145923"/>
                  </a:lnTo>
                  <a:lnTo>
                    <a:pt x="204645" y="152878"/>
                  </a:lnTo>
                  <a:lnTo>
                    <a:pt x="200460" y="159809"/>
                  </a:lnTo>
                  <a:lnTo>
                    <a:pt x="196548" y="165630"/>
                  </a:lnTo>
                  <a:lnTo>
                    <a:pt x="192495" y="172608"/>
                  </a:lnTo>
                  <a:lnTo>
                    <a:pt x="189327" y="178531"/>
                  </a:lnTo>
                  <a:lnTo>
                    <a:pt x="185893" y="185595"/>
                  </a:lnTo>
                  <a:lnTo>
                    <a:pt x="185493" y="187880"/>
                  </a:lnTo>
                  <a:lnTo>
                    <a:pt x="185431" y="190031"/>
                  </a:lnTo>
                  <a:lnTo>
                    <a:pt x="186025" y="192402"/>
                  </a:lnTo>
                  <a:lnTo>
                    <a:pt x="190422" y="200953"/>
                  </a:lnTo>
                  <a:lnTo>
                    <a:pt x="192135" y="205295"/>
                  </a:lnTo>
                  <a:lnTo>
                    <a:pt x="194177" y="209973"/>
                  </a:lnTo>
                  <a:lnTo>
                    <a:pt x="195938" y="215058"/>
                  </a:lnTo>
                  <a:lnTo>
                    <a:pt x="196955" y="219604"/>
                  </a:lnTo>
                  <a:lnTo>
                    <a:pt x="198715" y="224009"/>
                  </a:lnTo>
                  <a:lnTo>
                    <a:pt x="199810" y="226254"/>
                  </a:lnTo>
                  <a:lnTo>
                    <a:pt x="201625" y="229399"/>
                  </a:lnTo>
                  <a:lnTo>
                    <a:pt x="203816" y="234062"/>
                  </a:lnTo>
                  <a:lnTo>
                    <a:pt x="204543" y="237746"/>
                  </a:lnTo>
                  <a:lnTo>
                    <a:pt x="207853" y="250452"/>
                  </a:lnTo>
                  <a:lnTo>
                    <a:pt x="208189" y="253667"/>
                  </a:lnTo>
                  <a:lnTo>
                    <a:pt x="208025" y="256045"/>
                  </a:lnTo>
                  <a:lnTo>
                    <a:pt x="206570" y="256624"/>
                  </a:lnTo>
                  <a:lnTo>
                    <a:pt x="203354" y="257000"/>
                  </a:lnTo>
                  <a:lnTo>
                    <a:pt x="199865" y="258557"/>
                  </a:lnTo>
                  <a:lnTo>
                    <a:pt x="199693" y="259081"/>
                  </a:lnTo>
                  <a:lnTo>
                    <a:pt x="201970" y="262038"/>
                  </a:lnTo>
                  <a:lnTo>
                    <a:pt x="199959" y="267084"/>
                  </a:lnTo>
                  <a:lnTo>
                    <a:pt x="199669" y="274274"/>
                  </a:lnTo>
                  <a:lnTo>
                    <a:pt x="197526" y="278029"/>
                  </a:lnTo>
                  <a:lnTo>
                    <a:pt x="197323" y="278898"/>
                  </a:lnTo>
                  <a:lnTo>
                    <a:pt x="197416" y="279625"/>
                  </a:lnTo>
                  <a:lnTo>
                    <a:pt x="197800" y="280196"/>
                  </a:lnTo>
                  <a:lnTo>
                    <a:pt x="201766" y="281198"/>
                  </a:lnTo>
                  <a:lnTo>
                    <a:pt x="202110" y="282215"/>
                  </a:lnTo>
                  <a:lnTo>
                    <a:pt x="202126" y="284319"/>
                  </a:lnTo>
                  <a:lnTo>
                    <a:pt x="201774" y="286260"/>
                  </a:lnTo>
                  <a:lnTo>
                    <a:pt x="199779" y="287699"/>
                  </a:lnTo>
                  <a:lnTo>
                    <a:pt x="197643" y="289819"/>
                  </a:lnTo>
                  <a:lnTo>
                    <a:pt x="197166" y="291775"/>
                  </a:lnTo>
                  <a:lnTo>
                    <a:pt x="197237" y="293512"/>
                  </a:lnTo>
                  <a:lnTo>
                    <a:pt x="197964" y="296446"/>
                  </a:lnTo>
                  <a:lnTo>
                    <a:pt x="199380" y="299857"/>
                  </a:lnTo>
                  <a:lnTo>
                    <a:pt x="201172" y="301992"/>
                  </a:lnTo>
                  <a:lnTo>
                    <a:pt x="207532" y="304019"/>
                  </a:lnTo>
                  <a:lnTo>
                    <a:pt x="208353" y="305685"/>
                  </a:lnTo>
                  <a:lnTo>
                    <a:pt x="208698" y="307970"/>
                  </a:lnTo>
                  <a:lnTo>
                    <a:pt x="208565" y="310199"/>
                  </a:lnTo>
                  <a:lnTo>
                    <a:pt x="205607" y="314643"/>
                  </a:lnTo>
                  <a:lnTo>
                    <a:pt x="205631" y="316348"/>
                  </a:lnTo>
                  <a:lnTo>
                    <a:pt x="206843" y="320464"/>
                  </a:lnTo>
                  <a:lnTo>
                    <a:pt x="208299" y="324383"/>
                  </a:lnTo>
                  <a:lnTo>
                    <a:pt x="214503" y="328623"/>
                  </a:lnTo>
                  <a:lnTo>
                    <a:pt x="216639" y="330939"/>
                  </a:lnTo>
                  <a:lnTo>
                    <a:pt x="217202" y="332778"/>
                  </a:lnTo>
                  <a:lnTo>
                    <a:pt x="217515" y="335743"/>
                  </a:lnTo>
                  <a:lnTo>
                    <a:pt x="217476" y="338950"/>
                  </a:lnTo>
                  <a:lnTo>
                    <a:pt x="216990" y="341790"/>
                  </a:lnTo>
                  <a:lnTo>
                    <a:pt x="215043" y="345444"/>
                  </a:lnTo>
                  <a:lnTo>
                    <a:pt x="210544" y="352626"/>
                  </a:lnTo>
                  <a:lnTo>
                    <a:pt x="206014" y="355403"/>
                  </a:lnTo>
                  <a:lnTo>
                    <a:pt x="205740" y="356005"/>
                  </a:lnTo>
                  <a:lnTo>
                    <a:pt x="207141" y="358290"/>
                  </a:lnTo>
                  <a:lnTo>
                    <a:pt x="215113" y="367412"/>
                  </a:lnTo>
                  <a:lnTo>
                    <a:pt x="220315" y="371660"/>
                  </a:lnTo>
                  <a:lnTo>
                    <a:pt x="227325" y="377371"/>
                  </a:lnTo>
                  <a:lnTo>
                    <a:pt x="231847" y="381870"/>
                  </a:lnTo>
                  <a:lnTo>
                    <a:pt x="233310" y="385093"/>
                  </a:lnTo>
                  <a:lnTo>
                    <a:pt x="235266" y="388676"/>
                  </a:lnTo>
                  <a:lnTo>
                    <a:pt x="237464" y="391594"/>
                  </a:lnTo>
                  <a:lnTo>
                    <a:pt x="239053" y="394121"/>
                  </a:lnTo>
                  <a:lnTo>
                    <a:pt x="239655" y="395749"/>
                  </a:lnTo>
                  <a:lnTo>
                    <a:pt x="239600" y="397493"/>
                  </a:lnTo>
                  <a:lnTo>
                    <a:pt x="237480" y="402743"/>
                  </a:lnTo>
                  <a:lnTo>
                    <a:pt x="236275" y="406787"/>
                  </a:lnTo>
                  <a:lnTo>
                    <a:pt x="234155" y="412694"/>
                  </a:lnTo>
                  <a:lnTo>
                    <a:pt x="231980" y="416794"/>
                  </a:lnTo>
                  <a:lnTo>
                    <a:pt x="226473" y="424257"/>
                  </a:lnTo>
                  <a:lnTo>
                    <a:pt x="218344" y="433489"/>
                  </a:lnTo>
                  <a:lnTo>
                    <a:pt x="216459" y="436266"/>
                  </a:lnTo>
                  <a:lnTo>
                    <a:pt x="212656" y="441093"/>
                  </a:lnTo>
                  <a:lnTo>
                    <a:pt x="206140" y="450739"/>
                  </a:lnTo>
                  <a:lnTo>
                    <a:pt x="204457" y="452860"/>
                  </a:lnTo>
                  <a:lnTo>
                    <a:pt x="199122" y="460495"/>
                  </a:lnTo>
                  <a:lnTo>
                    <a:pt x="196689" y="462921"/>
                  </a:lnTo>
                  <a:lnTo>
                    <a:pt x="194772" y="465182"/>
                  </a:lnTo>
                  <a:lnTo>
                    <a:pt x="189491" y="472340"/>
                  </a:lnTo>
                  <a:lnTo>
                    <a:pt x="183812" y="477746"/>
                  </a:lnTo>
                  <a:lnTo>
                    <a:pt x="178241" y="482753"/>
                  </a:lnTo>
                  <a:lnTo>
                    <a:pt x="176567" y="485280"/>
                  </a:lnTo>
                  <a:lnTo>
                    <a:pt x="174486" y="487212"/>
                  </a:lnTo>
                  <a:lnTo>
                    <a:pt x="172006" y="489043"/>
                  </a:lnTo>
                  <a:lnTo>
                    <a:pt x="170965" y="490068"/>
                  </a:lnTo>
                  <a:lnTo>
                    <a:pt x="165356" y="496866"/>
                  </a:lnTo>
                  <a:lnTo>
                    <a:pt x="157572" y="506239"/>
                  </a:lnTo>
                  <a:lnTo>
                    <a:pt x="156781" y="506388"/>
                  </a:lnTo>
                  <a:lnTo>
                    <a:pt x="154755" y="507897"/>
                  </a:lnTo>
                  <a:lnTo>
                    <a:pt x="151587" y="508265"/>
                  </a:lnTo>
                  <a:lnTo>
                    <a:pt x="150210" y="509415"/>
                  </a:lnTo>
                  <a:lnTo>
                    <a:pt x="145367" y="506129"/>
                  </a:lnTo>
                  <a:lnTo>
                    <a:pt x="144561" y="505918"/>
                  </a:lnTo>
                  <a:lnTo>
                    <a:pt x="141713" y="506732"/>
                  </a:lnTo>
                  <a:lnTo>
                    <a:pt x="138983" y="509118"/>
                  </a:lnTo>
                  <a:lnTo>
                    <a:pt x="133937" y="509846"/>
                  </a:lnTo>
                  <a:lnTo>
                    <a:pt x="131434" y="510620"/>
                  </a:lnTo>
                  <a:lnTo>
                    <a:pt x="129837" y="511723"/>
                  </a:lnTo>
                  <a:lnTo>
                    <a:pt x="129509" y="509118"/>
                  </a:lnTo>
                  <a:lnTo>
                    <a:pt x="130197" y="505809"/>
                  </a:lnTo>
                  <a:lnTo>
                    <a:pt x="131308" y="503595"/>
                  </a:lnTo>
                  <a:lnTo>
                    <a:pt x="131410" y="502155"/>
                  </a:lnTo>
                  <a:lnTo>
                    <a:pt x="130597" y="502304"/>
                  </a:lnTo>
                  <a:lnTo>
                    <a:pt x="128977" y="505550"/>
                  </a:lnTo>
                  <a:lnTo>
                    <a:pt x="128116" y="509337"/>
                  </a:lnTo>
                  <a:lnTo>
                    <a:pt x="126387" y="511238"/>
                  </a:lnTo>
                  <a:lnTo>
                    <a:pt x="122585" y="512013"/>
                  </a:lnTo>
                  <a:lnTo>
                    <a:pt x="118885" y="508977"/>
                  </a:lnTo>
                  <a:lnTo>
                    <a:pt x="117124" y="509001"/>
                  </a:lnTo>
                  <a:lnTo>
                    <a:pt x="118228" y="511175"/>
                  </a:lnTo>
                  <a:lnTo>
                    <a:pt x="118971" y="513562"/>
                  </a:lnTo>
                  <a:lnTo>
                    <a:pt x="118877" y="514892"/>
                  </a:lnTo>
                  <a:lnTo>
                    <a:pt x="116906" y="514657"/>
                  </a:lnTo>
                  <a:lnTo>
                    <a:pt x="114707" y="516081"/>
                  </a:lnTo>
                  <a:lnTo>
                    <a:pt x="112782" y="518162"/>
                  </a:lnTo>
                  <a:lnTo>
                    <a:pt x="111843" y="518170"/>
                  </a:lnTo>
                  <a:lnTo>
                    <a:pt x="110545" y="515259"/>
                  </a:lnTo>
                  <a:lnTo>
                    <a:pt x="108167" y="516621"/>
                  </a:lnTo>
                  <a:lnTo>
                    <a:pt x="106133" y="518443"/>
                  </a:lnTo>
                  <a:lnTo>
                    <a:pt x="102010" y="519007"/>
                  </a:lnTo>
                  <a:lnTo>
                    <a:pt x="99553" y="521401"/>
                  </a:lnTo>
                  <a:lnTo>
                    <a:pt x="95203" y="523020"/>
                  </a:lnTo>
                  <a:lnTo>
                    <a:pt x="92817" y="522981"/>
                  </a:lnTo>
                  <a:lnTo>
                    <a:pt x="87364" y="524921"/>
                  </a:lnTo>
                  <a:lnTo>
                    <a:pt x="85549" y="527910"/>
                  </a:lnTo>
                  <a:lnTo>
                    <a:pt x="83961" y="529005"/>
                  </a:lnTo>
                  <a:lnTo>
                    <a:pt x="81700" y="528082"/>
                  </a:lnTo>
                  <a:lnTo>
                    <a:pt x="74729" y="529537"/>
                  </a:lnTo>
                  <a:lnTo>
                    <a:pt x="68063" y="531446"/>
                  </a:lnTo>
                  <a:lnTo>
                    <a:pt x="65231" y="531336"/>
                  </a:lnTo>
                  <a:lnTo>
                    <a:pt x="62399" y="530546"/>
                  </a:lnTo>
                  <a:lnTo>
                    <a:pt x="59395" y="533191"/>
                  </a:lnTo>
                  <a:lnTo>
                    <a:pt x="56203" y="536727"/>
                  </a:lnTo>
                  <a:lnTo>
                    <a:pt x="52691" y="537986"/>
                  </a:lnTo>
                  <a:lnTo>
                    <a:pt x="51431" y="537533"/>
                  </a:lnTo>
                  <a:lnTo>
                    <a:pt x="52440" y="535679"/>
                  </a:lnTo>
                  <a:lnTo>
                    <a:pt x="54764" y="533762"/>
                  </a:lnTo>
                  <a:lnTo>
                    <a:pt x="56360" y="531157"/>
                  </a:lnTo>
                  <a:lnTo>
                    <a:pt x="56579" y="528982"/>
                  </a:lnTo>
                  <a:lnTo>
                    <a:pt x="55484" y="528129"/>
                  </a:lnTo>
                  <a:lnTo>
                    <a:pt x="53981" y="527863"/>
                  </a:lnTo>
                  <a:lnTo>
                    <a:pt x="52096" y="525610"/>
                  </a:lnTo>
                  <a:lnTo>
                    <a:pt x="50289" y="520712"/>
                  </a:lnTo>
                  <a:lnTo>
                    <a:pt x="49311" y="520438"/>
                  </a:lnTo>
                  <a:lnTo>
                    <a:pt x="48818" y="521729"/>
                  </a:lnTo>
                  <a:lnTo>
                    <a:pt x="48262" y="525477"/>
                  </a:lnTo>
                  <a:lnTo>
                    <a:pt x="47699" y="526556"/>
                  </a:lnTo>
                  <a:lnTo>
                    <a:pt x="46745" y="527417"/>
                  </a:lnTo>
                  <a:lnTo>
                    <a:pt x="45595" y="528278"/>
                  </a:lnTo>
                  <a:lnTo>
                    <a:pt x="44468" y="528700"/>
                  </a:lnTo>
                  <a:lnTo>
                    <a:pt x="40439" y="528645"/>
                  </a:lnTo>
                  <a:lnTo>
                    <a:pt x="39907" y="526752"/>
                  </a:lnTo>
                  <a:lnTo>
                    <a:pt x="39907" y="525962"/>
                  </a:lnTo>
                  <a:lnTo>
                    <a:pt x="40627" y="523466"/>
                  </a:lnTo>
                  <a:lnTo>
                    <a:pt x="40001" y="523028"/>
                  </a:lnTo>
                  <a:lnTo>
                    <a:pt x="40596" y="521072"/>
                  </a:lnTo>
                  <a:lnTo>
                    <a:pt x="41542" y="521182"/>
                  </a:lnTo>
                  <a:lnTo>
                    <a:pt x="42669" y="520884"/>
                  </a:lnTo>
                  <a:lnTo>
                    <a:pt x="43232" y="519883"/>
                  </a:lnTo>
                  <a:lnTo>
                    <a:pt x="43193" y="518678"/>
                  </a:lnTo>
                  <a:lnTo>
                    <a:pt x="41628" y="518365"/>
                  </a:lnTo>
                  <a:lnTo>
                    <a:pt x="41534" y="517544"/>
                  </a:lnTo>
                  <a:lnTo>
                    <a:pt x="42927" y="514101"/>
                  </a:lnTo>
                  <a:lnTo>
                    <a:pt x="43122" y="513147"/>
                  </a:lnTo>
                  <a:lnTo>
                    <a:pt x="42583" y="512951"/>
                  </a:lnTo>
                  <a:lnTo>
                    <a:pt x="41714" y="513327"/>
                  </a:lnTo>
                  <a:lnTo>
                    <a:pt x="35948" y="512247"/>
                  </a:lnTo>
                  <a:lnTo>
                    <a:pt x="28837" y="507835"/>
                  </a:lnTo>
                  <a:lnTo>
                    <a:pt x="27085" y="507608"/>
                  </a:lnTo>
                  <a:lnTo>
                    <a:pt x="26013" y="503657"/>
                  </a:lnTo>
                  <a:lnTo>
                    <a:pt x="24299" y="504158"/>
                  </a:lnTo>
                  <a:lnTo>
                    <a:pt x="21796" y="506474"/>
                  </a:lnTo>
                  <a:lnTo>
                    <a:pt x="19918" y="504713"/>
                  </a:lnTo>
                  <a:lnTo>
                    <a:pt x="17900" y="503555"/>
                  </a:lnTo>
                  <a:lnTo>
                    <a:pt x="17344" y="501748"/>
                  </a:lnTo>
                  <a:lnTo>
                    <a:pt x="17375" y="499073"/>
                  </a:lnTo>
                  <a:lnTo>
                    <a:pt x="17204" y="495904"/>
                  </a:lnTo>
                  <a:lnTo>
                    <a:pt x="16656" y="492188"/>
                  </a:lnTo>
                  <a:lnTo>
                    <a:pt x="16257" y="486892"/>
                  </a:lnTo>
                  <a:lnTo>
                    <a:pt x="16632" y="482737"/>
                  </a:lnTo>
                  <a:lnTo>
                    <a:pt x="18244" y="479655"/>
                  </a:lnTo>
                  <a:lnTo>
                    <a:pt x="18862" y="477683"/>
                  </a:lnTo>
                  <a:lnTo>
                    <a:pt x="19613" y="472637"/>
                  </a:lnTo>
                  <a:lnTo>
                    <a:pt x="19785" y="466715"/>
                  </a:lnTo>
                  <a:lnTo>
                    <a:pt x="19355" y="464697"/>
                  </a:lnTo>
                  <a:lnTo>
                    <a:pt x="19465" y="463351"/>
                  </a:lnTo>
                  <a:lnTo>
                    <a:pt x="20748" y="463351"/>
                  </a:lnTo>
                  <a:lnTo>
                    <a:pt x="20466" y="462193"/>
                  </a:lnTo>
                  <a:lnTo>
                    <a:pt x="19902" y="461559"/>
                  </a:lnTo>
                  <a:lnTo>
                    <a:pt x="19277" y="460245"/>
                  </a:lnTo>
                  <a:lnTo>
                    <a:pt x="19809" y="459549"/>
                  </a:lnTo>
                  <a:lnTo>
                    <a:pt x="21342" y="459502"/>
                  </a:lnTo>
                  <a:lnTo>
                    <a:pt x="21467" y="459056"/>
                  </a:lnTo>
                  <a:lnTo>
                    <a:pt x="21640" y="458430"/>
                  </a:lnTo>
                  <a:lnTo>
                    <a:pt x="20450" y="454956"/>
                  </a:lnTo>
                  <a:lnTo>
                    <a:pt x="20309" y="453298"/>
                  </a:lnTo>
                  <a:lnTo>
                    <a:pt x="18667" y="448252"/>
                  </a:lnTo>
                  <a:lnTo>
                    <a:pt x="16781" y="443448"/>
                  </a:lnTo>
                  <a:lnTo>
                    <a:pt x="13957" y="439967"/>
                  </a:lnTo>
                  <a:lnTo>
                    <a:pt x="14958" y="434216"/>
                  </a:lnTo>
                  <a:lnTo>
                    <a:pt x="16100" y="428998"/>
                  </a:lnTo>
                  <a:lnTo>
                    <a:pt x="15874" y="426479"/>
                  </a:lnTo>
                  <a:lnTo>
                    <a:pt x="15435" y="423404"/>
                  </a:lnTo>
                  <a:lnTo>
                    <a:pt x="11970" y="420025"/>
                  </a:lnTo>
                  <a:lnTo>
                    <a:pt x="11461" y="415252"/>
                  </a:lnTo>
                  <a:lnTo>
                    <a:pt x="10616" y="410104"/>
                  </a:lnTo>
                  <a:lnTo>
                    <a:pt x="10937" y="406944"/>
                  </a:lnTo>
                  <a:lnTo>
                    <a:pt x="11500" y="404511"/>
                  </a:lnTo>
                  <a:lnTo>
                    <a:pt x="12642" y="402086"/>
                  </a:lnTo>
                  <a:lnTo>
                    <a:pt x="18393" y="394419"/>
                  </a:lnTo>
                  <a:lnTo>
                    <a:pt x="18745" y="390397"/>
                  </a:lnTo>
                  <a:lnTo>
                    <a:pt x="22641" y="390100"/>
                  </a:lnTo>
                  <a:lnTo>
                    <a:pt x="20834" y="386501"/>
                  </a:lnTo>
                  <a:lnTo>
                    <a:pt x="20411" y="384475"/>
                  </a:lnTo>
                  <a:lnTo>
                    <a:pt x="20317" y="382104"/>
                  </a:lnTo>
                  <a:lnTo>
                    <a:pt x="25919" y="380477"/>
                  </a:lnTo>
                  <a:lnTo>
                    <a:pt x="28016" y="381815"/>
                  </a:lnTo>
                  <a:lnTo>
                    <a:pt x="32944" y="380164"/>
                  </a:lnTo>
                  <a:lnTo>
                    <a:pt x="37326" y="376933"/>
                  </a:lnTo>
                  <a:lnTo>
                    <a:pt x="37247" y="375212"/>
                  </a:lnTo>
                  <a:lnTo>
                    <a:pt x="36574" y="373671"/>
                  </a:lnTo>
                  <a:lnTo>
                    <a:pt x="35643" y="370698"/>
                  </a:lnTo>
                  <a:lnTo>
                    <a:pt x="36300" y="369869"/>
                  </a:lnTo>
                  <a:lnTo>
                    <a:pt x="37897" y="370479"/>
                  </a:lnTo>
                  <a:lnTo>
                    <a:pt x="37161" y="369000"/>
                  </a:lnTo>
                  <a:lnTo>
                    <a:pt x="37294" y="367436"/>
                  </a:lnTo>
                  <a:lnTo>
                    <a:pt x="39039" y="368085"/>
                  </a:lnTo>
                  <a:lnTo>
                    <a:pt x="41879" y="363712"/>
                  </a:lnTo>
                  <a:lnTo>
                    <a:pt x="41980" y="360363"/>
                  </a:lnTo>
                  <a:lnTo>
                    <a:pt x="46893" y="358611"/>
                  </a:lnTo>
                  <a:lnTo>
                    <a:pt x="52566" y="351742"/>
                  </a:lnTo>
                  <a:lnTo>
                    <a:pt x="55179" y="349598"/>
                  </a:lnTo>
                  <a:lnTo>
                    <a:pt x="57705" y="348041"/>
                  </a:lnTo>
                  <a:lnTo>
                    <a:pt x="63088" y="341133"/>
                  </a:lnTo>
                  <a:lnTo>
                    <a:pt x="65388" y="340812"/>
                  </a:lnTo>
                  <a:lnTo>
                    <a:pt x="66569" y="336134"/>
                  </a:lnTo>
                  <a:lnTo>
                    <a:pt x="71146" y="329883"/>
                  </a:lnTo>
                  <a:lnTo>
                    <a:pt x="72539" y="329085"/>
                  </a:lnTo>
                  <a:lnTo>
                    <a:pt x="74675" y="323421"/>
                  </a:lnTo>
                  <a:lnTo>
                    <a:pt x="80300" y="316849"/>
                  </a:lnTo>
                  <a:lnTo>
                    <a:pt x="83867" y="308423"/>
                  </a:lnTo>
                  <a:lnTo>
                    <a:pt x="85830" y="305419"/>
                  </a:lnTo>
                  <a:lnTo>
                    <a:pt x="86441" y="302211"/>
                  </a:lnTo>
                  <a:lnTo>
                    <a:pt x="88632" y="301938"/>
                  </a:lnTo>
                  <a:lnTo>
                    <a:pt x="90603" y="299575"/>
                  </a:lnTo>
                  <a:lnTo>
                    <a:pt x="94874" y="297932"/>
                  </a:lnTo>
                  <a:lnTo>
                    <a:pt x="99099" y="298386"/>
                  </a:lnTo>
                  <a:lnTo>
                    <a:pt x="100859" y="299513"/>
                  </a:lnTo>
                  <a:lnTo>
                    <a:pt x="102479" y="299160"/>
                  </a:lnTo>
                  <a:lnTo>
                    <a:pt x="102314" y="296266"/>
                  </a:lnTo>
                  <a:lnTo>
                    <a:pt x="101157" y="294474"/>
                  </a:lnTo>
                  <a:lnTo>
                    <a:pt x="102103" y="292745"/>
                  </a:lnTo>
                  <a:lnTo>
                    <a:pt x="104333" y="291439"/>
                  </a:lnTo>
                  <a:lnTo>
                    <a:pt x="104106" y="288544"/>
                  </a:lnTo>
                  <a:lnTo>
                    <a:pt x="103621" y="286799"/>
                  </a:lnTo>
                  <a:lnTo>
                    <a:pt x="101767" y="284476"/>
                  </a:lnTo>
                  <a:lnTo>
                    <a:pt x="102690" y="279250"/>
                  </a:lnTo>
                  <a:lnTo>
                    <a:pt x="102909" y="273499"/>
                  </a:lnTo>
                  <a:lnTo>
                    <a:pt x="103786" y="266826"/>
                  </a:lnTo>
                  <a:lnTo>
                    <a:pt x="101462" y="263282"/>
                  </a:lnTo>
                  <a:lnTo>
                    <a:pt x="92622" y="257227"/>
                  </a:lnTo>
                  <a:lnTo>
                    <a:pt x="90978" y="257438"/>
                  </a:lnTo>
                  <a:lnTo>
                    <a:pt x="89015" y="256671"/>
                  </a:lnTo>
                  <a:lnTo>
                    <a:pt x="86965" y="252063"/>
                  </a:lnTo>
                  <a:lnTo>
                    <a:pt x="87880" y="248073"/>
                  </a:lnTo>
                  <a:lnTo>
                    <a:pt x="87990" y="246603"/>
                  </a:lnTo>
                  <a:lnTo>
                    <a:pt x="87192" y="246650"/>
                  </a:lnTo>
                  <a:lnTo>
                    <a:pt x="85893" y="248597"/>
                  </a:lnTo>
                  <a:lnTo>
                    <a:pt x="83077" y="250819"/>
                  </a:lnTo>
                  <a:lnTo>
                    <a:pt x="79416" y="249114"/>
                  </a:lnTo>
                  <a:lnTo>
                    <a:pt x="77616" y="249489"/>
                  </a:lnTo>
                  <a:lnTo>
                    <a:pt x="75277" y="239577"/>
                  </a:lnTo>
                  <a:lnTo>
                    <a:pt x="74080" y="235767"/>
                  </a:lnTo>
                  <a:lnTo>
                    <a:pt x="72163" y="231010"/>
                  </a:lnTo>
                  <a:lnTo>
                    <a:pt x="68744" y="228687"/>
                  </a:lnTo>
                  <a:lnTo>
                    <a:pt x="68072" y="227365"/>
                  </a:lnTo>
                  <a:lnTo>
                    <a:pt x="67618" y="225338"/>
                  </a:lnTo>
                  <a:lnTo>
                    <a:pt x="67469" y="222522"/>
                  </a:lnTo>
                  <a:lnTo>
                    <a:pt x="67031" y="218344"/>
                  </a:lnTo>
                  <a:lnTo>
                    <a:pt x="67211" y="214910"/>
                  </a:lnTo>
                  <a:lnTo>
                    <a:pt x="67633" y="212860"/>
                  </a:lnTo>
                  <a:lnTo>
                    <a:pt x="69112" y="211483"/>
                  </a:lnTo>
                  <a:lnTo>
                    <a:pt x="71240" y="207579"/>
                  </a:lnTo>
                  <a:lnTo>
                    <a:pt x="71686" y="204739"/>
                  </a:lnTo>
                  <a:lnTo>
                    <a:pt x="71866" y="200374"/>
                  </a:lnTo>
                  <a:lnTo>
                    <a:pt x="72844" y="196548"/>
                  </a:lnTo>
                  <a:lnTo>
                    <a:pt x="73931" y="194608"/>
                  </a:lnTo>
                  <a:lnTo>
                    <a:pt x="73657" y="193059"/>
                  </a:lnTo>
                  <a:lnTo>
                    <a:pt x="72906" y="190853"/>
                  </a:lnTo>
                  <a:lnTo>
                    <a:pt x="71311" y="187708"/>
                  </a:lnTo>
                  <a:lnTo>
                    <a:pt x="68885" y="183866"/>
                  </a:lnTo>
                  <a:lnTo>
                    <a:pt x="67094" y="180182"/>
                  </a:lnTo>
                  <a:lnTo>
                    <a:pt x="66303" y="176732"/>
                  </a:lnTo>
                  <a:lnTo>
                    <a:pt x="65897" y="173633"/>
                  </a:lnTo>
                  <a:lnTo>
                    <a:pt x="65959" y="170817"/>
                  </a:lnTo>
                  <a:lnTo>
                    <a:pt x="66632" y="168892"/>
                  </a:lnTo>
                  <a:lnTo>
                    <a:pt x="68916" y="166467"/>
                  </a:lnTo>
                  <a:lnTo>
                    <a:pt x="69221" y="165434"/>
                  </a:lnTo>
                  <a:lnTo>
                    <a:pt x="68314" y="160060"/>
                  </a:lnTo>
                  <a:lnTo>
                    <a:pt x="66718" y="159082"/>
                  </a:lnTo>
                  <a:lnTo>
                    <a:pt x="64003" y="158558"/>
                  </a:lnTo>
                  <a:lnTo>
                    <a:pt x="62486" y="158511"/>
                  </a:lnTo>
                  <a:lnTo>
                    <a:pt x="62196" y="157916"/>
                  </a:lnTo>
                  <a:lnTo>
                    <a:pt x="62118" y="156836"/>
                  </a:lnTo>
                  <a:lnTo>
                    <a:pt x="62431" y="154622"/>
                  </a:lnTo>
                  <a:lnTo>
                    <a:pt x="63284" y="152080"/>
                  </a:lnTo>
                  <a:lnTo>
                    <a:pt x="63996" y="150453"/>
                  </a:lnTo>
                  <a:lnTo>
                    <a:pt x="64089" y="149076"/>
                  </a:lnTo>
                  <a:lnTo>
                    <a:pt x="63182" y="144350"/>
                  </a:lnTo>
                  <a:lnTo>
                    <a:pt x="62908" y="138537"/>
                  </a:lnTo>
                  <a:lnTo>
                    <a:pt x="63221" y="133969"/>
                  </a:lnTo>
                  <a:lnTo>
                    <a:pt x="66100" y="130589"/>
                  </a:lnTo>
                  <a:lnTo>
                    <a:pt x="66233" y="129353"/>
                  </a:lnTo>
                  <a:lnTo>
                    <a:pt x="62619" y="125668"/>
                  </a:lnTo>
                  <a:lnTo>
                    <a:pt x="60013" y="121482"/>
                  </a:lnTo>
                  <a:lnTo>
                    <a:pt x="59200" y="119034"/>
                  </a:lnTo>
                  <a:lnTo>
                    <a:pt x="56219" y="118666"/>
                  </a:lnTo>
                  <a:lnTo>
                    <a:pt x="54357" y="111515"/>
                  </a:lnTo>
                  <a:lnTo>
                    <a:pt x="51666" y="108026"/>
                  </a:lnTo>
                  <a:lnTo>
                    <a:pt x="49006" y="104998"/>
                  </a:lnTo>
                  <a:lnTo>
                    <a:pt x="47433" y="103590"/>
                  </a:lnTo>
                  <a:lnTo>
                    <a:pt x="38202" y="99233"/>
                  </a:lnTo>
                  <a:lnTo>
                    <a:pt x="34540" y="98403"/>
                  </a:lnTo>
                  <a:lnTo>
                    <a:pt x="30198" y="95853"/>
                  </a:lnTo>
                  <a:lnTo>
                    <a:pt x="26967" y="92645"/>
                  </a:lnTo>
                  <a:lnTo>
                    <a:pt x="24198" y="90580"/>
                  </a:lnTo>
                  <a:lnTo>
                    <a:pt x="21827" y="88022"/>
                  </a:lnTo>
                  <a:lnTo>
                    <a:pt x="18518" y="85628"/>
                  </a:lnTo>
                  <a:lnTo>
                    <a:pt x="17571" y="83578"/>
                  </a:lnTo>
                  <a:lnTo>
                    <a:pt x="13996" y="79776"/>
                  </a:lnTo>
                  <a:lnTo>
                    <a:pt x="12322" y="77264"/>
                  </a:lnTo>
                  <a:lnTo>
                    <a:pt x="6509" y="72515"/>
                  </a:lnTo>
                  <a:lnTo>
                    <a:pt x="6298" y="70638"/>
                  </a:lnTo>
                  <a:lnTo>
                    <a:pt x="6259" y="68823"/>
                  </a:lnTo>
                  <a:lnTo>
                    <a:pt x="5993" y="68064"/>
                  </a:lnTo>
                  <a:lnTo>
                    <a:pt x="0" y="64575"/>
                  </a:lnTo>
                  <a:lnTo>
                    <a:pt x="1181" y="62572"/>
                  </a:lnTo>
                  <a:lnTo>
                    <a:pt x="5868" y="62447"/>
                  </a:lnTo>
                  <a:lnTo>
                    <a:pt x="9740" y="64270"/>
                  </a:lnTo>
                  <a:lnTo>
                    <a:pt x="10592" y="63487"/>
                  </a:lnTo>
                  <a:lnTo>
                    <a:pt x="11101" y="61868"/>
                  </a:lnTo>
                  <a:lnTo>
                    <a:pt x="9450" y="55359"/>
                  </a:lnTo>
                  <a:lnTo>
                    <a:pt x="9748" y="53653"/>
                  </a:lnTo>
                  <a:lnTo>
                    <a:pt x="11453" y="51603"/>
                  </a:lnTo>
                  <a:lnTo>
                    <a:pt x="14160" y="49968"/>
                  </a:lnTo>
                  <a:lnTo>
                    <a:pt x="18424" y="49734"/>
                  </a:lnTo>
                  <a:lnTo>
                    <a:pt x="21334" y="49976"/>
                  </a:lnTo>
                  <a:lnTo>
                    <a:pt x="21952" y="50156"/>
                  </a:lnTo>
                  <a:lnTo>
                    <a:pt x="26294" y="57338"/>
                  </a:lnTo>
                  <a:lnTo>
                    <a:pt x="30026" y="64309"/>
                  </a:lnTo>
                  <a:lnTo>
                    <a:pt x="32005" y="67266"/>
                  </a:lnTo>
                  <a:lnTo>
                    <a:pt x="36848" y="75621"/>
                  </a:lnTo>
                  <a:lnTo>
                    <a:pt x="38663" y="80433"/>
                  </a:lnTo>
                  <a:lnTo>
                    <a:pt x="39281" y="83867"/>
                  </a:lnTo>
                  <a:lnTo>
                    <a:pt x="41253" y="83852"/>
                  </a:lnTo>
                  <a:lnTo>
                    <a:pt x="48067" y="85354"/>
                  </a:lnTo>
                  <a:lnTo>
                    <a:pt x="53794" y="86621"/>
                  </a:lnTo>
                  <a:lnTo>
                    <a:pt x="55390" y="88538"/>
                  </a:lnTo>
                  <a:lnTo>
                    <a:pt x="59333" y="88155"/>
                  </a:lnTo>
                  <a:lnTo>
                    <a:pt x="62376" y="86425"/>
                  </a:lnTo>
                  <a:lnTo>
                    <a:pt x="67743" y="84243"/>
                  </a:lnTo>
                  <a:lnTo>
                    <a:pt x="69182" y="81552"/>
                  </a:lnTo>
                  <a:lnTo>
                    <a:pt x="70974" y="78665"/>
                  </a:lnTo>
                  <a:lnTo>
                    <a:pt x="74119" y="79118"/>
                  </a:lnTo>
                  <a:lnTo>
                    <a:pt x="77562" y="81395"/>
                  </a:lnTo>
                  <a:lnTo>
                    <a:pt x="81465" y="84384"/>
                  </a:lnTo>
                  <a:lnTo>
                    <a:pt x="84947" y="85761"/>
                  </a:lnTo>
                  <a:lnTo>
                    <a:pt x="89617" y="87920"/>
                  </a:lnTo>
                  <a:lnTo>
                    <a:pt x="91792" y="90705"/>
                  </a:lnTo>
                  <a:lnTo>
                    <a:pt x="94843" y="91503"/>
                  </a:lnTo>
                  <a:lnTo>
                    <a:pt x="98035" y="88718"/>
                  </a:lnTo>
                  <a:lnTo>
                    <a:pt x="99921" y="81121"/>
                  </a:lnTo>
                  <a:lnTo>
                    <a:pt x="101595" y="77718"/>
                  </a:lnTo>
                  <a:lnTo>
                    <a:pt x="103966" y="75222"/>
                  </a:lnTo>
                  <a:lnTo>
                    <a:pt x="106680" y="74119"/>
                  </a:lnTo>
                  <a:lnTo>
                    <a:pt x="108754" y="73720"/>
                  </a:lnTo>
                  <a:lnTo>
                    <a:pt x="110326" y="71772"/>
                  </a:lnTo>
                  <a:lnTo>
                    <a:pt x="112555" y="67438"/>
                  </a:lnTo>
                  <a:lnTo>
                    <a:pt x="112994" y="62165"/>
                  </a:lnTo>
                  <a:lnTo>
                    <a:pt x="112564" y="52589"/>
                  </a:lnTo>
                  <a:lnTo>
                    <a:pt x="112970" y="49413"/>
                  </a:lnTo>
                  <a:lnTo>
                    <a:pt x="114793" y="44202"/>
                  </a:lnTo>
                  <a:lnTo>
                    <a:pt x="117242" y="30308"/>
                  </a:lnTo>
                  <a:lnTo>
                    <a:pt x="118337" y="26271"/>
                  </a:lnTo>
                  <a:lnTo>
                    <a:pt x="119675" y="23815"/>
                  </a:lnTo>
                  <a:lnTo>
                    <a:pt x="121513" y="22352"/>
                  </a:lnTo>
                  <a:lnTo>
                    <a:pt x="124854" y="18096"/>
                  </a:lnTo>
                  <a:lnTo>
                    <a:pt x="129626" y="9615"/>
                  </a:lnTo>
                  <a:lnTo>
                    <a:pt x="130917" y="8895"/>
                  </a:lnTo>
                  <a:lnTo>
                    <a:pt x="134344" y="8465"/>
                  </a:lnTo>
                  <a:lnTo>
                    <a:pt x="138600" y="8778"/>
                  </a:lnTo>
                  <a:lnTo>
                    <a:pt x="142433" y="10272"/>
                  </a:lnTo>
                  <a:lnTo>
                    <a:pt x="142848" y="10155"/>
                  </a:lnTo>
                  <a:lnTo>
                    <a:pt x="144569" y="9372"/>
                  </a:lnTo>
                  <a:lnTo>
                    <a:pt x="147691" y="6728"/>
                  </a:lnTo>
                  <a:lnTo>
                    <a:pt x="153042" y="1455"/>
                  </a:lnTo>
                  <a:lnTo>
                    <a:pt x="156469" y="0"/>
                  </a:lnTo>
                  <a:lnTo>
                    <a:pt x="159582" y="203"/>
                  </a:lnTo>
                  <a:lnTo>
                    <a:pt x="163032" y="5977"/>
                  </a:lnTo>
                  <a:lnTo>
                    <a:pt x="167906" y="12385"/>
                  </a:lnTo>
                  <a:lnTo>
                    <a:pt x="171036" y="15483"/>
                  </a:lnTo>
                  <a:lnTo>
                    <a:pt x="179571" y="21280"/>
                  </a:lnTo>
                  <a:lnTo>
                    <a:pt x="187066" y="25074"/>
                  </a:lnTo>
                  <a:lnTo>
                    <a:pt x="191275" y="37545"/>
                  </a:lnTo>
                  <a:lnTo>
                    <a:pt x="189194" y="42481"/>
                  </a:lnTo>
                  <a:lnTo>
                    <a:pt x="188161" y="44179"/>
                  </a:lnTo>
                  <a:lnTo>
                    <a:pt x="184492" y="49069"/>
                  </a:lnTo>
                  <a:lnTo>
                    <a:pt x="180573" y="55938"/>
                  </a:lnTo>
                  <a:lnTo>
                    <a:pt x="180275" y="59505"/>
                  </a:lnTo>
                  <a:lnTo>
                    <a:pt x="181574" y="63096"/>
                  </a:lnTo>
                  <a:lnTo>
                    <a:pt x="183232" y="65420"/>
                  </a:lnTo>
                  <a:close/>
                  <a:moveTo>
                    <a:pt x="92825" y="292330"/>
                  </a:moveTo>
                  <a:lnTo>
                    <a:pt x="89547" y="294052"/>
                  </a:lnTo>
                  <a:lnTo>
                    <a:pt x="86910" y="292980"/>
                  </a:lnTo>
                  <a:lnTo>
                    <a:pt x="86863" y="289639"/>
                  </a:lnTo>
                  <a:lnTo>
                    <a:pt x="88498" y="288020"/>
                  </a:lnTo>
                  <a:lnTo>
                    <a:pt x="91455" y="287371"/>
                  </a:lnTo>
                  <a:lnTo>
                    <a:pt x="95508" y="288990"/>
                  </a:lnTo>
                  <a:lnTo>
                    <a:pt x="96103" y="289851"/>
                  </a:lnTo>
                  <a:lnTo>
                    <a:pt x="93779" y="290500"/>
                  </a:lnTo>
                  <a:lnTo>
                    <a:pt x="92825" y="292330"/>
                  </a:lnTo>
                  <a:close/>
                  <a:moveTo>
                    <a:pt x="13112" y="380250"/>
                  </a:moveTo>
                  <a:lnTo>
                    <a:pt x="13347" y="381158"/>
                  </a:lnTo>
                  <a:lnTo>
                    <a:pt x="14630" y="380907"/>
                  </a:lnTo>
                  <a:lnTo>
                    <a:pt x="16366" y="379249"/>
                  </a:lnTo>
                  <a:lnTo>
                    <a:pt x="17595" y="380023"/>
                  </a:lnTo>
                  <a:lnTo>
                    <a:pt x="17454" y="382386"/>
                  </a:lnTo>
                  <a:lnTo>
                    <a:pt x="16625" y="382292"/>
                  </a:lnTo>
                  <a:lnTo>
                    <a:pt x="16398" y="381901"/>
                  </a:lnTo>
                  <a:lnTo>
                    <a:pt x="15326" y="383247"/>
                  </a:lnTo>
                  <a:lnTo>
                    <a:pt x="15138" y="384060"/>
                  </a:lnTo>
                  <a:lnTo>
                    <a:pt x="13902" y="384577"/>
                  </a:lnTo>
                  <a:lnTo>
                    <a:pt x="11618" y="382269"/>
                  </a:lnTo>
                  <a:lnTo>
                    <a:pt x="10178" y="378467"/>
                  </a:lnTo>
                  <a:lnTo>
                    <a:pt x="13526" y="378459"/>
                  </a:lnTo>
                  <a:lnTo>
                    <a:pt x="13206" y="379366"/>
                  </a:lnTo>
                  <a:lnTo>
                    <a:pt x="13112" y="380250"/>
                  </a:lnTo>
                  <a:close/>
                  <a:moveTo>
                    <a:pt x="18228" y="506505"/>
                  </a:moveTo>
                  <a:lnTo>
                    <a:pt x="17923" y="508578"/>
                  </a:lnTo>
                  <a:lnTo>
                    <a:pt x="16429" y="508351"/>
                  </a:lnTo>
                  <a:lnTo>
                    <a:pt x="14911" y="508727"/>
                  </a:lnTo>
                  <a:lnTo>
                    <a:pt x="13691" y="506669"/>
                  </a:lnTo>
                  <a:lnTo>
                    <a:pt x="13042" y="503196"/>
                  </a:lnTo>
                  <a:lnTo>
                    <a:pt x="13268" y="502445"/>
                  </a:lnTo>
                  <a:lnTo>
                    <a:pt x="14223" y="501654"/>
                  </a:lnTo>
                  <a:lnTo>
                    <a:pt x="14950" y="503563"/>
                  </a:lnTo>
                  <a:lnTo>
                    <a:pt x="18228" y="506505"/>
                  </a:lnTo>
                  <a:close/>
                  <a:moveTo>
                    <a:pt x="30159" y="515072"/>
                  </a:moveTo>
                  <a:lnTo>
                    <a:pt x="28555" y="515267"/>
                  </a:lnTo>
                  <a:lnTo>
                    <a:pt x="26294" y="513069"/>
                  </a:lnTo>
                  <a:lnTo>
                    <a:pt x="26013" y="512208"/>
                  </a:lnTo>
                  <a:lnTo>
                    <a:pt x="26897" y="511707"/>
                  </a:lnTo>
                  <a:lnTo>
                    <a:pt x="26310" y="509939"/>
                  </a:lnTo>
                  <a:lnTo>
                    <a:pt x="26482" y="509157"/>
                  </a:lnTo>
                  <a:lnTo>
                    <a:pt x="28227" y="510557"/>
                  </a:lnTo>
                  <a:lnTo>
                    <a:pt x="29181" y="512185"/>
                  </a:lnTo>
                  <a:lnTo>
                    <a:pt x="28250" y="512560"/>
                  </a:lnTo>
                  <a:lnTo>
                    <a:pt x="29831" y="514242"/>
                  </a:lnTo>
                  <a:lnTo>
                    <a:pt x="30159" y="515072"/>
                  </a:lnTo>
                  <a:close/>
                  <a:moveTo>
                    <a:pt x="34133" y="513569"/>
                  </a:moveTo>
                  <a:lnTo>
                    <a:pt x="36911" y="514594"/>
                  </a:lnTo>
                  <a:lnTo>
                    <a:pt x="38076" y="514227"/>
                  </a:lnTo>
                  <a:lnTo>
                    <a:pt x="39407" y="516550"/>
                  </a:lnTo>
                  <a:lnTo>
                    <a:pt x="37153" y="518021"/>
                  </a:lnTo>
                  <a:lnTo>
                    <a:pt x="36997" y="519852"/>
                  </a:lnTo>
                  <a:lnTo>
                    <a:pt x="37889" y="520986"/>
                  </a:lnTo>
                  <a:lnTo>
                    <a:pt x="38202" y="522629"/>
                  </a:lnTo>
                  <a:lnTo>
                    <a:pt x="35956" y="522629"/>
                  </a:lnTo>
                  <a:lnTo>
                    <a:pt x="34885" y="521244"/>
                  </a:lnTo>
                  <a:lnTo>
                    <a:pt x="34415" y="519484"/>
                  </a:lnTo>
                  <a:lnTo>
                    <a:pt x="33367" y="518240"/>
                  </a:lnTo>
                  <a:lnTo>
                    <a:pt x="31974" y="517293"/>
                  </a:lnTo>
                  <a:lnTo>
                    <a:pt x="32655" y="516026"/>
                  </a:lnTo>
                  <a:lnTo>
                    <a:pt x="33046" y="514211"/>
                  </a:lnTo>
                  <a:lnTo>
                    <a:pt x="34133" y="513569"/>
                  </a:lnTo>
                  <a:close/>
                  <a:moveTo>
                    <a:pt x="26623" y="523732"/>
                  </a:moveTo>
                  <a:lnTo>
                    <a:pt x="24424" y="525242"/>
                  </a:lnTo>
                  <a:lnTo>
                    <a:pt x="23587" y="524882"/>
                  </a:lnTo>
                  <a:lnTo>
                    <a:pt x="23799" y="522332"/>
                  </a:lnTo>
                  <a:lnTo>
                    <a:pt x="25105" y="521166"/>
                  </a:lnTo>
                  <a:lnTo>
                    <a:pt x="27304" y="521033"/>
                  </a:lnTo>
                  <a:lnTo>
                    <a:pt x="26623" y="523732"/>
                  </a:lnTo>
                  <a:close/>
                  <a:moveTo>
                    <a:pt x="22124" y="525172"/>
                  </a:moveTo>
                  <a:lnTo>
                    <a:pt x="20200" y="525610"/>
                  </a:lnTo>
                  <a:lnTo>
                    <a:pt x="19003" y="524335"/>
                  </a:lnTo>
                  <a:lnTo>
                    <a:pt x="19457" y="523388"/>
                  </a:lnTo>
                  <a:lnTo>
                    <a:pt x="20794" y="522332"/>
                  </a:lnTo>
                  <a:lnTo>
                    <a:pt x="22250" y="522480"/>
                  </a:lnTo>
                  <a:lnTo>
                    <a:pt x="22563" y="523716"/>
                  </a:lnTo>
                  <a:lnTo>
                    <a:pt x="22124" y="52517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3" name="Freeform: Shape 642">
              <a:extLst>
                <a:ext uri="{FF2B5EF4-FFF2-40B4-BE49-F238E27FC236}">
                  <a16:creationId xmlns:a16="http://schemas.microsoft.com/office/drawing/2014/main" id="{6C4B7754-8CC4-7BAB-E805-84CD73623330}"/>
                </a:ext>
              </a:extLst>
            </p:cNvPr>
            <p:cNvSpPr>
              <a:spLocks/>
            </p:cNvSpPr>
            <p:nvPr/>
          </p:nvSpPr>
          <p:spPr>
            <a:xfrm>
              <a:off x="11084207" y="4922958"/>
              <a:ext cx="157235" cy="210967"/>
            </a:xfrm>
            <a:custGeom>
              <a:avLst/>
              <a:gdLst>
                <a:gd name="connsiteX0" fmla="*/ 55640 w 157235"/>
                <a:gd name="connsiteY0" fmla="*/ 634 h 210967"/>
                <a:gd name="connsiteX1" fmla="*/ 54780 w 157235"/>
                <a:gd name="connsiteY1" fmla="*/ 861 h 210967"/>
                <a:gd name="connsiteX2" fmla="*/ 53395 w 157235"/>
                <a:gd name="connsiteY2" fmla="*/ 673 h 210967"/>
                <a:gd name="connsiteX3" fmla="*/ 53113 w 157235"/>
                <a:gd name="connsiteY3" fmla="*/ 313 h 210967"/>
                <a:gd name="connsiteX4" fmla="*/ 53552 w 157235"/>
                <a:gd name="connsiteY4" fmla="*/ 235 h 210967"/>
                <a:gd name="connsiteX5" fmla="*/ 54459 w 157235"/>
                <a:gd name="connsiteY5" fmla="*/ 0 h 210967"/>
                <a:gd name="connsiteX6" fmla="*/ 55570 w 157235"/>
                <a:gd name="connsiteY6" fmla="*/ 117 h 210967"/>
                <a:gd name="connsiteX7" fmla="*/ 55765 w 157235"/>
                <a:gd name="connsiteY7" fmla="*/ 352 h 210967"/>
                <a:gd name="connsiteX8" fmla="*/ 55640 w 157235"/>
                <a:gd name="connsiteY8" fmla="*/ 634 h 210967"/>
                <a:gd name="connsiteX9" fmla="*/ 119800 w 157235"/>
                <a:gd name="connsiteY9" fmla="*/ 82702 h 210967"/>
                <a:gd name="connsiteX10" fmla="*/ 118838 w 157235"/>
                <a:gd name="connsiteY10" fmla="*/ 83140 h 210967"/>
                <a:gd name="connsiteX11" fmla="*/ 118838 w 157235"/>
                <a:gd name="connsiteY11" fmla="*/ 82858 h 210967"/>
                <a:gd name="connsiteX12" fmla="*/ 118838 w 157235"/>
                <a:gd name="connsiteY12" fmla="*/ 82788 h 210967"/>
                <a:gd name="connsiteX13" fmla="*/ 119511 w 157235"/>
                <a:gd name="connsiteY13" fmla="*/ 82177 h 210967"/>
                <a:gd name="connsiteX14" fmla="*/ 120051 w 157235"/>
                <a:gd name="connsiteY14" fmla="*/ 82177 h 210967"/>
                <a:gd name="connsiteX15" fmla="*/ 119800 w 157235"/>
                <a:gd name="connsiteY15" fmla="*/ 82702 h 210967"/>
                <a:gd name="connsiteX16" fmla="*/ 120387 w 157235"/>
                <a:gd name="connsiteY16" fmla="*/ 90736 h 210967"/>
                <a:gd name="connsiteX17" fmla="*/ 118838 w 157235"/>
                <a:gd name="connsiteY17" fmla="*/ 91581 h 210967"/>
                <a:gd name="connsiteX18" fmla="*/ 118838 w 157235"/>
                <a:gd name="connsiteY18" fmla="*/ 90416 h 210967"/>
                <a:gd name="connsiteX19" fmla="*/ 120074 w 157235"/>
                <a:gd name="connsiteY19" fmla="*/ 89336 h 210967"/>
                <a:gd name="connsiteX20" fmla="*/ 121013 w 157235"/>
                <a:gd name="connsiteY20" fmla="*/ 89109 h 210967"/>
                <a:gd name="connsiteX21" fmla="*/ 120434 w 157235"/>
                <a:gd name="connsiteY21" fmla="*/ 90197 h 210967"/>
                <a:gd name="connsiteX22" fmla="*/ 120387 w 157235"/>
                <a:gd name="connsiteY22" fmla="*/ 90736 h 210967"/>
                <a:gd name="connsiteX23" fmla="*/ 141753 w 157235"/>
                <a:gd name="connsiteY23" fmla="*/ 108300 h 210967"/>
                <a:gd name="connsiteX24" fmla="*/ 141198 w 157235"/>
                <a:gd name="connsiteY24" fmla="*/ 109082 h 210967"/>
                <a:gd name="connsiteX25" fmla="*/ 140712 w 157235"/>
                <a:gd name="connsiteY25" fmla="*/ 108801 h 210967"/>
                <a:gd name="connsiteX26" fmla="*/ 141330 w 157235"/>
                <a:gd name="connsiteY26" fmla="*/ 107486 h 210967"/>
                <a:gd name="connsiteX27" fmla="*/ 141424 w 157235"/>
                <a:gd name="connsiteY27" fmla="*/ 106923 h 210967"/>
                <a:gd name="connsiteX28" fmla="*/ 140470 w 157235"/>
                <a:gd name="connsiteY28" fmla="*/ 106235 h 210967"/>
                <a:gd name="connsiteX29" fmla="*/ 140407 w 157235"/>
                <a:gd name="connsiteY29" fmla="*/ 105749 h 210967"/>
                <a:gd name="connsiteX30" fmla="*/ 140689 w 157235"/>
                <a:gd name="connsiteY30" fmla="*/ 105452 h 210967"/>
                <a:gd name="connsiteX31" fmla="*/ 141831 w 157235"/>
                <a:gd name="connsiteY31" fmla="*/ 106227 h 210967"/>
                <a:gd name="connsiteX32" fmla="*/ 142527 w 157235"/>
                <a:gd name="connsiteY32" fmla="*/ 106829 h 210967"/>
                <a:gd name="connsiteX33" fmla="*/ 142668 w 157235"/>
                <a:gd name="connsiteY33" fmla="*/ 107158 h 210967"/>
                <a:gd name="connsiteX34" fmla="*/ 142457 w 157235"/>
                <a:gd name="connsiteY34" fmla="*/ 107744 h 210967"/>
                <a:gd name="connsiteX35" fmla="*/ 141753 w 157235"/>
                <a:gd name="connsiteY35" fmla="*/ 108300 h 210967"/>
                <a:gd name="connsiteX36" fmla="*/ 157236 w 157235"/>
                <a:gd name="connsiteY36" fmla="*/ 123868 h 210967"/>
                <a:gd name="connsiteX37" fmla="*/ 156015 w 157235"/>
                <a:gd name="connsiteY37" fmla="*/ 124111 h 210967"/>
                <a:gd name="connsiteX38" fmla="*/ 154904 w 157235"/>
                <a:gd name="connsiteY38" fmla="*/ 123133 h 210967"/>
                <a:gd name="connsiteX39" fmla="*/ 155608 w 157235"/>
                <a:gd name="connsiteY39" fmla="*/ 122101 h 210967"/>
                <a:gd name="connsiteX40" fmla="*/ 156594 w 157235"/>
                <a:gd name="connsiteY40" fmla="*/ 122343 h 210967"/>
                <a:gd name="connsiteX41" fmla="*/ 157157 w 157235"/>
                <a:gd name="connsiteY41" fmla="*/ 123344 h 210967"/>
                <a:gd name="connsiteX42" fmla="*/ 157236 w 157235"/>
                <a:gd name="connsiteY42" fmla="*/ 123868 h 210967"/>
                <a:gd name="connsiteX43" fmla="*/ 141057 w 157235"/>
                <a:gd name="connsiteY43" fmla="*/ 124416 h 210967"/>
                <a:gd name="connsiteX44" fmla="*/ 140392 w 157235"/>
                <a:gd name="connsiteY44" fmla="*/ 124760 h 210967"/>
                <a:gd name="connsiteX45" fmla="*/ 139930 w 157235"/>
                <a:gd name="connsiteY45" fmla="*/ 124682 h 210967"/>
                <a:gd name="connsiteX46" fmla="*/ 139390 w 157235"/>
                <a:gd name="connsiteY46" fmla="*/ 124314 h 210967"/>
                <a:gd name="connsiteX47" fmla="*/ 139062 w 157235"/>
                <a:gd name="connsiteY47" fmla="*/ 123665 h 210967"/>
                <a:gd name="connsiteX48" fmla="*/ 139750 w 157235"/>
                <a:gd name="connsiteY48" fmla="*/ 123118 h 210967"/>
                <a:gd name="connsiteX49" fmla="*/ 140814 w 157235"/>
                <a:gd name="connsiteY49" fmla="*/ 123736 h 210967"/>
                <a:gd name="connsiteX50" fmla="*/ 141057 w 157235"/>
                <a:gd name="connsiteY50" fmla="*/ 124416 h 210967"/>
                <a:gd name="connsiteX51" fmla="*/ 146025 w 157235"/>
                <a:gd name="connsiteY51" fmla="*/ 130323 h 210967"/>
                <a:gd name="connsiteX52" fmla="*/ 145766 w 157235"/>
                <a:gd name="connsiteY52" fmla="*/ 130745 h 210967"/>
                <a:gd name="connsiteX53" fmla="*/ 144593 w 157235"/>
                <a:gd name="connsiteY53" fmla="*/ 130057 h 210967"/>
                <a:gd name="connsiteX54" fmla="*/ 144139 w 157235"/>
                <a:gd name="connsiteY54" fmla="*/ 129587 h 210967"/>
                <a:gd name="connsiteX55" fmla="*/ 145391 w 157235"/>
                <a:gd name="connsiteY55" fmla="*/ 129228 h 210967"/>
                <a:gd name="connsiteX56" fmla="*/ 146001 w 157235"/>
                <a:gd name="connsiteY56" fmla="*/ 129345 h 210967"/>
                <a:gd name="connsiteX57" fmla="*/ 146025 w 157235"/>
                <a:gd name="connsiteY57" fmla="*/ 130323 h 210967"/>
                <a:gd name="connsiteX58" fmla="*/ 123235 w 157235"/>
                <a:gd name="connsiteY58" fmla="*/ 146588 h 210967"/>
                <a:gd name="connsiteX59" fmla="*/ 123290 w 157235"/>
                <a:gd name="connsiteY59" fmla="*/ 147268 h 210967"/>
                <a:gd name="connsiteX60" fmla="*/ 122961 w 157235"/>
                <a:gd name="connsiteY60" fmla="*/ 147229 h 210967"/>
                <a:gd name="connsiteX61" fmla="*/ 122570 w 157235"/>
                <a:gd name="connsiteY61" fmla="*/ 146940 h 210967"/>
                <a:gd name="connsiteX62" fmla="*/ 122374 w 157235"/>
                <a:gd name="connsiteY62" fmla="*/ 147081 h 210967"/>
                <a:gd name="connsiteX63" fmla="*/ 122234 w 157235"/>
                <a:gd name="connsiteY63" fmla="*/ 147292 h 210967"/>
                <a:gd name="connsiteX64" fmla="*/ 122163 w 157235"/>
                <a:gd name="connsiteY64" fmla="*/ 147769 h 210967"/>
                <a:gd name="connsiteX65" fmla="*/ 122108 w 157235"/>
                <a:gd name="connsiteY65" fmla="*/ 148035 h 210967"/>
                <a:gd name="connsiteX66" fmla="*/ 121803 w 157235"/>
                <a:gd name="connsiteY66" fmla="*/ 147941 h 210967"/>
                <a:gd name="connsiteX67" fmla="*/ 121748 w 157235"/>
                <a:gd name="connsiteY67" fmla="*/ 147472 h 210967"/>
                <a:gd name="connsiteX68" fmla="*/ 121850 w 157235"/>
                <a:gd name="connsiteY68" fmla="*/ 147143 h 210967"/>
                <a:gd name="connsiteX69" fmla="*/ 121999 w 157235"/>
                <a:gd name="connsiteY69" fmla="*/ 146658 h 210967"/>
                <a:gd name="connsiteX70" fmla="*/ 122546 w 157235"/>
                <a:gd name="connsiteY70" fmla="*/ 146220 h 210967"/>
                <a:gd name="connsiteX71" fmla="*/ 123235 w 157235"/>
                <a:gd name="connsiteY71" fmla="*/ 146588 h 210967"/>
                <a:gd name="connsiteX72" fmla="*/ 151008 w 157235"/>
                <a:gd name="connsiteY72" fmla="*/ 151798 h 210967"/>
                <a:gd name="connsiteX73" fmla="*/ 150765 w 157235"/>
                <a:gd name="connsiteY73" fmla="*/ 152010 h 210967"/>
                <a:gd name="connsiteX74" fmla="*/ 150163 w 157235"/>
                <a:gd name="connsiteY74" fmla="*/ 151775 h 210967"/>
                <a:gd name="connsiteX75" fmla="*/ 149670 w 157235"/>
                <a:gd name="connsiteY75" fmla="*/ 151454 h 210967"/>
                <a:gd name="connsiteX76" fmla="*/ 149607 w 157235"/>
                <a:gd name="connsiteY76" fmla="*/ 151125 h 210967"/>
                <a:gd name="connsiteX77" fmla="*/ 149811 w 157235"/>
                <a:gd name="connsiteY77" fmla="*/ 150703 h 210967"/>
                <a:gd name="connsiteX78" fmla="*/ 150288 w 157235"/>
                <a:gd name="connsiteY78" fmla="*/ 150484 h 210967"/>
                <a:gd name="connsiteX79" fmla="*/ 150531 w 157235"/>
                <a:gd name="connsiteY79" fmla="*/ 150570 h 210967"/>
                <a:gd name="connsiteX80" fmla="*/ 150390 w 157235"/>
                <a:gd name="connsiteY80" fmla="*/ 150711 h 210967"/>
                <a:gd name="connsiteX81" fmla="*/ 150101 w 157235"/>
                <a:gd name="connsiteY81" fmla="*/ 150859 h 210967"/>
                <a:gd name="connsiteX82" fmla="*/ 150147 w 157235"/>
                <a:gd name="connsiteY82" fmla="*/ 151274 h 210967"/>
                <a:gd name="connsiteX83" fmla="*/ 150523 w 157235"/>
                <a:gd name="connsiteY83" fmla="*/ 151524 h 210967"/>
                <a:gd name="connsiteX84" fmla="*/ 150883 w 157235"/>
                <a:gd name="connsiteY84" fmla="*/ 151595 h 210967"/>
                <a:gd name="connsiteX85" fmla="*/ 151008 w 157235"/>
                <a:gd name="connsiteY85" fmla="*/ 151798 h 210967"/>
                <a:gd name="connsiteX86" fmla="*/ 147128 w 157235"/>
                <a:gd name="connsiteY86" fmla="*/ 186667 h 210967"/>
                <a:gd name="connsiteX87" fmla="*/ 147175 w 157235"/>
                <a:gd name="connsiteY87" fmla="*/ 186730 h 210967"/>
                <a:gd name="connsiteX88" fmla="*/ 147049 w 157235"/>
                <a:gd name="connsiteY88" fmla="*/ 186722 h 210967"/>
                <a:gd name="connsiteX89" fmla="*/ 146877 w 157235"/>
                <a:gd name="connsiteY89" fmla="*/ 186644 h 210967"/>
                <a:gd name="connsiteX90" fmla="*/ 146737 w 157235"/>
                <a:gd name="connsiteY90" fmla="*/ 186487 h 210967"/>
                <a:gd name="connsiteX91" fmla="*/ 146705 w 157235"/>
                <a:gd name="connsiteY91" fmla="*/ 186315 h 210967"/>
                <a:gd name="connsiteX92" fmla="*/ 146775 w 157235"/>
                <a:gd name="connsiteY92" fmla="*/ 186143 h 210967"/>
                <a:gd name="connsiteX93" fmla="*/ 146846 w 157235"/>
                <a:gd name="connsiteY93" fmla="*/ 186151 h 210967"/>
                <a:gd name="connsiteX94" fmla="*/ 146963 w 157235"/>
                <a:gd name="connsiteY94" fmla="*/ 186307 h 210967"/>
                <a:gd name="connsiteX95" fmla="*/ 147073 w 157235"/>
                <a:gd name="connsiteY95" fmla="*/ 186480 h 210967"/>
                <a:gd name="connsiteX96" fmla="*/ 147128 w 157235"/>
                <a:gd name="connsiteY96" fmla="*/ 186667 h 210967"/>
                <a:gd name="connsiteX97" fmla="*/ 118822 w 157235"/>
                <a:gd name="connsiteY97" fmla="*/ 83140 h 210967"/>
                <a:gd name="connsiteX98" fmla="*/ 115505 w 157235"/>
                <a:gd name="connsiteY98" fmla="*/ 86167 h 210967"/>
                <a:gd name="connsiteX99" fmla="*/ 114316 w 157235"/>
                <a:gd name="connsiteY99" fmla="*/ 87732 h 210967"/>
                <a:gd name="connsiteX100" fmla="*/ 113307 w 157235"/>
                <a:gd name="connsiteY100" fmla="*/ 89461 h 210967"/>
                <a:gd name="connsiteX101" fmla="*/ 110483 w 157235"/>
                <a:gd name="connsiteY101" fmla="*/ 91315 h 210967"/>
                <a:gd name="connsiteX102" fmla="*/ 109278 w 157235"/>
                <a:gd name="connsiteY102" fmla="*/ 93803 h 210967"/>
                <a:gd name="connsiteX103" fmla="*/ 109364 w 157235"/>
                <a:gd name="connsiteY103" fmla="*/ 96314 h 210967"/>
                <a:gd name="connsiteX104" fmla="*/ 112196 w 157235"/>
                <a:gd name="connsiteY104" fmla="*/ 93686 h 210967"/>
                <a:gd name="connsiteX105" fmla="*/ 115349 w 157235"/>
                <a:gd name="connsiteY105" fmla="*/ 91542 h 210967"/>
                <a:gd name="connsiteX106" fmla="*/ 116319 w 157235"/>
                <a:gd name="connsiteY106" fmla="*/ 91104 h 210967"/>
                <a:gd name="connsiteX107" fmla="*/ 117312 w 157235"/>
                <a:gd name="connsiteY107" fmla="*/ 91127 h 210967"/>
                <a:gd name="connsiteX108" fmla="*/ 117226 w 157235"/>
                <a:gd name="connsiteY108" fmla="*/ 91863 h 210967"/>
                <a:gd name="connsiteX109" fmla="*/ 116773 w 157235"/>
                <a:gd name="connsiteY109" fmla="*/ 92591 h 210967"/>
                <a:gd name="connsiteX110" fmla="*/ 116421 w 157235"/>
                <a:gd name="connsiteY110" fmla="*/ 94491 h 210967"/>
                <a:gd name="connsiteX111" fmla="*/ 117250 w 157235"/>
                <a:gd name="connsiteY111" fmla="*/ 96260 h 210967"/>
                <a:gd name="connsiteX112" fmla="*/ 114895 w 157235"/>
                <a:gd name="connsiteY112" fmla="*/ 96088 h 210967"/>
                <a:gd name="connsiteX113" fmla="*/ 112564 w 157235"/>
                <a:gd name="connsiteY113" fmla="*/ 96236 h 210967"/>
                <a:gd name="connsiteX114" fmla="*/ 109802 w 157235"/>
                <a:gd name="connsiteY114" fmla="*/ 97222 h 210967"/>
                <a:gd name="connsiteX115" fmla="*/ 107087 w 157235"/>
                <a:gd name="connsiteY115" fmla="*/ 97660 h 210967"/>
                <a:gd name="connsiteX116" fmla="*/ 106070 w 157235"/>
                <a:gd name="connsiteY116" fmla="*/ 97668 h 210967"/>
                <a:gd name="connsiteX117" fmla="*/ 105100 w 157235"/>
                <a:gd name="connsiteY117" fmla="*/ 97339 h 210967"/>
                <a:gd name="connsiteX118" fmla="*/ 104467 w 157235"/>
                <a:gd name="connsiteY118" fmla="*/ 96831 h 210967"/>
                <a:gd name="connsiteX119" fmla="*/ 103974 w 157235"/>
                <a:gd name="connsiteY119" fmla="*/ 95657 h 210967"/>
                <a:gd name="connsiteX120" fmla="*/ 103473 w 157235"/>
                <a:gd name="connsiteY120" fmla="*/ 95485 h 210967"/>
                <a:gd name="connsiteX121" fmla="*/ 101321 w 157235"/>
                <a:gd name="connsiteY121" fmla="*/ 95540 h 210967"/>
                <a:gd name="connsiteX122" fmla="*/ 98098 w 157235"/>
                <a:gd name="connsiteY122" fmla="*/ 97840 h 210967"/>
                <a:gd name="connsiteX123" fmla="*/ 97027 w 157235"/>
                <a:gd name="connsiteY123" fmla="*/ 99811 h 210967"/>
                <a:gd name="connsiteX124" fmla="*/ 95790 w 157235"/>
                <a:gd name="connsiteY124" fmla="*/ 99898 h 210967"/>
                <a:gd name="connsiteX125" fmla="*/ 94320 w 157235"/>
                <a:gd name="connsiteY125" fmla="*/ 99491 h 210967"/>
                <a:gd name="connsiteX126" fmla="*/ 92544 w 157235"/>
                <a:gd name="connsiteY126" fmla="*/ 101001 h 210967"/>
                <a:gd name="connsiteX127" fmla="*/ 90424 w 157235"/>
                <a:gd name="connsiteY127" fmla="*/ 101540 h 210967"/>
                <a:gd name="connsiteX128" fmla="*/ 89516 w 157235"/>
                <a:gd name="connsiteY128" fmla="*/ 100257 h 210967"/>
                <a:gd name="connsiteX129" fmla="*/ 88921 w 157235"/>
                <a:gd name="connsiteY129" fmla="*/ 98693 h 210967"/>
                <a:gd name="connsiteX130" fmla="*/ 88163 w 157235"/>
                <a:gd name="connsiteY130" fmla="*/ 97543 h 210967"/>
                <a:gd name="connsiteX131" fmla="*/ 85831 w 157235"/>
                <a:gd name="connsiteY131" fmla="*/ 97253 h 210967"/>
                <a:gd name="connsiteX132" fmla="*/ 86191 w 157235"/>
                <a:gd name="connsiteY132" fmla="*/ 95845 h 210967"/>
                <a:gd name="connsiteX133" fmla="*/ 86809 w 157235"/>
                <a:gd name="connsiteY133" fmla="*/ 95266 h 210967"/>
                <a:gd name="connsiteX134" fmla="*/ 87372 w 157235"/>
                <a:gd name="connsiteY134" fmla="*/ 94429 h 210967"/>
                <a:gd name="connsiteX135" fmla="*/ 87717 w 157235"/>
                <a:gd name="connsiteY135" fmla="*/ 93474 h 210967"/>
                <a:gd name="connsiteX136" fmla="*/ 88835 w 157235"/>
                <a:gd name="connsiteY136" fmla="*/ 94077 h 210967"/>
                <a:gd name="connsiteX137" fmla="*/ 89978 w 157235"/>
                <a:gd name="connsiteY137" fmla="*/ 94468 h 210967"/>
                <a:gd name="connsiteX138" fmla="*/ 91253 w 157235"/>
                <a:gd name="connsiteY138" fmla="*/ 93756 h 210967"/>
                <a:gd name="connsiteX139" fmla="*/ 92582 w 157235"/>
                <a:gd name="connsiteY139" fmla="*/ 93694 h 210967"/>
                <a:gd name="connsiteX140" fmla="*/ 93913 w 157235"/>
                <a:gd name="connsiteY140" fmla="*/ 91613 h 210967"/>
                <a:gd name="connsiteX141" fmla="*/ 96001 w 157235"/>
                <a:gd name="connsiteY141" fmla="*/ 90306 h 210967"/>
                <a:gd name="connsiteX142" fmla="*/ 98873 w 157235"/>
                <a:gd name="connsiteY142" fmla="*/ 89273 h 210967"/>
                <a:gd name="connsiteX143" fmla="*/ 101799 w 157235"/>
                <a:gd name="connsiteY143" fmla="*/ 88538 h 210967"/>
                <a:gd name="connsiteX144" fmla="*/ 103309 w 157235"/>
                <a:gd name="connsiteY144" fmla="*/ 88389 h 210967"/>
                <a:gd name="connsiteX145" fmla="*/ 104756 w 157235"/>
                <a:gd name="connsiteY145" fmla="*/ 87967 h 210967"/>
                <a:gd name="connsiteX146" fmla="*/ 107299 w 157235"/>
                <a:gd name="connsiteY146" fmla="*/ 86011 h 210967"/>
                <a:gd name="connsiteX147" fmla="*/ 108980 w 157235"/>
                <a:gd name="connsiteY147" fmla="*/ 85009 h 210967"/>
                <a:gd name="connsiteX148" fmla="*/ 110811 w 157235"/>
                <a:gd name="connsiteY148" fmla="*/ 84407 h 210967"/>
                <a:gd name="connsiteX149" fmla="*/ 112564 w 157235"/>
                <a:gd name="connsiteY149" fmla="*/ 84055 h 210967"/>
                <a:gd name="connsiteX150" fmla="*/ 114183 w 157235"/>
                <a:gd name="connsiteY150" fmla="*/ 84368 h 210967"/>
                <a:gd name="connsiteX151" fmla="*/ 115490 w 157235"/>
                <a:gd name="connsiteY151" fmla="*/ 84204 h 210967"/>
                <a:gd name="connsiteX152" fmla="*/ 118822 w 157235"/>
                <a:gd name="connsiteY152" fmla="*/ 82811 h 210967"/>
                <a:gd name="connsiteX153" fmla="*/ 118822 w 157235"/>
                <a:gd name="connsiteY153" fmla="*/ 83140 h 210967"/>
                <a:gd name="connsiteX154" fmla="*/ 118838 w 157235"/>
                <a:gd name="connsiteY154" fmla="*/ 91589 h 210967"/>
                <a:gd name="connsiteX155" fmla="*/ 118556 w 157235"/>
                <a:gd name="connsiteY155" fmla="*/ 91613 h 210967"/>
                <a:gd name="connsiteX156" fmla="*/ 118502 w 157235"/>
                <a:gd name="connsiteY156" fmla="*/ 91174 h 210967"/>
                <a:gd name="connsiteX157" fmla="*/ 118838 w 157235"/>
                <a:gd name="connsiteY157" fmla="*/ 90416 h 210967"/>
                <a:gd name="connsiteX158" fmla="*/ 118838 w 157235"/>
                <a:gd name="connsiteY158" fmla="*/ 91589 h 210967"/>
                <a:gd name="connsiteX159" fmla="*/ 121897 w 157235"/>
                <a:gd name="connsiteY159" fmla="*/ 94961 h 210967"/>
                <a:gd name="connsiteX160" fmla="*/ 121177 w 157235"/>
                <a:gd name="connsiteY160" fmla="*/ 95243 h 210967"/>
                <a:gd name="connsiteX161" fmla="*/ 118838 w 157235"/>
                <a:gd name="connsiteY161" fmla="*/ 97183 h 210967"/>
                <a:gd name="connsiteX162" fmla="*/ 118838 w 157235"/>
                <a:gd name="connsiteY162" fmla="*/ 97183 h 210967"/>
                <a:gd name="connsiteX163" fmla="*/ 117328 w 157235"/>
                <a:gd name="connsiteY163" fmla="*/ 99240 h 210967"/>
                <a:gd name="connsiteX164" fmla="*/ 116577 w 157235"/>
                <a:gd name="connsiteY164" fmla="*/ 101243 h 210967"/>
                <a:gd name="connsiteX165" fmla="*/ 117211 w 157235"/>
                <a:gd name="connsiteY165" fmla="*/ 102072 h 210967"/>
                <a:gd name="connsiteX166" fmla="*/ 118838 w 157235"/>
                <a:gd name="connsiteY166" fmla="*/ 101220 h 210967"/>
                <a:gd name="connsiteX167" fmla="*/ 119386 w 157235"/>
                <a:gd name="connsiteY167" fmla="*/ 100351 h 210967"/>
                <a:gd name="connsiteX168" fmla="*/ 121741 w 157235"/>
                <a:gd name="connsiteY168" fmla="*/ 98654 h 210967"/>
                <a:gd name="connsiteX169" fmla="*/ 122742 w 157235"/>
                <a:gd name="connsiteY169" fmla="*/ 96713 h 210967"/>
                <a:gd name="connsiteX170" fmla="*/ 121897 w 157235"/>
                <a:gd name="connsiteY170" fmla="*/ 94961 h 210967"/>
                <a:gd name="connsiteX171" fmla="*/ 58113 w 157235"/>
                <a:gd name="connsiteY171" fmla="*/ 105429 h 210967"/>
                <a:gd name="connsiteX172" fmla="*/ 56978 w 157235"/>
                <a:gd name="connsiteY172" fmla="*/ 105812 h 210967"/>
                <a:gd name="connsiteX173" fmla="*/ 57580 w 157235"/>
                <a:gd name="connsiteY173" fmla="*/ 103997 h 210967"/>
                <a:gd name="connsiteX174" fmla="*/ 58214 w 157235"/>
                <a:gd name="connsiteY174" fmla="*/ 103426 h 210967"/>
                <a:gd name="connsiteX175" fmla="*/ 58621 w 157235"/>
                <a:gd name="connsiteY175" fmla="*/ 103309 h 210967"/>
                <a:gd name="connsiteX176" fmla="*/ 59270 w 157235"/>
                <a:gd name="connsiteY176" fmla="*/ 103183 h 210967"/>
                <a:gd name="connsiteX177" fmla="*/ 59020 w 157235"/>
                <a:gd name="connsiteY177" fmla="*/ 104466 h 210967"/>
                <a:gd name="connsiteX178" fmla="*/ 58113 w 157235"/>
                <a:gd name="connsiteY178" fmla="*/ 105429 h 210967"/>
                <a:gd name="connsiteX179" fmla="*/ 106156 w 157235"/>
                <a:gd name="connsiteY179" fmla="*/ 110451 h 210967"/>
                <a:gd name="connsiteX180" fmla="*/ 105421 w 157235"/>
                <a:gd name="connsiteY180" fmla="*/ 111069 h 210967"/>
                <a:gd name="connsiteX181" fmla="*/ 105077 w 157235"/>
                <a:gd name="connsiteY181" fmla="*/ 107924 h 210967"/>
                <a:gd name="connsiteX182" fmla="*/ 105836 w 157235"/>
                <a:gd name="connsiteY182" fmla="*/ 107948 h 210967"/>
                <a:gd name="connsiteX183" fmla="*/ 106383 w 157235"/>
                <a:gd name="connsiteY183" fmla="*/ 108276 h 210967"/>
                <a:gd name="connsiteX184" fmla="*/ 106696 w 157235"/>
                <a:gd name="connsiteY184" fmla="*/ 109074 h 210967"/>
                <a:gd name="connsiteX185" fmla="*/ 106156 w 157235"/>
                <a:gd name="connsiteY185" fmla="*/ 110451 h 210967"/>
                <a:gd name="connsiteX186" fmla="*/ 81082 w 157235"/>
                <a:gd name="connsiteY186" fmla="*/ 110569 h 210967"/>
                <a:gd name="connsiteX187" fmla="*/ 81082 w 157235"/>
                <a:gd name="connsiteY187" fmla="*/ 111578 h 210967"/>
                <a:gd name="connsiteX188" fmla="*/ 81723 w 157235"/>
                <a:gd name="connsiteY188" fmla="*/ 112016 h 210967"/>
                <a:gd name="connsiteX189" fmla="*/ 82365 w 157235"/>
                <a:gd name="connsiteY189" fmla="*/ 112086 h 210967"/>
                <a:gd name="connsiteX190" fmla="*/ 83946 w 157235"/>
                <a:gd name="connsiteY190" fmla="*/ 114026 h 210967"/>
                <a:gd name="connsiteX191" fmla="*/ 86410 w 157235"/>
                <a:gd name="connsiteY191" fmla="*/ 115693 h 210967"/>
                <a:gd name="connsiteX192" fmla="*/ 87912 w 157235"/>
                <a:gd name="connsiteY192" fmla="*/ 116968 h 210967"/>
                <a:gd name="connsiteX193" fmla="*/ 87998 w 157235"/>
                <a:gd name="connsiteY193" fmla="*/ 118056 h 210967"/>
                <a:gd name="connsiteX194" fmla="*/ 87537 w 157235"/>
                <a:gd name="connsiteY194" fmla="*/ 119206 h 210967"/>
                <a:gd name="connsiteX195" fmla="*/ 88178 w 157235"/>
                <a:gd name="connsiteY195" fmla="*/ 121271 h 210967"/>
                <a:gd name="connsiteX196" fmla="*/ 88483 w 157235"/>
                <a:gd name="connsiteY196" fmla="*/ 123407 h 210967"/>
                <a:gd name="connsiteX197" fmla="*/ 89578 w 157235"/>
                <a:gd name="connsiteY197" fmla="*/ 126802 h 210967"/>
                <a:gd name="connsiteX198" fmla="*/ 88037 w 157235"/>
                <a:gd name="connsiteY198" fmla="*/ 127451 h 210967"/>
                <a:gd name="connsiteX199" fmla="*/ 85604 w 157235"/>
                <a:gd name="connsiteY199" fmla="*/ 127530 h 210967"/>
                <a:gd name="connsiteX200" fmla="*/ 85041 w 157235"/>
                <a:gd name="connsiteY200" fmla="*/ 128140 h 210967"/>
                <a:gd name="connsiteX201" fmla="*/ 84219 w 157235"/>
                <a:gd name="connsiteY201" fmla="*/ 127804 h 210967"/>
                <a:gd name="connsiteX202" fmla="*/ 82201 w 157235"/>
                <a:gd name="connsiteY202" fmla="*/ 128062 h 210967"/>
                <a:gd name="connsiteX203" fmla="*/ 80276 w 157235"/>
                <a:gd name="connsiteY203" fmla="*/ 129181 h 210967"/>
                <a:gd name="connsiteX204" fmla="*/ 78446 w 157235"/>
                <a:gd name="connsiteY204" fmla="*/ 130699 h 210967"/>
                <a:gd name="connsiteX205" fmla="*/ 76326 w 157235"/>
                <a:gd name="connsiteY205" fmla="*/ 130699 h 210967"/>
                <a:gd name="connsiteX206" fmla="*/ 73939 w 157235"/>
                <a:gd name="connsiteY206" fmla="*/ 131011 h 210967"/>
                <a:gd name="connsiteX207" fmla="*/ 71561 w 157235"/>
                <a:gd name="connsiteY207" fmla="*/ 130800 h 210967"/>
                <a:gd name="connsiteX208" fmla="*/ 69887 w 157235"/>
                <a:gd name="connsiteY208" fmla="*/ 129987 h 210967"/>
                <a:gd name="connsiteX209" fmla="*/ 66938 w 157235"/>
                <a:gd name="connsiteY209" fmla="*/ 129102 h 210967"/>
                <a:gd name="connsiteX210" fmla="*/ 63002 w 157235"/>
                <a:gd name="connsiteY210" fmla="*/ 128352 h 210967"/>
                <a:gd name="connsiteX211" fmla="*/ 61375 w 157235"/>
                <a:gd name="connsiteY211" fmla="*/ 127717 h 210967"/>
                <a:gd name="connsiteX212" fmla="*/ 60014 w 157235"/>
                <a:gd name="connsiteY212" fmla="*/ 126732 h 210967"/>
                <a:gd name="connsiteX213" fmla="*/ 58746 w 157235"/>
                <a:gd name="connsiteY213" fmla="*/ 124236 h 210967"/>
                <a:gd name="connsiteX214" fmla="*/ 58558 w 157235"/>
                <a:gd name="connsiteY214" fmla="*/ 123000 h 210967"/>
                <a:gd name="connsiteX215" fmla="*/ 58754 w 157235"/>
                <a:gd name="connsiteY215" fmla="*/ 121819 h 210967"/>
                <a:gd name="connsiteX216" fmla="*/ 59904 w 157235"/>
                <a:gd name="connsiteY216" fmla="*/ 121420 h 210967"/>
                <a:gd name="connsiteX217" fmla="*/ 60867 w 157235"/>
                <a:gd name="connsiteY217" fmla="*/ 120825 h 210967"/>
                <a:gd name="connsiteX218" fmla="*/ 60999 w 157235"/>
                <a:gd name="connsiteY218" fmla="*/ 120043 h 210967"/>
                <a:gd name="connsiteX219" fmla="*/ 61430 w 157235"/>
                <a:gd name="connsiteY219" fmla="*/ 119495 h 210967"/>
                <a:gd name="connsiteX220" fmla="*/ 61977 w 157235"/>
                <a:gd name="connsiteY220" fmla="*/ 119300 h 210967"/>
                <a:gd name="connsiteX221" fmla="*/ 62251 w 157235"/>
                <a:gd name="connsiteY221" fmla="*/ 118924 h 210967"/>
                <a:gd name="connsiteX222" fmla="*/ 61860 w 157235"/>
                <a:gd name="connsiteY222" fmla="*/ 117657 h 210967"/>
                <a:gd name="connsiteX223" fmla="*/ 61750 w 157235"/>
                <a:gd name="connsiteY223" fmla="*/ 116507 h 210967"/>
                <a:gd name="connsiteX224" fmla="*/ 64035 w 157235"/>
                <a:gd name="connsiteY224" fmla="*/ 114394 h 210967"/>
                <a:gd name="connsiteX225" fmla="*/ 66515 w 157235"/>
                <a:gd name="connsiteY225" fmla="*/ 112595 h 210967"/>
                <a:gd name="connsiteX226" fmla="*/ 70912 w 157235"/>
                <a:gd name="connsiteY226" fmla="*/ 110936 h 210967"/>
                <a:gd name="connsiteX227" fmla="*/ 73595 w 157235"/>
                <a:gd name="connsiteY227" fmla="*/ 111093 h 210967"/>
                <a:gd name="connsiteX228" fmla="*/ 77711 w 157235"/>
                <a:gd name="connsiteY228" fmla="*/ 109818 h 210967"/>
                <a:gd name="connsiteX229" fmla="*/ 79032 w 157235"/>
                <a:gd name="connsiteY229" fmla="*/ 109215 h 210967"/>
                <a:gd name="connsiteX230" fmla="*/ 80339 w 157235"/>
                <a:gd name="connsiteY230" fmla="*/ 109583 h 210967"/>
                <a:gd name="connsiteX231" fmla="*/ 81082 w 157235"/>
                <a:gd name="connsiteY231" fmla="*/ 110569 h 210967"/>
                <a:gd name="connsiteX232" fmla="*/ 93099 w 157235"/>
                <a:gd name="connsiteY232" fmla="*/ 118737 h 210967"/>
                <a:gd name="connsiteX233" fmla="*/ 91965 w 157235"/>
                <a:gd name="connsiteY233" fmla="*/ 119143 h 210967"/>
                <a:gd name="connsiteX234" fmla="*/ 91338 w 157235"/>
                <a:gd name="connsiteY234" fmla="*/ 117743 h 210967"/>
                <a:gd name="connsiteX235" fmla="*/ 92199 w 157235"/>
                <a:gd name="connsiteY235" fmla="*/ 116335 h 210967"/>
                <a:gd name="connsiteX236" fmla="*/ 93169 w 157235"/>
                <a:gd name="connsiteY236" fmla="*/ 116210 h 210967"/>
                <a:gd name="connsiteX237" fmla="*/ 93647 w 157235"/>
                <a:gd name="connsiteY237" fmla="*/ 117641 h 210967"/>
                <a:gd name="connsiteX238" fmla="*/ 93099 w 157235"/>
                <a:gd name="connsiteY238" fmla="*/ 118737 h 210967"/>
                <a:gd name="connsiteX239" fmla="*/ 104552 w 157235"/>
                <a:gd name="connsiteY239" fmla="*/ 127303 h 210967"/>
                <a:gd name="connsiteX240" fmla="*/ 104357 w 157235"/>
                <a:gd name="connsiteY240" fmla="*/ 127491 h 210967"/>
                <a:gd name="connsiteX241" fmla="*/ 102456 w 157235"/>
                <a:gd name="connsiteY241" fmla="*/ 125660 h 210967"/>
                <a:gd name="connsiteX242" fmla="*/ 102518 w 157235"/>
                <a:gd name="connsiteY242" fmla="*/ 124933 h 210967"/>
                <a:gd name="connsiteX243" fmla="*/ 102855 w 157235"/>
                <a:gd name="connsiteY243" fmla="*/ 124283 h 210967"/>
                <a:gd name="connsiteX244" fmla="*/ 103621 w 157235"/>
                <a:gd name="connsiteY244" fmla="*/ 123673 h 210967"/>
                <a:gd name="connsiteX245" fmla="*/ 104310 w 157235"/>
                <a:gd name="connsiteY245" fmla="*/ 124713 h 210967"/>
                <a:gd name="connsiteX246" fmla="*/ 104850 w 157235"/>
                <a:gd name="connsiteY246" fmla="*/ 126450 h 210967"/>
                <a:gd name="connsiteX247" fmla="*/ 104552 w 157235"/>
                <a:gd name="connsiteY247" fmla="*/ 127303 h 210967"/>
                <a:gd name="connsiteX248" fmla="*/ 85643 w 157235"/>
                <a:gd name="connsiteY248" fmla="*/ 147370 h 210967"/>
                <a:gd name="connsiteX249" fmla="*/ 85635 w 157235"/>
                <a:gd name="connsiteY249" fmla="*/ 148364 h 210967"/>
                <a:gd name="connsiteX250" fmla="*/ 82811 w 157235"/>
                <a:gd name="connsiteY250" fmla="*/ 149021 h 210967"/>
                <a:gd name="connsiteX251" fmla="*/ 81864 w 157235"/>
                <a:gd name="connsiteY251" fmla="*/ 148207 h 210967"/>
                <a:gd name="connsiteX252" fmla="*/ 81254 w 157235"/>
                <a:gd name="connsiteY252" fmla="*/ 148059 h 210967"/>
                <a:gd name="connsiteX253" fmla="*/ 79572 w 157235"/>
                <a:gd name="connsiteY253" fmla="*/ 149514 h 210967"/>
                <a:gd name="connsiteX254" fmla="*/ 79080 w 157235"/>
                <a:gd name="connsiteY254" fmla="*/ 150108 h 210967"/>
                <a:gd name="connsiteX255" fmla="*/ 78915 w 157235"/>
                <a:gd name="connsiteY255" fmla="*/ 150554 h 210967"/>
                <a:gd name="connsiteX256" fmla="*/ 78477 w 157235"/>
                <a:gd name="connsiteY256" fmla="*/ 150781 h 210967"/>
                <a:gd name="connsiteX257" fmla="*/ 75379 w 157235"/>
                <a:gd name="connsiteY257" fmla="*/ 151478 h 210967"/>
                <a:gd name="connsiteX258" fmla="*/ 74017 w 157235"/>
                <a:gd name="connsiteY258" fmla="*/ 150781 h 210967"/>
                <a:gd name="connsiteX259" fmla="*/ 74933 w 157235"/>
                <a:gd name="connsiteY259" fmla="*/ 150312 h 210967"/>
                <a:gd name="connsiteX260" fmla="*/ 76067 w 157235"/>
                <a:gd name="connsiteY260" fmla="*/ 149365 h 210967"/>
                <a:gd name="connsiteX261" fmla="*/ 77210 w 157235"/>
                <a:gd name="connsiteY261" fmla="*/ 149506 h 210967"/>
                <a:gd name="connsiteX262" fmla="*/ 78352 w 157235"/>
                <a:gd name="connsiteY262" fmla="*/ 148622 h 210967"/>
                <a:gd name="connsiteX263" fmla="*/ 79494 w 157235"/>
                <a:gd name="connsiteY263" fmla="*/ 147276 h 210967"/>
                <a:gd name="connsiteX264" fmla="*/ 81114 w 157235"/>
                <a:gd name="connsiteY264" fmla="*/ 146987 h 210967"/>
                <a:gd name="connsiteX265" fmla="*/ 82256 w 157235"/>
                <a:gd name="connsiteY265" fmla="*/ 146470 h 210967"/>
                <a:gd name="connsiteX266" fmla="*/ 84141 w 157235"/>
                <a:gd name="connsiteY266" fmla="*/ 146846 h 210967"/>
                <a:gd name="connsiteX267" fmla="*/ 85643 w 157235"/>
                <a:gd name="connsiteY267" fmla="*/ 147370 h 210967"/>
                <a:gd name="connsiteX268" fmla="*/ 923 w 157235"/>
                <a:gd name="connsiteY268" fmla="*/ 210709 h 210967"/>
                <a:gd name="connsiteX269" fmla="*/ 759 w 157235"/>
                <a:gd name="connsiteY269" fmla="*/ 210967 h 210967"/>
                <a:gd name="connsiteX270" fmla="*/ 125 w 157235"/>
                <a:gd name="connsiteY270" fmla="*/ 210881 h 210967"/>
                <a:gd name="connsiteX271" fmla="*/ 0 w 157235"/>
                <a:gd name="connsiteY271" fmla="*/ 210357 h 210967"/>
                <a:gd name="connsiteX272" fmla="*/ 368 w 157235"/>
                <a:gd name="connsiteY272" fmla="*/ 210059 h 210967"/>
                <a:gd name="connsiteX273" fmla="*/ 884 w 157235"/>
                <a:gd name="connsiteY273" fmla="*/ 210255 h 210967"/>
                <a:gd name="connsiteX274" fmla="*/ 923 w 157235"/>
                <a:gd name="connsiteY274" fmla="*/ 210709 h 21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57235" h="210967">
                  <a:moveTo>
                    <a:pt x="55640" y="634"/>
                  </a:moveTo>
                  <a:lnTo>
                    <a:pt x="54780" y="861"/>
                  </a:lnTo>
                  <a:lnTo>
                    <a:pt x="53395" y="673"/>
                  </a:lnTo>
                  <a:lnTo>
                    <a:pt x="53113" y="313"/>
                  </a:lnTo>
                  <a:lnTo>
                    <a:pt x="53552" y="235"/>
                  </a:lnTo>
                  <a:lnTo>
                    <a:pt x="54459" y="0"/>
                  </a:lnTo>
                  <a:lnTo>
                    <a:pt x="55570" y="117"/>
                  </a:lnTo>
                  <a:lnTo>
                    <a:pt x="55765" y="352"/>
                  </a:lnTo>
                  <a:lnTo>
                    <a:pt x="55640" y="634"/>
                  </a:lnTo>
                  <a:close/>
                  <a:moveTo>
                    <a:pt x="119800" y="82702"/>
                  </a:moveTo>
                  <a:lnTo>
                    <a:pt x="118838" y="83140"/>
                  </a:lnTo>
                  <a:lnTo>
                    <a:pt x="118838" y="82858"/>
                  </a:lnTo>
                  <a:lnTo>
                    <a:pt x="118838" y="82788"/>
                  </a:lnTo>
                  <a:lnTo>
                    <a:pt x="119511" y="82177"/>
                  </a:lnTo>
                  <a:lnTo>
                    <a:pt x="120051" y="82177"/>
                  </a:lnTo>
                  <a:lnTo>
                    <a:pt x="119800" y="82702"/>
                  </a:lnTo>
                  <a:close/>
                  <a:moveTo>
                    <a:pt x="120387" y="90736"/>
                  </a:moveTo>
                  <a:lnTo>
                    <a:pt x="118838" y="91581"/>
                  </a:lnTo>
                  <a:lnTo>
                    <a:pt x="118838" y="90416"/>
                  </a:lnTo>
                  <a:lnTo>
                    <a:pt x="120074" y="89336"/>
                  </a:lnTo>
                  <a:lnTo>
                    <a:pt x="121013" y="89109"/>
                  </a:lnTo>
                  <a:lnTo>
                    <a:pt x="120434" y="90197"/>
                  </a:lnTo>
                  <a:lnTo>
                    <a:pt x="120387" y="90736"/>
                  </a:lnTo>
                  <a:close/>
                  <a:moveTo>
                    <a:pt x="141753" y="108300"/>
                  </a:moveTo>
                  <a:lnTo>
                    <a:pt x="141198" y="109082"/>
                  </a:lnTo>
                  <a:lnTo>
                    <a:pt x="140712" y="108801"/>
                  </a:lnTo>
                  <a:lnTo>
                    <a:pt x="141330" y="107486"/>
                  </a:lnTo>
                  <a:lnTo>
                    <a:pt x="141424" y="106923"/>
                  </a:lnTo>
                  <a:lnTo>
                    <a:pt x="140470" y="106235"/>
                  </a:lnTo>
                  <a:lnTo>
                    <a:pt x="140407" y="105749"/>
                  </a:lnTo>
                  <a:lnTo>
                    <a:pt x="140689" y="105452"/>
                  </a:lnTo>
                  <a:lnTo>
                    <a:pt x="141831" y="106227"/>
                  </a:lnTo>
                  <a:lnTo>
                    <a:pt x="142527" y="106829"/>
                  </a:lnTo>
                  <a:lnTo>
                    <a:pt x="142668" y="107158"/>
                  </a:lnTo>
                  <a:lnTo>
                    <a:pt x="142457" y="107744"/>
                  </a:lnTo>
                  <a:lnTo>
                    <a:pt x="141753" y="108300"/>
                  </a:lnTo>
                  <a:close/>
                  <a:moveTo>
                    <a:pt x="157236" y="123868"/>
                  </a:moveTo>
                  <a:lnTo>
                    <a:pt x="156015" y="124111"/>
                  </a:lnTo>
                  <a:lnTo>
                    <a:pt x="154904" y="123133"/>
                  </a:lnTo>
                  <a:lnTo>
                    <a:pt x="155608" y="122101"/>
                  </a:lnTo>
                  <a:lnTo>
                    <a:pt x="156594" y="122343"/>
                  </a:lnTo>
                  <a:lnTo>
                    <a:pt x="157157" y="123344"/>
                  </a:lnTo>
                  <a:lnTo>
                    <a:pt x="157236" y="123868"/>
                  </a:lnTo>
                  <a:close/>
                  <a:moveTo>
                    <a:pt x="141057" y="124416"/>
                  </a:moveTo>
                  <a:lnTo>
                    <a:pt x="140392" y="124760"/>
                  </a:lnTo>
                  <a:lnTo>
                    <a:pt x="139930" y="124682"/>
                  </a:lnTo>
                  <a:lnTo>
                    <a:pt x="139390" y="124314"/>
                  </a:lnTo>
                  <a:lnTo>
                    <a:pt x="139062" y="123665"/>
                  </a:lnTo>
                  <a:lnTo>
                    <a:pt x="139750" y="123118"/>
                  </a:lnTo>
                  <a:lnTo>
                    <a:pt x="140814" y="123736"/>
                  </a:lnTo>
                  <a:lnTo>
                    <a:pt x="141057" y="124416"/>
                  </a:lnTo>
                  <a:close/>
                  <a:moveTo>
                    <a:pt x="146025" y="130323"/>
                  </a:moveTo>
                  <a:lnTo>
                    <a:pt x="145766" y="130745"/>
                  </a:lnTo>
                  <a:lnTo>
                    <a:pt x="144593" y="130057"/>
                  </a:lnTo>
                  <a:lnTo>
                    <a:pt x="144139" y="129587"/>
                  </a:lnTo>
                  <a:lnTo>
                    <a:pt x="145391" y="129228"/>
                  </a:lnTo>
                  <a:lnTo>
                    <a:pt x="146001" y="129345"/>
                  </a:lnTo>
                  <a:lnTo>
                    <a:pt x="146025" y="130323"/>
                  </a:lnTo>
                  <a:close/>
                  <a:moveTo>
                    <a:pt x="123235" y="146588"/>
                  </a:moveTo>
                  <a:lnTo>
                    <a:pt x="123290" y="147268"/>
                  </a:lnTo>
                  <a:lnTo>
                    <a:pt x="122961" y="147229"/>
                  </a:lnTo>
                  <a:lnTo>
                    <a:pt x="122570" y="146940"/>
                  </a:lnTo>
                  <a:lnTo>
                    <a:pt x="122374" y="147081"/>
                  </a:lnTo>
                  <a:lnTo>
                    <a:pt x="122234" y="147292"/>
                  </a:lnTo>
                  <a:lnTo>
                    <a:pt x="122163" y="147769"/>
                  </a:lnTo>
                  <a:lnTo>
                    <a:pt x="122108" y="148035"/>
                  </a:lnTo>
                  <a:lnTo>
                    <a:pt x="121803" y="147941"/>
                  </a:lnTo>
                  <a:lnTo>
                    <a:pt x="121748" y="147472"/>
                  </a:lnTo>
                  <a:lnTo>
                    <a:pt x="121850" y="147143"/>
                  </a:lnTo>
                  <a:lnTo>
                    <a:pt x="121999" y="146658"/>
                  </a:lnTo>
                  <a:lnTo>
                    <a:pt x="122546" y="146220"/>
                  </a:lnTo>
                  <a:lnTo>
                    <a:pt x="123235" y="146588"/>
                  </a:lnTo>
                  <a:close/>
                  <a:moveTo>
                    <a:pt x="151008" y="151798"/>
                  </a:moveTo>
                  <a:lnTo>
                    <a:pt x="150765" y="152010"/>
                  </a:lnTo>
                  <a:lnTo>
                    <a:pt x="150163" y="151775"/>
                  </a:lnTo>
                  <a:lnTo>
                    <a:pt x="149670" y="151454"/>
                  </a:lnTo>
                  <a:lnTo>
                    <a:pt x="149607" y="151125"/>
                  </a:lnTo>
                  <a:lnTo>
                    <a:pt x="149811" y="150703"/>
                  </a:lnTo>
                  <a:lnTo>
                    <a:pt x="150288" y="150484"/>
                  </a:lnTo>
                  <a:lnTo>
                    <a:pt x="150531" y="150570"/>
                  </a:lnTo>
                  <a:lnTo>
                    <a:pt x="150390" y="150711"/>
                  </a:lnTo>
                  <a:lnTo>
                    <a:pt x="150101" y="150859"/>
                  </a:lnTo>
                  <a:lnTo>
                    <a:pt x="150147" y="151274"/>
                  </a:lnTo>
                  <a:lnTo>
                    <a:pt x="150523" y="151524"/>
                  </a:lnTo>
                  <a:lnTo>
                    <a:pt x="150883" y="151595"/>
                  </a:lnTo>
                  <a:lnTo>
                    <a:pt x="151008" y="151798"/>
                  </a:lnTo>
                  <a:close/>
                  <a:moveTo>
                    <a:pt x="147128" y="186667"/>
                  </a:moveTo>
                  <a:lnTo>
                    <a:pt x="147175" y="186730"/>
                  </a:lnTo>
                  <a:lnTo>
                    <a:pt x="147049" y="186722"/>
                  </a:lnTo>
                  <a:lnTo>
                    <a:pt x="146877" y="186644"/>
                  </a:lnTo>
                  <a:lnTo>
                    <a:pt x="146737" y="186487"/>
                  </a:lnTo>
                  <a:lnTo>
                    <a:pt x="146705" y="186315"/>
                  </a:lnTo>
                  <a:lnTo>
                    <a:pt x="146775" y="186143"/>
                  </a:lnTo>
                  <a:lnTo>
                    <a:pt x="146846" y="186151"/>
                  </a:lnTo>
                  <a:lnTo>
                    <a:pt x="146963" y="186307"/>
                  </a:lnTo>
                  <a:lnTo>
                    <a:pt x="147073" y="186480"/>
                  </a:lnTo>
                  <a:lnTo>
                    <a:pt x="147128" y="186667"/>
                  </a:lnTo>
                  <a:close/>
                  <a:moveTo>
                    <a:pt x="118822" y="83140"/>
                  </a:moveTo>
                  <a:lnTo>
                    <a:pt x="115505" y="86167"/>
                  </a:lnTo>
                  <a:lnTo>
                    <a:pt x="114316" y="87732"/>
                  </a:lnTo>
                  <a:lnTo>
                    <a:pt x="113307" y="89461"/>
                  </a:lnTo>
                  <a:lnTo>
                    <a:pt x="110483" y="91315"/>
                  </a:lnTo>
                  <a:lnTo>
                    <a:pt x="109278" y="93803"/>
                  </a:lnTo>
                  <a:lnTo>
                    <a:pt x="109364" y="96314"/>
                  </a:lnTo>
                  <a:lnTo>
                    <a:pt x="112196" y="93686"/>
                  </a:lnTo>
                  <a:lnTo>
                    <a:pt x="115349" y="91542"/>
                  </a:lnTo>
                  <a:lnTo>
                    <a:pt x="116319" y="91104"/>
                  </a:lnTo>
                  <a:lnTo>
                    <a:pt x="117312" y="91127"/>
                  </a:lnTo>
                  <a:lnTo>
                    <a:pt x="117226" y="91863"/>
                  </a:lnTo>
                  <a:lnTo>
                    <a:pt x="116773" y="92591"/>
                  </a:lnTo>
                  <a:lnTo>
                    <a:pt x="116421" y="94491"/>
                  </a:lnTo>
                  <a:lnTo>
                    <a:pt x="117250" y="96260"/>
                  </a:lnTo>
                  <a:lnTo>
                    <a:pt x="114895" y="96088"/>
                  </a:lnTo>
                  <a:lnTo>
                    <a:pt x="112564" y="96236"/>
                  </a:lnTo>
                  <a:lnTo>
                    <a:pt x="109802" y="97222"/>
                  </a:lnTo>
                  <a:lnTo>
                    <a:pt x="107087" y="97660"/>
                  </a:lnTo>
                  <a:lnTo>
                    <a:pt x="106070" y="97668"/>
                  </a:lnTo>
                  <a:lnTo>
                    <a:pt x="105100" y="97339"/>
                  </a:lnTo>
                  <a:lnTo>
                    <a:pt x="104467" y="96831"/>
                  </a:lnTo>
                  <a:lnTo>
                    <a:pt x="103974" y="95657"/>
                  </a:lnTo>
                  <a:lnTo>
                    <a:pt x="103473" y="95485"/>
                  </a:lnTo>
                  <a:lnTo>
                    <a:pt x="101321" y="95540"/>
                  </a:lnTo>
                  <a:lnTo>
                    <a:pt x="98098" y="97840"/>
                  </a:lnTo>
                  <a:lnTo>
                    <a:pt x="97027" y="99811"/>
                  </a:lnTo>
                  <a:lnTo>
                    <a:pt x="95790" y="99898"/>
                  </a:lnTo>
                  <a:lnTo>
                    <a:pt x="94320" y="99491"/>
                  </a:lnTo>
                  <a:lnTo>
                    <a:pt x="92544" y="101001"/>
                  </a:lnTo>
                  <a:lnTo>
                    <a:pt x="90424" y="101540"/>
                  </a:lnTo>
                  <a:lnTo>
                    <a:pt x="89516" y="100257"/>
                  </a:lnTo>
                  <a:lnTo>
                    <a:pt x="88921" y="98693"/>
                  </a:lnTo>
                  <a:lnTo>
                    <a:pt x="88163" y="97543"/>
                  </a:lnTo>
                  <a:lnTo>
                    <a:pt x="85831" y="97253"/>
                  </a:lnTo>
                  <a:lnTo>
                    <a:pt x="86191" y="95845"/>
                  </a:lnTo>
                  <a:lnTo>
                    <a:pt x="86809" y="95266"/>
                  </a:lnTo>
                  <a:lnTo>
                    <a:pt x="87372" y="94429"/>
                  </a:lnTo>
                  <a:lnTo>
                    <a:pt x="87717" y="93474"/>
                  </a:lnTo>
                  <a:lnTo>
                    <a:pt x="88835" y="94077"/>
                  </a:lnTo>
                  <a:lnTo>
                    <a:pt x="89978" y="94468"/>
                  </a:lnTo>
                  <a:lnTo>
                    <a:pt x="91253" y="93756"/>
                  </a:lnTo>
                  <a:lnTo>
                    <a:pt x="92582" y="93694"/>
                  </a:lnTo>
                  <a:lnTo>
                    <a:pt x="93913" y="91613"/>
                  </a:lnTo>
                  <a:lnTo>
                    <a:pt x="96001" y="90306"/>
                  </a:lnTo>
                  <a:lnTo>
                    <a:pt x="98873" y="89273"/>
                  </a:lnTo>
                  <a:lnTo>
                    <a:pt x="101799" y="88538"/>
                  </a:lnTo>
                  <a:lnTo>
                    <a:pt x="103309" y="88389"/>
                  </a:lnTo>
                  <a:lnTo>
                    <a:pt x="104756" y="87967"/>
                  </a:lnTo>
                  <a:lnTo>
                    <a:pt x="107299" y="86011"/>
                  </a:lnTo>
                  <a:lnTo>
                    <a:pt x="108980" y="85009"/>
                  </a:lnTo>
                  <a:lnTo>
                    <a:pt x="110811" y="84407"/>
                  </a:lnTo>
                  <a:lnTo>
                    <a:pt x="112564" y="84055"/>
                  </a:lnTo>
                  <a:lnTo>
                    <a:pt x="114183" y="84368"/>
                  </a:lnTo>
                  <a:lnTo>
                    <a:pt x="115490" y="84204"/>
                  </a:lnTo>
                  <a:lnTo>
                    <a:pt x="118822" y="82811"/>
                  </a:lnTo>
                  <a:lnTo>
                    <a:pt x="118822" y="83140"/>
                  </a:lnTo>
                  <a:close/>
                  <a:moveTo>
                    <a:pt x="118838" y="91589"/>
                  </a:moveTo>
                  <a:lnTo>
                    <a:pt x="118556" y="91613"/>
                  </a:lnTo>
                  <a:lnTo>
                    <a:pt x="118502" y="91174"/>
                  </a:lnTo>
                  <a:lnTo>
                    <a:pt x="118838" y="90416"/>
                  </a:lnTo>
                  <a:lnTo>
                    <a:pt x="118838" y="91589"/>
                  </a:lnTo>
                  <a:close/>
                  <a:moveTo>
                    <a:pt x="121897" y="94961"/>
                  </a:moveTo>
                  <a:lnTo>
                    <a:pt x="121177" y="95243"/>
                  </a:lnTo>
                  <a:lnTo>
                    <a:pt x="118838" y="97183"/>
                  </a:lnTo>
                  <a:lnTo>
                    <a:pt x="118838" y="97183"/>
                  </a:lnTo>
                  <a:lnTo>
                    <a:pt x="117328" y="99240"/>
                  </a:lnTo>
                  <a:lnTo>
                    <a:pt x="116577" y="101243"/>
                  </a:lnTo>
                  <a:lnTo>
                    <a:pt x="117211" y="102072"/>
                  </a:lnTo>
                  <a:lnTo>
                    <a:pt x="118838" y="101220"/>
                  </a:lnTo>
                  <a:lnTo>
                    <a:pt x="119386" y="100351"/>
                  </a:lnTo>
                  <a:lnTo>
                    <a:pt x="121741" y="98654"/>
                  </a:lnTo>
                  <a:lnTo>
                    <a:pt x="122742" y="96713"/>
                  </a:lnTo>
                  <a:lnTo>
                    <a:pt x="121897" y="94961"/>
                  </a:lnTo>
                  <a:close/>
                  <a:moveTo>
                    <a:pt x="58113" y="105429"/>
                  </a:moveTo>
                  <a:lnTo>
                    <a:pt x="56978" y="105812"/>
                  </a:lnTo>
                  <a:lnTo>
                    <a:pt x="57580" y="103997"/>
                  </a:lnTo>
                  <a:lnTo>
                    <a:pt x="58214" y="103426"/>
                  </a:lnTo>
                  <a:lnTo>
                    <a:pt x="58621" y="103309"/>
                  </a:lnTo>
                  <a:lnTo>
                    <a:pt x="59270" y="103183"/>
                  </a:lnTo>
                  <a:lnTo>
                    <a:pt x="59020" y="104466"/>
                  </a:lnTo>
                  <a:lnTo>
                    <a:pt x="58113" y="105429"/>
                  </a:lnTo>
                  <a:close/>
                  <a:moveTo>
                    <a:pt x="106156" y="110451"/>
                  </a:moveTo>
                  <a:lnTo>
                    <a:pt x="105421" y="111069"/>
                  </a:lnTo>
                  <a:lnTo>
                    <a:pt x="105077" y="107924"/>
                  </a:lnTo>
                  <a:lnTo>
                    <a:pt x="105836" y="107948"/>
                  </a:lnTo>
                  <a:lnTo>
                    <a:pt x="106383" y="108276"/>
                  </a:lnTo>
                  <a:lnTo>
                    <a:pt x="106696" y="109074"/>
                  </a:lnTo>
                  <a:lnTo>
                    <a:pt x="106156" y="110451"/>
                  </a:lnTo>
                  <a:close/>
                  <a:moveTo>
                    <a:pt x="81082" y="110569"/>
                  </a:moveTo>
                  <a:lnTo>
                    <a:pt x="81082" y="111578"/>
                  </a:lnTo>
                  <a:lnTo>
                    <a:pt x="81723" y="112016"/>
                  </a:lnTo>
                  <a:lnTo>
                    <a:pt x="82365" y="112086"/>
                  </a:lnTo>
                  <a:lnTo>
                    <a:pt x="83946" y="114026"/>
                  </a:lnTo>
                  <a:lnTo>
                    <a:pt x="86410" y="115693"/>
                  </a:lnTo>
                  <a:lnTo>
                    <a:pt x="87912" y="116968"/>
                  </a:lnTo>
                  <a:lnTo>
                    <a:pt x="87998" y="118056"/>
                  </a:lnTo>
                  <a:lnTo>
                    <a:pt x="87537" y="119206"/>
                  </a:lnTo>
                  <a:lnTo>
                    <a:pt x="88178" y="121271"/>
                  </a:lnTo>
                  <a:lnTo>
                    <a:pt x="88483" y="123407"/>
                  </a:lnTo>
                  <a:lnTo>
                    <a:pt x="89578" y="126802"/>
                  </a:lnTo>
                  <a:lnTo>
                    <a:pt x="88037" y="127451"/>
                  </a:lnTo>
                  <a:lnTo>
                    <a:pt x="85604" y="127530"/>
                  </a:lnTo>
                  <a:lnTo>
                    <a:pt x="85041" y="128140"/>
                  </a:lnTo>
                  <a:lnTo>
                    <a:pt x="84219" y="127804"/>
                  </a:lnTo>
                  <a:lnTo>
                    <a:pt x="82201" y="128062"/>
                  </a:lnTo>
                  <a:lnTo>
                    <a:pt x="80276" y="129181"/>
                  </a:lnTo>
                  <a:lnTo>
                    <a:pt x="78446" y="130699"/>
                  </a:lnTo>
                  <a:lnTo>
                    <a:pt x="76326" y="130699"/>
                  </a:lnTo>
                  <a:lnTo>
                    <a:pt x="73939" y="131011"/>
                  </a:lnTo>
                  <a:lnTo>
                    <a:pt x="71561" y="130800"/>
                  </a:lnTo>
                  <a:lnTo>
                    <a:pt x="69887" y="129987"/>
                  </a:lnTo>
                  <a:lnTo>
                    <a:pt x="66938" y="129102"/>
                  </a:lnTo>
                  <a:lnTo>
                    <a:pt x="63002" y="128352"/>
                  </a:lnTo>
                  <a:lnTo>
                    <a:pt x="61375" y="127717"/>
                  </a:lnTo>
                  <a:lnTo>
                    <a:pt x="60014" y="126732"/>
                  </a:lnTo>
                  <a:lnTo>
                    <a:pt x="58746" y="124236"/>
                  </a:lnTo>
                  <a:lnTo>
                    <a:pt x="58558" y="123000"/>
                  </a:lnTo>
                  <a:lnTo>
                    <a:pt x="58754" y="121819"/>
                  </a:lnTo>
                  <a:lnTo>
                    <a:pt x="59904" y="121420"/>
                  </a:lnTo>
                  <a:lnTo>
                    <a:pt x="60867" y="120825"/>
                  </a:lnTo>
                  <a:lnTo>
                    <a:pt x="60999" y="120043"/>
                  </a:lnTo>
                  <a:lnTo>
                    <a:pt x="61430" y="119495"/>
                  </a:lnTo>
                  <a:lnTo>
                    <a:pt x="61977" y="119300"/>
                  </a:lnTo>
                  <a:lnTo>
                    <a:pt x="62251" y="118924"/>
                  </a:lnTo>
                  <a:lnTo>
                    <a:pt x="61860" y="117657"/>
                  </a:lnTo>
                  <a:lnTo>
                    <a:pt x="61750" y="116507"/>
                  </a:lnTo>
                  <a:lnTo>
                    <a:pt x="64035" y="114394"/>
                  </a:lnTo>
                  <a:lnTo>
                    <a:pt x="66515" y="112595"/>
                  </a:lnTo>
                  <a:lnTo>
                    <a:pt x="70912" y="110936"/>
                  </a:lnTo>
                  <a:lnTo>
                    <a:pt x="73595" y="111093"/>
                  </a:lnTo>
                  <a:lnTo>
                    <a:pt x="77711" y="109818"/>
                  </a:lnTo>
                  <a:lnTo>
                    <a:pt x="79032" y="109215"/>
                  </a:lnTo>
                  <a:lnTo>
                    <a:pt x="80339" y="109583"/>
                  </a:lnTo>
                  <a:lnTo>
                    <a:pt x="81082" y="110569"/>
                  </a:lnTo>
                  <a:close/>
                  <a:moveTo>
                    <a:pt x="93099" y="118737"/>
                  </a:moveTo>
                  <a:lnTo>
                    <a:pt x="91965" y="119143"/>
                  </a:lnTo>
                  <a:lnTo>
                    <a:pt x="91338" y="117743"/>
                  </a:lnTo>
                  <a:lnTo>
                    <a:pt x="92199" y="116335"/>
                  </a:lnTo>
                  <a:lnTo>
                    <a:pt x="93169" y="116210"/>
                  </a:lnTo>
                  <a:lnTo>
                    <a:pt x="93647" y="117641"/>
                  </a:lnTo>
                  <a:lnTo>
                    <a:pt x="93099" y="118737"/>
                  </a:lnTo>
                  <a:close/>
                  <a:moveTo>
                    <a:pt x="104552" y="127303"/>
                  </a:moveTo>
                  <a:lnTo>
                    <a:pt x="104357" y="127491"/>
                  </a:lnTo>
                  <a:lnTo>
                    <a:pt x="102456" y="125660"/>
                  </a:lnTo>
                  <a:lnTo>
                    <a:pt x="102518" y="124933"/>
                  </a:lnTo>
                  <a:lnTo>
                    <a:pt x="102855" y="124283"/>
                  </a:lnTo>
                  <a:lnTo>
                    <a:pt x="103621" y="123673"/>
                  </a:lnTo>
                  <a:lnTo>
                    <a:pt x="104310" y="124713"/>
                  </a:lnTo>
                  <a:lnTo>
                    <a:pt x="104850" y="126450"/>
                  </a:lnTo>
                  <a:lnTo>
                    <a:pt x="104552" y="127303"/>
                  </a:lnTo>
                  <a:close/>
                  <a:moveTo>
                    <a:pt x="85643" y="147370"/>
                  </a:moveTo>
                  <a:lnTo>
                    <a:pt x="85635" y="148364"/>
                  </a:lnTo>
                  <a:lnTo>
                    <a:pt x="82811" y="149021"/>
                  </a:lnTo>
                  <a:lnTo>
                    <a:pt x="81864" y="148207"/>
                  </a:lnTo>
                  <a:lnTo>
                    <a:pt x="81254" y="148059"/>
                  </a:lnTo>
                  <a:lnTo>
                    <a:pt x="79572" y="149514"/>
                  </a:lnTo>
                  <a:lnTo>
                    <a:pt x="79080" y="150108"/>
                  </a:lnTo>
                  <a:lnTo>
                    <a:pt x="78915" y="150554"/>
                  </a:lnTo>
                  <a:lnTo>
                    <a:pt x="78477" y="150781"/>
                  </a:lnTo>
                  <a:lnTo>
                    <a:pt x="75379" y="151478"/>
                  </a:lnTo>
                  <a:lnTo>
                    <a:pt x="74017" y="150781"/>
                  </a:lnTo>
                  <a:lnTo>
                    <a:pt x="74933" y="150312"/>
                  </a:lnTo>
                  <a:lnTo>
                    <a:pt x="76067" y="149365"/>
                  </a:lnTo>
                  <a:lnTo>
                    <a:pt x="77210" y="149506"/>
                  </a:lnTo>
                  <a:lnTo>
                    <a:pt x="78352" y="148622"/>
                  </a:lnTo>
                  <a:lnTo>
                    <a:pt x="79494" y="147276"/>
                  </a:lnTo>
                  <a:lnTo>
                    <a:pt x="81114" y="146987"/>
                  </a:lnTo>
                  <a:lnTo>
                    <a:pt x="82256" y="146470"/>
                  </a:lnTo>
                  <a:lnTo>
                    <a:pt x="84141" y="146846"/>
                  </a:lnTo>
                  <a:lnTo>
                    <a:pt x="85643" y="147370"/>
                  </a:lnTo>
                  <a:close/>
                  <a:moveTo>
                    <a:pt x="923" y="210709"/>
                  </a:moveTo>
                  <a:lnTo>
                    <a:pt x="759" y="210967"/>
                  </a:lnTo>
                  <a:lnTo>
                    <a:pt x="125" y="210881"/>
                  </a:lnTo>
                  <a:lnTo>
                    <a:pt x="0" y="210357"/>
                  </a:lnTo>
                  <a:lnTo>
                    <a:pt x="368" y="210059"/>
                  </a:lnTo>
                  <a:lnTo>
                    <a:pt x="884" y="210255"/>
                  </a:lnTo>
                  <a:lnTo>
                    <a:pt x="923" y="21070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4" name="Freeform: Shape 643">
              <a:extLst>
                <a:ext uri="{FF2B5EF4-FFF2-40B4-BE49-F238E27FC236}">
                  <a16:creationId xmlns:a16="http://schemas.microsoft.com/office/drawing/2014/main" id="{96B7EDC3-7C8A-375F-F5B2-534D3F2FE9AD}"/>
                </a:ext>
              </a:extLst>
            </p:cNvPr>
            <p:cNvSpPr>
              <a:spLocks/>
            </p:cNvSpPr>
            <p:nvPr/>
          </p:nvSpPr>
          <p:spPr>
            <a:xfrm>
              <a:off x="5908380" y="5957466"/>
              <a:ext cx="73610" cy="36785"/>
            </a:xfrm>
            <a:custGeom>
              <a:avLst/>
              <a:gdLst>
                <a:gd name="connsiteX0" fmla="*/ 50383 w 73610"/>
                <a:gd name="connsiteY0" fmla="*/ 0 h 36785"/>
                <a:gd name="connsiteX1" fmla="*/ 53739 w 73610"/>
                <a:gd name="connsiteY1" fmla="*/ 2058 h 36785"/>
                <a:gd name="connsiteX2" fmla="*/ 57940 w 73610"/>
                <a:gd name="connsiteY2" fmla="*/ 1337 h 36785"/>
                <a:gd name="connsiteX3" fmla="*/ 59708 w 73610"/>
                <a:gd name="connsiteY3" fmla="*/ 1901 h 36785"/>
                <a:gd name="connsiteX4" fmla="*/ 60741 w 73610"/>
                <a:gd name="connsiteY4" fmla="*/ 3614 h 36785"/>
                <a:gd name="connsiteX5" fmla="*/ 60123 w 73610"/>
                <a:gd name="connsiteY5" fmla="*/ 5202 h 36785"/>
                <a:gd name="connsiteX6" fmla="*/ 58793 w 73610"/>
                <a:gd name="connsiteY6" fmla="*/ 4976 h 36785"/>
                <a:gd name="connsiteX7" fmla="*/ 57651 w 73610"/>
                <a:gd name="connsiteY7" fmla="*/ 5406 h 36785"/>
                <a:gd name="connsiteX8" fmla="*/ 57878 w 73610"/>
                <a:gd name="connsiteY8" fmla="*/ 7503 h 36785"/>
                <a:gd name="connsiteX9" fmla="*/ 58652 w 73610"/>
                <a:gd name="connsiteY9" fmla="*/ 8402 h 36785"/>
                <a:gd name="connsiteX10" fmla="*/ 63088 w 73610"/>
                <a:gd name="connsiteY10" fmla="*/ 10710 h 36785"/>
                <a:gd name="connsiteX11" fmla="*/ 63902 w 73610"/>
                <a:gd name="connsiteY11" fmla="*/ 10851 h 36785"/>
                <a:gd name="connsiteX12" fmla="*/ 63753 w 73610"/>
                <a:gd name="connsiteY12" fmla="*/ 9881 h 36785"/>
                <a:gd name="connsiteX13" fmla="*/ 62979 w 73610"/>
                <a:gd name="connsiteY13" fmla="*/ 8293 h 36785"/>
                <a:gd name="connsiteX14" fmla="*/ 62689 w 73610"/>
                <a:gd name="connsiteY14" fmla="*/ 6587 h 36785"/>
                <a:gd name="connsiteX15" fmla="*/ 63346 w 73610"/>
                <a:gd name="connsiteY15" fmla="*/ 5171 h 36785"/>
                <a:gd name="connsiteX16" fmla="*/ 64504 w 73610"/>
                <a:gd name="connsiteY16" fmla="*/ 4725 h 36785"/>
                <a:gd name="connsiteX17" fmla="*/ 69558 w 73610"/>
                <a:gd name="connsiteY17" fmla="*/ 4013 h 36785"/>
                <a:gd name="connsiteX18" fmla="*/ 70739 w 73610"/>
                <a:gd name="connsiteY18" fmla="*/ 4686 h 36785"/>
                <a:gd name="connsiteX19" fmla="*/ 73243 w 73610"/>
                <a:gd name="connsiteY19" fmla="*/ 8707 h 36785"/>
                <a:gd name="connsiteX20" fmla="*/ 70896 w 73610"/>
                <a:gd name="connsiteY20" fmla="*/ 9263 h 36785"/>
                <a:gd name="connsiteX21" fmla="*/ 69910 w 73610"/>
                <a:gd name="connsiteY21" fmla="*/ 11007 h 36785"/>
                <a:gd name="connsiteX22" fmla="*/ 71976 w 73610"/>
                <a:gd name="connsiteY22" fmla="*/ 11766 h 36785"/>
                <a:gd name="connsiteX23" fmla="*/ 73611 w 73610"/>
                <a:gd name="connsiteY23" fmla="*/ 12885 h 36785"/>
                <a:gd name="connsiteX24" fmla="*/ 72742 w 73610"/>
                <a:gd name="connsiteY24" fmla="*/ 14598 h 36785"/>
                <a:gd name="connsiteX25" fmla="*/ 72586 w 73610"/>
                <a:gd name="connsiteY25" fmla="*/ 15459 h 36785"/>
                <a:gd name="connsiteX26" fmla="*/ 68948 w 73610"/>
                <a:gd name="connsiteY26" fmla="*/ 16672 h 36785"/>
                <a:gd name="connsiteX27" fmla="*/ 65725 w 73610"/>
                <a:gd name="connsiteY27" fmla="*/ 17454 h 36785"/>
                <a:gd name="connsiteX28" fmla="*/ 64254 w 73610"/>
                <a:gd name="connsiteY28" fmla="*/ 19472 h 36785"/>
                <a:gd name="connsiteX29" fmla="*/ 61657 w 73610"/>
                <a:gd name="connsiteY29" fmla="*/ 20943 h 36785"/>
                <a:gd name="connsiteX30" fmla="*/ 54021 w 73610"/>
                <a:gd name="connsiteY30" fmla="*/ 23509 h 36785"/>
                <a:gd name="connsiteX31" fmla="*/ 54913 w 73610"/>
                <a:gd name="connsiteY31" fmla="*/ 25598 h 36785"/>
                <a:gd name="connsiteX32" fmla="*/ 55030 w 73610"/>
                <a:gd name="connsiteY32" fmla="*/ 26599 h 36785"/>
                <a:gd name="connsiteX33" fmla="*/ 54701 w 73610"/>
                <a:gd name="connsiteY33" fmla="*/ 29314 h 36785"/>
                <a:gd name="connsiteX34" fmla="*/ 44194 w 73610"/>
                <a:gd name="connsiteY34" fmla="*/ 26067 h 36785"/>
                <a:gd name="connsiteX35" fmla="*/ 42771 w 73610"/>
                <a:gd name="connsiteY35" fmla="*/ 26412 h 36785"/>
                <a:gd name="connsiteX36" fmla="*/ 45579 w 73610"/>
                <a:gd name="connsiteY36" fmla="*/ 31951 h 36785"/>
                <a:gd name="connsiteX37" fmla="*/ 43498 w 73610"/>
                <a:gd name="connsiteY37" fmla="*/ 32976 h 36785"/>
                <a:gd name="connsiteX38" fmla="*/ 41441 w 73610"/>
                <a:gd name="connsiteY38" fmla="*/ 32311 h 36785"/>
                <a:gd name="connsiteX39" fmla="*/ 39571 w 73610"/>
                <a:gd name="connsiteY39" fmla="*/ 32772 h 36785"/>
                <a:gd name="connsiteX40" fmla="*/ 38382 w 73610"/>
                <a:gd name="connsiteY40" fmla="*/ 36786 h 36785"/>
                <a:gd name="connsiteX41" fmla="*/ 35385 w 73610"/>
                <a:gd name="connsiteY41" fmla="*/ 34219 h 36785"/>
                <a:gd name="connsiteX42" fmla="*/ 32827 w 73610"/>
                <a:gd name="connsiteY42" fmla="*/ 30574 h 36785"/>
                <a:gd name="connsiteX43" fmla="*/ 32819 w 73610"/>
                <a:gd name="connsiteY43" fmla="*/ 28540 h 36785"/>
                <a:gd name="connsiteX44" fmla="*/ 35291 w 73610"/>
                <a:gd name="connsiteY44" fmla="*/ 24745 h 36785"/>
                <a:gd name="connsiteX45" fmla="*/ 34541 w 73610"/>
                <a:gd name="connsiteY45" fmla="*/ 23142 h 36785"/>
                <a:gd name="connsiteX46" fmla="*/ 40291 w 73610"/>
                <a:gd name="connsiteY46" fmla="*/ 18001 h 36785"/>
                <a:gd name="connsiteX47" fmla="*/ 41323 w 73610"/>
                <a:gd name="connsiteY47" fmla="*/ 16476 h 36785"/>
                <a:gd name="connsiteX48" fmla="*/ 43115 w 73610"/>
                <a:gd name="connsiteY48" fmla="*/ 15608 h 36785"/>
                <a:gd name="connsiteX49" fmla="*/ 44977 w 73610"/>
                <a:gd name="connsiteY49" fmla="*/ 15310 h 36785"/>
                <a:gd name="connsiteX50" fmla="*/ 45767 w 73610"/>
                <a:gd name="connsiteY50" fmla="*/ 14653 h 36785"/>
                <a:gd name="connsiteX51" fmla="*/ 45634 w 73610"/>
                <a:gd name="connsiteY51" fmla="*/ 13402 h 36785"/>
                <a:gd name="connsiteX52" fmla="*/ 44891 w 73610"/>
                <a:gd name="connsiteY52" fmla="*/ 11273 h 36785"/>
                <a:gd name="connsiteX53" fmla="*/ 44953 w 73610"/>
                <a:gd name="connsiteY53" fmla="*/ 7815 h 36785"/>
                <a:gd name="connsiteX54" fmla="*/ 49561 w 73610"/>
                <a:gd name="connsiteY54" fmla="*/ 3129 h 36785"/>
                <a:gd name="connsiteX55" fmla="*/ 48889 w 73610"/>
                <a:gd name="connsiteY55" fmla="*/ 117 h 36785"/>
                <a:gd name="connsiteX56" fmla="*/ 50383 w 73610"/>
                <a:gd name="connsiteY56" fmla="*/ 0 h 36785"/>
                <a:gd name="connsiteX57" fmla="*/ 22688 w 73610"/>
                <a:gd name="connsiteY57" fmla="*/ 4412 h 36785"/>
                <a:gd name="connsiteX58" fmla="*/ 19676 w 73610"/>
                <a:gd name="connsiteY58" fmla="*/ 4412 h 36785"/>
                <a:gd name="connsiteX59" fmla="*/ 19081 w 73610"/>
                <a:gd name="connsiteY59" fmla="*/ 3270 h 36785"/>
                <a:gd name="connsiteX60" fmla="*/ 19089 w 73610"/>
                <a:gd name="connsiteY60" fmla="*/ 375 h 36785"/>
                <a:gd name="connsiteX61" fmla="*/ 21374 w 73610"/>
                <a:gd name="connsiteY61" fmla="*/ 125 h 36785"/>
                <a:gd name="connsiteX62" fmla="*/ 23603 w 73610"/>
                <a:gd name="connsiteY62" fmla="*/ 1330 h 36785"/>
                <a:gd name="connsiteX63" fmla="*/ 23455 w 73610"/>
                <a:gd name="connsiteY63" fmla="*/ 2543 h 36785"/>
                <a:gd name="connsiteX64" fmla="*/ 22688 w 73610"/>
                <a:gd name="connsiteY64" fmla="*/ 4412 h 36785"/>
                <a:gd name="connsiteX65" fmla="*/ 18855 w 73610"/>
                <a:gd name="connsiteY65" fmla="*/ 6736 h 36785"/>
                <a:gd name="connsiteX66" fmla="*/ 22031 w 73610"/>
                <a:gd name="connsiteY66" fmla="*/ 7401 h 36785"/>
                <a:gd name="connsiteX67" fmla="*/ 24949 w 73610"/>
                <a:gd name="connsiteY67" fmla="*/ 4929 h 36785"/>
                <a:gd name="connsiteX68" fmla="*/ 26960 w 73610"/>
                <a:gd name="connsiteY68" fmla="*/ 4139 h 36785"/>
                <a:gd name="connsiteX69" fmla="*/ 28618 w 73610"/>
                <a:gd name="connsiteY69" fmla="*/ 4670 h 36785"/>
                <a:gd name="connsiteX70" fmla="*/ 29784 w 73610"/>
                <a:gd name="connsiteY70" fmla="*/ 6165 h 36785"/>
                <a:gd name="connsiteX71" fmla="*/ 31474 w 73610"/>
                <a:gd name="connsiteY71" fmla="*/ 5930 h 36785"/>
                <a:gd name="connsiteX72" fmla="*/ 36254 w 73610"/>
                <a:gd name="connsiteY72" fmla="*/ 4405 h 36785"/>
                <a:gd name="connsiteX73" fmla="*/ 36880 w 73610"/>
                <a:gd name="connsiteY73" fmla="*/ 4921 h 36785"/>
                <a:gd name="connsiteX74" fmla="*/ 38585 w 73610"/>
                <a:gd name="connsiteY74" fmla="*/ 3145 h 36785"/>
                <a:gd name="connsiteX75" fmla="*/ 40048 w 73610"/>
                <a:gd name="connsiteY75" fmla="*/ 3966 h 36785"/>
                <a:gd name="connsiteX76" fmla="*/ 41206 w 73610"/>
                <a:gd name="connsiteY76" fmla="*/ 5515 h 36785"/>
                <a:gd name="connsiteX77" fmla="*/ 40643 w 73610"/>
                <a:gd name="connsiteY77" fmla="*/ 7307 h 36785"/>
                <a:gd name="connsiteX78" fmla="*/ 39321 w 73610"/>
                <a:gd name="connsiteY78" fmla="*/ 8449 h 36785"/>
                <a:gd name="connsiteX79" fmla="*/ 38484 w 73610"/>
                <a:gd name="connsiteY79" fmla="*/ 10045 h 36785"/>
                <a:gd name="connsiteX80" fmla="*/ 37506 w 73610"/>
                <a:gd name="connsiteY80" fmla="*/ 11328 h 36785"/>
                <a:gd name="connsiteX81" fmla="*/ 35816 w 73610"/>
                <a:gd name="connsiteY81" fmla="*/ 12525 h 36785"/>
                <a:gd name="connsiteX82" fmla="*/ 34517 w 73610"/>
                <a:gd name="connsiteY82" fmla="*/ 14434 h 36785"/>
                <a:gd name="connsiteX83" fmla="*/ 31403 w 73610"/>
                <a:gd name="connsiteY83" fmla="*/ 18917 h 36785"/>
                <a:gd name="connsiteX84" fmla="*/ 26866 w 73610"/>
                <a:gd name="connsiteY84" fmla="*/ 24659 h 36785"/>
                <a:gd name="connsiteX85" fmla="*/ 25364 w 73610"/>
                <a:gd name="connsiteY85" fmla="*/ 25175 h 36785"/>
                <a:gd name="connsiteX86" fmla="*/ 22234 w 73610"/>
                <a:gd name="connsiteY86" fmla="*/ 25520 h 36785"/>
                <a:gd name="connsiteX87" fmla="*/ 20889 w 73610"/>
                <a:gd name="connsiteY87" fmla="*/ 25121 h 36785"/>
                <a:gd name="connsiteX88" fmla="*/ 19739 w 73610"/>
                <a:gd name="connsiteY88" fmla="*/ 25254 h 36785"/>
                <a:gd name="connsiteX89" fmla="*/ 18815 w 73610"/>
                <a:gd name="connsiteY89" fmla="*/ 28368 h 36785"/>
                <a:gd name="connsiteX90" fmla="*/ 17384 w 73610"/>
                <a:gd name="connsiteY90" fmla="*/ 30730 h 36785"/>
                <a:gd name="connsiteX91" fmla="*/ 16711 w 73610"/>
                <a:gd name="connsiteY91" fmla="*/ 31223 h 36785"/>
                <a:gd name="connsiteX92" fmla="*/ 15225 w 73610"/>
                <a:gd name="connsiteY92" fmla="*/ 31442 h 36785"/>
                <a:gd name="connsiteX93" fmla="*/ 14520 w 73610"/>
                <a:gd name="connsiteY93" fmla="*/ 31802 h 36785"/>
                <a:gd name="connsiteX94" fmla="*/ 13988 w 73610"/>
                <a:gd name="connsiteY94" fmla="*/ 32679 h 36785"/>
                <a:gd name="connsiteX95" fmla="*/ 10077 w 73610"/>
                <a:gd name="connsiteY95" fmla="*/ 32452 h 36785"/>
                <a:gd name="connsiteX96" fmla="*/ 7315 w 73610"/>
                <a:gd name="connsiteY96" fmla="*/ 30996 h 36785"/>
                <a:gd name="connsiteX97" fmla="*/ 4045 w 73610"/>
                <a:gd name="connsiteY97" fmla="*/ 27773 h 36785"/>
                <a:gd name="connsiteX98" fmla="*/ 8410 w 73610"/>
                <a:gd name="connsiteY98" fmla="*/ 23830 h 36785"/>
                <a:gd name="connsiteX99" fmla="*/ 12173 w 73610"/>
                <a:gd name="connsiteY99" fmla="*/ 24010 h 36785"/>
                <a:gd name="connsiteX100" fmla="*/ 15279 w 73610"/>
                <a:gd name="connsiteY100" fmla="*/ 21365 h 36785"/>
                <a:gd name="connsiteX101" fmla="*/ 17806 w 73610"/>
                <a:gd name="connsiteY101" fmla="*/ 20028 h 36785"/>
                <a:gd name="connsiteX102" fmla="*/ 18807 w 73610"/>
                <a:gd name="connsiteY102" fmla="*/ 18674 h 36785"/>
                <a:gd name="connsiteX103" fmla="*/ 19911 w 73610"/>
                <a:gd name="connsiteY103" fmla="*/ 17634 h 36785"/>
                <a:gd name="connsiteX104" fmla="*/ 19918 w 73610"/>
                <a:gd name="connsiteY104" fmla="*/ 16281 h 36785"/>
                <a:gd name="connsiteX105" fmla="*/ 19073 w 73610"/>
                <a:gd name="connsiteY105" fmla="*/ 15678 h 36785"/>
                <a:gd name="connsiteX106" fmla="*/ 17931 w 73610"/>
                <a:gd name="connsiteY106" fmla="*/ 15740 h 36785"/>
                <a:gd name="connsiteX107" fmla="*/ 16805 w 73610"/>
                <a:gd name="connsiteY107" fmla="*/ 16327 h 36785"/>
                <a:gd name="connsiteX108" fmla="*/ 14160 w 73610"/>
                <a:gd name="connsiteY108" fmla="*/ 17094 h 36785"/>
                <a:gd name="connsiteX109" fmla="*/ 12353 w 73610"/>
                <a:gd name="connsiteY109" fmla="*/ 15545 h 36785"/>
                <a:gd name="connsiteX110" fmla="*/ 13542 w 73610"/>
                <a:gd name="connsiteY110" fmla="*/ 14966 h 36785"/>
                <a:gd name="connsiteX111" fmla="*/ 14880 w 73610"/>
                <a:gd name="connsiteY111" fmla="*/ 14997 h 36785"/>
                <a:gd name="connsiteX112" fmla="*/ 18972 w 73610"/>
                <a:gd name="connsiteY112" fmla="*/ 13542 h 36785"/>
                <a:gd name="connsiteX113" fmla="*/ 19754 w 73610"/>
                <a:gd name="connsiteY113" fmla="*/ 12932 h 36785"/>
                <a:gd name="connsiteX114" fmla="*/ 18495 w 73610"/>
                <a:gd name="connsiteY114" fmla="*/ 10874 h 36785"/>
                <a:gd name="connsiteX115" fmla="*/ 16030 w 73610"/>
                <a:gd name="connsiteY115" fmla="*/ 9623 h 36785"/>
                <a:gd name="connsiteX116" fmla="*/ 14035 w 73610"/>
                <a:gd name="connsiteY116" fmla="*/ 7526 h 36785"/>
                <a:gd name="connsiteX117" fmla="*/ 13668 w 73610"/>
                <a:gd name="connsiteY117" fmla="*/ 6744 h 36785"/>
                <a:gd name="connsiteX118" fmla="*/ 13769 w 73610"/>
                <a:gd name="connsiteY118" fmla="*/ 5500 h 36785"/>
                <a:gd name="connsiteX119" fmla="*/ 12666 w 73610"/>
                <a:gd name="connsiteY119" fmla="*/ 3043 h 36785"/>
                <a:gd name="connsiteX120" fmla="*/ 13824 w 73610"/>
                <a:gd name="connsiteY120" fmla="*/ 2918 h 36785"/>
                <a:gd name="connsiteX121" fmla="*/ 15365 w 73610"/>
                <a:gd name="connsiteY121" fmla="*/ 4499 h 36785"/>
                <a:gd name="connsiteX122" fmla="*/ 18855 w 73610"/>
                <a:gd name="connsiteY122" fmla="*/ 6736 h 36785"/>
                <a:gd name="connsiteX123" fmla="*/ 2770 w 73610"/>
                <a:gd name="connsiteY123" fmla="*/ 18158 h 36785"/>
                <a:gd name="connsiteX124" fmla="*/ 4342 w 73610"/>
                <a:gd name="connsiteY124" fmla="*/ 18643 h 36785"/>
                <a:gd name="connsiteX125" fmla="*/ 5907 w 73610"/>
                <a:gd name="connsiteY125" fmla="*/ 18463 h 36785"/>
                <a:gd name="connsiteX126" fmla="*/ 5023 w 73610"/>
                <a:gd name="connsiteY126" fmla="*/ 22109 h 36785"/>
                <a:gd name="connsiteX127" fmla="*/ 4334 w 73610"/>
                <a:gd name="connsiteY127" fmla="*/ 23861 h 36785"/>
                <a:gd name="connsiteX128" fmla="*/ 2480 w 73610"/>
                <a:gd name="connsiteY128" fmla="*/ 23721 h 36785"/>
                <a:gd name="connsiteX129" fmla="*/ 642 w 73610"/>
                <a:gd name="connsiteY129" fmla="*/ 21334 h 36785"/>
                <a:gd name="connsiteX130" fmla="*/ 0 w 73610"/>
                <a:gd name="connsiteY130" fmla="*/ 20067 h 36785"/>
                <a:gd name="connsiteX131" fmla="*/ 2050 w 73610"/>
                <a:gd name="connsiteY131" fmla="*/ 19159 h 36785"/>
                <a:gd name="connsiteX132" fmla="*/ 2770 w 73610"/>
                <a:gd name="connsiteY132" fmla="*/ 18158 h 36785"/>
                <a:gd name="connsiteX133" fmla="*/ 59419 w 73610"/>
                <a:gd name="connsiteY133" fmla="*/ 26153 h 36785"/>
                <a:gd name="connsiteX134" fmla="*/ 59552 w 73610"/>
                <a:gd name="connsiteY134" fmla="*/ 29283 h 36785"/>
                <a:gd name="connsiteX135" fmla="*/ 57792 w 73610"/>
                <a:gd name="connsiteY135" fmla="*/ 28289 h 36785"/>
                <a:gd name="connsiteX136" fmla="*/ 57166 w 73610"/>
                <a:gd name="connsiteY136" fmla="*/ 26772 h 36785"/>
                <a:gd name="connsiteX137" fmla="*/ 58144 w 73610"/>
                <a:gd name="connsiteY137" fmla="*/ 25739 h 36785"/>
                <a:gd name="connsiteX138" fmla="*/ 58950 w 73610"/>
                <a:gd name="connsiteY138" fmla="*/ 25817 h 36785"/>
                <a:gd name="connsiteX139" fmla="*/ 59419 w 73610"/>
                <a:gd name="connsiteY139" fmla="*/ 26153 h 36785"/>
                <a:gd name="connsiteX140" fmla="*/ 32107 w 73610"/>
                <a:gd name="connsiteY140" fmla="*/ 34016 h 36785"/>
                <a:gd name="connsiteX141" fmla="*/ 30699 w 73610"/>
                <a:gd name="connsiteY141" fmla="*/ 34705 h 36785"/>
                <a:gd name="connsiteX142" fmla="*/ 30308 w 73610"/>
                <a:gd name="connsiteY142" fmla="*/ 34399 h 36785"/>
                <a:gd name="connsiteX143" fmla="*/ 29862 w 73610"/>
                <a:gd name="connsiteY143" fmla="*/ 33054 h 36785"/>
                <a:gd name="connsiteX144" fmla="*/ 29839 w 73610"/>
                <a:gd name="connsiteY144" fmla="*/ 31317 h 36785"/>
                <a:gd name="connsiteX145" fmla="*/ 29674 w 73610"/>
                <a:gd name="connsiteY145" fmla="*/ 30535 h 36785"/>
                <a:gd name="connsiteX146" fmla="*/ 30550 w 73610"/>
                <a:gd name="connsiteY146" fmla="*/ 30785 h 36785"/>
                <a:gd name="connsiteX147" fmla="*/ 32139 w 73610"/>
                <a:gd name="connsiteY147" fmla="*/ 32170 h 36785"/>
                <a:gd name="connsiteX148" fmla="*/ 32107 w 73610"/>
                <a:gd name="connsiteY148" fmla="*/ 34016 h 36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73610" h="36785">
                  <a:moveTo>
                    <a:pt x="50383" y="0"/>
                  </a:moveTo>
                  <a:lnTo>
                    <a:pt x="53739" y="2058"/>
                  </a:lnTo>
                  <a:lnTo>
                    <a:pt x="57940" y="1337"/>
                  </a:lnTo>
                  <a:lnTo>
                    <a:pt x="59708" y="1901"/>
                  </a:lnTo>
                  <a:lnTo>
                    <a:pt x="60741" y="3614"/>
                  </a:lnTo>
                  <a:lnTo>
                    <a:pt x="60123" y="5202"/>
                  </a:lnTo>
                  <a:lnTo>
                    <a:pt x="58793" y="4976"/>
                  </a:lnTo>
                  <a:lnTo>
                    <a:pt x="57651" y="5406"/>
                  </a:lnTo>
                  <a:lnTo>
                    <a:pt x="57878" y="7503"/>
                  </a:lnTo>
                  <a:lnTo>
                    <a:pt x="58652" y="8402"/>
                  </a:lnTo>
                  <a:lnTo>
                    <a:pt x="63088" y="10710"/>
                  </a:lnTo>
                  <a:lnTo>
                    <a:pt x="63902" y="10851"/>
                  </a:lnTo>
                  <a:lnTo>
                    <a:pt x="63753" y="9881"/>
                  </a:lnTo>
                  <a:lnTo>
                    <a:pt x="62979" y="8293"/>
                  </a:lnTo>
                  <a:lnTo>
                    <a:pt x="62689" y="6587"/>
                  </a:lnTo>
                  <a:lnTo>
                    <a:pt x="63346" y="5171"/>
                  </a:lnTo>
                  <a:lnTo>
                    <a:pt x="64504" y="4725"/>
                  </a:lnTo>
                  <a:lnTo>
                    <a:pt x="69558" y="4013"/>
                  </a:lnTo>
                  <a:lnTo>
                    <a:pt x="70739" y="4686"/>
                  </a:lnTo>
                  <a:lnTo>
                    <a:pt x="73243" y="8707"/>
                  </a:lnTo>
                  <a:lnTo>
                    <a:pt x="70896" y="9263"/>
                  </a:lnTo>
                  <a:lnTo>
                    <a:pt x="69910" y="11007"/>
                  </a:lnTo>
                  <a:lnTo>
                    <a:pt x="71976" y="11766"/>
                  </a:lnTo>
                  <a:lnTo>
                    <a:pt x="73611" y="12885"/>
                  </a:lnTo>
                  <a:lnTo>
                    <a:pt x="72742" y="14598"/>
                  </a:lnTo>
                  <a:lnTo>
                    <a:pt x="72586" y="15459"/>
                  </a:lnTo>
                  <a:lnTo>
                    <a:pt x="68948" y="16672"/>
                  </a:lnTo>
                  <a:lnTo>
                    <a:pt x="65725" y="17454"/>
                  </a:lnTo>
                  <a:lnTo>
                    <a:pt x="64254" y="19472"/>
                  </a:lnTo>
                  <a:lnTo>
                    <a:pt x="61657" y="20943"/>
                  </a:lnTo>
                  <a:lnTo>
                    <a:pt x="54021" y="23509"/>
                  </a:lnTo>
                  <a:lnTo>
                    <a:pt x="54913" y="25598"/>
                  </a:lnTo>
                  <a:lnTo>
                    <a:pt x="55030" y="26599"/>
                  </a:lnTo>
                  <a:lnTo>
                    <a:pt x="54701" y="29314"/>
                  </a:lnTo>
                  <a:lnTo>
                    <a:pt x="44194" y="26067"/>
                  </a:lnTo>
                  <a:lnTo>
                    <a:pt x="42771" y="26412"/>
                  </a:lnTo>
                  <a:lnTo>
                    <a:pt x="45579" y="31951"/>
                  </a:lnTo>
                  <a:lnTo>
                    <a:pt x="43498" y="32976"/>
                  </a:lnTo>
                  <a:lnTo>
                    <a:pt x="41441" y="32311"/>
                  </a:lnTo>
                  <a:lnTo>
                    <a:pt x="39571" y="32772"/>
                  </a:lnTo>
                  <a:lnTo>
                    <a:pt x="38382" y="36786"/>
                  </a:lnTo>
                  <a:lnTo>
                    <a:pt x="35385" y="34219"/>
                  </a:lnTo>
                  <a:lnTo>
                    <a:pt x="32827" y="30574"/>
                  </a:lnTo>
                  <a:lnTo>
                    <a:pt x="32819" y="28540"/>
                  </a:lnTo>
                  <a:lnTo>
                    <a:pt x="35291" y="24745"/>
                  </a:lnTo>
                  <a:lnTo>
                    <a:pt x="34541" y="23142"/>
                  </a:lnTo>
                  <a:lnTo>
                    <a:pt x="40291" y="18001"/>
                  </a:lnTo>
                  <a:lnTo>
                    <a:pt x="41323" y="16476"/>
                  </a:lnTo>
                  <a:lnTo>
                    <a:pt x="43115" y="15608"/>
                  </a:lnTo>
                  <a:lnTo>
                    <a:pt x="44977" y="15310"/>
                  </a:lnTo>
                  <a:lnTo>
                    <a:pt x="45767" y="14653"/>
                  </a:lnTo>
                  <a:lnTo>
                    <a:pt x="45634" y="13402"/>
                  </a:lnTo>
                  <a:lnTo>
                    <a:pt x="44891" y="11273"/>
                  </a:lnTo>
                  <a:lnTo>
                    <a:pt x="44953" y="7815"/>
                  </a:lnTo>
                  <a:lnTo>
                    <a:pt x="49561" y="3129"/>
                  </a:lnTo>
                  <a:lnTo>
                    <a:pt x="48889" y="117"/>
                  </a:lnTo>
                  <a:lnTo>
                    <a:pt x="50383" y="0"/>
                  </a:lnTo>
                  <a:close/>
                  <a:moveTo>
                    <a:pt x="22688" y="4412"/>
                  </a:moveTo>
                  <a:lnTo>
                    <a:pt x="19676" y="4412"/>
                  </a:lnTo>
                  <a:lnTo>
                    <a:pt x="19081" y="3270"/>
                  </a:lnTo>
                  <a:lnTo>
                    <a:pt x="19089" y="375"/>
                  </a:lnTo>
                  <a:lnTo>
                    <a:pt x="21374" y="125"/>
                  </a:lnTo>
                  <a:lnTo>
                    <a:pt x="23603" y="1330"/>
                  </a:lnTo>
                  <a:lnTo>
                    <a:pt x="23455" y="2543"/>
                  </a:lnTo>
                  <a:lnTo>
                    <a:pt x="22688" y="4412"/>
                  </a:lnTo>
                  <a:close/>
                  <a:moveTo>
                    <a:pt x="18855" y="6736"/>
                  </a:moveTo>
                  <a:lnTo>
                    <a:pt x="22031" y="7401"/>
                  </a:lnTo>
                  <a:lnTo>
                    <a:pt x="24949" y="4929"/>
                  </a:lnTo>
                  <a:lnTo>
                    <a:pt x="26960" y="4139"/>
                  </a:lnTo>
                  <a:lnTo>
                    <a:pt x="28618" y="4670"/>
                  </a:lnTo>
                  <a:lnTo>
                    <a:pt x="29784" y="6165"/>
                  </a:lnTo>
                  <a:lnTo>
                    <a:pt x="31474" y="5930"/>
                  </a:lnTo>
                  <a:lnTo>
                    <a:pt x="36254" y="4405"/>
                  </a:lnTo>
                  <a:lnTo>
                    <a:pt x="36880" y="4921"/>
                  </a:lnTo>
                  <a:lnTo>
                    <a:pt x="38585" y="3145"/>
                  </a:lnTo>
                  <a:lnTo>
                    <a:pt x="40048" y="3966"/>
                  </a:lnTo>
                  <a:lnTo>
                    <a:pt x="41206" y="5515"/>
                  </a:lnTo>
                  <a:lnTo>
                    <a:pt x="40643" y="7307"/>
                  </a:lnTo>
                  <a:lnTo>
                    <a:pt x="39321" y="8449"/>
                  </a:lnTo>
                  <a:lnTo>
                    <a:pt x="38484" y="10045"/>
                  </a:lnTo>
                  <a:lnTo>
                    <a:pt x="37506" y="11328"/>
                  </a:lnTo>
                  <a:lnTo>
                    <a:pt x="35816" y="12525"/>
                  </a:lnTo>
                  <a:lnTo>
                    <a:pt x="34517" y="14434"/>
                  </a:lnTo>
                  <a:lnTo>
                    <a:pt x="31403" y="18917"/>
                  </a:lnTo>
                  <a:lnTo>
                    <a:pt x="26866" y="24659"/>
                  </a:lnTo>
                  <a:lnTo>
                    <a:pt x="25364" y="25175"/>
                  </a:lnTo>
                  <a:lnTo>
                    <a:pt x="22234" y="25520"/>
                  </a:lnTo>
                  <a:lnTo>
                    <a:pt x="20889" y="25121"/>
                  </a:lnTo>
                  <a:lnTo>
                    <a:pt x="19739" y="25254"/>
                  </a:lnTo>
                  <a:lnTo>
                    <a:pt x="18815" y="28368"/>
                  </a:lnTo>
                  <a:lnTo>
                    <a:pt x="17384" y="30730"/>
                  </a:lnTo>
                  <a:lnTo>
                    <a:pt x="16711" y="31223"/>
                  </a:lnTo>
                  <a:lnTo>
                    <a:pt x="15225" y="31442"/>
                  </a:lnTo>
                  <a:lnTo>
                    <a:pt x="14520" y="31802"/>
                  </a:lnTo>
                  <a:lnTo>
                    <a:pt x="13988" y="32679"/>
                  </a:lnTo>
                  <a:lnTo>
                    <a:pt x="10077" y="32452"/>
                  </a:lnTo>
                  <a:lnTo>
                    <a:pt x="7315" y="30996"/>
                  </a:lnTo>
                  <a:lnTo>
                    <a:pt x="4045" y="27773"/>
                  </a:lnTo>
                  <a:lnTo>
                    <a:pt x="8410" y="23830"/>
                  </a:lnTo>
                  <a:lnTo>
                    <a:pt x="12173" y="24010"/>
                  </a:lnTo>
                  <a:lnTo>
                    <a:pt x="15279" y="21365"/>
                  </a:lnTo>
                  <a:lnTo>
                    <a:pt x="17806" y="20028"/>
                  </a:lnTo>
                  <a:lnTo>
                    <a:pt x="18807" y="18674"/>
                  </a:lnTo>
                  <a:lnTo>
                    <a:pt x="19911" y="17634"/>
                  </a:lnTo>
                  <a:lnTo>
                    <a:pt x="19918" y="16281"/>
                  </a:lnTo>
                  <a:lnTo>
                    <a:pt x="19073" y="15678"/>
                  </a:lnTo>
                  <a:lnTo>
                    <a:pt x="17931" y="15740"/>
                  </a:lnTo>
                  <a:lnTo>
                    <a:pt x="16805" y="16327"/>
                  </a:lnTo>
                  <a:lnTo>
                    <a:pt x="14160" y="17094"/>
                  </a:lnTo>
                  <a:lnTo>
                    <a:pt x="12353" y="15545"/>
                  </a:lnTo>
                  <a:lnTo>
                    <a:pt x="13542" y="14966"/>
                  </a:lnTo>
                  <a:lnTo>
                    <a:pt x="14880" y="14997"/>
                  </a:lnTo>
                  <a:lnTo>
                    <a:pt x="18972" y="13542"/>
                  </a:lnTo>
                  <a:lnTo>
                    <a:pt x="19754" y="12932"/>
                  </a:lnTo>
                  <a:lnTo>
                    <a:pt x="18495" y="10874"/>
                  </a:lnTo>
                  <a:lnTo>
                    <a:pt x="16030" y="9623"/>
                  </a:lnTo>
                  <a:lnTo>
                    <a:pt x="14035" y="7526"/>
                  </a:lnTo>
                  <a:lnTo>
                    <a:pt x="13668" y="6744"/>
                  </a:lnTo>
                  <a:lnTo>
                    <a:pt x="13769" y="5500"/>
                  </a:lnTo>
                  <a:lnTo>
                    <a:pt x="12666" y="3043"/>
                  </a:lnTo>
                  <a:lnTo>
                    <a:pt x="13824" y="2918"/>
                  </a:lnTo>
                  <a:lnTo>
                    <a:pt x="15365" y="4499"/>
                  </a:lnTo>
                  <a:lnTo>
                    <a:pt x="18855" y="6736"/>
                  </a:lnTo>
                  <a:close/>
                  <a:moveTo>
                    <a:pt x="2770" y="18158"/>
                  </a:moveTo>
                  <a:lnTo>
                    <a:pt x="4342" y="18643"/>
                  </a:lnTo>
                  <a:lnTo>
                    <a:pt x="5907" y="18463"/>
                  </a:lnTo>
                  <a:lnTo>
                    <a:pt x="5023" y="22109"/>
                  </a:lnTo>
                  <a:lnTo>
                    <a:pt x="4334" y="23861"/>
                  </a:lnTo>
                  <a:lnTo>
                    <a:pt x="2480" y="23721"/>
                  </a:lnTo>
                  <a:lnTo>
                    <a:pt x="642" y="21334"/>
                  </a:lnTo>
                  <a:lnTo>
                    <a:pt x="0" y="20067"/>
                  </a:lnTo>
                  <a:lnTo>
                    <a:pt x="2050" y="19159"/>
                  </a:lnTo>
                  <a:lnTo>
                    <a:pt x="2770" y="18158"/>
                  </a:lnTo>
                  <a:close/>
                  <a:moveTo>
                    <a:pt x="59419" y="26153"/>
                  </a:moveTo>
                  <a:lnTo>
                    <a:pt x="59552" y="29283"/>
                  </a:lnTo>
                  <a:lnTo>
                    <a:pt x="57792" y="28289"/>
                  </a:lnTo>
                  <a:lnTo>
                    <a:pt x="57166" y="26772"/>
                  </a:lnTo>
                  <a:lnTo>
                    <a:pt x="58144" y="25739"/>
                  </a:lnTo>
                  <a:lnTo>
                    <a:pt x="58950" y="25817"/>
                  </a:lnTo>
                  <a:lnTo>
                    <a:pt x="59419" y="26153"/>
                  </a:lnTo>
                  <a:close/>
                  <a:moveTo>
                    <a:pt x="32107" y="34016"/>
                  </a:moveTo>
                  <a:lnTo>
                    <a:pt x="30699" y="34705"/>
                  </a:lnTo>
                  <a:lnTo>
                    <a:pt x="30308" y="34399"/>
                  </a:lnTo>
                  <a:lnTo>
                    <a:pt x="29862" y="33054"/>
                  </a:lnTo>
                  <a:lnTo>
                    <a:pt x="29839" y="31317"/>
                  </a:lnTo>
                  <a:lnTo>
                    <a:pt x="29674" y="30535"/>
                  </a:lnTo>
                  <a:lnTo>
                    <a:pt x="30550" y="30785"/>
                  </a:lnTo>
                  <a:lnTo>
                    <a:pt x="32139" y="32170"/>
                  </a:lnTo>
                  <a:lnTo>
                    <a:pt x="32107" y="3401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5" name="Freeform: Shape 644">
              <a:extLst>
                <a:ext uri="{FF2B5EF4-FFF2-40B4-BE49-F238E27FC236}">
                  <a16:creationId xmlns:a16="http://schemas.microsoft.com/office/drawing/2014/main" id="{3ADF1D24-2385-327C-1325-D1BA76B2A61B}"/>
                </a:ext>
              </a:extLst>
            </p:cNvPr>
            <p:cNvSpPr>
              <a:spLocks/>
            </p:cNvSpPr>
            <p:nvPr/>
          </p:nvSpPr>
          <p:spPr>
            <a:xfrm>
              <a:off x="10282243" y="4438421"/>
              <a:ext cx="547397" cy="94952"/>
            </a:xfrm>
            <a:custGeom>
              <a:avLst/>
              <a:gdLst>
                <a:gd name="connsiteX0" fmla="*/ 1776 w 547397"/>
                <a:gd name="connsiteY0" fmla="*/ 2042 h 94952"/>
                <a:gd name="connsiteX1" fmla="*/ 110 w 547397"/>
                <a:gd name="connsiteY1" fmla="*/ 3841 h 94952"/>
                <a:gd name="connsiteX2" fmla="*/ 0 w 547397"/>
                <a:gd name="connsiteY2" fmla="*/ 3254 h 94952"/>
                <a:gd name="connsiteX3" fmla="*/ 501 w 547397"/>
                <a:gd name="connsiteY3" fmla="*/ 2175 h 94952"/>
                <a:gd name="connsiteX4" fmla="*/ 1205 w 547397"/>
                <a:gd name="connsiteY4" fmla="*/ 947 h 94952"/>
                <a:gd name="connsiteX5" fmla="*/ 1862 w 547397"/>
                <a:gd name="connsiteY5" fmla="*/ 211 h 94952"/>
                <a:gd name="connsiteX6" fmla="*/ 2715 w 547397"/>
                <a:gd name="connsiteY6" fmla="*/ 0 h 94952"/>
                <a:gd name="connsiteX7" fmla="*/ 3325 w 547397"/>
                <a:gd name="connsiteY7" fmla="*/ 1017 h 94952"/>
                <a:gd name="connsiteX8" fmla="*/ 2637 w 547397"/>
                <a:gd name="connsiteY8" fmla="*/ 1901 h 94952"/>
                <a:gd name="connsiteX9" fmla="*/ 1776 w 547397"/>
                <a:gd name="connsiteY9" fmla="*/ 2042 h 94952"/>
                <a:gd name="connsiteX10" fmla="*/ 303424 w 547397"/>
                <a:gd name="connsiteY10" fmla="*/ 47660 h 94952"/>
                <a:gd name="connsiteX11" fmla="*/ 303041 w 547397"/>
                <a:gd name="connsiteY11" fmla="*/ 47778 h 94952"/>
                <a:gd name="connsiteX12" fmla="*/ 302869 w 547397"/>
                <a:gd name="connsiteY12" fmla="*/ 47668 h 94952"/>
                <a:gd name="connsiteX13" fmla="*/ 302955 w 547397"/>
                <a:gd name="connsiteY13" fmla="*/ 47105 h 94952"/>
                <a:gd name="connsiteX14" fmla="*/ 303080 w 547397"/>
                <a:gd name="connsiteY14" fmla="*/ 46909 h 94952"/>
                <a:gd name="connsiteX15" fmla="*/ 303440 w 547397"/>
                <a:gd name="connsiteY15" fmla="*/ 46894 h 94952"/>
                <a:gd name="connsiteX16" fmla="*/ 304066 w 547397"/>
                <a:gd name="connsiteY16" fmla="*/ 47050 h 94952"/>
                <a:gd name="connsiteX17" fmla="*/ 304113 w 547397"/>
                <a:gd name="connsiteY17" fmla="*/ 47191 h 94952"/>
                <a:gd name="connsiteX18" fmla="*/ 303424 w 547397"/>
                <a:gd name="connsiteY18" fmla="*/ 47660 h 94952"/>
                <a:gd name="connsiteX19" fmla="*/ 298292 w 547397"/>
                <a:gd name="connsiteY19" fmla="*/ 49546 h 94952"/>
                <a:gd name="connsiteX20" fmla="*/ 298112 w 547397"/>
                <a:gd name="connsiteY20" fmla="*/ 49835 h 94952"/>
                <a:gd name="connsiteX21" fmla="*/ 296774 w 547397"/>
                <a:gd name="connsiteY21" fmla="*/ 49726 h 94952"/>
                <a:gd name="connsiteX22" fmla="*/ 296587 w 547397"/>
                <a:gd name="connsiteY22" fmla="*/ 49561 h 94952"/>
                <a:gd name="connsiteX23" fmla="*/ 296704 w 547397"/>
                <a:gd name="connsiteY23" fmla="*/ 49436 h 94952"/>
                <a:gd name="connsiteX24" fmla="*/ 297345 w 547397"/>
                <a:gd name="connsiteY24" fmla="*/ 49303 h 94952"/>
                <a:gd name="connsiteX25" fmla="*/ 297424 w 547397"/>
                <a:gd name="connsiteY25" fmla="*/ 48904 h 94952"/>
                <a:gd name="connsiteX26" fmla="*/ 297095 w 547397"/>
                <a:gd name="connsiteY26" fmla="*/ 48818 h 94952"/>
                <a:gd name="connsiteX27" fmla="*/ 297376 w 547397"/>
                <a:gd name="connsiteY27" fmla="*/ 48607 h 94952"/>
                <a:gd name="connsiteX28" fmla="*/ 297901 w 547397"/>
                <a:gd name="connsiteY28" fmla="*/ 48568 h 94952"/>
                <a:gd name="connsiteX29" fmla="*/ 298198 w 547397"/>
                <a:gd name="connsiteY29" fmla="*/ 48818 h 94952"/>
                <a:gd name="connsiteX30" fmla="*/ 298362 w 547397"/>
                <a:gd name="connsiteY30" fmla="*/ 49178 h 94952"/>
                <a:gd name="connsiteX31" fmla="*/ 298292 w 547397"/>
                <a:gd name="connsiteY31" fmla="*/ 49546 h 94952"/>
                <a:gd name="connsiteX32" fmla="*/ 444676 w 547397"/>
                <a:gd name="connsiteY32" fmla="*/ 61250 h 94952"/>
                <a:gd name="connsiteX33" fmla="*/ 443401 w 547397"/>
                <a:gd name="connsiteY33" fmla="*/ 61743 h 94952"/>
                <a:gd name="connsiteX34" fmla="*/ 441797 w 547397"/>
                <a:gd name="connsiteY34" fmla="*/ 61516 h 94952"/>
                <a:gd name="connsiteX35" fmla="*/ 441304 w 547397"/>
                <a:gd name="connsiteY35" fmla="*/ 59724 h 94952"/>
                <a:gd name="connsiteX36" fmla="*/ 440569 w 547397"/>
                <a:gd name="connsiteY36" fmla="*/ 59247 h 94952"/>
                <a:gd name="connsiteX37" fmla="*/ 440733 w 547397"/>
                <a:gd name="connsiteY37" fmla="*/ 58363 h 94952"/>
                <a:gd name="connsiteX38" fmla="*/ 441860 w 547397"/>
                <a:gd name="connsiteY38" fmla="*/ 57643 h 94952"/>
                <a:gd name="connsiteX39" fmla="*/ 444246 w 547397"/>
                <a:gd name="connsiteY39" fmla="*/ 58230 h 94952"/>
                <a:gd name="connsiteX40" fmla="*/ 445130 w 547397"/>
                <a:gd name="connsiteY40" fmla="*/ 59505 h 94952"/>
                <a:gd name="connsiteX41" fmla="*/ 444567 w 547397"/>
                <a:gd name="connsiteY41" fmla="*/ 60350 h 94952"/>
                <a:gd name="connsiteX42" fmla="*/ 444676 w 547397"/>
                <a:gd name="connsiteY42" fmla="*/ 61250 h 94952"/>
                <a:gd name="connsiteX43" fmla="*/ 547171 w 547397"/>
                <a:gd name="connsiteY43" fmla="*/ 93889 h 94952"/>
                <a:gd name="connsiteX44" fmla="*/ 547398 w 547397"/>
                <a:gd name="connsiteY44" fmla="*/ 94953 h 94952"/>
                <a:gd name="connsiteX45" fmla="*/ 545998 w 547397"/>
                <a:gd name="connsiteY45" fmla="*/ 94437 h 94952"/>
                <a:gd name="connsiteX46" fmla="*/ 545810 w 547397"/>
                <a:gd name="connsiteY46" fmla="*/ 94061 h 94952"/>
                <a:gd name="connsiteX47" fmla="*/ 546623 w 547397"/>
                <a:gd name="connsiteY47" fmla="*/ 93686 h 94952"/>
                <a:gd name="connsiteX48" fmla="*/ 547171 w 547397"/>
                <a:gd name="connsiteY48" fmla="*/ 93889 h 9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47397" h="94952">
                  <a:moveTo>
                    <a:pt x="1776" y="2042"/>
                  </a:moveTo>
                  <a:lnTo>
                    <a:pt x="110" y="3841"/>
                  </a:lnTo>
                  <a:lnTo>
                    <a:pt x="0" y="3254"/>
                  </a:lnTo>
                  <a:lnTo>
                    <a:pt x="501" y="2175"/>
                  </a:lnTo>
                  <a:lnTo>
                    <a:pt x="1205" y="947"/>
                  </a:lnTo>
                  <a:lnTo>
                    <a:pt x="1862" y="211"/>
                  </a:lnTo>
                  <a:lnTo>
                    <a:pt x="2715" y="0"/>
                  </a:lnTo>
                  <a:lnTo>
                    <a:pt x="3325" y="1017"/>
                  </a:lnTo>
                  <a:lnTo>
                    <a:pt x="2637" y="1901"/>
                  </a:lnTo>
                  <a:lnTo>
                    <a:pt x="1776" y="2042"/>
                  </a:lnTo>
                  <a:close/>
                  <a:moveTo>
                    <a:pt x="303424" y="47660"/>
                  </a:moveTo>
                  <a:lnTo>
                    <a:pt x="303041" y="47778"/>
                  </a:lnTo>
                  <a:lnTo>
                    <a:pt x="302869" y="47668"/>
                  </a:lnTo>
                  <a:lnTo>
                    <a:pt x="302955" y="47105"/>
                  </a:lnTo>
                  <a:lnTo>
                    <a:pt x="303080" y="46909"/>
                  </a:lnTo>
                  <a:lnTo>
                    <a:pt x="303440" y="46894"/>
                  </a:lnTo>
                  <a:lnTo>
                    <a:pt x="304066" y="47050"/>
                  </a:lnTo>
                  <a:lnTo>
                    <a:pt x="304113" y="47191"/>
                  </a:lnTo>
                  <a:lnTo>
                    <a:pt x="303424" y="47660"/>
                  </a:lnTo>
                  <a:close/>
                  <a:moveTo>
                    <a:pt x="298292" y="49546"/>
                  </a:moveTo>
                  <a:lnTo>
                    <a:pt x="298112" y="49835"/>
                  </a:lnTo>
                  <a:lnTo>
                    <a:pt x="296774" y="49726"/>
                  </a:lnTo>
                  <a:lnTo>
                    <a:pt x="296587" y="49561"/>
                  </a:lnTo>
                  <a:lnTo>
                    <a:pt x="296704" y="49436"/>
                  </a:lnTo>
                  <a:lnTo>
                    <a:pt x="297345" y="49303"/>
                  </a:lnTo>
                  <a:lnTo>
                    <a:pt x="297424" y="48904"/>
                  </a:lnTo>
                  <a:lnTo>
                    <a:pt x="297095" y="48818"/>
                  </a:lnTo>
                  <a:lnTo>
                    <a:pt x="297376" y="48607"/>
                  </a:lnTo>
                  <a:lnTo>
                    <a:pt x="297901" y="48568"/>
                  </a:lnTo>
                  <a:lnTo>
                    <a:pt x="298198" y="48818"/>
                  </a:lnTo>
                  <a:lnTo>
                    <a:pt x="298362" y="49178"/>
                  </a:lnTo>
                  <a:lnTo>
                    <a:pt x="298292" y="49546"/>
                  </a:lnTo>
                  <a:close/>
                  <a:moveTo>
                    <a:pt x="444676" y="61250"/>
                  </a:moveTo>
                  <a:lnTo>
                    <a:pt x="443401" y="61743"/>
                  </a:lnTo>
                  <a:lnTo>
                    <a:pt x="441797" y="61516"/>
                  </a:lnTo>
                  <a:lnTo>
                    <a:pt x="441304" y="59724"/>
                  </a:lnTo>
                  <a:lnTo>
                    <a:pt x="440569" y="59247"/>
                  </a:lnTo>
                  <a:lnTo>
                    <a:pt x="440733" y="58363"/>
                  </a:lnTo>
                  <a:lnTo>
                    <a:pt x="441860" y="57643"/>
                  </a:lnTo>
                  <a:lnTo>
                    <a:pt x="444246" y="58230"/>
                  </a:lnTo>
                  <a:lnTo>
                    <a:pt x="445130" y="59505"/>
                  </a:lnTo>
                  <a:lnTo>
                    <a:pt x="444567" y="60350"/>
                  </a:lnTo>
                  <a:lnTo>
                    <a:pt x="444676" y="61250"/>
                  </a:lnTo>
                  <a:close/>
                  <a:moveTo>
                    <a:pt x="547171" y="93889"/>
                  </a:moveTo>
                  <a:lnTo>
                    <a:pt x="547398" y="94953"/>
                  </a:lnTo>
                  <a:lnTo>
                    <a:pt x="545998" y="94437"/>
                  </a:lnTo>
                  <a:lnTo>
                    <a:pt x="545810" y="94061"/>
                  </a:lnTo>
                  <a:lnTo>
                    <a:pt x="546623" y="93686"/>
                  </a:lnTo>
                  <a:lnTo>
                    <a:pt x="547171" y="9388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6" name="Freeform: Shape 645">
              <a:extLst>
                <a:ext uri="{FF2B5EF4-FFF2-40B4-BE49-F238E27FC236}">
                  <a16:creationId xmlns:a16="http://schemas.microsoft.com/office/drawing/2014/main" id="{FEFBEAAF-4805-6701-04B1-13CCD60CD824}"/>
                </a:ext>
              </a:extLst>
            </p:cNvPr>
            <p:cNvSpPr>
              <a:spLocks/>
            </p:cNvSpPr>
            <p:nvPr/>
          </p:nvSpPr>
          <p:spPr>
            <a:xfrm>
              <a:off x="7087927" y="2892018"/>
              <a:ext cx="22320" cy="43803"/>
            </a:xfrm>
            <a:custGeom>
              <a:avLst/>
              <a:gdLst>
                <a:gd name="connsiteX0" fmla="*/ 22320 w 22320"/>
                <a:gd name="connsiteY0" fmla="*/ 4577 h 43803"/>
                <a:gd name="connsiteX1" fmla="*/ 21272 w 22320"/>
                <a:gd name="connsiteY1" fmla="*/ 7972 h 43803"/>
                <a:gd name="connsiteX2" fmla="*/ 19715 w 22320"/>
                <a:gd name="connsiteY2" fmla="*/ 7440 h 43803"/>
                <a:gd name="connsiteX3" fmla="*/ 19285 w 22320"/>
                <a:gd name="connsiteY3" fmla="*/ 7072 h 43803"/>
                <a:gd name="connsiteX4" fmla="*/ 18948 w 22320"/>
                <a:gd name="connsiteY4" fmla="*/ 6188 h 43803"/>
                <a:gd name="connsiteX5" fmla="*/ 19113 w 22320"/>
                <a:gd name="connsiteY5" fmla="*/ 3661 h 43803"/>
                <a:gd name="connsiteX6" fmla="*/ 19058 w 22320"/>
                <a:gd name="connsiteY6" fmla="*/ 0 h 43803"/>
                <a:gd name="connsiteX7" fmla="*/ 20850 w 22320"/>
                <a:gd name="connsiteY7" fmla="*/ 3012 h 43803"/>
                <a:gd name="connsiteX8" fmla="*/ 22320 w 22320"/>
                <a:gd name="connsiteY8" fmla="*/ 4577 h 43803"/>
                <a:gd name="connsiteX9" fmla="*/ 17384 w 22320"/>
                <a:gd name="connsiteY9" fmla="*/ 6024 h 43803"/>
                <a:gd name="connsiteX10" fmla="*/ 16836 w 22320"/>
                <a:gd name="connsiteY10" fmla="*/ 12330 h 43803"/>
                <a:gd name="connsiteX11" fmla="*/ 15944 w 22320"/>
                <a:gd name="connsiteY11" fmla="*/ 12298 h 43803"/>
                <a:gd name="connsiteX12" fmla="*/ 14348 w 22320"/>
                <a:gd name="connsiteY12" fmla="*/ 10554 h 43803"/>
                <a:gd name="connsiteX13" fmla="*/ 13151 w 22320"/>
                <a:gd name="connsiteY13" fmla="*/ 10194 h 43803"/>
                <a:gd name="connsiteX14" fmla="*/ 12776 w 22320"/>
                <a:gd name="connsiteY14" fmla="*/ 11125 h 43803"/>
                <a:gd name="connsiteX15" fmla="*/ 12838 w 22320"/>
                <a:gd name="connsiteY15" fmla="*/ 12244 h 43803"/>
                <a:gd name="connsiteX16" fmla="*/ 13456 w 22320"/>
                <a:gd name="connsiteY16" fmla="*/ 12948 h 43803"/>
                <a:gd name="connsiteX17" fmla="*/ 15365 w 22320"/>
                <a:gd name="connsiteY17" fmla="*/ 17157 h 43803"/>
                <a:gd name="connsiteX18" fmla="*/ 15537 w 22320"/>
                <a:gd name="connsiteY18" fmla="*/ 18385 h 43803"/>
                <a:gd name="connsiteX19" fmla="*/ 15303 w 22320"/>
                <a:gd name="connsiteY19" fmla="*/ 18980 h 43803"/>
                <a:gd name="connsiteX20" fmla="*/ 13448 w 22320"/>
                <a:gd name="connsiteY20" fmla="*/ 17767 h 43803"/>
                <a:gd name="connsiteX21" fmla="*/ 8974 w 22320"/>
                <a:gd name="connsiteY21" fmla="*/ 12322 h 43803"/>
                <a:gd name="connsiteX22" fmla="*/ 5492 w 22320"/>
                <a:gd name="connsiteY22" fmla="*/ 3317 h 43803"/>
                <a:gd name="connsiteX23" fmla="*/ 10186 w 22320"/>
                <a:gd name="connsiteY23" fmla="*/ 1870 h 43803"/>
                <a:gd name="connsiteX24" fmla="*/ 13589 w 22320"/>
                <a:gd name="connsiteY24" fmla="*/ 4240 h 43803"/>
                <a:gd name="connsiteX25" fmla="*/ 17384 w 22320"/>
                <a:gd name="connsiteY25" fmla="*/ 6024 h 43803"/>
                <a:gd name="connsiteX26" fmla="*/ 5179 w 22320"/>
                <a:gd name="connsiteY26" fmla="*/ 10186 h 43803"/>
                <a:gd name="connsiteX27" fmla="*/ 7151 w 22320"/>
                <a:gd name="connsiteY27" fmla="*/ 12001 h 43803"/>
                <a:gd name="connsiteX28" fmla="*/ 7847 w 22320"/>
                <a:gd name="connsiteY28" fmla="*/ 13284 h 43803"/>
                <a:gd name="connsiteX29" fmla="*/ 6713 w 22320"/>
                <a:gd name="connsiteY29" fmla="*/ 14520 h 43803"/>
                <a:gd name="connsiteX30" fmla="*/ 5344 w 22320"/>
                <a:gd name="connsiteY30" fmla="*/ 14841 h 43803"/>
                <a:gd name="connsiteX31" fmla="*/ 3685 w 22320"/>
                <a:gd name="connsiteY31" fmla="*/ 14551 h 43803"/>
                <a:gd name="connsiteX32" fmla="*/ 955 w 22320"/>
                <a:gd name="connsiteY32" fmla="*/ 13214 h 43803"/>
                <a:gd name="connsiteX33" fmla="*/ 0 w 22320"/>
                <a:gd name="connsiteY33" fmla="*/ 10147 h 43803"/>
                <a:gd name="connsiteX34" fmla="*/ 1885 w 22320"/>
                <a:gd name="connsiteY34" fmla="*/ 10217 h 43803"/>
                <a:gd name="connsiteX35" fmla="*/ 4115 w 22320"/>
                <a:gd name="connsiteY35" fmla="*/ 9631 h 43803"/>
                <a:gd name="connsiteX36" fmla="*/ 5179 w 22320"/>
                <a:gd name="connsiteY36" fmla="*/ 10186 h 43803"/>
                <a:gd name="connsiteX37" fmla="*/ 17556 w 22320"/>
                <a:gd name="connsiteY37" fmla="*/ 25739 h 43803"/>
                <a:gd name="connsiteX38" fmla="*/ 17125 w 22320"/>
                <a:gd name="connsiteY38" fmla="*/ 27484 h 43803"/>
                <a:gd name="connsiteX39" fmla="*/ 16523 w 22320"/>
                <a:gd name="connsiteY39" fmla="*/ 27468 h 43803"/>
                <a:gd name="connsiteX40" fmla="*/ 14458 w 22320"/>
                <a:gd name="connsiteY40" fmla="*/ 25309 h 43803"/>
                <a:gd name="connsiteX41" fmla="*/ 12815 w 22320"/>
                <a:gd name="connsiteY41" fmla="*/ 24127 h 43803"/>
                <a:gd name="connsiteX42" fmla="*/ 12267 w 22320"/>
                <a:gd name="connsiteY42" fmla="*/ 23126 h 43803"/>
                <a:gd name="connsiteX43" fmla="*/ 11806 w 22320"/>
                <a:gd name="connsiteY43" fmla="*/ 21413 h 43803"/>
                <a:gd name="connsiteX44" fmla="*/ 12752 w 22320"/>
                <a:gd name="connsiteY44" fmla="*/ 21201 h 43803"/>
                <a:gd name="connsiteX45" fmla="*/ 13879 w 22320"/>
                <a:gd name="connsiteY45" fmla="*/ 21593 h 43803"/>
                <a:gd name="connsiteX46" fmla="*/ 16703 w 22320"/>
                <a:gd name="connsiteY46" fmla="*/ 23157 h 43803"/>
                <a:gd name="connsiteX47" fmla="*/ 17501 w 22320"/>
                <a:gd name="connsiteY47" fmla="*/ 24785 h 43803"/>
                <a:gd name="connsiteX48" fmla="*/ 17556 w 22320"/>
                <a:gd name="connsiteY48" fmla="*/ 25739 h 43803"/>
                <a:gd name="connsiteX49" fmla="*/ 15874 w 22320"/>
                <a:gd name="connsiteY49" fmla="*/ 42411 h 43803"/>
                <a:gd name="connsiteX50" fmla="*/ 16312 w 22320"/>
                <a:gd name="connsiteY50" fmla="*/ 43803 h 43803"/>
                <a:gd name="connsiteX51" fmla="*/ 15803 w 22320"/>
                <a:gd name="connsiteY51" fmla="*/ 43647 h 43803"/>
                <a:gd name="connsiteX52" fmla="*/ 14325 w 22320"/>
                <a:gd name="connsiteY52" fmla="*/ 42059 h 43803"/>
                <a:gd name="connsiteX53" fmla="*/ 11743 w 22320"/>
                <a:gd name="connsiteY53" fmla="*/ 38272 h 43803"/>
                <a:gd name="connsiteX54" fmla="*/ 10843 w 22320"/>
                <a:gd name="connsiteY54" fmla="*/ 35135 h 43803"/>
                <a:gd name="connsiteX55" fmla="*/ 10718 w 22320"/>
                <a:gd name="connsiteY55" fmla="*/ 33680 h 43803"/>
                <a:gd name="connsiteX56" fmla="*/ 11360 w 22320"/>
                <a:gd name="connsiteY56" fmla="*/ 33844 h 43803"/>
                <a:gd name="connsiteX57" fmla="*/ 11892 w 22320"/>
                <a:gd name="connsiteY57" fmla="*/ 35135 h 43803"/>
                <a:gd name="connsiteX58" fmla="*/ 14340 w 22320"/>
                <a:gd name="connsiteY58" fmla="*/ 35980 h 43803"/>
                <a:gd name="connsiteX59" fmla="*/ 14990 w 22320"/>
                <a:gd name="connsiteY59" fmla="*/ 36622 h 43803"/>
                <a:gd name="connsiteX60" fmla="*/ 14982 w 22320"/>
                <a:gd name="connsiteY60" fmla="*/ 38194 h 43803"/>
                <a:gd name="connsiteX61" fmla="*/ 15803 w 22320"/>
                <a:gd name="connsiteY61" fmla="*/ 40056 h 43803"/>
                <a:gd name="connsiteX62" fmla="*/ 15874 w 22320"/>
                <a:gd name="connsiteY62" fmla="*/ 42411 h 43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2320" h="43803">
                  <a:moveTo>
                    <a:pt x="22320" y="4577"/>
                  </a:moveTo>
                  <a:lnTo>
                    <a:pt x="21272" y="7972"/>
                  </a:lnTo>
                  <a:lnTo>
                    <a:pt x="19715" y="7440"/>
                  </a:lnTo>
                  <a:lnTo>
                    <a:pt x="19285" y="7072"/>
                  </a:lnTo>
                  <a:lnTo>
                    <a:pt x="18948" y="6188"/>
                  </a:lnTo>
                  <a:lnTo>
                    <a:pt x="19113" y="3661"/>
                  </a:lnTo>
                  <a:lnTo>
                    <a:pt x="19058" y="0"/>
                  </a:lnTo>
                  <a:lnTo>
                    <a:pt x="20850" y="3012"/>
                  </a:lnTo>
                  <a:lnTo>
                    <a:pt x="22320" y="4577"/>
                  </a:lnTo>
                  <a:close/>
                  <a:moveTo>
                    <a:pt x="17384" y="6024"/>
                  </a:moveTo>
                  <a:lnTo>
                    <a:pt x="16836" y="12330"/>
                  </a:lnTo>
                  <a:lnTo>
                    <a:pt x="15944" y="12298"/>
                  </a:lnTo>
                  <a:lnTo>
                    <a:pt x="14348" y="10554"/>
                  </a:lnTo>
                  <a:lnTo>
                    <a:pt x="13151" y="10194"/>
                  </a:lnTo>
                  <a:lnTo>
                    <a:pt x="12776" y="11125"/>
                  </a:lnTo>
                  <a:lnTo>
                    <a:pt x="12838" y="12244"/>
                  </a:lnTo>
                  <a:lnTo>
                    <a:pt x="13456" y="12948"/>
                  </a:lnTo>
                  <a:lnTo>
                    <a:pt x="15365" y="17157"/>
                  </a:lnTo>
                  <a:lnTo>
                    <a:pt x="15537" y="18385"/>
                  </a:lnTo>
                  <a:lnTo>
                    <a:pt x="15303" y="18980"/>
                  </a:lnTo>
                  <a:lnTo>
                    <a:pt x="13448" y="17767"/>
                  </a:lnTo>
                  <a:lnTo>
                    <a:pt x="8974" y="12322"/>
                  </a:lnTo>
                  <a:lnTo>
                    <a:pt x="5492" y="3317"/>
                  </a:lnTo>
                  <a:lnTo>
                    <a:pt x="10186" y="1870"/>
                  </a:lnTo>
                  <a:lnTo>
                    <a:pt x="13589" y="4240"/>
                  </a:lnTo>
                  <a:lnTo>
                    <a:pt x="17384" y="6024"/>
                  </a:lnTo>
                  <a:close/>
                  <a:moveTo>
                    <a:pt x="5179" y="10186"/>
                  </a:moveTo>
                  <a:lnTo>
                    <a:pt x="7151" y="12001"/>
                  </a:lnTo>
                  <a:lnTo>
                    <a:pt x="7847" y="13284"/>
                  </a:lnTo>
                  <a:lnTo>
                    <a:pt x="6713" y="14520"/>
                  </a:lnTo>
                  <a:lnTo>
                    <a:pt x="5344" y="14841"/>
                  </a:lnTo>
                  <a:lnTo>
                    <a:pt x="3685" y="14551"/>
                  </a:lnTo>
                  <a:lnTo>
                    <a:pt x="955" y="13214"/>
                  </a:lnTo>
                  <a:lnTo>
                    <a:pt x="0" y="10147"/>
                  </a:lnTo>
                  <a:lnTo>
                    <a:pt x="1885" y="10217"/>
                  </a:lnTo>
                  <a:lnTo>
                    <a:pt x="4115" y="9631"/>
                  </a:lnTo>
                  <a:lnTo>
                    <a:pt x="5179" y="10186"/>
                  </a:lnTo>
                  <a:close/>
                  <a:moveTo>
                    <a:pt x="17556" y="25739"/>
                  </a:moveTo>
                  <a:lnTo>
                    <a:pt x="17125" y="27484"/>
                  </a:lnTo>
                  <a:lnTo>
                    <a:pt x="16523" y="27468"/>
                  </a:lnTo>
                  <a:lnTo>
                    <a:pt x="14458" y="25309"/>
                  </a:lnTo>
                  <a:lnTo>
                    <a:pt x="12815" y="24127"/>
                  </a:lnTo>
                  <a:lnTo>
                    <a:pt x="12267" y="23126"/>
                  </a:lnTo>
                  <a:lnTo>
                    <a:pt x="11806" y="21413"/>
                  </a:lnTo>
                  <a:lnTo>
                    <a:pt x="12752" y="21201"/>
                  </a:lnTo>
                  <a:lnTo>
                    <a:pt x="13879" y="21593"/>
                  </a:lnTo>
                  <a:lnTo>
                    <a:pt x="16703" y="23157"/>
                  </a:lnTo>
                  <a:lnTo>
                    <a:pt x="17501" y="24785"/>
                  </a:lnTo>
                  <a:lnTo>
                    <a:pt x="17556" y="25739"/>
                  </a:lnTo>
                  <a:close/>
                  <a:moveTo>
                    <a:pt x="15874" y="42411"/>
                  </a:moveTo>
                  <a:lnTo>
                    <a:pt x="16312" y="43803"/>
                  </a:lnTo>
                  <a:lnTo>
                    <a:pt x="15803" y="43647"/>
                  </a:lnTo>
                  <a:lnTo>
                    <a:pt x="14325" y="42059"/>
                  </a:lnTo>
                  <a:lnTo>
                    <a:pt x="11743" y="38272"/>
                  </a:lnTo>
                  <a:lnTo>
                    <a:pt x="10843" y="35135"/>
                  </a:lnTo>
                  <a:lnTo>
                    <a:pt x="10718" y="33680"/>
                  </a:lnTo>
                  <a:lnTo>
                    <a:pt x="11360" y="33844"/>
                  </a:lnTo>
                  <a:lnTo>
                    <a:pt x="11892" y="35135"/>
                  </a:lnTo>
                  <a:lnTo>
                    <a:pt x="14340" y="35980"/>
                  </a:lnTo>
                  <a:lnTo>
                    <a:pt x="14990" y="36622"/>
                  </a:lnTo>
                  <a:lnTo>
                    <a:pt x="14982" y="38194"/>
                  </a:lnTo>
                  <a:lnTo>
                    <a:pt x="15803" y="40056"/>
                  </a:lnTo>
                  <a:lnTo>
                    <a:pt x="15874" y="424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7" name="Freeform: Shape 646">
              <a:extLst>
                <a:ext uri="{FF2B5EF4-FFF2-40B4-BE49-F238E27FC236}">
                  <a16:creationId xmlns:a16="http://schemas.microsoft.com/office/drawing/2014/main" id="{A6AC7A7F-022F-D4FE-9405-18744FB8D8EE}"/>
                </a:ext>
              </a:extLst>
            </p:cNvPr>
            <p:cNvSpPr>
              <a:spLocks/>
            </p:cNvSpPr>
            <p:nvPr/>
          </p:nvSpPr>
          <p:spPr>
            <a:xfrm>
              <a:off x="7146313" y="3345894"/>
              <a:ext cx="314415" cy="308454"/>
            </a:xfrm>
            <a:custGeom>
              <a:avLst/>
              <a:gdLst>
                <a:gd name="connsiteX0" fmla="*/ 167437 w 314415"/>
                <a:gd name="connsiteY0" fmla="*/ 13175 h 308454"/>
                <a:gd name="connsiteX1" fmla="*/ 168744 w 314415"/>
                <a:gd name="connsiteY1" fmla="*/ 12791 h 308454"/>
                <a:gd name="connsiteX2" fmla="*/ 170958 w 314415"/>
                <a:gd name="connsiteY2" fmla="*/ 11415 h 308454"/>
                <a:gd name="connsiteX3" fmla="*/ 172804 w 314415"/>
                <a:gd name="connsiteY3" fmla="*/ 10976 h 308454"/>
                <a:gd name="connsiteX4" fmla="*/ 173860 w 314415"/>
                <a:gd name="connsiteY4" fmla="*/ 12032 h 308454"/>
                <a:gd name="connsiteX5" fmla="*/ 174455 w 314415"/>
                <a:gd name="connsiteY5" fmla="*/ 12635 h 308454"/>
                <a:gd name="connsiteX6" fmla="*/ 175613 w 314415"/>
                <a:gd name="connsiteY6" fmla="*/ 15013 h 308454"/>
                <a:gd name="connsiteX7" fmla="*/ 175941 w 314415"/>
                <a:gd name="connsiteY7" fmla="*/ 17486 h 308454"/>
                <a:gd name="connsiteX8" fmla="*/ 176457 w 314415"/>
                <a:gd name="connsiteY8" fmla="*/ 19543 h 308454"/>
                <a:gd name="connsiteX9" fmla="*/ 177396 w 314415"/>
                <a:gd name="connsiteY9" fmla="*/ 20372 h 308454"/>
                <a:gd name="connsiteX10" fmla="*/ 180925 w 314415"/>
                <a:gd name="connsiteY10" fmla="*/ 20646 h 308454"/>
                <a:gd name="connsiteX11" fmla="*/ 183530 w 314415"/>
                <a:gd name="connsiteY11" fmla="*/ 21405 h 308454"/>
                <a:gd name="connsiteX12" fmla="*/ 184218 w 314415"/>
                <a:gd name="connsiteY12" fmla="*/ 22093 h 308454"/>
                <a:gd name="connsiteX13" fmla="*/ 185110 w 314415"/>
                <a:gd name="connsiteY13" fmla="*/ 26647 h 308454"/>
                <a:gd name="connsiteX14" fmla="*/ 185595 w 314415"/>
                <a:gd name="connsiteY14" fmla="*/ 27288 h 308454"/>
                <a:gd name="connsiteX15" fmla="*/ 186245 w 314415"/>
                <a:gd name="connsiteY15" fmla="*/ 26756 h 308454"/>
                <a:gd name="connsiteX16" fmla="*/ 186886 w 314415"/>
                <a:gd name="connsiteY16" fmla="*/ 26005 h 308454"/>
                <a:gd name="connsiteX17" fmla="*/ 187778 w 314415"/>
                <a:gd name="connsiteY17" fmla="*/ 25888 h 308454"/>
                <a:gd name="connsiteX18" fmla="*/ 189304 w 314415"/>
                <a:gd name="connsiteY18" fmla="*/ 26177 h 308454"/>
                <a:gd name="connsiteX19" fmla="*/ 191314 w 314415"/>
                <a:gd name="connsiteY19" fmla="*/ 26271 h 308454"/>
                <a:gd name="connsiteX20" fmla="*/ 193387 w 314415"/>
                <a:gd name="connsiteY20" fmla="*/ 26772 h 308454"/>
                <a:gd name="connsiteX21" fmla="*/ 196251 w 314415"/>
                <a:gd name="connsiteY21" fmla="*/ 29338 h 308454"/>
                <a:gd name="connsiteX22" fmla="*/ 196141 w 314415"/>
                <a:gd name="connsiteY22" fmla="*/ 30183 h 308454"/>
                <a:gd name="connsiteX23" fmla="*/ 195586 w 314415"/>
                <a:gd name="connsiteY23" fmla="*/ 31661 h 308454"/>
                <a:gd name="connsiteX24" fmla="*/ 195390 w 314415"/>
                <a:gd name="connsiteY24" fmla="*/ 32843 h 308454"/>
                <a:gd name="connsiteX25" fmla="*/ 195883 w 314415"/>
                <a:gd name="connsiteY25" fmla="*/ 33320 h 308454"/>
                <a:gd name="connsiteX26" fmla="*/ 196642 w 314415"/>
                <a:gd name="connsiteY26" fmla="*/ 34541 h 308454"/>
                <a:gd name="connsiteX27" fmla="*/ 196462 w 314415"/>
                <a:gd name="connsiteY27" fmla="*/ 35949 h 308454"/>
                <a:gd name="connsiteX28" fmla="*/ 195727 w 314415"/>
                <a:gd name="connsiteY28" fmla="*/ 36935 h 308454"/>
                <a:gd name="connsiteX29" fmla="*/ 195429 w 314415"/>
                <a:gd name="connsiteY29" fmla="*/ 37748 h 308454"/>
                <a:gd name="connsiteX30" fmla="*/ 195429 w 314415"/>
                <a:gd name="connsiteY30" fmla="*/ 38272 h 308454"/>
                <a:gd name="connsiteX31" fmla="*/ 195703 w 314415"/>
                <a:gd name="connsiteY31" fmla="*/ 38710 h 308454"/>
                <a:gd name="connsiteX32" fmla="*/ 196290 w 314415"/>
                <a:gd name="connsiteY32" fmla="*/ 39094 h 308454"/>
                <a:gd name="connsiteX33" fmla="*/ 200522 w 314415"/>
                <a:gd name="connsiteY33" fmla="*/ 39610 h 308454"/>
                <a:gd name="connsiteX34" fmla="*/ 204395 w 314415"/>
                <a:gd name="connsiteY34" fmla="*/ 39094 h 308454"/>
                <a:gd name="connsiteX35" fmla="*/ 206836 w 314415"/>
                <a:gd name="connsiteY35" fmla="*/ 37654 h 308454"/>
                <a:gd name="connsiteX36" fmla="*/ 207251 w 314415"/>
                <a:gd name="connsiteY36" fmla="*/ 36137 h 308454"/>
                <a:gd name="connsiteX37" fmla="*/ 207939 w 314415"/>
                <a:gd name="connsiteY37" fmla="*/ 34431 h 308454"/>
                <a:gd name="connsiteX38" fmla="*/ 209394 w 314415"/>
                <a:gd name="connsiteY38" fmla="*/ 32992 h 308454"/>
                <a:gd name="connsiteX39" fmla="*/ 210396 w 314415"/>
                <a:gd name="connsiteY39" fmla="*/ 32506 h 308454"/>
                <a:gd name="connsiteX40" fmla="*/ 211319 w 314415"/>
                <a:gd name="connsiteY40" fmla="*/ 33093 h 308454"/>
                <a:gd name="connsiteX41" fmla="*/ 209770 w 314415"/>
                <a:gd name="connsiteY41" fmla="*/ 39110 h 308454"/>
                <a:gd name="connsiteX42" fmla="*/ 210904 w 314415"/>
                <a:gd name="connsiteY42" fmla="*/ 40643 h 308454"/>
                <a:gd name="connsiteX43" fmla="*/ 211068 w 314415"/>
                <a:gd name="connsiteY43" fmla="*/ 42927 h 308454"/>
                <a:gd name="connsiteX44" fmla="*/ 211475 w 314415"/>
                <a:gd name="connsiteY44" fmla="*/ 44930 h 308454"/>
                <a:gd name="connsiteX45" fmla="*/ 212860 w 314415"/>
                <a:gd name="connsiteY45" fmla="*/ 44891 h 308454"/>
                <a:gd name="connsiteX46" fmla="*/ 214534 w 314415"/>
                <a:gd name="connsiteY46" fmla="*/ 45259 h 308454"/>
                <a:gd name="connsiteX47" fmla="*/ 215723 w 314415"/>
                <a:gd name="connsiteY47" fmla="*/ 45994 h 308454"/>
                <a:gd name="connsiteX48" fmla="*/ 217108 w 314415"/>
                <a:gd name="connsiteY48" fmla="*/ 47183 h 308454"/>
                <a:gd name="connsiteX49" fmla="*/ 219103 w 314415"/>
                <a:gd name="connsiteY49" fmla="*/ 48279 h 308454"/>
                <a:gd name="connsiteX50" fmla="*/ 220503 w 314415"/>
                <a:gd name="connsiteY50" fmla="*/ 48662 h 308454"/>
                <a:gd name="connsiteX51" fmla="*/ 221012 w 314415"/>
                <a:gd name="connsiteY51" fmla="*/ 49569 h 308454"/>
                <a:gd name="connsiteX52" fmla="*/ 222146 w 314415"/>
                <a:gd name="connsiteY52" fmla="*/ 50626 h 308454"/>
                <a:gd name="connsiteX53" fmla="*/ 223930 w 314415"/>
                <a:gd name="connsiteY53" fmla="*/ 52832 h 308454"/>
                <a:gd name="connsiteX54" fmla="*/ 225526 w 314415"/>
                <a:gd name="connsiteY54" fmla="*/ 54303 h 308454"/>
                <a:gd name="connsiteX55" fmla="*/ 226301 w 314415"/>
                <a:gd name="connsiteY55" fmla="*/ 54303 h 308454"/>
                <a:gd name="connsiteX56" fmla="*/ 227787 w 314415"/>
                <a:gd name="connsiteY56" fmla="*/ 53724 h 308454"/>
                <a:gd name="connsiteX57" fmla="*/ 229993 w 314415"/>
                <a:gd name="connsiteY57" fmla="*/ 53356 h 308454"/>
                <a:gd name="connsiteX58" fmla="*/ 231730 w 314415"/>
                <a:gd name="connsiteY58" fmla="*/ 53387 h 308454"/>
                <a:gd name="connsiteX59" fmla="*/ 232473 w 314415"/>
                <a:gd name="connsiteY59" fmla="*/ 54506 h 308454"/>
                <a:gd name="connsiteX60" fmla="*/ 234187 w 314415"/>
                <a:gd name="connsiteY60" fmla="*/ 55022 h 308454"/>
                <a:gd name="connsiteX61" fmla="*/ 234789 w 314415"/>
                <a:gd name="connsiteY61" fmla="*/ 55437 h 308454"/>
                <a:gd name="connsiteX62" fmla="*/ 235462 w 314415"/>
                <a:gd name="connsiteY62" fmla="*/ 56211 h 308454"/>
                <a:gd name="connsiteX63" fmla="*/ 236604 w 314415"/>
                <a:gd name="connsiteY63" fmla="*/ 56524 h 308454"/>
                <a:gd name="connsiteX64" fmla="*/ 237981 w 314415"/>
                <a:gd name="connsiteY64" fmla="*/ 56211 h 308454"/>
                <a:gd name="connsiteX65" fmla="*/ 238982 w 314415"/>
                <a:gd name="connsiteY65" fmla="*/ 55187 h 308454"/>
                <a:gd name="connsiteX66" fmla="*/ 240320 w 314415"/>
                <a:gd name="connsiteY66" fmla="*/ 54717 h 308454"/>
                <a:gd name="connsiteX67" fmla="*/ 241666 w 314415"/>
                <a:gd name="connsiteY67" fmla="*/ 54874 h 308454"/>
                <a:gd name="connsiteX68" fmla="*/ 242440 w 314415"/>
                <a:gd name="connsiteY68" fmla="*/ 55437 h 308454"/>
                <a:gd name="connsiteX69" fmla="*/ 243911 w 314415"/>
                <a:gd name="connsiteY69" fmla="*/ 56274 h 308454"/>
                <a:gd name="connsiteX70" fmla="*/ 244740 w 314415"/>
                <a:gd name="connsiteY70" fmla="*/ 56094 h 308454"/>
                <a:gd name="connsiteX71" fmla="*/ 246407 w 314415"/>
                <a:gd name="connsiteY71" fmla="*/ 56611 h 308454"/>
                <a:gd name="connsiteX72" fmla="*/ 248081 w 314415"/>
                <a:gd name="connsiteY72" fmla="*/ 58238 h 308454"/>
                <a:gd name="connsiteX73" fmla="*/ 248785 w 314415"/>
                <a:gd name="connsiteY73" fmla="*/ 59865 h 308454"/>
                <a:gd name="connsiteX74" fmla="*/ 248965 w 314415"/>
                <a:gd name="connsiteY74" fmla="*/ 60757 h 308454"/>
                <a:gd name="connsiteX75" fmla="*/ 249685 w 314415"/>
                <a:gd name="connsiteY75" fmla="*/ 61727 h 308454"/>
                <a:gd name="connsiteX76" fmla="*/ 252493 w 314415"/>
                <a:gd name="connsiteY76" fmla="*/ 66092 h 308454"/>
                <a:gd name="connsiteX77" fmla="*/ 253385 w 314415"/>
                <a:gd name="connsiteY77" fmla="*/ 66304 h 308454"/>
                <a:gd name="connsiteX78" fmla="*/ 254363 w 314415"/>
                <a:gd name="connsiteY78" fmla="*/ 65647 h 308454"/>
                <a:gd name="connsiteX79" fmla="*/ 254997 w 314415"/>
                <a:gd name="connsiteY79" fmla="*/ 64708 h 308454"/>
                <a:gd name="connsiteX80" fmla="*/ 255912 w 314415"/>
                <a:gd name="connsiteY80" fmla="*/ 64520 h 308454"/>
                <a:gd name="connsiteX81" fmla="*/ 257383 w 314415"/>
                <a:gd name="connsiteY81" fmla="*/ 64958 h 308454"/>
                <a:gd name="connsiteX82" fmla="*/ 258330 w 314415"/>
                <a:gd name="connsiteY82" fmla="*/ 65451 h 308454"/>
                <a:gd name="connsiteX83" fmla="*/ 258784 w 314415"/>
                <a:gd name="connsiteY83" fmla="*/ 67336 h 308454"/>
                <a:gd name="connsiteX84" fmla="*/ 259104 w 314415"/>
                <a:gd name="connsiteY84" fmla="*/ 67696 h 308454"/>
                <a:gd name="connsiteX85" fmla="*/ 259738 w 314415"/>
                <a:gd name="connsiteY85" fmla="*/ 67289 h 308454"/>
                <a:gd name="connsiteX86" fmla="*/ 260872 w 314415"/>
                <a:gd name="connsiteY86" fmla="*/ 67203 h 308454"/>
                <a:gd name="connsiteX87" fmla="*/ 262687 w 314415"/>
                <a:gd name="connsiteY87" fmla="*/ 67665 h 308454"/>
                <a:gd name="connsiteX88" fmla="*/ 265175 w 314415"/>
                <a:gd name="connsiteY88" fmla="*/ 67133 h 308454"/>
                <a:gd name="connsiteX89" fmla="*/ 267170 w 314415"/>
                <a:gd name="connsiteY89" fmla="*/ 66343 h 308454"/>
                <a:gd name="connsiteX90" fmla="*/ 268187 w 314415"/>
                <a:gd name="connsiteY90" fmla="*/ 66374 h 308454"/>
                <a:gd name="connsiteX91" fmla="*/ 269830 w 314415"/>
                <a:gd name="connsiteY91" fmla="*/ 68573 h 308454"/>
                <a:gd name="connsiteX92" fmla="*/ 271708 w 314415"/>
                <a:gd name="connsiteY92" fmla="*/ 69394 h 308454"/>
                <a:gd name="connsiteX93" fmla="*/ 275839 w 314415"/>
                <a:gd name="connsiteY93" fmla="*/ 70059 h 308454"/>
                <a:gd name="connsiteX94" fmla="*/ 280274 w 314415"/>
                <a:gd name="connsiteY94" fmla="*/ 71092 h 308454"/>
                <a:gd name="connsiteX95" fmla="*/ 282019 w 314415"/>
                <a:gd name="connsiteY95" fmla="*/ 71929 h 308454"/>
                <a:gd name="connsiteX96" fmla="*/ 283208 w 314415"/>
                <a:gd name="connsiteY96" fmla="*/ 72343 h 308454"/>
                <a:gd name="connsiteX97" fmla="*/ 283334 w 314415"/>
                <a:gd name="connsiteY97" fmla="*/ 75246 h 308454"/>
                <a:gd name="connsiteX98" fmla="*/ 282973 w 314415"/>
                <a:gd name="connsiteY98" fmla="*/ 75684 h 308454"/>
                <a:gd name="connsiteX99" fmla="*/ 278553 w 314415"/>
                <a:gd name="connsiteY99" fmla="*/ 81489 h 308454"/>
                <a:gd name="connsiteX100" fmla="*/ 276691 w 314415"/>
                <a:gd name="connsiteY100" fmla="*/ 83562 h 308454"/>
                <a:gd name="connsiteX101" fmla="*/ 275745 w 314415"/>
                <a:gd name="connsiteY101" fmla="*/ 86512 h 308454"/>
                <a:gd name="connsiteX102" fmla="*/ 275095 w 314415"/>
                <a:gd name="connsiteY102" fmla="*/ 91034 h 308454"/>
                <a:gd name="connsiteX103" fmla="*/ 273789 w 314415"/>
                <a:gd name="connsiteY103" fmla="*/ 95313 h 308454"/>
                <a:gd name="connsiteX104" fmla="*/ 271833 w 314415"/>
                <a:gd name="connsiteY104" fmla="*/ 99366 h 308454"/>
                <a:gd name="connsiteX105" fmla="*/ 271121 w 314415"/>
                <a:gd name="connsiteY105" fmla="*/ 102401 h 308454"/>
                <a:gd name="connsiteX106" fmla="*/ 271653 w 314415"/>
                <a:gd name="connsiteY106" fmla="*/ 104420 h 308454"/>
                <a:gd name="connsiteX107" fmla="*/ 271317 w 314415"/>
                <a:gd name="connsiteY107" fmla="*/ 107588 h 308454"/>
                <a:gd name="connsiteX108" fmla="*/ 270120 w 314415"/>
                <a:gd name="connsiteY108" fmla="*/ 111899 h 308454"/>
                <a:gd name="connsiteX109" fmla="*/ 269916 w 314415"/>
                <a:gd name="connsiteY109" fmla="*/ 115145 h 308454"/>
                <a:gd name="connsiteX110" fmla="*/ 270714 w 314415"/>
                <a:gd name="connsiteY110" fmla="*/ 117336 h 308454"/>
                <a:gd name="connsiteX111" fmla="*/ 271817 w 314415"/>
                <a:gd name="connsiteY111" fmla="*/ 117782 h 308454"/>
                <a:gd name="connsiteX112" fmla="*/ 269165 w 314415"/>
                <a:gd name="connsiteY112" fmla="*/ 119253 h 308454"/>
                <a:gd name="connsiteX113" fmla="*/ 268563 w 314415"/>
                <a:gd name="connsiteY113" fmla="*/ 120544 h 308454"/>
                <a:gd name="connsiteX114" fmla="*/ 267522 w 314415"/>
                <a:gd name="connsiteY114" fmla="*/ 122241 h 308454"/>
                <a:gd name="connsiteX115" fmla="*/ 265832 w 314415"/>
                <a:gd name="connsiteY115" fmla="*/ 122953 h 308454"/>
                <a:gd name="connsiteX116" fmla="*/ 264135 w 314415"/>
                <a:gd name="connsiteY116" fmla="*/ 123188 h 308454"/>
                <a:gd name="connsiteX117" fmla="*/ 262758 w 314415"/>
                <a:gd name="connsiteY117" fmla="*/ 122969 h 308454"/>
                <a:gd name="connsiteX118" fmla="*/ 261975 w 314415"/>
                <a:gd name="connsiteY118" fmla="*/ 122288 h 308454"/>
                <a:gd name="connsiteX119" fmla="*/ 262015 w 314415"/>
                <a:gd name="connsiteY119" fmla="*/ 121655 h 308454"/>
                <a:gd name="connsiteX120" fmla="*/ 261287 w 314415"/>
                <a:gd name="connsiteY120" fmla="*/ 121115 h 308454"/>
                <a:gd name="connsiteX121" fmla="*/ 259480 w 314415"/>
                <a:gd name="connsiteY121" fmla="*/ 121130 h 308454"/>
                <a:gd name="connsiteX122" fmla="*/ 257610 w 314415"/>
                <a:gd name="connsiteY122" fmla="*/ 122296 h 308454"/>
                <a:gd name="connsiteX123" fmla="*/ 256116 w 314415"/>
                <a:gd name="connsiteY123" fmla="*/ 124205 h 308454"/>
                <a:gd name="connsiteX124" fmla="*/ 256577 w 314415"/>
                <a:gd name="connsiteY124" fmla="*/ 125269 h 308454"/>
                <a:gd name="connsiteX125" fmla="*/ 257954 w 314415"/>
                <a:gd name="connsiteY125" fmla="*/ 125551 h 308454"/>
                <a:gd name="connsiteX126" fmla="*/ 258314 w 314415"/>
                <a:gd name="connsiteY126" fmla="*/ 125973 h 308454"/>
                <a:gd name="connsiteX127" fmla="*/ 258314 w 314415"/>
                <a:gd name="connsiteY127" fmla="*/ 126521 h 308454"/>
                <a:gd name="connsiteX128" fmla="*/ 257829 w 314415"/>
                <a:gd name="connsiteY128" fmla="*/ 127178 h 308454"/>
                <a:gd name="connsiteX129" fmla="*/ 257250 w 314415"/>
                <a:gd name="connsiteY129" fmla="*/ 128304 h 308454"/>
                <a:gd name="connsiteX130" fmla="*/ 254363 w 314415"/>
                <a:gd name="connsiteY130" fmla="*/ 131653 h 308454"/>
                <a:gd name="connsiteX131" fmla="*/ 251453 w 314415"/>
                <a:gd name="connsiteY131" fmla="*/ 135025 h 308454"/>
                <a:gd name="connsiteX132" fmla="*/ 250984 w 314415"/>
                <a:gd name="connsiteY132" fmla="*/ 136042 h 308454"/>
                <a:gd name="connsiteX133" fmla="*/ 250060 w 314415"/>
                <a:gd name="connsiteY133" fmla="*/ 136754 h 308454"/>
                <a:gd name="connsiteX134" fmla="*/ 246360 w 314415"/>
                <a:gd name="connsiteY134" fmla="*/ 138553 h 308454"/>
                <a:gd name="connsiteX135" fmla="*/ 245976 w 314415"/>
                <a:gd name="connsiteY135" fmla="*/ 139273 h 308454"/>
                <a:gd name="connsiteX136" fmla="*/ 245765 w 314415"/>
                <a:gd name="connsiteY136" fmla="*/ 142269 h 308454"/>
                <a:gd name="connsiteX137" fmla="*/ 245351 w 314415"/>
                <a:gd name="connsiteY137" fmla="*/ 144726 h 308454"/>
                <a:gd name="connsiteX138" fmla="*/ 242605 w 314415"/>
                <a:gd name="connsiteY138" fmla="*/ 147034 h 308454"/>
                <a:gd name="connsiteX139" fmla="*/ 239874 w 314415"/>
                <a:gd name="connsiteY139" fmla="*/ 149326 h 308454"/>
                <a:gd name="connsiteX140" fmla="*/ 239194 w 314415"/>
                <a:gd name="connsiteY140" fmla="*/ 150726 h 308454"/>
                <a:gd name="connsiteX141" fmla="*/ 238701 w 314415"/>
                <a:gd name="connsiteY141" fmla="*/ 152346 h 308454"/>
                <a:gd name="connsiteX142" fmla="*/ 237848 w 314415"/>
                <a:gd name="connsiteY142" fmla="*/ 154176 h 308454"/>
                <a:gd name="connsiteX143" fmla="*/ 237676 w 314415"/>
                <a:gd name="connsiteY143" fmla="*/ 155147 h 308454"/>
                <a:gd name="connsiteX144" fmla="*/ 239061 w 314415"/>
                <a:gd name="connsiteY144" fmla="*/ 156719 h 308454"/>
                <a:gd name="connsiteX145" fmla="*/ 238896 w 314415"/>
                <a:gd name="connsiteY145" fmla="*/ 158018 h 308454"/>
                <a:gd name="connsiteX146" fmla="*/ 238458 w 314415"/>
                <a:gd name="connsiteY146" fmla="*/ 159864 h 308454"/>
                <a:gd name="connsiteX147" fmla="*/ 237152 w 314415"/>
                <a:gd name="connsiteY147" fmla="*/ 161171 h 308454"/>
                <a:gd name="connsiteX148" fmla="*/ 235696 w 314415"/>
                <a:gd name="connsiteY148" fmla="*/ 161914 h 308454"/>
                <a:gd name="connsiteX149" fmla="*/ 235728 w 314415"/>
                <a:gd name="connsiteY149" fmla="*/ 163917 h 308454"/>
                <a:gd name="connsiteX150" fmla="*/ 236502 w 314415"/>
                <a:gd name="connsiteY150" fmla="*/ 164198 h 308454"/>
                <a:gd name="connsiteX151" fmla="*/ 238255 w 314415"/>
                <a:gd name="connsiteY151" fmla="*/ 164050 h 308454"/>
                <a:gd name="connsiteX152" fmla="*/ 240735 w 314415"/>
                <a:gd name="connsiteY152" fmla="*/ 162595 h 308454"/>
                <a:gd name="connsiteX153" fmla="*/ 242354 w 314415"/>
                <a:gd name="connsiteY153" fmla="*/ 160717 h 308454"/>
                <a:gd name="connsiteX154" fmla="*/ 241400 w 314415"/>
                <a:gd name="connsiteY154" fmla="*/ 158941 h 308454"/>
                <a:gd name="connsiteX155" fmla="*/ 241283 w 314415"/>
                <a:gd name="connsiteY155" fmla="*/ 158597 h 308454"/>
                <a:gd name="connsiteX156" fmla="*/ 241517 w 314415"/>
                <a:gd name="connsiteY156" fmla="*/ 158174 h 308454"/>
                <a:gd name="connsiteX157" fmla="*/ 243434 w 314415"/>
                <a:gd name="connsiteY157" fmla="*/ 156234 h 308454"/>
                <a:gd name="connsiteX158" fmla="*/ 245781 w 314415"/>
                <a:gd name="connsiteY158" fmla="*/ 155068 h 308454"/>
                <a:gd name="connsiteX159" fmla="*/ 249059 w 314415"/>
                <a:gd name="connsiteY159" fmla="*/ 154849 h 308454"/>
                <a:gd name="connsiteX160" fmla="*/ 253010 w 314415"/>
                <a:gd name="connsiteY160" fmla="*/ 155538 h 308454"/>
                <a:gd name="connsiteX161" fmla="*/ 253401 w 314415"/>
                <a:gd name="connsiteY161" fmla="*/ 155827 h 308454"/>
                <a:gd name="connsiteX162" fmla="*/ 253213 w 314415"/>
                <a:gd name="connsiteY162" fmla="*/ 157016 h 308454"/>
                <a:gd name="connsiteX163" fmla="*/ 253581 w 314415"/>
                <a:gd name="connsiteY163" fmla="*/ 158769 h 308454"/>
                <a:gd name="connsiteX164" fmla="*/ 254293 w 314415"/>
                <a:gd name="connsiteY164" fmla="*/ 159997 h 308454"/>
                <a:gd name="connsiteX165" fmla="*/ 253315 w 314415"/>
                <a:gd name="connsiteY165" fmla="*/ 163478 h 308454"/>
                <a:gd name="connsiteX166" fmla="*/ 254058 w 314415"/>
                <a:gd name="connsiteY166" fmla="*/ 164566 h 308454"/>
                <a:gd name="connsiteX167" fmla="*/ 255208 w 314415"/>
                <a:gd name="connsiteY167" fmla="*/ 165872 h 308454"/>
                <a:gd name="connsiteX168" fmla="*/ 256069 w 314415"/>
                <a:gd name="connsiteY168" fmla="*/ 167062 h 308454"/>
                <a:gd name="connsiteX169" fmla="*/ 257305 w 314415"/>
                <a:gd name="connsiteY169" fmla="*/ 168149 h 308454"/>
                <a:gd name="connsiteX170" fmla="*/ 258408 w 314415"/>
                <a:gd name="connsiteY170" fmla="*/ 169988 h 308454"/>
                <a:gd name="connsiteX171" fmla="*/ 258784 w 314415"/>
                <a:gd name="connsiteY171" fmla="*/ 171028 h 308454"/>
                <a:gd name="connsiteX172" fmla="*/ 257015 w 314415"/>
                <a:gd name="connsiteY172" fmla="*/ 172828 h 308454"/>
                <a:gd name="connsiteX173" fmla="*/ 254027 w 314415"/>
                <a:gd name="connsiteY173" fmla="*/ 174517 h 308454"/>
                <a:gd name="connsiteX174" fmla="*/ 253691 w 314415"/>
                <a:gd name="connsiteY174" fmla="*/ 175605 h 308454"/>
                <a:gd name="connsiteX175" fmla="*/ 253730 w 314415"/>
                <a:gd name="connsiteY175" fmla="*/ 176833 h 308454"/>
                <a:gd name="connsiteX176" fmla="*/ 254066 w 314415"/>
                <a:gd name="connsiteY176" fmla="*/ 177803 h 308454"/>
                <a:gd name="connsiteX177" fmla="*/ 255717 w 314415"/>
                <a:gd name="connsiteY177" fmla="*/ 179047 h 308454"/>
                <a:gd name="connsiteX178" fmla="*/ 257493 w 314415"/>
                <a:gd name="connsiteY178" fmla="*/ 181856 h 308454"/>
                <a:gd name="connsiteX179" fmla="*/ 258619 w 314415"/>
                <a:gd name="connsiteY179" fmla="*/ 184359 h 308454"/>
                <a:gd name="connsiteX180" fmla="*/ 261083 w 314415"/>
                <a:gd name="connsiteY180" fmla="*/ 186753 h 308454"/>
                <a:gd name="connsiteX181" fmla="*/ 261686 w 314415"/>
                <a:gd name="connsiteY181" fmla="*/ 187465 h 308454"/>
                <a:gd name="connsiteX182" fmla="*/ 261529 w 314415"/>
                <a:gd name="connsiteY182" fmla="*/ 188060 h 308454"/>
                <a:gd name="connsiteX183" fmla="*/ 260880 w 314415"/>
                <a:gd name="connsiteY183" fmla="*/ 189077 h 308454"/>
                <a:gd name="connsiteX184" fmla="*/ 260035 w 314415"/>
                <a:gd name="connsiteY184" fmla="*/ 192472 h 308454"/>
                <a:gd name="connsiteX185" fmla="*/ 259026 w 314415"/>
                <a:gd name="connsiteY185" fmla="*/ 193004 h 308454"/>
                <a:gd name="connsiteX186" fmla="*/ 257899 w 314415"/>
                <a:gd name="connsiteY186" fmla="*/ 193223 h 308454"/>
                <a:gd name="connsiteX187" fmla="*/ 254848 w 314415"/>
                <a:gd name="connsiteY187" fmla="*/ 195703 h 308454"/>
                <a:gd name="connsiteX188" fmla="*/ 253487 w 314415"/>
                <a:gd name="connsiteY188" fmla="*/ 195398 h 308454"/>
                <a:gd name="connsiteX189" fmla="*/ 251555 w 314415"/>
                <a:gd name="connsiteY189" fmla="*/ 195430 h 308454"/>
                <a:gd name="connsiteX190" fmla="*/ 250139 w 314415"/>
                <a:gd name="connsiteY190" fmla="*/ 196243 h 308454"/>
                <a:gd name="connsiteX191" fmla="*/ 250295 w 314415"/>
                <a:gd name="connsiteY191" fmla="*/ 197784 h 308454"/>
                <a:gd name="connsiteX192" fmla="*/ 251539 w 314415"/>
                <a:gd name="connsiteY192" fmla="*/ 199192 h 308454"/>
                <a:gd name="connsiteX193" fmla="*/ 252267 w 314415"/>
                <a:gd name="connsiteY193" fmla="*/ 200726 h 308454"/>
                <a:gd name="connsiteX194" fmla="*/ 252564 w 314415"/>
                <a:gd name="connsiteY194" fmla="*/ 202322 h 308454"/>
                <a:gd name="connsiteX195" fmla="*/ 253941 w 314415"/>
                <a:gd name="connsiteY195" fmla="*/ 203503 h 308454"/>
                <a:gd name="connsiteX196" fmla="*/ 255881 w 314415"/>
                <a:gd name="connsiteY196" fmla="*/ 204207 h 308454"/>
                <a:gd name="connsiteX197" fmla="*/ 256992 w 314415"/>
                <a:gd name="connsiteY197" fmla="*/ 204254 h 308454"/>
                <a:gd name="connsiteX198" fmla="*/ 257712 w 314415"/>
                <a:gd name="connsiteY198" fmla="*/ 204677 h 308454"/>
                <a:gd name="connsiteX199" fmla="*/ 258150 w 314415"/>
                <a:gd name="connsiteY199" fmla="*/ 205224 h 308454"/>
                <a:gd name="connsiteX200" fmla="*/ 258987 w 314415"/>
                <a:gd name="connsiteY200" fmla="*/ 208635 h 308454"/>
                <a:gd name="connsiteX201" fmla="*/ 258486 w 314415"/>
                <a:gd name="connsiteY201" fmla="*/ 209488 h 308454"/>
                <a:gd name="connsiteX202" fmla="*/ 257438 w 314415"/>
                <a:gd name="connsiteY202" fmla="*/ 209848 h 308454"/>
                <a:gd name="connsiteX203" fmla="*/ 256812 w 314415"/>
                <a:gd name="connsiteY203" fmla="*/ 211249 h 308454"/>
                <a:gd name="connsiteX204" fmla="*/ 255568 w 314415"/>
                <a:gd name="connsiteY204" fmla="*/ 213306 h 308454"/>
                <a:gd name="connsiteX205" fmla="*/ 254864 w 314415"/>
                <a:gd name="connsiteY205" fmla="*/ 214957 h 308454"/>
                <a:gd name="connsiteX206" fmla="*/ 255646 w 314415"/>
                <a:gd name="connsiteY206" fmla="*/ 216412 h 308454"/>
                <a:gd name="connsiteX207" fmla="*/ 255975 w 314415"/>
                <a:gd name="connsiteY207" fmla="*/ 217492 h 308454"/>
                <a:gd name="connsiteX208" fmla="*/ 255560 w 314415"/>
                <a:gd name="connsiteY208" fmla="*/ 218603 h 308454"/>
                <a:gd name="connsiteX209" fmla="*/ 256116 w 314415"/>
                <a:gd name="connsiteY209" fmla="*/ 220324 h 308454"/>
                <a:gd name="connsiteX210" fmla="*/ 257586 w 314415"/>
                <a:gd name="connsiteY210" fmla="*/ 222029 h 308454"/>
                <a:gd name="connsiteX211" fmla="*/ 261584 w 314415"/>
                <a:gd name="connsiteY211" fmla="*/ 224423 h 308454"/>
                <a:gd name="connsiteX212" fmla="*/ 265300 w 314415"/>
                <a:gd name="connsiteY212" fmla="*/ 226371 h 308454"/>
                <a:gd name="connsiteX213" fmla="*/ 266450 w 314415"/>
                <a:gd name="connsiteY213" fmla="*/ 226692 h 308454"/>
                <a:gd name="connsiteX214" fmla="*/ 271473 w 314415"/>
                <a:gd name="connsiteY214" fmla="*/ 225440 h 308454"/>
                <a:gd name="connsiteX215" fmla="*/ 272302 w 314415"/>
                <a:gd name="connsiteY215" fmla="*/ 225550 h 308454"/>
                <a:gd name="connsiteX216" fmla="*/ 272913 w 314415"/>
                <a:gd name="connsiteY216" fmla="*/ 227036 h 308454"/>
                <a:gd name="connsiteX217" fmla="*/ 273179 w 314415"/>
                <a:gd name="connsiteY217" fmla="*/ 228038 h 308454"/>
                <a:gd name="connsiteX218" fmla="*/ 272615 w 314415"/>
                <a:gd name="connsiteY218" fmla="*/ 229540 h 308454"/>
                <a:gd name="connsiteX219" fmla="*/ 271231 w 314415"/>
                <a:gd name="connsiteY219" fmla="*/ 231660 h 308454"/>
                <a:gd name="connsiteX220" fmla="*/ 269760 w 314415"/>
                <a:gd name="connsiteY220" fmla="*/ 233311 h 308454"/>
                <a:gd name="connsiteX221" fmla="*/ 268868 w 314415"/>
                <a:gd name="connsiteY221" fmla="*/ 234711 h 308454"/>
                <a:gd name="connsiteX222" fmla="*/ 269056 w 314415"/>
                <a:gd name="connsiteY222" fmla="*/ 235986 h 308454"/>
                <a:gd name="connsiteX223" fmla="*/ 269110 w 314415"/>
                <a:gd name="connsiteY223" fmla="*/ 237676 h 308454"/>
                <a:gd name="connsiteX224" fmla="*/ 267913 w 314415"/>
                <a:gd name="connsiteY224" fmla="*/ 238177 h 308454"/>
                <a:gd name="connsiteX225" fmla="*/ 267874 w 314415"/>
                <a:gd name="connsiteY225" fmla="*/ 237848 h 308454"/>
                <a:gd name="connsiteX226" fmla="*/ 267382 w 314415"/>
                <a:gd name="connsiteY226" fmla="*/ 237559 h 308454"/>
                <a:gd name="connsiteX227" fmla="*/ 266959 w 314415"/>
                <a:gd name="connsiteY227" fmla="*/ 237723 h 308454"/>
                <a:gd name="connsiteX228" fmla="*/ 266630 w 314415"/>
                <a:gd name="connsiteY228" fmla="*/ 238091 h 308454"/>
                <a:gd name="connsiteX229" fmla="*/ 266583 w 314415"/>
                <a:gd name="connsiteY229" fmla="*/ 238740 h 308454"/>
                <a:gd name="connsiteX230" fmla="*/ 264033 w 314415"/>
                <a:gd name="connsiteY230" fmla="*/ 239820 h 308454"/>
                <a:gd name="connsiteX231" fmla="*/ 262273 w 314415"/>
                <a:gd name="connsiteY231" fmla="*/ 240938 h 308454"/>
                <a:gd name="connsiteX232" fmla="*/ 255318 w 314415"/>
                <a:gd name="connsiteY232" fmla="*/ 247604 h 308454"/>
                <a:gd name="connsiteX233" fmla="*/ 252063 w 314415"/>
                <a:gd name="connsiteY233" fmla="*/ 249552 h 308454"/>
                <a:gd name="connsiteX234" fmla="*/ 251422 w 314415"/>
                <a:gd name="connsiteY234" fmla="*/ 250725 h 308454"/>
                <a:gd name="connsiteX235" fmla="*/ 250757 w 314415"/>
                <a:gd name="connsiteY235" fmla="*/ 252916 h 308454"/>
                <a:gd name="connsiteX236" fmla="*/ 248848 w 314415"/>
                <a:gd name="connsiteY236" fmla="*/ 254794 h 308454"/>
                <a:gd name="connsiteX237" fmla="*/ 247174 w 314415"/>
                <a:gd name="connsiteY237" fmla="*/ 255686 h 308454"/>
                <a:gd name="connsiteX238" fmla="*/ 243035 w 314415"/>
                <a:gd name="connsiteY238" fmla="*/ 256601 h 308454"/>
                <a:gd name="connsiteX239" fmla="*/ 238873 w 314415"/>
                <a:gd name="connsiteY239" fmla="*/ 258588 h 308454"/>
                <a:gd name="connsiteX240" fmla="*/ 236995 w 314415"/>
                <a:gd name="connsiteY240" fmla="*/ 257727 h 308454"/>
                <a:gd name="connsiteX241" fmla="*/ 232145 w 314415"/>
                <a:gd name="connsiteY241" fmla="*/ 257821 h 308454"/>
                <a:gd name="connsiteX242" fmla="*/ 229117 w 314415"/>
                <a:gd name="connsiteY242" fmla="*/ 255427 h 308454"/>
                <a:gd name="connsiteX243" fmla="*/ 223296 w 314415"/>
                <a:gd name="connsiteY243" fmla="*/ 253910 h 308454"/>
                <a:gd name="connsiteX244" fmla="*/ 221403 w 314415"/>
                <a:gd name="connsiteY244" fmla="*/ 250412 h 308454"/>
                <a:gd name="connsiteX245" fmla="*/ 218751 w 314415"/>
                <a:gd name="connsiteY245" fmla="*/ 250186 h 308454"/>
                <a:gd name="connsiteX246" fmla="*/ 217014 w 314415"/>
                <a:gd name="connsiteY246" fmla="*/ 250295 h 308454"/>
                <a:gd name="connsiteX247" fmla="*/ 215974 w 314415"/>
                <a:gd name="connsiteY247" fmla="*/ 249763 h 308454"/>
                <a:gd name="connsiteX248" fmla="*/ 215708 w 314415"/>
                <a:gd name="connsiteY248" fmla="*/ 248566 h 308454"/>
                <a:gd name="connsiteX249" fmla="*/ 215684 w 314415"/>
                <a:gd name="connsiteY249" fmla="*/ 247416 h 308454"/>
                <a:gd name="connsiteX250" fmla="*/ 213846 w 314415"/>
                <a:gd name="connsiteY250" fmla="*/ 247948 h 308454"/>
                <a:gd name="connsiteX251" fmla="*/ 212437 w 314415"/>
                <a:gd name="connsiteY251" fmla="*/ 247948 h 308454"/>
                <a:gd name="connsiteX252" fmla="*/ 211600 w 314415"/>
                <a:gd name="connsiteY252" fmla="*/ 248410 h 308454"/>
                <a:gd name="connsiteX253" fmla="*/ 210943 w 314415"/>
                <a:gd name="connsiteY253" fmla="*/ 248942 h 308454"/>
                <a:gd name="connsiteX254" fmla="*/ 210161 w 314415"/>
                <a:gd name="connsiteY254" fmla="*/ 248605 h 308454"/>
                <a:gd name="connsiteX255" fmla="*/ 209707 w 314415"/>
                <a:gd name="connsiteY255" fmla="*/ 248723 h 308454"/>
                <a:gd name="connsiteX256" fmla="*/ 209746 w 314415"/>
                <a:gd name="connsiteY256" fmla="*/ 249396 h 308454"/>
                <a:gd name="connsiteX257" fmla="*/ 208056 w 314415"/>
                <a:gd name="connsiteY257" fmla="*/ 249568 h 308454"/>
                <a:gd name="connsiteX258" fmla="*/ 206218 w 314415"/>
                <a:gd name="connsiteY258" fmla="*/ 249153 h 308454"/>
                <a:gd name="connsiteX259" fmla="*/ 201406 w 314415"/>
                <a:gd name="connsiteY259" fmla="*/ 247346 h 308454"/>
                <a:gd name="connsiteX260" fmla="*/ 200671 w 314415"/>
                <a:gd name="connsiteY260" fmla="*/ 247064 h 308454"/>
                <a:gd name="connsiteX261" fmla="*/ 197330 w 314415"/>
                <a:gd name="connsiteY261" fmla="*/ 246368 h 308454"/>
                <a:gd name="connsiteX262" fmla="*/ 195985 w 314415"/>
                <a:gd name="connsiteY262" fmla="*/ 245640 h 308454"/>
                <a:gd name="connsiteX263" fmla="*/ 194889 w 314415"/>
                <a:gd name="connsiteY263" fmla="*/ 243849 h 308454"/>
                <a:gd name="connsiteX264" fmla="*/ 194060 w 314415"/>
                <a:gd name="connsiteY264" fmla="*/ 243285 h 308454"/>
                <a:gd name="connsiteX265" fmla="*/ 193567 w 314415"/>
                <a:gd name="connsiteY265" fmla="*/ 242949 h 308454"/>
                <a:gd name="connsiteX266" fmla="*/ 190454 w 314415"/>
                <a:gd name="connsiteY266" fmla="*/ 243857 h 308454"/>
                <a:gd name="connsiteX267" fmla="*/ 189374 w 314415"/>
                <a:gd name="connsiteY267" fmla="*/ 245265 h 308454"/>
                <a:gd name="connsiteX268" fmla="*/ 187692 w 314415"/>
                <a:gd name="connsiteY268" fmla="*/ 246915 h 308454"/>
                <a:gd name="connsiteX269" fmla="*/ 176144 w 314415"/>
                <a:gd name="connsiteY269" fmla="*/ 254989 h 308454"/>
                <a:gd name="connsiteX270" fmla="*/ 174032 w 314415"/>
                <a:gd name="connsiteY270" fmla="*/ 258361 h 308454"/>
                <a:gd name="connsiteX271" fmla="*/ 171591 w 314415"/>
                <a:gd name="connsiteY271" fmla="*/ 263313 h 308454"/>
                <a:gd name="connsiteX272" fmla="*/ 171404 w 314415"/>
                <a:gd name="connsiteY272" fmla="*/ 265621 h 308454"/>
                <a:gd name="connsiteX273" fmla="*/ 172452 w 314415"/>
                <a:gd name="connsiteY273" fmla="*/ 272975 h 308454"/>
                <a:gd name="connsiteX274" fmla="*/ 174799 w 314415"/>
                <a:gd name="connsiteY274" fmla="*/ 276824 h 308454"/>
                <a:gd name="connsiteX275" fmla="*/ 175096 w 314415"/>
                <a:gd name="connsiteY275" fmla="*/ 277716 h 308454"/>
                <a:gd name="connsiteX276" fmla="*/ 173790 w 314415"/>
                <a:gd name="connsiteY276" fmla="*/ 277724 h 308454"/>
                <a:gd name="connsiteX277" fmla="*/ 171607 w 314415"/>
                <a:gd name="connsiteY277" fmla="*/ 277239 h 308454"/>
                <a:gd name="connsiteX278" fmla="*/ 169800 w 314415"/>
                <a:gd name="connsiteY278" fmla="*/ 276645 h 308454"/>
                <a:gd name="connsiteX279" fmla="*/ 168071 w 314415"/>
                <a:gd name="connsiteY279" fmla="*/ 276973 h 308454"/>
                <a:gd name="connsiteX280" fmla="*/ 166412 w 314415"/>
                <a:gd name="connsiteY280" fmla="*/ 277771 h 308454"/>
                <a:gd name="connsiteX281" fmla="*/ 164957 w 314415"/>
                <a:gd name="connsiteY281" fmla="*/ 278256 h 308454"/>
                <a:gd name="connsiteX282" fmla="*/ 163909 w 314415"/>
                <a:gd name="connsiteY282" fmla="*/ 278389 h 308454"/>
                <a:gd name="connsiteX283" fmla="*/ 163212 w 314415"/>
                <a:gd name="connsiteY283" fmla="*/ 278851 h 308454"/>
                <a:gd name="connsiteX284" fmla="*/ 162876 w 314415"/>
                <a:gd name="connsiteY284" fmla="*/ 279766 h 308454"/>
                <a:gd name="connsiteX285" fmla="*/ 162814 w 314415"/>
                <a:gd name="connsiteY285" fmla="*/ 280408 h 308454"/>
                <a:gd name="connsiteX286" fmla="*/ 160975 w 314415"/>
                <a:gd name="connsiteY286" fmla="*/ 280251 h 308454"/>
                <a:gd name="connsiteX287" fmla="*/ 156727 w 314415"/>
                <a:gd name="connsiteY287" fmla="*/ 278937 h 308454"/>
                <a:gd name="connsiteX288" fmla="*/ 152909 w 314415"/>
                <a:gd name="connsiteY288" fmla="*/ 278029 h 308454"/>
                <a:gd name="connsiteX289" fmla="*/ 150664 w 314415"/>
                <a:gd name="connsiteY289" fmla="*/ 279062 h 308454"/>
                <a:gd name="connsiteX290" fmla="*/ 149224 w 314415"/>
                <a:gd name="connsiteY290" fmla="*/ 280024 h 308454"/>
                <a:gd name="connsiteX291" fmla="*/ 148215 w 314415"/>
                <a:gd name="connsiteY291" fmla="*/ 279876 h 308454"/>
                <a:gd name="connsiteX292" fmla="*/ 147440 w 314415"/>
                <a:gd name="connsiteY292" fmla="*/ 278859 h 308454"/>
                <a:gd name="connsiteX293" fmla="*/ 146924 w 314415"/>
                <a:gd name="connsiteY293" fmla="*/ 277865 h 308454"/>
                <a:gd name="connsiteX294" fmla="*/ 145430 w 314415"/>
                <a:gd name="connsiteY294" fmla="*/ 276950 h 308454"/>
                <a:gd name="connsiteX295" fmla="*/ 142050 w 314415"/>
                <a:gd name="connsiteY295" fmla="*/ 275581 h 308454"/>
                <a:gd name="connsiteX296" fmla="*/ 142222 w 314415"/>
                <a:gd name="connsiteY296" fmla="*/ 274924 h 308454"/>
                <a:gd name="connsiteX297" fmla="*/ 142801 w 314415"/>
                <a:gd name="connsiteY297" fmla="*/ 274000 h 308454"/>
                <a:gd name="connsiteX298" fmla="*/ 142786 w 314415"/>
                <a:gd name="connsiteY298" fmla="*/ 273429 h 308454"/>
                <a:gd name="connsiteX299" fmla="*/ 142136 w 314415"/>
                <a:gd name="connsiteY299" fmla="*/ 272584 h 308454"/>
                <a:gd name="connsiteX300" fmla="*/ 139022 w 314415"/>
                <a:gd name="connsiteY300" fmla="*/ 271677 h 308454"/>
                <a:gd name="connsiteX301" fmla="*/ 137552 w 314415"/>
                <a:gd name="connsiteY301" fmla="*/ 271450 h 308454"/>
                <a:gd name="connsiteX302" fmla="*/ 136620 w 314415"/>
                <a:gd name="connsiteY302" fmla="*/ 272076 h 308454"/>
                <a:gd name="connsiteX303" fmla="*/ 135948 w 314415"/>
                <a:gd name="connsiteY303" fmla="*/ 272842 h 308454"/>
                <a:gd name="connsiteX304" fmla="*/ 134219 w 314415"/>
                <a:gd name="connsiteY304" fmla="*/ 270026 h 308454"/>
                <a:gd name="connsiteX305" fmla="*/ 132983 w 314415"/>
                <a:gd name="connsiteY305" fmla="*/ 269447 h 308454"/>
                <a:gd name="connsiteX306" fmla="*/ 131121 w 314415"/>
                <a:gd name="connsiteY306" fmla="*/ 269353 h 308454"/>
                <a:gd name="connsiteX307" fmla="*/ 128985 w 314415"/>
                <a:gd name="connsiteY307" fmla="*/ 268492 h 308454"/>
                <a:gd name="connsiteX308" fmla="*/ 126763 w 314415"/>
                <a:gd name="connsiteY308" fmla="*/ 267389 h 308454"/>
                <a:gd name="connsiteX309" fmla="*/ 121373 w 314415"/>
                <a:gd name="connsiteY309" fmla="*/ 265629 h 308454"/>
                <a:gd name="connsiteX310" fmla="*/ 119894 w 314415"/>
                <a:gd name="connsiteY310" fmla="*/ 265418 h 308454"/>
                <a:gd name="connsiteX311" fmla="*/ 119299 w 314415"/>
                <a:gd name="connsiteY311" fmla="*/ 265700 h 308454"/>
                <a:gd name="connsiteX312" fmla="*/ 118901 w 314415"/>
                <a:gd name="connsiteY312" fmla="*/ 266756 h 308454"/>
                <a:gd name="connsiteX313" fmla="*/ 118689 w 314415"/>
                <a:gd name="connsiteY313" fmla="*/ 269729 h 308454"/>
                <a:gd name="connsiteX314" fmla="*/ 118462 w 314415"/>
                <a:gd name="connsiteY314" fmla="*/ 270057 h 308454"/>
                <a:gd name="connsiteX315" fmla="*/ 115959 w 314415"/>
                <a:gd name="connsiteY315" fmla="*/ 270159 h 308454"/>
                <a:gd name="connsiteX316" fmla="*/ 112876 w 314415"/>
                <a:gd name="connsiteY316" fmla="*/ 269744 h 308454"/>
                <a:gd name="connsiteX317" fmla="*/ 111460 w 314415"/>
                <a:gd name="connsiteY317" fmla="*/ 269948 h 308454"/>
                <a:gd name="connsiteX318" fmla="*/ 110201 w 314415"/>
                <a:gd name="connsiteY318" fmla="*/ 269956 h 308454"/>
                <a:gd name="connsiteX319" fmla="*/ 109012 w 314415"/>
                <a:gd name="connsiteY319" fmla="*/ 269165 h 308454"/>
                <a:gd name="connsiteX320" fmla="*/ 103684 w 314415"/>
                <a:gd name="connsiteY320" fmla="*/ 270065 h 308454"/>
                <a:gd name="connsiteX321" fmla="*/ 102800 w 314415"/>
                <a:gd name="connsiteY321" fmla="*/ 269627 h 308454"/>
                <a:gd name="connsiteX322" fmla="*/ 101517 w 314415"/>
                <a:gd name="connsiteY322" fmla="*/ 268289 h 308454"/>
                <a:gd name="connsiteX323" fmla="*/ 100077 w 314415"/>
                <a:gd name="connsiteY323" fmla="*/ 267202 h 308454"/>
                <a:gd name="connsiteX324" fmla="*/ 98966 w 314415"/>
                <a:gd name="connsiteY324" fmla="*/ 266646 h 308454"/>
                <a:gd name="connsiteX325" fmla="*/ 98012 w 314415"/>
                <a:gd name="connsiteY325" fmla="*/ 266005 h 308454"/>
                <a:gd name="connsiteX326" fmla="*/ 97151 w 314415"/>
                <a:gd name="connsiteY326" fmla="*/ 265903 h 308454"/>
                <a:gd name="connsiteX327" fmla="*/ 95837 w 314415"/>
                <a:gd name="connsiteY327" fmla="*/ 266521 h 308454"/>
                <a:gd name="connsiteX328" fmla="*/ 94022 w 314415"/>
                <a:gd name="connsiteY328" fmla="*/ 266787 h 308454"/>
                <a:gd name="connsiteX329" fmla="*/ 92520 w 314415"/>
                <a:gd name="connsiteY329" fmla="*/ 266709 h 308454"/>
                <a:gd name="connsiteX330" fmla="*/ 91714 w 314415"/>
                <a:gd name="connsiteY330" fmla="*/ 266795 h 308454"/>
                <a:gd name="connsiteX331" fmla="*/ 88334 w 314415"/>
                <a:gd name="connsiteY331" fmla="*/ 263494 h 308454"/>
                <a:gd name="connsiteX332" fmla="*/ 87841 w 314415"/>
                <a:gd name="connsiteY332" fmla="*/ 262594 h 308454"/>
                <a:gd name="connsiteX333" fmla="*/ 86159 w 314415"/>
                <a:gd name="connsiteY333" fmla="*/ 262343 h 308454"/>
                <a:gd name="connsiteX334" fmla="*/ 84078 w 314415"/>
                <a:gd name="connsiteY334" fmla="*/ 262304 h 308454"/>
                <a:gd name="connsiteX335" fmla="*/ 78774 w 314415"/>
                <a:gd name="connsiteY335" fmla="*/ 260161 h 308454"/>
                <a:gd name="connsiteX336" fmla="*/ 76357 w 314415"/>
                <a:gd name="connsiteY336" fmla="*/ 259010 h 308454"/>
                <a:gd name="connsiteX337" fmla="*/ 76005 w 314415"/>
                <a:gd name="connsiteY337" fmla="*/ 258322 h 308454"/>
                <a:gd name="connsiteX338" fmla="*/ 76036 w 314415"/>
                <a:gd name="connsiteY338" fmla="*/ 257767 h 308454"/>
                <a:gd name="connsiteX339" fmla="*/ 75621 w 314415"/>
                <a:gd name="connsiteY339" fmla="*/ 257892 h 308454"/>
                <a:gd name="connsiteX340" fmla="*/ 74878 w 314415"/>
                <a:gd name="connsiteY340" fmla="*/ 258870 h 308454"/>
                <a:gd name="connsiteX341" fmla="*/ 74487 w 314415"/>
                <a:gd name="connsiteY341" fmla="*/ 259668 h 308454"/>
                <a:gd name="connsiteX342" fmla="*/ 73970 w 314415"/>
                <a:gd name="connsiteY342" fmla="*/ 259816 h 308454"/>
                <a:gd name="connsiteX343" fmla="*/ 73212 w 314415"/>
                <a:gd name="connsiteY343" fmla="*/ 259691 h 308454"/>
                <a:gd name="connsiteX344" fmla="*/ 72508 w 314415"/>
                <a:gd name="connsiteY344" fmla="*/ 259237 h 308454"/>
                <a:gd name="connsiteX345" fmla="*/ 72077 w 314415"/>
                <a:gd name="connsiteY345" fmla="*/ 258659 h 308454"/>
                <a:gd name="connsiteX346" fmla="*/ 72539 w 314415"/>
                <a:gd name="connsiteY346" fmla="*/ 257649 h 308454"/>
                <a:gd name="connsiteX347" fmla="*/ 73353 w 314415"/>
                <a:gd name="connsiteY347" fmla="*/ 256327 h 308454"/>
                <a:gd name="connsiteX348" fmla="*/ 73689 w 314415"/>
                <a:gd name="connsiteY348" fmla="*/ 254888 h 308454"/>
                <a:gd name="connsiteX349" fmla="*/ 73611 w 314415"/>
                <a:gd name="connsiteY349" fmla="*/ 253597 h 308454"/>
                <a:gd name="connsiteX350" fmla="*/ 72273 w 314415"/>
                <a:gd name="connsiteY350" fmla="*/ 252768 h 308454"/>
                <a:gd name="connsiteX351" fmla="*/ 70301 w 314415"/>
                <a:gd name="connsiteY351" fmla="*/ 252423 h 308454"/>
                <a:gd name="connsiteX352" fmla="*/ 68854 w 314415"/>
                <a:gd name="connsiteY352" fmla="*/ 252322 h 308454"/>
                <a:gd name="connsiteX353" fmla="*/ 66976 w 314415"/>
                <a:gd name="connsiteY353" fmla="*/ 251586 h 308454"/>
                <a:gd name="connsiteX354" fmla="*/ 66084 w 314415"/>
                <a:gd name="connsiteY354" fmla="*/ 251054 h 308454"/>
                <a:gd name="connsiteX355" fmla="*/ 65224 w 314415"/>
                <a:gd name="connsiteY355" fmla="*/ 249615 h 308454"/>
                <a:gd name="connsiteX356" fmla="*/ 65192 w 314415"/>
                <a:gd name="connsiteY356" fmla="*/ 248566 h 308454"/>
                <a:gd name="connsiteX357" fmla="*/ 68768 w 314415"/>
                <a:gd name="connsiteY357" fmla="*/ 247643 h 308454"/>
                <a:gd name="connsiteX358" fmla="*/ 71983 w 314415"/>
                <a:gd name="connsiteY358" fmla="*/ 243849 h 308454"/>
                <a:gd name="connsiteX359" fmla="*/ 75035 w 314415"/>
                <a:gd name="connsiteY359" fmla="*/ 230017 h 308454"/>
                <a:gd name="connsiteX360" fmla="*/ 77241 w 314415"/>
                <a:gd name="connsiteY360" fmla="*/ 213517 h 308454"/>
                <a:gd name="connsiteX361" fmla="*/ 78876 w 314415"/>
                <a:gd name="connsiteY361" fmla="*/ 210388 h 308454"/>
                <a:gd name="connsiteX362" fmla="*/ 80941 w 314415"/>
                <a:gd name="connsiteY362" fmla="*/ 209527 h 308454"/>
                <a:gd name="connsiteX363" fmla="*/ 79275 w 314415"/>
                <a:gd name="connsiteY363" fmla="*/ 207243 h 308454"/>
                <a:gd name="connsiteX364" fmla="*/ 78234 w 314415"/>
                <a:gd name="connsiteY364" fmla="*/ 208401 h 308454"/>
                <a:gd name="connsiteX365" fmla="*/ 77796 w 314415"/>
                <a:gd name="connsiteY365" fmla="*/ 209629 h 308454"/>
                <a:gd name="connsiteX366" fmla="*/ 77249 w 314415"/>
                <a:gd name="connsiteY366" fmla="*/ 210247 h 308454"/>
                <a:gd name="connsiteX367" fmla="*/ 78477 w 314415"/>
                <a:gd name="connsiteY367" fmla="*/ 194952 h 308454"/>
                <a:gd name="connsiteX368" fmla="*/ 79353 w 314415"/>
                <a:gd name="connsiteY368" fmla="*/ 189319 h 308454"/>
                <a:gd name="connsiteX369" fmla="*/ 80847 w 314415"/>
                <a:gd name="connsiteY369" fmla="*/ 183405 h 308454"/>
                <a:gd name="connsiteX370" fmla="*/ 83906 w 314415"/>
                <a:gd name="connsiteY370" fmla="*/ 185752 h 308454"/>
                <a:gd name="connsiteX371" fmla="*/ 86441 w 314415"/>
                <a:gd name="connsiteY371" fmla="*/ 188138 h 308454"/>
                <a:gd name="connsiteX372" fmla="*/ 87748 w 314415"/>
                <a:gd name="connsiteY372" fmla="*/ 190203 h 308454"/>
                <a:gd name="connsiteX373" fmla="*/ 89406 w 314415"/>
                <a:gd name="connsiteY373" fmla="*/ 197057 h 308454"/>
                <a:gd name="connsiteX374" fmla="*/ 90666 w 314415"/>
                <a:gd name="connsiteY374" fmla="*/ 198496 h 308454"/>
                <a:gd name="connsiteX375" fmla="*/ 92543 w 314415"/>
                <a:gd name="connsiteY375" fmla="*/ 199936 h 308454"/>
                <a:gd name="connsiteX376" fmla="*/ 91800 w 314415"/>
                <a:gd name="connsiteY376" fmla="*/ 198363 h 308454"/>
                <a:gd name="connsiteX377" fmla="*/ 90509 w 314415"/>
                <a:gd name="connsiteY377" fmla="*/ 197159 h 308454"/>
                <a:gd name="connsiteX378" fmla="*/ 88491 w 314415"/>
                <a:gd name="connsiteY378" fmla="*/ 188013 h 308454"/>
                <a:gd name="connsiteX379" fmla="*/ 87223 w 314415"/>
                <a:gd name="connsiteY379" fmla="*/ 185408 h 308454"/>
                <a:gd name="connsiteX380" fmla="*/ 85252 w 314415"/>
                <a:gd name="connsiteY380" fmla="*/ 183217 h 308454"/>
                <a:gd name="connsiteX381" fmla="*/ 78899 w 314415"/>
                <a:gd name="connsiteY381" fmla="*/ 178593 h 308454"/>
                <a:gd name="connsiteX382" fmla="*/ 78328 w 314415"/>
                <a:gd name="connsiteY382" fmla="*/ 177694 h 308454"/>
                <a:gd name="connsiteX383" fmla="*/ 78015 w 314415"/>
                <a:gd name="connsiteY383" fmla="*/ 175926 h 308454"/>
                <a:gd name="connsiteX384" fmla="*/ 80120 w 314415"/>
                <a:gd name="connsiteY384" fmla="*/ 176004 h 308454"/>
                <a:gd name="connsiteX385" fmla="*/ 81935 w 314415"/>
                <a:gd name="connsiteY385" fmla="*/ 176864 h 308454"/>
                <a:gd name="connsiteX386" fmla="*/ 81723 w 314415"/>
                <a:gd name="connsiteY386" fmla="*/ 175879 h 308454"/>
                <a:gd name="connsiteX387" fmla="*/ 81184 w 314415"/>
                <a:gd name="connsiteY387" fmla="*/ 174846 h 308454"/>
                <a:gd name="connsiteX388" fmla="*/ 80339 w 314415"/>
                <a:gd name="connsiteY388" fmla="*/ 171083 h 308454"/>
                <a:gd name="connsiteX389" fmla="*/ 79635 w 314415"/>
                <a:gd name="connsiteY389" fmla="*/ 162266 h 308454"/>
                <a:gd name="connsiteX390" fmla="*/ 79728 w 314415"/>
                <a:gd name="connsiteY390" fmla="*/ 160756 h 308454"/>
                <a:gd name="connsiteX391" fmla="*/ 79416 w 314415"/>
                <a:gd name="connsiteY391" fmla="*/ 158894 h 308454"/>
                <a:gd name="connsiteX392" fmla="*/ 77382 w 314415"/>
                <a:gd name="connsiteY392" fmla="*/ 158479 h 308454"/>
                <a:gd name="connsiteX393" fmla="*/ 75754 w 314415"/>
                <a:gd name="connsiteY393" fmla="*/ 158409 h 308454"/>
                <a:gd name="connsiteX394" fmla="*/ 74002 w 314415"/>
                <a:gd name="connsiteY394" fmla="*/ 157674 h 308454"/>
                <a:gd name="connsiteX395" fmla="*/ 65349 w 314415"/>
                <a:gd name="connsiteY395" fmla="*/ 152448 h 308454"/>
                <a:gd name="connsiteX396" fmla="*/ 62392 w 314415"/>
                <a:gd name="connsiteY396" fmla="*/ 147034 h 308454"/>
                <a:gd name="connsiteX397" fmla="*/ 59364 w 314415"/>
                <a:gd name="connsiteY397" fmla="*/ 143028 h 308454"/>
                <a:gd name="connsiteX398" fmla="*/ 58637 w 314415"/>
                <a:gd name="connsiteY398" fmla="*/ 141276 h 308454"/>
                <a:gd name="connsiteX399" fmla="*/ 58684 w 314415"/>
                <a:gd name="connsiteY399" fmla="*/ 139500 h 308454"/>
                <a:gd name="connsiteX400" fmla="*/ 60256 w 314415"/>
                <a:gd name="connsiteY400" fmla="*/ 135745 h 308454"/>
                <a:gd name="connsiteX401" fmla="*/ 58871 w 314415"/>
                <a:gd name="connsiteY401" fmla="*/ 133366 h 308454"/>
                <a:gd name="connsiteX402" fmla="*/ 57518 w 314415"/>
                <a:gd name="connsiteY402" fmla="*/ 132897 h 308454"/>
                <a:gd name="connsiteX403" fmla="*/ 56344 w 314415"/>
                <a:gd name="connsiteY403" fmla="*/ 131715 h 308454"/>
                <a:gd name="connsiteX404" fmla="*/ 57408 w 314415"/>
                <a:gd name="connsiteY404" fmla="*/ 129752 h 308454"/>
                <a:gd name="connsiteX405" fmla="*/ 58292 w 314415"/>
                <a:gd name="connsiteY405" fmla="*/ 128492 h 308454"/>
                <a:gd name="connsiteX406" fmla="*/ 60068 w 314415"/>
                <a:gd name="connsiteY406" fmla="*/ 128156 h 308454"/>
                <a:gd name="connsiteX407" fmla="*/ 62392 w 314415"/>
                <a:gd name="connsiteY407" fmla="*/ 128571 h 308454"/>
                <a:gd name="connsiteX408" fmla="*/ 64598 w 314415"/>
                <a:gd name="connsiteY408" fmla="*/ 129713 h 308454"/>
                <a:gd name="connsiteX409" fmla="*/ 66327 w 314415"/>
                <a:gd name="connsiteY409" fmla="*/ 130018 h 308454"/>
                <a:gd name="connsiteX410" fmla="*/ 61218 w 314415"/>
                <a:gd name="connsiteY410" fmla="*/ 126959 h 308454"/>
                <a:gd name="connsiteX411" fmla="*/ 52925 w 314415"/>
                <a:gd name="connsiteY411" fmla="*/ 127992 h 308454"/>
                <a:gd name="connsiteX412" fmla="*/ 51134 w 314415"/>
                <a:gd name="connsiteY412" fmla="*/ 127600 h 308454"/>
                <a:gd name="connsiteX413" fmla="*/ 49632 w 314415"/>
                <a:gd name="connsiteY413" fmla="*/ 126920 h 308454"/>
                <a:gd name="connsiteX414" fmla="*/ 49037 w 314415"/>
                <a:gd name="connsiteY414" fmla="*/ 124666 h 308454"/>
                <a:gd name="connsiteX415" fmla="*/ 50219 w 314415"/>
                <a:gd name="connsiteY415" fmla="*/ 123657 h 308454"/>
                <a:gd name="connsiteX416" fmla="*/ 51283 w 314415"/>
                <a:gd name="connsiteY416" fmla="*/ 121780 h 308454"/>
                <a:gd name="connsiteX417" fmla="*/ 50078 w 314415"/>
                <a:gd name="connsiteY417" fmla="*/ 120465 h 308454"/>
                <a:gd name="connsiteX418" fmla="*/ 48513 w 314415"/>
                <a:gd name="connsiteY418" fmla="*/ 119965 h 308454"/>
                <a:gd name="connsiteX419" fmla="*/ 46057 w 314415"/>
                <a:gd name="connsiteY419" fmla="*/ 119988 h 308454"/>
                <a:gd name="connsiteX420" fmla="*/ 43764 w 314415"/>
                <a:gd name="connsiteY420" fmla="*/ 120387 h 308454"/>
                <a:gd name="connsiteX421" fmla="*/ 43185 w 314415"/>
                <a:gd name="connsiteY421" fmla="*/ 119628 h 308454"/>
                <a:gd name="connsiteX422" fmla="*/ 44586 w 314415"/>
                <a:gd name="connsiteY422" fmla="*/ 117532 h 308454"/>
                <a:gd name="connsiteX423" fmla="*/ 43397 w 314415"/>
                <a:gd name="connsiteY423" fmla="*/ 116765 h 308454"/>
                <a:gd name="connsiteX424" fmla="*/ 41808 w 314415"/>
                <a:gd name="connsiteY424" fmla="*/ 117125 h 308454"/>
                <a:gd name="connsiteX425" fmla="*/ 39508 w 314415"/>
                <a:gd name="connsiteY425" fmla="*/ 117555 h 308454"/>
                <a:gd name="connsiteX426" fmla="*/ 37310 w 314415"/>
                <a:gd name="connsiteY426" fmla="*/ 116898 h 308454"/>
                <a:gd name="connsiteX427" fmla="*/ 35229 w 314415"/>
                <a:gd name="connsiteY427" fmla="*/ 114512 h 308454"/>
                <a:gd name="connsiteX428" fmla="*/ 33852 w 314415"/>
                <a:gd name="connsiteY428" fmla="*/ 114527 h 308454"/>
                <a:gd name="connsiteX429" fmla="*/ 32905 w 314415"/>
                <a:gd name="connsiteY429" fmla="*/ 114825 h 308454"/>
                <a:gd name="connsiteX430" fmla="*/ 31505 w 314415"/>
                <a:gd name="connsiteY430" fmla="*/ 113902 h 308454"/>
                <a:gd name="connsiteX431" fmla="*/ 30026 w 314415"/>
                <a:gd name="connsiteY431" fmla="*/ 113675 h 308454"/>
                <a:gd name="connsiteX432" fmla="*/ 28970 w 314415"/>
                <a:gd name="connsiteY432" fmla="*/ 113980 h 308454"/>
                <a:gd name="connsiteX433" fmla="*/ 27570 w 314415"/>
                <a:gd name="connsiteY433" fmla="*/ 112611 h 308454"/>
                <a:gd name="connsiteX434" fmla="*/ 18933 w 314415"/>
                <a:gd name="connsiteY434" fmla="*/ 109857 h 308454"/>
                <a:gd name="connsiteX435" fmla="*/ 15209 w 314415"/>
                <a:gd name="connsiteY435" fmla="*/ 109520 h 308454"/>
                <a:gd name="connsiteX436" fmla="*/ 11790 w 314415"/>
                <a:gd name="connsiteY436" fmla="*/ 110764 h 308454"/>
                <a:gd name="connsiteX437" fmla="*/ 9904 w 314415"/>
                <a:gd name="connsiteY437" fmla="*/ 110334 h 308454"/>
                <a:gd name="connsiteX438" fmla="*/ 8520 w 314415"/>
                <a:gd name="connsiteY438" fmla="*/ 108550 h 308454"/>
                <a:gd name="connsiteX439" fmla="*/ 7362 w 314415"/>
                <a:gd name="connsiteY439" fmla="*/ 105562 h 308454"/>
                <a:gd name="connsiteX440" fmla="*/ 1854 w 314415"/>
                <a:gd name="connsiteY440" fmla="*/ 103254 h 308454"/>
                <a:gd name="connsiteX441" fmla="*/ 2942 w 314415"/>
                <a:gd name="connsiteY441" fmla="*/ 101736 h 308454"/>
                <a:gd name="connsiteX442" fmla="*/ 5508 w 314415"/>
                <a:gd name="connsiteY442" fmla="*/ 101376 h 308454"/>
                <a:gd name="connsiteX443" fmla="*/ 8457 w 314415"/>
                <a:gd name="connsiteY443" fmla="*/ 100328 h 308454"/>
                <a:gd name="connsiteX444" fmla="*/ 9521 w 314415"/>
                <a:gd name="connsiteY444" fmla="*/ 98974 h 308454"/>
                <a:gd name="connsiteX445" fmla="*/ 7213 w 314415"/>
                <a:gd name="connsiteY445" fmla="*/ 97402 h 308454"/>
                <a:gd name="connsiteX446" fmla="*/ 5508 w 314415"/>
                <a:gd name="connsiteY446" fmla="*/ 97011 h 308454"/>
                <a:gd name="connsiteX447" fmla="*/ 4803 w 314415"/>
                <a:gd name="connsiteY447" fmla="*/ 96447 h 308454"/>
                <a:gd name="connsiteX448" fmla="*/ 4084 w 314415"/>
                <a:gd name="connsiteY448" fmla="*/ 95031 h 308454"/>
                <a:gd name="connsiteX449" fmla="*/ 5101 w 314415"/>
                <a:gd name="connsiteY449" fmla="*/ 94382 h 308454"/>
                <a:gd name="connsiteX450" fmla="*/ 5821 w 314415"/>
                <a:gd name="connsiteY450" fmla="*/ 94726 h 308454"/>
                <a:gd name="connsiteX451" fmla="*/ 7902 w 314415"/>
                <a:gd name="connsiteY451" fmla="*/ 94930 h 308454"/>
                <a:gd name="connsiteX452" fmla="*/ 11453 w 314415"/>
                <a:gd name="connsiteY452" fmla="*/ 94585 h 308454"/>
                <a:gd name="connsiteX453" fmla="*/ 10131 w 314415"/>
                <a:gd name="connsiteY453" fmla="*/ 93154 h 308454"/>
                <a:gd name="connsiteX454" fmla="*/ 8754 w 314415"/>
                <a:gd name="connsiteY454" fmla="*/ 92833 h 308454"/>
                <a:gd name="connsiteX455" fmla="*/ 8121 w 314415"/>
                <a:gd name="connsiteY455" fmla="*/ 92473 h 308454"/>
                <a:gd name="connsiteX456" fmla="*/ 5226 w 314415"/>
                <a:gd name="connsiteY456" fmla="*/ 92317 h 308454"/>
                <a:gd name="connsiteX457" fmla="*/ 3912 w 314415"/>
                <a:gd name="connsiteY457" fmla="*/ 92809 h 308454"/>
                <a:gd name="connsiteX458" fmla="*/ 954 w 314415"/>
                <a:gd name="connsiteY458" fmla="*/ 92622 h 308454"/>
                <a:gd name="connsiteX459" fmla="*/ 313 w 314415"/>
                <a:gd name="connsiteY459" fmla="*/ 91080 h 308454"/>
                <a:gd name="connsiteX460" fmla="*/ 0 w 314415"/>
                <a:gd name="connsiteY460" fmla="*/ 89751 h 308454"/>
                <a:gd name="connsiteX461" fmla="*/ 915 w 314415"/>
                <a:gd name="connsiteY461" fmla="*/ 86793 h 308454"/>
                <a:gd name="connsiteX462" fmla="*/ 5077 w 314415"/>
                <a:gd name="connsiteY462" fmla="*/ 84141 h 308454"/>
                <a:gd name="connsiteX463" fmla="*/ 15451 w 314415"/>
                <a:gd name="connsiteY463" fmla="*/ 81239 h 308454"/>
                <a:gd name="connsiteX464" fmla="*/ 19911 w 314415"/>
                <a:gd name="connsiteY464" fmla="*/ 81661 h 308454"/>
                <a:gd name="connsiteX465" fmla="*/ 23001 w 314415"/>
                <a:gd name="connsiteY465" fmla="*/ 81137 h 308454"/>
                <a:gd name="connsiteX466" fmla="*/ 26709 w 314415"/>
                <a:gd name="connsiteY466" fmla="*/ 79306 h 308454"/>
                <a:gd name="connsiteX467" fmla="*/ 28344 w 314415"/>
                <a:gd name="connsiteY467" fmla="*/ 77734 h 308454"/>
                <a:gd name="connsiteX468" fmla="*/ 33617 w 314415"/>
                <a:gd name="connsiteY468" fmla="*/ 76810 h 308454"/>
                <a:gd name="connsiteX469" fmla="*/ 38624 w 314415"/>
                <a:gd name="connsiteY469" fmla="*/ 78477 h 308454"/>
                <a:gd name="connsiteX470" fmla="*/ 43240 w 314415"/>
                <a:gd name="connsiteY470" fmla="*/ 84767 h 308454"/>
                <a:gd name="connsiteX471" fmla="*/ 45446 w 314415"/>
                <a:gd name="connsiteY471" fmla="*/ 86895 h 308454"/>
                <a:gd name="connsiteX472" fmla="*/ 50852 w 314415"/>
                <a:gd name="connsiteY472" fmla="*/ 83202 h 308454"/>
                <a:gd name="connsiteX473" fmla="*/ 58903 w 314415"/>
                <a:gd name="connsiteY473" fmla="*/ 83312 h 308454"/>
                <a:gd name="connsiteX474" fmla="*/ 60561 w 314415"/>
                <a:gd name="connsiteY474" fmla="*/ 85393 h 308454"/>
                <a:gd name="connsiteX475" fmla="*/ 61234 w 314415"/>
                <a:gd name="connsiteY475" fmla="*/ 83640 h 308454"/>
                <a:gd name="connsiteX476" fmla="*/ 62713 w 314415"/>
                <a:gd name="connsiteY476" fmla="*/ 81583 h 308454"/>
                <a:gd name="connsiteX477" fmla="*/ 63894 w 314415"/>
                <a:gd name="connsiteY477" fmla="*/ 82522 h 308454"/>
                <a:gd name="connsiteX478" fmla="*/ 64496 w 314415"/>
                <a:gd name="connsiteY478" fmla="*/ 83797 h 308454"/>
                <a:gd name="connsiteX479" fmla="*/ 72993 w 314415"/>
                <a:gd name="connsiteY479" fmla="*/ 83437 h 308454"/>
                <a:gd name="connsiteX480" fmla="*/ 74331 w 314415"/>
                <a:gd name="connsiteY480" fmla="*/ 83069 h 308454"/>
                <a:gd name="connsiteX481" fmla="*/ 72046 w 314415"/>
                <a:gd name="connsiteY481" fmla="*/ 81575 h 308454"/>
                <a:gd name="connsiteX482" fmla="*/ 70184 w 314415"/>
                <a:gd name="connsiteY482" fmla="*/ 77992 h 308454"/>
                <a:gd name="connsiteX483" fmla="*/ 69793 w 314415"/>
                <a:gd name="connsiteY483" fmla="*/ 64747 h 308454"/>
                <a:gd name="connsiteX484" fmla="*/ 67438 w 314415"/>
                <a:gd name="connsiteY484" fmla="*/ 61031 h 308454"/>
                <a:gd name="connsiteX485" fmla="*/ 64739 w 314415"/>
                <a:gd name="connsiteY485" fmla="*/ 55077 h 308454"/>
                <a:gd name="connsiteX486" fmla="*/ 63495 w 314415"/>
                <a:gd name="connsiteY486" fmla="*/ 51533 h 308454"/>
                <a:gd name="connsiteX487" fmla="*/ 63378 w 314415"/>
                <a:gd name="connsiteY487" fmla="*/ 50305 h 308454"/>
                <a:gd name="connsiteX488" fmla="*/ 63792 w 314415"/>
                <a:gd name="connsiteY488" fmla="*/ 48529 h 308454"/>
                <a:gd name="connsiteX489" fmla="*/ 67109 w 314415"/>
                <a:gd name="connsiteY489" fmla="*/ 48623 h 308454"/>
                <a:gd name="connsiteX490" fmla="*/ 69676 w 314415"/>
                <a:gd name="connsiteY490" fmla="*/ 49076 h 308454"/>
                <a:gd name="connsiteX491" fmla="*/ 74565 w 314415"/>
                <a:gd name="connsiteY491" fmla="*/ 47739 h 308454"/>
                <a:gd name="connsiteX492" fmla="*/ 76912 w 314415"/>
                <a:gd name="connsiteY492" fmla="*/ 48654 h 308454"/>
                <a:gd name="connsiteX493" fmla="*/ 76771 w 314415"/>
                <a:gd name="connsiteY493" fmla="*/ 51423 h 308454"/>
                <a:gd name="connsiteX494" fmla="*/ 77491 w 314415"/>
                <a:gd name="connsiteY494" fmla="*/ 54913 h 308454"/>
                <a:gd name="connsiteX495" fmla="*/ 78305 w 314415"/>
                <a:gd name="connsiteY495" fmla="*/ 56603 h 308454"/>
                <a:gd name="connsiteX496" fmla="*/ 79549 w 314415"/>
                <a:gd name="connsiteY496" fmla="*/ 58519 h 308454"/>
                <a:gd name="connsiteX497" fmla="*/ 83484 w 314415"/>
                <a:gd name="connsiteY497" fmla="*/ 58347 h 308454"/>
                <a:gd name="connsiteX498" fmla="*/ 87732 w 314415"/>
                <a:gd name="connsiteY498" fmla="*/ 59474 h 308454"/>
                <a:gd name="connsiteX499" fmla="*/ 93107 w 314415"/>
                <a:gd name="connsiteY499" fmla="*/ 59646 h 308454"/>
                <a:gd name="connsiteX500" fmla="*/ 100954 w 314415"/>
                <a:gd name="connsiteY500" fmla="*/ 61586 h 308454"/>
                <a:gd name="connsiteX501" fmla="*/ 104294 w 314415"/>
                <a:gd name="connsiteY501" fmla="*/ 60459 h 308454"/>
                <a:gd name="connsiteX502" fmla="*/ 107533 w 314415"/>
                <a:gd name="connsiteY502" fmla="*/ 58058 h 308454"/>
                <a:gd name="connsiteX503" fmla="*/ 113698 w 314415"/>
                <a:gd name="connsiteY503" fmla="*/ 56477 h 308454"/>
                <a:gd name="connsiteX504" fmla="*/ 114191 w 314415"/>
                <a:gd name="connsiteY504" fmla="*/ 55648 h 308454"/>
                <a:gd name="connsiteX505" fmla="*/ 110639 w 314415"/>
                <a:gd name="connsiteY505" fmla="*/ 55977 h 308454"/>
                <a:gd name="connsiteX506" fmla="*/ 107384 w 314415"/>
                <a:gd name="connsiteY506" fmla="*/ 54451 h 308454"/>
                <a:gd name="connsiteX507" fmla="*/ 106946 w 314415"/>
                <a:gd name="connsiteY507" fmla="*/ 52801 h 308454"/>
                <a:gd name="connsiteX508" fmla="*/ 107322 w 314415"/>
                <a:gd name="connsiteY508" fmla="*/ 51314 h 308454"/>
                <a:gd name="connsiteX509" fmla="*/ 108644 w 314415"/>
                <a:gd name="connsiteY509" fmla="*/ 47887 h 308454"/>
                <a:gd name="connsiteX510" fmla="*/ 118079 w 314415"/>
                <a:gd name="connsiteY510" fmla="*/ 42466 h 308454"/>
                <a:gd name="connsiteX511" fmla="*/ 124839 w 314415"/>
                <a:gd name="connsiteY511" fmla="*/ 40862 h 308454"/>
                <a:gd name="connsiteX512" fmla="*/ 131895 w 314415"/>
                <a:gd name="connsiteY512" fmla="*/ 37865 h 308454"/>
                <a:gd name="connsiteX513" fmla="*/ 135447 w 314415"/>
                <a:gd name="connsiteY513" fmla="*/ 34791 h 308454"/>
                <a:gd name="connsiteX514" fmla="*/ 137794 w 314415"/>
                <a:gd name="connsiteY514" fmla="*/ 30809 h 308454"/>
                <a:gd name="connsiteX515" fmla="*/ 138553 w 314415"/>
                <a:gd name="connsiteY515" fmla="*/ 29933 h 308454"/>
                <a:gd name="connsiteX516" fmla="*/ 139531 w 314415"/>
                <a:gd name="connsiteY516" fmla="*/ 29197 h 308454"/>
                <a:gd name="connsiteX517" fmla="*/ 138623 w 314415"/>
                <a:gd name="connsiteY517" fmla="*/ 27765 h 308454"/>
                <a:gd name="connsiteX518" fmla="*/ 139234 w 314415"/>
                <a:gd name="connsiteY518" fmla="*/ 12432 h 308454"/>
                <a:gd name="connsiteX519" fmla="*/ 139891 w 314415"/>
                <a:gd name="connsiteY519" fmla="*/ 9654 h 308454"/>
                <a:gd name="connsiteX520" fmla="*/ 141268 w 314415"/>
                <a:gd name="connsiteY520" fmla="*/ 7377 h 308454"/>
                <a:gd name="connsiteX521" fmla="*/ 143364 w 314415"/>
                <a:gd name="connsiteY521" fmla="*/ 5617 h 308454"/>
                <a:gd name="connsiteX522" fmla="*/ 146541 w 314415"/>
                <a:gd name="connsiteY522" fmla="*/ 3708 h 308454"/>
                <a:gd name="connsiteX523" fmla="*/ 158252 w 314415"/>
                <a:gd name="connsiteY523" fmla="*/ 1072 h 308454"/>
                <a:gd name="connsiteX524" fmla="*/ 159989 w 314415"/>
                <a:gd name="connsiteY524" fmla="*/ 0 h 308454"/>
                <a:gd name="connsiteX525" fmla="*/ 160232 w 314415"/>
                <a:gd name="connsiteY525" fmla="*/ 1659 h 308454"/>
                <a:gd name="connsiteX526" fmla="*/ 161084 w 314415"/>
                <a:gd name="connsiteY526" fmla="*/ 3779 h 308454"/>
                <a:gd name="connsiteX527" fmla="*/ 161671 w 314415"/>
                <a:gd name="connsiteY527" fmla="*/ 4937 h 308454"/>
                <a:gd name="connsiteX528" fmla="*/ 161178 w 314415"/>
                <a:gd name="connsiteY528" fmla="*/ 6447 h 308454"/>
                <a:gd name="connsiteX529" fmla="*/ 161562 w 314415"/>
                <a:gd name="connsiteY529" fmla="*/ 7690 h 308454"/>
                <a:gd name="connsiteX530" fmla="*/ 163150 w 314415"/>
                <a:gd name="connsiteY530" fmla="*/ 9928 h 308454"/>
                <a:gd name="connsiteX531" fmla="*/ 165129 w 314415"/>
                <a:gd name="connsiteY531" fmla="*/ 12032 h 308454"/>
                <a:gd name="connsiteX532" fmla="*/ 166897 w 314415"/>
                <a:gd name="connsiteY532" fmla="*/ 13378 h 308454"/>
                <a:gd name="connsiteX533" fmla="*/ 167437 w 314415"/>
                <a:gd name="connsiteY533" fmla="*/ 13175 h 308454"/>
                <a:gd name="connsiteX534" fmla="*/ 78719 w 314415"/>
                <a:gd name="connsiteY534" fmla="*/ 171725 h 308454"/>
                <a:gd name="connsiteX535" fmla="*/ 77945 w 314415"/>
                <a:gd name="connsiteY535" fmla="*/ 174478 h 308454"/>
                <a:gd name="connsiteX536" fmla="*/ 76474 w 314415"/>
                <a:gd name="connsiteY536" fmla="*/ 171943 h 308454"/>
                <a:gd name="connsiteX537" fmla="*/ 74534 w 314415"/>
                <a:gd name="connsiteY537" fmla="*/ 169722 h 308454"/>
                <a:gd name="connsiteX538" fmla="*/ 74088 w 314415"/>
                <a:gd name="connsiteY538" fmla="*/ 167664 h 308454"/>
                <a:gd name="connsiteX539" fmla="*/ 74088 w 314415"/>
                <a:gd name="connsiteY539" fmla="*/ 167117 h 308454"/>
                <a:gd name="connsiteX540" fmla="*/ 76364 w 314415"/>
                <a:gd name="connsiteY540" fmla="*/ 168619 h 308454"/>
                <a:gd name="connsiteX541" fmla="*/ 78719 w 314415"/>
                <a:gd name="connsiteY541" fmla="*/ 171725 h 308454"/>
                <a:gd name="connsiteX542" fmla="*/ 312742 w 314415"/>
                <a:gd name="connsiteY542" fmla="*/ 266584 h 308454"/>
                <a:gd name="connsiteX543" fmla="*/ 312170 w 314415"/>
                <a:gd name="connsiteY543" fmla="*/ 270957 h 308454"/>
                <a:gd name="connsiteX544" fmla="*/ 312585 w 314415"/>
                <a:gd name="connsiteY544" fmla="*/ 272232 h 308454"/>
                <a:gd name="connsiteX545" fmla="*/ 313383 w 314415"/>
                <a:gd name="connsiteY545" fmla="*/ 273124 h 308454"/>
                <a:gd name="connsiteX546" fmla="*/ 313751 w 314415"/>
                <a:gd name="connsiteY546" fmla="*/ 274102 h 308454"/>
                <a:gd name="connsiteX547" fmla="*/ 314416 w 314415"/>
                <a:gd name="connsiteY547" fmla="*/ 285696 h 308454"/>
                <a:gd name="connsiteX548" fmla="*/ 314291 w 314415"/>
                <a:gd name="connsiteY548" fmla="*/ 286620 h 308454"/>
                <a:gd name="connsiteX549" fmla="*/ 311607 w 314415"/>
                <a:gd name="connsiteY549" fmla="*/ 291259 h 308454"/>
                <a:gd name="connsiteX550" fmla="*/ 311005 w 314415"/>
                <a:gd name="connsiteY550" fmla="*/ 292612 h 308454"/>
                <a:gd name="connsiteX551" fmla="*/ 310872 w 314415"/>
                <a:gd name="connsiteY551" fmla="*/ 298339 h 308454"/>
                <a:gd name="connsiteX552" fmla="*/ 310418 w 314415"/>
                <a:gd name="connsiteY552" fmla="*/ 299872 h 308454"/>
                <a:gd name="connsiteX553" fmla="*/ 309464 w 314415"/>
                <a:gd name="connsiteY553" fmla="*/ 301382 h 308454"/>
                <a:gd name="connsiteX554" fmla="*/ 307766 w 314415"/>
                <a:gd name="connsiteY554" fmla="*/ 306264 h 308454"/>
                <a:gd name="connsiteX555" fmla="*/ 306295 w 314415"/>
                <a:gd name="connsiteY555" fmla="*/ 308455 h 308454"/>
                <a:gd name="connsiteX556" fmla="*/ 302274 w 314415"/>
                <a:gd name="connsiteY556" fmla="*/ 305779 h 308454"/>
                <a:gd name="connsiteX557" fmla="*/ 299903 w 314415"/>
                <a:gd name="connsiteY557" fmla="*/ 304621 h 308454"/>
                <a:gd name="connsiteX558" fmla="*/ 298746 w 314415"/>
                <a:gd name="connsiteY558" fmla="*/ 303377 h 308454"/>
                <a:gd name="connsiteX559" fmla="*/ 297987 w 314415"/>
                <a:gd name="connsiteY559" fmla="*/ 302517 h 308454"/>
                <a:gd name="connsiteX560" fmla="*/ 298479 w 314415"/>
                <a:gd name="connsiteY560" fmla="*/ 301367 h 308454"/>
                <a:gd name="connsiteX561" fmla="*/ 299559 w 314415"/>
                <a:gd name="connsiteY561" fmla="*/ 300170 h 308454"/>
                <a:gd name="connsiteX562" fmla="*/ 299731 w 314415"/>
                <a:gd name="connsiteY562" fmla="*/ 299223 h 308454"/>
                <a:gd name="connsiteX563" fmla="*/ 297189 w 314415"/>
                <a:gd name="connsiteY563" fmla="*/ 298159 h 308454"/>
                <a:gd name="connsiteX564" fmla="*/ 296023 w 314415"/>
                <a:gd name="connsiteY564" fmla="*/ 297447 h 308454"/>
                <a:gd name="connsiteX565" fmla="*/ 296039 w 314415"/>
                <a:gd name="connsiteY565" fmla="*/ 296195 h 308454"/>
                <a:gd name="connsiteX566" fmla="*/ 296915 w 314415"/>
                <a:gd name="connsiteY566" fmla="*/ 294247 h 308454"/>
                <a:gd name="connsiteX567" fmla="*/ 296516 w 314415"/>
                <a:gd name="connsiteY567" fmla="*/ 292636 h 308454"/>
                <a:gd name="connsiteX568" fmla="*/ 295045 w 314415"/>
                <a:gd name="connsiteY568" fmla="*/ 292714 h 308454"/>
                <a:gd name="connsiteX569" fmla="*/ 293903 w 314415"/>
                <a:gd name="connsiteY569" fmla="*/ 292471 h 308454"/>
                <a:gd name="connsiteX570" fmla="*/ 293754 w 314415"/>
                <a:gd name="connsiteY570" fmla="*/ 291634 h 308454"/>
                <a:gd name="connsiteX571" fmla="*/ 294591 w 314415"/>
                <a:gd name="connsiteY571" fmla="*/ 290563 h 308454"/>
                <a:gd name="connsiteX572" fmla="*/ 295671 w 314415"/>
                <a:gd name="connsiteY572" fmla="*/ 289162 h 308454"/>
                <a:gd name="connsiteX573" fmla="*/ 295640 w 314415"/>
                <a:gd name="connsiteY573" fmla="*/ 287613 h 308454"/>
                <a:gd name="connsiteX574" fmla="*/ 294333 w 314415"/>
                <a:gd name="connsiteY574" fmla="*/ 286948 h 308454"/>
                <a:gd name="connsiteX575" fmla="*/ 293152 w 314415"/>
                <a:gd name="connsiteY575" fmla="*/ 285688 h 308454"/>
                <a:gd name="connsiteX576" fmla="*/ 292675 w 314415"/>
                <a:gd name="connsiteY576" fmla="*/ 283975 h 308454"/>
                <a:gd name="connsiteX577" fmla="*/ 293590 w 314415"/>
                <a:gd name="connsiteY577" fmla="*/ 282802 h 308454"/>
                <a:gd name="connsiteX578" fmla="*/ 295076 w 314415"/>
                <a:gd name="connsiteY578" fmla="*/ 282051 h 308454"/>
                <a:gd name="connsiteX579" fmla="*/ 293981 w 314415"/>
                <a:gd name="connsiteY579" fmla="*/ 280290 h 308454"/>
                <a:gd name="connsiteX580" fmla="*/ 293246 w 314415"/>
                <a:gd name="connsiteY580" fmla="*/ 280251 h 308454"/>
                <a:gd name="connsiteX581" fmla="*/ 292659 w 314415"/>
                <a:gd name="connsiteY581" fmla="*/ 279868 h 308454"/>
                <a:gd name="connsiteX582" fmla="*/ 293144 w 314415"/>
                <a:gd name="connsiteY582" fmla="*/ 279054 h 308454"/>
                <a:gd name="connsiteX583" fmla="*/ 294294 w 314415"/>
                <a:gd name="connsiteY583" fmla="*/ 277834 h 308454"/>
                <a:gd name="connsiteX584" fmla="*/ 295898 w 314415"/>
                <a:gd name="connsiteY584" fmla="*/ 274180 h 308454"/>
                <a:gd name="connsiteX585" fmla="*/ 298128 w 314415"/>
                <a:gd name="connsiteY585" fmla="*/ 272451 h 308454"/>
                <a:gd name="connsiteX586" fmla="*/ 302086 w 314415"/>
                <a:gd name="connsiteY586" fmla="*/ 271340 h 308454"/>
                <a:gd name="connsiteX587" fmla="*/ 303158 w 314415"/>
                <a:gd name="connsiteY587" fmla="*/ 270847 h 308454"/>
                <a:gd name="connsiteX588" fmla="*/ 304136 w 314415"/>
                <a:gd name="connsiteY588" fmla="*/ 269557 h 308454"/>
                <a:gd name="connsiteX589" fmla="*/ 305223 w 314415"/>
                <a:gd name="connsiteY589" fmla="*/ 268727 h 308454"/>
                <a:gd name="connsiteX590" fmla="*/ 306545 w 314415"/>
                <a:gd name="connsiteY590" fmla="*/ 268837 h 308454"/>
                <a:gd name="connsiteX591" fmla="*/ 307766 w 314415"/>
                <a:gd name="connsiteY591" fmla="*/ 269330 h 308454"/>
                <a:gd name="connsiteX592" fmla="*/ 308517 w 314415"/>
                <a:gd name="connsiteY592" fmla="*/ 269862 h 308454"/>
                <a:gd name="connsiteX593" fmla="*/ 309080 w 314415"/>
                <a:gd name="connsiteY593" fmla="*/ 269306 h 308454"/>
                <a:gd name="connsiteX594" fmla="*/ 309628 w 314415"/>
                <a:gd name="connsiteY594" fmla="*/ 267702 h 308454"/>
                <a:gd name="connsiteX595" fmla="*/ 309292 w 314415"/>
                <a:gd name="connsiteY595" fmla="*/ 266294 h 308454"/>
                <a:gd name="connsiteX596" fmla="*/ 309464 w 314415"/>
                <a:gd name="connsiteY596" fmla="*/ 262422 h 308454"/>
                <a:gd name="connsiteX597" fmla="*/ 310168 w 314415"/>
                <a:gd name="connsiteY597" fmla="*/ 260223 h 308454"/>
                <a:gd name="connsiteX598" fmla="*/ 311310 w 314415"/>
                <a:gd name="connsiteY598" fmla="*/ 260098 h 308454"/>
                <a:gd name="connsiteX599" fmla="*/ 312358 w 314415"/>
                <a:gd name="connsiteY599" fmla="*/ 261311 h 308454"/>
                <a:gd name="connsiteX600" fmla="*/ 312311 w 314415"/>
                <a:gd name="connsiteY600" fmla="*/ 262382 h 308454"/>
                <a:gd name="connsiteX601" fmla="*/ 312703 w 314415"/>
                <a:gd name="connsiteY601" fmla="*/ 264917 h 308454"/>
                <a:gd name="connsiteX602" fmla="*/ 312742 w 314415"/>
                <a:gd name="connsiteY602" fmla="*/ 266584 h 30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Lst>
              <a:rect l="l" t="t" r="r" b="b"/>
              <a:pathLst>
                <a:path w="314415" h="308454">
                  <a:moveTo>
                    <a:pt x="167437" y="13175"/>
                  </a:moveTo>
                  <a:lnTo>
                    <a:pt x="168744" y="12791"/>
                  </a:lnTo>
                  <a:lnTo>
                    <a:pt x="170958" y="11415"/>
                  </a:lnTo>
                  <a:lnTo>
                    <a:pt x="172804" y="10976"/>
                  </a:lnTo>
                  <a:lnTo>
                    <a:pt x="173860" y="12032"/>
                  </a:lnTo>
                  <a:lnTo>
                    <a:pt x="174455" y="12635"/>
                  </a:lnTo>
                  <a:lnTo>
                    <a:pt x="175613" y="15013"/>
                  </a:lnTo>
                  <a:lnTo>
                    <a:pt x="175941" y="17486"/>
                  </a:lnTo>
                  <a:lnTo>
                    <a:pt x="176457" y="19543"/>
                  </a:lnTo>
                  <a:lnTo>
                    <a:pt x="177396" y="20372"/>
                  </a:lnTo>
                  <a:lnTo>
                    <a:pt x="180925" y="20646"/>
                  </a:lnTo>
                  <a:lnTo>
                    <a:pt x="183530" y="21405"/>
                  </a:lnTo>
                  <a:lnTo>
                    <a:pt x="184218" y="22093"/>
                  </a:lnTo>
                  <a:lnTo>
                    <a:pt x="185110" y="26647"/>
                  </a:lnTo>
                  <a:lnTo>
                    <a:pt x="185595" y="27288"/>
                  </a:lnTo>
                  <a:lnTo>
                    <a:pt x="186245" y="26756"/>
                  </a:lnTo>
                  <a:lnTo>
                    <a:pt x="186886" y="26005"/>
                  </a:lnTo>
                  <a:lnTo>
                    <a:pt x="187778" y="25888"/>
                  </a:lnTo>
                  <a:lnTo>
                    <a:pt x="189304" y="26177"/>
                  </a:lnTo>
                  <a:lnTo>
                    <a:pt x="191314" y="26271"/>
                  </a:lnTo>
                  <a:lnTo>
                    <a:pt x="193387" y="26772"/>
                  </a:lnTo>
                  <a:lnTo>
                    <a:pt x="196251" y="29338"/>
                  </a:lnTo>
                  <a:lnTo>
                    <a:pt x="196141" y="30183"/>
                  </a:lnTo>
                  <a:lnTo>
                    <a:pt x="195586" y="31661"/>
                  </a:lnTo>
                  <a:lnTo>
                    <a:pt x="195390" y="32843"/>
                  </a:lnTo>
                  <a:lnTo>
                    <a:pt x="195883" y="33320"/>
                  </a:lnTo>
                  <a:lnTo>
                    <a:pt x="196642" y="34541"/>
                  </a:lnTo>
                  <a:lnTo>
                    <a:pt x="196462" y="35949"/>
                  </a:lnTo>
                  <a:lnTo>
                    <a:pt x="195727" y="36935"/>
                  </a:lnTo>
                  <a:lnTo>
                    <a:pt x="195429" y="37748"/>
                  </a:lnTo>
                  <a:lnTo>
                    <a:pt x="195429" y="38272"/>
                  </a:lnTo>
                  <a:lnTo>
                    <a:pt x="195703" y="38710"/>
                  </a:lnTo>
                  <a:lnTo>
                    <a:pt x="196290" y="39094"/>
                  </a:lnTo>
                  <a:lnTo>
                    <a:pt x="200522" y="39610"/>
                  </a:lnTo>
                  <a:lnTo>
                    <a:pt x="204395" y="39094"/>
                  </a:lnTo>
                  <a:lnTo>
                    <a:pt x="206836" y="37654"/>
                  </a:lnTo>
                  <a:lnTo>
                    <a:pt x="207251" y="36137"/>
                  </a:lnTo>
                  <a:lnTo>
                    <a:pt x="207939" y="34431"/>
                  </a:lnTo>
                  <a:lnTo>
                    <a:pt x="209394" y="32992"/>
                  </a:lnTo>
                  <a:lnTo>
                    <a:pt x="210396" y="32506"/>
                  </a:lnTo>
                  <a:lnTo>
                    <a:pt x="211319" y="33093"/>
                  </a:lnTo>
                  <a:lnTo>
                    <a:pt x="209770" y="39110"/>
                  </a:lnTo>
                  <a:lnTo>
                    <a:pt x="210904" y="40643"/>
                  </a:lnTo>
                  <a:lnTo>
                    <a:pt x="211068" y="42927"/>
                  </a:lnTo>
                  <a:lnTo>
                    <a:pt x="211475" y="44930"/>
                  </a:lnTo>
                  <a:lnTo>
                    <a:pt x="212860" y="44891"/>
                  </a:lnTo>
                  <a:lnTo>
                    <a:pt x="214534" y="45259"/>
                  </a:lnTo>
                  <a:lnTo>
                    <a:pt x="215723" y="45994"/>
                  </a:lnTo>
                  <a:lnTo>
                    <a:pt x="217108" y="47183"/>
                  </a:lnTo>
                  <a:lnTo>
                    <a:pt x="219103" y="48279"/>
                  </a:lnTo>
                  <a:lnTo>
                    <a:pt x="220503" y="48662"/>
                  </a:lnTo>
                  <a:lnTo>
                    <a:pt x="221012" y="49569"/>
                  </a:lnTo>
                  <a:lnTo>
                    <a:pt x="222146" y="50626"/>
                  </a:lnTo>
                  <a:lnTo>
                    <a:pt x="223930" y="52832"/>
                  </a:lnTo>
                  <a:lnTo>
                    <a:pt x="225526" y="54303"/>
                  </a:lnTo>
                  <a:lnTo>
                    <a:pt x="226301" y="54303"/>
                  </a:lnTo>
                  <a:lnTo>
                    <a:pt x="227787" y="53724"/>
                  </a:lnTo>
                  <a:lnTo>
                    <a:pt x="229993" y="53356"/>
                  </a:lnTo>
                  <a:lnTo>
                    <a:pt x="231730" y="53387"/>
                  </a:lnTo>
                  <a:lnTo>
                    <a:pt x="232473" y="54506"/>
                  </a:lnTo>
                  <a:lnTo>
                    <a:pt x="234187" y="55022"/>
                  </a:lnTo>
                  <a:lnTo>
                    <a:pt x="234789" y="55437"/>
                  </a:lnTo>
                  <a:lnTo>
                    <a:pt x="235462" y="56211"/>
                  </a:lnTo>
                  <a:lnTo>
                    <a:pt x="236604" y="56524"/>
                  </a:lnTo>
                  <a:lnTo>
                    <a:pt x="237981" y="56211"/>
                  </a:lnTo>
                  <a:lnTo>
                    <a:pt x="238982" y="55187"/>
                  </a:lnTo>
                  <a:lnTo>
                    <a:pt x="240320" y="54717"/>
                  </a:lnTo>
                  <a:lnTo>
                    <a:pt x="241666" y="54874"/>
                  </a:lnTo>
                  <a:lnTo>
                    <a:pt x="242440" y="55437"/>
                  </a:lnTo>
                  <a:lnTo>
                    <a:pt x="243911" y="56274"/>
                  </a:lnTo>
                  <a:lnTo>
                    <a:pt x="244740" y="56094"/>
                  </a:lnTo>
                  <a:lnTo>
                    <a:pt x="246407" y="56611"/>
                  </a:lnTo>
                  <a:lnTo>
                    <a:pt x="248081" y="58238"/>
                  </a:lnTo>
                  <a:lnTo>
                    <a:pt x="248785" y="59865"/>
                  </a:lnTo>
                  <a:lnTo>
                    <a:pt x="248965" y="60757"/>
                  </a:lnTo>
                  <a:lnTo>
                    <a:pt x="249685" y="61727"/>
                  </a:lnTo>
                  <a:lnTo>
                    <a:pt x="252493" y="66092"/>
                  </a:lnTo>
                  <a:lnTo>
                    <a:pt x="253385" y="66304"/>
                  </a:lnTo>
                  <a:lnTo>
                    <a:pt x="254363" y="65647"/>
                  </a:lnTo>
                  <a:lnTo>
                    <a:pt x="254997" y="64708"/>
                  </a:lnTo>
                  <a:lnTo>
                    <a:pt x="255912" y="64520"/>
                  </a:lnTo>
                  <a:lnTo>
                    <a:pt x="257383" y="64958"/>
                  </a:lnTo>
                  <a:lnTo>
                    <a:pt x="258330" y="65451"/>
                  </a:lnTo>
                  <a:lnTo>
                    <a:pt x="258784" y="67336"/>
                  </a:lnTo>
                  <a:lnTo>
                    <a:pt x="259104" y="67696"/>
                  </a:lnTo>
                  <a:lnTo>
                    <a:pt x="259738" y="67289"/>
                  </a:lnTo>
                  <a:lnTo>
                    <a:pt x="260872" y="67203"/>
                  </a:lnTo>
                  <a:lnTo>
                    <a:pt x="262687" y="67665"/>
                  </a:lnTo>
                  <a:lnTo>
                    <a:pt x="265175" y="67133"/>
                  </a:lnTo>
                  <a:lnTo>
                    <a:pt x="267170" y="66343"/>
                  </a:lnTo>
                  <a:lnTo>
                    <a:pt x="268187" y="66374"/>
                  </a:lnTo>
                  <a:lnTo>
                    <a:pt x="269830" y="68573"/>
                  </a:lnTo>
                  <a:lnTo>
                    <a:pt x="271708" y="69394"/>
                  </a:lnTo>
                  <a:lnTo>
                    <a:pt x="275839" y="70059"/>
                  </a:lnTo>
                  <a:lnTo>
                    <a:pt x="280274" y="71092"/>
                  </a:lnTo>
                  <a:lnTo>
                    <a:pt x="282019" y="71929"/>
                  </a:lnTo>
                  <a:lnTo>
                    <a:pt x="283208" y="72343"/>
                  </a:lnTo>
                  <a:lnTo>
                    <a:pt x="283334" y="75246"/>
                  </a:lnTo>
                  <a:lnTo>
                    <a:pt x="282973" y="75684"/>
                  </a:lnTo>
                  <a:lnTo>
                    <a:pt x="278553" y="81489"/>
                  </a:lnTo>
                  <a:lnTo>
                    <a:pt x="276691" y="83562"/>
                  </a:lnTo>
                  <a:lnTo>
                    <a:pt x="275745" y="86512"/>
                  </a:lnTo>
                  <a:lnTo>
                    <a:pt x="275095" y="91034"/>
                  </a:lnTo>
                  <a:lnTo>
                    <a:pt x="273789" y="95313"/>
                  </a:lnTo>
                  <a:lnTo>
                    <a:pt x="271833" y="99366"/>
                  </a:lnTo>
                  <a:lnTo>
                    <a:pt x="271121" y="102401"/>
                  </a:lnTo>
                  <a:lnTo>
                    <a:pt x="271653" y="104420"/>
                  </a:lnTo>
                  <a:lnTo>
                    <a:pt x="271317" y="107588"/>
                  </a:lnTo>
                  <a:lnTo>
                    <a:pt x="270120" y="111899"/>
                  </a:lnTo>
                  <a:lnTo>
                    <a:pt x="269916" y="115145"/>
                  </a:lnTo>
                  <a:lnTo>
                    <a:pt x="270714" y="117336"/>
                  </a:lnTo>
                  <a:lnTo>
                    <a:pt x="271817" y="117782"/>
                  </a:lnTo>
                  <a:lnTo>
                    <a:pt x="269165" y="119253"/>
                  </a:lnTo>
                  <a:lnTo>
                    <a:pt x="268563" y="120544"/>
                  </a:lnTo>
                  <a:lnTo>
                    <a:pt x="267522" y="122241"/>
                  </a:lnTo>
                  <a:lnTo>
                    <a:pt x="265832" y="122953"/>
                  </a:lnTo>
                  <a:lnTo>
                    <a:pt x="264135" y="123188"/>
                  </a:lnTo>
                  <a:lnTo>
                    <a:pt x="262758" y="122969"/>
                  </a:lnTo>
                  <a:lnTo>
                    <a:pt x="261975" y="122288"/>
                  </a:lnTo>
                  <a:lnTo>
                    <a:pt x="262015" y="121655"/>
                  </a:lnTo>
                  <a:lnTo>
                    <a:pt x="261287" y="121115"/>
                  </a:lnTo>
                  <a:lnTo>
                    <a:pt x="259480" y="121130"/>
                  </a:lnTo>
                  <a:lnTo>
                    <a:pt x="257610" y="122296"/>
                  </a:lnTo>
                  <a:lnTo>
                    <a:pt x="256116" y="124205"/>
                  </a:lnTo>
                  <a:lnTo>
                    <a:pt x="256577" y="125269"/>
                  </a:lnTo>
                  <a:lnTo>
                    <a:pt x="257954" y="125551"/>
                  </a:lnTo>
                  <a:lnTo>
                    <a:pt x="258314" y="125973"/>
                  </a:lnTo>
                  <a:lnTo>
                    <a:pt x="258314" y="126521"/>
                  </a:lnTo>
                  <a:lnTo>
                    <a:pt x="257829" y="127178"/>
                  </a:lnTo>
                  <a:lnTo>
                    <a:pt x="257250" y="128304"/>
                  </a:lnTo>
                  <a:lnTo>
                    <a:pt x="254363" y="131653"/>
                  </a:lnTo>
                  <a:lnTo>
                    <a:pt x="251453" y="135025"/>
                  </a:lnTo>
                  <a:lnTo>
                    <a:pt x="250984" y="136042"/>
                  </a:lnTo>
                  <a:lnTo>
                    <a:pt x="250060" y="136754"/>
                  </a:lnTo>
                  <a:lnTo>
                    <a:pt x="246360" y="138553"/>
                  </a:lnTo>
                  <a:lnTo>
                    <a:pt x="245976" y="139273"/>
                  </a:lnTo>
                  <a:lnTo>
                    <a:pt x="245765" y="142269"/>
                  </a:lnTo>
                  <a:lnTo>
                    <a:pt x="245351" y="144726"/>
                  </a:lnTo>
                  <a:lnTo>
                    <a:pt x="242605" y="147034"/>
                  </a:lnTo>
                  <a:lnTo>
                    <a:pt x="239874" y="149326"/>
                  </a:lnTo>
                  <a:lnTo>
                    <a:pt x="239194" y="150726"/>
                  </a:lnTo>
                  <a:lnTo>
                    <a:pt x="238701" y="152346"/>
                  </a:lnTo>
                  <a:lnTo>
                    <a:pt x="237848" y="154176"/>
                  </a:lnTo>
                  <a:lnTo>
                    <a:pt x="237676" y="155147"/>
                  </a:lnTo>
                  <a:lnTo>
                    <a:pt x="239061" y="156719"/>
                  </a:lnTo>
                  <a:lnTo>
                    <a:pt x="238896" y="158018"/>
                  </a:lnTo>
                  <a:lnTo>
                    <a:pt x="238458" y="159864"/>
                  </a:lnTo>
                  <a:lnTo>
                    <a:pt x="237152" y="161171"/>
                  </a:lnTo>
                  <a:lnTo>
                    <a:pt x="235696" y="161914"/>
                  </a:lnTo>
                  <a:lnTo>
                    <a:pt x="235728" y="163917"/>
                  </a:lnTo>
                  <a:lnTo>
                    <a:pt x="236502" y="164198"/>
                  </a:lnTo>
                  <a:lnTo>
                    <a:pt x="238255" y="164050"/>
                  </a:lnTo>
                  <a:lnTo>
                    <a:pt x="240735" y="162595"/>
                  </a:lnTo>
                  <a:lnTo>
                    <a:pt x="242354" y="160717"/>
                  </a:lnTo>
                  <a:lnTo>
                    <a:pt x="241400" y="158941"/>
                  </a:lnTo>
                  <a:lnTo>
                    <a:pt x="241283" y="158597"/>
                  </a:lnTo>
                  <a:lnTo>
                    <a:pt x="241517" y="158174"/>
                  </a:lnTo>
                  <a:lnTo>
                    <a:pt x="243434" y="156234"/>
                  </a:lnTo>
                  <a:lnTo>
                    <a:pt x="245781" y="155068"/>
                  </a:lnTo>
                  <a:lnTo>
                    <a:pt x="249059" y="154849"/>
                  </a:lnTo>
                  <a:lnTo>
                    <a:pt x="253010" y="155538"/>
                  </a:lnTo>
                  <a:lnTo>
                    <a:pt x="253401" y="155827"/>
                  </a:lnTo>
                  <a:lnTo>
                    <a:pt x="253213" y="157016"/>
                  </a:lnTo>
                  <a:lnTo>
                    <a:pt x="253581" y="158769"/>
                  </a:lnTo>
                  <a:lnTo>
                    <a:pt x="254293" y="159997"/>
                  </a:lnTo>
                  <a:lnTo>
                    <a:pt x="253315" y="163478"/>
                  </a:lnTo>
                  <a:lnTo>
                    <a:pt x="254058" y="164566"/>
                  </a:lnTo>
                  <a:lnTo>
                    <a:pt x="255208" y="165872"/>
                  </a:lnTo>
                  <a:lnTo>
                    <a:pt x="256069" y="167062"/>
                  </a:lnTo>
                  <a:lnTo>
                    <a:pt x="257305" y="168149"/>
                  </a:lnTo>
                  <a:lnTo>
                    <a:pt x="258408" y="169988"/>
                  </a:lnTo>
                  <a:lnTo>
                    <a:pt x="258784" y="171028"/>
                  </a:lnTo>
                  <a:lnTo>
                    <a:pt x="257015" y="172828"/>
                  </a:lnTo>
                  <a:lnTo>
                    <a:pt x="254027" y="174517"/>
                  </a:lnTo>
                  <a:lnTo>
                    <a:pt x="253691" y="175605"/>
                  </a:lnTo>
                  <a:lnTo>
                    <a:pt x="253730" y="176833"/>
                  </a:lnTo>
                  <a:lnTo>
                    <a:pt x="254066" y="177803"/>
                  </a:lnTo>
                  <a:lnTo>
                    <a:pt x="255717" y="179047"/>
                  </a:lnTo>
                  <a:lnTo>
                    <a:pt x="257493" y="181856"/>
                  </a:lnTo>
                  <a:lnTo>
                    <a:pt x="258619" y="184359"/>
                  </a:lnTo>
                  <a:lnTo>
                    <a:pt x="261083" y="186753"/>
                  </a:lnTo>
                  <a:lnTo>
                    <a:pt x="261686" y="187465"/>
                  </a:lnTo>
                  <a:lnTo>
                    <a:pt x="261529" y="188060"/>
                  </a:lnTo>
                  <a:lnTo>
                    <a:pt x="260880" y="189077"/>
                  </a:lnTo>
                  <a:lnTo>
                    <a:pt x="260035" y="192472"/>
                  </a:lnTo>
                  <a:lnTo>
                    <a:pt x="259026" y="193004"/>
                  </a:lnTo>
                  <a:lnTo>
                    <a:pt x="257899" y="193223"/>
                  </a:lnTo>
                  <a:lnTo>
                    <a:pt x="254848" y="195703"/>
                  </a:lnTo>
                  <a:lnTo>
                    <a:pt x="253487" y="195398"/>
                  </a:lnTo>
                  <a:lnTo>
                    <a:pt x="251555" y="195430"/>
                  </a:lnTo>
                  <a:lnTo>
                    <a:pt x="250139" y="196243"/>
                  </a:lnTo>
                  <a:lnTo>
                    <a:pt x="250295" y="197784"/>
                  </a:lnTo>
                  <a:lnTo>
                    <a:pt x="251539" y="199192"/>
                  </a:lnTo>
                  <a:lnTo>
                    <a:pt x="252267" y="200726"/>
                  </a:lnTo>
                  <a:lnTo>
                    <a:pt x="252564" y="202322"/>
                  </a:lnTo>
                  <a:lnTo>
                    <a:pt x="253941" y="203503"/>
                  </a:lnTo>
                  <a:lnTo>
                    <a:pt x="255881" y="204207"/>
                  </a:lnTo>
                  <a:lnTo>
                    <a:pt x="256992" y="204254"/>
                  </a:lnTo>
                  <a:lnTo>
                    <a:pt x="257712" y="204677"/>
                  </a:lnTo>
                  <a:lnTo>
                    <a:pt x="258150" y="205224"/>
                  </a:lnTo>
                  <a:lnTo>
                    <a:pt x="258987" y="208635"/>
                  </a:lnTo>
                  <a:lnTo>
                    <a:pt x="258486" y="209488"/>
                  </a:lnTo>
                  <a:lnTo>
                    <a:pt x="257438" y="209848"/>
                  </a:lnTo>
                  <a:lnTo>
                    <a:pt x="256812" y="211249"/>
                  </a:lnTo>
                  <a:lnTo>
                    <a:pt x="255568" y="213306"/>
                  </a:lnTo>
                  <a:lnTo>
                    <a:pt x="254864" y="214957"/>
                  </a:lnTo>
                  <a:lnTo>
                    <a:pt x="255646" y="216412"/>
                  </a:lnTo>
                  <a:lnTo>
                    <a:pt x="255975" y="217492"/>
                  </a:lnTo>
                  <a:lnTo>
                    <a:pt x="255560" y="218603"/>
                  </a:lnTo>
                  <a:lnTo>
                    <a:pt x="256116" y="220324"/>
                  </a:lnTo>
                  <a:lnTo>
                    <a:pt x="257586" y="222029"/>
                  </a:lnTo>
                  <a:lnTo>
                    <a:pt x="261584" y="224423"/>
                  </a:lnTo>
                  <a:lnTo>
                    <a:pt x="265300" y="226371"/>
                  </a:lnTo>
                  <a:lnTo>
                    <a:pt x="266450" y="226692"/>
                  </a:lnTo>
                  <a:lnTo>
                    <a:pt x="271473" y="225440"/>
                  </a:lnTo>
                  <a:lnTo>
                    <a:pt x="272302" y="225550"/>
                  </a:lnTo>
                  <a:lnTo>
                    <a:pt x="272913" y="227036"/>
                  </a:lnTo>
                  <a:lnTo>
                    <a:pt x="273179" y="228038"/>
                  </a:lnTo>
                  <a:lnTo>
                    <a:pt x="272615" y="229540"/>
                  </a:lnTo>
                  <a:lnTo>
                    <a:pt x="271231" y="231660"/>
                  </a:lnTo>
                  <a:lnTo>
                    <a:pt x="269760" y="233311"/>
                  </a:lnTo>
                  <a:lnTo>
                    <a:pt x="268868" y="234711"/>
                  </a:lnTo>
                  <a:lnTo>
                    <a:pt x="269056" y="235986"/>
                  </a:lnTo>
                  <a:lnTo>
                    <a:pt x="269110" y="237676"/>
                  </a:lnTo>
                  <a:lnTo>
                    <a:pt x="267913" y="238177"/>
                  </a:lnTo>
                  <a:lnTo>
                    <a:pt x="267874" y="237848"/>
                  </a:lnTo>
                  <a:lnTo>
                    <a:pt x="267382" y="237559"/>
                  </a:lnTo>
                  <a:lnTo>
                    <a:pt x="266959" y="237723"/>
                  </a:lnTo>
                  <a:lnTo>
                    <a:pt x="266630" y="238091"/>
                  </a:lnTo>
                  <a:lnTo>
                    <a:pt x="266583" y="238740"/>
                  </a:lnTo>
                  <a:lnTo>
                    <a:pt x="264033" y="239820"/>
                  </a:lnTo>
                  <a:lnTo>
                    <a:pt x="262273" y="240938"/>
                  </a:lnTo>
                  <a:lnTo>
                    <a:pt x="255318" y="247604"/>
                  </a:lnTo>
                  <a:lnTo>
                    <a:pt x="252063" y="249552"/>
                  </a:lnTo>
                  <a:lnTo>
                    <a:pt x="251422" y="250725"/>
                  </a:lnTo>
                  <a:lnTo>
                    <a:pt x="250757" y="252916"/>
                  </a:lnTo>
                  <a:lnTo>
                    <a:pt x="248848" y="254794"/>
                  </a:lnTo>
                  <a:lnTo>
                    <a:pt x="247174" y="255686"/>
                  </a:lnTo>
                  <a:lnTo>
                    <a:pt x="243035" y="256601"/>
                  </a:lnTo>
                  <a:lnTo>
                    <a:pt x="238873" y="258588"/>
                  </a:lnTo>
                  <a:lnTo>
                    <a:pt x="236995" y="257727"/>
                  </a:lnTo>
                  <a:lnTo>
                    <a:pt x="232145" y="257821"/>
                  </a:lnTo>
                  <a:lnTo>
                    <a:pt x="229117" y="255427"/>
                  </a:lnTo>
                  <a:lnTo>
                    <a:pt x="223296" y="253910"/>
                  </a:lnTo>
                  <a:lnTo>
                    <a:pt x="221403" y="250412"/>
                  </a:lnTo>
                  <a:lnTo>
                    <a:pt x="218751" y="250186"/>
                  </a:lnTo>
                  <a:lnTo>
                    <a:pt x="217014" y="250295"/>
                  </a:lnTo>
                  <a:lnTo>
                    <a:pt x="215974" y="249763"/>
                  </a:lnTo>
                  <a:lnTo>
                    <a:pt x="215708" y="248566"/>
                  </a:lnTo>
                  <a:lnTo>
                    <a:pt x="215684" y="247416"/>
                  </a:lnTo>
                  <a:lnTo>
                    <a:pt x="213846" y="247948"/>
                  </a:lnTo>
                  <a:lnTo>
                    <a:pt x="212437" y="247948"/>
                  </a:lnTo>
                  <a:lnTo>
                    <a:pt x="211600" y="248410"/>
                  </a:lnTo>
                  <a:lnTo>
                    <a:pt x="210943" y="248942"/>
                  </a:lnTo>
                  <a:lnTo>
                    <a:pt x="210161" y="248605"/>
                  </a:lnTo>
                  <a:lnTo>
                    <a:pt x="209707" y="248723"/>
                  </a:lnTo>
                  <a:lnTo>
                    <a:pt x="209746" y="249396"/>
                  </a:lnTo>
                  <a:lnTo>
                    <a:pt x="208056" y="249568"/>
                  </a:lnTo>
                  <a:lnTo>
                    <a:pt x="206218" y="249153"/>
                  </a:lnTo>
                  <a:lnTo>
                    <a:pt x="201406" y="247346"/>
                  </a:lnTo>
                  <a:lnTo>
                    <a:pt x="200671" y="247064"/>
                  </a:lnTo>
                  <a:lnTo>
                    <a:pt x="197330" y="246368"/>
                  </a:lnTo>
                  <a:lnTo>
                    <a:pt x="195985" y="245640"/>
                  </a:lnTo>
                  <a:lnTo>
                    <a:pt x="194889" y="243849"/>
                  </a:lnTo>
                  <a:lnTo>
                    <a:pt x="194060" y="243285"/>
                  </a:lnTo>
                  <a:lnTo>
                    <a:pt x="193567" y="242949"/>
                  </a:lnTo>
                  <a:lnTo>
                    <a:pt x="190454" y="243857"/>
                  </a:lnTo>
                  <a:lnTo>
                    <a:pt x="189374" y="245265"/>
                  </a:lnTo>
                  <a:lnTo>
                    <a:pt x="187692" y="246915"/>
                  </a:lnTo>
                  <a:lnTo>
                    <a:pt x="176144" y="254989"/>
                  </a:lnTo>
                  <a:lnTo>
                    <a:pt x="174032" y="258361"/>
                  </a:lnTo>
                  <a:lnTo>
                    <a:pt x="171591" y="263313"/>
                  </a:lnTo>
                  <a:lnTo>
                    <a:pt x="171404" y="265621"/>
                  </a:lnTo>
                  <a:lnTo>
                    <a:pt x="172452" y="272975"/>
                  </a:lnTo>
                  <a:lnTo>
                    <a:pt x="174799" y="276824"/>
                  </a:lnTo>
                  <a:lnTo>
                    <a:pt x="175096" y="277716"/>
                  </a:lnTo>
                  <a:lnTo>
                    <a:pt x="173790" y="277724"/>
                  </a:lnTo>
                  <a:lnTo>
                    <a:pt x="171607" y="277239"/>
                  </a:lnTo>
                  <a:lnTo>
                    <a:pt x="169800" y="276645"/>
                  </a:lnTo>
                  <a:lnTo>
                    <a:pt x="168071" y="276973"/>
                  </a:lnTo>
                  <a:lnTo>
                    <a:pt x="166412" y="277771"/>
                  </a:lnTo>
                  <a:lnTo>
                    <a:pt x="164957" y="278256"/>
                  </a:lnTo>
                  <a:lnTo>
                    <a:pt x="163909" y="278389"/>
                  </a:lnTo>
                  <a:lnTo>
                    <a:pt x="163212" y="278851"/>
                  </a:lnTo>
                  <a:lnTo>
                    <a:pt x="162876" y="279766"/>
                  </a:lnTo>
                  <a:lnTo>
                    <a:pt x="162814" y="280408"/>
                  </a:lnTo>
                  <a:lnTo>
                    <a:pt x="160975" y="280251"/>
                  </a:lnTo>
                  <a:lnTo>
                    <a:pt x="156727" y="278937"/>
                  </a:lnTo>
                  <a:lnTo>
                    <a:pt x="152909" y="278029"/>
                  </a:lnTo>
                  <a:lnTo>
                    <a:pt x="150664" y="279062"/>
                  </a:lnTo>
                  <a:lnTo>
                    <a:pt x="149224" y="280024"/>
                  </a:lnTo>
                  <a:lnTo>
                    <a:pt x="148215" y="279876"/>
                  </a:lnTo>
                  <a:lnTo>
                    <a:pt x="147440" y="278859"/>
                  </a:lnTo>
                  <a:lnTo>
                    <a:pt x="146924" y="277865"/>
                  </a:lnTo>
                  <a:lnTo>
                    <a:pt x="145430" y="276950"/>
                  </a:lnTo>
                  <a:lnTo>
                    <a:pt x="142050" y="275581"/>
                  </a:lnTo>
                  <a:lnTo>
                    <a:pt x="142222" y="274924"/>
                  </a:lnTo>
                  <a:lnTo>
                    <a:pt x="142801" y="274000"/>
                  </a:lnTo>
                  <a:lnTo>
                    <a:pt x="142786" y="273429"/>
                  </a:lnTo>
                  <a:lnTo>
                    <a:pt x="142136" y="272584"/>
                  </a:lnTo>
                  <a:lnTo>
                    <a:pt x="139022" y="271677"/>
                  </a:lnTo>
                  <a:lnTo>
                    <a:pt x="137552" y="271450"/>
                  </a:lnTo>
                  <a:lnTo>
                    <a:pt x="136620" y="272076"/>
                  </a:lnTo>
                  <a:lnTo>
                    <a:pt x="135948" y="272842"/>
                  </a:lnTo>
                  <a:lnTo>
                    <a:pt x="134219" y="270026"/>
                  </a:lnTo>
                  <a:lnTo>
                    <a:pt x="132983" y="269447"/>
                  </a:lnTo>
                  <a:lnTo>
                    <a:pt x="131121" y="269353"/>
                  </a:lnTo>
                  <a:lnTo>
                    <a:pt x="128985" y="268492"/>
                  </a:lnTo>
                  <a:lnTo>
                    <a:pt x="126763" y="267389"/>
                  </a:lnTo>
                  <a:lnTo>
                    <a:pt x="121373" y="265629"/>
                  </a:lnTo>
                  <a:lnTo>
                    <a:pt x="119894" y="265418"/>
                  </a:lnTo>
                  <a:lnTo>
                    <a:pt x="119299" y="265700"/>
                  </a:lnTo>
                  <a:lnTo>
                    <a:pt x="118901" y="266756"/>
                  </a:lnTo>
                  <a:lnTo>
                    <a:pt x="118689" y="269729"/>
                  </a:lnTo>
                  <a:lnTo>
                    <a:pt x="118462" y="270057"/>
                  </a:lnTo>
                  <a:lnTo>
                    <a:pt x="115959" y="270159"/>
                  </a:lnTo>
                  <a:lnTo>
                    <a:pt x="112876" y="269744"/>
                  </a:lnTo>
                  <a:lnTo>
                    <a:pt x="111460" y="269948"/>
                  </a:lnTo>
                  <a:lnTo>
                    <a:pt x="110201" y="269956"/>
                  </a:lnTo>
                  <a:lnTo>
                    <a:pt x="109012" y="269165"/>
                  </a:lnTo>
                  <a:lnTo>
                    <a:pt x="103684" y="270065"/>
                  </a:lnTo>
                  <a:lnTo>
                    <a:pt x="102800" y="269627"/>
                  </a:lnTo>
                  <a:lnTo>
                    <a:pt x="101517" y="268289"/>
                  </a:lnTo>
                  <a:lnTo>
                    <a:pt x="100077" y="267202"/>
                  </a:lnTo>
                  <a:lnTo>
                    <a:pt x="98966" y="266646"/>
                  </a:lnTo>
                  <a:lnTo>
                    <a:pt x="98012" y="266005"/>
                  </a:lnTo>
                  <a:lnTo>
                    <a:pt x="97151" y="265903"/>
                  </a:lnTo>
                  <a:lnTo>
                    <a:pt x="95837" y="266521"/>
                  </a:lnTo>
                  <a:lnTo>
                    <a:pt x="94022" y="266787"/>
                  </a:lnTo>
                  <a:lnTo>
                    <a:pt x="92520" y="266709"/>
                  </a:lnTo>
                  <a:lnTo>
                    <a:pt x="91714" y="266795"/>
                  </a:lnTo>
                  <a:lnTo>
                    <a:pt x="88334" y="263494"/>
                  </a:lnTo>
                  <a:lnTo>
                    <a:pt x="87841" y="262594"/>
                  </a:lnTo>
                  <a:lnTo>
                    <a:pt x="86159" y="262343"/>
                  </a:lnTo>
                  <a:lnTo>
                    <a:pt x="84078" y="262304"/>
                  </a:lnTo>
                  <a:lnTo>
                    <a:pt x="78774" y="260161"/>
                  </a:lnTo>
                  <a:lnTo>
                    <a:pt x="76357" y="259010"/>
                  </a:lnTo>
                  <a:lnTo>
                    <a:pt x="76005" y="258322"/>
                  </a:lnTo>
                  <a:lnTo>
                    <a:pt x="76036" y="257767"/>
                  </a:lnTo>
                  <a:lnTo>
                    <a:pt x="75621" y="257892"/>
                  </a:lnTo>
                  <a:lnTo>
                    <a:pt x="74878" y="258870"/>
                  </a:lnTo>
                  <a:lnTo>
                    <a:pt x="74487" y="259668"/>
                  </a:lnTo>
                  <a:lnTo>
                    <a:pt x="73970" y="259816"/>
                  </a:lnTo>
                  <a:lnTo>
                    <a:pt x="73212" y="259691"/>
                  </a:lnTo>
                  <a:lnTo>
                    <a:pt x="72508" y="259237"/>
                  </a:lnTo>
                  <a:lnTo>
                    <a:pt x="72077" y="258659"/>
                  </a:lnTo>
                  <a:lnTo>
                    <a:pt x="72539" y="257649"/>
                  </a:lnTo>
                  <a:lnTo>
                    <a:pt x="73353" y="256327"/>
                  </a:lnTo>
                  <a:lnTo>
                    <a:pt x="73689" y="254888"/>
                  </a:lnTo>
                  <a:lnTo>
                    <a:pt x="73611" y="253597"/>
                  </a:lnTo>
                  <a:lnTo>
                    <a:pt x="72273" y="252768"/>
                  </a:lnTo>
                  <a:lnTo>
                    <a:pt x="70301" y="252423"/>
                  </a:lnTo>
                  <a:lnTo>
                    <a:pt x="68854" y="252322"/>
                  </a:lnTo>
                  <a:lnTo>
                    <a:pt x="66976" y="251586"/>
                  </a:lnTo>
                  <a:lnTo>
                    <a:pt x="66084" y="251054"/>
                  </a:lnTo>
                  <a:lnTo>
                    <a:pt x="65224" y="249615"/>
                  </a:lnTo>
                  <a:lnTo>
                    <a:pt x="65192" y="248566"/>
                  </a:lnTo>
                  <a:lnTo>
                    <a:pt x="68768" y="247643"/>
                  </a:lnTo>
                  <a:lnTo>
                    <a:pt x="71983" y="243849"/>
                  </a:lnTo>
                  <a:lnTo>
                    <a:pt x="75035" y="230017"/>
                  </a:lnTo>
                  <a:lnTo>
                    <a:pt x="77241" y="213517"/>
                  </a:lnTo>
                  <a:lnTo>
                    <a:pt x="78876" y="210388"/>
                  </a:lnTo>
                  <a:lnTo>
                    <a:pt x="80941" y="209527"/>
                  </a:lnTo>
                  <a:lnTo>
                    <a:pt x="79275" y="207243"/>
                  </a:lnTo>
                  <a:lnTo>
                    <a:pt x="78234" y="208401"/>
                  </a:lnTo>
                  <a:lnTo>
                    <a:pt x="77796" y="209629"/>
                  </a:lnTo>
                  <a:lnTo>
                    <a:pt x="77249" y="210247"/>
                  </a:lnTo>
                  <a:lnTo>
                    <a:pt x="78477" y="194952"/>
                  </a:lnTo>
                  <a:lnTo>
                    <a:pt x="79353" y="189319"/>
                  </a:lnTo>
                  <a:lnTo>
                    <a:pt x="80847" y="183405"/>
                  </a:lnTo>
                  <a:lnTo>
                    <a:pt x="83906" y="185752"/>
                  </a:lnTo>
                  <a:lnTo>
                    <a:pt x="86441" y="188138"/>
                  </a:lnTo>
                  <a:lnTo>
                    <a:pt x="87748" y="190203"/>
                  </a:lnTo>
                  <a:lnTo>
                    <a:pt x="89406" y="197057"/>
                  </a:lnTo>
                  <a:lnTo>
                    <a:pt x="90666" y="198496"/>
                  </a:lnTo>
                  <a:lnTo>
                    <a:pt x="92543" y="199936"/>
                  </a:lnTo>
                  <a:lnTo>
                    <a:pt x="91800" y="198363"/>
                  </a:lnTo>
                  <a:lnTo>
                    <a:pt x="90509" y="197159"/>
                  </a:lnTo>
                  <a:lnTo>
                    <a:pt x="88491" y="188013"/>
                  </a:lnTo>
                  <a:lnTo>
                    <a:pt x="87223" y="185408"/>
                  </a:lnTo>
                  <a:lnTo>
                    <a:pt x="85252" y="183217"/>
                  </a:lnTo>
                  <a:lnTo>
                    <a:pt x="78899" y="178593"/>
                  </a:lnTo>
                  <a:lnTo>
                    <a:pt x="78328" y="177694"/>
                  </a:lnTo>
                  <a:lnTo>
                    <a:pt x="78015" y="175926"/>
                  </a:lnTo>
                  <a:lnTo>
                    <a:pt x="80120" y="176004"/>
                  </a:lnTo>
                  <a:lnTo>
                    <a:pt x="81935" y="176864"/>
                  </a:lnTo>
                  <a:lnTo>
                    <a:pt x="81723" y="175879"/>
                  </a:lnTo>
                  <a:lnTo>
                    <a:pt x="81184" y="174846"/>
                  </a:lnTo>
                  <a:lnTo>
                    <a:pt x="80339" y="171083"/>
                  </a:lnTo>
                  <a:lnTo>
                    <a:pt x="79635" y="162266"/>
                  </a:lnTo>
                  <a:lnTo>
                    <a:pt x="79728" y="160756"/>
                  </a:lnTo>
                  <a:lnTo>
                    <a:pt x="79416" y="158894"/>
                  </a:lnTo>
                  <a:lnTo>
                    <a:pt x="77382" y="158479"/>
                  </a:lnTo>
                  <a:lnTo>
                    <a:pt x="75754" y="158409"/>
                  </a:lnTo>
                  <a:lnTo>
                    <a:pt x="74002" y="157674"/>
                  </a:lnTo>
                  <a:lnTo>
                    <a:pt x="65349" y="152448"/>
                  </a:lnTo>
                  <a:lnTo>
                    <a:pt x="62392" y="147034"/>
                  </a:lnTo>
                  <a:lnTo>
                    <a:pt x="59364" y="143028"/>
                  </a:lnTo>
                  <a:lnTo>
                    <a:pt x="58637" y="141276"/>
                  </a:lnTo>
                  <a:lnTo>
                    <a:pt x="58684" y="139500"/>
                  </a:lnTo>
                  <a:lnTo>
                    <a:pt x="60256" y="135745"/>
                  </a:lnTo>
                  <a:lnTo>
                    <a:pt x="58871" y="133366"/>
                  </a:lnTo>
                  <a:lnTo>
                    <a:pt x="57518" y="132897"/>
                  </a:lnTo>
                  <a:lnTo>
                    <a:pt x="56344" y="131715"/>
                  </a:lnTo>
                  <a:lnTo>
                    <a:pt x="57408" y="129752"/>
                  </a:lnTo>
                  <a:lnTo>
                    <a:pt x="58292" y="128492"/>
                  </a:lnTo>
                  <a:lnTo>
                    <a:pt x="60068" y="128156"/>
                  </a:lnTo>
                  <a:lnTo>
                    <a:pt x="62392" y="128571"/>
                  </a:lnTo>
                  <a:lnTo>
                    <a:pt x="64598" y="129713"/>
                  </a:lnTo>
                  <a:lnTo>
                    <a:pt x="66327" y="130018"/>
                  </a:lnTo>
                  <a:lnTo>
                    <a:pt x="61218" y="126959"/>
                  </a:lnTo>
                  <a:lnTo>
                    <a:pt x="52925" y="127992"/>
                  </a:lnTo>
                  <a:lnTo>
                    <a:pt x="51134" y="127600"/>
                  </a:lnTo>
                  <a:lnTo>
                    <a:pt x="49632" y="126920"/>
                  </a:lnTo>
                  <a:lnTo>
                    <a:pt x="49037" y="124666"/>
                  </a:lnTo>
                  <a:lnTo>
                    <a:pt x="50219" y="123657"/>
                  </a:lnTo>
                  <a:lnTo>
                    <a:pt x="51283" y="121780"/>
                  </a:lnTo>
                  <a:lnTo>
                    <a:pt x="50078" y="120465"/>
                  </a:lnTo>
                  <a:lnTo>
                    <a:pt x="48513" y="119965"/>
                  </a:lnTo>
                  <a:lnTo>
                    <a:pt x="46057" y="119988"/>
                  </a:lnTo>
                  <a:lnTo>
                    <a:pt x="43764" y="120387"/>
                  </a:lnTo>
                  <a:lnTo>
                    <a:pt x="43185" y="119628"/>
                  </a:lnTo>
                  <a:lnTo>
                    <a:pt x="44586" y="117532"/>
                  </a:lnTo>
                  <a:lnTo>
                    <a:pt x="43397" y="116765"/>
                  </a:lnTo>
                  <a:lnTo>
                    <a:pt x="41808" y="117125"/>
                  </a:lnTo>
                  <a:lnTo>
                    <a:pt x="39508" y="117555"/>
                  </a:lnTo>
                  <a:lnTo>
                    <a:pt x="37310" y="116898"/>
                  </a:lnTo>
                  <a:lnTo>
                    <a:pt x="35229" y="114512"/>
                  </a:lnTo>
                  <a:lnTo>
                    <a:pt x="33852" y="114527"/>
                  </a:lnTo>
                  <a:lnTo>
                    <a:pt x="32905" y="114825"/>
                  </a:lnTo>
                  <a:lnTo>
                    <a:pt x="31505" y="113902"/>
                  </a:lnTo>
                  <a:lnTo>
                    <a:pt x="30026" y="113675"/>
                  </a:lnTo>
                  <a:lnTo>
                    <a:pt x="28970" y="113980"/>
                  </a:lnTo>
                  <a:lnTo>
                    <a:pt x="27570" y="112611"/>
                  </a:lnTo>
                  <a:lnTo>
                    <a:pt x="18933" y="109857"/>
                  </a:lnTo>
                  <a:lnTo>
                    <a:pt x="15209" y="109520"/>
                  </a:lnTo>
                  <a:lnTo>
                    <a:pt x="11790" y="110764"/>
                  </a:lnTo>
                  <a:lnTo>
                    <a:pt x="9904" y="110334"/>
                  </a:lnTo>
                  <a:lnTo>
                    <a:pt x="8520" y="108550"/>
                  </a:lnTo>
                  <a:lnTo>
                    <a:pt x="7362" y="105562"/>
                  </a:lnTo>
                  <a:lnTo>
                    <a:pt x="1854" y="103254"/>
                  </a:lnTo>
                  <a:lnTo>
                    <a:pt x="2942" y="101736"/>
                  </a:lnTo>
                  <a:lnTo>
                    <a:pt x="5508" y="101376"/>
                  </a:lnTo>
                  <a:lnTo>
                    <a:pt x="8457" y="100328"/>
                  </a:lnTo>
                  <a:lnTo>
                    <a:pt x="9521" y="98974"/>
                  </a:lnTo>
                  <a:lnTo>
                    <a:pt x="7213" y="97402"/>
                  </a:lnTo>
                  <a:lnTo>
                    <a:pt x="5508" y="97011"/>
                  </a:lnTo>
                  <a:lnTo>
                    <a:pt x="4803" y="96447"/>
                  </a:lnTo>
                  <a:lnTo>
                    <a:pt x="4084" y="95031"/>
                  </a:lnTo>
                  <a:lnTo>
                    <a:pt x="5101" y="94382"/>
                  </a:lnTo>
                  <a:lnTo>
                    <a:pt x="5821" y="94726"/>
                  </a:lnTo>
                  <a:lnTo>
                    <a:pt x="7902" y="94930"/>
                  </a:lnTo>
                  <a:lnTo>
                    <a:pt x="11453" y="94585"/>
                  </a:lnTo>
                  <a:lnTo>
                    <a:pt x="10131" y="93154"/>
                  </a:lnTo>
                  <a:lnTo>
                    <a:pt x="8754" y="92833"/>
                  </a:lnTo>
                  <a:lnTo>
                    <a:pt x="8121" y="92473"/>
                  </a:lnTo>
                  <a:lnTo>
                    <a:pt x="5226" y="92317"/>
                  </a:lnTo>
                  <a:lnTo>
                    <a:pt x="3912" y="92809"/>
                  </a:lnTo>
                  <a:lnTo>
                    <a:pt x="954" y="92622"/>
                  </a:lnTo>
                  <a:lnTo>
                    <a:pt x="313" y="91080"/>
                  </a:lnTo>
                  <a:lnTo>
                    <a:pt x="0" y="89751"/>
                  </a:lnTo>
                  <a:lnTo>
                    <a:pt x="915" y="86793"/>
                  </a:lnTo>
                  <a:lnTo>
                    <a:pt x="5077" y="84141"/>
                  </a:lnTo>
                  <a:lnTo>
                    <a:pt x="15451" y="81239"/>
                  </a:lnTo>
                  <a:lnTo>
                    <a:pt x="19911" y="81661"/>
                  </a:lnTo>
                  <a:lnTo>
                    <a:pt x="23001" y="81137"/>
                  </a:lnTo>
                  <a:lnTo>
                    <a:pt x="26709" y="79306"/>
                  </a:lnTo>
                  <a:lnTo>
                    <a:pt x="28344" y="77734"/>
                  </a:lnTo>
                  <a:lnTo>
                    <a:pt x="33617" y="76810"/>
                  </a:lnTo>
                  <a:lnTo>
                    <a:pt x="38624" y="78477"/>
                  </a:lnTo>
                  <a:lnTo>
                    <a:pt x="43240" y="84767"/>
                  </a:lnTo>
                  <a:lnTo>
                    <a:pt x="45446" y="86895"/>
                  </a:lnTo>
                  <a:lnTo>
                    <a:pt x="50852" y="83202"/>
                  </a:lnTo>
                  <a:lnTo>
                    <a:pt x="58903" y="83312"/>
                  </a:lnTo>
                  <a:lnTo>
                    <a:pt x="60561" y="85393"/>
                  </a:lnTo>
                  <a:lnTo>
                    <a:pt x="61234" y="83640"/>
                  </a:lnTo>
                  <a:lnTo>
                    <a:pt x="62713" y="81583"/>
                  </a:lnTo>
                  <a:lnTo>
                    <a:pt x="63894" y="82522"/>
                  </a:lnTo>
                  <a:lnTo>
                    <a:pt x="64496" y="83797"/>
                  </a:lnTo>
                  <a:lnTo>
                    <a:pt x="72993" y="83437"/>
                  </a:lnTo>
                  <a:lnTo>
                    <a:pt x="74331" y="83069"/>
                  </a:lnTo>
                  <a:lnTo>
                    <a:pt x="72046" y="81575"/>
                  </a:lnTo>
                  <a:lnTo>
                    <a:pt x="70184" y="77992"/>
                  </a:lnTo>
                  <a:lnTo>
                    <a:pt x="69793" y="64747"/>
                  </a:lnTo>
                  <a:lnTo>
                    <a:pt x="67438" y="61031"/>
                  </a:lnTo>
                  <a:lnTo>
                    <a:pt x="64739" y="55077"/>
                  </a:lnTo>
                  <a:lnTo>
                    <a:pt x="63495" y="51533"/>
                  </a:lnTo>
                  <a:lnTo>
                    <a:pt x="63378" y="50305"/>
                  </a:lnTo>
                  <a:lnTo>
                    <a:pt x="63792" y="48529"/>
                  </a:lnTo>
                  <a:lnTo>
                    <a:pt x="67109" y="48623"/>
                  </a:lnTo>
                  <a:lnTo>
                    <a:pt x="69676" y="49076"/>
                  </a:lnTo>
                  <a:lnTo>
                    <a:pt x="74565" y="47739"/>
                  </a:lnTo>
                  <a:lnTo>
                    <a:pt x="76912" y="48654"/>
                  </a:lnTo>
                  <a:lnTo>
                    <a:pt x="76771" y="51423"/>
                  </a:lnTo>
                  <a:lnTo>
                    <a:pt x="77491" y="54913"/>
                  </a:lnTo>
                  <a:lnTo>
                    <a:pt x="78305" y="56603"/>
                  </a:lnTo>
                  <a:lnTo>
                    <a:pt x="79549" y="58519"/>
                  </a:lnTo>
                  <a:lnTo>
                    <a:pt x="83484" y="58347"/>
                  </a:lnTo>
                  <a:lnTo>
                    <a:pt x="87732" y="59474"/>
                  </a:lnTo>
                  <a:lnTo>
                    <a:pt x="93107" y="59646"/>
                  </a:lnTo>
                  <a:lnTo>
                    <a:pt x="100954" y="61586"/>
                  </a:lnTo>
                  <a:lnTo>
                    <a:pt x="104294" y="60459"/>
                  </a:lnTo>
                  <a:lnTo>
                    <a:pt x="107533" y="58058"/>
                  </a:lnTo>
                  <a:lnTo>
                    <a:pt x="113698" y="56477"/>
                  </a:lnTo>
                  <a:lnTo>
                    <a:pt x="114191" y="55648"/>
                  </a:lnTo>
                  <a:lnTo>
                    <a:pt x="110639" y="55977"/>
                  </a:lnTo>
                  <a:lnTo>
                    <a:pt x="107384" y="54451"/>
                  </a:lnTo>
                  <a:lnTo>
                    <a:pt x="106946" y="52801"/>
                  </a:lnTo>
                  <a:lnTo>
                    <a:pt x="107322" y="51314"/>
                  </a:lnTo>
                  <a:lnTo>
                    <a:pt x="108644" y="47887"/>
                  </a:lnTo>
                  <a:lnTo>
                    <a:pt x="118079" y="42466"/>
                  </a:lnTo>
                  <a:lnTo>
                    <a:pt x="124839" y="40862"/>
                  </a:lnTo>
                  <a:lnTo>
                    <a:pt x="131895" y="37865"/>
                  </a:lnTo>
                  <a:lnTo>
                    <a:pt x="135447" y="34791"/>
                  </a:lnTo>
                  <a:lnTo>
                    <a:pt x="137794" y="30809"/>
                  </a:lnTo>
                  <a:lnTo>
                    <a:pt x="138553" y="29933"/>
                  </a:lnTo>
                  <a:lnTo>
                    <a:pt x="139531" y="29197"/>
                  </a:lnTo>
                  <a:lnTo>
                    <a:pt x="138623" y="27765"/>
                  </a:lnTo>
                  <a:lnTo>
                    <a:pt x="139234" y="12432"/>
                  </a:lnTo>
                  <a:lnTo>
                    <a:pt x="139891" y="9654"/>
                  </a:lnTo>
                  <a:lnTo>
                    <a:pt x="141268" y="7377"/>
                  </a:lnTo>
                  <a:lnTo>
                    <a:pt x="143364" y="5617"/>
                  </a:lnTo>
                  <a:lnTo>
                    <a:pt x="146541" y="3708"/>
                  </a:lnTo>
                  <a:lnTo>
                    <a:pt x="158252" y="1072"/>
                  </a:lnTo>
                  <a:lnTo>
                    <a:pt x="159989" y="0"/>
                  </a:lnTo>
                  <a:lnTo>
                    <a:pt x="160232" y="1659"/>
                  </a:lnTo>
                  <a:lnTo>
                    <a:pt x="161084" y="3779"/>
                  </a:lnTo>
                  <a:lnTo>
                    <a:pt x="161671" y="4937"/>
                  </a:lnTo>
                  <a:lnTo>
                    <a:pt x="161178" y="6447"/>
                  </a:lnTo>
                  <a:lnTo>
                    <a:pt x="161562" y="7690"/>
                  </a:lnTo>
                  <a:lnTo>
                    <a:pt x="163150" y="9928"/>
                  </a:lnTo>
                  <a:lnTo>
                    <a:pt x="165129" y="12032"/>
                  </a:lnTo>
                  <a:lnTo>
                    <a:pt x="166897" y="13378"/>
                  </a:lnTo>
                  <a:lnTo>
                    <a:pt x="167437" y="13175"/>
                  </a:lnTo>
                  <a:close/>
                  <a:moveTo>
                    <a:pt x="78719" y="171725"/>
                  </a:moveTo>
                  <a:lnTo>
                    <a:pt x="77945" y="174478"/>
                  </a:lnTo>
                  <a:lnTo>
                    <a:pt x="76474" y="171943"/>
                  </a:lnTo>
                  <a:lnTo>
                    <a:pt x="74534" y="169722"/>
                  </a:lnTo>
                  <a:lnTo>
                    <a:pt x="74088" y="167664"/>
                  </a:lnTo>
                  <a:lnTo>
                    <a:pt x="74088" y="167117"/>
                  </a:lnTo>
                  <a:lnTo>
                    <a:pt x="76364" y="168619"/>
                  </a:lnTo>
                  <a:lnTo>
                    <a:pt x="78719" y="171725"/>
                  </a:lnTo>
                  <a:close/>
                  <a:moveTo>
                    <a:pt x="312742" y="266584"/>
                  </a:moveTo>
                  <a:lnTo>
                    <a:pt x="312170" y="270957"/>
                  </a:lnTo>
                  <a:lnTo>
                    <a:pt x="312585" y="272232"/>
                  </a:lnTo>
                  <a:lnTo>
                    <a:pt x="313383" y="273124"/>
                  </a:lnTo>
                  <a:lnTo>
                    <a:pt x="313751" y="274102"/>
                  </a:lnTo>
                  <a:lnTo>
                    <a:pt x="314416" y="285696"/>
                  </a:lnTo>
                  <a:lnTo>
                    <a:pt x="314291" y="286620"/>
                  </a:lnTo>
                  <a:lnTo>
                    <a:pt x="311607" y="291259"/>
                  </a:lnTo>
                  <a:lnTo>
                    <a:pt x="311005" y="292612"/>
                  </a:lnTo>
                  <a:lnTo>
                    <a:pt x="310872" y="298339"/>
                  </a:lnTo>
                  <a:lnTo>
                    <a:pt x="310418" y="299872"/>
                  </a:lnTo>
                  <a:lnTo>
                    <a:pt x="309464" y="301382"/>
                  </a:lnTo>
                  <a:lnTo>
                    <a:pt x="307766" y="306264"/>
                  </a:lnTo>
                  <a:lnTo>
                    <a:pt x="306295" y="308455"/>
                  </a:lnTo>
                  <a:lnTo>
                    <a:pt x="302274" y="305779"/>
                  </a:lnTo>
                  <a:lnTo>
                    <a:pt x="299903" y="304621"/>
                  </a:lnTo>
                  <a:lnTo>
                    <a:pt x="298746" y="303377"/>
                  </a:lnTo>
                  <a:lnTo>
                    <a:pt x="297987" y="302517"/>
                  </a:lnTo>
                  <a:lnTo>
                    <a:pt x="298479" y="301367"/>
                  </a:lnTo>
                  <a:lnTo>
                    <a:pt x="299559" y="300170"/>
                  </a:lnTo>
                  <a:lnTo>
                    <a:pt x="299731" y="299223"/>
                  </a:lnTo>
                  <a:lnTo>
                    <a:pt x="297189" y="298159"/>
                  </a:lnTo>
                  <a:lnTo>
                    <a:pt x="296023" y="297447"/>
                  </a:lnTo>
                  <a:lnTo>
                    <a:pt x="296039" y="296195"/>
                  </a:lnTo>
                  <a:lnTo>
                    <a:pt x="296915" y="294247"/>
                  </a:lnTo>
                  <a:lnTo>
                    <a:pt x="296516" y="292636"/>
                  </a:lnTo>
                  <a:lnTo>
                    <a:pt x="295045" y="292714"/>
                  </a:lnTo>
                  <a:lnTo>
                    <a:pt x="293903" y="292471"/>
                  </a:lnTo>
                  <a:lnTo>
                    <a:pt x="293754" y="291634"/>
                  </a:lnTo>
                  <a:lnTo>
                    <a:pt x="294591" y="290563"/>
                  </a:lnTo>
                  <a:lnTo>
                    <a:pt x="295671" y="289162"/>
                  </a:lnTo>
                  <a:lnTo>
                    <a:pt x="295640" y="287613"/>
                  </a:lnTo>
                  <a:lnTo>
                    <a:pt x="294333" y="286948"/>
                  </a:lnTo>
                  <a:lnTo>
                    <a:pt x="293152" y="285688"/>
                  </a:lnTo>
                  <a:lnTo>
                    <a:pt x="292675" y="283975"/>
                  </a:lnTo>
                  <a:lnTo>
                    <a:pt x="293590" y="282802"/>
                  </a:lnTo>
                  <a:lnTo>
                    <a:pt x="295076" y="282051"/>
                  </a:lnTo>
                  <a:lnTo>
                    <a:pt x="293981" y="280290"/>
                  </a:lnTo>
                  <a:lnTo>
                    <a:pt x="293246" y="280251"/>
                  </a:lnTo>
                  <a:lnTo>
                    <a:pt x="292659" y="279868"/>
                  </a:lnTo>
                  <a:lnTo>
                    <a:pt x="293144" y="279054"/>
                  </a:lnTo>
                  <a:lnTo>
                    <a:pt x="294294" y="277834"/>
                  </a:lnTo>
                  <a:lnTo>
                    <a:pt x="295898" y="274180"/>
                  </a:lnTo>
                  <a:lnTo>
                    <a:pt x="298128" y="272451"/>
                  </a:lnTo>
                  <a:lnTo>
                    <a:pt x="302086" y="271340"/>
                  </a:lnTo>
                  <a:lnTo>
                    <a:pt x="303158" y="270847"/>
                  </a:lnTo>
                  <a:lnTo>
                    <a:pt x="304136" y="269557"/>
                  </a:lnTo>
                  <a:lnTo>
                    <a:pt x="305223" y="268727"/>
                  </a:lnTo>
                  <a:lnTo>
                    <a:pt x="306545" y="268837"/>
                  </a:lnTo>
                  <a:lnTo>
                    <a:pt x="307766" y="269330"/>
                  </a:lnTo>
                  <a:lnTo>
                    <a:pt x="308517" y="269862"/>
                  </a:lnTo>
                  <a:lnTo>
                    <a:pt x="309080" y="269306"/>
                  </a:lnTo>
                  <a:lnTo>
                    <a:pt x="309628" y="267702"/>
                  </a:lnTo>
                  <a:lnTo>
                    <a:pt x="309292" y="266294"/>
                  </a:lnTo>
                  <a:lnTo>
                    <a:pt x="309464" y="262422"/>
                  </a:lnTo>
                  <a:lnTo>
                    <a:pt x="310168" y="260223"/>
                  </a:lnTo>
                  <a:lnTo>
                    <a:pt x="311310" y="260098"/>
                  </a:lnTo>
                  <a:lnTo>
                    <a:pt x="312358" y="261311"/>
                  </a:lnTo>
                  <a:lnTo>
                    <a:pt x="312311" y="262382"/>
                  </a:lnTo>
                  <a:lnTo>
                    <a:pt x="312703" y="264917"/>
                  </a:lnTo>
                  <a:lnTo>
                    <a:pt x="312742" y="26658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8" name="Freeform: Shape 647">
              <a:extLst>
                <a:ext uri="{FF2B5EF4-FFF2-40B4-BE49-F238E27FC236}">
                  <a16:creationId xmlns:a16="http://schemas.microsoft.com/office/drawing/2014/main" id="{434804C7-4018-B80D-684B-02C14CF08350}"/>
                </a:ext>
              </a:extLst>
            </p:cNvPr>
            <p:cNvSpPr>
              <a:spLocks/>
            </p:cNvSpPr>
            <p:nvPr/>
          </p:nvSpPr>
          <p:spPr>
            <a:xfrm>
              <a:off x="7441992" y="4598411"/>
              <a:ext cx="126848" cy="135705"/>
            </a:xfrm>
            <a:custGeom>
              <a:avLst/>
              <a:gdLst>
                <a:gd name="connsiteX0" fmla="*/ 100789 w 126848"/>
                <a:gd name="connsiteY0" fmla="*/ 3067 h 135705"/>
                <a:gd name="connsiteX1" fmla="*/ 100680 w 126848"/>
                <a:gd name="connsiteY1" fmla="*/ 4592 h 135705"/>
                <a:gd name="connsiteX2" fmla="*/ 98935 w 126848"/>
                <a:gd name="connsiteY2" fmla="*/ 8332 h 135705"/>
                <a:gd name="connsiteX3" fmla="*/ 98121 w 126848"/>
                <a:gd name="connsiteY3" fmla="*/ 11211 h 135705"/>
                <a:gd name="connsiteX4" fmla="*/ 97918 w 126848"/>
                <a:gd name="connsiteY4" fmla="*/ 14270 h 135705"/>
                <a:gd name="connsiteX5" fmla="*/ 98395 w 126848"/>
                <a:gd name="connsiteY5" fmla="*/ 16742 h 135705"/>
                <a:gd name="connsiteX6" fmla="*/ 99232 w 126848"/>
                <a:gd name="connsiteY6" fmla="*/ 18494 h 135705"/>
                <a:gd name="connsiteX7" fmla="*/ 99772 w 126848"/>
                <a:gd name="connsiteY7" fmla="*/ 20411 h 135705"/>
                <a:gd name="connsiteX8" fmla="*/ 99357 w 126848"/>
                <a:gd name="connsiteY8" fmla="*/ 21749 h 135705"/>
                <a:gd name="connsiteX9" fmla="*/ 98513 w 126848"/>
                <a:gd name="connsiteY9" fmla="*/ 22320 h 135705"/>
                <a:gd name="connsiteX10" fmla="*/ 99091 w 126848"/>
                <a:gd name="connsiteY10" fmla="*/ 22993 h 135705"/>
                <a:gd name="connsiteX11" fmla="*/ 100359 w 126848"/>
                <a:gd name="connsiteY11" fmla="*/ 23149 h 135705"/>
                <a:gd name="connsiteX12" fmla="*/ 102518 w 126848"/>
                <a:gd name="connsiteY12" fmla="*/ 22570 h 135705"/>
                <a:gd name="connsiteX13" fmla="*/ 105835 w 126848"/>
                <a:gd name="connsiteY13" fmla="*/ 21546 h 135705"/>
                <a:gd name="connsiteX14" fmla="*/ 110177 w 126848"/>
                <a:gd name="connsiteY14" fmla="*/ 20067 h 135705"/>
                <a:gd name="connsiteX15" fmla="*/ 113033 w 126848"/>
                <a:gd name="connsiteY15" fmla="*/ 19277 h 135705"/>
                <a:gd name="connsiteX16" fmla="*/ 117750 w 126848"/>
                <a:gd name="connsiteY16" fmla="*/ 19778 h 135705"/>
                <a:gd name="connsiteX17" fmla="*/ 120269 w 126848"/>
                <a:gd name="connsiteY17" fmla="*/ 20341 h 135705"/>
                <a:gd name="connsiteX18" fmla="*/ 121560 w 126848"/>
                <a:gd name="connsiteY18" fmla="*/ 21374 h 135705"/>
                <a:gd name="connsiteX19" fmla="*/ 122953 w 126848"/>
                <a:gd name="connsiteY19" fmla="*/ 25770 h 135705"/>
                <a:gd name="connsiteX20" fmla="*/ 123641 w 126848"/>
                <a:gd name="connsiteY20" fmla="*/ 26443 h 135705"/>
                <a:gd name="connsiteX21" fmla="*/ 124784 w 126848"/>
                <a:gd name="connsiteY21" fmla="*/ 28313 h 135705"/>
                <a:gd name="connsiteX22" fmla="*/ 125738 w 126848"/>
                <a:gd name="connsiteY22" fmla="*/ 30558 h 135705"/>
                <a:gd name="connsiteX23" fmla="*/ 125942 w 126848"/>
                <a:gd name="connsiteY23" fmla="*/ 31700 h 135705"/>
                <a:gd name="connsiteX24" fmla="*/ 125832 w 126848"/>
                <a:gd name="connsiteY24" fmla="*/ 32522 h 135705"/>
                <a:gd name="connsiteX25" fmla="*/ 124878 w 126848"/>
                <a:gd name="connsiteY25" fmla="*/ 33735 h 135705"/>
                <a:gd name="connsiteX26" fmla="*/ 123798 w 126848"/>
                <a:gd name="connsiteY26" fmla="*/ 35526 h 135705"/>
                <a:gd name="connsiteX27" fmla="*/ 123415 w 126848"/>
                <a:gd name="connsiteY27" fmla="*/ 36606 h 135705"/>
                <a:gd name="connsiteX28" fmla="*/ 122515 w 126848"/>
                <a:gd name="connsiteY28" fmla="*/ 37412 h 135705"/>
                <a:gd name="connsiteX29" fmla="*/ 121373 w 126848"/>
                <a:gd name="connsiteY29" fmla="*/ 38202 h 135705"/>
                <a:gd name="connsiteX30" fmla="*/ 118220 w 126848"/>
                <a:gd name="connsiteY30" fmla="*/ 38522 h 135705"/>
                <a:gd name="connsiteX31" fmla="*/ 117735 w 126848"/>
                <a:gd name="connsiteY31" fmla="*/ 38992 h 135705"/>
                <a:gd name="connsiteX32" fmla="*/ 116858 w 126848"/>
                <a:gd name="connsiteY32" fmla="*/ 40893 h 135705"/>
                <a:gd name="connsiteX33" fmla="*/ 115192 w 126848"/>
                <a:gd name="connsiteY33" fmla="*/ 42505 h 135705"/>
                <a:gd name="connsiteX34" fmla="*/ 114433 w 126848"/>
                <a:gd name="connsiteY34" fmla="*/ 44030 h 135705"/>
                <a:gd name="connsiteX35" fmla="*/ 113768 w 126848"/>
                <a:gd name="connsiteY35" fmla="*/ 46064 h 135705"/>
                <a:gd name="connsiteX36" fmla="*/ 113901 w 126848"/>
                <a:gd name="connsiteY36" fmla="*/ 48576 h 135705"/>
                <a:gd name="connsiteX37" fmla="*/ 113565 w 126848"/>
                <a:gd name="connsiteY37" fmla="*/ 52198 h 135705"/>
                <a:gd name="connsiteX38" fmla="*/ 113228 w 126848"/>
                <a:gd name="connsiteY38" fmla="*/ 54654 h 135705"/>
                <a:gd name="connsiteX39" fmla="*/ 114058 w 126848"/>
                <a:gd name="connsiteY39" fmla="*/ 55515 h 135705"/>
                <a:gd name="connsiteX40" fmla="*/ 117829 w 126848"/>
                <a:gd name="connsiteY40" fmla="*/ 56110 h 135705"/>
                <a:gd name="connsiteX41" fmla="*/ 118556 w 126848"/>
                <a:gd name="connsiteY41" fmla="*/ 56595 h 135705"/>
                <a:gd name="connsiteX42" fmla="*/ 119558 w 126848"/>
                <a:gd name="connsiteY42" fmla="*/ 58112 h 135705"/>
                <a:gd name="connsiteX43" fmla="*/ 120841 w 126848"/>
                <a:gd name="connsiteY43" fmla="*/ 59544 h 135705"/>
                <a:gd name="connsiteX44" fmla="*/ 124283 w 126848"/>
                <a:gd name="connsiteY44" fmla="*/ 60444 h 135705"/>
                <a:gd name="connsiteX45" fmla="*/ 125621 w 126848"/>
                <a:gd name="connsiteY45" fmla="*/ 61531 h 135705"/>
                <a:gd name="connsiteX46" fmla="*/ 126708 w 126848"/>
                <a:gd name="connsiteY46" fmla="*/ 62728 h 135705"/>
                <a:gd name="connsiteX47" fmla="*/ 126849 w 126848"/>
                <a:gd name="connsiteY47" fmla="*/ 63706 h 135705"/>
                <a:gd name="connsiteX48" fmla="*/ 126067 w 126848"/>
                <a:gd name="connsiteY48" fmla="*/ 67641 h 135705"/>
                <a:gd name="connsiteX49" fmla="*/ 125316 w 126848"/>
                <a:gd name="connsiteY49" fmla="*/ 71420 h 135705"/>
                <a:gd name="connsiteX50" fmla="*/ 125613 w 126848"/>
                <a:gd name="connsiteY50" fmla="*/ 74299 h 135705"/>
                <a:gd name="connsiteX51" fmla="*/ 125887 w 126848"/>
                <a:gd name="connsiteY51" fmla="*/ 77045 h 135705"/>
                <a:gd name="connsiteX52" fmla="*/ 126302 w 126848"/>
                <a:gd name="connsiteY52" fmla="*/ 81043 h 135705"/>
                <a:gd name="connsiteX53" fmla="*/ 126122 w 126848"/>
                <a:gd name="connsiteY53" fmla="*/ 83484 h 135705"/>
                <a:gd name="connsiteX54" fmla="*/ 125144 w 126848"/>
                <a:gd name="connsiteY54" fmla="*/ 84978 h 135705"/>
                <a:gd name="connsiteX55" fmla="*/ 125144 w 126848"/>
                <a:gd name="connsiteY55" fmla="*/ 86144 h 135705"/>
                <a:gd name="connsiteX56" fmla="*/ 125590 w 126848"/>
                <a:gd name="connsiteY56" fmla="*/ 87552 h 135705"/>
                <a:gd name="connsiteX57" fmla="*/ 124729 w 126848"/>
                <a:gd name="connsiteY57" fmla="*/ 91448 h 135705"/>
                <a:gd name="connsiteX58" fmla="*/ 124173 w 126848"/>
                <a:gd name="connsiteY58" fmla="*/ 92105 h 135705"/>
                <a:gd name="connsiteX59" fmla="*/ 122632 w 126848"/>
                <a:gd name="connsiteY59" fmla="*/ 92833 h 135705"/>
                <a:gd name="connsiteX60" fmla="*/ 121819 w 126848"/>
                <a:gd name="connsiteY60" fmla="*/ 93881 h 135705"/>
                <a:gd name="connsiteX61" fmla="*/ 121560 w 126848"/>
                <a:gd name="connsiteY61" fmla="*/ 95524 h 135705"/>
                <a:gd name="connsiteX62" fmla="*/ 120731 w 126848"/>
                <a:gd name="connsiteY62" fmla="*/ 97777 h 135705"/>
                <a:gd name="connsiteX63" fmla="*/ 119871 w 126848"/>
                <a:gd name="connsiteY63" fmla="*/ 98599 h 135705"/>
                <a:gd name="connsiteX64" fmla="*/ 119871 w 126848"/>
                <a:gd name="connsiteY64" fmla="*/ 99647 h 135705"/>
                <a:gd name="connsiteX65" fmla="*/ 120700 w 126848"/>
                <a:gd name="connsiteY65" fmla="*/ 100406 h 135705"/>
                <a:gd name="connsiteX66" fmla="*/ 120684 w 126848"/>
                <a:gd name="connsiteY66" fmla="*/ 101579 h 135705"/>
                <a:gd name="connsiteX67" fmla="*/ 119143 w 126848"/>
                <a:gd name="connsiteY67" fmla="*/ 102972 h 135705"/>
                <a:gd name="connsiteX68" fmla="*/ 118220 w 126848"/>
                <a:gd name="connsiteY68" fmla="*/ 104036 h 135705"/>
                <a:gd name="connsiteX69" fmla="*/ 116162 w 126848"/>
                <a:gd name="connsiteY69" fmla="*/ 104560 h 135705"/>
                <a:gd name="connsiteX70" fmla="*/ 113815 w 126848"/>
                <a:gd name="connsiteY70" fmla="*/ 104005 h 135705"/>
                <a:gd name="connsiteX71" fmla="*/ 113268 w 126848"/>
                <a:gd name="connsiteY71" fmla="*/ 103230 h 135705"/>
                <a:gd name="connsiteX72" fmla="*/ 113831 w 126848"/>
                <a:gd name="connsiteY72" fmla="*/ 102025 h 135705"/>
                <a:gd name="connsiteX73" fmla="*/ 113627 w 126848"/>
                <a:gd name="connsiteY73" fmla="*/ 101055 h 135705"/>
                <a:gd name="connsiteX74" fmla="*/ 112822 w 126848"/>
                <a:gd name="connsiteY74" fmla="*/ 100038 h 135705"/>
                <a:gd name="connsiteX75" fmla="*/ 111562 w 126848"/>
                <a:gd name="connsiteY75" fmla="*/ 97425 h 135705"/>
                <a:gd name="connsiteX76" fmla="*/ 110451 w 126848"/>
                <a:gd name="connsiteY76" fmla="*/ 96870 h 135705"/>
                <a:gd name="connsiteX77" fmla="*/ 109833 w 126848"/>
                <a:gd name="connsiteY77" fmla="*/ 97941 h 135705"/>
                <a:gd name="connsiteX78" fmla="*/ 107924 w 126848"/>
                <a:gd name="connsiteY78" fmla="*/ 99929 h 135705"/>
                <a:gd name="connsiteX79" fmla="*/ 104552 w 126848"/>
                <a:gd name="connsiteY79" fmla="*/ 102479 h 135705"/>
                <a:gd name="connsiteX80" fmla="*/ 102190 w 126848"/>
                <a:gd name="connsiteY80" fmla="*/ 102683 h 135705"/>
                <a:gd name="connsiteX81" fmla="*/ 97824 w 126848"/>
                <a:gd name="connsiteY81" fmla="*/ 101908 h 135705"/>
                <a:gd name="connsiteX82" fmla="*/ 94171 w 126848"/>
                <a:gd name="connsiteY82" fmla="*/ 100688 h 135705"/>
                <a:gd name="connsiteX83" fmla="*/ 92442 w 126848"/>
                <a:gd name="connsiteY83" fmla="*/ 97699 h 135705"/>
                <a:gd name="connsiteX84" fmla="*/ 91370 w 126848"/>
                <a:gd name="connsiteY84" fmla="*/ 95227 h 135705"/>
                <a:gd name="connsiteX85" fmla="*/ 89805 w 126848"/>
                <a:gd name="connsiteY85" fmla="*/ 92363 h 135705"/>
                <a:gd name="connsiteX86" fmla="*/ 88053 w 126848"/>
                <a:gd name="connsiteY86" fmla="*/ 91002 h 135705"/>
                <a:gd name="connsiteX87" fmla="*/ 86183 w 126848"/>
                <a:gd name="connsiteY87" fmla="*/ 90126 h 135705"/>
                <a:gd name="connsiteX88" fmla="*/ 85353 w 126848"/>
                <a:gd name="connsiteY88" fmla="*/ 90071 h 135705"/>
                <a:gd name="connsiteX89" fmla="*/ 82678 w 126848"/>
                <a:gd name="connsiteY89" fmla="*/ 91667 h 135705"/>
                <a:gd name="connsiteX90" fmla="*/ 81872 w 126848"/>
                <a:gd name="connsiteY90" fmla="*/ 92301 h 135705"/>
                <a:gd name="connsiteX91" fmla="*/ 81880 w 126848"/>
                <a:gd name="connsiteY91" fmla="*/ 93639 h 135705"/>
                <a:gd name="connsiteX92" fmla="*/ 82130 w 126848"/>
                <a:gd name="connsiteY92" fmla="*/ 94890 h 135705"/>
                <a:gd name="connsiteX93" fmla="*/ 82545 w 126848"/>
                <a:gd name="connsiteY93" fmla="*/ 95493 h 135705"/>
                <a:gd name="connsiteX94" fmla="*/ 82889 w 126848"/>
                <a:gd name="connsiteY94" fmla="*/ 96299 h 135705"/>
                <a:gd name="connsiteX95" fmla="*/ 82827 w 126848"/>
                <a:gd name="connsiteY95" fmla="*/ 97542 h 135705"/>
                <a:gd name="connsiteX96" fmla="*/ 82349 w 126848"/>
                <a:gd name="connsiteY96" fmla="*/ 99209 h 135705"/>
                <a:gd name="connsiteX97" fmla="*/ 82185 w 126848"/>
                <a:gd name="connsiteY97" fmla="*/ 101047 h 135705"/>
                <a:gd name="connsiteX98" fmla="*/ 73798 w 126848"/>
                <a:gd name="connsiteY98" fmla="*/ 102854 h 135705"/>
                <a:gd name="connsiteX99" fmla="*/ 72351 w 126848"/>
                <a:gd name="connsiteY99" fmla="*/ 102205 h 135705"/>
                <a:gd name="connsiteX100" fmla="*/ 71295 w 126848"/>
                <a:gd name="connsiteY100" fmla="*/ 101376 h 135705"/>
                <a:gd name="connsiteX101" fmla="*/ 70027 w 126848"/>
                <a:gd name="connsiteY101" fmla="*/ 101525 h 135705"/>
                <a:gd name="connsiteX102" fmla="*/ 66382 w 126848"/>
                <a:gd name="connsiteY102" fmla="*/ 102463 h 135705"/>
                <a:gd name="connsiteX103" fmla="*/ 65044 w 126848"/>
                <a:gd name="connsiteY103" fmla="*/ 101806 h 135705"/>
                <a:gd name="connsiteX104" fmla="*/ 63722 w 126848"/>
                <a:gd name="connsiteY104" fmla="*/ 101329 h 135705"/>
                <a:gd name="connsiteX105" fmla="*/ 63112 w 126848"/>
                <a:gd name="connsiteY105" fmla="*/ 101728 h 135705"/>
                <a:gd name="connsiteX106" fmla="*/ 63064 w 126848"/>
                <a:gd name="connsiteY106" fmla="*/ 102510 h 135705"/>
                <a:gd name="connsiteX107" fmla="*/ 63683 w 126848"/>
                <a:gd name="connsiteY107" fmla="*/ 106845 h 135705"/>
                <a:gd name="connsiteX108" fmla="*/ 63479 w 126848"/>
                <a:gd name="connsiteY108" fmla="*/ 108495 h 135705"/>
                <a:gd name="connsiteX109" fmla="*/ 62666 w 126848"/>
                <a:gd name="connsiteY109" fmla="*/ 110655 h 135705"/>
                <a:gd name="connsiteX110" fmla="*/ 62235 w 126848"/>
                <a:gd name="connsiteY110" fmla="*/ 112118 h 135705"/>
                <a:gd name="connsiteX111" fmla="*/ 64465 w 126848"/>
                <a:gd name="connsiteY111" fmla="*/ 112524 h 135705"/>
                <a:gd name="connsiteX112" fmla="*/ 65263 w 126848"/>
                <a:gd name="connsiteY112" fmla="*/ 113205 h 135705"/>
                <a:gd name="connsiteX113" fmla="*/ 66045 w 126848"/>
                <a:gd name="connsiteY113" fmla="*/ 114292 h 135705"/>
                <a:gd name="connsiteX114" fmla="*/ 67117 w 126848"/>
                <a:gd name="connsiteY114" fmla="*/ 115309 h 135705"/>
                <a:gd name="connsiteX115" fmla="*/ 67188 w 126848"/>
                <a:gd name="connsiteY115" fmla="*/ 115928 h 135705"/>
                <a:gd name="connsiteX116" fmla="*/ 65975 w 126848"/>
                <a:gd name="connsiteY116" fmla="*/ 117062 h 135705"/>
                <a:gd name="connsiteX117" fmla="*/ 65560 w 126848"/>
                <a:gd name="connsiteY117" fmla="*/ 118455 h 135705"/>
                <a:gd name="connsiteX118" fmla="*/ 66139 w 126848"/>
                <a:gd name="connsiteY118" fmla="*/ 119542 h 135705"/>
                <a:gd name="connsiteX119" fmla="*/ 67649 w 126848"/>
                <a:gd name="connsiteY119" fmla="*/ 120684 h 135705"/>
                <a:gd name="connsiteX120" fmla="*/ 69863 w 126848"/>
                <a:gd name="connsiteY120" fmla="*/ 121866 h 135705"/>
                <a:gd name="connsiteX121" fmla="*/ 70943 w 126848"/>
                <a:gd name="connsiteY121" fmla="*/ 122640 h 135705"/>
                <a:gd name="connsiteX122" fmla="*/ 70833 w 126848"/>
                <a:gd name="connsiteY122" fmla="*/ 123352 h 135705"/>
                <a:gd name="connsiteX123" fmla="*/ 69808 w 126848"/>
                <a:gd name="connsiteY123" fmla="*/ 124854 h 135705"/>
                <a:gd name="connsiteX124" fmla="*/ 69417 w 126848"/>
                <a:gd name="connsiteY124" fmla="*/ 126137 h 135705"/>
                <a:gd name="connsiteX125" fmla="*/ 68713 w 126848"/>
                <a:gd name="connsiteY125" fmla="*/ 127287 h 135705"/>
                <a:gd name="connsiteX126" fmla="*/ 68862 w 126848"/>
                <a:gd name="connsiteY126" fmla="*/ 128351 h 135705"/>
                <a:gd name="connsiteX127" fmla="*/ 69855 w 126848"/>
                <a:gd name="connsiteY127" fmla="*/ 129345 h 135705"/>
                <a:gd name="connsiteX128" fmla="*/ 69754 w 126848"/>
                <a:gd name="connsiteY128" fmla="*/ 130229 h 135705"/>
                <a:gd name="connsiteX129" fmla="*/ 69073 w 126848"/>
                <a:gd name="connsiteY129" fmla="*/ 130902 h 135705"/>
                <a:gd name="connsiteX130" fmla="*/ 67696 w 126848"/>
                <a:gd name="connsiteY130" fmla="*/ 130761 h 135705"/>
                <a:gd name="connsiteX131" fmla="*/ 66530 w 126848"/>
                <a:gd name="connsiteY131" fmla="*/ 130855 h 135705"/>
                <a:gd name="connsiteX132" fmla="*/ 65490 w 126848"/>
                <a:gd name="connsiteY132" fmla="*/ 130581 h 135705"/>
                <a:gd name="connsiteX133" fmla="*/ 62220 w 126848"/>
                <a:gd name="connsiteY133" fmla="*/ 127146 h 135705"/>
                <a:gd name="connsiteX134" fmla="*/ 61500 w 126848"/>
                <a:gd name="connsiteY134" fmla="*/ 127045 h 135705"/>
                <a:gd name="connsiteX135" fmla="*/ 56759 w 126848"/>
                <a:gd name="connsiteY135" fmla="*/ 129689 h 135705"/>
                <a:gd name="connsiteX136" fmla="*/ 55577 w 126848"/>
                <a:gd name="connsiteY136" fmla="*/ 130769 h 135705"/>
                <a:gd name="connsiteX137" fmla="*/ 54600 w 126848"/>
                <a:gd name="connsiteY137" fmla="*/ 132333 h 135705"/>
                <a:gd name="connsiteX138" fmla="*/ 53285 w 126848"/>
                <a:gd name="connsiteY138" fmla="*/ 135705 h 135705"/>
                <a:gd name="connsiteX139" fmla="*/ 51134 w 126848"/>
                <a:gd name="connsiteY139" fmla="*/ 133741 h 135705"/>
                <a:gd name="connsiteX140" fmla="*/ 49272 w 126848"/>
                <a:gd name="connsiteY140" fmla="*/ 130151 h 135705"/>
                <a:gd name="connsiteX141" fmla="*/ 47105 w 126848"/>
                <a:gd name="connsiteY141" fmla="*/ 127937 h 135705"/>
                <a:gd name="connsiteX142" fmla="*/ 42544 w 126848"/>
                <a:gd name="connsiteY142" fmla="*/ 124377 h 135705"/>
                <a:gd name="connsiteX143" fmla="*/ 41323 w 126848"/>
                <a:gd name="connsiteY143" fmla="*/ 121748 h 135705"/>
                <a:gd name="connsiteX144" fmla="*/ 36105 w 126848"/>
                <a:gd name="connsiteY144" fmla="*/ 115967 h 135705"/>
                <a:gd name="connsiteX145" fmla="*/ 28610 w 126848"/>
                <a:gd name="connsiteY145" fmla="*/ 110185 h 135705"/>
                <a:gd name="connsiteX146" fmla="*/ 23189 w 126848"/>
                <a:gd name="connsiteY146" fmla="*/ 105170 h 135705"/>
                <a:gd name="connsiteX147" fmla="*/ 22367 w 126848"/>
                <a:gd name="connsiteY147" fmla="*/ 104059 h 135705"/>
                <a:gd name="connsiteX148" fmla="*/ 23282 w 126848"/>
                <a:gd name="connsiteY148" fmla="*/ 104192 h 135705"/>
                <a:gd name="connsiteX149" fmla="*/ 28516 w 126848"/>
                <a:gd name="connsiteY149" fmla="*/ 106696 h 135705"/>
                <a:gd name="connsiteX150" fmla="*/ 29228 w 126848"/>
                <a:gd name="connsiteY150" fmla="*/ 106414 h 135705"/>
                <a:gd name="connsiteX151" fmla="*/ 29831 w 126848"/>
                <a:gd name="connsiteY151" fmla="*/ 105851 h 135705"/>
                <a:gd name="connsiteX152" fmla="*/ 27578 w 126848"/>
                <a:gd name="connsiteY152" fmla="*/ 104537 h 135705"/>
                <a:gd name="connsiteX153" fmla="*/ 25418 w 126848"/>
                <a:gd name="connsiteY153" fmla="*/ 103504 h 135705"/>
                <a:gd name="connsiteX154" fmla="*/ 23392 w 126848"/>
                <a:gd name="connsiteY154" fmla="*/ 102862 h 135705"/>
                <a:gd name="connsiteX155" fmla="*/ 21366 w 126848"/>
                <a:gd name="connsiteY155" fmla="*/ 102917 h 135705"/>
                <a:gd name="connsiteX156" fmla="*/ 20231 w 126848"/>
                <a:gd name="connsiteY156" fmla="*/ 101861 h 135705"/>
                <a:gd name="connsiteX157" fmla="*/ 19496 w 126848"/>
                <a:gd name="connsiteY157" fmla="*/ 100249 h 135705"/>
                <a:gd name="connsiteX158" fmla="*/ 19120 w 126848"/>
                <a:gd name="connsiteY158" fmla="*/ 98873 h 135705"/>
                <a:gd name="connsiteX159" fmla="*/ 18221 w 126848"/>
                <a:gd name="connsiteY159" fmla="*/ 97425 h 135705"/>
                <a:gd name="connsiteX160" fmla="*/ 15349 w 126848"/>
                <a:gd name="connsiteY160" fmla="*/ 94452 h 135705"/>
                <a:gd name="connsiteX161" fmla="*/ 14653 w 126848"/>
                <a:gd name="connsiteY161" fmla="*/ 93302 h 135705"/>
                <a:gd name="connsiteX162" fmla="*/ 13081 w 126848"/>
                <a:gd name="connsiteY162" fmla="*/ 91737 h 135705"/>
                <a:gd name="connsiteX163" fmla="*/ 14035 w 126848"/>
                <a:gd name="connsiteY163" fmla="*/ 91526 h 135705"/>
                <a:gd name="connsiteX164" fmla="*/ 17118 w 126848"/>
                <a:gd name="connsiteY164" fmla="*/ 93028 h 135705"/>
                <a:gd name="connsiteX165" fmla="*/ 17391 w 126848"/>
                <a:gd name="connsiteY165" fmla="*/ 92426 h 135705"/>
                <a:gd name="connsiteX166" fmla="*/ 17125 w 126848"/>
                <a:gd name="connsiteY166" fmla="*/ 91550 h 135705"/>
                <a:gd name="connsiteX167" fmla="*/ 14027 w 126848"/>
                <a:gd name="connsiteY167" fmla="*/ 90126 h 135705"/>
                <a:gd name="connsiteX168" fmla="*/ 12353 w 126848"/>
                <a:gd name="connsiteY168" fmla="*/ 90032 h 135705"/>
                <a:gd name="connsiteX169" fmla="*/ 11962 w 126848"/>
                <a:gd name="connsiteY169" fmla="*/ 89030 h 135705"/>
                <a:gd name="connsiteX170" fmla="*/ 12189 w 126848"/>
                <a:gd name="connsiteY170" fmla="*/ 87873 h 135705"/>
                <a:gd name="connsiteX171" fmla="*/ 9975 w 126848"/>
                <a:gd name="connsiteY171" fmla="*/ 83546 h 135705"/>
                <a:gd name="connsiteX172" fmla="*/ 7675 w 126848"/>
                <a:gd name="connsiteY172" fmla="*/ 80300 h 135705"/>
                <a:gd name="connsiteX173" fmla="*/ 7315 w 126848"/>
                <a:gd name="connsiteY173" fmla="*/ 78766 h 135705"/>
                <a:gd name="connsiteX174" fmla="*/ 13519 w 126848"/>
                <a:gd name="connsiteY174" fmla="*/ 85823 h 135705"/>
                <a:gd name="connsiteX175" fmla="*/ 14348 w 126848"/>
                <a:gd name="connsiteY175" fmla="*/ 85940 h 135705"/>
                <a:gd name="connsiteX176" fmla="*/ 15443 w 126848"/>
                <a:gd name="connsiteY176" fmla="*/ 85878 h 135705"/>
                <a:gd name="connsiteX177" fmla="*/ 18009 w 126848"/>
                <a:gd name="connsiteY177" fmla="*/ 85088 h 135705"/>
                <a:gd name="connsiteX178" fmla="*/ 17517 w 126848"/>
                <a:gd name="connsiteY178" fmla="*/ 84141 h 135705"/>
                <a:gd name="connsiteX179" fmla="*/ 16359 w 126848"/>
                <a:gd name="connsiteY179" fmla="*/ 83132 h 135705"/>
                <a:gd name="connsiteX180" fmla="*/ 15240 w 126848"/>
                <a:gd name="connsiteY180" fmla="*/ 83601 h 135705"/>
                <a:gd name="connsiteX181" fmla="*/ 13777 w 126848"/>
                <a:gd name="connsiteY181" fmla="*/ 83695 h 135705"/>
                <a:gd name="connsiteX182" fmla="*/ 13010 w 126848"/>
                <a:gd name="connsiteY182" fmla="*/ 83273 h 135705"/>
                <a:gd name="connsiteX183" fmla="*/ 12666 w 126848"/>
                <a:gd name="connsiteY183" fmla="*/ 82545 h 135705"/>
                <a:gd name="connsiteX184" fmla="*/ 14129 w 126848"/>
                <a:gd name="connsiteY184" fmla="*/ 79118 h 135705"/>
                <a:gd name="connsiteX185" fmla="*/ 13495 w 126848"/>
                <a:gd name="connsiteY185" fmla="*/ 79298 h 135705"/>
                <a:gd name="connsiteX186" fmla="*/ 13034 w 126848"/>
                <a:gd name="connsiteY186" fmla="*/ 79901 h 135705"/>
                <a:gd name="connsiteX187" fmla="*/ 12228 w 126848"/>
                <a:gd name="connsiteY187" fmla="*/ 80198 h 135705"/>
                <a:gd name="connsiteX188" fmla="*/ 10992 w 126848"/>
                <a:gd name="connsiteY188" fmla="*/ 80370 h 135705"/>
                <a:gd name="connsiteX189" fmla="*/ 7933 w 126848"/>
                <a:gd name="connsiteY189" fmla="*/ 78539 h 135705"/>
                <a:gd name="connsiteX190" fmla="*/ 5242 w 126848"/>
                <a:gd name="connsiteY190" fmla="*/ 73595 h 135705"/>
                <a:gd name="connsiteX191" fmla="*/ 4530 w 126848"/>
                <a:gd name="connsiteY191" fmla="*/ 72578 h 135705"/>
                <a:gd name="connsiteX192" fmla="*/ 3810 w 126848"/>
                <a:gd name="connsiteY192" fmla="*/ 70857 h 135705"/>
                <a:gd name="connsiteX193" fmla="*/ 3098 w 126848"/>
                <a:gd name="connsiteY193" fmla="*/ 70145 h 135705"/>
                <a:gd name="connsiteX194" fmla="*/ 0 w 126848"/>
                <a:gd name="connsiteY194" fmla="*/ 63112 h 135705"/>
                <a:gd name="connsiteX195" fmla="*/ 1181 w 126848"/>
                <a:gd name="connsiteY195" fmla="*/ 63636 h 135705"/>
                <a:gd name="connsiteX196" fmla="*/ 2597 w 126848"/>
                <a:gd name="connsiteY196" fmla="*/ 65670 h 135705"/>
                <a:gd name="connsiteX197" fmla="*/ 5343 w 126848"/>
                <a:gd name="connsiteY197" fmla="*/ 65240 h 135705"/>
                <a:gd name="connsiteX198" fmla="*/ 6415 w 126848"/>
                <a:gd name="connsiteY198" fmla="*/ 64066 h 135705"/>
                <a:gd name="connsiteX199" fmla="*/ 7346 w 126848"/>
                <a:gd name="connsiteY199" fmla="*/ 64105 h 135705"/>
                <a:gd name="connsiteX200" fmla="*/ 8308 w 126848"/>
                <a:gd name="connsiteY200" fmla="*/ 63839 h 135705"/>
                <a:gd name="connsiteX201" fmla="*/ 9513 w 126848"/>
                <a:gd name="connsiteY201" fmla="*/ 62728 h 135705"/>
                <a:gd name="connsiteX202" fmla="*/ 13034 w 126848"/>
                <a:gd name="connsiteY202" fmla="*/ 57878 h 135705"/>
                <a:gd name="connsiteX203" fmla="*/ 13965 w 126848"/>
                <a:gd name="connsiteY203" fmla="*/ 51494 h 135705"/>
                <a:gd name="connsiteX204" fmla="*/ 13659 w 126848"/>
                <a:gd name="connsiteY204" fmla="*/ 47699 h 135705"/>
                <a:gd name="connsiteX205" fmla="*/ 13143 w 126848"/>
                <a:gd name="connsiteY205" fmla="*/ 43929 h 135705"/>
                <a:gd name="connsiteX206" fmla="*/ 14309 w 126848"/>
                <a:gd name="connsiteY206" fmla="*/ 42724 h 135705"/>
                <a:gd name="connsiteX207" fmla="*/ 14771 w 126848"/>
                <a:gd name="connsiteY207" fmla="*/ 43522 h 135705"/>
                <a:gd name="connsiteX208" fmla="*/ 14997 w 126848"/>
                <a:gd name="connsiteY208" fmla="*/ 44859 h 135705"/>
                <a:gd name="connsiteX209" fmla="*/ 15545 w 126848"/>
                <a:gd name="connsiteY209" fmla="*/ 45853 h 135705"/>
                <a:gd name="connsiteX210" fmla="*/ 16797 w 126848"/>
                <a:gd name="connsiteY210" fmla="*/ 46737 h 135705"/>
                <a:gd name="connsiteX211" fmla="*/ 19128 w 126848"/>
                <a:gd name="connsiteY211" fmla="*/ 46972 h 135705"/>
                <a:gd name="connsiteX212" fmla="*/ 22727 w 126848"/>
                <a:gd name="connsiteY212" fmla="*/ 48372 h 135705"/>
                <a:gd name="connsiteX213" fmla="*/ 24010 w 126848"/>
                <a:gd name="connsiteY213" fmla="*/ 49256 h 135705"/>
                <a:gd name="connsiteX214" fmla="*/ 24362 w 126848"/>
                <a:gd name="connsiteY214" fmla="*/ 47480 h 135705"/>
                <a:gd name="connsiteX215" fmla="*/ 28508 w 126848"/>
                <a:gd name="connsiteY215" fmla="*/ 45970 h 135705"/>
                <a:gd name="connsiteX216" fmla="*/ 27249 w 126848"/>
                <a:gd name="connsiteY216" fmla="*/ 45431 h 135705"/>
                <a:gd name="connsiteX217" fmla="*/ 23572 w 126848"/>
                <a:gd name="connsiteY217" fmla="*/ 46025 h 135705"/>
                <a:gd name="connsiteX218" fmla="*/ 18518 w 126848"/>
                <a:gd name="connsiteY218" fmla="*/ 43764 h 135705"/>
                <a:gd name="connsiteX219" fmla="*/ 16836 w 126848"/>
                <a:gd name="connsiteY219" fmla="*/ 42332 h 135705"/>
                <a:gd name="connsiteX220" fmla="*/ 15271 w 126848"/>
                <a:gd name="connsiteY220" fmla="*/ 39602 h 135705"/>
                <a:gd name="connsiteX221" fmla="*/ 13652 w 126848"/>
                <a:gd name="connsiteY221" fmla="*/ 38178 h 135705"/>
                <a:gd name="connsiteX222" fmla="*/ 13761 w 126848"/>
                <a:gd name="connsiteY222" fmla="*/ 36903 h 135705"/>
                <a:gd name="connsiteX223" fmla="*/ 17391 w 126848"/>
                <a:gd name="connsiteY223" fmla="*/ 35722 h 135705"/>
                <a:gd name="connsiteX224" fmla="*/ 18354 w 126848"/>
                <a:gd name="connsiteY224" fmla="*/ 35855 h 135705"/>
                <a:gd name="connsiteX225" fmla="*/ 18737 w 126848"/>
                <a:gd name="connsiteY225" fmla="*/ 37263 h 135705"/>
                <a:gd name="connsiteX226" fmla="*/ 19715 w 126848"/>
                <a:gd name="connsiteY226" fmla="*/ 37842 h 135705"/>
                <a:gd name="connsiteX227" fmla="*/ 20083 w 126848"/>
                <a:gd name="connsiteY227" fmla="*/ 37646 h 135705"/>
                <a:gd name="connsiteX228" fmla="*/ 20247 w 126848"/>
                <a:gd name="connsiteY228" fmla="*/ 36449 h 135705"/>
                <a:gd name="connsiteX229" fmla="*/ 20255 w 126848"/>
                <a:gd name="connsiteY229" fmla="*/ 33226 h 135705"/>
                <a:gd name="connsiteX230" fmla="*/ 19152 w 126848"/>
                <a:gd name="connsiteY230" fmla="*/ 28602 h 135705"/>
                <a:gd name="connsiteX231" fmla="*/ 19488 w 126848"/>
                <a:gd name="connsiteY231" fmla="*/ 27711 h 135705"/>
                <a:gd name="connsiteX232" fmla="*/ 20482 w 126848"/>
                <a:gd name="connsiteY232" fmla="*/ 27390 h 135705"/>
                <a:gd name="connsiteX233" fmla="*/ 21366 w 126848"/>
                <a:gd name="connsiteY233" fmla="*/ 26779 h 135705"/>
                <a:gd name="connsiteX234" fmla="*/ 21984 w 126848"/>
                <a:gd name="connsiteY234" fmla="*/ 26670 h 135705"/>
                <a:gd name="connsiteX235" fmla="*/ 23212 w 126848"/>
                <a:gd name="connsiteY235" fmla="*/ 26779 h 135705"/>
                <a:gd name="connsiteX236" fmla="*/ 23830 w 126848"/>
                <a:gd name="connsiteY236" fmla="*/ 27851 h 135705"/>
                <a:gd name="connsiteX237" fmla="*/ 24167 w 126848"/>
                <a:gd name="connsiteY237" fmla="*/ 28438 h 135705"/>
                <a:gd name="connsiteX238" fmla="*/ 25410 w 126848"/>
                <a:gd name="connsiteY238" fmla="*/ 28712 h 135705"/>
                <a:gd name="connsiteX239" fmla="*/ 26427 w 126848"/>
                <a:gd name="connsiteY239" fmla="*/ 29283 h 135705"/>
                <a:gd name="connsiteX240" fmla="*/ 27304 w 126848"/>
                <a:gd name="connsiteY240" fmla="*/ 29127 h 135705"/>
                <a:gd name="connsiteX241" fmla="*/ 28031 w 126848"/>
                <a:gd name="connsiteY241" fmla="*/ 28462 h 135705"/>
                <a:gd name="connsiteX242" fmla="*/ 29095 w 126848"/>
                <a:gd name="connsiteY242" fmla="*/ 28321 h 135705"/>
                <a:gd name="connsiteX243" fmla="*/ 32405 w 126848"/>
                <a:gd name="connsiteY243" fmla="*/ 28336 h 135705"/>
                <a:gd name="connsiteX244" fmla="*/ 35401 w 126848"/>
                <a:gd name="connsiteY244" fmla="*/ 28344 h 135705"/>
                <a:gd name="connsiteX245" fmla="*/ 41362 w 126848"/>
                <a:gd name="connsiteY245" fmla="*/ 28360 h 135705"/>
                <a:gd name="connsiteX246" fmla="*/ 47332 w 126848"/>
                <a:gd name="connsiteY246" fmla="*/ 28383 h 135705"/>
                <a:gd name="connsiteX247" fmla="*/ 53301 w 126848"/>
                <a:gd name="connsiteY247" fmla="*/ 28399 h 135705"/>
                <a:gd name="connsiteX248" fmla="*/ 57792 w 126848"/>
                <a:gd name="connsiteY248" fmla="*/ 28415 h 135705"/>
                <a:gd name="connsiteX249" fmla="*/ 57776 w 126848"/>
                <a:gd name="connsiteY249" fmla="*/ 25778 h 135705"/>
                <a:gd name="connsiteX250" fmla="*/ 57752 w 126848"/>
                <a:gd name="connsiteY250" fmla="*/ 21702 h 135705"/>
                <a:gd name="connsiteX251" fmla="*/ 57729 w 126848"/>
                <a:gd name="connsiteY251" fmla="*/ 16883 h 135705"/>
                <a:gd name="connsiteX252" fmla="*/ 57698 w 126848"/>
                <a:gd name="connsiteY252" fmla="*/ 12259 h 135705"/>
                <a:gd name="connsiteX253" fmla="*/ 57674 w 126848"/>
                <a:gd name="connsiteY253" fmla="*/ 7988 h 135705"/>
                <a:gd name="connsiteX254" fmla="*/ 57651 w 126848"/>
                <a:gd name="connsiteY254" fmla="*/ 2941 h 135705"/>
                <a:gd name="connsiteX255" fmla="*/ 57893 w 126848"/>
                <a:gd name="connsiteY255" fmla="*/ 1486 h 135705"/>
                <a:gd name="connsiteX256" fmla="*/ 58191 w 126848"/>
                <a:gd name="connsiteY256" fmla="*/ 892 h 135705"/>
                <a:gd name="connsiteX257" fmla="*/ 58081 w 126848"/>
                <a:gd name="connsiteY257" fmla="*/ 55 h 135705"/>
                <a:gd name="connsiteX258" fmla="*/ 62705 w 126848"/>
                <a:gd name="connsiteY258" fmla="*/ 0 h 135705"/>
                <a:gd name="connsiteX259" fmla="*/ 71060 w 126848"/>
                <a:gd name="connsiteY259" fmla="*/ 368 h 135705"/>
                <a:gd name="connsiteX260" fmla="*/ 74714 w 126848"/>
                <a:gd name="connsiteY260" fmla="*/ 321 h 135705"/>
                <a:gd name="connsiteX261" fmla="*/ 75754 w 126848"/>
                <a:gd name="connsiteY261" fmla="*/ 391 h 135705"/>
                <a:gd name="connsiteX262" fmla="*/ 80323 w 126848"/>
                <a:gd name="connsiteY262" fmla="*/ 133 h 135705"/>
                <a:gd name="connsiteX263" fmla="*/ 84016 w 126848"/>
                <a:gd name="connsiteY263" fmla="*/ 454 h 135705"/>
                <a:gd name="connsiteX264" fmla="*/ 85588 w 126848"/>
                <a:gd name="connsiteY264" fmla="*/ 806 h 135705"/>
                <a:gd name="connsiteX265" fmla="*/ 87004 w 126848"/>
                <a:gd name="connsiteY265" fmla="*/ 986 h 135705"/>
                <a:gd name="connsiteX266" fmla="*/ 91432 w 126848"/>
                <a:gd name="connsiteY266" fmla="*/ 1205 h 135705"/>
                <a:gd name="connsiteX267" fmla="*/ 97214 w 126848"/>
                <a:gd name="connsiteY267" fmla="*/ 931 h 135705"/>
                <a:gd name="connsiteX268" fmla="*/ 99177 w 126848"/>
                <a:gd name="connsiteY268" fmla="*/ 993 h 135705"/>
                <a:gd name="connsiteX269" fmla="*/ 100265 w 126848"/>
                <a:gd name="connsiteY269" fmla="*/ 1698 h 13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Lst>
              <a:rect l="l" t="t" r="r" b="b"/>
              <a:pathLst>
                <a:path w="126848" h="135705">
                  <a:moveTo>
                    <a:pt x="100789" y="3067"/>
                  </a:moveTo>
                  <a:lnTo>
                    <a:pt x="100680" y="4592"/>
                  </a:lnTo>
                  <a:lnTo>
                    <a:pt x="98935" y="8332"/>
                  </a:lnTo>
                  <a:lnTo>
                    <a:pt x="98121" y="11211"/>
                  </a:lnTo>
                  <a:lnTo>
                    <a:pt x="97918" y="14270"/>
                  </a:lnTo>
                  <a:lnTo>
                    <a:pt x="98395" y="16742"/>
                  </a:lnTo>
                  <a:lnTo>
                    <a:pt x="99232" y="18494"/>
                  </a:lnTo>
                  <a:lnTo>
                    <a:pt x="99772" y="20411"/>
                  </a:lnTo>
                  <a:lnTo>
                    <a:pt x="99357" y="21749"/>
                  </a:lnTo>
                  <a:lnTo>
                    <a:pt x="98513" y="22320"/>
                  </a:lnTo>
                  <a:lnTo>
                    <a:pt x="99091" y="22993"/>
                  </a:lnTo>
                  <a:lnTo>
                    <a:pt x="100359" y="23149"/>
                  </a:lnTo>
                  <a:lnTo>
                    <a:pt x="102518" y="22570"/>
                  </a:lnTo>
                  <a:lnTo>
                    <a:pt x="105835" y="21546"/>
                  </a:lnTo>
                  <a:lnTo>
                    <a:pt x="110177" y="20067"/>
                  </a:lnTo>
                  <a:lnTo>
                    <a:pt x="113033" y="19277"/>
                  </a:lnTo>
                  <a:lnTo>
                    <a:pt x="117750" y="19778"/>
                  </a:lnTo>
                  <a:lnTo>
                    <a:pt x="120269" y="20341"/>
                  </a:lnTo>
                  <a:lnTo>
                    <a:pt x="121560" y="21374"/>
                  </a:lnTo>
                  <a:lnTo>
                    <a:pt x="122953" y="25770"/>
                  </a:lnTo>
                  <a:lnTo>
                    <a:pt x="123641" y="26443"/>
                  </a:lnTo>
                  <a:lnTo>
                    <a:pt x="124784" y="28313"/>
                  </a:lnTo>
                  <a:lnTo>
                    <a:pt x="125738" y="30558"/>
                  </a:lnTo>
                  <a:lnTo>
                    <a:pt x="125942" y="31700"/>
                  </a:lnTo>
                  <a:lnTo>
                    <a:pt x="125832" y="32522"/>
                  </a:lnTo>
                  <a:lnTo>
                    <a:pt x="124878" y="33735"/>
                  </a:lnTo>
                  <a:lnTo>
                    <a:pt x="123798" y="35526"/>
                  </a:lnTo>
                  <a:lnTo>
                    <a:pt x="123415" y="36606"/>
                  </a:lnTo>
                  <a:lnTo>
                    <a:pt x="122515" y="37412"/>
                  </a:lnTo>
                  <a:lnTo>
                    <a:pt x="121373" y="38202"/>
                  </a:lnTo>
                  <a:lnTo>
                    <a:pt x="118220" y="38522"/>
                  </a:lnTo>
                  <a:lnTo>
                    <a:pt x="117735" y="38992"/>
                  </a:lnTo>
                  <a:lnTo>
                    <a:pt x="116858" y="40893"/>
                  </a:lnTo>
                  <a:lnTo>
                    <a:pt x="115192" y="42505"/>
                  </a:lnTo>
                  <a:lnTo>
                    <a:pt x="114433" y="44030"/>
                  </a:lnTo>
                  <a:lnTo>
                    <a:pt x="113768" y="46064"/>
                  </a:lnTo>
                  <a:lnTo>
                    <a:pt x="113901" y="48576"/>
                  </a:lnTo>
                  <a:lnTo>
                    <a:pt x="113565" y="52198"/>
                  </a:lnTo>
                  <a:lnTo>
                    <a:pt x="113228" y="54654"/>
                  </a:lnTo>
                  <a:lnTo>
                    <a:pt x="114058" y="55515"/>
                  </a:lnTo>
                  <a:lnTo>
                    <a:pt x="117829" y="56110"/>
                  </a:lnTo>
                  <a:lnTo>
                    <a:pt x="118556" y="56595"/>
                  </a:lnTo>
                  <a:lnTo>
                    <a:pt x="119558" y="58112"/>
                  </a:lnTo>
                  <a:lnTo>
                    <a:pt x="120841" y="59544"/>
                  </a:lnTo>
                  <a:lnTo>
                    <a:pt x="124283" y="60444"/>
                  </a:lnTo>
                  <a:lnTo>
                    <a:pt x="125621" y="61531"/>
                  </a:lnTo>
                  <a:lnTo>
                    <a:pt x="126708" y="62728"/>
                  </a:lnTo>
                  <a:lnTo>
                    <a:pt x="126849" y="63706"/>
                  </a:lnTo>
                  <a:lnTo>
                    <a:pt x="126067" y="67641"/>
                  </a:lnTo>
                  <a:lnTo>
                    <a:pt x="125316" y="71420"/>
                  </a:lnTo>
                  <a:lnTo>
                    <a:pt x="125613" y="74299"/>
                  </a:lnTo>
                  <a:lnTo>
                    <a:pt x="125887" y="77045"/>
                  </a:lnTo>
                  <a:lnTo>
                    <a:pt x="126302" y="81043"/>
                  </a:lnTo>
                  <a:lnTo>
                    <a:pt x="126122" y="83484"/>
                  </a:lnTo>
                  <a:lnTo>
                    <a:pt x="125144" y="84978"/>
                  </a:lnTo>
                  <a:lnTo>
                    <a:pt x="125144" y="86144"/>
                  </a:lnTo>
                  <a:lnTo>
                    <a:pt x="125590" y="87552"/>
                  </a:lnTo>
                  <a:lnTo>
                    <a:pt x="124729" y="91448"/>
                  </a:lnTo>
                  <a:lnTo>
                    <a:pt x="124173" y="92105"/>
                  </a:lnTo>
                  <a:lnTo>
                    <a:pt x="122632" y="92833"/>
                  </a:lnTo>
                  <a:lnTo>
                    <a:pt x="121819" y="93881"/>
                  </a:lnTo>
                  <a:lnTo>
                    <a:pt x="121560" y="95524"/>
                  </a:lnTo>
                  <a:lnTo>
                    <a:pt x="120731" y="97777"/>
                  </a:lnTo>
                  <a:lnTo>
                    <a:pt x="119871" y="98599"/>
                  </a:lnTo>
                  <a:lnTo>
                    <a:pt x="119871" y="99647"/>
                  </a:lnTo>
                  <a:lnTo>
                    <a:pt x="120700" y="100406"/>
                  </a:lnTo>
                  <a:lnTo>
                    <a:pt x="120684" y="101579"/>
                  </a:lnTo>
                  <a:lnTo>
                    <a:pt x="119143" y="102972"/>
                  </a:lnTo>
                  <a:lnTo>
                    <a:pt x="118220" y="104036"/>
                  </a:lnTo>
                  <a:lnTo>
                    <a:pt x="116162" y="104560"/>
                  </a:lnTo>
                  <a:lnTo>
                    <a:pt x="113815" y="104005"/>
                  </a:lnTo>
                  <a:lnTo>
                    <a:pt x="113268" y="103230"/>
                  </a:lnTo>
                  <a:lnTo>
                    <a:pt x="113831" y="102025"/>
                  </a:lnTo>
                  <a:lnTo>
                    <a:pt x="113627" y="101055"/>
                  </a:lnTo>
                  <a:lnTo>
                    <a:pt x="112822" y="100038"/>
                  </a:lnTo>
                  <a:lnTo>
                    <a:pt x="111562" y="97425"/>
                  </a:lnTo>
                  <a:lnTo>
                    <a:pt x="110451" y="96870"/>
                  </a:lnTo>
                  <a:lnTo>
                    <a:pt x="109833" y="97941"/>
                  </a:lnTo>
                  <a:lnTo>
                    <a:pt x="107924" y="99929"/>
                  </a:lnTo>
                  <a:lnTo>
                    <a:pt x="104552" y="102479"/>
                  </a:lnTo>
                  <a:lnTo>
                    <a:pt x="102190" y="102683"/>
                  </a:lnTo>
                  <a:lnTo>
                    <a:pt x="97824" y="101908"/>
                  </a:lnTo>
                  <a:lnTo>
                    <a:pt x="94171" y="100688"/>
                  </a:lnTo>
                  <a:lnTo>
                    <a:pt x="92442" y="97699"/>
                  </a:lnTo>
                  <a:lnTo>
                    <a:pt x="91370" y="95227"/>
                  </a:lnTo>
                  <a:lnTo>
                    <a:pt x="89805" y="92363"/>
                  </a:lnTo>
                  <a:lnTo>
                    <a:pt x="88053" y="91002"/>
                  </a:lnTo>
                  <a:lnTo>
                    <a:pt x="86183" y="90126"/>
                  </a:lnTo>
                  <a:lnTo>
                    <a:pt x="85353" y="90071"/>
                  </a:lnTo>
                  <a:lnTo>
                    <a:pt x="82678" y="91667"/>
                  </a:lnTo>
                  <a:lnTo>
                    <a:pt x="81872" y="92301"/>
                  </a:lnTo>
                  <a:lnTo>
                    <a:pt x="81880" y="93639"/>
                  </a:lnTo>
                  <a:lnTo>
                    <a:pt x="82130" y="94890"/>
                  </a:lnTo>
                  <a:lnTo>
                    <a:pt x="82545" y="95493"/>
                  </a:lnTo>
                  <a:lnTo>
                    <a:pt x="82889" y="96299"/>
                  </a:lnTo>
                  <a:lnTo>
                    <a:pt x="82827" y="97542"/>
                  </a:lnTo>
                  <a:lnTo>
                    <a:pt x="82349" y="99209"/>
                  </a:lnTo>
                  <a:lnTo>
                    <a:pt x="82185" y="101047"/>
                  </a:lnTo>
                  <a:lnTo>
                    <a:pt x="73798" y="102854"/>
                  </a:lnTo>
                  <a:lnTo>
                    <a:pt x="72351" y="102205"/>
                  </a:lnTo>
                  <a:lnTo>
                    <a:pt x="71295" y="101376"/>
                  </a:lnTo>
                  <a:lnTo>
                    <a:pt x="70027" y="101525"/>
                  </a:lnTo>
                  <a:lnTo>
                    <a:pt x="66382" y="102463"/>
                  </a:lnTo>
                  <a:lnTo>
                    <a:pt x="65044" y="101806"/>
                  </a:lnTo>
                  <a:lnTo>
                    <a:pt x="63722" y="101329"/>
                  </a:lnTo>
                  <a:lnTo>
                    <a:pt x="63112" y="101728"/>
                  </a:lnTo>
                  <a:lnTo>
                    <a:pt x="63064" y="102510"/>
                  </a:lnTo>
                  <a:lnTo>
                    <a:pt x="63683" y="106845"/>
                  </a:lnTo>
                  <a:lnTo>
                    <a:pt x="63479" y="108495"/>
                  </a:lnTo>
                  <a:lnTo>
                    <a:pt x="62666" y="110655"/>
                  </a:lnTo>
                  <a:lnTo>
                    <a:pt x="62235" y="112118"/>
                  </a:lnTo>
                  <a:lnTo>
                    <a:pt x="64465" y="112524"/>
                  </a:lnTo>
                  <a:lnTo>
                    <a:pt x="65263" y="113205"/>
                  </a:lnTo>
                  <a:lnTo>
                    <a:pt x="66045" y="114292"/>
                  </a:lnTo>
                  <a:lnTo>
                    <a:pt x="67117" y="115309"/>
                  </a:lnTo>
                  <a:lnTo>
                    <a:pt x="67188" y="115928"/>
                  </a:lnTo>
                  <a:lnTo>
                    <a:pt x="65975" y="117062"/>
                  </a:lnTo>
                  <a:lnTo>
                    <a:pt x="65560" y="118455"/>
                  </a:lnTo>
                  <a:lnTo>
                    <a:pt x="66139" y="119542"/>
                  </a:lnTo>
                  <a:lnTo>
                    <a:pt x="67649" y="120684"/>
                  </a:lnTo>
                  <a:lnTo>
                    <a:pt x="69863" y="121866"/>
                  </a:lnTo>
                  <a:lnTo>
                    <a:pt x="70943" y="122640"/>
                  </a:lnTo>
                  <a:lnTo>
                    <a:pt x="70833" y="123352"/>
                  </a:lnTo>
                  <a:lnTo>
                    <a:pt x="69808" y="124854"/>
                  </a:lnTo>
                  <a:lnTo>
                    <a:pt x="69417" y="126137"/>
                  </a:lnTo>
                  <a:lnTo>
                    <a:pt x="68713" y="127287"/>
                  </a:lnTo>
                  <a:lnTo>
                    <a:pt x="68862" y="128351"/>
                  </a:lnTo>
                  <a:lnTo>
                    <a:pt x="69855" y="129345"/>
                  </a:lnTo>
                  <a:lnTo>
                    <a:pt x="69754" y="130229"/>
                  </a:lnTo>
                  <a:lnTo>
                    <a:pt x="69073" y="130902"/>
                  </a:lnTo>
                  <a:lnTo>
                    <a:pt x="67696" y="130761"/>
                  </a:lnTo>
                  <a:lnTo>
                    <a:pt x="66530" y="130855"/>
                  </a:lnTo>
                  <a:lnTo>
                    <a:pt x="65490" y="130581"/>
                  </a:lnTo>
                  <a:lnTo>
                    <a:pt x="62220" y="127146"/>
                  </a:lnTo>
                  <a:lnTo>
                    <a:pt x="61500" y="127045"/>
                  </a:lnTo>
                  <a:lnTo>
                    <a:pt x="56759" y="129689"/>
                  </a:lnTo>
                  <a:lnTo>
                    <a:pt x="55577" y="130769"/>
                  </a:lnTo>
                  <a:lnTo>
                    <a:pt x="54600" y="132333"/>
                  </a:lnTo>
                  <a:lnTo>
                    <a:pt x="53285" y="135705"/>
                  </a:lnTo>
                  <a:lnTo>
                    <a:pt x="51134" y="133741"/>
                  </a:lnTo>
                  <a:lnTo>
                    <a:pt x="49272" y="130151"/>
                  </a:lnTo>
                  <a:lnTo>
                    <a:pt x="47105" y="127937"/>
                  </a:lnTo>
                  <a:lnTo>
                    <a:pt x="42544" y="124377"/>
                  </a:lnTo>
                  <a:lnTo>
                    <a:pt x="41323" y="121748"/>
                  </a:lnTo>
                  <a:lnTo>
                    <a:pt x="36105" y="115967"/>
                  </a:lnTo>
                  <a:lnTo>
                    <a:pt x="28610" y="110185"/>
                  </a:lnTo>
                  <a:lnTo>
                    <a:pt x="23189" y="105170"/>
                  </a:lnTo>
                  <a:lnTo>
                    <a:pt x="22367" y="104059"/>
                  </a:lnTo>
                  <a:lnTo>
                    <a:pt x="23282" y="104192"/>
                  </a:lnTo>
                  <a:lnTo>
                    <a:pt x="28516" y="106696"/>
                  </a:lnTo>
                  <a:lnTo>
                    <a:pt x="29228" y="106414"/>
                  </a:lnTo>
                  <a:lnTo>
                    <a:pt x="29831" y="105851"/>
                  </a:lnTo>
                  <a:lnTo>
                    <a:pt x="27578" y="104537"/>
                  </a:lnTo>
                  <a:lnTo>
                    <a:pt x="25418" y="103504"/>
                  </a:lnTo>
                  <a:lnTo>
                    <a:pt x="23392" y="102862"/>
                  </a:lnTo>
                  <a:lnTo>
                    <a:pt x="21366" y="102917"/>
                  </a:lnTo>
                  <a:lnTo>
                    <a:pt x="20231" y="101861"/>
                  </a:lnTo>
                  <a:lnTo>
                    <a:pt x="19496" y="100249"/>
                  </a:lnTo>
                  <a:lnTo>
                    <a:pt x="19120" y="98873"/>
                  </a:lnTo>
                  <a:lnTo>
                    <a:pt x="18221" y="97425"/>
                  </a:lnTo>
                  <a:lnTo>
                    <a:pt x="15349" y="94452"/>
                  </a:lnTo>
                  <a:lnTo>
                    <a:pt x="14653" y="93302"/>
                  </a:lnTo>
                  <a:lnTo>
                    <a:pt x="13081" y="91737"/>
                  </a:lnTo>
                  <a:lnTo>
                    <a:pt x="14035" y="91526"/>
                  </a:lnTo>
                  <a:lnTo>
                    <a:pt x="17118" y="93028"/>
                  </a:lnTo>
                  <a:lnTo>
                    <a:pt x="17391" y="92426"/>
                  </a:lnTo>
                  <a:lnTo>
                    <a:pt x="17125" y="91550"/>
                  </a:lnTo>
                  <a:lnTo>
                    <a:pt x="14027" y="90126"/>
                  </a:lnTo>
                  <a:lnTo>
                    <a:pt x="12353" y="90032"/>
                  </a:lnTo>
                  <a:lnTo>
                    <a:pt x="11962" y="89030"/>
                  </a:lnTo>
                  <a:lnTo>
                    <a:pt x="12189" y="87873"/>
                  </a:lnTo>
                  <a:lnTo>
                    <a:pt x="9975" y="83546"/>
                  </a:lnTo>
                  <a:lnTo>
                    <a:pt x="7675" y="80300"/>
                  </a:lnTo>
                  <a:lnTo>
                    <a:pt x="7315" y="78766"/>
                  </a:lnTo>
                  <a:lnTo>
                    <a:pt x="13519" y="85823"/>
                  </a:lnTo>
                  <a:lnTo>
                    <a:pt x="14348" y="85940"/>
                  </a:lnTo>
                  <a:lnTo>
                    <a:pt x="15443" y="85878"/>
                  </a:lnTo>
                  <a:lnTo>
                    <a:pt x="18009" y="85088"/>
                  </a:lnTo>
                  <a:lnTo>
                    <a:pt x="17517" y="84141"/>
                  </a:lnTo>
                  <a:lnTo>
                    <a:pt x="16359" y="83132"/>
                  </a:lnTo>
                  <a:lnTo>
                    <a:pt x="15240" y="83601"/>
                  </a:lnTo>
                  <a:lnTo>
                    <a:pt x="13777" y="83695"/>
                  </a:lnTo>
                  <a:lnTo>
                    <a:pt x="13010" y="83273"/>
                  </a:lnTo>
                  <a:lnTo>
                    <a:pt x="12666" y="82545"/>
                  </a:lnTo>
                  <a:lnTo>
                    <a:pt x="14129" y="79118"/>
                  </a:lnTo>
                  <a:lnTo>
                    <a:pt x="13495" y="79298"/>
                  </a:lnTo>
                  <a:lnTo>
                    <a:pt x="13034" y="79901"/>
                  </a:lnTo>
                  <a:lnTo>
                    <a:pt x="12228" y="80198"/>
                  </a:lnTo>
                  <a:lnTo>
                    <a:pt x="10992" y="80370"/>
                  </a:lnTo>
                  <a:lnTo>
                    <a:pt x="7933" y="78539"/>
                  </a:lnTo>
                  <a:lnTo>
                    <a:pt x="5242" y="73595"/>
                  </a:lnTo>
                  <a:lnTo>
                    <a:pt x="4530" y="72578"/>
                  </a:lnTo>
                  <a:lnTo>
                    <a:pt x="3810" y="70857"/>
                  </a:lnTo>
                  <a:lnTo>
                    <a:pt x="3098" y="70145"/>
                  </a:lnTo>
                  <a:lnTo>
                    <a:pt x="0" y="63112"/>
                  </a:lnTo>
                  <a:lnTo>
                    <a:pt x="1181" y="63636"/>
                  </a:lnTo>
                  <a:lnTo>
                    <a:pt x="2597" y="65670"/>
                  </a:lnTo>
                  <a:lnTo>
                    <a:pt x="5343" y="65240"/>
                  </a:lnTo>
                  <a:lnTo>
                    <a:pt x="6415" y="64066"/>
                  </a:lnTo>
                  <a:lnTo>
                    <a:pt x="7346" y="64105"/>
                  </a:lnTo>
                  <a:lnTo>
                    <a:pt x="8308" y="63839"/>
                  </a:lnTo>
                  <a:lnTo>
                    <a:pt x="9513" y="62728"/>
                  </a:lnTo>
                  <a:lnTo>
                    <a:pt x="13034" y="57878"/>
                  </a:lnTo>
                  <a:lnTo>
                    <a:pt x="13965" y="51494"/>
                  </a:lnTo>
                  <a:lnTo>
                    <a:pt x="13659" y="47699"/>
                  </a:lnTo>
                  <a:lnTo>
                    <a:pt x="13143" y="43929"/>
                  </a:lnTo>
                  <a:lnTo>
                    <a:pt x="14309" y="42724"/>
                  </a:lnTo>
                  <a:lnTo>
                    <a:pt x="14771" y="43522"/>
                  </a:lnTo>
                  <a:lnTo>
                    <a:pt x="14997" y="44859"/>
                  </a:lnTo>
                  <a:lnTo>
                    <a:pt x="15545" y="45853"/>
                  </a:lnTo>
                  <a:lnTo>
                    <a:pt x="16797" y="46737"/>
                  </a:lnTo>
                  <a:lnTo>
                    <a:pt x="19128" y="46972"/>
                  </a:lnTo>
                  <a:lnTo>
                    <a:pt x="22727" y="48372"/>
                  </a:lnTo>
                  <a:lnTo>
                    <a:pt x="24010" y="49256"/>
                  </a:lnTo>
                  <a:lnTo>
                    <a:pt x="24362" y="47480"/>
                  </a:lnTo>
                  <a:lnTo>
                    <a:pt x="28508" y="45970"/>
                  </a:lnTo>
                  <a:lnTo>
                    <a:pt x="27249" y="45431"/>
                  </a:lnTo>
                  <a:lnTo>
                    <a:pt x="23572" y="46025"/>
                  </a:lnTo>
                  <a:lnTo>
                    <a:pt x="18518" y="43764"/>
                  </a:lnTo>
                  <a:lnTo>
                    <a:pt x="16836" y="42332"/>
                  </a:lnTo>
                  <a:lnTo>
                    <a:pt x="15271" y="39602"/>
                  </a:lnTo>
                  <a:lnTo>
                    <a:pt x="13652" y="38178"/>
                  </a:lnTo>
                  <a:lnTo>
                    <a:pt x="13761" y="36903"/>
                  </a:lnTo>
                  <a:lnTo>
                    <a:pt x="17391" y="35722"/>
                  </a:lnTo>
                  <a:lnTo>
                    <a:pt x="18354" y="35855"/>
                  </a:lnTo>
                  <a:lnTo>
                    <a:pt x="18737" y="37263"/>
                  </a:lnTo>
                  <a:lnTo>
                    <a:pt x="19715" y="37842"/>
                  </a:lnTo>
                  <a:lnTo>
                    <a:pt x="20083" y="37646"/>
                  </a:lnTo>
                  <a:lnTo>
                    <a:pt x="20247" y="36449"/>
                  </a:lnTo>
                  <a:lnTo>
                    <a:pt x="20255" y="33226"/>
                  </a:lnTo>
                  <a:lnTo>
                    <a:pt x="19152" y="28602"/>
                  </a:lnTo>
                  <a:lnTo>
                    <a:pt x="19488" y="27711"/>
                  </a:lnTo>
                  <a:lnTo>
                    <a:pt x="20482" y="27390"/>
                  </a:lnTo>
                  <a:lnTo>
                    <a:pt x="21366" y="26779"/>
                  </a:lnTo>
                  <a:lnTo>
                    <a:pt x="21984" y="26670"/>
                  </a:lnTo>
                  <a:lnTo>
                    <a:pt x="23212" y="26779"/>
                  </a:lnTo>
                  <a:lnTo>
                    <a:pt x="23830" y="27851"/>
                  </a:lnTo>
                  <a:lnTo>
                    <a:pt x="24167" y="28438"/>
                  </a:lnTo>
                  <a:lnTo>
                    <a:pt x="25410" y="28712"/>
                  </a:lnTo>
                  <a:lnTo>
                    <a:pt x="26427" y="29283"/>
                  </a:lnTo>
                  <a:lnTo>
                    <a:pt x="27304" y="29127"/>
                  </a:lnTo>
                  <a:lnTo>
                    <a:pt x="28031" y="28462"/>
                  </a:lnTo>
                  <a:lnTo>
                    <a:pt x="29095" y="28321"/>
                  </a:lnTo>
                  <a:lnTo>
                    <a:pt x="32405" y="28336"/>
                  </a:lnTo>
                  <a:lnTo>
                    <a:pt x="35401" y="28344"/>
                  </a:lnTo>
                  <a:lnTo>
                    <a:pt x="41362" y="28360"/>
                  </a:lnTo>
                  <a:lnTo>
                    <a:pt x="47332" y="28383"/>
                  </a:lnTo>
                  <a:lnTo>
                    <a:pt x="53301" y="28399"/>
                  </a:lnTo>
                  <a:lnTo>
                    <a:pt x="57792" y="28415"/>
                  </a:lnTo>
                  <a:lnTo>
                    <a:pt x="57776" y="25778"/>
                  </a:lnTo>
                  <a:lnTo>
                    <a:pt x="57752" y="21702"/>
                  </a:lnTo>
                  <a:lnTo>
                    <a:pt x="57729" y="16883"/>
                  </a:lnTo>
                  <a:lnTo>
                    <a:pt x="57698" y="12259"/>
                  </a:lnTo>
                  <a:lnTo>
                    <a:pt x="57674" y="7988"/>
                  </a:lnTo>
                  <a:lnTo>
                    <a:pt x="57651" y="2941"/>
                  </a:lnTo>
                  <a:lnTo>
                    <a:pt x="57893" y="1486"/>
                  </a:lnTo>
                  <a:lnTo>
                    <a:pt x="58191" y="892"/>
                  </a:lnTo>
                  <a:lnTo>
                    <a:pt x="58081" y="55"/>
                  </a:lnTo>
                  <a:lnTo>
                    <a:pt x="62705" y="0"/>
                  </a:lnTo>
                  <a:lnTo>
                    <a:pt x="71060" y="368"/>
                  </a:lnTo>
                  <a:lnTo>
                    <a:pt x="74714" y="321"/>
                  </a:lnTo>
                  <a:lnTo>
                    <a:pt x="75754" y="391"/>
                  </a:lnTo>
                  <a:lnTo>
                    <a:pt x="80323" y="133"/>
                  </a:lnTo>
                  <a:lnTo>
                    <a:pt x="84016" y="454"/>
                  </a:lnTo>
                  <a:lnTo>
                    <a:pt x="85588" y="806"/>
                  </a:lnTo>
                  <a:lnTo>
                    <a:pt x="87004" y="986"/>
                  </a:lnTo>
                  <a:lnTo>
                    <a:pt x="91432" y="1205"/>
                  </a:lnTo>
                  <a:lnTo>
                    <a:pt x="97214" y="931"/>
                  </a:lnTo>
                  <a:lnTo>
                    <a:pt x="99177" y="993"/>
                  </a:lnTo>
                  <a:lnTo>
                    <a:pt x="100265" y="169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49" name="Freeform: Shape 648">
              <a:extLst>
                <a:ext uri="{FF2B5EF4-FFF2-40B4-BE49-F238E27FC236}">
                  <a16:creationId xmlns:a16="http://schemas.microsoft.com/office/drawing/2014/main" id="{4B9F4C05-0B15-6B33-7E4D-CA75151DD63C}"/>
                </a:ext>
              </a:extLst>
            </p:cNvPr>
            <p:cNvSpPr>
              <a:spLocks/>
            </p:cNvSpPr>
            <p:nvPr/>
          </p:nvSpPr>
          <p:spPr>
            <a:xfrm>
              <a:off x="7072045" y="2962256"/>
              <a:ext cx="217217" cy="420666"/>
            </a:xfrm>
            <a:custGeom>
              <a:avLst/>
              <a:gdLst>
                <a:gd name="connsiteX0" fmla="*/ 155459 w 217217"/>
                <a:gd name="connsiteY0" fmla="*/ 397704 h 420666"/>
                <a:gd name="connsiteX1" fmla="*/ 153621 w 217217"/>
                <a:gd name="connsiteY1" fmla="*/ 398894 h 420666"/>
                <a:gd name="connsiteX2" fmla="*/ 153042 w 217217"/>
                <a:gd name="connsiteY2" fmla="*/ 400294 h 420666"/>
                <a:gd name="connsiteX3" fmla="*/ 152596 w 217217"/>
                <a:gd name="connsiteY3" fmla="*/ 400841 h 420666"/>
                <a:gd name="connsiteX4" fmla="*/ 151383 w 217217"/>
                <a:gd name="connsiteY4" fmla="*/ 401201 h 420666"/>
                <a:gd name="connsiteX5" fmla="*/ 150179 w 217217"/>
                <a:gd name="connsiteY5" fmla="*/ 401209 h 420666"/>
                <a:gd name="connsiteX6" fmla="*/ 145594 w 217217"/>
                <a:gd name="connsiteY6" fmla="*/ 398408 h 420666"/>
                <a:gd name="connsiteX7" fmla="*/ 144538 w 217217"/>
                <a:gd name="connsiteY7" fmla="*/ 398534 h 420666"/>
                <a:gd name="connsiteX8" fmla="*/ 145586 w 217217"/>
                <a:gd name="connsiteY8" fmla="*/ 397251 h 420666"/>
                <a:gd name="connsiteX9" fmla="*/ 148434 w 217217"/>
                <a:gd name="connsiteY9" fmla="*/ 396202 h 420666"/>
                <a:gd name="connsiteX10" fmla="*/ 150038 w 217217"/>
                <a:gd name="connsiteY10" fmla="*/ 394818 h 420666"/>
                <a:gd name="connsiteX11" fmla="*/ 153738 w 217217"/>
                <a:gd name="connsiteY11" fmla="*/ 396155 h 420666"/>
                <a:gd name="connsiteX12" fmla="*/ 155459 w 217217"/>
                <a:gd name="connsiteY12" fmla="*/ 397704 h 420666"/>
                <a:gd name="connsiteX13" fmla="*/ 86707 w 217217"/>
                <a:gd name="connsiteY13" fmla="*/ 304058 h 420666"/>
                <a:gd name="connsiteX14" fmla="*/ 87630 w 217217"/>
                <a:gd name="connsiteY14" fmla="*/ 304738 h 420666"/>
                <a:gd name="connsiteX15" fmla="*/ 89946 w 217217"/>
                <a:gd name="connsiteY15" fmla="*/ 304629 h 420666"/>
                <a:gd name="connsiteX16" fmla="*/ 89179 w 217217"/>
                <a:gd name="connsiteY16" fmla="*/ 306147 h 420666"/>
                <a:gd name="connsiteX17" fmla="*/ 86629 w 217217"/>
                <a:gd name="connsiteY17" fmla="*/ 307836 h 420666"/>
                <a:gd name="connsiteX18" fmla="*/ 84916 w 217217"/>
                <a:gd name="connsiteY18" fmla="*/ 309503 h 420666"/>
                <a:gd name="connsiteX19" fmla="*/ 82842 w 217217"/>
                <a:gd name="connsiteY19" fmla="*/ 310895 h 420666"/>
                <a:gd name="connsiteX20" fmla="*/ 81841 w 217217"/>
                <a:gd name="connsiteY20" fmla="*/ 309292 h 420666"/>
                <a:gd name="connsiteX21" fmla="*/ 80675 w 217217"/>
                <a:gd name="connsiteY21" fmla="*/ 309354 h 420666"/>
                <a:gd name="connsiteX22" fmla="*/ 78892 w 217217"/>
                <a:gd name="connsiteY22" fmla="*/ 306272 h 420666"/>
                <a:gd name="connsiteX23" fmla="*/ 78571 w 217217"/>
                <a:gd name="connsiteY23" fmla="*/ 301656 h 420666"/>
                <a:gd name="connsiteX24" fmla="*/ 80902 w 217217"/>
                <a:gd name="connsiteY24" fmla="*/ 300451 h 420666"/>
                <a:gd name="connsiteX25" fmla="*/ 84125 w 217217"/>
                <a:gd name="connsiteY25" fmla="*/ 300522 h 420666"/>
                <a:gd name="connsiteX26" fmla="*/ 86707 w 217217"/>
                <a:gd name="connsiteY26" fmla="*/ 304058 h 420666"/>
                <a:gd name="connsiteX27" fmla="*/ 38882 w 217217"/>
                <a:gd name="connsiteY27" fmla="*/ 231988 h 420666"/>
                <a:gd name="connsiteX28" fmla="*/ 41981 w 217217"/>
                <a:gd name="connsiteY28" fmla="*/ 232951 h 420666"/>
                <a:gd name="connsiteX29" fmla="*/ 44289 w 217217"/>
                <a:gd name="connsiteY29" fmla="*/ 232935 h 420666"/>
                <a:gd name="connsiteX30" fmla="*/ 46338 w 217217"/>
                <a:gd name="connsiteY30" fmla="*/ 235728 h 420666"/>
                <a:gd name="connsiteX31" fmla="*/ 47433 w 217217"/>
                <a:gd name="connsiteY31" fmla="*/ 240125 h 420666"/>
                <a:gd name="connsiteX32" fmla="*/ 49992 w 217217"/>
                <a:gd name="connsiteY32" fmla="*/ 244459 h 420666"/>
                <a:gd name="connsiteX33" fmla="*/ 53340 w 217217"/>
                <a:gd name="connsiteY33" fmla="*/ 248214 h 420666"/>
                <a:gd name="connsiteX34" fmla="*/ 53473 w 217217"/>
                <a:gd name="connsiteY34" fmla="*/ 250506 h 420666"/>
                <a:gd name="connsiteX35" fmla="*/ 52276 w 217217"/>
                <a:gd name="connsiteY35" fmla="*/ 251735 h 420666"/>
                <a:gd name="connsiteX36" fmla="*/ 49781 w 217217"/>
                <a:gd name="connsiteY36" fmla="*/ 253260 h 420666"/>
                <a:gd name="connsiteX37" fmla="*/ 49788 w 217217"/>
                <a:gd name="connsiteY37" fmla="*/ 254895 h 420666"/>
                <a:gd name="connsiteX38" fmla="*/ 51439 w 217217"/>
                <a:gd name="connsiteY38" fmla="*/ 254074 h 420666"/>
                <a:gd name="connsiteX39" fmla="*/ 52863 w 217217"/>
                <a:gd name="connsiteY39" fmla="*/ 253698 h 420666"/>
                <a:gd name="connsiteX40" fmla="*/ 56290 w 217217"/>
                <a:gd name="connsiteY40" fmla="*/ 254058 h 420666"/>
                <a:gd name="connsiteX41" fmla="*/ 57487 w 217217"/>
                <a:gd name="connsiteY41" fmla="*/ 255717 h 420666"/>
                <a:gd name="connsiteX42" fmla="*/ 58316 w 217217"/>
                <a:gd name="connsiteY42" fmla="*/ 258197 h 420666"/>
                <a:gd name="connsiteX43" fmla="*/ 58754 w 217217"/>
                <a:gd name="connsiteY43" fmla="*/ 260231 h 420666"/>
                <a:gd name="connsiteX44" fmla="*/ 58457 w 217217"/>
                <a:gd name="connsiteY44" fmla="*/ 262437 h 420666"/>
                <a:gd name="connsiteX45" fmla="*/ 57534 w 217217"/>
                <a:gd name="connsiteY45" fmla="*/ 261733 h 420666"/>
                <a:gd name="connsiteX46" fmla="*/ 56595 w 217217"/>
                <a:gd name="connsiteY46" fmla="*/ 259762 h 420666"/>
                <a:gd name="connsiteX47" fmla="*/ 55554 w 217217"/>
                <a:gd name="connsiteY47" fmla="*/ 258854 h 420666"/>
                <a:gd name="connsiteX48" fmla="*/ 54342 w 217217"/>
                <a:gd name="connsiteY48" fmla="*/ 258361 h 420666"/>
                <a:gd name="connsiteX49" fmla="*/ 54889 w 217217"/>
                <a:gd name="connsiteY49" fmla="*/ 261076 h 420666"/>
                <a:gd name="connsiteX50" fmla="*/ 54670 w 217217"/>
                <a:gd name="connsiteY50" fmla="*/ 264698 h 420666"/>
                <a:gd name="connsiteX51" fmla="*/ 55194 w 217217"/>
                <a:gd name="connsiteY51" fmla="*/ 265034 h 420666"/>
                <a:gd name="connsiteX52" fmla="*/ 56822 w 217217"/>
                <a:gd name="connsiteY52" fmla="*/ 265097 h 420666"/>
                <a:gd name="connsiteX53" fmla="*/ 55750 w 217217"/>
                <a:gd name="connsiteY53" fmla="*/ 268790 h 420666"/>
                <a:gd name="connsiteX54" fmla="*/ 53520 w 217217"/>
                <a:gd name="connsiteY54" fmla="*/ 269791 h 420666"/>
                <a:gd name="connsiteX55" fmla="*/ 50931 w 217217"/>
                <a:gd name="connsiteY55" fmla="*/ 270167 h 420666"/>
                <a:gd name="connsiteX56" fmla="*/ 50305 w 217217"/>
                <a:gd name="connsiteY56" fmla="*/ 271473 h 420666"/>
                <a:gd name="connsiteX57" fmla="*/ 49835 w 217217"/>
                <a:gd name="connsiteY57" fmla="*/ 273155 h 420666"/>
                <a:gd name="connsiteX58" fmla="*/ 48482 w 217217"/>
                <a:gd name="connsiteY58" fmla="*/ 275659 h 420666"/>
                <a:gd name="connsiteX59" fmla="*/ 46698 w 217217"/>
                <a:gd name="connsiteY59" fmla="*/ 277075 h 420666"/>
                <a:gd name="connsiteX60" fmla="*/ 44492 w 217217"/>
                <a:gd name="connsiteY60" fmla="*/ 276785 h 420666"/>
                <a:gd name="connsiteX61" fmla="*/ 42333 w 217217"/>
                <a:gd name="connsiteY61" fmla="*/ 275667 h 420666"/>
                <a:gd name="connsiteX62" fmla="*/ 40447 w 217217"/>
                <a:gd name="connsiteY62" fmla="*/ 275440 h 420666"/>
                <a:gd name="connsiteX63" fmla="*/ 39133 w 217217"/>
                <a:gd name="connsiteY63" fmla="*/ 276105 h 420666"/>
                <a:gd name="connsiteX64" fmla="*/ 38280 w 217217"/>
                <a:gd name="connsiteY64" fmla="*/ 276723 h 420666"/>
                <a:gd name="connsiteX65" fmla="*/ 37451 w 217217"/>
                <a:gd name="connsiteY65" fmla="*/ 276613 h 420666"/>
                <a:gd name="connsiteX66" fmla="*/ 35080 w 217217"/>
                <a:gd name="connsiteY66" fmla="*/ 276848 h 420666"/>
                <a:gd name="connsiteX67" fmla="*/ 32851 w 217217"/>
                <a:gd name="connsiteY67" fmla="*/ 276801 h 420666"/>
                <a:gd name="connsiteX68" fmla="*/ 32530 w 217217"/>
                <a:gd name="connsiteY68" fmla="*/ 275823 h 420666"/>
                <a:gd name="connsiteX69" fmla="*/ 32913 w 217217"/>
                <a:gd name="connsiteY69" fmla="*/ 272881 h 420666"/>
                <a:gd name="connsiteX70" fmla="*/ 32413 w 217217"/>
                <a:gd name="connsiteY70" fmla="*/ 272083 h 420666"/>
                <a:gd name="connsiteX71" fmla="*/ 30285 w 217217"/>
                <a:gd name="connsiteY71" fmla="*/ 271676 h 420666"/>
                <a:gd name="connsiteX72" fmla="*/ 29494 w 217217"/>
                <a:gd name="connsiteY72" fmla="*/ 270972 h 420666"/>
                <a:gd name="connsiteX73" fmla="*/ 28266 w 217217"/>
                <a:gd name="connsiteY73" fmla="*/ 268938 h 420666"/>
                <a:gd name="connsiteX74" fmla="*/ 28024 w 217217"/>
                <a:gd name="connsiteY74" fmla="*/ 267984 h 420666"/>
                <a:gd name="connsiteX75" fmla="*/ 27851 w 217217"/>
                <a:gd name="connsiteY75" fmla="*/ 266670 h 420666"/>
                <a:gd name="connsiteX76" fmla="*/ 26553 w 217217"/>
                <a:gd name="connsiteY76" fmla="*/ 264972 h 420666"/>
                <a:gd name="connsiteX77" fmla="*/ 24980 w 217217"/>
                <a:gd name="connsiteY77" fmla="*/ 263751 h 420666"/>
                <a:gd name="connsiteX78" fmla="*/ 24057 w 217217"/>
                <a:gd name="connsiteY78" fmla="*/ 263689 h 420666"/>
                <a:gd name="connsiteX79" fmla="*/ 22219 w 217217"/>
                <a:gd name="connsiteY79" fmla="*/ 265676 h 420666"/>
                <a:gd name="connsiteX80" fmla="*/ 20701 w 217217"/>
                <a:gd name="connsiteY80" fmla="*/ 267687 h 420666"/>
                <a:gd name="connsiteX81" fmla="*/ 21233 w 217217"/>
                <a:gd name="connsiteY81" fmla="*/ 268696 h 420666"/>
                <a:gd name="connsiteX82" fmla="*/ 21726 w 217217"/>
                <a:gd name="connsiteY82" fmla="*/ 270018 h 420666"/>
                <a:gd name="connsiteX83" fmla="*/ 20904 w 217217"/>
                <a:gd name="connsiteY83" fmla="*/ 270972 h 420666"/>
                <a:gd name="connsiteX84" fmla="*/ 18409 w 217217"/>
                <a:gd name="connsiteY84" fmla="*/ 273147 h 420666"/>
                <a:gd name="connsiteX85" fmla="*/ 18017 w 217217"/>
                <a:gd name="connsiteY85" fmla="*/ 273992 h 420666"/>
                <a:gd name="connsiteX86" fmla="*/ 17345 w 217217"/>
                <a:gd name="connsiteY86" fmla="*/ 274454 h 420666"/>
                <a:gd name="connsiteX87" fmla="*/ 16155 w 217217"/>
                <a:gd name="connsiteY87" fmla="*/ 273852 h 420666"/>
                <a:gd name="connsiteX88" fmla="*/ 13190 w 217217"/>
                <a:gd name="connsiteY88" fmla="*/ 273992 h 420666"/>
                <a:gd name="connsiteX89" fmla="*/ 11829 w 217217"/>
                <a:gd name="connsiteY89" fmla="*/ 273609 h 420666"/>
                <a:gd name="connsiteX90" fmla="*/ 10241 w 217217"/>
                <a:gd name="connsiteY90" fmla="*/ 272005 h 420666"/>
                <a:gd name="connsiteX91" fmla="*/ 6368 w 217217"/>
                <a:gd name="connsiteY91" fmla="*/ 270933 h 420666"/>
                <a:gd name="connsiteX92" fmla="*/ 5719 w 217217"/>
                <a:gd name="connsiteY92" fmla="*/ 268360 h 420666"/>
                <a:gd name="connsiteX93" fmla="*/ 4976 w 217217"/>
                <a:gd name="connsiteY93" fmla="*/ 267874 h 420666"/>
                <a:gd name="connsiteX94" fmla="*/ 587 w 217217"/>
                <a:gd name="connsiteY94" fmla="*/ 263454 h 420666"/>
                <a:gd name="connsiteX95" fmla="*/ 0 w 217217"/>
                <a:gd name="connsiteY95" fmla="*/ 261976 h 420666"/>
                <a:gd name="connsiteX96" fmla="*/ 571 w 217217"/>
                <a:gd name="connsiteY96" fmla="*/ 261091 h 420666"/>
                <a:gd name="connsiteX97" fmla="*/ 2206 w 217217"/>
                <a:gd name="connsiteY97" fmla="*/ 259754 h 420666"/>
                <a:gd name="connsiteX98" fmla="*/ 7706 w 217217"/>
                <a:gd name="connsiteY98" fmla="*/ 257532 h 420666"/>
                <a:gd name="connsiteX99" fmla="*/ 8575 w 217217"/>
                <a:gd name="connsiteY99" fmla="*/ 256640 h 420666"/>
                <a:gd name="connsiteX100" fmla="*/ 8755 w 217217"/>
                <a:gd name="connsiteY100" fmla="*/ 255850 h 420666"/>
                <a:gd name="connsiteX101" fmla="*/ 7135 w 217217"/>
                <a:gd name="connsiteY101" fmla="*/ 254950 h 420666"/>
                <a:gd name="connsiteX102" fmla="*/ 5680 w 217217"/>
                <a:gd name="connsiteY102" fmla="*/ 253949 h 420666"/>
                <a:gd name="connsiteX103" fmla="*/ 5187 w 217217"/>
                <a:gd name="connsiteY103" fmla="*/ 253299 h 420666"/>
                <a:gd name="connsiteX104" fmla="*/ 5148 w 217217"/>
                <a:gd name="connsiteY104" fmla="*/ 252728 h 420666"/>
                <a:gd name="connsiteX105" fmla="*/ 5977 w 217217"/>
                <a:gd name="connsiteY105" fmla="*/ 251985 h 420666"/>
                <a:gd name="connsiteX106" fmla="*/ 7636 w 217217"/>
                <a:gd name="connsiteY106" fmla="*/ 251930 h 420666"/>
                <a:gd name="connsiteX107" fmla="*/ 8950 w 217217"/>
                <a:gd name="connsiteY107" fmla="*/ 252267 h 420666"/>
                <a:gd name="connsiteX108" fmla="*/ 9991 w 217217"/>
                <a:gd name="connsiteY108" fmla="*/ 251602 h 420666"/>
                <a:gd name="connsiteX109" fmla="*/ 11821 w 217217"/>
                <a:gd name="connsiteY109" fmla="*/ 250929 h 420666"/>
                <a:gd name="connsiteX110" fmla="*/ 13049 w 217217"/>
                <a:gd name="connsiteY110" fmla="*/ 250084 h 420666"/>
                <a:gd name="connsiteX111" fmla="*/ 14106 w 217217"/>
                <a:gd name="connsiteY111" fmla="*/ 247901 h 420666"/>
                <a:gd name="connsiteX112" fmla="*/ 15225 w 217217"/>
                <a:gd name="connsiteY112" fmla="*/ 245938 h 420666"/>
                <a:gd name="connsiteX113" fmla="*/ 15342 w 217217"/>
                <a:gd name="connsiteY113" fmla="*/ 244873 h 420666"/>
                <a:gd name="connsiteX114" fmla="*/ 16320 w 217217"/>
                <a:gd name="connsiteY114" fmla="*/ 241126 h 420666"/>
                <a:gd name="connsiteX115" fmla="*/ 16859 w 217217"/>
                <a:gd name="connsiteY115" fmla="*/ 240195 h 420666"/>
                <a:gd name="connsiteX116" fmla="*/ 20333 w 217217"/>
                <a:gd name="connsiteY116" fmla="*/ 237739 h 420666"/>
                <a:gd name="connsiteX117" fmla="*/ 21209 w 217217"/>
                <a:gd name="connsiteY117" fmla="*/ 239084 h 420666"/>
                <a:gd name="connsiteX118" fmla="*/ 22923 w 217217"/>
                <a:gd name="connsiteY118" fmla="*/ 239413 h 420666"/>
                <a:gd name="connsiteX119" fmla="*/ 24456 w 217217"/>
                <a:gd name="connsiteY119" fmla="*/ 238177 h 420666"/>
                <a:gd name="connsiteX120" fmla="*/ 26295 w 217217"/>
                <a:gd name="connsiteY120" fmla="*/ 234273 h 420666"/>
                <a:gd name="connsiteX121" fmla="*/ 27570 w 217217"/>
                <a:gd name="connsiteY121" fmla="*/ 234030 h 420666"/>
                <a:gd name="connsiteX122" fmla="*/ 28978 w 217217"/>
                <a:gd name="connsiteY122" fmla="*/ 234351 h 420666"/>
                <a:gd name="connsiteX123" fmla="*/ 31748 w 217217"/>
                <a:gd name="connsiteY123" fmla="*/ 233858 h 420666"/>
                <a:gd name="connsiteX124" fmla="*/ 36661 w 217217"/>
                <a:gd name="connsiteY124" fmla="*/ 232035 h 420666"/>
                <a:gd name="connsiteX125" fmla="*/ 38882 w 217217"/>
                <a:gd name="connsiteY125" fmla="*/ 231988 h 420666"/>
                <a:gd name="connsiteX126" fmla="*/ 66757 w 217217"/>
                <a:gd name="connsiteY126" fmla="*/ 224008 h 420666"/>
                <a:gd name="connsiteX127" fmla="*/ 63988 w 217217"/>
                <a:gd name="connsiteY127" fmla="*/ 224040 h 420666"/>
                <a:gd name="connsiteX128" fmla="*/ 62986 w 217217"/>
                <a:gd name="connsiteY128" fmla="*/ 223703 h 420666"/>
                <a:gd name="connsiteX129" fmla="*/ 61790 w 217217"/>
                <a:gd name="connsiteY129" fmla="*/ 222765 h 420666"/>
                <a:gd name="connsiteX130" fmla="*/ 60444 w 217217"/>
                <a:gd name="connsiteY130" fmla="*/ 217445 h 420666"/>
                <a:gd name="connsiteX131" fmla="*/ 60929 w 217217"/>
                <a:gd name="connsiteY131" fmla="*/ 215559 h 420666"/>
                <a:gd name="connsiteX132" fmla="*/ 61477 w 217217"/>
                <a:gd name="connsiteY132" fmla="*/ 214636 h 420666"/>
                <a:gd name="connsiteX133" fmla="*/ 62087 w 217217"/>
                <a:gd name="connsiteY133" fmla="*/ 213916 h 420666"/>
                <a:gd name="connsiteX134" fmla="*/ 63550 w 217217"/>
                <a:gd name="connsiteY134" fmla="*/ 213619 h 420666"/>
                <a:gd name="connsiteX135" fmla="*/ 65005 w 217217"/>
                <a:gd name="connsiteY135" fmla="*/ 214628 h 420666"/>
                <a:gd name="connsiteX136" fmla="*/ 65553 w 217217"/>
                <a:gd name="connsiteY136" fmla="*/ 215567 h 420666"/>
                <a:gd name="connsiteX137" fmla="*/ 66773 w 217217"/>
                <a:gd name="connsiteY137" fmla="*/ 219166 h 420666"/>
                <a:gd name="connsiteX138" fmla="*/ 67000 w 217217"/>
                <a:gd name="connsiteY138" fmla="*/ 222248 h 420666"/>
                <a:gd name="connsiteX139" fmla="*/ 66757 w 217217"/>
                <a:gd name="connsiteY139" fmla="*/ 224008 h 420666"/>
                <a:gd name="connsiteX140" fmla="*/ 44289 w 217217"/>
                <a:gd name="connsiteY140" fmla="*/ 205279 h 420666"/>
                <a:gd name="connsiteX141" fmla="*/ 45079 w 217217"/>
                <a:gd name="connsiteY141" fmla="*/ 210294 h 420666"/>
                <a:gd name="connsiteX142" fmla="*/ 45853 w 217217"/>
                <a:gd name="connsiteY142" fmla="*/ 213392 h 420666"/>
                <a:gd name="connsiteX143" fmla="*/ 45908 w 217217"/>
                <a:gd name="connsiteY143" fmla="*/ 214448 h 420666"/>
                <a:gd name="connsiteX144" fmla="*/ 45180 w 217217"/>
                <a:gd name="connsiteY144" fmla="*/ 215919 h 420666"/>
                <a:gd name="connsiteX145" fmla="*/ 41558 w 217217"/>
                <a:gd name="connsiteY145" fmla="*/ 217875 h 420666"/>
                <a:gd name="connsiteX146" fmla="*/ 40416 w 217217"/>
                <a:gd name="connsiteY146" fmla="*/ 217883 h 420666"/>
                <a:gd name="connsiteX147" fmla="*/ 40369 w 217217"/>
                <a:gd name="connsiteY147" fmla="*/ 217405 h 420666"/>
                <a:gd name="connsiteX148" fmla="*/ 41183 w 217217"/>
                <a:gd name="connsiteY148" fmla="*/ 215418 h 420666"/>
                <a:gd name="connsiteX149" fmla="*/ 40479 w 217217"/>
                <a:gd name="connsiteY149" fmla="*/ 213157 h 420666"/>
                <a:gd name="connsiteX150" fmla="*/ 40823 w 217217"/>
                <a:gd name="connsiteY150" fmla="*/ 211436 h 420666"/>
                <a:gd name="connsiteX151" fmla="*/ 40486 w 217217"/>
                <a:gd name="connsiteY151" fmla="*/ 211123 h 420666"/>
                <a:gd name="connsiteX152" fmla="*/ 39782 w 217217"/>
                <a:gd name="connsiteY152" fmla="*/ 211366 h 420666"/>
                <a:gd name="connsiteX153" fmla="*/ 37185 w 217217"/>
                <a:gd name="connsiteY153" fmla="*/ 214096 h 420666"/>
                <a:gd name="connsiteX154" fmla="*/ 36316 w 217217"/>
                <a:gd name="connsiteY154" fmla="*/ 214362 h 420666"/>
                <a:gd name="connsiteX155" fmla="*/ 36223 w 217217"/>
                <a:gd name="connsiteY155" fmla="*/ 213807 h 420666"/>
                <a:gd name="connsiteX156" fmla="*/ 36864 w 217217"/>
                <a:gd name="connsiteY156" fmla="*/ 211569 h 420666"/>
                <a:gd name="connsiteX157" fmla="*/ 36942 w 217217"/>
                <a:gd name="connsiteY157" fmla="*/ 210036 h 420666"/>
                <a:gd name="connsiteX158" fmla="*/ 37326 w 217217"/>
                <a:gd name="connsiteY158" fmla="*/ 209097 h 420666"/>
                <a:gd name="connsiteX159" fmla="*/ 38030 w 217217"/>
                <a:gd name="connsiteY159" fmla="*/ 208229 h 420666"/>
                <a:gd name="connsiteX160" fmla="*/ 38867 w 217217"/>
                <a:gd name="connsiteY160" fmla="*/ 207579 h 420666"/>
                <a:gd name="connsiteX161" fmla="*/ 39547 w 217217"/>
                <a:gd name="connsiteY161" fmla="*/ 207485 h 420666"/>
                <a:gd name="connsiteX162" fmla="*/ 40267 w 217217"/>
                <a:gd name="connsiteY162" fmla="*/ 208158 h 420666"/>
                <a:gd name="connsiteX163" fmla="*/ 42364 w 217217"/>
                <a:gd name="connsiteY163" fmla="*/ 206281 h 420666"/>
                <a:gd name="connsiteX164" fmla="*/ 44289 w 217217"/>
                <a:gd name="connsiteY164" fmla="*/ 205279 h 420666"/>
                <a:gd name="connsiteX165" fmla="*/ 47778 w 217217"/>
                <a:gd name="connsiteY165" fmla="*/ 209817 h 420666"/>
                <a:gd name="connsiteX166" fmla="*/ 47316 w 217217"/>
                <a:gd name="connsiteY166" fmla="*/ 210231 h 420666"/>
                <a:gd name="connsiteX167" fmla="*/ 46205 w 217217"/>
                <a:gd name="connsiteY167" fmla="*/ 210114 h 420666"/>
                <a:gd name="connsiteX168" fmla="*/ 45791 w 217217"/>
                <a:gd name="connsiteY168" fmla="*/ 209480 h 420666"/>
                <a:gd name="connsiteX169" fmla="*/ 45564 w 217217"/>
                <a:gd name="connsiteY169" fmla="*/ 208510 h 420666"/>
                <a:gd name="connsiteX170" fmla="*/ 45540 w 217217"/>
                <a:gd name="connsiteY170" fmla="*/ 206734 h 420666"/>
                <a:gd name="connsiteX171" fmla="*/ 46213 w 217217"/>
                <a:gd name="connsiteY171" fmla="*/ 205459 h 420666"/>
                <a:gd name="connsiteX172" fmla="*/ 49061 w 217217"/>
                <a:gd name="connsiteY172" fmla="*/ 203534 h 420666"/>
                <a:gd name="connsiteX173" fmla="*/ 47770 w 217217"/>
                <a:gd name="connsiteY173" fmla="*/ 202854 h 420666"/>
                <a:gd name="connsiteX174" fmla="*/ 47723 w 217217"/>
                <a:gd name="connsiteY174" fmla="*/ 202369 h 420666"/>
                <a:gd name="connsiteX175" fmla="*/ 48458 w 217217"/>
                <a:gd name="connsiteY175" fmla="*/ 200765 h 420666"/>
                <a:gd name="connsiteX176" fmla="*/ 51517 w 217217"/>
                <a:gd name="connsiteY176" fmla="*/ 198269 h 420666"/>
                <a:gd name="connsiteX177" fmla="*/ 52339 w 217217"/>
                <a:gd name="connsiteY177" fmla="*/ 197816 h 420666"/>
                <a:gd name="connsiteX178" fmla="*/ 53152 w 217217"/>
                <a:gd name="connsiteY178" fmla="*/ 197886 h 420666"/>
                <a:gd name="connsiteX179" fmla="*/ 51572 w 217217"/>
                <a:gd name="connsiteY179" fmla="*/ 202314 h 420666"/>
                <a:gd name="connsiteX180" fmla="*/ 47778 w 217217"/>
                <a:gd name="connsiteY180" fmla="*/ 209817 h 420666"/>
                <a:gd name="connsiteX181" fmla="*/ 51995 w 217217"/>
                <a:gd name="connsiteY181" fmla="*/ 189014 h 420666"/>
                <a:gd name="connsiteX182" fmla="*/ 43248 w 217217"/>
                <a:gd name="connsiteY182" fmla="*/ 191213 h 420666"/>
                <a:gd name="connsiteX183" fmla="*/ 40236 w 217217"/>
                <a:gd name="connsiteY183" fmla="*/ 191017 h 420666"/>
                <a:gd name="connsiteX184" fmla="*/ 39962 w 217217"/>
                <a:gd name="connsiteY184" fmla="*/ 189937 h 420666"/>
                <a:gd name="connsiteX185" fmla="*/ 40564 w 217217"/>
                <a:gd name="connsiteY185" fmla="*/ 189218 h 420666"/>
                <a:gd name="connsiteX186" fmla="*/ 43060 w 217217"/>
                <a:gd name="connsiteY186" fmla="*/ 188521 h 420666"/>
                <a:gd name="connsiteX187" fmla="*/ 44069 w 217217"/>
                <a:gd name="connsiteY187" fmla="*/ 183225 h 420666"/>
                <a:gd name="connsiteX188" fmla="*/ 40299 w 217217"/>
                <a:gd name="connsiteY188" fmla="*/ 180776 h 420666"/>
                <a:gd name="connsiteX189" fmla="*/ 40103 w 217217"/>
                <a:gd name="connsiteY189" fmla="*/ 180095 h 420666"/>
                <a:gd name="connsiteX190" fmla="*/ 40400 w 217217"/>
                <a:gd name="connsiteY190" fmla="*/ 178930 h 420666"/>
                <a:gd name="connsiteX191" fmla="*/ 40838 w 217217"/>
                <a:gd name="connsiteY191" fmla="*/ 178406 h 420666"/>
                <a:gd name="connsiteX192" fmla="*/ 43123 w 217217"/>
                <a:gd name="connsiteY192" fmla="*/ 177169 h 420666"/>
                <a:gd name="connsiteX193" fmla="*/ 44085 w 217217"/>
                <a:gd name="connsiteY193" fmla="*/ 176896 h 420666"/>
                <a:gd name="connsiteX194" fmla="*/ 44868 w 217217"/>
                <a:gd name="connsiteY194" fmla="*/ 177060 h 420666"/>
                <a:gd name="connsiteX195" fmla="*/ 46479 w 217217"/>
                <a:gd name="connsiteY195" fmla="*/ 178492 h 420666"/>
                <a:gd name="connsiteX196" fmla="*/ 48294 w 217217"/>
                <a:gd name="connsiteY196" fmla="*/ 181488 h 420666"/>
                <a:gd name="connsiteX197" fmla="*/ 50727 w 217217"/>
                <a:gd name="connsiteY197" fmla="*/ 181965 h 420666"/>
                <a:gd name="connsiteX198" fmla="*/ 52378 w 217217"/>
                <a:gd name="connsiteY198" fmla="*/ 183233 h 420666"/>
                <a:gd name="connsiteX199" fmla="*/ 51995 w 217217"/>
                <a:gd name="connsiteY199" fmla="*/ 189014 h 420666"/>
                <a:gd name="connsiteX200" fmla="*/ 33774 w 217217"/>
                <a:gd name="connsiteY200" fmla="*/ 179470 h 420666"/>
                <a:gd name="connsiteX201" fmla="*/ 32530 w 217217"/>
                <a:gd name="connsiteY201" fmla="*/ 179689 h 420666"/>
                <a:gd name="connsiteX202" fmla="*/ 32436 w 217217"/>
                <a:gd name="connsiteY202" fmla="*/ 179125 h 420666"/>
                <a:gd name="connsiteX203" fmla="*/ 34603 w 217217"/>
                <a:gd name="connsiteY203" fmla="*/ 176434 h 420666"/>
                <a:gd name="connsiteX204" fmla="*/ 36003 w 217217"/>
                <a:gd name="connsiteY204" fmla="*/ 175988 h 420666"/>
                <a:gd name="connsiteX205" fmla="*/ 36496 w 217217"/>
                <a:gd name="connsiteY205" fmla="*/ 176254 h 420666"/>
                <a:gd name="connsiteX206" fmla="*/ 35479 w 217217"/>
                <a:gd name="connsiteY206" fmla="*/ 177819 h 420666"/>
                <a:gd name="connsiteX207" fmla="*/ 33774 w 217217"/>
                <a:gd name="connsiteY207" fmla="*/ 179470 h 420666"/>
                <a:gd name="connsiteX208" fmla="*/ 16007 w 217217"/>
                <a:gd name="connsiteY208" fmla="*/ 164253 h 420666"/>
                <a:gd name="connsiteX209" fmla="*/ 14074 w 217217"/>
                <a:gd name="connsiteY209" fmla="*/ 164801 h 420666"/>
                <a:gd name="connsiteX210" fmla="*/ 13362 w 217217"/>
                <a:gd name="connsiteY210" fmla="*/ 164480 h 420666"/>
                <a:gd name="connsiteX211" fmla="*/ 13237 w 217217"/>
                <a:gd name="connsiteY211" fmla="*/ 163971 h 420666"/>
                <a:gd name="connsiteX212" fmla="*/ 13675 w 217217"/>
                <a:gd name="connsiteY212" fmla="*/ 162587 h 420666"/>
                <a:gd name="connsiteX213" fmla="*/ 15154 w 217217"/>
                <a:gd name="connsiteY213" fmla="*/ 162094 h 420666"/>
                <a:gd name="connsiteX214" fmla="*/ 16226 w 217217"/>
                <a:gd name="connsiteY214" fmla="*/ 162845 h 420666"/>
                <a:gd name="connsiteX215" fmla="*/ 16398 w 217217"/>
                <a:gd name="connsiteY215" fmla="*/ 163526 h 420666"/>
                <a:gd name="connsiteX216" fmla="*/ 16007 w 217217"/>
                <a:gd name="connsiteY216" fmla="*/ 164253 h 420666"/>
                <a:gd name="connsiteX217" fmla="*/ 40995 w 217217"/>
                <a:gd name="connsiteY217" fmla="*/ 164284 h 420666"/>
                <a:gd name="connsiteX218" fmla="*/ 40346 w 217217"/>
                <a:gd name="connsiteY218" fmla="*/ 164801 h 420666"/>
                <a:gd name="connsiteX219" fmla="*/ 39524 w 217217"/>
                <a:gd name="connsiteY219" fmla="*/ 164699 h 420666"/>
                <a:gd name="connsiteX220" fmla="*/ 38710 w 217217"/>
                <a:gd name="connsiteY220" fmla="*/ 164034 h 420666"/>
                <a:gd name="connsiteX221" fmla="*/ 37631 w 217217"/>
                <a:gd name="connsiteY221" fmla="*/ 162141 h 420666"/>
                <a:gd name="connsiteX222" fmla="*/ 40056 w 217217"/>
                <a:gd name="connsiteY222" fmla="*/ 160826 h 420666"/>
                <a:gd name="connsiteX223" fmla="*/ 41026 w 217217"/>
                <a:gd name="connsiteY223" fmla="*/ 161601 h 420666"/>
                <a:gd name="connsiteX224" fmla="*/ 41394 w 217217"/>
                <a:gd name="connsiteY224" fmla="*/ 162485 h 420666"/>
                <a:gd name="connsiteX225" fmla="*/ 41409 w 217217"/>
                <a:gd name="connsiteY225" fmla="*/ 163463 h 420666"/>
                <a:gd name="connsiteX226" fmla="*/ 40995 w 217217"/>
                <a:gd name="connsiteY226" fmla="*/ 164284 h 420666"/>
                <a:gd name="connsiteX227" fmla="*/ 19676 w 217217"/>
                <a:gd name="connsiteY227" fmla="*/ 158213 h 420666"/>
                <a:gd name="connsiteX228" fmla="*/ 18745 w 217217"/>
                <a:gd name="connsiteY228" fmla="*/ 158440 h 420666"/>
                <a:gd name="connsiteX229" fmla="*/ 17532 w 217217"/>
                <a:gd name="connsiteY229" fmla="*/ 158221 h 420666"/>
                <a:gd name="connsiteX230" fmla="*/ 16781 w 217217"/>
                <a:gd name="connsiteY230" fmla="*/ 157595 h 420666"/>
                <a:gd name="connsiteX231" fmla="*/ 16022 w 217217"/>
                <a:gd name="connsiteY231" fmla="*/ 155115 h 420666"/>
                <a:gd name="connsiteX232" fmla="*/ 15882 w 217217"/>
                <a:gd name="connsiteY232" fmla="*/ 153613 h 420666"/>
                <a:gd name="connsiteX233" fmla="*/ 16218 w 217217"/>
                <a:gd name="connsiteY233" fmla="*/ 150812 h 420666"/>
                <a:gd name="connsiteX234" fmla="*/ 16140 w 217217"/>
                <a:gd name="connsiteY234" fmla="*/ 147456 h 420666"/>
                <a:gd name="connsiteX235" fmla="*/ 18643 w 217217"/>
                <a:gd name="connsiteY235" fmla="*/ 147354 h 420666"/>
                <a:gd name="connsiteX236" fmla="*/ 19293 w 217217"/>
                <a:gd name="connsiteY236" fmla="*/ 147839 h 420666"/>
                <a:gd name="connsiteX237" fmla="*/ 19723 w 217217"/>
                <a:gd name="connsiteY237" fmla="*/ 157783 h 420666"/>
                <a:gd name="connsiteX238" fmla="*/ 19676 w 217217"/>
                <a:gd name="connsiteY238" fmla="*/ 158213 h 420666"/>
                <a:gd name="connsiteX239" fmla="*/ 43944 w 217217"/>
                <a:gd name="connsiteY239" fmla="*/ 142410 h 420666"/>
                <a:gd name="connsiteX240" fmla="*/ 43913 w 217217"/>
                <a:gd name="connsiteY240" fmla="*/ 144209 h 420666"/>
                <a:gd name="connsiteX241" fmla="*/ 43522 w 217217"/>
                <a:gd name="connsiteY241" fmla="*/ 146330 h 420666"/>
                <a:gd name="connsiteX242" fmla="*/ 44023 w 217217"/>
                <a:gd name="connsiteY242" fmla="*/ 148575 h 420666"/>
                <a:gd name="connsiteX243" fmla="*/ 44140 w 217217"/>
                <a:gd name="connsiteY243" fmla="*/ 150179 h 420666"/>
                <a:gd name="connsiteX244" fmla="*/ 45063 w 217217"/>
                <a:gd name="connsiteY244" fmla="*/ 150687 h 420666"/>
                <a:gd name="connsiteX245" fmla="*/ 45626 w 217217"/>
                <a:gd name="connsiteY245" fmla="*/ 151422 h 420666"/>
                <a:gd name="connsiteX246" fmla="*/ 49741 w 217217"/>
                <a:gd name="connsiteY246" fmla="*/ 152244 h 420666"/>
                <a:gd name="connsiteX247" fmla="*/ 53567 w 217217"/>
                <a:gd name="connsiteY247" fmla="*/ 152009 h 420666"/>
                <a:gd name="connsiteX248" fmla="*/ 54303 w 217217"/>
                <a:gd name="connsiteY248" fmla="*/ 152667 h 420666"/>
                <a:gd name="connsiteX249" fmla="*/ 54388 w 217217"/>
                <a:gd name="connsiteY249" fmla="*/ 153715 h 420666"/>
                <a:gd name="connsiteX250" fmla="*/ 53786 w 217217"/>
                <a:gd name="connsiteY250" fmla="*/ 154865 h 420666"/>
                <a:gd name="connsiteX251" fmla="*/ 51603 w 217217"/>
                <a:gd name="connsiteY251" fmla="*/ 156962 h 420666"/>
                <a:gd name="connsiteX252" fmla="*/ 49006 w 217217"/>
                <a:gd name="connsiteY252" fmla="*/ 160349 h 420666"/>
                <a:gd name="connsiteX253" fmla="*/ 48232 w 217217"/>
                <a:gd name="connsiteY253" fmla="*/ 161053 h 420666"/>
                <a:gd name="connsiteX254" fmla="*/ 47394 w 217217"/>
                <a:gd name="connsiteY254" fmla="*/ 161085 h 420666"/>
                <a:gd name="connsiteX255" fmla="*/ 46792 w 217217"/>
                <a:gd name="connsiteY255" fmla="*/ 160779 h 420666"/>
                <a:gd name="connsiteX256" fmla="*/ 46362 w 217217"/>
                <a:gd name="connsiteY256" fmla="*/ 154755 h 420666"/>
                <a:gd name="connsiteX257" fmla="*/ 43545 w 217217"/>
                <a:gd name="connsiteY257" fmla="*/ 155530 h 420666"/>
                <a:gd name="connsiteX258" fmla="*/ 41276 w 217217"/>
                <a:gd name="connsiteY258" fmla="*/ 155444 h 420666"/>
                <a:gd name="connsiteX259" fmla="*/ 40033 w 217217"/>
                <a:gd name="connsiteY259" fmla="*/ 154708 h 420666"/>
                <a:gd name="connsiteX260" fmla="*/ 39164 w 217217"/>
                <a:gd name="connsiteY260" fmla="*/ 153292 h 420666"/>
                <a:gd name="connsiteX261" fmla="*/ 37404 w 217217"/>
                <a:gd name="connsiteY261" fmla="*/ 149647 h 420666"/>
                <a:gd name="connsiteX262" fmla="*/ 32287 w 217217"/>
                <a:gd name="connsiteY262" fmla="*/ 148207 h 420666"/>
                <a:gd name="connsiteX263" fmla="*/ 30840 w 217217"/>
                <a:gd name="connsiteY263" fmla="*/ 146189 h 420666"/>
                <a:gd name="connsiteX264" fmla="*/ 30402 w 217217"/>
                <a:gd name="connsiteY264" fmla="*/ 144968 h 420666"/>
                <a:gd name="connsiteX265" fmla="*/ 30582 w 217217"/>
                <a:gd name="connsiteY265" fmla="*/ 144295 h 420666"/>
                <a:gd name="connsiteX266" fmla="*/ 31646 w 217217"/>
                <a:gd name="connsiteY266" fmla="*/ 142793 h 420666"/>
                <a:gd name="connsiteX267" fmla="*/ 32976 w 217217"/>
                <a:gd name="connsiteY267" fmla="*/ 143325 h 420666"/>
                <a:gd name="connsiteX268" fmla="*/ 33797 w 217217"/>
                <a:gd name="connsiteY268" fmla="*/ 142997 h 420666"/>
                <a:gd name="connsiteX269" fmla="*/ 34298 w 217217"/>
                <a:gd name="connsiteY269" fmla="*/ 142324 h 420666"/>
                <a:gd name="connsiteX270" fmla="*/ 34290 w 217217"/>
                <a:gd name="connsiteY270" fmla="*/ 141768 h 420666"/>
                <a:gd name="connsiteX271" fmla="*/ 33594 w 217217"/>
                <a:gd name="connsiteY271" fmla="*/ 140462 h 420666"/>
                <a:gd name="connsiteX272" fmla="*/ 33563 w 217217"/>
                <a:gd name="connsiteY272" fmla="*/ 140055 h 420666"/>
                <a:gd name="connsiteX273" fmla="*/ 38797 w 217217"/>
                <a:gd name="connsiteY273" fmla="*/ 138397 h 420666"/>
                <a:gd name="connsiteX274" fmla="*/ 39258 w 217217"/>
                <a:gd name="connsiteY274" fmla="*/ 135799 h 420666"/>
                <a:gd name="connsiteX275" fmla="*/ 40392 w 217217"/>
                <a:gd name="connsiteY275" fmla="*/ 135588 h 420666"/>
                <a:gd name="connsiteX276" fmla="*/ 41691 w 217217"/>
                <a:gd name="connsiteY276" fmla="*/ 136441 h 420666"/>
                <a:gd name="connsiteX277" fmla="*/ 43467 w 217217"/>
                <a:gd name="connsiteY277" fmla="*/ 139140 h 420666"/>
                <a:gd name="connsiteX278" fmla="*/ 43944 w 217217"/>
                <a:gd name="connsiteY278" fmla="*/ 142410 h 420666"/>
                <a:gd name="connsiteX279" fmla="*/ 20646 w 217217"/>
                <a:gd name="connsiteY279" fmla="*/ 135134 h 420666"/>
                <a:gd name="connsiteX280" fmla="*/ 23126 w 217217"/>
                <a:gd name="connsiteY280" fmla="*/ 137434 h 420666"/>
                <a:gd name="connsiteX281" fmla="*/ 21155 w 217217"/>
                <a:gd name="connsiteY281" fmla="*/ 141252 h 420666"/>
                <a:gd name="connsiteX282" fmla="*/ 18127 w 217217"/>
                <a:gd name="connsiteY282" fmla="*/ 141237 h 420666"/>
                <a:gd name="connsiteX283" fmla="*/ 13863 w 217217"/>
                <a:gd name="connsiteY283" fmla="*/ 138451 h 420666"/>
                <a:gd name="connsiteX284" fmla="*/ 13847 w 217217"/>
                <a:gd name="connsiteY284" fmla="*/ 137880 h 420666"/>
                <a:gd name="connsiteX285" fmla="*/ 14200 w 217217"/>
                <a:gd name="connsiteY285" fmla="*/ 137043 h 420666"/>
                <a:gd name="connsiteX286" fmla="*/ 14841 w 217217"/>
                <a:gd name="connsiteY286" fmla="*/ 136378 h 420666"/>
                <a:gd name="connsiteX287" fmla="*/ 15506 w 217217"/>
                <a:gd name="connsiteY287" fmla="*/ 136222 h 420666"/>
                <a:gd name="connsiteX288" fmla="*/ 16562 w 217217"/>
                <a:gd name="connsiteY288" fmla="*/ 136675 h 420666"/>
                <a:gd name="connsiteX289" fmla="*/ 18033 w 217217"/>
                <a:gd name="connsiteY289" fmla="*/ 135940 h 420666"/>
                <a:gd name="connsiteX290" fmla="*/ 19207 w 217217"/>
                <a:gd name="connsiteY290" fmla="*/ 136175 h 420666"/>
                <a:gd name="connsiteX291" fmla="*/ 20646 w 217217"/>
                <a:gd name="connsiteY291" fmla="*/ 135134 h 420666"/>
                <a:gd name="connsiteX292" fmla="*/ 42755 w 217217"/>
                <a:gd name="connsiteY292" fmla="*/ 106978 h 420666"/>
                <a:gd name="connsiteX293" fmla="*/ 39962 w 217217"/>
                <a:gd name="connsiteY293" fmla="*/ 114246 h 420666"/>
                <a:gd name="connsiteX294" fmla="*/ 38867 w 217217"/>
                <a:gd name="connsiteY294" fmla="*/ 114426 h 420666"/>
                <a:gd name="connsiteX295" fmla="*/ 37905 w 217217"/>
                <a:gd name="connsiteY295" fmla="*/ 116241 h 420666"/>
                <a:gd name="connsiteX296" fmla="*/ 34932 w 217217"/>
                <a:gd name="connsiteY296" fmla="*/ 118236 h 420666"/>
                <a:gd name="connsiteX297" fmla="*/ 37529 w 217217"/>
                <a:gd name="connsiteY297" fmla="*/ 118275 h 420666"/>
                <a:gd name="connsiteX298" fmla="*/ 38257 w 217217"/>
                <a:gd name="connsiteY298" fmla="*/ 118940 h 420666"/>
                <a:gd name="connsiteX299" fmla="*/ 38272 w 217217"/>
                <a:gd name="connsiteY299" fmla="*/ 120371 h 420666"/>
                <a:gd name="connsiteX300" fmla="*/ 37779 w 217217"/>
                <a:gd name="connsiteY300" fmla="*/ 121201 h 420666"/>
                <a:gd name="connsiteX301" fmla="*/ 34423 w 217217"/>
                <a:gd name="connsiteY301" fmla="*/ 124502 h 420666"/>
                <a:gd name="connsiteX302" fmla="*/ 32115 w 217217"/>
                <a:gd name="connsiteY302" fmla="*/ 125754 h 420666"/>
                <a:gd name="connsiteX303" fmla="*/ 29627 w 217217"/>
                <a:gd name="connsiteY303" fmla="*/ 129196 h 420666"/>
                <a:gd name="connsiteX304" fmla="*/ 28368 w 217217"/>
                <a:gd name="connsiteY304" fmla="*/ 129235 h 420666"/>
                <a:gd name="connsiteX305" fmla="*/ 27124 w 217217"/>
                <a:gd name="connsiteY305" fmla="*/ 131418 h 420666"/>
                <a:gd name="connsiteX306" fmla="*/ 26107 w 217217"/>
                <a:gd name="connsiteY306" fmla="*/ 132380 h 420666"/>
                <a:gd name="connsiteX307" fmla="*/ 25528 w 217217"/>
                <a:gd name="connsiteY307" fmla="*/ 132380 h 420666"/>
                <a:gd name="connsiteX308" fmla="*/ 24871 w 217217"/>
                <a:gd name="connsiteY308" fmla="*/ 131895 h 420666"/>
                <a:gd name="connsiteX309" fmla="*/ 23329 w 217217"/>
                <a:gd name="connsiteY309" fmla="*/ 129759 h 420666"/>
                <a:gd name="connsiteX310" fmla="*/ 26130 w 217217"/>
                <a:gd name="connsiteY310" fmla="*/ 127655 h 420666"/>
                <a:gd name="connsiteX311" fmla="*/ 26389 w 217217"/>
                <a:gd name="connsiteY311" fmla="*/ 126474 h 420666"/>
                <a:gd name="connsiteX312" fmla="*/ 28305 w 217217"/>
                <a:gd name="connsiteY312" fmla="*/ 125238 h 420666"/>
                <a:gd name="connsiteX313" fmla="*/ 28141 w 217217"/>
                <a:gd name="connsiteY313" fmla="*/ 124854 h 420666"/>
                <a:gd name="connsiteX314" fmla="*/ 25098 w 217217"/>
                <a:gd name="connsiteY314" fmla="*/ 123117 h 420666"/>
                <a:gd name="connsiteX315" fmla="*/ 23901 w 217217"/>
                <a:gd name="connsiteY315" fmla="*/ 121952 h 420666"/>
                <a:gd name="connsiteX316" fmla="*/ 24010 w 217217"/>
                <a:gd name="connsiteY316" fmla="*/ 121342 h 420666"/>
                <a:gd name="connsiteX317" fmla="*/ 25473 w 217217"/>
                <a:gd name="connsiteY317" fmla="*/ 119996 h 420666"/>
                <a:gd name="connsiteX318" fmla="*/ 24785 w 217217"/>
                <a:gd name="connsiteY318" fmla="*/ 119824 h 420666"/>
                <a:gd name="connsiteX319" fmla="*/ 24315 w 217217"/>
                <a:gd name="connsiteY319" fmla="*/ 119096 h 420666"/>
                <a:gd name="connsiteX320" fmla="*/ 23470 w 217217"/>
                <a:gd name="connsiteY320" fmla="*/ 118814 h 420666"/>
                <a:gd name="connsiteX321" fmla="*/ 23212 w 217217"/>
                <a:gd name="connsiteY321" fmla="*/ 118142 h 420666"/>
                <a:gd name="connsiteX322" fmla="*/ 23056 w 217217"/>
                <a:gd name="connsiteY322" fmla="*/ 116358 h 420666"/>
                <a:gd name="connsiteX323" fmla="*/ 23283 w 217217"/>
                <a:gd name="connsiteY323" fmla="*/ 114535 h 420666"/>
                <a:gd name="connsiteX324" fmla="*/ 24167 w 217217"/>
                <a:gd name="connsiteY324" fmla="*/ 113729 h 420666"/>
                <a:gd name="connsiteX325" fmla="*/ 24527 w 217217"/>
                <a:gd name="connsiteY325" fmla="*/ 112869 h 420666"/>
                <a:gd name="connsiteX326" fmla="*/ 24886 w 217217"/>
                <a:gd name="connsiteY326" fmla="*/ 112603 h 420666"/>
                <a:gd name="connsiteX327" fmla="*/ 26256 w 217217"/>
                <a:gd name="connsiteY327" fmla="*/ 113064 h 420666"/>
                <a:gd name="connsiteX328" fmla="*/ 27648 w 217217"/>
                <a:gd name="connsiteY328" fmla="*/ 114527 h 420666"/>
                <a:gd name="connsiteX329" fmla="*/ 29275 w 217217"/>
                <a:gd name="connsiteY329" fmla="*/ 113964 h 420666"/>
                <a:gd name="connsiteX330" fmla="*/ 31161 w 217217"/>
                <a:gd name="connsiteY330" fmla="*/ 114238 h 420666"/>
                <a:gd name="connsiteX331" fmla="*/ 31200 w 217217"/>
                <a:gd name="connsiteY331" fmla="*/ 113901 h 420666"/>
                <a:gd name="connsiteX332" fmla="*/ 29815 w 217217"/>
                <a:gd name="connsiteY332" fmla="*/ 110310 h 420666"/>
                <a:gd name="connsiteX333" fmla="*/ 30066 w 217217"/>
                <a:gd name="connsiteY333" fmla="*/ 109575 h 420666"/>
                <a:gd name="connsiteX334" fmla="*/ 30816 w 217217"/>
                <a:gd name="connsiteY334" fmla="*/ 108738 h 420666"/>
                <a:gd name="connsiteX335" fmla="*/ 35166 w 217217"/>
                <a:gd name="connsiteY335" fmla="*/ 106164 h 420666"/>
                <a:gd name="connsiteX336" fmla="*/ 40588 w 217217"/>
                <a:gd name="connsiteY336" fmla="*/ 101830 h 420666"/>
                <a:gd name="connsiteX337" fmla="*/ 41902 w 217217"/>
                <a:gd name="connsiteY337" fmla="*/ 101149 h 420666"/>
                <a:gd name="connsiteX338" fmla="*/ 42301 w 217217"/>
                <a:gd name="connsiteY338" fmla="*/ 101744 h 420666"/>
                <a:gd name="connsiteX339" fmla="*/ 42849 w 217217"/>
                <a:gd name="connsiteY339" fmla="*/ 103989 h 420666"/>
                <a:gd name="connsiteX340" fmla="*/ 42755 w 217217"/>
                <a:gd name="connsiteY340" fmla="*/ 106978 h 420666"/>
                <a:gd name="connsiteX341" fmla="*/ 110576 w 217217"/>
                <a:gd name="connsiteY341" fmla="*/ 100602 h 420666"/>
                <a:gd name="connsiteX342" fmla="*/ 110764 w 217217"/>
                <a:gd name="connsiteY342" fmla="*/ 104028 h 420666"/>
                <a:gd name="connsiteX343" fmla="*/ 110506 w 217217"/>
                <a:gd name="connsiteY343" fmla="*/ 105069 h 420666"/>
                <a:gd name="connsiteX344" fmla="*/ 109982 w 217217"/>
                <a:gd name="connsiteY344" fmla="*/ 106352 h 420666"/>
                <a:gd name="connsiteX345" fmla="*/ 108323 w 217217"/>
                <a:gd name="connsiteY345" fmla="*/ 108738 h 420666"/>
                <a:gd name="connsiteX346" fmla="*/ 103958 w 217217"/>
                <a:gd name="connsiteY346" fmla="*/ 112141 h 420666"/>
                <a:gd name="connsiteX347" fmla="*/ 95970 w 217217"/>
                <a:gd name="connsiteY347" fmla="*/ 119933 h 420666"/>
                <a:gd name="connsiteX348" fmla="*/ 91245 w 217217"/>
                <a:gd name="connsiteY348" fmla="*/ 123782 h 420666"/>
                <a:gd name="connsiteX349" fmla="*/ 90595 w 217217"/>
                <a:gd name="connsiteY349" fmla="*/ 125629 h 420666"/>
                <a:gd name="connsiteX350" fmla="*/ 90243 w 217217"/>
                <a:gd name="connsiteY350" fmla="*/ 128195 h 420666"/>
                <a:gd name="connsiteX351" fmla="*/ 93068 w 217217"/>
                <a:gd name="connsiteY351" fmla="*/ 128703 h 420666"/>
                <a:gd name="connsiteX352" fmla="*/ 94163 w 217217"/>
                <a:gd name="connsiteY352" fmla="*/ 129572 h 420666"/>
                <a:gd name="connsiteX353" fmla="*/ 93490 w 217217"/>
                <a:gd name="connsiteY353" fmla="*/ 130870 h 420666"/>
                <a:gd name="connsiteX354" fmla="*/ 89305 w 217217"/>
                <a:gd name="connsiteY354" fmla="*/ 135385 h 420666"/>
                <a:gd name="connsiteX355" fmla="*/ 88076 w 217217"/>
                <a:gd name="connsiteY355" fmla="*/ 139453 h 420666"/>
                <a:gd name="connsiteX356" fmla="*/ 91284 w 217217"/>
                <a:gd name="connsiteY356" fmla="*/ 139304 h 420666"/>
                <a:gd name="connsiteX357" fmla="*/ 93928 w 217217"/>
                <a:gd name="connsiteY357" fmla="*/ 138522 h 420666"/>
                <a:gd name="connsiteX358" fmla="*/ 99193 w 217217"/>
                <a:gd name="connsiteY358" fmla="*/ 135987 h 420666"/>
                <a:gd name="connsiteX359" fmla="*/ 104146 w 217217"/>
                <a:gd name="connsiteY359" fmla="*/ 134101 h 420666"/>
                <a:gd name="connsiteX360" fmla="*/ 106524 w 217217"/>
                <a:gd name="connsiteY360" fmla="*/ 134023 h 420666"/>
                <a:gd name="connsiteX361" fmla="*/ 111148 w 217217"/>
                <a:gd name="connsiteY361" fmla="*/ 135525 h 420666"/>
                <a:gd name="connsiteX362" fmla="*/ 112196 w 217217"/>
                <a:gd name="connsiteY362" fmla="*/ 135572 h 420666"/>
                <a:gd name="connsiteX363" fmla="*/ 114160 w 217217"/>
                <a:gd name="connsiteY363" fmla="*/ 134876 h 420666"/>
                <a:gd name="connsiteX364" fmla="*/ 116147 w 217217"/>
                <a:gd name="connsiteY364" fmla="*/ 134751 h 420666"/>
                <a:gd name="connsiteX365" fmla="*/ 129587 w 217217"/>
                <a:gd name="connsiteY365" fmla="*/ 135220 h 420666"/>
                <a:gd name="connsiteX366" fmla="*/ 133327 w 217217"/>
                <a:gd name="connsiteY366" fmla="*/ 134336 h 420666"/>
                <a:gd name="connsiteX367" fmla="*/ 135799 w 217217"/>
                <a:gd name="connsiteY367" fmla="*/ 135392 h 420666"/>
                <a:gd name="connsiteX368" fmla="*/ 137865 w 217217"/>
                <a:gd name="connsiteY368" fmla="*/ 138021 h 420666"/>
                <a:gd name="connsiteX369" fmla="*/ 139828 w 217217"/>
                <a:gd name="connsiteY369" fmla="*/ 142864 h 420666"/>
                <a:gd name="connsiteX370" fmla="*/ 139766 w 217217"/>
                <a:gd name="connsiteY370" fmla="*/ 143669 h 420666"/>
                <a:gd name="connsiteX371" fmla="*/ 138577 w 217217"/>
                <a:gd name="connsiteY371" fmla="*/ 145868 h 420666"/>
                <a:gd name="connsiteX372" fmla="*/ 136386 w 217217"/>
                <a:gd name="connsiteY372" fmla="*/ 148622 h 420666"/>
                <a:gd name="connsiteX373" fmla="*/ 134501 w 217217"/>
                <a:gd name="connsiteY373" fmla="*/ 152408 h 420666"/>
                <a:gd name="connsiteX374" fmla="*/ 133953 w 217217"/>
                <a:gd name="connsiteY374" fmla="*/ 154442 h 420666"/>
                <a:gd name="connsiteX375" fmla="*/ 133585 w 217217"/>
                <a:gd name="connsiteY375" fmla="*/ 156672 h 420666"/>
                <a:gd name="connsiteX376" fmla="*/ 132991 w 217217"/>
                <a:gd name="connsiteY376" fmla="*/ 158730 h 420666"/>
                <a:gd name="connsiteX377" fmla="*/ 129243 w 217217"/>
                <a:gd name="connsiteY377" fmla="*/ 168352 h 420666"/>
                <a:gd name="connsiteX378" fmla="*/ 125590 w 217217"/>
                <a:gd name="connsiteY378" fmla="*/ 173657 h 420666"/>
                <a:gd name="connsiteX379" fmla="*/ 123962 w 217217"/>
                <a:gd name="connsiteY379" fmla="*/ 177412 h 420666"/>
                <a:gd name="connsiteX380" fmla="*/ 121952 w 217217"/>
                <a:gd name="connsiteY380" fmla="*/ 180393 h 420666"/>
                <a:gd name="connsiteX381" fmla="*/ 120011 w 217217"/>
                <a:gd name="connsiteY381" fmla="*/ 182270 h 420666"/>
                <a:gd name="connsiteX382" fmla="*/ 117946 w 217217"/>
                <a:gd name="connsiteY382" fmla="*/ 183522 h 420666"/>
                <a:gd name="connsiteX383" fmla="*/ 111969 w 217217"/>
                <a:gd name="connsiteY383" fmla="*/ 184852 h 420666"/>
                <a:gd name="connsiteX384" fmla="*/ 110295 w 217217"/>
                <a:gd name="connsiteY384" fmla="*/ 185807 h 420666"/>
                <a:gd name="connsiteX385" fmla="*/ 108300 w 217217"/>
                <a:gd name="connsiteY385" fmla="*/ 187442 h 420666"/>
                <a:gd name="connsiteX386" fmla="*/ 106203 w 217217"/>
                <a:gd name="connsiteY386" fmla="*/ 188255 h 420666"/>
                <a:gd name="connsiteX387" fmla="*/ 108660 w 217217"/>
                <a:gd name="connsiteY387" fmla="*/ 188154 h 420666"/>
                <a:gd name="connsiteX388" fmla="*/ 111093 w 217217"/>
                <a:gd name="connsiteY388" fmla="*/ 187246 h 420666"/>
                <a:gd name="connsiteX389" fmla="*/ 115529 w 217217"/>
                <a:gd name="connsiteY389" fmla="*/ 186918 h 420666"/>
                <a:gd name="connsiteX390" fmla="*/ 120630 w 217217"/>
                <a:gd name="connsiteY390" fmla="*/ 190047 h 420666"/>
                <a:gd name="connsiteX391" fmla="*/ 120152 w 217217"/>
                <a:gd name="connsiteY391" fmla="*/ 192605 h 420666"/>
                <a:gd name="connsiteX392" fmla="*/ 118103 w 217217"/>
                <a:gd name="connsiteY392" fmla="*/ 194623 h 420666"/>
                <a:gd name="connsiteX393" fmla="*/ 113440 w 217217"/>
                <a:gd name="connsiteY393" fmla="*/ 194944 h 420666"/>
                <a:gd name="connsiteX394" fmla="*/ 109082 w 217217"/>
                <a:gd name="connsiteY394" fmla="*/ 199427 h 420666"/>
                <a:gd name="connsiteX395" fmla="*/ 107119 w 217217"/>
                <a:gd name="connsiteY395" fmla="*/ 200804 h 420666"/>
                <a:gd name="connsiteX396" fmla="*/ 105037 w 217217"/>
                <a:gd name="connsiteY396" fmla="*/ 201485 h 420666"/>
                <a:gd name="connsiteX397" fmla="*/ 102440 w 217217"/>
                <a:gd name="connsiteY397" fmla="*/ 201281 h 420666"/>
                <a:gd name="connsiteX398" fmla="*/ 97722 w 217217"/>
                <a:gd name="connsiteY398" fmla="*/ 200084 h 420666"/>
                <a:gd name="connsiteX399" fmla="*/ 95657 w 217217"/>
                <a:gd name="connsiteY399" fmla="*/ 198833 h 420666"/>
                <a:gd name="connsiteX400" fmla="*/ 97519 w 217217"/>
                <a:gd name="connsiteY400" fmla="*/ 200874 h 420666"/>
                <a:gd name="connsiteX401" fmla="*/ 99639 w 217217"/>
                <a:gd name="connsiteY401" fmla="*/ 201938 h 420666"/>
                <a:gd name="connsiteX402" fmla="*/ 111914 w 217217"/>
                <a:gd name="connsiteY402" fmla="*/ 204450 h 420666"/>
                <a:gd name="connsiteX403" fmla="*/ 112657 w 217217"/>
                <a:gd name="connsiteY403" fmla="*/ 204184 h 420666"/>
                <a:gd name="connsiteX404" fmla="*/ 116569 w 217217"/>
                <a:gd name="connsiteY404" fmla="*/ 201539 h 420666"/>
                <a:gd name="connsiteX405" fmla="*/ 121788 w 217217"/>
                <a:gd name="connsiteY405" fmla="*/ 201500 h 420666"/>
                <a:gd name="connsiteX406" fmla="*/ 131715 w 217217"/>
                <a:gd name="connsiteY406" fmla="*/ 206367 h 420666"/>
                <a:gd name="connsiteX407" fmla="*/ 134571 w 217217"/>
                <a:gd name="connsiteY407" fmla="*/ 210083 h 420666"/>
                <a:gd name="connsiteX408" fmla="*/ 138670 w 217217"/>
                <a:gd name="connsiteY408" fmla="*/ 215379 h 420666"/>
                <a:gd name="connsiteX409" fmla="*/ 140900 w 217217"/>
                <a:gd name="connsiteY409" fmla="*/ 217445 h 420666"/>
                <a:gd name="connsiteX410" fmla="*/ 142512 w 217217"/>
                <a:gd name="connsiteY410" fmla="*/ 219314 h 420666"/>
                <a:gd name="connsiteX411" fmla="*/ 143505 w 217217"/>
                <a:gd name="connsiteY411" fmla="*/ 222107 h 420666"/>
                <a:gd name="connsiteX412" fmla="*/ 145430 w 217217"/>
                <a:gd name="connsiteY412" fmla="*/ 231308 h 420666"/>
                <a:gd name="connsiteX413" fmla="*/ 147628 w 217217"/>
                <a:gd name="connsiteY413" fmla="*/ 240242 h 420666"/>
                <a:gd name="connsiteX414" fmla="*/ 150499 w 217217"/>
                <a:gd name="connsiteY414" fmla="*/ 249865 h 420666"/>
                <a:gd name="connsiteX415" fmla="*/ 151806 w 217217"/>
                <a:gd name="connsiteY415" fmla="*/ 252525 h 420666"/>
                <a:gd name="connsiteX416" fmla="*/ 153519 w 217217"/>
                <a:gd name="connsiteY416" fmla="*/ 254387 h 420666"/>
                <a:gd name="connsiteX417" fmla="*/ 162188 w 217217"/>
                <a:gd name="connsiteY417" fmla="*/ 258658 h 420666"/>
                <a:gd name="connsiteX418" fmla="*/ 164120 w 217217"/>
                <a:gd name="connsiteY418" fmla="*/ 260074 h 420666"/>
                <a:gd name="connsiteX419" fmla="*/ 167484 w 217217"/>
                <a:gd name="connsiteY419" fmla="*/ 264174 h 420666"/>
                <a:gd name="connsiteX420" fmla="*/ 170731 w 217217"/>
                <a:gd name="connsiteY420" fmla="*/ 268532 h 420666"/>
                <a:gd name="connsiteX421" fmla="*/ 173751 w 217217"/>
                <a:gd name="connsiteY421" fmla="*/ 271872 h 420666"/>
                <a:gd name="connsiteX422" fmla="*/ 177013 w 217217"/>
                <a:gd name="connsiteY422" fmla="*/ 274571 h 420666"/>
                <a:gd name="connsiteX423" fmla="*/ 175433 w 217217"/>
                <a:gd name="connsiteY423" fmla="*/ 275972 h 420666"/>
                <a:gd name="connsiteX424" fmla="*/ 174353 w 217217"/>
                <a:gd name="connsiteY424" fmla="*/ 278170 h 420666"/>
                <a:gd name="connsiteX425" fmla="*/ 175167 w 217217"/>
                <a:gd name="connsiteY425" fmla="*/ 281151 h 420666"/>
                <a:gd name="connsiteX426" fmla="*/ 176489 w 217217"/>
                <a:gd name="connsiteY426" fmla="*/ 283991 h 420666"/>
                <a:gd name="connsiteX427" fmla="*/ 179094 w 217217"/>
                <a:gd name="connsiteY427" fmla="*/ 288528 h 420666"/>
                <a:gd name="connsiteX428" fmla="*/ 181394 w 217217"/>
                <a:gd name="connsiteY428" fmla="*/ 293465 h 420666"/>
                <a:gd name="connsiteX429" fmla="*/ 180549 w 217217"/>
                <a:gd name="connsiteY429" fmla="*/ 292722 h 420666"/>
                <a:gd name="connsiteX430" fmla="*/ 179657 w 217217"/>
                <a:gd name="connsiteY430" fmla="*/ 292315 h 420666"/>
                <a:gd name="connsiteX431" fmla="*/ 178437 w 217217"/>
                <a:gd name="connsiteY431" fmla="*/ 292440 h 420666"/>
                <a:gd name="connsiteX432" fmla="*/ 177248 w 217217"/>
                <a:gd name="connsiteY432" fmla="*/ 292205 h 420666"/>
                <a:gd name="connsiteX433" fmla="*/ 175049 w 217217"/>
                <a:gd name="connsiteY433" fmla="*/ 290656 h 420666"/>
                <a:gd name="connsiteX434" fmla="*/ 172937 w 217217"/>
                <a:gd name="connsiteY434" fmla="*/ 288755 h 420666"/>
                <a:gd name="connsiteX435" fmla="*/ 168736 w 217217"/>
                <a:gd name="connsiteY435" fmla="*/ 289522 h 420666"/>
                <a:gd name="connsiteX436" fmla="*/ 166404 w 217217"/>
                <a:gd name="connsiteY436" fmla="*/ 289178 h 420666"/>
                <a:gd name="connsiteX437" fmla="*/ 164378 w 217217"/>
                <a:gd name="connsiteY437" fmla="*/ 289232 h 420666"/>
                <a:gd name="connsiteX438" fmla="*/ 168220 w 217217"/>
                <a:gd name="connsiteY438" fmla="*/ 290328 h 420666"/>
                <a:gd name="connsiteX439" fmla="*/ 172421 w 217217"/>
                <a:gd name="connsiteY439" fmla="*/ 290406 h 420666"/>
                <a:gd name="connsiteX440" fmla="*/ 181684 w 217217"/>
                <a:gd name="connsiteY440" fmla="*/ 298675 h 420666"/>
                <a:gd name="connsiteX441" fmla="*/ 184813 w 217217"/>
                <a:gd name="connsiteY441" fmla="*/ 303557 h 420666"/>
                <a:gd name="connsiteX442" fmla="*/ 186675 w 217217"/>
                <a:gd name="connsiteY442" fmla="*/ 309980 h 420666"/>
                <a:gd name="connsiteX443" fmla="*/ 185408 w 217217"/>
                <a:gd name="connsiteY443" fmla="*/ 312859 h 420666"/>
                <a:gd name="connsiteX444" fmla="*/ 183436 w 217217"/>
                <a:gd name="connsiteY444" fmla="*/ 314721 h 420666"/>
                <a:gd name="connsiteX445" fmla="*/ 181598 w 217217"/>
                <a:gd name="connsiteY445" fmla="*/ 316841 h 420666"/>
                <a:gd name="connsiteX446" fmla="*/ 179869 w 217217"/>
                <a:gd name="connsiteY446" fmla="*/ 319243 h 420666"/>
                <a:gd name="connsiteX447" fmla="*/ 185009 w 217217"/>
                <a:gd name="connsiteY447" fmla="*/ 322756 h 420666"/>
                <a:gd name="connsiteX448" fmla="*/ 186120 w 217217"/>
                <a:gd name="connsiteY448" fmla="*/ 322654 h 420666"/>
                <a:gd name="connsiteX449" fmla="*/ 187254 w 217217"/>
                <a:gd name="connsiteY449" fmla="*/ 322161 h 420666"/>
                <a:gd name="connsiteX450" fmla="*/ 188349 w 217217"/>
                <a:gd name="connsiteY450" fmla="*/ 320964 h 420666"/>
                <a:gd name="connsiteX451" fmla="*/ 190188 w 217217"/>
                <a:gd name="connsiteY451" fmla="*/ 318046 h 420666"/>
                <a:gd name="connsiteX452" fmla="*/ 191134 w 217217"/>
                <a:gd name="connsiteY452" fmla="*/ 317013 h 420666"/>
                <a:gd name="connsiteX453" fmla="*/ 194334 w 217217"/>
                <a:gd name="connsiteY453" fmla="*/ 316638 h 420666"/>
                <a:gd name="connsiteX454" fmla="*/ 197018 w 217217"/>
                <a:gd name="connsiteY454" fmla="*/ 316865 h 420666"/>
                <a:gd name="connsiteX455" fmla="*/ 199685 w 217217"/>
                <a:gd name="connsiteY455" fmla="*/ 317514 h 420666"/>
                <a:gd name="connsiteX456" fmla="*/ 202040 w 217217"/>
                <a:gd name="connsiteY456" fmla="*/ 317311 h 420666"/>
                <a:gd name="connsiteX457" fmla="*/ 206773 w 217217"/>
                <a:gd name="connsiteY457" fmla="*/ 318562 h 420666"/>
                <a:gd name="connsiteX458" fmla="*/ 209206 w 217217"/>
                <a:gd name="connsiteY458" fmla="*/ 319689 h 420666"/>
                <a:gd name="connsiteX459" fmla="*/ 215238 w 217217"/>
                <a:gd name="connsiteY459" fmla="*/ 324751 h 420666"/>
                <a:gd name="connsiteX460" fmla="*/ 216545 w 217217"/>
                <a:gd name="connsiteY460" fmla="*/ 327520 h 420666"/>
                <a:gd name="connsiteX461" fmla="*/ 217147 w 217217"/>
                <a:gd name="connsiteY461" fmla="*/ 331088 h 420666"/>
                <a:gd name="connsiteX462" fmla="*/ 217218 w 217217"/>
                <a:gd name="connsiteY462" fmla="*/ 335031 h 420666"/>
                <a:gd name="connsiteX463" fmla="*/ 216201 w 217217"/>
                <a:gd name="connsiteY463" fmla="*/ 338622 h 420666"/>
                <a:gd name="connsiteX464" fmla="*/ 215035 w 217217"/>
                <a:gd name="connsiteY464" fmla="*/ 341861 h 420666"/>
                <a:gd name="connsiteX465" fmla="*/ 214315 w 217217"/>
                <a:gd name="connsiteY465" fmla="*/ 346030 h 420666"/>
                <a:gd name="connsiteX466" fmla="*/ 213807 w 217217"/>
                <a:gd name="connsiteY466" fmla="*/ 347533 h 420666"/>
                <a:gd name="connsiteX467" fmla="*/ 213095 w 217217"/>
                <a:gd name="connsiteY467" fmla="*/ 348706 h 420666"/>
                <a:gd name="connsiteX468" fmla="*/ 209903 w 217217"/>
                <a:gd name="connsiteY468" fmla="*/ 351984 h 420666"/>
                <a:gd name="connsiteX469" fmla="*/ 207783 w 217217"/>
                <a:gd name="connsiteY469" fmla="*/ 353330 h 420666"/>
                <a:gd name="connsiteX470" fmla="*/ 206891 w 217217"/>
                <a:gd name="connsiteY470" fmla="*/ 352743 h 420666"/>
                <a:gd name="connsiteX471" fmla="*/ 205928 w 217217"/>
                <a:gd name="connsiteY471" fmla="*/ 352821 h 420666"/>
                <a:gd name="connsiteX472" fmla="*/ 205827 w 217217"/>
                <a:gd name="connsiteY472" fmla="*/ 353612 h 420666"/>
                <a:gd name="connsiteX473" fmla="*/ 206836 w 217217"/>
                <a:gd name="connsiteY473" fmla="*/ 355278 h 420666"/>
                <a:gd name="connsiteX474" fmla="*/ 206844 w 217217"/>
                <a:gd name="connsiteY474" fmla="*/ 357289 h 420666"/>
                <a:gd name="connsiteX475" fmla="*/ 204958 w 217217"/>
                <a:gd name="connsiteY475" fmla="*/ 358775 h 420666"/>
                <a:gd name="connsiteX476" fmla="*/ 203042 w 217217"/>
                <a:gd name="connsiteY476" fmla="*/ 359409 h 420666"/>
                <a:gd name="connsiteX477" fmla="*/ 199834 w 217217"/>
                <a:gd name="connsiteY477" fmla="*/ 358618 h 420666"/>
                <a:gd name="connsiteX478" fmla="*/ 195382 w 217217"/>
                <a:gd name="connsiteY478" fmla="*/ 361388 h 420666"/>
                <a:gd name="connsiteX479" fmla="*/ 198582 w 217217"/>
                <a:gd name="connsiteY479" fmla="*/ 362812 h 420666"/>
                <a:gd name="connsiteX480" fmla="*/ 199232 w 217217"/>
                <a:gd name="connsiteY480" fmla="*/ 364322 h 420666"/>
                <a:gd name="connsiteX481" fmla="*/ 198434 w 217217"/>
                <a:gd name="connsiteY481" fmla="*/ 366974 h 420666"/>
                <a:gd name="connsiteX482" fmla="*/ 196423 w 217217"/>
                <a:gd name="connsiteY482" fmla="*/ 368155 h 420666"/>
                <a:gd name="connsiteX483" fmla="*/ 194186 w 217217"/>
                <a:gd name="connsiteY483" fmla="*/ 368679 h 420666"/>
                <a:gd name="connsiteX484" fmla="*/ 191901 w 217217"/>
                <a:gd name="connsiteY484" fmla="*/ 368805 h 420666"/>
                <a:gd name="connsiteX485" fmla="*/ 190008 w 217217"/>
                <a:gd name="connsiteY485" fmla="*/ 369454 h 420666"/>
                <a:gd name="connsiteX486" fmla="*/ 188193 w 217217"/>
                <a:gd name="connsiteY486" fmla="*/ 370706 h 420666"/>
                <a:gd name="connsiteX487" fmla="*/ 190469 w 217217"/>
                <a:gd name="connsiteY487" fmla="*/ 370048 h 420666"/>
                <a:gd name="connsiteX488" fmla="*/ 192050 w 217217"/>
                <a:gd name="connsiteY488" fmla="*/ 370627 h 420666"/>
                <a:gd name="connsiteX489" fmla="*/ 193043 w 217217"/>
                <a:gd name="connsiteY489" fmla="*/ 372849 h 420666"/>
                <a:gd name="connsiteX490" fmla="*/ 193943 w 217217"/>
                <a:gd name="connsiteY490" fmla="*/ 373491 h 420666"/>
                <a:gd name="connsiteX491" fmla="*/ 198402 w 217217"/>
                <a:gd name="connsiteY491" fmla="*/ 374437 h 420666"/>
                <a:gd name="connsiteX492" fmla="*/ 201156 w 217217"/>
                <a:gd name="connsiteY492" fmla="*/ 374430 h 420666"/>
                <a:gd name="connsiteX493" fmla="*/ 206476 w 217217"/>
                <a:gd name="connsiteY493" fmla="*/ 373890 h 420666"/>
                <a:gd name="connsiteX494" fmla="*/ 209034 w 217217"/>
                <a:gd name="connsiteY494" fmla="*/ 373898 h 420666"/>
                <a:gd name="connsiteX495" fmla="*/ 209942 w 217217"/>
                <a:gd name="connsiteY495" fmla="*/ 374304 h 420666"/>
                <a:gd name="connsiteX496" fmla="*/ 209958 w 217217"/>
                <a:gd name="connsiteY496" fmla="*/ 376143 h 420666"/>
                <a:gd name="connsiteX497" fmla="*/ 209566 w 217217"/>
                <a:gd name="connsiteY497" fmla="*/ 380649 h 420666"/>
                <a:gd name="connsiteX498" fmla="*/ 208862 w 217217"/>
                <a:gd name="connsiteY498" fmla="*/ 381580 h 420666"/>
                <a:gd name="connsiteX499" fmla="*/ 201813 w 217217"/>
                <a:gd name="connsiteY499" fmla="*/ 385351 h 420666"/>
                <a:gd name="connsiteX500" fmla="*/ 200366 w 217217"/>
                <a:gd name="connsiteY500" fmla="*/ 387980 h 420666"/>
                <a:gd name="connsiteX501" fmla="*/ 199967 w 217217"/>
                <a:gd name="connsiteY501" fmla="*/ 389568 h 420666"/>
                <a:gd name="connsiteX502" fmla="*/ 195844 w 217217"/>
                <a:gd name="connsiteY502" fmla="*/ 389286 h 420666"/>
                <a:gd name="connsiteX503" fmla="*/ 193912 w 217217"/>
                <a:gd name="connsiteY503" fmla="*/ 390968 h 420666"/>
                <a:gd name="connsiteX504" fmla="*/ 190571 w 217217"/>
                <a:gd name="connsiteY504" fmla="*/ 392087 h 420666"/>
                <a:gd name="connsiteX505" fmla="*/ 187989 w 217217"/>
                <a:gd name="connsiteY505" fmla="*/ 393269 h 420666"/>
                <a:gd name="connsiteX506" fmla="*/ 185462 w 217217"/>
                <a:gd name="connsiteY506" fmla="*/ 394763 h 420666"/>
                <a:gd name="connsiteX507" fmla="*/ 183381 w 217217"/>
                <a:gd name="connsiteY507" fmla="*/ 395209 h 420666"/>
                <a:gd name="connsiteX508" fmla="*/ 174408 w 217217"/>
                <a:gd name="connsiteY508" fmla="*/ 393433 h 420666"/>
                <a:gd name="connsiteX509" fmla="*/ 168986 w 217217"/>
                <a:gd name="connsiteY509" fmla="*/ 393581 h 420666"/>
                <a:gd name="connsiteX510" fmla="*/ 161640 w 217217"/>
                <a:gd name="connsiteY510" fmla="*/ 395130 h 420666"/>
                <a:gd name="connsiteX511" fmla="*/ 159747 w 217217"/>
                <a:gd name="connsiteY511" fmla="*/ 394872 h 420666"/>
                <a:gd name="connsiteX512" fmla="*/ 156915 w 217217"/>
                <a:gd name="connsiteY512" fmla="*/ 393394 h 420666"/>
                <a:gd name="connsiteX513" fmla="*/ 154004 w 217217"/>
                <a:gd name="connsiteY513" fmla="*/ 392392 h 420666"/>
                <a:gd name="connsiteX514" fmla="*/ 150664 w 217217"/>
                <a:gd name="connsiteY514" fmla="*/ 391954 h 420666"/>
                <a:gd name="connsiteX515" fmla="*/ 147777 w 217217"/>
                <a:gd name="connsiteY515" fmla="*/ 390577 h 420666"/>
                <a:gd name="connsiteX516" fmla="*/ 149576 w 217217"/>
                <a:gd name="connsiteY516" fmla="*/ 393214 h 420666"/>
                <a:gd name="connsiteX517" fmla="*/ 145578 w 217217"/>
                <a:gd name="connsiteY517" fmla="*/ 395756 h 420666"/>
                <a:gd name="connsiteX518" fmla="*/ 143732 w 217217"/>
                <a:gd name="connsiteY518" fmla="*/ 396257 h 420666"/>
                <a:gd name="connsiteX519" fmla="*/ 141816 w 217217"/>
                <a:gd name="connsiteY519" fmla="*/ 396179 h 420666"/>
                <a:gd name="connsiteX520" fmla="*/ 137904 w 217217"/>
                <a:gd name="connsiteY520" fmla="*/ 396867 h 420666"/>
                <a:gd name="connsiteX521" fmla="*/ 134266 w 217217"/>
                <a:gd name="connsiteY521" fmla="*/ 396492 h 420666"/>
                <a:gd name="connsiteX522" fmla="*/ 134813 w 217217"/>
                <a:gd name="connsiteY522" fmla="*/ 398291 h 420666"/>
                <a:gd name="connsiteX523" fmla="*/ 135784 w 217217"/>
                <a:gd name="connsiteY523" fmla="*/ 399864 h 420666"/>
                <a:gd name="connsiteX524" fmla="*/ 134993 w 217217"/>
                <a:gd name="connsiteY524" fmla="*/ 400544 h 420666"/>
                <a:gd name="connsiteX525" fmla="*/ 134164 w 217217"/>
                <a:gd name="connsiteY525" fmla="*/ 400716 h 420666"/>
                <a:gd name="connsiteX526" fmla="*/ 127264 w 217217"/>
                <a:gd name="connsiteY526" fmla="*/ 399535 h 420666"/>
                <a:gd name="connsiteX527" fmla="*/ 126286 w 217217"/>
                <a:gd name="connsiteY527" fmla="*/ 399754 h 420666"/>
                <a:gd name="connsiteX528" fmla="*/ 125433 w 217217"/>
                <a:gd name="connsiteY528" fmla="*/ 400849 h 420666"/>
                <a:gd name="connsiteX529" fmla="*/ 122922 w 217217"/>
                <a:gd name="connsiteY529" fmla="*/ 400263 h 420666"/>
                <a:gd name="connsiteX530" fmla="*/ 120481 w 217217"/>
                <a:gd name="connsiteY530" fmla="*/ 398424 h 420666"/>
                <a:gd name="connsiteX531" fmla="*/ 117891 w 217217"/>
                <a:gd name="connsiteY531" fmla="*/ 397180 h 420666"/>
                <a:gd name="connsiteX532" fmla="*/ 115169 w 217217"/>
                <a:gd name="connsiteY532" fmla="*/ 396593 h 420666"/>
                <a:gd name="connsiteX533" fmla="*/ 113010 w 217217"/>
                <a:gd name="connsiteY533" fmla="*/ 396797 h 420666"/>
                <a:gd name="connsiteX534" fmla="*/ 104114 w 217217"/>
                <a:gd name="connsiteY534" fmla="*/ 399707 h 420666"/>
                <a:gd name="connsiteX535" fmla="*/ 102338 w 217217"/>
                <a:gd name="connsiteY535" fmla="*/ 402617 h 420666"/>
                <a:gd name="connsiteX536" fmla="*/ 101447 w 217217"/>
                <a:gd name="connsiteY536" fmla="*/ 406740 h 420666"/>
                <a:gd name="connsiteX537" fmla="*/ 100163 w 217217"/>
                <a:gd name="connsiteY537" fmla="*/ 410394 h 420666"/>
                <a:gd name="connsiteX538" fmla="*/ 98067 w 217217"/>
                <a:gd name="connsiteY538" fmla="*/ 413203 h 420666"/>
                <a:gd name="connsiteX539" fmla="*/ 95571 w 217217"/>
                <a:gd name="connsiteY539" fmla="*/ 413570 h 420666"/>
                <a:gd name="connsiteX540" fmla="*/ 93224 w 217217"/>
                <a:gd name="connsiteY540" fmla="*/ 411622 h 420666"/>
                <a:gd name="connsiteX541" fmla="*/ 88765 w 217217"/>
                <a:gd name="connsiteY541" fmla="*/ 409479 h 420666"/>
                <a:gd name="connsiteX542" fmla="*/ 87247 w 217217"/>
                <a:gd name="connsiteY542" fmla="*/ 408023 h 420666"/>
                <a:gd name="connsiteX543" fmla="*/ 86762 w 217217"/>
                <a:gd name="connsiteY543" fmla="*/ 407937 h 420666"/>
                <a:gd name="connsiteX544" fmla="*/ 86261 w 217217"/>
                <a:gd name="connsiteY544" fmla="*/ 408454 h 420666"/>
                <a:gd name="connsiteX545" fmla="*/ 84509 w 217217"/>
                <a:gd name="connsiteY545" fmla="*/ 409111 h 420666"/>
                <a:gd name="connsiteX546" fmla="*/ 82702 w 217217"/>
                <a:gd name="connsiteY546" fmla="*/ 409142 h 420666"/>
                <a:gd name="connsiteX547" fmla="*/ 79908 w 217217"/>
                <a:gd name="connsiteY547" fmla="*/ 409721 h 420666"/>
                <a:gd name="connsiteX548" fmla="*/ 75050 w 217217"/>
                <a:gd name="connsiteY548" fmla="*/ 411466 h 420666"/>
                <a:gd name="connsiteX549" fmla="*/ 73087 w 217217"/>
                <a:gd name="connsiteY549" fmla="*/ 412647 h 420666"/>
                <a:gd name="connsiteX550" fmla="*/ 68870 w 217217"/>
                <a:gd name="connsiteY550" fmla="*/ 415909 h 420666"/>
                <a:gd name="connsiteX551" fmla="*/ 68009 w 217217"/>
                <a:gd name="connsiteY551" fmla="*/ 416809 h 420666"/>
                <a:gd name="connsiteX552" fmla="*/ 66476 w 217217"/>
                <a:gd name="connsiteY552" fmla="*/ 420087 h 420666"/>
                <a:gd name="connsiteX553" fmla="*/ 64136 w 217217"/>
                <a:gd name="connsiteY553" fmla="*/ 420666 h 420666"/>
                <a:gd name="connsiteX554" fmla="*/ 61993 w 217217"/>
                <a:gd name="connsiteY554" fmla="*/ 418569 h 420666"/>
                <a:gd name="connsiteX555" fmla="*/ 59552 w 217217"/>
                <a:gd name="connsiteY555" fmla="*/ 417834 h 420666"/>
                <a:gd name="connsiteX556" fmla="*/ 56978 w 217217"/>
                <a:gd name="connsiteY556" fmla="*/ 418546 h 420666"/>
                <a:gd name="connsiteX557" fmla="*/ 55421 w 217217"/>
                <a:gd name="connsiteY557" fmla="*/ 419665 h 420666"/>
                <a:gd name="connsiteX558" fmla="*/ 54694 w 217217"/>
                <a:gd name="connsiteY558" fmla="*/ 418757 h 420666"/>
                <a:gd name="connsiteX559" fmla="*/ 54670 w 217217"/>
                <a:gd name="connsiteY559" fmla="*/ 416895 h 420666"/>
                <a:gd name="connsiteX560" fmla="*/ 56548 w 217217"/>
                <a:gd name="connsiteY560" fmla="*/ 414673 h 420666"/>
                <a:gd name="connsiteX561" fmla="*/ 61563 w 217217"/>
                <a:gd name="connsiteY561" fmla="*/ 412991 h 420666"/>
                <a:gd name="connsiteX562" fmla="*/ 65967 w 217217"/>
                <a:gd name="connsiteY562" fmla="*/ 408618 h 420666"/>
                <a:gd name="connsiteX563" fmla="*/ 68127 w 217217"/>
                <a:gd name="connsiteY563" fmla="*/ 405950 h 420666"/>
                <a:gd name="connsiteX564" fmla="*/ 68987 w 217217"/>
                <a:gd name="connsiteY564" fmla="*/ 404440 h 420666"/>
                <a:gd name="connsiteX565" fmla="*/ 70043 w 217217"/>
                <a:gd name="connsiteY565" fmla="*/ 403478 h 420666"/>
                <a:gd name="connsiteX566" fmla="*/ 71420 w 217217"/>
                <a:gd name="connsiteY566" fmla="*/ 403118 h 420666"/>
                <a:gd name="connsiteX567" fmla="*/ 72132 w 217217"/>
                <a:gd name="connsiteY567" fmla="*/ 401452 h 420666"/>
                <a:gd name="connsiteX568" fmla="*/ 78242 w 217217"/>
                <a:gd name="connsiteY568" fmla="*/ 394739 h 420666"/>
                <a:gd name="connsiteX569" fmla="*/ 78743 w 217217"/>
                <a:gd name="connsiteY569" fmla="*/ 393198 h 420666"/>
                <a:gd name="connsiteX570" fmla="*/ 79048 w 217217"/>
                <a:gd name="connsiteY570" fmla="*/ 390429 h 420666"/>
                <a:gd name="connsiteX571" fmla="*/ 79549 w 217217"/>
                <a:gd name="connsiteY571" fmla="*/ 387761 h 420666"/>
                <a:gd name="connsiteX572" fmla="*/ 84525 w 217217"/>
                <a:gd name="connsiteY572" fmla="*/ 386032 h 420666"/>
                <a:gd name="connsiteX573" fmla="*/ 86903 w 217217"/>
                <a:gd name="connsiteY573" fmla="*/ 380407 h 420666"/>
                <a:gd name="connsiteX574" fmla="*/ 87560 w 217217"/>
                <a:gd name="connsiteY574" fmla="*/ 379961 h 420666"/>
                <a:gd name="connsiteX575" fmla="*/ 94499 w 217217"/>
                <a:gd name="connsiteY575" fmla="*/ 378928 h 420666"/>
                <a:gd name="connsiteX576" fmla="*/ 99647 w 217217"/>
                <a:gd name="connsiteY576" fmla="*/ 379014 h 420666"/>
                <a:gd name="connsiteX577" fmla="*/ 104764 w 217217"/>
                <a:gd name="connsiteY577" fmla="*/ 380117 h 420666"/>
                <a:gd name="connsiteX578" fmla="*/ 107385 w 217217"/>
                <a:gd name="connsiteY578" fmla="*/ 380219 h 420666"/>
                <a:gd name="connsiteX579" fmla="*/ 110013 w 217217"/>
                <a:gd name="connsiteY579" fmla="*/ 379836 h 420666"/>
                <a:gd name="connsiteX580" fmla="*/ 112078 w 217217"/>
                <a:gd name="connsiteY580" fmla="*/ 378310 h 420666"/>
                <a:gd name="connsiteX581" fmla="*/ 115607 w 217217"/>
                <a:gd name="connsiteY581" fmla="*/ 372802 h 420666"/>
                <a:gd name="connsiteX582" fmla="*/ 117594 w 217217"/>
                <a:gd name="connsiteY582" fmla="*/ 370369 h 420666"/>
                <a:gd name="connsiteX583" fmla="*/ 119871 w 217217"/>
                <a:gd name="connsiteY583" fmla="*/ 368171 h 420666"/>
                <a:gd name="connsiteX584" fmla="*/ 121999 w 217217"/>
                <a:gd name="connsiteY584" fmla="*/ 365659 h 420666"/>
                <a:gd name="connsiteX585" fmla="*/ 125449 w 217217"/>
                <a:gd name="connsiteY585" fmla="*/ 360997 h 420666"/>
                <a:gd name="connsiteX586" fmla="*/ 123117 w 217217"/>
                <a:gd name="connsiteY586" fmla="*/ 362608 h 420666"/>
                <a:gd name="connsiteX587" fmla="*/ 120301 w 217217"/>
                <a:gd name="connsiteY587" fmla="*/ 365159 h 420666"/>
                <a:gd name="connsiteX588" fmla="*/ 118666 w 217217"/>
                <a:gd name="connsiteY588" fmla="*/ 366637 h 420666"/>
                <a:gd name="connsiteX589" fmla="*/ 113471 w 217217"/>
                <a:gd name="connsiteY589" fmla="*/ 368124 h 420666"/>
                <a:gd name="connsiteX590" fmla="*/ 111234 w 217217"/>
                <a:gd name="connsiteY590" fmla="*/ 369642 h 420666"/>
                <a:gd name="connsiteX591" fmla="*/ 107314 w 217217"/>
                <a:gd name="connsiteY591" fmla="*/ 373061 h 420666"/>
                <a:gd name="connsiteX592" fmla="*/ 106563 w 217217"/>
                <a:gd name="connsiteY592" fmla="*/ 373342 h 420666"/>
                <a:gd name="connsiteX593" fmla="*/ 100648 w 217217"/>
                <a:gd name="connsiteY593" fmla="*/ 372521 h 420666"/>
                <a:gd name="connsiteX594" fmla="*/ 96252 w 217217"/>
                <a:gd name="connsiteY594" fmla="*/ 368085 h 420666"/>
                <a:gd name="connsiteX595" fmla="*/ 93443 w 217217"/>
                <a:gd name="connsiteY595" fmla="*/ 366270 h 420666"/>
                <a:gd name="connsiteX596" fmla="*/ 92285 w 217217"/>
                <a:gd name="connsiteY596" fmla="*/ 366059 h 420666"/>
                <a:gd name="connsiteX597" fmla="*/ 91080 w 217217"/>
                <a:gd name="connsiteY597" fmla="*/ 366598 h 420666"/>
                <a:gd name="connsiteX598" fmla="*/ 88514 w 217217"/>
                <a:gd name="connsiteY598" fmla="*/ 367154 h 420666"/>
                <a:gd name="connsiteX599" fmla="*/ 85901 w 217217"/>
                <a:gd name="connsiteY599" fmla="*/ 367060 h 420666"/>
                <a:gd name="connsiteX600" fmla="*/ 87239 w 217217"/>
                <a:gd name="connsiteY600" fmla="*/ 365002 h 420666"/>
                <a:gd name="connsiteX601" fmla="*/ 89054 w 217217"/>
                <a:gd name="connsiteY601" fmla="*/ 363852 h 420666"/>
                <a:gd name="connsiteX602" fmla="*/ 84986 w 217217"/>
                <a:gd name="connsiteY602" fmla="*/ 363054 h 420666"/>
                <a:gd name="connsiteX603" fmla="*/ 83852 w 217217"/>
                <a:gd name="connsiteY603" fmla="*/ 362428 h 420666"/>
                <a:gd name="connsiteX604" fmla="*/ 82561 w 217217"/>
                <a:gd name="connsiteY604" fmla="*/ 360981 h 420666"/>
                <a:gd name="connsiteX605" fmla="*/ 79369 w 217217"/>
                <a:gd name="connsiteY605" fmla="*/ 360739 h 420666"/>
                <a:gd name="connsiteX606" fmla="*/ 77851 w 217217"/>
                <a:gd name="connsiteY606" fmla="*/ 361106 h 420666"/>
                <a:gd name="connsiteX607" fmla="*/ 75285 w 217217"/>
                <a:gd name="connsiteY607" fmla="*/ 363015 h 420666"/>
                <a:gd name="connsiteX608" fmla="*/ 71232 w 217217"/>
                <a:gd name="connsiteY608" fmla="*/ 365042 h 420666"/>
                <a:gd name="connsiteX609" fmla="*/ 66343 w 217217"/>
                <a:gd name="connsiteY609" fmla="*/ 362233 h 420666"/>
                <a:gd name="connsiteX610" fmla="*/ 65388 w 217217"/>
                <a:gd name="connsiteY610" fmla="*/ 361004 h 420666"/>
                <a:gd name="connsiteX611" fmla="*/ 65412 w 217217"/>
                <a:gd name="connsiteY611" fmla="*/ 358618 h 420666"/>
                <a:gd name="connsiteX612" fmla="*/ 64676 w 217217"/>
                <a:gd name="connsiteY612" fmla="*/ 356725 h 420666"/>
                <a:gd name="connsiteX613" fmla="*/ 63323 w 217217"/>
                <a:gd name="connsiteY613" fmla="*/ 356060 h 420666"/>
                <a:gd name="connsiteX614" fmla="*/ 65052 w 217217"/>
                <a:gd name="connsiteY614" fmla="*/ 353596 h 420666"/>
                <a:gd name="connsiteX615" fmla="*/ 67149 w 217217"/>
                <a:gd name="connsiteY615" fmla="*/ 351953 h 420666"/>
                <a:gd name="connsiteX616" fmla="*/ 71749 w 217217"/>
                <a:gd name="connsiteY616" fmla="*/ 350318 h 420666"/>
                <a:gd name="connsiteX617" fmla="*/ 78719 w 217217"/>
                <a:gd name="connsiteY617" fmla="*/ 346430 h 420666"/>
                <a:gd name="connsiteX618" fmla="*/ 82631 w 217217"/>
                <a:gd name="connsiteY618" fmla="*/ 344771 h 420666"/>
                <a:gd name="connsiteX619" fmla="*/ 86261 w 217217"/>
                <a:gd name="connsiteY619" fmla="*/ 341908 h 420666"/>
                <a:gd name="connsiteX620" fmla="*/ 87763 w 217217"/>
                <a:gd name="connsiteY620" fmla="*/ 340155 h 420666"/>
                <a:gd name="connsiteX621" fmla="*/ 88851 w 217217"/>
                <a:gd name="connsiteY621" fmla="*/ 337753 h 420666"/>
                <a:gd name="connsiteX622" fmla="*/ 89930 w 217217"/>
                <a:gd name="connsiteY622" fmla="*/ 334812 h 420666"/>
                <a:gd name="connsiteX623" fmla="*/ 91472 w 217217"/>
                <a:gd name="connsiteY623" fmla="*/ 332410 h 420666"/>
                <a:gd name="connsiteX624" fmla="*/ 89977 w 217217"/>
                <a:gd name="connsiteY624" fmla="*/ 331839 h 420666"/>
                <a:gd name="connsiteX625" fmla="*/ 89305 w 217217"/>
                <a:gd name="connsiteY625" fmla="*/ 330032 h 420666"/>
                <a:gd name="connsiteX626" fmla="*/ 89484 w 217217"/>
                <a:gd name="connsiteY626" fmla="*/ 328193 h 420666"/>
                <a:gd name="connsiteX627" fmla="*/ 90173 w 217217"/>
                <a:gd name="connsiteY627" fmla="*/ 326558 h 420666"/>
                <a:gd name="connsiteX628" fmla="*/ 89555 w 217217"/>
                <a:gd name="connsiteY628" fmla="*/ 324508 h 420666"/>
                <a:gd name="connsiteX629" fmla="*/ 88452 w 217217"/>
                <a:gd name="connsiteY629" fmla="*/ 322365 h 420666"/>
                <a:gd name="connsiteX630" fmla="*/ 88514 w 217217"/>
                <a:gd name="connsiteY630" fmla="*/ 320690 h 420666"/>
                <a:gd name="connsiteX631" fmla="*/ 88812 w 217217"/>
                <a:gd name="connsiteY631" fmla="*/ 318899 h 420666"/>
                <a:gd name="connsiteX632" fmla="*/ 86011 w 217217"/>
                <a:gd name="connsiteY632" fmla="*/ 318993 h 420666"/>
                <a:gd name="connsiteX633" fmla="*/ 83218 w 217217"/>
                <a:gd name="connsiteY633" fmla="*/ 319556 h 420666"/>
                <a:gd name="connsiteX634" fmla="*/ 80683 w 217217"/>
                <a:gd name="connsiteY634" fmla="*/ 320823 h 420666"/>
                <a:gd name="connsiteX635" fmla="*/ 78226 w 217217"/>
                <a:gd name="connsiteY635" fmla="*/ 322545 h 420666"/>
                <a:gd name="connsiteX636" fmla="*/ 76044 w 217217"/>
                <a:gd name="connsiteY636" fmla="*/ 322865 h 420666"/>
                <a:gd name="connsiteX637" fmla="*/ 76075 w 217217"/>
                <a:gd name="connsiteY637" fmla="*/ 321488 h 420666"/>
                <a:gd name="connsiteX638" fmla="*/ 77022 w 217217"/>
                <a:gd name="connsiteY638" fmla="*/ 319783 h 420666"/>
                <a:gd name="connsiteX639" fmla="*/ 79494 w 217217"/>
                <a:gd name="connsiteY639" fmla="*/ 317342 h 420666"/>
                <a:gd name="connsiteX640" fmla="*/ 82138 w 217217"/>
                <a:gd name="connsiteY640" fmla="*/ 315316 h 420666"/>
                <a:gd name="connsiteX641" fmla="*/ 83077 w 217217"/>
                <a:gd name="connsiteY641" fmla="*/ 313774 h 420666"/>
                <a:gd name="connsiteX642" fmla="*/ 83820 w 217217"/>
                <a:gd name="connsiteY642" fmla="*/ 311983 h 420666"/>
                <a:gd name="connsiteX643" fmla="*/ 85135 w 217217"/>
                <a:gd name="connsiteY643" fmla="*/ 310543 h 420666"/>
                <a:gd name="connsiteX644" fmla="*/ 88593 w 217217"/>
                <a:gd name="connsiteY644" fmla="*/ 307821 h 420666"/>
                <a:gd name="connsiteX645" fmla="*/ 95219 w 217217"/>
                <a:gd name="connsiteY645" fmla="*/ 304754 h 420666"/>
                <a:gd name="connsiteX646" fmla="*/ 96205 w 217217"/>
                <a:gd name="connsiteY646" fmla="*/ 304574 h 420666"/>
                <a:gd name="connsiteX647" fmla="*/ 98802 w 217217"/>
                <a:gd name="connsiteY647" fmla="*/ 304934 h 420666"/>
                <a:gd name="connsiteX648" fmla="*/ 101360 w 217217"/>
                <a:gd name="connsiteY648" fmla="*/ 304465 h 420666"/>
                <a:gd name="connsiteX649" fmla="*/ 103598 w 217217"/>
                <a:gd name="connsiteY649" fmla="*/ 303362 h 420666"/>
                <a:gd name="connsiteX650" fmla="*/ 105828 w 217217"/>
                <a:gd name="connsiteY650" fmla="*/ 303127 h 420666"/>
                <a:gd name="connsiteX651" fmla="*/ 110850 w 217217"/>
                <a:gd name="connsiteY651" fmla="*/ 306311 h 420666"/>
                <a:gd name="connsiteX652" fmla="*/ 109356 w 217217"/>
                <a:gd name="connsiteY652" fmla="*/ 301382 h 420666"/>
                <a:gd name="connsiteX653" fmla="*/ 111570 w 217217"/>
                <a:gd name="connsiteY653" fmla="*/ 300201 h 420666"/>
                <a:gd name="connsiteX654" fmla="*/ 114778 w 217217"/>
                <a:gd name="connsiteY654" fmla="*/ 304660 h 420666"/>
                <a:gd name="connsiteX655" fmla="*/ 115967 w 217217"/>
                <a:gd name="connsiteY655" fmla="*/ 305130 h 420666"/>
                <a:gd name="connsiteX656" fmla="*/ 118486 w 217217"/>
                <a:gd name="connsiteY656" fmla="*/ 304480 h 420666"/>
                <a:gd name="connsiteX657" fmla="*/ 117516 w 217217"/>
                <a:gd name="connsiteY657" fmla="*/ 303729 h 420666"/>
                <a:gd name="connsiteX658" fmla="*/ 116381 w 217217"/>
                <a:gd name="connsiteY658" fmla="*/ 303682 h 420666"/>
                <a:gd name="connsiteX659" fmla="*/ 114895 w 217217"/>
                <a:gd name="connsiteY659" fmla="*/ 303009 h 420666"/>
                <a:gd name="connsiteX660" fmla="*/ 113643 w 217217"/>
                <a:gd name="connsiteY660" fmla="*/ 301578 h 420666"/>
                <a:gd name="connsiteX661" fmla="*/ 111562 w 217217"/>
                <a:gd name="connsiteY661" fmla="*/ 297025 h 420666"/>
                <a:gd name="connsiteX662" fmla="*/ 111679 w 217217"/>
                <a:gd name="connsiteY662" fmla="*/ 294318 h 420666"/>
                <a:gd name="connsiteX663" fmla="*/ 113080 w 217217"/>
                <a:gd name="connsiteY663" fmla="*/ 291501 h 420666"/>
                <a:gd name="connsiteX664" fmla="*/ 114629 w 217217"/>
                <a:gd name="connsiteY664" fmla="*/ 288904 h 420666"/>
                <a:gd name="connsiteX665" fmla="*/ 113330 w 217217"/>
                <a:gd name="connsiteY665" fmla="*/ 288387 h 420666"/>
                <a:gd name="connsiteX666" fmla="*/ 112290 w 217217"/>
                <a:gd name="connsiteY666" fmla="*/ 287394 h 420666"/>
                <a:gd name="connsiteX667" fmla="*/ 111992 w 217217"/>
                <a:gd name="connsiteY667" fmla="*/ 284789 h 420666"/>
                <a:gd name="connsiteX668" fmla="*/ 112399 w 217217"/>
                <a:gd name="connsiteY668" fmla="*/ 282481 h 420666"/>
                <a:gd name="connsiteX669" fmla="*/ 115184 w 217217"/>
                <a:gd name="connsiteY669" fmla="*/ 280447 h 420666"/>
                <a:gd name="connsiteX670" fmla="*/ 116006 w 217217"/>
                <a:gd name="connsiteY670" fmla="*/ 277349 h 420666"/>
                <a:gd name="connsiteX671" fmla="*/ 116350 w 217217"/>
                <a:gd name="connsiteY671" fmla="*/ 273930 h 420666"/>
                <a:gd name="connsiteX672" fmla="*/ 115888 w 217217"/>
                <a:gd name="connsiteY672" fmla="*/ 272357 h 420666"/>
                <a:gd name="connsiteX673" fmla="*/ 113119 w 217217"/>
                <a:gd name="connsiteY673" fmla="*/ 272608 h 420666"/>
                <a:gd name="connsiteX674" fmla="*/ 111774 w 217217"/>
                <a:gd name="connsiteY674" fmla="*/ 273249 h 420666"/>
                <a:gd name="connsiteX675" fmla="*/ 110569 w 217217"/>
                <a:gd name="connsiteY675" fmla="*/ 274258 h 420666"/>
                <a:gd name="connsiteX676" fmla="*/ 109333 w 217217"/>
                <a:gd name="connsiteY676" fmla="*/ 274196 h 420666"/>
                <a:gd name="connsiteX677" fmla="*/ 105914 w 217217"/>
                <a:gd name="connsiteY677" fmla="*/ 270409 h 420666"/>
                <a:gd name="connsiteX678" fmla="*/ 103966 w 217217"/>
                <a:gd name="connsiteY678" fmla="*/ 267538 h 420666"/>
                <a:gd name="connsiteX679" fmla="*/ 100469 w 217217"/>
                <a:gd name="connsiteY679" fmla="*/ 261451 h 420666"/>
                <a:gd name="connsiteX680" fmla="*/ 99976 w 217217"/>
                <a:gd name="connsiteY680" fmla="*/ 257798 h 420666"/>
                <a:gd name="connsiteX681" fmla="*/ 102769 w 217217"/>
                <a:gd name="connsiteY681" fmla="*/ 249896 h 420666"/>
                <a:gd name="connsiteX682" fmla="*/ 107087 w 217217"/>
                <a:gd name="connsiteY682" fmla="*/ 244819 h 420666"/>
                <a:gd name="connsiteX683" fmla="*/ 112172 w 217217"/>
                <a:gd name="connsiteY683" fmla="*/ 243043 h 420666"/>
                <a:gd name="connsiteX684" fmla="*/ 111187 w 217217"/>
                <a:gd name="connsiteY684" fmla="*/ 242707 h 420666"/>
                <a:gd name="connsiteX685" fmla="*/ 103434 w 217217"/>
                <a:gd name="connsiteY685" fmla="*/ 242636 h 420666"/>
                <a:gd name="connsiteX686" fmla="*/ 100875 w 217217"/>
                <a:gd name="connsiteY686" fmla="*/ 243262 h 420666"/>
                <a:gd name="connsiteX687" fmla="*/ 98505 w 217217"/>
                <a:gd name="connsiteY687" fmla="*/ 245343 h 420666"/>
                <a:gd name="connsiteX688" fmla="*/ 97167 w 217217"/>
                <a:gd name="connsiteY688" fmla="*/ 245984 h 420666"/>
                <a:gd name="connsiteX689" fmla="*/ 95759 w 217217"/>
                <a:gd name="connsiteY689" fmla="*/ 246219 h 420666"/>
                <a:gd name="connsiteX690" fmla="*/ 94476 w 217217"/>
                <a:gd name="connsiteY690" fmla="*/ 247252 h 420666"/>
                <a:gd name="connsiteX691" fmla="*/ 93224 w 217217"/>
                <a:gd name="connsiteY691" fmla="*/ 248683 h 420666"/>
                <a:gd name="connsiteX692" fmla="*/ 91917 w 217217"/>
                <a:gd name="connsiteY692" fmla="*/ 249607 h 420666"/>
                <a:gd name="connsiteX693" fmla="*/ 89328 w 217217"/>
                <a:gd name="connsiteY693" fmla="*/ 249364 h 420666"/>
                <a:gd name="connsiteX694" fmla="*/ 88076 w 217217"/>
                <a:gd name="connsiteY694" fmla="*/ 249669 h 420666"/>
                <a:gd name="connsiteX695" fmla="*/ 87177 w 217217"/>
                <a:gd name="connsiteY695" fmla="*/ 248840 h 420666"/>
                <a:gd name="connsiteX696" fmla="*/ 86418 w 217217"/>
                <a:gd name="connsiteY696" fmla="*/ 247471 h 420666"/>
                <a:gd name="connsiteX697" fmla="*/ 85432 w 217217"/>
                <a:gd name="connsiteY697" fmla="*/ 247103 h 420666"/>
                <a:gd name="connsiteX698" fmla="*/ 84329 w 217217"/>
                <a:gd name="connsiteY698" fmla="*/ 247526 h 420666"/>
                <a:gd name="connsiteX699" fmla="*/ 81998 w 217217"/>
                <a:gd name="connsiteY699" fmla="*/ 249372 h 420666"/>
                <a:gd name="connsiteX700" fmla="*/ 79635 w 217217"/>
                <a:gd name="connsiteY700" fmla="*/ 250460 h 420666"/>
                <a:gd name="connsiteX701" fmla="*/ 76779 w 217217"/>
                <a:gd name="connsiteY701" fmla="*/ 249294 h 420666"/>
                <a:gd name="connsiteX702" fmla="*/ 73032 w 217217"/>
                <a:gd name="connsiteY702" fmla="*/ 247119 h 420666"/>
                <a:gd name="connsiteX703" fmla="*/ 72296 w 217217"/>
                <a:gd name="connsiteY703" fmla="*/ 247917 h 420666"/>
                <a:gd name="connsiteX704" fmla="*/ 71467 w 217217"/>
                <a:gd name="connsiteY704" fmla="*/ 249935 h 420666"/>
                <a:gd name="connsiteX705" fmla="*/ 70990 w 217217"/>
                <a:gd name="connsiteY705" fmla="*/ 253072 h 420666"/>
                <a:gd name="connsiteX706" fmla="*/ 68330 w 217217"/>
                <a:gd name="connsiteY706" fmla="*/ 250342 h 420666"/>
                <a:gd name="connsiteX707" fmla="*/ 66069 w 217217"/>
                <a:gd name="connsiteY707" fmla="*/ 246688 h 420666"/>
                <a:gd name="connsiteX708" fmla="*/ 65302 w 217217"/>
                <a:gd name="connsiteY708" fmla="*/ 244389 h 420666"/>
                <a:gd name="connsiteX709" fmla="*/ 65247 w 217217"/>
                <a:gd name="connsiteY709" fmla="*/ 241791 h 420666"/>
                <a:gd name="connsiteX710" fmla="*/ 66476 w 217217"/>
                <a:gd name="connsiteY710" fmla="*/ 240782 h 420666"/>
                <a:gd name="connsiteX711" fmla="*/ 67814 w 217217"/>
                <a:gd name="connsiteY711" fmla="*/ 241705 h 420666"/>
                <a:gd name="connsiteX712" fmla="*/ 69801 w 217217"/>
                <a:gd name="connsiteY712" fmla="*/ 235532 h 420666"/>
                <a:gd name="connsiteX713" fmla="*/ 73759 w 217217"/>
                <a:gd name="connsiteY713" fmla="*/ 227459 h 420666"/>
                <a:gd name="connsiteX714" fmla="*/ 75160 w 217217"/>
                <a:gd name="connsiteY714" fmla="*/ 225088 h 420666"/>
                <a:gd name="connsiteX715" fmla="*/ 76138 w 217217"/>
                <a:gd name="connsiteY715" fmla="*/ 221982 h 420666"/>
                <a:gd name="connsiteX716" fmla="*/ 75973 w 217217"/>
                <a:gd name="connsiteY716" fmla="*/ 219948 h 420666"/>
                <a:gd name="connsiteX717" fmla="*/ 75105 w 217217"/>
                <a:gd name="connsiteY717" fmla="*/ 218227 h 420666"/>
                <a:gd name="connsiteX718" fmla="*/ 71420 w 217217"/>
                <a:gd name="connsiteY718" fmla="*/ 214315 h 420666"/>
                <a:gd name="connsiteX719" fmla="*/ 71467 w 217217"/>
                <a:gd name="connsiteY719" fmla="*/ 211115 h 420666"/>
                <a:gd name="connsiteX720" fmla="*/ 71858 w 217217"/>
                <a:gd name="connsiteY720" fmla="*/ 207501 h 420666"/>
                <a:gd name="connsiteX721" fmla="*/ 72860 w 217217"/>
                <a:gd name="connsiteY721" fmla="*/ 205326 h 420666"/>
                <a:gd name="connsiteX722" fmla="*/ 73282 w 217217"/>
                <a:gd name="connsiteY722" fmla="*/ 204911 h 420666"/>
                <a:gd name="connsiteX723" fmla="*/ 78172 w 217217"/>
                <a:gd name="connsiteY723" fmla="*/ 204966 h 420666"/>
                <a:gd name="connsiteX724" fmla="*/ 76263 w 217217"/>
                <a:gd name="connsiteY724" fmla="*/ 203840 h 420666"/>
                <a:gd name="connsiteX725" fmla="*/ 72461 w 217217"/>
                <a:gd name="connsiteY725" fmla="*/ 200561 h 420666"/>
                <a:gd name="connsiteX726" fmla="*/ 72531 w 217217"/>
                <a:gd name="connsiteY726" fmla="*/ 199396 h 420666"/>
                <a:gd name="connsiteX727" fmla="*/ 73423 w 217217"/>
                <a:gd name="connsiteY727" fmla="*/ 196353 h 420666"/>
                <a:gd name="connsiteX728" fmla="*/ 73008 w 217217"/>
                <a:gd name="connsiteY728" fmla="*/ 196658 h 420666"/>
                <a:gd name="connsiteX729" fmla="*/ 72195 w 217217"/>
                <a:gd name="connsiteY729" fmla="*/ 198066 h 420666"/>
                <a:gd name="connsiteX730" fmla="*/ 70638 w 217217"/>
                <a:gd name="connsiteY730" fmla="*/ 201469 h 420666"/>
                <a:gd name="connsiteX731" fmla="*/ 69691 w 217217"/>
                <a:gd name="connsiteY731" fmla="*/ 202259 h 420666"/>
                <a:gd name="connsiteX732" fmla="*/ 67000 w 217217"/>
                <a:gd name="connsiteY732" fmla="*/ 203065 h 420666"/>
                <a:gd name="connsiteX733" fmla="*/ 66507 w 217217"/>
                <a:gd name="connsiteY733" fmla="*/ 204732 h 420666"/>
                <a:gd name="connsiteX734" fmla="*/ 66077 w 217217"/>
                <a:gd name="connsiteY734" fmla="*/ 205170 h 420666"/>
                <a:gd name="connsiteX735" fmla="*/ 64739 w 217217"/>
                <a:gd name="connsiteY735" fmla="*/ 205357 h 420666"/>
                <a:gd name="connsiteX736" fmla="*/ 64324 w 217217"/>
                <a:gd name="connsiteY736" fmla="*/ 206914 h 420666"/>
                <a:gd name="connsiteX737" fmla="*/ 64027 w 217217"/>
                <a:gd name="connsiteY737" fmla="*/ 207016 h 420666"/>
                <a:gd name="connsiteX738" fmla="*/ 63644 w 217217"/>
                <a:gd name="connsiteY738" fmla="*/ 205342 h 420666"/>
                <a:gd name="connsiteX739" fmla="*/ 63605 w 217217"/>
                <a:gd name="connsiteY739" fmla="*/ 202557 h 420666"/>
                <a:gd name="connsiteX740" fmla="*/ 64136 w 217217"/>
                <a:gd name="connsiteY740" fmla="*/ 199990 h 420666"/>
                <a:gd name="connsiteX741" fmla="*/ 65154 w 217217"/>
                <a:gd name="connsiteY741" fmla="*/ 197980 h 420666"/>
                <a:gd name="connsiteX742" fmla="*/ 69097 w 217217"/>
                <a:gd name="connsiteY742" fmla="*/ 193403 h 420666"/>
                <a:gd name="connsiteX743" fmla="*/ 67180 w 217217"/>
                <a:gd name="connsiteY743" fmla="*/ 194819 h 420666"/>
                <a:gd name="connsiteX744" fmla="*/ 62830 w 217217"/>
                <a:gd name="connsiteY744" fmla="*/ 199052 h 420666"/>
                <a:gd name="connsiteX745" fmla="*/ 60608 w 217217"/>
                <a:gd name="connsiteY745" fmla="*/ 201829 h 420666"/>
                <a:gd name="connsiteX746" fmla="*/ 60013 w 217217"/>
                <a:gd name="connsiteY746" fmla="*/ 202768 h 420666"/>
                <a:gd name="connsiteX747" fmla="*/ 59834 w 217217"/>
                <a:gd name="connsiteY747" fmla="*/ 203558 h 420666"/>
                <a:gd name="connsiteX748" fmla="*/ 59842 w 217217"/>
                <a:gd name="connsiteY748" fmla="*/ 204466 h 420666"/>
                <a:gd name="connsiteX749" fmla="*/ 60835 w 217217"/>
                <a:gd name="connsiteY749" fmla="*/ 209324 h 420666"/>
                <a:gd name="connsiteX750" fmla="*/ 60546 w 217217"/>
                <a:gd name="connsiteY750" fmla="*/ 211569 h 420666"/>
                <a:gd name="connsiteX751" fmla="*/ 56798 w 217217"/>
                <a:gd name="connsiteY751" fmla="*/ 226316 h 420666"/>
                <a:gd name="connsiteX752" fmla="*/ 56086 w 217217"/>
                <a:gd name="connsiteY752" fmla="*/ 227787 h 420666"/>
                <a:gd name="connsiteX753" fmla="*/ 55437 w 217217"/>
                <a:gd name="connsiteY753" fmla="*/ 228554 h 420666"/>
                <a:gd name="connsiteX754" fmla="*/ 54819 w 217217"/>
                <a:gd name="connsiteY754" fmla="*/ 228734 h 420666"/>
                <a:gd name="connsiteX755" fmla="*/ 52972 w 217217"/>
                <a:gd name="connsiteY755" fmla="*/ 228452 h 420666"/>
                <a:gd name="connsiteX756" fmla="*/ 52151 w 217217"/>
                <a:gd name="connsiteY756" fmla="*/ 227349 h 420666"/>
                <a:gd name="connsiteX757" fmla="*/ 52159 w 217217"/>
                <a:gd name="connsiteY757" fmla="*/ 226105 h 420666"/>
                <a:gd name="connsiteX758" fmla="*/ 52503 w 217217"/>
                <a:gd name="connsiteY758" fmla="*/ 224235 h 420666"/>
                <a:gd name="connsiteX759" fmla="*/ 54060 w 217217"/>
                <a:gd name="connsiteY759" fmla="*/ 217249 h 420666"/>
                <a:gd name="connsiteX760" fmla="*/ 54733 w 217217"/>
                <a:gd name="connsiteY760" fmla="*/ 215301 h 420666"/>
                <a:gd name="connsiteX761" fmla="*/ 55734 w 217217"/>
                <a:gd name="connsiteY761" fmla="*/ 213486 h 420666"/>
                <a:gd name="connsiteX762" fmla="*/ 57940 w 217217"/>
                <a:gd name="connsiteY762" fmla="*/ 210310 h 420666"/>
                <a:gd name="connsiteX763" fmla="*/ 57886 w 217217"/>
                <a:gd name="connsiteY763" fmla="*/ 210098 h 420666"/>
                <a:gd name="connsiteX764" fmla="*/ 56415 w 217217"/>
                <a:gd name="connsiteY764" fmla="*/ 210724 h 420666"/>
                <a:gd name="connsiteX765" fmla="*/ 55789 w 217217"/>
                <a:gd name="connsiteY765" fmla="*/ 210521 h 420666"/>
                <a:gd name="connsiteX766" fmla="*/ 55335 w 217217"/>
                <a:gd name="connsiteY766" fmla="*/ 209887 h 420666"/>
                <a:gd name="connsiteX767" fmla="*/ 55625 w 217217"/>
                <a:gd name="connsiteY767" fmla="*/ 200413 h 420666"/>
                <a:gd name="connsiteX768" fmla="*/ 56822 w 217217"/>
                <a:gd name="connsiteY768" fmla="*/ 197284 h 420666"/>
                <a:gd name="connsiteX769" fmla="*/ 57268 w 217217"/>
                <a:gd name="connsiteY769" fmla="*/ 192723 h 420666"/>
                <a:gd name="connsiteX770" fmla="*/ 58300 w 217217"/>
                <a:gd name="connsiteY770" fmla="*/ 188803 h 420666"/>
                <a:gd name="connsiteX771" fmla="*/ 59497 w 217217"/>
                <a:gd name="connsiteY771" fmla="*/ 185940 h 420666"/>
                <a:gd name="connsiteX772" fmla="*/ 60413 w 217217"/>
                <a:gd name="connsiteY772" fmla="*/ 182270 h 420666"/>
                <a:gd name="connsiteX773" fmla="*/ 61782 w 217217"/>
                <a:gd name="connsiteY773" fmla="*/ 180635 h 420666"/>
                <a:gd name="connsiteX774" fmla="*/ 62149 w 217217"/>
                <a:gd name="connsiteY774" fmla="*/ 178132 h 420666"/>
                <a:gd name="connsiteX775" fmla="*/ 63691 w 217217"/>
                <a:gd name="connsiteY775" fmla="*/ 175417 h 420666"/>
                <a:gd name="connsiteX776" fmla="*/ 64880 w 217217"/>
                <a:gd name="connsiteY776" fmla="*/ 172577 h 420666"/>
                <a:gd name="connsiteX777" fmla="*/ 64238 w 217217"/>
                <a:gd name="connsiteY777" fmla="*/ 172859 h 420666"/>
                <a:gd name="connsiteX778" fmla="*/ 56626 w 217217"/>
                <a:gd name="connsiteY778" fmla="*/ 180244 h 420666"/>
                <a:gd name="connsiteX779" fmla="*/ 54686 w 217217"/>
                <a:gd name="connsiteY779" fmla="*/ 181582 h 420666"/>
                <a:gd name="connsiteX780" fmla="*/ 52042 w 217217"/>
                <a:gd name="connsiteY780" fmla="*/ 181222 h 420666"/>
                <a:gd name="connsiteX781" fmla="*/ 50023 w 217217"/>
                <a:gd name="connsiteY781" fmla="*/ 180393 h 420666"/>
                <a:gd name="connsiteX782" fmla="*/ 48443 w 217217"/>
                <a:gd name="connsiteY782" fmla="*/ 178648 h 420666"/>
                <a:gd name="connsiteX783" fmla="*/ 47739 w 217217"/>
                <a:gd name="connsiteY783" fmla="*/ 175292 h 420666"/>
                <a:gd name="connsiteX784" fmla="*/ 45791 w 217217"/>
                <a:gd name="connsiteY784" fmla="*/ 175206 h 420666"/>
                <a:gd name="connsiteX785" fmla="*/ 44124 w 217217"/>
                <a:gd name="connsiteY785" fmla="*/ 174627 h 420666"/>
                <a:gd name="connsiteX786" fmla="*/ 44140 w 217217"/>
                <a:gd name="connsiteY786" fmla="*/ 174173 h 420666"/>
                <a:gd name="connsiteX787" fmla="*/ 46291 w 217217"/>
                <a:gd name="connsiteY787" fmla="*/ 172342 h 420666"/>
                <a:gd name="connsiteX788" fmla="*/ 49741 w 217217"/>
                <a:gd name="connsiteY788" fmla="*/ 171717 h 420666"/>
                <a:gd name="connsiteX789" fmla="*/ 52972 w 217217"/>
                <a:gd name="connsiteY789" fmla="*/ 168775 h 420666"/>
                <a:gd name="connsiteX790" fmla="*/ 50101 w 217217"/>
                <a:gd name="connsiteY790" fmla="*/ 166788 h 420666"/>
                <a:gd name="connsiteX791" fmla="*/ 50344 w 217217"/>
                <a:gd name="connsiteY791" fmla="*/ 166154 h 420666"/>
                <a:gd name="connsiteX792" fmla="*/ 52847 w 217217"/>
                <a:gd name="connsiteY792" fmla="*/ 164456 h 420666"/>
                <a:gd name="connsiteX793" fmla="*/ 56032 w 217217"/>
                <a:gd name="connsiteY793" fmla="*/ 158753 h 420666"/>
                <a:gd name="connsiteX794" fmla="*/ 56673 w 217217"/>
                <a:gd name="connsiteY794" fmla="*/ 153488 h 420666"/>
                <a:gd name="connsiteX795" fmla="*/ 55155 w 217217"/>
                <a:gd name="connsiteY795" fmla="*/ 151008 h 420666"/>
                <a:gd name="connsiteX796" fmla="*/ 54608 w 217217"/>
                <a:gd name="connsiteY796" fmla="*/ 149381 h 420666"/>
                <a:gd name="connsiteX797" fmla="*/ 51564 w 217217"/>
                <a:gd name="connsiteY797" fmla="*/ 147566 h 420666"/>
                <a:gd name="connsiteX798" fmla="*/ 51056 w 217217"/>
                <a:gd name="connsiteY798" fmla="*/ 145242 h 420666"/>
                <a:gd name="connsiteX799" fmla="*/ 51408 w 217217"/>
                <a:gd name="connsiteY799" fmla="*/ 143936 h 420666"/>
                <a:gd name="connsiteX800" fmla="*/ 52401 w 217217"/>
                <a:gd name="connsiteY800" fmla="*/ 142660 h 420666"/>
                <a:gd name="connsiteX801" fmla="*/ 53896 w 217217"/>
                <a:gd name="connsiteY801" fmla="*/ 141675 h 420666"/>
                <a:gd name="connsiteX802" fmla="*/ 56243 w 217217"/>
                <a:gd name="connsiteY802" fmla="*/ 140720 h 420666"/>
                <a:gd name="connsiteX803" fmla="*/ 54115 w 217217"/>
                <a:gd name="connsiteY803" fmla="*/ 139703 h 420666"/>
                <a:gd name="connsiteX804" fmla="*/ 53317 w 217217"/>
                <a:gd name="connsiteY804" fmla="*/ 138498 h 420666"/>
                <a:gd name="connsiteX805" fmla="*/ 52714 w 217217"/>
                <a:gd name="connsiteY805" fmla="*/ 136754 h 420666"/>
                <a:gd name="connsiteX806" fmla="*/ 52660 w 217217"/>
                <a:gd name="connsiteY806" fmla="*/ 135744 h 420666"/>
                <a:gd name="connsiteX807" fmla="*/ 53763 w 217217"/>
                <a:gd name="connsiteY807" fmla="*/ 131238 h 420666"/>
                <a:gd name="connsiteX808" fmla="*/ 54404 w 217217"/>
                <a:gd name="connsiteY808" fmla="*/ 129376 h 420666"/>
                <a:gd name="connsiteX809" fmla="*/ 55664 w 217217"/>
                <a:gd name="connsiteY809" fmla="*/ 126998 h 420666"/>
                <a:gd name="connsiteX810" fmla="*/ 61359 w 217217"/>
                <a:gd name="connsiteY810" fmla="*/ 127131 h 420666"/>
                <a:gd name="connsiteX811" fmla="*/ 62016 w 217217"/>
                <a:gd name="connsiteY811" fmla="*/ 126082 h 420666"/>
                <a:gd name="connsiteX812" fmla="*/ 62666 w 217217"/>
                <a:gd name="connsiteY812" fmla="*/ 126043 h 420666"/>
                <a:gd name="connsiteX813" fmla="*/ 65576 w 217217"/>
                <a:gd name="connsiteY813" fmla="*/ 127006 h 420666"/>
                <a:gd name="connsiteX814" fmla="*/ 65146 w 217217"/>
                <a:gd name="connsiteY814" fmla="*/ 125973 h 420666"/>
                <a:gd name="connsiteX815" fmla="*/ 60381 w 217217"/>
                <a:gd name="connsiteY815" fmla="*/ 120301 h 420666"/>
                <a:gd name="connsiteX816" fmla="*/ 59951 w 217217"/>
                <a:gd name="connsiteY816" fmla="*/ 119221 h 420666"/>
                <a:gd name="connsiteX817" fmla="*/ 61312 w 217217"/>
                <a:gd name="connsiteY817" fmla="*/ 116154 h 420666"/>
                <a:gd name="connsiteX818" fmla="*/ 61406 w 217217"/>
                <a:gd name="connsiteY818" fmla="*/ 114785 h 420666"/>
                <a:gd name="connsiteX819" fmla="*/ 61211 w 217217"/>
                <a:gd name="connsiteY819" fmla="*/ 113322 h 420666"/>
                <a:gd name="connsiteX820" fmla="*/ 61602 w 217217"/>
                <a:gd name="connsiteY820" fmla="*/ 112204 h 420666"/>
                <a:gd name="connsiteX821" fmla="*/ 63112 w 217217"/>
                <a:gd name="connsiteY821" fmla="*/ 111679 h 420666"/>
                <a:gd name="connsiteX822" fmla="*/ 67712 w 217217"/>
                <a:gd name="connsiteY822" fmla="*/ 111727 h 420666"/>
                <a:gd name="connsiteX823" fmla="*/ 68846 w 217217"/>
                <a:gd name="connsiteY823" fmla="*/ 111210 h 420666"/>
                <a:gd name="connsiteX824" fmla="*/ 68330 w 217217"/>
                <a:gd name="connsiteY824" fmla="*/ 109724 h 420666"/>
                <a:gd name="connsiteX825" fmla="*/ 67258 w 217217"/>
                <a:gd name="connsiteY825" fmla="*/ 107768 h 420666"/>
                <a:gd name="connsiteX826" fmla="*/ 67047 w 217217"/>
                <a:gd name="connsiteY826" fmla="*/ 106125 h 420666"/>
                <a:gd name="connsiteX827" fmla="*/ 67297 w 217217"/>
                <a:gd name="connsiteY827" fmla="*/ 104670 h 420666"/>
                <a:gd name="connsiteX828" fmla="*/ 67352 w 217217"/>
                <a:gd name="connsiteY828" fmla="*/ 101736 h 420666"/>
                <a:gd name="connsiteX829" fmla="*/ 67563 w 217217"/>
                <a:gd name="connsiteY829" fmla="*/ 100437 h 420666"/>
                <a:gd name="connsiteX830" fmla="*/ 68658 w 217217"/>
                <a:gd name="connsiteY830" fmla="*/ 98489 h 420666"/>
                <a:gd name="connsiteX831" fmla="*/ 69558 w 217217"/>
                <a:gd name="connsiteY831" fmla="*/ 97910 h 420666"/>
                <a:gd name="connsiteX832" fmla="*/ 70677 w 217217"/>
                <a:gd name="connsiteY832" fmla="*/ 97574 h 420666"/>
                <a:gd name="connsiteX833" fmla="*/ 73204 w 217217"/>
                <a:gd name="connsiteY833" fmla="*/ 98223 h 420666"/>
                <a:gd name="connsiteX834" fmla="*/ 74166 w 217217"/>
                <a:gd name="connsiteY834" fmla="*/ 99006 h 420666"/>
                <a:gd name="connsiteX835" fmla="*/ 75277 w 217217"/>
                <a:gd name="connsiteY835" fmla="*/ 100860 h 420666"/>
                <a:gd name="connsiteX836" fmla="*/ 76091 w 217217"/>
                <a:gd name="connsiteY836" fmla="*/ 100711 h 420666"/>
                <a:gd name="connsiteX837" fmla="*/ 79236 w 217217"/>
                <a:gd name="connsiteY837" fmla="*/ 98693 h 420666"/>
                <a:gd name="connsiteX838" fmla="*/ 80182 w 217217"/>
                <a:gd name="connsiteY838" fmla="*/ 98403 h 420666"/>
                <a:gd name="connsiteX839" fmla="*/ 81473 w 217217"/>
                <a:gd name="connsiteY839" fmla="*/ 100742 h 420666"/>
                <a:gd name="connsiteX840" fmla="*/ 86848 w 217217"/>
                <a:gd name="connsiteY840" fmla="*/ 98880 h 420666"/>
                <a:gd name="connsiteX841" fmla="*/ 94069 w 217217"/>
                <a:gd name="connsiteY841" fmla="*/ 98051 h 420666"/>
                <a:gd name="connsiteX842" fmla="*/ 98411 w 217217"/>
                <a:gd name="connsiteY842" fmla="*/ 96823 h 420666"/>
                <a:gd name="connsiteX843" fmla="*/ 102980 w 217217"/>
                <a:gd name="connsiteY843" fmla="*/ 96377 h 420666"/>
                <a:gd name="connsiteX844" fmla="*/ 107244 w 217217"/>
                <a:gd name="connsiteY844" fmla="*/ 94976 h 420666"/>
                <a:gd name="connsiteX845" fmla="*/ 111766 w 217217"/>
                <a:gd name="connsiteY845" fmla="*/ 95618 h 420666"/>
                <a:gd name="connsiteX846" fmla="*/ 111922 w 217217"/>
                <a:gd name="connsiteY846" fmla="*/ 96432 h 420666"/>
                <a:gd name="connsiteX847" fmla="*/ 111687 w 217217"/>
                <a:gd name="connsiteY847" fmla="*/ 97558 h 420666"/>
                <a:gd name="connsiteX848" fmla="*/ 110576 w 217217"/>
                <a:gd name="connsiteY848" fmla="*/ 100602 h 420666"/>
                <a:gd name="connsiteX849" fmla="*/ 114543 w 217217"/>
                <a:gd name="connsiteY849" fmla="*/ 91080 h 420666"/>
                <a:gd name="connsiteX850" fmla="*/ 114332 w 217217"/>
                <a:gd name="connsiteY850" fmla="*/ 91206 h 420666"/>
                <a:gd name="connsiteX851" fmla="*/ 113526 w 217217"/>
                <a:gd name="connsiteY851" fmla="*/ 90431 h 420666"/>
                <a:gd name="connsiteX852" fmla="*/ 112212 w 217217"/>
                <a:gd name="connsiteY852" fmla="*/ 87654 h 420666"/>
                <a:gd name="connsiteX853" fmla="*/ 114285 w 217217"/>
                <a:gd name="connsiteY853" fmla="*/ 87098 h 420666"/>
                <a:gd name="connsiteX854" fmla="*/ 115263 w 217217"/>
                <a:gd name="connsiteY854" fmla="*/ 87443 h 420666"/>
                <a:gd name="connsiteX855" fmla="*/ 114895 w 217217"/>
                <a:gd name="connsiteY855" fmla="*/ 88624 h 420666"/>
                <a:gd name="connsiteX856" fmla="*/ 114543 w 217217"/>
                <a:gd name="connsiteY856" fmla="*/ 91080 h 420666"/>
                <a:gd name="connsiteX857" fmla="*/ 109364 w 217217"/>
                <a:gd name="connsiteY857" fmla="*/ 88859 h 420666"/>
                <a:gd name="connsiteX858" fmla="*/ 108104 w 217217"/>
                <a:gd name="connsiteY858" fmla="*/ 89422 h 420666"/>
                <a:gd name="connsiteX859" fmla="*/ 106860 w 217217"/>
                <a:gd name="connsiteY859" fmla="*/ 89383 h 420666"/>
                <a:gd name="connsiteX860" fmla="*/ 104920 w 217217"/>
                <a:gd name="connsiteY860" fmla="*/ 86934 h 420666"/>
                <a:gd name="connsiteX861" fmla="*/ 104185 w 217217"/>
                <a:gd name="connsiteY861" fmla="*/ 85150 h 420666"/>
                <a:gd name="connsiteX862" fmla="*/ 104318 w 217217"/>
                <a:gd name="connsiteY862" fmla="*/ 83969 h 420666"/>
                <a:gd name="connsiteX863" fmla="*/ 105131 w 217217"/>
                <a:gd name="connsiteY863" fmla="*/ 83570 h 420666"/>
                <a:gd name="connsiteX864" fmla="*/ 107009 w 217217"/>
                <a:gd name="connsiteY864" fmla="*/ 84149 h 420666"/>
                <a:gd name="connsiteX865" fmla="*/ 107979 w 217217"/>
                <a:gd name="connsiteY865" fmla="*/ 86191 h 420666"/>
                <a:gd name="connsiteX866" fmla="*/ 108104 w 217217"/>
                <a:gd name="connsiteY866" fmla="*/ 87513 h 420666"/>
                <a:gd name="connsiteX867" fmla="*/ 108331 w 217217"/>
                <a:gd name="connsiteY867" fmla="*/ 88029 h 420666"/>
                <a:gd name="connsiteX868" fmla="*/ 109497 w 217217"/>
                <a:gd name="connsiteY868" fmla="*/ 88553 h 420666"/>
                <a:gd name="connsiteX869" fmla="*/ 109364 w 217217"/>
                <a:gd name="connsiteY869" fmla="*/ 88859 h 420666"/>
                <a:gd name="connsiteX870" fmla="*/ 111727 w 217217"/>
                <a:gd name="connsiteY870" fmla="*/ 78868 h 420666"/>
                <a:gd name="connsiteX871" fmla="*/ 111429 w 217217"/>
                <a:gd name="connsiteY871" fmla="*/ 79916 h 420666"/>
                <a:gd name="connsiteX872" fmla="*/ 113096 w 217217"/>
                <a:gd name="connsiteY872" fmla="*/ 79893 h 420666"/>
                <a:gd name="connsiteX873" fmla="*/ 115513 w 217217"/>
                <a:gd name="connsiteY873" fmla="*/ 80785 h 420666"/>
                <a:gd name="connsiteX874" fmla="*/ 116976 w 217217"/>
                <a:gd name="connsiteY874" fmla="*/ 80894 h 420666"/>
                <a:gd name="connsiteX875" fmla="*/ 118196 w 217217"/>
                <a:gd name="connsiteY875" fmla="*/ 82005 h 420666"/>
                <a:gd name="connsiteX876" fmla="*/ 117524 w 217217"/>
                <a:gd name="connsiteY876" fmla="*/ 84079 h 420666"/>
                <a:gd name="connsiteX877" fmla="*/ 116796 w 217217"/>
                <a:gd name="connsiteY877" fmla="*/ 84665 h 420666"/>
                <a:gd name="connsiteX878" fmla="*/ 115975 w 217217"/>
                <a:gd name="connsiteY878" fmla="*/ 84783 h 420666"/>
                <a:gd name="connsiteX879" fmla="*/ 113096 w 217217"/>
                <a:gd name="connsiteY879" fmla="*/ 82709 h 420666"/>
                <a:gd name="connsiteX880" fmla="*/ 109325 w 217217"/>
                <a:gd name="connsiteY880" fmla="*/ 83570 h 420666"/>
                <a:gd name="connsiteX881" fmla="*/ 108574 w 217217"/>
                <a:gd name="connsiteY881" fmla="*/ 83304 h 420666"/>
                <a:gd name="connsiteX882" fmla="*/ 108081 w 217217"/>
                <a:gd name="connsiteY882" fmla="*/ 82733 h 420666"/>
                <a:gd name="connsiteX883" fmla="*/ 107877 w 217217"/>
                <a:gd name="connsiteY883" fmla="*/ 82021 h 420666"/>
                <a:gd name="connsiteX884" fmla="*/ 107877 w 217217"/>
                <a:gd name="connsiteY884" fmla="*/ 80566 h 420666"/>
                <a:gd name="connsiteX885" fmla="*/ 107674 w 217217"/>
                <a:gd name="connsiteY885" fmla="*/ 80135 h 420666"/>
                <a:gd name="connsiteX886" fmla="*/ 106305 w 217217"/>
                <a:gd name="connsiteY886" fmla="*/ 81512 h 420666"/>
                <a:gd name="connsiteX887" fmla="*/ 105710 w 217217"/>
                <a:gd name="connsiteY887" fmla="*/ 81348 h 420666"/>
                <a:gd name="connsiteX888" fmla="*/ 105374 w 217217"/>
                <a:gd name="connsiteY888" fmla="*/ 80691 h 420666"/>
                <a:gd name="connsiteX889" fmla="*/ 105225 w 217217"/>
                <a:gd name="connsiteY889" fmla="*/ 79330 h 420666"/>
                <a:gd name="connsiteX890" fmla="*/ 105374 w 217217"/>
                <a:gd name="connsiteY890" fmla="*/ 77366 h 420666"/>
                <a:gd name="connsiteX891" fmla="*/ 106180 w 217217"/>
                <a:gd name="connsiteY891" fmla="*/ 74557 h 420666"/>
                <a:gd name="connsiteX892" fmla="*/ 107533 w 217217"/>
                <a:gd name="connsiteY892" fmla="*/ 73994 h 420666"/>
                <a:gd name="connsiteX893" fmla="*/ 109551 w 217217"/>
                <a:gd name="connsiteY893" fmla="*/ 74323 h 420666"/>
                <a:gd name="connsiteX894" fmla="*/ 111867 w 217217"/>
                <a:gd name="connsiteY894" fmla="*/ 75911 h 420666"/>
                <a:gd name="connsiteX895" fmla="*/ 112564 w 217217"/>
                <a:gd name="connsiteY895" fmla="*/ 76889 h 420666"/>
                <a:gd name="connsiteX896" fmla="*/ 112548 w 217217"/>
                <a:gd name="connsiteY896" fmla="*/ 77671 h 420666"/>
                <a:gd name="connsiteX897" fmla="*/ 111727 w 217217"/>
                <a:gd name="connsiteY897" fmla="*/ 78868 h 420666"/>
                <a:gd name="connsiteX898" fmla="*/ 122891 w 217217"/>
                <a:gd name="connsiteY898" fmla="*/ 70247 h 420666"/>
                <a:gd name="connsiteX899" fmla="*/ 120410 w 217217"/>
                <a:gd name="connsiteY899" fmla="*/ 70293 h 420666"/>
                <a:gd name="connsiteX900" fmla="*/ 121693 w 217217"/>
                <a:gd name="connsiteY900" fmla="*/ 67759 h 420666"/>
                <a:gd name="connsiteX901" fmla="*/ 123188 w 217217"/>
                <a:gd name="connsiteY901" fmla="*/ 67117 h 420666"/>
                <a:gd name="connsiteX902" fmla="*/ 126012 w 217217"/>
                <a:gd name="connsiteY902" fmla="*/ 67399 h 420666"/>
                <a:gd name="connsiteX903" fmla="*/ 125511 w 217217"/>
                <a:gd name="connsiteY903" fmla="*/ 68541 h 420666"/>
                <a:gd name="connsiteX904" fmla="*/ 122891 w 217217"/>
                <a:gd name="connsiteY904" fmla="*/ 70247 h 420666"/>
                <a:gd name="connsiteX905" fmla="*/ 118932 w 217217"/>
                <a:gd name="connsiteY905" fmla="*/ 72155 h 420666"/>
                <a:gd name="connsiteX906" fmla="*/ 117046 w 217217"/>
                <a:gd name="connsiteY906" fmla="*/ 73220 h 420666"/>
                <a:gd name="connsiteX907" fmla="*/ 116241 w 217217"/>
                <a:gd name="connsiteY907" fmla="*/ 72343 h 420666"/>
                <a:gd name="connsiteX908" fmla="*/ 116029 w 217217"/>
                <a:gd name="connsiteY908" fmla="*/ 69589 h 420666"/>
                <a:gd name="connsiteX909" fmla="*/ 113784 w 217217"/>
                <a:gd name="connsiteY909" fmla="*/ 68408 h 420666"/>
                <a:gd name="connsiteX910" fmla="*/ 112689 w 217217"/>
                <a:gd name="connsiteY910" fmla="*/ 67673 h 420666"/>
                <a:gd name="connsiteX911" fmla="*/ 111844 w 217217"/>
                <a:gd name="connsiteY911" fmla="*/ 66280 h 420666"/>
                <a:gd name="connsiteX912" fmla="*/ 112055 w 217217"/>
                <a:gd name="connsiteY912" fmla="*/ 65850 h 420666"/>
                <a:gd name="connsiteX913" fmla="*/ 113518 w 217217"/>
                <a:gd name="connsiteY913" fmla="*/ 65279 h 420666"/>
                <a:gd name="connsiteX914" fmla="*/ 116022 w 217217"/>
                <a:gd name="connsiteY914" fmla="*/ 67806 h 420666"/>
                <a:gd name="connsiteX915" fmla="*/ 117046 w 217217"/>
                <a:gd name="connsiteY915" fmla="*/ 69840 h 420666"/>
                <a:gd name="connsiteX916" fmla="*/ 118901 w 217217"/>
                <a:gd name="connsiteY916" fmla="*/ 70442 h 420666"/>
                <a:gd name="connsiteX917" fmla="*/ 119135 w 217217"/>
                <a:gd name="connsiteY917" fmla="*/ 70755 h 420666"/>
                <a:gd name="connsiteX918" fmla="*/ 118932 w 217217"/>
                <a:gd name="connsiteY918" fmla="*/ 72155 h 420666"/>
                <a:gd name="connsiteX919" fmla="*/ 150132 w 217217"/>
                <a:gd name="connsiteY919" fmla="*/ 13182 h 420666"/>
                <a:gd name="connsiteX920" fmla="*/ 150586 w 217217"/>
                <a:gd name="connsiteY920" fmla="*/ 16320 h 420666"/>
                <a:gd name="connsiteX921" fmla="*/ 151720 w 217217"/>
                <a:gd name="connsiteY921" fmla="*/ 15506 h 420666"/>
                <a:gd name="connsiteX922" fmla="*/ 153433 w 217217"/>
                <a:gd name="connsiteY922" fmla="*/ 18510 h 420666"/>
                <a:gd name="connsiteX923" fmla="*/ 154309 w 217217"/>
                <a:gd name="connsiteY923" fmla="*/ 18510 h 420666"/>
                <a:gd name="connsiteX924" fmla="*/ 155749 w 217217"/>
                <a:gd name="connsiteY924" fmla="*/ 17321 h 420666"/>
                <a:gd name="connsiteX925" fmla="*/ 155459 w 217217"/>
                <a:gd name="connsiteY925" fmla="*/ 20114 h 420666"/>
                <a:gd name="connsiteX926" fmla="*/ 153965 w 217217"/>
                <a:gd name="connsiteY926" fmla="*/ 27836 h 420666"/>
                <a:gd name="connsiteX927" fmla="*/ 153543 w 217217"/>
                <a:gd name="connsiteY927" fmla="*/ 29142 h 420666"/>
                <a:gd name="connsiteX928" fmla="*/ 153261 w 217217"/>
                <a:gd name="connsiteY928" fmla="*/ 31482 h 420666"/>
                <a:gd name="connsiteX929" fmla="*/ 152964 w 217217"/>
                <a:gd name="connsiteY929" fmla="*/ 31943 h 420666"/>
                <a:gd name="connsiteX930" fmla="*/ 152526 w 217217"/>
                <a:gd name="connsiteY930" fmla="*/ 36661 h 420666"/>
                <a:gd name="connsiteX931" fmla="*/ 151516 w 217217"/>
                <a:gd name="connsiteY931" fmla="*/ 38210 h 420666"/>
                <a:gd name="connsiteX932" fmla="*/ 150672 w 217217"/>
                <a:gd name="connsiteY932" fmla="*/ 41902 h 420666"/>
                <a:gd name="connsiteX933" fmla="*/ 150327 w 217217"/>
                <a:gd name="connsiteY933" fmla="*/ 42262 h 420666"/>
                <a:gd name="connsiteX934" fmla="*/ 149091 w 217217"/>
                <a:gd name="connsiteY934" fmla="*/ 40846 h 420666"/>
                <a:gd name="connsiteX935" fmla="*/ 150327 w 217217"/>
                <a:gd name="connsiteY935" fmla="*/ 35205 h 420666"/>
                <a:gd name="connsiteX936" fmla="*/ 150836 w 217217"/>
                <a:gd name="connsiteY936" fmla="*/ 31920 h 420666"/>
                <a:gd name="connsiteX937" fmla="*/ 150507 w 217217"/>
                <a:gd name="connsiteY937" fmla="*/ 30214 h 420666"/>
                <a:gd name="connsiteX938" fmla="*/ 149811 w 217217"/>
                <a:gd name="connsiteY938" fmla="*/ 28673 h 420666"/>
                <a:gd name="connsiteX939" fmla="*/ 147918 w 217217"/>
                <a:gd name="connsiteY939" fmla="*/ 28626 h 420666"/>
                <a:gd name="connsiteX940" fmla="*/ 146322 w 217217"/>
                <a:gd name="connsiteY940" fmla="*/ 29338 h 420666"/>
                <a:gd name="connsiteX941" fmla="*/ 145985 w 217217"/>
                <a:gd name="connsiteY941" fmla="*/ 28430 h 420666"/>
                <a:gd name="connsiteX942" fmla="*/ 145938 w 217217"/>
                <a:gd name="connsiteY942" fmla="*/ 27210 h 420666"/>
                <a:gd name="connsiteX943" fmla="*/ 145555 w 217217"/>
                <a:gd name="connsiteY943" fmla="*/ 26803 h 420666"/>
                <a:gd name="connsiteX944" fmla="*/ 143435 w 217217"/>
                <a:gd name="connsiteY944" fmla="*/ 26889 h 420666"/>
                <a:gd name="connsiteX945" fmla="*/ 142809 w 217217"/>
                <a:gd name="connsiteY945" fmla="*/ 26553 h 420666"/>
                <a:gd name="connsiteX946" fmla="*/ 142394 w 217217"/>
                <a:gd name="connsiteY946" fmla="*/ 25426 h 420666"/>
                <a:gd name="connsiteX947" fmla="*/ 142316 w 217217"/>
                <a:gd name="connsiteY947" fmla="*/ 24526 h 420666"/>
                <a:gd name="connsiteX948" fmla="*/ 144233 w 217217"/>
                <a:gd name="connsiteY948" fmla="*/ 23822 h 420666"/>
                <a:gd name="connsiteX949" fmla="*/ 146032 w 217217"/>
                <a:gd name="connsiteY949" fmla="*/ 24088 h 420666"/>
                <a:gd name="connsiteX950" fmla="*/ 148661 w 217217"/>
                <a:gd name="connsiteY950" fmla="*/ 22297 h 420666"/>
                <a:gd name="connsiteX951" fmla="*/ 147018 w 217217"/>
                <a:gd name="connsiteY951" fmla="*/ 16281 h 420666"/>
                <a:gd name="connsiteX952" fmla="*/ 144835 w 217217"/>
                <a:gd name="connsiteY952" fmla="*/ 15709 h 420666"/>
                <a:gd name="connsiteX953" fmla="*/ 144335 w 217217"/>
                <a:gd name="connsiteY953" fmla="*/ 15123 h 420666"/>
                <a:gd name="connsiteX954" fmla="*/ 144757 w 217217"/>
                <a:gd name="connsiteY954" fmla="*/ 14098 h 420666"/>
                <a:gd name="connsiteX955" fmla="*/ 145954 w 217217"/>
                <a:gd name="connsiteY955" fmla="*/ 13542 h 420666"/>
                <a:gd name="connsiteX956" fmla="*/ 147792 w 217217"/>
                <a:gd name="connsiteY956" fmla="*/ 10468 h 420666"/>
                <a:gd name="connsiteX957" fmla="*/ 148896 w 217217"/>
                <a:gd name="connsiteY957" fmla="*/ 9983 h 420666"/>
                <a:gd name="connsiteX958" fmla="*/ 150265 w 217217"/>
                <a:gd name="connsiteY958" fmla="*/ 10069 h 420666"/>
                <a:gd name="connsiteX959" fmla="*/ 150132 w 217217"/>
                <a:gd name="connsiteY959" fmla="*/ 13182 h 420666"/>
                <a:gd name="connsiteX960" fmla="*/ 155968 w 217217"/>
                <a:gd name="connsiteY960" fmla="*/ 14239 h 420666"/>
                <a:gd name="connsiteX961" fmla="*/ 155412 w 217217"/>
                <a:gd name="connsiteY961" fmla="*/ 14747 h 420666"/>
                <a:gd name="connsiteX962" fmla="*/ 153269 w 217217"/>
                <a:gd name="connsiteY962" fmla="*/ 10217 h 420666"/>
                <a:gd name="connsiteX963" fmla="*/ 154857 w 217217"/>
                <a:gd name="connsiteY963" fmla="*/ 5015 h 420666"/>
                <a:gd name="connsiteX964" fmla="*/ 156782 w 217217"/>
                <a:gd name="connsiteY964" fmla="*/ 5179 h 420666"/>
                <a:gd name="connsiteX965" fmla="*/ 157087 w 217217"/>
                <a:gd name="connsiteY965" fmla="*/ 6540 h 420666"/>
                <a:gd name="connsiteX966" fmla="*/ 156899 w 217217"/>
                <a:gd name="connsiteY966" fmla="*/ 7800 h 420666"/>
                <a:gd name="connsiteX967" fmla="*/ 155921 w 217217"/>
                <a:gd name="connsiteY967" fmla="*/ 7910 h 420666"/>
                <a:gd name="connsiteX968" fmla="*/ 155835 w 217217"/>
                <a:gd name="connsiteY968" fmla="*/ 8293 h 420666"/>
                <a:gd name="connsiteX969" fmla="*/ 156140 w 217217"/>
                <a:gd name="connsiteY969" fmla="*/ 10710 h 420666"/>
                <a:gd name="connsiteX970" fmla="*/ 156156 w 217217"/>
                <a:gd name="connsiteY970" fmla="*/ 13511 h 420666"/>
                <a:gd name="connsiteX971" fmla="*/ 155968 w 217217"/>
                <a:gd name="connsiteY971" fmla="*/ 14239 h 420666"/>
                <a:gd name="connsiteX972" fmla="*/ 161851 w 217217"/>
                <a:gd name="connsiteY972" fmla="*/ 892 h 420666"/>
                <a:gd name="connsiteX973" fmla="*/ 161851 w 217217"/>
                <a:gd name="connsiteY973" fmla="*/ 1408 h 420666"/>
                <a:gd name="connsiteX974" fmla="*/ 160709 w 217217"/>
                <a:gd name="connsiteY974" fmla="*/ 5195 h 420666"/>
                <a:gd name="connsiteX975" fmla="*/ 160725 w 217217"/>
                <a:gd name="connsiteY975" fmla="*/ 6642 h 420666"/>
                <a:gd name="connsiteX976" fmla="*/ 158886 w 217217"/>
                <a:gd name="connsiteY976" fmla="*/ 6501 h 420666"/>
                <a:gd name="connsiteX977" fmla="*/ 158597 w 217217"/>
                <a:gd name="connsiteY977" fmla="*/ 6040 h 420666"/>
                <a:gd name="connsiteX978" fmla="*/ 158252 w 217217"/>
                <a:gd name="connsiteY978" fmla="*/ 3873 h 420666"/>
                <a:gd name="connsiteX979" fmla="*/ 158487 w 217217"/>
                <a:gd name="connsiteY979" fmla="*/ 1565 h 420666"/>
                <a:gd name="connsiteX980" fmla="*/ 158745 w 217217"/>
                <a:gd name="connsiteY980" fmla="*/ 962 h 420666"/>
                <a:gd name="connsiteX981" fmla="*/ 159277 w 217217"/>
                <a:gd name="connsiteY981" fmla="*/ 720 h 420666"/>
                <a:gd name="connsiteX982" fmla="*/ 159856 w 217217"/>
                <a:gd name="connsiteY982" fmla="*/ 1173 h 420666"/>
                <a:gd name="connsiteX983" fmla="*/ 160772 w 217217"/>
                <a:gd name="connsiteY983" fmla="*/ 0 h 420666"/>
                <a:gd name="connsiteX984" fmla="*/ 161249 w 217217"/>
                <a:gd name="connsiteY984" fmla="*/ 23 h 420666"/>
                <a:gd name="connsiteX985" fmla="*/ 161851 w 217217"/>
                <a:gd name="connsiteY985" fmla="*/ 892 h 42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Lst>
              <a:rect l="l" t="t" r="r" b="b"/>
              <a:pathLst>
                <a:path w="217217" h="420666">
                  <a:moveTo>
                    <a:pt x="155459" y="397704"/>
                  </a:moveTo>
                  <a:lnTo>
                    <a:pt x="153621" y="398894"/>
                  </a:lnTo>
                  <a:lnTo>
                    <a:pt x="153042" y="400294"/>
                  </a:lnTo>
                  <a:lnTo>
                    <a:pt x="152596" y="400841"/>
                  </a:lnTo>
                  <a:lnTo>
                    <a:pt x="151383" y="401201"/>
                  </a:lnTo>
                  <a:lnTo>
                    <a:pt x="150179" y="401209"/>
                  </a:lnTo>
                  <a:lnTo>
                    <a:pt x="145594" y="398408"/>
                  </a:lnTo>
                  <a:lnTo>
                    <a:pt x="144538" y="398534"/>
                  </a:lnTo>
                  <a:lnTo>
                    <a:pt x="145586" y="397251"/>
                  </a:lnTo>
                  <a:lnTo>
                    <a:pt x="148434" y="396202"/>
                  </a:lnTo>
                  <a:lnTo>
                    <a:pt x="150038" y="394818"/>
                  </a:lnTo>
                  <a:lnTo>
                    <a:pt x="153738" y="396155"/>
                  </a:lnTo>
                  <a:lnTo>
                    <a:pt x="155459" y="397704"/>
                  </a:lnTo>
                  <a:close/>
                  <a:moveTo>
                    <a:pt x="86707" y="304058"/>
                  </a:moveTo>
                  <a:lnTo>
                    <a:pt x="87630" y="304738"/>
                  </a:lnTo>
                  <a:lnTo>
                    <a:pt x="89946" y="304629"/>
                  </a:lnTo>
                  <a:lnTo>
                    <a:pt x="89179" y="306147"/>
                  </a:lnTo>
                  <a:lnTo>
                    <a:pt x="86629" y="307836"/>
                  </a:lnTo>
                  <a:lnTo>
                    <a:pt x="84916" y="309503"/>
                  </a:lnTo>
                  <a:lnTo>
                    <a:pt x="82842" y="310895"/>
                  </a:lnTo>
                  <a:lnTo>
                    <a:pt x="81841" y="309292"/>
                  </a:lnTo>
                  <a:lnTo>
                    <a:pt x="80675" y="309354"/>
                  </a:lnTo>
                  <a:lnTo>
                    <a:pt x="78892" y="306272"/>
                  </a:lnTo>
                  <a:lnTo>
                    <a:pt x="78571" y="301656"/>
                  </a:lnTo>
                  <a:lnTo>
                    <a:pt x="80902" y="300451"/>
                  </a:lnTo>
                  <a:lnTo>
                    <a:pt x="84125" y="300522"/>
                  </a:lnTo>
                  <a:lnTo>
                    <a:pt x="86707" y="304058"/>
                  </a:lnTo>
                  <a:close/>
                  <a:moveTo>
                    <a:pt x="38882" y="231988"/>
                  </a:moveTo>
                  <a:lnTo>
                    <a:pt x="41981" y="232951"/>
                  </a:lnTo>
                  <a:lnTo>
                    <a:pt x="44289" y="232935"/>
                  </a:lnTo>
                  <a:lnTo>
                    <a:pt x="46338" y="235728"/>
                  </a:lnTo>
                  <a:lnTo>
                    <a:pt x="47433" y="240125"/>
                  </a:lnTo>
                  <a:lnTo>
                    <a:pt x="49992" y="244459"/>
                  </a:lnTo>
                  <a:lnTo>
                    <a:pt x="53340" y="248214"/>
                  </a:lnTo>
                  <a:lnTo>
                    <a:pt x="53473" y="250506"/>
                  </a:lnTo>
                  <a:lnTo>
                    <a:pt x="52276" y="251735"/>
                  </a:lnTo>
                  <a:lnTo>
                    <a:pt x="49781" y="253260"/>
                  </a:lnTo>
                  <a:lnTo>
                    <a:pt x="49788" y="254895"/>
                  </a:lnTo>
                  <a:lnTo>
                    <a:pt x="51439" y="254074"/>
                  </a:lnTo>
                  <a:lnTo>
                    <a:pt x="52863" y="253698"/>
                  </a:lnTo>
                  <a:lnTo>
                    <a:pt x="56290" y="254058"/>
                  </a:lnTo>
                  <a:lnTo>
                    <a:pt x="57487" y="255717"/>
                  </a:lnTo>
                  <a:lnTo>
                    <a:pt x="58316" y="258197"/>
                  </a:lnTo>
                  <a:lnTo>
                    <a:pt x="58754" y="260231"/>
                  </a:lnTo>
                  <a:lnTo>
                    <a:pt x="58457" y="262437"/>
                  </a:lnTo>
                  <a:lnTo>
                    <a:pt x="57534" y="261733"/>
                  </a:lnTo>
                  <a:lnTo>
                    <a:pt x="56595" y="259762"/>
                  </a:lnTo>
                  <a:lnTo>
                    <a:pt x="55554" y="258854"/>
                  </a:lnTo>
                  <a:lnTo>
                    <a:pt x="54342" y="258361"/>
                  </a:lnTo>
                  <a:lnTo>
                    <a:pt x="54889" y="261076"/>
                  </a:lnTo>
                  <a:lnTo>
                    <a:pt x="54670" y="264698"/>
                  </a:lnTo>
                  <a:lnTo>
                    <a:pt x="55194" y="265034"/>
                  </a:lnTo>
                  <a:lnTo>
                    <a:pt x="56822" y="265097"/>
                  </a:lnTo>
                  <a:lnTo>
                    <a:pt x="55750" y="268790"/>
                  </a:lnTo>
                  <a:lnTo>
                    <a:pt x="53520" y="269791"/>
                  </a:lnTo>
                  <a:lnTo>
                    <a:pt x="50931" y="270167"/>
                  </a:lnTo>
                  <a:lnTo>
                    <a:pt x="50305" y="271473"/>
                  </a:lnTo>
                  <a:lnTo>
                    <a:pt x="49835" y="273155"/>
                  </a:lnTo>
                  <a:lnTo>
                    <a:pt x="48482" y="275659"/>
                  </a:lnTo>
                  <a:lnTo>
                    <a:pt x="46698" y="277075"/>
                  </a:lnTo>
                  <a:lnTo>
                    <a:pt x="44492" y="276785"/>
                  </a:lnTo>
                  <a:lnTo>
                    <a:pt x="42333" y="275667"/>
                  </a:lnTo>
                  <a:lnTo>
                    <a:pt x="40447" y="275440"/>
                  </a:lnTo>
                  <a:lnTo>
                    <a:pt x="39133" y="276105"/>
                  </a:lnTo>
                  <a:lnTo>
                    <a:pt x="38280" y="276723"/>
                  </a:lnTo>
                  <a:lnTo>
                    <a:pt x="37451" y="276613"/>
                  </a:lnTo>
                  <a:lnTo>
                    <a:pt x="35080" y="276848"/>
                  </a:lnTo>
                  <a:lnTo>
                    <a:pt x="32851" y="276801"/>
                  </a:lnTo>
                  <a:lnTo>
                    <a:pt x="32530" y="275823"/>
                  </a:lnTo>
                  <a:lnTo>
                    <a:pt x="32913" y="272881"/>
                  </a:lnTo>
                  <a:lnTo>
                    <a:pt x="32413" y="272083"/>
                  </a:lnTo>
                  <a:lnTo>
                    <a:pt x="30285" y="271676"/>
                  </a:lnTo>
                  <a:lnTo>
                    <a:pt x="29494" y="270972"/>
                  </a:lnTo>
                  <a:lnTo>
                    <a:pt x="28266" y="268938"/>
                  </a:lnTo>
                  <a:lnTo>
                    <a:pt x="28024" y="267984"/>
                  </a:lnTo>
                  <a:lnTo>
                    <a:pt x="27851" y="266670"/>
                  </a:lnTo>
                  <a:lnTo>
                    <a:pt x="26553" y="264972"/>
                  </a:lnTo>
                  <a:lnTo>
                    <a:pt x="24980" y="263751"/>
                  </a:lnTo>
                  <a:lnTo>
                    <a:pt x="24057" y="263689"/>
                  </a:lnTo>
                  <a:lnTo>
                    <a:pt x="22219" y="265676"/>
                  </a:lnTo>
                  <a:lnTo>
                    <a:pt x="20701" y="267687"/>
                  </a:lnTo>
                  <a:lnTo>
                    <a:pt x="21233" y="268696"/>
                  </a:lnTo>
                  <a:lnTo>
                    <a:pt x="21726" y="270018"/>
                  </a:lnTo>
                  <a:lnTo>
                    <a:pt x="20904" y="270972"/>
                  </a:lnTo>
                  <a:lnTo>
                    <a:pt x="18409" y="273147"/>
                  </a:lnTo>
                  <a:lnTo>
                    <a:pt x="18017" y="273992"/>
                  </a:lnTo>
                  <a:lnTo>
                    <a:pt x="17345" y="274454"/>
                  </a:lnTo>
                  <a:lnTo>
                    <a:pt x="16155" y="273852"/>
                  </a:lnTo>
                  <a:lnTo>
                    <a:pt x="13190" y="273992"/>
                  </a:lnTo>
                  <a:lnTo>
                    <a:pt x="11829" y="273609"/>
                  </a:lnTo>
                  <a:lnTo>
                    <a:pt x="10241" y="272005"/>
                  </a:lnTo>
                  <a:lnTo>
                    <a:pt x="6368" y="270933"/>
                  </a:lnTo>
                  <a:lnTo>
                    <a:pt x="5719" y="268360"/>
                  </a:lnTo>
                  <a:lnTo>
                    <a:pt x="4976" y="267874"/>
                  </a:lnTo>
                  <a:lnTo>
                    <a:pt x="587" y="263454"/>
                  </a:lnTo>
                  <a:lnTo>
                    <a:pt x="0" y="261976"/>
                  </a:lnTo>
                  <a:lnTo>
                    <a:pt x="571" y="261091"/>
                  </a:lnTo>
                  <a:lnTo>
                    <a:pt x="2206" y="259754"/>
                  </a:lnTo>
                  <a:lnTo>
                    <a:pt x="7706" y="257532"/>
                  </a:lnTo>
                  <a:lnTo>
                    <a:pt x="8575" y="256640"/>
                  </a:lnTo>
                  <a:lnTo>
                    <a:pt x="8755" y="255850"/>
                  </a:lnTo>
                  <a:lnTo>
                    <a:pt x="7135" y="254950"/>
                  </a:lnTo>
                  <a:lnTo>
                    <a:pt x="5680" y="253949"/>
                  </a:lnTo>
                  <a:lnTo>
                    <a:pt x="5187" y="253299"/>
                  </a:lnTo>
                  <a:lnTo>
                    <a:pt x="5148" y="252728"/>
                  </a:lnTo>
                  <a:lnTo>
                    <a:pt x="5977" y="251985"/>
                  </a:lnTo>
                  <a:lnTo>
                    <a:pt x="7636" y="251930"/>
                  </a:lnTo>
                  <a:lnTo>
                    <a:pt x="8950" y="252267"/>
                  </a:lnTo>
                  <a:lnTo>
                    <a:pt x="9991" y="251602"/>
                  </a:lnTo>
                  <a:lnTo>
                    <a:pt x="11821" y="250929"/>
                  </a:lnTo>
                  <a:lnTo>
                    <a:pt x="13049" y="250084"/>
                  </a:lnTo>
                  <a:lnTo>
                    <a:pt x="14106" y="247901"/>
                  </a:lnTo>
                  <a:lnTo>
                    <a:pt x="15225" y="245938"/>
                  </a:lnTo>
                  <a:lnTo>
                    <a:pt x="15342" y="244873"/>
                  </a:lnTo>
                  <a:lnTo>
                    <a:pt x="16320" y="241126"/>
                  </a:lnTo>
                  <a:lnTo>
                    <a:pt x="16859" y="240195"/>
                  </a:lnTo>
                  <a:lnTo>
                    <a:pt x="20333" y="237739"/>
                  </a:lnTo>
                  <a:lnTo>
                    <a:pt x="21209" y="239084"/>
                  </a:lnTo>
                  <a:lnTo>
                    <a:pt x="22923" y="239413"/>
                  </a:lnTo>
                  <a:lnTo>
                    <a:pt x="24456" y="238177"/>
                  </a:lnTo>
                  <a:lnTo>
                    <a:pt x="26295" y="234273"/>
                  </a:lnTo>
                  <a:lnTo>
                    <a:pt x="27570" y="234030"/>
                  </a:lnTo>
                  <a:lnTo>
                    <a:pt x="28978" y="234351"/>
                  </a:lnTo>
                  <a:lnTo>
                    <a:pt x="31748" y="233858"/>
                  </a:lnTo>
                  <a:lnTo>
                    <a:pt x="36661" y="232035"/>
                  </a:lnTo>
                  <a:lnTo>
                    <a:pt x="38882" y="231988"/>
                  </a:lnTo>
                  <a:close/>
                  <a:moveTo>
                    <a:pt x="66757" y="224008"/>
                  </a:moveTo>
                  <a:lnTo>
                    <a:pt x="63988" y="224040"/>
                  </a:lnTo>
                  <a:lnTo>
                    <a:pt x="62986" y="223703"/>
                  </a:lnTo>
                  <a:lnTo>
                    <a:pt x="61790" y="222765"/>
                  </a:lnTo>
                  <a:lnTo>
                    <a:pt x="60444" y="217445"/>
                  </a:lnTo>
                  <a:lnTo>
                    <a:pt x="60929" y="215559"/>
                  </a:lnTo>
                  <a:lnTo>
                    <a:pt x="61477" y="214636"/>
                  </a:lnTo>
                  <a:lnTo>
                    <a:pt x="62087" y="213916"/>
                  </a:lnTo>
                  <a:lnTo>
                    <a:pt x="63550" y="213619"/>
                  </a:lnTo>
                  <a:lnTo>
                    <a:pt x="65005" y="214628"/>
                  </a:lnTo>
                  <a:lnTo>
                    <a:pt x="65553" y="215567"/>
                  </a:lnTo>
                  <a:lnTo>
                    <a:pt x="66773" y="219166"/>
                  </a:lnTo>
                  <a:lnTo>
                    <a:pt x="67000" y="222248"/>
                  </a:lnTo>
                  <a:lnTo>
                    <a:pt x="66757" y="224008"/>
                  </a:lnTo>
                  <a:close/>
                  <a:moveTo>
                    <a:pt x="44289" y="205279"/>
                  </a:moveTo>
                  <a:lnTo>
                    <a:pt x="45079" y="210294"/>
                  </a:lnTo>
                  <a:lnTo>
                    <a:pt x="45853" y="213392"/>
                  </a:lnTo>
                  <a:lnTo>
                    <a:pt x="45908" y="214448"/>
                  </a:lnTo>
                  <a:lnTo>
                    <a:pt x="45180" y="215919"/>
                  </a:lnTo>
                  <a:lnTo>
                    <a:pt x="41558" y="217875"/>
                  </a:lnTo>
                  <a:lnTo>
                    <a:pt x="40416" y="217883"/>
                  </a:lnTo>
                  <a:lnTo>
                    <a:pt x="40369" y="217405"/>
                  </a:lnTo>
                  <a:lnTo>
                    <a:pt x="41183" y="215418"/>
                  </a:lnTo>
                  <a:lnTo>
                    <a:pt x="40479" y="213157"/>
                  </a:lnTo>
                  <a:lnTo>
                    <a:pt x="40823" y="211436"/>
                  </a:lnTo>
                  <a:lnTo>
                    <a:pt x="40486" y="211123"/>
                  </a:lnTo>
                  <a:lnTo>
                    <a:pt x="39782" y="211366"/>
                  </a:lnTo>
                  <a:lnTo>
                    <a:pt x="37185" y="214096"/>
                  </a:lnTo>
                  <a:lnTo>
                    <a:pt x="36316" y="214362"/>
                  </a:lnTo>
                  <a:lnTo>
                    <a:pt x="36223" y="213807"/>
                  </a:lnTo>
                  <a:lnTo>
                    <a:pt x="36864" y="211569"/>
                  </a:lnTo>
                  <a:lnTo>
                    <a:pt x="36942" y="210036"/>
                  </a:lnTo>
                  <a:lnTo>
                    <a:pt x="37326" y="209097"/>
                  </a:lnTo>
                  <a:lnTo>
                    <a:pt x="38030" y="208229"/>
                  </a:lnTo>
                  <a:lnTo>
                    <a:pt x="38867" y="207579"/>
                  </a:lnTo>
                  <a:lnTo>
                    <a:pt x="39547" y="207485"/>
                  </a:lnTo>
                  <a:lnTo>
                    <a:pt x="40267" y="208158"/>
                  </a:lnTo>
                  <a:lnTo>
                    <a:pt x="42364" y="206281"/>
                  </a:lnTo>
                  <a:lnTo>
                    <a:pt x="44289" y="205279"/>
                  </a:lnTo>
                  <a:close/>
                  <a:moveTo>
                    <a:pt x="47778" y="209817"/>
                  </a:moveTo>
                  <a:lnTo>
                    <a:pt x="47316" y="210231"/>
                  </a:lnTo>
                  <a:lnTo>
                    <a:pt x="46205" y="210114"/>
                  </a:lnTo>
                  <a:lnTo>
                    <a:pt x="45791" y="209480"/>
                  </a:lnTo>
                  <a:lnTo>
                    <a:pt x="45564" y="208510"/>
                  </a:lnTo>
                  <a:lnTo>
                    <a:pt x="45540" y="206734"/>
                  </a:lnTo>
                  <a:lnTo>
                    <a:pt x="46213" y="205459"/>
                  </a:lnTo>
                  <a:lnTo>
                    <a:pt x="49061" y="203534"/>
                  </a:lnTo>
                  <a:lnTo>
                    <a:pt x="47770" y="202854"/>
                  </a:lnTo>
                  <a:lnTo>
                    <a:pt x="47723" y="202369"/>
                  </a:lnTo>
                  <a:lnTo>
                    <a:pt x="48458" y="200765"/>
                  </a:lnTo>
                  <a:lnTo>
                    <a:pt x="51517" y="198269"/>
                  </a:lnTo>
                  <a:lnTo>
                    <a:pt x="52339" y="197816"/>
                  </a:lnTo>
                  <a:lnTo>
                    <a:pt x="53152" y="197886"/>
                  </a:lnTo>
                  <a:lnTo>
                    <a:pt x="51572" y="202314"/>
                  </a:lnTo>
                  <a:lnTo>
                    <a:pt x="47778" y="209817"/>
                  </a:lnTo>
                  <a:close/>
                  <a:moveTo>
                    <a:pt x="51995" y="189014"/>
                  </a:moveTo>
                  <a:lnTo>
                    <a:pt x="43248" y="191213"/>
                  </a:lnTo>
                  <a:lnTo>
                    <a:pt x="40236" y="191017"/>
                  </a:lnTo>
                  <a:lnTo>
                    <a:pt x="39962" y="189937"/>
                  </a:lnTo>
                  <a:lnTo>
                    <a:pt x="40564" y="189218"/>
                  </a:lnTo>
                  <a:lnTo>
                    <a:pt x="43060" y="188521"/>
                  </a:lnTo>
                  <a:lnTo>
                    <a:pt x="44069" y="183225"/>
                  </a:lnTo>
                  <a:lnTo>
                    <a:pt x="40299" y="180776"/>
                  </a:lnTo>
                  <a:lnTo>
                    <a:pt x="40103" y="180095"/>
                  </a:lnTo>
                  <a:lnTo>
                    <a:pt x="40400" y="178930"/>
                  </a:lnTo>
                  <a:lnTo>
                    <a:pt x="40838" y="178406"/>
                  </a:lnTo>
                  <a:lnTo>
                    <a:pt x="43123" y="177169"/>
                  </a:lnTo>
                  <a:lnTo>
                    <a:pt x="44085" y="176896"/>
                  </a:lnTo>
                  <a:lnTo>
                    <a:pt x="44868" y="177060"/>
                  </a:lnTo>
                  <a:lnTo>
                    <a:pt x="46479" y="178492"/>
                  </a:lnTo>
                  <a:lnTo>
                    <a:pt x="48294" y="181488"/>
                  </a:lnTo>
                  <a:lnTo>
                    <a:pt x="50727" y="181965"/>
                  </a:lnTo>
                  <a:lnTo>
                    <a:pt x="52378" y="183233"/>
                  </a:lnTo>
                  <a:lnTo>
                    <a:pt x="51995" y="189014"/>
                  </a:lnTo>
                  <a:close/>
                  <a:moveTo>
                    <a:pt x="33774" y="179470"/>
                  </a:moveTo>
                  <a:lnTo>
                    <a:pt x="32530" y="179689"/>
                  </a:lnTo>
                  <a:lnTo>
                    <a:pt x="32436" y="179125"/>
                  </a:lnTo>
                  <a:lnTo>
                    <a:pt x="34603" y="176434"/>
                  </a:lnTo>
                  <a:lnTo>
                    <a:pt x="36003" y="175988"/>
                  </a:lnTo>
                  <a:lnTo>
                    <a:pt x="36496" y="176254"/>
                  </a:lnTo>
                  <a:lnTo>
                    <a:pt x="35479" y="177819"/>
                  </a:lnTo>
                  <a:lnTo>
                    <a:pt x="33774" y="179470"/>
                  </a:lnTo>
                  <a:close/>
                  <a:moveTo>
                    <a:pt x="16007" y="164253"/>
                  </a:moveTo>
                  <a:lnTo>
                    <a:pt x="14074" y="164801"/>
                  </a:lnTo>
                  <a:lnTo>
                    <a:pt x="13362" y="164480"/>
                  </a:lnTo>
                  <a:lnTo>
                    <a:pt x="13237" y="163971"/>
                  </a:lnTo>
                  <a:lnTo>
                    <a:pt x="13675" y="162587"/>
                  </a:lnTo>
                  <a:lnTo>
                    <a:pt x="15154" y="162094"/>
                  </a:lnTo>
                  <a:lnTo>
                    <a:pt x="16226" y="162845"/>
                  </a:lnTo>
                  <a:lnTo>
                    <a:pt x="16398" y="163526"/>
                  </a:lnTo>
                  <a:lnTo>
                    <a:pt x="16007" y="164253"/>
                  </a:lnTo>
                  <a:close/>
                  <a:moveTo>
                    <a:pt x="40995" y="164284"/>
                  </a:moveTo>
                  <a:lnTo>
                    <a:pt x="40346" y="164801"/>
                  </a:lnTo>
                  <a:lnTo>
                    <a:pt x="39524" y="164699"/>
                  </a:lnTo>
                  <a:lnTo>
                    <a:pt x="38710" y="164034"/>
                  </a:lnTo>
                  <a:lnTo>
                    <a:pt x="37631" y="162141"/>
                  </a:lnTo>
                  <a:lnTo>
                    <a:pt x="40056" y="160826"/>
                  </a:lnTo>
                  <a:lnTo>
                    <a:pt x="41026" y="161601"/>
                  </a:lnTo>
                  <a:lnTo>
                    <a:pt x="41394" y="162485"/>
                  </a:lnTo>
                  <a:lnTo>
                    <a:pt x="41409" y="163463"/>
                  </a:lnTo>
                  <a:lnTo>
                    <a:pt x="40995" y="164284"/>
                  </a:lnTo>
                  <a:close/>
                  <a:moveTo>
                    <a:pt x="19676" y="158213"/>
                  </a:moveTo>
                  <a:lnTo>
                    <a:pt x="18745" y="158440"/>
                  </a:lnTo>
                  <a:lnTo>
                    <a:pt x="17532" y="158221"/>
                  </a:lnTo>
                  <a:lnTo>
                    <a:pt x="16781" y="157595"/>
                  </a:lnTo>
                  <a:lnTo>
                    <a:pt x="16022" y="155115"/>
                  </a:lnTo>
                  <a:lnTo>
                    <a:pt x="15882" y="153613"/>
                  </a:lnTo>
                  <a:lnTo>
                    <a:pt x="16218" y="150812"/>
                  </a:lnTo>
                  <a:lnTo>
                    <a:pt x="16140" y="147456"/>
                  </a:lnTo>
                  <a:lnTo>
                    <a:pt x="18643" y="147354"/>
                  </a:lnTo>
                  <a:lnTo>
                    <a:pt x="19293" y="147839"/>
                  </a:lnTo>
                  <a:lnTo>
                    <a:pt x="19723" y="157783"/>
                  </a:lnTo>
                  <a:lnTo>
                    <a:pt x="19676" y="158213"/>
                  </a:lnTo>
                  <a:close/>
                  <a:moveTo>
                    <a:pt x="43944" y="142410"/>
                  </a:moveTo>
                  <a:lnTo>
                    <a:pt x="43913" y="144209"/>
                  </a:lnTo>
                  <a:lnTo>
                    <a:pt x="43522" y="146330"/>
                  </a:lnTo>
                  <a:lnTo>
                    <a:pt x="44023" y="148575"/>
                  </a:lnTo>
                  <a:lnTo>
                    <a:pt x="44140" y="150179"/>
                  </a:lnTo>
                  <a:lnTo>
                    <a:pt x="45063" y="150687"/>
                  </a:lnTo>
                  <a:lnTo>
                    <a:pt x="45626" y="151422"/>
                  </a:lnTo>
                  <a:lnTo>
                    <a:pt x="49741" y="152244"/>
                  </a:lnTo>
                  <a:lnTo>
                    <a:pt x="53567" y="152009"/>
                  </a:lnTo>
                  <a:lnTo>
                    <a:pt x="54303" y="152667"/>
                  </a:lnTo>
                  <a:lnTo>
                    <a:pt x="54388" y="153715"/>
                  </a:lnTo>
                  <a:lnTo>
                    <a:pt x="53786" y="154865"/>
                  </a:lnTo>
                  <a:lnTo>
                    <a:pt x="51603" y="156962"/>
                  </a:lnTo>
                  <a:lnTo>
                    <a:pt x="49006" y="160349"/>
                  </a:lnTo>
                  <a:lnTo>
                    <a:pt x="48232" y="161053"/>
                  </a:lnTo>
                  <a:lnTo>
                    <a:pt x="47394" y="161085"/>
                  </a:lnTo>
                  <a:lnTo>
                    <a:pt x="46792" y="160779"/>
                  </a:lnTo>
                  <a:lnTo>
                    <a:pt x="46362" y="154755"/>
                  </a:lnTo>
                  <a:lnTo>
                    <a:pt x="43545" y="155530"/>
                  </a:lnTo>
                  <a:lnTo>
                    <a:pt x="41276" y="155444"/>
                  </a:lnTo>
                  <a:lnTo>
                    <a:pt x="40033" y="154708"/>
                  </a:lnTo>
                  <a:lnTo>
                    <a:pt x="39164" y="153292"/>
                  </a:lnTo>
                  <a:lnTo>
                    <a:pt x="37404" y="149647"/>
                  </a:lnTo>
                  <a:lnTo>
                    <a:pt x="32287" y="148207"/>
                  </a:lnTo>
                  <a:lnTo>
                    <a:pt x="30840" y="146189"/>
                  </a:lnTo>
                  <a:lnTo>
                    <a:pt x="30402" y="144968"/>
                  </a:lnTo>
                  <a:lnTo>
                    <a:pt x="30582" y="144295"/>
                  </a:lnTo>
                  <a:lnTo>
                    <a:pt x="31646" y="142793"/>
                  </a:lnTo>
                  <a:lnTo>
                    <a:pt x="32976" y="143325"/>
                  </a:lnTo>
                  <a:lnTo>
                    <a:pt x="33797" y="142997"/>
                  </a:lnTo>
                  <a:lnTo>
                    <a:pt x="34298" y="142324"/>
                  </a:lnTo>
                  <a:lnTo>
                    <a:pt x="34290" y="141768"/>
                  </a:lnTo>
                  <a:lnTo>
                    <a:pt x="33594" y="140462"/>
                  </a:lnTo>
                  <a:lnTo>
                    <a:pt x="33563" y="140055"/>
                  </a:lnTo>
                  <a:lnTo>
                    <a:pt x="38797" y="138397"/>
                  </a:lnTo>
                  <a:lnTo>
                    <a:pt x="39258" y="135799"/>
                  </a:lnTo>
                  <a:lnTo>
                    <a:pt x="40392" y="135588"/>
                  </a:lnTo>
                  <a:lnTo>
                    <a:pt x="41691" y="136441"/>
                  </a:lnTo>
                  <a:lnTo>
                    <a:pt x="43467" y="139140"/>
                  </a:lnTo>
                  <a:lnTo>
                    <a:pt x="43944" y="142410"/>
                  </a:lnTo>
                  <a:close/>
                  <a:moveTo>
                    <a:pt x="20646" y="135134"/>
                  </a:moveTo>
                  <a:lnTo>
                    <a:pt x="23126" y="137434"/>
                  </a:lnTo>
                  <a:lnTo>
                    <a:pt x="21155" y="141252"/>
                  </a:lnTo>
                  <a:lnTo>
                    <a:pt x="18127" y="141237"/>
                  </a:lnTo>
                  <a:lnTo>
                    <a:pt x="13863" y="138451"/>
                  </a:lnTo>
                  <a:lnTo>
                    <a:pt x="13847" y="137880"/>
                  </a:lnTo>
                  <a:lnTo>
                    <a:pt x="14200" y="137043"/>
                  </a:lnTo>
                  <a:lnTo>
                    <a:pt x="14841" y="136378"/>
                  </a:lnTo>
                  <a:lnTo>
                    <a:pt x="15506" y="136222"/>
                  </a:lnTo>
                  <a:lnTo>
                    <a:pt x="16562" y="136675"/>
                  </a:lnTo>
                  <a:lnTo>
                    <a:pt x="18033" y="135940"/>
                  </a:lnTo>
                  <a:lnTo>
                    <a:pt x="19207" y="136175"/>
                  </a:lnTo>
                  <a:lnTo>
                    <a:pt x="20646" y="135134"/>
                  </a:lnTo>
                  <a:close/>
                  <a:moveTo>
                    <a:pt x="42755" y="106978"/>
                  </a:moveTo>
                  <a:lnTo>
                    <a:pt x="39962" y="114246"/>
                  </a:lnTo>
                  <a:lnTo>
                    <a:pt x="38867" y="114426"/>
                  </a:lnTo>
                  <a:lnTo>
                    <a:pt x="37905" y="116241"/>
                  </a:lnTo>
                  <a:lnTo>
                    <a:pt x="34932" y="118236"/>
                  </a:lnTo>
                  <a:lnTo>
                    <a:pt x="37529" y="118275"/>
                  </a:lnTo>
                  <a:lnTo>
                    <a:pt x="38257" y="118940"/>
                  </a:lnTo>
                  <a:lnTo>
                    <a:pt x="38272" y="120371"/>
                  </a:lnTo>
                  <a:lnTo>
                    <a:pt x="37779" y="121201"/>
                  </a:lnTo>
                  <a:lnTo>
                    <a:pt x="34423" y="124502"/>
                  </a:lnTo>
                  <a:lnTo>
                    <a:pt x="32115" y="125754"/>
                  </a:lnTo>
                  <a:lnTo>
                    <a:pt x="29627" y="129196"/>
                  </a:lnTo>
                  <a:lnTo>
                    <a:pt x="28368" y="129235"/>
                  </a:lnTo>
                  <a:lnTo>
                    <a:pt x="27124" y="131418"/>
                  </a:lnTo>
                  <a:lnTo>
                    <a:pt x="26107" y="132380"/>
                  </a:lnTo>
                  <a:lnTo>
                    <a:pt x="25528" y="132380"/>
                  </a:lnTo>
                  <a:lnTo>
                    <a:pt x="24871" y="131895"/>
                  </a:lnTo>
                  <a:lnTo>
                    <a:pt x="23329" y="129759"/>
                  </a:lnTo>
                  <a:lnTo>
                    <a:pt x="26130" y="127655"/>
                  </a:lnTo>
                  <a:lnTo>
                    <a:pt x="26389" y="126474"/>
                  </a:lnTo>
                  <a:lnTo>
                    <a:pt x="28305" y="125238"/>
                  </a:lnTo>
                  <a:lnTo>
                    <a:pt x="28141" y="124854"/>
                  </a:lnTo>
                  <a:lnTo>
                    <a:pt x="25098" y="123117"/>
                  </a:lnTo>
                  <a:lnTo>
                    <a:pt x="23901" y="121952"/>
                  </a:lnTo>
                  <a:lnTo>
                    <a:pt x="24010" y="121342"/>
                  </a:lnTo>
                  <a:lnTo>
                    <a:pt x="25473" y="119996"/>
                  </a:lnTo>
                  <a:lnTo>
                    <a:pt x="24785" y="119824"/>
                  </a:lnTo>
                  <a:lnTo>
                    <a:pt x="24315" y="119096"/>
                  </a:lnTo>
                  <a:lnTo>
                    <a:pt x="23470" y="118814"/>
                  </a:lnTo>
                  <a:lnTo>
                    <a:pt x="23212" y="118142"/>
                  </a:lnTo>
                  <a:lnTo>
                    <a:pt x="23056" y="116358"/>
                  </a:lnTo>
                  <a:lnTo>
                    <a:pt x="23283" y="114535"/>
                  </a:lnTo>
                  <a:lnTo>
                    <a:pt x="24167" y="113729"/>
                  </a:lnTo>
                  <a:lnTo>
                    <a:pt x="24527" y="112869"/>
                  </a:lnTo>
                  <a:lnTo>
                    <a:pt x="24886" y="112603"/>
                  </a:lnTo>
                  <a:lnTo>
                    <a:pt x="26256" y="113064"/>
                  </a:lnTo>
                  <a:lnTo>
                    <a:pt x="27648" y="114527"/>
                  </a:lnTo>
                  <a:lnTo>
                    <a:pt x="29275" y="113964"/>
                  </a:lnTo>
                  <a:lnTo>
                    <a:pt x="31161" y="114238"/>
                  </a:lnTo>
                  <a:lnTo>
                    <a:pt x="31200" y="113901"/>
                  </a:lnTo>
                  <a:lnTo>
                    <a:pt x="29815" y="110310"/>
                  </a:lnTo>
                  <a:lnTo>
                    <a:pt x="30066" y="109575"/>
                  </a:lnTo>
                  <a:lnTo>
                    <a:pt x="30816" y="108738"/>
                  </a:lnTo>
                  <a:lnTo>
                    <a:pt x="35166" y="106164"/>
                  </a:lnTo>
                  <a:lnTo>
                    <a:pt x="40588" y="101830"/>
                  </a:lnTo>
                  <a:lnTo>
                    <a:pt x="41902" y="101149"/>
                  </a:lnTo>
                  <a:lnTo>
                    <a:pt x="42301" y="101744"/>
                  </a:lnTo>
                  <a:lnTo>
                    <a:pt x="42849" y="103989"/>
                  </a:lnTo>
                  <a:lnTo>
                    <a:pt x="42755" y="106978"/>
                  </a:lnTo>
                  <a:close/>
                  <a:moveTo>
                    <a:pt x="110576" y="100602"/>
                  </a:moveTo>
                  <a:lnTo>
                    <a:pt x="110764" y="104028"/>
                  </a:lnTo>
                  <a:lnTo>
                    <a:pt x="110506" y="105069"/>
                  </a:lnTo>
                  <a:lnTo>
                    <a:pt x="109982" y="106352"/>
                  </a:lnTo>
                  <a:lnTo>
                    <a:pt x="108323" y="108738"/>
                  </a:lnTo>
                  <a:lnTo>
                    <a:pt x="103958" y="112141"/>
                  </a:lnTo>
                  <a:lnTo>
                    <a:pt x="95970" y="119933"/>
                  </a:lnTo>
                  <a:lnTo>
                    <a:pt x="91245" y="123782"/>
                  </a:lnTo>
                  <a:lnTo>
                    <a:pt x="90595" y="125629"/>
                  </a:lnTo>
                  <a:lnTo>
                    <a:pt x="90243" y="128195"/>
                  </a:lnTo>
                  <a:lnTo>
                    <a:pt x="93068" y="128703"/>
                  </a:lnTo>
                  <a:lnTo>
                    <a:pt x="94163" y="129572"/>
                  </a:lnTo>
                  <a:lnTo>
                    <a:pt x="93490" y="130870"/>
                  </a:lnTo>
                  <a:lnTo>
                    <a:pt x="89305" y="135385"/>
                  </a:lnTo>
                  <a:lnTo>
                    <a:pt x="88076" y="139453"/>
                  </a:lnTo>
                  <a:lnTo>
                    <a:pt x="91284" y="139304"/>
                  </a:lnTo>
                  <a:lnTo>
                    <a:pt x="93928" y="138522"/>
                  </a:lnTo>
                  <a:lnTo>
                    <a:pt x="99193" y="135987"/>
                  </a:lnTo>
                  <a:lnTo>
                    <a:pt x="104146" y="134101"/>
                  </a:lnTo>
                  <a:lnTo>
                    <a:pt x="106524" y="134023"/>
                  </a:lnTo>
                  <a:lnTo>
                    <a:pt x="111148" y="135525"/>
                  </a:lnTo>
                  <a:lnTo>
                    <a:pt x="112196" y="135572"/>
                  </a:lnTo>
                  <a:lnTo>
                    <a:pt x="114160" y="134876"/>
                  </a:lnTo>
                  <a:lnTo>
                    <a:pt x="116147" y="134751"/>
                  </a:lnTo>
                  <a:lnTo>
                    <a:pt x="129587" y="135220"/>
                  </a:lnTo>
                  <a:lnTo>
                    <a:pt x="133327" y="134336"/>
                  </a:lnTo>
                  <a:lnTo>
                    <a:pt x="135799" y="135392"/>
                  </a:lnTo>
                  <a:lnTo>
                    <a:pt x="137865" y="138021"/>
                  </a:lnTo>
                  <a:lnTo>
                    <a:pt x="139828" y="142864"/>
                  </a:lnTo>
                  <a:lnTo>
                    <a:pt x="139766" y="143669"/>
                  </a:lnTo>
                  <a:lnTo>
                    <a:pt x="138577" y="145868"/>
                  </a:lnTo>
                  <a:lnTo>
                    <a:pt x="136386" y="148622"/>
                  </a:lnTo>
                  <a:lnTo>
                    <a:pt x="134501" y="152408"/>
                  </a:lnTo>
                  <a:lnTo>
                    <a:pt x="133953" y="154442"/>
                  </a:lnTo>
                  <a:lnTo>
                    <a:pt x="133585" y="156672"/>
                  </a:lnTo>
                  <a:lnTo>
                    <a:pt x="132991" y="158730"/>
                  </a:lnTo>
                  <a:lnTo>
                    <a:pt x="129243" y="168352"/>
                  </a:lnTo>
                  <a:lnTo>
                    <a:pt x="125590" y="173657"/>
                  </a:lnTo>
                  <a:lnTo>
                    <a:pt x="123962" y="177412"/>
                  </a:lnTo>
                  <a:lnTo>
                    <a:pt x="121952" y="180393"/>
                  </a:lnTo>
                  <a:lnTo>
                    <a:pt x="120011" y="182270"/>
                  </a:lnTo>
                  <a:lnTo>
                    <a:pt x="117946" y="183522"/>
                  </a:lnTo>
                  <a:lnTo>
                    <a:pt x="111969" y="184852"/>
                  </a:lnTo>
                  <a:lnTo>
                    <a:pt x="110295" y="185807"/>
                  </a:lnTo>
                  <a:lnTo>
                    <a:pt x="108300" y="187442"/>
                  </a:lnTo>
                  <a:lnTo>
                    <a:pt x="106203" y="188255"/>
                  </a:lnTo>
                  <a:lnTo>
                    <a:pt x="108660" y="188154"/>
                  </a:lnTo>
                  <a:lnTo>
                    <a:pt x="111093" y="187246"/>
                  </a:lnTo>
                  <a:lnTo>
                    <a:pt x="115529" y="186918"/>
                  </a:lnTo>
                  <a:lnTo>
                    <a:pt x="120630" y="190047"/>
                  </a:lnTo>
                  <a:lnTo>
                    <a:pt x="120152" y="192605"/>
                  </a:lnTo>
                  <a:lnTo>
                    <a:pt x="118103" y="194623"/>
                  </a:lnTo>
                  <a:lnTo>
                    <a:pt x="113440" y="194944"/>
                  </a:lnTo>
                  <a:lnTo>
                    <a:pt x="109082" y="199427"/>
                  </a:lnTo>
                  <a:lnTo>
                    <a:pt x="107119" y="200804"/>
                  </a:lnTo>
                  <a:lnTo>
                    <a:pt x="105037" y="201485"/>
                  </a:lnTo>
                  <a:lnTo>
                    <a:pt x="102440" y="201281"/>
                  </a:lnTo>
                  <a:lnTo>
                    <a:pt x="97722" y="200084"/>
                  </a:lnTo>
                  <a:lnTo>
                    <a:pt x="95657" y="198833"/>
                  </a:lnTo>
                  <a:lnTo>
                    <a:pt x="97519" y="200874"/>
                  </a:lnTo>
                  <a:lnTo>
                    <a:pt x="99639" y="201938"/>
                  </a:lnTo>
                  <a:lnTo>
                    <a:pt x="111914" y="204450"/>
                  </a:lnTo>
                  <a:lnTo>
                    <a:pt x="112657" y="204184"/>
                  </a:lnTo>
                  <a:lnTo>
                    <a:pt x="116569" y="201539"/>
                  </a:lnTo>
                  <a:lnTo>
                    <a:pt x="121788" y="201500"/>
                  </a:lnTo>
                  <a:lnTo>
                    <a:pt x="131715" y="206367"/>
                  </a:lnTo>
                  <a:lnTo>
                    <a:pt x="134571" y="210083"/>
                  </a:lnTo>
                  <a:lnTo>
                    <a:pt x="138670" y="215379"/>
                  </a:lnTo>
                  <a:lnTo>
                    <a:pt x="140900" y="217445"/>
                  </a:lnTo>
                  <a:lnTo>
                    <a:pt x="142512" y="219314"/>
                  </a:lnTo>
                  <a:lnTo>
                    <a:pt x="143505" y="222107"/>
                  </a:lnTo>
                  <a:lnTo>
                    <a:pt x="145430" y="231308"/>
                  </a:lnTo>
                  <a:lnTo>
                    <a:pt x="147628" y="240242"/>
                  </a:lnTo>
                  <a:lnTo>
                    <a:pt x="150499" y="249865"/>
                  </a:lnTo>
                  <a:lnTo>
                    <a:pt x="151806" y="252525"/>
                  </a:lnTo>
                  <a:lnTo>
                    <a:pt x="153519" y="254387"/>
                  </a:lnTo>
                  <a:lnTo>
                    <a:pt x="162188" y="258658"/>
                  </a:lnTo>
                  <a:lnTo>
                    <a:pt x="164120" y="260074"/>
                  </a:lnTo>
                  <a:lnTo>
                    <a:pt x="167484" y="264174"/>
                  </a:lnTo>
                  <a:lnTo>
                    <a:pt x="170731" y="268532"/>
                  </a:lnTo>
                  <a:lnTo>
                    <a:pt x="173751" y="271872"/>
                  </a:lnTo>
                  <a:lnTo>
                    <a:pt x="177013" y="274571"/>
                  </a:lnTo>
                  <a:lnTo>
                    <a:pt x="175433" y="275972"/>
                  </a:lnTo>
                  <a:lnTo>
                    <a:pt x="174353" y="278170"/>
                  </a:lnTo>
                  <a:lnTo>
                    <a:pt x="175167" y="281151"/>
                  </a:lnTo>
                  <a:lnTo>
                    <a:pt x="176489" y="283991"/>
                  </a:lnTo>
                  <a:lnTo>
                    <a:pt x="179094" y="288528"/>
                  </a:lnTo>
                  <a:lnTo>
                    <a:pt x="181394" y="293465"/>
                  </a:lnTo>
                  <a:lnTo>
                    <a:pt x="180549" y="292722"/>
                  </a:lnTo>
                  <a:lnTo>
                    <a:pt x="179657" y="292315"/>
                  </a:lnTo>
                  <a:lnTo>
                    <a:pt x="178437" y="292440"/>
                  </a:lnTo>
                  <a:lnTo>
                    <a:pt x="177248" y="292205"/>
                  </a:lnTo>
                  <a:lnTo>
                    <a:pt x="175049" y="290656"/>
                  </a:lnTo>
                  <a:lnTo>
                    <a:pt x="172937" y="288755"/>
                  </a:lnTo>
                  <a:lnTo>
                    <a:pt x="168736" y="289522"/>
                  </a:lnTo>
                  <a:lnTo>
                    <a:pt x="166404" y="289178"/>
                  </a:lnTo>
                  <a:lnTo>
                    <a:pt x="164378" y="289232"/>
                  </a:lnTo>
                  <a:lnTo>
                    <a:pt x="168220" y="290328"/>
                  </a:lnTo>
                  <a:lnTo>
                    <a:pt x="172421" y="290406"/>
                  </a:lnTo>
                  <a:lnTo>
                    <a:pt x="181684" y="298675"/>
                  </a:lnTo>
                  <a:lnTo>
                    <a:pt x="184813" y="303557"/>
                  </a:lnTo>
                  <a:lnTo>
                    <a:pt x="186675" y="309980"/>
                  </a:lnTo>
                  <a:lnTo>
                    <a:pt x="185408" y="312859"/>
                  </a:lnTo>
                  <a:lnTo>
                    <a:pt x="183436" y="314721"/>
                  </a:lnTo>
                  <a:lnTo>
                    <a:pt x="181598" y="316841"/>
                  </a:lnTo>
                  <a:lnTo>
                    <a:pt x="179869" y="319243"/>
                  </a:lnTo>
                  <a:lnTo>
                    <a:pt x="185009" y="322756"/>
                  </a:lnTo>
                  <a:lnTo>
                    <a:pt x="186120" y="322654"/>
                  </a:lnTo>
                  <a:lnTo>
                    <a:pt x="187254" y="322161"/>
                  </a:lnTo>
                  <a:lnTo>
                    <a:pt x="188349" y="320964"/>
                  </a:lnTo>
                  <a:lnTo>
                    <a:pt x="190188" y="318046"/>
                  </a:lnTo>
                  <a:lnTo>
                    <a:pt x="191134" y="317013"/>
                  </a:lnTo>
                  <a:lnTo>
                    <a:pt x="194334" y="316638"/>
                  </a:lnTo>
                  <a:lnTo>
                    <a:pt x="197018" y="316865"/>
                  </a:lnTo>
                  <a:lnTo>
                    <a:pt x="199685" y="317514"/>
                  </a:lnTo>
                  <a:lnTo>
                    <a:pt x="202040" y="317311"/>
                  </a:lnTo>
                  <a:lnTo>
                    <a:pt x="206773" y="318562"/>
                  </a:lnTo>
                  <a:lnTo>
                    <a:pt x="209206" y="319689"/>
                  </a:lnTo>
                  <a:lnTo>
                    <a:pt x="215238" y="324751"/>
                  </a:lnTo>
                  <a:lnTo>
                    <a:pt x="216545" y="327520"/>
                  </a:lnTo>
                  <a:lnTo>
                    <a:pt x="217147" y="331088"/>
                  </a:lnTo>
                  <a:lnTo>
                    <a:pt x="217218" y="335031"/>
                  </a:lnTo>
                  <a:lnTo>
                    <a:pt x="216201" y="338622"/>
                  </a:lnTo>
                  <a:lnTo>
                    <a:pt x="215035" y="341861"/>
                  </a:lnTo>
                  <a:lnTo>
                    <a:pt x="214315" y="346030"/>
                  </a:lnTo>
                  <a:lnTo>
                    <a:pt x="213807" y="347533"/>
                  </a:lnTo>
                  <a:lnTo>
                    <a:pt x="213095" y="348706"/>
                  </a:lnTo>
                  <a:lnTo>
                    <a:pt x="209903" y="351984"/>
                  </a:lnTo>
                  <a:lnTo>
                    <a:pt x="207783" y="353330"/>
                  </a:lnTo>
                  <a:lnTo>
                    <a:pt x="206891" y="352743"/>
                  </a:lnTo>
                  <a:lnTo>
                    <a:pt x="205928" y="352821"/>
                  </a:lnTo>
                  <a:lnTo>
                    <a:pt x="205827" y="353612"/>
                  </a:lnTo>
                  <a:lnTo>
                    <a:pt x="206836" y="355278"/>
                  </a:lnTo>
                  <a:lnTo>
                    <a:pt x="206844" y="357289"/>
                  </a:lnTo>
                  <a:lnTo>
                    <a:pt x="204958" y="358775"/>
                  </a:lnTo>
                  <a:lnTo>
                    <a:pt x="203042" y="359409"/>
                  </a:lnTo>
                  <a:lnTo>
                    <a:pt x="199834" y="358618"/>
                  </a:lnTo>
                  <a:lnTo>
                    <a:pt x="195382" y="361388"/>
                  </a:lnTo>
                  <a:lnTo>
                    <a:pt x="198582" y="362812"/>
                  </a:lnTo>
                  <a:lnTo>
                    <a:pt x="199232" y="364322"/>
                  </a:lnTo>
                  <a:lnTo>
                    <a:pt x="198434" y="366974"/>
                  </a:lnTo>
                  <a:lnTo>
                    <a:pt x="196423" y="368155"/>
                  </a:lnTo>
                  <a:lnTo>
                    <a:pt x="194186" y="368679"/>
                  </a:lnTo>
                  <a:lnTo>
                    <a:pt x="191901" y="368805"/>
                  </a:lnTo>
                  <a:lnTo>
                    <a:pt x="190008" y="369454"/>
                  </a:lnTo>
                  <a:lnTo>
                    <a:pt x="188193" y="370706"/>
                  </a:lnTo>
                  <a:lnTo>
                    <a:pt x="190469" y="370048"/>
                  </a:lnTo>
                  <a:lnTo>
                    <a:pt x="192050" y="370627"/>
                  </a:lnTo>
                  <a:lnTo>
                    <a:pt x="193043" y="372849"/>
                  </a:lnTo>
                  <a:lnTo>
                    <a:pt x="193943" y="373491"/>
                  </a:lnTo>
                  <a:lnTo>
                    <a:pt x="198402" y="374437"/>
                  </a:lnTo>
                  <a:lnTo>
                    <a:pt x="201156" y="374430"/>
                  </a:lnTo>
                  <a:lnTo>
                    <a:pt x="206476" y="373890"/>
                  </a:lnTo>
                  <a:lnTo>
                    <a:pt x="209034" y="373898"/>
                  </a:lnTo>
                  <a:lnTo>
                    <a:pt x="209942" y="374304"/>
                  </a:lnTo>
                  <a:lnTo>
                    <a:pt x="209958" y="376143"/>
                  </a:lnTo>
                  <a:lnTo>
                    <a:pt x="209566" y="380649"/>
                  </a:lnTo>
                  <a:lnTo>
                    <a:pt x="208862" y="381580"/>
                  </a:lnTo>
                  <a:lnTo>
                    <a:pt x="201813" y="385351"/>
                  </a:lnTo>
                  <a:lnTo>
                    <a:pt x="200366" y="387980"/>
                  </a:lnTo>
                  <a:lnTo>
                    <a:pt x="199967" y="389568"/>
                  </a:lnTo>
                  <a:lnTo>
                    <a:pt x="195844" y="389286"/>
                  </a:lnTo>
                  <a:lnTo>
                    <a:pt x="193912" y="390968"/>
                  </a:lnTo>
                  <a:lnTo>
                    <a:pt x="190571" y="392087"/>
                  </a:lnTo>
                  <a:lnTo>
                    <a:pt x="187989" y="393269"/>
                  </a:lnTo>
                  <a:lnTo>
                    <a:pt x="185462" y="394763"/>
                  </a:lnTo>
                  <a:lnTo>
                    <a:pt x="183381" y="395209"/>
                  </a:lnTo>
                  <a:lnTo>
                    <a:pt x="174408" y="393433"/>
                  </a:lnTo>
                  <a:lnTo>
                    <a:pt x="168986" y="393581"/>
                  </a:lnTo>
                  <a:lnTo>
                    <a:pt x="161640" y="395130"/>
                  </a:lnTo>
                  <a:lnTo>
                    <a:pt x="159747" y="394872"/>
                  </a:lnTo>
                  <a:lnTo>
                    <a:pt x="156915" y="393394"/>
                  </a:lnTo>
                  <a:lnTo>
                    <a:pt x="154004" y="392392"/>
                  </a:lnTo>
                  <a:lnTo>
                    <a:pt x="150664" y="391954"/>
                  </a:lnTo>
                  <a:lnTo>
                    <a:pt x="147777" y="390577"/>
                  </a:lnTo>
                  <a:lnTo>
                    <a:pt x="149576" y="393214"/>
                  </a:lnTo>
                  <a:lnTo>
                    <a:pt x="145578" y="395756"/>
                  </a:lnTo>
                  <a:lnTo>
                    <a:pt x="143732" y="396257"/>
                  </a:lnTo>
                  <a:lnTo>
                    <a:pt x="141816" y="396179"/>
                  </a:lnTo>
                  <a:lnTo>
                    <a:pt x="137904" y="396867"/>
                  </a:lnTo>
                  <a:lnTo>
                    <a:pt x="134266" y="396492"/>
                  </a:lnTo>
                  <a:lnTo>
                    <a:pt x="134813" y="398291"/>
                  </a:lnTo>
                  <a:lnTo>
                    <a:pt x="135784" y="399864"/>
                  </a:lnTo>
                  <a:lnTo>
                    <a:pt x="134993" y="400544"/>
                  </a:lnTo>
                  <a:lnTo>
                    <a:pt x="134164" y="400716"/>
                  </a:lnTo>
                  <a:lnTo>
                    <a:pt x="127264" y="399535"/>
                  </a:lnTo>
                  <a:lnTo>
                    <a:pt x="126286" y="399754"/>
                  </a:lnTo>
                  <a:lnTo>
                    <a:pt x="125433" y="400849"/>
                  </a:lnTo>
                  <a:lnTo>
                    <a:pt x="122922" y="400263"/>
                  </a:lnTo>
                  <a:lnTo>
                    <a:pt x="120481" y="398424"/>
                  </a:lnTo>
                  <a:lnTo>
                    <a:pt x="117891" y="397180"/>
                  </a:lnTo>
                  <a:lnTo>
                    <a:pt x="115169" y="396593"/>
                  </a:lnTo>
                  <a:lnTo>
                    <a:pt x="113010" y="396797"/>
                  </a:lnTo>
                  <a:lnTo>
                    <a:pt x="104114" y="399707"/>
                  </a:lnTo>
                  <a:lnTo>
                    <a:pt x="102338" y="402617"/>
                  </a:lnTo>
                  <a:lnTo>
                    <a:pt x="101447" y="406740"/>
                  </a:lnTo>
                  <a:lnTo>
                    <a:pt x="100163" y="410394"/>
                  </a:lnTo>
                  <a:lnTo>
                    <a:pt x="98067" y="413203"/>
                  </a:lnTo>
                  <a:lnTo>
                    <a:pt x="95571" y="413570"/>
                  </a:lnTo>
                  <a:lnTo>
                    <a:pt x="93224" y="411622"/>
                  </a:lnTo>
                  <a:lnTo>
                    <a:pt x="88765" y="409479"/>
                  </a:lnTo>
                  <a:lnTo>
                    <a:pt x="87247" y="408023"/>
                  </a:lnTo>
                  <a:lnTo>
                    <a:pt x="86762" y="407937"/>
                  </a:lnTo>
                  <a:lnTo>
                    <a:pt x="86261" y="408454"/>
                  </a:lnTo>
                  <a:lnTo>
                    <a:pt x="84509" y="409111"/>
                  </a:lnTo>
                  <a:lnTo>
                    <a:pt x="82702" y="409142"/>
                  </a:lnTo>
                  <a:lnTo>
                    <a:pt x="79908" y="409721"/>
                  </a:lnTo>
                  <a:lnTo>
                    <a:pt x="75050" y="411466"/>
                  </a:lnTo>
                  <a:lnTo>
                    <a:pt x="73087" y="412647"/>
                  </a:lnTo>
                  <a:lnTo>
                    <a:pt x="68870" y="415909"/>
                  </a:lnTo>
                  <a:lnTo>
                    <a:pt x="68009" y="416809"/>
                  </a:lnTo>
                  <a:lnTo>
                    <a:pt x="66476" y="420087"/>
                  </a:lnTo>
                  <a:lnTo>
                    <a:pt x="64136" y="420666"/>
                  </a:lnTo>
                  <a:lnTo>
                    <a:pt x="61993" y="418569"/>
                  </a:lnTo>
                  <a:lnTo>
                    <a:pt x="59552" y="417834"/>
                  </a:lnTo>
                  <a:lnTo>
                    <a:pt x="56978" y="418546"/>
                  </a:lnTo>
                  <a:lnTo>
                    <a:pt x="55421" y="419665"/>
                  </a:lnTo>
                  <a:lnTo>
                    <a:pt x="54694" y="418757"/>
                  </a:lnTo>
                  <a:lnTo>
                    <a:pt x="54670" y="416895"/>
                  </a:lnTo>
                  <a:lnTo>
                    <a:pt x="56548" y="414673"/>
                  </a:lnTo>
                  <a:lnTo>
                    <a:pt x="61563" y="412991"/>
                  </a:lnTo>
                  <a:lnTo>
                    <a:pt x="65967" y="408618"/>
                  </a:lnTo>
                  <a:lnTo>
                    <a:pt x="68127" y="405950"/>
                  </a:lnTo>
                  <a:lnTo>
                    <a:pt x="68987" y="404440"/>
                  </a:lnTo>
                  <a:lnTo>
                    <a:pt x="70043" y="403478"/>
                  </a:lnTo>
                  <a:lnTo>
                    <a:pt x="71420" y="403118"/>
                  </a:lnTo>
                  <a:lnTo>
                    <a:pt x="72132" y="401452"/>
                  </a:lnTo>
                  <a:lnTo>
                    <a:pt x="78242" y="394739"/>
                  </a:lnTo>
                  <a:lnTo>
                    <a:pt x="78743" y="393198"/>
                  </a:lnTo>
                  <a:lnTo>
                    <a:pt x="79048" y="390429"/>
                  </a:lnTo>
                  <a:lnTo>
                    <a:pt x="79549" y="387761"/>
                  </a:lnTo>
                  <a:lnTo>
                    <a:pt x="84525" y="386032"/>
                  </a:lnTo>
                  <a:lnTo>
                    <a:pt x="86903" y="380407"/>
                  </a:lnTo>
                  <a:lnTo>
                    <a:pt x="87560" y="379961"/>
                  </a:lnTo>
                  <a:lnTo>
                    <a:pt x="94499" y="378928"/>
                  </a:lnTo>
                  <a:lnTo>
                    <a:pt x="99647" y="379014"/>
                  </a:lnTo>
                  <a:lnTo>
                    <a:pt x="104764" y="380117"/>
                  </a:lnTo>
                  <a:lnTo>
                    <a:pt x="107385" y="380219"/>
                  </a:lnTo>
                  <a:lnTo>
                    <a:pt x="110013" y="379836"/>
                  </a:lnTo>
                  <a:lnTo>
                    <a:pt x="112078" y="378310"/>
                  </a:lnTo>
                  <a:lnTo>
                    <a:pt x="115607" y="372802"/>
                  </a:lnTo>
                  <a:lnTo>
                    <a:pt x="117594" y="370369"/>
                  </a:lnTo>
                  <a:lnTo>
                    <a:pt x="119871" y="368171"/>
                  </a:lnTo>
                  <a:lnTo>
                    <a:pt x="121999" y="365659"/>
                  </a:lnTo>
                  <a:lnTo>
                    <a:pt x="125449" y="360997"/>
                  </a:lnTo>
                  <a:lnTo>
                    <a:pt x="123117" y="362608"/>
                  </a:lnTo>
                  <a:lnTo>
                    <a:pt x="120301" y="365159"/>
                  </a:lnTo>
                  <a:lnTo>
                    <a:pt x="118666" y="366637"/>
                  </a:lnTo>
                  <a:lnTo>
                    <a:pt x="113471" y="368124"/>
                  </a:lnTo>
                  <a:lnTo>
                    <a:pt x="111234" y="369642"/>
                  </a:lnTo>
                  <a:lnTo>
                    <a:pt x="107314" y="373061"/>
                  </a:lnTo>
                  <a:lnTo>
                    <a:pt x="106563" y="373342"/>
                  </a:lnTo>
                  <a:lnTo>
                    <a:pt x="100648" y="372521"/>
                  </a:lnTo>
                  <a:lnTo>
                    <a:pt x="96252" y="368085"/>
                  </a:lnTo>
                  <a:lnTo>
                    <a:pt x="93443" y="366270"/>
                  </a:lnTo>
                  <a:lnTo>
                    <a:pt x="92285" y="366059"/>
                  </a:lnTo>
                  <a:lnTo>
                    <a:pt x="91080" y="366598"/>
                  </a:lnTo>
                  <a:lnTo>
                    <a:pt x="88514" y="367154"/>
                  </a:lnTo>
                  <a:lnTo>
                    <a:pt x="85901" y="367060"/>
                  </a:lnTo>
                  <a:lnTo>
                    <a:pt x="87239" y="365002"/>
                  </a:lnTo>
                  <a:lnTo>
                    <a:pt x="89054" y="363852"/>
                  </a:lnTo>
                  <a:lnTo>
                    <a:pt x="84986" y="363054"/>
                  </a:lnTo>
                  <a:lnTo>
                    <a:pt x="83852" y="362428"/>
                  </a:lnTo>
                  <a:lnTo>
                    <a:pt x="82561" y="360981"/>
                  </a:lnTo>
                  <a:lnTo>
                    <a:pt x="79369" y="360739"/>
                  </a:lnTo>
                  <a:lnTo>
                    <a:pt x="77851" y="361106"/>
                  </a:lnTo>
                  <a:lnTo>
                    <a:pt x="75285" y="363015"/>
                  </a:lnTo>
                  <a:lnTo>
                    <a:pt x="71232" y="365042"/>
                  </a:lnTo>
                  <a:lnTo>
                    <a:pt x="66343" y="362233"/>
                  </a:lnTo>
                  <a:lnTo>
                    <a:pt x="65388" y="361004"/>
                  </a:lnTo>
                  <a:lnTo>
                    <a:pt x="65412" y="358618"/>
                  </a:lnTo>
                  <a:lnTo>
                    <a:pt x="64676" y="356725"/>
                  </a:lnTo>
                  <a:lnTo>
                    <a:pt x="63323" y="356060"/>
                  </a:lnTo>
                  <a:lnTo>
                    <a:pt x="65052" y="353596"/>
                  </a:lnTo>
                  <a:lnTo>
                    <a:pt x="67149" y="351953"/>
                  </a:lnTo>
                  <a:lnTo>
                    <a:pt x="71749" y="350318"/>
                  </a:lnTo>
                  <a:lnTo>
                    <a:pt x="78719" y="346430"/>
                  </a:lnTo>
                  <a:lnTo>
                    <a:pt x="82631" y="344771"/>
                  </a:lnTo>
                  <a:lnTo>
                    <a:pt x="86261" y="341908"/>
                  </a:lnTo>
                  <a:lnTo>
                    <a:pt x="87763" y="340155"/>
                  </a:lnTo>
                  <a:lnTo>
                    <a:pt x="88851" y="337753"/>
                  </a:lnTo>
                  <a:lnTo>
                    <a:pt x="89930" y="334812"/>
                  </a:lnTo>
                  <a:lnTo>
                    <a:pt x="91472" y="332410"/>
                  </a:lnTo>
                  <a:lnTo>
                    <a:pt x="89977" y="331839"/>
                  </a:lnTo>
                  <a:lnTo>
                    <a:pt x="89305" y="330032"/>
                  </a:lnTo>
                  <a:lnTo>
                    <a:pt x="89484" y="328193"/>
                  </a:lnTo>
                  <a:lnTo>
                    <a:pt x="90173" y="326558"/>
                  </a:lnTo>
                  <a:lnTo>
                    <a:pt x="89555" y="324508"/>
                  </a:lnTo>
                  <a:lnTo>
                    <a:pt x="88452" y="322365"/>
                  </a:lnTo>
                  <a:lnTo>
                    <a:pt x="88514" y="320690"/>
                  </a:lnTo>
                  <a:lnTo>
                    <a:pt x="88812" y="318899"/>
                  </a:lnTo>
                  <a:lnTo>
                    <a:pt x="86011" y="318993"/>
                  </a:lnTo>
                  <a:lnTo>
                    <a:pt x="83218" y="319556"/>
                  </a:lnTo>
                  <a:lnTo>
                    <a:pt x="80683" y="320823"/>
                  </a:lnTo>
                  <a:lnTo>
                    <a:pt x="78226" y="322545"/>
                  </a:lnTo>
                  <a:lnTo>
                    <a:pt x="76044" y="322865"/>
                  </a:lnTo>
                  <a:lnTo>
                    <a:pt x="76075" y="321488"/>
                  </a:lnTo>
                  <a:lnTo>
                    <a:pt x="77022" y="319783"/>
                  </a:lnTo>
                  <a:lnTo>
                    <a:pt x="79494" y="317342"/>
                  </a:lnTo>
                  <a:lnTo>
                    <a:pt x="82138" y="315316"/>
                  </a:lnTo>
                  <a:lnTo>
                    <a:pt x="83077" y="313774"/>
                  </a:lnTo>
                  <a:lnTo>
                    <a:pt x="83820" y="311983"/>
                  </a:lnTo>
                  <a:lnTo>
                    <a:pt x="85135" y="310543"/>
                  </a:lnTo>
                  <a:lnTo>
                    <a:pt x="88593" y="307821"/>
                  </a:lnTo>
                  <a:lnTo>
                    <a:pt x="95219" y="304754"/>
                  </a:lnTo>
                  <a:lnTo>
                    <a:pt x="96205" y="304574"/>
                  </a:lnTo>
                  <a:lnTo>
                    <a:pt x="98802" y="304934"/>
                  </a:lnTo>
                  <a:lnTo>
                    <a:pt x="101360" y="304465"/>
                  </a:lnTo>
                  <a:lnTo>
                    <a:pt x="103598" y="303362"/>
                  </a:lnTo>
                  <a:lnTo>
                    <a:pt x="105828" y="303127"/>
                  </a:lnTo>
                  <a:lnTo>
                    <a:pt x="110850" y="306311"/>
                  </a:lnTo>
                  <a:lnTo>
                    <a:pt x="109356" y="301382"/>
                  </a:lnTo>
                  <a:lnTo>
                    <a:pt x="111570" y="300201"/>
                  </a:lnTo>
                  <a:lnTo>
                    <a:pt x="114778" y="304660"/>
                  </a:lnTo>
                  <a:lnTo>
                    <a:pt x="115967" y="305130"/>
                  </a:lnTo>
                  <a:lnTo>
                    <a:pt x="118486" y="304480"/>
                  </a:lnTo>
                  <a:lnTo>
                    <a:pt x="117516" y="303729"/>
                  </a:lnTo>
                  <a:lnTo>
                    <a:pt x="116381" y="303682"/>
                  </a:lnTo>
                  <a:lnTo>
                    <a:pt x="114895" y="303009"/>
                  </a:lnTo>
                  <a:lnTo>
                    <a:pt x="113643" y="301578"/>
                  </a:lnTo>
                  <a:lnTo>
                    <a:pt x="111562" y="297025"/>
                  </a:lnTo>
                  <a:lnTo>
                    <a:pt x="111679" y="294318"/>
                  </a:lnTo>
                  <a:lnTo>
                    <a:pt x="113080" y="291501"/>
                  </a:lnTo>
                  <a:lnTo>
                    <a:pt x="114629" y="288904"/>
                  </a:lnTo>
                  <a:lnTo>
                    <a:pt x="113330" y="288387"/>
                  </a:lnTo>
                  <a:lnTo>
                    <a:pt x="112290" y="287394"/>
                  </a:lnTo>
                  <a:lnTo>
                    <a:pt x="111992" y="284789"/>
                  </a:lnTo>
                  <a:lnTo>
                    <a:pt x="112399" y="282481"/>
                  </a:lnTo>
                  <a:lnTo>
                    <a:pt x="115184" y="280447"/>
                  </a:lnTo>
                  <a:lnTo>
                    <a:pt x="116006" y="277349"/>
                  </a:lnTo>
                  <a:lnTo>
                    <a:pt x="116350" y="273930"/>
                  </a:lnTo>
                  <a:lnTo>
                    <a:pt x="115888" y="272357"/>
                  </a:lnTo>
                  <a:lnTo>
                    <a:pt x="113119" y="272608"/>
                  </a:lnTo>
                  <a:lnTo>
                    <a:pt x="111774" y="273249"/>
                  </a:lnTo>
                  <a:lnTo>
                    <a:pt x="110569" y="274258"/>
                  </a:lnTo>
                  <a:lnTo>
                    <a:pt x="109333" y="274196"/>
                  </a:lnTo>
                  <a:lnTo>
                    <a:pt x="105914" y="270409"/>
                  </a:lnTo>
                  <a:lnTo>
                    <a:pt x="103966" y="267538"/>
                  </a:lnTo>
                  <a:lnTo>
                    <a:pt x="100469" y="261451"/>
                  </a:lnTo>
                  <a:lnTo>
                    <a:pt x="99976" y="257798"/>
                  </a:lnTo>
                  <a:lnTo>
                    <a:pt x="102769" y="249896"/>
                  </a:lnTo>
                  <a:lnTo>
                    <a:pt x="107087" y="244819"/>
                  </a:lnTo>
                  <a:lnTo>
                    <a:pt x="112172" y="243043"/>
                  </a:lnTo>
                  <a:lnTo>
                    <a:pt x="111187" y="242707"/>
                  </a:lnTo>
                  <a:lnTo>
                    <a:pt x="103434" y="242636"/>
                  </a:lnTo>
                  <a:lnTo>
                    <a:pt x="100875" y="243262"/>
                  </a:lnTo>
                  <a:lnTo>
                    <a:pt x="98505" y="245343"/>
                  </a:lnTo>
                  <a:lnTo>
                    <a:pt x="97167" y="245984"/>
                  </a:lnTo>
                  <a:lnTo>
                    <a:pt x="95759" y="246219"/>
                  </a:lnTo>
                  <a:lnTo>
                    <a:pt x="94476" y="247252"/>
                  </a:lnTo>
                  <a:lnTo>
                    <a:pt x="93224" y="248683"/>
                  </a:lnTo>
                  <a:lnTo>
                    <a:pt x="91917" y="249607"/>
                  </a:lnTo>
                  <a:lnTo>
                    <a:pt x="89328" y="249364"/>
                  </a:lnTo>
                  <a:lnTo>
                    <a:pt x="88076" y="249669"/>
                  </a:lnTo>
                  <a:lnTo>
                    <a:pt x="87177" y="248840"/>
                  </a:lnTo>
                  <a:lnTo>
                    <a:pt x="86418" y="247471"/>
                  </a:lnTo>
                  <a:lnTo>
                    <a:pt x="85432" y="247103"/>
                  </a:lnTo>
                  <a:lnTo>
                    <a:pt x="84329" y="247526"/>
                  </a:lnTo>
                  <a:lnTo>
                    <a:pt x="81998" y="249372"/>
                  </a:lnTo>
                  <a:lnTo>
                    <a:pt x="79635" y="250460"/>
                  </a:lnTo>
                  <a:lnTo>
                    <a:pt x="76779" y="249294"/>
                  </a:lnTo>
                  <a:lnTo>
                    <a:pt x="73032" y="247119"/>
                  </a:lnTo>
                  <a:lnTo>
                    <a:pt x="72296" y="247917"/>
                  </a:lnTo>
                  <a:lnTo>
                    <a:pt x="71467" y="249935"/>
                  </a:lnTo>
                  <a:lnTo>
                    <a:pt x="70990" y="253072"/>
                  </a:lnTo>
                  <a:lnTo>
                    <a:pt x="68330" y="250342"/>
                  </a:lnTo>
                  <a:lnTo>
                    <a:pt x="66069" y="246688"/>
                  </a:lnTo>
                  <a:lnTo>
                    <a:pt x="65302" y="244389"/>
                  </a:lnTo>
                  <a:lnTo>
                    <a:pt x="65247" y="241791"/>
                  </a:lnTo>
                  <a:lnTo>
                    <a:pt x="66476" y="240782"/>
                  </a:lnTo>
                  <a:lnTo>
                    <a:pt x="67814" y="241705"/>
                  </a:lnTo>
                  <a:lnTo>
                    <a:pt x="69801" y="235532"/>
                  </a:lnTo>
                  <a:lnTo>
                    <a:pt x="73759" y="227459"/>
                  </a:lnTo>
                  <a:lnTo>
                    <a:pt x="75160" y="225088"/>
                  </a:lnTo>
                  <a:lnTo>
                    <a:pt x="76138" y="221982"/>
                  </a:lnTo>
                  <a:lnTo>
                    <a:pt x="75973" y="219948"/>
                  </a:lnTo>
                  <a:lnTo>
                    <a:pt x="75105" y="218227"/>
                  </a:lnTo>
                  <a:lnTo>
                    <a:pt x="71420" y="214315"/>
                  </a:lnTo>
                  <a:lnTo>
                    <a:pt x="71467" y="211115"/>
                  </a:lnTo>
                  <a:lnTo>
                    <a:pt x="71858" y="207501"/>
                  </a:lnTo>
                  <a:lnTo>
                    <a:pt x="72860" y="205326"/>
                  </a:lnTo>
                  <a:lnTo>
                    <a:pt x="73282" y="204911"/>
                  </a:lnTo>
                  <a:lnTo>
                    <a:pt x="78172" y="204966"/>
                  </a:lnTo>
                  <a:lnTo>
                    <a:pt x="76263" y="203840"/>
                  </a:lnTo>
                  <a:lnTo>
                    <a:pt x="72461" y="200561"/>
                  </a:lnTo>
                  <a:lnTo>
                    <a:pt x="72531" y="199396"/>
                  </a:lnTo>
                  <a:lnTo>
                    <a:pt x="73423" y="196353"/>
                  </a:lnTo>
                  <a:lnTo>
                    <a:pt x="73008" y="196658"/>
                  </a:lnTo>
                  <a:lnTo>
                    <a:pt x="72195" y="198066"/>
                  </a:lnTo>
                  <a:lnTo>
                    <a:pt x="70638" y="201469"/>
                  </a:lnTo>
                  <a:lnTo>
                    <a:pt x="69691" y="202259"/>
                  </a:lnTo>
                  <a:lnTo>
                    <a:pt x="67000" y="203065"/>
                  </a:lnTo>
                  <a:lnTo>
                    <a:pt x="66507" y="204732"/>
                  </a:lnTo>
                  <a:lnTo>
                    <a:pt x="66077" y="205170"/>
                  </a:lnTo>
                  <a:lnTo>
                    <a:pt x="64739" y="205357"/>
                  </a:lnTo>
                  <a:lnTo>
                    <a:pt x="64324" y="206914"/>
                  </a:lnTo>
                  <a:lnTo>
                    <a:pt x="64027" y="207016"/>
                  </a:lnTo>
                  <a:lnTo>
                    <a:pt x="63644" y="205342"/>
                  </a:lnTo>
                  <a:lnTo>
                    <a:pt x="63605" y="202557"/>
                  </a:lnTo>
                  <a:lnTo>
                    <a:pt x="64136" y="199990"/>
                  </a:lnTo>
                  <a:lnTo>
                    <a:pt x="65154" y="197980"/>
                  </a:lnTo>
                  <a:lnTo>
                    <a:pt x="69097" y="193403"/>
                  </a:lnTo>
                  <a:lnTo>
                    <a:pt x="67180" y="194819"/>
                  </a:lnTo>
                  <a:lnTo>
                    <a:pt x="62830" y="199052"/>
                  </a:lnTo>
                  <a:lnTo>
                    <a:pt x="60608" y="201829"/>
                  </a:lnTo>
                  <a:lnTo>
                    <a:pt x="60013" y="202768"/>
                  </a:lnTo>
                  <a:lnTo>
                    <a:pt x="59834" y="203558"/>
                  </a:lnTo>
                  <a:lnTo>
                    <a:pt x="59842" y="204466"/>
                  </a:lnTo>
                  <a:lnTo>
                    <a:pt x="60835" y="209324"/>
                  </a:lnTo>
                  <a:lnTo>
                    <a:pt x="60546" y="211569"/>
                  </a:lnTo>
                  <a:lnTo>
                    <a:pt x="56798" y="226316"/>
                  </a:lnTo>
                  <a:lnTo>
                    <a:pt x="56086" y="227787"/>
                  </a:lnTo>
                  <a:lnTo>
                    <a:pt x="55437" y="228554"/>
                  </a:lnTo>
                  <a:lnTo>
                    <a:pt x="54819" y="228734"/>
                  </a:lnTo>
                  <a:lnTo>
                    <a:pt x="52972" y="228452"/>
                  </a:lnTo>
                  <a:lnTo>
                    <a:pt x="52151" y="227349"/>
                  </a:lnTo>
                  <a:lnTo>
                    <a:pt x="52159" y="226105"/>
                  </a:lnTo>
                  <a:lnTo>
                    <a:pt x="52503" y="224235"/>
                  </a:lnTo>
                  <a:lnTo>
                    <a:pt x="54060" y="217249"/>
                  </a:lnTo>
                  <a:lnTo>
                    <a:pt x="54733" y="215301"/>
                  </a:lnTo>
                  <a:lnTo>
                    <a:pt x="55734" y="213486"/>
                  </a:lnTo>
                  <a:lnTo>
                    <a:pt x="57940" y="210310"/>
                  </a:lnTo>
                  <a:lnTo>
                    <a:pt x="57886" y="210098"/>
                  </a:lnTo>
                  <a:lnTo>
                    <a:pt x="56415" y="210724"/>
                  </a:lnTo>
                  <a:lnTo>
                    <a:pt x="55789" y="210521"/>
                  </a:lnTo>
                  <a:lnTo>
                    <a:pt x="55335" y="209887"/>
                  </a:lnTo>
                  <a:lnTo>
                    <a:pt x="55625" y="200413"/>
                  </a:lnTo>
                  <a:lnTo>
                    <a:pt x="56822" y="197284"/>
                  </a:lnTo>
                  <a:lnTo>
                    <a:pt x="57268" y="192723"/>
                  </a:lnTo>
                  <a:lnTo>
                    <a:pt x="58300" y="188803"/>
                  </a:lnTo>
                  <a:lnTo>
                    <a:pt x="59497" y="185940"/>
                  </a:lnTo>
                  <a:lnTo>
                    <a:pt x="60413" y="182270"/>
                  </a:lnTo>
                  <a:lnTo>
                    <a:pt x="61782" y="180635"/>
                  </a:lnTo>
                  <a:lnTo>
                    <a:pt x="62149" y="178132"/>
                  </a:lnTo>
                  <a:lnTo>
                    <a:pt x="63691" y="175417"/>
                  </a:lnTo>
                  <a:lnTo>
                    <a:pt x="64880" y="172577"/>
                  </a:lnTo>
                  <a:lnTo>
                    <a:pt x="64238" y="172859"/>
                  </a:lnTo>
                  <a:lnTo>
                    <a:pt x="56626" y="180244"/>
                  </a:lnTo>
                  <a:lnTo>
                    <a:pt x="54686" y="181582"/>
                  </a:lnTo>
                  <a:lnTo>
                    <a:pt x="52042" y="181222"/>
                  </a:lnTo>
                  <a:lnTo>
                    <a:pt x="50023" y="180393"/>
                  </a:lnTo>
                  <a:lnTo>
                    <a:pt x="48443" y="178648"/>
                  </a:lnTo>
                  <a:lnTo>
                    <a:pt x="47739" y="175292"/>
                  </a:lnTo>
                  <a:lnTo>
                    <a:pt x="45791" y="175206"/>
                  </a:lnTo>
                  <a:lnTo>
                    <a:pt x="44124" y="174627"/>
                  </a:lnTo>
                  <a:lnTo>
                    <a:pt x="44140" y="174173"/>
                  </a:lnTo>
                  <a:lnTo>
                    <a:pt x="46291" y="172342"/>
                  </a:lnTo>
                  <a:lnTo>
                    <a:pt x="49741" y="171717"/>
                  </a:lnTo>
                  <a:lnTo>
                    <a:pt x="52972" y="168775"/>
                  </a:lnTo>
                  <a:lnTo>
                    <a:pt x="50101" y="166788"/>
                  </a:lnTo>
                  <a:lnTo>
                    <a:pt x="50344" y="166154"/>
                  </a:lnTo>
                  <a:lnTo>
                    <a:pt x="52847" y="164456"/>
                  </a:lnTo>
                  <a:lnTo>
                    <a:pt x="56032" y="158753"/>
                  </a:lnTo>
                  <a:lnTo>
                    <a:pt x="56673" y="153488"/>
                  </a:lnTo>
                  <a:lnTo>
                    <a:pt x="55155" y="151008"/>
                  </a:lnTo>
                  <a:lnTo>
                    <a:pt x="54608" y="149381"/>
                  </a:lnTo>
                  <a:lnTo>
                    <a:pt x="51564" y="147566"/>
                  </a:lnTo>
                  <a:lnTo>
                    <a:pt x="51056" y="145242"/>
                  </a:lnTo>
                  <a:lnTo>
                    <a:pt x="51408" y="143936"/>
                  </a:lnTo>
                  <a:lnTo>
                    <a:pt x="52401" y="142660"/>
                  </a:lnTo>
                  <a:lnTo>
                    <a:pt x="53896" y="141675"/>
                  </a:lnTo>
                  <a:lnTo>
                    <a:pt x="56243" y="140720"/>
                  </a:lnTo>
                  <a:lnTo>
                    <a:pt x="54115" y="139703"/>
                  </a:lnTo>
                  <a:lnTo>
                    <a:pt x="53317" y="138498"/>
                  </a:lnTo>
                  <a:lnTo>
                    <a:pt x="52714" y="136754"/>
                  </a:lnTo>
                  <a:lnTo>
                    <a:pt x="52660" y="135744"/>
                  </a:lnTo>
                  <a:lnTo>
                    <a:pt x="53763" y="131238"/>
                  </a:lnTo>
                  <a:lnTo>
                    <a:pt x="54404" y="129376"/>
                  </a:lnTo>
                  <a:lnTo>
                    <a:pt x="55664" y="126998"/>
                  </a:lnTo>
                  <a:lnTo>
                    <a:pt x="61359" y="127131"/>
                  </a:lnTo>
                  <a:lnTo>
                    <a:pt x="62016" y="126082"/>
                  </a:lnTo>
                  <a:lnTo>
                    <a:pt x="62666" y="126043"/>
                  </a:lnTo>
                  <a:lnTo>
                    <a:pt x="65576" y="127006"/>
                  </a:lnTo>
                  <a:lnTo>
                    <a:pt x="65146" y="125973"/>
                  </a:lnTo>
                  <a:lnTo>
                    <a:pt x="60381" y="120301"/>
                  </a:lnTo>
                  <a:lnTo>
                    <a:pt x="59951" y="119221"/>
                  </a:lnTo>
                  <a:lnTo>
                    <a:pt x="61312" y="116154"/>
                  </a:lnTo>
                  <a:lnTo>
                    <a:pt x="61406" y="114785"/>
                  </a:lnTo>
                  <a:lnTo>
                    <a:pt x="61211" y="113322"/>
                  </a:lnTo>
                  <a:lnTo>
                    <a:pt x="61602" y="112204"/>
                  </a:lnTo>
                  <a:lnTo>
                    <a:pt x="63112" y="111679"/>
                  </a:lnTo>
                  <a:lnTo>
                    <a:pt x="67712" y="111727"/>
                  </a:lnTo>
                  <a:lnTo>
                    <a:pt x="68846" y="111210"/>
                  </a:lnTo>
                  <a:lnTo>
                    <a:pt x="68330" y="109724"/>
                  </a:lnTo>
                  <a:lnTo>
                    <a:pt x="67258" y="107768"/>
                  </a:lnTo>
                  <a:lnTo>
                    <a:pt x="67047" y="106125"/>
                  </a:lnTo>
                  <a:lnTo>
                    <a:pt x="67297" y="104670"/>
                  </a:lnTo>
                  <a:lnTo>
                    <a:pt x="67352" y="101736"/>
                  </a:lnTo>
                  <a:lnTo>
                    <a:pt x="67563" y="100437"/>
                  </a:lnTo>
                  <a:lnTo>
                    <a:pt x="68658" y="98489"/>
                  </a:lnTo>
                  <a:lnTo>
                    <a:pt x="69558" y="97910"/>
                  </a:lnTo>
                  <a:lnTo>
                    <a:pt x="70677" y="97574"/>
                  </a:lnTo>
                  <a:lnTo>
                    <a:pt x="73204" y="98223"/>
                  </a:lnTo>
                  <a:lnTo>
                    <a:pt x="74166" y="99006"/>
                  </a:lnTo>
                  <a:lnTo>
                    <a:pt x="75277" y="100860"/>
                  </a:lnTo>
                  <a:lnTo>
                    <a:pt x="76091" y="100711"/>
                  </a:lnTo>
                  <a:lnTo>
                    <a:pt x="79236" y="98693"/>
                  </a:lnTo>
                  <a:lnTo>
                    <a:pt x="80182" y="98403"/>
                  </a:lnTo>
                  <a:lnTo>
                    <a:pt x="81473" y="100742"/>
                  </a:lnTo>
                  <a:lnTo>
                    <a:pt x="86848" y="98880"/>
                  </a:lnTo>
                  <a:lnTo>
                    <a:pt x="94069" y="98051"/>
                  </a:lnTo>
                  <a:lnTo>
                    <a:pt x="98411" y="96823"/>
                  </a:lnTo>
                  <a:lnTo>
                    <a:pt x="102980" y="96377"/>
                  </a:lnTo>
                  <a:lnTo>
                    <a:pt x="107244" y="94976"/>
                  </a:lnTo>
                  <a:lnTo>
                    <a:pt x="111766" y="95618"/>
                  </a:lnTo>
                  <a:lnTo>
                    <a:pt x="111922" y="96432"/>
                  </a:lnTo>
                  <a:lnTo>
                    <a:pt x="111687" y="97558"/>
                  </a:lnTo>
                  <a:lnTo>
                    <a:pt x="110576" y="100602"/>
                  </a:lnTo>
                  <a:close/>
                  <a:moveTo>
                    <a:pt x="114543" y="91080"/>
                  </a:moveTo>
                  <a:lnTo>
                    <a:pt x="114332" y="91206"/>
                  </a:lnTo>
                  <a:lnTo>
                    <a:pt x="113526" y="90431"/>
                  </a:lnTo>
                  <a:lnTo>
                    <a:pt x="112212" y="87654"/>
                  </a:lnTo>
                  <a:lnTo>
                    <a:pt x="114285" y="87098"/>
                  </a:lnTo>
                  <a:lnTo>
                    <a:pt x="115263" y="87443"/>
                  </a:lnTo>
                  <a:lnTo>
                    <a:pt x="114895" y="88624"/>
                  </a:lnTo>
                  <a:lnTo>
                    <a:pt x="114543" y="91080"/>
                  </a:lnTo>
                  <a:close/>
                  <a:moveTo>
                    <a:pt x="109364" y="88859"/>
                  </a:moveTo>
                  <a:lnTo>
                    <a:pt x="108104" y="89422"/>
                  </a:lnTo>
                  <a:lnTo>
                    <a:pt x="106860" y="89383"/>
                  </a:lnTo>
                  <a:lnTo>
                    <a:pt x="104920" y="86934"/>
                  </a:lnTo>
                  <a:lnTo>
                    <a:pt x="104185" y="85150"/>
                  </a:lnTo>
                  <a:lnTo>
                    <a:pt x="104318" y="83969"/>
                  </a:lnTo>
                  <a:lnTo>
                    <a:pt x="105131" y="83570"/>
                  </a:lnTo>
                  <a:lnTo>
                    <a:pt x="107009" y="84149"/>
                  </a:lnTo>
                  <a:lnTo>
                    <a:pt x="107979" y="86191"/>
                  </a:lnTo>
                  <a:lnTo>
                    <a:pt x="108104" y="87513"/>
                  </a:lnTo>
                  <a:lnTo>
                    <a:pt x="108331" y="88029"/>
                  </a:lnTo>
                  <a:lnTo>
                    <a:pt x="109497" y="88553"/>
                  </a:lnTo>
                  <a:lnTo>
                    <a:pt x="109364" y="88859"/>
                  </a:lnTo>
                  <a:close/>
                  <a:moveTo>
                    <a:pt x="111727" y="78868"/>
                  </a:moveTo>
                  <a:lnTo>
                    <a:pt x="111429" y="79916"/>
                  </a:lnTo>
                  <a:lnTo>
                    <a:pt x="113096" y="79893"/>
                  </a:lnTo>
                  <a:lnTo>
                    <a:pt x="115513" y="80785"/>
                  </a:lnTo>
                  <a:lnTo>
                    <a:pt x="116976" y="80894"/>
                  </a:lnTo>
                  <a:lnTo>
                    <a:pt x="118196" y="82005"/>
                  </a:lnTo>
                  <a:lnTo>
                    <a:pt x="117524" y="84079"/>
                  </a:lnTo>
                  <a:lnTo>
                    <a:pt x="116796" y="84665"/>
                  </a:lnTo>
                  <a:lnTo>
                    <a:pt x="115975" y="84783"/>
                  </a:lnTo>
                  <a:lnTo>
                    <a:pt x="113096" y="82709"/>
                  </a:lnTo>
                  <a:lnTo>
                    <a:pt x="109325" y="83570"/>
                  </a:lnTo>
                  <a:lnTo>
                    <a:pt x="108574" y="83304"/>
                  </a:lnTo>
                  <a:lnTo>
                    <a:pt x="108081" y="82733"/>
                  </a:lnTo>
                  <a:lnTo>
                    <a:pt x="107877" y="82021"/>
                  </a:lnTo>
                  <a:lnTo>
                    <a:pt x="107877" y="80566"/>
                  </a:lnTo>
                  <a:lnTo>
                    <a:pt x="107674" y="80135"/>
                  </a:lnTo>
                  <a:lnTo>
                    <a:pt x="106305" y="81512"/>
                  </a:lnTo>
                  <a:lnTo>
                    <a:pt x="105710" y="81348"/>
                  </a:lnTo>
                  <a:lnTo>
                    <a:pt x="105374" y="80691"/>
                  </a:lnTo>
                  <a:lnTo>
                    <a:pt x="105225" y="79330"/>
                  </a:lnTo>
                  <a:lnTo>
                    <a:pt x="105374" y="77366"/>
                  </a:lnTo>
                  <a:lnTo>
                    <a:pt x="106180" y="74557"/>
                  </a:lnTo>
                  <a:lnTo>
                    <a:pt x="107533" y="73994"/>
                  </a:lnTo>
                  <a:lnTo>
                    <a:pt x="109551" y="74323"/>
                  </a:lnTo>
                  <a:lnTo>
                    <a:pt x="111867" y="75911"/>
                  </a:lnTo>
                  <a:lnTo>
                    <a:pt x="112564" y="76889"/>
                  </a:lnTo>
                  <a:lnTo>
                    <a:pt x="112548" y="77671"/>
                  </a:lnTo>
                  <a:lnTo>
                    <a:pt x="111727" y="78868"/>
                  </a:lnTo>
                  <a:close/>
                  <a:moveTo>
                    <a:pt x="122891" y="70247"/>
                  </a:moveTo>
                  <a:lnTo>
                    <a:pt x="120410" y="70293"/>
                  </a:lnTo>
                  <a:lnTo>
                    <a:pt x="121693" y="67759"/>
                  </a:lnTo>
                  <a:lnTo>
                    <a:pt x="123188" y="67117"/>
                  </a:lnTo>
                  <a:lnTo>
                    <a:pt x="126012" y="67399"/>
                  </a:lnTo>
                  <a:lnTo>
                    <a:pt x="125511" y="68541"/>
                  </a:lnTo>
                  <a:lnTo>
                    <a:pt x="122891" y="70247"/>
                  </a:lnTo>
                  <a:close/>
                  <a:moveTo>
                    <a:pt x="118932" y="72155"/>
                  </a:moveTo>
                  <a:lnTo>
                    <a:pt x="117046" y="73220"/>
                  </a:lnTo>
                  <a:lnTo>
                    <a:pt x="116241" y="72343"/>
                  </a:lnTo>
                  <a:lnTo>
                    <a:pt x="116029" y="69589"/>
                  </a:lnTo>
                  <a:lnTo>
                    <a:pt x="113784" y="68408"/>
                  </a:lnTo>
                  <a:lnTo>
                    <a:pt x="112689" y="67673"/>
                  </a:lnTo>
                  <a:lnTo>
                    <a:pt x="111844" y="66280"/>
                  </a:lnTo>
                  <a:lnTo>
                    <a:pt x="112055" y="65850"/>
                  </a:lnTo>
                  <a:lnTo>
                    <a:pt x="113518" y="65279"/>
                  </a:lnTo>
                  <a:lnTo>
                    <a:pt x="116022" y="67806"/>
                  </a:lnTo>
                  <a:lnTo>
                    <a:pt x="117046" y="69840"/>
                  </a:lnTo>
                  <a:lnTo>
                    <a:pt x="118901" y="70442"/>
                  </a:lnTo>
                  <a:lnTo>
                    <a:pt x="119135" y="70755"/>
                  </a:lnTo>
                  <a:lnTo>
                    <a:pt x="118932" y="72155"/>
                  </a:lnTo>
                  <a:close/>
                  <a:moveTo>
                    <a:pt x="150132" y="13182"/>
                  </a:moveTo>
                  <a:lnTo>
                    <a:pt x="150586" y="16320"/>
                  </a:lnTo>
                  <a:lnTo>
                    <a:pt x="151720" y="15506"/>
                  </a:lnTo>
                  <a:lnTo>
                    <a:pt x="153433" y="18510"/>
                  </a:lnTo>
                  <a:lnTo>
                    <a:pt x="154309" y="18510"/>
                  </a:lnTo>
                  <a:lnTo>
                    <a:pt x="155749" y="17321"/>
                  </a:lnTo>
                  <a:lnTo>
                    <a:pt x="155459" y="20114"/>
                  </a:lnTo>
                  <a:lnTo>
                    <a:pt x="153965" y="27836"/>
                  </a:lnTo>
                  <a:lnTo>
                    <a:pt x="153543" y="29142"/>
                  </a:lnTo>
                  <a:lnTo>
                    <a:pt x="153261" y="31482"/>
                  </a:lnTo>
                  <a:lnTo>
                    <a:pt x="152964" y="31943"/>
                  </a:lnTo>
                  <a:lnTo>
                    <a:pt x="152526" y="36661"/>
                  </a:lnTo>
                  <a:lnTo>
                    <a:pt x="151516" y="38210"/>
                  </a:lnTo>
                  <a:lnTo>
                    <a:pt x="150672" y="41902"/>
                  </a:lnTo>
                  <a:lnTo>
                    <a:pt x="150327" y="42262"/>
                  </a:lnTo>
                  <a:lnTo>
                    <a:pt x="149091" y="40846"/>
                  </a:lnTo>
                  <a:lnTo>
                    <a:pt x="150327" y="35205"/>
                  </a:lnTo>
                  <a:lnTo>
                    <a:pt x="150836" y="31920"/>
                  </a:lnTo>
                  <a:lnTo>
                    <a:pt x="150507" y="30214"/>
                  </a:lnTo>
                  <a:lnTo>
                    <a:pt x="149811" y="28673"/>
                  </a:lnTo>
                  <a:lnTo>
                    <a:pt x="147918" y="28626"/>
                  </a:lnTo>
                  <a:lnTo>
                    <a:pt x="146322" y="29338"/>
                  </a:lnTo>
                  <a:lnTo>
                    <a:pt x="145985" y="28430"/>
                  </a:lnTo>
                  <a:lnTo>
                    <a:pt x="145938" y="27210"/>
                  </a:lnTo>
                  <a:lnTo>
                    <a:pt x="145555" y="26803"/>
                  </a:lnTo>
                  <a:lnTo>
                    <a:pt x="143435" y="26889"/>
                  </a:lnTo>
                  <a:lnTo>
                    <a:pt x="142809" y="26553"/>
                  </a:lnTo>
                  <a:lnTo>
                    <a:pt x="142394" y="25426"/>
                  </a:lnTo>
                  <a:lnTo>
                    <a:pt x="142316" y="24526"/>
                  </a:lnTo>
                  <a:lnTo>
                    <a:pt x="144233" y="23822"/>
                  </a:lnTo>
                  <a:lnTo>
                    <a:pt x="146032" y="24088"/>
                  </a:lnTo>
                  <a:lnTo>
                    <a:pt x="148661" y="22297"/>
                  </a:lnTo>
                  <a:lnTo>
                    <a:pt x="147018" y="16281"/>
                  </a:lnTo>
                  <a:lnTo>
                    <a:pt x="144835" y="15709"/>
                  </a:lnTo>
                  <a:lnTo>
                    <a:pt x="144335" y="15123"/>
                  </a:lnTo>
                  <a:lnTo>
                    <a:pt x="144757" y="14098"/>
                  </a:lnTo>
                  <a:lnTo>
                    <a:pt x="145954" y="13542"/>
                  </a:lnTo>
                  <a:lnTo>
                    <a:pt x="147792" y="10468"/>
                  </a:lnTo>
                  <a:lnTo>
                    <a:pt x="148896" y="9983"/>
                  </a:lnTo>
                  <a:lnTo>
                    <a:pt x="150265" y="10069"/>
                  </a:lnTo>
                  <a:lnTo>
                    <a:pt x="150132" y="13182"/>
                  </a:lnTo>
                  <a:close/>
                  <a:moveTo>
                    <a:pt x="155968" y="14239"/>
                  </a:moveTo>
                  <a:lnTo>
                    <a:pt x="155412" y="14747"/>
                  </a:lnTo>
                  <a:lnTo>
                    <a:pt x="153269" y="10217"/>
                  </a:lnTo>
                  <a:lnTo>
                    <a:pt x="154857" y="5015"/>
                  </a:lnTo>
                  <a:lnTo>
                    <a:pt x="156782" y="5179"/>
                  </a:lnTo>
                  <a:lnTo>
                    <a:pt x="157087" y="6540"/>
                  </a:lnTo>
                  <a:lnTo>
                    <a:pt x="156899" y="7800"/>
                  </a:lnTo>
                  <a:lnTo>
                    <a:pt x="155921" y="7910"/>
                  </a:lnTo>
                  <a:lnTo>
                    <a:pt x="155835" y="8293"/>
                  </a:lnTo>
                  <a:lnTo>
                    <a:pt x="156140" y="10710"/>
                  </a:lnTo>
                  <a:lnTo>
                    <a:pt x="156156" y="13511"/>
                  </a:lnTo>
                  <a:lnTo>
                    <a:pt x="155968" y="14239"/>
                  </a:lnTo>
                  <a:close/>
                  <a:moveTo>
                    <a:pt x="161851" y="892"/>
                  </a:moveTo>
                  <a:lnTo>
                    <a:pt x="161851" y="1408"/>
                  </a:lnTo>
                  <a:lnTo>
                    <a:pt x="160709" y="5195"/>
                  </a:lnTo>
                  <a:lnTo>
                    <a:pt x="160725" y="6642"/>
                  </a:lnTo>
                  <a:lnTo>
                    <a:pt x="158886" y="6501"/>
                  </a:lnTo>
                  <a:lnTo>
                    <a:pt x="158597" y="6040"/>
                  </a:lnTo>
                  <a:lnTo>
                    <a:pt x="158252" y="3873"/>
                  </a:lnTo>
                  <a:lnTo>
                    <a:pt x="158487" y="1565"/>
                  </a:lnTo>
                  <a:lnTo>
                    <a:pt x="158745" y="962"/>
                  </a:lnTo>
                  <a:lnTo>
                    <a:pt x="159277" y="720"/>
                  </a:lnTo>
                  <a:lnTo>
                    <a:pt x="159856" y="1173"/>
                  </a:lnTo>
                  <a:lnTo>
                    <a:pt x="160772" y="0"/>
                  </a:lnTo>
                  <a:lnTo>
                    <a:pt x="161249" y="23"/>
                  </a:lnTo>
                  <a:lnTo>
                    <a:pt x="161851" y="89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0" name="Freeform: Shape 649">
              <a:extLst>
                <a:ext uri="{FF2B5EF4-FFF2-40B4-BE49-F238E27FC236}">
                  <a16:creationId xmlns:a16="http://schemas.microsoft.com/office/drawing/2014/main" id="{A8D5762C-AAD2-E13D-CBB3-F348E5B6F5B2}"/>
                </a:ext>
              </a:extLst>
            </p:cNvPr>
            <p:cNvSpPr>
              <a:spLocks/>
            </p:cNvSpPr>
            <p:nvPr/>
          </p:nvSpPr>
          <p:spPr>
            <a:xfrm>
              <a:off x="8128678" y="3589539"/>
              <a:ext cx="146986" cy="73962"/>
            </a:xfrm>
            <a:custGeom>
              <a:avLst/>
              <a:gdLst>
                <a:gd name="connsiteX0" fmla="*/ 141651 w 146986"/>
                <a:gd name="connsiteY0" fmla="*/ 50007 h 73962"/>
                <a:gd name="connsiteX1" fmla="*/ 141119 w 146986"/>
                <a:gd name="connsiteY1" fmla="*/ 51056 h 73962"/>
                <a:gd name="connsiteX2" fmla="*/ 139860 w 146986"/>
                <a:gd name="connsiteY2" fmla="*/ 52957 h 73962"/>
                <a:gd name="connsiteX3" fmla="*/ 138858 w 146986"/>
                <a:gd name="connsiteY3" fmla="*/ 53927 h 73962"/>
                <a:gd name="connsiteX4" fmla="*/ 137747 w 146986"/>
                <a:gd name="connsiteY4" fmla="*/ 54083 h 73962"/>
                <a:gd name="connsiteX5" fmla="*/ 136644 w 146986"/>
                <a:gd name="connsiteY5" fmla="*/ 54529 h 73962"/>
                <a:gd name="connsiteX6" fmla="*/ 136261 w 146986"/>
                <a:gd name="connsiteY6" fmla="*/ 55546 h 73962"/>
                <a:gd name="connsiteX7" fmla="*/ 136214 w 146986"/>
                <a:gd name="connsiteY7" fmla="*/ 56861 h 73962"/>
                <a:gd name="connsiteX8" fmla="*/ 136402 w 146986"/>
                <a:gd name="connsiteY8" fmla="*/ 57807 h 73962"/>
                <a:gd name="connsiteX9" fmla="*/ 136683 w 146986"/>
                <a:gd name="connsiteY9" fmla="*/ 58159 h 73962"/>
                <a:gd name="connsiteX10" fmla="*/ 137810 w 146986"/>
                <a:gd name="connsiteY10" fmla="*/ 58472 h 73962"/>
                <a:gd name="connsiteX11" fmla="*/ 138921 w 146986"/>
                <a:gd name="connsiteY11" fmla="*/ 61234 h 73962"/>
                <a:gd name="connsiteX12" fmla="*/ 140665 w 146986"/>
                <a:gd name="connsiteY12" fmla="*/ 62627 h 73962"/>
                <a:gd name="connsiteX13" fmla="*/ 143388 w 146986"/>
                <a:gd name="connsiteY13" fmla="*/ 64207 h 73962"/>
                <a:gd name="connsiteX14" fmla="*/ 145806 w 146986"/>
                <a:gd name="connsiteY14" fmla="*/ 66014 h 73962"/>
                <a:gd name="connsiteX15" fmla="*/ 146987 w 146986"/>
                <a:gd name="connsiteY15" fmla="*/ 67673 h 73962"/>
                <a:gd name="connsiteX16" fmla="*/ 146760 w 146986"/>
                <a:gd name="connsiteY16" fmla="*/ 68878 h 73962"/>
                <a:gd name="connsiteX17" fmla="*/ 145970 w 146986"/>
                <a:gd name="connsiteY17" fmla="*/ 71365 h 73962"/>
                <a:gd name="connsiteX18" fmla="*/ 143951 w 146986"/>
                <a:gd name="connsiteY18" fmla="*/ 73439 h 73962"/>
                <a:gd name="connsiteX19" fmla="*/ 142269 w 146986"/>
                <a:gd name="connsiteY19" fmla="*/ 73963 h 73962"/>
                <a:gd name="connsiteX20" fmla="*/ 141675 w 146986"/>
                <a:gd name="connsiteY20" fmla="*/ 73767 h 73962"/>
                <a:gd name="connsiteX21" fmla="*/ 140579 w 146986"/>
                <a:gd name="connsiteY21" fmla="*/ 73126 h 73962"/>
                <a:gd name="connsiteX22" fmla="*/ 138366 w 146986"/>
                <a:gd name="connsiteY22" fmla="*/ 71522 h 73962"/>
                <a:gd name="connsiteX23" fmla="*/ 135964 w 146986"/>
                <a:gd name="connsiteY23" fmla="*/ 70255 h 73962"/>
                <a:gd name="connsiteX24" fmla="*/ 134117 w 146986"/>
                <a:gd name="connsiteY24" fmla="*/ 70669 h 73962"/>
                <a:gd name="connsiteX25" fmla="*/ 132904 w 146986"/>
                <a:gd name="connsiteY25" fmla="*/ 71146 h 73962"/>
                <a:gd name="connsiteX26" fmla="*/ 130503 w 146986"/>
                <a:gd name="connsiteY26" fmla="*/ 70583 h 73962"/>
                <a:gd name="connsiteX27" fmla="*/ 127663 w 146986"/>
                <a:gd name="connsiteY27" fmla="*/ 69488 h 73962"/>
                <a:gd name="connsiteX28" fmla="*/ 126184 w 146986"/>
                <a:gd name="connsiteY28" fmla="*/ 68408 h 73962"/>
                <a:gd name="connsiteX29" fmla="*/ 125535 w 146986"/>
                <a:gd name="connsiteY29" fmla="*/ 67610 h 73962"/>
                <a:gd name="connsiteX30" fmla="*/ 125973 w 146986"/>
                <a:gd name="connsiteY30" fmla="*/ 66194 h 73962"/>
                <a:gd name="connsiteX31" fmla="*/ 119534 w 146986"/>
                <a:gd name="connsiteY31" fmla="*/ 63636 h 73962"/>
                <a:gd name="connsiteX32" fmla="*/ 116428 w 146986"/>
                <a:gd name="connsiteY32" fmla="*/ 62924 h 73962"/>
                <a:gd name="connsiteX33" fmla="*/ 115028 w 146986"/>
                <a:gd name="connsiteY33" fmla="*/ 63698 h 73962"/>
                <a:gd name="connsiteX34" fmla="*/ 110295 w 146986"/>
                <a:gd name="connsiteY34" fmla="*/ 67548 h 73962"/>
                <a:gd name="connsiteX35" fmla="*/ 109731 w 146986"/>
                <a:gd name="connsiteY35" fmla="*/ 67939 h 73962"/>
                <a:gd name="connsiteX36" fmla="*/ 106117 w 146986"/>
                <a:gd name="connsiteY36" fmla="*/ 68471 h 73962"/>
                <a:gd name="connsiteX37" fmla="*/ 106109 w 146986"/>
                <a:gd name="connsiteY37" fmla="*/ 68784 h 73962"/>
                <a:gd name="connsiteX38" fmla="*/ 106931 w 146986"/>
                <a:gd name="connsiteY38" fmla="*/ 69613 h 73962"/>
                <a:gd name="connsiteX39" fmla="*/ 106774 w 146986"/>
                <a:gd name="connsiteY39" fmla="*/ 69871 h 73962"/>
                <a:gd name="connsiteX40" fmla="*/ 100711 w 146986"/>
                <a:gd name="connsiteY40" fmla="*/ 69957 h 73962"/>
                <a:gd name="connsiteX41" fmla="*/ 98693 w 146986"/>
                <a:gd name="connsiteY41" fmla="*/ 70458 h 73962"/>
                <a:gd name="connsiteX42" fmla="*/ 93294 w 146986"/>
                <a:gd name="connsiteY42" fmla="*/ 69809 h 73962"/>
                <a:gd name="connsiteX43" fmla="*/ 91519 w 146986"/>
                <a:gd name="connsiteY43" fmla="*/ 70098 h 73962"/>
                <a:gd name="connsiteX44" fmla="*/ 90001 w 146986"/>
                <a:gd name="connsiteY44" fmla="*/ 70701 h 73962"/>
                <a:gd name="connsiteX45" fmla="*/ 86308 w 146986"/>
                <a:gd name="connsiteY45" fmla="*/ 71389 h 73962"/>
                <a:gd name="connsiteX46" fmla="*/ 83758 w 146986"/>
                <a:gd name="connsiteY46" fmla="*/ 72195 h 73962"/>
                <a:gd name="connsiteX47" fmla="*/ 80503 w 146986"/>
                <a:gd name="connsiteY47" fmla="*/ 72617 h 73962"/>
                <a:gd name="connsiteX48" fmla="*/ 77147 w 146986"/>
                <a:gd name="connsiteY48" fmla="*/ 72656 h 73962"/>
                <a:gd name="connsiteX49" fmla="*/ 75997 w 146986"/>
                <a:gd name="connsiteY49" fmla="*/ 72899 h 73962"/>
                <a:gd name="connsiteX50" fmla="*/ 76044 w 146986"/>
                <a:gd name="connsiteY50" fmla="*/ 72343 h 73962"/>
                <a:gd name="connsiteX51" fmla="*/ 75864 w 146986"/>
                <a:gd name="connsiteY51" fmla="*/ 71491 h 73962"/>
                <a:gd name="connsiteX52" fmla="*/ 75183 w 146986"/>
                <a:gd name="connsiteY52" fmla="*/ 70872 h 73962"/>
                <a:gd name="connsiteX53" fmla="*/ 74229 w 146986"/>
                <a:gd name="connsiteY53" fmla="*/ 70481 h 73962"/>
                <a:gd name="connsiteX54" fmla="*/ 72476 w 146986"/>
                <a:gd name="connsiteY54" fmla="*/ 70630 h 73962"/>
                <a:gd name="connsiteX55" fmla="*/ 70857 w 146986"/>
                <a:gd name="connsiteY55" fmla="*/ 70215 h 73962"/>
                <a:gd name="connsiteX56" fmla="*/ 69707 w 146986"/>
                <a:gd name="connsiteY56" fmla="*/ 69136 h 73962"/>
                <a:gd name="connsiteX57" fmla="*/ 69441 w 146986"/>
                <a:gd name="connsiteY57" fmla="*/ 68307 h 73962"/>
                <a:gd name="connsiteX58" fmla="*/ 70106 w 146986"/>
                <a:gd name="connsiteY58" fmla="*/ 67634 h 73962"/>
                <a:gd name="connsiteX59" fmla="*/ 69621 w 146986"/>
                <a:gd name="connsiteY59" fmla="*/ 67078 h 73962"/>
                <a:gd name="connsiteX60" fmla="*/ 67602 w 146986"/>
                <a:gd name="connsiteY60" fmla="*/ 65748 h 73962"/>
                <a:gd name="connsiteX61" fmla="*/ 64301 w 146986"/>
                <a:gd name="connsiteY61" fmla="*/ 62423 h 73962"/>
                <a:gd name="connsiteX62" fmla="*/ 62431 w 146986"/>
                <a:gd name="connsiteY62" fmla="*/ 61680 h 73962"/>
                <a:gd name="connsiteX63" fmla="*/ 61688 w 146986"/>
                <a:gd name="connsiteY63" fmla="*/ 59591 h 73962"/>
                <a:gd name="connsiteX64" fmla="*/ 60944 w 146986"/>
                <a:gd name="connsiteY64" fmla="*/ 59145 h 73962"/>
                <a:gd name="connsiteX65" fmla="*/ 59372 w 146986"/>
                <a:gd name="connsiteY65" fmla="*/ 58950 h 73962"/>
                <a:gd name="connsiteX66" fmla="*/ 57714 w 146986"/>
                <a:gd name="connsiteY66" fmla="*/ 59153 h 73962"/>
                <a:gd name="connsiteX67" fmla="*/ 57354 w 146986"/>
                <a:gd name="connsiteY67" fmla="*/ 59388 h 73962"/>
                <a:gd name="connsiteX68" fmla="*/ 56845 w 146986"/>
                <a:gd name="connsiteY68" fmla="*/ 59724 h 73962"/>
                <a:gd name="connsiteX69" fmla="*/ 55546 w 146986"/>
                <a:gd name="connsiteY69" fmla="*/ 62329 h 73962"/>
                <a:gd name="connsiteX70" fmla="*/ 54631 w 146986"/>
                <a:gd name="connsiteY70" fmla="*/ 63213 h 73962"/>
                <a:gd name="connsiteX71" fmla="*/ 52394 w 146986"/>
                <a:gd name="connsiteY71" fmla="*/ 62799 h 73962"/>
                <a:gd name="connsiteX72" fmla="*/ 50540 w 146986"/>
                <a:gd name="connsiteY72" fmla="*/ 62189 h 73962"/>
                <a:gd name="connsiteX73" fmla="*/ 49030 w 146986"/>
                <a:gd name="connsiteY73" fmla="*/ 61844 h 73962"/>
                <a:gd name="connsiteX74" fmla="*/ 46096 w 146986"/>
                <a:gd name="connsiteY74" fmla="*/ 61625 h 73962"/>
                <a:gd name="connsiteX75" fmla="*/ 42763 w 146986"/>
                <a:gd name="connsiteY75" fmla="*/ 61578 h 73962"/>
                <a:gd name="connsiteX76" fmla="*/ 40518 w 146986"/>
                <a:gd name="connsiteY76" fmla="*/ 63432 h 73962"/>
                <a:gd name="connsiteX77" fmla="*/ 39547 w 146986"/>
                <a:gd name="connsiteY77" fmla="*/ 63190 h 73962"/>
                <a:gd name="connsiteX78" fmla="*/ 37842 w 146986"/>
                <a:gd name="connsiteY78" fmla="*/ 62282 h 73962"/>
                <a:gd name="connsiteX79" fmla="*/ 35088 w 146986"/>
                <a:gd name="connsiteY79" fmla="*/ 61531 h 73962"/>
                <a:gd name="connsiteX80" fmla="*/ 33633 w 146986"/>
                <a:gd name="connsiteY80" fmla="*/ 60945 h 73962"/>
                <a:gd name="connsiteX81" fmla="*/ 37842 w 146986"/>
                <a:gd name="connsiteY81" fmla="*/ 55445 h 73962"/>
                <a:gd name="connsiteX82" fmla="*/ 39094 w 146986"/>
                <a:gd name="connsiteY82" fmla="*/ 52167 h 73962"/>
                <a:gd name="connsiteX83" fmla="*/ 39133 w 146986"/>
                <a:gd name="connsiteY83" fmla="*/ 50180 h 73962"/>
                <a:gd name="connsiteX84" fmla="*/ 39188 w 146986"/>
                <a:gd name="connsiteY84" fmla="*/ 47676 h 73962"/>
                <a:gd name="connsiteX85" fmla="*/ 36997 w 146986"/>
                <a:gd name="connsiteY85" fmla="*/ 42466 h 73962"/>
                <a:gd name="connsiteX86" fmla="*/ 35120 w 146986"/>
                <a:gd name="connsiteY86" fmla="*/ 35049 h 73962"/>
                <a:gd name="connsiteX87" fmla="*/ 33164 w 146986"/>
                <a:gd name="connsiteY87" fmla="*/ 27288 h 73962"/>
                <a:gd name="connsiteX88" fmla="*/ 31638 w 146986"/>
                <a:gd name="connsiteY88" fmla="*/ 24957 h 73962"/>
                <a:gd name="connsiteX89" fmla="*/ 25262 w 146986"/>
                <a:gd name="connsiteY89" fmla="*/ 22258 h 73962"/>
                <a:gd name="connsiteX90" fmla="*/ 23783 w 146986"/>
                <a:gd name="connsiteY90" fmla="*/ 19191 h 73962"/>
                <a:gd name="connsiteX91" fmla="*/ 18847 w 146986"/>
                <a:gd name="connsiteY91" fmla="*/ 15225 h 73962"/>
                <a:gd name="connsiteX92" fmla="*/ 11985 w 146986"/>
                <a:gd name="connsiteY92" fmla="*/ 13495 h 73962"/>
                <a:gd name="connsiteX93" fmla="*/ 10624 w 146986"/>
                <a:gd name="connsiteY93" fmla="*/ 12760 h 73962"/>
                <a:gd name="connsiteX94" fmla="*/ 4663 w 146986"/>
                <a:gd name="connsiteY94" fmla="*/ 7753 h 73962"/>
                <a:gd name="connsiteX95" fmla="*/ 0 w 146986"/>
                <a:gd name="connsiteY95" fmla="*/ 4522 h 73962"/>
                <a:gd name="connsiteX96" fmla="*/ 1001 w 146986"/>
                <a:gd name="connsiteY96" fmla="*/ 2566 h 73962"/>
                <a:gd name="connsiteX97" fmla="*/ 2332 w 146986"/>
                <a:gd name="connsiteY97" fmla="*/ 501 h 73962"/>
                <a:gd name="connsiteX98" fmla="*/ 3771 w 146986"/>
                <a:gd name="connsiteY98" fmla="*/ 0 h 73962"/>
                <a:gd name="connsiteX99" fmla="*/ 7988 w 146986"/>
                <a:gd name="connsiteY99" fmla="*/ 814 h 73962"/>
                <a:gd name="connsiteX100" fmla="*/ 11876 w 146986"/>
                <a:gd name="connsiteY100" fmla="*/ 1745 h 73962"/>
                <a:gd name="connsiteX101" fmla="*/ 14708 w 146986"/>
                <a:gd name="connsiteY101" fmla="*/ 1080 h 73962"/>
                <a:gd name="connsiteX102" fmla="*/ 18080 w 146986"/>
                <a:gd name="connsiteY102" fmla="*/ 2707 h 73962"/>
                <a:gd name="connsiteX103" fmla="*/ 21163 w 146986"/>
                <a:gd name="connsiteY103" fmla="*/ 4569 h 73962"/>
                <a:gd name="connsiteX104" fmla="*/ 24261 w 146986"/>
                <a:gd name="connsiteY104" fmla="*/ 5883 h 73962"/>
                <a:gd name="connsiteX105" fmla="*/ 30300 w 146986"/>
                <a:gd name="connsiteY105" fmla="*/ 7127 h 73962"/>
                <a:gd name="connsiteX106" fmla="*/ 32553 w 146986"/>
                <a:gd name="connsiteY106" fmla="*/ 8841 h 73962"/>
                <a:gd name="connsiteX107" fmla="*/ 35182 w 146986"/>
                <a:gd name="connsiteY107" fmla="*/ 10554 h 73962"/>
                <a:gd name="connsiteX108" fmla="*/ 45486 w 146986"/>
                <a:gd name="connsiteY108" fmla="*/ 11422 h 73962"/>
                <a:gd name="connsiteX109" fmla="*/ 46315 w 146986"/>
                <a:gd name="connsiteY109" fmla="*/ 11156 h 73962"/>
                <a:gd name="connsiteX110" fmla="*/ 47074 w 146986"/>
                <a:gd name="connsiteY110" fmla="*/ 10906 h 73962"/>
                <a:gd name="connsiteX111" fmla="*/ 50531 w 146986"/>
                <a:gd name="connsiteY111" fmla="*/ 10288 h 73962"/>
                <a:gd name="connsiteX112" fmla="*/ 53590 w 146986"/>
                <a:gd name="connsiteY112" fmla="*/ 10397 h 73962"/>
                <a:gd name="connsiteX113" fmla="*/ 56822 w 146986"/>
                <a:gd name="connsiteY113" fmla="*/ 12478 h 73962"/>
                <a:gd name="connsiteX114" fmla="*/ 58887 w 146986"/>
                <a:gd name="connsiteY114" fmla="*/ 12353 h 73962"/>
                <a:gd name="connsiteX115" fmla="*/ 61093 w 146986"/>
                <a:gd name="connsiteY115" fmla="*/ 12040 h 73962"/>
                <a:gd name="connsiteX116" fmla="*/ 63933 w 146986"/>
                <a:gd name="connsiteY116" fmla="*/ 13151 h 73962"/>
                <a:gd name="connsiteX117" fmla="*/ 66163 w 146986"/>
                <a:gd name="connsiteY117" fmla="*/ 14387 h 73962"/>
                <a:gd name="connsiteX118" fmla="*/ 66351 w 146986"/>
                <a:gd name="connsiteY118" fmla="*/ 15631 h 73962"/>
                <a:gd name="connsiteX119" fmla="*/ 68307 w 146986"/>
                <a:gd name="connsiteY119" fmla="*/ 17446 h 73962"/>
                <a:gd name="connsiteX120" fmla="*/ 73986 w 146986"/>
                <a:gd name="connsiteY120" fmla="*/ 20208 h 73962"/>
                <a:gd name="connsiteX121" fmla="*/ 78594 w 146986"/>
                <a:gd name="connsiteY121" fmla="*/ 21773 h 73962"/>
                <a:gd name="connsiteX122" fmla="*/ 80026 w 146986"/>
                <a:gd name="connsiteY122" fmla="*/ 22868 h 73962"/>
                <a:gd name="connsiteX123" fmla="*/ 83531 w 146986"/>
                <a:gd name="connsiteY123" fmla="*/ 24675 h 73962"/>
                <a:gd name="connsiteX124" fmla="*/ 83883 w 146986"/>
                <a:gd name="connsiteY124" fmla="*/ 25246 h 73962"/>
                <a:gd name="connsiteX125" fmla="*/ 83813 w 146986"/>
                <a:gd name="connsiteY125" fmla="*/ 25989 h 73962"/>
                <a:gd name="connsiteX126" fmla="*/ 82811 w 146986"/>
                <a:gd name="connsiteY126" fmla="*/ 27343 h 73962"/>
                <a:gd name="connsiteX127" fmla="*/ 82561 w 146986"/>
                <a:gd name="connsiteY127" fmla="*/ 28540 h 73962"/>
                <a:gd name="connsiteX128" fmla="*/ 83030 w 146986"/>
                <a:gd name="connsiteY128" fmla="*/ 29236 h 73962"/>
                <a:gd name="connsiteX129" fmla="*/ 84485 w 146986"/>
                <a:gd name="connsiteY129" fmla="*/ 29893 h 73962"/>
                <a:gd name="connsiteX130" fmla="*/ 87364 w 146986"/>
                <a:gd name="connsiteY130" fmla="*/ 30042 h 73962"/>
                <a:gd name="connsiteX131" fmla="*/ 88405 w 146986"/>
                <a:gd name="connsiteY131" fmla="*/ 29182 h 73962"/>
                <a:gd name="connsiteX132" fmla="*/ 90556 w 146986"/>
                <a:gd name="connsiteY132" fmla="*/ 28563 h 73962"/>
                <a:gd name="connsiteX133" fmla="*/ 92692 w 146986"/>
                <a:gd name="connsiteY133" fmla="*/ 27452 h 73962"/>
                <a:gd name="connsiteX134" fmla="*/ 95540 w 146986"/>
                <a:gd name="connsiteY134" fmla="*/ 25974 h 73962"/>
                <a:gd name="connsiteX135" fmla="*/ 99413 w 146986"/>
                <a:gd name="connsiteY135" fmla="*/ 24628 h 73962"/>
                <a:gd name="connsiteX136" fmla="*/ 100962 w 146986"/>
                <a:gd name="connsiteY136" fmla="*/ 24628 h 73962"/>
                <a:gd name="connsiteX137" fmla="*/ 102448 w 146986"/>
                <a:gd name="connsiteY137" fmla="*/ 25043 h 73962"/>
                <a:gd name="connsiteX138" fmla="*/ 103489 w 146986"/>
                <a:gd name="connsiteY138" fmla="*/ 25786 h 73962"/>
                <a:gd name="connsiteX139" fmla="*/ 105233 w 146986"/>
                <a:gd name="connsiteY139" fmla="*/ 28548 h 73962"/>
                <a:gd name="connsiteX140" fmla="*/ 106978 w 146986"/>
                <a:gd name="connsiteY140" fmla="*/ 24683 h 73962"/>
                <a:gd name="connsiteX141" fmla="*/ 107424 w 146986"/>
                <a:gd name="connsiteY141" fmla="*/ 24394 h 73962"/>
                <a:gd name="connsiteX142" fmla="*/ 109020 w 146986"/>
                <a:gd name="connsiteY142" fmla="*/ 25176 h 73962"/>
                <a:gd name="connsiteX143" fmla="*/ 111828 w 146986"/>
                <a:gd name="connsiteY143" fmla="*/ 26248 h 73962"/>
                <a:gd name="connsiteX144" fmla="*/ 113776 w 146986"/>
                <a:gd name="connsiteY144" fmla="*/ 26819 h 73962"/>
                <a:gd name="connsiteX145" fmla="*/ 114832 w 146986"/>
                <a:gd name="connsiteY145" fmla="*/ 27617 h 73962"/>
                <a:gd name="connsiteX146" fmla="*/ 117805 w 146986"/>
                <a:gd name="connsiteY146" fmla="*/ 31137 h 73962"/>
                <a:gd name="connsiteX147" fmla="*/ 122617 w 146986"/>
                <a:gd name="connsiteY147" fmla="*/ 30957 h 73962"/>
                <a:gd name="connsiteX148" fmla="*/ 124651 w 146986"/>
                <a:gd name="connsiteY148" fmla="*/ 31497 h 73962"/>
                <a:gd name="connsiteX149" fmla="*/ 125746 w 146986"/>
                <a:gd name="connsiteY149" fmla="*/ 32076 h 73962"/>
                <a:gd name="connsiteX150" fmla="*/ 126231 w 146986"/>
                <a:gd name="connsiteY150" fmla="*/ 32757 h 73962"/>
                <a:gd name="connsiteX151" fmla="*/ 125371 w 146986"/>
                <a:gd name="connsiteY151" fmla="*/ 36246 h 73962"/>
                <a:gd name="connsiteX152" fmla="*/ 124181 w 146986"/>
                <a:gd name="connsiteY152" fmla="*/ 39876 h 73962"/>
                <a:gd name="connsiteX153" fmla="*/ 124283 w 146986"/>
                <a:gd name="connsiteY153" fmla="*/ 40745 h 73962"/>
                <a:gd name="connsiteX154" fmla="*/ 126208 w 146986"/>
                <a:gd name="connsiteY154" fmla="*/ 42114 h 73962"/>
                <a:gd name="connsiteX155" fmla="*/ 128836 w 146986"/>
                <a:gd name="connsiteY155" fmla="*/ 43553 h 73962"/>
                <a:gd name="connsiteX156" fmla="*/ 130245 w 146986"/>
                <a:gd name="connsiteY156" fmla="*/ 44711 h 73962"/>
                <a:gd name="connsiteX157" fmla="*/ 131207 w 146986"/>
                <a:gd name="connsiteY157" fmla="*/ 45751 h 73962"/>
                <a:gd name="connsiteX158" fmla="*/ 133280 w 146986"/>
                <a:gd name="connsiteY158" fmla="*/ 46542 h 73962"/>
                <a:gd name="connsiteX159" fmla="*/ 135729 w 146986"/>
                <a:gd name="connsiteY159" fmla="*/ 47027 h 73962"/>
                <a:gd name="connsiteX160" fmla="*/ 136887 w 146986"/>
                <a:gd name="connsiteY160" fmla="*/ 47089 h 73962"/>
                <a:gd name="connsiteX161" fmla="*/ 138099 w 146986"/>
                <a:gd name="connsiteY161" fmla="*/ 47966 h 73962"/>
                <a:gd name="connsiteX162" fmla="*/ 141252 w 146986"/>
                <a:gd name="connsiteY162" fmla="*/ 49601 h 73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46986" h="73962">
                  <a:moveTo>
                    <a:pt x="141651" y="50007"/>
                  </a:moveTo>
                  <a:lnTo>
                    <a:pt x="141119" y="51056"/>
                  </a:lnTo>
                  <a:lnTo>
                    <a:pt x="139860" y="52957"/>
                  </a:lnTo>
                  <a:lnTo>
                    <a:pt x="138858" y="53927"/>
                  </a:lnTo>
                  <a:lnTo>
                    <a:pt x="137747" y="54083"/>
                  </a:lnTo>
                  <a:lnTo>
                    <a:pt x="136644" y="54529"/>
                  </a:lnTo>
                  <a:lnTo>
                    <a:pt x="136261" y="55546"/>
                  </a:lnTo>
                  <a:lnTo>
                    <a:pt x="136214" y="56861"/>
                  </a:lnTo>
                  <a:lnTo>
                    <a:pt x="136402" y="57807"/>
                  </a:lnTo>
                  <a:lnTo>
                    <a:pt x="136683" y="58159"/>
                  </a:lnTo>
                  <a:lnTo>
                    <a:pt x="137810" y="58472"/>
                  </a:lnTo>
                  <a:lnTo>
                    <a:pt x="138921" y="61234"/>
                  </a:lnTo>
                  <a:lnTo>
                    <a:pt x="140665" y="62627"/>
                  </a:lnTo>
                  <a:lnTo>
                    <a:pt x="143388" y="64207"/>
                  </a:lnTo>
                  <a:lnTo>
                    <a:pt x="145806" y="66014"/>
                  </a:lnTo>
                  <a:lnTo>
                    <a:pt x="146987" y="67673"/>
                  </a:lnTo>
                  <a:lnTo>
                    <a:pt x="146760" y="68878"/>
                  </a:lnTo>
                  <a:lnTo>
                    <a:pt x="145970" y="71365"/>
                  </a:lnTo>
                  <a:lnTo>
                    <a:pt x="143951" y="73439"/>
                  </a:lnTo>
                  <a:lnTo>
                    <a:pt x="142269" y="73963"/>
                  </a:lnTo>
                  <a:lnTo>
                    <a:pt x="141675" y="73767"/>
                  </a:lnTo>
                  <a:lnTo>
                    <a:pt x="140579" y="73126"/>
                  </a:lnTo>
                  <a:lnTo>
                    <a:pt x="138366" y="71522"/>
                  </a:lnTo>
                  <a:lnTo>
                    <a:pt x="135964" y="70255"/>
                  </a:lnTo>
                  <a:lnTo>
                    <a:pt x="134117" y="70669"/>
                  </a:lnTo>
                  <a:lnTo>
                    <a:pt x="132904" y="71146"/>
                  </a:lnTo>
                  <a:lnTo>
                    <a:pt x="130503" y="70583"/>
                  </a:lnTo>
                  <a:lnTo>
                    <a:pt x="127663" y="69488"/>
                  </a:lnTo>
                  <a:lnTo>
                    <a:pt x="126184" y="68408"/>
                  </a:lnTo>
                  <a:lnTo>
                    <a:pt x="125535" y="67610"/>
                  </a:lnTo>
                  <a:lnTo>
                    <a:pt x="125973" y="66194"/>
                  </a:lnTo>
                  <a:lnTo>
                    <a:pt x="119534" y="63636"/>
                  </a:lnTo>
                  <a:lnTo>
                    <a:pt x="116428" y="62924"/>
                  </a:lnTo>
                  <a:lnTo>
                    <a:pt x="115028" y="63698"/>
                  </a:lnTo>
                  <a:lnTo>
                    <a:pt x="110295" y="67548"/>
                  </a:lnTo>
                  <a:lnTo>
                    <a:pt x="109731" y="67939"/>
                  </a:lnTo>
                  <a:lnTo>
                    <a:pt x="106117" y="68471"/>
                  </a:lnTo>
                  <a:lnTo>
                    <a:pt x="106109" y="68784"/>
                  </a:lnTo>
                  <a:lnTo>
                    <a:pt x="106931" y="69613"/>
                  </a:lnTo>
                  <a:lnTo>
                    <a:pt x="106774" y="69871"/>
                  </a:lnTo>
                  <a:lnTo>
                    <a:pt x="100711" y="69957"/>
                  </a:lnTo>
                  <a:lnTo>
                    <a:pt x="98693" y="70458"/>
                  </a:lnTo>
                  <a:lnTo>
                    <a:pt x="93294" y="69809"/>
                  </a:lnTo>
                  <a:lnTo>
                    <a:pt x="91519" y="70098"/>
                  </a:lnTo>
                  <a:lnTo>
                    <a:pt x="90001" y="70701"/>
                  </a:lnTo>
                  <a:lnTo>
                    <a:pt x="86308" y="71389"/>
                  </a:lnTo>
                  <a:lnTo>
                    <a:pt x="83758" y="72195"/>
                  </a:lnTo>
                  <a:lnTo>
                    <a:pt x="80503" y="72617"/>
                  </a:lnTo>
                  <a:lnTo>
                    <a:pt x="77147" y="72656"/>
                  </a:lnTo>
                  <a:lnTo>
                    <a:pt x="75997" y="72899"/>
                  </a:lnTo>
                  <a:lnTo>
                    <a:pt x="76044" y="72343"/>
                  </a:lnTo>
                  <a:lnTo>
                    <a:pt x="75864" y="71491"/>
                  </a:lnTo>
                  <a:lnTo>
                    <a:pt x="75183" y="70872"/>
                  </a:lnTo>
                  <a:lnTo>
                    <a:pt x="74229" y="70481"/>
                  </a:lnTo>
                  <a:lnTo>
                    <a:pt x="72476" y="70630"/>
                  </a:lnTo>
                  <a:lnTo>
                    <a:pt x="70857" y="70215"/>
                  </a:lnTo>
                  <a:lnTo>
                    <a:pt x="69707" y="69136"/>
                  </a:lnTo>
                  <a:lnTo>
                    <a:pt x="69441" y="68307"/>
                  </a:lnTo>
                  <a:lnTo>
                    <a:pt x="70106" y="67634"/>
                  </a:lnTo>
                  <a:lnTo>
                    <a:pt x="69621" y="67078"/>
                  </a:lnTo>
                  <a:lnTo>
                    <a:pt x="67602" y="65748"/>
                  </a:lnTo>
                  <a:lnTo>
                    <a:pt x="64301" y="62423"/>
                  </a:lnTo>
                  <a:lnTo>
                    <a:pt x="62431" y="61680"/>
                  </a:lnTo>
                  <a:lnTo>
                    <a:pt x="61688" y="59591"/>
                  </a:lnTo>
                  <a:lnTo>
                    <a:pt x="60944" y="59145"/>
                  </a:lnTo>
                  <a:lnTo>
                    <a:pt x="59372" y="58950"/>
                  </a:lnTo>
                  <a:lnTo>
                    <a:pt x="57714" y="59153"/>
                  </a:lnTo>
                  <a:lnTo>
                    <a:pt x="57354" y="59388"/>
                  </a:lnTo>
                  <a:lnTo>
                    <a:pt x="56845" y="59724"/>
                  </a:lnTo>
                  <a:lnTo>
                    <a:pt x="55546" y="62329"/>
                  </a:lnTo>
                  <a:lnTo>
                    <a:pt x="54631" y="63213"/>
                  </a:lnTo>
                  <a:lnTo>
                    <a:pt x="52394" y="62799"/>
                  </a:lnTo>
                  <a:lnTo>
                    <a:pt x="50540" y="62189"/>
                  </a:lnTo>
                  <a:lnTo>
                    <a:pt x="49030" y="61844"/>
                  </a:lnTo>
                  <a:lnTo>
                    <a:pt x="46096" y="61625"/>
                  </a:lnTo>
                  <a:lnTo>
                    <a:pt x="42763" y="61578"/>
                  </a:lnTo>
                  <a:lnTo>
                    <a:pt x="40518" y="63432"/>
                  </a:lnTo>
                  <a:lnTo>
                    <a:pt x="39547" y="63190"/>
                  </a:lnTo>
                  <a:lnTo>
                    <a:pt x="37842" y="62282"/>
                  </a:lnTo>
                  <a:lnTo>
                    <a:pt x="35088" y="61531"/>
                  </a:lnTo>
                  <a:lnTo>
                    <a:pt x="33633" y="60945"/>
                  </a:lnTo>
                  <a:lnTo>
                    <a:pt x="37842" y="55445"/>
                  </a:lnTo>
                  <a:lnTo>
                    <a:pt x="39094" y="52167"/>
                  </a:lnTo>
                  <a:lnTo>
                    <a:pt x="39133" y="50180"/>
                  </a:lnTo>
                  <a:lnTo>
                    <a:pt x="39188" y="47676"/>
                  </a:lnTo>
                  <a:lnTo>
                    <a:pt x="36997" y="42466"/>
                  </a:lnTo>
                  <a:lnTo>
                    <a:pt x="35120" y="35049"/>
                  </a:lnTo>
                  <a:lnTo>
                    <a:pt x="33164" y="27288"/>
                  </a:lnTo>
                  <a:lnTo>
                    <a:pt x="31638" y="24957"/>
                  </a:lnTo>
                  <a:lnTo>
                    <a:pt x="25262" y="22258"/>
                  </a:lnTo>
                  <a:lnTo>
                    <a:pt x="23783" y="19191"/>
                  </a:lnTo>
                  <a:lnTo>
                    <a:pt x="18847" y="15225"/>
                  </a:lnTo>
                  <a:lnTo>
                    <a:pt x="11985" y="13495"/>
                  </a:lnTo>
                  <a:lnTo>
                    <a:pt x="10624" y="12760"/>
                  </a:lnTo>
                  <a:lnTo>
                    <a:pt x="4663" y="7753"/>
                  </a:lnTo>
                  <a:lnTo>
                    <a:pt x="0" y="4522"/>
                  </a:lnTo>
                  <a:lnTo>
                    <a:pt x="1001" y="2566"/>
                  </a:lnTo>
                  <a:lnTo>
                    <a:pt x="2332" y="501"/>
                  </a:lnTo>
                  <a:lnTo>
                    <a:pt x="3771" y="0"/>
                  </a:lnTo>
                  <a:lnTo>
                    <a:pt x="7988" y="814"/>
                  </a:lnTo>
                  <a:lnTo>
                    <a:pt x="11876" y="1745"/>
                  </a:lnTo>
                  <a:lnTo>
                    <a:pt x="14708" y="1080"/>
                  </a:lnTo>
                  <a:lnTo>
                    <a:pt x="18080" y="2707"/>
                  </a:lnTo>
                  <a:lnTo>
                    <a:pt x="21163" y="4569"/>
                  </a:lnTo>
                  <a:lnTo>
                    <a:pt x="24261" y="5883"/>
                  </a:lnTo>
                  <a:lnTo>
                    <a:pt x="30300" y="7127"/>
                  </a:lnTo>
                  <a:lnTo>
                    <a:pt x="32553" y="8841"/>
                  </a:lnTo>
                  <a:lnTo>
                    <a:pt x="35182" y="10554"/>
                  </a:lnTo>
                  <a:lnTo>
                    <a:pt x="45486" y="11422"/>
                  </a:lnTo>
                  <a:lnTo>
                    <a:pt x="46315" y="11156"/>
                  </a:lnTo>
                  <a:lnTo>
                    <a:pt x="47074" y="10906"/>
                  </a:lnTo>
                  <a:lnTo>
                    <a:pt x="50531" y="10288"/>
                  </a:lnTo>
                  <a:lnTo>
                    <a:pt x="53590" y="10397"/>
                  </a:lnTo>
                  <a:lnTo>
                    <a:pt x="56822" y="12478"/>
                  </a:lnTo>
                  <a:lnTo>
                    <a:pt x="58887" y="12353"/>
                  </a:lnTo>
                  <a:lnTo>
                    <a:pt x="61093" y="12040"/>
                  </a:lnTo>
                  <a:lnTo>
                    <a:pt x="63933" y="13151"/>
                  </a:lnTo>
                  <a:lnTo>
                    <a:pt x="66163" y="14387"/>
                  </a:lnTo>
                  <a:lnTo>
                    <a:pt x="66351" y="15631"/>
                  </a:lnTo>
                  <a:lnTo>
                    <a:pt x="68307" y="17446"/>
                  </a:lnTo>
                  <a:lnTo>
                    <a:pt x="73986" y="20208"/>
                  </a:lnTo>
                  <a:lnTo>
                    <a:pt x="78594" y="21773"/>
                  </a:lnTo>
                  <a:lnTo>
                    <a:pt x="80026" y="22868"/>
                  </a:lnTo>
                  <a:lnTo>
                    <a:pt x="83531" y="24675"/>
                  </a:lnTo>
                  <a:lnTo>
                    <a:pt x="83883" y="25246"/>
                  </a:lnTo>
                  <a:lnTo>
                    <a:pt x="83813" y="25989"/>
                  </a:lnTo>
                  <a:lnTo>
                    <a:pt x="82811" y="27343"/>
                  </a:lnTo>
                  <a:lnTo>
                    <a:pt x="82561" y="28540"/>
                  </a:lnTo>
                  <a:lnTo>
                    <a:pt x="83030" y="29236"/>
                  </a:lnTo>
                  <a:lnTo>
                    <a:pt x="84485" y="29893"/>
                  </a:lnTo>
                  <a:lnTo>
                    <a:pt x="87364" y="30042"/>
                  </a:lnTo>
                  <a:lnTo>
                    <a:pt x="88405" y="29182"/>
                  </a:lnTo>
                  <a:lnTo>
                    <a:pt x="90556" y="28563"/>
                  </a:lnTo>
                  <a:lnTo>
                    <a:pt x="92692" y="27452"/>
                  </a:lnTo>
                  <a:lnTo>
                    <a:pt x="95540" y="25974"/>
                  </a:lnTo>
                  <a:lnTo>
                    <a:pt x="99413" y="24628"/>
                  </a:lnTo>
                  <a:lnTo>
                    <a:pt x="100962" y="24628"/>
                  </a:lnTo>
                  <a:lnTo>
                    <a:pt x="102448" y="25043"/>
                  </a:lnTo>
                  <a:lnTo>
                    <a:pt x="103489" y="25786"/>
                  </a:lnTo>
                  <a:lnTo>
                    <a:pt x="105233" y="28548"/>
                  </a:lnTo>
                  <a:lnTo>
                    <a:pt x="106978" y="24683"/>
                  </a:lnTo>
                  <a:lnTo>
                    <a:pt x="107424" y="24394"/>
                  </a:lnTo>
                  <a:lnTo>
                    <a:pt x="109020" y="25176"/>
                  </a:lnTo>
                  <a:lnTo>
                    <a:pt x="111828" y="26248"/>
                  </a:lnTo>
                  <a:lnTo>
                    <a:pt x="113776" y="26819"/>
                  </a:lnTo>
                  <a:lnTo>
                    <a:pt x="114832" y="27617"/>
                  </a:lnTo>
                  <a:lnTo>
                    <a:pt x="117805" y="31137"/>
                  </a:lnTo>
                  <a:lnTo>
                    <a:pt x="122617" y="30957"/>
                  </a:lnTo>
                  <a:lnTo>
                    <a:pt x="124651" y="31497"/>
                  </a:lnTo>
                  <a:lnTo>
                    <a:pt x="125746" y="32076"/>
                  </a:lnTo>
                  <a:lnTo>
                    <a:pt x="126231" y="32757"/>
                  </a:lnTo>
                  <a:lnTo>
                    <a:pt x="125371" y="36246"/>
                  </a:lnTo>
                  <a:lnTo>
                    <a:pt x="124181" y="39876"/>
                  </a:lnTo>
                  <a:lnTo>
                    <a:pt x="124283" y="40745"/>
                  </a:lnTo>
                  <a:lnTo>
                    <a:pt x="126208" y="42114"/>
                  </a:lnTo>
                  <a:lnTo>
                    <a:pt x="128836" y="43553"/>
                  </a:lnTo>
                  <a:lnTo>
                    <a:pt x="130245" y="44711"/>
                  </a:lnTo>
                  <a:lnTo>
                    <a:pt x="131207" y="45751"/>
                  </a:lnTo>
                  <a:lnTo>
                    <a:pt x="133280" y="46542"/>
                  </a:lnTo>
                  <a:lnTo>
                    <a:pt x="135729" y="47027"/>
                  </a:lnTo>
                  <a:lnTo>
                    <a:pt x="136887" y="47089"/>
                  </a:lnTo>
                  <a:lnTo>
                    <a:pt x="138099" y="47966"/>
                  </a:lnTo>
                  <a:lnTo>
                    <a:pt x="141252" y="4960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1" name="Freeform: Shape 650">
              <a:extLst>
                <a:ext uri="{FF2B5EF4-FFF2-40B4-BE49-F238E27FC236}">
                  <a16:creationId xmlns:a16="http://schemas.microsoft.com/office/drawing/2014/main" id="{183A50E0-C4AB-CCFB-088C-24E98CA29338}"/>
                </a:ext>
              </a:extLst>
            </p:cNvPr>
            <p:cNvSpPr>
              <a:spLocks/>
            </p:cNvSpPr>
            <p:nvPr/>
          </p:nvSpPr>
          <p:spPr>
            <a:xfrm>
              <a:off x="5894392" y="4379675"/>
              <a:ext cx="3841" cy="5093"/>
            </a:xfrm>
            <a:custGeom>
              <a:avLst/>
              <a:gdLst>
                <a:gd name="connsiteX0" fmla="*/ 1463 w 3841"/>
                <a:gd name="connsiteY0" fmla="*/ 5007 h 5093"/>
                <a:gd name="connsiteX1" fmla="*/ 0 w 3841"/>
                <a:gd name="connsiteY1" fmla="*/ 5093 h 5093"/>
                <a:gd name="connsiteX2" fmla="*/ 579 w 3841"/>
                <a:gd name="connsiteY2" fmla="*/ 4272 h 5093"/>
                <a:gd name="connsiteX3" fmla="*/ 704 w 3841"/>
                <a:gd name="connsiteY3" fmla="*/ 2863 h 5093"/>
                <a:gd name="connsiteX4" fmla="*/ 1471 w 3841"/>
                <a:gd name="connsiteY4" fmla="*/ 1150 h 5093"/>
                <a:gd name="connsiteX5" fmla="*/ 2668 w 3841"/>
                <a:gd name="connsiteY5" fmla="*/ 0 h 5093"/>
                <a:gd name="connsiteX6" fmla="*/ 3841 w 3841"/>
                <a:gd name="connsiteY6" fmla="*/ 305 h 5093"/>
                <a:gd name="connsiteX7" fmla="*/ 3403 w 3841"/>
                <a:gd name="connsiteY7" fmla="*/ 4076 h 5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1" h="5093">
                  <a:moveTo>
                    <a:pt x="1463" y="5007"/>
                  </a:moveTo>
                  <a:lnTo>
                    <a:pt x="0" y="5093"/>
                  </a:lnTo>
                  <a:lnTo>
                    <a:pt x="579" y="4272"/>
                  </a:lnTo>
                  <a:lnTo>
                    <a:pt x="704" y="2863"/>
                  </a:lnTo>
                  <a:lnTo>
                    <a:pt x="1471" y="1150"/>
                  </a:lnTo>
                  <a:lnTo>
                    <a:pt x="2668" y="0"/>
                  </a:lnTo>
                  <a:lnTo>
                    <a:pt x="3841" y="305"/>
                  </a:lnTo>
                  <a:lnTo>
                    <a:pt x="3403" y="407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2" name="Freeform: Shape 651">
              <a:extLst>
                <a:ext uri="{FF2B5EF4-FFF2-40B4-BE49-F238E27FC236}">
                  <a16:creationId xmlns:a16="http://schemas.microsoft.com/office/drawing/2014/main" id="{C9423B1D-5A4C-0C5D-02A2-11BB17EAE433}"/>
                </a:ext>
              </a:extLst>
            </p:cNvPr>
            <p:cNvSpPr>
              <a:spLocks/>
            </p:cNvSpPr>
            <p:nvPr/>
          </p:nvSpPr>
          <p:spPr>
            <a:xfrm>
              <a:off x="6051729" y="4522304"/>
              <a:ext cx="65067" cy="80057"/>
            </a:xfrm>
            <a:custGeom>
              <a:avLst/>
              <a:gdLst>
                <a:gd name="connsiteX0" fmla="*/ 65068 w 65067"/>
                <a:gd name="connsiteY0" fmla="*/ 37678 h 80057"/>
                <a:gd name="connsiteX1" fmla="*/ 64387 w 65067"/>
                <a:gd name="connsiteY1" fmla="*/ 38147 h 80057"/>
                <a:gd name="connsiteX2" fmla="*/ 62556 w 65067"/>
                <a:gd name="connsiteY2" fmla="*/ 39180 h 80057"/>
                <a:gd name="connsiteX3" fmla="*/ 61719 w 65067"/>
                <a:gd name="connsiteY3" fmla="*/ 40549 h 80057"/>
                <a:gd name="connsiteX4" fmla="*/ 61226 w 65067"/>
                <a:gd name="connsiteY4" fmla="*/ 41871 h 80057"/>
                <a:gd name="connsiteX5" fmla="*/ 60092 w 65067"/>
                <a:gd name="connsiteY5" fmla="*/ 42763 h 80057"/>
                <a:gd name="connsiteX6" fmla="*/ 59004 w 65067"/>
                <a:gd name="connsiteY6" fmla="*/ 43897 h 80057"/>
                <a:gd name="connsiteX7" fmla="*/ 58660 w 65067"/>
                <a:gd name="connsiteY7" fmla="*/ 44805 h 80057"/>
                <a:gd name="connsiteX8" fmla="*/ 57651 w 65067"/>
                <a:gd name="connsiteY8" fmla="*/ 45532 h 80057"/>
                <a:gd name="connsiteX9" fmla="*/ 57455 w 65067"/>
                <a:gd name="connsiteY9" fmla="*/ 46737 h 80057"/>
                <a:gd name="connsiteX10" fmla="*/ 54897 w 65067"/>
                <a:gd name="connsiteY10" fmla="*/ 50993 h 80057"/>
                <a:gd name="connsiteX11" fmla="*/ 53872 w 65067"/>
                <a:gd name="connsiteY11" fmla="*/ 52902 h 80057"/>
                <a:gd name="connsiteX12" fmla="*/ 52401 w 65067"/>
                <a:gd name="connsiteY12" fmla="*/ 54936 h 80057"/>
                <a:gd name="connsiteX13" fmla="*/ 51486 w 65067"/>
                <a:gd name="connsiteY13" fmla="*/ 55695 h 80057"/>
                <a:gd name="connsiteX14" fmla="*/ 50242 w 65067"/>
                <a:gd name="connsiteY14" fmla="*/ 56900 h 80057"/>
                <a:gd name="connsiteX15" fmla="*/ 49608 w 65067"/>
                <a:gd name="connsiteY15" fmla="*/ 58300 h 80057"/>
                <a:gd name="connsiteX16" fmla="*/ 49608 w 65067"/>
                <a:gd name="connsiteY16" fmla="*/ 59748 h 80057"/>
                <a:gd name="connsiteX17" fmla="*/ 48740 w 65067"/>
                <a:gd name="connsiteY17" fmla="*/ 61477 h 80057"/>
                <a:gd name="connsiteX18" fmla="*/ 48255 w 65067"/>
                <a:gd name="connsiteY18" fmla="*/ 62971 h 80057"/>
                <a:gd name="connsiteX19" fmla="*/ 47433 w 65067"/>
                <a:gd name="connsiteY19" fmla="*/ 63839 h 80057"/>
                <a:gd name="connsiteX20" fmla="*/ 45266 w 65067"/>
                <a:gd name="connsiteY20" fmla="*/ 68565 h 80057"/>
                <a:gd name="connsiteX21" fmla="*/ 45157 w 65067"/>
                <a:gd name="connsiteY21" fmla="*/ 70192 h 80057"/>
                <a:gd name="connsiteX22" fmla="*/ 44640 w 65067"/>
                <a:gd name="connsiteY22" fmla="*/ 71154 h 80057"/>
                <a:gd name="connsiteX23" fmla="*/ 43099 w 65067"/>
                <a:gd name="connsiteY23" fmla="*/ 73408 h 80057"/>
                <a:gd name="connsiteX24" fmla="*/ 42059 w 65067"/>
                <a:gd name="connsiteY24" fmla="*/ 74761 h 80057"/>
                <a:gd name="connsiteX25" fmla="*/ 40236 w 65067"/>
                <a:gd name="connsiteY25" fmla="*/ 75778 h 80057"/>
                <a:gd name="connsiteX26" fmla="*/ 38327 w 65067"/>
                <a:gd name="connsiteY26" fmla="*/ 76881 h 80057"/>
                <a:gd name="connsiteX27" fmla="*/ 37607 w 65067"/>
                <a:gd name="connsiteY27" fmla="*/ 78086 h 80057"/>
                <a:gd name="connsiteX28" fmla="*/ 36254 w 65067"/>
                <a:gd name="connsiteY28" fmla="*/ 78696 h 80057"/>
                <a:gd name="connsiteX29" fmla="*/ 35268 w 65067"/>
                <a:gd name="connsiteY29" fmla="*/ 78735 h 80057"/>
                <a:gd name="connsiteX30" fmla="*/ 33680 w 65067"/>
                <a:gd name="connsiteY30" fmla="*/ 78297 h 80057"/>
                <a:gd name="connsiteX31" fmla="*/ 31528 w 65067"/>
                <a:gd name="connsiteY31" fmla="*/ 78086 h 80057"/>
                <a:gd name="connsiteX32" fmla="*/ 30441 w 65067"/>
                <a:gd name="connsiteY32" fmla="*/ 78227 h 80057"/>
                <a:gd name="connsiteX33" fmla="*/ 29948 w 65067"/>
                <a:gd name="connsiteY33" fmla="*/ 77632 h 80057"/>
                <a:gd name="connsiteX34" fmla="*/ 29213 w 65067"/>
                <a:gd name="connsiteY34" fmla="*/ 76263 h 80057"/>
                <a:gd name="connsiteX35" fmla="*/ 28141 w 65067"/>
                <a:gd name="connsiteY35" fmla="*/ 75285 h 80057"/>
                <a:gd name="connsiteX36" fmla="*/ 27452 w 65067"/>
                <a:gd name="connsiteY36" fmla="*/ 75621 h 80057"/>
                <a:gd name="connsiteX37" fmla="*/ 26005 w 65067"/>
                <a:gd name="connsiteY37" fmla="*/ 76599 h 80057"/>
                <a:gd name="connsiteX38" fmla="*/ 24307 w 65067"/>
                <a:gd name="connsiteY38" fmla="*/ 77178 h 80057"/>
                <a:gd name="connsiteX39" fmla="*/ 23103 w 65067"/>
                <a:gd name="connsiteY39" fmla="*/ 76983 h 80057"/>
                <a:gd name="connsiteX40" fmla="*/ 20474 w 65067"/>
                <a:gd name="connsiteY40" fmla="*/ 76310 h 80057"/>
                <a:gd name="connsiteX41" fmla="*/ 19355 w 65067"/>
                <a:gd name="connsiteY41" fmla="*/ 75966 h 80057"/>
                <a:gd name="connsiteX42" fmla="*/ 19019 w 65067"/>
                <a:gd name="connsiteY42" fmla="*/ 75387 h 80057"/>
                <a:gd name="connsiteX43" fmla="*/ 18628 w 65067"/>
                <a:gd name="connsiteY43" fmla="*/ 74957 h 80057"/>
                <a:gd name="connsiteX44" fmla="*/ 18049 w 65067"/>
                <a:gd name="connsiteY44" fmla="*/ 75144 h 80057"/>
                <a:gd name="connsiteX45" fmla="*/ 17274 w 65067"/>
                <a:gd name="connsiteY45" fmla="*/ 75872 h 80057"/>
                <a:gd name="connsiteX46" fmla="*/ 16241 w 65067"/>
                <a:gd name="connsiteY46" fmla="*/ 76623 h 80057"/>
                <a:gd name="connsiteX47" fmla="*/ 14708 w 65067"/>
                <a:gd name="connsiteY47" fmla="*/ 77624 h 80057"/>
                <a:gd name="connsiteX48" fmla="*/ 11555 w 65067"/>
                <a:gd name="connsiteY48" fmla="*/ 79416 h 80057"/>
                <a:gd name="connsiteX49" fmla="*/ 10671 w 65067"/>
                <a:gd name="connsiteY49" fmla="*/ 80057 h 80057"/>
                <a:gd name="connsiteX50" fmla="*/ 9858 w 65067"/>
                <a:gd name="connsiteY50" fmla="*/ 79705 h 80057"/>
                <a:gd name="connsiteX51" fmla="*/ 8520 w 65067"/>
                <a:gd name="connsiteY51" fmla="*/ 79353 h 80057"/>
                <a:gd name="connsiteX52" fmla="*/ 7096 w 65067"/>
                <a:gd name="connsiteY52" fmla="*/ 79338 h 80057"/>
                <a:gd name="connsiteX53" fmla="*/ 4021 w 65067"/>
                <a:gd name="connsiteY53" fmla="*/ 78172 h 80057"/>
                <a:gd name="connsiteX54" fmla="*/ 2222 w 65067"/>
                <a:gd name="connsiteY54" fmla="*/ 77343 h 80057"/>
                <a:gd name="connsiteX55" fmla="*/ 1439 w 65067"/>
                <a:gd name="connsiteY55" fmla="*/ 76302 h 80057"/>
                <a:gd name="connsiteX56" fmla="*/ 532 w 65067"/>
                <a:gd name="connsiteY56" fmla="*/ 75856 h 80057"/>
                <a:gd name="connsiteX57" fmla="*/ 0 w 65067"/>
                <a:gd name="connsiteY57" fmla="*/ 75567 h 80057"/>
                <a:gd name="connsiteX58" fmla="*/ 250 w 65067"/>
                <a:gd name="connsiteY58" fmla="*/ 75371 h 80057"/>
                <a:gd name="connsiteX59" fmla="*/ 1048 w 65067"/>
                <a:gd name="connsiteY59" fmla="*/ 75222 h 80057"/>
                <a:gd name="connsiteX60" fmla="*/ 1760 w 65067"/>
                <a:gd name="connsiteY60" fmla="*/ 75207 h 80057"/>
                <a:gd name="connsiteX61" fmla="*/ 2871 w 65067"/>
                <a:gd name="connsiteY61" fmla="*/ 73619 h 80057"/>
                <a:gd name="connsiteX62" fmla="*/ 4702 w 65067"/>
                <a:gd name="connsiteY62" fmla="*/ 72625 h 80057"/>
                <a:gd name="connsiteX63" fmla="*/ 7894 w 65067"/>
                <a:gd name="connsiteY63" fmla="*/ 67125 h 80057"/>
                <a:gd name="connsiteX64" fmla="*/ 9239 w 65067"/>
                <a:gd name="connsiteY64" fmla="*/ 64848 h 80057"/>
                <a:gd name="connsiteX65" fmla="*/ 9404 w 65067"/>
                <a:gd name="connsiteY65" fmla="*/ 63605 h 80057"/>
                <a:gd name="connsiteX66" fmla="*/ 9779 w 65067"/>
                <a:gd name="connsiteY66" fmla="*/ 61007 h 80057"/>
                <a:gd name="connsiteX67" fmla="*/ 9067 w 65067"/>
                <a:gd name="connsiteY67" fmla="*/ 57847 h 80057"/>
                <a:gd name="connsiteX68" fmla="*/ 9404 w 65067"/>
                <a:gd name="connsiteY68" fmla="*/ 56962 h 80057"/>
                <a:gd name="connsiteX69" fmla="*/ 12142 w 65067"/>
                <a:gd name="connsiteY69" fmla="*/ 53152 h 80057"/>
                <a:gd name="connsiteX70" fmla="*/ 13323 w 65067"/>
                <a:gd name="connsiteY70" fmla="*/ 51072 h 80057"/>
                <a:gd name="connsiteX71" fmla="*/ 13394 w 65067"/>
                <a:gd name="connsiteY71" fmla="*/ 49280 h 80057"/>
                <a:gd name="connsiteX72" fmla="*/ 13738 w 65067"/>
                <a:gd name="connsiteY72" fmla="*/ 47989 h 80057"/>
                <a:gd name="connsiteX73" fmla="*/ 13402 w 65067"/>
                <a:gd name="connsiteY73" fmla="*/ 47316 h 80057"/>
                <a:gd name="connsiteX74" fmla="*/ 12776 w 65067"/>
                <a:gd name="connsiteY74" fmla="*/ 47121 h 80057"/>
                <a:gd name="connsiteX75" fmla="*/ 11727 w 65067"/>
                <a:gd name="connsiteY75" fmla="*/ 45447 h 80057"/>
                <a:gd name="connsiteX76" fmla="*/ 11054 w 65067"/>
                <a:gd name="connsiteY76" fmla="*/ 44062 h 80057"/>
                <a:gd name="connsiteX77" fmla="*/ 9192 w 65067"/>
                <a:gd name="connsiteY77" fmla="*/ 42638 h 80057"/>
                <a:gd name="connsiteX78" fmla="*/ 7917 w 65067"/>
                <a:gd name="connsiteY78" fmla="*/ 41183 h 80057"/>
                <a:gd name="connsiteX79" fmla="*/ 5828 w 65067"/>
                <a:gd name="connsiteY79" fmla="*/ 37834 h 80057"/>
                <a:gd name="connsiteX80" fmla="*/ 6016 w 65067"/>
                <a:gd name="connsiteY80" fmla="*/ 35957 h 80057"/>
                <a:gd name="connsiteX81" fmla="*/ 5422 w 65067"/>
                <a:gd name="connsiteY81" fmla="*/ 35284 h 80057"/>
                <a:gd name="connsiteX82" fmla="*/ 4780 w 65067"/>
                <a:gd name="connsiteY82" fmla="*/ 34588 h 80057"/>
                <a:gd name="connsiteX83" fmla="*/ 4827 w 65067"/>
                <a:gd name="connsiteY83" fmla="*/ 33743 h 80057"/>
                <a:gd name="connsiteX84" fmla="*/ 4389 w 65067"/>
                <a:gd name="connsiteY84" fmla="*/ 31630 h 80057"/>
                <a:gd name="connsiteX85" fmla="*/ 3857 w 65067"/>
                <a:gd name="connsiteY85" fmla="*/ 29659 h 80057"/>
                <a:gd name="connsiteX86" fmla="*/ 3654 w 65067"/>
                <a:gd name="connsiteY86" fmla="*/ 28407 h 80057"/>
                <a:gd name="connsiteX87" fmla="*/ 4178 w 65067"/>
                <a:gd name="connsiteY87" fmla="*/ 26263 h 80057"/>
                <a:gd name="connsiteX88" fmla="*/ 3865 w 65067"/>
                <a:gd name="connsiteY88" fmla="*/ 23885 h 80057"/>
                <a:gd name="connsiteX89" fmla="*/ 3184 w 65067"/>
                <a:gd name="connsiteY89" fmla="*/ 22633 h 80057"/>
                <a:gd name="connsiteX90" fmla="*/ 2996 w 65067"/>
                <a:gd name="connsiteY90" fmla="*/ 20717 h 80057"/>
                <a:gd name="connsiteX91" fmla="*/ 3137 w 65067"/>
                <a:gd name="connsiteY91" fmla="*/ 19011 h 80057"/>
                <a:gd name="connsiteX92" fmla="*/ 3716 w 65067"/>
                <a:gd name="connsiteY92" fmla="*/ 18041 h 80057"/>
                <a:gd name="connsiteX93" fmla="*/ 3599 w 65067"/>
                <a:gd name="connsiteY93" fmla="*/ 16844 h 80057"/>
                <a:gd name="connsiteX94" fmla="*/ 6243 w 65067"/>
                <a:gd name="connsiteY94" fmla="*/ 13034 h 80057"/>
                <a:gd name="connsiteX95" fmla="*/ 8254 w 65067"/>
                <a:gd name="connsiteY95" fmla="*/ 10828 h 80057"/>
                <a:gd name="connsiteX96" fmla="*/ 10100 w 65067"/>
                <a:gd name="connsiteY96" fmla="*/ 9279 h 80057"/>
                <a:gd name="connsiteX97" fmla="*/ 11657 w 65067"/>
                <a:gd name="connsiteY97" fmla="*/ 8121 h 80057"/>
                <a:gd name="connsiteX98" fmla="*/ 13761 w 65067"/>
                <a:gd name="connsiteY98" fmla="*/ 2331 h 80057"/>
                <a:gd name="connsiteX99" fmla="*/ 15287 w 65067"/>
                <a:gd name="connsiteY99" fmla="*/ 297 h 80057"/>
                <a:gd name="connsiteX100" fmla="*/ 16883 w 65067"/>
                <a:gd name="connsiteY100" fmla="*/ 0 h 80057"/>
                <a:gd name="connsiteX101" fmla="*/ 25504 w 65067"/>
                <a:gd name="connsiteY101" fmla="*/ 4796 h 80057"/>
                <a:gd name="connsiteX102" fmla="*/ 29549 w 65067"/>
                <a:gd name="connsiteY102" fmla="*/ 5242 h 80057"/>
                <a:gd name="connsiteX103" fmla="*/ 37693 w 65067"/>
                <a:gd name="connsiteY103" fmla="*/ 7831 h 80057"/>
                <a:gd name="connsiteX104" fmla="*/ 40643 w 65067"/>
                <a:gd name="connsiteY104" fmla="*/ 11149 h 80057"/>
                <a:gd name="connsiteX105" fmla="*/ 47473 w 65067"/>
                <a:gd name="connsiteY105" fmla="*/ 16672 h 80057"/>
                <a:gd name="connsiteX106" fmla="*/ 51064 w 65067"/>
                <a:gd name="connsiteY106" fmla="*/ 18409 h 80057"/>
                <a:gd name="connsiteX107" fmla="*/ 51095 w 65067"/>
                <a:gd name="connsiteY107" fmla="*/ 19856 h 80057"/>
                <a:gd name="connsiteX108" fmla="*/ 50313 w 65067"/>
                <a:gd name="connsiteY108" fmla="*/ 22156 h 80057"/>
                <a:gd name="connsiteX109" fmla="*/ 52613 w 65067"/>
                <a:gd name="connsiteY109" fmla="*/ 20145 h 80057"/>
                <a:gd name="connsiteX110" fmla="*/ 56165 w 65067"/>
                <a:gd name="connsiteY110" fmla="*/ 23330 h 80057"/>
                <a:gd name="connsiteX111" fmla="*/ 57174 w 65067"/>
                <a:gd name="connsiteY111" fmla="*/ 24886 h 80057"/>
                <a:gd name="connsiteX112" fmla="*/ 58277 w 65067"/>
                <a:gd name="connsiteY112" fmla="*/ 27765 h 80057"/>
                <a:gd name="connsiteX113" fmla="*/ 57893 w 65067"/>
                <a:gd name="connsiteY113" fmla="*/ 29620 h 80057"/>
                <a:gd name="connsiteX114" fmla="*/ 57401 w 65067"/>
                <a:gd name="connsiteY114" fmla="*/ 30574 h 80057"/>
                <a:gd name="connsiteX115" fmla="*/ 57377 w 65067"/>
                <a:gd name="connsiteY115" fmla="*/ 31317 h 80057"/>
                <a:gd name="connsiteX116" fmla="*/ 58433 w 65067"/>
                <a:gd name="connsiteY116" fmla="*/ 30292 h 80057"/>
                <a:gd name="connsiteX117" fmla="*/ 59028 w 65067"/>
                <a:gd name="connsiteY117" fmla="*/ 29487 h 80057"/>
                <a:gd name="connsiteX118" fmla="*/ 59208 w 65067"/>
                <a:gd name="connsiteY118" fmla="*/ 27554 h 80057"/>
                <a:gd name="connsiteX119" fmla="*/ 60068 w 65067"/>
                <a:gd name="connsiteY119" fmla="*/ 25160 h 80057"/>
                <a:gd name="connsiteX120" fmla="*/ 61226 w 65067"/>
                <a:gd name="connsiteY120" fmla="*/ 25113 h 80057"/>
                <a:gd name="connsiteX121" fmla="*/ 62149 w 65067"/>
                <a:gd name="connsiteY121" fmla="*/ 26545 h 80057"/>
                <a:gd name="connsiteX122" fmla="*/ 64058 w 65067"/>
                <a:gd name="connsiteY122" fmla="*/ 32749 h 80057"/>
                <a:gd name="connsiteX123" fmla="*/ 64778 w 65067"/>
                <a:gd name="connsiteY123" fmla="*/ 34016 h 80057"/>
                <a:gd name="connsiteX124" fmla="*/ 65052 w 65067"/>
                <a:gd name="connsiteY124" fmla="*/ 35988 h 80057"/>
                <a:gd name="connsiteX125" fmla="*/ 64950 w 65067"/>
                <a:gd name="connsiteY125" fmla="*/ 36864 h 80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65067" h="80057">
                  <a:moveTo>
                    <a:pt x="65068" y="37678"/>
                  </a:moveTo>
                  <a:lnTo>
                    <a:pt x="64387" y="38147"/>
                  </a:lnTo>
                  <a:lnTo>
                    <a:pt x="62556" y="39180"/>
                  </a:lnTo>
                  <a:lnTo>
                    <a:pt x="61719" y="40549"/>
                  </a:lnTo>
                  <a:lnTo>
                    <a:pt x="61226" y="41871"/>
                  </a:lnTo>
                  <a:lnTo>
                    <a:pt x="60092" y="42763"/>
                  </a:lnTo>
                  <a:lnTo>
                    <a:pt x="59004" y="43897"/>
                  </a:lnTo>
                  <a:lnTo>
                    <a:pt x="58660" y="44805"/>
                  </a:lnTo>
                  <a:lnTo>
                    <a:pt x="57651" y="45532"/>
                  </a:lnTo>
                  <a:lnTo>
                    <a:pt x="57455" y="46737"/>
                  </a:lnTo>
                  <a:lnTo>
                    <a:pt x="54897" y="50993"/>
                  </a:lnTo>
                  <a:lnTo>
                    <a:pt x="53872" y="52902"/>
                  </a:lnTo>
                  <a:lnTo>
                    <a:pt x="52401" y="54936"/>
                  </a:lnTo>
                  <a:lnTo>
                    <a:pt x="51486" y="55695"/>
                  </a:lnTo>
                  <a:lnTo>
                    <a:pt x="50242" y="56900"/>
                  </a:lnTo>
                  <a:lnTo>
                    <a:pt x="49608" y="58300"/>
                  </a:lnTo>
                  <a:lnTo>
                    <a:pt x="49608" y="59748"/>
                  </a:lnTo>
                  <a:lnTo>
                    <a:pt x="48740" y="61477"/>
                  </a:lnTo>
                  <a:lnTo>
                    <a:pt x="48255" y="62971"/>
                  </a:lnTo>
                  <a:lnTo>
                    <a:pt x="47433" y="63839"/>
                  </a:lnTo>
                  <a:lnTo>
                    <a:pt x="45266" y="68565"/>
                  </a:lnTo>
                  <a:lnTo>
                    <a:pt x="45157" y="70192"/>
                  </a:lnTo>
                  <a:lnTo>
                    <a:pt x="44640" y="71154"/>
                  </a:lnTo>
                  <a:lnTo>
                    <a:pt x="43099" y="73408"/>
                  </a:lnTo>
                  <a:lnTo>
                    <a:pt x="42059" y="74761"/>
                  </a:lnTo>
                  <a:lnTo>
                    <a:pt x="40236" y="75778"/>
                  </a:lnTo>
                  <a:lnTo>
                    <a:pt x="38327" y="76881"/>
                  </a:lnTo>
                  <a:lnTo>
                    <a:pt x="37607" y="78086"/>
                  </a:lnTo>
                  <a:lnTo>
                    <a:pt x="36254" y="78696"/>
                  </a:lnTo>
                  <a:lnTo>
                    <a:pt x="35268" y="78735"/>
                  </a:lnTo>
                  <a:lnTo>
                    <a:pt x="33680" y="78297"/>
                  </a:lnTo>
                  <a:lnTo>
                    <a:pt x="31528" y="78086"/>
                  </a:lnTo>
                  <a:lnTo>
                    <a:pt x="30441" y="78227"/>
                  </a:lnTo>
                  <a:lnTo>
                    <a:pt x="29948" y="77632"/>
                  </a:lnTo>
                  <a:lnTo>
                    <a:pt x="29213" y="76263"/>
                  </a:lnTo>
                  <a:lnTo>
                    <a:pt x="28141" y="75285"/>
                  </a:lnTo>
                  <a:lnTo>
                    <a:pt x="27452" y="75621"/>
                  </a:lnTo>
                  <a:lnTo>
                    <a:pt x="26005" y="76599"/>
                  </a:lnTo>
                  <a:lnTo>
                    <a:pt x="24307" y="77178"/>
                  </a:lnTo>
                  <a:lnTo>
                    <a:pt x="23103" y="76983"/>
                  </a:lnTo>
                  <a:lnTo>
                    <a:pt x="20474" y="76310"/>
                  </a:lnTo>
                  <a:lnTo>
                    <a:pt x="19355" y="75966"/>
                  </a:lnTo>
                  <a:lnTo>
                    <a:pt x="19019" y="75387"/>
                  </a:lnTo>
                  <a:lnTo>
                    <a:pt x="18628" y="74957"/>
                  </a:lnTo>
                  <a:lnTo>
                    <a:pt x="18049" y="75144"/>
                  </a:lnTo>
                  <a:lnTo>
                    <a:pt x="17274" y="75872"/>
                  </a:lnTo>
                  <a:lnTo>
                    <a:pt x="16241" y="76623"/>
                  </a:lnTo>
                  <a:lnTo>
                    <a:pt x="14708" y="77624"/>
                  </a:lnTo>
                  <a:lnTo>
                    <a:pt x="11555" y="79416"/>
                  </a:lnTo>
                  <a:lnTo>
                    <a:pt x="10671" y="80057"/>
                  </a:lnTo>
                  <a:lnTo>
                    <a:pt x="9858" y="79705"/>
                  </a:lnTo>
                  <a:lnTo>
                    <a:pt x="8520" y="79353"/>
                  </a:lnTo>
                  <a:lnTo>
                    <a:pt x="7096" y="79338"/>
                  </a:lnTo>
                  <a:lnTo>
                    <a:pt x="4021" y="78172"/>
                  </a:lnTo>
                  <a:lnTo>
                    <a:pt x="2222" y="77343"/>
                  </a:lnTo>
                  <a:lnTo>
                    <a:pt x="1439" y="76302"/>
                  </a:lnTo>
                  <a:lnTo>
                    <a:pt x="532" y="75856"/>
                  </a:lnTo>
                  <a:lnTo>
                    <a:pt x="0" y="75567"/>
                  </a:lnTo>
                  <a:lnTo>
                    <a:pt x="250" y="75371"/>
                  </a:lnTo>
                  <a:lnTo>
                    <a:pt x="1048" y="75222"/>
                  </a:lnTo>
                  <a:lnTo>
                    <a:pt x="1760" y="75207"/>
                  </a:lnTo>
                  <a:lnTo>
                    <a:pt x="2871" y="73619"/>
                  </a:lnTo>
                  <a:lnTo>
                    <a:pt x="4702" y="72625"/>
                  </a:lnTo>
                  <a:lnTo>
                    <a:pt x="7894" y="67125"/>
                  </a:lnTo>
                  <a:lnTo>
                    <a:pt x="9239" y="64848"/>
                  </a:lnTo>
                  <a:lnTo>
                    <a:pt x="9404" y="63605"/>
                  </a:lnTo>
                  <a:lnTo>
                    <a:pt x="9779" y="61007"/>
                  </a:lnTo>
                  <a:lnTo>
                    <a:pt x="9067" y="57847"/>
                  </a:lnTo>
                  <a:lnTo>
                    <a:pt x="9404" y="56962"/>
                  </a:lnTo>
                  <a:lnTo>
                    <a:pt x="12142" y="53152"/>
                  </a:lnTo>
                  <a:lnTo>
                    <a:pt x="13323" y="51072"/>
                  </a:lnTo>
                  <a:lnTo>
                    <a:pt x="13394" y="49280"/>
                  </a:lnTo>
                  <a:lnTo>
                    <a:pt x="13738" y="47989"/>
                  </a:lnTo>
                  <a:lnTo>
                    <a:pt x="13402" y="47316"/>
                  </a:lnTo>
                  <a:lnTo>
                    <a:pt x="12776" y="47121"/>
                  </a:lnTo>
                  <a:lnTo>
                    <a:pt x="11727" y="45447"/>
                  </a:lnTo>
                  <a:lnTo>
                    <a:pt x="11054" y="44062"/>
                  </a:lnTo>
                  <a:lnTo>
                    <a:pt x="9192" y="42638"/>
                  </a:lnTo>
                  <a:lnTo>
                    <a:pt x="7917" y="41183"/>
                  </a:lnTo>
                  <a:lnTo>
                    <a:pt x="5828" y="37834"/>
                  </a:lnTo>
                  <a:lnTo>
                    <a:pt x="6016" y="35957"/>
                  </a:lnTo>
                  <a:lnTo>
                    <a:pt x="5422" y="35284"/>
                  </a:lnTo>
                  <a:lnTo>
                    <a:pt x="4780" y="34588"/>
                  </a:lnTo>
                  <a:lnTo>
                    <a:pt x="4827" y="33743"/>
                  </a:lnTo>
                  <a:lnTo>
                    <a:pt x="4389" y="31630"/>
                  </a:lnTo>
                  <a:lnTo>
                    <a:pt x="3857" y="29659"/>
                  </a:lnTo>
                  <a:lnTo>
                    <a:pt x="3654" y="28407"/>
                  </a:lnTo>
                  <a:lnTo>
                    <a:pt x="4178" y="26263"/>
                  </a:lnTo>
                  <a:lnTo>
                    <a:pt x="3865" y="23885"/>
                  </a:lnTo>
                  <a:lnTo>
                    <a:pt x="3184" y="22633"/>
                  </a:lnTo>
                  <a:lnTo>
                    <a:pt x="2996" y="20717"/>
                  </a:lnTo>
                  <a:lnTo>
                    <a:pt x="3137" y="19011"/>
                  </a:lnTo>
                  <a:lnTo>
                    <a:pt x="3716" y="18041"/>
                  </a:lnTo>
                  <a:lnTo>
                    <a:pt x="3599" y="16844"/>
                  </a:lnTo>
                  <a:lnTo>
                    <a:pt x="6243" y="13034"/>
                  </a:lnTo>
                  <a:lnTo>
                    <a:pt x="8254" y="10828"/>
                  </a:lnTo>
                  <a:lnTo>
                    <a:pt x="10100" y="9279"/>
                  </a:lnTo>
                  <a:lnTo>
                    <a:pt x="11657" y="8121"/>
                  </a:lnTo>
                  <a:lnTo>
                    <a:pt x="13761" y="2331"/>
                  </a:lnTo>
                  <a:lnTo>
                    <a:pt x="15287" y="297"/>
                  </a:lnTo>
                  <a:lnTo>
                    <a:pt x="16883" y="0"/>
                  </a:lnTo>
                  <a:lnTo>
                    <a:pt x="25504" y="4796"/>
                  </a:lnTo>
                  <a:lnTo>
                    <a:pt x="29549" y="5242"/>
                  </a:lnTo>
                  <a:lnTo>
                    <a:pt x="37693" y="7831"/>
                  </a:lnTo>
                  <a:lnTo>
                    <a:pt x="40643" y="11149"/>
                  </a:lnTo>
                  <a:lnTo>
                    <a:pt x="47473" y="16672"/>
                  </a:lnTo>
                  <a:lnTo>
                    <a:pt x="51064" y="18409"/>
                  </a:lnTo>
                  <a:lnTo>
                    <a:pt x="51095" y="19856"/>
                  </a:lnTo>
                  <a:lnTo>
                    <a:pt x="50313" y="22156"/>
                  </a:lnTo>
                  <a:lnTo>
                    <a:pt x="52613" y="20145"/>
                  </a:lnTo>
                  <a:lnTo>
                    <a:pt x="56165" y="23330"/>
                  </a:lnTo>
                  <a:lnTo>
                    <a:pt x="57174" y="24886"/>
                  </a:lnTo>
                  <a:lnTo>
                    <a:pt x="58277" y="27765"/>
                  </a:lnTo>
                  <a:lnTo>
                    <a:pt x="57893" y="29620"/>
                  </a:lnTo>
                  <a:lnTo>
                    <a:pt x="57401" y="30574"/>
                  </a:lnTo>
                  <a:lnTo>
                    <a:pt x="57377" y="31317"/>
                  </a:lnTo>
                  <a:lnTo>
                    <a:pt x="58433" y="30292"/>
                  </a:lnTo>
                  <a:lnTo>
                    <a:pt x="59028" y="29487"/>
                  </a:lnTo>
                  <a:lnTo>
                    <a:pt x="59208" y="27554"/>
                  </a:lnTo>
                  <a:lnTo>
                    <a:pt x="60068" y="25160"/>
                  </a:lnTo>
                  <a:lnTo>
                    <a:pt x="61226" y="25113"/>
                  </a:lnTo>
                  <a:lnTo>
                    <a:pt x="62149" y="26545"/>
                  </a:lnTo>
                  <a:lnTo>
                    <a:pt x="64058" y="32749"/>
                  </a:lnTo>
                  <a:lnTo>
                    <a:pt x="64778" y="34016"/>
                  </a:lnTo>
                  <a:lnTo>
                    <a:pt x="65052" y="35988"/>
                  </a:lnTo>
                  <a:lnTo>
                    <a:pt x="64950" y="3686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3" name="Freeform: Shape 652">
              <a:extLst>
                <a:ext uri="{FF2B5EF4-FFF2-40B4-BE49-F238E27FC236}">
                  <a16:creationId xmlns:a16="http://schemas.microsoft.com/office/drawing/2014/main" id="{525647C1-F11F-DFF1-A1C6-86FB3ABF8AA1}"/>
                </a:ext>
              </a:extLst>
            </p:cNvPr>
            <p:cNvSpPr>
              <a:spLocks/>
            </p:cNvSpPr>
            <p:nvPr/>
          </p:nvSpPr>
          <p:spPr>
            <a:xfrm>
              <a:off x="7192800" y="3400369"/>
              <a:ext cx="2941" cy="2620"/>
            </a:xfrm>
            <a:custGeom>
              <a:avLst/>
              <a:gdLst>
                <a:gd name="connsiteX0" fmla="*/ 2942 w 2941"/>
                <a:gd name="connsiteY0" fmla="*/ 399 h 2620"/>
                <a:gd name="connsiteX1" fmla="*/ 2167 w 2941"/>
                <a:gd name="connsiteY1" fmla="*/ 2621 h 2620"/>
                <a:gd name="connsiteX2" fmla="*/ 157 w 2941"/>
                <a:gd name="connsiteY2" fmla="*/ 1870 h 2620"/>
                <a:gd name="connsiteX3" fmla="*/ 0 w 2941"/>
                <a:gd name="connsiteY3" fmla="*/ 1291 h 2620"/>
                <a:gd name="connsiteX4" fmla="*/ 2284 w 2941"/>
                <a:gd name="connsiteY4" fmla="*/ 0 h 2620"/>
                <a:gd name="connsiteX5" fmla="*/ 2754 w 2941"/>
                <a:gd name="connsiteY5" fmla="*/ 8 h 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1" h="2620">
                  <a:moveTo>
                    <a:pt x="2942" y="399"/>
                  </a:moveTo>
                  <a:lnTo>
                    <a:pt x="2167" y="2621"/>
                  </a:lnTo>
                  <a:lnTo>
                    <a:pt x="157" y="1870"/>
                  </a:lnTo>
                  <a:lnTo>
                    <a:pt x="0" y="1291"/>
                  </a:lnTo>
                  <a:lnTo>
                    <a:pt x="2284" y="0"/>
                  </a:lnTo>
                  <a:lnTo>
                    <a:pt x="2754" y="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4" name="Freeform: Shape 653">
              <a:extLst>
                <a:ext uri="{FF2B5EF4-FFF2-40B4-BE49-F238E27FC236}">
                  <a16:creationId xmlns:a16="http://schemas.microsoft.com/office/drawing/2014/main" id="{B33D3820-79E6-7CAE-F6F0-81FDF18E0732}"/>
                </a:ext>
              </a:extLst>
            </p:cNvPr>
            <p:cNvSpPr>
              <a:spLocks/>
            </p:cNvSpPr>
            <p:nvPr/>
          </p:nvSpPr>
          <p:spPr>
            <a:xfrm>
              <a:off x="7179680" y="4403513"/>
              <a:ext cx="97292" cy="141126"/>
            </a:xfrm>
            <a:custGeom>
              <a:avLst/>
              <a:gdLst>
                <a:gd name="connsiteX0" fmla="*/ 69715 w 97292"/>
                <a:gd name="connsiteY0" fmla="*/ 1134 h 141126"/>
                <a:gd name="connsiteX1" fmla="*/ 71115 w 97292"/>
                <a:gd name="connsiteY1" fmla="*/ 2472 h 141126"/>
                <a:gd name="connsiteX2" fmla="*/ 71428 w 97292"/>
                <a:gd name="connsiteY2" fmla="*/ 3239 h 141126"/>
                <a:gd name="connsiteX3" fmla="*/ 70919 w 97292"/>
                <a:gd name="connsiteY3" fmla="*/ 6126 h 141126"/>
                <a:gd name="connsiteX4" fmla="*/ 69887 w 97292"/>
                <a:gd name="connsiteY4" fmla="*/ 8136 h 141126"/>
                <a:gd name="connsiteX5" fmla="*/ 69237 w 97292"/>
                <a:gd name="connsiteY5" fmla="*/ 10030 h 141126"/>
                <a:gd name="connsiteX6" fmla="*/ 69331 w 97292"/>
                <a:gd name="connsiteY6" fmla="*/ 10969 h 141126"/>
                <a:gd name="connsiteX7" fmla="*/ 69957 w 97292"/>
                <a:gd name="connsiteY7" fmla="*/ 11915 h 141126"/>
                <a:gd name="connsiteX8" fmla="*/ 72093 w 97292"/>
                <a:gd name="connsiteY8" fmla="*/ 13394 h 141126"/>
                <a:gd name="connsiteX9" fmla="*/ 73180 w 97292"/>
                <a:gd name="connsiteY9" fmla="*/ 14356 h 141126"/>
                <a:gd name="connsiteX10" fmla="*/ 74479 w 97292"/>
                <a:gd name="connsiteY10" fmla="*/ 15811 h 141126"/>
                <a:gd name="connsiteX11" fmla="*/ 75966 w 97292"/>
                <a:gd name="connsiteY11" fmla="*/ 17235 h 141126"/>
                <a:gd name="connsiteX12" fmla="*/ 78508 w 97292"/>
                <a:gd name="connsiteY12" fmla="*/ 19089 h 141126"/>
                <a:gd name="connsiteX13" fmla="*/ 79588 w 97292"/>
                <a:gd name="connsiteY13" fmla="*/ 19426 h 141126"/>
                <a:gd name="connsiteX14" fmla="*/ 79533 w 97292"/>
                <a:gd name="connsiteY14" fmla="*/ 19942 h 141126"/>
                <a:gd name="connsiteX15" fmla="*/ 79181 w 97292"/>
                <a:gd name="connsiteY15" fmla="*/ 20654 h 141126"/>
                <a:gd name="connsiteX16" fmla="*/ 78946 w 97292"/>
                <a:gd name="connsiteY16" fmla="*/ 27554 h 141126"/>
                <a:gd name="connsiteX17" fmla="*/ 78751 w 97292"/>
                <a:gd name="connsiteY17" fmla="*/ 29338 h 141126"/>
                <a:gd name="connsiteX18" fmla="*/ 78571 w 97292"/>
                <a:gd name="connsiteY18" fmla="*/ 30238 h 141126"/>
                <a:gd name="connsiteX19" fmla="*/ 78328 w 97292"/>
                <a:gd name="connsiteY19" fmla="*/ 32811 h 141126"/>
                <a:gd name="connsiteX20" fmla="*/ 78062 w 97292"/>
                <a:gd name="connsiteY20" fmla="*/ 33179 h 141126"/>
                <a:gd name="connsiteX21" fmla="*/ 77585 w 97292"/>
                <a:gd name="connsiteY21" fmla="*/ 33148 h 141126"/>
                <a:gd name="connsiteX22" fmla="*/ 77139 w 97292"/>
                <a:gd name="connsiteY22" fmla="*/ 33250 h 141126"/>
                <a:gd name="connsiteX23" fmla="*/ 77030 w 97292"/>
                <a:gd name="connsiteY23" fmla="*/ 33758 h 141126"/>
                <a:gd name="connsiteX24" fmla="*/ 77210 w 97292"/>
                <a:gd name="connsiteY24" fmla="*/ 34290 h 141126"/>
                <a:gd name="connsiteX25" fmla="*/ 78743 w 97292"/>
                <a:gd name="connsiteY25" fmla="*/ 34658 h 141126"/>
                <a:gd name="connsiteX26" fmla="*/ 78406 w 97292"/>
                <a:gd name="connsiteY26" fmla="*/ 35049 h 141126"/>
                <a:gd name="connsiteX27" fmla="*/ 77272 w 97292"/>
                <a:gd name="connsiteY27" fmla="*/ 35401 h 141126"/>
                <a:gd name="connsiteX28" fmla="*/ 76740 w 97292"/>
                <a:gd name="connsiteY28" fmla="*/ 36176 h 141126"/>
                <a:gd name="connsiteX29" fmla="*/ 76975 w 97292"/>
                <a:gd name="connsiteY29" fmla="*/ 37060 h 141126"/>
                <a:gd name="connsiteX30" fmla="*/ 76341 w 97292"/>
                <a:gd name="connsiteY30" fmla="*/ 37772 h 141126"/>
                <a:gd name="connsiteX31" fmla="*/ 76521 w 97292"/>
                <a:gd name="connsiteY31" fmla="*/ 38249 h 141126"/>
                <a:gd name="connsiteX32" fmla="*/ 76928 w 97292"/>
                <a:gd name="connsiteY32" fmla="*/ 38593 h 141126"/>
                <a:gd name="connsiteX33" fmla="*/ 77577 w 97292"/>
                <a:gd name="connsiteY33" fmla="*/ 38468 h 141126"/>
                <a:gd name="connsiteX34" fmla="*/ 79369 w 97292"/>
                <a:gd name="connsiteY34" fmla="*/ 37279 h 141126"/>
                <a:gd name="connsiteX35" fmla="*/ 80120 w 97292"/>
                <a:gd name="connsiteY35" fmla="*/ 37153 h 141126"/>
                <a:gd name="connsiteX36" fmla="*/ 81051 w 97292"/>
                <a:gd name="connsiteY36" fmla="*/ 37396 h 141126"/>
                <a:gd name="connsiteX37" fmla="*/ 82764 w 97292"/>
                <a:gd name="connsiteY37" fmla="*/ 39211 h 141126"/>
                <a:gd name="connsiteX38" fmla="*/ 82835 w 97292"/>
                <a:gd name="connsiteY38" fmla="*/ 40095 h 141126"/>
                <a:gd name="connsiteX39" fmla="*/ 82138 w 97292"/>
                <a:gd name="connsiteY39" fmla="*/ 43123 h 141126"/>
                <a:gd name="connsiteX40" fmla="*/ 81458 w 97292"/>
                <a:gd name="connsiteY40" fmla="*/ 45462 h 141126"/>
                <a:gd name="connsiteX41" fmla="*/ 81332 w 97292"/>
                <a:gd name="connsiteY41" fmla="*/ 48583 h 141126"/>
                <a:gd name="connsiteX42" fmla="*/ 82052 w 97292"/>
                <a:gd name="connsiteY42" fmla="*/ 50328 h 141126"/>
                <a:gd name="connsiteX43" fmla="*/ 81951 w 97292"/>
                <a:gd name="connsiteY43" fmla="*/ 51290 h 141126"/>
                <a:gd name="connsiteX44" fmla="*/ 81168 w 97292"/>
                <a:gd name="connsiteY44" fmla="*/ 52120 h 141126"/>
                <a:gd name="connsiteX45" fmla="*/ 79400 w 97292"/>
                <a:gd name="connsiteY45" fmla="*/ 53325 h 141126"/>
                <a:gd name="connsiteX46" fmla="*/ 79533 w 97292"/>
                <a:gd name="connsiteY46" fmla="*/ 54146 h 141126"/>
                <a:gd name="connsiteX47" fmla="*/ 80339 w 97292"/>
                <a:gd name="connsiteY47" fmla="*/ 55679 h 141126"/>
                <a:gd name="connsiteX48" fmla="*/ 81833 w 97292"/>
                <a:gd name="connsiteY48" fmla="*/ 57385 h 141126"/>
                <a:gd name="connsiteX49" fmla="*/ 84751 w 97292"/>
                <a:gd name="connsiteY49" fmla="*/ 59497 h 141126"/>
                <a:gd name="connsiteX50" fmla="*/ 86285 w 97292"/>
                <a:gd name="connsiteY50" fmla="*/ 62243 h 141126"/>
                <a:gd name="connsiteX51" fmla="*/ 86324 w 97292"/>
                <a:gd name="connsiteY51" fmla="*/ 63362 h 141126"/>
                <a:gd name="connsiteX52" fmla="*/ 85432 w 97292"/>
                <a:gd name="connsiteY52" fmla="*/ 64481 h 141126"/>
                <a:gd name="connsiteX53" fmla="*/ 84376 w 97292"/>
                <a:gd name="connsiteY53" fmla="*/ 65451 h 141126"/>
                <a:gd name="connsiteX54" fmla="*/ 84031 w 97292"/>
                <a:gd name="connsiteY54" fmla="*/ 66851 h 141126"/>
                <a:gd name="connsiteX55" fmla="*/ 84509 w 97292"/>
                <a:gd name="connsiteY55" fmla="*/ 76052 h 141126"/>
                <a:gd name="connsiteX56" fmla="*/ 82201 w 97292"/>
                <a:gd name="connsiteY56" fmla="*/ 80042 h 141126"/>
                <a:gd name="connsiteX57" fmla="*/ 82177 w 97292"/>
                <a:gd name="connsiteY57" fmla="*/ 81184 h 141126"/>
                <a:gd name="connsiteX58" fmla="*/ 82412 w 97292"/>
                <a:gd name="connsiteY58" fmla="*/ 82498 h 141126"/>
                <a:gd name="connsiteX59" fmla="*/ 83022 w 97292"/>
                <a:gd name="connsiteY59" fmla="*/ 83304 h 141126"/>
                <a:gd name="connsiteX60" fmla="*/ 84196 w 97292"/>
                <a:gd name="connsiteY60" fmla="*/ 83523 h 141126"/>
                <a:gd name="connsiteX61" fmla="*/ 85158 w 97292"/>
                <a:gd name="connsiteY61" fmla="*/ 84290 h 141126"/>
                <a:gd name="connsiteX62" fmla="*/ 84822 w 97292"/>
                <a:gd name="connsiteY62" fmla="*/ 87090 h 141126"/>
                <a:gd name="connsiteX63" fmla="*/ 84313 w 97292"/>
                <a:gd name="connsiteY63" fmla="*/ 89938 h 141126"/>
                <a:gd name="connsiteX64" fmla="*/ 84227 w 97292"/>
                <a:gd name="connsiteY64" fmla="*/ 91323 h 141126"/>
                <a:gd name="connsiteX65" fmla="*/ 83946 w 97292"/>
                <a:gd name="connsiteY65" fmla="*/ 91980 h 141126"/>
                <a:gd name="connsiteX66" fmla="*/ 83030 w 97292"/>
                <a:gd name="connsiteY66" fmla="*/ 92512 h 141126"/>
                <a:gd name="connsiteX67" fmla="*/ 82702 w 97292"/>
                <a:gd name="connsiteY67" fmla="*/ 93412 h 141126"/>
                <a:gd name="connsiteX68" fmla="*/ 82936 w 97292"/>
                <a:gd name="connsiteY68" fmla="*/ 94523 h 141126"/>
                <a:gd name="connsiteX69" fmla="*/ 82764 w 97292"/>
                <a:gd name="connsiteY69" fmla="*/ 95344 h 141126"/>
                <a:gd name="connsiteX70" fmla="*/ 83249 w 97292"/>
                <a:gd name="connsiteY70" fmla="*/ 96408 h 141126"/>
                <a:gd name="connsiteX71" fmla="*/ 84305 w 97292"/>
                <a:gd name="connsiteY71" fmla="*/ 97730 h 141126"/>
                <a:gd name="connsiteX72" fmla="*/ 85995 w 97292"/>
                <a:gd name="connsiteY72" fmla="*/ 101016 h 141126"/>
                <a:gd name="connsiteX73" fmla="*/ 86637 w 97292"/>
                <a:gd name="connsiteY73" fmla="*/ 101274 h 141126"/>
                <a:gd name="connsiteX74" fmla="*/ 86934 w 97292"/>
                <a:gd name="connsiteY74" fmla="*/ 101971 h 141126"/>
                <a:gd name="connsiteX75" fmla="*/ 86746 w 97292"/>
                <a:gd name="connsiteY75" fmla="*/ 102636 h 141126"/>
                <a:gd name="connsiteX76" fmla="*/ 87403 w 97292"/>
                <a:gd name="connsiteY76" fmla="*/ 104091 h 141126"/>
                <a:gd name="connsiteX77" fmla="*/ 89281 w 97292"/>
                <a:gd name="connsiteY77" fmla="*/ 105546 h 141126"/>
                <a:gd name="connsiteX78" fmla="*/ 91253 w 97292"/>
                <a:gd name="connsiteY78" fmla="*/ 106813 h 141126"/>
                <a:gd name="connsiteX79" fmla="*/ 92849 w 97292"/>
                <a:gd name="connsiteY79" fmla="*/ 106993 h 141126"/>
                <a:gd name="connsiteX80" fmla="*/ 93224 w 97292"/>
                <a:gd name="connsiteY80" fmla="*/ 108128 h 141126"/>
                <a:gd name="connsiteX81" fmla="*/ 94273 w 97292"/>
                <a:gd name="connsiteY81" fmla="*/ 109575 h 141126"/>
                <a:gd name="connsiteX82" fmla="*/ 95031 w 97292"/>
                <a:gd name="connsiteY82" fmla="*/ 110209 h 141126"/>
                <a:gd name="connsiteX83" fmla="*/ 96244 w 97292"/>
                <a:gd name="connsiteY83" fmla="*/ 110623 h 141126"/>
                <a:gd name="connsiteX84" fmla="*/ 97238 w 97292"/>
                <a:gd name="connsiteY84" fmla="*/ 110842 h 141126"/>
                <a:gd name="connsiteX85" fmla="*/ 97292 w 97292"/>
                <a:gd name="connsiteY85" fmla="*/ 112063 h 141126"/>
                <a:gd name="connsiteX86" fmla="*/ 95493 w 97292"/>
                <a:gd name="connsiteY86" fmla="*/ 112892 h 141126"/>
                <a:gd name="connsiteX87" fmla="*/ 94280 w 97292"/>
                <a:gd name="connsiteY87" fmla="*/ 114152 h 141126"/>
                <a:gd name="connsiteX88" fmla="*/ 93357 w 97292"/>
                <a:gd name="connsiteY88" fmla="*/ 116068 h 141126"/>
                <a:gd name="connsiteX89" fmla="*/ 92074 w 97292"/>
                <a:gd name="connsiteY89" fmla="*/ 118181 h 141126"/>
                <a:gd name="connsiteX90" fmla="*/ 87662 w 97292"/>
                <a:gd name="connsiteY90" fmla="*/ 119276 h 141126"/>
                <a:gd name="connsiteX91" fmla="*/ 85972 w 97292"/>
                <a:gd name="connsiteY91" fmla="*/ 119284 h 141126"/>
                <a:gd name="connsiteX92" fmla="*/ 76920 w 97292"/>
                <a:gd name="connsiteY92" fmla="*/ 119339 h 141126"/>
                <a:gd name="connsiteX93" fmla="*/ 68447 w 97292"/>
                <a:gd name="connsiteY93" fmla="*/ 123485 h 141126"/>
                <a:gd name="connsiteX94" fmla="*/ 63565 w 97292"/>
                <a:gd name="connsiteY94" fmla="*/ 124964 h 141126"/>
                <a:gd name="connsiteX95" fmla="*/ 60561 w 97292"/>
                <a:gd name="connsiteY95" fmla="*/ 127295 h 141126"/>
                <a:gd name="connsiteX96" fmla="*/ 56524 w 97292"/>
                <a:gd name="connsiteY96" fmla="*/ 128954 h 141126"/>
                <a:gd name="connsiteX97" fmla="*/ 53708 w 97292"/>
                <a:gd name="connsiteY97" fmla="*/ 130972 h 141126"/>
                <a:gd name="connsiteX98" fmla="*/ 47848 w 97292"/>
                <a:gd name="connsiteY98" fmla="*/ 131935 h 141126"/>
                <a:gd name="connsiteX99" fmla="*/ 38249 w 97292"/>
                <a:gd name="connsiteY99" fmla="*/ 135095 h 141126"/>
                <a:gd name="connsiteX100" fmla="*/ 35245 w 97292"/>
                <a:gd name="connsiteY100" fmla="*/ 136355 h 141126"/>
                <a:gd name="connsiteX101" fmla="*/ 32209 w 97292"/>
                <a:gd name="connsiteY101" fmla="*/ 138553 h 141126"/>
                <a:gd name="connsiteX102" fmla="*/ 27273 w 97292"/>
                <a:gd name="connsiteY102" fmla="*/ 141127 h 141126"/>
                <a:gd name="connsiteX103" fmla="*/ 25324 w 97292"/>
                <a:gd name="connsiteY103" fmla="*/ 141096 h 141126"/>
                <a:gd name="connsiteX104" fmla="*/ 21460 w 97292"/>
                <a:gd name="connsiteY104" fmla="*/ 138686 h 141126"/>
                <a:gd name="connsiteX105" fmla="*/ 18549 w 97292"/>
                <a:gd name="connsiteY105" fmla="*/ 137481 h 141126"/>
                <a:gd name="connsiteX106" fmla="*/ 11430 w 97292"/>
                <a:gd name="connsiteY106" fmla="*/ 135635 h 141126"/>
                <a:gd name="connsiteX107" fmla="*/ 6118 w 97292"/>
                <a:gd name="connsiteY107" fmla="*/ 134915 h 141126"/>
                <a:gd name="connsiteX108" fmla="*/ 3552 w 97292"/>
                <a:gd name="connsiteY108" fmla="*/ 134125 h 141126"/>
                <a:gd name="connsiteX109" fmla="*/ 2848 w 97292"/>
                <a:gd name="connsiteY109" fmla="*/ 133992 h 141126"/>
                <a:gd name="connsiteX110" fmla="*/ 3450 w 97292"/>
                <a:gd name="connsiteY110" fmla="*/ 133124 h 141126"/>
                <a:gd name="connsiteX111" fmla="*/ 4937 w 97292"/>
                <a:gd name="connsiteY111" fmla="*/ 133069 h 141126"/>
                <a:gd name="connsiteX112" fmla="*/ 6486 w 97292"/>
                <a:gd name="connsiteY112" fmla="*/ 133327 h 141126"/>
                <a:gd name="connsiteX113" fmla="*/ 7667 w 97292"/>
                <a:gd name="connsiteY113" fmla="*/ 132670 h 141126"/>
                <a:gd name="connsiteX114" fmla="*/ 9396 w 97292"/>
                <a:gd name="connsiteY114" fmla="*/ 132584 h 141126"/>
                <a:gd name="connsiteX115" fmla="*/ 9850 w 97292"/>
                <a:gd name="connsiteY115" fmla="*/ 131887 h 141126"/>
                <a:gd name="connsiteX116" fmla="*/ 9991 w 97292"/>
                <a:gd name="connsiteY116" fmla="*/ 130151 h 141126"/>
                <a:gd name="connsiteX117" fmla="*/ 9975 w 97292"/>
                <a:gd name="connsiteY117" fmla="*/ 128742 h 141126"/>
                <a:gd name="connsiteX118" fmla="*/ 10577 w 97292"/>
                <a:gd name="connsiteY118" fmla="*/ 128117 h 141126"/>
                <a:gd name="connsiteX119" fmla="*/ 10734 w 97292"/>
                <a:gd name="connsiteY119" fmla="*/ 126458 h 141126"/>
                <a:gd name="connsiteX120" fmla="*/ 9881 w 97292"/>
                <a:gd name="connsiteY120" fmla="*/ 122789 h 141126"/>
                <a:gd name="connsiteX121" fmla="*/ 9279 w 97292"/>
                <a:gd name="connsiteY121" fmla="*/ 122366 h 141126"/>
                <a:gd name="connsiteX122" fmla="*/ 6181 w 97292"/>
                <a:gd name="connsiteY122" fmla="*/ 121850 h 141126"/>
                <a:gd name="connsiteX123" fmla="*/ 5946 w 97292"/>
                <a:gd name="connsiteY123" fmla="*/ 121115 h 141126"/>
                <a:gd name="connsiteX124" fmla="*/ 5390 w 97292"/>
                <a:gd name="connsiteY124" fmla="*/ 120348 h 141126"/>
                <a:gd name="connsiteX125" fmla="*/ 4796 w 97292"/>
                <a:gd name="connsiteY125" fmla="*/ 118455 h 141126"/>
                <a:gd name="connsiteX126" fmla="*/ 4123 w 97292"/>
                <a:gd name="connsiteY126" fmla="*/ 115638 h 141126"/>
                <a:gd name="connsiteX127" fmla="*/ 3035 w 97292"/>
                <a:gd name="connsiteY127" fmla="*/ 112141 h 141126"/>
                <a:gd name="connsiteX128" fmla="*/ 947 w 97292"/>
                <a:gd name="connsiteY128" fmla="*/ 106383 h 141126"/>
                <a:gd name="connsiteX129" fmla="*/ 430 w 97292"/>
                <a:gd name="connsiteY129" fmla="*/ 104341 h 141126"/>
                <a:gd name="connsiteX130" fmla="*/ 78 w 97292"/>
                <a:gd name="connsiteY130" fmla="*/ 102268 h 141126"/>
                <a:gd name="connsiteX131" fmla="*/ 0 w 97292"/>
                <a:gd name="connsiteY131" fmla="*/ 99788 h 141126"/>
                <a:gd name="connsiteX132" fmla="*/ 430 w 97292"/>
                <a:gd name="connsiteY132" fmla="*/ 98865 h 141126"/>
                <a:gd name="connsiteX133" fmla="*/ 368 w 97292"/>
                <a:gd name="connsiteY133" fmla="*/ 97582 h 141126"/>
                <a:gd name="connsiteX134" fmla="*/ 172 w 97292"/>
                <a:gd name="connsiteY134" fmla="*/ 96299 h 141126"/>
                <a:gd name="connsiteX135" fmla="*/ 1643 w 97292"/>
                <a:gd name="connsiteY135" fmla="*/ 93365 h 141126"/>
                <a:gd name="connsiteX136" fmla="*/ 4522 w 97292"/>
                <a:gd name="connsiteY136" fmla="*/ 89766 h 141126"/>
                <a:gd name="connsiteX137" fmla="*/ 5124 w 97292"/>
                <a:gd name="connsiteY137" fmla="*/ 88468 h 141126"/>
                <a:gd name="connsiteX138" fmla="*/ 5664 w 97292"/>
                <a:gd name="connsiteY138" fmla="*/ 87568 h 141126"/>
                <a:gd name="connsiteX139" fmla="*/ 5742 w 97292"/>
                <a:gd name="connsiteY139" fmla="*/ 86269 h 141126"/>
                <a:gd name="connsiteX140" fmla="*/ 6251 w 97292"/>
                <a:gd name="connsiteY140" fmla="*/ 82076 h 141126"/>
                <a:gd name="connsiteX141" fmla="*/ 7628 w 97292"/>
                <a:gd name="connsiteY141" fmla="*/ 77006 h 141126"/>
                <a:gd name="connsiteX142" fmla="*/ 8496 w 97292"/>
                <a:gd name="connsiteY142" fmla="*/ 75089 h 141126"/>
                <a:gd name="connsiteX143" fmla="*/ 9083 w 97292"/>
                <a:gd name="connsiteY143" fmla="*/ 74049 h 141126"/>
                <a:gd name="connsiteX144" fmla="*/ 9787 w 97292"/>
                <a:gd name="connsiteY144" fmla="*/ 72359 h 141126"/>
                <a:gd name="connsiteX145" fmla="*/ 9967 w 97292"/>
                <a:gd name="connsiteY145" fmla="*/ 71569 h 141126"/>
                <a:gd name="connsiteX146" fmla="*/ 12619 w 97292"/>
                <a:gd name="connsiteY146" fmla="*/ 69574 h 141126"/>
                <a:gd name="connsiteX147" fmla="*/ 13840 w 97292"/>
                <a:gd name="connsiteY147" fmla="*/ 69042 h 141126"/>
                <a:gd name="connsiteX148" fmla="*/ 14114 w 97292"/>
                <a:gd name="connsiteY148" fmla="*/ 68252 h 141126"/>
                <a:gd name="connsiteX149" fmla="*/ 13699 w 97292"/>
                <a:gd name="connsiteY149" fmla="*/ 67399 h 141126"/>
                <a:gd name="connsiteX150" fmla="*/ 13879 w 97292"/>
                <a:gd name="connsiteY150" fmla="*/ 66812 h 141126"/>
                <a:gd name="connsiteX151" fmla="*/ 14513 w 97292"/>
                <a:gd name="connsiteY151" fmla="*/ 66523 h 141126"/>
                <a:gd name="connsiteX152" fmla="*/ 15490 w 97292"/>
                <a:gd name="connsiteY152" fmla="*/ 66288 h 141126"/>
                <a:gd name="connsiteX153" fmla="*/ 16202 w 97292"/>
                <a:gd name="connsiteY153" fmla="*/ 65467 h 141126"/>
                <a:gd name="connsiteX154" fmla="*/ 15084 w 97292"/>
                <a:gd name="connsiteY154" fmla="*/ 59200 h 141126"/>
                <a:gd name="connsiteX155" fmla="*/ 14176 w 97292"/>
                <a:gd name="connsiteY155" fmla="*/ 52949 h 141126"/>
                <a:gd name="connsiteX156" fmla="*/ 14121 w 97292"/>
                <a:gd name="connsiteY156" fmla="*/ 52417 h 141126"/>
                <a:gd name="connsiteX157" fmla="*/ 13589 w 97292"/>
                <a:gd name="connsiteY157" fmla="*/ 51556 h 141126"/>
                <a:gd name="connsiteX158" fmla="*/ 13057 w 97292"/>
                <a:gd name="connsiteY158" fmla="*/ 48975 h 141126"/>
                <a:gd name="connsiteX159" fmla="*/ 12158 w 97292"/>
                <a:gd name="connsiteY159" fmla="*/ 47457 h 141126"/>
                <a:gd name="connsiteX160" fmla="*/ 10906 w 97292"/>
                <a:gd name="connsiteY160" fmla="*/ 47019 h 141126"/>
                <a:gd name="connsiteX161" fmla="*/ 10914 w 97292"/>
                <a:gd name="connsiteY161" fmla="*/ 45595 h 141126"/>
                <a:gd name="connsiteX162" fmla="*/ 12173 w 97292"/>
                <a:gd name="connsiteY162" fmla="*/ 43178 h 141126"/>
                <a:gd name="connsiteX163" fmla="*/ 12502 w 97292"/>
                <a:gd name="connsiteY163" fmla="*/ 41769 h 141126"/>
                <a:gd name="connsiteX164" fmla="*/ 11899 w 97292"/>
                <a:gd name="connsiteY164" fmla="*/ 41347 h 141126"/>
                <a:gd name="connsiteX165" fmla="*/ 11813 w 97292"/>
                <a:gd name="connsiteY165" fmla="*/ 40244 h 141126"/>
                <a:gd name="connsiteX166" fmla="*/ 12244 w 97292"/>
                <a:gd name="connsiteY166" fmla="*/ 38468 h 141126"/>
                <a:gd name="connsiteX167" fmla="*/ 12032 w 97292"/>
                <a:gd name="connsiteY167" fmla="*/ 37373 h 141126"/>
                <a:gd name="connsiteX168" fmla="*/ 11798 w 97292"/>
                <a:gd name="connsiteY168" fmla="*/ 36215 h 141126"/>
                <a:gd name="connsiteX169" fmla="*/ 10491 w 97292"/>
                <a:gd name="connsiteY169" fmla="*/ 33469 h 141126"/>
                <a:gd name="connsiteX170" fmla="*/ 10171 w 97292"/>
                <a:gd name="connsiteY170" fmla="*/ 31521 h 141126"/>
                <a:gd name="connsiteX171" fmla="*/ 10843 w 97292"/>
                <a:gd name="connsiteY171" fmla="*/ 30386 h 141126"/>
                <a:gd name="connsiteX172" fmla="*/ 10820 w 97292"/>
                <a:gd name="connsiteY172" fmla="*/ 27898 h 141126"/>
                <a:gd name="connsiteX173" fmla="*/ 10116 w 97292"/>
                <a:gd name="connsiteY173" fmla="*/ 24057 h 141126"/>
                <a:gd name="connsiteX174" fmla="*/ 9998 w 97292"/>
                <a:gd name="connsiteY174" fmla="*/ 21632 h 141126"/>
                <a:gd name="connsiteX175" fmla="*/ 10483 w 97292"/>
                <a:gd name="connsiteY175" fmla="*/ 20623 h 141126"/>
                <a:gd name="connsiteX176" fmla="*/ 10249 w 97292"/>
                <a:gd name="connsiteY176" fmla="*/ 19652 h 141126"/>
                <a:gd name="connsiteX177" fmla="*/ 9294 w 97292"/>
                <a:gd name="connsiteY177" fmla="*/ 18737 h 141126"/>
                <a:gd name="connsiteX178" fmla="*/ 9224 w 97292"/>
                <a:gd name="connsiteY178" fmla="*/ 17853 h 141126"/>
                <a:gd name="connsiteX179" fmla="*/ 10038 w 97292"/>
                <a:gd name="connsiteY179" fmla="*/ 16985 h 141126"/>
                <a:gd name="connsiteX180" fmla="*/ 9936 w 97292"/>
                <a:gd name="connsiteY180" fmla="*/ 16312 h 141126"/>
                <a:gd name="connsiteX181" fmla="*/ 8927 w 97292"/>
                <a:gd name="connsiteY181" fmla="*/ 15819 h 141126"/>
                <a:gd name="connsiteX182" fmla="*/ 8027 w 97292"/>
                <a:gd name="connsiteY182" fmla="*/ 14630 h 141126"/>
                <a:gd name="connsiteX183" fmla="*/ 7221 w 97292"/>
                <a:gd name="connsiteY183" fmla="*/ 12760 h 141126"/>
                <a:gd name="connsiteX184" fmla="*/ 7385 w 97292"/>
                <a:gd name="connsiteY184" fmla="*/ 9748 h 141126"/>
                <a:gd name="connsiteX185" fmla="*/ 8895 w 97292"/>
                <a:gd name="connsiteY185" fmla="*/ 4209 h 141126"/>
                <a:gd name="connsiteX186" fmla="*/ 9083 w 97292"/>
                <a:gd name="connsiteY186" fmla="*/ 3747 h 141126"/>
                <a:gd name="connsiteX187" fmla="*/ 10796 w 97292"/>
                <a:gd name="connsiteY187" fmla="*/ 3779 h 141126"/>
                <a:gd name="connsiteX188" fmla="*/ 10804 w 97292"/>
                <a:gd name="connsiteY188" fmla="*/ 4013 h 141126"/>
                <a:gd name="connsiteX189" fmla="*/ 16132 w 97292"/>
                <a:gd name="connsiteY189" fmla="*/ 3959 h 141126"/>
                <a:gd name="connsiteX190" fmla="*/ 22219 w 97292"/>
                <a:gd name="connsiteY190" fmla="*/ 3896 h 141126"/>
                <a:gd name="connsiteX191" fmla="*/ 29487 w 97292"/>
                <a:gd name="connsiteY191" fmla="*/ 3826 h 141126"/>
                <a:gd name="connsiteX192" fmla="*/ 36097 w 97292"/>
                <a:gd name="connsiteY192" fmla="*/ 3763 h 141126"/>
                <a:gd name="connsiteX193" fmla="*/ 36387 w 97292"/>
                <a:gd name="connsiteY193" fmla="*/ 3513 h 141126"/>
                <a:gd name="connsiteX194" fmla="*/ 37482 w 97292"/>
                <a:gd name="connsiteY194" fmla="*/ 3208 h 141126"/>
                <a:gd name="connsiteX195" fmla="*/ 44156 w 97292"/>
                <a:gd name="connsiteY195" fmla="*/ 3771 h 141126"/>
                <a:gd name="connsiteX196" fmla="*/ 48333 w 97292"/>
                <a:gd name="connsiteY196" fmla="*/ 3489 h 141126"/>
                <a:gd name="connsiteX197" fmla="*/ 50101 w 97292"/>
                <a:gd name="connsiteY197" fmla="*/ 3669 h 141126"/>
                <a:gd name="connsiteX198" fmla="*/ 51400 w 97292"/>
                <a:gd name="connsiteY198" fmla="*/ 4045 h 141126"/>
                <a:gd name="connsiteX199" fmla="*/ 54279 w 97292"/>
                <a:gd name="connsiteY199" fmla="*/ 3818 h 141126"/>
                <a:gd name="connsiteX200" fmla="*/ 55820 w 97292"/>
                <a:gd name="connsiteY200" fmla="*/ 3959 h 141126"/>
                <a:gd name="connsiteX201" fmla="*/ 56978 w 97292"/>
                <a:gd name="connsiteY201" fmla="*/ 5336 h 141126"/>
                <a:gd name="connsiteX202" fmla="*/ 57448 w 97292"/>
                <a:gd name="connsiteY202" fmla="*/ 5328 h 141126"/>
                <a:gd name="connsiteX203" fmla="*/ 58097 w 97292"/>
                <a:gd name="connsiteY203" fmla="*/ 4741 h 141126"/>
                <a:gd name="connsiteX204" fmla="*/ 59247 w 97292"/>
                <a:gd name="connsiteY204" fmla="*/ 4068 h 141126"/>
                <a:gd name="connsiteX205" fmla="*/ 60421 w 97292"/>
                <a:gd name="connsiteY205" fmla="*/ 3544 h 141126"/>
                <a:gd name="connsiteX206" fmla="*/ 61265 w 97292"/>
                <a:gd name="connsiteY206" fmla="*/ 2457 h 141126"/>
                <a:gd name="connsiteX207" fmla="*/ 61774 w 97292"/>
                <a:gd name="connsiteY207" fmla="*/ 1635 h 141126"/>
                <a:gd name="connsiteX208" fmla="*/ 62533 w 97292"/>
                <a:gd name="connsiteY208" fmla="*/ 1799 h 141126"/>
                <a:gd name="connsiteX209" fmla="*/ 63628 w 97292"/>
                <a:gd name="connsiteY209" fmla="*/ 1752 h 141126"/>
                <a:gd name="connsiteX210" fmla="*/ 64356 w 97292"/>
                <a:gd name="connsiteY210" fmla="*/ 1064 h 141126"/>
                <a:gd name="connsiteX211" fmla="*/ 64645 w 97292"/>
                <a:gd name="connsiteY211" fmla="*/ 0 h 14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97292" h="141126">
                  <a:moveTo>
                    <a:pt x="69715" y="1134"/>
                  </a:moveTo>
                  <a:lnTo>
                    <a:pt x="71115" y="2472"/>
                  </a:lnTo>
                  <a:lnTo>
                    <a:pt x="71428" y="3239"/>
                  </a:lnTo>
                  <a:lnTo>
                    <a:pt x="70919" y="6126"/>
                  </a:lnTo>
                  <a:lnTo>
                    <a:pt x="69887" y="8136"/>
                  </a:lnTo>
                  <a:lnTo>
                    <a:pt x="69237" y="10030"/>
                  </a:lnTo>
                  <a:lnTo>
                    <a:pt x="69331" y="10969"/>
                  </a:lnTo>
                  <a:lnTo>
                    <a:pt x="69957" y="11915"/>
                  </a:lnTo>
                  <a:lnTo>
                    <a:pt x="72093" y="13394"/>
                  </a:lnTo>
                  <a:lnTo>
                    <a:pt x="73180" y="14356"/>
                  </a:lnTo>
                  <a:lnTo>
                    <a:pt x="74479" y="15811"/>
                  </a:lnTo>
                  <a:lnTo>
                    <a:pt x="75966" y="17235"/>
                  </a:lnTo>
                  <a:lnTo>
                    <a:pt x="78508" y="19089"/>
                  </a:lnTo>
                  <a:lnTo>
                    <a:pt x="79588" y="19426"/>
                  </a:lnTo>
                  <a:lnTo>
                    <a:pt x="79533" y="19942"/>
                  </a:lnTo>
                  <a:lnTo>
                    <a:pt x="79181" y="20654"/>
                  </a:lnTo>
                  <a:lnTo>
                    <a:pt x="78946" y="27554"/>
                  </a:lnTo>
                  <a:lnTo>
                    <a:pt x="78751" y="29338"/>
                  </a:lnTo>
                  <a:lnTo>
                    <a:pt x="78571" y="30238"/>
                  </a:lnTo>
                  <a:lnTo>
                    <a:pt x="78328" y="32811"/>
                  </a:lnTo>
                  <a:lnTo>
                    <a:pt x="78062" y="33179"/>
                  </a:lnTo>
                  <a:lnTo>
                    <a:pt x="77585" y="33148"/>
                  </a:lnTo>
                  <a:lnTo>
                    <a:pt x="77139" y="33250"/>
                  </a:lnTo>
                  <a:lnTo>
                    <a:pt x="77030" y="33758"/>
                  </a:lnTo>
                  <a:lnTo>
                    <a:pt x="77210" y="34290"/>
                  </a:lnTo>
                  <a:lnTo>
                    <a:pt x="78743" y="34658"/>
                  </a:lnTo>
                  <a:lnTo>
                    <a:pt x="78406" y="35049"/>
                  </a:lnTo>
                  <a:lnTo>
                    <a:pt x="77272" y="35401"/>
                  </a:lnTo>
                  <a:lnTo>
                    <a:pt x="76740" y="36176"/>
                  </a:lnTo>
                  <a:lnTo>
                    <a:pt x="76975" y="37060"/>
                  </a:lnTo>
                  <a:lnTo>
                    <a:pt x="76341" y="37772"/>
                  </a:lnTo>
                  <a:lnTo>
                    <a:pt x="76521" y="38249"/>
                  </a:lnTo>
                  <a:lnTo>
                    <a:pt x="76928" y="38593"/>
                  </a:lnTo>
                  <a:lnTo>
                    <a:pt x="77577" y="38468"/>
                  </a:lnTo>
                  <a:lnTo>
                    <a:pt x="79369" y="37279"/>
                  </a:lnTo>
                  <a:lnTo>
                    <a:pt x="80120" y="37153"/>
                  </a:lnTo>
                  <a:lnTo>
                    <a:pt x="81051" y="37396"/>
                  </a:lnTo>
                  <a:lnTo>
                    <a:pt x="82764" y="39211"/>
                  </a:lnTo>
                  <a:lnTo>
                    <a:pt x="82835" y="40095"/>
                  </a:lnTo>
                  <a:lnTo>
                    <a:pt x="82138" y="43123"/>
                  </a:lnTo>
                  <a:lnTo>
                    <a:pt x="81458" y="45462"/>
                  </a:lnTo>
                  <a:lnTo>
                    <a:pt x="81332" y="48583"/>
                  </a:lnTo>
                  <a:lnTo>
                    <a:pt x="82052" y="50328"/>
                  </a:lnTo>
                  <a:lnTo>
                    <a:pt x="81951" y="51290"/>
                  </a:lnTo>
                  <a:lnTo>
                    <a:pt x="81168" y="52120"/>
                  </a:lnTo>
                  <a:lnTo>
                    <a:pt x="79400" y="53325"/>
                  </a:lnTo>
                  <a:lnTo>
                    <a:pt x="79533" y="54146"/>
                  </a:lnTo>
                  <a:lnTo>
                    <a:pt x="80339" y="55679"/>
                  </a:lnTo>
                  <a:lnTo>
                    <a:pt x="81833" y="57385"/>
                  </a:lnTo>
                  <a:lnTo>
                    <a:pt x="84751" y="59497"/>
                  </a:lnTo>
                  <a:lnTo>
                    <a:pt x="86285" y="62243"/>
                  </a:lnTo>
                  <a:lnTo>
                    <a:pt x="86324" y="63362"/>
                  </a:lnTo>
                  <a:lnTo>
                    <a:pt x="85432" y="64481"/>
                  </a:lnTo>
                  <a:lnTo>
                    <a:pt x="84376" y="65451"/>
                  </a:lnTo>
                  <a:lnTo>
                    <a:pt x="84031" y="66851"/>
                  </a:lnTo>
                  <a:lnTo>
                    <a:pt x="84509" y="76052"/>
                  </a:lnTo>
                  <a:lnTo>
                    <a:pt x="82201" y="80042"/>
                  </a:lnTo>
                  <a:lnTo>
                    <a:pt x="82177" y="81184"/>
                  </a:lnTo>
                  <a:lnTo>
                    <a:pt x="82412" y="82498"/>
                  </a:lnTo>
                  <a:lnTo>
                    <a:pt x="83022" y="83304"/>
                  </a:lnTo>
                  <a:lnTo>
                    <a:pt x="84196" y="83523"/>
                  </a:lnTo>
                  <a:lnTo>
                    <a:pt x="85158" y="84290"/>
                  </a:lnTo>
                  <a:lnTo>
                    <a:pt x="84822" y="87090"/>
                  </a:lnTo>
                  <a:lnTo>
                    <a:pt x="84313" y="89938"/>
                  </a:lnTo>
                  <a:lnTo>
                    <a:pt x="84227" y="91323"/>
                  </a:lnTo>
                  <a:lnTo>
                    <a:pt x="83946" y="91980"/>
                  </a:lnTo>
                  <a:lnTo>
                    <a:pt x="83030" y="92512"/>
                  </a:lnTo>
                  <a:lnTo>
                    <a:pt x="82702" y="93412"/>
                  </a:lnTo>
                  <a:lnTo>
                    <a:pt x="82936" y="94523"/>
                  </a:lnTo>
                  <a:lnTo>
                    <a:pt x="82764" y="95344"/>
                  </a:lnTo>
                  <a:lnTo>
                    <a:pt x="83249" y="96408"/>
                  </a:lnTo>
                  <a:lnTo>
                    <a:pt x="84305" y="97730"/>
                  </a:lnTo>
                  <a:lnTo>
                    <a:pt x="85995" y="101016"/>
                  </a:lnTo>
                  <a:lnTo>
                    <a:pt x="86637" y="101274"/>
                  </a:lnTo>
                  <a:lnTo>
                    <a:pt x="86934" y="101971"/>
                  </a:lnTo>
                  <a:lnTo>
                    <a:pt x="86746" y="102636"/>
                  </a:lnTo>
                  <a:lnTo>
                    <a:pt x="87403" y="104091"/>
                  </a:lnTo>
                  <a:lnTo>
                    <a:pt x="89281" y="105546"/>
                  </a:lnTo>
                  <a:lnTo>
                    <a:pt x="91253" y="106813"/>
                  </a:lnTo>
                  <a:lnTo>
                    <a:pt x="92849" y="106993"/>
                  </a:lnTo>
                  <a:lnTo>
                    <a:pt x="93224" y="108128"/>
                  </a:lnTo>
                  <a:lnTo>
                    <a:pt x="94273" y="109575"/>
                  </a:lnTo>
                  <a:lnTo>
                    <a:pt x="95031" y="110209"/>
                  </a:lnTo>
                  <a:lnTo>
                    <a:pt x="96244" y="110623"/>
                  </a:lnTo>
                  <a:lnTo>
                    <a:pt x="97238" y="110842"/>
                  </a:lnTo>
                  <a:lnTo>
                    <a:pt x="97292" y="112063"/>
                  </a:lnTo>
                  <a:lnTo>
                    <a:pt x="95493" y="112892"/>
                  </a:lnTo>
                  <a:lnTo>
                    <a:pt x="94280" y="114152"/>
                  </a:lnTo>
                  <a:lnTo>
                    <a:pt x="93357" y="116068"/>
                  </a:lnTo>
                  <a:lnTo>
                    <a:pt x="92074" y="118181"/>
                  </a:lnTo>
                  <a:lnTo>
                    <a:pt x="87662" y="119276"/>
                  </a:lnTo>
                  <a:lnTo>
                    <a:pt x="85972" y="119284"/>
                  </a:lnTo>
                  <a:lnTo>
                    <a:pt x="76920" y="119339"/>
                  </a:lnTo>
                  <a:lnTo>
                    <a:pt x="68447" y="123485"/>
                  </a:lnTo>
                  <a:lnTo>
                    <a:pt x="63565" y="124964"/>
                  </a:lnTo>
                  <a:lnTo>
                    <a:pt x="60561" y="127295"/>
                  </a:lnTo>
                  <a:lnTo>
                    <a:pt x="56524" y="128954"/>
                  </a:lnTo>
                  <a:lnTo>
                    <a:pt x="53708" y="130972"/>
                  </a:lnTo>
                  <a:lnTo>
                    <a:pt x="47848" y="131935"/>
                  </a:lnTo>
                  <a:lnTo>
                    <a:pt x="38249" y="135095"/>
                  </a:lnTo>
                  <a:lnTo>
                    <a:pt x="35245" y="136355"/>
                  </a:lnTo>
                  <a:lnTo>
                    <a:pt x="32209" y="138553"/>
                  </a:lnTo>
                  <a:lnTo>
                    <a:pt x="27273" y="141127"/>
                  </a:lnTo>
                  <a:lnTo>
                    <a:pt x="25324" y="141096"/>
                  </a:lnTo>
                  <a:lnTo>
                    <a:pt x="21460" y="138686"/>
                  </a:lnTo>
                  <a:lnTo>
                    <a:pt x="18549" y="137481"/>
                  </a:lnTo>
                  <a:lnTo>
                    <a:pt x="11430" y="135635"/>
                  </a:lnTo>
                  <a:lnTo>
                    <a:pt x="6118" y="134915"/>
                  </a:lnTo>
                  <a:lnTo>
                    <a:pt x="3552" y="134125"/>
                  </a:lnTo>
                  <a:lnTo>
                    <a:pt x="2848" y="133992"/>
                  </a:lnTo>
                  <a:lnTo>
                    <a:pt x="3450" y="133124"/>
                  </a:lnTo>
                  <a:lnTo>
                    <a:pt x="4937" y="133069"/>
                  </a:lnTo>
                  <a:lnTo>
                    <a:pt x="6486" y="133327"/>
                  </a:lnTo>
                  <a:lnTo>
                    <a:pt x="7667" y="132670"/>
                  </a:lnTo>
                  <a:lnTo>
                    <a:pt x="9396" y="132584"/>
                  </a:lnTo>
                  <a:lnTo>
                    <a:pt x="9850" y="131887"/>
                  </a:lnTo>
                  <a:lnTo>
                    <a:pt x="9991" y="130151"/>
                  </a:lnTo>
                  <a:lnTo>
                    <a:pt x="9975" y="128742"/>
                  </a:lnTo>
                  <a:lnTo>
                    <a:pt x="10577" y="128117"/>
                  </a:lnTo>
                  <a:lnTo>
                    <a:pt x="10734" y="126458"/>
                  </a:lnTo>
                  <a:lnTo>
                    <a:pt x="9881" y="122789"/>
                  </a:lnTo>
                  <a:lnTo>
                    <a:pt x="9279" y="122366"/>
                  </a:lnTo>
                  <a:lnTo>
                    <a:pt x="6181" y="121850"/>
                  </a:lnTo>
                  <a:lnTo>
                    <a:pt x="5946" y="121115"/>
                  </a:lnTo>
                  <a:lnTo>
                    <a:pt x="5390" y="120348"/>
                  </a:lnTo>
                  <a:lnTo>
                    <a:pt x="4796" y="118455"/>
                  </a:lnTo>
                  <a:lnTo>
                    <a:pt x="4123" y="115638"/>
                  </a:lnTo>
                  <a:lnTo>
                    <a:pt x="3035" y="112141"/>
                  </a:lnTo>
                  <a:lnTo>
                    <a:pt x="947" y="106383"/>
                  </a:lnTo>
                  <a:lnTo>
                    <a:pt x="430" y="104341"/>
                  </a:lnTo>
                  <a:lnTo>
                    <a:pt x="78" y="102268"/>
                  </a:lnTo>
                  <a:lnTo>
                    <a:pt x="0" y="99788"/>
                  </a:lnTo>
                  <a:lnTo>
                    <a:pt x="430" y="98865"/>
                  </a:lnTo>
                  <a:lnTo>
                    <a:pt x="368" y="97582"/>
                  </a:lnTo>
                  <a:lnTo>
                    <a:pt x="172" y="96299"/>
                  </a:lnTo>
                  <a:lnTo>
                    <a:pt x="1643" y="93365"/>
                  </a:lnTo>
                  <a:lnTo>
                    <a:pt x="4522" y="89766"/>
                  </a:lnTo>
                  <a:lnTo>
                    <a:pt x="5124" y="88468"/>
                  </a:lnTo>
                  <a:lnTo>
                    <a:pt x="5664" y="87568"/>
                  </a:lnTo>
                  <a:lnTo>
                    <a:pt x="5742" y="86269"/>
                  </a:lnTo>
                  <a:lnTo>
                    <a:pt x="6251" y="82076"/>
                  </a:lnTo>
                  <a:lnTo>
                    <a:pt x="7628" y="77006"/>
                  </a:lnTo>
                  <a:lnTo>
                    <a:pt x="8496" y="75089"/>
                  </a:lnTo>
                  <a:lnTo>
                    <a:pt x="9083" y="74049"/>
                  </a:lnTo>
                  <a:lnTo>
                    <a:pt x="9787" y="72359"/>
                  </a:lnTo>
                  <a:lnTo>
                    <a:pt x="9967" y="71569"/>
                  </a:lnTo>
                  <a:lnTo>
                    <a:pt x="12619" y="69574"/>
                  </a:lnTo>
                  <a:lnTo>
                    <a:pt x="13840" y="69042"/>
                  </a:lnTo>
                  <a:lnTo>
                    <a:pt x="14114" y="68252"/>
                  </a:lnTo>
                  <a:lnTo>
                    <a:pt x="13699" y="67399"/>
                  </a:lnTo>
                  <a:lnTo>
                    <a:pt x="13879" y="66812"/>
                  </a:lnTo>
                  <a:lnTo>
                    <a:pt x="14513" y="66523"/>
                  </a:lnTo>
                  <a:lnTo>
                    <a:pt x="15490" y="66288"/>
                  </a:lnTo>
                  <a:lnTo>
                    <a:pt x="16202" y="65467"/>
                  </a:lnTo>
                  <a:lnTo>
                    <a:pt x="15084" y="59200"/>
                  </a:lnTo>
                  <a:lnTo>
                    <a:pt x="14176" y="52949"/>
                  </a:lnTo>
                  <a:lnTo>
                    <a:pt x="14121" y="52417"/>
                  </a:lnTo>
                  <a:lnTo>
                    <a:pt x="13589" y="51556"/>
                  </a:lnTo>
                  <a:lnTo>
                    <a:pt x="13057" y="48975"/>
                  </a:lnTo>
                  <a:lnTo>
                    <a:pt x="12158" y="47457"/>
                  </a:lnTo>
                  <a:lnTo>
                    <a:pt x="10906" y="47019"/>
                  </a:lnTo>
                  <a:lnTo>
                    <a:pt x="10914" y="45595"/>
                  </a:lnTo>
                  <a:lnTo>
                    <a:pt x="12173" y="43178"/>
                  </a:lnTo>
                  <a:lnTo>
                    <a:pt x="12502" y="41769"/>
                  </a:lnTo>
                  <a:lnTo>
                    <a:pt x="11899" y="41347"/>
                  </a:lnTo>
                  <a:lnTo>
                    <a:pt x="11813" y="40244"/>
                  </a:lnTo>
                  <a:lnTo>
                    <a:pt x="12244" y="38468"/>
                  </a:lnTo>
                  <a:lnTo>
                    <a:pt x="12032" y="37373"/>
                  </a:lnTo>
                  <a:lnTo>
                    <a:pt x="11798" y="36215"/>
                  </a:lnTo>
                  <a:lnTo>
                    <a:pt x="10491" y="33469"/>
                  </a:lnTo>
                  <a:lnTo>
                    <a:pt x="10171" y="31521"/>
                  </a:lnTo>
                  <a:lnTo>
                    <a:pt x="10843" y="30386"/>
                  </a:lnTo>
                  <a:lnTo>
                    <a:pt x="10820" y="27898"/>
                  </a:lnTo>
                  <a:lnTo>
                    <a:pt x="10116" y="24057"/>
                  </a:lnTo>
                  <a:lnTo>
                    <a:pt x="9998" y="21632"/>
                  </a:lnTo>
                  <a:lnTo>
                    <a:pt x="10483" y="20623"/>
                  </a:lnTo>
                  <a:lnTo>
                    <a:pt x="10249" y="19652"/>
                  </a:lnTo>
                  <a:lnTo>
                    <a:pt x="9294" y="18737"/>
                  </a:lnTo>
                  <a:lnTo>
                    <a:pt x="9224" y="17853"/>
                  </a:lnTo>
                  <a:lnTo>
                    <a:pt x="10038" y="16985"/>
                  </a:lnTo>
                  <a:lnTo>
                    <a:pt x="9936" y="16312"/>
                  </a:lnTo>
                  <a:lnTo>
                    <a:pt x="8927" y="15819"/>
                  </a:lnTo>
                  <a:lnTo>
                    <a:pt x="8027" y="14630"/>
                  </a:lnTo>
                  <a:lnTo>
                    <a:pt x="7221" y="12760"/>
                  </a:lnTo>
                  <a:lnTo>
                    <a:pt x="7385" y="9748"/>
                  </a:lnTo>
                  <a:lnTo>
                    <a:pt x="8895" y="4209"/>
                  </a:lnTo>
                  <a:lnTo>
                    <a:pt x="9083" y="3747"/>
                  </a:lnTo>
                  <a:lnTo>
                    <a:pt x="10796" y="3779"/>
                  </a:lnTo>
                  <a:lnTo>
                    <a:pt x="10804" y="4013"/>
                  </a:lnTo>
                  <a:lnTo>
                    <a:pt x="16132" y="3959"/>
                  </a:lnTo>
                  <a:lnTo>
                    <a:pt x="22219" y="3896"/>
                  </a:lnTo>
                  <a:lnTo>
                    <a:pt x="29487" y="3826"/>
                  </a:lnTo>
                  <a:lnTo>
                    <a:pt x="36097" y="3763"/>
                  </a:lnTo>
                  <a:lnTo>
                    <a:pt x="36387" y="3513"/>
                  </a:lnTo>
                  <a:lnTo>
                    <a:pt x="37482" y="3208"/>
                  </a:lnTo>
                  <a:lnTo>
                    <a:pt x="44156" y="3771"/>
                  </a:lnTo>
                  <a:lnTo>
                    <a:pt x="48333" y="3489"/>
                  </a:lnTo>
                  <a:lnTo>
                    <a:pt x="50101" y="3669"/>
                  </a:lnTo>
                  <a:lnTo>
                    <a:pt x="51400" y="4045"/>
                  </a:lnTo>
                  <a:lnTo>
                    <a:pt x="54279" y="3818"/>
                  </a:lnTo>
                  <a:lnTo>
                    <a:pt x="55820" y="3959"/>
                  </a:lnTo>
                  <a:lnTo>
                    <a:pt x="56978" y="5336"/>
                  </a:lnTo>
                  <a:lnTo>
                    <a:pt x="57448" y="5328"/>
                  </a:lnTo>
                  <a:lnTo>
                    <a:pt x="58097" y="4741"/>
                  </a:lnTo>
                  <a:lnTo>
                    <a:pt x="59247" y="4068"/>
                  </a:lnTo>
                  <a:lnTo>
                    <a:pt x="60421" y="3544"/>
                  </a:lnTo>
                  <a:lnTo>
                    <a:pt x="61265" y="2457"/>
                  </a:lnTo>
                  <a:lnTo>
                    <a:pt x="61774" y="1635"/>
                  </a:lnTo>
                  <a:lnTo>
                    <a:pt x="62533" y="1799"/>
                  </a:lnTo>
                  <a:lnTo>
                    <a:pt x="63628" y="1752"/>
                  </a:lnTo>
                  <a:lnTo>
                    <a:pt x="64356" y="1064"/>
                  </a:lnTo>
                  <a:lnTo>
                    <a:pt x="64645"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5" name="Freeform: Shape 654">
              <a:extLst>
                <a:ext uri="{FF2B5EF4-FFF2-40B4-BE49-F238E27FC236}">
                  <a16:creationId xmlns:a16="http://schemas.microsoft.com/office/drawing/2014/main" id="{1F4E92A4-BAF5-EB59-2414-17CC70391167}"/>
                </a:ext>
              </a:extLst>
            </p:cNvPr>
            <p:cNvSpPr>
              <a:spLocks/>
            </p:cNvSpPr>
            <p:nvPr/>
          </p:nvSpPr>
          <p:spPr>
            <a:xfrm>
              <a:off x="7133295" y="3800944"/>
              <a:ext cx="484" cy="1369"/>
            </a:xfrm>
            <a:custGeom>
              <a:avLst/>
              <a:gdLst>
                <a:gd name="connsiteX0" fmla="*/ 485 w 484"/>
                <a:gd name="connsiteY0" fmla="*/ 0 h 1369"/>
                <a:gd name="connsiteX1" fmla="*/ 414 w 484"/>
                <a:gd name="connsiteY1" fmla="*/ 368 h 1369"/>
                <a:gd name="connsiteX2" fmla="*/ 454 w 484"/>
                <a:gd name="connsiteY2" fmla="*/ 634 h 1369"/>
                <a:gd name="connsiteX3" fmla="*/ 399 w 484"/>
                <a:gd name="connsiteY3" fmla="*/ 1369 h 1369"/>
                <a:gd name="connsiteX4" fmla="*/ 250 w 484"/>
                <a:gd name="connsiteY4" fmla="*/ 1353 h 1369"/>
                <a:gd name="connsiteX5" fmla="*/ 0 w 484"/>
                <a:gd name="connsiteY5" fmla="*/ 978 h 1369"/>
                <a:gd name="connsiteX6" fmla="*/ 23 w 484"/>
                <a:gd name="connsiteY6" fmla="*/ 469 h 1369"/>
                <a:gd name="connsiteX7" fmla="*/ 266 w 484"/>
                <a:gd name="connsiteY7" fmla="*/ 336 h 1369"/>
                <a:gd name="connsiteX8" fmla="*/ 102 w 484"/>
                <a:gd name="connsiteY8" fmla="*/ 23 h 1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4" h="1369">
                  <a:moveTo>
                    <a:pt x="485" y="0"/>
                  </a:moveTo>
                  <a:lnTo>
                    <a:pt x="414" y="368"/>
                  </a:lnTo>
                  <a:lnTo>
                    <a:pt x="454" y="634"/>
                  </a:lnTo>
                  <a:lnTo>
                    <a:pt x="399" y="1369"/>
                  </a:lnTo>
                  <a:lnTo>
                    <a:pt x="250" y="1353"/>
                  </a:lnTo>
                  <a:lnTo>
                    <a:pt x="0" y="978"/>
                  </a:lnTo>
                  <a:lnTo>
                    <a:pt x="23" y="469"/>
                  </a:lnTo>
                  <a:lnTo>
                    <a:pt x="266" y="336"/>
                  </a:lnTo>
                  <a:lnTo>
                    <a:pt x="102" y="2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6" name="Freeform: Shape 655">
              <a:extLst>
                <a:ext uri="{FF2B5EF4-FFF2-40B4-BE49-F238E27FC236}">
                  <a16:creationId xmlns:a16="http://schemas.microsoft.com/office/drawing/2014/main" id="{8DBB043F-7BBF-9B16-DCDD-85A2781673CF}"/>
                </a:ext>
              </a:extLst>
            </p:cNvPr>
            <p:cNvSpPr>
              <a:spLocks/>
            </p:cNvSpPr>
            <p:nvPr/>
          </p:nvSpPr>
          <p:spPr>
            <a:xfrm>
              <a:off x="5652084" y="1028963"/>
              <a:ext cx="1347946" cy="1978277"/>
            </a:xfrm>
            <a:custGeom>
              <a:avLst/>
              <a:gdLst>
                <a:gd name="connsiteX0" fmla="*/ 941159 w 1347946"/>
                <a:gd name="connsiteY0" fmla="*/ 6830 h 1978277"/>
                <a:gd name="connsiteX1" fmla="*/ 962259 w 1347946"/>
                <a:gd name="connsiteY1" fmla="*/ 18542 h 1978277"/>
                <a:gd name="connsiteX2" fmla="*/ 973415 w 1347946"/>
                <a:gd name="connsiteY2" fmla="*/ 32029 h 1978277"/>
                <a:gd name="connsiteX3" fmla="*/ 975754 w 1347946"/>
                <a:gd name="connsiteY3" fmla="*/ 31583 h 1978277"/>
                <a:gd name="connsiteX4" fmla="*/ 990877 w 1347946"/>
                <a:gd name="connsiteY4" fmla="*/ 36723 h 1978277"/>
                <a:gd name="connsiteX5" fmla="*/ 1005233 w 1347946"/>
                <a:gd name="connsiteY5" fmla="*/ 43115 h 1978277"/>
                <a:gd name="connsiteX6" fmla="*/ 1029102 w 1347946"/>
                <a:gd name="connsiteY6" fmla="*/ 59622 h 1978277"/>
                <a:gd name="connsiteX7" fmla="*/ 1032451 w 1347946"/>
                <a:gd name="connsiteY7" fmla="*/ 64997 h 1978277"/>
                <a:gd name="connsiteX8" fmla="*/ 1029869 w 1347946"/>
                <a:gd name="connsiteY8" fmla="*/ 69378 h 1978277"/>
                <a:gd name="connsiteX9" fmla="*/ 1023939 w 1347946"/>
                <a:gd name="connsiteY9" fmla="*/ 72382 h 1978277"/>
                <a:gd name="connsiteX10" fmla="*/ 993435 w 1347946"/>
                <a:gd name="connsiteY10" fmla="*/ 77718 h 1978277"/>
                <a:gd name="connsiteX11" fmla="*/ 938100 w 1347946"/>
                <a:gd name="connsiteY11" fmla="*/ 84235 h 1978277"/>
                <a:gd name="connsiteX12" fmla="*/ 906439 w 1347946"/>
                <a:gd name="connsiteY12" fmla="*/ 96792 h 1978277"/>
                <a:gd name="connsiteX13" fmla="*/ 896370 w 1347946"/>
                <a:gd name="connsiteY13" fmla="*/ 97433 h 1978277"/>
                <a:gd name="connsiteX14" fmla="*/ 895494 w 1347946"/>
                <a:gd name="connsiteY14" fmla="*/ 115881 h 1978277"/>
                <a:gd name="connsiteX15" fmla="*/ 899797 w 1347946"/>
                <a:gd name="connsiteY15" fmla="*/ 116882 h 1978277"/>
                <a:gd name="connsiteX16" fmla="*/ 906846 w 1347946"/>
                <a:gd name="connsiteY16" fmla="*/ 114418 h 1978277"/>
                <a:gd name="connsiteX17" fmla="*/ 931646 w 1347946"/>
                <a:gd name="connsiteY17" fmla="*/ 95915 h 1978277"/>
                <a:gd name="connsiteX18" fmla="*/ 940925 w 1347946"/>
                <a:gd name="connsiteY18" fmla="*/ 92849 h 1978277"/>
                <a:gd name="connsiteX19" fmla="*/ 958238 w 1347946"/>
                <a:gd name="connsiteY19" fmla="*/ 94398 h 1978277"/>
                <a:gd name="connsiteX20" fmla="*/ 980715 w 1347946"/>
                <a:gd name="connsiteY20" fmla="*/ 101376 h 1978277"/>
                <a:gd name="connsiteX21" fmla="*/ 989782 w 1347946"/>
                <a:gd name="connsiteY21" fmla="*/ 98927 h 1978277"/>
                <a:gd name="connsiteX22" fmla="*/ 1005953 w 1347946"/>
                <a:gd name="connsiteY22" fmla="*/ 100750 h 1978277"/>
                <a:gd name="connsiteX23" fmla="*/ 1024862 w 1347946"/>
                <a:gd name="connsiteY23" fmla="*/ 95415 h 1978277"/>
                <a:gd name="connsiteX24" fmla="*/ 1047198 w 1347946"/>
                <a:gd name="connsiteY24" fmla="*/ 83828 h 1978277"/>
                <a:gd name="connsiteX25" fmla="*/ 1053308 w 1347946"/>
                <a:gd name="connsiteY25" fmla="*/ 109567 h 1978277"/>
                <a:gd name="connsiteX26" fmla="*/ 1061538 w 1347946"/>
                <a:gd name="connsiteY26" fmla="*/ 134813 h 1978277"/>
                <a:gd name="connsiteX27" fmla="*/ 1068055 w 1347946"/>
                <a:gd name="connsiteY27" fmla="*/ 132044 h 1978277"/>
                <a:gd name="connsiteX28" fmla="*/ 1073633 w 1347946"/>
                <a:gd name="connsiteY28" fmla="*/ 133452 h 1978277"/>
                <a:gd name="connsiteX29" fmla="*/ 1075519 w 1347946"/>
                <a:gd name="connsiteY29" fmla="*/ 141635 h 1978277"/>
                <a:gd name="connsiteX30" fmla="*/ 1078570 w 1347946"/>
                <a:gd name="connsiteY30" fmla="*/ 145086 h 1978277"/>
                <a:gd name="connsiteX31" fmla="*/ 1084891 w 1347946"/>
                <a:gd name="connsiteY31" fmla="*/ 143239 h 1978277"/>
                <a:gd name="connsiteX32" fmla="*/ 1104254 w 1347946"/>
                <a:gd name="connsiteY32" fmla="*/ 150335 h 1978277"/>
                <a:gd name="connsiteX33" fmla="*/ 1117546 w 1347946"/>
                <a:gd name="connsiteY33" fmla="*/ 163001 h 1978277"/>
                <a:gd name="connsiteX34" fmla="*/ 1122553 w 1347946"/>
                <a:gd name="connsiteY34" fmla="*/ 168861 h 1978277"/>
                <a:gd name="connsiteX35" fmla="*/ 1124955 w 1347946"/>
                <a:gd name="connsiteY35" fmla="*/ 177170 h 1978277"/>
                <a:gd name="connsiteX36" fmla="*/ 1126316 w 1347946"/>
                <a:gd name="connsiteY36" fmla="*/ 183788 h 1978277"/>
                <a:gd name="connsiteX37" fmla="*/ 1124228 w 1347946"/>
                <a:gd name="connsiteY37" fmla="*/ 191885 h 1978277"/>
                <a:gd name="connsiteX38" fmla="*/ 1115919 w 1347946"/>
                <a:gd name="connsiteY38" fmla="*/ 206187 h 1978277"/>
                <a:gd name="connsiteX39" fmla="*/ 1105412 w 1347946"/>
                <a:gd name="connsiteY39" fmla="*/ 219181 h 1978277"/>
                <a:gd name="connsiteX40" fmla="*/ 1091236 w 1347946"/>
                <a:gd name="connsiteY40" fmla="*/ 229094 h 1978277"/>
                <a:gd name="connsiteX41" fmla="*/ 1074901 w 1347946"/>
                <a:gd name="connsiteY41" fmla="*/ 235266 h 1978277"/>
                <a:gd name="connsiteX42" fmla="*/ 949374 w 1347946"/>
                <a:gd name="connsiteY42" fmla="*/ 255693 h 1978277"/>
                <a:gd name="connsiteX43" fmla="*/ 945126 w 1347946"/>
                <a:gd name="connsiteY43" fmla="*/ 260505 h 1978277"/>
                <a:gd name="connsiteX44" fmla="*/ 942607 w 1347946"/>
                <a:gd name="connsiteY44" fmla="*/ 272701 h 1978277"/>
                <a:gd name="connsiteX45" fmla="*/ 944281 w 1347946"/>
                <a:gd name="connsiteY45" fmla="*/ 288380 h 1978277"/>
                <a:gd name="connsiteX46" fmla="*/ 950148 w 1347946"/>
                <a:gd name="connsiteY46" fmla="*/ 290813 h 1978277"/>
                <a:gd name="connsiteX47" fmla="*/ 963855 w 1347946"/>
                <a:gd name="connsiteY47" fmla="*/ 282027 h 1978277"/>
                <a:gd name="connsiteX48" fmla="*/ 987568 w 1347946"/>
                <a:gd name="connsiteY48" fmla="*/ 273640 h 1978277"/>
                <a:gd name="connsiteX49" fmla="*/ 1004991 w 1347946"/>
                <a:gd name="connsiteY49" fmla="*/ 274039 h 1978277"/>
                <a:gd name="connsiteX50" fmla="*/ 1046643 w 1347946"/>
                <a:gd name="connsiteY50" fmla="*/ 281198 h 1978277"/>
                <a:gd name="connsiteX51" fmla="*/ 1058933 w 1347946"/>
                <a:gd name="connsiteY51" fmla="*/ 299731 h 1978277"/>
                <a:gd name="connsiteX52" fmla="*/ 1065434 w 1347946"/>
                <a:gd name="connsiteY52" fmla="*/ 327692 h 1978277"/>
                <a:gd name="connsiteX53" fmla="*/ 1079845 w 1347946"/>
                <a:gd name="connsiteY53" fmla="*/ 321465 h 1978277"/>
                <a:gd name="connsiteX54" fmla="*/ 1082928 w 1347946"/>
                <a:gd name="connsiteY54" fmla="*/ 316685 h 1978277"/>
                <a:gd name="connsiteX55" fmla="*/ 1085196 w 1347946"/>
                <a:gd name="connsiteY55" fmla="*/ 308353 h 1978277"/>
                <a:gd name="connsiteX56" fmla="*/ 1087004 w 1347946"/>
                <a:gd name="connsiteY56" fmla="*/ 299348 h 1978277"/>
                <a:gd name="connsiteX57" fmla="*/ 1088357 w 1347946"/>
                <a:gd name="connsiteY57" fmla="*/ 289678 h 1978277"/>
                <a:gd name="connsiteX58" fmla="*/ 1089867 w 1347946"/>
                <a:gd name="connsiteY58" fmla="*/ 283052 h 1978277"/>
                <a:gd name="connsiteX59" fmla="*/ 1091541 w 1347946"/>
                <a:gd name="connsiteY59" fmla="*/ 279524 h 1978277"/>
                <a:gd name="connsiteX60" fmla="*/ 1095132 w 1347946"/>
                <a:gd name="connsiteY60" fmla="*/ 276566 h 1978277"/>
                <a:gd name="connsiteX61" fmla="*/ 1103402 w 1347946"/>
                <a:gd name="connsiteY61" fmla="*/ 272991 h 1978277"/>
                <a:gd name="connsiteX62" fmla="*/ 1125088 w 1347946"/>
                <a:gd name="connsiteY62" fmla="*/ 269510 h 1978277"/>
                <a:gd name="connsiteX63" fmla="*/ 1130306 w 1347946"/>
                <a:gd name="connsiteY63" fmla="*/ 270503 h 1978277"/>
                <a:gd name="connsiteX64" fmla="*/ 1134054 w 1347946"/>
                <a:gd name="connsiteY64" fmla="*/ 283936 h 1978277"/>
                <a:gd name="connsiteX65" fmla="*/ 1134867 w 1347946"/>
                <a:gd name="connsiteY65" fmla="*/ 291720 h 1978277"/>
                <a:gd name="connsiteX66" fmla="*/ 1135141 w 1347946"/>
                <a:gd name="connsiteY66" fmla="*/ 301789 h 1978277"/>
                <a:gd name="connsiteX67" fmla="*/ 1135024 w 1347946"/>
                <a:gd name="connsiteY67" fmla="*/ 314103 h 1978277"/>
                <a:gd name="connsiteX68" fmla="*/ 1134515 w 1347946"/>
                <a:gd name="connsiteY68" fmla="*/ 328592 h 1978277"/>
                <a:gd name="connsiteX69" fmla="*/ 1132669 w 1347946"/>
                <a:gd name="connsiteY69" fmla="*/ 342768 h 1978277"/>
                <a:gd name="connsiteX70" fmla="*/ 1126669 w 1347946"/>
                <a:gd name="connsiteY70" fmla="*/ 367162 h 1978277"/>
                <a:gd name="connsiteX71" fmla="*/ 1121841 w 1347946"/>
                <a:gd name="connsiteY71" fmla="*/ 380250 h 1978277"/>
                <a:gd name="connsiteX72" fmla="*/ 1116631 w 1347946"/>
                <a:gd name="connsiteY72" fmla="*/ 389607 h 1978277"/>
                <a:gd name="connsiteX73" fmla="*/ 1106656 w 1347946"/>
                <a:gd name="connsiteY73" fmla="*/ 410699 h 1978277"/>
                <a:gd name="connsiteX74" fmla="*/ 1103198 w 1347946"/>
                <a:gd name="connsiteY74" fmla="*/ 416277 h 1978277"/>
                <a:gd name="connsiteX75" fmla="*/ 1092230 w 1347946"/>
                <a:gd name="connsiteY75" fmla="*/ 440334 h 1978277"/>
                <a:gd name="connsiteX76" fmla="*/ 1089507 w 1347946"/>
                <a:gd name="connsiteY76" fmla="*/ 451334 h 1978277"/>
                <a:gd name="connsiteX77" fmla="*/ 1089343 w 1347946"/>
                <a:gd name="connsiteY77" fmla="*/ 459322 h 1978277"/>
                <a:gd name="connsiteX78" fmla="*/ 1091228 w 1347946"/>
                <a:gd name="connsiteY78" fmla="*/ 460839 h 1978277"/>
                <a:gd name="connsiteX79" fmla="*/ 1094412 w 1347946"/>
                <a:gd name="connsiteY79" fmla="*/ 453337 h 1978277"/>
                <a:gd name="connsiteX80" fmla="*/ 1095594 w 1347946"/>
                <a:gd name="connsiteY80" fmla="*/ 447954 h 1978277"/>
                <a:gd name="connsiteX81" fmla="*/ 1097643 w 1347946"/>
                <a:gd name="connsiteY81" fmla="*/ 442290 h 1978277"/>
                <a:gd name="connsiteX82" fmla="*/ 1113807 w 1347946"/>
                <a:gd name="connsiteY82" fmla="*/ 427246 h 1978277"/>
                <a:gd name="connsiteX83" fmla="*/ 1117272 w 1347946"/>
                <a:gd name="connsiteY83" fmla="*/ 423021 h 1978277"/>
                <a:gd name="connsiteX84" fmla="*/ 1127850 w 1347946"/>
                <a:gd name="connsiteY84" fmla="*/ 404824 h 1978277"/>
                <a:gd name="connsiteX85" fmla="*/ 1134601 w 1347946"/>
                <a:gd name="connsiteY85" fmla="*/ 397947 h 1978277"/>
                <a:gd name="connsiteX86" fmla="*/ 1140148 w 1347946"/>
                <a:gd name="connsiteY86" fmla="*/ 390695 h 1978277"/>
                <a:gd name="connsiteX87" fmla="*/ 1143090 w 1347946"/>
                <a:gd name="connsiteY87" fmla="*/ 385531 h 1978277"/>
                <a:gd name="connsiteX88" fmla="*/ 1159339 w 1347946"/>
                <a:gd name="connsiteY88" fmla="*/ 348315 h 1978277"/>
                <a:gd name="connsiteX89" fmla="*/ 1167812 w 1347946"/>
                <a:gd name="connsiteY89" fmla="*/ 336963 h 1978277"/>
                <a:gd name="connsiteX90" fmla="*/ 1176707 w 1347946"/>
                <a:gd name="connsiteY90" fmla="*/ 336940 h 1978277"/>
                <a:gd name="connsiteX91" fmla="*/ 1178280 w 1347946"/>
                <a:gd name="connsiteY91" fmla="*/ 356099 h 1978277"/>
                <a:gd name="connsiteX92" fmla="*/ 1188943 w 1347946"/>
                <a:gd name="connsiteY92" fmla="*/ 359033 h 1978277"/>
                <a:gd name="connsiteX93" fmla="*/ 1193574 w 1347946"/>
                <a:gd name="connsiteY93" fmla="*/ 358212 h 1978277"/>
                <a:gd name="connsiteX94" fmla="*/ 1201015 w 1347946"/>
                <a:gd name="connsiteY94" fmla="*/ 362827 h 1978277"/>
                <a:gd name="connsiteX95" fmla="*/ 1204277 w 1347946"/>
                <a:gd name="connsiteY95" fmla="*/ 366614 h 1978277"/>
                <a:gd name="connsiteX96" fmla="*/ 1209824 w 1347946"/>
                <a:gd name="connsiteY96" fmla="*/ 368539 h 1978277"/>
                <a:gd name="connsiteX97" fmla="*/ 1215543 w 1347946"/>
                <a:gd name="connsiteY97" fmla="*/ 373014 h 1978277"/>
                <a:gd name="connsiteX98" fmla="*/ 1220589 w 1347946"/>
                <a:gd name="connsiteY98" fmla="*/ 368202 h 1978277"/>
                <a:gd name="connsiteX99" fmla="*/ 1222060 w 1347946"/>
                <a:gd name="connsiteY99" fmla="*/ 365174 h 1978277"/>
                <a:gd name="connsiteX100" fmla="*/ 1226934 w 1347946"/>
                <a:gd name="connsiteY100" fmla="*/ 351366 h 1978277"/>
                <a:gd name="connsiteX101" fmla="*/ 1233521 w 1347946"/>
                <a:gd name="connsiteY101" fmla="*/ 339013 h 1978277"/>
                <a:gd name="connsiteX102" fmla="*/ 1239623 w 1347946"/>
                <a:gd name="connsiteY102" fmla="*/ 323421 h 1978277"/>
                <a:gd name="connsiteX103" fmla="*/ 1241650 w 1347946"/>
                <a:gd name="connsiteY103" fmla="*/ 319611 h 1978277"/>
                <a:gd name="connsiteX104" fmla="*/ 1244857 w 1347946"/>
                <a:gd name="connsiteY104" fmla="*/ 316145 h 1978277"/>
                <a:gd name="connsiteX105" fmla="*/ 1248190 w 1347946"/>
                <a:gd name="connsiteY105" fmla="*/ 314776 h 1978277"/>
                <a:gd name="connsiteX106" fmla="*/ 1257265 w 1347946"/>
                <a:gd name="connsiteY106" fmla="*/ 307367 h 1978277"/>
                <a:gd name="connsiteX107" fmla="*/ 1259565 w 1347946"/>
                <a:gd name="connsiteY107" fmla="*/ 306851 h 1978277"/>
                <a:gd name="connsiteX108" fmla="*/ 1264463 w 1347946"/>
                <a:gd name="connsiteY108" fmla="*/ 309198 h 1978277"/>
                <a:gd name="connsiteX109" fmla="*/ 1286102 w 1347946"/>
                <a:gd name="connsiteY109" fmla="*/ 310418 h 1978277"/>
                <a:gd name="connsiteX110" fmla="*/ 1297908 w 1347946"/>
                <a:gd name="connsiteY110" fmla="*/ 314236 h 1978277"/>
                <a:gd name="connsiteX111" fmla="*/ 1314345 w 1347946"/>
                <a:gd name="connsiteY111" fmla="*/ 324774 h 1978277"/>
                <a:gd name="connsiteX112" fmla="*/ 1325798 w 1347946"/>
                <a:gd name="connsiteY112" fmla="*/ 330509 h 1978277"/>
                <a:gd name="connsiteX113" fmla="*/ 1331103 w 1347946"/>
                <a:gd name="connsiteY113" fmla="*/ 335563 h 1978277"/>
                <a:gd name="connsiteX114" fmla="*/ 1338824 w 1347946"/>
                <a:gd name="connsiteY114" fmla="*/ 346336 h 1978277"/>
                <a:gd name="connsiteX115" fmla="*/ 1345052 w 1347946"/>
                <a:gd name="connsiteY115" fmla="*/ 357515 h 1978277"/>
                <a:gd name="connsiteX116" fmla="*/ 1347947 w 1347946"/>
                <a:gd name="connsiteY116" fmla="*/ 360778 h 1978277"/>
                <a:gd name="connsiteX117" fmla="*/ 1347837 w 1347946"/>
                <a:gd name="connsiteY117" fmla="*/ 364298 h 1978277"/>
                <a:gd name="connsiteX118" fmla="*/ 1345686 w 1347946"/>
                <a:gd name="connsiteY118" fmla="*/ 369141 h 1978277"/>
                <a:gd name="connsiteX119" fmla="*/ 1330258 w 1347946"/>
                <a:gd name="connsiteY119" fmla="*/ 385930 h 1978277"/>
                <a:gd name="connsiteX120" fmla="*/ 1325204 w 1347946"/>
                <a:gd name="connsiteY120" fmla="*/ 397032 h 1978277"/>
                <a:gd name="connsiteX121" fmla="*/ 1310605 w 1347946"/>
                <a:gd name="connsiteY121" fmla="*/ 417701 h 1978277"/>
                <a:gd name="connsiteX122" fmla="*/ 1303470 w 1347946"/>
                <a:gd name="connsiteY122" fmla="*/ 424726 h 1978277"/>
                <a:gd name="connsiteX123" fmla="*/ 1295717 w 1347946"/>
                <a:gd name="connsiteY123" fmla="*/ 427473 h 1978277"/>
                <a:gd name="connsiteX124" fmla="*/ 1287088 w 1347946"/>
                <a:gd name="connsiteY124" fmla="*/ 428130 h 1978277"/>
                <a:gd name="connsiteX125" fmla="*/ 1281487 w 1347946"/>
                <a:gd name="connsiteY125" fmla="*/ 431056 h 1978277"/>
                <a:gd name="connsiteX126" fmla="*/ 1280657 w 1347946"/>
                <a:gd name="connsiteY126" fmla="*/ 433833 h 1978277"/>
                <a:gd name="connsiteX127" fmla="*/ 1284647 w 1347946"/>
                <a:gd name="connsiteY127" fmla="*/ 442204 h 1978277"/>
                <a:gd name="connsiteX128" fmla="*/ 1286400 w 1347946"/>
                <a:gd name="connsiteY128" fmla="*/ 448134 h 1978277"/>
                <a:gd name="connsiteX129" fmla="*/ 1286149 w 1347946"/>
                <a:gd name="connsiteY129" fmla="*/ 453384 h 1978277"/>
                <a:gd name="connsiteX130" fmla="*/ 1281948 w 1347946"/>
                <a:gd name="connsiteY130" fmla="*/ 461129 h 1978277"/>
                <a:gd name="connsiteX131" fmla="*/ 1280360 w 1347946"/>
                <a:gd name="connsiteY131" fmla="*/ 462874 h 1978277"/>
                <a:gd name="connsiteX132" fmla="*/ 1265198 w 1347946"/>
                <a:gd name="connsiteY132" fmla="*/ 468585 h 1978277"/>
                <a:gd name="connsiteX133" fmla="*/ 1257547 w 1347946"/>
                <a:gd name="connsiteY133" fmla="*/ 478223 h 1978277"/>
                <a:gd name="connsiteX134" fmla="*/ 1247564 w 1347946"/>
                <a:gd name="connsiteY134" fmla="*/ 479389 h 1978277"/>
                <a:gd name="connsiteX135" fmla="*/ 1240507 w 1347946"/>
                <a:gd name="connsiteY135" fmla="*/ 478294 h 1978277"/>
                <a:gd name="connsiteX136" fmla="*/ 1230806 w 1347946"/>
                <a:gd name="connsiteY136" fmla="*/ 488581 h 1978277"/>
                <a:gd name="connsiteX137" fmla="*/ 1234601 w 1347946"/>
                <a:gd name="connsiteY137" fmla="*/ 496890 h 1978277"/>
                <a:gd name="connsiteX138" fmla="*/ 1238074 w 1347946"/>
                <a:gd name="connsiteY138" fmla="*/ 500473 h 1978277"/>
                <a:gd name="connsiteX139" fmla="*/ 1248878 w 1347946"/>
                <a:gd name="connsiteY139" fmla="*/ 507968 h 1978277"/>
                <a:gd name="connsiteX140" fmla="*/ 1248980 w 1347946"/>
                <a:gd name="connsiteY140" fmla="*/ 512255 h 1978277"/>
                <a:gd name="connsiteX141" fmla="*/ 1243817 w 1347946"/>
                <a:gd name="connsiteY141" fmla="*/ 520869 h 1978277"/>
                <a:gd name="connsiteX142" fmla="*/ 1236768 w 1347946"/>
                <a:gd name="connsiteY142" fmla="*/ 530953 h 1978277"/>
                <a:gd name="connsiteX143" fmla="*/ 1228436 w 1347946"/>
                <a:gd name="connsiteY143" fmla="*/ 537900 h 1978277"/>
                <a:gd name="connsiteX144" fmla="*/ 1225306 w 1347946"/>
                <a:gd name="connsiteY144" fmla="*/ 538933 h 1978277"/>
                <a:gd name="connsiteX145" fmla="*/ 1221356 w 1347946"/>
                <a:gd name="connsiteY145" fmla="*/ 537188 h 1978277"/>
                <a:gd name="connsiteX146" fmla="*/ 1217710 w 1347946"/>
                <a:gd name="connsiteY146" fmla="*/ 537564 h 1978277"/>
                <a:gd name="connsiteX147" fmla="*/ 1209683 w 1347946"/>
                <a:gd name="connsiteY147" fmla="*/ 540756 h 1978277"/>
                <a:gd name="connsiteX148" fmla="*/ 1202039 w 1347946"/>
                <a:gd name="connsiteY148" fmla="*/ 541264 h 1978277"/>
                <a:gd name="connsiteX149" fmla="*/ 1188387 w 1347946"/>
                <a:gd name="connsiteY149" fmla="*/ 536750 h 1978277"/>
                <a:gd name="connsiteX150" fmla="*/ 1181002 w 1347946"/>
                <a:gd name="connsiteY150" fmla="*/ 531509 h 1978277"/>
                <a:gd name="connsiteX151" fmla="*/ 1177114 w 1347946"/>
                <a:gd name="connsiteY151" fmla="*/ 529694 h 1978277"/>
                <a:gd name="connsiteX152" fmla="*/ 1172217 w 1347946"/>
                <a:gd name="connsiteY152" fmla="*/ 530194 h 1978277"/>
                <a:gd name="connsiteX153" fmla="*/ 1170331 w 1347946"/>
                <a:gd name="connsiteY153" fmla="*/ 532314 h 1978277"/>
                <a:gd name="connsiteX154" fmla="*/ 1162609 w 1347946"/>
                <a:gd name="connsiteY154" fmla="*/ 544777 h 1978277"/>
                <a:gd name="connsiteX155" fmla="*/ 1158823 w 1347946"/>
                <a:gd name="connsiteY155" fmla="*/ 553211 h 1978277"/>
                <a:gd name="connsiteX156" fmla="*/ 1156390 w 1347946"/>
                <a:gd name="connsiteY156" fmla="*/ 561785 h 1978277"/>
                <a:gd name="connsiteX157" fmla="*/ 1155349 w 1347946"/>
                <a:gd name="connsiteY157" fmla="*/ 571064 h 1978277"/>
                <a:gd name="connsiteX158" fmla="*/ 1155701 w 1347946"/>
                <a:gd name="connsiteY158" fmla="*/ 581031 h 1978277"/>
                <a:gd name="connsiteX159" fmla="*/ 1156640 w 1347946"/>
                <a:gd name="connsiteY159" fmla="*/ 587822 h 1978277"/>
                <a:gd name="connsiteX160" fmla="*/ 1158166 w 1347946"/>
                <a:gd name="connsiteY160" fmla="*/ 591483 h 1978277"/>
                <a:gd name="connsiteX161" fmla="*/ 1159996 w 1347946"/>
                <a:gd name="connsiteY161" fmla="*/ 593697 h 1978277"/>
                <a:gd name="connsiteX162" fmla="*/ 1163204 w 1347946"/>
                <a:gd name="connsiteY162" fmla="*/ 594855 h 1978277"/>
                <a:gd name="connsiteX163" fmla="*/ 1170261 w 1347946"/>
                <a:gd name="connsiteY163" fmla="*/ 593760 h 1978277"/>
                <a:gd name="connsiteX164" fmla="*/ 1173030 w 1347946"/>
                <a:gd name="connsiteY164" fmla="*/ 594386 h 1978277"/>
                <a:gd name="connsiteX165" fmla="*/ 1173875 w 1347946"/>
                <a:gd name="connsiteY165" fmla="*/ 596373 h 1978277"/>
                <a:gd name="connsiteX166" fmla="*/ 1175401 w 1347946"/>
                <a:gd name="connsiteY166" fmla="*/ 602647 h 1978277"/>
                <a:gd name="connsiteX167" fmla="*/ 1175135 w 1347946"/>
                <a:gd name="connsiteY167" fmla="*/ 608530 h 1978277"/>
                <a:gd name="connsiteX168" fmla="*/ 1173852 w 1347946"/>
                <a:gd name="connsiteY168" fmla="*/ 616761 h 1978277"/>
                <a:gd name="connsiteX169" fmla="*/ 1172866 w 1347946"/>
                <a:gd name="connsiteY169" fmla="*/ 626297 h 1978277"/>
                <a:gd name="connsiteX170" fmla="*/ 1172162 w 1347946"/>
                <a:gd name="connsiteY170" fmla="*/ 637109 h 1978277"/>
                <a:gd name="connsiteX171" fmla="*/ 1172537 w 1347946"/>
                <a:gd name="connsiteY171" fmla="*/ 642977 h 1978277"/>
                <a:gd name="connsiteX172" fmla="*/ 1175393 w 1347946"/>
                <a:gd name="connsiteY172" fmla="*/ 644260 h 1978277"/>
                <a:gd name="connsiteX173" fmla="*/ 1176731 w 1347946"/>
                <a:gd name="connsiteY173" fmla="*/ 643837 h 1978277"/>
                <a:gd name="connsiteX174" fmla="*/ 1178288 w 1347946"/>
                <a:gd name="connsiteY174" fmla="*/ 645762 h 1978277"/>
                <a:gd name="connsiteX175" fmla="*/ 1180055 w 1347946"/>
                <a:gd name="connsiteY175" fmla="*/ 650010 h 1978277"/>
                <a:gd name="connsiteX176" fmla="*/ 1181386 w 1347946"/>
                <a:gd name="connsiteY176" fmla="*/ 654493 h 1978277"/>
                <a:gd name="connsiteX177" fmla="*/ 1182270 w 1347946"/>
                <a:gd name="connsiteY177" fmla="*/ 659203 h 1978277"/>
                <a:gd name="connsiteX178" fmla="*/ 1181808 w 1347946"/>
                <a:gd name="connsiteY178" fmla="*/ 663075 h 1978277"/>
                <a:gd name="connsiteX179" fmla="*/ 1179985 w 1347946"/>
                <a:gd name="connsiteY179" fmla="*/ 666111 h 1978277"/>
                <a:gd name="connsiteX180" fmla="*/ 1175878 w 1347946"/>
                <a:gd name="connsiteY180" fmla="*/ 669530 h 1978277"/>
                <a:gd name="connsiteX181" fmla="*/ 1165762 w 1347946"/>
                <a:gd name="connsiteY181" fmla="*/ 676250 h 1978277"/>
                <a:gd name="connsiteX182" fmla="*/ 1164737 w 1347946"/>
                <a:gd name="connsiteY182" fmla="*/ 678292 h 1978277"/>
                <a:gd name="connsiteX183" fmla="*/ 1163939 w 1347946"/>
                <a:gd name="connsiteY183" fmla="*/ 682360 h 1978277"/>
                <a:gd name="connsiteX184" fmla="*/ 1163376 w 1347946"/>
                <a:gd name="connsiteY184" fmla="*/ 688447 h 1978277"/>
                <a:gd name="connsiteX185" fmla="*/ 1162156 w 1347946"/>
                <a:gd name="connsiteY185" fmla="*/ 693962 h 1978277"/>
                <a:gd name="connsiteX186" fmla="*/ 1160278 w 1347946"/>
                <a:gd name="connsiteY186" fmla="*/ 698891 h 1978277"/>
                <a:gd name="connsiteX187" fmla="*/ 1158572 w 1347946"/>
                <a:gd name="connsiteY187" fmla="*/ 701825 h 1978277"/>
                <a:gd name="connsiteX188" fmla="*/ 1155294 w 1347946"/>
                <a:gd name="connsiteY188" fmla="*/ 703123 h 1978277"/>
                <a:gd name="connsiteX189" fmla="*/ 1150999 w 1347946"/>
                <a:gd name="connsiteY189" fmla="*/ 703296 h 1978277"/>
                <a:gd name="connsiteX190" fmla="*/ 1146172 w 1347946"/>
                <a:gd name="connsiteY190" fmla="*/ 706112 h 1978277"/>
                <a:gd name="connsiteX191" fmla="*/ 1134797 w 1347946"/>
                <a:gd name="connsiteY191" fmla="*/ 722424 h 1978277"/>
                <a:gd name="connsiteX192" fmla="*/ 1134625 w 1347946"/>
                <a:gd name="connsiteY192" fmla="*/ 724223 h 1978277"/>
                <a:gd name="connsiteX193" fmla="*/ 1138881 w 1347946"/>
                <a:gd name="connsiteY193" fmla="*/ 729410 h 1978277"/>
                <a:gd name="connsiteX194" fmla="*/ 1138701 w 1347946"/>
                <a:gd name="connsiteY194" fmla="*/ 733932 h 1978277"/>
                <a:gd name="connsiteX195" fmla="*/ 1133451 w 1347946"/>
                <a:gd name="connsiteY195" fmla="*/ 753170 h 1978277"/>
                <a:gd name="connsiteX196" fmla="*/ 1132012 w 1347946"/>
                <a:gd name="connsiteY196" fmla="*/ 762597 h 1978277"/>
                <a:gd name="connsiteX197" fmla="*/ 1130870 w 1347946"/>
                <a:gd name="connsiteY197" fmla="*/ 775412 h 1978277"/>
                <a:gd name="connsiteX198" fmla="*/ 1129000 w 1347946"/>
                <a:gd name="connsiteY198" fmla="*/ 786119 h 1978277"/>
                <a:gd name="connsiteX199" fmla="*/ 1126395 w 1347946"/>
                <a:gd name="connsiteY199" fmla="*/ 794772 h 1978277"/>
                <a:gd name="connsiteX200" fmla="*/ 1123829 w 1347946"/>
                <a:gd name="connsiteY200" fmla="*/ 804692 h 1978277"/>
                <a:gd name="connsiteX201" fmla="*/ 1121309 w 1347946"/>
                <a:gd name="connsiteY201" fmla="*/ 815833 h 1978277"/>
                <a:gd name="connsiteX202" fmla="*/ 1121701 w 1347946"/>
                <a:gd name="connsiteY202" fmla="*/ 824321 h 1978277"/>
                <a:gd name="connsiteX203" fmla="*/ 1125010 w 1347946"/>
                <a:gd name="connsiteY203" fmla="*/ 830196 h 1978277"/>
                <a:gd name="connsiteX204" fmla="*/ 1129383 w 1347946"/>
                <a:gd name="connsiteY204" fmla="*/ 825448 h 1978277"/>
                <a:gd name="connsiteX205" fmla="*/ 1134821 w 1347946"/>
                <a:gd name="connsiteY205" fmla="*/ 809942 h 1978277"/>
                <a:gd name="connsiteX206" fmla="*/ 1140735 w 1347946"/>
                <a:gd name="connsiteY206" fmla="*/ 803182 h 1978277"/>
                <a:gd name="connsiteX207" fmla="*/ 1147119 w 1347946"/>
                <a:gd name="connsiteY207" fmla="*/ 805302 h 1978277"/>
                <a:gd name="connsiteX208" fmla="*/ 1152681 w 1347946"/>
                <a:gd name="connsiteY208" fmla="*/ 808400 h 1978277"/>
                <a:gd name="connsiteX209" fmla="*/ 1159785 w 1347946"/>
                <a:gd name="connsiteY209" fmla="*/ 814495 h 1978277"/>
                <a:gd name="connsiteX210" fmla="*/ 1165731 w 1347946"/>
                <a:gd name="connsiteY210" fmla="*/ 818281 h 1978277"/>
                <a:gd name="connsiteX211" fmla="*/ 1170863 w 1347946"/>
                <a:gd name="connsiteY211" fmla="*/ 823249 h 1978277"/>
                <a:gd name="connsiteX212" fmla="*/ 1172983 w 1347946"/>
                <a:gd name="connsiteY212" fmla="*/ 827419 h 1978277"/>
                <a:gd name="connsiteX213" fmla="*/ 1175111 w 1347946"/>
                <a:gd name="connsiteY213" fmla="*/ 833279 h 1978277"/>
                <a:gd name="connsiteX214" fmla="*/ 1175127 w 1347946"/>
                <a:gd name="connsiteY214" fmla="*/ 836964 h 1978277"/>
                <a:gd name="connsiteX215" fmla="*/ 1171364 w 1347946"/>
                <a:gd name="connsiteY215" fmla="*/ 838943 h 1978277"/>
                <a:gd name="connsiteX216" fmla="*/ 1170120 w 1347946"/>
                <a:gd name="connsiteY216" fmla="*/ 838309 h 1978277"/>
                <a:gd name="connsiteX217" fmla="*/ 1160700 w 1347946"/>
                <a:gd name="connsiteY217" fmla="*/ 828647 h 1978277"/>
                <a:gd name="connsiteX218" fmla="*/ 1156116 w 1347946"/>
                <a:gd name="connsiteY218" fmla="*/ 826230 h 1978277"/>
                <a:gd name="connsiteX219" fmla="*/ 1150029 w 1347946"/>
                <a:gd name="connsiteY219" fmla="*/ 829140 h 1978277"/>
                <a:gd name="connsiteX220" fmla="*/ 1144725 w 1347946"/>
                <a:gd name="connsiteY220" fmla="*/ 833514 h 1978277"/>
                <a:gd name="connsiteX221" fmla="*/ 1149489 w 1347946"/>
                <a:gd name="connsiteY221" fmla="*/ 850968 h 1978277"/>
                <a:gd name="connsiteX222" fmla="*/ 1154583 w 1347946"/>
                <a:gd name="connsiteY222" fmla="*/ 858916 h 1978277"/>
                <a:gd name="connsiteX223" fmla="*/ 1163877 w 1347946"/>
                <a:gd name="connsiteY223" fmla="*/ 862523 h 1978277"/>
                <a:gd name="connsiteX224" fmla="*/ 1168727 w 1347946"/>
                <a:gd name="connsiteY224" fmla="*/ 866309 h 1978277"/>
                <a:gd name="connsiteX225" fmla="*/ 1172271 w 1347946"/>
                <a:gd name="connsiteY225" fmla="*/ 871136 h 1978277"/>
                <a:gd name="connsiteX226" fmla="*/ 1175041 w 1347946"/>
                <a:gd name="connsiteY226" fmla="*/ 873483 h 1978277"/>
                <a:gd name="connsiteX227" fmla="*/ 1178757 w 1347946"/>
                <a:gd name="connsiteY227" fmla="*/ 872451 h 1978277"/>
                <a:gd name="connsiteX228" fmla="*/ 1183756 w 1347946"/>
                <a:gd name="connsiteY228" fmla="*/ 867710 h 1978277"/>
                <a:gd name="connsiteX229" fmla="*/ 1190727 w 1347946"/>
                <a:gd name="connsiteY229" fmla="*/ 867452 h 1978277"/>
                <a:gd name="connsiteX230" fmla="*/ 1193872 w 1347946"/>
                <a:gd name="connsiteY230" fmla="*/ 869806 h 1978277"/>
                <a:gd name="connsiteX231" fmla="*/ 1196148 w 1347946"/>
                <a:gd name="connsiteY231" fmla="*/ 874188 h 1978277"/>
                <a:gd name="connsiteX232" fmla="*/ 1197173 w 1347946"/>
                <a:gd name="connsiteY232" fmla="*/ 882340 h 1978277"/>
                <a:gd name="connsiteX233" fmla="*/ 1196946 w 1347946"/>
                <a:gd name="connsiteY233" fmla="*/ 894184 h 1978277"/>
                <a:gd name="connsiteX234" fmla="*/ 1196188 w 1347946"/>
                <a:gd name="connsiteY234" fmla="*/ 903033 h 1978277"/>
                <a:gd name="connsiteX235" fmla="*/ 1194897 w 1347946"/>
                <a:gd name="connsiteY235" fmla="*/ 908947 h 1978277"/>
                <a:gd name="connsiteX236" fmla="*/ 1192385 w 1347946"/>
                <a:gd name="connsiteY236" fmla="*/ 916833 h 1978277"/>
                <a:gd name="connsiteX237" fmla="*/ 1190289 w 1347946"/>
                <a:gd name="connsiteY237" fmla="*/ 918265 h 1978277"/>
                <a:gd name="connsiteX238" fmla="*/ 1187339 w 1347946"/>
                <a:gd name="connsiteY238" fmla="*/ 917835 h 1978277"/>
                <a:gd name="connsiteX239" fmla="*/ 1184593 w 1347946"/>
                <a:gd name="connsiteY239" fmla="*/ 916223 h 1978277"/>
                <a:gd name="connsiteX240" fmla="*/ 1182051 w 1347946"/>
                <a:gd name="connsiteY240" fmla="*/ 913414 h 1978277"/>
                <a:gd name="connsiteX241" fmla="*/ 1178201 w 1347946"/>
                <a:gd name="connsiteY241" fmla="*/ 911224 h 1978277"/>
                <a:gd name="connsiteX242" fmla="*/ 1170464 w 1347946"/>
                <a:gd name="connsiteY242" fmla="*/ 908853 h 1978277"/>
                <a:gd name="connsiteX243" fmla="*/ 1162641 w 1347946"/>
                <a:gd name="connsiteY243" fmla="*/ 903690 h 1978277"/>
                <a:gd name="connsiteX244" fmla="*/ 1158260 w 1347946"/>
                <a:gd name="connsiteY244" fmla="*/ 902415 h 1978277"/>
                <a:gd name="connsiteX245" fmla="*/ 1148989 w 1347946"/>
                <a:gd name="connsiteY245" fmla="*/ 903072 h 1978277"/>
                <a:gd name="connsiteX246" fmla="*/ 1138990 w 1347946"/>
                <a:gd name="connsiteY246" fmla="*/ 906342 h 1978277"/>
                <a:gd name="connsiteX247" fmla="*/ 1138599 w 1347946"/>
                <a:gd name="connsiteY247" fmla="*/ 910621 h 1978277"/>
                <a:gd name="connsiteX248" fmla="*/ 1124220 w 1347946"/>
                <a:gd name="connsiteY248" fmla="*/ 925462 h 1978277"/>
                <a:gd name="connsiteX249" fmla="*/ 1121270 w 1347946"/>
                <a:gd name="connsiteY249" fmla="*/ 925259 h 1978277"/>
                <a:gd name="connsiteX250" fmla="*/ 1117280 w 1347946"/>
                <a:gd name="connsiteY250" fmla="*/ 920182 h 1978277"/>
                <a:gd name="connsiteX251" fmla="*/ 1111695 w 1347946"/>
                <a:gd name="connsiteY251" fmla="*/ 915300 h 1978277"/>
                <a:gd name="connsiteX252" fmla="*/ 1108424 w 1347946"/>
                <a:gd name="connsiteY252" fmla="*/ 915331 h 1978277"/>
                <a:gd name="connsiteX253" fmla="*/ 1103589 w 1347946"/>
                <a:gd name="connsiteY253" fmla="*/ 921512 h 1978277"/>
                <a:gd name="connsiteX254" fmla="*/ 1102385 w 1347946"/>
                <a:gd name="connsiteY254" fmla="*/ 923898 h 1978277"/>
                <a:gd name="connsiteX255" fmla="*/ 1102447 w 1347946"/>
                <a:gd name="connsiteY255" fmla="*/ 926143 h 1978277"/>
                <a:gd name="connsiteX256" fmla="*/ 1106007 w 1347946"/>
                <a:gd name="connsiteY256" fmla="*/ 931439 h 1978277"/>
                <a:gd name="connsiteX257" fmla="*/ 1107454 w 1347946"/>
                <a:gd name="connsiteY257" fmla="*/ 932652 h 1978277"/>
                <a:gd name="connsiteX258" fmla="*/ 1109293 w 1347946"/>
                <a:gd name="connsiteY258" fmla="*/ 933669 h 1978277"/>
                <a:gd name="connsiteX259" fmla="*/ 1115684 w 1347946"/>
                <a:gd name="connsiteY259" fmla="*/ 934937 h 1978277"/>
                <a:gd name="connsiteX260" fmla="*/ 1118462 w 1347946"/>
                <a:gd name="connsiteY260" fmla="*/ 936321 h 1978277"/>
                <a:gd name="connsiteX261" fmla="*/ 1121075 w 1347946"/>
                <a:gd name="connsiteY261" fmla="*/ 952563 h 1978277"/>
                <a:gd name="connsiteX262" fmla="*/ 1125221 w 1347946"/>
                <a:gd name="connsiteY262" fmla="*/ 962498 h 1978277"/>
                <a:gd name="connsiteX263" fmla="*/ 1126997 w 1347946"/>
                <a:gd name="connsiteY263" fmla="*/ 964517 h 1978277"/>
                <a:gd name="connsiteX264" fmla="*/ 1128562 w 1347946"/>
                <a:gd name="connsiteY264" fmla="*/ 965245 h 1978277"/>
                <a:gd name="connsiteX265" fmla="*/ 1133647 w 1347946"/>
                <a:gd name="connsiteY265" fmla="*/ 964885 h 1978277"/>
                <a:gd name="connsiteX266" fmla="*/ 1140187 w 1347946"/>
                <a:gd name="connsiteY266" fmla="*/ 961544 h 1978277"/>
                <a:gd name="connsiteX267" fmla="*/ 1142472 w 1347946"/>
                <a:gd name="connsiteY267" fmla="*/ 964220 h 1978277"/>
                <a:gd name="connsiteX268" fmla="*/ 1147291 w 1347946"/>
                <a:gd name="connsiteY268" fmla="*/ 967482 h 1978277"/>
                <a:gd name="connsiteX269" fmla="*/ 1150107 w 1347946"/>
                <a:gd name="connsiteY269" fmla="*/ 968296 h 1978277"/>
                <a:gd name="connsiteX270" fmla="*/ 1153534 w 1347946"/>
                <a:gd name="connsiteY270" fmla="*/ 968163 h 1978277"/>
                <a:gd name="connsiteX271" fmla="*/ 1157391 w 1347946"/>
                <a:gd name="connsiteY271" fmla="*/ 969399 h 1978277"/>
                <a:gd name="connsiteX272" fmla="*/ 1162680 w 1347946"/>
                <a:gd name="connsiteY272" fmla="*/ 978435 h 1978277"/>
                <a:gd name="connsiteX273" fmla="*/ 1160599 w 1347946"/>
                <a:gd name="connsiteY273" fmla="*/ 989732 h 1978277"/>
                <a:gd name="connsiteX274" fmla="*/ 1163908 w 1347946"/>
                <a:gd name="connsiteY274" fmla="*/ 998705 h 1978277"/>
                <a:gd name="connsiteX275" fmla="*/ 1169197 w 1347946"/>
                <a:gd name="connsiteY275" fmla="*/ 1007898 h 1978277"/>
                <a:gd name="connsiteX276" fmla="*/ 1170448 w 1347946"/>
                <a:gd name="connsiteY276" fmla="*/ 1011246 h 1978277"/>
                <a:gd name="connsiteX277" fmla="*/ 1170957 w 1347946"/>
                <a:gd name="connsiteY277" fmla="*/ 1017286 h 1978277"/>
                <a:gd name="connsiteX278" fmla="*/ 1171074 w 1347946"/>
                <a:gd name="connsiteY278" fmla="*/ 1021253 h 1978277"/>
                <a:gd name="connsiteX279" fmla="*/ 1171473 w 1347946"/>
                <a:gd name="connsiteY279" fmla="*/ 1024875 h 1978277"/>
                <a:gd name="connsiteX280" fmla="*/ 1172146 w 1347946"/>
                <a:gd name="connsiteY280" fmla="*/ 1028129 h 1978277"/>
                <a:gd name="connsiteX281" fmla="*/ 1172842 w 1347946"/>
                <a:gd name="connsiteY281" fmla="*/ 1034498 h 1978277"/>
                <a:gd name="connsiteX282" fmla="*/ 1173570 w 1347946"/>
                <a:gd name="connsiteY282" fmla="*/ 1043933 h 1978277"/>
                <a:gd name="connsiteX283" fmla="*/ 1173382 w 1347946"/>
                <a:gd name="connsiteY283" fmla="*/ 1051584 h 1978277"/>
                <a:gd name="connsiteX284" fmla="*/ 1172263 w 1347946"/>
                <a:gd name="connsiteY284" fmla="*/ 1057483 h 1978277"/>
                <a:gd name="connsiteX285" fmla="*/ 1170057 w 1347946"/>
                <a:gd name="connsiteY285" fmla="*/ 1061747 h 1978277"/>
                <a:gd name="connsiteX286" fmla="*/ 1166771 w 1347946"/>
                <a:gd name="connsiteY286" fmla="*/ 1064391 h 1978277"/>
                <a:gd name="connsiteX287" fmla="*/ 1164088 w 1347946"/>
                <a:gd name="connsiteY287" fmla="*/ 1063695 h 1978277"/>
                <a:gd name="connsiteX288" fmla="*/ 1162007 w 1347946"/>
                <a:gd name="connsiteY288" fmla="*/ 1059658 h 1978277"/>
                <a:gd name="connsiteX289" fmla="*/ 1159073 w 1347946"/>
                <a:gd name="connsiteY289" fmla="*/ 1055339 h 1978277"/>
                <a:gd name="connsiteX290" fmla="*/ 1155294 w 1347946"/>
                <a:gd name="connsiteY290" fmla="*/ 1050739 h 1978277"/>
                <a:gd name="connsiteX291" fmla="*/ 1149012 w 1347946"/>
                <a:gd name="connsiteY291" fmla="*/ 1050199 h 1978277"/>
                <a:gd name="connsiteX292" fmla="*/ 1139765 w 1347946"/>
                <a:gd name="connsiteY292" fmla="*/ 1063749 h 1978277"/>
                <a:gd name="connsiteX293" fmla="*/ 1135642 w 1347946"/>
                <a:gd name="connsiteY293" fmla="*/ 1064422 h 1978277"/>
                <a:gd name="connsiteX294" fmla="*/ 1132286 w 1347946"/>
                <a:gd name="connsiteY294" fmla="*/ 1065760 h 1978277"/>
                <a:gd name="connsiteX295" fmla="*/ 1128710 w 1347946"/>
                <a:gd name="connsiteY295" fmla="*/ 1071620 h 1978277"/>
                <a:gd name="connsiteX296" fmla="*/ 1123445 w 1347946"/>
                <a:gd name="connsiteY296" fmla="*/ 1075132 h 1978277"/>
                <a:gd name="connsiteX297" fmla="*/ 1118798 w 1347946"/>
                <a:gd name="connsiteY297" fmla="*/ 1073740 h 1978277"/>
                <a:gd name="connsiteX298" fmla="*/ 1110638 w 1347946"/>
                <a:gd name="connsiteY298" fmla="*/ 1066934 h 1978277"/>
                <a:gd name="connsiteX299" fmla="*/ 1113603 w 1347946"/>
                <a:gd name="connsiteY299" fmla="*/ 1071487 h 1978277"/>
                <a:gd name="connsiteX300" fmla="*/ 1117844 w 1347946"/>
                <a:gd name="connsiteY300" fmla="*/ 1076799 h 1978277"/>
                <a:gd name="connsiteX301" fmla="*/ 1120488 w 1347946"/>
                <a:gd name="connsiteY301" fmla="*/ 1079545 h 1978277"/>
                <a:gd name="connsiteX302" fmla="*/ 1122436 w 1347946"/>
                <a:gd name="connsiteY302" fmla="*/ 1080139 h 1978277"/>
                <a:gd name="connsiteX303" fmla="*/ 1124572 w 1347946"/>
                <a:gd name="connsiteY303" fmla="*/ 1079506 h 1978277"/>
                <a:gd name="connsiteX304" fmla="*/ 1127654 w 1347946"/>
                <a:gd name="connsiteY304" fmla="*/ 1077339 h 1978277"/>
                <a:gd name="connsiteX305" fmla="*/ 1134609 w 1347946"/>
                <a:gd name="connsiteY305" fmla="*/ 1071307 h 1978277"/>
                <a:gd name="connsiteX306" fmla="*/ 1136448 w 1347946"/>
                <a:gd name="connsiteY306" fmla="*/ 1070384 h 1978277"/>
                <a:gd name="connsiteX307" fmla="*/ 1138005 w 1347946"/>
                <a:gd name="connsiteY307" fmla="*/ 1070814 h 1978277"/>
                <a:gd name="connsiteX308" fmla="*/ 1139280 w 1347946"/>
                <a:gd name="connsiteY308" fmla="*/ 1072598 h 1978277"/>
                <a:gd name="connsiteX309" fmla="*/ 1140751 w 1347946"/>
                <a:gd name="connsiteY309" fmla="*/ 1077769 h 1978277"/>
                <a:gd name="connsiteX310" fmla="*/ 1142401 w 1347946"/>
                <a:gd name="connsiteY310" fmla="*/ 1086281 h 1978277"/>
                <a:gd name="connsiteX311" fmla="*/ 1142190 w 1347946"/>
                <a:gd name="connsiteY311" fmla="*/ 1093486 h 1978277"/>
                <a:gd name="connsiteX312" fmla="*/ 1140109 w 1347946"/>
                <a:gd name="connsiteY312" fmla="*/ 1099393 h 1978277"/>
                <a:gd name="connsiteX313" fmla="*/ 1138325 w 1347946"/>
                <a:gd name="connsiteY313" fmla="*/ 1103172 h 1978277"/>
                <a:gd name="connsiteX314" fmla="*/ 1136847 w 1347946"/>
                <a:gd name="connsiteY314" fmla="*/ 1104830 h 1978277"/>
                <a:gd name="connsiteX315" fmla="*/ 1136847 w 1347946"/>
                <a:gd name="connsiteY315" fmla="*/ 1106137 h 1978277"/>
                <a:gd name="connsiteX316" fmla="*/ 1140735 w 1347946"/>
                <a:gd name="connsiteY316" fmla="*/ 1107639 h 1978277"/>
                <a:gd name="connsiteX317" fmla="*/ 1146235 w 1347946"/>
                <a:gd name="connsiteY317" fmla="*/ 1099980 h 1978277"/>
                <a:gd name="connsiteX318" fmla="*/ 1147980 w 1347946"/>
                <a:gd name="connsiteY318" fmla="*/ 1090388 h 1978277"/>
                <a:gd name="connsiteX319" fmla="*/ 1150499 w 1347946"/>
                <a:gd name="connsiteY319" fmla="*/ 1079240 h 1978277"/>
                <a:gd name="connsiteX320" fmla="*/ 1154950 w 1347946"/>
                <a:gd name="connsiteY320" fmla="*/ 1075508 h 1978277"/>
                <a:gd name="connsiteX321" fmla="*/ 1159988 w 1347946"/>
                <a:gd name="connsiteY321" fmla="*/ 1079240 h 1978277"/>
                <a:gd name="connsiteX322" fmla="*/ 1164057 w 1347946"/>
                <a:gd name="connsiteY322" fmla="*/ 1089653 h 1978277"/>
                <a:gd name="connsiteX323" fmla="*/ 1169807 w 1347946"/>
                <a:gd name="connsiteY323" fmla="*/ 1108593 h 1978277"/>
                <a:gd name="connsiteX324" fmla="*/ 1172232 w 1347946"/>
                <a:gd name="connsiteY324" fmla="*/ 1110549 h 1978277"/>
                <a:gd name="connsiteX325" fmla="*/ 1175315 w 1347946"/>
                <a:gd name="connsiteY325" fmla="*/ 1115048 h 1978277"/>
                <a:gd name="connsiteX326" fmla="*/ 1176676 w 1347946"/>
                <a:gd name="connsiteY326" fmla="*/ 1120548 h 1978277"/>
                <a:gd name="connsiteX327" fmla="*/ 1176316 w 1347946"/>
                <a:gd name="connsiteY327" fmla="*/ 1127033 h 1978277"/>
                <a:gd name="connsiteX328" fmla="*/ 1175659 w 1347946"/>
                <a:gd name="connsiteY328" fmla="*/ 1131727 h 1978277"/>
                <a:gd name="connsiteX329" fmla="*/ 1174704 w 1347946"/>
                <a:gd name="connsiteY329" fmla="*/ 1134638 h 1978277"/>
                <a:gd name="connsiteX330" fmla="*/ 1173515 w 1347946"/>
                <a:gd name="connsiteY330" fmla="*/ 1136484 h 1978277"/>
                <a:gd name="connsiteX331" fmla="*/ 1171372 w 1347946"/>
                <a:gd name="connsiteY331" fmla="*/ 1137657 h 1978277"/>
                <a:gd name="connsiteX332" fmla="*/ 1167429 w 1347946"/>
                <a:gd name="connsiteY332" fmla="*/ 1138596 h 1978277"/>
                <a:gd name="connsiteX333" fmla="*/ 1158619 w 1347946"/>
                <a:gd name="connsiteY333" fmla="*/ 1136633 h 1978277"/>
                <a:gd name="connsiteX334" fmla="*/ 1154035 w 1347946"/>
                <a:gd name="connsiteY334" fmla="*/ 1136586 h 1978277"/>
                <a:gd name="connsiteX335" fmla="*/ 1154606 w 1347946"/>
                <a:gd name="connsiteY335" fmla="*/ 1142907 h 1978277"/>
                <a:gd name="connsiteX336" fmla="*/ 1145327 w 1347946"/>
                <a:gd name="connsiteY336" fmla="*/ 1148321 h 1978277"/>
                <a:gd name="connsiteX337" fmla="*/ 1134867 w 1347946"/>
                <a:gd name="connsiteY337" fmla="*/ 1150441 h 1978277"/>
                <a:gd name="connsiteX338" fmla="*/ 1124963 w 1347946"/>
                <a:gd name="connsiteY338" fmla="*/ 1146216 h 1978277"/>
                <a:gd name="connsiteX339" fmla="*/ 1116741 w 1347946"/>
                <a:gd name="connsiteY339" fmla="*/ 1139699 h 1978277"/>
                <a:gd name="connsiteX340" fmla="*/ 1119440 w 1347946"/>
                <a:gd name="connsiteY340" fmla="*/ 1130538 h 1978277"/>
                <a:gd name="connsiteX341" fmla="*/ 1120981 w 1347946"/>
                <a:gd name="connsiteY341" fmla="*/ 1120289 h 1978277"/>
                <a:gd name="connsiteX342" fmla="*/ 1117007 w 1347946"/>
                <a:gd name="connsiteY342" fmla="*/ 1113460 h 1978277"/>
                <a:gd name="connsiteX343" fmla="*/ 1116138 w 1347946"/>
                <a:gd name="connsiteY343" fmla="*/ 1113311 h 1978277"/>
                <a:gd name="connsiteX344" fmla="*/ 1117507 w 1347946"/>
                <a:gd name="connsiteY344" fmla="*/ 1123849 h 1978277"/>
                <a:gd name="connsiteX345" fmla="*/ 1116357 w 1347946"/>
                <a:gd name="connsiteY345" fmla="*/ 1127862 h 1978277"/>
                <a:gd name="connsiteX346" fmla="*/ 1111867 w 1347946"/>
                <a:gd name="connsiteY346" fmla="*/ 1132736 h 1978277"/>
                <a:gd name="connsiteX347" fmla="*/ 1108698 w 1347946"/>
                <a:gd name="connsiteY347" fmla="*/ 1134982 h 1978277"/>
                <a:gd name="connsiteX348" fmla="*/ 1108416 w 1347946"/>
                <a:gd name="connsiteY348" fmla="*/ 1136288 h 1978277"/>
                <a:gd name="connsiteX349" fmla="*/ 1109973 w 1347946"/>
                <a:gd name="connsiteY349" fmla="*/ 1137423 h 1978277"/>
                <a:gd name="connsiteX350" fmla="*/ 1110983 w 1347946"/>
                <a:gd name="connsiteY350" fmla="*/ 1139598 h 1978277"/>
                <a:gd name="connsiteX351" fmla="*/ 1111460 w 1347946"/>
                <a:gd name="connsiteY351" fmla="*/ 1142813 h 1978277"/>
                <a:gd name="connsiteX352" fmla="*/ 1110928 w 1347946"/>
                <a:gd name="connsiteY352" fmla="*/ 1146052 h 1978277"/>
                <a:gd name="connsiteX353" fmla="*/ 1109379 w 1347946"/>
                <a:gd name="connsiteY353" fmla="*/ 1149314 h 1978277"/>
                <a:gd name="connsiteX354" fmla="*/ 1108534 w 1347946"/>
                <a:gd name="connsiteY354" fmla="*/ 1152045 h 1978277"/>
                <a:gd name="connsiteX355" fmla="*/ 1108393 w 1347946"/>
                <a:gd name="connsiteY355" fmla="*/ 1154251 h 1978277"/>
                <a:gd name="connsiteX356" fmla="*/ 1109809 w 1347946"/>
                <a:gd name="connsiteY356" fmla="*/ 1156927 h 1978277"/>
                <a:gd name="connsiteX357" fmla="*/ 1112790 w 1347946"/>
                <a:gd name="connsiteY357" fmla="*/ 1160064 h 1978277"/>
                <a:gd name="connsiteX358" fmla="*/ 1116021 w 1347946"/>
                <a:gd name="connsiteY358" fmla="*/ 1161613 h 1978277"/>
                <a:gd name="connsiteX359" fmla="*/ 1131159 w 1347946"/>
                <a:gd name="connsiteY359" fmla="*/ 1162286 h 1978277"/>
                <a:gd name="connsiteX360" fmla="*/ 1137222 w 1347946"/>
                <a:gd name="connsiteY360" fmla="*/ 1163968 h 1978277"/>
                <a:gd name="connsiteX361" fmla="*/ 1151602 w 1347946"/>
                <a:gd name="connsiteY361" fmla="*/ 1171329 h 1978277"/>
                <a:gd name="connsiteX362" fmla="*/ 1152243 w 1347946"/>
                <a:gd name="connsiteY362" fmla="*/ 1173583 h 1978277"/>
                <a:gd name="connsiteX363" fmla="*/ 1149810 w 1347946"/>
                <a:gd name="connsiteY363" fmla="*/ 1186640 h 1978277"/>
                <a:gd name="connsiteX364" fmla="*/ 1148480 w 1347946"/>
                <a:gd name="connsiteY364" fmla="*/ 1199064 h 1978277"/>
                <a:gd name="connsiteX365" fmla="*/ 1145687 w 1347946"/>
                <a:gd name="connsiteY365" fmla="*/ 1201325 h 1978277"/>
                <a:gd name="connsiteX366" fmla="*/ 1130557 w 1347946"/>
                <a:gd name="connsiteY366" fmla="*/ 1201856 h 1978277"/>
                <a:gd name="connsiteX367" fmla="*/ 1125683 w 1347946"/>
                <a:gd name="connsiteY367" fmla="*/ 1203781 h 1978277"/>
                <a:gd name="connsiteX368" fmla="*/ 1118548 w 1347946"/>
                <a:gd name="connsiteY368" fmla="*/ 1209430 h 1978277"/>
                <a:gd name="connsiteX369" fmla="*/ 1111695 w 1347946"/>
                <a:gd name="connsiteY369" fmla="*/ 1216173 h 1978277"/>
                <a:gd name="connsiteX370" fmla="*/ 1108143 w 1347946"/>
                <a:gd name="connsiteY370" fmla="*/ 1216220 h 1978277"/>
                <a:gd name="connsiteX371" fmla="*/ 1094076 w 1347946"/>
                <a:gd name="connsiteY371" fmla="*/ 1210337 h 1978277"/>
                <a:gd name="connsiteX372" fmla="*/ 1088686 w 1347946"/>
                <a:gd name="connsiteY372" fmla="*/ 1206394 h 1978277"/>
                <a:gd name="connsiteX373" fmla="*/ 1077107 w 1347946"/>
                <a:gd name="connsiteY373" fmla="*/ 1195175 h 1978277"/>
                <a:gd name="connsiteX374" fmla="*/ 1068392 w 1347946"/>
                <a:gd name="connsiteY374" fmla="*/ 1177917 h 1978277"/>
                <a:gd name="connsiteX375" fmla="*/ 1064394 w 1347946"/>
                <a:gd name="connsiteY375" fmla="*/ 1185122 h 1978277"/>
                <a:gd name="connsiteX376" fmla="*/ 1061945 w 1347946"/>
                <a:gd name="connsiteY376" fmla="*/ 1188549 h 1978277"/>
                <a:gd name="connsiteX377" fmla="*/ 1059418 w 1347946"/>
                <a:gd name="connsiteY377" fmla="*/ 1190325 h 1978277"/>
                <a:gd name="connsiteX378" fmla="*/ 1056985 w 1347946"/>
                <a:gd name="connsiteY378" fmla="*/ 1190599 h 1978277"/>
                <a:gd name="connsiteX379" fmla="*/ 1054638 w 1347946"/>
                <a:gd name="connsiteY379" fmla="*/ 1189370 h 1978277"/>
                <a:gd name="connsiteX380" fmla="*/ 1051978 w 1347946"/>
                <a:gd name="connsiteY380" fmla="*/ 1186656 h 1978277"/>
                <a:gd name="connsiteX381" fmla="*/ 1047511 w 1347946"/>
                <a:gd name="connsiteY381" fmla="*/ 1180334 h 1978277"/>
                <a:gd name="connsiteX382" fmla="*/ 1042183 w 1347946"/>
                <a:gd name="connsiteY382" fmla="*/ 1174052 h 1978277"/>
                <a:gd name="connsiteX383" fmla="*/ 1038452 w 1347946"/>
                <a:gd name="connsiteY383" fmla="*/ 1171056 h 1978277"/>
                <a:gd name="connsiteX384" fmla="*/ 1038311 w 1347946"/>
                <a:gd name="connsiteY384" fmla="*/ 1171908 h 1978277"/>
                <a:gd name="connsiteX385" fmla="*/ 1040517 w 1347946"/>
                <a:gd name="connsiteY385" fmla="*/ 1175609 h 1978277"/>
                <a:gd name="connsiteX386" fmla="*/ 1043740 w 1347946"/>
                <a:gd name="connsiteY386" fmla="*/ 1179865 h 1978277"/>
                <a:gd name="connsiteX387" fmla="*/ 1051900 w 1347946"/>
                <a:gd name="connsiteY387" fmla="*/ 1192296 h 1978277"/>
                <a:gd name="connsiteX388" fmla="*/ 1054771 w 1347946"/>
                <a:gd name="connsiteY388" fmla="*/ 1195418 h 1978277"/>
                <a:gd name="connsiteX389" fmla="*/ 1054482 w 1347946"/>
                <a:gd name="connsiteY389" fmla="*/ 1197632 h 1978277"/>
                <a:gd name="connsiteX390" fmla="*/ 1049334 w 1347946"/>
                <a:gd name="connsiteY390" fmla="*/ 1199596 h 1978277"/>
                <a:gd name="connsiteX391" fmla="*/ 1043075 w 1347946"/>
                <a:gd name="connsiteY391" fmla="*/ 1203820 h 1978277"/>
                <a:gd name="connsiteX392" fmla="*/ 1040016 w 1347946"/>
                <a:gd name="connsiteY392" fmla="*/ 1206918 h 1978277"/>
                <a:gd name="connsiteX393" fmla="*/ 1035291 w 1347946"/>
                <a:gd name="connsiteY393" fmla="*/ 1214413 h 1978277"/>
                <a:gd name="connsiteX394" fmla="*/ 1033648 w 1347946"/>
                <a:gd name="connsiteY394" fmla="*/ 1215571 h 1978277"/>
                <a:gd name="connsiteX395" fmla="*/ 1026575 w 1347946"/>
                <a:gd name="connsiteY395" fmla="*/ 1217449 h 1978277"/>
                <a:gd name="connsiteX396" fmla="*/ 1024244 w 1347946"/>
                <a:gd name="connsiteY396" fmla="*/ 1216995 h 1978277"/>
                <a:gd name="connsiteX397" fmla="*/ 1019018 w 1347946"/>
                <a:gd name="connsiteY397" fmla="*/ 1212880 h 1978277"/>
                <a:gd name="connsiteX398" fmla="*/ 1011140 w 1347946"/>
                <a:gd name="connsiteY398" fmla="*/ 1210181 h 1978277"/>
                <a:gd name="connsiteX399" fmla="*/ 1006500 w 1347946"/>
                <a:gd name="connsiteY399" fmla="*/ 1207779 h 1978277"/>
                <a:gd name="connsiteX400" fmla="*/ 1000054 w 1347946"/>
                <a:gd name="connsiteY400" fmla="*/ 1203413 h 1978277"/>
                <a:gd name="connsiteX401" fmla="*/ 1002276 w 1347946"/>
                <a:gd name="connsiteY401" fmla="*/ 1208186 h 1978277"/>
                <a:gd name="connsiteX402" fmla="*/ 1014692 w 1347946"/>
                <a:gd name="connsiteY402" fmla="*/ 1215422 h 1978277"/>
                <a:gd name="connsiteX403" fmla="*/ 1016053 w 1347946"/>
                <a:gd name="connsiteY403" fmla="*/ 1217746 h 1978277"/>
                <a:gd name="connsiteX404" fmla="*/ 1013510 w 1347946"/>
                <a:gd name="connsiteY404" fmla="*/ 1222064 h 1978277"/>
                <a:gd name="connsiteX405" fmla="*/ 1011953 w 1347946"/>
                <a:gd name="connsiteY405" fmla="*/ 1223637 h 1978277"/>
                <a:gd name="connsiteX406" fmla="*/ 1008996 w 1347946"/>
                <a:gd name="connsiteY406" fmla="*/ 1223966 h 1978277"/>
                <a:gd name="connsiteX407" fmla="*/ 1004638 w 1347946"/>
                <a:gd name="connsiteY407" fmla="*/ 1223066 h 1978277"/>
                <a:gd name="connsiteX408" fmla="*/ 1000179 w 1347946"/>
                <a:gd name="connsiteY408" fmla="*/ 1223246 h 1978277"/>
                <a:gd name="connsiteX409" fmla="*/ 995618 w 1347946"/>
                <a:gd name="connsiteY409" fmla="*/ 1224513 h 1978277"/>
                <a:gd name="connsiteX410" fmla="*/ 993662 w 1347946"/>
                <a:gd name="connsiteY410" fmla="*/ 1226125 h 1978277"/>
                <a:gd name="connsiteX411" fmla="*/ 994304 w 1347946"/>
                <a:gd name="connsiteY411" fmla="*/ 1228089 h 1978277"/>
                <a:gd name="connsiteX412" fmla="*/ 995391 w 1347946"/>
                <a:gd name="connsiteY412" fmla="*/ 1229872 h 1978277"/>
                <a:gd name="connsiteX413" fmla="*/ 996925 w 1347946"/>
                <a:gd name="connsiteY413" fmla="*/ 1231484 h 1978277"/>
                <a:gd name="connsiteX414" fmla="*/ 998364 w 1347946"/>
                <a:gd name="connsiteY414" fmla="*/ 1231468 h 1978277"/>
                <a:gd name="connsiteX415" fmla="*/ 1001838 w 1347946"/>
                <a:gd name="connsiteY415" fmla="*/ 1226594 h 1978277"/>
                <a:gd name="connsiteX416" fmla="*/ 1004466 w 1347946"/>
                <a:gd name="connsiteY416" fmla="*/ 1226250 h 1978277"/>
                <a:gd name="connsiteX417" fmla="*/ 1011421 w 1347946"/>
                <a:gd name="connsiteY417" fmla="*/ 1227455 h 1978277"/>
                <a:gd name="connsiteX418" fmla="*/ 1018455 w 1347946"/>
                <a:gd name="connsiteY418" fmla="*/ 1223645 h 1978277"/>
                <a:gd name="connsiteX419" fmla="*/ 1023524 w 1347946"/>
                <a:gd name="connsiteY419" fmla="*/ 1221994 h 1978277"/>
                <a:gd name="connsiteX420" fmla="*/ 1027326 w 1347946"/>
                <a:gd name="connsiteY420" fmla="*/ 1221572 h 1978277"/>
                <a:gd name="connsiteX421" fmla="*/ 1041151 w 1347946"/>
                <a:gd name="connsiteY421" fmla="*/ 1215712 h 1978277"/>
                <a:gd name="connsiteX422" fmla="*/ 1044022 w 1347946"/>
                <a:gd name="connsiteY422" fmla="*/ 1209124 h 1978277"/>
                <a:gd name="connsiteX423" fmla="*/ 1048661 w 1347946"/>
                <a:gd name="connsiteY423" fmla="*/ 1206472 h 1978277"/>
                <a:gd name="connsiteX424" fmla="*/ 1058972 w 1347946"/>
                <a:gd name="connsiteY424" fmla="*/ 1204438 h 1978277"/>
                <a:gd name="connsiteX425" fmla="*/ 1068955 w 1347946"/>
                <a:gd name="connsiteY425" fmla="*/ 1205479 h 1978277"/>
                <a:gd name="connsiteX426" fmla="*/ 1074087 w 1347946"/>
                <a:gd name="connsiteY426" fmla="*/ 1206332 h 1978277"/>
                <a:gd name="connsiteX427" fmla="*/ 1078242 w 1347946"/>
                <a:gd name="connsiteY427" fmla="*/ 1212575 h 1978277"/>
                <a:gd name="connsiteX428" fmla="*/ 1083812 w 1347946"/>
                <a:gd name="connsiteY428" fmla="*/ 1216979 h 1978277"/>
                <a:gd name="connsiteX429" fmla="*/ 1088459 w 1347946"/>
                <a:gd name="connsiteY429" fmla="*/ 1221986 h 1978277"/>
                <a:gd name="connsiteX430" fmla="*/ 1093904 w 1347946"/>
                <a:gd name="connsiteY430" fmla="*/ 1223629 h 1978277"/>
                <a:gd name="connsiteX431" fmla="*/ 1097057 w 1347946"/>
                <a:gd name="connsiteY431" fmla="*/ 1230256 h 1978277"/>
                <a:gd name="connsiteX432" fmla="*/ 1105882 w 1347946"/>
                <a:gd name="connsiteY432" fmla="*/ 1237618 h 1978277"/>
                <a:gd name="connsiteX433" fmla="*/ 1111499 w 1347946"/>
                <a:gd name="connsiteY433" fmla="*/ 1239198 h 1978277"/>
                <a:gd name="connsiteX434" fmla="*/ 1114965 w 1347946"/>
                <a:gd name="connsiteY434" fmla="*/ 1242687 h 1978277"/>
                <a:gd name="connsiteX435" fmla="*/ 1115246 w 1347946"/>
                <a:gd name="connsiteY435" fmla="*/ 1257372 h 1978277"/>
                <a:gd name="connsiteX436" fmla="*/ 1115614 w 1347946"/>
                <a:gd name="connsiteY436" fmla="*/ 1263662 h 1978277"/>
                <a:gd name="connsiteX437" fmla="*/ 1114120 w 1347946"/>
                <a:gd name="connsiteY437" fmla="*/ 1280920 h 1978277"/>
                <a:gd name="connsiteX438" fmla="*/ 1109606 w 1347946"/>
                <a:gd name="connsiteY438" fmla="*/ 1284863 h 1978277"/>
                <a:gd name="connsiteX439" fmla="*/ 1110505 w 1347946"/>
                <a:gd name="connsiteY439" fmla="*/ 1293845 h 1978277"/>
                <a:gd name="connsiteX440" fmla="*/ 1109324 w 1347946"/>
                <a:gd name="connsiteY440" fmla="*/ 1301058 h 1978277"/>
                <a:gd name="connsiteX441" fmla="*/ 1104841 w 1347946"/>
                <a:gd name="connsiteY441" fmla="*/ 1298327 h 1978277"/>
                <a:gd name="connsiteX442" fmla="*/ 1100249 w 1347946"/>
                <a:gd name="connsiteY442" fmla="*/ 1293579 h 1978277"/>
                <a:gd name="connsiteX443" fmla="*/ 1089241 w 1347946"/>
                <a:gd name="connsiteY443" fmla="*/ 1286177 h 1978277"/>
                <a:gd name="connsiteX444" fmla="*/ 1079000 w 1347946"/>
                <a:gd name="connsiteY444" fmla="*/ 1281397 h 1978277"/>
                <a:gd name="connsiteX445" fmla="*/ 1075018 w 1347946"/>
                <a:gd name="connsiteY445" fmla="*/ 1277048 h 1978277"/>
                <a:gd name="connsiteX446" fmla="*/ 1070332 w 1347946"/>
                <a:gd name="connsiteY446" fmla="*/ 1273668 h 1978277"/>
                <a:gd name="connsiteX447" fmla="*/ 1063972 w 1347946"/>
                <a:gd name="connsiteY447" fmla="*/ 1259836 h 1978277"/>
                <a:gd name="connsiteX448" fmla="*/ 1059833 w 1347946"/>
                <a:gd name="connsiteY448" fmla="*/ 1242429 h 1978277"/>
                <a:gd name="connsiteX449" fmla="*/ 1058018 w 1347946"/>
                <a:gd name="connsiteY449" fmla="*/ 1233737 h 1978277"/>
                <a:gd name="connsiteX450" fmla="*/ 1054537 w 1347946"/>
                <a:gd name="connsiteY450" fmla="*/ 1233252 h 1978277"/>
                <a:gd name="connsiteX451" fmla="*/ 1050061 w 1347946"/>
                <a:gd name="connsiteY451" fmla="*/ 1235583 h 1978277"/>
                <a:gd name="connsiteX452" fmla="*/ 1046150 w 1347946"/>
                <a:gd name="connsiteY452" fmla="*/ 1238048 h 1978277"/>
                <a:gd name="connsiteX453" fmla="*/ 1044280 w 1347946"/>
                <a:gd name="connsiteY453" fmla="*/ 1242249 h 1978277"/>
                <a:gd name="connsiteX454" fmla="*/ 1030996 w 1347946"/>
                <a:gd name="connsiteY454" fmla="*/ 1248007 h 1978277"/>
                <a:gd name="connsiteX455" fmla="*/ 1026169 w 1347946"/>
                <a:gd name="connsiteY455" fmla="*/ 1251934 h 1978277"/>
                <a:gd name="connsiteX456" fmla="*/ 1023415 w 1347946"/>
                <a:gd name="connsiteY456" fmla="*/ 1251817 h 1978277"/>
                <a:gd name="connsiteX457" fmla="*/ 1013495 w 1347946"/>
                <a:gd name="connsiteY457" fmla="*/ 1257716 h 1978277"/>
                <a:gd name="connsiteX458" fmla="*/ 1017469 w 1347946"/>
                <a:gd name="connsiteY458" fmla="*/ 1260532 h 1978277"/>
                <a:gd name="connsiteX459" fmla="*/ 1019323 w 1347946"/>
                <a:gd name="connsiteY459" fmla="*/ 1260884 h 1978277"/>
                <a:gd name="connsiteX460" fmla="*/ 1023337 w 1347946"/>
                <a:gd name="connsiteY460" fmla="*/ 1259296 h 1978277"/>
                <a:gd name="connsiteX461" fmla="*/ 1025746 w 1347946"/>
                <a:gd name="connsiteY461" fmla="*/ 1257262 h 1978277"/>
                <a:gd name="connsiteX462" fmla="*/ 1034790 w 1347946"/>
                <a:gd name="connsiteY462" fmla="*/ 1251676 h 1978277"/>
                <a:gd name="connsiteX463" fmla="*/ 1042050 w 1347946"/>
                <a:gd name="connsiteY463" fmla="*/ 1250714 h 1978277"/>
                <a:gd name="connsiteX464" fmla="*/ 1044687 w 1347946"/>
                <a:gd name="connsiteY464" fmla="*/ 1248296 h 1978277"/>
                <a:gd name="connsiteX465" fmla="*/ 1050233 w 1347946"/>
                <a:gd name="connsiteY465" fmla="*/ 1244838 h 1978277"/>
                <a:gd name="connsiteX466" fmla="*/ 1053997 w 1347946"/>
                <a:gd name="connsiteY466" fmla="*/ 1243923 h 1978277"/>
                <a:gd name="connsiteX467" fmla="*/ 1054521 w 1347946"/>
                <a:gd name="connsiteY467" fmla="*/ 1244799 h 1978277"/>
                <a:gd name="connsiteX468" fmla="*/ 1054928 w 1347946"/>
                <a:gd name="connsiteY468" fmla="*/ 1246380 h 1978277"/>
                <a:gd name="connsiteX469" fmla="*/ 1057580 w 1347946"/>
                <a:gd name="connsiteY469" fmla="*/ 1267526 h 1978277"/>
                <a:gd name="connsiteX470" fmla="*/ 1056469 w 1347946"/>
                <a:gd name="connsiteY470" fmla="*/ 1273097 h 1978277"/>
                <a:gd name="connsiteX471" fmla="*/ 1053480 w 1347946"/>
                <a:gd name="connsiteY471" fmla="*/ 1275506 h 1978277"/>
                <a:gd name="connsiteX472" fmla="*/ 1047088 w 1347946"/>
                <a:gd name="connsiteY472" fmla="*/ 1279442 h 1978277"/>
                <a:gd name="connsiteX473" fmla="*/ 1045430 w 1347946"/>
                <a:gd name="connsiteY473" fmla="*/ 1281350 h 1978277"/>
                <a:gd name="connsiteX474" fmla="*/ 1047315 w 1347946"/>
                <a:gd name="connsiteY474" fmla="*/ 1284683 h 1978277"/>
                <a:gd name="connsiteX475" fmla="*/ 1053324 w 1347946"/>
                <a:gd name="connsiteY475" fmla="*/ 1281546 h 1978277"/>
                <a:gd name="connsiteX476" fmla="*/ 1057220 w 1347946"/>
                <a:gd name="connsiteY476" fmla="*/ 1278127 h 1978277"/>
                <a:gd name="connsiteX477" fmla="*/ 1059301 w 1347946"/>
                <a:gd name="connsiteY477" fmla="*/ 1279371 h 1978277"/>
                <a:gd name="connsiteX478" fmla="*/ 1062704 w 1347946"/>
                <a:gd name="connsiteY478" fmla="*/ 1284589 h 1978277"/>
                <a:gd name="connsiteX479" fmla="*/ 1066545 w 1347946"/>
                <a:gd name="connsiteY479" fmla="*/ 1287257 h 1978277"/>
                <a:gd name="connsiteX480" fmla="*/ 1076309 w 1347946"/>
                <a:gd name="connsiteY480" fmla="*/ 1295221 h 1978277"/>
                <a:gd name="connsiteX481" fmla="*/ 1080933 w 1347946"/>
                <a:gd name="connsiteY481" fmla="*/ 1299587 h 1978277"/>
                <a:gd name="connsiteX482" fmla="*/ 1087442 w 1347946"/>
                <a:gd name="connsiteY482" fmla="*/ 1303788 h 1978277"/>
                <a:gd name="connsiteX483" fmla="*/ 1094796 w 1347946"/>
                <a:gd name="connsiteY483" fmla="*/ 1309593 h 1978277"/>
                <a:gd name="connsiteX484" fmla="*/ 1096713 w 1347946"/>
                <a:gd name="connsiteY484" fmla="*/ 1311635 h 1978277"/>
                <a:gd name="connsiteX485" fmla="*/ 1103433 w 1347946"/>
                <a:gd name="connsiteY485" fmla="*/ 1314631 h 1978277"/>
                <a:gd name="connsiteX486" fmla="*/ 1104872 w 1347946"/>
                <a:gd name="connsiteY486" fmla="*/ 1315656 h 1978277"/>
                <a:gd name="connsiteX487" fmla="*/ 1107650 w 1347946"/>
                <a:gd name="connsiteY487" fmla="*/ 1325795 h 1978277"/>
                <a:gd name="connsiteX488" fmla="*/ 1109965 w 1347946"/>
                <a:gd name="connsiteY488" fmla="*/ 1326922 h 1978277"/>
                <a:gd name="connsiteX489" fmla="*/ 1116655 w 1347946"/>
                <a:gd name="connsiteY489" fmla="*/ 1327564 h 1978277"/>
                <a:gd name="connsiteX490" fmla="*/ 1115481 w 1347946"/>
                <a:gd name="connsiteY490" fmla="*/ 1331475 h 1978277"/>
                <a:gd name="connsiteX491" fmla="*/ 1108948 w 1347946"/>
                <a:gd name="connsiteY491" fmla="*/ 1340120 h 1978277"/>
                <a:gd name="connsiteX492" fmla="*/ 1105569 w 1347946"/>
                <a:gd name="connsiteY492" fmla="*/ 1342874 h 1978277"/>
                <a:gd name="connsiteX493" fmla="*/ 1104732 w 1347946"/>
                <a:gd name="connsiteY493" fmla="*/ 1344564 h 1978277"/>
                <a:gd name="connsiteX494" fmla="*/ 1105052 w 1347946"/>
                <a:gd name="connsiteY494" fmla="*/ 1347584 h 1978277"/>
                <a:gd name="connsiteX495" fmla="*/ 1105248 w 1347946"/>
                <a:gd name="connsiteY495" fmla="*/ 1352630 h 1978277"/>
                <a:gd name="connsiteX496" fmla="*/ 1106609 w 1347946"/>
                <a:gd name="connsiteY496" fmla="*/ 1361861 h 1978277"/>
                <a:gd name="connsiteX497" fmla="*/ 1108143 w 1347946"/>
                <a:gd name="connsiteY497" fmla="*/ 1353318 h 1978277"/>
                <a:gd name="connsiteX498" fmla="*/ 1109214 w 1347946"/>
                <a:gd name="connsiteY498" fmla="*/ 1349266 h 1978277"/>
                <a:gd name="connsiteX499" fmla="*/ 1110646 w 1347946"/>
                <a:gd name="connsiteY499" fmla="*/ 1348053 h 1978277"/>
                <a:gd name="connsiteX500" fmla="*/ 1112054 w 1347946"/>
                <a:gd name="connsiteY500" fmla="*/ 1347873 h 1978277"/>
                <a:gd name="connsiteX501" fmla="*/ 1116623 w 1347946"/>
                <a:gd name="connsiteY501" fmla="*/ 1344024 h 1978277"/>
                <a:gd name="connsiteX502" fmla="*/ 1121215 w 1347946"/>
                <a:gd name="connsiteY502" fmla="*/ 1346089 h 1978277"/>
                <a:gd name="connsiteX503" fmla="*/ 1122405 w 1347946"/>
                <a:gd name="connsiteY503" fmla="*/ 1355783 h 1978277"/>
                <a:gd name="connsiteX504" fmla="*/ 1122992 w 1347946"/>
                <a:gd name="connsiteY504" fmla="*/ 1364764 h 1978277"/>
                <a:gd name="connsiteX505" fmla="*/ 1122592 w 1347946"/>
                <a:gd name="connsiteY505" fmla="*/ 1372478 h 1978277"/>
                <a:gd name="connsiteX506" fmla="*/ 1123093 w 1347946"/>
                <a:gd name="connsiteY506" fmla="*/ 1384377 h 1978277"/>
                <a:gd name="connsiteX507" fmla="*/ 1122921 w 1347946"/>
                <a:gd name="connsiteY507" fmla="*/ 1388375 h 1978277"/>
                <a:gd name="connsiteX508" fmla="*/ 1124008 w 1347946"/>
                <a:gd name="connsiteY508" fmla="*/ 1391825 h 1978277"/>
                <a:gd name="connsiteX509" fmla="*/ 1125135 w 1347946"/>
                <a:gd name="connsiteY509" fmla="*/ 1406033 h 1978277"/>
                <a:gd name="connsiteX510" fmla="*/ 1126262 w 1347946"/>
                <a:gd name="connsiteY510" fmla="*/ 1410273 h 1978277"/>
                <a:gd name="connsiteX511" fmla="*/ 1124001 w 1347946"/>
                <a:gd name="connsiteY511" fmla="*/ 1414059 h 1978277"/>
                <a:gd name="connsiteX512" fmla="*/ 1117014 w 1347946"/>
                <a:gd name="connsiteY512" fmla="*/ 1415702 h 1978277"/>
                <a:gd name="connsiteX513" fmla="*/ 1114253 w 1347946"/>
                <a:gd name="connsiteY513" fmla="*/ 1413840 h 1978277"/>
                <a:gd name="connsiteX514" fmla="*/ 1107345 w 1347946"/>
                <a:gd name="connsiteY514" fmla="*/ 1414466 h 1978277"/>
                <a:gd name="connsiteX515" fmla="*/ 1107337 w 1347946"/>
                <a:gd name="connsiteY515" fmla="*/ 1411133 h 1978277"/>
                <a:gd name="connsiteX516" fmla="*/ 1107000 w 1347946"/>
                <a:gd name="connsiteY516" fmla="*/ 1407300 h 1978277"/>
                <a:gd name="connsiteX517" fmla="*/ 1106977 w 1347946"/>
                <a:gd name="connsiteY517" fmla="*/ 1404617 h 1978277"/>
                <a:gd name="connsiteX518" fmla="*/ 1106515 w 1347946"/>
                <a:gd name="connsiteY518" fmla="*/ 1402183 h 1978277"/>
                <a:gd name="connsiteX519" fmla="*/ 1106187 w 1347946"/>
                <a:gd name="connsiteY519" fmla="*/ 1388117 h 1978277"/>
                <a:gd name="connsiteX520" fmla="*/ 1104231 w 1347946"/>
                <a:gd name="connsiteY520" fmla="*/ 1391606 h 1978277"/>
                <a:gd name="connsiteX521" fmla="*/ 1104113 w 1347946"/>
                <a:gd name="connsiteY521" fmla="*/ 1394462 h 1978277"/>
                <a:gd name="connsiteX522" fmla="*/ 1103597 w 1347946"/>
                <a:gd name="connsiteY522" fmla="*/ 1397364 h 1978277"/>
                <a:gd name="connsiteX523" fmla="*/ 1102400 w 1347946"/>
                <a:gd name="connsiteY523" fmla="*/ 1412440 h 1978277"/>
                <a:gd name="connsiteX524" fmla="*/ 1100616 w 1347946"/>
                <a:gd name="connsiteY524" fmla="*/ 1416117 h 1978277"/>
                <a:gd name="connsiteX525" fmla="*/ 1095085 w 1347946"/>
                <a:gd name="connsiteY525" fmla="*/ 1415233 h 1978277"/>
                <a:gd name="connsiteX526" fmla="*/ 1089640 w 1347946"/>
                <a:gd name="connsiteY526" fmla="*/ 1415773 h 1978277"/>
                <a:gd name="connsiteX527" fmla="*/ 1086628 w 1347946"/>
                <a:gd name="connsiteY527" fmla="*/ 1415217 h 1978277"/>
                <a:gd name="connsiteX528" fmla="*/ 1076442 w 1347946"/>
                <a:gd name="connsiteY528" fmla="*/ 1408372 h 1978277"/>
                <a:gd name="connsiteX529" fmla="*/ 1072499 w 1347946"/>
                <a:gd name="connsiteY529" fmla="*/ 1402144 h 1978277"/>
                <a:gd name="connsiteX530" fmla="*/ 1069010 w 1347946"/>
                <a:gd name="connsiteY530" fmla="*/ 1392733 h 1978277"/>
                <a:gd name="connsiteX531" fmla="*/ 1066858 w 1347946"/>
                <a:gd name="connsiteY531" fmla="*/ 1383884 h 1978277"/>
                <a:gd name="connsiteX532" fmla="*/ 1066045 w 1347946"/>
                <a:gd name="connsiteY532" fmla="*/ 1375599 h 1978277"/>
                <a:gd name="connsiteX533" fmla="*/ 1063596 w 1347946"/>
                <a:gd name="connsiteY533" fmla="*/ 1368824 h 1978277"/>
                <a:gd name="connsiteX534" fmla="*/ 1059528 w 1347946"/>
                <a:gd name="connsiteY534" fmla="*/ 1363575 h 1978277"/>
                <a:gd name="connsiteX535" fmla="*/ 1054724 w 1347946"/>
                <a:gd name="connsiteY535" fmla="*/ 1359311 h 1978277"/>
                <a:gd name="connsiteX536" fmla="*/ 1049185 w 1347946"/>
                <a:gd name="connsiteY536" fmla="*/ 1356033 h 1978277"/>
                <a:gd name="connsiteX537" fmla="*/ 1044319 w 1347946"/>
                <a:gd name="connsiteY537" fmla="*/ 1351793 h 1978277"/>
                <a:gd name="connsiteX538" fmla="*/ 1040126 w 1347946"/>
                <a:gd name="connsiteY538" fmla="*/ 1346582 h 1978277"/>
                <a:gd name="connsiteX539" fmla="*/ 1035518 w 1347946"/>
                <a:gd name="connsiteY539" fmla="*/ 1342514 h 1978277"/>
                <a:gd name="connsiteX540" fmla="*/ 1030479 w 1347946"/>
                <a:gd name="connsiteY540" fmla="*/ 1339604 h 1978277"/>
                <a:gd name="connsiteX541" fmla="*/ 1023313 w 1347946"/>
                <a:gd name="connsiteY541" fmla="*/ 1338352 h 1978277"/>
                <a:gd name="connsiteX542" fmla="*/ 1012837 w 1347946"/>
                <a:gd name="connsiteY542" fmla="*/ 1338814 h 1978277"/>
                <a:gd name="connsiteX543" fmla="*/ 1005765 w 1347946"/>
                <a:gd name="connsiteY543" fmla="*/ 1335528 h 1978277"/>
                <a:gd name="connsiteX544" fmla="*/ 1004083 w 1347946"/>
                <a:gd name="connsiteY544" fmla="*/ 1335809 h 1978277"/>
                <a:gd name="connsiteX545" fmla="*/ 1002432 w 1347946"/>
                <a:gd name="connsiteY545" fmla="*/ 1337507 h 1978277"/>
                <a:gd name="connsiteX546" fmla="*/ 1003645 w 1347946"/>
                <a:gd name="connsiteY546" fmla="*/ 1342334 h 1978277"/>
                <a:gd name="connsiteX547" fmla="*/ 1011766 w 1347946"/>
                <a:gd name="connsiteY547" fmla="*/ 1344540 h 1978277"/>
                <a:gd name="connsiteX548" fmla="*/ 1018024 w 1347946"/>
                <a:gd name="connsiteY548" fmla="*/ 1345041 h 1978277"/>
                <a:gd name="connsiteX549" fmla="*/ 1026325 w 1347946"/>
                <a:gd name="connsiteY549" fmla="*/ 1344728 h 1978277"/>
                <a:gd name="connsiteX550" fmla="*/ 1031403 w 1347946"/>
                <a:gd name="connsiteY550" fmla="*/ 1345964 h 1978277"/>
                <a:gd name="connsiteX551" fmla="*/ 1033264 w 1347946"/>
                <a:gd name="connsiteY551" fmla="*/ 1348742 h 1978277"/>
                <a:gd name="connsiteX552" fmla="*/ 1034547 w 1347946"/>
                <a:gd name="connsiteY552" fmla="*/ 1353670 h 1978277"/>
                <a:gd name="connsiteX553" fmla="*/ 1035252 w 1347946"/>
                <a:gd name="connsiteY553" fmla="*/ 1360727 h 1978277"/>
                <a:gd name="connsiteX554" fmla="*/ 1033609 w 1347946"/>
                <a:gd name="connsiteY554" fmla="*/ 1366297 h 1978277"/>
                <a:gd name="connsiteX555" fmla="*/ 1027639 w 1347946"/>
                <a:gd name="connsiteY555" fmla="*/ 1372454 h 1978277"/>
                <a:gd name="connsiteX556" fmla="*/ 1024494 w 1347946"/>
                <a:gd name="connsiteY556" fmla="*/ 1375333 h 1978277"/>
                <a:gd name="connsiteX557" fmla="*/ 1015302 w 1347946"/>
                <a:gd name="connsiteY557" fmla="*/ 1380841 h 1978277"/>
                <a:gd name="connsiteX558" fmla="*/ 1012188 w 1347946"/>
                <a:gd name="connsiteY558" fmla="*/ 1382062 h 1978277"/>
                <a:gd name="connsiteX559" fmla="*/ 1004521 w 1347946"/>
                <a:gd name="connsiteY559" fmla="*/ 1382437 h 1978277"/>
                <a:gd name="connsiteX560" fmla="*/ 998630 w 1347946"/>
                <a:gd name="connsiteY560" fmla="*/ 1381913 h 1978277"/>
                <a:gd name="connsiteX561" fmla="*/ 990877 w 1347946"/>
                <a:gd name="connsiteY561" fmla="*/ 1379175 h 1978277"/>
                <a:gd name="connsiteX562" fmla="*/ 986480 w 1347946"/>
                <a:gd name="connsiteY562" fmla="*/ 1378619 h 1978277"/>
                <a:gd name="connsiteX563" fmla="*/ 977382 w 1347946"/>
                <a:gd name="connsiteY563" fmla="*/ 1378252 h 1978277"/>
                <a:gd name="connsiteX564" fmla="*/ 975293 w 1347946"/>
                <a:gd name="connsiteY564" fmla="*/ 1379167 h 1978277"/>
                <a:gd name="connsiteX565" fmla="*/ 977640 w 1347946"/>
                <a:gd name="connsiteY565" fmla="*/ 1382101 h 1978277"/>
                <a:gd name="connsiteX566" fmla="*/ 981497 w 1347946"/>
                <a:gd name="connsiteY566" fmla="*/ 1383759 h 1978277"/>
                <a:gd name="connsiteX567" fmla="*/ 984212 w 1347946"/>
                <a:gd name="connsiteY567" fmla="*/ 1385731 h 1978277"/>
                <a:gd name="connsiteX568" fmla="*/ 984493 w 1347946"/>
                <a:gd name="connsiteY568" fmla="*/ 1389463 h 1978277"/>
                <a:gd name="connsiteX569" fmla="*/ 983515 w 1347946"/>
                <a:gd name="connsiteY569" fmla="*/ 1394978 h 1978277"/>
                <a:gd name="connsiteX570" fmla="*/ 982506 w 1347946"/>
                <a:gd name="connsiteY570" fmla="*/ 1398819 h 1978277"/>
                <a:gd name="connsiteX571" fmla="*/ 980840 w 1347946"/>
                <a:gd name="connsiteY571" fmla="*/ 1401698 h 1978277"/>
                <a:gd name="connsiteX572" fmla="*/ 974870 w 1347946"/>
                <a:gd name="connsiteY572" fmla="*/ 1407128 h 1978277"/>
                <a:gd name="connsiteX573" fmla="*/ 972398 w 1347946"/>
                <a:gd name="connsiteY573" fmla="*/ 1408841 h 1978277"/>
                <a:gd name="connsiteX574" fmla="*/ 961273 w 1347946"/>
                <a:gd name="connsiteY574" fmla="*/ 1414498 h 1978277"/>
                <a:gd name="connsiteX575" fmla="*/ 960499 w 1347946"/>
                <a:gd name="connsiteY575" fmla="*/ 1415585 h 1978277"/>
                <a:gd name="connsiteX576" fmla="*/ 963104 w 1347946"/>
                <a:gd name="connsiteY576" fmla="*/ 1415436 h 1978277"/>
                <a:gd name="connsiteX577" fmla="*/ 970137 w 1347946"/>
                <a:gd name="connsiteY577" fmla="*/ 1413434 h 1978277"/>
                <a:gd name="connsiteX578" fmla="*/ 972163 w 1347946"/>
                <a:gd name="connsiteY578" fmla="*/ 1413488 h 1978277"/>
                <a:gd name="connsiteX579" fmla="*/ 983711 w 1347946"/>
                <a:gd name="connsiteY579" fmla="*/ 1418378 h 1978277"/>
                <a:gd name="connsiteX580" fmla="*/ 992911 w 1347946"/>
                <a:gd name="connsiteY580" fmla="*/ 1418088 h 1978277"/>
                <a:gd name="connsiteX581" fmla="*/ 1011547 w 1347946"/>
                <a:gd name="connsiteY581" fmla="*/ 1413574 h 1978277"/>
                <a:gd name="connsiteX582" fmla="*/ 1013080 w 1347946"/>
                <a:gd name="connsiteY582" fmla="*/ 1413660 h 1978277"/>
                <a:gd name="connsiteX583" fmla="*/ 1014301 w 1347946"/>
                <a:gd name="connsiteY583" fmla="*/ 1414372 h 1978277"/>
                <a:gd name="connsiteX584" fmla="*/ 1015537 w 1347946"/>
                <a:gd name="connsiteY584" fmla="*/ 1416062 h 1978277"/>
                <a:gd name="connsiteX585" fmla="*/ 1016788 w 1347946"/>
                <a:gd name="connsiteY585" fmla="*/ 1418738 h 1978277"/>
                <a:gd name="connsiteX586" fmla="*/ 1015286 w 1347946"/>
                <a:gd name="connsiteY586" fmla="*/ 1421327 h 1978277"/>
                <a:gd name="connsiteX587" fmla="*/ 1011030 w 1347946"/>
                <a:gd name="connsiteY587" fmla="*/ 1423815 h 1978277"/>
                <a:gd name="connsiteX588" fmla="*/ 1004404 w 1347946"/>
                <a:gd name="connsiteY588" fmla="*/ 1426264 h 1978277"/>
                <a:gd name="connsiteX589" fmla="*/ 1001533 w 1347946"/>
                <a:gd name="connsiteY589" fmla="*/ 1427915 h 1978277"/>
                <a:gd name="connsiteX590" fmla="*/ 998787 w 1347946"/>
                <a:gd name="connsiteY590" fmla="*/ 1430418 h 1978277"/>
                <a:gd name="connsiteX591" fmla="*/ 993678 w 1347946"/>
                <a:gd name="connsiteY591" fmla="*/ 1436419 h 1978277"/>
                <a:gd name="connsiteX592" fmla="*/ 992184 w 1347946"/>
                <a:gd name="connsiteY592" fmla="*/ 1442615 h 1978277"/>
                <a:gd name="connsiteX593" fmla="*/ 997558 w 1347946"/>
                <a:gd name="connsiteY593" fmla="*/ 1444962 h 1978277"/>
                <a:gd name="connsiteX594" fmla="*/ 999976 w 1347946"/>
                <a:gd name="connsiteY594" fmla="*/ 1441989 h 1978277"/>
                <a:gd name="connsiteX595" fmla="*/ 1002823 w 1347946"/>
                <a:gd name="connsiteY595" fmla="*/ 1435363 h 1978277"/>
                <a:gd name="connsiteX596" fmla="*/ 1005390 w 1347946"/>
                <a:gd name="connsiteY596" fmla="*/ 1431459 h 1978277"/>
                <a:gd name="connsiteX597" fmla="*/ 1011437 w 1347946"/>
                <a:gd name="connsiteY597" fmla="*/ 1428807 h 1978277"/>
                <a:gd name="connsiteX598" fmla="*/ 1018822 w 1347946"/>
                <a:gd name="connsiteY598" fmla="*/ 1430152 h 1978277"/>
                <a:gd name="connsiteX599" fmla="*/ 1024526 w 1347946"/>
                <a:gd name="connsiteY599" fmla="*/ 1428580 h 1978277"/>
                <a:gd name="connsiteX600" fmla="*/ 1036183 w 1347946"/>
                <a:gd name="connsiteY600" fmla="*/ 1421985 h 1978277"/>
                <a:gd name="connsiteX601" fmla="*/ 1038271 w 1347946"/>
                <a:gd name="connsiteY601" fmla="*/ 1421578 h 1978277"/>
                <a:gd name="connsiteX602" fmla="*/ 1055420 w 1347946"/>
                <a:gd name="connsiteY602" fmla="*/ 1425356 h 1978277"/>
                <a:gd name="connsiteX603" fmla="*/ 1070966 w 1347946"/>
                <a:gd name="connsiteY603" fmla="*/ 1432750 h 1978277"/>
                <a:gd name="connsiteX604" fmla="*/ 1079165 w 1347946"/>
                <a:gd name="connsiteY604" fmla="*/ 1435457 h 1978277"/>
                <a:gd name="connsiteX605" fmla="*/ 1090016 w 1347946"/>
                <a:gd name="connsiteY605" fmla="*/ 1437052 h 1978277"/>
                <a:gd name="connsiteX606" fmla="*/ 1109527 w 1347946"/>
                <a:gd name="connsiteY606" fmla="*/ 1436325 h 1978277"/>
                <a:gd name="connsiteX607" fmla="*/ 1111241 w 1347946"/>
                <a:gd name="connsiteY607" fmla="*/ 1437483 h 1978277"/>
                <a:gd name="connsiteX608" fmla="*/ 1110607 w 1347946"/>
                <a:gd name="connsiteY608" fmla="*/ 1440088 h 1978277"/>
                <a:gd name="connsiteX609" fmla="*/ 1109472 w 1347946"/>
                <a:gd name="connsiteY609" fmla="*/ 1442286 h 1978277"/>
                <a:gd name="connsiteX610" fmla="*/ 1106218 w 1347946"/>
                <a:gd name="connsiteY610" fmla="*/ 1445345 h 1978277"/>
                <a:gd name="connsiteX611" fmla="*/ 1102267 w 1347946"/>
                <a:gd name="connsiteY611" fmla="*/ 1447364 h 1978277"/>
                <a:gd name="connsiteX612" fmla="*/ 1099826 w 1347946"/>
                <a:gd name="connsiteY612" fmla="*/ 1447935 h 1978277"/>
                <a:gd name="connsiteX613" fmla="*/ 1097745 w 1347946"/>
                <a:gd name="connsiteY613" fmla="*/ 1449374 h 1978277"/>
                <a:gd name="connsiteX614" fmla="*/ 1093075 w 1347946"/>
                <a:gd name="connsiteY614" fmla="*/ 1450783 h 1978277"/>
                <a:gd name="connsiteX615" fmla="*/ 1091878 w 1347946"/>
                <a:gd name="connsiteY615" fmla="*/ 1451925 h 1978277"/>
                <a:gd name="connsiteX616" fmla="*/ 1093497 w 1347946"/>
                <a:gd name="connsiteY616" fmla="*/ 1456901 h 1978277"/>
                <a:gd name="connsiteX617" fmla="*/ 1092730 w 1347946"/>
                <a:gd name="connsiteY617" fmla="*/ 1457667 h 1978277"/>
                <a:gd name="connsiteX618" fmla="*/ 1088615 w 1347946"/>
                <a:gd name="connsiteY618" fmla="*/ 1457753 h 1978277"/>
                <a:gd name="connsiteX619" fmla="*/ 1081684 w 1347946"/>
                <a:gd name="connsiteY619" fmla="*/ 1460984 h 1978277"/>
                <a:gd name="connsiteX620" fmla="*/ 1075996 w 1347946"/>
                <a:gd name="connsiteY620" fmla="*/ 1460757 h 1978277"/>
                <a:gd name="connsiteX621" fmla="*/ 1074807 w 1347946"/>
                <a:gd name="connsiteY621" fmla="*/ 1461227 h 1978277"/>
                <a:gd name="connsiteX622" fmla="*/ 1075886 w 1347946"/>
                <a:gd name="connsiteY622" fmla="*/ 1462424 h 1978277"/>
                <a:gd name="connsiteX623" fmla="*/ 1077029 w 1347946"/>
                <a:gd name="connsiteY623" fmla="*/ 1464732 h 1978277"/>
                <a:gd name="connsiteX624" fmla="*/ 1078242 w 1347946"/>
                <a:gd name="connsiteY624" fmla="*/ 1468143 h 1978277"/>
                <a:gd name="connsiteX625" fmla="*/ 1077576 w 1347946"/>
                <a:gd name="connsiteY625" fmla="*/ 1470576 h 1978277"/>
                <a:gd name="connsiteX626" fmla="*/ 1075026 w 1347946"/>
                <a:gd name="connsiteY626" fmla="*/ 1472023 h 1978277"/>
                <a:gd name="connsiteX627" fmla="*/ 1073094 w 1347946"/>
                <a:gd name="connsiteY627" fmla="*/ 1472493 h 1978277"/>
                <a:gd name="connsiteX628" fmla="*/ 1066420 w 1347946"/>
                <a:gd name="connsiteY628" fmla="*/ 1470466 h 1978277"/>
                <a:gd name="connsiteX629" fmla="*/ 1065341 w 1347946"/>
                <a:gd name="connsiteY629" fmla="*/ 1470771 h 1978277"/>
                <a:gd name="connsiteX630" fmla="*/ 1066318 w 1347946"/>
                <a:gd name="connsiteY630" fmla="*/ 1472235 h 1978277"/>
                <a:gd name="connsiteX631" fmla="*/ 1066874 w 1347946"/>
                <a:gd name="connsiteY631" fmla="*/ 1474456 h 1978277"/>
                <a:gd name="connsiteX632" fmla="*/ 1067007 w 1347946"/>
                <a:gd name="connsiteY632" fmla="*/ 1477445 h 1978277"/>
                <a:gd name="connsiteX633" fmla="*/ 1065372 w 1347946"/>
                <a:gd name="connsiteY633" fmla="*/ 1479941 h 1978277"/>
                <a:gd name="connsiteX634" fmla="*/ 1061961 w 1347946"/>
                <a:gd name="connsiteY634" fmla="*/ 1481951 h 1978277"/>
                <a:gd name="connsiteX635" fmla="*/ 1055600 w 1347946"/>
                <a:gd name="connsiteY635" fmla="*/ 1487475 h 1978277"/>
                <a:gd name="connsiteX636" fmla="*/ 1052831 w 1347946"/>
                <a:gd name="connsiteY636" fmla="*/ 1489047 h 1978277"/>
                <a:gd name="connsiteX637" fmla="*/ 1046995 w 1347946"/>
                <a:gd name="connsiteY637" fmla="*/ 1490346 h 1978277"/>
                <a:gd name="connsiteX638" fmla="*/ 1045766 w 1347946"/>
                <a:gd name="connsiteY638" fmla="*/ 1491066 h 1978277"/>
                <a:gd name="connsiteX639" fmla="*/ 1048137 w 1347946"/>
                <a:gd name="connsiteY639" fmla="*/ 1495274 h 1978277"/>
                <a:gd name="connsiteX640" fmla="*/ 1047871 w 1347946"/>
                <a:gd name="connsiteY640" fmla="*/ 1496956 h 1978277"/>
                <a:gd name="connsiteX641" fmla="*/ 1043928 w 1347946"/>
                <a:gd name="connsiteY641" fmla="*/ 1501486 h 1978277"/>
                <a:gd name="connsiteX642" fmla="*/ 1037958 w 1347946"/>
                <a:gd name="connsiteY642" fmla="*/ 1504303 h 1978277"/>
                <a:gd name="connsiteX643" fmla="*/ 1037145 w 1347946"/>
                <a:gd name="connsiteY643" fmla="*/ 1505821 h 1978277"/>
                <a:gd name="connsiteX644" fmla="*/ 1036597 w 1347946"/>
                <a:gd name="connsiteY644" fmla="*/ 1509889 h 1978277"/>
                <a:gd name="connsiteX645" fmla="*/ 1036159 w 1347946"/>
                <a:gd name="connsiteY645" fmla="*/ 1511508 h 1978277"/>
                <a:gd name="connsiteX646" fmla="*/ 1034579 w 1347946"/>
                <a:gd name="connsiteY646" fmla="*/ 1513832 h 1978277"/>
                <a:gd name="connsiteX647" fmla="*/ 1028915 w 1347946"/>
                <a:gd name="connsiteY647" fmla="*/ 1518244 h 1978277"/>
                <a:gd name="connsiteX648" fmla="*/ 1024901 w 1347946"/>
                <a:gd name="connsiteY648" fmla="*/ 1520435 h 1978277"/>
                <a:gd name="connsiteX649" fmla="*/ 1022914 w 1347946"/>
                <a:gd name="connsiteY649" fmla="*/ 1522226 h 1978277"/>
                <a:gd name="connsiteX650" fmla="*/ 1020450 w 1347946"/>
                <a:gd name="connsiteY650" fmla="*/ 1525215 h 1978277"/>
                <a:gd name="connsiteX651" fmla="*/ 1017344 w 1347946"/>
                <a:gd name="connsiteY651" fmla="*/ 1526795 h 1978277"/>
                <a:gd name="connsiteX652" fmla="*/ 1013596 w 1347946"/>
                <a:gd name="connsiteY652" fmla="*/ 1526975 h 1978277"/>
                <a:gd name="connsiteX653" fmla="*/ 1010045 w 1347946"/>
                <a:gd name="connsiteY653" fmla="*/ 1528094 h 1978277"/>
                <a:gd name="connsiteX654" fmla="*/ 1004208 w 1347946"/>
                <a:gd name="connsiteY654" fmla="*/ 1531262 h 1978277"/>
                <a:gd name="connsiteX655" fmla="*/ 1000140 w 1347946"/>
                <a:gd name="connsiteY655" fmla="*/ 1532311 h 1978277"/>
                <a:gd name="connsiteX656" fmla="*/ 987294 w 1347946"/>
                <a:gd name="connsiteY656" fmla="*/ 1537756 h 1978277"/>
                <a:gd name="connsiteX657" fmla="*/ 981254 w 1347946"/>
                <a:gd name="connsiteY657" fmla="*/ 1538624 h 1978277"/>
                <a:gd name="connsiteX658" fmla="*/ 976028 w 1347946"/>
                <a:gd name="connsiteY658" fmla="*/ 1540564 h 1978277"/>
                <a:gd name="connsiteX659" fmla="*/ 965271 w 1347946"/>
                <a:gd name="connsiteY659" fmla="*/ 1545736 h 1978277"/>
                <a:gd name="connsiteX660" fmla="*/ 960147 w 1347946"/>
                <a:gd name="connsiteY660" fmla="*/ 1547394 h 1978277"/>
                <a:gd name="connsiteX661" fmla="*/ 956595 w 1347946"/>
                <a:gd name="connsiteY661" fmla="*/ 1549358 h 1978277"/>
                <a:gd name="connsiteX662" fmla="*/ 952714 w 1347946"/>
                <a:gd name="connsiteY662" fmla="*/ 1549921 h 1978277"/>
                <a:gd name="connsiteX663" fmla="*/ 946401 w 1347946"/>
                <a:gd name="connsiteY663" fmla="*/ 1548646 h 1978277"/>
                <a:gd name="connsiteX664" fmla="*/ 942998 w 1347946"/>
                <a:gd name="connsiteY664" fmla="*/ 1548599 h 1978277"/>
                <a:gd name="connsiteX665" fmla="*/ 940901 w 1347946"/>
                <a:gd name="connsiteY665" fmla="*/ 1549374 h 1978277"/>
                <a:gd name="connsiteX666" fmla="*/ 938984 w 1347946"/>
                <a:gd name="connsiteY666" fmla="*/ 1550954 h 1978277"/>
                <a:gd name="connsiteX667" fmla="*/ 935816 w 1347946"/>
                <a:gd name="connsiteY667" fmla="*/ 1555272 h 1978277"/>
                <a:gd name="connsiteX668" fmla="*/ 933125 w 1347946"/>
                <a:gd name="connsiteY668" fmla="*/ 1555601 h 1978277"/>
                <a:gd name="connsiteX669" fmla="*/ 924300 w 1347946"/>
                <a:gd name="connsiteY669" fmla="*/ 1552182 h 1978277"/>
                <a:gd name="connsiteX670" fmla="*/ 924480 w 1347946"/>
                <a:gd name="connsiteY670" fmla="*/ 1553731 h 1978277"/>
                <a:gd name="connsiteX671" fmla="*/ 926811 w 1347946"/>
                <a:gd name="connsiteY671" fmla="*/ 1557432 h 1978277"/>
                <a:gd name="connsiteX672" fmla="*/ 926701 w 1347946"/>
                <a:gd name="connsiteY672" fmla="*/ 1560045 h 1978277"/>
                <a:gd name="connsiteX673" fmla="*/ 921452 w 1347946"/>
                <a:gd name="connsiteY673" fmla="*/ 1562697 h 1978277"/>
                <a:gd name="connsiteX674" fmla="*/ 918628 w 1347946"/>
                <a:gd name="connsiteY674" fmla="*/ 1563370 h 1978277"/>
                <a:gd name="connsiteX675" fmla="*/ 914458 w 1347946"/>
                <a:gd name="connsiteY675" fmla="*/ 1562282 h 1978277"/>
                <a:gd name="connsiteX676" fmla="*/ 908942 w 1347946"/>
                <a:gd name="connsiteY676" fmla="*/ 1559419 h 1978277"/>
                <a:gd name="connsiteX677" fmla="*/ 901862 w 1347946"/>
                <a:gd name="connsiteY677" fmla="*/ 1553426 h 1978277"/>
                <a:gd name="connsiteX678" fmla="*/ 893186 w 1347946"/>
                <a:gd name="connsiteY678" fmla="*/ 1544233 h 1978277"/>
                <a:gd name="connsiteX679" fmla="*/ 889008 w 1347946"/>
                <a:gd name="connsiteY679" fmla="*/ 1541112 h 1978277"/>
                <a:gd name="connsiteX680" fmla="*/ 889313 w 1347946"/>
                <a:gd name="connsiteY680" fmla="*/ 1544077 h 1978277"/>
                <a:gd name="connsiteX681" fmla="*/ 890283 w 1347946"/>
                <a:gd name="connsiteY681" fmla="*/ 1546972 h 1978277"/>
                <a:gd name="connsiteX682" fmla="*/ 891919 w 1347946"/>
                <a:gd name="connsiteY682" fmla="*/ 1549780 h 1978277"/>
                <a:gd name="connsiteX683" fmla="*/ 892247 w 1347946"/>
                <a:gd name="connsiteY683" fmla="*/ 1551814 h 1978277"/>
                <a:gd name="connsiteX684" fmla="*/ 891277 w 1347946"/>
                <a:gd name="connsiteY684" fmla="*/ 1553074 h 1978277"/>
                <a:gd name="connsiteX685" fmla="*/ 890002 w 1347946"/>
                <a:gd name="connsiteY685" fmla="*/ 1553708 h 1978277"/>
                <a:gd name="connsiteX686" fmla="*/ 888414 w 1347946"/>
                <a:gd name="connsiteY686" fmla="*/ 1553716 h 1978277"/>
                <a:gd name="connsiteX687" fmla="*/ 888140 w 1347946"/>
                <a:gd name="connsiteY687" fmla="*/ 1554427 h 1978277"/>
                <a:gd name="connsiteX688" fmla="*/ 890729 w 1347946"/>
                <a:gd name="connsiteY688" fmla="*/ 1558793 h 1978277"/>
                <a:gd name="connsiteX689" fmla="*/ 892771 w 1347946"/>
                <a:gd name="connsiteY689" fmla="*/ 1563260 h 1978277"/>
                <a:gd name="connsiteX690" fmla="*/ 892583 w 1347946"/>
                <a:gd name="connsiteY690" fmla="*/ 1567485 h 1978277"/>
                <a:gd name="connsiteX691" fmla="*/ 890158 w 1347946"/>
                <a:gd name="connsiteY691" fmla="*/ 1571475 h 1978277"/>
                <a:gd name="connsiteX692" fmla="*/ 888077 w 1347946"/>
                <a:gd name="connsiteY692" fmla="*/ 1573806 h 1978277"/>
                <a:gd name="connsiteX693" fmla="*/ 886340 w 1347946"/>
                <a:gd name="connsiteY693" fmla="*/ 1574495 h 1978277"/>
                <a:gd name="connsiteX694" fmla="*/ 876037 w 1347946"/>
                <a:gd name="connsiteY694" fmla="*/ 1584368 h 1978277"/>
                <a:gd name="connsiteX695" fmla="*/ 873166 w 1347946"/>
                <a:gd name="connsiteY695" fmla="*/ 1585612 h 1978277"/>
                <a:gd name="connsiteX696" fmla="*/ 871859 w 1347946"/>
                <a:gd name="connsiteY696" fmla="*/ 1586824 h 1978277"/>
                <a:gd name="connsiteX697" fmla="*/ 870787 w 1347946"/>
                <a:gd name="connsiteY697" fmla="*/ 1588639 h 1978277"/>
                <a:gd name="connsiteX698" fmla="*/ 867791 w 1347946"/>
                <a:gd name="connsiteY698" fmla="*/ 1596737 h 1978277"/>
                <a:gd name="connsiteX699" fmla="*/ 866578 w 1347946"/>
                <a:gd name="connsiteY699" fmla="*/ 1599201 h 1978277"/>
                <a:gd name="connsiteX700" fmla="*/ 864169 w 1347946"/>
                <a:gd name="connsiteY700" fmla="*/ 1602401 h 1978277"/>
                <a:gd name="connsiteX701" fmla="*/ 863160 w 1347946"/>
                <a:gd name="connsiteY701" fmla="*/ 1602956 h 1978277"/>
                <a:gd name="connsiteX702" fmla="*/ 862870 w 1347946"/>
                <a:gd name="connsiteY702" fmla="*/ 1604263 h 1978277"/>
                <a:gd name="connsiteX703" fmla="*/ 863308 w 1347946"/>
                <a:gd name="connsiteY703" fmla="*/ 1606313 h 1978277"/>
                <a:gd name="connsiteX704" fmla="*/ 862643 w 1347946"/>
                <a:gd name="connsiteY704" fmla="*/ 1609723 h 1978277"/>
                <a:gd name="connsiteX705" fmla="*/ 860883 w 1347946"/>
                <a:gd name="connsiteY705" fmla="*/ 1614480 h 1978277"/>
                <a:gd name="connsiteX706" fmla="*/ 854882 w 1347946"/>
                <a:gd name="connsiteY706" fmla="*/ 1627530 h 1978277"/>
                <a:gd name="connsiteX707" fmla="*/ 850048 w 1347946"/>
                <a:gd name="connsiteY707" fmla="*/ 1639593 h 1978277"/>
                <a:gd name="connsiteX708" fmla="*/ 847927 w 1347946"/>
                <a:gd name="connsiteY708" fmla="*/ 1643521 h 1978277"/>
                <a:gd name="connsiteX709" fmla="*/ 846378 w 1347946"/>
                <a:gd name="connsiteY709" fmla="*/ 1645179 h 1978277"/>
                <a:gd name="connsiteX710" fmla="*/ 845400 w 1347946"/>
                <a:gd name="connsiteY710" fmla="*/ 1644585 h 1978277"/>
                <a:gd name="connsiteX711" fmla="*/ 842999 w 1347946"/>
                <a:gd name="connsiteY711" fmla="*/ 1644890 h 1978277"/>
                <a:gd name="connsiteX712" fmla="*/ 841833 w 1347946"/>
                <a:gd name="connsiteY712" fmla="*/ 1646994 h 1978277"/>
                <a:gd name="connsiteX713" fmla="*/ 840777 w 1347946"/>
                <a:gd name="connsiteY713" fmla="*/ 1650789 h 1978277"/>
                <a:gd name="connsiteX714" fmla="*/ 839627 w 1347946"/>
                <a:gd name="connsiteY714" fmla="*/ 1653676 h 1978277"/>
                <a:gd name="connsiteX715" fmla="*/ 838383 w 1347946"/>
                <a:gd name="connsiteY715" fmla="*/ 1655655 h 1978277"/>
                <a:gd name="connsiteX716" fmla="*/ 828682 w 1347946"/>
                <a:gd name="connsiteY716" fmla="*/ 1664167 h 1978277"/>
                <a:gd name="connsiteX717" fmla="*/ 826186 w 1347946"/>
                <a:gd name="connsiteY717" fmla="*/ 1665739 h 1978277"/>
                <a:gd name="connsiteX718" fmla="*/ 823941 w 1347946"/>
                <a:gd name="connsiteY718" fmla="*/ 1664746 h 1978277"/>
                <a:gd name="connsiteX719" fmla="*/ 821288 w 1347946"/>
                <a:gd name="connsiteY719" fmla="*/ 1665129 h 1978277"/>
                <a:gd name="connsiteX720" fmla="*/ 815789 w 1347946"/>
                <a:gd name="connsiteY720" fmla="*/ 1660646 h 1978277"/>
                <a:gd name="connsiteX721" fmla="*/ 814834 w 1347946"/>
                <a:gd name="connsiteY721" fmla="*/ 1658996 h 1978277"/>
                <a:gd name="connsiteX722" fmla="*/ 811282 w 1347946"/>
                <a:gd name="connsiteY722" fmla="*/ 1655295 h 1978277"/>
                <a:gd name="connsiteX723" fmla="*/ 811400 w 1347946"/>
                <a:gd name="connsiteY723" fmla="*/ 1657227 h 1978277"/>
                <a:gd name="connsiteX724" fmla="*/ 811994 w 1347946"/>
                <a:gd name="connsiteY724" fmla="*/ 1658291 h 1978277"/>
                <a:gd name="connsiteX725" fmla="*/ 812487 w 1347946"/>
                <a:gd name="connsiteY725" fmla="*/ 1659848 h 1978277"/>
                <a:gd name="connsiteX726" fmla="*/ 813731 w 1347946"/>
                <a:gd name="connsiteY726" fmla="*/ 1661757 h 1978277"/>
                <a:gd name="connsiteX727" fmla="*/ 816485 w 1347946"/>
                <a:gd name="connsiteY727" fmla="*/ 1671748 h 1978277"/>
                <a:gd name="connsiteX728" fmla="*/ 814310 w 1347946"/>
                <a:gd name="connsiteY728" fmla="*/ 1673790 h 1978277"/>
                <a:gd name="connsiteX729" fmla="*/ 812362 w 1347946"/>
                <a:gd name="connsiteY729" fmla="*/ 1676113 h 1978277"/>
                <a:gd name="connsiteX730" fmla="*/ 807394 w 1347946"/>
                <a:gd name="connsiteY730" fmla="*/ 1680033 h 1978277"/>
                <a:gd name="connsiteX731" fmla="*/ 802019 w 1347946"/>
                <a:gd name="connsiteY731" fmla="*/ 1686573 h 1978277"/>
                <a:gd name="connsiteX732" fmla="*/ 800040 w 1347946"/>
                <a:gd name="connsiteY732" fmla="*/ 1688396 h 1978277"/>
                <a:gd name="connsiteX733" fmla="*/ 799594 w 1347946"/>
                <a:gd name="connsiteY733" fmla="*/ 1683068 h 1978277"/>
                <a:gd name="connsiteX734" fmla="*/ 799821 w 1347946"/>
                <a:gd name="connsiteY734" fmla="*/ 1681472 h 1978277"/>
                <a:gd name="connsiteX735" fmla="*/ 796786 w 1347946"/>
                <a:gd name="connsiteY735" fmla="*/ 1678883 h 1978277"/>
                <a:gd name="connsiteX736" fmla="*/ 796879 w 1347946"/>
                <a:gd name="connsiteY736" fmla="*/ 1680745 h 1978277"/>
                <a:gd name="connsiteX737" fmla="*/ 796567 w 1347946"/>
                <a:gd name="connsiteY737" fmla="*/ 1682481 h 1978277"/>
                <a:gd name="connsiteX738" fmla="*/ 794368 w 1347946"/>
                <a:gd name="connsiteY738" fmla="*/ 1689382 h 1978277"/>
                <a:gd name="connsiteX739" fmla="*/ 793758 w 1347946"/>
                <a:gd name="connsiteY739" fmla="*/ 1690571 h 1978277"/>
                <a:gd name="connsiteX740" fmla="*/ 792670 w 1347946"/>
                <a:gd name="connsiteY740" fmla="*/ 1690305 h 1978277"/>
                <a:gd name="connsiteX741" fmla="*/ 790308 w 1347946"/>
                <a:gd name="connsiteY741" fmla="*/ 1691572 h 1978277"/>
                <a:gd name="connsiteX742" fmla="*/ 787890 w 1347946"/>
                <a:gd name="connsiteY742" fmla="*/ 1690970 h 1978277"/>
                <a:gd name="connsiteX743" fmla="*/ 785833 w 1347946"/>
                <a:gd name="connsiteY743" fmla="*/ 1687840 h 1978277"/>
                <a:gd name="connsiteX744" fmla="*/ 785019 w 1347946"/>
                <a:gd name="connsiteY744" fmla="*/ 1686213 h 1978277"/>
                <a:gd name="connsiteX745" fmla="*/ 781280 w 1347946"/>
                <a:gd name="connsiteY745" fmla="*/ 1690680 h 1978277"/>
                <a:gd name="connsiteX746" fmla="*/ 779465 w 1347946"/>
                <a:gd name="connsiteY746" fmla="*/ 1690563 h 1978277"/>
                <a:gd name="connsiteX747" fmla="*/ 779159 w 1347946"/>
                <a:gd name="connsiteY747" fmla="*/ 1694303 h 1978277"/>
                <a:gd name="connsiteX748" fmla="*/ 777399 w 1347946"/>
                <a:gd name="connsiteY748" fmla="*/ 1697706 h 1978277"/>
                <a:gd name="connsiteX749" fmla="*/ 775076 w 1347946"/>
                <a:gd name="connsiteY749" fmla="*/ 1699177 h 1978277"/>
                <a:gd name="connsiteX750" fmla="*/ 771829 w 1347946"/>
                <a:gd name="connsiteY750" fmla="*/ 1699059 h 1978277"/>
                <a:gd name="connsiteX751" fmla="*/ 769842 w 1347946"/>
                <a:gd name="connsiteY751" fmla="*/ 1701070 h 1978277"/>
                <a:gd name="connsiteX752" fmla="*/ 765437 w 1347946"/>
                <a:gd name="connsiteY752" fmla="*/ 1698918 h 1978277"/>
                <a:gd name="connsiteX753" fmla="*/ 764420 w 1347946"/>
                <a:gd name="connsiteY753" fmla="*/ 1694874 h 1978277"/>
                <a:gd name="connsiteX754" fmla="*/ 767909 w 1347946"/>
                <a:gd name="connsiteY754" fmla="*/ 1689311 h 1978277"/>
                <a:gd name="connsiteX755" fmla="*/ 768895 w 1347946"/>
                <a:gd name="connsiteY755" fmla="*/ 1687011 h 1978277"/>
                <a:gd name="connsiteX756" fmla="*/ 768253 w 1347946"/>
                <a:gd name="connsiteY756" fmla="*/ 1684171 h 1978277"/>
                <a:gd name="connsiteX757" fmla="*/ 769098 w 1347946"/>
                <a:gd name="connsiteY757" fmla="*/ 1680494 h 1978277"/>
                <a:gd name="connsiteX758" fmla="*/ 775764 w 1347946"/>
                <a:gd name="connsiteY758" fmla="*/ 1668767 h 1978277"/>
                <a:gd name="connsiteX759" fmla="*/ 780278 w 1347946"/>
                <a:gd name="connsiteY759" fmla="*/ 1662790 h 1978277"/>
                <a:gd name="connsiteX760" fmla="*/ 780020 w 1347946"/>
                <a:gd name="connsiteY760" fmla="*/ 1661718 h 1978277"/>
                <a:gd name="connsiteX761" fmla="*/ 773886 w 1347946"/>
                <a:gd name="connsiteY761" fmla="*/ 1660412 h 1978277"/>
                <a:gd name="connsiteX762" fmla="*/ 768527 w 1347946"/>
                <a:gd name="connsiteY762" fmla="*/ 1658354 h 1978277"/>
                <a:gd name="connsiteX763" fmla="*/ 763309 w 1347946"/>
                <a:gd name="connsiteY763" fmla="*/ 1657650 h 1978277"/>
                <a:gd name="connsiteX764" fmla="*/ 761001 w 1347946"/>
                <a:gd name="connsiteY764" fmla="*/ 1658346 h 1978277"/>
                <a:gd name="connsiteX765" fmla="*/ 764678 w 1347946"/>
                <a:gd name="connsiteY765" fmla="*/ 1661788 h 1978277"/>
                <a:gd name="connsiteX766" fmla="*/ 769881 w 1347946"/>
                <a:gd name="connsiteY766" fmla="*/ 1665121 h 1978277"/>
                <a:gd name="connsiteX767" fmla="*/ 767323 w 1347946"/>
                <a:gd name="connsiteY767" fmla="*/ 1668298 h 1978277"/>
                <a:gd name="connsiteX768" fmla="*/ 765116 w 1347946"/>
                <a:gd name="connsiteY768" fmla="*/ 1671662 h 1978277"/>
                <a:gd name="connsiteX769" fmla="*/ 762832 w 1347946"/>
                <a:gd name="connsiteY769" fmla="*/ 1680776 h 1978277"/>
                <a:gd name="connsiteX770" fmla="*/ 761369 w 1347946"/>
                <a:gd name="connsiteY770" fmla="*/ 1684492 h 1978277"/>
                <a:gd name="connsiteX771" fmla="*/ 755697 w 1347946"/>
                <a:gd name="connsiteY771" fmla="*/ 1680228 h 1978277"/>
                <a:gd name="connsiteX772" fmla="*/ 753013 w 1347946"/>
                <a:gd name="connsiteY772" fmla="*/ 1678781 h 1978277"/>
                <a:gd name="connsiteX773" fmla="*/ 754719 w 1347946"/>
                <a:gd name="connsiteY773" fmla="*/ 1683514 h 1978277"/>
                <a:gd name="connsiteX774" fmla="*/ 759687 w 1347946"/>
                <a:gd name="connsiteY774" fmla="*/ 1687989 h 1978277"/>
                <a:gd name="connsiteX775" fmla="*/ 760008 w 1347946"/>
                <a:gd name="connsiteY775" fmla="*/ 1689460 h 1978277"/>
                <a:gd name="connsiteX776" fmla="*/ 759976 w 1347946"/>
                <a:gd name="connsiteY776" fmla="*/ 1694756 h 1978277"/>
                <a:gd name="connsiteX777" fmla="*/ 750463 w 1347946"/>
                <a:gd name="connsiteY777" fmla="*/ 1699411 h 1978277"/>
                <a:gd name="connsiteX778" fmla="*/ 740535 w 1347946"/>
                <a:gd name="connsiteY778" fmla="*/ 1700115 h 1978277"/>
                <a:gd name="connsiteX779" fmla="*/ 733408 w 1347946"/>
                <a:gd name="connsiteY779" fmla="*/ 1701430 h 1978277"/>
                <a:gd name="connsiteX780" fmla="*/ 721383 w 1347946"/>
                <a:gd name="connsiteY780" fmla="*/ 1703026 h 1978277"/>
                <a:gd name="connsiteX781" fmla="*/ 716713 w 1347946"/>
                <a:gd name="connsiteY781" fmla="*/ 1703026 h 1978277"/>
                <a:gd name="connsiteX782" fmla="*/ 716314 w 1347946"/>
                <a:gd name="connsiteY782" fmla="*/ 1704810 h 1978277"/>
                <a:gd name="connsiteX783" fmla="*/ 728072 w 1347946"/>
                <a:gd name="connsiteY783" fmla="*/ 1712915 h 1978277"/>
                <a:gd name="connsiteX784" fmla="*/ 729786 w 1347946"/>
                <a:gd name="connsiteY784" fmla="*/ 1714393 h 1978277"/>
                <a:gd name="connsiteX785" fmla="*/ 728150 w 1347946"/>
                <a:gd name="connsiteY785" fmla="*/ 1717171 h 1978277"/>
                <a:gd name="connsiteX786" fmla="*/ 725718 w 1347946"/>
                <a:gd name="connsiteY786" fmla="*/ 1718892 h 1978277"/>
                <a:gd name="connsiteX787" fmla="*/ 721900 w 1347946"/>
                <a:gd name="connsiteY787" fmla="*/ 1724814 h 1978277"/>
                <a:gd name="connsiteX788" fmla="*/ 719905 w 1347946"/>
                <a:gd name="connsiteY788" fmla="*/ 1726848 h 1978277"/>
                <a:gd name="connsiteX789" fmla="*/ 714960 w 1347946"/>
                <a:gd name="connsiteY789" fmla="*/ 1729641 h 1978277"/>
                <a:gd name="connsiteX790" fmla="*/ 705862 w 1347946"/>
                <a:gd name="connsiteY790" fmla="*/ 1726527 h 1978277"/>
                <a:gd name="connsiteX791" fmla="*/ 701183 w 1347946"/>
                <a:gd name="connsiteY791" fmla="*/ 1727920 h 1978277"/>
                <a:gd name="connsiteX792" fmla="*/ 696708 w 1347946"/>
                <a:gd name="connsiteY792" fmla="*/ 1726942 h 1978277"/>
                <a:gd name="connsiteX793" fmla="*/ 696614 w 1347946"/>
                <a:gd name="connsiteY793" fmla="*/ 1730345 h 1978277"/>
                <a:gd name="connsiteX794" fmla="*/ 697952 w 1347946"/>
                <a:gd name="connsiteY794" fmla="*/ 1732825 h 1978277"/>
                <a:gd name="connsiteX795" fmla="*/ 699306 w 1347946"/>
                <a:gd name="connsiteY795" fmla="*/ 1738967 h 1978277"/>
                <a:gd name="connsiteX796" fmla="*/ 702310 w 1347946"/>
                <a:gd name="connsiteY796" fmla="*/ 1738489 h 1978277"/>
                <a:gd name="connsiteX797" fmla="*/ 706127 w 1347946"/>
                <a:gd name="connsiteY797" fmla="*/ 1736557 h 1978277"/>
                <a:gd name="connsiteX798" fmla="*/ 709077 w 1347946"/>
                <a:gd name="connsiteY798" fmla="*/ 1741196 h 1978277"/>
                <a:gd name="connsiteX799" fmla="*/ 711017 w 1347946"/>
                <a:gd name="connsiteY799" fmla="*/ 1749020 h 1978277"/>
                <a:gd name="connsiteX800" fmla="*/ 714405 w 1347946"/>
                <a:gd name="connsiteY800" fmla="*/ 1752971 h 1978277"/>
                <a:gd name="connsiteX801" fmla="*/ 715907 w 1347946"/>
                <a:gd name="connsiteY801" fmla="*/ 1756022 h 1978277"/>
                <a:gd name="connsiteX802" fmla="*/ 716517 w 1347946"/>
                <a:gd name="connsiteY802" fmla="*/ 1758893 h 1978277"/>
                <a:gd name="connsiteX803" fmla="*/ 714405 w 1347946"/>
                <a:gd name="connsiteY803" fmla="*/ 1761749 h 1978277"/>
                <a:gd name="connsiteX804" fmla="*/ 710032 w 1347946"/>
                <a:gd name="connsiteY804" fmla="*/ 1765770 h 1978277"/>
                <a:gd name="connsiteX805" fmla="*/ 705181 w 1347946"/>
                <a:gd name="connsiteY805" fmla="*/ 1766521 h 1978277"/>
                <a:gd name="connsiteX806" fmla="*/ 705447 w 1347946"/>
                <a:gd name="connsiteY806" fmla="*/ 1769697 h 1978277"/>
                <a:gd name="connsiteX807" fmla="*/ 703350 w 1347946"/>
                <a:gd name="connsiteY807" fmla="*/ 1771974 h 1978277"/>
                <a:gd name="connsiteX808" fmla="*/ 698899 w 1347946"/>
                <a:gd name="connsiteY808" fmla="*/ 1771309 h 1978277"/>
                <a:gd name="connsiteX809" fmla="*/ 696818 w 1347946"/>
                <a:gd name="connsiteY809" fmla="*/ 1769713 h 1978277"/>
                <a:gd name="connsiteX810" fmla="*/ 694659 w 1347946"/>
                <a:gd name="connsiteY810" fmla="*/ 1768962 h 1978277"/>
                <a:gd name="connsiteX811" fmla="*/ 685802 w 1347946"/>
                <a:gd name="connsiteY811" fmla="*/ 1768109 h 1978277"/>
                <a:gd name="connsiteX812" fmla="*/ 694721 w 1347946"/>
                <a:gd name="connsiteY812" fmla="*/ 1774211 h 1978277"/>
                <a:gd name="connsiteX813" fmla="*/ 697890 w 1347946"/>
                <a:gd name="connsiteY813" fmla="*/ 1777043 h 1978277"/>
                <a:gd name="connsiteX814" fmla="*/ 699298 w 1347946"/>
                <a:gd name="connsiteY814" fmla="*/ 1775369 h 1978277"/>
                <a:gd name="connsiteX815" fmla="*/ 702388 w 1347946"/>
                <a:gd name="connsiteY815" fmla="*/ 1774962 h 1978277"/>
                <a:gd name="connsiteX816" fmla="*/ 706949 w 1347946"/>
                <a:gd name="connsiteY816" fmla="*/ 1776511 h 1978277"/>
                <a:gd name="connsiteX817" fmla="*/ 706190 w 1347946"/>
                <a:gd name="connsiteY817" fmla="*/ 1786729 h 1978277"/>
                <a:gd name="connsiteX818" fmla="*/ 708185 w 1347946"/>
                <a:gd name="connsiteY818" fmla="*/ 1794951 h 1978277"/>
                <a:gd name="connsiteX819" fmla="*/ 708428 w 1347946"/>
                <a:gd name="connsiteY819" fmla="*/ 1796790 h 1978277"/>
                <a:gd name="connsiteX820" fmla="*/ 703569 w 1347946"/>
                <a:gd name="connsiteY820" fmla="*/ 1801687 h 1978277"/>
                <a:gd name="connsiteX821" fmla="*/ 703491 w 1347946"/>
                <a:gd name="connsiteY821" fmla="*/ 1806248 h 1978277"/>
                <a:gd name="connsiteX822" fmla="*/ 700597 w 1347946"/>
                <a:gd name="connsiteY822" fmla="*/ 1807516 h 1978277"/>
                <a:gd name="connsiteX823" fmla="*/ 697483 w 1347946"/>
                <a:gd name="connsiteY823" fmla="*/ 1807226 h 1978277"/>
                <a:gd name="connsiteX824" fmla="*/ 697318 w 1347946"/>
                <a:gd name="connsiteY824" fmla="*/ 1812210 h 1978277"/>
                <a:gd name="connsiteX825" fmla="*/ 695206 w 1347946"/>
                <a:gd name="connsiteY825" fmla="*/ 1815308 h 1978277"/>
                <a:gd name="connsiteX826" fmla="*/ 695582 w 1347946"/>
                <a:gd name="connsiteY826" fmla="*/ 1817248 h 1978277"/>
                <a:gd name="connsiteX827" fmla="*/ 696184 w 1347946"/>
                <a:gd name="connsiteY827" fmla="*/ 1818977 h 1978277"/>
                <a:gd name="connsiteX828" fmla="*/ 694259 w 1347946"/>
                <a:gd name="connsiteY828" fmla="*/ 1822122 h 1978277"/>
                <a:gd name="connsiteX829" fmla="*/ 692523 w 1347946"/>
                <a:gd name="connsiteY829" fmla="*/ 1825940 h 1978277"/>
                <a:gd name="connsiteX830" fmla="*/ 690035 w 1347946"/>
                <a:gd name="connsiteY830" fmla="*/ 1829273 h 1978277"/>
                <a:gd name="connsiteX831" fmla="*/ 688721 w 1347946"/>
                <a:gd name="connsiteY831" fmla="*/ 1828928 h 1978277"/>
                <a:gd name="connsiteX832" fmla="*/ 684770 w 1347946"/>
                <a:gd name="connsiteY832" fmla="*/ 1829147 h 1978277"/>
                <a:gd name="connsiteX833" fmla="*/ 680021 w 1347946"/>
                <a:gd name="connsiteY833" fmla="*/ 1828866 h 1978277"/>
                <a:gd name="connsiteX834" fmla="*/ 676172 w 1347946"/>
                <a:gd name="connsiteY834" fmla="*/ 1824532 h 1978277"/>
                <a:gd name="connsiteX835" fmla="*/ 674576 w 1347946"/>
                <a:gd name="connsiteY835" fmla="*/ 1823084 h 1978277"/>
                <a:gd name="connsiteX836" fmla="*/ 672776 w 1347946"/>
                <a:gd name="connsiteY836" fmla="*/ 1822138 h 1978277"/>
                <a:gd name="connsiteX837" fmla="*/ 673465 w 1347946"/>
                <a:gd name="connsiteY837" fmla="*/ 1824931 h 1978277"/>
                <a:gd name="connsiteX838" fmla="*/ 674544 w 1347946"/>
                <a:gd name="connsiteY838" fmla="*/ 1826605 h 1978277"/>
                <a:gd name="connsiteX839" fmla="*/ 678096 w 1347946"/>
                <a:gd name="connsiteY839" fmla="*/ 1829734 h 1978277"/>
                <a:gd name="connsiteX840" fmla="*/ 684637 w 1347946"/>
                <a:gd name="connsiteY840" fmla="*/ 1833591 h 1978277"/>
                <a:gd name="connsiteX841" fmla="*/ 684433 w 1347946"/>
                <a:gd name="connsiteY841" fmla="*/ 1836322 h 1978277"/>
                <a:gd name="connsiteX842" fmla="*/ 682689 w 1347946"/>
                <a:gd name="connsiteY842" fmla="*/ 1837503 h 1978277"/>
                <a:gd name="connsiteX843" fmla="*/ 678612 w 1347946"/>
                <a:gd name="connsiteY843" fmla="*/ 1844896 h 1978277"/>
                <a:gd name="connsiteX844" fmla="*/ 677165 w 1347946"/>
                <a:gd name="connsiteY844" fmla="*/ 1845060 h 1978277"/>
                <a:gd name="connsiteX845" fmla="*/ 675335 w 1347946"/>
                <a:gd name="connsiteY845" fmla="*/ 1846961 h 1978277"/>
                <a:gd name="connsiteX846" fmla="*/ 669686 w 1347946"/>
                <a:gd name="connsiteY846" fmla="*/ 1846320 h 1978277"/>
                <a:gd name="connsiteX847" fmla="*/ 667315 w 1347946"/>
                <a:gd name="connsiteY847" fmla="*/ 1845561 h 1978277"/>
                <a:gd name="connsiteX848" fmla="*/ 660345 w 1347946"/>
                <a:gd name="connsiteY848" fmla="*/ 1846046 h 1978277"/>
                <a:gd name="connsiteX849" fmla="*/ 657974 w 1347946"/>
                <a:gd name="connsiteY849" fmla="*/ 1845397 h 1978277"/>
                <a:gd name="connsiteX850" fmla="*/ 655940 w 1347946"/>
                <a:gd name="connsiteY850" fmla="*/ 1845710 h 1978277"/>
                <a:gd name="connsiteX851" fmla="*/ 657834 w 1347946"/>
                <a:gd name="connsiteY851" fmla="*/ 1847791 h 1978277"/>
                <a:gd name="connsiteX852" fmla="*/ 661823 w 1347946"/>
                <a:gd name="connsiteY852" fmla="*/ 1849660 h 1978277"/>
                <a:gd name="connsiteX853" fmla="*/ 666361 w 1347946"/>
                <a:gd name="connsiteY853" fmla="*/ 1851538 h 1978277"/>
                <a:gd name="connsiteX854" fmla="*/ 673261 w 1347946"/>
                <a:gd name="connsiteY854" fmla="*/ 1852954 h 1978277"/>
                <a:gd name="connsiteX855" fmla="*/ 673011 w 1347946"/>
                <a:gd name="connsiteY855" fmla="*/ 1855630 h 1978277"/>
                <a:gd name="connsiteX856" fmla="*/ 671282 w 1347946"/>
                <a:gd name="connsiteY856" fmla="*/ 1857820 h 1978277"/>
                <a:gd name="connsiteX857" fmla="*/ 672276 w 1347946"/>
                <a:gd name="connsiteY857" fmla="*/ 1861083 h 1978277"/>
                <a:gd name="connsiteX858" fmla="*/ 671501 w 1347946"/>
                <a:gd name="connsiteY858" fmla="*/ 1863414 h 1978277"/>
                <a:gd name="connsiteX859" fmla="*/ 671172 w 1347946"/>
                <a:gd name="connsiteY859" fmla="*/ 1866184 h 1978277"/>
                <a:gd name="connsiteX860" fmla="*/ 669561 w 1347946"/>
                <a:gd name="connsiteY860" fmla="*/ 1872599 h 1978277"/>
                <a:gd name="connsiteX861" fmla="*/ 671438 w 1347946"/>
                <a:gd name="connsiteY861" fmla="*/ 1876980 h 1978277"/>
                <a:gd name="connsiteX862" fmla="*/ 673480 w 1347946"/>
                <a:gd name="connsiteY862" fmla="*/ 1879116 h 1978277"/>
                <a:gd name="connsiteX863" fmla="*/ 673246 w 1347946"/>
                <a:gd name="connsiteY863" fmla="*/ 1881924 h 1978277"/>
                <a:gd name="connsiteX864" fmla="*/ 674208 w 1347946"/>
                <a:gd name="connsiteY864" fmla="*/ 1886399 h 1978277"/>
                <a:gd name="connsiteX865" fmla="*/ 671141 w 1347946"/>
                <a:gd name="connsiteY865" fmla="*/ 1890381 h 1978277"/>
                <a:gd name="connsiteX866" fmla="*/ 668598 w 1347946"/>
                <a:gd name="connsiteY866" fmla="*/ 1890233 h 1978277"/>
                <a:gd name="connsiteX867" fmla="*/ 664976 w 1347946"/>
                <a:gd name="connsiteY867" fmla="*/ 1891125 h 1978277"/>
                <a:gd name="connsiteX868" fmla="*/ 663772 w 1347946"/>
                <a:gd name="connsiteY868" fmla="*/ 1892877 h 1978277"/>
                <a:gd name="connsiteX869" fmla="*/ 669514 w 1347946"/>
                <a:gd name="connsiteY869" fmla="*/ 1894528 h 1978277"/>
                <a:gd name="connsiteX870" fmla="*/ 668990 w 1347946"/>
                <a:gd name="connsiteY870" fmla="*/ 1897493 h 1978277"/>
                <a:gd name="connsiteX871" fmla="*/ 667425 w 1347946"/>
                <a:gd name="connsiteY871" fmla="*/ 1901201 h 1978277"/>
                <a:gd name="connsiteX872" fmla="*/ 665782 w 1347946"/>
                <a:gd name="connsiteY872" fmla="*/ 1909189 h 1978277"/>
                <a:gd name="connsiteX873" fmla="*/ 662442 w 1347946"/>
                <a:gd name="connsiteY873" fmla="*/ 1922786 h 1978277"/>
                <a:gd name="connsiteX874" fmla="*/ 660877 w 1347946"/>
                <a:gd name="connsiteY874" fmla="*/ 1936164 h 1978277"/>
                <a:gd name="connsiteX875" fmla="*/ 653703 w 1347946"/>
                <a:gd name="connsiteY875" fmla="*/ 1947070 h 1978277"/>
                <a:gd name="connsiteX876" fmla="*/ 651160 w 1347946"/>
                <a:gd name="connsiteY876" fmla="*/ 1947375 h 1978277"/>
                <a:gd name="connsiteX877" fmla="*/ 650519 w 1347946"/>
                <a:gd name="connsiteY877" fmla="*/ 1947805 h 1978277"/>
                <a:gd name="connsiteX878" fmla="*/ 647021 w 1347946"/>
                <a:gd name="connsiteY878" fmla="*/ 1947250 h 1978277"/>
                <a:gd name="connsiteX879" fmla="*/ 641529 w 1347946"/>
                <a:gd name="connsiteY879" fmla="*/ 1944739 h 1978277"/>
                <a:gd name="connsiteX880" fmla="*/ 637281 w 1347946"/>
                <a:gd name="connsiteY880" fmla="*/ 1943909 h 1978277"/>
                <a:gd name="connsiteX881" fmla="*/ 634410 w 1347946"/>
                <a:gd name="connsiteY881" fmla="*/ 1943878 h 1978277"/>
                <a:gd name="connsiteX882" fmla="*/ 634042 w 1347946"/>
                <a:gd name="connsiteY882" fmla="*/ 1945130 h 1978277"/>
                <a:gd name="connsiteX883" fmla="*/ 636421 w 1347946"/>
                <a:gd name="connsiteY883" fmla="*/ 1947148 h 1978277"/>
                <a:gd name="connsiteX884" fmla="*/ 640059 w 1347946"/>
                <a:gd name="connsiteY884" fmla="*/ 1947993 h 1978277"/>
                <a:gd name="connsiteX885" fmla="*/ 642969 w 1347946"/>
                <a:gd name="connsiteY885" fmla="*/ 1949331 h 1978277"/>
                <a:gd name="connsiteX886" fmla="*/ 648187 w 1347946"/>
                <a:gd name="connsiteY886" fmla="*/ 1950575 h 1978277"/>
                <a:gd name="connsiteX887" fmla="*/ 650002 w 1347946"/>
                <a:gd name="connsiteY887" fmla="*/ 1952985 h 1978277"/>
                <a:gd name="connsiteX888" fmla="*/ 651246 w 1347946"/>
                <a:gd name="connsiteY888" fmla="*/ 1955551 h 1978277"/>
                <a:gd name="connsiteX889" fmla="*/ 651066 w 1347946"/>
                <a:gd name="connsiteY889" fmla="*/ 1956959 h 1978277"/>
                <a:gd name="connsiteX890" fmla="*/ 651059 w 1347946"/>
                <a:gd name="connsiteY890" fmla="*/ 1958617 h 1978277"/>
                <a:gd name="connsiteX891" fmla="*/ 651989 w 1347946"/>
                <a:gd name="connsiteY891" fmla="*/ 1967528 h 1978277"/>
                <a:gd name="connsiteX892" fmla="*/ 649533 w 1347946"/>
                <a:gd name="connsiteY892" fmla="*/ 1970595 h 1978277"/>
                <a:gd name="connsiteX893" fmla="*/ 647655 w 1347946"/>
                <a:gd name="connsiteY893" fmla="*/ 1973365 h 1978277"/>
                <a:gd name="connsiteX894" fmla="*/ 641138 w 1347946"/>
                <a:gd name="connsiteY894" fmla="*/ 1972981 h 1978277"/>
                <a:gd name="connsiteX895" fmla="*/ 640004 w 1347946"/>
                <a:gd name="connsiteY895" fmla="*/ 1972011 h 1978277"/>
                <a:gd name="connsiteX896" fmla="*/ 633714 w 1347946"/>
                <a:gd name="connsiteY896" fmla="*/ 1969093 h 1978277"/>
                <a:gd name="connsiteX897" fmla="*/ 634097 w 1347946"/>
                <a:gd name="connsiteY897" fmla="*/ 1970462 h 1978277"/>
                <a:gd name="connsiteX898" fmla="*/ 638650 w 1347946"/>
                <a:gd name="connsiteY898" fmla="*/ 1974421 h 1978277"/>
                <a:gd name="connsiteX899" fmla="*/ 640239 w 1347946"/>
                <a:gd name="connsiteY899" fmla="*/ 1976392 h 1978277"/>
                <a:gd name="connsiteX900" fmla="*/ 639175 w 1347946"/>
                <a:gd name="connsiteY900" fmla="*/ 1976799 h 1978277"/>
                <a:gd name="connsiteX901" fmla="*/ 637336 w 1347946"/>
                <a:gd name="connsiteY901" fmla="*/ 1976948 h 1978277"/>
                <a:gd name="connsiteX902" fmla="*/ 634778 w 1347946"/>
                <a:gd name="connsiteY902" fmla="*/ 1978278 h 1978277"/>
                <a:gd name="connsiteX903" fmla="*/ 630154 w 1347946"/>
                <a:gd name="connsiteY903" fmla="*/ 1977558 h 1978277"/>
                <a:gd name="connsiteX904" fmla="*/ 630412 w 1347946"/>
                <a:gd name="connsiteY904" fmla="*/ 1975563 h 1978277"/>
                <a:gd name="connsiteX905" fmla="*/ 631289 w 1347946"/>
                <a:gd name="connsiteY905" fmla="*/ 1973505 h 1978277"/>
                <a:gd name="connsiteX906" fmla="*/ 629176 w 1347946"/>
                <a:gd name="connsiteY906" fmla="*/ 1973858 h 1978277"/>
                <a:gd name="connsiteX907" fmla="*/ 626821 w 1347946"/>
                <a:gd name="connsiteY907" fmla="*/ 1974898 h 1978277"/>
                <a:gd name="connsiteX908" fmla="*/ 625452 w 1347946"/>
                <a:gd name="connsiteY908" fmla="*/ 1974515 h 1978277"/>
                <a:gd name="connsiteX909" fmla="*/ 624310 w 1347946"/>
                <a:gd name="connsiteY909" fmla="*/ 1974632 h 1978277"/>
                <a:gd name="connsiteX910" fmla="*/ 623661 w 1347946"/>
                <a:gd name="connsiteY910" fmla="*/ 1973599 h 1978277"/>
                <a:gd name="connsiteX911" fmla="*/ 622769 w 1347946"/>
                <a:gd name="connsiteY911" fmla="*/ 1969570 h 1978277"/>
                <a:gd name="connsiteX912" fmla="*/ 623833 w 1347946"/>
                <a:gd name="connsiteY912" fmla="*/ 1967544 h 1978277"/>
                <a:gd name="connsiteX913" fmla="*/ 627643 w 1347946"/>
                <a:gd name="connsiteY913" fmla="*/ 1962287 h 1978277"/>
                <a:gd name="connsiteX914" fmla="*/ 628856 w 1347946"/>
                <a:gd name="connsiteY914" fmla="*/ 1959455 h 1978277"/>
                <a:gd name="connsiteX915" fmla="*/ 627799 w 1347946"/>
                <a:gd name="connsiteY915" fmla="*/ 1958164 h 1978277"/>
                <a:gd name="connsiteX916" fmla="*/ 625077 w 1347946"/>
                <a:gd name="connsiteY916" fmla="*/ 1961199 h 1978277"/>
                <a:gd name="connsiteX917" fmla="*/ 622268 w 1347946"/>
                <a:gd name="connsiteY917" fmla="*/ 1966011 h 1978277"/>
                <a:gd name="connsiteX918" fmla="*/ 621016 w 1347946"/>
                <a:gd name="connsiteY918" fmla="*/ 1968913 h 1978277"/>
                <a:gd name="connsiteX919" fmla="*/ 619256 w 1347946"/>
                <a:gd name="connsiteY919" fmla="*/ 1969476 h 1978277"/>
                <a:gd name="connsiteX920" fmla="*/ 614883 w 1347946"/>
                <a:gd name="connsiteY920" fmla="*/ 1968013 h 1978277"/>
                <a:gd name="connsiteX921" fmla="*/ 602436 w 1347946"/>
                <a:gd name="connsiteY921" fmla="*/ 1961277 h 1978277"/>
                <a:gd name="connsiteX922" fmla="*/ 602804 w 1347946"/>
                <a:gd name="connsiteY922" fmla="*/ 1957170 h 1978277"/>
                <a:gd name="connsiteX923" fmla="*/ 602686 w 1347946"/>
                <a:gd name="connsiteY923" fmla="*/ 1953759 h 1978277"/>
                <a:gd name="connsiteX924" fmla="*/ 606316 w 1347946"/>
                <a:gd name="connsiteY924" fmla="*/ 1953329 h 1978277"/>
                <a:gd name="connsiteX925" fmla="*/ 608953 w 1347946"/>
                <a:gd name="connsiteY925" fmla="*/ 1951842 h 1978277"/>
                <a:gd name="connsiteX926" fmla="*/ 611315 w 1347946"/>
                <a:gd name="connsiteY926" fmla="*/ 1950020 h 1978277"/>
                <a:gd name="connsiteX927" fmla="*/ 613975 w 1347946"/>
                <a:gd name="connsiteY927" fmla="*/ 1946695 h 1978277"/>
                <a:gd name="connsiteX928" fmla="*/ 616416 w 1347946"/>
                <a:gd name="connsiteY928" fmla="*/ 1941187 h 1978277"/>
                <a:gd name="connsiteX929" fmla="*/ 616103 w 1347946"/>
                <a:gd name="connsiteY929" fmla="*/ 1940764 h 1978277"/>
                <a:gd name="connsiteX930" fmla="*/ 608945 w 1347946"/>
                <a:gd name="connsiteY930" fmla="*/ 1947790 h 1978277"/>
                <a:gd name="connsiteX931" fmla="*/ 604540 w 1347946"/>
                <a:gd name="connsiteY931" fmla="*/ 1950129 h 1978277"/>
                <a:gd name="connsiteX932" fmla="*/ 602412 w 1347946"/>
                <a:gd name="connsiteY932" fmla="*/ 1950559 h 1978277"/>
                <a:gd name="connsiteX933" fmla="*/ 601348 w 1347946"/>
                <a:gd name="connsiteY933" fmla="*/ 1949527 h 1978277"/>
                <a:gd name="connsiteX934" fmla="*/ 597804 w 1347946"/>
                <a:gd name="connsiteY934" fmla="*/ 1947274 h 1978277"/>
                <a:gd name="connsiteX935" fmla="*/ 595504 w 1347946"/>
                <a:gd name="connsiteY935" fmla="*/ 1946249 h 1978277"/>
                <a:gd name="connsiteX936" fmla="*/ 590255 w 1347946"/>
                <a:gd name="connsiteY936" fmla="*/ 1944574 h 1978277"/>
                <a:gd name="connsiteX937" fmla="*/ 589324 w 1347946"/>
                <a:gd name="connsiteY937" fmla="*/ 1943675 h 1978277"/>
                <a:gd name="connsiteX938" fmla="*/ 587783 w 1347946"/>
                <a:gd name="connsiteY938" fmla="*/ 1942955 h 1978277"/>
                <a:gd name="connsiteX939" fmla="*/ 585686 w 1347946"/>
                <a:gd name="connsiteY939" fmla="*/ 1935757 h 1978277"/>
                <a:gd name="connsiteX940" fmla="*/ 588393 w 1347946"/>
                <a:gd name="connsiteY940" fmla="*/ 1926964 h 1978277"/>
                <a:gd name="connsiteX941" fmla="*/ 590255 w 1347946"/>
                <a:gd name="connsiteY941" fmla="*/ 1924398 h 1978277"/>
                <a:gd name="connsiteX942" fmla="*/ 591436 w 1347946"/>
                <a:gd name="connsiteY942" fmla="*/ 1921425 h 1978277"/>
                <a:gd name="connsiteX943" fmla="*/ 592101 w 1347946"/>
                <a:gd name="connsiteY943" fmla="*/ 1917474 h 1978277"/>
                <a:gd name="connsiteX944" fmla="*/ 591640 w 1347946"/>
                <a:gd name="connsiteY944" fmla="*/ 1915784 h 1978277"/>
                <a:gd name="connsiteX945" fmla="*/ 590059 w 1347946"/>
                <a:gd name="connsiteY945" fmla="*/ 1916363 h 1978277"/>
                <a:gd name="connsiteX946" fmla="*/ 589324 w 1347946"/>
                <a:gd name="connsiteY946" fmla="*/ 1917717 h 1978277"/>
                <a:gd name="connsiteX947" fmla="*/ 589441 w 1347946"/>
                <a:gd name="connsiteY947" fmla="*/ 1919837 h 1978277"/>
                <a:gd name="connsiteX948" fmla="*/ 588534 w 1347946"/>
                <a:gd name="connsiteY948" fmla="*/ 1921308 h 1978277"/>
                <a:gd name="connsiteX949" fmla="*/ 582275 w 1347946"/>
                <a:gd name="connsiteY949" fmla="*/ 1924679 h 1978277"/>
                <a:gd name="connsiteX950" fmla="*/ 576000 w 1347946"/>
                <a:gd name="connsiteY950" fmla="*/ 1927410 h 1978277"/>
                <a:gd name="connsiteX951" fmla="*/ 573028 w 1347946"/>
                <a:gd name="connsiteY951" fmla="*/ 1929992 h 1978277"/>
                <a:gd name="connsiteX952" fmla="*/ 571095 w 1347946"/>
                <a:gd name="connsiteY952" fmla="*/ 1932002 h 1978277"/>
                <a:gd name="connsiteX953" fmla="*/ 569585 w 1347946"/>
                <a:gd name="connsiteY953" fmla="*/ 1933974 h 1978277"/>
                <a:gd name="connsiteX954" fmla="*/ 567277 w 1347946"/>
                <a:gd name="connsiteY954" fmla="*/ 1933802 h 1978277"/>
                <a:gd name="connsiteX955" fmla="*/ 564093 w 1347946"/>
                <a:gd name="connsiteY955" fmla="*/ 1934201 h 1978277"/>
                <a:gd name="connsiteX956" fmla="*/ 561910 w 1347946"/>
                <a:gd name="connsiteY956" fmla="*/ 1935484 h 1978277"/>
                <a:gd name="connsiteX957" fmla="*/ 558718 w 1347946"/>
                <a:gd name="connsiteY957" fmla="*/ 1934693 h 1978277"/>
                <a:gd name="connsiteX958" fmla="*/ 556638 w 1347946"/>
                <a:gd name="connsiteY958" fmla="*/ 1932792 h 1978277"/>
                <a:gd name="connsiteX959" fmla="*/ 554126 w 1347946"/>
                <a:gd name="connsiteY959" fmla="*/ 1932573 h 1978277"/>
                <a:gd name="connsiteX960" fmla="*/ 551310 w 1347946"/>
                <a:gd name="connsiteY960" fmla="*/ 1933489 h 1978277"/>
                <a:gd name="connsiteX961" fmla="*/ 549362 w 1347946"/>
                <a:gd name="connsiteY961" fmla="*/ 1933410 h 1978277"/>
                <a:gd name="connsiteX962" fmla="*/ 549526 w 1347946"/>
                <a:gd name="connsiteY962" fmla="*/ 1934701 h 1978277"/>
                <a:gd name="connsiteX963" fmla="*/ 550825 w 1347946"/>
                <a:gd name="connsiteY963" fmla="*/ 1937870 h 1978277"/>
                <a:gd name="connsiteX964" fmla="*/ 548673 w 1347946"/>
                <a:gd name="connsiteY964" fmla="*/ 1938081 h 1978277"/>
                <a:gd name="connsiteX965" fmla="*/ 544589 w 1347946"/>
                <a:gd name="connsiteY965" fmla="*/ 1938206 h 1978277"/>
                <a:gd name="connsiteX966" fmla="*/ 542532 w 1347946"/>
                <a:gd name="connsiteY966" fmla="*/ 1937283 h 1978277"/>
                <a:gd name="connsiteX967" fmla="*/ 540920 w 1347946"/>
                <a:gd name="connsiteY967" fmla="*/ 1936078 h 1978277"/>
                <a:gd name="connsiteX968" fmla="*/ 539582 w 1347946"/>
                <a:gd name="connsiteY968" fmla="*/ 1934396 h 1978277"/>
                <a:gd name="connsiteX969" fmla="*/ 540388 w 1347946"/>
                <a:gd name="connsiteY969" fmla="*/ 1932190 h 1978277"/>
                <a:gd name="connsiteX970" fmla="*/ 546960 w 1347946"/>
                <a:gd name="connsiteY970" fmla="*/ 1928137 h 1978277"/>
                <a:gd name="connsiteX971" fmla="*/ 549941 w 1347946"/>
                <a:gd name="connsiteY971" fmla="*/ 1925782 h 1978277"/>
                <a:gd name="connsiteX972" fmla="*/ 547993 w 1347946"/>
                <a:gd name="connsiteY972" fmla="*/ 1924977 h 1978277"/>
                <a:gd name="connsiteX973" fmla="*/ 541687 w 1347946"/>
                <a:gd name="connsiteY973" fmla="*/ 1925704 h 1978277"/>
                <a:gd name="connsiteX974" fmla="*/ 540639 w 1347946"/>
                <a:gd name="connsiteY974" fmla="*/ 1925094 h 1978277"/>
                <a:gd name="connsiteX975" fmla="*/ 536414 w 1347946"/>
                <a:gd name="connsiteY975" fmla="*/ 1925462 h 1978277"/>
                <a:gd name="connsiteX976" fmla="*/ 536594 w 1347946"/>
                <a:gd name="connsiteY976" fmla="*/ 1919399 h 1978277"/>
                <a:gd name="connsiteX977" fmla="*/ 535569 w 1347946"/>
                <a:gd name="connsiteY977" fmla="*/ 1917889 h 1978277"/>
                <a:gd name="connsiteX978" fmla="*/ 535498 w 1347946"/>
                <a:gd name="connsiteY978" fmla="*/ 1917177 h 1978277"/>
                <a:gd name="connsiteX979" fmla="*/ 534036 w 1347946"/>
                <a:gd name="connsiteY979" fmla="*/ 1915479 h 1978277"/>
                <a:gd name="connsiteX980" fmla="*/ 532651 w 1347946"/>
                <a:gd name="connsiteY980" fmla="*/ 1915057 h 1978277"/>
                <a:gd name="connsiteX981" fmla="*/ 531790 w 1347946"/>
                <a:gd name="connsiteY981" fmla="*/ 1914446 h 1978277"/>
                <a:gd name="connsiteX982" fmla="*/ 524655 w 1347946"/>
                <a:gd name="connsiteY982" fmla="*/ 1913077 h 1978277"/>
                <a:gd name="connsiteX983" fmla="*/ 523724 w 1347946"/>
                <a:gd name="connsiteY983" fmla="*/ 1909674 h 1978277"/>
                <a:gd name="connsiteX984" fmla="*/ 523231 w 1347946"/>
                <a:gd name="connsiteY984" fmla="*/ 1906161 h 1978277"/>
                <a:gd name="connsiteX985" fmla="*/ 521870 w 1347946"/>
                <a:gd name="connsiteY985" fmla="*/ 1901788 h 1978277"/>
                <a:gd name="connsiteX986" fmla="*/ 518451 w 1347946"/>
                <a:gd name="connsiteY986" fmla="*/ 1900646 h 1978277"/>
                <a:gd name="connsiteX987" fmla="*/ 516605 w 1347946"/>
                <a:gd name="connsiteY987" fmla="*/ 1898745 h 1978277"/>
                <a:gd name="connsiteX988" fmla="*/ 518076 w 1347946"/>
                <a:gd name="connsiteY988" fmla="*/ 1896797 h 1978277"/>
                <a:gd name="connsiteX989" fmla="*/ 518717 w 1347946"/>
                <a:gd name="connsiteY989" fmla="*/ 1894324 h 1978277"/>
                <a:gd name="connsiteX990" fmla="*/ 517137 w 1347946"/>
                <a:gd name="connsiteY990" fmla="*/ 1893190 h 1978277"/>
                <a:gd name="connsiteX991" fmla="*/ 516128 w 1347946"/>
                <a:gd name="connsiteY991" fmla="*/ 1891445 h 1978277"/>
                <a:gd name="connsiteX992" fmla="*/ 516276 w 1347946"/>
                <a:gd name="connsiteY992" fmla="*/ 1890311 h 1978277"/>
                <a:gd name="connsiteX993" fmla="*/ 514993 w 1347946"/>
                <a:gd name="connsiteY993" fmla="*/ 1887236 h 1978277"/>
                <a:gd name="connsiteX994" fmla="*/ 514610 w 1347946"/>
                <a:gd name="connsiteY994" fmla="*/ 1884835 h 1978277"/>
                <a:gd name="connsiteX995" fmla="*/ 516081 w 1347946"/>
                <a:gd name="connsiteY995" fmla="*/ 1882574 h 1978277"/>
                <a:gd name="connsiteX996" fmla="*/ 520118 w 1347946"/>
                <a:gd name="connsiteY996" fmla="*/ 1880015 h 1978277"/>
                <a:gd name="connsiteX997" fmla="*/ 521424 w 1347946"/>
                <a:gd name="connsiteY997" fmla="*/ 1878983 h 1978277"/>
                <a:gd name="connsiteX998" fmla="*/ 522097 w 1347946"/>
                <a:gd name="connsiteY998" fmla="*/ 1877864 h 1978277"/>
                <a:gd name="connsiteX999" fmla="*/ 526728 w 1347946"/>
                <a:gd name="connsiteY999" fmla="*/ 1875979 h 1978277"/>
                <a:gd name="connsiteX1000" fmla="*/ 522785 w 1347946"/>
                <a:gd name="connsiteY1000" fmla="*/ 1874649 h 1978277"/>
                <a:gd name="connsiteX1001" fmla="*/ 520321 w 1347946"/>
                <a:gd name="connsiteY1001" fmla="*/ 1874445 h 1978277"/>
                <a:gd name="connsiteX1002" fmla="*/ 518522 w 1347946"/>
                <a:gd name="connsiteY1002" fmla="*/ 1875071 h 1978277"/>
                <a:gd name="connsiteX1003" fmla="*/ 516863 w 1347946"/>
                <a:gd name="connsiteY1003" fmla="*/ 1877574 h 1978277"/>
                <a:gd name="connsiteX1004" fmla="*/ 515314 w 1347946"/>
                <a:gd name="connsiteY1004" fmla="*/ 1879233 h 1978277"/>
                <a:gd name="connsiteX1005" fmla="*/ 509274 w 1347946"/>
                <a:gd name="connsiteY1005" fmla="*/ 1879773 h 1978277"/>
                <a:gd name="connsiteX1006" fmla="*/ 508383 w 1347946"/>
                <a:gd name="connsiteY1006" fmla="*/ 1878912 h 1978277"/>
                <a:gd name="connsiteX1007" fmla="*/ 507960 w 1347946"/>
                <a:gd name="connsiteY1007" fmla="*/ 1875376 h 1978277"/>
                <a:gd name="connsiteX1008" fmla="*/ 508304 w 1347946"/>
                <a:gd name="connsiteY1008" fmla="*/ 1872646 h 1978277"/>
                <a:gd name="connsiteX1009" fmla="*/ 510815 w 1347946"/>
                <a:gd name="connsiteY1009" fmla="*/ 1868797 h 1978277"/>
                <a:gd name="connsiteX1010" fmla="*/ 507921 w 1347946"/>
                <a:gd name="connsiteY1010" fmla="*/ 1866888 h 1978277"/>
                <a:gd name="connsiteX1011" fmla="*/ 505269 w 1347946"/>
                <a:gd name="connsiteY1011" fmla="*/ 1866262 h 1978277"/>
                <a:gd name="connsiteX1012" fmla="*/ 502257 w 1347946"/>
                <a:gd name="connsiteY1012" fmla="*/ 1864470 h 1978277"/>
                <a:gd name="connsiteX1013" fmla="*/ 499472 w 1347946"/>
                <a:gd name="connsiteY1013" fmla="*/ 1862577 h 1978277"/>
                <a:gd name="connsiteX1014" fmla="*/ 497078 w 1347946"/>
                <a:gd name="connsiteY1014" fmla="*/ 1860371 h 1978277"/>
                <a:gd name="connsiteX1015" fmla="*/ 494746 w 1347946"/>
                <a:gd name="connsiteY1015" fmla="*/ 1857766 h 1978277"/>
                <a:gd name="connsiteX1016" fmla="*/ 494003 w 1347946"/>
                <a:gd name="connsiteY1016" fmla="*/ 1857437 h 1978277"/>
                <a:gd name="connsiteX1017" fmla="*/ 494840 w 1347946"/>
                <a:gd name="connsiteY1017" fmla="*/ 1854707 h 1978277"/>
                <a:gd name="connsiteX1018" fmla="*/ 495317 w 1347946"/>
                <a:gd name="connsiteY1018" fmla="*/ 1852453 h 1978277"/>
                <a:gd name="connsiteX1019" fmla="*/ 495388 w 1347946"/>
                <a:gd name="connsiteY1019" fmla="*/ 1847603 h 1978277"/>
                <a:gd name="connsiteX1020" fmla="*/ 494449 w 1347946"/>
                <a:gd name="connsiteY1020" fmla="*/ 1845584 h 1978277"/>
                <a:gd name="connsiteX1021" fmla="*/ 496538 w 1347946"/>
                <a:gd name="connsiteY1021" fmla="*/ 1841422 h 1978277"/>
                <a:gd name="connsiteX1022" fmla="*/ 499346 w 1347946"/>
                <a:gd name="connsiteY1022" fmla="*/ 1836861 h 1978277"/>
                <a:gd name="connsiteX1023" fmla="*/ 505558 w 1347946"/>
                <a:gd name="connsiteY1023" fmla="*/ 1830063 h 1978277"/>
                <a:gd name="connsiteX1024" fmla="*/ 498986 w 1347946"/>
                <a:gd name="connsiteY1024" fmla="*/ 1833341 h 1978277"/>
                <a:gd name="connsiteX1025" fmla="*/ 493588 w 1347946"/>
                <a:gd name="connsiteY1025" fmla="*/ 1840468 h 1978277"/>
                <a:gd name="connsiteX1026" fmla="*/ 492446 w 1347946"/>
                <a:gd name="connsiteY1026" fmla="*/ 1840797 h 1978277"/>
                <a:gd name="connsiteX1027" fmla="*/ 492047 w 1347946"/>
                <a:gd name="connsiteY1027" fmla="*/ 1839506 h 1978277"/>
                <a:gd name="connsiteX1028" fmla="*/ 489997 w 1347946"/>
                <a:gd name="connsiteY1028" fmla="*/ 1834882 h 1978277"/>
                <a:gd name="connsiteX1029" fmla="*/ 488456 w 1347946"/>
                <a:gd name="connsiteY1029" fmla="*/ 1833615 h 1978277"/>
                <a:gd name="connsiteX1030" fmla="*/ 487768 w 1347946"/>
                <a:gd name="connsiteY1030" fmla="*/ 1832222 h 1978277"/>
                <a:gd name="connsiteX1031" fmla="*/ 484693 w 1347946"/>
                <a:gd name="connsiteY1031" fmla="*/ 1829742 h 1978277"/>
                <a:gd name="connsiteX1032" fmla="*/ 483363 w 1347946"/>
                <a:gd name="connsiteY1032" fmla="*/ 1827833 h 1978277"/>
                <a:gd name="connsiteX1033" fmla="*/ 481470 w 1347946"/>
                <a:gd name="connsiteY1033" fmla="*/ 1824140 h 1978277"/>
                <a:gd name="connsiteX1034" fmla="*/ 478778 w 1347946"/>
                <a:gd name="connsiteY1034" fmla="*/ 1819728 h 1978277"/>
                <a:gd name="connsiteX1035" fmla="*/ 474953 w 1347946"/>
                <a:gd name="connsiteY1035" fmla="*/ 1810989 h 1978277"/>
                <a:gd name="connsiteX1036" fmla="*/ 468772 w 1347946"/>
                <a:gd name="connsiteY1036" fmla="*/ 1800858 h 1978277"/>
                <a:gd name="connsiteX1037" fmla="*/ 467247 w 1347946"/>
                <a:gd name="connsiteY1037" fmla="*/ 1795131 h 1978277"/>
                <a:gd name="connsiteX1038" fmla="*/ 469164 w 1347946"/>
                <a:gd name="connsiteY1038" fmla="*/ 1787832 h 1978277"/>
                <a:gd name="connsiteX1039" fmla="*/ 467043 w 1347946"/>
                <a:gd name="connsiteY1039" fmla="*/ 1782778 h 1978277"/>
                <a:gd name="connsiteX1040" fmla="*/ 472911 w 1347946"/>
                <a:gd name="connsiteY1040" fmla="*/ 1780431 h 1978277"/>
                <a:gd name="connsiteX1041" fmla="*/ 481305 w 1347946"/>
                <a:gd name="connsiteY1041" fmla="*/ 1777794 h 1978277"/>
                <a:gd name="connsiteX1042" fmla="*/ 485663 w 1347946"/>
                <a:gd name="connsiteY1042" fmla="*/ 1775596 h 1978277"/>
                <a:gd name="connsiteX1043" fmla="*/ 488175 w 1347946"/>
                <a:gd name="connsiteY1043" fmla="*/ 1774939 h 1978277"/>
                <a:gd name="connsiteX1044" fmla="*/ 493510 w 1347946"/>
                <a:gd name="connsiteY1044" fmla="*/ 1774532 h 1978277"/>
                <a:gd name="connsiteX1045" fmla="*/ 495294 w 1347946"/>
                <a:gd name="connsiteY1045" fmla="*/ 1772318 h 1978277"/>
                <a:gd name="connsiteX1046" fmla="*/ 492329 w 1347946"/>
                <a:gd name="connsiteY1046" fmla="*/ 1772881 h 1978277"/>
                <a:gd name="connsiteX1047" fmla="*/ 490334 w 1347946"/>
                <a:gd name="connsiteY1047" fmla="*/ 1772592 h 1978277"/>
                <a:gd name="connsiteX1048" fmla="*/ 490209 w 1347946"/>
                <a:gd name="connsiteY1048" fmla="*/ 1771559 h 1978277"/>
                <a:gd name="connsiteX1049" fmla="*/ 490944 w 1347946"/>
                <a:gd name="connsiteY1049" fmla="*/ 1769721 h 1978277"/>
                <a:gd name="connsiteX1050" fmla="*/ 491421 w 1347946"/>
                <a:gd name="connsiteY1050" fmla="*/ 1767342 h 1978277"/>
                <a:gd name="connsiteX1051" fmla="*/ 490404 w 1347946"/>
                <a:gd name="connsiteY1051" fmla="*/ 1767773 h 1978277"/>
                <a:gd name="connsiteX1052" fmla="*/ 485186 w 1347946"/>
                <a:gd name="connsiteY1052" fmla="*/ 1771864 h 1978277"/>
                <a:gd name="connsiteX1053" fmla="*/ 477472 w 1347946"/>
                <a:gd name="connsiteY1053" fmla="*/ 1775103 h 1978277"/>
                <a:gd name="connsiteX1054" fmla="*/ 471448 w 1347946"/>
                <a:gd name="connsiteY1054" fmla="*/ 1776903 h 1978277"/>
                <a:gd name="connsiteX1055" fmla="*/ 470470 w 1347946"/>
                <a:gd name="connsiteY1055" fmla="*/ 1776809 h 1978277"/>
                <a:gd name="connsiteX1056" fmla="*/ 468358 w 1347946"/>
                <a:gd name="connsiteY1056" fmla="*/ 1777896 h 1978277"/>
                <a:gd name="connsiteX1057" fmla="*/ 467145 w 1347946"/>
                <a:gd name="connsiteY1057" fmla="*/ 1778209 h 1978277"/>
                <a:gd name="connsiteX1058" fmla="*/ 466206 w 1347946"/>
                <a:gd name="connsiteY1058" fmla="*/ 1777896 h 1978277"/>
                <a:gd name="connsiteX1059" fmla="*/ 464078 w 1347946"/>
                <a:gd name="connsiteY1059" fmla="*/ 1774798 h 1978277"/>
                <a:gd name="connsiteX1060" fmla="*/ 463507 w 1347946"/>
                <a:gd name="connsiteY1060" fmla="*/ 1772772 h 1978277"/>
                <a:gd name="connsiteX1061" fmla="*/ 467333 w 1347946"/>
                <a:gd name="connsiteY1061" fmla="*/ 1767256 h 1978277"/>
                <a:gd name="connsiteX1062" fmla="*/ 470188 w 1347946"/>
                <a:gd name="connsiteY1062" fmla="*/ 1759699 h 1978277"/>
                <a:gd name="connsiteX1063" fmla="*/ 473967 w 1347946"/>
                <a:gd name="connsiteY1063" fmla="*/ 1754731 h 1978277"/>
                <a:gd name="connsiteX1064" fmla="*/ 476635 w 1347946"/>
                <a:gd name="connsiteY1064" fmla="*/ 1754105 h 1978277"/>
                <a:gd name="connsiteX1065" fmla="*/ 481102 w 1347946"/>
                <a:gd name="connsiteY1065" fmla="*/ 1754371 h 1978277"/>
                <a:gd name="connsiteX1066" fmla="*/ 482675 w 1347946"/>
                <a:gd name="connsiteY1066" fmla="*/ 1754809 h 1978277"/>
                <a:gd name="connsiteX1067" fmla="*/ 482174 w 1347946"/>
                <a:gd name="connsiteY1067" fmla="*/ 1751860 h 1978277"/>
                <a:gd name="connsiteX1068" fmla="*/ 482362 w 1347946"/>
                <a:gd name="connsiteY1068" fmla="*/ 1750428 h 1978277"/>
                <a:gd name="connsiteX1069" fmla="*/ 485984 w 1347946"/>
                <a:gd name="connsiteY1069" fmla="*/ 1748707 h 1978277"/>
                <a:gd name="connsiteX1070" fmla="*/ 490209 w 1347946"/>
                <a:gd name="connsiteY1070" fmla="*/ 1747940 h 1978277"/>
                <a:gd name="connsiteX1071" fmla="*/ 493213 w 1347946"/>
                <a:gd name="connsiteY1071" fmla="*/ 1748480 h 1978277"/>
                <a:gd name="connsiteX1072" fmla="*/ 495106 w 1347946"/>
                <a:gd name="connsiteY1072" fmla="*/ 1751954 h 1978277"/>
                <a:gd name="connsiteX1073" fmla="*/ 497539 w 1347946"/>
                <a:gd name="connsiteY1073" fmla="*/ 1758337 h 1978277"/>
                <a:gd name="connsiteX1074" fmla="*/ 500817 w 1347946"/>
                <a:gd name="connsiteY1074" fmla="*/ 1760489 h 1978277"/>
                <a:gd name="connsiteX1075" fmla="*/ 500668 w 1347946"/>
                <a:gd name="connsiteY1075" fmla="*/ 1757430 h 1978277"/>
                <a:gd name="connsiteX1076" fmla="*/ 498971 w 1347946"/>
                <a:gd name="connsiteY1076" fmla="*/ 1753479 h 1978277"/>
                <a:gd name="connsiteX1077" fmla="*/ 498337 w 1347946"/>
                <a:gd name="connsiteY1077" fmla="*/ 1747392 h 1978277"/>
                <a:gd name="connsiteX1078" fmla="*/ 496178 w 1347946"/>
                <a:gd name="connsiteY1078" fmla="*/ 1744819 h 1978277"/>
                <a:gd name="connsiteX1079" fmla="*/ 494449 w 1347946"/>
                <a:gd name="connsiteY1079" fmla="*/ 1743551 h 1978277"/>
                <a:gd name="connsiteX1080" fmla="*/ 489661 w 1347946"/>
                <a:gd name="connsiteY1080" fmla="*/ 1744169 h 1978277"/>
                <a:gd name="connsiteX1081" fmla="*/ 486782 w 1347946"/>
                <a:gd name="connsiteY1081" fmla="*/ 1739694 h 1978277"/>
                <a:gd name="connsiteX1082" fmla="*/ 486133 w 1347946"/>
                <a:gd name="connsiteY1082" fmla="*/ 1738051 h 1978277"/>
                <a:gd name="connsiteX1083" fmla="*/ 486062 w 1347946"/>
                <a:gd name="connsiteY1083" fmla="*/ 1735861 h 1978277"/>
                <a:gd name="connsiteX1084" fmla="*/ 483183 w 1347946"/>
                <a:gd name="connsiteY1084" fmla="*/ 1729414 h 1978277"/>
                <a:gd name="connsiteX1085" fmla="*/ 482260 w 1347946"/>
                <a:gd name="connsiteY1085" fmla="*/ 1726175 h 1978277"/>
                <a:gd name="connsiteX1086" fmla="*/ 480734 w 1347946"/>
                <a:gd name="connsiteY1086" fmla="*/ 1721857 h 1978277"/>
                <a:gd name="connsiteX1087" fmla="*/ 479921 w 1347946"/>
                <a:gd name="connsiteY1087" fmla="*/ 1721622 h 1978277"/>
                <a:gd name="connsiteX1088" fmla="*/ 480954 w 1347946"/>
                <a:gd name="connsiteY1088" fmla="*/ 1727059 h 1978277"/>
                <a:gd name="connsiteX1089" fmla="*/ 482299 w 1347946"/>
                <a:gd name="connsiteY1089" fmla="*/ 1730869 h 1978277"/>
                <a:gd name="connsiteX1090" fmla="*/ 484224 w 1347946"/>
                <a:gd name="connsiteY1090" fmla="*/ 1739209 h 1978277"/>
                <a:gd name="connsiteX1091" fmla="*/ 485178 w 1347946"/>
                <a:gd name="connsiteY1091" fmla="*/ 1742558 h 1978277"/>
                <a:gd name="connsiteX1092" fmla="*/ 483887 w 1347946"/>
                <a:gd name="connsiteY1092" fmla="*/ 1745202 h 1978277"/>
                <a:gd name="connsiteX1093" fmla="*/ 481454 w 1347946"/>
                <a:gd name="connsiteY1093" fmla="*/ 1747815 h 1978277"/>
                <a:gd name="connsiteX1094" fmla="*/ 479303 w 1347946"/>
                <a:gd name="connsiteY1094" fmla="*/ 1749372 h 1978277"/>
                <a:gd name="connsiteX1095" fmla="*/ 474218 w 1347946"/>
                <a:gd name="connsiteY1095" fmla="*/ 1751234 h 1978277"/>
                <a:gd name="connsiteX1096" fmla="*/ 475313 w 1347946"/>
                <a:gd name="connsiteY1096" fmla="*/ 1747166 h 1978277"/>
                <a:gd name="connsiteX1097" fmla="*/ 476009 w 1347946"/>
                <a:gd name="connsiteY1097" fmla="*/ 1743160 h 1978277"/>
                <a:gd name="connsiteX1098" fmla="*/ 473451 w 1347946"/>
                <a:gd name="connsiteY1098" fmla="*/ 1744584 h 1978277"/>
                <a:gd name="connsiteX1099" fmla="*/ 471073 w 1347946"/>
                <a:gd name="connsiteY1099" fmla="*/ 1747494 h 1978277"/>
                <a:gd name="connsiteX1100" fmla="*/ 470251 w 1347946"/>
                <a:gd name="connsiteY1100" fmla="*/ 1751515 h 1978277"/>
                <a:gd name="connsiteX1101" fmla="*/ 468726 w 1347946"/>
                <a:gd name="connsiteY1101" fmla="*/ 1755153 h 1978277"/>
                <a:gd name="connsiteX1102" fmla="*/ 464196 w 1347946"/>
                <a:gd name="connsiteY1102" fmla="*/ 1764049 h 1978277"/>
                <a:gd name="connsiteX1103" fmla="*/ 462412 w 1347946"/>
                <a:gd name="connsiteY1103" fmla="*/ 1768962 h 1978277"/>
                <a:gd name="connsiteX1104" fmla="*/ 460722 w 1347946"/>
                <a:gd name="connsiteY1104" fmla="*/ 1771379 h 1978277"/>
                <a:gd name="connsiteX1105" fmla="*/ 458798 w 1347946"/>
                <a:gd name="connsiteY1105" fmla="*/ 1772044 h 1978277"/>
                <a:gd name="connsiteX1106" fmla="*/ 457131 w 1347946"/>
                <a:gd name="connsiteY1106" fmla="*/ 1770127 h 1978277"/>
                <a:gd name="connsiteX1107" fmla="*/ 455715 w 1347946"/>
                <a:gd name="connsiteY1107" fmla="*/ 1765613 h 1978277"/>
                <a:gd name="connsiteX1108" fmla="*/ 455050 w 1347946"/>
                <a:gd name="connsiteY1108" fmla="*/ 1762069 h 1978277"/>
                <a:gd name="connsiteX1109" fmla="*/ 454972 w 1347946"/>
                <a:gd name="connsiteY1109" fmla="*/ 1752838 h 1978277"/>
                <a:gd name="connsiteX1110" fmla="*/ 455152 w 1347946"/>
                <a:gd name="connsiteY1110" fmla="*/ 1748511 h 1978277"/>
                <a:gd name="connsiteX1111" fmla="*/ 454377 w 1347946"/>
                <a:gd name="connsiteY1111" fmla="*/ 1742659 h 1978277"/>
                <a:gd name="connsiteX1112" fmla="*/ 451929 w 1347946"/>
                <a:gd name="connsiteY1112" fmla="*/ 1728945 h 1978277"/>
                <a:gd name="connsiteX1113" fmla="*/ 451412 w 1347946"/>
                <a:gd name="connsiteY1113" fmla="*/ 1724024 h 1978277"/>
                <a:gd name="connsiteX1114" fmla="*/ 447274 w 1347946"/>
                <a:gd name="connsiteY1114" fmla="*/ 1721403 h 1978277"/>
                <a:gd name="connsiteX1115" fmla="*/ 447211 w 1347946"/>
                <a:gd name="connsiteY1115" fmla="*/ 1720558 h 1978277"/>
                <a:gd name="connsiteX1116" fmla="*/ 446132 w 1347946"/>
                <a:gd name="connsiteY1116" fmla="*/ 1717742 h 1978277"/>
                <a:gd name="connsiteX1117" fmla="*/ 445294 w 1347946"/>
                <a:gd name="connsiteY1117" fmla="*/ 1714917 h 1978277"/>
                <a:gd name="connsiteX1118" fmla="*/ 445983 w 1347946"/>
                <a:gd name="connsiteY1118" fmla="*/ 1713885 h 1978277"/>
                <a:gd name="connsiteX1119" fmla="*/ 446969 w 1347946"/>
                <a:gd name="connsiteY1119" fmla="*/ 1713142 h 1978277"/>
                <a:gd name="connsiteX1120" fmla="*/ 453157 w 1347946"/>
                <a:gd name="connsiteY1120" fmla="*/ 1708964 h 1978277"/>
                <a:gd name="connsiteX1121" fmla="*/ 457741 w 1347946"/>
                <a:gd name="connsiteY1121" fmla="*/ 1704270 h 1978277"/>
                <a:gd name="connsiteX1122" fmla="*/ 463226 w 1347946"/>
                <a:gd name="connsiteY1122" fmla="*/ 1696877 h 1978277"/>
                <a:gd name="connsiteX1123" fmla="*/ 465463 w 1347946"/>
                <a:gd name="connsiteY1123" fmla="*/ 1694577 h 1978277"/>
                <a:gd name="connsiteX1124" fmla="*/ 473506 w 1347946"/>
                <a:gd name="connsiteY1124" fmla="*/ 1692801 h 1978277"/>
                <a:gd name="connsiteX1125" fmla="*/ 477073 w 1347946"/>
                <a:gd name="connsiteY1125" fmla="*/ 1692558 h 1978277"/>
                <a:gd name="connsiteX1126" fmla="*/ 477042 w 1347946"/>
                <a:gd name="connsiteY1126" fmla="*/ 1691236 h 1978277"/>
                <a:gd name="connsiteX1127" fmla="*/ 475845 w 1347946"/>
                <a:gd name="connsiteY1127" fmla="*/ 1690712 h 1978277"/>
                <a:gd name="connsiteX1128" fmla="*/ 470415 w 1347946"/>
                <a:gd name="connsiteY1128" fmla="*/ 1691056 h 1978277"/>
                <a:gd name="connsiteX1129" fmla="*/ 463179 w 1347946"/>
                <a:gd name="connsiteY1129" fmla="*/ 1694029 h 1978277"/>
                <a:gd name="connsiteX1130" fmla="*/ 461935 w 1347946"/>
                <a:gd name="connsiteY1130" fmla="*/ 1695101 h 1978277"/>
                <a:gd name="connsiteX1131" fmla="*/ 458766 w 1347946"/>
                <a:gd name="connsiteY1131" fmla="*/ 1699709 h 1978277"/>
                <a:gd name="connsiteX1132" fmla="*/ 456325 w 1347946"/>
                <a:gd name="connsiteY1132" fmla="*/ 1702220 h 1978277"/>
                <a:gd name="connsiteX1133" fmla="*/ 449456 w 1347946"/>
                <a:gd name="connsiteY1133" fmla="*/ 1707939 h 1978277"/>
                <a:gd name="connsiteX1134" fmla="*/ 444997 w 1347946"/>
                <a:gd name="connsiteY1134" fmla="*/ 1707939 h 1978277"/>
                <a:gd name="connsiteX1135" fmla="*/ 440397 w 1347946"/>
                <a:gd name="connsiteY1135" fmla="*/ 1701086 h 1978277"/>
                <a:gd name="connsiteX1136" fmla="*/ 435257 w 1347946"/>
                <a:gd name="connsiteY1136" fmla="*/ 1702400 h 1978277"/>
                <a:gd name="connsiteX1137" fmla="*/ 431791 w 1347946"/>
                <a:gd name="connsiteY1137" fmla="*/ 1701946 h 1978277"/>
                <a:gd name="connsiteX1138" fmla="*/ 430782 w 1347946"/>
                <a:gd name="connsiteY1138" fmla="*/ 1700913 h 1978277"/>
                <a:gd name="connsiteX1139" fmla="*/ 430015 w 1347946"/>
                <a:gd name="connsiteY1139" fmla="*/ 1691494 h 1978277"/>
                <a:gd name="connsiteX1140" fmla="*/ 432808 w 1347946"/>
                <a:gd name="connsiteY1140" fmla="*/ 1680424 h 1978277"/>
                <a:gd name="connsiteX1141" fmla="*/ 429788 w 1347946"/>
                <a:gd name="connsiteY1141" fmla="*/ 1680314 h 1978277"/>
                <a:gd name="connsiteX1142" fmla="*/ 429162 w 1347946"/>
                <a:gd name="connsiteY1142" fmla="*/ 1679868 h 1978277"/>
                <a:gd name="connsiteX1143" fmla="*/ 427566 w 1347946"/>
                <a:gd name="connsiteY1143" fmla="*/ 1677334 h 1978277"/>
                <a:gd name="connsiteX1144" fmla="*/ 426526 w 1347946"/>
                <a:gd name="connsiteY1144" fmla="*/ 1676575 h 1978277"/>
                <a:gd name="connsiteX1145" fmla="*/ 427300 w 1347946"/>
                <a:gd name="connsiteY1145" fmla="*/ 1675229 h 1978277"/>
                <a:gd name="connsiteX1146" fmla="*/ 434740 w 1347946"/>
                <a:gd name="connsiteY1146" fmla="*/ 1669941 h 1978277"/>
                <a:gd name="connsiteX1147" fmla="*/ 445873 w 1347946"/>
                <a:gd name="connsiteY1147" fmla="*/ 1659504 h 1978277"/>
                <a:gd name="connsiteX1148" fmla="*/ 450661 w 1347946"/>
                <a:gd name="connsiteY1148" fmla="*/ 1655381 h 1978277"/>
                <a:gd name="connsiteX1149" fmla="*/ 453619 w 1347946"/>
                <a:gd name="connsiteY1149" fmla="*/ 1653597 h 1978277"/>
                <a:gd name="connsiteX1150" fmla="*/ 455856 w 1347946"/>
                <a:gd name="connsiteY1150" fmla="*/ 1651555 h 1978277"/>
                <a:gd name="connsiteX1151" fmla="*/ 458578 w 1347946"/>
                <a:gd name="connsiteY1151" fmla="*/ 1647112 h 1978277"/>
                <a:gd name="connsiteX1152" fmla="*/ 459478 w 1347946"/>
                <a:gd name="connsiteY1152" fmla="*/ 1645164 h 1978277"/>
                <a:gd name="connsiteX1153" fmla="*/ 460996 w 1347946"/>
                <a:gd name="connsiteY1153" fmla="*/ 1643591 h 1978277"/>
                <a:gd name="connsiteX1154" fmla="*/ 464196 w 1347946"/>
                <a:gd name="connsiteY1154" fmla="*/ 1641815 h 1978277"/>
                <a:gd name="connsiteX1155" fmla="*/ 467693 w 1347946"/>
                <a:gd name="connsiteY1155" fmla="*/ 1639124 h 1978277"/>
                <a:gd name="connsiteX1156" fmla="*/ 473365 w 1347946"/>
                <a:gd name="connsiteY1156" fmla="*/ 1633053 h 1978277"/>
                <a:gd name="connsiteX1157" fmla="*/ 474108 w 1347946"/>
                <a:gd name="connsiteY1157" fmla="*/ 1630800 h 1978277"/>
                <a:gd name="connsiteX1158" fmla="*/ 472872 w 1347946"/>
                <a:gd name="connsiteY1158" fmla="*/ 1630276 h 1978277"/>
                <a:gd name="connsiteX1159" fmla="*/ 470220 w 1347946"/>
                <a:gd name="connsiteY1159" fmla="*/ 1632357 h 1978277"/>
                <a:gd name="connsiteX1160" fmla="*/ 464829 w 1347946"/>
                <a:gd name="connsiteY1160" fmla="*/ 1637911 h 1978277"/>
                <a:gd name="connsiteX1161" fmla="*/ 460980 w 1347946"/>
                <a:gd name="connsiteY1161" fmla="*/ 1641025 h 1978277"/>
                <a:gd name="connsiteX1162" fmla="*/ 447845 w 1347946"/>
                <a:gd name="connsiteY1162" fmla="*/ 1654880 h 1978277"/>
                <a:gd name="connsiteX1163" fmla="*/ 442251 w 1347946"/>
                <a:gd name="connsiteY1163" fmla="*/ 1659887 h 1978277"/>
                <a:gd name="connsiteX1164" fmla="*/ 439208 w 1347946"/>
                <a:gd name="connsiteY1164" fmla="*/ 1663079 h 1978277"/>
                <a:gd name="connsiteX1165" fmla="*/ 436845 w 1347946"/>
                <a:gd name="connsiteY1165" fmla="*/ 1666115 h 1978277"/>
                <a:gd name="connsiteX1166" fmla="*/ 434349 w 1347946"/>
                <a:gd name="connsiteY1166" fmla="*/ 1668274 h 1978277"/>
                <a:gd name="connsiteX1167" fmla="*/ 431705 w 1347946"/>
                <a:gd name="connsiteY1167" fmla="*/ 1669565 h 1978277"/>
                <a:gd name="connsiteX1168" fmla="*/ 426072 w 1347946"/>
                <a:gd name="connsiteY1168" fmla="*/ 1670527 h 1978277"/>
                <a:gd name="connsiteX1169" fmla="*/ 423303 w 1347946"/>
                <a:gd name="connsiteY1169" fmla="*/ 1671646 h 1978277"/>
                <a:gd name="connsiteX1170" fmla="*/ 421636 w 1347946"/>
                <a:gd name="connsiteY1170" fmla="*/ 1670832 h 1978277"/>
                <a:gd name="connsiteX1171" fmla="*/ 420901 w 1347946"/>
                <a:gd name="connsiteY1171" fmla="*/ 1664355 h 1978277"/>
                <a:gd name="connsiteX1172" fmla="*/ 421464 w 1347946"/>
                <a:gd name="connsiteY1172" fmla="*/ 1660505 h 1978277"/>
                <a:gd name="connsiteX1173" fmla="*/ 421198 w 1347946"/>
                <a:gd name="connsiteY1173" fmla="*/ 1656695 h 1978277"/>
                <a:gd name="connsiteX1174" fmla="*/ 422606 w 1347946"/>
                <a:gd name="connsiteY1174" fmla="*/ 1651219 h 1978277"/>
                <a:gd name="connsiteX1175" fmla="*/ 424695 w 1347946"/>
                <a:gd name="connsiteY1175" fmla="*/ 1647331 h 1978277"/>
                <a:gd name="connsiteX1176" fmla="*/ 425571 w 1347946"/>
                <a:gd name="connsiteY1176" fmla="*/ 1645211 h 1978277"/>
                <a:gd name="connsiteX1177" fmla="*/ 425939 w 1347946"/>
                <a:gd name="connsiteY1177" fmla="*/ 1643755 h 1978277"/>
                <a:gd name="connsiteX1178" fmla="*/ 430242 w 1347946"/>
                <a:gd name="connsiteY1178" fmla="*/ 1639711 h 1978277"/>
                <a:gd name="connsiteX1179" fmla="*/ 432612 w 1347946"/>
                <a:gd name="connsiteY1179" fmla="*/ 1637919 h 1978277"/>
                <a:gd name="connsiteX1180" fmla="*/ 434287 w 1347946"/>
                <a:gd name="connsiteY1180" fmla="*/ 1633851 h 1978277"/>
                <a:gd name="connsiteX1181" fmla="*/ 443839 w 1347946"/>
                <a:gd name="connsiteY1181" fmla="*/ 1632404 h 1978277"/>
                <a:gd name="connsiteX1182" fmla="*/ 446303 w 1347946"/>
                <a:gd name="connsiteY1182" fmla="*/ 1632552 h 1978277"/>
                <a:gd name="connsiteX1183" fmla="*/ 447610 w 1347946"/>
                <a:gd name="connsiteY1183" fmla="*/ 1632005 h 1978277"/>
                <a:gd name="connsiteX1184" fmla="*/ 448588 w 1347946"/>
                <a:gd name="connsiteY1184" fmla="*/ 1630823 h 1978277"/>
                <a:gd name="connsiteX1185" fmla="*/ 447641 w 1347946"/>
                <a:gd name="connsiteY1185" fmla="*/ 1629908 h 1978277"/>
                <a:gd name="connsiteX1186" fmla="*/ 444778 w 1347946"/>
                <a:gd name="connsiteY1186" fmla="*/ 1629259 h 1978277"/>
                <a:gd name="connsiteX1187" fmla="*/ 437166 w 1347946"/>
                <a:gd name="connsiteY1187" fmla="*/ 1629384 h 1978277"/>
                <a:gd name="connsiteX1188" fmla="*/ 430132 w 1347946"/>
                <a:gd name="connsiteY1188" fmla="*/ 1628688 h 1978277"/>
                <a:gd name="connsiteX1189" fmla="*/ 426925 w 1347946"/>
                <a:gd name="connsiteY1189" fmla="*/ 1627983 h 1978277"/>
                <a:gd name="connsiteX1190" fmla="*/ 425376 w 1347946"/>
                <a:gd name="connsiteY1190" fmla="*/ 1628390 h 1978277"/>
                <a:gd name="connsiteX1191" fmla="*/ 422818 w 1347946"/>
                <a:gd name="connsiteY1191" fmla="*/ 1627201 h 1978277"/>
                <a:gd name="connsiteX1192" fmla="*/ 420025 w 1347946"/>
                <a:gd name="connsiteY1192" fmla="*/ 1624924 h 1978277"/>
                <a:gd name="connsiteX1193" fmla="*/ 415690 w 1347946"/>
                <a:gd name="connsiteY1193" fmla="*/ 1616538 h 1978277"/>
                <a:gd name="connsiteX1194" fmla="*/ 417427 w 1347946"/>
                <a:gd name="connsiteY1194" fmla="*/ 1605694 h 1978277"/>
                <a:gd name="connsiteX1195" fmla="*/ 417576 w 1347946"/>
                <a:gd name="connsiteY1195" fmla="*/ 1600484 h 1978277"/>
                <a:gd name="connsiteX1196" fmla="*/ 423084 w 1347946"/>
                <a:gd name="connsiteY1196" fmla="*/ 1595907 h 1978277"/>
                <a:gd name="connsiteX1197" fmla="*/ 426025 w 1347946"/>
                <a:gd name="connsiteY1197" fmla="*/ 1594390 h 1978277"/>
                <a:gd name="connsiteX1198" fmla="*/ 430203 w 1347946"/>
                <a:gd name="connsiteY1198" fmla="*/ 1590932 h 1978277"/>
                <a:gd name="connsiteX1199" fmla="*/ 435781 w 1347946"/>
                <a:gd name="connsiteY1199" fmla="*/ 1585033 h 1978277"/>
                <a:gd name="connsiteX1200" fmla="*/ 442439 w 1347946"/>
                <a:gd name="connsiteY1200" fmla="*/ 1581418 h 1978277"/>
                <a:gd name="connsiteX1201" fmla="*/ 445834 w 1347946"/>
                <a:gd name="connsiteY1201" fmla="*/ 1580746 h 1978277"/>
                <a:gd name="connsiteX1202" fmla="*/ 448651 w 1347946"/>
                <a:gd name="connsiteY1202" fmla="*/ 1581262 h 1978277"/>
                <a:gd name="connsiteX1203" fmla="*/ 459071 w 1347946"/>
                <a:gd name="connsiteY1203" fmla="*/ 1586386 h 1978277"/>
                <a:gd name="connsiteX1204" fmla="*/ 464430 w 1347946"/>
                <a:gd name="connsiteY1204" fmla="*/ 1587388 h 1978277"/>
                <a:gd name="connsiteX1205" fmla="*/ 469140 w 1347946"/>
                <a:gd name="connsiteY1205" fmla="*/ 1586159 h 1978277"/>
                <a:gd name="connsiteX1206" fmla="*/ 475047 w 1347946"/>
                <a:gd name="connsiteY1206" fmla="*/ 1587951 h 1978277"/>
                <a:gd name="connsiteX1207" fmla="*/ 485499 w 1347946"/>
                <a:gd name="connsiteY1207" fmla="*/ 1595289 h 1978277"/>
                <a:gd name="connsiteX1208" fmla="*/ 487517 w 1347946"/>
                <a:gd name="connsiteY1208" fmla="*/ 1594202 h 1978277"/>
                <a:gd name="connsiteX1209" fmla="*/ 486931 w 1347946"/>
                <a:gd name="connsiteY1209" fmla="*/ 1592426 h 1978277"/>
                <a:gd name="connsiteX1210" fmla="*/ 475274 w 1347946"/>
                <a:gd name="connsiteY1210" fmla="*/ 1584657 h 1978277"/>
                <a:gd name="connsiteX1211" fmla="*/ 475336 w 1347946"/>
                <a:gd name="connsiteY1211" fmla="*/ 1582326 h 1978277"/>
                <a:gd name="connsiteX1212" fmla="*/ 478317 w 1347946"/>
                <a:gd name="connsiteY1212" fmla="*/ 1581716 h 1978277"/>
                <a:gd name="connsiteX1213" fmla="*/ 481501 w 1347946"/>
                <a:gd name="connsiteY1213" fmla="*/ 1579447 h 1978277"/>
                <a:gd name="connsiteX1214" fmla="*/ 479710 w 1347946"/>
                <a:gd name="connsiteY1214" fmla="*/ 1578101 h 1978277"/>
                <a:gd name="connsiteX1215" fmla="*/ 471964 w 1347946"/>
                <a:gd name="connsiteY1215" fmla="*/ 1579267 h 1978277"/>
                <a:gd name="connsiteX1216" fmla="*/ 469727 w 1347946"/>
                <a:gd name="connsiteY1216" fmla="*/ 1581129 h 1978277"/>
                <a:gd name="connsiteX1217" fmla="*/ 462216 w 1347946"/>
                <a:gd name="connsiteY1217" fmla="*/ 1582091 h 1978277"/>
                <a:gd name="connsiteX1218" fmla="*/ 458297 w 1347946"/>
                <a:gd name="connsiteY1218" fmla="*/ 1580511 h 1978277"/>
                <a:gd name="connsiteX1219" fmla="*/ 454776 w 1347946"/>
                <a:gd name="connsiteY1219" fmla="*/ 1579721 h 1978277"/>
                <a:gd name="connsiteX1220" fmla="*/ 449496 w 1347946"/>
                <a:gd name="connsiteY1220" fmla="*/ 1576341 h 1978277"/>
                <a:gd name="connsiteX1221" fmla="*/ 445075 w 1347946"/>
                <a:gd name="connsiteY1221" fmla="*/ 1577444 h 1978277"/>
                <a:gd name="connsiteX1222" fmla="*/ 442282 w 1347946"/>
                <a:gd name="connsiteY1222" fmla="*/ 1578774 h 1978277"/>
                <a:gd name="connsiteX1223" fmla="*/ 437346 w 1347946"/>
                <a:gd name="connsiteY1223" fmla="*/ 1580034 h 1978277"/>
                <a:gd name="connsiteX1224" fmla="*/ 435562 w 1347946"/>
                <a:gd name="connsiteY1224" fmla="*/ 1580933 h 1978277"/>
                <a:gd name="connsiteX1225" fmla="*/ 425916 w 1347946"/>
                <a:gd name="connsiteY1225" fmla="*/ 1591511 h 1978277"/>
                <a:gd name="connsiteX1226" fmla="*/ 421855 w 1347946"/>
                <a:gd name="connsiteY1226" fmla="*/ 1593701 h 1978277"/>
                <a:gd name="connsiteX1227" fmla="*/ 418968 w 1347946"/>
                <a:gd name="connsiteY1227" fmla="*/ 1592981 h 1978277"/>
                <a:gd name="connsiteX1228" fmla="*/ 420995 w 1347946"/>
                <a:gd name="connsiteY1228" fmla="*/ 1586112 h 1978277"/>
                <a:gd name="connsiteX1229" fmla="*/ 421582 w 1347946"/>
                <a:gd name="connsiteY1229" fmla="*/ 1583390 h 1978277"/>
                <a:gd name="connsiteX1230" fmla="*/ 421582 w 1347946"/>
                <a:gd name="connsiteY1230" fmla="*/ 1580425 h 1978277"/>
                <a:gd name="connsiteX1231" fmla="*/ 422419 w 1347946"/>
                <a:gd name="connsiteY1231" fmla="*/ 1576349 h 1978277"/>
                <a:gd name="connsiteX1232" fmla="*/ 427363 w 1347946"/>
                <a:gd name="connsiteY1232" fmla="*/ 1568549 h 1978277"/>
                <a:gd name="connsiteX1233" fmla="*/ 430469 w 1347946"/>
                <a:gd name="connsiteY1233" fmla="*/ 1559959 h 1978277"/>
                <a:gd name="connsiteX1234" fmla="*/ 431783 w 1347946"/>
                <a:gd name="connsiteY1234" fmla="*/ 1554600 h 1978277"/>
                <a:gd name="connsiteX1235" fmla="*/ 434216 w 1347946"/>
                <a:gd name="connsiteY1235" fmla="*/ 1553997 h 1978277"/>
                <a:gd name="connsiteX1236" fmla="*/ 437534 w 1347946"/>
                <a:gd name="connsiteY1236" fmla="*/ 1554787 h 1978277"/>
                <a:gd name="connsiteX1237" fmla="*/ 447501 w 1347946"/>
                <a:gd name="connsiteY1237" fmla="*/ 1558261 h 1978277"/>
                <a:gd name="connsiteX1238" fmla="*/ 455793 w 1347946"/>
                <a:gd name="connsiteY1238" fmla="*/ 1562392 h 1978277"/>
                <a:gd name="connsiteX1239" fmla="*/ 461911 w 1347946"/>
                <a:gd name="connsiteY1239" fmla="*/ 1563495 h 1978277"/>
                <a:gd name="connsiteX1240" fmla="*/ 465932 w 1347946"/>
                <a:gd name="connsiteY1240" fmla="*/ 1563612 h 1978277"/>
                <a:gd name="connsiteX1241" fmla="*/ 467654 w 1347946"/>
                <a:gd name="connsiteY1241" fmla="*/ 1562298 h 1978277"/>
                <a:gd name="connsiteX1242" fmla="*/ 469015 w 1347946"/>
                <a:gd name="connsiteY1242" fmla="*/ 1560006 h 1978277"/>
                <a:gd name="connsiteX1243" fmla="*/ 469539 w 1347946"/>
                <a:gd name="connsiteY1243" fmla="*/ 1558417 h 1978277"/>
                <a:gd name="connsiteX1244" fmla="*/ 469930 w 1347946"/>
                <a:gd name="connsiteY1244" fmla="*/ 1555163 h 1978277"/>
                <a:gd name="connsiteX1245" fmla="*/ 470392 w 1347946"/>
                <a:gd name="connsiteY1245" fmla="*/ 1554005 h 1978277"/>
                <a:gd name="connsiteX1246" fmla="*/ 471737 w 1347946"/>
                <a:gd name="connsiteY1246" fmla="*/ 1552581 h 1978277"/>
                <a:gd name="connsiteX1247" fmla="*/ 474484 w 1347946"/>
                <a:gd name="connsiteY1247" fmla="*/ 1547613 h 1978277"/>
                <a:gd name="connsiteX1248" fmla="*/ 475321 w 1347946"/>
                <a:gd name="connsiteY1248" fmla="*/ 1544069 h 1978277"/>
                <a:gd name="connsiteX1249" fmla="*/ 474421 w 1347946"/>
                <a:gd name="connsiteY1249" fmla="*/ 1541996 h 1978277"/>
                <a:gd name="connsiteX1250" fmla="*/ 472590 w 1347946"/>
                <a:gd name="connsiteY1250" fmla="*/ 1542207 h 1978277"/>
                <a:gd name="connsiteX1251" fmla="*/ 469015 w 1347946"/>
                <a:gd name="connsiteY1251" fmla="*/ 1543569 h 1978277"/>
                <a:gd name="connsiteX1252" fmla="*/ 468530 w 1347946"/>
                <a:gd name="connsiteY1252" fmla="*/ 1544132 h 1978277"/>
                <a:gd name="connsiteX1253" fmla="*/ 468592 w 1347946"/>
                <a:gd name="connsiteY1253" fmla="*/ 1545243 h 1978277"/>
                <a:gd name="connsiteX1254" fmla="*/ 465142 w 1347946"/>
                <a:gd name="connsiteY1254" fmla="*/ 1550727 h 1978277"/>
                <a:gd name="connsiteX1255" fmla="*/ 461379 w 1347946"/>
                <a:gd name="connsiteY1255" fmla="*/ 1551987 h 1978277"/>
                <a:gd name="connsiteX1256" fmla="*/ 452719 w 1347946"/>
                <a:gd name="connsiteY1256" fmla="*/ 1553817 h 1978277"/>
                <a:gd name="connsiteX1257" fmla="*/ 448768 w 1347946"/>
                <a:gd name="connsiteY1257" fmla="*/ 1553950 h 1978277"/>
                <a:gd name="connsiteX1258" fmla="*/ 441743 w 1347946"/>
                <a:gd name="connsiteY1258" fmla="*/ 1551408 h 1978277"/>
                <a:gd name="connsiteX1259" fmla="*/ 440678 w 1347946"/>
                <a:gd name="connsiteY1259" fmla="*/ 1550414 h 1978277"/>
                <a:gd name="connsiteX1260" fmla="*/ 439951 w 1347946"/>
                <a:gd name="connsiteY1260" fmla="*/ 1548544 h 1978277"/>
                <a:gd name="connsiteX1261" fmla="*/ 431329 w 1347946"/>
                <a:gd name="connsiteY1261" fmla="*/ 1548967 h 1978277"/>
                <a:gd name="connsiteX1262" fmla="*/ 428756 w 1347946"/>
                <a:gd name="connsiteY1262" fmla="*/ 1549530 h 1978277"/>
                <a:gd name="connsiteX1263" fmla="*/ 426706 w 1347946"/>
                <a:gd name="connsiteY1263" fmla="*/ 1549288 h 1978277"/>
                <a:gd name="connsiteX1264" fmla="*/ 427707 w 1347946"/>
                <a:gd name="connsiteY1264" fmla="*/ 1546033 h 1978277"/>
                <a:gd name="connsiteX1265" fmla="*/ 430430 w 1347946"/>
                <a:gd name="connsiteY1265" fmla="*/ 1542411 h 1978277"/>
                <a:gd name="connsiteX1266" fmla="*/ 434248 w 1347946"/>
                <a:gd name="connsiteY1266" fmla="*/ 1530558 h 1978277"/>
                <a:gd name="connsiteX1267" fmla="*/ 437447 w 1347946"/>
                <a:gd name="connsiteY1267" fmla="*/ 1527507 h 1978277"/>
                <a:gd name="connsiteX1268" fmla="*/ 443800 w 1347946"/>
                <a:gd name="connsiteY1268" fmla="*/ 1524659 h 1978277"/>
                <a:gd name="connsiteX1269" fmla="*/ 450426 w 1347946"/>
                <a:gd name="connsiteY1269" fmla="*/ 1525121 h 1978277"/>
                <a:gd name="connsiteX1270" fmla="*/ 461888 w 1347946"/>
                <a:gd name="connsiteY1270" fmla="*/ 1534329 h 1978277"/>
                <a:gd name="connsiteX1271" fmla="*/ 465346 w 1347946"/>
                <a:gd name="connsiteY1271" fmla="*/ 1535127 h 1978277"/>
                <a:gd name="connsiteX1272" fmla="*/ 468514 w 1347946"/>
                <a:gd name="connsiteY1272" fmla="*/ 1534384 h 1978277"/>
                <a:gd name="connsiteX1273" fmla="*/ 476095 w 1347946"/>
                <a:gd name="connsiteY1273" fmla="*/ 1531309 h 1978277"/>
                <a:gd name="connsiteX1274" fmla="*/ 477488 w 1347946"/>
                <a:gd name="connsiteY1274" fmla="*/ 1530057 h 1978277"/>
                <a:gd name="connsiteX1275" fmla="*/ 480218 w 1347946"/>
                <a:gd name="connsiteY1275" fmla="*/ 1526232 h 1978277"/>
                <a:gd name="connsiteX1276" fmla="*/ 483402 w 1347946"/>
                <a:gd name="connsiteY1276" fmla="*/ 1519660 h 1978277"/>
                <a:gd name="connsiteX1277" fmla="*/ 483246 w 1347946"/>
                <a:gd name="connsiteY1277" fmla="*/ 1518103 h 1978277"/>
                <a:gd name="connsiteX1278" fmla="*/ 478356 w 1347946"/>
                <a:gd name="connsiteY1278" fmla="*/ 1521780 h 1978277"/>
                <a:gd name="connsiteX1279" fmla="*/ 475751 w 1347946"/>
                <a:gd name="connsiteY1279" fmla="*/ 1522766 h 1978277"/>
                <a:gd name="connsiteX1280" fmla="*/ 473545 w 1347946"/>
                <a:gd name="connsiteY1280" fmla="*/ 1522766 h 1978277"/>
                <a:gd name="connsiteX1281" fmla="*/ 475594 w 1347946"/>
                <a:gd name="connsiteY1281" fmla="*/ 1510702 h 1978277"/>
                <a:gd name="connsiteX1282" fmla="*/ 476392 w 1347946"/>
                <a:gd name="connsiteY1282" fmla="*/ 1501392 h 1978277"/>
                <a:gd name="connsiteX1283" fmla="*/ 477159 w 1347946"/>
                <a:gd name="connsiteY1283" fmla="*/ 1499069 h 1978277"/>
                <a:gd name="connsiteX1284" fmla="*/ 483582 w 1347946"/>
                <a:gd name="connsiteY1284" fmla="*/ 1499765 h 1978277"/>
                <a:gd name="connsiteX1285" fmla="*/ 492360 w 1347946"/>
                <a:gd name="connsiteY1285" fmla="*/ 1498498 h 1978277"/>
                <a:gd name="connsiteX1286" fmla="*/ 494449 w 1347946"/>
                <a:gd name="connsiteY1286" fmla="*/ 1496448 h 1978277"/>
                <a:gd name="connsiteX1287" fmla="*/ 494418 w 1347946"/>
                <a:gd name="connsiteY1287" fmla="*/ 1495540 h 1978277"/>
                <a:gd name="connsiteX1288" fmla="*/ 490897 w 1347946"/>
                <a:gd name="connsiteY1288" fmla="*/ 1494297 h 1978277"/>
                <a:gd name="connsiteX1289" fmla="*/ 489199 w 1347946"/>
                <a:gd name="connsiteY1289" fmla="*/ 1491676 h 1978277"/>
                <a:gd name="connsiteX1290" fmla="*/ 486250 w 1347946"/>
                <a:gd name="connsiteY1290" fmla="*/ 1492505 h 1978277"/>
                <a:gd name="connsiteX1291" fmla="*/ 482299 w 1347946"/>
                <a:gd name="connsiteY1291" fmla="*/ 1494250 h 1978277"/>
                <a:gd name="connsiteX1292" fmla="*/ 477339 w 1347946"/>
                <a:gd name="connsiteY1292" fmla="*/ 1494054 h 1978277"/>
                <a:gd name="connsiteX1293" fmla="*/ 477754 w 1347946"/>
                <a:gd name="connsiteY1293" fmla="*/ 1490009 h 1978277"/>
                <a:gd name="connsiteX1294" fmla="*/ 481392 w 1347946"/>
                <a:gd name="connsiteY1294" fmla="*/ 1481490 h 1978277"/>
                <a:gd name="connsiteX1295" fmla="*/ 481767 w 1347946"/>
                <a:gd name="connsiteY1295" fmla="*/ 1477586 h 1978277"/>
                <a:gd name="connsiteX1296" fmla="*/ 483183 w 1347946"/>
                <a:gd name="connsiteY1296" fmla="*/ 1469754 h 1978277"/>
                <a:gd name="connsiteX1297" fmla="*/ 483332 w 1347946"/>
                <a:gd name="connsiteY1297" fmla="*/ 1465718 h 1978277"/>
                <a:gd name="connsiteX1298" fmla="*/ 485170 w 1347946"/>
                <a:gd name="connsiteY1298" fmla="*/ 1461782 h 1978277"/>
                <a:gd name="connsiteX1299" fmla="*/ 490905 w 1347946"/>
                <a:gd name="connsiteY1299" fmla="*/ 1458974 h 1978277"/>
                <a:gd name="connsiteX1300" fmla="*/ 493314 w 1347946"/>
                <a:gd name="connsiteY1300" fmla="*/ 1457292 h 1978277"/>
                <a:gd name="connsiteX1301" fmla="*/ 493447 w 1347946"/>
                <a:gd name="connsiteY1301" fmla="*/ 1455445 h 1978277"/>
                <a:gd name="connsiteX1302" fmla="*/ 490013 w 1347946"/>
                <a:gd name="connsiteY1302" fmla="*/ 1448396 h 1978277"/>
                <a:gd name="connsiteX1303" fmla="*/ 490882 w 1347946"/>
                <a:gd name="connsiteY1303" fmla="*/ 1446441 h 1978277"/>
                <a:gd name="connsiteX1304" fmla="*/ 493580 w 1347946"/>
                <a:gd name="connsiteY1304" fmla="*/ 1444657 h 1978277"/>
                <a:gd name="connsiteX1305" fmla="*/ 494582 w 1347946"/>
                <a:gd name="connsiteY1305" fmla="*/ 1443350 h 1978277"/>
                <a:gd name="connsiteX1306" fmla="*/ 493893 w 1347946"/>
                <a:gd name="connsiteY1306" fmla="*/ 1442537 h 1978277"/>
                <a:gd name="connsiteX1307" fmla="*/ 491414 w 1347946"/>
                <a:gd name="connsiteY1307" fmla="*/ 1441754 h 1978277"/>
                <a:gd name="connsiteX1308" fmla="*/ 487596 w 1347946"/>
                <a:gd name="connsiteY1308" fmla="*/ 1443319 h 1978277"/>
                <a:gd name="connsiteX1309" fmla="*/ 483371 w 1347946"/>
                <a:gd name="connsiteY1309" fmla="*/ 1444070 h 1978277"/>
                <a:gd name="connsiteX1310" fmla="*/ 479631 w 1347946"/>
                <a:gd name="connsiteY1310" fmla="*/ 1441715 h 1978277"/>
                <a:gd name="connsiteX1311" fmla="*/ 476705 w 1347946"/>
                <a:gd name="connsiteY1311" fmla="*/ 1440581 h 1978277"/>
                <a:gd name="connsiteX1312" fmla="*/ 474859 w 1347946"/>
                <a:gd name="connsiteY1312" fmla="*/ 1440933 h 1978277"/>
                <a:gd name="connsiteX1313" fmla="*/ 469829 w 1347946"/>
                <a:gd name="connsiteY1313" fmla="*/ 1444962 h 1978277"/>
                <a:gd name="connsiteX1314" fmla="*/ 468068 w 1347946"/>
                <a:gd name="connsiteY1314" fmla="*/ 1445095 h 1978277"/>
                <a:gd name="connsiteX1315" fmla="*/ 465894 w 1347946"/>
                <a:gd name="connsiteY1315" fmla="*/ 1443976 h 1978277"/>
                <a:gd name="connsiteX1316" fmla="*/ 451483 w 1347946"/>
                <a:gd name="connsiteY1316" fmla="*/ 1440487 h 1978277"/>
                <a:gd name="connsiteX1317" fmla="*/ 449691 w 1347946"/>
                <a:gd name="connsiteY1317" fmla="*/ 1439251 h 1978277"/>
                <a:gd name="connsiteX1318" fmla="*/ 444528 w 1347946"/>
                <a:gd name="connsiteY1318" fmla="*/ 1433188 h 1978277"/>
                <a:gd name="connsiteX1319" fmla="*/ 440272 w 1347946"/>
                <a:gd name="connsiteY1319" fmla="*/ 1429166 h 1978277"/>
                <a:gd name="connsiteX1320" fmla="*/ 434607 w 1347946"/>
                <a:gd name="connsiteY1320" fmla="*/ 1424762 h 1978277"/>
                <a:gd name="connsiteX1321" fmla="*/ 427261 w 1347946"/>
                <a:gd name="connsiteY1321" fmla="*/ 1421406 h 1978277"/>
                <a:gd name="connsiteX1322" fmla="*/ 418241 w 1347946"/>
                <a:gd name="connsiteY1322" fmla="*/ 1419106 h 1978277"/>
                <a:gd name="connsiteX1323" fmla="*/ 412843 w 1347946"/>
                <a:gd name="connsiteY1323" fmla="*/ 1416938 h 1978277"/>
                <a:gd name="connsiteX1324" fmla="*/ 410183 w 1347946"/>
                <a:gd name="connsiteY1324" fmla="*/ 1413872 h 1978277"/>
                <a:gd name="connsiteX1325" fmla="*/ 405622 w 1347946"/>
                <a:gd name="connsiteY1325" fmla="*/ 1407104 h 1978277"/>
                <a:gd name="connsiteX1326" fmla="*/ 402156 w 1347946"/>
                <a:gd name="connsiteY1326" fmla="*/ 1401440 h 1978277"/>
                <a:gd name="connsiteX1327" fmla="*/ 401507 w 1347946"/>
                <a:gd name="connsiteY1327" fmla="*/ 1398632 h 1978277"/>
                <a:gd name="connsiteX1328" fmla="*/ 403541 w 1347946"/>
                <a:gd name="connsiteY1328" fmla="*/ 1395150 h 1978277"/>
                <a:gd name="connsiteX1329" fmla="*/ 405614 w 1347946"/>
                <a:gd name="connsiteY1329" fmla="*/ 1392647 h 1978277"/>
                <a:gd name="connsiteX1330" fmla="*/ 409518 w 1347946"/>
                <a:gd name="connsiteY1330" fmla="*/ 1390589 h 1978277"/>
                <a:gd name="connsiteX1331" fmla="*/ 416254 w 1347946"/>
                <a:gd name="connsiteY1331" fmla="*/ 1391270 h 1978277"/>
                <a:gd name="connsiteX1332" fmla="*/ 419868 w 1347946"/>
                <a:gd name="connsiteY1332" fmla="*/ 1392185 h 1978277"/>
                <a:gd name="connsiteX1333" fmla="*/ 423850 w 1347946"/>
                <a:gd name="connsiteY1333" fmla="*/ 1394149 h 1978277"/>
                <a:gd name="connsiteX1334" fmla="*/ 426862 w 1347946"/>
                <a:gd name="connsiteY1334" fmla="*/ 1394516 h 1978277"/>
                <a:gd name="connsiteX1335" fmla="*/ 433113 w 1347946"/>
                <a:gd name="connsiteY1335" fmla="*/ 1393961 h 1978277"/>
                <a:gd name="connsiteX1336" fmla="*/ 439474 w 1347946"/>
                <a:gd name="connsiteY1336" fmla="*/ 1395213 h 1978277"/>
                <a:gd name="connsiteX1337" fmla="*/ 443237 w 1347946"/>
                <a:gd name="connsiteY1337" fmla="*/ 1396590 h 1978277"/>
                <a:gd name="connsiteX1338" fmla="*/ 448181 w 1347946"/>
                <a:gd name="connsiteY1338" fmla="*/ 1399453 h 1978277"/>
                <a:gd name="connsiteX1339" fmla="*/ 461825 w 1347946"/>
                <a:gd name="connsiteY1339" fmla="*/ 1411571 h 1978277"/>
                <a:gd name="connsiteX1340" fmla="*/ 467521 w 1347946"/>
                <a:gd name="connsiteY1340" fmla="*/ 1415757 h 1978277"/>
                <a:gd name="connsiteX1341" fmla="*/ 469993 w 1347946"/>
                <a:gd name="connsiteY1341" fmla="*/ 1416258 h 1978277"/>
                <a:gd name="connsiteX1342" fmla="*/ 480202 w 1347946"/>
                <a:gd name="connsiteY1342" fmla="*/ 1420717 h 1978277"/>
                <a:gd name="connsiteX1343" fmla="*/ 481838 w 1347946"/>
                <a:gd name="connsiteY1343" fmla="*/ 1420631 h 1978277"/>
                <a:gd name="connsiteX1344" fmla="*/ 486015 w 1347946"/>
                <a:gd name="connsiteY1344" fmla="*/ 1418542 h 1978277"/>
                <a:gd name="connsiteX1345" fmla="*/ 486430 w 1347946"/>
                <a:gd name="connsiteY1345" fmla="*/ 1417189 h 1978277"/>
                <a:gd name="connsiteX1346" fmla="*/ 485022 w 1347946"/>
                <a:gd name="connsiteY1346" fmla="*/ 1415851 h 1978277"/>
                <a:gd name="connsiteX1347" fmla="*/ 480515 w 1347946"/>
                <a:gd name="connsiteY1347" fmla="*/ 1414810 h 1978277"/>
                <a:gd name="connsiteX1348" fmla="*/ 475227 w 1347946"/>
                <a:gd name="connsiteY1348" fmla="*/ 1409866 h 1978277"/>
                <a:gd name="connsiteX1349" fmla="*/ 471949 w 1347946"/>
                <a:gd name="connsiteY1349" fmla="*/ 1405931 h 1978277"/>
                <a:gd name="connsiteX1350" fmla="*/ 471573 w 1347946"/>
                <a:gd name="connsiteY1350" fmla="*/ 1399398 h 1978277"/>
                <a:gd name="connsiteX1351" fmla="*/ 472003 w 1347946"/>
                <a:gd name="connsiteY1351" fmla="*/ 1395721 h 1978277"/>
                <a:gd name="connsiteX1352" fmla="*/ 472825 w 1347946"/>
                <a:gd name="connsiteY1352" fmla="*/ 1394047 h 1978277"/>
                <a:gd name="connsiteX1353" fmla="*/ 473404 w 1347946"/>
                <a:gd name="connsiteY1353" fmla="*/ 1388391 h 1978277"/>
                <a:gd name="connsiteX1354" fmla="*/ 470337 w 1347946"/>
                <a:gd name="connsiteY1354" fmla="*/ 1385019 h 1978277"/>
                <a:gd name="connsiteX1355" fmla="*/ 468201 w 1347946"/>
                <a:gd name="connsiteY1355" fmla="*/ 1383955 h 1978277"/>
                <a:gd name="connsiteX1356" fmla="*/ 462514 w 1347946"/>
                <a:gd name="connsiteY1356" fmla="*/ 1379018 h 1978277"/>
                <a:gd name="connsiteX1357" fmla="*/ 462036 w 1347946"/>
                <a:gd name="connsiteY1357" fmla="*/ 1377790 h 1978277"/>
                <a:gd name="connsiteX1358" fmla="*/ 464767 w 1347946"/>
                <a:gd name="connsiteY1358" fmla="*/ 1377211 h 1978277"/>
                <a:gd name="connsiteX1359" fmla="*/ 467443 w 1347946"/>
                <a:gd name="connsiteY1359" fmla="*/ 1377547 h 1978277"/>
                <a:gd name="connsiteX1360" fmla="*/ 473177 w 1347946"/>
                <a:gd name="connsiteY1360" fmla="*/ 1380051 h 1978277"/>
                <a:gd name="connsiteX1361" fmla="*/ 476181 w 1347946"/>
                <a:gd name="connsiteY1361" fmla="*/ 1380395 h 1978277"/>
                <a:gd name="connsiteX1362" fmla="*/ 478372 w 1347946"/>
                <a:gd name="connsiteY1362" fmla="*/ 1379417 h 1978277"/>
                <a:gd name="connsiteX1363" fmla="*/ 478622 w 1347946"/>
                <a:gd name="connsiteY1363" fmla="*/ 1378408 h 1978277"/>
                <a:gd name="connsiteX1364" fmla="*/ 475133 w 1347946"/>
                <a:gd name="connsiteY1364" fmla="*/ 1375560 h 1978277"/>
                <a:gd name="connsiteX1365" fmla="*/ 470767 w 1347946"/>
                <a:gd name="connsiteY1365" fmla="*/ 1370452 h 1978277"/>
                <a:gd name="connsiteX1366" fmla="*/ 461645 w 1347946"/>
                <a:gd name="connsiteY1366" fmla="*/ 1369693 h 1978277"/>
                <a:gd name="connsiteX1367" fmla="*/ 455731 w 1347946"/>
                <a:gd name="connsiteY1367" fmla="*/ 1370272 h 1978277"/>
                <a:gd name="connsiteX1368" fmla="*/ 451952 w 1347946"/>
                <a:gd name="connsiteY1368" fmla="*/ 1368511 h 1978277"/>
                <a:gd name="connsiteX1369" fmla="*/ 447931 w 1347946"/>
                <a:gd name="connsiteY1369" fmla="*/ 1365648 h 1978277"/>
                <a:gd name="connsiteX1370" fmla="*/ 445341 w 1347946"/>
                <a:gd name="connsiteY1370" fmla="*/ 1364913 h 1978277"/>
                <a:gd name="connsiteX1371" fmla="*/ 440061 w 1347946"/>
                <a:gd name="connsiteY1371" fmla="*/ 1366712 h 1978277"/>
                <a:gd name="connsiteX1372" fmla="*/ 437393 w 1347946"/>
                <a:gd name="connsiteY1372" fmla="*/ 1366939 h 1978277"/>
                <a:gd name="connsiteX1373" fmla="*/ 434960 w 1347946"/>
                <a:gd name="connsiteY1373" fmla="*/ 1366305 h 1978277"/>
                <a:gd name="connsiteX1374" fmla="*/ 432558 w 1347946"/>
                <a:gd name="connsiteY1374" fmla="*/ 1357230 h 1978277"/>
                <a:gd name="connsiteX1375" fmla="*/ 433199 w 1347946"/>
                <a:gd name="connsiteY1375" fmla="*/ 1354500 h 1978277"/>
                <a:gd name="connsiteX1376" fmla="*/ 435085 w 1347946"/>
                <a:gd name="connsiteY1376" fmla="*/ 1353318 h 1978277"/>
                <a:gd name="connsiteX1377" fmla="*/ 436509 w 1347946"/>
                <a:gd name="connsiteY1377" fmla="*/ 1350369 h 1978277"/>
                <a:gd name="connsiteX1378" fmla="*/ 437502 w 1347946"/>
                <a:gd name="connsiteY1378" fmla="*/ 1347279 h 1978277"/>
                <a:gd name="connsiteX1379" fmla="*/ 440632 w 1347946"/>
                <a:gd name="connsiteY1379" fmla="*/ 1344251 h 1978277"/>
                <a:gd name="connsiteX1380" fmla="*/ 457804 w 1347946"/>
                <a:gd name="connsiteY1380" fmla="*/ 1337484 h 1978277"/>
                <a:gd name="connsiteX1381" fmla="*/ 462138 w 1347946"/>
                <a:gd name="connsiteY1381" fmla="*/ 1332430 h 1978277"/>
                <a:gd name="connsiteX1382" fmla="*/ 461950 w 1347946"/>
                <a:gd name="connsiteY1382" fmla="*/ 1331647 h 1978277"/>
                <a:gd name="connsiteX1383" fmla="*/ 459024 w 1347946"/>
                <a:gd name="connsiteY1383" fmla="*/ 1332586 h 1978277"/>
                <a:gd name="connsiteX1384" fmla="*/ 455285 w 1347946"/>
                <a:gd name="connsiteY1384" fmla="*/ 1334871 h 1978277"/>
                <a:gd name="connsiteX1385" fmla="*/ 452789 w 1347946"/>
                <a:gd name="connsiteY1385" fmla="*/ 1335340 h 1978277"/>
                <a:gd name="connsiteX1386" fmla="*/ 442681 w 1347946"/>
                <a:gd name="connsiteY1386" fmla="*/ 1332391 h 1978277"/>
                <a:gd name="connsiteX1387" fmla="*/ 441101 w 1347946"/>
                <a:gd name="connsiteY1387" fmla="*/ 1333063 h 1978277"/>
                <a:gd name="connsiteX1388" fmla="*/ 437009 w 1347946"/>
                <a:gd name="connsiteY1388" fmla="*/ 1337296 h 1978277"/>
                <a:gd name="connsiteX1389" fmla="*/ 431455 w 1347946"/>
                <a:gd name="connsiteY1389" fmla="*/ 1341873 h 1978277"/>
                <a:gd name="connsiteX1390" fmla="*/ 428896 w 1347946"/>
                <a:gd name="connsiteY1390" fmla="*/ 1341591 h 1978277"/>
                <a:gd name="connsiteX1391" fmla="*/ 425470 w 1347946"/>
                <a:gd name="connsiteY1391" fmla="*/ 1338884 h 1978277"/>
                <a:gd name="connsiteX1392" fmla="*/ 424930 w 1347946"/>
                <a:gd name="connsiteY1392" fmla="*/ 1336952 h 1978277"/>
                <a:gd name="connsiteX1393" fmla="*/ 424680 w 1347946"/>
                <a:gd name="connsiteY1393" fmla="*/ 1334628 h 1978277"/>
                <a:gd name="connsiteX1394" fmla="*/ 428443 w 1347946"/>
                <a:gd name="connsiteY1394" fmla="*/ 1331436 h 1978277"/>
                <a:gd name="connsiteX1395" fmla="*/ 429647 w 1347946"/>
                <a:gd name="connsiteY1395" fmla="*/ 1329746 h 1978277"/>
                <a:gd name="connsiteX1396" fmla="*/ 432080 w 1347946"/>
                <a:gd name="connsiteY1396" fmla="*/ 1325185 h 1978277"/>
                <a:gd name="connsiteX1397" fmla="*/ 431955 w 1347946"/>
                <a:gd name="connsiteY1397" fmla="*/ 1322924 h 1978277"/>
                <a:gd name="connsiteX1398" fmla="*/ 427801 w 1347946"/>
                <a:gd name="connsiteY1398" fmla="*/ 1324168 h 1978277"/>
                <a:gd name="connsiteX1399" fmla="*/ 427261 w 1347946"/>
                <a:gd name="connsiteY1399" fmla="*/ 1322064 h 1978277"/>
                <a:gd name="connsiteX1400" fmla="*/ 427324 w 1347946"/>
                <a:gd name="connsiteY1400" fmla="*/ 1318457 h 1978277"/>
                <a:gd name="connsiteX1401" fmla="*/ 426925 w 1347946"/>
                <a:gd name="connsiteY1401" fmla="*/ 1313880 h 1978277"/>
                <a:gd name="connsiteX1402" fmla="*/ 425908 w 1347946"/>
                <a:gd name="connsiteY1402" fmla="*/ 1309343 h 1978277"/>
                <a:gd name="connsiteX1403" fmla="*/ 422497 w 1347946"/>
                <a:gd name="connsiteY1403" fmla="*/ 1302341 h 1978277"/>
                <a:gd name="connsiteX1404" fmla="*/ 421081 w 1347946"/>
                <a:gd name="connsiteY1404" fmla="*/ 1300541 h 1978277"/>
                <a:gd name="connsiteX1405" fmla="*/ 419915 w 1347946"/>
                <a:gd name="connsiteY1405" fmla="*/ 1297936 h 1978277"/>
                <a:gd name="connsiteX1406" fmla="*/ 417341 w 1347946"/>
                <a:gd name="connsiteY1406" fmla="*/ 1288384 h 1978277"/>
                <a:gd name="connsiteX1407" fmla="*/ 418084 w 1347946"/>
                <a:gd name="connsiteY1407" fmla="*/ 1285982 h 1978277"/>
                <a:gd name="connsiteX1408" fmla="*/ 420369 w 1347946"/>
                <a:gd name="connsiteY1408" fmla="*/ 1284159 h 1978277"/>
                <a:gd name="connsiteX1409" fmla="*/ 420807 w 1347946"/>
                <a:gd name="connsiteY1409" fmla="*/ 1283322 h 1978277"/>
                <a:gd name="connsiteX1410" fmla="*/ 415354 w 1347946"/>
                <a:gd name="connsiteY1410" fmla="*/ 1284832 h 1978277"/>
                <a:gd name="connsiteX1411" fmla="*/ 414759 w 1347946"/>
                <a:gd name="connsiteY1411" fmla="*/ 1286490 h 1978277"/>
                <a:gd name="connsiteX1412" fmla="*/ 415784 w 1347946"/>
                <a:gd name="connsiteY1412" fmla="*/ 1288939 h 1978277"/>
                <a:gd name="connsiteX1413" fmla="*/ 416520 w 1347946"/>
                <a:gd name="connsiteY1413" fmla="*/ 1292194 h 1978277"/>
                <a:gd name="connsiteX1414" fmla="*/ 416958 w 1347946"/>
                <a:gd name="connsiteY1414" fmla="*/ 1296246 h 1978277"/>
                <a:gd name="connsiteX1415" fmla="*/ 417717 w 1347946"/>
                <a:gd name="connsiteY1415" fmla="*/ 1299783 h 1978277"/>
                <a:gd name="connsiteX1416" fmla="*/ 419688 w 1347946"/>
                <a:gd name="connsiteY1416" fmla="*/ 1303647 h 1978277"/>
                <a:gd name="connsiteX1417" fmla="*/ 421269 w 1347946"/>
                <a:gd name="connsiteY1417" fmla="*/ 1305674 h 1978277"/>
                <a:gd name="connsiteX1418" fmla="*/ 423843 w 1347946"/>
                <a:gd name="connsiteY1418" fmla="*/ 1311025 h 1978277"/>
                <a:gd name="connsiteX1419" fmla="*/ 424969 w 1347946"/>
                <a:gd name="connsiteY1419" fmla="*/ 1316884 h 1978277"/>
                <a:gd name="connsiteX1420" fmla="*/ 424640 w 1347946"/>
                <a:gd name="connsiteY1420" fmla="*/ 1319959 h 1978277"/>
                <a:gd name="connsiteX1421" fmla="*/ 422645 w 1347946"/>
                <a:gd name="connsiteY1421" fmla="*/ 1323081 h 1978277"/>
                <a:gd name="connsiteX1422" fmla="*/ 419422 w 1347946"/>
                <a:gd name="connsiteY1422" fmla="*/ 1326437 h 1978277"/>
                <a:gd name="connsiteX1423" fmla="*/ 418444 w 1347946"/>
                <a:gd name="connsiteY1423" fmla="*/ 1329214 h 1978277"/>
                <a:gd name="connsiteX1424" fmla="*/ 418006 w 1347946"/>
                <a:gd name="connsiteY1424" fmla="*/ 1331976 h 1978277"/>
                <a:gd name="connsiteX1425" fmla="*/ 415495 w 1347946"/>
                <a:gd name="connsiteY1425" fmla="*/ 1334526 h 1978277"/>
                <a:gd name="connsiteX1426" fmla="*/ 413954 w 1347946"/>
                <a:gd name="connsiteY1426" fmla="*/ 1333572 h 1978277"/>
                <a:gd name="connsiteX1427" fmla="*/ 412733 w 1347946"/>
                <a:gd name="connsiteY1427" fmla="*/ 1333423 h 1978277"/>
                <a:gd name="connsiteX1428" fmla="*/ 414173 w 1347946"/>
                <a:gd name="connsiteY1428" fmla="*/ 1337961 h 1978277"/>
                <a:gd name="connsiteX1429" fmla="*/ 415104 w 1347946"/>
                <a:gd name="connsiteY1429" fmla="*/ 1342592 h 1978277"/>
                <a:gd name="connsiteX1430" fmla="*/ 413985 w 1347946"/>
                <a:gd name="connsiteY1430" fmla="*/ 1347216 h 1978277"/>
                <a:gd name="connsiteX1431" fmla="*/ 411004 w 1347946"/>
                <a:gd name="connsiteY1431" fmla="*/ 1350009 h 1978277"/>
                <a:gd name="connsiteX1432" fmla="*/ 409385 w 1347946"/>
                <a:gd name="connsiteY1432" fmla="*/ 1350095 h 1978277"/>
                <a:gd name="connsiteX1433" fmla="*/ 406201 w 1347946"/>
                <a:gd name="connsiteY1433" fmla="*/ 1352356 h 1978277"/>
                <a:gd name="connsiteX1434" fmla="*/ 398048 w 1347946"/>
                <a:gd name="connsiteY1434" fmla="*/ 1353537 h 1978277"/>
                <a:gd name="connsiteX1435" fmla="*/ 395209 w 1347946"/>
                <a:gd name="connsiteY1435" fmla="*/ 1352982 h 1978277"/>
                <a:gd name="connsiteX1436" fmla="*/ 390006 w 1347946"/>
                <a:gd name="connsiteY1436" fmla="*/ 1350690 h 1978277"/>
                <a:gd name="connsiteX1437" fmla="*/ 383833 w 1347946"/>
                <a:gd name="connsiteY1437" fmla="*/ 1349438 h 1978277"/>
                <a:gd name="connsiteX1438" fmla="*/ 381385 w 1347946"/>
                <a:gd name="connsiteY1438" fmla="*/ 1346340 h 1978277"/>
                <a:gd name="connsiteX1439" fmla="*/ 378177 w 1347946"/>
                <a:gd name="connsiteY1439" fmla="*/ 1340683 h 1978277"/>
                <a:gd name="connsiteX1440" fmla="*/ 376558 w 1347946"/>
                <a:gd name="connsiteY1440" fmla="*/ 1335598 h 1978277"/>
                <a:gd name="connsiteX1441" fmla="*/ 376526 w 1347946"/>
                <a:gd name="connsiteY1441" fmla="*/ 1331084 h 1978277"/>
                <a:gd name="connsiteX1442" fmla="*/ 377395 w 1347946"/>
                <a:gd name="connsiteY1442" fmla="*/ 1327790 h 1978277"/>
                <a:gd name="connsiteX1443" fmla="*/ 379163 w 1347946"/>
                <a:gd name="connsiteY1443" fmla="*/ 1325709 h 1978277"/>
                <a:gd name="connsiteX1444" fmla="*/ 381291 w 1347946"/>
                <a:gd name="connsiteY1444" fmla="*/ 1312355 h 1978277"/>
                <a:gd name="connsiteX1445" fmla="*/ 384295 w 1347946"/>
                <a:gd name="connsiteY1445" fmla="*/ 1301472 h 1978277"/>
                <a:gd name="connsiteX1446" fmla="*/ 391860 w 1347946"/>
                <a:gd name="connsiteY1446" fmla="*/ 1290160 h 1978277"/>
                <a:gd name="connsiteX1447" fmla="*/ 394020 w 1347946"/>
                <a:gd name="connsiteY1447" fmla="*/ 1286044 h 1978277"/>
                <a:gd name="connsiteX1448" fmla="*/ 394731 w 1347946"/>
                <a:gd name="connsiteY1448" fmla="*/ 1283831 h 1978277"/>
                <a:gd name="connsiteX1449" fmla="*/ 394724 w 1347946"/>
                <a:gd name="connsiteY1449" fmla="*/ 1282141 h 1978277"/>
                <a:gd name="connsiteX1450" fmla="*/ 393503 w 1347946"/>
                <a:gd name="connsiteY1450" fmla="*/ 1281069 h 1978277"/>
                <a:gd name="connsiteX1451" fmla="*/ 384201 w 1347946"/>
                <a:gd name="connsiteY1451" fmla="*/ 1295112 h 1978277"/>
                <a:gd name="connsiteX1452" fmla="*/ 378466 w 1347946"/>
                <a:gd name="connsiteY1452" fmla="*/ 1296598 h 1978277"/>
                <a:gd name="connsiteX1453" fmla="*/ 376753 w 1347946"/>
                <a:gd name="connsiteY1453" fmla="*/ 1293453 h 1978277"/>
                <a:gd name="connsiteX1454" fmla="*/ 377270 w 1347946"/>
                <a:gd name="connsiteY1454" fmla="*/ 1287852 h 1978277"/>
                <a:gd name="connsiteX1455" fmla="*/ 378294 w 1347946"/>
                <a:gd name="connsiteY1455" fmla="*/ 1286545 h 1978277"/>
                <a:gd name="connsiteX1456" fmla="*/ 382934 w 1347946"/>
                <a:gd name="connsiteY1456" fmla="*/ 1287077 h 1978277"/>
                <a:gd name="connsiteX1457" fmla="*/ 384733 w 1347946"/>
                <a:gd name="connsiteY1457" fmla="*/ 1283948 h 1978277"/>
                <a:gd name="connsiteX1458" fmla="*/ 381831 w 1347946"/>
                <a:gd name="connsiteY1458" fmla="*/ 1279207 h 1978277"/>
                <a:gd name="connsiteX1459" fmla="*/ 378740 w 1347946"/>
                <a:gd name="connsiteY1459" fmla="*/ 1277955 h 1978277"/>
                <a:gd name="connsiteX1460" fmla="*/ 378021 w 1347946"/>
                <a:gd name="connsiteY1460" fmla="*/ 1276758 h 1978277"/>
                <a:gd name="connsiteX1461" fmla="*/ 381197 w 1347946"/>
                <a:gd name="connsiteY1461" fmla="*/ 1273128 h 1978277"/>
                <a:gd name="connsiteX1462" fmla="*/ 388551 w 1347946"/>
                <a:gd name="connsiteY1462" fmla="*/ 1273394 h 1978277"/>
                <a:gd name="connsiteX1463" fmla="*/ 390210 w 1347946"/>
                <a:gd name="connsiteY1463" fmla="*/ 1270851 h 1978277"/>
                <a:gd name="connsiteX1464" fmla="*/ 392869 w 1347946"/>
                <a:gd name="connsiteY1464" fmla="*/ 1268105 h 1978277"/>
                <a:gd name="connsiteX1465" fmla="*/ 395827 w 1347946"/>
                <a:gd name="connsiteY1465" fmla="*/ 1262989 h 1978277"/>
                <a:gd name="connsiteX1466" fmla="*/ 396930 w 1347946"/>
                <a:gd name="connsiteY1466" fmla="*/ 1258670 h 1978277"/>
                <a:gd name="connsiteX1467" fmla="*/ 397180 w 1347946"/>
                <a:gd name="connsiteY1467" fmla="*/ 1254954 h 1978277"/>
                <a:gd name="connsiteX1468" fmla="*/ 396539 w 1347946"/>
                <a:gd name="connsiteY1468" fmla="*/ 1251950 h 1978277"/>
                <a:gd name="connsiteX1469" fmla="*/ 396476 w 1347946"/>
                <a:gd name="connsiteY1469" fmla="*/ 1248930 h 1978277"/>
                <a:gd name="connsiteX1470" fmla="*/ 396977 w 1347946"/>
                <a:gd name="connsiteY1470" fmla="*/ 1245895 h 1978277"/>
                <a:gd name="connsiteX1471" fmla="*/ 396202 w 1347946"/>
                <a:gd name="connsiteY1471" fmla="*/ 1242531 h 1978277"/>
                <a:gd name="connsiteX1472" fmla="*/ 394160 w 1347946"/>
                <a:gd name="connsiteY1472" fmla="*/ 1238838 h 1978277"/>
                <a:gd name="connsiteX1473" fmla="*/ 389615 w 1347946"/>
                <a:gd name="connsiteY1473" fmla="*/ 1235224 h 1978277"/>
                <a:gd name="connsiteX1474" fmla="*/ 388277 w 1347946"/>
                <a:gd name="connsiteY1474" fmla="*/ 1239307 h 1978277"/>
                <a:gd name="connsiteX1475" fmla="*/ 386861 w 1347946"/>
                <a:gd name="connsiteY1475" fmla="*/ 1240982 h 1978277"/>
                <a:gd name="connsiteX1476" fmla="*/ 384874 w 1347946"/>
                <a:gd name="connsiteY1476" fmla="*/ 1241357 h 1978277"/>
                <a:gd name="connsiteX1477" fmla="*/ 383043 w 1347946"/>
                <a:gd name="connsiteY1477" fmla="*/ 1239636 h 1978277"/>
                <a:gd name="connsiteX1478" fmla="*/ 381126 w 1347946"/>
                <a:gd name="connsiteY1478" fmla="*/ 1239018 h 1978277"/>
                <a:gd name="connsiteX1479" fmla="*/ 379249 w 1347946"/>
                <a:gd name="connsiteY1479" fmla="*/ 1237484 h 1978277"/>
                <a:gd name="connsiteX1480" fmla="*/ 377293 w 1347946"/>
                <a:gd name="connsiteY1480" fmla="*/ 1236992 h 1978277"/>
                <a:gd name="connsiteX1481" fmla="*/ 376534 w 1347946"/>
                <a:gd name="connsiteY1481" fmla="*/ 1235755 h 1978277"/>
                <a:gd name="connsiteX1482" fmla="*/ 376041 w 1347946"/>
                <a:gd name="connsiteY1482" fmla="*/ 1232282 h 1978277"/>
                <a:gd name="connsiteX1483" fmla="*/ 376002 w 1347946"/>
                <a:gd name="connsiteY1483" fmla="*/ 1227854 h 1978277"/>
                <a:gd name="connsiteX1484" fmla="*/ 378208 w 1347946"/>
                <a:gd name="connsiteY1484" fmla="*/ 1225773 h 1978277"/>
                <a:gd name="connsiteX1485" fmla="*/ 381283 w 1347946"/>
                <a:gd name="connsiteY1485" fmla="*/ 1224138 h 1978277"/>
                <a:gd name="connsiteX1486" fmla="*/ 383341 w 1347946"/>
                <a:gd name="connsiteY1486" fmla="*/ 1221032 h 1978277"/>
                <a:gd name="connsiteX1487" fmla="*/ 384694 w 1347946"/>
                <a:gd name="connsiteY1487" fmla="*/ 1216518 h 1978277"/>
                <a:gd name="connsiteX1488" fmla="*/ 384890 w 1347946"/>
                <a:gd name="connsiteY1488" fmla="*/ 1211565 h 1978277"/>
                <a:gd name="connsiteX1489" fmla="*/ 383927 w 1347946"/>
                <a:gd name="connsiteY1489" fmla="*/ 1206183 h 1978277"/>
                <a:gd name="connsiteX1490" fmla="*/ 381432 w 1347946"/>
                <a:gd name="connsiteY1490" fmla="*/ 1201325 h 1978277"/>
                <a:gd name="connsiteX1491" fmla="*/ 376808 w 1347946"/>
                <a:gd name="connsiteY1491" fmla="*/ 1206050 h 1978277"/>
                <a:gd name="connsiteX1492" fmla="*/ 374993 w 1347946"/>
                <a:gd name="connsiteY1492" fmla="*/ 1207208 h 1978277"/>
                <a:gd name="connsiteX1493" fmla="*/ 374578 w 1347946"/>
                <a:gd name="connsiteY1493" fmla="*/ 1203828 h 1978277"/>
                <a:gd name="connsiteX1494" fmla="*/ 373937 w 1347946"/>
                <a:gd name="connsiteY1494" fmla="*/ 1201325 h 1978277"/>
                <a:gd name="connsiteX1495" fmla="*/ 371997 w 1347946"/>
                <a:gd name="connsiteY1495" fmla="*/ 1197913 h 1978277"/>
                <a:gd name="connsiteX1496" fmla="*/ 369438 w 1347946"/>
                <a:gd name="connsiteY1496" fmla="*/ 1195426 h 1978277"/>
                <a:gd name="connsiteX1497" fmla="*/ 366982 w 1347946"/>
                <a:gd name="connsiteY1497" fmla="*/ 1193767 h 1978277"/>
                <a:gd name="connsiteX1498" fmla="*/ 366872 w 1347946"/>
                <a:gd name="connsiteY1498" fmla="*/ 1191240 h 1978277"/>
                <a:gd name="connsiteX1499" fmla="*/ 367451 w 1347946"/>
                <a:gd name="connsiteY1499" fmla="*/ 1188385 h 1978277"/>
                <a:gd name="connsiteX1500" fmla="*/ 368546 w 1347946"/>
                <a:gd name="connsiteY1500" fmla="*/ 1185052 h 1978277"/>
                <a:gd name="connsiteX1501" fmla="*/ 369962 w 1347946"/>
                <a:gd name="connsiteY1501" fmla="*/ 1178065 h 1978277"/>
                <a:gd name="connsiteX1502" fmla="*/ 371519 w 1347946"/>
                <a:gd name="connsiteY1502" fmla="*/ 1178691 h 1978277"/>
                <a:gd name="connsiteX1503" fmla="*/ 372818 w 1347946"/>
                <a:gd name="connsiteY1503" fmla="*/ 1178050 h 1978277"/>
                <a:gd name="connsiteX1504" fmla="*/ 372067 w 1347946"/>
                <a:gd name="connsiteY1504" fmla="*/ 1172253 h 1978277"/>
                <a:gd name="connsiteX1505" fmla="*/ 370815 w 1347946"/>
                <a:gd name="connsiteY1505" fmla="*/ 1167363 h 1978277"/>
                <a:gd name="connsiteX1506" fmla="*/ 369344 w 1347946"/>
                <a:gd name="connsiteY1506" fmla="*/ 1164570 h 1978277"/>
                <a:gd name="connsiteX1507" fmla="*/ 369290 w 1347946"/>
                <a:gd name="connsiteY1507" fmla="*/ 1163357 h 1978277"/>
                <a:gd name="connsiteX1508" fmla="*/ 368953 w 1347946"/>
                <a:gd name="connsiteY1508" fmla="*/ 1161934 h 1978277"/>
                <a:gd name="connsiteX1509" fmla="*/ 367819 w 1347946"/>
                <a:gd name="connsiteY1509" fmla="*/ 1158483 h 1978277"/>
                <a:gd name="connsiteX1510" fmla="*/ 366544 w 1347946"/>
                <a:gd name="connsiteY1510" fmla="*/ 1155949 h 1978277"/>
                <a:gd name="connsiteX1511" fmla="*/ 364322 w 1347946"/>
                <a:gd name="connsiteY1511" fmla="*/ 1148743 h 1978277"/>
                <a:gd name="connsiteX1512" fmla="*/ 362718 w 1347946"/>
                <a:gd name="connsiteY1512" fmla="*/ 1145982 h 1978277"/>
                <a:gd name="connsiteX1513" fmla="*/ 360660 w 1347946"/>
                <a:gd name="connsiteY1513" fmla="*/ 1144550 h 1978277"/>
                <a:gd name="connsiteX1514" fmla="*/ 358446 w 1347946"/>
                <a:gd name="connsiteY1514" fmla="*/ 1144472 h 1978277"/>
                <a:gd name="connsiteX1515" fmla="*/ 354887 w 1347946"/>
                <a:gd name="connsiteY1515" fmla="*/ 1146381 h 1978277"/>
                <a:gd name="connsiteX1516" fmla="*/ 348323 w 1347946"/>
                <a:gd name="connsiteY1516" fmla="*/ 1148571 h 1978277"/>
                <a:gd name="connsiteX1517" fmla="*/ 343120 w 1347946"/>
                <a:gd name="connsiteY1517" fmla="*/ 1149612 h 1978277"/>
                <a:gd name="connsiteX1518" fmla="*/ 342252 w 1347946"/>
                <a:gd name="connsiteY1518" fmla="*/ 1149041 h 1978277"/>
                <a:gd name="connsiteX1519" fmla="*/ 344857 w 1347946"/>
                <a:gd name="connsiteY1519" fmla="*/ 1146295 h 1978277"/>
                <a:gd name="connsiteX1520" fmla="*/ 348691 w 1347946"/>
                <a:gd name="connsiteY1520" fmla="*/ 1143431 h 1978277"/>
                <a:gd name="connsiteX1521" fmla="*/ 353760 w 1347946"/>
                <a:gd name="connsiteY1521" fmla="*/ 1141483 h 1978277"/>
                <a:gd name="connsiteX1522" fmla="*/ 355239 w 1347946"/>
                <a:gd name="connsiteY1522" fmla="*/ 1136695 h 1978277"/>
                <a:gd name="connsiteX1523" fmla="*/ 354691 w 1347946"/>
                <a:gd name="connsiteY1523" fmla="*/ 1132541 h 1978277"/>
                <a:gd name="connsiteX1524" fmla="*/ 354902 w 1347946"/>
                <a:gd name="connsiteY1524" fmla="*/ 1128590 h 1978277"/>
                <a:gd name="connsiteX1525" fmla="*/ 353510 w 1347946"/>
                <a:gd name="connsiteY1525" fmla="*/ 1124420 h 1978277"/>
                <a:gd name="connsiteX1526" fmla="*/ 354863 w 1347946"/>
                <a:gd name="connsiteY1526" fmla="*/ 1122104 h 1978277"/>
                <a:gd name="connsiteX1527" fmla="*/ 359479 w 1347946"/>
                <a:gd name="connsiteY1527" fmla="*/ 1119765 h 1978277"/>
                <a:gd name="connsiteX1528" fmla="*/ 361576 w 1347946"/>
                <a:gd name="connsiteY1528" fmla="*/ 1119405 h 1978277"/>
                <a:gd name="connsiteX1529" fmla="*/ 363657 w 1347946"/>
                <a:gd name="connsiteY1529" fmla="*/ 1116425 h 1978277"/>
                <a:gd name="connsiteX1530" fmla="*/ 357805 w 1347946"/>
                <a:gd name="connsiteY1530" fmla="*/ 1109204 h 1978277"/>
                <a:gd name="connsiteX1531" fmla="*/ 351671 w 1347946"/>
                <a:gd name="connsiteY1531" fmla="*/ 1104455 h 1978277"/>
                <a:gd name="connsiteX1532" fmla="*/ 350138 w 1347946"/>
                <a:gd name="connsiteY1532" fmla="*/ 1102515 h 1978277"/>
                <a:gd name="connsiteX1533" fmla="*/ 348792 w 1347946"/>
                <a:gd name="connsiteY1533" fmla="*/ 1099323 h 1978277"/>
                <a:gd name="connsiteX1534" fmla="*/ 347634 w 1347946"/>
                <a:gd name="connsiteY1534" fmla="*/ 1094863 h 1978277"/>
                <a:gd name="connsiteX1535" fmla="*/ 345741 w 1347946"/>
                <a:gd name="connsiteY1535" fmla="*/ 1090388 h 1978277"/>
                <a:gd name="connsiteX1536" fmla="*/ 343128 w 1347946"/>
                <a:gd name="connsiteY1536" fmla="*/ 1085882 h 1978277"/>
                <a:gd name="connsiteX1537" fmla="*/ 339310 w 1347946"/>
                <a:gd name="connsiteY1537" fmla="*/ 1081524 h 1978277"/>
                <a:gd name="connsiteX1538" fmla="*/ 329468 w 1347946"/>
                <a:gd name="connsiteY1538" fmla="*/ 1073513 h 1978277"/>
                <a:gd name="connsiteX1539" fmla="*/ 326089 w 1347946"/>
                <a:gd name="connsiteY1539" fmla="*/ 1067958 h 1978277"/>
                <a:gd name="connsiteX1540" fmla="*/ 322975 w 1347946"/>
                <a:gd name="connsiteY1540" fmla="*/ 1059415 h 1978277"/>
                <a:gd name="connsiteX1541" fmla="*/ 321418 w 1347946"/>
                <a:gd name="connsiteY1541" fmla="*/ 1055754 h 1978277"/>
                <a:gd name="connsiteX1542" fmla="*/ 319799 w 1347946"/>
                <a:gd name="connsiteY1542" fmla="*/ 1053039 h 1978277"/>
                <a:gd name="connsiteX1543" fmla="*/ 312945 w 1347946"/>
                <a:gd name="connsiteY1543" fmla="*/ 1046655 h 1978277"/>
                <a:gd name="connsiteX1544" fmla="*/ 312116 w 1347946"/>
                <a:gd name="connsiteY1544" fmla="*/ 1043823 h 1978277"/>
                <a:gd name="connsiteX1545" fmla="*/ 319196 w 1347946"/>
                <a:gd name="connsiteY1545" fmla="*/ 1036250 h 1978277"/>
                <a:gd name="connsiteX1546" fmla="*/ 319885 w 1347946"/>
                <a:gd name="connsiteY1546" fmla="*/ 1033214 h 1978277"/>
                <a:gd name="connsiteX1547" fmla="*/ 316990 w 1347946"/>
                <a:gd name="connsiteY1547" fmla="*/ 1023944 h 1978277"/>
                <a:gd name="connsiteX1548" fmla="*/ 314033 w 1347946"/>
                <a:gd name="connsiteY1548" fmla="*/ 1017122 h 1978277"/>
                <a:gd name="connsiteX1549" fmla="*/ 310809 w 1347946"/>
                <a:gd name="connsiteY1549" fmla="*/ 1014689 h 1978277"/>
                <a:gd name="connsiteX1550" fmla="*/ 306014 w 1347946"/>
                <a:gd name="connsiteY1550" fmla="*/ 1013437 h 1978277"/>
                <a:gd name="connsiteX1551" fmla="*/ 301617 w 1347946"/>
                <a:gd name="connsiteY1551" fmla="*/ 1010386 h 1978277"/>
                <a:gd name="connsiteX1552" fmla="*/ 297619 w 1347946"/>
                <a:gd name="connsiteY1552" fmla="*/ 1005535 h 1978277"/>
                <a:gd name="connsiteX1553" fmla="*/ 293629 w 1347946"/>
                <a:gd name="connsiteY1553" fmla="*/ 1001976 h 1978277"/>
                <a:gd name="connsiteX1554" fmla="*/ 287652 w 1347946"/>
                <a:gd name="connsiteY1554" fmla="*/ 998580 h 1978277"/>
                <a:gd name="connsiteX1555" fmla="*/ 277654 w 1347946"/>
                <a:gd name="connsiteY1555" fmla="*/ 989810 h 1978277"/>
                <a:gd name="connsiteX1556" fmla="*/ 262242 w 1347946"/>
                <a:gd name="connsiteY1556" fmla="*/ 980359 h 1978277"/>
                <a:gd name="connsiteX1557" fmla="*/ 255357 w 1347946"/>
                <a:gd name="connsiteY1557" fmla="*/ 974805 h 1978277"/>
                <a:gd name="connsiteX1558" fmla="*/ 251257 w 1347946"/>
                <a:gd name="connsiteY1558" fmla="*/ 972779 h 1978277"/>
                <a:gd name="connsiteX1559" fmla="*/ 245859 w 1347946"/>
                <a:gd name="connsiteY1559" fmla="*/ 972262 h 1978277"/>
                <a:gd name="connsiteX1560" fmla="*/ 235415 w 1347946"/>
                <a:gd name="connsiteY1560" fmla="*/ 967044 h 1978277"/>
                <a:gd name="connsiteX1561" fmla="*/ 226637 w 1347946"/>
                <a:gd name="connsiteY1561" fmla="*/ 965370 h 1978277"/>
                <a:gd name="connsiteX1562" fmla="*/ 221223 w 1347946"/>
                <a:gd name="connsiteY1562" fmla="*/ 966136 h 1978277"/>
                <a:gd name="connsiteX1563" fmla="*/ 219455 w 1347946"/>
                <a:gd name="connsiteY1563" fmla="*/ 965268 h 1978277"/>
                <a:gd name="connsiteX1564" fmla="*/ 215450 w 1347946"/>
                <a:gd name="connsiteY1564" fmla="*/ 959940 h 1978277"/>
                <a:gd name="connsiteX1565" fmla="*/ 209183 w 1347946"/>
                <a:gd name="connsiteY1565" fmla="*/ 956873 h 1978277"/>
                <a:gd name="connsiteX1566" fmla="*/ 205944 w 1347946"/>
                <a:gd name="connsiteY1566" fmla="*/ 958039 h 1978277"/>
                <a:gd name="connsiteX1567" fmla="*/ 201923 w 1347946"/>
                <a:gd name="connsiteY1567" fmla="*/ 963750 h 1978277"/>
                <a:gd name="connsiteX1568" fmla="*/ 197072 w 1347946"/>
                <a:gd name="connsiteY1568" fmla="*/ 969360 h 1978277"/>
                <a:gd name="connsiteX1569" fmla="*/ 194491 w 1347946"/>
                <a:gd name="connsiteY1569" fmla="*/ 970119 h 1978277"/>
                <a:gd name="connsiteX1570" fmla="*/ 190657 w 1347946"/>
                <a:gd name="connsiteY1570" fmla="*/ 964994 h 1978277"/>
                <a:gd name="connsiteX1571" fmla="*/ 188725 w 1347946"/>
                <a:gd name="connsiteY1571" fmla="*/ 961403 h 1978277"/>
                <a:gd name="connsiteX1572" fmla="*/ 186879 w 1347946"/>
                <a:gd name="connsiteY1572" fmla="*/ 960175 h 1978277"/>
                <a:gd name="connsiteX1573" fmla="*/ 185118 w 1347946"/>
                <a:gd name="connsiteY1573" fmla="*/ 961333 h 1978277"/>
                <a:gd name="connsiteX1574" fmla="*/ 181691 w 1347946"/>
                <a:gd name="connsiteY1574" fmla="*/ 966050 h 1978277"/>
                <a:gd name="connsiteX1575" fmla="*/ 178429 w 1347946"/>
                <a:gd name="connsiteY1575" fmla="*/ 969446 h 1978277"/>
                <a:gd name="connsiteX1576" fmla="*/ 173602 w 1347946"/>
                <a:gd name="connsiteY1576" fmla="*/ 973467 h 1978277"/>
                <a:gd name="connsiteX1577" fmla="*/ 169745 w 1347946"/>
                <a:gd name="connsiteY1577" fmla="*/ 975392 h 1978277"/>
                <a:gd name="connsiteX1578" fmla="*/ 164793 w 1347946"/>
                <a:gd name="connsiteY1578" fmla="*/ 975861 h 1978277"/>
                <a:gd name="connsiteX1579" fmla="*/ 163549 w 1347946"/>
                <a:gd name="connsiteY1579" fmla="*/ 977316 h 1978277"/>
                <a:gd name="connsiteX1580" fmla="*/ 161640 w 1347946"/>
                <a:gd name="connsiteY1580" fmla="*/ 977379 h 1978277"/>
                <a:gd name="connsiteX1581" fmla="*/ 159074 w 1347946"/>
                <a:gd name="connsiteY1581" fmla="*/ 976064 h 1978277"/>
                <a:gd name="connsiteX1582" fmla="*/ 156664 w 1347946"/>
                <a:gd name="connsiteY1582" fmla="*/ 973451 h 1978277"/>
                <a:gd name="connsiteX1583" fmla="*/ 154419 w 1347946"/>
                <a:gd name="connsiteY1583" fmla="*/ 969532 h 1978277"/>
                <a:gd name="connsiteX1584" fmla="*/ 152440 w 1347946"/>
                <a:gd name="connsiteY1584" fmla="*/ 967412 h 1978277"/>
                <a:gd name="connsiteX1585" fmla="*/ 150719 w 1347946"/>
                <a:gd name="connsiteY1585" fmla="*/ 967099 h 1978277"/>
                <a:gd name="connsiteX1586" fmla="*/ 146768 w 1347946"/>
                <a:gd name="connsiteY1586" fmla="*/ 969133 h 1978277"/>
                <a:gd name="connsiteX1587" fmla="*/ 141768 w 1347946"/>
                <a:gd name="connsiteY1587" fmla="*/ 975094 h 1978277"/>
                <a:gd name="connsiteX1588" fmla="*/ 139484 w 1347946"/>
                <a:gd name="connsiteY1588" fmla="*/ 976526 h 1978277"/>
                <a:gd name="connsiteX1589" fmla="*/ 137567 w 1347946"/>
                <a:gd name="connsiteY1589" fmla="*/ 975908 h 1978277"/>
                <a:gd name="connsiteX1590" fmla="*/ 135220 w 1347946"/>
                <a:gd name="connsiteY1590" fmla="*/ 974054 h 1978277"/>
                <a:gd name="connsiteX1591" fmla="*/ 130518 w 1347946"/>
                <a:gd name="connsiteY1591" fmla="*/ 969297 h 1978277"/>
                <a:gd name="connsiteX1592" fmla="*/ 127913 w 1347946"/>
                <a:gd name="connsiteY1592" fmla="*/ 969759 h 1978277"/>
                <a:gd name="connsiteX1593" fmla="*/ 126020 w 1347946"/>
                <a:gd name="connsiteY1593" fmla="*/ 971425 h 1978277"/>
                <a:gd name="connsiteX1594" fmla="*/ 126544 w 1347946"/>
                <a:gd name="connsiteY1594" fmla="*/ 975368 h 1978277"/>
                <a:gd name="connsiteX1595" fmla="*/ 130949 w 1347946"/>
                <a:gd name="connsiteY1595" fmla="*/ 984678 h 1978277"/>
                <a:gd name="connsiteX1596" fmla="*/ 134884 w 1347946"/>
                <a:gd name="connsiteY1596" fmla="*/ 991273 h 1978277"/>
                <a:gd name="connsiteX1597" fmla="*/ 131559 w 1347946"/>
                <a:gd name="connsiteY1597" fmla="*/ 992048 h 1978277"/>
                <a:gd name="connsiteX1598" fmla="*/ 102518 w 1347946"/>
                <a:gd name="connsiteY1598" fmla="*/ 983121 h 1978277"/>
                <a:gd name="connsiteX1599" fmla="*/ 98818 w 1347946"/>
                <a:gd name="connsiteY1599" fmla="*/ 980962 h 1978277"/>
                <a:gd name="connsiteX1600" fmla="*/ 93474 w 1347946"/>
                <a:gd name="connsiteY1600" fmla="*/ 975525 h 1978277"/>
                <a:gd name="connsiteX1601" fmla="*/ 89031 w 1347946"/>
                <a:gd name="connsiteY1601" fmla="*/ 972176 h 1978277"/>
                <a:gd name="connsiteX1602" fmla="*/ 81466 w 1347946"/>
                <a:gd name="connsiteY1602" fmla="*/ 963484 h 1978277"/>
                <a:gd name="connsiteX1603" fmla="*/ 75637 w 1347946"/>
                <a:gd name="connsiteY1603" fmla="*/ 958759 h 1978277"/>
                <a:gd name="connsiteX1604" fmla="*/ 73705 w 1347946"/>
                <a:gd name="connsiteY1604" fmla="*/ 955051 h 1978277"/>
                <a:gd name="connsiteX1605" fmla="*/ 73196 w 1347946"/>
                <a:gd name="connsiteY1605" fmla="*/ 952492 h 1978277"/>
                <a:gd name="connsiteX1606" fmla="*/ 75050 w 1347946"/>
                <a:gd name="connsiteY1606" fmla="*/ 949027 h 1978277"/>
                <a:gd name="connsiteX1607" fmla="*/ 86785 w 1347946"/>
                <a:gd name="connsiteY1607" fmla="*/ 937268 h 1978277"/>
                <a:gd name="connsiteX1608" fmla="*/ 91268 w 1347946"/>
                <a:gd name="connsiteY1608" fmla="*/ 934882 h 1978277"/>
                <a:gd name="connsiteX1609" fmla="*/ 100390 w 1347946"/>
                <a:gd name="connsiteY1609" fmla="*/ 932026 h 1978277"/>
                <a:gd name="connsiteX1610" fmla="*/ 102542 w 1347946"/>
                <a:gd name="connsiteY1610" fmla="*/ 930235 h 1978277"/>
                <a:gd name="connsiteX1611" fmla="*/ 103262 w 1347946"/>
                <a:gd name="connsiteY1611" fmla="*/ 928811 h 1978277"/>
                <a:gd name="connsiteX1612" fmla="*/ 100868 w 1347946"/>
                <a:gd name="connsiteY1612" fmla="*/ 926237 h 1978277"/>
                <a:gd name="connsiteX1613" fmla="*/ 88921 w 1347946"/>
                <a:gd name="connsiteY1613" fmla="*/ 927160 h 1978277"/>
                <a:gd name="connsiteX1614" fmla="*/ 78281 w 1347946"/>
                <a:gd name="connsiteY1614" fmla="*/ 925439 h 1978277"/>
                <a:gd name="connsiteX1615" fmla="*/ 69019 w 1347946"/>
                <a:gd name="connsiteY1615" fmla="*/ 920690 h 1978277"/>
                <a:gd name="connsiteX1616" fmla="*/ 67407 w 1347946"/>
                <a:gd name="connsiteY1616" fmla="*/ 919110 h 1978277"/>
                <a:gd name="connsiteX1617" fmla="*/ 65834 w 1347946"/>
                <a:gd name="connsiteY1617" fmla="*/ 916192 h 1978277"/>
                <a:gd name="connsiteX1618" fmla="*/ 64309 w 1347946"/>
                <a:gd name="connsiteY1618" fmla="*/ 911936 h 1978277"/>
                <a:gd name="connsiteX1619" fmla="*/ 64653 w 1347946"/>
                <a:gd name="connsiteY1619" fmla="*/ 907156 h 1978277"/>
                <a:gd name="connsiteX1620" fmla="*/ 66875 w 1347946"/>
                <a:gd name="connsiteY1620" fmla="*/ 901843 h 1978277"/>
                <a:gd name="connsiteX1621" fmla="*/ 68181 w 1347946"/>
                <a:gd name="connsiteY1621" fmla="*/ 898182 h 1978277"/>
                <a:gd name="connsiteX1622" fmla="*/ 68565 w 1347946"/>
                <a:gd name="connsiteY1622" fmla="*/ 896195 h 1978277"/>
                <a:gd name="connsiteX1623" fmla="*/ 56923 w 1347946"/>
                <a:gd name="connsiteY1623" fmla="*/ 909276 h 1978277"/>
                <a:gd name="connsiteX1624" fmla="*/ 52167 w 1347946"/>
                <a:gd name="connsiteY1624" fmla="*/ 913829 h 1978277"/>
                <a:gd name="connsiteX1625" fmla="*/ 48396 w 1347946"/>
                <a:gd name="connsiteY1625" fmla="*/ 912436 h 1978277"/>
                <a:gd name="connsiteX1626" fmla="*/ 45752 w 1347946"/>
                <a:gd name="connsiteY1626" fmla="*/ 910285 h 1978277"/>
                <a:gd name="connsiteX1627" fmla="*/ 44453 w 1347946"/>
                <a:gd name="connsiteY1627" fmla="*/ 907883 h 1978277"/>
                <a:gd name="connsiteX1628" fmla="*/ 44500 w 1347946"/>
                <a:gd name="connsiteY1628" fmla="*/ 905231 h 1978277"/>
                <a:gd name="connsiteX1629" fmla="*/ 44930 w 1347946"/>
                <a:gd name="connsiteY1629" fmla="*/ 903291 h 1978277"/>
                <a:gd name="connsiteX1630" fmla="*/ 45736 w 1347946"/>
                <a:gd name="connsiteY1630" fmla="*/ 902078 h 1978277"/>
                <a:gd name="connsiteX1631" fmla="*/ 39579 w 1347946"/>
                <a:gd name="connsiteY1631" fmla="*/ 896649 h 1978277"/>
                <a:gd name="connsiteX1632" fmla="*/ 36809 w 1347946"/>
                <a:gd name="connsiteY1632" fmla="*/ 892369 h 1978277"/>
                <a:gd name="connsiteX1633" fmla="*/ 36512 w 1347946"/>
                <a:gd name="connsiteY1633" fmla="*/ 887941 h 1978277"/>
                <a:gd name="connsiteX1634" fmla="*/ 38695 w 1347946"/>
                <a:gd name="connsiteY1634" fmla="*/ 883357 h 1978277"/>
                <a:gd name="connsiteX1635" fmla="*/ 40831 w 1347946"/>
                <a:gd name="connsiteY1635" fmla="*/ 880024 h 1978277"/>
                <a:gd name="connsiteX1636" fmla="*/ 42920 w 1347946"/>
                <a:gd name="connsiteY1636" fmla="*/ 877935 h 1978277"/>
                <a:gd name="connsiteX1637" fmla="*/ 48615 w 1347946"/>
                <a:gd name="connsiteY1637" fmla="*/ 876120 h 1978277"/>
                <a:gd name="connsiteX1638" fmla="*/ 69410 w 1347946"/>
                <a:gd name="connsiteY1638" fmla="*/ 872639 h 1978277"/>
                <a:gd name="connsiteX1639" fmla="*/ 84298 w 1347946"/>
                <a:gd name="connsiteY1639" fmla="*/ 875979 h 1978277"/>
                <a:gd name="connsiteX1640" fmla="*/ 89367 w 1347946"/>
                <a:gd name="connsiteY1640" fmla="*/ 864878 h 1978277"/>
                <a:gd name="connsiteX1641" fmla="*/ 92794 w 1347946"/>
                <a:gd name="connsiteY1641" fmla="*/ 861318 h 1978277"/>
                <a:gd name="connsiteX1642" fmla="*/ 102808 w 1347946"/>
                <a:gd name="connsiteY1642" fmla="*/ 857602 h 1978277"/>
                <a:gd name="connsiteX1643" fmla="*/ 118220 w 1347946"/>
                <a:gd name="connsiteY1643" fmla="*/ 857086 h 1978277"/>
                <a:gd name="connsiteX1644" fmla="*/ 129102 w 1347946"/>
                <a:gd name="connsiteY1644" fmla="*/ 859143 h 1978277"/>
                <a:gd name="connsiteX1645" fmla="*/ 134203 w 1347946"/>
                <a:gd name="connsiteY1645" fmla="*/ 861764 h 1978277"/>
                <a:gd name="connsiteX1646" fmla="*/ 141151 w 1347946"/>
                <a:gd name="connsiteY1646" fmla="*/ 867530 h 1978277"/>
                <a:gd name="connsiteX1647" fmla="*/ 141550 w 1347946"/>
                <a:gd name="connsiteY1647" fmla="*/ 865793 h 1978277"/>
                <a:gd name="connsiteX1648" fmla="*/ 139875 w 1347946"/>
                <a:gd name="connsiteY1648" fmla="*/ 860583 h 1978277"/>
                <a:gd name="connsiteX1649" fmla="*/ 139758 w 1347946"/>
                <a:gd name="connsiteY1649" fmla="*/ 856241 h 1978277"/>
                <a:gd name="connsiteX1650" fmla="*/ 142567 w 1347946"/>
                <a:gd name="connsiteY1650" fmla="*/ 848660 h 1978277"/>
                <a:gd name="connsiteX1651" fmla="*/ 143857 w 1347946"/>
                <a:gd name="connsiteY1651" fmla="*/ 843880 h 1978277"/>
                <a:gd name="connsiteX1652" fmla="*/ 142981 w 1347946"/>
                <a:gd name="connsiteY1652" fmla="*/ 838880 h 1978277"/>
                <a:gd name="connsiteX1653" fmla="*/ 139930 w 1347946"/>
                <a:gd name="connsiteY1653" fmla="*/ 833662 h 1978277"/>
                <a:gd name="connsiteX1654" fmla="*/ 134532 w 1347946"/>
                <a:gd name="connsiteY1654" fmla="*/ 826934 h 1978277"/>
                <a:gd name="connsiteX1655" fmla="*/ 131621 w 1347946"/>
                <a:gd name="connsiteY1655" fmla="*/ 826379 h 1978277"/>
                <a:gd name="connsiteX1656" fmla="*/ 128390 w 1347946"/>
                <a:gd name="connsiteY1656" fmla="*/ 828006 h 1978277"/>
                <a:gd name="connsiteX1657" fmla="*/ 124510 w 1347946"/>
                <a:gd name="connsiteY1657" fmla="*/ 831738 h 1978277"/>
                <a:gd name="connsiteX1658" fmla="*/ 116444 w 1347946"/>
                <a:gd name="connsiteY1658" fmla="*/ 841094 h 1978277"/>
                <a:gd name="connsiteX1659" fmla="*/ 112634 w 1347946"/>
                <a:gd name="connsiteY1659" fmla="*/ 843042 h 1978277"/>
                <a:gd name="connsiteX1660" fmla="*/ 106282 w 1347946"/>
                <a:gd name="connsiteY1660" fmla="*/ 843535 h 1978277"/>
                <a:gd name="connsiteX1661" fmla="*/ 102769 w 1347946"/>
                <a:gd name="connsiteY1661" fmla="*/ 842362 h 1978277"/>
                <a:gd name="connsiteX1662" fmla="*/ 99373 w 1347946"/>
                <a:gd name="connsiteY1662" fmla="*/ 840961 h 1978277"/>
                <a:gd name="connsiteX1663" fmla="*/ 94069 w 1347946"/>
                <a:gd name="connsiteY1663" fmla="*/ 836009 h 1978277"/>
                <a:gd name="connsiteX1664" fmla="*/ 92137 w 1347946"/>
                <a:gd name="connsiteY1664" fmla="*/ 835078 h 1978277"/>
                <a:gd name="connsiteX1665" fmla="*/ 89790 w 1347946"/>
                <a:gd name="connsiteY1665" fmla="*/ 837253 h 1978277"/>
                <a:gd name="connsiteX1666" fmla="*/ 87036 w 1347946"/>
                <a:gd name="connsiteY1666" fmla="*/ 842518 h 1978277"/>
                <a:gd name="connsiteX1667" fmla="*/ 84384 w 1347946"/>
                <a:gd name="connsiteY1667" fmla="*/ 846195 h 1978277"/>
                <a:gd name="connsiteX1668" fmla="*/ 81825 w 1347946"/>
                <a:gd name="connsiteY1668" fmla="*/ 848292 h 1978277"/>
                <a:gd name="connsiteX1669" fmla="*/ 79439 w 1347946"/>
                <a:gd name="connsiteY1669" fmla="*/ 849199 h 1978277"/>
                <a:gd name="connsiteX1670" fmla="*/ 76106 w 1347946"/>
                <a:gd name="connsiteY1670" fmla="*/ 848769 h 1978277"/>
                <a:gd name="connsiteX1671" fmla="*/ 62376 w 1347946"/>
                <a:gd name="connsiteY1671" fmla="*/ 840602 h 1978277"/>
                <a:gd name="connsiteX1672" fmla="*/ 59278 w 1347946"/>
                <a:gd name="connsiteY1672" fmla="*/ 836948 h 1978277"/>
                <a:gd name="connsiteX1673" fmla="*/ 59098 w 1347946"/>
                <a:gd name="connsiteY1673" fmla="*/ 831393 h 1978277"/>
                <a:gd name="connsiteX1674" fmla="*/ 54882 w 1347946"/>
                <a:gd name="connsiteY1674" fmla="*/ 825987 h 1978277"/>
                <a:gd name="connsiteX1675" fmla="*/ 50117 w 1347946"/>
                <a:gd name="connsiteY1675" fmla="*/ 825041 h 1978277"/>
                <a:gd name="connsiteX1676" fmla="*/ 49538 w 1347946"/>
                <a:gd name="connsiteY1676" fmla="*/ 823226 h 1978277"/>
                <a:gd name="connsiteX1677" fmla="*/ 55578 w 1347946"/>
                <a:gd name="connsiteY1677" fmla="*/ 814831 h 1978277"/>
                <a:gd name="connsiteX1678" fmla="*/ 60084 w 1347946"/>
                <a:gd name="connsiteY1678" fmla="*/ 811389 h 1978277"/>
                <a:gd name="connsiteX1679" fmla="*/ 59364 w 1347946"/>
                <a:gd name="connsiteY1679" fmla="*/ 810348 h 1978277"/>
                <a:gd name="connsiteX1680" fmla="*/ 52824 w 1347946"/>
                <a:gd name="connsiteY1680" fmla="*/ 810168 h 1978277"/>
                <a:gd name="connsiteX1681" fmla="*/ 48412 w 1347946"/>
                <a:gd name="connsiteY1681" fmla="*/ 814651 h 1978277"/>
                <a:gd name="connsiteX1682" fmla="*/ 45885 w 1347946"/>
                <a:gd name="connsiteY1682" fmla="*/ 815410 h 1978277"/>
                <a:gd name="connsiteX1683" fmla="*/ 40072 w 1347946"/>
                <a:gd name="connsiteY1683" fmla="*/ 815535 h 1978277"/>
                <a:gd name="connsiteX1684" fmla="*/ 33969 w 1347946"/>
                <a:gd name="connsiteY1684" fmla="*/ 813290 h 1978277"/>
                <a:gd name="connsiteX1685" fmla="*/ 31372 w 1347946"/>
                <a:gd name="connsiteY1685" fmla="*/ 811326 h 1978277"/>
                <a:gd name="connsiteX1686" fmla="*/ 28681 w 1347946"/>
                <a:gd name="connsiteY1686" fmla="*/ 806804 h 1978277"/>
                <a:gd name="connsiteX1687" fmla="*/ 25661 w 1347946"/>
                <a:gd name="connsiteY1687" fmla="*/ 804254 h 1978277"/>
                <a:gd name="connsiteX1688" fmla="*/ 16547 w 1347946"/>
                <a:gd name="connsiteY1688" fmla="*/ 800373 h 1978277"/>
                <a:gd name="connsiteX1689" fmla="*/ 14489 w 1347946"/>
                <a:gd name="connsiteY1689" fmla="*/ 798253 h 1978277"/>
                <a:gd name="connsiteX1690" fmla="*/ 12541 w 1347946"/>
                <a:gd name="connsiteY1690" fmla="*/ 794725 h 1978277"/>
                <a:gd name="connsiteX1691" fmla="*/ 5093 w 1347946"/>
                <a:gd name="connsiteY1691" fmla="*/ 784687 h 1978277"/>
                <a:gd name="connsiteX1692" fmla="*/ 587 w 1347946"/>
                <a:gd name="connsiteY1692" fmla="*/ 777266 h 1978277"/>
                <a:gd name="connsiteX1693" fmla="*/ 0 w 1347946"/>
                <a:gd name="connsiteY1693" fmla="*/ 773034 h 1978277"/>
                <a:gd name="connsiteX1694" fmla="*/ 5203 w 1347946"/>
                <a:gd name="connsiteY1694" fmla="*/ 763904 h 1978277"/>
                <a:gd name="connsiteX1695" fmla="*/ 5429 w 1347946"/>
                <a:gd name="connsiteY1695" fmla="*/ 761784 h 1978277"/>
                <a:gd name="connsiteX1696" fmla="*/ 3200 w 1347946"/>
                <a:gd name="connsiteY1696" fmla="*/ 757817 h 1978277"/>
                <a:gd name="connsiteX1697" fmla="*/ 2269 w 1347946"/>
                <a:gd name="connsiteY1697" fmla="*/ 754883 h 1978277"/>
                <a:gd name="connsiteX1698" fmla="*/ 3035 w 1347946"/>
                <a:gd name="connsiteY1698" fmla="*/ 750823 h 1978277"/>
                <a:gd name="connsiteX1699" fmla="*/ 7589 w 1347946"/>
                <a:gd name="connsiteY1699" fmla="*/ 741787 h 1978277"/>
                <a:gd name="connsiteX1700" fmla="*/ 9279 w 1347946"/>
                <a:gd name="connsiteY1700" fmla="*/ 739330 h 1978277"/>
                <a:gd name="connsiteX1701" fmla="*/ 17438 w 1347946"/>
                <a:gd name="connsiteY1701" fmla="*/ 733987 h 1978277"/>
                <a:gd name="connsiteX1702" fmla="*/ 25614 w 1347946"/>
                <a:gd name="connsiteY1702" fmla="*/ 726179 h 1978277"/>
                <a:gd name="connsiteX1703" fmla="*/ 28587 w 1347946"/>
                <a:gd name="connsiteY1703" fmla="*/ 724419 h 1978277"/>
                <a:gd name="connsiteX1704" fmla="*/ 31239 w 1347946"/>
                <a:gd name="connsiteY1704" fmla="*/ 724012 h 1978277"/>
                <a:gd name="connsiteX1705" fmla="*/ 41981 w 1347946"/>
                <a:gd name="connsiteY1705" fmla="*/ 724481 h 1978277"/>
                <a:gd name="connsiteX1706" fmla="*/ 45306 w 1347946"/>
                <a:gd name="connsiteY1706" fmla="*/ 722549 h 1978277"/>
                <a:gd name="connsiteX1707" fmla="*/ 48130 w 1347946"/>
                <a:gd name="connsiteY1707" fmla="*/ 718716 h 1978277"/>
                <a:gd name="connsiteX1708" fmla="*/ 52769 w 1347946"/>
                <a:gd name="connsiteY1708" fmla="*/ 714819 h 1978277"/>
                <a:gd name="connsiteX1709" fmla="*/ 62447 w 1347946"/>
                <a:gd name="connsiteY1709" fmla="*/ 708881 h 1978277"/>
                <a:gd name="connsiteX1710" fmla="*/ 83961 w 1347946"/>
                <a:gd name="connsiteY1710" fmla="*/ 699853 h 1978277"/>
                <a:gd name="connsiteX1711" fmla="*/ 85362 w 1347946"/>
                <a:gd name="connsiteY1711" fmla="*/ 698781 h 1978277"/>
                <a:gd name="connsiteX1712" fmla="*/ 85487 w 1347946"/>
                <a:gd name="connsiteY1712" fmla="*/ 697060 h 1978277"/>
                <a:gd name="connsiteX1713" fmla="*/ 83554 w 1347946"/>
                <a:gd name="connsiteY1713" fmla="*/ 692374 h 1978277"/>
                <a:gd name="connsiteX1714" fmla="*/ 83148 w 1347946"/>
                <a:gd name="connsiteY1714" fmla="*/ 690105 h 1978277"/>
                <a:gd name="connsiteX1715" fmla="*/ 87552 w 1347946"/>
                <a:gd name="connsiteY1715" fmla="*/ 685881 h 1978277"/>
                <a:gd name="connsiteX1716" fmla="*/ 97496 w 1347946"/>
                <a:gd name="connsiteY1716" fmla="*/ 679192 h 1978277"/>
                <a:gd name="connsiteX1717" fmla="*/ 104294 w 1347946"/>
                <a:gd name="connsiteY1717" fmla="*/ 675960 h 1978277"/>
                <a:gd name="connsiteX1718" fmla="*/ 108668 w 1347946"/>
                <a:gd name="connsiteY1718" fmla="*/ 675726 h 1978277"/>
                <a:gd name="connsiteX1719" fmla="*/ 112196 w 1347946"/>
                <a:gd name="connsiteY1719" fmla="*/ 674278 h 1978277"/>
                <a:gd name="connsiteX1720" fmla="*/ 117148 w 1347946"/>
                <a:gd name="connsiteY1720" fmla="*/ 670038 h 1978277"/>
                <a:gd name="connsiteX1721" fmla="*/ 119949 w 1347946"/>
                <a:gd name="connsiteY1721" fmla="*/ 669287 h 1978277"/>
                <a:gd name="connsiteX1722" fmla="*/ 136871 w 1347946"/>
                <a:gd name="connsiteY1722" fmla="*/ 667621 h 1978277"/>
                <a:gd name="connsiteX1723" fmla="*/ 144358 w 1347946"/>
                <a:gd name="connsiteY1723" fmla="*/ 669936 h 1978277"/>
                <a:gd name="connsiteX1724" fmla="*/ 148035 w 1347946"/>
                <a:gd name="connsiteY1724" fmla="*/ 669890 h 1978277"/>
                <a:gd name="connsiteX1725" fmla="*/ 150398 w 1347946"/>
                <a:gd name="connsiteY1725" fmla="*/ 668247 h 1978277"/>
                <a:gd name="connsiteX1726" fmla="*/ 153519 w 1347946"/>
                <a:gd name="connsiteY1726" fmla="*/ 663420 h 1978277"/>
                <a:gd name="connsiteX1727" fmla="*/ 159356 w 1347946"/>
                <a:gd name="connsiteY1727" fmla="*/ 651356 h 1978277"/>
                <a:gd name="connsiteX1728" fmla="*/ 162430 w 1347946"/>
                <a:gd name="connsiteY1728" fmla="*/ 643806 h 1978277"/>
                <a:gd name="connsiteX1729" fmla="*/ 165333 w 1347946"/>
                <a:gd name="connsiteY1729" fmla="*/ 632235 h 1978277"/>
                <a:gd name="connsiteX1730" fmla="*/ 169080 w 1347946"/>
                <a:gd name="connsiteY1730" fmla="*/ 613944 h 1978277"/>
                <a:gd name="connsiteX1731" fmla="*/ 171881 w 1347946"/>
                <a:gd name="connsiteY1731" fmla="*/ 595848 h 1978277"/>
                <a:gd name="connsiteX1732" fmla="*/ 173735 w 1347946"/>
                <a:gd name="connsiteY1732" fmla="*/ 577941 h 1978277"/>
                <a:gd name="connsiteX1733" fmla="*/ 175182 w 1347946"/>
                <a:gd name="connsiteY1733" fmla="*/ 566910 h 1978277"/>
                <a:gd name="connsiteX1734" fmla="*/ 176207 w 1347946"/>
                <a:gd name="connsiteY1734" fmla="*/ 562935 h 1978277"/>
                <a:gd name="connsiteX1735" fmla="*/ 179720 w 1347946"/>
                <a:gd name="connsiteY1735" fmla="*/ 557881 h 1978277"/>
                <a:gd name="connsiteX1736" fmla="*/ 183381 w 1347946"/>
                <a:gd name="connsiteY1736" fmla="*/ 553923 h 1978277"/>
                <a:gd name="connsiteX1737" fmla="*/ 189671 w 1347946"/>
                <a:gd name="connsiteY1737" fmla="*/ 550410 h 1978277"/>
                <a:gd name="connsiteX1738" fmla="*/ 189100 w 1347946"/>
                <a:gd name="connsiteY1738" fmla="*/ 548767 h 1978277"/>
                <a:gd name="connsiteX1739" fmla="*/ 186433 w 1347946"/>
                <a:gd name="connsiteY1739" fmla="*/ 546013 h 1978277"/>
                <a:gd name="connsiteX1740" fmla="*/ 183952 w 1347946"/>
                <a:gd name="connsiteY1740" fmla="*/ 544957 h 1978277"/>
                <a:gd name="connsiteX1741" fmla="*/ 181660 w 1347946"/>
                <a:gd name="connsiteY1741" fmla="*/ 545591 h 1978277"/>
                <a:gd name="connsiteX1742" fmla="*/ 177475 w 1347946"/>
                <a:gd name="connsiteY1742" fmla="*/ 549745 h 1978277"/>
                <a:gd name="connsiteX1743" fmla="*/ 172053 w 1347946"/>
                <a:gd name="connsiteY1743" fmla="*/ 552554 h 1978277"/>
                <a:gd name="connsiteX1744" fmla="*/ 166788 w 1347946"/>
                <a:gd name="connsiteY1744" fmla="*/ 552116 h 1978277"/>
                <a:gd name="connsiteX1745" fmla="*/ 162994 w 1347946"/>
                <a:gd name="connsiteY1745" fmla="*/ 553156 h 1978277"/>
                <a:gd name="connsiteX1746" fmla="*/ 159512 w 1347946"/>
                <a:gd name="connsiteY1746" fmla="*/ 556943 h 1978277"/>
                <a:gd name="connsiteX1747" fmla="*/ 153871 w 1347946"/>
                <a:gd name="connsiteY1747" fmla="*/ 559978 h 1978277"/>
                <a:gd name="connsiteX1748" fmla="*/ 150108 w 1347946"/>
                <a:gd name="connsiteY1748" fmla="*/ 559290 h 1978277"/>
                <a:gd name="connsiteX1749" fmla="*/ 143310 w 1347946"/>
                <a:gd name="connsiteY1749" fmla="*/ 553852 h 1978277"/>
                <a:gd name="connsiteX1750" fmla="*/ 139883 w 1347946"/>
                <a:gd name="connsiteY1750" fmla="*/ 552835 h 1978277"/>
                <a:gd name="connsiteX1751" fmla="*/ 131191 w 1347946"/>
                <a:gd name="connsiteY1751" fmla="*/ 553352 h 1978277"/>
                <a:gd name="connsiteX1752" fmla="*/ 128649 w 1347946"/>
                <a:gd name="connsiteY1752" fmla="*/ 551325 h 1978277"/>
                <a:gd name="connsiteX1753" fmla="*/ 126427 w 1347946"/>
                <a:gd name="connsiteY1753" fmla="*/ 547359 h 1978277"/>
                <a:gd name="connsiteX1754" fmla="*/ 124659 w 1347946"/>
                <a:gd name="connsiteY1754" fmla="*/ 541804 h 1978277"/>
                <a:gd name="connsiteX1755" fmla="*/ 123337 w 1347946"/>
                <a:gd name="connsiteY1755" fmla="*/ 534622 h 1978277"/>
                <a:gd name="connsiteX1756" fmla="*/ 123517 w 1347946"/>
                <a:gd name="connsiteY1756" fmla="*/ 527120 h 1978277"/>
                <a:gd name="connsiteX1757" fmla="*/ 126646 w 1347946"/>
                <a:gd name="connsiteY1757" fmla="*/ 513460 h 1978277"/>
                <a:gd name="connsiteX1758" fmla="*/ 127843 w 1347946"/>
                <a:gd name="connsiteY1758" fmla="*/ 509712 h 1978277"/>
                <a:gd name="connsiteX1759" fmla="*/ 136316 w 1347946"/>
                <a:gd name="connsiteY1759" fmla="*/ 494246 h 1978277"/>
                <a:gd name="connsiteX1760" fmla="*/ 141534 w 1347946"/>
                <a:gd name="connsiteY1760" fmla="*/ 486946 h 1978277"/>
                <a:gd name="connsiteX1761" fmla="*/ 146729 w 1347946"/>
                <a:gd name="connsiteY1761" fmla="*/ 481454 h 1978277"/>
                <a:gd name="connsiteX1762" fmla="*/ 150507 w 1347946"/>
                <a:gd name="connsiteY1762" fmla="*/ 478215 h 1978277"/>
                <a:gd name="connsiteX1763" fmla="*/ 154075 w 1347946"/>
                <a:gd name="connsiteY1763" fmla="*/ 476760 h 1978277"/>
                <a:gd name="connsiteX1764" fmla="*/ 157502 w 1347946"/>
                <a:gd name="connsiteY1764" fmla="*/ 473333 h 1978277"/>
                <a:gd name="connsiteX1765" fmla="*/ 163799 w 1347946"/>
                <a:gd name="connsiteY1765" fmla="*/ 462240 h 1978277"/>
                <a:gd name="connsiteX1766" fmla="*/ 170301 w 1347946"/>
                <a:gd name="connsiteY1766" fmla="*/ 452656 h 1978277"/>
                <a:gd name="connsiteX1767" fmla="*/ 178390 w 1347946"/>
                <a:gd name="connsiteY1767" fmla="*/ 434654 h 1978277"/>
                <a:gd name="connsiteX1768" fmla="*/ 182302 w 1347946"/>
                <a:gd name="connsiteY1768" fmla="*/ 429890 h 1978277"/>
                <a:gd name="connsiteX1769" fmla="*/ 196001 w 1347946"/>
                <a:gd name="connsiteY1769" fmla="*/ 421941 h 1978277"/>
                <a:gd name="connsiteX1770" fmla="*/ 199725 w 1347946"/>
                <a:gd name="connsiteY1770" fmla="*/ 421816 h 1978277"/>
                <a:gd name="connsiteX1771" fmla="*/ 202885 w 1347946"/>
                <a:gd name="connsiteY1771" fmla="*/ 423795 h 1978277"/>
                <a:gd name="connsiteX1772" fmla="*/ 205882 w 1347946"/>
                <a:gd name="connsiteY1772" fmla="*/ 427934 h 1978277"/>
                <a:gd name="connsiteX1773" fmla="*/ 214292 w 1347946"/>
                <a:gd name="connsiteY1773" fmla="*/ 445834 h 1978277"/>
                <a:gd name="connsiteX1774" fmla="*/ 214949 w 1347946"/>
                <a:gd name="connsiteY1774" fmla="*/ 445286 h 1978277"/>
                <a:gd name="connsiteX1775" fmla="*/ 213478 w 1347946"/>
                <a:gd name="connsiteY1775" fmla="*/ 438535 h 1978277"/>
                <a:gd name="connsiteX1776" fmla="*/ 210411 w 1347946"/>
                <a:gd name="connsiteY1776" fmla="*/ 418124 h 1978277"/>
                <a:gd name="connsiteX1777" fmla="*/ 210904 w 1347946"/>
                <a:gd name="connsiteY1777" fmla="*/ 409635 h 1978277"/>
                <a:gd name="connsiteX1778" fmla="*/ 215716 w 1347946"/>
                <a:gd name="connsiteY1778" fmla="*/ 400497 h 1978277"/>
                <a:gd name="connsiteX1779" fmla="*/ 217687 w 1347946"/>
                <a:gd name="connsiteY1779" fmla="*/ 398862 h 1978277"/>
                <a:gd name="connsiteX1780" fmla="*/ 222764 w 1347946"/>
                <a:gd name="connsiteY1780" fmla="*/ 399472 h 1978277"/>
                <a:gd name="connsiteX1781" fmla="*/ 230956 w 1347946"/>
                <a:gd name="connsiteY1781" fmla="*/ 402305 h 1978277"/>
                <a:gd name="connsiteX1782" fmla="*/ 236432 w 1347946"/>
                <a:gd name="connsiteY1782" fmla="*/ 405403 h 1978277"/>
                <a:gd name="connsiteX1783" fmla="*/ 240586 w 1347946"/>
                <a:gd name="connsiteY1783" fmla="*/ 410425 h 1978277"/>
                <a:gd name="connsiteX1784" fmla="*/ 245523 w 1347946"/>
                <a:gd name="connsiteY1784" fmla="*/ 413531 h 1978277"/>
                <a:gd name="connsiteX1785" fmla="*/ 248081 w 1347946"/>
                <a:gd name="connsiteY1785" fmla="*/ 413375 h 1978277"/>
                <a:gd name="connsiteX1786" fmla="*/ 249904 w 1347946"/>
                <a:gd name="connsiteY1786" fmla="*/ 410981 h 1978277"/>
                <a:gd name="connsiteX1787" fmla="*/ 252517 w 1347946"/>
                <a:gd name="connsiteY1787" fmla="*/ 403142 h 1978277"/>
                <a:gd name="connsiteX1788" fmla="*/ 255920 w 1347946"/>
                <a:gd name="connsiteY1788" fmla="*/ 389740 h 1978277"/>
                <a:gd name="connsiteX1789" fmla="*/ 257282 w 1347946"/>
                <a:gd name="connsiteY1789" fmla="*/ 373029 h 1978277"/>
                <a:gd name="connsiteX1790" fmla="*/ 256609 w 1347946"/>
                <a:gd name="connsiteY1790" fmla="*/ 352876 h 1978277"/>
                <a:gd name="connsiteX1791" fmla="*/ 255623 w 1347946"/>
                <a:gd name="connsiteY1791" fmla="*/ 337949 h 1978277"/>
                <a:gd name="connsiteX1792" fmla="*/ 254309 w 1347946"/>
                <a:gd name="connsiteY1792" fmla="*/ 328451 h 1978277"/>
                <a:gd name="connsiteX1793" fmla="*/ 255028 w 1347946"/>
                <a:gd name="connsiteY1793" fmla="*/ 320479 h 1978277"/>
                <a:gd name="connsiteX1794" fmla="*/ 259151 w 1347946"/>
                <a:gd name="connsiteY1794" fmla="*/ 310849 h 1978277"/>
                <a:gd name="connsiteX1795" fmla="*/ 262930 w 1347946"/>
                <a:gd name="connsiteY1795" fmla="*/ 303768 h 1978277"/>
                <a:gd name="connsiteX1796" fmla="*/ 271943 w 1347946"/>
                <a:gd name="connsiteY1796" fmla="*/ 293692 h 1978277"/>
                <a:gd name="connsiteX1797" fmla="*/ 279258 w 1347946"/>
                <a:gd name="connsiteY1797" fmla="*/ 291000 h 1978277"/>
                <a:gd name="connsiteX1798" fmla="*/ 283592 w 1347946"/>
                <a:gd name="connsiteY1798" fmla="*/ 291681 h 1978277"/>
                <a:gd name="connsiteX1799" fmla="*/ 289295 w 1347946"/>
                <a:gd name="connsiteY1799" fmla="*/ 296422 h 1978277"/>
                <a:gd name="connsiteX1800" fmla="*/ 297205 w 1347946"/>
                <a:gd name="connsiteY1800" fmla="*/ 299325 h 1978277"/>
                <a:gd name="connsiteX1801" fmla="*/ 304347 w 1347946"/>
                <a:gd name="connsiteY1801" fmla="*/ 308439 h 1978277"/>
                <a:gd name="connsiteX1802" fmla="*/ 315918 w 1347946"/>
                <a:gd name="connsiteY1802" fmla="*/ 329132 h 1978277"/>
                <a:gd name="connsiteX1803" fmla="*/ 323593 w 1347946"/>
                <a:gd name="connsiteY1803" fmla="*/ 339396 h 1978277"/>
                <a:gd name="connsiteX1804" fmla="*/ 329953 w 1347946"/>
                <a:gd name="connsiteY1804" fmla="*/ 343981 h 1978277"/>
                <a:gd name="connsiteX1805" fmla="*/ 336220 w 1347946"/>
                <a:gd name="connsiteY1805" fmla="*/ 351749 h 1978277"/>
                <a:gd name="connsiteX1806" fmla="*/ 345483 w 1347946"/>
                <a:gd name="connsiteY1806" fmla="*/ 368054 h 1978277"/>
                <a:gd name="connsiteX1807" fmla="*/ 350333 w 1347946"/>
                <a:gd name="connsiteY1807" fmla="*/ 374985 h 1978277"/>
                <a:gd name="connsiteX1808" fmla="*/ 353212 w 1347946"/>
                <a:gd name="connsiteY1808" fmla="*/ 377489 h 1978277"/>
                <a:gd name="connsiteX1809" fmla="*/ 355755 w 1347946"/>
                <a:gd name="connsiteY1809" fmla="*/ 377888 h 1978277"/>
                <a:gd name="connsiteX1810" fmla="*/ 354809 w 1347946"/>
                <a:gd name="connsiteY1810" fmla="*/ 373287 h 1978277"/>
                <a:gd name="connsiteX1811" fmla="*/ 350380 w 1347946"/>
                <a:gd name="connsiteY1811" fmla="*/ 363625 h 1978277"/>
                <a:gd name="connsiteX1812" fmla="*/ 343605 w 1347946"/>
                <a:gd name="connsiteY1812" fmla="*/ 352900 h 1978277"/>
                <a:gd name="connsiteX1813" fmla="*/ 328577 w 1347946"/>
                <a:gd name="connsiteY1813" fmla="*/ 333396 h 1978277"/>
                <a:gd name="connsiteX1814" fmla="*/ 320291 w 1347946"/>
                <a:gd name="connsiteY1814" fmla="*/ 319439 h 1978277"/>
                <a:gd name="connsiteX1815" fmla="*/ 312867 w 1347946"/>
                <a:gd name="connsiteY1815" fmla="*/ 303338 h 1978277"/>
                <a:gd name="connsiteX1816" fmla="*/ 307406 w 1347946"/>
                <a:gd name="connsiteY1816" fmla="*/ 293660 h 1978277"/>
                <a:gd name="connsiteX1817" fmla="*/ 297502 w 1347946"/>
                <a:gd name="connsiteY1817" fmla="*/ 283991 h 1978277"/>
                <a:gd name="connsiteX1818" fmla="*/ 297635 w 1347946"/>
                <a:gd name="connsiteY1818" fmla="*/ 280118 h 1978277"/>
                <a:gd name="connsiteX1819" fmla="*/ 309589 w 1347946"/>
                <a:gd name="connsiteY1819" fmla="*/ 266396 h 1978277"/>
                <a:gd name="connsiteX1820" fmla="*/ 331557 w 1347946"/>
                <a:gd name="connsiteY1820" fmla="*/ 254332 h 1978277"/>
                <a:gd name="connsiteX1821" fmla="*/ 356318 w 1347946"/>
                <a:gd name="connsiteY1821" fmla="*/ 244819 h 1978277"/>
                <a:gd name="connsiteX1822" fmla="*/ 364603 w 1347946"/>
                <a:gd name="connsiteY1822" fmla="*/ 245797 h 1978277"/>
                <a:gd name="connsiteX1823" fmla="*/ 379163 w 1347946"/>
                <a:gd name="connsiteY1823" fmla="*/ 241799 h 1978277"/>
                <a:gd name="connsiteX1824" fmla="*/ 380532 w 1347946"/>
                <a:gd name="connsiteY1824" fmla="*/ 235736 h 1978277"/>
                <a:gd name="connsiteX1825" fmla="*/ 383661 w 1347946"/>
                <a:gd name="connsiteY1825" fmla="*/ 233005 h 1978277"/>
                <a:gd name="connsiteX1826" fmla="*/ 397219 w 1347946"/>
                <a:gd name="connsiteY1826" fmla="*/ 224493 h 1978277"/>
                <a:gd name="connsiteX1827" fmla="*/ 401108 w 1347946"/>
                <a:gd name="connsiteY1827" fmla="*/ 224611 h 1978277"/>
                <a:gd name="connsiteX1828" fmla="*/ 407077 w 1347946"/>
                <a:gd name="connsiteY1828" fmla="*/ 228656 h 1978277"/>
                <a:gd name="connsiteX1829" fmla="*/ 413437 w 1347946"/>
                <a:gd name="connsiteY1829" fmla="*/ 236330 h 1978277"/>
                <a:gd name="connsiteX1830" fmla="*/ 416379 w 1347946"/>
                <a:gd name="connsiteY1830" fmla="*/ 243238 h 1978277"/>
                <a:gd name="connsiteX1831" fmla="*/ 420377 w 1347946"/>
                <a:gd name="connsiteY1831" fmla="*/ 255013 h 1978277"/>
                <a:gd name="connsiteX1832" fmla="*/ 422332 w 1347946"/>
                <a:gd name="connsiteY1832" fmla="*/ 271411 h 1978277"/>
                <a:gd name="connsiteX1833" fmla="*/ 422035 w 1347946"/>
                <a:gd name="connsiteY1833" fmla="*/ 321825 h 1978277"/>
                <a:gd name="connsiteX1834" fmla="*/ 422145 w 1347946"/>
                <a:gd name="connsiteY1834" fmla="*/ 331135 h 1978277"/>
                <a:gd name="connsiteX1835" fmla="*/ 422911 w 1347946"/>
                <a:gd name="connsiteY1835" fmla="*/ 334710 h 1978277"/>
                <a:gd name="connsiteX1836" fmla="*/ 425673 w 1347946"/>
                <a:gd name="connsiteY1836" fmla="*/ 329382 h 1978277"/>
                <a:gd name="connsiteX1837" fmla="*/ 428967 w 1347946"/>
                <a:gd name="connsiteY1837" fmla="*/ 319439 h 1978277"/>
                <a:gd name="connsiteX1838" fmla="*/ 431932 w 1347946"/>
                <a:gd name="connsiteY1838" fmla="*/ 312358 h 1978277"/>
                <a:gd name="connsiteX1839" fmla="*/ 434208 w 1347946"/>
                <a:gd name="connsiteY1839" fmla="*/ 301351 h 1978277"/>
                <a:gd name="connsiteX1840" fmla="*/ 435805 w 1347946"/>
                <a:gd name="connsiteY1840" fmla="*/ 286330 h 1978277"/>
                <a:gd name="connsiteX1841" fmla="*/ 436751 w 1347946"/>
                <a:gd name="connsiteY1841" fmla="*/ 275080 h 1978277"/>
                <a:gd name="connsiteX1842" fmla="*/ 432879 w 1347946"/>
                <a:gd name="connsiteY1842" fmla="*/ 262249 h 1978277"/>
                <a:gd name="connsiteX1843" fmla="*/ 432691 w 1347946"/>
                <a:gd name="connsiteY1843" fmla="*/ 240891 h 1978277"/>
                <a:gd name="connsiteX1844" fmla="*/ 434631 w 1347946"/>
                <a:gd name="connsiteY1844" fmla="*/ 229360 h 1978277"/>
                <a:gd name="connsiteX1845" fmla="*/ 440053 w 1347946"/>
                <a:gd name="connsiteY1845" fmla="*/ 229360 h 1978277"/>
                <a:gd name="connsiteX1846" fmla="*/ 462482 w 1347946"/>
                <a:gd name="connsiteY1846" fmla="*/ 268751 h 1978277"/>
                <a:gd name="connsiteX1847" fmla="*/ 471307 w 1347946"/>
                <a:gd name="connsiteY1847" fmla="*/ 277098 h 1978277"/>
                <a:gd name="connsiteX1848" fmla="*/ 481352 w 1347946"/>
                <a:gd name="connsiteY1848" fmla="*/ 297572 h 1978277"/>
                <a:gd name="connsiteX1849" fmla="*/ 493088 w 1347946"/>
                <a:gd name="connsiteY1849" fmla="*/ 295413 h 1978277"/>
                <a:gd name="connsiteX1850" fmla="*/ 503915 w 1347946"/>
                <a:gd name="connsiteY1850" fmla="*/ 297909 h 1978277"/>
                <a:gd name="connsiteX1851" fmla="*/ 508703 w 1347946"/>
                <a:gd name="connsiteY1851" fmla="*/ 297165 h 1978277"/>
                <a:gd name="connsiteX1852" fmla="*/ 511066 w 1347946"/>
                <a:gd name="connsiteY1852" fmla="*/ 294005 h 1978277"/>
                <a:gd name="connsiteX1853" fmla="*/ 507702 w 1347946"/>
                <a:gd name="connsiteY1853" fmla="*/ 285532 h 1978277"/>
                <a:gd name="connsiteX1854" fmla="*/ 492321 w 1347946"/>
                <a:gd name="connsiteY1854" fmla="*/ 261952 h 1978277"/>
                <a:gd name="connsiteX1855" fmla="*/ 485335 w 1347946"/>
                <a:gd name="connsiteY1855" fmla="*/ 243137 h 1978277"/>
                <a:gd name="connsiteX1856" fmla="*/ 480445 w 1347946"/>
                <a:gd name="connsiteY1856" fmla="*/ 219267 h 1978277"/>
                <a:gd name="connsiteX1857" fmla="*/ 479256 w 1347946"/>
                <a:gd name="connsiteY1857" fmla="*/ 206398 h 1978277"/>
                <a:gd name="connsiteX1858" fmla="*/ 482995 w 1347946"/>
                <a:gd name="connsiteY1858" fmla="*/ 204066 h 1978277"/>
                <a:gd name="connsiteX1859" fmla="*/ 500176 w 1347946"/>
                <a:gd name="connsiteY1859" fmla="*/ 204340 h 1978277"/>
                <a:gd name="connsiteX1860" fmla="*/ 525993 w 1347946"/>
                <a:gd name="connsiteY1860" fmla="*/ 215520 h 1978277"/>
                <a:gd name="connsiteX1861" fmla="*/ 559008 w 1347946"/>
                <a:gd name="connsiteY1861" fmla="*/ 253448 h 1978277"/>
                <a:gd name="connsiteX1862" fmla="*/ 575257 w 1347946"/>
                <a:gd name="connsiteY1862" fmla="*/ 265754 h 1978277"/>
                <a:gd name="connsiteX1863" fmla="*/ 604376 w 1347946"/>
                <a:gd name="connsiteY1863" fmla="*/ 307860 h 1978277"/>
                <a:gd name="connsiteX1864" fmla="*/ 613162 w 1347946"/>
                <a:gd name="connsiteY1864" fmla="*/ 314103 h 1978277"/>
                <a:gd name="connsiteX1865" fmla="*/ 616706 w 1347946"/>
                <a:gd name="connsiteY1865" fmla="*/ 315410 h 1978277"/>
                <a:gd name="connsiteX1866" fmla="*/ 619381 w 1347946"/>
                <a:gd name="connsiteY1866" fmla="*/ 310317 h 1978277"/>
                <a:gd name="connsiteX1867" fmla="*/ 621032 w 1347946"/>
                <a:gd name="connsiteY1867" fmla="*/ 304762 h 1978277"/>
                <a:gd name="connsiteX1868" fmla="*/ 621157 w 1347946"/>
                <a:gd name="connsiteY1868" fmla="*/ 297322 h 1978277"/>
                <a:gd name="connsiteX1869" fmla="*/ 619749 w 1347946"/>
                <a:gd name="connsiteY1869" fmla="*/ 287965 h 1978277"/>
                <a:gd name="connsiteX1870" fmla="*/ 618935 w 1347946"/>
                <a:gd name="connsiteY1870" fmla="*/ 277059 h 1978277"/>
                <a:gd name="connsiteX1871" fmla="*/ 618732 w 1347946"/>
                <a:gd name="connsiteY1871" fmla="*/ 264565 h 1978277"/>
                <a:gd name="connsiteX1872" fmla="*/ 620704 w 1347946"/>
                <a:gd name="connsiteY1872" fmla="*/ 239452 h 1978277"/>
                <a:gd name="connsiteX1873" fmla="*/ 625397 w 1347946"/>
                <a:gd name="connsiteY1873" fmla="*/ 231151 h 1978277"/>
                <a:gd name="connsiteX1874" fmla="*/ 627471 w 1347946"/>
                <a:gd name="connsiteY1874" fmla="*/ 221701 h 1978277"/>
                <a:gd name="connsiteX1875" fmla="*/ 625538 w 1347946"/>
                <a:gd name="connsiteY1875" fmla="*/ 204465 h 1978277"/>
                <a:gd name="connsiteX1876" fmla="*/ 620038 w 1347946"/>
                <a:gd name="connsiteY1876" fmla="*/ 192527 h 1978277"/>
                <a:gd name="connsiteX1877" fmla="*/ 598626 w 1347946"/>
                <a:gd name="connsiteY1877" fmla="*/ 161257 h 1978277"/>
                <a:gd name="connsiteX1878" fmla="*/ 598540 w 1347946"/>
                <a:gd name="connsiteY1878" fmla="*/ 157478 h 1978277"/>
                <a:gd name="connsiteX1879" fmla="*/ 602866 w 1347946"/>
                <a:gd name="connsiteY1879" fmla="*/ 153308 h 1978277"/>
                <a:gd name="connsiteX1880" fmla="*/ 609281 w 1347946"/>
                <a:gd name="connsiteY1880" fmla="*/ 150859 h 1978277"/>
                <a:gd name="connsiteX1881" fmla="*/ 662348 w 1347946"/>
                <a:gd name="connsiteY1881" fmla="*/ 158440 h 1978277"/>
                <a:gd name="connsiteX1882" fmla="*/ 671517 w 1347946"/>
                <a:gd name="connsiteY1882" fmla="*/ 161210 h 1978277"/>
                <a:gd name="connsiteX1883" fmla="*/ 675428 w 1347946"/>
                <a:gd name="connsiteY1883" fmla="*/ 163924 h 1978277"/>
                <a:gd name="connsiteX1884" fmla="*/ 677142 w 1347946"/>
                <a:gd name="connsiteY1884" fmla="*/ 167500 h 1978277"/>
                <a:gd name="connsiteX1885" fmla="*/ 679340 w 1347946"/>
                <a:gd name="connsiteY1885" fmla="*/ 169025 h 1978277"/>
                <a:gd name="connsiteX1886" fmla="*/ 690739 w 1347946"/>
                <a:gd name="connsiteY1886" fmla="*/ 164769 h 1978277"/>
                <a:gd name="connsiteX1887" fmla="*/ 690465 w 1347946"/>
                <a:gd name="connsiteY1887" fmla="*/ 156962 h 1978277"/>
                <a:gd name="connsiteX1888" fmla="*/ 689041 w 1347946"/>
                <a:gd name="connsiteY1888" fmla="*/ 151970 h 1978277"/>
                <a:gd name="connsiteX1889" fmla="*/ 627455 w 1347946"/>
                <a:gd name="connsiteY1889" fmla="*/ 138240 h 1978277"/>
                <a:gd name="connsiteX1890" fmla="*/ 615978 w 1347946"/>
                <a:gd name="connsiteY1890" fmla="*/ 133515 h 1978277"/>
                <a:gd name="connsiteX1891" fmla="*/ 610134 w 1347946"/>
                <a:gd name="connsiteY1891" fmla="*/ 133155 h 1978277"/>
                <a:gd name="connsiteX1892" fmla="*/ 604094 w 1347946"/>
                <a:gd name="connsiteY1892" fmla="*/ 136785 h 1978277"/>
                <a:gd name="connsiteX1893" fmla="*/ 591569 w 1347946"/>
                <a:gd name="connsiteY1893" fmla="*/ 138576 h 1978277"/>
                <a:gd name="connsiteX1894" fmla="*/ 585788 w 1347946"/>
                <a:gd name="connsiteY1894" fmla="*/ 137888 h 1978277"/>
                <a:gd name="connsiteX1895" fmla="*/ 578293 w 1347946"/>
                <a:gd name="connsiteY1895" fmla="*/ 121341 h 1978277"/>
                <a:gd name="connsiteX1896" fmla="*/ 585076 w 1347946"/>
                <a:gd name="connsiteY1896" fmla="*/ 101141 h 1978277"/>
                <a:gd name="connsiteX1897" fmla="*/ 590787 w 1347946"/>
                <a:gd name="connsiteY1897" fmla="*/ 101603 h 1978277"/>
                <a:gd name="connsiteX1898" fmla="*/ 601638 w 1347946"/>
                <a:gd name="connsiteY1898" fmla="*/ 109512 h 1978277"/>
                <a:gd name="connsiteX1899" fmla="*/ 608069 w 1347946"/>
                <a:gd name="connsiteY1899" fmla="*/ 98450 h 1978277"/>
                <a:gd name="connsiteX1900" fmla="*/ 618270 w 1347946"/>
                <a:gd name="connsiteY1900" fmla="*/ 89234 h 1978277"/>
                <a:gd name="connsiteX1901" fmla="*/ 628363 w 1347946"/>
                <a:gd name="connsiteY1901" fmla="*/ 85972 h 1978277"/>
                <a:gd name="connsiteX1902" fmla="*/ 650378 w 1347946"/>
                <a:gd name="connsiteY1902" fmla="*/ 65889 h 1978277"/>
                <a:gd name="connsiteX1903" fmla="*/ 654446 w 1347946"/>
                <a:gd name="connsiteY1903" fmla="*/ 64121 h 1978277"/>
                <a:gd name="connsiteX1904" fmla="*/ 659578 w 1347946"/>
                <a:gd name="connsiteY1904" fmla="*/ 65200 h 1978277"/>
                <a:gd name="connsiteX1905" fmla="*/ 670954 w 1347946"/>
                <a:gd name="connsiteY1905" fmla="*/ 70411 h 1978277"/>
                <a:gd name="connsiteX1906" fmla="*/ 675452 w 1347946"/>
                <a:gd name="connsiteY1906" fmla="*/ 75394 h 1978277"/>
                <a:gd name="connsiteX1907" fmla="*/ 680607 w 1347946"/>
                <a:gd name="connsiteY1907" fmla="*/ 85995 h 1978277"/>
                <a:gd name="connsiteX1908" fmla="*/ 683596 w 1347946"/>
                <a:gd name="connsiteY1908" fmla="*/ 89258 h 1978277"/>
                <a:gd name="connsiteX1909" fmla="*/ 687148 w 1347946"/>
                <a:gd name="connsiteY1909" fmla="*/ 89860 h 1978277"/>
                <a:gd name="connsiteX1910" fmla="*/ 692014 w 1347946"/>
                <a:gd name="connsiteY1910" fmla="*/ 94617 h 1978277"/>
                <a:gd name="connsiteX1911" fmla="*/ 699055 w 1347946"/>
                <a:gd name="connsiteY1911" fmla="*/ 79150 h 1978277"/>
                <a:gd name="connsiteX1912" fmla="*/ 705416 w 1347946"/>
                <a:gd name="connsiteY1912" fmla="*/ 62337 h 1978277"/>
                <a:gd name="connsiteX1913" fmla="*/ 712723 w 1347946"/>
                <a:gd name="connsiteY1913" fmla="*/ 51596 h 1978277"/>
                <a:gd name="connsiteX1914" fmla="*/ 723057 w 1347946"/>
                <a:gd name="connsiteY1914" fmla="*/ 57870 h 1978277"/>
                <a:gd name="connsiteX1915" fmla="*/ 729598 w 1347946"/>
                <a:gd name="connsiteY1915" fmla="*/ 65998 h 1978277"/>
                <a:gd name="connsiteX1916" fmla="*/ 735575 w 1347946"/>
                <a:gd name="connsiteY1916" fmla="*/ 75621 h 1978277"/>
                <a:gd name="connsiteX1917" fmla="*/ 744032 w 1347946"/>
                <a:gd name="connsiteY1917" fmla="*/ 80910 h 1978277"/>
                <a:gd name="connsiteX1918" fmla="*/ 758365 w 1347946"/>
                <a:gd name="connsiteY1918" fmla="*/ 113103 h 1978277"/>
                <a:gd name="connsiteX1919" fmla="*/ 761040 w 1347946"/>
                <a:gd name="connsiteY1919" fmla="*/ 113135 h 1978277"/>
                <a:gd name="connsiteX1920" fmla="*/ 762308 w 1347946"/>
                <a:gd name="connsiteY1920" fmla="*/ 110443 h 1978277"/>
                <a:gd name="connsiteX1921" fmla="*/ 763661 w 1347946"/>
                <a:gd name="connsiteY1921" fmla="*/ 104529 h 1978277"/>
                <a:gd name="connsiteX1922" fmla="*/ 764146 w 1347946"/>
                <a:gd name="connsiteY1922" fmla="*/ 95696 h 1978277"/>
                <a:gd name="connsiteX1923" fmla="*/ 765906 w 1347946"/>
                <a:gd name="connsiteY1923" fmla="*/ 83601 h 1978277"/>
                <a:gd name="connsiteX1924" fmla="*/ 764631 w 1347946"/>
                <a:gd name="connsiteY1924" fmla="*/ 79103 h 1978277"/>
                <a:gd name="connsiteX1925" fmla="*/ 752622 w 1347946"/>
                <a:gd name="connsiteY1925" fmla="*/ 65513 h 1978277"/>
                <a:gd name="connsiteX1926" fmla="*/ 750353 w 1347946"/>
                <a:gd name="connsiteY1926" fmla="*/ 60248 h 1978277"/>
                <a:gd name="connsiteX1927" fmla="*/ 748053 w 1347946"/>
                <a:gd name="connsiteY1927" fmla="*/ 51525 h 1978277"/>
                <a:gd name="connsiteX1928" fmla="*/ 748014 w 1347946"/>
                <a:gd name="connsiteY1928" fmla="*/ 44273 h 1978277"/>
                <a:gd name="connsiteX1929" fmla="*/ 750244 w 1347946"/>
                <a:gd name="connsiteY1929" fmla="*/ 38523 h 1978277"/>
                <a:gd name="connsiteX1930" fmla="*/ 752591 w 1347946"/>
                <a:gd name="connsiteY1930" fmla="*/ 35886 h 1978277"/>
                <a:gd name="connsiteX1931" fmla="*/ 760352 w 1347946"/>
                <a:gd name="connsiteY1931" fmla="*/ 38280 h 1978277"/>
                <a:gd name="connsiteX1932" fmla="*/ 762918 w 1347946"/>
                <a:gd name="connsiteY1932" fmla="*/ 36402 h 1978277"/>
                <a:gd name="connsiteX1933" fmla="*/ 765343 w 1347946"/>
                <a:gd name="connsiteY1933" fmla="*/ 31505 h 1978277"/>
                <a:gd name="connsiteX1934" fmla="*/ 768261 w 1347946"/>
                <a:gd name="connsiteY1934" fmla="*/ 22265 h 1978277"/>
                <a:gd name="connsiteX1935" fmla="*/ 770561 w 1347946"/>
                <a:gd name="connsiteY1935" fmla="*/ 19903 h 1978277"/>
                <a:gd name="connsiteX1936" fmla="*/ 775756 w 1347946"/>
                <a:gd name="connsiteY1936" fmla="*/ 19629 h 1978277"/>
                <a:gd name="connsiteX1937" fmla="*/ 783744 w 1347946"/>
                <a:gd name="connsiteY1937" fmla="*/ 25575 h 1978277"/>
                <a:gd name="connsiteX1938" fmla="*/ 790738 w 1347946"/>
                <a:gd name="connsiteY1938" fmla="*/ 26075 h 1978277"/>
                <a:gd name="connsiteX1939" fmla="*/ 793257 w 1347946"/>
                <a:gd name="connsiteY1939" fmla="*/ 23345 h 1978277"/>
                <a:gd name="connsiteX1940" fmla="*/ 793640 w 1347946"/>
                <a:gd name="connsiteY1940" fmla="*/ 17540 h 1978277"/>
                <a:gd name="connsiteX1941" fmla="*/ 794251 w 1347946"/>
                <a:gd name="connsiteY1941" fmla="*/ 13832 h 1978277"/>
                <a:gd name="connsiteX1942" fmla="*/ 795080 w 1347946"/>
                <a:gd name="connsiteY1942" fmla="*/ 12267 h 1978277"/>
                <a:gd name="connsiteX1943" fmla="*/ 820428 w 1347946"/>
                <a:gd name="connsiteY1943" fmla="*/ 11946 h 1978277"/>
                <a:gd name="connsiteX1944" fmla="*/ 826718 w 1347946"/>
                <a:gd name="connsiteY1944" fmla="*/ 10554 h 1978277"/>
                <a:gd name="connsiteX1945" fmla="*/ 831631 w 1347946"/>
                <a:gd name="connsiteY1945" fmla="*/ 6118 h 1978277"/>
                <a:gd name="connsiteX1946" fmla="*/ 837647 w 1347946"/>
                <a:gd name="connsiteY1946" fmla="*/ 5594 h 1978277"/>
                <a:gd name="connsiteX1947" fmla="*/ 842905 w 1347946"/>
                <a:gd name="connsiteY1947" fmla="*/ 8246 h 1978277"/>
                <a:gd name="connsiteX1948" fmla="*/ 849414 w 1347946"/>
                <a:gd name="connsiteY1948" fmla="*/ 13894 h 1978277"/>
                <a:gd name="connsiteX1949" fmla="*/ 855884 w 1347946"/>
                <a:gd name="connsiteY1949" fmla="*/ 13628 h 1978277"/>
                <a:gd name="connsiteX1950" fmla="*/ 865522 w 1347946"/>
                <a:gd name="connsiteY1950" fmla="*/ 4397 h 1978277"/>
                <a:gd name="connsiteX1951" fmla="*/ 874598 w 1347946"/>
                <a:gd name="connsiteY1951" fmla="*/ 0 h 1978277"/>
                <a:gd name="connsiteX1952" fmla="*/ 924691 w 1347946"/>
                <a:gd name="connsiteY1952" fmla="*/ 1220 h 1978277"/>
                <a:gd name="connsiteX1953" fmla="*/ 941159 w 1347946"/>
                <a:gd name="connsiteY1953" fmla="*/ 6830 h 1978277"/>
                <a:gd name="connsiteX1954" fmla="*/ 613756 w 1347946"/>
                <a:gd name="connsiteY1954" fmla="*/ 268086 h 1978277"/>
                <a:gd name="connsiteX1955" fmla="*/ 609305 w 1347946"/>
                <a:gd name="connsiteY1955" fmla="*/ 270886 h 1978277"/>
                <a:gd name="connsiteX1956" fmla="*/ 600010 w 1347946"/>
                <a:gd name="connsiteY1956" fmla="*/ 253941 h 1978277"/>
                <a:gd name="connsiteX1957" fmla="*/ 585295 w 1347946"/>
                <a:gd name="connsiteY1957" fmla="*/ 236768 h 1978277"/>
                <a:gd name="connsiteX1958" fmla="*/ 572316 w 1347946"/>
                <a:gd name="connsiteY1958" fmla="*/ 225190 h 1978277"/>
                <a:gd name="connsiteX1959" fmla="*/ 560119 w 1347946"/>
                <a:gd name="connsiteY1959" fmla="*/ 194279 h 1978277"/>
                <a:gd name="connsiteX1960" fmla="*/ 559157 w 1347946"/>
                <a:gd name="connsiteY1960" fmla="*/ 183115 h 1978277"/>
                <a:gd name="connsiteX1961" fmla="*/ 560886 w 1347946"/>
                <a:gd name="connsiteY1961" fmla="*/ 173242 h 1978277"/>
                <a:gd name="connsiteX1962" fmla="*/ 571533 w 1347946"/>
                <a:gd name="connsiteY1962" fmla="*/ 171732 h 1978277"/>
                <a:gd name="connsiteX1963" fmla="*/ 580053 w 1347946"/>
                <a:gd name="connsiteY1963" fmla="*/ 167171 h 1978277"/>
                <a:gd name="connsiteX1964" fmla="*/ 601739 w 1347946"/>
                <a:gd name="connsiteY1964" fmla="*/ 186800 h 1978277"/>
                <a:gd name="connsiteX1965" fmla="*/ 612583 w 1347946"/>
                <a:gd name="connsiteY1965" fmla="*/ 203190 h 1978277"/>
                <a:gd name="connsiteX1966" fmla="*/ 616260 w 1347946"/>
                <a:gd name="connsiteY1966" fmla="*/ 216435 h 1978277"/>
                <a:gd name="connsiteX1967" fmla="*/ 615689 w 1347946"/>
                <a:gd name="connsiteY1967" fmla="*/ 242526 h 1978277"/>
                <a:gd name="connsiteX1968" fmla="*/ 613756 w 1347946"/>
                <a:gd name="connsiteY1968" fmla="*/ 268086 h 1978277"/>
                <a:gd name="connsiteX1969" fmla="*/ 1189006 w 1347946"/>
                <a:gd name="connsiteY1969" fmla="*/ 305333 h 1978277"/>
                <a:gd name="connsiteX1970" fmla="*/ 1186745 w 1347946"/>
                <a:gd name="connsiteY1970" fmla="*/ 310301 h 1978277"/>
                <a:gd name="connsiteX1971" fmla="*/ 1180955 w 1347946"/>
                <a:gd name="connsiteY1971" fmla="*/ 308314 h 1978277"/>
                <a:gd name="connsiteX1972" fmla="*/ 1173539 w 1347946"/>
                <a:gd name="connsiteY1972" fmla="*/ 294318 h 1978277"/>
                <a:gd name="connsiteX1973" fmla="*/ 1168594 w 1347946"/>
                <a:gd name="connsiteY1973" fmla="*/ 282715 h 1978277"/>
                <a:gd name="connsiteX1974" fmla="*/ 1168242 w 1347946"/>
                <a:gd name="connsiteY1974" fmla="*/ 268954 h 1978277"/>
                <a:gd name="connsiteX1975" fmla="*/ 1170785 w 1347946"/>
                <a:gd name="connsiteY1975" fmla="*/ 262789 h 1978277"/>
                <a:gd name="connsiteX1976" fmla="*/ 1174743 w 1347946"/>
                <a:gd name="connsiteY1976" fmla="*/ 261756 h 1978277"/>
                <a:gd name="connsiteX1977" fmla="*/ 1180181 w 1347946"/>
                <a:gd name="connsiteY1977" fmla="*/ 273554 h 1978277"/>
                <a:gd name="connsiteX1978" fmla="*/ 1185759 w 1347946"/>
                <a:gd name="connsiteY1978" fmla="*/ 289287 h 1978277"/>
                <a:gd name="connsiteX1979" fmla="*/ 1189006 w 1347946"/>
                <a:gd name="connsiteY1979" fmla="*/ 305333 h 1978277"/>
                <a:gd name="connsiteX1980" fmla="*/ 1212116 w 1347946"/>
                <a:gd name="connsiteY1980" fmla="*/ 584990 h 1978277"/>
                <a:gd name="connsiteX1981" fmla="*/ 1202822 w 1347946"/>
                <a:gd name="connsiteY1981" fmla="*/ 599158 h 1978277"/>
                <a:gd name="connsiteX1982" fmla="*/ 1189076 w 1347946"/>
                <a:gd name="connsiteY1982" fmla="*/ 598070 h 1978277"/>
                <a:gd name="connsiteX1983" fmla="*/ 1180940 w 1347946"/>
                <a:gd name="connsiteY1983" fmla="*/ 591546 h 1978277"/>
                <a:gd name="connsiteX1984" fmla="*/ 1178616 w 1347946"/>
                <a:gd name="connsiteY1984" fmla="*/ 581696 h 1978277"/>
                <a:gd name="connsiteX1985" fmla="*/ 1181714 w 1347946"/>
                <a:gd name="connsiteY1985" fmla="*/ 570665 h 1978277"/>
                <a:gd name="connsiteX1986" fmla="*/ 1191587 w 1347946"/>
                <a:gd name="connsiteY1986" fmla="*/ 561762 h 1978277"/>
                <a:gd name="connsiteX1987" fmla="*/ 1203980 w 1347946"/>
                <a:gd name="connsiteY1987" fmla="*/ 556168 h 1978277"/>
                <a:gd name="connsiteX1988" fmla="*/ 1215214 w 1347946"/>
                <a:gd name="connsiteY1988" fmla="*/ 559532 h 1978277"/>
                <a:gd name="connsiteX1989" fmla="*/ 1216763 w 1347946"/>
                <a:gd name="connsiteY1989" fmla="*/ 570665 h 1978277"/>
                <a:gd name="connsiteX1990" fmla="*/ 1212116 w 1347946"/>
                <a:gd name="connsiteY1990" fmla="*/ 584990 h 1978277"/>
                <a:gd name="connsiteX1991" fmla="*/ 1181706 w 1347946"/>
                <a:gd name="connsiteY1991" fmla="*/ 796650 h 1978277"/>
                <a:gd name="connsiteX1992" fmla="*/ 1178796 w 1347946"/>
                <a:gd name="connsiteY1992" fmla="*/ 800358 h 1978277"/>
                <a:gd name="connsiteX1993" fmla="*/ 1176864 w 1347946"/>
                <a:gd name="connsiteY1993" fmla="*/ 789194 h 1978277"/>
                <a:gd name="connsiteX1994" fmla="*/ 1175119 w 1347946"/>
                <a:gd name="connsiteY1994" fmla="*/ 774160 h 1978277"/>
                <a:gd name="connsiteX1995" fmla="*/ 1174728 w 1347946"/>
                <a:gd name="connsiteY1995" fmla="*/ 757027 h 1978277"/>
                <a:gd name="connsiteX1996" fmla="*/ 1179179 w 1347946"/>
                <a:gd name="connsiteY1996" fmla="*/ 748374 h 1978277"/>
                <a:gd name="connsiteX1997" fmla="*/ 1181503 w 1347946"/>
                <a:gd name="connsiteY1997" fmla="*/ 746442 h 1978277"/>
                <a:gd name="connsiteX1998" fmla="*/ 1183052 w 1347946"/>
                <a:gd name="connsiteY1998" fmla="*/ 748374 h 1978277"/>
                <a:gd name="connsiteX1999" fmla="*/ 1182661 w 1347946"/>
                <a:gd name="connsiteY1999" fmla="*/ 756072 h 1978277"/>
                <a:gd name="connsiteX2000" fmla="*/ 1182661 w 1347946"/>
                <a:gd name="connsiteY2000" fmla="*/ 771320 h 1978277"/>
                <a:gd name="connsiteX2001" fmla="*/ 1184210 w 1347946"/>
                <a:gd name="connsiteY2001" fmla="*/ 781707 h 1978277"/>
                <a:gd name="connsiteX2002" fmla="*/ 1181706 w 1347946"/>
                <a:gd name="connsiteY2002" fmla="*/ 796650 h 1978277"/>
                <a:gd name="connsiteX2003" fmla="*/ 1204621 w 1347946"/>
                <a:gd name="connsiteY2003" fmla="*/ 831096 h 1978277"/>
                <a:gd name="connsiteX2004" fmla="*/ 1200357 w 1347946"/>
                <a:gd name="connsiteY2004" fmla="*/ 831096 h 1978277"/>
                <a:gd name="connsiteX2005" fmla="*/ 1198777 w 1347946"/>
                <a:gd name="connsiteY2005" fmla="*/ 828428 h 1978277"/>
                <a:gd name="connsiteX2006" fmla="*/ 1199786 w 1347946"/>
                <a:gd name="connsiteY2006" fmla="*/ 823695 h 1978277"/>
                <a:gd name="connsiteX2007" fmla="*/ 1205724 w 1347946"/>
                <a:gd name="connsiteY2007" fmla="*/ 808314 h 1978277"/>
                <a:gd name="connsiteX2008" fmla="*/ 1207704 w 1347946"/>
                <a:gd name="connsiteY2008" fmla="*/ 807055 h 1978277"/>
                <a:gd name="connsiteX2009" fmla="*/ 1210606 w 1347946"/>
                <a:gd name="connsiteY2009" fmla="*/ 808729 h 1978277"/>
                <a:gd name="connsiteX2010" fmla="*/ 1211490 w 1347946"/>
                <a:gd name="connsiteY2010" fmla="*/ 816646 h 1978277"/>
                <a:gd name="connsiteX2011" fmla="*/ 1209550 w 1347946"/>
                <a:gd name="connsiteY2011" fmla="*/ 824509 h 1978277"/>
                <a:gd name="connsiteX2012" fmla="*/ 1204621 w 1347946"/>
                <a:gd name="connsiteY2012" fmla="*/ 831096 h 1978277"/>
                <a:gd name="connsiteX2013" fmla="*/ 25262 w 1347946"/>
                <a:gd name="connsiteY2013" fmla="*/ 863211 h 1978277"/>
                <a:gd name="connsiteX2014" fmla="*/ 17438 w 1347946"/>
                <a:gd name="connsiteY2014" fmla="*/ 864095 h 1978277"/>
                <a:gd name="connsiteX2015" fmla="*/ 9732 w 1347946"/>
                <a:gd name="connsiteY2015" fmla="*/ 860191 h 1978277"/>
                <a:gd name="connsiteX2016" fmla="*/ 7088 w 1347946"/>
                <a:gd name="connsiteY2016" fmla="*/ 857164 h 1978277"/>
                <a:gd name="connsiteX2017" fmla="*/ 7206 w 1347946"/>
                <a:gd name="connsiteY2017" fmla="*/ 852524 h 1978277"/>
                <a:gd name="connsiteX2018" fmla="*/ 8371 w 1347946"/>
                <a:gd name="connsiteY2018" fmla="*/ 850913 h 1978277"/>
                <a:gd name="connsiteX2019" fmla="*/ 12533 w 1347946"/>
                <a:gd name="connsiteY2019" fmla="*/ 849301 h 1978277"/>
                <a:gd name="connsiteX2020" fmla="*/ 15991 w 1347946"/>
                <a:gd name="connsiteY2020" fmla="*/ 848941 h 1978277"/>
                <a:gd name="connsiteX2021" fmla="*/ 18323 w 1347946"/>
                <a:gd name="connsiteY2021" fmla="*/ 849661 h 1978277"/>
                <a:gd name="connsiteX2022" fmla="*/ 23807 w 1347946"/>
                <a:gd name="connsiteY2022" fmla="*/ 852524 h 1978277"/>
                <a:gd name="connsiteX2023" fmla="*/ 27773 w 1347946"/>
                <a:gd name="connsiteY2023" fmla="*/ 855380 h 1978277"/>
                <a:gd name="connsiteX2024" fmla="*/ 30378 w 1347946"/>
                <a:gd name="connsiteY2024" fmla="*/ 856272 h 1978277"/>
                <a:gd name="connsiteX2025" fmla="*/ 29635 w 1347946"/>
                <a:gd name="connsiteY2025" fmla="*/ 860364 h 1978277"/>
                <a:gd name="connsiteX2026" fmla="*/ 25262 w 1347946"/>
                <a:gd name="connsiteY2026" fmla="*/ 863211 h 1978277"/>
                <a:gd name="connsiteX2027" fmla="*/ 1190813 w 1347946"/>
                <a:gd name="connsiteY2027" fmla="*/ 985562 h 1978277"/>
                <a:gd name="connsiteX2028" fmla="*/ 1188294 w 1347946"/>
                <a:gd name="connsiteY2028" fmla="*/ 987964 h 1978277"/>
                <a:gd name="connsiteX2029" fmla="*/ 1179774 w 1347946"/>
                <a:gd name="connsiteY2029" fmla="*/ 949762 h 1978277"/>
                <a:gd name="connsiteX2030" fmla="*/ 1179774 w 1347946"/>
                <a:gd name="connsiteY2030" fmla="*/ 935656 h 1978277"/>
                <a:gd name="connsiteX2031" fmla="*/ 1180353 w 1347946"/>
                <a:gd name="connsiteY2031" fmla="*/ 924766 h 1978277"/>
                <a:gd name="connsiteX2032" fmla="*/ 1184226 w 1347946"/>
                <a:gd name="connsiteY2032" fmla="*/ 923921 h 1978277"/>
                <a:gd name="connsiteX2033" fmla="*/ 1187519 w 1347946"/>
                <a:gd name="connsiteY2033" fmla="*/ 929797 h 1978277"/>
                <a:gd name="connsiteX2034" fmla="*/ 1189068 w 1347946"/>
                <a:gd name="connsiteY2034" fmla="*/ 952226 h 1978277"/>
                <a:gd name="connsiteX2035" fmla="*/ 1190813 w 1347946"/>
                <a:gd name="connsiteY2035" fmla="*/ 985562 h 1978277"/>
                <a:gd name="connsiteX2036" fmla="*/ 1203589 w 1347946"/>
                <a:gd name="connsiteY2036" fmla="*/ 1042094 h 1978277"/>
                <a:gd name="connsiteX2037" fmla="*/ 1205333 w 1347946"/>
                <a:gd name="connsiteY2037" fmla="*/ 1051279 h 1978277"/>
                <a:gd name="connsiteX2038" fmla="*/ 1206108 w 1347946"/>
                <a:gd name="connsiteY2038" fmla="*/ 1059642 h 1978277"/>
                <a:gd name="connsiteX2039" fmla="*/ 1208822 w 1347946"/>
                <a:gd name="connsiteY2039" fmla="*/ 1064931 h 1978277"/>
                <a:gd name="connsiteX2040" fmla="*/ 1214635 w 1347946"/>
                <a:gd name="connsiteY2040" fmla="*/ 1064180 h 1978277"/>
                <a:gd name="connsiteX2041" fmla="*/ 1216959 w 1347946"/>
                <a:gd name="connsiteY2041" fmla="*/ 1073959 h 1978277"/>
                <a:gd name="connsiteX2042" fmla="*/ 1212703 w 1347946"/>
                <a:gd name="connsiteY2042" fmla="*/ 1077706 h 1978277"/>
                <a:gd name="connsiteX2043" fmla="*/ 1195859 w 1347946"/>
                <a:gd name="connsiteY2043" fmla="*/ 1076212 h 1978277"/>
                <a:gd name="connsiteX2044" fmla="*/ 1188888 w 1347946"/>
                <a:gd name="connsiteY2044" fmla="*/ 1076955 h 1978277"/>
                <a:gd name="connsiteX2045" fmla="*/ 1184046 w 1347946"/>
                <a:gd name="connsiteY2045" fmla="*/ 1070963 h 1978277"/>
                <a:gd name="connsiteX2046" fmla="*/ 1184241 w 1347946"/>
                <a:gd name="connsiteY2046" fmla="*/ 1060401 h 1978277"/>
                <a:gd name="connsiteX2047" fmla="*/ 1184820 w 1347946"/>
                <a:gd name="connsiteY2047" fmla="*/ 1049753 h 1978277"/>
                <a:gd name="connsiteX2048" fmla="*/ 1189663 w 1347946"/>
                <a:gd name="connsiteY2048" fmla="*/ 1043635 h 1978277"/>
                <a:gd name="connsiteX2049" fmla="*/ 1193731 w 1347946"/>
                <a:gd name="connsiteY2049" fmla="*/ 1048994 h 1978277"/>
                <a:gd name="connsiteX2050" fmla="*/ 1198574 w 1347946"/>
                <a:gd name="connsiteY2050" fmla="*/ 1045169 h 1978277"/>
                <a:gd name="connsiteX2051" fmla="*/ 1203589 w 1347946"/>
                <a:gd name="connsiteY2051" fmla="*/ 1042094 h 1978277"/>
                <a:gd name="connsiteX2052" fmla="*/ 390843 w 1347946"/>
                <a:gd name="connsiteY2052" fmla="*/ 1252122 h 1978277"/>
                <a:gd name="connsiteX2053" fmla="*/ 387737 w 1347946"/>
                <a:gd name="connsiteY2053" fmla="*/ 1257145 h 1978277"/>
                <a:gd name="connsiteX2054" fmla="*/ 385210 w 1347946"/>
                <a:gd name="connsiteY2054" fmla="*/ 1260016 h 1978277"/>
                <a:gd name="connsiteX2055" fmla="*/ 379718 w 1347946"/>
                <a:gd name="connsiteY2055" fmla="*/ 1268536 h 1978277"/>
                <a:gd name="connsiteX2056" fmla="*/ 378772 w 1347946"/>
                <a:gd name="connsiteY2056" fmla="*/ 1268833 h 1978277"/>
                <a:gd name="connsiteX2057" fmla="*/ 377293 w 1347946"/>
                <a:gd name="connsiteY2057" fmla="*/ 1267730 h 1978277"/>
                <a:gd name="connsiteX2058" fmla="*/ 376143 w 1347946"/>
                <a:gd name="connsiteY2058" fmla="*/ 1265492 h 1978277"/>
                <a:gd name="connsiteX2059" fmla="*/ 374070 w 1347946"/>
                <a:gd name="connsiteY2059" fmla="*/ 1264953 h 1978277"/>
                <a:gd name="connsiteX2060" fmla="*/ 373350 w 1347946"/>
                <a:gd name="connsiteY2060" fmla="*/ 1263536 h 1978277"/>
                <a:gd name="connsiteX2061" fmla="*/ 373060 w 1347946"/>
                <a:gd name="connsiteY2061" fmla="*/ 1262386 h 1978277"/>
                <a:gd name="connsiteX2062" fmla="*/ 372137 w 1347946"/>
                <a:gd name="connsiteY2062" fmla="*/ 1261651 h 1978277"/>
                <a:gd name="connsiteX2063" fmla="*/ 370674 w 1347946"/>
                <a:gd name="connsiteY2063" fmla="*/ 1261189 h 1978277"/>
                <a:gd name="connsiteX2064" fmla="*/ 368327 w 1347946"/>
                <a:gd name="connsiteY2064" fmla="*/ 1262066 h 1978277"/>
                <a:gd name="connsiteX2065" fmla="*/ 366176 w 1347946"/>
                <a:gd name="connsiteY2065" fmla="*/ 1261189 h 1978277"/>
                <a:gd name="connsiteX2066" fmla="*/ 364549 w 1347946"/>
                <a:gd name="connsiteY2066" fmla="*/ 1257442 h 1978277"/>
                <a:gd name="connsiteX2067" fmla="*/ 367553 w 1347946"/>
                <a:gd name="connsiteY2067" fmla="*/ 1254923 h 1978277"/>
                <a:gd name="connsiteX2068" fmla="*/ 369407 w 1347946"/>
                <a:gd name="connsiteY2068" fmla="*/ 1252771 h 1978277"/>
                <a:gd name="connsiteX2069" fmla="*/ 376581 w 1347946"/>
                <a:gd name="connsiteY2069" fmla="*/ 1251927 h 1978277"/>
                <a:gd name="connsiteX2070" fmla="*/ 378607 w 1347946"/>
                <a:gd name="connsiteY2070" fmla="*/ 1252912 h 1978277"/>
                <a:gd name="connsiteX2071" fmla="*/ 379883 w 1347946"/>
                <a:gd name="connsiteY2071" fmla="*/ 1252889 h 1978277"/>
                <a:gd name="connsiteX2072" fmla="*/ 381823 w 1347946"/>
                <a:gd name="connsiteY2072" fmla="*/ 1252302 h 1978277"/>
                <a:gd name="connsiteX2073" fmla="*/ 386063 w 1347946"/>
                <a:gd name="connsiteY2073" fmla="*/ 1249619 h 1978277"/>
                <a:gd name="connsiteX2074" fmla="*/ 386697 w 1347946"/>
                <a:gd name="connsiteY2074" fmla="*/ 1248367 h 1978277"/>
                <a:gd name="connsiteX2075" fmla="*/ 390491 w 1347946"/>
                <a:gd name="connsiteY2075" fmla="*/ 1249939 h 1978277"/>
                <a:gd name="connsiteX2076" fmla="*/ 390843 w 1347946"/>
                <a:gd name="connsiteY2076" fmla="*/ 1252122 h 1978277"/>
                <a:gd name="connsiteX2077" fmla="*/ 423381 w 1347946"/>
                <a:gd name="connsiteY2077" fmla="*/ 1375936 h 1978277"/>
                <a:gd name="connsiteX2078" fmla="*/ 421323 w 1347946"/>
                <a:gd name="connsiteY2078" fmla="*/ 1376382 h 1978277"/>
                <a:gd name="connsiteX2079" fmla="*/ 415424 w 1347946"/>
                <a:gd name="connsiteY2079" fmla="*/ 1372947 h 1978277"/>
                <a:gd name="connsiteX2080" fmla="*/ 414462 w 1347946"/>
                <a:gd name="connsiteY2080" fmla="*/ 1371649 h 1978277"/>
                <a:gd name="connsiteX2081" fmla="*/ 414095 w 1347946"/>
                <a:gd name="connsiteY2081" fmla="*/ 1370060 h 1978277"/>
                <a:gd name="connsiteX2082" fmla="*/ 414321 w 1347946"/>
                <a:gd name="connsiteY2082" fmla="*/ 1368175 h 1978277"/>
                <a:gd name="connsiteX2083" fmla="*/ 416199 w 1347946"/>
                <a:gd name="connsiteY2083" fmla="*/ 1364654 h 1978277"/>
                <a:gd name="connsiteX2084" fmla="*/ 419727 w 1347946"/>
                <a:gd name="connsiteY2084" fmla="*/ 1359483 h 1978277"/>
                <a:gd name="connsiteX2085" fmla="*/ 422286 w 1347946"/>
                <a:gd name="connsiteY2085" fmla="*/ 1358513 h 1978277"/>
                <a:gd name="connsiteX2086" fmla="*/ 423874 w 1347946"/>
                <a:gd name="connsiteY2086" fmla="*/ 1361760 h 1978277"/>
                <a:gd name="connsiteX2087" fmla="*/ 425430 w 1347946"/>
                <a:gd name="connsiteY2087" fmla="*/ 1366110 h 1978277"/>
                <a:gd name="connsiteX2088" fmla="*/ 425634 w 1347946"/>
                <a:gd name="connsiteY2088" fmla="*/ 1368308 h 1978277"/>
                <a:gd name="connsiteX2089" fmla="*/ 425532 w 1347946"/>
                <a:gd name="connsiteY2089" fmla="*/ 1370898 h 1978277"/>
                <a:gd name="connsiteX2090" fmla="*/ 425125 w 1347946"/>
                <a:gd name="connsiteY2090" fmla="*/ 1373088 h 1978277"/>
                <a:gd name="connsiteX2091" fmla="*/ 424414 w 1347946"/>
                <a:gd name="connsiteY2091" fmla="*/ 1374887 h 1978277"/>
                <a:gd name="connsiteX2092" fmla="*/ 423381 w 1347946"/>
                <a:gd name="connsiteY2092" fmla="*/ 1375936 h 1978277"/>
                <a:gd name="connsiteX2093" fmla="*/ 1040415 w 1347946"/>
                <a:gd name="connsiteY2093" fmla="*/ 1383978 h 1978277"/>
                <a:gd name="connsiteX2094" fmla="*/ 1041190 w 1347946"/>
                <a:gd name="connsiteY2094" fmla="*/ 1387929 h 1978277"/>
                <a:gd name="connsiteX2095" fmla="*/ 1041268 w 1347946"/>
                <a:gd name="connsiteY2095" fmla="*/ 1389791 h 1978277"/>
                <a:gd name="connsiteX2096" fmla="*/ 1041104 w 1347946"/>
                <a:gd name="connsiteY2096" fmla="*/ 1391348 h 1978277"/>
                <a:gd name="connsiteX2097" fmla="*/ 1040673 w 1347946"/>
                <a:gd name="connsiteY2097" fmla="*/ 1392467 h 1978277"/>
                <a:gd name="connsiteX2098" fmla="*/ 1039640 w 1347946"/>
                <a:gd name="connsiteY2098" fmla="*/ 1393452 h 1978277"/>
                <a:gd name="connsiteX2099" fmla="*/ 1041565 w 1347946"/>
                <a:gd name="connsiteY2099" fmla="*/ 1396058 h 1978277"/>
                <a:gd name="connsiteX2100" fmla="*/ 1042191 w 1347946"/>
                <a:gd name="connsiteY2100" fmla="*/ 1397810 h 1978277"/>
                <a:gd name="connsiteX2101" fmla="*/ 1042308 w 1347946"/>
                <a:gd name="connsiteY2101" fmla="*/ 1399203 h 1978277"/>
                <a:gd name="connsiteX2102" fmla="*/ 1041080 w 1347946"/>
                <a:gd name="connsiteY2102" fmla="*/ 1401894 h 1978277"/>
                <a:gd name="connsiteX2103" fmla="*/ 1032333 w 1347946"/>
                <a:gd name="connsiteY2103" fmla="*/ 1405446 h 1978277"/>
                <a:gd name="connsiteX2104" fmla="*/ 1029900 w 1347946"/>
                <a:gd name="connsiteY2104" fmla="*/ 1407151 h 1978277"/>
                <a:gd name="connsiteX2105" fmla="*/ 1026865 w 1347946"/>
                <a:gd name="connsiteY2105" fmla="*/ 1411368 h 1978277"/>
                <a:gd name="connsiteX2106" fmla="*/ 1023172 w 1347946"/>
                <a:gd name="connsiteY2106" fmla="*/ 1414983 h 1978277"/>
                <a:gd name="connsiteX2107" fmla="*/ 1021944 w 1347946"/>
                <a:gd name="connsiteY2107" fmla="*/ 1414967 h 1978277"/>
                <a:gd name="connsiteX2108" fmla="*/ 1020512 w 1347946"/>
                <a:gd name="connsiteY2108" fmla="*/ 1411219 h 1978277"/>
                <a:gd name="connsiteX2109" fmla="*/ 1014676 w 1347946"/>
                <a:gd name="connsiteY2109" fmla="*/ 1408458 h 1978277"/>
                <a:gd name="connsiteX2110" fmla="*/ 1003700 w 1347946"/>
                <a:gd name="connsiteY2110" fmla="*/ 1409897 h 1978277"/>
                <a:gd name="connsiteX2111" fmla="*/ 990846 w 1347946"/>
                <a:gd name="connsiteY2111" fmla="*/ 1413371 h 1978277"/>
                <a:gd name="connsiteX2112" fmla="*/ 986285 w 1347946"/>
                <a:gd name="connsiteY2112" fmla="*/ 1414990 h 1978277"/>
                <a:gd name="connsiteX2113" fmla="*/ 983977 w 1347946"/>
                <a:gd name="connsiteY2113" fmla="*/ 1414130 h 1978277"/>
                <a:gd name="connsiteX2114" fmla="*/ 983273 w 1347946"/>
                <a:gd name="connsiteY2114" fmla="*/ 1412831 h 1978277"/>
                <a:gd name="connsiteX2115" fmla="*/ 983241 w 1347946"/>
                <a:gd name="connsiteY2115" fmla="*/ 1411024 h 1978277"/>
                <a:gd name="connsiteX2116" fmla="*/ 984759 w 1347946"/>
                <a:gd name="connsiteY2116" fmla="*/ 1405720 h 1978277"/>
                <a:gd name="connsiteX2117" fmla="*/ 985377 w 1347946"/>
                <a:gd name="connsiteY2117" fmla="*/ 1404366 h 1978277"/>
                <a:gd name="connsiteX2118" fmla="*/ 988327 w 1347946"/>
                <a:gd name="connsiteY2118" fmla="*/ 1402598 h 1978277"/>
                <a:gd name="connsiteX2119" fmla="*/ 990322 w 1347946"/>
                <a:gd name="connsiteY2119" fmla="*/ 1397904 h 1978277"/>
                <a:gd name="connsiteX2120" fmla="*/ 989672 w 1347946"/>
                <a:gd name="connsiteY2120" fmla="*/ 1392780 h 1978277"/>
                <a:gd name="connsiteX2121" fmla="*/ 990439 w 1347946"/>
                <a:gd name="connsiteY2121" fmla="*/ 1385606 h 1978277"/>
                <a:gd name="connsiteX2122" fmla="*/ 992458 w 1347946"/>
                <a:gd name="connsiteY2122" fmla="*/ 1384487 h 1978277"/>
                <a:gd name="connsiteX2123" fmla="*/ 997504 w 1347946"/>
                <a:gd name="connsiteY2123" fmla="*/ 1387045 h 1978277"/>
                <a:gd name="connsiteX2124" fmla="*/ 1000766 w 1347946"/>
                <a:gd name="connsiteY2124" fmla="*/ 1387585 h 1978277"/>
                <a:gd name="connsiteX2125" fmla="*/ 1006548 w 1347946"/>
                <a:gd name="connsiteY2125" fmla="*/ 1387914 h 1978277"/>
                <a:gd name="connsiteX2126" fmla="*/ 1014316 w 1347946"/>
                <a:gd name="connsiteY2126" fmla="*/ 1387053 h 1978277"/>
                <a:gd name="connsiteX2127" fmla="*/ 1020559 w 1347946"/>
                <a:gd name="connsiteY2127" fmla="*/ 1384127 h 1978277"/>
                <a:gd name="connsiteX2128" fmla="*/ 1031950 w 1347946"/>
                <a:gd name="connsiteY2128" fmla="*/ 1375756 h 1978277"/>
                <a:gd name="connsiteX2129" fmla="*/ 1033969 w 1347946"/>
                <a:gd name="connsiteY2129" fmla="*/ 1375865 h 1978277"/>
                <a:gd name="connsiteX2130" fmla="*/ 1035416 w 1347946"/>
                <a:gd name="connsiteY2130" fmla="*/ 1378838 h 1978277"/>
                <a:gd name="connsiteX2131" fmla="*/ 1036480 w 1347946"/>
                <a:gd name="connsiteY2131" fmla="*/ 1380294 h 1978277"/>
                <a:gd name="connsiteX2132" fmla="*/ 1039868 w 1347946"/>
                <a:gd name="connsiteY2132" fmla="*/ 1382570 h 1978277"/>
                <a:gd name="connsiteX2133" fmla="*/ 1040415 w 1347946"/>
                <a:gd name="connsiteY2133" fmla="*/ 1383978 h 1978277"/>
                <a:gd name="connsiteX2134" fmla="*/ 464219 w 1347946"/>
                <a:gd name="connsiteY2134" fmla="*/ 1388414 h 1978277"/>
                <a:gd name="connsiteX2135" fmla="*/ 461285 w 1347946"/>
                <a:gd name="connsiteY2135" fmla="*/ 1388594 h 1978277"/>
                <a:gd name="connsiteX2136" fmla="*/ 454463 w 1347946"/>
                <a:gd name="connsiteY2136" fmla="*/ 1387381 h 1978277"/>
                <a:gd name="connsiteX2137" fmla="*/ 453916 w 1347946"/>
                <a:gd name="connsiteY2137" fmla="*/ 1386599 h 1978277"/>
                <a:gd name="connsiteX2138" fmla="*/ 453830 w 1347946"/>
                <a:gd name="connsiteY2138" fmla="*/ 1385120 h 1978277"/>
                <a:gd name="connsiteX2139" fmla="*/ 454737 w 1347946"/>
                <a:gd name="connsiteY2139" fmla="*/ 1380849 h 1978277"/>
                <a:gd name="connsiteX2140" fmla="*/ 457741 w 1347946"/>
                <a:gd name="connsiteY2140" fmla="*/ 1380278 h 1978277"/>
                <a:gd name="connsiteX2141" fmla="*/ 461317 w 1347946"/>
                <a:gd name="connsiteY2141" fmla="*/ 1382617 h 1978277"/>
                <a:gd name="connsiteX2142" fmla="*/ 465174 w 1347946"/>
                <a:gd name="connsiteY2142" fmla="*/ 1385942 h 1978277"/>
                <a:gd name="connsiteX2143" fmla="*/ 465706 w 1347946"/>
                <a:gd name="connsiteY2143" fmla="*/ 1387507 h 1978277"/>
                <a:gd name="connsiteX2144" fmla="*/ 464219 w 1347946"/>
                <a:gd name="connsiteY2144" fmla="*/ 1388414 h 1978277"/>
                <a:gd name="connsiteX2145" fmla="*/ 441031 w 1347946"/>
                <a:gd name="connsiteY2145" fmla="*/ 1447974 h 1978277"/>
                <a:gd name="connsiteX2146" fmla="*/ 448345 w 1347946"/>
                <a:gd name="connsiteY2146" fmla="*/ 1453169 h 1978277"/>
                <a:gd name="connsiteX2147" fmla="*/ 456098 w 1347946"/>
                <a:gd name="connsiteY2147" fmla="*/ 1456744 h 1978277"/>
                <a:gd name="connsiteX2148" fmla="*/ 456857 w 1347946"/>
                <a:gd name="connsiteY2148" fmla="*/ 1458371 h 1978277"/>
                <a:gd name="connsiteX2149" fmla="*/ 457460 w 1347946"/>
                <a:gd name="connsiteY2149" fmla="*/ 1460836 h 1978277"/>
                <a:gd name="connsiteX2150" fmla="*/ 457600 w 1347946"/>
                <a:gd name="connsiteY2150" fmla="*/ 1462119 h 1978277"/>
                <a:gd name="connsiteX2151" fmla="*/ 457429 w 1347946"/>
                <a:gd name="connsiteY2151" fmla="*/ 1463308 h 1978277"/>
                <a:gd name="connsiteX2152" fmla="*/ 456936 w 1347946"/>
                <a:gd name="connsiteY2152" fmla="*/ 1464403 h 1978277"/>
                <a:gd name="connsiteX2153" fmla="*/ 457499 w 1347946"/>
                <a:gd name="connsiteY2153" fmla="*/ 1465811 h 1978277"/>
                <a:gd name="connsiteX2154" fmla="*/ 459126 w 1347946"/>
                <a:gd name="connsiteY2154" fmla="*/ 1467533 h 1978277"/>
                <a:gd name="connsiteX2155" fmla="*/ 459290 w 1347946"/>
                <a:gd name="connsiteY2155" fmla="*/ 1469543 h 1978277"/>
                <a:gd name="connsiteX2156" fmla="*/ 457350 w 1347946"/>
                <a:gd name="connsiteY2156" fmla="*/ 1472986 h 1978277"/>
                <a:gd name="connsiteX2157" fmla="*/ 454620 w 1347946"/>
                <a:gd name="connsiteY2157" fmla="*/ 1476803 h 1978277"/>
                <a:gd name="connsiteX2158" fmla="*/ 440178 w 1347946"/>
                <a:gd name="connsiteY2158" fmla="*/ 1484619 h 1978277"/>
                <a:gd name="connsiteX2159" fmla="*/ 435069 w 1347946"/>
                <a:gd name="connsiteY2159" fmla="*/ 1485941 h 1978277"/>
                <a:gd name="connsiteX2160" fmla="*/ 422442 w 1347946"/>
                <a:gd name="connsiteY2160" fmla="*/ 1491277 h 1978277"/>
                <a:gd name="connsiteX2161" fmla="*/ 418577 w 1347946"/>
                <a:gd name="connsiteY2161" fmla="*/ 1491058 h 1978277"/>
                <a:gd name="connsiteX2162" fmla="*/ 417725 w 1347946"/>
                <a:gd name="connsiteY2162" fmla="*/ 1490807 h 1978277"/>
                <a:gd name="connsiteX2163" fmla="*/ 415338 w 1347946"/>
                <a:gd name="connsiteY2163" fmla="*/ 1488460 h 1978277"/>
                <a:gd name="connsiteX2164" fmla="*/ 412068 w 1347946"/>
                <a:gd name="connsiteY2164" fmla="*/ 1486278 h 1978277"/>
                <a:gd name="connsiteX2165" fmla="*/ 410535 w 1347946"/>
                <a:gd name="connsiteY2165" fmla="*/ 1484580 h 1978277"/>
                <a:gd name="connsiteX2166" fmla="*/ 409181 w 1347946"/>
                <a:gd name="connsiteY2166" fmla="*/ 1482139 h 1978277"/>
                <a:gd name="connsiteX2167" fmla="*/ 409721 w 1347946"/>
                <a:gd name="connsiteY2167" fmla="*/ 1480629 h 1978277"/>
                <a:gd name="connsiteX2168" fmla="*/ 412154 w 1347946"/>
                <a:gd name="connsiteY2168" fmla="*/ 1480034 h 1978277"/>
                <a:gd name="connsiteX2169" fmla="*/ 415612 w 1347946"/>
                <a:gd name="connsiteY2169" fmla="*/ 1480074 h 1978277"/>
                <a:gd name="connsiteX2170" fmla="*/ 420690 w 1347946"/>
                <a:gd name="connsiteY2170" fmla="*/ 1478298 h 1978277"/>
                <a:gd name="connsiteX2171" fmla="*/ 419281 w 1347946"/>
                <a:gd name="connsiteY2171" fmla="*/ 1476694 h 1978277"/>
                <a:gd name="connsiteX2172" fmla="*/ 417951 w 1347946"/>
                <a:gd name="connsiteY2172" fmla="*/ 1475716 h 1978277"/>
                <a:gd name="connsiteX2173" fmla="*/ 417028 w 1347946"/>
                <a:gd name="connsiteY2173" fmla="*/ 1473588 h 1978277"/>
                <a:gd name="connsiteX2174" fmla="*/ 414908 w 1347946"/>
                <a:gd name="connsiteY2174" fmla="*/ 1474003 h 1978277"/>
                <a:gd name="connsiteX2175" fmla="*/ 413320 w 1347946"/>
                <a:gd name="connsiteY2175" fmla="*/ 1472782 h 1978277"/>
                <a:gd name="connsiteX2176" fmla="*/ 410261 w 1347946"/>
                <a:gd name="connsiteY2176" fmla="*/ 1472008 h 1978277"/>
                <a:gd name="connsiteX2177" fmla="*/ 402273 w 1347946"/>
                <a:gd name="connsiteY2177" fmla="*/ 1471272 h 1978277"/>
                <a:gd name="connsiteX2178" fmla="*/ 397063 w 1347946"/>
                <a:gd name="connsiteY2178" fmla="*/ 1469175 h 1978277"/>
                <a:gd name="connsiteX2179" fmla="*/ 395529 w 1347946"/>
                <a:gd name="connsiteY2179" fmla="*/ 1467916 h 1978277"/>
                <a:gd name="connsiteX2180" fmla="*/ 394176 w 1347946"/>
                <a:gd name="connsiteY2180" fmla="*/ 1465741 h 1978277"/>
                <a:gd name="connsiteX2181" fmla="*/ 393002 w 1347946"/>
                <a:gd name="connsiteY2181" fmla="*/ 1462674 h 1978277"/>
                <a:gd name="connsiteX2182" fmla="*/ 394708 w 1347946"/>
                <a:gd name="connsiteY2182" fmla="*/ 1450704 h 1978277"/>
                <a:gd name="connsiteX2183" fmla="*/ 395882 w 1347946"/>
                <a:gd name="connsiteY2183" fmla="*/ 1447638 h 1978277"/>
                <a:gd name="connsiteX2184" fmla="*/ 398588 w 1347946"/>
                <a:gd name="connsiteY2184" fmla="*/ 1446628 h 1978277"/>
                <a:gd name="connsiteX2185" fmla="*/ 405207 w 1347946"/>
                <a:gd name="connsiteY2185" fmla="*/ 1449304 h 1978277"/>
                <a:gd name="connsiteX2186" fmla="*/ 406099 w 1347946"/>
                <a:gd name="connsiteY2186" fmla="*/ 1448154 h 1978277"/>
                <a:gd name="connsiteX2187" fmla="*/ 398855 w 1347946"/>
                <a:gd name="connsiteY2187" fmla="*/ 1443710 h 1978277"/>
                <a:gd name="connsiteX2188" fmla="*/ 396194 w 1347946"/>
                <a:gd name="connsiteY2188" fmla="*/ 1441058 h 1978277"/>
                <a:gd name="connsiteX2189" fmla="*/ 395412 w 1347946"/>
                <a:gd name="connsiteY2189" fmla="*/ 1438961 h 1978277"/>
                <a:gd name="connsiteX2190" fmla="*/ 394943 w 1347946"/>
                <a:gd name="connsiteY2190" fmla="*/ 1435871 h 1978277"/>
                <a:gd name="connsiteX2191" fmla="*/ 394943 w 1347946"/>
                <a:gd name="connsiteY2191" fmla="*/ 1434056 h 1978277"/>
                <a:gd name="connsiteX2192" fmla="*/ 395271 w 1347946"/>
                <a:gd name="connsiteY2192" fmla="*/ 1432225 h 1978277"/>
                <a:gd name="connsiteX2193" fmla="*/ 395921 w 1347946"/>
                <a:gd name="connsiteY2193" fmla="*/ 1430387 h 1978277"/>
                <a:gd name="connsiteX2194" fmla="*/ 397681 w 1347946"/>
                <a:gd name="connsiteY2194" fmla="*/ 1427899 h 1978277"/>
                <a:gd name="connsiteX2195" fmla="*/ 405019 w 1347946"/>
                <a:gd name="connsiteY2195" fmla="*/ 1423925 h 1978277"/>
                <a:gd name="connsiteX2196" fmla="*/ 413015 w 1347946"/>
                <a:gd name="connsiteY2196" fmla="*/ 1425286 h 1978277"/>
                <a:gd name="connsiteX2197" fmla="*/ 426894 w 1347946"/>
                <a:gd name="connsiteY2197" fmla="*/ 1430168 h 1978277"/>
                <a:gd name="connsiteX2198" fmla="*/ 428615 w 1347946"/>
                <a:gd name="connsiteY2198" fmla="*/ 1431201 h 1978277"/>
                <a:gd name="connsiteX2199" fmla="*/ 432871 w 1347946"/>
                <a:gd name="connsiteY2199" fmla="*/ 1435370 h 1978277"/>
                <a:gd name="connsiteX2200" fmla="*/ 441031 w 1347946"/>
                <a:gd name="connsiteY2200" fmla="*/ 1447974 h 1978277"/>
                <a:gd name="connsiteX2201" fmla="*/ 478740 w 1347946"/>
                <a:gd name="connsiteY2201" fmla="*/ 1472837 h 1978277"/>
                <a:gd name="connsiteX2202" fmla="*/ 475297 w 1347946"/>
                <a:gd name="connsiteY2202" fmla="*/ 1475051 h 1978277"/>
                <a:gd name="connsiteX2203" fmla="*/ 474601 w 1347946"/>
                <a:gd name="connsiteY2203" fmla="*/ 1474558 h 1978277"/>
                <a:gd name="connsiteX2204" fmla="*/ 473905 w 1347946"/>
                <a:gd name="connsiteY2204" fmla="*/ 1472868 h 1978277"/>
                <a:gd name="connsiteX2205" fmla="*/ 472129 w 1347946"/>
                <a:gd name="connsiteY2205" fmla="*/ 1465170 h 1978277"/>
                <a:gd name="connsiteX2206" fmla="*/ 471604 w 1347946"/>
                <a:gd name="connsiteY2206" fmla="*/ 1461509 h 1978277"/>
                <a:gd name="connsiteX2207" fmla="*/ 472043 w 1347946"/>
                <a:gd name="connsiteY2207" fmla="*/ 1456940 h 1978277"/>
                <a:gd name="connsiteX2208" fmla="*/ 471354 w 1347946"/>
                <a:gd name="connsiteY2208" fmla="*/ 1453709 h 1978277"/>
                <a:gd name="connsiteX2209" fmla="*/ 474460 w 1347946"/>
                <a:gd name="connsiteY2209" fmla="*/ 1449938 h 1978277"/>
                <a:gd name="connsiteX2210" fmla="*/ 476971 w 1347946"/>
                <a:gd name="connsiteY2210" fmla="*/ 1449288 h 1978277"/>
                <a:gd name="connsiteX2211" fmla="*/ 480359 w 1347946"/>
                <a:gd name="connsiteY2211" fmla="*/ 1450274 h 1978277"/>
                <a:gd name="connsiteX2212" fmla="*/ 486093 w 1347946"/>
                <a:gd name="connsiteY2212" fmla="*/ 1454108 h 1978277"/>
                <a:gd name="connsiteX2213" fmla="*/ 485679 w 1347946"/>
                <a:gd name="connsiteY2213" fmla="*/ 1455352 h 1978277"/>
                <a:gd name="connsiteX2214" fmla="*/ 484435 w 1347946"/>
                <a:gd name="connsiteY2214" fmla="*/ 1457347 h 1978277"/>
                <a:gd name="connsiteX2215" fmla="*/ 480985 w 1347946"/>
                <a:gd name="connsiteY2215" fmla="*/ 1459952 h 1978277"/>
                <a:gd name="connsiteX2216" fmla="*/ 479764 w 1347946"/>
                <a:gd name="connsiteY2216" fmla="*/ 1465804 h 1978277"/>
                <a:gd name="connsiteX2217" fmla="*/ 479530 w 1347946"/>
                <a:gd name="connsiteY2217" fmla="*/ 1468730 h 1978277"/>
                <a:gd name="connsiteX2218" fmla="*/ 479694 w 1347946"/>
                <a:gd name="connsiteY2218" fmla="*/ 1470920 h 1978277"/>
                <a:gd name="connsiteX2219" fmla="*/ 478740 w 1347946"/>
                <a:gd name="connsiteY2219" fmla="*/ 1472837 h 1978277"/>
                <a:gd name="connsiteX2220" fmla="*/ 785747 w 1347946"/>
                <a:gd name="connsiteY2220" fmla="*/ 1704301 h 1978277"/>
                <a:gd name="connsiteX2221" fmla="*/ 782328 w 1347946"/>
                <a:gd name="connsiteY2221" fmla="*/ 1704332 h 1978277"/>
                <a:gd name="connsiteX2222" fmla="*/ 781193 w 1347946"/>
                <a:gd name="connsiteY2222" fmla="*/ 1700170 h 1978277"/>
                <a:gd name="connsiteX2223" fmla="*/ 781530 w 1347946"/>
                <a:gd name="connsiteY2223" fmla="*/ 1695617 h 1978277"/>
                <a:gd name="connsiteX2224" fmla="*/ 785379 w 1347946"/>
                <a:gd name="connsiteY2224" fmla="*/ 1694185 h 1978277"/>
                <a:gd name="connsiteX2225" fmla="*/ 787452 w 1347946"/>
                <a:gd name="connsiteY2225" fmla="*/ 1697323 h 1978277"/>
                <a:gd name="connsiteX2226" fmla="*/ 786709 w 1347946"/>
                <a:gd name="connsiteY2226" fmla="*/ 1701985 h 1978277"/>
                <a:gd name="connsiteX2227" fmla="*/ 785747 w 1347946"/>
                <a:gd name="connsiteY2227" fmla="*/ 1704301 h 1978277"/>
                <a:gd name="connsiteX2228" fmla="*/ 582971 w 1347946"/>
                <a:gd name="connsiteY2228" fmla="*/ 1935562 h 1978277"/>
                <a:gd name="connsiteX2229" fmla="*/ 580452 w 1347946"/>
                <a:gd name="connsiteY2229" fmla="*/ 1940991 h 1978277"/>
                <a:gd name="connsiteX2230" fmla="*/ 577933 w 1347946"/>
                <a:gd name="connsiteY2230" fmla="*/ 1939810 h 1978277"/>
                <a:gd name="connsiteX2231" fmla="*/ 576689 w 1347946"/>
                <a:gd name="connsiteY2231" fmla="*/ 1937385 h 1978277"/>
                <a:gd name="connsiteX2232" fmla="*/ 574209 w 1347946"/>
                <a:gd name="connsiteY2232" fmla="*/ 1936258 h 1978277"/>
                <a:gd name="connsiteX2233" fmla="*/ 571533 w 1347946"/>
                <a:gd name="connsiteY2233" fmla="*/ 1936594 h 1978277"/>
                <a:gd name="connsiteX2234" fmla="*/ 571494 w 1347946"/>
                <a:gd name="connsiteY2234" fmla="*/ 1935632 h 1978277"/>
                <a:gd name="connsiteX2235" fmla="*/ 580186 w 1347946"/>
                <a:gd name="connsiteY2235" fmla="*/ 1929827 h 1978277"/>
                <a:gd name="connsiteX2236" fmla="*/ 584332 w 1347946"/>
                <a:gd name="connsiteY2236" fmla="*/ 1928263 h 1978277"/>
                <a:gd name="connsiteX2237" fmla="*/ 584035 w 1347946"/>
                <a:gd name="connsiteY2237" fmla="*/ 1930711 h 1978277"/>
                <a:gd name="connsiteX2238" fmla="*/ 583245 w 1347946"/>
                <a:gd name="connsiteY2238" fmla="*/ 1932855 h 1978277"/>
                <a:gd name="connsiteX2239" fmla="*/ 582971 w 1347946"/>
                <a:gd name="connsiteY2239" fmla="*/ 1935562 h 197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Lst>
              <a:rect l="l" t="t" r="r" b="b"/>
              <a:pathLst>
                <a:path w="1347946" h="1978277">
                  <a:moveTo>
                    <a:pt x="941159" y="6830"/>
                  </a:moveTo>
                  <a:lnTo>
                    <a:pt x="962259" y="18542"/>
                  </a:lnTo>
                  <a:lnTo>
                    <a:pt x="973415" y="32029"/>
                  </a:lnTo>
                  <a:lnTo>
                    <a:pt x="975754" y="31583"/>
                  </a:lnTo>
                  <a:lnTo>
                    <a:pt x="990877" y="36723"/>
                  </a:lnTo>
                  <a:lnTo>
                    <a:pt x="1005233" y="43115"/>
                  </a:lnTo>
                  <a:lnTo>
                    <a:pt x="1029102" y="59622"/>
                  </a:lnTo>
                  <a:lnTo>
                    <a:pt x="1032451" y="64997"/>
                  </a:lnTo>
                  <a:lnTo>
                    <a:pt x="1029869" y="69378"/>
                  </a:lnTo>
                  <a:lnTo>
                    <a:pt x="1023939" y="72382"/>
                  </a:lnTo>
                  <a:lnTo>
                    <a:pt x="993435" y="77718"/>
                  </a:lnTo>
                  <a:lnTo>
                    <a:pt x="938100" y="84235"/>
                  </a:lnTo>
                  <a:lnTo>
                    <a:pt x="906439" y="96792"/>
                  </a:lnTo>
                  <a:lnTo>
                    <a:pt x="896370" y="97433"/>
                  </a:lnTo>
                  <a:lnTo>
                    <a:pt x="895494" y="115881"/>
                  </a:lnTo>
                  <a:lnTo>
                    <a:pt x="899797" y="116882"/>
                  </a:lnTo>
                  <a:lnTo>
                    <a:pt x="906846" y="114418"/>
                  </a:lnTo>
                  <a:lnTo>
                    <a:pt x="931646" y="95915"/>
                  </a:lnTo>
                  <a:lnTo>
                    <a:pt x="940925" y="92849"/>
                  </a:lnTo>
                  <a:lnTo>
                    <a:pt x="958238" y="94398"/>
                  </a:lnTo>
                  <a:lnTo>
                    <a:pt x="980715" y="101376"/>
                  </a:lnTo>
                  <a:lnTo>
                    <a:pt x="989782" y="98927"/>
                  </a:lnTo>
                  <a:lnTo>
                    <a:pt x="1005953" y="100750"/>
                  </a:lnTo>
                  <a:lnTo>
                    <a:pt x="1024862" y="95415"/>
                  </a:lnTo>
                  <a:lnTo>
                    <a:pt x="1047198" y="83828"/>
                  </a:lnTo>
                  <a:lnTo>
                    <a:pt x="1053308" y="109567"/>
                  </a:lnTo>
                  <a:lnTo>
                    <a:pt x="1061538" y="134813"/>
                  </a:lnTo>
                  <a:lnTo>
                    <a:pt x="1068055" y="132044"/>
                  </a:lnTo>
                  <a:lnTo>
                    <a:pt x="1073633" y="133452"/>
                  </a:lnTo>
                  <a:lnTo>
                    <a:pt x="1075519" y="141635"/>
                  </a:lnTo>
                  <a:lnTo>
                    <a:pt x="1078570" y="145086"/>
                  </a:lnTo>
                  <a:lnTo>
                    <a:pt x="1084891" y="143239"/>
                  </a:lnTo>
                  <a:lnTo>
                    <a:pt x="1104254" y="150335"/>
                  </a:lnTo>
                  <a:lnTo>
                    <a:pt x="1117546" y="163001"/>
                  </a:lnTo>
                  <a:lnTo>
                    <a:pt x="1122553" y="168861"/>
                  </a:lnTo>
                  <a:lnTo>
                    <a:pt x="1124955" y="177170"/>
                  </a:lnTo>
                  <a:lnTo>
                    <a:pt x="1126316" y="183788"/>
                  </a:lnTo>
                  <a:lnTo>
                    <a:pt x="1124228" y="191885"/>
                  </a:lnTo>
                  <a:lnTo>
                    <a:pt x="1115919" y="206187"/>
                  </a:lnTo>
                  <a:lnTo>
                    <a:pt x="1105412" y="219181"/>
                  </a:lnTo>
                  <a:lnTo>
                    <a:pt x="1091236" y="229094"/>
                  </a:lnTo>
                  <a:lnTo>
                    <a:pt x="1074901" y="235266"/>
                  </a:lnTo>
                  <a:lnTo>
                    <a:pt x="949374" y="255693"/>
                  </a:lnTo>
                  <a:lnTo>
                    <a:pt x="945126" y="260505"/>
                  </a:lnTo>
                  <a:lnTo>
                    <a:pt x="942607" y="272701"/>
                  </a:lnTo>
                  <a:lnTo>
                    <a:pt x="944281" y="288380"/>
                  </a:lnTo>
                  <a:lnTo>
                    <a:pt x="950148" y="290813"/>
                  </a:lnTo>
                  <a:lnTo>
                    <a:pt x="963855" y="282027"/>
                  </a:lnTo>
                  <a:lnTo>
                    <a:pt x="987568" y="273640"/>
                  </a:lnTo>
                  <a:lnTo>
                    <a:pt x="1004991" y="274039"/>
                  </a:lnTo>
                  <a:lnTo>
                    <a:pt x="1046643" y="281198"/>
                  </a:lnTo>
                  <a:lnTo>
                    <a:pt x="1058933" y="299731"/>
                  </a:lnTo>
                  <a:lnTo>
                    <a:pt x="1065434" y="327692"/>
                  </a:lnTo>
                  <a:lnTo>
                    <a:pt x="1079845" y="321465"/>
                  </a:lnTo>
                  <a:lnTo>
                    <a:pt x="1082928" y="316685"/>
                  </a:lnTo>
                  <a:lnTo>
                    <a:pt x="1085196" y="308353"/>
                  </a:lnTo>
                  <a:lnTo>
                    <a:pt x="1087004" y="299348"/>
                  </a:lnTo>
                  <a:lnTo>
                    <a:pt x="1088357" y="289678"/>
                  </a:lnTo>
                  <a:lnTo>
                    <a:pt x="1089867" y="283052"/>
                  </a:lnTo>
                  <a:lnTo>
                    <a:pt x="1091541" y="279524"/>
                  </a:lnTo>
                  <a:lnTo>
                    <a:pt x="1095132" y="276566"/>
                  </a:lnTo>
                  <a:lnTo>
                    <a:pt x="1103402" y="272991"/>
                  </a:lnTo>
                  <a:lnTo>
                    <a:pt x="1125088" y="269510"/>
                  </a:lnTo>
                  <a:lnTo>
                    <a:pt x="1130306" y="270503"/>
                  </a:lnTo>
                  <a:lnTo>
                    <a:pt x="1134054" y="283936"/>
                  </a:lnTo>
                  <a:lnTo>
                    <a:pt x="1134867" y="291720"/>
                  </a:lnTo>
                  <a:lnTo>
                    <a:pt x="1135141" y="301789"/>
                  </a:lnTo>
                  <a:lnTo>
                    <a:pt x="1135024" y="314103"/>
                  </a:lnTo>
                  <a:lnTo>
                    <a:pt x="1134515" y="328592"/>
                  </a:lnTo>
                  <a:lnTo>
                    <a:pt x="1132669" y="342768"/>
                  </a:lnTo>
                  <a:lnTo>
                    <a:pt x="1126669" y="367162"/>
                  </a:lnTo>
                  <a:lnTo>
                    <a:pt x="1121841" y="380250"/>
                  </a:lnTo>
                  <a:lnTo>
                    <a:pt x="1116631" y="389607"/>
                  </a:lnTo>
                  <a:lnTo>
                    <a:pt x="1106656" y="410699"/>
                  </a:lnTo>
                  <a:lnTo>
                    <a:pt x="1103198" y="416277"/>
                  </a:lnTo>
                  <a:lnTo>
                    <a:pt x="1092230" y="440334"/>
                  </a:lnTo>
                  <a:lnTo>
                    <a:pt x="1089507" y="451334"/>
                  </a:lnTo>
                  <a:lnTo>
                    <a:pt x="1089343" y="459322"/>
                  </a:lnTo>
                  <a:lnTo>
                    <a:pt x="1091228" y="460839"/>
                  </a:lnTo>
                  <a:lnTo>
                    <a:pt x="1094412" y="453337"/>
                  </a:lnTo>
                  <a:lnTo>
                    <a:pt x="1095594" y="447954"/>
                  </a:lnTo>
                  <a:lnTo>
                    <a:pt x="1097643" y="442290"/>
                  </a:lnTo>
                  <a:lnTo>
                    <a:pt x="1113807" y="427246"/>
                  </a:lnTo>
                  <a:lnTo>
                    <a:pt x="1117272" y="423021"/>
                  </a:lnTo>
                  <a:lnTo>
                    <a:pt x="1127850" y="404824"/>
                  </a:lnTo>
                  <a:lnTo>
                    <a:pt x="1134601" y="397947"/>
                  </a:lnTo>
                  <a:lnTo>
                    <a:pt x="1140148" y="390695"/>
                  </a:lnTo>
                  <a:lnTo>
                    <a:pt x="1143090" y="385531"/>
                  </a:lnTo>
                  <a:lnTo>
                    <a:pt x="1159339" y="348315"/>
                  </a:lnTo>
                  <a:lnTo>
                    <a:pt x="1167812" y="336963"/>
                  </a:lnTo>
                  <a:lnTo>
                    <a:pt x="1176707" y="336940"/>
                  </a:lnTo>
                  <a:lnTo>
                    <a:pt x="1178280" y="356099"/>
                  </a:lnTo>
                  <a:lnTo>
                    <a:pt x="1188943" y="359033"/>
                  </a:lnTo>
                  <a:lnTo>
                    <a:pt x="1193574" y="358212"/>
                  </a:lnTo>
                  <a:lnTo>
                    <a:pt x="1201015" y="362827"/>
                  </a:lnTo>
                  <a:lnTo>
                    <a:pt x="1204277" y="366614"/>
                  </a:lnTo>
                  <a:lnTo>
                    <a:pt x="1209824" y="368539"/>
                  </a:lnTo>
                  <a:lnTo>
                    <a:pt x="1215543" y="373014"/>
                  </a:lnTo>
                  <a:lnTo>
                    <a:pt x="1220589" y="368202"/>
                  </a:lnTo>
                  <a:lnTo>
                    <a:pt x="1222060" y="365174"/>
                  </a:lnTo>
                  <a:lnTo>
                    <a:pt x="1226934" y="351366"/>
                  </a:lnTo>
                  <a:lnTo>
                    <a:pt x="1233521" y="339013"/>
                  </a:lnTo>
                  <a:lnTo>
                    <a:pt x="1239623" y="323421"/>
                  </a:lnTo>
                  <a:lnTo>
                    <a:pt x="1241650" y="319611"/>
                  </a:lnTo>
                  <a:lnTo>
                    <a:pt x="1244857" y="316145"/>
                  </a:lnTo>
                  <a:lnTo>
                    <a:pt x="1248190" y="314776"/>
                  </a:lnTo>
                  <a:lnTo>
                    <a:pt x="1257265" y="307367"/>
                  </a:lnTo>
                  <a:lnTo>
                    <a:pt x="1259565" y="306851"/>
                  </a:lnTo>
                  <a:lnTo>
                    <a:pt x="1264463" y="309198"/>
                  </a:lnTo>
                  <a:lnTo>
                    <a:pt x="1286102" y="310418"/>
                  </a:lnTo>
                  <a:lnTo>
                    <a:pt x="1297908" y="314236"/>
                  </a:lnTo>
                  <a:lnTo>
                    <a:pt x="1314345" y="324774"/>
                  </a:lnTo>
                  <a:lnTo>
                    <a:pt x="1325798" y="330509"/>
                  </a:lnTo>
                  <a:lnTo>
                    <a:pt x="1331103" y="335563"/>
                  </a:lnTo>
                  <a:lnTo>
                    <a:pt x="1338824" y="346336"/>
                  </a:lnTo>
                  <a:lnTo>
                    <a:pt x="1345052" y="357515"/>
                  </a:lnTo>
                  <a:lnTo>
                    <a:pt x="1347947" y="360778"/>
                  </a:lnTo>
                  <a:lnTo>
                    <a:pt x="1347837" y="364298"/>
                  </a:lnTo>
                  <a:lnTo>
                    <a:pt x="1345686" y="369141"/>
                  </a:lnTo>
                  <a:lnTo>
                    <a:pt x="1330258" y="385930"/>
                  </a:lnTo>
                  <a:lnTo>
                    <a:pt x="1325204" y="397032"/>
                  </a:lnTo>
                  <a:lnTo>
                    <a:pt x="1310605" y="417701"/>
                  </a:lnTo>
                  <a:lnTo>
                    <a:pt x="1303470" y="424726"/>
                  </a:lnTo>
                  <a:lnTo>
                    <a:pt x="1295717" y="427473"/>
                  </a:lnTo>
                  <a:lnTo>
                    <a:pt x="1287088" y="428130"/>
                  </a:lnTo>
                  <a:lnTo>
                    <a:pt x="1281487" y="431056"/>
                  </a:lnTo>
                  <a:lnTo>
                    <a:pt x="1280657" y="433833"/>
                  </a:lnTo>
                  <a:lnTo>
                    <a:pt x="1284647" y="442204"/>
                  </a:lnTo>
                  <a:lnTo>
                    <a:pt x="1286400" y="448134"/>
                  </a:lnTo>
                  <a:lnTo>
                    <a:pt x="1286149" y="453384"/>
                  </a:lnTo>
                  <a:lnTo>
                    <a:pt x="1281948" y="461129"/>
                  </a:lnTo>
                  <a:lnTo>
                    <a:pt x="1280360" y="462874"/>
                  </a:lnTo>
                  <a:lnTo>
                    <a:pt x="1265198" y="468585"/>
                  </a:lnTo>
                  <a:lnTo>
                    <a:pt x="1257547" y="478223"/>
                  </a:lnTo>
                  <a:lnTo>
                    <a:pt x="1247564" y="479389"/>
                  </a:lnTo>
                  <a:lnTo>
                    <a:pt x="1240507" y="478294"/>
                  </a:lnTo>
                  <a:lnTo>
                    <a:pt x="1230806" y="488581"/>
                  </a:lnTo>
                  <a:lnTo>
                    <a:pt x="1234601" y="496890"/>
                  </a:lnTo>
                  <a:lnTo>
                    <a:pt x="1238074" y="500473"/>
                  </a:lnTo>
                  <a:lnTo>
                    <a:pt x="1248878" y="507968"/>
                  </a:lnTo>
                  <a:lnTo>
                    <a:pt x="1248980" y="512255"/>
                  </a:lnTo>
                  <a:lnTo>
                    <a:pt x="1243817" y="520869"/>
                  </a:lnTo>
                  <a:lnTo>
                    <a:pt x="1236768" y="530953"/>
                  </a:lnTo>
                  <a:lnTo>
                    <a:pt x="1228436" y="537900"/>
                  </a:lnTo>
                  <a:lnTo>
                    <a:pt x="1225306" y="538933"/>
                  </a:lnTo>
                  <a:lnTo>
                    <a:pt x="1221356" y="537188"/>
                  </a:lnTo>
                  <a:lnTo>
                    <a:pt x="1217710" y="537564"/>
                  </a:lnTo>
                  <a:lnTo>
                    <a:pt x="1209683" y="540756"/>
                  </a:lnTo>
                  <a:lnTo>
                    <a:pt x="1202039" y="541264"/>
                  </a:lnTo>
                  <a:lnTo>
                    <a:pt x="1188387" y="536750"/>
                  </a:lnTo>
                  <a:lnTo>
                    <a:pt x="1181002" y="531509"/>
                  </a:lnTo>
                  <a:lnTo>
                    <a:pt x="1177114" y="529694"/>
                  </a:lnTo>
                  <a:lnTo>
                    <a:pt x="1172217" y="530194"/>
                  </a:lnTo>
                  <a:lnTo>
                    <a:pt x="1170331" y="532314"/>
                  </a:lnTo>
                  <a:lnTo>
                    <a:pt x="1162609" y="544777"/>
                  </a:lnTo>
                  <a:lnTo>
                    <a:pt x="1158823" y="553211"/>
                  </a:lnTo>
                  <a:lnTo>
                    <a:pt x="1156390" y="561785"/>
                  </a:lnTo>
                  <a:lnTo>
                    <a:pt x="1155349" y="571064"/>
                  </a:lnTo>
                  <a:lnTo>
                    <a:pt x="1155701" y="581031"/>
                  </a:lnTo>
                  <a:lnTo>
                    <a:pt x="1156640" y="587822"/>
                  </a:lnTo>
                  <a:lnTo>
                    <a:pt x="1158166" y="591483"/>
                  </a:lnTo>
                  <a:lnTo>
                    <a:pt x="1159996" y="593697"/>
                  </a:lnTo>
                  <a:lnTo>
                    <a:pt x="1163204" y="594855"/>
                  </a:lnTo>
                  <a:lnTo>
                    <a:pt x="1170261" y="593760"/>
                  </a:lnTo>
                  <a:lnTo>
                    <a:pt x="1173030" y="594386"/>
                  </a:lnTo>
                  <a:lnTo>
                    <a:pt x="1173875" y="596373"/>
                  </a:lnTo>
                  <a:lnTo>
                    <a:pt x="1175401" y="602647"/>
                  </a:lnTo>
                  <a:lnTo>
                    <a:pt x="1175135" y="608530"/>
                  </a:lnTo>
                  <a:lnTo>
                    <a:pt x="1173852" y="616761"/>
                  </a:lnTo>
                  <a:lnTo>
                    <a:pt x="1172866" y="626297"/>
                  </a:lnTo>
                  <a:lnTo>
                    <a:pt x="1172162" y="637109"/>
                  </a:lnTo>
                  <a:lnTo>
                    <a:pt x="1172537" y="642977"/>
                  </a:lnTo>
                  <a:lnTo>
                    <a:pt x="1175393" y="644260"/>
                  </a:lnTo>
                  <a:lnTo>
                    <a:pt x="1176731" y="643837"/>
                  </a:lnTo>
                  <a:lnTo>
                    <a:pt x="1178288" y="645762"/>
                  </a:lnTo>
                  <a:lnTo>
                    <a:pt x="1180055" y="650010"/>
                  </a:lnTo>
                  <a:lnTo>
                    <a:pt x="1181386" y="654493"/>
                  </a:lnTo>
                  <a:lnTo>
                    <a:pt x="1182270" y="659203"/>
                  </a:lnTo>
                  <a:lnTo>
                    <a:pt x="1181808" y="663075"/>
                  </a:lnTo>
                  <a:lnTo>
                    <a:pt x="1179985" y="666111"/>
                  </a:lnTo>
                  <a:lnTo>
                    <a:pt x="1175878" y="669530"/>
                  </a:lnTo>
                  <a:lnTo>
                    <a:pt x="1165762" y="676250"/>
                  </a:lnTo>
                  <a:lnTo>
                    <a:pt x="1164737" y="678292"/>
                  </a:lnTo>
                  <a:lnTo>
                    <a:pt x="1163939" y="682360"/>
                  </a:lnTo>
                  <a:lnTo>
                    <a:pt x="1163376" y="688447"/>
                  </a:lnTo>
                  <a:lnTo>
                    <a:pt x="1162156" y="693962"/>
                  </a:lnTo>
                  <a:lnTo>
                    <a:pt x="1160278" y="698891"/>
                  </a:lnTo>
                  <a:lnTo>
                    <a:pt x="1158572" y="701825"/>
                  </a:lnTo>
                  <a:lnTo>
                    <a:pt x="1155294" y="703123"/>
                  </a:lnTo>
                  <a:lnTo>
                    <a:pt x="1150999" y="703296"/>
                  </a:lnTo>
                  <a:lnTo>
                    <a:pt x="1146172" y="706112"/>
                  </a:lnTo>
                  <a:lnTo>
                    <a:pt x="1134797" y="722424"/>
                  </a:lnTo>
                  <a:lnTo>
                    <a:pt x="1134625" y="724223"/>
                  </a:lnTo>
                  <a:lnTo>
                    <a:pt x="1138881" y="729410"/>
                  </a:lnTo>
                  <a:lnTo>
                    <a:pt x="1138701" y="733932"/>
                  </a:lnTo>
                  <a:lnTo>
                    <a:pt x="1133451" y="753170"/>
                  </a:lnTo>
                  <a:lnTo>
                    <a:pt x="1132012" y="762597"/>
                  </a:lnTo>
                  <a:lnTo>
                    <a:pt x="1130870" y="775412"/>
                  </a:lnTo>
                  <a:lnTo>
                    <a:pt x="1129000" y="786119"/>
                  </a:lnTo>
                  <a:lnTo>
                    <a:pt x="1126395" y="794772"/>
                  </a:lnTo>
                  <a:lnTo>
                    <a:pt x="1123829" y="804692"/>
                  </a:lnTo>
                  <a:lnTo>
                    <a:pt x="1121309" y="815833"/>
                  </a:lnTo>
                  <a:lnTo>
                    <a:pt x="1121701" y="824321"/>
                  </a:lnTo>
                  <a:lnTo>
                    <a:pt x="1125010" y="830196"/>
                  </a:lnTo>
                  <a:lnTo>
                    <a:pt x="1129383" y="825448"/>
                  </a:lnTo>
                  <a:lnTo>
                    <a:pt x="1134821" y="809942"/>
                  </a:lnTo>
                  <a:lnTo>
                    <a:pt x="1140735" y="803182"/>
                  </a:lnTo>
                  <a:lnTo>
                    <a:pt x="1147119" y="805302"/>
                  </a:lnTo>
                  <a:lnTo>
                    <a:pt x="1152681" y="808400"/>
                  </a:lnTo>
                  <a:lnTo>
                    <a:pt x="1159785" y="814495"/>
                  </a:lnTo>
                  <a:lnTo>
                    <a:pt x="1165731" y="818281"/>
                  </a:lnTo>
                  <a:lnTo>
                    <a:pt x="1170863" y="823249"/>
                  </a:lnTo>
                  <a:lnTo>
                    <a:pt x="1172983" y="827419"/>
                  </a:lnTo>
                  <a:lnTo>
                    <a:pt x="1175111" y="833279"/>
                  </a:lnTo>
                  <a:lnTo>
                    <a:pt x="1175127" y="836964"/>
                  </a:lnTo>
                  <a:lnTo>
                    <a:pt x="1171364" y="838943"/>
                  </a:lnTo>
                  <a:lnTo>
                    <a:pt x="1170120" y="838309"/>
                  </a:lnTo>
                  <a:lnTo>
                    <a:pt x="1160700" y="828647"/>
                  </a:lnTo>
                  <a:lnTo>
                    <a:pt x="1156116" y="826230"/>
                  </a:lnTo>
                  <a:lnTo>
                    <a:pt x="1150029" y="829140"/>
                  </a:lnTo>
                  <a:lnTo>
                    <a:pt x="1144725" y="833514"/>
                  </a:lnTo>
                  <a:lnTo>
                    <a:pt x="1149489" y="850968"/>
                  </a:lnTo>
                  <a:lnTo>
                    <a:pt x="1154583" y="858916"/>
                  </a:lnTo>
                  <a:lnTo>
                    <a:pt x="1163877" y="862523"/>
                  </a:lnTo>
                  <a:lnTo>
                    <a:pt x="1168727" y="866309"/>
                  </a:lnTo>
                  <a:lnTo>
                    <a:pt x="1172271" y="871136"/>
                  </a:lnTo>
                  <a:lnTo>
                    <a:pt x="1175041" y="873483"/>
                  </a:lnTo>
                  <a:lnTo>
                    <a:pt x="1178757" y="872451"/>
                  </a:lnTo>
                  <a:lnTo>
                    <a:pt x="1183756" y="867710"/>
                  </a:lnTo>
                  <a:lnTo>
                    <a:pt x="1190727" y="867452"/>
                  </a:lnTo>
                  <a:lnTo>
                    <a:pt x="1193872" y="869806"/>
                  </a:lnTo>
                  <a:lnTo>
                    <a:pt x="1196148" y="874188"/>
                  </a:lnTo>
                  <a:lnTo>
                    <a:pt x="1197173" y="882340"/>
                  </a:lnTo>
                  <a:lnTo>
                    <a:pt x="1196946" y="894184"/>
                  </a:lnTo>
                  <a:lnTo>
                    <a:pt x="1196188" y="903033"/>
                  </a:lnTo>
                  <a:lnTo>
                    <a:pt x="1194897" y="908947"/>
                  </a:lnTo>
                  <a:lnTo>
                    <a:pt x="1192385" y="916833"/>
                  </a:lnTo>
                  <a:lnTo>
                    <a:pt x="1190289" y="918265"/>
                  </a:lnTo>
                  <a:lnTo>
                    <a:pt x="1187339" y="917835"/>
                  </a:lnTo>
                  <a:lnTo>
                    <a:pt x="1184593" y="916223"/>
                  </a:lnTo>
                  <a:lnTo>
                    <a:pt x="1182051" y="913414"/>
                  </a:lnTo>
                  <a:lnTo>
                    <a:pt x="1178201" y="911224"/>
                  </a:lnTo>
                  <a:lnTo>
                    <a:pt x="1170464" y="908853"/>
                  </a:lnTo>
                  <a:lnTo>
                    <a:pt x="1162641" y="903690"/>
                  </a:lnTo>
                  <a:lnTo>
                    <a:pt x="1158260" y="902415"/>
                  </a:lnTo>
                  <a:lnTo>
                    <a:pt x="1148989" y="903072"/>
                  </a:lnTo>
                  <a:lnTo>
                    <a:pt x="1138990" y="906342"/>
                  </a:lnTo>
                  <a:lnTo>
                    <a:pt x="1138599" y="910621"/>
                  </a:lnTo>
                  <a:lnTo>
                    <a:pt x="1124220" y="925462"/>
                  </a:lnTo>
                  <a:lnTo>
                    <a:pt x="1121270" y="925259"/>
                  </a:lnTo>
                  <a:lnTo>
                    <a:pt x="1117280" y="920182"/>
                  </a:lnTo>
                  <a:lnTo>
                    <a:pt x="1111695" y="915300"/>
                  </a:lnTo>
                  <a:lnTo>
                    <a:pt x="1108424" y="915331"/>
                  </a:lnTo>
                  <a:lnTo>
                    <a:pt x="1103589" y="921512"/>
                  </a:lnTo>
                  <a:lnTo>
                    <a:pt x="1102385" y="923898"/>
                  </a:lnTo>
                  <a:lnTo>
                    <a:pt x="1102447" y="926143"/>
                  </a:lnTo>
                  <a:lnTo>
                    <a:pt x="1106007" y="931439"/>
                  </a:lnTo>
                  <a:lnTo>
                    <a:pt x="1107454" y="932652"/>
                  </a:lnTo>
                  <a:lnTo>
                    <a:pt x="1109293" y="933669"/>
                  </a:lnTo>
                  <a:lnTo>
                    <a:pt x="1115684" y="934937"/>
                  </a:lnTo>
                  <a:lnTo>
                    <a:pt x="1118462" y="936321"/>
                  </a:lnTo>
                  <a:lnTo>
                    <a:pt x="1121075" y="952563"/>
                  </a:lnTo>
                  <a:lnTo>
                    <a:pt x="1125221" y="962498"/>
                  </a:lnTo>
                  <a:lnTo>
                    <a:pt x="1126997" y="964517"/>
                  </a:lnTo>
                  <a:lnTo>
                    <a:pt x="1128562" y="965245"/>
                  </a:lnTo>
                  <a:lnTo>
                    <a:pt x="1133647" y="964885"/>
                  </a:lnTo>
                  <a:lnTo>
                    <a:pt x="1140187" y="961544"/>
                  </a:lnTo>
                  <a:lnTo>
                    <a:pt x="1142472" y="964220"/>
                  </a:lnTo>
                  <a:lnTo>
                    <a:pt x="1147291" y="967482"/>
                  </a:lnTo>
                  <a:lnTo>
                    <a:pt x="1150107" y="968296"/>
                  </a:lnTo>
                  <a:lnTo>
                    <a:pt x="1153534" y="968163"/>
                  </a:lnTo>
                  <a:lnTo>
                    <a:pt x="1157391" y="969399"/>
                  </a:lnTo>
                  <a:lnTo>
                    <a:pt x="1162680" y="978435"/>
                  </a:lnTo>
                  <a:lnTo>
                    <a:pt x="1160599" y="989732"/>
                  </a:lnTo>
                  <a:lnTo>
                    <a:pt x="1163908" y="998705"/>
                  </a:lnTo>
                  <a:lnTo>
                    <a:pt x="1169197" y="1007898"/>
                  </a:lnTo>
                  <a:lnTo>
                    <a:pt x="1170448" y="1011246"/>
                  </a:lnTo>
                  <a:lnTo>
                    <a:pt x="1170957" y="1017286"/>
                  </a:lnTo>
                  <a:lnTo>
                    <a:pt x="1171074" y="1021253"/>
                  </a:lnTo>
                  <a:lnTo>
                    <a:pt x="1171473" y="1024875"/>
                  </a:lnTo>
                  <a:lnTo>
                    <a:pt x="1172146" y="1028129"/>
                  </a:lnTo>
                  <a:lnTo>
                    <a:pt x="1172842" y="1034498"/>
                  </a:lnTo>
                  <a:lnTo>
                    <a:pt x="1173570" y="1043933"/>
                  </a:lnTo>
                  <a:lnTo>
                    <a:pt x="1173382" y="1051584"/>
                  </a:lnTo>
                  <a:lnTo>
                    <a:pt x="1172263" y="1057483"/>
                  </a:lnTo>
                  <a:lnTo>
                    <a:pt x="1170057" y="1061747"/>
                  </a:lnTo>
                  <a:lnTo>
                    <a:pt x="1166771" y="1064391"/>
                  </a:lnTo>
                  <a:lnTo>
                    <a:pt x="1164088" y="1063695"/>
                  </a:lnTo>
                  <a:lnTo>
                    <a:pt x="1162007" y="1059658"/>
                  </a:lnTo>
                  <a:lnTo>
                    <a:pt x="1159073" y="1055339"/>
                  </a:lnTo>
                  <a:lnTo>
                    <a:pt x="1155294" y="1050739"/>
                  </a:lnTo>
                  <a:lnTo>
                    <a:pt x="1149012" y="1050199"/>
                  </a:lnTo>
                  <a:lnTo>
                    <a:pt x="1139765" y="1063749"/>
                  </a:lnTo>
                  <a:lnTo>
                    <a:pt x="1135642" y="1064422"/>
                  </a:lnTo>
                  <a:lnTo>
                    <a:pt x="1132286" y="1065760"/>
                  </a:lnTo>
                  <a:lnTo>
                    <a:pt x="1128710" y="1071620"/>
                  </a:lnTo>
                  <a:lnTo>
                    <a:pt x="1123445" y="1075132"/>
                  </a:lnTo>
                  <a:lnTo>
                    <a:pt x="1118798" y="1073740"/>
                  </a:lnTo>
                  <a:lnTo>
                    <a:pt x="1110638" y="1066934"/>
                  </a:lnTo>
                  <a:lnTo>
                    <a:pt x="1113603" y="1071487"/>
                  </a:lnTo>
                  <a:lnTo>
                    <a:pt x="1117844" y="1076799"/>
                  </a:lnTo>
                  <a:lnTo>
                    <a:pt x="1120488" y="1079545"/>
                  </a:lnTo>
                  <a:lnTo>
                    <a:pt x="1122436" y="1080139"/>
                  </a:lnTo>
                  <a:lnTo>
                    <a:pt x="1124572" y="1079506"/>
                  </a:lnTo>
                  <a:lnTo>
                    <a:pt x="1127654" y="1077339"/>
                  </a:lnTo>
                  <a:lnTo>
                    <a:pt x="1134609" y="1071307"/>
                  </a:lnTo>
                  <a:lnTo>
                    <a:pt x="1136448" y="1070384"/>
                  </a:lnTo>
                  <a:lnTo>
                    <a:pt x="1138005" y="1070814"/>
                  </a:lnTo>
                  <a:lnTo>
                    <a:pt x="1139280" y="1072598"/>
                  </a:lnTo>
                  <a:lnTo>
                    <a:pt x="1140751" y="1077769"/>
                  </a:lnTo>
                  <a:lnTo>
                    <a:pt x="1142401" y="1086281"/>
                  </a:lnTo>
                  <a:lnTo>
                    <a:pt x="1142190" y="1093486"/>
                  </a:lnTo>
                  <a:lnTo>
                    <a:pt x="1140109" y="1099393"/>
                  </a:lnTo>
                  <a:lnTo>
                    <a:pt x="1138325" y="1103172"/>
                  </a:lnTo>
                  <a:lnTo>
                    <a:pt x="1136847" y="1104830"/>
                  </a:lnTo>
                  <a:lnTo>
                    <a:pt x="1136847" y="1106137"/>
                  </a:lnTo>
                  <a:lnTo>
                    <a:pt x="1140735" y="1107639"/>
                  </a:lnTo>
                  <a:lnTo>
                    <a:pt x="1146235" y="1099980"/>
                  </a:lnTo>
                  <a:lnTo>
                    <a:pt x="1147980" y="1090388"/>
                  </a:lnTo>
                  <a:lnTo>
                    <a:pt x="1150499" y="1079240"/>
                  </a:lnTo>
                  <a:lnTo>
                    <a:pt x="1154950" y="1075508"/>
                  </a:lnTo>
                  <a:lnTo>
                    <a:pt x="1159988" y="1079240"/>
                  </a:lnTo>
                  <a:lnTo>
                    <a:pt x="1164057" y="1089653"/>
                  </a:lnTo>
                  <a:lnTo>
                    <a:pt x="1169807" y="1108593"/>
                  </a:lnTo>
                  <a:lnTo>
                    <a:pt x="1172232" y="1110549"/>
                  </a:lnTo>
                  <a:lnTo>
                    <a:pt x="1175315" y="1115048"/>
                  </a:lnTo>
                  <a:lnTo>
                    <a:pt x="1176676" y="1120548"/>
                  </a:lnTo>
                  <a:lnTo>
                    <a:pt x="1176316" y="1127033"/>
                  </a:lnTo>
                  <a:lnTo>
                    <a:pt x="1175659" y="1131727"/>
                  </a:lnTo>
                  <a:lnTo>
                    <a:pt x="1174704" y="1134638"/>
                  </a:lnTo>
                  <a:lnTo>
                    <a:pt x="1173515" y="1136484"/>
                  </a:lnTo>
                  <a:lnTo>
                    <a:pt x="1171372" y="1137657"/>
                  </a:lnTo>
                  <a:lnTo>
                    <a:pt x="1167429" y="1138596"/>
                  </a:lnTo>
                  <a:lnTo>
                    <a:pt x="1158619" y="1136633"/>
                  </a:lnTo>
                  <a:lnTo>
                    <a:pt x="1154035" y="1136586"/>
                  </a:lnTo>
                  <a:lnTo>
                    <a:pt x="1154606" y="1142907"/>
                  </a:lnTo>
                  <a:lnTo>
                    <a:pt x="1145327" y="1148321"/>
                  </a:lnTo>
                  <a:lnTo>
                    <a:pt x="1134867" y="1150441"/>
                  </a:lnTo>
                  <a:lnTo>
                    <a:pt x="1124963" y="1146216"/>
                  </a:lnTo>
                  <a:lnTo>
                    <a:pt x="1116741" y="1139699"/>
                  </a:lnTo>
                  <a:lnTo>
                    <a:pt x="1119440" y="1130538"/>
                  </a:lnTo>
                  <a:lnTo>
                    <a:pt x="1120981" y="1120289"/>
                  </a:lnTo>
                  <a:lnTo>
                    <a:pt x="1117007" y="1113460"/>
                  </a:lnTo>
                  <a:lnTo>
                    <a:pt x="1116138" y="1113311"/>
                  </a:lnTo>
                  <a:lnTo>
                    <a:pt x="1117507" y="1123849"/>
                  </a:lnTo>
                  <a:lnTo>
                    <a:pt x="1116357" y="1127862"/>
                  </a:lnTo>
                  <a:lnTo>
                    <a:pt x="1111867" y="1132736"/>
                  </a:lnTo>
                  <a:lnTo>
                    <a:pt x="1108698" y="1134982"/>
                  </a:lnTo>
                  <a:lnTo>
                    <a:pt x="1108416" y="1136288"/>
                  </a:lnTo>
                  <a:lnTo>
                    <a:pt x="1109973" y="1137423"/>
                  </a:lnTo>
                  <a:lnTo>
                    <a:pt x="1110983" y="1139598"/>
                  </a:lnTo>
                  <a:lnTo>
                    <a:pt x="1111460" y="1142813"/>
                  </a:lnTo>
                  <a:lnTo>
                    <a:pt x="1110928" y="1146052"/>
                  </a:lnTo>
                  <a:lnTo>
                    <a:pt x="1109379" y="1149314"/>
                  </a:lnTo>
                  <a:lnTo>
                    <a:pt x="1108534" y="1152045"/>
                  </a:lnTo>
                  <a:lnTo>
                    <a:pt x="1108393" y="1154251"/>
                  </a:lnTo>
                  <a:lnTo>
                    <a:pt x="1109809" y="1156927"/>
                  </a:lnTo>
                  <a:lnTo>
                    <a:pt x="1112790" y="1160064"/>
                  </a:lnTo>
                  <a:lnTo>
                    <a:pt x="1116021" y="1161613"/>
                  </a:lnTo>
                  <a:lnTo>
                    <a:pt x="1131159" y="1162286"/>
                  </a:lnTo>
                  <a:lnTo>
                    <a:pt x="1137222" y="1163968"/>
                  </a:lnTo>
                  <a:lnTo>
                    <a:pt x="1151602" y="1171329"/>
                  </a:lnTo>
                  <a:lnTo>
                    <a:pt x="1152243" y="1173583"/>
                  </a:lnTo>
                  <a:lnTo>
                    <a:pt x="1149810" y="1186640"/>
                  </a:lnTo>
                  <a:lnTo>
                    <a:pt x="1148480" y="1199064"/>
                  </a:lnTo>
                  <a:lnTo>
                    <a:pt x="1145687" y="1201325"/>
                  </a:lnTo>
                  <a:lnTo>
                    <a:pt x="1130557" y="1201856"/>
                  </a:lnTo>
                  <a:lnTo>
                    <a:pt x="1125683" y="1203781"/>
                  </a:lnTo>
                  <a:lnTo>
                    <a:pt x="1118548" y="1209430"/>
                  </a:lnTo>
                  <a:lnTo>
                    <a:pt x="1111695" y="1216173"/>
                  </a:lnTo>
                  <a:lnTo>
                    <a:pt x="1108143" y="1216220"/>
                  </a:lnTo>
                  <a:lnTo>
                    <a:pt x="1094076" y="1210337"/>
                  </a:lnTo>
                  <a:lnTo>
                    <a:pt x="1088686" y="1206394"/>
                  </a:lnTo>
                  <a:lnTo>
                    <a:pt x="1077107" y="1195175"/>
                  </a:lnTo>
                  <a:lnTo>
                    <a:pt x="1068392" y="1177917"/>
                  </a:lnTo>
                  <a:lnTo>
                    <a:pt x="1064394" y="1185122"/>
                  </a:lnTo>
                  <a:lnTo>
                    <a:pt x="1061945" y="1188549"/>
                  </a:lnTo>
                  <a:lnTo>
                    <a:pt x="1059418" y="1190325"/>
                  </a:lnTo>
                  <a:lnTo>
                    <a:pt x="1056985" y="1190599"/>
                  </a:lnTo>
                  <a:lnTo>
                    <a:pt x="1054638" y="1189370"/>
                  </a:lnTo>
                  <a:lnTo>
                    <a:pt x="1051978" y="1186656"/>
                  </a:lnTo>
                  <a:lnTo>
                    <a:pt x="1047511" y="1180334"/>
                  </a:lnTo>
                  <a:lnTo>
                    <a:pt x="1042183" y="1174052"/>
                  </a:lnTo>
                  <a:lnTo>
                    <a:pt x="1038452" y="1171056"/>
                  </a:lnTo>
                  <a:lnTo>
                    <a:pt x="1038311" y="1171908"/>
                  </a:lnTo>
                  <a:lnTo>
                    <a:pt x="1040517" y="1175609"/>
                  </a:lnTo>
                  <a:lnTo>
                    <a:pt x="1043740" y="1179865"/>
                  </a:lnTo>
                  <a:lnTo>
                    <a:pt x="1051900" y="1192296"/>
                  </a:lnTo>
                  <a:lnTo>
                    <a:pt x="1054771" y="1195418"/>
                  </a:lnTo>
                  <a:lnTo>
                    <a:pt x="1054482" y="1197632"/>
                  </a:lnTo>
                  <a:lnTo>
                    <a:pt x="1049334" y="1199596"/>
                  </a:lnTo>
                  <a:lnTo>
                    <a:pt x="1043075" y="1203820"/>
                  </a:lnTo>
                  <a:lnTo>
                    <a:pt x="1040016" y="1206918"/>
                  </a:lnTo>
                  <a:lnTo>
                    <a:pt x="1035291" y="1214413"/>
                  </a:lnTo>
                  <a:lnTo>
                    <a:pt x="1033648" y="1215571"/>
                  </a:lnTo>
                  <a:lnTo>
                    <a:pt x="1026575" y="1217449"/>
                  </a:lnTo>
                  <a:lnTo>
                    <a:pt x="1024244" y="1216995"/>
                  </a:lnTo>
                  <a:lnTo>
                    <a:pt x="1019018" y="1212880"/>
                  </a:lnTo>
                  <a:lnTo>
                    <a:pt x="1011140" y="1210181"/>
                  </a:lnTo>
                  <a:lnTo>
                    <a:pt x="1006500" y="1207779"/>
                  </a:lnTo>
                  <a:lnTo>
                    <a:pt x="1000054" y="1203413"/>
                  </a:lnTo>
                  <a:lnTo>
                    <a:pt x="1002276" y="1208186"/>
                  </a:lnTo>
                  <a:lnTo>
                    <a:pt x="1014692" y="1215422"/>
                  </a:lnTo>
                  <a:lnTo>
                    <a:pt x="1016053" y="1217746"/>
                  </a:lnTo>
                  <a:lnTo>
                    <a:pt x="1013510" y="1222064"/>
                  </a:lnTo>
                  <a:lnTo>
                    <a:pt x="1011953" y="1223637"/>
                  </a:lnTo>
                  <a:lnTo>
                    <a:pt x="1008996" y="1223966"/>
                  </a:lnTo>
                  <a:lnTo>
                    <a:pt x="1004638" y="1223066"/>
                  </a:lnTo>
                  <a:lnTo>
                    <a:pt x="1000179" y="1223246"/>
                  </a:lnTo>
                  <a:lnTo>
                    <a:pt x="995618" y="1224513"/>
                  </a:lnTo>
                  <a:lnTo>
                    <a:pt x="993662" y="1226125"/>
                  </a:lnTo>
                  <a:lnTo>
                    <a:pt x="994304" y="1228089"/>
                  </a:lnTo>
                  <a:lnTo>
                    <a:pt x="995391" y="1229872"/>
                  </a:lnTo>
                  <a:lnTo>
                    <a:pt x="996925" y="1231484"/>
                  </a:lnTo>
                  <a:lnTo>
                    <a:pt x="998364" y="1231468"/>
                  </a:lnTo>
                  <a:lnTo>
                    <a:pt x="1001838" y="1226594"/>
                  </a:lnTo>
                  <a:lnTo>
                    <a:pt x="1004466" y="1226250"/>
                  </a:lnTo>
                  <a:lnTo>
                    <a:pt x="1011421" y="1227455"/>
                  </a:lnTo>
                  <a:lnTo>
                    <a:pt x="1018455" y="1223645"/>
                  </a:lnTo>
                  <a:lnTo>
                    <a:pt x="1023524" y="1221994"/>
                  </a:lnTo>
                  <a:lnTo>
                    <a:pt x="1027326" y="1221572"/>
                  </a:lnTo>
                  <a:lnTo>
                    <a:pt x="1041151" y="1215712"/>
                  </a:lnTo>
                  <a:lnTo>
                    <a:pt x="1044022" y="1209124"/>
                  </a:lnTo>
                  <a:lnTo>
                    <a:pt x="1048661" y="1206472"/>
                  </a:lnTo>
                  <a:lnTo>
                    <a:pt x="1058972" y="1204438"/>
                  </a:lnTo>
                  <a:lnTo>
                    <a:pt x="1068955" y="1205479"/>
                  </a:lnTo>
                  <a:lnTo>
                    <a:pt x="1074087" y="1206332"/>
                  </a:lnTo>
                  <a:lnTo>
                    <a:pt x="1078242" y="1212575"/>
                  </a:lnTo>
                  <a:lnTo>
                    <a:pt x="1083812" y="1216979"/>
                  </a:lnTo>
                  <a:lnTo>
                    <a:pt x="1088459" y="1221986"/>
                  </a:lnTo>
                  <a:lnTo>
                    <a:pt x="1093904" y="1223629"/>
                  </a:lnTo>
                  <a:lnTo>
                    <a:pt x="1097057" y="1230256"/>
                  </a:lnTo>
                  <a:lnTo>
                    <a:pt x="1105882" y="1237618"/>
                  </a:lnTo>
                  <a:lnTo>
                    <a:pt x="1111499" y="1239198"/>
                  </a:lnTo>
                  <a:lnTo>
                    <a:pt x="1114965" y="1242687"/>
                  </a:lnTo>
                  <a:lnTo>
                    <a:pt x="1115246" y="1257372"/>
                  </a:lnTo>
                  <a:lnTo>
                    <a:pt x="1115614" y="1263662"/>
                  </a:lnTo>
                  <a:lnTo>
                    <a:pt x="1114120" y="1280920"/>
                  </a:lnTo>
                  <a:lnTo>
                    <a:pt x="1109606" y="1284863"/>
                  </a:lnTo>
                  <a:lnTo>
                    <a:pt x="1110505" y="1293845"/>
                  </a:lnTo>
                  <a:lnTo>
                    <a:pt x="1109324" y="1301058"/>
                  </a:lnTo>
                  <a:lnTo>
                    <a:pt x="1104841" y="1298327"/>
                  </a:lnTo>
                  <a:lnTo>
                    <a:pt x="1100249" y="1293579"/>
                  </a:lnTo>
                  <a:lnTo>
                    <a:pt x="1089241" y="1286177"/>
                  </a:lnTo>
                  <a:lnTo>
                    <a:pt x="1079000" y="1281397"/>
                  </a:lnTo>
                  <a:lnTo>
                    <a:pt x="1075018" y="1277048"/>
                  </a:lnTo>
                  <a:lnTo>
                    <a:pt x="1070332" y="1273668"/>
                  </a:lnTo>
                  <a:lnTo>
                    <a:pt x="1063972" y="1259836"/>
                  </a:lnTo>
                  <a:lnTo>
                    <a:pt x="1059833" y="1242429"/>
                  </a:lnTo>
                  <a:lnTo>
                    <a:pt x="1058018" y="1233737"/>
                  </a:lnTo>
                  <a:lnTo>
                    <a:pt x="1054537" y="1233252"/>
                  </a:lnTo>
                  <a:lnTo>
                    <a:pt x="1050061" y="1235583"/>
                  </a:lnTo>
                  <a:lnTo>
                    <a:pt x="1046150" y="1238048"/>
                  </a:lnTo>
                  <a:lnTo>
                    <a:pt x="1044280" y="1242249"/>
                  </a:lnTo>
                  <a:lnTo>
                    <a:pt x="1030996" y="1248007"/>
                  </a:lnTo>
                  <a:lnTo>
                    <a:pt x="1026169" y="1251934"/>
                  </a:lnTo>
                  <a:lnTo>
                    <a:pt x="1023415" y="1251817"/>
                  </a:lnTo>
                  <a:lnTo>
                    <a:pt x="1013495" y="1257716"/>
                  </a:lnTo>
                  <a:lnTo>
                    <a:pt x="1017469" y="1260532"/>
                  </a:lnTo>
                  <a:lnTo>
                    <a:pt x="1019323" y="1260884"/>
                  </a:lnTo>
                  <a:lnTo>
                    <a:pt x="1023337" y="1259296"/>
                  </a:lnTo>
                  <a:lnTo>
                    <a:pt x="1025746" y="1257262"/>
                  </a:lnTo>
                  <a:lnTo>
                    <a:pt x="1034790" y="1251676"/>
                  </a:lnTo>
                  <a:lnTo>
                    <a:pt x="1042050" y="1250714"/>
                  </a:lnTo>
                  <a:lnTo>
                    <a:pt x="1044687" y="1248296"/>
                  </a:lnTo>
                  <a:lnTo>
                    <a:pt x="1050233" y="1244838"/>
                  </a:lnTo>
                  <a:lnTo>
                    <a:pt x="1053997" y="1243923"/>
                  </a:lnTo>
                  <a:lnTo>
                    <a:pt x="1054521" y="1244799"/>
                  </a:lnTo>
                  <a:lnTo>
                    <a:pt x="1054928" y="1246380"/>
                  </a:lnTo>
                  <a:lnTo>
                    <a:pt x="1057580" y="1267526"/>
                  </a:lnTo>
                  <a:lnTo>
                    <a:pt x="1056469" y="1273097"/>
                  </a:lnTo>
                  <a:lnTo>
                    <a:pt x="1053480" y="1275506"/>
                  </a:lnTo>
                  <a:lnTo>
                    <a:pt x="1047088" y="1279442"/>
                  </a:lnTo>
                  <a:lnTo>
                    <a:pt x="1045430" y="1281350"/>
                  </a:lnTo>
                  <a:lnTo>
                    <a:pt x="1047315" y="1284683"/>
                  </a:lnTo>
                  <a:lnTo>
                    <a:pt x="1053324" y="1281546"/>
                  </a:lnTo>
                  <a:lnTo>
                    <a:pt x="1057220" y="1278127"/>
                  </a:lnTo>
                  <a:lnTo>
                    <a:pt x="1059301" y="1279371"/>
                  </a:lnTo>
                  <a:lnTo>
                    <a:pt x="1062704" y="1284589"/>
                  </a:lnTo>
                  <a:lnTo>
                    <a:pt x="1066545" y="1287257"/>
                  </a:lnTo>
                  <a:lnTo>
                    <a:pt x="1076309" y="1295221"/>
                  </a:lnTo>
                  <a:lnTo>
                    <a:pt x="1080933" y="1299587"/>
                  </a:lnTo>
                  <a:lnTo>
                    <a:pt x="1087442" y="1303788"/>
                  </a:lnTo>
                  <a:lnTo>
                    <a:pt x="1094796" y="1309593"/>
                  </a:lnTo>
                  <a:lnTo>
                    <a:pt x="1096713" y="1311635"/>
                  </a:lnTo>
                  <a:lnTo>
                    <a:pt x="1103433" y="1314631"/>
                  </a:lnTo>
                  <a:lnTo>
                    <a:pt x="1104872" y="1315656"/>
                  </a:lnTo>
                  <a:lnTo>
                    <a:pt x="1107650" y="1325795"/>
                  </a:lnTo>
                  <a:lnTo>
                    <a:pt x="1109965" y="1326922"/>
                  </a:lnTo>
                  <a:lnTo>
                    <a:pt x="1116655" y="1327564"/>
                  </a:lnTo>
                  <a:lnTo>
                    <a:pt x="1115481" y="1331475"/>
                  </a:lnTo>
                  <a:lnTo>
                    <a:pt x="1108948" y="1340120"/>
                  </a:lnTo>
                  <a:lnTo>
                    <a:pt x="1105569" y="1342874"/>
                  </a:lnTo>
                  <a:lnTo>
                    <a:pt x="1104732" y="1344564"/>
                  </a:lnTo>
                  <a:lnTo>
                    <a:pt x="1105052" y="1347584"/>
                  </a:lnTo>
                  <a:lnTo>
                    <a:pt x="1105248" y="1352630"/>
                  </a:lnTo>
                  <a:lnTo>
                    <a:pt x="1106609" y="1361861"/>
                  </a:lnTo>
                  <a:lnTo>
                    <a:pt x="1108143" y="1353318"/>
                  </a:lnTo>
                  <a:lnTo>
                    <a:pt x="1109214" y="1349266"/>
                  </a:lnTo>
                  <a:lnTo>
                    <a:pt x="1110646" y="1348053"/>
                  </a:lnTo>
                  <a:lnTo>
                    <a:pt x="1112054" y="1347873"/>
                  </a:lnTo>
                  <a:lnTo>
                    <a:pt x="1116623" y="1344024"/>
                  </a:lnTo>
                  <a:lnTo>
                    <a:pt x="1121215" y="1346089"/>
                  </a:lnTo>
                  <a:lnTo>
                    <a:pt x="1122405" y="1355783"/>
                  </a:lnTo>
                  <a:lnTo>
                    <a:pt x="1122992" y="1364764"/>
                  </a:lnTo>
                  <a:lnTo>
                    <a:pt x="1122592" y="1372478"/>
                  </a:lnTo>
                  <a:lnTo>
                    <a:pt x="1123093" y="1384377"/>
                  </a:lnTo>
                  <a:lnTo>
                    <a:pt x="1122921" y="1388375"/>
                  </a:lnTo>
                  <a:lnTo>
                    <a:pt x="1124008" y="1391825"/>
                  </a:lnTo>
                  <a:lnTo>
                    <a:pt x="1125135" y="1406033"/>
                  </a:lnTo>
                  <a:lnTo>
                    <a:pt x="1126262" y="1410273"/>
                  </a:lnTo>
                  <a:lnTo>
                    <a:pt x="1124001" y="1414059"/>
                  </a:lnTo>
                  <a:lnTo>
                    <a:pt x="1117014" y="1415702"/>
                  </a:lnTo>
                  <a:lnTo>
                    <a:pt x="1114253" y="1413840"/>
                  </a:lnTo>
                  <a:lnTo>
                    <a:pt x="1107345" y="1414466"/>
                  </a:lnTo>
                  <a:lnTo>
                    <a:pt x="1107337" y="1411133"/>
                  </a:lnTo>
                  <a:lnTo>
                    <a:pt x="1107000" y="1407300"/>
                  </a:lnTo>
                  <a:lnTo>
                    <a:pt x="1106977" y="1404617"/>
                  </a:lnTo>
                  <a:lnTo>
                    <a:pt x="1106515" y="1402183"/>
                  </a:lnTo>
                  <a:lnTo>
                    <a:pt x="1106187" y="1388117"/>
                  </a:lnTo>
                  <a:lnTo>
                    <a:pt x="1104231" y="1391606"/>
                  </a:lnTo>
                  <a:lnTo>
                    <a:pt x="1104113" y="1394462"/>
                  </a:lnTo>
                  <a:lnTo>
                    <a:pt x="1103597" y="1397364"/>
                  </a:lnTo>
                  <a:lnTo>
                    <a:pt x="1102400" y="1412440"/>
                  </a:lnTo>
                  <a:lnTo>
                    <a:pt x="1100616" y="1416117"/>
                  </a:lnTo>
                  <a:lnTo>
                    <a:pt x="1095085" y="1415233"/>
                  </a:lnTo>
                  <a:lnTo>
                    <a:pt x="1089640" y="1415773"/>
                  </a:lnTo>
                  <a:lnTo>
                    <a:pt x="1086628" y="1415217"/>
                  </a:lnTo>
                  <a:lnTo>
                    <a:pt x="1076442" y="1408372"/>
                  </a:lnTo>
                  <a:lnTo>
                    <a:pt x="1072499" y="1402144"/>
                  </a:lnTo>
                  <a:lnTo>
                    <a:pt x="1069010" y="1392733"/>
                  </a:lnTo>
                  <a:lnTo>
                    <a:pt x="1066858" y="1383884"/>
                  </a:lnTo>
                  <a:lnTo>
                    <a:pt x="1066045" y="1375599"/>
                  </a:lnTo>
                  <a:lnTo>
                    <a:pt x="1063596" y="1368824"/>
                  </a:lnTo>
                  <a:lnTo>
                    <a:pt x="1059528" y="1363575"/>
                  </a:lnTo>
                  <a:lnTo>
                    <a:pt x="1054724" y="1359311"/>
                  </a:lnTo>
                  <a:lnTo>
                    <a:pt x="1049185" y="1356033"/>
                  </a:lnTo>
                  <a:lnTo>
                    <a:pt x="1044319" y="1351793"/>
                  </a:lnTo>
                  <a:lnTo>
                    <a:pt x="1040126" y="1346582"/>
                  </a:lnTo>
                  <a:lnTo>
                    <a:pt x="1035518" y="1342514"/>
                  </a:lnTo>
                  <a:lnTo>
                    <a:pt x="1030479" y="1339604"/>
                  </a:lnTo>
                  <a:lnTo>
                    <a:pt x="1023313" y="1338352"/>
                  </a:lnTo>
                  <a:lnTo>
                    <a:pt x="1012837" y="1338814"/>
                  </a:lnTo>
                  <a:lnTo>
                    <a:pt x="1005765" y="1335528"/>
                  </a:lnTo>
                  <a:lnTo>
                    <a:pt x="1004083" y="1335809"/>
                  </a:lnTo>
                  <a:lnTo>
                    <a:pt x="1002432" y="1337507"/>
                  </a:lnTo>
                  <a:lnTo>
                    <a:pt x="1003645" y="1342334"/>
                  </a:lnTo>
                  <a:lnTo>
                    <a:pt x="1011766" y="1344540"/>
                  </a:lnTo>
                  <a:lnTo>
                    <a:pt x="1018024" y="1345041"/>
                  </a:lnTo>
                  <a:lnTo>
                    <a:pt x="1026325" y="1344728"/>
                  </a:lnTo>
                  <a:lnTo>
                    <a:pt x="1031403" y="1345964"/>
                  </a:lnTo>
                  <a:lnTo>
                    <a:pt x="1033264" y="1348742"/>
                  </a:lnTo>
                  <a:lnTo>
                    <a:pt x="1034547" y="1353670"/>
                  </a:lnTo>
                  <a:lnTo>
                    <a:pt x="1035252" y="1360727"/>
                  </a:lnTo>
                  <a:lnTo>
                    <a:pt x="1033609" y="1366297"/>
                  </a:lnTo>
                  <a:lnTo>
                    <a:pt x="1027639" y="1372454"/>
                  </a:lnTo>
                  <a:lnTo>
                    <a:pt x="1024494" y="1375333"/>
                  </a:lnTo>
                  <a:lnTo>
                    <a:pt x="1015302" y="1380841"/>
                  </a:lnTo>
                  <a:lnTo>
                    <a:pt x="1012188" y="1382062"/>
                  </a:lnTo>
                  <a:lnTo>
                    <a:pt x="1004521" y="1382437"/>
                  </a:lnTo>
                  <a:lnTo>
                    <a:pt x="998630" y="1381913"/>
                  </a:lnTo>
                  <a:lnTo>
                    <a:pt x="990877" y="1379175"/>
                  </a:lnTo>
                  <a:lnTo>
                    <a:pt x="986480" y="1378619"/>
                  </a:lnTo>
                  <a:lnTo>
                    <a:pt x="977382" y="1378252"/>
                  </a:lnTo>
                  <a:lnTo>
                    <a:pt x="975293" y="1379167"/>
                  </a:lnTo>
                  <a:lnTo>
                    <a:pt x="977640" y="1382101"/>
                  </a:lnTo>
                  <a:lnTo>
                    <a:pt x="981497" y="1383759"/>
                  </a:lnTo>
                  <a:lnTo>
                    <a:pt x="984212" y="1385731"/>
                  </a:lnTo>
                  <a:lnTo>
                    <a:pt x="984493" y="1389463"/>
                  </a:lnTo>
                  <a:lnTo>
                    <a:pt x="983515" y="1394978"/>
                  </a:lnTo>
                  <a:lnTo>
                    <a:pt x="982506" y="1398819"/>
                  </a:lnTo>
                  <a:lnTo>
                    <a:pt x="980840" y="1401698"/>
                  </a:lnTo>
                  <a:lnTo>
                    <a:pt x="974870" y="1407128"/>
                  </a:lnTo>
                  <a:lnTo>
                    <a:pt x="972398" y="1408841"/>
                  </a:lnTo>
                  <a:lnTo>
                    <a:pt x="961273" y="1414498"/>
                  </a:lnTo>
                  <a:lnTo>
                    <a:pt x="960499" y="1415585"/>
                  </a:lnTo>
                  <a:lnTo>
                    <a:pt x="963104" y="1415436"/>
                  </a:lnTo>
                  <a:lnTo>
                    <a:pt x="970137" y="1413434"/>
                  </a:lnTo>
                  <a:lnTo>
                    <a:pt x="972163" y="1413488"/>
                  </a:lnTo>
                  <a:lnTo>
                    <a:pt x="983711" y="1418378"/>
                  </a:lnTo>
                  <a:lnTo>
                    <a:pt x="992911" y="1418088"/>
                  </a:lnTo>
                  <a:lnTo>
                    <a:pt x="1011547" y="1413574"/>
                  </a:lnTo>
                  <a:lnTo>
                    <a:pt x="1013080" y="1413660"/>
                  </a:lnTo>
                  <a:lnTo>
                    <a:pt x="1014301" y="1414372"/>
                  </a:lnTo>
                  <a:lnTo>
                    <a:pt x="1015537" y="1416062"/>
                  </a:lnTo>
                  <a:lnTo>
                    <a:pt x="1016788" y="1418738"/>
                  </a:lnTo>
                  <a:lnTo>
                    <a:pt x="1015286" y="1421327"/>
                  </a:lnTo>
                  <a:lnTo>
                    <a:pt x="1011030" y="1423815"/>
                  </a:lnTo>
                  <a:lnTo>
                    <a:pt x="1004404" y="1426264"/>
                  </a:lnTo>
                  <a:lnTo>
                    <a:pt x="1001533" y="1427915"/>
                  </a:lnTo>
                  <a:lnTo>
                    <a:pt x="998787" y="1430418"/>
                  </a:lnTo>
                  <a:lnTo>
                    <a:pt x="993678" y="1436419"/>
                  </a:lnTo>
                  <a:lnTo>
                    <a:pt x="992184" y="1442615"/>
                  </a:lnTo>
                  <a:lnTo>
                    <a:pt x="997558" y="1444962"/>
                  </a:lnTo>
                  <a:lnTo>
                    <a:pt x="999976" y="1441989"/>
                  </a:lnTo>
                  <a:lnTo>
                    <a:pt x="1002823" y="1435363"/>
                  </a:lnTo>
                  <a:lnTo>
                    <a:pt x="1005390" y="1431459"/>
                  </a:lnTo>
                  <a:lnTo>
                    <a:pt x="1011437" y="1428807"/>
                  </a:lnTo>
                  <a:lnTo>
                    <a:pt x="1018822" y="1430152"/>
                  </a:lnTo>
                  <a:lnTo>
                    <a:pt x="1024526" y="1428580"/>
                  </a:lnTo>
                  <a:lnTo>
                    <a:pt x="1036183" y="1421985"/>
                  </a:lnTo>
                  <a:lnTo>
                    <a:pt x="1038271" y="1421578"/>
                  </a:lnTo>
                  <a:lnTo>
                    <a:pt x="1055420" y="1425356"/>
                  </a:lnTo>
                  <a:lnTo>
                    <a:pt x="1070966" y="1432750"/>
                  </a:lnTo>
                  <a:lnTo>
                    <a:pt x="1079165" y="1435457"/>
                  </a:lnTo>
                  <a:lnTo>
                    <a:pt x="1090016" y="1437052"/>
                  </a:lnTo>
                  <a:lnTo>
                    <a:pt x="1109527" y="1436325"/>
                  </a:lnTo>
                  <a:lnTo>
                    <a:pt x="1111241" y="1437483"/>
                  </a:lnTo>
                  <a:lnTo>
                    <a:pt x="1110607" y="1440088"/>
                  </a:lnTo>
                  <a:lnTo>
                    <a:pt x="1109472" y="1442286"/>
                  </a:lnTo>
                  <a:lnTo>
                    <a:pt x="1106218" y="1445345"/>
                  </a:lnTo>
                  <a:lnTo>
                    <a:pt x="1102267" y="1447364"/>
                  </a:lnTo>
                  <a:lnTo>
                    <a:pt x="1099826" y="1447935"/>
                  </a:lnTo>
                  <a:lnTo>
                    <a:pt x="1097745" y="1449374"/>
                  </a:lnTo>
                  <a:lnTo>
                    <a:pt x="1093075" y="1450783"/>
                  </a:lnTo>
                  <a:lnTo>
                    <a:pt x="1091878" y="1451925"/>
                  </a:lnTo>
                  <a:lnTo>
                    <a:pt x="1093497" y="1456901"/>
                  </a:lnTo>
                  <a:lnTo>
                    <a:pt x="1092730" y="1457667"/>
                  </a:lnTo>
                  <a:lnTo>
                    <a:pt x="1088615" y="1457753"/>
                  </a:lnTo>
                  <a:lnTo>
                    <a:pt x="1081684" y="1460984"/>
                  </a:lnTo>
                  <a:lnTo>
                    <a:pt x="1075996" y="1460757"/>
                  </a:lnTo>
                  <a:lnTo>
                    <a:pt x="1074807" y="1461227"/>
                  </a:lnTo>
                  <a:lnTo>
                    <a:pt x="1075886" y="1462424"/>
                  </a:lnTo>
                  <a:lnTo>
                    <a:pt x="1077029" y="1464732"/>
                  </a:lnTo>
                  <a:lnTo>
                    <a:pt x="1078242" y="1468143"/>
                  </a:lnTo>
                  <a:lnTo>
                    <a:pt x="1077576" y="1470576"/>
                  </a:lnTo>
                  <a:lnTo>
                    <a:pt x="1075026" y="1472023"/>
                  </a:lnTo>
                  <a:lnTo>
                    <a:pt x="1073094" y="1472493"/>
                  </a:lnTo>
                  <a:lnTo>
                    <a:pt x="1066420" y="1470466"/>
                  </a:lnTo>
                  <a:lnTo>
                    <a:pt x="1065341" y="1470771"/>
                  </a:lnTo>
                  <a:lnTo>
                    <a:pt x="1066318" y="1472235"/>
                  </a:lnTo>
                  <a:lnTo>
                    <a:pt x="1066874" y="1474456"/>
                  </a:lnTo>
                  <a:lnTo>
                    <a:pt x="1067007" y="1477445"/>
                  </a:lnTo>
                  <a:lnTo>
                    <a:pt x="1065372" y="1479941"/>
                  </a:lnTo>
                  <a:lnTo>
                    <a:pt x="1061961" y="1481951"/>
                  </a:lnTo>
                  <a:lnTo>
                    <a:pt x="1055600" y="1487475"/>
                  </a:lnTo>
                  <a:lnTo>
                    <a:pt x="1052831" y="1489047"/>
                  </a:lnTo>
                  <a:lnTo>
                    <a:pt x="1046995" y="1490346"/>
                  </a:lnTo>
                  <a:lnTo>
                    <a:pt x="1045766" y="1491066"/>
                  </a:lnTo>
                  <a:lnTo>
                    <a:pt x="1048137" y="1495274"/>
                  </a:lnTo>
                  <a:lnTo>
                    <a:pt x="1047871" y="1496956"/>
                  </a:lnTo>
                  <a:lnTo>
                    <a:pt x="1043928" y="1501486"/>
                  </a:lnTo>
                  <a:lnTo>
                    <a:pt x="1037958" y="1504303"/>
                  </a:lnTo>
                  <a:lnTo>
                    <a:pt x="1037145" y="1505821"/>
                  </a:lnTo>
                  <a:lnTo>
                    <a:pt x="1036597" y="1509889"/>
                  </a:lnTo>
                  <a:lnTo>
                    <a:pt x="1036159" y="1511508"/>
                  </a:lnTo>
                  <a:lnTo>
                    <a:pt x="1034579" y="1513832"/>
                  </a:lnTo>
                  <a:lnTo>
                    <a:pt x="1028915" y="1518244"/>
                  </a:lnTo>
                  <a:lnTo>
                    <a:pt x="1024901" y="1520435"/>
                  </a:lnTo>
                  <a:lnTo>
                    <a:pt x="1022914" y="1522226"/>
                  </a:lnTo>
                  <a:lnTo>
                    <a:pt x="1020450" y="1525215"/>
                  </a:lnTo>
                  <a:lnTo>
                    <a:pt x="1017344" y="1526795"/>
                  </a:lnTo>
                  <a:lnTo>
                    <a:pt x="1013596" y="1526975"/>
                  </a:lnTo>
                  <a:lnTo>
                    <a:pt x="1010045" y="1528094"/>
                  </a:lnTo>
                  <a:lnTo>
                    <a:pt x="1004208" y="1531262"/>
                  </a:lnTo>
                  <a:lnTo>
                    <a:pt x="1000140" y="1532311"/>
                  </a:lnTo>
                  <a:lnTo>
                    <a:pt x="987294" y="1537756"/>
                  </a:lnTo>
                  <a:lnTo>
                    <a:pt x="981254" y="1538624"/>
                  </a:lnTo>
                  <a:lnTo>
                    <a:pt x="976028" y="1540564"/>
                  </a:lnTo>
                  <a:lnTo>
                    <a:pt x="965271" y="1545736"/>
                  </a:lnTo>
                  <a:lnTo>
                    <a:pt x="960147" y="1547394"/>
                  </a:lnTo>
                  <a:lnTo>
                    <a:pt x="956595" y="1549358"/>
                  </a:lnTo>
                  <a:lnTo>
                    <a:pt x="952714" y="1549921"/>
                  </a:lnTo>
                  <a:lnTo>
                    <a:pt x="946401" y="1548646"/>
                  </a:lnTo>
                  <a:lnTo>
                    <a:pt x="942998" y="1548599"/>
                  </a:lnTo>
                  <a:lnTo>
                    <a:pt x="940901" y="1549374"/>
                  </a:lnTo>
                  <a:lnTo>
                    <a:pt x="938984" y="1550954"/>
                  </a:lnTo>
                  <a:lnTo>
                    <a:pt x="935816" y="1555272"/>
                  </a:lnTo>
                  <a:lnTo>
                    <a:pt x="933125" y="1555601"/>
                  </a:lnTo>
                  <a:lnTo>
                    <a:pt x="924300" y="1552182"/>
                  </a:lnTo>
                  <a:lnTo>
                    <a:pt x="924480" y="1553731"/>
                  </a:lnTo>
                  <a:lnTo>
                    <a:pt x="926811" y="1557432"/>
                  </a:lnTo>
                  <a:lnTo>
                    <a:pt x="926701" y="1560045"/>
                  </a:lnTo>
                  <a:lnTo>
                    <a:pt x="921452" y="1562697"/>
                  </a:lnTo>
                  <a:lnTo>
                    <a:pt x="918628" y="1563370"/>
                  </a:lnTo>
                  <a:lnTo>
                    <a:pt x="914458" y="1562282"/>
                  </a:lnTo>
                  <a:lnTo>
                    <a:pt x="908942" y="1559419"/>
                  </a:lnTo>
                  <a:lnTo>
                    <a:pt x="901862" y="1553426"/>
                  </a:lnTo>
                  <a:lnTo>
                    <a:pt x="893186" y="1544233"/>
                  </a:lnTo>
                  <a:lnTo>
                    <a:pt x="889008" y="1541112"/>
                  </a:lnTo>
                  <a:lnTo>
                    <a:pt x="889313" y="1544077"/>
                  </a:lnTo>
                  <a:lnTo>
                    <a:pt x="890283" y="1546972"/>
                  </a:lnTo>
                  <a:lnTo>
                    <a:pt x="891919" y="1549780"/>
                  </a:lnTo>
                  <a:lnTo>
                    <a:pt x="892247" y="1551814"/>
                  </a:lnTo>
                  <a:lnTo>
                    <a:pt x="891277" y="1553074"/>
                  </a:lnTo>
                  <a:lnTo>
                    <a:pt x="890002" y="1553708"/>
                  </a:lnTo>
                  <a:lnTo>
                    <a:pt x="888414" y="1553716"/>
                  </a:lnTo>
                  <a:lnTo>
                    <a:pt x="888140" y="1554427"/>
                  </a:lnTo>
                  <a:lnTo>
                    <a:pt x="890729" y="1558793"/>
                  </a:lnTo>
                  <a:lnTo>
                    <a:pt x="892771" y="1563260"/>
                  </a:lnTo>
                  <a:lnTo>
                    <a:pt x="892583" y="1567485"/>
                  </a:lnTo>
                  <a:lnTo>
                    <a:pt x="890158" y="1571475"/>
                  </a:lnTo>
                  <a:lnTo>
                    <a:pt x="888077" y="1573806"/>
                  </a:lnTo>
                  <a:lnTo>
                    <a:pt x="886340" y="1574495"/>
                  </a:lnTo>
                  <a:lnTo>
                    <a:pt x="876037" y="1584368"/>
                  </a:lnTo>
                  <a:lnTo>
                    <a:pt x="873166" y="1585612"/>
                  </a:lnTo>
                  <a:lnTo>
                    <a:pt x="871859" y="1586824"/>
                  </a:lnTo>
                  <a:lnTo>
                    <a:pt x="870787" y="1588639"/>
                  </a:lnTo>
                  <a:lnTo>
                    <a:pt x="867791" y="1596737"/>
                  </a:lnTo>
                  <a:lnTo>
                    <a:pt x="866578" y="1599201"/>
                  </a:lnTo>
                  <a:lnTo>
                    <a:pt x="864169" y="1602401"/>
                  </a:lnTo>
                  <a:lnTo>
                    <a:pt x="863160" y="1602956"/>
                  </a:lnTo>
                  <a:lnTo>
                    <a:pt x="862870" y="1604263"/>
                  </a:lnTo>
                  <a:lnTo>
                    <a:pt x="863308" y="1606313"/>
                  </a:lnTo>
                  <a:lnTo>
                    <a:pt x="862643" y="1609723"/>
                  </a:lnTo>
                  <a:lnTo>
                    <a:pt x="860883" y="1614480"/>
                  </a:lnTo>
                  <a:lnTo>
                    <a:pt x="854882" y="1627530"/>
                  </a:lnTo>
                  <a:lnTo>
                    <a:pt x="850048" y="1639593"/>
                  </a:lnTo>
                  <a:lnTo>
                    <a:pt x="847927" y="1643521"/>
                  </a:lnTo>
                  <a:lnTo>
                    <a:pt x="846378" y="1645179"/>
                  </a:lnTo>
                  <a:lnTo>
                    <a:pt x="845400" y="1644585"/>
                  </a:lnTo>
                  <a:lnTo>
                    <a:pt x="842999" y="1644890"/>
                  </a:lnTo>
                  <a:lnTo>
                    <a:pt x="841833" y="1646994"/>
                  </a:lnTo>
                  <a:lnTo>
                    <a:pt x="840777" y="1650789"/>
                  </a:lnTo>
                  <a:lnTo>
                    <a:pt x="839627" y="1653676"/>
                  </a:lnTo>
                  <a:lnTo>
                    <a:pt x="838383" y="1655655"/>
                  </a:lnTo>
                  <a:lnTo>
                    <a:pt x="828682" y="1664167"/>
                  </a:lnTo>
                  <a:lnTo>
                    <a:pt x="826186" y="1665739"/>
                  </a:lnTo>
                  <a:lnTo>
                    <a:pt x="823941" y="1664746"/>
                  </a:lnTo>
                  <a:lnTo>
                    <a:pt x="821288" y="1665129"/>
                  </a:lnTo>
                  <a:lnTo>
                    <a:pt x="815789" y="1660646"/>
                  </a:lnTo>
                  <a:lnTo>
                    <a:pt x="814834" y="1658996"/>
                  </a:lnTo>
                  <a:lnTo>
                    <a:pt x="811282" y="1655295"/>
                  </a:lnTo>
                  <a:lnTo>
                    <a:pt x="811400" y="1657227"/>
                  </a:lnTo>
                  <a:lnTo>
                    <a:pt x="811994" y="1658291"/>
                  </a:lnTo>
                  <a:lnTo>
                    <a:pt x="812487" y="1659848"/>
                  </a:lnTo>
                  <a:lnTo>
                    <a:pt x="813731" y="1661757"/>
                  </a:lnTo>
                  <a:lnTo>
                    <a:pt x="816485" y="1671748"/>
                  </a:lnTo>
                  <a:lnTo>
                    <a:pt x="814310" y="1673790"/>
                  </a:lnTo>
                  <a:lnTo>
                    <a:pt x="812362" y="1676113"/>
                  </a:lnTo>
                  <a:lnTo>
                    <a:pt x="807394" y="1680033"/>
                  </a:lnTo>
                  <a:lnTo>
                    <a:pt x="802019" y="1686573"/>
                  </a:lnTo>
                  <a:lnTo>
                    <a:pt x="800040" y="1688396"/>
                  </a:lnTo>
                  <a:lnTo>
                    <a:pt x="799594" y="1683068"/>
                  </a:lnTo>
                  <a:lnTo>
                    <a:pt x="799821" y="1681472"/>
                  </a:lnTo>
                  <a:lnTo>
                    <a:pt x="796786" y="1678883"/>
                  </a:lnTo>
                  <a:lnTo>
                    <a:pt x="796879" y="1680745"/>
                  </a:lnTo>
                  <a:lnTo>
                    <a:pt x="796567" y="1682481"/>
                  </a:lnTo>
                  <a:lnTo>
                    <a:pt x="794368" y="1689382"/>
                  </a:lnTo>
                  <a:lnTo>
                    <a:pt x="793758" y="1690571"/>
                  </a:lnTo>
                  <a:lnTo>
                    <a:pt x="792670" y="1690305"/>
                  </a:lnTo>
                  <a:lnTo>
                    <a:pt x="790308" y="1691572"/>
                  </a:lnTo>
                  <a:lnTo>
                    <a:pt x="787890" y="1690970"/>
                  </a:lnTo>
                  <a:lnTo>
                    <a:pt x="785833" y="1687840"/>
                  </a:lnTo>
                  <a:lnTo>
                    <a:pt x="785019" y="1686213"/>
                  </a:lnTo>
                  <a:lnTo>
                    <a:pt x="781280" y="1690680"/>
                  </a:lnTo>
                  <a:lnTo>
                    <a:pt x="779465" y="1690563"/>
                  </a:lnTo>
                  <a:lnTo>
                    <a:pt x="779159" y="1694303"/>
                  </a:lnTo>
                  <a:lnTo>
                    <a:pt x="777399" y="1697706"/>
                  </a:lnTo>
                  <a:lnTo>
                    <a:pt x="775076" y="1699177"/>
                  </a:lnTo>
                  <a:lnTo>
                    <a:pt x="771829" y="1699059"/>
                  </a:lnTo>
                  <a:lnTo>
                    <a:pt x="769842" y="1701070"/>
                  </a:lnTo>
                  <a:lnTo>
                    <a:pt x="765437" y="1698918"/>
                  </a:lnTo>
                  <a:lnTo>
                    <a:pt x="764420" y="1694874"/>
                  </a:lnTo>
                  <a:lnTo>
                    <a:pt x="767909" y="1689311"/>
                  </a:lnTo>
                  <a:lnTo>
                    <a:pt x="768895" y="1687011"/>
                  </a:lnTo>
                  <a:lnTo>
                    <a:pt x="768253" y="1684171"/>
                  </a:lnTo>
                  <a:lnTo>
                    <a:pt x="769098" y="1680494"/>
                  </a:lnTo>
                  <a:lnTo>
                    <a:pt x="775764" y="1668767"/>
                  </a:lnTo>
                  <a:lnTo>
                    <a:pt x="780278" y="1662790"/>
                  </a:lnTo>
                  <a:lnTo>
                    <a:pt x="780020" y="1661718"/>
                  </a:lnTo>
                  <a:lnTo>
                    <a:pt x="773886" y="1660412"/>
                  </a:lnTo>
                  <a:lnTo>
                    <a:pt x="768527" y="1658354"/>
                  </a:lnTo>
                  <a:lnTo>
                    <a:pt x="763309" y="1657650"/>
                  </a:lnTo>
                  <a:lnTo>
                    <a:pt x="761001" y="1658346"/>
                  </a:lnTo>
                  <a:lnTo>
                    <a:pt x="764678" y="1661788"/>
                  </a:lnTo>
                  <a:lnTo>
                    <a:pt x="769881" y="1665121"/>
                  </a:lnTo>
                  <a:lnTo>
                    <a:pt x="767323" y="1668298"/>
                  </a:lnTo>
                  <a:lnTo>
                    <a:pt x="765116" y="1671662"/>
                  </a:lnTo>
                  <a:lnTo>
                    <a:pt x="762832" y="1680776"/>
                  </a:lnTo>
                  <a:lnTo>
                    <a:pt x="761369" y="1684492"/>
                  </a:lnTo>
                  <a:lnTo>
                    <a:pt x="755697" y="1680228"/>
                  </a:lnTo>
                  <a:lnTo>
                    <a:pt x="753013" y="1678781"/>
                  </a:lnTo>
                  <a:lnTo>
                    <a:pt x="754719" y="1683514"/>
                  </a:lnTo>
                  <a:lnTo>
                    <a:pt x="759687" y="1687989"/>
                  </a:lnTo>
                  <a:lnTo>
                    <a:pt x="760008" y="1689460"/>
                  </a:lnTo>
                  <a:lnTo>
                    <a:pt x="759976" y="1694756"/>
                  </a:lnTo>
                  <a:lnTo>
                    <a:pt x="750463" y="1699411"/>
                  </a:lnTo>
                  <a:lnTo>
                    <a:pt x="740535" y="1700115"/>
                  </a:lnTo>
                  <a:lnTo>
                    <a:pt x="733408" y="1701430"/>
                  </a:lnTo>
                  <a:lnTo>
                    <a:pt x="721383" y="1703026"/>
                  </a:lnTo>
                  <a:lnTo>
                    <a:pt x="716713" y="1703026"/>
                  </a:lnTo>
                  <a:lnTo>
                    <a:pt x="716314" y="1704810"/>
                  </a:lnTo>
                  <a:lnTo>
                    <a:pt x="728072" y="1712915"/>
                  </a:lnTo>
                  <a:lnTo>
                    <a:pt x="729786" y="1714393"/>
                  </a:lnTo>
                  <a:lnTo>
                    <a:pt x="728150" y="1717171"/>
                  </a:lnTo>
                  <a:lnTo>
                    <a:pt x="725718" y="1718892"/>
                  </a:lnTo>
                  <a:lnTo>
                    <a:pt x="721900" y="1724814"/>
                  </a:lnTo>
                  <a:lnTo>
                    <a:pt x="719905" y="1726848"/>
                  </a:lnTo>
                  <a:lnTo>
                    <a:pt x="714960" y="1729641"/>
                  </a:lnTo>
                  <a:lnTo>
                    <a:pt x="705862" y="1726527"/>
                  </a:lnTo>
                  <a:lnTo>
                    <a:pt x="701183" y="1727920"/>
                  </a:lnTo>
                  <a:lnTo>
                    <a:pt x="696708" y="1726942"/>
                  </a:lnTo>
                  <a:lnTo>
                    <a:pt x="696614" y="1730345"/>
                  </a:lnTo>
                  <a:lnTo>
                    <a:pt x="697952" y="1732825"/>
                  </a:lnTo>
                  <a:lnTo>
                    <a:pt x="699306" y="1738967"/>
                  </a:lnTo>
                  <a:lnTo>
                    <a:pt x="702310" y="1738489"/>
                  </a:lnTo>
                  <a:lnTo>
                    <a:pt x="706127" y="1736557"/>
                  </a:lnTo>
                  <a:lnTo>
                    <a:pt x="709077" y="1741196"/>
                  </a:lnTo>
                  <a:lnTo>
                    <a:pt x="711017" y="1749020"/>
                  </a:lnTo>
                  <a:lnTo>
                    <a:pt x="714405" y="1752971"/>
                  </a:lnTo>
                  <a:lnTo>
                    <a:pt x="715907" y="1756022"/>
                  </a:lnTo>
                  <a:lnTo>
                    <a:pt x="716517" y="1758893"/>
                  </a:lnTo>
                  <a:lnTo>
                    <a:pt x="714405" y="1761749"/>
                  </a:lnTo>
                  <a:lnTo>
                    <a:pt x="710032" y="1765770"/>
                  </a:lnTo>
                  <a:lnTo>
                    <a:pt x="705181" y="1766521"/>
                  </a:lnTo>
                  <a:lnTo>
                    <a:pt x="705447" y="1769697"/>
                  </a:lnTo>
                  <a:lnTo>
                    <a:pt x="703350" y="1771974"/>
                  </a:lnTo>
                  <a:lnTo>
                    <a:pt x="698899" y="1771309"/>
                  </a:lnTo>
                  <a:lnTo>
                    <a:pt x="696818" y="1769713"/>
                  </a:lnTo>
                  <a:lnTo>
                    <a:pt x="694659" y="1768962"/>
                  </a:lnTo>
                  <a:lnTo>
                    <a:pt x="685802" y="1768109"/>
                  </a:lnTo>
                  <a:lnTo>
                    <a:pt x="694721" y="1774211"/>
                  </a:lnTo>
                  <a:lnTo>
                    <a:pt x="697890" y="1777043"/>
                  </a:lnTo>
                  <a:lnTo>
                    <a:pt x="699298" y="1775369"/>
                  </a:lnTo>
                  <a:lnTo>
                    <a:pt x="702388" y="1774962"/>
                  </a:lnTo>
                  <a:lnTo>
                    <a:pt x="706949" y="1776511"/>
                  </a:lnTo>
                  <a:lnTo>
                    <a:pt x="706190" y="1786729"/>
                  </a:lnTo>
                  <a:lnTo>
                    <a:pt x="708185" y="1794951"/>
                  </a:lnTo>
                  <a:lnTo>
                    <a:pt x="708428" y="1796790"/>
                  </a:lnTo>
                  <a:lnTo>
                    <a:pt x="703569" y="1801687"/>
                  </a:lnTo>
                  <a:lnTo>
                    <a:pt x="703491" y="1806248"/>
                  </a:lnTo>
                  <a:lnTo>
                    <a:pt x="700597" y="1807516"/>
                  </a:lnTo>
                  <a:lnTo>
                    <a:pt x="697483" y="1807226"/>
                  </a:lnTo>
                  <a:lnTo>
                    <a:pt x="697318" y="1812210"/>
                  </a:lnTo>
                  <a:lnTo>
                    <a:pt x="695206" y="1815308"/>
                  </a:lnTo>
                  <a:lnTo>
                    <a:pt x="695582" y="1817248"/>
                  </a:lnTo>
                  <a:lnTo>
                    <a:pt x="696184" y="1818977"/>
                  </a:lnTo>
                  <a:lnTo>
                    <a:pt x="694259" y="1822122"/>
                  </a:lnTo>
                  <a:lnTo>
                    <a:pt x="692523" y="1825940"/>
                  </a:lnTo>
                  <a:lnTo>
                    <a:pt x="690035" y="1829273"/>
                  </a:lnTo>
                  <a:lnTo>
                    <a:pt x="688721" y="1828928"/>
                  </a:lnTo>
                  <a:lnTo>
                    <a:pt x="684770" y="1829147"/>
                  </a:lnTo>
                  <a:lnTo>
                    <a:pt x="680021" y="1828866"/>
                  </a:lnTo>
                  <a:lnTo>
                    <a:pt x="676172" y="1824532"/>
                  </a:lnTo>
                  <a:lnTo>
                    <a:pt x="674576" y="1823084"/>
                  </a:lnTo>
                  <a:lnTo>
                    <a:pt x="672776" y="1822138"/>
                  </a:lnTo>
                  <a:lnTo>
                    <a:pt x="673465" y="1824931"/>
                  </a:lnTo>
                  <a:lnTo>
                    <a:pt x="674544" y="1826605"/>
                  </a:lnTo>
                  <a:lnTo>
                    <a:pt x="678096" y="1829734"/>
                  </a:lnTo>
                  <a:lnTo>
                    <a:pt x="684637" y="1833591"/>
                  </a:lnTo>
                  <a:lnTo>
                    <a:pt x="684433" y="1836322"/>
                  </a:lnTo>
                  <a:lnTo>
                    <a:pt x="682689" y="1837503"/>
                  </a:lnTo>
                  <a:lnTo>
                    <a:pt x="678612" y="1844896"/>
                  </a:lnTo>
                  <a:lnTo>
                    <a:pt x="677165" y="1845060"/>
                  </a:lnTo>
                  <a:lnTo>
                    <a:pt x="675335" y="1846961"/>
                  </a:lnTo>
                  <a:lnTo>
                    <a:pt x="669686" y="1846320"/>
                  </a:lnTo>
                  <a:lnTo>
                    <a:pt x="667315" y="1845561"/>
                  </a:lnTo>
                  <a:lnTo>
                    <a:pt x="660345" y="1846046"/>
                  </a:lnTo>
                  <a:lnTo>
                    <a:pt x="657974" y="1845397"/>
                  </a:lnTo>
                  <a:lnTo>
                    <a:pt x="655940" y="1845710"/>
                  </a:lnTo>
                  <a:lnTo>
                    <a:pt x="657834" y="1847791"/>
                  </a:lnTo>
                  <a:lnTo>
                    <a:pt x="661823" y="1849660"/>
                  </a:lnTo>
                  <a:lnTo>
                    <a:pt x="666361" y="1851538"/>
                  </a:lnTo>
                  <a:lnTo>
                    <a:pt x="673261" y="1852954"/>
                  </a:lnTo>
                  <a:lnTo>
                    <a:pt x="673011" y="1855630"/>
                  </a:lnTo>
                  <a:lnTo>
                    <a:pt x="671282" y="1857820"/>
                  </a:lnTo>
                  <a:lnTo>
                    <a:pt x="672276" y="1861083"/>
                  </a:lnTo>
                  <a:lnTo>
                    <a:pt x="671501" y="1863414"/>
                  </a:lnTo>
                  <a:lnTo>
                    <a:pt x="671172" y="1866184"/>
                  </a:lnTo>
                  <a:lnTo>
                    <a:pt x="669561" y="1872599"/>
                  </a:lnTo>
                  <a:lnTo>
                    <a:pt x="671438" y="1876980"/>
                  </a:lnTo>
                  <a:lnTo>
                    <a:pt x="673480" y="1879116"/>
                  </a:lnTo>
                  <a:lnTo>
                    <a:pt x="673246" y="1881924"/>
                  </a:lnTo>
                  <a:lnTo>
                    <a:pt x="674208" y="1886399"/>
                  </a:lnTo>
                  <a:lnTo>
                    <a:pt x="671141" y="1890381"/>
                  </a:lnTo>
                  <a:lnTo>
                    <a:pt x="668598" y="1890233"/>
                  </a:lnTo>
                  <a:lnTo>
                    <a:pt x="664976" y="1891125"/>
                  </a:lnTo>
                  <a:lnTo>
                    <a:pt x="663772" y="1892877"/>
                  </a:lnTo>
                  <a:lnTo>
                    <a:pt x="669514" y="1894528"/>
                  </a:lnTo>
                  <a:lnTo>
                    <a:pt x="668990" y="1897493"/>
                  </a:lnTo>
                  <a:lnTo>
                    <a:pt x="667425" y="1901201"/>
                  </a:lnTo>
                  <a:lnTo>
                    <a:pt x="665782" y="1909189"/>
                  </a:lnTo>
                  <a:lnTo>
                    <a:pt x="662442" y="1922786"/>
                  </a:lnTo>
                  <a:lnTo>
                    <a:pt x="660877" y="1936164"/>
                  </a:lnTo>
                  <a:lnTo>
                    <a:pt x="653703" y="1947070"/>
                  </a:lnTo>
                  <a:lnTo>
                    <a:pt x="651160" y="1947375"/>
                  </a:lnTo>
                  <a:lnTo>
                    <a:pt x="650519" y="1947805"/>
                  </a:lnTo>
                  <a:lnTo>
                    <a:pt x="647021" y="1947250"/>
                  </a:lnTo>
                  <a:lnTo>
                    <a:pt x="641529" y="1944739"/>
                  </a:lnTo>
                  <a:lnTo>
                    <a:pt x="637281" y="1943909"/>
                  </a:lnTo>
                  <a:lnTo>
                    <a:pt x="634410" y="1943878"/>
                  </a:lnTo>
                  <a:lnTo>
                    <a:pt x="634042" y="1945130"/>
                  </a:lnTo>
                  <a:lnTo>
                    <a:pt x="636421" y="1947148"/>
                  </a:lnTo>
                  <a:lnTo>
                    <a:pt x="640059" y="1947993"/>
                  </a:lnTo>
                  <a:lnTo>
                    <a:pt x="642969" y="1949331"/>
                  </a:lnTo>
                  <a:lnTo>
                    <a:pt x="648187" y="1950575"/>
                  </a:lnTo>
                  <a:lnTo>
                    <a:pt x="650002" y="1952985"/>
                  </a:lnTo>
                  <a:lnTo>
                    <a:pt x="651246" y="1955551"/>
                  </a:lnTo>
                  <a:lnTo>
                    <a:pt x="651066" y="1956959"/>
                  </a:lnTo>
                  <a:lnTo>
                    <a:pt x="651059" y="1958617"/>
                  </a:lnTo>
                  <a:lnTo>
                    <a:pt x="651989" y="1967528"/>
                  </a:lnTo>
                  <a:lnTo>
                    <a:pt x="649533" y="1970595"/>
                  </a:lnTo>
                  <a:lnTo>
                    <a:pt x="647655" y="1973365"/>
                  </a:lnTo>
                  <a:lnTo>
                    <a:pt x="641138" y="1972981"/>
                  </a:lnTo>
                  <a:lnTo>
                    <a:pt x="640004" y="1972011"/>
                  </a:lnTo>
                  <a:lnTo>
                    <a:pt x="633714" y="1969093"/>
                  </a:lnTo>
                  <a:lnTo>
                    <a:pt x="634097" y="1970462"/>
                  </a:lnTo>
                  <a:lnTo>
                    <a:pt x="638650" y="1974421"/>
                  </a:lnTo>
                  <a:lnTo>
                    <a:pt x="640239" y="1976392"/>
                  </a:lnTo>
                  <a:lnTo>
                    <a:pt x="639175" y="1976799"/>
                  </a:lnTo>
                  <a:lnTo>
                    <a:pt x="637336" y="1976948"/>
                  </a:lnTo>
                  <a:lnTo>
                    <a:pt x="634778" y="1978278"/>
                  </a:lnTo>
                  <a:lnTo>
                    <a:pt x="630154" y="1977558"/>
                  </a:lnTo>
                  <a:lnTo>
                    <a:pt x="630412" y="1975563"/>
                  </a:lnTo>
                  <a:lnTo>
                    <a:pt x="631289" y="1973505"/>
                  </a:lnTo>
                  <a:lnTo>
                    <a:pt x="629176" y="1973858"/>
                  </a:lnTo>
                  <a:lnTo>
                    <a:pt x="626821" y="1974898"/>
                  </a:lnTo>
                  <a:lnTo>
                    <a:pt x="625452" y="1974515"/>
                  </a:lnTo>
                  <a:lnTo>
                    <a:pt x="624310" y="1974632"/>
                  </a:lnTo>
                  <a:lnTo>
                    <a:pt x="623661" y="1973599"/>
                  </a:lnTo>
                  <a:lnTo>
                    <a:pt x="622769" y="1969570"/>
                  </a:lnTo>
                  <a:lnTo>
                    <a:pt x="623833" y="1967544"/>
                  </a:lnTo>
                  <a:lnTo>
                    <a:pt x="627643" y="1962287"/>
                  </a:lnTo>
                  <a:lnTo>
                    <a:pt x="628856" y="1959455"/>
                  </a:lnTo>
                  <a:lnTo>
                    <a:pt x="627799" y="1958164"/>
                  </a:lnTo>
                  <a:lnTo>
                    <a:pt x="625077" y="1961199"/>
                  </a:lnTo>
                  <a:lnTo>
                    <a:pt x="622268" y="1966011"/>
                  </a:lnTo>
                  <a:lnTo>
                    <a:pt x="621016" y="1968913"/>
                  </a:lnTo>
                  <a:lnTo>
                    <a:pt x="619256" y="1969476"/>
                  </a:lnTo>
                  <a:lnTo>
                    <a:pt x="614883" y="1968013"/>
                  </a:lnTo>
                  <a:lnTo>
                    <a:pt x="602436" y="1961277"/>
                  </a:lnTo>
                  <a:lnTo>
                    <a:pt x="602804" y="1957170"/>
                  </a:lnTo>
                  <a:lnTo>
                    <a:pt x="602686" y="1953759"/>
                  </a:lnTo>
                  <a:lnTo>
                    <a:pt x="606316" y="1953329"/>
                  </a:lnTo>
                  <a:lnTo>
                    <a:pt x="608953" y="1951842"/>
                  </a:lnTo>
                  <a:lnTo>
                    <a:pt x="611315" y="1950020"/>
                  </a:lnTo>
                  <a:lnTo>
                    <a:pt x="613975" y="1946695"/>
                  </a:lnTo>
                  <a:lnTo>
                    <a:pt x="616416" y="1941187"/>
                  </a:lnTo>
                  <a:lnTo>
                    <a:pt x="616103" y="1940764"/>
                  </a:lnTo>
                  <a:lnTo>
                    <a:pt x="608945" y="1947790"/>
                  </a:lnTo>
                  <a:lnTo>
                    <a:pt x="604540" y="1950129"/>
                  </a:lnTo>
                  <a:lnTo>
                    <a:pt x="602412" y="1950559"/>
                  </a:lnTo>
                  <a:lnTo>
                    <a:pt x="601348" y="1949527"/>
                  </a:lnTo>
                  <a:lnTo>
                    <a:pt x="597804" y="1947274"/>
                  </a:lnTo>
                  <a:lnTo>
                    <a:pt x="595504" y="1946249"/>
                  </a:lnTo>
                  <a:lnTo>
                    <a:pt x="590255" y="1944574"/>
                  </a:lnTo>
                  <a:lnTo>
                    <a:pt x="589324" y="1943675"/>
                  </a:lnTo>
                  <a:lnTo>
                    <a:pt x="587783" y="1942955"/>
                  </a:lnTo>
                  <a:lnTo>
                    <a:pt x="585686" y="1935757"/>
                  </a:lnTo>
                  <a:lnTo>
                    <a:pt x="588393" y="1926964"/>
                  </a:lnTo>
                  <a:lnTo>
                    <a:pt x="590255" y="1924398"/>
                  </a:lnTo>
                  <a:lnTo>
                    <a:pt x="591436" y="1921425"/>
                  </a:lnTo>
                  <a:lnTo>
                    <a:pt x="592101" y="1917474"/>
                  </a:lnTo>
                  <a:lnTo>
                    <a:pt x="591640" y="1915784"/>
                  </a:lnTo>
                  <a:lnTo>
                    <a:pt x="590059" y="1916363"/>
                  </a:lnTo>
                  <a:lnTo>
                    <a:pt x="589324" y="1917717"/>
                  </a:lnTo>
                  <a:lnTo>
                    <a:pt x="589441" y="1919837"/>
                  </a:lnTo>
                  <a:lnTo>
                    <a:pt x="588534" y="1921308"/>
                  </a:lnTo>
                  <a:lnTo>
                    <a:pt x="582275" y="1924679"/>
                  </a:lnTo>
                  <a:lnTo>
                    <a:pt x="576000" y="1927410"/>
                  </a:lnTo>
                  <a:lnTo>
                    <a:pt x="573028" y="1929992"/>
                  </a:lnTo>
                  <a:lnTo>
                    <a:pt x="571095" y="1932002"/>
                  </a:lnTo>
                  <a:lnTo>
                    <a:pt x="569585" y="1933974"/>
                  </a:lnTo>
                  <a:lnTo>
                    <a:pt x="567277" y="1933802"/>
                  </a:lnTo>
                  <a:lnTo>
                    <a:pt x="564093" y="1934201"/>
                  </a:lnTo>
                  <a:lnTo>
                    <a:pt x="561910" y="1935484"/>
                  </a:lnTo>
                  <a:lnTo>
                    <a:pt x="558718" y="1934693"/>
                  </a:lnTo>
                  <a:lnTo>
                    <a:pt x="556638" y="1932792"/>
                  </a:lnTo>
                  <a:lnTo>
                    <a:pt x="554126" y="1932573"/>
                  </a:lnTo>
                  <a:lnTo>
                    <a:pt x="551310" y="1933489"/>
                  </a:lnTo>
                  <a:lnTo>
                    <a:pt x="549362" y="1933410"/>
                  </a:lnTo>
                  <a:lnTo>
                    <a:pt x="549526" y="1934701"/>
                  </a:lnTo>
                  <a:lnTo>
                    <a:pt x="550825" y="1937870"/>
                  </a:lnTo>
                  <a:lnTo>
                    <a:pt x="548673" y="1938081"/>
                  </a:lnTo>
                  <a:lnTo>
                    <a:pt x="544589" y="1938206"/>
                  </a:lnTo>
                  <a:lnTo>
                    <a:pt x="542532" y="1937283"/>
                  </a:lnTo>
                  <a:lnTo>
                    <a:pt x="540920" y="1936078"/>
                  </a:lnTo>
                  <a:lnTo>
                    <a:pt x="539582" y="1934396"/>
                  </a:lnTo>
                  <a:lnTo>
                    <a:pt x="540388" y="1932190"/>
                  </a:lnTo>
                  <a:lnTo>
                    <a:pt x="546960" y="1928137"/>
                  </a:lnTo>
                  <a:lnTo>
                    <a:pt x="549941" y="1925782"/>
                  </a:lnTo>
                  <a:lnTo>
                    <a:pt x="547993" y="1924977"/>
                  </a:lnTo>
                  <a:lnTo>
                    <a:pt x="541687" y="1925704"/>
                  </a:lnTo>
                  <a:lnTo>
                    <a:pt x="540639" y="1925094"/>
                  </a:lnTo>
                  <a:lnTo>
                    <a:pt x="536414" y="1925462"/>
                  </a:lnTo>
                  <a:lnTo>
                    <a:pt x="536594" y="1919399"/>
                  </a:lnTo>
                  <a:lnTo>
                    <a:pt x="535569" y="1917889"/>
                  </a:lnTo>
                  <a:lnTo>
                    <a:pt x="535498" y="1917177"/>
                  </a:lnTo>
                  <a:lnTo>
                    <a:pt x="534036" y="1915479"/>
                  </a:lnTo>
                  <a:lnTo>
                    <a:pt x="532651" y="1915057"/>
                  </a:lnTo>
                  <a:lnTo>
                    <a:pt x="531790" y="1914446"/>
                  </a:lnTo>
                  <a:lnTo>
                    <a:pt x="524655" y="1913077"/>
                  </a:lnTo>
                  <a:lnTo>
                    <a:pt x="523724" y="1909674"/>
                  </a:lnTo>
                  <a:lnTo>
                    <a:pt x="523231" y="1906161"/>
                  </a:lnTo>
                  <a:lnTo>
                    <a:pt x="521870" y="1901788"/>
                  </a:lnTo>
                  <a:lnTo>
                    <a:pt x="518451" y="1900646"/>
                  </a:lnTo>
                  <a:lnTo>
                    <a:pt x="516605" y="1898745"/>
                  </a:lnTo>
                  <a:lnTo>
                    <a:pt x="518076" y="1896797"/>
                  </a:lnTo>
                  <a:lnTo>
                    <a:pt x="518717" y="1894324"/>
                  </a:lnTo>
                  <a:lnTo>
                    <a:pt x="517137" y="1893190"/>
                  </a:lnTo>
                  <a:lnTo>
                    <a:pt x="516128" y="1891445"/>
                  </a:lnTo>
                  <a:lnTo>
                    <a:pt x="516276" y="1890311"/>
                  </a:lnTo>
                  <a:lnTo>
                    <a:pt x="514993" y="1887236"/>
                  </a:lnTo>
                  <a:lnTo>
                    <a:pt x="514610" y="1884835"/>
                  </a:lnTo>
                  <a:lnTo>
                    <a:pt x="516081" y="1882574"/>
                  </a:lnTo>
                  <a:lnTo>
                    <a:pt x="520118" y="1880015"/>
                  </a:lnTo>
                  <a:lnTo>
                    <a:pt x="521424" y="1878983"/>
                  </a:lnTo>
                  <a:lnTo>
                    <a:pt x="522097" y="1877864"/>
                  </a:lnTo>
                  <a:lnTo>
                    <a:pt x="526728" y="1875979"/>
                  </a:lnTo>
                  <a:lnTo>
                    <a:pt x="522785" y="1874649"/>
                  </a:lnTo>
                  <a:lnTo>
                    <a:pt x="520321" y="1874445"/>
                  </a:lnTo>
                  <a:lnTo>
                    <a:pt x="518522" y="1875071"/>
                  </a:lnTo>
                  <a:lnTo>
                    <a:pt x="516863" y="1877574"/>
                  </a:lnTo>
                  <a:lnTo>
                    <a:pt x="515314" y="1879233"/>
                  </a:lnTo>
                  <a:lnTo>
                    <a:pt x="509274" y="1879773"/>
                  </a:lnTo>
                  <a:lnTo>
                    <a:pt x="508383" y="1878912"/>
                  </a:lnTo>
                  <a:lnTo>
                    <a:pt x="507960" y="1875376"/>
                  </a:lnTo>
                  <a:lnTo>
                    <a:pt x="508304" y="1872646"/>
                  </a:lnTo>
                  <a:lnTo>
                    <a:pt x="510815" y="1868797"/>
                  </a:lnTo>
                  <a:lnTo>
                    <a:pt x="507921" y="1866888"/>
                  </a:lnTo>
                  <a:lnTo>
                    <a:pt x="505269" y="1866262"/>
                  </a:lnTo>
                  <a:lnTo>
                    <a:pt x="502257" y="1864470"/>
                  </a:lnTo>
                  <a:lnTo>
                    <a:pt x="499472" y="1862577"/>
                  </a:lnTo>
                  <a:lnTo>
                    <a:pt x="497078" y="1860371"/>
                  </a:lnTo>
                  <a:lnTo>
                    <a:pt x="494746" y="1857766"/>
                  </a:lnTo>
                  <a:lnTo>
                    <a:pt x="494003" y="1857437"/>
                  </a:lnTo>
                  <a:lnTo>
                    <a:pt x="494840" y="1854707"/>
                  </a:lnTo>
                  <a:lnTo>
                    <a:pt x="495317" y="1852453"/>
                  </a:lnTo>
                  <a:lnTo>
                    <a:pt x="495388" y="1847603"/>
                  </a:lnTo>
                  <a:lnTo>
                    <a:pt x="494449" y="1845584"/>
                  </a:lnTo>
                  <a:lnTo>
                    <a:pt x="496538" y="1841422"/>
                  </a:lnTo>
                  <a:lnTo>
                    <a:pt x="499346" y="1836861"/>
                  </a:lnTo>
                  <a:lnTo>
                    <a:pt x="505558" y="1830063"/>
                  </a:lnTo>
                  <a:lnTo>
                    <a:pt x="498986" y="1833341"/>
                  </a:lnTo>
                  <a:lnTo>
                    <a:pt x="493588" y="1840468"/>
                  </a:lnTo>
                  <a:lnTo>
                    <a:pt x="492446" y="1840797"/>
                  </a:lnTo>
                  <a:lnTo>
                    <a:pt x="492047" y="1839506"/>
                  </a:lnTo>
                  <a:lnTo>
                    <a:pt x="489997" y="1834882"/>
                  </a:lnTo>
                  <a:lnTo>
                    <a:pt x="488456" y="1833615"/>
                  </a:lnTo>
                  <a:lnTo>
                    <a:pt x="487768" y="1832222"/>
                  </a:lnTo>
                  <a:lnTo>
                    <a:pt x="484693" y="1829742"/>
                  </a:lnTo>
                  <a:lnTo>
                    <a:pt x="483363" y="1827833"/>
                  </a:lnTo>
                  <a:lnTo>
                    <a:pt x="481470" y="1824140"/>
                  </a:lnTo>
                  <a:lnTo>
                    <a:pt x="478778" y="1819728"/>
                  </a:lnTo>
                  <a:lnTo>
                    <a:pt x="474953" y="1810989"/>
                  </a:lnTo>
                  <a:lnTo>
                    <a:pt x="468772" y="1800858"/>
                  </a:lnTo>
                  <a:lnTo>
                    <a:pt x="467247" y="1795131"/>
                  </a:lnTo>
                  <a:lnTo>
                    <a:pt x="469164" y="1787832"/>
                  </a:lnTo>
                  <a:lnTo>
                    <a:pt x="467043" y="1782778"/>
                  </a:lnTo>
                  <a:lnTo>
                    <a:pt x="472911" y="1780431"/>
                  </a:lnTo>
                  <a:lnTo>
                    <a:pt x="481305" y="1777794"/>
                  </a:lnTo>
                  <a:lnTo>
                    <a:pt x="485663" y="1775596"/>
                  </a:lnTo>
                  <a:lnTo>
                    <a:pt x="488175" y="1774939"/>
                  </a:lnTo>
                  <a:lnTo>
                    <a:pt x="493510" y="1774532"/>
                  </a:lnTo>
                  <a:lnTo>
                    <a:pt x="495294" y="1772318"/>
                  </a:lnTo>
                  <a:lnTo>
                    <a:pt x="492329" y="1772881"/>
                  </a:lnTo>
                  <a:lnTo>
                    <a:pt x="490334" y="1772592"/>
                  </a:lnTo>
                  <a:lnTo>
                    <a:pt x="490209" y="1771559"/>
                  </a:lnTo>
                  <a:lnTo>
                    <a:pt x="490944" y="1769721"/>
                  </a:lnTo>
                  <a:lnTo>
                    <a:pt x="491421" y="1767342"/>
                  </a:lnTo>
                  <a:lnTo>
                    <a:pt x="490404" y="1767773"/>
                  </a:lnTo>
                  <a:lnTo>
                    <a:pt x="485186" y="1771864"/>
                  </a:lnTo>
                  <a:lnTo>
                    <a:pt x="477472" y="1775103"/>
                  </a:lnTo>
                  <a:lnTo>
                    <a:pt x="471448" y="1776903"/>
                  </a:lnTo>
                  <a:lnTo>
                    <a:pt x="470470" y="1776809"/>
                  </a:lnTo>
                  <a:lnTo>
                    <a:pt x="468358" y="1777896"/>
                  </a:lnTo>
                  <a:lnTo>
                    <a:pt x="467145" y="1778209"/>
                  </a:lnTo>
                  <a:lnTo>
                    <a:pt x="466206" y="1777896"/>
                  </a:lnTo>
                  <a:lnTo>
                    <a:pt x="464078" y="1774798"/>
                  </a:lnTo>
                  <a:lnTo>
                    <a:pt x="463507" y="1772772"/>
                  </a:lnTo>
                  <a:lnTo>
                    <a:pt x="467333" y="1767256"/>
                  </a:lnTo>
                  <a:lnTo>
                    <a:pt x="470188" y="1759699"/>
                  </a:lnTo>
                  <a:lnTo>
                    <a:pt x="473967" y="1754731"/>
                  </a:lnTo>
                  <a:lnTo>
                    <a:pt x="476635" y="1754105"/>
                  </a:lnTo>
                  <a:lnTo>
                    <a:pt x="481102" y="1754371"/>
                  </a:lnTo>
                  <a:lnTo>
                    <a:pt x="482675" y="1754809"/>
                  </a:lnTo>
                  <a:lnTo>
                    <a:pt x="482174" y="1751860"/>
                  </a:lnTo>
                  <a:lnTo>
                    <a:pt x="482362" y="1750428"/>
                  </a:lnTo>
                  <a:lnTo>
                    <a:pt x="485984" y="1748707"/>
                  </a:lnTo>
                  <a:lnTo>
                    <a:pt x="490209" y="1747940"/>
                  </a:lnTo>
                  <a:lnTo>
                    <a:pt x="493213" y="1748480"/>
                  </a:lnTo>
                  <a:lnTo>
                    <a:pt x="495106" y="1751954"/>
                  </a:lnTo>
                  <a:lnTo>
                    <a:pt x="497539" y="1758337"/>
                  </a:lnTo>
                  <a:lnTo>
                    <a:pt x="500817" y="1760489"/>
                  </a:lnTo>
                  <a:lnTo>
                    <a:pt x="500668" y="1757430"/>
                  </a:lnTo>
                  <a:lnTo>
                    <a:pt x="498971" y="1753479"/>
                  </a:lnTo>
                  <a:lnTo>
                    <a:pt x="498337" y="1747392"/>
                  </a:lnTo>
                  <a:lnTo>
                    <a:pt x="496178" y="1744819"/>
                  </a:lnTo>
                  <a:lnTo>
                    <a:pt x="494449" y="1743551"/>
                  </a:lnTo>
                  <a:lnTo>
                    <a:pt x="489661" y="1744169"/>
                  </a:lnTo>
                  <a:lnTo>
                    <a:pt x="486782" y="1739694"/>
                  </a:lnTo>
                  <a:lnTo>
                    <a:pt x="486133" y="1738051"/>
                  </a:lnTo>
                  <a:lnTo>
                    <a:pt x="486062" y="1735861"/>
                  </a:lnTo>
                  <a:lnTo>
                    <a:pt x="483183" y="1729414"/>
                  </a:lnTo>
                  <a:lnTo>
                    <a:pt x="482260" y="1726175"/>
                  </a:lnTo>
                  <a:lnTo>
                    <a:pt x="480734" y="1721857"/>
                  </a:lnTo>
                  <a:lnTo>
                    <a:pt x="479921" y="1721622"/>
                  </a:lnTo>
                  <a:lnTo>
                    <a:pt x="480954" y="1727059"/>
                  </a:lnTo>
                  <a:lnTo>
                    <a:pt x="482299" y="1730869"/>
                  </a:lnTo>
                  <a:lnTo>
                    <a:pt x="484224" y="1739209"/>
                  </a:lnTo>
                  <a:lnTo>
                    <a:pt x="485178" y="1742558"/>
                  </a:lnTo>
                  <a:lnTo>
                    <a:pt x="483887" y="1745202"/>
                  </a:lnTo>
                  <a:lnTo>
                    <a:pt x="481454" y="1747815"/>
                  </a:lnTo>
                  <a:lnTo>
                    <a:pt x="479303" y="1749372"/>
                  </a:lnTo>
                  <a:lnTo>
                    <a:pt x="474218" y="1751234"/>
                  </a:lnTo>
                  <a:lnTo>
                    <a:pt x="475313" y="1747166"/>
                  </a:lnTo>
                  <a:lnTo>
                    <a:pt x="476009" y="1743160"/>
                  </a:lnTo>
                  <a:lnTo>
                    <a:pt x="473451" y="1744584"/>
                  </a:lnTo>
                  <a:lnTo>
                    <a:pt x="471073" y="1747494"/>
                  </a:lnTo>
                  <a:lnTo>
                    <a:pt x="470251" y="1751515"/>
                  </a:lnTo>
                  <a:lnTo>
                    <a:pt x="468726" y="1755153"/>
                  </a:lnTo>
                  <a:lnTo>
                    <a:pt x="464196" y="1764049"/>
                  </a:lnTo>
                  <a:lnTo>
                    <a:pt x="462412" y="1768962"/>
                  </a:lnTo>
                  <a:lnTo>
                    <a:pt x="460722" y="1771379"/>
                  </a:lnTo>
                  <a:lnTo>
                    <a:pt x="458798" y="1772044"/>
                  </a:lnTo>
                  <a:lnTo>
                    <a:pt x="457131" y="1770127"/>
                  </a:lnTo>
                  <a:lnTo>
                    <a:pt x="455715" y="1765613"/>
                  </a:lnTo>
                  <a:lnTo>
                    <a:pt x="455050" y="1762069"/>
                  </a:lnTo>
                  <a:lnTo>
                    <a:pt x="454972" y="1752838"/>
                  </a:lnTo>
                  <a:lnTo>
                    <a:pt x="455152" y="1748511"/>
                  </a:lnTo>
                  <a:lnTo>
                    <a:pt x="454377" y="1742659"/>
                  </a:lnTo>
                  <a:lnTo>
                    <a:pt x="451929" y="1728945"/>
                  </a:lnTo>
                  <a:lnTo>
                    <a:pt x="451412" y="1724024"/>
                  </a:lnTo>
                  <a:lnTo>
                    <a:pt x="447274" y="1721403"/>
                  </a:lnTo>
                  <a:lnTo>
                    <a:pt x="447211" y="1720558"/>
                  </a:lnTo>
                  <a:lnTo>
                    <a:pt x="446132" y="1717742"/>
                  </a:lnTo>
                  <a:lnTo>
                    <a:pt x="445294" y="1714917"/>
                  </a:lnTo>
                  <a:lnTo>
                    <a:pt x="445983" y="1713885"/>
                  </a:lnTo>
                  <a:lnTo>
                    <a:pt x="446969" y="1713142"/>
                  </a:lnTo>
                  <a:lnTo>
                    <a:pt x="453157" y="1708964"/>
                  </a:lnTo>
                  <a:lnTo>
                    <a:pt x="457741" y="1704270"/>
                  </a:lnTo>
                  <a:lnTo>
                    <a:pt x="463226" y="1696877"/>
                  </a:lnTo>
                  <a:lnTo>
                    <a:pt x="465463" y="1694577"/>
                  </a:lnTo>
                  <a:lnTo>
                    <a:pt x="473506" y="1692801"/>
                  </a:lnTo>
                  <a:lnTo>
                    <a:pt x="477073" y="1692558"/>
                  </a:lnTo>
                  <a:lnTo>
                    <a:pt x="477042" y="1691236"/>
                  </a:lnTo>
                  <a:lnTo>
                    <a:pt x="475845" y="1690712"/>
                  </a:lnTo>
                  <a:lnTo>
                    <a:pt x="470415" y="1691056"/>
                  </a:lnTo>
                  <a:lnTo>
                    <a:pt x="463179" y="1694029"/>
                  </a:lnTo>
                  <a:lnTo>
                    <a:pt x="461935" y="1695101"/>
                  </a:lnTo>
                  <a:lnTo>
                    <a:pt x="458766" y="1699709"/>
                  </a:lnTo>
                  <a:lnTo>
                    <a:pt x="456325" y="1702220"/>
                  </a:lnTo>
                  <a:lnTo>
                    <a:pt x="449456" y="1707939"/>
                  </a:lnTo>
                  <a:lnTo>
                    <a:pt x="444997" y="1707939"/>
                  </a:lnTo>
                  <a:lnTo>
                    <a:pt x="440397" y="1701086"/>
                  </a:lnTo>
                  <a:lnTo>
                    <a:pt x="435257" y="1702400"/>
                  </a:lnTo>
                  <a:lnTo>
                    <a:pt x="431791" y="1701946"/>
                  </a:lnTo>
                  <a:lnTo>
                    <a:pt x="430782" y="1700913"/>
                  </a:lnTo>
                  <a:lnTo>
                    <a:pt x="430015" y="1691494"/>
                  </a:lnTo>
                  <a:lnTo>
                    <a:pt x="432808" y="1680424"/>
                  </a:lnTo>
                  <a:lnTo>
                    <a:pt x="429788" y="1680314"/>
                  </a:lnTo>
                  <a:lnTo>
                    <a:pt x="429162" y="1679868"/>
                  </a:lnTo>
                  <a:lnTo>
                    <a:pt x="427566" y="1677334"/>
                  </a:lnTo>
                  <a:lnTo>
                    <a:pt x="426526" y="1676575"/>
                  </a:lnTo>
                  <a:lnTo>
                    <a:pt x="427300" y="1675229"/>
                  </a:lnTo>
                  <a:lnTo>
                    <a:pt x="434740" y="1669941"/>
                  </a:lnTo>
                  <a:lnTo>
                    <a:pt x="445873" y="1659504"/>
                  </a:lnTo>
                  <a:lnTo>
                    <a:pt x="450661" y="1655381"/>
                  </a:lnTo>
                  <a:lnTo>
                    <a:pt x="453619" y="1653597"/>
                  </a:lnTo>
                  <a:lnTo>
                    <a:pt x="455856" y="1651555"/>
                  </a:lnTo>
                  <a:lnTo>
                    <a:pt x="458578" y="1647112"/>
                  </a:lnTo>
                  <a:lnTo>
                    <a:pt x="459478" y="1645164"/>
                  </a:lnTo>
                  <a:lnTo>
                    <a:pt x="460996" y="1643591"/>
                  </a:lnTo>
                  <a:lnTo>
                    <a:pt x="464196" y="1641815"/>
                  </a:lnTo>
                  <a:lnTo>
                    <a:pt x="467693" y="1639124"/>
                  </a:lnTo>
                  <a:lnTo>
                    <a:pt x="473365" y="1633053"/>
                  </a:lnTo>
                  <a:lnTo>
                    <a:pt x="474108" y="1630800"/>
                  </a:lnTo>
                  <a:lnTo>
                    <a:pt x="472872" y="1630276"/>
                  </a:lnTo>
                  <a:lnTo>
                    <a:pt x="470220" y="1632357"/>
                  </a:lnTo>
                  <a:lnTo>
                    <a:pt x="464829" y="1637911"/>
                  </a:lnTo>
                  <a:lnTo>
                    <a:pt x="460980" y="1641025"/>
                  </a:lnTo>
                  <a:lnTo>
                    <a:pt x="447845" y="1654880"/>
                  </a:lnTo>
                  <a:lnTo>
                    <a:pt x="442251" y="1659887"/>
                  </a:lnTo>
                  <a:lnTo>
                    <a:pt x="439208" y="1663079"/>
                  </a:lnTo>
                  <a:lnTo>
                    <a:pt x="436845" y="1666115"/>
                  </a:lnTo>
                  <a:lnTo>
                    <a:pt x="434349" y="1668274"/>
                  </a:lnTo>
                  <a:lnTo>
                    <a:pt x="431705" y="1669565"/>
                  </a:lnTo>
                  <a:lnTo>
                    <a:pt x="426072" y="1670527"/>
                  </a:lnTo>
                  <a:lnTo>
                    <a:pt x="423303" y="1671646"/>
                  </a:lnTo>
                  <a:lnTo>
                    <a:pt x="421636" y="1670832"/>
                  </a:lnTo>
                  <a:lnTo>
                    <a:pt x="420901" y="1664355"/>
                  </a:lnTo>
                  <a:lnTo>
                    <a:pt x="421464" y="1660505"/>
                  </a:lnTo>
                  <a:lnTo>
                    <a:pt x="421198" y="1656695"/>
                  </a:lnTo>
                  <a:lnTo>
                    <a:pt x="422606" y="1651219"/>
                  </a:lnTo>
                  <a:lnTo>
                    <a:pt x="424695" y="1647331"/>
                  </a:lnTo>
                  <a:lnTo>
                    <a:pt x="425571" y="1645211"/>
                  </a:lnTo>
                  <a:lnTo>
                    <a:pt x="425939" y="1643755"/>
                  </a:lnTo>
                  <a:lnTo>
                    <a:pt x="430242" y="1639711"/>
                  </a:lnTo>
                  <a:lnTo>
                    <a:pt x="432612" y="1637919"/>
                  </a:lnTo>
                  <a:lnTo>
                    <a:pt x="434287" y="1633851"/>
                  </a:lnTo>
                  <a:lnTo>
                    <a:pt x="443839" y="1632404"/>
                  </a:lnTo>
                  <a:lnTo>
                    <a:pt x="446303" y="1632552"/>
                  </a:lnTo>
                  <a:lnTo>
                    <a:pt x="447610" y="1632005"/>
                  </a:lnTo>
                  <a:lnTo>
                    <a:pt x="448588" y="1630823"/>
                  </a:lnTo>
                  <a:lnTo>
                    <a:pt x="447641" y="1629908"/>
                  </a:lnTo>
                  <a:lnTo>
                    <a:pt x="444778" y="1629259"/>
                  </a:lnTo>
                  <a:lnTo>
                    <a:pt x="437166" y="1629384"/>
                  </a:lnTo>
                  <a:lnTo>
                    <a:pt x="430132" y="1628688"/>
                  </a:lnTo>
                  <a:lnTo>
                    <a:pt x="426925" y="1627983"/>
                  </a:lnTo>
                  <a:lnTo>
                    <a:pt x="425376" y="1628390"/>
                  </a:lnTo>
                  <a:lnTo>
                    <a:pt x="422818" y="1627201"/>
                  </a:lnTo>
                  <a:lnTo>
                    <a:pt x="420025" y="1624924"/>
                  </a:lnTo>
                  <a:lnTo>
                    <a:pt x="415690" y="1616538"/>
                  </a:lnTo>
                  <a:lnTo>
                    <a:pt x="417427" y="1605694"/>
                  </a:lnTo>
                  <a:lnTo>
                    <a:pt x="417576" y="1600484"/>
                  </a:lnTo>
                  <a:lnTo>
                    <a:pt x="423084" y="1595907"/>
                  </a:lnTo>
                  <a:lnTo>
                    <a:pt x="426025" y="1594390"/>
                  </a:lnTo>
                  <a:lnTo>
                    <a:pt x="430203" y="1590932"/>
                  </a:lnTo>
                  <a:lnTo>
                    <a:pt x="435781" y="1585033"/>
                  </a:lnTo>
                  <a:lnTo>
                    <a:pt x="442439" y="1581418"/>
                  </a:lnTo>
                  <a:lnTo>
                    <a:pt x="445834" y="1580746"/>
                  </a:lnTo>
                  <a:lnTo>
                    <a:pt x="448651" y="1581262"/>
                  </a:lnTo>
                  <a:lnTo>
                    <a:pt x="459071" y="1586386"/>
                  </a:lnTo>
                  <a:lnTo>
                    <a:pt x="464430" y="1587388"/>
                  </a:lnTo>
                  <a:lnTo>
                    <a:pt x="469140" y="1586159"/>
                  </a:lnTo>
                  <a:lnTo>
                    <a:pt x="475047" y="1587951"/>
                  </a:lnTo>
                  <a:lnTo>
                    <a:pt x="485499" y="1595289"/>
                  </a:lnTo>
                  <a:lnTo>
                    <a:pt x="487517" y="1594202"/>
                  </a:lnTo>
                  <a:lnTo>
                    <a:pt x="486931" y="1592426"/>
                  </a:lnTo>
                  <a:lnTo>
                    <a:pt x="475274" y="1584657"/>
                  </a:lnTo>
                  <a:lnTo>
                    <a:pt x="475336" y="1582326"/>
                  </a:lnTo>
                  <a:lnTo>
                    <a:pt x="478317" y="1581716"/>
                  </a:lnTo>
                  <a:lnTo>
                    <a:pt x="481501" y="1579447"/>
                  </a:lnTo>
                  <a:lnTo>
                    <a:pt x="479710" y="1578101"/>
                  </a:lnTo>
                  <a:lnTo>
                    <a:pt x="471964" y="1579267"/>
                  </a:lnTo>
                  <a:lnTo>
                    <a:pt x="469727" y="1581129"/>
                  </a:lnTo>
                  <a:lnTo>
                    <a:pt x="462216" y="1582091"/>
                  </a:lnTo>
                  <a:lnTo>
                    <a:pt x="458297" y="1580511"/>
                  </a:lnTo>
                  <a:lnTo>
                    <a:pt x="454776" y="1579721"/>
                  </a:lnTo>
                  <a:lnTo>
                    <a:pt x="449496" y="1576341"/>
                  </a:lnTo>
                  <a:lnTo>
                    <a:pt x="445075" y="1577444"/>
                  </a:lnTo>
                  <a:lnTo>
                    <a:pt x="442282" y="1578774"/>
                  </a:lnTo>
                  <a:lnTo>
                    <a:pt x="437346" y="1580034"/>
                  </a:lnTo>
                  <a:lnTo>
                    <a:pt x="435562" y="1580933"/>
                  </a:lnTo>
                  <a:lnTo>
                    <a:pt x="425916" y="1591511"/>
                  </a:lnTo>
                  <a:lnTo>
                    <a:pt x="421855" y="1593701"/>
                  </a:lnTo>
                  <a:lnTo>
                    <a:pt x="418968" y="1592981"/>
                  </a:lnTo>
                  <a:lnTo>
                    <a:pt x="420995" y="1586112"/>
                  </a:lnTo>
                  <a:lnTo>
                    <a:pt x="421582" y="1583390"/>
                  </a:lnTo>
                  <a:lnTo>
                    <a:pt x="421582" y="1580425"/>
                  </a:lnTo>
                  <a:lnTo>
                    <a:pt x="422419" y="1576349"/>
                  </a:lnTo>
                  <a:lnTo>
                    <a:pt x="427363" y="1568549"/>
                  </a:lnTo>
                  <a:lnTo>
                    <a:pt x="430469" y="1559959"/>
                  </a:lnTo>
                  <a:lnTo>
                    <a:pt x="431783" y="1554600"/>
                  </a:lnTo>
                  <a:lnTo>
                    <a:pt x="434216" y="1553997"/>
                  </a:lnTo>
                  <a:lnTo>
                    <a:pt x="437534" y="1554787"/>
                  </a:lnTo>
                  <a:lnTo>
                    <a:pt x="447501" y="1558261"/>
                  </a:lnTo>
                  <a:lnTo>
                    <a:pt x="455793" y="1562392"/>
                  </a:lnTo>
                  <a:lnTo>
                    <a:pt x="461911" y="1563495"/>
                  </a:lnTo>
                  <a:lnTo>
                    <a:pt x="465932" y="1563612"/>
                  </a:lnTo>
                  <a:lnTo>
                    <a:pt x="467654" y="1562298"/>
                  </a:lnTo>
                  <a:lnTo>
                    <a:pt x="469015" y="1560006"/>
                  </a:lnTo>
                  <a:lnTo>
                    <a:pt x="469539" y="1558417"/>
                  </a:lnTo>
                  <a:lnTo>
                    <a:pt x="469930" y="1555163"/>
                  </a:lnTo>
                  <a:lnTo>
                    <a:pt x="470392" y="1554005"/>
                  </a:lnTo>
                  <a:lnTo>
                    <a:pt x="471737" y="1552581"/>
                  </a:lnTo>
                  <a:lnTo>
                    <a:pt x="474484" y="1547613"/>
                  </a:lnTo>
                  <a:lnTo>
                    <a:pt x="475321" y="1544069"/>
                  </a:lnTo>
                  <a:lnTo>
                    <a:pt x="474421" y="1541996"/>
                  </a:lnTo>
                  <a:lnTo>
                    <a:pt x="472590" y="1542207"/>
                  </a:lnTo>
                  <a:lnTo>
                    <a:pt x="469015" y="1543569"/>
                  </a:lnTo>
                  <a:lnTo>
                    <a:pt x="468530" y="1544132"/>
                  </a:lnTo>
                  <a:lnTo>
                    <a:pt x="468592" y="1545243"/>
                  </a:lnTo>
                  <a:lnTo>
                    <a:pt x="465142" y="1550727"/>
                  </a:lnTo>
                  <a:lnTo>
                    <a:pt x="461379" y="1551987"/>
                  </a:lnTo>
                  <a:lnTo>
                    <a:pt x="452719" y="1553817"/>
                  </a:lnTo>
                  <a:lnTo>
                    <a:pt x="448768" y="1553950"/>
                  </a:lnTo>
                  <a:lnTo>
                    <a:pt x="441743" y="1551408"/>
                  </a:lnTo>
                  <a:lnTo>
                    <a:pt x="440678" y="1550414"/>
                  </a:lnTo>
                  <a:lnTo>
                    <a:pt x="439951" y="1548544"/>
                  </a:lnTo>
                  <a:lnTo>
                    <a:pt x="431329" y="1548967"/>
                  </a:lnTo>
                  <a:lnTo>
                    <a:pt x="428756" y="1549530"/>
                  </a:lnTo>
                  <a:lnTo>
                    <a:pt x="426706" y="1549288"/>
                  </a:lnTo>
                  <a:lnTo>
                    <a:pt x="427707" y="1546033"/>
                  </a:lnTo>
                  <a:lnTo>
                    <a:pt x="430430" y="1542411"/>
                  </a:lnTo>
                  <a:lnTo>
                    <a:pt x="434248" y="1530558"/>
                  </a:lnTo>
                  <a:lnTo>
                    <a:pt x="437447" y="1527507"/>
                  </a:lnTo>
                  <a:lnTo>
                    <a:pt x="443800" y="1524659"/>
                  </a:lnTo>
                  <a:lnTo>
                    <a:pt x="450426" y="1525121"/>
                  </a:lnTo>
                  <a:lnTo>
                    <a:pt x="461888" y="1534329"/>
                  </a:lnTo>
                  <a:lnTo>
                    <a:pt x="465346" y="1535127"/>
                  </a:lnTo>
                  <a:lnTo>
                    <a:pt x="468514" y="1534384"/>
                  </a:lnTo>
                  <a:lnTo>
                    <a:pt x="476095" y="1531309"/>
                  </a:lnTo>
                  <a:lnTo>
                    <a:pt x="477488" y="1530057"/>
                  </a:lnTo>
                  <a:lnTo>
                    <a:pt x="480218" y="1526232"/>
                  </a:lnTo>
                  <a:lnTo>
                    <a:pt x="483402" y="1519660"/>
                  </a:lnTo>
                  <a:lnTo>
                    <a:pt x="483246" y="1518103"/>
                  </a:lnTo>
                  <a:lnTo>
                    <a:pt x="478356" y="1521780"/>
                  </a:lnTo>
                  <a:lnTo>
                    <a:pt x="475751" y="1522766"/>
                  </a:lnTo>
                  <a:lnTo>
                    <a:pt x="473545" y="1522766"/>
                  </a:lnTo>
                  <a:lnTo>
                    <a:pt x="475594" y="1510702"/>
                  </a:lnTo>
                  <a:lnTo>
                    <a:pt x="476392" y="1501392"/>
                  </a:lnTo>
                  <a:lnTo>
                    <a:pt x="477159" y="1499069"/>
                  </a:lnTo>
                  <a:lnTo>
                    <a:pt x="483582" y="1499765"/>
                  </a:lnTo>
                  <a:lnTo>
                    <a:pt x="492360" y="1498498"/>
                  </a:lnTo>
                  <a:lnTo>
                    <a:pt x="494449" y="1496448"/>
                  </a:lnTo>
                  <a:lnTo>
                    <a:pt x="494418" y="1495540"/>
                  </a:lnTo>
                  <a:lnTo>
                    <a:pt x="490897" y="1494297"/>
                  </a:lnTo>
                  <a:lnTo>
                    <a:pt x="489199" y="1491676"/>
                  </a:lnTo>
                  <a:lnTo>
                    <a:pt x="486250" y="1492505"/>
                  </a:lnTo>
                  <a:lnTo>
                    <a:pt x="482299" y="1494250"/>
                  </a:lnTo>
                  <a:lnTo>
                    <a:pt x="477339" y="1494054"/>
                  </a:lnTo>
                  <a:lnTo>
                    <a:pt x="477754" y="1490009"/>
                  </a:lnTo>
                  <a:lnTo>
                    <a:pt x="481392" y="1481490"/>
                  </a:lnTo>
                  <a:lnTo>
                    <a:pt x="481767" y="1477586"/>
                  </a:lnTo>
                  <a:lnTo>
                    <a:pt x="483183" y="1469754"/>
                  </a:lnTo>
                  <a:lnTo>
                    <a:pt x="483332" y="1465718"/>
                  </a:lnTo>
                  <a:lnTo>
                    <a:pt x="485170" y="1461782"/>
                  </a:lnTo>
                  <a:lnTo>
                    <a:pt x="490905" y="1458974"/>
                  </a:lnTo>
                  <a:lnTo>
                    <a:pt x="493314" y="1457292"/>
                  </a:lnTo>
                  <a:lnTo>
                    <a:pt x="493447" y="1455445"/>
                  </a:lnTo>
                  <a:lnTo>
                    <a:pt x="490013" y="1448396"/>
                  </a:lnTo>
                  <a:lnTo>
                    <a:pt x="490882" y="1446441"/>
                  </a:lnTo>
                  <a:lnTo>
                    <a:pt x="493580" y="1444657"/>
                  </a:lnTo>
                  <a:lnTo>
                    <a:pt x="494582" y="1443350"/>
                  </a:lnTo>
                  <a:lnTo>
                    <a:pt x="493893" y="1442537"/>
                  </a:lnTo>
                  <a:lnTo>
                    <a:pt x="491414" y="1441754"/>
                  </a:lnTo>
                  <a:lnTo>
                    <a:pt x="487596" y="1443319"/>
                  </a:lnTo>
                  <a:lnTo>
                    <a:pt x="483371" y="1444070"/>
                  </a:lnTo>
                  <a:lnTo>
                    <a:pt x="479631" y="1441715"/>
                  </a:lnTo>
                  <a:lnTo>
                    <a:pt x="476705" y="1440581"/>
                  </a:lnTo>
                  <a:lnTo>
                    <a:pt x="474859" y="1440933"/>
                  </a:lnTo>
                  <a:lnTo>
                    <a:pt x="469829" y="1444962"/>
                  </a:lnTo>
                  <a:lnTo>
                    <a:pt x="468068" y="1445095"/>
                  </a:lnTo>
                  <a:lnTo>
                    <a:pt x="465894" y="1443976"/>
                  </a:lnTo>
                  <a:lnTo>
                    <a:pt x="451483" y="1440487"/>
                  </a:lnTo>
                  <a:lnTo>
                    <a:pt x="449691" y="1439251"/>
                  </a:lnTo>
                  <a:lnTo>
                    <a:pt x="444528" y="1433188"/>
                  </a:lnTo>
                  <a:lnTo>
                    <a:pt x="440272" y="1429166"/>
                  </a:lnTo>
                  <a:lnTo>
                    <a:pt x="434607" y="1424762"/>
                  </a:lnTo>
                  <a:lnTo>
                    <a:pt x="427261" y="1421406"/>
                  </a:lnTo>
                  <a:lnTo>
                    <a:pt x="418241" y="1419106"/>
                  </a:lnTo>
                  <a:lnTo>
                    <a:pt x="412843" y="1416938"/>
                  </a:lnTo>
                  <a:lnTo>
                    <a:pt x="410183" y="1413872"/>
                  </a:lnTo>
                  <a:lnTo>
                    <a:pt x="405622" y="1407104"/>
                  </a:lnTo>
                  <a:lnTo>
                    <a:pt x="402156" y="1401440"/>
                  </a:lnTo>
                  <a:lnTo>
                    <a:pt x="401507" y="1398632"/>
                  </a:lnTo>
                  <a:lnTo>
                    <a:pt x="403541" y="1395150"/>
                  </a:lnTo>
                  <a:lnTo>
                    <a:pt x="405614" y="1392647"/>
                  </a:lnTo>
                  <a:lnTo>
                    <a:pt x="409518" y="1390589"/>
                  </a:lnTo>
                  <a:lnTo>
                    <a:pt x="416254" y="1391270"/>
                  </a:lnTo>
                  <a:lnTo>
                    <a:pt x="419868" y="1392185"/>
                  </a:lnTo>
                  <a:lnTo>
                    <a:pt x="423850" y="1394149"/>
                  </a:lnTo>
                  <a:lnTo>
                    <a:pt x="426862" y="1394516"/>
                  </a:lnTo>
                  <a:lnTo>
                    <a:pt x="433113" y="1393961"/>
                  </a:lnTo>
                  <a:lnTo>
                    <a:pt x="439474" y="1395213"/>
                  </a:lnTo>
                  <a:lnTo>
                    <a:pt x="443237" y="1396590"/>
                  </a:lnTo>
                  <a:lnTo>
                    <a:pt x="448181" y="1399453"/>
                  </a:lnTo>
                  <a:lnTo>
                    <a:pt x="461825" y="1411571"/>
                  </a:lnTo>
                  <a:lnTo>
                    <a:pt x="467521" y="1415757"/>
                  </a:lnTo>
                  <a:lnTo>
                    <a:pt x="469993" y="1416258"/>
                  </a:lnTo>
                  <a:lnTo>
                    <a:pt x="480202" y="1420717"/>
                  </a:lnTo>
                  <a:lnTo>
                    <a:pt x="481838" y="1420631"/>
                  </a:lnTo>
                  <a:lnTo>
                    <a:pt x="486015" y="1418542"/>
                  </a:lnTo>
                  <a:lnTo>
                    <a:pt x="486430" y="1417189"/>
                  </a:lnTo>
                  <a:lnTo>
                    <a:pt x="485022" y="1415851"/>
                  </a:lnTo>
                  <a:lnTo>
                    <a:pt x="480515" y="1414810"/>
                  </a:lnTo>
                  <a:lnTo>
                    <a:pt x="475227" y="1409866"/>
                  </a:lnTo>
                  <a:lnTo>
                    <a:pt x="471949" y="1405931"/>
                  </a:lnTo>
                  <a:lnTo>
                    <a:pt x="471573" y="1399398"/>
                  </a:lnTo>
                  <a:lnTo>
                    <a:pt x="472003" y="1395721"/>
                  </a:lnTo>
                  <a:lnTo>
                    <a:pt x="472825" y="1394047"/>
                  </a:lnTo>
                  <a:lnTo>
                    <a:pt x="473404" y="1388391"/>
                  </a:lnTo>
                  <a:lnTo>
                    <a:pt x="470337" y="1385019"/>
                  </a:lnTo>
                  <a:lnTo>
                    <a:pt x="468201" y="1383955"/>
                  </a:lnTo>
                  <a:lnTo>
                    <a:pt x="462514" y="1379018"/>
                  </a:lnTo>
                  <a:lnTo>
                    <a:pt x="462036" y="1377790"/>
                  </a:lnTo>
                  <a:lnTo>
                    <a:pt x="464767" y="1377211"/>
                  </a:lnTo>
                  <a:lnTo>
                    <a:pt x="467443" y="1377547"/>
                  </a:lnTo>
                  <a:lnTo>
                    <a:pt x="473177" y="1380051"/>
                  </a:lnTo>
                  <a:lnTo>
                    <a:pt x="476181" y="1380395"/>
                  </a:lnTo>
                  <a:lnTo>
                    <a:pt x="478372" y="1379417"/>
                  </a:lnTo>
                  <a:lnTo>
                    <a:pt x="478622" y="1378408"/>
                  </a:lnTo>
                  <a:lnTo>
                    <a:pt x="475133" y="1375560"/>
                  </a:lnTo>
                  <a:lnTo>
                    <a:pt x="470767" y="1370452"/>
                  </a:lnTo>
                  <a:lnTo>
                    <a:pt x="461645" y="1369693"/>
                  </a:lnTo>
                  <a:lnTo>
                    <a:pt x="455731" y="1370272"/>
                  </a:lnTo>
                  <a:lnTo>
                    <a:pt x="451952" y="1368511"/>
                  </a:lnTo>
                  <a:lnTo>
                    <a:pt x="447931" y="1365648"/>
                  </a:lnTo>
                  <a:lnTo>
                    <a:pt x="445341" y="1364913"/>
                  </a:lnTo>
                  <a:lnTo>
                    <a:pt x="440061" y="1366712"/>
                  </a:lnTo>
                  <a:lnTo>
                    <a:pt x="437393" y="1366939"/>
                  </a:lnTo>
                  <a:lnTo>
                    <a:pt x="434960" y="1366305"/>
                  </a:lnTo>
                  <a:lnTo>
                    <a:pt x="432558" y="1357230"/>
                  </a:lnTo>
                  <a:lnTo>
                    <a:pt x="433199" y="1354500"/>
                  </a:lnTo>
                  <a:lnTo>
                    <a:pt x="435085" y="1353318"/>
                  </a:lnTo>
                  <a:lnTo>
                    <a:pt x="436509" y="1350369"/>
                  </a:lnTo>
                  <a:lnTo>
                    <a:pt x="437502" y="1347279"/>
                  </a:lnTo>
                  <a:lnTo>
                    <a:pt x="440632" y="1344251"/>
                  </a:lnTo>
                  <a:lnTo>
                    <a:pt x="457804" y="1337484"/>
                  </a:lnTo>
                  <a:lnTo>
                    <a:pt x="462138" y="1332430"/>
                  </a:lnTo>
                  <a:lnTo>
                    <a:pt x="461950" y="1331647"/>
                  </a:lnTo>
                  <a:lnTo>
                    <a:pt x="459024" y="1332586"/>
                  </a:lnTo>
                  <a:lnTo>
                    <a:pt x="455285" y="1334871"/>
                  </a:lnTo>
                  <a:lnTo>
                    <a:pt x="452789" y="1335340"/>
                  </a:lnTo>
                  <a:lnTo>
                    <a:pt x="442681" y="1332391"/>
                  </a:lnTo>
                  <a:lnTo>
                    <a:pt x="441101" y="1333063"/>
                  </a:lnTo>
                  <a:lnTo>
                    <a:pt x="437009" y="1337296"/>
                  </a:lnTo>
                  <a:lnTo>
                    <a:pt x="431455" y="1341873"/>
                  </a:lnTo>
                  <a:lnTo>
                    <a:pt x="428896" y="1341591"/>
                  </a:lnTo>
                  <a:lnTo>
                    <a:pt x="425470" y="1338884"/>
                  </a:lnTo>
                  <a:lnTo>
                    <a:pt x="424930" y="1336952"/>
                  </a:lnTo>
                  <a:lnTo>
                    <a:pt x="424680" y="1334628"/>
                  </a:lnTo>
                  <a:lnTo>
                    <a:pt x="428443" y="1331436"/>
                  </a:lnTo>
                  <a:lnTo>
                    <a:pt x="429647" y="1329746"/>
                  </a:lnTo>
                  <a:lnTo>
                    <a:pt x="432080" y="1325185"/>
                  </a:lnTo>
                  <a:lnTo>
                    <a:pt x="431955" y="1322924"/>
                  </a:lnTo>
                  <a:lnTo>
                    <a:pt x="427801" y="1324168"/>
                  </a:lnTo>
                  <a:lnTo>
                    <a:pt x="427261" y="1322064"/>
                  </a:lnTo>
                  <a:lnTo>
                    <a:pt x="427324" y="1318457"/>
                  </a:lnTo>
                  <a:lnTo>
                    <a:pt x="426925" y="1313880"/>
                  </a:lnTo>
                  <a:lnTo>
                    <a:pt x="425908" y="1309343"/>
                  </a:lnTo>
                  <a:lnTo>
                    <a:pt x="422497" y="1302341"/>
                  </a:lnTo>
                  <a:lnTo>
                    <a:pt x="421081" y="1300541"/>
                  </a:lnTo>
                  <a:lnTo>
                    <a:pt x="419915" y="1297936"/>
                  </a:lnTo>
                  <a:lnTo>
                    <a:pt x="417341" y="1288384"/>
                  </a:lnTo>
                  <a:lnTo>
                    <a:pt x="418084" y="1285982"/>
                  </a:lnTo>
                  <a:lnTo>
                    <a:pt x="420369" y="1284159"/>
                  </a:lnTo>
                  <a:lnTo>
                    <a:pt x="420807" y="1283322"/>
                  </a:lnTo>
                  <a:lnTo>
                    <a:pt x="415354" y="1284832"/>
                  </a:lnTo>
                  <a:lnTo>
                    <a:pt x="414759" y="1286490"/>
                  </a:lnTo>
                  <a:lnTo>
                    <a:pt x="415784" y="1288939"/>
                  </a:lnTo>
                  <a:lnTo>
                    <a:pt x="416520" y="1292194"/>
                  </a:lnTo>
                  <a:lnTo>
                    <a:pt x="416958" y="1296246"/>
                  </a:lnTo>
                  <a:lnTo>
                    <a:pt x="417717" y="1299783"/>
                  </a:lnTo>
                  <a:lnTo>
                    <a:pt x="419688" y="1303647"/>
                  </a:lnTo>
                  <a:lnTo>
                    <a:pt x="421269" y="1305674"/>
                  </a:lnTo>
                  <a:lnTo>
                    <a:pt x="423843" y="1311025"/>
                  </a:lnTo>
                  <a:lnTo>
                    <a:pt x="424969" y="1316884"/>
                  </a:lnTo>
                  <a:lnTo>
                    <a:pt x="424640" y="1319959"/>
                  </a:lnTo>
                  <a:lnTo>
                    <a:pt x="422645" y="1323081"/>
                  </a:lnTo>
                  <a:lnTo>
                    <a:pt x="419422" y="1326437"/>
                  </a:lnTo>
                  <a:lnTo>
                    <a:pt x="418444" y="1329214"/>
                  </a:lnTo>
                  <a:lnTo>
                    <a:pt x="418006" y="1331976"/>
                  </a:lnTo>
                  <a:lnTo>
                    <a:pt x="415495" y="1334526"/>
                  </a:lnTo>
                  <a:lnTo>
                    <a:pt x="413954" y="1333572"/>
                  </a:lnTo>
                  <a:lnTo>
                    <a:pt x="412733" y="1333423"/>
                  </a:lnTo>
                  <a:lnTo>
                    <a:pt x="414173" y="1337961"/>
                  </a:lnTo>
                  <a:lnTo>
                    <a:pt x="415104" y="1342592"/>
                  </a:lnTo>
                  <a:lnTo>
                    <a:pt x="413985" y="1347216"/>
                  </a:lnTo>
                  <a:lnTo>
                    <a:pt x="411004" y="1350009"/>
                  </a:lnTo>
                  <a:lnTo>
                    <a:pt x="409385" y="1350095"/>
                  </a:lnTo>
                  <a:lnTo>
                    <a:pt x="406201" y="1352356"/>
                  </a:lnTo>
                  <a:lnTo>
                    <a:pt x="398048" y="1353537"/>
                  </a:lnTo>
                  <a:lnTo>
                    <a:pt x="395209" y="1352982"/>
                  </a:lnTo>
                  <a:lnTo>
                    <a:pt x="390006" y="1350690"/>
                  </a:lnTo>
                  <a:lnTo>
                    <a:pt x="383833" y="1349438"/>
                  </a:lnTo>
                  <a:lnTo>
                    <a:pt x="381385" y="1346340"/>
                  </a:lnTo>
                  <a:lnTo>
                    <a:pt x="378177" y="1340683"/>
                  </a:lnTo>
                  <a:lnTo>
                    <a:pt x="376558" y="1335598"/>
                  </a:lnTo>
                  <a:lnTo>
                    <a:pt x="376526" y="1331084"/>
                  </a:lnTo>
                  <a:lnTo>
                    <a:pt x="377395" y="1327790"/>
                  </a:lnTo>
                  <a:lnTo>
                    <a:pt x="379163" y="1325709"/>
                  </a:lnTo>
                  <a:lnTo>
                    <a:pt x="381291" y="1312355"/>
                  </a:lnTo>
                  <a:lnTo>
                    <a:pt x="384295" y="1301472"/>
                  </a:lnTo>
                  <a:lnTo>
                    <a:pt x="391860" y="1290160"/>
                  </a:lnTo>
                  <a:lnTo>
                    <a:pt x="394020" y="1286044"/>
                  </a:lnTo>
                  <a:lnTo>
                    <a:pt x="394731" y="1283831"/>
                  </a:lnTo>
                  <a:lnTo>
                    <a:pt x="394724" y="1282141"/>
                  </a:lnTo>
                  <a:lnTo>
                    <a:pt x="393503" y="1281069"/>
                  </a:lnTo>
                  <a:lnTo>
                    <a:pt x="384201" y="1295112"/>
                  </a:lnTo>
                  <a:lnTo>
                    <a:pt x="378466" y="1296598"/>
                  </a:lnTo>
                  <a:lnTo>
                    <a:pt x="376753" y="1293453"/>
                  </a:lnTo>
                  <a:lnTo>
                    <a:pt x="377270" y="1287852"/>
                  </a:lnTo>
                  <a:lnTo>
                    <a:pt x="378294" y="1286545"/>
                  </a:lnTo>
                  <a:lnTo>
                    <a:pt x="382934" y="1287077"/>
                  </a:lnTo>
                  <a:lnTo>
                    <a:pt x="384733" y="1283948"/>
                  </a:lnTo>
                  <a:lnTo>
                    <a:pt x="381831" y="1279207"/>
                  </a:lnTo>
                  <a:lnTo>
                    <a:pt x="378740" y="1277955"/>
                  </a:lnTo>
                  <a:lnTo>
                    <a:pt x="378021" y="1276758"/>
                  </a:lnTo>
                  <a:lnTo>
                    <a:pt x="381197" y="1273128"/>
                  </a:lnTo>
                  <a:lnTo>
                    <a:pt x="388551" y="1273394"/>
                  </a:lnTo>
                  <a:lnTo>
                    <a:pt x="390210" y="1270851"/>
                  </a:lnTo>
                  <a:lnTo>
                    <a:pt x="392869" y="1268105"/>
                  </a:lnTo>
                  <a:lnTo>
                    <a:pt x="395827" y="1262989"/>
                  </a:lnTo>
                  <a:lnTo>
                    <a:pt x="396930" y="1258670"/>
                  </a:lnTo>
                  <a:lnTo>
                    <a:pt x="397180" y="1254954"/>
                  </a:lnTo>
                  <a:lnTo>
                    <a:pt x="396539" y="1251950"/>
                  </a:lnTo>
                  <a:lnTo>
                    <a:pt x="396476" y="1248930"/>
                  </a:lnTo>
                  <a:lnTo>
                    <a:pt x="396977" y="1245895"/>
                  </a:lnTo>
                  <a:lnTo>
                    <a:pt x="396202" y="1242531"/>
                  </a:lnTo>
                  <a:lnTo>
                    <a:pt x="394160" y="1238838"/>
                  </a:lnTo>
                  <a:lnTo>
                    <a:pt x="389615" y="1235224"/>
                  </a:lnTo>
                  <a:lnTo>
                    <a:pt x="388277" y="1239307"/>
                  </a:lnTo>
                  <a:lnTo>
                    <a:pt x="386861" y="1240982"/>
                  </a:lnTo>
                  <a:lnTo>
                    <a:pt x="384874" y="1241357"/>
                  </a:lnTo>
                  <a:lnTo>
                    <a:pt x="383043" y="1239636"/>
                  </a:lnTo>
                  <a:lnTo>
                    <a:pt x="381126" y="1239018"/>
                  </a:lnTo>
                  <a:lnTo>
                    <a:pt x="379249" y="1237484"/>
                  </a:lnTo>
                  <a:lnTo>
                    <a:pt x="377293" y="1236992"/>
                  </a:lnTo>
                  <a:lnTo>
                    <a:pt x="376534" y="1235755"/>
                  </a:lnTo>
                  <a:lnTo>
                    <a:pt x="376041" y="1232282"/>
                  </a:lnTo>
                  <a:lnTo>
                    <a:pt x="376002" y="1227854"/>
                  </a:lnTo>
                  <a:lnTo>
                    <a:pt x="378208" y="1225773"/>
                  </a:lnTo>
                  <a:lnTo>
                    <a:pt x="381283" y="1224138"/>
                  </a:lnTo>
                  <a:lnTo>
                    <a:pt x="383341" y="1221032"/>
                  </a:lnTo>
                  <a:lnTo>
                    <a:pt x="384694" y="1216518"/>
                  </a:lnTo>
                  <a:lnTo>
                    <a:pt x="384890" y="1211565"/>
                  </a:lnTo>
                  <a:lnTo>
                    <a:pt x="383927" y="1206183"/>
                  </a:lnTo>
                  <a:lnTo>
                    <a:pt x="381432" y="1201325"/>
                  </a:lnTo>
                  <a:lnTo>
                    <a:pt x="376808" y="1206050"/>
                  </a:lnTo>
                  <a:lnTo>
                    <a:pt x="374993" y="1207208"/>
                  </a:lnTo>
                  <a:lnTo>
                    <a:pt x="374578" y="1203828"/>
                  </a:lnTo>
                  <a:lnTo>
                    <a:pt x="373937" y="1201325"/>
                  </a:lnTo>
                  <a:lnTo>
                    <a:pt x="371997" y="1197913"/>
                  </a:lnTo>
                  <a:lnTo>
                    <a:pt x="369438" y="1195426"/>
                  </a:lnTo>
                  <a:lnTo>
                    <a:pt x="366982" y="1193767"/>
                  </a:lnTo>
                  <a:lnTo>
                    <a:pt x="366872" y="1191240"/>
                  </a:lnTo>
                  <a:lnTo>
                    <a:pt x="367451" y="1188385"/>
                  </a:lnTo>
                  <a:lnTo>
                    <a:pt x="368546" y="1185052"/>
                  </a:lnTo>
                  <a:lnTo>
                    <a:pt x="369962" y="1178065"/>
                  </a:lnTo>
                  <a:lnTo>
                    <a:pt x="371519" y="1178691"/>
                  </a:lnTo>
                  <a:lnTo>
                    <a:pt x="372818" y="1178050"/>
                  </a:lnTo>
                  <a:lnTo>
                    <a:pt x="372067" y="1172253"/>
                  </a:lnTo>
                  <a:lnTo>
                    <a:pt x="370815" y="1167363"/>
                  </a:lnTo>
                  <a:lnTo>
                    <a:pt x="369344" y="1164570"/>
                  </a:lnTo>
                  <a:lnTo>
                    <a:pt x="369290" y="1163357"/>
                  </a:lnTo>
                  <a:lnTo>
                    <a:pt x="368953" y="1161934"/>
                  </a:lnTo>
                  <a:lnTo>
                    <a:pt x="367819" y="1158483"/>
                  </a:lnTo>
                  <a:lnTo>
                    <a:pt x="366544" y="1155949"/>
                  </a:lnTo>
                  <a:lnTo>
                    <a:pt x="364322" y="1148743"/>
                  </a:lnTo>
                  <a:lnTo>
                    <a:pt x="362718" y="1145982"/>
                  </a:lnTo>
                  <a:lnTo>
                    <a:pt x="360660" y="1144550"/>
                  </a:lnTo>
                  <a:lnTo>
                    <a:pt x="358446" y="1144472"/>
                  </a:lnTo>
                  <a:lnTo>
                    <a:pt x="354887" y="1146381"/>
                  </a:lnTo>
                  <a:lnTo>
                    <a:pt x="348323" y="1148571"/>
                  </a:lnTo>
                  <a:lnTo>
                    <a:pt x="343120" y="1149612"/>
                  </a:lnTo>
                  <a:lnTo>
                    <a:pt x="342252" y="1149041"/>
                  </a:lnTo>
                  <a:lnTo>
                    <a:pt x="344857" y="1146295"/>
                  </a:lnTo>
                  <a:lnTo>
                    <a:pt x="348691" y="1143431"/>
                  </a:lnTo>
                  <a:lnTo>
                    <a:pt x="353760" y="1141483"/>
                  </a:lnTo>
                  <a:lnTo>
                    <a:pt x="355239" y="1136695"/>
                  </a:lnTo>
                  <a:lnTo>
                    <a:pt x="354691" y="1132541"/>
                  </a:lnTo>
                  <a:lnTo>
                    <a:pt x="354902" y="1128590"/>
                  </a:lnTo>
                  <a:lnTo>
                    <a:pt x="353510" y="1124420"/>
                  </a:lnTo>
                  <a:lnTo>
                    <a:pt x="354863" y="1122104"/>
                  </a:lnTo>
                  <a:lnTo>
                    <a:pt x="359479" y="1119765"/>
                  </a:lnTo>
                  <a:lnTo>
                    <a:pt x="361576" y="1119405"/>
                  </a:lnTo>
                  <a:lnTo>
                    <a:pt x="363657" y="1116425"/>
                  </a:lnTo>
                  <a:lnTo>
                    <a:pt x="357805" y="1109204"/>
                  </a:lnTo>
                  <a:lnTo>
                    <a:pt x="351671" y="1104455"/>
                  </a:lnTo>
                  <a:lnTo>
                    <a:pt x="350138" y="1102515"/>
                  </a:lnTo>
                  <a:lnTo>
                    <a:pt x="348792" y="1099323"/>
                  </a:lnTo>
                  <a:lnTo>
                    <a:pt x="347634" y="1094863"/>
                  </a:lnTo>
                  <a:lnTo>
                    <a:pt x="345741" y="1090388"/>
                  </a:lnTo>
                  <a:lnTo>
                    <a:pt x="343128" y="1085882"/>
                  </a:lnTo>
                  <a:lnTo>
                    <a:pt x="339310" y="1081524"/>
                  </a:lnTo>
                  <a:lnTo>
                    <a:pt x="329468" y="1073513"/>
                  </a:lnTo>
                  <a:lnTo>
                    <a:pt x="326089" y="1067958"/>
                  </a:lnTo>
                  <a:lnTo>
                    <a:pt x="322975" y="1059415"/>
                  </a:lnTo>
                  <a:lnTo>
                    <a:pt x="321418" y="1055754"/>
                  </a:lnTo>
                  <a:lnTo>
                    <a:pt x="319799" y="1053039"/>
                  </a:lnTo>
                  <a:lnTo>
                    <a:pt x="312945" y="1046655"/>
                  </a:lnTo>
                  <a:lnTo>
                    <a:pt x="312116" y="1043823"/>
                  </a:lnTo>
                  <a:lnTo>
                    <a:pt x="319196" y="1036250"/>
                  </a:lnTo>
                  <a:lnTo>
                    <a:pt x="319885" y="1033214"/>
                  </a:lnTo>
                  <a:lnTo>
                    <a:pt x="316990" y="1023944"/>
                  </a:lnTo>
                  <a:lnTo>
                    <a:pt x="314033" y="1017122"/>
                  </a:lnTo>
                  <a:lnTo>
                    <a:pt x="310809" y="1014689"/>
                  </a:lnTo>
                  <a:lnTo>
                    <a:pt x="306014" y="1013437"/>
                  </a:lnTo>
                  <a:lnTo>
                    <a:pt x="301617" y="1010386"/>
                  </a:lnTo>
                  <a:lnTo>
                    <a:pt x="297619" y="1005535"/>
                  </a:lnTo>
                  <a:lnTo>
                    <a:pt x="293629" y="1001976"/>
                  </a:lnTo>
                  <a:lnTo>
                    <a:pt x="287652" y="998580"/>
                  </a:lnTo>
                  <a:lnTo>
                    <a:pt x="277654" y="989810"/>
                  </a:lnTo>
                  <a:lnTo>
                    <a:pt x="262242" y="980359"/>
                  </a:lnTo>
                  <a:lnTo>
                    <a:pt x="255357" y="974805"/>
                  </a:lnTo>
                  <a:lnTo>
                    <a:pt x="251257" y="972779"/>
                  </a:lnTo>
                  <a:lnTo>
                    <a:pt x="245859" y="972262"/>
                  </a:lnTo>
                  <a:lnTo>
                    <a:pt x="235415" y="967044"/>
                  </a:lnTo>
                  <a:lnTo>
                    <a:pt x="226637" y="965370"/>
                  </a:lnTo>
                  <a:lnTo>
                    <a:pt x="221223" y="966136"/>
                  </a:lnTo>
                  <a:lnTo>
                    <a:pt x="219455" y="965268"/>
                  </a:lnTo>
                  <a:lnTo>
                    <a:pt x="215450" y="959940"/>
                  </a:lnTo>
                  <a:lnTo>
                    <a:pt x="209183" y="956873"/>
                  </a:lnTo>
                  <a:lnTo>
                    <a:pt x="205944" y="958039"/>
                  </a:lnTo>
                  <a:lnTo>
                    <a:pt x="201923" y="963750"/>
                  </a:lnTo>
                  <a:lnTo>
                    <a:pt x="197072" y="969360"/>
                  </a:lnTo>
                  <a:lnTo>
                    <a:pt x="194491" y="970119"/>
                  </a:lnTo>
                  <a:lnTo>
                    <a:pt x="190657" y="964994"/>
                  </a:lnTo>
                  <a:lnTo>
                    <a:pt x="188725" y="961403"/>
                  </a:lnTo>
                  <a:lnTo>
                    <a:pt x="186879" y="960175"/>
                  </a:lnTo>
                  <a:lnTo>
                    <a:pt x="185118" y="961333"/>
                  </a:lnTo>
                  <a:lnTo>
                    <a:pt x="181691" y="966050"/>
                  </a:lnTo>
                  <a:lnTo>
                    <a:pt x="178429" y="969446"/>
                  </a:lnTo>
                  <a:lnTo>
                    <a:pt x="173602" y="973467"/>
                  </a:lnTo>
                  <a:lnTo>
                    <a:pt x="169745" y="975392"/>
                  </a:lnTo>
                  <a:lnTo>
                    <a:pt x="164793" y="975861"/>
                  </a:lnTo>
                  <a:lnTo>
                    <a:pt x="163549" y="977316"/>
                  </a:lnTo>
                  <a:lnTo>
                    <a:pt x="161640" y="977379"/>
                  </a:lnTo>
                  <a:lnTo>
                    <a:pt x="159074" y="976064"/>
                  </a:lnTo>
                  <a:lnTo>
                    <a:pt x="156664" y="973451"/>
                  </a:lnTo>
                  <a:lnTo>
                    <a:pt x="154419" y="969532"/>
                  </a:lnTo>
                  <a:lnTo>
                    <a:pt x="152440" y="967412"/>
                  </a:lnTo>
                  <a:lnTo>
                    <a:pt x="150719" y="967099"/>
                  </a:lnTo>
                  <a:lnTo>
                    <a:pt x="146768" y="969133"/>
                  </a:lnTo>
                  <a:lnTo>
                    <a:pt x="141768" y="975094"/>
                  </a:lnTo>
                  <a:lnTo>
                    <a:pt x="139484" y="976526"/>
                  </a:lnTo>
                  <a:lnTo>
                    <a:pt x="137567" y="975908"/>
                  </a:lnTo>
                  <a:lnTo>
                    <a:pt x="135220" y="974054"/>
                  </a:lnTo>
                  <a:lnTo>
                    <a:pt x="130518" y="969297"/>
                  </a:lnTo>
                  <a:lnTo>
                    <a:pt x="127913" y="969759"/>
                  </a:lnTo>
                  <a:lnTo>
                    <a:pt x="126020" y="971425"/>
                  </a:lnTo>
                  <a:lnTo>
                    <a:pt x="126544" y="975368"/>
                  </a:lnTo>
                  <a:lnTo>
                    <a:pt x="130949" y="984678"/>
                  </a:lnTo>
                  <a:lnTo>
                    <a:pt x="134884" y="991273"/>
                  </a:lnTo>
                  <a:lnTo>
                    <a:pt x="131559" y="992048"/>
                  </a:lnTo>
                  <a:lnTo>
                    <a:pt x="102518" y="983121"/>
                  </a:lnTo>
                  <a:lnTo>
                    <a:pt x="98818" y="980962"/>
                  </a:lnTo>
                  <a:lnTo>
                    <a:pt x="93474" y="975525"/>
                  </a:lnTo>
                  <a:lnTo>
                    <a:pt x="89031" y="972176"/>
                  </a:lnTo>
                  <a:lnTo>
                    <a:pt x="81466" y="963484"/>
                  </a:lnTo>
                  <a:lnTo>
                    <a:pt x="75637" y="958759"/>
                  </a:lnTo>
                  <a:lnTo>
                    <a:pt x="73705" y="955051"/>
                  </a:lnTo>
                  <a:lnTo>
                    <a:pt x="73196" y="952492"/>
                  </a:lnTo>
                  <a:lnTo>
                    <a:pt x="75050" y="949027"/>
                  </a:lnTo>
                  <a:lnTo>
                    <a:pt x="86785" y="937268"/>
                  </a:lnTo>
                  <a:lnTo>
                    <a:pt x="91268" y="934882"/>
                  </a:lnTo>
                  <a:lnTo>
                    <a:pt x="100390" y="932026"/>
                  </a:lnTo>
                  <a:lnTo>
                    <a:pt x="102542" y="930235"/>
                  </a:lnTo>
                  <a:lnTo>
                    <a:pt x="103262" y="928811"/>
                  </a:lnTo>
                  <a:lnTo>
                    <a:pt x="100868" y="926237"/>
                  </a:lnTo>
                  <a:lnTo>
                    <a:pt x="88921" y="927160"/>
                  </a:lnTo>
                  <a:lnTo>
                    <a:pt x="78281" y="925439"/>
                  </a:lnTo>
                  <a:lnTo>
                    <a:pt x="69019" y="920690"/>
                  </a:lnTo>
                  <a:lnTo>
                    <a:pt x="67407" y="919110"/>
                  </a:lnTo>
                  <a:lnTo>
                    <a:pt x="65834" y="916192"/>
                  </a:lnTo>
                  <a:lnTo>
                    <a:pt x="64309" y="911936"/>
                  </a:lnTo>
                  <a:lnTo>
                    <a:pt x="64653" y="907156"/>
                  </a:lnTo>
                  <a:lnTo>
                    <a:pt x="66875" y="901843"/>
                  </a:lnTo>
                  <a:lnTo>
                    <a:pt x="68181" y="898182"/>
                  </a:lnTo>
                  <a:lnTo>
                    <a:pt x="68565" y="896195"/>
                  </a:lnTo>
                  <a:lnTo>
                    <a:pt x="56923" y="909276"/>
                  </a:lnTo>
                  <a:lnTo>
                    <a:pt x="52167" y="913829"/>
                  </a:lnTo>
                  <a:lnTo>
                    <a:pt x="48396" y="912436"/>
                  </a:lnTo>
                  <a:lnTo>
                    <a:pt x="45752" y="910285"/>
                  </a:lnTo>
                  <a:lnTo>
                    <a:pt x="44453" y="907883"/>
                  </a:lnTo>
                  <a:lnTo>
                    <a:pt x="44500" y="905231"/>
                  </a:lnTo>
                  <a:lnTo>
                    <a:pt x="44930" y="903291"/>
                  </a:lnTo>
                  <a:lnTo>
                    <a:pt x="45736" y="902078"/>
                  </a:lnTo>
                  <a:lnTo>
                    <a:pt x="39579" y="896649"/>
                  </a:lnTo>
                  <a:lnTo>
                    <a:pt x="36809" y="892369"/>
                  </a:lnTo>
                  <a:lnTo>
                    <a:pt x="36512" y="887941"/>
                  </a:lnTo>
                  <a:lnTo>
                    <a:pt x="38695" y="883357"/>
                  </a:lnTo>
                  <a:lnTo>
                    <a:pt x="40831" y="880024"/>
                  </a:lnTo>
                  <a:lnTo>
                    <a:pt x="42920" y="877935"/>
                  </a:lnTo>
                  <a:lnTo>
                    <a:pt x="48615" y="876120"/>
                  </a:lnTo>
                  <a:lnTo>
                    <a:pt x="69410" y="872639"/>
                  </a:lnTo>
                  <a:lnTo>
                    <a:pt x="84298" y="875979"/>
                  </a:lnTo>
                  <a:lnTo>
                    <a:pt x="89367" y="864878"/>
                  </a:lnTo>
                  <a:lnTo>
                    <a:pt x="92794" y="861318"/>
                  </a:lnTo>
                  <a:lnTo>
                    <a:pt x="102808" y="857602"/>
                  </a:lnTo>
                  <a:lnTo>
                    <a:pt x="118220" y="857086"/>
                  </a:lnTo>
                  <a:lnTo>
                    <a:pt x="129102" y="859143"/>
                  </a:lnTo>
                  <a:lnTo>
                    <a:pt x="134203" y="861764"/>
                  </a:lnTo>
                  <a:lnTo>
                    <a:pt x="141151" y="867530"/>
                  </a:lnTo>
                  <a:lnTo>
                    <a:pt x="141550" y="865793"/>
                  </a:lnTo>
                  <a:lnTo>
                    <a:pt x="139875" y="860583"/>
                  </a:lnTo>
                  <a:lnTo>
                    <a:pt x="139758" y="856241"/>
                  </a:lnTo>
                  <a:lnTo>
                    <a:pt x="142567" y="848660"/>
                  </a:lnTo>
                  <a:lnTo>
                    <a:pt x="143857" y="843880"/>
                  </a:lnTo>
                  <a:lnTo>
                    <a:pt x="142981" y="838880"/>
                  </a:lnTo>
                  <a:lnTo>
                    <a:pt x="139930" y="833662"/>
                  </a:lnTo>
                  <a:lnTo>
                    <a:pt x="134532" y="826934"/>
                  </a:lnTo>
                  <a:lnTo>
                    <a:pt x="131621" y="826379"/>
                  </a:lnTo>
                  <a:lnTo>
                    <a:pt x="128390" y="828006"/>
                  </a:lnTo>
                  <a:lnTo>
                    <a:pt x="124510" y="831738"/>
                  </a:lnTo>
                  <a:lnTo>
                    <a:pt x="116444" y="841094"/>
                  </a:lnTo>
                  <a:lnTo>
                    <a:pt x="112634" y="843042"/>
                  </a:lnTo>
                  <a:lnTo>
                    <a:pt x="106282" y="843535"/>
                  </a:lnTo>
                  <a:lnTo>
                    <a:pt x="102769" y="842362"/>
                  </a:lnTo>
                  <a:lnTo>
                    <a:pt x="99373" y="840961"/>
                  </a:lnTo>
                  <a:lnTo>
                    <a:pt x="94069" y="836009"/>
                  </a:lnTo>
                  <a:lnTo>
                    <a:pt x="92137" y="835078"/>
                  </a:lnTo>
                  <a:lnTo>
                    <a:pt x="89790" y="837253"/>
                  </a:lnTo>
                  <a:lnTo>
                    <a:pt x="87036" y="842518"/>
                  </a:lnTo>
                  <a:lnTo>
                    <a:pt x="84384" y="846195"/>
                  </a:lnTo>
                  <a:lnTo>
                    <a:pt x="81825" y="848292"/>
                  </a:lnTo>
                  <a:lnTo>
                    <a:pt x="79439" y="849199"/>
                  </a:lnTo>
                  <a:lnTo>
                    <a:pt x="76106" y="848769"/>
                  </a:lnTo>
                  <a:lnTo>
                    <a:pt x="62376" y="840602"/>
                  </a:lnTo>
                  <a:lnTo>
                    <a:pt x="59278" y="836948"/>
                  </a:lnTo>
                  <a:lnTo>
                    <a:pt x="59098" y="831393"/>
                  </a:lnTo>
                  <a:lnTo>
                    <a:pt x="54882" y="825987"/>
                  </a:lnTo>
                  <a:lnTo>
                    <a:pt x="50117" y="825041"/>
                  </a:lnTo>
                  <a:lnTo>
                    <a:pt x="49538" y="823226"/>
                  </a:lnTo>
                  <a:lnTo>
                    <a:pt x="55578" y="814831"/>
                  </a:lnTo>
                  <a:lnTo>
                    <a:pt x="60084" y="811389"/>
                  </a:lnTo>
                  <a:lnTo>
                    <a:pt x="59364" y="810348"/>
                  </a:lnTo>
                  <a:lnTo>
                    <a:pt x="52824" y="810168"/>
                  </a:lnTo>
                  <a:lnTo>
                    <a:pt x="48412" y="814651"/>
                  </a:lnTo>
                  <a:lnTo>
                    <a:pt x="45885" y="815410"/>
                  </a:lnTo>
                  <a:lnTo>
                    <a:pt x="40072" y="815535"/>
                  </a:lnTo>
                  <a:lnTo>
                    <a:pt x="33969" y="813290"/>
                  </a:lnTo>
                  <a:lnTo>
                    <a:pt x="31372" y="811326"/>
                  </a:lnTo>
                  <a:lnTo>
                    <a:pt x="28681" y="806804"/>
                  </a:lnTo>
                  <a:lnTo>
                    <a:pt x="25661" y="804254"/>
                  </a:lnTo>
                  <a:lnTo>
                    <a:pt x="16547" y="800373"/>
                  </a:lnTo>
                  <a:lnTo>
                    <a:pt x="14489" y="798253"/>
                  </a:lnTo>
                  <a:lnTo>
                    <a:pt x="12541" y="794725"/>
                  </a:lnTo>
                  <a:lnTo>
                    <a:pt x="5093" y="784687"/>
                  </a:lnTo>
                  <a:lnTo>
                    <a:pt x="587" y="777266"/>
                  </a:lnTo>
                  <a:lnTo>
                    <a:pt x="0" y="773034"/>
                  </a:lnTo>
                  <a:lnTo>
                    <a:pt x="5203" y="763904"/>
                  </a:lnTo>
                  <a:lnTo>
                    <a:pt x="5429" y="761784"/>
                  </a:lnTo>
                  <a:lnTo>
                    <a:pt x="3200" y="757817"/>
                  </a:lnTo>
                  <a:lnTo>
                    <a:pt x="2269" y="754883"/>
                  </a:lnTo>
                  <a:lnTo>
                    <a:pt x="3035" y="750823"/>
                  </a:lnTo>
                  <a:lnTo>
                    <a:pt x="7589" y="741787"/>
                  </a:lnTo>
                  <a:lnTo>
                    <a:pt x="9279" y="739330"/>
                  </a:lnTo>
                  <a:lnTo>
                    <a:pt x="17438" y="733987"/>
                  </a:lnTo>
                  <a:lnTo>
                    <a:pt x="25614" y="726179"/>
                  </a:lnTo>
                  <a:lnTo>
                    <a:pt x="28587" y="724419"/>
                  </a:lnTo>
                  <a:lnTo>
                    <a:pt x="31239" y="724012"/>
                  </a:lnTo>
                  <a:lnTo>
                    <a:pt x="41981" y="724481"/>
                  </a:lnTo>
                  <a:lnTo>
                    <a:pt x="45306" y="722549"/>
                  </a:lnTo>
                  <a:lnTo>
                    <a:pt x="48130" y="718716"/>
                  </a:lnTo>
                  <a:lnTo>
                    <a:pt x="52769" y="714819"/>
                  </a:lnTo>
                  <a:lnTo>
                    <a:pt x="62447" y="708881"/>
                  </a:lnTo>
                  <a:lnTo>
                    <a:pt x="83961" y="699853"/>
                  </a:lnTo>
                  <a:lnTo>
                    <a:pt x="85362" y="698781"/>
                  </a:lnTo>
                  <a:lnTo>
                    <a:pt x="85487" y="697060"/>
                  </a:lnTo>
                  <a:lnTo>
                    <a:pt x="83554" y="692374"/>
                  </a:lnTo>
                  <a:lnTo>
                    <a:pt x="83148" y="690105"/>
                  </a:lnTo>
                  <a:lnTo>
                    <a:pt x="87552" y="685881"/>
                  </a:lnTo>
                  <a:lnTo>
                    <a:pt x="97496" y="679192"/>
                  </a:lnTo>
                  <a:lnTo>
                    <a:pt x="104294" y="675960"/>
                  </a:lnTo>
                  <a:lnTo>
                    <a:pt x="108668" y="675726"/>
                  </a:lnTo>
                  <a:lnTo>
                    <a:pt x="112196" y="674278"/>
                  </a:lnTo>
                  <a:lnTo>
                    <a:pt x="117148" y="670038"/>
                  </a:lnTo>
                  <a:lnTo>
                    <a:pt x="119949" y="669287"/>
                  </a:lnTo>
                  <a:lnTo>
                    <a:pt x="136871" y="667621"/>
                  </a:lnTo>
                  <a:lnTo>
                    <a:pt x="144358" y="669936"/>
                  </a:lnTo>
                  <a:lnTo>
                    <a:pt x="148035" y="669890"/>
                  </a:lnTo>
                  <a:lnTo>
                    <a:pt x="150398" y="668247"/>
                  </a:lnTo>
                  <a:lnTo>
                    <a:pt x="153519" y="663420"/>
                  </a:lnTo>
                  <a:lnTo>
                    <a:pt x="159356" y="651356"/>
                  </a:lnTo>
                  <a:lnTo>
                    <a:pt x="162430" y="643806"/>
                  </a:lnTo>
                  <a:lnTo>
                    <a:pt x="165333" y="632235"/>
                  </a:lnTo>
                  <a:lnTo>
                    <a:pt x="169080" y="613944"/>
                  </a:lnTo>
                  <a:lnTo>
                    <a:pt x="171881" y="595848"/>
                  </a:lnTo>
                  <a:lnTo>
                    <a:pt x="173735" y="577941"/>
                  </a:lnTo>
                  <a:lnTo>
                    <a:pt x="175182" y="566910"/>
                  </a:lnTo>
                  <a:lnTo>
                    <a:pt x="176207" y="562935"/>
                  </a:lnTo>
                  <a:lnTo>
                    <a:pt x="179720" y="557881"/>
                  </a:lnTo>
                  <a:lnTo>
                    <a:pt x="183381" y="553923"/>
                  </a:lnTo>
                  <a:lnTo>
                    <a:pt x="189671" y="550410"/>
                  </a:lnTo>
                  <a:lnTo>
                    <a:pt x="189100" y="548767"/>
                  </a:lnTo>
                  <a:lnTo>
                    <a:pt x="186433" y="546013"/>
                  </a:lnTo>
                  <a:lnTo>
                    <a:pt x="183952" y="544957"/>
                  </a:lnTo>
                  <a:lnTo>
                    <a:pt x="181660" y="545591"/>
                  </a:lnTo>
                  <a:lnTo>
                    <a:pt x="177475" y="549745"/>
                  </a:lnTo>
                  <a:lnTo>
                    <a:pt x="172053" y="552554"/>
                  </a:lnTo>
                  <a:lnTo>
                    <a:pt x="166788" y="552116"/>
                  </a:lnTo>
                  <a:lnTo>
                    <a:pt x="162994" y="553156"/>
                  </a:lnTo>
                  <a:lnTo>
                    <a:pt x="159512" y="556943"/>
                  </a:lnTo>
                  <a:lnTo>
                    <a:pt x="153871" y="559978"/>
                  </a:lnTo>
                  <a:lnTo>
                    <a:pt x="150108" y="559290"/>
                  </a:lnTo>
                  <a:lnTo>
                    <a:pt x="143310" y="553852"/>
                  </a:lnTo>
                  <a:lnTo>
                    <a:pt x="139883" y="552835"/>
                  </a:lnTo>
                  <a:lnTo>
                    <a:pt x="131191" y="553352"/>
                  </a:lnTo>
                  <a:lnTo>
                    <a:pt x="128649" y="551325"/>
                  </a:lnTo>
                  <a:lnTo>
                    <a:pt x="126427" y="547359"/>
                  </a:lnTo>
                  <a:lnTo>
                    <a:pt x="124659" y="541804"/>
                  </a:lnTo>
                  <a:lnTo>
                    <a:pt x="123337" y="534622"/>
                  </a:lnTo>
                  <a:lnTo>
                    <a:pt x="123517" y="527120"/>
                  </a:lnTo>
                  <a:lnTo>
                    <a:pt x="126646" y="513460"/>
                  </a:lnTo>
                  <a:lnTo>
                    <a:pt x="127843" y="509712"/>
                  </a:lnTo>
                  <a:lnTo>
                    <a:pt x="136316" y="494246"/>
                  </a:lnTo>
                  <a:lnTo>
                    <a:pt x="141534" y="486946"/>
                  </a:lnTo>
                  <a:lnTo>
                    <a:pt x="146729" y="481454"/>
                  </a:lnTo>
                  <a:lnTo>
                    <a:pt x="150507" y="478215"/>
                  </a:lnTo>
                  <a:lnTo>
                    <a:pt x="154075" y="476760"/>
                  </a:lnTo>
                  <a:lnTo>
                    <a:pt x="157502" y="473333"/>
                  </a:lnTo>
                  <a:lnTo>
                    <a:pt x="163799" y="462240"/>
                  </a:lnTo>
                  <a:lnTo>
                    <a:pt x="170301" y="452656"/>
                  </a:lnTo>
                  <a:lnTo>
                    <a:pt x="178390" y="434654"/>
                  </a:lnTo>
                  <a:lnTo>
                    <a:pt x="182302" y="429890"/>
                  </a:lnTo>
                  <a:lnTo>
                    <a:pt x="196001" y="421941"/>
                  </a:lnTo>
                  <a:lnTo>
                    <a:pt x="199725" y="421816"/>
                  </a:lnTo>
                  <a:lnTo>
                    <a:pt x="202885" y="423795"/>
                  </a:lnTo>
                  <a:lnTo>
                    <a:pt x="205882" y="427934"/>
                  </a:lnTo>
                  <a:lnTo>
                    <a:pt x="214292" y="445834"/>
                  </a:lnTo>
                  <a:lnTo>
                    <a:pt x="214949" y="445286"/>
                  </a:lnTo>
                  <a:lnTo>
                    <a:pt x="213478" y="438535"/>
                  </a:lnTo>
                  <a:lnTo>
                    <a:pt x="210411" y="418124"/>
                  </a:lnTo>
                  <a:lnTo>
                    <a:pt x="210904" y="409635"/>
                  </a:lnTo>
                  <a:lnTo>
                    <a:pt x="215716" y="400497"/>
                  </a:lnTo>
                  <a:lnTo>
                    <a:pt x="217687" y="398862"/>
                  </a:lnTo>
                  <a:lnTo>
                    <a:pt x="222764" y="399472"/>
                  </a:lnTo>
                  <a:lnTo>
                    <a:pt x="230956" y="402305"/>
                  </a:lnTo>
                  <a:lnTo>
                    <a:pt x="236432" y="405403"/>
                  </a:lnTo>
                  <a:lnTo>
                    <a:pt x="240586" y="410425"/>
                  </a:lnTo>
                  <a:lnTo>
                    <a:pt x="245523" y="413531"/>
                  </a:lnTo>
                  <a:lnTo>
                    <a:pt x="248081" y="413375"/>
                  </a:lnTo>
                  <a:lnTo>
                    <a:pt x="249904" y="410981"/>
                  </a:lnTo>
                  <a:lnTo>
                    <a:pt x="252517" y="403142"/>
                  </a:lnTo>
                  <a:lnTo>
                    <a:pt x="255920" y="389740"/>
                  </a:lnTo>
                  <a:lnTo>
                    <a:pt x="257282" y="373029"/>
                  </a:lnTo>
                  <a:lnTo>
                    <a:pt x="256609" y="352876"/>
                  </a:lnTo>
                  <a:lnTo>
                    <a:pt x="255623" y="337949"/>
                  </a:lnTo>
                  <a:lnTo>
                    <a:pt x="254309" y="328451"/>
                  </a:lnTo>
                  <a:lnTo>
                    <a:pt x="255028" y="320479"/>
                  </a:lnTo>
                  <a:lnTo>
                    <a:pt x="259151" y="310849"/>
                  </a:lnTo>
                  <a:lnTo>
                    <a:pt x="262930" y="303768"/>
                  </a:lnTo>
                  <a:lnTo>
                    <a:pt x="271943" y="293692"/>
                  </a:lnTo>
                  <a:lnTo>
                    <a:pt x="279258" y="291000"/>
                  </a:lnTo>
                  <a:lnTo>
                    <a:pt x="283592" y="291681"/>
                  </a:lnTo>
                  <a:lnTo>
                    <a:pt x="289295" y="296422"/>
                  </a:lnTo>
                  <a:lnTo>
                    <a:pt x="297205" y="299325"/>
                  </a:lnTo>
                  <a:lnTo>
                    <a:pt x="304347" y="308439"/>
                  </a:lnTo>
                  <a:lnTo>
                    <a:pt x="315918" y="329132"/>
                  </a:lnTo>
                  <a:lnTo>
                    <a:pt x="323593" y="339396"/>
                  </a:lnTo>
                  <a:lnTo>
                    <a:pt x="329953" y="343981"/>
                  </a:lnTo>
                  <a:lnTo>
                    <a:pt x="336220" y="351749"/>
                  </a:lnTo>
                  <a:lnTo>
                    <a:pt x="345483" y="368054"/>
                  </a:lnTo>
                  <a:lnTo>
                    <a:pt x="350333" y="374985"/>
                  </a:lnTo>
                  <a:lnTo>
                    <a:pt x="353212" y="377489"/>
                  </a:lnTo>
                  <a:lnTo>
                    <a:pt x="355755" y="377888"/>
                  </a:lnTo>
                  <a:lnTo>
                    <a:pt x="354809" y="373287"/>
                  </a:lnTo>
                  <a:lnTo>
                    <a:pt x="350380" y="363625"/>
                  </a:lnTo>
                  <a:lnTo>
                    <a:pt x="343605" y="352900"/>
                  </a:lnTo>
                  <a:lnTo>
                    <a:pt x="328577" y="333396"/>
                  </a:lnTo>
                  <a:lnTo>
                    <a:pt x="320291" y="319439"/>
                  </a:lnTo>
                  <a:lnTo>
                    <a:pt x="312867" y="303338"/>
                  </a:lnTo>
                  <a:lnTo>
                    <a:pt x="307406" y="293660"/>
                  </a:lnTo>
                  <a:lnTo>
                    <a:pt x="297502" y="283991"/>
                  </a:lnTo>
                  <a:lnTo>
                    <a:pt x="297635" y="280118"/>
                  </a:lnTo>
                  <a:lnTo>
                    <a:pt x="309589" y="266396"/>
                  </a:lnTo>
                  <a:lnTo>
                    <a:pt x="331557" y="254332"/>
                  </a:lnTo>
                  <a:lnTo>
                    <a:pt x="356318" y="244819"/>
                  </a:lnTo>
                  <a:lnTo>
                    <a:pt x="364603" y="245797"/>
                  </a:lnTo>
                  <a:lnTo>
                    <a:pt x="379163" y="241799"/>
                  </a:lnTo>
                  <a:lnTo>
                    <a:pt x="380532" y="235736"/>
                  </a:lnTo>
                  <a:lnTo>
                    <a:pt x="383661" y="233005"/>
                  </a:lnTo>
                  <a:lnTo>
                    <a:pt x="397219" y="224493"/>
                  </a:lnTo>
                  <a:lnTo>
                    <a:pt x="401108" y="224611"/>
                  </a:lnTo>
                  <a:lnTo>
                    <a:pt x="407077" y="228656"/>
                  </a:lnTo>
                  <a:lnTo>
                    <a:pt x="413437" y="236330"/>
                  </a:lnTo>
                  <a:lnTo>
                    <a:pt x="416379" y="243238"/>
                  </a:lnTo>
                  <a:lnTo>
                    <a:pt x="420377" y="255013"/>
                  </a:lnTo>
                  <a:lnTo>
                    <a:pt x="422332" y="271411"/>
                  </a:lnTo>
                  <a:lnTo>
                    <a:pt x="422035" y="321825"/>
                  </a:lnTo>
                  <a:lnTo>
                    <a:pt x="422145" y="331135"/>
                  </a:lnTo>
                  <a:lnTo>
                    <a:pt x="422911" y="334710"/>
                  </a:lnTo>
                  <a:lnTo>
                    <a:pt x="425673" y="329382"/>
                  </a:lnTo>
                  <a:lnTo>
                    <a:pt x="428967" y="319439"/>
                  </a:lnTo>
                  <a:lnTo>
                    <a:pt x="431932" y="312358"/>
                  </a:lnTo>
                  <a:lnTo>
                    <a:pt x="434208" y="301351"/>
                  </a:lnTo>
                  <a:lnTo>
                    <a:pt x="435805" y="286330"/>
                  </a:lnTo>
                  <a:lnTo>
                    <a:pt x="436751" y="275080"/>
                  </a:lnTo>
                  <a:lnTo>
                    <a:pt x="432879" y="262249"/>
                  </a:lnTo>
                  <a:lnTo>
                    <a:pt x="432691" y="240891"/>
                  </a:lnTo>
                  <a:lnTo>
                    <a:pt x="434631" y="229360"/>
                  </a:lnTo>
                  <a:lnTo>
                    <a:pt x="440053" y="229360"/>
                  </a:lnTo>
                  <a:lnTo>
                    <a:pt x="462482" y="268751"/>
                  </a:lnTo>
                  <a:lnTo>
                    <a:pt x="471307" y="277098"/>
                  </a:lnTo>
                  <a:lnTo>
                    <a:pt x="481352" y="297572"/>
                  </a:lnTo>
                  <a:lnTo>
                    <a:pt x="493088" y="295413"/>
                  </a:lnTo>
                  <a:lnTo>
                    <a:pt x="503915" y="297909"/>
                  </a:lnTo>
                  <a:lnTo>
                    <a:pt x="508703" y="297165"/>
                  </a:lnTo>
                  <a:lnTo>
                    <a:pt x="511066" y="294005"/>
                  </a:lnTo>
                  <a:lnTo>
                    <a:pt x="507702" y="285532"/>
                  </a:lnTo>
                  <a:lnTo>
                    <a:pt x="492321" y="261952"/>
                  </a:lnTo>
                  <a:lnTo>
                    <a:pt x="485335" y="243137"/>
                  </a:lnTo>
                  <a:lnTo>
                    <a:pt x="480445" y="219267"/>
                  </a:lnTo>
                  <a:lnTo>
                    <a:pt x="479256" y="206398"/>
                  </a:lnTo>
                  <a:lnTo>
                    <a:pt x="482995" y="204066"/>
                  </a:lnTo>
                  <a:lnTo>
                    <a:pt x="500176" y="204340"/>
                  </a:lnTo>
                  <a:lnTo>
                    <a:pt x="525993" y="215520"/>
                  </a:lnTo>
                  <a:lnTo>
                    <a:pt x="559008" y="253448"/>
                  </a:lnTo>
                  <a:lnTo>
                    <a:pt x="575257" y="265754"/>
                  </a:lnTo>
                  <a:lnTo>
                    <a:pt x="604376" y="307860"/>
                  </a:lnTo>
                  <a:lnTo>
                    <a:pt x="613162" y="314103"/>
                  </a:lnTo>
                  <a:lnTo>
                    <a:pt x="616706" y="315410"/>
                  </a:lnTo>
                  <a:lnTo>
                    <a:pt x="619381" y="310317"/>
                  </a:lnTo>
                  <a:lnTo>
                    <a:pt x="621032" y="304762"/>
                  </a:lnTo>
                  <a:lnTo>
                    <a:pt x="621157" y="297322"/>
                  </a:lnTo>
                  <a:lnTo>
                    <a:pt x="619749" y="287965"/>
                  </a:lnTo>
                  <a:lnTo>
                    <a:pt x="618935" y="277059"/>
                  </a:lnTo>
                  <a:lnTo>
                    <a:pt x="618732" y="264565"/>
                  </a:lnTo>
                  <a:lnTo>
                    <a:pt x="620704" y="239452"/>
                  </a:lnTo>
                  <a:lnTo>
                    <a:pt x="625397" y="231151"/>
                  </a:lnTo>
                  <a:lnTo>
                    <a:pt x="627471" y="221701"/>
                  </a:lnTo>
                  <a:lnTo>
                    <a:pt x="625538" y="204465"/>
                  </a:lnTo>
                  <a:lnTo>
                    <a:pt x="620038" y="192527"/>
                  </a:lnTo>
                  <a:lnTo>
                    <a:pt x="598626" y="161257"/>
                  </a:lnTo>
                  <a:lnTo>
                    <a:pt x="598540" y="157478"/>
                  </a:lnTo>
                  <a:lnTo>
                    <a:pt x="602866" y="153308"/>
                  </a:lnTo>
                  <a:lnTo>
                    <a:pt x="609281" y="150859"/>
                  </a:lnTo>
                  <a:lnTo>
                    <a:pt x="662348" y="158440"/>
                  </a:lnTo>
                  <a:lnTo>
                    <a:pt x="671517" y="161210"/>
                  </a:lnTo>
                  <a:lnTo>
                    <a:pt x="675428" y="163924"/>
                  </a:lnTo>
                  <a:lnTo>
                    <a:pt x="677142" y="167500"/>
                  </a:lnTo>
                  <a:lnTo>
                    <a:pt x="679340" y="169025"/>
                  </a:lnTo>
                  <a:lnTo>
                    <a:pt x="690739" y="164769"/>
                  </a:lnTo>
                  <a:lnTo>
                    <a:pt x="690465" y="156962"/>
                  </a:lnTo>
                  <a:lnTo>
                    <a:pt x="689041" y="151970"/>
                  </a:lnTo>
                  <a:lnTo>
                    <a:pt x="627455" y="138240"/>
                  </a:lnTo>
                  <a:lnTo>
                    <a:pt x="615978" y="133515"/>
                  </a:lnTo>
                  <a:lnTo>
                    <a:pt x="610134" y="133155"/>
                  </a:lnTo>
                  <a:lnTo>
                    <a:pt x="604094" y="136785"/>
                  </a:lnTo>
                  <a:lnTo>
                    <a:pt x="591569" y="138576"/>
                  </a:lnTo>
                  <a:lnTo>
                    <a:pt x="585788" y="137888"/>
                  </a:lnTo>
                  <a:lnTo>
                    <a:pt x="578293" y="121341"/>
                  </a:lnTo>
                  <a:lnTo>
                    <a:pt x="585076" y="101141"/>
                  </a:lnTo>
                  <a:lnTo>
                    <a:pt x="590787" y="101603"/>
                  </a:lnTo>
                  <a:lnTo>
                    <a:pt x="601638" y="109512"/>
                  </a:lnTo>
                  <a:lnTo>
                    <a:pt x="608069" y="98450"/>
                  </a:lnTo>
                  <a:lnTo>
                    <a:pt x="618270" y="89234"/>
                  </a:lnTo>
                  <a:lnTo>
                    <a:pt x="628363" y="85972"/>
                  </a:lnTo>
                  <a:lnTo>
                    <a:pt x="650378" y="65889"/>
                  </a:lnTo>
                  <a:lnTo>
                    <a:pt x="654446" y="64121"/>
                  </a:lnTo>
                  <a:lnTo>
                    <a:pt x="659578" y="65200"/>
                  </a:lnTo>
                  <a:lnTo>
                    <a:pt x="670954" y="70411"/>
                  </a:lnTo>
                  <a:lnTo>
                    <a:pt x="675452" y="75394"/>
                  </a:lnTo>
                  <a:lnTo>
                    <a:pt x="680607" y="85995"/>
                  </a:lnTo>
                  <a:lnTo>
                    <a:pt x="683596" y="89258"/>
                  </a:lnTo>
                  <a:lnTo>
                    <a:pt x="687148" y="89860"/>
                  </a:lnTo>
                  <a:lnTo>
                    <a:pt x="692014" y="94617"/>
                  </a:lnTo>
                  <a:lnTo>
                    <a:pt x="699055" y="79150"/>
                  </a:lnTo>
                  <a:lnTo>
                    <a:pt x="705416" y="62337"/>
                  </a:lnTo>
                  <a:lnTo>
                    <a:pt x="712723" y="51596"/>
                  </a:lnTo>
                  <a:lnTo>
                    <a:pt x="723057" y="57870"/>
                  </a:lnTo>
                  <a:lnTo>
                    <a:pt x="729598" y="65998"/>
                  </a:lnTo>
                  <a:lnTo>
                    <a:pt x="735575" y="75621"/>
                  </a:lnTo>
                  <a:lnTo>
                    <a:pt x="744032" y="80910"/>
                  </a:lnTo>
                  <a:lnTo>
                    <a:pt x="758365" y="113103"/>
                  </a:lnTo>
                  <a:lnTo>
                    <a:pt x="761040" y="113135"/>
                  </a:lnTo>
                  <a:lnTo>
                    <a:pt x="762308" y="110443"/>
                  </a:lnTo>
                  <a:lnTo>
                    <a:pt x="763661" y="104529"/>
                  </a:lnTo>
                  <a:lnTo>
                    <a:pt x="764146" y="95696"/>
                  </a:lnTo>
                  <a:lnTo>
                    <a:pt x="765906" y="83601"/>
                  </a:lnTo>
                  <a:lnTo>
                    <a:pt x="764631" y="79103"/>
                  </a:lnTo>
                  <a:lnTo>
                    <a:pt x="752622" y="65513"/>
                  </a:lnTo>
                  <a:lnTo>
                    <a:pt x="750353" y="60248"/>
                  </a:lnTo>
                  <a:lnTo>
                    <a:pt x="748053" y="51525"/>
                  </a:lnTo>
                  <a:lnTo>
                    <a:pt x="748014" y="44273"/>
                  </a:lnTo>
                  <a:lnTo>
                    <a:pt x="750244" y="38523"/>
                  </a:lnTo>
                  <a:lnTo>
                    <a:pt x="752591" y="35886"/>
                  </a:lnTo>
                  <a:lnTo>
                    <a:pt x="760352" y="38280"/>
                  </a:lnTo>
                  <a:lnTo>
                    <a:pt x="762918" y="36402"/>
                  </a:lnTo>
                  <a:lnTo>
                    <a:pt x="765343" y="31505"/>
                  </a:lnTo>
                  <a:lnTo>
                    <a:pt x="768261" y="22265"/>
                  </a:lnTo>
                  <a:lnTo>
                    <a:pt x="770561" y="19903"/>
                  </a:lnTo>
                  <a:lnTo>
                    <a:pt x="775756" y="19629"/>
                  </a:lnTo>
                  <a:lnTo>
                    <a:pt x="783744" y="25575"/>
                  </a:lnTo>
                  <a:lnTo>
                    <a:pt x="790738" y="26075"/>
                  </a:lnTo>
                  <a:lnTo>
                    <a:pt x="793257" y="23345"/>
                  </a:lnTo>
                  <a:lnTo>
                    <a:pt x="793640" y="17540"/>
                  </a:lnTo>
                  <a:lnTo>
                    <a:pt x="794251" y="13832"/>
                  </a:lnTo>
                  <a:lnTo>
                    <a:pt x="795080" y="12267"/>
                  </a:lnTo>
                  <a:lnTo>
                    <a:pt x="820428" y="11946"/>
                  </a:lnTo>
                  <a:lnTo>
                    <a:pt x="826718" y="10554"/>
                  </a:lnTo>
                  <a:lnTo>
                    <a:pt x="831631" y="6118"/>
                  </a:lnTo>
                  <a:lnTo>
                    <a:pt x="837647" y="5594"/>
                  </a:lnTo>
                  <a:lnTo>
                    <a:pt x="842905" y="8246"/>
                  </a:lnTo>
                  <a:lnTo>
                    <a:pt x="849414" y="13894"/>
                  </a:lnTo>
                  <a:lnTo>
                    <a:pt x="855884" y="13628"/>
                  </a:lnTo>
                  <a:lnTo>
                    <a:pt x="865522" y="4397"/>
                  </a:lnTo>
                  <a:lnTo>
                    <a:pt x="874598" y="0"/>
                  </a:lnTo>
                  <a:lnTo>
                    <a:pt x="924691" y="1220"/>
                  </a:lnTo>
                  <a:lnTo>
                    <a:pt x="941159" y="6830"/>
                  </a:lnTo>
                  <a:close/>
                  <a:moveTo>
                    <a:pt x="613756" y="268086"/>
                  </a:moveTo>
                  <a:lnTo>
                    <a:pt x="609305" y="270886"/>
                  </a:lnTo>
                  <a:lnTo>
                    <a:pt x="600010" y="253941"/>
                  </a:lnTo>
                  <a:lnTo>
                    <a:pt x="585295" y="236768"/>
                  </a:lnTo>
                  <a:lnTo>
                    <a:pt x="572316" y="225190"/>
                  </a:lnTo>
                  <a:lnTo>
                    <a:pt x="560119" y="194279"/>
                  </a:lnTo>
                  <a:lnTo>
                    <a:pt x="559157" y="183115"/>
                  </a:lnTo>
                  <a:lnTo>
                    <a:pt x="560886" y="173242"/>
                  </a:lnTo>
                  <a:lnTo>
                    <a:pt x="571533" y="171732"/>
                  </a:lnTo>
                  <a:lnTo>
                    <a:pt x="580053" y="167171"/>
                  </a:lnTo>
                  <a:lnTo>
                    <a:pt x="601739" y="186800"/>
                  </a:lnTo>
                  <a:lnTo>
                    <a:pt x="612583" y="203190"/>
                  </a:lnTo>
                  <a:lnTo>
                    <a:pt x="616260" y="216435"/>
                  </a:lnTo>
                  <a:lnTo>
                    <a:pt x="615689" y="242526"/>
                  </a:lnTo>
                  <a:lnTo>
                    <a:pt x="613756" y="268086"/>
                  </a:lnTo>
                  <a:close/>
                  <a:moveTo>
                    <a:pt x="1189006" y="305333"/>
                  </a:moveTo>
                  <a:lnTo>
                    <a:pt x="1186745" y="310301"/>
                  </a:lnTo>
                  <a:lnTo>
                    <a:pt x="1180955" y="308314"/>
                  </a:lnTo>
                  <a:lnTo>
                    <a:pt x="1173539" y="294318"/>
                  </a:lnTo>
                  <a:lnTo>
                    <a:pt x="1168594" y="282715"/>
                  </a:lnTo>
                  <a:lnTo>
                    <a:pt x="1168242" y="268954"/>
                  </a:lnTo>
                  <a:lnTo>
                    <a:pt x="1170785" y="262789"/>
                  </a:lnTo>
                  <a:lnTo>
                    <a:pt x="1174743" y="261756"/>
                  </a:lnTo>
                  <a:lnTo>
                    <a:pt x="1180181" y="273554"/>
                  </a:lnTo>
                  <a:lnTo>
                    <a:pt x="1185759" y="289287"/>
                  </a:lnTo>
                  <a:lnTo>
                    <a:pt x="1189006" y="305333"/>
                  </a:lnTo>
                  <a:close/>
                  <a:moveTo>
                    <a:pt x="1212116" y="584990"/>
                  </a:moveTo>
                  <a:lnTo>
                    <a:pt x="1202822" y="599158"/>
                  </a:lnTo>
                  <a:lnTo>
                    <a:pt x="1189076" y="598070"/>
                  </a:lnTo>
                  <a:lnTo>
                    <a:pt x="1180940" y="591546"/>
                  </a:lnTo>
                  <a:lnTo>
                    <a:pt x="1178616" y="581696"/>
                  </a:lnTo>
                  <a:lnTo>
                    <a:pt x="1181714" y="570665"/>
                  </a:lnTo>
                  <a:lnTo>
                    <a:pt x="1191587" y="561762"/>
                  </a:lnTo>
                  <a:lnTo>
                    <a:pt x="1203980" y="556168"/>
                  </a:lnTo>
                  <a:lnTo>
                    <a:pt x="1215214" y="559532"/>
                  </a:lnTo>
                  <a:lnTo>
                    <a:pt x="1216763" y="570665"/>
                  </a:lnTo>
                  <a:lnTo>
                    <a:pt x="1212116" y="584990"/>
                  </a:lnTo>
                  <a:close/>
                  <a:moveTo>
                    <a:pt x="1181706" y="796650"/>
                  </a:moveTo>
                  <a:lnTo>
                    <a:pt x="1178796" y="800358"/>
                  </a:lnTo>
                  <a:lnTo>
                    <a:pt x="1176864" y="789194"/>
                  </a:lnTo>
                  <a:lnTo>
                    <a:pt x="1175119" y="774160"/>
                  </a:lnTo>
                  <a:lnTo>
                    <a:pt x="1174728" y="757027"/>
                  </a:lnTo>
                  <a:lnTo>
                    <a:pt x="1179179" y="748374"/>
                  </a:lnTo>
                  <a:lnTo>
                    <a:pt x="1181503" y="746442"/>
                  </a:lnTo>
                  <a:lnTo>
                    <a:pt x="1183052" y="748374"/>
                  </a:lnTo>
                  <a:lnTo>
                    <a:pt x="1182661" y="756072"/>
                  </a:lnTo>
                  <a:lnTo>
                    <a:pt x="1182661" y="771320"/>
                  </a:lnTo>
                  <a:lnTo>
                    <a:pt x="1184210" y="781707"/>
                  </a:lnTo>
                  <a:lnTo>
                    <a:pt x="1181706" y="796650"/>
                  </a:lnTo>
                  <a:close/>
                  <a:moveTo>
                    <a:pt x="1204621" y="831096"/>
                  </a:moveTo>
                  <a:lnTo>
                    <a:pt x="1200357" y="831096"/>
                  </a:lnTo>
                  <a:lnTo>
                    <a:pt x="1198777" y="828428"/>
                  </a:lnTo>
                  <a:lnTo>
                    <a:pt x="1199786" y="823695"/>
                  </a:lnTo>
                  <a:lnTo>
                    <a:pt x="1205724" y="808314"/>
                  </a:lnTo>
                  <a:lnTo>
                    <a:pt x="1207704" y="807055"/>
                  </a:lnTo>
                  <a:lnTo>
                    <a:pt x="1210606" y="808729"/>
                  </a:lnTo>
                  <a:lnTo>
                    <a:pt x="1211490" y="816646"/>
                  </a:lnTo>
                  <a:lnTo>
                    <a:pt x="1209550" y="824509"/>
                  </a:lnTo>
                  <a:lnTo>
                    <a:pt x="1204621" y="831096"/>
                  </a:lnTo>
                  <a:close/>
                  <a:moveTo>
                    <a:pt x="25262" y="863211"/>
                  </a:moveTo>
                  <a:lnTo>
                    <a:pt x="17438" y="864095"/>
                  </a:lnTo>
                  <a:lnTo>
                    <a:pt x="9732" y="860191"/>
                  </a:lnTo>
                  <a:lnTo>
                    <a:pt x="7088" y="857164"/>
                  </a:lnTo>
                  <a:lnTo>
                    <a:pt x="7206" y="852524"/>
                  </a:lnTo>
                  <a:lnTo>
                    <a:pt x="8371" y="850913"/>
                  </a:lnTo>
                  <a:lnTo>
                    <a:pt x="12533" y="849301"/>
                  </a:lnTo>
                  <a:lnTo>
                    <a:pt x="15991" y="848941"/>
                  </a:lnTo>
                  <a:lnTo>
                    <a:pt x="18323" y="849661"/>
                  </a:lnTo>
                  <a:lnTo>
                    <a:pt x="23807" y="852524"/>
                  </a:lnTo>
                  <a:lnTo>
                    <a:pt x="27773" y="855380"/>
                  </a:lnTo>
                  <a:lnTo>
                    <a:pt x="30378" y="856272"/>
                  </a:lnTo>
                  <a:lnTo>
                    <a:pt x="29635" y="860364"/>
                  </a:lnTo>
                  <a:lnTo>
                    <a:pt x="25262" y="863211"/>
                  </a:lnTo>
                  <a:close/>
                  <a:moveTo>
                    <a:pt x="1190813" y="985562"/>
                  </a:moveTo>
                  <a:lnTo>
                    <a:pt x="1188294" y="987964"/>
                  </a:lnTo>
                  <a:lnTo>
                    <a:pt x="1179774" y="949762"/>
                  </a:lnTo>
                  <a:lnTo>
                    <a:pt x="1179774" y="935656"/>
                  </a:lnTo>
                  <a:lnTo>
                    <a:pt x="1180353" y="924766"/>
                  </a:lnTo>
                  <a:lnTo>
                    <a:pt x="1184226" y="923921"/>
                  </a:lnTo>
                  <a:lnTo>
                    <a:pt x="1187519" y="929797"/>
                  </a:lnTo>
                  <a:lnTo>
                    <a:pt x="1189068" y="952226"/>
                  </a:lnTo>
                  <a:lnTo>
                    <a:pt x="1190813" y="985562"/>
                  </a:lnTo>
                  <a:close/>
                  <a:moveTo>
                    <a:pt x="1203589" y="1042094"/>
                  </a:moveTo>
                  <a:lnTo>
                    <a:pt x="1205333" y="1051279"/>
                  </a:lnTo>
                  <a:lnTo>
                    <a:pt x="1206108" y="1059642"/>
                  </a:lnTo>
                  <a:lnTo>
                    <a:pt x="1208822" y="1064931"/>
                  </a:lnTo>
                  <a:lnTo>
                    <a:pt x="1214635" y="1064180"/>
                  </a:lnTo>
                  <a:lnTo>
                    <a:pt x="1216959" y="1073959"/>
                  </a:lnTo>
                  <a:lnTo>
                    <a:pt x="1212703" y="1077706"/>
                  </a:lnTo>
                  <a:lnTo>
                    <a:pt x="1195859" y="1076212"/>
                  </a:lnTo>
                  <a:lnTo>
                    <a:pt x="1188888" y="1076955"/>
                  </a:lnTo>
                  <a:lnTo>
                    <a:pt x="1184046" y="1070963"/>
                  </a:lnTo>
                  <a:lnTo>
                    <a:pt x="1184241" y="1060401"/>
                  </a:lnTo>
                  <a:lnTo>
                    <a:pt x="1184820" y="1049753"/>
                  </a:lnTo>
                  <a:lnTo>
                    <a:pt x="1189663" y="1043635"/>
                  </a:lnTo>
                  <a:lnTo>
                    <a:pt x="1193731" y="1048994"/>
                  </a:lnTo>
                  <a:lnTo>
                    <a:pt x="1198574" y="1045169"/>
                  </a:lnTo>
                  <a:lnTo>
                    <a:pt x="1203589" y="1042094"/>
                  </a:lnTo>
                  <a:close/>
                  <a:moveTo>
                    <a:pt x="390843" y="1252122"/>
                  </a:moveTo>
                  <a:lnTo>
                    <a:pt x="387737" y="1257145"/>
                  </a:lnTo>
                  <a:lnTo>
                    <a:pt x="385210" y="1260016"/>
                  </a:lnTo>
                  <a:lnTo>
                    <a:pt x="379718" y="1268536"/>
                  </a:lnTo>
                  <a:lnTo>
                    <a:pt x="378772" y="1268833"/>
                  </a:lnTo>
                  <a:lnTo>
                    <a:pt x="377293" y="1267730"/>
                  </a:lnTo>
                  <a:lnTo>
                    <a:pt x="376143" y="1265492"/>
                  </a:lnTo>
                  <a:lnTo>
                    <a:pt x="374070" y="1264953"/>
                  </a:lnTo>
                  <a:lnTo>
                    <a:pt x="373350" y="1263536"/>
                  </a:lnTo>
                  <a:lnTo>
                    <a:pt x="373060" y="1262386"/>
                  </a:lnTo>
                  <a:lnTo>
                    <a:pt x="372137" y="1261651"/>
                  </a:lnTo>
                  <a:lnTo>
                    <a:pt x="370674" y="1261189"/>
                  </a:lnTo>
                  <a:lnTo>
                    <a:pt x="368327" y="1262066"/>
                  </a:lnTo>
                  <a:lnTo>
                    <a:pt x="366176" y="1261189"/>
                  </a:lnTo>
                  <a:lnTo>
                    <a:pt x="364549" y="1257442"/>
                  </a:lnTo>
                  <a:lnTo>
                    <a:pt x="367553" y="1254923"/>
                  </a:lnTo>
                  <a:lnTo>
                    <a:pt x="369407" y="1252771"/>
                  </a:lnTo>
                  <a:lnTo>
                    <a:pt x="376581" y="1251927"/>
                  </a:lnTo>
                  <a:lnTo>
                    <a:pt x="378607" y="1252912"/>
                  </a:lnTo>
                  <a:lnTo>
                    <a:pt x="379883" y="1252889"/>
                  </a:lnTo>
                  <a:lnTo>
                    <a:pt x="381823" y="1252302"/>
                  </a:lnTo>
                  <a:lnTo>
                    <a:pt x="386063" y="1249619"/>
                  </a:lnTo>
                  <a:lnTo>
                    <a:pt x="386697" y="1248367"/>
                  </a:lnTo>
                  <a:lnTo>
                    <a:pt x="390491" y="1249939"/>
                  </a:lnTo>
                  <a:lnTo>
                    <a:pt x="390843" y="1252122"/>
                  </a:lnTo>
                  <a:close/>
                  <a:moveTo>
                    <a:pt x="423381" y="1375936"/>
                  </a:moveTo>
                  <a:lnTo>
                    <a:pt x="421323" y="1376382"/>
                  </a:lnTo>
                  <a:lnTo>
                    <a:pt x="415424" y="1372947"/>
                  </a:lnTo>
                  <a:lnTo>
                    <a:pt x="414462" y="1371649"/>
                  </a:lnTo>
                  <a:lnTo>
                    <a:pt x="414095" y="1370060"/>
                  </a:lnTo>
                  <a:lnTo>
                    <a:pt x="414321" y="1368175"/>
                  </a:lnTo>
                  <a:lnTo>
                    <a:pt x="416199" y="1364654"/>
                  </a:lnTo>
                  <a:lnTo>
                    <a:pt x="419727" y="1359483"/>
                  </a:lnTo>
                  <a:lnTo>
                    <a:pt x="422286" y="1358513"/>
                  </a:lnTo>
                  <a:lnTo>
                    <a:pt x="423874" y="1361760"/>
                  </a:lnTo>
                  <a:lnTo>
                    <a:pt x="425430" y="1366110"/>
                  </a:lnTo>
                  <a:lnTo>
                    <a:pt x="425634" y="1368308"/>
                  </a:lnTo>
                  <a:lnTo>
                    <a:pt x="425532" y="1370898"/>
                  </a:lnTo>
                  <a:lnTo>
                    <a:pt x="425125" y="1373088"/>
                  </a:lnTo>
                  <a:lnTo>
                    <a:pt x="424414" y="1374887"/>
                  </a:lnTo>
                  <a:lnTo>
                    <a:pt x="423381" y="1375936"/>
                  </a:lnTo>
                  <a:close/>
                  <a:moveTo>
                    <a:pt x="1040415" y="1383978"/>
                  </a:moveTo>
                  <a:lnTo>
                    <a:pt x="1041190" y="1387929"/>
                  </a:lnTo>
                  <a:lnTo>
                    <a:pt x="1041268" y="1389791"/>
                  </a:lnTo>
                  <a:lnTo>
                    <a:pt x="1041104" y="1391348"/>
                  </a:lnTo>
                  <a:lnTo>
                    <a:pt x="1040673" y="1392467"/>
                  </a:lnTo>
                  <a:lnTo>
                    <a:pt x="1039640" y="1393452"/>
                  </a:lnTo>
                  <a:lnTo>
                    <a:pt x="1041565" y="1396058"/>
                  </a:lnTo>
                  <a:lnTo>
                    <a:pt x="1042191" y="1397810"/>
                  </a:lnTo>
                  <a:lnTo>
                    <a:pt x="1042308" y="1399203"/>
                  </a:lnTo>
                  <a:lnTo>
                    <a:pt x="1041080" y="1401894"/>
                  </a:lnTo>
                  <a:lnTo>
                    <a:pt x="1032333" y="1405446"/>
                  </a:lnTo>
                  <a:lnTo>
                    <a:pt x="1029900" y="1407151"/>
                  </a:lnTo>
                  <a:lnTo>
                    <a:pt x="1026865" y="1411368"/>
                  </a:lnTo>
                  <a:lnTo>
                    <a:pt x="1023172" y="1414983"/>
                  </a:lnTo>
                  <a:lnTo>
                    <a:pt x="1021944" y="1414967"/>
                  </a:lnTo>
                  <a:lnTo>
                    <a:pt x="1020512" y="1411219"/>
                  </a:lnTo>
                  <a:lnTo>
                    <a:pt x="1014676" y="1408458"/>
                  </a:lnTo>
                  <a:lnTo>
                    <a:pt x="1003700" y="1409897"/>
                  </a:lnTo>
                  <a:lnTo>
                    <a:pt x="990846" y="1413371"/>
                  </a:lnTo>
                  <a:lnTo>
                    <a:pt x="986285" y="1414990"/>
                  </a:lnTo>
                  <a:lnTo>
                    <a:pt x="983977" y="1414130"/>
                  </a:lnTo>
                  <a:lnTo>
                    <a:pt x="983273" y="1412831"/>
                  </a:lnTo>
                  <a:lnTo>
                    <a:pt x="983241" y="1411024"/>
                  </a:lnTo>
                  <a:lnTo>
                    <a:pt x="984759" y="1405720"/>
                  </a:lnTo>
                  <a:lnTo>
                    <a:pt x="985377" y="1404366"/>
                  </a:lnTo>
                  <a:lnTo>
                    <a:pt x="988327" y="1402598"/>
                  </a:lnTo>
                  <a:lnTo>
                    <a:pt x="990322" y="1397904"/>
                  </a:lnTo>
                  <a:lnTo>
                    <a:pt x="989672" y="1392780"/>
                  </a:lnTo>
                  <a:lnTo>
                    <a:pt x="990439" y="1385606"/>
                  </a:lnTo>
                  <a:lnTo>
                    <a:pt x="992458" y="1384487"/>
                  </a:lnTo>
                  <a:lnTo>
                    <a:pt x="997504" y="1387045"/>
                  </a:lnTo>
                  <a:lnTo>
                    <a:pt x="1000766" y="1387585"/>
                  </a:lnTo>
                  <a:lnTo>
                    <a:pt x="1006548" y="1387914"/>
                  </a:lnTo>
                  <a:lnTo>
                    <a:pt x="1014316" y="1387053"/>
                  </a:lnTo>
                  <a:lnTo>
                    <a:pt x="1020559" y="1384127"/>
                  </a:lnTo>
                  <a:lnTo>
                    <a:pt x="1031950" y="1375756"/>
                  </a:lnTo>
                  <a:lnTo>
                    <a:pt x="1033969" y="1375865"/>
                  </a:lnTo>
                  <a:lnTo>
                    <a:pt x="1035416" y="1378838"/>
                  </a:lnTo>
                  <a:lnTo>
                    <a:pt x="1036480" y="1380294"/>
                  </a:lnTo>
                  <a:lnTo>
                    <a:pt x="1039868" y="1382570"/>
                  </a:lnTo>
                  <a:lnTo>
                    <a:pt x="1040415" y="1383978"/>
                  </a:lnTo>
                  <a:close/>
                  <a:moveTo>
                    <a:pt x="464219" y="1388414"/>
                  </a:moveTo>
                  <a:lnTo>
                    <a:pt x="461285" y="1388594"/>
                  </a:lnTo>
                  <a:lnTo>
                    <a:pt x="454463" y="1387381"/>
                  </a:lnTo>
                  <a:lnTo>
                    <a:pt x="453916" y="1386599"/>
                  </a:lnTo>
                  <a:lnTo>
                    <a:pt x="453830" y="1385120"/>
                  </a:lnTo>
                  <a:lnTo>
                    <a:pt x="454737" y="1380849"/>
                  </a:lnTo>
                  <a:lnTo>
                    <a:pt x="457741" y="1380278"/>
                  </a:lnTo>
                  <a:lnTo>
                    <a:pt x="461317" y="1382617"/>
                  </a:lnTo>
                  <a:lnTo>
                    <a:pt x="465174" y="1385942"/>
                  </a:lnTo>
                  <a:lnTo>
                    <a:pt x="465706" y="1387507"/>
                  </a:lnTo>
                  <a:lnTo>
                    <a:pt x="464219" y="1388414"/>
                  </a:lnTo>
                  <a:close/>
                  <a:moveTo>
                    <a:pt x="441031" y="1447974"/>
                  </a:moveTo>
                  <a:lnTo>
                    <a:pt x="448345" y="1453169"/>
                  </a:lnTo>
                  <a:lnTo>
                    <a:pt x="456098" y="1456744"/>
                  </a:lnTo>
                  <a:lnTo>
                    <a:pt x="456857" y="1458371"/>
                  </a:lnTo>
                  <a:lnTo>
                    <a:pt x="457460" y="1460836"/>
                  </a:lnTo>
                  <a:lnTo>
                    <a:pt x="457600" y="1462119"/>
                  </a:lnTo>
                  <a:lnTo>
                    <a:pt x="457429" y="1463308"/>
                  </a:lnTo>
                  <a:lnTo>
                    <a:pt x="456936" y="1464403"/>
                  </a:lnTo>
                  <a:lnTo>
                    <a:pt x="457499" y="1465811"/>
                  </a:lnTo>
                  <a:lnTo>
                    <a:pt x="459126" y="1467533"/>
                  </a:lnTo>
                  <a:lnTo>
                    <a:pt x="459290" y="1469543"/>
                  </a:lnTo>
                  <a:lnTo>
                    <a:pt x="457350" y="1472986"/>
                  </a:lnTo>
                  <a:lnTo>
                    <a:pt x="454620" y="1476803"/>
                  </a:lnTo>
                  <a:lnTo>
                    <a:pt x="440178" y="1484619"/>
                  </a:lnTo>
                  <a:lnTo>
                    <a:pt x="435069" y="1485941"/>
                  </a:lnTo>
                  <a:lnTo>
                    <a:pt x="422442" y="1491277"/>
                  </a:lnTo>
                  <a:lnTo>
                    <a:pt x="418577" y="1491058"/>
                  </a:lnTo>
                  <a:lnTo>
                    <a:pt x="417725" y="1490807"/>
                  </a:lnTo>
                  <a:lnTo>
                    <a:pt x="415338" y="1488460"/>
                  </a:lnTo>
                  <a:lnTo>
                    <a:pt x="412068" y="1486278"/>
                  </a:lnTo>
                  <a:lnTo>
                    <a:pt x="410535" y="1484580"/>
                  </a:lnTo>
                  <a:lnTo>
                    <a:pt x="409181" y="1482139"/>
                  </a:lnTo>
                  <a:lnTo>
                    <a:pt x="409721" y="1480629"/>
                  </a:lnTo>
                  <a:lnTo>
                    <a:pt x="412154" y="1480034"/>
                  </a:lnTo>
                  <a:lnTo>
                    <a:pt x="415612" y="1480074"/>
                  </a:lnTo>
                  <a:lnTo>
                    <a:pt x="420690" y="1478298"/>
                  </a:lnTo>
                  <a:lnTo>
                    <a:pt x="419281" y="1476694"/>
                  </a:lnTo>
                  <a:lnTo>
                    <a:pt x="417951" y="1475716"/>
                  </a:lnTo>
                  <a:lnTo>
                    <a:pt x="417028" y="1473588"/>
                  </a:lnTo>
                  <a:lnTo>
                    <a:pt x="414908" y="1474003"/>
                  </a:lnTo>
                  <a:lnTo>
                    <a:pt x="413320" y="1472782"/>
                  </a:lnTo>
                  <a:lnTo>
                    <a:pt x="410261" y="1472008"/>
                  </a:lnTo>
                  <a:lnTo>
                    <a:pt x="402273" y="1471272"/>
                  </a:lnTo>
                  <a:lnTo>
                    <a:pt x="397063" y="1469175"/>
                  </a:lnTo>
                  <a:lnTo>
                    <a:pt x="395529" y="1467916"/>
                  </a:lnTo>
                  <a:lnTo>
                    <a:pt x="394176" y="1465741"/>
                  </a:lnTo>
                  <a:lnTo>
                    <a:pt x="393002" y="1462674"/>
                  </a:lnTo>
                  <a:lnTo>
                    <a:pt x="394708" y="1450704"/>
                  </a:lnTo>
                  <a:lnTo>
                    <a:pt x="395882" y="1447638"/>
                  </a:lnTo>
                  <a:lnTo>
                    <a:pt x="398588" y="1446628"/>
                  </a:lnTo>
                  <a:lnTo>
                    <a:pt x="405207" y="1449304"/>
                  </a:lnTo>
                  <a:lnTo>
                    <a:pt x="406099" y="1448154"/>
                  </a:lnTo>
                  <a:lnTo>
                    <a:pt x="398855" y="1443710"/>
                  </a:lnTo>
                  <a:lnTo>
                    <a:pt x="396194" y="1441058"/>
                  </a:lnTo>
                  <a:lnTo>
                    <a:pt x="395412" y="1438961"/>
                  </a:lnTo>
                  <a:lnTo>
                    <a:pt x="394943" y="1435871"/>
                  </a:lnTo>
                  <a:lnTo>
                    <a:pt x="394943" y="1434056"/>
                  </a:lnTo>
                  <a:lnTo>
                    <a:pt x="395271" y="1432225"/>
                  </a:lnTo>
                  <a:lnTo>
                    <a:pt x="395921" y="1430387"/>
                  </a:lnTo>
                  <a:lnTo>
                    <a:pt x="397681" y="1427899"/>
                  </a:lnTo>
                  <a:lnTo>
                    <a:pt x="405019" y="1423925"/>
                  </a:lnTo>
                  <a:lnTo>
                    <a:pt x="413015" y="1425286"/>
                  </a:lnTo>
                  <a:lnTo>
                    <a:pt x="426894" y="1430168"/>
                  </a:lnTo>
                  <a:lnTo>
                    <a:pt x="428615" y="1431201"/>
                  </a:lnTo>
                  <a:lnTo>
                    <a:pt x="432871" y="1435370"/>
                  </a:lnTo>
                  <a:lnTo>
                    <a:pt x="441031" y="1447974"/>
                  </a:lnTo>
                  <a:close/>
                  <a:moveTo>
                    <a:pt x="478740" y="1472837"/>
                  </a:moveTo>
                  <a:lnTo>
                    <a:pt x="475297" y="1475051"/>
                  </a:lnTo>
                  <a:lnTo>
                    <a:pt x="474601" y="1474558"/>
                  </a:lnTo>
                  <a:lnTo>
                    <a:pt x="473905" y="1472868"/>
                  </a:lnTo>
                  <a:lnTo>
                    <a:pt x="472129" y="1465170"/>
                  </a:lnTo>
                  <a:lnTo>
                    <a:pt x="471604" y="1461509"/>
                  </a:lnTo>
                  <a:lnTo>
                    <a:pt x="472043" y="1456940"/>
                  </a:lnTo>
                  <a:lnTo>
                    <a:pt x="471354" y="1453709"/>
                  </a:lnTo>
                  <a:lnTo>
                    <a:pt x="474460" y="1449938"/>
                  </a:lnTo>
                  <a:lnTo>
                    <a:pt x="476971" y="1449288"/>
                  </a:lnTo>
                  <a:lnTo>
                    <a:pt x="480359" y="1450274"/>
                  </a:lnTo>
                  <a:lnTo>
                    <a:pt x="486093" y="1454108"/>
                  </a:lnTo>
                  <a:lnTo>
                    <a:pt x="485679" y="1455352"/>
                  </a:lnTo>
                  <a:lnTo>
                    <a:pt x="484435" y="1457347"/>
                  </a:lnTo>
                  <a:lnTo>
                    <a:pt x="480985" y="1459952"/>
                  </a:lnTo>
                  <a:lnTo>
                    <a:pt x="479764" y="1465804"/>
                  </a:lnTo>
                  <a:lnTo>
                    <a:pt x="479530" y="1468730"/>
                  </a:lnTo>
                  <a:lnTo>
                    <a:pt x="479694" y="1470920"/>
                  </a:lnTo>
                  <a:lnTo>
                    <a:pt x="478740" y="1472837"/>
                  </a:lnTo>
                  <a:close/>
                  <a:moveTo>
                    <a:pt x="785747" y="1704301"/>
                  </a:moveTo>
                  <a:lnTo>
                    <a:pt x="782328" y="1704332"/>
                  </a:lnTo>
                  <a:lnTo>
                    <a:pt x="781193" y="1700170"/>
                  </a:lnTo>
                  <a:lnTo>
                    <a:pt x="781530" y="1695617"/>
                  </a:lnTo>
                  <a:lnTo>
                    <a:pt x="785379" y="1694185"/>
                  </a:lnTo>
                  <a:lnTo>
                    <a:pt x="787452" y="1697323"/>
                  </a:lnTo>
                  <a:lnTo>
                    <a:pt x="786709" y="1701985"/>
                  </a:lnTo>
                  <a:lnTo>
                    <a:pt x="785747" y="1704301"/>
                  </a:lnTo>
                  <a:close/>
                  <a:moveTo>
                    <a:pt x="582971" y="1935562"/>
                  </a:moveTo>
                  <a:lnTo>
                    <a:pt x="580452" y="1940991"/>
                  </a:lnTo>
                  <a:lnTo>
                    <a:pt x="577933" y="1939810"/>
                  </a:lnTo>
                  <a:lnTo>
                    <a:pt x="576689" y="1937385"/>
                  </a:lnTo>
                  <a:lnTo>
                    <a:pt x="574209" y="1936258"/>
                  </a:lnTo>
                  <a:lnTo>
                    <a:pt x="571533" y="1936594"/>
                  </a:lnTo>
                  <a:lnTo>
                    <a:pt x="571494" y="1935632"/>
                  </a:lnTo>
                  <a:lnTo>
                    <a:pt x="580186" y="1929827"/>
                  </a:lnTo>
                  <a:lnTo>
                    <a:pt x="584332" y="1928263"/>
                  </a:lnTo>
                  <a:lnTo>
                    <a:pt x="584035" y="1930711"/>
                  </a:lnTo>
                  <a:lnTo>
                    <a:pt x="583245" y="1932855"/>
                  </a:lnTo>
                  <a:lnTo>
                    <a:pt x="582971" y="193556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7" name="Freeform: Shape 656">
              <a:extLst>
                <a:ext uri="{FF2B5EF4-FFF2-40B4-BE49-F238E27FC236}">
                  <a16:creationId xmlns:a16="http://schemas.microsoft.com/office/drawing/2014/main" id="{93DE9AC9-8DC9-9A1F-159C-BA0FB9A82F4E}"/>
                </a:ext>
              </a:extLst>
            </p:cNvPr>
            <p:cNvSpPr>
              <a:spLocks/>
            </p:cNvSpPr>
            <p:nvPr/>
          </p:nvSpPr>
          <p:spPr>
            <a:xfrm>
              <a:off x="6881490" y="4344399"/>
              <a:ext cx="65826" cy="16781"/>
            </a:xfrm>
            <a:custGeom>
              <a:avLst/>
              <a:gdLst>
                <a:gd name="connsiteX0" fmla="*/ 1346 w 65826"/>
                <a:gd name="connsiteY0" fmla="*/ 16781 h 16781"/>
                <a:gd name="connsiteX1" fmla="*/ 1221 w 65826"/>
                <a:gd name="connsiteY1" fmla="*/ 14888 h 16781"/>
                <a:gd name="connsiteX2" fmla="*/ 0 w 65826"/>
                <a:gd name="connsiteY2" fmla="*/ 10570 h 16781"/>
                <a:gd name="connsiteX3" fmla="*/ 1635 w 65826"/>
                <a:gd name="connsiteY3" fmla="*/ 8684 h 16781"/>
                <a:gd name="connsiteX4" fmla="*/ 3411 w 65826"/>
                <a:gd name="connsiteY4" fmla="*/ 7565 h 16781"/>
                <a:gd name="connsiteX5" fmla="*/ 4608 w 65826"/>
                <a:gd name="connsiteY5" fmla="*/ 8457 h 16781"/>
                <a:gd name="connsiteX6" fmla="*/ 4968 w 65826"/>
                <a:gd name="connsiteY6" fmla="*/ 10217 h 16781"/>
                <a:gd name="connsiteX7" fmla="*/ 5891 w 65826"/>
                <a:gd name="connsiteY7" fmla="*/ 11422 h 16781"/>
                <a:gd name="connsiteX8" fmla="*/ 9036 w 65826"/>
                <a:gd name="connsiteY8" fmla="*/ 12173 h 16781"/>
                <a:gd name="connsiteX9" fmla="*/ 12142 w 65826"/>
                <a:gd name="connsiteY9" fmla="*/ 11633 h 16781"/>
                <a:gd name="connsiteX10" fmla="*/ 14043 w 65826"/>
                <a:gd name="connsiteY10" fmla="*/ 11884 h 16781"/>
                <a:gd name="connsiteX11" fmla="*/ 13988 w 65826"/>
                <a:gd name="connsiteY11" fmla="*/ 10906 h 16781"/>
                <a:gd name="connsiteX12" fmla="*/ 14630 w 65826"/>
                <a:gd name="connsiteY12" fmla="*/ 9607 h 16781"/>
                <a:gd name="connsiteX13" fmla="*/ 18409 w 65826"/>
                <a:gd name="connsiteY13" fmla="*/ 9052 h 16781"/>
                <a:gd name="connsiteX14" fmla="*/ 22399 w 65826"/>
                <a:gd name="connsiteY14" fmla="*/ 8684 h 16781"/>
                <a:gd name="connsiteX15" fmla="*/ 26506 w 65826"/>
                <a:gd name="connsiteY15" fmla="*/ 7902 h 16781"/>
                <a:gd name="connsiteX16" fmla="*/ 29721 w 65826"/>
                <a:gd name="connsiteY16" fmla="*/ 7933 h 16781"/>
                <a:gd name="connsiteX17" fmla="*/ 30676 w 65826"/>
                <a:gd name="connsiteY17" fmla="*/ 7722 h 16781"/>
                <a:gd name="connsiteX18" fmla="*/ 30449 w 65826"/>
                <a:gd name="connsiteY18" fmla="*/ 7385 h 16781"/>
                <a:gd name="connsiteX19" fmla="*/ 27562 w 65826"/>
                <a:gd name="connsiteY19" fmla="*/ 7010 h 16781"/>
                <a:gd name="connsiteX20" fmla="*/ 21405 w 65826"/>
                <a:gd name="connsiteY20" fmla="*/ 7902 h 16781"/>
                <a:gd name="connsiteX21" fmla="*/ 15138 w 65826"/>
                <a:gd name="connsiteY21" fmla="*/ 8168 h 16781"/>
                <a:gd name="connsiteX22" fmla="*/ 10390 w 65826"/>
                <a:gd name="connsiteY22" fmla="*/ 10523 h 16781"/>
                <a:gd name="connsiteX23" fmla="*/ 8442 w 65826"/>
                <a:gd name="connsiteY23" fmla="*/ 10304 h 16781"/>
                <a:gd name="connsiteX24" fmla="*/ 6470 w 65826"/>
                <a:gd name="connsiteY24" fmla="*/ 7949 h 16781"/>
                <a:gd name="connsiteX25" fmla="*/ 5766 w 65826"/>
                <a:gd name="connsiteY25" fmla="*/ 5046 h 16781"/>
                <a:gd name="connsiteX26" fmla="*/ 11328 w 65826"/>
                <a:gd name="connsiteY26" fmla="*/ 4835 h 16781"/>
                <a:gd name="connsiteX27" fmla="*/ 18072 w 65826"/>
                <a:gd name="connsiteY27" fmla="*/ 4929 h 16781"/>
                <a:gd name="connsiteX28" fmla="*/ 25418 w 65826"/>
                <a:gd name="connsiteY28" fmla="*/ 5023 h 16781"/>
                <a:gd name="connsiteX29" fmla="*/ 28876 w 65826"/>
                <a:gd name="connsiteY29" fmla="*/ 5070 h 16781"/>
                <a:gd name="connsiteX30" fmla="*/ 30691 w 65826"/>
                <a:gd name="connsiteY30" fmla="*/ 1909 h 16781"/>
                <a:gd name="connsiteX31" fmla="*/ 34149 w 65826"/>
                <a:gd name="connsiteY31" fmla="*/ 516 h 16781"/>
                <a:gd name="connsiteX32" fmla="*/ 37685 w 65826"/>
                <a:gd name="connsiteY32" fmla="*/ 0 h 16781"/>
                <a:gd name="connsiteX33" fmla="*/ 39532 w 65826"/>
                <a:gd name="connsiteY33" fmla="*/ 133 h 16781"/>
                <a:gd name="connsiteX34" fmla="*/ 41472 w 65826"/>
                <a:gd name="connsiteY34" fmla="*/ 602 h 16781"/>
                <a:gd name="connsiteX35" fmla="*/ 45204 w 65826"/>
                <a:gd name="connsiteY35" fmla="*/ 3208 h 16781"/>
                <a:gd name="connsiteX36" fmla="*/ 47527 w 65826"/>
                <a:gd name="connsiteY36" fmla="*/ 3810 h 16781"/>
                <a:gd name="connsiteX37" fmla="*/ 49491 w 65826"/>
                <a:gd name="connsiteY37" fmla="*/ 4397 h 16781"/>
                <a:gd name="connsiteX38" fmla="*/ 50891 w 65826"/>
                <a:gd name="connsiteY38" fmla="*/ 5664 h 16781"/>
                <a:gd name="connsiteX39" fmla="*/ 53121 w 65826"/>
                <a:gd name="connsiteY39" fmla="*/ 6924 h 16781"/>
                <a:gd name="connsiteX40" fmla="*/ 54874 w 65826"/>
                <a:gd name="connsiteY40" fmla="*/ 7260 h 16781"/>
                <a:gd name="connsiteX41" fmla="*/ 55914 w 65826"/>
                <a:gd name="connsiteY41" fmla="*/ 7072 h 16781"/>
                <a:gd name="connsiteX42" fmla="*/ 57651 w 65826"/>
                <a:gd name="connsiteY42" fmla="*/ 6587 h 16781"/>
                <a:gd name="connsiteX43" fmla="*/ 58793 w 65826"/>
                <a:gd name="connsiteY43" fmla="*/ 6196 h 16781"/>
                <a:gd name="connsiteX44" fmla="*/ 62517 w 65826"/>
                <a:gd name="connsiteY44" fmla="*/ 6032 h 16781"/>
                <a:gd name="connsiteX45" fmla="*/ 65255 w 65826"/>
                <a:gd name="connsiteY45" fmla="*/ 7487 h 16781"/>
                <a:gd name="connsiteX46" fmla="*/ 65826 w 65826"/>
                <a:gd name="connsiteY46" fmla="*/ 9075 h 16781"/>
                <a:gd name="connsiteX47" fmla="*/ 65373 w 65826"/>
                <a:gd name="connsiteY47" fmla="*/ 10703 h 16781"/>
                <a:gd name="connsiteX48" fmla="*/ 61695 w 65826"/>
                <a:gd name="connsiteY48" fmla="*/ 11571 h 16781"/>
                <a:gd name="connsiteX49" fmla="*/ 56602 w 65826"/>
                <a:gd name="connsiteY49" fmla="*/ 12932 h 16781"/>
                <a:gd name="connsiteX50" fmla="*/ 52393 w 65826"/>
                <a:gd name="connsiteY50" fmla="*/ 12189 h 16781"/>
                <a:gd name="connsiteX51" fmla="*/ 47269 w 65826"/>
                <a:gd name="connsiteY51" fmla="*/ 10335 h 16781"/>
                <a:gd name="connsiteX52" fmla="*/ 44273 w 65826"/>
                <a:gd name="connsiteY52" fmla="*/ 9005 h 16781"/>
                <a:gd name="connsiteX53" fmla="*/ 43029 w 65826"/>
                <a:gd name="connsiteY53" fmla="*/ 8465 h 16781"/>
                <a:gd name="connsiteX54" fmla="*/ 41159 w 65826"/>
                <a:gd name="connsiteY54" fmla="*/ 7620 h 16781"/>
                <a:gd name="connsiteX55" fmla="*/ 39524 w 65826"/>
                <a:gd name="connsiteY55" fmla="*/ 6713 h 16781"/>
                <a:gd name="connsiteX56" fmla="*/ 37952 w 65826"/>
                <a:gd name="connsiteY56" fmla="*/ 6118 h 16781"/>
                <a:gd name="connsiteX57" fmla="*/ 36747 w 65826"/>
                <a:gd name="connsiteY57" fmla="*/ 5742 h 16781"/>
                <a:gd name="connsiteX58" fmla="*/ 35855 w 65826"/>
                <a:gd name="connsiteY58" fmla="*/ 6220 h 16781"/>
                <a:gd name="connsiteX59" fmla="*/ 35409 w 65826"/>
                <a:gd name="connsiteY59" fmla="*/ 7346 h 16781"/>
                <a:gd name="connsiteX60" fmla="*/ 34697 w 65826"/>
                <a:gd name="connsiteY60" fmla="*/ 8598 h 16781"/>
                <a:gd name="connsiteX61" fmla="*/ 33782 w 65826"/>
                <a:gd name="connsiteY61" fmla="*/ 9341 h 16781"/>
                <a:gd name="connsiteX62" fmla="*/ 29487 w 65826"/>
                <a:gd name="connsiteY62" fmla="*/ 9779 h 16781"/>
                <a:gd name="connsiteX63" fmla="*/ 25630 w 65826"/>
                <a:gd name="connsiteY63" fmla="*/ 10241 h 16781"/>
                <a:gd name="connsiteX64" fmla="*/ 23564 w 65826"/>
                <a:gd name="connsiteY64" fmla="*/ 10632 h 16781"/>
                <a:gd name="connsiteX65" fmla="*/ 22179 w 65826"/>
                <a:gd name="connsiteY65" fmla="*/ 10929 h 16781"/>
                <a:gd name="connsiteX66" fmla="*/ 21749 w 65826"/>
                <a:gd name="connsiteY66" fmla="*/ 14708 h 16781"/>
                <a:gd name="connsiteX67" fmla="*/ 17384 w 65826"/>
                <a:gd name="connsiteY67" fmla="*/ 14669 h 16781"/>
                <a:gd name="connsiteX68" fmla="*/ 13097 w 65826"/>
                <a:gd name="connsiteY68" fmla="*/ 14622 h 16781"/>
                <a:gd name="connsiteX69" fmla="*/ 8645 w 65826"/>
                <a:gd name="connsiteY69" fmla="*/ 14692 h 16781"/>
                <a:gd name="connsiteX70" fmla="*/ 3865 w 65826"/>
                <a:gd name="connsiteY70" fmla="*/ 14763 h 16781"/>
                <a:gd name="connsiteX71" fmla="*/ 2637 w 65826"/>
                <a:gd name="connsiteY71" fmla="*/ 15537 h 1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65826" h="16781">
                  <a:moveTo>
                    <a:pt x="1346" y="16781"/>
                  </a:moveTo>
                  <a:lnTo>
                    <a:pt x="1221" y="14888"/>
                  </a:lnTo>
                  <a:lnTo>
                    <a:pt x="0" y="10570"/>
                  </a:lnTo>
                  <a:lnTo>
                    <a:pt x="1635" y="8684"/>
                  </a:lnTo>
                  <a:lnTo>
                    <a:pt x="3411" y="7565"/>
                  </a:lnTo>
                  <a:lnTo>
                    <a:pt x="4608" y="8457"/>
                  </a:lnTo>
                  <a:lnTo>
                    <a:pt x="4968" y="10217"/>
                  </a:lnTo>
                  <a:lnTo>
                    <a:pt x="5891" y="11422"/>
                  </a:lnTo>
                  <a:lnTo>
                    <a:pt x="9036" y="12173"/>
                  </a:lnTo>
                  <a:lnTo>
                    <a:pt x="12142" y="11633"/>
                  </a:lnTo>
                  <a:lnTo>
                    <a:pt x="14043" y="11884"/>
                  </a:lnTo>
                  <a:lnTo>
                    <a:pt x="13988" y="10906"/>
                  </a:lnTo>
                  <a:lnTo>
                    <a:pt x="14630" y="9607"/>
                  </a:lnTo>
                  <a:lnTo>
                    <a:pt x="18409" y="9052"/>
                  </a:lnTo>
                  <a:lnTo>
                    <a:pt x="22399" y="8684"/>
                  </a:lnTo>
                  <a:lnTo>
                    <a:pt x="26506" y="7902"/>
                  </a:lnTo>
                  <a:lnTo>
                    <a:pt x="29721" y="7933"/>
                  </a:lnTo>
                  <a:lnTo>
                    <a:pt x="30676" y="7722"/>
                  </a:lnTo>
                  <a:lnTo>
                    <a:pt x="30449" y="7385"/>
                  </a:lnTo>
                  <a:lnTo>
                    <a:pt x="27562" y="7010"/>
                  </a:lnTo>
                  <a:lnTo>
                    <a:pt x="21405" y="7902"/>
                  </a:lnTo>
                  <a:lnTo>
                    <a:pt x="15138" y="8168"/>
                  </a:lnTo>
                  <a:lnTo>
                    <a:pt x="10390" y="10523"/>
                  </a:lnTo>
                  <a:lnTo>
                    <a:pt x="8442" y="10304"/>
                  </a:lnTo>
                  <a:lnTo>
                    <a:pt x="6470" y="7949"/>
                  </a:lnTo>
                  <a:lnTo>
                    <a:pt x="5766" y="5046"/>
                  </a:lnTo>
                  <a:lnTo>
                    <a:pt x="11328" y="4835"/>
                  </a:lnTo>
                  <a:lnTo>
                    <a:pt x="18072" y="4929"/>
                  </a:lnTo>
                  <a:lnTo>
                    <a:pt x="25418" y="5023"/>
                  </a:lnTo>
                  <a:lnTo>
                    <a:pt x="28876" y="5070"/>
                  </a:lnTo>
                  <a:lnTo>
                    <a:pt x="30691" y="1909"/>
                  </a:lnTo>
                  <a:lnTo>
                    <a:pt x="34149" y="516"/>
                  </a:lnTo>
                  <a:lnTo>
                    <a:pt x="37685" y="0"/>
                  </a:lnTo>
                  <a:lnTo>
                    <a:pt x="39532" y="133"/>
                  </a:lnTo>
                  <a:lnTo>
                    <a:pt x="41472" y="602"/>
                  </a:lnTo>
                  <a:lnTo>
                    <a:pt x="45204" y="3208"/>
                  </a:lnTo>
                  <a:lnTo>
                    <a:pt x="47527" y="3810"/>
                  </a:lnTo>
                  <a:lnTo>
                    <a:pt x="49491" y="4397"/>
                  </a:lnTo>
                  <a:lnTo>
                    <a:pt x="50891" y="5664"/>
                  </a:lnTo>
                  <a:lnTo>
                    <a:pt x="53121" y="6924"/>
                  </a:lnTo>
                  <a:lnTo>
                    <a:pt x="54874" y="7260"/>
                  </a:lnTo>
                  <a:lnTo>
                    <a:pt x="55914" y="7072"/>
                  </a:lnTo>
                  <a:lnTo>
                    <a:pt x="57651" y="6587"/>
                  </a:lnTo>
                  <a:lnTo>
                    <a:pt x="58793" y="6196"/>
                  </a:lnTo>
                  <a:lnTo>
                    <a:pt x="62517" y="6032"/>
                  </a:lnTo>
                  <a:lnTo>
                    <a:pt x="65255" y="7487"/>
                  </a:lnTo>
                  <a:lnTo>
                    <a:pt x="65826" y="9075"/>
                  </a:lnTo>
                  <a:lnTo>
                    <a:pt x="65373" y="10703"/>
                  </a:lnTo>
                  <a:lnTo>
                    <a:pt x="61695" y="11571"/>
                  </a:lnTo>
                  <a:lnTo>
                    <a:pt x="56602" y="12932"/>
                  </a:lnTo>
                  <a:lnTo>
                    <a:pt x="52393" y="12189"/>
                  </a:lnTo>
                  <a:lnTo>
                    <a:pt x="47269" y="10335"/>
                  </a:lnTo>
                  <a:lnTo>
                    <a:pt x="44273" y="9005"/>
                  </a:lnTo>
                  <a:lnTo>
                    <a:pt x="43029" y="8465"/>
                  </a:lnTo>
                  <a:lnTo>
                    <a:pt x="41159" y="7620"/>
                  </a:lnTo>
                  <a:lnTo>
                    <a:pt x="39524" y="6713"/>
                  </a:lnTo>
                  <a:lnTo>
                    <a:pt x="37952" y="6118"/>
                  </a:lnTo>
                  <a:lnTo>
                    <a:pt x="36747" y="5742"/>
                  </a:lnTo>
                  <a:lnTo>
                    <a:pt x="35855" y="6220"/>
                  </a:lnTo>
                  <a:lnTo>
                    <a:pt x="35409" y="7346"/>
                  </a:lnTo>
                  <a:lnTo>
                    <a:pt x="34697" y="8598"/>
                  </a:lnTo>
                  <a:lnTo>
                    <a:pt x="33782" y="9341"/>
                  </a:lnTo>
                  <a:lnTo>
                    <a:pt x="29487" y="9779"/>
                  </a:lnTo>
                  <a:lnTo>
                    <a:pt x="25630" y="10241"/>
                  </a:lnTo>
                  <a:lnTo>
                    <a:pt x="23564" y="10632"/>
                  </a:lnTo>
                  <a:lnTo>
                    <a:pt x="22179" y="10929"/>
                  </a:lnTo>
                  <a:lnTo>
                    <a:pt x="21749" y="14708"/>
                  </a:lnTo>
                  <a:lnTo>
                    <a:pt x="17384" y="14669"/>
                  </a:lnTo>
                  <a:lnTo>
                    <a:pt x="13097" y="14622"/>
                  </a:lnTo>
                  <a:lnTo>
                    <a:pt x="8645" y="14692"/>
                  </a:lnTo>
                  <a:lnTo>
                    <a:pt x="3865" y="14763"/>
                  </a:lnTo>
                  <a:lnTo>
                    <a:pt x="2637" y="1553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8" name="Freeform: Shape 657">
              <a:extLst>
                <a:ext uri="{FF2B5EF4-FFF2-40B4-BE49-F238E27FC236}">
                  <a16:creationId xmlns:a16="http://schemas.microsoft.com/office/drawing/2014/main" id="{A2EF264B-3CA6-A3D4-C26B-D324CA96F92A}"/>
                </a:ext>
              </a:extLst>
            </p:cNvPr>
            <p:cNvSpPr>
              <a:spLocks/>
            </p:cNvSpPr>
            <p:nvPr/>
          </p:nvSpPr>
          <p:spPr>
            <a:xfrm>
              <a:off x="6920427" y="4369911"/>
              <a:ext cx="161827" cy="120918"/>
            </a:xfrm>
            <a:custGeom>
              <a:avLst/>
              <a:gdLst>
                <a:gd name="connsiteX0" fmla="*/ 80401 w 161827"/>
                <a:gd name="connsiteY0" fmla="*/ 6016 h 120918"/>
                <a:gd name="connsiteX1" fmla="*/ 79776 w 161827"/>
                <a:gd name="connsiteY1" fmla="*/ 6618 h 120918"/>
                <a:gd name="connsiteX2" fmla="*/ 79126 w 161827"/>
                <a:gd name="connsiteY2" fmla="*/ 7925 h 120918"/>
                <a:gd name="connsiteX3" fmla="*/ 78532 w 161827"/>
                <a:gd name="connsiteY3" fmla="*/ 9537 h 120918"/>
                <a:gd name="connsiteX4" fmla="*/ 77929 w 161827"/>
                <a:gd name="connsiteY4" fmla="*/ 10616 h 120918"/>
                <a:gd name="connsiteX5" fmla="*/ 78141 w 161827"/>
                <a:gd name="connsiteY5" fmla="*/ 11320 h 120918"/>
                <a:gd name="connsiteX6" fmla="*/ 79854 w 161827"/>
                <a:gd name="connsiteY6" fmla="*/ 12729 h 120918"/>
                <a:gd name="connsiteX7" fmla="*/ 82256 w 161827"/>
                <a:gd name="connsiteY7" fmla="*/ 14700 h 120918"/>
                <a:gd name="connsiteX8" fmla="*/ 83234 w 161827"/>
                <a:gd name="connsiteY8" fmla="*/ 14958 h 120918"/>
                <a:gd name="connsiteX9" fmla="*/ 84352 w 161827"/>
                <a:gd name="connsiteY9" fmla="*/ 14489 h 120918"/>
                <a:gd name="connsiteX10" fmla="*/ 86113 w 161827"/>
                <a:gd name="connsiteY10" fmla="*/ 12924 h 120918"/>
                <a:gd name="connsiteX11" fmla="*/ 87513 w 161827"/>
                <a:gd name="connsiteY11" fmla="*/ 11234 h 120918"/>
                <a:gd name="connsiteX12" fmla="*/ 88851 w 161827"/>
                <a:gd name="connsiteY12" fmla="*/ 10413 h 120918"/>
                <a:gd name="connsiteX13" fmla="*/ 90423 w 161827"/>
                <a:gd name="connsiteY13" fmla="*/ 10468 h 120918"/>
                <a:gd name="connsiteX14" fmla="*/ 91675 w 161827"/>
                <a:gd name="connsiteY14" fmla="*/ 11657 h 120918"/>
                <a:gd name="connsiteX15" fmla="*/ 93201 w 161827"/>
                <a:gd name="connsiteY15" fmla="*/ 14286 h 120918"/>
                <a:gd name="connsiteX16" fmla="*/ 94593 w 161827"/>
                <a:gd name="connsiteY16" fmla="*/ 16672 h 120918"/>
                <a:gd name="connsiteX17" fmla="*/ 94773 w 161827"/>
                <a:gd name="connsiteY17" fmla="*/ 16914 h 120918"/>
                <a:gd name="connsiteX18" fmla="*/ 95336 w 161827"/>
                <a:gd name="connsiteY18" fmla="*/ 17305 h 120918"/>
                <a:gd name="connsiteX19" fmla="*/ 96040 w 161827"/>
                <a:gd name="connsiteY19" fmla="*/ 17290 h 120918"/>
                <a:gd name="connsiteX20" fmla="*/ 96776 w 161827"/>
                <a:gd name="connsiteY20" fmla="*/ 16711 h 120918"/>
                <a:gd name="connsiteX21" fmla="*/ 97316 w 161827"/>
                <a:gd name="connsiteY21" fmla="*/ 16359 h 120918"/>
                <a:gd name="connsiteX22" fmla="*/ 97965 w 161827"/>
                <a:gd name="connsiteY22" fmla="*/ 15263 h 120918"/>
                <a:gd name="connsiteX23" fmla="*/ 100680 w 161827"/>
                <a:gd name="connsiteY23" fmla="*/ 11954 h 120918"/>
                <a:gd name="connsiteX24" fmla="*/ 102722 w 161827"/>
                <a:gd name="connsiteY24" fmla="*/ 11047 h 120918"/>
                <a:gd name="connsiteX25" fmla="*/ 103449 w 161827"/>
                <a:gd name="connsiteY25" fmla="*/ 10804 h 120918"/>
                <a:gd name="connsiteX26" fmla="*/ 104873 w 161827"/>
                <a:gd name="connsiteY26" fmla="*/ 10303 h 120918"/>
                <a:gd name="connsiteX27" fmla="*/ 107244 w 161827"/>
                <a:gd name="connsiteY27" fmla="*/ 11086 h 120918"/>
                <a:gd name="connsiteX28" fmla="*/ 110678 w 161827"/>
                <a:gd name="connsiteY28" fmla="*/ 12447 h 120918"/>
                <a:gd name="connsiteX29" fmla="*/ 114848 w 161827"/>
                <a:gd name="connsiteY29" fmla="*/ 14098 h 120918"/>
                <a:gd name="connsiteX30" fmla="*/ 116311 w 161827"/>
                <a:gd name="connsiteY30" fmla="*/ 14379 h 120918"/>
                <a:gd name="connsiteX31" fmla="*/ 117172 w 161827"/>
                <a:gd name="connsiteY31" fmla="*/ 14098 h 120918"/>
                <a:gd name="connsiteX32" fmla="*/ 118416 w 161827"/>
                <a:gd name="connsiteY32" fmla="*/ 11860 h 120918"/>
                <a:gd name="connsiteX33" fmla="*/ 119965 w 161827"/>
                <a:gd name="connsiteY33" fmla="*/ 10976 h 120918"/>
                <a:gd name="connsiteX34" fmla="*/ 122179 w 161827"/>
                <a:gd name="connsiteY34" fmla="*/ 9944 h 120918"/>
                <a:gd name="connsiteX35" fmla="*/ 123978 w 161827"/>
                <a:gd name="connsiteY35" fmla="*/ 9419 h 120918"/>
                <a:gd name="connsiteX36" fmla="*/ 125003 w 161827"/>
                <a:gd name="connsiteY36" fmla="*/ 9349 h 120918"/>
                <a:gd name="connsiteX37" fmla="*/ 125394 w 161827"/>
                <a:gd name="connsiteY37" fmla="*/ 8739 h 120918"/>
                <a:gd name="connsiteX38" fmla="*/ 125590 w 161827"/>
                <a:gd name="connsiteY38" fmla="*/ 7823 h 120918"/>
                <a:gd name="connsiteX39" fmla="*/ 125378 w 161827"/>
                <a:gd name="connsiteY39" fmla="*/ 6877 h 120918"/>
                <a:gd name="connsiteX40" fmla="*/ 124221 w 161827"/>
                <a:gd name="connsiteY40" fmla="*/ 5179 h 120918"/>
                <a:gd name="connsiteX41" fmla="*/ 124189 w 161827"/>
                <a:gd name="connsiteY41" fmla="*/ 4678 h 120918"/>
                <a:gd name="connsiteX42" fmla="*/ 124854 w 161827"/>
                <a:gd name="connsiteY42" fmla="*/ 4350 h 120918"/>
                <a:gd name="connsiteX43" fmla="*/ 126278 w 161827"/>
                <a:gd name="connsiteY43" fmla="*/ 4099 h 120918"/>
                <a:gd name="connsiteX44" fmla="*/ 128132 w 161827"/>
                <a:gd name="connsiteY44" fmla="*/ 4272 h 120918"/>
                <a:gd name="connsiteX45" fmla="*/ 130221 w 161827"/>
                <a:gd name="connsiteY45" fmla="*/ 5007 h 120918"/>
                <a:gd name="connsiteX46" fmla="*/ 131919 w 161827"/>
                <a:gd name="connsiteY46" fmla="*/ 6063 h 120918"/>
                <a:gd name="connsiteX47" fmla="*/ 132889 w 161827"/>
                <a:gd name="connsiteY47" fmla="*/ 7323 h 120918"/>
                <a:gd name="connsiteX48" fmla="*/ 133945 w 161827"/>
                <a:gd name="connsiteY48" fmla="*/ 10014 h 120918"/>
                <a:gd name="connsiteX49" fmla="*/ 134759 w 161827"/>
                <a:gd name="connsiteY49" fmla="*/ 12627 h 120918"/>
                <a:gd name="connsiteX50" fmla="*/ 136855 w 161827"/>
                <a:gd name="connsiteY50" fmla="*/ 16773 h 120918"/>
                <a:gd name="connsiteX51" fmla="*/ 136816 w 161827"/>
                <a:gd name="connsiteY51" fmla="*/ 19347 h 120918"/>
                <a:gd name="connsiteX52" fmla="*/ 136769 w 161827"/>
                <a:gd name="connsiteY52" fmla="*/ 22328 h 120918"/>
                <a:gd name="connsiteX53" fmla="*/ 137708 w 161827"/>
                <a:gd name="connsiteY53" fmla="*/ 22891 h 120918"/>
                <a:gd name="connsiteX54" fmla="*/ 138725 w 161827"/>
                <a:gd name="connsiteY54" fmla="*/ 23126 h 120918"/>
                <a:gd name="connsiteX55" fmla="*/ 139202 w 161827"/>
                <a:gd name="connsiteY55" fmla="*/ 23564 h 120918"/>
                <a:gd name="connsiteX56" fmla="*/ 140219 w 161827"/>
                <a:gd name="connsiteY56" fmla="*/ 25856 h 120918"/>
                <a:gd name="connsiteX57" fmla="*/ 141182 w 161827"/>
                <a:gd name="connsiteY57" fmla="*/ 26521 h 120918"/>
                <a:gd name="connsiteX58" fmla="*/ 142332 w 161827"/>
                <a:gd name="connsiteY58" fmla="*/ 26678 h 120918"/>
                <a:gd name="connsiteX59" fmla="*/ 144491 w 161827"/>
                <a:gd name="connsiteY59" fmla="*/ 28141 h 120918"/>
                <a:gd name="connsiteX60" fmla="*/ 145876 w 161827"/>
                <a:gd name="connsiteY60" fmla="*/ 28720 h 120918"/>
                <a:gd name="connsiteX61" fmla="*/ 146071 w 161827"/>
                <a:gd name="connsiteY61" fmla="*/ 29158 h 120918"/>
                <a:gd name="connsiteX62" fmla="*/ 146024 w 161827"/>
                <a:gd name="connsiteY62" fmla="*/ 29768 h 120918"/>
                <a:gd name="connsiteX63" fmla="*/ 145485 w 161827"/>
                <a:gd name="connsiteY63" fmla="*/ 30535 h 120918"/>
                <a:gd name="connsiteX64" fmla="*/ 144648 w 161827"/>
                <a:gd name="connsiteY64" fmla="*/ 31067 h 120918"/>
                <a:gd name="connsiteX65" fmla="*/ 143404 w 161827"/>
                <a:gd name="connsiteY65" fmla="*/ 32068 h 120918"/>
                <a:gd name="connsiteX66" fmla="*/ 142371 w 161827"/>
                <a:gd name="connsiteY66" fmla="*/ 33375 h 120918"/>
                <a:gd name="connsiteX67" fmla="*/ 140243 w 161827"/>
                <a:gd name="connsiteY67" fmla="*/ 36512 h 120918"/>
                <a:gd name="connsiteX68" fmla="*/ 140180 w 161827"/>
                <a:gd name="connsiteY68" fmla="*/ 37099 h 120918"/>
                <a:gd name="connsiteX69" fmla="*/ 140634 w 161827"/>
                <a:gd name="connsiteY69" fmla="*/ 37521 h 120918"/>
                <a:gd name="connsiteX70" fmla="*/ 141510 w 161827"/>
                <a:gd name="connsiteY70" fmla="*/ 37599 h 120918"/>
                <a:gd name="connsiteX71" fmla="*/ 142449 w 161827"/>
                <a:gd name="connsiteY71" fmla="*/ 37380 h 120918"/>
                <a:gd name="connsiteX72" fmla="*/ 144405 w 161827"/>
                <a:gd name="connsiteY72" fmla="*/ 36238 h 120918"/>
                <a:gd name="connsiteX73" fmla="*/ 145939 w 161827"/>
                <a:gd name="connsiteY73" fmla="*/ 36645 h 120918"/>
                <a:gd name="connsiteX74" fmla="*/ 147417 w 161827"/>
                <a:gd name="connsiteY74" fmla="*/ 37521 h 120918"/>
                <a:gd name="connsiteX75" fmla="*/ 147957 w 161827"/>
                <a:gd name="connsiteY75" fmla="*/ 38429 h 120918"/>
                <a:gd name="connsiteX76" fmla="*/ 148098 w 161827"/>
                <a:gd name="connsiteY76" fmla="*/ 39618 h 120918"/>
                <a:gd name="connsiteX77" fmla="*/ 147761 w 161827"/>
                <a:gd name="connsiteY77" fmla="*/ 41159 h 120918"/>
                <a:gd name="connsiteX78" fmla="*/ 147706 w 161827"/>
                <a:gd name="connsiteY78" fmla="*/ 42872 h 120918"/>
                <a:gd name="connsiteX79" fmla="*/ 148199 w 161827"/>
                <a:gd name="connsiteY79" fmla="*/ 45798 h 120918"/>
                <a:gd name="connsiteX80" fmla="*/ 148974 w 161827"/>
                <a:gd name="connsiteY80" fmla="*/ 48724 h 120918"/>
                <a:gd name="connsiteX81" fmla="*/ 149741 w 161827"/>
                <a:gd name="connsiteY81" fmla="*/ 49788 h 120918"/>
                <a:gd name="connsiteX82" fmla="*/ 154662 w 161827"/>
                <a:gd name="connsiteY82" fmla="*/ 52362 h 120918"/>
                <a:gd name="connsiteX83" fmla="*/ 155139 w 161827"/>
                <a:gd name="connsiteY83" fmla="*/ 53324 h 120918"/>
                <a:gd name="connsiteX84" fmla="*/ 155381 w 161827"/>
                <a:gd name="connsiteY84" fmla="*/ 54412 h 120918"/>
                <a:gd name="connsiteX85" fmla="*/ 155029 w 161827"/>
                <a:gd name="connsiteY85" fmla="*/ 55890 h 120918"/>
                <a:gd name="connsiteX86" fmla="*/ 154521 w 161827"/>
                <a:gd name="connsiteY86" fmla="*/ 56720 h 120918"/>
                <a:gd name="connsiteX87" fmla="*/ 153113 w 161827"/>
                <a:gd name="connsiteY87" fmla="*/ 58011 h 120918"/>
                <a:gd name="connsiteX88" fmla="*/ 151822 w 161827"/>
                <a:gd name="connsiteY88" fmla="*/ 59004 h 120918"/>
                <a:gd name="connsiteX89" fmla="*/ 151415 w 161827"/>
                <a:gd name="connsiteY89" fmla="*/ 60092 h 120918"/>
                <a:gd name="connsiteX90" fmla="*/ 151618 w 161827"/>
                <a:gd name="connsiteY90" fmla="*/ 62118 h 120918"/>
                <a:gd name="connsiteX91" fmla="*/ 151618 w 161827"/>
                <a:gd name="connsiteY91" fmla="*/ 66695 h 120918"/>
                <a:gd name="connsiteX92" fmla="*/ 151814 w 161827"/>
                <a:gd name="connsiteY92" fmla="*/ 70661 h 120918"/>
                <a:gd name="connsiteX93" fmla="*/ 152878 w 161827"/>
                <a:gd name="connsiteY93" fmla="*/ 72093 h 120918"/>
                <a:gd name="connsiteX94" fmla="*/ 154145 w 161827"/>
                <a:gd name="connsiteY94" fmla="*/ 72828 h 120918"/>
                <a:gd name="connsiteX95" fmla="*/ 155647 w 161827"/>
                <a:gd name="connsiteY95" fmla="*/ 72687 h 120918"/>
                <a:gd name="connsiteX96" fmla="*/ 157102 w 161827"/>
                <a:gd name="connsiteY96" fmla="*/ 72421 h 120918"/>
                <a:gd name="connsiteX97" fmla="*/ 157016 w 161827"/>
                <a:gd name="connsiteY97" fmla="*/ 74792 h 120918"/>
                <a:gd name="connsiteX98" fmla="*/ 156625 w 161827"/>
                <a:gd name="connsiteY98" fmla="*/ 77444 h 120918"/>
                <a:gd name="connsiteX99" fmla="*/ 158346 w 161827"/>
                <a:gd name="connsiteY99" fmla="*/ 78266 h 120918"/>
                <a:gd name="connsiteX100" fmla="*/ 159223 w 161827"/>
                <a:gd name="connsiteY100" fmla="*/ 79071 h 120918"/>
                <a:gd name="connsiteX101" fmla="*/ 159700 w 161827"/>
                <a:gd name="connsiteY101" fmla="*/ 79830 h 120918"/>
                <a:gd name="connsiteX102" fmla="*/ 156969 w 161827"/>
                <a:gd name="connsiteY102" fmla="*/ 81238 h 120918"/>
                <a:gd name="connsiteX103" fmla="*/ 156179 w 161827"/>
                <a:gd name="connsiteY103" fmla="*/ 82060 h 120918"/>
                <a:gd name="connsiteX104" fmla="*/ 155812 w 161827"/>
                <a:gd name="connsiteY104" fmla="*/ 84274 h 120918"/>
                <a:gd name="connsiteX105" fmla="*/ 155898 w 161827"/>
                <a:gd name="connsiteY105" fmla="*/ 86324 h 120918"/>
                <a:gd name="connsiteX106" fmla="*/ 159567 w 161827"/>
                <a:gd name="connsiteY106" fmla="*/ 87779 h 120918"/>
                <a:gd name="connsiteX107" fmla="*/ 160983 w 161827"/>
                <a:gd name="connsiteY107" fmla="*/ 89492 h 120918"/>
                <a:gd name="connsiteX108" fmla="*/ 161609 w 161827"/>
                <a:gd name="connsiteY108" fmla="*/ 91268 h 120918"/>
                <a:gd name="connsiteX109" fmla="*/ 161828 w 161827"/>
                <a:gd name="connsiteY109" fmla="*/ 94624 h 120918"/>
                <a:gd name="connsiteX110" fmla="*/ 161499 w 161827"/>
                <a:gd name="connsiteY110" fmla="*/ 95391 h 120918"/>
                <a:gd name="connsiteX111" fmla="*/ 160553 w 161827"/>
                <a:gd name="connsiteY111" fmla="*/ 95399 h 120918"/>
                <a:gd name="connsiteX112" fmla="*/ 159489 w 161827"/>
                <a:gd name="connsiteY112" fmla="*/ 94366 h 120918"/>
                <a:gd name="connsiteX113" fmla="*/ 158698 w 161827"/>
                <a:gd name="connsiteY113" fmla="*/ 93365 h 120918"/>
                <a:gd name="connsiteX114" fmla="*/ 157705 w 161827"/>
                <a:gd name="connsiteY114" fmla="*/ 93365 h 120918"/>
                <a:gd name="connsiteX115" fmla="*/ 155851 w 161827"/>
                <a:gd name="connsiteY115" fmla="*/ 93138 h 120918"/>
                <a:gd name="connsiteX116" fmla="*/ 153746 w 161827"/>
                <a:gd name="connsiteY116" fmla="*/ 92747 h 120918"/>
                <a:gd name="connsiteX117" fmla="*/ 151141 w 161827"/>
                <a:gd name="connsiteY117" fmla="*/ 92856 h 120918"/>
                <a:gd name="connsiteX118" fmla="*/ 150218 w 161827"/>
                <a:gd name="connsiteY118" fmla="*/ 93021 h 120918"/>
                <a:gd name="connsiteX119" fmla="*/ 149623 w 161827"/>
                <a:gd name="connsiteY119" fmla="*/ 93623 h 120918"/>
                <a:gd name="connsiteX120" fmla="*/ 149467 w 161827"/>
                <a:gd name="connsiteY120" fmla="*/ 94679 h 120918"/>
                <a:gd name="connsiteX121" fmla="*/ 149201 w 161827"/>
                <a:gd name="connsiteY121" fmla="*/ 98082 h 120918"/>
                <a:gd name="connsiteX122" fmla="*/ 150054 w 161827"/>
                <a:gd name="connsiteY122" fmla="*/ 98826 h 120918"/>
                <a:gd name="connsiteX123" fmla="*/ 151736 w 161827"/>
                <a:gd name="connsiteY123" fmla="*/ 99670 h 120918"/>
                <a:gd name="connsiteX124" fmla="*/ 152839 w 161827"/>
                <a:gd name="connsiteY124" fmla="*/ 100030 h 120918"/>
                <a:gd name="connsiteX125" fmla="*/ 153754 w 161827"/>
                <a:gd name="connsiteY125" fmla="*/ 99929 h 120918"/>
                <a:gd name="connsiteX126" fmla="*/ 154458 w 161827"/>
                <a:gd name="connsiteY126" fmla="*/ 100476 h 120918"/>
                <a:gd name="connsiteX127" fmla="*/ 154607 w 161827"/>
                <a:gd name="connsiteY127" fmla="*/ 101939 h 120918"/>
                <a:gd name="connsiteX128" fmla="*/ 154130 w 161827"/>
                <a:gd name="connsiteY128" fmla="*/ 103011 h 120918"/>
                <a:gd name="connsiteX129" fmla="*/ 153206 w 161827"/>
                <a:gd name="connsiteY129" fmla="*/ 104012 h 120918"/>
                <a:gd name="connsiteX130" fmla="*/ 152041 w 161827"/>
                <a:gd name="connsiteY130" fmla="*/ 106579 h 120918"/>
                <a:gd name="connsiteX131" fmla="*/ 152236 w 161827"/>
                <a:gd name="connsiteY131" fmla="*/ 107549 h 120918"/>
                <a:gd name="connsiteX132" fmla="*/ 152291 w 161827"/>
                <a:gd name="connsiteY132" fmla="*/ 108933 h 120918"/>
                <a:gd name="connsiteX133" fmla="*/ 150296 w 161827"/>
                <a:gd name="connsiteY133" fmla="*/ 112689 h 120918"/>
                <a:gd name="connsiteX134" fmla="*/ 149733 w 161827"/>
                <a:gd name="connsiteY134" fmla="*/ 113424 h 120918"/>
                <a:gd name="connsiteX135" fmla="*/ 147096 w 161827"/>
                <a:gd name="connsiteY135" fmla="*/ 112681 h 120918"/>
                <a:gd name="connsiteX136" fmla="*/ 145383 w 161827"/>
                <a:gd name="connsiteY136" fmla="*/ 112438 h 120918"/>
                <a:gd name="connsiteX137" fmla="*/ 144139 w 161827"/>
                <a:gd name="connsiteY137" fmla="*/ 113385 h 120918"/>
                <a:gd name="connsiteX138" fmla="*/ 143357 w 161827"/>
                <a:gd name="connsiteY138" fmla="*/ 112790 h 120918"/>
                <a:gd name="connsiteX139" fmla="*/ 142433 w 161827"/>
                <a:gd name="connsiteY139" fmla="*/ 111922 h 120918"/>
                <a:gd name="connsiteX140" fmla="*/ 142113 w 161827"/>
                <a:gd name="connsiteY140" fmla="*/ 110780 h 120918"/>
                <a:gd name="connsiteX141" fmla="*/ 141487 w 161827"/>
                <a:gd name="connsiteY141" fmla="*/ 110537 h 120918"/>
                <a:gd name="connsiteX142" fmla="*/ 140337 w 161827"/>
                <a:gd name="connsiteY142" fmla="*/ 110529 h 120918"/>
                <a:gd name="connsiteX143" fmla="*/ 139273 w 161827"/>
                <a:gd name="connsiteY143" fmla="*/ 111179 h 120918"/>
                <a:gd name="connsiteX144" fmla="*/ 138803 w 161827"/>
                <a:gd name="connsiteY144" fmla="*/ 112360 h 120918"/>
                <a:gd name="connsiteX145" fmla="*/ 138733 w 161827"/>
                <a:gd name="connsiteY145" fmla="*/ 113721 h 120918"/>
                <a:gd name="connsiteX146" fmla="*/ 138569 w 161827"/>
                <a:gd name="connsiteY146" fmla="*/ 114770 h 120918"/>
                <a:gd name="connsiteX147" fmla="*/ 137935 w 161827"/>
                <a:gd name="connsiteY147" fmla="*/ 115403 h 120918"/>
                <a:gd name="connsiteX148" fmla="*/ 136644 w 161827"/>
                <a:gd name="connsiteY148" fmla="*/ 117054 h 120918"/>
                <a:gd name="connsiteX149" fmla="*/ 136042 w 161827"/>
                <a:gd name="connsiteY149" fmla="*/ 118572 h 120918"/>
                <a:gd name="connsiteX150" fmla="*/ 135291 w 161827"/>
                <a:gd name="connsiteY150" fmla="*/ 119894 h 120918"/>
                <a:gd name="connsiteX151" fmla="*/ 134219 w 161827"/>
                <a:gd name="connsiteY151" fmla="*/ 119816 h 120918"/>
                <a:gd name="connsiteX152" fmla="*/ 133726 w 161827"/>
                <a:gd name="connsiteY152" fmla="*/ 119628 h 120918"/>
                <a:gd name="connsiteX153" fmla="*/ 133382 w 161827"/>
                <a:gd name="connsiteY153" fmla="*/ 119980 h 120918"/>
                <a:gd name="connsiteX154" fmla="*/ 131715 w 161827"/>
                <a:gd name="connsiteY154" fmla="*/ 120716 h 120918"/>
                <a:gd name="connsiteX155" fmla="*/ 130284 w 161827"/>
                <a:gd name="connsiteY155" fmla="*/ 120919 h 120918"/>
                <a:gd name="connsiteX156" fmla="*/ 129908 w 161827"/>
                <a:gd name="connsiteY156" fmla="*/ 120160 h 120918"/>
                <a:gd name="connsiteX157" fmla="*/ 129071 w 161827"/>
                <a:gd name="connsiteY157" fmla="*/ 119550 h 120918"/>
                <a:gd name="connsiteX158" fmla="*/ 128140 w 161827"/>
                <a:gd name="connsiteY158" fmla="*/ 118337 h 120918"/>
                <a:gd name="connsiteX159" fmla="*/ 127084 w 161827"/>
                <a:gd name="connsiteY159" fmla="*/ 117367 h 120918"/>
                <a:gd name="connsiteX160" fmla="*/ 125066 w 161827"/>
                <a:gd name="connsiteY160" fmla="*/ 116679 h 120918"/>
                <a:gd name="connsiteX161" fmla="*/ 124267 w 161827"/>
                <a:gd name="connsiteY161" fmla="*/ 116991 h 120918"/>
                <a:gd name="connsiteX162" fmla="*/ 123313 w 161827"/>
                <a:gd name="connsiteY162" fmla="*/ 116906 h 120918"/>
                <a:gd name="connsiteX163" fmla="*/ 122687 w 161827"/>
                <a:gd name="connsiteY163" fmla="*/ 116522 h 120918"/>
                <a:gd name="connsiteX164" fmla="*/ 122773 w 161827"/>
                <a:gd name="connsiteY164" fmla="*/ 115935 h 120918"/>
                <a:gd name="connsiteX165" fmla="*/ 123829 w 161827"/>
                <a:gd name="connsiteY165" fmla="*/ 114457 h 120918"/>
                <a:gd name="connsiteX166" fmla="*/ 124432 w 161827"/>
                <a:gd name="connsiteY166" fmla="*/ 113096 h 120918"/>
                <a:gd name="connsiteX167" fmla="*/ 124768 w 161827"/>
                <a:gd name="connsiteY167" fmla="*/ 111609 h 120918"/>
                <a:gd name="connsiteX168" fmla="*/ 124760 w 161827"/>
                <a:gd name="connsiteY168" fmla="*/ 110185 h 120918"/>
                <a:gd name="connsiteX169" fmla="*/ 124197 w 161827"/>
                <a:gd name="connsiteY169" fmla="*/ 108190 h 120918"/>
                <a:gd name="connsiteX170" fmla="*/ 123290 w 161827"/>
                <a:gd name="connsiteY170" fmla="*/ 106602 h 120918"/>
                <a:gd name="connsiteX171" fmla="*/ 123063 w 161827"/>
                <a:gd name="connsiteY171" fmla="*/ 105687 h 120918"/>
                <a:gd name="connsiteX172" fmla="*/ 123172 w 161827"/>
                <a:gd name="connsiteY172" fmla="*/ 104372 h 120918"/>
                <a:gd name="connsiteX173" fmla="*/ 122961 w 161827"/>
                <a:gd name="connsiteY173" fmla="*/ 103152 h 120918"/>
                <a:gd name="connsiteX174" fmla="*/ 122664 w 161827"/>
                <a:gd name="connsiteY174" fmla="*/ 102518 h 120918"/>
                <a:gd name="connsiteX175" fmla="*/ 122523 w 161827"/>
                <a:gd name="connsiteY175" fmla="*/ 101313 h 120918"/>
                <a:gd name="connsiteX176" fmla="*/ 122241 w 161827"/>
                <a:gd name="connsiteY176" fmla="*/ 100210 h 120918"/>
                <a:gd name="connsiteX177" fmla="*/ 121701 w 161827"/>
                <a:gd name="connsiteY177" fmla="*/ 99788 h 120918"/>
                <a:gd name="connsiteX178" fmla="*/ 121404 w 161827"/>
                <a:gd name="connsiteY178" fmla="*/ 97941 h 120918"/>
                <a:gd name="connsiteX179" fmla="*/ 121490 w 161827"/>
                <a:gd name="connsiteY179" fmla="*/ 96041 h 120918"/>
                <a:gd name="connsiteX180" fmla="*/ 120708 w 161827"/>
                <a:gd name="connsiteY180" fmla="*/ 95329 h 120918"/>
                <a:gd name="connsiteX181" fmla="*/ 119472 w 161827"/>
                <a:gd name="connsiteY181" fmla="*/ 94804 h 120918"/>
                <a:gd name="connsiteX182" fmla="*/ 118744 w 161827"/>
                <a:gd name="connsiteY182" fmla="*/ 94053 h 120918"/>
                <a:gd name="connsiteX183" fmla="*/ 118298 w 161827"/>
                <a:gd name="connsiteY183" fmla="*/ 93232 h 120918"/>
                <a:gd name="connsiteX184" fmla="*/ 117852 w 161827"/>
                <a:gd name="connsiteY184" fmla="*/ 92989 h 120918"/>
                <a:gd name="connsiteX185" fmla="*/ 117469 w 161827"/>
                <a:gd name="connsiteY185" fmla="*/ 93044 h 120918"/>
                <a:gd name="connsiteX186" fmla="*/ 117125 w 161827"/>
                <a:gd name="connsiteY186" fmla="*/ 93552 h 120918"/>
                <a:gd name="connsiteX187" fmla="*/ 116718 w 161827"/>
                <a:gd name="connsiteY187" fmla="*/ 93662 h 120918"/>
                <a:gd name="connsiteX188" fmla="*/ 115998 w 161827"/>
                <a:gd name="connsiteY188" fmla="*/ 91886 h 120918"/>
                <a:gd name="connsiteX189" fmla="*/ 115701 w 161827"/>
                <a:gd name="connsiteY189" fmla="*/ 91816 h 120918"/>
                <a:gd name="connsiteX190" fmla="*/ 115200 w 161827"/>
                <a:gd name="connsiteY190" fmla="*/ 92223 h 120918"/>
                <a:gd name="connsiteX191" fmla="*/ 109497 w 161827"/>
                <a:gd name="connsiteY191" fmla="*/ 94194 h 120918"/>
                <a:gd name="connsiteX192" fmla="*/ 109247 w 161827"/>
                <a:gd name="connsiteY192" fmla="*/ 93427 h 120918"/>
                <a:gd name="connsiteX193" fmla="*/ 108769 w 161827"/>
                <a:gd name="connsiteY193" fmla="*/ 92520 h 120918"/>
                <a:gd name="connsiteX194" fmla="*/ 107674 w 161827"/>
                <a:gd name="connsiteY194" fmla="*/ 92215 h 120918"/>
                <a:gd name="connsiteX195" fmla="*/ 105788 w 161827"/>
                <a:gd name="connsiteY195" fmla="*/ 92895 h 120918"/>
                <a:gd name="connsiteX196" fmla="*/ 104693 w 161827"/>
                <a:gd name="connsiteY196" fmla="*/ 92973 h 120918"/>
                <a:gd name="connsiteX197" fmla="*/ 103003 w 161827"/>
                <a:gd name="connsiteY197" fmla="*/ 92747 h 120918"/>
                <a:gd name="connsiteX198" fmla="*/ 102252 w 161827"/>
                <a:gd name="connsiteY198" fmla="*/ 93068 h 120918"/>
                <a:gd name="connsiteX199" fmla="*/ 100007 w 161827"/>
                <a:gd name="connsiteY199" fmla="*/ 95688 h 120918"/>
                <a:gd name="connsiteX200" fmla="*/ 98662 w 161827"/>
                <a:gd name="connsiteY200" fmla="*/ 96713 h 120918"/>
                <a:gd name="connsiteX201" fmla="*/ 97644 w 161827"/>
                <a:gd name="connsiteY201" fmla="*/ 96627 h 120918"/>
                <a:gd name="connsiteX202" fmla="*/ 96580 w 161827"/>
                <a:gd name="connsiteY202" fmla="*/ 96392 h 120918"/>
                <a:gd name="connsiteX203" fmla="*/ 95829 w 161827"/>
                <a:gd name="connsiteY203" fmla="*/ 96580 h 120918"/>
                <a:gd name="connsiteX204" fmla="*/ 95274 w 161827"/>
                <a:gd name="connsiteY204" fmla="*/ 96283 h 120918"/>
                <a:gd name="connsiteX205" fmla="*/ 95493 w 161827"/>
                <a:gd name="connsiteY205" fmla="*/ 95641 h 120918"/>
                <a:gd name="connsiteX206" fmla="*/ 96040 w 161827"/>
                <a:gd name="connsiteY206" fmla="*/ 94843 h 120918"/>
                <a:gd name="connsiteX207" fmla="*/ 97112 w 161827"/>
                <a:gd name="connsiteY207" fmla="*/ 91988 h 120918"/>
                <a:gd name="connsiteX208" fmla="*/ 99866 w 161827"/>
                <a:gd name="connsiteY208" fmla="*/ 89117 h 120918"/>
                <a:gd name="connsiteX209" fmla="*/ 99921 w 161827"/>
                <a:gd name="connsiteY209" fmla="*/ 88506 h 120918"/>
                <a:gd name="connsiteX210" fmla="*/ 98794 w 161827"/>
                <a:gd name="connsiteY210" fmla="*/ 86832 h 120918"/>
                <a:gd name="connsiteX211" fmla="*/ 97613 w 161827"/>
                <a:gd name="connsiteY211" fmla="*/ 84540 h 120918"/>
                <a:gd name="connsiteX212" fmla="*/ 97613 w 161827"/>
                <a:gd name="connsiteY212" fmla="*/ 82083 h 120918"/>
                <a:gd name="connsiteX213" fmla="*/ 97386 w 161827"/>
                <a:gd name="connsiteY213" fmla="*/ 80307 h 120918"/>
                <a:gd name="connsiteX214" fmla="*/ 94953 w 161827"/>
                <a:gd name="connsiteY214" fmla="*/ 79807 h 120918"/>
                <a:gd name="connsiteX215" fmla="*/ 94507 w 161827"/>
                <a:gd name="connsiteY215" fmla="*/ 79510 h 120918"/>
                <a:gd name="connsiteX216" fmla="*/ 94445 w 161827"/>
                <a:gd name="connsiteY216" fmla="*/ 78907 h 120918"/>
                <a:gd name="connsiteX217" fmla="*/ 95070 w 161827"/>
                <a:gd name="connsiteY217" fmla="*/ 77319 h 120918"/>
                <a:gd name="connsiteX218" fmla="*/ 95814 w 161827"/>
                <a:gd name="connsiteY218" fmla="*/ 75840 h 120918"/>
                <a:gd name="connsiteX219" fmla="*/ 95923 w 161827"/>
                <a:gd name="connsiteY219" fmla="*/ 75222 h 120918"/>
                <a:gd name="connsiteX220" fmla="*/ 95751 w 161827"/>
                <a:gd name="connsiteY220" fmla="*/ 74667 h 120918"/>
                <a:gd name="connsiteX221" fmla="*/ 94257 w 161827"/>
                <a:gd name="connsiteY221" fmla="*/ 73102 h 120918"/>
                <a:gd name="connsiteX222" fmla="*/ 91925 w 161827"/>
                <a:gd name="connsiteY222" fmla="*/ 70200 h 120918"/>
                <a:gd name="connsiteX223" fmla="*/ 89766 w 161827"/>
                <a:gd name="connsiteY223" fmla="*/ 66984 h 120918"/>
                <a:gd name="connsiteX224" fmla="*/ 87912 w 161827"/>
                <a:gd name="connsiteY224" fmla="*/ 64230 h 120918"/>
                <a:gd name="connsiteX225" fmla="*/ 86410 w 161827"/>
                <a:gd name="connsiteY225" fmla="*/ 62971 h 120918"/>
                <a:gd name="connsiteX226" fmla="*/ 84978 w 161827"/>
                <a:gd name="connsiteY226" fmla="*/ 61148 h 120918"/>
                <a:gd name="connsiteX227" fmla="*/ 84438 w 161827"/>
                <a:gd name="connsiteY227" fmla="*/ 59990 h 120918"/>
                <a:gd name="connsiteX228" fmla="*/ 82944 w 161827"/>
                <a:gd name="connsiteY228" fmla="*/ 59575 h 120918"/>
                <a:gd name="connsiteX229" fmla="*/ 78594 w 161827"/>
                <a:gd name="connsiteY229" fmla="*/ 59599 h 120918"/>
                <a:gd name="connsiteX230" fmla="*/ 73360 w 161827"/>
                <a:gd name="connsiteY230" fmla="*/ 59630 h 120918"/>
                <a:gd name="connsiteX231" fmla="*/ 68948 w 161827"/>
                <a:gd name="connsiteY231" fmla="*/ 59646 h 120918"/>
                <a:gd name="connsiteX232" fmla="*/ 68690 w 161827"/>
                <a:gd name="connsiteY232" fmla="*/ 61210 h 120918"/>
                <a:gd name="connsiteX233" fmla="*/ 63871 w 161827"/>
                <a:gd name="connsiteY233" fmla="*/ 62251 h 120918"/>
                <a:gd name="connsiteX234" fmla="*/ 60898 w 161827"/>
                <a:gd name="connsiteY234" fmla="*/ 61054 h 120918"/>
                <a:gd name="connsiteX235" fmla="*/ 57596 w 161827"/>
                <a:gd name="connsiteY235" fmla="*/ 61758 h 120918"/>
                <a:gd name="connsiteX236" fmla="*/ 55985 w 161827"/>
                <a:gd name="connsiteY236" fmla="*/ 62548 h 120918"/>
                <a:gd name="connsiteX237" fmla="*/ 55484 w 161827"/>
                <a:gd name="connsiteY237" fmla="*/ 64207 h 120918"/>
                <a:gd name="connsiteX238" fmla="*/ 54749 w 161827"/>
                <a:gd name="connsiteY238" fmla="*/ 66030 h 120918"/>
                <a:gd name="connsiteX239" fmla="*/ 54044 w 161827"/>
                <a:gd name="connsiteY239" fmla="*/ 66781 h 120918"/>
                <a:gd name="connsiteX240" fmla="*/ 53747 w 161827"/>
                <a:gd name="connsiteY240" fmla="*/ 67594 h 120918"/>
                <a:gd name="connsiteX241" fmla="*/ 53340 w 161827"/>
                <a:gd name="connsiteY241" fmla="*/ 68338 h 120918"/>
                <a:gd name="connsiteX242" fmla="*/ 52691 w 161827"/>
                <a:gd name="connsiteY242" fmla="*/ 69198 h 120918"/>
                <a:gd name="connsiteX243" fmla="*/ 51971 w 161827"/>
                <a:gd name="connsiteY243" fmla="*/ 70912 h 120918"/>
                <a:gd name="connsiteX244" fmla="*/ 50399 w 161827"/>
                <a:gd name="connsiteY244" fmla="*/ 73360 h 120918"/>
                <a:gd name="connsiteX245" fmla="*/ 48748 w 161827"/>
                <a:gd name="connsiteY245" fmla="*/ 74941 h 120918"/>
                <a:gd name="connsiteX246" fmla="*/ 45947 w 161827"/>
                <a:gd name="connsiteY246" fmla="*/ 75793 h 120918"/>
                <a:gd name="connsiteX247" fmla="*/ 45071 w 161827"/>
                <a:gd name="connsiteY247" fmla="*/ 78367 h 120918"/>
                <a:gd name="connsiteX248" fmla="*/ 44429 w 161827"/>
                <a:gd name="connsiteY248" fmla="*/ 79330 h 120918"/>
                <a:gd name="connsiteX249" fmla="*/ 43350 w 161827"/>
                <a:gd name="connsiteY249" fmla="*/ 80073 h 120918"/>
                <a:gd name="connsiteX250" fmla="*/ 42192 w 161827"/>
                <a:gd name="connsiteY250" fmla="*/ 80566 h 120918"/>
                <a:gd name="connsiteX251" fmla="*/ 41128 w 161827"/>
                <a:gd name="connsiteY251" fmla="*/ 80268 h 120918"/>
                <a:gd name="connsiteX252" fmla="*/ 39900 w 161827"/>
                <a:gd name="connsiteY252" fmla="*/ 80065 h 120918"/>
                <a:gd name="connsiteX253" fmla="*/ 38617 w 161827"/>
                <a:gd name="connsiteY253" fmla="*/ 80527 h 120918"/>
                <a:gd name="connsiteX254" fmla="*/ 38398 w 161827"/>
                <a:gd name="connsiteY254" fmla="*/ 79885 h 120918"/>
                <a:gd name="connsiteX255" fmla="*/ 39125 w 161827"/>
                <a:gd name="connsiteY255" fmla="*/ 77843 h 120918"/>
                <a:gd name="connsiteX256" fmla="*/ 38546 w 161827"/>
                <a:gd name="connsiteY256" fmla="*/ 76787 h 120918"/>
                <a:gd name="connsiteX257" fmla="*/ 36348 w 161827"/>
                <a:gd name="connsiteY257" fmla="*/ 74667 h 120918"/>
                <a:gd name="connsiteX258" fmla="*/ 36137 w 161827"/>
                <a:gd name="connsiteY258" fmla="*/ 73650 h 120918"/>
                <a:gd name="connsiteX259" fmla="*/ 35464 w 161827"/>
                <a:gd name="connsiteY259" fmla="*/ 72328 h 120918"/>
                <a:gd name="connsiteX260" fmla="*/ 32561 w 161827"/>
                <a:gd name="connsiteY260" fmla="*/ 69597 h 120918"/>
                <a:gd name="connsiteX261" fmla="*/ 29862 w 161827"/>
                <a:gd name="connsiteY261" fmla="*/ 69769 h 120918"/>
                <a:gd name="connsiteX262" fmla="*/ 30613 w 161827"/>
                <a:gd name="connsiteY262" fmla="*/ 67485 h 120918"/>
                <a:gd name="connsiteX263" fmla="*/ 30582 w 161827"/>
                <a:gd name="connsiteY263" fmla="*/ 64449 h 120918"/>
                <a:gd name="connsiteX264" fmla="*/ 29659 w 161827"/>
                <a:gd name="connsiteY264" fmla="*/ 62791 h 120918"/>
                <a:gd name="connsiteX265" fmla="*/ 29893 w 161827"/>
                <a:gd name="connsiteY265" fmla="*/ 61101 h 120918"/>
                <a:gd name="connsiteX266" fmla="*/ 29393 w 161827"/>
                <a:gd name="connsiteY266" fmla="*/ 61203 h 120918"/>
                <a:gd name="connsiteX267" fmla="*/ 28493 w 161827"/>
                <a:gd name="connsiteY267" fmla="*/ 62368 h 120918"/>
                <a:gd name="connsiteX268" fmla="*/ 27038 w 161827"/>
                <a:gd name="connsiteY268" fmla="*/ 61993 h 120918"/>
                <a:gd name="connsiteX269" fmla="*/ 24081 w 161827"/>
                <a:gd name="connsiteY269" fmla="*/ 60186 h 120918"/>
                <a:gd name="connsiteX270" fmla="*/ 22602 w 161827"/>
                <a:gd name="connsiteY270" fmla="*/ 58441 h 120918"/>
                <a:gd name="connsiteX271" fmla="*/ 22430 w 161827"/>
                <a:gd name="connsiteY271" fmla="*/ 56947 h 120918"/>
                <a:gd name="connsiteX272" fmla="*/ 22093 w 161827"/>
                <a:gd name="connsiteY272" fmla="*/ 56368 h 120918"/>
                <a:gd name="connsiteX273" fmla="*/ 21194 w 161827"/>
                <a:gd name="connsiteY273" fmla="*/ 56681 h 120918"/>
                <a:gd name="connsiteX274" fmla="*/ 19348 w 161827"/>
                <a:gd name="connsiteY274" fmla="*/ 56649 h 120918"/>
                <a:gd name="connsiteX275" fmla="*/ 13707 w 161827"/>
                <a:gd name="connsiteY275" fmla="*/ 53990 h 120918"/>
                <a:gd name="connsiteX276" fmla="*/ 9701 w 161827"/>
                <a:gd name="connsiteY276" fmla="*/ 47308 h 120918"/>
                <a:gd name="connsiteX277" fmla="*/ 9615 w 161827"/>
                <a:gd name="connsiteY277" fmla="*/ 45798 h 120918"/>
                <a:gd name="connsiteX278" fmla="*/ 10186 w 161827"/>
                <a:gd name="connsiteY278" fmla="*/ 43201 h 120918"/>
                <a:gd name="connsiteX279" fmla="*/ 10053 w 161827"/>
                <a:gd name="connsiteY279" fmla="*/ 42497 h 120918"/>
                <a:gd name="connsiteX280" fmla="*/ 8215 w 161827"/>
                <a:gd name="connsiteY280" fmla="*/ 44218 h 120918"/>
                <a:gd name="connsiteX281" fmla="*/ 7863 w 161827"/>
                <a:gd name="connsiteY281" fmla="*/ 43060 h 120918"/>
                <a:gd name="connsiteX282" fmla="*/ 6454 w 161827"/>
                <a:gd name="connsiteY282" fmla="*/ 40377 h 120918"/>
                <a:gd name="connsiteX283" fmla="*/ 6048 w 161827"/>
                <a:gd name="connsiteY283" fmla="*/ 38828 h 120918"/>
                <a:gd name="connsiteX284" fmla="*/ 4702 w 161827"/>
                <a:gd name="connsiteY284" fmla="*/ 38139 h 120918"/>
                <a:gd name="connsiteX285" fmla="*/ 3614 w 161827"/>
                <a:gd name="connsiteY285" fmla="*/ 38022 h 120918"/>
                <a:gd name="connsiteX286" fmla="*/ 2777 w 161827"/>
                <a:gd name="connsiteY286" fmla="*/ 38538 h 120918"/>
                <a:gd name="connsiteX287" fmla="*/ 1674 w 161827"/>
                <a:gd name="connsiteY287" fmla="*/ 41675 h 120918"/>
                <a:gd name="connsiteX288" fmla="*/ 853 w 161827"/>
                <a:gd name="connsiteY288" fmla="*/ 41660 h 120918"/>
                <a:gd name="connsiteX289" fmla="*/ 0 w 161827"/>
                <a:gd name="connsiteY289" fmla="*/ 40987 h 120918"/>
                <a:gd name="connsiteX290" fmla="*/ 180 w 161827"/>
                <a:gd name="connsiteY290" fmla="*/ 38640 h 120918"/>
                <a:gd name="connsiteX291" fmla="*/ 1150 w 161827"/>
                <a:gd name="connsiteY291" fmla="*/ 37482 h 120918"/>
                <a:gd name="connsiteX292" fmla="*/ 2347 w 161827"/>
                <a:gd name="connsiteY292" fmla="*/ 35706 h 120918"/>
                <a:gd name="connsiteX293" fmla="*/ 5977 w 161827"/>
                <a:gd name="connsiteY293" fmla="*/ 28290 h 120918"/>
                <a:gd name="connsiteX294" fmla="*/ 7268 w 161827"/>
                <a:gd name="connsiteY294" fmla="*/ 26592 h 120918"/>
                <a:gd name="connsiteX295" fmla="*/ 8089 w 161827"/>
                <a:gd name="connsiteY295" fmla="*/ 25997 h 120918"/>
                <a:gd name="connsiteX296" fmla="*/ 9803 w 161827"/>
                <a:gd name="connsiteY296" fmla="*/ 25927 h 120918"/>
                <a:gd name="connsiteX297" fmla="*/ 13151 w 161827"/>
                <a:gd name="connsiteY297" fmla="*/ 24933 h 120918"/>
                <a:gd name="connsiteX298" fmla="*/ 15889 w 161827"/>
                <a:gd name="connsiteY298" fmla="*/ 23298 h 120918"/>
                <a:gd name="connsiteX299" fmla="*/ 17258 w 161827"/>
                <a:gd name="connsiteY299" fmla="*/ 22633 h 120918"/>
                <a:gd name="connsiteX300" fmla="*/ 20396 w 161827"/>
                <a:gd name="connsiteY300" fmla="*/ 22805 h 120918"/>
                <a:gd name="connsiteX301" fmla="*/ 24112 w 161827"/>
                <a:gd name="connsiteY301" fmla="*/ 22524 h 120918"/>
                <a:gd name="connsiteX302" fmla="*/ 28955 w 161827"/>
                <a:gd name="connsiteY302" fmla="*/ 20935 h 120918"/>
                <a:gd name="connsiteX303" fmla="*/ 29041 w 161827"/>
                <a:gd name="connsiteY303" fmla="*/ 18745 h 120918"/>
                <a:gd name="connsiteX304" fmla="*/ 29001 w 161827"/>
                <a:gd name="connsiteY304" fmla="*/ 15944 h 120918"/>
                <a:gd name="connsiteX305" fmla="*/ 28837 w 161827"/>
                <a:gd name="connsiteY305" fmla="*/ 14833 h 120918"/>
                <a:gd name="connsiteX306" fmla="*/ 27116 w 161827"/>
                <a:gd name="connsiteY306" fmla="*/ 13832 h 120918"/>
                <a:gd name="connsiteX307" fmla="*/ 26115 w 161827"/>
                <a:gd name="connsiteY307" fmla="*/ 12963 h 120918"/>
                <a:gd name="connsiteX308" fmla="*/ 25254 w 161827"/>
                <a:gd name="connsiteY308" fmla="*/ 11860 h 120918"/>
                <a:gd name="connsiteX309" fmla="*/ 24206 w 161827"/>
                <a:gd name="connsiteY309" fmla="*/ 11070 h 120918"/>
                <a:gd name="connsiteX310" fmla="*/ 24245 w 161827"/>
                <a:gd name="connsiteY310" fmla="*/ 10249 h 120918"/>
                <a:gd name="connsiteX311" fmla="*/ 25559 w 161827"/>
                <a:gd name="connsiteY311" fmla="*/ 9537 h 120918"/>
                <a:gd name="connsiteX312" fmla="*/ 26389 w 161827"/>
                <a:gd name="connsiteY312" fmla="*/ 9177 h 120918"/>
                <a:gd name="connsiteX313" fmla="*/ 28360 w 161827"/>
                <a:gd name="connsiteY313" fmla="*/ 9192 h 120918"/>
                <a:gd name="connsiteX314" fmla="*/ 29009 w 161827"/>
                <a:gd name="connsiteY314" fmla="*/ 8786 h 120918"/>
                <a:gd name="connsiteX315" fmla="*/ 29502 w 161827"/>
                <a:gd name="connsiteY315" fmla="*/ 8074 h 120918"/>
                <a:gd name="connsiteX316" fmla="*/ 30058 w 161827"/>
                <a:gd name="connsiteY316" fmla="*/ 6267 h 120918"/>
                <a:gd name="connsiteX317" fmla="*/ 30253 w 161827"/>
                <a:gd name="connsiteY317" fmla="*/ 4365 h 120918"/>
                <a:gd name="connsiteX318" fmla="*/ 28955 w 161827"/>
                <a:gd name="connsiteY318" fmla="*/ 1807 h 120918"/>
                <a:gd name="connsiteX319" fmla="*/ 29025 w 161827"/>
                <a:gd name="connsiteY319" fmla="*/ 0 h 120918"/>
                <a:gd name="connsiteX320" fmla="*/ 36137 w 161827"/>
                <a:gd name="connsiteY320" fmla="*/ 258 h 120918"/>
                <a:gd name="connsiteX321" fmla="*/ 36856 w 161827"/>
                <a:gd name="connsiteY321" fmla="*/ 454 h 120918"/>
                <a:gd name="connsiteX322" fmla="*/ 40033 w 161827"/>
                <a:gd name="connsiteY322" fmla="*/ 767 h 120918"/>
                <a:gd name="connsiteX323" fmla="*/ 42004 w 161827"/>
                <a:gd name="connsiteY323" fmla="*/ 767 h 120918"/>
                <a:gd name="connsiteX324" fmla="*/ 43217 w 161827"/>
                <a:gd name="connsiteY324" fmla="*/ 900 h 120918"/>
                <a:gd name="connsiteX325" fmla="*/ 43725 w 161827"/>
                <a:gd name="connsiteY325" fmla="*/ 1314 h 120918"/>
                <a:gd name="connsiteX326" fmla="*/ 43631 w 161827"/>
                <a:gd name="connsiteY326" fmla="*/ 2073 h 120918"/>
                <a:gd name="connsiteX327" fmla="*/ 43287 w 161827"/>
                <a:gd name="connsiteY327" fmla="*/ 3074 h 120918"/>
                <a:gd name="connsiteX328" fmla="*/ 43694 w 161827"/>
                <a:gd name="connsiteY328" fmla="*/ 4107 h 120918"/>
                <a:gd name="connsiteX329" fmla="*/ 44781 w 161827"/>
                <a:gd name="connsiteY329" fmla="*/ 4381 h 120918"/>
                <a:gd name="connsiteX330" fmla="*/ 45352 w 161827"/>
                <a:gd name="connsiteY330" fmla="*/ 4068 h 120918"/>
                <a:gd name="connsiteX331" fmla="*/ 45908 w 161827"/>
                <a:gd name="connsiteY331" fmla="*/ 3567 h 120918"/>
                <a:gd name="connsiteX332" fmla="*/ 46565 w 161827"/>
                <a:gd name="connsiteY332" fmla="*/ 3168 h 120918"/>
                <a:gd name="connsiteX333" fmla="*/ 47496 w 161827"/>
                <a:gd name="connsiteY333" fmla="*/ 3434 h 120918"/>
                <a:gd name="connsiteX334" fmla="*/ 49491 w 161827"/>
                <a:gd name="connsiteY334" fmla="*/ 4960 h 120918"/>
                <a:gd name="connsiteX335" fmla="*/ 51345 w 161827"/>
                <a:gd name="connsiteY335" fmla="*/ 5375 h 120918"/>
                <a:gd name="connsiteX336" fmla="*/ 53364 w 161827"/>
                <a:gd name="connsiteY336" fmla="*/ 6204 h 120918"/>
                <a:gd name="connsiteX337" fmla="*/ 55265 w 161827"/>
                <a:gd name="connsiteY337" fmla="*/ 6665 h 120918"/>
                <a:gd name="connsiteX338" fmla="*/ 56955 w 161827"/>
                <a:gd name="connsiteY338" fmla="*/ 6603 h 120918"/>
                <a:gd name="connsiteX339" fmla="*/ 58238 w 161827"/>
                <a:gd name="connsiteY339" fmla="*/ 7456 h 120918"/>
                <a:gd name="connsiteX340" fmla="*/ 60608 w 161827"/>
                <a:gd name="connsiteY340" fmla="*/ 7729 h 120918"/>
                <a:gd name="connsiteX341" fmla="*/ 63659 w 161827"/>
                <a:gd name="connsiteY341" fmla="*/ 6642 h 120918"/>
                <a:gd name="connsiteX342" fmla="*/ 66069 w 161827"/>
                <a:gd name="connsiteY342" fmla="*/ 6165 h 120918"/>
                <a:gd name="connsiteX343" fmla="*/ 69441 w 161827"/>
                <a:gd name="connsiteY343" fmla="*/ 6047 h 120918"/>
                <a:gd name="connsiteX344" fmla="*/ 71217 w 161827"/>
                <a:gd name="connsiteY344" fmla="*/ 6400 h 120918"/>
                <a:gd name="connsiteX345" fmla="*/ 76357 w 161827"/>
                <a:gd name="connsiteY345" fmla="*/ 5531 h 120918"/>
                <a:gd name="connsiteX346" fmla="*/ 78923 w 161827"/>
                <a:gd name="connsiteY346" fmla="*/ 5727 h 12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161827" h="120918">
                  <a:moveTo>
                    <a:pt x="80401" y="6016"/>
                  </a:moveTo>
                  <a:lnTo>
                    <a:pt x="79776" y="6618"/>
                  </a:lnTo>
                  <a:lnTo>
                    <a:pt x="79126" y="7925"/>
                  </a:lnTo>
                  <a:lnTo>
                    <a:pt x="78532" y="9537"/>
                  </a:lnTo>
                  <a:lnTo>
                    <a:pt x="77929" y="10616"/>
                  </a:lnTo>
                  <a:lnTo>
                    <a:pt x="78141" y="11320"/>
                  </a:lnTo>
                  <a:lnTo>
                    <a:pt x="79854" y="12729"/>
                  </a:lnTo>
                  <a:lnTo>
                    <a:pt x="82256" y="14700"/>
                  </a:lnTo>
                  <a:lnTo>
                    <a:pt x="83234" y="14958"/>
                  </a:lnTo>
                  <a:lnTo>
                    <a:pt x="84352" y="14489"/>
                  </a:lnTo>
                  <a:lnTo>
                    <a:pt x="86113" y="12924"/>
                  </a:lnTo>
                  <a:lnTo>
                    <a:pt x="87513" y="11234"/>
                  </a:lnTo>
                  <a:lnTo>
                    <a:pt x="88851" y="10413"/>
                  </a:lnTo>
                  <a:lnTo>
                    <a:pt x="90423" y="10468"/>
                  </a:lnTo>
                  <a:lnTo>
                    <a:pt x="91675" y="11657"/>
                  </a:lnTo>
                  <a:lnTo>
                    <a:pt x="93201" y="14286"/>
                  </a:lnTo>
                  <a:lnTo>
                    <a:pt x="94593" y="16672"/>
                  </a:lnTo>
                  <a:lnTo>
                    <a:pt x="94773" y="16914"/>
                  </a:lnTo>
                  <a:lnTo>
                    <a:pt x="95336" y="17305"/>
                  </a:lnTo>
                  <a:lnTo>
                    <a:pt x="96040" y="17290"/>
                  </a:lnTo>
                  <a:lnTo>
                    <a:pt x="96776" y="16711"/>
                  </a:lnTo>
                  <a:lnTo>
                    <a:pt x="97316" y="16359"/>
                  </a:lnTo>
                  <a:lnTo>
                    <a:pt x="97965" y="15263"/>
                  </a:lnTo>
                  <a:lnTo>
                    <a:pt x="100680" y="11954"/>
                  </a:lnTo>
                  <a:lnTo>
                    <a:pt x="102722" y="11047"/>
                  </a:lnTo>
                  <a:lnTo>
                    <a:pt x="103449" y="10804"/>
                  </a:lnTo>
                  <a:lnTo>
                    <a:pt x="104873" y="10303"/>
                  </a:lnTo>
                  <a:lnTo>
                    <a:pt x="107244" y="11086"/>
                  </a:lnTo>
                  <a:lnTo>
                    <a:pt x="110678" y="12447"/>
                  </a:lnTo>
                  <a:lnTo>
                    <a:pt x="114848" y="14098"/>
                  </a:lnTo>
                  <a:lnTo>
                    <a:pt x="116311" y="14379"/>
                  </a:lnTo>
                  <a:lnTo>
                    <a:pt x="117172" y="14098"/>
                  </a:lnTo>
                  <a:lnTo>
                    <a:pt x="118416" y="11860"/>
                  </a:lnTo>
                  <a:lnTo>
                    <a:pt x="119965" y="10976"/>
                  </a:lnTo>
                  <a:lnTo>
                    <a:pt x="122179" y="9944"/>
                  </a:lnTo>
                  <a:lnTo>
                    <a:pt x="123978" y="9419"/>
                  </a:lnTo>
                  <a:lnTo>
                    <a:pt x="125003" y="9349"/>
                  </a:lnTo>
                  <a:lnTo>
                    <a:pt x="125394" y="8739"/>
                  </a:lnTo>
                  <a:lnTo>
                    <a:pt x="125590" y="7823"/>
                  </a:lnTo>
                  <a:lnTo>
                    <a:pt x="125378" y="6877"/>
                  </a:lnTo>
                  <a:lnTo>
                    <a:pt x="124221" y="5179"/>
                  </a:lnTo>
                  <a:lnTo>
                    <a:pt x="124189" y="4678"/>
                  </a:lnTo>
                  <a:lnTo>
                    <a:pt x="124854" y="4350"/>
                  </a:lnTo>
                  <a:lnTo>
                    <a:pt x="126278" y="4099"/>
                  </a:lnTo>
                  <a:lnTo>
                    <a:pt x="128132" y="4272"/>
                  </a:lnTo>
                  <a:lnTo>
                    <a:pt x="130221" y="5007"/>
                  </a:lnTo>
                  <a:lnTo>
                    <a:pt x="131919" y="6063"/>
                  </a:lnTo>
                  <a:lnTo>
                    <a:pt x="132889" y="7323"/>
                  </a:lnTo>
                  <a:lnTo>
                    <a:pt x="133945" y="10014"/>
                  </a:lnTo>
                  <a:lnTo>
                    <a:pt x="134759" y="12627"/>
                  </a:lnTo>
                  <a:lnTo>
                    <a:pt x="136855" y="16773"/>
                  </a:lnTo>
                  <a:lnTo>
                    <a:pt x="136816" y="19347"/>
                  </a:lnTo>
                  <a:lnTo>
                    <a:pt x="136769" y="22328"/>
                  </a:lnTo>
                  <a:lnTo>
                    <a:pt x="137708" y="22891"/>
                  </a:lnTo>
                  <a:lnTo>
                    <a:pt x="138725" y="23126"/>
                  </a:lnTo>
                  <a:lnTo>
                    <a:pt x="139202" y="23564"/>
                  </a:lnTo>
                  <a:lnTo>
                    <a:pt x="140219" y="25856"/>
                  </a:lnTo>
                  <a:lnTo>
                    <a:pt x="141182" y="26521"/>
                  </a:lnTo>
                  <a:lnTo>
                    <a:pt x="142332" y="26678"/>
                  </a:lnTo>
                  <a:lnTo>
                    <a:pt x="144491" y="28141"/>
                  </a:lnTo>
                  <a:lnTo>
                    <a:pt x="145876" y="28720"/>
                  </a:lnTo>
                  <a:lnTo>
                    <a:pt x="146071" y="29158"/>
                  </a:lnTo>
                  <a:lnTo>
                    <a:pt x="146024" y="29768"/>
                  </a:lnTo>
                  <a:lnTo>
                    <a:pt x="145485" y="30535"/>
                  </a:lnTo>
                  <a:lnTo>
                    <a:pt x="144648" y="31067"/>
                  </a:lnTo>
                  <a:lnTo>
                    <a:pt x="143404" y="32068"/>
                  </a:lnTo>
                  <a:lnTo>
                    <a:pt x="142371" y="33375"/>
                  </a:lnTo>
                  <a:lnTo>
                    <a:pt x="140243" y="36512"/>
                  </a:lnTo>
                  <a:lnTo>
                    <a:pt x="140180" y="37099"/>
                  </a:lnTo>
                  <a:lnTo>
                    <a:pt x="140634" y="37521"/>
                  </a:lnTo>
                  <a:lnTo>
                    <a:pt x="141510" y="37599"/>
                  </a:lnTo>
                  <a:lnTo>
                    <a:pt x="142449" y="37380"/>
                  </a:lnTo>
                  <a:lnTo>
                    <a:pt x="144405" y="36238"/>
                  </a:lnTo>
                  <a:lnTo>
                    <a:pt x="145939" y="36645"/>
                  </a:lnTo>
                  <a:lnTo>
                    <a:pt x="147417" y="37521"/>
                  </a:lnTo>
                  <a:lnTo>
                    <a:pt x="147957" y="38429"/>
                  </a:lnTo>
                  <a:lnTo>
                    <a:pt x="148098" y="39618"/>
                  </a:lnTo>
                  <a:lnTo>
                    <a:pt x="147761" y="41159"/>
                  </a:lnTo>
                  <a:lnTo>
                    <a:pt x="147706" y="42872"/>
                  </a:lnTo>
                  <a:lnTo>
                    <a:pt x="148199" y="45798"/>
                  </a:lnTo>
                  <a:lnTo>
                    <a:pt x="148974" y="48724"/>
                  </a:lnTo>
                  <a:lnTo>
                    <a:pt x="149741" y="49788"/>
                  </a:lnTo>
                  <a:lnTo>
                    <a:pt x="154662" y="52362"/>
                  </a:lnTo>
                  <a:lnTo>
                    <a:pt x="155139" y="53324"/>
                  </a:lnTo>
                  <a:lnTo>
                    <a:pt x="155381" y="54412"/>
                  </a:lnTo>
                  <a:lnTo>
                    <a:pt x="155029" y="55890"/>
                  </a:lnTo>
                  <a:lnTo>
                    <a:pt x="154521" y="56720"/>
                  </a:lnTo>
                  <a:lnTo>
                    <a:pt x="153113" y="58011"/>
                  </a:lnTo>
                  <a:lnTo>
                    <a:pt x="151822" y="59004"/>
                  </a:lnTo>
                  <a:lnTo>
                    <a:pt x="151415" y="60092"/>
                  </a:lnTo>
                  <a:lnTo>
                    <a:pt x="151618" y="62118"/>
                  </a:lnTo>
                  <a:lnTo>
                    <a:pt x="151618" y="66695"/>
                  </a:lnTo>
                  <a:lnTo>
                    <a:pt x="151814" y="70661"/>
                  </a:lnTo>
                  <a:lnTo>
                    <a:pt x="152878" y="72093"/>
                  </a:lnTo>
                  <a:lnTo>
                    <a:pt x="154145" y="72828"/>
                  </a:lnTo>
                  <a:lnTo>
                    <a:pt x="155647" y="72687"/>
                  </a:lnTo>
                  <a:lnTo>
                    <a:pt x="157102" y="72421"/>
                  </a:lnTo>
                  <a:lnTo>
                    <a:pt x="157016" y="74792"/>
                  </a:lnTo>
                  <a:lnTo>
                    <a:pt x="156625" y="77444"/>
                  </a:lnTo>
                  <a:lnTo>
                    <a:pt x="158346" y="78266"/>
                  </a:lnTo>
                  <a:lnTo>
                    <a:pt x="159223" y="79071"/>
                  </a:lnTo>
                  <a:lnTo>
                    <a:pt x="159700" y="79830"/>
                  </a:lnTo>
                  <a:lnTo>
                    <a:pt x="156969" y="81238"/>
                  </a:lnTo>
                  <a:lnTo>
                    <a:pt x="156179" y="82060"/>
                  </a:lnTo>
                  <a:lnTo>
                    <a:pt x="155812" y="84274"/>
                  </a:lnTo>
                  <a:lnTo>
                    <a:pt x="155898" y="86324"/>
                  </a:lnTo>
                  <a:lnTo>
                    <a:pt x="159567" y="87779"/>
                  </a:lnTo>
                  <a:lnTo>
                    <a:pt x="160983" y="89492"/>
                  </a:lnTo>
                  <a:lnTo>
                    <a:pt x="161609" y="91268"/>
                  </a:lnTo>
                  <a:lnTo>
                    <a:pt x="161828" y="94624"/>
                  </a:lnTo>
                  <a:lnTo>
                    <a:pt x="161499" y="95391"/>
                  </a:lnTo>
                  <a:lnTo>
                    <a:pt x="160553" y="95399"/>
                  </a:lnTo>
                  <a:lnTo>
                    <a:pt x="159489" y="94366"/>
                  </a:lnTo>
                  <a:lnTo>
                    <a:pt x="158698" y="93365"/>
                  </a:lnTo>
                  <a:lnTo>
                    <a:pt x="157705" y="93365"/>
                  </a:lnTo>
                  <a:lnTo>
                    <a:pt x="155851" y="93138"/>
                  </a:lnTo>
                  <a:lnTo>
                    <a:pt x="153746" y="92747"/>
                  </a:lnTo>
                  <a:lnTo>
                    <a:pt x="151141" y="92856"/>
                  </a:lnTo>
                  <a:lnTo>
                    <a:pt x="150218" y="93021"/>
                  </a:lnTo>
                  <a:lnTo>
                    <a:pt x="149623" y="93623"/>
                  </a:lnTo>
                  <a:lnTo>
                    <a:pt x="149467" y="94679"/>
                  </a:lnTo>
                  <a:lnTo>
                    <a:pt x="149201" y="98082"/>
                  </a:lnTo>
                  <a:lnTo>
                    <a:pt x="150054" y="98826"/>
                  </a:lnTo>
                  <a:lnTo>
                    <a:pt x="151736" y="99670"/>
                  </a:lnTo>
                  <a:lnTo>
                    <a:pt x="152839" y="100030"/>
                  </a:lnTo>
                  <a:lnTo>
                    <a:pt x="153754" y="99929"/>
                  </a:lnTo>
                  <a:lnTo>
                    <a:pt x="154458" y="100476"/>
                  </a:lnTo>
                  <a:lnTo>
                    <a:pt x="154607" y="101939"/>
                  </a:lnTo>
                  <a:lnTo>
                    <a:pt x="154130" y="103011"/>
                  </a:lnTo>
                  <a:lnTo>
                    <a:pt x="153206" y="104012"/>
                  </a:lnTo>
                  <a:lnTo>
                    <a:pt x="152041" y="106579"/>
                  </a:lnTo>
                  <a:lnTo>
                    <a:pt x="152236" y="107549"/>
                  </a:lnTo>
                  <a:lnTo>
                    <a:pt x="152291" y="108933"/>
                  </a:lnTo>
                  <a:lnTo>
                    <a:pt x="150296" y="112689"/>
                  </a:lnTo>
                  <a:lnTo>
                    <a:pt x="149733" y="113424"/>
                  </a:lnTo>
                  <a:lnTo>
                    <a:pt x="147096" y="112681"/>
                  </a:lnTo>
                  <a:lnTo>
                    <a:pt x="145383" y="112438"/>
                  </a:lnTo>
                  <a:lnTo>
                    <a:pt x="144139" y="113385"/>
                  </a:lnTo>
                  <a:lnTo>
                    <a:pt x="143357" y="112790"/>
                  </a:lnTo>
                  <a:lnTo>
                    <a:pt x="142433" y="111922"/>
                  </a:lnTo>
                  <a:lnTo>
                    <a:pt x="142113" y="110780"/>
                  </a:lnTo>
                  <a:lnTo>
                    <a:pt x="141487" y="110537"/>
                  </a:lnTo>
                  <a:lnTo>
                    <a:pt x="140337" y="110529"/>
                  </a:lnTo>
                  <a:lnTo>
                    <a:pt x="139273" y="111179"/>
                  </a:lnTo>
                  <a:lnTo>
                    <a:pt x="138803" y="112360"/>
                  </a:lnTo>
                  <a:lnTo>
                    <a:pt x="138733" y="113721"/>
                  </a:lnTo>
                  <a:lnTo>
                    <a:pt x="138569" y="114770"/>
                  </a:lnTo>
                  <a:lnTo>
                    <a:pt x="137935" y="115403"/>
                  </a:lnTo>
                  <a:lnTo>
                    <a:pt x="136644" y="117054"/>
                  </a:lnTo>
                  <a:lnTo>
                    <a:pt x="136042" y="118572"/>
                  </a:lnTo>
                  <a:lnTo>
                    <a:pt x="135291" y="119894"/>
                  </a:lnTo>
                  <a:lnTo>
                    <a:pt x="134219" y="119816"/>
                  </a:lnTo>
                  <a:lnTo>
                    <a:pt x="133726" y="119628"/>
                  </a:lnTo>
                  <a:lnTo>
                    <a:pt x="133382" y="119980"/>
                  </a:lnTo>
                  <a:lnTo>
                    <a:pt x="131715" y="120716"/>
                  </a:lnTo>
                  <a:lnTo>
                    <a:pt x="130284" y="120919"/>
                  </a:lnTo>
                  <a:lnTo>
                    <a:pt x="129908" y="120160"/>
                  </a:lnTo>
                  <a:lnTo>
                    <a:pt x="129071" y="119550"/>
                  </a:lnTo>
                  <a:lnTo>
                    <a:pt x="128140" y="118337"/>
                  </a:lnTo>
                  <a:lnTo>
                    <a:pt x="127084" y="117367"/>
                  </a:lnTo>
                  <a:lnTo>
                    <a:pt x="125066" y="116679"/>
                  </a:lnTo>
                  <a:lnTo>
                    <a:pt x="124267" y="116991"/>
                  </a:lnTo>
                  <a:lnTo>
                    <a:pt x="123313" y="116906"/>
                  </a:lnTo>
                  <a:lnTo>
                    <a:pt x="122687" y="116522"/>
                  </a:lnTo>
                  <a:lnTo>
                    <a:pt x="122773" y="115935"/>
                  </a:lnTo>
                  <a:lnTo>
                    <a:pt x="123829" y="114457"/>
                  </a:lnTo>
                  <a:lnTo>
                    <a:pt x="124432" y="113096"/>
                  </a:lnTo>
                  <a:lnTo>
                    <a:pt x="124768" y="111609"/>
                  </a:lnTo>
                  <a:lnTo>
                    <a:pt x="124760" y="110185"/>
                  </a:lnTo>
                  <a:lnTo>
                    <a:pt x="124197" y="108190"/>
                  </a:lnTo>
                  <a:lnTo>
                    <a:pt x="123290" y="106602"/>
                  </a:lnTo>
                  <a:lnTo>
                    <a:pt x="123063" y="105687"/>
                  </a:lnTo>
                  <a:lnTo>
                    <a:pt x="123172" y="104372"/>
                  </a:lnTo>
                  <a:lnTo>
                    <a:pt x="122961" y="103152"/>
                  </a:lnTo>
                  <a:lnTo>
                    <a:pt x="122664" y="102518"/>
                  </a:lnTo>
                  <a:lnTo>
                    <a:pt x="122523" y="101313"/>
                  </a:lnTo>
                  <a:lnTo>
                    <a:pt x="122241" y="100210"/>
                  </a:lnTo>
                  <a:lnTo>
                    <a:pt x="121701" y="99788"/>
                  </a:lnTo>
                  <a:lnTo>
                    <a:pt x="121404" y="97941"/>
                  </a:lnTo>
                  <a:lnTo>
                    <a:pt x="121490" y="96041"/>
                  </a:lnTo>
                  <a:lnTo>
                    <a:pt x="120708" y="95329"/>
                  </a:lnTo>
                  <a:lnTo>
                    <a:pt x="119472" y="94804"/>
                  </a:lnTo>
                  <a:lnTo>
                    <a:pt x="118744" y="94053"/>
                  </a:lnTo>
                  <a:lnTo>
                    <a:pt x="118298" y="93232"/>
                  </a:lnTo>
                  <a:lnTo>
                    <a:pt x="117852" y="92989"/>
                  </a:lnTo>
                  <a:lnTo>
                    <a:pt x="117469" y="93044"/>
                  </a:lnTo>
                  <a:lnTo>
                    <a:pt x="117125" y="93552"/>
                  </a:lnTo>
                  <a:lnTo>
                    <a:pt x="116718" y="93662"/>
                  </a:lnTo>
                  <a:lnTo>
                    <a:pt x="115998" y="91886"/>
                  </a:lnTo>
                  <a:lnTo>
                    <a:pt x="115701" y="91816"/>
                  </a:lnTo>
                  <a:lnTo>
                    <a:pt x="115200" y="92223"/>
                  </a:lnTo>
                  <a:lnTo>
                    <a:pt x="109497" y="94194"/>
                  </a:lnTo>
                  <a:lnTo>
                    <a:pt x="109247" y="93427"/>
                  </a:lnTo>
                  <a:lnTo>
                    <a:pt x="108769" y="92520"/>
                  </a:lnTo>
                  <a:lnTo>
                    <a:pt x="107674" y="92215"/>
                  </a:lnTo>
                  <a:lnTo>
                    <a:pt x="105788" y="92895"/>
                  </a:lnTo>
                  <a:lnTo>
                    <a:pt x="104693" y="92973"/>
                  </a:lnTo>
                  <a:lnTo>
                    <a:pt x="103003" y="92747"/>
                  </a:lnTo>
                  <a:lnTo>
                    <a:pt x="102252" y="93068"/>
                  </a:lnTo>
                  <a:lnTo>
                    <a:pt x="100007" y="95688"/>
                  </a:lnTo>
                  <a:lnTo>
                    <a:pt x="98662" y="96713"/>
                  </a:lnTo>
                  <a:lnTo>
                    <a:pt x="97644" y="96627"/>
                  </a:lnTo>
                  <a:lnTo>
                    <a:pt x="96580" y="96392"/>
                  </a:lnTo>
                  <a:lnTo>
                    <a:pt x="95829" y="96580"/>
                  </a:lnTo>
                  <a:lnTo>
                    <a:pt x="95274" y="96283"/>
                  </a:lnTo>
                  <a:lnTo>
                    <a:pt x="95493" y="95641"/>
                  </a:lnTo>
                  <a:lnTo>
                    <a:pt x="96040" y="94843"/>
                  </a:lnTo>
                  <a:lnTo>
                    <a:pt x="97112" y="91988"/>
                  </a:lnTo>
                  <a:lnTo>
                    <a:pt x="99866" y="89117"/>
                  </a:lnTo>
                  <a:lnTo>
                    <a:pt x="99921" y="88506"/>
                  </a:lnTo>
                  <a:lnTo>
                    <a:pt x="98794" y="86832"/>
                  </a:lnTo>
                  <a:lnTo>
                    <a:pt x="97613" y="84540"/>
                  </a:lnTo>
                  <a:lnTo>
                    <a:pt x="97613" y="82083"/>
                  </a:lnTo>
                  <a:lnTo>
                    <a:pt x="97386" y="80307"/>
                  </a:lnTo>
                  <a:lnTo>
                    <a:pt x="94953" y="79807"/>
                  </a:lnTo>
                  <a:lnTo>
                    <a:pt x="94507" y="79510"/>
                  </a:lnTo>
                  <a:lnTo>
                    <a:pt x="94445" y="78907"/>
                  </a:lnTo>
                  <a:lnTo>
                    <a:pt x="95070" y="77319"/>
                  </a:lnTo>
                  <a:lnTo>
                    <a:pt x="95814" y="75840"/>
                  </a:lnTo>
                  <a:lnTo>
                    <a:pt x="95923" y="75222"/>
                  </a:lnTo>
                  <a:lnTo>
                    <a:pt x="95751" y="74667"/>
                  </a:lnTo>
                  <a:lnTo>
                    <a:pt x="94257" y="73102"/>
                  </a:lnTo>
                  <a:lnTo>
                    <a:pt x="91925" y="70200"/>
                  </a:lnTo>
                  <a:lnTo>
                    <a:pt x="89766" y="66984"/>
                  </a:lnTo>
                  <a:lnTo>
                    <a:pt x="87912" y="64230"/>
                  </a:lnTo>
                  <a:lnTo>
                    <a:pt x="86410" y="62971"/>
                  </a:lnTo>
                  <a:lnTo>
                    <a:pt x="84978" y="61148"/>
                  </a:lnTo>
                  <a:lnTo>
                    <a:pt x="84438" y="59990"/>
                  </a:lnTo>
                  <a:lnTo>
                    <a:pt x="82944" y="59575"/>
                  </a:lnTo>
                  <a:lnTo>
                    <a:pt x="78594" y="59599"/>
                  </a:lnTo>
                  <a:lnTo>
                    <a:pt x="73360" y="59630"/>
                  </a:lnTo>
                  <a:lnTo>
                    <a:pt x="68948" y="59646"/>
                  </a:lnTo>
                  <a:lnTo>
                    <a:pt x="68690" y="61210"/>
                  </a:lnTo>
                  <a:lnTo>
                    <a:pt x="63871" y="62251"/>
                  </a:lnTo>
                  <a:lnTo>
                    <a:pt x="60898" y="61054"/>
                  </a:lnTo>
                  <a:lnTo>
                    <a:pt x="57596" y="61758"/>
                  </a:lnTo>
                  <a:lnTo>
                    <a:pt x="55985" y="62548"/>
                  </a:lnTo>
                  <a:lnTo>
                    <a:pt x="55484" y="64207"/>
                  </a:lnTo>
                  <a:lnTo>
                    <a:pt x="54749" y="66030"/>
                  </a:lnTo>
                  <a:lnTo>
                    <a:pt x="54044" y="66781"/>
                  </a:lnTo>
                  <a:lnTo>
                    <a:pt x="53747" y="67594"/>
                  </a:lnTo>
                  <a:lnTo>
                    <a:pt x="53340" y="68338"/>
                  </a:lnTo>
                  <a:lnTo>
                    <a:pt x="52691" y="69198"/>
                  </a:lnTo>
                  <a:lnTo>
                    <a:pt x="51971" y="70912"/>
                  </a:lnTo>
                  <a:lnTo>
                    <a:pt x="50399" y="73360"/>
                  </a:lnTo>
                  <a:lnTo>
                    <a:pt x="48748" y="74941"/>
                  </a:lnTo>
                  <a:lnTo>
                    <a:pt x="45947" y="75793"/>
                  </a:lnTo>
                  <a:lnTo>
                    <a:pt x="45071" y="78367"/>
                  </a:lnTo>
                  <a:lnTo>
                    <a:pt x="44429" y="79330"/>
                  </a:lnTo>
                  <a:lnTo>
                    <a:pt x="43350" y="80073"/>
                  </a:lnTo>
                  <a:lnTo>
                    <a:pt x="42192" y="80566"/>
                  </a:lnTo>
                  <a:lnTo>
                    <a:pt x="41128" y="80268"/>
                  </a:lnTo>
                  <a:lnTo>
                    <a:pt x="39900" y="80065"/>
                  </a:lnTo>
                  <a:lnTo>
                    <a:pt x="38617" y="80527"/>
                  </a:lnTo>
                  <a:lnTo>
                    <a:pt x="38398" y="79885"/>
                  </a:lnTo>
                  <a:lnTo>
                    <a:pt x="39125" y="77843"/>
                  </a:lnTo>
                  <a:lnTo>
                    <a:pt x="38546" y="76787"/>
                  </a:lnTo>
                  <a:lnTo>
                    <a:pt x="36348" y="74667"/>
                  </a:lnTo>
                  <a:lnTo>
                    <a:pt x="36137" y="73650"/>
                  </a:lnTo>
                  <a:lnTo>
                    <a:pt x="35464" y="72328"/>
                  </a:lnTo>
                  <a:lnTo>
                    <a:pt x="32561" y="69597"/>
                  </a:lnTo>
                  <a:lnTo>
                    <a:pt x="29862" y="69769"/>
                  </a:lnTo>
                  <a:lnTo>
                    <a:pt x="30613" y="67485"/>
                  </a:lnTo>
                  <a:lnTo>
                    <a:pt x="30582" y="64449"/>
                  </a:lnTo>
                  <a:lnTo>
                    <a:pt x="29659" y="62791"/>
                  </a:lnTo>
                  <a:lnTo>
                    <a:pt x="29893" y="61101"/>
                  </a:lnTo>
                  <a:lnTo>
                    <a:pt x="29393" y="61203"/>
                  </a:lnTo>
                  <a:lnTo>
                    <a:pt x="28493" y="62368"/>
                  </a:lnTo>
                  <a:lnTo>
                    <a:pt x="27038" y="61993"/>
                  </a:lnTo>
                  <a:lnTo>
                    <a:pt x="24081" y="60186"/>
                  </a:lnTo>
                  <a:lnTo>
                    <a:pt x="22602" y="58441"/>
                  </a:lnTo>
                  <a:lnTo>
                    <a:pt x="22430" y="56947"/>
                  </a:lnTo>
                  <a:lnTo>
                    <a:pt x="22093" y="56368"/>
                  </a:lnTo>
                  <a:lnTo>
                    <a:pt x="21194" y="56681"/>
                  </a:lnTo>
                  <a:lnTo>
                    <a:pt x="19348" y="56649"/>
                  </a:lnTo>
                  <a:lnTo>
                    <a:pt x="13707" y="53990"/>
                  </a:lnTo>
                  <a:lnTo>
                    <a:pt x="9701" y="47308"/>
                  </a:lnTo>
                  <a:lnTo>
                    <a:pt x="9615" y="45798"/>
                  </a:lnTo>
                  <a:lnTo>
                    <a:pt x="10186" y="43201"/>
                  </a:lnTo>
                  <a:lnTo>
                    <a:pt x="10053" y="42497"/>
                  </a:lnTo>
                  <a:lnTo>
                    <a:pt x="8215" y="44218"/>
                  </a:lnTo>
                  <a:lnTo>
                    <a:pt x="7863" y="43060"/>
                  </a:lnTo>
                  <a:lnTo>
                    <a:pt x="6454" y="40377"/>
                  </a:lnTo>
                  <a:lnTo>
                    <a:pt x="6048" y="38828"/>
                  </a:lnTo>
                  <a:lnTo>
                    <a:pt x="4702" y="38139"/>
                  </a:lnTo>
                  <a:lnTo>
                    <a:pt x="3614" y="38022"/>
                  </a:lnTo>
                  <a:lnTo>
                    <a:pt x="2777" y="38538"/>
                  </a:lnTo>
                  <a:lnTo>
                    <a:pt x="1674" y="41675"/>
                  </a:lnTo>
                  <a:lnTo>
                    <a:pt x="853" y="41660"/>
                  </a:lnTo>
                  <a:lnTo>
                    <a:pt x="0" y="40987"/>
                  </a:lnTo>
                  <a:lnTo>
                    <a:pt x="180" y="38640"/>
                  </a:lnTo>
                  <a:lnTo>
                    <a:pt x="1150" y="37482"/>
                  </a:lnTo>
                  <a:lnTo>
                    <a:pt x="2347" y="35706"/>
                  </a:lnTo>
                  <a:lnTo>
                    <a:pt x="5977" y="28290"/>
                  </a:lnTo>
                  <a:lnTo>
                    <a:pt x="7268" y="26592"/>
                  </a:lnTo>
                  <a:lnTo>
                    <a:pt x="8089" y="25997"/>
                  </a:lnTo>
                  <a:lnTo>
                    <a:pt x="9803" y="25927"/>
                  </a:lnTo>
                  <a:lnTo>
                    <a:pt x="13151" y="24933"/>
                  </a:lnTo>
                  <a:lnTo>
                    <a:pt x="15889" y="23298"/>
                  </a:lnTo>
                  <a:lnTo>
                    <a:pt x="17258" y="22633"/>
                  </a:lnTo>
                  <a:lnTo>
                    <a:pt x="20396" y="22805"/>
                  </a:lnTo>
                  <a:lnTo>
                    <a:pt x="24112" y="22524"/>
                  </a:lnTo>
                  <a:lnTo>
                    <a:pt x="28955" y="20935"/>
                  </a:lnTo>
                  <a:lnTo>
                    <a:pt x="29041" y="18745"/>
                  </a:lnTo>
                  <a:lnTo>
                    <a:pt x="29001" y="15944"/>
                  </a:lnTo>
                  <a:lnTo>
                    <a:pt x="28837" y="14833"/>
                  </a:lnTo>
                  <a:lnTo>
                    <a:pt x="27116" y="13832"/>
                  </a:lnTo>
                  <a:lnTo>
                    <a:pt x="26115" y="12963"/>
                  </a:lnTo>
                  <a:lnTo>
                    <a:pt x="25254" y="11860"/>
                  </a:lnTo>
                  <a:lnTo>
                    <a:pt x="24206" y="11070"/>
                  </a:lnTo>
                  <a:lnTo>
                    <a:pt x="24245" y="10249"/>
                  </a:lnTo>
                  <a:lnTo>
                    <a:pt x="25559" y="9537"/>
                  </a:lnTo>
                  <a:lnTo>
                    <a:pt x="26389" y="9177"/>
                  </a:lnTo>
                  <a:lnTo>
                    <a:pt x="28360" y="9192"/>
                  </a:lnTo>
                  <a:lnTo>
                    <a:pt x="29009" y="8786"/>
                  </a:lnTo>
                  <a:lnTo>
                    <a:pt x="29502" y="8074"/>
                  </a:lnTo>
                  <a:lnTo>
                    <a:pt x="30058" y="6267"/>
                  </a:lnTo>
                  <a:lnTo>
                    <a:pt x="30253" y="4365"/>
                  </a:lnTo>
                  <a:lnTo>
                    <a:pt x="28955" y="1807"/>
                  </a:lnTo>
                  <a:lnTo>
                    <a:pt x="29025" y="0"/>
                  </a:lnTo>
                  <a:lnTo>
                    <a:pt x="36137" y="258"/>
                  </a:lnTo>
                  <a:lnTo>
                    <a:pt x="36856" y="454"/>
                  </a:lnTo>
                  <a:lnTo>
                    <a:pt x="40033" y="767"/>
                  </a:lnTo>
                  <a:lnTo>
                    <a:pt x="42004" y="767"/>
                  </a:lnTo>
                  <a:lnTo>
                    <a:pt x="43217" y="900"/>
                  </a:lnTo>
                  <a:lnTo>
                    <a:pt x="43725" y="1314"/>
                  </a:lnTo>
                  <a:lnTo>
                    <a:pt x="43631" y="2073"/>
                  </a:lnTo>
                  <a:lnTo>
                    <a:pt x="43287" y="3074"/>
                  </a:lnTo>
                  <a:lnTo>
                    <a:pt x="43694" y="4107"/>
                  </a:lnTo>
                  <a:lnTo>
                    <a:pt x="44781" y="4381"/>
                  </a:lnTo>
                  <a:lnTo>
                    <a:pt x="45352" y="4068"/>
                  </a:lnTo>
                  <a:lnTo>
                    <a:pt x="45908" y="3567"/>
                  </a:lnTo>
                  <a:lnTo>
                    <a:pt x="46565" y="3168"/>
                  </a:lnTo>
                  <a:lnTo>
                    <a:pt x="47496" y="3434"/>
                  </a:lnTo>
                  <a:lnTo>
                    <a:pt x="49491" y="4960"/>
                  </a:lnTo>
                  <a:lnTo>
                    <a:pt x="51345" y="5375"/>
                  </a:lnTo>
                  <a:lnTo>
                    <a:pt x="53364" y="6204"/>
                  </a:lnTo>
                  <a:lnTo>
                    <a:pt x="55265" y="6665"/>
                  </a:lnTo>
                  <a:lnTo>
                    <a:pt x="56955" y="6603"/>
                  </a:lnTo>
                  <a:lnTo>
                    <a:pt x="58238" y="7456"/>
                  </a:lnTo>
                  <a:lnTo>
                    <a:pt x="60608" y="7729"/>
                  </a:lnTo>
                  <a:lnTo>
                    <a:pt x="63659" y="6642"/>
                  </a:lnTo>
                  <a:lnTo>
                    <a:pt x="66069" y="6165"/>
                  </a:lnTo>
                  <a:lnTo>
                    <a:pt x="69441" y="6047"/>
                  </a:lnTo>
                  <a:lnTo>
                    <a:pt x="71217" y="6400"/>
                  </a:lnTo>
                  <a:lnTo>
                    <a:pt x="76357" y="5531"/>
                  </a:lnTo>
                  <a:lnTo>
                    <a:pt x="78923" y="572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59" name="Freeform: Shape 658">
              <a:extLst>
                <a:ext uri="{FF2B5EF4-FFF2-40B4-BE49-F238E27FC236}">
                  <a16:creationId xmlns:a16="http://schemas.microsoft.com/office/drawing/2014/main" id="{6502C11E-9962-D162-429F-FCE80C7C4BBA}"/>
                </a:ext>
              </a:extLst>
            </p:cNvPr>
            <p:cNvSpPr>
              <a:spLocks/>
            </p:cNvSpPr>
            <p:nvPr/>
          </p:nvSpPr>
          <p:spPr>
            <a:xfrm>
              <a:off x="8288980" y="4902374"/>
              <a:ext cx="524" cy="524"/>
            </a:xfrm>
            <a:custGeom>
              <a:avLst/>
              <a:gdLst>
                <a:gd name="connsiteX0" fmla="*/ 524 w 524"/>
                <a:gd name="connsiteY0" fmla="*/ 462 h 524"/>
                <a:gd name="connsiteX1" fmla="*/ 368 w 524"/>
                <a:gd name="connsiteY1" fmla="*/ 524 h 524"/>
                <a:gd name="connsiteX2" fmla="*/ 63 w 524"/>
                <a:gd name="connsiteY2" fmla="*/ 454 h 524"/>
                <a:gd name="connsiteX3" fmla="*/ 0 w 524"/>
                <a:gd name="connsiteY3" fmla="*/ 70 h 524"/>
                <a:gd name="connsiteX4" fmla="*/ 391 w 524"/>
                <a:gd name="connsiteY4" fmla="*/ 0 h 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 h="524">
                  <a:moveTo>
                    <a:pt x="524" y="462"/>
                  </a:moveTo>
                  <a:lnTo>
                    <a:pt x="368" y="524"/>
                  </a:lnTo>
                  <a:lnTo>
                    <a:pt x="63" y="454"/>
                  </a:lnTo>
                  <a:lnTo>
                    <a:pt x="0" y="70"/>
                  </a:lnTo>
                  <a:lnTo>
                    <a:pt x="391"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0" name="Freeform: Shape 659">
              <a:extLst>
                <a:ext uri="{FF2B5EF4-FFF2-40B4-BE49-F238E27FC236}">
                  <a16:creationId xmlns:a16="http://schemas.microsoft.com/office/drawing/2014/main" id="{3EE27D7F-4AF9-6672-FA19-E8388D84341D}"/>
                </a:ext>
              </a:extLst>
            </p:cNvPr>
            <p:cNvSpPr>
              <a:spLocks/>
            </p:cNvSpPr>
            <p:nvPr/>
          </p:nvSpPr>
          <p:spPr>
            <a:xfrm>
              <a:off x="5894134" y="4283486"/>
              <a:ext cx="13636" cy="14097"/>
            </a:xfrm>
            <a:custGeom>
              <a:avLst/>
              <a:gdLst>
                <a:gd name="connsiteX0" fmla="*/ 10241 w 13636"/>
                <a:gd name="connsiteY0" fmla="*/ 6274 h 14097"/>
                <a:gd name="connsiteX1" fmla="*/ 7659 w 13636"/>
                <a:gd name="connsiteY1" fmla="*/ 6525 h 14097"/>
                <a:gd name="connsiteX2" fmla="*/ 5962 w 13636"/>
                <a:gd name="connsiteY2" fmla="*/ 6329 h 14097"/>
                <a:gd name="connsiteX3" fmla="*/ 5570 w 13636"/>
                <a:gd name="connsiteY3" fmla="*/ 4702 h 14097"/>
                <a:gd name="connsiteX4" fmla="*/ 6439 w 13636"/>
                <a:gd name="connsiteY4" fmla="*/ 3325 h 14097"/>
                <a:gd name="connsiteX5" fmla="*/ 5813 w 13636"/>
                <a:gd name="connsiteY5" fmla="*/ 1651 h 14097"/>
                <a:gd name="connsiteX6" fmla="*/ 6212 w 13636"/>
                <a:gd name="connsiteY6" fmla="*/ 657 h 14097"/>
                <a:gd name="connsiteX7" fmla="*/ 7080 w 13636"/>
                <a:gd name="connsiteY7" fmla="*/ 0 h 14097"/>
                <a:gd name="connsiteX8" fmla="*/ 8504 w 13636"/>
                <a:gd name="connsiteY8" fmla="*/ 876 h 14097"/>
                <a:gd name="connsiteX9" fmla="*/ 8731 w 13636"/>
                <a:gd name="connsiteY9" fmla="*/ 2128 h 14097"/>
                <a:gd name="connsiteX10" fmla="*/ 9623 w 13636"/>
                <a:gd name="connsiteY10" fmla="*/ 3270 h 14097"/>
                <a:gd name="connsiteX11" fmla="*/ 13636 w 13636"/>
                <a:gd name="connsiteY11" fmla="*/ 5711 h 14097"/>
                <a:gd name="connsiteX12" fmla="*/ 10241 w 13636"/>
                <a:gd name="connsiteY12" fmla="*/ 6274 h 14097"/>
                <a:gd name="connsiteX13" fmla="*/ 4483 w 13636"/>
                <a:gd name="connsiteY13" fmla="*/ 11352 h 14097"/>
                <a:gd name="connsiteX14" fmla="*/ 2707 w 13636"/>
                <a:gd name="connsiteY14" fmla="*/ 12369 h 14097"/>
                <a:gd name="connsiteX15" fmla="*/ 1839 w 13636"/>
                <a:gd name="connsiteY15" fmla="*/ 12056 h 14097"/>
                <a:gd name="connsiteX16" fmla="*/ 759 w 13636"/>
                <a:gd name="connsiteY16" fmla="*/ 10100 h 14097"/>
                <a:gd name="connsiteX17" fmla="*/ 0 w 13636"/>
                <a:gd name="connsiteY17" fmla="*/ 4671 h 14097"/>
                <a:gd name="connsiteX18" fmla="*/ 587 w 13636"/>
                <a:gd name="connsiteY18" fmla="*/ 3771 h 14097"/>
                <a:gd name="connsiteX19" fmla="*/ 1009 w 13636"/>
                <a:gd name="connsiteY19" fmla="*/ 3435 h 14097"/>
                <a:gd name="connsiteX20" fmla="*/ 3349 w 13636"/>
                <a:gd name="connsiteY20" fmla="*/ 4100 h 14097"/>
                <a:gd name="connsiteX21" fmla="*/ 4326 w 13636"/>
                <a:gd name="connsiteY21" fmla="*/ 4866 h 14097"/>
                <a:gd name="connsiteX22" fmla="*/ 5304 w 13636"/>
                <a:gd name="connsiteY22" fmla="*/ 5351 h 14097"/>
                <a:gd name="connsiteX23" fmla="*/ 4812 w 13636"/>
                <a:gd name="connsiteY23" fmla="*/ 6345 h 14097"/>
                <a:gd name="connsiteX24" fmla="*/ 5054 w 13636"/>
                <a:gd name="connsiteY24" fmla="*/ 10421 h 14097"/>
                <a:gd name="connsiteX25" fmla="*/ 4483 w 13636"/>
                <a:gd name="connsiteY25" fmla="*/ 11352 h 14097"/>
                <a:gd name="connsiteX26" fmla="*/ 12369 w 13636"/>
                <a:gd name="connsiteY26" fmla="*/ 14012 h 14097"/>
                <a:gd name="connsiteX27" fmla="*/ 11149 w 13636"/>
                <a:gd name="connsiteY27" fmla="*/ 14098 h 14097"/>
                <a:gd name="connsiteX28" fmla="*/ 10609 w 13636"/>
                <a:gd name="connsiteY28" fmla="*/ 13902 h 14097"/>
                <a:gd name="connsiteX29" fmla="*/ 10444 w 13636"/>
                <a:gd name="connsiteY29" fmla="*/ 12541 h 14097"/>
                <a:gd name="connsiteX30" fmla="*/ 11391 w 13636"/>
                <a:gd name="connsiteY30" fmla="*/ 11602 h 14097"/>
                <a:gd name="connsiteX31" fmla="*/ 11946 w 13636"/>
                <a:gd name="connsiteY31" fmla="*/ 11375 h 14097"/>
                <a:gd name="connsiteX32" fmla="*/ 12768 w 13636"/>
                <a:gd name="connsiteY32" fmla="*/ 12432 h 14097"/>
                <a:gd name="connsiteX33" fmla="*/ 12964 w 13636"/>
                <a:gd name="connsiteY33" fmla="*/ 13308 h 14097"/>
                <a:gd name="connsiteX34" fmla="*/ 12369 w 13636"/>
                <a:gd name="connsiteY34" fmla="*/ 14012 h 14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636" h="14097">
                  <a:moveTo>
                    <a:pt x="10241" y="6274"/>
                  </a:moveTo>
                  <a:lnTo>
                    <a:pt x="7659" y="6525"/>
                  </a:lnTo>
                  <a:lnTo>
                    <a:pt x="5962" y="6329"/>
                  </a:lnTo>
                  <a:lnTo>
                    <a:pt x="5570" y="4702"/>
                  </a:lnTo>
                  <a:lnTo>
                    <a:pt x="6439" y="3325"/>
                  </a:lnTo>
                  <a:lnTo>
                    <a:pt x="5813" y="1651"/>
                  </a:lnTo>
                  <a:lnTo>
                    <a:pt x="6212" y="657"/>
                  </a:lnTo>
                  <a:lnTo>
                    <a:pt x="7080" y="0"/>
                  </a:lnTo>
                  <a:lnTo>
                    <a:pt x="8504" y="876"/>
                  </a:lnTo>
                  <a:lnTo>
                    <a:pt x="8731" y="2128"/>
                  </a:lnTo>
                  <a:lnTo>
                    <a:pt x="9623" y="3270"/>
                  </a:lnTo>
                  <a:lnTo>
                    <a:pt x="13636" y="5711"/>
                  </a:lnTo>
                  <a:lnTo>
                    <a:pt x="10241" y="6274"/>
                  </a:lnTo>
                  <a:close/>
                  <a:moveTo>
                    <a:pt x="4483" y="11352"/>
                  </a:moveTo>
                  <a:lnTo>
                    <a:pt x="2707" y="12369"/>
                  </a:lnTo>
                  <a:lnTo>
                    <a:pt x="1839" y="12056"/>
                  </a:lnTo>
                  <a:lnTo>
                    <a:pt x="759" y="10100"/>
                  </a:lnTo>
                  <a:lnTo>
                    <a:pt x="0" y="4671"/>
                  </a:lnTo>
                  <a:lnTo>
                    <a:pt x="587" y="3771"/>
                  </a:lnTo>
                  <a:lnTo>
                    <a:pt x="1009" y="3435"/>
                  </a:lnTo>
                  <a:lnTo>
                    <a:pt x="3349" y="4100"/>
                  </a:lnTo>
                  <a:lnTo>
                    <a:pt x="4326" y="4866"/>
                  </a:lnTo>
                  <a:lnTo>
                    <a:pt x="5304" y="5351"/>
                  </a:lnTo>
                  <a:lnTo>
                    <a:pt x="4812" y="6345"/>
                  </a:lnTo>
                  <a:lnTo>
                    <a:pt x="5054" y="10421"/>
                  </a:lnTo>
                  <a:lnTo>
                    <a:pt x="4483" y="11352"/>
                  </a:lnTo>
                  <a:close/>
                  <a:moveTo>
                    <a:pt x="12369" y="14012"/>
                  </a:moveTo>
                  <a:lnTo>
                    <a:pt x="11149" y="14098"/>
                  </a:lnTo>
                  <a:lnTo>
                    <a:pt x="10609" y="13902"/>
                  </a:lnTo>
                  <a:lnTo>
                    <a:pt x="10444" y="12541"/>
                  </a:lnTo>
                  <a:lnTo>
                    <a:pt x="11391" y="11602"/>
                  </a:lnTo>
                  <a:lnTo>
                    <a:pt x="11946" y="11375"/>
                  </a:lnTo>
                  <a:lnTo>
                    <a:pt x="12768" y="12432"/>
                  </a:lnTo>
                  <a:lnTo>
                    <a:pt x="12964" y="13308"/>
                  </a:lnTo>
                  <a:lnTo>
                    <a:pt x="12369" y="1401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1" name="Freeform: Shape 660">
              <a:extLst>
                <a:ext uri="{FF2B5EF4-FFF2-40B4-BE49-F238E27FC236}">
                  <a16:creationId xmlns:a16="http://schemas.microsoft.com/office/drawing/2014/main" id="{8F276275-61CB-EC4D-2C7F-D2BC11AECB5D}"/>
                </a:ext>
              </a:extLst>
            </p:cNvPr>
            <p:cNvSpPr>
              <a:spLocks/>
            </p:cNvSpPr>
            <p:nvPr/>
          </p:nvSpPr>
          <p:spPr>
            <a:xfrm>
              <a:off x="7436078" y="4566608"/>
              <a:ext cx="63698" cy="61108"/>
            </a:xfrm>
            <a:custGeom>
              <a:avLst/>
              <a:gdLst>
                <a:gd name="connsiteX0" fmla="*/ 6626 w 63698"/>
                <a:gd name="connsiteY0" fmla="*/ 0 h 61108"/>
                <a:gd name="connsiteX1" fmla="*/ 7166 w 63698"/>
                <a:gd name="connsiteY1" fmla="*/ 86 h 61108"/>
                <a:gd name="connsiteX2" fmla="*/ 10452 w 63698"/>
                <a:gd name="connsiteY2" fmla="*/ 0 h 61108"/>
                <a:gd name="connsiteX3" fmla="*/ 11344 w 63698"/>
                <a:gd name="connsiteY3" fmla="*/ 1158 h 61108"/>
                <a:gd name="connsiteX4" fmla="*/ 11242 w 63698"/>
                <a:gd name="connsiteY4" fmla="*/ 2855 h 61108"/>
                <a:gd name="connsiteX5" fmla="*/ 7863 w 63698"/>
                <a:gd name="connsiteY5" fmla="*/ 7816 h 61108"/>
                <a:gd name="connsiteX6" fmla="*/ 7229 w 63698"/>
                <a:gd name="connsiteY6" fmla="*/ 9904 h 61108"/>
                <a:gd name="connsiteX7" fmla="*/ 5922 w 63698"/>
                <a:gd name="connsiteY7" fmla="*/ 11680 h 61108"/>
                <a:gd name="connsiteX8" fmla="*/ 4788 w 63698"/>
                <a:gd name="connsiteY8" fmla="*/ 11821 h 61108"/>
                <a:gd name="connsiteX9" fmla="*/ 892 w 63698"/>
                <a:gd name="connsiteY9" fmla="*/ 10781 h 61108"/>
                <a:gd name="connsiteX10" fmla="*/ 235 w 63698"/>
                <a:gd name="connsiteY10" fmla="*/ 10147 h 61108"/>
                <a:gd name="connsiteX11" fmla="*/ 0 w 63698"/>
                <a:gd name="connsiteY11" fmla="*/ 9302 h 61108"/>
                <a:gd name="connsiteX12" fmla="*/ 383 w 63698"/>
                <a:gd name="connsiteY12" fmla="*/ 7323 h 61108"/>
                <a:gd name="connsiteX13" fmla="*/ 673 w 63698"/>
                <a:gd name="connsiteY13" fmla="*/ 6720 h 61108"/>
                <a:gd name="connsiteX14" fmla="*/ 2543 w 63698"/>
                <a:gd name="connsiteY14" fmla="*/ 6345 h 61108"/>
                <a:gd name="connsiteX15" fmla="*/ 3145 w 63698"/>
                <a:gd name="connsiteY15" fmla="*/ 6024 h 61108"/>
                <a:gd name="connsiteX16" fmla="*/ 4146 w 63698"/>
                <a:gd name="connsiteY16" fmla="*/ 3896 h 61108"/>
                <a:gd name="connsiteX17" fmla="*/ 4475 w 63698"/>
                <a:gd name="connsiteY17" fmla="*/ 1948 h 61108"/>
                <a:gd name="connsiteX18" fmla="*/ 5312 w 63698"/>
                <a:gd name="connsiteY18" fmla="*/ 477 h 61108"/>
                <a:gd name="connsiteX19" fmla="*/ 6626 w 63698"/>
                <a:gd name="connsiteY19" fmla="*/ 0 h 61108"/>
                <a:gd name="connsiteX20" fmla="*/ 63565 w 63698"/>
                <a:gd name="connsiteY20" fmla="*/ 34744 h 61108"/>
                <a:gd name="connsiteX21" fmla="*/ 63589 w 63698"/>
                <a:gd name="connsiteY21" fmla="*/ 39798 h 61108"/>
                <a:gd name="connsiteX22" fmla="*/ 63612 w 63698"/>
                <a:gd name="connsiteY22" fmla="*/ 44069 h 61108"/>
                <a:gd name="connsiteX23" fmla="*/ 63636 w 63698"/>
                <a:gd name="connsiteY23" fmla="*/ 48693 h 61108"/>
                <a:gd name="connsiteX24" fmla="*/ 63659 w 63698"/>
                <a:gd name="connsiteY24" fmla="*/ 53512 h 61108"/>
                <a:gd name="connsiteX25" fmla="*/ 63683 w 63698"/>
                <a:gd name="connsiteY25" fmla="*/ 57588 h 61108"/>
                <a:gd name="connsiteX26" fmla="*/ 63698 w 63698"/>
                <a:gd name="connsiteY26" fmla="*/ 60225 h 61108"/>
                <a:gd name="connsiteX27" fmla="*/ 59200 w 63698"/>
                <a:gd name="connsiteY27" fmla="*/ 60209 h 61108"/>
                <a:gd name="connsiteX28" fmla="*/ 53231 w 63698"/>
                <a:gd name="connsiteY28" fmla="*/ 60194 h 61108"/>
                <a:gd name="connsiteX29" fmla="*/ 47261 w 63698"/>
                <a:gd name="connsiteY29" fmla="*/ 60178 h 61108"/>
                <a:gd name="connsiteX30" fmla="*/ 41300 w 63698"/>
                <a:gd name="connsiteY30" fmla="*/ 60162 h 61108"/>
                <a:gd name="connsiteX31" fmla="*/ 38304 w 63698"/>
                <a:gd name="connsiteY31" fmla="*/ 60154 h 61108"/>
                <a:gd name="connsiteX32" fmla="*/ 35002 w 63698"/>
                <a:gd name="connsiteY32" fmla="*/ 60146 h 61108"/>
                <a:gd name="connsiteX33" fmla="*/ 33930 w 63698"/>
                <a:gd name="connsiteY33" fmla="*/ 60287 h 61108"/>
                <a:gd name="connsiteX34" fmla="*/ 33203 w 63698"/>
                <a:gd name="connsiteY34" fmla="*/ 60952 h 61108"/>
                <a:gd name="connsiteX35" fmla="*/ 32326 w 63698"/>
                <a:gd name="connsiteY35" fmla="*/ 61109 h 61108"/>
                <a:gd name="connsiteX36" fmla="*/ 31309 w 63698"/>
                <a:gd name="connsiteY36" fmla="*/ 60538 h 61108"/>
                <a:gd name="connsiteX37" fmla="*/ 30065 w 63698"/>
                <a:gd name="connsiteY37" fmla="*/ 60264 h 61108"/>
                <a:gd name="connsiteX38" fmla="*/ 29737 w 63698"/>
                <a:gd name="connsiteY38" fmla="*/ 59677 h 61108"/>
                <a:gd name="connsiteX39" fmla="*/ 29119 w 63698"/>
                <a:gd name="connsiteY39" fmla="*/ 58605 h 61108"/>
                <a:gd name="connsiteX40" fmla="*/ 27891 w 63698"/>
                <a:gd name="connsiteY40" fmla="*/ 58488 h 61108"/>
                <a:gd name="connsiteX41" fmla="*/ 27272 w 63698"/>
                <a:gd name="connsiteY41" fmla="*/ 58605 h 61108"/>
                <a:gd name="connsiteX42" fmla="*/ 26388 w 63698"/>
                <a:gd name="connsiteY42" fmla="*/ 59216 h 61108"/>
                <a:gd name="connsiteX43" fmla="*/ 25395 w 63698"/>
                <a:gd name="connsiteY43" fmla="*/ 59536 h 61108"/>
                <a:gd name="connsiteX44" fmla="*/ 25583 w 63698"/>
                <a:gd name="connsiteY44" fmla="*/ 59043 h 61108"/>
                <a:gd name="connsiteX45" fmla="*/ 23619 w 63698"/>
                <a:gd name="connsiteY45" fmla="*/ 57729 h 61108"/>
                <a:gd name="connsiteX46" fmla="*/ 22203 w 63698"/>
                <a:gd name="connsiteY46" fmla="*/ 57596 h 61108"/>
                <a:gd name="connsiteX47" fmla="*/ 20896 w 63698"/>
                <a:gd name="connsiteY47" fmla="*/ 57189 h 61108"/>
                <a:gd name="connsiteX48" fmla="*/ 21953 w 63698"/>
                <a:gd name="connsiteY48" fmla="*/ 53762 h 61108"/>
                <a:gd name="connsiteX49" fmla="*/ 23275 w 63698"/>
                <a:gd name="connsiteY49" fmla="*/ 50735 h 61108"/>
                <a:gd name="connsiteX50" fmla="*/ 25246 w 63698"/>
                <a:gd name="connsiteY50" fmla="*/ 48443 h 61108"/>
                <a:gd name="connsiteX51" fmla="*/ 26295 w 63698"/>
                <a:gd name="connsiteY51" fmla="*/ 47895 h 61108"/>
                <a:gd name="connsiteX52" fmla="*/ 26631 w 63698"/>
                <a:gd name="connsiteY52" fmla="*/ 46761 h 61108"/>
                <a:gd name="connsiteX53" fmla="*/ 28196 w 63698"/>
                <a:gd name="connsiteY53" fmla="*/ 43021 h 61108"/>
                <a:gd name="connsiteX54" fmla="*/ 30136 w 63698"/>
                <a:gd name="connsiteY54" fmla="*/ 39993 h 61108"/>
                <a:gd name="connsiteX55" fmla="*/ 29533 w 63698"/>
                <a:gd name="connsiteY55" fmla="*/ 36927 h 61108"/>
                <a:gd name="connsiteX56" fmla="*/ 29995 w 63698"/>
                <a:gd name="connsiteY56" fmla="*/ 31771 h 61108"/>
                <a:gd name="connsiteX57" fmla="*/ 30558 w 63698"/>
                <a:gd name="connsiteY57" fmla="*/ 31920 h 61108"/>
                <a:gd name="connsiteX58" fmla="*/ 30644 w 63698"/>
                <a:gd name="connsiteY58" fmla="*/ 32405 h 61108"/>
                <a:gd name="connsiteX59" fmla="*/ 30793 w 63698"/>
                <a:gd name="connsiteY59" fmla="*/ 33124 h 61108"/>
                <a:gd name="connsiteX60" fmla="*/ 31521 w 63698"/>
                <a:gd name="connsiteY60" fmla="*/ 33766 h 61108"/>
                <a:gd name="connsiteX61" fmla="*/ 33930 w 63698"/>
                <a:gd name="connsiteY61" fmla="*/ 34759 h 61108"/>
                <a:gd name="connsiteX62" fmla="*/ 41112 w 63698"/>
                <a:gd name="connsiteY62" fmla="*/ 34759 h 61108"/>
                <a:gd name="connsiteX63" fmla="*/ 45399 w 63698"/>
                <a:gd name="connsiteY63" fmla="*/ 34759 h 61108"/>
                <a:gd name="connsiteX64" fmla="*/ 51744 w 63698"/>
                <a:gd name="connsiteY64" fmla="*/ 34759 h 61108"/>
                <a:gd name="connsiteX65" fmla="*/ 58457 w 63698"/>
                <a:gd name="connsiteY65" fmla="*/ 34759 h 61108"/>
                <a:gd name="connsiteX66" fmla="*/ 63565 w 63698"/>
                <a:gd name="connsiteY66" fmla="*/ 34744 h 6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3698" h="61108">
                  <a:moveTo>
                    <a:pt x="6626" y="0"/>
                  </a:moveTo>
                  <a:lnTo>
                    <a:pt x="7166" y="86"/>
                  </a:lnTo>
                  <a:lnTo>
                    <a:pt x="10452" y="0"/>
                  </a:lnTo>
                  <a:lnTo>
                    <a:pt x="11344" y="1158"/>
                  </a:lnTo>
                  <a:lnTo>
                    <a:pt x="11242" y="2855"/>
                  </a:lnTo>
                  <a:lnTo>
                    <a:pt x="7863" y="7816"/>
                  </a:lnTo>
                  <a:lnTo>
                    <a:pt x="7229" y="9904"/>
                  </a:lnTo>
                  <a:lnTo>
                    <a:pt x="5922" y="11680"/>
                  </a:lnTo>
                  <a:lnTo>
                    <a:pt x="4788" y="11821"/>
                  </a:lnTo>
                  <a:lnTo>
                    <a:pt x="892" y="10781"/>
                  </a:lnTo>
                  <a:lnTo>
                    <a:pt x="235" y="10147"/>
                  </a:lnTo>
                  <a:lnTo>
                    <a:pt x="0" y="9302"/>
                  </a:lnTo>
                  <a:lnTo>
                    <a:pt x="383" y="7323"/>
                  </a:lnTo>
                  <a:lnTo>
                    <a:pt x="673" y="6720"/>
                  </a:lnTo>
                  <a:lnTo>
                    <a:pt x="2543" y="6345"/>
                  </a:lnTo>
                  <a:lnTo>
                    <a:pt x="3145" y="6024"/>
                  </a:lnTo>
                  <a:lnTo>
                    <a:pt x="4146" y="3896"/>
                  </a:lnTo>
                  <a:lnTo>
                    <a:pt x="4475" y="1948"/>
                  </a:lnTo>
                  <a:lnTo>
                    <a:pt x="5312" y="477"/>
                  </a:lnTo>
                  <a:lnTo>
                    <a:pt x="6626" y="0"/>
                  </a:lnTo>
                  <a:close/>
                  <a:moveTo>
                    <a:pt x="63565" y="34744"/>
                  </a:moveTo>
                  <a:lnTo>
                    <a:pt x="63589" y="39798"/>
                  </a:lnTo>
                  <a:lnTo>
                    <a:pt x="63612" y="44069"/>
                  </a:lnTo>
                  <a:lnTo>
                    <a:pt x="63636" y="48693"/>
                  </a:lnTo>
                  <a:lnTo>
                    <a:pt x="63659" y="53512"/>
                  </a:lnTo>
                  <a:lnTo>
                    <a:pt x="63683" y="57588"/>
                  </a:lnTo>
                  <a:lnTo>
                    <a:pt x="63698" y="60225"/>
                  </a:lnTo>
                  <a:lnTo>
                    <a:pt x="59200" y="60209"/>
                  </a:lnTo>
                  <a:lnTo>
                    <a:pt x="53231" y="60194"/>
                  </a:lnTo>
                  <a:lnTo>
                    <a:pt x="47261" y="60178"/>
                  </a:lnTo>
                  <a:lnTo>
                    <a:pt x="41300" y="60162"/>
                  </a:lnTo>
                  <a:lnTo>
                    <a:pt x="38304" y="60154"/>
                  </a:lnTo>
                  <a:lnTo>
                    <a:pt x="35002" y="60146"/>
                  </a:lnTo>
                  <a:lnTo>
                    <a:pt x="33930" y="60287"/>
                  </a:lnTo>
                  <a:lnTo>
                    <a:pt x="33203" y="60952"/>
                  </a:lnTo>
                  <a:lnTo>
                    <a:pt x="32326" y="61109"/>
                  </a:lnTo>
                  <a:lnTo>
                    <a:pt x="31309" y="60538"/>
                  </a:lnTo>
                  <a:lnTo>
                    <a:pt x="30065" y="60264"/>
                  </a:lnTo>
                  <a:lnTo>
                    <a:pt x="29737" y="59677"/>
                  </a:lnTo>
                  <a:lnTo>
                    <a:pt x="29119" y="58605"/>
                  </a:lnTo>
                  <a:lnTo>
                    <a:pt x="27891" y="58488"/>
                  </a:lnTo>
                  <a:lnTo>
                    <a:pt x="27272" y="58605"/>
                  </a:lnTo>
                  <a:lnTo>
                    <a:pt x="26388" y="59216"/>
                  </a:lnTo>
                  <a:lnTo>
                    <a:pt x="25395" y="59536"/>
                  </a:lnTo>
                  <a:lnTo>
                    <a:pt x="25583" y="59043"/>
                  </a:lnTo>
                  <a:lnTo>
                    <a:pt x="23619" y="57729"/>
                  </a:lnTo>
                  <a:lnTo>
                    <a:pt x="22203" y="57596"/>
                  </a:lnTo>
                  <a:lnTo>
                    <a:pt x="20896" y="57189"/>
                  </a:lnTo>
                  <a:lnTo>
                    <a:pt x="21953" y="53762"/>
                  </a:lnTo>
                  <a:lnTo>
                    <a:pt x="23275" y="50735"/>
                  </a:lnTo>
                  <a:lnTo>
                    <a:pt x="25246" y="48443"/>
                  </a:lnTo>
                  <a:lnTo>
                    <a:pt x="26295" y="47895"/>
                  </a:lnTo>
                  <a:lnTo>
                    <a:pt x="26631" y="46761"/>
                  </a:lnTo>
                  <a:lnTo>
                    <a:pt x="28196" y="43021"/>
                  </a:lnTo>
                  <a:lnTo>
                    <a:pt x="30136" y="39993"/>
                  </a:lnTo>
                  <a:lnTo>
                    <a:pt x="29533" y="36927"/>
                  </a:lnTo>
                  <a:lnTo>
                    <a:pt x="29995" y="31771"/>
                  </a:lnTo>
                  <a:lnTo>
                    <a:pt x="30558" y="31920"/>
                  </a:lnTo>
                  <a:lnTo>
                    <a:pt x="30644" y="32405"/>
                  </a:lnTo>
                  <a:lnTo>
                    <a:pt x="30793" y="33124"/>
                  </a:lnTo>
                  <a:lnTo>
                    <a:pt x="31521" y="33766"/>
                  </a:lnTo>
                  <a:lnTo>
                    <a:pt x="33930" y="34759"/>
                  </a:lnTo>
                  <a:lnTo>
                    <a:pt x="41112" y="34759"/>
                  </a:lnTo>
                  <a:lnTo>
                    <a:pt x="45399" y="34759"/>
                  </a:lnTo>
                  <a:lnTo>
                    <a:pt x="51744" y="34759"/>
                  </a:lnTo>
                  <a:lnTo>
                    <a:pt x="58457" y="34759"/>
                  </a:lnTo>
                  <a:lnTo>
                    <a:pt x="63565" y="3474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2" name="Freeform: Shape 661">
              <a:extLst>
                <a:ext uri="{FF2B5EF4-FFF2-40B4-BE49-F238E27FC236}">
                  <a16:creationId xmlns:a16="http://schemas.microsoft.com/office/drawing/2014/main" id="{90580C53-A7F4-1B82-F3BC-F9601CB9C3F0}"/>
                </a:ext>
              </a:extLst>
            </p:cNvPr>
            <p:cNvSpPr>
              <a:spLocks/>
            </p:cNvSpPr>
            <p:nvPr/>
          </p:nvSpPr>
          <p:spPr>
            <a:xfrm>
              <a:off x="7682266" y="3643764"/>
              <a:ext cx="188505" cy="190179"/>
            </a:xfrm>
            <a:custGeom>
              <a:avLst/>
              <a:gdLst>
                <a:gd name="connsiteX0" fmla="*/ 146549 w 188505"/>
                <a:gd name="connsiteY0" fmla="*/ 892 h 190179"/>
                <a:gd name="connsiteX1" fmla="*/ 148512 w 188505"/>
                <a:gd name="connsiteY1" fmla="*/ 1486 h 190179"/>
                <a:gd name="connsiteX2" fmla="*/ 149654 w 188505"/>
                <a:gd name="connsiteY2" fmla="*/ 2449 h 190179"/>
                <a:gd name="connsiteX3" fmla="*/ 150366 w 188505"/>
                <a:gd name="connsiteY3" fmla="*/ 3333 h 190179"/>
                <a:gd name="connsiteX4" fmla="*/ 151454 w 188505"/>
                <a:gd name="connsiteY4" fmla="*/ 4092 h 190179"/>
                <a:gd name="connsiteX5" fmla="*/ 152267 w 188505"/>
                <a:gd name="connsiteY5" fmla="*/ 4264 h 190179"/>
                <a:gd name="connsiteX6" fmla="*/ 152893 w 188505"/>
                <a:gd name="connsiteY6" fmla="*/ 6869 h 190179"/>
                <a:gd name="connsiteX7" fmla="*/ 153222 w 188505"/>
                <a:gd name="connsiteY7" fmla="*/ 10092 h 190179"/>
                <a:gd name="connsiteX8" fmla="*/ 152729 w 188505"/>
                <a:gd name="connsiteY8" fmla="*/ 11485 h 190179"/>
                <a:gd name="connsiteX9" fmla="*/ 151282 w 188505"/>
                <a:gd name="connsiteY9" fmla="*/ 11806 h 190179"/>
                <a:gd name="connsiteX10" fmla="*/ 146760 w 188505"/>
                <a:gd name="connsiteY10" fmla="*/ 14841 h 190179"/>
                <a:gd name="connsiteX11" fmla="*/ 146650 w 188505"/>
                <a:gd name="connsiteY11" fmla="*/ 17618 h 190179"/>
                <a:gd name="connsiteX12" fmla="*/ 146713 w 188505"/>
                <a:gd name="connsiteY12" fmla="*/ 18956 h 190179"/>
                <a:gd name="connsiteX13" fmla="*/ 146806 w 188505"/>
                <a:gd name="connsiteY13" fmla="*/ 19911 h 190179"/>
                <a:gd name="connsiteX14" fmla="*/ 147284 w 188505"/>
                <a:gd name="connsiteY14" fmla="*/ 20709 h 190179"/>
                <a:gd name="connsiteX15" fmla="*/ 147284 w 188505"/>
                <a:gd name="connsiteY15" fmla="*/ 21859 h 190179"/>
                <a:gd name="connsiteX16" fmla="*/ 146783 w 188505"/>
                <a:gd name="connsiteY16" fmla="*/ 23095 h 190179"/>
                <a:gd name="connsiteX17" fmla="*/ 144812 w 188505"/>
                <a:gd name="connsiteY17" fmla="*/ 25160 h 190179"/>
                <a:gd name="connsiteX18" fmla="*/ 143442 w 188505"/>
                <a:gd name="connsiteY18" fmla="*/ 26795 h 190179"/>
                <a:gd name="connsiteX19" fmla="*/ 141909 w 188505"/>
                <a:gd name="connsiteY19" fmla="*/ 29017 h 190179"/>
                <a:gd name="connsiteX20" fmla="*/ 141049 w 188505"/>
                <a:gd name="connsiteY20" fmla="*/ 29291 h 190179"/>
                <a:gd name="connsiteX21" fmla="*/ 140368 w 188505"/>
                <a:gd name="connsiteY21" fmla="*/ 29682 h 190179"/>
                <a:gd name="connsiteX22" fmla="*/ 139750 w 188505"/>
                <a:gd name="connsiteY22" fmla="*/ 28462 h 190179"/>
                <a:gd name="connsiteX23" fmla="*/ 136347 w 188505"/>
                <a:gd name="connsiteY23" fmla="*/ 26295 h 190179"/>
                <a:gd name="connsiteX24" fmla="*/ 128468 w 188505"/>
                <a:gd name="connsiteY24" fmla="*/ 25027 h 190179"/>
                <a:gd name="connsiteX25" fmla="*/ 124706 w 188505"/>
                <a:gd name="connsiteY25" fmla="*/ 23423 h 190179"/>
                <a:gd name="connsiteX26" fmla="*/ 123055 w 188505"/>
                <a:gd name="connsiteY26" fmla="*/ 23721 h 190179"/>
                <a:gd name="connsiteX27" fmla="*/ 119855 w 188505"/>
                <a:gd name="connsiteY27" fmla="*/ 21929 h 190179"/>
                <a:gd name="connsiteX28" fmla="*/ 117664 w 188505"/>
                <a:gd name="connsiteY28" fmla="*/ 22719 h 190179"/>
                <a:gd name="connsiteX29" fmla="*/ 113017 w 188505"/>
                <a:gd name="connsiteY29" fmla="*/ 25903 h 190179"/>
                <a:gd name="connsiteX30" fmla="*/ 110506 w 188505"/>
                <a:gd name="connsiteY30" fmla="*/ 25559 h 190179"/>
                <a:gd name="connsiteX31" fmla="*/ 107822 w 188505"/>
                <a:gd name="connsiteY31" fmla="*/ 23642 h 190179"/>
                <a:gd name="connsiteX32" fmla="*/ 106078 w 188505"/>
                <a:gd name="connsiteY32" fmla="*/ 23290 h 190179"/>
                <a:gd name="connsiteX33" fmla="*/ 104028 w 188505"/>
                <a:gd name="connsiteY33" fmla="*/ 24300 h 190179"/>
                <a:gd name="connsiteX34" fmla="*/ 100750 w 188505"/>
                <a:gd name="connsiteY34" fmla="*/ 27961 h 190179"/>
                <a:gd name="connsiteX35" fmla="*/ 97409 w 188505"/>
                <a:gd name="connsiteY35" fmla="*/ 29753 h 190179"/>
                <a:gd name="connsiteX36" fmla="*/ 94421 w 188505"/>
                <a:gd name="connsiteY36" fmla="*/ 29056 h 190179"/>
                <a:gd name="connsiteX37" fmla="*/ 90400 w 188505"/>
                <a:gd name="connsiteY37" fmla="*/ 29072 h 190179"/>
                <a:gd name="connsiteX38" fmla="*/ 89969 w 188505"/>
                <a:gd name="connsiteY38" fmla="*/ 31114 h 190179"/>
                <a:gd name="connsiteX39" fmla="*/ 90744 w 188505"/>
                <a:gd name="connsiteY39" fmla="*/ 32530 h 190179"/>
                <a:gd name="connsiteX40" fmla="*/ 92942 w 188505"/>
                <a:gd name="connsiteY40" fmla="*/ 34939 h 190179"/>
                <a:gd name="connsiteX41" fmla="*/ 91910 w 188505"/>
                <a:gd name="connsiteY41" fmla="*/ 36747 h 190179"/>
                <a:gd name="connsiteX42" fmla="*/ 92676 w 188505"/>
                <a:gd name="connsiteY42" fmla="*/ 38554 h 190179"/>
                <a:gd name="connsiteX43" fmla="*/ 94108 w 188505"/>
                <a:gd name="connsiteY43" fmla="*/ 38922 h 190179"/>
                <a:gd name="connsiteX44" fmla="*/ 96275 w 188505"/>
                <a:gd name="connsiteY44" fmla="*/ 38820 h 190179"/>
                <a:gd name="connsiteX45" fmla="*/ 100273 w 188505"/>
                <a:gd name="connsiteY45" fmla="*/ 41159 h 190179"/>
                <a:gd name="connsiteX46" fmla="*/ 102025 w 188505"/>
                <a:gd name="connsiteY46" fmla="*/ 43623 h 190179"/>
                <a:gd name="connsiteX47" fmla="*/ 103144 w 188505"/>
                <a:gd name="connsiteY47" fmla="*/ 46315 h 190179"/>
                <a:gd name="connsiteX48" fmla="*/ 100703 w 188505"/>
                <a:gd name="connsiteY48" fmla="*/ 44382 h 190179"/>
                <a:gd name="connsiteX49" fmla="*/ 99084 w 188505"/>
                <a:gd name="connsiteY49" fmla="*/ 42520 h 190179"/>
                <a:gd name="connsiteX50" fmla="*/ 96823 w 188505"/>
                <a:gd name="connsiteY50" fmla="*/ 41848 h 190179"/>
                <a:gd name="connsiteX51" fmla="*/ 93685 w 188505"/>
                <a:gd name="connsiteY51" fmla="*/ 40259 h 190179"/>
                <a:gd name="connsiteX52" fmla="*/ 91714 w 188505"/>
                <a:gd name="connsiteY52" fmla="*/ 39993 h 190179"/>
                <a:gd name="connsiteX53" fmla="*/ 89617 w 188505"/>
                <a:gd name="connsiteY53" fmla="*/ 41096 h 190179"/>
                <a:gd name="connsiteX54" fmla="*/ 89453 w 188505"/>
                <a:gd name="connsiteY54" fmla="*/ 42341 h 190179"/>
                <a:gd name="connsiteX55" fmla="*/ 91714 w 188505"/>
                <a:gd name="connsiteY55" fmla="*/ 44664 h 190179"/>
                <a:gd name="connsiteX56" fmla="*/ 93779 w 188505"/>
                <a:gd name="connsiteY56" fmla="*/ 46096 h 190179"/>
                <a:gd name="connsiteX57" fmla="*/ 94874 w 188505"/>
                <a:gd name="connsiteY57" fmla="*/ 47254 h 190179"/>
                <a:gd name="connsiteX58" fmla="*/ 95602 w 188505"/>
                <a:gd name="connsiteY58" fmla="*/ 49827 h 190179"/>
                <a:gd name="connsiteX59" fmla="*/ 95188 w 188505"/>
                <a:gd name="connsiteY59" fmla="*/ 50696 h 190179"/>
                <a:gd name="connsiteX60" fmla="*/ 94421 w 188505"/>
                <a:gd name="connsiteY60" fmla="*/ 51510 h 190179"/>
                <a:gd name="connsiteX61" fmla="*/ 91972 w 188505"/>
                <a:gd name="connsiteY61" fmla="*/ 49890 h 190179"/>
                <a:gd name="connsiteX62" fmla="*/ 88225 w 188505"/>
                <a:gd name="connsiteY62" fmla="*/ 44124 h 190179"/>
                <a:gd name="connsiteX63" fmla="*/ 82999 w 188505"/>
                <a:gd name="connsiteY63" fmla="*/ 42974 h 190179"/>
                <a:gd name="connsiteX64" fmla="*/ 82123 w 188505"/>
                <a:gd name="connsiteY64" fmla="*/ 44179 h 190179"/>
                <a:gd name="connsiteX65" fmla="*/ 83155 w 188505"/>
                <a:gd name="connsiteY65" fmla="*/ 47230 h 190179"/>
                <a:gd name="connsiteX66" fmla="*/ 83898 w 188505"/>
                <a:gd name="connsiteY66" fmla="*/ 48411 h 190179"/>
                <a:gd name="connsiteX67" fmla="*/ 88444 w 188505"/>
                <a:gd name="connsiteY67" fmla="*/ 51697 h 190179"/>
                <a:gd name="connsiteX68" fmla="*/ 88084 w 188505"/>
                <a:gd name="connsiteY68" fmla="*/ 52393 h 190179"/>
                <a:gd name="connsiteX69" fmla="*/ 87419 w 188505"/>
                <a:gd name="connsiteY69" fmla="*/ 52691 h 190179"/>
                <a:gd name="connsiteX70" fmla="*/ 82334 w 188505"/>
                <a:gd name="connsiteY70" fmla="*/ 50813 h 190179"/>
                <a:gd name="connsiteX71" fmla="*/ 80855 w 188505"/>
                <a:gd name="connsiteY71" fmla="*/ 47958 h 190179"/>
                <a:gd name="connsiteX72" fmla="*/ 80503 w 188505"/>
                <a:gd name="connsiteY72" fmla="*/ 44335 h 190179"/>
                <a:gd name="connsiteX73" fmla="*/ 75809 w 188505"/>
                <a:gd name="connsiteY73" fmla="*/ 41816 h 190179"/>
                <a:gd name="connsiteX74" fmla="*/ 71381 w 188505"/>
                <a:gd name="connsiteY74" fmla="*/ 39070 h 190179"/>
                <a:gd name="connsiteX75" fmla="*/ 70388 w 188505"/>
                <a:gd name="connsiteY75" fmla="*/ 36465 h 190179"/>
                <a:gd name="connsiteX76" fmla="*/ 71302 w 188505"/>
                <a:gd name="connsiteY76" fmla="*/ 35495 h 190179"/>
                <a:gd name="connsiteX77" fmla="*/ 71952 w 188505"/>
                <a:gd name="connsiteY77" fmla="*/ 33578 h 190179"/>
                <a:gd name="connsiteX78" fmla="*/ 69519 w 188505"/>
                <a:gd name="connsiteY78" fmla="*/ 33930 h 190179"/>
                <a:gd name="connsiteX79" fmla="*/ 67993 w 188505"/>
                <a:gd name="connsiteY79" fmla="*/ 35143 h 190179"/>
                <a:gd name="connsiteX80" fmla="*/ 65529 w 188505"/>
                <a:gd name="connsiteY80" fmla="*/ 36316 h 190179"/>
                <a:gd name="connsiteX81" fmla="*/ 65427 w 188505"/>
                <a:gd name="connsiteY81" fmla="*/ 38241 h 190179"/>
                <a:gd name="connsiteX82" fmla="*/ 65818 w 188505"/>
                <a:gd name="connsiteY82" fmla="*/ 40025 h 190179"/>
                <a:gd name="connsiteX83" fmla="*/ 65005 w 188505"/>
                <a:gd name="connsiteY83" fmla="*/ 42614 h 190179"/>
                <a:gd name="connsiteX84" fmla="*/ 64207 w 188505"/>
                <a:gd name="connsiteY84" fmla="*/ 47113 h 190179"/>
                <a:gd name="connsiteX85" fmla="*/ 64708 w 188505"/>
                <a:gd name="connsiteY85" fmla="*/ 49468 h 190179"/>
                <a:gd name="connsiteX86" fmla="*/ 70059 w 188505"/>
                <a:gd name="connsiteY86" fmla="*/ 56203 h 190179"/>
                <a:gd name="connsiteX87" fmla="*/ 71889 w 188505"/>
                <a:gd name="connsiteY87" fmla="*/ 61085 h 190179"/>
                <a:gd name="connsiteX88" fmla="*/ 73204 w 188505"/>
                <a:gd name="connsiteY88" fmla="*/ 62932 h 190179"/>
                <a:gd name="connsiteX89" fmla="*/ 75942 w 188505"/>
                <a:gd name="connsiteY89" fmla="*/ 64966 h 190179"/>
                <a:gd name="connsiteX90" fmla="*/ 78797 w 188505"/>
                <a:gd name="connsiteY90" fmla="*/ 68745 h 190179"/>
                <a:gd name="connsiteX91" fmla="*/ 80002 w 188505"/>
                <a:gd name="connsiteY91" fmla="*/ 70708 h 190179"/>
                <a:gd name="connsiteX92" fmla="*/ 80863 w 188505"/>
                <a:gd name="connsiteY92" fmla="*/ 73924 h 190179"/>
                <a:gd name="connsiteX93" fmla="*/ 78461 w 188505"/>
                <a:gd name="connsiteY93" fmla="*/ 75911 h 190179"/>
                <a:gd name="connsiteX94" fmla="*/ 77068 w 188505"/>
                <a:gd name="connsiteY94" fmla="*/ 75989 h 190179"/>
                <a:gd name="connsiteX95" fmla="*/ 76294 w 188505"/>
                <a:gd name="connsiteY95" fmla="*/ 75113 h 190179"/>
                <a:gd name="connsiteX96" fmla="*/ 77373 w 188505"/>
                <a:gd name="connsiteY96" fmla="*/ 72922 h 190179"/>
                <a:gd name="connsiteX97" fmla="*/ 77217 w 188505"/>
                <a:gd name="connsiteY97" fmla="*/ 71584 h 190179"/>
                <a:gd name="connsiteX98" fmla="*/ 73509 w 188505"/>
                <a:gd name="connsiteY98" fmla="*/ 69511 h 190179"/>
                <a:gd name="connsiteX99" fmla="*/ 71944 w 188505"/>
                <a:gd name="connsiteY99" fmla="*/ 70208 h 190179"/>
                <a:gd name="connsiteX100" fmla="*/ 70137 w 188505"/>
                <a:gd name="connsiteY100" fmla="*/ 71553 h 190179"/>
                <a:gd name="connsiteX101" fmla="*/ 71170 w 188505"/>
                <a:gd name="connsiteY101" fmla="*/ 74057 h 190179"/>
                <a:gd name="connsiteX102" fmla="*/ 72328 w 188505"/>
                <a:gd name="connsiteY102" fmla="*/ 75707 h 190179"/>
                <a:gd name="connsiteX103" fmla="*/ 72914 w 188505"/>
                <a:gd name="connsiteY103" fmla="*/ 77976 h 190179"/>
                <a:gd name="connsiteX104" fmla="*/ 75136 w 188505"/>
                <a:gd name="connsiteY104" fmla="*/ 77781 h 190179"/>
                <a:gd name="connsiteX105" fmla="*/ 72148 w 188505"/>
                <a:gd name="connsiteY105" fmla="*/ 80323 h 190179"/>
                <a:gd name="connsiteX106" fmla="*/ 69339 w 188505"/>
                <a:gd name="connsiteY106" fmla="*/ 81622 h 190179"/>
                <a:gd name="connsiteX107" fmla="*/ 66578 w 188505"/>
                <a:gd name="connsiteY107" fmla="*/ 81700 h 190179"/>
                <a:gd name="connsiteX108" fmla="*/ 64817 w 188505"/>
                <a:gd name="connsiteY108" fmla="*/ 81935 h 190179"/>
                <a:gd name="connsiteX109" fmla="*/ 64207 w 188505"/>
                <a:gd name="connsiteY109" fmla="*/ 82584 h 190179"/>
                <a:gd name="connsiteX110" fmla="*/ 65638 w 188505"/>
                <a:gd name="connsiteY110" fmla="*/ 83054 h 190179"/>
                <a:gd name="connsiteX111" fmla="*/ 66804 w 188505"/>
                <a:gd name="connsiteY111" fmla="*/ 83101 h 190179"/>
                <a:gd name="connsiteX112" fmla="*/ 68705 w 188505"/>
                <a:gd name="connsiteY112" fmla="*/ 84470 h 190179"/>
                <a:gd name="connsiteX113" fmla="*/ 74111 w 188505"/>
                <a:gd name="connsiteY113" fmla="*/ 86105 h 190179"/>
                <a:gd name="connsiteX114" fmla="*/ 76693 w 188505"/>
                <a:gd name="connsiteY114" fmla="*/ 88178 h 190179"/>
                <a:gd name="connsiteX115" fmla="*/ 79228 w 188505"/>
                <a:gd name="connsiteY115" fmla="*/ 88366 h 190179"/>
                <a:gd name="connsiteX116" fmla="*/ 81770 w 188505"/>
                <a:gd name="connsiteY116" fmla="*/ 92160 h 190179"/>
                <a:gd name="connsiteX117" fmla="*/ 86175 w 188505"/>
                <a:gd name="connsiteY117" fmla="*/ 93169 h 190179"/>
                <a:gd name="connsiteX118" fmla="*/ 88686 w 188505"/>
                <a:gd name="connsiteY118" fmla="*/ 96995 h 190179"/>
                <a:gd name="connsiteX119" fmla="*/ 92019 w 188505"/>
                <a:gd name="connsiteY119" fmla="*/ 97746 h 190179"/>
                <a:gd name="connsiteX120" fmla="*/ 94898 w 188505"/>
                <a:gd name="connsiteY120" fmla="*/ 99154 h 190179"/>
                <a:gd name="connsiteX121" fmla="*/ 95735 w 188505"/>
                <a:gd name="connsiteY121" fmla="*/ 100492 h 190179"/>
                <a:gd name="connsiteX122" fmla="*/ 96157 w 188505"/>
                <a:gd name="connsiteY122" fmla="*/ 102917 h 190179"/>
                <a:gd name="connsiteX123" fmla="*/ 96346 w 188505"/>
                <a:gd name="connsiteY123" fmla="*/ 108042 h 190179"/>
                <a:gd name="connsiteX124" fmla="*/ 96971 w 188505"/>
                <a:gd name="connsiteY124" fmla="*/ 111844 h 190179"/>
                <a:gd name="connsiteX125" fmla="*/ 96995 w 188505"/>
                <a:gd name="connsiteY125" fmla="*/ 113041 h 190179"/>
                <a:gd name="connsiteX126" fmla="*/ 96838 w 188505"/>
                <a:gd name="connsiteY126" fmla="*/ 114832 h 190179"/>
                <a:gd name="connsiteX127" fmla="*/ 96056 w 188505"/>
                <a:gd name="connsiteY127" fmla="*/ 115709 h 190179"/>
                <a:gd name="connsiteX128" fmla="*/ 95000 w 188505"/>
                <a:gd name="connsiteY128" fmla="*/ 115740 h 190179"/>
                <a:gd name="connsiteX129" fmla="*/ 92927 w 188505"/>
                <a:gd name="connsiteY129" fmla="*/ 112947 h 190179"/>
                <a:gd name="connsiteX130" fmla="*/ 89758 w 188505"/>
                <a:gd name="connsiteY130" fmla="*/ 110005 h 190179"/>
                <a:gd name="connsiteX131" fmla="*/ 86410 w 188505"/>
                <a:gd name="connsiteY131" fmla="*/ 106500 h 190179"/>
                <a:gd name="connsiteX132" fmla="*/ 85455 w 188505"/>
                <a:gd name="connsiteY132" fmla="*/ 105882 h 190179"/>
                <a:gd name="connsiteX133" fmla="*/ 84673 w 188505"/>
                <a:gd name="connsiteY133" fmla="*/ 105828 h 190179"/>
                <a:gd name="connsiteX134" fmla="*/ 82881 w 188505"/>
                <a:gd name="connsiteY134" fmla="*/ 107009 h 190179"/>
                <a:gd name="connsiteX135" fmla="*/ 77906 w 188505"/>
                <a:gd name="connsiteY135" fmla="*/ 107924 h 190179"/>
                <a:gd name="connsiteX136" fmla="*/ 75574 w 188505"/>
                <a:gd name="connsiteY136" fmla="*/ 109207 h 190179"/>
                <a:gd name="connsiteX137" fmla="*/ 74698 w 188505"/>
                <a:gd name="connsiteY137" fmla="*/ 109489 h 190179"/>
                <a:gd name="connsiteX138" fmla="*/ 74455 w 188505"/>
                <a:gd name="connsiteY138" fmla="*/ 110162 h 190179"/>
                <a:gd name="connsiteX139" fmla="*/ 75551 w 188505"/>
                <a:gd name="connsiteY139" fmla="*/ 110858 h 190179"/>
                <a:gd name="connsiteX140" fmla="*/ 76889 w 188505"/>
                <a:gd name="connsiteY140" fmla="*/ 112462 h 190179"/>
                <a:gd name="connsiteX141" fmla="*/ 76889 w 188505"/>
                <a:gd name="connsiteY141" fmla="*/ 114645 h 190179"/>
                <a:gd name="connsiteX142" fmla="*/ 77999 w 188505"/>
                <a:gd name="connsiteY142" fmla="*/ 117297 h 190179"/>
                <a:gd name="connsiteX143" fmla="*/ 79431 w 188505"/>
                <a:gd name="connsiteY143" fmla="*/ 117978 h 190179"/>
                <a:gd name="connsiteX144" fmla="*/ 81293 w 188505"/>
                <a:gd name="connsiteY144" fmla="*/ 117923 h 190179"/>
                <a:gd name="connsiteX145" fmla="*/ 82365 w 188505"/>
                <a:gd name="connsiteY145" fmla="*/ 118416 h 190179"/>
                <a:gd name="connsiteX146" fmla="*/ 82639 w 188505"/>
                <a:gd name="connsiteY146" fmla="*/ 119472 h 190179"/>
                <a:gd name="connsiteX147" fmla="*/ 83726 w 188505"/>
                <a:gd name="connsiteY147" fmla="*/ 120700 h 190179"/>
                <a:gd name="connsiteX148" fmla="*/ 84438 w 188505"/>
                <a:gd name="connsiteY148" fmla="*/ 121615 h 190179"/>
                <a:gd name="connsiteX149" fmla="*/ 84415 w 188505"/>
                <a:gd name="connsiteY149" fmla="*/ 122265 h 190179"/>
                <a:gd name="connsiteX150" fmla="*/ 79212 w 188505"/>
                <a:gd name="connsiteY150" fmla="*/ 123994 h 190179"/>
                <a:gd name="connsiteX151" fmla="*/ 78125 w 188505"/>
                <a:gd name="connsiteY151" fmla="*/ 124784 h 190179"/>
                <a:gd name="connsiteX152" fmla="*/ 77209 w 188505"/>
                <a:gd name="connsiteY152" fmla="*/ 125191 h 190179"/>
                <a:gd name="connsiteX153" fmla="*/ 75856 w 188505"/>
                <a:gd name="connsiteY153" fmla="*/ 124369 h 190179"/>
                <a:gd name="connsiteX154" fmla="*/ 75778 w 188505"/>
                <a:gd name="connsiteY154" fmla="*/ 122257 h 190179"/>
                <a:gd name="connsiteX155" fmla="*/ 73994 w 188505"/>
                <a:gd name="connsiteY155" fmla="*/ 121122 h 190179"/>
                <a:gd name="connsiteX156" fmla="*/ 72359 w 188505"/>
                <a:gd name="connsiteY156" fmla="*/ 120144 h 190179"/>
                <a:gd name="connsiteX157" fmla="*/ 70395 w 188505"/>
                <a:gd name="connsiteY157" fmla="*/ 119730 h 190179"/>
                <a:gd name="connsiteX158" fmla="*/ 68729 w 188505"/>
                <a:gd name="connsiteY158" fmla="*/ 118267 h 190179"/>
                <a:gd name="connsiteX159" fmla="*/ 67641 w 188505"/>
                <a:gd name="connsiteY159" fmla="*/ 119448 h 190179"/>
                <a:gd name="connsiteX160" fmla="*/ 68509 w 188505"/>
                <a:gd name="connsiteY160" fmla="*/ 123548 h 190179"/>
                <a:gd name="connsiteX161" fmla="*/ 70395 w 188505"/>
                <a:gd name="connsiteY161" fmla="*/ 126364 h 190179"/>
                <a:gd name="connsiteX162" fmla="*/ 73556 w 188505"/>
                <a:gd name="connsiteY162" fmla="*/ 133906 h 190179"/>
                <a:gd name="connsiteX163" fmla="*/ 74987 w 188505"/>
                <a:gd name="connsiteY163" fmla="*/ 138342 h 190179"/>
                <a:gd name="connsiteX164" fmla="*/ 75277 w 188505"/>
                <a:gd name="connsiteY164" fmla="*/ 140485 h 190179"/>
                <a:gd name="connsiteX165" fmla="*/ 74565 w 188505"/>
                <a:gd name="connsiteY165" fmla="*/ 144045 h 190179"/>
                <a:gd name="connsiteX166" fmla="*/ 76122 w 188505"/>
                <a:gd name="connsiteY166" fmla="*/ 146682 h 190179"/>
                <a:gd name="connsiteX167" fmla="*/ 77186 w 188505"/>
                <a:gd name="connsiteY167" fmla="*/ 149389 h 190179"/>
                <a:gd name="connsiteX168" fmla="*/ 76020 w 188505"/>
                <a:gd name="connsiteY168" fmla="*/ 149287 h 190179"/>
                <a:gd name="connsiteX169" fmla="*/ 75003 w 188505"/>
                <a:gd name="connsiteY169" fmla="*/ 148332 h 190179"/>
                <a:gd name="connsiteX170" fmla="*/ 73297 w 188505"/>
                <a:gd name="connsiteY170" fmla="*/ 147206 h 190179"/>
                <a:gd name="connsiteX171" fmla="*/ 69996 w 188505"/>
                <a:gd name="connsiteY171" fmla="*/ 142879 h 190179"/>
                <a:gd name="connsiteX172" fmla="*/ 68846 w 188505"/>
                <a:gd name="connsiteY172" fmla="*/ 140180 h 190179"/>
                <a:gd name="connsiteX173" fmla="*/ 67469 w 188505"/>
                <a:gd name="connsiteY173" fmla="*/ 139969 h 190179"/>
                <a:gd name="connsiteX174" fmla="*/ 65075 w 188505"/>
                <a:gd name="connsiteY174" fmla="*/ 140360 h 190179"/>
                <a:gd name="connsiteX175" fmla="*/ 62462 w 188505"/>
                <a:gd name="connsiteY175" fmla="*/ 146126 h 190179"/>
                <a:gd name="connsiteX176" fmla="*/ 62470 w 188505"/>
                <a:gd name="connsiteY176" fmla="*/ 149420 h 190179"/>
                <a:gd name="connsiteX177" fmla="*/ 61116 w 188505"/>
                <a:gd name="connsiteY177" fmla="*/ 148637 h 190179"/>
                <a:gd name="connsiteX178" fmla="*/ 59959 w 188505"/>
                <a:gd name="connsiteY178" fmla="*/ 147613 h 190179"/>
                <a:gd name="connsiteX179" fmla="*/ 60100 w 188505"/>
                <a:gd name="connsiteY179" fmla="*/ 144006 h 190179"/>
                <a:gd name="connsiteX180" fmla="*/ 59982 w 188505"/>
                <a:gd name="connsiteY180" fmla="*/ 142488 h 190179"/>
                <a:gd name="connsiteX181" fmla="*/ 56806 w 188505"/>
                <a:gd name="connsiteY181" fmla="*/ 137560 h 190179"/>
                <a:gd name="connsiteX182" fmla="*/ 55350 w 188505"/>
                <a:gd name="connsiteY182" fmla="*/ 137004 h 190179"/>
                <a:gd name="connsiteX183" fmla="*/ 54670 w 188505"/>
                <a:gd name="connsiteY183" fmla="*/ 135338 h 190179"/>
                <a:gd name="connsiteX184" fmla="*/ 53496 w 188505"/>
                <a:gd name="connsiteY184" fmla="*/ 133554 h 190179"/>
                <a:gd name="connsiteX185" fmla="*/ 51986 w 188505"/>
                <a:gd name="connsiteY185" fmla="*/ 133890 h 190179"/>
                <a:gd name="connsiteX186" fmla="*/ 50751 w 188505"/>
                <a:gd name="connsiteY186" fmla="*/ 134610 h 190179"/>
                <a:gd name="connsiteX187" fmla="*/ 50414 w 188505"/>
                <a:gd name="connsiteY187" fmla="*/ 137301 h 190179"/>
                <a:gd name="connsiteX188" fmla="*/ 50289 w 188505"/>
                <a:gd name="connsiteY188" fmla="*/ 139711 h 190179"/>
                <a:gd name="connsiteX189" fmla="*/ 49366 w 188505"/>
                <a:gd name="connsiteY189" fmla="*/ 141518 h 190179"/>
                <a:gd name="connsiteX190" fmla="*/ 45978 w 188505"/>
                <a:gd name="connsiteY190" fmla="*/ 138084 h 190179"/>
                <a:gd name="connsiteX191" fmla="*/ 42567 w 188505"/>
                <a:gd name="connsiteY191" fmla="*/ 132122 h 190179"/>
                <a:gd name="connsiteX192" fmla="*/ 42481 w 188505"/>
                <a:gd name="connsiteY192" fmla="*/ 128852 h 190179"/>
                <a:gd name="connsiteX193" fmla="*/ 44977 w 188505"/>
                <a:gd name="connsiteY193" fmla="*/ 125856 h 190179"/>
                <a:gd name="connsiteX194" fmla="*/ 44680 w 188505"/>
                <a:gd name="connsiteY194" fmla="*/ 123712 h 190179"/>
                <a:gd name="connsiteX195" fmla="*/ 42317 w 188505"/>
                <a:gd name="connsiteY195" fmla="*/ 119472 h 190179"/>
                <a:gd name="connsiteX196" fmla="*/ 38906 w 188505"/>
                <a:gd name="connsiteY196" fmla="*/ 116741 h 190179"/>
                <a:gd name="connsiteX197" fmla="*/ 36997 w 188505"/>
                <a:gd name="connsiteY197" fmla="*/ 115928 h 190179"/>
                <a:gd name="connsiteX198" fmla="*/ 36097 w 188505"/>
                <a:gd name="connsiteY198" fmla="*/ 113017 h 190179"/>
                <a:gd name="connsiteX199" fmla="*/ 34274 w 188505"/>
                <a:gd name="connsiteY199" fmla="*/ 111515 h 190179"/>
                <a:gd name="connsiteX200" fmla="*/ 32795 w 188505"/>
                <a:gd name="connsiteY200" fmla="*/ 110811 h 190179"/>
                <a:gd name="connsiteX201" fmla="*/ 32506 w 188505"/>
                <a:gd name="connsiteY201" fmla="*/ 109779 h 190179"/>
                <a:gd name="connsiteX202" fmla="*/ 32952 w 188505"/>
                <a:gd name="connsiteY202" fmla="*/ 109012 h 190179"/>
                <a:gd name="connsiteX203" fmla="*/ 36535 w 188505"/>
                <a:gd name="connsiteY203" fmla="*/ 106015 h 190179"/>
                <a:gd name="connsiteX204" fmla="*/ 38632 w 188505"/>
                <a:gd name="connsiteY204" fmla="*/ 101306 h 190179"/>
                <a:gd name="connsiteX205" fmla="*/ 39673 w 188505"/>
                <a:gd name="connsiteY205" fmla="*/ 101087 h 190179"/>
                <a:gd name="connsiteX206" fmla="*/ 41816 w 188505"/>
                <a:gd name="connsiteY206" fmla="*/ 102205 h 190179"/>
                <a:gd name="connsiteX207" fmla="*/ 44226 w 188505"/>
                <a:gd name="connsiteY207" fmla="*/ 101916 h 190179"/>
                <a:gd name="connsiteX208" fmla="*/ 46197 w 188505"/>
                <a:gd name="connsiteY208" fmla="*/ 99154 h 190179"/>
                <a:gd name="connsiteX209" fmla="*/ 47871 w 188505"/>
                <a:gd name="connsiteY209" fmla="*/ 97652 h 190179"/>
                <a:gd name="connsiteX210" fmla="*/ 50696 w 188505"/>
                <a:gd name="connsiteY210" fmla="*/ 97848 h 190179"/>
                <a:gd name="connsiteX211" fmla="*/ 57072 w 188505"/>
                <a:gd name="connsiteY211" fmla="*/ 101533 h 190179"/>
                <a:gd name="connsiteX212" fmla="*/ 63925 w 188505"/>
                <a:gd name="connsiteY212" fmla="*/ 103637 h 190179"/>
                <a:gd name="connsiteX213" fmla="*/ 67344 w 188505"/>
                <a:gd name="connsiteY213" fmla="*/ 105476 h 190179"/>
                <a:gd name="connsiteX214" fmla="*/ 69284 w 188505"/>
                <a:gd name="connsiteY214" fmla="*/ 107298 h 190179"/>
                <a:gd name="connsiteX215" fmla="*/ 70309 w 188505"/>
                <a:gd name="connsiteY215" fmla="*/ 107674 h 190179"/>
                <a:gd name="connsiteX216" fmla="*/ 71937 w 188505"/>
                <a:gd name="connsiteY216" fmla="*/ 107932 h 190179"/>
                <a:gd name="connsiteX217" fmla="*/ 71866 w 188505"/>
                <a:gd name="connsiteY217" fmla="*/ 106571 h 190179"/>
                <a:gd name="connsiteX218" fmla="*/ 71350 w 188505"/>
                <a:gd name="connsiteY218" fmla="*/ 105366 h 190179"/>
                <a:gd name="connsiteX219" fmla="*/ 72703 w 188505"/>
                <a:gd name="connsiteY219" fmla="*/ 104709 h 190179"/>
                <a:gd name="connsiteX220" fmla="*/ 76372 w 188505"/>
                <a:gd name="connsiteY220" fmla="*/ 104740 h 190179"/>
                <a:gd name="connsiteX221" fmla="*/ 77037 w 188505"/>
                <a:gd name="connsiteY221" fmla="*/ 104099 h 190179"/>
                <a:gd name="connsiteX222" fmla="*/ 77718 w 188505"/>
                <a:gd name="connsiteY222" fmla="*/ 103066 h 190179"/>
                <a:gd name="connsiteX223" fmla="*/ 76959 w 188505"/>
                <a:gd name="connsiteY223" fmla="*/ 101885 h 190179"/>
                <a:gd name="connsiteX224" fmla="*/ 75747 w 188505"/>
                <a:gd name="connsiteY224" fmla="*/ 101321 h 190179"/>
                <a:gd name="connsiteX225" fmla="*/ 74448 w 188505"/>
                <a:gd name="connsiteY225" fmla="*/ 101165 h 190179"/>
                <a:gd name="connsiteX226" fmla="*/ 73595 w 188505"/>
                <a:gd name="connsiteY226" fmla="*/ 100789 h 190179"/>
                <a:gd name="connsiteX227" fmla="*/ 72210 w 188505"/>
                <a:gd name="connsiteY227" fmla="*/ 101165 h 190179"/>
                <a:gd name="connsiteX228" fmla="*/ 70059 w 188505"/>
                <a:gd name="connsiteY228" fmla="*/ 100249 h 190179"/>
                <a:gd name="connsiteX229" fmla="*/ 68940 w 188505"/>
                <a:gd name="connsiteY229" fmla="*/ 99499 h 190179"/>
                <a:gd name="connsiteX230" fmla="*/ 68291 w 188505"/>
                <a:gd name="connsiteY230" fmla="*/ 98724 h 190179"/>
                <a:gd name="connsiteX231" fmla="*/ 64543 w 188505"/>
                <a:gd name="connsiteY231" fmla="*/ 97183 h 190179"/>
                <a:gd name="connsiteX232" fmla="*/ 60991 w 188505"/>
                <a:gd name="connsiteY232" fmla="*/ 94570 h 190179"/>
                <a:gd name="connsiteX233" fmla="*/ 60186 w 188505"/>
                <a:gd name="connsiteY233" fmla="*/ 96048 h 190179"/>
                <a:gd name="connsiteX234" fmla="*/ 58746 w 188505"/>
                <a:gd name="connsiteY234" fmla="*/ 96846 h 190179"/>
                <a:gd name="connsiteX235" fmla="*/ 56704 w 188505"/>
                <a:gd name="connsiteY235" fmla="*/ 96964 h 190179"/>
                <a:gd name="connsiteX236" fmla="*/ 50962 w 188505"/>
                <a:gd name="connsiteY236" fmla="*/ 95305 h 190179"/>
                <a:gd name="connsiteX237" fmla="*/ 47433 w 188505"/>
                <a:gd name="connsiteY237" fmla="*/ 96572 h 190179"/>
                <a:gd name="connsiteX238" fmla="*/ 45509 w 188505"/>
                <a:gd name="connsiteY238" fmla="*/ 96901 h 190179"/>
                <a:gd name="connsiteX239" fmla="*/ 44038 w 188505"/>
                <a:gd name="connsiteY239" fmla="*/ 96932 h 190179"/>
                <a:gd name="connsiteX240" fmla="*/ 42231 w 188505"/>
                <a:gd name="connsiteY240" fmla="*/ 97496 h 190179"/>
                <a:gd name="connsiteX241" fmla="*/ 40142 w 188505"/>
                <a:gd name="connsiteY241" fmla="*/ 97832 h 190179"/>
                <a:gd name="connsiteX242" fmla="*/ 38335 w 188505"/>
                <a:gd name="connsiteY242" fmla="*/ 95422 h 190179"/>
                <a:gd name="connsiteX243" fmla="*/ 37576 w 188505"/>
                <a:gd name="connsiteY243" fmla="*/ 93553 h 190179"/>
                <a:gd name="connsiteX244" fmla="*/ 37044 w 188505"/>
                <a:gd name="connsiteY244" fmla="*/ 93201 h 190179"/>
                <a:gd name="connsiteX245" fmla="*/ 37020 w 188505"/>
                <a:gd name="connsiteY245" fmla="*/ 94961 h 190179"/>
                <a:gd name="connsiteX246" fmla="*/ 36441 w 188505"/>
                <a:gd name="connsiteY246" fmla="*/ 96369 h 190179"/>
                <a:gd name="connsiteX247" fmla="*/ 33789 w 188505"/>
                <a:gd name="connsiteY247" fmla="*/ 97159 h 190179"/>
                <a:gd name="connsiteX248" fmla="*/ 32264 w 188505"/>
                <a:gd name="connsiteY248" fmla="*/ 96064 h 190179"/>
                <a:gd name="connsiteX249" fmla="*/ 31090 w 188505"/>
                <a:gd name="connsiteY249" fmla="*/ 92755 h 190179"/>
                <a:gd name="connsiteX250" fmla="*/ 29611 w 188505"/>
                <a:gd name="connsiteY250" fmla="*/ 88538 h 190179"/>
                <a:gd name="connsiteX251" fmla="*/ 27006 w 188505"/>
                <a:gd name="connsiteY251" fmla="*/ 85127 h 190179"/>
                <a:gd name="connsiteX252" fmla="*/ 24886 w 188505"/>
                <a:gd name="connsiteY252" fmla="*/ 84235 h 190179"/>
                <a:gd name="connsiteX253" fmla="*/ 24706 w 188505"/>
                <a:gd name="connsiteY253" fmla="*/ 82357 h 190179"/>
                <a:gd name="connsiteX254" fmla="*/ 24894 w 188505"/>
                <a:gd name="connsiteY254" fmla="*/ 80855 h 190179"/>
                <a:gd name="connsiteX255" fmla="*/ 27436 w 188505"/>
                <a:gd name="connsiteY255" fmla="*/ 80480 h 190179"/>
                <a:gd name="connsiteX256" fmla="*/ 31411 w 188505"/>
                <a:gd name="connsiteY256" fmla="*/ 82052 h 190179"/>
                <a:gd name="connsiteX257" fmla="*/ 32233 w 188505"/>
                <a:gd name="connsiteY257" fmla="*/ 81739 h 190179"/>
                <a:gd name="connsiteX258" fmla="*/ 33124 w 188505"/>
                <a:gd name="connsiteY258" fmla="*/ 81012 h 190179"/>
                <a:gd name="connsiteX259" fmla="*/ 32952 w 188505"/>
                <a:gd name="connsiteY259" fmla="*/ 79408 h 190179"/>
                <a:gd name="connsiteX260" fmla="*/ 32373 w 188505"/>
                <a:gd name="connsiteY260" fmla="*/ 77976 h 190179"/>
                <a:gd name="connsiteX261" fmla="*/ 31278 w 188505"/>
                <a:gd name="connsiteY261" fmla="*/ 77914 h 190179"/>
                <a:gd name="connsiteX262" fmla="*/ 30519 w 188505"/>
                <a:gd name="connsiteY262" fmla="*/ 78078 h 190179"/>
                <a:gd name="connsiteX263" fmla="*/ 28070 w 188505"/>
                <a:gd name="connsiteY263" fmla="*/ 77781 h 190179"/>
                <a:gd name="connsiteX264" fmla="*/ 24933 w 188505"/>
                <a:gd name="connsiteY264" fmla="*/ 78579 h 190179"/>
                <a:gd name="connsiteX265" fmla="*/ 23478 w 188505"/>
                <a:gd name="connsiteY265" fmla="*/ 77828 h 190179"/>
                <a:gd name="connsiteX266" fmla="*/ 22993 w 188505"/>
                <a:gd name="connsiteY266" fmla="*/ 76912 h 190179"/>
                <a:gd name="connsiteX267" fmla="*/ 20364 w 188505"/>
                <a:gd name="connsiteY267" fmla="*/ 74651 h 190179"/>
                <a:gd name="connsiteX268" fmla="*/ 18096 w 188505"/>
                <a:gd name="connsiteY268" fmla="*/ 71616 h 190179"/>
                <a:gd name="connsiteX269" fmla="*/ 14418 w 188505"/>
                <a:gd name="connsiteY269" fmla="*/ 69589 h 190179"/>
                <a:gd name="connsiteX270" fmla="*/ 12016 w 188505"/>
                <a:gd name="connsiteY270" fmla="*/ 63393 h 190179"/>
                <a:gd name="connsiteX271" fmla="*/ 9998 w 188505"/>
                <a:gd name="connsiteY271" fmla="*/ 60686 h 190179"/>
                <a:gd name="connsiteX272" fmla="*/ 7847 w 188505"/>
                <a:gd name="connsiteY272" fmla="*/ 58746 h 190179"/>
                <a:gd name="connsiteX273" fmla="*/ 8316 w 188505"/>
                <a:gd name="connsiteY273" fmla="*/ 58715 h 190179"/>
                <a:gd name="connsiteX274" fmla="*/ 9130 w 188505"/>
                <a:gd name="connsiteY274" fmla="*/ 59043 h 190179"/>
                <a:gd name="connsiteX275" fmla="*/ 10695 w 188505"/>
                <a:gd name="connsiteY275" fmla="*/ 60108 h 190179"/>
                <a:gd name="connsiteX276" fmla="*/ 12353 w 188505"/>
                <a:gd name="connsiteY276" fmla="*/ 60334 h 190179"/>
                <a:gd name="connsiteX277" fmla="*/ 13261 w 188505"/>
                <a:gd name="connsiteY277" fmla="*/ 59630 h 190179"/>
                <a:gd name="connsiteX278" fmla="*/ 13785 w 188505"/>
                <a:gd name="connsiteY278" fmla="*/ 58981 h 190179"/>
                <a:gd name="connsiteX279" fmla="*/ 14121 w 188505"/>
                <a:gd name="connsiteY279" fmla="*/ 57917 h 190179"/>
                <a:gd name="connsiteX280" fmla="*/ 14262 w 188505"/>
                <a:gd name="connsiteY280" fmla="*/ 56673 h 190179"/>
                <a:gd name="connsiteX281" fmla="*/ 14536 w 188505"/>
                <a:gd name="connsiteY281" fmla="*/ 56258 h 190179"/>
                <a:gd name="connsiteX282" fmla="*/ 15811 w 188505"/>
                <a:gd name="connsiteY282" fmla="*/ 56407 h 190179"/>
                <a:gd name="connsiteX283" fmla="*/ 16218 w 188505"/>
                <a:gd name="connsiteY283" fmla="*/ 56094 h 190179"/>
                <a:gd name="connsiteX284" fmla="*/ 16202 w 188505"/>
                <a:gd name="connsiteY284" fmla="*/ 54975 h 190179"/>
                <a:gd name="connsiteX285" fmla="*/ 15381 w 188505"/>
                <a:gd name="connsiteY285" fmla="*/ 53583 h 190179"/>
                <a:gd name="connsiteX286" fmla="*/ 14661 w 188505"/>
                <a:gd name="connsiteY286" fmla="*/ 51869 h 190179"/>
                <a:gd name="connsiteX287" fmla="*/ 14661 w 188505"/>
                <a:gd name="connsiteY287" fmla="*/ 51056 h 190179"/>
                <a:gd name="connsiteX288" fmla="*/ 15263 w 188505"/>
                <a:gd name="connsiteY288" fmla="*/ 50727 h 190179"/>
                <a:gd name="connsiteX289" fmla="*/ 16257 w 188505"/>
                <a:gd name="connsiteY289" fmla="*/ 49984 h 190179"/>
                <a:gd name="connsiteX290" fmla="*/ 16789 w 188505"/>
                <a:gd name="connsiteY290" fmla="*/ 49061 h 190179"/>
                <a:gd name="connsiteX291" fmla="*/ 17845 w 188505"/>
                <a:gd name="connsiteY291" fmla="*/ 48599 h 190179"/>
                <a:gd name="connsiteX292" fmla="*/ 19402 w 188505"/>
                <a:gd name="connsiteY292" fmla="*/ 48513 h 190179"/>
                <a:gd name="connsiteX293" fmla="*/ 21139 w 188505"/>
                <a:gd name="connsiteY293" fmla="*/ 48106 h 190179"/>
                <a:gd name="connsiteX294" fmla="*/ 22266 w 188505"/>
                <a:gd name="connsiteY294" fmla="*/ 47113 h 190179"/>
                <a:gd name="connsiteX295" fmla="*/ 22430 w 188505"/>
                <a:gd name="connsiteY295" fmla="*/ 46135 h 190179"/>
                <a:gd name="connsiteX296" fmla="*/ 23134 w 188505"/>
                <a:gd name="connsiteY296" fmla="*/ 43428 h 190179"/>
                <a:gd name="connsiteX297" fmla="*/ 23595 w 188505"/>
                <a:gd name="connsiteY297" fmla="*/ 42098 h 190179"/>
                <a:gd name="connsiteX298" fmla="*/ 24338 w 188505"/>
                <a:gd name="connsiteY298" fmla="*/ 40885 h 190179"/>
                <a:gd name="connsiteX299" fmla="*/ 24738 w 188505"/>
                <a:gd name="connsiteY299" fmla="*/ 39250 h 190179"/>
                <a:gd name="connsiteX300" fmla="*/ 25536 w 188505"/>
                <a:gd name="connsiteY300" fmla="*/ 37709 h 190179"/>
                <a:gd name="connsiteX301" fmla="*/ 27194 w 188505"/>
                <a:gd name="connsiteY301" fmla="*/ 37060 h 190179"/>
                <a:gd name="connsiteX302" fmla="*/ 28696 w 188505"/>
                <a:gd name="connsiteY302" fmla="*/ 36301 h 190179"/>
                <a:gd name="connsiteX303" fmla="*/ 29831 w 188505"/>
                <a:gd name="connsiteY303" fmla="*/ 34314 h 190179"/>
                <a:gd name="connsiteX304" fmla="*/ 30472 w 188505"/>
                <a:gd name="connsiteY304" fmla="*/ 32616 h 190179"/>
                <a:gd name="connsiteX305" fmla="*/ 30472 w 188505"/>
                <a:gd name="connsiteY305" fmla="*/ 31575 h 190179"/>
                <a:gd name="connsiteX306" fmla="*/ 29518 w 188505"/>
                <a:gd name="connsiteY306" fmla="*/ 29870 h 190179"/>
                <a:gd name="connsiteX307" fmla="*/ 28814 w 188505"/>
                <a:gd name="connsiteY307" fmla="*/ 28211 h 190179"/>
                <a:gd name="connsiteX308" fmla="*/ 29001 w 188505"/>
                <a:gd name="connsiteY308" fmla="*/ 26052 h 190179"/>
                <a:gd name="connsiteX309" fmla="*/ 31982 w 188505"/>
                <a:gd name="connsiteY309" fmla="*/ 25872 h 190179"/>
                <a:gd name="connsiteX310" fmla="*/ 33023 w 188505"/>
                <a:gd name="connsiteY310" fmla="*/ 25669 h 190179"/>
                <a:gd name="connsiteX311" fmla="*/ 36895 w 188505"/>
                <a:gd name="connsiteY311" fmla="*/ 25551 h 190179"/>
                <a:gd name="connsiteX312" fmla="*/ 38663 w 188505"/>
                <a:gd name="connsiteY312" fmla="*/ 24394 h 190179"/>
                <a:gd name="connsiteX313" fmla="*/ 39884 w 188505"/>
                <a:gd name="connsiteY313" fmla="*/ 24503 h 190179"/>
                <a:gd name="connsiteX314" fmla="*/ 42434 w 188505"/>
                <a:gd name="connsiteY314" fmla="*/ 25504 h 190179"/>
                <a:gd name="connsiteX315" fmla="*/ 43577 w 188505"/>
                <a:gd name="connsiteY315" fmla="*/ 24714 h 190179"/>
                <a:gd name="connsiteX316" fmla="*/ 46909 w 188505"/>
                <a:gd name="connsiteY316" fmla="*/ 23150 h 190179"/>
                <a:gd name="connsiteX317" fmla="*/ 50203 w 188505"/>
                <a:gd name="connsiteY317" fmla="*/ 18596 h 190179"/>
                <a:gd name="connsiteX318" fmla="*/ 51603 w 188505"/>
                <a:gd name="connsiteY318" fmla="*/ 17916 h 190179"/>
                <a:gd name="connsiteX319" fmla="*/ 54803 w 188505"/>
                <a:gd name="connsiteY319" fmla="*/ 17634 h 190179"/>
                <a:gd name="connsiteX320" fmla="*/ 55805 w 188505"/>
                <a:gd name="connsiteY320" fmla="*/ 17110 h 190179"/>
                <a:gd name="connsiteX321" fmla="*/ 56970 w 188505"/>
                <a:gd name="connsiteY321" fmla="*/ 17212 h 190179"/>
                <a:gd name="connsiteX322" fmla="*/ 60553 w 188505"/>
                <a:gd name="connsiteY322" fmla="*/ 18135 h 190179"/>
                <a:gd name="connsiteX323" fmla="*/ 62587 w 188505"/>
                <a:gd name="connsiteY323" fmla="*/ 18276 h 190179"/>
                <a:gd name="connsiteX324" fmla="*/ 65005 w 188505"/>
                <a:gd name="connsiteY324" fmla="*/ 17642 h 190179"/>
                <a:gd name="connsiteX325" fmla="*/ 67665 w 188505"/>
                <a:gd name="connsiteY325" fmla="*/ 16531 h 190179"/>
                <a:gd name="connsiteX326" fmla="*/ 68330 w 188505"/>
                <a:gd name="connsiteY326" fmla="*/ 12627 h 190179"/>
                <a:gd name="connsiteX327" fmla="*/ 68964 w 188505"/>
                <a:gd name="connsiteY327" fmla="*/ 12064 h 190179"/>
                <a:gd name="connsiteX328" fmla="*/ 70614 w 188505"/>
                <a:gd name="connsiteY328" fmla="*/ 11907 h 190179"/>
                <a:gd name="connsiteX329" fmla="*/ 71866 w 188505"/>
                <a:gd name="connsiteY329" fmla="*/ 11939 h 190179"/>
                <a:gd name="connsiteX330" fmla="*/ 74275 w 188505"/>
                <a:gd name="connsiteY330" fmla="*/ 12252 h 190179"/>
                <a:gd name="connsiteX331" fmla="*/ 77139 w 188505"/>
                <a:gd name="connsiteY331" fmla="*/ 12353 h 190179"/>
                <a:gd name="connsiteX332" fmla="*/ 78977 w 188505"/>
                <a:gd name="connsiteY332" fmla="*/ 10523 h 190179"/>
                <a:gd name="connsiteX333" fmla="*/ 81880 w 188505"/>
                <a:gd name="connsiteY333" fmla="*/ 10390 h 190179"/>
                <a:gd name="connsiteX334" fmla="*/ 83226 w 188505"/>
                <a:gd name="connsiteY334" fmla="*/ 10124 h 190179"/>
                <a:gd name="connsiteX335" fmla="*/ 85471 w 188505"/>
                <a:gd name="connsiteY335" fmla="*/ 10491 h 190179"/>
                <a:gd name="connsiteX336" fmla="*/ 87654 w 188505"/>
                <a:gd name="connsiteY336" fmla="*/ 10475 h 190179"/>
                <a:gd name="connsiteX337" fmla="*/ 90447 w 188505"/>
                <a:gd name="connsiteY337" fmla="*/ 9709 h 190179"/>
                <a:gd name="connsiteX338" fmla="*/ 93052 w 188505"/>
                <a:gd name="connsiteY338" fmla="*/ 8449 h 190179"/>
                <a:gd name="connsiteX339" fmla="*/ 95086 w 188505"/>
                <a:gd name="connsiteY339" fmla="*/ 8559 h 190179"/>
                <a:gd name="connsiteX340" fmla="*/ 95915 w 188505"/>
                <a:gd name="connsiteY340" fmla="*/ 8332 h 190179"/>
                <a:gd name="connsiteX341" fmla="*/ 96385 w 188505"/>
                <a:gd name="connsiteY341" fmla="*/ 8066 h 190179"/>
                <a:gd name="connsiteX342" fmla="*/ 96893 w 188505"/>
                <a:gd name="connsiteY342" fmla="*/ 6368 h 190179"/>
                <a:gd name="connsiteX343" fmla="*/ 100719 w 188505"/>
                <a:gd name="connsiteY343" fmla="*/ 6259 h 190179"/>
                <a:gd name="connsiteX344" fmla="*/ 102017 w 188505"/>
                <a:gd name="connsiteY344" fmla="*/ 6423 h 190179"/>
                <a:gd name="connsiteX345" fmla="*/ 104153 w 188505"/>
                <a:gd name="connsiteY345" fmla="*/ 6470 h 190179"/>
                <a:gd name="connsiteX346" fmla="*/ 106375 w 188505"/>
                <a:gd name="connsiteY346" fmla="*/ 5539 h 190179"/>
                <a:gd name="connsiteX347" fmla="*/ 107040 w 188505"/>
                <a:gd name="connsiteY347" fmla="*/ 5617 h 190179"/>
                <a:gd name="connsiteX348" fmla="*/ 108159 w 188505"/>
                <a:gd name="connsiteY348" fmla="*/ 8105 h 190179"/>
                <a:gd name="connsiteX349" fmla="*/ 108745 w 188505"/>
                <a:gd name="connsiteY349" fmla="*/ 8825 h 190179"/>
                <a:gd name="connsiteX350" fmla="*/ 109950 w 188505"/>
                <a:gd name="connsiteY350" fmla="*/ 9490 h 190179"/>
                <a:gd name="connsiteX351" fmla="*/ 112642 w 188505"/>
                <a:gd name="connsiteY351" fmla="*/ 11352 h 190179"/>
                <a:gd name="connsiteX352" fmla="*/ 113127 w 188505"/>
                <a:gd name="connsiteY352" fmla="*/ 10859 h 190179"/>
                <a:gd name="connsiteX353" fmla="*/ 114253 w 188505"/>
                <a:gd name="connsiteY353" fmla="*/ 10233 h 190179"/>
                <a:gd name="connsiteX354" fmla="*/ 117477 w 188505"/>
                <a:gd name="connsiteY354" fmla="*/ 11086 h 190179"/>
                <a:gd name="connsiteX355" fmla="*/ 120551 w 188505"/>
                <a:gd name="connsiteY355" fmla="*/ 12518 h 190179"/>
                <a:gd name="connsiteX356" fmla="*/ 123133 w 188505"/>
                <a:gd name="connsiteY356" fmla="*/ 14622 h 190179"/>
                <a:gd name="connsiteX357" fmla="*/ 126004 w 188505"/>
                <a:gd name="connsiteY357" fmla="*/ 14012 h 190179"/>
                <a:gd name="connsiteX358" fmla="*/ 129188 w 188505"/>
                <a:gd name="connsiteY358" fmla="*/ 12979 h 190179"/>
                <a:gd name="connsiteX359" fmla="*/ 131261 w 188505"/>
                <a:gd name="connsiteY359" fmla="*/ 12682 h 190179"/>
                <a:gd name="connsiteX360" fmla="*/ 133515 w 188505"/>
                <a:gd name="connsiteY360" fmla="*/ 12533 h 190179"/>
                <a:gd name="connsiteX361" fmla="*/ 134853 w 188505"/>
                <a:gd name="connsiteY361" fmla="*/ 12087 h 190179"/>
                <a:gd name="connsiteX362" fmla="*/ 137896 w 188505"/>
                <a:gd name="connsiteY362" fmla="*/ 12627 h 190179"/>
                <a:gd name="connsiteX363" fmla="*/ 141033 w 188505"/>
                <a:gd name="connsiteY363" fmla="*/ 11493 h 190179"/>
                <a:gd name="connsiteX364" fmla="*/ 142543 w 188505"/>
                <a:gd name="connsiteY364" fmla="*/ 10475 h 190179"/>
                <a:gd name="connsiteX365" fmla="*/ 142981 w 188505"/>
                <a:gd name="connsiteY365" fmla="*/ 9036 h 190179"/>
                <a:gd name="connsiteX366" fmla="*/ 142730 w 188505"/>
                <a:gd name="connsiteY366" fmla="*/ 6509 h 190179"/>
                <a:gd name="connsiteX367" fmla="*/ 142018 w 188505"/>
                <a:gd name="connsiteY367" fmla="*/ 3974 h 190179"/>
                <a:gd name="connsiteX368" fmla="*/ 141268 w 188505"/>
                <a:gd name="connsiteY368" fmla="*/ 3035 h 190179"/>
                <a:gd name="connsiteX369" fmla="*/ 141025 w 188505"/>
                <a:gd name="connsiteY369" fmla="*/ 2065 h 190179"/>
                <a:gd name="connsiteX370" fmla="*/ 141455 w 188505"/>
                <a:gd name="connsiteY370" fmla="*/ 1158 h 190179"/>
                <a:gd name="connsiteX371" fmla="*/ 141941 w 188505"/>
                <a:gd name="connsiteY371" fmla="*/ 532 h 190179"/>
                <a:gd name="connsiteX372" fmla="*/ 143990 w 188505"/>
                <a:gd name="connsiteY372" fmla="*/ 0 h 190179"/>
                <a:gd name="connsiteX373" fmla="*/ 146549 w 188505"/>
                <a:gd name="connsiteY373" fmla="*/ 892 h 190179"/>
                <a:gd name="connsiteX374" fmla="*/ 112587 w 188505"/>
                <a:gd name="connsiteY374" fmla="*/ 32898 h 190179"/>
                <a:gd name="connsiteX375" fmla="*/ 109771 w 188505"/>
                <a:gd name="connsiteY375" fmla="*/ 33922 h 190179"/>
                <a:gd name="connsiteX376" fmla="*/ 106907 w 188505"/>
                <a:gd name="connsiteY376" fmla="*/ 31974 h 190179"/>
                <a:gd name="connsiteX377" fmla="*/ 106930 w 188505"/>
                <a:gd name="connsiteY377" fmla="*/ 30816 h 190179"/>
                <a:gd name="connsiteX378" fmla="*/ 108440 w 188505"/>
                <a:gd name="connsiteY378" fmla="*/ 28462 h 190179"/>
                <a:gd name="connsiteX379" fmla="*/ 109270 w 188505"/>
                <a:gd name="connsiteY379" fmla="*/ 27765 h 190179"/>
                <a:gd name="connsiteX380" fmla="*/ 111374 w 188505"/>
                <a:gd name="connsiteY380" fmla="*/ 27953 h 190179"/>
                <a:gd name="connsiteX381" fmla="*/ 112571 w 188505"/>
                <a:gd name="connsiteY381" fmla="*/ 29573 h 190179"/>
                <a:gd name="connsiteX382" fmla="*/ 112853 w 188505"/>
                <a:gd name="connsiteY382" fmla="*/ 30339 h 190179"/>
                <a:gd name="connsiteX383" fmla="*/ 112462 w 188505"/>
                <a:gd name="connsiteY383" fmla="*/ 31638 h 190179"/>
                <a:gd name="connsiteX384" fmla="*/ 112587 w 188505"/>
                <a:gd name="connsiteY384" fmla="*/ 32898 h 190179"/>
                <a:gd name="connsiteX385" fmla="*/ 132607 w 188505"/>
                <a:gd name="connsiteY385" fmla="*/ 38327 h 190179"/>
                <a:gd name="connsiteX386" fmla="*/ 130119 w 188505"/>
                <a:gd name="connsiteY386" fmla="*/ 39078 h 190179"/>
                <a:gd name="connsiteX387" fmla="*/ 127381 w 188505"/>
                <a:gd name="connsiteY387" fmla="*/ 36708 h 190179"/>
                <a:gd name="connsiteX388" fmla="*/ 130025 w 188505"/>
                <a:gd name="connsiteY388" fmla="*/ 35753 h 190179"/>
                <a:gd name="connsiteX389" fmla="*/ 131254 w 188505"/>
                <a:gd name="connsiteY389" fmla="*/ 36441 h 190179"/>
                <a:gd name="connsiteX390" fmla="*/ 132130 w 188505"/>
                <a:gd name="connsiteY390" fmla="*/ 37255 h 190179"/>
                <a:gd name="connsiteX391" fmla="*/ 132607 w 188505"/>
                <a:gd name="connsiteY391" fmla="*/ 38327 h 190179"/>
                <a:gd name="connsiteX392" fmla="*/ 127154 w 188505"/>
                <a:gd name="connsiteY392" fmla="*/ 51017 h 190179"/>
                <a:gd name="connsiteX393" fmla="*/ 126325 w 188505"/>
                <a:gd name="connsiteY393" fmla="*/ 51979 h 190179"/>
                <a:gd name="connsiteX394" fmla="*/ 125707 w 188505"/>
                <a:gd name="connsiteY394" fmla="*/ 53638 h 190179"/>
                <a:gd name="connsiteX395" fmla="*/ 125378 w 188505"/>
                <a:gd name="connsiteY395" fmla="*/ 56008 h 190179"/>
                <a:gd name="connsiteX396" fmla="*/ 124095 w 188505"/>
                <a:gd name="connsiteY396" fmla="*/ 56063 h 190179"/>
                <a:gd name="connsiteX397" fmla="*/ 123321 w 188505"/>
                <a:gd name="connsiteY397" fmla="*/ 55586 h 190179"/>
                <a:gd name="connsiteX398" fmla="*/ 123062 w 188505"/>
                <a:gd name="connsiteY398" fmla="*/ 54686 h 190179"/>
                <a:gd name="connsiteX399" fmla="*/ 123016 w 188505"/>
                <a:gd name="connsiteY399" fmla="*/ 53551 h 190179"/>
                <a:gd name="connsiteX400" fmla="*/ 122452 w 188505"/>
                <a:gd name="connsiteY400" fmla="*/ 53598 h 190179"/>
                <a:gd name="connsiteX401" fmla="*/ 121999 w 188505"/>
                <a:gd name="connsiteY401" fmla="*/ 54827 h 190179"/>
                <a:gd name="connsiteX402" fmla="*/ 121599 w 188505"/>
                <a:gd name="connsiteY402" fmla="*/ 55382 h 190179"/>
                <a:gd name="connsiteX403" fmla="*/ 120309 w 188505"/>
                <a:gd name="connsiteY403" fmla="*/ 55499 h 190179"/>
                <a:gd name="connsiteX404" fmla="*/ 118892 w 188505"/>
                <a:gd name="connsiteY404" fmla="*/ 54741 h 190179"/>
                <a:gd name="connsiteX405" fmla="*/ 118963 w 188505"/>
                <a:gd name="connsiteY405" fmla="*/ 53105 h 190179"/>
                <a:gd name="connsiteX406" fmla="*/ 118681 w 188505"/>
                <a:gd name="connsiteY406" fmla="*/ 51204 h 190179"/>
                <a:gd name="connsiteX407" fmla="*/ 118806 w 188505"/>
                <a:gd name="connsiteY407" fmla="*/ 50539 h 190179"/>
                <a:gd name="connsiteX408" fmla="*/ 122679 w 188505"/>
                <a:gd name="connsiteY408" fmla="*/ 50375 h 190179"/>
                <a:gd name="connsiteX409" fmla="*/ 123814 w 188505"/>
                <a:gd name="connsiteY409" fmla="*/ 51776 h 190179"/>
                <a:gd name="connsiteX410" fmla="*/ 125183 w 188505"/>
                <a:gd name="connsiteY410" fmla="*/ 50962 h 190179"/>
                <a:gd name="connsiteX411" fmla="*/ 125746 w 188505"/>
                <a:gd name="connsiteY411" fmla="*/ 50086 h 190179"/>
                <a:gd name="connsiteX412" fmla="*/ 127404 w 188505"/>
                <a:gd name="connsiteY412" fmla="*/ 49538 h 190179"/>
                <a:gd name="connsiteX413" fmla="*/ 127154 w 188505"/>
                <a:gd name="connsiteY413" fmla="*/ 51017 h 190179"/>
                <a:gd name="connsiteX414" fmla="*/ 9474 w 188505"/>
                <a:gd name="connsiteY414" fmla="*/ 66671 h 190179"/>
                <a:gd name="connsiteX415" fmla="*/ 9951 w 188505"/>
                <a:gd name="connsiteY415" fmla="*/ 68260 h 190179"/>
                <a:gd name="connsiteX416" fmla="*/ 7213 w 188505"/>
                <a:gd name="connsiteY416" fmla="*/ 67274 h 190179"/>
                <a:gd name="connsiteX417" fmla="*/ 5218 w 188505"/>
                <a:gd name="connsiteY417" fmla="*/ 65858 h 190179"/>
                <a:gd name="connsiteX418" fmla="*/ 3567 w 188505"/>
                <a:gd name="connsiteY418" fmla="*/ 62345 h 190179"/>
                <a:gd name="connsiteX419" fmla="*/ 54 w 188505"/>
                <a:gd name="connsiteY419" fmla="*/ 58347 h 190179"/>
                <a:gd name="connsiteX420" fmla="*/ 0 w 188505"/>
                <a:gd name="connsiteY420" fmla="*/ 57181 h 190179"/>
                <a:gd name="connsiteX421" fmla="*/ 1337 w 188505"/>
                <a:gd name="connsiteY421" fmla="*/ 56298 h 190179"/>
                <a:gd name="connsiteX422" fmla="*/ 4224 w 188505"/>
                <a:gd name="connsiteY422" fmla="*/ 55672 h 190179"/>
                <a:gd name="connsiteX423" fmla="*/ 5390 w 188505"/>
                <a:gd name="connsiteY423" fmla="*/ 56321 h 190179"/>
                <a:gd name="connsiteX424" fmla="*/ 6141 w 188505"/>
                <a:gd name="connsiteY424" fmla="*/ 56994 h 190179"/>
                <a:gd name="connsiteX425" fmla="*/ 6376 w 188505"/>
                <a:gd name="connsiteY425" fmla="*/ 57760 h 190179"/>
                <a:gd name="connsiteX426" fmla="*/ 4741 w 188505"/>
                <a:gd name="connsiteY426" fmla="*/ 59294 h 190179"/>
                <a:gd name="connsiteX427" fmla="*/ 4405 w 188505"/>
                <a:gd name="connsiteY427" fmla="*/ 59990 h 190179"/>
                <a:gd name="connsiteX428" fmla="*/ 5664 w 188505"/>
                <a:gd name="connsiteY428" fmla="*/ 61367 h 190179"/>
                <a:gd name="connsiteX429" fmla="*/ 5648 w 188505"/>
                <a:gd name="connsiteY429" fmla="*/ 61923 h 190179"/>
                <a:gd name="connsiteX430" fmla="*/ 6173 w 188505"/>
                <a:gd name="connsiteY430" fmla="*/ 64590 h 190179"/>
                <a:gd name="connsiteX431" fmla="*/ 6791 w 188505"/>
                <a:gd name="connsiteY431" fmla="*/ 65592 h 190179"/>
                <a:gd name="connsiteX432" fmla="*/ 8379 w 188505"/>
                <a:gd name="connsiteY432" fmla="*/ 66397 h 190179"/>
                <a:gd name="connsiteX433" fmla="*/ 9474 w 188505"/>
                <a:gd name="connsiteY433" fmla="*/ 66671 h 190179"/>
                <a:gd name="connsiteX434" fmla="*/ 148504 w 188505"/>
                <a:gd name="connsiteY434" fmla="*/ 69589 h 190179"/>
                <a:gd name="connsiteX435" fmla="*/ 148121 w 188505"/>
                <a:gd name="connsiteY435" fmla="*/ 71264 h 190179"/>
                <a:gd name="connsiteX436" fmla="*/ 151156 w 188505"/>
                <a:gd name="connsiteY436" fmla="*/ 74041 h 190179"/>
                <a:gd name="connsiteX437" fmla="*/ 152189 w 188505"/>
                <a:gd name="connsiteY437" fmla="*/ 75801 h 190179"/>
                <a:gd name="connsiteX438" fmla="*/ 152572 w 188505"/>
                <a:gd name="connsiteY438" fmla="*/ 77507 h 190179"/>
                <a:gd name="connsiteX439" fmla="*/ 152314 w 188505"/>
                <a:gd name="connsiteY439" fmla="*/ 78000 h 190179"/>
                <a:gd name="connsiteX440" fmla="*/ 151164 w 188505"/>
                <a:gd name="connsiteY440" fmla="*/ 77076 h 190179"/>
                <a:gd name="connsiteX441" fmla="*/ 150218 w 188505"/>
                <a:gd name="connsiteY441" fmla="*/ 76779 h 190179"/>
                <a:gd name="connsiteX442" fmla="*/ 150539 w 188505"/>
                <a:gd name="connsiteY442" fmla="*/ 78000 h 190179"/>
                <a:gd name="connsiteX443" fmla="*/ 151508 w 188505"/>
                <a:gd name="connsiteY443" fmla="*/ 79048 h 190179"/>
                <a:gd name="connsiteX444" fmla="*/ 149787 w 188505"/>
                <a:gd name="connsiteY444" fmla="*/ 79650 h 190179"/>
                <a:gd name="connsiteX445" fmla="*/ 148066 w 188505"/>
                <a:gd name="connsiteY445" fmla="*/ 79619 h 190179"/>
                <a:gd name="connsiteX446" fmla="*/ 143028 w 188505"/>
                <a:gd name="connsiteY446" fmla="*/ 78156 h 190179"/>
                <a:gd name="connsiteX447" fmla="*/ 141870 w 188505"/>
                <a:gd name="connsiteY447" fmla="*/ 76599 h 190179"/>
                <a:gd name="connsiteX448" fmla="*/ 144882 w 188505"/>
                <a:gd name="connsiteY448" fmla="*/ 74260 h 190179"/>
                <a:gd name="connsiteX449" fmla="*/ 145492 w 188505"/>
                <a:gd name="connsiteY449" fmla="*/ 73313 h 190179"/>
                <a:gd name="connsiteX450" fmla="*/ 143364 w 188505"/>
                <a:gd name="connsiteY450" fmla="*/ 73407 h 190179"/>
                <a:gd name="connsiteX451" fmla="*/ 141088 w 188505"/>
                <a:gd name="connsiteY451" fmla="*/ 76185 h 190179"/>
                <a:gd name="connsiteX452" fmla="*/ 137442 w 188505"/>
                <a:gd name="connsiteY452" fmla="*/ 74964 h 190179"/>
                <a:gd name="connsiteX453" fmla="*/ 136323 w 188505"/>
                <a:gd name="connsiteY453" fmla="*/ 73845 h 190179"/>
                <a:gd name="connsiteX454" fmla="*/ 136073 w 188505"/>
                <a:gd name="connsiteY454" fmla="*/ 73243 h 190179"/>
                <a:gd name="connsiteX455" fmla="*/ 137512 w 188505"/>
                <a:gd name="connsiteY455" fmla="*/ 70771 h 190179"/>
                <a:gd name="connsiteX456" fmla="*/ 140078 w 188505"/>
                <a:gd name="connsiteY456" fmla="*/ 70857 h 190179"/>
                <a:gd name="connsiteX457" fmla="*/ 141432 w 188505"/>
                <a:gd name="connsiteY457" fmla="*/ 70301 h 190179"/>
                <a:gd name="connsiteX458" fmla="*/ 143114 w 188505"/>
                <a:gd name="connsiteY458" fmla="*/ 69519 h 190179"/>
                <a:gd name="connsiteX459" fmla="*/ 143130 w 188505"/>
                <a:gd name="connsiteY459" fmla="*/ 68345 h 190179"/>
                <a:gd name="connsiteX460" fmla="*/ 147135 w 188505"/>
                <a:gd name="connsiteY460" fmla="*/ 68080 h 190179"/>
                <a:gd name="connsiteX461" fmla="*/ 148504 w 188505"/>
                <a:gd name="connsiteY461" fmla="*/ 69589 h 190179"/>
                <a:gd name="connsiteX462" fmla="*/ 93130 w 188505"/>
                <a:gd name="connsiteY462" fmla="*/ 74424 h 190179"/>
                <a:gd name="connsiteX463" fmla="*/ 92105 w 188505"/>
                <a:gd name="connsiteY463" fmla="*/ 74753 h 190179"/>
                <a:gd name="connsiteX464" fmla="*/ 93130 w 188505"/>
                <a:gd name="connsiteY464" fmla="*/ 72500 h 190179"/>
                <a:gd name="connsiteX465" fmla="*/ 94945 w 188505"/>
                <a:gd name="connsiteY465" fmla="*/ 71334 h 190179"/>
                <a:gd name="connsiteX466" fmla="*/ 94264 w 188505"/>
                <a:gd name="connsiteY466" fmla="*/ 73227 h 190179"/>
                <a:gd name="connsiteX467" fmla="*/ 93130 w 188505"/>
                <a:gd name="connsiteY467" fmla="*/ 74424 h 190179"/>
                <a:gd name="connsiteX468" fmla="*/ 90752 w 188505"/>
                <a:gd name="connsiteY468" fmla="*/ 75660 h 190179"/>
                <a:gd name="connsiteX469" fmla="*/ 89774 w 188505"/>
                <a:gd name="connsiteY469" fmla="*/ 76615 h 190179"/>
                <a:gd name="connsiteX470" fmla="*/ 88256 w 188505"/>
                <a:gd name="connsiteY470" fmla="*/ 76200 h 190179"/>
                <a:gd name="connsiteX471" fmla="*/ 86668 w 188505"/>
                <a:gd name="connsiteY471" fmla="*/ 73008 h 190179"/>
                <a:gd name="connsiteX472" fmla="*/ 90752 w 188505"/>
                <a:gd name="connsiteY472" fmla="*/ 75660 h 190179"/>
                <a:gd name="connsiteX473" fmla="*/ 82756 w 188505"/>
                <a:gd name="connsiteY473" fmla="*/ 80042 h 190179"/>
                <a:gd name="connsiteX474" fmla="*/ 84000 w 188505"/>
                <a:gd name="connsiteY474" fmla="*/ 83093 h 190179"/>
                <a:gd name="connsiteX475" fmla="*/ 85166 w 188505"/>
                <a:gd name="connsiteY475" fmla="*/ 84118 h 190179"/>
                <a:gd name="connsiteX476" fmla="*/ 87607 w 188505"/>
                <a:gd name="connsiteY476" fmla="*/ 85330 h 190179"/>
                <a:gd name="connsiteX477" fmla="*/ 88757 w 188505"/>
                <a:gd name="connsiteY477" fmla="*/ 85487 h 190179"/>
                <a:gd name="connsiteX478" fmla="*/ 92927 w 188505"/>
                <a:gd name="connsiteY478" fmla="*/ 87677 h 190179"/>
                <a:gd name="connsiteX479" fmla="*/ 97770 w 188505"/>
                <a:gd name="connsiteY479" fmla="*/ 88115 h 190179"/>
                <a:gd name="connsiteX480" fmla="*/ 98395 w 188505"/>
                <a:gd name="connsiteY480" fmla="*/ 88749 h 190179"/>
                <a:gd name="connsiteX481" fmla="*/ 98990 w 188505"/>
                <a:gd name="connsiteY481" fmla="*/ 90431 h 190179"/>
                <a:gd name="connsiteX482" fmla="*/ 99976 w 188505"/>
                <a:gd name="connsiteY482" fmla="*/ 91753 h 190179"/>
                <a:gd name="connsiteX483" fmla="*/ 100226 w 188505"/>
                <a:gd name="connsiteY483" fmla="*/ 92778 h 190179"/>
                <a:gd name="connsiteX484" fmla="*/ 99710 w 188505"/>
                <a:gd name="connsiteY484" fmla="*/ 93920 h 190179"/>
                <a:gd name="connsiteX485" fmla="*/ 100422 w 188505"/>
                <a:gd name="connsiteY485" fmla="*/ 97402 h 190179"/>
                <a:gd name="connsiteX486" fmla="*/ 101642 w 188505"/>
                <a:gd name="connsiteY486" fmla="*/ 100703 h 190179"/>
                <a:gd name="connsiteX487" fmla="*/ 103480 w 188505"/>
                <a:gd name="connsiteY487" fmla="*/ 102299 h 190179"/>
                <a:gd name="connsiteX488" fmla="*/ 105773 w 188505"/>
                <a:gd name="connsiteY488" fmla="*/ 102784 h 190179"/>
                <a:gd name="connsiteX489" fmla="*/ 107955 w 188505"/>
                <a:gd name="connsiteY489" fmla="*/ 102714 h 190179"/>
                <a:gd name="connsiteX490" fmla="*/ 108503 w 188505"/>
                <a:gd name="connsiteY490" fmla="*/ 103371 h 190179"/>
                <a:gd name="connsiteX491" fmla="*/ 108284 w 188505"/>
                <a:gd name="connsiteY491" fmla="*/ 106250 h 190179"/>
                <a:gd name="connsiteX492" fmla="*/ 107361 w 188505"/>
                <a:gd name="connsiteY492" fmla="*/ 107377 h 190179"/>
                <a:gd name="connsiteX493" fmla="*/ 106610 w 188505"/>
                <a:gd name="connsiteY493" fmla="*/ 107651 h 190179"/>
                <a:gd name="connsiteX494" fmla="*/ 105961 w 188505"/>
                <a:gd name="connsiteY494" fmla="*/ 107353 h 190179"/>
                <a:gd name="connsiteX495" fmla="*/ 105366 w 188505"/>
                <a:gd name="connsiteY495" fmla="*/ 106681 h 190179"/>
                <a:gd name="connsiteX496" fmla="*/ 104724 w 188505"/>
                <a:gd name="connsiteY496" fmla="*/ 106360 h 190179"/>
                <a:gd name="connsiteX497" fmla="*/ 103472 w 188505"/>
                <a:gd name="connsiteY497" fmla="*/ 106305 h 190179"/>
                <a:gd name="connsiteX498" fmla="*/ 102557 w 188505"/>
                <a:gd name="connsiteY498" fmla="*/ 105147 h 190179"/>
                <a:gd name="connsiteX499" fmla="*/ 100233 w 188505"/>
                <a:gd name="connsiteY499" fmla="*/ 103559 h 190179"/>
                <a:gd name="connsiteX500" fmla="*/ 99803 w 188505"/>
                <a:gd name="connsiteY500" fmla="*/ 102604 h 190179"/>
                <a:gd name="connsiteX501" fmla="*/ 99725 w 188505"/>
                <a:gd name="connsiteY501" fmla="*/ 101141 h 190179"/>
                <a:gd name="connsiteX502" fmla="*/ 98739 w 188505"/>
                <a:gd name="connsiteY502" fmla="*/ 100062 h 190179"/>
                <a:gd name="connsiteX503" fmla="*/ 97832 w 188505"/>
                <a:gd name="connsiteY503" fmla="*/ 98012 h 190179"/>
                <a:gd name="connsiteX504" fmla="*/ 96971 w 188505"/>
                <a:gd name="connsiteY504" fmla="*/ 97441 h 190179"/>
                <a:gd name="connsiteX505" fmla="*/ 96494 w 188505"/>
                <a:gd name="connsiteY505" fmla="*/ 96408 h 190179"/>
                <a:gd name="connsiteX506" fmla="*/ 96455 w 188505"/>
                <a:gd name="connsiteY506" fmla="*/ 95970 h 190179"/>
                <a:gd name="connsiteX507" fmla="*/ 93075 w 188505"/>
                <a:gd name="connsiteY507" fmla="*/ 95665 h 190179"/>
                <a:gd name="connsiteX508" fmla="*/ 90282 w 188505"/>
                <a:gd name="connsiteY508" fmla="*/ 95657 h 190179"/>
                <a:gd name="connsiteX509" fmla="*/ 87912 w 188505"/>
                <a:gd name="connsiteY509" fmla="*/ 94491 h 190179"/>
                <a:gd name="connsiteX510" fmla="*/ 87177 w 188505"/>
                <a:gd name="connsiteY510" fmla="*/ 91433 h 190179"/>
                <a:gd name="connsiteX511" fmla="*/ 85768 w 188505"/>
                <a:gd name="connsiteY511" fmla="*/ 90611 h 190179"/>
                <a:gd name="connsiteX512" fmla="*/ 84712 w 188505"/>
                <a:gd name="connsiteY512" fmla="*/ 89743 h 190179"/>
                <a:gd name="connsiteX513" fmla="*/ 83836 w 188505"/>
                <a:gd name="connsiteY513" fmla="*/ 88538 h 190179"/>
                <a:gd name="connsiteX514" fmla="*/ 81614 w 188505"/>
                <a:gd name="connsiteY514" fmla="*/ 86324 h 190179"/>
                <a:gd name="connsiteX515" fmla="*/ 79157 w 188505"/>
                <a:gd name="connsiteY515" fmla="*/ 84470 h 190179"/>
                <a:gd name="connsiteX516" fmla="*/ 76779 w 188505"/>
                <a:gd name="connsiteY516" fmla="*/ 83241 h 190179"/>
                <a:gd name="connsiteX517" fmla="*/ 74260 w 188505"/>
                <a:gd name="connsiteY517" fmla="*/ 82436 h 190179"/>
                <a:gd name="connsiteX518" fmla="*/ 72210 w 188505"/>
                <a:gd name="connsiteY518" fmla="*/ 83382 h 190179"/>
                <a:gd name="connsiteX519" fmla="*/ 71013 w 188505"/>
                <a:gd name="connsiteY519" fmla="*/ 83163 h 190179"/>
                <a:gd name="connsiteX520" fmla="*/ 70770 w 188505"/>
                <a:gd name="connsiteY520" fmla="*/ 82522 h 190179"/>
                <a:gd name="connsiteX521" fmla="*/ 73321 w 188505"/>
                <a:gd name="connsiteY521" fmla="*/ 81246 h 190179"/>
                <a:gd name="connsiteX522" fmla="*/ 76826 w 188505"/>
                <a:gd name="connsiteY522" fmla="*/ 78805 h 190179"/>
                <a:gd name="connsiteX523" fmla="*/ 79291 w 188505"/>
                <a:gd name="connsiteY523" fmla="*/ 78000 h 190179"/>
                <a:gd name="connsiteX524" fmla="*/ 80487 w 188505"/>
                <a:gd name="connsiteY524" fmla="*/ 77898 h 190179"/>
                <a:gd name="connsiteX525" fmla="*/ 82756 w 188505"/>
                <a:gd name="connsiteY525" fmla="*/ 80042 h 190179"/>
                <a:gd name="connsiteX526" fmla="*/ 110404 w 188505"/>
                <a:gd name="connsiteY526" fmla="*/ 84243 h 190179"/>
                <a:gd name="connsiteX527" fmla="*/ 108088 w 188505"/>
                <a:gd name="connsiteY527" fmla="*/ 84923 h 190179"/>
                <a:gd name="connsiteX528" fmla="*/ 107471 w 188505"/>
                <a:gd name="connsiteY528" fmla="*/ 84814 h 190179"/>
                <a:gd name="connsiteX529" fmla="*/ 107987 w 188505"/>
                <a:gd name="connsiteY529" fmla="*/ 83953 h 190179"/>
                <a:gd name="connsiteX530" fmla="*/ 108026 w 188505"/>
                <a:gd name="connsiteY530" fmla="*/ 83593 h 190179"/>
                <a:gd name="connsiteX531" fmla="*/ 105710 w 188505"/>
                <a:gd name="connsiteY531" fmla="*/ 82013 h 190179"/>
                <a:gd name="connsiteX532" fmla="*/ 105984 w 188505"/>
                <a:gd name="connsiteY532" fmla="*/ 79963 h 190179"/>
                <a:gd name="connsiteX533" fmla="*/ 106258 w 188505"/>
                <a:gd name="connsiteY533" fmla="*/ 79439 h 190179"/>
                <a:gd name="connsiteX534" fmla="*/ 107979 w 188505"/>
                <a:gd name="connsiteY534" fmla="*/ 80511 h 190179"/>
                <a:gd name="connsiteX535" fmla="*/ 108354 w 188505"/>
                <a:gd name="connsiteY535" fmla="*/ 82295 h 190179"/>
                <a:gd name="connsiteX536" fmla="*/ 110404 w 188505"/>
                <a:gd name="connsiteY536" fmla="*/ 84243 h 190179"/>
                <a:gd name="connsiteX537" fmla="*/ 22844 w 188505"/>
                <a:gd name="connsiteY537" fmla="*/ 89860 h 190179"/>
                <a:gd name="connsiteX538" fmla="*/ 21991 w 188505"/>
                <a:gd name="connsiteY538" fmla="*/ 90079 h 190179"/>
                <a:gd name="connsiteX539" fmla="*/ 21256 w 188505"/>
                <a:gd name="connsiteY539" fmla="*/ 89930 h 190179"/>
                <a:gd name="connsiteX540" fmla="*/ 20591 w 188505"/>
                <a:gd name="connsiteY540" fmla="*/ 90056 h 190179"/>
                <a:gd name="connsiteX541" fmla="*/ 19942 w 188505"/>
                <a:gd name="connsiteY541" fmla="*/ 90588 h 190179"/>
                <a:gd name="connsiteX542" fmla="*/ 20012 w 188505"/>
                <a:gd name="connsiteY542" fmla="*/ 88373 h 190179"/>
                <a:gd name="connsiteX543" fmla="*/ 20771 w 188505"/>
                <a:gd name="connsiteY543" fmla="*/ 85612 h 190179"/>
                <a:gd name="connsiteX544" fmla="*/ 21694 w 188505"/>
                <a:gd name="connsiteY544" fmla="*/ 84000 h 190179"/>
                <a:gd name="connsiteX545" fmla="*/ 23001 w 188505"/>
                <a:gd name="connsiteY545" fmla="*/ 83249 h 190179"/>
                <a:gd name="connsiteX546" fmla="*/ 23556 w 188505"/>
                <a:gd name="connsiteY546" fmla="*/ 84517 h 190179"/>
                <a:gd name="connsiteX547" fmla="*/ 23455 w 188505"/>
                <a:gd name="connsiteY547" fmla="*/ 89023 h 190179"/>
                <a:gd name="connsiteX548" fmla="*/ 22844 w 188505"/>
                <a:gd name="connsiteY548" fmla="*/ 89860 h 190179"/>
                <a:gd name="connsiteX549" fmla="*/ 141565 w 188505"/>
                <a:gd name="connsiteY549" fmla="*/ 100758 h 190179"/>
                <a:gd name="connsiteX550" fmla="*/ 139468 w 188505"/>
                <a:gd name="connsiteY550" fmla="*/ 102331 h 190179"/>
                <a:gd name="connsiteX551" fmla="*/ 137129 w 188505"/>
                <a:gd name="connsiteY551" fmla="*/ 100054 h 190179"/>
                <a:gd name="connsiteX552" fmla="*/ 136746 w 188505"/>
                <a:gd name="connsiteY552" fmla="*/ 99319 h 190179"/>
                <a:gd name="connsiteX553" fmla="*/ 138467 w 188505"/>
                <a:gd name="connsiteY553" fmla="*/ 98395 h 190179"/>
                <a:gd name="connsiteX554" fmla="*/ 139320 w 188505"/>
                <a:gd name="connsiteY554" fmla="*/ 96979 h 190179"/>
                <a:gd name="connsiteX555" fmla="*/ 138631 w 188505"/>
                <a:gd name="connsiteY555" fmla="*/ 95235 h 190179"/>
                <a:gd name="connsiteX556" fmla="*/ 136245 w 188505"/>
                <a:gd name="connsiteY556" fmla="*/ 92653 h 190179"/>
                <a:gd name="connsiteX557" fmla="*/ 136127 w 188505"/>
                <a:gd name="connsiteY557" fmla="*/ 90822 h 190179"/>
                <a:gd name="connsiteX558" fmla="*/ 139781 w 188505"/>
                <a:gd name="connsiteY558" fmla="*/ 90048 h 190179"/>
                <a:gd name="connsiteX559" fmla="*/ 141932 w 188505"/>
                <a:gd name="connsiteY559" fmla="*/ 91644 h 190179"/>
                <a:gd name="connsiteX560" fmla="*/ 143028 w 188505"/>
                <a:gd name="connsiteY560" fmla="*/ 91753 h 190179"/>
                <a:gd name="connsiteX561" fmla="*/ 142605 w 188505"/>
                <a:gd name="connsiteY561" fmla="*/ 93279 h 190179"/>
                <a:gd name="connsiteX562" fmla="*/ 142793 w 188505"/>
                <a:gd name="connsiteY562" fmla="*/ 93772 h 190179"/>
                <a:gd name="connsiteX563" fmla="*/ 142958 w 188505"/>
                <a:gd name="connsiteY563" fmla="*/ 98387 h 190179"/>
                <a:gd name="connsiteX564" fmla="*/ 141941 w 188505"/>
                <a:gd name="connsiteY564" fmla="*/ 99037 h 190179"/>
                <a:gd name="connsiteX565" fmla="*/ 141776 w 188505"/>
                <a:gd name="connsiteY565" fmla="*/ 100304 h 190179"/>
                <a:gd name="connsiteX566" fmla="*/ 141565 w 188505"/>
                <a:gd name="connsiteY566" fmla="*/ 100758 h 190179"/>
                <a:gd name="connsiteX567" fmla="*/ 24417 w 188505"/>
                <a:gd name="connsiteY567" fmla="*/ 97660 h 190179"/>
                <a:gd name="connsiteX568" fmla="*/ 23329 w 188505"/>
                <a:gd name="connsiteY568" fmla="*/ 97965 h 190179"/>
                <a:gd name="connsiteX569" fmla="*/ 21952 w 188505"/>
                <a:gd name="connsiteY569" fmla="*/ 95297 h 190179"/>
                <a:gd name="connsiteX570" fmla="*/ 21452 w 188505"/>
                <a:gd name="connsiteY570" fmla="*/ 93451 h 190179"/>
                <a:gd name="connsiteX571" fmla="*/ 22031 w 188505"/>
                <a:gd name="connsiteY571" fmla="*/ 93349 h 190179"/>
                <a:gd name="connsiteX572" fmla="*/ 22578 w 188505"/>
                <a:gd name="connsiteY572" fmla="*/ 93561 h 190179"/>
                <a:gd name="connsiteX573" fmla="*/ 23157 w 188505"/>
                <a:gd name="connsiteY573" fmla="*/ 94257 h 190179"/>
                <a:gd name="connsiteX574" fmla="*/ 23157 w 188505"/>
                <a:gd name="connsiteY574" fmla="*/ 94969 h 190179"/>
                <a:gd name="connsiteX575" fmla="*/ 23392 w 188505"/>
                <a:gd name="connsiteY575" fmla="*/ 95735 h 190179"/>
                <a:gd name="connsiteX576" fmla="*/ 23994 w 188505"/>
                <a:gd name="connsiteY576" fmla="*/ 96651 h 190179"/>
                <a:gd name="connsiteX577" fmla="*/ 24417 w 188505"/>
                <a:gd name="connsiteY577" fmla="*/ 97660 h 190179"/>
                <a:gd name="connsiteX578" fmla="*/ 21209 w 188505"/>
                <a:gd name="connsiteY578" fmla="*/ 96158 h 190179"/>
                <a:gd name="connsiteX579" fmla="*/ 21483 w 188505"/>
                <a:gd name="connsiteY579" fmla="*/ 99381 h 190179"/>
                <a:gd name="connsiteX580" fmla="*/ 23032 w 188505"/>
                <a:gd name="connsiteY580" fmla="*/ 99983 h 190179"/>
                <a:gd name="connsiteX581" fmla="*/ 25090 w 188505"/>
                <a:gd name="connsiteY581" fmla="*/ 102878 h 190179"/>
                <a:gd name="connsiteX582" fmla="*/ 24918 w 188505"/>
                <a:gd name="connsiteY582" fmla="*/ 104357 h 190179"/>
                <a:gd name="connsiteX583" fmla="*/ 24487 w 188505"/>
                <a:gd name="connsiteY583" fmla="*/ 104865 h 190179"/>
                <a:gd name="connsiteX584" fmla="*/ 21076 w 188505"/>
                <a:gd name="connsiteY584" fmla="*/ 103496 h 190179"/>
                <a:gd name="connsiteX585" fmla="*/ 20262 w 188505"/>
                <a:gd name="connsiteY585" fmla="*/ 104114 h 190179"/>
                <a:gd name="connsiteX586" fmla="*/ 19269 w 188505"/>
                <a:gd name="connsiteY586" fmla="*/ 103864 h 190179"/>
                <a:gd name="connsiteX587" fmla="*/ 18651 w 188505"/>
                <a:gd name="connsiteY587" fmla="*/ 102260 h 190179"/>
                <a:gd name="connsiteX588" fmla="*/ 18722 w 188505"/>
                <a:gd name="connsiteY588" fmla="*/ 101697 h 190179"/>
                <a:gd name="connsiteX589" fmla="*/ 18166 w 188505"/>
                <a:gd name="connsiteY589" fmla="*/ 100735 h 190179"/>
                <a:gd name="connsiteX590" fmla="*/ 17696 w 188505"/>
                <a:gd name="connsiteY590" fmla="*/ 100304 h 190179"/>
                <a:gd name="connsiteX591" fmla="*/ 16359 w 188505"/>
                <a:gd name="connsiteY591" fmla="*/ 101580 h 190179"/>
                <a:gd name="connsiteX592" fmla="*/ 15514 w 188505"/>
                <a:gd name="connsiteY592" fmla="*/ 101814 h 190179"/>
                <a:gd name="connsiteX593" fmla="*/ 15514 w 188505"/>
                <a:gd name="connsiteY593" fmla="*/ 100648 h 190179"/>
                <a:gd name="connsiteX594" fmla="*/ 16758 w 188505"/>
                <a:gd name="connsiteY594" fmla="*/ 97441 h 190179"/>
                <a:gd name="connsiteX595" fmla="*/ 17337 w 188505"/>
                <a:gd name="connsiteY595" fmla="*/ 96901 h 190179"/>
                <a:gd name="connsiteX596" fmla="*/ 18354 w 188505"/>
                <a:gd name="connsiteY596" fmla="*/ 97957 h 190179"/>
                <a:gd name="connsiteX597" fmla="*/ 19191 w 188505"/>
                <a:gd name="connsiteY597" fmla="*/ 97566 h 190179"/>
                <a:gd name="connsiteX598" fmla="*/ 19825 w 188505"/>
                <a:gd name="connsiteY598" fmla="*/ 95829 h 190179"/>
                <a:gd name="connsiteX599" fmla="*/ 19864 w 188505"/>
                <a:gd name="connsiteY599" fmla="*/ 94100 h 190179"/>
                <a:gd name="connsiteX600" fmla="*/ 20153 w 188505"/>
                <a:gd name="connsiteY600" fmla="*/ 93592 h 190179"/>
                <a:gd name="connsiteX601" fmla="*/ 21209 w 188505"/>
                <a:gd name="connsiteY601" fmla="*/ 96158 h 190179"/>
                <a:gd name="connsiteX602" fmla="*/ 85729 w 188505"/>
                <a:gd name="connsiteY602" fmla="*/ 108879 h 190179"/>
                <a:gd name="connsiteX603" fmla="*/ 84861 w 188505"/>
                <a:gd name="connsiteY603" fmla="*/ 109559 h 190179"/>
                <a:gd name="connsiteX604" fmla="*/ 83883 w 188505"/>
                <a:gd name="connsiteY604" fmla="*/ 109528 h 190179"/>
                <a:gd name="connsiteX605" fmla="*/ 83187 w 188505"/>
                <a:gd name="connsiteY605" fmla="*/ 109278 h 190179"/>
                <a:gd name="connsiteX606" fmla="*/ 82842 w 188505"/>
                <a:gd name="connsiteY606" fmla="*/ 108730 h 190179"/>
                <a:gd name="connsiteX607" fmla="*/ 83272 w 188505"/>
                <a:gd name="connsiteY607" fmla="*/ 108472 h 190179"/>
                <a:gd name="connsiteX608" fmla="*/ 83781 w 188505"/>
                <a:gd name="connsiteY608" fmla="*/ 107369 h 190179"/>
                <a:gd name="connsiteX609" fmla="*/ 84250 w 188505"/>
                <a:gd name="connsiteY609" fmla="*/ 107072 h 190179"/>
                <a:gd name="connsiteX610" fmla="*/ 84947 w 188505"/>
                <a:gd name="connsiteY610" fmla="*/ 107212 h 190179"/>
                <a:gd name="connsiteX611" fmla="*/ 85377 w 188505"/>
                <a:gd name="connsiteY611" fmla="*/ 107658 h 190179"/>
                <a:gd name="connsiteX612" fmla="*/ 85729 w 188505"/>
                <a:gd name="connsiteY612" fmla="*/ 108879 h 190179"/>
                <a:gd name="connsiteX613" fmla="*/ 117359 w 188505"/>
                <a:gd name="connsiteY613" fmla="*/ 113479 h 190179"/>
                <a:gd name="connsiteX614" fmla="*/ 116710 w 188505"/>
                <a:gd name="connsiteY614" fmla="*/ 115333 h 190179"/>
                <a:gd name="connsiteX615" fmla="*/ 114996 w 188505"/>
                <a:gd name="connsiteY615" fmla="*/ 113174 h 190179"/>
                <a:gd name="connsiteX616" fmla="*/ 113119 w 188505"/>
                <a:gd name="connsiteY616" fmla="*/ 111695 h 190179"/>
                <a:gd name="connsiteX617" fmla="*/ 112415 w 188505"/>
                <a:gd name="connsiteY617" fmla="*/ 110396 h 190179"/>
                <a:gd name="connsiteX618" fmla="*/ 111272 w 188505"/>
                <a:gd name="connsiteY618" fmla="*/ 109614 h 190179"/>
                <a:gd name="connsiteX619" fmla="*/ 110960 w 188505"/>
                <a:gd name="connsiteY619" fmla="*/ 107869 h 190179"/>
                <a:gd name="connsiteX620" fmla="*/ 112344 w 188505"/>
                <a:gd name="connsiteY620" fmla="*/ 107158 h 190179"/>
                <a:gd name="connsiteX621" fmla="*/ 112939 w 188505"/>
                <a:gd name="connsiteY621" fmla="*/ 107087 h 190179"/>
                <a:gd name="connsiteX622" fmla="*/ 114363 w 188505"/>
                <a:gd name="connsiteY622" fmla="*/ 109207 h 190179"/>
                <a:gd name="connsiteX623" fmla="*/ 116585 w 188505"/>
                <a:gd name="connsiteY623" fmla="*/ 109450 h 190179"/>
                <a:gd name="connsiteX624" fmla="*/ 116413 w 188505"/>
                <a:gd name="connsiteY624" fmla="*/ 110756 h 190179"/>
                <a:gd name="connsiteX625" fmla="*/ 117117 w 188505"/>
                <a:gd name="connsiteY625" fmla="*/ 112438 h 190179"/>
                <a:gd name="connsiteX626" fmla="*/ 117359 w 188505"/>
                <a:gd name="connsiteY626" fmla="*/ 113479 h 190179"/>
                <a:gd name="connsiteX627" fmla="*/ 27272 w 188505"/>
                <a:gd name="connsiteY627" fmla="*/ 112219 h 190179"/>
                <a:gd name="connsiteX628" fmla="*/ 29588 w 188505"/>
                <a:gd name="connsiteY628" fmla="*/ 114911 h 190179"/>
                <a:gd name="connsiteX629" fmla="*/ 27718 w 188505"/>
                <a:gd name="connsiteY629" fmla="*/ 114246 h 190179"/>
                <a:gd name="connsiteX630" fmla="*/ 25731 w 188505"/>
                <a:gd name="connsiteY630" fmla="*/ 116108 h 190179"/>
                <a:gd name="connsiteX631" fmla="*/ 23212 w 188505"/>
                <a:gd name="connsiteY631" fmla="*/ 113933 h 190179"/>
                <a:gd name="connsiteX632" fmla="*/ 21702 w 188505"/>
                <a:gd name="connsiteY632" fmla="*/ 111727 h 190179"/>
                <a:gd name="connsiteX633" fmla="*/ 21365 w 188505"/>
                <a:gd name="connsiteY633" fmla="*/ 110842 h 190179"/>
                <a:gd name="connsiteX634" fmla="*/ 22946 w 188505"/>
                <a:gd name="connsiteY634" fmla="*/ 108777 h 190179"/>
                <a:gd name="connsiteX635" fmla="*/ 24417 w 188505"/>
                <a:gd name="connsiteY635" fmla="*/ 110897 h 190179"/>
                <a:gd name="connsiteX636" fmla="*/ 26201 w 188505"/>
                <a:gd name="connsiteY636" fmla="*/ 111234 h 190179"/>
                <a:gd name="connsiteX637" fmla="*/ 27272 w 188505"/>
                <a:gd name="connsiteY637" fmla="*/ 112219 h 190179"/>
                <a:gd name="connsiteX638" fmla="*/ 157603 w 188505"/>
                <a:gd name="connsiteY638" fmla="*/ 112047 h 190179"/>
                <a:gd name="connsiteX639" fmla="*/ 160302 w 188505"/>
                <a:gd name="connsiteY639" fmla="*/ 112963 h 190179"/>
                <a:gd name="connsiteX640" fmla="*/ 161053 w 188505"/>
                <a:gd name="connsiteY640" fmla="*/ 112861 h 190179"/>
                <a:gd name="connsiteX641" fmla="*/ 162328 w 188505"/>
                <a:gd name="connsiteY641" fmla="*/ 113190 h 190179"/>
                <a:gd name="connsiteX642" fmla="*/ 162665 w 188505"/>
                <a:gd name="connsiteY642" fmla="*/ 114864 h 190179"/>
                <a:gd name="connsiteX643" fmla="*/ 160975 w 188505"/>
                <a:gd name="connsiteY643" fmla="*/ 115106 h 190179"/>
                <a:gd name="connsiteX644" fmla="*/ 158049 w 188505"/>
                <a:gd name="connsiteY644" fmla="*/ 116647 h 190179"/>
                <a:gd name="connsiteX645" fmla="*/ 156805 w 188505"/>
                <a:gd name="connsiteY645" fmla="*/ 116311 h 190179"/>
                <a:gd name="connsiteX646" fmla="*/ 155318 w 188505"/>
                <a:gd name="connsiteY646" fmla="*/ 114973 h 190179"/>
                <a:gd name="connsiteX647" fmla="*/ 152956 w 188505"/>
                <a:gd name="connsiteY647" fmla="*/ 114832 h 190179"/>
                <a:gd name="connsiteX648" fmla="*/ 152259 w 188505"/>
                <a:gd name="connsiteY648" fmla="*/ 114465 h 190179"/>
                <a:gd name="connsiteX649" fmla="*/ 153527 w 188505"/>
                <a:gd name="connsiteY649" fmla="*/ 112884 h 190179"/>
                <a:gd name="connsiteX650" fmla="*/ 155827 w 188505"/>
                <a:gd name="connsiteY650" fmla="*/ 112086 h 190179"/>
                <a:gd name="connsiteX651" fmla="*/ 157603 w 188505"/>
                <a:gd name="connsiteY651" fmla="*/ 112047 h 190179"/>
                <a:gd name="connsiteX652" fmla="*/ 103402 w 188505"/>
                <a:gd name="connsiteY652" fmla="*/ 118525 h 190179"/>
                <a:gd name="connsiteX653" fmla="*/ 101931 w 188505"/>
                <a:gd name="connsiteY653" fmla="*/ 119863 h 190179"/>
                <a:gd name="connsiteX654" fmla="*/ 101681 w 188505"/>
                <a:gd name="connsiteY654" fmla="*/ 117852 h 190179"/>
                <a:gd name="connsiteX655" fmla="*/ 102628 w 188505"/>
                <a:gd name="connsiteY655" fmla="*/ 115732 h 190179"/>
                <a:gd name="connsiteX656" fmla="*/ 103918 w 188505"/>
                <a:gd name="connsiteY656" fmla="*/ 115599 h 190179"/>
                <a:gd name="connsiteX657" fmla="*/ 104396 w 188505"/>
                <a:gd name="connsiteY657" fmla="*/ 116530 h 190179"/>
                <a:gd name="connsiteX658" fmla="*/ 103402 w 188505"/>
                <a:gd name="connsiteY658" fmla="*/ 118525 h 190179"/>
                <a:gd name="connsiteX659" fmla="*/ 123164 w 188505"/>
                <a:gd name="connsiteY659" fmla="*/ 117899 h 190179"/>
                <a:gd name="connsiteX660" fmla="*/ 122351 w 188505"/>
                <a:gd name="connsiteY660" fmla="*/ 119683 h 190179"/>
                <a:gd name="connsiteX661" fmla="*/ 120981 w 188505"/>
                <a:gd name="connsiteY661" fmla="*/ 119409 h 190179"/>
                <a:gd name="connsiteX662" fmla="*/ 118689 w 188505"/>
                <a:gd name="connsiteY662" fmla="*/ 117492 h 190179"/>
                <a:gd name="connsiteX663" fmla="*/ 117907 w 188505"/>
                <a:gd name="connsiteY663" fmla="*/ 116624 h 190179"/>
                <a:gd name="connsiteX664" fmla="*/ 117477 w 188505"/>
                <a:gd name="connsiteY664" fmla="*/ 115771 h 190179"/>
                <a:gd name="connsiteX665" fmla="*/ 118415 w 188505"/>
                <a:gd name="connsiteY665" fmla="*/ 115670 h 190179"/>
                <a:gd name="connsiteX666" fmla="*/ 119565 w 188505"/>
                <a:gd name="connsiteY666" fmla="*/ 116577 h 190179"/>
                <a:gd name="connsiteX667" fmla="*/ 122499 w 188505"/>
                <a:gd name="connsiteY667" fmla="*/ 117054 h 190179"/>
                <a:gd name="connsiteX668" fmla="*/ 123164 w 188505"/>
                <a:gd name="connsiteY668" fmla="*/ 117899 h 190179"/>
                <a:gd name="connsiteX669" fmla="*/ 140141 w 188505"/>
                <a:gd name="connsiteY669" fmla="*/ 119839 h 190179"/>
                <a:gd name="connsiteX670" fmla="*/ 139116 w 188505"/>
                <a:gd name="connsiteY670" fmla="*/ 119949 h 190179"/>
                <a:gd name="connsiteX671" fmla="*/ 139429 w 188505"/>
                <a:gd name="connsiteY671" fmla="*/ 118846 h 190179"/>
                <a:gd name="connsiteX672" fmla="*/ 141393 w 188505"/>
                <a:gd name="connsiteY672" fmla="*/ 116929 h 190179"/>
                <a:gd name="connsiteX673" fmla="*/ 144147 w 188505"/>
                <a:gd name="connsiteY673" fmla="*/ 116835 h 190179"/>
                <a:gd name="connsiteX674" fmla="*/ 146650 w 188505"/>
                <a:gd name="connsiteY674" fmla="*/ 115873 h 190179"/>
                <a:gd name="connsiteX675" fmla="*/ 147213 w 188505"/>
                <a:gd name="connsiteY675" fmla="*/ 115842 h 190179"/>
                <a:gd name="connsiteX676" fmla="*/ 146017 w 188505"/>
                <a:gd name="connsiteY676" fmla="*/ 117352 h 190179"/>
                <a:gd name="connsiteX677" fmla="*/ 143998 w 188505"/>
                <a:gd name="connsiteY677" fmla="*/ 118760 h 190179"/>
                <a:gd name="connsiteX678" fmla="*/ 140141 w 188505"/>
                <a:gd name="connsiteY678" fmla="*/ 119839 h 190179"/>
                <a:gd name="connsiteX679" fmla="*/ 126387 w 188505"/>
                <a:gd name="connsiteY679" fmla="*/ 122875 h 190179"/>
                <a:gd name="connsiteX680" fmla="*/ 124283 w 188505"/>
                <a:gd name="connsiteY680" fmla="*/ 123047 h 190179"/>
                <a:gd name="connsiteX681" fmla="*/ 124408 w 188505"/>
                <a:gd name="connsiteY681" fmla="*/ 120943 h 190179"/>
                <a:gd name="connsiteX682" fmla="*/ 125190 w 188505"/>
                <a:gd name="connsiteY682" fmla="*/ 120395 h 190179"/>
                <a:gd name="connsiteX683" fmla="*/ 127710 w 188505"/>
                <a:gd name="connsiteY683" fmla="*/ 121443 h 190179"/>
                <a:gd name="connsiteX684" fmla="*/ 127584 w 188505"/>
                <a:gd name="connsiteY684" fmla="*/ 122100 h 190179"/>
                <a:gd name="connsiteX685" fmla="*/ 126387 w 188505"/>
                <a:gd name="connsiteY685" fmla="*/ 122875 h 190179"/>
                <a:gd name="connsiteX686" fmla="*/ 116295 w 188505"/>
                <a:gd name="connsiteY686" fmla="*/ 120825 h 190179"/>
                <a:gd name="connsiteX687" fmla="*/ 116185 w 188505"/>
                <a:gd name="connsiteY687" fmla="*/ 123681 h 190179"/>
                <a:gd name="connsiteX688" fmla="*/ 115607 w 188505"/>
                <a:gd name="connsiteY688" fmla="*/ 123657 h 190179"/>
                <a:gd name="connsiteX689" fmla="*/ 115271 w 188505"/>
                <a:gd name="connsiteY689" fmla="*/ 123219 h 190179"/>
                <a:gd name="connsiteX690" fmla="*/ 115255 w 188505"/>
                <a:gd name="connsiteY690" fmla="*/ 122124 h 190179"/>
                <a:gd name="connsiteX691" fmla="*/ 115505 w 188505"/>
                <a:gd name="connsiteY691" fmla="*/ 120403 h 190179"/>
                <a:gd name="connsiteX692" fmla="*/ 116295 w 188505"/>
                <a:gd name="connsiteY692" fmla="*/ 120825 h 190179"/>
                <a:gd name="connsiteX693" fmla="*/ 105155 w 188505"/>
                <a:gd name="connsiteY693" fmla="*/ 124932 h 190179"/>
                <a:gd name="connsiteX694" fmla="*/ 103903 w 188505"/>
                <a:gd name="connsiteY694" fmla="*/ 125769 h 190179"/>
                <a:gd name="connsiteX695" fmla="*/ 104318 w 188505"/>
                <a:gd name="connsiteY695" fmla="*/ 123861 h 190179"/>
                <a:gd name="connsiteX696" fmla="*/ 103700 w 188505"/>
                <a:gd name="connsiteY696" fmla="*/ 122867 h 190179"/>
                <a:gd name="connsiteX697" fmla="*/ 104247 w 188505"/>
                <a:gd name="connsiteY697" fmla="*/ 122022 h 190179"/>
                <a:gd name="connsiteX698" fmla="*/ 105053 w 188505"/>
                <a:gd name="connsiteY698" fmla="*/ 121342 h 190179"/>
                <a:gd name="connsiteX699" fmla="*/ 105428 w 188505"/>
                <a:gd name="connsiteY699" fmla="*/ 122046 h 190179"/>
                <a:gd name="connsiteX700" fmla="*/ 106148 w 188505"/>
                <a:gd name="connsiteY700" fmla="*/ 123188 h 190179"/>
                <a:gd name="connsiteX701" fmla="*/ 105155 w 188505"/>
                <a:gd name="connsiteY701" fmla="*/ 124932 h 190179"/>
                <a:gd name="connsiteX702" fmla="*/ 107079 w 188505"/>
                <a:gd name="connsiteY702" fmla="*/ 130957 h 190179"/>
                <a:gd name="connsiteX703" fmla="*/ 106266 w 188505"/>
                <a:gd name="connsiteY703" fmla="*/ 131371 h 190179"/>
                <a:gd name="connsiteX704" fmla="*/ 104912 w 188505"/>
                <a:gd name="connsiteY704" fmla="*/ 130769 h 190179"/>
                <a:gd name="connsiteX705" fmla="*/ 105272 w 188505"/>
                <a:gd name="connsiteY705" fmla="*/ 129267 h 190179"/>
                <a:gd name="connsiteX706" fmla="*/ 106211 w 188505"/>
                <a:gd name="connsiteY706" fmla="*/ 128625 h 190179"/>
                <a:gd name="connsiteX707" fmla="*/ 107205 w 188505"/>
                <a:gd name="connsiteY707" fmla="*/ 129118 h 190179"/>
                <a:gd name="connsiteX708" fmla="*/ 107353 w 188505"/>
                <a:gd name="connsiteY708" fmla="*/ 129799 h 190179"/>
                <a:gd name="connsiteX709" fmla="*/ 107079 w 188505"/>
                <a:gd name="connsiteY709" fmla="*/ 130957 h 190179"/>
                <a:gd name="connsiteX710" fmla="*/ 129533 w 188505"/>
                <a:gd name="connsiteY710" fmla="*/ 135275 h 190179"/>
                <a:gd name="connsiteX711" fmla="*/ 127577 w 188505"/>
                <a:gd name="connsiteY711" fmla="*/ 136308 h 190179"/>
                <a:gd name="connsiteX712" fmla="*/ 126239 w 188505"/>
                <a:gd name="connsiteY712" fmla="*/ 134813 h 190179"/>
                <a:gd name="connsiteX713" fmla="*/ 125495 w 188505"/>
                <a:gd name="connsiteY713" fmla="*/ 132459 h 190179"/>
                <a:gd name="connsiteX714" fmla="*/ 129079 w 188505"/>
                <a:gd name="connsiteY714" fmla="*/ 129001 h 190179"/>
                <a:gd name="connsiteX715" fmla="*/ 129939 w 188505"/>
                <a:gd name="connsiteY715" fmla="*/ 129314 h 190179"/>
                <a:gd name="connsiteX716" fmla="*/ 130456 w 188505"/>
                <a:gd name="connsiteY716" fmla="*/ 130205 h 190179"/>
                <a:gd name="connsiteX717" fmla="*/ 130377 w 188505"/>
                <a:gd name="connsiteY717" fmla="*/ 133311 h 190179"/>
                <a:gd name="connsiteX718" fmla="*/ 129533 w 188505"/>
                <a:gd name="connsiteY718" fmla="*/ 135275 h 190179"/>
                <a:gd name="connsiteX719" fmla="*/ 123673 w 188505"/>
                <a:gd name="connsiteY719" fmla="*/ 132513 h 190179"/>
                <a:gd name="connsiteX720" fmla="*/ 121928 w 188505"/>
                <a:gd name="connsiteY720" fmla="*/ 134626 h 190179"/>
                <a:gd name="connsiteX721" fmla="*/ 120473 w 188505"/>
                <a:gd name="connsiteY721" fmla="*/ 134399 h 190179"/>
                <a:gd name="connsiteX722" fmla="*/ 119863 w 188505"/>
                <a:gd name="connsiteY722" fmla="*/ 133429 h 190179"/>
                <a:gd name="connsiteX723" fmla="*/ 120762 w 188505"/>
                <a:gd name="connsiteY723" fmla="*/ 131442 h 190179"/>
                <a:gd name="connsiteX724" fmla="*/ 122711 w 188505"/>
                <a:gd name="connsiteY724" fmla="*/ 130315 h 190179"/>
                <a:gd name="connsiteX725" fmla="*/ 123594 w 188505"/>
                <a:gd name="connsiteY725" fmla="*/ 130612 h 190179"/>
                <a:gd name="connsiteX726" fmla="*/ 123508 w 188505"/>
                <a:gd name="connsiteY726" fmla="*/ 132083 h 190179"/>
                <a:gd name="connsiteX727" fmla="*/ 123673 w 188505"/>
                <a:gd name="connsiteY727" fmla="*/ 132513 h 190179"/>
                <a:gd name="connsiteX728" fmla="*/ 161890 w 188505"/>
                <a:gd name="connsiteY728" fmla="*/ 135502 h 190179"/>
                <a:gd name="connsiteX729" fmla="*/ 159699 w 188505"/>
                <a:gd name="connsiteY729" fmla="*/ 135878 h 190179"/>
                <a:gd name="connsiteX730" fmla="*/ 160091 w 188505"/>
                <a:gd name="connsiteY730" fmla="*/ 133702 h 190179"/>
                <a:gd name="connsiteX731" fmla="*/ 159019 w 188505"/>
                <a:gd name="connsiteY731" fmla="*/ 131989 h 190179"/>
                <a:gd name="connsiteX732" fmla="*/ 160725 w 188505"/>
                <a:gd name="connsiteY732" fmla="*/ 132951 h 190179"/>
                <a:gd name="connsiteX733" fmla="*/ 161812 w 188505"/>
                <a:gd name="connsiteY733" fmla="*/ 134109 h 190179"/>
                <a:gd name="connsiteX734" fmla="*/ 162344 w 188505"/>
                <a:gd name="connsiteY734" fmla="*/ 134328 h 190179"/>
                <a:gd name="connsiteX735" fmla="*/ 162219 w 188505"/>
                <a:gd name="connsiteY735" fmla="*/ 135025 h 190179"/>
                <a:gd name="connsiteX736" fmla="*/ 161890 w 188505"/>
                <a:gd name="connsiteY736" fmla="*/ 135502 h 190179"/>
                <a:gd name="connsiteX737" fmla="*/ 111421 w 188505"/>
                <a:gd name="connsiteY737" fmla="*/ 136535 h 190179"/>
                <a:gd name="connsiteX738" fmla="*/ 111022 w 188505"/>
                <a:gd name="connsiteY738" fmla="*/ 136652 h 190179"/>
                <a:gd name="connsiteX739" fmla="*/ 110443 w 188505"/>
                <a:gd name="connsiteY739" fmla="*/ 135502 h 190179"/>
                <a:gd name="connsiteX740" fmla="*/ 110326 w 188505"/>
                <a:gd name="connsiteY740" fmla="*/ 134430 h 190179"/>
                <a:gd name="connsiteX741" fmla="*/ 110553 w 188505"/>
                <a:gd name="connsiteY741" fmla="*/ 133796 h 190179"/>
                <a:gd name="connsiteX742" fmla="*/ 111312 w 188505"/>
                <a:gd name="connsiteY742" fmla="*/ 133734 h 190179"/>
                <a:gd name="connsiteX743" fmla="*/ 112344 w 188505"/>
                <a:gd name="connsiteY743" fmla="*/ 135776 h 190179"/>
                <a:gd name="connsiteX744" fmla="*/ 111421 w 188505"/>
                <a:gd name="connsiteY744" fmla="*/ 136535 h 190179"/>
                <a:gd name="connsiteX745" fmla="*/ 136409 w 188505"/>
                <a:gd name="connsiteY745" fmla="*/ 140110 h 190179"/>
                <a:gd name="connsiteX746" fmla="*/ 134469 w 188505"/>
                <a:gd name="connsiteY746" fmla="*/ 140337 h 190179"/>
                <a:gd name="connsiteX747" fmla="*/ 133851 w 188505"/>
                <a:gd name="connsiteY747" fmla="*/ 140134 h 190179"/>
                <a:gd name="connsiteX748" fmla="*/ 135033 w 188505"/>
                <a:gd name="connsiteY748" fmla="*/ 139664 h 190179"/>
                <a:gd name="connsiteX749" fmla="*/ 135854 w 188505"/>
                <a:gd name="connsiteY749" fmla="*/ 139163 h 190179"/>
                <a:gd name="connsiteX750" fmla="*/ 136253 w 188505"/>
                <a:gd name="connsiteY750" fmla="*/ 138561 h 190179"/>
                <a:gd name="connsiteX751" fmla="*/ 138217 w 188505"/>
                <a:gd name="connsiteY751" fmla="*/ 137497 h 190179"/>
                <a:gd name="connsiteX752" fmla="*/ 139507 w 188505"/>
                <a:gd name="connsiteY752" fmla="*/ 136104 h 190179"/>
                <a:gd name="connsiteX753" fmla="*/ 140908 w 188505"/>
                <a:gd name="connsiteY753" fmla="*/ 137051 h 190179"/>
                <a:gd name="connsiteX754" fmla="*/ 139155 w 188505"/>
                <a:gd name="connsiteY754" fmla="*/ 137685 h 190179"/>
                <a:gd name="connsiteX755" fmla="*/ 136409 w 188505"/>
                <a:gd name="connsiteY755" fmla="*/ 140110 h 190179"/>
                <a:gd name="connsiteX756" fmla="*/ 160349 w 188505"/>
                <a:gd name="connsiteY756" fmla="*/ 141839 h 190179"/>
                <a:gd name="connsiteX757" fmla="*/ 159668 w 188505"/>
                <a:gd name="connsiteY757" fmla="*/ 141870 h 190179"/>
                <a:gd name="connsiteX758" fmla="*/ 160482 w 188505"/>
                <a:gd name="connsiteY758" fmla="*/ 140556 h 190179"/>
                <a:gd name="connsiteX759" fmla="*/ 162798 w 188505"/>
                <a:gd name="connsiteY759" fmla="*/ 138749 h 190179"/>
                <a:gd name="connsiteX760" fmla="*/ 166170 w 188505"/>
                <a:gd name="connsiteY760" fmla="*/ 137153 h 190179"/>
                <a:gd name="connsiteX761" fmla="*/ 167288 w 188505"/>
                <a:gd name="connsiteY761" fmla="*/ 136981 h 190179"/>
                <a:gd name="connsiteX762" fmla="*/ 169189 w 188505"/>
                <a:gd name="connsiteY762" fmla="*/ 137966 h 190179"/>
                <a:gd name="connsiteX763" fmla="*/ 165700 w 188505"/>
                <a:gd name="connsiteY763" fmla="*/ 139601 h 190179"/>
                <a:gd name="connsiteX764" fmla="*/ 164769 w 188505"/>
                <a:gd name="connsiteY764" fmla="*/ 140462 h 190179"/>
                <a:gd name="connsiteX765" fmla="*/ 162195 w 188505"/>
                <a:gd name="connsiteY765" fmla="*/ 140650 h 190179"/>
                <a:gd name="connsiteX766" fmla="*/ 160349 w 188505"/>
                <a:gd name="connsiteY766" fmla="*/ 141839 h 190179"/>
                <a:gd name="connsiteX767" fmla="*/ 125926 w 188505"/>
                <a:gd name="connsiteY767" fmla="*/ 143286 h 190179"/>
                <a:gd name="connsiteX768" fmla="*/ 125543 w 188505"/>
                <a:gd name="connsiteY768" fmla="*/ 143716 h 190179"/>
                <a:gd name="connsiteX769" fmla="*/ 123884 w 188505"/>
                <a:gd name="connsiteY769" fmla="*/ 141995 h 190179"/>
                <a:gd name="connsiteX770" fmla="*/ 123250 w 188505"/>
                <a:gd name="connsiteY770" fmla="*/ 140994 h 190179"/>
                <a:gd name="connsiteX771" fmla="*/ 124040 w 188505"/>
                <a:gd name="connsiteY771" fmla="*/ 140157 h 190179"/>
                <a:gd name="connsiteX772" fmla="*/ 126481 w 188505"/>
                <a:gd name="connsiteY772" fmla="*/ 142113 h 190179"/>
                <a:gd name="connsiteX773" fmla="*/ 125926 w 188505"/>
                <a:gd name="connsiteY773" fmla="*/ 143286 h 190179"/>
                <a:gd name="connsiteX774" fmla="*/ 107353 w 188505"/>
                <a:gd name="connsiteY774" fmla="*/ 140838 h 190179"/>
                <a:gd name="connsiteX775" fmla="*/ 107392 w 188505"/>
                <a:gd name="connsiteY775" fmla="*/ 142441 h 190179"/>
                <a:gd name="connsiteX776" fmla="*/ 107236 w 188505"/>
                <a:gd name="connsiteY776" fmla="*/ 143012 h 190179"/>
                <a:gd name="connsiteX777" fmla="*/ 102745 w 188505"/>
                <a:gd name="connsiteY777" fmla="*/ 143787 h 190179"/>
                <a:gd name="connsiteX778" fmla="*/ 103160 w 188505"/>
                <a:gd name="connsiteY778" fmla="*/ 141949 h 190179"/>
                <a:gd name="connsiteX779" fmla="*/ 103434 w 188505"/>
                <a:gd name="connsiteY779" fmla="*/ 141370 h 190179"/>
                <a:gd name="connsiteX780" fmla="*/ 104920 w 188505"/>
                <a:gd name="connsiteY780" fmla="*/ 142222 h 190179"/>
                <a:gd name="connsiteX781" fmla="*/ 105467 w 188505"/>
                <a:gd name="connsiteY781" fmla="*/ 141784 h 190179"/>
                <a:gd name="connsiteX782" fmla="*/ 105687 w 188505"/>
                <a:gd name="connsiteY782" fmla="*/ 141283 h 190179"/>
                <a:gd name="connsiteX783" fmla="*/ 107353 w 188505"/>
                <a:gd name="connsiteY783" fmla="*/ 140838 h 190179"/>
                <a:gd name="connsiteX784" fmla="*/ 180346 w 188505"/>
                <a:gd name="connsiteY784" fmla="*/ 146556 h 190179"/>
                <a:gd name="connsiteX785" fmla="*/ 179868 w 188505"/>
                <a:gd name="connsiteY785" fmla="*/ 146987 h 190179"/>
                <a:gd name="connsiteX786" fmla="*/ 178765 w 188505"/>
                <a:gd name="connsiteY786" fmla="*/ 145743 h 190179"/>
                <a:gd name="connsiteX787" fmla="*/ 178710 w 188505"/>
                <a:gd name="connsiteY787" fmla="*/ 145093 h 190179"/>
                <a:gd name="connsiteX788" fmla="*/ 179837 w 188505"/>
                <a:gd name="connsiteY788" fmla="*/ 144350 h 190179"/>
                <a:gd name="connsiteX789" fmla="*/ 180400 w 188505"/>
                <a:gd name="connsiteY789" fmla="*/ 144178 h 190179"/>
                <a:gd name="connsiteX790" fmla="*/ 180565 w 188505"/>
                <a:gd name="connsiteY790" fmla="*/ 144687 h 190179"/>
                <a:gd name="connsiteX791" fmla="*/ 180549 w 188505"/>
                <a:gd name="connsiteY791" fmla="*/ 145774 h 190179"/>
                <a:gd name="connsiteX792" fmla="*/ 180346 w 188505"/>
                <a:gd name="connsiteY792" fmla="*/ 146556 h 190179"/>
                <a:gd name="connsiteX793" fmla="*/ 149615 w 188505"/>
                <a:gd name="connsiteY793" fmla="*/ 145704 h 190179"/>
                <a:gd name="connsiteX794" fmla="*/ 147878 w 188505"/>
                <a:gd name="connsiteY794" fmla="*/ 146353 h 190179"/>
                <a:gd name="connsiteX795" fmla="*/ 146775 w 188505"/>
                <a:gd name="connsiteY795" fmla="*/ 147722 h 190179"/>
                <a:gd name="connsiteX796" fmla="*/ 145430 w 188505"/>
                <a:gd name="connsiteY796" fmla="*/ 146752 h 190179"/>
                <a:gd name="connsiteX797" fmla="*/ 145430 w 188505"/>
                <a:gd name="connsiteY797" fmla="*/ 145438 h 190179"/>
                <a:gd name="connsiteX798" fmla="*/ 146900 w 188505"/>
                <a:gd name="connsiteY798" fmla="*/ 145844 h 190179"/>
                <a:gd name="connsiteX799" fmla="*/ 147933 w 188505"/>
                <a:gd name="connsiteY799" fmla="*/ 145101 h 190179"/>
                <a:gd name="connsiteX800" fmla="*/ 147620 w 188505"/>
                <a:gd name="connsiteY800" fmla="*/ 144264 h 190179"/>
                <a:gd name="connsiteX801" fmla="*/ 148747 w 188505"/>
                <a:gd name="connsiteY801" fmla="*/ 144655 h 190179"/>
                <a:gd name="connsiteX802" fmla="*/ 149615 w 188505"/>
                <a:gd name="connsiteY802" fmla="*/ 145704 h 190179"/>
                <a:gd name="connsiteX803" fmla="*/ 128140 w 188505"/>
                <a:gd name="connsiteY803" fmla="*/ 150945 h 190179"/>
                <a:gd name="connsiteX804" fmla="*/ 127123 w 188505"/>
                <a:gd name="connsiteY804" fmla="*/ 152377 h 190179"/>
                <a:gd name="connsiteX805" fmla="*/ 125683 w 188505"/>
                <a:gd name="connsiteY805" fmla="*/ 151869 h 190179"/>
                <a:gd name="connsiteX806" fmla="*/ 126270 w 188505"/>
                <a:gd name="connsiteY806" fmla="*/ 151329 h 190179"/>
                <a:gd name="connsiteX807" fmla="*/ 126614 w 188505"/>
                <a:gd name="connsiteY807" fmla="*/ 150625 h 190179"/>
                <a:gd name="connsiteX808" fmla="*/ 126653 w 188505"/>
                <a:gd name="connsiteY808" fmla="*/ 149608 h 190179"/>
                <a:gd name="connsiteX809" fmla="*/ 126262 w 188505"/>
                <a:gd name="connsiteY809" fmla="*/ 148982 h 190179"/>
                <a:gd name="connsiteX810" fmla="*/ 126528 w 188505"/>
                <a:gd name="connsiteY810" fmla="*/ 148755 h 190179"/>
                <a:gd name="connsiteX811" fmla="*/ 127811 w 188505"/>
                <a:gd name="connsiteY811" fmla="*/ 149803 h 190179"/>
                <a:gd name="connsiteX812" fmla="*/ 128140 w 188505"/>
                <a:gd name="connsiteY812" fmla="*/ 150945 h 190179"/>
                <a:gd name="connsiteX813" fmla="*/ 179962 w 188505"/>
                <a:gd name="connsiteY813" fmla="*/ 163486 h 190179"/>
                <a:gd name="connsiteX814" fmla="*/ 178382 w 188505"/>
                <a:gd name="connsiteY814" fmla="*/ 164057 h 190179"/>
                <a:gd name="connsiteX815" fmla="*/ 177834 w 188505"/>
                <a:gd name="connsiteY815" fmla="*/ 163987 h 190179"/>
                <a:gd name="connsiteX816" fmla="*/ 177177 w 188505"/>
                <a:gd name="connsiteY816" fmla="*/ 162735 h 190179"/>
                <a:gd name="connsiteX817" fmla="*/ 178092 w 188505"/>
                <a:gd name="connsiteY817" fmla="*/ 159716 h 190179"/>
                <a:gd name="connsiteX818" fmla="*/ 177248 w 188505"/>
                <a:gd name="connsiteY818" fmla="*/ 157768 h 190179"/>
                <a:gd name="connsiteX819" fmla="*/ 177193 w 188505"/>
                <a:gd name="connsiteY819" fmla="*/ 156946 h 190179"/>
                <a:gd name="connsiteX820" fmla="*/ 178476 w 188505"/>
                <a:gd name="connsiteY820" fmla="*/ 155804 h 190179"/>
                <a:gd name="connsiteX821" fmla="*/ 179368 w 188505"/>
                <a:gd name="connsiteY821" fmla="*/ 154091 h 190179"/>
                <a:gd name="connsiteX822" fmla="*/ 181542 w 188505"/>
                <a:gd name="connsiteY822" fmla="*/ 152236 h 190179"/>
                <a:gd name="connsiteX823" fmla="*/ 187183 w 188505"/>
                <a:gd name="connsiteY823" fmla="*/ 150038 h 190179"/>
                <a:gd name="connsiteX824" fmla="*/ 188505 w 188505"/>
                <a:gd name="connsiteY824" fmla="*/ 149835 h 190179"/>
                <a:gd name="connsiteX825" fmla="*/ 188466 w 188505"/>
                <a:gd name="connsiteY825" fmla="*/ 151556 h 190179"/>
                <a:gd name="connsiteX826" fmla="*/ 186581 w 188505"/>
                <a:gd name="connsiteY826" fmla="*/ 155905 h 190179"/>
                <a:gd name="connsiteX827" fmla="*/ 184907 w 188505"/>
                <a:gd name="connsiteY827" fmla="*/ 158080 h 190179"/>
                <a:gd name="connsiteX828" fmla="*/ 185352 w 188505"/>
                <a:gd name="connsiteY828" fmla="*/ 159817 h 190179"/>
                <a:gd name="connsiteX829" fmla="*/ 182669 w 188505"/>
                <a:gd name="connsiteY829" fmla="*/ 160302 h 190179"/>
                <a:gd name="connsiteX830" fmla="*/ 179962 w 188505"/>
                <a:gd name="connsiteY830" fmla="*/ 163486 h 190179"/>
                <a:gd name="connsiteX831" fmla="*/ 74815 w 188505"/>
                <a:gd name="connsiteY831" fmla="*/ 156445 h 190179"/>
                <a:gd name="connsiteX832" fmla="*/ 74557 w 188505"/>
                <a:gd name="connsiteY832" fmla="*/ 157619 h 190179"/>
                <a:gd name="connsiteX833" fmla="*/ 72296 w 188505"/>
                <a:gd name="connsiteY833" fmla="*/ 156813 h 190179"/>
                <a:gd name="connsiteX834" fmla="*/ 71670 w 188505"/>
                <a:gd name="connsiteY834" fmla="*/ 155600 h 190179"/>
                <a:gd name="connsiteX835" fmla="*/ 71553 w 188505"/>
                <a:gd name="connsiteY835" fmla="*/ 152909 h 190179"/>
                <a:gd name="connsiteX836" fmla="*/ 72148 w 188505"/>
                <a:gd name="connsiteY836" fmla="*/ 151595 h 190179"/>
                <a:gd name="connsiteX837" fmla="*/ 72539 w 188505"/>
                <a:gd name="connsiteY837" fmla="*/ 151180 h 190179"/>
                <a:gd name="connsiteX838" fmla="*/ 73579 w 188505"/>
                <a:gd name="connsiteY838" fmla="*/ 152698 h 190179"/>
                <a:gd name="connsiteX839" fmla="*/ 75762 w 188505"/>
                <a:gd name="connsiteY839" fmla="*/ 154912 h 190179"/>
                <a:gd name="connsiteX840" fmla="*/ 74815 w 188505"/>
                <a:gd name="connsiteY840" fmla="*/ 156445 h 190179"/>
                <a:gd name="connsiteX841" fmla="*/ 165324 w 188505"/>
                <a:gd name="connsiteY841" fmla="*/ 175980 h 190179"/>
                <a:gd name="connsiteX842" fmla="*/ 164487 w 188505"/>
                <a:gd name="connsiteY842" fmla="*/ 177490 h 190179"/>
                <a:gd name="connsiteX843" fmla="*/ 163635 w 188505"/>
                <a:gd name="connsiteY843" fmla="*/ 176215 h 190179"/>
                <a:gd name="connsiteX844" fmla="*/ 164002 w 188505"/>
                <a:gd name="connsiteY844" fmla="*/ 174744 h 190179"/>
                <a:gd name="connsiteX845" fmla="*/ 163017 w 188505"/>
                <a:gd name="connsiteY845" fmla="*/ 172421 h 190179"/>
                <a:gd name="connsiteX846" fmla="*/ 164887 w 188505"/>
                <a:gd name="connsiteY846" fmla="*/ 168963 h 190179"/>
                <a:gd name="connsiteX847" fmla="*/ 164926 w 188505"/>
                <a:gd name="connsiteY847" fmla="*/ 167281 h 190179"/>
                <a:gd name="connsiteX848" fmla="*/ 166357 w 188505"/>
                <a:gd name="connsiteY848" fmla="*/ 166420 h 190179"/>
                <a:gd name="connsiteX849" fmla="*/ 166005 w 188505"/>
                <a:gd name="connsiteY849" fmla="*/ 169276 h 190179"/>
                <a:gd name="connsiteX850" fmla="*/ 164910 w 188505"/>
                <a:gd name="connsiteY850" fmla="*/ 171560 h 190179"/>
                <a:gd name="connsiteX851" fmla="*/ 166045 w 188505"/>
                <a:gd name="connsiteY851" fmla="*/ 173461 h 190179"/>
                <a:gd name="connsiteX852" fmla="*/ 166584 w 188505"/>
                <a:gd name="connsiteY852" fmla="*/ 175620 h 190179"/>
                <a:gd name="connsiteX853" fmla="*/ 165324 w 188505"/>
                <a:gd name="connsiteY853" fmla="*/ 175980 h 190179"/>
                <a:gd name="connsiteX854" fmla="*/ 92347 w 188505"/>
                <a:gd name="connsiteY854" fmla="*/ 174095 h 190179"/>
                <a:gd name="connsiteX855" fmla="*/ 93850 w 188505"/>
                <a:gd name="connsiteY855" fmla="*/ 174291 h 190179"/>
                <a:gd name="connsiteX856" fmla="*/ 95884 w 188505"/>
                <a:gd name="connsiteY856" fmla="*/ 174259 h 190179"/>
                <a:gd name="connsiteX857" fmla="*/ 96346 w 188505"/>
                <a:gd name="connsiteY857" fmla="*/ 174095 h 190179"/>
                <a:gd name="connsiteX858" fmla="*/ 97644 w 188505"/>
                <a:gd name="connsiteY858" fmla="*/ 172522 h 190179"/>
                <a:gd name="connsiteX859" fmla="*/ 99240 w 188505"/>
                <a:gd name="connsiteY859" fmla="*/ 172491 h 190179"/>
                <a:gd name="connsiteX860" fmla="*/ 99936 w 188505"/>
                <a:gd name="connsiteY860" fmla="*/ 174040 h 190179"/>
                <a:gd name="connsiteX861" fmla="*/ 98317 w 188505"/>
                <a:gd name="connsiteY861" fmla="*/ 174752 h 190179"/>
                <a:gd name="connsiteX862" fmla="*/ 97988 w 188505"/>
                <a:gd name="connsiteY862" fmla="*/ 175159 h 190179"/>
                <a:gd name="connsiteX863" fmla="*/ 98301 w 188505"/>
                <a:gd name="connsiteY863" fmla="*/ 175487 h 190179"/>
                <a:gd name="connsiteX864" fmla="*/ 99514 w 188505"/>
                <a:gd name="connsiteY864" fmla="*/ 176137 h 190179"/>
                <a:gd name="connsiteX865" fmla="*/ 101204 w 188505"/>
                <a:gd name="connsiteY865" fmla="*/ 175894 h 190179"/>
                <a:gd name="connsiteX866" fmla="*/ 101251 w 188505"/>
                <a:gd name="connsiteY866" fmla="*/ 177115 h 190179"/>
                <a:gd name="connsiteX867" fmla="*/ 101626 w 188505"/>
                <a:gd name="connsiteY867" fmla="*/ 178108 h 190179"/>
                <a:gd name="connsiteX868" fmla="*/ 102456 w 188505"/>
                <a:gd name="connsiteY868" fmla="*/ 178703 h 190179"/>
                <a:gd name="connsiteX869" fmla="*/ 103363 w 188505"/>
                <a:gd name="connsiteY869" fmla="*/ 178820 h 190179"/>
                <a:gd name="connsiteX870" fmla="*/ 105358 w 188505"/>
                <a:gd name="connsiteY870" fmla="*/ 178648 h 190179"/>
                <a:gd name="connsiteX871" fmla="*/ 107322 w 188505"/>
                <a:gd name="connsiteY871" fmla="*/ 178257 h 190179"/>
                <a:gd name="connsiteX872" fmla="*/ 109348 w 188505"/>
                <a:gd name="connsiteY872" fmla="*/ 177475 h 190179"/>
                <a:gd name="connsiteX873" fmla="*/ 111421 w 188505"/>
                <a:gd name="connsiteY873" fmla="*/ 177076 h 190179"/>
                <a:gd name="connsiteX874" fmla="*/ 117609 w 188505"/>
                <a:gd name="connsiteY874" fmla="*/ 177475 h 190179"/>
                <a:gd name="connsiteX875" fmla="*/ 119831 w 188505"/>
                <a:gd name="connsiteY875" fmla="*/ 179165 h 190179"/>
                <a:gd name="connsiteX876" fmla="*/ 124064 w 188505"/>
                <a:gd name="connsiteY876" fmla="*/ 179368 h 190179"/>
                <a:gd name="connsiteX877" fmla="*/ 127991 w 188505"/>
                <a:gd name="connsiteY877" fmla="*/ 180260 h 190179"/>
                <a:gd name="connsiteX878" fmla="*/ 130056 w 188505"/>
                <a:gd name="connsiteY878" fmla="*/ 179673 h 190179"/>
                <a:gd name="connsiteX879" fmla="*/ 133585 w 188505"/>
                <a:gd name="connsiteY879" fmla="*/ 179125 h 190179"/>
                <a:gd name="connsiteX880" fmla="*/ 134148 w 188505"/>
                <a:gd name="connsiteY880" fmla="*/ 179720 h 190179"/>
                <a:gd name="connsiteX881" fmla="*/ 133695 w 188505"/>
                <a:gd name="connsiteY881" fmla="*/ 183530 h 190179"/>
                <a:gd name="connsiteX882" fmla="*/ 133914 w 188505"/>
                <a:gd name="connsiteY882" fmla="*/ 184641 h 190179"/>
                <a:gd name="connsiteX883" fmla="*/ 134931 w 188505"/>
                <a:gd name="connsiteY883" fmla="*/ 185173 h 190179"/>
                <a:gd name="connsiteX884" fmla="*/ 135932 w 188505"/>
                <a:gd name="connsiteY884" fmla="*/ 184915 h 190179"/>
                <a:gd name="connsiteX885" fmla="*/ 137168 w 188505"/>
                <a:gd name="connsiteY885" fmla="*/ 183663 h 190179"/>
                <a:gd name="connsiteX886" fmla="*/ 140125 w 188505"/>
                <a:gd name="connsiteY886" fmla="*/ 182701 h 190179"/>
                <a:gd name="connsiteX887" fmla="*/ 143192 w 188505"/>
                <a:gd name="connsiteY887" fmla="*/ 182701 h 190179"/>
                <a:gd name="connsiteX888" fmla="*/ 145782 w 188505"/>
                <a:gd name="connsiteY888" fmla="*/ 180166 h 190179"/>
                <a:gd name="connsiteX889" fmla="*/ 146540 w 188505"/>
                <a:gd name="connsiteY889" fmla="*/ 180017 h 190179"/>
                <a:gd name="connsiteX890" fmla="*/ 146063 w 188505"/>
                <a:gd name="connsiteY890" fmla="*/ 181261 h 190179"/>
                <a:gd name="connsiteX891" fmla="*/ 145672 w 188505"/>
                <a:gd name="connsiteY891" fmla="*/ 184187 h 190179"/>
                <a:gd name="connsiteX892" fmla="*/ 145125 w 188505"/>
                <a:gd name="connsiteY892" fmla="*/ 185900 h 190179"/>
                <a:gd name="connsiteX893" fmla="*/ 144874 w 188505"/>
                <a:gd name="connsiteY893" fmla="*/ 187246 h 190179"/>
                <a:gd name="connsiteX894" fmla="*/ 143145 w 188505"/>
                <a:gd name="connsiteY894" fmla="*/ 187942 h 190179"/>
                <a:gd name="connsiteX895" fmla="*/ 140540 w 188505"/>
                <a:gd name="connsiteY895" fmla="*/ 188060 h 190179"/>
                <a:gd name="connsiteX896" fmla="*/ 135776 w 188505"/>
                <a:gd name="connsiteY896" fmla="*/ 187762 h 190179"/>
                <a:gd name="connsiteX897" fmla="*/ 130972 w 188505"/>
                <a:gd name="connsiteY897" fmla="*/ 188240 h 190179"/>
                <a:gd name="connsiteX898" fmla="*/ 122077 w 188505"/>
                <a:gd name="connsiteY898" fmla="*/ 189523 h 190179"/>
                <a:gd name="connsiteX899" fmla="*/ 113166 w 188505"/>
                <a:gd name="connsiteY899" fmla="*/ 190180 h 190179"/>
                <a:gd name="connsiteX900" fmla="*/ 111969 w 188505"/>
                <a:gd name="connsiteY900" fmla="*/ 189750 h 190179"/>
                <a:gd name="connsiteX901" fmla="*/ 111945 w 188505"/>
                <a:gd name="connsiteY901" fmla="*/ 188052 h 190179"/>
                <a:gd name="connsiteX902" fmla="*/ 111758 w 188505"/>
                <a:gd name="connsiteY902" fmla="*/ 186878 h 190179"/>
                <a:gd name="connsiteX903" fmla="*/ 111179 w 188505"/>
                <a:gd name="connsiteY903" fmla="*/ 186057 h 190179"/>
                <a:gd name="connsiteX904" fmla="*/ 108425 w 188505"/>
                <a:gd name="connsiteY904" fmla="*/ 185353 h 190179"/>
                <a:gd name="connsiteX905" fmla="*/ 105796 w 188505"/>
                <a:gd name="connsiteY905" fmla="*/ 184148 h 190179"/>
                <a:gd name="connsiteX906" fmla="*/ 95493 w 188505"/>
                <a:gd name="connsiteY906" fmla="*/ 182505 h 190179"/>
                <a:gd name="connsiteX907" fmla="*/ 93059 w 188505"/>
                <a:gd name="connsiteY907" fmla="*/ 181856 h 190179"/>
                <a:gd name="connsiteX908" fmla="*/ 89117 w 188505"/>
                <a:gd name="connsiteY908" fmla="*/ 182192 h 190179"/>
                <a:gd name="connsiteX909" fmla="*/ 87669 w 188505"/>
                <a:gd name="connsiteY909" fmla="*/ 182145 h 190179"/>
                <a:gd name="connsiteX910" fmla="*/ 86676 w 188505"/>
                <a:gd name="connsiteY910" fmla="*/ 181558 h 190179"/>
                <a:gd name="connsiteX911" fmla="*/ 85987 w 188505"/>
                <a:gd name="connsiteY911" fmla="*/ 180541 h 190179"/>
                <a:gd name="connsiteX912" fmla="*/ 85674 w 188505"/>
                <a:gd name="connsiteY912" fmla="*/ 177310 h 190179"/>
                <a:gd name="connsiteX913" fmla="*/ 86167 w 188505"/>
                <a:gd name="connsiteY913" fmla="*/ 174111 h 190179"/>
                <a:gd name="connsiteX914" fmla="*/ 87020 w 188505"/>
                <a:gd name="connsiteY914" fmla="*/ 173266 h 190179"/>
                <a:gd name="connsiteX915" fmla="*/ 87411 w 188505"/>
                <a:gd name="connsiteY915" fmla="*/ 174228 h 190179"/>
                <a:gd name="connsiteX916" fmla="*/ 88420 w 188505"/>
                <a:gd name="connsiteY916" fmla="*/ 174674 h 190179"/>
                <a:gd name="connsiteX917" fmla="*/ 89359 w 188505"/>
                <a:gd name="connsiteY917" fmla="*/ 173704 h 190179"/>
                <a:gd name="connsiteX918" fmla="*/ 89351 w 188505"/>
                <a:gd name="connsiteY918" fmla="*/ 172233 h 190179"/>
                <a:gd name="connsiteX919" fmla="*/ 89829 w 188505"/>
                <a:gd name="connsiteY919" fmla="*/ 170872 h 190179"/>
                <a:gd name="connsiteX920" fmla="*/ 90572 w 188505"/>
                <a:gd name="connsiteY920" fmla="*/ 171443 h 190179"/>
                <a:gd name="connsiteX921" fmla="*/ 91064 w 188505"/>
                <a:gd name="connsiteY921" fmla="*/ 173540 h 190179"/>
                <a:gd name="connsiteX922" fmla="*/ 92347 w 188505"/>
                <a:gd name="connsiteY922" fmla="*/ 174095 h 190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Lst>
              <a:rect l="l" t="t" r="r" b="b"/>
              <a:pathLst>
                <a:path w="188505" h="190179">
                  <a:moveTo>
                    <a:pt x="146549" y="892"/>
                  </a:moveTo>
                  <a:lnTo>
                    <a:pt x="148512" y="1486"/>
                  </a:lnTo>
                  <a:lnTo>
                    <a:pt x="149654" y="2449"/>
                  </a:lnTo>
                  <a:lnTo>
                    <a:pt x="150366" y="3333"/>
                  </a:lnTo>
                  <a:lnTo>
                    <a:pt x="151454" y="4092"/>
                  </a:lnTo>
                  <a:lnTo>
                    <a:pt x="152267" y="4264"/>
                  </a:lnTo>
                  <a:lnTo>
                    <a:pt x="152893" y="6869"/>
                  </a:lnTo>
                  <a:lnTo>
                    <a:pt x="153222" y="10092"/>
                  </a:lnTo>
                  <a:lnTo>
                    <a:pt x="152729" y="11485"/>
                  </a:lnTo>
                  <a:lnTo>
                    <a:pt x="151282" y="11806"/>
                  </a:lnTo>
                  <a:lnTo>
                    <a:pt x="146760" y="14841"/>
                  </a:lnTo>
                  <a:lnTo>
                    <a:pt x="146650" y="17618"/>
                  </a:lnTo>
                  <a:lnTo>
                    <a:pt x="146713" y="18956"/>
                  </a:lnTo>
                  <a:lnTo>
                    <a:pt x="146806" y="19911"/>
                  </a:lnTo>
                  <a:lnTo>
                    <a:pt x="147284" y="20709"/>
                  </a:lnTo>
                  <a:lnTo>
                    <a:pt x="147284" y="21859"/>
                  </a:lnTo>
                  <a:lnTo>
                    <a:pt x="146783" y="23095"/>
                  </a:lnTo>
                  <a:lnTo>
                    <a:pt x="144812" y="25160"/>
                  </a:lnTo>
                  <a:lnTo>
                    <a:pt x="143442" y="26795"/>
                  </a:lnTo>
                  <a:lnTo>
                    <a:pt x="141909" y="29017"/>
                  </a:lnTo>
                  <a:lnTo>
                    <a:pt x="141049" y="29291"/>
                  </a:lnTo>
                  <a:lnTo>
                    <a:pt x="140368" y="29682"/>
                  </a:lnTo>
                  <a:lnTo>
                    <a:pt x="139750" y="28462"/>
                  </a:lnTo>
                  <a:lnTo>
                    <a:pt x="136347" y="26295"/>
                  </a:lnTo>
                  <a:lnTo>
                    <a:pt x="128468" y="25027"/>
                  </a:lnTo>
                  <a:lnTo>
                    <a:pt x="124706" y="23423"/>
                  </a:lnTo>
                  <a:lnTo>
                    <a:pt x="123055" y="23721"/>
                  </a:lnTo>
                  <a:lnTo>
                    <a:pt x="119855" y="21929"/>
                  </a:lnTo>
                  <a:lnTo>
                    <a:pt x="117664" y="22719"/>
                  </a:lnTo>
                  <a:lnTo>
                    <a:pt x="113017" y="25903"/>
                  </a:lnTo>
                  <a:lnTo>
                    <a:pt x="110506" y="25559"/>
                  </a:lnTo>
                  <a:lnTo>
                    <a:pt x="107822" y="23642"/>
                  </a:lnTo>
                  <a:lnTo>
                    <a:pt x="106078" y="23290"/>
                  </a:lnTo>
                  <a:lnTo>
                    <a:pt x="104028" y="24300"/>
                  </a:lnTo>
                  <a:lnTo>
                    <a:pt x="100750" y="27961"/>
                  </a:lnTo>
                  <a:lnTo>
                    <a:pt x="97409" y="29753"/>
                  </a:lnTo>
                  <a:lnTo>
                    <a:pt x="94421" y="29056"/>
                  </a:lnTo>
                  <a:lnTo>
                    <a:pt x="90400" y="29072"/>
                  </a:lnTo>
                  <a:lnTo>
                    <a:pt x="89969" y="31114"/>
                  </a:lnTo>
                  <a:lnTo>
                    <a:pt x="90744" y="32530"/>
                  </a:lnTo>
                  <a:lnTo>
                    <a:pt x="92942" y="34939"/>
                  </a:lnTo>
                  <a:lnTo>
                    <a:pt x="91910" y="36747"/>
                  </a:lnTo>
                  <a:lnTo>
                    <a:pt x="92676" y="38554"/>
                  </a:lnTo>
                  <a:lnTo>
                    <a:pt x="94108" y="38922"/>
                  </a:lnTo>
                  <a:lnTo>
                    <a:pt x="96275" y="38820"/>
                  </a:lnTo>
                  <a:lnTo>
                    <a:pt x="100273" y="41159"/>
                  </a:lnTo>
                  <a:lnTo>
                    <a:pt x="102025" y="43623"/>
                  </a:lnTo>
                  <a:lnTo>
                    <a:pt x="103144" y="46315"/>
                  </a:lnTo>
                  <a:lnTo>
                    <a:pt x="100703" y="44382"/>
                  </a:lnTo>
                  <a:lnTo>
                    <a:pt x="99084" y="42520"/>
                  </a:lnTo>
                  <a:lnTo>
                    <a:pt x="96823" y="41848"/>
                  </a:lnTo>
                  <a:lnTo>
                    <a:pt x="93685" y="40259"/>
                  </a:lnTo>
                  <a:lnTo>
                    <a:pt x="91714" y="39993"/>
                  </a:lnTo>
                  <a:lnTo>
                    <a:pt x="89617" y="41096"/>
                  </a:lnTo>
                  <a:lnTo>
                    <a:pt x="89453" y="42341"/>
                  </a:lnTo>
                  <a:lnTo>
                    <a:pt x="91714" y="44664"/>
                  </a:lnTo>
                  <a:lnTo>
                    <a:pt x="93779" y="46096"/>
                  </a:lnTo>
                  <a:lnTo>
                    <a:pt x="94874" y="47254"/>
                  </a:lnTo>
                  <a:lnTo>
                    <a:pt x="95602" y="49827"/>
                  </a:lnTo>
                  <a:lnTo>
                    <a:pt x="95188" y="50696"/>
                  </a:lnTo>
                  <a:lnTo>
                    <a:pt x="94421" y="51510"/>
                  </a:lnTo>
                  <a:lnTo>
                    <a:pt x="91972" y="49890"/>
                  </a:lnTo>
                  <a:lnTo>
                    <a:pt x="88225" y="44124"/>
                  </a:lnTo>
                  <a:lnTo>
                    <a:pt x="82999" y="42974"/>
                  </a:lnTo>
                  <a:lnTo>
                    <a:pt x="82123" y="44179"/>
                  </a:lnTo>
                  <a:lnTo>
                    <a:pt x="83155" y="47230"/>
                  </a:lnTo>
                  <a:lnTo>
                    <a:pt x="83898" y="48411"/>
                  </a:lnTo>
                  <a:lnTo>
                    <a:pt x="88444" y="51697"/>
                  </a:lnTo>
                  <a:lnTo>
                    <a:pt x="88084" y="52393"/>
                  </a:lnTo>
                  <a:lnTo>
                    <a:pt x="87419" y="52691"/>
                  </a:lnTo>
                  <a:lnTo>
                    <a:pt x="82334" y="50813"/>
                  </a:lnTo>
                  <a:lnTo>
                    <a:pt x="80855" y="47958"/>
                  </a:lnTo>
                  <a:lnTo>
                    <a:pt x="80503" y="44335"/>
                  </a:lnTo>
                  <a:lnTo>
                    <a:pt x="75809" y="41816"/>
                  </a:lnTo>
                  <a:lnTo>
                    <a:pt x="71381" y="39070"/>
                  </a:lnTo>
                  <a:lnTo>
                    <a:pt x="70388" y="36465"/>
                  </a:lnTo>
                  <a:lnTo>
                    <a:pt x="71302" y="35495"/>
                  </a:lnTo>
                  <a:lnTo>
                    <a:pt x="71952" y="33578"/>
                  </a:lnTo>
                  <a:lnTo>
                    <a:pt x="69519" y="33930"/>
                  </a:lnTo>
                  <a:lnTo>
                    <a:pt x="67993" y="35143"/>
                  </a:lnTo>
                  <a:lnTo>
                    <a:pt x="65529" y="36316"/>
                  </a:lnTo>
                  <a:lnTo>
                    <a:pt x="65427" y="38241"/>
                  </a:lnTo>
                  <a:lnTo>
                    <a:pt x="65818" y="40025"/>
                  </a:lnTo>
                  <a:lnTo>
                    <a:pt x="65005" y="42614"/>
                  </a:lnTo>
                  <a:lnTo>
                    <a:pt x="64207" y="47113"/>
                  </a:lnTo>
                  <a:lnTo>
                    <a:pt x="64708" y="49468"/>
                  </a:lnTo>
                  <a:lnTo>
                    <a:pt x="70059" y="56203"/>
                  </a:lnTo>
                  <a:lnTo>
                    <a:pt x="71889" y="61085"/>
                  </a:lnTo>
                  <a:lnTo>
                    <a:pt x="73204" y="62932"/>
                  </a:lnTo>
                  <a:lnTo>
                    <a:pt x="75942" y="64966"/>
                  </a:lnTo>
                  <a:lnTo>
                    <a:pt x="78797" y="68745"/>
                  </a:lnTo>
                  <a:lnTo>
                    <a:pt x="80002" y="70708"/>
                  </a:lnTo>
                  <a:lnTo>
                    <a:pt x="80863" y="73924"/>
                  </a:lnTo>
                  <a:lnTo>
                    <a:pt x="78461" y="75911"/>
                  </a:lnTo>
                  <a:lnTo>
                    <a:pt x="77068" y="75989"/>
                  </a:lnTo>
                  <a:lnTo>
                    <a:pt x="76294" y="75113"/>
                  </a:lnTo>
                  <a:lnTo>
                    <a:pt x="77373" y="72922"/>
                  </a:lnTo>
                  <a:lnTo>
                    <a:pt x="77217" y="71584"/>
                  </a:lnTo>
                  <a:lnTo>
                    <a:pt x="73509" y="69511"/>
                  </a:lnTo>
                  <a:lnTo>
                    <a:pt x="71944" y="70208"/>
                  </a:lnTo>
                  <a:lnTo>
                    <a:pt x="70137" y="71553"/>
                  </a:lnTo>
                  <a:lnTo>
                    <a:pt x="71170" y="74057"/>
                  </a:lnTo>
                  <a:lnTo>
                    <a:pt x="72328" y="75707"/>
                  </a:lnTo>
                  <a:lnTo>
                    <a:pt x="72914" y="77976"/>
                  </a:lnTo>
                  <a:lnTo>
                    <a:pt x="75136" y="77781"/>
                  </a:lnTo>
                  <a:lnTo>
                    <a:pt x="72148" y="80323"/>
                  </a:lnTo>
                  <a:lnTo>
                    <a:pt x="69339" y="81622"/>
                  </a:lnTo>
                  <a:lnTo>
                    <a:pt x="66578" y="81700"/>
                  </a:lnTo>
                  <a:lnTo>
                    <a:pt x="64817" y="81935"/>
                  </a:lnTo>
                  <a:lnTo>
                    <a:pt x="64207" y="82584"/>
                  </a:lnTo>
                  <a:lnTo>
                    <a:pt x="65638" y="83054"/>
                  </a:lnTo>
                  <a:lnTo>
                    <a:pt x="66804" y="83101"/>
                  </a:lnTo>
                  <a:lnTo>
                    <a:pt x="68705" y="84470"/>
                  </a:lnTo>
                  <a:lnTo>
                    <a:pt x="74111" y="86105"/>
                  </a:lnTo>
                  <a:lnTo>
                    <a:pt x="76693" y="88178"/>
                  </a:lnTo>
                  <a:lnTo>
                    <a:pt x="79228" y="88366"/>
                  </a:lnTo>
                  <a:lnTo>
                    <a:pt x="81770" y="92160"/>
                  </a:lnTo>
                  <a:lnTo>
                    <a:pt x="86175" y="93169"/>
                  </a:lnTo>
                  <a:lnTo>
                    <a:pt x="88686" y="96995"/>
                  </a:lnTo>
                  <a:lnTo>
                    <a:pt x="92019" y="97746"/>
                  </a:lnTo>
                  <a:lnTo>
                    <a:pt x="94898" y="99154"/>
                  </a:lnTo>
                  <a:lnTo>
                    <a:pt x="95735" y="100492"/>
                  </a:lnTo>
                  <a:lnTo>
                    <a:pt x="96157" y="102917"/>
                  </a:lnTo>
                  <a:lnTo>
                    <a:pt x="96346" y="108042"/>
                  </a:lnTo>
                  <a:lnTo>
                    <a:pt x="96971" y="111844"/>
                  </a:lnTo>
                  <a:lnTo>
                    <a:pt x="96995" y="113041"/>
                  </a:lnTo>
                  <a:lnTo>
                    <a:pt x="96838" y="114832"/>
                  </a:lnTo>
                  <a:lnTo>
                    <a:pt x="96056" y="115709"/>
                  </a:lnTo>
                  <a:lnTo>
                    <a:pt x="95000" y="115740"/>
                  </a:lnTo>
                  <a:lnTo>
                    <a:pt x="92927" y="112947"/>
                  </a:lnTo>
                  <a:lnTo>
                    <a:pt x="89758" y="110005"/>
                  </a:lnTo>
                  <a:lnTo>
                    <a:pt x="86410" y="106500"/>
                  </a:lnTo>
                  <a:lnTo>
                    <a:pt x="85455" y="105882"/>
                  </a:lnTo>
                  <a:lnTo>
                    <a:pt x="84673" y="105828"/>
                  </a:lnTo>
                  <a:lnTo>
                    <a:pt x="82881" y="107009"/>
                  </a:lnTo>
                  <a:lnTo>
                    <a:pt x="77906" y="107924"/>
                  </a:lnTo>
                  <a:lnTo>
                    <a:pt x="75574" y="109207"/>
                  </a:lnTo>
                  <a:lnTo>
                    <a:pt x="74698" y="109489"/>
                  </a:lnTo>
                  <a:lnTo>
                    <a:pt x="74455" y="110162"/>
                  </a:lnTo>
                  <a:lnTo>
                    <a:pt x="75551" y="110858"/>
                  </a:lnTo>
                  <a:lnTo>
                    <a:pt x="76889" y="112462"/>
                  </a:lnTo>
                  <a:lnTo>
                    <a:pt x="76889" y="114645"/>
                  </a:lnTo>
                  <a:lnTo>
                    <a:pt x="77999" y="117297"/>
                  </a:lnTo>
                  <a:lnTo>
                    <a:pt x="79431" y="117978"/>
                  </a:lnTo>
                  <a:lnTo>
                    <a:pt x="81293" y="117923"/>
                  </a:lnTo>
                  <a:lnTo>
                    <a:pt x="82365" y="118416"/>
                  </a:lnTo>
                  <a:lnTo>
                    <a:pt x="82639" y="119472"/>
                  </a:lnTo>
                  <a:lnTo>
                    <a:pt x="83726" y="120700"/>
                  </a:lnTo>
                  <a:lnTo>
                    <a:pt x="84438" y="121615"/>
                  </a:lnTo>
                  <a:lnTo>
                    <a:pt x="84415" y="122265"/>
                  </a:lnTo>
                  <a:lnTo>
                    <a:pt x="79212" y="123994"/>
                  </a:lnTo>
                  <a:lnTo>
                    <a:pt x="78125" y="124784"/>
                  </a:lnTo>
                  <a:lnTo>
                    <a:pt x="77209" y="125191"/>
                  </a:lnTo>
                  <a:lnTo>
                    <a:pt x="75856" y="124369"/>
                  </a:lnTo>
                  <a:lnTo>
                    <a:pt x="75778" y="122257"/>
                  </a:lnTo>
                  <a:lnTo>
                    <a:pt x="73994" y="121122"/>
                  </a:lnTo>
                  <a:lnTo>
                    <a:pt x="72359" y="120144"/>
                  </a:lnTo>
                  <a:lnTo>
                    <a:pt x="70395" y="119730"/>
                  </a:lnTo>
                  <a:lnTo>
                    <a:pt x="68729" y="118267"/>
                  </a:lnTo>
                  <a:lnTo>
                    <a:pt x="67641" y="119448"/>
                  </a:lnTo>
                  <a:lnTo>
                    <a:pt x="68509" y="123548"/>
                  </a:lnTo>
                  <a:lnTo>
                    <a:pt x="70395" y="126364"/>
                  </a:lnTo>
                  <a:lnTo>
                    <a:pt x="73556" y="133906"/>
                  </a:lnTo>
                  <a:lnTo>
                    <a:pt x="74987" y="138342"/>
                  </a:lnTo>
                  <a:lnTo>
                    <a:pt x="75277" y="140485"/>
                  </a:lnTo>
                  <a:lnTo>
                    <a:pt x="74565" y="144045"/>
                  </a:lnTo>
                  <a:lnTo>
                    <a:pt x="76122" y="146682"/>
                  </a:lnTo>
                  <a:lnTo>
                    <a:pt x="77186" y="149389"/>
                  </a:lnTo>
                  <a:lnTo>
                    <a:pt x="76020" y="149287"/>
                  </a:lnTo>
                  <a:lnTo>
                    <a:pt x="75003" y="148332"/>
                  </a:lnTo>
                  <a:lnTo>
                    <a:pt x="73297" y="147206"/>
                  </a:lnTo>
                  <a:lnTo>
                    <a:pt x="69996" y="142879"/>
                  </a:lnTo>
                  <a:lnTo>
                    <a:pt x="68846" y="140180"/>
                  </a:lnTo>
                  <a:lnTo>
                    <a:pt x="67469" y="139969"/>
                  </a:lnTo>
                  <a:lnTo>
                    <a:pt x="65075" y="140360"/>
                  </a:lnTo>
                  <a:lnTo>
                    <a:pt x="62462" y="146126"/>
                  </a:lnTo>
                  <a:lnTo>
                    <a:pt x="62470" y="149420"/>
                  </a:lnTo>
                  <a:lnTo>
                    <a:pt x="61116" y="148637"/>
                  </a:lnTo>
                  <a:lnTo>
                    <a:pt x="59959" y="147613"/>
                  </a:lnTo>
                  <a:lnTo>
                    <a:pt x="60100" y="144006"/>
                  </a:lnTo>
                  <a:lnTo>
                    <a:pt x="59982" y="142488"/>
                  </a:lnTo>
                  <a:lnTo>
                    <a:pt x="56806" y="137560"/>
                  </a:lnTo>
                  <a:lnTo>
                    <a:pt x="55350" y="137004"/>
                  </a:lnTo>
                  <a:lnTo>
                    <a:pt x="54670" y="135338"/>
                  </a:lnTo>
                  <a:lnTo>
                    <a:pt x="53496" y="133554"/>
                  </a:lnTo>
                  <a:lnTo>
                    <a:pt x="51986" y="133890"/>
                  </a:lnTo>
                  <a:lnTo>
                    <a:pt x="50751" y="134610"/>
                  </a:lnTo>
                  <a:lnTo>
                    <a:pt x="50414" y="137301"/>
                  </a:lnTo>
                  <a:lnTo>
                    <a:pt x="50289" y="139711"/>
                  </a:lnTo>
                  <a:lnTo>
                    <a:pt x="49366" y="141518"/>
                  </a:lnTo>
                  <a:lnTo>
                    <a:pt x="45978" y="138084"/>
                  </a:lnTo>
                  <a:lnTo>
                    <a:pt x="42567" y="132122"/>
                  </a:lnTo>
                  <a:lnTo>
                    <a:pt x="42481" y="128852"/>
                  </a:lnTo>
                  <a:lnTo>
                    <a:pt x="44977" y="125856"/>
                  </a:lnTo>
                  <a:lnTo>
                    <a:pt x="44680" y="123712"/>
                  </a:lnTo>
                  <a:lnTo>
                    <a:pt x="42317" y="119472"/>
                  </a:lnTo>
                  <a:lnTo>
                    <a:pt x="38906" y="116741"/>
                  </a:lnTo>
                  <a:lnTo>
                    <a:pt x="36997" y="115928"/>
                  </a:lnTo>
                  <a:lnTo>
                    <a:pt x="36097" y="113017"/>
                  </a:lnTo>
                  <a:lnTo>
                    <a:pt x="34274" y="111515"/>
                  </a:lnTo>
                  <a:lnTo>
                    <a:pt x="32795" y="110811"/>
                  </a:lnTo>
                  <a:lnTo>
                    <a:pt x="32506" y="109779"/>
                  </a:lnTo>
                  <a:lnTo>
                    <a:pt x="32952" y="109012"/>
                  </a:lnTo>
                  <a:lnTo>
                    <a:pt x="36535" y="106015"/>
                  </a:lnTo>
                  <a:lnTo>
                    <a:pt x="38632" y="101306"/>
                  </a:lnTo>
                  <a:lnTo>
                    <a:pt x="39673" y="101087"/>
                  </a:lnTo>
                  <a:lnTo>
                    <a:pt x="41816" y="102205"/>
                  </a:lnTo>
                  <a:lnTo>
                    <a:pt x="44226" y="101916"/>
                  </a:lnTo>
                  <a:lnTo>
                    <a:pt x="46197" y="99154"/>
                  </a:lnTo>
                  <a:lnTo>
                    <a:pt x="47871" y="97652"/>
                  </a:lnTo>
                  <a:lnTo>
                    <a:pt x="50696" y="97848"/>
                  </a:lnTo>
                  <a:lnTo>
                    <a:pt x="57072" y="101533"/>
                  </a:lnTo>
                  <a:lnTo>
                    <a:pt x="63925" y="103637"/>
                  </a:lnTo>
                  <a:lnTo>
                    <a:pt x="67344" y="105476"/>
                  </a:lnTo>
                  <a:lnTo>
                    <a:pt x="69284" y="107298"/>
                  </a:lnTo>
                  <a:lnTo>
                    <a:pt x="70309" y="107674"/>
                  </a:lnTo>
                  <a:lnTo>
                    <a:pt x="71937" y="107932"/>
                  </a:lnTo>
                  <a:lnTo>
                    <a:pt x="71866" y="106571"/>
                  </a:lnTo>
                  <a:lnTo>
                    <a:pt x="71350" y="105366"/>
                  </a:lnTo>
                  <a:lnTo>
                    <a:pt x="72703" y="104709"/>
                  </a:lnTo>
                  <a:lnTo>
                    <a:pt x="76372" y="104740"/>
                  </a:lnTo>
                  <a:lnTo>
                    <a:pt x="77037" y="104099"/>
                  </a:lnTo>
                  <a:lnTo>
                    <a:pt x="77718" y="103066"/>
                  </a:lnTo>
                  <a:lnTo>
                    <a:pt x="76959" y="101885"/>
                  </a:lnTo>
                  <a:lnTo>
                    <a:pt x="75747" y="101321"/>
                  </a:lnTo>
                  <a:lnTo>
                    <a:pt x="74448" y="101165"/>
                  </a:lnTo>
                  <a:lnTo>
                    <a:pt x="73595" y="100789"/>
                  </a:lnTo>
                  <a:lnTo>
                    <a:pt x="72210" y="101165"/>
                  </a:lnTo>
                  <a:lnTo>
                    <a:pt x="70059" y="100249"/>
                  </a:lnTo>
                  <a:lnTo>
                    <a:pt x="68940" y="99499"/>
                  </a:lnTo>
                  <a:lnTo>
                    <a:pt x="68291" y="98724"/>
                  </a:lnTo>
                  <a:lnTo>
                    <a:pt x="64543" y="97183"/>
                  </a:lnTo>
                  <a:lnTo>
                    <a:pt x="60991" y="94570"/>
                  </a:lnTo>
                  <a:lnTo>
                    <a:pt x="60186" y="96048"/>
                  </a:lnTo>
                  <a:lnTo>
                    <a:pt x="58746" y="96846"/>
                  </a:lnTo>
                  <a:lnTo>
                    <a:pt x="56704" y="96964"/>
                  </a:lnTo>
                  <a:lnTo>
                    <a:pt x="50962" y="95305"/>
                  </a:lnTo>
                  <a:lnTo>
                    <a:pt x="47433" y="96572"/>
                  </a:lnTo>
                  <a:lnTo>
                    <a:pt x="45509" y="96901"/>
                  </a:lnTo>
                  <a:lnTo>
                    <a:pt x="44038" y="96932"/>
                  </a:lnTo>
                  <a:lnTo>
                    <a:pt x="42231" y="97496"/>
                  </a:lnTo>
                  <a:lnTo>
                    <a:pt x="40142" y="97832"/>
                  </a:lnTo>
                  <a:lnTo>
                    <a:pt x="38335" y="95422"/>
                  </a:lnTo>
                  <a:lnTo>
                    <a:pt x="37576" y="93553"/>
                  </a:lnTo>
                  <a:lnTo>
                    <a:pt x="37044" y="93201"/>
                  </a:lnTo>
                  <a:lnTo>
                    <a:pt x="37020" y="94961"/>
                  </a:lnTo>
                  <a:lnTo>
                    <a:pt x="36441" y="96369"/>
                  </a:lnTo>
                  <a:lnTo>
                    <a:pt x="33789" y="97159"/>
                  </a:lnTo>
                  <a:lnTo>
                    <a:pt x="32264" y="96064"/>
                  </a:lnTo>
                  <a:lnTo>
                    <a:pt x="31090" y="92755"/>
                  </a:lnTo>
                  <a:lnTo>
                    <a:pt x="29611" y="88538"/>
                  </a:lnTo>
                  <a:lnTo>
                    <a:pt x="27006" y="85127"/>
                  </a:lnTo>
                  <a:lnTo>
                    <a:pt x="24886" y="84235"/>
                  </a:lnTo>
                  <a:lnTo>
                    <a:pt x="24706" y="82357"/>
                  </a:lnTo>
                  <a:lnTo>
                    <a:pt x="24894" y="80855"/>
                  </a:lnTo>
                  <a:lnTo>
                    <a:pt x="27436" y="80480"/>
                  </a:lnTo>
                  <a:lnTo>
                    <a:pt x="31411" y="82052"/>
                  </a:lnTo>
                  <a:lnTo>
                    <a:pt x="32233" y="81739"/>
                  </a:lnTo>
                  <a:lnTo>
                    <a:pt x="33124" y="81012"/>
                  </a:lnTo>
                  <a:lnTo>
                    <a:pt x="32952" y="79408"/>
                  </a:lnTo>
                  <a:lnTo>
                    <a:pt x="32373" y="77976"/>
                  </a:lnTo>
                  <a:lnTo>
                    <a:pt x="31278" y="77914"/>
                  </a:lnTo>
                  <a:lnTo>
                    <a:pt x="30519" y="78078"/>
                  </a:lnTo>
                  <a:lnTo>
                    <a:pt x="28070" y="77781"/>
                  </a:lnTo>
                  <a:lnTo>
                    <a:pt x="24933" y="78579"/>
                  </a:lnTo>
                  <a:lnTo>
                    <a:pt x="23478" y="77828"/>
                  </a:lnTo>
                  <a:lnTo>
                    <a:pt x="22993" y="76912"/>
                  </a:lnTo>
                  <a:lnTo>
                    <a:pt x="20364" y="74651"/>
                  </a:lnTo>
                  <a:lnTo>
                    <a:pt x="18096" y="71616"/>
                  </a:lnTo>
                  <a:lnTo>
                    <a:pt x="14418" y="69589"/>
                  </a:lnTo>
                  <a:lnTo>
                    <a:pt x="12016" y="63393"/>
                  </a:lnTo>
                  <a:lnTo>
                    <a:pt x="9998" y="60686"/>
                  </a:lnTo>
                  <a:lnTo>
                    <a:pt x="7847" y="58746"/>
                  </a:lnTo>
                  <a:lnTo>
                    <a:pt x="8316" y="58715"/>
                  </a:lnTo>
                  <a:lnTo>
                    <a:pt x="9130" y="59043"/>
                  </a:lnTo>
                  <a:lnTo>
                    <a:pt x="10695" y="60108"/>
                  </a:lnTo>
                  <a:lnTo>
                    <a:pt x="12353" y="60334"/>
                  </a:lnTo>
                  <a:lnTo>
                    <a:pt x="13261" y="59630"/>
                  </a:lnTo>
                  <a:lnTo>
                    <a:pt x="13785" y="58981"/>
                  </a:lnTo>
                  <a:lnTo>
                    <a:pt x="14121" y="57917"/>
                  </a:lnTo>
                  <a:lnTo>
                    <a:pt x="14262" y="56673"/>
                  </a:lnTo>
                  <a:lnTo>
                    <a:pt x="14536" y="56258"/>
                  </a:lnTo>
                  <a:lnTo>
                    <a:pt x="15811" y="56407"/>
                  </a:lnTo>
                  <a:lnTo>
                    <a:pt x="16218" y="56094"/>
                  </a:lnTo>
                  <a:lnTo>
                    <a:pt x="16202" y="54975"/>
                  </a:lnTo>
                  <a:lnTo>
                    <a:pt x="15381" y="53583"/>
                  </a:lnTo>
                  <a:lnTo>
                    <a:pt x="14661" y="51869"/>
                  </a:lnTo>
                  <a:lnTo>
                    <a:pt x="14661" y="51056"/>
                  </a:lnTo>
                  <a:lnTo>
                    <a:pt x="15263" y="50727"/>
                  </a:lnTo>
                  <a:lnTo>
                    <a:pt x="16257" y="49984"/>
                  </a:lnTo>
                  <a:lnTo>
                    <a:pt x="16789" y="49061"/>
                  </a:lnTo>
                  <a:lnTo>
                    <a:pt x="17845" y="48599"/>
                  </a:lnTo>
                  <a:lnTo>
                    <a:pt x="19402" y="48513"/>
                  </a:lnTo>
                  <a:lnTo>
                    <a:pt x="21139" y="48106"/>
                  </a:lnTo>
                  <a:lnTo>
                    <a:pt x="22266" y="47113"/>
                  </a:lnTo>
                  <a:lnTo>
                    <a:pt x="22430" y="46135"/>
                  </a:lnTo>
                  <a:lnTo>
                    <a:pt x="23134" y="43428"/>
                  </a:lnTo>
                  <a:lnTo>
                    <a:pt x="23595" y="42098"/>
                  </a:lnTo>
                  <a:lnTo>
                    <a:pt x="24338" y="40885"/>
                  </a:lnTo>
                  <a:lnTo>
                    <a:pt x="24738" y="39250"/>
                  </a:lnTo>
                  <a:lnTo>
                    <a:pt x="25536" y="37709"/>
                  </a:lnTo>
                  <a:lnTo>
                    <a:pt x="27194" y="37060"/>
                  </a:lnTo>
                  <a:lnTo>
                    <a:pt x="28696" y="36301"/>
                  </a:lnTo>
                  <a:lnTo>
                    <a:pt x="29831" y="34314"/>
                  </a:lnTo>
                  <a:lnTo>
                    <a:pt x="30472" y="32616"/>
                  </a:lnTo>
                  <a:lnTo>
                    <a:pt x="30472" y="31575"/>
                  </a:lnTo>
                  <a:lnTo>
                    <a:pt x="29518" y="29870"/>
                  </a:lnTo>
                  <a:lnTo>
                    <a:pt x="28814" y="28211"/>
                  </a:lnTo>
                  <a:lnTo>
                    <a:pt x="29001" y="26052"/>
                  </a:lnTo>
                  <a:lnTo>
                    <a:pt x="31982" y="25872"/>
                  </a:lnTo>
                  <a:lnTo>
                    <a:pt x="33023" y="25669"/>
                  </a:lnTo>
                  <a:lnTo>
                    <a:pt x="36895" y="25551"/>
                  </a:lnTo>
                  <a:lnTo>
                    <a:pt x="38663" y="24394"/>
                  </a:lnTo>
                  <a:lnTo>
                    <a:pt x="39884" y="24503"/>
                  </a:lnTo>
                  <a:lnTo>
                    <a:pt x="42434" y="25504"/>
                  </a:lnTo>
                  <a:lnTo>
                    <a:pt x="43577" y="24714"/>
                  </a:lnTo>
                  <a:lnTo>
                    <a:pt x="46909" y="23150"/>
                  </a:lnTo>
                  <a:lnTo>
                    <a:pt x="50203" y="18596"/>
                  </a:lnTo>
                  <a:lnTo>
                    <a:pt x="51603" y="17916"/>
                  </a:lnTo>
                  <a:lnTo>
                    <a:pt x="54803" y="17634"/>
                  </a:lnTo>
                  <a:lnTo>
                    <a:pt x="55805" y="17110"/>
                  </a:lnTo>
                  <a:lnTo>
                    <a:pt x="56970" y="17212"/>
                  </a:lnTo>
                  <a:lnTo>
                    <a:pt x="60553" y="18135"/>
                  </a:lnTo>
                  <a:lnTo>
                    <a:pt x="62587" y="18276"/>
                  </a:lnTo>
                  <a:lnTo>
                    <a:pt x="65005" y="17642"/>
                  </a:lnTo>
                  <a:lnTo>
                    <a:pt x="67665" y="16531"/>
                  </a:lnTo>
                  <a:lnTo>
                    <a:pt x="68330" y="12627"/>
                  </a:lnTo>
                  <a:lnTo>
                    <a:pt x="68964" y="12064"/>
                  </a:lnTo>
                  <a:lnTo>
                    <a:pt x="70614" y="11907"/>
                  </a:lnTo>
                  <a:lnTo>
                    <a:pt x="71866" y="11939"/>
                  </a:lnTo>
                  <a:lnTo>
                    <a:pt x="74275" y="12252"/>
                  </a:lnTo>
                  <a:lnTo>
                    <a:pt x="77139" y="12353"/>
                  </a:lnTo>
                  <a:lnTo>
                    <a:pt x="78977" y="10523"/>
                  </a:lnTo>
                  <a:lnTo>
                    <a:pt x="81880" y="10390"/>
                  </a:lnTo>
                  <a:lnTo>
                    <a:pt x="83226" y="10124"/>
                  </a:lnTo>
                  <a:lnTo>
                    <a:pt x="85471" y="10491"/>
                  </a:lnTo>
                  <a:lnTo>
                    <a:pt x="87654" y="10475"/>
                  </a:lnTo>
                  <a:lnTo>
                    <a:pt x="90447" y="9709"/>
                  </a:lnTo>
                  <a:lnTo>
                    <a:pt x="93052" y="8449"/>
                  </a:lnTo>
                  <a:lnTo>
                    <a:pt x="95086" y="8559"/>
                  </a:lnTo>
                  <a:lnTo>
                    <a:pt x="95915" y="8332"/>
                  </a:lnTo>
                  <a:lnTo>
                    <a:pt x="96385" y="8066"/>
                  </a:lnTo>
                  <a:lnTo>
                    <a:pt x="96893" y="6368"/>
                  </a:lnTo>
                  <a:lnTo>
                    <a:pt x="100719" y="6259"/>
                  </a:lnTo>
                  <a:lnTo>
                    <a:pt x="102017" y="6423"/>
                  </a:lnTo>
                  <a:lnTo>
                    <a:pt x="104153" y="6470"/>
                  </a:lnTo>
                  <a:lnTo>
                    <a:pt x="106375" y="5539"/>
                  </a:lnTo>
                  <a:lnTo>
                    <a:pt x="107040" y="5617"/>
                  </a:lnTo>
                  <a:lnTo>
                    <a:pt x="108159" y="8105"/>
                  </a:lnTo>
                  <a:lnTo>
                    <a:pt x="108745" y="8825"/>
                  </a:lnTo>
                  <a:lnTo>
                    <a:pt x="109950" y="9490"/>
                  </a:lnTo>
                  <a:lnTo>
                    <a:pt x="112642" y="11352"/>
                  </a:lnTo>
                  <a:lnTo>
                    <a:pt x="113127" y="10859"/>
                  </a:lnTo>
                  <a:lnTo>
                    <a:pt x="114253" y="10233"/>
                  </a:lnTo>
                  <a:lnTo>
                    <a:pt x="117477" y="11086"/>
                  </a:lnTo>
                  <a:lnTo>
                    <a:pt x="120551" y="12518"/>
                  </a:lnTo>
                  <a:lnTo>
                    <a:pt x="123133" y="14622"/>
                  </a:lnTo>
                  <a:lnTo>
                    <a:pt x="126004" y="14012"/>
                  </a:lnTo>
                  <a:lnTo>
                    <a:pt x="129188" y="12979"/>
                  </a:lnTo>
                  <a:lnTo>
                    <a:pt x="131261" y="12682"/>
                  </a:lnTo>
                  <a:lnTo>
                    <a:pt x="133515" y="12533"/>
                  </a:lnTo>
                  <a:lnTo>
                    <a:pt x="134853" y="12087"/>
                  </a:lnTo>
                  <a:lnTo>
                    <a:pt x="137896" y="12627"/>
                  </a:lnTo>
                  <a:lnTo>
                    <a:pt x="141033" y="11493"/>
                  </a:lnTo>
                  <a:lnTo>
                    <a:pt x="142543" y="10475"/>
                  </a:lnTo>
                  <a:lnTo>
                    <a:pt x="142981" y="9036"/>
                  </a:lnTo>
                  <a:lnTo>
                    <a:pt x="142730" y="6509"/>
                  </a:lnTo>
                  <a:lnTo>
                    <a:pt x="142018" y="3974"/>
                  </a:lnTo>
                  <a:lnTo>
                    <a:pt x="141268" y="3035"/>
                  </a:lnTo>
                  <a:lnTo>
                    <a:pt x="141025" y="2065"/>
                  </a:lnTo>
                  <a:lnTo>
                    <a:pt x="141455" y="1158"/>
                  </a:lnTo>
                  <a:lnTo>
                    <a:pt x="141941" y="532"/>
                  </a:lnTo>
                  <a:lnTo>
                    <a:pt x="143990" y="0"/>
                  </a:lnTo>
                  <a:lnTo>
                    <a:pt x="146549" y="892"/>
                  </a:lnTo>
                  <a:close/>
                  <a:moveTo>
                    <a:pt x="112587" y="32898"/>
                  </a:moveTo>
                  <a:lnTo>
                    <a:pt x="109771" y="33922"/>
                  </a:lnTo>
                  <a:lnTo>
                    <a:pt x="106907" y="31974"/>
                  </a:lnTo>
                  <a:lnTo>
                    <a:pt x="106930" y="30816"/>
                  </a:lnTo>
                  <a:lnTo>
                    <a:pt x="108440" y="28462"/>
                  </a:lnTo>
                  <a:lnTo>
                    <a:pt x="109270" y="27765"/>
                  </a:lnTo>
                  <a:lnTo>
                    <a:pt x="111374" y="27953"/>
                  </a:lnTo>
                  <a:lnTo>
                    <a:pt x="112571" y="29573"/>
                  </a:lnTo>
                  <a:lnTo>
                    <a:pt x="112853" y="30339"/>
                  </a:lnTo>
                  <a:lnTo>
                    <a:pt x="112462" y="31638"/>
                  </a:lnTo>
                  <a:lnTo>
                    <a:pt x="112587" y="32898"/>
                  </a:lnTo>
                  <a:close/>
                  <a:moveTo>
                    <a:pt x="132607" y="38327"/>
                  </a:moveTo>
                  <a:lnTo>
                    <a:pt x="130119" y="39078"/>
                  </a:lnTo>
                  <a:lnTo>
                    <a:pt x="127381" y="36708"/>
                  </a:lnTo>
                  <a:lnTo>
                    <a:pt x="130025" y="35753"/>
                  </a:lnTo>
                  <a:lnTo>
                    <a:pt x="131254" y="36441"/>
                  </a:lnTo>
                  <a:lnTo>
                    <a:pt x="132130" y="37255"/>
                  </a:lnTo>
                  <a:lnTo>
                    <a:pt x="132607" y="38327"/>
                  </a:lnTo>
                  <a:close/>
                  <a:moveTo>
                    <a:pt x="127154" y="51017"/>
                  </a:moveTo>
                  <a:lnTo>
                    <a:pt x="126325" y="51979"/>
                  </a:lnTo>
                  <a:lnTo>
                    <a:pt x="125707" y="53638"/>
                  </a:lnTo>
                  <a:lnTo>
                    <a:pt x="125378" y="56008"/>
                  </a:lnTo>
                  <a:lnTo>
                    <a:pt x="124095" y="56063"/>
                  </a:lnTo>
                  <a:lnTo>
                    <a:pt x="123321" y="55586"/>
                  </a:lnTo>
                  <a:lnTo>
                    <a:pt x="123062" y="54686"/>
                  </a:lnTo>
                  <a:lnTo>
                    <a:pt x="123016" y="53551"/>
                  </a:lnTo>
                  <a:lnTo>
                    <a:pt x="122452" y="53598"/>
                  </a:lnTo>
                  <a:lnTo>
                    <a:pt x="121999" y="54827"/>
                  </a:lnTo>
                  <a:lnTo>
                    <a:pt x="121599" y="55382"/>
                  </a:lnTo>
                  <a:lnTo>
                    <a:pt x="120309" y="55499"/>
                  </a:lnTo>
                  <a:lnTo>
                    <a:pt x="118892" y="54741"/>
                  </a:lnTo>
                  <a:lnTo>
                    <a:pt x="118963" y="53105"/>
                  </a:lnTo>
                  <a:lnTo>
                    <a:pt x="118681" y="51204"/>
                  </a:lnTo>
                  <a:lnTo>
                    <a:pt x="118806" y="50539"/>
                  </a:lnTo>
                  <a:lnTo>
                    <a:pt x="122679" y="50375"/>
                  </a:lnTo>
                  <a:lnTo>
                    <a:pt x="123814" y="51776"/>
                  </a:lnTo>
                  <a:lnTo>
                    <a:pt x="125183" y="50962"/>
                  </a:lnTo>
                  <a:lnTo>
                    <a:pt x="125746" y="50086"/>
                  </a:lnTo>
                  <a:lnTo>
                    <a:pt x="127404" y="49538"/>
                  </a:lnTo>
                  <a:lnTo>
                    <a:pt x="127154" y="51017"/>
                  </a:lnTo>
                  <a:close/>
                  <a:moveTo>
                    <a:pt x="9474" y="66671"/>
                  </a:moveTo>
                  <a:lnTo>
                    <a:pt x="9951" y="68260"/>
                  </a:lnTo>
                  <a:lnTo>
                    <a:pt x="7213" y="67274"/>
                  </a:lnTo>
                  <a:lnTo>
                    <a:pt x="5218" y="65858"/>
                  </a:lnTo>
                  <a:lnTo>
                    <a:pt x="3567" y="62345"/>
                  </a:lnTo>
                  <a:lnTo>
                    <a:pt x="54" y="58347"/>
                  </a:lnTo>
                  <a:lnTo>
                    <a:pt x="0" y="57181"/>
                  </a:lnTo>
                  <a:lnTo>
                    <a:pt x="1337" y="56298"/>
                  </a:lnTo>
                  <a:lnTo>
                    <a:pt x="4224" y="55672"/>
                  </a:lnTo>
                  <a:lnTo>
                    <a:pt x="5390" y="56321"/>
                  </a:lnTo>
                  <a:lnTo>
                    <a:pt x="6141" y="56994"/>
                  </a:lnTo>
                  <a:lnTo>
                    <a:pt x="6376" y="57760"/>
                  </a:lnTo>
                  <a:lnTo>
                    <a:pt x="4741" y="59294"/>
                  </a:lnTo>
                  <a:lnTo>
                    <a:pt x="4405" y="59990"/>
                  </a:lnTo>
                  <a:lnTo>
                    <a:pt x="5664" y="61367"/>
                  </a:lnTo>
                  <a:lnTo>
                    <a:pt x="5648" y="61923"/>
                  </a:lnTo>
                  <a:lnTo>
                    <a:pt x="6173" y="64590"/>
                  </a:lnTo>
                  <a:lnTo>
                    <a:pt x="6791" y="65592"/>
                  </a:lnTo>
                  <a:lnTo>
                    <a:pt x="8379" y="66397"/>
                  </a:lnTo>
                  <a:lnTo>
                    <a:pt x="9474" y="66671"/>
                  </a:lnTo>
                  <a:close/>
                  <a:moveTo>
                    <a:pt x="148504" y="69589"/>
                  </a:moveTo>
                  <a:lnTo>
                    <a:pt x="148121" y="71264"/>
                  </a:lnTo>
                  <a:lnTo>
                    <a:pt x="151156" y="74041"/>
                  </a:lnTo>
                  <a:lnTo>
                    <a:pt x="152189" y="75801"/>
                  </a:lnTo>
                  <a:lnTo>
                    <a:pt x="152572" y="77507"/>
                  </a:lnTo>
                  <a:lnTo>
                    <a:pt x="152314" y="78000"/>
                  </a:lnTo>
                  <a:lnTo>
                    <a:pt x="151164" y="77076"/>
                  </a:lnTo>
                  <a:lnTo>
                    <a:pt x="150218" y="76779"/>
                  </a:lnTo>
                  <a:lnTo>
                    <a:pt x="150539" y="78000"/>
                  </a:lnTo>
                  <a:lnTo>
                    <a:pt x="151508" y="79048"/>
                  </a:lnTo>
                  <a:lnTo>
                    <a:pt x="149787" y="79650"/>
                  </a:lnTo>
                  <a:lnTo>
                    <a:pt x="148066" y="79619"/>
                  </a:lnTo>
                  <a:lnTo>
                    <a:pt x="143028" y="78156"/>
                  </a:lnTo>
                  <a:lnTo>
                    <a:pt x="141870" y="76599"/>
                  </a:lnTo>
                  <a:lnTo>
                    <a:pt x="144882" y="74260"/>
                  </a:lnTo>
                  <a:lnTo>
                    <a:pt x="145492" y="73313"/>
                  </a:lnTo>
                  <a:lnTo>
                    <a:pt x="143364" y="73407"/>
                  </a:lnTo>
                  <a:lnTo>
                    <a:pt x="141088" y="76185"/>
                  </a:lnTo>
                  <a:lnTo>
                    <a:pt x="137442" y="74964"/>
                  </a:lnTo>
                  <a:lnTo>
                    <a:pt x="136323" y="73845"/>
                  </a:lnTo>
                  <a:lnTo>
                    <a:pt x="136073" y="73243"/>
                  </a:lnTo>
                  <a:lnTo>
                    <a:pt x="137512" y="70771"/>
                  </a:lnTo>
                  <a:lnTo>
                    <a:pt x="140078" y="70857"/>
                  </a:lnTo>
                  <a:lnTo>
                    <a:pt x="141432" y="70301"/>
                  </a:lnTo>
                  <a:lnTo>
                    <a:pt x="143114" y="69519"/>
                  </a:lnTo>
                  <a:lnTo>
                    <a:pt x="143130" y="68345"/>
                  </a:lnTo>
                  <a:lnTo>
                    <a:pt x="147135" y="68080"/>
                  </a:lnTo>
                  <a:lnTo>
                    <a:pt x="148504" y="69589"/>
                  </a:lnTo>
                  <a:close/>
                  <a:moveTo>
                    <a:pt x="93130" y="74424"/>
                  </a:moveTo>
                  <a:lnTo>
                    <a:pt x="92105" y="74753"/>
                  </a:lnTo>
                  <a:lnTo>
                    <a:pt x="93130" y="72500"/>
                  </a:lnTo>
                  <a:lnTo>
                    <a:pt x="94945" y="71334"/>
                  </a:lnTo>
                  <a:lnTo>
                    <a:pt x="94264" y="73227"/>
                  </a:lnTo>
                  <a:lnTo>
                    <a:pt x="93130" y="74424"/>
                  </a:lnTo>
                  <a:close/>
                  <a:moveTo>
                    <a:pt x="90752" y="75660"/>
                  </a:moveTo>
                  <a:lnTo>
                    <a:pt x="89774" y="76615"/>
                  </a:lnTo>
                  <a:lnTo>
                    <a:pt x="88256" y="76200"/>
                  </a:lnTo>
                  <a:lnTo>
                    <a:pt x="86668" y="73008"/>
                  </a:lnTo>
                  <a:lnTo>
                    <a:pt x="90752" y="75660"/>
                  </a:lnTo>
                  <a:close/>
                  <a:moveTo>
                    <a:pt x="82756" y="80042"/>
                  </a:moveTo>
                  <a:lnTo>
                    <a:pt x="84000" y="83093"/>
                  </a:lnTo>
                  <a:lnTo>
                    <a:pt x="85166" y="84118"/>
                  </a:lnTo>
                  <a:lnTo>
                    <a:pt x="87607" y="85330"/>
                  </a:lnTo>
                  <a:lnTo>
                    <a:pt x="88757" y="85487"/>
                  </a:lnTo>
                  <a:lnTo>
                    <a:pt x="92927" y="87677"/>
                  </a:lnTo>
                  <a:lnTo>
                    <a:pt x="97770" y="88115"/>
                  </a:lnTo>
                  <a:lnTo>
                    <a:pt x="98395" y="88749"/>
                  </a:lnTo>
                  <a:lnTo>
                    <a:pt x="98990" y="90431"/>
                  </a:lnTo>
                  <a:lnTo>
                    <a:pt x="99976" y="91753"/>
                  </a:lnTo>
                  <a:lnTo>
                    <a:pt x="100226" y="92778"/>
                  </a:lnTo>
                  <a:lnTo>
                    <a:pt x="99710" y="93920"/>
                  </a:lnTo>
                  <a:lnTo>
                    <a:pt x="100422" y="97402"/>
                  </a:lnTo>
                  <a:lnTo>
                    <a:pt x="101642" y="100703"/>
                  </a:lnTo>
                  <a:lnTo>
                    <a:pt x="103480" y="102299"/>
                  </a:lnTo>
                  <a:lnTo>
                    <a:pt x="105773" y="102784"/>
                  </a:lnTo>
                  <a:lnTo>
                    <a:pt x="107955" y="102714"/>
                  </a:lnTo>
                  <a:lnTo>
                    <a:pt x="108503" y="103371"/>
                  </a:lnTo>
                  <a:lnTo>
                    <a:pt x="108284" y="106250"/>
                  </a:lnTo>
                  <a:lnTo>
                    <a:pt x="107361" y="107377"/>
                  </a:lnTo>
                  <a:lnTo>
                    <a:pt x="106610" y="107651"/>
                  </a:lnTo>
                  <a:lnTo>
                    <a:pt x="105961" y="107353"/>
                  </a:lnTo>
                  <a:lnTo>
                    <a:pt x="105366" y="106681"/>
                  </a:lnTo>
                  <a:lnTo>
                    <a:pt x="104724" y="106360"/>
                  </a:lnTo>
                  <a:lnTo>
                    <a:pt x="103472" y="106305"/>
                  </a:lnTo>
                  <a:lnTo>
                    <a:pt x="102557" y="105147"/>
                  </a:lnTo>
                  <a:lnTo>
                    <a:pt x="100233" y="103559"/>
                  </a:lnTo>
                  <a:lnTo>
                    <a:pt x="99803" y="102604"/>
                  </a:lnTo>
                  <a:lnTo>
                    <a:pt x="99725" y="101141"/>
                  </a:lnTo>
                  <a:lnTo>
                    <a:pt x="98739" y="100062"/>
                  </a:lnTo>
                  <a:lnTo>
                    <a:pt x="97832" y="98012"/>
                  </a:lnTo>
                  <a:lnTo>
                    <a:pt x="96971" y="97441"/>
                  </a:lnTo>
                  <a:lnTo>
                    <a:pt x="96494" y="96408"/>
                  </a:lnTo>
                  <a:lnTo>
                    <a:pt x="96455" y="95970"/>
                  </a:lnTo>
                  <a:lnTo>
                    <a:pt x="93075" y="95665"/>
                  </a:lnTo>
                  <a:lnTo>
                    <a:pt x="90282" y="95657"/>
                  </a:lnTo>
                  <a:lnTo>
                    <a:pt x="87912" y="94491"/>
                  </a:lnTo>
                  <a:lnTo>
                    <a:pt x="87177" y="91433"/>
                  </a:lnTo>
                  <a:lnTo>
                    <a:pt x="85768" y="90611"/>
                  </a:lnTo>
                  <a:lnTo>
                    <a:pt x="84712" y="89743"/>
                  </a:lnTo>
                  <a:lnTo>
                    <a:pt x="83836" y="88538"/>
                  </a:lnTo>
                  <a:lnTo>
                    <a:pt x="81614" y="86324"/>
                  </a:lnTo>
                  <a:lnTo>
                    <a:pt x="79157" y="84470"/>
                  </a:lnTo>
                  <a:lnTo>
                    <a:pt x="76779" y="83241"/>
                  </a:lnTo>
                  <a:lnTo>
                    <a:pt x="74260" y="82436"/>
                  </a:lnTo>
                  <a:lnTo>
                    <a:pt x="72210" y="83382"/>
                  </a:lnTo>
                  <a:lnTo>
                    <a:pt x="71013" y="83163"/>
                  </a:lnTo>
                  <a:lnTo>
                    <a:pt x="70770" y="82522"/>
                  </a:lnTo>
                  <a:lnTo>
                    <a:pt x="73321" y="81246"/>
                  </a:lnTo>
                  <a:lnTo>
                    <a:pt x="76826" y="78805"/>
                  </a:lnTo>
                  <a:lnTo>
                    <a:pt x="79291" y="78000"/>
                  </a:lnTo>
                  <a:lnTo>
                    <a:pt x="80487" y="77898"/>
                  </a:lnTo>
                  <a:lnTo>
                    <a:pt x="82756" y="80042"/>
                  </a:lnTo>
                  <a:close/>
                  <a:moveTo>
                    <a:pt x="110404" y="84243"/>
                  </a:moveTo>
                  <a:lnTo>
                    <a:pt x="108088" y="84923"/>
                  </a:lnTo>
                  <a:lnTo>
                    <a:pt x="107471" y="84814"/>
                  </a:lnTo>
                  <a:lnTo>
                    <a:pt x="107987" y="83953"/>
                  </a:lnTo>
                  <a:lnTo>
                    <a:pt x="108026" y="83593"/>
                  </a:lnTo>
                  <a:lnTo>
                    <a:pt x="105710" y="82013"/>
                  </a:lnTo>
                  <a:lnTo>
                    <a:pt x="105984" y="79963"/>
                  </a:lnTo>
                  <a:lnTo>
                    <a:pt x="106258" y="79439"/>
                  </a:lnTo>
                  <a:lnTo>
                    <a:pt x="107979" y="80511"/>
                  </a:lnTo>
                  <a:lnTo>
                    <a:pt x="108354" y="82295"/>
                  </a:lnTo>
                  <a:lnTo>
                    <a:pt x="110404" y="84243"/>
                  </a:lnTo>
                  <a:close/>
                  <a:moveTo>
                    <a:pt x="22844" y="89860"/>
                  </a:moveTo>
                  <a:lnTo>
                    <a:pt x="21991" y="90079"/>
                  </a:lnTo>
                  <a:lnTo>
                    <a:pt x="21256" y="89930"/>
                  </a:lnTo>
                  <a:lnTo>
                    <a:pt x="20591" y="90056"/>
                  </a:lnTo>
                  <a:lnTo>
                    <a:pt x="19942" y="90588"/>
                  </a:lnTo>
                  <a:lnTo>
                    <a:pt x="20012" y="88373"/>
                  </a:lnTo>
                  <a:lnTo>
                    <a:pt x="20771" y="85612"/>
                  </a:lnTo>
                  <a:lnTo>
                    <a:pt x="21694" y="84000"/>
                  </a:lnTo>
                  <a:lnTo>
                    <a:pt x="23001" y="83249"/>
                  </a:lnTo>
                  <a:lnTo>
                    <a:pt x="23556" y="84517"/>
                  </a:lnTo>
                  <a:lnTo>
                    <a:pt x="23455" y="89023"/>
                  </a:lnTo>
                  <a:lnTo>
                    <a:pt x="22844" y="89860"/>
                  </a:lnTo>
                  <a:close/>
                  <a:moveTo>
                    <a:pt x="141565" y="100758"/>
                  </a:moveTo>
                  <a:lnTo>
                    <a:pt x="139468" y="102331"/>
                  </a:lnTo>
                  <a:lnTo>
                    <a:pt x="137129" y="100054"/>
                  </a:lnTo>
                  <a:lnTo>
                    <a:pt x="136746" y="99319"/>
                  </a:lnTo>
                  <a:lnTo>
                    <a:pt x="138467" y="98395"/>
                  </a:lnTo>
                  <a:lnTo>
                    <a:pt x="139320" y="96979"/>
                  </a:lnTo>
                  <a:lnTo>
                    <a:pt x="138631" y="95235"/>
                  </a:lnTo>
                  <a:lnTo>
                    <a:pt x="136245" y="92653"/>
                  </a:lnTo>
                  <a:lnTo>
                    <a:pt x="136127" y="90822"/>
                  </a:lnTo>
                  <a:lnTo>
                    <a:pt x="139781" y="90048"/>
                  </a:lnTo>
                  <a:lnTo>
                    <a:pt x="141932" y="91644"/>
                  </a:lnTo>
                  <a:lnTo>
                    <a:pt x="143028" y="91753"/>
                  </a:lnTo>
                  <a:lnTo>
                    <a:pt x="142605" y="93279"/>
                  </a:lnTo>
                  <a:lnTo>
                    <a:pt x="142793" y="93772"/>
                  </a:lnTo>
                  <a:lnTo>
                    <a:pt x="142958" y="98387"/>
                  </a:lnTo>
                  <a:lnTo>
                    <a:pt x="141941" y="99037"/>
                  </a:lnTo>
                  <a:lnTo>
                    <a:pt x="141776" y="100304"/>
                  </a:lnTo>
                  <a:lnTo>
                    <a:pt x="141565" y="100758"/>
                  </a:lnTo>
                  <a:close/>
                  <a:moveTo>
                    <a:pt x="24417" y="97660"/>
                  </a:moveTo>
                  <a:lnTo>
                    <a:pt x="23329" y="97965"/>
                  </a:lnTo>
                  <a:lnTo>
                    <a:pt x="21952" y="95297"/>
                  </a:lnTo>
                  <a:lnTo>
                    <a:pt x="21452" y="93451"/>
                  </a:lnTo>
                  <a:lnTo>
                    <a:pt x="22031" y="93349"/>
                  </a:lnTo>
                  <a:lnTo>
                    <a:pt x="22578" y="93561"/>
                  </a:lnTo>
                  <a:lnTo>
                    <a:pt x="23157" y="94257"/>
                  </a:lnTo>
                  <a:lnTo>
                    <a:pt x="23157" y="94969"/>
                  </a:lnTo>
                  <a:lnTo>
                    <a:pt x="23392" y="95735"/>
                  </a:lnTo>
                  <a:lnTo>
                    <a:pt x="23994" y="96651"/>
                  </a:lnTo>
                  <a:lnTo>
                    <a:pt x="24417" y="97660"/>
                  </a:lnTo>
                  <a:close/>
                  <a:moveTo>
                    <a:pt x="21209" y="96158"/>
                  </a:moveTo>
                  <a:lnTo>
                    <a:pt x="21483" y="99381"/>
                  </a:lnTo>
                  <a:lnTo>
                    <a:pt x="23032" y="99983"/>
                  </a:lnTo>
                  <a:lnTo>
                    <a:pt x="25090" y="102878"/>
                  </a:lnTo>
                  <a:lnTo>
                    <a:pt x="24918" y="104357"/>
                  </a:lnTo>
                  <a:lnTo>
                    <a:pt x="24487" y="104865"/>
                  </a:lnTo>
                  <a:lnTo>
                    <a:pt x="21076" y="103496"/>
                  </a:lnTo>
                  <a:lnTo>
                    <a:pt x="20262" y="104114"/>
                  </a:lnTo>
                  <a:lnTo>
                    <a:pt x="19269" y="103864"/>
                  </a:lnTo>
                  <a:lnTo>
                    <a:pt x="18651" y="102260"/>
                  </a:lnTo>
                  <a:lnTo>
                    <a:pt x="18722" y="101697"/>
                  </a:lnTo>
                  <a:lnTo>
                    <a:pt x="18166" y="100735"/>
                  </a:lnTo>
                  <a:lnTo>
                    <a:pt x="17696" y="100304"/>
                  </a:lnTo>
                  <a:lnTo>
                    <a:pt x="16359" y="101580"/>
                  </a:lnTo>
                  <a:lnTo>
                    <a:pt x="15514" y="101814"/>
                  </a:lnTo>
                  <a:lnTo>
                    <a:pt x="15514" y="100648"/>
                  </a:lnTo>
                  <a:lnTo>
                    <a:pt x="16758" y="97441"/>
                  </a:lnTo>
                  <a:lnTo>
                    <a:pt x="17337" y="96901"/>
                  </a:lnTo>
                  <a:lnTo>
                    <a:pt x="18354" y="97957"/>
                  </a:lnTo>
                  <a:lnTo>
                    <a:pt x="19191" y="97566"/>
                  </a:lnTo>
                  <a:lnTo>
                    <a:pt x="19825" y="95829"/>
                  </a:lnTo>
                  <a:lnTo>
                    <a:pt x="19864" y="94100"/>
                  </a:lnTo>
                  <a:lnTo>
                    <a:pt x="20153" y="93592"/>
                  </a:lnTo>
                  <a:lnTo>
                    <a:pt x="21209" y="96158"/>
                  </a:lnTo>
                  <a:close/>
                  <a:moveTo>
                    <a:pt x="85729" y="108879"/>
                  </a:moveTo>
                  <a:lnTo>
                    <a:pt x="84861" y="109559"/>
                  </a:lnTo>
                  <a:lnTo>
                    <a:pt x="83883" y="109528"/>
                  </a:lnTo>
                  <a:lnTo>
                    <a:pt x="83187" y="109278"/>
                  </a:lnTo>
                  <a:lnTo>
                    <a:pt x="82842" y="108730"/>
                  </a:lnTo>
                  <a:lnTo>
                    <a:pt x="83272" y="108472"/>
                  </a:lnTo>
                  <a:lnTo>
                    <a:pt x="83781" y="107369"/>
                  </a:lnTo>
                  <a:lnTo>
                    <a:pt x="84250" y="107072"/>
                  </a:lnTo>
                  <a:lnTo>
                    <a:pt x="84947" y="107212"/>
                  </a:lnTo>
                  <a:lnTo>
                    <a:pt x="85377" y="107658"/>
                  </a:lnTo>
                  <a:lnTo>
                    <a:pt x="85729" y="108879"/>
                  </a:lnTo>
                  <a:close/>
                  <a:moveTo>
                    <a:pt x="117359" y="113479"/>
                  </a:moveTo>
                  <a:lnTo>
                    <a:pt x="116710" y="115333"/>
                  </a:lnTo>
                  <a:lnTo>
                    <a:pt x="114996" y="113174"/>
                  </a:lnTo>
                  <a:lnTo>
                    <a:pt x="113119" y="111695"/>
                  </a:lnTo>
                  <a:lnTo>
                    <a:pt x="112415" y="110396"/>
                  </a:lnTo>
                  <a:lnTo>
                    <a:pt x="111272" y="109614"/>
                  </a:lnTo>
                  <a:lnTo>
                    <a:pt x="110960" y="107869"/>
                  </a:lnTo>
                  <a:lnTo>
                    <a:pt x="112344" y="107158"/>
                  </a:lnTo>
                  <a:lnTo>
                    <a:pt x="112939" y="107087"/>
                  </a:lnTo>
                  <a:lnTo>
                    <a:pt x="114363" y="109207"/>
                  </a:lnTo>
                  <a:lnTo>
                    <a:pt x="116585" y="109450"/>
                  </a:lnTo>
                  <a:lnTo>
                    <a:pt x="116413" y="110756"/>
                  </a:lnTo>
                  <a:lnTo>
                    <a:pt x="117117" y="112438"/>
                  </a:lnTo>
                  <a:lnTo>
                    <a:pt x="117359" y="113479"/>
                  </a:lnTo>
                  <a:close/>
                  <a:moveTo>
                    <a:pt x="27272" y="112219"/>
                  </a:moveTo>
                  <a:lnTo>
                    <a:pt x="29588" y="114911"/>
                  </a:lnTo>
                  <a:lnTo>
                    <a:pt x="27718" y="114246"/>
                  </a:lnTo>
                  <a:lnTo>
                    <a:pt x="25731" y="116108"/>
                  </a:lnTo>
                  <a:lnTo>
                    <a:pt x="23212" y="113933"/>
                  </a:lnTo>
                  <a:lnTo>
                    <a:pt x="21702" y="111727"/>
                  </a:lnTo>
                  <a:lnTo>
                    <a:pt x="21365" y="110842"/>
                  </a:lnTo>
                  <a:lnTo>
                    <a:pt x="22946" y="108777"/>
                  </a:lnTo>
                  <a:lnTo>
                    <a:pt x="24417" y="110897"/>
                  </a:lnTo>
                  <a:lnTo>
                    <a:pt x="26201" y="111234"/>
                  </a:lnTo>
                  <a:lnTo>
                    <a:pt x="27272" y="112219"/>
                  </a:lnTo>
                  <a:close/>
                  <a:moveTo>
                    <a:pt x="157603" y="112047"/>
                  </a:moveTo>
                  <a:lnTo>
                    <a:pt x="160302" y="112963"/>
                  </a:lnTo>
                  <a:lnTo>
                    <a:pt x="161053" y="112861"/>
                  </a:lnTo>
                  <a:lnTo>
                    <a:pt x="162328" y="113190"/>
                  </a:lnTo>
                  <a:lnTo>
                    <a:pt x="162665" y="114864"/>
                  </a:lnTo>
                  <a:lnTo>
                    <a:pt x="160975" y="115106"/>
                  </a:lnTo>
                  <a:lnTo>
                    <a:pt x="158049" y="116647"/>
                  </a:lnTo>
                  <a:lnTo>
                    <a:pt x="156805" y="116311"/>
                  </a:lnTo>
                  <a:lnTo>
                    <a:pt x="155318" y="114973"/>
                  </a:lnTo>
                  <a:lnTo>
                    <a:pt x="152956" y="114832"/>
                  </a:lnTo>
                  <a:lnTo>
                    <a:pt x="152259" y="114465"/>
                  </a:lnTo>
                  <a:lnTo>
                    <a:pt x="153527" y="112884"/>
                  </a:lnTo>
                  <a:lnTo>
                    <a:pt x="155827" y="112086"/>
                  </a:lnTo>
                  <a:lnTo>
                    <a:pt x="157603" y="112047"/>
                  </a:lnTo>
                  <a:close/>
                  <a:moveTo>
                    <a:pt x="103402" y="118525"/>
                  </a:moveTo>
                  <a:lnTo>
                    <a:pt x="101931" y="119863"/>
                  </a:lnTo>
                  <a:lnTo>
                    <a:pt x="101681" y="117852"/>
                  </a:lnTo>
                  <a:lnTo>
                    <a:pt x="102628" y="115732"/>
                  </a:lnTo>
                  <a:lnTo>
                    <a:pt x="103918" y="115599"/>
                  </a:lnTo>
                  <a:lnTo>
                    <a:pt x="104396" y="116530"/>
                  </a:lnTo>
                  <a:lnTo>
                    <a:pt x="103402" y="118525"/>
                  </a:lnTo>
                  <a:close/>
                  <a:moveTo>
                    <a:pt x="123164" y="117899"/>
                  </a:moveTo>
                  <a:lnTo>
                    <a:pt x="122351" y="119683"/>
                  </a:lnTo>
                  <a:lnTo>
                    <a:pt x="120981" y="119409"/>
                  </a:lnTo>
                  <a:lnTo>
                    <a:pt x="118689" y="117492"/>
                  </a:lnTo>
                  <a:lnTo>
                    <a:pt x="117907" y="116624"/>
                  </a:lnTo>
                  <a:lnTo>
                    <a:pt x="117477" y="115771"/>
                  </a:lnTo>
                  <a:lnTo>
                    <a:pt x="118415" y="115670"/>
                  </a:lnTo>
                  <a:lnTo>
                    <a:pt x="119565" y="116577"/>
                  </a:lnTo>
                  <a:lnTo>
                    <a:pt x="122499" y="117054"/>
                  </a:lnTo>
                  <a:lnTo>
                    <a:pt x="123164" y="117899"/>
                  </a:lnTo>
                  <a:close/>
                  <a:moveTo>
                    <a:pt x="140141" y="119839"/>
                  </a:moveTo>
                  <a:lnTo>
                    <a:pt x="139116" y="119949"/>
                  </a:lnTo>
                  <a:lnTo>
                    <a:pt x="139429" y="118846"/>
                  </a:lnTo>
                  <a:lnTo>
                    <a:pt x="141393" y="116929"/>
                  </a:lnTo>
                  <a:lnTo>
                    <a:pt x="144147" y="116835"/>
                  </a:lnTo>
                  <a:lnTo>
                    <a:pt x="146650" y="115873"/>
                  </a:lnTo>
                  <a:lnTo>
                    <a:pt x="147213" y="115842"/>
                  </a:lnTo>
                  <a:lnTo>
                    <a:pt x="146017" y="117352"/>
                  </a:lnTo>
                  <a:lnTo>
                    <a:pt x="143998" y="118760"/>
                  </a:lnTo>
                  <a:lnTo>
                    <a:pt x="140141" y="119839"/>
                  </a:lnTo>
                  <a:close/>
                  <a:moveTo>
                    <a:pt x="126387" y="122875"/>
                  </a:moveTo>
                  <a:lnTo>
                    <a:pt x="124283" y="123047"/>
                  </a:lnTo>
                  <a:lnTo>
                    <a:pt x="124408" y="120943"/>
                  </a:lnTo>
                  <a:lnTo>
                    <a:pt x="125190" y="120395"/>
                  </a:lnTo>
                  <a:lnTo>
                    <a:pt x="127710" y="121443"/>
                  </a:lnTo>
                  <a:lnTo>
                    <a:pt x="127584" y="122100"/>
                  </a:lnTo>
                  <a:lnTo>
                    <a:pt x="126387" y="122875"/>
                  </a:lnTo>
                  <a:close/>
                  <a:moveTo>
                    <a:pt x="116295" y="120825"/>
                  </a:moveTo>
                  <a:lnTo>
                    <a:pt x="116185" y="123681"/>
                  </a:lnTo>
                  <a:lnTo>
                    <a:pt x="115607" y="123657"/>
                  </a:lnTo>
                  <a:lnTo>
                    <a:pt x="115271" y="123219"/>
                  </a:lnTo>
                  <a:lnTo>
                    <a:pt x="115255" y="122124"/>
                  </a:lnTo>
                  <a:lnTo>
                    <a:pt x="115505" y="120403"/>
                  </a:lnTo>
                  <a:lnTo>
                    <a:pt x="116295" y="120825"/>
                  </a:lnTo>
                  <a:close/>
                  <a:moveTo>
                    <a:pt x="105155" y="124932"/>
                  </a:moveTo>
                  <a:lnTo>
                    <a:pt x="103903" y="125769"/>
                  </a:lnTo>
                  <a:lnTo>
                    <a:pt x="104318" y="123861"/>
                  </a:lnTo>
                  <a:lnTo>
                    <a:pt x="103700" y="122867"/>
                  </a:lnTo>
                  <a:lnTo>
                    <a:pt x="104247" y="122022"/>
                  </a:lnTo>
                  <a:lnTo>
                    <a:pt x="105053" y="121342"/>
                  </a:lnTo>
                  <a:lnTo>
                    <a:pt x="105428" y="122046"/>
                  </a:lnTo>
                  <a:lnTo>
                    <a:pt x="106148" y="123188"/>
                  </a:lnTo>
                  <a:lnTo>
                    <a:pt x="105155" y="124932"/>
                  </a:lnTo>
                  <a:close/>
                  <a:moveTo>
                    <a:pt x="107079" y="130957"/>
                  </a:moveTo>
                  <a:lnTo>
                    <a:pt x="106266" y="131371"/>
                  </a:lnTo>
                  <a:lnTo>
                    <a:pt x="104912" y="130769"/>
                  </a:lnTo>
                  <a:lnTo>
                    <a:pt x="105272" y="129267"/>
                  </a:lnTo>
                  <a:lnTo>
                    <a:pt x="106211" y="128625"/>
                  </a:lnTo>
                  <a:lnTo>
                    <a:pt x="107205" y="129118"/>
                  </a:lnTo>
                  <a:lnTo>
                    <a:pt x="107353" y="129799"/>
                  </a:lnTo>
                  <a:lnTo>
                    <a:pt x="107079" y="130957"/>
                  </a:lnTo>
                  <a:close/>
                  <a:moveTo>
                    <a:pt x="129533" y="135275"/>
                  </a:moveTo>
                  <a:lnTo>
                    <a:pt x="127577" y="136308"/>
                  </a:lnTo>
                  <a:lnTo>
                    <a:pt x="126239" y="134813"/>
                  </a:lnTo>
                  <a:lnTo>
                    <a:pt x="125495" y="132459"/>
                  </a:lnTo>
                  <a:lnTo>
                    <a:pt x="129079" y="129001"/>
                  </a:lnTo>
                  <a:lnTo>
                    <a:pt x="129939" y="129314"/>
                  </a:lnTo>
                  <a:lnTo>
                    <a:pt x="130456" y="130205"/>
                  </a:lnTo>
                  <a:lnTo>
                    <a:pt x="130377" y="133311"/>
                  </a:lnTo>
                  <a:lnTo>
                    <a:pt x="129533" y="135275"/>
                  </a:lnTo>
                  <a:close/>
                  <a:moveTo>
                    <a:pt x="123673" y="132513"/>
                  </a:moveTo>
                  <a:lnTo>
                    <a:pt x="121928" y="134626"/>
                  </a:lnTo>
                  <a:lnTo>
                    <a:pt x="120473" y="134399"/>
                  </a:lnTo>
                  <a:lnTo>
                    <a:pt x="119863" y="133429"/>
                  </a:lnTo>
                  <a:lnTo>
                    <a:pt x="120762" y="131442"/>
                  </a:lnTo>
                  <a:lnTo>
                    <a:pt x="122711" y="130315"/>
                  </a:lnTo>
                  <a:lnTo>
                    <a:pt x="123594" y="130612"/>
                  </a:lnTo>
                  <a:lnTo>
                    <a:pt x="123508" y="132083"/>
                  </a:lnTo>
                  <a:lnTo>
                    <a:pt x="123673" y="132513"/>
                  </a:lnTo>
                  <a:close/>
                  <a:moveTo>
                    <a:pt x="161890" y="135502"/>
                  </a:moveTo>
                  <a:lnTo>
                    <a:pt x="159699" y="135878"/>
                  </a:lnTo>
                  <a:lnTo>
                    <a:pt x="160091" y="133702"/>
                  </a:lnTo>
                  <a:lnTo>
                    <a:pt x="159019" y="131989"/>
                  </a:lnTo>
                  <a:lnTo>
                    <a:pt x="160725" y="132951"/>
                  </a:lnTo>
                  <a:lnTo>
                    <a:pt x="161812" y="134109"/>
                  </a:lnTo>
                  <a:lnTo>
                    <a:pt x="162344" y="134328"/>
                  </a:lnTo>
                  <a:lnTo>
                    <a:pt x="162219" y="135025"/>
                  </a:lnTo>
                  <a:lnTo>
                    <a:pt x="161890" y="135502"/>
                  </a:lnTo>
                  <a:close/>
                  <a:moveTo>
                    <a:pt x="111421" y="136535"/>
                  </a:moveTo>
                  <a:lnTo>
                    <a:pt x="111022" y="136652"/>
                  </a:lnTo>
                  <a:lnTo>
                    <a:pt x="110443" y="135502"/>
                  </a:lnTo>
                  <a:lnTo>
                    <a:pt x="110326" y="134430"/>
                  </a:lnTo>
                  <a:lnTo>
                    <a:pt x="110553" y="133796"/>
                  </a:lnTo>
                  <a:lnTo>
                    <a:pt x="111312" y="133734"/>
                  </a:lnTo>
                  <a:lnTo>
                    <a:pt x="112344" y="135776"/>
                  </a:lnTo>
                  <a:lnTo>
                    <a:pt x="111421" y="136535"/>
                  </a:lnTo>
                  <a:close/>
                  <a:moveTo>
                    <a:pt x="136409" y="140110"/>
                  </a:moveTo>
                  <a:lnTo>
                    <a:pt x="134469" y="140337"/>
                  </a:lnTo>
                  <a:lnTo>
                    <a:pt x="133851" y="140134"/>
                  </a:lnTo>
                  <a:lnTo>
                    <a:pt x="135033" y="139664"/>
                  </a:lnTo>
                  <a:lnTo>
                    <a:pt x="135854" y="139163"/>
                  </a:lnTo>
                  <a:lnTo>
                    <a:pt x="136253" y="138561"/>
                  </a:lnTo>
                  <a:lnTo>
                    <a:pt x="138217" y="137497"/>
                  </a:lnTo>
                  <a:lnTo>
                    <a:pt x="139507" y="136104"/>
                  </a:lnTo>
                  <a:lnTo>
                    <a:pt x="140908" y="137051"/>
                  </a:lnTo>
                  <a:lnTo>
                    <a:pt x="139155" y="137685"/>
                  </a:lnTo>
                  <a:lnTo>
                    <a:pt x="136409" y="140110"/>
                  </a:lnTo>
                  <a:close/>
                  <a:moveTo>
                    <a:pt x="160349" y="141839"/>
                  </a:moveTo>
                  <a:lnTo>
                    <a:pt x="159668" y="141870"/>
                  </a:lnTo>
                  <a:lnTo>
                    <a:pt x="160482" y="140556"/>
                  </a:lnTo>
                  <a:lnTo>
                    <a:pt x="162798" y="138749"/>
                  </a:lnTo>
                  <a:lnTo>
                    <a:pt x="166170" y="137153"/>
                  </a:lnTo>
                  <a:lnTo>
                    <a:pt x="167288" y="136981"/>
                  </a:lnTo>
                  <a:lnTo>
                    <a:pt x="169189" y="137966"/>
                  </a:lnTo>
                  <a:lnTo>
                    <a:pt x="165700" y="139601"/>
                  </a:lnTo>
                  <a:lnTo>
                    <a:pt x="164769" y="140462"/>
                  </a:lnTo>
                  <a:lnTo>
                    <a:pt x="162195" y="140650"/>
                  </a:lnTo>
                  <a:lnTo>
                    <a:pt x="160349" y="141839"/>
                  </a:lnTo>
                  <a:close/>
                  <a:moveTo>
                    <a:pt x="125926" y="143286"/>
                  </a:moveTo>
                  <a:lnTo>
                    <a:pt x="125543" y="143716"/>
                  </a:lnTo>
                  <a:lnTo>
                    <a:pt x="123884" y="141995"/>
                  </a:lnTo>
                  <a:lnTo>
                    <a:pt x="123250" y="140994"/>
                  </a:lnTo>
                  <a:lnTo>
                    <a:pt x="124040" y="140157"/>
                  </a:lnTo>
                  <a:lnTo>
                    <a:pt x="126481" y="142113"/>
                  </a:lnTo>
                  <a:lnTo>
                    <a:pt x="125926" y="143286"/>
                  </a:lnTo>
                  <a:close/>
                  <a:moveTo>
                    <a:pt x="107353" y="140838"/>
                  </a:moveTo>
                  <a:lnTo>
                    <a:pt x="107392" y="142441"/>
                  </a:lnTo>
                  <a:lnTo>
                    <a:pt x="107236" y="143012"/>
                  </a:lnTo>
                  <a:lnTo>
                    <a:pt x="102745" y="143787"/>
                  </a:lnTo>
                  <a:lnTo>
                    <a:pt x="103160" y="141949"/>
                  </a:lnTo>
                  <a:lnTo>
                    <a:pt x="103434" y="141370"/>
                  </a:lnTo>
                  <a:lnTo>
                    <a:pt x="104920" y="142222"/>
                  </a:lnTo>
                  <a:lnTo>
                    <a:pt x="105467" y="141784"/>
                  </a:lnTo>
                  <a:lnTo>
                    <a:pt x="105687" y="141283"/>
                  </a:lnTo>
                  <a:lnTo>
                    <a:pt x="107353" y="140838"/>
                  </a:lnTo>
                  <a:close/>
                  <a:moveTo>
                    <a:pt x="180346" y="146556"/>
                  </a:moveTo>
                  <a:lnTo>
                    <a:pt x="179868" y="146987"/>
                  </a:lnTo>
                  <a:lnTo>
                    <a:pt x="178765" y="145743"/>
                  </a:lnTo>
                  <a:lnTo>
                    <a:pt x="178710" y="145093"/>
                  </a:lnTo>
                  <a:lnTo>
                    <a:pt x="179837" y="144350"/>
                  </a:lnTo>
                  <a:lnTo>
                    <a:pt x="180400" y="144178"/>
                  </a:lnTo>
                  <a:lnTo>
                    <a:pt x="180565" y="144687"/>
                  </a:lnTo>
                  <a:lnTo>
                    <a:pt x="180549" y="145774"/>
                  </a:lnTo>
                  <a:lnTo>
                    <a:pt x="180346" y="146556"/>
                  </a:lnTo>
                  <a:close/>
                  <a:moveTo>
                    <a:pt x="149615" y="145704"/>
                  </a:moveTo>
                  <a:lnTo>
                    <a:pt x="147878" y="146353"/>
                  </a:lnTo>
                  <a:lnTo>
                    <a:pt x="146775" y="147722"/>
                  </a:lnTo>
                  <a:lnTo>
                    <a:pt x="145430" y="146752"/>
                  </a:lnTo>
                  <a:lnTo>
                    <a:pt x="145430" y="145438"/>
                  </a:lnTo>
                  <a:lnTo>
                    <a:pt x="146900" y="145844"/>
                  </a:lnTo>
                  <a:lnTo>
                    <a:pt x="147933" y="145101"/>
                  </a:lnTo>
                  <a:lnTo>
                    <a:pt x="147620" y="144264"/>
                  </a:lnTo>
                  <a:lnTo>
                    <a:pt x="148747" y="144655"/>
                  </a:lnTo>
                  <a:lnTo>
                    <a:pt x="149615" y="145704"/>
                  </a:lnTo>
                  <a:close/>
                  <a:moveTo>
                    <a:pt x="128140" y="150945"/>
                  </a:moveTo>
                  <a:lnTo>
                    <a:pt x="127123" y="152377"/>
                  </a:lnTo>
                  <a:lnTo>
                    <a:pt x="125683" y="151869"/>
                  </a:lnTo>
                  <a:lnTo>
                    <a:pt x="126270" y="151329"/>
                  </a:lnTo>
                  <a:lnTo>
                    <a:pt x="126614" y="150625"/>
                  </a:lnTo>
                  <a:lnTo>
                    <a:pt x="126653" y="149608"/>
                  </a:lnTo>
                  <a:lnTo>
                    <a:pt x="126262" y="148982"/>
                  </a:lnTo>
                  <a:lnTo>
                    <a:pt x="126528" y="148755"/>
                  </a:lnTo>
                  <a:lnTo>
                    <a:pt x="127811" y="149803"/>
                  </a:lnTo>
                  <a:lnTo>
                    <a:pt x="128140" y="150945"/>
                  </a:lnTo>
                  <a:close/>
                  <a:moveTo>
                    <a:pt x="179962" y="163486"/>
                  </a:moveTo>
                  <a:lnTo>
                    <a:pt x="178382" y="164057"/>
                  </a:lnTo>
                  <a:lnTo>
                    <a:pt x="177834" y="163987"/>
                  </a:lnTo>
                  <a:lnTo>
                    <a:pt x="177177" y="162735"/>
                  </a:lnTo>
                  <a:lnTo>
                    <a:pt x="178092" y="159716"/>
                  </a:lnTo>
                  <a:lnTo>
                    <a:pt x="177248" y="157768"/>
                  </a:lnTo>
                  <a:lnTo>
                    <a:pt x="177193" y="156946"/>
                  </a:lnTo>
                  <a:lnTo>
                    <a:pt x="178476" y="155804"/>
                  </a:lnTo>
                  <a:lnTo>
                    <a:pt x="179368" y="154091"/>
                  </a:lnTo>
                  <a:lnTo>
                    <a:pt x="181542" y="152236"/>
                  </a:lnTo>
                  <a:lnTo>
                    <a:pt x="187183" y="150038"/>
                  </a:lnTo>
                  <a:lnTo>
                    <a:pt x="188505" y="149835"/>
                  </a:lnTo>
                  <a:lnTo>
                    <a:pt x="188466" y="151556"/>
                  </a:lnTo>
                  <a:lnTo>
                    <a:pt x="186581" y="155905"/>
                  </a:lnTo>
                  <a:lnTo>
                    <a:pt x="184907" y="158080"/>
                  </a:lnTo>
                  <a:lnTo>
                    <a:pt x="185352" y="159817"/>
                  </a:lnTo>
                  <a:lnTo>
                    <a:pt x="182669" y="160302"/>
                  </a:lnTo>
                  <a:lnTo>
                    <a:pt x="179962" y="163486"/>
                  </a:lnTo>
                  <a:close/>
                  <a:moveTo>
                    <a:pt x="74815" y="156445"/>
                  </a:moveTo>
                  <a:lnTo>
                    <a:pt x="74557" y="157619"/>
                  </a:lnTo>
                  <a:lnTo>
                    <a:pt x="72296" y="156813"/>
                  </a:lnTo>
                  <a:lnTo>
                    <a:pt x="71670" y="155600"/>
                  </a:lnTo>
                  <a:lnTo>
                    <a:pt x="71553" y="152909"/>
                  </a:lnTo>
                  <a:lnTo>
                    <a:pt x="72148" y="151595"/>
                  </a:lnTo>
                  <a:lnTo>
                    <a:pt x="72539" y="151180"/>
                  </a:lnTo>
                  <a:lnTo>
                    <a:pt x="73579" y="152698"/>
                  </a:lnTo>
                  <a:lnTo>
                    <a:pt x="75762" y="154912"/>
                  </a:lnTo>
                  <a:lnTo>
                    <a:pt x="74815" y="156445"/>
                  </a:lnTo>
                  <a:close/>
                  <a:moveTo>
                    <a:pt x="165324" y="175980"/>
                  </a:moveTo>
                  <a:lnTo>
                    <a:pt x="164487" y="177490"/>
                  </a:lnTo>
                  <a:lnTo>
                    <a:pt x="163635" y="176215"/>
                  </a:lnTo>
                  <a:lnTo>
                    <a:pt x="164002" y="174744"/>
                  </a:lnTo>
                  <a:lnTo>
                    <a:pt x="163017" y="172421"/>
                  </a:lnTo>
                  <a:lnTo>
                    <a:pt x="164887" y="168963"/>
                  </a:lnTo>
                  <a:lnTo>
                    <a:pt x="164926" y="167281"/>
                  </a:lnTo>
                  <a:lnTo>
                    <a:pt x="166357" y="166420"/>
                  </a:lnTo>
                  <a:lnTo>
                    <a:pt x="166005" y="169276"/>
                  </a:lnTo>
                  <a:lnTo>
                    <a:pt x="164910" y="171560"/>
                  </a:lnTo>
                  <a:lnTo>
                    <a:pt x="166045" y="173461"/>
                  </a:lnTo>
                  <a:lnTo>
                    <a:pt x="166584" y="175620"/>
                  </a:lnTo>
                  <a:lnTo>
                    <a:pt x="165324" y="175980"/>
                  </a:lnTo>
                  <a:close/>
                  <a:moveTo>
                    <a:pt x="92347" y="174095"/>
                  </a:moveTo>
                  <a:lnTo>
                    <a:pt x="93850" y="174291"/>
                  </a:lnTo>
                  <a:lnTo>
                    <a:pt x="95884" y="174259"/>
                  </a:lnTo>
                  <a:lnTo>
                    <a:pt x="96346" y="174095"/>
                  </a:lnTo>
                  <a:lnTo>
                    <a:pt x="97644" y="172522"/>
                  </a:lnTo>
                  <a:lnTo>
                    <a:pt x="99240" y="172491"/>
                  </a:lnTo>
                  <a:lnTo>
                    <a:pt x="99936" y="174040"/>
                  </a:lnTo>
                  <a:lnTo>
                    <a:pt x="98317" y="174752"/>
                  </a:lnTo>
                  <a:lnTo>
                    <a:pt x="97988" y="175159"/>
                  </a:lnTo>
                  <a:lnTo>
                    <a:pt x="98301" y="175487"/>
                  </a:lnTo>
                  <a:lnTo>
                    <a:pt x="99514" y="176137"/>
                  </a:lnTo>
                  <a:lnTo>
                    <a:pt x="101204" y="175894"/>
                  </a:lnTo>
                  <a:lnTo>
                    <a:pt x="101251" y="177115"/>
                  </a:lnTo>
                  <a:lnTo>
                    <a:pt x="101626" y="178108"/>
                  </a:lnTo>
                  <a:lnTo>
                    <a:pt x="102456" y="178703"/>
                  </a:lnTo>
                  <a:lnTo>
                    <a:pt x="103363" y="178820"/>
                  </a:lnTo>
                  <a:lnTo>
                    <a:pt x="105358" y="178648"/>
                  </a:lnTo>
                  <a:lnTo>
                    <a:pt x="107322" y="178257"/>
                  </a:lnTo>
                  <a:lnTo>
                    <a:pt x="109348" y="177475"/>
                  </a:lnTo>
                  <a:lnTo>
                    <a:pt x="111421" y="177076"/>
                  </a:lnTo>
                  <a:lnTo>
                    <a:pt x="117609" y="177475"/>
                  </a:lnTo>
                  <a:lnTo>
                    <a:pt x="119831" y="179165"/>
                  </a:lnTo>
                  <a:lnTo>
                    <a:pt x="124064" y="179368"/>
                  </a:lnTo>
                  <a:lnTo>
                    <a:pt x="127991" y="180260"/>
                  </a:lnTo>
                  <a:lnTo>
                    <a:pt x="130056" y="179673"/>
                  </a:lnTo>
                  <a:lnTo>
                    <a:pt x="133585" y="179125"/>
                  </a:lnTo>
                  <a:lnTo>
                    <a:pt x="134148" y="179720"/>
                  </a:lnTo>
                  <a:lnTo>
                    <a:pt x="133695" y="183530"/>
                  </a:lnTo>
                  <a:lnTo>
                    <a:pt x="133914" y="184641"/>
                  </a:lnTo>
                  <a:lnTo>
                    <a:pt x="134931" y="185173"/>
                  </a:lnTo>
                  <a:lnTo>
                    <a:pt x="135932" y="184915"/>
                  </a:lnTo>
                  <a:lnTo>
                    <a:pt x="137168" y="183663"/>
                  </a:lnTo>
                  <a:lnTo>
                    <a:pt x="140125" y="182701"/>
                  </a:lnTo>
                  <a:lnTo>
                    <a:pt x="143192" y="182701"/>
                  </a:lnTo>
                  <a:lnTo>
                    <a:pt x="145782" y="180166"/>
                  </a:lnTo>
                  <a:lnTo>
                    <a:pt x="146540" y="180017"/>
                  </a:lnTo>
                  <a:lnTo>
                    <a:pt x="146063" y="181261"/>
                  </a:lnTo>
                  <a:lnTo>
                    <a:pt x="145672" y="184187"/>
                  </a:lnTo>
                  <a:lnTo>
                    <a:pt x="145125" y="185900"/>
                  </a:lnTo>
                  <a:lnTo>
                    <a:pt x="144874" y="187246"/>
                  </a:lnTo>
                  <a:lnTo>
                    <a:pt x="143145" y="187942"/>
                  </a:lnTo>
                  <a:lnTo>
                    <a:pt x="140540" y="188060"/>
                  </a:lnTo>
                  <a:lnTo>
                    <a:pt x="135776" y="187762"/>
                  </a:lnTo>
                  <a:lnTo>
                    <a:pt x="130972" y="188240"/>
                  </a:lnTo>
                  <a:lnTo>
                    <a:pt x="122077" y="189523"/>
                  </a:lnTo>
                  <a:lnTo>
                    <a:pt x="113166" y="190180"/>
                  </a:lnTo>
                  <a:lnTo>
                    <a:pt x="111969" y="189750"/>
                  </a:lnTo>
                  <a:lnTo>
                    <a:pt x="111945" y="188052"/>
                  </a:lnTo>
                  <a:lnTo>
                    <a:pt x="111758" y="186878"/>
                  </a:lnTo>
                  <a:lnTo>
                    <a:pt x="111179" y="186057"/>
                  </a:lnTo>
                  <a:lnTo>
                    <a:pt x="108425" y="185353"/>
                  </a:lnTo>
                  <a:lnTo>
                    <a:pt x="105796" y="184148"/>
                  </a:lnTo>
                  <a:lnTo>
                    <a:pt x="95493" y="182505"/>
                  </a:lnTo>
                  <a:lnTo>
                    <a:pt x="93059" y="181856"/>
                  </a:lnTo>
                  <a:lnTo>
                    <a:pt x="89117" y="182192"/>
                  </a:lnTo>
                  <a:lnTo>
                    <a:pt x="87669" y="182145"/>
                  </a:lnTo>
                  <a:lnTo>
                    <a:pt x="86676" y="181558"/>
                  </a:lnTo>
                  <a:lnTo>
                    <a:pt x="85987" y="180541"/>
                  </a:lnTo>
                  <a:lnTo>
                    <a:pt x="85674" y="177310"/>
                  </a:lnTo>
                  <a:lnTo>
                    <a:pt x="86167" y="174111"/>
                  </a:lnTo>
                  <a:lnTo>
                    <a:pt x="87020" y="173266"/>
                  </a:lnTo>
                  <a:lnTo>
                    <a:pt x="87411" y="174228"/>
                  </a:lnTo>
                  <a:lnTo>
                    <a:pt x="88420" y="174674"/>
                  </a:lnTo>
                  <a:lnTo>
                    <a:pt x="89359" y="173704"/>
                  </a:lnTo>
                  <a:lnTo>
                    <a:pt x="89351" y="172233"/>
                  </a:lnTo>
                  <a:lnTo>
                    <a:pt x="89829" y="170872"/>
                  </a:lnTo>
                  <a:lnTo>
                    <a:pt x="90572" y="171443"/>
                  </a:lnTo>
                  <a:lnTo>
                    <a:pt x="91064" y="173540"/>
                  </a:lnTo>
                  <a:lnTo>
                    <a:pt x="92347" y="17409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3" name="Freeform: Shape 662">
              <a:extLst>
                <a:ext uri="{FF2B5EF4-FFF2-40B4-BE49-F238E27FC236}">
                  <a16:creationId xmlns:a16="http://schemas.microsoft.com/office/drawing/2014/main" id="{EE732DE2-D42E-0E5F-D19C-1FFFFDEFB9AB}"/>
                </a:ext>
              </a:extLst>
            </p:cNvPr>
            <p:cNvSpPr>
              <a:spLocks/>
            </p:cNvSpPr>
            <p:nvPr/>
          </p:nvSpPr>
          <p:spPr>
            <a:xfrm>
              <a:off x="6416184" y="6055447"/>
              <a:ext cx="258149" cy="177990"/>
            </a:xfrm>
            <a:custGeom>
              <a:avLst/>
              <a:gdLst>
                <a:gd name="connsiteX0" fmla="*/ 20059 w 258149"/>
                <a:gd name="connsiteY0" fmla="*/ 3035 h 177990"/>
                <a:gd name="connsiteX1" fmla="*/ 22195 w 258149"/>
                <a:gd name="connsiteY1" fmla="*/ 4850 h 177990"/>
                <a:gd name="connsiteX2" fmla="*/ 23893 w 258149"/>
                <a:gd name="connsiteY2" fmla="*/ 3614 h 177990"/>
                <a:gd name="connsiteX3" fmla="*/ 25653 w 258149"/>
                <a:gd name="connsiteY3" fmla="*/ 3763 h 177990"/>
                <a:gd name="connsiteX4" fmla="*/ 26615 w 258149"/>
                <a:gd name="connsiteY4" fmla="*/ 4373 h 177990"/>
                <a:gd name="connsiteX5" fmla="*/ 27601 w 258149"/>
                <a:gd name="connsiteY5" fmla="*/ 4608 h 177990"/>
                <a:gd name="connsiteX6" fmla="*/ 28837 w 258149"/>
                <a:gd name="connsiteY6" fmla="*/ 4616 h 177990"/>
                <a:gd name="connsiteX7" fmla="*/ 30965 w 258149"/>
                <a:gd name="connsiteY7" fmla="*/ 7683 h 177990"/>
                <a:gd name="connsiteX8" fmla="*/ 30073 w 258149"/>
                <a:gd name="connsiteY8" fmla="*/ 10397 h 177990"/>
                <a:gd name="connsiteX9" fmla="*/ 32405 w 258149"/>
                <a:gd name="connsiteY9" fmla="*/ 9865 h 177990"/>
                <a:gd name="connsiteX10" fmla="*/ 34431 w 258149"/>
                <a:gd name="connsiteY10" fmla="*/ 12126 h 177990"/>
                <a:gd name="connsiteX11" fmla="*/ 35354 w 258149"/>
                <a:gd name="connsiteY11" fmla="*/ 11946 h 177990"/>
                <a:gd name="connsiteX12" fmla="*/ 35816 w 258149"/>
                <a:gd name="connsiteY12" fmla="*/ 11031 h 177990"/>
                <a:gd name="connsiteX13" fmla="*/ 37122 w 258149"/>
                <a:gd name="connsiteY13" fmla="*/ 9983 h 177990"/>
                <a:gd name="connsiteX14" fmla="*/ 38022 w 258149"/>
                <a:gd name="connsiteY14" fmla="*/ 11391 h 177990"/>
                <a:gd name="connsiteX15" fmla="*/ 39117 w 258149"/>
                <a:gd name="connsiteY15" fmla="*/ 14090 h 177990"/>
                <a:gd name="connsiteX16" fmla="*/ 40502 w 258149"/>
                <a:gd name="connsiteY16" fmla="*/ 14912 h 177990"/>
                <a:gd name="connsiteX17" fmla="*/ 41722 w 258149"/>
                <a:gd name="connsiteY17" fmla="*/ 17767 h 177990"/>
                <a:gd name="connsiteX18" fmla="*/ 42685 w 258149"/>
                <a:gd name="connsiteY18" fmla="*/ 21381 h 177990"/>
                <a:gd name="connsiteX19" fmla="*/ 43561 w 258149"/>
                <a:gd name="connsiteY19" fmla="*/ 21898 h 177990"/>
                <a:gd name="connsiteX20" fmla="*/ 45063 w 258149"/>
                <a:gd name="connsiteY20" fmla="*/ 21906 h 177990"/>
                <a:gd name="connsiteX21" fmla="*/ 46589 w 258149"/>
                <a:gd name="connsiteY21" fmla="*/ 21413 h 177990"/>
                <a:gd name="connsiteX22" fmla="*/ 46010 w 258149"/>
                <a:gd name="connsiteY22" fmla="*/ 24542 h 177990"/>
                <a:gd name="connsiteX23" fmla="*/ 46190 w 258149"/>
                <a:gd name="connsiteY23" fmla="*/ 27311 h 177990"/>
                <a:gd name="connsiteX24" fmla="*/ 48709 w 258149"/>
                <a:gd name="connsiteY24" fmla="*/ 29306 h 177990"/>
                <a:gd name="connsiteX25" fmla="*/ 47207 w 258149"/>
                <a:gd name="connsiteY25" fmla="*/ 30410 h 177990"/>
                <a:gd name="connsiteX26" fmla="*/ 45626 w 258149"/>
                <a:gd name="connsiteY26" fmla="*/ 32006 h 177990"/>
                <a:gd name="connsiteX27" fmla="*/ 42411 w 258149"/>
                <a:gd name="connsiteY27" fmla="*/ 33234 h 177990"/>
                <a:gd name="connsiteX28" fmla="*/ 41574 w 258149"/>
                <a:gd name="connsiteY28" fmla="*/ 32718 h 177990"/>
                <a:gd name="connsiteX29" fmla="*/ 38765 w 258149"/>
                <a:gd name="connsiteY29" fmla="*/ 29940 h 177990"/>
                <a:gd name="connsiteX30" fmla="*/ 37459 w 258149"/>
                <a:gd name="connsiteY30" fmla="*/ 26670 h 177990"/>
                <a:gd name="connsiteX31" fmla="*/ 34509 w 258149"/>
                <a:gd name="connsiteY31" fmla="*/ 22007 h 177990"/>
                <a:gd name="connsiteX32" fmla="*/ 33930 w 258149"/>
                <a:gd name="connsiteY32" fmla="*/ 20638 h 177990"/>
                <a:gd name="connsiteX33" fmla="*/ 33172 w 258149"/>
                <a:gd name="connsiteY33" fmla="*/ 19762 h 177990"/>
                <a:gd name="connsiteX34" fmla="*/ 30504 w 258149"/>
                <a:gd name="connsiteY34" fmla="*/ 19199 h 177990"/>
                <a:gd name="connsiteX35" fmla="*/ 28157 w 258149"/>
                <a:gd name="connsiteY35" fmla="*/ 18080 h 177990"/>
                <a:gd name="connsiteX36" fmla="*/ 26201 w 258149"/>
                <a:gd name="connsiteY36" fmla="*/ 15733 h 177990"/>
                <a:gd name="connsiteX37" fmla="*/ 25590 w 258149"/>
                <a:gd name="connsiteY37" fmla="*/ 14293 h 177990"/>
                <a:gd name="connsiteX38" fmla="*/ 24840 w 258149"/>
                <a:gd name="connsiteY38" fmla="*/ 13292 h 177990"/>
                <a:gd name="connsiteX39" fmla="*/ 22187 w 258149"/>
                <a:gd name="connsiteY39" fmla="*/ 13347 h 177990"/>
                <a:gd name="connsiteX40" fmla="*/ 20513 w 258149"/>
                <a:gd name="connsiteY40" fmla="*/ 12244 h 177990"/>
                <a:gd name="connsiteX41" fmla="*/ 18862 w 258149"/>
                <a:gd name="connsiteY41" fmla="*/ 10741 h 177990"/>
                <a:gd name="connsiteX42" fmla="*/ 11407 w 258149"/>
                <a:gd name="connsiteY42" fmla="*/ 6407 h 177990"/>
                <a:gd name="connsiteX43" fmla="*/ 8481 w 258149"/>
                <a:gd name="connsiteY43" fmla="*/ 6846 h 177990"/>
                <a:gd name="connsiteX44" fmla="*/ 7135 w 258149"/>
                <a:gd name="connsiteY44" fmla="*/ 5625 h 177990"/>
                <a:gd name="connsiteX45" fmla="*/ 7206 w 258149"/>
                <a:gd name="connsiteY45" fmla="*/ 3458 h 177990"/>
                <a:gd name="connsiteX46" fmla="*/ 8747 w 258149"/>
                <a:gd name="connsiteY46" fmla="*/ 2167 h 177990"/>
                <a:gd name="connsiteX47" fmla="*/ 2292 w 258149"/>
                <a:gd name="connsiteY47" fmla="*/ 1674 h 177990"/>
                <a:gd name="connsiteX48" fmla="*/ 0 w 258149"/>
                <a:gd name="connsiteY48" fmla="*/ 900 h 177990"/>
                <a:gd name="connsiteX49" fmla="*/ 1581 w 258149"/>
                <a:gd name="connsiteY49" fmla="*/ 430 h 177990"/>
                <a:gd name="connsiteX50" fmla="*/ 10577 w 258149"/>
                <a:gd name="connsiteY50" fmla="*/ 360 h 177990"/>
                <a:gd name="connsiteX51" fmla="*/ 13949 w 258149"/>
                <a:gd name="connsiteY51" fmla="*/ 0 h 177990"/>
                <a:gd name="connsiteX52" fmla="*/ 14247 w 258149"/>
                <a:gd name="connsiteY52" fmla="*/ 931 h 177990"/>
                <a:gd name="connsiteX53" fmla="*/ 17227 w 258149"/>
                <a:gd name="connsiteY53" fmla="*/ 2848 h 177990"/>
                <a:gd name="connsiteX54" fmla="*/ 20059 w 258149"/>
                <a:gd name="connsiteY54" fmla="*/ 3035 h 177990"/>
                <a:gd name="connsiteX55" fmla="*/ 258056 w 258149"/>
                <a:gd name="connsiteY55" fmla="*/ 175597 h 177990"/>
                <a:gd name="connsiteX56" fmla="*/ 258150 w 258149"/>
                <a:gd name="connsiteY56" fmla="*/ 177991 h 177990"/>
                <a:gd name="connsiteX57" fmla="*/ 254739 w 258149"/>
                <a:gd name="connsiteY57" fmla="*/ 175800 h 177990"/>
                <a:gd name="connsiteX58" fmla="*/ 253949 w 258149"/>
                <a:gd name="connsiteY58" fmla="*/ 174768 h 177990"/>
                <a:gd name="connsiteX59" fmla="*/ 255044 w 258149"/>
                <a:gd name="connsiteY59" fmla="*/ 173430 h 177990"/>
                <a:gd name="connsiteX60" fmla="*/ 257188 w 258149"/>
                <a:gd name="connsiteY60" fmla="*/ 173383 h 177990"/>
                <a:gd name="connsiteX61" fmla="*/ 257712 w 258149"/>
                <a:gd name="connsiteY61" fmla="*/ 174197 h 177990"/>
                <a:gd name="connsiteX62" fmla="*/ 258056 w 258149"/>
                <a:gd name="connsiteY62" fmla="*/ 175597 h 1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58149" h="177990">
                  <a:moveTo>
                    <a:pt x="20059" y="3035"/>
                  </a:moveTo>
                  <a:lnTo>
                    <a:pt x="22195" y="4850"/>
                  </a:lnTo>
                  <a:lnTo>
                    <a:pt x="23893" y="3614"/>
                  </a:lnTo>
                  <a:lnTo>
                    <a:pt x="25653" y="3763"/>
                  </a:lnTo>
                  <a:lnTo>
                    <a:pt x="26615" y="4373"/>
                  </a:lnTo>
                  <a:lnTo>
                    <a:pt x="27601" y="4608"/>
                  </a:lnTo>
                  <a:lnTo>
                    <a:pt x="28837" y="4616"/>
                  </a:lnTo>
                  <a:lnTo>
                    <a:pt x="30965" y="7683"/>
                  </a:lnTo>
                  <a:lnTo>
                    <a:pt x="30073" y="10397"/>
                  </a:lnTo>
                  <a:lnTo>
                    <a:pt x="32405" y="9865"/>
                  </a:lnTo>
                  <a:lnTo>
                    <a:pt x="34431" y="12126"/>
                  </a:lnTo>
                  <a:lnTo>
                    <a:pt x="35354" y="11946"/>
                  </a:lnTo>
                  <a:lnTo>
                    <a:pt x="35816" y="11031"/>
                  </a:lnTo>
                  <a:lnTo>
                    <a:pt x="37122" y="9983"/>
                  </a:lnTo>
                  <a:lnTo>
                    <a:pt x="38022" y="11391"/>
                  </a:lnTo>
                  <a:lnTo>
                    <a:pt x="39117" y="14090"/>
                  </a:lnTo>
                  <a:lnTo>
                    <a:pt x="40502" y="14912"/>
                  </a:lnTo>
                  <a:lnTo>
                    <a:pt x="41722" y="17767"/>
                  </a:lnTo>
                  <a:lnTo>
                    <a:pt x="42685" y="21381"/>
                  </a:lnTo>
                  <a:lnTo>
                    <a:pt x="43561" y="21898"/>
                  </a:lnTo>
                  <a:lnTo>
                    <a:pt x="45063" y="21906"/>
                  </a:lnTo>
                  <a:lnTo>
                    <a:pt x="46589" y="21413"/>
                  </a:lnTo>
                  <a:lnTo>
                    <a:pt x="46010" y="24542"/>
                  </a:lnTo>
                  <a:lnTo>
                    <a:pt x="46190" y="27311"/>
                  </a:lnTo>
                  <a:lnTo>
                    <a:pt x="48709" y="29306"/>
                  </a:lnTo>
                  <a:lnTo>
                    <a:pt x="47207" y="30410"/>
                  </a:lnTo>
                  <a:lnTo>
                    <a:pt x="45626" y="32006"/>
                  </a:lnTo>
                  <a:lnTo>
                    <a:pt x="42411" y="33234"/>
                  </a:lnTo>
                  <a:lnTo>
                    <a:pt x="41574" y="32718"/>
                  </a:lnTo>
                  <a:lnTo>
                    <a:pt x="38765" y="29940"/>
                  </a:lnTo>
                  <a:lnTo>
                    <a:pt x="37459" y="26670"/>
                  </a:lnTo>
                  <a:lnTo>
                    <a:pt x="34509" y="22007"/>
                  </a:lnTo>
                  <a:lnTo>
                    <a:pt x="33930" y="20638"/>
                  </a:lnTo>
                  <a:lnTo>
                    <a:pt x="33172" y="19762"/>
                  </a:lnTo>
                  <a:lnTo>
                    <a:pt x="30504" y="19199"/>
                  </a:lnTo>
                  <a:lnTo>
                    <a:pt x="28157" y="18080"/>
                  </a:lnTo>
                  <a:lnTo>
                    <a:pt x="26201" y="15733"/>
                  </a:lnTo>
                  <a:lnTo>
                    <a:pt x="25590" y="14293"/>
                  </a:lnTo>
                  <a:lnTo>
                    <a:pt x="24840" y="13292"/>
                  </a:lnTo>
                  <a:lnTo>
                    <a:pt x="22187" y="13347"/>
                  </a:lnTo>
                  <a:lnTo>
                    <a:pt x="20513" y="12244"/>
                  </a:lnTo>
                  <a:lnTo>
                    <a:pt x="18862" y="10741"/>
                  </a:lnTo>
                  <a:lnTo>
                    <a:pt x="11407" y="6407"/>
                  </a:lnTo>
                  <a:lnTo>
                    <a:pt x="8481" y="6846"/>
                  </a:lnTo>
                  <a:lnTo>
                    <a:pt x="7135" y="5625"/>
                  </a:lnTo>
                  <a:lnTo>
                    <a:pt x="7206" y="3458"/>
                  </a:lnTo>
                  <a:lnTo>
                    <a:pt x="8747" y="2167"/>
                  </a:lnTo>
                  <a:lnTo>
                    <a:pt x="2292" y="1674"/>
                  </a:lnTo>
                  <a:lnTo>
                    <a:pt x="0" y="900"/>
                  </a:lnTo>
                  <a:lnTo>
                    <a:pt x="1581" y="430"/>
                  </a:lnTo>
                  <a:lnTo>
                    <a:pt x="10577" y="360"/>
                  </a:lnTo>
                  <a:lnTo>
                    <a:pt x="13949" y="0"/>
                  </a:lnTo>
                  <a:lnTo>
                    <a:pt x="14247" y="931"/>
                  </a:lnTo>
                  <a:lnTo>
                    <a:pt x="17227" y="2848"/>
                  </a:lnTo>
                  <a:lnTo>
                    <a:pt x="20059" y="3035"/>
                  </a:lnTo>
                  <a:close/>
                  <a:moveTo>
                    <a:pt x="258056" y="175597"/>
                  </a:moveTo>
                  <a:lnTo>
                    <a:pt x="258150" y="177991"/>
                  </a:lnTo>
                  <a:lnTo>
                    <a:pt x="254739" y="175800"/>
                  </a:lnTo>
                  <a:lnTo>
                    <a:pt x="253949" y="174768"/>
                  </a:lnTo>
                  <a:lnTo>
                    <a:pt x="255044" y="173430"/>
                  </a:lnTo>
                  <a:lnTo>
                    <a:pt x="257188" y="173383"/>
                  </a:lnTo>
                  <a:lnTo>
                    <a:pt x="257712" y="174197"/>
                  </a:lnTo>
                  <a:lnTo>
                    <a:pt x="258056" y="17559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4" name="Freeform: Shape 663">
              <a:extLst>
                <a:ext uri="{FF2B5EF4-FFF2-40B4-BE49-F238E27FC236}">
                  <a16:creationId xmlns:a16="http://schemas.microsoft.com/office/drawing/2014/main" id="{465FDB55-C577-193C-5964-503EC6C534E4}"/>
                </a:ext>
              </a:extLst>
            </p:cNvPr>
            <p:cNvSpPr>
              <a:spLocks/>
            </p:cNvSpPr>
            <p:nvPr/>
          </p:nvSpPr>
          <p:spPr>
            <a:xfrm>
              <a:off x="5225754" y="4253561"/>
              <a:ext cx="87974" cy="92535"/>
            </a:xfrm>
            <a:custGeom>
              <a:avLst/>
              <a:gdLst>
                <a:gd name="connsiteX0" fmla="*/ 67485 w 87974"/>
                <a:gd name="connsiteY0" fmla="*/ 39 h 92535"/>
                <a:gd name="connsiteX1" fmla="*/ 67274 w 87974"/>
                <a:gd name="connsiteY1" fmla="*/ 5594 h 92535"/>
                <a:gd name="connsiteX2" fmla="*/ 67031 w 87974"/>
                <a:gd name="connsiteY2" fmla="*/ 12025 h 92535"/>
                <a:gd name="connsiteX3" fmla="*/ 66851 w 87974"/>
                <a:gd name="connsiteY3" fmla="*/ 16742 h 92535"/>
                <a:gd name="connsiteX4" fmla="*/ 66609 w 87974"/>
                <a:gd name="connsiteY4" fmla="*/ 23032 h 92535"/>
                <a:gd name="connsiteX5" fmla="*/ 66366 w 87974"/>
                <a:gd name="connsiteY5" fmla="*/ 29455 h 92535"/>
                <a:gd name="connsiteX6" fmla="*/ 66030 w 87974"/>
                <a:gd name="connsiteY6" fmla="*/ 38194 h 92535"/>
                <a:gd name="connsiteX7" fmla="*/ 65819 w 87974"/>
                <a:gd name="connsiteY7" fmla="*/ 43827 h 92535"/>
                <a:gd name="connsiteX8" fmla="*/ 65920 w 87974"/>
                <a:gd name="connsiteY8" fmla="*/ 43960 h 92535"/>
                <a:gd name="connsiteX9" fmla="*/ 68541 w 87974"/>
                <a:gd name="connsiteY9" fmla="*/ 43686 h 92535"/>
                <a:gd name="connsiteX10" fmla="*/ 72414 w 87974"/>
                <a:gd name="connsiteY10" fmla="*/ 43936 h 92535"/>
                <a:gd name="connsiteX11" fmla="*/ 73360 w 87974"/>
                <a:gd name="connsiteY11" fmla="*/ 43921 h 92535"/>
                <a:gd name="connsiteX12" fmla="*/ 74542 w 87974"/>
                <a:gd name="connsiteY12" fmla="*/ 44406 h 92535"/>
                <a:gd name="connsiteX13" fmla="*/ 75457 w 87974"/>
                <a:gd name="connsiteY13" fmla="*/ 44555 h 92535"/>
                <a:gd name="connsiteX14" fmla="*/ 77429 w 87974"/>
                <a:gd name="connsiteY14" fmla="*/ 45822 h 92535"/>
                <a:gd name="connsiteX15" fmla="*/ 79736 w 87974"/>
                <a:gd name="connsiteY15" fmla="*/ 46784 h 92535"/>
                <a:gd name="connsiteX16" fmla="*/ 81215 w 87974"/>
                <a:gd name="connsiteY16" fmla="*/ 44844 h 92535"/>
                <a:gd name="connsiteX17" fmla="*/ 80441 w 87974"/>
                <a:gd name="connsiteY17" fmla="*/ 43678 h 92535"/>
                <a:gd name="connsiteX18" fmla="*/ 79854 w 87974"/>
                <a:gd name="connsiteY18" fmla="*/ 43084 h 92535"/>
                <a:gd name="connsiteX19" fmla="*/ 79948 w 87974"/>
                <a:gd name="connsiteY19" fmla="*/ 42560 h 92535"/>
                <a:gd name="connsiteX20" fmla="*/ 87974 w 87974"/>
                <a:gd name="connsiteY20" fmla="*/ 47582 h 92535"/>
                <a:gd name="connsiteX21" fmla="*/ 87028 w 87974"/>
                <a:gd name="connsiteY21" fmla="*/ 48357 h 92535"/>
                <a:gd name="connsiteX22" fmla="*/ 84986 w 87974"/>
                <a:gd name="connsiteY22" fmla="*/ 50140 h 92535"/>
                <a:gd name="connsiteX23" fmla="*/ 81278 w 87974"/>
                <a:gd name="connsiteY23" fmla="*/ 53199 h 92535"/>
                <a:gd name="connsiteX24" fmla="*/ 77960 w 87974"/>
                <a:gd name="connsiteY24" fmla="*/ 55930 h 92535"/>
                <a:gd name="connsiteX25" fmla="*/ 74761 w 87974"/>
                <a:gd name="connsiteY25" fmla="*/ 58402 h 92535"/>
                <a:gd name="connsiteX26" fmla="*/ 71889 w 87974"/>
                <a:gd name="connsiteY26" fmla="*/ 60632 h 92535"/>
                <a:gd name="connsiteX27" fmla="*/ 71545 w 87974"/>
                <a:gd name="connsiteY27" fmla="*/ 60851 h 92535"/>
                <a:gd name="connsiteX28" fmla="*/ 67900 w 87974"/>
                <a:gd name="connsiteY28" fmla="*/ 62447 h 92535"/>
                <a:gd name="connsiteX29" fmla="*/ 67289 w 87974"/>
                <a:gd name="connsiteY29" fmla="*/ 63174 h 92535"/>
                <a:gd name="connsiteX30" fmla="*/ 66507 w 87974"/>
                <a:gd name="connsiteY30" fmla="*/ 66319 h 92535"/>
                <a:gd name="connsiteX31" fmla="*/ 66147 w 87974"/>
                <a:gd name="connsiteY31" fmla="*/ 67102 h 92535"/>
                <a:gd name="connsiteX32" fmla="*/ 66812 w 87974"/>
                <a:gd name="connsiteY32" fmla="*/ 68846 h 92535"/>
                <a:gd name="connsiteX33" fmla="*/ 67469 w 87974"/>
                <a:gd name="connsiteY33" fmla="*/ 71537 h 92535"/>
                <a:gd name="connsiteX34" fmla="*/ 67258 w 87974"/>
                <a:gd name="connsiteY34" fmla="*/ 72953 h 92535"/>
                <a:gd name="connsiteX35" fmla="*/ 64739 w 87974"/>
                <a:gd name="connsiteY35" fmla="*/ 74682 h 92535"/>
                <a:gd name="connsiteX36" fmla="*/ 63581 w 87974"/>
                <a:gd name="connsiteY36" fmla="*/ 76239 h 92535"/>
                <a:gd name="connsiteX37" fmla="*/ 63072 w 87974"/>
                <a:gd name="connsiteY37" fmla="*/ 77249 h 92535"/>
                <a:gd name="connsiteX38" fmla="*/ 62619 w 87974"/>
                <a:gd name="connsiteY38" fmla="*/ 76990 h 92535"/>
                <a:gd name="connsiteX39" fmla="*/ 61836 w 87974"/>
                <a:gd name="connsiteY39" fmla="*/ 76912 h 92535"/>
                <a:gd name="connsiteX40" fmla="*/ 60037 w 87974"/>
                <a:gd name="connsiteY40" fmla="*/ 77303 h 92535"/>
                <a:gd name="connsiteX41" fmla="*/ 59161 w 87974"/>
                <a:gd name="connsiteY41" fmla="*/ 77389 h 92535"/>
                <a:gd name="connsiteX42" fmla="*/ 58441 w 87974"/>
                <a:gd name="connsiteY42" fmla="*/ 77835 h 92535"/>
                <a:gd name="connsiteX43" fmla="*/ 58363 w 87974"/>
                <a:gd name="connsiteY43" fmla="*/ 78805 h 92535"/>
                <a:gd name="connsiteX44" fmla="*/ 58848 w 87974"/>
                <a:gd name="connsiteY44" fmla="*/ 80378 h 92535"/>
                <a:gd name="connsiteX45" fmla="*/ 59020 w 87974"/>
                <a:gd name="connsiteY45" fmla="*/ 81184 h 92535"/>
                <a:gd name="connsiteX46" fmla="*/ 58511 w 87974"/>
                <a:gd name="connsiteY46" fmla="*/ 81559 h 92535"/>
                <a:gd name="connsiteX47" fmla="*/ 56290 w 87974"/>
                <a:gd name="connsiteY47" fmla="*/ 82506 h 92535"/>
                <a:gd name="connsiteX48" fmla="*/ 55413 w 87974"/>
                <a:gd name="connsiteY48" fmla="*/ 83437 h 92535"/>
                <a:gd name="connsiteX49" fmla="*/ 54576 w 87974"/>
                <a:gd name="connsiteY49" fmla="*/ 84876 h 92535"/>
                <a:gd name="connsiteX50" fmla="*/ 53606 w 87974"/>
                <a:gd name="connsiteY50" fmla="*/ 85487 h 92535"/>
                <a:gd name="connsiteX51" fmla="*/ 52589 w 87974"/>
                <a:gd name="connsiteY51" fmla="*/ 85377 h 92535"/>
                <a:gd name="connsiteX52" fmla="*/ 51869 w 87974"/>
                <a:gd name="connsiteY52" fmla="*/ 85588 h 92535"/>
                <a:gd name="connsiteX53" fmla="*/ 50328 w 87974"/>
                <a:gd name="connsiteY53" fmla="*/ 86676 h 92535"/>
                <a:gd name="connsiteX54" fmla="*/ 48012 w 87974"/>
                <a:gd name="connsiteY54" fmla="*/ 88772 h 92535"/>
                <a:gd name="connsiteX55" fmla="*/ 46776 w 87974"/>
                <a:gd name="connsiteY55" fmla="*/ 90329 h 92535"/>
                <a:gd name="connsiteX56" fmla="*/ 46745 w 87974"/>
                <a:gd name="connsiteY56" fmla="*/ 91487 h 92535"/>
                <a:gd name="connsiteX57" fmla="*/ 46988 w 87974"/>
                <a:gd name="connsiteY57" fmla="*/ 92536 h 92535"/>
                <a:gd name="connsiteX58" fmla="*/ 38554 w 87974"/>
                <a:gd name="connsiteY58" fmla="*/ 88843 h 92535"/>
                <a:gd name="connsiteX59" fmla="*/ 35753 w 87974"/>
                <a:gd name="connsiteY59" fmla="*/ 88209 h 92535"/>
                <a:gd name="connsiteX60" fmla="*/ 23908 w 87974"/>
                <a:gd name="connsiteY60" fmla="*/ 88288 h 92535"/>
                <a:gd name="connsiteX61" fmla="*/ 18831 w 87974"/>
                <a:gd name="connsiteY61" fmla="*/ 86832 h 92535"/>
                <a:gd name="connsiteX62" fmla="*/ 13049 w 87974"/>
                <a:gd name="connsiteY62" fmla="*/ 84032 h 92535"/>
                <a:gd name="connsiteX63" fmla="*/ 9130 w 87974"/>
                <a:gd name="connsiteY63" fmla="*/ 81481 h 92535"/>
                <a:gd name="connsiteX64" fmla="*/ 0 w 87974"/>
                <a:gd name="connsiteY64" fmla="*/ 74338 h 92535"/>
                <a:gd name="connsiteX65" fmla="*/ 571 w 87974"/>
                <a:gd name="connsiteY65" fmla="*/ 73759 h 92535"/>
                <a:gd name="connsiteX66" fmla="*/ 1056 w 87974"/>
                <a:gd name="connsiteY66" fmla="*/ 72429 h 92535"/>
                <a:gd name="connsiteX67" fmla="*/ 1651 w 87974"/>
                <a:gd name="connsiteY67" fmla="*/ 71052 h 92535"/>
                <a:gd name="connsiteX68" fmla="*/ 1283 w 87974"/>
                <a:gd name="connsiteY68" fmla="*/ 69464 h 92535"/>
                <a:gd name="connsiteX69" fmla="*/ 1064 w 87974"/>
                <a:gd name="connsiteY69" fmla="*/ 68181 h 92535"/>
                <a:gd name="connsiteX70" fmla="*/ 1745 w 87974"/>
                <a:gd name="connsiteY70" fmla="*/ 66304 h 92535"/>
                <a:gd name="connsiteX71" fmla="*/ 1682 w 87974"/>
                <a:gd name="connsiteY71" fmla="*/ 64903 h 92535"/>
                <a:gd name="connsiteX72" fmla="*/ 1995 w 87974"/>
                <a:gd name="connsiteY72" fmla="*/ 64035 h 92535"/>
                <a:gd name="connsiteX73" fmla="*/ 2996 w 87974"/>
                <a:gd name="connsiteY73" fmla="*/ 63472 h 92535"/>
                <a:gd name="connsiteX74" fmla="*/ 3521 w 87974"/>
                <a:gd name="connsiteY74" fmla="*/ 62400 h 92535"/>
                <a:gd name="connsiteX75" fmla="*/ 673 w 87974"/>
                <a:gd name="connsiteY75" fmla="*/ 58707 h 92535"/>
                <a:gd name="connsiteX76" fmla="*/ 681 w 87974"/>
                <a:gd name="connsiteY76" fmla="*/ 57862 h 92535"/>
                <a:gd name="connsiteX77" fmla="*/ 1056 w 87974"/>
                <a:gd name="connsiteY77" fmla="*/ 56822 h 92535"/>
                <a:gd name="connsiteX78" fmla="*/ 3356 w 87974"/>
                <a:gd name="connsiteY78" fmla="*/ 52871 h 92535"/>
                <a:gd name="connsiteX79" fmla="*/ 6102 w 87974"/>
                <a:gd name="connsiteY79" fmla="*/ 48169 h 92535"/>
                <a:gd name="connsiteX80" fmla="*/ 9122 w 87974"/>
                <a:gd name="connsiteY80" fmla="*/ 42974 h 92535"/>
                <a:gd name="connsiteX81" fmla="*/ 10945 w 87974"/>
                <a:gd name="connsiteY81" fmla="*/ 39845 h 92535"/>
                <a:gd name="connsiteX82" fmla="*/ 17587 w 87974"/>
                <a:gd name="connsiteY82" fmla="*/ 39837 h 92535"/>
                <a:gd name="connsiteX83" fmla="*/ 21984 w 87974"/>
                <a:gd name="connsiteY83" fmla="*/ 39829 h 92535"/>
                <a:gd name="connsiteX84" fmla="*/ 27570 w 87974"/>
                <a:gd name="connsiteY84" fmla="*/ 39829 h 92535"/>
                <a:gd name="connsiteX85" fmla="*/ 33633 w 87974"/>
                <a:gd name="connsiteY85" fmla="*/ 39821 h 92535"/>
                <a:gd name="connsiteX86" fmla="*/ 37615 w 87974"/>
                <a:gd name="connsiteY86" fmla="*/ 39821 h 92535"/>
                <a:gd name="connsiteX87" fmla="*/ 39258 w 87974"/>
                <a:gd name="connsiteY87" fmla="*/ 39782 h 92535"/>
                <a:gd name="connsiteX88" fmla="*/ 38976 w 87974"/>
                <a:gd name="connsiteY88" fmla="*/ 37748 h 92535"/>
                <a:gd name="connsiteX89" fmla="*/ 39195 w 87974"/>
                <a:gd name="connsiteY89" fmla="*/ 35495 h 92535"/>
                <a:gd name="connsiteX90" fmla="*/ 39915 w 87974"/>
                <a:gd name="connsiteY90" fmla="*/ 33453 h 92535"/>
                <a:gd name="connsiteX91" fmla="*/ 39915 w 87974"/>
                <a:gd name="connsiteY91" fmla="*/ 32553 h 92535"/>
                <a:gd name="connsiteX92" fmla="*/ 38726 w 87974"/>
                <a:gd name="connsiteY92" fmla="*/ 31442 h 92535"/>
                <a:gd name="connsiteX93" fmla="*/ 36434 w 87974"/>
                <a:gd name="connsiteY93" fmla="*/ 30801 h 92535"/>
                <a:gd name="connsiteX94" fmla="*/ 35151 w 87974"/>
                <a:gd name="connsiteY94" fmla="*/ 29823 h 92535"/>
                <a:gd name="connsiteX95" fmla="*/ 35143 w 87974"/>
                <a:gd name="connsiteY95" fmla="*/ 28587 h 92535"/>
                <a:gd name="connsiteX96" fmla="*/ 34587 w 87974"/>
                <a:gd name="connsiteY96" fmla="*/ 27092 h 92535"/>
                <a:gd name="connsiteX97" fmla="*/ 33469 w 87974"/>
                <a:gd name="connsiteY97" fmla="*/ 25332 h 92535"/>
                <a:gd name="connsiteX98" fmla="*/ 31161 w 87974"/>
                <a:gd name="connsiteY98" fmla="*/ 23533 h 92535"/>
                <a:gd name="connsiteX99" fmla="*/ 27648 w 87974"/>
                <a:gd name="connsiteY99" fmla="*/ 21687 h 92535"/>
                <a:gd name="connsiteX100" fmla="*/ 24659 w 87974"/>
                <a:gd name="connsiteY100" fmla="*/ 19214 h 92535"/>
                <a:gd name="connsiteX101" fmla="*/ 22195 w 87974"/>
                <a:gd name="connsiteY101" fmla="*/ 16108 h 92535"/>
                <a:gd name="connsiteX102" fmla="*/ 20114 w 87974"/>
                <a:gd name="connsiteY102" fmla="*/ 14113 h 92535"/>
                <a:gd name="connsiteX103" fmla="*/ 18502 w 87974"/>
                <a:gd name="connsiteY103" fmla="*/ 13276 h 92535"/>
                <a:gd name="connsiteX104" fmla="*/ 18127 w 87974"/>
                <a:gd name="connsiteY104" fmla="*/ 12838 h 92535"/>
                <a:gd name="connsiteX105" fmla="*/ 22829 w 87974"/>
                <a:gd name="connsiteY105" fmla="*/ 12869 h 92535"/>
                <a:gd name="connsiteX106" fmla="*/ 27272 w 87974"/>
                <a:gd name="connsiteY106" fmla="*/ 12909 h 92535"/>
                <a:gd name="connsiteX107" fmla="*/ 27304 w 87974"/>
                <a:gd name="connsiteY107" fmla="*/ 8449 h 92535"/>
                <a:gd name="connsiteX108" fmla="*/ 27327 w 87974"/>
                <a:gd name="connsiteY108" fmla="*/ 4491 h 92535"/>
                <a:gd name="connsiteX109" fmla="*/ 27359 w 87974"/>
                <a:gd name="connsiteY109" fmla="*/ 0 h 92535"/>
                <a:gd name="connsiteX110" fmla="*/ 35417 w 87974"/>
                <a:gd name="connsiteY110" fmla="*/ 8 h 92535"/>
                <a:gd name="connsiteX111" fmla="*/ 45047 w 87974"/>
                <a:gd name="connsiteY111" fmla="*/ 16 h 92535"/>
                <a:gd name="connsiteX112" fmla="*/ 55030 w 87974"/>
                <a:gd name="connsiteY112" fmla="*/ 31 h 92535"/>
                <a:gd name="connsiteX113" fmla="*/ 62869 w 87974"/>
                <a:gd name="connsiteY113" fmla="*/ 39 h 92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87974" h="92535">
                  <a:moveTo>
                    <a:pt x="67485" y="39"/>
                  </a:moveTo>
                  <a:lnTo>
                    <a:pt x="67274" y="5594"/>
                  </a:lnTo>
                  <a:lnTo>
                    <a:pt x="67031" y="12025"/>
                  </a:lnTo>
                  <a:lnTo>
                    <a:pt x="66851" y="16742"/>
                  </a:lnTo>
                  <a:lnTo>
                    <a:pt x="66609" y="23032"/>
                  </a:lnTo>
                  <a:lnTo>
                    <a:pt x="66366" y="29455"/>
                  </a:lnTo>
                  <a:lnTo>
                    <a:pt x="66030" y="38194"/>
                  </a:lnTo>
                  <a:lnTo>
                    <a:pt x="65819" y="43827"/>
                  </a:lnTo>
                  <a:lnTo>
                    <a:pt x="65920" y="43960"/>
                  </a:lnTo>
                  <a:lnTo>
                    <a:pt x="68541" y="43686"/>
                  </a:lnTo>
                  <a:lnTo>
                    <a:pt x="72414" y="43936"/>
                  </a:lnTo>
                  <a:lnTo>
                    <a:pt x="73360" y="43921"/>
                  </a:lnTo>
                  <a:lnTo>
                    <a:pt x="74542" y="44406"/>
                  </a:lnTo>
                  <a:lnTo>
                    <a:pt x="75457" y="44555"/>
                  </a:lnTo>
                  <a:lnTo>
                    <a:pt x="77429" y="45822"/>
                  </a:lnTo>
                  <a:lnTo>
                    <a:pt x="79736" y="46784"/>
                  </a:lnTo>
                  <a:lnTo>
                    <a:pt x="81215" y="44844"/>
                  </a:lnTo>
                  <a:lnTo>
                    <a:pt x="80441" y="43678"/>
                  </a:lnTo>
                  <a:lnTo>
                    <a:pt x="79854" y="43084"/>
                  </a:lnTo>
                  <a:lnTo>
                    <a:pt x="79948" y="42560"/>
                  </a:lnTo>
                  <a:lnTo>
                    <a:pt x="87974" y="47582"/>
                  </a:lnTo>
                  <a:lnTo>
                    <a:pt x="87028" y="48357"/>
                  </a:lnTo>
                  <a:lnTo>
                    <a:pt x="84986" y="50140"/>
                  </a:lnTo>
                  <a:lnTo>
                    <a:pt x="81278" y="53199"/>
                  </a:lnTo>
                  <a:lnTo>
                    <a:pt x="77960" y="55930"/>
                  </a:lnTo>
                  <a:lnTo>
                    <a:pt x="74761" y="58402"/>
                  </a:lnTo>
                  <a:lnTo>
                    <a:pt x="71889" y="60632"/>
                  </a:lnTo>
                  <a:lnTo>
                    <a:pt x="71545" y="60851"/>
                  </a:lnTo>
                  <a:lnTo>
                    <a:pt x="67900" y="62447"/>
                  </a:lnTo>
                  <a:lnTo>
                    <a:pt x="67289" y="63174"/>
                  </a:lnTo>
                  <a:lnTo>
                    <a:pt x="66507" y="66319"/>
                  </a:lnTo>
                  <a:lnTo>
                    <a:pt x="66147" y="67102"/>
                  </a:lnTo>
                  <a:lnTo>
                    <a:pt x="66812" y="68846"/>
                  </a:lnTo>
                  <a:lnTo>
                    <a:pt x="67469" y="71537"/>
                  </a:lnTo>
                  <a:lnTo>
                    <a:pt x="67258" y="72953"/>
                  </a:lnTo>
                  <a:lnTo>
                    <a:pt x="64739" y="74682"/>
                  </a:lnTo>
                  <a:lnTo>
                    <a:pt x="63581" y="76239"/>
                  </a:lnTo>
                  <a:lnTo>
                    <a:pt x="63072" y="77249"/>
                  </a:lnTo>
                  <a:lnTo>
                    <a:pt x="62619" y="76990"/>
                  </a:lnTo>
                  <a:lnTo>
                    <a:pt x="61836" y="76912"/>
                  </a:lnTo>
                  <a:lnTo>
                    <a:pt x="60037" y="77303"/>
                  </a:lnTo>
                  <a:lnTo>
                    <a:pt x="59161" y="77389"/>
                  </a:lnTo>
                  <a:lnTo>
                    <a:pt x="58441" y="77835"/>
                  </a:lnTo>
                  <a:lnTo>
                    <a:pt x="58363" y="78805"/>
                  </a:lnTo>
                  <a:lnTo>
                    <a:pt x="58848" y="80378"/>
                  </a:lnTo>
                  <a:lnTo>
                    <a:pt x="59020" y="81184"/>
                  </a:lnTo>
                  <a:lnTo>
                    <a:pt x="58511" y="81559"/>
                  </a:lnTo>
                  <a:lnTo>
                    <a:pt x="56290" y="82506"/>
                  </a:lnTo>
                  <a:lnTo>
                    <a:pt x="55413" y="83437"/>
                  </a:lnTo>
                  <a:lnTo>
                    <a:pt x="54576" y="84876"/>
                  </a:lnTo>
                  <a:lnTo>
                    <a:pt x="53606" y="85487"/>
                  </a:lnTo>
                  <a:lnTo>
                    <a:pt x="52589" y="85377"/>
                  </a:lnTo>
                  <a:lnTo>
                    <a:pt x="51869" y="85588"/>
                  </a:lnTo>
                  <a:lnTo>
                    <a:pt x="50328" y="86676"/>
                  </a:lnTo>
                  <a:lnTo>
                    <a:pt x="48012" y="88772"/>
                  </a:lnTo>
                  <a:lnTo>
                    <a:pt x="46776" y="90329"/>
                  </a:lnTo>
                  <a:lnTo>
                    <a:pt x="46745" y="91487"/>
                  </a:lnTo>
                  <a:lnTo>
                    <a:pt x="46988" y="92536"/>
                  </a:lnTo>
                  <a:lnTo>
                    <a:pt x="38554" y="88843"/>
                  </a:lnTo>
                  <a:lnTo>
                    <a:pt x="35753" y="88209"/>
                  </a:lnTo>
                  <a:lnTo>
                    <a:pt x="23908" y="88288"/>
                  </a:lnTo>
                  <a:lnTo>
                    <a:pt x="18831" y="86832"/>
                  </a:lnTo>
                  <a:lnTo>
                    <a:pt x="13049" y="84032"/>
                  </a:lnTo>
                  <a:lnTo>
                    <a:pt x="9130" y="81481"/>
                  </a:lnTo>
                  <a:lnTo>
                    <a:pt x="0" y="74338"/>
                  </a:lnTo>
                  <a:lnTo>
                    <a:pt x="571" y="73759"/>
                  </a:lnTo>
                  <a:lnTo>
                    <a:pt x="1056" y="72429"/>
                  </a:lnTo>
                  <a:lnTo>
                    <a:pt x="1651" y="71052"/>
                  </a:lnTo>
                  <a:lnTo>
                    <a:pt x="1283" y="69464"/>
                  </a:lnTo>
                  <a:lnTo>
                    <a:pt x="1064" y="68181"/>
                  </a:lnTo>
                  <a:lnTo>
                    <a:pt x="1745" y="66304"/>
                  </a:lnTo>
                  <a:lnTo>
                    <a:pt x="1682" y="64903"/>
                  </a:lnTo>
                  <a:lnTo>
                    <a:pt x="1995" y="64035"/>
                  </a:lnTo>
                  <a:lnTo>
                    <a:pt x="2996" y="63472"/>
                  </a:lnTo>
                  <a:lnTo>
                    <a:pt x="3521" y="62400"/>
                  </a:lnTo>
                  <a:lnTo>
                    <a:pt x="673" y="58707"/>
                  </a:lnTo>
                  <a:lnTo>
                    <a:pt x="681" y="57862"/>
                  </a:lnTo>
                  <a:lnTo>
                    <a:pt x="1056" y="56822"/>
                  </a:lnTo>
                  <a:lnTo>
                    <a:pt x="3356" y="52871"/>
                  </a:lnTo>
                  <a:lnTo>
                    <a:pt x="6102" y="48169"/>
                  </a:lnTo>
                  <a:lnTo>
                    <a:pt x="9122" y="42974"/>
                  </a:lnTo>
                  <a:lnTo>
                    <a:pt x="10945" y="39845"/>
                  </a:lnTo>
                  <a:lnTo>
                    <a:pt x="17587" y="39837"/>
                  </a:lnTo>
                  <a:lnTo>
                    <a:pt x="21984" y="39829"/>
                  </a:lnTo>
                  <a:lnTo>
                    <a:pt x="27570" y="39829"/>
                  </a:lnTo>
                  <a:lnTo>
                    <a:pt x="33633" y="39821"/>
                  </a:lnTo>
                  <a:lnTo>
                    <a:pt x="37615" y="39821"/>
                  </a:lnTo>
                  <a:lnTo>
                    <a:pt x="39258" y="39782"/>
                  </a:lnTo>
                  <a:lnTo>
                    <a:pt x="38976" y="37748"/>
                  </a:lnTo>
                  <a:lnTo>
                    <a:pt x="39195" y="35495"/>
                  </a:lnTo>
                  <a:lnTo>
                    <a:pt x="39915" y="33453"/>
                  </a:lnTo>
                  <a:lnTo>
                    <a:pt x="39915" y="32553"/>
                  </a:lnTo>
                  <a:lnTo>
                    <a:pt x="38726" y="31442"/>
                  </a:lnTo>
                  <a:lnTo>
                    <a:pt x="36434" y="30801"/>
                  </a:lnTo>
                  <a:lnTo>
                    <a:pt x="35151" y="29823"/>
                  </a:lnTo>
                  <a:lnTo>
                    <a:pt x="35143" y="28587"/>
                  </a:lnTo>
                  <a:lnTo>
                    <a:pt x="34587" y="27092"/>
                  </a:lnTo>
                  <a:lnTo>
                    <a:pt x="33469" y="25332"/>
                  </a:lnTo>
                  <a:lnTo>
                    <a:pt x="31161" y="23533"/>
                  </a:lnTo>
                  <a:lnTo>
                    <a:pt x="27648" y="21687"/>
                  </a:lnTo>
                  <a:lnTo>
                    <a:pt x="24659" y="19214"/>
                  </a:lnTo>
                  <a:lnTo>
                    <a:pt x="22195" y="16108"/>
                  </a:lnTo>
                  <a:lnTo>
                    <a:pt x="20114" y="14113"/>
                  </a:lnTo>
                  <a:lnTo>
                    <a:pt x="18502" y="13276"/>
                  </a:lnTo>
                  <a:lnTo>
                    <a:pt x="18127" y="12838"/>
                  </a:lnTo>
                  <a:lnTo>
                    <a:pt x="22829" y="12869"/>
                  </a:lnTo>
                  <a:lnTo>
                    <a:pt x="27272" y="12909"/>
                  </a:lnTo>
                  <a:lnTo>
                    <a:pt x="27304" y="8449"/>
                  </a:lnTo>
                  <a:lnTo>
                    <a:pt x="27327" y="4491"/>
                  </a:lnTo>
                  <a:lnTo>
                    <a:pt x="27359" y="0"/>
                  </a:lnTo>
                  <a:lnTo>
                    <a:pt x="35417" y="8"/>
                  </a:lnTo>
                  <a:lnTo>
                    <a:pt x="45047" y="16"/>
                  </a:lnTo>
                  <a:lnTo>
                    <a:pt x="55030" y="31"/>
                  </a:lnTo>
                  <a:lnTo>
                    <a:pt x="62869" y="3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5" name="Freeform: Shape 664">
              <a:extLst>
                <a:ext uri="{FF2B5EF4-FFF2-40B4-BE49-F238E27FC236}">
                  <a16:creationId xmlns:a16="http://schemas.microsoft.com/office/drawing/2014/main" id="{52B5CE88-4326-D113-1420-C4C57EA41E12}"/>
                </a:ext>
              </a:extLst>
            </p:cNvPr>
            <p:cNvSpPr>
              <a:spLocks/>
            </p:cNvSpPr>
            <p:nvPr/>
          </p:nvSpPr>
          <p:spPr>
            <a:xfrm>
              <a:off x="10426875" y="4348663"/>
              <a:ext cx="6407" cy="8183"/>
            </a:xfrm>
            <a:custGeom>
              <a:avLst/>
              <a:gdLst>
                <a:gd name="connsiteX0" fmla="*/ 2034 w 6407"/>
                <a:gd name="connsiteY0" fmla="*/ 8144 h 8183"/>
                <a:gd name="connsiteX1" fmla="*/ 1103 w 6407"/>
                <a:gd name="connsiteY1" fmla="*/ 8183 h 8183"/>
                <a:gd name="connsiteX2" fmla="*/ 297 w 6407"/>
                <a:gd name="connsiteY2" fmla="*/ 7432 h 8183"/>
                <a:gd name="connsiteX3" fmla="*/ 16 w 6407"/>
                <a:gd name="connsiteY3" fmla="*/ 6924 h 8183"/>
                <a:gd name="connsiteX4" fmla="*/ 0 w 6407"/>
                <a:gd name="connsiteY4" fmla="*/ 4342 h 8183"/>
                <a:gd name="connsiteX5" fmla="*/ 3098 w 6407"/>
                <a:gd name="connsiteY5" fmla="*/ 2144 h 8183"/>
                <a:gd name="connsiteX6" fmla="*/ 4115 w 6407"/>
                <a:gd name="connsiteY6" fmla="*/ 0 h 8183"/>
                <a:gd name="connsiteX7" fmla="*/ 4968 w 6407"/>
                <a:gd name="connsiteY7" fmla="*/ 172 h 8183"/>
                <a:gd name="connsiteX8" fmla="*/ 5719 w 6407"/>
                <a:gd name="connsiteY8" fmla="*/ 524 h 8183"/>
                <a:gd name="connsiteX9" fmla="*/ 6408 w 6407"/>
                <a:gd name="connsiteY9" fmla="*/ 1166 h 8183"/>
                <a:gd name="connsiteX10" fmla="*/ 2864 w 6407"/>
                <a:gd name="connsiteY10" fmla="*/ 4741 h 8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07" h="8183">
                  <a:moveTo>
                    <a:pt x="2034" y="8144"/>
                  </a:moveTo>
                  <a:lnTo>
                    <a:pt x="1103" y="8183"/>
                  </a:lnTo>
                  <a:lnTo>
                    <a:pt x="297" y="7432"/>
                  </a:lnTo>
                  <a:lnTo>
                    <a:pt x="16" y="6924"/>
                  </a:lnTo>
                  <a:lnTo>
                    <a:pt x="0" y="4342"/>
                  </a:lnTo>
                  <a:lnTo>
                    <a:pt x="3098" y="2144"/>
                  </a:lnTo>
                  <a:lnTo>
                    <a:pt x="4115" y="0"/>
                  </a:lnTo>
                  <a:lnTo>
                    <a:pt x="4968" y="172"/>
                  </a:lnTo>
                  <a:lnTo>
                    <a:pt x="5719" y="524"/>
                  </a:lnTo>
                  <a:lnTo>
                    <a:pt x="6408" y="1166"/>
                  </a:lnTo>
                  <a:lnTo>
                    <a:pt x="2864" y="474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6" name="Freeform: Shape 665">
              <a:extLst>
                <a:ext uri="{FF2B5EF4-FFF2-40B4-BE49-F238E27FC236}">
                  <a16:creationId xmlns:a16="http://schemas.microsoft.com/office/drawing/2014/main" id="{4423F3F5-058D-EF91-D71D-033023B26B9B}"/>
                </a:ext>
              </a:extLst>
            </p:cNvPr>
            <p:cNvSpPr>
              <a:spLocks/>
            </p:cNvSpPr>
            <p:nvPr/>
          </p:nvSpPr>
          <p:spPr>
            <a:xfrm>
              <a:off x="6883962" y="4369755"/>
              <a:ext cx="66718" cy="38796"/>
            </a:xfrm>
            <a:custGeom>
              <a:avLst/>
              <a:gdLst>
                <a:gd name="connsiteX0" fmla="*/ 65490 w 66718"/>
                <a:gd name="connsiteY0" fmla="*/ 157 h 38796"/>
                <a:gd name="connsiteX1" fmla="*/ 65420 w 66718"/>
                <a:gd name="connsiteY1" fmla="*/ 1964 h 38796"/>
                <a:gd name="connsiteX2" fmla="*/ 66718 w 66718"/>
                <a:gd name="connsiteY2" fmla="*/ 4522 h 38796"/>
                <a:gd name="connsiteX3" fmla="*/ 66530 w 66718"/>
                <a:gd name="connsiteY3" fmla="*/ 6423 h 38796"/>
                <a:gd name="connsiteX4" fmla="*/ 65967 w 66718"/>
                <a:gd name="connsiteY4" fmla="*/ 8222 h 38796"/>
                <a:gd name="connsiteX5" fmla="*/ 65474 w 66718"/>
                <a:gd name="connsiteY5" fmla="*/ 8934 h 38796"/>
                <a:gd name="connsiteX6" fmla="*/ 64825 w 66718"/>
                <a:gd name="connsiteY6" fmla="*/ 9349 h 38796"/>
                <a:gd name="connsiteX7" fmla="*/ 62853 w 66718"/>
                <a:gd name="connsiteY7" fmla="*/ 9333 h 38796"/>
                <a:gd name="connsiteX8" fmla="*/ 62024 w 66718"/>
                <a:gd name="connsiteY8" fmla="*/ 9693 h 38796"/>
                <a:gd name="connsiteX9" fmla="*/ 60710 w 66718"/>
                <a:gd name="connsiteY9" fmla="*/ 10397 h 38796"/>
                <a:gd name="connsiteX10" fmla="*/ 60678 w 66718"/>
                <a:gd name="connsiteY10" fmla="*/ 11227 h 38796"/>
                <a:gd name="connsiteX11" fmla="*/ 61727 w 66718"/>
                <a:gd name="connsiteY11" fmla="*/ 12017 h 38796"/>
                <a:gd name="connsiteX12" fmla="*/ 62587 w 66718"/>
                <a:gd name="connsiteY12" fmla="*/ 13120 h 38796"/>
                <a:gd name="connsiteX13" fmla="*/ 63589 w 66718"/>
                <a:gd name="connsiteY13" fmla="*/ 13988 h 38796"/>
                <a:gd name="connsiteX14" fmla="*/ 65310 w 66718"/>
                <a:gd name="connsiteY14" fmla="*/ 14990 h 38796"/>
                <a:gd name="connsiteX15" fmla="*/ 65474 w 66718"/>
                <a:gd name="connsiteY15" fmla="*/ 16101 h 38796"/>
                <a:gd name="connsiteX16" fmla="*/ 65521 w 66718"/>
                <a:gd name="connsiteY16" fmla="*/ 18902 h 38796"/>
                <a:gd name="connsiteX17" fmla="*/ 65427 w 66718"/>
                <a:gd name="connsiteY17" fmla="*/ 21092 h 38796"/>
                <a:gd name="connsiteX18" fmla="*/ 60585 w 66718"/>
                <a:gd name="connsiteY18" fmla="*/ 22680 h 38796"/>
                <a:gd name="connsiteX19" fmla="*/ 56868 w 66718"/>
                <a:gd name="connsiteY19" fmla="*/ 22962 h 38796"/>
                <a:gd name="connsiteX20" fmla="*/ 53723 w 66718"/>
                <a:gd name="connsiteY20" fmla="*/ 22790 h 38796"/>
                <a:gd name="connsiteX21" fmla="*/ 52354 w 66718"/>
                <a:gd name="connsiteY21" fmla="*/ 23455 h 38796"/>
                <a:gd name="connsiteX22" fmla="*/ 49616 w 66718"/>
                <a:gd name="connsiteY22" fmla="*/ 25090 h 38796"/>
                <a:gd name="connsiteX23" fmla="*/ 46275 w 66718"/>
                <a:gd name="connsiteY23" fmla="*/ 26083 h 38796"/>
                <a:gd name="connsiteX24" fmla="*/ 44562 w 66718"/>
                <a:gd name="connsiteY24" fmla="*/ 26154 h 38796"/>
                <a:gd name="connsiteX25" fmla="*/ 43741 w 66718"/>
                <a:gd name="connsiteY25" fmla="*/ 26748 h 38796"/>
                <a:gd name="connsiteX26" fmla="*/ 42442 w 66718"/>
                <a:gd name="connsiteY26" fmla="*/ 28446 h 38796"/>
                <a:gd name="connsiteX27" fmla="*/ 38820 w 66718"/>
                <a:gd name="connsiteY27" fmla="*/ 35863 h 38796"/>
                <a:gd name="connsiteX28" fmla="*/ 37623 w 66718"/>
                <a:gd name="connsiteY28" fmla="*/ 37639 h 38796"/>
                <a:gd name="connsiteX29" fmla="*/ 36653 w 66718"/>
                <a:gd name="connsiteY29" fmla="*/ 38797 h 38796"/>
                <a:gd name="connsiteX30" fmla="*/ 35542 w 66718"/>
                <a:gd name="connsiteY30" fmla="*/ 37224 h 38796"/>
                <a:gd name="connsiteX31" fmla="*/ 36402 w 66718"/>
                <a:gd name="connsiteY31" fmla="*/ 34314 h 38796"/>
                <a:gd name="connsiteX32" fmla="*/ 35471 w 66718"/>
                <a:gd name="connsiteY32" fmla="*/ 34353 h 38796"/>
                <a:gd name="connsiteX33" fmla="*/ 33625 w 66718"/>
                <a:gd name="connsiteY33" fmla="*/ 36708 h 38796"/>
                <a:gd name="connsiteX34" fmla="*/ 32725 w 66718"/>
                <a:gd name="connsiteY34" fmla="*/ 36778 h 38796"/>
                <a:gd name="connsiteX35" fmla="*/ 32843 w 66718"/>
                <a:gd name="connsiteY35" fmla="*/ 33993 h 38796"/>
                <a:gd name="connsiteX36" fmla="*/ 31818 w 66718"/>
                <a:gd name="connsiteY36" fmla="*/ 33891 h 38796"/>
                <a:gd name="connsiteX37" fmla="*/ 30629 w 66718"/>
                <a:gd name="connsiteY37" fmla="*/ 34087 h 38796"/>
                <a:gd name="connsiteX38" fmla="*/ 28970 w 66718"/>
                <a:gd name="connsiteY38" fmla="*/ 32632 h 38796"/>
                <a:gd name="connsiteX39" fmla="*/ 28806 w 66718"/>
                <a:gd name="connsiteY39" fmla="*/ 31544 h 38796"/>
                <a:gd name="connsiteX40" fmla="*/ 28939 w 66718"/>
                <a:gd name="connsiteY40" fmla="*/ 30026 h 38796"/>
                <a:gd name="connsiteX41" fmla="*/ 29948 w 66718"/>
                <a:gd name="connsiteY41" fmla="*/ 29056 h 38796"/>
                <a:gd name="connsiteX42" fmla="*/ 29807 w 66718"/>
                <a:gd name="connsiteY42" fmla="*/ 28650 h 38796"/>
                <a:gd name="connsiteX43" fmla="*/ 28829 w 66718"/>
                <a:gd name="connsiteY43" fmla="*/ 28532 h 38796"/>
                <a:gd name="connsiteX44" fmla="*/ 27734 w 66718"/>
                <a:gd name="connsiteY44" fmla="*/ 28790 h 38796"/>
                <a:gd name="connsiteX45" fmla="*/ 27061 w 66718"/>
                <a:gd name="connsiteY45" fmla="*/ 28329 h 38796"/>
                <a:gd name="connsiteX46" fmla="*/ 28172 w 66718"/>
                <a:gd name="connsiteY46" fmla="*/ 26357 h 38796"/>
                <a:gd name="connsiteX47" fmla="*/ 32052 w 66718"/>
                <a:gd name="connsiteY47" fmla="*/ 24707 h 38796"/>
                <a:gd name="connsiteX48" fmla="*/ 34000 w 66718"/>
                <a:gd name="connsiteY48" fmla="*/ 24534 h 38796"/>
                <a:gd name="connsiteX49" fmla="*/ 36003 w 66718"/>
                <a:gd name="connsiteY49" fmla="*/ 24159 h 38796"/>
                <a:gd name="connsiteX50" fmla="*/ 34908 w 66718"/>
                <a:gd name="connsiteY50" fmla="*/ 22735 h 38796"/>
                <a:gd name="connsiteX51" fmla="*/ 32538 w 66718"/>
                <a:gd name="connsiteY51" fmla="*/ 22172 h 38796"/>
                <a:gd name="connsiteX52" fmla="*/ 30644 w 66718"/>
                <a:gd name="connsiteY52" fmla="*/ 22563 h 38796"/>
                <a:gd name="connsiteX53" fmla="*/ 29698 w 66718"/>
                <a:gd name="connsiteY53" fmla="*/ 23588 h 38796"/>
                <a:gd name="connsiteX54" fmla="*/ 28532 w 66718"/>
                <a:gd name="connsiteY54" fmla="*/ 23760 h 38796"/>
                <a:gd name="connsiteX55" fmla="*/ 26576 w 66718"/>
                <a:gd name="connsiteY55" fmla="*/ 21342 h 38796"/>
                <a:gd name="connsiteX56" fmla="*/ 26608 w 66718"/>
                <a:gd name="connsiteY56" fmla="*/ 20130 h 38796"/>
                <a:gd name="connsiteX57" fmla="*/ 27335 w 66718"/>
                <a:gd name="connsiteY57" fmla="*/ 18690 h 38796"/>
                <a:gd name="connsiteX58" fmla="*/ 28469 w 66718"/>
                <a:gd name="connsiteY58" fmla="*/ 18041 h 38796"/>
                <a:gd name="connsiteX59" fmla="*/ 32968 w 66718"/>
                <a:gd name="connsiteY59" fmla="*/ 18057 h 38796"/>
                <a:gd name="connsiteX60" fmla="*/ 34673 w 66718"/>
                <a:gd name="connsiteY60" fmla="*/ 17243 h 38796"/>
                <a:gd name="connsiteX61" fmla="*/ 35362 w 66718"/>
                <a:gd name="connsiteY61" fmla="*/ 17094 h 38796"/>
                <a:gd name="connsiteX62" fmla="*/ 36011 w 66718"/>
                <a:gd name="connsiteY62" fmla="*/ 16359 h 38796"/>
                <a:gd name="connsiteX63" fmla="*/ 35870 w 66718"/>
                <a:gd name="connsiteY63" fmla="*/ 15866 h 38796"/>
                <a:gd name="connsiteX64" fmla="*/ 35135 w 66718"/>
                <a:gd name="connsiteY64" fmla="*/ 15842 h 38796"/>
                <a:gd name="connsiteX65" fmla="*/ 33453 w 66718"/>
                <a:gd name="connsiteY65" fmla="*/ 16805 h 38796"/>
                <a:gd name="connsiteX66" fmla="*/ 28039 w 66718"/>
                <a:gd name="connsiteY66" fmla="*/ 16445 h 38796"/>
                <a:gd name="connsiteX67" fmla="*/ 26310 w 66718"/>
                <a:gd name="connsiteY67" fmla="*/ 17024 h 38796"/>
                <a:gd name="connsiteX68" fmla="*/ 23298 w 66718"/>
                <a:gd name="connsiteY68" fmla="*/ 19238 h 38796"/>
                <a:gd name="connsiteX69" fmla="*/ 19590 w 66718"/>
                <a:gd name="connsiteY69" fmla="*/ 20458 h 38796"/>
                <a:gd name="connsiteX70" fmla="*/ 16899 w 66718"/>
                <a:gd name="connsiteY70" fmla="*/ 19942 h 38796"/>
                <a:gd name="connsiteX71" fmla="*/ 17759 w 66718"/>
                <a:gd name="connsiteY71" fmla="*/ 16977 h 38796"/>
                <a:gd name="connsiteX72" fmla="*/ 17376 w 66718"/>
                <a:gd name="connsiteY72" fmla="*/ 16578 h 38796"/>
                <a:gd name="connsiteX73" fmla="*/ 16531 w 66718"/>
                <a:gd name="connsiteY73" fmla="*/ 16085 h 38796"/>
                <a:gd name="connsiteX74" fmla="*/ 12588 w 66718"/>
                <a:gd name="connsiteY74" fmla="*/ 17032 h 38796"/>
                <a:gd name="connsiteX75" fmla="*/ 9607 w 66718"/>
                <a:gd name="connsiteY75" fmla="*/ 15678 h 38796"/>
                <a:gd name="connsiteX76" fmla="*/ 8426 w 66718"/>
                <a:gd name="connsiteY76" fmla="*/ 14043 h 38796"/>
                <a:gd name="connsiteX77" fmla="*/ 8629 w 66718"/>
                <a:gd name="connsiteY77" fmla="*/ 11986 h 38796"/>
                <a:gd name="connsiteX78" fmla="*/ 10037 w 66718"/>
                <a:gd name="connsiteY78" fmla="*/ 10593 h 38796"/>
                <a:gd name="connsiteX79" fmla="*/ 10256 w 66718"/>
                <a:gd name="connsiteY79" fmla="*/ 9897 h 38796"/>
                <a:gd name="connsiteX80" fmla="*/ 8770 w 66718"/>
                <a:gd name="connsiteY80" fmla="*/ 9764 h 38796"/>
                <a:gd name="connsiteX81" fmla="*/ 6032 w 66718"/>
                <a:gd name="connsiteY81" fmla="*/ 10632 h 38796"/>
                <a:gd name="connsiteX82" fmla="*/ 0 w 66718"/>
                <a:gd name="connsiteY82" fmla="*/ 7268 h 38796"/>
                <a:gd name="connsiteX83" fmla="*/ 1205 w 66718"/>
                <a:gd name="connsiteY83" fmla="*/ 7057 h 38796"/>
                <a:gd name="connsiteX84" fmla="*/ 4178 w 66718"/>
                <a:gd name="connsiteY84" fmla="*/ 7409 h 38796"/>
                <a:gd name="connsiteX85" fmla="*/ 6485 w 66718"/>
                <a:gd name="connsiteY85" fmla="*/ 6986 h 38796"/>
                <a:gd name="connsiteX86" fmla="*/ 8113 w 66718"/>
                <a:gd name="connsiteY86" fmla="*/ 6274 h 38796"/>
                <a:gd name="connsiteX87" fmla="*/ 10327 w 66718"/>
                <a:gd name="connsiteY87" fmla="*/ 5296 h 38796"/>
                <a:gd name="connsiteX88" fmla="*/ 12463 w 66718"/>
                <a:gd name="connsiteY88" fmla="*/ 4976 h 38796"/>
                <a:gd name="connsiteX89" fmla="*/ 19152 w 66718"/>
                <a:gd name="connsiteY89" fmla="*/ 5414 h 38796"/>
                <a:gd name="connsiteX90" fmla="*/ 24964 w 66718"/>
                <a:gd name="connsiteY90" fmla="*/ 4240 h 38796"/>
                <a:gd name="connsiteX91" fmla="*/ 29283 w 66718"/>
                <a:gd name="connsiteY91" fmla="*/ 2034 h 38796"/>
                <a:gd name="connsiteX92" fmla="*/ 33273 w 66718"/>
                <a:gd name="connsiteY92" fmla="*/ 0 h 38796"/>
                <a:gd name="connsiteX93" fmla="*/ 38444 w 66718"/>
                <a:gd name="connsiteY93" fmla="*/ 24 h 38796"/>
                <a:gd name="connsiteX94" fmla="*/ 43983 w 66718"/>
                <a:gd name="connsiteY94" fmla="*/ 47 h 38796"/>
                <a:gd name="connsiteX95" fmla="*/ 51862 w 66718"/>
                <a:gd name="connsiteY95" fmla="*/ 78 h 38796"/>
                <a:gd name="connsiteX96" fmla="*/ 58105 w 66718"/>
                <a:gd name="connsiteY96" fmla="*/ 102 h 38796"/>
                <a:gd name="connsiteX97" fmla="*/ 65490 w 66718"/>
                <a:gd name="connsiteY97" fmla="*/ 157 h 38796"/>
                <a:gd name="connsiteX98" fmla="*/ 15936 w 66718"/>
                <a:gd name="connsiteY98" fmla="*/ 17837 h 38796"/>
                <a:gd name="connsiteX99" fmla="*/ 14794 w 66718"/>
                <a:gd name="connsiteY99" fmla="*/ 20568 h 38796"/>
                <a:gd name="connsiteX100" fmla="*/ 13386 w 66718"/>
                <a:gd name="connsiteY100" fmla="*/ 20263 h 38796"/>
                <a:gd name="connsiteX101" fmla="*/ 12400 w 66718"/>
                <a:gd name="connsiteY101" fmla="*/ 18636 h 38796"/>
                <a:gd name="connsiteX102" fmla="*/ 12290 w 66718"/>
                <a:gd name="connsiteY102" fmla="*/ 17947 h 38796"/>
                <a:gd name="connsiteX103" fmla="*/ 15154 w 66718"/>
                <a:gd name="connsiteY103" fmla="*/ 17728 h 38796"/>
                <a:gd name="connsiteX104" fmla="*/ 15936 w 66718"/>
                <a:gd name="connsiteY104" fmla="*/ 17837 h 38796"/>
                <a:gd name="connsiteX105" fmla="*/ 25442 w 66718"/>
                <a:gd name="connsiteY105" fmla="*/ 25520 h 38796"/>
                <a:gd name="connsiteX106" fmla="*/ 25238 w 66718"/>
                <a:gd name="connsiteY106" fmla="*/ 26036 h 38796"/>
                <a:gd name="connsiteX107" fmla="*/ 23986 w 66718"/>
                <a:gd name="connsiteY107" fmla="*/ 25598 h 38796"/>
                <a:gd name="connsiteX108" fmla="*/ 25809 w 66718"/>
                <a:gd name="connsiteY108" fmla="*/ 23721 h 38796"/>
                <a:gd name="connsiteX109" fmla="*/ 26999 w 66718"/>
                <a:gd name="connsiteY109" fmla="*/ 23392 h 38796"/>
                <a:gd name="connsiteX110" fmla="*/ 26959 w 66718"/>
                <a:gd name="connsiteY110" fmla="*/ 24832 h 38796"/>
                <a:gd name="connsiteX111" fmla="*/ 26044 w 66718"/>
                <a:gd name="connsiteY111" fmla="*/ 25137 h 38796"/>
                <a:gd name="connsiteX112" fmla="*/ 25442 w 66718"/>
                <a:gd name="connsiteY112" fmla="*/ 25520 h 38796"/>
                <a:gd name="connsiteX113" fmla="*/ 17790 w 66718"/>
                <a:gd name="connsiteY113" fmla="*/ 27108 h 38796"/>
                <a:gd name="connsiteX114" fmla="*/ 16758 w 66718"/>
                <a:gd name="connsiteY114" fmla="*/ 27805 h 38796"/>
                <a:gd name="connsiteX115" fmla="*/ 15694 w 66718"/>
                <a:gd name="connsiteY115" fmla="*/ 27476 h 38796"/>
                <a:gd name="connsiteX116" fmla="*/ 15123 w 66718"/>
                <a:gd name="connsiteY116" fmla="*/ 26850 h 38796"/>
                <a:gd name="connsiteX117" fmla="*/ 15209 w 66718"/>
                <a:gd name="connsiteY117" fmla="*/ 25731 h 38796"/>
                <a:gd name="connsiteX118" fmla="*/ 16414 w 66718"/>
                <a:gd name="connsiteY118" fmla="*/ 24151 h 38796"/>
                <a:gd name="connsiteX119" fmla="*/ 17493 w 66718"/>
                <a:gd name="connsiteY119" fmla="*/ 24354 h 38796"/>
                <a:gd name="connsiteX120" fmla="*/ 17790 w 66718"/>
                <a:gd name="connsiteY120" fmla="*/ 27108 h 38796"/>
                <a:gd name="connsiteX121" fmla="*/ 21671 w 66718"/>
                <a:gd name="connsiteY121" fmla="*/ 32679 h 38796"/>
                <a:gd name="connsiteX122" fmla="*/ 21671 w 66718"/>
                <a:gd name="connsiteY122" fmla="*/ 33594 h 38796"/>
                <a:gd name="connsiteX123" fmla="*/ 20740 w 66718"/>
                <a:gd name="connsiteY123" fmla="*/ 33422 h 38796"/>
                <a:gd name="connsiteX124" fmla="*/ 20466 w 66718"/>
                <a:gd name="connsiteY124" fmla="*/ 33148 h 38796"/>
                <a:gd name="connsiteX125" fmla="*/ 21021 w 66718"/>
                <a:gd name="connsiteY125" fmla="*/ 31497 h 38796"/>
                <a:gd name="connsiteX126" fmla="*/ 21835 w 66718"/>
                <a:gd name="connsiteY126" fmla="*/ 30762 h 38796"/>
                <a:gd name="connsiteX127" fmla="*/ 22836 w 66718"/>
                <a:gd name="connsiteY127" fmla="*/ 30879 h 38796"/>
                <a:gd name="connsiteX128" fmla="*/ 23134 w 66718"/>
                <a:gd name="connsiteY128" fmla="*/ 31098 h 38796"/>
                <a:gd name="connsiteX129" fmla="*/ 22938 w 66718"/>
                <a:gd name="connsiteY129" fmla="*/ 31732 h 38796"/>
                <a:gd name="connsiteX130" fmla="*/ 22500 w 66718"/>
                <a:gd name="connsiteY130" fmla="*/ 32256 h 38796"/>
                <a:gd name="connsiteX131" fmla="*/ 21671 w 66718"/>
                <a:gd name="connsiteY131" fmla="*/ 32679 h 38796"/>
                <a:gd name="connsiteX132" fmla="*/ 13128 w 66718"/>
                <a:gd name="connsiteY132" fmla="*/ 36152 h 38796"/>
                <a:gd name="connsiteX133" fmla="*/ 11367 w 66718"/>
                <a:gd name="connsiteY133" fmla="*/ 36481 h 38796"/>
                <a:gd name="connsiteX134" fmla="*/ 10569 w 66718"/>
                <a:gd name="connsiteY134" fmla="*/ 35378 h 38796"/>
                <a:gd name="connsiteX135" fmla="*/ 10452 w 66718"/>
                <a:gd name="connsiteY135" fmla="*/ 34947 h 38796"/>
                <a:gd name="connsiteX136" fmla="*/ 11367 w 66718"/>
                <a:gd name="connsiteY136" fmla="*/ 34580 h 38796"/>
                <a:gd name="connsiteX137" fmla="*/ 11782 w 66718"/>
                <a:gd name="connsiteY137" fmla="*/ 34564 h 38796"/>
                <a:gd name="connsiteX138" fmla="*/ 12478 w 66718"/>
                <a:gd name="connsiteY138" fmla="*/ 33758 h 38796"/>
                <a:gd name="connsiteX139" fmla="*/ 13339 w 66718"/>
                <a:gd name="connsiteY139" fmla="*/ 33226 h 38796"/>
                <a:gd name="connsiteX140" fmla="*/ 13722 w 66718"/>
                <a:gd name="connsiteY140" fmla="*/ 33054 h 38796"/>
                <a:gd name="connsiteX141" fmla="*/ 14168 w 66718"/>
                <a:gd name="connsiteY141" fmla="*/ 33093 h 38796"/>
                <a:gd name="connsiteX142" fmla="*/ 14489 w 66718"/>
                <a:gd name="connsiteY142" fmla="*/ 34861 h 38796"/>
                <a:gd name="connsiteX143" fmla="*/ 14066 w 66718"/>
                <a:gd name="connsiteY143" fmla="*/ 35604 h 38796"/>
                <a:gd name="connsiteX144" fmla="*/ 13128 w 66718"/>
                <a:gd name="connsiteY144" fmla="*/ 36152 h 38796"/>
                <a:gd name="connsiteX145" fmla="*/ 17923 w 66718"/>
                <a:gd name="connsiteY145" fmla="*/ 35636 h 38796"/>
                <a:gd name="connsiteX146" fmla="*/ 17720 w 66718"/>
                <a:gd name="connsiteY146" fmla="*/ 36254 h 38796"/>
                <a:gd name="connsiteX147" fmla="*/ 16429 w 66718"/>
                <a:gd name="connsiteY147" fmla="*/ 36160 h 38796"/>
                <a:gd name="connsiteX148" fmla="*/ 16719 w 66718"/>
                <a:gd name="connsiteY148" fmla="*/ 35534 h 38796"/>
                <a:gd name="connsiteX149" fmla="*/ 16437 w 66718"/>
                <a:gd name="connsiteY149" fmla="*/ 35354 h 38796"/>
                <a:gd name="connsiteX150" fmla="*/ 16805 w 66718"/>
                <a:gd name="connsiteY150" fmla="*/ 33476 h 38796"/>
                <a:gd name="connsiteX151" fmla="*/ 17000 w 66718"/>
                <a:gd name="connsiteY151" fmla="*/ 33187 h 38796"/>
                <a:gd name="connsiteX152" fmla="*/ 17626 w 66718"/>
                <a:gd name="connsiteY152" fmla="*/ 33883 h 38796"/>
                <a:gd name="connsiteX153" fmla="*/ 17712 w 66718"/>
                <a:gd name="connsiteY153" fmla="*/ 34173 h 38796"/>
                <a:gd name="connsiteX154" fmla="*/ 17923 w 66718"/>
                <a:gd name="connsiteY154" fmla="*/ 35636 h 38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66718" h="38796">
                  <a:moveTo>
                    <a:pt x="65490" y="157"/>
                  </a:moveTo>
                  <a:lnTo>
                    <a:pt x="65420" y="1964"/>
                  </a:lnTo>
                  <a:lnTo>
                    <a:pt x="66718" y="4522"/>
                  </a:lnTo>
                  <a:lnTo>
                    <a:pt x="66530" y="6423"/>
                  </a:lnTo>
                  <a:lnTo>
                    <a:pt x="65967" y="8222"/>
                  </a:lnTo>
                  <a:lnTo>
                    <a:pt x="65474" y="8934"/>
                  </a:lnTo>
                  <a:lnTo>
                    <a:pt x="64825" y="9349"/>
                  </a:lnTo>
                  <a:lnTo>
                    <a:pt x="62853" y="9333"/>
                  </a:lnTo>
                  <a:lnTo>
                    <a:pt x="62024" y="9693"/>
                  </a:lnTo>
                  <a:lnTo>
                    <a:pt x="60710" y="10397"/>
                  </a:lnTo>
                  <a:lnTo>
                    <a:pt x="60678" y="11227"/>
                  </a:lnTo>
                  <a:lnTo>
                    <a:pt x="61727" y="12017"/>
                  </a:lnTo>
                  <a:lnTo>
                    <a:pt x="62587" y="13120"/>
                  </a:lnTo>
                  <a:lnTo>
                    <a:pt x="63589" y="13988"/>
                  </a:lnTo>
                  <a:lnTo>
                    <a:pt x="65310" y="14990"/>
                  </a:lnTo>
                  <a:lnTo>
                    <a:pt x="65474" y="16101"/>
                  </a:lnTo>
                  <a:lnTo>
                    <a:pt x="65521" y="18902"/>
                  </a:lnTo>
                  <a:lnTo>
                    <a:pt x="65427" y="21092"/>
                  </a:lnTo>
                  <a:lnTo>
                    <a:pt x="60585" y="22680"/>
                  </a:lnTo>
                  <a:lnTo>
                    <a:pt x="56868" y="22962"/>
                  </a:lnTo>
                  <a:lnTo>
                    <a:pt x="53723" y="22790"/>
                  </a:lnTo>
                  <a:lnTo>
                    <a:pt x="52354" y="23455"/>
                  </a:lnTo>
                  <a:lnTo>
                    <a:pt x="49616" y="25090"/>
                  </a:lnTo>
                  <a:lnTo>
                    <a:pt x="46275" y="26083"/>
                  </a:lnTo>
                  <a:lnTo>
                    <a:pt x="44562" y="26154"/>
                  </a:lnTo>
                  <a:lnTo>
                    <a:pt x="43741" y="26748"/>
                  </a:lnTo>
                  <a:lnTo>
                    <a:pt x="42442" y="28446"/>
                  </a:lnTo>
                  <a:lnTo>
                    <a:pt x="38820" y="35863"/>
                  </a:lnTo>
                  <a:lnTo>
                    <a:pt x="37623" y="37639"/>
                  </a:lnTo>
                  <a:lnTo>
                    <a:pt x="36653" y="38797"/>
                  </a:lnTo>
                  <a:lnTo>
                    <a:pt x="35542" y="37224"/>
                  </a:lnTo>
                  <a:lnTo>
                    <a:pt x="36402" y="34314"/>
                  </a:lnTo>
                  <a:lnTo>
                    <a:pt x="35471" y="34353"/>
                  </a:lnTo>
                  <a:lnTo>
                    <a:pt x="33625" y="36708"/>
                  </a:lnTo>
                  <a:lnTo>
                    <a:pt x="32725" y="36778"/>
                  </a:lnTo>
                  <a:lnTo>
                    <a:pt x="32843" y="33993"/>
                  </a:lnTo>
                  <a:lnTo>
                    <a:pt x="31818" y="33891"/>
                  </a:lnTo>
                  <a:lnTo>
                    <a:pt x="30629" y="34087"/>
                  </a:lnTo>
                  <a:lnTo>
                    <a:pt x="28970" y="32632"/>
                  </a:lnTo>
                  <a:lnTo>
                    <a:pt x="28806" y="31544"/>
                  </a:lnTo>
                  <a:lnTo>
                    <a:pt x="28939" y="30026"/>
                  </a:lnTo>
                  <a:lnTo>
                    <a:pt x="29948" y="29056"/>
                  </a:lnTo>
                  <a:lnTo>
                    <a:pt x="29807" y="28650"/>
                  </a:lnTo>
                  <a:lnTo>
                    <a:pt x="28829" y="28532"/>
                  </a:lnTo>
                  <a:lnTo>
                    <a:pt x="27734" y="28790"/>
                  </a:lnTo>
                  <a:lnTo>
                    <a:pt x="27061" y="28329"/>
                  </a:lnTo>
                  <a:lnTo>
                    <a:pt x="28172" y="26357"/>
                  </a:lnTo>
                  <a:lnTo>
                    <a:pt x="32052" y="24707"/>
                  </a:lnTo>
                  <a:lnTo>
                    <a:pt x="34000" y="24534"/>
                  </a:lnTo>
                  <a:lnTo>
                    <a:pt x="36003" y="24159"/>
                  </a:lnTo>
                  <a:lnTo>
                    <a:pt x="34908" y="22735"/>
                  </a:lnTo>
                  <a:lnTo>
                    <a:pt x="32538" y="22172"/>
                  </a:lnTo>
                  <a:lnTo>
                    <a:pt x="30644" y="22563"/>
                  </a:lnTo>
                  <a:lnTo>
                    <a:pt x="29698" y="23588"/>
                  </a:lnTo>
                  <a:lnTo>
                    <a:pt x="28532" y="23760"/>
                  </a:lnTo>
                  <a:lnTo>
                    <a:pt x="26576" y="21342"/>
                  </a:lnTo>
                  <a:lnTo>
                    <a:pt x="26608" y="20130"/>
                  </a:lnTo>
                  <a:lnTo>
                    <a:pt x="27335" y="18690"/>
                  </a:lnTo>
                  <a:lnTo>
                    <a:pt x="28469" y="18041"/>
                  </a:lnTo>
                  <a:lnTo>
                    <a:pt x="32968" y="18057"/>
                  </a:lnTo>
                  <a:lnTo>
                    <a:pt x="34673" y="17243"/>
                  </a:lnTo>
                  <a:lnTo>
                    <a:pt x="35362" y="17094"/>
                  </a:lnTo>
                  <a:lnTo>
                    <a:pt x="36011" y="16359"/>
                  </a:lnTo>
                  <a:lnTo>
                    <a:pt x="35870" y="15866"/>
                  </a:lnTo>
                  <a:lnTo>
                    <a:pt x="35135" y="15842"/>
                  </a:lnTo>
                  <a:lnTo>
                    <a:pt x="33453" y="16805"/>
                  </a:lnTo>
                  <a:lnTo>
                    <a:pt x="28039" y="16445"/>
                  </a:lnTo>
                  <a:lnTo>
                    <a:pt x="26310" y="17024"/>
                  </a:lnTo>
                  <a:lnTo>
                    <a:pt x="23298" y="19238"/>
                  </a:lnTo>
                  <a:lnTo>
                    <a:pt x="19590" y="20458"/>
                  </a:lnTo>
                  <a:lnTo>
                    <a:pt x="16899" y="19942"/>
                  </a:lnTo>
                  <a:lnTo>
                    <a:pt x="17759" y="16977"/>
                  </a:lnTo>
                  <a:lnTo>
                    <a:pt x="17376" y="16578"/>
                  </a:lnTo>
                  <a:lnTo>
                    <a:pt x="16531" y="16085"/>
                  </a:lnTo>
                  <a:lnTo>
                    <a:pt x="12588" y="17032"/>
                  </a:lnTo>
                  <a:lnTo>
                    <a:pt x="9607" y="15678"/>
                  </a:lnTo>
                  <a:lnTo>
                    <a:pt x="8426" y="14043"/>
                  </a:lnTo>
                  <a:lnTo>
                    <a:pt x="8629" y="11986"/>
                  </a:lnTo>
                  <a:lnTo>
                    <a:pt x="10037" y="10593"/>
                  </a:lnTo>
                  <a:lnTo>
                    <a:pt x="10256" y="9897"/>
                  </a:lnTo>
                  <a:lnTo>
                    <a:pt x="8770" y="9764"/>
                  </a:lnTo>
                  <a:lnTo>
                    <a:pt x="6032" y="10632"/>
                  </a:lnTo>
                  <a:lnTo>
                    <a:pt x="0" y="7268"/>
                  </a:lnTo>
                  <a:lnTo>
                    <a:pt x="1205" y="7057"/>
                  </a:lnTo>
                  <a:lnTo>
                    <a:pt x="4178" y="7409"/>
                  </a:lnTo>
                  <a:lnTo>
                    <a:pt x="6485" y="6986"/>
                  </a:lnTo>
                  <a:lnTo>
                    <a:pt x="8113" y="6274"/>
                  </a:lnTo>
                  <a:lnTo>
                    <a:pt x="10327" y="5296"/>
                  </a:lnTo>
                  <a:lnTo>
                    <a:pt x="12463" y="4976"/>
                  </a:lnTo>
                  <a:lnTo>
                    <a:pt x="19152" y="5414"/>
                  </a:lnTo>
                  <a:lnTo>
                    <a:pt x="24964" y="4240"/>
                  </a:lnTo>
                  <a:lnTo>
                    <a:pt x="29283" y="2034"/>
                  </a:lnTo>
                  <a:lnTo>
                    <a:pt x="33273" y="0"/>
                  </a:lnTo>
                  <a:lnTo>
                    <a:pt x="38444" y="24"/>
                  </a:lnTo>
                  <a:lnTo>
                    <a:pt x="43983" y="47"/>
                  </a:lnTo>
                  <a:lnTo>
                    <a:pt x="51862" y="78"/>
                  </a:lnTo>
                  <a:lnTo>
                    <a:pt x="58105" y="102"/>
                  </a:lnTo>
                  <a:lnTo>
                    <a:pt x="65490" y="157"/>
                  </a:lnTo>
                  <a:close/>
                  <a:moveTo>
                    <a:pt x="15936" y="17837"/>
                  </a:moveTo>
                  <a:lnTo>
                    <a:pt x="14794" y="20568"/>
                  </a:lnTo>
                  <a:lnTo>
                    <a:pt x="13386" y="20263"/>
                  </a:lnTo>
                  <a:lnTo>
                    <a:pt x="12400" y="18636"/>
                  </a:lnTo>
                  <a:lnTo>
                    <a:pt x="12290" y="17947"/>
                  </a:lnTo>
                  <a:lnTo>
                    <a:pt x="15154" y="17728"/>
                  </a:lnTo>
                  <a:lnTo>
                    <a:pt x="15936" y="17837"/>
                  </a:lnTo>
                  <a:close/>
                  <a:moveTo>
                    <a:pt x="25442" y="25520"/>
                  </a:moveTo>
                  <a:lnTo>
                    <a:pt x="25238" y="26036"/>
                  </a:lnTo>
                  <a:lnTo>
                    <a:pt x="23986" y="25598"/>
                  </a:lnTo>
                  <a:lnTo>
                    <a:pt x="25809" y="23721"/>
                  </a:lnTo>
                  <a:lnTo>
                    <a:pt x="26999" y="23392"/>
                  </a:lnTo>
                  <a:lnTo>
                    <a:pt x="26959" y="24832"/>
                  </a:lnTo>
                  <a:lnTo>
                    <a:pt x="26044" y="25137"/>
                  </a:lnTo>
                  <a:lnTo>
                    <a:pt x="25442" y="25520"/>
                  </a:lnTo>
                  <a:close/>
                  <a:moveTo>
                    <a:pt x="17790" y="27108"/>
                  </a:moveTo>
                  <a:lnTo>
                    <a:pt x="16758" y="27805"/>
                  </a:lnTo>
                  <a:lnTo>
                    <a:pt x="15694" y="27476"/>
                  </a:lnTo>
                  <a:lnTo>
                    <a:pt x="15123" y="26850"/>
                  </a:lnTo>
                  <a:lnTo>
                    <a:pt x="15209" y="25731"/>
                  </a:lnTo>
                  <a:lnTo>
                    <a:pt x="16414" y="24151"/>
                  </a:lnTo>
                  <a:lnTo>
                    <a:pt x="17493" y="24354"/>
                  </a:lnTo>
                  <a:lnTo>
                    <a:pt x="17790" y="27108"/>
                  </a:lnTo>
                  <a:close/>
                  <a:moveTo>
                    <a:pt x="21671" y="32679"/>
                  </a:moveTo>
                  <a:lnTo>
                    <a:pt x="21671" y="33594"/>
                  </a:lnTo>
                  <a:lnTo>
                    <a:pt x="20740" y="33422"/>
                  </a:lnTo>
                  <a:lnTo>
                    <a:pt x="20466" y="33148"/>
                  </a:lnTo>
                  <a:lnTo>
                    <a:pt x="21021" y="31497"/>
                  </a:lnTo>
                  <a:lnTo>
                    <a:pt x="21835" y="30762"/>
                  </a:lnTo>
                  <a:lnTo>
                    <a:pt x="22836" y="30879"/>
                  </a:lnTo>
                  <a:lnTo>
                    <a:pt x="23134" y="31098"/>
                  </a:lnTo>
                  <a:lnTo>
                    <a:pt x="22938" y="31732"/>
                  </a:lnTo>
                  <a:lnTo>
                    <a:pt x="22500" y="32256"/>
                  </a:lnTo>
                  <a:lnTo>
                    <a:pt x="21671" y="32679"/>
                  </a:lnTo>
                  <a:close/>
                  <a:moveTo>
                    <a:pt x="13128" y="36152"/>
                  </a:moveTo>
                  <a:lnTo>
                    <a:pt x="11367" y="36481"/>
                  </a:lnTo>
                  <a:lnTo>
                    <a:pt x="10569" y="35378"/>
                  </a:lnTo>
                  <a:lnTo>
                    <a:pt x="10452" y="34947"/>
                  </a:lnTo>
                  <a:lnTo>
                    <a:pt x="11367" y="34580"/>
                  </a:lnTo>
                  <a:lnTo>
                    <a:pt x="11782" y="34564"/>
                  </a:lnTo>
                  <a:lnTo>
                    <a:pt x="12478" y="33758"/>
                  </a:lnTo>
                  <a:lnTo>
                    <a:pt x="13339" y="33226"/>
                  </a:lnTo>
                  <a:lnTo>
                    <a:pt x="13722" y="33054"/>
                  </a:lnTo>
                  <a:lnTo>
                    <a:pt x="14168" y="33093"/>
                  </a:lnTo>
                  <a:lnTo>
                    <a:pt x="14489" y="34861"/>
                  </a:lnTo>
                  <a:lnTo>
                    <a:pt x="14066" y="35604"/>
                  </a:lnTo>
                  <a:lnTo>
                    <a:pt x="13128" y="36152"/>
                  </a:lnTo>
                  <a:close/>
                  <a:moveTo>
                    <a:pt x="17923" y="35636"/>
                  </a:moveTo>
                  <a:lnTo>
                    <a:pt x="17720" y="36254"/>
                  </a:lnTo>
                  <a:lnTo>
                    <a:pt x="16429" y="36160"/>
                  </a:lnTo>
                  <a:lnTo>
                    <a:pt x="16719" y="35534"/>
                  </a:lnTo>
                  <a:lnTo>
                    <a:pt x="16437" y="35354"/>
                  </a:lnTo>
                  <a:lnTo>
                    <a:pt x="16805" y="33476"/>
                  </a:lnTo>
                  <a:lnTo>
                    <a:pt x="17000" y="33187"/>
                  </a:lnTo>
                  <a:lnTo>
                    <a:pt x="17626" y="33883"/>
                  </a:lnTo>
                  <a:lnTo>
                    <a:pt x="17712" y="34173"/>
                  </a:lnTo>
                  <a:lnTo>
                    <a:pt x="17923" y="3563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7" name="Freeform: Shape 666">
              <a:extLst>
                <a:ext uri="{FF2B5EF4-FFF2-40B4-BE49-F238E27FC236}">
                  <a16:creationId xmlns:a16="http://schemas.microsoft.com/office/drawing/2014/main" id="{E40AFEC0-C4F2-BC0D-9A39-DD8CF79E3165}"/>
                </a:ext>
              </a:extLst>
            </p:cNvPr>
            <p:cNvSpPr>
              <a:spLocks/>
            </p:cNvSpPr>
            <p:nvPr/>
          </p:nvSpPr>
          <p:spPr>
            <a:xfrm>
              <a:off x="5902982" y="4461477"/>
              <a:ext cx="107760" cy="160951"/>
            </a:xfrm>
            <a:custGeom>
              <a:avLst/>
              <a:gdLst>
                <a:gd name="connsiteX0" fmla="*/ 92129 w 107760"/>
                <a:gd name="connsiteY0" fmla="*/ 65959 h 160951"/>
                <a:gd name="connsiteX1" fmla="*/ 90963 w 107760"/>
                <a:gd name="connsiteY1" fmla="*/ 67336 h 160951"/>
                <a:gd name="connsiteX2" fmla="*/ 90752 w 107760"/>
                <a:gd name="connsiteY2" fmla="*/ 68220 h 160951"/>
                <a:gd name="connsiteX3" fmla="*/ 90001 w 107760"/>
                <a:gd name="connsiteY3" fmla="*/ 69777 h 160951"/>
                <a:gd name="connsiteX4" fmla="*/ 89414 w 107760"/>
                <a:gd name="connsiteY4" fmla="*/ 70622 h 160951"/>
                <a:gd name="connsiteX5" fmla="*/ 90267 w 107760"/>
                <a:gd name="connsiteY5" fmla="*/ 72562 h 160951"/>
                <a:gd name="connsiteX6" fmla="*/ 91237 w 107760"/>
                <a:gd name="connsiteY6" fmla="*/ 72649 h 160951"/>
                <a:gd name="connsiteX7" fmla="*/ 91612 w 107760"/>
                <a:gd name="connsiteY7" fmla="*/ 72899 h 160951"/>
                <a:gd name="connsiteX8" fmla="*/ 91855 w 107760"/>
                <a:gd name="connsiteY8" fmla="*/ 73274 h 160951"/>
                <a:gd name="connsiteX9" fmla="*/ 91800 w 107760"/>
                <a:gd name="connsiteY9" fmla="*/ 73689 h 160951"/>
                <a:gd name="connsiteX10" fmla="*/ 91425 w 107760"/>
                <a:gd name="connsiteY10" fmla="*/ 74057 h 160951"/>
                <a:gd name="connsiteX11" fmla="*/ 90494 w 107760"/>
                <a:gd name="connsiteY11" fmla="*/ 74526 h 160951"/>
                <a:gd name="connsiteX12" fmla="*/ 89610 w 107760"/>
                <a:gd name="connsiteY12" fmla="*/ 75645 h 160951"/>
                <a:gd name="connsiteX13" fmla="*/ 89696 w 107760"/>
                <a:gd name="connsiteY13" fmla="*/ 76881 h 160951"/>
                <a:gd name="connsiteX14" fmla="*/ 89140 w 107760"/>
                <a:gd name="connsiteY14" fmla="*/ 77522 h 160951"/>
                <a:gd name="connsiteX15" fmla="*/ 87357 w 107760"/>
                <a:gd name="connsiteY15" fmla="*/ 77867 h 160951"/>
                <a:gd name="connsiteX16" fmla="*/ 83867 w 107760"/>
                <a:gd name="connsiteY16" fmla="*/ 77867 h 160951"/>
                <a:gd name="connsiteX17" fmla="*/ 82162 w 107760"/>
                <a:gd name="connsiteY17" fmla="*/ 77953 h 160951"/>
                <a:gd name="connsiteX18" fmla="*/ 80793 w 107760"/>
                <a:gd name="connsiteY18" fmla="*/ 78164 h 160951"/>
                <a:gd name="connsiteX19" fmla="*/ 79893 w 107760"/>
                <a:gd name="connsiteY19" fmla="*/ 78962 h 160951"/>
                <a:gd name="connsiteX20" fmla="*/ 78751 w 107760"/>
                <a:gd name="connsiteY20" fmla="*/ 79525 h 160951"/>
                <a:gd name="connsiteX21" fmla="*/ 77851 w 107760"/>
                <a:gd name="connsiteY21" fmla="*/ 79650 h 160951"/>
                <a:gd name="connsiteX22" fmla="*/ 77061 w 107760"/>
                <a:gd name="connsiteY22" fmla="*/ 80582 h 160951"/>
                <a:gd name="connsiteX23" fmla="*/ 76271 w 107760"/>
                <a:gd name="connsiteY23" fmla="*/ 81896 h 160951"/>
                <a:gd name="connsiteX24" fmla="*/ 76537 w 107760"/>
                <a:gd name="connsiteY24" fmla="*/ 82803 h 160951"/>
                <a:gd name="connsiteX25" fmla="*/ 77350 w 107760"/>
                <a:gd name="connsiteY25" fmla="*/ 84000 h 160951"/>
                <a:gd name="connsiteX26" fmla="*/ 77828 w 107760"/>
                <a:gd name="connsiteY26" fmla="*/ 85229 h 160951"/>
                <a:gd name="connsiteX27" fmla="*/ 77202 w 107760"/>
                <a:gd name="connsiteY27" fmla="*/ 87224 h 160951"/>
                <a:gd name="connsiteX28" fmla="*/ 76513 w 107760"/>
                <a:gd name="connsiteY28" fmla="*/ 88765 h 160951"/>
                <a:gd name="connsiteX29" fmla="*/ 76106 w 107760"/>
                <a:gd name="connsiteY29" fmla="*/ 89938 h 160951"/>
                <a:gd name="connsiteX30" fmla="*/ 75551 w 107760"/>
                <a:gd name="connsiteY30" fmla="*/ 92191 h 160951"/>
                <a:gd name="connsiteX31" fmla="*/ 74213 w 107760"/>
                <a:gd name="connsiteY31" fmla="*/ 94679 h 160951"/>
                <a:gd name="connsiteX32" fmla="*/ 73259 w 107760"/>
                <a:gd name="connsiteY32" fmla="*/ 96088 h 160951"/>
                <a:gd name="connsiteX33" fmla="*/ 73259 w 107760"/>
                <a:gd name="connsiteY33" fmla="*/ 97629 h 160951"/>
                <a:gd name="connsiteX34" fmla="*/ 73744 w 107760"/>
                <a:gd name="connsiteY34" fmla="*/ 99804 h 160951"/>
                <a:gd name="connsiteX35" fmla="*/ 76474 w 107760"/>
                <a:gd name="connsiteY35" fmla="*/ 102980 h 160951"/>
                <a:gd name="connsiteX36" fmla="*/ 77382 w 107760"/>
                <a:gd name="connsiteY36" fmla="*/ 104498 h 160951"/>
                <a:gd name="connsiteX37" fmla="*/ 78125 w 107760"/>
                <a:gd name="connsiteY37" fmla="*/ 106931 h 160951"/>
                <a:gd name="connsiteX38" fmla="*/ 80589 w 107760"/>
                <a:gd name="connsiteY38" fmla="*/ 108847 h 160951"/>
                <a:gd name="connsiteX39" fmla="*/ 82146 w 107760"/>
                <a:gd name="connsiteY39" fmla="*/ 110396 h 160951"/>
                <a:gd name="connsiteX40" fmla="*/ 81998 w 107760"/>
                <a:gd name="connsiteY40" fmla="*/ 112438 h 160951"/>
                <a:gd name="connsiteX41" fmla="*/ 82209 w 107760"/>
                <a:gd name="connsiteY41" fmla="*/ 113080 h 160951"/>
                <a:gd name="connsiteX42" fmla="*/ 83171 w 107760"/>
                <a:gd name="connsiteY42" fmla="*/ 113596 h 160951"/>
                <a:gd name="connsiteX43" fmla="*/ 84344 w 107760"/>
                <a:gd name="connsiteY43" fmla="*/ 113988 h 160951"/>
                <a:gd name="connsiteX44" fmla="*/ 85635 w 107760"/>
                <a:gd name="connsiteY44" fmla="*/ 113956 h 160951"/>
                <a:gd name="connsiteX45" fmla="*/ 86793 w 107760"/>
                <a:gd name="connsiteY45" fmla="*/ 113784 h 160951"/>
                <a:gd name="connsiteX46" fmla="*/ 87059 w 107760"/>
                <a:gd name="connsiteY46" fmla="*/ 113495 h 160951"/>
                <a:gd name="connsiteX47" fmla="*/ 89735 w 107760"/>
                <a:gd name="connsiteY47" fmla="*/ 113456 h 160951"/>
                <a:gd name="connsiteX48" fmla="*/ 90040 w 107760"/>
                <a:gd name="connsiteY48" fmla="*/ 113972 h 160951"/>
                <a:gd name="connsiteX49" fmla="*/ 90196 w 107760"/>
                <a:gd name="connsiteY49" fmla="*/ 116913 h 160951"/>
                <a:gd name="connsiteX50" fmla="*/ 90306 w 107760"/>
                <a:gd name="connsiteY50" fmla="*/ 118111 h 160951"/>
                <a:gd name="connsiteX51" fmla="*/ 90940 w 107760"/>
                <a:gd name="connsiteY51" fmla="*/ 118588 h 160951"/>
                <a:gd name="connsiteX52" fmla="*/ 91323 w 107760"/>
                <a:gd name="connsiteY52" fmla="*/ 119323 h 160951"/>
                <a:gd name="connsiteX53" fmla="*/ 91346 w 107760"/>
                <a:gd name="connsiteY53" fmla="*/ 119980 h 160951"/>
                <a:gd name="connsiteX54" fmla="*/ 91464 w 107760"/>
                <a:gd name="connsiteY54" fmla="*/ 121631 h 160951"/>
                <a:gd name="connsiteX55" fmla="*/ 91863 w 107760"/>
                <a:gd name="connsiteY55" fmla="*/ 122500 h 160951"/>
                <a:gd name="connsiteX56" fmla="*/ 91800 w 107760"/>
                <a:gd name="connsiteY56" fmla="*/ 124252 h 160951"/>
                <a:gd name="connsiteX57" fmla="*/ 92074 w 107760"/>
                <a:gd name="connsiteY57" fmla="*/ 124901 h 160951"/>
                <a:gd name="connsiteX58" fmla="*/ 92817 w 107760"/>
                <a:gd name="connsiteY58" fmla="*/ 125339 h 160951"/>
                <a:gd name="connsiteX59" fmla="*/ 93748 w 107760"/>
                <a:gd name="connsiteY59" fmla="*/ 126599 h 160951"/>
                <a:gd name="connsiteX60" fmla="*/ 94100 w 107760"/>
                <a:gd name="connsiteY60" fmla="*/ 126755 h 160951"/>
                <a:gd name="connsiteX61" fmla="*/ 94280 w 107760"/>
                <a:gd name="connsiteY61" fmla="*/ 127201 h 160951"/>
                <a:gd name="connsiteX62" fmla="*/ 95078 w 107760"/>
                <a:gd name="connsiteY62" fmla="*/ 128993 h 160951"/>
                <a:gd name="connsiteX63" fmla="*/ 95485 w 107760"/>
                <a:gd name="connsiteY63" fmla="*/ 129533 h 160951"/>
                <a:gd name="connsiteX64" fmla="*/ 95767 w 107760"/>
                <a:gd name="connsiteY64" fmla="*/ 129611 h 160951"/>
                <a:gd name="connsiteX65" fmla="*/ 95892 w 107760"/>
                <a:gd name="connsiteY65" fmla="*/ 130237 h 160951"/>
                <a:gd name="connsiteX66" fmla="*/ 96471 w 107760"/>
                <a:gd name="connsiteY66" fmla="*/ 131911 h 160951"/>
                <a:gd name="connsiteX67" fmla="*/ 96862 w 107760"/>
                <a:gd name="connsiteY67" fmla="*/ 132326 h 160951"/>
                <a:gd name="connsiteX68" fmla="*/ 97605 w 107760"/>
                <a:gd name="connsiteY68" fmla="*/ 133554 h 160951"/>
                <a:gd name="connsiteX69" fmla="*/ 97910 w 107760"/>
                <a:gd name="connsiteY69" fmla="*/ 134900 h 160951"/>
                <a:gd name="connsiteX70" fmla="*/ 98896 w 107760"/>
                <a:gd name="connsiteY70" fmla="*/ 136417 h 160951"/>
                <a:gd name="connsiteX71" fmla="*/ 99905 w 107760"/>
                <a:gd name="connsiteY71" fmla="*/ 137481 h 160951"/>
                <a:gd name="connsiteX72" fmla="*/ 100359 w 107760"/>
                <a:gd name="connsiteY72" fmla="*/ 138584 h 160951"/>
                <a:gd name="connsiteX73" fmla="*/ 101650 w 107760"/>
                <a:gd name="connsiteY73" fmla="*/ 141017 h 160951"/>
                <a:gd name="connsiteX74" fmla="*/ 102902 w 107760"/>
                <a:gd name="connsiteY74" fmla="*/ 142731 h 160951"/>
                <a:gd name="connsiteX75" fmla="*/ 104591 w 107760"/>
                <a:gd name="connsiteY75" fmla="*/ 143177 h 160951"/>
                <a:gd name="connsiteX76" fmla="*/ 106008 w 107760"/>
                <a:gd name="connsiteY76" fmla="*/ 143419 h 160951"/>
                <a:gd name="connsiteX77" fmla="*/ 106892 w 107760"/>
                <a:gd name="connsiteY77" fmla="*/ 144077 h 160951"/>
                <a:gd name="connsiteX78" fmla="*/ 107760 w 107760"/>
                <a:gd name="connsiteY78" fmla="*/ 144788 h 160951"/>
                <a:gd name="connsiteX79" fmla="*/ 106829 w 107760"/>
                <a:gd name="connsiteY79" fmla="*/ 145117 h 160951"/>
                <a:gd name="connsiteX80" fmla="*/ 105992 w 107760"/>
                <a:gd name="connsiteY80" fmla="*/ 145555 h 160951"/>
                <a:gd name="connsiteX81" fmla="*/ 104826 w 107760"/>
                <a:gd name="connsiteY81" fmla="*/ 145219 h 160951"/>
                <a:gd name="connsiteX82" fmla="*/ 103215 w 107760"/>
                <a:gd name="connsiteY82" fmla="*/ 145399 h 160951"/>
                <a:gd name="connsiteX83" fmla="*/ 101540 w 107760"/>
                <a:gd name="connsiteY83" fmla="*/ 145884 h 160951"/>
                <a:gd name="connsiteX84" fmla="*/ 99991 w 107760"/>
                <a:gd name="connsiteY84" fmla="*/ 146118 h 160951"/>
                <a:gd name="connsiteX85" fmla="*/ 97073 w 107760"/>
                <a:gd name="connsiteY85" fmla="*/ 145352 h 160951"/>
                <a:gd name="connsiteX86" fmla="*/ 96189 w 107760"/>
                <a:gd name="connsiteY86" fmla="*/ 145242 h 160951"/>
                <a:gd name="connsiteX87" fmla="*/ 95579 w 107760"/>
                <a:gd name="connsiteY87" fmla="*/ 144914 h 160951"/>
                <a:gd name="connsiteX88" fmla="*/ 94374 w 107760"/>
                <a:gd name="connsiteY88" fmla="*/ 143404 h 160951"/>
                <a:gd name="connsiteX89" fmla="*/ 93795 w 107760"/>
                <a:gd name="connsiteY89" fmla="*/ 143224 h 160951"/>
                <a:gd name="connsiteX90" fmla="*/ 92246 w 107760"/>
                <a:gd name="connsiteY90" fmla="*/ 143928 h 160951"/>
                <a:gd name="connsiteX91" fmla="*/ 90361 w 107760"/>
                <a:gd name="connsiteY91" fmla="*/ 144421 h 160951"/>
                <a:gd name="connsiteX92" fmla="*/ 89438 w 107760"/>
                <a:gd name="connsiteY92" fmla="*/ 144327 h 160951"/>
                <a:gd name="connsiteX93" fmla="*/ 88350 w 107760"/>
                <a:gd name="connsiteY93" fmla="*/ 144835 h 160951"/>
                <a:gd name="connsiteX94" fmla="*/ 87341 w 107760"/>
                <a:gd name="connsiteY94" fmla="*/ 145516 h 160951"/>
                <a:gd name="connsiteX95" fmla="*/ 85416 w 107760"/>
                <a:gd name="connsiteY95" fmla="*/ 148466 h 160951"/>
                <a:gd name="connsiteX96" fmla="*/ 84423 w 107760"/>
                <a:gd name="connsiteY96" fmla="*/ 149506 h 160951"/>
                <a:gd name="connsiteX97" fmla="*/ 83359 w 107760"/>
                <a:gd name="connsiteY97" fmla="*/ 149983 h 160951"/>
                <a:gd name="connsiteX98" fmla="*/ 81223 w 107760"/>
                <a:gd name="connsiteY98" fmla="*/ 149967 h 160951"/>
                <a:gd name="connsiteX99" fmla="*/ 78938 w 107760"/>
                <a:gd name="connsiteY99" fmla="*/ 150077 h 160951"/>
                <a:gd name="connsiteX100" fmla="*/ 77225 w 107760"/>
                <a:gd name="connsiteY100" fmla="*/ 150789 h 160951"/>
                <a:gd name="connsiteX101" fmla="*/ 75629 w 107760"/>
                <a:gd name="connsiteY101" fmla="*/ 151149 h 160951"/>
                <a:gd name="connsiteX102" fmla="*/ 74831 w 107760"/>
                <a:gd name="connsiteY102" fmla="*/ 151196 h 160951"/>
                <a:gd name="connsiteX103" fmla="*/ 74557 w 107760"/>
                <a:gd name="connsiteY103" fmla="*/ 152815 h 160951"/>
                <a:gd name="connsiteX104" fmla="*/ 74190 w 107760"/>
                <a:gd name="connsiteY104" fmla="*/ 153566 h 160951"/>
                <a:gd name="connsiteX105" fmla="*/ 73689 w 107760"/>
                <a:gd name="connsiteY105" fmla="*/ 153997 h 160951"/>
                <a:gd name="connsiteX106" fmla="*/ 72445 w 107760"/>
                <a:gd name="connsiteY106" fmla="*/ 154122 h 160951"/>
                <a:gd name="connsiteX107" fmla="*/ 71326 w 107760"/>
                <a:gd name="connsiteY107" fmla="*/ 154067 h 160951"/>
                <a:gd name="connsiteX108" fmla="*/ 70653 w 107760"/>
                <a:gd name="connsiteY108" fmla="*/ 153394 h 160951"/>
                <a:gd name="connsiteX109" fmla="*/ 69394 w 107760"/>
                <a:gd name="connsiteY109" fmla="*/ 153058 h 160951"/>
                <a:gd name="connsiteX110" fmla="*/ 68275 w 107760"/>
                <a:gd name="connsiteY110" fmla="*/ 152815 h 160951"/>
                <a:gd name="connsiteX111" fmla="*/ 67555 w 107760"/>
                <a:gd name="connsiteY111" fmla="*/ 152432 h 160951"/>
                <a:gd name="connsiteX112" fmla="*/ 66969 w 107760"/>
                <a:gd name="connsiteY112" fmla="*/ 152526 h 160951"/>
                <a:gd name="connsiteX113" fmla="*/ 66484 w 107760"/>
                <a:gd name="connsiteY113" fmla="*/ 153199 h 160951"/>
                <a:gd name="connsiteX114" fmla="*/ 66100 w 107760"/>
                <a:gd name="connsiteY114" fmla="*/ 153778 h 160951"/>
                <a:gd name="connsiteX115" fmla="*/ 65764 w 107760"/>
                <a:gd name="connsiteY115" fmla="*/ 154841 h 160951"/>
                <a:gd name="connsiteX116" fmla="*/ 64066 w 107760"/>
                <a:gd name="connsiteY116" fmla="*/ 155178 h 160951"/>
                <a:gd name="connsiteX117" fmla="*/ 63339 w 107760"/>
                <a:gd name="connsiteY117" fmla="*/ 155780 h 160951"/>
                <a:gd name="connsiteX118" fmla="*/ 63761 w 107760"/>
                <a:gd name="connsiteY118" fmla="*/ 157760 h 160951"/>
                <a:gd name="connsiteX119" fmla="*/ 63565 w 107760"/>
                <a:gd name="connsiteY119" fmla="*/ 158534 h 160951"/>
                <a:gd name="connsiteX120" fmla="*/ 63213 w 107760"/>
                <a:gd name="connsiteY120" fmla="*/ 159137 h 160951"/>
                <a:gd name="connsiteX121" fmla="*/ 61164 w 107760"/>
                <a:gd name="connsiteY121" fmla="*/ 159254 h 160951"/>
                <a:gd name="connsiteX122" fmla="*/ 59419 w 107760"/>
                <a:gd name="connsiteY122" fmla="*/ 159215 h 160951"/>
                <a:gd name="connsiteX123" fmla="*/ 58418 w 107760"/>
                <a:gd name="connsiteY123" fmla="*/ 159942 h 160951"/>
                <a:gd name="connsiteX124" fmla="*/ 57166 w 107760"/>
                <a:gd name="connsiteY124" fmla="*/ 160795 h 160951"/>
                <a:gd name="connsiteX125" fmla="*/ 56407 w 107760"/>
                <a:gd name="connsiteY125" fmla="*/ 160952 h 160951"/>
                <a:gd name="connsiteX126" fmla="*/ 55507 w 107760"/>
                <a:gd name="connsiteY126" fmla="*/ 160905 h 160951"/>
                <a:gd name="connsiteX127" fmla="*/ 54326 w 107760"/>
                <a:gd name="connsiteY127" fmla="*/ 159911 h 160951"/>
                <a:gd name="connsiteX128" fmla="*/ 53184 w 107760"/>
                <a:gd name="connsiteY128" fmla="*/ 158698 h 160951"/>
                <a:gd name="connsiteX129" fmla="*/ 50289 w 107760"/>
                <a:gd name="connsiteY129" fmla="*/ 157846 h 160951"/>
                <a:gd name="connsiteX130" fmla="*/ 47418 w 107760"/>
                <a:gd name="connsiteY130" fmla="*/ 157142 h 160951"/>
                <a:gd name="connsiteX131" fmla="*/ 45532 w 107760"/>
                <a:gd name="connsiteY131" fmla="*/ 155209 h 160951"/>
                <a:gd name="connsiteX132" fmla="*/ 45086 w 107760"/>
                <a:gd name="connsiteY132" fmla="*/ 154263 h 160951"/>
                <a:gd name="connsiteX133" fmla="*/ 44202 w 107760"/>
                <a:gd name="connsiteY133" fmla="*/ 153840 h 160951"/>
                <a:gd name="connsiteX134" fmla="*/ 41965 w 107760"/>
                <a:gd name="connsiteY134" fmla="*/ 151548 h 160951"/>
                <a:gd name="connsiteX135" fmla="*/ 40729 w 107760"/>
                <a:gd name="connsiteY135" fmla="*/ 150077 h 160951"/>
                <a:gd name="connsiteX136" fmla="*/ 39391 w 107760"/>
                <a:gd name="connsiteY136" fmla="*/ 149678 h 160951"/>
                <a:gd name="connsiteX137" fmla="*/ 37858 w 107760"/>
                <a:gd name="connsiteY137" fmla="*/ 149068 h 160951"/>
                <a:gd name="connsiteX138" fmla="*/ 37920 w 107760"/>
                <a:gd name="connsiteY138" fmla="*/ 147996 h 160951"/>
                <a:gd name="connsiteX139" fmla="*/ 37819 w 107760"/>
                <a:gd name="connsiteY139" fmla="*/ 146971 h 160951"/>
                <a:gd name="connsiteX140" fmla="*/ 37153 w 107760"/>
                <a:gd name="connsiteY140" fmla="*/ 146549 h 160951"/>
                <a:gd name="connsiteX141" fmla="*/ 36230 w 107760"/>
                <a:gd name="connsiteY141" fmla="*/ 146275 h 160951"/>
                <a:gd name="connsiteX142" fmla="*/ 35894 w 107760"/>
                <a:gd name="connsiteY142" fmla="*/ 145696 h 160951"/>
                <a:gd name="connsiteX143" fmla="*/ 35988 w 107760"/>
                <a:gd name="connsiteY143" fmla="*/ 144350 h 160951"/>
                <a:gd name="connsiteX144" fmla="*/ 36168 w 107760"/>
                <a:gd name="connsiteY144" fmla="*/ 140869 h 160951"/>
                <a:gd name="connsiteX145" fmla="*/ 35910 w 107760"/>
                <a:gd name="connsiteY145" fmla="*/ 137544 h 160951"/>
                <a:gd name="connsiteX146" fmla="*/ 33852 w 107760"/>
                <a:gd name="connsiteY146" fmla="*/ 136394 h 160951"/>
                <a:gd name="connsiteX147" fmla="*/ 32960 w 107760"/>
                <a:gd name="connsiteY147" fmla="*/ 135604 h 160951"/>
                <a:gd name="connsiteX148" fmla="*/ 31395 w 107760"/>
                <a:gd name="connsiteY148" fmla="*/ 130683 h 160951"/>
                <a:gd name="connsiteX149" fmla="*/ 30660 w 107760"/>
                <a:gd name="connsiteY149" fmla="*/ 128469 h 160951"/>
                <a:gd name="connsiteX150" fmla="*/ 30629 w 107760"/>
                <a:gd name="connsiteY150" fmla="*/ 126818 h 160951"/>
                <a:gd name="connsiteX151" fmla="*/ 31145 w 107760"/>
                <a:gd name="connsiteY151" fmla="*/ 121905 h 160951"/>
                <a:gd name="connsiteX152" fmla="*/ 31732 w 107760"/>
                <a:gd name="connsiteY152" fmla="*/ 119777 h 160951"/>
                <a:gd name="connsiteX153" fmla="*/ 33328 w 107760"/>
                <a:gd name="connsiteY153" fmla="*/ 115513 h 160951"/>
                <a:gd name="connsiteX154" fmla="*/ 34243 w 107760"/>
                <a:gd name="connsiteY154" fmla="*/ 114066 h 160951"/>
                <a:gd name="connsiteX155" fmla="*/ 34298 w 107760"/>
                <a:gd name="connsiteY155" fmla="*/ 112986 h 160951"/>
                <a:gd name="connsiteX156" fmla="*/ 34204 w 107760"/>
                <a:gd name="connsiteY156" fmla="*/ 111601 h 160951"/>
                <a:gd name="connsiteX157" fmla="*/ 33735 w 107760"/>
                <a:gd name="connsiteY157" fmla="*/ 108863 h 160951"/>
                <a:gd name="connsiteX158" fmla="*/ 36426 w 107760"/>
                <a:gd name="connsiteY158" fmla="*/ 107134 h 160951"/>
                <a:gd name="connsiteX159" fmla="*/ 37584 w 107760"/>
                <a:gd name="connsiteY159" fmla="*/ 106407 h 160951"/>
                <a:gd name="connsiteX160" fmla="*/ 37779 w 107760"/>
                <a:gd name="connsiteY160" fmla="*/ 105249 h 160951"/>
                <a:gd name="connsiteX161" fmla="*/ 39219 w 107760"/>
                <a:gd name="connsiteY161" fmla="*/ 103786 h 160951"/>
                <a:gd name="connsiteX162" fmla="*/ 39860 w 107760"/>
                <a:gd name="connsiteY162" fmla="*/ 102393 h 160951"/>
                <a:gd name="connsiteX163" fmla="*/ 40392 w 107760"/>
                <a:gd name="connsiteY163" fmla="*/ 101298 h 160951"/>
                <a:gd name="connsiteX164" fmla="*/ 40244 w 107760"/>
                <a:gd name="connsiteY164" fmla="*/ 100719 h 160951"/>
                <a:gd name="connsiteX165" fmla="*/ 39618 w 107760"/>
                <a:gd name="connsiteY165" fmla="*/ 100382 h 160951"/>
                <a:gd name="connsiteX166" fmla="*/ 38875 w 107760"/>
                <a:gd name="connsiteY166" fmla="*/ 99342 h 160951"/>
                <a:gd name="connsiteX167" fmla="*/ 37318 w 107760"/>
                <a:gd name="connsiteY167" fmla="*/ 96338 h 160951"/>
                <a:gd name="connsiteX168" fmla="*/ 36754 w 107760"/>
                <a:gd name="connsiteY168" fmla="*/ 95728 h 160951"/>
                <a:gd name="connsiteX169" fmla="*/ 36277 w 107760"/>
                <a:gd name="connsiteY169" fmla="*/ 94883 h 160951"/>
                <a:gd name="connsiteX170" fmla="*/ 36520 w 107760"/>
                <a:gd name="connsiteY170" fmla="*/ 93561 h 160951"/>
                <a:gd name="connsiteX171" fmla="*/ 37130 w 107760"/>
                <a:gd name="connsiteY171" fmla="*/ 92113 h 160951"/>
                <a:gd name="connsiteX172" fmla="*/ 37052 w 107760"/>
                <a:gd name="connsiteY172" fmla="*/ 91511 h 160951"/>
                <a:gd name="connsiteX173" fmla="*/ 36121 w 107760"/>
                <a:gd name="connsiteY173" fmla="*/ 90736 h 160951"/>
                <a:gd name="connsiteX174" fmla="*/ 34196 w 107760"/>
                <a:gd name="connsiteY174" fmla="*/ 89438 h 160951"/>
                <a:gd name="connsiteX175" fmla="*/ 32600 w 107760"/>
                <a:gd name="connsiteY175" fmla="*/ 89344 h 160951"/>
                <a:gd name="connsiteX176" fmla="*/ 31364 w 107760"/>
                <a:gd name="connsiteY176" fmla="*/ 88874 h 160951"/>
                <a:gd name="connsiteX177" fmla="*/ 29549 w 107760"/>
                <a:gd name="connsiteY177" fmla="*/ 88812 h 160951"/>
                <a:gd name="connsiteX178" fmla="*/ 28102 w 107760"/>
                <a:gd name="connsiteY178" fmla="*/ 88671 h 160951"/>
                <a:gd name="connsiteX179" fmla="*/ 27272 w 107760"/>
                <a:gd name="connsiteY179" fmla="*/ 88186 h 160951"/>
                <a:gd name="connsiteX180" fmla="*/ 27445 w 107760"/>
                <a:gd name="connsiteY180" fmla="*/ 87388 h 160951"/>
                <a:gd name="connsiteX181" fmla="*/ 27805 w 107760"/>
                <a:gd name="connsiteY181" fmla="*/ 86778 h 160951"/>
                <a:gd name="connsiteX182" fmla="*/ 29025 w 107760"/>
                <a:gd name="connsiteY182" fmla="*/ 85260 h 160951"/>
                <a:gd name="connsiteX183" fmla="*/ 29839 w 107760"/>
                <a:gd name="connsiteY183" fmla="*/ 83648 h 160951"/>
                <a:gd name="connsiteX184" fmla="*/ 29948 w 107760"/>
                <a:gd name="connsiteY184" fmla="*/ 82068 h 160951"/>
                <a:gd name="connsiteX185" fmla="*/ 30199 w 107760"/>
                <a:gd name="connsiteY185" fmla="*/ 79995 h 160951"/>
                <a:gd name="connsiteX186" fmla="*/ 30550 w 107760"/>
                <a:gd name="connsiteY186" fmla="*/ 78188 h 160951"/>
                <a:gd name="connsiteX187" fmla="*/ 30738 w 107760"/>
                <a:gd name="connsiteY187" fmla="*/ 76153 h 160951"/>
                <a:gd name="connsiteX188" fmla="*/ 28821 w 107760"/>
                <a:gd name="connsiteY188" fmla="*/ 74816 h 160951"/>
                <a:gd name="connsiteX189" fmla="*/ 28211 w 107760"/>
                <a:gd name="connsiteY189" fmla="*/ 73712 h 160951"/>
                <a:gd name="connsiteX190" fmla="*/ 27421 w 107760"/>
                <a:gd name="connsiteY190" fmla="*/ 72734 h 160951"/>
                <a:gd name="connsiteX191" fmla="*/ 26545 w 107760"/>
                <a:gd name="connsiteY191" fmla="*/ 72734 h 160951"/>
                <a:gd name="connsiteX192" fmla="*/ 25231 w 107760"/>
                <a:gd name="connsiteY192" fmla="*/ 72320 h 160951"/>
                <a:gd name="connsiteX193" fmla="*/ 23181 w 107760"/>
                <a:gd name="connsiteY193" fmla="*/ 73603 h 160951"/>
                <a:gd name="connsiteX194" fmla="*/ 21561 w 107760"/>
                <a:gd name="connsiteY194" fmla="*/ 73368 h 160951"/>
                <a:gd name="connsiteX195" fmla="*/ 20451 w 107760"/>
                <a:gd name="connsiteY195" fmla="*/ 73853 h 160951"/>
                <a:gd name="connsiteX196" fmla="*/ 17884 w 107760"/>
                <a:gd name="connsiteY196" fmla="*/ 73752 h 160951"/>
                <a:gd name="connsiteX197" fmla="*/ 16234 w 107760"/>
                <a:gd name="connsiteY197" fmla="*/ 73126 h 160951"/>
                <a:gd name="connsiteX198" fmla="*/ 14247 w 107760"/>
                <a:gd name="connsiteY198" fmla="*/ 73540 h 160951"/>
                <a:gd name="connsiteX199" fmla="*/ 9592 w 107760"/>
                <a:gd name="connsiteY199" fmla="*/ 68385 h 160951"/>
                <a:gd name="connsiteX200" fmla="*/ 4913 w 107760"/>
                <a:gd name="connsiteY200" fmla="*/ 63198 h 160951"/>
                <a:gd name="connsiteX201" fmla="*/ 305 w 107760"/>
                <a:gd name="connsiteY201" fmla="*/ 58097 h 160951"/>
                <a:gd name="connsiteX202" fmla="*/ 0 w 107760"/>
                <a:gd name="connsiteY202" fmla="*/ 57401 h 160951"/>
                <a:gd name="connsiteX203" fmla="*/ 1925 w 107760"/>
                <a:gd name="connsiteY203" fmla="*/ 54967 h 160951"/>
                <a:gd name="connsiteX204" fmla="*/ 3646 w 107760"/>
                <a:gd name="connsiteY204" fmla="*/ 53223 h 160951"/>
                <a:gd name="connsiteX205" fmla="*/ 5078 w 107760"/>
                <a:gd name="connsiteY205" fmla="*/ 52229 h 160951"/>
                <a:gd name="connsiteX206" fmla="*/ 5758 w 107760"/>
                <a:gd name="connsiteY206" fmla="*/ 51361 h 160951"/>
                <a:gd name="connsiteX207" fmla="*/ 5234 w 107760"/>
                <a:gd name="connsiteY207" fmla="*/ 47606 h 160951"/>
                <a:gd name="connsiteX208" fmla="*/ 5265 w 107760"/>
                <a:gd name="connsiteY208" fmla="*/ 46260 h 160951"/>
                <a:gd name="connsiteX209" fmla="*/ 4592 w 107760"/>
                <a:gd name="connsiteY209" fmla="*/ 44789 h 160951"/>
                <a:gd name="connsiteX210" fmla="*/ 4115 w 107760"/>
                <a:gd name="connsiteY210" fmla="*/ 43146 h 160951"/>
                <a:gd name="connsiteX211" fmla="*/ 4686 w 107760"/>
                <a:gd name="connsiteY211" fmla="*/ 41769 h 160951"/>
                <a:gd name="connsiteX212" fmla="*/ 5382 w 107760"/>
                <a:gd name="connsiteY212" fmla="*/ 40815 h 160951"/>
                <a:gd name="connsiteX213" fmla="*/ 6282 w 107760"/>
                <a:gd name="connsiteY213" fmla="*/ 40439 h 160951"/>
                <a:gd name="connsiteX214" fmla="*/ 8426 w 107760"/>
                <a:gd name="connsiteY214" fmla="*/ 40111 h 160951"/>
                <a:gd name="connsiteX215" fmla="*/ 9944 w 107760"/>
                <a:gd name="connsiteY215" fmla="*/ 39970 h 160951"/>
                <a:gd name="connsiteX216" fmla="*/ 10483 w 107760"/>
                <a:gd name="connsiteY216" fmla="*/ 39422 h 160951"/>
                <a:gd name="connsiteX217" fmla="*/ 11360 w 107760"/>
                <a:gd name="connsiteY217" fmla="*/ 38789 h 160951"/>
                <a:gd name="connsiteX218" fmla="*/ 12518 w 107760"/>
                <a:gd name="connsiteY218" fmla="*/ 38750 h 160951"/>
                <a:gd name="connsiteX219" fmla="*/ 14771 w 107760"/>
                <a:gd name="connsiteY219" fmla="*/ 39195 h 160951"/>
                <a:gd name="connsiteX220" fmla="*/ 15803 w 107760"/>
                <a:gd name="connsiteY220" fmla="*/ 38366 h 160951"/>
                <a:gd name="connsiteX221" fmla="*/ 17673 w 107760"/>
                <a:gd name="connsiteY221" fmla="*/ 37240 h 160951"/>
                <a:gd name="connsiteX222" fmla="*/ 21867 w 107760"/>
                <a:gd name="connsiteY222" fmla="*/ 35307 h 160951"/>
                <a:gd name="connsiteX223" fmla="*/ 22805 w 107760"/>
                <a:gd name="connsiteY223" fmla="*/ 34040 h 160951"/>
                <a:gd name="connsiteX224" fmla="*/ 23462 w 107760"/>
                <a:gd name="connsiteY224" fmla="*/ 32084 h 160951"/>
                <a:gd name="connsiteX225" fmla="*/ 23392 w 107760"/>
                <a:gd name="connsiteY225" fmla="*/ 31153 h 160951"/>
                <a:gd name="connsiteX226" fmla="*/ 22962 w 107760"/>
                <a:gd name="connsiteY226" fmla="*/ 30809 h 160951"/>
                <a:gd name="connsiteX227" fmla="*/ 21921 w 107760"/>
                <a:gd name="connsiteY227" fmla="*/ 30488 h 160951"/>
                <a:gd name="connsiteX228" fmla="*/ 20325 w 107760"/>
                <a:gd name="connsiteY228" fmla="*/ 30441 h 160951"/>
                <a:gd name="connsiteX229" fmla="*/ 19050 w 107760"/>
                <a:gd name="connsiteY229" fmla="*/ 30949 h 160951"/>
                <a:gd name="connsiteX230" fmla="*/ 17728 w 107760"/>
                <a:gd name="connsiteY230" fmla="*/ 30668 h 160951"/>
                <a:gd name="connsiteX231" fmla="*/ 16633 w 107760"/>
                <a:gd name="connsiteY231" fmla="*/ 29463 h 160951"/>
                <a:gd name="connsiteX232" fmla="*/ 16570 w 107760"/>
                <a:gd name="connsiteY232" fmla="*/ 28462 h 160951"/>
                <a:gd name="connsiteX233" fmla="*/ 17219 w 107760"/>
                <a:gd name="connsiteY233" fmla="*/ 27054 h 160951"/>
                <a:gd name="connsiteX234" fmla="*/ 16844 w 107760"/>
                <a:gd name="connsiteY234" fmla="*/ 26115 h 160951"/>
                <a:gd name="connsiteX235" fmla="*/ 14747 w 107760"/>
                <a:gd name="connsiteY235" fmla="*/ 23142 h 160951"/>
                <a:gd name="connsiteX236" fmla="*/ 14755 w 107760"/>
                <a:gd name="connsiteY236" fmla="*/ 22320 h 160951"/>
                <a:gd name="connsiteX237" fmla="*/ 16281 w 107760"/>
                <a:gd name="connsiteY237" fmla="*/ 20983 h 160951"/>
                <a:gd name="connsiteX238" fmla="*/ 17141 w 107760"/>
                <a:gd name="connsiteY238" fmla="*/ 19848 h 160951"/>
                <a:gd name="connsiteX239" fmla="*/ 18323 w 107760"/>
                <a:gd name="connsiteY239" fmla="*/ 17125 h 160951"/>
                <a:gd name="connsiteX240" fmla="*/ 19261 w 107760"/>
                <a:gd name="connsiteY240" fmla="*/ 16218 h 160951"/>
                <a:gd name="connsiteX241" fmla="*/ 22179 w 107760"/>
                <a:gd name="connsiteY241" fmla="*/ 15897 h 160951"/>
                <a:gd name="connsiteX242" fmla="*/ 22923 w 107760"/>
                <a:gd name="connsiteY242" fmla="*/ 15318 h 160951"/>
                <a:gd name="connsiteX243" fmla="*/ 24409 w 107760"/>
                <a:gd name="connsiteY243" fmla="*/ 13879 h 160951"/>
                <a:gd name="connsiteX244" fmla="*/ 26631 w 107760"/>
                <a:gd name="connsiteY244" fmla="*/ 12236 h 160951"/>
                <a:gd name="connsiteX245" fmla="*/ 29823 w 107760"/>
                <a:gd name="connsiteY245" fmla="*/ 10921 h 160951"/>
                <a:gd name="connsiteX246" fmla="*/ 30738 w 107760"/>
                <a:gd name="connsiteY246" fmla="*/ 8535 h 160951"/>
                <a:gd name="connsiteX247" fmla="*/ 31309 w 107760"/>
                <a:gd name="connsiteY247" fmla="*/ 7878 h 160951"/>
                <a:gd name="connsiteX248" fmla="*/ 33852 w 107760"/>
                <a:gd name="connsiteY248" fmla="*/ 6627 h 160951"/>
                <a:gd name="connsiteX249" fmla="*/ 34298 w 107760"/>
                <a:gd name="connsiteY249" fmla="*/ 5954 h 160951"/>
                <a:gd name="connsiteX250" fmla="*/ 34235 w 107760"/>
                <a:gd name="connsiteY250" fmla="*/ 5359 h 160951"/>
                <a:gd name="connsiteX251" fmla="*/ 30152 w 107760"/>
                <a:gd name="connsiteY251" fmla="*/ 0 h 160951"/>
                <a:gd name="connsiteX252" fmla="*/ 30965 w 107760"/>
                <a:gd name="connsiteY252" fmla="*/ 360 h 160951"/>
                <a:gd name="connsiteX253" fmla="*/ 34126 w 107760"/>
                <a:gd name="connsiteY253" fmla="*/ 3865 h 160951"/>
                <a:gd name="connsiteX254" fmla="*/ 35878 w 107760"/>
                <a:gd name="connsiteY254" fmla="*/ 4624 h 160951"/>
                <a:gd name="connsiteX255" fmla="*/ 36246 w 107760"/>
                <a:gd name="connsiteY255" fmla="*/ 4639 h 160951"/>
                <a:gd name="connsiteX256" fmla="*/ 36262 w 107760"/>
                <a:gd name="connsiteY256" fmla="*/ 3732 h 160951"/>
                <a:gd name="connsiteX257" fmla="*/ 37873 w 107760"/>
                <a:gd name="connsiteY257" fmla="*/ 4107 h 160951"/>
                <a:gd name="connsiteX258" fmla="*/ 42020 w 107760"/>
                <a:gd name="connsiteY258" fmla="*/ 6509 h 160951"/>
                <a:gd name="connsiteX259" fmla="*/ 48099 w 107760"/>
                <a:gd name="connsiteY259" fmla="*/ 10460 h 160951"/>
                <a:gd name="connsiteX260" fmla="*/ 56634 w 107760"/>
                <a:gd name="connsiteY260" fmla="*/ 17924 h 160951"/>
                <a:gd name="connsiteX261" fmla="*/ 59059 w 107760"/>
                <a:gd name="connsiteY261" fmla="*/ 20764 h 160951"/>
                <a:gd name="connsiteX262" fmla="*/ 60694 w 107760"/>
                <a:gd name="connsiteY262" fmla="*/ 22101 h 160951"/>
                <a:gd name="connsiteX263" fmla="*/ 63229 w 107760"/>
                <a:gd name="connsiteY263" fmla="*/ 25356 h 160951"/>
                <a:gd name="connsiteX264" fmla="*/ 63972 w 107760"/>
                <a:gd name="connsiteY264" fmla="*/ 26936 h 160951"/>
                <a:gd name="connsiteX265" fmla="*/ 63902 w 107760"/>
                <a:gd name="connsiteY265" fmla="*/ 33265 h 160951"/>
                <a:gd name="connsiteX266" fmla="*/ 61649 w 107760"/>
                <a:gd name="connsiteY266" fmla="*/ 37537 h 160951"/>
                <a:gd name="connsiteX267" fmla="*/ 61101 w 107760"/>
                <a:gd name="connsiteY267" fmla="*/ 40752 h 160951"/>
                <a:gd name="connsiteX268" fmla="*/ 60984 w 107760"/>
                <a:gd name="connsiteY268" fmla="*/ 45032 h 160951"/>
                <a:gd name="connsiteX269" fmla="*/ 59677 w 107760"/>
                <a:gd name="connsiteY269" fmla="*/ 47480 h 160951"/>
                <a:gd name="connsiteX270" fmla="*/ 61406 w 107760"/>
                <a:gd name="connsiteY270" fmla="*/ 46151 h 160951"/>
                <a:gd name="connsiteX271" fmla="*/ 61946 w 107760"/>
                <a:gd name="connsiteY271" fmla="*/ 42294 h 160951"/>
                <a:gd name="connsiteX272" fmla="*/ 63425 w 107760"/>
                <a:gd name="connsiteY272" fmla="*/ 39947 h 160951"/>
                <a:gd name="connsiteX273" fmla="*/ 65341 w 107760"/>
                <a:gd name="connsiteY273" fmla="*/ 37373 h 160951"/>
                <a:gd name="connsiteX274" fmla="*/ 67900 w 107760"/>
                <a:gd name="connsiteY274" fmla="*/ 36754 h 160951"/>
                <a:gd name="connsiteX275" fmla="*/ 70653 w 107760"/>
                <a:gd name="connsiteY275" fmla="*/ 37850 h 160951"/>
                <a:gd name="connsiteX276" fmla="*/ 72875 w 107760"/>
                <a:gd name="connsiteY276" fmla="*/ 38045 h 160951"/>
                <a:gd name="connsiteX277" fmla="*/ 74831 w 107760"/>
                <a:gd name="connsiteY277" fmla="*/ 38804 h 160951"/>
                <a:gd name="connsiteX278" fmla="*/ 78993 w 107760"/>
                <a:gd name="connsiteY278" fmla="*/ 42919 h 160951"/>
                <a:gd name="connsiteX279" fmla="*/ 83061 w 107760"/>
                <a:gd name="connsiteY279" fmla="*/ 46174 h 160951"/>
                <a:gd name="connsiteX280" fmla="*/ 84548 w 107760"/>
                <a:gd name="connsiteY280" fmla="*/ 48779 h 160951"/>
                <a:gd name="connsiteX281" fmla="*/ 88859 w 107760"/>
                <a:gd name="connsiteY281" fmla="*/ 50086 h 160951"/>
                <a:gd name="connsiteX282" fmla="*/ 91409 w 107760"/>
                <a:gd name="connsiteY282" fmla="*/ 52143 h 160951"/>
                <a:gd name="connsiteX283" fmla="*/ 92230 w 107760"/>
                <a:gd name="connsiteY283" fmla="*/ 53927 h 160951"/>
                <a:gd name="connsiteX284" fmla="*/ 92731 w 107760"/>
                <a:gd name="connsiteY284" fmla="*/ 58574 h 160951"/>
                <a:gd name="connsiteX285" fmla="*/ 91902 w 107760"/>
                <a:gd name="connsiteY285" fmla="*/ 65600 h 160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Lst>
              <a:rect l="l" t="t" r="r" b="b"/>
              <a:pathLst>
                <a:path w="107760" h="160951">
                  <a:moveTo>
                    <a:pt x="92129" y="65959"/>
                  </a:moveTo>
                  <a:lnTo>
                    <a:pt x="90963" y="67336"/>
                  </a:lnTo>
                  <a:lnTo>
                    <a:pt x="90752" y="68220"/>
                  </a:lnTo>
                  <a:lnTo>
                    <a:pt x="90001" y="69777"/>
                  </a:lnTo>
                  <a:lnTo>
                    <a:pt x="89414" y="70622"/>
                  </a:lnTo>
                  <a:lnTo>
                    <a:pt x="90267" y="72562"/>
                  </a:lnTo>
                  <a:lnTo>
                    <a:pt x="91237" y="72649"/>
                  </a:lnTo>
                  <a:lnTo>
                    <a:pt x="91612" y="72899"/>
                  </a:lnTo>
                  <a:lnTo>
                    <a:pt x="91855" y="73274"/>
                  </a:lnTo>
                  <a:lnTo>
                    <a:pt x="91800" y="73689"/>
                  </a:lnTo>
                  <a:lnTo>
                    <a:pt x="91425" y="74057"/>
                  </a:lnTo>
                  <a:lnTo>
                    <a:pt x="90494" y="74526"/>
                  </a:lnTo>
                  <a:lnTo>
                    <a:pt x="89610" y="75645"/>
                  </a:lnTo>
                  <a:lnTo>
                    <a:pt x="89696" y="76881"/>
                  </a:lnTo>
                  <a:lnTo>
                    <a:pt x="89140" y="77522"/>
                  </a:lnTo>
                  <a:lnTo>
                    <a:pt x="87357" y="77867"/>
                  </a:lnTo>
                  <a:lnTo>
                    <a:pt x="83867" y="77867"/>
                  </a:lnTo>
                  <a:lnTo>
                    <a:pt x="82162" y="77953"/>
                  </a:lnTo>
                  <a:lnTo>
                    <a:pt x="80793" y="78164"/>
                  </a:lnTo>
                  <a:lnTo>
                    <a:pt x="79893" y="78962"/>
                  </a:lnTo>
                  <a:lnTo>
                    <a:pt x="78751" y="79525"/>
                  </a:lnTo>
                  <a:lnTo>
                    <a:pt x="77851" y="79650"/>
                  </a:lnTo>
                  <a:lnTo>
                    <a:pt x="77061" y="80582"/>
                  </a:lnTo>
                  <a:lnTo>
                    <a:pt x="76271" y="81896"/>
                  </a:lnTo>
                  <a:lnTo>
                    <a:pt x="76537" y="82803"/>
                  </a:lnTo>
                  <a:lnTo>
                    <a:pt x="77350" y="84000"/>
                  </a:lnTo>
                  <a:lnTo>
                    <a:pt x="77828" y="85229"/>
                  </a:lnTo>
                  <a:lnTo>
                    <a:pt x="77202" y="87224"/>
                  </a:lnTo>
                  <a:lnTo>
                    <a:pt x="76513" y="88765"/>
                  </a:lnTo>
                  <a:lnTo>
                    <a:pt x="76106" y="89938"/>
                  </a:lnTo>
                  <a:lnTo>
                    <a:pt x="75551" y="92191"/>
                  </a:lnTo>
                  <a:lnTo>
                    <a:pt x="74213" y="94679"/>
                  </a:lnTo>
                  <a:lnTo>
                    <a:pt x="73259" y="96088"/>
                  </a:lnTo>
                  <a:lnTo>
                    <a:pt x="73259" y="97629"/>
                  </a:lnTo>
                  <a:lnTo>
                    <a:pt x="73744" y="99804"/>
                  </a:lnTo>
                  <a:lnTo>
                    <a:pt x="76474" y="102980"/>
                  </a:lnTo>
                  <a:lnTo>
                    <a:pt x="77382" y="104498"/>
                  </a:lnTo>
                  <a:lnTo>
                    <a:pt x="78125" y="106931"/>
                  </a:lnTo>
                  <a:lnTo>
                    <a:pt x="80589" y="108847"/>
                  </a:lnTo>
                  <a:lnTo>
                    <a:pt x="82146" y="110396"/>
                  </a:lnTo>
                  <a:lnTo>
                    <a:pt x="81998" y="112438"/>
                  </a:lnTo>
                  <a:lnTo>
                    <a:pt x="82209" y="113080"/>
                  </a:lnTo>
                  <a:lnTo>
                    <a:pt x="83171" y="113596"/>
                  </a:lnTo>
                  <a:lnTo>
                    <a:pt x="84344" y="113988"/>
                  </a:lnTo>
                  <a:lnTo>
                    <a:pt x="85635" y="113956"/>
                  </a:lnTo>
                  <a:lnTo>
                    <a:pt x="86793" y="113784"/>
                  </a:lnTo>
                  <a:lnTo>
                    <a:pt x="87059" y="113495"/>
                  </a:lnTo>
                  <a:lnTo>
                    <a:pt x="89735" y="113456"/>
                  </a:lnTo>
                  <a:lnTo>
                    <a:pt x="90040" y="113972"/>
                  </a:lnTo>
                  <a:lnTo>
                    <a:pt x="90196" y="116913"/>
                  </a:lnTo>
                  <a:lnTo>
                    <a:pt x="90306" y="118111"/>
                  </a:lnTo>
                  <a:lnTo>
                    <a:pt x="90940" y="118588"/>
                  </a:lnTo>
                  <a:lnTo>
                    <a:pt x="91323" y="119323"/>
                  </a:lnTo>
                  <a:lnTo>
                    <a:pt x="91346" y="119980"/>
                  </a:lnTo>
                  <a:lnTo>
                    <a:pt x="91464" y="121631"/>
                  </a:lnTo>
                  <a:lnTo>
                    <a:pt x="91863" y="122500"/>
                  </a:lnTo>
                  <a:lnTo>
                    <a:pt x="91800" y="124252"/>
                  </a:lnTo>
                  <a:lnTo>
                    <a:pt x="92074" y="124901"/>
                  </a:lnTo>
                  <a:lnTo>
                    <a:pt x="92817" y="125339"/>
                  </a:lnTo>
                  <a:lnTo>
                    <a:pt x="93748" y="126599"/>
                  </a:lnTo>
                  <a:lnTo>
                    <a:pt x="94100" y="126755"/>
                  </a:lnTo>
                  <a:lnTo>
                    <a:pt x="94280" y="127201"/>
                  </a:lnTo>
                  <a:lnTo>
                    <a:pt x="95078" y="128993"/>
                  </a:lnTo>
                  <a:lnTo>
                    <a:pt x="95485" y="129533"/>
                  </a:lnTo>
                  <a:lnTo>
                    <a:pt x="95767" y="129611"/>
                  </a:lnTo>
                  <a:lnTo>
                    <a:pt x="95892" y="130237"/>
                  </a:lnTo>
                  <a:lnTo>
                    <a:pt x="96471" y="131911"/>
                  </a:lnTo>
                  <a:lnTo>
                    <a:pt x="96862" y="132326"/>
                  </a:lnTo>
                  <a:lnTo>
                    <a:pt x="97605" y="133554"/>
                  </a:lnTo>
                  <a:lnTo>
                    <a:pt x="97910" y="134900"/>
                  </a:lnTo>
                  <a:lnTo>
                    <a:pt x="98896" y="136417"/>
                  </a:lnTo>
                  <a:lnTo>
                    <a:pt x="99905" y="137481"/>
                  </a:lnTo>
                  <a:lnTo>
                    <a:pt x="100359" y="138584"/>
                  </a:lnTo>
                  <a:lnTo>
                    <a:pt x="101650" y="141017"/>
                  </a:lnTo>
                  <a:lnTo>
                    <a:pt x="102902" y="142731"/>
                  </a:lnTo>
                  <a:lnTo>
                    <a:pt x="104591" y="143177"/>
                  </a:lnTo>
                  <a:lnTo>
                    <a:pt x="106008" y="143419"/>
                  </a:lnTo>
                  <a:lnTo>
                    <a:pt x="106892" y="144077"/>
                  </a:lnTo>
                  <a:lnTo>
                    <a:pt x="107760" y="144788"/>
                  </a:lnTo>
                  <a:lnTo>
                    <a:pt x="106829" y="145117"/>
                  </a:lnTo>
                  <a:lnTo>
                    <a:pt x="105992" y="145555"/>
                  </a:lnTo>
                  <a:lnTo>
                    <a:pt x="104826" y="145219"/>
                  </a:lnTo>
                  <a:lnTo>
                    <a:pt x="103215" y="145399"/>
                  </a:lnTo>
                  <a:lnTo>
                    <a:pt x="101540" y="145884"/>
                  </a:lnTo>
                  <a:lnTo>
                    <a:pt x="99991" y="146118"/>
                  </a:lnTo>
                  <a:lnTo>
                    <a:pt x="97073" y="145352"/>
                  </a:lnTo>
                  <a:lnTo>
                    <a:pt x="96189" y="145242"/>
                  </a:lnTo>
                  <a:lnTo>
                    <a:pt x="95579" y="144914"/>
                  </a:lnTo>
                  <a:lnTo>
                    <a:pt x="94374" y="143404"/>
                  </a:lnTo>
                  <a:lnTo>
                    <a:pt x="93795" y="143224"/>
                  </a:lnTo>
                  <a:lnTo>
                    <a:pt x="92246" y="143928"/>
                  </a:lnTo>
                  <a:lnTo>
                    <a:pt x="90361" y="144421"/>
                  </a:lnTo>
                  <a:lnTo>
                    <a:pt x="89438" y="144327"/>
                  </a:lnTo>
                  <a:lnTo>
                    <a:pt x="88350" y="144835"/>
                  </a:lnTo>
                  <a:lnTo>
                    <a:pt x="87341" y="145516"/>
                  </a:lnTo>
                  <a:lnTo>
                    <a:pt x="85416" y="148466"/>
                  </a:lnTo>
                  <a:lnTo>
                    <a:pt x="84423" y="149506"/>
                  </a:lnTo>
                  <a:lnTo>
                    <a:pt x="83359" y="149983"/>
                  </a:lnTo>
                  <a:lnTo>
                    <a:pt x="81223" y="149967"/>
                  </a:lnTo>
                  <a:lnTo>
                    <a:pt x="78938" y="150077"/>
                  </a:lnTo>
                  <a:lnTo>
                    <a:pt x="77225" y="150789"/>
                  </a:lnTo>
                  <a:lnTo>
                    <a:pt x="75629" y="151149"/>
                  </a:lnTo>
                  <a:lnTo>
                    <a:pt x="74831" y="151196"/>
                  </a:lnTo>
                  <a:lnTo>
                    <a:pt x="74557" y="152815"/>
                  </a:lnTo>
                  <a:lnTo>
                    <a:pt x="74190" y="153566"/>
                  </a:lnTo>
                  <a:lnTo>
                    <a:pt x="73689" y="153997"/>
                  </a:lnTo>
                  <a:lnTo>
                    <a:pt x="72445" y="154122"/>
                  </a:lnTo>
                  <a:lnTo>
                    <a:pt x="71326" y="154067"/>
                  </a:lnTo>
                  <a:lnTo>
                    <a:pt x="70653" y="153394"/>
                  </a:lnTo>
                  <a:lnTo>
                    <a:pt x="69394" y="153058"/>
                  </a:lnTo>
                  <a:lnTo>
                    <a:pt x="68275" y="152815"/>
                  </a:lnTo>
                  <a:lnTo>
                    <a:pt x="67555" y="152432"/>
                  </a:lnTo>
                  <a:lnTo>
                    <a:pt x="66969" y="152526"/>
                  </a:lnTo>
                  <a:lnTo>
                    <a:pt x="66484" y="153199"/>
                  </a:lnTo>
                  <a:lnTo>
                    <a:pt x="66100" y="153778"/>
                  </a:lnTo>
                  <a:lnTo>
                    <a:pt x="65764" y="154841"/>
                  </a:lnTo>
                  <a:lnTo>
                    <a:pt x="64066" y="155178"/>
                  </a:lnTo>
                  <a:lnTo>
                    <a:pt x="63339" y="155780"/>
                  </a:lnTo>
                  <a:lnTo>
                    <a:pt x="63761" y="157760"/>
                  </a:lnTo>
                  <a:lnTo>
                    <a:pt x="63565" y="158534"/>
                  </a:lnTo>
                  <a:lnTo>
                    <a:pt x="63213" y="159137"/>
                  </a:lnTo>
                  <a:lnTo>
                    <a:pt x="61164" y="159254"/>
                  </a:lnTo>
                  <a:lnTo>
                    <a:pt x="59419" y="159215"/>
                  </a:lnTo>
                  <a:lnTo>
                    <a:pt x="58418" y="159942"/>
                  </a:lnTo>
                  <a:lnTo>
                    <a:pt x="57166" y="160795"/>
                  </a:lnTo>
                  <a:lnTo>
                    <a:pt x="56407" y="160952"/>
                  </a:lnTo>
                  <a:lnTo>
                    <a:pt x="55507" y="160905"/>
                  </a:lnTo>
                  <a:lnTo>
                    <a:pt x="54326" y="159911"/>
                  </a:lnTo>
                  <a:lnTo>
                    <a:pt x="53184" y="158698"/>
                  </a:lnTo>
                  <a:lnTo>
                    <a:pt x="50289" y="157846"/>
                  </a:lnTo>
                  <a:lnTo>
                    <a:pt x="47418" y="157142"/>
                  </a:lnTo>
                  <a:lnTo>
                    <a:pt x="45532" y="155209"/>
                  </a:lnTo>
                  <a:lnTo>
                    <a:pt x="45086" y="154263"/>
                  </a:lnTo>
                  <a:lnTo>
                    <a:pt x="44202" y="153840"/>
                  </a:lnTo>
                  <a:lnTo>
                    <a:pt x="41965" y="151548"/>
                  </a:lnTo>
                  <a:lnTo>
                    <a:pt x="40729" y="150077"/>
                  </a:lnTo>
                  <a:lnTo>
                    <a:pt x="39391" y="149678"/>
                  </a:lnTo>
                  <a:lnTo>
                    <a:pt x="37858" y="149068"/>
                  </a:lnTo>
                  <a:lnTo>
                    <a:pt x="37920" y="147996"/>
                  </a:lnTo>
                  <a:lnTo>
                    <a:pt x="37819" y="146971"/>
                  </a:lnTo>
                  <a:lnTo>
                    <a:pt x="37153" y="146549"/>
                  </a:lnTo>
                  <a:lnTo>
                    <a:pt x="36230" y="146275"/>
                  </a:lnTo>
                  <a:lnTo>
                    <a:pt x="35894" y="145696"/>
                  </a:lnTo>
                  <a:lnTo>
                    <a:pt x="35988" y="144350"/>
                  </a:lnTo>
                  <a:lnTo>
                    <a:pt x="36168" y="140869"/>
                  </a:lnTo>
                  <a:lnTo>
                    <a:pt x="35910" y="137544"/>
                  </a:lnTo>
                  <a:lnTo>
                    <a:pt x="33852" y="136394"/>
                  </a:lnTo>
                  <a:lnTo>
                    <a:pt x="32960" y="135604"/>
                  </a:lnTo>
                  <a:lnTo>
                    <a:pt x="31395" y="130683"/>
                  </a:lnTo>
                  <a:lnTo>
                    <a:pt x="30660" y="128469"/>
                  </a:lnTo>
                  <a:lnTo>
                    <a:pt x="30629" y="126818"/>
                  </a:lnTo>
                  <a:lnTo>
                    <a:pt x="31145" y="121905"/>
                  </a:lnTo>
                  <a:lnTo>
                    <a:pt x="31732" y="119777"/>
                  </a:lnTo>
                  <a:lnTo>
                    <a:pt x="33328" y="115513"/>
                  </a:lnTo>
                  <a:lnTo>
                    <a:pt x="34243" y="114066"/>
                  </a:lnTo>
                  <a:lnTo>
                    <a:pt x="34298" y="112986"/>
                  </a:lnTo>
                  <a:lnTo>
                    <a:pt x="34204" y="111601"/>
                  </a:lnTo>
                  <a:lnTo>
                    <a:pt x="33735" y="108863"/>
                  </a:lnTo>
                  <a:lnTo>
                    <a:pt x="36426" y="107134"/>
                  </a:lnTo>
                  <a:lnTo>
                    <a:pt x="37584" y="106407"/>
                  </a:lnTo>
                  <a:lnTo>
                    <a:pt x="37779" y="105249"/>
                  </a:lnTo>
                  <a:lnTo>
                    <a:pt x="39219" y="103786"/>
                  </a:lnTo>
                  <a:lnTo>
                    <a:pt x="39860" y="102393"/>
                  </a:lnTo>
                  <a:lnTo>
                    <a:pt x="40392" y="101298"/>
                  </a:lnTo>
                  <a:lnTo>
                    <a:pt x="40244" y="100719"/>
                  </a:lnTo>
                  <a:lnTo>
                    <a:pt x="39618" y="100382"/>
                  </a:lnTo>
                  <a:lnTo>
                    <a:pt x="38875" y="99342"/>
                  </a:lnTo>
                  <a:lnTo>
                    <a:pt x="37318" y="96338"/>
                  </a:lnTo>
                  <a:lnTo>
                    <a:pt x="36754" y="95728"/>
                  </a:lnTo>
                  <a:lnTo>
                    <a:pt x="36277" y="94883"/>
                  </a:lnTo>
                  <a:lnTo>
                    <a:pt x="36520" y="93561"/>
                  </a:lnTo>
                  <a:lnTo>
                    <a:pt x="37130" y="92113"/>
                  </a:lnTo>
                  <a:lnTo>
                    <a:pt x="37052" y="91511"/>
                  </a:lnTo>
                  <a:lnTo>
                    <a:pt x="36121" y="90736"/>
                  </a:lnTo>
                  <a:lnTo>
                    <a:pt x="34196" y="89438"/>
                  </a:lnTo>
                  <a:lnTo>
                    <a:pt x="32600" y="89344"/>
                  </a:lnTo>
                  <a:lnTo>
                    <a:pt x="31364" y="88874"/>
                  </a:lnTo>
                  <a:lnTo>
                    <a:pt x="29549" y="88812"/>
                  </a:lnTo>
                  <a:lnTo>
                    <a:pt x="28102" y="88671"/>
                  </a:lnTo>
                  <a:lnTo>
                    <a:pt x="27272" y="88186"/>
                  </a:lnTo>
                  <a:lnTo>
                    <a:pt x="27445" y="87388"/>
                  </a:lnTo>
                  <a:lnTo>
                    <a:pt x="27805" y="86778"/>
                  </a:lnTo>
                  <a:lnTo>
                    <a:pt x="29025" y="85260"/>
                  </a:lnTo>
                  <a:lnTo>
                    <a:pt x="29839" y="83648"/>
                  </a:lnTo>
                  <a:lnTo>
                    <a:pt x="29948" y="82068"/>
                  </a:lnTo>
                  <a:lnTo>
                    <a:pt x="30199" y="79995"/>
                  </a:lnTo>
                  <a:lnTo>
                    <a:pt x="30550" y="78188"/>
                  </a:lnTo>
                  <a:lnTo>
                    <a:pt x="30738" y="76153"/>
                  </a:lnTo>
                  <a:lnTo>
                    <a:pt x="28821" y="74816"/>
                  </a:lnTo>
                  <a:lnTo>
                    <a:pt x="28211" y="73712"/>
                  </a:lnTo>
                  <a:lnTo>
                    <a:pt x="27421" y="72734"/>
                  </a:lnTo>
                  <a:lnTo>
                    <a:pt x="26545" y="72734"/>
                  </a:lnTo>
                  <a:lnTo>
                    <a:pt x="25231" y="72320"/>
                  </a:lnTo>
                  <a:lnTo>
                    <a:pt x="23181" y="73603"/>
                  </a:lnTo>
                  <a:lnTo>
                    <a:pt x="21561" y="73368"/>
                  </a:lnTo>
                  <a:lnTo>
                    <a:pt x="20451" y="73853"/>
                  </a:lnTo>
                  <a:lnTo>
                    <a:pt x="17884" y="73752"/>
                  </a:lnTo>
                  <a:lnTo>
                    <a:pt x="16234" y="73126"/>
                  </a:lnTo>
                  <a:lnTo>
                    <a:pt x="14247" y="73540"/>
                  </a:lnTo>
                  <a:lnTo>
                    <a:pt x="9592" y="68385"/>
                  </a:lnTo>
                  <a:lnTo>
                    <a:pt x="4913" y="63198"/>
                  </a:lnTo>
                  <a:lnTo>
                    <a:pt x="305" y="58097"/>
                  </a:lnTo>
                  <a:lnTo>
                    <a:pt x="0" y="57401"/>
                  </a:lnTo>
                  <a:lnTo>
                    <a:pt x="1925" y="54967"/>
                  </a:lnTo>
                  <a:lnTo>
                    <a:pt x="3646" y="53223"/>
                  </a:lnTo>
                  <a:lnTo>
                    <a:pt x="5078" y="52229"/>
                  </a:lnTo>
                  <a:lnTo>
                    <a:pt x="5758" y="51361"/>
                  </a:lnTo>
                  <a:lnTo>
                    <a:pt x="5234" y="47606"/>
                  </a:lnTo>
                  <a:lnTo>
                    <a:pt x="5265" y="46260"/>
                  </a:lnTo>
                  <a:lnTo>
                    <a:pt x="4592" y="44789"/>
                  </a:lnTo>
                  <a:lnTo>
                    <a:pt x="4115" y="43146"/>
                  </a:lnTo>
                  <a:lnTo>
                    <a:pt x="4686" y="41769"/>
                  </a:lnTo>
                  <a:lnTo>
                    <a:pt x="5382" y="40815"/>
                  </a:lnTo>
                  <a:lnTo>
                    <a:pt x="6282" y="40439"/>
                  </a:lnTo>
                  <a:lnTo>
                    <a:pt x="8426" y="40111"/>
                  </a:lnTo>
                  <a:lnTo>
                    <a:pt x="9944" y="39970"/>
                  </a:lnTo>
                  <a:lnTo>
                    <a:pt x="10483" y="39422"/>
                  </a:lnTo>
                  <a:lnTo>
                    <a:pt x="11360" y="38789"/>
                  </a:lnTo>
                  <a:lnTo>
                    <a:pt x="12518" y="38750"/>
                  </a:lnTo>
                  <a:lnTo>
                    <a:pt x="14771" y="39195"/>
                  </a:lnTo>
                  <a:lnTo>
                    <a:pt x="15803" y="38366"/>
                  </a:lnTo>
                  <a:lnTo>
                    <a:pt x="17673" y="37240"/>
                  </a:lnTo>
                  <a:lnTo>
                    <a:pt x="21867" y="35307"/>
                  </a:lnTo>
                  <a:lnTo>
                    <a:pt x="22805" y="34040"/>
                  </a:lnTo>
                  <a:lnTo>
                    <a:pt x="23462" y="32084"/>
                  </a:lnTo>
                  <a:lnTo>
                    <a:pt x="23392" y="31153"/>
                  </a:lnTo>
                  <a:lnTo>
                    <a:pt x="22962" y="30809"/>
                  </a:lnTo>
                  <a:lnTo>
                    <a:pt x="21921" y="30488"/>
                  </a:lnTo>
                  <a:lnTo>
                    <a:pt x="20325" y="30441"/>
                  </a:lnTo>
                  <a:lnTo>
                    <a:pt x="19050" y="30949"/>
                  </a:lnTo>
                  <a:lnTo>
                    <a:pt x="17728" y="30668"/>
                  </a:lnTo>
                  <a:lnTo>
                    <a:pt x="16633" y="29463"/>
                  </a:lnTo>
                  <a:lnTo>
                    <a:pt x="16570" y="28462"/>
                  </a:lnTo>
                  <a:lnTo>
                    <a:pt x="17219" y="27054"/>
                  </a:lnTo>
                  <a:lnTo>
                    <a:pt x="16844" y="26115"/>
                  </a:lnTo>
                  <a:lnTo>
                    <a:pt x="14747" y="23142"/>
                  </a:lnTo>
                  <a:lnTo>
                    <a:pt x="14755" y="22320"/>
                  </a:lnTo>
                  <a:lnTo>
                    <a:pt x="16281" y="20983"/>
                  </a:lnTo>
                  <a:lnTo>
                    <a:pt x="17141" y="19848"/>
                  </a:lnTo>
                  <a:lnTo>
                    <a:pt x="18323" y="17125"/>
                  </a:lnTo>
                  <a:lnTo>
                    <a:pt x="19261" y="16218"/>
                  </a:lnTo>
                  <a:lnTo>
                    <a:pt x="22179" y="15897"/>
                  </a:lnTo>
                  <a:lnTo>
                    <a:pt x="22923" y="15318"/>
                  </a:lnTo>
                  <a:lnTo>
                    <a:pt x="24409" y="13879"/>
                  </a:lnTo>
                  <a:lnTo>
                    <a:pt x="26631" y="12236"/>
                  </a:lnTo>
                  <a:lnTo>
                    <a:pt x="29823" y="10921"/>
                  </a:lnTo>
                  <a:lnTo>
                    <a:pt x="30738" y="8535"/>
                  </a:lnTo>
                  <a:lnTo>
                    <a:pt x="31309" y="7878"/>
                  </a:lnTo>
                  <a:lnTo>
                    <a:pt x="33852" y="6627"/>
                  </a:lnTo>
                  <a:lnTo>
                    <a:pt x="34298" y="5954"/>
                  </a:lnTo>
                  <a:lnTo>
                    <a:pt x="34235" y="5359"/>
                  </a:lnTo>
                  <a:lnTo>
                    <a:pt x="30152" y="0"/>
                  </a:lnTo>
                  <a:lnTo>
                    <a:pt x="30965" y="360"/>
                  </a:lnTo>
                  <a:lnTo>
                    <a:pt x="34126" y="3865"/>
                  </a:lnTo>
                  <a:lnTo>
                    <a:pt x="35878" y="4624"/>
                  </a:lnTo>
                  <a:lnTo>
                    <a:pt x="36246" y="4639"/>
                  </a:lnTo>
                  <a:lnTo>
                    <a:pt x="36262" y="3732"/>
                  </a:lnTo>
                  <a:lnTo>
                    <a:pt x="37873" y="4107"/>
                  </a:lnTo>
                  <a:lnTo>
                    <a:pt x="42020" y="6509"/>
                  </a:lnTo>
                  <a:lnTo>
                    <a:pt x="48099" y="10460"/>
                  </a:lnTo>
                  <a:lnTo>
                    <a:pt x="56634" y="17924"/>
                  </a:lnTo>
                  <a:lnTo>
                    <a:pt x="59059" y="20764"/>
                  </a:lnTo>
                  <a:lnTo>
                    <a:pt x="60694" y="22101"/>
                  </a:lnTo>
                  <a:lnTo>
                    <a:pt x="63229" y="25356"/>
                  </a:lnTo>
                  <a:lnTo>
                    <a:pt x="63972" y="26936"/>
                  </a:lnTo>
                  <a:lnTo>
                    <a:pt x="63902" y="33265"/>
                  </a:lnTo>
                  <a:lnTo>
                    <a:pt x="61649" y="37537"/>
                  </a:lnTo>
                  <a:lnTo>
                    <a:pt x="61101" y="40752"/>
                  </a:lnTo>
                  <a:lnTo>
                    <a:pt x="60984" y="45032"/>
                  </a:lnTo>
                  <a:lnTo>
                    <a:pt x="59677" y="47480"/>
                  </a:lnTo>
                  <a:lnTo>
                    <a:pt x="61406" y="46151"/>
                  </a:lnTo>
                  <a:lnTo>
                    <a:pt x="61946" y="42294"/>
                  </a:lnTo>
                  <a:lnTo>
                    <a:pt x="63425" y="39947"/>
                  </a:lnTo>
                  <a:lnTo>
                    <a:pt x="65341" y="37373"/>
                  </a:lnTo>
                  <a:lnTo>
                    <a:pt x="67900" y="36754"/>
                  </a:lnTo>
                  <a:lnTo>
                    <a:pt x="70653" y="37850"/>
                  </a:lnTo>
                  <a:lnTo>
                    <a:pt x="72875" y="38045"/>
                  </a:lnTo>
                  <a:lnTo>
                    <a:pt x="74831" y="38804"/>
                  </a:lnTo>
                  <a:lnTo>
                    <a:pt x="78993" y="42919"/>
                  </a:lnTo>
                  <a:lnTo>
                    <a:pt x="83061" y="46174"/>
                  </a:lnTo>
                  <a:lnTo>
                    <a:pt x="84548" y="48779"/>
                  </a:lnTo>
                  <a:lnTo>
                    <a:pt x="88859" y="50086"/>
                  </a:lnTo>
                  <a:lnTo>
                    <a:pt x="91409" y="52143"/>
                  </a:lnTo>
                  <a:lnTo>
                    <a:pt x="92230" y="53927"/>
                  </a:lnTo>
                  <a:lnTo>
                    <a:pt x="92731" y="58574"/>
                  </a:lnTo>
                  <a:lnTo>
                    <a:pt x="91902" y="6560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8" name="Freeform: Shape 667">
              <a:extLst>
                <a:ext uri="{FF2B5EF4-FFF2-40B4-BE49-F238E27FC236}">
                  <a16:creationId xmlns:a16="http://schemas.microsoft.com/office/drawing/2014/main" id="{D1558A05-0ACE-52BA-5223-7F7B727052F4}"/>
                </a:ext>
              </a:extLst>
            </p:cNvPr>
            <p:cNvSpPr>
              <a:spLocks/>
            </p:cNvSpPr>
            <p:nvPr/>
          </p:nvSpPr>
          <p:spPr>
            <a:xfrm>
              <a:off x="9750390" y="4143094"/>
              <a:ext cx="10898" cy="8730"/>
            </a:xfrm>
            <a:custGeom>
              <a:avLst/>
              <a:gdLst>
                <a:gd name="connsiteX0" fmla="*/ 9380 w 10898"/>
                <a:gd name="connsiteY0" fmla="*/ 563 h 8730"/>
                <a:gd name="connsiteX1" fmla="*/ 9458 w 10898"/>
                <a:gd name="connsiteY1" fmla="*/ 665 h 8730"/>
                <a:gd name="connsiteX2" fmla="*/ 9936 w 10898"/>
                <a:gd name="connsiteY2" fmla="*/ 1549 h 8730"/>
                <a:gd name="connsiteX3" fmla="*/ 9787 w 10898"/>
                <a:gd name="connsiteY3" fmla="*/ 2535 h 8730"/>
                <a:gd name="connsiteX4" fmla="*/ 10679 w 10898"/>
                <a:gd name="connsiteY4" fmla="*/ 3012 h 8730"/>
                <a:gd name="connsiteX5" fmla="*/ 10898 w 10898"/>
                <a:gd name="connsiteY5" fmla="*/ 3990 h 8730"/>
                <a:gd name="connsiteX6" fmla="*/ 9913 w 10898"/>
                <a:gd name="connsiteY6" fmla="*/ 4514 h 8730"/>
                <a:gd name="connsiteX7" fmla="*/ 9858 w 10898"/>
                <a:gd name="connsiteY7" fmla="*/ 5656 h 8730"/>
                <a:gd name="connsiteX8" fmla="*/ 9419 w 10898"/>
                <a:gd name="connsiteY8" fmla="*/ 6360 h 8730"/>
                <a:gd name="connsiteX9" fmla="*/ 6587 w 10898"/>
                <a:gd name="connsiteY9" fmla="*/ 5109 h 8730"/>
                <a:gd name="connsiteX10" fmla="*/ 4256 w 10898"/>
                <a:gd name="connsiteY10" fmla="*/ 4459 h 8730"/>
                <a:gd name="connsiteX11" fmla="*/ 2152 w 10898"/>
                <a:gd name="connsiteY11" fmla="*/ 4718 h 8730"/>
                <a:gd name="connsiteX12" fmla="*/ 1385 w 10898"/>
                <a:gd name="connsiteY12" fmla="*/ 3982 h 8730"/>
                <a:gd name="connsiteX13" fmla="*/ 1252 w 10898"/>
                <a:gd name="connsiteY13" fmla="*/ 3223 h 8730"/>
                <a:gd name="connsiteX14" fmla="*/ 3677 w 10898"/>
                <a:gd name="connsiteY14" fmla="*/ 1909 h 8730"/>
                <a:gd name="connsiteX15" fmla="*/ 3865 w 10898"/>
                <a:gd name="connsiteY15" fmla="*/ 1252 h 8730"/>
                <a:gd name="connsiteX16" fmla="*/ 3927 w 10898"/>
                <a:gd name="connsiteY16" fmla="*/ 1197 h 8730"/>
                <a:gd name="connsiteX17" fmla="*/ 4631 w 10898"/>
                <a:gd name="connsiteY17" fmla="*/ 524 h 8730"/>
                <a:gd name="connsiteX18" fmla="*/ 5680 w 10898"/>
                <a:gd name="connsiteY18" fmla="*/ 329 h 8730"/>
                <a:gd name="connsiteX19" fmla="*/ 6228 w 10898"/>
                <a:gd name="connsiteY19" fmla="*/ 0 h 8730"/>
                <a:gd name="connsiteX20" fmla="*/ 7659 w 10898"/>
                <a:gd name="connsiteY20" fmla="*/ 0 h 8730"/>
                <a:gd name="connsiteX21" fmla="*/ 8535 w 10898"/>
                <a:gd name="connsiteY21" fmla="*/ 258 h 8730"/>
                <a:gd name="connsiteX22" fmla="*/ 9380 w 10898"/>
                <a:gd name="connsiteY22" fmla="*/ 563 h 8730"/>
                <a:gd name="connsiteX23" fmla="*/ 3489 w 10898"/>
                <a:gd name="connsiteY23" fmla="*/ 8371 h 8730"/>
                <a:gd name="connsiteX24" fmla="*/ 845 w 10898"/>
                <a:gd name="connsiteY24" fmla="*/ 8371 h 8730"/>
                <a:gd name="connsiteX25" fmla="*/ 282 w 10898"/>
                <a:gd name="connsiteY25" fmla="*/ 8136 h 8730"/>
                <a:gd name="connsiteX26" fmla="*/ 0 w 10898"/>
                <a:gd name="connsiteY26" fmla="*/ 7636 h 8730"/>
                <a:gd name="connsiteX27" fmla="*/ 939 w 10898"/>
                <a:gd name="connsiteY27" fmla="*/ 6728 h 8730"/>
                <a:gd name="connsiteX28" fmla="*/ 4506 w 10898"/>
                <a:gd name="connsiteY28" fmla="*/ 5476 h 8730"/>
                <a:gd name="connsiteX29" fmla="*/ 3614 w 10898"/>
                <a:gd name="connsiteY29" fmla="*/ 6791 h 8730"/>
                <a:gd name="connsiteX30" fmla="*/ 3489 w 10898"/>
                <a:gd name="connsiteY30" fmla="*/ 8371 h 8730"/>
                <a:gd name="connsiteX31" fmla="*/ 8629 w 10898"/>
                <a:gd name="connsiteY31" fmla="*/ 8371 h 8730"/>
                <a:gd name="connsiteX32" fmla="*/ 8089 w 10898"/>
                <a:gd name="connsiteY32" fmla="*/ 8731 h 8730"/>
                <a:gd name="connsiteX33" fmla="*/ 6587 w 10898"/>
                <a:gd name="connsiteY33" fmla="*/ 7010 h 8730"/>
                <a:gd name="connsiteX34" fmla="*/ 6494 w 10898"/>
                <a:gd name="connsiteY34" fmla="*/ 6447 h 8730"/>
                <a:gd name="connsiteX35" fmla="*/ 7652 w 10898"/>
                <a:gd name="connsiteY35" fmla="*/ 6345 h 8730"/>
                <a:gd name="connsiteX36" fmla="*/ 8958 w 10898"/>
                <a:gd name="connsiteY36" fmla="*/ 7127 h 8730"/>
                <a:gd name="connsiteX37" fmla="*/ 8880 w 10898"/>
                <a:gd name="connsiteY37" fmla="*/ 7839 h 8730"/>
                <a:gd name="connsiteX38" fmla="*/ 8629 w 10898"/>
                <a:gd name="connsiteY38" fmla="*/ 8371 h 8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898" h="8730">
                  <a:moveTo>
                    <a:pt x="9380" y="563"/>
                  </a:moveTo>
                  <a:lnTo>
                    <a:pt x="9458" y="665"/>
                  </a:lnTo>
                  <a:lnTo>
                    <a:pt x="9936" y="1549"/>
                  </a:lnTo>
                  <a:lnTo>
                    <a:pt x="9787" y="2535"/>
                  </a:lnTo>
                  <a:lnTo>
                    <a:pt x="10679" y="3012"/>
                  </a:lnTo>
                  <a:lnTo>
                    <a:pt x="10898" y="3990"/>
                  </a:lnTo>
                  <a:lnTo>
                    <a:pt x="9913" y="4514"/>
                  </a:lnTo>
                  <a:lnTo>
                    <a:pt x="9858" y="5656"/>
                  </a:lnTo>
                  <a:lnTo>
                    <a:pt x="9419" y="6360"/>
                  </a:lnTo>
                  <a:lnTo>
                    <a:pt x="6587" y="5109"/>
                  </a:lnTo>
                  <a:lnTo>
                    <a:pt x="4256" y="4459"/>
                  </a:lnTo>
                  <a:lnTo>
                    <a:pt x="2152" y="4718"/>
                  </a:lnTo>
                  <a:lnTo>
                    <a:pt x="1385" y="3982"/>
                  </a:lnTo>
                  <a:lnTo>
                    <a:pt x="1252" y="3223"/>
                  </a:lnTo>
                  <a:lnTo>
                    <a:pt x="3677" y="1909"/>
                  </a:lnTo>
                  <a:lnTo>
                    <a:pt x="3865" y="1252"/>
                  </a:lnTo>
                  <a:lnTo>
                    <a:pt x="3927" y="1197"/>
                  </a:lnTo>
                  <a:lnTo>
                    <a:pt x="4631" y="524"/>
                  </a:lnTo>
                  <a:lnTo>
                    <a:pt x="5680" y="329"/>
                  </a:lnTo>
                  <a:lnTo>
                    <a:pt x="6228" y="0"/>
                  </a:lnTo>
                  <a:lnTo>
                    <a:pt x="7659" y="0"/>
                  </a:lnTo>
                  <a:lnTo>
                    <a:pt x="8535" y="258"/>
                  </a:lnTo>
                  <a:lnTo>
                    <a:pt x="9380" y="563"/>
                  </a:lnTo>
                  <a:close/>
                  <a:moveTo>
                    <a:pt x="3489" y="8371"/>
                  </a:moveTo>
                  <a:lnTo>
                    <a:pt x="845" y="8371"/>
                  </a:lnTo>
                  <a:lnTo>
                    <a:pt x="282" y="8136"/>
                  </a:lnTo>
                  <a:lnTo>
                    <a:pt x="0" y="7636"/>
                  </a:lnTo>
                  <a:lnTo>
                    <a:pt x="939" y="6728"/>
                  </a:lnTo>
                  <a:lnTo>
                    <a:pt x="4506" y="5476"/>
                  </a:lnTo>
                  <a:lnTo>
                    <a:pt x="3614" y="6791"/>
                  </a:lnTo>
                  <a:lnTo>
                    <a:pt x="3489" y="8371"/>
                  </a:lnTo>
                  <a:close/>
                  <a:moveTo>
                    <a:pt x="8629" y="8371"/>
                  </a:moveTo>
                  <a:lnTo>
                    <a:pt x="8089" y="8731"/>
                  </a:lnTo>
                  <a:lnTo>
                    <a:pt x="6587" y="7010"/>
                  </a:lnTo>
                  <a:lnTo>
                    <a:pt x="6494" y="6447"/>
                  </a:lnTo>
                  <a:lnTo>
                    <a:pt x="7652" y="6345"/>
                  </a:lnTo>
                  <a:lnTo>
                    <a:pt x="8958" y="7127"/>
                  </a:lnTo>
                  <a:lnTo>
                    <a:pt x="8880" y="7839"/>
                  </a:lnTo>
                  <a:lnTo>
                    <a:pt x="8629" y="837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69" name="Freeform: Shape 668">
              <a:extLst>
                <a:ext uri="{FF2B5EF4-FFF2-40B4-BE49-F238E27FC236}">
                  <a16:creationId xmlns:a16="http://schemas.microsoft.com/office/drawing/2014/main" id="{8418A8C6-B14C-DC78-BC03-3B7A6DF48A45}"/>
                </a:ext>
              </a:extLst>
            </p:cNvPr>
            <p:cNvSpPr>
              <a:spLocks/>
            </p:cNvSpPr>
            <p:nvPr/>
          </p:nvSpPr>
          <p:spPr>
            <a:xfrm>
              <a:off x="8859231" y="6017981"/>
              <a:ext cx="12884" cy="7956"/>
            </a:xfrm>
            <a:custGeom>
              <a:avLst/>
              <a:gdLst>
                <a:gd name="connsiteX0" fmla="*/ 10022 w 12884"/>
                <a:gd name="connsiteY0" fmla="*/ 6219 h 7956"/>
                <a:gd name="connsiteX1" fmla="*/ 7401 w 12884"/>
                <a:gd name="connsiteY1" fmla="*/ 7956 h 7956"/>
                <a:gd name="connsiteX2" fmla="*/ 4702 w 12884"/>
                <a:gd name="connsiteY2" fmla="*/ 7941 h 7956"/>
                <a:gd name="connsiteX3" fmla="*/ 3552 w 12884"/>
                <a:gd name="connsiteY3" fmla="*/ 6580 h 7956"/>
                <a:gd name="connsiteX4" fmla="*/ 1870 w 12884"/>
                <a:gd name="connsiteY4" fmla="*/ 2316 h 7956"/>
                <a:gd name="connsiteX5" fmla="*/ 751 w 12884"/>
                <a:gd name="connsiteY5" fmla="*/ 2011 h 7956"/>
                <a:gd name="connsiteX6" fmla="*/ 55 w 12884"/>
                <a:gd name="connsiteY6" fmla="*/ 837 h 7956"/>
                <a:gd name="connsiteX7" fmla="*/ 0 w 12884"/>
                <a:gd name="connsiteY7" fmla="*/ 344 h 7956"/>
                <a:gd name="connsiteX8" fmla="*/ 1189 w 12884"/>
                <a:gd name="connsiteY8" fmla="*/ 0 h 7956"/>
                <a:gd name="connsiteX9" fmla="*/ 3004 w 12884"/>
                <a:gd name="connsiteY9" fmla="*/ 1221 h 7956"/>
                <a:gd name="connsiteX10" fmla="*/ 7346 w 12884"/>
                <a:gd name="connsiteY10" fmla="*/ 2206 h 7956"/>
                <a:gd name="connsiteX11" fmla="*/ 10538 w 12884"/>
                <a:gd name="connsiteY11" fmla="*/ 4545 h 7956"/>
                <a:gd name="connsiteX12" fmla="*/ 12885 w 12884"/>
                <a:gd name="connsiteY12" fmla="*/ 5336 h 7956"/>
                <a:gd name="connsiteX13" fmla="*/ 11946 w 12884"/>
                <a:gd name="connsiteY13" fmla="*/ 5962 h 7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884" h="7956">
                  <a:moveTo>
                    <a:pt x="10022" y="6219"/>
                  </a:moveTo>
                  <a:lnTo>
                    <a:pt x="7401" y="7956"/>
                  </a:lnTo>
                  <a:lnTo>
                    <a:pt x="4702" y="7941"/>
                  </a:lnTo>
                  <a:lnTo>
                    <a:pt x="3552" y="6580"/>
                  </a:lnTo>
                  <a:lnTo>
                    <a:pt x="1870" y="2316"/>
                  </a:lnTo>
                  <a:lnTo>
                    <a:pt x="751" y="2011"/>
                  </a:lnTo>
                  <a:lnTo>
                    <a:pt x="55" y="837"/>
                  </a:lnTo>
                  <a:lnTo>
                    <a:pt x="0" y="344"/>
                  </a:lnTo>
                  <a:lnTo>
                    <a:pt x="1189" y="0"/>
                  </a:lnTo>
                  <a:lnTo>
                    <a:pt x="3004" y="1221"/>
                  </a:lnTo>
                  <a:lnTo>
                    <a:pt x="7346" y="2206"/>
                  </a:lnTo>
                  <a:lnTo>
                    <a:pt x="10538" y="4545"/>
                  </a:lnTo>
                  <a:lnTo>
                    <a:pt x="12885" y="5336"/>
                  </a:lnTo>
                  <a:lnTo>
                    <a:pt x="11946" y="596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0" name="Freeform: Shape 669">
              <a:extLst>
                <a:ext uri="{FF2B5EF4-FFF2-40B4-BE49-F238E27FC236}">
                  <a16:creationId xmlns:a16="http://schemas.microsoft.com/office/drawing/2014/main" id="{68102EF9-A1C9-ADEF-3230-E91A7CDDE80E}"/>
                </a:ext>
              </a:extLst>
            </p:cNvPr>
            <p:cNvSpPr>
              <a:spLocks/>
            </p:cNvSpPr>
            <p:nvPr/>
          </p:nvSpPr>
          <p:spPr>
            <a:xfrm>
              <a:off x="5288850" y="4283306"/>
              <a:ext cx="136213" cy="79752"/>
            </a:xfrm>
            <a:custGeom>
              <a:avLst/>
              <a:gdLst>
                <a:gd name="connsiteX0" fmla="*/ 76638 w 136213"/>
                <a:gd name="connsiteY0" fmla="*/ 1197 h 79752"/>
                <a:gd name="connsiteX1" fmla="*/ 74964 w 136213"/>
                <a:gd name="connsiteY1" fmla="*/ 2511 h 79752"/>
                <a:gd name="connsiteX2" fmla="*/ 74659 w 136213"/>
                <a:gd name="connsiteY2" fmla="*/ 1917 h 79752"/>
                <a:gd name="connsiteX3" fmla="*/ 75465 w 136213"/>
                <a:gd name="connsiteY3" fmla="*/ 696 h 79752"/>
                <a:gd name="connsiteX4" fmla="*/ 76474 w 136213"/>
                <a:gd name="connsiteY4" fmla="*/ 0 h 79752"/>
                <a:gd name="connsiteX5" fmla="*/ 77452 w 136213"/>
                <a:gd name="connsiteY5" fmla="*/ 70 h 79752"/>
                <a:gd name="connsiteX6" fmla="*/ 77217 w 136213"/>
                <a:gd name="connsiteY6" fmla="*/ 594 h 79752"/>
                <a:gd name="connsiteX7" fmla="*/ 76638 w 136213"/>
                <a:gd name="connsiteY7" fmla="*/ 1197 h 79752"/>
                <a:gd name="connsiteX8" fmla="*/ 64582 w 136213"/>
                <a:gd name="connsiteY8" fmla="*/ 3090 h 79752"/>
                <a:gd name="connsiteX9" fmla="*/ 61062 w 136213"/>
                <a:gd name="connsiteY9" fmla="*/ 4866 h 79752"/>
                <a:gd name="connsiteX10" fmla="*/ 59959 w 136213"/>
                <a:gd name="connsiteY10" fmla="*/ 4835 h 79752"/>
                <a:gd name="connsiteX11" fmla="*/ 61570 w 136213"/>
                <a:gd name="connsiteY11" fmla="*/ 3466 h 79752"/>
                <a:gd name="connsiteX12" fmla="*/ 64176 w 136213"/>
                <a:gd name="connsiteY12" fmla="*/ 2292 h 79752"/>
                <a:gd name="connsiteX13" fmla="*/ 66382 w 136213"/>
                <a:gd name="connsiteY13" fmla="*/ 1713 h 79752"/>
                <a:gd name="connsiteX14" fmla="*/ 68189 w 136213"/>
                <a:gd name="connsiteY14" fmla="*/ 1964 h 79752"/>
                <a:gd name="connsiteX15" fmla="*/ 64582 w 136213"/>
                <a:gd name="connsiteY15" fmla="*/ 3090 h 79752"/>
                <a:gd name="connsiteX16" fmla="*/ 136214 w 136213"/>
                <a:gd name="connsiteY16" fmla="*/ 34486 h 79752"/>
                <a:gd name="connsiteX17" fmla="*/ 130557 w 136213"/>
                <a:gd name="connsiteY17" fmla="*/ 34149 h 79752"/>
                <a:gd name="connsiteX18" fmla="*/ 127890 w 136213"/>
                <a:gd name="connsiteY18" fmla="*/ 34845 h 79752"/>
                <a:gd name="connsiteX19" fmla="*/ 126724 w 136213"/>
                <a:gd name="connsiteY19" fmla="*/ 36418 h 79752"/>
                <a:gd name="connsiteX20" fmla="*/ 125723 w 136213"/>
                <a:gd name="connsiteY20" fmla="*/ 37122 h 79752"/>
                <a:gd name="connsiteX21" fmla="*/ 124885 w 136213"/>
                <a:gd name="connsiteY21" fmla="*/ 36958 h 79752"/>
                <a:gd name="connsiteX22" fmla="*/ 123188 w 136213"/>
                <a:gd name="connsiteY22" fmla="*/ 37576 h 79752"/>
                <a:gd name="connsiteX23" fmla="*/ 120629 w 136213"/>
                <a:gd name="connsiteY23" fmla="*/ 38968 h 79752"/>
                <a:gd name="connsiteX24" fmla="*/ 118329 w 136213"/>
                <a:gd name="connsiteY24" fmla="*/ 39493 h 79752"/>
                <a:gd name="connsiteX25" fmla="*/ 116272 w 136213"/>
                <a:gd name="connsiteY25" fmla="*/ 39156 h 79752"/>
                <a:gd name="connsiteX26" fmla="*/ 115677 w 136213"/>
                <a:gd name="connsiteY26" fmla="*/ 39493 h 79752"/>
                <a:gd name="connsiteX27" fmla="*/ 115513 w 136213"/>
                <a:gd name="connsiteY27" fmla="*/ 39954 h 79752"/>
                <a:gd name="connsiteX28" fmla="*/ 115200 w 136213"/>
                <a:gd name="connsiteY28" fmla="*/ 40400 h 79752"/>
                <a:gd name="connsiteX29" fmla="*/ 114402 w 136213"/>
                <a:gd name="connsiteY29" fmla="*/ 40635 h 79752"/>
                <a:gd name="connsiteX30" fmla="*/ 113487 w 136213"/>
                <a:gd name="connsiteY30" fmla="*/ 40510 h 79752"/>
                <a:gd name="connsiteX31" fmla="*/ 112462 w 136213"/>
                <a:gd name="connsiteY31" fmla="*/ 40017 h 79752"/>
                <a:gd name="connsiteX32" fmla="*/ 111922 w 136213"/>
                <a:gd name="connsiteY32" fmla="*/ 40228 h 79752"/>
                <a:gd name="connsiteX33" fmla="*/ 111859 w 136213"/>
                <a:gd name="connsiteY33" fmla="*/ 41136 h 79752"/>
                <a:gd name="connsiteX34" fmla="*/ 111304 w 136213"/>
                <a:gd name="connsiteY34" fmla="*/ 41378 h 79752"/>
                <a:gd name="connsiteX35" fmla="*/ 110256 w 136213"/>
                <a:gd name="connsiteY35" fmla="*/ 40948 h 79752"/>
                <a:gd name="connsiteX36" fmla="*/ 109074 w 136213"/>
                <a:gd name="connsiteY36" fmla="*/ 41276 h 79752"/>
                <a:gd name="connsiteX37" fmla="*/ 107760 w 136213"/>
                <a:gd name="connsiteY37" fmla="*/ 42364 h 79752"/>
                <a:gd name="connsiteX38" fmla="*/ 105914 w 136213"/>
                <a:gd name="connsiteY38" fmla="*/ 42591 h 79752"/>
                <a:gd name="connsiteX39" fmla="*/ 103535 w 136213"/>
                <a:gd name="connsiteY39" fmla="*/ 41965 h 79752"/>
                <a:gd name="connsiteX40" fmla="*/ 101697 w 136213"/>
                <a:gd name="connsiteY40" fmla="*/ 40783 h 79752"/>
                <a:gd name="connsiteX41" fmla="*/ 100390 w 136213"/>
                <a:gd name="connsiteY41" fmla="*/ 39047 h 79752"/>
                <a:gd name="connsiteX42" fmla="*/ 98826 w 136213"/>
                <a:gd name="connsiteY42" fmla="*/ 38609 h 79752"/>
                <a:gd name="connsiteX43" fmla="*/ 96087 w 136213"/>
                <a:gd name="connsiteY43" fmla="*/ 39900 h 79752"/>
                <a:gd name="connsiteX44" fmla="*/ 94945 w 136213"/>
                <a:gd name="connsiteY44" fmla="*/ 41409 h 79752"/>
                <a:gd name="connsiteX45" fmla="*/ 94695 w 136213"/>
                <a:gd name="connsiteY45" fmla="*/ 42332 h 79752"/>
                <a:gd name="connsiteX46" fmla="*/ 94961 w 136213"/>
                <a:gd name="connsiteY46" fmla="*/ 43170 h 79752"/>
                <a:gd name="connsiteX47" fmla="*/ 94460 w 136213"/>
                <a:gd name="connsiteY47" fmla="*/ 43725 h 79752"/>
                <a:gd name="connsiteX48" fmla="*/ 93185 w 136213"/>
                <a:gd name="connsiteY48" fmla="*/ 44007 h 79752"/>
                <a:gd name="connsiteX49" fmla="*/ 92215 w 136213"/>
                <a:gd name="connsiteY49" fmla="*/ 45032 h 79752"/>
                <a:gd name="connsiteX50" fmla="*/ 91558 w 136213"/>
                <a:gd name="connsiteY50" fmla="*/ 46800 h 79752"/>
                <a:gd name="connsiteX51" fmla="*/ 91425 w 136213"/>
                <a:gd name="connsiteY51" fmla="*/ 48169 h 79752"/>
                <a:gd name="connsiteX52" fmla="*/ 91824 w 136213"/>
                <a:gd name="connsiteY52" fmla="*/ 49131 h 79752"/>
                <a:gd name="connsiteX53" fmla="*/ 91190 w 136213"/>
                <a:gd name="connsiteY53" fmla="*/ 49835 h 79752"/>
                <a:gd name="connsiteX54" fmla="*/ 89524 w 136213"/>
                <a:gd name="connsiteY54" fmla="*/ 50289 h 79752"/>
                <a:gd name="connsiteX55" fmla="*/ 87560 w 136213"/>
                <a:gd name="connsiteY55" fmla="*/ 51815 h 79752"/>
                <a:gd name="connsiteX56" fmla="*/ 85291 w 136213"/>
                <a:gd name="connsiteY56" fmla="*/ 54412 h 79752"/>
                <a:gd name="connsiteX57" fmla="*/ 83038 w 136213"/>
                <a:gd name="connsiteY57" fmla="*/ 56219 h 79752"/>
                <a:gd name="connsiteX58" fmla="*/ 80793 w 136213"/>
                <a:gd name="connsiteY58" fmla="*/ 57244 h 79752"/>
                <a:gd name="connsiteX59" fmla="*/ 79713 w 136213"/>
                <a:gd name="connsiteY59" fmla="*/ 58386 h 79752"/>
                <a:gd name="connsiteX60" fmla="*/ 79791 w 136213"/>
                <a:gd name="connsiteY60" fmla="*/ 59638 h 79752"/>
                <a:gd name="connsiteX61" fmla="*/ 79650 w 136213"/>
                <a:gd name="connsiteY61" fmla="*/ 60029 h 79752"/>
                <a:gd name="connsiteX62" fmla="*/ 79220 w 136213"/>
                <a:gd name="connsiteY62" fmla="*/ 60178 h 79752"/>
                <a:gd name="connsiteX63" fmla="*/ 78492 w 136213"/>
                <a:gd name="connsiteY63" fmla="*/ 60350 h 79752"/>
                <a:gd name="connsiteX64" fmla="*/ 74166 w 136213"/>
                <a:gd name="connsiteY64" fmla="*/ 57627 h 79752"/>
                <a:gd name="connsiteX65" fmla="*/ 72922 w 136213"/>
                <a:gd name="connsiteY65" fmla="*/ 55726 h 79752"/>
                <a:gd name="connsiteX66" fmla="*/ 71850 w 136213"/>
                <a:gd name="connsiteY66" fmla="*/ 56016 h 79752"/>
                <a:gd name="connsiteX67" fmla="*/ 70489 w 136213"/>
                <a:gd name="connsiteY67" fmla="*/ 56978 h 79752"/>
                <a:gd name="connsiteX68" fmla="*/ 68572 w 136213"/>
                <a:gd name="connsiteY68" fmla="*/ 59114 h 79752"/>
                <a:gd name="connsiteX69" fmla="*/ 66523 w 136213"/>
                <a:gd name="connsiteY69" fmla="*/ 62024 h 79752"/>
                <a:gd name="connsiteX70" fmla="*/ 65529 w 136213"/>
                <a:gd name="connsiteY70" fmla="*/ 62353 h 79752"/>
                <a:gd name="connsiteX71" fmla="*/ 60405 w 136213"/>
                <a:gd name="connsiteY71" fmla="*/ 61915 h 79752"/>
                <a:gd name="connsiteX72" fmla="*/ 57698 w 136213"/>
                <a:gd name="connsiteY72" fmla="*/ 62173 h 79752"/>
                <a:gd name="connsiteX73" fmla="*/ 57142 w 136213"/>
                <a:gd name="connsiteY73" fmla="*/ 62556 h 79752"/>
                <a:gd name="connsiteX74" fmla="*/ 56892 w 136213"/>
                <a:gd name="connsiteY74" fmla="*/ 63620 h 79752"/>
                <a:gd name="connsiteX75" fmla="*/ 57048 w 136213"/>
                <a:gd name="connsiteY75" fmla="*/ 65044 h 79752"/>
                <a:gd name="connsiteX76" fmla="*/ 57792 w 136213"/>
                <a:gd name="connsiteY76" fmla="*/ 70160 h 79752"/>
                <a:gd name="connsiteX77" fmla="*/ 58206 w 136213"/>
                <a:gd name="connsiteY77" fmla="*/ 72265 h 79752"/>
                <a:gd name="connsiteX78" fmla="*/ 57800 w 136213"/>
                <a:gd name="connsiteY78" fmla="*/ 72914 h 79752"/>
                <a:gd name="connsiteX79" fmla="*/ 56423 w 136213"/>
                <a:gd name="connsiteY79" fmla="*/ 73016 h 79752"/>
                <a:gd name="connsiteX80" fmla="*/ 54631 w 136213"/>
                <a:gd name="connsiteY80" fmla="*/ 73313 h 79752"/>
                <a:gd name="connsiteX81" fmla="*/ 53653 w 136213"/>
                <a:gd name="connsiteY81" fmla="*/ 74276 h 79752"/>
                <a:gd name="connsiteX82" fmla="*/ 53418 w 136213"/>
                <a:gd name="connsiteY82" fmla="*/ 75269 h 79752"/>
                <a:gd name="connsiteX83" fmla="*/ 53324 w 136213"/>
                <a:gd name="connsiteY83" fmla="*/ 76654 h 79752"/>
                <a:gd name="connsiteX84" fmla="*/ 52761 w 136213"/>
                <a:gd name="connsiteY84" fmla="*/ 78086 h 79752"/>
                <a:gd name="connsiteX85" fmla="*/ 51658 w 136213"/>
                <a:gd name="connsiteY85" fmla="*/ 79111 h 79752"/>
                <a:gd name="connsiteX86" fmla="*/ 50563 w 136213"/>
                <a:gd name="connsiteY86" fmla="*/ 79478 h 79752"/>
                <a:gd name="connsiteX87" fmla="*/ 44453 w 136213"/>
                <a:gd name="connsiteY87" fmla="*/ 79752 h 79752"/>
                <a:gd name="connsiteX88" fmla="*/ 44562 w 136213"/>
                <a:gd name="connsiteY88" fmla="*/ 77389 h 79752"/>
                <a:gd name="connsiteX89" fmla="*/ 42802 w 136213"/>
                <a:gd name="connsiteY89" fmla="*/ 76427 h 79752"/>
                <a:gd name="connsiteX90" fmla="*/ 41801 w 136213"/>
                <a:gd name="connsiteY90" fmla="*/ 74456 h 79752"/>
                <a:gd name="connsiteX91" fmla="*/ 40924 w 136213"/>
                <a:gd name="connsiteY91" fmla="*/ 73126 h 79752"/>
                <a:gd name="connsiteX92" fmla="*/ 41214 w 136213"/>
                <a:gd name="connsiteY92" fmla="*/ 72328 h 79752"/>
                <a:gd name="connsiteX93" fmla="*/ 41128 w 136213"/>
                <a:gd name="connsiteY93" fmla="*/ 71381 h 79752"/>
                <a:gd name="connsiteX94" fmla="*/ 38640 w 136213"/>
                <a:gd name="connsiteY94" fmla="*/ 70646 h 79752"/>
                <a:gd name="connsiteX95" fmla="*/ 36316 w 136213"/>
                <a:gd name="connsiteY95" fmla="*/ 71217 h 79752"/>
                <a:gd name="connsiteX96" fmla="*/ 34979 w 136213"/>
                <a:gd name="connsiteY96" fmla="*/ 70841 h 79752"/>
                <a:gd name="connsiteX97" fmla="*/ 33993 w 136213"/>
                <a:gd name="connsiteY97" fmla="*/ 70340 h 79752"/>
                <a:gd name="connsiteX98" fmla="*/ 35690 w 136213"/>
                <a:gd name="connsiteY98" fmla="*/ 69175 h 79752"/>
                <a:gd name="connsiteX99" fmla="*/ 35808 w 136213"/>
                <a:gd name="connsiteY99" fmla="*/ 68463 h 79752"/>
                <a:gd name="connsiteX100" fmla="*/ 35260 w 136213"/>
                <a:gd name="connsiteY100" fmla="*/ 67954 h 79752"/>
                <a:gd name="connsiteX101" fmla="*/ 34705 w 136213"/>
                <a:gd name="connsiteY101" fmla="*/ 67610 h 79752"/>
                <a:gd name="connsiteX102" fmla="*/ 34869 w 136213"/>
                <a:gd name="connsiteY102" fmla="*/ 66288 h 79752"/>
                <a:gd name="connsiteX103" fmla="*/ 35213 w 136213"/>
                <a:gd name="connsiteY103" fmla="*/ 64723 h 79752"/>
                <a:gd name="connsiteX104" fmla="*/ 36168 w 136213"/>
                <a:gd name="connsiteY104" fmla="*/ 61070 h 79752"/>
                <a:gd name="connsiteX105" fmla="*/ 35816 w 136213"/>
                <a:gd name="connsiteY105" fmla="*/ 60428 h 79752"/>
                <a:gd name="connsiteX106" fmla="*/ 34259 w 136213"/>
                <a:gd name="connsiteY106" fmla="*/ 59325 h 79752"/>
                <a:gd name="connsiteX107" fmla="*/ 32287 w 136213"/>
                <a:gd name="connsiteY107" fmla="*/ 59216 h 79752"/>
                <a:gd name="connsiteX108" fmla="*/ 30112 w 136213"/>
                <a:gd name="connsiteY108" fmla="*/ 59560 h 79752"/>
                <a:gd name="connsiteX109" fmla="*/ 29064 w 136213"/>
                <a:gd name="connsiteY109" fmla="*/ 58996 h 79752"/>
                <a:gd name="connsiteX110" fmla="*/ 28149 w 136213"/>
                <a:gd name="connsiteY110" fmla="*/ 57737 h 79752"/>
                <a:gd name="connsiteX111" fmla="*/ 26600 w 136213"/>
                <a:gd name="connsiteY111" fmla="*/ 57135 h 79752"/>
                <a:gd name="connsiteX112" fmla="*/ 23854 w 136213"/>
                <a:gd name="connsiteY112" fmla="*/ 58136 h 79752"/>
                <a:gd name="connsiteX113" fmla="*/ 20943 w 136213"/>
                <a:gd name="connsiteY113" fmla="*/ 59646 h 79752"/>
                <a:gd name="connsiteX114" fmla="*/ 20051 w 136213"/>
                <a:gd name="connsiteY114" fmla="*/ 60194 h 79752"/>
                <a:gd name="connsiteX115" fmla="*/ 19316 w 136213"/>
                <a:gd name="connsiteY115" fmla="*/ 60123 h 79752"/>
                <a:gd name="connsiteX116" fmla="*/ 18987 w 136213"/>
                <a:gd name="connsiteY116" fmla="*/ 58989 h 79752"/>
                <a:gd name="connsiteX117" fmla="*/ 18839 w 136213"/>
                <a:gd name="connsiteY117" fmla="*/ 57651 h 79752"/>
                <a:gd name="connsiteX118" fmla="*/ 18659 w 136213"/>
                <a:gd name="connsiteY118" fmla="*/ 57322 h 79752"/>
                <a:gd name="connsiteX119" fmla="*/ 17110 w 136213"/>
                <a:gd name="connsiteY119" fmla="*/ 56845 h 79752"/>
                <a:gd name="connsiteX120" fmla="*/ 15303 w 136213"/>
                <a:gd name="connsiteY120" fmla="*/ 56501 h 79752"/>
                <a:gd name="connsiteX121" fmla="*/ 14379 w 136213"/>
                <a:gd name="connsiteY121" fmla="*/ 56133 h 79752"/>
                <a:gd name="connsiteX122" fmla="*/ 13511 w 136213"/>
                <a:gd name="connsiteY122" fmla="*/ 55226 h 79752"/>
                <a:gd name="connsiteX123" fmla="*/ 11344 w 136213"/>
                <a:gd name="connsiteY123" fmla="*/ 54044 h 79752"/>
                <a:gd name="connsiteX124" fmla="*/ 10851 w 136213"/>
                <a:gd name="connsiteY124" fmla="*/ 53168 h 79752"/>
                <a:gd name="connsiteX125" fmla="*/ 7956 w 136213"/>
                <a:gd name="connsiteY125" fmla="*/ 51165 h 79752"/>
                <a:gd name="connsiteX126" fmla="*/ 7370 w 136213"/>
                <a:gd name="connsiteY126" fmla="*/ 50172 h 79752"/>
                <a:gd name="connsiteX127" fmla="*/ 6705 w 136213"/>
                <a:gd name="connsiteY127" fmla="*/ 49444 h 79752"/>
                <a:gd name="connsiteX128" fmla="*/ 5312 w 136213"/>
                <a:gd name="connsiteY128" fmla="*/ 48521 h 79752"/>
                <a:gd name="connsiteX129" fmla="*/ 4225 w 136213"/>
                <a:gd name="connsiteY129" fmla="*/ 48740 h 79752"/>
                <a:gd name="connsiteX130" fmla="*/ 555 w 136213"/>
                <a:gd name="connsiteY130" fmla="*/ 47590 h 79752"/>
                <a:gd name="connsiteX131" fmla="*/ 0 w 136213"/>
                <a:gd name="connsiteY131" fmla="*/ 47488 h 79752"/>
                <a:gd name="connsiteX132" fmla="*/ 509 w 136213"/>
                <a:gd name="connsiteY132" fmla="*/ 46479 h 79752"/>
                <a:gd name="connsiteX133" fmla="*/ 1666 w 136213"/>
                <a:gd name="connsiteY133" fmla="*/ 44922 h 79752"/>
                <a:gd name="connsiteX134" fmla="*/ 4186 w 136213"/>
                <a:gd name="connsiteY134" fmla="*/ 43185 h 79752"/>
                <a:gd name="connsiteX135" fmla="*/ 4397 w 136213"/>
                <a:gd name="connsiteY135" fmla="*/ 41777 h 79752"/>
                <a:gd name="connsiteX136" fmla="*/ 3740 w 136213"/>
                <a:gd name="connsiteY136" fmla="*/ 39086 h 79752"/>
                <a:gd name="connsiteX137" fmla="*/ 3075 w 136213"/>
                <a:gd name="connsiteY137" fmla="*/ 37341 h 79752"/>
                <a:gd name="connsiteX138" fmla="*/ 3434 w 136213"/>
                <a:gd name="connsiteY138" fmla="*/ 36559 h 79752"/>
                <a:gd name="connsiteX139" fmla="*/ 4225 w 136213"/>
                <a:gd name="connsiteY139" fmla="*/ 33414 h 79752"/>
                <a:gd name="connsiteX140" fmla="*/ 4835 w 136213"/>
                <a:gd name="connsiteY140" fmla="*/ 32686 h 79752"/>
                <a:gd name="connsiteX141" fmla="*/ 8481 w 136213"/>
                <a:gd name="connsiteY141" fmla="*/ 31090 h 79752"/>
                <a:gd name="connsiteX142" fmla="*/ 8817 w 136213"/>
                <a:gd name="connsiteY142" fmla="*/ 30871 h 79752"/>
                <a:gd name="connsiteX143" fmla="*/ 11696 w 136213"/>
                <a:gd name="connsiteY143" fmla="*/ 28641 h 79752"/>
                <a:gd name="connsiteX144" fmla="*/ 14888 w 136213"/>
                <a:gd name="connsiteY144" fmla="*/ 26169 h 79752"/>
                <a:gd name="connsiteX145" fmla="*/ 18205 w 136213"/>
                <a:gd name="connsiteY145" fmla="*/ 23439 h 79752"/>
                <a:gd name="connsiteX146" fmla="*/ 21913 w 136213"/>
                <a:gd name="connsiteY146" fmla="*/ 20380 h 79752"/>
                <a:gd name="connsiteX147" fmla="*/ 23955 w 136213"/>
                <a:gd name="connsiteY147" fmla="*/ 18589 h 79752"/>
                <a:gd name="connsiteX148" fmla="*/ 24902 w 136213"/>
                <a:gd name="connsiteY148" fmla="*/ 17814 h 79752"/>
                <a:gd name="connsiteX149" fmla="*/ 27038 w 136213"/>
                <a:gd name="connsiteY149" fmla="*/ 18448 h 79752"/>
                <a:gd name="connsiteX150" fmla="*/ 28720 w 136213"/>
                <a:gd name="connsiteY150" fmla="*/ 17000 h 79752"/>
                <a:gd name="connsiteX151" fmla="*/ 29690 w 136213"/>
                <a:gd name="connsiteY151" fmla="*/ 16515 h 79752"/>
                <a:gd name="connsiteX152" fmla="*/ 31967 w 136213"/>
                <a:gd name="connsiteY152" fmla="*/ 14786 h 79752"/>
                <a:gd name="connsiteX153" fmla="*/ 32671 w 136213"/>
                <a:gd name="connsiteY153" fmla="*/ 14411 h 79752"/>
                <a:gd name="connsiteX154" fmla="*/ 36473 w 136213"/>
                <a:gd name="connsiteY154" fmla="*/ 13699 h 79752"/>
                <a:gd name="connsiteX155" fmla="*/ 38311 w 136213"/>
                <a:gd name="connsiteY155" fmla="*/ 13714 h 79752"/>
                <a:gd name="connsiteX156" fmla="*/ 39923 w 136213"/>
                <a:gd name="connsiteY156" fmla="*/ 15475 h 79752"/>
                <a:gd name="connsiteX157" fmla="*/ 41198 w 136213"/>
                <a:gd name="connsiteY157" fmla="*/ 16437 h 79752"/>
                <a:gd name="connsiteX158" fmla="*/ 43600 w 136213"/>
                <a:gd name="connsiteY158" fmla="*/ 15616 h 79752"/>
                <a:gd name="connsiteX159" fmla="*/ 45611 w 136213"/>
                <a:gd name="connsiteY159" fmla="*/ 15436 h 79752"/>
                <a:gd name="connsiteX160" fmla="*/ 53927 w 136213"/>
                <a:gd name="connsiteY160" fmla="*/ 17071 h 79752"/>
                <a:gd name="connsiteX161" fmla="*/ 57228 w 136213"/>
                <a:gd name="connsiteY161" fmla="*/ 16351 h 79752"/>
                <a:gd name="connsiteX162" fmla="*/ 63292 w 136213"/>
                <a:gd name="connsiteY162" fmla="*/ 16195 h 79752"/>
                <a:gd name="connsiteX163" fmla="*/ 66022 w 136213"/>
                <a:gd name="connsiteY163" fmla="*/ 16601 h 79752"/>
                <a:gd name="connsiteX164" fmla="*/ 69871 w 136213"/>
                <a:gd name="connsiteY164" fmla="*/ 14293 h 79752"/>
                <a:gd name="connsiteX165" fmla="*/ 72343 w 136213"/>
                <a:gd name="connsiteY165" fmla="*/ 13824 h 79752"/>
                <a:gd name="connsiteX166" fmla="*/ 75246 w 136213"/>
                <a:gd name="connsiteY166" fmla="*/ 12744 h 79752"/>
                <a:gd name="connsiteX167" fmla="*/ 74862 w 136213"/>
                <a:gd name="connsiteY167" fmla="*/ 11633 h 79752"/>
                <a:gd name="connsiteX168" fmla="*/ 74166 w 136213"/>
                <a:gd name="connsiteY168" fmla="*/ 11133 h 79752"/>
                <a:gd name="connsiteX169" fmla="*/ 78594 w 136213"/>
                <a:gd name="connsiteY169" fmla="*/ 11618 h 79752"/>
                <a:gd name="connsiteX170" fmla="*/ 85189 w 136213"/>
                <a:gd name="connsiteY170" fmla="*/ 13965 h 79752"/>
                <a:gd name="connsiteX171" fmla="*/ 92215 w 136213"/>
                <a:gd name="connsiteY171" fmla="*/ 13542 h 79752"/>
                <a:gd name="connsiteX172" fmla="*/ 94750 w 136213"/>
                <a:gd name="connsiteY172" fmla="*/ 12275 h 79752"/>
                <a:gd name="connsiteX173" fmla="*/ 96385 w 136213"/>
                <a:gd name="connsiteY173" fmla="*/ 11915 h 79752"/>
                <a:gd name="connsiteX174" fmla="*/ 103582 w 136213"/>
                <a:gd name="connsiteY174" fmla="*/ 14325 h 79752"/>
                <a:gd name="connsiteX175" fmla="*/ 105475 w 136213"/>
                <a:gd name="connsiteY175" fmla="*/ 16179 h 79752"/>
                <a:gd name="connsiteX176" fmla="*/ 106954 w 136213"/>
                <a:gd name="connsiteY176" fmla="*/ 16359 h 79752"/>
                <a:gd name="connsiteX177" fmla="*/ 108104 w 136213"/>
                <a:gd name="connsiteY177" fmla="*/ 15936 h 79752"/>
                <a:gd name="connsiteX178" fmla="*/ 108417 w 136213"/>
                <a:gd name="connsiteY178" fmla="*/ 15553 h 79752"/>
                <a:gd name="connsiteX179" fmla="*/ 107001 w 136213"/>
                <a:gd name="connsiteY179" fmla="*/ 15146 h 79752"/>
                <a:gd name="connsiteX180" fmla="*/ 106352 w 136213"/>
                <a:gd name="connsiteY180" fmla="*/ 14567 h 79752"/>
                <a:gd name="connsiteX181" fmla="*/ 112024 w 136213"/>
                <a:gd name="connsiteY181" fmla="*/ 15709 h 79752"/>
                <a:gd name="connsiteX182" fmla="*/ 122695 w 136213"/>
                <a:gd name="connsiteY182" fmla="*/ 24448 h 79752"/>
                <a:gd name="connsiteX183" fmla="*/ 122914 w 136213"/>
                <a:gd name="connsiteY183" fmla="*/ 25160 h 79752"/>
                <a:gd name="connsiteX184" fmla="*/ 118353 w 136213"/>
                <a:gd name="connsiteY184" fmla="*/ 22578 h 79752"/>
                <a:gd name="connsiteX185" fmla="*/ 115943 w 136213"/>
                <a:gd name="connsiteY185" fmla="*/ 22774 h 79752"/>
                <a:gd name="connsiteX186" fmla="*/ 115310 w 136213"/>
                <a:gd name="connsiteY186" fmla="*/ 23189 h 79752"/>
                <a:gd name="connsiteX187" fmla="*/ 115450 w 136213"/>
                <a:gd name="connsiteY187" fmla="*/ 24597 h 79752"/>
                <a:gd name="connsiteX188" fmla="*/ 115669 w 136213"/>
                <a:gd name="connsiteY188" fmla="*/ 25254 h 79752"/>
                <a:gd name="connsiteX189" fmla="*/ 116702 w 136213"/>
                <a:gd name="connsiteY189" fmla="*/ 25332 h 79752"/>
                <a:gd name="connsiteX190" fmla="*/ 117469 w 136213"/>
                <a:gd name="connsiteY190" fmla="*/ 24949 h 79752"/>
                <a:gd name="connsiteX191" fmla="*/ 119354 w 136213"/>
                <a:gd name="connsiteY191" fmla="*/ 25410 h 79752"/>
                <a:gd name="connsiteX192" fmla="*/ 120606 w 136213"/>
                <a:gd name="connsiteY192" fmla="*/ 26349 h 79752"/>
                <a:gd name="connsiteX193" fmla="*/ 122116 w 136213"/>
                <a:gd name="connsiteY193" fmla="*/ 27789 h 79752"/>
                <a:gd name="connsiteX194" fmla="*/ 123023 w 136213"/>
                <a:gd name="connsiteY194" fmla="*/ 29346 h 79752"/>
                <a:gd name="connsiteX195" fmla="*/ 124001 w 136213"/>
                <a:gd name="connsiteY195" fmla="*/ 29369 h 79752"/>
                <a:gd name="connsiteX196" fmla="*/ 124964 w 136213"/>
                <a:gd name="connsiteY196" fmla="*/ 28430 h 79752"/>
                <a:gd name="connsiteX197" fmla="*/ 126779 w 136213"/>
                <a:gd name="connsiteY197" fmla="*/ 28313 h 79752"/>
                <a:gd name="connsiteX198" fmla="*/ 127952 w 136213"/>
                <a:gd name="connsiteY198" fmla="*/ 29361 h 79752"/>
                <a:gd name="connsiteX199" fmla="*/ 128789 w 136213"/>
                <a:gd name="connsiteY199" fmla="*/ 29299 h 79752"/>
                <a:gd name="connsiteX200" fmla="*/ 127624 w 136213"/>
                <a:gd name="connsiteY200" fmla="*/ 27671 h 79752"/>
                <a:gd name="connsiteX201" fmla="*/ 124878 w 136213"/>
                <a:gd name="connsiteY201" fmla="*/ 26052 h 79752"/>
                <a:gd name="connsiteX202" fmla="*/ 125527 w 136213"/>
                <a:gd name="connsiteY202" fmla="*/ 25982 h 79752"/>
                <a:gd name="connsiteX203" fmla="*/ 131614 w 136213"/>
                <a:gd name="connsiteY203" fmla="*/ 28884 h 79752"/>
                <a:gd name="connsiteX204" fmla="*/ 133335 w 136213"/>
                <a:gd name="connsiteY204" fmla="*/ 32530 h 79752"/>
                <a:gd name="connsiteX205" fmla="*/ 134766 w 136213"/>
                <a:gd name="connsiteY205" fmla="*/ 33351 h 79752"/>
                <a:gd name="connsiteX206" fmla="*/ 136214 w 136213"/>
                <a:gd name="connsiteY206" fmla="*/ 34486 h 79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36213" h="79752">
                  <a:moveTo>
                    <a:pt x="76638" y="1197"/>
                  </a:moveTo>
                  <a:lnTo>
                    <a:pt x="74964" y="2511"/>
                  </a:lnTo>
                  <a:lnTo>
                    <a:pt x="74659" y="1917"/>
                  </a:lnTo>
                  <a:lnTo>
                    <a:pt x="75465" y="696"/>
                  </a:lnTo>
                  <a:lnTo>
                    <a:pt x="76474" y="0"/>
                  </a:lnTo>
                  <a:lnTo>
                    <a:pt x="77452" y="70"/>
                  </a:lnTo>
                  <a:lnTo>
                    <a:pt x="77217" y="594"/>
                  </a:lnTo>
                  <a:lnTo>
                    <a:pt x="76638" y="1197"/>
                  </a:lnTo>
                  <a:close/>
                  <a:moveTo>
                    <a:pt x="64582" y="3090"/>
                  </a:moveTo>
                  <a:lnTo>
                    <a:pt x="61062" y="4866"/>
                  </a:lnTo>
                  <a:lnTo>
                    <a:pt x="59959" y="4835"/>
                  </a:lnTo>
                  <a:lnTo>
                    <a:pt x="61570" y="3466"/>
                  </a:lnTo>
                  <a:lnTo>
                    <a:pt x="64176" y="2292"/>
                  </a:lnTo>
                  <a:lnTo>
                    <a:pt x="66382" y="1713"/>
                  </a:lnTo>
                  <a:lnTo>
                    <a:pt x="68189" y="1964"/>
                  </a:lnTo>
                  <a:lnTo>
                    <a:pt x="64582" y="3090"/>
                  </a:lnTo>
                  <a:close/>
                  <a:moveTo>
                    <a:pt x="136214" y="34486"/>
                  </a:moveTo>
                  <a:lnTo>
                    <a:pt x="130557" y="34149"/>
                  </a:lnTo>
                  <a:lnTo>
                    <a:pt x="127890" y="34845"/>
                  </a:lnTo>
                  <a:lnTo>
                    <a:pt x="126724" y="36418"/>
                  </a:lnTo>
                  <a:lnTo>
                    <a:pt x="125723" y="37122"/>
                  </a:lnTo>
                  <a:lnTo>
                    <a:pt x="124885" y="36958"/>
                  </a:lnTo>
                  <a:lnTo>
                    <a:pt x="123188" y="37576"/>
                  </a:lnTo>
                  <a:lnTo>
                    <a:pt x="120629" y="38968"/>
                  </a:lnTo>
                  <a:lnTo>
                    <a:pt x="118329" y="39493"/>
                  </a:lnTo>
                  <a:lnTo>
                    <a:pt x="116272" y="39156"/>
                  </a:lnTo>
                  <a:lnTo>
                    <a:pt x="115677" y="39493"/>
                  </a:lnTo>
                  <a:lnTo>
                    <a:pt x="115513" y="39954"/>
                  </a:lnTo>
                  <a:lnTo>
                    <a:pt x="115200" y="40400"/>
                  </a:lnTo>
                  <a:lnTo>
                    <a:pt x="114402" y="40635"/>
                  </a:lnTo>
                  <a:lnTo>
                    <a:pt x="113487" y="40510"/>
                  </a:lnTo>
                  <a:lnTo>
                    <a:pt x="112462" y="40017"/>
                  </a:lnTo>
                  <a:lnTo>
                    <a:pt x="111922" y="40228"/>
                  </a:lnTo>
                  <a:lnTo>
                    <a:pt x="111859" y="41136"/>
                  </a:lnTo>
                  <a:lnTo>
                    <a:pt x="111304" y="41378"/>
                  </a:lnTo>
                  <a:lnTo>
                    <a:pt x="110256" y="40948"/>
                  </a:lnTo>
                  <a:lnTo>
                    <a:pt x="109074" y="41276"/>
                  </a:lnTo>
                  <a:lnTo>
                    <a:pt x="107760" y="42364"/>
                  </a:lnTo>
                  <a:lnTo>
                    <a:pt x="105914" y="42591"/>
                  </a:lnTo>
                  <a:lnTo>
                    <a:pt x="103535" y="41965"/>
                  </a:lnTo>
                  <a:lnTo>
                    <a:pt x="101697" y="40783"/>
                  </a:lnTo>
                  <a:lnTo>
                    <a:pt x="100390" y="39047"/>
                  </a:lnTo>
                  <a:lnTo>
                    <a:pt x="98826" y="38609"/>
                  </a:lnTo>
                  <a:lnTo>
                    <a:pt x="96087" y="39900"/>
                  </a:lnTo>
                  <a:lnTo>
                    <a:pt x="94945" y="41409"/>
                  </a:lnTo>
                  <a:lnTo>
                    <a:pt x="94695" y="42332"/>
                  </a:lnTo>
                  <a:lnTo>
                    <a:pt x="94961" y="43170"/>
                  </a:lnTo>
                  <a:lnTo>
                    <a:pt x="94460" y="43725"/>
                  </a:lnTo>
                  <a:lnTo>
                    <a:pt x="93185" y="44007"/>
                  </a:lnTo>
                  <a:lnTo>
                    <a:pt x="92215" y="45032"/>
                  </a:lnTo>
                  <a:lnTo>
                    <a:pt x="91558" y="46800"/>
                  </a:lnTo>
                  <a:lnTo>
                    <a:pt x="91425" y="48169"/>
                  </a:lnTo>
                  <a:lnTo>
                    <a:pt x="91824" y="49131"/>
                  </a:lnTo>
                  <a:lnTo>
                    <a:pt x="91190" y="49835"/>
                  </a:lnTo>
                  <a:lnTo>
                    <a:pt x="89524" y="50289"/>
                  </a:lnTo>
                  <a:lnTo>
                    <a:pt x="87560" y="51815"/>
                  </a:lnTo>
                  <a:lnTo>
                    <a:pt x="85291" y="54412"/>
                  </a:lnTo>
                  <a:lnTo>
                    <a:pt x="83038" y="56219"/>
                  </a:lnTo>
                  <a:lnTo>
                    <a:pt x="80793" y="57244"/>
                  </a:lnTo>
                  <a:lnTo>
                    <a:pt x="79713" y="58386"/>
                  </a:lnTo>
                  <a:lnTo>
                    <a:pt x="79791" y="59638"/>
                  </a:lnTo>
                  <a:lnTo>
                    <a:pt x="79650" y="60029"/>
                  </a:lnTo>
                  <a:lnTo>
                    <a:pt x="79220" y="60178"/>
                  </a:lnTo>
                  <a:lnTo>
                    <a:pt x="78492" y="60350"/>
                  </a:lnTo>
                  <a:lnTo>
                    <a:pt x="74166" y="57627"/>
                  </a:lnTo>
                  <a:lnTo>
                    <a:pt x="72922" y="55726"/>
                  </a:lnTo>
                  <a:lnTo>
                    <a:pt x="71850" y="56016"/>
                  </a:lnTo>
                  <a:lnTo>
                    <a:pt x="70489" y="56978"/>
                  </a:lnTo>
                  <a:lnTo>
                    <a:pt x="68572" y="59114"/>
                  </a:lnTo>
                  <a:lnTo>
                    <a:pt x="66523" y="62024"/>
                  </a:lnTo>
                  <a:lnTo>
                    <a:pt x="65529" y="62353"/>
                  </a:lnTo>
                  <a:lnTo>
                    <a:pt x="60405" y="61915"/>
                  </a:lnTo>
                  <a:lnTo>
                    <a:pt x="57698" y="62173"/>
                  </a:lnTo>
                  <a:lnTo>
                    <a:pt x="57142" y="62556"/>
                  </a:lnTo>
                  <a:lnTo>
                    <a:pt x="56892" y="63620"/>
                  </a:lnTo>
                  <a:lnTo>
                    <a:pt x="57048" y="65044"/>
                  </a:lnTo>
                  <a:lnTo>
                    <a:pt x="57792" y="70160"/>
                  </a:lnTo>
                  <a:lnTo>
                    <a:pt x="58206" y="72265"/>
                  </a:lnTo>
                  <a:lnTo>
                    <a:pt x="57800" y="72914"/>
                  </a:lnTo>
                  <a:lnTo>
                    <a:pt x="56423" y="73016"/>
                  </a:lnTo>
                  <a:lnTo>
                    <a:pt x="54631" y="73313"/>
                  </a:lnTo>
                  <a:lnTo>
                    <a:pt x="53653" y="74276"/>
                  </a:lnTo>
                  <a:lnTo>
                    <a:pt x="53418" y="75269"/>
                  </a:lnTo>
                  <a:lnTo>
                    <a:pt x="53324" y="76654"/>
                  </a:lnTo>
                  <a:lnTo>
                    <a:pt x="52761" y="78086"/>
                  </a:lnTo>
                  <a:lnTo>
                    <a:pt x="51658" y="79111"/>
                  </a:lnTo>
                  <a:lnTo>
                    <a:pt x="50563" y="79478"/>
                  </a:lnTo>
                  <a:lnTo>
                    <a:pt x="44453" y="79752"/>
                  </a:lnTo>
                  <a:lnTo>
                    <a:pt x="44562" y="77389"/>
                  </a:lnTo>
                  <a:lnTo>
                    <a:pt x="42802" y="76427"/>
                  </a:lnTo>
                  <a:lnTo>
                    <a:pt x="41801" y="74456"/>
                  </a:lnTo>
                  <a:lnTo>
                    <a:pt x="40924" y="73126"/>
                  </a:lnTo>
                  <a:lnTo>
                    <a:pt x="41214" y="72328"/>
                  </a:lnTo>
                  <a:lnTo>
                    <a:pt x="41128" y="71381"/>
                  </a:lnTo>
                  <a:lnTo>
                    <a:pt x="38640" y="70646"/>
                  </a:lnTo>
                  <a:lnTo>
                    <a:pt x="36316" y="71217"/>
                  </a:lnTo>
                  <a:lnTo>
                    <a:pt x="34979" y="70841"/>
                  </a:lnTo>
                  <a:lnTo>
                    <a:pt x="33993" y="70340"/>
                  </a:lnTo>
                  <a:lnTo>
                    <a:pt x="35690" y="69175"/>
                  </a:lnTo>
                  <a:lnTo>
                    <a:pt x="35808" y="68463"/>
                  </a:lnTo>
                  <a:lnTo>
                    <a:pt x="35260" y="67954"/>
                  </a:lnTo>
                  <a:lnTo>
                    <a:pt x="34705" y="67610"/>
                  </a:lnTo>
                  <a:lnTo>
                    <a:pt x="34869" y="66288"/>
                  </a:lnTo>
                  <a:lnTo>
                    <a:pt x="35213" y="64723"/>
                  </a:lnTo>
                  <a:lnTo>
                    <a:pt x="36168" y="61070"/>
                  </a:lnTo>
                  <a:lnTo>
                    <a:pt x="35816" y="60428"/>
                  </a:lnTo>
                  <a:lnTo>
                    <a:pt x="34259" y="59325"/>
                  </a:lnTo>
                  <a:lnTo>
                    <a:pt x="32287" y="59216"/>
                  </a:lnTo>
                  <a:lnTo>
                    <a:pt x="30112" y="59560"/>
                  </a:lnTo>
                  <a:lnTo>
                    <a:pt x="29064" y="58996"/>
                  </a:lnTo>
                  <a:lnTo>
                    <a:pt x="28149" y="57737"/>
                  </a:lnTo>
                  <a:lnTo>
                    <a:pt x="26600" y="57135"/>
                  </a:lnTo>
                  <a:lnTo>
                    <a:pt x="23854" y="58136"/>
                  </a:lnTo>
                  <a:lnTo>
                    <a:pt x="20943" y="59646"/>
                  </a:lnTo>
                  <a:lnTo>
                    <a:pt x="20051" y="60194"/>
                  </a:lnTo>
                  <a:lnTo>
                    <a:pt x="19316" y="60123"/>
                  </a:lnTo>
                  <a:lnTo>
                    <a:pt x="18987" y="58989"/>
                  </a:lnTo>
                  <a:lnTo>
                    <a:pt x="18839" y="57651"/>
                  </a:lnTo>
                  <a:lnTo>
                    <a:pt x="18659" y="57322"/>
                  </a:lnTo>
                  <a:lnTo>
                    <a:pt x="17110" y="56845"/>
                  </a:lnTo>
                  <a:lnTo>
                    <a:pt x="15303" y="56501"/>
                  </a:lnTo>
                  <a:lnTo>
                    <a:pt x="14379" y="56133"/>
                  </a:lnTo>
                  <a:lnTo>
                    <a:pt x="13511" y="55226"/>
                  </a:lnTo>
                  <a:lnTo>
                    <a:pt x="11344" y="54044"/>
                  </a:lnTo>
                  <a:lnTo>
                    <a:pt x="10851" y="53168"/>
                  </a:lnTo>
                  <a:lnTo>
                    <a:pt x="7956" y="51165"/>
                  </a:lnTo>
                  <a:lnTo>
                    <a:pt x="7370" y="50172"/>
                  </a:lnTo>
                  <a:lnTo>
                    <a:pt x="6705" y="49444"/>
                  </a:lnTo>
                  <a:lnTo>
                    <a:pt x="5312" y="48521"/>
                  </a:lnTo>
                  <a:lnTo>
                    <a:pt x="4225" y="48740"/>
                  </a:lnTo>
                  <a:lnTo>
                    <a:pt x="555" y="47590"/>
                  </a:lnTo>
                  <a:lnTo>
                    <a:pt x="0" y="47488"/>
                  </a:lnTo>
                  <a:lnTo>
                    <a:pt x="509" y="46479"/>
                  </a:lnTo>
                  <a:lnTo>
                    <a:pt x="1666" y="44922"/>
                  </a:lnTo>
                  <a:lnTo>
                    <a:pt x="4186" y="43185"/>
                  </a:lnTo>
                  <a:lnTo>
                    <a:pt x="4397" y="41777"/>
                  </a:lnTo>
                  <a:lnTo>
                    <a:pt x="3740" y="39086"/>
                  </a:lnTo>
                  <a:lnTo>
                    <a:pt x="3075" y="37341"/>
                  </a:lnTo>
                  <a:lnTo>
                    <a:pt x="3434" y="36559"/>
                  </a:lnTo>
                  <a:lnTo>
                    <a:pt x="4225" y="33414"/>
                  </a:lnTo>
                  <a:lnTo>
                    <a:pt x="4835" y="32686"/>
                  </a:lnTo>
                  <a:lnTo>
                    <a:pt x="8481" y="31090"/>
                  </a:lnTo>
                  <a:lnTo>
                    <a:pt x="8817" y="30871"/>
                  </a:lnTo>
                  <a:lnTo>
                    <a:pt x="11696" y="28641"/>
                  </a:lnTo>
                  <a:lnTo>
                    <a:pt x="14888" y="26169"/>
                  </a:lnTo>
                  <a:lnTo>
                    <a:pt x="18205" y="23439"/>
                  </a:lnTo>
                  <a:lnTo>
                    <a:pt x="21913" y="20380"/>
                  </a:lnTo>
                  <a:lnTo>
                    <a:pt x="23955" y="18589"/>
                  </a:lnTo>
                  <a:lnTo>
                    <a:pt x="24902" y="17814"/>
                  </a:lnTo>
                  <a:lnTo>
                    <a:pt x="27038" y="18448"/>
                  </a:lnTo>
                  <a:lnTo>
                    <a:pt x="28720" y="17000"/>
                  </a:lnTo>
                  <a:lnTo>
                    <a:pt x="29690" y="16515"/>
                  </a:lnTo>
                  <a:lnTo>
                    <a:pt x="31967" y="14786"/>
                  </a:lnTo>
                  <a:lnTo>
                    <a:pt x="32671" y="14411"/>
                  </a:lnTo>
                  <a:lnTo>
                    <a:pt x="36473" y="13699"/>
                  </a:lnTo>
                  <a:lnTo>
                    <a:pt x="38311" y="13714"/>
                  </a:lnTo>
                  <a:lnTo>
                    <a:pt x="39923" y="15475"/>
                  </a:lnTo>
                  <a:lnTo>
                    <a:pt x="41198" y="16437"/>
                  </a:lnTo>
                  <a:lnTo>
                    <a:pt x="43600" y="15616"/>
                  </a:lnTo>
                  <a:lnTo>
                    <a:pt x="45611" y="15436"/>
                  </a:lnTo>
                  <a:lnTo>
                    <a:pt x="53927" y="17071"/>
                  </a:lnTo>
                  <a:lnTo>
                    <a:pt x="57228" y="16351"/>
                  </a:lnTo>
                  <a:lnTo>
                    <a:pt x="63292" y="16195"/>
                  </a:lnTo>
                  <a:lnTo>
                    <a:pt x="66022" y="16601"/>
                  </a:lnTo>
                  <a:lnTo>
                    <a:pt x="69871" y="14293"/>
                  </a:lnTo>
                  <a:lnTo>
                    <a:pt x="72343" y="13824"/>
                  </a:lnTo>
                  <a:lnTo>
                    <a:pt x="75246" y="12744"/>
                  </a:lnTo>
                  <a:lnTo>
                    <a:pt x="74862" y="11633"/>
                  </a:lnTo>
                  <a:lnTo>
                    <a:pt x="74166" y="11133"/>
                  </a:lnTo>
                  <a:lnTo>
                    <a:pt x="78594" y="11618"/>
                  </a:lnTo>
                  <a:lnTo>
                    <a:pt x="85189" y="13965"/>
                  </a:lnTo>
                  <a:lnTo>
                    <a:pt x="92215" y="13542"/>
                  </a:lnTo>
                  <a:lnTo>
                    <a:pt x="94750" y="12275"/>
                  </a:lnTo>
                  <a:lnTo>
                    <a:pt x="96385" y="11915"/>
                  </a:lnTo>
                  <a:lnTo>
                    <a:pt x="103582" y="14325"/>
                  </a:lnTo>
                  <a:lnTo>
                    <a:pt x="105475" y="16179"/>
                  </a:lnTo>
                  <a:lnTo>
                    <a:pt x="106954" y="16359"/>
                  </a:lnTo>
                  <a:lnTo>
                    <a:pt x="108104" y="15936"/>
                  </a:lnTo>
                  <a:lnTo>
                    <a:pt x="108417" y="15553"/>
                  </a:lnTo>
                  <a:lnTo>
                    <a:pt x="107001" y="15146"/>
                  </a:lnTo>
                  <a:lnTo>
                    <a:pt x="106352" y="14567"/>
                  </a:lnTo>
                  <a:lnTo>
                    <a:pt x="112024" y="15709"/>
                  </a:lnTo>
                  <a:lnTo>
                    <a:pt x="122695" y="24448"/>
                  </a:lnTo>
                  <a:lnTo>
                    <a:pt x="122914" y="25160"/>
                  </a:lnTo>
                  <a:lnTo>
                    <a:pt x="118353" y="22578"/>
                  </a:lnTo>
                  <a:lnTo>
                    <a:pt x="115943" y="22774"/>
                  </a:lnTo>
                  <a:lnTo>
                    <a:pt x="115310" y="23189"/>
                  </a:lnTo>
                  <a:lnTo>
                    <a:pt x="115450" y="24597"/>
                  </a:lnTo>
                  <a:lnTo>
                    <a:pt x="115669" y="25254"/>
                  </a:lnTo>
                  <a:lnTo>
                    <a:pt x="116702" y="25332"/>
                  </a:lnTo>
                  <a:lnTo>
                    <a:pt x="117469" y="24949"/>
                  </a:lnTo>
                  <a:lnTo>
                    <a:pt x="119354" y="25410"/>
                  </a:lnTo>
                  <a:lnTo>
                    <a:pt x="120606" y="26349"/>
                  </a:lnTo>
                  <a:lnTo>
                    <a:pt x="122116" y="27789"/>
                  </a:lnTo>
                  <a:lnTo>
                    <a:pt x="123023" y="29346"/>
                  </a:lnTo>
                  <a:lnTo>
                    <a:pt x="124001" y="29369"/>
                  </a:lnTo>
                  <a:lnTo>
                    <a:pt x="124964" y="28430"/>
                  </a:lnTo>
                  <a:lnTo>
                    <a:pt x="126779" y="28313"/>
                  </a:lnTo>
                  <a:lnTo>
                    <a:pt x="127952" y="29361"/>
                  </a:lnTo>
                  <a:lnTo>
                    <a:pt x="128789" y="29299"/>
                  </a:lnTo>
                  <a:lnTo>
                    <a:pt x="127624" y="27671"/>
                  </a:lnTo>
                  <a:lnTo>
                    <a:pt x="124878" y="26052"/>
                  </a:lnTo>
                  <a:lnTo>
                    <a:pt x="125527" y="25982"/>
                  </a:lnTo>
                  <a:lnTo>
                    <a:pt x="131614" y="28884"/>
                  </a:lnTo>
                  <a:lnTo>
                    <a:pt x="133335" y="32530"/>
                  </a:lnTo>
                  <a:lnTo>
                    <a:pt x="134766" y="33351"/>
                  </a:lnTo>
                  <a:lnTo>
                    <a:pt x="136214" y="3448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1" name="Freeform: Shape 670">
              <a:extLst>
                <a:ext uri="{FF2B5EF4-FFF2-40B4-BE49-F238E27FC236}">
                  <a16:creationId xmlns:a16="http://schemas.microsoft.com/office/drawing/2014/main" id="{EB318224-19CC-F1A8-4CB8-5F9AB1EC16B3}"/>
                </a:ext>
              </a:extLst>
            </p:cNvPr>
            <p:cNvSpPr>
              <a:spLocks/>
            </p:cNvSpPr>
            <p:nvPr/>
          </p:nvSpPr>
          <p:spPr>
            <a:xfrm>
              <a:off x="7547632" y="3497700"/>
              <a:ext cx="129243" cy="125863"/>
            </a:xfrm>
            <a:custGeom>
              <a:avLst/>
              <a:gdLst>
                <a:gd name="connsiteX0" fmla="*/ 65905 w 129243"/>
                <a:gd name="connsiteY0" fmla="*/ 1072 h 125863"/>
                <a:gd name="connsiteX1" fmla="*/ 67086 w 129243"/>
                <a:gd name="connsiteY1" fmla="*/ 1549 h 125863"/>
                <a:gd name="connsiteX2" fmla="*/ 70998 w 129243"/>
                <a:gd name="connsiteY2" fmla="*/ 3724 h 125863"/>
                <a:gd name="connsiteX3" fmla="*/ 73705 w 129243"/>
                <a:gd name="connsiteY3" fmla="*/ 6172 h 125863"/>
                <a:gd name="connsiteX4" fmla="*/ 75207 w 129243"/>
                <a:gd name="connsiteY4" fmla="*/ 8887 h 125863"/>
                <a:gd name="connsiteX5" fmla="*/ 77241 w 129243"/>
                <a:gd name="connsiteY5" fmla="*/ 10984 h 125863"/>
                <a:gd name="connsiteX6" fmla="*/ 79807 w 129243"/>
                <a:gd name="connsiteY6" fmla="*/ 12471 h 125863"/>
                <a:gd name="connsiteX7" fmla="*/ 81841 w 129243"/>
                <a:gd name="connsiteY7" fmla="*/ 14481 h 125863"/>
                <a:gd name="connsiteX8" fmla="*/ 83343 w 129243"/>
                <a:gd name="connsiteY8" fmla="*/ 17016 h 125863"/>
                <a:gd name="connsiteX9" fmla="*/ 85448 w 129243"/>
                <a:gd name="connsiteY9" fmla="*/ 18440 h 125863"/>
                <a:gd name="connsiteX10" fmla="*/ 88147 w 129243"/>
                <a:gd name="connsiteY10" fmla="*/ 18745 h 125863"/>
                <a:gd name="connsiteX11" fmla="*/ 89853 w 129243"/>
                <a:gd name="connsiteY11" fmla="*/ 19613 h 125863"/>
                <a:gd name="connsiteX12" fmla="*/ 90572 w 129243"/>
                <a:gd name="connsiteY12" fmla="*/ 21045 h 125863"/>
                <a:gd name="connsiteX13" fmla="*/ 92043 w 129243"/>
                <a:gd name="connsiteY13" fmla="*/ 22336 h 125863"/>
                <a:gd name="connsiteX14" fmla="*/ 94257 w 129243"/>
                <a:gd name="connsiteY14" fmla="*/ 23494 h 125863"/>
                <a:gd name="connsiteX15" fmla="*/ 97691 w 129243"/>
                <a:gd name="connsiteY15" fmla="*/ 24127 h 125863"/>
                <a:gd name="connsiteX16" fmla="*/ 104279 w 129243"/>
                <a:gd name="connsiteY16" fmla="*/ 24284 h 125863"/>
                <a:gd name="connsiteX17" fmla="*/ 104866 w 129243"/>
                <a:gd name="connsiteY17" fmla="*/ 24315 h 125863"/>
                <a:gd name="connsiteX18" fmla="*/ 106352 w 129243"/>
                <a:gd name="connsiteY18" fmla="*/ 24675 h 125863"/>
                <a:gd name="connsiteX19" fmla="*/ 108089 w 129243"/>
                <a:gd name="connsiteY19" fmla="*/ 24221 h 125863"/>
                <a:gd name="connsiteX20" fmla="*/ 110209 w 129243"/>
                <a:gd name="connsiteY20" fmla="*/ 23322 h 125863"/>
                <a:gd name="connsiteX21" fmla="*/ 110889 w 129243"/>
                <a:gd name="connsiteY21" fmla="*/ 22782 h 125863"/>
                <a:gd name="connsiteX22" fmla="*/ 113111 w 129243"/>
                <a:gd name="connsiteY22" fmla="*/ 19825 h 125863"/>
                <a:gd name="connsiteX23" fmla="*/ 114340 w 129243"/>
                <a:gd name="connsiteY23" fmla="*/ 20083 h 125863"/>
                <a:gd name="connsiteX24" fmla="*/ 116780 w 129243"/>
                <a:gd name="connsiteY24" fmla="*/ 19723 h 125863"/>
                <a:gd name="connsiteX25" fmla="*/ 118259 w 129243"/>
                <a:gd name="connsiteY25" fmla="*/ 19066 h 125863"/>
                <a:gd name="connsiteX26" fmla="*/ 118369 w 129243"/>
                <a:gd name="connsiteY26" fmla="*/ 19066 h 125863"/>
                <a:gd name="connsiteX27" fmla="*/ 118275 w 129243"/>
                <a:gd name="connsiteY27" fmla="*/ 19825 h 125863"/>
                <a:gd name="connsiteX28" fmla="*/ 118111 w 129243"/>
                <a:gd name="connsiteY28" fmla="*/ 21147 h 125863"/>
                <a:gd name="connsiteX29" fmla="*/ 116914 w 129243"/>
                <a:gd name="connsiteY29" fmla="*/ 22078 h 125863"/>
                <a:gd name="connsiteX30" fmla="*/ 118126 w 129243"/>
                <a:gd name="connsiteY30" fmla="*/ 24229 h 125863"/>
                <a:gd name="connsiteX31" fmla="*/ 119284 w 129243"/>
                <a:gd name="connsiteY31" fmla="*/ 27718 h 125863"/>
                <a:gd name="connsiteX32" fmla="*/ 118635 w 129243"/>
                <a:gd name="connsiteY32" fmla="*/ 29440 h 125863"/>
                <a:gd name="connsiteX33" fmla="*/ 119425 w 129243"/>
                <a:gd name="connsiteY33" fmla="*/ 30777 h 125863"/>
                <a:gd name="connsiteX34" fmla="*/ 121647 w 129243"/>
                <a:gd name="connsiteY34" fmla="*/ 31739 h 125863"/>
                <a:gd name="connsiteX35" fmla="*/ 121850 w 129243"/>
                <a:gd name="connsiteY35" fmla="*/ 32123 h 125863"/>
                <a:gd name="connsiteX36" fmla="*/ 121170 w 129243"/>
                <a:gd name="connsiteY36" fmla="*/ 32522 h 125863"/>
                <a:gd name="connsiteX37" fmla="*/ 120606 w 129243"/>
                <a:gd name="connsiteY37" fmla="*/ 33656 h 125863"/>
                <a:gd name="connsiteX38" fmla="*/ 120544 w 129243"/>
                <a:gd name="connsiteY38" fmla="*/ 35722 h 125863"/>
                <a:gd name="connsiteX39" fmla="*/ 122484 w 129243"/>
                <a:gd name="connsiteY39" fmla="*/ 37678 h 125863"/>
                <a:gd name="connsiteX40" fmla="*/ 126427 w 129243"/>
                <a:gd name="connsiteY40" fmla="*/ 39508 h 125863"/>
                <a:gd name="connsiteX41" fmla="*/ 127687 w 129243"/>
                <a:gd name="connsiteY41" fmla="*/ 39813 h 125863"/>
                <a:gd name="connsiteX42" fmla="*/ 128171 w 129243"/>
                <a:gd name="connsiteY42" fmla="*/ 40517 h 125863"/>
                <a:gd name="connsiteX43" fmla="*/ 128829 w 129243"/>
                <a:gd name="connsiteY43" fmla="*/ 40979 h 125863"/>
                <a:gd name="connsiteX44" fmla="*/ 129220 w 129243"/>
                <a:gd name="connsiteY44" fmla="*/ 41542 h 125863"/>
                <a:gd name="connsiteX45" fmla="*/ 129243 w 129243"/>
                <a:gd name="connsiteY45" fmla="*/ 42270 h 125863"/>
                <a:gd name="connsiteX46" fmla="*/ 128954 w 129243"/>
                <a:gd name="connsiteY46" fmla="*/ 42771 h 125863"/>
                <a:gd name="connsiteX47" fmla="*/ 127084 w 129243"/>
                <a:gd name="connsiteY47" fmla="*/ 42943 h 125863"/>
                <a:gd name="connsiteX48" fmla="*/ 124956 w 129243"/>
                <a:gd name="connsiteY48" fmla="*/ 42927 h 125863"/>
                <a:gd name="connsiteX49" fmla="*/ 123438 w 129243"/>
                <a:gd name="connsiteY49" fmla="*/ 42043 h 125863"/>
                <a:gd name="connsiteX50" fmla="*/ 123297 w 129243"/>
                <a:gd name="connsiteY50" fmla="*/ 42692 h 125863"/>
                <a:gd name="connsiteX51" fmla="*/ 123274 w 129243"/>
                <a:gd name="connsiteY51" fmla="*/ 43428 h 125863"/>
                <a:gd name="connsiteX52" fmla="*/ 121803 w 129243"/>
                <a:gd name="connsiteY52" fmla="*/ 43874 h 125863"/>
                <a:gd name="connsiteX53" fmla="*/ 122617 w 129243"/>
                <a:gd name="connsiteY53" fmla="*/ 48935 h 125863"/>
                <a:gd name="connsiteX54" fmla="*/ 122288 w 129243"/>
                <a:gd name="connsiteY54" fmla="*/ 50391 h 125863"/>
                <a:gd name="connsiteX55" fmla="*/ 121748 w 129243"/>
                <a:gd name="connsiteY55" fmla="*/ 50884 h 125863"/>
                <a:gd name="connsiteX56" fmla="*/ 121248 w 129243"/>
                <a:gd name="connsiteY56" fmla="*/ 50680 h 125863"/>
                <a:gd name="connsiteX57" fmla="*/ 120630 w 129243"/>
                <a:gd name="connsiteY57" fmla="*/ 50625 h 125863"/>
                <a:gd name="connsiteX58" fmla="*/ 120324 w 129243"/>
                <a:gd name="connsiteY58" fmla="*/ 51103 h 125863"/>
                <a:gd name="connsiteX59" fmla="*/ 120583 w 129243"/>
                <a:gd name="connsiteY59" fmla="*/ 52182 h 125863"/>
                <a:gd name="connsiteX60" fmla="*/ 119135 w 129243"/>
                <a:gd name="connsiteY60" fmla="*/ 52307 h 125863"/>
                <a:gd name="connsiteX61" fmla="*/ 116835 w 129243"/>
                <a:gd name="connsiteY61" fmla="*/ 51752 h 125863"/>
                <a:gd name="connsiteX62" fmla="*/ 115779 w 129243"/>
                <a:gd name="connsiteY62" fmla="*/ 50774 h 125863"/>
                <a:gd name="connsiteX63" fmla="*/ 115599 w 129243"/>
                <a:gd name="connsiteY63" fmla="*/ 49780 h 125863"/>
                <a:gd name="connsiteX64" fmla="*/ 115584 w 129243"/>
                <a:gd name="connsiteY64" fmla="*/ 48849 h 125863"/>
                <a:gd name="connsiteX65" fmla="*/ 114848 w 129243"/>
                <a:gd name="connsiteY65" fmla="*/ 47324 h 125863"/>
                <a:gd name="connsiteX66" fmla="*/ 113018 w 129243"/>
                <a:gd name="connsiteY66" fmla="*/ 45744 h 125863"/>
                <a:gd name="connsiteX67" fmla="*/ 109192 w 129243"/>
                <a:gd name="connsiteY67" fmla="*/ 45485 h 125863"/>
                <a:gd name="connsiteX68" fmla="*/ 107776 w 129243"/>
                <a:gd name="connsiteY68" fmla="*/ 44985 h 125863"/>
                <a:gd name="connsiteX69" fmla="*/ 106313 w 129243"/>
                <a:gd name="connsiteY69" fmla="*/ 44413 h 125863"/>
                <a:gd name="connsiteX70" fmla="*/ 104717 w 129243"/>
                <a:gd name="connsiteY70" fmla="*/ 43983 h 125863"/>
                <a:gd name="connsiteX71" fmla="*/ 103246 w 129243"/>
                <a:gd name="connsiteY71" fmla="*/ 44022 h 125863"/>
                <a:gd name="connsiteX72" fmla="*/ 101470 w 129243"/>
                <a:gd name="connsiteY72" fmla="*/ 44445 h 125863"/>
                <a:gd name="connsiteX73" fmla="*/ 98372 w 129243"/>
                <a:gd name="connsiteY73" fmla="*/ 43748 h 125863"/>
                <a:gd name="connsiteX74" fmla="*/ 97324 w 129243"/>
                <a:gd name="connsiteY74" fmla="*/ 44680 h 125863"/>
                <a:gd name="connsiteX75" fmla="*/ 95697 w 129243"/>
                <a:gd name="connsiteY75" fmla="*/ 45751 h 125863"/>
                <a:gd name="connsiteX76" fmla="*/ 94343 w 129243"/>
                <a:gd name="connsiteY76" fmla="*/ 45728 h 125863"/>
                <a:gd name="connsiteX77" fmla="*/ 91652 w 129243"/>
                <a:gd name="connsiteY77" fmla="*/ 43240 h 125863"/>
                <a:gd name="connsiteX78" fmla="*/ 90846 w 129243"/>
                <a:gd name="connsiteY78" fmla="*/ 43084 h 125863"/>
                <a:gd name="connsiteX79" fmla="*/ 88491 w 129243"/>
                <a:gd name="connsiteY79" fmla="*/ 44351 h 125863"/>
                <a:gd name="connsiteX80" fmla="*/ 87529 w 129243"/>
                <a:gd name="connsiteY80" fmla="*/ 44421 h 125863"/>
                <a:gd name="connsiteX81" fmla="*/ 86794 w 129243"/>
                <a:gd name="connsiteY81" fmla="*/ 44022 h 125863"/>
                <a:gd name="connsiteX82" fmla="*/ 83609 w 129243"/>
                <a:gd name="connsiteY82" fmla="*/ 43068 h 125863"/>
                <a:gd name="connsiteX83" fmla="*/ 82170 w 129243"/>
                <a:gd name="connsiteY83" fmla="*/ 42864 h 125863"/>
                <a:gd name="connsiteX84" fmla="*/ 81114 w 129243"/>
                <a:gd name="connsiteY84" fmla="*/ 43318 h 125863"/>
                <a:gd name="connsiteX85" fmla="*/ 79244 w 129243"/>
                <a:gd name="connsiteY85" fmla="*/ 42833 h 125863"/>
                <a:gd name="connsiteX86" fmla="*/ 74706 w 129243"/>
                <a:gd name="connsiteY86" fmla="*/ 39571 h 125863"/>
                <a:gd name="connsiteX87" fmla="*/ 71897 w 129243"/>
                <a:gd name="connsiteY87" fmla="*/ 42051 h 125863"/>
                <a:gd name="connsiteX88" fmla="*/ 66186 w 129243"/>
                <a:gd name="connsiteY88" fmla="*/ 41433 h 125863"/>
                <a:gd name="connsiteX89" fmla="*/ 64489 w 129243"/>
                <a:gd name="connsiteY89" fmla="*/ 43131 h 125863"/>
                <a:gd name="connsiteX90" fmla="*/ 62548 w 129243"/>
                <a:gd name="connsiteY90" fmla="*/ 46346 h 125863"/>
                <a:gd name="connsiteX91" fmla="*/ 60976 w 129243"/>
                <a:gd name="connsiteY91" fmla="*/ 47879 h 125863"/>
                <a:gd name="connsiteX92" fmla="*/ 59607 w 129243"/>
                <a:gd name="connsiteY92" fmla="*/ 47332 h 125863"/>
                <a:gd name="connsiteX93" fmla="*/ 57988 w 129243"/>
                <a:gd name="connsiteY93" fmla="*/ 45916 h 125863"/>
                <a:gd name="connsiteX94" fmla="*/ 55156 w 129243"/>
                <a:gd name="connsiteY94" fmla="*/ 42278 h 125863"/>
                <a:gd name="connsiteX95" fmla="*/ 53724 w 129243"/>
                <a:gd name="connsiteY95" fmla="*/ 41620 h 125863"/>
                <a:gd name="connsiteX96" fmla="*/ 52081 w 129243"/>
                <a:gd name="connsiteY96" fmla="*/ 41464 h 125863"/>
                <a:gd name="connsiteX97" fmla="*/ 50649 w 129243"/>
                <a:gd name="connsiteY97" fmla="*/ 41871 h 125863"/>
                <a:gd name="connsiteX98" fmla="*/ 49883 w 129243"/>
                <a:gd name="connsiteY98" fmla="*/ 42606 h 125863"/>
                <a:gd name="connsiteX99" fmla="*/ 49296 w 129243"/>
                <a:gd name="connsiteY99" fmla="*/ 47919 h 125863"/>
                <a:gd name="connsiteX100" fmla="*/ 48779 w 129243"/>
                <a:gd name="connsiteY100" fmla="*/ 52589 h 125863"/>
                <a:gd name="connsiteX101" fmla="*/ 48748 w 129243"/>
                <a:gd name="connsiteY101" fmla="*/ 55382 h 125863"/>
                <a:gd name="connsiteX102" fmla="*/ 51893 w 129243"/>
                <a:gd name="connsiteY102" fmla="*/ 57964 h 125863"/>
                <a:gd name="connsiteX103" fmla="*/ 55609 w 129243"/>
                <a:gd name="connsiteY103" fmla="*/ 62400 h 125863"/>
                <a:gd name="connsiteX104" fmla="*/ 56798 w 129243"/>
                <a:gd name="connsiteY104" fmla="*/ 62908 h 125863"/>
                <a:gd name="connsiteX105" fmla="*/ 57393 w 129243"/>
                <a:gd name="connsiteY105" fmla="*/ 64355 h 125863"/>
                <a:gd name="connsiteX106" fmla="*/ 58261 w 129243"/>
                <a:gd name="connsiteY106" fmla="*/ 68087 h 125863"/>
                <a:gd name="connsiteX107" fmla="*/ 59239 w 129243"/>
                <a:gd name="connsiteY107" fmla="*/ 72273 h 125863"/>
                <a:gd name="connsiteX108" fmla="*/ 61125 w 129243"/>
                <a:gd name="connsiteY108" fmla="*/ 75042 h 125863"/>
                <a:gd name="connsiteX109" fmla="*/ 62822 w 129243"/>
                <a:gd name="connsiteY109" fmla="*/ 77014 h 125863"/>
                <a:gd name="connsiteX110" fmla="*/ 64896 w 129243"/>
                <a:gd name="connsiteY110" fmla="*/ 78751 h 125863"/>
                <a:gd name="connsiteX111" fmla="*/ 67501 w 129243"/>
                <a:gd name="connsiteY111" fmla="*/ 81465 h 125863"/>
                <a:gd name="connsiteX112" fmla="*/ 69629 w 129243"/>
                <a:gd name="connsiteY112" fmla="*/ 84446 h 125863"/>
                <a:gd name="connsiteX113" fmla="*/ 70192 w 129243"/>
                <a:gd name="connsiteY113" fmla="*/ 85541 h 125863"/>
                <a:gd name="connsiteX114" fmla="*/ 74331 w 129243"/>
                <a:gd name="connsiteY114" fmla="*/ 89469 h 125863"/>
                <a:gd name="connsiteX115" fmla="*/ 78344 w 129243"/>
                <a:gd name="connsiteY115" fmla="*/ 93467 h 125863"/>
                <a:gd name="connsiteX116" fmla="*/ 81927 w 129243"/>
                <a:gd name="connsiteY116" fmla="*/ 94867 h 125863"/>
                <a:gd name="connsiteX117" fmla="*/ 82490 w 129243"/>
                <a:gd name="connsiteY117" fmla="*/ 95602 h 125863"/>
                <a:gd name="connsiteX118" fmla="*/ 82522 w 129243"/>
                <a:gd name="connsiteY118" fmla="*/ 98669 h 125863"/>
                <a:gd name="connsiteX119" fmla="*/ 82913 w 129243"/>
                <a:gd name="connsiteY119" fmla="*/ 99819 h 125863"/>
                <a:gd name="connsiteX120" fmla="*/ 85307 w 129243"/>
                <a:gd name="connsiteY120" fmla="*/ 103027 h 125863"/>
                <a:gd name="connsiteX121" fmla="*/ 90197 w 129243"/>
                <a:gd name="connsiteY121" fmla="*/ 107713 h 125863"/>
                <a:gd name="connsiteX122" fmla="*/ 90760 w 129243"/>
                <a:gd name="connsiteY122" fmla="*/ 108793 h 125863"/>
                <a:gd name="connsiteX123" fmla="*/ 90924 w 129243"/>
                <a:gd name="connsiteY123" fmla="*/ 109591 h 125863"/>
                <a:gd name="connsiteX124" fmla="*/ 90611 w 129243"/>
                <a:gd name="connsiteY124" fmla="*/ 110201 h 125863"/>
                <a:gd name="connsiteX125" fmla="*/ 89328 w 129243"/>
                <a:gd name="connsiteY125" fmla="*/ 110842 h 125863"/>
                <a:gd name="connsiteX126" fmla="*/ 88280 w 129243"/>
                <a:gd name="connsiteY126" fmla="*/ 110130 h 125863"/>
                <a:gd name="connsiteX127" fmla="*/ 83727 w 129243"/>
                <a:gd name="connsiteY127" fmla="*/ 105561 h 125863"/>
                <a:gd name="connsiteX128" fmla="*/ 79322 w 129243"/>
                <a:gd name="connsiteY128" fmla="*/ 102675 h 125863"/>
                <a:gd name="connsiteX129" fmla="*/ 74354 w 129243"/>
                <a:gd name="connsiteY129" fmla="*/ 97229 h 125863"/>
                <a:gd name="connsiteX130" fmla="*/ 67704 w 129243"/>
                <a:gd name="connsiteY130" fmla="*/ 95070 h 125863"/>
                <a:gd name="connsiteX131" fmla="*/ 63174 w 129243"/>
                <a:gd name="connsiteY131" fmla="*/ 92676 h 125863"/>
                <a:gd name="connsiteX132" fmla="*/ 60428 w 129243"/>
                <a:gd name="connsiteY132" fmla="*/ 93036 h 125863"/>
                <a:gd name="connsiteX133" fmla="*/ 57401 w 129243"/>
                <a:gd name="connsiteY133" fmla="*/ 93787 h 125863"/>
                <a:gd name="connsiteX134" fmla="*/ 55531 w 129243"/>
                <a:gd name="connsiteY134" fmla="*/ 93811 h 125863"/>
                <a:gd name="connsiteX135" fmla="*/ 54201 w 129243"/>
                <a:gd name="connsiteY135" fmla="*/ 93380 h 125863"/>
                <a:gd name="connsiteX136" fmla="*/ 53262 w 129243"/>
                <a:gd name="connsiteY136" fmla="*/ 91894 h 125863"/>
                <a:gd name="connsiteX137" fmla="*/ 53403 w 129243"/>
                <a:gd name="connsiteY137" fmla="*/ 90744 h 125863"/>
                <a:gd name="connsiteX138" fmla="*/ 53239 w 129243"/>
                <a:gd name="connsiteY138" fmla="*/ 89250 h 125863"/>
                <a:gd name="connsiteX139" fmla="*/ 50586 w 129243"/>
                <a:gd name="connsiteY139" fmla="*/ 86848 h 125863"/>
                <a:gd name="connsiteX140" fmla="*/ 46964 w 129243"/>
                <a:gd name="connsiteY140" fmla="*/ 84563 h 125863"/>
                <a:gd name="connsiteX141" fmla="*/ 43537 w 129243"/>
                <a:gd name="connsiteY141" fmla="*/ 81606 h 125863"/>
                <a:gd name="connsiteX142" fmla="*/ 36653 w 129243"/>
                <a:gd name="connsiteY142" fmla="*/ 73595 h 125863"/>
                <a:gd name="connsiteX143" fmla="*/ 35268 w 129243"/>
                <a:gd name="connsiteY143" fmla="*/ 71005 h 125863"/>
                <a:gd name="connsiteX144" fmla="*/ 36622 w 129243"/>
                <a:gd name="connsiteY144" fmla="*/ 70513 h 125863"/>
                <a:gd name="connsiteX145" fmla="*/ 37646 w 129243"/>
                <a:gd name="connsiteY145" fmla="*/ 70559 h 125863"/>
                <a:gd name="connsiteX146" fmla="*/ 38804 w 129243"/>
                <a:gd name="connsiteY146" fmla="*/ 70027 h 125863"/>
                <a:gd name="connsiteX147" fmla="*/ 40682 w 129243"/>
                <a:gd name="connsiteY147" fmla="*/ 70020 h 125863"/>
                <a:gd name="connsiteX148" fmla="*/ 42904 w 129243"/>
                <a:gd name="connsiteY148" fmla="*/ 70544 h 125863"/>
                <a:gd name="connsiteX149" fmla="*/ 40940 w 129243"/>
                <a:gd name="connsiteY149" fmla="*/ 68823 h 125863"/>
                <a:gd name="connsiteX150" fmla="*/ 38492 w 129243"/>
                <a:gd name="connsiteY150" fmla="*/ 67133 h 125863"/>
                <a:gd name="connsiteX151" fmla="*/ 32155 w 129243"/>
                <a:gd name="connsiteY151" fmla="*/ 60405 h 125863"/>
                <a:gd name="connsiteX152" fmla="*/ 30261 w 129243"/>
                <a:gd name="connsiteY152" fmla="*/ 57213 h 125863"/>
                <a:gd name="connsiteX153" fmla="*/ 30042 w 129243"/>
                <a:gd name="connsiteY153" fmla="*/ 53770 h 125863"/>
                <a:gd name="connsiteX154" fmla="*/ 30512 w 129243"/>
                <a:gd name="connsiteY154" fmla="*/ 49045 h 125863"/>
                <a:gd name="connsiteX155" fmla="*/ 29369 w 129243"/>
                <a:gd name="connsiteY155" fmla="*/ 45650 h 125863"/>
                <a:gd name="connsiteX156" fmla="*/ 24480 w 129243"/>
                <a:gd name="connsiteY156" fmla="*/ 41245 h 125863"/>
                <a:gd name="connsiteX157" fmla="*/ 22688 w 129243"/>
                <a:gd name="connsiteY157" fmla="*/ 38921 h 125863"/>
                <a:gd name="connsiteX158" fmla="*/ 19082 w 129243"/>
                <a:gd name="connsiteY158" fmla="*/ 37537 h 125863"/>
                <a:gd name="connsiteX159" fmla="*/ 17462 w 129243"/>
                <a:gd name="connsiteY159" fmla="*/ 37670 h 125863"/>
                <a:gd name="connsiteX160" fmla="*/ 16492 w 129243"/>
                <a:gd name="connsiteY160" fmla="*/ 39391 h 125863"/>
                <a:gd name="connsiteX161" fmla="*/ 15788 w 129243"/>
                <a:gd name="connsiteY161" fmla="*/ 43209 h 125863"/>
                <a:gd name="connsiteX162" fmla="*/ 12588 w 129243"/>
                <a:gd name="connsiteY162" fmla="*/ 48231 h 125863"/>
                <a:gd name="connsiteX163" fmla="*/ 11524 w 129243"/>
                <a:gd name="connsiteY163" fmla="*/ 50406 h 125863"/>
                <a:gd name="connsiteX164" fmla="*/ 9850 w 129243"/>
                <a:gd name="connsiteY164" fmla="*/ 53231 h 125863"/>
                <a:gd name="connsiteX165" fmla="*/ 8395 w 129243"/>
                <a:gd name="connsiteY165" fmla="*/ 53426 h 125863"/>
                <a:gd name="connsiteX166" fmla="*/ 7542 w 129243"/>
                <a:gd name="connsiteY166" fmla="*/ 53176 h 125863"/>
                <a:gd name="connsiteX167" fmla="*/ 4945 w 129243"/>
                <a:gd name="connsiteY167" fmla="*/ 48419 h 125863"/>
                <a:gd name="connsiteX168" fmla="*/ 2464 w 129243"/>
                <a:gd name="connsiteY168" fmla="*/ 44805 h 125863"/>
                <a:gd name="connsiteX169" fmla="*/ 2120 w 129243"/>
                <a:gd name="connsiteY169" fmla="*/ 43091 h 125863"/>
                <a:gd name="connsiteX170" fmla="*/ 1893 w 129243"/>
                <a:gd name="connsiteY170" fmla="*/ 40979 h 125863"/>
                <a:gd name="connsiteX171" fmla="*/ 0 w 129243"/>
                <a:gd name="connsiteY171" fmla="*/ 33179 h 125863"/>
                <a:gd name="connsiteX172" fmla="*/ 1330 w 129243"/>
                <a:gd name="connsiteY172" fmla="*/ 32084 h 125863"/>
                <a:gd name="connsiteX173" fmla="*/ 2152 w 129243"/>
                <a:gd name="connsiteY173" fmla="*/ 33336 h 125863"/>
                <a:gd name="connsiteX174" fmla="*/ 7933 w 129243"/>
                <a:gd name="connsiteY174" fmla="*/ 34845 h 125863"/>
                <a:gd name="connsiteX175" fmla="*/ 9185 w 129243"/>
                <a:gd name="connsiteY175" fmla="*/ 34180 h 125863"/>
                <a:gd name="connsiteX176" fmla="*/ 9944 w 129243"/>
                <a:gd name="connsiteY176" fmla="*/ 33156 h 125863"/>
                <a:gd name="connsiteX177" fmla="*/ 9944 w 129243"/>
                <a:gd name="connsiteY177" fmla="*/ 32506 h 125863"/>
                <a:gd name="connsiteX178" fmla="*/ 10437 w 129243"/>
                <a:gd name="connsiteY178" fmla="*/ 32318 h 125863"/>
                <a:gd name="connsiteX179" fmla="*/ 12471 w 129243"/>
                <a:gd name="connsiteY179" fmla="*/ 33304 h 125863"/>
                <a:gd name="connsiteX180" fmla="*/ 14129 w 129243"/>
                <a:gd name="connsiteY180" fmla="*/ 33077 h 125863"/>
                <a:gd name="connsiteX181" fmla="*/ 16805 w 129243"/>
                <a:gd name="connsiteY181" fmla="*/ 33030 h 125863"/>
                <a:gd name="connsiteX182" fmla="*/ 18714 w 129243"/>
                <a:gd name="connsiteY182" fmla="*/ 33195 h 125863"/>
                <a:gd name="connsiteX183" fmla="*/ 19981 w 129243"/>
                <a:gd name="connsiteY183" fmla="*/ 32436 h 125863"/>
                <a:gd name="connsiteX184" fmla="*/ 21687 w 129243"/>
                <a:gd name="connsiteY184" fmla="*/ 29643 h 125863"/>
                <a:gd name="connsiteX185" fmla="*/ 22320 w 129243"/>
                <a:gd name="connsiteY185" fmla="*/ 28078 h 125863"/>
                <a:gd name="connsiteX186" fmla="*/ 23087 w 129243"/>
                <a:gd name="connsiteY186" fmla="*/ 27703 h 125863"/>
                <a:gd name="connsiteX187" fmla="*/ 23588 w 129243"/>
                <a:gd name="connsiteY187" fmla="*/ 27890 h 125863"/>
                <a:gd name="connsiteX188" fmla="*/ 23955 w 129243"/>
                <a:gd name="connsiteY188" fmla="*/ 29181 h 125863"/>
                <a:gd name="connsiteX189" fmla="*/ 24855 w 129243"/>
                <a:gd name="connsiteY189" fmla="*/ 30386 h 125863"/>
                <a:gd name="connsiteX190" fmla="*/ 26702 w 129243"/>
                <a:gd name="connsiteY190" fmla="*/ 32350 h 125863"/>
                <a:gd name="connsiteX191" fmla="*/ 28008 w 129243"/>
                <a:gd name="connsiteY191" fmla="*/ 33296 h 125863"/>
                <a:gd name="connsiteX192" fmla="*/ 29189 w 129243"/>
                <a:gd name="connsiteY192" fmla="*/ 33633 h 125863"/>
                <a:gd name="connsiteX193" fmla="*/ 30347 w 129243"/>
                <a:gd name="connsiteY193" fmla="*/ 32843 h 125863"/>
                <a:gd name="connsiteX194" fmla="*/ 31544 w 129243"/>
                <a:gd name="connsiteY194" fmla="*/ 32616 h 125863"/>
                <a:gd name="connsiteX195" fmla="*/ 34971 w 129243"/>
                <a:gd name="connsiteY195" fmla="*/ 34149 h 125863"/>
                <a:gd name="connsiteX196" fmla="*/ 37866 w 129243"/>
                <a:gd name="connsiteY196" fmla="*/ 34439 h 125863"/>
                <a:gd name="connsiteX197" fmla="*/ 40002 w 129243"/>
                <a:gd name="connsiteY197" fmla="*/ 33641 h 125863"/>
                <a:gd name="connsiteX198" fmla="*/ 39720 w 129243"/>
                <a:gd name="connsiteY198" fmla="*/ 32538 h 125863"/>
                <a:gd name="connsiteX199" fmla="*/ 38938 w 129243"/>
                <a:gd name="connsiteY199" fmla="*/ 31309 h 125863"/>
                <a:gd name="connsiteX200" fmla="*/ 38773 w 129243"/>
                <a:gd name="connsiteY200" fmla="*/ 30120 h 125863"/>
                <a:gd name="connsiteX201" fmla="*/ 38914 w 129243"/>
                <a:gd name="connsiteY201" fmla="*/ 29087 h 125863"/>
                <a:gd name="connsiteX202" fmla="*/ 40385 w 129243"/>
                <a:gd name="connsiteY202" fmla="*/ 28062 h 125863"/>
                <a:gd name="connsiteX203" fmla="*/ 40314 w 129243"/>
                <a:gd name="connsiteY203" fmla="*/ 27609 h 125863"/>
                <a:gd name="connsiteX204" fmla="*/ 38538 w 129243"/>
                <a:gd name="connsiteY204" fmla="*/ 25801 h 125863"/>
                <a:gd name="connsiteX205" fmla="*/ 38624 w 129243"/>
                <a:gd name="connsiteY205" fmla="*/ 25332 h 125863"/>
                <a:gd name="connsiteX206" fmla="*/ 42513 w 129243"/>
                <a:gd name="connsiteY206" fmla="*/ 23290 h 125863"/>
                <a:gd name="connsiteX207" fmla="*/ 46260 w 129243"/>
                <a:gd name="connsiteY207" fmla="*/ 22148 h 125863"/>
                <a:gd name="connsiteX208" fmla="*/ 46863 w 129243"/>
                <a:gd name="connsiteY208" fmla="*/ 21264 h 125863"/>
                <a:gd name="connsiteX209" fmla="*/ 47207 w 129243"/>
                <a:gd name="connsiteY209" fmla="*/ 19934 h 125863"/>
                <a:gd name="connsiteX210" fmla="*/ 47371 w 129243"/>
                <a:gd name="connsiteY210" fmla="*/ 17438 h 125863"/>
                <a:gd name="connsiteX211" fmla="*/ 47168 w 129243"/>
                <a:gd name="connsiteY211" fmla="*/ 15396 h 125863"/>
                <a:gd name="connsiteX212" fmla="*/ 45650 w 129243"/>
                <a:gd name="connsiteY212" fmla="*/ 13480 h 125863"/>
                <a:gd name="connsiteX213" fmla="*/ 45556 w 129243"/>
                <a:gd name="connsiteY213" fmla="*/ 12510 h 125863"/>
                <a:gd name="connsiteX214" fmla="*/ 45916 w 129243"/>
                <a:gd name="connsiteY214" fmla="*/ 11500 h 125863"/>
                <a:gd name="connsiteX215" fmla="*/ 46510 w 129243"/>
                <a:gd name="connsiteY215" fmla="*/ 10585 h 125863"/>
                <a:gd name="connsiteX216" fmla="*/ 48013 w 129243"/>
                <a:gd name="connsiteY216" fmla="*/ 10194 h 125863"/>
                <a:gd name="connsiteX217" fmla="*/ 49773 w 129243"/>
                <a:gd name="connsiteY217" fmla="*/ 9537 h 125863"/>
                <a:gd name="connsiteX218" fmla="*/ 51166 w 129243"/>
                <a:gd name="connsiteY218" fmla="*/ 8778 h 125863"/>
                <a:gd name="connsiteX219" fmla="*/ 53043 w 129243"/>
                <a:gd name="connsiteY219" fmla="*/ 8152 h 125863"/>
                <a:gd name="connsiteX220" fmla="*/ 54522 w 129243"/>
                <a:gd name="connsiteY220" fmla="*/ 7276 h 125863"/>
                <a:gd name="connsiteX221" fmla="*/ 55969 w 129243"/>
                <a:gd name="connsiteY221" fmla="*/ 5187 h 125863"/>
                <a:gd name="connsiteX222" fmla="*/ 56845 w 129243"/>
                <a:gd name="connsiteY222" fmla="*/ 4843 h 125863"/>
                <a:gd name="connsiteX223" fmla="*/ 59498 w 129243"/>
                <a:gd name="connsiteY223" fmla="*/ 5140 h 125863"/>
                <a:gd name="connsiteX224" fmla="*/ 60069 w 129243"/>
                <a:gd name="connsiteY224" fmla="*/ 4623 h 125863"/>
                <a:gd name="connsiteX225" fmla="*/ 59701 w 129243"/>
                <a:gd name="connsiteY225" fmla="*/ 1619 h 125863"/>
                <a:gd name="connsiteX226" fmla="*/ 60178 w 129243"/>
                <a:gd name="connsiteY226" fmla="*/ 853 h 125863"/>
                <a:gd name="connsiteX227" fmla="*/ 61117 w 129243"/>
                <a:gd name="connsiteY227" fmla="*/ 422 h 125863"/>
                <a:gd name="connsiteX228" fmla="*/ 61555 w 129243"/>
                <a:gd name="connsiteY228" fmla="*/ 0 h 125863"/>
                <a:gd name="connsiteX229" fmla="*/ 63894 w 129243"/>
                <a:gd name="connsiteY229" fmla="*/ 329 h 125863"/>
                <a:gd name="connsiteX230" fmla="*/ 65905 w 129243"/>
                <a:gd name="connsiteY230" fmla="*/ 1072 h 125863"/>
                <a:gd name="connsiteX231" fmla="*/ 28454 w 129243"/>
                <a:gd name="connsiteY231" fmla="*/ 48826 h 125863"/>
                <a:gd name="connsiteX232" fmla="*/ 25747 w 129243"/>
                <a:gd name="connsiteY232" fmla="*/ 49491 h 125863"/>
                <a:gd name="connsiteX233" fmla="*/ 24456 w 129243"/>
                <a:gd name="connsiteY233" fmla="*/ 48302 h 125863"/>
                <a:gd name="connsiteX234" fmla="*/ 24120 w 129243"/>
                <a:gd name="connsiteY234" fmla="*/ 47324 h 125863"/>
                <a:gd name="connsiteX235" fmla="*/ 21890 w 129243"/>
                <a:gd name="connsiteY235" fmla="*/ 47011 h 125863"/>
                <a:gd name="connsiteX236" fmla="*/ 20545 w 129243"/>
                <a:gd name="connsiteY236" fmla="*/ 45658 h 125863"/>
                <a:gd name="connsiteX237" fmla="*/ 20271 w 129243"/>
                <a:gd name="connsiteY237" fmla="*/ 45055 h 125863"/>
                <a:gd name="connsiteX238" fmla="*/ 22180 w 129243"/>
                <a:gd name="connsiteY238" fmla="*/ 43561 h 125863"/>
                <a:gd name="connsiteX239" fmla="*/ 23197 w 129243"/>
                <a:gd name="connsiteY239" fmla="*/ 41143 h 125863"/>
                <a:gd name="connsiteX240" fmla="*/ 24487 w 129243"/>
                <a:gd name="connsiteY240" fmla="*/ 42598 h 125863"/>
                <a:gd name="connsiteX241" fmla="*/ 26052 w 129243"/>
                <a:gd name="connsiteY241" fmla="*/ 45329 h 125863"/>
                <a:gd name="connsiteX242" fmla="*/ 26889 w 129243"/>
                <a:gd name="connsiteY242" fmla="*/ 46088 h 125863"/>
                <a:gd name="connsiteX243" fmla="*/ 28454 w 129243"/>
                <a:gd name="connsiteY243" fmla="*/ 48826 h 125863"/>
                <a:gd name="connsiteX244" fmla="*/ 21374 w 129243"/>
                <a:gd name="connsiteY244" fmla="*/ 58605 h 125863"/>
                <a:gd name="connsiteX245" fmla="*/ 21202 w 129243"/>
                <a:gd name="connsiteY245" fmla="*/ 59794 h 125863"/>
                <a:gd name="connsiteX246" fmla="*/ 19872 w 129243"/>
                <a:gd name="connsiteY246" fmla="*/ 58284 h 125863"/>
                <a:gd name="connsiteX247" fmla="*/ 19199 w 129243"/>
                <a:gd name="connsiteY247" fmla="*/ 55577 h 125863"/>
                <a:gd name="connsiteX248" fmla="*/ 17517 w 129243"/>
                <a:gd name="connsiteY248" fmla="*/ 51189 h 125863"/>
                <a:gd name="connsiteX249" fmla="*/ 17298 w 129243"/>
                <a:gd name="connsiteY249" fmla="*/ 49952 h 125863"/>
                <a:gd name="connsiteX250" fmla="*/ 18166 w 129243"/>
                <a:gd name="connsiteY250" fmla="*/ 48732 h 125863"/>
                <a:gd name="connsiteX251" fmla="*/ 18119 w 129243"/>
                <a:gd name="connsiteY251" fmla="*/ 47488 h 125863"/>
                <a:gd name="connsiteX252" fmla="*/ 16930 w 129243"/>
                <a:gd name="connsiteY252" fmla="*/ 43623 h 125863"/>
                <a:gd name="connsiteX253" fmla="*/ 17924 w 129243"/>
                <a:gd name="connsiteY253" fmla="*/ 42990 h 125863"/>
                <a:gd name="connsiteX254" fmla="*/ 18518 w 129243"/>
                <a:gd name="connsiteY254" fmla="*/ 42911 h 125863"/>
                <a:gd name="connsiteX255" fmla="*/ 18761 w 129243"/>
                <a:gd name="connsiteY255" fmla="*/ 45595 h 125863"/>
                <a:gd name="connsiteX256" fmla="*/ 19301 w 129243"/>
                <a:gd name="connsiteY256" fmla="*/ 47136 h 125863"/>
                <a:gd name="connsiteX257" fmla="*/ 20920 w 129243"/>
                <a:gd name="connsiteY257" fmla="*/ 49029 h 125863"/>
                <a:gd name="connsiteX258" fmla="*/ 20591 w 129243"/>
                <a:gd name="connsiteY258" fmla="*/ 52151 h 125863"/>
                <a:gd name="connsiteX259" fmla="*/ 20920 w 129243"/>
                <a:gd name="connsiteY259" fmla="*/ 56587 h 125863"/>
                <a:gd name="connsiteX260" fmla="*/ 21248 w 129243"/>
                <a:gd name="connsiteY260" fmla="*/ 57572 h 125863"/>
                <a:gd name="connsiteX261" fmla="*/ 21374 w 129243"/>
                <a:gd name="connsiteY261" fmla="*/ 58605 h 125863"/>
                <a:gd name="connsiteX262" fmla="*/ 28916 w 129243"/>
                <a:gd name="connsiteY262" fmla="*/ 55562 h 125863"/>
                <a:gd name="connsiteX263" fmla="*/ 29471 w 129243"/>
                <a:gd name="connsiteY263" fmla="*/ 56923 h 125863"/>
                <a:gd name="connsiteX264" fmla="*/ 27406 w 129243"/>
                <a:gd name="connsiteY264" fmla="*/ 55695 h 125863"/>
                <a:gd name="connsiteX265" fmla="*/ 25552 w 129243"/>
                <a:gd name="connsiteY265" fmla="*/ 55226 h 125863"/>
                <a:gd name="connsiteX266" fmla="*/ 25160 w 129243"/>
                <a:gd name="connsiteY266" fmla="*/ 54302 h 125863"/>
                <a:gd name="connsiteX267" fmla="*/ 25426 w 129243"/>
                <a:gd name="connsiteY267" fmla="*/ 53544 h 125863"/>
                <a:gd name="connsiteX268" fmla="*/ 25825 w 129243"/>
                <a:gd name="connsiteY268" fmla="*/ 52808 h 125863"/>
                <a:gd name="connsiteX269" fmla="*/ 27226 w 129243"/>
                <a:gd name="connsiteY269" fmla="*/ 52910 h 125863"/>
                <a:gd name="connsiteX270" fmla="*/ 27437 w 129243"/>
                <a:gd name="connsiteY270" fmla="*/ 53629 h 125863"/>
                <a:gd name="connsiteX271" fmla="*/ 28916 w 129243"/>
                <a:gd name="connsiteY271" fmla="*/ 55562 h 125863"/>
                <a:gd name="connsiteX272" fmla="*/ 36754 w 129243"/>
                <a:gd name="connsiteY272" fmla="*/ 68557 h 125863"/>
                <a:gd name="connsiteX273" fmla="*/ 36192 w 129243"/>
                <a:gd name="connsiteY273" fmla="*/ 69370 h 125863"/>
                <a:gd name="connsiteX274" fmla="*/ 34768 w 129243"/>
                <a:gd name="connsiteY274" fmla="*/ 67876 h 125863"/>
                <a:gd name="connsiteX275" fmla="*/ 33461 w 129243"/>
                <a:gd name="connsiteY275" fmla="*/ 66812 h 125863"/>
                <a:gd name="connsiteX276" fmla="*/ 32530 w 129243"/>
                <a:gd name="connsiteY276" fmla="*/ 65545 h 125863"/>
                <a:gd name="connsiteX277" fmla="*/ 30699 w 129243"/>
                <a:gd name="connsiteY277" fmla="*/ 63964 h 125863"/>
                <a:gd name="connsiteX278" fmla="*/ 30081 w 129243"/>
                <a:gd name="connsiteY278" fmla="*/ 62157 h 125863"/>
                <a:gd name="connsiteX279" fmla="*/ 27351 w 129243"/>
                <a:gd name="connsiteY279" fmla="*/ 58464 h 125863"/>
                <a:gd name="connsiteX280" fmla="*/ 26944 w 129243"/>
                <a:gd name="connsiteY280" fmla="*/ 57463 h 125863"/>
                <a:gd name="connsiteX281" fmla="*/ 28306 w 129243"/>
                <a:gd name="connsiteY281" fmla="*/ 58957 h 125863"/>
                <a:gd name="connsiteX282" fmla="*/ 29440 w 129243"/>
                <a:gd name="connsiteY282" fmla="*/ 59896 h 125863"/>
                <a:gd name="connsiteX283" fmla="*/ 30378 w 129243"/>
                <a:gd name="connsiteY283" fmla="*/ 60123 h 125863"/>
                <a:gd name="connsiteX284" fmla="*/ 32757 w 129243"/>
                <a:gd name="connsiteY284" fmla="*/ 62478 h 125863"/>
                <a:gd name="connsiteX285" fmla="*/ 35096 w 129243"/>
                <a:gd name="connsiteY285" fmla="*/ 65498 h 125863"/>
                <a:gd name="connsiteX286" fmla="*/ 37881 w 129243"/>
                <a:gd name="connsiteY286" fmla="*/ 68119 h 125863"/>
                <a:gd name="connsiteX287" fmla="*/ 37302 w 129243"/>
                <a:gd name="connsiteY287" fmla="*/ 68197 h 125863"/>
                <a:gd name="connsiteX288" fmla="*/ 36754 w 129243"/>
                <a:gd name="connsiteY288" fmla="*/ 68557 h 125863"/>
                <a:gd name="connsiteX289" fmla="*/ 36763 w 129243"/>
                <a:gd name="connsiteY289" fmla="*/ 81160 h 125863"/>
                <a:gd name="connsiteX290" fmla="*/ 37075 w 129243"/>
                <a:gd name="connsiteY290" fmla="*/ 81606 h 125863"/>
                <a:gd name="connsiteX291" fmla="*/ 37044 w 129243"/>
                <a:gd name="connsiteY291" fmla="*/ 81911 h 125863"/>
                <a:gd name="connsiteX292" fmla="*/ 35902 w 129243"/>
                <a:gd name="connsiteY292" fmla="*/ 81481 h 125863"/>
                <a:gd name="connsiteX293" fmla="*/ 35597 w 129243"/>
                <a:gd name="connsiteY293" fmla="*/ 81622 h 125863"/>
                <a:gd name="connsiteX294" fmla="*/ 30222 w 129243"/>
                <a:gd name="connsiteY294" fmla="*/ 74980 h 125863"/>
                <a:gd name="connsiteX295" fmla="*/ 29643 w 129243"/>
                <a:gd name="connsiteY295" fmla="*/ 73681 h 125863"/>
                <a:gd name="connsiteX296" fmla="*/ 31568 w 129243"/>
                <a:gd name="connsiteY296" fmla="*/ 75230 h 125863"/>
                <a:gd name="connsiteX297" fmla="*/ 36763 w 129243"/>
                <a:gd name="connsiteY297" fmla="*/ 81160 h 125863"/>
                <a:gd name="connsiteX298" fmla="*/ 37686 w 129243"/>
                <a:gd name="connsiteY298" fmla="*/ 76904 h 125863"/>
                <a:gd name="connsiteX299" fmla="*/ 38030 w 129243"/>
                <a:gd name="connsiteY299" fmla="*/ 77976 h 125863"/>
                <a:gd name="connsiteX300" fmla="*/ 35292 w 129243"/>
                <a:gd name="connsiteY300" fmla="*/ 75958 h 125863"/>
                <a:gd name="connsiteX301" fmla="*/ 34251 w 129243"/>
                <a:gd name="connsiteY301" fmla="*/ 74604 h 125863"/>
                <a:gd name="connsiteX302" fmla="*/ 34063 w 129243"/>
                <a:gd name="connsiteY302" fmla="*/ 73994 h 125863"/>
                <a:gd name="connsiteX303" fmla="*/ 37686 w 129243"/>
                <a:gd name="connsiteY303" fmla="*/ 76904 h 125863"/>
                <a:gd name="connsiteX304" fmla="*/ 40768 w 129243"/>
                <a:gd name="connsiteY304" fmla="*/ 79595 h 125863"/>
                <a:gd name="connsiteX305" fmla="*/ 42215 w 129243"/>
                <a:gd name="connsiteY305" fmla="*/ 81856 h 125863"/>
                <a:gd name="connsiteX306" fmla="*/ 40831 w 129243"/>
                <a:gd name="connsiteY306" fmla="*/ 81387 h 125863"/>
                <a:gd name="connsiteX307" fmla="*/ 39391 w 129243"/>
                <a:gd name="connsiteY307" fmla="*/ 79994 h 125863"/>
                <a:gd name="connsiteX308" fmla="*/ 38546 w 129243"/>
                <a:gd name="connsiteY308" fmla="*/ 78477 h 125863"/>
                <a:gd name="connsiteX309" fmla="*/ 40768 w 129243"/>
                <a:gd name="connsiteY309" fmla="*/ 79595 h 125863"/>
                <a:gd name="connsiteX310" fmla="*/ 71811 w 129243"/>
                <a:gd name="connsiteY310" fmla="*/ 100844 h 125863"/>
                <a:gd name="connsiteX311" fmla="*/ 68346 w 129243"/>
                <a:gd name="connsiteY311" fmla="*/ 100922 h 125863"/>
                <a:gd name="connsiteX312" fmla="*/ 65334 w 129243"/>
                <a:gd name="connsiteY312" fmla="*/ 100375 h 125863"/>
                <a:gd name="connsiteX313" fmla="*/ 63863 w 129243"/>
                <a:gd name="connsiteY313" fmla="*/ 99444 h 125863"/>
                <a:gd name="connsiteX314" fmla="*/ 63972 w 129243"/>
                <a:gd name="connsiteY314" fmla="*/ 98653 h 125863"/>
                <a:gd name="connsiteX315" fmla="*/ 64426 w 129243"/>
                <a:gd name="connsiteY315" fmla="*/ 97339 h 125863"/>
                <a:gd name="connsiteX316" fmla="*/ 67782 w 129243"/>
                <a:gd name="connsiteY316" fmla="*/ 97495 h 125863"/>
                <a:gd name="connsiteX317" fmla="*/ 72891 w 129243"/>
                <a:gd name="connsiteY317" fmla="*/ 98427 h 125863"/>
                <a:gd name="connsiteX318" fmla="*/ 74143 w 129243"/>
                <a:gd name="connsiteY318" fmla="*/ 99514 h 125863"/>
                <a:gd name="connsiteX319" fmla="*/ 73752 w 129243"/>
                <a:gd name="connsiteY319" fmla="*/ 100015 h 125863"/>
                <a:gd name="connsiteX320" fmla="*/ 71811 w 129243"/>
                <a:gd name="connsiteY320" fmla="*/ 100844 h 125863"/>
                <a:gd name="connsiteX321" fmla="*/ 80785 w 129243"/>
                <a:gd name="connsiteY321" fmla="*/ 105194 h 125863"/>
                <a:gd name="connsiteX322" fmla="*/ 79251 w 129243"/>
                <a:gd name="connsiteY322" fmla="*/ 105507 h 125863"/>
                <a:gd name="connsiteX323" fmla="*/ 69480 w 129243"/>
                <a:gd name="connsiteY323" fmla="*/ 105272 h 125863"/>
                <a:gd name="connsiteX324" fmla="*/ 66640 w 129243"/>
                <a:gd name="connsiteY324" fmla="*/ 104646 h 125863"/>
                <a:gd name="connsiteX325" fmla="*/ 63479 w 129243"/>
                <a:gd name="connsiteY325" fmla="*/ 103042 h 125863"/>
                <a:gd name="connsiteX326" fmla="*/ 62838 w 129243"/>
                <a:gd name="connsiteY326" fmla="*/ 102549 h 125863"/>
                <a:gd name="connsiteX327" fmla="*/ 66015 w 129243"/>
                <a:gd name="connsiteY327" fmla="*/ 102080 h 125863"/>
                <a:gd name="connsiteX328" fmla="*/ 68972 w 129243"/>
                <a:gd name="connsiteY328" fmla="*/ 102549 h 125863"/>
                <a:gd name="connsiteX329" fmla="*/ 69879 w 129243"/>
                <a:gd name="connsiteY329" fmla="*/ 103715 h 125863"/>
                <a:gd name="connsiteX330" fmla="*/ 77867 w 129243"/>
                <a:gd name="connsiteY330" fmla="*/ 104646 h 125863"/>
                <a:gd name="connsiteX331" fmla="*/ 80785 w 129243"/>
                <a:gd name="connsiteY331" fmla="*/ 105194 h 125863"/>
                <a:gd name="connsiteX332" fmla="*/ 91182 w 129243"/>
                <a:gd name="connsiteY332" fmla="*/ 112039 h 125863"/>
                <a:gd name="connsiteX333" fmla="*/ 92778 w 129243"/>
                <a:gd name="connsiteY333" fmla="*/ 111492 h 125863"/>
                <a:gd name="connsiteX334" fmla="*/ 94132 w 129243"/>
                <a:gd name="connsiteY334" fmla="*/ 111891 h 125863"/>
                <a:gd name="connsiteX335" fmla="*/ 94992 w 129243"/>
                <a:gd name="connsiteY335" fmla="*/ 113596 h 125863"/>
                <a:gd name="connsiteX336" fmla="*/ 96690 w 129243"/>
                <a:gd name="connsiteY336" fmla="*/ 114723 h 125863"/>
                <a:gd name="connsiteX337" fmla="*/ 99452 w 129243"/>
                <a:gd name="connsiteY337" fmla="*/ 116694 h 125863"/>
                <a:gd name="connsiteX338" fmla="*/ 101196 w 129243"/>
                <a:gd name="connsiteY338" fmla="*/ 118204 h 125863"/>
                <a:gd name="connsiteX339" fmla="*/ 105147 w 129243"/>
                <a:gd name="connsiteY339" fmla="*/ 120911 h 125863"/>
                <a:gd name="connsiteX340" fmla="*/ 106086 w 129243"/>
                <a:gd name="connsiteY340" fmla="*/ 121287 h 125863"/>
                <a:gd name="connsiteX341" fmla="*/ 108057 w 129243"/>
                <a:gd name="connsiteY341" fmla="*/ 122092 h 125863"/>
                <a:gd name="connsiteX342" fmla="*/ 108097 w 129243"/>
                <a:gd name="connsiteY342" fmla="*/ 123188 h 125863"/>
                <a:gd name="connsiteX343" fmla="*/ 108942 w 129243"/>
                <a:gd name="connsiteY343" fmla="*/ 124432 h 125863"/>
                <a:gd name="connsiteX344" fmla="*/ 109833 w 129243"/>
                <a:gd name="connsiteY344" fmla="*/ 125863 h 125863"/>
                <a:gd name="connsiteX345" fmla="*/ 105781 w 129243"/>
                <a:gd name="connsiteY345" fmla="*/ 123047 h 125863"/>
                <a:gd name="connsiteX346" fmla="*/ 102002 w 129243"/>
                <a:gd name="connsiteY346" fmla="*/ 119894 h 125863"/>
                <a:gd name="connsiteX347" fmla="*/ 94609 w 129243"/>
                <a:gd name="connsiteY347" fmla="*/ 115028 h 125863"/>
                <a:gd name="connsiteX348" fmla="*/ 89367 w 129243"/>
                <a:gd name="connsiteY348" fmla="*/ 113846 h 125863"/>
                <a:gd name="connsiteX349" fmla="*/ 82193 w 129243"/>
                <a:gd name="connsiteY349" fmla="*/ 109927 h 125863"/>
                <a:gd name="connsiteX350" fmla="*/ 77522 w 129243"/>
                <a:gd name="connsiteY350" fmla="*/ 108534 h 125863"/>
                <a:gd name="connsiteX351" fmla="*/ 79306 w 129243"/>
                <a:gd name="connsiteY351" fmla="*/ 108214 h 125863"/>
                <a:gd name="connsiteX352" fmla="*/ 81356 w 129243"/>
                <a:gd name="connsiteY352" fmla="*/ 108206 h 125863"/>
                <a:gd name="connsiteX353" fmla="*/ 92419 w 129243"/>
                <a:gd name="connsiteY353" fmla="*/ 113440 h 125863"/>
                <a:gd name="connsiteX354" fmla="*/ 91182 w 129243"/>
                <a:gd name="connsiteY354" fmla="*/ 112039 h 125863"/>
                <a:gd name="connsiteX355" fmla="*/ 68862 w 129243"/>
                <a:gd name="connsiteY355" fmla="*/ 109066 h 125863"/>
                <a:gd name="connsiteX356" fmla="*/ 72923 w 129243"/>
                <a:gd name="connsiteY356" fmla="*/ 109903 h 125863"/>
                <a:gd name="connsiteX357" fmla="*/ 75896 w 129243"/>
                <a:gd name="connsiteY357" fmla="*/ 109520 h 125863"/>
                <a:gd name="connsiteX358" fmla="*/ 78587 w 129243"/>
                <a:gd name="connsiteY358" fmla="*/ 110036 h 125863"/>
                <a:gd name="connsiteX359" fmla="*/ 80261 w 129243"/>
                <a:gd name="connsiteY359" fmla="*/ 110983 h 125863"/>
                <a:gd name="connsiteX360" fmla="*/ 80660 w 129243"/>
                <a:gd name="connsiteY360" fmla="*/ 111452 h 125863"/>
                <a:gd name="connsiteX361" fmla="*/ 78493 w 129243"/>
                <a:gd name="connsiteY361" fmla="*/ 111515 h 125863"/>
                <a:gd name="connsiteX362" fmla="*/ 76036 w 129243"/>
                <a:gd name="connsiteY362" fmla="*/ 111132 h 125863"/>
                <a:gd name="connsiteX363" fmla="*/ 73251 w 129243"/>
                <a:gd name="connsiteY363" fmla="*/ 112094 h 125863"/>
                <a:gd name="connsiteX364" fmla="*/ 70794 w 129243"/>
                <a:gd name="connsiteY364" fmla="*/ 111586 h 125863"/>
                <a:gd name="connsiteX365" fmla="*/ 69864 w 129243"/>
                <a:gd name="connsiteY365" fmla="*/ 110952 h 125863"/>
                <a:gd name="connsiteX366" fmla="*/ 69206 w 129243"/>
                <a:gd name="connsiteY366" fmla="*/ 110170 h 125863"/>
                <a:gd name="connsiteX367" fmla="*/ 68862 w 129243"/>
                <a:gd name="connsiteY367" fmla="*/ 109066 h 125863"/>
                <a:gd name="connsiteX368" fmla="*/ 89876 w 129243"/>
                <a:gd name="connsiteY368" fmla="*/ 115857 h 125863"/>
                <a:gd name="connsiteX369" fmla="*/ 92872 w 129243"/>
                <a:gd name="connsiteY369" fmla="*/ 117899 h 125863"/>
                <a:gd name="connsiteX370" fmla="*/ 84087 w 129243"/>
                <a:gd name="connsiteY370" fmla="*/ 115216 h 125863"/>
                <a:gd name="connsiteX371" fmla="*/ 85080 w 129243"/>
                <a:gd name="connsiteY371" fmla="*/ 114973 h 125863"/>
                <a:gd name="connsiteX372" fmla="*/ 86011 w 129243"/>
                <a:gd name="connsiteY372" fmla="*/ 114918 h 125863"/>
                <a:gd name="connsiteX373" fmla="*/ 89876 w 129243"/>
                <a:gd name="connsiteY373" fmla="*/ 115857 h 125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Lst>
              <a:rect l="l" t="t" r="r" b="b"/>
              <a:pathLst>
                <a:path w="129243" h="125863">
                  <a:moveTo>
                    <a:pt x="65905" y="1072"/>
                  </a:moveTo>
                  <a:lnTo>
                    <a:pt x="67086" y="1549"/>
                  </a:lnTo>
                  <a:lnTo>
                    <a:pt x="70998" y="3724"/>
                  </a:lnTo>
                  <a:lnTo>
                    <a:pt x="73705" y="6172"/>
                  </a:lnTo>
                  <a:lnTo>
                    <a:pt x="75207" y="8887"/>
                  </a:lnTo>
                  <a:lnTo>
                    <a:pt x="77241" y="10984"/>
                  </a:lnTo>
                  <a:lnTo>
                    <a:pt x="79807" y="12471"/>
                  </a:lnTo>
                  <a:lnTo>
                    <a:pt x="81841" y="14481"/>
                  </a:lnTo>
                  <a:lnTo>
                    <a:pt x="83343" y="17016"/>
                  </a:lnTo>
                  <a:lnTo>
                    <a:pt x="85448" y="18440"/>
                  </a:lnTo>
                  <a:lnTo>
                    <a:pt x="88147" y="18745"/>
                  </a:lnTo>
                  <a:lnTo>
                    <a:pt x="89853" y="19613"/>
                  </a:lnTo>
                  <a:lnTo>
                    <a:pt x="90572" y="21045"/>
                  </a:lnTo>
                  <a:lnTo>
                    <a:pt x="92043" y="22336"/>
                  </a:lnTo>
                  <a:lnTo>
                    <a:pt x="94257" y="23494"/>
                  </a:lnTo>
                  <a:lnTo>
                    <a:pt x="97691" y="24127"/>
                  </a:lnTo>
                  <a:lnTo>
                    <a:pt x="104279" y="24284"/>
                  </a:lnTo>
                  <a:lnTo>
                    <a:pt x="104866" y="24315"/>
                  </a:lnTo>
                  <a:lnTo>
                    <a:pt x="106352" y="24675"/>
                  </a:lnTo>
                  <a:lnTo>
                    <a:pt x="108089" y="24221"/>
                  </a:lnTo>
                  <a:lnTo>
                    <a:pt x="110209" y="23322"/>
                  </a:lnTo>
                  <a:lnTo>
                    <a:pt x="110889" y="22782"/>
                  </a:lnTo>
                  <a:lnTo>
                    <a:pt x="113111" y="19825"/>
                  </a:lnTo>
                  <a:lnTo>
                    <a:pt x="114340" y="20083"/>
                  </a:lnTo>
                  <a:lnTo>
                    <a:pt x="116780" y="19723"/>
                  </a:lnTo>
                  <a:lnTo>
                    <a:pt x="118259" y="19066"/>
                  </a:lnTo>
                  <a:lnTo>
                    <a:pt x="118369" y="19066"/>
                  </a:lnTo>
                  <a:lnTo>
                    <a:pt x="118275" y="19825"/>
                  </a:lnTo>
                  <a:lnTo>
                    <a:pt x="118111" y="21147"/>
                  </a:lnTo>
                  <a:lnTo>
                    <a:pt x="116914" y="22078"/>
                  </a:lnTo>
                  <a:lnTo>
                    <a:pt x="118126" y="24229"/>
                  </a:lnTo>
                  <a:lnTo>
                    <a:pt x="119284" y="27718"/>
                  </a:lnTo>
                  <a:lnTo>
                    <a:pt x="118635" y="29440"/>
                  </a:lnTo>
                  <a:lnTo>
                    <a:pt x="119425" y="30777"/>
                  </a:lnTo>
                  <a:lnTo>
                    <a:pt x="121647" y="31739"/>
                  </a:lnTo>
                  <a:lnTo>
                    <a:pt x="121850" y="32123"/>
                  </a:lnTo>
                  <a:lnTo>
                    <a:pt x="121170" y="32522"/>
                  </a:lnTo>
                  <a:lnTo>
                    <a:pt x="120606" y="33656"/>
                  </a:lnTo>
                  <a:lnTo>
                    <a:pt x="120544" y="35722"/>
                  </a:lnTo>
                  <a:lnTo>
                    <a:pt x="122484" y="37678"/>
                  </a:lnTo>
                  <a:lnTo>
                    <a:pt x="126427" y="39508"/>
                  </a:lnTo>
                  <a:lnTo>
                    <a:pt x="127687" y="39813"/>
                  </a:lnTo>
                  <a:lnTo>
                    <a:pt x="128171" y="40517"/>
                  </a:lnTo>
                  <a:lnTo>
                    <a:pt x="128829" y="40979"/>
                  </a:lnTo>
                  <a:lnTo>
                    <a:pt x="129220" y="41542"/>
                  </a:lnTo>
                  <a:lnTo>
                    <a:pt x="129243" y="42270"/>
                  </a:lnTo>
                  <a:lnTo>
                    <a:pt x="128954" y="42771"/>
                  </a:lnTo>
                  <a:lnTo>
                    <a:pt x="127084" y="42943"/>
                  </a:lnTo>
                  <a:lnTo>
                    <a:pt x="124956" y="42927"/>
                  </a:lnTo>
                  <a:lnTo>
                    <a:pt x="123438" y="42043"/>
                  </a:lnTo>
                  <a:lnTo>
                    <a:pt x="123297" y="42692"/>
                  </a:lnTo>
                  <a:lnTo>
                    <a:pt x="123274" y="43428"/>
                  </a:lnTo>
                  <a:lnTo>
                    <a:pt x="121803" y="43874"/>
                  </a:lnTo>
                  <a:lnTo>
                    <a:pt x="122617" y="48935"/>
                  </a:lnTo>
                  <a:lnTo>
                    <a:pt x="122288" y="50391"/>
                  </a:lnTo>
                  <a:lnTo>
                    <a:pt x="121748" y="50884"/>
                  </a:lnTo>
                  <a:lnTo>
                    <a:pt x="121248" y="50680"/>
                  </a:lnTo>
                  <a:lnTo>
                    <a:pt x="120630" y="50625"/>
                  </a:lnTo>
                  <a:lnTo>
                    <a:pt x="120324" y="51103"/>
                  </a:lnTo>
                  <a:lnTo>
                    <a:pt x="120583" y="52182"/>
                  </a:lnTo>
                  <a:lnTo>
                    <a:pt x="119135" y="52307"/>
                  </a:lnTo>
                  <a:lnTo>
                    <a:pt x="116835" y="51752"/>
                  </a:lnTo>
                  <a:lnTo>
                    <a:pt x="115779" y="50774"/>
                  </a:lnTo>
                  <a:lnTo>
                    <a:pt x="115599" y="49780"/>
                  </a:lnTo>
                  <a:lnTo>
                    <a:pt x="115584" y="48849"/>
                  </a:lnTo>
                  <a:lnTo>
                    <a:pt x="114848" y="47324"/>
                  </a:lnTo>
                  <a:lnTo>
                    <a:pt x="113018" y="45744"/>
                  </a:lnTo>
                  <a:lnTo>
                    <a:pt x="109192" y="45485"/>
                  </a:lnTo>
                  <a:lnTo>
                    <a:pt x="107776" y="44985"/>
                  </a:lnTo>
                  <a:lnTo>
                    <a:pt x="106313" y="44413"/>
                  </a:lnTo>
                  <a:lnTo>
                    <a:pt x="104717" y="43983"/>
                  </a:lnTo>
                  <a:lnTo>
                    <a:pt x="103246" y="44022"/>
                  </a:lnTo>
                  <a:lnTo>
                    <a:pt x="101470" y="44445"/>
                  </a:lnTo>
                  <a:lnTo>
                    <a:pt x="98372" y="43748"/>
                  </a:lnTo>
                  <a:lnTo>
                    <a:pt x="97324" y="44680"/>
                  </a:lnTo>
                  <a:lnTo>
                    <a:pt x="95697" y="45751"/>
                  </a:lnTo>
                  <a:lnTo>
                    <a:pt x="94343" y="45728"/>
                  </a:lnTo>
                  <a:lnTo>
                    <a:pt x="91652" y="43240"/>
                  </a:lnTo>
                  <a:lnTo>
                    <a:pt x="90846" y="43084"/>
                  </a:lnTo>
                  <a:lnTo>
                    <a:pt x="88491" y="44351"/>
                  </a:lnTo>
                  <a:lnTo>
                    <a:pt x="87529" y="44421"/>
                  </a:lnTo>
                  <a:lnTo>
                    <a:pt x="86794" y="44022"/>
                  </a:lnTo>
                  <a:lnTo>
                    <a:pt x="83609" y="43068"/>
                  </a:lnTo>
                  <a:lnTo>
                    <a:pt x="82170" y="42864"/>
                  </a:lnTo>
                  <a:lnTo>
                    <a:pt x="81114" y="43318"/>
                  </a:lnTo>
                  <a:lnTo>
                    <a:pt x="79244" y="42833"/>
                  </a:lnTo>
                  <a:lnTo>
                    <a:pt x="74706" y="39571"/>
                  </a:lnTo>
                  <a:lnTo>
                    <a:pt x="71897" y="42051"/>
                  </a:lnTo>
                  <a:lnTo>
                    <a:pt x="66186" y="41433"/>
                  </a:lnTo>
                  <a:lnTo>
                    <a:pt x="64489" y="43131"/>
                  </a:lnTo>
                  <a:lnTo>
                    <a:pt x="62548" y="46346"/>
                  </a:lnTo>
                  <a:lnTo>
                    <a:pt x="60976" y="47879"/>
                  </a:lnTo>
                  <a:lnTo>
                    <a:pt x="59607" y="47332"/>
                  </a:lnTo>
                  <a:lnTo>
                    <a:pt x="57988" y="45916"/>
                  </a:lnTo>
                  <a:lnTo>
                    <a:pt x="55156" y="42278"/>
                  </a:lnTo>
                  <a:lnTo>
                    <a:pt x="53724" y="41620"/>
                  </a:lnTo>
                  <a:lnTo>
                    <a:pt x="52081" y="41464"/>
                  </a:lnTo>
                  <a:lnTo>
                    <a:pt x="50649" y="41871"/>
                  </a:lnTo>
                  <a:lnTo>
                    <a:pt x="49883" y="42606"/>
                  </a:lnTo>
                  <a:lnTo>
                    <a:pt x="49296" y="47919"/>
                  </a:lnTo>
                  <a:lnTo>
                    <a:pt x="48779" y="52589"/>
                  </a:lnTo>
                  <a:lnTo>
                    <a:pt x="48748" y="55382"/>
                  </a:lnTo>
                  <a:lnTo>
                    <a:pt x="51893" y="57964"/>
                  </a:lnTo>
                  <a:lnTo>
                    <a:pt x="55609" y="62400"/>
                  </a:lnTo>
                  <a:lnTo>
                    <a:pt x="56798" y="62908"/>
                  </a:lnTo>
                  <a:lnTo>
                    <a:pt x="57393" y="64355"/>
                  </a:lnTo>
                  <a:lnTo>
                    <a:pt x="58261" y="68087"/>
                  </a:lnTo>
                  <a:lnTo>
                    <a:pt x="59239" y="72273"/>
                  </a:lnTo>
                  <a:lnTo>
                    <a:pt x="61125" y="75042"/>
                  </a:lnTo>
                  <a:lnTo>
                    <a:pt x="62822" y="77014"/>
                  </a:lnTo>
                  <a:lnTo>
                    <a:pt x="64896" y="78751"/>
                  </a:lnTo>
                  <a:lnTo>
                    <a:pt x="67501" y="81465"/>
                  </a:lnTo>
                  <a:lnTo>
                    <a:pt x="69629" y="84446"/>
                  </a:lnTo>
                  <a:lnTo>
                    <a:pt x="70192" y="85541"/>
                  </a:lnTo>
                  <a:lnTo>
                    <a:pt x="74331" y="89469"/>
                  </a:lnTo>
                  <a:lnTo>
                    <a:pt x="78344" y="93467"/>
                  </a:lnTo>
                  <a:lnTo>
                    <a:pt x="81927" y="94867"/>
                  </a:lnTo>
                  <a:lnTo>
                    <a:pt x="82490" y="95602"/>
                  </a:lnTo>
                  <a:lnTo>
                    <a:pt x="82522" y="98669"/>
                  </a:lnTo>
                  <a:lnTo>
                    <a:pt x="82913" y="99819"/>
                  </a:lnTo>
                  <a:lnTo>
                    <a:pt x="85307" y="103027"/>
                  </a:lnTo>
                  <a:lnTo>
                    <a:pt x="90197" y="107713"/>
                  </a:lnTo>
                  <a:lnTo>
                    <a:pt x="90760" y="108793"/>
                  </a:lnTo>
                  <a:lnTo>
                    <a:pt x="90924" y="109591"/>
                  </a:lnTo>
                  <a:lnTo>
                    <a:pt x="90611" y="110201"/>
                  </a:lnTo>
                  <a:lnTo>
                    <a:pt x="89328" y="110842"/>
                  </a:lnTo>
                  <a:lnTo>
                    <a:pt x="88280" y="110130"/>
                  </a:lnTo>
                  <a:lnTo>
                    <a:pt x="83727" y="105561"/>
                  </a:lnTo>
                  <a:lnTo>
                    <a:pt x="79322" y="102675"/>
                  </a:lnTo>
                  <a:lnTo>
                    <a:pt x="74354" y="97229"/>
                  </a:lnTo>
                  <a:lnTo>
                    <a:pt x="67704" y="95070"/>
                  </a:lnTo>
                  <a:lnTo>
                    <a:pt x="63174" y="92676"/>
                  </a:lnTo>
                  <a:lnTo>
                    <a:pt x="60428" y="93036"/>
                  </a:lnTo>
                  <a:lnTo>
                    <a:pt x="57401" y="93787"/>
                  </a:lnTo>
                  <a:lnTo>
                    <a:pt x="55531" y="93811"/>
                  </a:lnTo>
                  <a:lnTo>
                    <a:pt x="54201" y="93380"/>
                  </a:lnTo>
                  <a:lnTo>
                    <a:pt x="53262" y="91894"/>
                  </a:lnTo>
                  <a:lnTo>
                    <a:pt x="53403" y="90744"/>
                  </a:lnTo>
                  <a:lnTo>
                    <a:pt x="53239" y="89250"/>
                  </a:lnTo>
                  <a:lnTo>
                    <a:pt x="50586" y="86848"/>
                  </a:lnTo>
                  <a:lnTo>
                    <a:pt x="46964" y="84563"/>
                  </a:lnTo>
                  <a:lnTo>
                    <a:pt x="43537" y="81606"/>
                  </a:lnTo>
                  <a:lnTo>
                    <a:pt x="36653" y="73595"/>
                  </a:lnTo>
                  <a:lnTo>
                    <a:pt x="35268" y="71005"/>
                  </a:lnTo>
                  <a:lnTo>
                    <a:pt x="36622" y="70513"/>
                  </a:lnTo>
                  <a:lnTo>
                    <a:pt x="37646" y="70559"/>
                  </a:lnTo>
                  <a:lnTo>
                    <a:pt x="38804" y="70027"/>
                  </a:lnTo>
                  <a:lnTo>
                    <a:pt x="40682" y="70020"/>
                  </a:lnTo>
                  <a:lnTo>
                    <a:pt x="42904" y="70544"/>
                  </a:lnTo>
                  <a:lnTo>
                    <a:pt x="40940" y="68823"/>
                  </a:lnTo>
                  <a:lnTo>
                    <a:pt x="38492" y="67133"/>
                  </a:lnTo>
                  <a:lnTo>
                    <a:pt x="32155" y="60405"/>
                  </a:lnTo>
                  <a:lnTo>
                    <a:pt x="30261" y="57213"/>
                  </a:lnTo>
                  <a:lnTo>
                    <a:pt x="30042" y="53770"/>
                  </a:lnTo>
                  <a:lnTo>
                    <a:pt x="30512" y="49045"/>
                  </a:lnTo>
                  <a:lnTo>
                    <a:pt x="29369" y="45650"/>
                  </a:lnTo>
                  <a:lnTo>
                    <a:pt x="24480" y="41245"/>
                  </a:lnTo>
                  <a:lnTo>
                    <a:pt x="22688" y="38921"/>
                  </a:lnTo>
                  <a:lnTo>
                    <a:pt x="19082" y="37537"/>
                  </a:lnTo>
                  <a:lnTo>
                    <a:pt x="17462" y="37670"/>
                  </a:lnTo>
                  <a:lnTo>
                    <a:pt x="16492" y="39391"/>
                  </a:lnTo>
                  <a:lnTo>
                    <a:pt x="15788" y="43209"/>
                  </a:lnTo>
                  <a:lnTo>
                    <a:pt x="12588" y="48231"/>
                  </a:lnTo>
                  <a:lnTo>
                    <a:pt x="11524" y="50406"/>
                  </a:lnTo>
                  <a:lnTo>
                    <a:pt x="9850" y="53231"/>
                  </a:lnTo>
                  <a:lnTo>
                    <a:pt x="8395" y="53426"/>
                  </a:lnTo>
                  <a:lnTo>
                    <a:pt x="7542" y="53176"/>
                  </a:lnTo>
                  <a:lnTo>
                    <a:pt x="4945" y="48419"/>
                  </a:lnTo>
                  <a:lnTo>
                    <a:pt x="2464" y="44805"/>
                  </a:lnTo>
                  <a:lnTo>
                    <a:pt x="2120" y="43091"/>
                  </a:lnTo>
                  <a:lnTo>
                    <a:pt x="1893" y="40979"/>
                  </a:lnTo>
                  <a:lnTo>
                    <a:pt x="0" y="33179"/>
                  </a:lnTo>
                  <a:lnTo>
                    <a:pt x="1330" y="32084"/>
                  </a:lnTo>
                  <a:lnTo>
                    <a:pt x="2152" y="33336"/>
                  </a:lnTo>
                  <a:lnTo>
                    <a:pt x="7933" y="34845"/>
                  </a:lnTo>
                  <a:lnTo>
                    <a:pt x="9185" y="34180"/>
                  </a:lnTo>
                  <a:lnTo>
                    <a:pt x="9944" y="33156"/>
                  </a:lnTo>
                  <a:lnTo>
                    <a:pt x="9944" y="32506"/>
                  </a:lnTo>
                  <a:lnTo>
                    <a:pt x="10437" y="32318"/>
                  </a:lnTo>
                  <a:lnTo>
                    <a:pt x="12471" y="33304"/>
                  </a:lnTo>
                  <a:lnTo>
                    <a:pt x="14129" y="33077"/>
                  </a:lnTo>
                  <a:lnTo>
                    <a:pt x="16805" y="33030"/>
                  </a:lnTo>
                  <a:lnTo>
                    <a:pt x="18714" y="33195"/>
                  </a:lnTo>
                  <a:lnTo>
                    <a:pt x="19981" y="32436"/>
                  </a:lnTo>
                  <a:lnTo>
                    <a:pt x="21687" y="29643"/>
                  </a:lnTo>
                  <a:lnTo>
                    <a:pt x="22320" y="28078"/>
                  </a:lnTo>
                  <a:lnTo>
                    <a:pt x="23087" y="27703"/>
                  </a:lnTo>
                  <a:lnTo>
                    <a:pt x="23588" y="27890"/>
                  </a:lnTo>
                  <a:lnTo>
                    <a:pt x="23955" y="29181"/>
                  </a:lnTo>
                  <a:lnTo>
                    <a:pt x="24855" y="30386"/>
                  </a:lnTo>
                  <a:lnTo>
                    <a:pt x="26702" y="32350"/>
                  </a:lnTo>
                  <a:lnTo>
                    <a:pt x="28008" y="33296"/>
                  </a:lnTo>
                  <a:lnTo>
                    <a:pt x="29189" y="33633"/>
                  </a:lnTo>
                  <a:lnTo>
                    <a:pt x="30347" y="32843"/>
                  </a:lnTo>
                  <a:lnTo>
                    <a:pt x="31544" y="32616"/>
                  </a:lnTo>
                  <a:lnTo>
                    <a:pt x="34971" y="34149"/>
                  </a:lnTo>
                  <a:lnTo>
                    <a:pt x="37866" y="34439"/>
                  </a:lnTo>
                  <a:lnTo>
                    <a:pt x="40002" y="33641"/>
                  </a:lnTo>
                  <a:lnTo>
                    <a:pt x="39720" y="32538"/>
                  </a:lnTo>
                  <a:lnTo>
                    <a:pt x="38938" y="31309"/>
                  </a:lnTo>
                  <a:lnTo>
                    <a:pt x="38773" y="30120"/>
                  </a:lnTo>
                  <a:lnTo>
                    <a:pt x="38914" y="29087"/>
                  </a:lnTo>
                  <a:lnTo>
                    <a:pt x="40385" y="28062"/>
                  </a:lnTo>
                  <a:lnTo>
                    <a:pt x="40314" y="27609"/>
                  </a:lnTo>
                  <a:lnTo>
                    <a:pt x="38538" y="25801"/>
                  </a:lnTo>
                  <a:lnTo>
                    <a:pt x="38624" y="25332"/>
                  </a:lnTo>
                  <a:lnTo>
                    <a:pt x="42513" y="23290"/>
                  </a:lnTo>
                  <a:lnTo>
                    <a:pt x="46260" y="22148"/>
                  </a:lnTo>
                  <a:lnTo>
                    <a:pt x="46863" y="21264"/>
                  </a:lnTo>
                  <a:lnTo>
                    <a:pt x="47207" y="19934"/>
                  </a:lnTo>
                  <a:lnTo>
                    <a:pt x="47371" y="17438"/>
                  </a:lnTo>
                  <a:lnTo>
                    <a:pt x="47168" y="15396"/>
                  </a:lnTo>
                  <a:lnTo>
                    <a:pt x="45650" y="13480"/>
                  </a:lnTo>
                  <a:lnTo>
                    <a:pt x="45556" y="12510"/>
                  </a:lnTo>
                  <a:lnTo>
                    <a:pt x="45916" y="11500"/>
                  </a:lnTo>
                  <a:lnTo>
                    <a:pt x="46510" y="10585"/>
                  </a:lnTo>
                  <a:lnTo>
                    <a:pt x="48013" y="10194"/>
                  </a:lnTo>
                  <a:lnTo>
                    <a:pt x="49773" y="9537"/>
                  </a:lnTo>
                  <a:lnTo>
                    <a:pt x="51166" y="8778"/>
                  </a:lnTo>
                  <a:lnTo>
                    <a:pt x="53043" y="8152"/>
                  </a:lnTo>
                  <a:lnTo>
                    <a:pt x="54522" y="7276"/>
                  </a:lnTo>
                  <a:lnTo>
                    <a:pt x="55969" y="5187"/>
                  </a:lnTo>
                  <a:lnTo>
                    <a:pt x="56845" y="4843"/>
                  </a:lnTo>
                  <a:lnTo>
                    <a:pt x="59498" y="5140"/>
                  </a:lnTo>
                  <a:lnTo>
                    <a:pt x="60069" y="4623"/>
                  </a:lnTo>
                  <a:lnTo>
                    <a:pt x="59701" y="1619"/>
                  </a:lnTo>
                  <a:lnTo>
                    <a:pt x="60178" y="853"/>
                  </a:lnTo>
                  <a:lnTo>
                    <a:pt x="61117" y="422"/>
                  </a:lnTo>
                  <a:lnTo>
                    <a:pt x="61555" y="0"/>
                  </a:lnTo>
                  <a:lnTo>
                    <a:pt x="63894" y="329"/>
                  </a:lnTo>
                  <a:lnTo>
                    <a:pt x="65905" y="1072"/>
                  </a:lnTo>
                  <a:close/>
                  <a:moveTo>
                    <a:pt x="28454" y="48826"/>
                  </a:moveTo>
                  <a:lnTo>
                    <a:pt x="25747" y="49491"/>
                  </a:lnTo>
                  <a:lnTo>
                    <a:pt x="24456" y="48302"/>
                  </a:lnTo>
                  <a:lnTo>
                    <a:pt x="24120" y="47324"/>
                  </a:lnTo>
                  <a:lnTo>
                    <a:pt x="21890" y="47011"/>
                  </a:lnTo>
                  <a:lnTo>
                    <a:pt x="20545" y="45658"/>
                  </a:lnTo>
                  <a:lnTo>
                    <a:pt x="20271" y="45055"/>
                  </a:lnTo>
                  <a:lnTo>
                    <a:pt x="22180" y="43561"/>
                  </a:lnTo>
                  <a:lnTo>
                    <a:pt x="23197" y="41143"/>
                  </a:lnTo>
                  <a:lnTo>
                    <a:pt x="24487" y="42598"/>
                  </a:lnTo>
                  <a:lnTo>
                    <a:pt x="26052" y="45329"/>
                  </a:lnTo>
                  <a:lnTo>
                    <a:pt x="26889" y="46088"/>
                  </a:lnTo>
                  <a:lnTo>
                    <a:pt x="28454" y="48826"/>
                  </a:lnTo>
                  <a:close/>
                  <a:moveTo>
                    <a:pt x="21374" y="58605"/>
                  </a:moveTo>
                  <a:lnTo>
                    <a:pt x="21202" y="59794"/>
                  </a:lnTo>
                  <a:lnTo>
                    <a:pt x="19872" y="58284"/>
                  </a:lnTo>
                  <a:lnTo>
                    <a:pt x="19199" y="55577"/>
                  </a:lnTo>
                  <a:lnTo>
                    <a:pt x="17517" y="51189"/>
                  </a:lnTo>
                  <a:lnTo>
                    <a:pt x="17298" y="49952"/>
                  </a:lnTo>
                  <a:lnTo>
                    <a:pt x="18166" y="48732"/>
                  </a:lnTo>
                  <a:lnTo>
                    <a:pt x="18119" y="47488"/>
                  </a:lnTo>
                  <a:lnTo>
                    <a:pt x="16930" y="43623"/>
                  </a:lnTo>
                  <a:lnTo>
                    <a:pt x="17924" y="42990"/>
                  </a:lnTo>
                  <a:lnTo>
                    <a:pt x="18518" y="42911"/>
                  </a:lnTo>
                  <a:lnTo>
                    <a:pt x="18761" y="45595"/>
                  </a:lnTo>
                  <a:lnTo>
                    <a:pt x="19301" y="47136"/>
                  </a:lnTo>
                  <a:lnTo>
                    <a:pt x="20920" y="49029"/>
                  </a:lnTo>
                  <a:lnTo>
                    <a:pt x="20591" y="52151"/>
                  </a:lnTo>
                  <a:lnTo>
                    <a:pt x="20920" y="56587"/>
                  </a:lnTo>
                  <a:lnTo>
                    <a:pt x="21248" y="57572"/>
                  </a:lnTo>
                  <a:lnTo>
                    <a:pt x="21374" y="58605"/>
                  </a:lnTo>
                  <a:close/>
                  <a:moveTo>
                    <a:pt x="28916" y="55562"/>
                  </a:moveTo>
                  <a:lnTo>
                    <a:pt x="29471" y="56923"/>
                  </a:lnTo>
                  <a:lnTo>
                    <a:pt x="27406" y="55695"/>
                  </a:lnTo>
                  <a:lnTo>
                    <a:pt x="25552" y="55226"/>
                  </a:lnTo>
                  <a:lnTo>
                    <a:pt x="25160" y="54302"/>
                  </a:lnTo>
                  <a:lnTo>
                    <a:pt x="25426" y="53544"/>
                  </a:lnTo>
                  <a:lnTo>
                    <a:pt x="25825" y="52808"/>
                  </a:lnTo>
                  <a:lnTo>
                    <a:pt x="27226" y="52910"/>
                  </a:lnTo>
                  <a:lnTo>
                    <a:pt x="27437" y="53629"/>
                  </a:lnTo>
                  <a:lnTo>
                    <a:pt x="28916" y="55562"/>
                  </a:lnTo>
                  <a:close/>
                  <a:moveTo>
                    <a:pt x="36754" y="68557"/>
                  </a:moveTo>
                  <a:lnTo>
                    <a:pt x="36192" y="69370"/>
                  </a:lnTo>
                  <a:lnTo>
                    <a:pt x="34768" y="67876"/>
                  </a:lnTo>
                  <a:lnTo>
                    <a:pt x="33461" y="66812"/>
                  </a:lnTo>
                  <a:lnTo>
                    <a:pt x="32530" y="65545"/>
                  </a:lnTo>
                  <a:lnTo>
                    <a:pt x="30699" y="63964"/>
                  </a:lnTo>
                  <a:lnTo>
                    <a:pt x="30081" y="62157"/>
                  </a:lnTo>
                  <a:lnTo>
                    <a:pt x="27351" y="58464"/>
                  </a:lnTo>
                  <a:lnTo>
                    <a:pt x="26944" y="57463"/>
                  </a:lnTo>
                  <a:lnTo>
                    <a:pt x="28306" y="58957"/>
                  </a:lnTo>
                  <a:lnTo>
                    <a:pt x="29440" y="59896"/>
                  </a:lnTo>
                  <a:lnTo>
                    <a:pt x="30378" y="60123"/>
                  </a:lnTo>
                  <a:lnTo>
                    <a:pt x="32757" y="62478"/>
                  </a:lnTo>
                  <a:lnTo>
                    <a:pt x="35096" y="65498"/>
                  </a:lnTo>
                  <a:lnTo>
                    <a:pt x="37881" y="68119"/>
                  </a:lnTo>
                  <a:lnTo>
                    <a:pt x="37302" y="68197"/>
                  </a:lnTo>
                  <a:lnTo>
                    <a:pt x="36754" y="68557"/>
                  </a:lnTo>
                  <a:close/>
                  <a:moveTo>
                    <a:pt x="36763" y="81160"/>
                  </a:moveTo>
                  <a:lnTo>
                    <a:pt x="37075" y="81606"/>
                  </a:lnTo>
                  <a:lnTo>
                    <a:pt x="37044" y="81911"/>
                  </a:lnTo>
                  <a:lnTo>
                    <a:pt x="35902" y="81481"/>
                  </a:lnTo>
                  <a:lnTo>
                    <a:pt x="35597" y="81622"/>
                  </a:lnTo>
                  <a:lnTo>
                    <a:pt x="30222" y="74980"/>
                  </a:lnTo>
                  <a:lnTo>
                    <a:pt x="29643" y="73681"/>
                  </a:lnTo>
                  <a:lnTo>
                    <a:pt x="31568" y="75230"/>
                  </a:lnTo>
                  <a:lnTo>
                    <a:pt x="36763" y="81160"/>
                  </a:lnTo>
                  <a:close/>
                  <a:moveTo>
                    <a:pt x="37686" y="76904"/>
                  </a:moveTo>
                  <a:lnTo>
                    <a:pt x="38030" y="77976"/>
                  </a:lnTo>
                  <a:lnTo>
                    <a:pt x="35292" y="75958"/>
                  </a:lnTo>
                  <a:lnTo>
                    <a:pt x="34251" y="74604"/>
                  </a:lnTo>
                  <a:lnTo>
                    <a:pt x="34063" y="73994"/>
                  </a:lnTo>
                  <a:lnTo>
                    <a:pt x="37686" y="76904"/>
                  </a:lnTo>
                  <a:close/>
                  <a:moveTo>
                    <a:pt x="40768" y="79595"/>
                  </a:moveTo>
                  <a:lnTo>
                    <a:pt x="42215" y="81856"/>
                  </a:lnTo>
                  <a:lnTo>
                    <a:pt x="40831" y="81387"/>
                  </a:lnTo>
                  <a:lnTo>
                    <a:pt x="39391" y="79994"/>
                  </a:lnTo>
                  <a:lnTo>
                    <a:pt x="38546" y="78477"/>
                  </a:lnTo>
                  <a:lnTo>
                    <a:pt x="40768" y="79595"/>
                  </a:lnTo>
                  <a:close/>
                  <a:moveTo>
                    <a:pt x="71811" y="100844"/>
                  </a:moveTo>
                  <a:lnTo>
                    <a:pt x="68346" y="100922"/>
                  </a:lnTo>
                  <a:lnTo>
                    <a:pt x="65334" y="100375"/>
                  </a:lnTo>
                  <a:lnTo>
                    <a:pt x="63863" y="99444"/>
                  </a:lnTo>
                  <a:lnTo>
                    <a:pt x="63972" y="98653"/>
                  </a:lnTo>
                  <a:lnTo>
                    <a:pt x="64426" y="97339"/>
                  </a:lnTo>
                  <a:lnTo>
                    <a:pt x="67782" y="97495"/>
                  </a:lnTo>
                  <a:lnTo>
                    <a:pt x="72891" y="98427"/>
                  </a:lnTo>
                  <a:lnTo>
                    <a:pt x="74143" y="99514"/>
                  </a:lnTo>
                  <a:lnTo>
                    <a:pt x="73752" y="100015"/>
                  </a:lnTo>
                  <a:lnTo>
                    <a:pt x="71811" y="100844"/>
                  </a:lnTo>
                  <a:close/>
                  <a:moveTo>
                    <a:pt x="80785" y="105194"/>
                  </a:moveTo>
                  <a:lnTo>
                    <a:pt x="79251" y="105507"/>
                  </a:lnTo>
                  <a:lnTo>
                    <a:pt x="69480" y="105272"/>
                  </a:lnTo>
                  <a:lnTo>
                    <a:pt x="66640" y="104646"/>
                  </a:lnTo>
                  <a:lnTo>
                    <a:pt x="63479" y="103042"/>
                  </a:lnTo>
                  <a:lnTo>
                    <a:pt x="62838" y="102549"/>
                  </a:lnTo>
                  <a:lnTo>
                    <a:pt x="66015" y="102080"/>
                  </a:lnTo>
                  <a:lnTo>
                    <a:pt x="68972" y="102549"/>
                  </a:lnTo>
                  <a:lnTo>
                    <a:pt x="69879" y="103715"/>
                  </a:lnTo>
                  <a:lnTo>
                    <a:pt x="77867" y="104646"/>
                  </a:lnTo>
                  <a:lnTo>
                    <a:pt x="80785" y="105194"/>
                  </a:lnTo>
                  <a:close/>
                  <a:moveTo>
                    <a:pt x="91182" y="112039"/>
                  </a:moveTo>
                  <a:lnTo>
                    <a:pt x="92778" y="111492"/>
                  </a:lnTo>
                  <a:lnTo>
                    <a:pt x="94132" y="111891"/>
                  </a:lnTo>
                  <a:lnTo>
                    <a:pt x="94992" y="113596"/>
                  </a:lnTo>
                  <a:lnTo>
                    <a:pt x="96690" y="114723"/>
                  </a:lnTo>
                  <a:lnTo>
                    <a:pt x="99452" y="116694"/>
                  </a:lnTo>
                  <a:lnTo>
                    <a:pt x="101196" y="118204"/>
                  </a:lnTo>
                  <a:lnTo>
                    <a:pt x="105147" y="120911"/>
                  </a:lnTo>
                  <a:lnTo>
                    <a:pt x="106086" y="121287"/>
                  </a:lnTo>
                  <a:lnTo>
                    <a:pt x="108057" y="122092"/>
                  </a:lnTo>
                  <a:lnTo>
                    <a:pt x="108097" y="123188"/>
                  </a:lnTo>
                  <a:lnTo>
                    <a:pt x="108942" y="124432"/>
                  </a:lnTo>
                  <a:lnTo>
                    <a:pt x="109833" y="125863"/>
                  </a:lnTo>
                  <a:lnTo>
                    <a:pt x="105781" y="123047"/>
                  </a:lnTo>
                  <a:lnTo>
                    <a:pt x="102002" y="119894"/>
                  </a:lnTo>
                  <a:lnTo>
                    <a:pt x="94609" y="115028"/>
                  </a:lnTo>
                  <a:lnTo>
                    <a:pt x="89367" y="113846"/>
                  </a:lnTo>
                  <a:lnTo>
                    <a:pt x="82193" y="109927"/>
                  </a:lnTo>
                  <a:lnTo>
                    <a:pt x="77522" y="108534"/>
                  </a:lnTo>
                  <a:lnTo>
                    <a:pt x="79306" y="108214"/>
                  </a:lnTo>
                  <a:lnTo>
                    <a:pt x="81356" y="108206"/>
                  </a:lnTo>
                  <a:lnTo>
                    <a:pt x="92419" y="113440"/>
                  </a:lnTo>
                  <a:lnTo>
                    <a:pt x="91182" y="112039"/>
                  </a:lnTo>
                  <a:close/>
                  <a:moveTo>
                    <a:pt x="68862" y="109066"/>
                  </a:moveTo>
                  <a:lnTo>
                    <a:pt x="72923" y="109903"/>
                  </a:lnTo>
                  <a:lnTo>
                    <a:pt x="75896" y="109520"/>
                  </a:lnTo>
                  <a:lnTo>
                    <a:pt x="78587" y="110036"/>
                  </a:lnTo>
                  <a:lnTo>
                    <a:pt x="80261" y="110983"/>
                  </a:lnTo>
                  <a:lnTo>
                    <a:pt x="80660" y="111452"/>
                  </a:lnTo>
                  <a:lnTo>
                    <a:pt x="78493" y="111515"/>
                  </a:lnTo>
                  <a:lnTo>
                    <a:pt x="76036" y="111132"/>
                  </a:lnTo>
                  <a:lnTo>
                    <a:pt x="73251" y="112094"/>
                  </a:lnTo>
                  <a:lnTo>
                    <a:pt x="70794" y="111586"/>
                  </a:lnTo>
                  <a:lnTo>
                    <a:pt x="69864" y="110952"/>
                  </a:lnTo>
                  <a:lnTo>
                    <a:pt x="69206" y="110170"/>
                  </a:lnTo>
                  <a:lnTo>
                    <a:pt x="68862" y="109066"/>
                  </a:lnTo>
                  <a:close/>
                  <a:moveTo>
                    <a:pt x="89876" y="115857"/>
                  </a:moveTo>
                  <a:lnTo>
                    <a:pt x="92872" y="117899"/>
                  </a:lnTo>
                  <a:lnTo>
                    <a:pt x="84087" y="115216"/>
                  </a:lnTo>
                  <a:lnTo>
                    <a:pt x="85080" y="114973"/>
                  </a:lnTo>
                  <a:lnTo>
                    <a:pt x="86011" y="114918"/>
                  </a:lnTo>
                  <a:lnTo>
                    <a:pt x="89876" y="11585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2" name="Freeform: Shape 671">
              <a:extLst>
                <a:ext uri="{FF2B5EF4-FFF2-40B4-BE49-F238E27FC236}">
                  <a16:creationId xmlns:a16="http://schemas.microsoft.com/office/drawing/2014/main" id="{4E3F60F6-B53F-231E-96D5-493A78F637F9}"/>
                </a:ext>
              </a:extLst>
            </p:cNvPr>
            <p:cNvSpPr>
              <a:spLocks/>
            </p:cNvSpPr>
            <p:nvPr/>
          </p:nvSpPr>
          <p:spPr>
            <a:xfrm>
              <a:off x="5615643" y="4201011"/>
              <a:ext cx="62196" cy="47441"/>
            </a:xfrm>
            <a:custGeom>
              <a:avLst/>
              <a:gdLst>
                <a:gd name="connsiteX0" fmla="*/ 39821 w 62196"/>
                <a:gd name="connsiteY0" fmla="*/ 1306 h 47441"/>
                <a:gd name="connsiteX1" fmla="*/ 40713 w 62196"/>
                <a:gd name="connsiteY1" fmla="*/ 1846 h 47441"/>
                <a:gd name="connsiteX2" fmla="*/ 40377 w 62196"/>
                <a:gd name="connsiteY2" fmla="*/ 2504 h 47441"/>
                <a:gd name="connsiteX3" fmla="*/ 38163 w 62196"/>
                <a:gd name="connsiteY3" fmla="*/ 2097 h 47441"/>
                <a:gd name="connsiteX4" fmla="*/ 35870 w 62196"/>
                <a:gd name="connsiteY4" fmla="*/ 1353 h 47441"/>
                <a:gd name="connsiteX5" fmla="*/ 35120 w 62196"/>
                <a:gd name="connsiteY5" fmla="*/ 1534 h 47441"/>
                <a:gd name="connsiteX6" fmla="*/ 34658 w 62196"/>
                <a:gd name="connsiteY6" fmla="*/ 1440 h 47441"/>
                <a:gd name="connsiteX7" fmla="*/ 33320 w 62196"/>
                <a:gd name="connsiteY7" fmla="*/ 728 h 47441"/>
                <a:gd name="connsiteX8" fmla="*/ 34493 w 62196"/>
                <a:gd name="connsiteY8" fmla="*/ 180 h 47441"/>
                <a:gd name="connsiteX9" fmla="*/ 35706 w 62196"/>
                <a:gd name="connsiteY9" fmla="*/ 0 h 47441"/>
                <a:gd name="connsiteX10" fmla="*/ 37036 w 62196"/>
                <a:gd name="connsiteY10" fmla="*/ 39 h 47441"/>
                <a:gd name="connsiteX11" fmla="*/ 39821 w 62196"/>
                <a:gd name="connsiteY11" fmla="*/ 1306 h 47441"/>
                <a:gd name="connsiteX12" fmla="*/ 59247 w 62196"/>
                <a:gd name="connsiteY12" fmla="*/ 8715 h 47441"/>
                <a:gd name="connsiteX13" fmla="*/ 59732 w 62196"/>
                <a:gd name="connsiteY13" fmla="*/ 9404 h 47441"/>
                <a:gd name="connsiteX14" fmla="*/ 60741 w 62196"/>
                <a:gd name="connsiteY14" fmla="*/ 14074 h 47441"/>
                <a:gd name="connsiteX15" fmla="*/ 60843 w 62196"/>
                <a:gd name="connsiteY15" fmla="*/ 15569 h 47441"/>
                <a:gd name="connsiteX16" fmla="*/ 59826 w 62196"/>
                <a:gd name="connsiteY16" fmla="*/ 17822 h 47441"/>
                <a:gd name="connsiteX17" fmla="*/ 59974 w 62196"/>
                <a:gd name="connsiteY17" fmla="*/ 18714 h 47441"/>
                <a:gd name="connsiteX18" fmla="*/ 62157 w 62196"/>
                <a:gd name="connsiteY18" fmla="*/ 20795 h 47441"/>
                <a:gd name="connsiteX19" fmla="*/ 62196 w 62196"/>
                <a:gd name="connsiteY19" fmla="*/ 21546 h 47441"/>
                <a:gd name="connsiteX20" fmla="*/ 61938 w 62196"/>
                <a:gd name="connsiteY20" fmla="*/ 22305 h 47441"/>
                <a:gd name="connsiteX21" fmla="*/ 60076 w 62196"/>
                <a:gd name="connsiteY21" fmla="*/ 24276 h 47441"/>
                <a:gd name="connsiteX22" fmla="*/ 58644 w 62196"/>
                <a:gd name="connsiteY22" fmla="*/ 25622 h 47441"/>
                <a:gd name="connsiteX23" fmla="*/ 59098 w 62196"/>
                <a:gd name="connsiteY23" fmla="*/ 27171 h 47441"/>
                <a:gd name="connsiteX24" fmla="*/ 60256 w 62196"/>
                <a:gd name="connsiteY24" fmla="*/ 28642 h 47441"/>
                <a:gd name="connsiteX25" fmla="*/ 60405 w 62196"/>
                <a:gd name="connsiteY25" fmla="*/ 29870 h 47441"/>
                <a:gd name="connsiteX26" fmla="*/ 60053 w 62196"/>
                <a:gd name="connsiteY26" fmla="*/ 31489 h 47441"/>
                <a:gd name="connsiteX27" fmla="*/ 58277 w 62196"/>
                <a:gd name="connsiteY27" fmla="*/ 33500 h 47441"/>
                <a:gd name="connsiteX28" fmla="*/ 57346 w 62196"/>
                <a:gd name="connsiteY28" fmla="*/ 34220 h 47441"/>
                <a:gd name="connsiteX29" fmla="*/ 54701 w 62196"/>
                <a:gd name="connsiteY29" fmla="*/ 34306 h 47441"/>
                <a:gd name="connsiteX30" fmla="*/ 54404 w 62196"/>
                <a:gd name="connsiteY30" fmla="*/ 34595 h 47441"/>
                <a:gd name="connsiteX31" fmla="*/ 55719 w 62196"/>
                <a:gd name="connsiteY31" fmla="*/ 36559 h 47441"/>
                <a:gd name="connsiteX32" fmla="*/ 57205 w 62196"/>
                <a:gd name="connsiteY32" fmla="*/ 38781 h 47441"/>
                <a:gd name="connsiteX33" fmla="*/ 59638 w 62196"/>
                <a:gd name="connsiteY33" fmla="*/ 40502 h 47441"/>
                <a:gd name="connsiteX34" fmla="*/ 60178 w 62196"/>
                <a:gd name="connsiteY34" fmla="*/ 42121 h 47441"/>
                <a:gd name="connsiteX35" fmla="*/ 59591 w 62196"/>
                <a:gd name="connsiteY35" fmla="*/ 43655 h 47441"/>
                <a:gd name="connsiteX36" fmla="*/ 59489 w 62196"/>
                <a:gd name="connsiteY36" fmla="*/ 47441 h 47441"/>
                <a:gd name="connsiteX37" fmla="*/ 57627 w 62196"/>
                <a:gd name="connsiteY37" fmla="*/ 45603 h 47441"/>
                <a:gd name="connsiteX38" fmla="*/ 55586 w 62196"/>
                <a:gd name="connsiteY38" fmla="*/ 44069 h 47441"/>
                <a:gd name="connsiteX39" fmla="*/ 54357 w 62196"/>
                <a:gd name="connsiteY39" fmla="*/ 43475 h 47441"/>
                <a:gd name="connsiteX40" fmla="*/ 53082 w 62196"/>
                <a:gd name="connsiteY40" fmla="*/ 43091 h 47441"/>
                <a:gd name="connsiteX41" fmla="*/ 43342 w 62196"/>
                <a:gd name="connsiteY41" fmla="*/ 43287 h 47441"/>
                <a:gd name="connsiteX42" fmla="*/ 42246 w 62196"/>
                <a:gd name="connsiteY42" fmla="*/ 43553 h 47441"/>
                <a:gd name="connsiteX43" fmla="*/ 41402 w 62196"/>
                <a:gd name="connsiteY43" fmla="*/ 44046 h 47441"/>
                <a:gd name="connsiteX44" fmla="*/ 40494 w 62196"/>
                <a:gd name="connsiteY44" fmla="*/ 44289 h 47441"/>
                <a:gd name="connsiteX45" fmla="*/ 37819 w 62196"/>
                <a:gd name="connsiteY45" fmla="*/ 44750 h 47441"/>
                <a:gd name="connsiteX46" fmla="*/ 35158 w 62196"/>
                <a:gd name="connsiteY46" fmla="*/ 44852 h 47441"/>
                <a:gd name="connsiteX47" fmla="*/ 28939 w 62196"/>
                <a:gd name="connsiteY47" fmla="*/ 43616 h 47441"/>
                <a:gd name="connsiteX48" fmla="*/ 26475 w 62196"/>
                <a:gd name="connsiteY48" fmla="*/ 42974 h 47441"/>
                <a:gd name="connsiteX49" fmla="*/ 23994 w 62196"/>
                <a:gd name="connsiteY49" fmla="*/ 42567 h 47441"/>
                <a:gd name="connsiteX50" fmla="*/ 21147 w 62196"/>
                <a:gd name="connsiteY50" fmla="*/ 42700 h 47441"/>
                <a:gd name="connsiteX51" fmla="*/ 18315 w 62196"/>
                <a:gd name="connsiteY51" fmla="*/ 43076 h 47441"/>
                <a:gd name="connsiteX52" fmla="*/ 16046 w 62196"/>
                <a:gd name="connsiteY52" fmla="*/ 43968 h 47441"/>
                <a:gd name="connsiteX53" fmla="*/ 14348 w 62196"/>
                <a:gd name="connsiteY53" fmla="*/ 45540 h 47441"/>
                <a:gd name="connsiteX54" fmla="*/ 14027 w 62196"/>
                <a:gd name="connsiteY54" fmla="*/ 47003 h 47441"/>
                <a:gd name="connsiteX55" fmla="*/ 13026 w 62196"/>
                <a:gd name="connsiteY55" fmla="*/ 47379 h 47441"/>
                <a:gd name="connsiteX56" fmla="*/ 10734 w 62196"/>
                <a:gd name="connsiteY56" fmla="*/ 45055 h 47441"/>
                <a:gd name="connsiteX57" fmla="*/ 8621 w 62196"/>
                <a:gd name="connsiteY57" fmla="*/ 43404 h 47441"/>
                <a:gd name="connsiteX58" fmla="*/ 6220 w 62196"/>
                <a:gd name="connsiteY58" fmla="*/ 42161 h 47441"/>
                <a:gd name="connsiteX59" fmla="*/ 1299 w 62196"/>
                <a:gd name="connsiteY59" fmla="*/ 40385 h 47441"/>
                <a:gd name="connsiteX60" fmla="*/ 399 w 62196"/>
                <a:gd name="connsiteY60" fmla="*/ 39305 h 47441"/>
                <a:gd name="connsiteX61" fmla="*/ 0 w 62196"/>
                <a:gd name="connsiteY61" fmla="*/ 37998 h 47441"/>
                <a:gd name="connsiteX62" fmla="*/ 1987 w 62196"/>
                <a:gd name="connsiteY62" fmla="*/ 33977 h 47441"/>
                <a:gd name="connsiteX63" fmla="*/ 4248 w 62196"/>
                <a:gd name="connsiteY63" fmla="*/ 33242 h 47441"/>
                <a:gd name="connsiteX64" fmla="*/ 5492 w 62196"/>
                <a:gd name="connsiteY64" fmla="*/ 33101 h 47441"/>
                <a:gd name="connsiteX65" fmla="*/ 8285 w 62196"/>
                <a:gd name="connsiteY65" fmla="*/ 33594 h 47441"/>
                <a:gd name="connsiteX66" fmla="*/ 11015 w 62196"/>
                <a:gd name="connsiteY66" fmla="*/ 34509 h 47441"/>
                <a:gd name="connsiteX67" fmla="*/ 13503 w 62196"/>
                <a:gd name="connsiteY67" fmla="*/ 35104 h 47441"/>
                <a:gd name="connsiteX68" fmla="*/ 17360 w 62196"/>
                <a:gd name="connsiteY68" fmla="*/ 35338 h 47441"/>
                <a:gd name="connsiteX69" fmla="*/ 19457 w 62196"/>
                <a:gd name="connsiteY69" fmla="*/ 36324 h 47441"/>
                <a:gd name="connsiteX70" fmla="*/ 34267 w 62196"/>
                <a:gd name="connsiteY70" fmla="*/ 37858 h 47441"/>
                <a:gd name="connsiteX71" fmla="*/ 37075 w 62196"/>
                <a:gd name="connsiteY71" fmla="*/ 38343 h 47441"/>
                <a:gd name="connsiteX72" fmla="*/ 38171 w 62196"/>
                <a:gd name="connsiteY72" fmla="*/ 38178 h 47441"/>
                <a:gd name="connsiteX73" fmla="*/ 39125 w 62196"/>
                <a:gd name="connsiteY73" fmla="*/ 37576 h 47441"/>
                <a:gd name="connsiteX74" fmla="*/ 39923 w 62196"/>
                <a:gd name="connsiteY74" fmla="*/ 36489 h 47441"/>
                <a:gd name="connsiteX75" fmla="*/ 40838 w 62196"/>
                <a:gd name="connsiteY75" fmla="*/ 35675 h 47441"/>
                <a:gd name="connsiteX76" fmla="*/ 45227 w 62196"/>
                <a:gd name="connsiteY76" fmla="*/ 35495 h 47441"/>
                <a:gd name="connsiteX77" fmla="*/ 46150 w 62196"/>
                <a:gd name="connsiteY77" fmla="*/ 35127 h 47441"/>
                <a:gd name="connsiteX78" fmla="*/ 46792 w 62196"/>
                <a:gd name="connsiteY78" fmla="*/ 33993 h 47441"/>
                <a:gd name="connsiteX79" fmla="*/ 46776 w 62196"/>
                <a:gd name="connsiteY79" fmla="*/ 32811 h 47441"/>
                <a:gd name="connsiteX80" fmla="*/ 44194 w 62196"/>
                <a:gd name="connsiteY80" fmla="*/ 31231 h 47441"/>
                <a:gd name="connsiteX81" fmla="*/ 40158 w 62196"/>
                <a:gd name="connsiteY81" fmla="*/ 27758 h 47441"/>
                <a:gd name="connsiteX82" fmla="*/ 36606 w 62196"/>
                <a:gd name="connsiteY82" fmla="*/ 23666 h 47441"/>
                <a:gd name="connsiteX83" fmla="*/ 38139 w 62196"/>
                <a:gd name="connsiteY83" fmla="*/ 22281 h 47441"/>
                <a:gd name="connsiteX84" fmla="*/ 37552 w 62196"/>
                <a:gd name="connsiteY84" fmla="*/ 19754 h 47441"/>
                <a:gd name="connsiteX85" fmla="*/ 38131 w 62196"/>
                <a:gd name="connsiteY85" fmla="*/ 17415 h 47441"/>
                <a:gd name="connsiteX86" fmla="*/ 38976 w 62196"/>
                <a:gd name="connsiteY86" fmla="*/ 15123 h 47441"/>
                <a:gd name="connsiteX87" fmla="*/ 35456 w 62196"/>
                <a:gd name="connsiteY87" fmla="*/ 13159 h 47441"/>
                <a:gd name="connsiteX88" fmla="*/ 31294 w 62196"/>
                <a:gd name="connsiteY88" fmla="*/ 11195 h 47441"/>
                <a:gd name="connsiteX89" fmla="*/ 25528 w 62196"/>
                <a:gd name="connsiteY89" fmla="*/ 10577 h 47441"/>
                <a:gd name="connsiteX90" fmla="*/ 23752 w 62196"/>
                <a:gd name="connsiteY90" fmla="*/ 10084 h 47441"/>
                <a:gd name="connsiteX91" fmla="*/ 22829 w 62196"/>
                <a:gd name="connsiteY91" fmla="*/ 8614 h 47441"/>
                <a:gd name="connsiteX92" fmla="*/ 23658 w 62196"/>
                <a:gd name="connsiteY92" fmla="*/ 6642 h 47441"/>
                <a:gd name="connsiteX93" fmla="*/ 25528 w 62196"/>
                <a:gd name="connsiteY93" fmla="*/ 5547 h 47441"/>
                <a:gd name="connsiteX94" fmla="*/ 27671 w 62196"/>
                <a:gd name="connsiteY94" fmla="*/ 4874 h 47441"/>
                <a:gd name="connsiteX95" fmla="*/ 29870 w 62196"/>
                <a:gd name="connsiteY95" fmla="*/ 4405 h 47441"/>
                <a:gd name="connsiteX96" fmla="*/ 35166 w 62196"/>
                <a:gd name="connsiteY96" fmla="*/ 3841 h 47441"/>
                <a:gd name="connsiteX97" fmla="*/ 40424 w 62196"/>
                <a:gd name="connsiteY97" fmla="*/ 4475 h 47441"/>
                <a:gd name="connsiteX98" fmla="*/ 44969 w 62196"/>
                <a:gd name="connsiteY98" fmla="*/ 6509 h 47441"/>
                <a:gd name="connsiteX99" fmla="*/ 49585 w 62196"/>
                <a:gd name="connsiteY99" fmla="*/ 8105 h 47441"/>
                <a:gd name="connsiteX100" fmla="*/ 55413 w 62196"/>
                <a:gd name="connsiteY100" fmla="*/ 8637 h 47441"/>
                <a:gd name="connsiteX101" fmla="*/ 58034 w 62196"/>
                <a:gd name="connsiteY101" fmla="*/ 9216 h 47441"/>
                <a:gd name="connsiteX102" fmla="*/ 59247 w 62196"/>
                <a:gd name="connsiteY102" fmla="*/ 8715 h 47441"/>
                <a:gd name="connsiteX103" fmla="*/ 36739 w 62196"/>
                <a:gd name="connsiteY103" fmla="*/ 30457 h 47441"/>
                <a:gd name="connsiteX104" fmla="*/ 36356 w 62196"/>
                <a:gd name="connsiteY104" fmla="*/ 32084 h 47441"/>
                <a:gd name="connsiteX105" fmla="*/ 30738 w 62196"/>
                <a:gd name="connsiteY105" fmla="*/ 30152 h 47441"/>
                <a:gd name="connsiteX106" fmla="*/ 26185 w 62196"/>
                <a:gd name="connsiteY106" fmla="*/ 27711 h 47441"/>
                <a:gd name="connsiteX107" fmla="*/ 26381 w 62196"/>
                <a:gd name="connsiteY107" fmla="*/ 26389 h 47441"/>
                <a:gd name="connsiteX108" fmla="*/ 28704 w 62196"/>
                <a:gd name="connsiteY108" fmla="*/ 26083 h 47441"/>
                <a:gd name="connsiteX109" fmla="*/ 30934 w 62196"/>
                <a:gd name="connsiteY109" fmla="*/ 26897 h 47441"/>
                <a:gd name="connsiteX110" fmla="*/ 34228 w 62196"/>
                <a:gd name="connsiteY110" fmla="*/ 28524 h 47441"/>
                <a:gd name="connsiteX111" fmla="*/ 36739 w 62196"/>
                <a:gd name="connsiteY111" fmla="*/ 30457 h 47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2196" h="47441">
                  <a:moveTo>
                    <a:pt x="39821" y="1306"/>
                  </a:moveTo>
                  <a:lnTo>
                    <a:pt x="40713" y="1846"/>
                  </a:lnTo>
                  <a:lnTo>
                    <a:pt x="40377" y="2504"/>
                  </a:lnTo>
                  <a:lnTo>
                    <a:pt x="38163" y="2097"/>
                  </a:lnTo>
                  <a:lnTo>
                    <a:pt x="35870" y="1353"/>
                  </a:lnTo>
                  <a:lnTo>
                    <a:pt x="35120" y="1534"/>
                  </a:lnTo>
                  <a:lnTo>
                    <a:pt x="34658" y="1440"/>
                  </a:lnTo>
                  <a:lnTo>
                    <a:pt x="33320" y="728"/>
                  </a:lnTo>
                  <a:lnTo>
                    <a:pt x="34493" y="180"/>
                  </a:lnTo>
                  <a:lnTo>
                    <a:pt x="35706" y="0"/>
                  </a:lnTo>
                  <a:lnTo>
                    <a:pt x="37036" y="39"/>
                  </a:lnTo>
                  <a:lnTo>
                    <a:pt x="39821" y="1306"/>
                  </a:lnTo>
                  <a:close/>
                  <a:moveTo>
                    <a:pt x="59247" y="8715"/>
                  </a:moveTo>
                  <a:lnTo>
                    <a:pt x="59732" y="9404"/>
                  </a:lnTo>
                  <a:lnTo>
                    <a:pt x="60741" y="14074"/>
                  </a:lnTo>
                  <a:lnTo>
                    <a:pt x="60843" y="15569"/>
                  </a:lnTo>
                  <a:lnTo>
                    <a:pt x="59826" y="17822"/>
                  </a:lnTo>
                  <a:lnTo>
                    <a:pt x="59974" y="18714"/>
                  </a:lnTo>
                  <a:lnTo>
                    <a:pt x="62157" y="20795"/>
                  </a:lnTo>
                  <a:lnTo>
                    <a:pt x="62196" y="21546"/>
                  </a:lnTo>
                  <a:lnTo>
                    <a:pt x="61938" y="22305"/>
                  </a:lnTo>
                  <a:lnTo>
                    <a:pt x="60076" y="24276"/>
                  </a:lnTo>
                  <a:lnTo>
                    <a:pt x="58644" y="25622"/>
                  </a:lnTo>
                  <a:lnTo>
                    <a:pt x="59098" y="27171"/>
                  </a:lnTo>
                  <a:lnTo>
                    <a:pt x="60256" y="28642"/>
                  </a:lnTo>
                  <a:lnTo>
                    <a:pt x="60405" y="29870"/>
                  </a:lnTo>
                  <a:lnTo>
                    <a:pt x="60053" y="31489"/>
                  </a:lnTo>
                  <a:lnTo>
                    <a:pt x="58277" y="33500"/>
                  </a:lnTo>
                  <a:lnTo>
                    <a:pt x="57346" y="34220"/>
                  </a:lnTo>
                  <a:lnTo>
                    <a:pt x="54701" y="34306"/>
                  </a:lnTo>
                  <a:lnTo>
                    <a:pt x="54404" y="34595"/>
                  </a:lnTo>
                  <a:lnTo>
                    <a:pt x="55719" y="36559"/>
                  </a:lnTo>
                  <a:lnTo>
                    <a:pt x="57205" y="38781"/>
                  </a:lnTo>
                  <a:lnTo>
                    <a:pt x="59638" y="40502"/>
                  </a:lnTo>
                  <a:lnTo>
                    <a:pt x="60178" y="42121"/>
                  </a:lnTo>
                  <a:lnTo>
                    <a:pt x="59591" y="43655"/>
                  </a:lnTo>
                  <a:lnTo>
                    <a:pt x="59489" y="47441"/>
                  </a:lnTo>
                  <a:lnTo>
                    <a:pt x="57627" y="45603"/>
                  </a:lnTo>
                  <a:lnTo>
                    <a:pt x="55586" y="44069"/>
                  </a:lnTo>
                  <a:lnTo>
                    <a:pt x="54357" y="43475"/>
                  </a:lnTo>
                  <a:lnTo>
                    <a:pt x="53082" y="43091"/>
                  </a:lnTo>
                  <a:lnTo>
                    <a:pt x="43342" y="43287"/>
                  </a:lnTo>
                  <a:lnTo>
                    <a:pt x="42246" y="43553"/>
                  </a:lnTo>
                  <a:lnTo>
                    <a:pt x="41402" y="44046"/>
                  </a:lnTo>
                  <a:lnTo>
                    <a:pt x="40494" y="44289"/>
                  </a:lnTo>
                  <a:lnTo>
                    <a:pt x="37819" y="44750"/>
                  </a:lnTo>
                  <a:lnTo>
                    <a:pt x="35158" y="44852"/>
                  </a:lnTo>
                  <a:lnTo>
                    <a:pt x="28939" y="43616"/>
                  </a:lnTo>
                  <a:lnTo>
                    <a:pt x="26475" y="42974"/>
                  </a:lnTo>
                  <a:lnTo>
                    <a:pt x="23994" y="42567"/>
                  </a:lnTo>
                  <a:lnTo>
                    <a:pt x="21147" y="42700"/>
                  </a:lnTo>
                  <a:lnTo>
                    <a:pt x="18315" y="43076"/>
                  </a:lnTo>
                  <a:lnTo>
                    <a:pt x="16046" y="43968"/>
                  </a:lnTo>
                  <a:lnTo>
                    <a:pt x="14348" y="45540"/>
                  </a:lnTo>
                  <a:lnTo>
                    <a:pt x="14027" y="47003"/>
                  </a:lnTo>
                  <a:lnTo>
                    <a:pt x="13026" y="47379"/>
                  </a:lnTo>
                  <a:lnTo>
                    <a:pt x="10734" y="45055"/>
                  </a:lnTo>
                  <a:lnTo>
                    <a:pt x="8621" y="43404"/>
                  </a:lnTo>
                  <a:lnTo>
                    <a:pt x="6220" y="42161"/>
                  </a:lnTo>
                  <a:lnTo>
                    <a:pt x="1299" y="40385"/>
                  </a:lnTo>
                  <a:lnTo>
                    <a:pt x="399" y="39305"/>
                  </a:lnTo>
                  <a:lnTo>
                    <a:pt x="0" y="37998"/>
                  </a:lnTo>
                  <a:lnTo>
                    <a:pt x="1987" y="33977"/>
                  </a:lnTo>
                  <a:lnTo>
                    <a:pt x="4248" y="33242"/>
                  </a:lnTo>
                  <a:lnTo>
                    <a:pt x="5492" y="33101"/>
                  </a:lnTo>
                  <a:lnTo>
                    <a:pt x="8285" y="33594"/>
                  </a:lnTo>
                  <a:lnTo>
                    <a:pt x="11015" y="34509"/>
                  </a:lnTo>
                  <a:lnTo>
                    <a:pt x="13503" y="35104"/>
                  </a:lnTo>
                  <a:lnTo>
                    <a:pt x="17360" y="35338"/>
                  </a:lnTo>
                  <a:lnTo>
                    <a:pt x="19457" y="36324"/>
                  </a:lnTo>
                  <a:lnTo>
                    <a:pt x="34267" y="37858"/>
                  </a:lnTo>
                  <a:lnTo>
                    <a:pt x="37075" y="38343"/>
                  </a:lnTo>
                  <a:lnTo>
                    <a:pt x="38171" y="38178"/>
                  </a:lnTo>
                  <a:lnTo>
                    <a:pt x="39125" y="37576"/>
                  </a:lnTo>
                  <a:lnTo>
                    <a:pt x="39923" y="36489"/>
                  </a:lnTo>
                  <a:lnTo>
                    <a:pt x="40838" y="35675"/>
                  </a:lnTo>
                  <a:lnTo>
                    <a:pt x="45227" y="35495"/>
                  </a:lnTo>
                  <a:lnTo>
                    <a:pt x="46150" y="35127"/>
                  </a:lnTo>
                  <a:lnTo>
                    <a:pt x="46792" y="33993"/>
                  </a:lnTo>
                  <a:lnTo>
                    <a:pt x="46776" y="32811"/>
                  </a:lnTo>
                  <a:lnTo>
                    <a:pt x="44194" y="31231"/>
                  </a:lnTo>
                  <a:lnTo>
                    <a:pt x="40158" y="27758"/>
                  </a:lnTo>
                  <a:lnTo>
                    <a:pt x="36606" y="23666"/>
                  </a:lnTo>
                  <a:lnTo>
                    <a:pt x="38139" y="22281"/>
                  </a:lnTo>
                  <a:lnTo>
                    <a:pt x="37552" y="19754"/>
                  </a:lnTo>
                  <a:lnTo>
                    <a:pt x="38131" y="17415"/>
                  </a:lnTo>
                  <a:lnTo>
                    <a:pt x="38976" y="15123"/>
                  </a:lnTo>
                  <a:lnTo>
                    <a:pt x="35456" y="13159"/>
                  </a:lnTo>
                  <a:lnTo>
                    <a:pt x="31294" y="11195"/>
                  </a:lnTo>
                  <a:lnTo>
                    <a:pt x="25528" y="10577"/>
                  </a:lnTo>
                  <a:lnTo>
                    <a:pt x="23752" y="10084"/>
                  </a:lnTo>
                  <a:lnTo>
                    <a:pt x="22829" y="8614"/>
                  </a:lnTo>
                  <a:lnTo>
                    <a:pt x="23658" y="6642"/>
                  </a:lnTo>
                  <a:lnTo>
                    <a:pt x="25528" y="5547"/>
                  </a:lnTo>
                  <a:lnTo>
                    <a:pt x="27671" y="4874"/>
                  </a:lnTo>
                  <a:lnTo>
                    <a:pt x="29870" y="4405"/>
                  </a:lnTo>
                  <a:lnTo>
                    <a:pt x="35166" y="3841"/>
                  </a:lnTo>
                  <a:lnTo>
                    <a:pt x="40424" y="4475"/>
                  </a:lnTo>
                  <a:lnTo>
                    <a:pt x="44969" y="6509"/>
                  </a:lnTo>
                  <a:lnTo>
                    <a:pt x="49585" y="8105"/>
                  </a:lnTo>
                  <a:lnTo>
                    <a:pt x="55413" y="8637"/>
                  </a:lnTo>
                  <a:lnTo>
                    <a:pt x="58034" y="9216"/>
                  </a:lnTo>
                  <a:lnTo>
                    <a:pt x="59247" y="8715"/>
                  </a:lnTo>
                  <a:close/>
                  <a:moveTo>
                    <a:pt x="36739" y="30457"/>
                  </a:moveTo>
                  <a:lnTo>
                    <a:pt x="36356" y="32084"/>
                  </a:lnTo>
                  <a:lnTo>
                    <a:pt x="30738" y="30152"/>
                  </a:lnTo>
                  <a:lnTo>
                    <a:pt x="26185" y="27711"/>
                  </a:lnTo>
                  <a:lnTo>
                    <a:pt x="26381" y="26389"/>
                  </a:lnTo>
                  <a:lnTo>
                    <a:pt x="28704" y="26083"/>
                  </a:lnTo>
                  <a:lnTo>
                    <a:pt x="30934" y="26897"/>
                  </a:lnTo>
                  <a:lnTo>
                    <a:pt x="34228" y="28524"/>
                  </a:lnTo>
                  <a:lnTo>
                    <a:pt x="36739" y="3045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3" name="Freeform: Shape 672">
              <a:extLst>
                <a:ext uri="{FF2B5EF4-FFF2-40B4-BE49-F238E27FC236}">
                  <a16:creationId xmlns:a16="http://schemas.microsoft.com/office/drawing/2014/main" id="{56CF42F5-C6A5-B9E0-2AFF-3C098EBBE12F}"/>
                </a:ext>
              </a:extLst>
            </p:cNvPr>
            <p:cNvSpPr>
              <a:spLocks/>
            </p:cNvSpPr>
            <p:nvPr/>
          </p:nvSpPr>
          <p:spPr>
            <a:xfrm>
              <a:off x="7604242" y="3432194"/>
              <a:ext cx="148942" cy="90165"/>
            </a:xfrm>
            <a:custGeom>
              <a:avLst/>
              <a:gdLst>
                <a:gd name="connsiteX0" fmla="*/ 132599 w 148942"/>
                <a:gd name="connsiteY0" fmla="*/ 4890 h 90165"/>
                <a:gd name="connsiteX1" fmla="*/ 134688 w 148942"/>
                <a:gd name="connsiteY1" fmla="*/ 4624 h 90165"/>
                <a:gd name="connsiteX2" fmla="*/ 134774 w 148942"/>
                <a:gd name="connsiteY2" fmla="*/ 4663 h 90165"/>
                <a:gd name="connsiteX3" fmla="*/ 135267 w 148942"/>
                <a:gd name="connsiteY3" fmla="*/ 4819 h 90165"/>
                <a:gd name="connsiteX4" fmla="*/ 135619 w 148942"/>
                <a:gd name="connsiteY4" fmla="*/ 6353 h 90165"/>
                <a:gd name="connsiteX5" fmla="*/ 135674 w 148942"/>
                <a:gd name="connsiteY5" fmla="*/ 6454 h 90165"/>
                <a:gd name="connsiteX6" fmla="*/ 136182 w 148942"/>
                <a:gd name="connsiteY6" fmla="*/ 7464 h 90165"/>
                <a:gd name="connsiteX7" fmla="*/ 136652 w 148942"/>
                <a:gd name="connsiteY7" fmla="*/ 8801 h 90165"/>
                <a:gd name="connsiteX8" fmla="*/ 137387 w 148942"/>
                <a:gd name="connsiteY8" fmla="*/ 9811 h 90165"/>
                <a:gd name="connsiteX9" fmla="*/ 139007 w 148942"/>
                <a:gd name="connsiteY9" fmla="*/ 10225 h 90165"/>
                <a:gd name="connsiteX10" fmla="*/ 141119 w 148942"/>
                <a:gd name="connsiteY10" fmla="*/ 11469 h 90165"/>
                <a:gd name="connsiteX11" fmla="*/ 142488 w 148942"/>
                <a:gd name="connsiteY11" fmla="*/ 13816 h 90165"/>
                <a:gd name="connsiteX12" fmla="*/ 144546 w 148942"/>
                <a:gd name="connsiteY12" fmla="*/ 14786 h 90165"/>
                <a:gd name="connsiteX13" fmla="*/ 144694 w 148942"/>
                <a:gd name="connsiteY13" fmla="*/ 14810 h 90165"/>
                <a:gd name="connsiteX14" fmla="*/ 145101 w 148942"/>
                <a:gd name="connsiteY14" fmla="*/ 14700 h 90165"/>
                <a:gd name="connsiteX15" fmla="*/ 146588 w 148942"/>
                <a:gd name="connsiteY15" fmla="*/ 14614 h 90165"/>
                <a:gd name="connsiteX16" fmla="*/ 146877 w 148942"/>
                <a:gd name="connsiteY16" fmla="*/ 15084 h 90165"/>
                <a:gd name="connsiteX17" fmla="*/ 148058 w 148942"/>
                <a:gd name="connsiteY17" fmla="*/ 16234 h 90165"/>
                <a:gd name="connsiteX18" fmla="*/ 148520 w 148942"/>
                <a:gd name="connsiteY18" fmla="*/ 17235 h 90165"/>
                <a:gd name="connsiteX19" fmla="*/ 148285 w 148942"/>
                <a:gd name="connsiteY19" fmla="*/ 18299 h 90165"/>
                <a:gd name="connsiteX20" fmla="*/ 148497 w 148942"/>
                <a:gd name="connsiteY20" fmla="*/ 19504 h 90165"/>
                <a:gd name="connsiteX21" fmla="*/ 148943 w 148942"/>
                <a:gd name="connsiteY21" fmla="*/ 19926 h 90165"/>
                <a:gd name="connsiteX22" fmla="*/ 148403 w 148942"/>
                <a:gd name="connsiteY22" fmla="*/ 20732 h 90165"/>
                <a:gd name="connsiteX23" fmla="*/ 144562 w 148942"/>
                <a:gd name="connsiteY23" fmla="*/ 24769 h 90165"/>
                <a:gd name="connsiteX24" fmla="*/ 143051 w 148942"/>
                <a:gd name="connsiteY24" fmla="*/ 25833 h 90165"/>
                <a:gd name="connsiteX25" fmla="*/ 142058 w 148942"/>
                <a:gd name="connsiteY25" fmla="*/ 26052 h 90165"/>
                <a:gd name="connsiteX26" fmla="*/ 140486 w 148942"/>
                <a:gd name="connsiteY26" fmla="*/ 25630 h 90165"/>
                <a:gd name="connsiteX27" fmla="*/ 138866 w 148942"/>
                <a:gd name="connsiteY27" fmla="*/ 25950 h 90165"/>
                <a:gd name="connsiteX28" fmla="*/ 137419 w 148942"/>
                <a:gd name="connsiteY28" fmla="*/ 26811 h 90165"/>
                <a:gd name="connsiteX29" fmla="*/ 136081 w 148942"/>
                <a:gd name="connsiteY29" fmla="*/ 27085 h 90165"/>
                <a:gd name="connsiteX30" fmla="*/ 135072 w 148942"/>
                <a:gd name="connsiteY30" fmla="*/ 28110 h 90165"/>
                <a:gd name="connsiteX31" fmla="*/ 133765 w 148942"/>
                <a:gd name="connsiteY31" fmla="*/ 30300 h 90165"/>
                <a:gd name="connsiteX32" fmla="*/ 132154 w 148942"/>
                <a:gd name="connsiteY32" fmla="*/ 32147 h 90165"/>
                <a:gd name="connsiteX33" fmla="*/ 130534 w 148942"/>
                <a:gd name="connsiteY33" fmla="*/ 33297 h 90165"/>
                <a:gd name="connsiteX34" fmla="*/ 129689 w 148942"/>
                <a:gd name="connsiteY34" fmla="*/ 34321 h 90165"/>
                <a:gd name="connsiteX35" fmla="*/ 129595 w 148942"/>
                <a:gd name="connsiteY35" fmla="*/ 37858 h 90165"/>
                <a:gd name="connsiteX36" fmla="*/ 128696 w 148942"/>
                <a:gd name="connsiteY36" fmla="*/ 38875 h 90165"/>
                <a:gd name="connsiteX37" fmla="*/ 127491 w 148942"/>
                <a:gd name="connsiteY37" fmla="*/ 39900 h 90165"/>
                <a:gd name="connsiteX38" fmla="*/ 126826 w 148942"/>
                <a:gd name="connsiteY38" fmla="*/ 40799 h 90165"/>
                <a:gd name="connsiteX39" fmla="*/ 124987 w 148942"/>
                <a:gd name="connsiteY39" fmla="*/ 46166 h 90165"/>
                <a:gd name="connsiteX40" fmla="*/ 123594 w 148942"/>
                <a:gd name="connsiteY40" fmla="*/ 47879 h 90165"/>
                <a:gd name="connsiteX41" fmla="*/ 122265 w 148942"/>
                <a:gd name="connsiteY41" fmla="*/ 49194 h 90165"/>
                <a:gd name="connsiteX42" fmla="*/ 122045 w 148942"/>
                <a:gd name="connsiteY42" fmla="*/ 50391 h 90165"/>
                <a:gd name="connsiteX43" fmla="*/ 122069 w 148942"/>
                <a:gd name="connsiteY43" fmla="*/ 51768 h 90165"/>
                <a:gd name="connsiteX44" fmla="*/ 120567 w 148942"/>
                <a:gd name="connsiteY44" fmla="*/ 54506 h 90165"/>
                <a:gd name="connsiteX45" fmla="*/ 118595 w 148942"/>
                <a:gd name="connsiteY45" fmla="*/ 57338 h 90165"/>
                <a:gd name="connsiteX46" fmla="*/ 118220 w 148942"/>
                <a:gd name="connsiteY46" fmla="*/ 58504 h 90165"/>
                <a:gd name="connsiteX47" fmla="*/ 118658 w 148942"/>
                <a:gd name="connsiteY47" fmla="*/ 60068 h 90165"/>
                <a:gd name="connsiteX48" fmla="*/ 116765 w 148942"/>
                <a:gd name="connsiteY48" fmla="*/ 61868 h 90165"/>
                <a:gd name="connsiteX49" fmla="*/ 115677 w 148942"/>
                <a:gd name="connsiteY49" fmla="*/ 62736 h 90165"/>
                <a:gd name="connsiteX50" fmla="*/ 114770 w 148942"/>
                <a:gd name="connsiteY50" fmla="*/ 63143 h 90165"/>
                <a:gd name="connsiteX51" fmla="*/ 114207 w 148942"/>
                <a:gd name="connsiteY51" fmla="*/ 64269 h 90165"/>
                <a:gd name="connsiteX52" fmla="*/ 113283 w 148942"/>
                <a:gd name="connsiteY52" fmla="*/ 67016 h 90165"/>
                <a:gd name="connsiteX53" fmla="*/ 113526 w 148942"/>
                <a:gd name="connsiteY53" fmla="*/ 68236 h 90165"/>
                <a:gd name="connsiteX54" fmla="*/ 113549 w 148942"/>
                <a:gd name="connsiteY54" fmla="*/ 69363 h 90165"/>
                <a:gd name="connsiteX55" fmla="*/ 111953 w 148942"/>
                <a:gd name="connsiteY55" fmla="*/ 70020 h 90165"/>
                <a:gd name="connsiteX56" fmla="*/ 111484 w 148942"/>
                <a:gd name="connsiteY56" fmla="*/ 71256 h 90165"/>
                <a:gd name="connsiteX57" fmla="*/ 111077 w 148942"/>
                <a:gd name="connsiteY57" fmla="*/ 72789 h 90165"/>
                <a:gd name="connsiteX58" fmla="*/ 110412 w 148942"/>
                <a:gd name="connsiteY58" fmla="*/ 73478 h 90165"/>
                <a:gd name="connsiteX59" fmla="*/ 108620 w 148942"/>
                <a:gd name="connsiteY59" fmla="*/ 74753 h 90165"/>
                <a:gd name="connsiteX60" fmla="*/ 104161 w 148942"/>
                <a:gd name="connsiteY60" fmla="*/ 74198 h 90165"/>
                <a:gd name="connsiteX61" fmla="*/ 102479 w 148942"/>
                <a:gd name="connsiteY61" fmla="*/ 74628 h 90165"/>
                <a:gd name="connsiteX62" fmla="*/ 101978 w 148942"/>
                <a:gd name="connsiteY62" fmla="*/ 75535 h 90165"/>
                <a:gd name="connsiteX63" fmla="*/ 101877 w 148942"/>
                <a:gd name="connsiteY63" fmla="*/ 76263 h 90165"/>
                <a:gd name="connsiteX64" fmla="*/ 101314 w 148942"/>
                <a:gd name="connsiteY64" fmla="*/ 76951 h 90165"/>
                <a:gd name="connsiteX65" fmla="*/ 100304 w 148942"/>
                <a:gd name="connsiteY65" fmla="*/ 77804 h 90165"/>
                <a:gd name="connsiteX66" fmla="*/ 99264 w 148942"/>
                <a:gd name="connsiteY66" fmla="*/ 78187 h 90165"/>
                <a:gd name="connsiteX67" fmla="*/ 96940 w 148942"/>
                <a:gd name="connsiteY67" fmla="*/ 77131 h 90165"/>
                <a:gd name="connsiteX68" fmla="*/ 91957 w 148942"/>
                <a:gd name="connsiteY68" fmla="*/ 78211 h 90165"/>
                <a:gd name="connsiteX69" fmla="*/ 91096 w 148942"/>
                <a:gd name="connsiteY69" fmla="*/ 78978 h 90165"/>
                <a:gd name="connsiteX70" fmla="*/ 90400 w 148942"/>
                <a:gd name="connsiteY70" fmla="*/ 78422 h 90165"/>
                <a:gd name="connsiteX71" fmla="*/ 89328 w 148942"/>
                <a:gd name="connsiteY71" fmla="*/ 77929 h 90165"/>
                <a:gd name="connsiteX72" fmla="*/ 84344 w 148942"/>
                <a:gd name="connsiteY72" fmla="*/ 77303 h 90165"/>
                <a:gd name="connsiteX73" fmla="*/ 82373 w 148942"/>
                <a:gd name="connsiteY73" fmla="*/ 77796 h 90165"/>
                <a:gd name="connsiteX74" fmla="*/ 79737 w 148942"/>
                <a:gd name="connsiteY74" fmla="*/ 77609 h 90165"/>
                <a:gd name="connsiteX75" fmla="*/ 77303 w 148942"/>
                <a:gd name="connsiteY75" fmla="*/ 77061 h 90165"/>
                <a:gd name="connsiteX76" fmla="*/ 75481 w 148942"/>
                <a:gd name="connsiteY76" fmla="*/ 77507 h 90165"/>
                <a:gd name="connsiteX77" fmla="*/ 73877 w 148942"/>
                <a:gd name="connsiteY77" fmla="*/ 79650 h 90165"/>
                <a:gd name="connsiteX78" fmla="*/ 73079 w 148942"/>
                <a:gd name="connsiteY78" fmla="*/ 80370 h 90165"/>
                <a:gd name="connsiteX79" fmla="*/ 72453 w 148942"/>
                <a:gd name="connsiteY79" fmla="*/ 80832 h 90165"/>
                <a:gd name="connsiteX80" fmla="*/ 71084 w 148942"/>
                <a:gd name="connsiteY80" fmla="*/ 81505 h 90165"/>
                <a:gd name="connsiteX81" fmla="*/ 69934 w 148942"/>
                <a:gd name="connsiteY81" fmla="*/ 82310 h 90165"/>
                <a:gd name="connsiteX82" fmla="*/ 68408 w 148942"/>
                <a:gd name="connsiteY82" fmla="*/ 82889 h 90165"/>
                <a:gd name="connsiteX83" fmla="*/ 67039 w 148942"/>
                <a:gd name="connsiteY83" fmla="*/ 82811 h 90165"/>
                <a:gd name="connsiteX84" fmla="*/ 65748 w 148942"/>
                <a:gd name="connsiteY84" fmla="*/ 81888 h 90165"/>
                <a:gd name="connsiteX85" fmla="*/ 65287 w 148942"/>
                <a:gd name="connsiteY85" fmla="*/ 82099 h 90165"/>
                <a:gd name="connsiteX86" fmla="*/ 64880 w 148942"/>
                <a:gd name="connsiteY86" fmla="*/ 82952 h 90165"/>
                <a:gd name="connsiteX87" fmla="*/ 64176 w 148942"/>
                <a:gd name="connsiteY87" fmla="*/ 83672 h 90165"/>
                <a:gd name="connsiteX88" fmla="*/ 62243 w 148942"/>
                <a:gd name="connsiteY88" fmla="*/ 84563 h 90165"/>
                <a:gd name="connsiteX89" fmla="*/ 61750 w 148942"/>
                <a:gd name="connsiteY89" fmla="*/ 84548 h 90165"/>
                <a:gd name="connsiteX90" fmla="*/ 61641 w 148942"/>
                <a:gd name="connsiteY90" fmla="*/ 84548 h 90165"/>
                <a:gd name="connsiteX91" fmla="*/ 60162 w 148942"/>
                <a:gd name="connsiteY91" fmla="*/ 85205 h 90165"/>
                <a:gd name="connsiteX92" fmla="*/ 57721 w 148942"/>
                <a:gd name="connsiteY92" fmla="*/ 85573 h 90165"/>
                <a:gd name="connsiteX93" fmla="*/ 56493 w 148942"/>
                <a:gd name="connsiteY93" fmla="*/ 85315 h 90165"/>
                <a:gd name="connsiteX94" fmla="*/ 54271 w 148942"/>
                <a:gd name="connsiteY94" fmla="*/ 88272 h 90165"/>
                <a:gd name="connsiteX95" fmla="*/ 53590 w 148942"/>
                <a:gd name="connsiteY95" fmla="*/ 88812 h 90165"/>
                <a:gd name="connsiteX96" fmla="*/ 51470 w 148942"/>
                <a:gd name="connsiteY96" fmla="*/ 89711 h 90165"/>
                <a:gd name="connsiteX97" fmla="*/ 49742 w 148942"/>
                <a:gd name="connsiteY97" fmla="*/ 90165 h 90165"/>
                <a:gd name="connsiteX98" fmla="*/ 48255 w 148942"/>
                <a:gd name="connsiteY98" fmla="*/ 89805 h 90165"/>
                <a:gd name="connsiteX99" fmla="*/ 47668 w 148942"/>
                <a:gd name="connsiteY99" fmla="*/ 89774 h 90165"/>
                <a:gd name="connsiteX100" fmla="*/ 41081 w 148942"/>
                <a:gd name="connsiteY100" fmla="*/ 89625 h 90165"/>
                <a:gd name="connsiteX101" fmla="*/ 37638 w 148942"/>
                <a:gd name="connsiteY101" fmla="*/ 88992 h 90165"/>
                <a:gd name="connsiteX102" fmla="*/ 35432 w 148942"/>
                <a:gd name="connsiteY102" fmla="*/ 87834 h 90165"/>
                <a:gd name="connsiteX103" fmla="*/ 33962 w 148942"/>
                <a:gd name="connsiteY103" fmla="*/ 86543 h 90165"/>
                <a:gd name="connsiteX104" fmla="*/ 33242 w 148942"/>
                <a:gd name="connsiteY104" fmla="*/ 85111 h 90165"/>
                <a:gd name="connsiteX105" fmla="*/ 31536 w 148942"/>
                <a:gd name="connsiteY105" fmla="*/ 84251 h 90165"/>
                <a:gd name="connsiteX106" fmla="*/ 28837 w 148942"/>
                <a:gd name="connsiteY106" fmla="*/ 83946 h 90165"/>
                <a:gd name="connsiteX107" fmla="*/ 26741 w 148942"/>
                <a:gd name="connsiteY107" fmla="*/ 82522 h 90165"/>
                <a:gd name="connsiteX108" fmla="*/ 25230 w 148942"/>
                <a:gd name="connsiteY108" fmla="*/ 79987 h 90165"/>
                <a:gd name="connsiteX109" fmla="*/ 23204 w 148942"/>
                <a:gd name="connsiteY109" fmla="*/ 77976 h 90165"/>
                <a:gd name="connsiteX110" fmla="*/ 20631 w 148942"/>
                <a:gd name="connsiteY110" fmla="*/ 76490 h 90165"/>
                <a:gd name="connsiteX111" fmla="*/ 18596 w 148942"/>
                <a:gd name="connsiteY111" fmla="*/ 74393 h 90165"/>
                <a:gd name="connsiteX112" fmla="*/ 17094 w 148942"/>
                <a:gd name="connsiteY112" fmla="*/ 71678 h 90165"/>
                <a:gd name="connsiteX113" fmla="*/ 14387 w 148942"/>
                <a:gd name="connsiteY113" fmla="*/ 69230 h 90165"/>
                <a:gd name="connsiteX114" fmla="*/ 10475 w 148942"/>
                <a:gd name="connsiteY114" fmla="*/ 67055 h 90165"/>
                <a:gd name="connsiteX115" fmla="*/ 9294 w 148942"/>
                <a:gd name="connsiteY115" fmla="*/ 66578 h 90165"/>
                <a:gd name="connsiteX116" fmla="*/ 9060 w 148942"/>
                <a:gd name="connsiteY116" fmla="*/ 65873 h 90165"/>
                <a:gd name="connsiteX117" fmla="*/ 7151 w 148942"/>
                <a:gd name="connsiteY117" fmla="*/ 63166 h 90165"/>
                <a:gd name="connsiteX118" fmla="*/ 6329 w 148942"/>
                <a:gd name="connsiteY118" fmla="*/ 62165 h 90165"/>
                <a:gd name="connsiteX119" fmla="*/ 6408 w 148942"/>
                <a:gd name="connsiteY119" fmla="*/ 60820 h 90165"/>
                <a:gd name="connsiteX120" fmla="*/ 6024 w 148942"/>
                <a:gd name="connsiteY120" fmla="*/ 60053 h 90165"/>
                <a:gd name="connsiteX121" fmla="*/ 5328 w 148942"/>
                <a:gd name="connsiteY121" fmla="*/ 59521 h 90165"/>
                <a:gd name="connsiteX122" fmla="*/ 4952 w 148942"/>
                <a:gd name="connsiteY122" fmla="*/ 57573 h 90165"/>
                <a:gd name="connsiteX123" fmla="*/ 4733 w 148942"/>
                <a:gd name="connsiteY123" fmla="*/ 56118 h 90165"/>
                <a:gd name="connsiteX124" fmla="*/ 4185 w 148942"/>
                <a:gd name="connsiteY124" fmla="*/ 55179 h 90165"/>
                <a:gd name="connsiteX125" fmla="*/ 0 w 148942"/>
                <a:gd name="connsiteY125" fmla="*/ 54983 h 90165"/>
                <a:gd name="connsiteX126" fmla="*/ 3505 w 148942"/>
                <a:gd name="connsiteY126" fmla="*/ 51510 h 90165"/>
                <a:gd name="connsiteX127" fmla="*/ 5250 w 148942"/>
                <a:gd name="connsiteY127" fmla="*/ 50539 h 90165"/>
                <a:gd name="connsiteX128" fmla="*/ 7268 w 148942"/>
                <a:gd name="connsiteY128" fmla="*/ 50704 h 90165"/>
                <a:gd name="connsiteX129" fmla="*/ 7918 w 148942"/>
                <a:gd name="connsiteY129" fmla="*/ 50391 h 90165"/>
                <a:gd name="connsiteX130" fmla="*/ 8089 w 148942"/>
                <a:gd name="connsiteY130" fmla="*/ 49882 h 90165"/>
                <a:gd name="connsiteX131" fmla="*/ 8434 w 148942"/>
                <a:gd name="connsiteY131" fmla="*/ 48748 h 90165"/>
                <a:gd name="connsiteX132" fmla="*/ 8606 w 148942"/>
                <a:gd name="connsiteY132" fmla="*/ 47676 h 90165"/>
                <a:gd name="connsiteX133" fmla="*/ 8778 w 148942"/>
                <a:gd name="connsiteY133" fmla="*/ 46659 h 90165"/>
                <a:gd name="connsiteX134" fmla="*/ 8559 w 148942"/>
                <a:gd name="connsiteY134" fmla="*/ 46096 h 90165"/>
                <a:gd name="connsiteX135" fmla="*/ 7581 w 148942"/>
                <a:gd name="connsiteY135" fmla="*/ 45916 h 90165"/>
                <a:gd name="connsiteX136" fmla="*/ 7111 w 148942"/>
                <a:gd name="connsiteY136" fmla="*/ 43420 h 90165"/>
                <a:gd name="connsiteX137" fmla="*/ 7612 w 148942"/>
                <a:gd name="connsiteY137" fmla="*/ 42474 h 90165"/>
                <a:gd name="connsiteX138" fmla="*/ 8113 w 148942"/>
                <a:gd name="connsiteY138" fmla="*/ 41816 h 90165"/>
                <a:gd name="connsiteX139" fmla="*/ 7495 w 148942"/>
                <a:gd name="connsiteY139" fmla="*/ 38773 h 90165"/>
                <a:gd name="connsiteX140" fmla="*/ 7683 w 148942"/>
                <a:gd name="connsiteY140" fmla="*/ 37732 h 90165"/>
                <a:gd name="connsiteX141" fmla="*/ 9263 w 148942"/>
                <a:gd name="connsiteY141" fmla="*/ 37568 h 90165"/>
                <a:gd name="connsiteX142" fmla="*/ 10570 w 148942"/>
                <a:gd name="connsiteY142" fmla="*/ 36919 h 90165"/>
                <a:gd name="connsiteX143" fmla="*/ 11641 w 148942"/>
                <a:gd name="connsiteY143" fmla="*/ 36183 h 90165"/>
                <a:gd name="connsiteX144" fmla="*/ 11939 w 148942"/>
                <a:gd name="connsiteY144" fmla="*/ 35237 h 90165"/>
                <a:gd name="connsiteX145" fmla="*/ 12815 w 148942"/>
                <a:gd name="connsiteY145" fmla="*/ 33312 h 90165"/>
                <a:gd name="connsiteX146" fmla="*/ 12009 w 148942"/>
                <a:gd name="connsiteY146" fmla="*/ 30949 h 90165"/>
                <a:gd name="connsiteX147" fmla="*/ 7448 w 148942"/>
                <a:gd name="connsiteY147" fmla="*/ 29408 h 90165"/>
                <a:gd name="connsiteX148" fmla="*/ 7213 w 148942"/>
                <a:gd name="connsiteY148" fmla="*/ 28821 h 90165"/>
                <a:gd name="connsiteX149" fmla="*/ 8269 w 148942"/>
                <a:gd name="connsiteY149" fmla="*/ 28149 h 90165"/>
                <a:gd name="connsiteX150" fmla="*/ 9404 w 148942"/>
                <a:gd name="connsiteY150" fmla="*/ 27194 h 90165"/>
                <a:gd name="connsiteX151" fmla="*/ 10061 w 148942"/>
                <a:gd name="connsiteY151" fmla="*/ 26443 h 90165"/>
                <a:gd name="connsiteX152" fmla="*/ 10937 w 148942"/>
                <a:gd name="connsiteY152" fmla="*/ 26342 h 90165"/>
                <a:gd name="connsiteX153" fmla="*/ 12174 w 148942"/>
                <a:gd name="connsiteY153" fmla="*/ 26725 h 90165"/>
                <a:gd name="connsiteX154" fmla="*/ 14380 w 148942"/>
                <a:gd name="connsiteY154" fmla="*/ 28438 h 90165"/>
                <a:gd name="connsiteX155" fmla="*/ 15217 w 148942"/>
                <a:gd name="connsiteY155" fmla="*/ 28688 h 90165"/>
                <a:gd name="connsiteX156" fmla="*/ 16030 w 148942"/>
                <a:gd name="connsiteY156" fmla="*/ 28188 h 90165"/>
                <a:gd name="connsiteX157" fmla="*/ 16898 w 148942"/>
                <a:gd name="connsiteY157" fmla="*/ 28078 h 90165"/>
                <a:gd name="connsiteX158" fmla="*/ 19332 w 148942"/>
                <a:gd name="connsiteY158" fmla="*/ 28141 h 90165"/>
                <a:gd name="connsiteX159" fmla="*/ 21382 w 148942"/>
                <a:gd name="connsiteY159" fmla="*/ 27742 h 90165"/>
                <a:gd name="connsiteX160" fmla="*/ 20920 w 148942"/>
                <a:gd name="connsiteY160" fmla="*/ 25919 h 90165"/>
                <a:gd name="connsiteX161" fmla="*/ 20928 w 148942"/>
                <a:gd name="connsiteY161" fmla="*/ 24589 h 90165"/>
                <a:gd name="connsiteX162" fmla="*/ 20576 w 148942"/>
                <a:gd name="connsiteY162" fmla="*/ 23525 h 90165"/>
                <a:gd name="connsiteX163" fmla="*/ 20795 w 148942"/>
                <a:gd name="connsiteY163" fmla="*/ 22359 h 90165"/>
                <a:gd name="connsiteX164" fmla="*/ 21624 w 148942"/>
                <a:gd name="connsiteY164" fmla="*/ 21444 h 90165"/>
                <a:gd name="connsiteX165" fmla="*/ 21874 w 148942"/>
                <a:gd name="connsiteY165" fmla="*/ 19394 h 90165"/>
                <a:gd name="connsiteX166" fmla="*/ 23149 w 148942"/>
                <a:gd name="connsiteY166" fmla="*/ 18010 h 90165"/>
                <a:gd name="connsiteX167" fmla="*/ 23752 w 148942"/>
                <a:gd name="connsiteY167" fmla="*/ 17806 h 90165"/>
                <a:gd name="connsiteX168" fmla="*/ 26005 w 148942"/>
                <a:gd name="connsiteY168" fmla="*/ 18064 h 90165"/>
                <a:gd name="connsiteX169" fmla="*/ 26537 w 148942"/>
                <a:gd name="connsiteY169" fmla="*/ 18424 h 90165"/>
                <a:gd name="connsiteX170" fmla="*/ 26881 w 148942"/>
                <a:gd name="connsiteY170" fmla="*/ 18502 h 90165"/>
                <a:gd name="connsiteX171" fmla="*/ 30472 w 148942"/>
                <a:gd name="connsiteY171" fmla="*/ 21874 h 90165"/>
                <a:gd name="connsiteX172" fmla="*/ 33867 w 148942"/>
                <a:gd name="connsiteY172" fmla="*/ 24409 h 90165"/>
                <a:gd name="connsiteX173" fmla="*/ 36645 w 148942"/>
                <a:gd name="connsiteY173" fmla="*/ 25708 h 90165"/>
                <a:gd name="connsiteX174" fmla="*/ 40729 w 148942"/>
                <a:gd name="connsiteY174" fmla="*/ 25810 h 90165"/>
                <a:gd name="connsiteX175" fmla="*/ 45071 w 148942"/>
                <a:gd name="connsiteY175" fmla="*/ 25927 h 90165"/>
                <a:gd name="connsiteX176" fmla="*/ 52331 w 148942"/>
                <a:gd name="connsiteY176" fmla="*/ 25481 h 90165"/>
                <a:gd name="connsiteX177" fmla="*/ 57776 w 148942"/>
                <a:gd name="connsiteY177" fmla="*/ 25152 h 90165"/>
                <a:gd name="connsiteX178" fmla="*/ 58136 w 148942"/>
                <a:gd name="connsiteY178" fmla="*/ 24519 h 90165"/>
                <a:gd name="connsiteX179" fmla="*/ 58957 w 148942"/>
                <a:gd name="connsiteY179" fmla="*/ 23009 h 90165"/>
                <a:gd name="connsiteX180" fmla="*/ 58300 w 148942"/>
                <a:gd name="connsiteY180" fmla="*/ 21710 h 90165"/>
                <a:gd name="connsiteX181" fmla="*/ 58340 w 148942"/>
                <a:gd name="connsiteY181" fmla="*/ 20185 h 90165"/>
                <a:gd name="connsiteX182" fmla="*/ 59254 w 148942"/>
                <a:gd name="connsiteY182" fmla="*/ 18197 h 90165"/>
                <a:gd name="connsiteX183" fmla="*/ 61946 w 148942"/>
                <a:gd name="connsiteY183" fmla="*/ 16539 h 90165"/>
                <a:gd name="connsiteX184" fmla="*/ 69652 w 148942"/>
                <a:gd name="connsiteY184" fmla="*/ 15811 h 90165"/>
                <a:gd name="connsiteX185" fmla="*/ 74080 w 148942"/>
                <a:gd name="connsiteY185" fmla="*/ 14575 h 90165"/>
                <a:gd name="connsiteX186" fmla="*/ 74753 w 148942"/>
                <a:gd name="connsiteY186" fmla="*/ 12893 h 90165"/>
                <a:gd name="connsiteX187" fmla="*/ 76216 w 148942"/>
                <a:gd name="connsiteY187" fmla="*/ 11227 h 90165"/>
                <a:gd name="connsiteX188" fmla="*/ 77562 w 148942"/>
                <a:gd name="connsiteY188" fmla="*/ 10890 h 90165"/>
                <a:gd name="connsiteX189" fmla="*/ 79400 w 148942"/>
                <a:gd name="connsiteY189" fmla="*/ 11657 h 90165"/>
                <a:gd name="connsiteX190" fmla="*/ 81614 w 148942"/>
                <a:gd name="connsiteY190" fmla="*/ 13120 h 90165"/>
                <a:gd name="connsiteX191" fmla="*/ 83562 w 148942"/>
                <a:gd name="connsiteY191" fmla="*/ 13902 h 90165"/>
                <a:gd name="connsiteX192" fmla="*/ 84696 w 148942"/>
                <a:gd name="connsiteY192" fmla="*/ 13402 h 90165"/>
                <a:gd name="connsiteX193" fmla="*/ 88608 w 148942"/>
                <a:gd name="connsiteY193" fmla="*/ 10929 h 90165"/>
                <a:gd name="connsiteX194" fmla="*/ 93114 w 148942"/>
                <a:gd name="connsiteY194" fmla="*/ 8504 h 90165"/>
                <a:gd name="connsiteX195" fmla="*/ 96212 w 148942"/>
                <a:gd name="connsiteY195" fmla="*/ 1932 h 90165"/>
                <a:gd name="connsiteX196" fmla="*/ 96549 w 148942"/>
                <a:gd name="connsiteY196" fmla="*/ 876 h 90165"/>
                <a:gd name="connsiteX197" fmla="*/ 99905 w 148942"/>
                <a:gd name="connsiteY197" fmla="*/ 125 h 90165"/>
                <a:gd name="connsiteX198" fmla="*/ 104810 w 148942"/>
                <a:gd name="connsiteY198" fmla="*/ 258 h 90165"/>
                <a:gd name="connsiteX199" fmla="*/ 107330 w 148942"/>
                <a:gd name="connsiteY199" fmla="*/ 1119 h 90165"/>
                <a:gd name="connsiteX200" fmla="*/ 109223 w 148942"/>
                <a:gd name="connsiteY200" fmla="*/ 1572 h 90165"/>
                <a:gd name="connsiteX201" fmla="*/ 112055 w 148942"/>
                <a:gd name="connsiteY201" fmla="*/ 1416 h 90165"/>
                <a:gd name="connsiteX202" fmla="*/ 116139 w 148942"/>
                <a:gd name="connsiteY202" fmla="*/ 0 h 90165"/>
                <a:gd name="connsiteX203" fmla="*/ 117649 w 148942"/>
                <a:gd name="connsiteY203" fmla="*/ 39 h 90165"/>
                <a:gd name="connsiteX204" fmla="*/ 118822 w 148942"/>
                <a:gd name="connsiteY204" fmla="*/ 1040 h 90165"/>
                <a:gd name="connsiteX205" fmla="*/ 120105 w 148942"/>
                <a:gd name="connsiteY205" fmla="*/ 1909 h 90165"/>
                <a:gd name="connsiteX206" fmla="*/ 120974 w 148942"/>
                <a:gd name="connsiteY206" fmla="*/ 2965 h 90165"/>
                <a:gd name="connsiteX207" fmla="*/ 121631 w 148942"/>
                <a:gd name="connsiteY207" fmla="*/ 4459 h 90165"/>
                <a:gd name="connsiteX208" fmla="*/ 121983 w 148942"/>
                <a:gd name="connsiteY208" fmla="*/ 5015 h 90165"/>
                <a:gd name="connsiteX209" fmla="*/ 122554 w 148942"/>
                <a:gd name="connsiteY209" fmla="*/ 5782 h 90165"/>
                <a:gd name="connsiteX210" fmla="*/ 123587 w 148942"/>
                <a:gd name="connsiteY210" fmla="*/ 6830 h 90165"/>
                <a:gd name="connsiteX211" fmla="*/ 124580 w 148942"/>
                <a:gd name="connsiteY211" fmla="*/ 7104 h 90165"/>
                <a:gd name="connsiteX212" fmla="*/ 132146 w 148942"/>
                <a:gd name="connsiteY212" fmla="*/ 5281 h 90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48942" h="90165">
                  <a:moveTo>
                    <a:pt x="132599" y="4890"/>
                  </a:moveTo>
                  <a:lnTo>
                    <a:pt x="134688" y="4624"/>
                  </a:lnTo>
                  <a:lnTo>
                    <a:pt x="134774" y="4663"/>
                  </a:lnTo>
                  <a:lnTo>
                    <a:pt x="135267" y="4819"/>
                  </a:lnTo>
                  <a:lnTo>
                    <a:pt x="135619" y="6353"/>
                  </a:lnTo>
                  <a:lnTo>
                    <a:pt x="135674" y="6454"/>
                  </a:lnTo>
                  <a:lnTo>
                    <a:pt x="136182" y="7464"/>
                  </a:lnTo>
                  <a:lnTo>
                    <a:pt x="136652" y="8801"/>
                  </a:lnTo>
                  <a:lnTo>
                    <a:pt x="137387" y="9811"/>
                  </a:lnTo>
                  <a:lnTo>
                    <a:pt x="139007" y="10225"/>
                  </a:lnTo>
                  <a:lnTo>
                    <a:pt x="141119" y="11469"/>
                  </a:lnTo>
                  <a:lnTo>
                    <a:pt x="142488" y="13816"/>
                  </a:lnTo>
                  <a:lnTo>
                    <a:pt x="144546" y="14786"/>
                  </a:lnTo>
                  <a:lnTo>
                    <a:pt x="144694" y="14810"/>
                  </a:lnTo>
                  <a:lnTo>
                    <a:pt x="145101" y="14700"/>
                  </a:lnTo>
                  <a:lnTo>
                    <a:pt x="146588" y="14614"/>
                  </a:lnTo>
                  <a:lnTo>
                    <a:pt x="146877" y="15084"/>
                  </a:lnTo>
                  <a:lnTo>
                    <a:pt x="148058" y="16234"/>
                  </a:lnTo>
                  <a:lnTo>
                    <a:pt x="148520" y="17235"/>
                  </a:lnTo>
                  <a:lnTo>
                    <a:pt x="148285" y="18299"/>
                  </a:lnTo>
                  <a:lnTo>
                    <a:pt x="148497" y="19504"/>
                  </a:lnTo>
                  <a:lnTo>
                    <a:pt x="148943" y="19926"/>
                  </a:lnTo>
                  <a:lnTo>
                    <a:pt x="148403" y="20732"/>
                  </a:lnTo>
                  <a:lnTo>
                    <a:pt x="144562" y="24769"/>
                  </a:lnTo>
                  <a:lnTo>
                    <a:pt x="143051" y="25833"/>
                  </a:lnTo>
                  <a:lnTo>
                    <a:pt x="142058" y="26052"/>
                  </a:lnTo>
                  <a:lnTo>
                    <a:pt x="140486" y="25630"/>
                  </a:lnTo>
                  <a:lnTo>
                    <a:pt x="138866" y="25950"/>
                  </a:lnTo>
                  <a:lnTo>
                    <a:pt x="137419" y="26811"/>
                  </a:lnTo>
                  <a:lnTo>
                    <a:pt x="136081" y="27085"/>
                  </a:lnTo>
                  <a:lnTo>
                    <a:pt x="135072" y="28110"/>
                  </a:lnTo>
                  <a:lnTo>
                    <a:pt x="133765" y="30300"/>
                  </a:lnTo>
                  <a:lnTo>
                    <a:pt x="132154" y="32147"/>
                  </a:lnTo>
                  <a:lnTo>
                    <a:pt x="130534" y="33297"/>
                  </a:lnTo>
                  <a:lnTo>
                    <a:pt x="129689" y="34321"/>
                  </a:lnTo>
                  <a:lnTo>
                    <a:pt x="129595" y="37858"/>
                  </a:lnTo>
                  <a:lnTo>
                    <a:pt x="128696" y="38875"/>
                  </a:lnTo>
                  <a:lnTo>
                    <a:pt x="127491" y="39900"/>
                  </a:lnTo>
                  <a:lnTo>
                    <a:pt x="126826" y="40799"/>
                  </a:lnTo>
                  <a:lnTo>
                    <a:pt x="124987" y="46166"/>
                  </a:lnTo>
                  <a:lnTo>
                    <a:pt x="123594" y="47879"/>
                  </a:lnTo>
                  <a:lnTo>
                    <a:pt x="122265" y="49194"/>
                  </a:lnTo>
                  <a:lnTo>
                    <a:pt x="122045" y="50391"/>
                  </a:lnTo>
                  <a:lnTo>
                    <a:pt x="122069" y="51768"/>
                  </a:lnTo>
                  <a:lnTo>
                    <a:pt x="120567" y="54506"/>
                  </a:lnTo>
                  <a:lnTo>
                    <a:pt x="118595" y="57338"/>
                  </a:lnTo>
                  <a:lnTo>
                    <a:pt x="118220" y="58504"/>
                  </a:lnTo>
                  <a:lnTo>
                    <a:pt x="118658" y="60068"/>
                  </a:lnTo>
                  <a:lnTo>
                    <a:pt x="116765" y="61868"/>
                  </a:lnTo>
                  <a:lnTo>
                    <a:pt x="115677" y="62736"/>
                  </a:lnTo>
                  <a:lnTo>
                    <a:pt x="114770" y="63143"/>
                  </a:lnTo>
                  <a:lnTo>
                    <a:pt x="114207" y="64269"/>
                  </a:lnTo>
                  <a:lnTo>
                    <a:pt x="113283" y="67016"/>
                  </a:lnTo>
                  <a:lnTo>
                    <a:pt x="113526" y="68236"/>
                  </a:lnTo>
                  <a:lnTo>
                    <a:pt x="113549" y="69363"/>
                  </a:lnTo>
                  <a:lnTo>
                    <a:pt x="111953" y="70020"/>
                  </a:lnTo>
                  <a:lnTo>
                    <a:pt x="111484" y="71256"/>
                  </a:lnTo>
                  <a:lnTo>
                    <a:pt x="111077" y="72789"/>
                  </a:lnTo>
                  <a:lnTo>
                    <a:pt x="110412" y="73478"/>
                  </a:lnTo>
                  <a:lnTo>
                    <a:pt x="108620" y="74753"/>
                  </a:lnTo>
                  <a:lnTo>
                    <a:pt x="104161" y="74198"/>
                  </a:lnTo>
                  <a:lnTo>
                    <a:pt x="102479" y="74628"/>
                  </a:lnTo>
                  <a:lnTo>
                    <a:pt x="101978" y="75535"/>
                  </a:lnTo>
                  <a:lnTo>
                    <a:pt x="101877" y="76263"/>
                  </a:lnTo>
                  <a:lnTo>
                    <a:pt x="101314" y="76951"/>
                  </a:lnTo>
                  <a:lnTo>
                    <a:pt x="100304" y="77804"/>
                  </a:lnTo>
                  <a:lnTo>
                    <a:pt x="99264" y="78187"/>
                  </a:lnTo>
                  <a:lnTo>
                    <a:pt x="96940" y="77131"/>
                  </a:lnTo>
                  <a:lnTo>
                    <a:pt x="91957" y="78211"/>
                  </a:lnTo>
                  <a:lnTo>
                    <a:pt x="91096" y="78978"/>
                  </a:lnTo>
                  <a:lnTo>
                    <a:pt x="90400" y="78422"/>
                  </a:lnTo>
                  <a:lnTo>
                    <a:pt x="89328" y="77929"/>
                  </a:lnTo>
                  <a:lnTo>
                    <a:pt x="84344" y="77303"/>
                  </a:lnTo>
                  <a:lnTo>
                    <a:pt x="82373" y="77796"/>
                  </a:lnTo>
                  <a:lnTo>
                    <a:pt x="79737" y="77609"/>
                  </a:lnTo>
                  <a:lnTo>
                    <a:pt x="77303" y="77061"/>
                  </a:lnTo>
                  <a:lnTo>
                    <a:pt x="75481" y="77507"/>
                  </a:lnTo>
                  <a:lnTo>
                    <a:pt x="73877" y="79650"/>
                  </a:lnTo>
                  <a:lnTo>
                    <a:pt x="73079" y="80370"/>
                  </a:lnTo>
                  <a:lnTo>
                    <a:pt x="72453" y="80832"/>
                  </a:lnTo>
                  <a:lnTo>
                    <a:pt x="71084" y="81505"/>
                  </a:lnTo>
                  <a:lnTo>
                    <a:pt x="69934" y="82310"/>
                  </a:lnTo>
                  <a:lnTo>
                    <a:pt x="68408" y="82889"/>
                  </a:lnTo>
                  <a:lnTo>
                    <a:pt x="67039" y="82811"/>
                  </a:lnTo>
                  <a:lnTo>
                    <a:pt x="65748" y="81888"/>
                  </a:lnTo>
                  <a:lnTo>
                    <a:pt x="65287" y="82099"/>
                  </a:lnTo>
                  <a:lnTo>
                    <a:pt x="64880" y="82952"/>
                  </a:lnTo>
                  <a:lnTo>
                    <a:pt x="64176" y="83672"/>
                  </a:lnTo>
                  <a:lnTo>
                    <a:pt x="62243" y="84563"/>
                  </a:lnTo>
                  <a:lnTo>
                    <a:pt x="61750" y="84548"/>
                  </a:lnTo>
                  <a:lnTo>
                    <a:pt x="61641" y="84548"/>
                  </a:lnTo>
                  <a:lnTo>
                    <a:pt x="60162" y="85205"/>
                  </a:lnTo>
                  <a:lnTo>
                    <a:pt x="57721" y="85573"/>
                  </a:lnTo>
                  <a:lnTo>
                    <a:pt x="56493" y="85315"/>
                  </a:lnTo>
                  <a:lnTo>
                    <a:pt x="54271" y="88272"/>
                  </a:lnTo>
                  <a:lnTo>
                    <a:pt x="53590" y="88812"/>
                  </a:lnTo>
                  <a:lnTo>
                    <a:pt x="51470" y="89711"/>
                  </a:lnTo>
                  <a:lnTo>
                    <a:pt x="49742" y="90165"/>
                  </a:lnTo>
                  <a:lnTo>
                    <a:pt x="48255" y="89805"/>
                  </a:lnTo>
                  <a:lnTo>
                    <a:pt x="47668" y="89774"/>
                  </a:lnTo>
                  <a:lnTo>
                    <a:pt x="41081" y="89625"/>
                  </a:lnTo>
                  <a:lnTo>
                    <a:pt x="37638" y="88992"/>
                  </a:lnTo>
                  <a:lnTo>
                    <a:pt x="35432" y="87834"/>
                  </a:lnTo>
                  <a:lnTo>
                    <a:pt x="33962" y="86543"/>
                  </a:lnTo>
                  <a:lnTo>
                    <a:pt x="33242" y="85111"/>
                  </a:lnTo>
                  <a:lnTo>
                    <a:pt x="31536" y="84251"/>
                  </a:lnTo>
                  <a:lnTo>
                    <a:pt x="28837" y="83946"/>
                  </a:lnTo>
                  <a:lnTo>
                    <a:pt x="26741" y="82522"/>
                  </a:lnTo>
                  <a:lnTo>
                    <a:pt x="25230" y="79987"/>
                  </a:lnTo>
                  <a:lnTo>
                    <a:pt x="23204" y="77976"/>
                  </a:lnTo>
                  <a:lnTo>
                    <a:pt x="20631" y="76490"/>
                  </a:lnTo>
                  <a:lnTo>
                    <a:pt x="18596" y="74393"/>
                  </a:lnTo>
                  <a:lnTo>
                    <a:pt x="17094" y="71678"/>
                  </a:lnTo>
                  <a:lnTo>
                    <a:pt x="14387" y="69230"/>
                  </a:lnTo>
                  <a:lnTo>
                    <a:pt x="10475" y="67055"/>
                  </a:lnTo>
                  <a:lnTo>
                    <a:pt x="9294" y="66578"/>
                  </a:lnTo>
                  <a:lnTo>
                    <a:pt x="9060" y="65873"/>
                  </a:lnTo>
                  <a:lnTo>
                    <a:pt x="7151" y="63166"/>
                  </a:lnTo>
                  <a:lnTo>
                    <a:pt x="6329" y="62165"/>
                  </a:lnTo>
                  <a:lnTo>
                    <a:pt x="6408" y="60820"/>
                  </a:lnTo>
                  <a:lnTo>
                    <a:pt x="6024" y="60053"/>
                  </a:lnTo>
                  <a:lnTo>
                    <a:pt x="5328" y="59521"/>
                  </a:lnTo>
                  <a:lnTo>
                    <a:pt x="4952" y="57573"/>
                  </a:lnTo>
                  <a:lnTo>
                    <a:pt x="4733" y="56118"/>
                  </a:lnTo>
                  <a:lnTo>
                    <a:pt x="4185" y="55179"/>
                  </a:lnTo>
                  <a:lnTo>
                    <a:pt x="0" y="54983"/>
                  </a:lnTo>
                  <a:lnTo>
                    <a:pt x="3505" y="51510"/>
                  </a:lnTo>
                  <a:lnTo>
                    <a:pt x="5250" y="50539"/>
                  </a:lnTo>
                  <a:lnTo>
                    <a:pt x="7268" y="50704"/>
                  </a:lnTo>
                  <a:lnTo>
                    <a:pt x="7918" y="50391"/>
                  </a:lnTo>
                  <a:lnTo>
                    <a:pt x="8089" y="49882"/>
                  </a:lnTo>
                  <a:lnTo>
                    <a:pt x="8434" y="48748"/>
                  </a:lnTo>
                  <a:lnTo>
                    <a:pt x="8606" y="47676"/>
                  </a:lnTo>
                  <a:lnTo>
                    <a:pt x="8778" y="46659"/>
                  </a:lnTo>
                  <a:lnTo>
                    <a:pt x="8559" y="46096"/>
                  </a:lnTo>
                  <a:lnTo>
                    <a:pt x="7581" y="45916"/>
                  </a:lnTo>
                  <a:lnTo>
                    <a:pt x="7111" y="43420"/>
                  </a:lnTo>
                  <a:lnTo>
                    <a:pt x="7612" y="42474"/>
                  </a:lnTo>
                  <a:lnTo>
                    <a:pt x="8113" y="41816"/>
                  </a:lnTo>
                  <a:lnTo>
                    <a:pt x="7495" y="38773"/>
                  </a:lnTo>
                  <a:lnTo>
                    <a:pt x="7683" y="37732"/>
                  </a:lnTo>
                  <a:lnTo>
                    <a:pt x="9263" y="37568"/>
                  </a:lnTo>
                  <a:lnTo>
                    <a:pt x="10570" y="36919"/>
                  </a:lnTo>
                  <a:lnTo>
                    <a:pt x="11641" y="36183"/>
                  </a:lnTo>
                  <a:lnTo>
                    <a:pt x="11939" y="35237"/>
                  </a:lnTo>
                  <a:lnTo>
                    <a:pt x="12815" y="33312"/>
                  </a:lnTo>
                  <a:lnTo>
                    <a:pt x="12009" y="30949"/>
                  </a:lnTo>
                  <a:lnTo>
                    <a:pt x="7448" y="29408"/>
                  </a:lnTo>
                  <a:lnTo>
                    <a:pt x="7213" y="28821"/>
                  </a:lnTo>
                  <a:lnTo>
                    <a:pt x="8269" y="28149"/>
                  </a:lnTo>
                  <a:lnTo>
                    <a:pt x="9404" y="27194"/>
                  </a:lnTo>
                  <a:lnTo>
                    <a:pt x="10061" y="26443"/>
                  </a:lnTo>
                  <a:lnTo>
                    <a:pt x="10937" y="26342"/>
                  </a:lnTo>
                  <a:lnTo>
                    <a:pt x="12174" y="26725"/>
                  </a:lnTo>
                  <a:lnTo>
                    <a:pt x="14380" y="28438"/>
                  </a:lnTo>
                  <a:lnTo>
                    <a:pt x="15217" y="28688"/>
                  </a:lnTo>
                  <a:lnTo>
                    <a:pt x="16030" y="28188"/>
                  </a:lnTo>
                  <a:lnTo>
                    <a:pt x="16898" y="28078"/>
                  </a:lnTo>
                  <a:lnTo>
                    <a:pt x="19332" y="28141"/>
                  </a:lnTo>
                  <a:lnTo>
                    <a:pt x="21382" y="27742"/>
                  </a:lnTo>
                  <a:lnTo>
                    <a:pt x="20920" y="25919"/>
                  </a:lnTo>
                  <a:lnTo>
                    <a:pt x="20928" y="24589"/>
                  </a:lnTo>
                  <a:lnTo>
                    <a:pt x="20576" y="23525"/>
                  </a:lnTo>
                  <a:lnTo>
                    <a:pt x="20795" y="22359"/>
                  </a:lnTo>
                  <a:lnTo>
                    <a:pt x="21624" y="21444"/>
                  </a:lnTo>
                  <a:lnTo>
                    <a:pt x="21874" y="19394"/>
                  </a:lnTo>
                  <a:lnTo>
                    <a:pt x="23149" y="18010"/>
                  </a:lnTo>
                  <a:lnTo>
                    <a:pt x="23752" y="17806"/>
                  </a:lnTo>
                  <a:lnTo>
                    <a:pt x="26005" y="18064"/>
                  </a:lnTo>
                  <a:lnTo>
                    <a:pt x="26537" y="18424"/>
                  </a:lnTo>
                  <a:lnTo>
                    <a:pt x="26881" y="18502"/>
                  </a:lnTo>
                  <a:lnTo>
                    <a:pt x="30472" y="21874"/>
                  </a:lnTo>
                  <a:lnTo>
                    <a:pt x="33867" y="24409"/>
                  </a:lnTo>
                  <a:lnTo>
                    <a:pt x="36645" y="25708"/>
                  </a:lnTo>
                  <a:lnTo>
                    <a:pt x="40729" y="25810"/>
                  </a:lnTo>
                  <a:lnTo>
                    <a:pt x="45071" y="25927"/>
                  </a:lnTo>
                  <a:lnTo>
                    <a:pt x="52331" y="25481"/>
                  </a:lnTo>
                  <a:lnTo>
                    <a:pt x="57776" y="25152"/>
                  </a:lnTo>
                  <a:lnTo>
                    <a:pt x="58136" y="24519"/>
                  </a:lnTo>
                  <a:lnTo>
                    <a:pt x="58957" y="23009"/>
                  </a:lnTo>
                  <a:lnTo>
                    <a:pt x="58300" y="21710"/>
                  </a:lnTo>
                  <a:lnTo>
                    <a:pt x="58340" y="20185"/>
                  </a:lnTo>
                  <a:lnTo>
                    <a:pt x="59254" y="18197"/>
                  </a:lnTo>
                  <a:lnTo>
                    <a:pt x="61946" y="16539"/>
                  </a:lnTo>
                  <a:lnTo>
                    <a:pt x="69652" y="15811"/>
                  </a:lnTo>
                  <a:lnTo>
                    <a:pt x="74080" y="14575"/>
                  </a:lnTo>
                  <a:lnTo>
                    <a:pt x="74753" y="12893"/>
                  </a:lnTo>
                  <a:lnTo>
                    <a:pt x="76216" y="11227"/>
                  </a:lnTo>
                  <a:lnTo>
                    <a:pt x="77562" y="10890"/>
                  </a:lnTo>
                  <a:lnTo>
                    <a:pt x="79400" y="11657"/>
                  </a:lnTo>
                  <a:lnTo>
                    <a:pt x="81614" y="13120"/>
                  </a:lnTo>
                  <a:lnTo>
                    <a:pt x="83562" y="13902"/>
                  </a:lnTo>
                  <a:lnTo>
                    <a:pt x="84696" y="13402"/>
                  </a:lnTo>
                  <a:lnTo>
                    <a:pt x="88608" y="10929"/>
                  </a:lnTo>
                  <a:lnTo>
                    <a:pt x="93114" y="8504"/>
                  </a:lnTo>
                  <a:lnTo>
                    <a:pt x="96212" y="1932"/>
                  </a:lnTo>
                  <a:lnTo>
                    <a:pt x="96549" y="876"/>
                  </a:lnTo>
                  <a:lnTo>
                    <a:pt x="99905" y="125"/>
                  </a:lnTo>
                  <a:lnTo>
                    <a:pt x="104810" y="258"/>
                  </a:lnTo>
                  <a:lnTo>
                    <a:pt x="107330" y="1119"/>
                  </a:lnTo>
                  <a:lnTo>
                    <a:pt x="109223" y="1572"/>
                  </a:lnTo>
                  <a:lnTo>
                    <a:pt x="112055" y="1416"/>
                  </a:lnTo>
                  <a:lnTo>
                    <a:pt x="116139" y="0"/>
                  </a:lnTo>
                  <a:lnTo>
                    <a:pt x="117649" y="39"/>
                  </a:lnTo>
                  <a:lnTo>
                    <a:pt x="118822" y="1040"/>
                  </a:lnTo>
                  <a:lnTo>
                    <a:pt x="120105" y="1909"/>
                  </a:lnTo>
                  <a:lnTo>
                    <a:pt x="120974" y="2965"/>
                  </a:lnTo>
                  <a:lnTo>
                    <a:pt x="121631" y="4459"/>
                  </a:lnTo>
                  <a:lnTo>
                    <a:pt x="121983" y="5015"/>
                  </a:lnTo>
                  <a:lnTo>
                    <a:pt x="122554" y="5782"/>
                  </a:lnTo>
                  <a:lnTo>
                    <a:pt x="123587" y="6830"/>
                  </a:lnTo>
                  <a:lnTo>
                    <a:pt x="124580" y="7104"/>
                  </a:lnTo>
                  <a:lnTo>
                    <a:pt x="132146" y="528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4" name="Freeform: Shape 673">
              <a:extLst>
                <a:ext uri="{FF2B5EF4-FFF2-40B4-BE49-F238E27FC236}">
                  <a16:creationId xmlns:a16="http://schemas.microsoft.com/office/drawing/2014/main" id="{451C0A28-7A91-B488-1F9C-D44A7948E294}"/>
                </a:ext>
              </a:extLst>
            </p:cNvPr>
            <p:cNvSpPr>
              <a:spLocks/>
            </p:cNvSpPr>
            <p:nvPr/>
          </p:nvSpPr>
          <p:spPr>
            <a:xfrm>
              <a:off x="9341303" y="4519566"/>
              <a:ext cx="1004920" cy="368468"/>
            </a:xfrm>
            <a:custGeom>
              <a:avLst/>
              <a:gdLst>
                <a:gd name="connsiteX0" fmla="*/ 609109 w 1004920"/>
                <a:gd name="connsiteY0" fmla="*/ 368460 h 368468"/>
                <a:gd name="connsiteX1" fmla="*/ 607067 w 1004920"/>
                <a:gd name="connsiteY1" fmla="*/ 368468 h 368468"/>
                <a:gd name="connsiteX2" fmla="*/ 606410 w 1004920"/>
                <a:gd name="connsiteY2" fmla="*/ 368233 h 368468"/>
                <a:gd name="connsiteX3" fmla="*/ 606245 w 1004920"/>
                <a:gd name="connsiteY3" fmla="*/ 366278 h 368468"/>
                <a:gd name="connsiteX4" fmla="*/ 606848 w 1004920"/>
                <a:gd name="connsiteY4" fmla="*/ 365182 h 368468"/>
                <a:gd name="connsiteX5" fmla="*/ 611581 w 1004920"/>
                <a:gd name="connsiteY5" fmla="*/ 363774 h 368468"/>
                <a:gd name="connsiteX6" fmla="*/ 613428 w 1004920"/>
                <a:gd name="connsiteY6" fmla="*/ 362475 h 368468"/>
                <a:gd name="connsiteX7" fmla="*/ 616056 w 1004920"/>
                <a:gd name="connsiteY7" fmla="*/ 359776 h 368468"/>
                <a:gd name="connsiteX8" fmla="*/ 617684 w 1004920"/>
                <a:gd name="connsiteY8" fmla="*/ 359072 h 368468"/>
                <a:gd name="connsiteX9" fmla="*/ 618098 w 1004920"/>
                <a:gd name="connsiteY9" fmla="*/ 358767 h 368468"/>
                <a:gd name="connsiteX10" fmla="*/ 618380 w 1004920"/>
                <a:gd name="connsiteY10" fmla="*/ 358822 h 368468"/>
                <a:gd name="connsiteX11" fmla="*/ 618638 w 1004920"/>
                <a:gd name="connsiteY11" fmla="*/ 360879 h 368468"/>
                <a:gd name="connsiteX12" fmla="*/ 619295 w 1004920"/>
                <a:gd name="connsiteY12" fmla="*/ 362100 h 368468"/>
                <a:gd name="connsiteX13" fmla="*/ 619413 w 1004920"/>
                <a:gd name="connsiteY13" fmla="*/ 362741 h 368468"/>
                <a:gd name="connsiteX14" fmla="*/ 617050 w 1004920"/>
                <a:gd name="connsiteY14" fmla="*/ 363782 h 368468"/>
                <a:gd name="connsiteX15" fmla="*/ 614937 w 1004920"/>
                <a:gd name="connsiteY15" fmla="*/ 366176 h 368468"/>
                <a:gd name="connsiteX16" fmla="*/ 610337 w 1004920"/>
                <a:gd name="connsiteY16" fmla="*/ 367740 h 368468"/>
                <a:gd name="connsiteX17" fmla="*/ 609109 w 1004920"/>
                <a:gd name="connsiteY17" fmla="*/ 368460 h 368468"/>
                <a:gd name="connsiteX18" fmla="*/ 585709 w 1004920"/>
                <a:gd name="connsiteY18" fmla="*/ 361380 h 368468"/>
                <a:gd name="connsiteX19" fmla="*/ 584614 w 1004920"/>
                <a:gd name="connsiteY19" fmla="*/ 361646 h 368468"/>
                <a:gd name="connsiteX20" fmla="*/ 582259 w 1004920"/>
                <a:gd name="connsiteY20" fmla="*/ 361004 h 368468"/>
                <a:gd name="connsiteX21" fmla="*/ 581781 w 1004920"/>
                <a:gd name="connsiteY21" fmla="*/ 360613 h 368468"/>
                <a:gd name="connsiteX22" fmla="*/ 583800 w 1004920"/>
                <a:gd name="connsiteY22" fmla="*/ 359542 h 368468"/>
                <a:gd name="connsiteX23" fmla="*/ 585349 w 1004920"/>
                <a:gd name="connsiteY23" fmla="*/ 358024 h 368468"/>
                <a:gd name="connsiteX24" fmla="*/ 587156 w 1004920"/>
                <a:gd name="connsiteY24" fmla="*/ 357891 h 368468"/>
                <a:gd name="connsiteX25" fmla="*/ 588228 w 1004920"/>
                <a:gd name="connsiteY25" fmla="*/ 358204 h 368468"/>
                <a:gd name="connsiteX26" fmla="*/ 587861 w 1004920"/>
                <a:gd name="connsiteY26" fmla="*/ 360011 h 368468"/>
                <a:gd name="connsiteX27" fmla="*/ 585709 w 1004920"/>
                <a:gd name="connsiteY27" fmla="*/ 361380 h 368468"/>
                <a:gd name="connsiteX28" fmla="*/ 619365 w 1004920"/>
                <a:gd name="connsiteY28" fmla="*/ 354996 h 368468"/>
                <a:gd name="connsiteX29" fmla="*/ 617386 w 1004920"/>
                <a:gd name="connsiteY29" fmla="*/ 355771 h 368468"/>
                <a:gd name="connsiteX30" fmla="*/ 617378 w 1004920"/>
                <a:gd name="connsiteY30" fmla="*/ 354143 h 368468"/>
                <a:gd name="connsiteX31" fmla="*/ 618904 w 1004920"/>
                <a:gd name="connsiteY31" fmla="*/ 352086 h 368468"/>
                <a:gd name="connsiteX32" fmla="*/ 620297 w 1004920"/>
                <a:gd name="connsiteY32" fmla="*/ 351389 h 368468"/>
                <a:gd name="connsiteX33" fmla="*/ 621071 w 1004920"/>
                <a:gd name="connsiteY33" fmla="*/ 352211 h 368468"/>
                <a:gd name="connsiteX34" fmla="*/ 621141 w 1004920"/>
                <a:gd name="connsiteY34" fmla="*/ 352587 h 368468"/>
                <a:gd name="connsiteX35" fmla="*/ 619123 w 1004920"/>
                <a:gd name="connsiteY35" fmla="*/ 353322 h 368468"/>
                <a:gd name="connsiteX36" fmla="*/ 619365 w 1004920"/>
                <a:gd name="connsiteY36" fmla="*/ 354996 h 368468"/>
                <a:gd name="connsiteX37" fmla="*/ 544636 w 1004920"/>
                <a:gd name="connsiteY37" fmla="*/ 334452 h 368468"/>
                <a:gd name="connsiteX38" fmla="*/ 545630 w 1004920"/>
                <a:gd name="connsiteY38" fmla="*/ 335445 h 368468"/>
                <a:gd name="connsiteX39" fmla="*/ 549220 w 1004920"/>
                <a:gd name="connsiteY39" fmla="*/ 337362 h 368468"/>
                <a:gd name="connsiteX40" fmla="*/ 549807 w 1004920"/>
                <a:gd name="connsiteY40" fmla="*/ 338168 h 368468"/>
                <a:gd name="connsiteX41" fmla="*/ 550034 w 1004920"/>
                <a:gd name="connsiteY41" fmla="*/ 339498 h 368468"/>
                <a:gd name="connsiteX42" fmla="*/ 550754 w 1004920"/>
                <a:gd name="connsiteY42" fmla="*/ 340484 h 368468"/>
                <a:gd name="connsiteX43" fmla="*/ 552373 w 1004920"/>
                <a:gd name="connsiteY43" fmla="*/ 340640 h 368468"/>
                <a:gd name="connsiteX44" fmla="*/ 554102 w 1004920"/>
                <a:gd name="connsiteY44" fmla="*/ 340437 h 368468"/>
                <a:gd name="connsiteX45" fmla="*/ 555425 w 1004920"/>
                <a:gd name="connsiteY45" fmla="*/ 341070 h 368468"/>
                <a:gd name="connsiteX46" fmla="*/ 556567 w 1004920"/>
                <a:gd name="connsiteY46" fmla="*/ 342064 h 368468"/>
                <a:gd name="connsiteX47" fmla="*/ 558257 w 1004920"/>
                <a:gd name="connsiteY47" fmla="*/ 343996 h 368468"/>
                <a:gd name="connsiteX48" fmla="*/ 559743 w 1004920"/>
                <a:gd name="connsiteY48" fmla="*/ 346132 h 368468"/>
                <a:gd name="connsiteX49" fmla="*/ 561589 w 1004920"/>
                <a:gd name="connsiteY49" fmla="*/ 347329 h 368468"/>
                <a:gd name="connsiteX50" fmla="*/ 562645 w 1004920"/>
                <a:gd name="connsiteY50" fmla="*/ 349113 h 368468"/>
                <a:gd name="connsiteX51" fmla="*/ 562028 w 1004920"/>
                <a:gd name="connsiteY51" fmla="*/ 350685 h 368468"/>
                <a:gd name="connsiteX52" fmla="*/ 559688 w 1004920"/>
                <a:gd name="connsiteY52" fmla="*/ 352860 h 368468"/>
                <a:gd name="connsiteX53" fmla="*/ 558429 w 1004920"/>
                <a:gd name="connsiteY53" fmla="*/ 353330 h 368468"/>
                <a:gd name="connsiteX54" fmla="*/ 556700 w 1004920"/>
                <a:gd name="connsiteY54" fmla="*/ 353502 h 368468"/>
                <a:gd name="connsiteX55" fmla="*/ 554008 w 1004920"/>
                <a:gd name="connsiteY55" fmla="*/ 354801 h 368468"/>
                <a:gd name="connsiteX56" fmla="*/ 553023 w 1004920"/>
                <a:gd name="connsiteY56" fmla="*/ 354128 h 368468"/>
                <a:gd name="connsiteX57" fmla="*/ 549972 w 1004920"/>
                <a:gd name="connsiteY57" fmla="*/ 353658 h 368468"/>
                <a:gd name="connsiteX58" fmla="*/ 547539 w 1004920"/>
                <a:gd name="connsiteY58" fmla="*/ 352720 h 368468"/>
                <a:gd name="connsiteX59" fmla="*/ 545496 w 1004920"/>
                <a:gd name="connsiteY59" fmla="*/ 351006 h 368468"/>
                <a:gd name="connsiteX60" fmla="*/ 544323 w 1004920"/>
                <a:gd name="connsiteY60" fmla="*/ 349168 h 368468"/>
                <a:gd name="connsiteX61" fmla="*/ 542837 w 1004920"/>
                <a:gd name="connsiteY61" fmla="*/ 347540 h 368468"/>
                <a:gd name="connsiteX62" fmla="*/ 540247 w 1004920"/>
                <a:gd name="connsiteY62" fmla="*/ 346453 h 368468"/>
                <a:gd name="connsiteX63" fmla="*/ 535600 w 1004920"/>
                <a:gd name="connsiteY63" fmla="*/ 343261 h 368468"/>
                <a:gd name="connsiteX64" fmla="*/ 532729 w 1004920"/>
                <a:gd name="connsiteY64" fmla="*/ 342972 h 368468"/>
                <a:gd name="connsiteX65" fmla="*/ 531555 w 1004920"/>
                <a:gd name="connsiteY65" fmla="*/ 343206 h 368468"/>
                <a:gd name="connsiteX66" fmla="*/ 530374 w 1004920"/>
                <a:gd name="connsiteY66" fmla="*/ 343222 h 368468"/>
                <a:gd name="connsiteX67" fmla="*/ 524287 w 1004920"/>
                <a:gd name="connsiteY67" fmla="*/ 341790 h 368468"/>
                <a:gd name="connsiteX68" fmla="*/ 523341 w 1004920"/>
                <a:gd name="connsiteY68" fmla="*/ 340953 h 368468"/>
                <a:gd name="connsiteX69" fmla="*/ 522598 w 1004920"/>
                <a:gd name="connsiteY69" fmla="*/ 339881 h 368468"/>
                <a:gd name="connsiteX70" fmla="*/ 521917 w 1004920"/>
                <a:gd name="connsiteY70" fmla="*/ 338825 h 368468"/>
                <a:gd name="connsiteX71" fmla="*/ 521502 w 1004920"/>
                <a:gd name="connsiteY71" fmla="*/ 337644 h 368468"/>
                <a:gd name="connsiteX72" fmla="*/ 522284 w 1004920"/>
                <a:gd name="connsiteY72" fmla="*/ 336595 h 368468"/>
                <a:gd name="connsiteX73" fmla="*/ 523098 w 1004920"/>
                <a:gd name="connsiteY73" fmla="*/ 335891 h 368468"/>
                <a:gd name="connsiteX74" fmla="*/ 526486 w 1004920"/>
                <a:gd name="connsiteY74" fmla="*/ 334655 h 368468"/>
                <a:gd name="connsiteX75" fmla="*/ 528911 w 1004920"/>
                <a:gd name="connsiteY75" fmla="*/ 334280 h 368468"/>
                <a:gd name="connsiteX76" fmla="*/ 531719 w 1004920"/>
                <a:gd name="connsiteY76" fmla="*/ 334334 h 368468"/>
                <a:gd name="connsiteX77" fmla="*/ 535905 w 1004920"/>
                <a:gd name="connsiteY77" fmla="*/ 333951 h 368468"/>
                <a:gd name="connsiteX78" fmla="*/ 539871 w 1004920"/>
                <a:gd name="connsiteY78" fmla="*/ 334569 h 368468"/>
                <a:gd name="connsiteX79" fmla="*/ 541092 w 1004920"/>
                <a:gd name="connsiteY79" fmla="*/ 334108 h 368468"/>
                <a:gd name="connsiteX80" fmla="*/ 543095 w 1004920"/>
                <a:gd name="connsiteY80" fmla="*/ 332825 h 368468"/>
                <a:gd name="connsiteX81" fmla="*/ 543791 w 1004920"/>
                <a:gd name="connsiteY81" fmla="*/ 333271 h 368468"/>
                <a:gd name="connsiteX82" fmla="*/ 544636 w 1004920"/>
                <a:gd name="connsiteY82" fmla="*/ 334452 h 368468"/>
                <a:gd name="connsiteX83" fmla="*/ 652756 w 1004920"/>
                <a:gd name="connsiteY83" fmla="*/ 327356 h 368468"/>
                <a:gd name="connsiteX84" fmla="*/ 653562 w 1004920"/>
                <a:gd name="connsiteY84" fmla="*/ 327598 h 368468"/>
                <a:gd name="connsiteX85" fmla="*/ 656347 w 1004920"/>
                <a:gd name="connsiteY85" fmla="*/ 326268 h 368468"/>
                <a:gd name="connsiteX86" fmla="*/ 656871 w 1004920"/>
                <a:gd name="connsiteY86" fmla="*/ 326519 h 368468"/>
                <a:gd name="connsiteX87" fmla="*/ 657411 w 1004920"/>
                <a:gd name="connsiteY87" fmla="*/ 327121 h 368468"/>
                <a:gd name="connsiteX88" fmla="*/ 657419 w 1004920"/>
                <a:gd name="connsiteY88" fmla="*/ 328897 h 368468"/>
                <a:gd name="connsiteX89" fmla="*/ 656347 w 1004920"/>
                <a:gd name="connsiteY89" fmla="*/ 330376 h 368468"/>
                <a:gd name="connsiteX90" fmla="*/ 653640 w 1004920"/>
                <a:gd name="connsiteY90" fmla="*/ 330493 h 368468"/>
                <a:gd name="connsiteX91" fmla="*/ 653257 w 1004920"/>
                <a:gd name="connsiteY91" fmla="*/ 330908 h 368468"/>
                <a:gd name="connsiteX92" fmla="*/ 653225 w 1004920"/>
                <a:gd name="connsiteY92" fmla="*/ 331807 h 368468"/>
                <a:gd name="connsiteX93" fmla="*/ 653437 w 1004920"/>
                <a:gd name="connsiteY93" fmla="*/ 332684 h 368468"/>
                <a:gd name="connsiteX94" fmla="*/ 654062 w 1004920"/>
                <a:gd name="connsiteY94" fmla="*/ 333388 h 368468"/>
                <a:gd name="connsiteX95" fmla="*/ 654868 w 1004920"/>
                <a:gd name="connsiteY95" fmla="*/ 334624 h 368468"/>
                <a:gd name="connsiteX96" fmla="*/ 655627 w 1004920"/>
                <a:gd name="connsiteY96" fmla="*/ 337503 h 368468"/>
                <a:gd name="connsiteX97" fmla="*/ 654094 w 1004920"/>
                <a:gd name="connsiteY97" fmla="*/ 338684 h 368468"/>
                <a:gd name="connsiteX98" fmla="*/ 653319 w 1004920"/>
                <a:gd name="connsiteY98" fmla="*/ 340906 h 368468"/>
                <a:gd name="connsiteX99" fmla="*/ 650659 w 1004920"/>
                <a:gd name="connsiteY99" fmla="*/ 342995 h 368468"/>
                <a:gd name="connsiteX100" fmla="*/ 647733 w 1004920"/>
                <a:gd name="connsiteY100" fmla="*/ 346414 h 368468"/>
                <a:gd name="connsiteX101" fmla="*/ 645386 w 1004920"/>
                <a:gd name="connsiteY101" fmla="*/ 348158 h 368468"/>
                <a:gd name="connsiteX102" fmla="*/ 643328 w 1004920"/>
                <a:gd name="connsiteY102" fmla="*/ 350224 h 368468"/>
                <a:gd name="connsiteX103" fmla="*/ 641561 w 1004920"/>
                <a:gd name="connsiteY103" fmla="*/ 351609 h 368468"/>
                <a:gd name="connsiteX104" fmla="*/ 639347 w 1004920"/>
                <a:gd name="connsiteY104" fmla="*/ 352078 h 368468"/>
                <a:gd name="connsiteX105" fmla="*/ 636037 w 1004920"/>
                <a:gd name="connsiteY105" fmla="*/ 352375 h 368468"/>
                <a:gd name="connsiteX106" fmla="*/ 631539 w 1004920"/>
                <a:gd name="connsiteY106" fmla="*/ 354848 h 368468"/>
                <a:gd name="connsiteX107" fmla="*/ 629051 w 1004920"/>
                <a:gd name="connsiteY107" fmla="*/ 355927 h 368468"/>
                <a:gd name="connsiteX108" fmla="*/ 626626 w 1004920"/>
                <a:gd name="connsiteY108" fmla="*/ 356005 h 368468"/>
                <a:gd name="connsiteX109" fmla="*/ 624357 w 1004920"/>
                <a:gd name="connsiteY109" fmla="*/ 355199 h 368468"/>
                <a:gd name="connsiteX110" fmla="*/ 623496 w 1004920"/>
                <a:gd name="connsiteY110" fmla="*/ 354292 h 368468"/>
                <a:gd name="connsiteX111" fmla="*/ 623700 w 1004920"/>
                <a:gd name="connsiteY111" fmla="*/ 353071 h 368468"/>
                <a:gd name="connsiteX112" fmla="*/ 624451 w 1004920"/>
                <a:gd name="connsiteY112" fmla="*/ 352023 h 368468"/>
                <a:gd name="connsiteX113" fmla="*/ 625366 w 1004920"/>
                <a:gd name="connsiteY113" fmla="*/ 351163 h 368468"/>
                <a:gd name="connsiteX114" fmla="*/ 625945 w 1004920"/>
                <a:gd name="connsiteY114" fmla="*/ 350052 h 368468"/>
                <a:gd name="connsiteX115" fmla="*/ 623379 w 1004920"/>
                <a:gd name="connsiteY115" fmla="*/ 348644 h 368468"/>
                <a:gd name="connsiteX116" fmla="*/ 623160 w 1004920"/>
                <a:gd name="connsiteY116" fmla="*/ 347572 h 368468"/>
                <a:gd name="connsiteX117" fmla="*/ 624177 w 1004920"/>
                <a:gd name="connsiteY117" fmla="*/ 344716 h 368468"/>
                <a:gd name="connsiteX118" fmla="*/ 624842 w 1004920"/>
                <a:gd name="connsiteY118" fmla="*/ 341782 h 368468"/>
                <a:gd name="connsiteX119" fmla="*/ 625796 w 1004920"/>
                <a:gd name="connsiteY119" fmla="*/ 339780 h 368468"/>
                <a:gd name="connsiteX120" fmla="*/ 629473 w 1004920"/>
                <a:gd name="connsiteY120" fmla="*/ 336204 h 368468"/>
                <a:gd name="connsiteX121" fmla="*/ 631672 w 1004920"/>
                <a:gd name="connsiteY121" fmla="*/ 334428 h 368468"/>
                <a:gd name="connsiteX122" fmla="*/ 632970 w 1004920"/>
                <a:gd name="connsiteY122" fmla="*/ 333740 h 368468"/>
                <a:gd name="connsiteX123" fmla="*/ 633330 w 1004920"/>
                <a:gd name="connsiteY123" fmla="*/ 334491 h 368468"/>
                <a:gd name="connsiteX124" fmla="*/ 634152 w 1004920"/>
                <a:gd name="connsiteY124" fmla="*/ 335399 h 368468"/>
                <a:gd name="connsiteX125" fmla="*/ 634707 w 1004920"/>
                <a:gd name="connsiteY125" fmla="*/ 335547 h 368468"/>
                <a:gd name="connsiteX126" fmla="*/ 635130 w 1004920"/>
                <a:gd name="connsiteY126" fmla="*/ 335344 h 368468"/>
                <a:gd name="connsiteX127" fmla="*/ 638369 w 1004920"/>
                <a:gd name="connsiteY127" fmla="*/ 335657 h 368468"/>
                <a:gd name="connsiteX128" fmla="*/ 639182 w 1004920"/>
                <a:gd name="connsiteY128" fmla="*/ 335344 h 368468"/>
                <a:gd name="connsiteX129" fmla="*/ 640419 w 1004920"/>
                <a:gd name="connsiteY129" fmla="*/ 333928 h 368468"/>
                <a:gd name="connsiteX130" fmla="*/ 641232 w 1004920"/>
                <a:gd name="connsiteY130" fmla="*/ 333138 h 368468"/>
                <a:gd name="connsiteX131" fmla="*/ 641779 w 1004920"/>
                <a:gd name="connsiteY131" fmla="*/ 331463 h 368468"/>
                <a:gd name="connsiteX132" fmla="*/ 641920 w 1004920"/>
                <a:gd name="connsiteY132" fmla="*/ 330399 h 368468"/>
                <a:gd name="connsiteX133" fmla="*/ 644800 w 1004920"/>
                <a:gd name="connsiteY133" fmla="*/ 329625 h 368468"/>
                <a:gd name="connsiteX134" fmla="*/ 646341 w 1004920"/>
                <a:gd name="connsiteY134" fmla="*/ 328772 h 368468"/>
                <a:gd name="connsiteX135" fmla="*/ 647710 w 1004920"/>
                <a:gd name="connsiteY135" fmla="*/ 327559 h 368468"/>
                <a:gd name="connsiteX136" fmla="*/ 651700 w 1004920"/>
                <a:gd name="connsiteY136" fmla="*/ 325494 h 368468"/>
                <a:gd name="connsiteX137" fmla="*/ 652412 w 1004920"/>
                <a:gd name="connsiteY137" fmla="*/ 324923 h 368468"/>
                <a:gd name="connsiteX138" fmla="*/ 652255 w 1004920"/>
                <a:gd name="connsiteY138" fmla="*/ 326887 h 368468"/>
                <a:gd name="connsiteX139" fmla="*/ 652756 w 1004920"/>
                <a:gd name="connsiteY139" fmla="*/ 327356 h 368468"/>
                <a:gd name="connsiteX140" fmla="*/ 447970 w 1004920"/>
                <a:gd name="connsiteY140" fmla="*/ 321089 h 368468"/>
                <a:gd name="connsiteX141" fmla="*/ 447360 w 1004920"/>
                <a:gd name="connsiteY141" fmla="*/ 321848 h 368468"/>
                <a:gd name="connsiteX142" fmla="*/ 445576 w 1004920"/>
                <a:gd name="connsiteY142" fmla="*/ 320495 h 368468"/>
                <a:gd name="connsiteX143" fmla="*/ 445122 w 1004920"/>
                <a:gd name="connsiteY143" fmla="*/ 319885 h 368468"/>
                <a:gd name="connsiteX144" fmla="*/ 446444 w 1004920"/>
                <a:gd name="connsiteY144" fmla="*/ 319008 h 368468"/>
                <a:gd name="connsiteX145" fmla="*/ 446906 w 1004920"/>
                <a:gd name="connsiteY145" fmla="*/ 318883 h 368468"/>
                <a:gd name="connsiteX146" fmla="*/ 448048 w 1004920"/>
                <a:gd name="connsiteY146" fmla="*/ 319838 h 368468"/>
                <a:gd name="connsiteX147" fmla="*/ 447970 w 1004920"/>
                <a:gd name="connsiteY147" fmla="*/ 321089 h 368468"/>
                <a:gd name="connsiteX148" fmla="*/ 609735 w 1004920"/>
                <a:gd name="connsiteY148" fmla="*/ 316137 h 368468"/>
                <a:gd name="connsiteX149" fmla="*/ 609031 w 1004920"/>
                <a:gd name="connsiteY149" fmla="*/ 317436 h 368468"/>
                <a:gd name="connsiteX150" fmla="*/ 607771 w 1004920"/>
                <a:gd name="connsiteY150" fmla="*/ 317068 h 368468"/>
                <a:gd name="connsiteX151" fmla="*/ 608115 w 1004920"/>
                <a:gd name="connsiteY151" fmla="*/ 315816 h 368468"/>
                <a:gd name="connsiteX152" fmla="*/ 608757 w 1004920"/>
                <a:gd name="connsiteY152" fmla="*/ 315073 h 368468"/>
                <a:gd name="connsiteX153" fmla="*/ 610462 w 1004920"/>
                <a:gd name="connsiteY153" fmla="*/ 313993 h 368468"/>
                <a:gd name="connsiteX154" fmla="*/ 612199 w 1004920"/>
                <a:gd name="connsiteY154" fmla="*/ 313806 h 368468"/>
                <a:gd name="connsiteX155" fmla="*/ 613263 w 1004920"/>
                <a:gd name="connsiteY155" fmla="*/ 314181 h 368468"/>
                <a:gd name="connsiteX156" fmla="*/ 613600 w 1004920"/>
                <a:gd name="connsiteY156" fmla="*/ 314596 h 368468"/>
                <a:gd name="connsiteX157" fmla="*/ 610893 w 1004920"/>
                <a:gd name="connsiteY157" fmla="*/ 315018 h 368468"/>
                <a:gd name="connsiteX158" fmla="*/ 609735 w 1004920"/>
                <a:gd name="connsiteY158" fmla="*/ 316137 h 368468"/>
                <a:gd name="connsiteX159" fmla="*/ 532596 w 1004920"/>
                <a:gd name="connsiteY159" fmla="*/ 320456 h 368468"/>
                <a:gd name="connsiteX160" fmla="*/ 531743 w 1004920"/>
                <a:gd name="connsiteY160" fmla="*/ 320667 h 368468"/>
                <a:gd name="connsiteX161" fmla="*/ 530882 w 1004920"/>
                <a:gd name="connsiteY161" fmla="*/ 320346 h 368468"/>
                <a:gd name="connsiteX162" fmla="*/ 531234 w 1004920"/>
                <a:gd name="connsiteY162" fmla="*/ 318382 h 368468"/>
                <a:gd name="connsiteX163" fmla="*/ 530742 w 1004920"/>
                <a:gd name="connsiteY163" fmla="*/ 317045 h 368468"/>
                <a:gd name="connsiteX164" fmla="*/ 531633 w 1004920"/>
                <a:gd name="connsiteY164" fmla="*/ 315996 h 368468"/>
                <a:gd name="connsiteX165" fmla="*/ 531860 w 1004920"/>
                <a:gd name="connsiteY165" fmla="*/ 314142 h 368468"/>
                <a:gd name="connsiteX166" fmla="*/ 532220 w 1004920"/>
                <a:gd name="connsiteY166" fmla="*/ 313579 h 368468"/>
                <a:gd name="connsiteX167" fmla="*/ 532745 w 1004920"/>
                <a:gd name="connsiteY167" fmla="*/ 314166 h 368468"/>
                <a:gd name="connsiteX168" fmla="*/ 532987 w 1004920"/>
                <a:gd name="connsiteY168" fmla="*/ 314549 h 368468"/>
                <a:gd name="connsiteX169" fmla="*/ 533441 w 1004920"/>
                <a:gd name="connsiteY169" fmla="*/ 314729 h 368468"/>
                <a:gd name="connsiteX170" fmla="*/ 534426 w 1004920"/>
                <a:gd name="connsiteY170" fmla="*/ 314760 h 368468"/>
                <a:gd name="connsiteX171" fmla="*/ 534646 w 1004920"/>
                <a:gd name="connsiteY171" fmla="*/ 315566 h 368468"/>
                <a:gd name="connsiteX172" fmla="*/ 534606 w 1004920"/>
                <a:gd name="connsiteY172" fmla="*/ 316325 h 368468"/>
                <a:gd name="connsiteX173" fmla="*/ 534184 w 1004920"/>
                <a:gd name="connsiteY173" fmla="*/ 317123 h 368468"/>
                <a:gd name="connsiteX174" fmla="*/ 533011 w 1004920"/>
                <a:gd name="connsiteY174" fmla="*/ 317976 h 368468"/>
                <a:gd name="connsiteX175" fmla="*/ 532165 w 1004920"/>
                <a:gd name="connsiteY175" fmla="*/ 318938 h 368468"/>
                <a:gd name="connsiteX176" fmla="*/ 532596 w 1004920"/>
                <a:gd name="connsiteY176" fmla="*/ 320456 h 368468"/>
                <a:gd name="connsiteX177" fmla="*/ 617198 w 1004920"/>
                <a:gd name="connsiteY177" fmla="*/ 311936 h 368468"/>
                <a:gd name="connsiteX178" fmla="*/ 616752 w 1004920"/>
                <a:gd name="connsiteY178" fmla="*/ 312906 h 368468"/>
                <a:gd name="connsiteX179" fmla="*/ 610776 w 1004920"/>
                <a:gd name="connsiteY179" fmla="*/ 312843 h 368468"/>
                <a:gd name="connsiteX180" fmla="*/ 610940 w 1004920"/>
                <a:gd name="connsiteY180" fmla="*/ 311568 h 368468"/>
                <a:gd name="connsiteX181" fmla="*/ 612598 w 1004920"/>
                <a:gd name="connsiteY181" fmla="*/ 310176 h 368468"/>
                <a:gd name="connsiteX182" fmla="*/ 613154 w 1004920"/>
                <a:gd name="connsiteY182" fmla="*/ 309714 h 368468"/>
                <a:gd name="connsiteX183" fmla="*/ 614984 w 1004920"/>
                <a:gd name="connsiteY183" fmla="*/ 309307 h 368468"/>
                <a:gd name="connsiteX184" fmla="*/ 617597 w 1004920"/>
                <a:gd name="connsiteY184" fmla="*/ 310043 h 368468"/>
                <a:gd name="connsiteX185" fmla="*/ 617198 w 1004920"/>
                <a:gd name="connsiteY185" fmla="*/ 311936 h 368468"/>
                <a:gd name="connsiteX186" fmla="*/ 470611 w 1004920"/>
                <a:gd name="connsiteY186" fmla="*/ 317647 h 368468"/>
                <a:gd name="connsiteX187" fmla="*/ 467834 w 1004920"/>
                <a:gd name="connsiteY187" fmla="*/ 322216 h 368468"/>
                <a:gd name="connsiteX188" fmla="*/ 468827 w 1004920"/>
                <a:gd name="connsiteY188" fmla="*/ 322951 h 368468"/>
                <a:gd name="connsiteX189" fmla="*/ 469421 w 1004920"/>
                <a:gd name="connsiteY189" fmla="*/ 323648 h 368468"/>
                <a:gd name="connsiteX190" fmla="*/ 464822 w 1004920"/>
                <a:gd name="connsiteY190" fmla="*/ 324594 h 368468"/>
                <a:gd name="connsiteX191" fmla="*/ 462905 w 1004920"/>
                <a:gd name="connsiteY191" fmla="*/ 324094 h 368468"/>
                <a:gd name="connsiteX192" fmla="*/ 461794 w 1004920"/>
                <a:gd name="connsiteY192" fmla="*/ 324227 h 368468"/>
                <a:gd name="connsiteX193" fmla="*/ 457123 w 1004920"/>
                <a:gd name="connsiteY193" fmla="*/ 323366 h 368468"/>
                <a:gd name="connsiteX194" fmla="*/ 453783 w 1004920"/>
                <a:gd name="connsiteY194" fmla="*/ 322318 h 368468"/>
                <a:gd name="connsiteX195" fmla="*/ 453399 w 1004920"/>
                <a:gd name="connsiteY195" fmla="*/ 321488 h 368468"/>
                <a:gd name="connsiteX196" fmla="*/ 453665 w 1004920"/>
                <a:gd name="connsiteY196" fmla="*/ 320495 h 368468"/>
                <a:gd name="connsiteX197" fmla="*/ 454651 w 1004920"/>
                <a:gd name="connsiteY197" fmla="*/ 320831 h 368468"/>
                <a:gd name="connsiteX198" fmla="*/ 457225 w 1004920"/>
                <a:gd name="connsiteY198" fmla="*/ 320988 h 368468"/>
                <a:gd name="connsiteX199" fmla="*/ 458210 w 1004920"/>
                <a:gd name="connsiteY199" fmla="*/ 320542 h 368468"/>
                <a:gd name="connsiteX200" fmla="*/ 458234 w 1004920"/>
                <a:gd name="connsiteY200" fmla="*/ 317600 h 368468"/>
                <a:gd name="connsiteX201" fmla="*/ 457874 w 1004920"/>
                <a:gd name="connsiteY201" fmla="*/ 313759 h 368468"/>
                <a:gd name="connsiteX202" fmla="*/ 461356 w 1004920"/>
                <a:gd name="connsiteY202" fmla="*/ 310629 h 368468"/>
                <a:gd name="connsiteX203" fmla="*/ 463210 w 1004920"/>
                <a:gd name="connsiteY203" fmla="*/ 309362 h 368468"/>
                <a:gd name="connsiteX204" fmla="*/ 465338 w 1004920"/>
                <a:gd name="connsiteY204" fmla="*/ 308619 h 368468"/>
                <a:gd name="connsiteX205" fmla="*/ 470720 w 1004920"/>
                <a:gd name="connsiteY205" fmla="*/ 310348 h 368468"/>
                <a:gd name="connsiteX206" fmla="*/ 471612 w 1004920"/>
                <a:gd name="connsiteY206" fmla="*/ 310817 h 368468"/>
                <a:gd name="connsiteX207" fmla="*/ 472301 w 1004920"/>
                <a:gd name="connsiteY207" fmla="*/ 311521 h 368468"/>
                <a:gd name="connsiteX208" fmla="*/ 472637 w 1004920"/>
                <a:gd name="connsiteY208" fmla="*/ 312648 h 368468"/>
                <a:gd name="connsiteX209" fmla="*/ 470611 w 1004920"/>
                <a:gd name="connsiteY209" fmla="*/ 317647 h 368468"/>
                <a:gd name="connsiteX210" fmla="*/ 638486 w 1004920"/>
                <a:gd name="connsiteY210" fmla="*/ 311381 h 368468"/>
                <a:gd name="connsiteX211" fmla="*/ 637148 w 1004920"/>
                <a:gd name="connsiteY211" fmla="*/ 312742 h 368468"/>
                <a:gd name="connsiteX212" fmla="*/ 636241 w 1004920"/>
                <a:gd name="connsiteY212" fmla="*/ 315112 h 368468"/>
                <a:gd name="connsiteX213" fmla="*/ 635411 w 1004920"/>
                <a:gd name="connsiteY213" fmla="*/ 315832 h 368468"/>
                <a:gd name="connsiteX214" fmla="*/ 633636 w 1004920"/>
                <a:gd name="connsiteY214" fmla="*/ 316278 h 368468"/>
                <a:gd name="connsiteX215" fmla="*/ 632564 w 1004920"/>
                <a:gd name="connsiteY215" fmla="*/ 313900 h 368468"/>
                <a:gd name="connsiteX216" fmla="*/ 630600 w 1004920"/>
                <a:gd name="connsiteY216" fmla="*/ 314009 h 368468"/>
                <a:gd name="connsiteX217" fmla="*/ 631562 w 1004920"/>
                <a:gd name="connsiteY217" fmla="*/ 311912 h 368468"/>
                <a:gd name="connsiteX218" fmla="*/ 632485 w 1004920"/>
                <a:gd name="connsiteY218" fmla="*/ 311130 h 368468"/>
                <a:gd name="connsiteX219" fmla="*/ 633690 w 1004920"/>
                <a:gd name="connsiteY219" fmla="*/ 311115 h 368468"/>
                <a:gd name="connsiteX220" fmla="*/ 634285 w 1004920"/>
                <a:gd name="connsiteY220" fmla="*/ 311960 h 368468"/>
                <a:gd name="connsiteX221" fmla="*/ 634605 w 1004920"/>
                <a:gd name="connsiteY221" fmla="*/ 312139 h 368468"/>
                <a:gd name="connsiteX222" fmla="*/ 637437 w 1004920"/>
                <a:gd name="connsiteY222" fmla="*/ 308595 h 368468"/>
                <a:gd name="connsiteX223" fmla="*/ 638009 w 1004920"/>
                <a:gd name="connsiteY223" fmla="*/ 308556 h 368468"/>
                <a:gd name="connsiteX224" fmla="*/ 638486 w 1004920"/>
                <a:gd name="connsiteY224" fmla="*/ 308713 h 368468"/>
                <a:gd name="connsiteX225" fmla="*/ 638870 w 1004920"/>
                <a:gd name="connsiteY225" fmla="*/ 309159 h 368468"/>
                <a:gd name="connsiteX226" fmla="*/ 638486 w 1004920"/>
                <a:gd name="connsiteY226" fmla="*/ 311381 h 368468"/>
                <a:gd name="connsiteX227" fmla="*/ 630538 w 1004920"/>
                <a:gd name="connsiteY227" fmla="*/ 310121 h 368468"/>
                <a:gd name="connsiteX228" fmla="*/ 627440 w 1004920"/>
                <a:gd name="connsiteY228" fmla="*/ 310723 h 368468"/>
                <a:gd name="connsiteX229" fmla="*/ 625546 w 1004920"/>
                <a:gd name="connsiteY229" fmla="*/ 313477 h 368468"/>
                <a:gd name="connsiteX230" fmla="*/ 624044 w 1004920"/>
                <a:gd name="connsiteY230" fmla="*/ 313438 h 368468"/>
                <a:gd name="connsiteX231" fmla="*/ 623223 w 1004920"/>
                <a:gd name="connsiteY231" fmla="*/ 314659 h 368468"/>
                <a:gd name="connsiteX232" fmla="*/ 623035 w 1004920"/>
                <a:gd name="connsiteY232" fmla="*/ 315183 h 368468"/>
                <a:gd name="connsiteX233" fmla="*/ 623144 w 1004920"/>
                <a:gd name="connsiteY233" fmla="*/ 315675 h 368468"/>
                <a:gd name="connsiteX234" fmla="*/ 622980 w 1004920"/>
                <a:gd name="connsiteY234" fmla="*/ 316145 h 368468"/>
                <a:gd name="connsiteX235" fmla="*/ 622385 w 1004920"/>
                <a:gd name="connsiteY235" fmla="*/ 316630 h 368468"/>
                <a:gd name="connsiteX236" fmla="*/ 620977 w 1004920"/>
                <a:gd name="connsiteY236" fmla="*/ 315871 h 368468"/>
                <a:gd name="connsiteX237" fmla="*/ 619772 w 1004920"/>
                <a:gd name="connsiteY237" fmla="*/ 316841 h 368468"/>
                <a:gd name="connsiteX238" fmla="*/ 619264 w 1004920"/>
                <a:gd name="connsiteY238" fmla="*/ 317076 h 368468"/>
                <a:gd name="connsiteX239" fmla="*/ 617488 w 1004920"/>
                <a:gd name="connsiteY239" fmla="*/ 315949 h 368468"/>
                <a:gd name="connsiteX240" fmla="*/ 615806 w 1004920"/>
                <a:gd name="connsiteY240" fmla="*/ 316020 h 368468"/>
                <a:gd name="connsiteX241" fmla="*/ 615298 w 1004920"/>
                <a:gd name="connsiteY241" fmla="*/ 315848 h 368468"/>
                <a:gd name="connsiteX242" fmla="*/ 617386 w 1004920"/>
                <a:gd name="connsiteY242" fmla="*/ 313829 h 368468"/>
                <a:gd name="connsiteX243" fmla="*/ 620234 w 1004920"/>
                <a:gd name="connsiteY243" fmla="*/ 311944 h 368468"/>
                <a:gd name="connsiteX244" fmla="*/ 620703 w 1004920"/>
                <a:gd name="connsiteY244" fmla="*/ 311248 h 368468"/>
                <a:gd name="connsiteX245" fmla="*/ 619585 w 1004920"/>
                <a:gd name="connsiteY245" fmla="*/ 311060 h 368468"/>
                <a:gd name="connsiteX246" fmla="*/ 618919 w 1004920"/>
                <a:gd name="connsiteY246" fmla="*/ 310778 h 368468"/>
                <a:gd name="connsiteX247" fmla="*/ 618833 w 1004920"/>
                <a:gd name="connsiteY247" fmla="*/ 310332 h 368468"/>
                <a:gd name="connsiteX248" fmla="*/ 620633 w 1004920"/>
                <a:gd name="connsiteY248" fmla="*/ 310035 h 368468"/>
                <a:gd name="connsiteX249" fmla="*/ 621877 w 1004920"/>
                <a:gd name="connsiteY249" fmla="*/ 309996 h 368468"/>
                <a:gd name="connsiteX250" fmla="*/ 622823 w 1004920"/>
                <a:gd name="connsiteY250" fmla="*/ 310575 h 368468"/>
                <a:gd name="connsiteX251" fmla="*/ 623426 w 1004920"/>
                <a:gd name="connsiteY251" fmla="*/ 310575 h 368468"/>
                <a:gd name="connsiteX252" fmla="*/ 627275 w 1004920"/>
                <a:gd name="connsiteY252" fmla="*/ 308353 h 368468"/>
                <a:gd name="connsiteX253" fmla="*/ 628800 w 1004920"/>
                <a:gd name="connsiteY253" fmla="*/ 308854 h 368468"/>
                <a:gd name="connsiteX254" fmla="*/ 629912 w 1004920"/>
                <a:gd name="connsiteY254" fmla="*/ 309425 h 368468"/>
                <a:gd name="connsiteX255" fmla="*/ 630538 w 1004920"/>
                <a:gd name="connsiteY255" fmla="*/ 310121 h 368468"/>
                <a:gd name="connsiteX256" fmla="*/ 959231 w 1004920"/>
                <a:gd name="connsiteY256" fmla="*/ 312687 h 368468"/>
                <a:gd name="connsiteX257" fmla="*/ 958144 w 1004920"/>
                <a:gd name="connsiteY257" fmla="*/ 312976 h 368468"/>
                <a:gd name="connsiteX258" fmla="*/ 952620 w 1004920"/>
                <a:gd name="connsiteY258" fmla="*/ 312311 h 368468"/>
                <a:gd name="connsiteX259" fmla="*/ 952034 w 1004920"/>
                <a:gd name="connsiteY259" fmla="*/ 311404 h 368468"/>
                <a:gd name="connsiteX260" fmla="*/ 951947 w 1004920"/>
                <a:gd name="connsiteY260" fmla="*/ 310935 h 368468"/>
                <a:gd name="connsiteX261" fmla="*/ 953207 w 1004920"/>
                <a:gd name="connsiteY261" fmla="*/ 310035 h 368468"/>
                <a:gd name="connsiteX262" fmla="*/ 954427 w 1004920"/>
                <a:gd name="connsiteY262" fmla="*/ 308509 h 368468"/>
                <a:gd name="connsiteX263" fmla="*/ 956321 w 1004920"/>
                <a:gd name="connsiteY263" fmla="*/ 307938 h 368468"/>
                <a:gd name="connsiteX264" fmla="*/ 957056 w 1004920"/>
                <a:gd name="connsiteY264" fmla="*/ 307938 h 368468"/>
                <a:gd name="connsiteX265" fmla="*/ 959278 w 1004920"/>
                <a:gd name="connsiteY265" fmla="*/ 311553 h 368468"/>
                <a:gd name="connsiteX266" fmla="*/ 959231 w 1004920"/>
                <a:gd name="connsiteY266" fmla="*/ 312687 h 368468"/>
                <a:gd name="connsiteX267" fmla="*/ 490709 w 1004920"/>
                <a:gd name="connsiteY267" fmla="*/ 312218 h 368468"/>
                <a:gd name="connsiteX268" fmla="*/ 490216 w 1004920"/>
                <a:gd name="connsiteY268" fmla="*/ 312233 h 368468"/>
                <a:gd name="connsiteX269" fmla="*/ 489262 w 1004920"/>
                <a:gd name="connsiteY269" fmla="*/ 311803 h 368468"/>
                <a:gd name="connsiteX270" fmla="*/ 489606 w 1004920"/>
                <a:gd name="connsiteY270" fmla="*/ 310888 h 368468"/>
                <a:gd name="connsiteX271" fmla="*/ 489090 w 1004920"/>
                <a:gd name="connsiteY271" fmla="*/ 309393 h 368468"/>
                <a:gd name="connsiteX272" fmla="*/ 489270 w 1004920"/>
                <a:gd name="connsiteY272" fmla="*/ 308165 h 368468"/>
                <a:gd name="connsiteX273" fmla="*/ 490490 w 1004920"/>
                <a:gd name="connsiteY273" fmla="*/ 307469 h 368468"/>
                <a:gd name="connsiteX274" fmla="*/ 493095 w 1004920"/>
                <a:gd name="connsiteY274" fmla="*/ 307391 h 368468"/>
                <a:gd name="connsiteX275" fmla="*/ 493189 w 1004920"/>
                <a:gd name="connsiteY275" fmla="*/ 308290 h 368468"/>
                <a:gd name="connsiteX276" fmla="*/ 490709 w 1004920"/>
                <a:gd name="connsiteY276" fmla="*/ 312218 h 368468"/>
                <a:gd name="connsiteX277" fmla="*/ 524029 w 1004920"/>
                <a:gd name="connsiteY277" fmla="*/ 309378 h 368468"/>
                <a:gd name="connsiteX278" fmla="*/ 523067 w 1004920"/>
                <a:gd name="connsiteY278" fmla="*/ 309401 h 368468"/>
                <a:gd name="connsiteX279" fmla="*/ 522871 w 1004920"/>
                <a:gd name="connsiteY279" fmla="*/ 308517 h 368468"/>
                <a:gd name="connsiteX280" fmla="*/ 523216 w 1004920"/>
                <a:gd name="connsiteY280" fmla="*/ 307594 h 368468"/>
                <a:gd name="connsiteX281" fmla="*/ 524139 w 1004920"/>
                <a:gd name="connsiteY281" fmla="*/ 307203 h 368468"/>
                <a:gd name="connsiteX282" fmla="*/ 524561 w 1004920"/>
                <a:gd name="connsiteY282" fmla="*/ 307179 h 368468"/>
                <a:gd name="connsiteX283" fmla="*/ 525226 w 1004920"/>
                <a:gd name="connsiteY283" fmla="*/ 308017 h 368468"/>
                <a:gd name="connsiteX284" fmla="*/ 525375 w 1004920"/>
                <a:gd name="connsiteY284" fmla="*/ 308455 h 368468"/>
                <a:gd name="connsiteX285" fmla="*/ 524757 w 1004920"/>
                <a:gd name="connsiteY285" fmla="*/ 309033 h 368468"/>
                <a:gd name="connsiteX286" fmla="*/ 524029 w 1004920"/>
                <a:gd name="connsiteY286" fmla="*/ 309378 h 368468"/>
                <a:gd name="connsiteX287" fmla="*/ 644823 w 1004920"/>
                <a:gd name="connsiteY287" fmla="*/ 307218 h 368468"/>
                <a:gd name="connsiteX288" fmla="*/ 645347 w 1004920"/>
                <a:gd name="connsiteY288" fmla="*/ 308556 h 368468"/>
                <a:gd name="connsiteX289" fmla="*/ 647045 w 1004920"/>
                <a:gd name="connsiteY289" fmla="*/ 307813 h 368468"/>
                <a:gd name="connsiteX290" fmla="*/ 648703 w 1004920"/>
                <a:gd name="connsiteY290" fmla="*/ 307625 h 368468"/>
                <a:gd name="connsiteX291" fmla="*/ 652474 w 1004920"/>
                <a:gd name="connsiteY291" fmla="*/ 307766 h 368468"/>
                <a:gd name="connsiteX292" fmla="*/ 655244 w 1004920"/>
                <a:gd name="connsiteY292" fmla="*/ 308063 h 368468"/>
                <a:gd name="connsiteX293" fmla="*/ 656879 w 1004920"/>
                <a:gd name="connsiteY293" fmla="*/ 308619 h 368468"/>
                <a:gd name="connsiteX294" fmla="*/ 657035 w 1004920"/>
                <a:gd name="connsiteY294" fmla="*/ 311302 h 368468"/>
                <a:gd name="connsiteX295" fmla="*/ 656269 w 1004920"/>
                <a:gd name="connsiteY295" fmla="*/ 311881 h 368468"/>
                <a:gd name="connsiteX296" fmla="*/ 641944 w 1004920"/>
                <a:gd name="connsiteY296" fmla="*/ 313907 h 368468"/>
                <a:gd name="connsiteX297" fmla="*/ 640544 w 1004920"/>
                <a:gd name="connsiteY297" fmla="*/ 313258 h 368468"/>
                <a:gd name="connsiteX298" fmla="*/ 639996 w 1004920"/>
                <a:gd name="connsiteY298" fmla="*/ 312617 h 368468"/>
                <a:gd name="connsiteX299" fmla="*/ 641537 w 1004920"/>
                <a:gd name="connsiteY299" fmla="*/ 310629 h 368468"/>
                <a:gd name="connsiteX300" fmla="*/ 640825 w 1004920"/>
                <a:gd name="connsiteY300" fmla="*/ 309683 h 368468"/>
                <a:gd name="connsiteX301" fmla="*/ 641639 w 1004920"/>
                <a:gd name="connsiteY301" fmla="*/ 308142 h 368468"/>
                <a:gd name="connsiteX302" fmla="*/ 643352 w 1004920"/>
                <a:gd name="connsiteY302" fmla="*/ 307093 h 368468"/>
                <a:gd name="connsiteX303" fmla="*/ 644823 w 1004920"/>
                <a:gd name="connsiteY303" fmla="*/ 307218 h 368468"/>
                <a:gd name="connsiteX304" fmla="*/ 716141 w 1004920"/>
                <a:gd name="connsiteY304" fmla="*/ 306295 h 368468"/>
                <a:gd name="connsiteX305" fmla="*/ 719983 w 1004920"/>
                <a:gd name="connsiteY305" fmla="*/ 307179 h 368468"/>
                <a:gd name="connsiteX306" fmla="*/ 722181 w 1004920"/>
                <a:gd name="connsiteY306" fmla="*/ 307085 h 368468"/>
                <a:gd name="connsiteX307" fmla="*/ 722635 w 1004920"/>
                <a:gd name="connsiteY307" fmla="*/ 307876 h 368468"/>
                <a:gd name="connsiteX308" fmla="*/ 720530 w 1004920"/>
                <a:gd name="connsiteY308" fmla="*/ 309745 h 368468"/>
                <a:gd name="connsiteX309" fmla="*/ 716079 w 1004920"/>
                <a:gd name="connsiteY309" fmla="*/ 308306 h 368468"/>
                <a:gd name="connsiteX310" fmla="*/ 715320 w 1004920"/>
                <a:gd name="connsiteY310" fmla="*/ 306765 h 368468"/>
                <a:gd name="connsiteX311" fmla="*/ 716141 w 1004920"/>
                <a:gd name="connsiteY311" fmla="*/ 306295 h 368468"/>
                <a:gd name="connsiteX312" fmla="*/ 605463 w 1004920"/>
                <a:gd name="connsiteY312" fmla="*/ 317608 h 368468"/>
                <a:gd name="connsiteX313" fmla="*/ 602365 w 1004920"/>
                <a:gd name="connsiteY313" fmla="*/ 318390 h 368468"/>
                <a:gd name="connsiteX314" fmla="*/ 600440 w 1004920"/>
                <a:gd name="connsiteY314" fmla="*/ 319134 h 368468"/>
                <a:gd name="connsiteX315" fmla="*/ 598602 w 1004920"/>
                <a:gd name="connsiteY315" fmla="*/ 320119 h 368468"/>
                <a:gd name="connsiteX316" fmla="*/ 597444 w 1004920"/>
                <a:gd name="connsiteY316" fmla="*/ 320323 h 368468"/>
                <a:gd name="connsiteX317" fmla="*/ 595340 w 1004920"/>
                <a:gd name="connsiteY317" fmla="*/ 320401 h 368468"/>
                <a:gd name="connsiteX318" fmla="*/ 592359 w 1004920"/>
                <a:gd name="connsiteY318" fmla="*/ 320221 h 368468"/>
                <a:gd name="connsiteX319" fmla="*/ 590348 w 1004920"/>
                <a:gd name="connsiteY319" fmla="*/ 320542 h 368468"/>
                <a:gd name="connsiteX320" fmla="*/ 584739 w 1004920"/>
                <a:gd name="connsiteY320" fmla="*/ 323092 h 368468"/>
                <a:gd name="connsiteX321" fmla="*/ 582533 w 1004920"/>
                <a:gd name="connsiteY321" fmla="*/ 323311 h 368468"/>
                <a:gd name="connsiteX322" fmla="*/ 580624 w 1004920"/>
                <a:gd name="connsiteY322" fmla="*/ 323937 h 368468"/>
                <a:gd name="connsiteX323" fmla="*/ 579966 w 1004920"/>
                <a:gd name="connsiteY323" fmla="*/ 322944 h 368468"/>
                <a:gd name="connsiteX324" fmla="*/ 579153 w 1004920"/>
                <a:gd name="connsiteY324" fmla="*/ 322208 h 368468"/>
                <a:gd name="connsiteX325" fmla="*/ 577291 w 1004920"/>
                <a:gd name="connsiteY325" fmla="*/ 322028 h 368468"/>
                <a:gd name="connsiteX326" fmla="*/ 575429 w 1004920"/>
                <a:gd name="connsiteY326" fmla="*/ 322083 h 368468"/>
                <a:gd name="connsiteX327" fmla="*/ 573536 w 1004920"/>
                <a:gd name="connsiteY327" fmla="*/ 324336 h 368468"/>
                <a:gd name="connsiteX328" fmla="*/ 570516 w 1004920"/>
                <a:gd name="connsiteY328" fmla="*/ 323859 h 368468"/>
                <a:gd name="connsiteX329" fmla="*/ 569350 w 1004920"/>
                <a:gd name="connsiteY329" fmla="*/ 324054 h 368468"/>
                <a:gd name="connsiteX330" fmla="*/ 568216 w 1004920"/>
                <a:gd name="connsiteY330" fmla="*/ 324532 h 368468"/>
                <a:gd name="connsiteX331" fmla="*/ 567097 w 1004920"/>
                <a:gd name="connsiteY331" fmla="*/ 324743 h 368468"/>
                <a:gd name="connsiteX332" fmla="*/ 565924 w 1004920"/>
                <a:gd name="connsiteY332" fmla="*/ 324586 h 368468"/>
                <a:gd name="connsiteX333" fmla="*/ 561519 w 1004920"/>
                <a:gd name="connsiteY333" fmla="*/ 322834 h 368468"/>
                <a:gd name="connsiteX334" fmla="*/ 556465 w 1004920"/>
                <a:gd name="connsiteY334" fmla="*/ 321793 h 368468"/>
                <a:gd name="connsiteX335" fmla="*/ 551395 w 1004920"/>
                <a:gd name="connsiteY335" fmla="*/ 322200 h 368468"/>
                <a:gd name="connsiteX336" fmla="*/ 547030 w 1004920"/>
                <a:gd name="connsiteY336" fmla="*/ 321238 h 368468"/>
                <a:gd name="connsiteX337" fmla="*/ 544636 w 1004920"/>
                <a:gd name="connsiteY337" fmla="*/ 321973 h 368468"/>
                <a:gd name="connsiteX338" fmla="*/ 542383 w 1004920"/>
                <a:gd name="connsiteY338" fmla="*/ 323022 h 368468"/>
                <a:gd name="connsiteX339" fmla="*/ 541718 w 1004920"/>
                <a:gd name="connsiteY339" fmla="*/ 321919 h 368468"/>
                <a:gd name="connsiteX340" fmla="*/ 540897 w 1004920"/>
                <a:gd name="connsiteY340" fmla="*/ 320949 h 368468"/>
                <a:gd name="connsiteX341" fmla="*/ 540161 w 1004920"/>
                <a:gd name="connsiteY341" fmla="*/ 319493 h 368468"/>
                <a:gd name="connsiteX342" fmla="*/ 540137 w 1004920"/>
                <a:gd name="connsiteY342" fmla="*/ 317843 h 368468"/>
                <a:gd name="connsiteX343" fmla="*/ 540380 w 1004920"/>
                <a:gd name="connsiteY343" fmla="*/ 316693 h 368468"/>
                <a:gd name="connsiteX344" fmla="*/ 541029 w 1004920"/>
                <a:gd name="connsiteY344" fmla="*/ 315637 h 368468"/>
                <a:gd name="connsiteX345" fmla="*/ 541436 w 1004920"/>
                <a:gd name="connsiteY345" fmla="*/ 314541 h 368468"/>
                <a:gd name="connsiteX346" fmla="*/ 541624 w 1004920"/>
                <a:gd name="connsiteY346" fmla="*/ 313368 h 368468"/>
                <a:gd name="connsiteX347" fmla="*/ 542578 w 1004920"/>
                <a:gd name="connsiteY347" fmla="*/ 313923 h 368468"/>
                <a:gd name="connsiteX348" fmla="*/ 543572 w 1004920"/>
                <a:gd name="connsiteY348" fmla="*/ 313712 h 368468"/>
                <a:gd name="connsiteX349" fmla="*/ 546545 w 1004920"/>
                <a:gd name="connsiteY349" fmla="*/ 312437 h 368468"/>
                <a:gd name="connsiteX350" fmla="*/ 549447 w 1004920"/>
                <a:gd name="connsiteY350" fmla="*/ 310504 h 368468"/>
                <a:gd name="connsiteX351" fmla="*/ 552147 w 1004920"/>
                <a:gd name="connsiteY351" fmla="*/ 309800 h 368468"/>
                <a:gd name="connsiteX352" fmla="*/ 553703 w 1004920"/>
                <a:gd name="connsiteY352" fmla="*/ 309604 h 368468"/>
                <a:gd name="connsiteX353" fmla="*/ 555034 w 1004920"/>
                <a:gd name="connsiteY353" fmla="*/ 309988 h 368468"/>
                <a:gd name="connsiteX354" fmla="*/ 556387 w 1004920"/>
                <a:gd name="connsiteY354" fmla="*/ 309847 h 368468"/>
                <a:gd name="connsiteX355" fmla="*/ 557772 w 1004920"/>
                <a:gd name="connsiteY355" fmla="*/ 309417 h 368468"/>
                <a:gd name="connsiteX356" fmla="*/ 559954 w 1004920"/>
                <a:gd name="connsiteY356" fmla="*/ 310895 h 368468"/>
                <a:gd name="connsiteX357" fmla="*/ 560870 w 1004920"/>
                <a:gd name="connsiteY357" fmla="*/ 311201 h 368468"/>
                <a:gd name="connsiteX358" fmla="*/ 563827 w 1004920"/>
                <a:gd name="connsiteY358" fmla="*/ 311318 h 368468"/>
                <a:gd name="connsiteX359" fmla="*/ 566518 w 1004920"/>
                <a:gd name="connsiteY359" fmla="*/ 312171 h 368468"/>
                <a:gd name="connsiteX360" fmla="*/ 568928 w 1004920"/>
                <a:gd name="connsiteY360" fmla="*/ 313454 h 368468"/>
                <a:gd name="connsiteX361" fmla="*/ 572401 w 1004920"/>
                <a:gd name="connsiteY361" fmla="*/ 314651 h 368468"/>
                <a:gd name="connsiteX362" fmla="*/ 574498 w 1004920"/>
                <a:gd name="connsiteY362" fmla="*/ 316262 h 368468"/>
                <a:gd name="connsiteX363" fmla="*/ 576094 w 1004920"/>
                <a:gd name="connsiteY363" fmla="*/ 316857 h 368468"/>
                <a:gd name="connsiteX364" fmla="*/ 577275 w 1004920"/>
                <a:gd name="connsiteY364" fmla="*/ 317021 h 368468"/>
                <a:gd name="connsiteX365" fmla="*/ 578363 w 1004920"/>
                <a:gd name="connsiteY365" fmla="*/ 316802 h 368468"/>
                <a:gd name="connsiteX366" fmla="*/ 579740 w 1004920"/>
                <a:gd name="connsiteY366" fmla="*/ 315722 h 368468"/>
                <a:gd name="connsiteX367" fmla="*/ 581344 w 1004920"/>
                <a:gd name="connsiteY367" fmla="*/ 315276 h 368468"/>
                <a:gd name="connsiteX368" fmla="*/ 582736 w 1004920"/>
                <a:gd name="connsiteY368" fmla="*/ 315292 h 368468"/>
                <a:gd name="connsiteX369" fmla="*/ 585279 w 1004920"/>
                <a:gd name="connsiteY369" fmla="*/ 315011 h 368468"/>
                <a:gd name="connsiteX370" fmla="*/ 586358 w 1004920"/>
                <a:gd name="connsiteY370" fmla="*/ 314752 h 368468"/>
                <a:gd name="connsiteX371" fmla="*/ 587555 w 1004920"/>
                <a:gd name="connsiteY371" fmla="*/ 314158 h 368468"/>
                <a:gd name="connsiteX372" fmla="*/ 588729 w 1004920"/>
                <a:gd name="connsiteY372" fmla="*/ 314526 h 368468"/>
                <a:gd name="connsiteX373" fmla="*/ 589762 w 1004920"/>
                <a:gd name="connsiteY373" fmla="*/ 315073 h 368468"/>
                <a:gd name="connsiteX374" fmla="*/ 594064 w 1004920"/>
                <a:gd name="connsiteY374" fmla="*/ 317898 h 368468"/>
                <a:gd name="connsiteX375" fmla="*/ 595387 w 1004920"/>
                <a:gd name="connsiteY375" fmla="*/ 317976 h 368468"/>
                <a:gd name="connsiteX376" fmla="*/ 597812 w 1004920"/>
                <a:gd name="connsiteY376" fmla="*/ 317365 h 368468"/>
                <a:gd name="connsiteX377" fmla="*/ 598540 w 1004920"/>
                <a:gd name="connsiteY377" fmla="*/ 316607 h 368468"/>
                <a:gd name="connsiteX378" fmla="*/ 598915 w 1004920"/>
                <a:gd name="connsiteY378" fmla="*/ 315441 h 368468"/>
                <a:gd name="connsiteX379" fmla="*/ 599580 w 1004920"/>
                <a:gd name="connsiteY379" fmla="*/ 314471 h 368468"/>
                <a:gd name="connsiteX380" fmla="*/ 600503 w 1004920"/>
                <a:gd name="connsiteY380" fmla="*/ 313634 h 368468"/>
                <a:gd name="connsiteX381" fmla="*/ 601552 w 1004920"/>
                <a:gd name="connsiteY381" fmla="*/ 312992 h 368468"/>
                <a:gd name="connsiteX382" fmla="*/ 604767 w 1004920"/>
                <a:gd name="connsiteY382" fmla="*/ 311905 h 368468"/>
                <a:gd name="connsiteX383" fmla="*/ 606966 w 1004920"/>
                <a:gd name="connsiteY383" fmla="*/ 310833 h 368468"/>
                <a:gd name="connsiteX384" fmla="*/ 608475 w 1004920"/>
                <a:gd name="connsiteY384" fmla="*/ 309018 h 368468"/>
                <a:gd name="connsiteX385" fmla="*/ 604947 w 1004920"/>
                <a:gd name="connsiteY385" fmla="*/ 308220 h 368468"/>
                <a:gd name="connsiteX386" fmla="*/ 605690 w 1004920"/>
                <a:gd name="connsiteY386" fmla="*/ 306913 h 368468"/>
                <a:gd name="connsiteX387" fmla="*/ 606864 w 1004920"/>
                <a:gd name="connsiteY387" fmla="*/ 306178 h 368468"/>
                <a:gd name="connsiteX388" fmla="*/ 608421 w 1004920"/>
                <a:gd name="connsiteY388" fmla="*/ 306452 h 368468"/>
                <a:gd name="connsiteX389" fmla="*/ 609774 w 1004920"/>
                <a:gd name="connsiteY389" fmla="*/ 307469 h 368468"/>
                <a:gd name="connsiteX390" fmla="*/ 610376 w 1004920"/>
                <a:gd name="connsiteY390" fmla="*/ 311373 h 368468"/>
                <a:gd name="connsiteX391" fmla="*/ 609265 w 1004920"/>
                <a:gd name="connsiteY391" fmla="*/ 311920 h 368468"/>
                <a:gd name="connsiteX392" fmla="*/ 608561 w 1004920"/>
                <a:gd name="connsiteY392" fmla="*/ 312515 h 368468"/>
                <a:gd name="connsiteX393" fmla="*/ 608092 w 1004920"/>
                <a:gd name="connsiteY393" fmla="*/ 313297 h 368468"/>
                <a:gd name="connsiteX394" fmla="*/ 606089 w 1004920"/>
                <a:gd name="connsiteY394" fmla="*/ 314729 h 368468"/>
                <a:gd name="connsiteX395" fmla="*/ 606879 w 1004920"/>
                <a:gd name="connsiteY395" fmla="*/ 316520 h 368468"/>
                <a:gd name="connsiteX396" fmla="*/ 606293 w 1004920"/>
                <a:gd name="connsiteY396" fmla="*/ 317264 h 368468"/>
                <a:gd name="connsiteX397" fmla="*/ 605463 w 1004920"/>
                <a:gd name="connsiteY397" fmla="*/ 317608 h 368468"/>
                <a:gd name="connsiteX398" fmla="*/ 782860 w 1004920"/>
                <a:gd name="connsiteY398" fmla="*/ 311138 h 368468"/>
                <a:gd name="connsiteX399" fmla="*/ 780951 w 1004920"/>
                <a:gd name="connsiteY399" fmla="*/ 311827 h 368468"/>
                <a:gd name="connsiteX400" fmla="*/ 782226 w 1004920"/>
                <a:gd name="connsiteY400" fmla="*/ 310082 h 368468"/>
                <a:gd name="connsiteX401" fmla="*/ 786325 w 1004920"/>
                <a:gd name="connsiteY401" fmla="*/ 306123 h 368468"/>
                <a:gd name="connsiteX402" fmla="*/ 787796 w 1004920"/>
                <a:gd name="connsiteY402" fmla="*/ 306859 h 368468"/>
                <a:gd name="connsiteX403" fmla="*/ 789752 w 1004920"/>
                <a:gd name="connsiteY403" fmla="*/ 306999 h 368468"/>
                <a:gd name="connsiteX404" fmla="*/ 786834 w 1004920"/>
                <a:gd name="connsiteY404" fmla="*/ 308791 h 368468"/>
                <a:gd name="connsiteX405" fmla="*/ 783861 w 1004920"/>
                <a:gd name="connsiteY405" fmla="*/ 309534 h 368468"/>
                <a:gd name="connsiteX406" fmla="*/ 782860 w 1004920"/>
                <a:gd name="connsiteY406" fmla="*/ 311138 h 368468"/>
                <a:gd name="connsiteX407" fmla="*/ 505769 w 1004920"/>
                <a:gd name="connsiteY407" fmla="*/ 311122 h 368468"/>
                <a:gd name="connsiteX408" fmla="*/ 506872 w 1004920"/>
                <a:gd name="connsiteY408" fmla="*/ 311991 h 368468"/>
                <a:gd name="connsiteX409" fmla="*/ 507874 w 1004920"/>
                <a:gd name="connsiteY409" fmla="*/ 311912 h 368468"/>
                <a:gd name="connsiteX410" fmla="*/ 509971 w 1004920"/>
                <a:gd name="connsiteY410" fmla="*/ 310582 h 368468"/>
                <a:gd name="connsiteX411" fmla="*/ 511230 w 1004920"/>
                <a:gd name="connsiteY411" fmla="*/ 310097 h 368468"/>
                <a:gd name="connsiteX412" fmla="*/ 512583 w 1004920"/>
                <a:gd name="connsiteY412" fmla="*/ 310082 h 368468"/>
                <a:gd name="connsiteX413" fmla="*/ 513890 w 1004920"/>
                <a:gd name="connsiteY413" fmla="*/ 310301 h 368468"/>
                <a:gd name="connsiteX414" fmla="*/ 515181 w 1004920"/>
                <a:gd name="connsiteY414" fmla="*/ 311248 h 368468"/>
                <a:gd name="connsiteX415" fmla="*/ 515650 w 1004920"/>
                <a:gd name="connsiteY415" fmla="*/ 312789 h 368468"/>
                <a:gd name="connsiteX416" fmla="*/ 516135 w 1004920"/>
                <a:gd name="connsiteY416" fmla="*/ 313266 h 368468"/>
                <a:gd name="connsiteX417" fmla="*/ 516894 w 1004920"/>
                <a:gd name="connsiteY417" fmla="*/ 311420 h 368468"/>
                <a:gd name="connsiteX418" fmla="*/ 517903 w 1004920"/>
                <a:gd name="connsiteY418" fmla="*/ 310864 h 368468"/>
                <a:gd name="connsiteX419" fmla="*/ 519038 w 1004920"/>
                <a:gd name="connsiteY419" fmla="*/ 310582 h 368468"/>
                <a:gd name="connsiteX420" fmla="*/ 520814 w 1004920"/>
                <a:gd name="connsiteY420" fmla="*/ 310684 h 368468"/>
                <a:gd name="connsiteX421" fmla="*/ 522167 w 1004920"/>
                <a:gd name="connsiteY421" fmla="*/ 311568 h 368468"/>
                <a:gd name="connsiteX422" fmla="*/ 523396 w 1004920"/>
                <a:gd name="connsiteY422" fmla="*/ 314189 h 368468"/>
                <a:gd name="connsiteX423" fmla="*/ 523356 w 1004920"/>
                <a:gd name="connsiteY423" fmla="*/ 316481 h 368468"/>
                <a:gd name="connsiteX424" fmla="*/ 523802 w 1004920"/>
                <a:gd name="connsiteY424" fmla="*/ 317342 h 368468"/>
                <a:gd name="connsiteX425" fmla="*/ 524647 w 1004920"/>
                <a:gd name="connsiteY425" fmla="*/ 317968 h 368468"/>
                <a:gd name="connsiteX426" fmla="*/ 525273 w 1004920"/>
                <a:gd name="connsiteY426" fmla="*/ 318852 h 368468"/>
                <a:gd name="connsiteX427" fmla="*/ 524718 w 1004920"/>
                <a:gd name="connsiteY427" fmla="*/ 319775 h 368468"/>
                <a:gd name="connsiteX428" fmla="*/ 524162 w 1004920"/>
                <a:gd name="connsiteY428" fmla="*/ 320221 h 368468"/>
                <a:gd name="connsiteX429" fmla="*/ 522574 w 1004920"/>
                <a:gd name="connsiteY429" fmla="*/ 320643 h 368468"/>
                <a:gd name="connsiteX430" fmla="*/ 521807 w 1004920"/>
                <a:gd name="connsiteY430" fmla="*/ 320463 h 368468"/>
                <a:gd name="connsiteX431" fmla="*/ 521095 w 1004920"/>
                <a:gd name="connsiteY431" fmla="*/ 319838 h 368468"/>
                <a:gd name="connsiteX432" fmla="*/ 520305 w 1004920"/>
                <a:gd name="connsiteY432" fmla="*/ 319611 h 368468"/>
                <a:gd name="connsiteX433" fmla="*/ 518506 w 1004920"/>
                <a:gd name="connsiteY433" fmla="*/ 319822 h 368468"/>
                <a:gd name="connsiteX434" fmla="*/ 516847 w 1004920"/>
                <a:gd name="connsiteY434" fmla="*/ 320338 h 368468"/>
                <a:gd name="connsiteX435" fmla="*/ 517074 w 1004920"/>
                <a:gd name="connsiteY435" fmla="*/ 321175 h 368468"/>
                <a:gd name="connsiteX436" fmla="*/ 518435 w 1004920"/>
                <a:gd name="connsiteY436" fmla="*/ 321551 h 368468"/>
                <a:gd name="connsiteX437" fmla="*/ 518842 w 1004920"/>
                <a:gd name="connsiteY437" fmla="*/ 321950 h 368468"/>
                <a:gd name="connsiteX438" fmla="*/ 518756 w 1004920"/>
                <a:gd name="connsiteY438" fmla="*/ 322490 h 368468"/>
                <a:gd name="connsiteX439" fmla="*/ 518224 w 1004920"/>
                <a:gd name="connsiteY439" fmla="*/ 322599 h 368468"/>
                <a:gd name="connsiteX440" fmla="*/ 516456 w 1004920"/>
                <a:gd name="connsiteY440" fmla="*/ 321872 h 368468"/>
                <a:gd name="connsiteX441" fmla="*/ 515267 w 1004920"/>
                <a:gd name="connsiteY441" fmla="*/ 322020 h 368468"/>
                <a:gd name="connsiteX442" fmla="*/ 510979 w 1004920"/>
                <a:gd name="connsiteY442" fmla="*/ 323006 h 368468"/>
                <a:gd name="connsiteX443" fmla="*/ 509845 w 1004920"/>
                <a:gd name="connsiteY443" fmla="*/ 322983 h 368468"/>
                <a:gd name="connsiteX444" fmla="*/ 509204 w 1004920"/>
                <a:gd name="connsiteY444" fmla="*/ 322052 h 368468"/>
                <a:gd name="connsiteX445" fmla="*/ 509250 w 1004920"/>
                <a:gd name="connsiteY445" fmla="*/ 319626 h 368468"/>
                <a:gd name="connsiteX446" fmla="*/ 508789 w 1004920"/>
                <a:gd name="connsiteY446" fmla="*/ 318985 h 368468"/>
                <a:gd name="connsiteX447" fmla="*/ 505605 w 1004920"/>
                <a:gd name="connsiteY447" fmla="*/ 321926 h 368468"/>
                <a:gd name="connsiteX448" fmla="*/ 504643 w 1004920"/>
                <a:gd name="connsiteY448" fmla="*/ 322646 h 368468"/>
                <a:gd name="connsiteX449" fmla="*/ 503359 w 1004920"/>
                <a:gd name="connsiteY449" fmla="*/ 322983 h 368468"/>
                <a:gd name="connsiteX450" fmla="*/ 502022 w 1004920"/>
                <a:gd name="connsiteY450" fmla="*/ 322865 h 368468"/>
                <a:gd name="connsiteX451" fmla="*/ 497422 w 1004920"/>
                <a:gd name="connsiteY451" fmla="*/ 324649 h 368468"/>
                <a:gd name="connsiteX452" fmla="*/ 495974 w 1004920"/>
                <a:gd name="connsiteY452" fmla="*/ 324399 h 368468"/>
                <a:gd name="connsiteX453" fmla="*/ 494574 w 1004920"/>
                <a:gd name="connsiteY453" fmla="*/ 324399 h 368468"/>
                <a:gd name="connsiteX454" fmla="*/ 489661 w 1004920"/>
                <a:gd name="connsiteY454" fmla="*/ 326331 h 368468"/>
                <a:gd name="connsiteX455" fmla="*/ 487024 w 1004920"/>
                <a:gd name="connsiteY455" fmla="*/ 326871 h 368468"/>
                <a:gd name="connsiteX456" fmla="*/ 485671 w 1004920"/>
                <a:gd name="connsiteY456" fmla="*/ 326910 h 368468"/>
                <a:gd name="connsiteX457" fmla="*/ 484325 w 1004920"/>
                <a:gd name="connsiteY457" fmla="*/ 326746 h 368468"/>
                <a:gd name="connsiteX458" fmla="*/ 483120 w 1004920"/>
                <a:gd name="connsiteY458" fmla="*/ 326918 h 368468"/>
                <a:gd name="connsiteX459" fmla="*/ 482041 w 1004920"/>
                <a:gd name="connsiteY459" fmla="*/ 327700 h 368468"/>
                <a:gd name="connsiteX460" fmla="*/ 479850 w 1004920"/>
                <a:gd name="connsiteY460" fmla="*/ 328357 h 368468"/>
                <a:gd name="connsiteX461" fmla="*/ 477589 w 1004920"/>
                <a:gd name="connsiteY461" fmla="*/ 327857 h 368468"/>
                <a:gd name="connsiteX462" fmla="*/ 475680 w 1004920"/>
                <a:gd name="connsiteY462" fmla="*/ 327192 h 368468"/>
                <a:gd name="connsiteX463" fmla="*/ 473865 w 1004920"/>
                <a:gd name="connsiteY463" fmla="*/ 326315 h 368468"/>
                <a:gd name="connsiteX464" fmla="*/ 473411 w 1004920"/>
                <a:gd name="connsiteY464" fmla="*/ 325189 h 368468"/>
                <a:gd name="connsiteX465" fmla="*/ 473505 w 1004920"/>
                <a:gd name="connsiteY465" fmla="*/ 323843 h 368468"/>
                <a:gd name="connsiteX466" fmla="*/ 474272 w 1004920"/>
                <a:gd name="connsiteY466" fmla="*/ 322005 h 368468"/>
                <a:gd name="connsiteX467" fmla="*/ 473756 w 1004920"/>
                <a:gd name="connsiteY467" fmla="*/ 318774 h 368468"/>
                <a:gd name="connsiteX468" fmla="*/ 474155 w 1004920"/>
                <a:gd name="connsiteY468" fmla="*/ 317303 h 368468"/>
                <a:gd name="connsiteX469" fmla="*/ 474898 w 1004920"/>
                <a:gd name="connsiteY469" fmla="*/ 315855 h 368468"/>
                <a:gd name="connsiteX470" fmla="*/ 476025 w 1004920"/>
                <a:gd name="connsiteY470" fmla="*/ 315324 h 368468"/>
                <a:gd name="connsiteX471" fmla="*/ 477495 w 1004920"/>
                <a:gd name="connsiteY471" fmla="*/ 315214 h 368468"/>
                <a:gd name="connsiteX472" fmla="*/ 479928 w 1004920"/>
                <a:gd name="connsiteY472" fmla="*/ 313915 h 368468"/>
                <a:gd name="connsiteX473" fmla="*/ 482150 w 1004920"/>
                <a:gd name="connsiteY473" fmla="*/ 312210 h 368468"/>
                <a:gd name="connsiteX474" fmla="*/ 483433 w 1004920"/>
                <a:gd name="connsiteY474" fmla="*/ 312374 h 368468"/>
                <a:gd name="connsiteX475" fmla="*/ 486359 w 1004920"/>
                <a:gd name="connsiteY475" fmla="*/ 313563 h 368468"/>
                <a:gd name="connsiteX476" fmla="*/ 488073 w 1004920"/>
                <a:gd name="connsiteY476" fmla="*/ 313704 h 368468"/>
                <a:gd name="connsiteX477" fmla="*/ 490983 w 1004920"/>
                <a:gd name="connsiteY477" fmla="*/ 313516 h 368468"/>
                <a:gd name="connsiteX478" fmla="*/ 492180 w 1004920"/>
                <a:gd name="connsiteY478" fmla="*/ 314244 h 368468"/>
                <a:gd name="connsiteX479" fmla="*/ 492657 w 1004920"/>
                <a:gd name="connsiteY479" fmla="*/ 315918 h 368468"/>
                <a:gd name="connsiteX480" fmla="*/ 493307 w 1004920"/>
                <a:gd name="connsiteY480" fmla="*/ 316528 h 368468"/>
                <a:gd name="connsiteX481" fmla="*/ 494159 w 1004920"/>
                <a:gd name="connsiteY481" fmla="*/ 316958 h 368468"/>
                <a:gd name="connsiteX482" fmla="*/ 496225 w 1004920"/>
                <a:gd name="connsiteY482" fmla="*/ 319791 h 368468"/>
                <a:gd name="connsiteX483" fmla="*/ 498141 w 1004920"/>
                <a:gd name="connsiteY483" fmla="*/ 319642 h 368468"/>
                <a:gd name="connsiteX484" fmla="*/ 499815 w 1004920"/>
                <a:gd name="connsiteY484" fmla="*/ 320158 h 368468"/>
                <a:gd name="connsiteX485" fmla="*/ 502773 w 1004920"/>
                <a:gd name="connsiteY485" fmla="*/ 318445 h 368468"/>
                <a:gd name="connsiteX486" fmla="*/ 505010 w 1004920"/>
                <a:gd name="connsiteY486" fmla="*/ 318492 h 368468"/>
                <a:gd name="connsiteX487" fmla="*/ 505644 w 1004920"/>
                <a:gd name="connsiteY487" fmla="*/ 317162 h 368468"/>
                <a:gd name="connsiteX488" fmla="*/ 504306 w 1004920"/>
                <a:gd name="connsiteY488" fmla="*/ 315738 h 368468"/>
                <a:gd name="connsiteX489" fmla="*/ 502695 w 1004920"/>
                <a:gd name="connsiteY489" fmla="*/ 314588 h 368468"/>
                <a:gd name="connsiteX490" fmla="*/ 501826 w 1004920"/>
                <a:gd name="connsiteY490" fmla="*/ 314346 h 368468"/>
                <a:gd name="connsiteX491" fmla="*/ 500880 w 1004920"/>
                <a:gd name="connsiteY491" fmla="*/ 314416 h 368468"/>
                <a:gd name="connsiteX492" fmla="*/ 500035 w 1004920"/>
                <a:gd name="connsiteY492" fmla="*/ 314236 h 368468"/>
                <a:gd name="connsiteX493" fmla="*/ 496428 w 1004920"/>
                <a:gd name="connsiteY493" fmla="*/ 311654 h 368468"/>
                <a:gd name="connsiteX494" fmla="*/ 495356 w 1004920"/>
                <a:gd name="connsiteY494" fmla="*/ 310262 h 368468"/>
                <a:gd name="connsiteX495" fmla="*/ 494746 w 1004920"/>
                <a:gd name="connsiteY495" fmla="*/ 308627 h 368468"/>
                <a:gd name="connsiteX496" fmla="*/ 495114 w 1004920"/>
                <a:gd name="connsiteY496" fmla="*/ 307414 h 368468"/>
                <a:gd name="connsiteX497" fmla="*/ 497594 w 1004920"/>
                <a:gd name="connsiteY497" fmla="*/ 306342 h 368468"/>
                <a:gd name="connsiteX498" fmla="*/ 498752 w 1004920"/>
                <a:gd name="connsiteY498" fmla="*/ 306084 h 368468"/>
                <a:gd name="connsiteX499" fmla="*/ 503062 w 1004920"/>
                <a:gd name="connsiteY499" fmla="*/ 306819 h 368468"/>
                <a:gd name="connsiteX500" fmla="*/ 503798 w 1004920"/>
                <a:gd name="connsiteY500" fmla="*/ 307430 h 368468"/>
                <a:gd name="connsiteX501" fmla="*/ 504940 w 1004920"/>
                <a:gd name="connsiteY501" fmla="*/ 310011 h 368468"/>
                <a:gd name="connsiteX502" fmla="*/ 505769 w 1004920"/>
                <a:gd name="connsiteY502" fmla="*/ 311122 h 368468"/>
                <a:gd name="connsiteX503" fmla="*/ 444410 w 1004920"/>
                <a:gd name="connsiteY503" fmla="*/ 307539 h 368468"/>
                <a:gd name="connsiteX504" fmla="*/ 446640 w 1004920"/>
                <a:gd name="connsiteY504" fmla="*/ 308705 h 368468"/>
                <a:gd name="connsiteX505" fmla="*/ 449746 w 1004920"/>
                <a:gd name="connsiteY505" fmla="*/ 312132 h 368468"/>
                <a:gd name="connsiteX506" fmla="*/ 450035 w 1004920"/>
                <a:gd name="connsiteY506" fmla="*/ 313094 h 368468"/>
                <a:gd name="connsiteX507" fmla="*/ 449096 w 1004920"/>
                <a:gd name="connsiteY507" fmla="*/ 314001 h 368468"/>
                <a:gd name="connsiteX508" fmla="*/ 446875 w 1004920"/>
                <a:gd name="connsiteY508" fmla="*/ 315457 h 368468"/>
                <a:gd name="connsiteX509" fmla="*/ 441907 w 1004920"/>
                <a:gd name="connsiteY509" fmla="*/ 317702 h 368468"/>
                <a:gd name="connsiteX510" fmla="*/ 441054 w 1004920"/>
                <a:gd name="connsiteY510" fmla="*/ 318758 h 368468"/>
                <a:gd name="connsiteX511" fmla="*/ 440006 w 1004920"/>
                <a:gd name="connsiteY511" fmla="*/ 320831 h 368468"/>
                <a:gd name="connsiteX512" fmla="*/ 439763 w 1004920"/>
                <a:gd name="connsiteY512" fmla="*/ 321715 h 368468"/>
                <a:gd name="connsiteX513" fmla="*/ 439411 w 1004920"/>
                <a:gd name="connsiteY513" fmla="*/ 322200 h 368468"/>
                <a:gd name="connsiteX514" fmla="*/ 438840 w 1004920"/>
                <a:gd name="connsiteY514" fmla="*/ 322552 h 368468"/>
                <a:gd name="connsiteX515" fmla="*/ 437760 w 1004920"/>
                <a:gd name="connsiteY515" fmla="*/ 322857 h 368468"/>
                <a:gd name="connsiteX516" fmla="*/ 436587 w 1004920"/>
                <a:gd name="connsiteY516" fmla="*/ 322419 h 368468"/>
                <a:gd name="connsiteX517" fmla="*/ 437651 w 1004920"/>
                <a:gd name="connsiteY517" fmla="*/ 321089 h 368468"/>
                <a:gd name="connsiteX518" fmla="*/ 437690 w 1004920"/>
                <a:gd name="connsiteY518" fmla="*/ 319501 h 368468"/>
                <a:gd name="connsiteX519" fmla="*/ 436899 w 1004920"/>
                <a:gd name="connsiteY519" fmla="*/ 318015 h 368468"/>
                <a:gd name="connsiteX520" fmla="*/ 435781 w 1004920"/>
                <a:gd name="connsiteY520" fmla="*/ 316771 h 368468"/>
                <a:gd name="connsiteX521" fmla="*/ 433528 w 1004920"/>
                <a:gd name="connsiteY521" fmla="*/ 315081 h 368468"/>
                <a:gd name="connsiteX522" fmla="*/ 431110 w 1004920"/>
                <a:gd name="connsiteY522" fmla="*/ 313587 h 368468"/>
                <a:gd name="connsiteX523" fmla="*/ 428669 w 1004920"/>
                <a:gd name="connsiteY523" fmla="*/ 312820 h 368468"/>
                <a:gd name="connsiteX524" fmla="*/ 426080 w 1004920"/>
                <a:gd name="connsiteY524" fmla="*/ 312476 h 368468"/>
                <a:gd name="connsiteX525" fmla="*/ 425149 w 1004920"/>
                <a:gd name="connsiteY525" fmla="*/ 311748 h 368468"/>
                <a:gd name="connsiteX526" fmla="*/ 423631 w 1004920"/>
                <a:gd name="connsiteY526" fmla="*/ 309886 h 368468"/>
                <a:gd name="connsiteX527" fmla="*/ 423138 w 1004920"/>
                <a:gd name="connsiteY527" fmla="*/ 308869 h 368468"/>
                <a:gd name="connsiteX528" fmla="*/ 422888 w 1004920"/>
                <a:gd name="connsiteY528" fmla="*/ 307805 h 368468"/>
                <a:gd name="connsiteX529" fmla="*/ 423052 w 1004920"/>
                <a:gd name="connsiteY529" fmla="*/ 306772 h 368468"/>
                <a:gd name="connsiteX530" fmla="*/ 423694 w 1004920"/>
                <a:gd name="connsiteY530" fmla="*/ 306710 h 368468"/>
                <a:gd name="connsiteX531" fmla="*/ 426228 w 1004920"/>
                <a:gd name="connsiteY531" fmla="*/ 306952 h 368468"/>
                <a:gd name="connsiteX532" fmla="*/ 430907 w 1004920"/>
                <a:gd name="connsiteY532" fmla="*/ 308165 h 368468"/>
                <a:gd name="connsiteX533" fmla="*/ 433223 w 1004920"/>
                <a:gd name="connsiteY533" fmla="*/ 308267 h 368468"/>
                <a:gd name="connsiteX534" fmla="*/ 434537 w 1004920"/>
                <a:gd name="connsiteY534" fmla="*/ 307985 h 368468"/>
                <a:gd name="connsiteX535" fmla="*/ 437963 w 1004920"/>
                <a:gd name="connsiteY535" fmla="*/ 305591 h 368468"/>
                <a:gd name="connsiteX536" fmla="*/ 438777 w 1004920"/>
                <a:gd name="connsiteY536" fmla="*/ 305630 h 368468"/>
                <a:gd name="connsiteX537" fmla="*/ 442055 w 1004920"/>
                <a:gd name="connsiteY537" fmla="*/ 306686 h 368468"/>
                <a:gd name="connsiteX538" fmla="*/ 444410 w 1004920"/>
                <a:gd name="connsiteY538" fmla="*/ 307539 h 368468"/>
                <a:gd name="connsiteX539" fmla="*/ 760391 w 1004920"/>
                <a:gd name="connsiteY539" fmla="*/ 303119 h 368468"/>
                <a:gd name="connsiteX540" fmla="*/ 759092 w 1004920"/>
                <a:gd name="connsiteY540" fmla="*/ 305145 h 368468"/>
                <a:gd name="connsiteX541" fmla="*/ 757629 w 1004920"/>
                <a:gd name="connsiteY541" fmla="*/ 305012 h 368468"/>
                <a:gd name="connsiteX542" fmla="*/ 754961 w 1004920"/>
                <a:gd name="connsiteY542" fmla="*/ 302297 h 368468"/>
                <a:gd name="connsiteX543" fmla="*/ 755118 w 1004920"/>
                <a:gd name="connsiteY543" fmla="*/ 300404 h 368468"/>
                <a:gd name="connsiteX544" fmla="*/ 755337 w 1004920"/>
                <a:gd name="connsiteY544" fmla="*/ 299786 h 368468"/>
                <a:gd name="connsiteX545" fmla="*/ 756361 w 1004920"/>
                <a:gd name="connsiteY545" fmla="*/ 299598 h 368468"/>
                <a:gd name="connsiteX546" fmla="*/ 759812 w 1004920"/>
                <a:gd name="connsiteY546" fmla="*/ 300146 h 368468"/>
                <a:gd name="connsiteX547" fmla="*/ 760485 w 1004920"/>
                <a:gd name="connsiteY547" fmla="*/ 301679 h 368468"/>
                <a:gd name="connsiteX548" fmla="*/ 760391 w 1004920"/>
                <a:gd name="connsiteY548" fmla="*/ 303119 h 368468"/>
                <a:gd name="connsiteX549" fmla="*/ 693680 w 1004920"/>
                <a:gd name="connsiteY549" fmla="*/ 296805 h 368468"/>
                <a:gd name="connsiteX550" fmla="*/ 693977 w 1004920"/>
                <a:gd name="connsiteY550" fmla="*/ 297877 h 368468"/>
                <a:gd name="connsiteX551" fmla="*/ 693939 w 1004920"/>
                <a:gd name="connsiteY551" fmla="*/ 298347 h 368468"/>
                <a:gd name="connsiteX552" fmla="*/ 691310 w 1004920"/>
                <a:gd name="connsiteY552" fmla="*/ 298691 h 368468"/>
                <a:gd name="connsiteX553" fmla="*/ 688775 w 1004920"/>
                <a:gd name="connsiteY553" fmla="*/ 299880 h 368468"/>
                <a:gd name="connsiteX554" fmla="*/ 687476 w 1004920"/>
                <a:gd name="connsiteY554" fmla="*/ 301249 h 368468"/>
                <a:gd name="connsiteX555" fmla="*/ 686459 w 1004920"/>
                <a:gd name="connsiteY555" fmla="*/ 303025 h 368468"/>
                <a:gd name="connsiteX556" fmla="*/ 682970 w 1004920"/>
                <a:gd name="connsiteY556" fmla="*/ 302305 h 368468"/>
                <a:gd name="connsiteX557" fmla="*/ 679856 w 1004920"/>
                <a:gd name="connsiteY557" fmla="*/ 302188 h 368468"/>
                <a:gd name="connsiteX558" fmla="*/ 678479 w 1004920"/>
                <a:gd name="connsiteY558" fmla="*/ 301562 h 368468"/>
                <a:gd name="connsiteX559" fmla="*/ 676985 w 1004920"/>
                <a:gd name="connsiteY559" fmla="*/ 301601 h 368468"/>
                <a:gd name="connsiteX560" fmla="*/ 675045 w 1004920"/>
                <a:gd name="connsiteY560" fmla="*/ 302149 h 368468"/>
                <a:gd name="connsiteX561" fmla="*/ 672283 w 1004920"/>
                <a:gd name="connsiteY561" fmla="*/ 303651 h 368468"/>
                <a:gd name="connsiteX562" fmla="*/ 671673 w 1004920"/>
                <a:gd name="connsiteY562" fmla="*/ 303768 h 368468"/>
                <a:gd name="connsiteX563" fmla="*/ 671892 w 1004920"/>
                <a:gd name="connsiteY563" fmla="*/ 301484 h 368468"/>
                <a:gd name="connsiteX564" fmla="*/ 672659 w 1004920"/>
                <a:gd name="connsiteY564" fmla="*/ 300076 h 368468"/>
                <a:gd name="connsiteX565" fmla="*/ 675561 w 1004920"/>
                <a:gd name="connsiteY565" fmla="*/ 296704 h 368468"/>
                <a:gd name="connsiteX566" fmla="*/ 677979 w 1004920"/>
                <a:gd name="connsiteY566" fmla="*/ 297447 h 368468"/>
                <a:gd name="connsiteX567" fmla="*/ 680787 w 1004920"/>
                <a:gd name="connsiteY567" fmla="*/ 297658 h 368468"/>
                <a:gd name="connsiteX568" fmla="*/ 683987 w 1004920"/>
                <a:gd name="connsiteY568" fmla="*/ 297001 h 368468"/>
                <a:gd name="connsiteX569" fmla="*/ 686264 w 1004920"/>
                <a:gd name="connsiteY569" fmla="*/ 295483 h 368468"/>
                <a:gd name="connsiteX570" fmla="*/ 689479 w 1004920"/>
                <a:gd name="connsiteY570" fmla="*/ 294685 h 368468"/>
                <a:gd name="connsiteX571" fmla="*/ 692045 w 1004920"/>
                <a:gd name="connsiteY571" fmla="*/ 296672 h 368468"/>
                <a:gd name="connsiteX572" fmla="*/ 693680 w 1004920"/>
                <a:gd name="connsiteY572" fmla="*/ 296805 h 368468"/>
                <a:gd name="connsiteX573" fmla="*/ 707270 w 1004920"/>
                <a:gd name="connsiteY573" fmla="*/ 295820 h 368468"/>
                <a:gd name="connsiteX574" fmla="*/ 705853 w 1004920"/>
                <a:gd name="connsiteY574" fmla="*/ 296336 h 368468"/>
                <a:gd name="connsiteX575" fmla="*/ 706292 w 1004920"/>
                <a:gd name="connsiteY575" fmla="*/ 294709 h 368468"/>
                <a:gd name="connsiteX576" fmla="*/ 706198 w 1004920"/>
                <a:gd name="connsiteY576" fmla="*/ 293394 h 368468"/>
                <a:gd name="connsiteX577" fmla="*/ 708490 w 1004920"/>
                <a:gd name="connsiteY577" fmla="*/ 293793 h 368468"/>
                <a:gd name="connsiteX578" fmla="*/ 708467 w 1004920"/>
                <a:gd name="connsiteY578" fmla="*/ 294842 h 368468"/>
                <a:gd name="connsiteX579" fmla="*/ 708248 w 1004920"/>
                <a:gd name="connsiteY579" fmla="*/ 295249 h 368468"/>
                <a:gd name="connsiteX580" fmla="*/ 707270 w 1004920"/>
                <a:gd name="connsiteY580" fmla="*/ 295820 h 368468"/>
                <a:gd name="connsiteX581" fmla="*/ 951329 w 1004920"/>
                <a:gd name="connsiteY581" fmla="*/ 310144 h 368468"/>
                <a:gd name="connsiteX582" fmla="*/ 946080 w 1004920"/>
                <a:gd name="connsiteY582" fmla="*/ 313047 h 368468"/>
                <a:gd name="connsiteX583" fmla="*/ 939196 w 1004920"/>
                <a:gd name="connsiteY583" fmla="*/ 312538 h 368468"/>
                <a:gd name="connsiteX584" fmla="*/ 936755 w 1004920"/>
                <a:gd name="connsiteY584" fmla="*/ 312491 h 368468"/>
                <a:gd name="connsiteX585" fmla="*/ 932710 w 1004920"/>
                <a:gd name="connsiteY585" fmla="*/ 313196 h 368468"/>
                <a:gd name="connsiteX586" fmla="*/ 931896 w 1004920"/>
                <a:gd name="connsiteY586" fmla="*/ 312632 h 368468"/>
                <a:gd name="connsiteX587" fmla="*/ 932663 w 1004920"/>
                <a:gd name="connsiteY587" fmla="*/ 309902 h 368468"/>
                <a:gd name="connsiteX588" fmla="*/ 935894 w 1004920"/>
                <a:gd name="connsiteY588" fmla="*/ 302634 h 368468"/>
                <a:gd name="connsiteX589" fmla="*/ 939735 w 1004920"/>
                <a:gd name="connsiteY589" fmla="*/ 296234 h 368468"/>
                <a:gd name="connsiteX590" fmla="*/ 941370 w 1004920"/>
                <a:gd name="connsiteY590" fmla="*/ 294576 h 368468"/>
                <a:gd name="connsiteX591" fmla="*/ 943647 w 1004920"/>
                <a:gd name="connsiteY591" fmla="*/ 293019 h 368468"/>
                <a:gd name="connsiteX592" fmla="*/ 946064 w 1004920"/>
                <a:gd name="connsiteY592" fmla="*/ 291767 h 368468"/>
                <a:gd name="connsiteX593" fmla="*/ 951517 w 1004920"/>
                <a:gd name="connsiteY593" fmla="*/ 290468 h 368468"/>
                <a:gd name="connsiteX594" fmla="*/ 956477 w 1004920"/>
                <a:gd name="connsiteY594" fmla="*/ 290703 h 368468"/>
                <a:gd name="connsiteX595" fmla="*/ 957189 w 1004920"/>
                <a:gd name="connsiteY595" fmla="*/ 291235 h 368468"/>
                <a:gd name="connsiteX596" fmla="*/ 959325 w 1004920"/>
                <a:gd name="connsiteY596" fmla="*/ 293363 h 368468"/>
                <a:gd name="connsiteX597" fmla="*/ 960710 w 1004920"/>
                <a:gd name="connsiteY597" fmla="*/ 295045 h 368468"/>
                <a:gd name="connsiteX598" fmla="*/ 961289 w 1004920"/>
                <a:gd name="connsiteY598" fmla="*/ 297424 h 368468"/>
                <a:gd name="connsiteX599" fmla="*/ 959176 w 1004920"/>
                <a:gd name="connsiteY599" fmla="*/ 301515 h 368468"/>
                <a:gd name="connsiteX600" fmla="*/ 956822 w 1004920"/>
                <a:gd name="connsiteY600" fmla="*/ 305419 h 368468"/>
                <a:gd name="connsiteX601" fmla="*/ 953004 w 1004920"/>
                <a:gd name="connsiteY601" fmla="*/ 308486 h 368468"/>
                <a:gd name="connsiteX602" fmla="*/ 951329 w 1004920"/>
                <a:gd name="connsiteY602" fmla="*/ 310144 h 368468"/>
                <a:gd name="connsiteX603" fmla="*/ 793030 w 1004920"/>
                <a:gd name="connsiteY603" fmla="*/ 304105 h 368468"/>
                <a:gd name="connsiteX604" fmla="*/ 792670 w 1004920"/>
                <a:gd name="connsiteY604" fmla="*/ 304355 h 368468"/>
                <a:gd name="connsiteX605" fmla="*/ 789940 w 1004920"/>
                <a:gd name="connsiteY605" fmla="*/ 304073 h 368468"/>
                <a:gd name="connsiteX606" fmla="*/ 788383 w 1004920"/>
                <a:gd name="connsiteY606" fmla="*/ 304066 h 368468"/>
                <a:gd name="connsiteX607" fmla="*/ 788586 w 1004920"/>
                <a:gd name="connsiteY607" fmla="*/ 302399 h 368468"/>
                <a:gd name="connsiteX608" fmla="*/ 787781 w 1004920"/>
                <a:gd name="connsiteY608" fmla="*/ 301147 h 368468"/>
                <a:gd name="connsiteX609" fmla="*/ 788884 w 1004920"/>
                <a:gd name="connsiteY609" fmla="*/ 299309 h 368468"/>
                <a:gd name="connsiteX610" fmla="*/ 788907 w 1004920"/>
                <a:gd name="connsiteY610" fmla="*/ 297181 h 368468"/>
                <a:gd name="connsiteX611" fmla="*/ 790049 w 1004920"/>
                <a:gd name="connsiteY611" fmla="*/ 296891 h 368468"/>
                <a:gd name="connsiteX612" fmla="*/ 790214 w 1004920"/>
                <a:gd name="connsiteY612" fmla="*/ 295679 h 368468"/>
                <a:gd name="connsiteX613" fmla="*/ 791591 w 1004920"/>
                <a:gd name="connsiteY613" fmla="*/ 292463 h 368468"/>
                <a:gd name="connsiteX614" fmla="*/ 792404 w 1004920"/>
                <a:gd name="connsiteY614" fmla="*/ 291752 h 368468"/>
                <a:gd name="connsiteX615" fmla="*/ 793547 w 1004920"/>
                <a:gd name="connsiteY615" fmla="*/ 291470 h 368468"/>
                <a:gd name="connsiteX616" fmla="*/ 794907 w 1004920"/>
                <a:gd name="connsiteY616" fmla="*/ 289592 h 368468"/>
                <a:gd name="connsiteX617" fmla="*/ 795682 w 1004920"/>
                <a:gd name="connsiteY617" fmla="*/ 289045 h 368468"/>
                <a:gd name="connsiteX618" fmla="*/ 796488 w 1004920"/>
                <a:gd name="connsiteY618" fmla="*/ 287621 h 368468"/>
                <a:gd name="connsiteX619" fmla="*/ 797638 w 1004920"/>
                <a:gd name="connsiteY619" fmla="*/ 286964 h 368468"/>
                <a:gd name="connsiteX620" fmla="*/ 797544 w 1004920"/>
                <a:gd name="connsiteY620" fmla="*/ 285743 h 368468"/>
                <a:gd name="connsiteX621" fmla="*/ 798194 w 1004920"/>
                <a:gd name="connsiteY621" fmla="*/ 285102 h 368468"/>
                <a:gd name="connsiteX622" fmla="*/ 800009 w 1004920"/>
                <a:gd name="connsiteY622" fmla="*/ 284601 h 368468"/>
                <a:gd name="connsiteX623" fmla="*/ 801268 w 1004920"/>
                <a:gd name="connsiteY623" fmla="*/ 285203 h 368468"/>
                <a:gd name="connsiteX624" fmla="*/ 802043 w 1004920"/>
                <a:gd name="connsiteY624" fmla="*/ 286447 h 368468"/>
                <a:gd name="connsiteX625" fmla="*/ 800016 w 1004920"/>
                <a:gd name="connsiteY625" fmla="*/ 287981 h 368468"/>
                <a:gd name="connsiteX626" fmla="*/ 801057 w 1004920"/>
                <a:gd name="connsiteY626" fmla="*/ 291759 h 368468"/>
                <a:gd name="connsiteX627" fmla="*/ 799586 w 1004920"/>
                <a:gd name="connsiteY627" fmla="*/ 295882 h 368468"/>
                <a:gd name="connsiteX628" fmla="*/ 798624 w 1004920"/>
                <a:gd name="connsiteY628" fmla="*/ 297118 h 368468"/>
                <a:gd name="connsiteX629" fmla="*/ 796824 w 1004920"/>
                <a:gd name="connsiteY629" fmla="*/ 298182 h 368468"/>
                <a:gd name="connsiteX630" fmla="*/ 796285 w 1004920"/>
                <a:gd name="connsiteY630" fmla="*/ 299192 h 368468"/>
                <a:gd name="connsiteX631" fmla="*/ 794164 w 1004920"/>
                <a:gd name="connsiteY631" fmla="*/ 301226 h 368468"/>
                <a:gd name="connsiteX632" fmla="*/ 793523 w 1004920"/>
                <a:gd name="connsiteY632" fmla="*/ 302962 h 368468"/>
                <a:gd name="connsiteX633" fmla="*/ 793429 w 1004920"/>
                <a:gd name="connsiteY633" fmla="*/ 303698 h 368468"/>
                <a:gd name="connsiteX634" fmla="*/ 793030 w 1004920"/>
                <a:gd name="connsiteY634" fmla="*/ 304105 h 368468"/>
                <a:gd name="connsiteX635" fmla="*/ 807441 w 1004920"/>
                <a:gd name="connsiteY635" fmla="*/ 286557 h 368468"/>
                <a:gd name="connsiteX636" fmla="*/ 807167 w 1004920"/>
                <a:gd name="connsiteY636" fmla="*/ 287644 h 368468"/>
                <a:gd name="connsiteX637" fmla="*/ 806228 w 1004920"/>
                <a:gd name="connsiteY637" fmla="*/ 287065 h 368468"/>
                <a:gd name="connsiteX638" fmla="*/ 805305 w 1004920"/>
                <a:gd name="connsiteY638" fmla="*/ 285798 h 368468"/>
                <a:gd name="connsiteX639" fmla="*/ 803951 w 1004920"/>
                <a:gd name="connsiteY639" fmla="*/ 285618 h 368468"/>
                <a:gd name="connsiteX640" fmla="*/ 802950 w 1004920"/>
                <a:gd name="connsiteY640" fmla="*/ 285282 h 368468"/>
                <a:gd name="connsiteX641" fmla="*/ 802363 w 1004920"/>
                <a:gd name="connsiteY641" fmla="*/ 284687 h 368468"/>
                <a:gd name="connsiteX642" fmla="*/ 806126 w 1004920"/>
                <a:gd name="connsiteY642" fmla="*/ 284413 h 368468"/>
                <a:gd name="connsiteX643" fmla="*/ 807441 w 1004920"/>
                <a:gd name="connsiteY643" fmla="*/ 286557 h 368468"/>
                <a:gd name="connsiteX644" fmla="*/ 421683 w 1004920"/>
                <a:gd name="connsiteY644" fmla="*/ 285047 h 368468"/>
                <a:gd name="connsiteX645" fmla="*/ 421354 w 1004920"/>
                <a:gd name="connsiteY645" fmla="*/ 285923 h 368468"/>
                <a:gd name="connsiteX646" fmla="*/ 420235 w 1004920"/>
                <a:gd name="connsiteY646" fmla="*/ 285704 h 368468"/>
                <a:gd name="connsiteX647" fmla="*/ 419179 w 1004920"/>
                <a:gd name="connsiteY647" fmla="*/ 284257 h 368468"/>
                <a:gd name="connsiteX648" fmla="*/ 419688 w 1004920"/>
                <a:gd name="connsiteY648" fmla="*/ 283881 h 368468"/>
                <a:gd name="connsiteX649" fmla="*/ 420275 w 1004920"/>
                <a:gd name="connsiteY649" fmla="*/ 283725 h 368468"/>
                <a:gd name="connsiteX650" fmla="*/ 421042 w 1004920"/>
                <a:gd name="connsiteY650" fmla="*/ 283889 h 368468"/>
                <a:gd name="connsiteX651" fmla="*/ 421683 w 1004920"/>
                <a:gd name="connsiteY651" fmla="*/ 285047 h 368468"/>
                <a:gd name="connsiteX652" fmla="*/ 734730 w 1004920"/>
                <a:gd name="connsiteY652" fmla="*/ 286150 h 368468"/>
                <a:gd name="connsiteX653" fmla="*/ 733744 w 1004920"/>
                <a:gd name="connsiteY653" fmla="*/ 286705 h 368468"/>
                <a:gd name="connsiteX654" fmla="*/ 732101 w 1004920"/>
                <a:gd name="connsiteY654" fmla="*/ 285555 h 368468"/>
                <a:gd name="connsiteX655" fmla="*/ 731647 w 1004920"/>
                <a:gd name="connsiteY655" fmla="*/ 285078 h 368468"/>
                <a:gd name="connsiteX656" fmla="*/ 732688 w 1004920"/>
                <a:gd name="connsiteY656" fmla="*/ 283951 h 368468"/>
                <a:gd name="connsiteX657" fmla="*/ 733799 w 1004920"/>
                <a:gd name="connsiteY657" fmla="*/ 283631 h 368468"/>
                <a:gd name="connsiteX658" fmla="*/ 734472 w 1004920"/>
                <a:gd name="connsiteY658" fmla="*/ 284124 h 368468"/>
                <a:gd name="connsiteX659" fmla="*/ 734800 w 1004920"/>
                <a:gd name="connsiteY659" fmla="*/ 284616 h 368468"/>
                <a:gd name="connsiteX660" fmla="*/ 734659 w 1004920"/>
                <a:gd name="connsiteY660" fmla="*/ 285156 h 368468"/>
                <a:gd name="connsiteX661" fmla="*/ 734730 w 1004920"/>
                <a:gd name="connsiteY661" fmla="*/ 286150 h 368468"/>
                <a:gd name="connsiteX662" fmla="*/ 561362 w 1004920"/>
                <a:gd name="connsiteY662" fmla="*/ 284734 h 368468"/>
                <a:gd name="connsiteX663" fmla="*/ 559125 w 1004920"/>
                <a:gd name="connsiteY663" fmla="*/ 284859 h 368468"/>
                <a:gd name="connsiteX664" fmla="*/ 558429 w 1004920"/>
                <a:gd name="connsiteY664" fmla="*/ 284663 h 368468"/>
                <a:gd name="connsiteX665" fmla="*/ 558264 w 1004920"/>
                <a:gd name="connsiteY665" fmla="*/ 282520 h 368468"/>
                <a:gd name="connsiteX666" fmla="*/ 560721 w 1004920"/>
                <a:gd name="connsiteY666" fmla="*/ 283443 h 368468"/>
                <a:gd name="connsiteX667" fmla="*/ 561519 w 1004920"/>
                <a:gd name="connsiteY667" fmla="*/ 283505 h 368468"/>
                <a:gd name="connsiteX668" fmla="*/ 561362 w 1004920"/>
                <a:gd name="connsiteY668" fmla="*/ 284734 h 368468"/>
                <a:gd name="connsiteX669" fmla="*/ 409212 w 1004920"/>
                <a:gd name="connsiteY669" fmla="*/ 284437 h 368468"/>
                <a:gd name="connsiteX670" fmla="*/ 408790 w 1004920"/>
                <a:gd name="connsiteY670" fmla="*/ 284757 h 368468"/>
                <a:gd name="connsiteX671" fmla="*/ 405058 w 1004920"/>
                <a:gd name="connsiteY671" fmla="*/ 284577 h 368468"/>
                <a:gd name="connsiteX672" fmla="*/ 402656 w 1004920"/>
                <a:gd name="connsiteY672" fmla="*/ 286369 h 368468"/>
                <a:gd name="connsiteX673" fmla="*/ 400990 w 1004920"/>
                <a:gd name="connsiteY673" fmla="*/ 286917 h 368468"/>
                <a:gd name="connsiteX674" fmla="*/ 395013 w 1004920"/>
                <a:gd name="connsiteY674" fmla="*/ 286917 h 368468"/>
                <a:gd name="connsiteX675" fmla="*/ 394301 w 1004920"/>
                <a:gd name="connsiteY675" fmla="*/ 286674 h 368468"/>
                <a:gd name="connsiteX676" fmla="*/ 393769 w 1004920"/>
                <a:gd name="connsiteY676" fmla="*/ 286674 h 368468"/>
                <a:gd name="connsiteX677" fmla="*/ 393448 w 1004920"/>
                <a:gd name="connsiteY677" fmla="*/ 287034 h 368468"/>
                <a:gd name="connsiteX678" fmla="*/ 391547 w 1004920"/>
                <a:gd name="connsiteY678" fmla="*/ 286760 h 368468"/>
                <a:gd name="connsiteX679" fmla="*/ 385476 w 1004920"/>
                <a:gd name="connsiteY679" fmla="*/ 285172 h 368468"/>
                <a:gd name="connsiteX680" fmla="*/ 384647 w 1004920"/>
                <a:gd name="connsiteY680" fmla="*/ 283701 h 368468"/>
                <a:gd name="connsiteX681" fmla="*/ 385586 w 1004920"/>
                <a:gd name="connsiteY681" fmla="*/ 282129 h 368468"/>
                <a:gd name="connsiteX682" fmla="*/ 387769 w 1004920"/>
                <a:gd name="connsiteY682" fmla="*/ 279899 h 368468"/>
                <a:gd name="connsiteX683" fmla="*/ 392142 w 1004920"/>
                <a:gd name="connsiteY683" fmla="*/ 279461 h 368468"/>
                <a:gd name="connsiteX684" fmla="*/ 412068 w 1004920"/>
                <a:gd name="connsiteY684" fmla="*/ 279304 h 368468"/>
                <a:gd name="connsiteX685" fmla="*/ 414235 w 1004920"/>
                <a:gd name="connsiteY685" fmla="*/ 281221 h 368468"/>
                <a:gd name="connsiteX686" fmla="*/ 414439 w 1004920"/>
                <a:gd name="connsiteY686" fmla="*/ 281871 h 368468"/>
                <a:gd name="connsiteX687" fmla="*/ 410097 w 1004920"/>
                <a:gd name="connsiteY687" fmla="*/ 283177 h 368468"/>
                <a:gd name="connsiteX688" fmla="*/ 409212 w 1004920"/>
                <a:gd name="connsiteY688" fmla="*/ 284437 h 368468"/>
                <a:gd name="connsiteX689" fmla="*/ 442861 w 1004920"/>
                <a:gd name="connsiteY689" fmla="*/ 281472 h 368468"/>
                <a:gd name="connsiteX690" fmla="*/ 441069 w 1004920"/>
                <a:gd name="connsiteY690" fmla="*/ 281847 h 368468"/>
                <a:gd name="connsiteX691" fmla="*/ 439411 w 1004920"/>
                <a:gd name="connsiteY691" fmla="*/ 281073 h 368468"/>
                <a:gd name="connsiteX692" fmla="*/ 439458 w 1004920"/>
                <a:gd name="connsiteY692" fmla="*/ 280032 h 368468"/>
                <a:gd name="connsiteX693" fmla="*/ 439865 w 1004920"/>
                <a:gd name="connsiteY693" fmla="*/ 279062 h 368468"/>
                <a:gd name="connsiteX694" fmla="*/ 442344 w 1004920"/>
                <a:gd name="connsiteY694" fmla="*/ 278561 h 368468"/>
                <a:gd name="connsiteX695" fmla="*/ 443675 w 1004920"/>
                <a:gd name="connsiteY695" fmla="*/ 278592 h 368468"/>
                <a:gd name="connsiteX696" fmla="*/ 445099 w 1004920"/>
                <a:gd name="connsiteY696" fmla="*/ 279257 h 368468"/>
                <a:gd name="connsiteX697" fmla="*/ 446092 w 1004920"/>
                <a:gd name="connsiteY697" fmla="*/ 279954 h 368468"/>
                <a:gd name="connsiteX698" fmla="*/ 446577 w 1004920"/>
                <a:gd name="connsiteY698" fmla="*/ 280767 h 368468"/>
                <a:gd name="connsiteX699" fmla="*/ 443893 w 1004920"/>
                <a:gd name="connsiteY699" fmla="*/ 280806 h 368468"/>
                <a:gd name="connsiteX700" fmla="*/ 442861 w 1004920"/>
                <a:gd name="connsiteY700" fmla="*/ 281472 h 368468"/>
                <a:gd name="connsiteX701" fmla="*/ 866555 w 1004920"/>
                <a:gd name="connsiteY701" fmla="*/ 276621 h 368468"/>
                <a:gd name="connsiteX702" fmla="*/ 866187 w 1004920"/>
                <a:gd name="connsiteY702" fmla="*/ 276957 h 368468"/>
                <a:gd name="connsiteX703" fmla="*/ 865616 w 1004920"/>
                <a:gd name="connsiteY703" fmla="*/ 276246 h 368468"/>
                <a:gd name="connsiteX704" fmla="*/ 865561 w 1004920"/>
                <a:gd name="connsiteY704" fmla="*/ 275800 h 368468"/>
                <a:gd name="connsiteX705" fmla="*/ 866320 w 1004920"/>
                <a:gd name="connsiteY705" fmla="*/ 274587 h 368468"/>
                <a:gd name="connsiteX706" fmla="*/ 867071 w 1004920"/>
                <a:gd name="connsiteY706" fmla="*/ 273883 h 368468"/>
                <a:gd name="connsiteX707" fmla="*/ 867908 w 1004920"/>
                <a:gd name="connsiteY707" fmla="*/ 273828 h 368468"/>
                <a:gd name="connsiteX708" fmla="*/ 867697 w 1004920"/>
                <a:gd name="connsiteY708" fmla="*/ 274822 h 368468"/>
                <a:gd name="connsiteX709" fmla="*/ 866555 w 1004920"/>
                <a:gd name="connsiteY709" fmla="*/ 276621 h 368468"/>
                <a:gd name="connsiteX710" fmla="*/ 220566 w 1004920"/>
                <a:gd name="connsiteY710" fmla="*/ 274219 h 368468"/>
                <a:gd name="connsiteX711" fmla="*/ 219197 w 1004920"/>
                <a:gd name="connsiteY711" fmla="*/ 274704 h 368468"/>
                <a:gd name="connsiteX712" fmla="*/ 218148 w 1004920"/>
                <a:gd name="connsiteY712" fmla="*/ 274274 h 368468"/>
                <a:gd name="connsiteX713" fmla="*/ 217679 w 1004920"/>
                <a:gd name="connsiteY713" fmla="*/ 273656 h 368468"/>
                <a:gd name="connsiteX714" fmla="*/ 219228 w 1004920"/>
                <a:gd name="connsiteY714" fmla="*/ 272138 h 368468"/>
                <a:gd name="connsiteX715" fmla="*/ 219963 w 1004920"/>
                <a:gd name="connsiteY715" fmla="*/ 271778 h 368468"/>
                <a:gd name="connsiteX716" fmla="*/ 220738 w 1004920"/>
                <a:gd name="connsiteY716" fmla="*/ 271661 h 368468"/>
                <a:gd name="connsiteX717" fmla="*/ 221106 w 1004920"/>
                <a:gd name="connsiteY717" fmla="*/ 272482 h 368468"/>
                <a:gd name="connsiteX718" fmla="*/ 220566 w 1004920"/>
                <a:gd name="connsiteY718" fmla="*/ 274219 h 368468"/>
                <a:gd name="connsiteX719" fmla="*/ 867470 w 1004920"/>
                <a:gd name="connsiteY719" fmla="*/ 272224 h 368468"/>
                <a:gd name="connsiteX720" fmla="*/ 866257 w 1004920"/>
                <a:gd name="connsiteY720" fmla="*/ 272428 h 368468"/>
                <a:gd name="connsiteX721" fmla="*/ 865663 w 1004920"/>
                <a:gd name="connsiteY721" fmla="*/ 270636 h 368468"/>
                <a:gd name="connsiteX722" fmla="*/ 866664 w 1004920"/>
                <a:gd name="connsiteY722" fmla="*/ 270175 h 368468"/>
                <a:gd name="connsiteX723" fmla="*/ 867752 w 1004920"/>
                <a:gd name="connsiteY723" fmla="*/ 271270 h 368468"/>
                <a:gd name="connsiteX724" fmla="*/ 867470 w 1004920"/>
                <a:gd name="connsiteY724" fmla="*/ 272224 h 368468"/>
                <a:gd name="connsiteX725" fmla="*/ 869739 w 1004920"/>
                <a:gd name="connsiteY725" fmla="*/ 269689 h 368468"/>
                <a:gd name="connsiteX726" fmla="*/ 869207 w 1004920"/>
                <a:gd name="connsiteY726" fmla="*/ 269869 h 368468"/>
                <a:gd name="connsiteX727" fmla="*/ 869215 w 1004920"/>
                <a:gd name="connsiteY727" fmla="*/ 268790 h 368468"/>
                <a:gd name="connsiteX728" fmla="*/ 869817 w 1004920"/>
                <a:gd name="connsiteY728" fmla="*/ 267835 h 368468"/>
                <a:gd name="connsiteX729" fmla="*/ 870451 w 1004920"/>
                <a:gd name="connsiteY729" fmla="*/ 267288 h 368468"/>
                <a:gd name="connsiteX730" fmla="*/ 871202 w 1004920"/>
                <a:gd name="connsiteY730" fmla="*/ 267264 h 368468"/>
                <a:gd name="connsiteX731" fmla="*/ 869739 w 1004920"/>
                <a:gd name="connsiteY731" fmla="*/ 269689 h 368468"/>
                <a:gd name="connsiteX732" fmla="*/ 863535 w 1004920"/>
                <a:gd name="connsiteY732" fmla="*/ 269869 h 368468"/>
                <a:gd name="connsiteX733" fmla="*/ 863175 w 1004920"/>
                <a:gd name="connsiteY733" fmla="*/ 271418 h 368468"/>
                <a:gd name="connsiteX734" fmla="*/ 862815 w 1004920"/>
                <a:gd name="connsiteY734" fmla="*/ 273147 h 368468"/>
                <a:gd name="connsiteX735" fmla="*/ 860805 w 1004920"/>
                <a:gd name="connsiteY735" fmla="*/ 275088 h 368468"/>
                <a:gd name="connsiteX736" fmla="*/ 859561 w 1004920"/>
                <a:gd name="connsiteY736" fmla="*/ 278053 h 368468"/>
                <a:gd name="connsiteX737" fmla="*/ 858833 w 1004920"/>
                <a:gd name="connsiteY737" fmla="*/ 278796 h 368468"/>
                <a:gd name="connsiteX738" fmla="*/ 856134 w 1004920"/>
                <a:gd name="connsiteY738" fmla="*/ 280118 h 368468"/>
                <a:gd name="connsiteX739" fmla="*/ 853732 w 1004920"/>
                <a:gd name="connsiteY739" fmla="*/ 278467 h 368468"/>
                <a:gd name="connsiteX740" fmla="*/ 853036 w 1004920"/>
                <a:gd name="connsiteY740" fmla="*/ 277051 h 368468"/>
                <a:gd name="connsiteX741" fmla="*/ 854092 w 1004920"/>
                <a:gd name="connsiteY741" fmla="*/ 270511 h 368468"/>
                <a:gd name="connsiteX742" fmla="*/ 855125 w 1004920"/>
                <a:gd name="connsiteY742" fmla="*/ 270730 h 368468"/>
                <a:gd name="connsiteX743" fmla="*/ 855797 w 1004920"/>
                <a:gd name="connsiteY743" fmla="*/ 270683 h 368468"/>
                <a:gd name="connsiteX744" fmla="*/ 856017 w 1004920"/>
                <a:gd name="connsiteY744" fmla="*/ 270253 h 368468"/>
                <a:gd name="connsiteX745" fmla="*/ 854475 w 1004920"/>
                <a:gd name="connsiteY745" fmla="*/ 269517 h 368468"/>
                <a:gd name="connsiteX746" fmla="*/ 854186 w 1004920"/>
                <a:gd name="connsiteY746" fmla="*/ 265762 h 368468"/>
                <a:gd name="connsiteX747" fmla="*/ 854264 w 1004920"/>
                <a:gd name="connsiteY747" fmla="*/ 264346 h 368468"/>
                <a:gd name="connsiteX748" fmla="*/ 855430 w 1004920"/>
                <a:gd name="connsiteY748" fmla="*/ 264025 h 368468"/>
                <a:gd name="connsiteX749" fmla="*/ 856885 w 1004920"/>
                <a:gd name="connsiteY749" fmla="*/ 265128 h 368468"/>
                <a:gd name="connsiteX750" fmla="*/ 858715 w 1004920"/>
                <a:gd name="connsiteY750" fmla="*/ 267092 h 368468"/>
                <a:gd name="connsiteX751" fmla="*/ 860851 w 1004920"/>
                <a:gd name="connsiteY751" fmla="*/ 268641 h 368468"/>
                <a:gd name="connsiteX752" fmla="*/ 863535 w 1004920"/>
                <a:gd name="connsiteY752" fmla="*/ 269869 h 368468"/>
                <a:gd name="connsiteX753" fmla="*/ 267139 w 1004920"/>
                <a:gd name="connsiteY753" fmla="*/ 260333 h 368468"/>
                <a:gd name="connsiteX754" fmla="*/ 269353 w 1004920"/>
                <a:gd name="connsiteY754" fmla="*/ 262836 h 368468"/>
                <a:gd name="connsiteX755" fmla="*/ 271285 w 1004920"/>
                <a:gd name="connsiteY755" fmla="*/ 264174 h 368468"/>
                <a:gd name="connsiteX756" fmla="*/ 273570 w 1004920"/>
                <a:gd name="connsiteY756" fmla="*/ 264901 h 368468"/>
                <a:gd name="connsiteX757" fmla="*/ 275971 w 1004920"/>
                <a:gd name="connsiteY757" fmla="*/ 264972 h 368468"/>
                <a:gd name="connsiteX758" fmla="*/ 278334 w 1004920"/>
                <a:gd name="connsiteY758" fmla="*/ 265293 h 368468"/>
                <a:gd name="connsiteX759" fmla="*/ 281088 w 1004920"/>
                <a:gd name="connsiteY759" fmla="*/ 266247 h 368468"/>
                <a:gd name="connsiteX760" fmla="*/ 283912 w 1004920"/>
                <a:gd name="connsiteY760" fmla="*/ 266685 h 368468"/>
                <a:gd name="connsiteX761" fmla="*/ 285227 w 1004920"/>
                <a:gd name="connsiteY761" fmla="*/ 266521 h 368468"/>
                <a:gd name="connsiteX762" fmla="*/ 286478 w 1004920"/>
                <a:gd name="connsiteY762" fmla="*/ 266028 h 368468"/>
                <a:gd name="connsiteX763" fmla="*/ 287362 w 1004920"/>
                <a:gd name="connsiteY763" fmla="*/ 265997 h 368468"/>
                <a:gd name="connsiteX764" fmla="*/ 288137 w 1004920"/>
                <a:gd name="connsiteY764" fmla="*/ 266458 h 368468"/>
                <a:gd name="connsiteX765" fmla="*/ 290093 w 1004920"/>
                <a:gd name="connsiteY765" fmla="*/ 268578 h 368468"/>
                <a:gd name="connsiteX766" fmla="*/ 292213 w 1004920"/>
                <a:gd name="connsiteY766" fmla="*/ 270519 h 368468"/>
                <a:gd name="connsiteX767" fmla="*/ 292706 w 1004920"/>
                <a:gd name="connsiteY767" fmla="*/ 271504 h 368468"/>
                <a:gd name="connsiteX768" fmla="*/ 294145 w 1004920"/>
                <a:gd name="connsiteY768" fmla="*/ 276183 h 368468"/>
                <a:gd name="connsiteX769" fmla="*/ 295773 w 1004920"/>
                <a:gd name="connsiteY769" fmla="*/ 277529 h 368468"/>
                <a:gd name="connsiteX770" fmla="*/ 298010 w 1004920"/>
                <a:gd name="connsiteY770" fmla="*/ 277920 h 368468"/>
                <a:gd name="connsiteX771" fmla="*/ 300639 w 1004920"/>
                <a:gd name="connsiteY771" fmla="*/ 277920 h 368468"/>
                <a:gd name="connsiteX772" fmla="*/ 303252 w 1004920"/>
                <a:gd name="connsiteY772" fmla="*/ 278115 h 368468"/>
                <a:gd name="connsiteX773" fmla="*/ 309307 w 1004920"/>
                <a:gd name="connsiteY773" fmla="*/ 279211 h 368468"/>
                <a:gd name="connsiteX774" fmla="*/ 311709 w 1004920"/>
                <a:gd name="connsiteY774" fmla="*/ 279054 h 368468"/>
                <a:gd name="connsiteX775" fmla="*/ 313837 w 1004920"/>
                <a:gd name="connsiteY775" fmla="*/ 277959 h 368468"/>
                <a:gd name="connsiteX776" fmla="*/ 315730 w 1004920"/>
                <a:gd name="connsiteY776" fmla="*/ 278671 h 368468"/>
                <a:gd name="connsiteX777" fmla="*/ 320870 w 1004920"/>
                <a:gd name="connsiteY777" fmla="*/ 279985 h 368468"/>
                <a:gd name="connsiteX778" fmla="*/ 323397 w 1004920"/>
                <a:gd name="connsiteY778" fmla="*/ 280282 h 368468"/>
                <a:gd name="connsiteX779" fmla="*/ 326268 w 1004920"/>
                <a:gd name="connsiteY779" fmla="*/ 279907 h 368468"/>
                <a:gd name="connsiteX780" fmla="*/ 329147 w 1004920"/>
                <a:gd name="connsiteY780" fmla="*/ 279828 h 368468"/>
                <a:gd name="connsiteX781" fmla="*/ 330524 w 1004920"/>
                <a:gd name="connsiteY781" fmla="*/ 280212 h 368468"/>
                <a:gd name="connsiteX782" fmla="*/ 331847 w 1004920"/>
                <a:gd name="connsiteY782" fmla="*/ 280783 h 368468"/>
                <a:gd name="connsiteX783" fmla="*/ 332981 w 1004920"/>
                <a:gd name="connsiteY783" fmla="*/ 280986 h 368468"/>
                <a:gd name="connsiteX784" fmla="*/ 334154 w 1004920"/>
                <a:gd name="connsiteY784" fmla="*/ 280979 h 368468"/>
                <a:gd name="connsiteX785" fmla="*/ 336235 w 1004920"/>
                <a:gd name="connsiteY785" fmla="*/ 279883 h 368468"/>
                <a:gd name="connsiteX786" fmla="*/ 337612 w 1004920"/>
                <a:gd name="connsiteY786" fmla="*/ 277873 h 368468"/>
                <a:gd name="connsiteX787" fmla="*/ 338731 w 1004920"/>
                <a:gd name="connsiteY787" fmla="*/ 275338 h 368468"/>
                <a:gd name="connsiteX788" fmla="*/ 339599 w 1004920"/>
                <a:gd name="connsiteY788" fmla="*/ 272694 h 368468"/>
                <a:gd name="connsiteX789" fmla="*/ 340186 w 1004920"/>
                <a:gd name="connsiteY789" fmla="*/ 271559 h 368468"/>
                <a:gd name="connsiteX790" fmla="*/ 340984 w 1004920"/>
                <a:gd name="connsiteY790" fmla="*/ 270558 h 368468"/>
                <a:gd name="connsiteX791" fmla="*/ 342025 w 1004920"/>
                <a:gd name="connsiteY791" fmla="*/ 269909 h 368468"/>
                <a:gd name="connsiteX792" fmla="*/ 343136 w 1004920"/>
                <a:gd name="connsiteY792" fmla="*/ 269502 h 368468"/>
                <a:gd name="connsiteX793" fmla="*/ 346155 w 1004920"/>
                <a:gd name="connsiteY793" fmla="*/ 269752 h 368468"/>
                <a:gd name="connsiteX794" fmla="*/ 346781 w 1004920"/>
                <a:gd name="connsiteY794" fmla="*/ 270393 h 368468"/>
                <a:gd name="connsiteX795" fmla="*/ 350161 w 1004920"/>
                <a:gd name="connsiteY795" fmla="*/ 274876 h 368468"/>
                <a:gd name="connsiteX796" fmla="*/ 350756 w 1004920"/>
                <a:gd name="connsiteY796" fmla="*/ 275268 h 368468"/>
                <a:gd name="connsiteX797" fmla="*/ 354276 w 1004920"/>
                <a:gd name="connsiteY797" fmla="*/ 275549 h 368468"/>
                <a:gd name="connsiteX798" fmla="*/ 355254 w 1004920"/>
                <a:gd name="connsiteY798" fmla="*/ 275401 h 368468"/>
                <a:gd name="connsiteX799" fmla="*/ 357398 w 1004920"/>
                <a:gd name="connsiteY799" fmla="*/ 274501 h 368468"/>
                <a:gd name="connsiteX800" fmla="*/ 358626 w 1004920"/>
                <a:gd name="connsiteY800" fmla="*/ 274423 h 368468"/>
                <a:gd name="connsiteX801" fmla="*/ 360887 w 1004920"/>
                <a:gd name="connsiteY801" fmla="*/ 275534 h 368468"/>
                <a:gd name="connsiteX802" fmla="*/ 361865 w 1004920"/>
                <a:gd name="connsiteY802" fmla="*/ 276480 h 368468"/>
                <a:gd name="connsiteX803" fmla="*/ 362960 w 1004920"/>
                <a:gd name="connsiteY803" fmla="*/ 277176 h 368468"/>
                <a:gd name="connsiteX804" fmla="*/ 368499 w 1004920"/>
                <a:gd name="connsiteY804" fmla="*/ 277888 h 368468"/>
                <a:gd name="connsiteX805" fmla="*/ 370635 w 1004920"/>
                <a:gd name="connsiteY805" fmla="*/ 279813 h 368468"/>
                <a:gd name="connsiteX806" fmla="*/ 371722 w 1004920"/>
                <a:gd name="connsiteY806" fmla="*/ 280071 h 368468"/>
                <a:gd name="connsiteX807" fmla="*/ 375572 w 1004920"/>
                <a:gd name="connsiteY807" fmla="*/ 279836 h 368468"/>
                <a:gd name="connsiteX808" fmla="*/ 378239 w 1004920"/>
                <a:gd name="connsiteY808" fmla="*/ 280024 h 368468"/>
                <a:gd name="connsiteX809" fmla="*/ 380555 w 1004920"/>
                <a:gd name="connsiteY809" fmla="*/ 280540 h 368468"/>
                <a:gd name="connsiteX810" fmla="*/ 381611 w 1004920"/>
                <a:gd name="connsiteY810" fmla="*/ 283271 h 368468"/>
                <a:gd name="connsiteX811" fmla="*/ 382464 w 1004920"/>
                <a:gd name="connsiteY811" fmla="*/ 286072 h 368468"/>
                <a:gd name="connsiteX812" fmla="*/ 382957 w 1004920"/>
                <a:gd name="connsiteY812" fmla="*/ 287026 h 368468"/>
                <a:gd name="connsiteX813" fmla="*/ 385226 w 1004920"/>
                <a:gd name="connsiteY813" fmla="*/ 287988 h 368468"/>
                <a:gd name="connsiteX814" fmla="*/ 386149 w 1004920"/>
                <a:gd name="connsiteY814" fmla="*/ 288857 h 368468"/>
                <a:gd name="connsiteX815" fmla="*/ 385906 w 1004920"/>
                <a:gd name="connsiteY815" fmla="*/ 291650 h 368468"/>
                <a:gd name="connsiteX816" fmla="*/ 386157 w 1004920"/>
                <a:gd name="connsiteY816" fmla="*/ 294310 h 368468"/>
                <a:gd name="connsiteX817" fmla="*/ 390968 w 1004920"/>
                <a:gd name="connsiteY817" fmla="*/ 296625 h 368468"/>
                <a:gd name="connsiteX818" fmla="*/ 396116 w 1004920"/>
                <a:gd name="connsiteY818" fmla="*/ 297955 h 368468"/>
                <a:gd name="connsiteX819" fmla="*/ 401592 w 1004920"/>
                <a:gd name="connsiteY819" fmla="*/ 298081 h 368468"/>
                <a:gd name="connsiteX820" fmla="*/ 407076 w 1004920"/>
                <a:gd name="connsiteY820" fmla="*/ 297619 h 368468"/>
                <a:gd name="connsiteX821" fmla="*/ 409901 w 1004920"/>
                <a:gd name="connsiteY821" fmla="*/ 297048 h 368468"/>
                <a:gd name="connsiteX822" fmla="*/ 413437 w 1004920"/>
                <a:gd name="connsiteY822" fmla="*/ 296062 h 368468"/>
                <a:gd name="connsiteX823" fmla="*/ 414173 w 1004920"/>
                <a:gd name="connsiteY823" fmla="*/ 296078 h 368468"/>
                <a:gd name="connsiteX824" fmla="*/ 421018 w 1004920"/>
                <a:gd name="connsiteY824" fmla="*/ 299121 h 368468"/>
                <a:gd name="connsiteX825" fmla="*/ 421604 w 1004920"/>
                <a:gd name="connsiteY825" fmla="*/ 299590 h 368468"/>
                <a:gd name="connsiteX826" fmla="*/ 422371 w 1004920"/>
                <a:gd name="connsiteY826" fmla="*/ 301867 h 368468"/>
                <a:gd name="connsiteX827" fmla="*/ 422348 w 1004920"/>
                <a:gd name="connsiteY827" fmla="*/ 304269 h 368468"/>
                <a:gd name="connsiteX828" fmla="*/ 421073 w 1004920"/>
                <a:gd name="connsiteY828" fmla="*/ 309972 h 368468"/>
                <a:gd name="connsiteX829" fmla="*/ 420987 w 1004920"/>
                <a:gd name="connsiteY829" fmla="*/ 311537 h 368468"/>
                <a:gd name="connsiteX830" fmla="*/ 421112 w 1004920"/>
                <a:gd name="connsiteY830" fmla="*/ 313102 h 368468"/>
                <a:gd name="connsiteX831" fmla="*/ 422473 w 1004920"/>
                <a:gd name="connsiteY831" fmla="*/ 316505 h 368468"/>
                <a:gd name="connsiteX832" fmla="*/ 423201 w 1004920"/>
                <a:gd name="connsiteY832" fmla="*/ 317483 h 368468"/>
                <a:gd name="connsiteX833" fmla="*/ 425681 w 1004920"/>
                <a:gd name="connsiteY833" fmla="*/ 319274 h 368468"/>
                <a:gd name="connsiteX834" fmla="*/ 425783 w 1004920"/>
                <a:gd name="connsiteY834" fmla="*/ 320213 h 368468"/>
                <a:gd name="connsiteX835" fmla="*/ 425438 w 1004920"/>
                <a:gd name="connsiteY835" fmla="*/ 321152 h 368468"/>
                <a:gd name="connsiteX836" fmla="*/ 422700 w 1004920"/>
                <a:gd name="connsiteY836" fmla="*/ 320510 h 368468"/>
                <a:gd name="connsiteX837" fmla="*/ 421033 w 1004920"/>
                <a:gd name="connsiteY837" fmla="*/ 319736 h 368468"/>
                <a:gd name="connsiteX838" fmla="*/ 420071 w 1004920"/>
                <a:gd name="connsiteY838" fmla="*/ 318453 h 368468"/>
                <a:gd name="connsiteX839" fmla="*/ 418695 w 1004920"/>
                <a:gd name="connsiteY839" fmla="*/ 317725 h 368468"/>
                <a:gd name="connsiteX840" fmla="*/ 416120 w 1004920"/>
                <a:gd name="connsiteY840" fmla="*/ 317991 h 368468"/>
                <a:gd name="connsiteX841" fmla="*/ 411309 w 1004920"/>
                <a:gd name="connsiteY841" fmla="*/ 316708 h 368468"/>
                <a:gd name="connsiteX842" fmla="*/ 405872 w 1004920"/>
                <a:gd name="connsiteY842" fmla="*/ 314721 h 368468"/>
                <a:gd name="connsiteX843" fmla="*/ 396233 w 1004920"/>
                <a:gd name="connsiteY843" fmla="*/ 310504 h 368468"/>
                <a:gd name="connsiteX844" fmla="*/ 393605 w 1004920"/>
                <a:gd name="connsiteY844" fmla="*/ 310536 h 368468"/>
                <a:gd name="connsiteX845" fmla="*/ 391085 w 1004920"/>
                <a:gd name="connsiteY845" fmla="*/ 311075 h 368468"/>
                <a:gd name="connsiteX846" fmla="*/ 388426 w 1004920"/>
                <a:gd name="connsiteY846" fmla="*/ 312147 h 368468"/>
                <a:gd name="connsiteX847" fmla="*/ 385656 w 1004920"/>
                <a:gd name="connsiteY847" fmla="*/ 312914 h 368468"/>
                <a:gd name="connsiteX848" fmla="*/ 383622 w 1004920"/>
                <a:gd name="connsiteY848" fmla="*/ 313203 h 368468"/>
                <a:gd name="connsiteX849" fmla="*/ 381580 w 1004920"/>
                <a:gd name="connsiteY849" fmla="*/ 312992 h 368468"/>
                <a:gd name="connsiteX850" fmla="*/ 376432 w 1004920"/>
                <a:gd name="connsiteY850" fmla="*/ 311983 h 368468"/>
                <a:gd name="connsiteX851" fmla="*/ 371245 w 1004920"/>
                <a:gd name="connsiteY851" fmla="*/ 311326 h 368468"/>
                <a:gd name="connsiteX852" fmla="*/ 357953 w 1004920"/>
                <a:gd name="connsiteY852" fmla="*/ 310911 h 368468"/>
                <a:gd name="connsiteX853" fmla="*/ 354198 w 1004920"/>
                <a:gd name="connsiteY853" fmla="*/ 309949 h 368468"/>
                <a:gd name="connsiteX854" fmla="*/ 347979 w 1004920"/>
                <a:gd name="connsiteY854" fmla="*/ 309464 h 368468"/>
                <a:gd name="connsiteX855" fmla="*/ 343034 w 1004920"/>
                <a:gd name="connsiteY855" fmla="*/ 308634 h 368468"/>
                <a:gd name="connsiteX856" fmla="*/ 338137 w 1004920"/>
                <a:gd name="connsiteY856" fmla="*/ 307477 h 368468"/>
                <a:gd name="connsiteX857" fmla="*/ 325650 w 1004920"/>
                <a:gd name="connsiteY857" fmla="*/ 301773 h 368468"/>
                <a:gd name="connsiteX858" fmla="*/ 321566 w 1004920"/>
                <a:gd name="connsiteY858" fmla="*/ 300342 h 368468"/>
                <a:gd name="connsiteX859" fmla="*/ 309026 w 1004920"/>
                <a:gd name="connsiteY859" fmla="*/ 297619 h 368468"/>
                <a:gd name="connsiteX860" fmla="*/ 307093 w 1004920"/>
                <a:gd name="connsiteY860" fmla="*/ 297400 h 368468"/>
                <a:gd name="connsiteX861" fmla="*/ 302548 w 1004920"/>
                <a:gd name="connsiteY861" fmla="*/ 297603 h 368468"/>
                <a:gd name="connsiteX862" fmla="*/ 299684 w 1004920"/>
                <a:gd name="connsiteY862" fmla="*/ 296805 h 368468"/>
                <a:gd name="connsiteX863" fmla="*/ 297165 w 1004920"/>
                <a:gd name="connsiteY863" fmla="*/ 296790 h 368468"/>
                <a:gd name="connsiteX864" fmla="*/ 293418 w 1004920"/>
                <a:gd name="connsiteY864" fmla="*/ 297674 h 368468"/>
                <a:gd name="connsiteX865" fmla="*/ 292268 w 1004920"/>
                <a:gd name="connsiteY865" fmla="*/ 298307 h 368468"/>
                <a:gd name="connsiteX866" fmla="*/ 290813 w 1004920"/>
                <a:gd name="connsiteY866" fmla="*/ 299645 h 368468"/>
                <a:gd name="connsiteX867" fmla="*/ 288262 w 1004920"/>
                <a:gd name="connsiteY867" fmla="*/ 299583 h 368468"/>
                <a:gd name="connsiteX868" fmla="*/ 285735 w 1004920"/>
                <a:gd name="connsiteY868" fmla="*/ 299324 h 368468"/>
                <a:gd name="connsiteX869" fmla="*/ 279078 w 1004920"/>
                <a:gd name="connsiteY869" fmla="*/ 298041 h 368468"/>
                <a:gd name="connsiteX870" fmla="*/ 276597 w 1004920"/>
                <a:gd name="connsiteY870" fmla="*/ 297251 h 368468"/>
                <a:gd name="connsiteX871" fmla="*/ 274211 w 1004920"/>
                <a:gd name="connsiteY871" fmla="*/ 296086 h 368468"/>
                <a:gd name="connsiteX872" fmla="*/ 272068 w 1004920"/>
                <a:gd name="connsiteY872" fmla="*/ 294568 h 368468"/>
                <a:gd name="connsiteX873" fmla="*/ 270941 w 1004920"/>
                <a:gd name="connsiteY873" fmla="*/ 294028 h 368468"/>
                <a:gd name="connsiteX874" fmla="*/ 265191 w 1004920"/>
                <a:gd name="connsiteY874" fmla="*/ 292479 h 368468"/>
                <a:gd name="connsiteX875" fmla="*/ 260497 w 1004920"/>
                <a:gd name="connsiteY875" fmla="*/ 291947 h 368468"/>
                <a:gd name="connsiteX876" fmla="*/ 250843 w 1004920"/>
                <a:gd name="connsiteY876" fmla="*/ 291243 h 368468"/>
                <a:gd name="connsiteX877" fmla="*/ 248730 w 1004920"/>
                <a:gd name="connsiteY877" fmla="*/ 290774 h 368468"/>
                <a:gd name="connsiteX878" fmla="*/ 246970 w 1004920"/>
                <a:gd name="connsiteY878" fmla="*/ 290210 h 368468"/>
                <a:gd name="connsiteX879" fmla="*/ 246008 w 1004920"/>
                <a:gd name="connsiteY879" fmla="*/ 288959 h 368468"/>
                <a:gd name="connsiteX880" fmla="*/ 246133 w 1004920"/>
                <a:gd name="connsiteY880" fmla="*/ 287363 h 368468"/>
                <a:gd name="connsiteX881" fmla="*/ 246822 w 1004920"/>
                <a:gd name="connsiteY881" fmla="*/ 285986 h 368468"/>
                <a:gd name="connsiteX882" fmla="*/ 247768 w 1004920"/>
                <a:gd name="connsiteY882" fmla="*/ 284601 h 368468"/>
                <a:gd name="connsiteX883" fmla="*/ 248386 w 1004920"/>
                <a:gd name="connsiteY883" fmla="*/ 283279 h 368468"/>
                <a:gd name="connsiteX884" fmla="*/ 241329 w 1004920"/>
                <a:gd name="connsiteY884" fmla="*/ 280509 h 368468"/>
                <a:gd name="connsiteX885" fmla="*/ 235759 w 1004920"/>
                <a:gd name="connsiteY885" fmla="*/ 278999 h 368468"/>
                <a:gd name="connsiteX886" fmla="*/ 233349 w 1004920"/>
                <a:gd name="connsiteY886" fmla="*/ 278710 h 368468"/>
                <a:gd name="connsiteX887" fmla="*/ 230932 w 1004920"/>
                <a:gd name="connsiteY887" fmla="*/ 278710 h 368468"/>
                <a:gd name="connsiteX888" fmla="*/ 228209 w 1004920"/>
                <a:gd name="connsiteY888" fmla="*/ 279023 h 368468"/>
                <a:gd name="connsiteX889" fmla="*/ 225518 w 1004920"/>
                <a:gd name="connsiteY889" fmla="*/ 278874 h 368468"/>
                <a:gd name="connsiteX890" fmla="*/ 224251 w 1004920"/>
                <a:gd name="connsiteY890" fmla="*/ 278420 h 368468"/>
                <a:gd name="connsiteX891" fmla="*/ 222960 w 1004920"/>
                <a:gd name="connsiteY891" fmla="*/ 278264 h 368468"/>
                <a:gd name="connsiteX892" fmla="*/ 221661 w 1004920"/>
                <a:gd name="connsiteY892" fmla="*/ 278592 h 368468"/>
                <a:gd name="connsiteX893" fmla="*/ 220621 w 1004920"/>
                <a:gd name="connsiteY893" fmla="*/ 278467 h 368468"/>
                <a:gd name="connsiteX894" fmla="*/ 220354 w 1004920"/>
                <a:gd name="connsiteY894" fmla="*/ 277208 h 368468"/>
                <a:gd name="connsiteX895" fmla="*/ 221020 w 1004920"/>
                <a:gd name="connsiteY895" fmla="*/ 276136 h 368468"/>
                <a:gd name="connsiteX896" fmla="*/ 222381 w 1004920"/>
                <a:gd name="connsiteY896" fmla="*/ 274923 h 368468"/>
                <a:gd name="connsiteX897" fmla="*/ 223163 w 1004920"/>
                <a:gd name="connsiteY897" fmla="*/ 274712 h 368468"/>
                <a:gd name="connsiteX898" fmla="*/ 223516 w 1004920"/>
                <a:gd name="connsiteY898" fmla="*/ 276613 h 368468"/>
                <a:gd name="connsiteX899" fmla="*/ 223907 w 1004920"/>
                <a:gd name="connsiteY899" fmla="*/ 276989 h 368468"/>
                <a:gd name="connsiteX900" fmla="*/ 225111 w 1004920"/>
                <a:gd name="connsiteY900" fmla="*/ 277403 h 368468"/>
                <a:gd name="connsiteX901" fmla="*/ 225636 w 1004920"/>
                <a:gd name="connsiteY901" fmla="*/ 277286 h 368468"/>
                <a:gd name="connsiteX902" fmla="*/ 227763 w 1004920"/>
                <a:gd name="connsiteY902" fmla="*/ 274861 h 368468"/>
                <a:gd name="connsiteX903" fmla="*/ 228358 w 1004920"/>
                <a:gd name="connsiteY903" fmla="*/ 273664 h 368468"/>
                <a:gd name="connsiteX904" fmla="*/ 229391 w 1004920"/>
                <a:gd name="connsiteY904" fmla="*/ 270433 h 368468"/>
                <a:gd name="connsiteX905" fmla="*/ 230517 w 1004920"/>
                <a:gd name="connsiteY905" fmla="*/ 271059 h 368468"/>
                <a:gd name="connsiteX906" fmla="*/ 231644 w 1004920"/>
                <a:gd name="connsiteY906" fmla="*/ 270675 h 368468"/>
                <a:gd name="connsiteX907" fmla="*/ 232293 w 1004920"/>
                <a:gd name="connsiteY907" fmla="*/ 270159 h 368468"/>
                <a:gd name="connsiteX908" fmla="*/ 234085 w 1004920"/>
                <a:gd name="connsiteY908" fmla="*/ 262687 h 368468"/>
                <a:gd name="connsiteX909" fmla="*/ 235571 w 1004920"/>
                <a:gd name="connsiteY909" fmla="*/ 260505 h 368468"/>
                <a:gd name="connsiteX910" fmla="*/ 237605 w 1004920"/>
                <a:gd name="connsiteY910" fmla="*/ 258697 h 368468"/>
                <a:gd name="connsiteX911" fmla="*/ 238622 w 1004920"/>
                <a:gd name="connsiteY911" fmla="*/ 258251 h 368468"/>
                <a:gd name="connsiteX912" fmla="*/ 240617 w 1004920"/>
                <a:gd name="connsiteY912" fmla="*/ 259362 h 368468"/>
                <a:gd name="connsiteX913" fmla="*/ 244662 w 1004920"/>
                <a:gd name="connsiteY913" fmla="*/ 259785 h 368468"/>
                <a:gd name="connsiteX914" fmla="*/ 247064 w 1004920"/>
                <a:gd name="connsiteY914" fmla="*/ 260520 h 368468"/>
                <a:gd name="connsiteX915" fmla="*/ 249474 w 1004920"/>
                <a:gd name="connsiteY915" fmla="*/ 260614 h 368468"/>
                <a:gd name="connsiteX916" fmla="*/ 251828 w 1004920"/>
                <a:gd name="connsiteY916" fmla="*/ 260974 h 368468"/>
                <a:gd name="connsiteX917" fmla="*/ 255106 w 1004920"/>
                <a:gd name="connsiteY917" fmla="*/ 262289 h 368468"/>
                <a:gd name="connsiteX918" fmla="*/ 256264 w 1004920"/>
                <a:gd name="connsiteY918" fmla="*/ 262148 h 368468"/>
                <a:gd name="connsiteX919" fmla="*/ 257438 w 1004920"/>
                <a:gd name="connsiteY919" fmla="*/ 261741 h 368468"/>
                <a:gd name="connsiteX920" fmla="*/ 259198 w 1004920"/>
                <a:gd name="connsiteY920" fmla="*/ 260309 h 368468"/>
                <a:gd name="connsiteX921" fmla="*/ 259965 w 1004920"/>
                <a:gd name="connsiteY921" fmla="*/ 258025 h 368468"/>
                <a:gd name="connsiteX922" fmla="*/ 262500 w 1004920"/>
                <a:gd name="connsiteY922" fmla="*/ 259183 h 368468"/>
                <a:gd name="connsiteX923" fmla="*/ 266231 w 1004920"/>
                <a:gd name="connsiteY923" fmla="*/ 259644 h 368468"/>
                <a:gd name="connsiteX924" fmla="*/ 267139 w 1004920"/>
                <a:gd name="connsiteY924" fmla="*/ 260333 h 368468"/>
                <a:gd name="connsiteX925" fmla="*/ 633315 w 1004920"/>
                <a:gd name="connsiteY925" fmla="*/ 259589 h 368468"/>
                <a:gd name="connsiteX926" fmla="*/ 633119 w 1004920"/>
                <a:gd name="connsiteY926" fmla="*/ 260638 h 368468"/>
                <a:gd name="connsiteX927" fmla="*/ 632313 w 1004920"/>
                <a:gd name="connsiteY927" fmla="*/ 259433 h 368468"/>
                <a:gd name="connsiteX928" fmla="*/ 631578 w 1004920"/>
                <a:gd name="connsiteY928" fmla="*/ 258838 h 368468"/>
                <a:gd name="connsiteX929" fmla="*/ 631656 w 1004920"/>
                <a:gd name="connsiteY929" fmla="*/ 257539 h 368468"/>
                <a:gd name="connsiteX930" fmla="*/ 632697 w 1004920"/>
                <a:gd name="connsiteY930" fmla="*/ 258025 h 368468"/>
                <a:gd name="connsiteX931" fmla="*/ 633315 w 1004920"/>
                <a:gd name="connsiteY931" fmla="*/ 259589 h 368468"/>
                <a:gd name="connsiteX932" fmla="*/ 555964 w 1004920"/>
                <a:gd name="connsiteY932" fmla="*/ 266716 h 368468"/>
                <a:gd name="connsiteX933" fmla="*/ 555065 w 1004920"/>
                <a:gd name="connsiteY933" fmla="*/ 270370 h 368468"/>
                <a:gd name="connsiteX934" fmla="*/ 554642 w 1004920"/>
                <a:gd name="connsiteY934" fmla="*/ 269079 h 368468"/>
                <a:gd name="connsiteX935" fmla="*/ 554478 w 1004920"/>
                <a:gd name="connsiteY935" fmla="*/ 265738 h 368468"/>
                <a:gd name="connsiteX936" fmla="*/ 553922 w 1004920"/>
                <a:gd name="connsiteY936" fmla="*/ 264111 h 368468"/>
                <a:gd name="connsiteX937" fmla="*/ 554274 w 1004920"/>
                <a:gd name="connsiteY937" fmla="*/ 262241 h 368468"/>
                <a:gd name="connsiteX938" fmla="*/ 554157 w 1004920"/>
                <a:gd name="connsiteY938" fmla="*/ 257446 h 368468"/>
                <a:gd name="connsiteX939" fmla="*/ 554838 w 1004920"/>
                <a:gd name="connsiteY939" fmla="*/ 255232 h 368468"/>
                <a:gd name="connsiteX940" fmla="*/ 556089 w 1004920"/>
                <a:gd name="connsiteY940" fmla="*/ 258048 h 368468"/>
                <a:gd name="connsiteX941" fmla="*/ 556418 w 1004920"/>
                <a:gd name="connsiteY941" fmla="*/ 259480 h 368468"/>
                <a:gd name="connsiteX942" fmla="*/ 555964 w 1004920"/>
                <a:gd name="connsiteY942" fmla="*/ 266716 h 368468"/>
                <a:gd name="connsiteX943" fmla="*/ 384506 w 1004920"/>
                <a:gd name="connsiteY943" fmla="*/ 256022 h 368468"/>
                <a:gd name="connsiteX944" fmla="*/ 384037 w 1004920"/>
                <a:gd name="connsiteY944" fmla="*/ 256804 h 368468"/>
                <a:gd name="connsiteX945" fmla="*/ 381924 w 1004920"/>
                <a:gd name="connsiteY945" fmla="*/ 256742 h 368468"/>
                <a:gd name="connsiteX946" fmla="*/ 381572 w 1004920"/>
                <a:gd name="connsiteY946" fmla="*/ 255865 h 368468"/>
                <a:gd name="connsiteX947" fmla="*/ 382949 w 1004920"/>
                <a:gd name="connsiteY947" fmla="*/ 254269 h 368468"/>
                <a:gd name="connsiteX948" fmla="*/ 383857 w 1004920"/>
                <a:gd name="connsiteY948" fmla="*/ 254168 h 368468"/>
                <a:gd name="connsiteX949" fmla="*/ 384670 w 1004920"/>
                <a:gd name="connsiteY949" fmla="*/ 254754 h 368468"/>
                <a:gd name="connsiteX950" fmla="*/ 384506 w 1004920"/>
                <a:gd name="connsiteY950" fmla="*/ 256022 h 368468"/>
                <a:gd name="connsiteX951" fmla="*/ 825560 w 1004920"/>
                <a:gd name="connsiteY951" fmla="*/ 256890 h 368468"/>
                <a:gd name="connsiteX952" fmla="*/ 824222 w 1004920"/>
                <a:gd name="connsiteY952" fmla="*/ 259003 h 368468"/>
                <a:gd name="connsiteX953" fmla="*/ 823315 w 1004920"/>
                <a:gd name="connsiteY953" fmla="*/ 258259 h 368468"/>
                <a:gd name="connsiteX954" fmla="*/ 822806 w 1004920"/>
                <a:gd name="connsiteY954" fmla="*/ 258251 h 368468"/>
                <a:gd name="connsiteX955" fmla="*/ 822493 w 1004920"/>
                <a:gd name="connsiteY955" fmla="*/ 257008 h 368468"/>
                <a:gd name="connsiteX956" fmla="*/ 822806 w 1004920"/>
                <a:gd name="connsiteY956" fmla="*/ 254441 h 368468"/>
                <a:gd name="connsiteX957" fmla="*/ 821679 w 1004920"/>
                <a:gd name="connsiteY957" fmla="*/ 251555 h 368468"/>
                <a:gd name="connsiteX958" fmla="*/ 823158 w 1004920"/>
                <a:gd name="connsiteY958" fmla="*/ 251594 h 368468"/>
                <a:gd name="connsiteX959" fmla="*/ 823573 w 1004920"/>
                <a:gd name="connsiteY959" fmla="*/ 252454 h 368468"/>
                <a:gd name="connsiteX960" fmla="*/ 824042 w 1004920"/>
                <a:gd name="connsiteY960" fmla="*/ 252744 h 368468"/>
                <a:gd name="connsiteX961" fmla="*/ 825505 w 1004920"/>
                <a:gd name="connsiteY961" fmla="*/ 255529 h 368468"/>
                <a:gd name="connsiteX962" fmla="*/ 825560 w 1004920"/>
                <a:gd name="connsiteY962" fmla="*/ 256890 h 368468"/>
                <a:gd name="connsiteX963" fmla="*/ 868150 w 1004920"/>
                <a:gd name="connsiteY963" fmla="*/ 253737 h 368468"/>
                <a:gd name="connsiteX964" fmla="*/ 867979 w 1004920"/>
                <a:gd name="connsiteY964" fmla="*/ 254582 h 368468"/>
                <a:gd name="connsiteX965" fmla="*/ 867963 w 1004920"/>
                <a:gd name="connsiteY965" fmla="*/ 256139 h 368468"/>
                <a:gd name="connsiteX966" fmla="*/ 868330 w 1004920"/>
                <a:gd name="connsiteY966" fmla="*/ 257587 h 368468"/>
                <a:gd name="connsiteX967" fmla="*/ 867392 w 1004920"/>
                <a:gd name="connsiteY967" fmla="*/ 259057 h 368468"/>
                <a:gd name="connsiteX968" fmla="*/ 868268 w 1004920"/>
                <a:gd name="connsiteY968" fmla="*/ 261256 h 368468"/>
                <a:gd name="connsiteX969" fmla="*/ 868401 w 1004920"/>
                <a:gd name="connsiteY969" fmla="*/ 262351 h 368468"/>
                <a:gd name="connsiteX970" fmla="*/ 868346 w 1004920"/>
                <a:gd name="connsiteY970" fmla="*/ 263900 h 368468"/>
                <a:gd name="connsiteX971" fmla="*/ 868104 w 1004920"/>
                <a:gd name="connsiteY971" fmla="*/ 264596 h 368468"/>
                <a:gd name="connsiteX972" fmla="*/ 867439 w 1004920"/>
                <a:gd name="connsiteY972" fmla="*/ 266630 h 368468"/>
                <a:gd name="connsiteX973" fmla="*/ 866774 w 1004920"/>
                <a:gd name="connsiteY973" fmla="*/ 267358 h 368468"/>
                <a:gd name="connsiteX974" fmla="*/ 866273 w 1004920"/>
                <a:gd name="connsiteY974" fmla="*/ 267561 h 368468"/>
                <a:gd name="connsiteX975" fmla="*/ 865764 w 1004920"/>
                <a:gd name="connsiteY975" fmla="*/ 268179 h 368468"/>
                <a:gd name="connsiteX976" fmla="*/ 861446 w 1004920"/>
                <a:gd name="connsiteY976" fmla="*/ 267515 h 368468"/>
                <a:gd name="connsiteX977" fmla="*/ 859584 w 1004920"/>
                <a:gd name="connsiteY977" fmla="*/ 266099 h 368468"/>
                <a:gd name="connsiteX978" fmla="*/ 857918 w 1004920"/>
                <a:gd name="connsiteY978" fmla="*/ 264573 h 368468"/>
                <a:gd name="connsiteX979" fmla="*/ 857566 w 1004920"/>
                <a:gd name="connsiteY979" fmla="*/ 263931 h 368468"/>
                <a:gd name="connsiteX980" fmla="*/ 855610 w 1004920"/>
                <a:gd name="connsiteY980" fmla="*/ 262148 h 368468"/>
                <a:gd name="connsiteX981" fmla="*/ 855156 w 1004920"/>
                <a:gd name="connsiteY981" fmla="*/ 261545 h 368468"/>
                <a:gd name="connsiteX982" fmla="*/ 855117 w 1004920"/>
                <a:gd name="connsiteY982" fmla="*/ 260591 h 368468"/>
                <a:gd name="connsiteX983" fmla="*/ 856697 w 1004920"/>
                <a:gd name="connsiteY983" fmla="*/ 260348 h 368468"/>
                <a:gd name="connsiteX984" fmla="*/ 858387 w 1004920"/>
                <a:gd name="connsiteY984" fmla="*/ 260379 h 368468"/>
                <a:gd name="connsiteX985" fmla="*/ 858309 w 1004920"/>
                <a:gd name="connsiteY985" fmla="*/ 259527 h 368468"/>
                <a:gd name="connsiteX986" fmla="*/ 859287 w 1004920"/>
                <a:gd name="connsiteY986" fmla="*/ 256507 h 368468"/>
                <a:gd name="connsiteX987" fmla="*/ 856720 w 1004920"/>
                <a:gd name="connsiteY987" fmla="*/ 254567 h 368468"/>
                <a:gd name="connsiteX988" fmla="*/ 856267 w 1004920"/>
                <a:gd name="connsiteY988" fmla="*/ 253753 h 368468"/>
                <a:gd name="connsiteX989" fmla="*/ 857182 w 1004920"/>
                <a:gd name="connsiteY989" fmla="*/ 253205 h 368468"/>
                <a:gd name="connsiteX990" fmla="*/ 859247 w 1004920"/>
                <a:gd name="connsiteY990" fmla="*/ 253878 h 368468"/>
                <a:gd name="connsiteX991" fmla="*/ 861774 w 1004920"/>
                <a:gd name="connsiteY991" fmla="*/ 250475 h 368468"/>
                <a:gd name="connsiteX992" fmla="*/ 862518 w 1004920"/>
                <a:gd name="connsiteY992" fmla="*/ 249763 h 368468"/>
                <a:gd name="connsiteX993" fmla="*/ 862878 w 1004920"/>
                <a:gd name="connsiteY993" fmla="*/ 247870 h 368468"/>
                <a:gd name="connsiteX994" fmla="*/ 864294 w 1004920"/>
                <a:gd name="connsiteY994" fmla="*/ 247627 h 368468"/>
                <a:gd name="connsiteX995" fmla="*/ 865295 w 1004920"/>
                <a:gd name="connsiteY995" fmla="*/ 247870 h 368468"/>
                <a:gd name="connsiteX996" fmla="*/ 865944 w 1004920"/>
                <a:gd name="connsiteY996" fmla="*/ 249051 h 368468"/>
                <a:gd name="connsiteX997" fmla="*/ 866203 w 1004920"/>
                <a:gd name="connsiteY997" fmla="*/ 250076 h 368468"/>
                <a:gd name="connsiteX998" fmla="*/ 865929 w 1004920"/>
                <a:gd name="connsiteY998" fmla="*/ 250999 h 368468"/>
                <a:gd name="connsiteX999" fmla="*/ 867142 w 1004920"/>
                <a:gd name="connsiteY999" fmla="*/ 251476 h 368468"/>
                <a:gd name="connsiteX1000" fmla="*/ 868150 w 1004920"/>
                <a:gd name="connsiteY1000" fmla="*/ 253737 h 368468"/>
                <a:gd name="connsiteX1001" fmla="*/ 828181 w 1004920"/>
                <a:gd name="connsiteY1001" fmla="*/ 258017 h 368468"/>
                <a:gd name="connsiteX1002" fmla="*/ 826389 w 1004920"/>
                <a:gd name="connsiteY1002" fmla="*/ 259902 h 368468"/>
                <a:gd name="connsiteX1003" fmla="*/ 828071 w 1004920"/>
                <a:gd name="connsiteY1003" fmla="*/ 255459 h 368468"/>
                <a:gd name="connsiteX1004" fmla="*/ 828423 w 1004920"/>
                <a:gd name="connsiteY1004" fmla="*/ 253205 h 368468"/>
                <a:gd name="connsiteX1005" fmla="*/ 829988 w 1004920"/>
                <a:gd name="connsiteY1005" fmla="*/ 251868 h 368468"/>
                <a:gd name="connsiteX1006" fmla="*/ 832311 w 1004920"/>
                <a:gd name="connsiteY1006" fmla="*/ 245061 h 368468"/>
                <a:gd name="connsiteX1007" fmla="*/ 832828 w 1004920"/>
                <a:gd name="connsiteY1007" fmla="*/ 245218 h 368468"/>
                <a:gd name="connsiteX1008" fmla="*/ 833587 w 1004920"/>
                <a:gd name="connsiteY1008" fmla="*/ 245883 h 368468"/>
                <a:gd name="connsiteX1009" fmla="*/ 832421 w 1004920"/>
                <a:gd name="connsiteY1009" fmla="*/ 250874 h 368468"/>
                <a:gd name="connsiteX1010" fmla="*/ 829159 w 1004920"/>
                <a:gd name="connsiteY1010" fmla="*/ 254379 h 368468"/>
                <a:gd name="connsiteX1011" fmla="*/ 828181 w 1004920"/>
                <a:gd name="connsiteY1011" fmla="*/ 258017 h 368468"/>
                <a:gd name="connsiteX1012" fmla="*/ 157212 w 1004920"/>
                <a:gd name="connsiteY1012" fmla="*/ 248738 h 368468"/>
                <a:gd name="connsiteX1013" fmla="*/ 155420 w 1004920"/>
                <a:gd name="connsiteY1013" fmla="*/ 248848 h 368468"/>
                <a:gd name="connsiteX1014" fmla="*/ 152119 w 1004920"/>
                <a:gd name="connsiteY1014" fmla="*/ 246156 h 368468"/>
                <a:gd name="connsiteX1015" fmla="*/ 151579 w 1004920"/>
                <a:gd name="connsiteY1015" fmla="*/ 245327 h 368468"/>
                <a:gd name="connsiteX1016" fmla="*/ 152510 w 1004920"/>
                <a:gd name="connsiteY1016" fmla="*/ 244529 h 368468"/>
                <a:gd name="connsiteX1017" fmla="*/ 153503 w 1004920"/>
                <a:gd name="connsiteY1017" fmla="*/ 244584 h 368468"/>
                <a:gd name="connsiteX1018" fmla="*/ 157306 w 1004920"/>
                <a:gd name="connsiteY1018" fmla="*/ 246282 h 368468"/>
                <a:gd name="connsiteX1019" fmla="*/ 158049 w 1004920"/>
                <a:gd name="connsiteY1019" fmla="*/ 247119 h 368468"/>
                <a:gd name="connsiteX1020" fmla="*/ 157212 w 1004920"/>
                <a:gd name="connsiteY1020" fmla="*/ 248738 h 368468"/>
                <a:gd name="connsiteX1021" fmla="*/ 623989 w 1004920"/>
                <a:gd name="connsiteY1021" fmla="*/ 244201 h 368468"/>
                <a:gd name="connsiteX1022" fmla="*/ 623903 w 1004920"/>
                <a:gd name="connsiteY1022" fmla="*/ 246422 h 368468"/>
                <a:gd name="connsiteX1023" fmla="*/ 623027 w 1004920"/>
                <a:gd name="connsiteY1023" fmla="*/ 246297 h 368468"/>
                <a:gd name="connsiteX1024" fmla="*/ 622307 w 1004920"/>
                <a:gd name="connsiteY1024" fmla="*/ 245515 h 368468"/>
                <a:gd name="connsiteX1025" fmla="*/ 622112 w 1004920"/>
                <a:gd name="connsiteY1025" fmla="*/ 244780 h 368468"/>
                <a:gd name="connsiteX1026" fmla="*/ 622151 w 1004920"/>
                <a:gd name="connsiteY1026" fmla="*/ 244185 h 368468"/>
                <a:gd name="connsiteX1027" fmla="*/ 622542 w 1004920"/>
                <a:gd name="connsiteY1027" fmla="*/ 243715 h 368468"/>
                <a:gd name="connsiteX1028" fmla="*/ 623989 w 1004920"/>
                <a:gd name="connsiteY1028" fmla="*/ 244201 h 368468"/>
                <a:gd name="connsiteX1029" fmla="*/ 589222 w 1004920"/>
                <a:gd name="connsiteY1029" fmla="*/ 247846 h 368468"/>
                <a:gd name="connsiteX1030" fmla="*/ 587821 w 1004920"/>
                <a:gd name="connsiteY1030" fmla="*/ 248433 h 368468"/>
                <a:gd name="connsiteX1031" fmla="*/ 585185 w 1004920"/>
                <a:gd name="connsiteY1031" fmla="*/ 245930 h 368468"/>
                <a:gd name="connsiteX1032" fmla="*/ 584066 w 1004920"/>
                <a:gd name="connsiteY1032" fmla="*/ 243864 h 368468"/>
                <a:gd name="connsiteX1033" fmla="*/ 584332 w 1004920"/>
                <a:gd name="connsiteY1033" fmla="*/ 242699 h 368468"/>
                <a:gd name="connsiteX1034" fmla="*/ 585122 w 1004920"/>
                <a:gd name="connsiteY1034" fmla="*/ 241682 h 368468"/>
                <a:gd name="connsiteX1035" fmla="*/ 585498 w 1004920"/>
                <a:gd name="connsiteY1035" fmla="*/ 241423 h 368468"/>
                <a:gd name="connsiteX1036" fmla="*/ 585334 w 1004920"/>
                <a:gd name="connsiteY1036" fmla="*/ 240359 h 368468"/>
                <a:gd name="connsiteX1037" fmla="*/ 586374 w 1004920"/>
                <a:gd name="connsiteY1037" fmla="*/ 239843 h 368468"/>
                <a:gd name="connsiteX1038" fmla="*/ 587516 w 1004920"/>
                <a:gd name="connsiteY1038" fmla="*/ 239913 h 368468"/>
                <a:gd name="connsiteX1039" fmla="*/ 588267 w 1004920"/>
                <a:gd name="connsiteY1039" fmla="*/ 241345 h 368468"/>
                <a:gd name="connsiteX1040" fmla="*/ 589167 w 1004920"/>
                <a:gd name="connsiteY1040" fmla="*/ 241736 h 368468"/>
                <a:gd name="connsiteX1041" fmla="*/ 589629 w 1004920"/>
                <a:gd name="connsiteY1041" fmla="*/ 243105 h 368468"/>
                <a:gd name="connsiteX1042" fmla="*/ 589222 w 1004920"/>
                <a:gd name="connsiteY1042" fmla="*/ 247846 h 368468"/>
                <a:gd name="connsiteX1043" fmla="*/ 602435 w 1004920"/>
                <a:gd name="connsiteY1043" fmla="*/ 244154 h 368468"/>
                <a:gd name="connsiteX1044" fmla="*/ 601872 w 1004920"/>
                <a:gd name="connsiteY1044" fmla="*/ 245609 h 368468"/>
                <a:gd name="connsiteX1045" fmla="*/ 600660 w 1004920"/>
                <a:gd name="connsiteY1045" fmla="*/ 246743 h 368468"/>
                <a:gd name="connsiteX1046" fmla="*/ 599689 w 1004920"/>
                <a:gd name="connsiteY1046" fmla="*/ 246829 h 368468"/>
                <a:gd name="connsiteX1047" fmla="*/ 598673 w 1004920"/>
                <a:gd name="connsiteY1047" fmla="*/ 246595 h 368468"/>
                <a:gd name="connsiteX1048" fmla="*/ 596881 w 1004920"/>
                <a:gd name="connsiteY1048" fmla="*/ 245609 h 368468"/>
                <a:gd name="connsiteX1049" fmla="*/ 596419 w 1004920"/>
                <a:gd name="connsiteY1049" fmla="*/ 246649 h 368468"/>
                <a:gd name="connsiteX1050" fmla="*/ 595003 w 1004920"/>
                <a:gd name="connsiteY1050" fmla="*/ 246602 h 368468"/>
                <a:gd name="connsiteX1051" fmla="*/ 594487 w 1004920"/>
                <a:gd name="connsiteY1051" fmla="*/ 245257 h 368468"/>
                <a:gd name="connsiteX1052" fmla="*/ 595496 w 1004920"/>
                <a:gd name="connsiteY1052" fmla="*/ 241275 h 368468"/>
                <a:gd name="connsiteX1053" fmla="*/ 596967 w 1004920"/>
                <a:gd name="connsiteY1053" fmla="*/ 239788 h 368468"/>
                <a:gd name="connsiteX1054" fmla="*/ 596826 w 1004920"/>
                <a:gd name="connsiteY1054" fmla="*/ 238223 h 368468"/>
                <a:gd name="connsiteX1055" fmla="*/ 595606 w 1004920"/>
                <a:gd name="connsiteY1055" fmla="*/ 234899 h 368468"/>
                <a:gd name="connsiteX1056" fmla="*/ 596364 w 1004920"/>
                <a:gd name="connsiteY1056" fmla="*/ 233162 h 368468"/>
                <a:gd name="connsiteX1057" fmla="*/ 599783 w 1004920"/>
                <a:gd name="connsiteY1057" fmla="*/ 231847 h 368468"/>
                <a:gd name="connsiteX1058" fmla="*/ 602764 w 1004920"/>
                <a:gd name="connsiteY1058" fmla="*/ 230244 h 368468"/>
                <a:gd name="connsiteX1059" fmla="*/ 603679 w 1004920"/>
                <a:gd name="connsiteY1059" fmla="*/ 229915 h 368468"/>
                <a:gd name="connsiteX1060" fmla="*/ 604509 w 1004920"/>
                <a:gd name="connsiteY1060" fmla="*/ 231151 h 368468"/>
                <a:gd name="connsiteX1061" fmla="*/ 604955 w 1004920"/>
                <a:gd name="connsiteY1061" fmla="*/ 236815 h 368468"/>
                <a:gd name="connsiteX1062" fmla="*/ 601755 w 1004920"/>
                <a:gd name="connsiteY1062" fmla="*/ 241298 h 368468"/>
                <a:gd name="connsiteX1063" fmla="*/ 602435 w 1004920"/>
                <a:gd name="connsiteY1063" fmla="*/ 244154 h 368468"/>
                <a:gd name="connsiteX1064" fmla="*/ 614179 w 1004920"/>
                <a:gd name="connsiteY1064" fmla="*/ 228429 h 368468"/>
                <a:gd name="connsiteX1065" fmla="*/ 614687 w 1004920"/>
                <a:gd name="connsiteY1065" fmla="*/ 233138 h 368468"/>
                <a:gd name="connsiteX1066" fmla="*/ 614523 w 1004920"/>
                <a:gd name="connsiteY1066" fmla="*/ 234374 h 368468"/>
                <a:gd name="connsiteX1067" fmla="*/ 613287 w 1004920"/>
                <a:gd name="connsiteY1067" fmla="*/ 232567 h 368468"/>
                <a:gd name="connsiteX1068" fmla="*/ 612841 w 1004920"/>
                <a:gd name="connsiteY1068" fmla="*/ 232207 h 368468"/>
                <a:gd name="connsiteX1069" fmla="*/ 612496 w 1004920"/>
                <a:gd name="connsiteY1069" fmla="*/ 232567 h 368468"/>
                <a:gd name="connsiteX1070" fmla="*/ 612059 w 1004920"/>
                <a:gd name="connsiteY1070" fmla="*/ 232763 h 368468"/>
                <a:gd name="connsiteX1071" fmla="*/ 611433 w 1004920"/>
                <a:gd name="connsiteY1071" fmla="*/ 232747 h 368468"/>
                <a:gd name="connsiteX1072" fmla="*/ 610619 w 1004920"/>
                <a:gd name="connsiteY1072" fmla="*/ 234570 h 368468"/>
                <a:gd name="connsiteX1073" fmla="*/ 610541 w 1004920"/>
                <a:gd name="connsiteY1073" fmla="*/ 236291 h 368468"/>
                <a:gd name="connsiteX1074" fmla="*/ 609923 w 1004920"/>
                <a:gd name="connsiteY1074" fmla="*/ 237441 h 368468"/>
                <a:gd name="connsiteX1075" fmla="*/ 609602 w 1004920"/>
                <a:gd name="connsiteY1075" fmla="*/ 241283 h 368468"/>
                <a:gd name="connsiteX1076" fmla="*/ 609805 w 1004920"/>
                <a:gd name="connsiteY1076" fmla="*/ 242315 h 368468"/>
                <a:gd name="connsiteX1077" fmla="*/ 610760 w 1004920"/>
                <a:gd name="connsiteY1077" fmla="*/ 241807 h 368468"/>
                <a:gd name="connsiteX1078" fmla="*/ 611347 w 1004920"/>
                <a:gd name="connsiteY1078" fmla="*/ 241674 h 368468"/>
                <a:gd name="connsiteX1079" fmla="*/ 613506 w 1004920"/>
                <a:gd name="connsiteY1079" fmla="*/ 243152 h 368468"/>
                <a:gd name="connsiteX1080" fmla="*/ 614648 w 1004920"/>
                <a:gd name="connsiteY1080" fmla="*/ 244232 h 368468"/>
                <a:gd name="connsiteX1081" fmla="*/ 614327 w 1004920"/>
                <a:gd name="connsiteY1081" fmla="*/ 245538 h 368468"/>
                <a:gd name="connsiteX1082" fmla="*/ 612864 w 1004920"/>
                <a:gd name="connsiteY1082" fmla="*/ 246853 h 368468"/>
                <a:gd name="connsiteX1083" fmla="*/ 611167 w 1004920"/>
                <a:gd name="connsiteY1083" fmla="*/ 247424 h 368468"/>
                <a:gd name="connsiteX1084" fmla="*/ 609899 w 1004920"/>
                <a:gd name="connsiteY1084" fmla="*/ 246861 h 368468"/>
                <a:gd name="connsiteX1085" fmla="*/ 609524 w 1004920"/>
                <a:gd name="connsiteY1085" fmla="*/ 247127 h 368468"/>
                <a:gd name="connsiteX1086" fmla="*/ 608772 w 1004920"/>
                <a:gd name="connsiteY1086" fmla="*/ 247799 h 368468"/>
                <a:gd name="connsiteX1087" fmla="*/ 608209 w 1004920"/>
                <a:gd name="connsiteY1087" fmla="*/ 248691 h 368468"/>
                <a:gd name="connsiteX1088" fmla="*/ 608374 w 1004920"/>
                <a:gd name="connsiteY1088" fmla="*/ 249607 h 368468"/>
                <a:gd name="connsiteX1089" fmla="*/ 606926 w 1004920"/>
                <a:gd name="connsiteY1089" fmla="*/ 252212 h 368468"/>
                <a:gd name="connsiteX1090" fmla="*/ 606089 w 1004920"/>
                <a:gd name="connsiteY1090" fmla="*/ 252947 h 368468"/>
                <a:gd name="connsiteX1091" fmla="*/ 604352 w 1004920"/>
                <a:gd name="connsiteY1091" fmla="*/ 252149 h 368468"/>
                <a:gd name="connsiteX1092" fmla="*/ 603281 w 1004920"/>
                <a:gd name="connsiteY1092" fmla="*/ 252830 h 368468"/>
                <a:gd name="connsiteX1093" fmla="*/ 602420 w 1004920"/>
                <a:gd name="connsiteY1093" fmla="*/ 252767 h 368468"/>
                <a:gd name="connsiteX1094" fmla="*/ 601098 w 1004920"/>
                <a:gd name="connsiteY1094" fmla="*/ 250162 h 368468"/>
                <a:gd name="connsiteX1095" fmla="*/ 601137 w 1004920"/>
                <a:gd name="connsiteY1095" fmla="*/ 248942 h 368468"/>
                <a:gd name="connsiteX1096" fmla="*/ 602357 w 1004920"/>
                <a:gd name="connsiteY1096" fmla="*/ 247573 h 368468"/>
                <a:gd name="connsiteX1097" fmla="*/ 602365 w 1004920"/>
                <a:gd name="connsiteY1097" fmla="*/ 246587 h 368468"/>
                <a:gd name="connsiteX1098" fmla="*/ 602967 w 1004920"/>
                <a:gd name="connsiteY1098" fmla="*/ 245484 h 368468"/>
                <a:gd name="connsiteX1099" fmla="*/ 604313 w 1004920"/>
                <a:gd name="connsiteY1099" fmla="*/ 243974 h 368468"/>
                <a:gd name="connsiteX1100" fmla="*/ 605088 w 1004920"/>
                <a:gd name="connsiteY1100" fmla="*/ 242832 h 368468"/>
                <a:gd name="connsiteX1101" fmla="*/ 605111 w 1004920"/>
                <a:gd name="connsiteY1101" fmla="*/ 242112 h 368468"/>
                <a:gd name="connsiteX1102" fmla="*/ 605682 w 1004920"/>
                <a:gd name="connsiteY1102" fmla="*/ 239374 h 368468"/>
                <a:gd name="connsiteX1103" fmla="*/ 605901 w 1004920"/>
                <a:gd name="connsiteY1103" fmla="*/ 238231 h 368468"/>
                <a:gd name="connsiteX1104" fmla="*/ 606293 w 1004920"/>
                <a:gd name="connsiteY1104" fmla="*/ 237019 h 368468"/>
                <a:gd name="connsiteX1105" fmla="*/ 606903 w 1004920"/>
                <a:gd name="connsiteY1105" fmla="*/ 234539 h 368468"/>
                <a:gd name="connsiteX1106" fmla="*/ 606989 w 1004920"/>
                <a:gd name="connsiteY1106" fmla="*/ 229876 h 368468"/>
                <a:gd name="connsiteX1107" fmla="*/ 609047 w 1004920"/>
                <a:gd name="connsiteY1107" fmla="*/ 226035 h 368468"/>
                <a:gd name="connsiteX1108" fmla="*/ 611057 w 1004920"/>
                <a:gd name="connsiteY1108" fmla="*/ 224986 h 368468"/>
                <a:gd name="connsiteX1109" fmla="*/ 611855 w 1004920"/>
                <a:gd name="connsiteY1109" fmla="*/ 224814 h 368468"/>
                <a:gd name="connsiteX1110" fmla="*/ 611730 w 1004920"/>
                <a:gd name="connsiteY1110" fmla="*/ 225839 h 368468"/>
                <a:gd name="connsiteX1111" fmla="*/ 614179 w 1004920"/>
                <a:gd name="connsiteY1111" fmla="*/ 228429 h 368468"/>
                <a:gd name="connsiteX1112" fmla="*/ 842326 w 1004920"/>
                <a:gd name="connsiteY1112" fmla="*/ 221755 h 368468"/>
                <a:gd name="connsiteX1113" fmla="*/ 843452 w 1004920"/>
                <a:gd name="connsiteY1113" fmla="*/ 222921 h 368468"/>
                <a:gd name="connsiteX1114" fmla="*/ 840839 w 1004920"/>
                <a:gd name="connsiteY1114" fmla="*/ 222006 h 368468"/>
                <a:gd name="connsiteX1115" fmla="*/ 837099 w 1004920"/>
                <a:gd name="connsiteY1115" fmla="*/ 220089 h 368468"/>
                <a:gd name="connsiteX1116" fmla="*/ 836841 w 1004920"/>
                <a:gd name="connsiteY1116" fmla="*/ 218806 h 368468"/>
                <a:gd name="connsiteX1117" fmla="*/ 839986 w 1004920"/>
                <a:gd name="connsiteY1117" fmla="*/ 220746 h 368468"/>
                <a:gd name="connsiteX1118" fmla="*/ 842326 w 1004920"/>
                <a:gd name="connsiteY1118" fmla="*/ 221755 h 368468"/>
                <a:gd name="connsiteX1119" fmla="*/ 615548 w 1004920"/>
                <a:gd name="connsiteY1119" fmla="*/ 218845 h 368468"/>
                <a:gd name="connsiteX1120" fmla="*/ 613404 w 1004920"/>
                <a:gd name="connsiteY1120" fmla="*/ 221474 h 368468"/>
                <a:gd name="connsiteX1121" fmla="*/ 611910 w 1004920"/>
                <a:gd name="connsiteY1121" fmla="*/ 221341 h 368468"/>
                <a:gd name="connsiteX1122" fmla="*/ 610118 w 1004920"/>
                <a:gd name="connsiteY1122" fmla="*/ 219612 h 368468"/>
                <a:gd name="connsiteX1123" fmla="*/ 609602 w 1004920"/>
                <a:gd name="connsiteY1123" fmla="*/ 217718 h 368468"/>
                <a:gd name="connsiteX1124" fmla="*/ 609555 w 1004920"/>
                <a:gd name="connsiteY1124" fmla="*/ 217030 h 368468"/>
                <a:gd name="connsiteX1125" fmla="*/ 610776 w 1004920"/>
                <a:gd name="connsiteY1125" fmla="*/ 215958 h 368468"/>
                <a:gd name="connsiteX1126" fmla="*/ 614883 w 1004920"/>
                <a:gd name="connsiteY1126" fmla="*/ 216318 h 368468"/>
                <a:gd name="connsiteX1127" fmla="*/ 615657 w 1004920"/>
                <a:gd name="connsiteY1127" fmla="*/ 217272 h 368468"/>
                <a:gd name="connsiteX1128" fmla="*/ 615548 w 1004920"/>
                <a:gd name="connsiteY1128" fmla="*/ 218845 h 368468"/>
                <a:gd name="connsiteX1129" fmla="*/ 732367 w 1004920"/>
                <a:gd name="connsiteY1129" fmla="*/ 207313 h 368468"/>
                <a:gd name="connsiteX1130" fmla="*/ 728620 w 1004920"/>
                <a:gd name="connsiteY1130" fmla="*/ 208455 h 368468"/>
                <a:gd name="connsiteX1131" fmla="*/ 729425 w 1004920"/>
                <a:gd name="connsiteY1131" fmla="*/ 206327 h 368468"/>
                <a:gd name="connsiteX1132" fmla="*/ 729934 w 1004920"/>
                <a:gd name="connsiteY1132" fmla="*/ 205764 h 368468"/>
                <a:gd name="connsiteX1133" fmla="*/ 731788 w 1004920"/>
                <a:gd name="connsiteY1133" fmla="*/ 206343 h 368468"/>
                <a:gd name="connsiteX1134" fmla="*/ 732367 w 1004920"/>
                <a:gd name="connsiteY1134" fmla="*/ 207313 h 368468"/>
                <a:gd name="connsiteX1135" fmla="*/ 726061 w 1004920"/>
                <a:gd name="connsiteY1135" fmla="*/ 209261 h 368468"/>
                <a:gd name="connsiteX1136" fmla="*/ 725498 w 1004920"/>
                <a:gd name="connsiteY1136" fmla="*/ 210059 h 368468"/>
                <a:gd name="connsiteX1137" fmla="*/ 724223 w 1004920"/>
                <a:gd name="connsiteY1137" fmla="*/ 210583 h 368468"/>
                <a:gd name="connsiteX1138" fmla="*/ 723159 w 1004920"/>
                <a:gd name="connsiteY1138" fmla="*/ 210529 h 368468"/>
                <a:gd name="connsiteX1139" fmla="*/ 723503 w 1004920"/>
                <a:gd name="connsiteY1139" fmla="*/ 209762 h 368468"/>
                <a:gd name="connsiteX1140" fmla="*/ 723237 w 1004920"/>
                <a:gd name="connsiteY1140" fmla="*/ 209316 h 368468"/>
                <a:gd name="connsiteX1141" fmla="*/ 722447 w 1004920"/>
                <a:gd name="connsiteY1141" fmla="*/ 209512 h 368468"/>
                <a:gd name="connsiteX1142" fmla="*/ 721156 w 1004920"/>
                <a:gd name="connsiteY1142" fmla="*/ 210129 h 368468"/>
                <a:gd name="connsiteX1143" fmla="*/ 719529 w 1004920"/>
                <a:gd name="connsiteY1143" fmla="*/ 211366 h 368468"/>
                <a:gd name="connsiteX1144" fmla="*/ 718575 w 1004920"/>
                <a:gd name="connsiteY1144" fmla="*/ 210755 h 368468"/>
                <a:gd name="connsiteX1145" fmla="*/ 718371 w 1004920"/>
                <a:gd name="connsiteY1145" fmla="*/ 209801 h 368468"/>
                <a:gd name="connsiteX1146" fmla="*/ 718426 w 1004920"/>
                <a:gd name="connsiteY1146" fmla="*/ 209363 h 368468"/>
                <a:gd name="connsiteX1147" fmla="*/ 720374 w 1004920"/>
                <a:gd name="connsiteY1147" fmla="*/ 207650 h 368468"/>
                <a:gd name="connsiteX1148" fmla="*/ 722635 w 1004920"/>
                <a:gd name="connsiteY1148" fmla="*/ 207352 h 368468"/>
                <a:gd name="connsiteX1149" fmla="*/ 725819 w 1004920"/>
                <a:gd name="connsiteY1149" fmla="*/ 205709 h 368468"/>
                <a:gd name="connsiteX1150" fmla="*/ 727243 w 1004920"/>
                <a:gd name="connsiteY1150" fmla="*/ 205788 h 368468"/>
                <a:gd name="connsiteX1151" fmla="*/ 726907 w 1004920"/>
                <a:gd name="connsiteY1151" fmla="*/ 206828 h 368468"/>
                <a:gd name="connsiteX1152" fmla="*/ 726413 w 1004920"/>
                <a:gd name="connsiteY1152" fmla="*/ 207571 h 368468"/>
                <a:gd name="connsiteX1153" fmla="*/ 726116 w 1004920"/>
                <a:gd name="connsiteY1153" fmla="*/ 208354 h 368468"/>
                <a:gd name="connsiteX1154" fmla="*/ 726061 w 1004920"/>
                <a:gd name="connsiteY1154" fmla="*/ 209261 h 368468"/>
                <a:gd name="connsiteX1155" fmla="*/ 735872 w 1004920"/>
                <a:gd name="connsiteY1155" fmla="*/ 206468 h 368468"/>
                <a:gd name="connsiteX1156" fmla="*/ 735825 w 1004920"/>
                <a:gd name="connsiteY1156" fmla="*/ 207391 h 368468"/>
                <a:gd name="connsiteX1157" fmla="*/ 735669 w 1004920"/>
                <a:gd name="connsiteY1157" fmla="*/ 207681 h 368468"/>
                <a:gd name="connsiteX1158" fmla="*/ 734472 w 1004920"/>
                <a:gd name="connsiteY1158" fmla="*/ 207360 h 368468"/>
                <a:gd name="connsiteX1159" fmla="*/ 733619 w 1004920"/>
                <a:gd name="connsiteY1159" fmla="*/ 207376 h 368468"/>
                <a:gd name="connsiteX1160" fmla="*/ 732860 w 1004920"/>
                <a:gd name="connsiteY1160" fmla="*/ 205709 h 368468"/>
                <a:gd name="connsiteX1161" fmla="*/ 733071 w 1004920"/>
                <a:gd name="connsiteY1161" fmla="*/ 205326 h 368468"/>
                <a:gd name="connsiteX1162" fmla="*/ 734644 w 1004920"/>
                <a:gd name="connsiteY1162" fmla="*/ 205811 h 368468"/>
                <a:gd name="connsiteX1163" fmla="*/ 735230 w 1004920"/>
                <a:gd name="connsiteY1163" fmla="*/ 205975 h 368468"/>
                <a:gd name="connsiteX1164" fmla="*/ 735872 w 1004920"/>
                <a:gd name="connsiteY1164" fmla="*/ 206468 h 368468"/>
                <a:gd name="connsiteX1165" fmla="*/ 465846 w 1004920"/>
                <a:gd name="connsiteY1165" fmla="*/ 204669 h 368468"/>
                <a:gd name="connsiteX1166" fmla="*/ 465040 w 1004920"/>
                <a:gd name="connsiteY1166" fmla="*/ 208432 h 368468"/>
                <a:gd name="connsiteX1167" fmla="*/ 463703 w 1004920"/>
                <a:gd name="connsiteY1167" fmla="*/ 206296 h 368468"/>
                <a:gd name="connsiteX1168" fmla="*/ 465205 w 1004920"/>
                <a:gd name="connsiteY1168" fmla="*/ 203769 h 368468"/>
                <a:gd name="connsiteX1169" fmla="*/ 465901 w 1004920"/>
                <a:gd name="connsiteY1169" fmla="*/ 203261 h 368468"/>
                <a:gd name="connsiteX1170" fmla="*/ 465846 w 1004920"/>
                <a:gd name="connsiteY1170" fmla="*/ 204669 h 368468"/>
                <a:gd name="connsiteX1171" fmla="*/ 711369 w 1004920"/>
                <a:gd name="connsiteY1171" fmla="*/ 201406 h 368468"/>
                <a:gd name="connsiteX1172" fmla="*/ 711870 w 1004920"/>
                <a:gd name="connsiteY1172" fmla="*/ 202376 h 368468"/>
                <a:gd name="connsiteX1173" fmla="*/ 709718 w 1004920"/>
                <a:gd name="connsiteY1173" fmla="*/ 201766 h 368468"/>
                <a:gd name="connsiteX1174" fmla="*/ 708764 w 1004920"/>
                <a:gd name="connsiteY1174" fmla="*/ 200827 h 368468"/>
                <a:gd name="connsiteX1175" fmla="*/ 709703 w 1004920"/>
                <a:gd name="connsiteY1175" fmla="*/ 200241 h 368468"/>
                <a:gd name="connsiteX1176" fmla="*/ 710227 w 1004920"/>
                <a:gd name="connsiteY1176" fmla="*/ 200084 h 368468"/>
                <a:gd name="connsiteX1177" fmla="*/ 711369 w 1004920"/>
                <a:gd name="connsiteY1177" fmla="*/ 201406 h 368468"/>
                <a:gd name="connsiteX1178" fmla="*/ 463202 w 1004920"/>
                <a:gd name="connsiteY1178" fmla="*/ 213494 h 368468"/>
                <a:gd name="connsiteX1179" fmla="*/ 458594 w 1004920"/>
                <a:gd name="connsiteY1179" fmla="*/ 217562 h 368468"/>
                <a:gd name="connsiteX1180" fmla="*/ 457827 w 1004920"/>
                <a:gd name="connsiteY1180" fmla="*/ 216529 h 368468"/>
                <a:gd name="connsiteX1181" fmla="*/ 458226 w 1004920"/>
                <a:gd name="connsiteY1181" fmla="*/ 212390 h 368468"/>
                <a:gd name="connsiteX1182" fmla="*/ 456943 w 1004920"/>
                <a:gd name="connsiteY1182" fmla="*/ 209817 h 368468"/>
                <a:gd name="connsiteX1183" fmla="*/ 457029 w 1004920"/>
                <a:gd name="connsiteY1183" fmla="*/ 207908 h 368468"/>
                <a:gd name="connsiteX1184" fmla="*/ 457937 w 1004920"/>
                <a:gd name="connsiteY1184" fmla="*/ 204528 h 368468"/>
                <a:gd name="connsiteX1185" fmla="*/ 459118 w 1004920"/>
                <a:gd name="connsiteY1185" fmla="*/ 201938 h 368468"/>
                <a:gd name="connsiteX1186" fmla="*/ 461794 w 1004920"/>
                <a:gd name="connsiteY1186" fmla="*/ 200210 h 368468"/>
                <a:gd name="connsiteX1187" fmla="*/ 462459 w 1004920"/>
                <a:gd name="connsiteY1187" fmla="*/ 200006 h 368468"/>
                <a:gd name="connsiteX1188" fmla="*/ 462295 w 1004920"/>
                <a:gd name="connsiteY1188" fmla="*/ 203143 h 368468"/>
                <a:gd name="connsiteX1189" fmla="*/ 462827 w 1004920"/>
                <a:gd name="connsiteY1189" fmla="*/ 204324 h 368468"/>
                <a:gd name="connsiteX1190" fmla="*/ 463014 w 1004920"/>
                <a:gd name="connsiteY1190" fmla="*/ 205334 h 368468"/>
                <a:gd name="connsiteX1191" fmla="*/ 462732 w 1004920"/>
                <a:gd name="connsiteY1191" fmla="*/ 206202 h 368468"/>
                <a:gd name="connsiteX1192" fmla="*/ 463233 w 1004920"/>
                <a:gd name="connsiteY1192" fmla="*/ 210224 h 368468"/>
                <a:gd name="connsiteX1193" fmla="*/ 463530 w 1004920"/>
                <a:gd name="connsiteY1193" fmla="*/ 211201 h 368468"/>
                <a:gd name="connsiteX1194" fmla="*/ 462881 w 1004920"/>
                <a:gd name="connsiteY1194" fmla="*/ 212469 h 368468"/>
                <a:gd name="connsiteX1195" fmla="*/ 463202 w 1004920"/>
                <a:gd name="connsiteY1195" fmla="*/ 213494 h 368468"/>
                <a:gd name="connsiteX1196" fmla="*/ 695003 w 1004920"/>
                <a:gd name="connsiteY1196" fmla="*/ 196446 h 368468"/>
                <a:gd name="connsiteX1197" fmla="*/ 698617 w 1004920"/>
                <a:gd name="connsiteY1197" fmla="*/ 198152 h 368468"/>
                <a:gd name="connsiteX1198" fmla="*/ 699430 w 1004920"/>
                <a:gd name="connsiteY1198" fmla="*/ 199263 h 368468"/>
                <a:gd name="connsiteX1199" fmla="*/ 700080 w 1004920"/>
                <a:gd name="connsiteY1199" fmla="*/ 200585 h 368468"/>
                <a:gd name="connsiteX1200" fmla="*/ 700792 w 1004920"/>
                <a:gd name="connsiteY1200" fmla="*/ 201313 h 368468"/>
                <a:gd name="connsiteX1201" fmla="*/ 701637 w 1004920"/>
                <a:gd name="connsiteY1201" fmla="*/ 201907 h 368468"/>
                <a:gd name="connsiteX1202" fmla="*/ 703045 w 1004920"/>
                <a:gd name="connsiteY1202" fmla="*/ 203057 h 368468"/>
                <a:gd name="connsiteX1203" fmla="*/ 703413 w 1004920"/>
                <a:gd name="connsiteY1203" fmla="*/ 204810 h 368468"/>
                <a:gd name="connsiteX1204" fmla="*/ 703092 w 1004920"/>
                <a:gd name="connsiteY1204" fmla="*/ 208346 h 368468"/>
                <a:gd name="connsiteX1205" fmla="*/ 701457 w 1004920"/>
                <a:gd name="connsiteY1205" fmla="*/ 208659 h 368468"/>
                <a:gd name="connsiteX1206" fmla="*/ 699923 w 1004920"/>
                <a:gd name="connsiteY1206" fmla="*/ 209175 h 368468"/>
                <a:gd name="connsiteX1207" fmla="*/ 696763 w 1004920"/>
                <a:gd name="connsiteY1207" fmla="*/ 211225 h 368468"/>
                <a:gd name="connsiteX1208" fmla="*/ 695206 w 1004920"/>
                <a:gd name="connsiteY1208" fmla="*/ 211624 h 368468"/>
                <a:gd name="connsiteX1209" fmla="*/ 693539 w 1004920"/>
                <a:gd name="connsiteY1209" fmla="*/ 211765 h 368468"/>
                <a:gd name="connsiteX1210" fmla="*/ 692358 w 1004920"/>
                <a:gd name="connsiteY1210" fmla="*/ 212305 h 368468"/>
                <a:gd name="connsiteX1211" fmla="*/ 691177 w 1004920"/>
                <a:gd name="connsiteY1211" fmla="*/ 212516 h 368468"/>
                <a:gd name="connsiteX1212" fmla="*/ 688102 w 1004920"/>
                <a:gd name="connsiteY1212" fmla="*/ 211381 h 368468"/>
                <a:gd name="connsiteX1213" fmla="*/ 685129 w 1004920"/>
                <a:gd name="connsiteY1213" fmla="*/ 210051 h 368468"/>
                <a:gd name="connsiteX1214" fmla="*/ 680811 w 1004920"/>
                <a:gd name="connsiteY1214" fmla="*/ 207743 h 368468"/>
                <a:gd name="connsiteX1215" fmla="*/ 680013 w 1004920"/>
                <a:gd name="connsiteY1215" fmla="*/ 207180 h 368468"/>
                <a:gd name="connsiteX1216" fmla="*/ 679317 w 1004920"/>
                <a:gd name="connsiteY1216" fmla="*/ 205944 h 368468"/>
                <a:gd name="connsiteX1217" fmla="*/ 677337 w 1004920"/>
                <a:gd name="connsiteY1217" fmla="*/ 203722 h 368468"/>
                <a:gd name="connsiteX1218" fmla="*/ 676844 w 1004920"/>
                <a:gd name="connsiteY1218" fmla="*/ 202298 h 368468"/>
                <a:gd name="connsiteX1219" fmla="*/ 676680 w 1004920"/>
                <a:gd name="connsiteY1219" fmla="*/ 198246 h 368468"/>
                <a:gd name="connsiteX1220" fmla="*/ 677196 w 1004920"/>
                <a:gd name="connsiteY1220" fmla="*/ 197315 h 368468"/>
                <a:gd name="connsiteX1221" fmla="*/ 678025 w 1004920"/>
                <a:gd name="connsiteY1221" fmla="*/ 196822 h 368468"/>
                <a:gd name="connsiteX1222" fmla="*/ 680912 w 1004920"/>
                <a:gd name="connsiteY1222" fmla="*/ 197761 h 368468"/>
                <a:gd name="connsiteX1223" fmla="*/ 682813 w 1004920"/>
                <a:gd name="connsiteY1223" fmla="*/ 196783 h 368468"/>
                <a:gd name="connsiteX1224" fmla="*/ 688274 w 1004920"/>
                <a:gd name="connsiteY1224" fmla="*/ 195954 h 368468"/>
                <a:gd name="connsiteX1225" fmla="*/ 693837 w 1004920"/>
                <a:gd name="connsiteY1225" fmla="*/ 196040 h 368468"/>
                <a:gd name="connsiteX1226" fmla="*/ 695003 w 1004920"/>
                <a:gd name="connsiteY1226" fmla="*/ 196446 h 368468"/>
                <a:gd name="connsiteX1227" fmla="*/ 719748 w 1004920"/>
                <a:gd name="connsiteY1227" fmla="*/ 193137 h 368468"/>
                <a:gd name="connsiteX1228" fmla="*/ 718645 w 1004920"/>
                <a:gd name="connsiteY1228" fmla="*/ 194960 h 368468"/>
                <a:gd name="connsiteX1229" fmla="*/ 716712 w 1004920"/>
                <a:gd name="connsiteY1229" fmla="*/ 194882 h 368468"/>
                <a:gd name="connsiteX1230" fmla="*/ 716376 w 1004920"/>
                <a:gd name="connsiteY1230" fmla="*/ 194623 h 368468"/>
                <a:gd name="connsiteX1231" fmla="*/ 718661 w 1004920"/>
                <a:gd name="connsiteY1231" fmla="*/ 193481 h 368468"/>
                <a:gd name="connsiteX1232" fmla="*/ 719748 w 1004920"/>
                <a:gd name="connsiteY1232" fmla="*/ 193137 h 368468"/>
                <a:gd name="connsiteX1233" fmla="*/ 256436 w 1004920"/>
                <a:gd name="connsiteY1233" fmla="*/ 194639 h 368468"/>
                <a:gd name="connsiteX1234" fmla="*/ 256068 w 1004920"/>
                <a:gd name="connsiteY1234" fmla="*/ 195077 h 368468"/>
                <a:gd name="connsiteX1235" fmla="*/ 254856 w 1004920"/>
                <a:gd name="connsiteY1235" fmla="*/ 194843 h 368468"/>
                <a:gd name="connsiteX1236" fmla="*/ 253972 w 1004920"/>
                <a:gd name="connsiteY1236" fmla="*/ 194232 h 368468"/>
                <a:gd name="connsiteX1237" fmla="*/ 253425 w 1004920"/>
                <a:gd name="connsiteY1237" fmla="*/ 193653 h 368468"/>
                <a:gd name="connsiteX1238" fmla="*/ 253284 w 1004920"/>
                <a:gd name="connsiteY1238" fmla="*/ 193051 h 368468"/>
                <a:gd name="connsiteX1239" fmla="*/ 254465 w 1004920"/>
                <a:gd name="connsiteY1239" fmla="*/ 192308 h 368468"/>
                <a:gd name="connsiteX1240" fmla="*/ 256960 w 1004920"/>
                <a:gd name="connsiteY1240" fmla="*/ 193074 h 368468"/>
                <a:gd name="connsiteX1241" fmla="*/ 256436 w 1004920"/>
                <a:gd name="connsiteY1241" fmla="*/ 194639 h 368468"/>
                <a:gd name="connsiteX1242" fmla="*/ 269322 w 1004920"/>
                <a:gd name="connsiteY1242" fmla="*/ 192331 h 368468"/>
                <a:gd name="connsiteX1243" fmla="*/ 268438 w 1004920"/>
                <a:gd name="connsiteY1243" fmla="*/ 192894 h 368468"/>
                <a:gd name="connsiteX1244" fmla="*/ 267921 w 1004920"/>
                <a:gd name="connsiteY1244" fmla="*/ 192355 h 368468"/>
                <a:gd name="connsiteX1245" fmla="*/ 267764 w 1004920"/>
                <a:gd name="connsiteY1245" fmla="*/ 191752 h 368468"/>
                <a:gd name="connsiteX1246" fmla="*/ 268140 w 1004920"/>
                <a:gd name="connsiteY1246" fmla="*/ 190993 h 368468"/>
                <a:gd name="connsiteX1247" fmla="*/ 269345 w 1004920"/>
                <a:gd name="connsiteY1247" fmla="*/ 190923 h 368468"/>
                <a:gd name="connsiteX1248" fmla="*/ 269900 w 1004920"/>
                <a:gd name="connsiteY1248" fmla="*/ 191150 h 368468"/>
                <a:gd name="connsiteX1249" fmla="*/ 269322 w 1004920"/>
                <a:gd name="connsiteY1249" fmla="*/ 192331 h 368468"/>
                <a:gd name="connsiteX1250" fmla="*/ 758536 w 1004920"/>
                <a:gd name="connsiteY1250" fmla="*/ 191596 h 368468"/>
                <a:gd name="connsiteX1251" fmla="*/ 763583 w 1004920"/>
                <a:gd name="connsiteY1251" fmla="*/ 194013 h 368468"/>
                <a:gd name="connsiteX1252" fmla="*/ 766196 w 1004920"/>
                <a:gd name="connsiteY1252" fmla="*/ 194365 h 368468"/>
                <a:gd name="connsiteX1253" fmla="*/ 770592 w 1004920"/>
                <a:gd name="connsiteY1253" fmla="*/ 194052 h 368468"/>
                <a:gd name="connsiteX1254" fmla="*/ 772251 w 1004920"/>
                <a:gd name="connsiteY1254" fmla="*/ 194287 h 368468"/>
                <a:gd name="connsiteX1255" fmla="*/ 776444 w 1004920"/>
                <a:gd name="connsiteY1255" fmla="*/ 197377 h 368468"/>
                <a:gd name="connsiteX1256" fmla="*/ 777665 w 1004920"/>
                <a:gd name="connsiteY1256" fmla="*/ 199498 h 368468"/>
                <a:gd name="connsiteX1257" fmla="*/ 778017 w 1004920"/>
                <a:gd name="connsiteY1257" fmla="*/ 201328 h 368468"/>
                <a:gd name="connsiteX1258" fmla="*/ 778666 w 1004920"/>
                <a:gd name="connsiteY1258" fmla="*/ 203065 h 368468"/>
                <a:gd name="connsiteX1259" fmla="*/ 779699 w 1004920"/>
                <a:gd name="connsiteY1259" fmla="*/ 203503 h 368468"/>
                <a:gd name="connsiteX1260" fmla="*/ 780911 w 1004920"/>
                <a:gd name="connsiteY1260" fmla="*/ 203667 h 368468"/>
                <a:gd name="connsiteX1261" fmla="*/ 782492 w 1004920"/>
                <a:gd name="connsiteY1261" fmla="*/ 206171 h 368468"/>
                <a:gd name="connsiteX1262" fmla="*/ 782805 w 1004920"/>
                <a:gd name="connsiteY1262" fmla="*/ 206985 h 368468"/>
                <a:gd name="connsiteX1263" fmla="*/ 781608 w 1004920"/>
                <a:gd name="connsiteY1263" fmla="*/ 213267 h 368468"/>
                <a:gd name="connsiteX1264" fmla="*/ 776671 w 1004920"/>
                <a:gd name="connsiteY1264" fmla="*/ 210888 h 368468"/>
                <a:gd name="connsiteX1265" fmla="*/ 771907 w 1004920"/>
                <a:gd name="connsiteY1265" fmla="*/ 208189 h 368468"/>
                <a:gd name="connsiteX1266" fmla="*/ 769849 w 1004920"/>
                <a:gd name="connsiteY1266" fmla="*/ 207188 h 368468"/>
                <a:gd name="connsiteX1267" fmla="*/ 764357 w 1004920"/>
                <a:gd name="connsiteY1267" fmla="*/ 204903 h 368468"/>
                <a:gd name="connsiteX1268" fmla="*/ 763520 w 1004920"/>
                <a:gd name="connsiteY1268" fmla="*/ 204121 h 368468"/>
                <a:gd name="connsiteX1269" fmla="*/ 762902 w 1004920"/>
                <a:gd name="connsiteY1269" fmla="*/ 203088 h 368468"/>
                <a:gd name="connsiteX1270" fmla="*/ 760508 w 1004920"/>
                <a:gd name="connsiteY1270" fmla="*/ 201680 h 368468"/>
                <a:gd name="connsiteX1271" fmla="*/ 755736 w 1004920"/>
                <a:gd name="connsiteY1271" fmla="*/ 201461 h 368468"/>
                <a:gd name="connsiteX1272" fmla="*/ 753944 w 1004920"/>
                <a:gd name="connsiteY1272" fmla="*/ 201500 h 368468"/>
                <a:gd name="connsiteX1273" fmla="*/ 753217 w 1004920"/>
                <a:gd name="connsiteY1273" fmla="*/ 201712 h 368468"/>
                <a:gd name="connsiteX1274" fmla="*/ 753404 w 1004920"/>
                <a:gd name="connsiteY1274" fmla="*/ 202470 h 368468"/>
                <a:gd name="connsiteX1275" fmla="*/ 753428 w 1004920"/>
                <a:gd name="connsiteY1275" fmla="*/ 204012 h 368468"/>
                <a:gd name="connsiteX1276" fmla="*/ 752246 w 1004920"/>
                <a:gd name="connsiteY1276" fmla="*/ 204434 h 368468"/>
                <a:gd name="connsiteX1277" fmla="*/ 749281 w 1004920"/>
                <a:gd name="connsiteY1277" fmla="*/ 203464 h 368468"/>
                <a:gd name="connsiteX1278" fmla="*/ 746637 w 1004920"/>
                <a:gd name="connsiteY1278" fmla="*/ 203112 h 368468"/>
                <a:gd name="connsiteX1279" fmla="*/ 744337 w 1004920"/>
                <a:gd name="connsiteY1279" fmla="*/ 202158 h 368468"/>
                <a:gd name="connsiteX1280" fmla="*/ 741262 w 1004920"/>
                <a:gd name="connsiteY1280" fmla="*/ 201657 h 368468"/>
                <a:gd name="connsiteX1281" fmla="*/ 740918 w 1004920"/>
                <a:gd name="connsiteY1281" fmla="*/ 201180 h 368468"/>
                <a:gd name="connsiteX1282" fmla="*/ 741184 w 1004920"/>
                <a:gd name="connsiteY1282" fmla="*/ 200468 h 368468"/>
                <a:gd name="connsiteX1283" fmla="*/ 741044 w 1004920"/>
                <a:gd name="connsiteY1283" fmla="*/ 199803 h 368468"/>
                <a:gd name="connsiteX1284" fmla="*/ 740332 w 1004920"/>
                <a:gd name="connsiteY1284" fmla="*/ 199544 h 368468"/>
                <a:gd name="connsiteX1285" fmla="*/ 738947 w 1004920"/>
                <a:gd name="connsiteY1285" fmla="*/ 199670 h 368468"/>
                <a:gd name="connsiteX1286" fmla="*/ 737609 w 1004920"/>
                <a:gd name="connsiteY1286" fmla="*/ 200343 h 368468"/>
                <a:gd name="connsiteX1287" fmla="*/ 736498 w 1004920"/>
                <a:gd name="connsiteY1287" fmla="*/ 201101 h 368468"/>
                <a:gd name="connsiteX1288" fmla="*/ 734871 w 1004920"/>
                <a:gd name="connsiteY1288" fmla="*/ 203198 h 368468"/>
                <a:gd name="connsiteX1289" fmla="*/ 734041 w 1004920"/>
                <a:gd name="connsiteY1289" fmla="*/ 204004 h 368468"/>
                <a:gd name="connsiteX1290" fmla="*/ 731350 w 1004920"/>
                <a:gd name="connsiteY1290" fmla="*/ 204348 h 368468"/>
                <a:gd name="connsiteX1291" fmla="*/ 730231 w 1004920"/>
                <a:gd name="connsiteY1291" fmla="*/ 204145 h 368468"/>
                <a:gd name="connsiteX1292" fmla="*/ 729207 w 1004920"/>
                <a:gd name="connsiteY1292" fmla="*/ 203628 h 368468"/>
                <a:gd name="connsiteX1293" fmla="*/ 726147 w 1004920"/>
                <a:gd name="connsiteY1293" fmla="*/ 199795 h 368468"/>
                <a:gd name="connsiteX1294" fmla="*/ 725115 w 1004920"/>
                <a:gd name="connsiteY1294" fmla="*/ 198965 h 368468"/>
                <a:gd name="connsiteX1295" fmla="*/ 723965 w 1004920"/>
                <a:gd name="connsiteY1295" fmla="*/ 198293 h 368468"/>
                <a:gd name="connsiteX1296" fmla="*/ 722901 w 1004920"/>
                <a:gd name="connsiteY1296" fmla="*/ 197980 h 368468"/>
                <a:gd name="connsiteX1297" fmla="*/ 721798 w 1004920"/>
                <a:gd name="connsiteY1297" fmla="*/ 198566 h 368468"/>
                <a:gd name="connsiteX1298" fmla="*/ 721227 w 1004920"/>
                <a:gd name="connsiteY1298" fmla="*/ 199756 h 368468"/>
                <a:gd name="connsiteX1299" fmla="*/ 720968 w 1004920"/>
                <a:gd name="connsiteY1299" fmla="*/ 201172 h 368468"/>
                <a:gd name="connsiteX1300" fmla="*/ 720663 w 1004920"/>
                <a:gd name="connsiteY1300" fmla="*/ 201985 h 368468"/>
                <a:gd name="connsiteX1301" fmla="*/ 719341 w 1004920"/>
                <a:gd name="connsiteY1301" fmla="*/ 204254 h 368468"/>
                <a:gd name="connsiteX1302" fmla="*/ 718246 w 1004920"/>
                <a:gd name="connsiteY1302" fmla="*/ 205600 h 368468"/>
                <a:gd name="connsiteX1303" fmla="*/ 717855 w 1004920"/>
                <a:gd name="connsiteY1303" fmla="*/ 205389 h 368468"/>
                <a:gd name="connsiteX1304" fmla="*/ 718410 w 1004920"/>
                <a:gd name="connsiteY1304" fmla="*/ 203229 h 368468"/>
                <a:gd name="connsiteX1305" fmla="*/ 718410 w 1004920"/>
                <a:gd name="connsiteY1305" fmla="*/ 202009 h 368468"/>
                <a:gd name="connsiteX1306" fmla="*/ 717738 w 1004920"/>
                <a:gd name="connsiteY1306" fmla="*/ 200718 h 368468"/>
                <a:gd name="connsiteX1307" fmla="*/ 717307 w 1004920"/>
                <a:gd name="connsiteY1307" fmla="*/ 199404 h 368468"/>
                <a:gd name="connsiteX1308" fmla="*/ 722478 w 1004920"/>
                <a:gd name="connsiteY1308" fmla="*/ 193121 h 368468"/>
                <a:gd name="connsiteX1309" fmla="*/ 724348 w 1004920"/>
                <a:gd name="connsiteY1309" fmla="*/ 191627 h 368468"/>
                <a:gd name="connsiteX1310" fmla="*/ 732500 w 1004920"/>
                <a:gd name="connsiteY1310" fmla="*/ 191111 h 368468"/>
                <a:gd name="connsiteX1311" fmla="*/ 737343 w 1004920"/>
                <a:gd name="connsiteY1311" fmla="*/ 191432 h 368468"/>
                <a:gd name="connsiteX1312" fmla="*/ 739987 w 1004920"/>
                <a:gd name="connsiteY1312" fmla="*/ 191275 h 368468"/>
                <a:gd name="connsiteX1313" fmla="*/ 741756 w 1004920"/>
                <a:gd name="connsiteY1313" fmla="*/ 190813 h 368468"/>
                <a:gd name="connsiteX1314" fmla="*/ 743218 w 1004920"/>
                <a:gd name="connsiteY1314" fmla="*/ 191033 h 368468"/>
                <a:gd name="connsiteX1315" fmla="*/ 743586 w 1004920"/>
                <a:gd name="connsiteY1315" fmla="*/ 192269 h 368468"/>
                <a:gd name="connsiteX1316" fmla="*/ 744501 w 1004920"/>
                <a:gd name="connsiteY1316" fmla="*/ 193184 h 368468"/>
                <a:gd name="connsiteX1317" fmla="*/ 745777 w 1004920"/>
                <a:gd name="connsiteY1317" fmla="*/ 193106 h 368468"/>
                <a:gd name="connsiteX1318" fmla="*/ 748092 w 1004920"/>
                <a:gd name="connsiteY1318" fmla="*/ 192136 h 368468"/>
                <a:gd name="connsiteX1319" fmla="*/ 750103 w 1004920"/>
                <a:gd name="connsiteY1319" fmla="*/ 190641 h 368468"/>
                <a:gd name="connsiteX1320" fmla="*/ 751331 w 1004920"/>
                <a:gd name="connsiteY1320" fmla="*/ 189992 h 368468"/>
                <a:gd name="connsiteX1321" fmla="*/ 752583 w 1004920"/>
                <a:gd name="connsiteY1321" fmla="*/ 189883 h 368468"/>
                <a:gd name="connsiteX1322" fmla="*/ 753874 w 1004920"/>
                <a:gd name="connsiteY1322" fmla="*/ 189984 h 368468"/>
                <a:gd name="connsiteX1323" fmla="*/ 755133 w 1004920"/>
                <a:gd name="connsiteY1323" fmla="*/ 190329 h 368468"/>
                <a:gd name="connsiteX1324" fmla="*/ 758536 w 1004920"/>
                <a:gd name="connsiteY1324" fmla="*/ 191596 h 368468"/>
                <a:gd name="connsiteX1325" fmla="*/ 114566 w 1004920"/>
                <a:gd name="connsiteY1325" fmla="*/ 198520 h 368468"/>
                <a:gd name="connsiteX1326" fmla="*/ 115442 w 1004920"/>
                <a:gd name="connsiteY1326" fmla="*/ 201704 h 368468"/>
                <a:gd name="connsiteX1327" fmla="*/ 112830 w 1004920"/>
                <a:gd name="connsiteY1327" fmla="*/ 199537 h 368468"/>
                <a:gd name="connsiteX1328" fmla="*/ 112884 w 1004920"/>
                <a:gd name="connsiteY1328" fmla="*/ 198003 h 368468"/>
                <a:gd name="connsiteX1329" fmla="*/ 112524 w 1004920"/>
                <a:gd name="connsiteY1329" fmla="*/ 197002 h 368468"/>
                <a:gd name="connsiteX1330" fmla="*/ 110944 w 1004920"/>
                <a:gd name="connsiteY1330" fmla="*/ 195774 h 368468"/>
                <a:gd name="connsiteX1331" fmla="*/ 109723 w 1004920"/>
                <a:gd name="connsiteY1331" fmla="*/ 194232 h 368468"/>
                <a:gd name="connsiteX1332" fmla="*/ 109176 w 1004920"/>
                <a:gd name="connsiteY1332" fmla="*/ 190595 h 368468"/>
                <a:gd name="connsiteX1333" fmla="*/ 109598 w 1004920"/>
                <a:gd name="connsiteY1333" fmla="*/ 189836 h 368468"/>
                <a:gd name="connsiteX1334" fmla="*/ 110631 w 1004920"/>
                <a:gd name="connsiteY1334" fmla="*/ 189789 h 368468"/>
                <a:gd name="connsiteX1335" fmla="*/ 115223 w 1004920"/>
                <a:gd name="connsiteY1335" fmla="*/ 194561 h 368468"/>
                <a:gd name="connsiteX1336" fmla="*/ 115537 w 1004920"/>
                <a:gd name="connsiteY1336" fmla="*/ 195367 h 368468"/>
                <a:gd name="connsiteX1337" fmla="*/ 115435 w 1004920"/>
                <a:gd name="connsiteY1337" fmla="*/ 197072 h 368468"/>
                <a:gd name="connsiteX1338" fmla="*/ 114770 w 1004920"/>
                <a:gd name="connsiteY1338" fmla="*/ 197604 h 368468"/>
                <a:gd name="connsiteX1339" fmla="*/ 114566 w 1004920"/>
                <a:gd name="connsiteY1339" fmla="*/ 198520 h 368468"/>
                <a:gd name="connsiteX1340" fmla="*/ 285438 w 1004920"/>
                <a:gd name="connsiteY1340" fmla="*/ 194475 h 368468"/>
                <a:gd name="connsiteX1341" fmla="*/ 285094 w 1004920"/>
                <a:gd name="connsiteY1341" fmla="*/ 196775 h 368468"/>
                <a:gd name="connsiteX1342" fmla="*/ 284562 w 1004920"/>
                <a:gd name="connsiteY1342" fmla="*/ 197643 h 368468"/>
                <a:gd name="connsiteX1343" fmla="*/ 282731 w 1004920"/>
                <a:gd name="connsiteY1343" fmla="*/ 198786 h 368468"/>
                <a:gd name="connsiteX1344" fmla="*/ 282105 w 1004920"/>
                <a:gd name="connsiteY1344" fmla="*/ 199482 h 368468"/>
                <a:gd name="connsiteX1345" fmla="*/ 280392 w 1004920"/>
                <a:gd name="connsiteY1345" fmla="*/ 199372 h 368468"/>
                <a:gd name="connsiteX1346" fmla="*/ 280173 w 1004920"/>
                <a:gd name="connsiteY1346" fmla="*/ 198168 h 368468"/>
                <a:gd name="connsiteX1347" fmla="*/ 279601 w 1004920"/>
                <a:gd name="connsiteY1347" fmla="*/ 197354 h 368468"/>
                <a:gd name="connsiteX1348" fmla="*/ 277786 w 1004920"/>
                <a:gd name="connsiteY1348" fmla="*/ 196415 h 368468"/>
                <a:gd name="connsiteX1349" fmla="*/ 277309 w 1004920"/>
                <a:gd name="connsiteY1349" fmla="*/ 196642 h 368468"/>
                <a:gd name="connsiteX1350" fmla="*/ 276981 w 1004920"/>
                <a:gd name="connsiteY1350" fmla="*/ 198042 h 368468"/>
                <a:gd name="connsiteX1351" fmla="*/ 273421 w 1004920"/>
                <a:gd name="connsiteY1351" fmla="*/ 199020 h 368468"/>
                <a:gd name="connsiteX1352" fmla="*/ 272427 w 1004920"/>
                <a:gd name="connsiteY1352" fmla="*/ 199106 h 368468"/>
                <a:gd name="connsiteX1353" fmla="*/ 272921 w 1004920"/>
                <a:gd name="connsiteY1353" fmla="*/ 197260 h 368468"/>
                <a:gd name="connsiteX1354" fmla="*/ 271997 w 1004920"/>
                <a:gd name="connsiteY1354" fmla="*/ 195805 h 368468"/>
                <a:gd name="connsiteX1355" fmla="*/ 271927 w 1004920"/>
                <a:gd name="connsiteY1355" fmla="*/ 194021 h 368468"/>
                <a:gd name="connsiteX1356" fmla="*/ 271755 w 1004920"/>
                <a:gd name="connsiteY1356" fmla="*/ 193239 h 368468"/>
                <a:gd name="connsiteX1357" fmla="*/ 271309 w 1004920"/>
                <a:gd name="connsiteY1357" fmla="*/ 192785 h 368468"/>
                <a:gd name="connsiteX1358" fmla="*/ 272216 w 1004920"/>
                <a:gd name="connsiteY1358" fmla="*/ 191541 h 368468"/>
                <a:gd name="connsiteX1359" fmla="*/ 272060 w 1004920"/>
                <a:gd name="connsiteY1359" fmla="*/ 190156 h 368468"/>
                <a:gd name="connsiteX1360" fmla="*/ 273022 w 1004920"/>
                <a:gd name="connsiteY1360" fmla="*/ 188670 h 368468"/>
                <a:gd name="connsiteX1361" fmla="*/ 273554 w 1004920"/>
                <a:gd name="connsiteY1361" fmla="*/ 185063 h 368468"/>
                <a:gd name="connsiteX1362" fmla="*/ 277317 w 1004920"/>
                <a:gd name="connsiteY1362" fmla="*/ 184273 h 368468"/>
                <a:gd name="connsiteX1363" fmla="*/ 278131 w 1004920"/>
                <a:gd name="connsiteY1363" fmla="*/ 184922 h 368468"/>
                <a:gd name="connsiteX1364" fmla="*/ 282520 w 1004920"/>
                <a:gd name="connsiteY1364" fmla="*/ 185736 h 368468"/>
                <a:gd name="connsiteX1365" fmla="*/ 285618 w 1004920"/>
                <a:gd name="connsiteY1365" fmla="*/ 187919 h 368468"/>
                <a:gd name="connsiteX1366" fmla="*/ 287269 w 1004920"/>
                <a:gd name="connsiteY1366" fmla="*/ 190821 h 368468"/>
                <a:gd name="connsiteX1367" fmla="*/ 285438 w 1004920"/>
                <a:gd name="connsiteY1367" fmla="*/ 194475 h 368468"/>
                <a:gd name="connsiteX1368" fmla="*/ 109716 w 1004920"/>
                <a:gd name="connsiteY1368" fmla="*/ 188865 h 368468"/>
                <a:gd name="connsiteX1369" fmla="*/ 108151 w 1004920"/>
                <a:gd name="connsiteY1369" fmla="*/ 190626 h 368468"/>
                <a:gd name="connsiteX1370" fmla="*/ 105569 w 1004920"/>
                <a:gd name="connsiteY1370" fmla="*/ 190587 h 368468"/>
                <a:gd name="connsiteX1371" fmla="*/ 105061 w 1004920"/>
                <a:gd name="connsiteY1371" fmla="*/ 189499 h 368468"/>
                <a:gd name="connsiteX1372" fmla="*/ 105178 w 1004920"/>
                <a:gd name="connsiteY1372" fmla="*/ 186870 h 368468"/>
                <a:gd name="connsiteX1373" fmla="*/ 104544 w 1004920"/>
                <a:gd name="connsiteY1373" fmla="*/ 186010 h 368468"/>
                <a:gd name="connsiteX1374" fmla="*/ 104568 w 1004920"/>
                <a:gd name="connsiteY1374" fmla="*/ 185666 h 368468"/>
                <a:gd name="connsiteX1375" fmla="*/ 104983 w 1004920"/>
                <a:gd name="connsiteY1375" fmla="*/ 184171 h 368468"/>
                <a:gd name="connsiteX1376" fmla="*/ 105507 w 1004920"/>
                <a:gd name="connsiteY1376" fmla="*/ 183843 h 368468"/>
                <a:gd name="connsiteX1377" fmla="*/ 109677 w 1004920"/>
                <a:gd name="connsiteY1377" fmla="*/ 187543 h 368468"/>
                <a:gd name="connsiteX1378" fmla="*/ 109716 w 1004920"/>
                <a:gd name="connsiteY1378" fmla="*/ 188865 h 368468"/>
                <a:gd name="connsiteX1379" fmla="*/ 859967 w 1004920"/>
                <a:gd name="connsiteY1379" fmla="*/ 175393 h 368468"/>
                <a:gd name="connsiteX1380" fmla="*/ 859326 w 1004920"/>
                <a:gd name="connsiteY1380" fmla="*/ 175722 h 368468"/>
                <a:gd name="connsiteX1381" fmla="*/ 859107 w 1004920"/>
                <a:gd name="connsiteY1381" fmla="*/ 174776 h 368468"/>
                <a:gd name="connsiteX1382" fmla="*/ 859451 w 1004920"/>
                <a:gd name="connsiteY1382" fmla="*/ 173500 h 368468"/>
                <a:gd name="connsiteX1383" fmla="*/ 859866 w 1004920"/>
                <a:gd name="connsiteY1383" fmla="*/ 173297 h 368468"/>
                <a:gd name="connsiteX1384" fmla="*/ 860343 w 1004920"/>
                <a:gd name="connsiteY1384" fmla="*/ 173359 h 368468"/>
                <a:gd name="connsiteX1385" fmla="*/ 860961 w 1004920"/>
                <a:gd name="connsiteY1385" fmla="*/ 173821 h 368468"/>
                <a:gd name="connsiteX1386" fmla="*/ 859967 w 1004920"/>
                <a:gd name="connsiteY1386" fmla="*/ 175393 h 368468"/>
                <a:gd name="connsiteX1387" fmla="*/ 101791 w 1004920"/>
                <a:gd name="connsiteY1387" fmla="*/ 180181 h 368468"/>
                <a:gd name="connsiteX1388" fmla="*/ 101900 w 1004920"/>
                <a:gd name="connsiteY1388" fmla="*/ 180760 h 368468"/>
                <a:gd name="connsiteX1389" fmla="*/ 98325 w 1004920"/>
                <a:gd name="connsiteY1389" fmla="*/ 178844 h 368468"/>
                <a:gd name="connsiteX1390" fmla="*/ 96603 w 1004920"/>
                <a:gd name="connsiteY1390" fmla="*/ 178312 h 368468"/>
                <a:gd name="connsiteX1391" fmla="*/ 95078 w 1004920"/>
                <a:gd name="connsiteY1391" fmla="*/ 176215 h 368468"/>
                <a:gd name="connsiteX1392" fmla="*/ 95555 w 1004920"/>
                <a:gd name="connsiteY1392" fmla="*/ 175214 h 368468"/>
                <a:gd name="connsiteX1393" fmla="*/ 95618 w 1004920"/>
                <a:gd name="connsiteY1393" fmla="*/ 173805 h 368468"/>
                <a:gd name="connsiteX1394" fmla="*/ 95845 w 1004920"/>
                <a:gd name="connsiteY1394" fmla="*/ 173250 h 368468"/>
                <a:gd name="connsiteX1395" fmla="*/ 96940 w 1004920"/>
                <a:gd name="connsiteY1395" fmla="*/ 173046 h 368468"/>
                <a:gd name="connsiteX1396" fmla="*/ 98364 w 1004920"/>
                <a:gd name="connsiteY1396" fmla="*/ 174071 h 368468"/>
                <a:gd name="connsiteX1397" fmla="*/ 99428 w 1004920"/>
                <a:gd name="connsiteY1397" fmla="*/ 176567 h 368468"/>
                <a:gd name="connsiteX1398" fmla="*/ 101204 w 1004920"/>
                <a:gd name="connsiteY1398" fmla="*/ 178891 h 368468"/>
                <a:gd name="connsiteX1399" fmla="*/ 101791 w 1004920"/>
                <a:gd name="connsiteY1399" fmla="*/ 180181 h 368468"/>
                <a:gd name="connsiteX1400" fmla="*/ 677314 w 1004920"/>
                <a:gd name="connsiteY1400" fmla="*/ 182544 h 368468"/>
                <a:gd name="connsiteX1401" fmla="*/ 676938 w 1004920"/>
                <a:gd name="connsiteY1401" fmla="*/ 182943 h 368468"/>
                <a:gd name="connsiteX1402" fmla="*/ 675616 w 1004920"/>
                <a:gd name="connsiteY1402" fmla="*/ 181762 h 368468"/>
                <a:gd name="connsiteX1403" fmla="*/ 674732 w 1004920"/>
                <a:gd name="connsiteY1403" fmla="*/ 178429 h 368468"/>
                <a:gd name="connsiteX1404" fmla="*/ 673973 w 1004920"/>
                <a:gd name="connsiteY1404" fmla="*/ 177545 h 368468"/>
                <a:gd name="connsiteX1405" fmla="*/ 673089 w 1004920"/>
                <a:gd name="connsiteY1405" fmla="*/ 174377 h 368468"/>
                <a:gd name="connsiteX1406" fmla="*/ 673316 w 1004920"/>
                <a:gd name="connsiteY1406" fmla="*/ 173477 h 368468"/>
                <a:gd name="connsiteX1407" fmla="*/ 674411 w 1004920"/>
                <a:gd name="connsiteY1407" fmla="*/ 172147 h 368468"/>
                <a:gd name="connsiteX1408" fmla="*/ 675287 w 1004920"/>
                <a:gd name="connsiteY1408" fmla="*/ 172162 h 368468"/>
                <a:gd name="connsiteX1409" fmla="*/ 675937 w 1004920"/>
                <a:gd name="connsiteY1409" fmla="*/ 172953 h 368468"/>
                <a:gd name="connsiteX1410" fmla="*/ 675577 w 1004920"/>
                <a:gd name="connsiteY1410" fmla="*/ 176364 h 368468"/>
                <a:gd name="connsiteX1411" fmla="*/ 677541 w 1004920"/>
                <a:gd name="connsiteY1411" fmla="*/ 180682 h 368468"/>
                <a:gd name="connsiteX1412" fmla="*/ 677314 w 1004920"/>
                <a:gd name="connsiteY1412" fmla="*/ 182544 h 368468"/>
                <a:gd name="connsiteX1413" fmla="*/ 628855 w 1004920"/>
                <a:gd name="connsiteY1413" fmla="*/ 171724 h 368468"/>
                <a:gd name="connsiteX1414" fmla="*/ 629246 w 1004920"/>
                <a:gd name="connsiteY1414" fmla="*/ 172600 h 368468"/>
                <a:gd name="connsiteX1415" fmla="*/ 627870 w 1004920"/>
                <a:gd name="connsiteY1415" fmla="*/ 172577 h 368468"/>
                <a:gd name="connsiteX1416" fmla="*/ 627299 w 1004920"/>
                <a:gd name="connsiteY1416" fmla="*/ 170926 h 368468"/>
                <a:gd name="connsiteX1417" fmla="*/ 627440 w 1004920"/>
                <a:gd name="connsiteY1417" fmla="*/ 170042 h 368468"/>
                <a:gd name="connsiteX1418" fmla="*/ 628855 w 1004920"/>
                <a:gd name="connsiteY1418" fmla="*/ 171724 h 368468"/>
                <a:gd name="connsiteX1419" fmla="*/ 676633 w 1004920"/>
                <a:gd name="connsiteY1419" fmla="*/ 168102 h 368468"/>
                <a:gd name="connsiteX1420" fmla="*/ 683384 w 1004920"/>
                <a:gd name="connsiteY1420" fmla="*/ 168830 h 368468"/>
                <a:gd name="connsiteX1421" fmla="*/ 682430 w 1004920"/>
                <a:gd name="connsiteY1421" fmla="*/ 169620 h 368468"/>
                <a:gd name="connsiteX1422" fmla="*/ 675147 w 1004920"/>
                <a:gd name="connsiteY1422" fmla="*/ 170879 h 368468"/>
                <a:gd name="connsiteX1423" fmla="*/ 672565 w 1004920"/>
                <a:gd name="connsiteY1423" fmla="*/ 170653 h 368468"/>
                <a:gd name="connsiteX1424" fmla="*/ 664663 w 1004920"/>
                <a:gd name="connsiteY1424" fmla="*/ 171396 h 368468"/>
                <a:gd name="connsiteX1425" fmla="*/ 663638 w 1004920"/>
                <a:gd name="connsiteY1425" fmla="*/ 171349 h 368468"/>
                <a:gd name="connsiteX1426" fmla="*/ 663490 w 1004920"/>
                <a:gd name="connsiteY1426" fmla="*/ 170128 h 368468"/>
                <a:gd name="connsiteX1427" fmla="*/ 662645 w 1004920"/>
                <a:gd name="connsiteY1427" fmla="*/ 169276 h 368468"/>
                <a:gd name="connsiteX1428" fmla="*/ 663904 w 1004920"/>
                <a:gd name="connsiteY1428" fmla="*/ 168532 h 368468"/>
                <a:gd name="connsiteX1429" fmla="*/ 665579 w 1004920"/>
                <a:gd name="connsiteY1429" fmla="*/ 168360 h 368468"/>
                <a:gd name="connsiteX1430" fmla="*/ 669960 w 1004920"/>
                <a:gd name="connsiteY1430" fmla="*/ 168642 h 368468"/>
                <a:gd name="connsiteX1431" fmla="*/ 676633 w 1004920"/>
                <a:gd name="connsiteY1431" fmla="*/ 168102 h 368468"/>
                <a:gd name="connsiteX1432" fmla="*/ 613576 w 1004920"/>
                <a:gd name="connsiteY1432" fmla="*/ 168689 h 368468"/>
                <a:gd name="connsiteX1433" fmla="*/ 611965 w 1004920"/>
                <a:gd name="connsiteY1433" fmla="*/ 170488 h 368468"/>
                <a:gd name="connsiteX1434" fmla="*/ 611793 w 1004920"/>
                <a:gd name="connsiteY1434" fmla="*/ 169526 h 368468"/>
                <a:gd name="connsiteX1435" fmla="*/ 612121 w 1004920"/>
                <a:gd name="connsiteY1435" fmla="*/ 168650 h 368468"/>
                <a:gd name="connsiteX1436" fmla="*/ 612575 w 1004920"/>
                <a:gd name="connsiteY1436" fmla="*/ 168032 h 368468"/>
                <a:gd name="connsiteX1437" fmla="*/ 613255 w 1004920"/>
                <a:gd name="connsiteY1437" fmla="*/ 167727 h 368468"/>
                <a:gd name="connsiteX1438" fmla="*/ 613576 w 1004920"/>
                <a:gd name="connsiteY1438" fmla="*/ 168689 h 368468"/>
                <a:gd name="connsiteX1439" fmla="*/ 771680 w 1004920"/>
                <a:gd name="connsiteY1439" fmla="*/ 165943 h 368468"/>
                <a:gd name="connsiteX1440" fmla="*/ 771946 w 1004920"/>
                <a:gd name="connsiteY1440" fmla="*/ 167241 h 368468"/>
                <a:gd name="connsiteX1441" fmla="*/ 773253 w 1004920"/>
                <a:gd name="connsiteY1441" fmla="*/ 168439 h 368468"/>
                <a:gd name="connsiteX1442" fmla="*/ 772799 w 1004920"/>
                <a:gd name="connsiteY1442" fmla="*/ 170300 h 368468"/>
                <a:gd name="connsiteX1443" fmla="*/ 772282 w 1004920"/>
                <a:gd name="connsiteY1443" fmla="*/ 170582 h 368468"/>
                <a:gd name="connsiteX1444" fmla="*/ 772556 w 1004920"/>
                <a:gd name="connsiteY1444" fmla="*/ 171427 h 368468"/>
                <a:gd name="connsiteX1445" fmla="*/ 773119 w 1004920"/>
                <a:gd name="connsiteY1445" fmla="*/ 172076 h 368468"/>
                <a:gd name="connsiteX1446" fmla="*/ 772102 w 1004920"/>
                <a:gd name="connsiteY1446" fmla="*/ 172522 h 368468"/>
                <a:gd name="connsiteX1447" fmla="*/ 771359 w 1004920"/>
                <a:gd name="connsiteY1447" fmla="*/ 172303 h 368468"/>
                <a:gd name="connsiteX1448" fmla="*/ 770162 w 1004920"/>
                <a:gd name="connsiteY1448" fmla="*/ 172906 h 368468"/>
                <a:gd name="connsiteX1449" fmla="*/ 769364 w 1004920"/>
                <a:gd name="connsiteY1449" fmla="*/ 173743 h 368468"/>
                <a:gd name="connsiteX1450" fmla="*/ 766853 w 1004920"/>
                <a:gd name="connsiteY1450" fmla="*/ 174095 h 368468"/>
                <a:gd name="connsiteX1451" fmla="*/ 765969 w 1004920"/>
                <a:gd name="connsiteY1451" fmla="*/ 173320 h 368468"/>
                <a:gd name="connsiteX1452" fmla="*/ 761431 w 1004920"/>
                <a:gd name="connsiteY1452" fmla="*/ 172405 h 368468"/>
                <a:gd name="connsiteX1453" fmla="*/ 758529 w 1004920"/>
                <a:gd name="connsiteY1453" fmla="*/ 170402 h 368468"/>
                <a:gd name="connsiteX1454" fmla="*/ 758161 w 1004920"/>
                <a:gd name="connsiteY1454" fmla="*/ 169800 h 368468"/>
                <a:gd name="connsiteX1455" fmla="*/ 763786 w 1004920"/>
                <a:gd name="connsiteY1455" fmla="*/ 167445 h 368468"/>
                <a:gd name="connsiteX1456" fmla="*/ 766242 w 1004920"/>
                <a:gd name="connsiteY1456" fmla="*/ 166819 h 368468"/>
                <a:gd name="connsiteX1457" fmla="*/ 768308 w 1004920"/>
                <a:gd name="connsiteY1457" fmla="*/ 166858 h 368468"/>
                <a:gd name="connsiteX1458" fmla="*/ 770905 w 1004920"/>
                <a:gd name="connsiteY1458" fmla="*/ 165982 h 368468"/>
                <a:gd name="connsiteX1459" fmla="*/ 771680 w 1004920"/>
                <a:gd name="connsiteY1459" fmla="*/ 165943 h 368468"/>
                <a:gd name="connsiteX1460" fmla="*/ 653475 w 1004920"/>
                <a:gd name="connsiteY1460" fmla="*/ 166264 h 368468"/>
                <a:gd name="connsiteX1461" fmla="*/ 655533 w 1004920"/>
                <a:gd name="connsiteY1461" fmla="*/ 167038 h 368468"/>
                <a:gd name="connsiteX1462" fmla="*/ 656253 w 1004920"/>
                <a:gd name="connsiteY1462" fmla="*/ 167038 h 368468"/>
                <a:gd name="connsiteX1463" fmla="*/ 656934 w 1004920"/>
                <a:gd name="connsiteY1463" fmla="*/ 166131 h 368468"/>
                <a:gd name="connsiteX1464" fmla="*/ 657356 w 1004920"/>
                <a:gd name="connsiteY1464" fmla="*/ 165982 h 368468"/>
                <a:gd name="connsiteX1465" fmla="*/ 658279 w 1004920"/>
                <a:gd name="connsiteY1465" fmla="*/ 166428 h 368468"/>
                <a:gd name="connsiteX1466" fmla="*/ 658491 w 1004920"/>
                <a:gd name="connsiteY1466" fmla="*/ 167899 h 368468"/>
                <a:gd name="connsiteX1467" fmla="*/ 659821 w 1004920"/>
                <a:gd name="connsiteY1467" fmla="*/ 167695 h 368468"/>
                <a:gd name="connsiteX1468" fmla="*/ 660853 w 1004920"/>
                <a:gd name="connsiteY1468" fmla="*/ 168196 h 368468"/>
                <a:gd name="connsiteX1469" fmla="*/ 661182 w 1004920"/>
                <a:gd name="connsiteY1469" fmla="*/ 168548 h 368468"/>
                <a:gd name="connsiteX1470" fmla="*/ 661041 w 1004920"/>
                <a:gd name="connsiteY1470" fmla="*/ 170011 h 368468"/>
                <a:gd name="connsiteX1471" fmla="*/ 657106 w 1004920"/>
                <a:gd name="connsiteY1471" fmla="*/ 170269 h 368468"/>
                <a:gd name="connsiteX1472" fmla="*/ 654297 w 1004920"/>
                <a:gd name="connsiteY1472" fmla="*/ 171450 h 368468"/>
                <a:gd name="connsiteX1473" fmla="*/ 650518 w 1004920"/>
                <a:gd name="connsiteY1473" fmla="*/ 170387 h 368468"/>
                <a:gd name="connsiteX1474" fmla="*/ 646231 w 1004920"/>
                <a:gd name="connsiteY1474" fmla="*/ 172209 h 368468"/>
                <a:gd name="connsiteX1475" fmla="*/ 643626 w 1004920"/>
                <a:gd name="connsiteY1475" fmla="*/ 172843 h 368468"/>
                <a:gd name="connsiteX1476" fmla="*/ 641365 w 1004920"/>
                <a:gd name="connsiteY1476" fmla="*/ 172804 h 368468"/>
                <a:gd name="connsiteX1477" fmla="*/ 639433 w 1004920"/>
                <a:gd name="connsiteY1477" fmla="*/ 169612 h 368468"/>
                <a:gd name="connsiteX1478" fmla="*/ 640559 w 1004920"/>
                <a:gd name="connsiteY1478" fmla="*/ 165872 h 368468"/>
                <a:gd name="connsiteX1479" fmla="*/ 641373 w 1004920"/>
                <a:gd name="connsiteY1479" fmla="*/ 165254 h 368468"/>
                <a:gd name="connsiteX1480" fmla="*/ 642812 w 1004920"/>
                <a:gd name="connsiteY1480" fmla="*/ 164926 h 368468"/>
                <a:gd name="connsiteX1481" fmla="*/ 646787 w 1004920"/>
                <a:gd name="connsiteY1481" fmla="*/ 164746 h 368468"/>
                <a:gd name="connsiteX1482" fmla="*/ 653475 w 1004920"/>
                <a:gd name="connsiteY1482" fmla="*/ 166264 h 368468"/>
                <a:gd name="connsiteX1483" fmla="*/ 884118 w 1004920"/>
                <a:gd name="connsiteY1483" fmla="*/ 163784 h 368468"/>
                <a:gd name="connsiteX1484" fmla="*/ 892787 w 1004920"/>
                <a:gd name="connsiteY1484" fmla="*/ 164879 h 368468"/>
                <a:gd name="connsiteX1485" fmla="*/ 895134 w 1004920"/>
                <a:gd name="connsiteY1485" fmla="*/ 164738 h 368468"/>
                <a:gd name="connsiteX1486" fmla="*/ 900086 w 1004920"/>
                <a:gd name="connsiteY1486" fmla="*/ 165160 h 368468"/>
                <a:gd name="connsiteX1487" fmla="*/ 904217 w 1004920"/>
                <a:gd name="connsiteY1487" fmla="*/ 166616 h 368468"/>
                <a:gd name="connsiteX1488" fmla="*/ 911438 w 1004920"/>
                <a:gd name="connsiteY1488" fmla="*/ 166882 h 368468"/>
                <a:gd name="connsiteX1489" fmla="*/ 913589 w 1004920"/>
                <a:gd name="connsiteY1489" fmla="*/ 167320 h 368468"/>
                <a:gd name="connsiteX1490" fmla="*/ 915255 w 1004920"/>
                <a:gd name="connsiteY1490" fmla="*/ 168321 h 368468"/>
                <a:gd name="connsiteX1491" fmla="*/ 911211 w 1004920"/>
                <a:gd name="connsiteY1491" fmla="*/ 169143 h 368468"/>
                <a:gd name="connsiteX1492" fmla="*/ 909310 w 1004920"/>
                <a:gd name="connsiteY1492" fmla="*/ 169917 h 368468"/>
                <a:gd name="connsiteX1493" fmla="*/ 905774 w 1004920"/>
                <a:gd name="connsiteY1493" fmla="*/ 170300 h 368468"/>
                <a:gd name="connsiteX1494" fmla="*/ 902816 w 1004920"/>
                <a:gd name="connsiteY1494" fmla="*/ 169909 h 368468"/>
                <a:gd name="connsiteX1495" fmla="*/ 900665 w 1004920"/>
                <a:gd name="connsiteY1495" fmla="*/ 170371 h 368468"/>
                <a:gd name="connsiteX1496" fmla="*/ 899883 w 1004920"/>
                <a:gd name="connsiteY1496" fmla="*/ 169620 h 368468"/>
                <a:gd name="connsiteX1497" fmla="*/ 896738 w 1004920"/>
                <a:gd name="connsiteY1497" fmla="*/ 168853 h 368468"/>
                <a:gd name="connsiteX1498" fmla="*/ 892709 w 1004920"/>
                <a:gd name="connsiteY1498" fmla="*/ 167281 h 368468"/>
                <a:gd name="connsiteX1499" fmla="*/ 884400 w 1004920"/>
                <a:gd name="connsiteY1499" fmla="*/ 165458 h 368468"/>
                <a:gd name="connsiteX1500" fmla="*/ 884009 w 1004920"/>
                <a:gd name="connsiteY1500" fmla="*/ 164316 h 368468"/>
                <a:gd name="connsiteX1501" fmla="*/ 884118 w 1004920"/>
                <a:gd name="connsiteY1501" fmla="*/ 163784 h 368468"/>
                <a:gd name="connsiteX1502" fmla="*/ 301812 w 1004920"/>
                <a:gd name="connsiteY1502" fmla="*/ 164394 h 368468"/>
                <a:gd name="connsiteX1503" fmla="*/ 299293 w 1004920"/>
                <a:gd name="connsiteY1503" fmla="*/ 165309 h 368468"/>
                <a:gd name="connsiteX1504" fmla="*/ 298534 w 1004920"/>
                <a:gd name="connsiteY1504" fmla="*/ 163259 h 368468"/>
                <a:gd name="connsiteX1505" fmla="*/ 300146 w 1004920"/>
                <a:gd name="connsiteY1505" fmla="*/ 162649 h 368468"/>
                <a:gd name="connsiteX1506" fmla="*/ 301898 w 1004920"/>
                <a:gd name="connsiteY1506" fmla="*/ 163181 h 368468"/>
                <a:gd name="connsiteX1507" fmla="*/ 301812 w 1004920"/>
                <a:gd name="connsiteY1507" fmla="*/ 164394 h 368468"/>
                <a:gd name="connsiteX1508" fmla="*/ 237973 w 1004920"/>
                <a:gd name="connsiteY1508" fmla="*/ 165481 h 368468"/>
                <a:gd name="connsiteX1509" fmla="*/ 238732 w 1004920"/>
                <a:gd name="connsiteY1509" fmla="*/ 166983 h 368468"/>
                <a:gd name="connsiteX1510" fmla="*/ 239765 w 1004920"/>
                <a:gd name="connsiteY1510" fmla="*/ 168337 h 368468"/>
                <a:gd name="connsiteX1511" fmla="*/ 240523 w 1004920"/>
                <a:gd name="connsiteY1511" fmla="*/ 169800 h 368468"/>
                <a:gd name="connsiteX1512" fmla="*/ 241564 w 1004920"/>
                <a:gd name="connsiteY1512" fmla="*/ 176817 h 368468"/>
                <a:gd name="connsiteX1513" fmla="*/ 245006 w 1004920"/>
                <a:gd name="connsiteY1513" fmla="*/ 182849 h 368468"/>
                <a:gd name="connsiteX1514" fmla="*/ 254950 w 1004920"/>
                <a:gd name="connsiteY1514" fmla="*/ 185220 h 368468"/>
                <a:gd name="connsiteX1515" fmla="*/ 253323 w 1004920"/>
                <a:gd name="connsiteY1515" fmla="*/ 186198 h 368468"/>
                <a:gd name="connsiteX1516" fmla="*/ 252493 w 1004920"/>
                <a:gd name="connsiteY1516" fmla="*/ 187074 h 368468"/>
                <a:gd name="connsiteX1517" fmla="*/ 251883 w 1004920"/>
                <a:gd name="connsiteY1517" fmla="*/ 188075 h 368468"/>
                <a:gd name="connsiteX1518" fmla="*/ 250420 w 1004920"/>
                <a:gd name="connsiteY1518" fmla="*/ 192261 h 368468"/>
                <a:gd name="connsiteX1519" fmla="*/ 250561 w 1004920"/>
                <a:gd name="connsiteY1519" fmla="*/ 193153 h 368468"/>
                <a:gd name="connsiteX1520" fmla="*/ 251421 w 1004920"/>
                <a:gd name="connsiteY1520" fmla="*/ 194569 h 368468"/>
                <a:gd name="connsiteX1521" fmla="*/ 251625 w 1004920"/>
                <a:gd name="connsiteY1521" fmla="*/ 196110 h 368468"/>
                <a:gd name="connsiteX1522" fmla="*/ 250381 w 1004920"/>
                <a:gd name="connsiteY1522" fmla="*/ 196102 h 368468"/>
                <a:gd name="connsiteX1523" fmla="*/ 248981 w 1004920"/>
                <a:gd name="connsiteY1523" fmla="*/ 195758 h 368468"/>
                <a:gd name="connsiteX1524" fmla="*/ 247862 w 1004920"/>
                <a:gd name="connsiteY1524" fmla="*/ 195179 h 368468"/>
                <a:gd name="connsiteX1525" fmla="*/ 246822 w 1004920"/>
                <a:gd name="connsiteY1525" fmla="*/ 194420 h 368468"/>
                <a:gd name="connsiteX1526" fmla="*/ 245695 w 1004920"/>
                <a:gd name="connsiteY1526" fmla="*/ 193818 h 368468"/>
                <a:gd name="connsiteX1527" fmla="*/ 244474 w 1004920"/>
                <a:gd name="connsiteY1527" fmla="*/ 193427 h 368468"/>
                <a:gd name="connsiteX1528" fmla="*/ 242456 w 1004920"/>
                <a:gd name="connsiteY1528" fmla="*/ 192230 h 368468"/>
                <a:gd name="connsiteX1529" fmla="*/ 239725 w 1004920"/>
                <a:gd name="connsiteY1529" fmla="*/ 191385 h 368468"/>
                <a:gd name="connsiteX1530" fmla="*/ 236941 w 1004920"/>
                <a:gd name="connsiteY1530" fmla="*/ 190720 h 368468"/>
                <a:gd name="connsiteX1531" fmla="*/ 235587 w 1004920"/>
                <a:gd name="connsiteY1531" fmla="*/ 188944 h 368468"/>
                <a:gd name="connsiteX1532" fmla="*/ 234946 w 1004920"/>
                <a:gd name="connsiteY1532" fmla="*/ 186753 h 368468"/>
                <a:gd name="connsiteX1533" fmla="*/ 235634 w 1004920"/>
                <a:gd name="connsiteY1533" fmla="*/ 183483 h 368468"/>
                <a:gd name="connsiteX1534" fmla="*/ 234937 w 1004920"/>
                <a:gd name="connsiteY1534" fmla="*/ 182575 h 368468"/>
                <a:gd name="connsiteX1535" fmla="*/ 233944 w 1004920"/>
                <a:gd name="connsiteY1535" fmla="*/ 181777 h 368468"/>
                <a:gd name="connsiteX1536" fmla="*/ 232724 w 1004920"/>
                <a:gd name="connsiteY1536" fmla="*/ 179423 h 368468"/>
                <a:gd name="connsiteX1537" fmla="*/ 232262 w 1004920"/>
                <a:gd name="connsiteY1537" fmla="*/ 176669 h 368468"/>
                <a:gd name="connsiteX1538" fmla="*/ 230494 w 1004920"/>
                <a:gd name="connsiteY1538" fmla="*/ 175605 h 368468"/>
                <a:gd name="connsiteX1539" fmla="*/ 228163 w 1004920"/>
                <a:gd name="connsiteY1539" fmla="*/ 174955 h 368468"/>
                <a:gd name="connsiteX1540" fmla="*/ 227137 w 1004920"/>
                <a:gd name="connsiteY1540" fmla="*/ 174431 h 368468"/>
                <a:gd name="connsiteX1541" fmla="*/ 222530 w 1004920"/>
                <a:gd name="connsiteY1541" fmla="*/ 175440 h 368468"/>
                <a:gd name="connsiteX1542" fmla="*/ 221419 w 1004920"/>
                <a:gd name="connsiteY1542" fmla="*/ 175206 h 368468"/>
                <a:gd name="connsiteX1543" fmla="*/ 220441 w 1004920"/>
                <a:gd name="connsiteY1543" fmla="*/ 174439 h 368468"/>
                <a:gd name="connsiteX1544" fmla="*/ 217929 w 1004920"/>
                <a:gd name="connsiteY1544" fmla="*/ 173633 h 368468"/>
                <a:gd name="connsiteX1545" fmla="*/ 218031 w 1004920"/>
                <a:gd name="connsiteY1545" fmla="*/ 172108 h 368468"/>
                <a:gd name="connsiteX1546" fmla="*/ 219197 w 1004920"/>
                <a:gd name="connsiteY1546" fmla="*/ 170887 h 368468"/>
                <a:gd name="connsiteX1547" fmla="*/ 221943 w 1004920"/>
                <a:gd name="connsiteY1547" fmla="*/ 169659 h 368468"/>
                <a:gd name="connsiteX1548" fmla="*/ 223234 w 1004920"/>
                <a:gd name="connsiteY1548" fmla="*/ 168626 h 368468"/>
                <a:gd name="connsiteX1549" fmla="*/ 223484 w 1004920"/>
                <a:gd name="connsiteY1549" fmla="*/ 167265 h 368468"/>
                <a:gd name="connsiteX1550" fmla="*/ 222999 w 1004920"/>
                <a:gd name="connsiteY1550" fmla="*/ 166271 h 368468"/>
                <a:gd name="connsiteX1551" fmla="*/ 223187 w 1004920"/>
                <a:gd name="connsiteY1551" fmla="*/ 165231 h 368468"/>
                <a:gd name="connsiteX1552" fmla="*/ 224055 w 1004920"/>
                <a:gd name="connsiteY1552" fmla="*/ 164222 h 368468"/>
                <a:gd name="connsiteX1553" fmla="*/ 225080 w 1004920"/>
                <a:gd name="connsiteY1553" fmla="*/ 163431 h 368468"/>
                <a:gd name="connsiteX1554" fmla="*/ 227849 w 1004920"/>
                <a:gd name="connsiteY1554" fmla="*/ 162383 h 368468"/>
                <a:gd name="connsiteX1555" fmla="*/ 229054 w 1004920"/>
                <a:gd name="connsiteY1555" fmla="*/ 164206 h 368468"/>
                <a:gd name="connsiteX1556" fmla="*/ 229649 w 1004920"/>
                <a:gd name="connsiteY1556" fmla="*/ 165732 h 368468"/>
                <a:gd name="connsiteX1557" fmla="*/ 230384 w 1004920"/>
                <a:gd name="connsiteY1557" fmla="*/ 166835 h 368468"/>
                <a:gd name="connsiteX1558" fmla="*/ 231558 w 1004920"/>
                <a:gd name="connsiteY1558" fmla="*/ 165254 h 368468"/>
                <a:gd name="connsiteX1559" fmla="*/ 230807 w 1004920"/>
                <a:gd name="connsiteY1559" fmla="*/ 162532 h 368468"/>
                <a:gd name="connsiteX1560" fmla="*/ 232911 w 1004920"/>
                <a:gd name="connsiteY1560" fmla="*/ 161922 h 368468"/>
                <a:gd name="connsiteX1561" fmla="*/ 234977 w 1004920"/>
                <a:gd name="connsiteY1561" fmla="*/ 161898 h 368468"/>
                <a:gd name="connsiteX1562" fmla="*/ 236534 w 1004920"/>
                <a:gd name="connsiteY1562" fmla="*/ 162649 h 368468"/>
                <a:gd name="connsiteX1563" fmla="*/ 237550 w 1004920"/>
                <a:gd name="connsiteY1563" fmla="*/ 163823 h 368468"/>
                <a:gd name="connsiteX1564" fmla="*/ 237973 w 1004920"/>
                <a:gd name="connsiteY1564" fmla="*/ 165481 h 368468"/>
                <a:gd name="connsiteX1565" fmla="*/ 623348 w 1004920"/>
                <a:gd name="connsiteY1565" fmla="*/ 166240 h 368468"/>
                <a:gd name="connsiteX1566" fmla="*/ 621838 w 1004920"/>
                <a:gd name="connsiteY1566" fmla="*/ 166381 h 368468"/>
                <a:gd name="connsiteX1567" fmla="*/ 620828 w 1004920"/>
                <a:gd name="connsiteY1567" fmla="*/ 165739 h 368468"/>
                <a:gd name="connsiteX1568" fmla="*/ 620923 w 1004920"/>
                <a:gd name="connsiteY1568" fmla="*/ 162540 h 368468"/>
                <a:gd name="connsiteX1569" fmla="*/ 621838 w 1004920"/>
                <a:gd name="connsiteY1569" fmla="*/ 161843 h 368468"/>
                <a:gd name="connsiteX1570" fmla="*/ 622283 w 1004920"/>
                <a:gd name="connsiteY1570" fmla="*/ 161961 h 368468"/>
                <a:gd name="connsiteX1571" fmla="*/ 622558 w 1004920"/>
                <a:gd name="connsiteY1571" fmla="*/ 162915 h 368468"/>
                <a:gd name="connsiteX1572" fmla="*/ 623019 w 1004920"/>
                <a:gd name="connsiteY1572" fmla="*/ 163768 h 368468"/>
                <a:gd name="connsiteX1573" fmla="*/ 623770 w 1004920"/>
                <a:gd name="connsiteY1573" fmla="*/ 164566 h 368468"/>
                <a:gd name="connsiteX1574" fmla="*/ 623348 w 1004920"/>
                <a:gd name="connsiteY1574" fmla="*/ 166240 h 368468"/>
                <a:gd name="connsiteX1575" fmla="*/ 723370 w 1004920"/>
                <a:gd name="connsiteY1575" fmla="*/ 165286 h 368468"/>
                <a:gd name="connsiteX1576" fmla="*/ 722025 w 1004920"/>
                <a:gd name="connsiteY1576" fmla="*/ 166170 h 368468"/>
                <a:gd name="connsiteX1577" fmla="*/ 721352 w 1004920"/>
                <a:gd name="connsiteY1577" fmla="*/ 166412 h 368468"/>
                <a:gd name="connsiteX1578" fmla="*/ 718113 w 1004920"/>
                <a:gd name="connsiteY1578" fmla="*/ 165818 h 368468"/>
                <a:gd name="connsiteX1579" fmla="*/ 714326 w 1004920"/>
                <a:gd name="connsiteY1579" fmla="*/ 165943 h 368468"/>
                <a:gd name="connsiteX1580" fmla="*/ 710383 w 1004920"/>
                <a:gd name="connsiteY1580" fmla="*/ 166764 h 368468"/>
                <a:gd name="connsiteX1581" fmla="*/ 708107 w 1004920"/>
                <a:gd name="connsiteY1581" fmla="*/ 166068 h 368468"/>
                <a:gd name="connsiteX1582" fmla="*/ 706659 w 1004920"/>
                <a:gd name="connsiteY1582" fmla="*/ 164934 h 368468"/>
                <a:gd name="connsiteX1583" fmla="*/ 706730 w 1004920"/>
                <a:gd name="connsiteY1583" fmla="*/ 163737 h 368468"/>
                <a:gd name="connsiteX1584" fmla="*/ 708083 w 1004920"/>
                <a:gd name="connsiteY1584" fmla="*/ 160772 h 368468"/>
                <a:gd name="connsiteX1585" fmla="*/ 711048 w 1004920"/>
                <a:gd name="connsiteY1585" fmla="*/ 158526 h 368468"/>
                <a:gd name="connsiteX1586" fmla="*/ 712253 w 1004920"/>
                <a:gd name="connsiteY1586" fmla="*/ 158119 h 368468"/>
                <a:gd name="connsiteX1587" fmla="*/ 714373 w 1004920"/>
                <a:gd name="connsiteY1587" fmla="*/ 158730 h 368468"/>
                <a:gd name="connsiteX1588" fmla="*/ 717933 w 1004920"/>
                <a:gd name="connsiteY1588" fmla="*/ 160451 h 368468"/>
                <a:gd name="connsiteX1589" fmla="*/ 720734 w 1004920"/>
                <a:gd name="connsiteY1589" fmla="*/ 162469 h 368468"/>
                <a:gd name="connsiteX1590" fmla="*/ 723277 w 1004920"/>
                <a:gd name="connsiteY1590" fmla="*/ 164042 h 368468"/>
                <a:gd name="connsiteX1591" fmla="*/ 723370 w 1004920"/>
                <a:gd name="connsiteY1591" fmla="*/ 165286 h 368468"/>
                <a:gd name="connsiteX1592" fmla="*/ 614891 w 1004920"/>
                <a:gd name="connsiteY1592" fmla="*/ 154615 h 368468"/>
                <a:gd name="connsiteX1593" fmla="*/ 615375 w 1004920"/>
                <a:gd name="connsiteY1593" fmla="*/ 155976 h 368468"/>
                <a:gd name="connsiteX1594" fmla="*/ 614577 w 1004920"/>
                <a:gd name="connsiteY1594" fmla="*/ 157157 h 368468"/>
                <a:gd name="connsiteX1595" fmla="*/ 615446 w 1004920"/>
                <a:gd name="connsiteY1595" fmla="*/ 159371 h 368468"/>
                <a:gd name="connsiteX1596" fmla="*/ 617660 w 1004920"/>
                <a:gd name="connsiteY1596" fmla="*/ 156422 h 368468"/>
                <a:gd name="connsiteX1597" fmla="*/ 619772 w 1004920"/>
                <a:gd name="connsiteY1597" fmla="*/ 156046 h 368468"/>
                <a:gd name="connsiteX1598" fmla="*/ 620969 w 1004920"/>
                <a:gd name="connsiteY1598" fmla="*/ 156539 h 368468"/>
                <a:gd name="connsiteX1599" fmla="*/ 621791 w 1004920"/>
                <a:gd name="connsiteY1599" fmla="*/ 157126 h 368468"/>
                <a:gd name="connsiteX1600" fmla="*/ 622245 w 1004920"/>
                <a:gd name="connsiteY1600" fmla="*/ 158245 h 368468"/>
                <a:gd name="connsiteX1601" fmla="*/ 621462 w 1004920"/>
                <a:gd name="connsiteY1601" fmla="*/ 160646 h 368468"/>
                <a:gd name="connsiteX1602" fmla="*/ 620077 w 1004920"/>
                <a:gd name="connsiteY1602" fmla="*/ 161773 h 368468"/>
                <a:gd name="connsiteX1603" fmla="*/ 618286 w 1004920"/>
                <a:gd name="connsiteY1603" fmla="*/ 161953 h 368468"/>
                <a:gd name="connsiteX1604" fmla="*/ 617441 w 1004920"/>
                <a:gd name="connsiteY1604" fmla="*/ 160553 h 368468"/>
                <a:gd name="connsiteX1605" fmla="*/ 616267 w 1004920"/>
                <a:gd name="connsiteY1605" fmla="*/ 160419 h 368468"/>
                <a:gd name="connsiteX1606" fmla="*/ 615446 w 1004920"/>
                <a:gd name="connsiteY1606" fmla="*/ 163471 h 368468"/>
                <a:gd name="connsiteX1607" fmla="*/ 615078 w 1004920"/>
                <a:gd name="connsiteY1607" fmla="*/ 163940 h 368468"/>
                <a:gd name="connsiteX1608" fmla="*/ 614030 w 1004920"/>
                <a:gd name="connsiteY1608" fmla="*/ 164323 h 368468"/>
                <a:gd name="connsiteX1609" fmla="*/ 613099 w 1004920"/>
                <a:gd name="connsiteY1609" fmla="*/ 163486 h 368468"/>
                <a:gd name="connsiteX1610" fmla="*/ 612935 w 1004920"/>
                <a:gd name="connsiteY1610" fmla="*/ 163017 h 368468"/>
                <a:gd name="connsiteX1611" fmla="*/ 614257 w 1004920"/>
                <a:gd name="connsiteY1611" fmla="*/ 161632 h 368468"/>
                <a:gd name="connsiteX1612" fmla="*/ 613537 w 1004920"/>
                <a:gd name="connsiteY1612" fmla="*/ 157525 h 368468"/>
                <a:gd name="connsiteX1613" fmla="*/ 612543 w 1004920"/>
                <a:gd name="connsiteY1613" fmla="*/ 158299 h 368468"/>
                <a:gd name="connsiteX1614" fmla="*/ 609891 w 1004920"/>
                <a:gd name="connsiteY1614" fmla="*/ 162031 h 368468"/>
                <a:gd name="connsiteX1615" fmla="*/ 607826 w 1004920"/>
                <a:gd name="connsiteY1615" fmla="*/ 163697 h 368468"/>
                <a:gd name="connsiteX1616" fmla="*/ 607122 w 1004920"/>
                <a:gd name="connsiteY1616" fmla="*/ 162852 h 368468"/>
                <a:gd name="connsiteX1617" fmla="*/ 606074 w 1004920"/>
                <a:gd name="connsiteY1617" fmla="*/ 160318 h 368468"/>
                <a:gd name="connsiteX1618" fmla="*/ 606551 w 1004920"/>
                <a:gd name="connsiteY1618" fmla="*/ 157063 h 368468"/>
                <a:gd name="connsiteX1619" fmla="*/ 608217 w 1004920"/>
                <a:gd name="connsiteY1619" fmla="*/ 154865 h 368468"/>
                <a:gd name="connsiteX1620" fmla="*/ 609633 w 1004920"/>
                <a:gd name="connsiteY1620" fmla="*/ 155014 h 368468"/>
                <a:gd name="connsiteX1621" fmla="*/ 613709 w 1004920"/>
                <a:gd name="connsiteY1621" fmla="*/ 154325 h 368468"/>
                <a:gd name="connsiteX1622" fmla="*/ 614891 w 1004920"/>
                <a:gd name="connsiteY1622" fmla="*/ 154615 h 368468"/>
                <a:gd name="connsiteX1623" fmla="*/ 318437 w 1004920"/>
                <a:gd name="connsiteY1623" fmla="*/ 154818 h 368468"/>
                <a:gd name="connsiteX1624" fmla="*/ 314056 w 1004920"/>
                <a:gd name="connsiteY1624" fmla="*/ 157047 h 368468"/>
                <a:gd name="connsiteX1625" fmla="*/ 313023 w 1004920"/>
                <a:gd name="connsiteY1625" fmla="*/ 156930 h 368468"/>
                <a:gd name="connsiteX1626" fmla="*/ 312241 w 1004920"/>
                <a:gd name="connsiteY1626" fmla="*/ 156140 h 368468"/>
                <a:gd name="connsiteX1627" fmla="*/ 312726 w 1004920"/>
                <a:gd name="connsiteY1627" fmla="*/ 151837 h 368468"/>
                <a:gd name="connsiteX1628" fmla="*/ 313289 w 1004920"/>
                <a:gd name="connsiteY1628" fmla="*/ 150554 h 368468"/>
                <a:gd name="connsiteX1629" fmla="*/ 316341 w 1004920"/>
                <a:gd name="connsiteY1629" fmla="*/ 150413 h 368468"/>
                <a:gd name="connsiteX1630" fmla="*/ 318195 w 1004920"/>
                <a:gd name="connsiteY1630" fmla="*/ 151031 h 368468"/>
                <a:gd name="connsiteX1631" fmla="*/ 319164 w 1004920"/>
                <a:gd name="connsiteY1631" fmla="*/ 151728 h 368468"/>
                <a:gd name="connsiteX1632" fmla="*/ 319540 w 1004920"/>
                <a:gd name="connsiteY1632" fmla="*/ 153167 h 368468"/>
                <a:gd name="connsiteX1633" fmla="*/ 319329 w 1004920"/>
                <a:gd name="connsiteY1633" fmla="*/ 154036 h 368468"/>
                <a:gd name="connsiteX1634" fmla="*/ 318437 w 1004920"/>
                <a:gd name="connsiteY1634" fmla="*/ 154818 h 368468"/>
                <a:gd name="connsiteX1635" fmla="*/ 872954 w 1004920"/>
                <a:gd name="connsiteY1635" fmla="*/ 153410 h 368468"/>
                <a:gd name="connsiteX1636" fmla="*/ 871898 w 1004920"/>
                <a:gd name="connsiteY1636" fmla="*/ 153809 h 368468"/>
                <a:gd name="connsiteX1637" fmla="*/ 870677 w 1004920"/>
                <a:gd name="connsiteY1637" fmla="*/ 153371 h 368468"/>
                <a:gd name="connsiteX1638" fmla="*/ 869520 w 1004920"/>
                <a:gd name="connsiteY1638" fmla="*/ 151696 h 368468"/>
                <a:gd name="connsiteX1639" fmla="*/ 869934 w 1004920"/>
                <a:gd name="connsiteY1639" fmla="*/ 150413 h 368468"/>
                <a:gd name="connsiteX1640" fmla="*/ 871288 w 1004920"/>
                <a:gd name="connsiteY1640" fmla="*/ 149529 h 368468"/>
                <a:gd name="connsiteX1641" fmla="*/ 872422 w 1004920"/>
                <a:gd name="connsiteY1641" fmla="*/ 150413 h 368468"/>
                <a:gd name="connsiteX1642" fmla="*/ 872774 w 1004920"/>
                <a:gd name="connsiteY1642" fmla="*/ 151540 h 368468"/>
                <a:gd name="connsiteX1643" fmla="*/ 873635 w 1004920"/>
                <a:gd name="connsiteY1643" fmla="*/ 151618 h 368468"/>
                <a:gd name="connsiteX1644" fmla="*/ 872954 w 1004920"/>
                <a:gd name="connsiteY1644" fmla="*/ 153410 h 368468"/>
                <a:gd name="connsiteX1645" fmla="*/ 86879 w 1004920"/>
                <a:gd name="connsiteY1645" fmla="*/ 167852 h 368468"/>
                <a:gd name="connsiteX1646" fmla="*/ 84853 w 1004920"/>
                <a:gd name="connsiteY1646" fmla="*/ 167969 h 368468"/>
                <a:gd name="connsiteX1647" fmla="*/ 80519 w 1004920"/>
                <a:gd name="connsiteY1647" fmla="*/ 165356 h 368468"/>
                <a:gd name="connsiteX1648" fmla="*/ 79494 w 1004920"/>
                <a:gd name="connsiteY1648" fmla="*/ 164183 h 368468"/>
                <a:gd name="connsiteX1649" fmla="*/ 79243 w 1004920"/>
                <a:gd name="connsiteY1649" fmla="*/ 162618 h 368468"/>
                <a:gd name="connsiteX1650" fmla="*/ 75089 w 1004920"/>
                <a:gd name="connsiteY1650" fmla="*/ 156578 h 368468"/>
                <a:gd name="connsiteX1651" fmla="*/ 74534 w 1004920"/>
                <a:gd name="connsiteY1651" fmla="*/ 155193 h 368468"/>
                <a:gd name="connsiteX1652" fmla="*/ 76169 w 1004920"/>
                <a:gd name="connsiteY1652" fmla="*/ 150233 h 368468"/>
                <a:gd name="connsiteX1653" fmla="*/ 80401 w 1004920"/>
                <a:gd name="connsiteY1653" fmla="*/ 149036 h 368468"/>
                <a:gd name="connsiteX1654" fmla="*/ 81802 w 1004920"/>
                <a:gd name="connsiteY1654" fmla="*/ 149873 h 368468"/>
                <a:gd name="connsiteX1655" fmla="*/ 82295 w 1004920"/>
                <a:gd name="connsiteY1655" fmla="*/ 152103 h 368468"/>
                <a:gd name="connsiteX1656" fmla="*/ 84720 w 1004920"/>
                <a:gd name="connsiteY1656" fmla="*/ 156124 h 368468"/>
                <a:gd name="connsiteX1657" fmla="*/ 85518 w 1004920"/>
                <a:gd name="connsiteY1657" fmla="*/ 158292 h 368468"/>
                <a:gd name="connsiteX1658" fmla="*/ 86120 w 1004920"/>
                <a:gd name="connsiteY1658" fmla="*/ 159254 h 368468"/>
                <a:gd name="connsiteX1659" fmla="*/ 86371 w 1004920"/>
                <a:gd name="connsiteY1659" fmla="*/ 160005 h 368468"/>
                <a:gd name="connsiteX1660" fmla="*/ 86159 w 1004920"/>
                <a:gd name="connsiteY1660" fmla="*/ 160521 h 368468"/>
                <a:gd name="connsiteX1661" fmla="*/ 87912 w 1004920"/>
                <a:gd name="connsiteY1661" fmla="*/ 163072 h 368468"/>
                <a:gd name="connsiteX1662" fmla="*/ 89163 w 1004920"/>
                <a:gd name="connsiteY1662" fmla="*/ 164566 h 368468"/>
                <a:gd name="connsiteX1663" fmla="*/ 89258 w 1004920"/>
                <a:gd name="connsiteY1663" fmla="*/ 166983 h 368468"/>
                <a:gd name="connsiteX1664" fmla="*/ 86879 w 1004920"/>
                <a:gd name="connsiteY1664" fmla="*/ 167852 h 368468"/>
                <a:gd name="connsiteX1665" fmla="*/ 785918 w 1004920"/>
                <a:gd name="connsiteY1665" fmla="*/ 157759 h 368468"/>
                <a:gd name="connsiteX1666" fmla="*/ 785144 w 1004920"/>
                <a:gd name="connsiteY1666" fmla="*/ 158370 h 368468"/>
                <a:gd name="connsiteX1667" fmla="*/ 782476 w 1004920"/>
                <a:gd name="connsiteY1667" fmla="*/ 157799 h 368468"/>
                <a:gd name="connsiteX1668" fmla="*/ 781091 w 1004920"/>
                <a:gd name="connsiteY1668" fmla="*/ 156453 h 368468"/>
                <a:gd name="connsiteX1669" fmla="*/ 780153 w 1004920"/>
                <a:gd name="connsiteY1669" fmla="*/ 154646 h 368468"/>
                <a:gd name="connsiteX1670" fmla="*/ 779550 w 1004920"/>
                <a:gd name="connsiteY1670" fmla="*/ 153159 h 368468"/>
                <a:gd name="connsiteX1671" fmla="*/ 779386 w 1004920"/>
                <a:gd name="connsiteY1671" fmla="*/ 151978 h 368468"/>
                <a:gd name="connsiteX1672" fmla="*/ 778588 w 1004920"/>
                <a:gd name="connsiteY1672" fmla="*/ 150531 h 368468"/>
                <a:gd name="connsiteX1673" fmla="*/ 778698 w 1004920"/>
                <a:gd name="connsiteY1673" fmla="*/ 150006 h 368468"/>
                <a:gd name="connsiteX1674" fmla="*/ 783618 w 1004920"/>
                <a:gd name="connsiteY1674" fmla="*/ 148481 h 368468"/>
                <a:gd name="connsiteX1675" fmla="*/ 784549 w 1004920"/>
                <a:gd name="connsiteY1675" fmla="*/ 149036 h 368468"/>
                <a:gd name="connsiteX1676" fmla="*/ 786607 w 1004920"/>
                <a:gd name="connsiteY1676" fmla="*/ 149083 h 368468"/>
                <a:gd name="connsiteX1677" fmla="*/ 787499 w 1004920"/>
                <a:gd name="connsiteY1677" fmla="*/ 150186 h 368468"/>
                <a:gd name="connsiteX1678" fmla="*/ 786889 w 1004920"/>
                <a:gd name="connsiteY1678" fmla="*/ 154982 h 368468"/>
                <a:gd name="connsiteX1679" fmla="*/ 785918 w 1004920"/>
                <a:gd name="connsiteY1679" fmla="*/ 157759 h 368468"/>
                <a:gd name="connsiteX1680" fmla="*/ 783806 w 1004920"/>
                <a:gd name="connsiteY1680" fmla="*/ 146024 h 368468"/>
                <a:gd name="connsiteX1681" fmla="*/ 783243 w 1004920"/>
                <a:gd name="connsiteY1681" fmla="*/ 147135 h 368468"/>
                <a:gd name="connsiteX1682" fmla="*/ 782203 w 1004920"/>
                <a:gd name="connsiteY1682" fmla="*/ 147886 h 368468"/>
                <a:gd name="connsiteX1683" fmla="*/ 772759 w 1004920"/>
                <a:gd name="connsiteY1683" fmla="*/ 149216 h 368468"/>
                <a:gd name="connsiteX1684" fmla="*/ 773573 w 1004920"/>
                <a:gd name="connsiteY1684" fmla="*/ 148418 h 368468"/>
                <a:gd name="connsiteX1685" fmla="*/ 773972 w 1004920"/>
                <a:gd name="connsiteY1685" fmla="*/ 147628 h 368468"/>
                <a:gd name="connsiteX1686" fmla="*/ 774567 w 1004920"/>
                <a:gd name="connsiteY1686" fmla="*/ 147221 h 368468"/>
                <a:gd name="connsiteX1687" fmla="*/ 775498 w 1004920"/>
                <a:gd name="connsiteY1687" fmla="*/ 147331 h 368468"/>
                <a:gd name="connsiteX1688" fmla="*/ 775967 w 1004920"/>
                <a:gd name="connsiteY1688" fmla="*/ 147088 h 368468"/>
                <a:gd name="connsiteX1689" fmla="*/ 776444 w 1004920"/>
                <a:gd name="connsiteY1689" fmla="*/ 146995 h 368468"/>
                <a:gd name="connsiteX1690" fmla="*/ 776969 w 1004920"/>
                <a:gd name="connsiteY1690" fmla="*/ 147096 h 368468"/>
                <a:gd name="connsiteX1691" fmla="*/ 777884 w 1004920"/>
                <a:gd name="connsiteY1691" fmla="*/ 146767 h 368468"/>
                <a:gd name="connsiteX1692" fmla="*/ 779808 w 1004920"/>
                <a:gd name="connsiteY1692" fmla="*/ 147002 h 368468"/>
                <a:gd name="connsiteX1693" fmla="*/ 781796 w 1004920"/>
                <a:gd name="connsiteY1693" fmla="*/ 146815 h 368468"/>
                <a:gd name="connsiteX1694" fmla="*/ 781647 w 1004920"/>
                <a:gd name="connsiteY1694" fmla="*/ 145750 h 368468"/>
                <a:gd name="connsiteX1695" fmla="*/ 783806 w 1004920"/>
                <a:gd name="connsiteY1695" fmla="*/ 146024 h 368468"/>
                <a:gd name="connsiteX1696" fmla="*/ 882116 w 1004920"/>
                <a:gd name="connsiteY1696" fmla="*/ 143270 h 368468"/>
                <a:gd name="connsiteX1697" fmla="*/ 886786 w 1004920"/>
                <a:gd name="connsiteY1697" fmla="*/ 144123 h 368468"/>
                <a:gd name="connsiteX1698" fmla="*/ 888492 w 1004920"/>
                <a:gd name="connsiteY1698" fmla="*/ 144076 h 368468"/>
                <a:gd name="connsiteX1699" fmla="*/ 890158 w 1004920"/>
                <a:gd name="connsiteY1699" fmla="*/ 145039 h 368468"/>
                <a:gd name="connsiteX1700" fmla="*/ 892184 w 1004920"/>
                <a:gd name="connsiteY1700" fmla="*/ 144585 h 368468"/>
                <a:gd name="connsiteX1701" fmla="*/ 893326 w 1004920"/>
                <a:gd name="connsiteY1701" fmla="*/ 144898 h 368468"/>
                <a:gd name="connsiteX1702" fmla="*/ 897168 w 1004920"/>
                <a:gd name="connsiteY1702" fmla="*/ 148207 h 368468"/>
                <a:gd name="connsiteX1703" fmla="*/ 899061 w 1004920"/>
                <a:gd name="connsiteY1703" fmla="*/ 150398 h 368468"/>
                <a:gd name="connsiteX1704" fmla="*/ 901862 w 1004920"/>
                <a:gd name="connsiteY1704" fmla="*/ 152283 h 368468"/>
                <a:gd name="connsiteX1705" fmla="*/ 903896 w 1004920"/>
                <a:gd name="connsiteY1705" fmla="*/ 152925 h 368468"/>
                <a:gd name="connsiteX1706" fmla="*/ 902370 w 1004920"/>
                <a:gd name="connsiteY1706" fmla="*/ 154646 h 368468"/>
                <a:gd name="connsiteX1707" fmla="*/ 899272 w 1004920"/>
                <a:gd name="connsiteY1707" fmla="*/ 155553 h 368468"/>
                <a:gd name="connsiteX1708" fmla="*/ 898083 w 1004920"/>
                <a:gd name="connsiteY1708" fmla="*/ 155600 h 368468"/>
                <a:gd name="connsiteX1709" fmla="*/ 895713 w 1004920"/>
                <a:gd name="connsiteY1709" fmla="*/ 154575 h 368468"/>
                <a:gd name="connsiteX1710" fmla="*/ 893796 w 1004920"/>
                <a:gd name="connsiteY1710" fmla="*/ 154763 h 368468"/>
                <a:gd name="connsiteX1711" fmla="*/ 892122 w 1004920"/>
                <a:gd name="connsiteY1711" fmla="*/ 153480 h 368468"/>
                <a:gd name="connsiteX1712" fmla="*/ 891832 w 1004920"/>
                <a:gd name="connsiteY1712" fmla="*/ 151493 h 368468"/>
                <a:gd name="connsiteX1713" fmla="*/ 890103 w 1004920"/>
                <a:gd name="connsiteY1713" fmla="*/ 147018 h 368468"/>
                <a:gd name="connsiteX1714" fmla="*/ 887881 w 1004920"/>
                <a:gd name="connsiteY1714" fmla="*/ 148301 h 368468"/>
                <a:gd name="connsiteX1715" fmla="*/ 885206 w 1004920"/>
                <a:gd name="connsiteY1715" fmla="*/ 146236 h 368468"/>
                <a:gd name="connsiteX1716" fmla="*/ 884478 w 1004920"/>
                <a:gd name="connsiteY1716" fmla="*/ 146189 h 368468"/>
                <a:gd name="connsiteX1717" fmla="*/ 884314 w 1004920"/>
                <a:gd name="connsiteY1717" fmla="*/ 146533 h 368468"/>
                <a:gd name="connsiteX1718" fmla="*/ 883179 w 1004920"/>
                <a:gd name="connsiteY1718" fmla="*/ 145837 h 368468"/>
                <a:gd name="connsiteX1719" fmla="*/ 882209 w 1004920"/>
                <a:gd name="connsiteY1719" fmla="*/ 144444 h 368468"/>
                <a:gd name="connsiteX1720" fmla="*/ 882116 w 1004920"/>
                <a:gd name="connsiteY1720" fmla="*/ 143270 h 368468"/>
                <a:gd name="connsiteX1721" fmla="*/ 704657 w 1004920"/>
                <a:gd name="connsiteY1721" fmla="*/ 146103 h 368468"/>
                <a:gd name="connsiteX1722" fmla="*/ 704406 w 1004920"/>
                <a:gd name="connsiteY1722" fmla="*/ 146549 h 368468"/>
                <a:gd name="connsiteX1723" fmla="*/ 702114 w 1004920"/>
                <a:gd name="connsiteY1723" fmla="*/ 145977 h 368468"/>
                <a:gd name="connsiteX1724" fmla="*/ 701496 w 1004920"/>
                <a:gd name="connsiteY1724" fmla="*/ 145664 h 368468"/>
                <a:gd name="connsiteX1725" fmla="*/ 702646 w 1004920"/>
                <a:gd name="connsiteY1725" fmla="*/ 142574 h 368468"/>
                <a:gd name="connsiteX1726" fmla="*/ 703726 w 1004920"/>
                <a:gd name="connsiteY1726" fmla="*/ 142668 h 368468"/>
                <a:gd name="connsiteX1727" fmla="*/ 704672 w 1004920"/>
                <a:gd name="connsiteY1727" fmla="*/ 145610 h 368468"/>
                <a:gd name="connsiteX1728" fmla="*/ 704657 w 1004920"/>
                <a:gd name="connsiteY1728" fmla="*/ 146103 h 368468"/>
                <a:gd name="connsiteX1729" fmla="*/ 777688 w 1004920"/>
                <a:gd name="connsiteY1729" fmla="*/ 140603 h 368468"/>
                <a:gd name="connsiteX1730" fmla="*/ 776429 w 1004920"/>
                <a:gd name="connsiteY1730" fmla="*/ 140626 h 368468"/>
                <a:gd name="connsiteX1731" fmla="*/ 774152 w 1004920"/>
                <a:gd name="connsiteY1731" fmla="*/ 139680 h 368468"/>
                <a:gd name="connsiteX1732" fmla="*/ 775474 w 1004920"/>
                <a:gd name="connsiteY1732" fmla="*/ 138858 h 368468"/>
                <a:gd name="connsiteX1733" fmla="*/ 776312 w 1004920"/>
                <a:gd name="connsiteY1733" fmla="*/ 138686 h 368468"/>
                <a:gd name="connsiteX1734" fmla="*/ 777047 w 1004920"/>
                <a:gd name="connsiteY1734" fmla="*/ 138193 h 368468"/>
                <a:gd name="connsiteX1735" fmla="*/ 777454 w 1004920"/>
                <a:gd name="connsiteY1735" fmla="*/ 138170 h 368468"/>
                <a:gd name="connsiteX1736" fmla="*/ 778353 w 1004920"/>
                <a:gd name="connsiteY1736" fmla="*/ 138592 h 368468"/>
                <a:gd name="connsiteX1737" fmla="*/ 778948 w 1004920"/>
                <a:gd name="connsiteY1737" fmla="*/ 139304 h 368468"/>
                <a:gd name="connsiteX1738" fmla="*/ 777688 w 1004920"/>
                <a:gd name="connsiteY1738" fmla="*/ 140603 h 368468"/>
                <a:gd name="connsiteX1739" fmla="*/ 585294 w 1004920"/>
                <a:gd name="connsiteY1739" fmla="*/ 137943 h 368468"/>
                <a:gd name="connsiteX1740" fmla="*/ 586226 w 1004920"/>
                <a:gd name="connsiteY1740" fmla="*/ 138913 h 368468"/>
                <a:gd name="connsiteX1741" fmla="*/ 585670 w 1004920"/>
                <a:gd name="connsiteY1741" fmla="*/ 140032 h 368468"/>
                <a:gd name="connsiteX1742" fmla="*/ 584911 w 1004920"/>
                <a:gd name="connsiteY1742" fmla="*/ 139750 h 368468"/>
                <a:gd name="connsiteX1743" fmla="*/ 582916 w 1004920"/>
                <a:gd name="connsiteY1743" fmla="*/ 139766 h 368468"/>
                <a:gd name="connsiteX1744" fmla="*/ 582165 w 1004920"/>
                <a:gd name="connsiteY1744" fmla="*/ 139852 h 368468"/>
                <a:gd name="connsiteX1745" fmla="*/ 581265 w 1004920"/>
                <a:gd name="connsiteY1745" fmla="*/ 140509 h 368468"/>
                <a:gd name="connsiteX1746" fmla="*/ 580702 w 1004920"/>
                <a:gd name="connsiteY1746" fmla="*/ 140532 h 368468"/>
                <a:gd name="connsiteX1747" fmla="*/ 581085 w 1004920"/>
                <a:gd name="connsiteY1747" fmla="*/ 139500 h 368468"/>
                <a:gd name="connsiteX1748" fmla="*/ 582775 w 1004920"/>
                <a:gd name="connsiteY1748" fmla="*/ 137935 h 368468"/>
                <a:gd name="connsiteX1749" fmla="*/ 583831 w 1004920"/>
                <a:gd name="connsiteY1749" fmla="*/ 138170 h 368468"/>
                <a:gd name="connsiteX1750" fmla="*/ 585294 w 1004920"/>
                <a:gd name="connsiteY1750" fmla="*/ 137943 h 368468"/>
                <a:gd name="connsiteX1751" fmla="*/ 840174 w 1004920"/>
                <a:gd name="connsiteY1751" fmla="*/ 144906 h 368468"/>
                <a:gd name="connsiteX1752" fmla="*/ 845682 w 1004920"/>
                <a:gd name="connsiteY1752" fmla="*/ 145234 h 368468"/>
                <a:gd name="connsiteX1753" fmla="*/ 848459 w 1004920"/>
                <a:gd name="connsiteY1753" fmla="*/ 145015 h 368468"/>
                <a:gd name="connsiteX1754" fmla="*/ 851190 w 1004920"/>
                <a:gd name="connsiteY1754" fmla="*/ 145297 h 368468"/>
                <a:gd name="connsiteX1755" fmla="*/ 852300 w 1004920"/>
                <a:gd name="connsiteY1755" fmla="*/ 145852 h 368468"/>
                <a:gd name="connsiteX1756" fmla="*/ 854202 w 1004920"/>
                <a:gd name="connsiteY1756" fmla="*/ 147534 h 368468"/>
                <a:gd name="connsiteX1757" fmla="*/ 853662 w 1004920"/>
                <a:gd name="connsiteY1757" fmla="*/ 148637 h 368468"/>
                <a:gd name="connsiteX1758" fmla="*/ 853333 w 1004920"/>
                <a:gd name="connsiteY1758" fmla="*/ 150922 h 368468"/>
                <a:gd name="connsiteX1759" fmla="*/ 854303 w 1004920"/>
                <a:gd name="connsiteY1759" fmla="*/ 153112 h 368468"/>
                <a:gd name="connsiteX1760" fmla="*/ 855883 w 1004920"/>
                <a:gd name="connsiteY1760" fmla="*/ 155311 h 368468"/>
                <a:gd name="connsiteX1761" fmla="*/ 857182 w 1004920"/>
                <a:gd name="connsiteY1761" fmla="*/ 157658 h 368468"/>
                <a:gd name="connsiteX1762" fmla="*/ 857448 w 1004920"/>
                <a:gd name="connsiteY1762" fmla="*/ 158800 h 368468"/>
                <a:gd name="connsiteX1763" fmla="*/ 856955 w 1004920"/>
                <a:gd name="connsiteY1763" fmla="*/ 161225 h 368468"/>
                <a:gd name="connsiteX1764" fmla="*/ 856509 w 1004920"/>
                <a:gd name="connsiteY1764" fmla="*/ 162422 h 368468"/>
                <a:gd name="connsiteX1765" fmla="*/ 854937 w 1004920"/>
                <a:gd name="connsiteY1765" fmla="*/ 164425 h 368468"/>
                <a:gd name="connsiteX1766" fmla="*/ 854077 w 1004920"/>
                <a:gd name="connsiteY1766" fmla="*/ 166608 h 368468"/>
                <a:gd name="connsiteX1767" fmla="*/ 854632 w 1004920"/>
                <a:gd name="connsiteY1767" fmla="*/ 169299 h 368468"/>
                <a:gd name="connsiteX1768" fmla="*/ 854937 w 1004920"/>
                <a:gd name="connsiteY1768" fmla="*/ 172014 h 368468"/>
                <a:gd name="connsiteX1769" fmla="*/ 854882 w 1004920"/>
                <a:gd name="connsiteY1769" fmla="*/ 174502 h 368468"/>
                <a:gd name="connsiteX1770" fmla="*/ 855164 w 1004920"/>
                <a:gd name="connsiteY1770" fmla="*/ 176950 h 368468"/>
                <a:gd name="connsiteX1771" fmla="*/ 856017 w 1004920"/>
                <a:gd name="connsiteY1771" fmla="*/ 179438 h 368468"/>
                <a:gd name="connsiteX1772" fmla="*/ 859693 w 1004920"/>
                <a:gd name="connsiteY1772" fmla="*/ 186245 h 368468"/>
                <a:gd name="connsiteX1773" fmla="*/ 861837 w 1004920"/>
                <a:gd name="connsiteY1773" fmla="*/ 190861 h 368468"/>
                <a:gd name="connsiteX1774" fmla="*/ 862525 w 1004920"/>
                <a:gd name="connsiteY1774" fmla="*/ 188279 h 368468"/>
                <a:gd name="connsiteX1775" fmla="*/ 862354 w 1004920"/>
                <a:gd name="connsiteY1775" fmla="*/ 185415 h 368468"/>
                <a:gd name="connsiteX1776" fmla="*/ 863120 w 1004920"/>
                <a:gd name="connsiteY1776" fmla="*/ 184383 h 368468"/>
                <a:gd name="connsiteX1777" fmla="*/ 864192 w 1004920"/>
                <a:gd name="connsiteY1777" fmla="*/ 183835 h 368468"/>
                <a:gd name="connsiteX1778" fmla="*/ 865530 w 1004920"/>
                <a:gd name="connsiteY1778" fmla="*/ 184406 h 368468"/>
                <a:gd name="connsiteX1779" fmla="*/ 865905 w 1004920"/>
                <a:gd name="connsiteY1779" fmla="*/ 185564 h 368468"/>
                <a:gd name="connsiteX1780" fmla="*/ 866007 w 1004920"/>
                <a:gd name="connsiteY1780" fmla="*/ 188099 h 368468"/>
                <a:gd name="connsiteX1781" fmla="*/ 867165 w 1004920"/>
                <a:gd name="connsiteY1781" fmla="*/ 193074 h 368468"/>
                <a:gd name="connsiteX1782" fmla="*/ 868651 w 1004920"/>
                <a:gd name="connsiteY1782" fmla="*/ 193301 h 368468"/>
                <a:gd name="connsiteX1783" fmla="*/ 870263 w 1004920"/>
                <a:gd name="connsiteY1783" fmla="*/ 192543 h 368468"/>
                <a:gd name="connsiteX1784" fmla="*/ 870529 w 1004920"/>
                <a:gd name="connsiteY1784" fmla="*/ 194060 h 368468"/>
                <a:gd name="connsiteX1785" fmla="*/ 870466 w 1004920"/>
                <a:gd name="connsiteY1785" fmla="*/ 196877 h 368468"/>
                <a:gd name="connsiteX1786" fmla="*/ 871217 w 1004920"/>
                <a:gd name="connsiteY1786" fmla="*/ 199114 h 368468"/>
                <a:gd name="connsiteX1787" fmla="*/ 871883 w 1004920"/>
                <a:gd name="connsiteY1787" fmla="*/ 199990 h 368468"/>
                <a:gd name="connsiteX1788" fmla="*/ 874527 w 1004920"/>
                <a:gd name="connsiteY1788" fmla="*/ 201805 h 368468"/>
                <a:gd name="connsiteX1789" fmla="*/ 875724 w 1004920"/>
                <a:gd name="connsiteY1789" fmla="*/ 202142 h 368468"/>
                <a:gd name="connsiteX1790" fmla="*/ 879221 w 1004920"/>
                <a:gd name="connsiteY1790" fmla="*/ 202580 h 368468"/>
                <a:gd name="connsiteX1791" fmla="*/ 881857 w 1004920"/>
                <a:gd name="connsiteY1791" fmla="*/ 202721 h 368468"/>
                <a:gd name="connsiteX1792" fmla="*/ 884384 w 1004920"/>
                <a:gd name="connsiteY1792" fmla="*/ 202071 h 368468"/>
                <a:gd name="connsiteX1793" fmla="*/ 886012 w 1004920"/>
                <a:gd name="connsiteY1793" fmla="*/ 200405 h 368468"/>
                <a:gd name="connsiteX1794" fmla="*/ 887482 w 1004920"/>
                <a:gd name="connsiteY1794" fmla="*/ 198598 h 368468"/>
                <a:gd name="connsiteX1795" fmla="*/ 892560 w 1004920"/>
                <a:gd name="connsiteY1795" fmla="*/ 194436 h 368468"/>
                <a:gd name="connsiteX1796" fmla="*/ 894031 w 1004920"/>
                <a:gd name="connsiteY1796" fmla="*/ 192441 h 368468"/>
                <a:gd name="connsiteX1797" fmla="*/ 895447 w 1004920"/>
                <a:gd name="connsiteY1797" fmla="*/ 189390 h 368468"/>
                <a:gd name="connsiteX1798" fmla="*/ 895939 w 1004920"/>
                <a:gd name="connsiteY1798" fmla="*/ 188740 h 368468"/>
                <a:gd name="connsiteX1799" fmla="*/ 900993 w 1004920"/>
                <a:gd name="connsiteY1799" fmla="*/ 185439 h 368468"/>
                <a:gd name="connsiteX1800" fmla="*/ 901572 w 1004920"/>
                <a:gd name="connsiteY1800" fmla="*/ 184265 h 368468"/>
                <a:gd name="connsiteX1801" fmla="*/ 902292 w 1004920"/>
                <a:gd name="connsiteY1801" fmla="*/ 181997 h 368468"/>
                <a:gd name="connsiteX1802" fmla="*/ 903395 w 1004920"/>
                <a:gd name="connsiteY1802" fmla="*/ 179806 h 368468"/>
                <a:gd name="connsiteX1803" fmla="*/ 904217 w 1004920"/>
                <a:gd name="connsiteY1803" fmla="*/ 178671 h 368468"/>
                <a:gd name="connsiteX1804" fmla="*/ 909098 w 1004920"/>
                <a:gd name="connsiteY1804" fmla="*/ 177600 h 368468"/>
                <a:gd name="connsiteX1805" fmla="*/ 914160 w 1004920"/>
                <a:gd name="connsiteY1805" fmla="*/ 177021 h 368468"/>
                <a:gd name="connsiteX1806" fmla="*/ 919191 w 1004920"/>
                <a:gd name="connsiteY1806" fmla="*/ 175002 h 368468"/>
                <a:gd name="connsiteX1807" fmla="*/ 921358 w 1004920"/>
                <a:gd name="connsiteY1807" fmla="*/ 173266 h 368468"/>
                <a:gd name="connsiteX1808" fmla="*/ 921467 w 1004920"/>
                <a:gd name="connsiteY1808" fmla="*/ 172123 h 368468"/>
                <a:gd name="connsiteX1809" fmla="*/ 920364 w 1004920"/>
                <a:gd name="connsiteY1809" fmla="*/ 170121 h 368468"/>
                <a:gd name="connsiteX1810" fmla="*/ 920317 w 1004920"/>
                <a:gd name="connsiteY1810" fmla="*/ 169236 h 368468"/>
                <a:gd name="connsiteX1811" fmla="*/ 921475 w 1004920"/>
                <a:gd name="connsiteY1811" fmla="*/ 168392 h 368468"/>
                <a:gd name="connsiteX1812" fmla="*/ 925958 w 1004920"/>
                <a:gd name="connsiteY1812" fmla="*/ 165849 h 368468"/>
                <a:gd name="connsiteX1813" fmla="*/ 931137 w 1004920"/>
                <a:gd name="connsiteY1813" fmla="*/ 163236 h 368468"/>
                <a:gd name="connsiteX1814" fmla="*/ 935299 w 1004920"/>
                <a:gd name="connsiteY1814" fmla="*/ 161436 h 368468"/>
                <a:gd name="connsiteX1815" fmla="*/ 937599 w 1004920"/>
                <a:gd name="connsiteY1815" fmla="*/ 161452 h 368468"/>
                <a:gd name="connsiteX1816" fmla="*/ 939719 w 1004920"/>
                <a:gd name="connsiteY1816" fmla="*/ 163040 h 368468"/>
                <a:gd name="connsiteX1817" fmla="*/ 941980 w 1004920"/>
                <a:gd name="connsiteY1817" fmla="*/ 164339 h 368468"/>
                <a:gd name="connsiteX1818" fmla="*/ 953817 w 1004920"/>
                <a:gd name="connsiteY1818" fmla="*/ 168157 h 368468"/>
                <a:gd name="connsiteX1819" fmla="*/ 955710 w 1004920"/>
                <a:gd name="connsiteY1819" fmla="*/ 169346 h 368468"/>
                <a:gd name="connsiteX1820" fmla="*/ 957361 w 1004920"/>
                <a:gd name="connsiteY1820" fmla="*/ 170926 h 368468"/>
                <a:gd name="connsiteX1821" fmla="*/ 959732 w 1004920"/>
                <a:gd name="connsiteY1821" fmla="*/ 172022 h 368468"/>
                <a:gd name="connsiteX1822" fmla="*/ 962376 w 1004920"/>
                <a:gd name="connsiteY1822" fmla="*/ 172546 h 368468"/>
                <a:gd name="connsiteX1823" fmla="*/ 964778 w 1004920"/>
                <a:gd name="connsiteY1823" fmla="*/ 173571 h 368468"/>
                <a:gd name="connsiteX1824" fmla="*/ 967055 w 1004920"/>
                <a:gd name="connsiteY1824" fmla="*/ 174885 h 368468"/>
                <a:gd name="connsiteX1825" fmla="*/ 972093 w 1004920"/>
                <a:gd name="connsiteY1825" fmla="*/ 177342 h 368468"/>
                <a:gd name="connsiteX1826" fmla="*/ 978852 w 1004920"/>
                <a:gd name="connsiteY1826" fmla="*/ 180322 h 368468"/>
                <a:gd name="connsiteX1827" fmla="*/ 980581 w 1004920"/>
                <a:gd name="connsiteY1827" fmla="*/ 180494 h 368468"/>
                <a:gd name="connsiteX1828" fmla="*/ 986871 w 1004920"/>
                <a:gd name="connsiteY1828" fmla="*/ 180353 h 368468"/>
                <a:gd name="connsiteX1829" fmla="*/ 987959 w 1004920"/>
                <a:gd name="connsiteY1829" fmla="*/ 180917 h 368468"/>
                <a:gd name="connsiteX1830" fmla="*/ 988992 w 1004920"/>
                <a:gd name="connsiteY1830" fmla="*/ 181715 h 368468"/>
                <a:gd name="connsiteX1831" fmla="*/ 989946 w 1004920"/>
                <a:gd name="connsiteY1831" fmla="*/ 181895 h 368468"/>
                <a:gd name="connsiteX1832" fmla="*/ 997151 w 1004920"/>
                <a:gd name="connsiteY1832" fmla="*/ 182450 h 368468"/>
                <a:gd name="connsiteX1833" fmla="*/ 998254 w 1004920"/>
                <a:gd name="connsiteY1833" fmla="*/ 183021 h 368468"/>
                <a:gd name="connsiteX1834" fmla="*/ 999303 w 1004920"/>
                <a:gd name="connsiteY1834" fmla="*/ 183812 h 368468"/>
                <a:gd name="connsiteX1835" fmla="*/ 999890 w 1004920"/>
                <a:gd name="connsiteY1835" fmla="*/ 185971 h 368468"/>
                <a:gd name="connsiteX1836" fmla="*/ 1004857 w 1004920"/>
                <a:gd name="connsiteY1836" fmla="*/ 186026 h 368468"/>
                <a:gd name="connsiteX1837" fmla="*/ 1004857 w 1004920"/>
                <a:gd name="connsiteY1837" fmla="*/ 190258 h 368468"/>
                <a:gd name="connsiteX1838" fmla="*/ 1004857 w 1004920"/>
                <a:gd name="connsiteY1838" fmla="*/ 194694 h 368468"/>
                <a:gd name="connsiteX1839" fmla="*/ 1004865 w 1004920"/>
                <a:gd name="connsiteY1839" fmla="*/ 199130 h 368468"/>
                <a:gd name="connsiteX1840" fmla="*/ 1004865 w 1004920"/>
                <a:gd name="connsiteY1840" fmla="*/ 203574 h 368468"/>
                <a:gd name="connsiteX1841" fmla="*/ 1004865 w 1004920"/>
                <a:gd name="connsiteY1841" fmla="*/ 208017 h 368468"/>
                <a:gd name="connsiteX1842" fmla="*/ 1004873 w 1004920"/>
                <a:gd name="connsiteY1842" fmla="*/ 212461 h 368468"/>
                <a:gd name="connsiteX1843" fmla="*/ 1004873 w 1004920"/>
                <a:gd name="connsiteY1843" fmla="*/ 216905 h 368468"/>
                <a:gd name="connsiteX1844" fmla="*/ 1004873 w 1004920"/>
                <a:gd name="connsiteY1844" fmla="*/ 221348 h 368468"/>
                <a:gd name="connsiteX1845" fmla="*/ 1004873 w 1004920"/>
                <a:gd name="connsiteY1845" fmla="*/ 225792 h 368468"/>
                <a:gd name="connsiteX1846" fmla="*/ 1004873 w 1004920"/>
                <a:gd name="connsiteY1846" fmla="*/ 230236 h 368468"/>
                <a:gd name="connsiteX1847" fmla="*/ 1004881 w 1004920"/>
                <a:gd name="connsiteY1847" fmla="*/ 234687 h 368468"/>
                <a:gd name="connsiteX1848" fmla="*/ 1004881 w 1004920"/>
                <a:gd name="connsiteY1848" fmla="*/ 239139 h 368468"/>
                <a:gd name="connsiteX1849" fmla="*/ 1004881 w 1004920"/>
                <a:gd name="connsiteY1849" fmla="*/ 243590 h 368468"/>
                <a:gd name="connsiteX1850" fmla="*/ 1004881 w 1004920"/>
                <a:gd name="connsiteY1850" fmla="*/ 248042 h 368468"/>
                <a:gd name="connsiteX1851" fmla="*/ 1004881 w 1004920"/>
                <a:gd name="connsiteY1851" fmla="*/ 252493 h 368468"/>
                <a:gd name="connsiteX1852" fmla="*/ 1004889 w 1004920"/>
                <a:gd name="connsiteY1852" fmla="*/ 256953 h 368468"/>
                <a:gd name="connsiteX1853" fmla="*/ 1004889 w 1004920"/>
                <a:gd name="connsiteY1853" fmla="*/ 261412 h 368468"/>
                <a:gd name="connsiteX1854" fmla="*/ 1004889 w 1004920"/>
                <a:gd name="connsiteY1854" fmla="*/ 265871 h 368468"/>
                <a:gd name="connsiteX1855" fmla="*/ 1004889 w 1004920"/>
                <a:gd name="connsiteY1855" fmla="*/ 267773 h 368468"/>
                <a:gd name="connsiteX1856" fmla="*/ 1004208 w 1004920"/>
                <a:gd name="connsiteY1856" fmla="*/ 270104 h 368468"/>
                <a:gd name="connsiteX1857" fmla="*/ 1002690 w 1004920"/>
                <a:gd name="connsiteY1857" fmla="*/ 273593 h 368468"/>
                <a:gd name="connsiteX1858" fmla="*/ 1002424 w 1004920"/>
                <a:gd name="connsiteY1858" fmla="*/ 276418 h 368468"/>
                <a:gd name="connsiteX1859" fmla="*/ 1003676 w 1004920"/>
                <a:gd name="connsiteY1859" fmla="*/ 278616 h 368468"/>
                <a:gd name="connsiteX1860" fmla="*/ 1004896 w 1004920"/>
                <a:gd name="connsiteY1860" fmla="*/ 280048 h 368468"/>
                <a:gd name="connsiteX1861" fmla="*/ 1004896 w 1004920"/>
                <a:gd name="connsiteY1861" fmla="*/ 283725 h 368468"/>
                <a:gd name="connsiteX1862" fmla="*/ 1004896 w 1004920"/>
                <a:gd name="connsiteY1862" fmla="*/ 288192 h 368468"/>
                <a:gd name="connsiteX1863" fmla="*/ 1004904 w 1004920"/>
                <a:gd name="connsiteY1863" fmla="*/ 292667 h 368468"/>
                <a:gd name="connsiteX1864" fmla="*/ 1004904 w 1004920"/>
                <a:gd name="connsiteY1864" fmla="*/ 297142 h 368468"/>
                <a:gd name="connsiteX1865" fmla="*/ 1004904 w 1004920"/>
                <a:gd name="connsiteY1865" fmla="*/ 301617 h 368468"/>
                <a:gd name="connsiteX1866" fmla="*/ 1004904 w 1004920"/>
                <a:gd name="connsiteY1866" fmla="*/ 306092 h 368468"/>
                <a:gd name="connsiteX1867" fmla="*/ 1004904 w 1004920"/>
                <a:gd name="connsiteY1867" fmla="*/ 310575 h 368468"/>
                <a:gd name="connsiteX1868" fmla="*/ 1004912 w 1004920"/>
                <a:gd name="connsiteY1868" fmla="*/ 315058 h 368468"/>
                <a:gd name="connsiteX1869" fmla="*/ 1004912 w 1004920"/>
                <a:gd name="connsiteY1869" fmla="*/ 319540 h 368468"/>
                <a:gd name="connsiteX1870" fmla="*/ 1004912 w 1004920"/>
                <a:gd name="connsiteY1870" fmla="*/ 324023 h 368468"/>
                <a:gd name="connsiteX1871" fmla="*/ 1004912 w 1004920"/>
                <a:gd name="connsiteY1871" fmla="*/ 328514 h 368468"/>
                <a:gd name="connsiteX1872" fmla="*/ 1004920 w 1004920"/>
                <a:gd name="connsiteY1872" fmla="*/ 328803 h 368468"/>
                <a:gd name="connsiteX1873" fmla="*/ 1003778 w 1004920"/>
                <a:gd name="connsiteY1873" fmla="*/ 328060 h 368468"/>
                <a:gd name="connsiteX1874" fmla="*/ 1000750 w 1004920"/>
                <a:gd name="connsiteY1874" fmla="*/ 325603 h 368468"/>
                <a:gd name="connsiteX1875" fmla="*/ 998004 w 1004920"/>
                <a:gd name="connsiteY1875" fmla="*/ 322803 h 368468"/>
                <a:gd name="connsiteX1876" fmla="*/ 996228 w 1004920"/>
                <a:gd name="connsiteY1876" fmla="*/ 320190 h 368468"/>
                <a:gd name="connsiteX1877" fmla="*/ 994226 w 1004920"/>
                <a:gd name="connsiteY1877" fmla="*/ 317811 h 368468"/>
                <a:gd name="connsiteX1878" fmla="*/ 985698 w 1004920"/>
                <a:gd name="connsiteY1878" fmla="*/ 310762 h 368468"/>
                <a:gd name="connsiteX1879" fmla="*/ 983538 w 1004920"/>
                <a:gd name="connsiteY1879" fmla="*/ 308447 h 368468"/>
                <a:gd name="connsiteX1880" fmla="*/ 983101 w 1004920"/>
                <a:gd name="connsiteY1880" fmla="*/ 307805 h 368468"/>
                <a:gd name="connsiteX1881" fmla="*/ 983304 w 1004920"/>
                <a:gd name="connsiteY1881" fmla="*/ 307203 h 368468"/>
                <a:gd name="connsiteX1882" fmla="*/ 984290 w 1004920"/>
                <a:gd name="connsiteY1882" fmla="*/ 305982 h 368468"/>
                <a:gd name="connsiteX1883" fmla="*/ 986034 w 1004920"/>
                <a:gd name="connsiteY1883" fmla="*/ 302454 h 368468"/>
                <a:gd name="connsiteX1884" fmla="*/ 984211 w 1004920"/>
                <a:gd name="connsiteY1884" fmla="*/ 304637 h 368468"/>
                <a:gd name="connsiteX1885" fmla="*/ 982044 w 1004920"/>
                <a:gd name="connsiteY1885" fmla="*/ 306366 h 368468"/>
                <a:gd name="connsiteX1886" fmla="*/ 978884 w 1004920"/>
                <a:gd name="connsiteY1886" fmla="*/ 306475 h 368468"/>
                <a:gd name="connsiteX1887" fmla="*/ 975785 w 1004920"/>
                <a:gd name="connsiteY1887" fmla="*/ 306898 h 368468"/>
                <a:gd name="connsiteX1888" fmla="*/ 972914 w 1004920"/>
                <a:gd name="connsiteY1888" fmla="*/ 307938 h 368468"/>
                <a:gd name="connsiteX1889" fmla="*/ 969996 w 1004920"/>
                <a:gd name="connsiteY1889" fmla="*/ 308298 h 368468"/>
                <a:gd name="connsiteX1890" fmla="*/ 968533 w 1004920"/>
                <a:gd name="connsiteY1890" fmla="*/ 307789 h 368468"/>
                <a:gd name="connsiteX1891" fmla="*/ 967657 w 1004920"/>
                <a:gd name="connsiteY1891" fmla="*/ 306491 h 368468"/>
                <a:gd name="connsiteX1892" fmla="*/ 967195 w 1004920"/>
                <a:gd name="connsiteY1892" fmla="*/ 305161 h 368468"/>
                <a:gd name="connsiteX1893" fmla="*/ 966992 w 1004920"/>
                <a:gd name="connsiteY1893" fmla="*/ 303745 h 368468"/>
                <a:gd name="connsiteX1894" fmla="*/ 965764 w 1004920"/>
                <a:gd name="connsiteY1894" fmla="*/ 306029 h 368468"/>
                <a:gd name="connsiteX1895" fmla="*/ 963354 w 1004920"/>
                <a:gd name="connsiteY1895" fmla="*/ 307281 h 368468"/>
                <a:gd name="connsiteX1896" fmla="*/ 960061 w 1004920"/>
                <a:gd name="connsiteY1896" fmla="*/ 309917 h 368468"/>
                <a:gd name="connsiteX1897" fmla="*/ 959122 w 1004920"/>
                <a:gd name="connsiteY1897" fmla="*/ 309370 h 368468"/>
                <a:gd name="connsiteX1898" fmla="*/ 958558 w 1004920"/>
                <a:gd name="connsiteY1898" fmla="*/ 308368 h 368468"/>
                <a:gd name="connsiteX1899" fmla="*/ 958371 w 1004920"/>
                <a:gd name="connsiteY1899" fmla="*/ 307328 h 368468"/>
                <a:gd name="connsiteX1900" fmla="*/ 959004 w 1004920"/>
                <a:gd name="connsiteY1900" fmla="*/ 306217 h 368468"/>
                <a:gd name="connsiteX1901" fmla="*/ 959458 w 1004920"/>
                <a:gd name="connsiteY1901" fmla="*/ 305044 h 368468"/>
                <a:gd name="connsiteX1902" fmla="*/ 960123 w 1004920"/>
                <a:gd name="connsiteY1902" fmla="*/ 302219 h 368468"/>
                <a:gd name="connsiteX1903" fmla="*/ 961594 w 1004920"/>
                <a:gd name="connsiteY1903" fmla="*/ 300553 h 368468"/>
                <a:gd name="connsiteX1904" fmla="*/ 962533 w 1004920"/>
                <a:gd name="connsiteY1904" fmla="*/ 297337 h 368468"/>
                <a:gd name="connsiteX1905" fmla="*/ 963143 w 1004920"/>
                <a:gd name="connsiteY1905" fmla="*/ 296195 h 368468"/>
                <a:gd name="connsiteX1906" fmla="*/ 963456 w 1004920"/>
                <a:gd name="connsiteY1906" fmla="*/ 295053 h 368468"/>
                <a:gd name="connsiteX1907" fmla="*/ 962603 w 1004920"/>
                <a:gd name="connsiteY1907" fmla="*/ 293754 h 368468"/>
                <a:gd name="connsiteX1908" fmla="*/ 961155 w 1004920"/>
                <a:gd name="connsiteY1908" fmla="*/ 293316 h 368468"/>
                <a:gd name="connsiteX1909" fmla="*/ 960162 w 1004920"/>
                <a:gd name="connsiteY1909" fmla="*/ 292526 h 368468"/>
                <a:gd name="connsiteX1910" fmla="*/ 959020 w 1004920"/>
                <a:gd name="connsiteY1910" fmla="*/ 290343 h 368468"/>
                <a:gd name="connsiteX1911" fmla="*/ 958300 w 1004920"/>
                <a:gd name="connsiteY1911" fmla="*/ 289608 h 368468"/>
                <a:gd name="connsiteX1912" fmla="*/ 956994 w 1004920"/>
                <a:gd name="connsiteY1912" fmla="*/ 288708 h 368468"/>
                <a:gd name="connsiteX1913" fmla="*/ 955992 w 1004920"/>
                <a:gd name="connsiteY1913" fmla="*/ 287668 h 368468"/>
                <a:gd name="connsiteX1914" fmla="*/ 957103 w 1004920"/>
                <a:gd name="connsiteY1914" fmla="*/ 286877 h 368468"/>
                <a:gd name="connsiteX1915" fmla="*/ 958566 w 1004920"/>
                <a:gd name="connsiteY1915" fmla="*/ 286557 h 368468"/>
                <a:gd name="connsiteX1916" fmla="*/ 959763 w 1004920"/>
                <a:gd name="connsiteY1916" fmla="*/ 286604 h 368468"/>
                <a:gd name="connsiteX1917" fmla="*/ 961922 w 1004920"/>
                <a:gd name="connsiteY1917" fmla="*/ 287097 h 368468"/>
                <a:gd name="connsiteX1918" fmla="*/ 962900 w 1004920"/>
                <a:gd name="connsiteY1918" fmla="*/ 287120 h 368468"/>
                <a:gd name="connsiteX1919" fmla="*/ 965411 w 1004920"/>
                <a:gd name="connsiteY1919" fmla="*/ 286314 h 368468"/>
                <a:gd name="connsiteX1920" fmla="*/ 963996 w 1004920"/>
                <a:gd name="connsiteY1920" fmla="*/ 286565 h 368468"/>
                <a:gd name="connsiteX1921" fmla="*/ 962595 w 1004920"/>
                <a:gd name="connsiteY1921" fmla="*/ 286533 h 368468"/>
                <a:gd name="connsiteX1922" fmla="*/ 958136 w 1004920"/>
                <a:gd name="connsiteY1922" fmla="*/ 285125 h 368468"/>
                <a:gd name="connsiteX1923" fmla="*/ 955374 w 1004920"/>
                <a:gd name="connsiteY1923" fmla="*/ 283662 h 368468"/>
                <a:gd name="connsiteX1924" fmla="*/ 952769 w 1004920"/>
                <a:gd name="connsiteY1924" fmla="*/ 280728 h 368468"/>
                <a:gd name="connsiteX1925" fmla="*/ 952738 w 1004920"/>
                <a:gd name="connsiteY1925" fmla="*/ 280165 h 368468"/>
                <a:gd name="connsiteX1926" fmla="*/ 954576 w 1004920"/>
                <a:gd name="connsiteY1926" fmla="*/ 279633 h 368468"/>
                <a:gd name="connsiteX1927" fmla="*/ 958543 w 1004920"/>
                <a:gd name="connsiteY1927" fmla="*/ 279015 h 368468"/>
                <a:gd name="connsiteX1928" fmla="*/ 957314 w 1004920"/>
                <a:gd name="connsiteY1928" fmla="*/ 277521 h 368468"/>
                <a:gd name="connsiteX1929" fmla="*/ 955523 w 1004920"/>
                <a:gd name="connsiteY1929" fmla="*/ 276214 h 368468"/>
                <a:gd name="connsiteX1930" fmla="*/ 954897 w 1004920"/>
                <a:gd name="connsiteY1930" fmla="*/ 273898 h 368468"/>
                <a:gd name="connsiteX1931" fmla="*/ 953676 w 1004920"/>
                <a:gd name="connsiteY1931" fmla="*/ 272467 h 368468"/>
                <a:gd name="connsiteX1932" fmla="*/ 951032 w 1004920"/>
                <a:gd name="connsiteY1932" fmla="*/ 270127 h 368468"/>
                <a:gd name="connsiteX1933" fmla="*/ 949209 w 1004920"/>
                <a:gd name="connsiteY1933" fmla="*/ 267702 h 368468"/>
                <a:gd name="connsiteX1934" fmla="*/ 947668 w 1004920"/>
                <a:gd name="connsiteY1934" fmla="*/ 262773 h 368468"/>
                <a:gd name="connsiteX1935" fmla="*/ 946088 w 1004920"/>
                <a:gd name="connsiteY1935" fmla="*/ 259050 h 368468"/>
                <a:gd name="connsiteX1936" fmla="*/ 946479 w 1004920"/>
                <a:gd name="connsiteY1936" fmla="*/ 257704 h 368468"/>
                <a:gd name="connsiteX1937" fmla="*/ 947809 w 1004920"/>
                <a:gd name="connsiteY1937" fmla="*/ 256742 h 368468"/>
                <a:gd name="connsiteX1938" fmla="*/ 945790 w 1004920"/>
                <a:gd name="connsiteY1938" fmla="*/ 256632 h 368468"/>
                <a:gd name="connsiteX1939" fmla="*/ 943968 w 1004920"/>
                <a:gd name="connsiteY1939" fmla="*/ 255944 h 368468"/>
                <a:gd name="connsiteX1940" fmla="*/ 944937 w 1004920"/>
                <a:gd name="connsiteY1940" fmla="*/ 254136 h 368468"/>
                <a:gd name="connsiteX1941" fmla="*/ 947050 w 1004920"/>
                <a:gd name="connsiteY1941" fmla="*/ 253065 h 368468"/>
                <a:gd name="connsiteX1942" fmla="*/ 945126 w 1004920"/>
                <a:gd name="connsiteY1942" fmla="*/ 253338 h 368468"/>
                <a:gd name="connsiteX1943" fmla="*/ 943248 w 1004920"/>
                <a:gd name="connsiteY1943" fmla="*/ 253862 h 368468"/>
                <a:gd name="connsiteX1944" fmla="*/ 942395 w 1004920"/>
                <a:gd name="connsiteY1944" fmla="*/ 253964 h 368468"/>
                <a:gd name="connsiteX1945" fmla="*/ 941511 w 1004920"/>
                <a:gd name="connsiteY1945" fmla="*/ 253800 h 368468"/>
                <a:gd name="connsiteX1946" fmla="*/ 941042 w 1004920"/>
                <a:gd name="connsiteY1946" fmla="*/ 253072 h 368468"/>
                <a:gd name="connsiteX1947" fmla="*/ 940979 w 1004920"/>
                <a:gd name="connsiteY1947" fmla="*/ 252040 h 368468"/>
                <a:gd name="connsiteX1948" fmla="*/ 941253 w 1004920"/>
                <a:gd name="connsiteY1948" fmla="*/ 250217 h 368468"/>
                <a:gd name="connsiteX1949" fmla="*/ 940932 w 1004920"/>
                <a:gd name="connsiteY1949" fmla="*/ 248449 h 368468"/>
                <a:gd name="connsiteX1950" fmla="*/ 939266 w 1004920"/>
                <a:gd name="connsiteY1950" fmla="*/ 247627 h 368468"/>
                <a:gd name="connsiteX1951" fmla="*/ 937881 w 1004920"/>
                <a:gd name="connsiteY1951" fmla="*/ 246368 h 368468"/>
                <a:gd name="connsiteX1952" fmla="*/ 937099 w 1004920"/>
                <a:gd name="connsiteY1952" fmla="*/ 245898 h 368468"/>
                <a:gd name="connsiteX1953" fmla="*/ 936082 w 1004920"/>
                <a:gd name="connsiteY1953" fmla="*/ 245930 h 368468"/>
                <a:gd name="connsiteX1954" fmla="*/ 935088 w 1004920"/>
                <a:gd name="connsiteY1954" fmla="*/ 245085 h 368468"/>
                <a:gd name="connsiteX1955" fmla="*/ 934290 w 1004920"/>
                <a:gd name="connsiteY1955" fmla="*/ 243864 h 368468"/>
                <a:gd name="connsiteX1956" fmla="*/ 924354 w 1004920"/>
                <a:gd name="connsiteY1956" fmla="*/ 238568 h 368468"/>
                <a:gd name="connsiteX1957" fmla="*/ 923767 w 1004920"/>
                <a:gd name="connsiteY1957" fmla="*/ 237058 h 368468"/>
                <a:gd name="connsiteX1958" fmla="*/ 922844 w 1004920"/>
                <a:gd name="connsiteY1958" fmla="*/ 237715 h 368468"/>
                <a:gd name="connsiteX1959" fmla="*/ 921929 w 1004920"/>
                <a:gd name="connsiteY1959" fmla="*/ 238044 h 368468"/>
                <a:gd name="connsiteX1960" fmla="*/ 920787 w 1004920"/>
                <a:gd name="connsiteY1960" fmla="*/ 237175 h 368468"/>
                <a:gd name="connsiteX1961" fmla="*/ 919590 w 1004920"/>
                <a:gd name="connsiteY1961" fmla="*/ 236596 h 368468"/>
                <a:gd name="connsiteX1962" fmla="*/ 918283 w 1004920"/>
                <a:gd name="connsiteY1962" fmla="*/ 236690 h 368468"/>
                <a:gd name="connsiteX1963" fmla="*/ 917078 w 1004920"/>
                <a:gd name="connsiteY1963" fmla="*/ 236221 h 368468"/>
                <a:gd name="connsiteX1964" fmla="*/ 915811 w 1004920"/>
                <a:gd name="connsiteY1964" fmla="*/ 235955 h 368468"/>
                <a:gd name="connsiteX1965" fmla="*/ 914489 w 1004920"/>
                <a:gd name="connsiteY1965" fmla="*/ 235916 h 368468"/>
                <a:gd name="connsiteX1966" fmla="*/ 909271 w 1004920"/>
                <a:gd name="connsiteY1966" fmla="*/ 234288 h 368468"/>
                <a:gd name="connsiteX1967" fmla="*/ 904326 w 1004920"/>
                <a:gd name="connsiteY1967" fmla="*/ 231714 h 368468"/>
                <a:gd name="connsiteX1968" fmla="*/ 900297 w 1004920"/>
                <a:gd name="connsiteY1968" fmla="*/ 230603 h 368468"/>
                <a:gd name="connsiteX1969" fmla="*/ 897817 w 1004920"/>
                <a:gd name="connsiteY1969" fmla="*/ 229156 h 368468"/>
                <a:gd name="connsiteX1970" fmla="*/ 895235 w 1004920"/>
                <a:gd name="connsiteY1970" fmla="*/ 227983 h 368468"/>
                <a:gd name="connsiteX1971" fmla="*/ 889462 w 1004920"/>
                <a:gd name="connsiteY1971" fmla="*/ 226840 h 368468"/>
                <a:gd name="connsiteX1972" fmla="*/ 883610 w 1004920"/>
                <a:gd name="connsiteY1972" fmla="*/ 226066 h 368468"/>
                <a:gd name="connsiteX1973" fmla="*/ 881490 w 1004920"/>
                <a:gd name="connsiteY1973" fmla="*/ 226042 h 368468"/>
                <a:gd name="connsiteX1974" fmla="*/ 879714 w 1004920"/>
                <a:gd name="connsiteY1974" fmla="*/ 226293 h 368468"/>
                <a:gd name="connsiteX1975" fmla="*/ 878008 w 1004920"/>
                <a:gd name="connsiteY1975" fmla="*/ 226238 h 368468"/>
                <a:gd name="connsiteX1976" fmla="*/ 868323 w 1004920"/>
                <a:gd name="connsiteY1976" fmla="*/ 220652 h 368468"/>
                <a:gd name="connsiteX1977" fmla="*/ 866688 w 1004920"/>
                <a:gd name="connsiteY1977" fmla="*/ 218110 h 368468"/>
                <a:gd name="connsiteX1978" fmla="*/ 866844 w 1004920"/>
                <a:gd name="connsiteY1978" fmla="*/ 216623 h 368468"/>
                <a:gd name="connsiteX1979" fmla="*/ 867282 w 1004920"/>
                <a:gd name="connsiteY1979" fmla="*/ 215395 h 368468"/>
                <a:gd name="connsiteX1980" fmla="*/ 871233 w 1004920"/>
                <a:gd name="connsiteY1980" fmla="*/ 215043 h 368468"/>
                <a:gd name="connsiteX1981" fmla="*/ 868456 w 1004920"/>
                <a:gd name="connsiteY1981" fmla="*/ 214683 h 368468"/>
                <a:gd name="connsiteX1982" fmla="*/ 867313 w 1004920"/>
                <a:gd name="connsiteY1982" fmla="*/ 214847 h 368468"/>
                <a:gd name="connsiteX1983" fmla="*/ 865021 w 1004920"/>
                <a:gd name="connsiteY1983" fmla="*/ 215856 h 368468"/>
                <a:gd name="connsiteX1984" fmla="*/ 863785 w 1004920"/>
                <a:gd name="connsiteY1984" fmla="*/ 215927 h 368468"/>
                <a:gd name="connsiteX1985" fmla="*/ 862033 w 1004920"/>
                <a:gd name="connsiteY1985" fmla="*/ 215254 h 368468"/>
                <a:gd name="connsiteX1986" fmla="*/ 860359 w 1004920"/>
                <a:gd name="connsiteY1986" fmla="*/ 214409 h 368468"/>
                <a:gd name="connsiteX1987" fmla="*/ 857612 w 1004920"/>
                <a:gd name="connsiteY1987" fmla="*/ 215191 h 368468"/>
                <a:gd name="connsiteX1988" fmla="*/ 856212 w 1004920"/>
                <a:gd name="connsiteY1988" fmla="*/ 213908 h 368468"/>
                <a:gd name="connsiteX1989" fmla="*/ 855727 w 1004920"/>
                <a:gd name="connsiteY1989" fmla="*/ 212555 h 368468"/>
                <a:gd name="connsiteX1990" fmla="*/ 854992 w 1004920"/>
                <a:gd name="connsiteY1990" fmla="*/ 211937 h 368468"/>
                <a:gd name="connsiteX1991" fmla="*/ 853959 w 1004920"/>
                <a:gd name="connsiteY1991" fmla="*/ 211999 h 368468"/>
                <a:gd name="connsiteX1992" fmla="*/ 852566 w 1004920"/>
                <a:gd name="connsiteY1992" fmla="*/ 212492 h 368468"/>
                <a:gd name="connsiteX1993" fmla="*/ 851182 w 1004920"/>
                <a:gd name="connsiteY1993" fmla="*/ 212406 h 368468"/>
                <a:gd name="connsiteX1994" fmla="*/ 850290 w 1004920"/>
                <a:gd name="connsiteY1994" fmla="*/ 211475 h 368468"/>
                <a:gd name="connsiteX1995" fmla="*/ 849648 w 1004920"/>
                <a:gd name="connsiteY1995" fmla="*/ 210262 h 368468"/>
                <a:gd name="connsiteX1996" fmla="*/ 848702 w 1004920"/>
                <a:gd name="connsiteY1996" fmla="*/ 209394 h 368468"/>
                <a:gd name="connsiteX1997" fmla="*/ 847560 w 1004920"/>
                <a:gd name="connsiteY1997" fmla="*/ 208729 h 368468"/>
                <a:gd name="connsiteX1998" fmla="*/ 845682 w 1004920"/>
                <a:gd name="connsiteY1998" fmla="*/ 207157 h 368468"/>
                <a:gd name="connsiteX1999" fmla="*/ 844704 w 1004920"/>
                <a:gd name="connsiteY1999" fmla="*/ 205005 h 368468"/>
                <a:gd name="connsiteX2000" fmla="*/ 844821 w 1004920"/>
                <a:gd name="connsiteY2000" fmla="*/ 201289 h 368468"/>
                <a:gd name="connsiteX2001" fmla="*/ 845119 w 1004920"/>
                <a:gd name="connsiteY2001" fmla="*/ 199959 h 368468"/>
                <a:gd name="connsiteX2002" fmla="*/ 846973 w 1004920"/>
                <a:gd name="connsiteY2002" fmla="*/ 197792 h 368468"/>
                <a:gd name="connsiteX2003" fmla="*/ 848287 w 1004920"/>
                <a:gd name="connsiteY2003" fmla="*/ 195734 h 368468"/>
                <a:gd name="connsiteX2004" fmla="*/ 846660 w 1004920"/>
                <a:gd name="connsiteY2004" fmla="*/ 195508 h 368468"/>
                <a:gd name="connsiteX2005" fmla="*/ 845189 w 1004920"/>
                <a:gd name="connsiteY2005" fmla="*/ 196454 h 368468"/>
                <a:gd name="connsiteX2006" fmla="*/ 844571 w 1004920"/>
                <a:gd name="connsiteY2006" fmla="*/ 197424 h 368468"/>
                <a:gd name="connsiteX2007" fmla="*/ 844321 w 1004920"/>
                <a:gd name="connsiteY2007" fmla="*/ 198598 h 368468"/>
                <a:gd name="connsiteX2008" fmla="*/ 844156 w 1004920"/>
                <a:gd name="connsiteY2008" fmla="*/ 202502 h 368468"/>
                <a:gd name="connsiteX2009" fmla="*/ 842975 w 1004920"/>
                <a:gd name="connsiteY2009" fmla="*/ 203636 h 368468"/>
                <a:gd name="connsiteX2010" fmla="*/ 841191 w 1004920"/>
                <a:gd name="connsiteY2010" fmla="*/ 203542 h 368468"/>
                <a:gd name="connsiteX2011" fmla="*/ 841715 w 1004920"/>
                <a:gd name="connsiteY2011" fmla="*/ 205827 h 368468"/>
                <a:gd name="connsiteX2012" fmla="*/ 840988 w 1004920"/>
                <a:gd name="connsiteY2012" fmla="*/ 207994 h 368468"/>
                <a:gd name="connsiteX2013" fmla="*/ 838914 w 1004920"/>
                <a:gd name="connsiteY2013" fmla="*/ 210544 h 368468"/>
                <a:gd name="connsiteX2014" fmla="*/ 838750 w 1004920"/>
                <a:gd name="connsiteY2014" fmla="*/ 211702 h 368468"/>
                <a:gd name="connsiteX2015" fmla="*/ 839079 w 1004920"/>
                <a:gd name="connsiteY2015" fmla="*/ 212962 h 368468"/>
                <a:gd name="connsiteX2016" fmla="*/ 838609 w 1004920"/>
                <a:gd name="connsiteY2016" fmla="*/ 214198 h 368468"/>
                <a:gd name="connsiteX2017" fmla="*/ 835261 w 1004920"/>
                <a:gd name="connsiteY2017" fmla="*/ 217765 h 368468"/>
                <a:gd name="connsiteX2018" fmla="*/ 834142 w 1004920"/>
                <a:gd name="connsiteY2018" fmla="*/ 217937 h 368468"/>
                <a:gd name="connsiteX2019" fmla="*/ 831670 w 1004920"/>
                <a:gd name="connsiteY2019" fmla="*/ 217914 h 368468"/>
                <a:gd name="connsiteX2020" fmla="*/ 829112 w 1004920"/>
                <a:gd name="connsiteY2020" fmla="*/ 218477 h 368468"/>
                <a:gd name="connsiteX2021" fmla="*/ 827923 w 1004920"/>
                <a:gd name="connsiteY2021" fmla="*/ 217648 h 368468"/>
                <a:gd name="connsiteX2022" fmla="*/ 826952 w 1004920"/>
                <a:gd name="connsiteY2022" fmla="*/ 216568 h 368468"/>
                <a:gd name="connsiteX2023" fmla="*/ 826225 w 1004920"/>
                <a:gd name="connsiteY2023" fmla="*/ 215285 h 368468"/>
                <a:gd name="connsiteX2024" fmla="*/ 825208 w 1004920"/>
                <a:gd name="connsiteY2024" fmla="*/ 212649 h 368468"/>
                <a:gd name="connsiteX2025" fmla="*/ 824394 w 1004920"/>
                <a:gd name="connsiteY2025" fmla="*/ 209926 h 368468"/>
                <a:gd name="connsiteX2026" fmla="*/ 826937 w 1004920"/>
                <a:gd name="connsiteY2026" fmla="*/ 206593 h 368468"/>
                <a:gd name="connsiteX2027" fmla="*/ 826061 w 1004920"/>
                <a:gd name="connsiteY2027" fmla="*/ 203581 h 368468"/>
                <a:gd name="connsiteX2028" fmla="*/ 824339 w 1004920"/>
                <a:gd name="connsiteY2028" fmla="*/ 200992 h 368468"/>
                <a:gd name="connsiteX2029" fmla="*/ 819990 w 1004920"/>
                <a:gd name="connsiteY2029" fmla="*/ 197409 h 368468"/>
                <a:gd name="connsiteX2030" fmla="*/ 815483 w 1004920"/>
                <a:gd name="connsiteY2030" fmla="*/ 194005 h 368468"/>
                <a:gd name="connsiteX2031" fmla="*/ 813434 w 1004920"/>
                <a:gd name="connsiteY2031" fmla="*/ 193317 h 368468"/>
                <a:gd name="connsiteX2032" fmla="*/ 810077 w 1004920"/>
                <a:gd name="connsiteY2032" fmla="*/ 193012 h 368468"/>
                <a:gd name="connsiteX2033" fmla="*/ 809013 w 1004920"/>
                <a:gd name="connsiteY2033" fmla="*/ 192683 h 368468"/>
                <a:gd name="connsiteX2034" fmla="*/ 807973 w 1004920"/>
                <a:gd name="connsiteY2034" fmla="*/ 191408 h 368468"/>
                <a:gd name="connsiteX2035" fmla="*/ 807198 w 1004920"/>
                <a:gd name="connsiteY2035" fmla="*/ 189937 h 368468"/>
                <a:gd name="connsiteX2036" fmla="*/ 809303 w 1004920"/>
                <a:gd name="connsiteY2036" fmla="*/ 189304 h 368468"/>
                <a:gd name="connsiteX2037" fmla="*/ 812894 w 1004920"/>
                <a:gd name="connsiteY2037" fmla="*/ 187575 h 368468"/>
                <a:gd name="connsiteX2038" fmla="*/ 814935 w 1004920"/>
                <a:gd name="connsiteY2038" fmla="*/ 187661 h 368468"/>
                <a:gd name="connsiteX2039" fmla="*/ 820475 w 1004920"/>
                <a:gd name="connsiteY2039" fmla="*/ 188600 h 368468"/>
                <a:gd name="connsiteX2040" fmla="*/ 822173 w 1004920"/>
                <a:gd name="connsiteY2040" fmla="*/ 189452 h 368468"/>
                <a:gd name="connsiteX2041" fmla="*/ 823753 w 1004920"/>
                <a:gd name="connsiteY2041" fmla="*/ 189953 h 368468"/>
                <a:gd name="connsiteX2042" fmla="*/ 827532 w 1004920"/>
                <a:gd name="connsiteY2042" fmla="*/ 187097 h 368468"/>
                <a:gd name="connsiteX2043" fmla="*/ 830528 w 1004920"/>
                <a:gd name="connsiteY2043" fmla="*/ 183366 h 368468"/>
                <a:gd name="connsiteX2044" fmla="*/ 832398 w 1004920"/>
                <a:gd name="connsiteY2044" fmla="*/ 182552 h 368468"/>
                <a:gd name="connsiteX2045" fmla="*/ 833986 w 1004920"/>
                <a:gd name="connsiteY2045" fmla="*/ 182278 h 368468"/>
                <a:gd name="connsiteX2046" fmla="*/ 835605 w 1004920"/>
                <a:gd name="connsiteY2046" fmla="*/ 182638 h 368468"/>
                <a:gd name="connsiteX2047" fmla="*/ 838821 w 1004920"/>
                <a:gd name="connsiteY2047" fmla="*/ 183937 h 368468"/>
                <a:gd name="connsiteX2048" fmla="*/ 841348 w 1004920"/>
                <a:gd name="connsiteY2048" fmla="*/ 184547 h 368468"/>
                <a:gd name="connsiteX2049" fmla="*/ 843147 w 1004920"/>
                <a:gd name="connsiteY2049" fmla="*/ 184664 h 368468"/>
                <a:gd name="connsiteX2050" fmla="*/ 844086 w 1004920"/>
                <a:gd name="connsiteY2050" fmla="*/ 185830 h 368468"/>
                <a:gd name="connsiteX2051" fmla="*/ 845150 w 1004920"/>
                <a:gd name="connsiteY2051" fmla="*/ 186354 h 368468"/>
                <a:gd name="connsiteX2052" fmla="*/ 845392 w 1004920"/>
                <a:gd name="connsiteY2052" fmla="*/ 184594 h 368468"/>
                <a:gd name="connsiteX2053" fmla="*/ 846316 w 1004920"/>
                <a:gd name="connsiteY2053" fmla="*/ 182560 h 368468"/>
                <a:gd name="connsiteX2054" fmla="*/ 848107 w 1004920"/>
                <a:gd name="connsiteY2054" fmla="*/ 181926 h 368468"/>
                <a:gd name="connsiteX2055" fmla="*/ 849054 w 1004920"/>
                <a:gd name="connsiteY2055" fmla="*/ 181777 h 368468"/>
                <a:gd name="connsiteX2056" fmla="*/ 849648 w 1004920"/>
                <a:gd name="connsiteY2056" fmla="*/ 181253 h 368468"/>
                <a:gd name="connsiteX2057" fmla="*/ 849515 w 1004920"/>
                <a:gd name="connsiteY2057" fmla="*/ 179368 h 368468"/>
                <a:gd name="connsiteX2058" fmla="*/ 847145 w 1004920"/>
                <a:gd name="connsiteY2058" fmla="*/ 179133 h 368468"/>
                <a:gd name="connsiteX2059" fmla="*/ 848436 w 1004920"/>
                <a:gd name="connsiteY2059" fmla="*/ 177514 h 368468"/>
                <a:gd name="connsiteX2060" fmla="*/ 849586 w 1004920"/>
                <a:gd name="connsiteY2060" fmla="*/ 176724 h 368468"/>
                <a:gd name="connsiteX2061" fmla="*/ 849985 w 1004920"/>
                <a:gd name="connsiteY2061" fmla="*/ 175933 h 368468"/>
                <a:gd name="connsiteX2062" fmla="*/ 850008 w 1004920"/>
                <a:gd name="connsiteY2062" fmla="*/ 174948 h 368468"/>
                <a:gd name="connsiteX2063" fmla="*/ 845369 w 1004920"/>
                <a:gd name="connsiteY2063" fmla="*/ 176849 h 368468"/>
                <a:gd name="connsiteX2064" fmla="*/ 840479 w 1004920"/>
                <a:gd name="connsiteY2064" fmla="*/ 177647 h 368468"/>
                <a:gd name="connsiteX2065" fmla="*/ 837593 w 1004920"/>
                <a:gd name="connsiteY2065" fmla="*/ 177428 h 368468"/>
                <a:gd name="connsiteX2066" fmla="*/ 834713 w 1004920"/>
                <a:gd name="connsiteY2066" fmla="*/ 177404 h 368468"/>
                <a:gd name="connsiteX2067" fmla="*/ 828955 w 1004920"/>
                <a:gd name="connsiteY2067" fmla="*/ 178671 h 368468"/>
                <a:gd name="connsiteX2068" fmla="*/ 826772 w 1004920"/>
                <a:gd name="connsiteY2068" fmla="*/ 178625 h 368468"/>
                <a:gd name="connsiteX2069" fmla="*/ 821679 w 1004920"/>
                <a:gd name="connsiteY2069" fmla="*/ 178108 h 368468"/>
                <a:gd name="connsiteX2070" fmla="*/ 818863 w 1004920"/>
                <a:gd name="connsiteY2070" fmla="*/ 177490 h 368468"/>
                <a:gd name="connsiteX2071" fmla="*/ 816688 w 1004920"/>
                <a:gd name="connsiteY2071" fmla="*/ 177967 h 368468"/>
                <a:gd name="connsiteX2072" fmla="*/ 814584 w 1004920"/>
                <a:gd name="connsiteY2072" fmla="*/ 178007 h 368468"/>
                <a:gd name="connsiteX2073" fmla="*/ 812385 w 1004920"/>
                <a:gd name="connsiteY2073" fmla="*/ 176551 h 368468"/>
                <a:gd name="connsiteX2074" fmla="*/ 810515 w 1004920"/>
                <a:gd name="connsiteY2074" fmla="*/ 174736 h 368468"/>
                <a:gd name="connsiteX2075" fmla="*/ 809585 w 1004920"/>
                <a:gd name="connsiteY2075" fmla="*/ 173445 h 368468"/>
                <a:gd name="connsiteX2076" fmla="*/ 808348 w 1004920"/>
                <a:gd name="connsiteY2076" fmla="*/ 172507 h 368468"/>
                <a:gd name="connsiteX2077" fmla="*/ 807801 w 1004920"/>
                <a:gd name="connsiteY2077" fmla="*/ 171247 h 368468"/>
                <a:gd name="connsiteX2078" fmla="*/ 806432 w 1004920"/>
                <a:gd name="connsiteY2078" fmla="*/ 166506 h 368468"/>
                <a:gd name="connsiteX2079" fmla="*/ 806306 w 1004920"/>
                <a:gd name="connsiteY2079" fmla="*/ 163111 h 368468"/>
                <a:gd name="connsiteX2080" fmla="*/ 804092 w 1004920"/>
                <a:gd name="connsiteY2080" fmla="*/ 163048 h 368468"/>
                <a:gd name="connsiteX2081" fmla="*/ 801941 w 1004920"/>
                <a:gd name="connsiteY2081" fmla="*/ 162712 h 368468"/>
                <a:gd name="connsiteX2082" fmla="*/ 792326 w 1004920"/>
                <a:gd name="connsiteY2082" fmla="*/ 159488 h 368468"/>
                <a:gd name="connsiteX2083" fmla="*/ 791168 w 1004920"/>
                <a:gd name="connsiteY2083" fmla="*/ 160279 h 368468"/>
                <a:gd name="connsiteX2084" fmla="*/ 789814 w 1004920"/>
                <a:gd name="connsiteY2084" fmla="*/ 160686 h 368468"/>
                <a:gd name="connsiteX2085" fmla="*/ 788461 w 1004920"/>
                <a:gd name="connsiteY2085" fmla="*/ 160834 h 368468"/>
                <a:gd name="connsiteX2086" fmla="*/ 787123 w 1004920"/>
                <a:gd name="connsiteY2086" fmla="*/ 160670 h 368468"/>
                <a:gd name="connsiteX2087" fmla="*/ 785786 w 1004920"/>
                <a:gd name="connsiteY2087" fmla="*/ 160169 h 368468"/>
                <a:gd name="connsiteX2088" fmla="*/ 785903 w 1004920"/>
                <a:gd name="connsiteY2088" fmla="*/ 159277 h 368468"/>
                <a:gd name="connsiteX2089" fmla="*/ 786889 w 1004920"/>
                <a:gd name="connsiteY2089" fmla="*/ 157102 h 368468"/>
                <a:gd name="connsiteX2090" fmla="*/ 787867 w 1004920"/>
                <a:gd name="connsiteY2090" fmla="*/ 156297 h 368468"/>
                <a:gd name="connsiteX2091" fmla="*/ 789212 w 1004920"/>
                <a:gd name="connsiteY2091" fmla="*/ 155671 h 368468"/>
                <a:gd name="connsiteX2092" fmla="*/ 790065 w 1004920"/>
                <a:gd name="connsiteY2092" fmla="*/ 154513 h 368468"/>
                <a:gd name="connsiteX2093" fmla="*/ 791458 w 1004920"/>
                <a:gd name="connsiteY2093" fmla="*/ 151047 h 368468"/>
                <a:gd name="connsiteX2094" fmla="*/ 791567 w 1004920"/>
                <a:gd name="connsiteY2094" fmla="*/ 149866 h 368468"/>
                <a:gd name="connsiteX2095" fmla="*/ 791411 w 1004920"/>
                <a:gd name="connsiteY2095" fmla="*/ 148661 h 368468"/>
                <a:gd name="connsiteX2096" fmla="*/ 791528 w 1004920"/>
                <a:gd name="connsiteY2096" fmla="*/ 147745 h 368468"/>
                <a:gd name="connsiteX2097" fmla="*/ 792389 w 1004920"/>
                <a:gd name="connsiteY2097" fmla="*/ 147268 h 368468"/>
                <a:gd name="connsiteX2098" fmla="*/ 796011 w 1004920"/>
                <a:gd name="connsiteY2098" fmla="*/ 146142 h 368468"/>
                <a:gd name="connsiteX2099" fmla="*/ 803537 w 1004920"/>
                <a:gd name="connsiteY2099" fmla="*/ 144436 h 368468"/>
                <a:gd name="connsiteX2100" fmla="*/ 805438 w 1004920"/>
                <a:gd name="connsiteY2100" fmla="*/ 143419 h 368468"/>
                <a:gd name="connsiteX2101" fmla="*/ 807010 w 1004920"/>
                <a:gd name="connsiteY2101" fmla="*/ 141792 h 368468"/>
                <a:gd name="connsiteX2102" fmla="*/ 808841 w 1004920"/>
                <a:gd name="connsiteY2102" fmla="*/ 140806 h 368468"/>
                <a:gd name="connsiteX2103" fmla="*/ 809678 w 1004920"/>
                <a:gd name="connsiteY2103" fmla="*/ 139805 h 368468"/>
                <a:gd name="connsiteX2104" fmla="*/ 810648 w 1004920"/>
                <a:gd name="connsiteY2104" fmla="*/ 138999 h 368468"/>
                <a:gd name="connsiteX2105" fmla="*/ 816469 w 1004920"/>
                <a:gd name="connsiteY2105" fmla="*/ 136847 h 368468"/>
                <a:gd name="connsiteX2106" fmla="*/ 818980 w 1004920"/>
                <a:gd name="connsiteY2106" fmla="*/ 136675 h 368468"/>
                <a:gd name="connsiteX2107" fmla="*/ 821547 w 1004920"/>
                <a:gd name="connsiteY2107" fmla="*/ 136926 h 368468"/>
                <a:gd name="connsiteX2108" fmla="*/ 826624 w 1004920"/>
                <a:gd name="connsiteY2108" fmla="*/ 138201 h 368468"/>
                <a:gd name="connsiteX2109" fmla="*/ 831467 w 1004920"/>
                <a:gd name="connsiteY2109" fmla="*/ 140258 h 368468"/>
                <a:gd name="connsiteX2110" fmla="*/ 835668 w 1004920"/>
                <a:gd name="connsiteY2110" fmla="*/ 142965 h 368468"/>
                <a:gd name="connsiteX2111" fmla="*/ 840174 w 1004920"/>
                <a:gd name="connsiteY2111" fmla="*/ 144906 h 368468"/>
                <a:gd name="connsiteX2112" fmla="*/ 203472 w 1004920"/>
                <a:gd name="connsiteY2112" fmla="*/ 136370 h 368468"/>
                <a:gd name="connsiteX2113" fmla="*/ 205529 w 1004920"/>
                <a:gd name="connsiteY2113" fmla="*/ 138490 h 368468"/>
                <a:gd name="connsiteX2114" fmla="*/ 206022 w 1004920"/>
                <a:gd name="connsiteY2114" fmla="*/ 139249 h 368468"/>
                <a:gd name="connsiteX2115" fmla="*/ 205005 w 1004920"/>
                <a:gd name="connsiteY2115" fmla="*/ 140423 h 368468"/>
                <a:gd name="connsiteX2116" fmla="*/ 204191 w 1004920"/>
                <a:gd name="connsiteY2116" fmla="*/ 142081 h 368468"/>
                <a:gd name="connsiteX2117" fmla="*/ 203722 w 1004920"/>
                <a:gd name="connsiteY2117" fmla="*/ 142433 h 368468"/>
                <a:gd name="connsiteX2118" fmla="*/ 202150 w 1004920"/>
                <a:gd name="connsiteY2118" fmla="*/ 141800 h 368468"/>
                <a:gd name="connsiteX2119" fmla="*/ 201038 w 1004920"/>
                <a:gd name="connsiteY2119" fmla="*/ 143427 h 368468"/>
                <a:gd name="connsiteX2120" fmla="*/ 200303 w 1004920"/>
                <a:gd name="connsiteY2120" fmla="*/ 140822 h 368468"/>
                <a:gd name="connsiteX2121" fmla="*/ 198707 w 1004920"/>
                <a:gd name="connsiteY2121" fmla="*/ 139171 h 368468"/>
                <a:gd name="connsiteX2122" fmla="*/ 199701 w 1004920"/>
                <a:gd name="connsiteY2122" fmla="*/ 137481 h 368468"/>
                <a:gd name="connsiteX2123" fmla="*/ 200061 w 1004920"/>
                <a:gd name="connsiteY2123" fmla="*/ 137356 h 368468"/>
                <a:gd name="connsiteX2124" fmla="*/ 200546 w 1004920"/>
                <a:gd name="connsiteY2124" fmla="*/ 137411 h 368468"/>
                <a:gd name="connsiteX2125" fmla="*/ 201047 w 1004920"/>
                <a:gd name="connsiteY2125" fmla="*/ 137857 h 368468"/>
                <a:gd name="connsiteX2126" fmla="*/ 203472 w 1004920"/>
                <a:gd name="connsiteY2126" fmla="*/ 136370 h 368468"/>
                <a:gd name="connsiteX2127" fmla="*/ 710509 w 1004920"/>
                <a:gd name="connsiteY2127" fmla="*/ 136026 h 368468"/>
                <a:gd name="connsiteX2128" fmla="*/ 713043 w 1004920"/>
                <a:gd name="connsiteY2128" fmla="*/ 139288 h 368468"/>
                <a:gd name="connsiteX2129" fmla="*/ 711338 w 1004920"/>
                <a:gd name="connsiteY2129" fmla="*/ 142379 h 368468"/>
                <a:gd name="connsiteX2130" fmla="*/ 712511 w 1004920"/>
                <a:gd name="connsiteY2130" fmla="*/ 144108 h 368468"/>
                <a:gd name="connsiteX2131" fmla="*/ 715711 w 1004920"/>
                <a:gd name="connsiteY2131" fmla="*/ 144217 h 368468"/>
                <a:gd name="connsiteX2132" fmla="*/ 716446 w 1004920"/>
                <a:gd name="connsiteY2132" fmla="*/ 144867 h 368468"/>
                <a:gd name="connsiteX2133" fmla="*/ 717010 w 1004920"/>
                <a:gd name="connsiteY2133" fmla="*/ 145649 h 368468"/>
                <a:gd name="connsiteX2134" fmla="*/ 717377 w 1004920"/>
                <a:gd name="connsiteY2134" fmla="*/ 146713 h 368468"/>
                <a:gd name="connsiteX2135" fmla="*/ 716548 w 1004920"/>
                <a:gd name="connsiteY2135" fmla="*/ 147566 h 368468"/>
                <a:gd name="connsiteX2136" fmla="*/ 714765 w 1004920"/>
                <a:gd name="connsiteY2136" fmla="*/ 148348 h 368468"/>
                <a:gd name="connsiteX2137" fmla="*/ 712707 w 1004920"/>
                <a:gd name="connsiteY2137" fmla="*/ 147221 h 368468"/>
                <a:gd name="connsiteX2138" fmla="*/ 712167 w 1004920"/>
                <a:gd name="connsiteY2138" fmla="*/ 146173 h 368468"/>
                <a:gd name="connsiteX2139" fmla="*/ 711744 w 1004920"/>
                <a:gd name="connsiteY2139" fmla="*/ 145782 h 368468"/>
                <a:gd name="connsiteX2140" fmla="*/ 708975 w 1004920"/>
                <a:gd name="connsiteY2140" fmla="*/ 146580 h 368468"/>
                <a:gd name="connsiteX2141" fmla="*/ 708201 w 1004920"/>
                <a:gd name="connsiteY2141" fmla="*/ 146658 h 368468"/>
                <a:gd name="connsiteX2142" fmla="*/ 707668 w 1004920"/>
                <a:gd name="connsiteY2142" fmla="*/ 145195 h 368468"/>
                <a:gd name="connsiteX2143" fmla="*/ 708334 w 1004920"/>
                <a:gd name="connsiteY2143" fmla="*/ 143098 h 368468"/>
                <a:gd name="connsiteX2144" fmla="*/ 706401 w 1004920"/>
                <a:gd name="connsiteY2144" fmla="*/ 142152 h 368468"/>
                <a:gd name="connsiteX2145" fmla="*/ 704625 w 1004920"/>
                <a:gd name="connsiteY2145" fmla="*/ 139985 h 368468"/>
                <a:gd name="connsiteX2146" fmla="*/ 704563 w 1004920"/>
                <a:gd name="connsiteY2146" fmla="*/ 139116 h 368468"/>
                <a:gd name="connsiteX2147" fmla="*/ 705275 w 1004920"/>
                <a:gd name="connsiteY2147" fmla="*/ 137606 h 368468"/>
                <a:gd name="connsiteX2148" fmla="*/ 705181 w 1004920"/>
                <a:gd name="connsiteY2148" fmla="*/ 136402 h 368468"/>
                <a:gd name="connsiteX2149" fmla="*/ 706190 w 1004920"/>
                <a:gd name="connsiteY2149" fmla="*/ 136308 h 368468"/>
                <a:gd name="connsiteX2150" fmla="*/ 708036 w 1004920"/>
                <a:gd name="connsiteY2150" fmla="*/ 137935 h 368468"/>
                <a:gd name="connsiteX2151" fmla="*/ 708834 w 1004920"/>
                <a:gd name="connsiteY2151" fmla="*/ 136402 h 368468"/>
                <a:gd name="connsiteX2152" fmla="*/ 709624 w 1004920"/>
                <a:gd name="connsiteY2152" fmla="*/ 135760 h 368468"/>
                <a:gd name="connsiteX2153" fmla="*/ 710509 w 1004920"/>
                <a:gd name="connsiteY2153" fmla="*/ 136026 h 368468"/>
                <a:gd name="connsiteX2154" fmla="*/ 703546 w 1004920"/>
                <a:gd name="connsiteY2154" fmla="*/ 139867 h 368468"/>
                <a:gd name="connsiteX2155" fmla="*/ 702168 w 1004920"/>
                <a:gd name="connsiteY2155" fmla="*/ 140431 h 368468"/>
                <a:gd name="connsiteX2156" fmla="*/ 700674 w 1004920"/>
                <a:gd name="connsiteY2156" fmla="*/ 140423 h 368468"/>
                <a:gd name="connsiteX2157" fmla="*/ 700346 w 1004920"/>
                <a:gd name="connsiteY2157" fmla="*/ 138099 h 368468"/>
                <a:gd name="connsiteX2158" fmla="*/ 700839 w 1004920"/>
                <a:gd name="connsiteY2158" fmla="*/ 135150 h 368468"/>
                <a:gd name="connsiteX2159" fmla="*/ 702232 w 1004920"/>
                <a:gd name="connsiteY2159" fmla="*/ 134649 h 368468"/>
                <a:gd name="connsiteX2160" fmla="*/ 704429 w 1004920"/>
                <a:gd name="connsiteY2160" fmla="*/ 135275 h 368468"/>
                <a:gd name="connsiteX2161" fmla="*/ 703616 w 1004920"/>
                <a:gd name="connsiteY2161" fmla="*/ 136018 h 368468"/>
                <a:gd name="connsiteX2162" fmla="*/ 704218 w 1004920"/>
                <a:gd name="connsiteY2162" fmla="*/ 137598 h 368468"/>
                <a:gd name="connsiteX2163" fmla="*/ 703546 w 1004920"/>
                <a:gd name="connsiteY2163" fmla="*/ 139867 h 368468"/>
                <a:gd name="connsiteX2164" fmla="*/ 187277 w 1004920"/>
                <a:gd name="connsiteY2164" fmla="*/ 136660 h 368468"/>
                <a:gd name="connsiteX2165" fmla="*/ 184422 w 1004920"/>
                <a:gd name="connsiteY2165" fmla="*/ 137419 h 368468"/>
                <a:gd name="connsiteX2166" fmla="*/ 181237 w 1004920"/>
                <a:gd name="connsiteY2166" fmla="*/ 136871 h 368468"/>
                <a:gd name="connsiteX2167" fmla="*/ 181629 w 1004920"/>
                <a:gd name="connsiteY2167" fmla="*/ 135565 h 368468"/>
                <a:gd name="connsiteX2168" fmla="*/ 183162 w 1004920"/>
                <a:gd name="connsiteY2168" fmla="*/ 134039 h 368468"/>
                <a:gd name="connsiteX2169" fmla="*/ 184524 w 1004920"/>
                <a:gd name="connsiteY2169" fmla="*/ 134101 h 368468"/>
                <a:gd name="connsiteX2170" fmla="*/ 187003 w 1004920"/>
                <a:gd name="connsiteY2170" fmla="*/ 135103 h 368468"/>
                <a:gd name="connsiteX2171" fmla="*/ 187879 w 1004920"/>
                <a:gd name="connsiteY2171" fmla="*/ 136003 h 368468"/>
                <a:gd name="connsiteX2172" fmla="*/ 187277 w 1004920"/>
                <a:gd name="connsiteY2172" fmla="*/ 136660 h 368468"/>
                <a:gd name="connsiteX2173" fmla="*/ 781780 w 1004920"/>
                <a:gd name="connsiteY2173" fmla="*/ 129157 h 368468"/>
                <a:gd name="connsiteX2174" fmla="*/ 785582 w 1004920"/>
                <a:gd name="connsiteY2174" fmla="*/ 130088 h 368468"/>
                <a:gd name="connsiteX2175" fmla="*/ 786443 w 1004920"/>
                <a:gd name="connsiteY2175" fmla="*/ 129939 h 368468"/>
                <a:gd name="connsiteX2176" fmla="*/ 791958 w 1004920"/>
                <a:gd name="connsiteY2176" fmla="*/ 132333 h 368468"/>
                <a:gd name="connsiteX2177" fmla="*/ 792827 w 1004920"/>
                <a:gd name="connsiteY2177" fmla="*/ 133522 h 368468"/>
                <a:gd name="connsiteX2178" fmla="*/ 792521 w 1004920"/>
                <a:gd name="connsiteY2178" fmla="*/ 134328 h 368468"/>
                <a:gd name="connsiteX2179" fmla="*/ 793335 w 1004920"/>
                <a:gd name="connsiteY2179" fmla="*/ 135408 h 368468"/>
                <a:gd name="connsiteX2180" fmla="*/ 791536 w 1004920"/>
                <a:gd name="connsiteY2180" fmla="*/ 137051 h 368468"/>
                <a:gd name="connsiteX2181" fmla="*/ 790667 w 1004920"/>
                <a:gd name="connsiteY2181" fmla="*/ 137231 h 368468"/>
                <a:gd name="connsiteX2182" fmla="*/ 789791 w 1004920"/>
                <a:gd name="connsiteY2182" fmla="*/ 136613 h 368468"/>
                <a:gd name="connsiteX2183" fmla="*/ 788031 w 1004920"/>
                <a:gd name="connsiteY2183" fmla="*/ 136269 h 368468"/>
                <a:gd name="connsiteX2184" fmla="*/ 785997 w 1004920"/>
                <a:gd name="connsiteY2184" fmla="*/ 136941 h 368468"/>
                <a:gd name="connsiteX2185" fmla="*/ 784706 w 1004920"/>
                <a:gd name="connsiteY2185" fmla="*/ 136433 h 368468"/>
                <a:gd name="connsiteX2186" fmla="*/ 783611 w 1004920"/>
                <a:gd name="connsiteY2186" fmla="*/ 134931 h 368468"/>
                <a:gd name="connsiteX2187" fmla="*/ 781671 w 1004920"/>
                <a:gd name="connsiteY2187" fmla="*/ 134015 h 368468"/>
                <a:gd name="connsiteX2188" fmla="*/ 778924 w 1004920"/>
                <a:gd name="connsiteY2188" fmla="*/ 130839 h 368468"/>
                <a:gd name="connsiteX2189" fmla="*/ 777579 w 1004920"/>
                <a:gd name="connsiteY2189" fmla="*/ 130956 h 368468"/>
                <a:gd name="connsiteX2190" fmla="*/ 777931 w 1004920"/>
                <a:gd name="connsiteY2190" fmla="*/ 132200 h 368468"/>
                <a:gd name="connsiteX2191" fmla="*/ 779096 w 1004920"/>
                <a:gd name="connsiteY2191" fmla="*/ 133022 h 368468"/>
                <a:gd name="connsiteX2192" fmla="*/ 780630 w 1004920"/>
                <a:gd name="connsiteY2192" fmla="*/ 135439 h 368468"/>
                <a:gd name="connsiteX2193" fmla="*/ 781514 w 1004920"/>
                <a:gd name="connsiteY2193" fmla="*/ 135674 h 368468"/>
                <a:gd name="connsiteX2194" fmla="*/ 782422 w 1004920"/>
                <a:gd name="connsiteY2194" fmla="*/ 135588 h 368468"/>
                <a:gd name="connsiteX2195" fmla="*/ 783650 w 1004920"/>
                <a:gd name="connsiteY2195" fmla="*/ 136597 h 368468"/>
                <a:gd name="connsiteX2196" fmla="*/ 783587 w 1004920"/>
                <a:gd name="connsiteY2196" fmla="*/ 138154 h 368468"/>
                <a:gd name="connsiteX2197" fmla="*/ 780379 w 1004920"/>
                <a:gd name="connsiteY2197" fmla="*/ 138764 h 368468"/>
                <a:gd name="connsiteX2198" fmla="*/ 779269 w 1004920"/>
                <a:gd name="connsiteY2198" fmla="*/ 137622 h 368468"/>
                <a:gd name="connsiteX2199" fmla="*/ 779026 w 1004920"/>
                <a:gd name="connsiteY2199" fmla="*/ 135549 h 368468"/>
                <a:gd name="connsiteX2200" fmla="*/ 777227 w 1004920"/>
                <a:gd name="connsiteY2200" fmla="*/ 136245 h 368468"/>
                <a:gd name="connsiteX2201" fmla="*/ 776530 w 1004920"/>
                <a:gd name="connsiteY2201" fmla="*/ 136965 h 368468"/>
                <a:gd name="connsiteX2202" fmla="*/ 776006 w 1004920"/>
                <a:gd name="connsiteY2202" fmla="*/ 137067 h 368468"/>
                <a:gd name="connsiteX2203" fmla="*/ 774809 w 1004920"/>
                <a:gd name="connsiteY2203" fmla="*/ 134907 h 368468"/>
                <a:gd name="connsiteX2204" fmla="*/ 771383 w 1004920"/>
                <a:gd name="connsiteY2204" fmla="*/ 134790 h 368468"/>
                <a:gd name="connsiteX2205" fmla="*/ 769106 w 1004920"/>
                <a:gd name="connsiteY2205" fmla="*/ 133648 h 368468"/>
                <a:gd name="connsiteX2206" fmla="*/ 770232 w 1004920"/>
                <a:gd name="connsiteY2206" fmla="*/ 132451 h 368468"/>
                <a:gd name="connsiteX2207" fmla="*/ 770397 w 1004920"/>
                <a:gd name="connsiteY2207" fmla="*/ 131293 h 368468"/>
                <a:gd name="connsiteX2208" fmla="*/ 771876 w 1004920"/>
                <a:gd name="connsiteY2208" fmla="*/ 130667 h 368468"/>
                <a:gd name="connsiteX2209" fmla="*/ 773370 w 1004920"/>
                <a:gd name="connsiteY2209" fmla="*/ 131222 h 368468"/>
                <a:gd name="connsiteX2210" fmla="*/ 774880 w 1004920"/>
                <a:gd name="connsiteY2210" fmla="*/ 130385 h 368468"/>
                <a:gd name="connsiteX2211" fmla="*/ 775952 w 1004920"/>
                <a:gd name="connsiteY2211" fmla="*/ 130597 h 368468"/>
                <a:gd name="connsiteX2212" fmla="*/ 776742 w 1004920"/>
                <a:gd name="connsiteY2212" fmla="*/ 130065 h 368468"/>
                <a:gd name="connsiteX2213" fmla="*/ 779777 w 1004920"/>
                <a:gd name="connsiteY2213" fmla="*/ 129728 h 368468"/>
                <a:gd name="connsiteX2214" fmla="*/ 781780 w 1004920"/>
                <a:gd name="connsiteY2214" fmla="*/ 129157 h 368468"/>
                <a:gd name="connsiteX2215" fmla="*/ 71404 w 1004920"/>
                <a:gd name="connsiteY2215" fmla="*/ 140634 h 368468"/>
                <a:gd name="connsiteX2216" fmla="*/ 70098 w 1004920"/>
                <a:gd name="connsiteY2216" fmla="*/ 141643 h 368468"/>
                <a:gd name="connsiteX2217" fmla="*/ 68118 w 1004920"/>
                <a:gd name="connsiteY2217" fmla="*/ 140665 h 368468"/>
                <a:gd name="connsiteX2218" fmla="*/ 68784 w 1004920"/>
                <a:gd name="connsiteY2218" fmla="*/ 139265 h 368468"/>
                <a:gd name="connsiteX2219" fmla="*/ 69104 w 1004920"/>
                <a:gd name="connsiteY2219" fmla="*/ 137332 h 368468"/>
                <a:gd name="connsiteX2220" fmla="*/ 70293 w 1004920"/>
                <a:gd name="connsiteY2220" fmla="*/ 135799 h 368468"/>
                <a:gd name="connsiteX2221" fmla="*/ 70693 w 1004920"/>
                <a:gd name="connsiteY2221" fmla="*/ 134000 h 368468"/>
                <a:gd name="connsiteX2222" fmla="*/ 68408 w 1004920"/>
                <a:gd name="connsiteY2222" fmla="*/ 129079 h 368468"/>
                <a:gd name="connsiteX2223" fmla="*/ 69542 w 1004920"/>
                <a:gd name="connsiteY2223" fmla="*/ 128915 h 368468"/>
                <a:gd name="connsiteX2224" fmla="*/ 70442 w 1004920"/>
                <a:gd name="connsiteY2224" fmla="*/ 129446 h 368468"/>
                <a:gd name="connsiteX2225" fmla="*/ 71952 w 1004920"/>
                <a:gd name="connsiteY2225" fmla="*/ 132717 h 368468"/>
                <a:gd name="connsiteX2226" fmla="*/ 73266 w 1004920"/>
                <a:gd name="connsiteY2226" fmla="*/ 134680 h 368468"/>
                <a:gd name="connsiteX2227" fmla="*/ 72742 w 1004920"/>
                <a:gd name="connsiteY2227" fmla="*/ 137340 h 368468"/>
                <a:gd name="connsiteX2228" fmla="*/ 71404 w 1004920"/>
                <a:gd name="connsiteY2228" fmla="*/ 140634 h 368468"/>
                <a:gd name="connsiteX2229" fmla="*/ 210161 w 1004920"/>
                <a:gd name="connsiteY2229" fmla="*/ 132904 h 368468"/>
                <a:gd name="connsiteX2230" fmla="*/ 210794 w 1004920"/>
                <a:gd name="connsiteY2230" fmla="*/ 133264 h 368468"/>
                <a:gd name="connsiteX2231" fmla="*/ 211577 w 1004920"/>
                <a:gd name="connsiteY2231" fmla="*/ 132130 h 368468"/>
                <a:gd name="connsiteX2232" fmla="*/ 213024 w 1004920"/>
                <a:gd name="connsiteY2232" fmla="*/ 133679 h 368468"/>
                <a:gd name="connsiteX2233" fmla="*/ 213916 w 1004920"/>
                <a:gd name="connsiteY2233" fmla="*/ 134453 h 368468"/>
                <a:gd name="connsiteX2234" fmla="*/ 215136 w 1004920"/>
                <a:gd name="connsiteY2234" fmla="*/ 135228 h 368468"/>
                <a:gd name="connsiteX2235" fmla="*/ 213940 w 1004920"/>
                <a:gd name="connsiteY2235" fmla="*/ 135259 h 368468"/>
                <a:gd name="connsiteX2236" fmla="*/ 213446 w 1004920"/>
                <a:gd name="connsiteY2236" fmla="*/ 135971 h 368468"/>
                <a:gd name="connsiteX2237" fmla="*/ 213134 w 1004920"/>
                <a:gd name="connsiteY2237" fmla="*/ 136112 h 368468"/>
                <a:gd name="connsiteX2238" fmla="*/ 208479 w 1004920"/>
                <a:gd name="connsiteY2238" fmla="*/ 133616 h 368468"/>
                <a:gd name="connsiteX2239" fmla="*/ 205498 w 1004920"/>
                <a:gd name="connsiteY2239" fmla="*/ 134422 h 368468"/>
                <a:gd name="connsiteX2240" fmla="*/ 203456 w 1004920"/>
                <a:gd name="connsiteY2240" fmla="*/ 133695 h 368468"/>
                <a:gd name="connsiteX2241" fmla="*/ 202877 w 1004920"/>
                <a:gd name="connsiteY2241" fmla="*/ 133194 h 368468"/>
                <a:gd name="connsiteX2242" fmla="*/ 203972 w 1004920"/>
                <a:gd name="connsiteY2242" fmla="*/ 131825 h 368468"/>
                <a:gd name="connsiteX2243" fmla="*/ 204982 w 1004920"/>
                <a:gd name="connsiteY2243" fmla="*/ 128687 h 368468"/>
                <a:gd name="connsiteX2244" fmla="*/ 207024 w 1004920"/>
                <a:gd name="connsiteY2244" fmla="*/ 129478 h 368468"/>
                <a:gd name="connsiteX2245" fmla="*/ 207516 w 1004920"/>
                <a:gd name="connsiteY2245" fmla="*/ 130448 h 368468"/>
                <a:gd name="connsiteX2246" fmla="*/ 207391 w 1004920"/>
                <a:gd name="connsiteY2246" fmla="*/ 130737 h 368468"/>
                <a:gd name="connsiteX2247" fmla="*/ 208729 w 1004920"/>
                <a:gd name="connsiteY2247" fmla="*/ 131324 h 368468"/>
                <a:gd name="connsiteX2248" fmla="*/ 210161 w 1004920"/>
                <a:gd name="connsiteY2248" fmla="*/ 132904 h 368468"/>
                <a:gd name="connsiteX2249" fmla="*/ 754023 w 1004920"/>
                <a:gd name="connsiteY2249" fmla="*/ 133147 h 368468"/>
                <a:gd name="connsiteX2250" fmla="*/ 753068 w 1004920"/>
                <a:gd name="connsiteY2250" fmla="*/ 133209 h 368468"/>
                <a:gd name="connsiteX2251" fmla="*/ 752270 w 1004920"/>
                <a:gd name="connsiteY2251" fmla="*/ 131934 h 368468"/>
                <a:gd name="connsiteX2252" fmla="*/ 750095 w 1004920"/>
                <a:gd name="connsiteY2252" fmla="*/ 130518 h 368468"/>
                <a:gd name="connsiteX2253" fmla="*/ 748750 w 1004920"/>
                <a:gd name="connsiteY2253" fmla="*/ 128077 h 368468"/>
                <a:gd name="connsiteX2254" fmla="*/ 753866 w 1004920"/>
                <a:gd name="connsiteY2254" fmla="*/ 132106 h 368468"/>
                <a:gd name="connsiteX2255" fmla="*/ 754023 w 1004920"/>
                <a:gd name="connsiteY2255" fmla="*/ 133147 h 368468"/>
                <a:gd name="connsiteX2256" fmla="*/ 708013 w 1004920"/>
                <a:gd name="connsiteY2256" fmla="*/ 129196 h 368468"/>
                <a:gd name="connsiteX2257" fmla="*/ 707903 w 1004920"/>
                <a:gd name="connsiteY2257" fmla="*/ 129869 h 368468"/>
                <a:gd name="connsiteX2258" fmla="*/ 707223 w 1004920"/>
                <a:gd name="connsiteY2258" fmla="*/ 128930 h 368468"/>
                <a:gd name="connsiteX2259" fmla="*/ 706761 w 1004920"/>
                <a:gd name="connsiteY2259" fmla="*/ 128703 h 368468"/>
                <a:gd name="connsiteX2260" fmla="*/ 707254 w 1004920"/>
                <a:gd name="connsiteY2260" fmla="*/ 126356 h 368468"/>
                <a:gd name="connsiteX2261" fmla="*/ 707512 w 1004920"/>
                <a:gd name="connsiteY2261" fmla="*/ 125957 h 368468"/>
                <a:gd name="connsiteX2262" fmla="*/ 707911 w 1004920"/>
                <a:gd name="connsiteY2262" fmla="*/ 127561 h 368468"/>
                <a:gd name="connsiteX2263" fmla="*/ 708013 w 1004920"/>
                <a:gd name="connsiteY2263" fmla="*/ 129196 h 368468"/>
                <a:gd name="connsiteX2264" fmla="*/ 208197 w 1004920"/>
                <a:gd name="connsiteY2264" fmla="*/ 127764 h 368468"/>
                <a:gd name="connsiteX2265" fmla="*/ 208385 w 1004920"/>
                <a:gd name="connsiteY2265" fmla="*/ 128304 h 368468"/>
                <a:gd name="connsiteX2266" fmla="*/ 207352 w 1004920"/>
                <a:gd name="connsiteY2266" fmla="*/ 127694 h 368468"/>
                <a:gd name="connsiteX2267" fmla="*/ 206727 w 1004920"/>
                <a:gd name="connsiteY2267" fmla="*/ 127326 h 368468"/>
                <a:gd name="connsiteX2268" fmla="*/ 206304 w 1004920"/>
                <a:gd name="connsiteY2268" fmla="*/ 126990 h 368468"/>
                <a:gd name="connsiteX2269" fmla="*/ 204020 w 1004920"/>
                <a:gd name="connsiteY2269" fmla="*/ 124009 h 368468"/>
                <a:gd name="connsiteX2270" fmla="*/ 204997 w 1004920"/>
                <a:gd name="connsiteY2270" fmla="*/ 124197 h 368468"/>
                <a:gd name="connsiteX2271" fmla="*/ 207540 w 1004920"/>
                <a:gd name="connsiteY2271" fmla="*/ 126818 h 368468"/>
                <a:gd name="connsiteX2272" fmla="*/ 208197 w 1004920"/>
                <a:gd name="connsiteY2272" fmla="*/ 127764 h 368468"/>
                <a:gd name="connsiteX2273" fmla="*/ 177349 w 1004920"/>
                <a:gd name="connsiteY2273" fmla="*/ 117250 h 368468"/>
                <a:gd name="connsiteX2274" fmla="*/ 174885 w 1004920"/>
                <a:gd name="connsiteY2274" fmla="*/ 117375 h 368468"/>
                <a:gd name="connsiteX2275" fmla="*/ 174165 w 1004920"/>
                <a:gd name="connsiteY2275" fmla="*/ 117093 h 368468"/>
                <a:gd name="connsiteX2276" fmla="*/ 174470 w 1004920"/>
                <a:gd name="connsiteY2276" fmla="*/ 115044 h 368468"/>
                <a:gd name="connsiteX2277" fmla="*/ 175221 w 1004920"/>
                <a:gd name="connsiteY2277" fmla="*/ 113807 h 368468"/>
                <a:gd name="connsiteX2278" fmla="*/ 176340 w 1004920"/>
                <a:gd name="connsiteY2278" fmla="*/ 113831 h 368468"/>
                <a:gd name="connsiteX2279" fmla="*/ 177584 w 1004920"/>
                <a:gd name="connsiteY2279" fmla="*/ 115677 h 368468"/>
                <a:gd name="connsiteX2280" fmla="*/ 177349 w 1004920"/>
                <a:gd name="connsiteY2280" fmla="*/ 117250 h 368468"/>
                <a:gd name="connsiteX2281" fmla="*/ 707277 w 1004920"/>
                <a:gd name="connsiteY2281" fmla="*/ 115059 h 368468"/>
                <a:gd name="connsiteX2282" fmla="*/ 706487 w 1004920"/>
                <a:gd name="connsiteY2282" fmla="*/ 115302 h 368468"/>
                <a:gd name="connsiteX2283" fmla="*/ 706260 w 1004920"/>
                <a:gd name="connsiteY2283" fmla="*/ 115216 h 368468"/>
                <a:gd name="connsiteX2284" fmla="*/ 706026 w 1004920"/>
                <a:gd name="connsiteY2284" fmla="*/ 114339 h 368468"/>
                <a:gd name="connsiteX2285" fmla="*/ 706464 w 1004920"/>
                <a:gd name="connsiteY2285" fmla="*/ 112853 h 368468"/>
                <a:gd name="connsiteX2286" fmla="*/ 707387 w 1004920"/>
                <a:gd name="connsiteY2286" fmla="*/ 112837 h 368468"/>
                <a:gd name="connsiteX2287" fmla="*/ 707778 w 1004920"/>
                <a:gd name="connsiteY2287" fmla="*/ 113080 h 368468"/>
                <a:gd name="connsiteX2288" fmla="*/ 707857 w 1004920"/>
                <a:gd name="connsiteY2288" fmla="*/ 114175 h 368468"/>
                <a:gd name="connsiteX2289" fmla="*/ 707277 w 1004920"/>
                <a:gd name="connsiteY2289" fmla="*/ 115059 h 368468"/>
                <a:gd name="connsiteX2290" fmla="*/ 706237 w 1004920"/>
                <a:gd name="connsiteY2290" fmla="*/ 111805 h 368468"/>
                <a:gd name="connsiteX2291" fmla="*/ 705486 w 1004920"/>
                <a:gd name="connsiteY2291" fmla="*/ 112524 h 368468"/>
                <a:gd name="connsiteX2292" fmla="*/ 704774 w 1004920"/>
                <a:gd name="connsiteY2292" fmla="*/ 112282 h 368468"/>
                <a:gd name="connsiteX2293" fmla="*/ 704344 w 1004920"/>
                <a:gd name="connsiteY2293" fmla="*/ 111359 h 368468"/>
                <a:gd name="connsiteX2294" fmla="*/ 704484 w 1004920"/>
                <a:gd name="connsiteY2294" fmla="*/ 110694 h 368468"/>
                <a:gd name="connsiteX2295" fmla="*/ 705079 w 1004920"/>
                <a:gd name="connsiteY2295" fmla="*/ 110263 h 368468"/>
                <a:gd name="connsiteX2296" fmla="*/ 705822 w 1004920"/>
                <a:gd name="connsiteY2296" fmla="*/ 110584 h 368468"/>
                <a:gd name="connsiteX2297" fmla="*/ 706237 w 1004920"/>
                <a:gd name="connsiteY2297" fmla="*/ 111805 h 368468"/>
                <a:gd name="connsiteX2298" fmla="*/ 180987 w 1004920"/>
                <a:gd name="connsiteY2298" fmla="*/ 114574 h 368468"/>
                <a:gd name="connsiteX2299" fmla="*/ 180533 w 1004920"/>
                <a:gd name="connsiteY2299" fmla="*/ 114871 h 368468"/>
                <a:gd name="connsiteX2300" fmla="*/ 178664 w 1004920"/>
                <a:gd name="connsiteY2300" fmla="*/ 112102 h 368468"/>
                <a:gd name="connsiteX2301" fmla="*/ 179133 w 1004920"/>
                <a:gd name="connsiteY2301" fmla="*/ 110506 h 368468"/>
                <a:gd name="connsiteX2302" fmla="*/ 179587 w 1004920"/>
                <a:gd name="connsiteY2302" fmla="*/ 110099 h 368468"/>
                <a:gd name="connsiteX2303" fmla="*/ 180619 w 1004920"/>
                <a:gd name="connsiteY2303" fmla="*/ 111077 h 368468"/>
                <a:gd name="connsiteX2304" fmla="*/ 181433 w 1004920"/>
                <a:gd name="connsiteY2304" fmla="*/ 112094 h 368468"/>
                <a:gd name="connsiteX2305" fmla="*/ 182028 w 1004920"/>
                <a:gd name="connsiteY2305" fmla="*/ 113307 h 368468"/>
                <a:gd name="connsiteX2306" fmla="*/ 180987 w 1004920"/>
                <a:gd name="connsiteY2306" fmla="*/ 114574 h 368468"/>
                <a:gd name="connsiteX2307" fmla="*/ 189303 w 1004920"/>
                <a:gd name="connsiteY2307" fmla="*/ 111601 h 368468"/>
                <a:gd name="connsiteX2308" fmla="*/ 189421 w 1004920"/>
                <a:gd name="connsiteY2308" fmla="*/ 112227 h 368468"/>
                <a:gd name="connsiteX2309" fmla="*/ 187410 w 1004920"/>
                <a:gd name="connsiteY2309" fmla="*/ 110968 h 368468"/>
                <a:gd name="connsiteX2310" fmla="*/ 187356 w 1004920"/>
                <a:gd name="connsiteY2310" fmla="*/ 110052 h 368468"/>
                <a:gd name="connsiteX2311" fmla="*/ 187613 w 1004920"/>
                <a:gd name="connsiteY2311" fmla="*/ 109630 h 368468"/>
                <a:gd name="connsiteX2312" fmla="*/ 188811 w 1004920"/>
                <a:gd name="connsiteY2312" fmla="*/ 110608 h 368468"/>
                <a:gd name="connsiteX2313" fmla="*/ 189303 w 1004920"/>
                <a:gd name="connsiteY2313" fmla="*/ 111601 h 368468"/>
                <a:gd name="connsiteX2314" fmla="*/ 198316 w 1004920"/>
                <a:gd name="connsiteY2314" fmla="*/ 110874 h 368468"/>
                <a:gd name="connsiteX2315" fmla="*/ 196939 w 1004920"/>
                <a:gd name="connsiteY2315" fmla="*/ 111515 h 368468"/>
                <a:gd name="connsiteX2316" fmla="*/ 195210 w 1004920"/>
                <a:gd name="connsiteY2316" fmla="*/ 109520 h 368468"/>
                <a:gd name="connsiteX2317" fmla="*/ 195273 w 1004920"/>
                <a:gd name="connsiteY2317" fmla="*/ 109059 h 368468"/>
                <a:gd name="connsiteX2318" fmla="*/ 195437 w 1004920"/>
                <a:gd name="connsiteY2318" fmla="*/ 108707 h 368468"/>
                <a:gd name="connsiteX2319" fmla="*/ 195758 w 1004920"/>
                <a:gd name="connsiteY2319" fmla="*/ 108480 h 368468"/>
                <a:gd name="connsiteX2320" fmla="*/ 196806 w 1004920"/>
                <a:gd name="connsiteY2320" fmla="*/ 109512 h 368468"/>
                <a:gd name="connsiteX2321" fmla="*/ 198050 w 1004920"/>
                <a:gd name="connsiteY2321" fmla="*/ 109880 h 368468"/>
                <a:gd name="connsiteX2322" fmla="*/ 198316 w 1004920"/>
                <a:gd name="connsiteY2322" fmla="*/ 110874 h 368468"/>
                <a:gd name="connsiteX2323" fmla="*/ 171709 w 1004920"/>
                <a:gd name="connsiteY2323" fmla="*/ 112783 h 368468"/>
                <a:gd name="connsiteX2324" fmla="*/ 171294 w 1004920"/>
                <a:gd name="connsiteY2324" fmla="*/ 113620 h 368468"/>
                <a:gd name="connsiteX2325" fmla="*/ 170480 w 1004920"/>
                <a:gd name="connsiteY2325" fmla="*/ 113002 h 368468"/>
                <a:gd name="connsiteX2326" fmla="*/ 166193 w 1004920"/>
                <a:gd name="connsiteY2326" fmla="*/ 112063 h 368468"/>
                <a:gd name="connsiteX2327" fmla="*/ 164746 w 1004920"/>
                <a:gd name="connsiteY2327" fmla="*/ 111961 h 368468"/>
                <a:gd name="connsiteX2328" fmla="*/ 161037 w 1004920"/>
                <a:gd name="connsiteY2328" fmla="*/ 110928 h 368468"/>
                <a:gd name="connsiteX2329" fmla="*/ 159911 w 1004920"/>
                <a:gd name="connsiteY2329" fmla="*/ 110381 h 368468"/>
                <a:gd name="connsiteX2330" fmla="*/ 159105 w 1004920"/>
                <a:gd name="connsiteY2330" fmla="*/ 109661 h 368468"/>
                <a:gd name="connsiteX2331" fmla="*/ 159379 w 1004920"/>
                <a:gd name="connsiteY2331" fmla="*/ 108339 h 368468"/>
                <a:gd name="connsiteX2332" fmla="*/ 159926 w 1004920"/>
                <a:gd name="connsiteY2332" fmla="*/ 107541 h 368468"/>
                <a:gd name="connsiteX2333" fmla="*/ 160255 w 1004920"/>
                <a:gd name="connsiteY2333" fmla="*/ 105319 h 368468"/>
                <a:gd name="connsiteX2334" fmla="*/ 161194 w 1004920"/>
                <a:gd name="connsiteY2334" fmla="*/ 104411 h 368468"/>
                <a:gd name="connsiteX2335" fmla="*/ 163032 w 1004920"/>
                <a:gd name="connsiteY2335" fmla="*/ 106062 h 368468"/>
                <a:gd name="connsiteX2336" fmla="*/ 165074 w 1004920"/>
                <a:gd name="connsiteY2336" fmla="*/ 107486 h 368468"/>
                <a:gd name="connsiteX2337" fmla="*/ 166256 w 1004920"/>
                <a:gd name="connsiteY2337" fmla="*/ 108135 h 368468"/>
                <a:gd name="connsiteX2338" fmla="*/ 169862 w 1004920"/>
                <a:gd name="connsiteY2338" fmla="*/ 109591 h 368468"/>
                <a:gd name="connsiteX2339" fmla="*/ 171138 w 1004920"/>
                <a:gd name="connsiteY2339" fmla="*/ 110318 h 368468"/>
                <a:gd name="connsiteX2340" fmla="*/ 171709 w 1004920"/>
                <a:gd name="connsiteY2340" fmla="*/ 112783 h 368468"/>
                <a:gd name="connsiteX2341" fmla="*/ 180408 w 1004920"/>
                <a:gd name="connsiteY2341" fmla="*/ 106203 h 368468"/>
                <a:gd name="connsiteX2342" fmla="*/ 180541 w 1004920"/>
                <a:gd name="connsiteY2342" fmla="*/ 107400 h 368468"/>
                <a:gd name="connsiteX2343" fmla="*/ 179078 w 1004920"/>
                <a:gd name="connsiteY2343" fmla="*/ 107110 h 368468"/>
                <a:gd name="connsiteX2344" fmla="*/ 178022 w 1004920"/>
                <a:gd name="connsiteY2344" fmla="*/ 105702 h 368468"/>
                <a:gd name="connsiteX2345" fmla="*/ 178890 w 1004920"/>
                <a:gd name="connsiteY2345" fmla="*/ 104701 h 368468"/>
                <a:gd name="connsiteX2346" fmla="*/ 179438 w 1004920"/>
                <a:gd name="connsiteY2346" fmla="*/ 104341 h 368468"/>
                <a:gd name="connsiteX2347" fmla="*/ 179986 w 1004920"/>
                <a:gd name="connsiteY2347" fmla="*/ 105671 h 368468"/>
                <a:gd name="connsiteX2348" fmla="*/ 180408 w 1004920"/>
                <a:gd name="connsiteY2348" fmla="*/ 106203 h 368468"/>
                <a:gd name="connsiteX2349" fmla="*/ 174752 w 1004920"/>
                <a:gd name="connsiteY2349" fmla="*/ 110091 h 368468"/>
                <a:gd name="connsiteX2350" fmla="*/ 174111 w 1004920"/>
                <a:gd name="connsiteY2350" fmla="*/ 110717 h 368468"/>
                <a:gd name="connsiteX2351" fmla="*/ 172999 w 1004920"/>
                <a:gd name="connsiteY2351" fmla="*/ 110569 h 368468"/>
                <a:gd name="connsiteX2352" fmla="*/ 171834 w 1004920"/>
                <a:gd name="connsiteY2352" fmla="*/ 109833 h 368468"/>
                <a:gd name="connsiteX2353" fmla="*/ 170316 w 1004920"/>
                <a:gd name="connsiteY2353" fmla="*/ 108511 h 368468"/>
                <a:gd name="connsiteX2354" fmla="*/ 168611 w 1004920"/>
                <a:gd name="connsiteY2354" fmla="*/ 107330 h 368468"/>
                <a:gd name="connsiteX2355" fmla="*/ 166451 w 1004920"/>
                <a:gd name="connsiteY2355" fmla="*/ 106586 h 368468"/>
                <a:gd name="connsiteX2356" fmla="*/ 165098 w 1004920"/>
                <a:gd name="connsiteY2356" fmla="*/ 106360 h 368468"/>
                <a:gd name="connsiteX2357" fmla="*/ 164558 w 1004920"/>
                <a:gd name="connsiteY2357" fmla="*/ 106086 h 368468"/>
                <a:gd name="connsiteX2358" fmla="*/ 165074 w 1004920"/>
                <a:gd name="connsiteY2358" fmla="*/ 103794 h 368468"/>
                <a:gd name="connsiteX2359" fmla="*/ 166498 w 1004920"/>
                <a:gd name="connsiteY2359" fmla="*/ 103653 h 368468"/>
                <a:gd name="connsiteX2360" fmla="*/ 171098 w 1004920"/>
                <a:gd name="connsiteY2360" fmla="*/ 105781 h 368468"/>
                <a:gd name="connsiteX2361" fmla="*/ 172585 w 1004920"/>
                <a:gd name="connsiteY2361" fmla="*/ 106938 h 368468"/>
                <a:gd name="connsiteX2362" fmla="*/ 174752 w 1004920"/>
                <a:gd name="connsiteY2362" fmla="*/ 110091 h 368468"/>
                <a:gd name="connsiteX2363" fmla="*/ 193607 w 1004920"/>
                <a:gd name="connsiteY2363" fmla="*/ 103316 h 368468"/>
                <a:gd name="connsiteX2364" fmla="*/ 194999 w 1004920"/>
                <a:gd name="connsiteY2364" fmla="*/ 104271 h 368468"/>
                <a:gd name="connsiteX2365" fmla="*/ 196141 w 1004920"/>
                <a:gd name="connsiteY2365" fmla="*/ 103645 h 368468"/>
                <a:gd name="connsiteX2366" fmla="*/ 196094 w 1004920"/>
                <a:gd name="connsiteY2366" fmla="*/ 104458 h 368468"/>
                <a:gd name="connsiteX2367" fmla="*/ 195868 w 1004920"/>
                <a:gd name="connsiteY2367" fmla="*/ 105241 h 368468"/>
                <a:gd name="connsiteX2368" fmla="*/ 194521 w 1004920"/>
                <a:gd name="connsiteY2368" fmla="*/ 107486 h 368468"/>
                <a:gd name="connsiteX2369" fmla="*/ 192269 w 1004920"/>
                <a:gd name="connsiteY2369" fmla="*/ 106970 h 368468"/>
                <a:gd name="connsiteX2370" fmla="*/ 191752 w 1004920"/>
                <a:gd name="connsiteY2370" fmla="*/ 106242 h 368468"/>
                <a:gd name="connsiteX2371" fmla="*/ 191588 w 1004920"/>
                <a:gd name="connsiteY2371" fmla="*/ 105702 h 368468"/>
                <a:gd name="connsiteX2372" fmla="*/ 191917 w 1004920"/>
                <a:gd name="connsiteY2372" fmla="*/ 105366 h 368468"/>
                <a:gd name="connsiteX2373" fmla="*/ 192096 w 1004920"/>
                <a:gd name="connsiteY2373" fmla="*/ 104263 h 368468"/>
                <a:gd name="connsiteX2374" fmla="*/ 193067 w 1004920"/>
                <a:gd name="connsiteY2374" fmla="*/ 104263 h 368468"/>
                <a:gd name="connsiteX2375" fmla="*/ 193607 w 1004920"/>
                <a:gd name="connsiteY2375" fmla="*/ 103316 h 368468"/>
                <a:gd name="connsiteX2376" fmla="*/ 205913 w 1004920"/>
                <a:gd name="connsiteY2376" fmla="*/ 102542 h 368468"/>
                <a:gd name="connsiteX2377" fmla="*/ 206046 w 1004920"/>
                <a:gd name="connsiteY2377" fmla="*/ 104177 h 368468"/>
                <a:gd name="connsiteX2378" fmla="*/ 207298 w 1004920"/>
                <a:gd name="connsiteY2378" fmla="*/ 104975 h 368468"/>
                <a:gd name="connsiteX2379" fmla="*/ 207618 w 1004920"/>
                <a:gd name="connsiteY2379" fmla="*/ 106180 h 368468"/>
                <a:gd name="connsiteX2380" fmla="*/ 207399 w 1004920"/>
                <a:gd name="connsiteY2380" fmla="*/ 108112 h 368468"/>
                <a:gd name="connsiteX2381" fmla="*/ 206226 w 1004920"/>
                <a:gd name="connsiteY2381" fmla="*/ 110342 h 368468"/>
                <a:gd name="connsiteX2382" fmla="*/ 205701 w 1004920"/>
                <a:gd name="connsiteY2382" fmla="*/ 110928 h 368468"/>
                <a:gd name="connsiteX2383" fmla="*/ 204145 w 1004920"/>
                <a:gd name="connsiteY2383" fmla="*/ 110475 h 368468"/>
                <a:gd name="connsiteX2384" fmla="*/ 203628 w 1004920"/>
                <a:gd name="connsiteY2384" fmla="*/ 109732 h 368468"/>
                <a:gd name="connsiteX2385" fmla="*/ 203425 w 1004920"/>
                <a:gd name="connsiteY2385" fmla="*/ 109153 h 368468"/>
                <a:gd name="connsiteX2386" fmla="*/ 203644 w 1004920"/>
                <a:gd name="connsiteY2386" fmla="*/ 108738 h 368468"/>
                <a:gd name="connsiteX2387" fmla="*/ 202494 w 1004920"/>
                <a:gd name="connsiteY2387" fmla="*/ 108214 h 368468"/>
                <a:gd name="connsiteX2388" fmla="*/ 203237 w 1004920"/>
                <a:gd name="connsiteY2388" fmla="*/ 107361 h 368468"/>
                <a:gd name="connsiteX2389" fmla="*/ 202728 w 1004920"/>
                <a:gd name="connsiteY2389" fmla="*/ 106164 h 368468"/>
                <a:gd name="connsiteX2390" fmla="*/ 199544 w 1004920"/>
                <a:gd name="connsiteY2390" fmla="*/ 106915 h 368468"/>
                <a:gd name="connsiteX2391" fmla="*/ 198621 w 1004920"/>
                <a:gd name="connsiteY2391" fmla="*/ 106938 h 368468"/>
                <a:gd name="connsiteX2392" fmla="*/ 198457 w 1004920"/>
                <a:gd name="connsiteY2392" fmla="*/ 105577 h 368468"/>
                <a:gd name="connsiteX2393" fmla="*/ 198590 w 1004920"/>
                <a:gd name="connsiteY2393" fmla="*/ 105030 h 368468"/>
                <a:gd name="connsiteX2394" fmla="*/ 201038 w 1004920"/>
                <a:gd name="connsiteY2394" fmla="*/ 103308 h 368468"/>
                <a:gd name="connsiteX2395" fmla="*/ 202502 w 1004920"/>
                <a:gd name="connsiteY2395" fmla="*/ 102988 h 368468"/>
                <a:gd name="connsiteX2396" fmla="*/ 204074 w 1004920"/>
                <a:gd name="connsiteY2396" fmla="*/ 103332 h 368468"/>
                <a:gd name="connsiteX2397" fmla="*/ 205913 w 1004920"/>
                <a:gd name="connsiteY2397" fmla="*/ 102542 h 368468"/>
                <a:gd name="connsiteX2398" fmla="*/ 158526 w 1004920"/>
                <a:gd name="connsiteY2398" fmla="*/ 107471 h 368468"/>
                <a:gd name="connsiteX2399" fmla="*/ 157509 w 1004920"/>
                <a:gd name="connsiteY2399" fmla="*/ 108128 h 368468"/>
                <a:gd name="connsiteX2400" fmla="*/ 156289 w 1004920"/>
                <a:gd name="connsiteY2400" fmla="*/ 107095 h 368468"/>
                <a:gd name="connsiteX2401" fmla="*/ 155287 w 1004920"/>
                <a:gd name="connsiteY2401" fmla="*/ 105601 h 368468"/>
                <a:gd name="connsiteX2402" fmla="*/ 154763 w 1004920"/>
                <a:gd name="connsiteY2402" fmla="*/ 104044 h 368468"/>
                <a:gd name="connsiteX2403" fmla="*/ 154286 w 1004920"/>
                <a:gd name="connsiteY2403" fmla="*/ 101493 h 368468"/>
                <a:gd name="connsiteX2404" fmla="*/ 154160 w 1004920"/>
                <a:gd name="connsiteY2404" fmla="*/ 99663 h 368468"/>
                <a:gd name="connsiteX2405" fmla="*/ 154771 w 1004920"/>
                <a:gd name="connsiteY2405" fmla="*/ 98591 h 368468"/>
                <a:gd name="connsiteX2406" fmla="*/ 155217 w 1004920"/>
                <a:gd name="connsiteY2406" fmla="*/ 98630 h 368468"/>
                <a:gd name="connsiteX2407" fmla="*/ 157016 w 1004920"/>
                <a:gd name="connsiteY2407" fmla="*/ 99718 h 368468"/>
                <a:gd name="connsiteX2408" fmla="*/ 158205 w 1004920"/>
                <a:gd name="connsiteY2408" fmla="*/ 101564 h 368468"/>
                <a:gd name="connsiteX2409" fmla="*/ 158862 w 1004920"/>
                <a:gd name="connsiteY2409" fmla="*/ 102143 h 368468"/>
                <a:gd name="connsiteX2410" fmla="*/ 158996 w 1004920"/>
                <a:gd name="connsiteY2410" fmla="*/ 103840 h 368468"/>
                <a:gd name="connsiteX2411" fmla="*/ 158557 w 1004920"/>
                <a:gd name="connsiteY2411" fmla="*/ 105781 h 368468"/>
                <a:gd name="connsiteX2412" fmla="*/ 158526 w 1004920"/>
                <a:gd name="connsiteY2412" fmla="*/ 107471 h 368468"/>
                <a:gd name="connsiteX2413" fmla="*/ 49937 w 1004920"/>
                <a:gd name="connsiteY2413" fmla="*/ 97112 h 368468"/>
                <a:gd name="connsiteX2414" fmla="*/ 54693 w 1004920"/>
                <a:gd name="connsiteY2414" fmla="*/ 103246 h 368468"/>
                <a:gd name="connsiteX2415" fmla="*/ 56626 w 1004920"/>
                <a:gd name="connsiteY2415" fmla="*/ 104067 h 368468"/>
                <a:gd name="connsiteX2416" fmla="*/ 59192 w 1004920"/>
                <a:gd name="connsiteY2416" fmla="*/ 106852 h 368468"/>
                <a:gd name="connsiteX2417" fmla="*/ 59818 w 1004920"/>
                <a:gd name="connsiteY2417" fmla="*/ 107822 h 368468"/>
                <a:gd name="connsiteX2418" fmla="*/ 59169 w 1004920"/>
                <a:gd name="connsiteY2418" fmla="*/ 109778 h 368468"/>
                <a:gd name="connsiteX2419" fmla="*/ 58605 w 1004920"/>
                <a:gd name="connsiteY2419" fmla="*/ 115364 h 368468"/>
                <a:gd name="connsiteX2420" fmla="*/ 57377 w 1004920"/>
                <a:gd name="connsiteY2420" fmla="*/ 116757 h 368468"/>
                <a:gd name="connsiteX2421" fmla="*/ 54381 w 1004920"/>
                <a:gd name="connsiteY2421" fmla="*/ 116068 h 368468"/>
                <a:gd name="connsiteX2422" fmla="*/ 54349 w 1004920"/>
                <a:gd name="connsiteY2422" fmla="*/ 115091 h 368468"/>
                <a:gd name="connsiteX2423" fmla="*/ 52620 w 1004920"/>
                <a:gd name="connsiteY2423" fmla="*/ 110881 h 368468"/>
                <a:gd name="connsiteX2424" fmla="*/ 49491 w 1004920"/>
                <a:gd name="connsiteY2424" fmla="*/ 108534 h 368468"/>
                <a:gd name="connsiteX2425" fmla="*/ 48263 w 1004920"/>
                <a:gd name="connsiteY2425" fmla="*/ 108409 h 368468"/>
                <a:gd name="connsiteX2426" fmla="*/ 47457 w 1004920"/>
                <a:gd name="connsiteY2426" fmla="*/ 106007 h 368468"/>
                <a:gd name="connsiteX2427" fmla="*/ 45876 w 1004920"/>
                <a:gd name="connsiteY2427" fmla="*/ 103167 h 368468"/>
                <a:gd name="connsiteX2428" fmla="*/ 41104 w 1004920"/>
                <a:gd name="connsiteY2428" fmla="*/ 97973 h 368468"/>
                <a:gd name="connsiteX2429" fmla="*/ 44726 w 1004920"/>
                <a:gd name="connsiteY2429" fmla="*/ 98012 h 368468"/>
                <a:gd name="connsiteX2430" fmla="*/ 46486 w 1004920"/>
                <a:gd name="connsiteY2430" fmla="*/ 96745 h 368468"/>
                <a:gd name="connsiteX2431" fmla="*/ 46893 w 1004920"/>
                <a:gd name="connsiteY2431" fmla="*/ 95735 h 368468"/>
                <a:gd name="connsiteX2432" fmla="*/ 47183 w 1004920"/>
                <a:gd name="connsiteY2432" fmla="*/ 95477 h 368468"/>
                <a:gd name="connsiteX2433" fmla="*/ 49937 w 1004920"/>
                <a:gd name="connsiteY2433" fmla="*/ 97112 h 368468"/>
                <a:gd name="connsiteX2434" fmla="*/ 159950 w 1004920"/>
                <a:gd name="connsiteY2434" fmla="*/ 97237 h 368468"/>
                <a:gd name="connsiteX2435" fmla="*/ 160114 w 1004920"/>
                <a:gd name="connsiteY2435" fmla="*/ 100038 h 368468"/>
                <a:gd name="connsiteX2436" fmla="*/ 158479 w 1004920"/>
                <a:gd name="connsiteY2436" fmla="*/ 99303 h 368468"/>
                <a:gd name="connsiteX2437" fmla="*/ 157204 w 1004920"/>
                <a:gd name="connsiteY2437" fmla="*/ 98192 h 368468"/>
                <a:gd name="connsiteX2438" fmla="*/ 155162 w 1004920"/>
                <a:gd name="connsiteY2438" fmla="*/ 97370 h 368468"/>
                <a:gd name="connsiteX2439" fmla="*/ 152690 w 1004920"/>
                <a:gd name="connsiteY2439" fmla="*/ 97104 h 368468"/>
                <a:gd name="connsiteX2440" fmla="*/ 150875 w 1004920"/>
                <a:gd name="connsiteY2440" fmla="*/ 96377 h 368468"/>
                <a:gd name="connsiteX2441" fmla="*/ 149607 w 1004920"/>
                <a:gd name="connsiteY2441" fmla="*/ 95078 h 368468"/>
                <a:gd name="connsiteX2442" fmla="*/ 149553 w 1004920"/>
                <a:gd name="connsiteY2442" fmla="*/ 94476 h 368468"/>
                <a:gd name="connsiteX2443" fmla="*/ 149678 w 1004920"/>
                <a:gd name="connsiteY2443" fmla="*/ 93991 h 368468"/>
                <a:gd name="connsiteX2444" fmla="*/ 150084 w 1004920"/>
                <a:gd name="connsiteY2444" fmla="*/ 93607 h 368468"/>
                <a:gd name="connsiteX2445" fmla="*/ 159465 w 1004920"/>
                <a:gd name="connsiteY2445" fmla="*/ 96126 h 368468"/>
                <a:gd name="connsiteX2446" fmla="*/ 159950 w 1004920"/>
                <a:gd name="connsiteY2446" fmla="*/ 97237 h 368468"/>
                <a:gd name="connsiteX2447" fmla="*/ 651700 w 1004920"/>
                <a:gd name="connsiteY2447" fmla="*/ 107361 h 368468"/>
                <a:gd name="connsiteX2448" fmla="*/ 647514 w 1004920"/>
                <a:gd name="connsiteY2448" fmla="*/ 111061 h 368468"/>
                <a:gd name="connsiteX2449" fmla="*/ 646239 w 1004920"/>
                <a:gd name="connsiteY2449" fmla="*/ 112853 h 368468"/>
                <a:gd name="connsiteX2450" fmla="*/ 645120 w 1004920"/>
                <a:gd name="connsiteY2450" fmla="*/ 114778 h 368468"/>
                <a:gd name="connsiteX2451" fmla="*/ 643469 w 1004920"/>
                <a:gd name="connsiteY2451" fmla="*/ 116913 h 368468"/>
                <a:gd name="connsiteX2452" fmla="*/ 641576 w 1004920"/>
                <a:gd name="connsiteY2452" fmla="*/ 118799 h 368468"/>
                <a:gd name="connsiteX2453" fmla="*/ 640630 w 1004920"/>
                <a:gd name="connsiteY2453" fmla="*/ 119354 h 368468"/>
                <a:gd name="connsiteX2454" fmla="*/ 638290 w 1004920"/>
                <a:gd name="connsiteY2454" fmla="*/ 120371 h 368468"/>
                <a:gd name="connsiteX2455" fmla="*/ 636945 w 1004920"/>
                <a:gd name="connsiteY2455" fmla="*/ 120762 h 368468"/>
                <a:gd name="connsiteX2456" fmla="*/ 634410 w 1004920"/>
                <a:gd name="connsiteY2456" fmla="*/ 120896 h 368468"/>
                <a:gd name="connsiteX2457" fmla="*/ 626774 w 1004920"/>
                <a:gd name="connsiteY2457" fmla="*/ 122398 h 368468"/>
                <a:gd name="connsiteX2458" fmla="*/ 624271 w 1004920"/>
                <a:gd name="connsiteY2458" fmla="*/ 122570 h 368468"/>
                <a:gd name="connsiteX2459" fmla="*/ 621775 w 1004920"/>
                <a:gd name="connsiteY2459" fmla="*/ 122507 h 368468"/>
                <a:gd name="connsiteX2460" fmla="*/ 617050 w 1004920"/>
                <a:gd name="connsiteY2460" fmla="*/ 122132 h 368468"/>
                <a:gd name="connsiteX2461" fmla="*/ 616064 w 1004920"/>
                <a:gd name="connsiteY2461" fmla="*/ 121936 h 368468"/>
                <a:gd name="connsiteX2462" fmla="*/ 614179 w 1004920"/>
                <a:gd name="connsiteY2462" fmla="*/ 119996 h 368468"/>
                <a:gd name="connsiteX2463" fmla="*/ 612050 w 1004920"/>
                <a:gd name="connsiteY2463" fmla="*/ 118462 h 368468"/>
                <a:gd name="connsiteX2464" fmla="*/ 610173 w 1004920"/>
                <a:gd name="connsiteY2464" fmla="*/ 118298 h 368468"/>
                <a:gd name="connsiteX2465" fmla="*/ 608256 w 1004920"/>
                <a:gd name="connsiteY2465" fmla="*/ 118462 h 368468"/>
                <a:gd name="connsiteX2466" fmla="*/ 594448 w 1004920"/>
                <a:gd name="connsiteY2466" fmla="*/ 118572 h 368468"/>
                <a:gd name="connsiteX2467" fmla="*/ 589621 w 1004920"/>
                <a:gd name="connsiteY2467" fmla="*/ 118861 h 368468"/>
                <a:gd name="connsiteX2468" fmla="*/ 584817 w 1004920"/>
                <a:gd name="connsiteY2468" fmla="*/ 119542 h 368468"/>
                <a:gd name="connsiteX2469" fmla="*/ 582196 w 1004920"/>
                <a:gd name="connsiteY2469" fmla="*/ 119229 h 368468"/>
                <a:gd name="connsiteX2470" fmla="*/ 579607 w 1004920"/>
                <a:gd name="connsiteY2470" fmla="*/ 118462 h 368468"/>
                <a:gd name="connsiteX2471" fmla="*/ 577651 w 1004920"/>
                <a:gd name="connsiteY2471" fmla="*/ 118189 h 368468"/>
                <a:gd name="connsiteX2472" fmla="*/ 575679 w 1004920"/>
                <a:gd name="connsiteY2472" fmla="*/ 118267 h 368468"/>
                <a:gd name="connsiteX2473" fmla="*/ 566620 w 1004920"/>
                <a:gd name="connsiteY2473" fmla="*/ 119425 h 368468"/>
                <a:gd name="connsiteX2474" fmla="*/ 564335 w 1004920"/>
                <a:gd name="connsiteY2474" fmla="*/ 119315 h 368468"/>
                <a:gd name="connsiteX2475" fmla="*/ 559751 w 1004920"/>
                <a:gd name="connsiteY2475" fmla="*/ 117836 h 368468"/>
                <a:gd name="connsiteX2476" fmla="*/ 557091 w 1004920"/>
                <a:gd name="connsiteY2476" fmla="*/ 117539 h 368468"/>
                <a:gd name="connsiteX2477" fmla="*/ 554470 w 1004920"/>
                <a:gd name="connsiteY2477" fmla="*/ 117938 h 368468"/>
                <a:gd name="connsiteX2478" fmla="*/ 552037 w 1004920"/>
                <a:gd name="connsiteY2478" fmla="*/ 119268 h 368468"/>
                <a:gd name="connsiteX2479" fmla="*/ 551114 w 1004920"/>
                <a:gd name="connsiteY2479" fmla="*/ 120160 h 368468"/>
                <a:gd name="connsiteX2480" fmla="*/ 548595 w 1004920"/>
                <a:gd name="connsiteY2480" fmla="*/ 123211 h 368468"/>
                <a:gd name="connsiteX2481" fmla="*/ 547171 w 1004920"/>
                <a:gd name="connsiteY2481" fmla="*/ 125433 h 368468"/>
                <a:gd name="connsiteX2482" fmla="*/ 546083 w 1004920"/>
                <a:gd name="connsiteY2482" fmla="*/ 128203 h 368468"/>
                <a:gd name="connsiteX2483" fmla="*/ 545160 w 1004920"/>
                <a:gd name="connsiteY2483" fmla="*/ 131027 h 368468"/>
                <a:gd name="connsiteX2484" fmla="*/ 544667 w 1004920"/>
                <a:gd name="connsiteY2484" fmla="*/ 133342 h 368468"/>
                <a:gd name="connsiteX2485" fmla="*/ 544636 w 1004920"/>
                <a:gd name="connsiteY2485" fmla="*/ 135768 h 368468"/>
                <a:gd name="connsiteX2486" fmla="*/ 545074 w 1004920"/>
                <a:gd name="connsiteY2486" fmla="*/ 138490 h 368468"/>
                <a:gd name="connsiteX2487" fmla="*/ 545755 w 1004920"/>
                <a:gd name="connsiteY2487" fmla="*/ 141182 h 368468"/>
                <a:gd name="connsiteX2488" fmla="*/ 546513 w 1004920"/>
                <a:gd name="connsiteY2488" fmla="*/ 143239 h 368468"/>
                <a:gd name="connsiteX2489" fmla="*/ 549659 w 1004920"/>
                <a:gd name="connsiteY2489" fmla="*/ 147996 h 368468"/>
                <a:gd name="connsiteX2490" fmla="*/ 550300 w 1004920"/>
                <a:gd name="connsiteY2490" fmla="*/ 148669 h 368468"/>
                <a:gd name="connsiteX2491" fmla="*/ 553719 w 1004920"/>
                <a:gd name="connsiteY2491" fmla="*/ 150006 h 368468"/>
                <a:gd name="connsiteX2492" fmla="*/ 555746 w 1004920"/>
                <a:gd name="connsiteY2492" fmla="*/ 151728 h 368468"/>
                <a:gd name="connsiteX2493" fmla="*/ 557662 w 1004920"/>
                <a:gd name="connsiteY2493" fmla="*/ 156500 h 368468"/>
                <a:gd name="connsiteX2494" fmla="*/ 559039 w 1004920"/>
                <a:gd name="connsiteY2494" fmla="*/ 158941 h 368468"/>
                <a:gd name="connsiteX2495" fmla="*/ 560377 w 1004920"/>
                <a:gd name="connsiteY2495" fmla="*/ 158972 h 368468"/>
                <a:gd name="connsiteX2496" fmla="*/ 561879 w 1004920"/>
                <a:gd name="connsiteY2496" fmla="*/ 158800 h 368468"/>
                <a:gd name="connsiteX2497" fmla="*/ 564492 w 1004920"/>
                <a:gd name="connsiteY2497" fmla="*/ 159113 h 368468"/>
                <a:gd name="connsiteX2498" fmla="*/ 567074 w 1004920"/>
                <a:gd name="connsiteY2498" fmla="*/ 159739 h 368468"/>
                <a:gd name="connsiteX2499" fmla="*/ 569593 w 1004920"/>
                <a:gd name="connsiteY2499" fmla="*/ 158276 h 368468"/>
                <a:gd name="connsiteX2500" fmla="*/ 571001 w 1004920"/>
                <a:gd name="connsiteY2500" fmla="*/ 155506 h 368468"/>
                <a:gd name="connsiteX2501" fmla="*/ 572417 w 1004920"/>
                <a:gd name="connsiteY2501" fmla="*/ 153449 h 368468"/>
                <a:gd name="connsiteX2502" fmla="*/ 575812 w 1004920"/>
                <a:gd name="connsiteY2502" fmla="*/ 149537 h 368468"/>
                <a:gd name="connsiteX2503" fmla="*/ 577745 w 1004920"/>
                <a:gd name="connsiteY2503" fmla="*/ 147730 h 368468"/>
                <a:gd name="connsiteX2504" fmla="*/ 578973 w 1004920"/>
                <a:gd name="connsiteY2504" fmla="*/ 147135 h 368468"/>
                <a:gd name="connsiteX2505" fmla="*/ 580232 w 1004920"/>
                <a:gd name="connsiteY2505" fmla="*/ 147394 h 368468"/>
                <a:gd name="connsiteX2506" fmla="*/ 581297 w 1004920"/>
                <a:gd name="connsiteY2506" fmla="*/ 148426 h 368468"/>
                <a:gd name="connsiteX2507" fmla="*/ 582533 w 1004920"/>
                <a:gd name="connsiteY2507" fmla="*/ 149248 h 368468"/>
                <a:gd name="connsiteX2508" fmla="*/ 585068 w 1004920"/>
                <a:gd name="connsiteY2508" fmla="*/ 149694 h 368468"/>
                <a:gd name="connsiteX2509" fmla="*/ 587626 w 1004920"/>
                <a:gd name="connsiteY2509" fmla="*/ 149420 h 368468"/>
                <a:gd name="connsiteX2510" fmla="*/ 590348 w 1004920"/>
                <a:gd name="connsiteY2510" fmla="*/ 148144 h 368468"/>
                <a:gd name="connsiteX2511" fmla="*/ 591326 w 1004920"/>
                <a:gd name="connsiteY2511" fmla="*/ 147362 h 368468"/>
                <a:gd name="connsiteX2512" fmla="*/ 592140 w 1004920"/>
                <a:gd name="connsiteY2512" fmla="*/ 146376 h 368468"/>
                <a:gd name="connsiteX2513" fmla="*/ 594448 w 1004920"/>
                <a:gd name="connsiteY2513" fmla="*/ 145571 h 368468"/>
                <a:gd name="connsiteX2514" fmla="*/ 599932 w 1004920"/>
                <a:gd name="connsiteY2514" fmla="*/ 145563 h 368468"/>
                <a:gd name="connsiteX2515" fmla="*/ 602756 w 1004920"/>
                <a:gd name="connsiteY2515" fmla="*/ 145852 h 368468"/>
                <a:gd name="connsiteX2516" fmla="*/ 607810 w 1004920"/>
                <a:gd name="connsiteY2516" fmla="*/ 145531 h 368468"/>
                <a:gd name="connsiteX2517" fmla="*/ 607740 w 1004920"/>
                <a:gd name="connsiteY2517" fmla="*/ 144812 h 368468"/>
                <a:gd name="connsiteX2518" fmla="*/ 606762 w 1004920"/>
                <a:gd name="connsiteY2518" fmla="*/ 144045 h 368468"/>
                <a:gd name="connsiteX2519" fmla="*/ 606511 w 1004920"/>
                <a:gd name="connsiteY2519" fmla="*/ 143427 h 368468"/>
                <a:gd name="connsiteX2520" fmla="*/ 607450 w 1004920"/>
                <a:gd name="connsiteY2520" fmla="*/ 143028 h 368468"/>
                <a:gd name="connsiteX2521" fmla="*/ 610705 w 1004920"/>
                <a:gd name="connsiteY2521" fmla="*/ 142136 h 368468"/>
                <a:gd name="connsiteX2522" fmla="*/ 614022 w 1004920"/>
                <a:gd name="connsiteY2522" fmla="*/ 141502 h 368468"/>
                <a:gd name="connsiteX2523" fmla="*/ 616440 w 1004920"/>
                <a:gd name="connsiteY2523" fmla="*/ 141956 h 368468"/>
                <a:gd name="connsiteX2524" fmla="*/ 618591 w 1004920"/>
                <a:gd name="connsiteY2524" fmla="*/ 143200 h 368468"/>
                <a:gd name="connsiteX2525" fmla="*/ 619420 w 1004920"/>
                <a:gd name="connsiteY2525" fmla="*/ 144483 h 368468"/>
                <a:gd name="connsiteX2526" fmla="*/ 619788 w 1004920"/>
                <a:gd name="connsiteY2526" fmla="*/ 146024 h 368468"/>
                <a:gd name="connsiteX2527" fmla="*/ 618959 w 1004920"/>
                <a:gd name="connsiteY2527" fmla="*/ 150022 h 368468"/>
                <a:gd name="connsiteX2528" fmla="*/ 618552 w 1004920"/>
                <a:gd name="connsiteY2528" fmla="*/ 150953 h 368468"/>
                <a:gd name="connsiteX2529" fmla="*/ 616831 w 1004920"/>
                <a:gd name="connsiteY2529" fmla="*/ 151430 h 368468"/>
                <a:gd name="connsiteX2530" fmla="*/ 615211 w 1004920"/>
                <a:gd name="connsiteY2530" fmla="*/ 150898 h 368468"/>
                <a:gd name="connsiteX2531" fmla="*/ 613608 w 1004920"/>
                <a:gd name="connsiteY2531" fmla="*/ 148833 h 368468"/>
                <a:gd name="connsiteX2532" fmla="*/ 611339 w 1004920"/>
                <a:gd name="connsiteY2532" fmla="*/ 148074 h 368468"/>
                <a:gd name="connsiteX2533" fmla="*/ 608123 w 1004920"/>
                <a:gd name="connsiteY2533" fmla="*/ 148700 h 368468"/>
                <a:gd name="connsiteX2534" fmla="*/ 607012 w 1004920"/>
                <a:gd name="connsiteY2534" fmla="*/ 149294 h 368468"/>
                <a:gd name="connsiteX2535" fmla="*/ 606027 w 1004920"/>
                <a:gd name="connsiteY2535" fmla="*/ 150116 h 368468"/>
                <a:gd name="connsiteX2536" fmla="*/ 604211 w 1004920"/>
                <a:gd name="connsiteY2536" fmla="*/ 152260 h 368468"/>
                <a:gd name="connsiteX2537" fmla="*/ 602701 w 1004920"/>
                <a:gd name="connsiteY2537" fmla="*/ 154677 h 368468"/>
                <a:gd name="connsiteX2538" fmla="*/ 599423 w 1004920"/>
                <a:gd name="connsiteY2538" fmla="*/ 158440 h 368468"/>
                <a:gd name="connsiteX2539" fmla="*/ 595645 w 1004920"/>
                <a:gd name="connsiteY2539" fmla="*/ 161710 h 368468"/>
                <a:gd name="connsiteX2540" fmla="*/ 593814 w 1004920"/>
                <a:gd name="connsiteY2540" fmla="*/ 162962 h 368468"/>
                <a:gd name="connsiteX2541" fmla="*/ 591764 w 1004920"/>
                <a:gd name="connsiteY2541" fmla="*/ 163799 h 368468"/>
                <a:gd name="connsiteX2542" fmla="*/ 585200 w 1004920"/>
                <a:gd name="connsiteY2542" fmla="*/ 165966 h 368468"/>
                <a:gd name="connsiteX2543" fmla="*/ 583471 w 1004920"/>
                <a:gd name="connsiteY2543" fmla="*/ 167578 h 368468"/>
                <a:gd name="connsiteX2544" fmla="*/ 582126 w 1004920"/>
                <a:gd name="connsiteY2544" fmla="*/ 169667 h 368468"/>
                <a:gd name="connsiteX2545" fmla="*/ 580639 w 1004920"/>
                <a:gd name="connsiteY2545" fmla="*/ 170379 h 368468"/>
                <a:gd name="connsiteX2546" fmla="*/ 578918 w 1004920"/>
                <a:gd name="connsiteY2546" fmla="*/ 170605 h 368468"/>
                <a:gd name="connsiteX2547" fmla="*/ 577628 w 1004920"/>
                <a:gd name="connsiteY2547" fmla="*/ 170214 h 368468"/>
                <a:gd name="connsiteX2548" fmla="*/ 575014 w 1004920"/>
                <a:gd name="connsiteY2548" fmla="*/ 169033 h 368468"/>
                <a:gd name="connsiteX2549" fmla="*/ 574154 w 1004920"/>
                <a:gd name="connsiteY2549" fmla="*/ 170003 h 368468"/>
                <a:gd name="connsiteX2550" fmla="*/ 574005 w 1004920"/>
                <a:gd name="connsiteY2550" fmla="*/ 171482 h 368468"/>
                <a:gd name="connsiteX2551" fmla="*/ 575288 w 1004920"/>
                <a:gd name="connsiteY2551" fmla="*/ 172006 h 368468"/>
                <a:gd name="connsiteX2552" fmla="*/ 577369 w 1004920"/>
                <a:gd name="connsiteY2552" fmla="*/ 173641 h 368468"/>
                <a:gd name="connsiteX2553" fmla="*/ 578973 w 1004920"/>
                <a:gd name="connsiteY2553" fmla="*/ 175949 h 368468"/>
                <a:gd name="connsiteX2554" fmla="*/ 579998 w 1004920"/>
                <a:gd name="connsiteY2554" fmla="*/ 176442 h 368468"/>
                <a:gd name="connsiteX2555" fmla="*/ 582290 w 1004920"/>
                <a:gd name="connsiteY2555" fmla="*/ 177193 h 368468"/>
                <a:gd name="connsiteX2556" fmla="*/ 583253 w 1004920"/>
                <a:gd name="connsiteY2556" fmla="*/ 177913 h 368468"/>
                <a:gd name="connsiteX2557" fmla="*/ 584974 w 1004920"/>
                <a:gd name="connsiteY2557" fmla="*/ 179892 h 368468"/>
                <a:gd name="connsiteX2558" fmla="*/ 587688 w 1004920"/>
                <a:gd name="connsiteY2558" fmla="*/ 184492 h 368468"/>
                <a:gd name="connsiteX2559" fmla="*/ 588612 w 1004920"/>
                <a:gd name="connsiteY2559" fmla="*/ 186980 h 368468"/>
                <a:gd name="connsiteX2560" fmla="*/ 590122 w 1004920"/>
                <a:gd name="connsiteY2560" fmla="*/ 189014 h 368468"/>
                <a:gd name="connsiteX2561" fmla="*/ 594706 w 1004920"/>
                <a:gd name="connsiteY2561" fmla="*/ 192464 h 368468"/>
                <a:gd name="connsiteX2562" fmla="*/ 594964 w 1004920"/>
                <a:gd name="connsiteY2562" fmla="*/ 193442 h 368468"/>
                <a:gd name="connsiteX2563" fmla="*/ 594683 w 1004920"/>
                <a:gd name="connsiteY2563" fmla="*/ 194584 h 368468"/>
                <a:gd name="connsiteX2564" fmla="*/ 595035 w 1004920"/>
                <a:gd name="connsiteY2564" fmla="*/ 195617 h 368468"/>
                <a:gd name="connsiteX2565" fmla="*/ 596678 w 1004920"/>
                <a:gd name="connsiteY2565" fmla="*/ 197596 h 368468"/>
                <a:gd name="connsiteX2566" fmla="*/ 597069 w 1004920"/>
                <a:gd name="connsiteY2566" fmla="*/ 198879 h 368468"/>
                <a:gd name="connsiteX2567" fmla="*/ 595277 w 1004920"/>
                <a:gd name="connsiteY2567" fmla="*/ 200507 h 368468"/>
                <a:gd name="connsiteX2568" fmla="*/ 595175 w 1004920"/>
                <a:gd name="connsiteY2568" fmla="*/ 202854 h 368468"/>
                <a:gd name="connsiteX2569" fmla="*/ 594072 w 1004920"/>
                <a:gd name="connsiteY2569" fmla="*/ 206014 h 368468"/>
                <a:gd name="connsiteX2570" fmla="*/ 593830 w 1004920"/>
                <a:gd name="connsiteY2570" fmla="*/ 207078 h 368468"/>
                <a:gd name="connsiteX2571" fmla="*/ 593861 w 1004920"/>
                <a:gd name="connsiteY2571" fmla="*/ 208049 h 368468"/>
                <a:gd name="connsiteX2572" fmla="*/ 594635 w 1004920"/>
                <a:gd name="connsiteY2572" fmla="*/ 208948 h 368468"/>
                <a:gd name="connsiteX2573" fmla="*/ 595536 w 1004920"/>
                <a:gd name="connsiteY2573" fmla="*/ 209660 h 368468"/>
                <a:gd name="connsiteX2574" fmla="*/ 596771 w 1004920"/>
                <a:gd name="connsiteY2574" fmla="*/ 210036 h 368468"/>
                <a:gd name="connsiteX2575" fmla="*/ 597851 w 1004920"/>
                <a:gd name="connsiteY2575" fmla="*/ 210654 h 368468"/>
                <a:gd name="connsiteX2576" fmla="*/ 599932 w 1004920"/>
                <a:gd name="connsiteY2576" fmla="*/ 213118 h 368468"/>
                <a:gd name="connsiteX2577" fmla="*/ 601020 w 1004920"/>
                <a:gd name="connsiteY2577" fmla="*/ 213767 h 368468"/>
                <a:gd name="connsiteX2578" fmla="*/ 601708 w 1004920"/>
                <a:gd name="connsiteY2578" fmla="*/ 214667 h 368468"/>
                <a:gd name="connsiteX2579" fmla="*/ 601638 w 1004920"/>
                <a:gd name="connsiteY2579" fmla="*/ 216005 h 368468"/>
                <a:gd name="connsiteX2580" fmla="*/ 602584 w 1004920"/>
                <a:gd name="connsiteY2580" fmla="*/ 216787 h 368468"/>
                <a:gd name="connsiteX2581" fmla="*/ 603453 w 1004920"/>
                <a:gd name="connsiteY2581" fmla="*/ 218188 h 368468"/>
                <a:gd name="connsiteX2582" fmla="*/ 604791 w 1004920"/>
                <a:gd name="connsiteY2582" fmla="*/ 218524 h 368468"/>
                <a:gd name="connsiteX2583" fmla="*/ 605408 w 1004920"/>
                <a:gd name="connsiteY2583" fmla="*/ 218125 h 368468"/>
                <a:gd name="connsiteX2584" fmla="*/ 605839 w 1004920"/>
                <a:gd name="connsiteY2584" fmla="*/ 217523 h 368468"/>
                <a:gd name="connsiteX2585" fmla="*/ 606934 w 1004920"/>
                <a:gd name="connsiteY2585" fmla="*/ 217750 h 368468"/>
                <a:gd name="connsiteX2586" fmla="*/ 607576 w 1004920"/>
                <a:gd name="connsiteY2586" fmla="*/ 218727 h 368468"/>
                <a:gd name="connsiteX2587" fmla="*/ 607951 w 1004920"/>
                <a:gd name="connsiteY2587" fmla="*/ 219979 h 368468"/>
                <a:gd name="connsiteX2588" fmla="*/ 608076 w 1004920"/>
                <a:gd name="connsiteY2588" fmla="*/ 221356 h 368468"/>
                <a:gd name="connsiteX2589" fmla="*/ 608021 w 1004920"/>
                <a:gd name="connsiteY2589" fmla="*/ 223969 h 368468"/>
                <a:gd name="connsiteX2590" fmla="*/ 607474 w 1004920"/>
                <a:gd name="connsiteY2590" fmla="*/ 224908 h 368468"/>
                <a:gd name="connsiteX2591" fmla="*/ 606277 w 1004920"/>
                <a:gd name="connsiteY2591" fmla="*/ 224861 h 368468"/>
                <a:gd name="connsiteX2592" fmla="*/ 604125 w 1004920"/>
                <a:gd name="connsiteY2592" fmla="*/ 223782 h 368468"/>
                <a:gd name="connsiteX2593" fmla="*/ 604024 w 1004920"/>
                <a:gd name="connsiteY2593" fmla="*/ 224564 h 368468"/>
                <a:gd name="connsiteX2594" fmla="*/ 604172 w 1004920"/>
                <a:gd name="connsiteY2594" fmla="*/ 225315 h 368468"/>
                <a:gd name="connsiteX2595" fmla="*/ 603077 w 1004920"/>
                <a:gd name="connsiteY2595" fmla="*/ 225565 h 368468"/>
                <a:gd name="connsiteX2596" fmla="*/ 601825 w 1004920"/>
                <a:gd name="connsiteY2596" fmla="*/ 225456 h 368468"/>
                <a:gd name="connsiteX2597" fmla="*/ 598680 w 1004920"/>
                <a:gd name="connsiteY2597" fmla="*/ 225557 h 368468"/>
                <a:gd name="connsiteX2598" fmla="*/ 592875 w 1004920"/>
                <a:gd name="connsiteY2598" fmla="*/ 227185 h 368468"/>
                <a:gd name="connsiteX2599" fmla="*/ 590841 w 1004920"/>
                <a:gd name="connsiteY2599" fmla="*/ 228147 h 368468"/>
                <a:gd name="connsiteX2600" fmla="*/ 589519 w 1004920"/>
                <a:gd name="connsiteY2600" fmla="*/ 229891 h 368468"/>
                <a:gd name="connsiteX2601" fmla="*/ 589425 w 1004920"/>
                <a:gd name="connsiteY2601" fmla="*/ 231104 h 368468"/>
                <a:gd name="connsiteX2602" fmla="*/ 589934 w 1004920"/>
                <a:gd name="connsiteY2602" fmla="*/ 233647 h 368468"/>
                <a:gd name="connsiteX2603" fmla="*/ 589159 w 1004920"/>
                <a:gd name="connsiteY2603" fmla="*/ 234539 h 368468"/>
                <a:gd name="connsiteX2604" fmla="*/ 586499 w 1004920"/>
                <a:gd name="connsiteY2604" fmla="*/ 234875 h 368468"/>
                <a:gd name="connsiteX2605" fmla="*/ 582783 w 1004920"/>
                <a:gd name="connsiteY2605" fmla="*/ 234195 h 368468"/>
                <a:gd name="connsiteX2606" fmla="*/ 580538 w 1004920"/>
                <a:gd name="connsiteY2606" fmla="*/ 233514 h 368468"/>
                <a:gd name="connsiteX2607" fmla="*/ 579286 w 1004920"/>
                <a:gd name="connsiteY2607" fmla="*/ 232943 h 368468"/>
                <a:gd name="connsiteX2608" fmla="*/ 577659 w 1004920"/>
                <a:gd name="connsiteY2608" fmla="*/ 231229 h 368468"/>
                <a:gd name="connsiteX2609" fmla="*/ 577041 w 1004920"/>
                <a:gd name="connsiteY2609" fmla="*/ 229039 h 368468"/>
                <a:gd name="connsiteX2610" fmla="*/ 578246 w 1004920"/>
                <a:gd name="connsiteY2610" fmla="*/ 222522 h 368468"/>
                <a:gd name="connsiteX2611" fmla="*/ 578582 w 1004920"/>
                <a:gd name="connsiteY2611" fmla="*/ 221685 h 368468"/>
                <a:gd name="connsiteX2612" fmla="*/ 579169 w 1004920"/>
                <a:gd name="connsiteY2612" fmla="*/ 220942 h 368468"/>
                <a:gd name="connsiteX2613" fmla="*/ 579787 w 1004920"/>
                <a:gd name="connsiteY2613" fmla="*/ 219760 h 368468"/>
                <a:gd name="connsiteX2614" fmla="*/ 579935 w 1004920"/>
                <a:gd name="connsiteY2614" fmla="*/ 218368 h 368468"/>
                <a:gd name="connsiteX2615" fmla="*/ 578160 w 1004920"/>
                <a:gd name="connsiteY2615" fmla="*/ 216670 h 368468"/>
                <a:gd name="connsiteX2616" fmla="*/ 575484 w 1004920"/>
                <a:gd name="connsiteY2616" fmla="*/ 215997 h 368468"/>
                <a:gd name="connsiteX2617" fmla="*/ 573223 w 1004920"/>
                <a:gd name="connsiteY2617" fmla="*/ 214581 h 368468"/>
                <a:gd name="connsiteX2618" fmla="*/ 564476 w 1004920"/>
                <a:gd name="connsiteY2618" fmla="*/ 206632 h 368468"/>
                <a:gd name="connsiteX2619" fmla="*/ 563983 w 1004920"/>
                <a:gd name="connsiteY2619" fmla="*/ 205866 h 368468"/>
                <a:gd name="connsiteX2620" fmla="*/ 563968 w 1004920"/>
                <a:gd name="connsiteY2620" fmla="*/ 204552 h 368468"/>
                <a:gd name="connsiteX2621" fmla="*/ 564320 w 1004920"/>
                <a:gd name="connsiteY2621" fmla="*/ 203323 h 368468"/>
                <a:gd name="connsiteX2622" fmla="*/ 567191 w 1004920"/>
                <a:gd name="connsiteY2622" fmla="*/ 198981 h 368468"/>
                <a:gd name="connsiteX2623" fmla="*/ 567559 w 1004920"/>
                <a:gd name="connsiteY2623" fmla="*/ 198152 h 368468"/>
                <a:gd name="connsiteX2624" fmla="*/ 567911 w 1004920"/>
                <a:gd name="connsiteY2624" fmla="*/ 194725 h 368468"/>
                <a:gd name="connsiteX2625" fmla="*/ 567825 w 1004920"/>
                <a:gd name="connsiteY2625" fmla="*/ 191901 h 368468"/>
                <a:gd name="connsiteX2626" fmla="*/ 567504 w 1004920"/>
                <a:gd name="connsiteY2626" fmla="*/ 189077 h 368468"/>
                <a:gd name="connsiteX2627" fmla="*/ 566143 w 1004920"/>
                <a:gd name="connsiteY2627" fmla="*/ 187301 h 368468"/>
                <a:gd name="connsiteX2628" fmla="*/ 563709 w 1004920"/>
                <a:gd name="connsiteY2628" fmla="*/ 186761 h 368468"/>
                <a:gd name="connsiteX2629" fmla="*/ 561198 w 1004920"/>
                <a:gd name="connsiteY2629" fmla="*/ 186675 h 368468"/>
                <a:gd name="connsiteX2630" fmla="*/ 558750 w 1004920"/>
                <a:gd name="connsiteY2630" fmla="*/ 187238 h 368468"/>
                <a:gd name="connsiteX2631" fmla="*/ 556340 w 1004920"/>
                <a:gd name="connsiteY2631" fmla="*/ 188662 h 368468"/>
                <a:gd name="connsiteX2632" fmla="*/ 551896 w 1004920"/>
                <a:gd name="connsiteY2632" fmla="*/ 191651 h 368468"/>
                <a:gd name="connsiteX2633" fmla="*/ 550128 w 1004920"/>
                <a:gd name="connsiteY2633" fmla="*/ 193395 h 368468"/>
                <a:gd name="connsiteX2634" fmla="*/ 549972 w 1004920"/>
                <a:gd name="connsiteY2634" fmla="*/ 195656 h 368468"/>
                <a:gd name="connsiteX2635" fmla="*/ 550989 w 1004920"/>
                <a:gd name="connsiteY2635" fmla="*/ 197870 h 368468"/>
                <a:gd name="connsiteX2636" fmla="*/ 552303 w 1004920"/>
                <a:gd name="connsiteY2636" fmla="*/ 199889 h 368468"/>
                <a:gd name="connsiteX2637" fmla="*/ 553007 w 1004920"/>
                <a:gd name="connsiteY2637" fmla="*/ 202103 h 368468"/>
                <a:gd name="connsiteX2638" fmla="*/ 553977 w 1004920"/>
                <a:gd name="connsiteY2638" fmla="*/ 209950 h 368468"/>
                <a:gd name="connsiteX2639" fmla="*/ 553946 w 1004920"/>
                <a:gd name="connsiteY2639" fmla="*/ 210834 h 368468"/>
                <a:gd name="connsiteX2640" fmla="*/ 552804 w 1004920"/>
                <a:gd name="connsiteY2640" fmla="*/ 213118 h 368468"/>
                <a:gd name="connsiteX2641" fmla="*/ 552350 w 1004920"/>
                <a:gd name="connsiteY2641" fmla="*/ 218219 h 368468"/>
                <a:gd name="connsiteX2642" fmla="*/ 552843 w 1004920"/>
                <a:gd name="connsiteY2642" fmla="*/ 225424 h 368468"/>
                <a:gd name="connsiteX2643" fmla="*/ 553625 w 1004920"/>
                <a:gd name="connsiteY2643" fmla="*/ 229845 h 368468"/>
                <a:gd name="connsiteX2644" fmla="*/ 553289 w 1004920"/>
                <a:gd name="connsiteY2644" fmla="*/ 232246 h 368468"/>
                <a:gd name="connsiteX2645" fmla="*/ 551208 w 1004920"/>
                <a:gd name="connsiteY2645" fmla="*/ 237410 h 368468"/>
                <a:gd name="connsiteX2646" fmla="*/ 550574 w 1004920"/>
                <a:gd name="connsiteY2646" fmla="*/ 240242 h 368468"/>
                <a:gd name="connsiteX2647" fmla="*/ 550527 w 1004920"/>
                <a:gd name="connsiteY2647" fmla="*/ 241408 h 368468"/>
                <a:gd name="connsiteX2648" fmla="*/ 552976 w 1004920"/>
                <a:gd name="connsiteY2648" fmla="*/ 246806 h 368468"/>
                <a:gd name="connsiteX2649" fmla="*/ 553539 w 1004920"/>
                <a:gd name="connsiteY2649" fmla="*/ 248942 h 368468"/>
                <a:gd name="connsiteX2650" fmla="*/ 553836 w 1004920"/>
                <a:gd name="connsiteY2650" fmla="*/ 251156 h 368468"/>
                <a:gd name="connsiteX2651" fmla="*/ 551231 w 1004920"/>
                <a:gd name="connsiteY2651" fmla="*/ 250068 h 368468"/>
                <a:gd name="connsiteX2652" fmla="*/ 550026 w 1004920"/>
                <a:gd name="connsiteY2652" fmla="*/ 250123 h 368468"/>
                <a:gd name="connsiteX2653" fmla="*/ 548798 w 1004920"/>
                <a:gd name="connsiteY2653" fmla="*/ 250452 h 368468"/>
                <a:gd name="connsiteX2654" fmla="*/ 546083 w 1004920"/>
                <a:gd name="connsiteY2654" fmla="*/ 250804 h 368468"/>
                <a:gd name="connsiteX2655" fmla="*/ 543322 w 1004920"/>
                <a:gd name="connsiteY2655" fmla="*/ 250851 h 368468"/>
                <a:gd name="connsiteX2656" fmla="*/ 542360 w 1004920"/>
                <a:gd name="connsiteY2656" fmla="*/ 251257 h 368468"/>
                <a:gd name="connsiteX2657" fmla="*/ 540404 w 1004920"/>
                <a:gd name="connsiteY2657" fmla="*/ 252697 h 368468"/>
                <a:gd name="connsiteX2658" fmla="*/ 539214 w 1004920"/>
                <a:gd name="connsiteY2658" fmla="*/ 253276 h 368468"/>
                <a:gd name="connsiteX2659" fmla="*/ 538182 w 1004920"/>
                <a:gd name="connsiteY2659" fmla="*/ 253385 h 368468"/>
                <a:gd name="connsiteX2660" fmla="*/ 534677 w 1004920"/>
                <a:gd name="connsiteY2660" fmla="*/ 251586 h 368468"/>
                <a:gd name="connsiteX2661" fmla="*/ 532604 w 1004920"/>
                <a:gd name="connsiteY2661" fmla="*/ 249630 h 368468"/>
                <a:gd name="connsiteX2662" fmla="*/ 530695 w 1004920"/>
                <a:gd name="connsiteY2662" fmla="*/ 247510 h 368468"/>
                <a:gd name="connsiteX2663" fmla="*/ 530343 w 1004920"/>
                <a:gd name="connsiteY2663" fmla="*/ 245085 h 368468"/>
                <a:gd name="connsiteX2664" fmla="*/ 531007 w 1004920"/>
                <a:gd name="connsiteY2664" fmla="*/ 242597 h 368468"/>
                <a:gd name="connsiteX2665" fmla="*/ 531954 w 1004920"/>
                <a:gd name="connsiteY2665" fmla="*/ 239937 h 368468"/>
                <a:gd name="connsiteX2666" fmla="*/ 533840 w 1004920"/>
                <a:gd name="connsiteY2666" fmla="*/ 235517 h 368468"/>
                <a:gd name="connsiteX2667" fmla="*/ 533746 w 1004920"/>
                <a:gd name="connsiteY2667" fmla="*/ 232551 h 368468"/>
                <a:gd name="connsiteX2668" fmla="*/ 534395 w 1004920"/>
                <a:gd name="connsiteY2668" fmla="*/ 230119 h 368468"/>
                <a:gd name="connsiteX2669" fmla="*/ 535475 w 1004920"/>
                <a:gd name="connsiteY2669" fmla="*/ 227763 h 368468"/>
                <a:gd name="connsiteX2670" fmla="*/ 535866 w 1004920"/>
                <a:gd name="connsiteY2670" fmla="*/ 225589 h 368468"/>
                <a:gd name="connsiteX2671" fmla="*/ 536124 w 1004920"/>
                <a:gd name="connsiteY2671" fmla="*/ 217077 h 368468"/>
                <a:gd name="connsiteX2672" fmla="*/ 535858 w 1004920"/>
                <a:gd name="connsiteY2672" fmla="*/ 216318 h 368468"/>
                <a:gd name="connsiteX2673" fmla="*/ 533268 w 1004920"/>
                <a:gd name="connsiteY2673" fmla="*/ 211264 h 368468"/>
                <a:gd name="connsiteX2674" fmla="*/ 532971 w 1004920"/>
                <a:gd name="connsiteY2674" fmla="*/ 210419 h 368468"/>
                <a:gd name="connsiteX2675" fmla="*/ 532956 w 1004920"/>
                <a:gd name="connsiteY2675" fmla="*/ 209058 h 368468"/>
                <a:gd name="connsiteX2676" fmla="*/ 533237 w 1004920"/>
                <a:gd name="connsiteY2676" fmla="*/ 207751 h 368468"/>
                <a:gd name="connsiteX2677" fmla="*/ 533292 w 1004920"/>
                <a:gd name="connsiteY2677" fmla="*/ 206585 h 368468"/>
                <a:gd name="connsiteX2678" fmla="*/ 532697 w 1004920"/>
                <a:gd name="connsiteY2678" fmla="*/ 205686 h 368468"/>
                <a:gd name="connsiteX2679" fmla="*/ 531649 w 1004920"/>
                <a:gd name="connsiteY2679" fmla="*/ 204864 h 368468"/>
                <a:gd name="connsiteX2680" fmla="*/ 530382 w 1004920"/>
                <a:gd name="connsiteY2680" fmla="*/ 204504 h 368468"/>
                <a:gd name="connsiteX2681" fmla="*/ 527698 w 1004920"/>
                <a:gd name="connsiteY2681" fmla="*/ 204857 h 368468"/>
                <a:gd name="connsiteX2682" fmla="*/ 522316 w 1004920"/>
                <a:gd name="connsiteY2682" fmla="*/ 206218 h 368468"/>
                <a:gd name="connsiteX2683" fmla="*/ 520728 w 1004920"/>
                <a:gd name="connsiteY2683" fmla="*/ 205021 h 368468"/>
                <a:gd name="connsiteX2684" fmla="*/ 519538 w 1004920"/>
                <a:gd name="connsiteY2684" fmla="*/ 203175 h 368468"/>
                <a:gd name="connsiteX2685" fmla="*/ 518764 w 1004920"/>
                <a:gd name="connsiteY2685" fmla="*/ 200593 h 368468"/>
                <a:gd name="connsiteX2686" fmla="*/ 518318 w 1004920"/>
                <a:gd name="connsiteY2686" fmla="*/ 197894 h 368468"/>
                <a:gd name="connsiteX2687" fmla="*/ 518521 w 1004920"/>
                <a:gd name="connsiteY2687" fmla="*/ 195359 h 368468"/>
                <a:gd name="connsiteX2688" fmla="*/ 519320 w 1004920"/>
                <a:gd name="connsiteY2688" fmla="*/ 192910 h 368468"/>
                <a:gd name="connsiteX2689" fmla="*/ 518678 w 1004920"/>
                <a:gd name="connsiteY2689" fmla="*/ 191197 h 368468"/>
                <a:gd name="connsiteX2690" fmla="*/ 517684 w 1004920"/>
                <a:gd name="connsiteY2690" fmla="*/ 189335 h 368468"/>
                <a:gd name="connsiteX2691" fmla="*/ 517676 w 1004920"/>
                <a:gd name="connsiteY2691" fmla="*/ 188373 h 368468"/>
                <a:gd name="connsiteX2692" fmla="*/ 518240 w 1004920"/>
                <a:gd name="connsiteY2692" fmla="*/ 187535 h 368468"/>
                <a:gd name="connsiteX2693" fmla="*/ 519210 w 1004920"/>
                <a:gd name="connsiteY2693" fmla="*/ 186831 h 368468"/>
                <a:gd name="connsiteX2694" fmla="*/ 520399 w 1004920"/>
                <a:gd name="connsiteY2694" fmla="*/ 186424 h 368468"/>
                <a:gd name="connsiteX2695" fmla="*/ 521510 w 1004920"/>
                <a:gd name="connsiteY2695" fmla="*/ 185681 h 368468"/>
                <a:gd name="connsiteX2696" fmla="*/ 524459 w 1004920"/>
                <a:gd name="connsiteY2696" fmla="*/ 183186 h 368468"/>
                <a:gd name="connsiteX2697" fmla="*/ 525398 w 1004920"/>
                <a:gd name="connsiteY2697" fmla="*/ 180987 h 368468"/>
                <a:gd name="connsiteX2698" fmla="*/ 525468 w 1004920"/>
                <a:gd name="connsiteY2698" fmla="*/ 178280 h 368468"/>
                <a:gd name="connsiteX2699" fmla="*/ 526220 w 1004920"/>
                <a:gd name="connsiteY2699" fmla="*/ 175699 h 368468"/>
                <a:gd name="connsiteX2700" fmla="*/ 527722 w 1004920"/>
                <a:gd name="connsiteY2700" fmla="*/ 173312 h 368468"/>
                <a:gd name="connsiteX2701" fmla="*/ 529506 w 1004920"/>
                <a:gd name="connsiteY2701" fmla="*/ 171106 h 368468"/>
                <a:gd name="connsiteX2702" fmla="*/ 530077 w 1004920"/>
                <a:gd name="connsiteY2702" fmla="*/ 168830 h 368468"/>
                <a:gd name="connsiteX2703" fmla="*/ 529208 w 1004920"/>
                <a:gd name="connsiteY2703" fmla="*/ 165215 h 368468"/>
                <a:gd name="connsiteX2704" fmla="*/ 529553 w 1004920"/>
                <a:gd name="connsiteY2704" fmla="*/ 163572 h 368468"/>
                <a:gd name="connsiteX2705" fmla="*/ 529255 w 1004920"/>
                <a:gd name="connsiteY2705" fmla="*/ 161640 h 368468"/>
                <a:gd name="connsiteX2706" fmla="*/ 529224 w 1004920"/>
                <a:gd name="connsiteY2706" fmla="*/ 159731 h 368468"/>
                <a:gd name="connsiteX2707" fmla="*/ 530327 w 1004920"/>
                <a:gd name="connsiteY2707" fmla="*/ 156140 h 368468"/>
                <a:gd name="connsiteX2708" fmla="*/ 533597 w 1004920"/>
                <a:gd name="connsiteY2708" fmla="*/ 148794 h 368468"/>
                <a:gd name="connsiteX2709" fmla="*/ 536789 w 1004920"/>
                <a:gd name="connsiteY2709" fmla="*/ 144890 h 368468"/>
                <a:gd name="connsiteX2710" fmla="*/ 538056 w 1004920"/>
                <a:gd name="connsiteY2710" fmla="*/ 143865 h 368468"/>
                <a:gd name="connsiteX2711" fmla="*/ 539715 w 1004920"/>
                <a:gd name="connsiteY2711" fmla="*/ 145680 h 368468"/>
                <a:gd name="connsiteX2712" fmla="*/ 540975 w 1004920"/>
                <a:gd name="connsiteY2712" fmla="*/ 147816 h 368468"/>
                <a:gd name="connsiteX2713" fmla="*/ 540998 w 1004920"/>
                <a:gd name="connsiteY2713" fmla="*/ 145884 h 368468"/>
                <a:gd name="connsiteX2714" fmla="*/ 540623 w 1004920"/>
                <a:gd name="connsiteY2714" fmla="*/ 144029 h 368468"/>
                <a:gd name="connsiteX2715" fmla="*/ 539355 w 1004920"/>
                <a:gd name="connsiteY2715" fmla="*/ 139609 h 368468"/>
                <a:gd name="connsiteX2716" fmla="*/ 538252 w 1004920"/>
                <a:gd name="connsiteY2716" fmla="*/ 130988 h 368468"/>
                <a:gd name="connsiteX2717" fmla="*/ 538557 w 1004920"/>
                <a:gd name="connsiteY2717" fmla="*/ 130174 h 368468"/>
                <a:gd name="connsiteX2718" fmla="*/ 539676 w 1004920"/>
                <a:gd name="connsiteY2718" fmla="*/ 130307 h 368468"/>
                <a:gd name="connsiteX2719" fmla="*/ 540818 w 1004920"/>
                <a:gd name="connsiteY2719" fmla="*/ 129548 h 368468"/>
                <a:gd name="connsiteX2720" fmla="*/ 541413 w 1004920"/>
                <a:gd name="connsiteY2720" fmla="*/ 128195 h 368468"/>
                <a:gd name="connsiteX2721" fmla="*/ 540231 w 1004920"/>
                <a:gd name="connsiteY2721" fmla="*/ 124995 h 368468"/>
                <a:gd name="connsiteX2722" fmla="*/ 540177 w 1004920"/>
                <a:gd name="connsiteY2722" fmla="*/ 123861 h 368468"/>
                <a:gd name="connsiteX2723" fmla="*/ 542461 w 1004920"/>
                <a:gd name="connsiteY2723" fmla="*/ 119362 h 368468"/>
                <a:gd name="connsiteX2724" fmla="*/ 544323 w 1004920"/>
                <a:gd name="connsiteY2724" fmla="*/ 117727 h 368468"/>
                <a:gd name="connsiteX2725" fmla="*/ 545137 w 1004920"/>
                <a:gd name="connsiteY2725" fmla="*/ 116718 h 368468"/>
                <a:gd name="connsiteX2726" fmla="*/ 545606 w 1004920"/>
                <a:gd name="connsiteY2726" fmla="*/ 113972 h 368468"/>
                <a:gd name="connsiteX2727" fmla="*/ 546576 w 1004920"/>
                <a:gd name="connsiteY2727" fmla="*/ 112939 h 368468"/>
                <a:gd name="connsiteX2728" fmla="*/ 547797 w 1004920"/>
                <a:gd name="connsiteY2728" fmla="*/ 112196 h 368468"/>
                <a:gd name="connsiteX2729" fmla="*/ 549408 w 1004920"/>
                <a:gd name="connsiteY2729" fmla="*/ 110295 h 368468"/>
                <a:gd name="connsiteX2730" fmla="*/ 550277 w 1004920"/>
                <a:gd name="connsiteY2730" fmla="*/ 107901 h 368468"/>
                <a:gd name="connsiteX2731" fmla="*/ 550809 w 1004920"/>
                <a:gd name="connsiteY2731" fmla="*/ 107721 h 368468"/>
                <a:gd name="connsiteX2732" fmla="*/ 551435 w 1004920"/>
                <a:gd name="connsiteY2732" fmla="*/ 107635 h 368468"/>
                <a:gd name="connsiteX2733" fmla="*/ 552405 w 1004920"/>
                <a:gd name="connsiteY2733" fmla="*/ 109724 h 368468"/>
                <a:gd name="connsiteX2734" fmla="*/ 553492 w 1004920"/>
                <a:gd name="connsiteY2734" fmla="*/ 110569 h 368468"/>
                <a:gd name="connsiteX2735" fmla="*/ 555698 w 1004920"/>
                <a:gd name="connsiteY2735" fmla="*/ 111249 h 368468"/>
                <a:gd name="connsiteX2736" fmla="*/ 557584 w 1004920"/>
                <a:gd name="connsiteY2736" fmla="*/ 110443 h 368468"/>
                <a:gd name="connsiteX2737" fmla="*/ 558108 w 1004920"/>
                <a:gd name="connsiteY2737" fmla="*/ 109395 h 368468"/>
                <a:gd name="connsiteX2738" fmla="*/ 558820 w 1004920"/>
                <a:gd name="connsiteY2738" fmla="*/ 108495 h 368468"/>
                <a:gd name="connsiteX2739" fmla="*/ 559962 w 1004920"/>
                <a:gd name="connsiteY2739" fmla="*/ 107556 h 368468"/>
                <a:gd name="connsiteX2740" fmla="*/ 560925 w 1004920"/>
                <a:gd name="connsiteY2740" fmla="*/ 106485 h 368468"/>
                <a:gd name="connsiteX2741" fmla="*/ 561996 w 1004920"/>
                <a:gd name="connsiteY2741" fmla="*/ 104005 h 368468"/>
                <a:gd name="connsiteX2742" fmla="*/ 563412 w 1004920"/>
                <a:gd name="connsiteY2742" fmla="*/ 101744 h 368468"/>
                <a:gd name="connsiteX2743" fmla="*/ 564382 w 1004920"/>
                <a:gd name="connsiteY2743" fmla="*/ 100954 h 368468"/>
                <a:gd name="connsiteX2744" fmla="*/ 565548 w 1004920"/>
                <a:gd name="connsiteY2744" fmla="*/ 100461 h 368468"/>
                <a:gd name="connsiteX2745" fmla="*/ 566847 w 1004920"/>
                <a:gd name="connsiteY2745" fmla="*/ 100156 h 368468"/>
                <a:gd name="connsiteX2746" fmla="*/ 568099 w 1004920"/>
                <a:gd name="connsiteY2746" fmla="*/ 100116 h 368468"/>
                <a:gd name="connsiteX2747" fmla="*/ 570876 w 1004920"/>
                <a:gd name="connsiteY2747" fmla="*/ 101533 h 368468"/>
                <a:gd name="connsiteX2748" fmla="*/ 572487 w 1004920"/>
                <a:gd name="connsiteY2748" fmla="*/ 101814 h 368468"/>
                <a:gd name="connsiteX2749" fmla="*/ 574138 w 1004920"/>
                <a:gd name="connsiteY2749" fmla="*/ 101712 h 368468"/>
                <a:gd name="connsiteX2750" fmla="*/ 575179 w 1004920"/>
                <a:gd name="connsiteY2750" fmla="*/ 101947 h 368468"/>
                <a:gd name="connsiteX2751" fmla="*/ 575969 w 1004920"/>
                <a:gd name="connsiteY2751" fmla="*/ 102589 h 368468"/>
                <a:gd name="connsiteX2752" fmla="*/ 576689 w 1004920"/>
                <a:gd name="connsiteY2752" fmla="*/ 103872 h 368468"/>
                <a:gd name="connsiteX2753" fmla="*/ 577573 w 1004920"/>
                <a:gd name="connsiteY2753" fmla="*/ 104982 h 368468"/>
                <a:gd name="connsiteX2754" fmla="*/ 578394 w 1004920"/>
                <a:gd name="connsiteY2754" fmla="*/ 105530 h 368468"/>
                <a:gd name="connsiteX2755" fmla="*/ 579294 w 1004920"/>
                <a:gd name="connsiteY2755" fmla="*/ 105789 h 368468"/>
                <a:gd name="connsiteX2756" fmla="*/ 585341 w 1004920"/>
                <a:gd name="connsiteY2756" fmla="*/ 105335 h 368468"/>
                <a:gd name="connsiteX2757" fmla="*/ 590630 w 1004920"/>
                <a:gd name="connsiteY2757" fmla="*/ 106586 h 368468"/>
                <a:gd name="connsiteX2758" fmla="*/ 597843 w 1004920"/>
                <a:gd name="connsiteY2758" fmla="*/ 106868 h 368468"/>
                <a:gd name="connsiteX2759" fmla="*/ 600315 w 1004920"/>
                <a:gd name="connsiteY2759" fmla="*/ 107604 h 368468"/>
                <a:gd name="connsiteX2760" fmla="*/ 602694 w 1004920"/>
                <a:gd name="connsiteY2760" fmla="*/ 108566 h 368468"/>
                <a:gd name="connsiteX2761" fmla="*/ 605596 w 1004920"/>
                <a:gd name="connsiteY2761" fmla="*/ 110256 h 368468"/>
                <a:gd name="connsiteX2762" fmla="*/ 606660 w 1004920"/>
                <a:gd name="connsiteY2762" fmla="*/ 110631 h 368468"/>
                <a:gd name="connsiteX2763" fmla="*/ 607849 w 1004920"/>
                <a:gd name="connsiteY2763" fmla="*/ 110537 h 368468"/>
                <a:gd name="connsiteX2764" fmla="*/ 609328 w 1004920"/>
                <a:gd name="connsiteY2764" fmla="*/ 108941 h 368468"/>
                <a:gd name="connsiteX2765" fmla="*/ 610486 w 1004920"/>
                <a:gd name="connsiteY2765" fmla="*/ 108597 h 368468"/>
                <a:gd name="connsiteX2766" fmla="*/ 611659 w 1004920"/>
                <a:gd name="connsiteY2766" fmla="*/ 108534 h 368468"/>
                <a:gd name="connsiteX2767" fmla="*/ 616306 w 1004920"/>
                <a:gd name="connsiteY2767" fmla="*/ 108832 h 368468"/>
                <a:gd name="connsiteX2768" fmla="*/ 628793 w 1004920"/>
                <a:gd name="connsiteY2768" fmla="*/ 110788 h 368468"/>
                <a:gd name="connsiteX2769" fmla="*/ 630639 w 1004920"/>
                <a:gd name="connsiteY2769" fmla="*/ 110522 h 368468"/>
                <a:gd name="connsiteX2770" fmla="*/ 638165 w 1004920"/>
                <a:gd name="connsiteY2770" fmla="*/ 106774 h 368468"/>
                <a:gd name="connsiteX2771" fmla="*/ 641185 w 1004920"/>
                <a:gd name="connsiteY2771" fmla="*/ 103222 h 368468"/>
                <a:gd name="connsiteX2772" fmla="*/ 643884 w 1004920"/>
                <a:gd name="connsiteY2772" fmla="*/ 102237 h 368468"/>
                <a:gd name="connsiteX2773" fmla="*/ 644792 w 1004920"/>
                <a:gd name="connsiteY2773" fmla="*/ 100625 h 368468"/>
                <a:gd name="connsiteX2774" fmla="*/ 645339 w 1004920"/>
                <a:gd name="connsiteY2774" fmla="*/ 98700 h 368468"/>
                <a:gd name="connsiteX2775" fmla="*/ 646294 w 1004920"/>
                <a:gd name="connsiteY2775" fmla="*/ 98184 h 368468"/>
                <a:gd name="connsiteX2776" fmla="*/ 648555 w 1004920"/>
                <a:gd name="connsiteY2776" fmla="*/ 97636 h 368468"/>
                <a:gd name="connsiteX2777" fmla="*/ 649447 w 1004920"/>
                <a:gd name="connsiteY2777" fmla="*/ 97065 h 368468"/>
                <a:gd name="connsiteX2778" fmla="*/ 651050 w 1004920"/>
                <a:gd name="connsiteY2778" fmla="*/ 94695 h 368468"/>
                <a:gd name="connsiteX2779" fmla="*/ 652943 w 1004920"/>
                <a:gd name="connsiteY2779" fmla="*/ 92598 h 368468"/>
                <a:gd name="connsiteX2780" fmla="*/ 653875 w 1004920"/>
                <a:gd name="connsiteY2780" fmla="*/ 91964 h 368468"/>
                <a:gd name="connsiteX2781" fmla="*/ 656550 w 1004920"/>
                <a:gd name="connsiteY2781" fmla="*/ 92301 h 368468"/>
                <a:gd name="connsiteX2782" fmla="*/ 657731 w 1004920"/>
                <a:gd name="connsiteY2782" fmla="*/ 93216 h 368468"/>
                <a:gd name="connsiteX2783" fmla="*/ 659234 w 1004920"/>
                <a:gd name="connsiteY2783" fmla="*/ 96299 h 368468"/>
                <a:gd name="connsiteX2784" fmla="*/ 658975 w 1004920"/>
                <a:gd name="connsiteY2784" fmla="*/ 96815 h 368468"/>
                <a:gd name="connsiteX2785" fmla="*/ 657199 w 1004920"/>
                <a:gd name="connsiteY2785" fmla="*/ 98348 h 368468"/>
                <a:gd name="connsiteX2786" fmla="*/ 656683 w 1004920"/>
                <a:gd name="connsiteY2786" fmla="*/ 98998 h 368468"/>
                <a:gd name="connsiteX2787" fmla="*/ 654720 w 1004920"/>
                <a:gd name="connsiteY2787" fmla="*/ 103332 h 368468"/>
                <a:gd name="connsiteX2788" fmla="*/ 653374 w 1004920"/>
                <a:gd name="connsiteY2788" fmla="*/ 105460 h 368468"/>
                <a:gd name="connsiteX2789" fmla="*/ 651700 w 1004920"/>
                <a:gd name="connsiteY2789" fmla="*/ 107361 h 368468"/>
                <a:gd name="connsiteX2790" fmla="*/ 142746 w 1004920"/>
                <a:gd name="connsiteY2790" fmla="*/ 83726 h 368468"/>
                <a:gd name="connsiteX2791" fmla="*/ 143928 w 1004920"/>
                <a:gd name="connsiteY2791" fmla="*/ 85518 h 368468"/>
                <a:gd name="connsiteX2792" fmla="*/ 144178 w 1004920"/>
                <a:gd name="connsiteY2792" fmla="*/ 86676 h 368468"/>
                <a:gd name="connsiteX2793" fmla="*/ 143310 w 1004920"/>
                <a:gd name="connsiteY2793" fmla="*/ 88006 h 368468"/>
                <a:gd name="connsiteX2794" fmla="*/ 142989 w 1004920"/>
                <a:gd name="connsiteY2794" fmla="*/ 90048 h 368468"/>
                <a:gd name="connsiteX2795" fmla="*/ 140431 w 1004920"/>
                <a:gd name="connsiteY2795" fmla="*/ 91652 h 368468"/>
                <a:gd name="connsiteX2796" fmla="*/ 138193 w 1004920"/>
                <a:gd name="connsiteY2796" fmla="*/ 91268 h 368468"/>
                <a:gd name="connsiteX2797" fmla="*/ 137465 w 1004920"/>
                <a:gd name="connsiteY2797" fmla="*/ 90697 h 368468"/>
                <a:gd name="connsiteX2798" fmla="*/ 136049 w 1004920"/>
                <a:gd name="connsiteY2798" fmla="*/ 87599 h 368468"/>
                <a:gd name="connsiteX2799" fmla="*/ 136190 w 1004920"/>
                <a:gd name="connsiteY2799" fmla="*/ 84970 h 368468"/>
                <a:gd name="connsiteX2800" fmla="*/ 137074 w 1004920"/>
                <a:gd name="connsiteY2800" fmla="*/ 83969 h 368468"/>
                <a:gd name="connsiteX2801" fmla="*/ 139155 w 1004920"/>
                <a:gd name="connsiteY2801" fmla="*/ 84125 h 368468"/>
                <a:gd name="connsiteX2802" fmla="*/ 141268 w 1004920"/>
                <a:gd name="connsiteY2802" fmla="*/ 82686 h 368468"/>
                <a:gd name="connsiteX2803" fmla="*/ 142746 w 1004920"/>
                <a:gd name="connsiteY2803" fmla="*/ 83726 h 368468"/>
                <a:gd name="connsiteX2804" fmla="*/ 714146 w 1004920"/>
                <a:gd name="connsiteY2804" fmla="*/ 110569 h 368468"/>
                <a:gd name="connsiteX2805" fmla="*/ 715743 w 1004920"/>
                <a:gd name="connsiteY2805" fmla="*/ 111053 h 368468"/>
                <a:gd name="connsiteX2806" fmla="*/ 717401 w 1004920"/>
                <a:gd name="connsiteY2806" fmla="*/ 110921 h 368468"/>
                <a:gd name="connsiteX2807" fmla="*/ 718222 w 1004920"/>
                <a:gd name="connsiteY2807" fmla="*/ 109943 h 368468"/>
                <a:gd name="connsiteX2808" fmla="*/ 718449 w 1004920"/>
                <a:gd name="connsiteY2808" fmla="*/ 108675 h 368468"/>
                <a:gd name="connsiteX2809" fmla="*/ 719287 w 1004920"/>
                <a:gd name="connsiteY2809" fmla="*/ 106320 h 368468"/>
                <a:gd name="connsiteX2810" fmla="*/ 721219 w 1004920"/>
                <a:gd name="connsiteY2810" fmla="*/ 104724 h 368468"/>
                <a:gd name="connsiteX2811" fmla="*/ 722572 w 1004920"/>
                <a:gd name="connsiteY2811" fmla="*/ 104474 h 368468"/>
                <a:gd name="connsiteX2812" fmla="*/ 723534 w 1004920"/>
                <a:gd name="connsiteY2812" fmla="*/ 103801 h 368468"/>
                <a:gd name="connsiteX2813" fmla="*/ 723370 w 1004920"/>
                <a:gd name="connsiteY2813" fmla="*/ 102057 h 368468"/>
                <a:gd name="connsiteX2814" fmla="*/ 723472 w 1004920"/>
                <a:gd name="connsiteY2814" fmla="*/ 100343 h 368468"/>
                <a:gd name="connsiteX2815" fmla="*/ 724903 w 1004920"/>
                <a:gd name="connsiteY2815" fmla="*/ 98513 h 368468"/>
                <a:gd name="connsiteX2816" fmla="*/ 729324 w 1004920"/>
                <a:gd name="connsiteY2816" fmla="*/ 95962 h 368468"/>
                <a:gd name="connsiteX2817" fmla="*/ 731851 w 1004920"/>
                <a:gd name="connsiteY2817" fmla="*/ 95055 h 368468"/>
                <a:gd name="connsiteX2818" fmla="*/ 735129 w 1004920"/>
                <a:gd name="connsiteY2818" fmla="*/ 94765 h 368468"/>
                <a:gd name="connsiteX2819" fmla="*/ 735496 w 1004920"/>
                <a:gd name="connsiteY2819" fmla="*/ 95743 h 368468"/>
                <a:gd name="connsiteX2820" fmla="*/ 735121 w 1004920"/>
                <a:gd name="connsiteY2820" fmla="*/ 97136 h 368468"/>
                <a:gd name="connsiteX2821" fmla="*/ 735755 w 1004920"/>
                <a:gd name="connsiteY2821" fmla="*/ 99240 h 368468"/>
                <a:gd name="connsiteX2822" fmla="*/ 735442 w 1004920"/>
                <a:gd name="connsiteY2822" fmla="*/ 104936 h 368468"/>
                <a:gd name="connsiteX2823" fmla="*/ 734691 w 1004920"/>
                <a:gd name="connsiteY2823" fmla="*/ 105741 h 368468"/>
                <a:gd name="connsiteX2824" fmla="*/ 731303 w 1004920"/>
                <a:gd name="connsiteY2824" fmla="*/ 107705 h 368468"/>
                <a:gd name="connsiteX2825" fmla="*/ 727603 w 1004920"/>
                <a:gd name="connsiteY2825" fmla="*/ 109278 h 368468"/>
                <a:gd name="connsiteX2826" fmla="*/ 726562 w 1004920"/>
                <a:gd name="connsiteY2826" fmla="*/ 109935 h 368468"/>
                <a:gd name="connsiteX2827" fmla="*/ 725647 w 1004920"/>
                <a:gd name="connsiteY2827" fmla="*/ 111499 h 368468"/>
                <a:gd name="connsiteX2828" fmla="*/ 725725 w 1004920"/>
                <a:gd name="connsiteY2828" fmla="*/ 113056 h 368468"/>
                <a:gd name="connsiteX2829" fmla="*/ 728745 w 1004920"/>
                <a:gd name="connsiteY2829" fmla="*/ 115130 h 368468"/>
                <a:gd name="connsiteX2830" fmla="*/ 733431 w 1004920"/>
                <a:gd name="connsiteY2830" fmla="*/ 117070 h 368468"/>
                <a:gd name="connsiteX2831" fmla="*/ 734393 w 1004920"/>
                <a:gd name="connsiteY2831" fmla="*/ 117977 h 368468"/>
                <a:gd name="connsiteX2832" fmla="*/ 735019 w 1004920"/>
                <a:gd name="connsiteY2832" fmla="*/ 119503 h 368468"/>
                <a:gd name="connsiteX2833" fmla="*/ 735191 w 1004920"/>
                <a:gd name="connsiteY2833" fmla="*/ 121208 h 368468"/>
                <a:gd name="connsiteX2834" fmla="*/ 736326 w 1004920"/>
                <a:gd name="connsiteY2834" fmla="*/ 122022 h 368468"/>
                <a:gd name="connsiteX2835" fmla="*/ 737914 w 1004920"/>
                <a:gd name="connsiteY2835" fmla="*/ 122413 h 368468"/>
                <a:gd name="connsiteX2836" fmla="*/ 738962 w 1004920"/>
                <a:gd name="connsiteY2836" fmla="*/ 123219 h 368468"/>
                <a:gd name="connsiteX2837" fmla="*/ 739761 w 1004920"/>
                <a:gd name="connsiteY2837" fmla="*/ 124353 h 368468"/>
                <a:gd name="connsiteX2838" fmla="*/ 731875 w 1004920"/>
                <a:gd name="connsiteY2838" fmla="*/ 121701 h 368468"/>
                <a:gd name="connsiteX2839" fmla="*/ 729809 w 1004920"/>
                <a:gd name="connsiteY2839" fmla="*/ 120536 h 368468"/>
                <a:gd name="connsiteX2840" fmla="*/ 727321 w 1004920"/>
                <a:gd name="connsiteY2840" fmla="*/ 120395 h 368468"/>
                <a:gd name="connsiteX2841" fmla="*/ 724857 w 1004920"/>
                <a:gd name="connsiteY2841" fmla="*/ 120043 h 368468"/>
                <a:gd name="connsiteX2842" fmla="*/ 722345 w 1004920"/>
                <a:gd name="connsiteY2842" fmla="*/ 119026 h 368468"/>
                <a:gd name="connsiteX2843" fmla="*/ 719646 w 1004920"/>
                <a:gd name="connsiteY2843" fmla="*/ 118783 h 368468"/>
                <a:gd name="connsiteX2844" fmla="*/ 718355 w 1004920"/>
                <a:gd name="connsiteY2844" fmla="*/ 119518 h 368468"/>
                <a:gd name="connsiteX2845" fmla="*/ 717855 w 1004920"/>
                <a:gd name="connsiteY2845" fmla="*/ 120958 h 368468"/>
                <a:gd name="connsiteX2846" fmla="*/ 717549 w 1004920"/>
                <a:gd name="connsiteY2846" fmla="*/ 122570 h 368468"/>
                <a:gd name="connsiteX2847" fmla="*/ 718144 w 1004920"/>
                <a:gd name="connsiteY2847" fmla="*/ 124572 h 368468"/>
                <a:gd name="connsiteX2848" fmla="*/ 718089 w 1004920"/>
                <a:gd name="connsiteY2848" fmla="*/ 125793 h 368468"/>
                <a:gd name="connsiteX2849" fmla="*/ 717581 w 1004920"/>
                <a:gd name="connsiteY2849" fmla="*/ 127991 h 368468"/>
                <a:gd name="connsiteX2850" fmla="*/ 719537 w 1004920"/>
                <a:gd name="connsiteY2850" fmla="*/ 134493 h 368468"/>
                <a:gd name="connsiteX2851" fmla="*/ 721985 w 1004920"/>
                <a:gd name="connsiteY2851" fmla="*/ 139656 h 368468"/>
                <a:gd name="connsiteX2852" fmla="*/ 725592 w 1004920"/>
                <a:gd name="connsiteY2852" fmla="*/ 145031 h 368468"/>
                <a:gd name="connsiteX2853" fmla="*/ 727376 w 1004920"/>
                <a:gd name="connsiteY2853" fmla="*/ 146877 h 368468"/>
                <a:gd name="connsiteX2854" fmla="*/ 729371 w 1004920"/>
                <a:gd name="connsiteY2854" fmla="*/ 148544 h 368468"/>
                <a:gd name="connsiteX2855" fmla="*/ 726132 w 1004920"/>
                <a:gd name="connsiteY2855" fmla="*/ 148051 h 368468"/>
                <a:gd name="connsiteX2856" fmla="*/ 725154 w 1004920"/>
                <a:gd name="connsiteY2856" fmla="*/ 146259 h 368468"/>
                <a:gd name="connsiteX2857" fmla="*/ 721054 w 1004920"/>
                <a:gd name="connsiteY2857" fmla="*/ 144475 h 368468"/>
                <a:gd name="connsiteX2858" fmla="*/ 720264 w 1004920"/>
                <a:gd name="connsiteY2858" fmla="*/ 143411 h 368468"/>
                <a:gd name="connsiteX2859" fmla="*/ 717589 w 1004920"/>
                <a:gd name="connsiteY2859" fmla="*/ 138310 h 368468"/>
                <a:gd name="connsiteX2860" fmla="*/ 716806 w 1004920"/>
                <a:gd name="connsiteY2860" fmla="*/ 137356 h 368468"/>
                <a:gd name="connsiteX2861" fmla="*/ 714342 w 1004920"/>
                <a:gd name="connsiteY2861" fmla="*/ 135619 h 368468"/>
                <a:gd name="connsiteX2862" fmla="*/ 713255 w 1004920"/>
                <a:gd name="connsiteY2862" fmla="*/ 134344 h 368468"/>
                <a:gd name="connsiteX2863" fmla="*/ 712887 w 1004920"/>
                <a:gd name="connsiteY2863" fmla="*/ 132623 h 368468"/>
                <a:gd name="connsiteX2864" fmla="*/ 713161 w 1004920"/>
                <a:gd name="connsiteY2864" fmla="*/ 130815 h 368468"/>
                <a:gd name="connsiteX2865" fmla="*/ 713020 w 1004920"/>
                <a:gd name="connsiteY2865" fmla="*/ 128312 h 368468"/>
                <a:gd name="connsiteX2866" fmla="*/ 713114 w 1004920"/>
                <a:gd name="connsiteY2866" fmla="*/ 125824 h 368468"/>
                <a:gd name="connsiteX2867" fmla="*/ 713622 w 1004920"/>
                <a:gd name="connsiteY2867" fmla="*/ 122789 h 368468"/>
                <a:gd name="connsiteX2868" fmla="*/ 712738 w 1004920"/>
                <a:gd name="connsiteY2868" fmla="*/ 121717 h 368468"/>
                <a:gd name="connsiteX2869" fmla="*/ 711588 w 1004920"/>
                <a:gd name="connsiteY2869" fmla="*/ 120716 h 368468"/>
                <a:gd name="connsiteX2870" fmla="*/ 710250 w 1004920"/>
                <a:gd name="connsiteY2870" fmla="*/ 118392 h 368468"/>
                <a:gd name="connsiteX2871" fmla="*/ 709852 w 1004920"/>
                <a:gd name="connsiteY2871" fmla="*/ 115748 h 368468"/>
                <a:gd name="connsiteX2872" fmla="*/ 709961 w 1004920"/>
                <a:gd name="connsiteY2872" fmla="*/ 114230 h 368468"/>
                <a:gd name="connsiteX2873" fmla="*/ 710509 w 1004920"/>
                <a:gd name="connsiteY2873" fmla="*/ 112884 h 368468"/>
                <a:gd name="connsiteX2874" fmla="*/ 711252 w 1004920"/>
                <a:gd name="connsiteY2874" fmla="*/ 111719 h 368468"/>
                <a:gd name="connsiteX2875" fmla="*/ 711416 w 1004920"/>
                <a:gd name="connsiteY2875" fmla="*/ 110576 h 368468"/>
                <a:gd name="connsiteX2876" fmla="*/ 709491 w 1004920"/>
                <a:gd name="connsiteY2876" fmla="*/ 108925 h 368468"/>
                <a:gd name="connsiteX2877" fmla="*/ 707473 w 1004920"/>
                <a:gd name="connsiteY2877" fmla="*/ 104216 h 368468"/>
                <a:gd name="connsiteX2878" fmla="*/ 707293 w 1004920"/>
                <a:gd name="connsiteY2878" fmla="*/ 101775 h 368468"/>
                <a:gd name="connsiteX2879" fmla="*/ 709859 w 1004920"/>
                <a:gd name="connsiteY2879" fmla="*/ 97073 h 368468"/>
                <a:gd name="connsiteX2880" fmla="*/ 709804 w 1004920"/>
                <a:gd name="connsiteY2880" fmla="*/ 94789 h 368468"/>
                <a:gd name="connsiteX2881" fmla="*/ 710313 w 1004920"/>
                <a:gd name="connsiteY2881" fmla="*/ 93435 h 368468"/>
                <a:gd name="connsiteX2882" fmla="*/ 710587 w 1004920"/>
                <a:gd name="connsiteY2882" fmla="*/ 91996 h 368468"/>
                <a:gd name="connsiteX2883" fmla="*/ 711932 w 1004920"/>
                <a:gd name="connsiteY2883" fmla="*/ 88866 h 368468"/>
                <a:gd name="connsiteX2884" fmla="*/ 714115 w 1004920"/>
                <a:gd name="connsiteY2884" fmla="*/ 86198 h 368468"/>
                <a:gd name="connsiteX2885" fmla="*/ 717823 w 1004920"/>
                <a:gd name="connsiteY2885" fmla="*/ 82459 h 368468"/>
                <a:gd name="connsiteX2886" fmla="*/ 719232 w 1004920"/>
                <a:gd name="connsiteY2886" fmla="*/ 81645 h 368468"/>
                <a:gd name="connsiteX2887" fmla="*/ 720820 w 1004920"/>
                <a:gd name="connsiteY2887" fmla="*/ 81113 h 368468"/>
                <a:gd name="connsiteX2888" fmla="*/ 720961 w 1004920"/>
                <a:gd name="connsiteY2888" fmla="*/ 82029 h 368468"/>
                <a:gd name="connsiteX2889" fmla="*/ 720710 w 1004920"/>
                <a:gd name="connsiteY2889" fmla="*/ 82842 h 368468"/>
                <a:gd name="connsiteX2890" fmla="*/ 717972 w 1004920"/>
                <a:gd name="connsiteY2890" fmla="*/ 86644 h 368468"/>
                <a:gd name="connsiteX2891" fmla="*/ 717604 w 1004920"/>
                <a:gd name="connsiteY2891" fmla="*/ 87505 h 368468"/>
                <a:gd name="connsiteX2892" fmla="*/ 717534 w 1004920"/>
                <a:gd name="connsiteY2892" fmla="*/ 89101 h 368468"/>
                <a:gd name="connsiteX2893" fmla="*/ 718841 w 1004920"/>
                <a:gd name="connsiteY2893" fmla="*/ 90048 h 368468"/>
                <a:gd name="connsiteX2894" fmla="*/ 720264 w 1004920"/>
                <a:gd name="connsiteY2894" fmla="*/ 91980 h 368468"/>
                <a:gd name="connsiteX2895" fmla="*/ 720538 w 1004920"/>
                <a:gd name="connsiteY2895" fmla="*/ 94546 h 368468"/>
                <a:gd name="connsiteX2896" fmla="*/ 720593 w 1004920"/>
                <a:gd name="connsiteY2896" fmla="*/ 97284 h 368468"/>
                <a:gd name="connsiteX2897" fmla="*/ 720280 w 1004920"/>
                <a:gd name="connsiteY2897" fmla="*/ 100038 h 368468"/>
                <a:gd name="connsiteX2898" fmla="*/ 719756 w 1004920"/>
                <a:gd name="connsiteY2898" fmla="*/ 100961 h 368468"/>
                <a:gd name="connsiteX2899" fmla="*/ 717511 w 1004920"/>
                <a:gd name="connsiteY2899" fmla="*/ 103731 h 368468"/>
                <a:gd name="connsiteX2900" fmla="*/ 712402 w 1004920"/>
                <a:gd name="connsiteY2900" fmla="*/ 106978 h 368468"/>
                <a:gd name="connsiteX2901" fmla="*/ 711964 w 1004920"/>
                <a:gd name="connsiteY2901" fmla="*/ 107783 h 368468"/>
                <a:gd name="connsiteX2902" fmla="*/ 712003 w 1004920"/>
                <a:gd name="connsiteY2902" fmla="*/ 108675 h 368468"/>
                <a:gd name="connsiteX2903" fmla="*/ 712941 w 1004920"/>
                <a:gd name="connsiteY2903" fmla="*/ 109755 h 368468"/>
                <a:gd name="connsiteX2904" fmla="*/ 714146 w 1004920"/>
                <a:gd name="connsiteY2904" fmla="*/ 110569 h 368468"/>
                <a:gd name="connsiteX2905" fmla="*/ 46698 w 1004920"/>
                <a:gd name="connsiteY2905" fmla="*/ 83789 h 368468"/>
                <a:gd name="connsiteX2906" fmla="*/ 46573 w 1004920"/>
                <a:gd name="connsiteY2906" fmla="*/ 84282 h 368468"/>
                <a:gd name="connsiteX2907" fmla="*/ 44304 w 1004920"/>
                <a:gd name="connsiteY2907" fmla="*/ 81989 h 368468"/>
                <a:gd name="connsiteX2908" fmla="*/ 41738 w 1004920"/>
                <a:gd name="connsiteY2908" fmla="*/ 80714 h 368468"/>
                <a:gd name="connsiteX2909" fmla="*/ 42802 w 1004920"/>
                <a:gd name="connsiteY2909" fmla="*/ 80386 h 368468"/>
                <a:gd name="connsiteX2910" fmla="*/ 44922 w 1004920"/>
                <a:gd name="connsiteY2910" fmla="*/ 80738 h 368468"/>
                <a:gd name="connsiteX2911" fmla="*/ 45767 w 1004920"/>
                <a:gd name="connsiteY2911" fmla="*/ 81066 h 368468"/>
                <a:gd name="connsiteX2912" fmla="*/ 46581 w 1004920"/>
                <a:gd name="connsiteY2912" fmla="*/ 82209 h 368468"/>
                <a:gd name="connsiteX2913" fmla="*/ 46698 w 1004920"/>
                <a:gd name="connsiteY2913" fmla="*/ 83789 h 368468"/>
                <a:gd name="connsiteX2914" fmla="*/ 729981 w 1004920"/>
                <a:gd name="connsiteY2914" fmla="*/ 84305 h 368468"/>
                <a:gd name="connsiteX2915" fmla="*/ 726507 w 1004920"/>
                <a:gd name="connsiteY2915" fmla="*/ 84681 h 368468"/>
                <a:gd name="connsiteX2916" fmla="*/ 725717 w 1004920"/>
                <a:gd name="connsiteY2916" fmla="*/ 83640 h 368468"/>
                <a:gd name="connsiteX2917" fmla="*/ 724802 w 1004920"/>
                <a:gd name="connsiteY2917" fmla="*/ 78946 h 368468"/>
                <a:gd name="connsiteX2918" fmla="*/ 727266 w 1004920"/>
                <a:gd name="connsiteY2918" fmla="*/ 75191 h 368468"/>
                <a:gd name="connsiteX2919" fmla="*/ 730372 w 1004920"/>
                <a:gd name="connsiteY2919" fmla="*/ 72985 h 368468"/>
                <a:gd name="connsiteX2920" fmla="*/ 732492 w 1004920"/>
                <a:gd name="connsiteY2920" fmla="*/ 72429 h 368468"/>
                <a:gd name="connsiteX2921" fmla="*/ 733235 w 1004920"/>
                <a:gd name="connsiteY2921" fmla="*/ 72398 h 368468"/>
                <a:gd name="connsiteX2922" fmla="*/ 735129 w 1004920"/>
                <a:gd name="connsiteY2922" fmla="*/ 75105 h 368468"/>
                <a:gd name="connsiteX2923" fmla="*/ 733690 w 1004920"/>
                <a:gd name="connsiteY2923" fmla="*/ 80542 h 368468"/>
                <a:gd name="connsiteX2924" fmla="*/ 732031 w 1004920"/>
                <a:gd name="connsiteY2924" fmla="*/ 83320 h 368468"/>
                <a:gd name="connsiteX2925" fmla="*/ 729981 w 1004920"/>
                <a:gd name="connsiteY2925" fmla="*/ 84305 h 368468"/>
                <a:gd name="connsiteX2926" fmla="*/ 663090 w 1004920"/>
                <a:gd name="connsiteY2926" fmla="*/ 71217 h 368468"/>
                <a:gd name="connsiteX2927" fmla="*/ 662864 w 1004920"/>
                <a:gd name="connsiteY2927" fmla="*/ 71702 h 368468"/>
                <a:gd name="connsiteX2928" fmla="*/ 662050 w 1004920"/>
                <a:gd name="connsiteY2928" fmla="*/ 69143 h 368468"/>
                <a:gd name="connsiteX2929" fmla="*/ 662731 w 1004920"/>
                <a:gd name="connsiteY2929" fmla="*/ 67860 h 368468"/>
                <a:gd name="connsiteX2930" fmla="*/ 663709 w 1004920"/>
                <a:gd name="connsiteY2930" fmla="*/ 68330 h 368468"/>
                <a:gd name="connsiteX2931" fmla="*/ 663951 w 1004920"/>
                <a:gd name="connsiteY2931" fmla="*/ 68784 h 368468"/>
                <a:gd name="connsiteX2932" fmla="*/ 663020 w 1004920"/>
                <a:gd name="connsiteY2932" fmla="*/ 70004 h 368468"/>
                <a:gd name="connsiteX2933" fmla="*/ 663090 w 1004920"/>
                <a:gd name="connsiteY2933" fmla="*/ 71217 h 368468"/>
                <a:gd name="connsiteX2934" fmla="*/ 27593 w 1004920"/>
                <a:gd name="connsiteY2934" fmla="*/ 77577 h 368468"/>
                <a:gd name="connsiteX2935" fmla="*/ 26216 w 1004920"/>
                <a:gd name="connsiteY2935" fmla="*/ 77780 h 368468"/>
                <a:gd name="connsiteX2936" fmla="*/ 24886 w 1004920"/>
                <a:gd name="connsiteY2936" fmla="*/ 77311 h 368468"/>
                <a:gd name="connsiteX2937" fmla="*/ 23783 w 1004920"/>
                <a:gd name="connsiteY2937" fmla="*/ 76059 h 368468"/>
                <a:gd name="connsiteX2938" fmla="*/ 17884 w 1004920"/>
                <a:gd name="connsiteY2938" fmla="*/ 72429 h 368468"/>
                <a:gd name="connsiteX2939" fmla="*/ 16054 w 1004920"/>
                <a:gd name="connsiteY2939" fmla="*/ 72374 h 368468"/>
                <a:gd name="connsiteX2940" fmla="*/ 14771 w 1004920"/>
                <a:gd name="connsiteY2940" fmla="*/ 71444 h 368468"/>
                <a:gd name="connsiteX2941" fmla="*/ 13206 w 1004920"/>
                <a:gd name="connsiteY2941" fmla="*/ 71123 h 368468"/>
                <a:gd name="connsiteX2942" fmla="*/ 11547 w 1004920"/>
                <a:gd name="connsiteY2942" fmla="*/ 68697 h 368468"/>
                <a:gd name="connsiteX2943" fmla="*/ 11195 w 1004920"/>
                <a:gd name="connsiteY2943" fmla="*/ 67399 h 368468"/>
                <a:gd name="connsiteX2944" fmla="*/ 12400 w 1004920"/>
                <a:gd name="connsiteY2944" fmla="*/ 66765 h 368468"/>
                <a:gd name="connsiteX2945" fmla="*/ 13159 w 1004920"/>
                <a:gd name="connsiteY2945" fmla="*/ 65435 h 368468"/>
                <a:gd name="connsiteX2946" fmla="*/ 15123 w 1004920"/>
                <a:gd name="connsiteY2946" fmla="*/ 66022 h 368468"/>
                <a:gd name="connsiteX2947" fmla="*/ 17360 w 1004920"/>
                <a:gd name="connsiteY2947" fmla="*/ 68369 h 368468"/>
                <a:gd name="connsiteX2948" fmla="*/ 19637 w 1004920"/>
                <a:gd name="connsiteY2948" fmla="*/ 69245 h 368468"/>
                <a:gd name="connsiteX2949" fmla="*/ 20255 w 1004920"/>
                <a:gd name="connsiteY2949" fmla="*/ 69691 h 368468"/>
                <a:gd name="connsiteX2950" fmla="*/ 21365 w 1004920"/>
                <a:gd name="connsiteY2950" fmla="*/ 70990 h 368468"/>
                <a:gd name="connsiteX2951" fmla="*/ 26568 w 1004920"/>
                <a:gd name="connsiteY2951" fmla="*/ 74182 h 368468"/>
                <a:gd name="connsiteX2952" fmla="*/ 27131 w 1004920"/>
                <a:gd name="connsiteY2952" fmla="*/ 75269 h 368468"/>
                <a:gd name="connsiteX2953" fmla="*/ 27491 w 1004920"/>
                <a:gd name="connsiteY2953" fmla="*/ 76357 h 368468"/>
                <a:gd name="connsiteX2954" fmla="*/ 27593 w 1004920"/>
                <a:gd name="connsiteY2954" fmla="*/ 77577 h 368468"/>
                <a:gd name="connsiteX2955" fmla="*/ 300373 w 1004920"/>
                <a:gd name="connsiteY2955" fmla="*/ 65670 h 368468"/>
                <a:gd name="connsiteX2956" fmla="*/ 299301 w 1004920"/>
                <a:gd name="connsiteY2956" fmla="*/ 66812 h 368468"/>
                <a:gd name="connsiteX2957" fmla="*/ 298159 w 1004920"/>
                <a:gd name="connsiteY2957" fmla="*/ 66100 h 368468"/>
                <a:gd name="connsiteX2958" fmla="*/ 299927 w 1004920"/>
                <a:gd name="connsiteY2958" fmla="*/ 63784 h 368468"/>
                <a:gd name="connsiteX2959" fmla="*/ 300341 w 1004920"/>
                <a:gd name="connsiteY2959" fmla="*/ 63628 h 368468"/>
                <a:gd name="connsiteX2960" fmla="*/ 300373 w 1004920"/>
                <a:gd name="connsiteY2960" fmla="*/ 65670 h 368468"/>
                <a:gd name="connsiteX2961" fmla="*/ 231714 w 1004920"/>
                <a:gd name="connsiteY2961" fmla="*/ 66601 h 368468"/>
                <a:gd name="connsiteX2962" fmla="*/ 230799 w 1004920"/>
                <a:gd name="connsiteY2962" fmla="*/ 66687 h 368468"/>
                <a:gd name="connsiteX2963" fmla="*/ 230525 w 1004920"/>
                <a:gd name="connsiteY2963" fmla="*/ 66037 h 368468"/>
                <a:gd name="connsiteX2964" fmla="*/ 230564 w 1004920"/>
                <a:gd name="connsiteY2964" fmla="*/ 64919 h 368468"/>
                <a:gd name="connsiteX2965" fmla="*/ 230486 w 1004920"/>
                <a:gd name="connsiteY2965" fmla="*/ 64027 h 368468"/>
                <a:gd name="connsiteX2966" fmla="*/ 230220 w 1004920"/>
                <a:gd name="connsiteY2966" fmla="*/ 63362 h 368468"/>
                <a:gd name="connsiteX2967" fmla="*/ 230220 w 1004920"/>
                <a:gd name="connsiteY2967" fmla="*/ 62243 h 368468"/>
                <a:gd name="connsiteX2968" fmla="*/ 231065 w 1004920"/>
                <a:gd name="connsiteY2968" fmla="*/ 62799 h 368468"/>
                <a:gd name="connsiteX2969" fmla="*/ 231714 w 1004920"/>
                <a:gd name="connsiteY2969" fmla="*/ 63323 h 368468"/>
                <a:gd name="connsiteX2970" fmla="*/ 232465 w 1004920"/>
                <a:gd name="connsiteY2970" fmla="*/ 63698 h 368468"/>
                <a:gd name="connsiteX2971" fmla="*/ 233076 w 1004920"/>
                <a:gd name="connsiteY2971" fmla="*/ 63949 h 368468"/>
                <a:gd name="connsiteX2972" fmla="*/ 233397 w 1004920"/>
                <a:gd name="connsiteY2972" fmla="*/ 64121 h 368468"/>
                <a:gd name="connsiteX2973" fmla="*/ 232794 w 1004920"/>
                <a:gd name="connsiteY2973" fmla="*/ 65701 h 368468"/>
                <a:gd name="connsiteX2974" fmla="*/ 231714 w 1004920"/>
                <a:gd name="connsiteY2974" fmla="*/ 66601 h 368468"/>
                <a:gd name="connsiteX2975" fmla="*/ 243230 w 1004920"/>
                <a:gd name="connsiteY2975" fmla="*/ 60178 h 368468"/>
                <a:gd name="connsiteX2976" fmla="*/ 243199 w 1004920"/>
                <a:gd name="connsiteY2976" fmla="*/ 61680 h 368468"/>
                <a:gd name="connsiteX2977" fmla="*/ 241681 w 1004920"/>
                <a:gd name="connsiteY2977" fmla="*/ 60796 h 368468"/>
                <a:gd name="connsiteX2978" fmla="*/ 241384 w 1004920"/>
                <a:gd name="connsiteY2978" fmla="*/ 59129 h 368468"/>
                <a:gd name="connsiteX2979" fmla="*/ 241885 w 1004920"/>
                <a:gd name="connsiteY2979" fmla="*/ 58590 h 368468"/>
                <a:gd name="connsiteX2980" fmla="*/ 242925 w 1004920"/>
                <a:gd name="connsiteY2980" fmla="*/ 58879 h 368468"/>
                <a:gd name="connsiteX2981" fmla="*/ 243230 w 1004920"/>
                <a:gd name="connsiteY2981" fmla="*/ 60178 h 368468"/>
                <a:gd name="connsiteX2982" fmla="*/ 492947 w 1004920"/>
                <a:gd name="connsiteY2982" fmla="*/ 57479 h 368468"/>
                <a:gd name="connsiteX2983" fmla="*/ 492673 w 1004920"/>
                <a:gd name="connsiteY2983" fmla="*/ 58199 h 368468"/>
                <a:gd name="connsiteX2984" fmla="*/ 490795 w 1004920"/>
                <a:gd name="connsiteY2984" fmla="*/ 56438 h 368468"/>
                <a:gd name="connsiteX2985" fmla="*/ 490302 w 1004920"/>
                <a:gd name="connsiteY2985" fmla="*/ 55163 h 368468"/>
                <a:gd name="connsiteX2986" fmla="*/ 490529 w 1004920"/>
                <a:gd name="connsiteY2986" fmla="*/ 54169 h 368468"/>
                <a:gd name="connsiteX2987" fmla="*/ 492477 w 1004920"/>
                <a:gd name="connsiteY2987" fmla="*/ 54083 h 368468"/>
                <a:gd name="connsiteX2988" fmla="*/ 493447 w 1004920"/>
                <a:gd name="connsiteY2988" fmla="*/ 54709 h 368468"/>
                <a:gd name="connsiteX2989" fmla="*/ 492947 w 1004920"/>
                <a:gd name="connsiteY2989" fmla="*/ 57479 h 368468"/>
                <a:gd name="connsiteX2990" fmla="*/ 668590 w 1004920"/>
                <a:gd name="connsiteY2990" fmla="*/ 54083 h 368468"/>
                <a:gd name="connsiteX2991" fmla="*/ 668043 w 1004920"/>
                <a:gd name="connsiteY2991" fmla="*/ 54748 h 368468"/>
                <a:gd name="connsiteX2992" fmla="*/ 665375 w 1004920"/>
                <a:gd name="connsiteY2992" fmla="*/ 53528 h 368468"/>
                <a:gd name="connsiteX2993" fmla="*/ 665508 w 1004920"/>
                <a:gd name="connsiteY2993" fmla="*/ 51596 h 368468"/>
                <a:gd name="connsiteX2994" fmla="*/ 665148 w 1004920"/>
                <a:gd name="connsiteY2994" fmla="*/ 50641 h 368468"/>
                <a:gd name="connsiteX2995" fmla="*/ 664428 w 1004920"/>
                <a:gd name="connsiteY2995" fmla="*/ 49640 h 368468"/>
                <a:gd name="connsiteX2996" fmla="*/ 664139 w 1004920"/>
                <a:gd name="connsiteY2996" fmla="*/ 48662 h 368468"/>
                <a:gd name="connsiteX2997" fmla="*/ 664436 w 1004920"/>
                <a:gd name="connsiteY2997" fmla="*/ 47590 h 368468"/>
                <a:gd name="connsiteX2998" fmla="*/ 666079 w 1004920"/>
                <a:gd name="connsiteY2998" fmla="*/ 48959 h 368468"/>
                <a:gd name="connsiteX2999" fmla="*/ 667002 w 1004920"/>
                <a:gd name="connsiteY2999" fmla="*/ 51134 h 368468"/>
                <a:gd name="connsiteX3000" fmla="*/ 668270 w 1004920"/>
                <a:gd name="connsiteY3000" fmla="*/ 53199 h 368468"/>
                <a:gd name="connsiteX3001" fmla="*/ 668590 w 1004920"/>
                <a:gd name="connsiteY3001" fmla="*/ 54083 h 368468"/>
                <a:gd name="connsiteX3002" fmla="*/ 694807 w 1004920"/>
                <a:gd name="connsiteY3002" fmla="*/ 46815 h 368468"/>
                <a:gd name="connsiteX3003" fmla="*/ 694447 w 1004920"/>
                <a:gd name="connsiteY3003" fmla="*/ 47066 h 368468"/>
                <a:gd name="connsiteX3004" fmla="*/ 693657 w 1004920"/>
                <a:gd name="connsiteY3004" fmla="*/ 46479 h 368468"/>
                <a:gd name="connsiteX3005" fmla="*/ 693164 w 1004920"/>
                <a:gd name="connsiteY3005" fmla="*/ 45830 h 368468"/>
                <a:gd name="connsiteX3006" fmla="*/ 693195 w 1004920"/>
                <a:gd name="connsiteY3006" fmla="*/ 45180 h 368468"/>
                <a:gd name="connsiteX3007" fmla="*/ 693759 w 1004920"/>
                <a:gd name="connsiteY3007" fmla="*/ 44852 h 368468"/>
                <a:gd name="connsiteX3008" fmla="*/ 694901 w 1004920"/>
                <a:gd name="connsiteY3008" fmla="*/ 45845 h 368468"/>
                <a:gd name="connsiteX3009" fmla="*/ 694924 w 1004920"/>
                <a:gd name="connsiteY3009" fmla="*/ 46393 h 368468"/>
                <a:gd name="connsiteX3010" fmla="*/ 694807 w 1004920"/>
                <a:gd name="connsiteY3010" fmla="*/ 46815 h 368468"/>
                <a:gd name="connsiteX3011" fmla="*/ 691896 w 1004920"/>
                <a:gd name="connsiteY3011" fmla="*/ 44500 h 368468"/>
                <a:gd name="connsiteX3012" fmla="*/ 691951 w 1004920"/>
                <a:gd name="connsiteY3012" fmla="*/ 45423 h 368468"/>
                <a:gd name="connsiteX3013" fmla="*/ 690621 w 1004920"/>
                <a:gd name="connsiteY3013" fmla="*/ 43326 h 368468"/>
                <a:gd name="connsiteX3014" fmla="*/ 690105 w 1004920"/>
                <a:gd name="connsiteY3014" fmla="*/ 40846 h 368468"/>
                <a:gd name="connsiteX3015" fmla="*/ 691161 w 1004920"/>
                <a:gd name="connsiteY3015" fmla="*/ 41730 h 368468"/>
                <a:gd name="connsiteX3016" fmla="*/ 692342 w 1004920"/>
                <a:gd name="connsiteY3016" fmla="*/ 43561 h 368468"/>
                <a:gd name="connsiteX3017" fmla="*/ 691896 w 1004920"/>
                <a:gd name="connsiteY3017" fmla="*/ 44500 h 368468"/>
                <a:gd name="connsiteX3018" fmla="*/ 497914 w 1004920"/>
                <a:gd name="connsiteY3018" fmla="*/ 37685 h 368468"/>
                <a:gd name="connsiteX3019" fmla="*/ 498650 w 1004920"/>
                <a:gd name="connsiteY3019" fmla="*/ 39774 h 368468"/>
                <a:gd name="connsiteX3020" fmla="*/ 498759 w 1004920"/>
                <a:gd name="connsiteY3020" fmla="*/ 40572 h 368468"/>
                <a:gd name="connsiteX3021" fmla="*/ 494683 w 1004920"/>
                <a:gd name="connsiteY3021" fmla="*/ 41668 h 368468"/>
                <a:gd name="connsiteX3022" fmla="*/ 492227 w 1004920"/>
                <a:gd name="connsiteY3022" fmla="*/ 39101 h 368468"/>
                <a:gd name="connsiteX3023" fmla="*/ 492751 w 1004920"/>
                <a:gd name="connsiteY3023" fmla="*/ 38061 h 368468"/>
                <a:gd name="connsiteX3024" fmla="*/ 494871 w 1004920"/>
                <a:gd name="connsiteY3024" fmla="*/ 38108 h 368468"/>
                <a:gd name="connsiteX3025" fmla="*/ 497914 w 1004920"/>
                <a:gd name="connsiteY3025" fmla="*/ 37685 h 368468"/>
                <a:gd name="connsiteX3026" fmla="*/ 287832 w 1004920"/>
                <a:gd name="connsiteY3026" fmla="*/ 48536 h 368468"/>
                <a:gd name="connsiteX3027" fmla="*/ 284828 w 1004920"/>
                <a:gd name="connsiteY3027" fmla="*/ 49342 h 368468"/>
                <a:gd name="connsiteX3028" fmla="*/ 283091 w 1004920"/>
                <a:gd name="connsiteY3028" fmla="*/ 48216 h 368468"/>
                <a:gd name="connsiteX3029" fmla="*/ 284968 w 1004920"/>
                <a:gd name="connsiteY3029" fmla="*/ 46831 h 368468"/>
                <a:gd name="connsiteX3030" fmla="*/ 285634 w 1004920"/>
                <a:gd name="connsiteY3030" fmla="*/ 46737 h 368468"/>
                <a:gd name="connsiteX3031" fmla="*/ 286072 w 1004920"/>
                <a:gd name="connsiteY3031" fmla="*/ 46463 h 368468"/>
                <a:gd name="connsiteX3032" fmla="*/ 286228 w 1004920"/>
                <a:gd name="connsiteY3032" fmla="*/ 45900 h 368468"/>
                <a:gd name="connsiteX3033" fmla="*/ 282833 w 1004920"/>
                <a:gd name="connsiteY3033" fmla="*/ 44985 h 368468"/>
                <a:gd name="connsiteX3034" fmla="*/ 281862 w 1004920"/>
                <a:gd name="connsiteY3034" fmla="*/ 44179 h 368468"/>
                <a:gd name="connsiteX3035" fmla="*/ 280939 w 1004920"/>
                <a:gd name="connsiteY3035" fmla="*/ 42129 h 368468"/>
                <a:gd name="connsiteX3036" fmla="*/ 280963 w 1004920"/>
                <a:gd name="connsiteY3036" fmla="*/ 40823 h 368468"/>
                <a:gd name="connsiteX3037" fmla="*/ 285329 w 1004920"/>
                <a:gd name="connsiteY3037" fmla="*/ 37372 h 368468"/>
                <a:gd name="connsiteX3038" fmla="*/ 286345 w 1004920"/>
                <a:gd name="connsiteY3038" fmla="*/ 37005 h 368468"/>
                <a:gd name="connsiteX3039" fmla="*/ 286510 w 1004920"/>
                <a:gd name="connsiteY3039" fmla="*/ 38436 h 368468"/>
                <a:gd name="connsiteX3040" fmla="*/ 289521 w 1004920"/>
                <a:gd name="connsiteY3040" fmla="*/ 42051 h 368468"/>
                <a:gd name="connsiteX3041" fmla="*/ 289655 w 1004920"/>
                <a:gd name="connsiteY3041" fmla="*/ 44460 h 368468"/>
                <a:gd name="connsiteX3042" fmla="*/ 289537 w 1004920"/>
                <a:gd name="connsiteY3042" fmla="*/ 45329 h 368468"/>
                <a:gd name="connsiteX3043" fmla="*/ 287832 w 1004920"/>
                <a:gd name="connsiteY3043" fmla="*/ 48536 h 368468"/>
                <a:gd name="connsiteX3044" fmla="*/ 468686 w 1004920"/>
                <a:gd name="connsiteY3044" fmla="*/ 33883 h 368468"/>
                <a:gd name="connsiteX3045" fmla="*/ 469476 w 1004920"/>
                <a:gd name="connsiteY3045" fmla="*/ 34353 h 368468"/>
                <a:gd name="connsiteX3046" fmla="*/ 470572 w 1004920"/>
                <a:gd name="connsiteY3046" fmla="*/ 34337 h 368468"/>
                <a:gd name="connsiteX3047" fmla="*/ 471870 w 1004920"/>
                <a:gd name="connsiteY3047" fmla="*/ 33993 h 368468"/>
                <a:gd name="connsiteX3048" fmla="*/ 475062 w 1004920"/>
                <a:gd name="connsiteY3048" fmla="*/ 34321 h 368468"/>
                <a:gd name="connsiteX3049" fmla="*/ 480711 w 1004920"/>
                <a:gd name="connsiteY3049" fmla="*/ 34392 h 368468"/>
                <a:gd name="connsiteX3050" fmla="*/ 484599 w 1004920"/>
                <a:gd name="connsiteY3050" fmla="*/ 35213 h 368468"/>
                <a:gd name="connsiteX3051" fmla="*/ 488401 w 1004920"/>
                <a:gd name="connsiteY3051" fmla="*/ 37537 h 368468"/>
                <a:gd name="connsiteX3052" fmla="*/ 490294 w 1004920"/>
                <a:gd name="connsiteY3052" fmla="*/ 38006 h 368468"/>
                <a:gd name="connsiteX3053" fmla="*/ 491108 w 1004920"/>
                <a:gd name="connsiteY3053" fmla="*/ 38022 h 368468"/>
                <a:gd name="connsiteX3054" fmla="*/ 490928 w 1004920"/>
                <a:gd name="connsiteY3054" fmla="*/ 38202 h 368468"/>
                <a:gd name="connsiteX3055" fmla="*/ 489426 w 1004920"/>
                <a:gd name="connsiteY3055" fmla="*/ 38835 h 368468"/>
                <a:gd name="connsiteX3056" fmla="*/ 488714 w 1004920"/>
                <a:gd name="connsiteY3056" fmla="*/ 40087 h 368468"/>
                <a:gd name="connsiteX3057" fmla="*/ 490787 w 1004920"/>
                <a:gd name="connsiteY3057" fmla="*/ 42004 h 368468"/>
                <a:gd name="connsiteX3058" fmla="*/ 490928 w 1004920"/>
                <a:gd name="connsiteY3058" fmla="*/ 43279 h 368468"/>
                <a:gd name="connsiteX3059" fmla="*/ 492532 w 1004920"/>
                <a:gd name="connsiteY3059" fmla="*/ 44421 h 368468"/>
                <a:gd name="connsiteX3060" fmla="*/ 494496 w 1004920"/>
                <a:gd name="connsiteY3060" fmla="*/ 46197 h 368468"/>
                <a:gd name="connsiteX3061" fmla="*/ 494574 w 1004920"/>
                <a:gd name="connsiteY3061" fmla="*/ 46776 h 368468"/>
                <a:gd name="connsiteX3062" fmla="*/ 495239 w 1004920"/>
                <a:gd name="connsiteY3062" fmla="*/ 47574 h 368468"/>
                <a:gd name="connsiteX3063" fmla="*/ 495575 w 1004920"/>
                <a:gd name="connsiteY3063" fmla="*/ 48552 h 368468"/>
                <a:gd name="connsiteX3064" fmla="*/ 494190 w 1004920"/>
                <a:gd name="connsiteY3064" fmla="*/ 49522 h 368468"/>
                <a:gd name="connsiteX3065" fmla="*/ 492336 w 1004920"/>
                <a:gd name="connsiteY3065" fmla="*/ 49702 h 368468"/>
                <a:gd name="connsiteX3066" fmla="*/ 490960 w 1004920"/>
                <a:gd name="connsiteY3066" fmla="*/ 48787 h 368468"/>
                <a:gd name="connsiteX3067" fmla="*/ 489700 w 1004920"/>
                <a:gd name="connsiteY3067" fmla="*/ 47645 h 368468"/>
                <a:gd name="connsiteX3068" fmla="*/ 489371 w 1004920"/>
                <a:gd name="connsiteY3068" fmla="*/ 49061 h 368468"/>
                <a:gd name="connsiteX3069" fmla="*/ 488394 w 1004920"/>
                <a:gd name="connsiteY3069" fmla="*/ 49874 h 368468"/>
                <a:gd name="connsiteX3070" fmla="*/ 484826 w 1004920"/>
                <a:gd name="connsiteY3070" fmla="*/ 49640 h 368468"/>
                <a:gd name="connsiteX3071" fmla="*/ 482275 w 1004920"/>
                <a:gd name="connsiteY3071" fmla="*/ 49647 h 368468"/>
                <a:gd name="connsiteX3072" fmla="*/ 479741 w 1004920"/>
                <a:gd name="connsiteY3072" fmla="*/ 50000 h 368468"/>
                <a:gd name="connsiteX3073" fmla="*/ 481008 w 1004920"/>
                <a:gd name="connsiteY3073" fmla="*/ 50218 h 368468"/>
                <a:gd name="connsiteX3074" fmla="*/ 482158 w 1004920"/>
                <a:gd name="connsiteY3074" fmla="*/ 50672 h 368468"/>
                <a:gd name="connsiteX3075" fmla="*/ 486109 w 1004920"/>
                <a:gd name="connsiteY3075" fmla="*/ 54287 h 368468"/>
                <a:gd name="connsiteX3076" fmla="*/ 486954 w 1004920"/>
                <a:gd name="connsiteY3076" fmla="*/ 55625 h 368468"/>
                <a:gd name="connsiteX3077" fmla="*/ 485569 w 1004920"/>
                <a:gd name="connsiteY3077" fmla="*/ 58284 h 368468"/>
                <a:gd name="connsiteX3078" fmla="*/ 486242 w 1004920"/>
                <a:gd name="connsiteY3078" fmla="*/ 59372 h 368468"/>
                <a:gd name="connsiteX3079" fmla="*/ 487768 w 1004920"/>
                <a:gd name="connsiteY3079" fmla="*/ 59998 h 368468"/>
                <a:gd name="connsiteX3080" fmla="*/ 489629 w 1004920"/>
                <a:gd name="connsiteY3080" fmla="*/ 61320 h 368468"/>
                <a:gd name="connsiteX3081" fmla="*/ 490952 w 1004920"/>
                <a:gd name="connsiteY3081" fmla="*/ 61453 h 368468"/>
                <a:gd name="connsiteX3082" fmla="*/ 491906 w 1004920"/>
                <a:gd name="connsiteY3082" fmla="*/ 62204 h 368468"/>
                <a:gd name="connsiteX3083" fmla="*/ 491945 w 1004920"/>
                <a:gd name="connsiteY3083" fmla="*/ 63503 h 368468"/>
                <a:gd name="connsiteX3084" fmla="*/ 492501 w 1004920"/>
                <a:gd name="connsiteY3084" fmla="*/ 64676 h 368468"/>
                <a:gd name="connsiteX3085" fmla="*/ 490999 w 1004920"/>
                <a:gd name="connsiteY3085" fmla="*/ 65154 h 368468"/>
                <a:gd name="connsiteX3086" fmla="*/ 492485 w 1004920"/>
                <a:gd name="connsiteY3086" fmla="*/ 65466 h 368468"/>
                <a:gd name="connsiteX3087" fmla="*/ 493815 w 1004920"/>
                <a:gd name="connsiteY3087" fmla="*/ 66069 h 368468"/>
                <a:gd name="connsiteX3088" fmla="*/ 493087 w 1004920"/>
                <a:gd name="connsiteY3088" fmla="*/ 66679 h 368468"/>
                <a:gd name="connsiteX3089" fmla="*/ 492524 w 1004920"/>
                <a:gd name="connsiteY3089" fmla="*/ 67422 h 368468"/>
                <a:gd name="connsiteX3090" fmla="*/ 493134 w 1004920"/>
                <a:gd name="connsiteY3090" fmla="*/ 67821 h 368468"/>
                <a:gd name="connsiteX3091" fmla="*/ 494957 w 1004920"/>
                <a:gd name="connsiteY3091" fmla="*/ 68502 h 368468"/>
                <a:gd name="connsiteX3092" fmla="*/ 495755 w 1004920"/>
                <a:gd name="connsiteY3092" fmla="*/ 69136 h 368468"/>
                <a:gd name="connsiteX3093" fmla="*/ 496170 w 1004920"/>
                <a:gd name="connsiteY3093" fmla="*/ 70833 h 368468"/>
                <a:gd name="connsiteX3094" fmla="*/ 497954 w 1004920"/>
                <a:gd name="connsiteY3094" fmla="*/ 73611 h 368468"/>
                <a:gd name="connsiteX3095" fmla="*/ 501208 w 1004920"/>
                <a:gd name="connsiteY3095" fmla="*/ 77194 h 368468"/>
                <a:gd name="connsiteX3096" fmla="*/ 501920 w 1004920"/>
                <a:gd name="connsiteY3096" fmla="*/ 78500 h 368468"/>
                <a:gd name="connsiteX3097" fmla="*/ 501912 w 1004920"/>
                <a:gd name="connsiteY3097" fmla="*/ 79705 h 368468"/>
                <a:gd name="connsiteX3098" fmla="*/ 501373 w 1004920"/>
                <a:gd name="connsiteY3098" fmla="*/ 80738 h 368468"/>
                <a:gd name="connsiteX3099" fmla="*/ 499518 w 1004920"/>
                <a:gd name="connsiteY3099" fmla="*/ 81943 h 368468"/>
                <a:gd name="connsiteX3100" fmla="*/ 498040 w 1004920"/>
                <a:gd name="connsiteY3100" fmla="*/ 83538 h 368468"/>
                <a:gd name="connsiteX3101" fmla="*/ 497860 w 1004920"/>
                <a:gd name="connsiteY3101" fmla="*/ 84117 h 368468"/>
                <a:gd name="connsiteX3102" fmla="*/ 495841 w 1004920"/>
                <a:gd name="connsiteY3102" fmla="*/ 84853 h 368468"/>
                <a:gd name="connsiteX3103" fmla="*/ 496765 w 1004920"/>
                <a:gd name="connsiteY3103" fmla="*/ 85393 h 368468"/>
                <a:gd name="connsiteX3104" fmla="*/ 497500 w 1004920"/>
                <a:gd name="connsiteY3104" fmla="*/ 86128 h 368468"/>
                <a:gd name="connsiteX3105" fmla="*/ 498900 w 1004920"/>
                <a:gd name="connsiteY3105" fmla="*/ 88342 h 368468"/>
                <a:gd name="connsiteX3106" fmla="*/ 502241 w 1004920"/>
                <a:gd name="connsiteY3106" fmla="*/ 91941 h 368468"/>
                <a:gd name="connsiteX3107" fmla="*/ 503923 w 1004920"/>
                <a:gd name="connsiteY3107" fmla="*/ 93286 h 368468"/>
                <a:gd name="connsiteX3108" fmla="*/ 510831 w 1004920"/>
                <a:gd name="connsiteY3108" fmla="*/ 98168 h 368468"/>
                <a:gd name="connsiteX3109" fmla="*/ 514508 w 1004920"/>
                <a:gd name="connsiteY3109" fmla="*/ 100296 h 368468"/>
                <a:gd name="connsiteX3110" fmla="*/ 519202 w 1004920"/>
                <a:gd name="connsiteY3110" fmla="*/ 105163 h 368468"/>
                <a:gd name="connsiteX3111" fmla="*/ 521635 w 1004920"/>
                <a:gd name="connsiteY3111" fmla="*/ 106289 h 368468"/>
                <a:gd name="connsiteX3112" fmla="*/ 522113 w 1004920"/>
                <a:gd name="connsiteY3112" fmla="*/ 107643 h 368468"/>
                <a:gd name="connsiteX3113" fmla="*/ 520078 w 1004920"/>
                <a:gd name="connsiteY3113" fmla="*/ 109724 h 368468"/>
                <a:gd name="connsiteX3114" fmla="*/ 517121 w 1004920"/>
                <a:gd name="connsiteY3114" fmla="*/ 110764 h 368468"/>
                <a:gd name="connsiteX3115" fmla="*/ 512232 w 1004920"/>
                <a:gd name="connsiteY3115" fmla="*/ 111320 h 368468"/>
                <a:gd name="connsiteX3116" fmla="*/ 507326 w 1004920"/>
                <a:gd name="connsiteY3116" fmla="*/ 110592 h 368468"/>
                <a:gd name="connsiteX3117" fmla="*/ 504792 w 1004920"/>
                <a:gd name="connsiteY3117" fmla="*/ 109997 h 368468"/>
                <a:gd name="connsiteX3118" fmla="*/ 502585 w 1004920"/>
                <a:gd name="connsiteY3118" fmla="*/ 108800 h 368468"/>
                <a:gd name="connsiteX3119" fmla="*/ 500848 w 1004920"/>
                <a:gd name="connsiteY3119" fmla="*/ 106399 h 368468"/>
                <a:gd name="connsiteX3120" fmla="*/ 498548 w 1004920"/>
                <a:gd name="connsiteY3120" fmla="*/ 105100 h 368468"/>
                <a:gd name="connsiteX3121" fmla="*/ 499432 w 1004920"/>
                <a:gd name="connsiteY3121" fmla="*/ 106555 h 368468"/>
                <a:gd name="connsiteX3122" fmla="*/ 499988 w 1004920"/>
                <a:gd name="connsiteY3122" fmla="*/ 108042 h 368468"/>
                <a:gd name="connsiteX3123" fmla="*/ 499698 w 1004920"/>
                <a:gd name="connsiteY3123" fmla="*/ 109661 h 368468"/>
                <a:gd name="connsiteX3124" fmla="*/ 498798 w 1004920"/>
                <a:gd name="connsiteY3124" fmla="*/ 110928 h 368468"/>
                <a:gd name="connsiteX3125" fmla="*/ 497249 w 1004920"/>
                <a:gd name="connsiteY3125" fmla="*/ 111859 h 368468"/>
                <a:gd name="connsiteX3126" fmla="*/ 495591 w 1004920"/>
                <a:gd name="connsiteY3126" fmla="*/ 112618 h 368468"/>
                <a:gd name="connsiteX3127" fmla="*/ 494887 w 1004920"/>
                <a:gd name="connsiteY3127" fmla="*/ 113150 h 368468"/>
                <a:gd name="connsiteX3128" fmla="*/ 490678 w 1004920"/>
                <a:gd name="connsiteY3128" fmla="*/ 121623 h 368468"/>
                <a:gd name="connsiteX3129" fmla="*/ 489997 w 1004920"/>
                <a:gd name="connsiteY3129" fmla="*/ 123915 h 368468"/>
                <a:gd name="connsiteX3130" fmla="*/ 488714 w 1004920"/>
                <a:gd name="connsiteY3130" fmla="*/ 133429 h 368468"/>
                <a:gd name="connsiteX3131" fmla="*/ 488691 w 1004920"/>
                <a:gd name="connsiteY3131" fmla="*/ 136120 h 368468"/>
                <a:gd name="connsiteX3132" fmla="*/ 490584 w 1004920"/>
                <a:gd name="connsiteY3132" fmla="*/ 141150 h 368468"/>
                <a:gd name="connsiteX3133" fmla="*/ 490748 w 1004920"/>
                <a:gd name="connsiteY3133" fmla="*/ 143787 h 368468"/>
                <a:gd name="connsiteX3134" fmla="*/ 491124 w 1004920"/>
                <a:gd name="connsiteY3134" fmla="*/ 144929 h 368468"/>
                <a:gd name="connsiteX3135" fmla="*/ 490873 w 1004920"/>
                <a:gd name="connsiteY3135" fmla="*/ 145876 h 368468"/>
                <a:gd name="connsiteX3136" fmla="*/ 489982 w 1004920"/>
                <a:gd name="connsiteY3136" fmla="*/ 146439 h 368468"/>
                <a:gd name="connsiteX3137" fmla="*/ 486367 w 1004920"/>
                <a:gd name="connsiteY3137" fmla="*/ 147972 h 368468"/>
                <a:gd name="connsiteX3138" fmla="*/ 483817 w 1004920"/>
                <a:gd name="connsiteY3138" fmla="*/ 149248 h 368468"/>
                <a:gd name="connsiteX3139" fmla="*/ 481743 w 1004920"/>
                <a:gd name="connsiteY3139" fmla="*/ 151063 h 368468"/>
                <a:gd name="connsiteX3140" fmla="*/ 480069 w 1004920"/>
                <a:gd name="connsiteY3140" fmla="*/ 153324 h 368468"/>
                <a:gd name="connsiteX3141" fmla="*/ 478598 w 1004920"/>
                <a:gd name="connsiteY3141" fmla="*/ 154959 h 368468"/>
                <a:gd name="connsiteX3142" fmla="*/ 476643 w 1004920"/>
                <a:gd name="connsiteY3142" fmla="*/ 155741 h 368468"/>
                <a:gd name="connsiteX3143" fmla="*/ 475219 w 1004920"/>
                <a:gd name="connsiteY3143" fmla="*/ 155624 h 368468"/>
                <a:gd name="connsiteX3144" fmla="*/ 474077 w 1004920"/>
                <a:gd name="connsiteY3144" fmla="*/ 154873 h 368468"/>
                <a:gd name="connsiteX3145" fmla="*/ 473270 w 1004920"/>
                <a:gd name="connsiteY3145" fmla="*/ 153417 h 368468"/>
                <a:gd name="connsiteX3146" fmla="*/ 472809 w 1004920"/>
                <a:gd name="connsiteY3146" fmla="*/ 151829 h 368468"/>
                <a:gd name="connsiteX3147" fmla="*/ 472512 w 1004920"/>
                <a:gd name="connsiteY3147" fmla="*/ 153003 h 368468"/>
                <a:gd name="connsiteX3148" fmla="*/ 472567 w 1004920"/>
                <a:gd name="connsiteY3148" fmla="*/ 154153 h 368468"/>
                <a:gd name="connsiteX3149" fmla="*/ 473239 w 1004920"/>
                <a:gd name="connsiteY3149" fmla="*/ 155381 h 368468"/>
                <a:gd name="connsiteX3150" fmla="*/ 473498 w 1004920"/>
                <a:gd name="connsiteY3150" fmla="*/ 156680 h 368468"/>
                <a:gd name="connsiteX3151" fmla="*/ 473106 w 1004920"/>
                <a:gd name="connsiteY3151" fmla="*/ 158002 h 368468"/>
                <a:gd name="connsiteX3152" fmla="*/ 472269 w 1004920"/>
                <a:gd name="connsiteY3152" fmla="*/ 159058 h 368468"/>
                <a:gd name="connsiteX3153" fmla="*/ 470001 w 1004920"/>
                <a:gd name="connsiteY3153" fmla="*/ 160208 h 368468"/>
                <a:gd name="connsiteX3154" fmla="*/ 468749 w 1004920"/>
                <a:gd name="connsiteY3154" fmla="*/ 161194 h 368468"/>
                <a:gd name="connsiteX3155" fmla="*/ 468506 w 1004920"/>
                <a:gd name="connsiteY3155" fmla="*/ 162939 h 368468"/>
                <a:gd name="connsiteX3156" fmla="*/ 467904 w 1004920"/>
                <a:gd name="connsiteY3156" fmla="*/ 163917 h 368468"/>
                <a:gd name="connsiteX3157" fmla="*/ 467035 w 1004920"/>
                <a:gd name="connsiteY3157" fmla="*/ 164675 h 368468"/>
                <a:gd name="connsiteX3158" fmla="*/ 463835 w 1004920"/>
                <a:gd name="connsiteY3158" fmla="*/ 166412 h 368468"/>
                <a:gd name="connsiteX3159" fmla="*/ 463116 w 1004920"/>
                <a:gd name="connsiteY3159" fmla="*/ 167108 h 368468"/>
                <a:gd name="connsiteX3160" fmla="*/ 462592 w 1004920"/>
                <a:gd name="connsiteY3160" fmla="*/ 167993 h 368468"/>
                <a:gd name="connsiteX3161" fmla="*/ 464297 w 1004920"/>
                <a:gd name="connsiteY3161" fmla="*/ 167852 h 368468"/>
                <a:gd name="connsiteX3162" fmla="*/ 465862 w 1004920"/>
                <a:gd name="connsiteY3162" fmla="*/ 167993 h 368468"/>
                <a:gd name="connsiteX3163" fmla="*/ 465979 w 1004920"/>
                <a:gd name="connsiteY3163" fmla="*/ 169722 h 368468"/>
                <a:gd name="connsiteX3164" fmla="*/ 466472 w 1004920"/>
                <a:gd name="connsiteY3164" fmla="*/ 171012 h 368468"/>
                <a:gd name="connsiteX3165" fmla="*/ 465846 w 1004920"/>
                <a:gd name="connsiteY3165" fmla="*/ 173837 h 368468"/>
                <a:gd name="connsiteX3166" fmla="*/ 463437 w 1004920"/>
                <a:gd name="connsiteY3166" fmla="*/ 175746 h 368468"/>
                <a:gd name="connsiteX3167" fmla="*/ 464641 w 1004920"/>
                <a:gd name="connsiteY3167" fmla="*/ 176145 h 368468"/>
                <a:gd name="connsiteX3168" fmla="*/ 465729 w 1004920"/>
                <a:gd name="connsiteY3168" fmla="*/ 176771 h 368468"/>
                <a:gd name="connsiteX3169" fmla="*/ 468146 w 1004920"/>
                <a:gd name="connsiteY3169" fmla="*/ 177232 h 368468"/>
                <a:gd name="connsiteX3170" fmla="*/ 468960 w 1004920"/>
                <a:gd name="connsiteY3170" fmla="*/ 179235 h 368468"/>
                <a:gd name="connsiteX3171" fmla="*/ 468600 w 1004920"/>
                <a:gd name="connsiteY3171" fmla="*/ 181660 h 368468"/>
                <a:gd name="connsiteX3172" fmla="*/ 468162 w 1004920"/>
                <a:gd name="connsiteY3172" fmla="*/ 183835 h 368468"/>
                <a:gd name="connsiteX3173" fmla="*/ 466425 w 1004920"/>
                <a:gd name="connsiteY3173" fmla="*/ 184437 h 368468"/>
                <a:gd name="connsiteX3174" fmla="*/ 465345 w 1004920"/>
                <a:gd name="connsiteY3174" fmla="*/ 184038 h 368468"/>
                <a:gd name="connsiteX3175" fmla="*/ 464274 w 1004920"/>
                <a:gd name="connsiteY3175" fmla="*/ 184078 h 368468"/>
                <a:gd name="connsiteX3176" fmla="*/ 463484 w 1004920"/>
                <a:gd name="connsiteY3176" fmla="*/ 184735 h 368468"/>
                <a:gd name="connsiteX3177" fmla="*/ 463280 w 1004920"/>
                <a:gd name="connsiteY3177" fmla="*/ 185861 h 368468"/>
                <a:gd name="connsiteX3178" fmla="*/ 464774 w 1004920"/>
                <a:gd name="connsiteY3178" fmla="*/ 185306 h 368468"/>
                <a:gd name="connsiteX3179" fmla="*/ 464688 w 1004920"/>
                <a:gd name="connsiteY3179" fmla="*/ 188122 h 368468"/>
                <a:gd name="connsiteX3180" fmla="*/ 464281 w 1004920"/>
                <a:gd name="connsiteY3180" fmla="*/ 190868 h 368468"/>
                <a:gd name="connsiteX3181" fmla="*/ 463789 w 1004920"/>
                <a:gd name="connsiteY3181" fmla="*/ 192386 h 368468"/>
                <a:gd name="connsiteX3182" fmla="*/ 462873 w 1004920"/>
                <a:gd name="connsiteY3182" fmla="*/ 193622 h 368468"/>
                <a:gd name="connsiteX3183" fmla="*/ 461489 w 1004920"/>
                <a:gd name="connsiteY3183" fmla="*/ 194021 h 368468"/>
                <a:gd name="connsiteX3184" fmla="*/ 460182 w 1004920"/>
                <a:gd name="connsiteY3184" fmla="*/ 193090 h 368468"/>
                <a:gd name="connsiteX3185" fmla="*/ 459916 w 1004920"/>
                <a:gd name="connsiteY3185" fmla="*/ 194170 h 368468"/>
                <a:gd name="connsiteX3186" fmla="*/ 460315 w 1004920"/>
                <a:gd name="connsiteY3186" fmla="*/ 195077 h 368468"/>
                <a:gd name="connsiteX3187" fmla="*/ 462177 w 1004920"/>
                <a:gd name="connsiteY3187" fmla="*/ 197283 h 368468"/>
                <a:gd name="connsiteX3188" fmla="*/ 461035 w 1004920"/>
                <a:gd name="connsiteY3188" fmla="*/ 197769 h 368468"/>
                <a:gd name="connsiteX3189" fmla="*/ 460205 w 1004920"/>
                <a:gd name="connsiteY3189" fmla="*/ 198520 h 368468"/>
                <a:gd name="connsiteX3190" fmla="*/ 459830 w 1004920"/>
                <a:gd name="connsiteY3190" fmla="*/ 199615 h 368468"/>
                <a:gd name="connsiteX3191" fmla="*/ 457804 w 1004920"/>
                <a:gd name="connsiteY3191" fmla="*/ 202126 h 368468"/>
                <a:gd name="connsiteX3192" fmla="*/ 456904 w 1004920"/>
                <a:gd name="connsiteY3192" fmla="*/ 203973 h 368468"/>
                <a:gd name="connsiteX3193" fmla="*/ 456521 w 1004920"/>
                <a:gd name="connsiteY3193" fmla="*/ 205944 h 368468"/>
                <a:gd name="connsiteX3194" fmla="*/ 455574 w 1004920"/>
                <a:gd name="connsiteY3194" fmla="*/ 207509 h 368468"/>
                <a:gd name="connsiteX3195" fmla="*/ 440248 w 1004920"/>
                <a:gd name="connsiteY3195" fmla="*/ 214331 h 368468"/>
                <a:gd name="connsiteX3196" fmla="*/ 427848 w 1004920"/>
                <a:gd name="connsiteY3196" fmla="*/ 220073 h 368468"/>
                <a:gd name="connsiteX3197" fmla="*/ 426956 w 1004920"/>
                <a:gd name="connsiteY3197" fmla="*/ 219682 h 368468"/>
                <a:gd name="connsiteX3198" fmla="*/ 426354 w 1004920"/>
                <a:gd name="connsiteY3198" fmla="*/ 218806 h 368468"/>
                <a:gd name="connsiteX3199" fmla="*/ 425931 w 1004920"/>
                <a:gd name="connsiteY3199" fmla="*/ 209879 h 368468"/>
                <a:gd name="connsiteX3200" fmla="*/ 424398 w 1004920"/>
                <a:gd name="connsiteY3200" fmla="*/ 205318 h 368468"/>
                <a:gd name="connsiteX3201" fmla="*/ 424171 w 1004920"/>
                <a:gd name="connsiteY3201" fmla="*/ 202744 h 368468"/>
                <a:gd name="connsiteX3202" fmla="*/ 422418 w 1004920"/>
                <a:gd name="connsiteY3202" fmla="*/ 205036 h 368468"/>
                <a:gd name="connsiteX3203" fmla="*/ 421347 w 1004920"/>
                <a:gd name="connsiteY3203" fmla="*/ 204802 h 368468"/>
                <a:gd name="connsiteX3204" fmla="*/ 420189 w 1004920"/>
                <a:gd name="connsiteY3204" fmla="*/ 204215 h 368468"/>
                <a:gd name="connsiteX3205" fmla="*/ 419320 w 1004920"/>
                <a:gd name="connsiteY3205" fmla="*/ 203464 h 368468"/>
                <a:gd name="connsiteX3206" fmla="*/ 419250 w 1004920"/>
                <a:gd name="connsiteY3206" fmla="*/ 202478 h 368468"/>
                <a:gd name="connsiteX3207" fmla="*/ 420189 w 1004920"/>
                <a:gd name="connsiteY3207" fmla="*/ 199646 h 368468"/>
                <a:gd name="connsiteX3208" fmla="*/ 419054 w 1004920"/>
                <a:gd name="connsiteY3208" fmla="*/ 201203 h 368468"/>
                <a:gd name="connsiteX3209" fmla="*/ 417818 w 1004920"/>
                <a:gd name="connsiteY3209" fmla="*/ 202400 h 368468"/>
                <a:gd name="connsiteX3210" fmla="*/ 416535 w 1004920"/>
                <a:gd name="connsiteY3210" fmla="*/ 202251 h 368468"/>
                <a:gd name="connsiteX3211" fmla="*/ 415424 w 1004920"/>
                <a:gd name="connsiteY3211" fmla="*/ 201657 h 368468"/>
                <a:gd name="connsiteX3212" fmla="*/ 415017 w 1004920"/>
                <a:gd name="connsiteY3212" fmla="*/ 200734 h 368468"/>
                <a:gd name="connsiteX3213" fmla="*/ 414430 w 1004920"/>
                <a:gd name="connsiteY3213" fmla="*/ 200593 h 368468"/>
                <a:gd name="connsiteX3214" fmla="*/ 411716 w 1004920"/>
                <a:gd name="connsiteY3214" fmla="*/ 203112 h 368468"/>
                <a:gd name="connsiteX3215" fmla="*/ 408141 w 1004920"/>
                <a:gd name="connsiteY3215" fmla="*/ 204465 h 368468"/>
                <a:gd name="connsiteX3216" fmla="*/ 406146 w 1004920"/>
                <a:gd name="connsiteY3216" fmla="*/ 204442 h 368468"/>
                <a:gd name="connsiteX3217" fmla="*/ 404581 w 1004920"/>
                <a:gd name="connsiteY3217" fmla="*/ 203667 h 368468"/>
                <a:gd name="connsiteX3218" fmla="*/ 404659 w 1004920"/>
                <a:gd name="connsiteY3218" fmla="*/ 201743 h 368468"/>
                <a:gd name="connsiteX3219" fmla="*/ 404495 w 1004920"/>
                <a:gd name="connsiteY3219" fmla="*/ 199865 h 368468"/>
                <a:gd name="connsiteX3220" fmla="*/ 404057 w 1004920"/>
                <a:gd name="connsiteY3220" fmla="*/ 198762 h 368468"/>
                <a:gd name="connsiteX3221" fmla="*/ 403095 w 1004920"/>
                <a:gd name="connsiteY3221" fmla="*/ 198363 h 368468"/>
                <a:gd name="connsiteX3222" fmla="*/ 402211 w 1004920"/>
                <a:gd name="connsiteY3222" fmla="*/ 198504 h 368468"/>
                <a:gd name="connsiteX3223" fmla="*/ 399645 w 1004920"/>
                <a:gd name="connsiteY3223" fmla="*/ 199482 h 368468"/>
                <a:gd name="connsiteX3224" fmla="*/ 398729 w 1004920"/>
                <a:gd name="connsiteY3224" fmla="*/ 199365 h 368468"/>
                <a:gd name="connsiteX3225" fmla="*/ 398205 w 1004920"/>
                <a:gd name="connsiteY3225" fmla="*/ 199857 h 368468"/>
                <a:gd name="connsiteX3226" fmla="*/ 391414 w 1004920"/>
                <a:gd name="connsiteY3226" fmla="*/ 193020 h 368468"/>
                <a:gd name="connsiteX3227" fmla="*/ 390045 w 1004920"/>
                <a:gd name="connsiteY3227" fmla="*/ 198559 h 368468"/>
                <a:gd name="connsiteX3228" fmla="*/ 385351 w 1004920"/>
                <a:gd name="connsiteY3228" fmla="*/ 201500 h 368468"/>
                <a:gd name="connsiteX3229" fmla="*/ 381893 w 1004920"/>
                <a:gd name="connsiteY3229" fmla="*/ 203214 h 368468"/>
                <a:gd name="connsiteX3230" fmla="*/ 378459 w 1004920"/>
                <a:gd name="connsiteY3230" fmla="*/ 202572 h 368468"/>
                <a:gd name="connsiteX3231" fmla="*/ 374977 w 1004920"/>
                <a:gd name="connsiteY3231" fmla="*/ 201477 h 368468"/>
                <a:gd name="connsiteX3232" fmla="*/ 371503 w 1004920"/>
                <a:gd name="connsiteY3232" fmla="*/ 202799 h 368468"/>
                <a:gd name="connsiteX3233" fmla="*/ 367732 w 1004920"/>
                <a:gd name="connsiteY3233" fmla="*/ 206038 h 368468"/>
                <a:gd name="connsiteX3234" fmla="*/ 366692 w 1004920"/>
                <a:gd name="connsiteY3234" fmla="*/ 206531 h 368468"/>
                <a:gd name="connsiteX3235" fmla="*/ 365605 w 1004920"/>
                <a:gd name="connsiteY3235" fmla="*/ 206523 h 368468"/>
                <a:gd name="connsiteX3236" fmla="*/ 364807 w 1004920"/>
                <a:gd name="connsiteY3236" fmla="*/ 206101 h 368468"/>
                <a:gd name="connsiteX3237" fmla="*/ 365080 w 1004920"/>
                <a:gd name="connsiteY3237" fmla="*/ 203644 h 368468"/>
                <a:gd name="connsiteX3238" fmla="*/ 365112 w 1004920"/>
                <a:gd name="connsiteY3238" fmla="*/ 201188 h 368468"/>
                <a:gd name="connsiteX3239" fmla="*/ 364830 w 1004920"/>
                <a:gd name="connsiteY3239" fmla="*/ 195719 h 368468"/>
                <a:gd name="connsiteX3240" fmla="*/ 364533 w 1004920"/>
                <a:gd name="connsiteY3240" fmla="*/ 194639 h 368468"/>
                <a:gd name="connsiteX3241" fmla="*/ 363445 w 1004920"/>
                <a:gd name="connsiteY3241" fmla="*/ 193137 h 368468"/>
                <a:gd name="connsiteX3242" fmla="*/ 362006 w 1004920"/>
                <a:gd name="connsiteY3242" fmla="*/ 192049 h 368468"/>
                <a:gd name="connsiteX3243" fmla="*/ 361208 w 1004920"/>
                <a:gd name="connsiteY3243" fmla="*/ 192840 h 368468"/>
                <a:gd name="connsiteX3244" fmla="*/ 360480 w 1004920"/>
                <a:gd name="connsiteY3244" fmla="*/ 193927 h 368468"/>
                <a:gd name="connsiteX3245" fmla="*/ 357617 w 1004920"/>
                <a:gd name="connsiteY3245" fmla="*/ 193880 h 368468"/>
                <a:gd name="connsiteX3246" fmla="*/ 354824 w 1004920"/>
                <a:gd name="connsiteY3246" fmla="*/ 193012 h 368468"/>
                <a:gd name="connsiteX3247" fmla="*/ 352446 w 1004920"/>
                <a:gd name="connsiteY3247" fmla="*/ 193505 h 368468"/>
                <a:gd name="connsiteX3248" fmla="*/ 347720 w 1004920"/>
                <a:gd name="connsiteY3248" fmla="*/ 195672 h 368468"/>
                <a:gd name="connsiteX3249" fmla="*/ 345217 w 1004920"/>
                <a:gd name="connsiteY3249" fmla="*/ 196008 h 368468"/>
                <a:gd name="connsiteX3250" fmla="*/ 343871 w 1004920"/>
                <a:gd name="connsiteY3250" fmla="*/ 195515 h 368468"/>
                <a:gd name="connsiteX3251" fmla="*/ 343011 w 1004920"/>
                <a:gd name="connsiteY3251" fmla="*/ 194350 h 368468"/>
                <a:gd name="connsiteX3252" fmla="*/ 343503 w 1004920"/>
                <a:gd name="connsiteY3252" fmla="*/ 193278 h 368468"/>
                <a:gd name="connsiteX3253" fmla="*/ 344544 w 1004920"/>
                <a:gd name="connsiteY3253" fmla="*/ 192456 h 368468"/>
                <a:gd name="connsiteX3254" fmla="*/ 342604 w 1004920"/>
                <a:gd name="connsiteY3254" fmla="*/ 193106 h 368468"/>
                <a:gd name="connsiteX3255" fmla="*/ 340953 w 1004920"/>
                <a:gd name="connsiteY3255" fmla="*/ 194201 h 368468"/>
                <a:gd name="connsiteX3256" fmla="*/ 340233 w 1004920"/>
                <a:gd name="connsiteY3256" fmla="*/ 194905 h 368468"/>
                <a:gd name="connsiteX3257" fmla="*/ 339458 w 1004920"/>
                <a:gd name="connsiteY3257" fmla="*/ 194553 h 368468"/>
                <a:gd name="connsiteX3258" fmla="*/ 337393 w 1004920"/>
                <a:gd name="connsiteY3258" fmla="*/ 192081 h 368468"/>
                <a:gd name="connsiteX3259" fmla="*/ 333075 w 1004920"/>
                <a:gd name="connsiteY3259" fmla="*/ 193004 h 368468"/>
                <a:gd name="connsiteX3260" fmla="*/ 332496 w 1004920"/>
                <a:gd name="connsiteY3260" fmla="*/ 193286 h 368468"/>
                <a:gd name="connsiteX3261" fmla="*/ 331432 w 1004920"/>
                <a:gd name="connsiteY3261" fmla="*/ 194131 h 368468"/>
                <a:gd name="connsiteX3262" fmla="*/ 330407 w 1004920"/>
                <a:gd name="connsiteY3262" fmla="*/ 193708 h 368468"/>
                <a:gd name="connsiteX3263" fmla="*/ 329898 w 1004920"/>
                <a:gd name="connsiteY3263" fmla="*/ 192808 h 368468"/>
                <a:gd name="connsiteX3264" fmla="*/ 329718 w 1004920"/>
                <a:gd name="connsiteY3264" fmla="*/ 187645 h 368468"/>
                <a:gd name="connsiteX3265" fmla="*/ 327520 w 1004920"/>
                <a:gd name="connsiteY3265" fmla="*/ 177717 h 368468"/>
                <a:gd name="connsiteX3266" fmla="*/ 326918 w 1004920"/>
                <a:gd name="connsiteY3266" fmla="*/ 172648 h 368468"/>
                <a:gd name="connsiteX3267" fmla="*/ 326433 w 1004920"/>
                <a:gd name="connsiteY3267" fmla="*/ 171450 h 368468"/>
                <a:gd name="connsiteX3268" fmla="*/ 323913 w 1004920"/>
                <a:gd name="connsiteY3268" fmla="*/ 169628 h 368468"/>
                <a:gd name="connsiteX3269" fmla="*/ 324000 w 1004920"/>
                <a:gd name="connsiteY3269" fmla="*/ 167015 h 368468"/>
                <a:gd name="connsiteX3270" fmla="*/ 325314 w 1004920"/>
                <a:gd name="connsiteY3270" fmla="*/ 164824 h 368468"/>
                <a:gd name="connsiteX3271" fmla="*/ 325588 w 1004920"/>
                <a:gd name="connsiteY3271" fmla="*/ 162274 h 368468"/>
                <a:gd name="connsiteX3272" fmla="*/ 325212 w 1004920"/>
                <a:gd name="connsiteY3272" fmla="*/ 159504 h 368468"/>
                <a:gd name="connsiteX3273" fmla="*/ 324422 w 1004920"/>
                <a:gd name="connsiteY3273" fmla="*/ 156797 h 368468"/>
                <a:gd name="connsiteX3274" fmla="*/ 323429 w 1004920"/>
                <a:gd name="connsiteY3274" fmla="*/ 154755 h 368468"/>
                <a:gd name="connsiteX3275" fmla="*/ 322005 w 1004920"/>
                <a:gd name="connsiteY3275" fmla="*/ 153011 h 368468"/>
                <a:gd name="connsiteX3276" fmla="*/ 320119 w 1004920"/>
                <a:gd name="connsiteY3276" fmla="*/ 151055 h 368468"/>
                <a:gd name="connsiteX3277" fmla="*/ 317795 w 1004920"/>
                <a:gd name="connsiteY3277" fmla="*/ 149592 h 368468"/>
                <a:gd name="connsiteX3278" fmla="*/ 312788 w 1004920"/>
                <a:gd name="connsiteY3278" fmla="*/ 147949 h 368468"/>
                <a:gd name="connsiteX3279" fmla="*/ 310152 w 1004920"/>
                <a:gd name="connsiteY3279" fmla="*/ 148098 h 368468"/>
                <a:gd name="connsiteX3280" fmla="*/ 309167 w 1004920"/>
                <a:gd name="connsiteY3280" fmla="*/ 147448 h 368468"/>
                <a:gd name="connsiteX3281" fmla="*/ 308509 w 1004920"/>
                <a:gd name="connsiteY3281" fmla="*/ 146611 h 368468"/>
                <a:gd name="connsiteX3282" fmla="*/ 308775 w 1004920"/>
                <a:gd name="connsiteY3282" fmla="*/ 144968 h 368468"/>
                <a:gd name="connsiteX3283" fmla="*/ 309667 w 1004920"/>
                <a:gd name="connsiteY3283" fmla="*/ 143842 h 368468"/>
                <a:gd name="connsiteX3284" fmla="*/ 310864 w 1004920"/>
                <a:gd name="connsiteY3284" fmla="*/ 143560 h 368468"/>
                <a:gd name="connsiteX3285" fmla="*/ 311013 w 1004920"/>
                <a:gd name="connsiteY3285" fmla="*/ 142918 h 368468"/>
                <a:gd name="connsiteX3286" fmla="*/ 308470 w 1004920"/>
                <a:gd name="connsiteY3286" fmla="*/ 141596 h 368468"/>
                <a:gd name="connsiteX3287" fmla="*/ 306350 w 1004920"/>
                <a:gd name="connsiteY3287" fmla="*/ 139797 h 368468"/>
                <a:gd name="connsiteX3288" fmla="*/ 305685 w 1004920"/>
                <a:gd name="connsiteY3288" fmla="*/ 138717 h 368468"/>
                <a:gd name="connsiteX3289" fmla="*/ 305482 w 1004920"/>
                <a:gd name="connsiteY3289" fmla="*/ 137528 h 368468"/>
                <a:gd name="connsiteX3290" fmla="*/ 305497 w 1004920"/>
                <a:gd name="connsiteY3290" fmla="*/ 134782 h 368468"/>
                <a:gd name="connsiteX3291" fmla="*/ 306107 w 1004920"/>
                <a:gd name="connsiteY3291" fmla="*/ 133045 h 368468"/>
                <a:gd name="connsiteX3292" fmla="*/ 306444 w 1004920"/>
                <a:gd name="connsiteY3292" fmla="*/ 132106 h 368468"/>
                <a:gd name="connsiteX3293" fmla="*/ 307093 w 1004920"/>
                <a:gd name="connsiteY3293" fmla="*/ 129204 h 368468"/>
                <a:gd name="connsiteX3294" fmla="*/ 308478 w 1004920"/>
                <a:gd name="connsiteY3294" fmla="*/ 128320 h 368468"/>
                <a:gd name="connsiteX3295" fmla="*/ 308259 w 1004920"/>
                <a:gd name="connsiteY3295" fmla="*/ 127788 h 368468"/>
                <a:gd name="connsiteX3296" fmla="*/ 307664 w 1004920"/>
                <a:gd name="connsiteY3296" fmla="*/ 127389 h 368468"/>
                <a:gd name="connsiteX3297" fmla="*/ 306804 w 1004920"/>
                <a:gd name="connsiteY3297" fmla="*/ 126434 h 368468"/>
                <a:gd name="connsiteX3298" fmla="*/ 306092 w 1004920"/>
                <a:gd name="connsiteY3298" fmla="*/ 125339 h 368468"/>
                <a:gd name="connsiteX3299" fmla="*/ 304472 w 1004920"/>
                <a:gd name="connsiteY3299" fmla="*/ 123477 h 368468"/>
                <a:gd name="connsiteX3300" fmla="*/ 301617 w 1004920"/>
                <a:gd name="connsiteY3300" fmla="*/ 121240 h 368468"/>
                <a:gd name="connsiteX3301" fmla="*/ 301132 w 1004920"/>
                <a:gd name="connsiteY3301" fmla="*/ 117375 h 368468"/>
                <a:gd name="connsiteX3302" fmla="*/ 300764 w 1004920"/>
                <a:gd name="connsiteY3302" fmla="*/ 111679 h 368468"/>
                <a:gd name="connsiteX3303" fmla="*/ 300999 w 1004920"/>
                <a:gd name="connsiteY3303" fmla="*/ 109090 h 368468"/>
                <a:gd name="connsiteX3304" fmla="*/ 301914 w 1004920"/>
                <a:gd name="connsiteY3304" fmla="*/ 104247 h 368468"/>
                <a:gd name="connsiteX3305" fmla="*/ 303502 w 1004920"/>
                <a:gd name="connsiteY3305" fmla="*/ 102722 h 368468"/>
                <a:gd name="connsiteX3306" fmla="*/ 304762 w 1004920"/>
                <a:gd name="connsiteY3306" fmla="*/ 102299 h 368468"/>
                <a:gd name="connsiteX3307" fmla="*/ 305708 w 1004920"/>
                <a:gd name="connsiteY3307" fmla="*/ 101650 h 368468"/>
                <a:gd name="connsiteX3308" fmla="*/ 304926 w 1004920"/>
                <a:gd name="connsiteY3308" fmla="*/ 101556 h 368468"/>
                <a:gd name="connsiteX3309" fmla="*/ 304253 w 1004920"/>
                <a:gd name="connsiteY3309" fmla="*/ 101798 h 368468"/>
                <a:gd name="connsiteX3310" fmla="*/ 303048 w 1004920"/>
                <a:gd name="connsiteY3310" fmla="*/ 101963 h 368468"/>
                <a:gd name="connsiteX3311" fmla="*/ 304042 w 1004920"/>
                <a:gd name="connsiteY3311" fmla="*/ 97629 h 368468"/>
                <a:gd name="connsiteX3312" fmla="*/ 304488 w 1004920"/>
                <a:gd name="connsiteY3312" fmla="*/ 96377 h 368468"/>
                <a:gd name="connsiteX3313" fmla="*/ 306483 w 1004920"/>
                <a:gd name="connsiteY3313" fmla="*/ 93952 h 368468"/>
                <a:gd name="connsiteX3314" fmla="*/ 308822 w 1004920"/>
                <a:gd name="connsiteY3314" fmla="*/ 91808 h 368468"/>
                <a:gd name="connsiteX3315" fmla="*/ 309808 w 1004920"/>
                <a:gd name="connsiteY3315" fmla="*/ 89281 h 368468"/>
                <a:gd name="connsiteX3316" fmla="*/ 311138 w 1004920"/>
                <a:gd name="connsiteY3316" fmla="*/ 87067 h 368468"/>
                <a:gd name="connsiteX3317" fmla="*/ 316638 w 1004920"/>
                <a:gd name="connsiteY3317" fmla="*/ 84782 h 368468"/>
                <a:gd name="connsiteX3318" fmla="*/ 314658 w 1004920"/>
                <a:gd name="connsiteY3318" fmla="*/ 87646 h 368468"/>
                <a:gd name="connsiteX3319" fmla="*/ 314877 w 1004920"/>
                <a:gd name="connsiteY3319" fmla="*/ 88686 h 368468"/>
                <a:gd name="connsiteX3320" fmla="*/ 315363 w 1004920"/>
                <a:gd name="connsiteY3320" fmla="*/ 89609 h 368468"/>
                <a:gd name="connsiteX3321" fmla="*/ 316787 w 1004920"/>
                <a:gd name="connsiteY3321" fmla="*/ 90259 h 368468"/>
                <a:gd name="connsiteX3322" fmla="*/ 317193 w 1004920"/>
                <a:gd name="connsiteY3322" fmla="*/ 93787 h 368468"/>
                <a:gd name="connsiteX3323" fmla="*/ 318985 w 1004920"/>
                <a:gd name="connsiteY3323" fmla="*/ 95790 h 368468"/>
                <a:gd name="connsiteX3324" fmla="*/ 320784 w 1004920"/>
                <a:gd name="connsiteY3324" fmla="*/ 97621 h 368468"/>
                <a:gd name="connsiteX3325" fmla="*/ 322114 w 1004920"/>
                <a:gd name="connsiteY3325" fmla="*/ 98520 h 368468"/>
                <a:gd name="connsiteX3326" fmla="*/ 323577 w 1004920"/>
                <a:gd name="connsiteY3326" fmla="*/ 99827 h 368468"/>
                <a:gd name="connsiteX3327" fmla="*/ 324602 w 1004920"/>
                <a:gd name="connsiteY3327" fmla="*/ 101040 h 368468"/>
                <a:gd name="connsiteX3328" fmla="*/ 325681 w 1004920"/>
                <a:gd name="connsiteY3328" fmla="*/ 102057 h 368468"/>
                <a:gd name="connsiteX3329" fmla="*/ 327309 w 1004920"/>
                <a:gd name="connsiteY3329" fmla="*/ 103050 h 368468"/>
                <a:gd name="connsiteX3330" fmla="*/ 331713 w 1004920"/>
                <a:gd name="connsiteY3330" fmla="*/ 107283 h 368468"/>
                <a:gd name="connsiteX3331" fmla="*/ 333552 w 1004920"/>
                <a:gd name="connsiteY3331" fmla="*/ 108527 h 368468"/>
                <a:gd name="connsiteX3332" fmla="*/ 334921 w 1004920"/>
                <a:gd name="connsiteY3332" fmla="*/ 109770 h 368468"/>
                <a:gd name="connsiteX3333" fmla="*/ 335891 w 1004920"/>
                <a:gd name="connsiteY3333" fmla="*/ 110209 h 368468"/>
                <a:gd name="connsiteX3334" fmla="*/ 338293 w 1004920"/>
                <a:gd name="connsiteY3334" fmla="*/ 109857 h 368468"/>
                <a:gd name="connsiteX3335" fmla="*/ 345389 w 1004920"/>
                <a:gd name="connsiteY3335" fmla="*/ 106821 h 368468"/>
                <a:gd name="connsiteX3336" fmla="*/ 346664 w 1004920"/>
                <a:gd name="connsiteY3336" fmla="*/ 106626 h 368468"/>
                <a:gd name="connsiteX3337" fmla="*/ 348972 w 1004920"/>
                <a:gd name="connsiteY3337" fmla="*/ 106101 h 368468"/>
                <a:gd name="connsiteX3338" fmla="*/ 353048 w 1004920"/>
                <a:gd name="connsiteY3338" fmla="*/ 106266 h 368468"/>
                <a:gd name="connsiteX3339" fmla="*/ 357359 w 1004920"/>
                <a:gd name="connsiteY3339" fmla="*/ 107298 h 368468"/>
                <a:gd name="connsiteX3340" fmla="*/ 358759 w 1004920"/>
                <a:gd name="connsiteY3340" fmla="*/ 107330 h 368468"/>
                <a:gd name="connsiteX3341" fmla="*/ 360089 w 1004920"/>
                <a:gd name="connsiteY3341" fmla="*/ 106712 h 368468"/>
                <a:gd name="connsiteX3342" fmla="*/ 361936 w 1004920"/>
                <a:gd name="connsiteY3342" fmla="*/ 106892 h 368468"/>
                <a:gd name="connsiteX3343" fmla="*/ 363656 w 1004920"/>
                <a:gd name="connsiteY3343" fmla="*/ 107212 h 368468"/>
                <a:gd name="connsiteX3344" fmla="*/ 364517 w 1004920"/>
                <a:gd name="connsiteY3344" fmla="*/ 106946 h 368468"/>
                <a:gd name="connsiteX3345" fmla="*/ 367020 w 1004920"/>
                <a:gd name="connsiteY3345" fmla="*/ 104732 h 368468"/>
                <a:gd name="connsiteX3346" fmla="*/ 370432 w 1004920"/>
                <a:gd name="connsiteY3346" fmla="*/ 104075 h 368468"/>
                <a:gd name="connsiteX3347" fmla="*/ 371535 w 1004920"/>
                <a:gd name="connsiteY3347" fmla="*/ 101884 h 368468"/>
                <a:gd name="connsiteX3348" fmla="*/ 372388 w 1004920"/>
                <a:gd name="connsiteY3348" fmla="*/ 99819 h 368468"/>
                <a:gd name="connsiteX3349" fmla="*/ 372794 w 1004920"/>
                <a:gd name="connsiteY3349" fmla="*/ 97621 h 368468"/>
                <a:gd name="connsiteX3350" fmla="*/ 374218 w 1004920"/>
                <a:gd name="connsiteY3350" fmla="*/ 96737 h 368468"/>
                <a:gd name="connsiteX3351" fmla="*/ 376213 w 1004920"/>
                <a:gd name="connsiteY3351" fmla="*/ 95970 h 368468"/>
                <a:gd name="connsiteX3352" fmla="*/ 379171 w 1004920"/>
                <a:gd name="connsiteY3352" fmla="*/ 95000 h 368468"/>
                <a:gd name="connsiteX3353" fmla="*/ 389427 w 1004920"/>
                <a:gd name="connsiteY3353" fmla="*/ 94828 h 368468"/>
                <a:gd name="connsiteX3354" fmla="*/ 390421 w 1004920"/>
                <a:gd name="connsiteY3354" fmla="*/ 95250 h 368468"/>
                <a:gd name="connsiteX3355" fmla="*/ 390632 w 1004920"/>
                <a:gd name="connsiteY3355" fmla="*/ 96377 h 368468"/>
                <a:gd name="connsiteX3356" fmla="*/ 390421 w 1004920"/>
                <a:gd name="connsiteY3356" fmla="*/ 97229 h 368468"/>
                <a:gd name="connsiteX3357" fmla="*/ 390827 w 1004920"/>
                <a:gd name="connsiteY3357" fmla="*/ 97738 h 368468"/>
                <a:gd name="connsiteX3358" fmla="*/ 392189 w 1004920"/>
                <a:gd name="connsiteY3358" fmla="*/ 97785 h 368468"/>
                <a:gd name="connsiteX3359" fmla="*/ 393448 w 1004920"/>
                <a:gd name="connsiteY3359" fmla="*/ 98301 h 368468"/>
                <a:gd name="connsiteX3360" fmla="*/ 398557 w 1004920"/>
                <a:gd name="connsiteY3360" fmla="*/ 100069 h 368468"/>
                <a:gd name="connsiteX3361" fmla="*/ 400732 w 1004920"/>
                <a:gd name="connsiteY3361" fmla="*/ 100617 h 368468"/>
                <a:gd name="connsiteX3362" fmla="*/ 401944 w 1004920"/>
                <a:gd name="connsiteY3362" fmla="*/ 100476 h 368468"/>
                <a:gd name="connsiteX3363" fmla="*/ 404338 w 1004920"/>
                <a:gd name="connsiteY3363" fmla="*/ 102057 h 368468"/>
                <a:gd name="connsiteX3364" fmla="*/ 405645 w 1004920"/>
                <a:gd name="connsiteY3364" fmla="*/ 101517 h 368468"/>
                <a:gd name="connsiteX3365" fmla="*/ 407374 w 1004920"/>
                <a:gd name="connsiteY3365" fmla="*/ 100406 h 368468"/>
                <a:gd name="connsiteX3366" fmla="*/ 409017 w 1004920"/>
                <a:gd name="connsiteY3366" fmla="*/ 98912 h 368468"/>
                <a:gd name="connsiteX3367" fmla="*/ 410488 w 1004920"/>
                <a:gd name="connsiteY3367" fmla="*/ 97730 h 368468"/>
                <a:gd name="connsiteX3368" fmla="*/ 412624 w 1004920"/>
                <a:gd name="connsiteY3368" fmla="*/ 97269 h 368468"/>
                <a:gd name="connsiteX3369" fmla="*/ 415393 w 1004920"/>
                <a:gd name="connsiteY3369" fmla="*/ 97331 h 368468"/>
                <a:gd name="connsiteX3370" fmla="*/ 418663 w 1004920"/>
                <a:gd name="connsiteY3370" fmla="*/ 96924 h 368468"/>
                <a:gd name="connsiteX3371" fmla="*/ 421127 w 1004920"/>
                <a:gd name="connsiteY3371" fmla="*/ 96291 h 368468"/>
                <a:gd name="connsiteX3372" fmla="*/ 423881 w 1004920"/>
                <a:gd name="connsiteY3372" fmla="*/ 97339 h 368468"/>
                <a:gd name="connsiteX3373" fmla="*/ 424617 w 1004920"/>
                <a:gd name="connsiteY3373" fmla="*/ 97011 h 368468"/>
                <a:gd name="connsiteX3374" fmla="*/ 425094 w 1004920"/>
                <a:gd name="connsiteY3374" fmla="*/ 95986 h 368468"/>
                <a:gd name="connsiteX3375" fmla="*/ 426518 w 1004920"/>
                <a:gd name="connsiteY3375" fmla="*/ 93740 h 368468"/>
                <a:gd name="connsiteX3376" fmla="*/ 427152 w 1004920"/>
                <a:gd name="connsiteY3376" fmla="*/ 92230 h 368468"/>
                <a:gd name="connsiteX3377" fmla="*/ 427699 w 1004920"/>
                <a:gd name="connsiteY3377" fmla="*/ 89336 h 368468"/>
                <a:gd name="connsiteX3378" fmla="*/ 428082 w 1004920"/>
                <a:gd name="connsiteY3378" fmla="*/ 88647 h 368468"/>
                <a:gd name="connsiteX3379" fmla="*/ 429131 w 1004920"/>
                <a:gd name="connsiteY3379" fmla="*/ 88248 h 368468"/>
                <a:gd name="connsiteX3380" fmla="*/ 430202 w 1004920"/>
                <a:gd name="connsiteY3380" fmla="*/ 87701 h 368468"/>
                <a:gd name="connsiteX3381" fmla="*/ 430484 w 1004920"/>
                <a:gd name="connsiteY3381" fmla="*/ 86832 h 368468"/>
                <a:gd name="connsiteX3382" fmla="*/ 430876 w 1004920"/>
                <a:gd name="connsiteY3382" fmla="*/ 85823 h 368468"/>
                <a:gd name="connsiteX3383" fmla="*/ 430555 w 1004920"/>
                <a:gd name="connsiteY3383" fmla="*/ 84978 h 368468"/>
                <a:gd name="connsiteX3384" fmla="*/ 429945 w 1004920"/>
                <a:gd name="connsiteY3384" fmla="*/ 84266 h 368468"/>
                <a:gd name="connsiteX3385" fmla="*/ 429303 w 1004920"/>
                <a:gd name="connsiteY3385" fmla="*/ 81849 h 368468"/>
                <a:gd name="connsiteX3386" fmla="*/ 429506 w 1004920"/>
                <a:gd name="connsiteY3386" fmla="*/ 80746 h 368468"/>
                <a:gd name="connsiteX3387" fmla="*/ 429905 w 1004920"/>
                <a:gd name="connsiteY3387" fmla="*/ 79924 h 368468"/>
                <a:gd name="connsiteX3388" fmla="*/ 431008 w 1004920"/>
                <a:gd name="connsiteY3388" fmla="*/ 79510 h 368468"/>
                <a:gd name="connsiteX3389" fmla="*/ 433919 w 1004920"/>
                <a:gd name="connsiteY3389" fmla="*/ 77733 h 368468"/>
                <a:gd name="connsiteX3390" fmla="*/ 436501 w 1004920"/>
                <a:gd name="connsiteY3390" fmla="*/ 75652 h 368468"/>
                <a:gd name="connsiteX3391" fmla="*/ 437917 w 1004920"/>
                <a:gd name="connsiteY3391" fmla="*/ 74635 h 368468"/>
                <a:gd name="connsiteX3392" fmla="*/ 438534 w 1004920"/>
                <a:gd name="connsiteY3392" fmla="*/ 73978 h 368468"/>
                <a:gd name="connsiteX3393" fmla="*/ 438574 w 1004920"/>
                <a:gd name="connsiteY3393" fmla="*/ 73024 h 368468"/>
                <a:gd name="connsiteX3394" fmla="*/ 437447 w 1004920"/>
                <a:gd name="connsiteY3394" fmla="*/ 72030 h 368468"/>
                <a:gd name="connsiteX3395" fmla="*/ 436367 w 1004920"/>
                <a:gd name="connsiteY3395" fmla="*/ 71553 h 368468"/>
                <a:gd name="connsiteX3396" fmla="*/ 436289 w 1004920"/>
                <a:gd name="connsiteY3396" fmla="*/ 70403 h 368468"/>
                <a:gd name="connsiteX3397" fmla="*/ 436328 w 1004920"/>
                <a:gd name="connsiteY3397" fmla="*/ 69605 h 368468"/>
                <a:gd name="connsiteX3398" fmla="*/ 436657 w 1004920"/>
                <a:gd name="connsiteY3398" fmla="*/ 68854 h 368468"/>
                <a:gd name="connsiteX3399" fmla="*/ 436493 w 1004920"/>
                <a:gd name="connsiteY3399" fmla="*/ 68126 h 368468"/>
                <a:gd name="connsiteX3400" fmla="*/ 436485 w 1004920"/>
                <a:gd name="connsiteY3400" fmla="*/ 67039 h 368468"/>
                <a:gd name="connsiteX3401" fmla="*/ 437174 w 1004920"/>
                <a:gd name="connsiteY3401" fmla="*/ 65865 h 368468"/>
                <a:gd name="connsiteX3402" fmla="*/ 438762 w 1004920"/>
                <a:gd name="connsiteY3402" fmla="*/ 64129 h 368468"/>
                <a:gd name="connsiteX3403" fmla="*/ 440013 w 1004920"/>
                <a:gd name="connsiteY3403" fmla="*/ 63002 h 368468"/>
                <a:gd name="connsiteX3404" fmla="*/ 441406 w 1004920"/>
                <a:gd name="connsiteY3404" fmla="*/ 63698 h 368468"/>
                <a:gd name="connsiteX3405" fmla="*/ 443025 w 1004920"/>
                <a:gd name="connsiteY3405" fmla="*/ 63378 h 368468"/>
                <a:gd name="connsiteX3406" fmla="*/ 444567 w 1004920"/>
                <a:gd name="connsiteY3406" fmla="*/ 62814 h 368468"/>
                <a:gd name="connsiteX3407" fmla="*/ 445419 w 1004920"/>
                <a:gd name="connsiteY3407" fmla="*/ 60765 h 368468"/>
                <a:gd name="connsiteX3408" fmla="*/ 445552 w 1004920"/>
                <a:gd name="connsiteY3408" fmla="*/ 59787 h 368468"/>
                <a:gd name="connsiteX3409" fmla="*/ 445349 w 1004920"/>
                <a:gd name="connsiteY3409" fmla="*/ 59004 h 368468"/>
                <a:gd name="connsiteX3410" fmla="*/ 445881 w 1004920"/>
                <a:gd name="connsiteY3410" fmla="*/ 56086 h 368468"/>
                <a:gd name="connsiteX3411" fmla="*/ 446014 w 1004920"/>
                <a:gd name="connsiteY3411" fmla="*/ 55664 h 368468"/>
                <a:gd name="connsiteX3412" fmla="*/ 447023 w 1004920"/>
                <a:gd name="connsiteY3412" fmla="*/ 53825 h 368468"/>
                <a:gd name="connsiteX3413" fmla="*/ 447125 w 1004920"/>
                <a:gd name="connsiteY3413" fmla="*/ 52589 h 368468"/>
                <a:gd name="connsiteX3414" fmla="*/ 446554 w 1004920"/>
                <a:gd name="connsiteY3414" fmla="*/ 49718 h 368468"/>
                <a:gd name="connsiteX3415" fmla="*/ 446914 w 1004920"/>
                <a:gd name="connsiteY3415" fmla="*/ 47543 h 368468"/>
                <a:gd name="connsiteX3416" fmla="*/ 447078 w 1004920"/>
                <a:gd name="connsiteY3416" fmla="*/ 43044 h 368468"/>
                <a:gd name="connsiteX3417" fmla="*/ 447680 w 1004920"/>
                <a:gd name="connsiteY3417" fmla="*/ 42239 h 368468"/>
                <a:gd name="connsiteX3418" fmla="*/ 448377 w 1004920"/>
                <a:gd name="connsiteY3418" fmla="*/ 39907 h 368468"/>
                <a:gd name="connsiteX3419" fmla="*/ 449503 w 1004920"/>
                <a:gd name="connsiteY3419" fmla="*/ 37474 h 368468"/>
                <a:gd name="connsiteX3420" fmla="*/ 451780 w 1004920"/>
                <a:gd name="connsiteY3420" fmla="*/ 36152 h 368468"/>
                <a:gd name="connsiteX3421" fmla="*/ 452969 w 1004920"/>
                <a:gd name="connsiteY3421" fmla="*/ 34415 h 368468"/>
                <a:gd name="connsiteX3422" fmla="*/ 453493 w 1004920"/>
                <a:gd name="connsiteY3422" fmla="*/ 34087 h 368468"/>
                <a:gd name="connsiteX3423" fmla="*/ 454275 w 1004920"/>
                <a:gd name="connsiteY3423" fmla="*/ 34071 h 368468"/>
                <a:gd name="connsiteX3424" fmla="*/ 457029 w 1004920"/>
                <a:gd name="connsiteY3424" fmla="*/ 35338 h 368468"/>
                <a:gd name="connsiteX3425" fmla="*/ 459502 w 1004920"/>
                <a:gd name="connsiteY3425" fmla="*/ 33930 h 368468"/>
                <a:gd name="connsiteX3426" fmla="*/ 461739 w 1004920"/>
                <a:gd name="connsiteY3426" fmla="*/ 33766 h 368468"/>
                <a:gd name="connsiteX3427" fmla="*/ 463585 w 1004920"/>
                <a:gd name="connsiteY3427" fmla="*/ 33954 h 368468"/>
                <a:gd name="connsiteX3428" fmla="*/ 464626 w 1004920"/>
                <a:gd name="connsiteY3428" fmla="*/ 34533 h 368468"/>
                <a:gd name="connsiteX3429" fmla="*/ 465650 w 1004920"/>
                <a:gd name="connsiteY3429" fmla="*/ 34947 h 368468"/>
                <a:gd name="connsiteX3430" fmla="*/ 467857 w 1004920"/>
                <a:gd name="connsiteY3430" fmla="*/ 33578 h 368468"/>
                <a:gd name="connsiteX3431" fmla="*/ 468686 w 1004920"/>
                <a:gd name="connsiteY3431" fmla="*/ 33883 h 368468"/>
                <a:gd name="connsiteX3432" fmla="*/ 694025 w 1004920"/>
                <a:gd name="connsiteY3432" fmla="*/ 41026 h 368468"/>
                <a:gd name="connsiteX3433" fmla="*/ 693140 w 1004920"/>
                <a:gd name="connsiteY3433" fmla="*/ 41480 h 368468"/>
                <a:gd name="connsiteX3434" fmla="*/ 691716 w 1004920"/>
                <a:gd name="connsiteY3434" fmla="*/ 41315 h 368468"/>
                <a:gd name="connsiteX3435" fmla="*/ 691560 w 1004920"/>
                <a:gd name="connsiteY3435" fmla="*/ 40204 h 368468"/>
                <a:gd name="connsiteX3436" fmla="*/ 693008 w 1004920"/>
                <a:gd name="connsiteY3436" fmla="*/ 38210 h 368468"/>
                <a:gd name="connsiteX3437" fmla="*/ 693962 w 1004920"/>
                <a:gd name="connsiteY3437" fmla="*/ 36105 h 368468"/>
                <a:gd name="connsiteX3438" fmla="*/ 692945 w 1004920"/>
                <a:gd name="connsiteY3438" fmla="*/ 35581 h 368468"/>
                <a:gd name="connsiteX3439" fmla="*/ 691951 w 1004920"/>
                <a:gd name="connsiteY3439" fmla="*/ 34235 h 368468"/>
                <a:gd name="connsiteX3440" fmla="*/ 691912 w 1004920"/>
                <a:gd name="connsiteY3440" fmla="*/ 32671 h 368468"/>
                <a:gd name="connsiteX3441" fmla="*/ 692726 w 1004920"/>
                <a:gd name="connsiteY3441" fmla="*/ 29776 h 368468"/>
                <a:gd name="connsiteX3442" fmla="*/ 693931 w 1004920"/>
                <a:gd name="connsiteY3442" fmla="*/ 30011 h 368468"/>
                <a:gd name="connsiteX3443" fmla="*/ 695089 w 1004920"/>
                <a:gd name="connsiteY3443" fmla="*/ 31262 h 368468"/>
                <a:gd name="connsiteX3444" fmla="*/ 695566 w 1004920"/>
                <a:gd name="connsiteY3444" fmla="*/ 33609 h 368468"/>
                <a:gd name="connsiteX3445" fmla="*/ 696325 w 1004920"/>
                <a:gd name="connsiteY3445" fmla="*/ 35393 h 368468"/>
                <a:gd name="connsiteX3446" fmla="*/ 694713 w 1004920"/>
                <a:gd name="connsiteY3446" fmla="*/ 37818 h 368468"/>
                <a:gd name="connsiteX3447" fmla="*/ 694025 w 1004920"/>
                <a:gd name="connsiteY3447" fmla="*/ 41026 h 368468"/>
                <a:gd name="connsiteX3448" fmla="*/ 28227 w 1004920"/>
                <a:gd name="connsiteY3448" fmla="*/ 14857 h 368468"/>
                <a:gd name="connsiteX3449" fmla="*/ 30918 w 1004920"/>
                <a:gd name="connsiteY3449" fmla="*/ 15052 h 368468"/>
                <a:gd name="connsiteX3450" fmla="*/ 35917 w 1004920"/>
                <a:gd name="connsiteY3450" fmla="*/ 13863 h 368468"/>
                <a:gd name="connsiteX3451" fmla="*/ 38663 w 1004920"/>
                <a:gd name="connsiteY3451" fmla="*/ 13980 h 368468"/>
                <a:gd name="connsiteX3452" fmla="*/ 41253 w 1004920"/>
                <a:gd name="connsiteY3452" fmla="*/ 14841 h 368468"/>
                <a:gd name="connsiteX3453" fmla="*/ 43553 w 1004920"/>
                <a:gd name="connsiteY3453" fmla="*/ 15334 h 368468"/>
                <a:gd name="connsiteX3454" fmla="*/ 49280 w 1004920"/>
                <a:gd name="connsiteY3454" fmla="*/ 14700 h 368468"/>
                <a:gd name="connsiteX3455" fmla="*/ 50360 w 1004920"/>
                <a:gd name="connsiteY3455" fmla="*/ 14864 h 368468"/>
                <a:gd name="connsiteX3456" fmla="*/ 51392 w 1004920"/>
                <a:gd name="connsiteY3456" fmla="*/ 15357 h 368468"/>
                <a:gd name="connsiteX3457" fmla="*/ 52268 w 1004920"/>
                <a:gd name="connsiteY3457" fmla="*/ 16140 h 368468"/>
                <a:gd name="connsiteX3458" fmla="*/ 54889 w 1004920"/>
                <a:gd name="connsiteY3458" fmla="*/ 18987 h 368468"/>
                <a:gd name="connsiteX3459" fmla="*/ 59317 w 1004920"/>
                <a:gd name="connsiteY3459" fmla="*/ 22492 h 368468"/>
                <a:gd name="connsiteX3460" fmla="*/ 60592 w 1004920"/>
                <a:gd name="connsiteY3460" fmla="*/ 24738 h 368468"/>
                <a:gd name="connsiteX3461" fmla="*/ 61320 w 1004920"/>
                <a:gd name="connsiteY3461" fmla="*/ 27265 h 368468"/>
                <a:gd name="connsiteX3462" fmla="*/ 61781 w 1004920"/>
                <a:gd name="connsiteY3462" fmla="*/ 27851 h 368468"/>
                <a:gd name="connsiteX3463" fmla="*/ 66789 w 1004920"/>
                <a:gd name="connsiteY3463" fmla="*/ 32679 h 368468"/>
                <a:gd name="connsiteX3464" fmla="*/ 67328 w 1004920"/>
                <a:gd name="connsiteY3464" fmla="*/ 34697 h 368468"/>
                <a:gd name="connsiteX3465" fmla="*/ 66624 w 1004920"/>
                <a:gd name="connsiteY3465" fmla="*/ 37490 h 368468"/>
                <a:gd name="connsiteX3466" fmla="*/ 68079 w 1004920"/>
                <a:gd name="connsiteY3466" fmla="*/ 39712 h 368468"/>
                <a:gd name="connsiteX3467" fmla="*/ 72930 w 1004920"/>
                <a:gd name="connsiteY3467" fmla="*/ 41801 h 368468"/>
                <a:gd name="connsiteX3468" fmla="*/ 75793 w 1004920"/>
                <a:gd name="connsiteY3468" fmla="*/ 43318 h 368468"/>
                <a:gd name="connsiteX3469" fmla="*/ 76404 w 1004920"/>
                <a:gd name="connsiteY3469" fmla="*/ 44249 h 368468"/>
                <a:gd name="connsiteX3470" fmla="*/ 76826 w 1004920"/>
                <a:gd name="connsiteY3470" fmla="*/ 45360 h 368468"/>
                <a:gd name="connsiteX3471" fmla="*/ 78414 w 1004920"/>
                <a:gd name="connsiteY3471" fmla="*/ 47003 h 368468"/>
                <a:gd name="connsiteX3472" fmla="*/ 80401 w 1004920"/>
                <a:gd name="connsiteY3472" fmla="*/ 48075 h 368468"/>
                <a:gd name="connsiteX3473" fmla="*/ 86605 w 1004920"/>
                <a:gd name="connsiteY3473" fmla="*/ 50899 h 368468"/>
                <a:gd name="connsiteX3474" fmla="*/ 94742 w 1004920"/>
                <a:gd name="connsiteY3474" fmla="*/ 56798 h 368468"/>
                <a:gd name="connsiteX3475" fmla="*/ 99365 w 1004920"/>
                <a:gd name="connsiteY3475" fmla="*/ 59599 h 368468"/>
                <a:gd name="connsiteX3476" fmla="*/ 103191 w 1004920"/>
                <a:gd name="connsiteY3476" fmla="*/ 63855 h 368468"/>
                <a:gd name="connsiteX3477" fmla="*/ 104576 w 1004920"/>
                <a:gd name="connsiteY3477" fmla="*/ 65889 h 368468"/>
                <a:gd name="connsiteX3478" fmla="*/ 105718 w 1004920"/>
                <a:gd name="connsiteY3478" fmla="*/ 68087 h 368468"/>
                <a:gd name="connsiteX3479" fmla="*/ 108042 w 1004920"/>
                <a:gd name="connsiteY3479" fmla="*/ 71287 h 368468"/>
                <a:gd name="connsiteX3480" fmla="*/ 111992 w 1004920"/>
                <a:gd name="connsiteY3480" fmla="*/ 75238 h 368468"/>
                <a:gd name="connsiteX3481" fmla="*/ 112994 w 1004920"/>
                <a:gd name="connsiteY3481" fmla="*/ 76443 h 368468"/>
                <a:gd name="connsiteX3482" fmla="*/ 114058 w 1004920"/>
                <a:gd name="connsiteY3482" fmla="*/ 78187 h 368468"/>
                <a:gd name="connsiteX3483" fmla="*/ 115286 w 1004920"/>
                <a:gd name="connsiteY3483" fmla="*/ 79807 h 368468"/>
                <a:gd name="connsiteX3484" fmla="*/ 116757 w 1004920"/>
                <a:gd name="connsiteY3484" fmla="*/ 81293 h 368468"/>
                <a:gd name="connsiteX3485" fmla="*/ 118509 w 1004920"/>
                <a:gd name="connsiteY3485" fmla="*/ 82435 h 368468"/>
                <a:gd name="connsiteX3486" fmla="*/ 120301 w 1004920"/>
                <a:gd name="connsiteY3486" fmla="*/ 82803 h 368468"/>
                <a:gd name="connsiteX3487" fmla="*/ 123188 w 1004920"/>
                <a:gd name="connsiteY3487" fmla="*/ 85659 h 368468"/>
                <a:gd name="connsiteX3488" fmla="*/ 124745 w 1004920"/>
                <a:gd name="connsiteY3488" fmla="*/ 86551 h 368468"/>
                <a:gd name="connsiteX3489" fmla="*/ 124502 w 1004920"/>
                <a:gd name="connsiteY3489" fmla="*/ 84313 h 368468"/>
                <a:gd name="connsiteX3490" fmla="*/ 123188 w 1004920"/>
                <a:gd name="connsiteY3490" fmla="*/ 82357 h 368468"/>
                <a:gd name="connsiteX3491" fmla="*/ 123211 w 1004920"/>
                <a:gd name="connsiteY3491" fmla="*/ 81184 h 368468"/>
                <a:gd name="connsiteX3492" fmla="*/ 123438 w 1004920"/>
                <a:gd name="connsiteY3492" fmla="*/ 80127 h 368468"/>
                <a:gd name="connsiteX3493" fmla="*/ 124510 w 1004920"/>
                <a:gd name="connsiteY3493" fmla="*/ 79244 h 368468"/>
                <a:gd name="connsiteX3494" fmla="*/ 125800 w 1004920"/>
                <a:gd name="connsiteY3494" fmla="*/ 78993 h 368468"/>
                <a:gd name="connsiteX3495" fmla="*/ 128226 w 1004920"/>
                <a:gd name="connsiteY3495" fmla="*/ 79807 h 368468"/>
                <a:gd name="connsiteX3496" fmla="*/ 132161 w 1004920"/>
                <a:gd name="connsiteY3496" fmla="*/ 83194 h 368468"/>
                <a:gd name="connsiteX3497" fmla="*/ 133820 w 1004920"/>
                <a:gd name="connsiteY3497" fmla="*/ 85166 h 368468"/>
                <a:gd name="connsiteX3498" fmla="*/ 135064 w 1004920"/>
                <a:gd name="connsiteY3498" fmla="*/ 87888 h 368468"/>
                <a:gd name="connsiteX3499" fmla="*/ 136112 w 1004920"/>
                <a:gd name="connsiteY3499" fmla="*/ 90713 h 368468"/>
                <a:gd name="connsiteX3500" fmla="*/ 137676 w 1004920"/>
                <a:gd name="connsiteY3500" fmla="*/ 92121 h 368468"/>
                <a:gd name="connsiteX3501" fmla="*/ 139836 w 1004920"/>
                <a:gd name="connsiteY3501" fmla="*/ 92614 h 368468"/>
                <a:gd name="connsiteX3502" fmla="*/ 142238 w 1004920"/>
                <a:gd name="connsiteY3502" fmla="*/ 92817 h 368468"/>
                <a:gd name="connsiteX3503" fmla="*/ 144444 w 1004920"/>
                <a:gd name="connsiteY3503" fmla="*/ 93685 h 368468"/>
                <a:gd name="connsiteX3504" fmla="*/ 149607 w 1004920"/>
                <a:gd name="connsiteY3504" fmla="*/ 97597 h 368468"/>
                <a:gd name="connsiteX3505" fmla="*/ 151321 w 1004920"/>
                <a:gd name="connsiteY3505" fmla="*/ 99436 h 368468"/>
                <a:gd name="connsiteX3506" fmla="*/ 152620 w 1004920"/>
                <a:gd name="connsiteY3506" fmla="*/ 101595 h 368468"/>
                <a:gd name="connsiteX3507" fmla="*/ 153511 w 1004920"/>
                <a:gd name="connsiteY3507" fmla="*/ 104153 h 368468"/>
                <a:gd name="connsiteX3508" fmla="*/ 154067 w 1004920"/>
                <a:gd name="connsiteY3508" fmla="*/ 106837 h 368468"/>
                <a:gd name="connsiteX3509" fmla="*/ 154411 w 1004920"/>
                <a:gd name="connsiteY3509" fmla="*/ 107455 h 368468"/>
                <a:gd name="connsiteX3510" fmla="*/ 157728 w 1004920"/>
                <a:gd name="connsiteY3510" fmla="*/ 110694 h 368468"/>
                <a:gd name="connsiteX3511" fmla="*/ 159473 w 1004920"/>
                <a:gd name="connsiteY3511" fmla="*/ 112063 h 368468"/>
                <a:gd name="connsiteX3512" fmla="*/ 161601 w 1004920"/>
                <a:gd name="connsiteY3512" fmla="*/ 112728 h 368468"/>
                <a:gd name="connsiteX3513" fmla="*/ 167820 w 1004920"/>
                <a:gd name="connsiteY3513" fmla="*/ 113455 h 368468"/>
                <a:gd name="connsiteX3514" fmla="*/ 170003 w 1004920"/>
                <a:gd name="connsiteY3514" fmla="*/ 114574 h 368468"/>
                <a:gd name="connsiteX3515" fmla="*/ 171818 w 1004920"/>
                <a:gd name="connsiteY3515" fmla="*/ 116436 h 368468"/>
                <a:gd name="connsiteX3516" fmla="*/ 172577 w 1004920"/>
                <a:gd name="connsiteY3516" fmla="*/ 118329 h 368468"/>
                <a:gd name="connsiteX3517" fmla="*/ 171286 w 1004920"/>
                <a:gd name="connsiteY3517" fmla="*/ 120004 h 368468"/>
                <a:gd name="connsiteX3518" fmla="*/ 166428 w 1004920"/>
                <a:gd name="connsiteY3518" fmla="*/ 122570 h 368468"/>
                <a:gd name="connsiteX3519" fmla="*/ 161241 w 1004920"/>
                <a:gd name="connsiteY3519" fmla="*/ 124346 h 368468"/>
                <a:gd name="connsiteX3520" fmla="*/ 166287 w 1004920"/>
                <a:gd name="connsiteY3520" fmla="*/ 123735 h 368468"/>
                <a:gd name="connsiteX3521" fmla="*/ 168837 w 1004920"/>
                <a:gd name="connsiteY3521" fmla="*/ 122992 h 368468"/>
                <a:gd name="connsiteX3522" fmla="*/ 171184 w 1004920"/>
                <a:gd name="connsiteY3522" fmla="*/ 121834 h 368468"/>
                <a:gd name="connsiteX3523" fmla="*/ 173508 w 1004920"/>
                <a:gd name="connsiteY3523" fmla="*/ 120356 h 368468"/>
                <a:gd name="connsiteX3524" fmla="*/ 177200 w 1004920"/>
                <a:gd name="connsiteY3524" fmla="*/ 118290 h 368468"/>
                <a:gd name="connsiteX3525" fmla="*/ 178570 w 1004920"/>
                <a:gd name="connsiteY3525" fmla="*/ 117868 h 368468"/>
                <a:gd name="connsiteX3526" fmla="*/ 180182 w 1004920"/>
                <a:gd name="connsiteY3526" fmla="*/ 118016 h 368468"/>
                <a:gd name="connsiteX3527" fmla="*/ 181644 w 1004920"/>
                <a:gd name="connsiteY3527" fmla="*/ 118603 h 368468"/>
                <a:gd name="connsiteX3528" fmla="*/ 183835 w 1004920"/>
                <a:gd name="connsiteY3528" fmla="*/ 120629 h 368468"/>
                <a:gd name="connsiteX3529" fmla="*/ 185900 w 1004920"/>
                <a:gd name="connsiteY3529" fmla="*/ 122773 h 368468"/>
                <a:gd name="connsiteX3530" fmla="*/ 187442 w 1004920"/>
                <a:gd name="connsiteY3530" fmla="*/ 125269 h 368468"/>
                <a:gd name="connsiteX3531" fmla="*/ 188404 w 1004920"/>
                <a:gd name="connsiteY3531" fmla="*/ 128046 h 368468"/>
                <a:gd name="connsiteX3532" fmla="*/ 186636 w 1004920"/>
                <a:gd name="connsiteY3532" fmla="*/ 129501 h 368468"/>
                <a:gd name="connsiteX3533" fmla="*/ 184069 w 1004920"/>
                <a:gd name="connsiteY3533" fmla="*/ 130573 h 368468"/>
                <a:gd name="connsiteX3534" fmla="*/ 180541 w 1004920"/>
                <a:gd name="connsiteY3534" fmla="*/ 133257 h 368468"/>
                <a:gd name="connsiteX3535" fmla="*/ 180166 w 1004920"/>
                <a:gd name="connsiteY3535" fmla="*/ 134320 h 368468"/>
                <a:gd name="connsiteX3536" fmla="*/ 180894 w 1004920"/>
                <a:gd name="connsiteY3536" fmla="*/ 135001 h 368468"/>
                <a:gd name="connsiteX3537" fmla="*/ 180033 w 1004920"/>
                <a:gd name="connsiteY3537" fmla="*/ 136973 h 368468"/>
                <a:gd name="connsiteX3538" fmla="*/ 182012 w 1004920"/>
                <a:gd name="connsiteY3538" fmla="*/ 138193 h 368468"/>
                <a:gd name="connsiteX3539" fmla="*/ 182309 w 1004920"/>
                <a:gd name="connsiteY3539" fmla="*/ 139226 h 368468"/>
                <a:gd name="connsiteX3540" fmla="*/ 180596 w 1004920"/>
                <a:gd name="connsiteY3540" fmla="*/ 140704 h 368468"/>
                <a:gd name="connsiteX3541" fmla="*/ 180760 w 1004920"/>
                <a:gd name="connsiteY3541" fmla="*/ 141620 h 368468"/>
                <a:gd name="connsiteX3542" fmla="*/ 182825 w 1004920"/>
                <a:gd name="connsiteY3542" fmla="*/ 145531 h 368468"/>
                <a:gd name="connsiteX3543" fmla="*/ 183812 w 1004920"/>
                <a:gd name="connsiteY3543" fmla="*/ 146423 h 368468"/>
                <a:gd name="connsiteX3544" fmla="*/ 186965 w 1004920"/>
                <a:gd name="connsiteY3544" fmla="*/ 148411 h 368468"/>
                <a:gd name="connsiteX3545" fmla="*/ 191768 w 1004920"/>
                <a:gd name="connsiteY3545" fmla="*/ 150421 h 368468"/>
                <a:gd name="connsiteX3546" fmla="*/ 194428 w 1004920"/>
                <a:gd name="connsiteY3546" fmla="*/ 151344 h 368468"/>
                <a:gd name="connsiteX3547" fmla="*/ 197448 w 1004920"/>
                <a:gd name="connsiteY3547" fmla="*/ 152056 h 368468"/>
                <a:gd name="connsiteX3548" fmla="*/ 198738 w 1004920"/>
                <a:gd name="connsiteY3548" fmla="*/ 152041 h 368468"/>
                <a:gd name="connsiteX3549" fmla="*/ 200999 w 1004920"/>
                <a:gd name="connsiteY3549" fmla="*/ 151712 h 368468"/>
                <a:gd name="connsiteX3550" fmla="*/ 201461 w 1004920"/>
                <a:gd name="connsiteY3550" fmla="*/ 152494 h 368468"/>
                <a:gd name="connsiteX3551" fmla="*/ 202431 w 1004920"/>
                <a:gd name="connsiteY3551" fmla="*/ 156343 h 368468"/>
                <a:gd name="connsiteX3552" fmla="*/ 202901 w 1004920"/>
                <a:gd name="connsiteY3552" fmla="*/ 158784 h 368468"/>
                <a:gd name="connsiteX3553" fmla="*/ 203597 w 1004920"/>
                <a:gd name="connsiteY3553" fmla="*/ 163971 h 368468"/>
                <a:gd name="connsiteX3554" fmla="*/ 204473 w 1004920"/>
                <a:gd name="connsiteY3554" fmla="*/ 166123 h 368468"/>
                <a:gd name="connsiteX3555" fmla="*/ 204418 w 1004920"/>
                <a:gd name="connsiteY3555" fmla="*/ 168751 h 368468"/>
                <a:gd name="connsiteX3556" fmla="*/ 205569 w 1004920"/>
                <a:gd name="connsiteY3556" fmla="*/ 170989 h 368468"/>
                <a:gd name="connsiteX3557" fmla="*/ 207939 w 1004920"/>
                <a:gd name="connsiteY3557" fmla="*/ 172421 h 368468"/>
                <a:gd name="connsiteX3558" fmla="*/ 210450 w 1004920"/>
                <a:gd name="connsiteY3558" fmla="*/ 173586 h 368468"/>
                <a:gd name="connsiteX3559" fmla="*/ 211640 w 1004920"/>
                <a:gd name="connsiteY3559" fmla="*/ 174728 h 368468"/>
                <a:gd name="connsiteX3560" fmla="*/ 211624 w 1004920"/>
                <a:gd name="connsiteY3560" fmla="*/ 176450 h 368468"/>
                <a:gd name="connsiteX3561" fmla="*/ 211217 w 1004920"/>
                <a:gd name="connsiteY3561" fmla="*/ 177811 h 368468"/>
                <a:gd name="connsiteX3562" fmla="*/ 210372 w 1004920"/>
                <a:gd name="connsiteY3562" fmla="*/ 178867 h 368468"/>
                <a:gd name="connsiteX3563" fmla="*/ 207759 w 1004920"/>
                <a:gd name="connsiteY3563" fmla="*/ 181112 h 368468"/>
                <a:gd name="connsiteX3564" fmla="*/ 207289 w 1004920"/>
                <a:gd name="connsiteY3564" fmla="*/ 182083 h 368468"/>
                <a:gd name="connsiteX3565" fmla="*/ 206922 w 1004920"/>
                <a:gd name="connsiteY3565" fmla="*/ 184555 h 368468"/>
                <a:gd name="connsiteX3566" fmla="*/ 207368 w 1004920"/>
                <a:gd name="connsiteY3566" fmla="*/ 185689 h 368468"/>
                <a:gd name="connsiteX3567" fmla="*/ 208416 w 1004920"/>
                <a:gd name="connsiteY3567" fmla="*/ 185752 h 368468"/>
                <a:gd name="connsiteX3568" fmla="*/ 209230 w 1004920"/>
                <a:gd name="connsiteY3568" fmla="*/ 185157 h 368468"/>
                <a:gd name="connsiteX3569" fmla="*/ 212359 w 1004920"/>
                <a:gd name="connsiteY3569" fmla="*/ 181840 h 368468"/>
                <a:gd name="connsiteX3570" fmla="*/ 213204 w 1004920"/>
                <a:gd name="connsiteY3570" fmla="*/ 181261 h 368468"/>
                <a:gd name="connsiteX3571" fmla="*/ 214385 w 1004920"/>
                <a:gd name="connsiteY3571" fmla="*/ 180792 h 368468"/>
                <a:gd name="connsiteX3572" fmla="*/ 215590 w 1004920"/>
                <a:gd name="connsiteY3572" fmla="*/ 180494 h 368468"/>
                <a:gd name="connsiteX3573" fmla="*/ 221309 w 1004920"/>
                <a:gd name="connsiteY3573" fmla="*/ 180471 h 368468"/>
                <a:gd name="connsiteX3574" fmla="*/ 223742 w 1004920"/>
                <a:gd name="connsiteY3574" fmla="*/ 180995 h 368468"/>
                <a:gd name="connsiteX3575" fmla="*/ 225894 w 1004920"/>
                <a:gd name="connsiteY3575" fmla="*/ 182075 h 368468"/>
                <a:gd name="connsiteX3576" fmla="*/ 227795 w 1004920"/>
                <a:gd name="connsiteY3576" fmla="*/ 183428 h 368468"/>
                <a:gd name="connsiteX3577" fmla="*/ 234766 w 1004920"/>
                <a:gd name="connsiteY3577" fmla="*/ 192073 h 368468"/>
                <a:gd name="connsiteX3578" fmla="*/ 237950 w 1004920"/>
                <a:gd name="connsiteY3578" fmla="*/ 196845 h 368468"/>
                <a:gd name="connsiteX3579" fmla="*/ 238200 w 1004920"/>
                <a:gd name="connsiteY3579" fmla="*/ 198035 h 368468"/>
                <a:gd name="connsiteX3580" fmla="*/ 238255 w 1004920"/>
                <a:gd name="connsiteY3580" fmla="*/ 199271 h 368468"/>
                <a:gd name="connsiteX3581" fmla="*/ 237715 w 1004920"/>
                <a:gd name="connsiteY3581" fmla="*/ 200225 h 368468"/>
                <a:gd name="connsiteX3582" fmla="*/ 234820 w 1004920"/>
                <a:gd name="connsiteY3582" fmla="*/ 203487 h 368468"/>
                <a:gd name="connsiteX3583" fmla="*/ 234452 w 1004920"/>
                <a:gd name="connsiteY3583" fmla="*/ 204387 h 368468"/>
                <a:gd name="connsiteX3584" fmla="*/ 233553 w 1004920"/>
                <a:gd name="connsiteY3584" fmla="*/ 207939 h 368468"/>
                <a:gd name="connsiteX3585" fmla="*/ 233717 w 1004920"/>
                <a:gd name="connsiteY3585" fmla="*/ 210497 h 368468"/>
                <a:gd name="connsiteX3586" fmla="*/ 234680 w 1004920"/>
                <a:gd name="connsiteY3586" fmla="*/ 211569 h 368468"/>
                <a:gd name="connsiteX3587" fmla="*/ 235454 w 1004920"/>
                <a:gd name="connsiteY3587" fmla="*/ 212735 h 368468"/>
                <a:gd name="connsiteX3588" fmla="*/ 235392 w 1004920"/>
                <a:gd name="connsiteY3588" fmla="*/ 213791 h 368468"/>
                <a:gd name="connsiteX3589" fmla="*/ 233483 w 1004920"/>
                <a:gd name="connsiteY3589" fmla="*/ 219048 h 368468"/>
                <a:gd name="connsiteX3590" fmla="*/ 233287 w 1004920"/>
                <a:gd name="connsiteY3590" fmla="*/ 219948 h 368468"/>
                <a:gd name="connsiteX3591" fmla="*/ 234491 w 1004920"/>
                <a:gd name="connsiteY3591" fmla="*/ 228499 h 368468"/>
                <a:gd name="connsiteX3592" fmla="*/ 234578 w 1004920"/>
                <a:gd name="connsiteY3592" fmla="*/ 230815 h 368468"/>
                <a:gd name="connsiteX3593" fmla="*/ 234335 w 1004920"/>
                <a:gd name="connsiteY3593" fmla="*/ 233749 h 368468"/>
                <a:gd name="connsiteX3594" fmla="*/ 234507 w 1004920"/>
                <a:gd name="connsiteY3594" fmla="*/ 238474 h 368468"/>
                <a:gd name="connsiteX3595" fmla="*/ 232942 w 1004920"/>
                <a:gd name="connsiteY3595" fmla="*/ 253088 h 368468"/>
                <a:gd name="connsiteX3596" fmla="*/ 232653 w 1004920"/>
                <a:gd name="connsiteY3596" fmla="*/ 253957 h 368468"/>
                <a:gd name="connsiteX3597" fmla="*/ 231456 w 1004920"/>
                <a:gd name="connsiteY3597" fmla="*/ 256194 h 368468"/>
                <a:gd name="connsiteX3598" fmla="*/ 229884 w 1004920"/>
                <a:gd name="connsiteY3598" fmla="*/ 256178 h 368468"/>
                <a:gd name="connsiteX3599" fmla="*/ 228609 w 1004920"/>
                <a:gd name="connsiteY3599" fmla="*/ 255787 h 368468"/>
                <a:gd name="connsiteX3600" fmla="*/ 227724 w 1004920"/>
                <a:gd name="connsiteY3600" fmla="*/ 254934 h 368468"/>
                <a:gd name="connsiteX3601" fmla="*/ 227232 w 1004920"/>
                <a:gd name="connsiteY3601" fmla="*/ 253878 h 368468"/>
                <a:gd name="connsiteX3602" fmla="*/ 226512 w 1004920"/>
                <a:gd name="connsiteY3602" fmla="*/ 253010 h 368468"/>
                <a:gd name="connsiteX3603" fmla="*/ 222710 w 1004920"/>
                <a:gd name="connsiteY3603" fmla="*/ 250311 h 368468"/>
                <a:gd name="connsiteX3604" fmla="*/ 221716 w 1004920"/>
                <a:gd name="connsiteY3604" fmla="*/ 250757 h 368468"/>
                <a:gd name="connsiteX3605" fmla="*/ 217851 w 1004920"/>
                <a:gd name="connsiteY3605" fmla="*/ 254105 h 368468"/>
                <a:gd name="connsiteX3606" fmla="*/ 216826 w 1004920"/>
                <a:gd name="connsiteY3606" fmla="*/ 254598 h 368468"/>
                <a:gd name="connsiteX3607" fmla="*/ 215536 w 1004920"/>
                <a:gd name="connsiteY3607" fmla="*/ 254191 h 368468"/>
                <a:gd name="connsiteX3608" fmla="*/ 213501 w 1004920"/>
                <a:gd name="connsiteY3608" fmla="*/ 253190 h 368468"/>
                <a:gd name="connsiteX3609" fmla="*/ 207125 w 1004920"/>
                <a:gd name="connsiteY3609" fmla="*/ 249669 h 368468"/>
                <a:gd name="connsiteX3610" fmla="*/ 206734 w 1004920"/>
                <a:gd name="connsiteY3610" fmla="*/ 250796 h 368468"/>
                <a:gd name="connsiteX3611" fmla="*/ 206648 w 1004920"/>
                <a:gd name="connsiteY3611" fmla="*/ 252321 h 368468"/>
                <a:gd name="connsiteX3612" fmla="*/ 207915 w 1004920"/>
                <a:gd name="connsiteY3612" fmla="*/ 256155 h 368468"/>
                <a:gd name="connsiteX3613" fmla="*/ 208096 w 1004920"/>
                <a:gd name="connsiteY3613" fmla="*/ 257829 h 368468"/>
                <a:gd name="connsiteX3614" fmla="*/ 206938 w 1004920"/>
                <a:gd name="connsiteY3614" fmla="*/ 258158 h 368468"/>
                <a:gd name="connsiteX3615" fmla="*/ 206288 w 1004920"/>
                <a:gd name="connsiteY3615" fmla="*/ 258087 h 368468"/>
                <a:gd name="connsiteX3616" fmla="*/ 203636 w 1004920"/>
                <a:gd name="connsiteY3616" fmla="*/ 255865 h 368468"/>
                <a:gd name="connsiteX3617" fmla="*/ 201187 w 1004920"/>
                <a:gd name="connsiteY3617" fmla="*/ 253401 h 368468"/>
                <a:gd name="connsiteX3618" fmla="*/ 198410 w 1004920"/>
                <a:gd name="connsiteY3618" fmla="*/ 250068 h 368468"/>
                <a:gd name="connsiteX3619" fmla="*/ 196376 w 1004920"/>
                <a:gd name="connsiteY3619" fmla="*/ 248488 h 368468"/>
                <a:gd name="connsiteX3620" fmla="*/ 194545 w 1004920"/>
                <a:gd name="connsiteY3620" fmla="*/ 246720 h 368468"/>
                <a:gd name="connsiteX3621" fmla="*/ 189382 w 1004920"/>
                <a:gd name="connsiteY3621" fmla="*/ 240007 h 368468"/>
                <a:gd name="connsiteX3622" fmla="*/ 188036 w 1004920"/>
                <a:gd name="connsiteY3622" fmla="*/ 238982 h 368468"/>
                <a:gd name="connsiteX3623" fmla="*/ 180033 w 1004920"/>
                <a:gd name="connsiteY3623" fmla="*/ 234249 h 368468"/>
                <a:gd name="connsiteX3624" fmla="*/ 178421 w 1004920"/>
                <a:gd name="connsiteY3624" fmla="*/ 233123 h 368468"/>
                <a:gd name="connsiteX3625" fmla="*/ 176372 w 1004920"/>
                <a:gd name="connsiteY3625" fmla="*/ 231167 h 368468"/>
                <a:gd name="connsiteX3626" fmla="*/ 174173 w 1004920"/>
                <a:gd name="connsiteY3626" fmla="*/ 229422 h 368468"/>
                <a:gd name="connsiteX3627" fmla="*/ 169346 w 1004920"/>
                <a:gd name="connsiteY3627" fmla="*/ 226676 h 368468"/>
                <a:gd name="connsiteX3628" fmla="*/ 160975 w 1004920"/>
                <a:gd name="connsiteY3628" fmla="*/ 219713 h 368468"/>
                <a:gd name="connsiteX3629" fmla="*/ 157337 w 1004920"/>
                <a:gd name="connsiteY3629" fmla="*/ 215716 h 368468"/>
                <a:gd name="connsiteX3630" fmla="*/ 153292 w 1004920"/>
                <a:gd name="connsiteY3630" fmla="*/ 209269 h 368468"/>
                <a:gd name="connsiteX3631" fmla="*/ 151970 w 1004920"/>
                <a:gd name="connsiteY3631" fmla="*/ 207626 h 368468"/>
                <a:gd name="connsiteX3632" fmla="*/ 145171 w 1004920"/>
                <a:gd name="connsiteY3632" fmla="*/ 202791 h 368468"/>
                <a:gd name="connsiteX3633" fmla="*/ 141463 w 1004920"/>
                <a:gd name="connsiteY3633" fmla="*/ 199865 h 368468"/>
                <a:gd name="connsiteX3634" fmla="*/ 139914 w 1004920"/>
                <a:gd name="connsiteY3634" fmla="*/ 198183 h 368468"/>
                <a:gd name="connsiteX3635" fmla="*/ 136307 w 1004920"/>
                <a:gd name="connsiteY3635" fmla="*/ 192323 h 368468"/>
                <a:gd name="connsiteX3636" fmla="*/ 135251 w 1004920"/>
                <a:gd name="connsiteY3636" fmla="*/ 190352 h 368468"/>
                <a:gd name="connsiteX3637" fmla="*/ 133921 w 1004920"/>
                <a:gd name="connsiteY3637" fmla="*/ 188607 h 368468"/>
                <a:gd name="connsiteX3638" fmla="*/ 131739 w 1004920"/>
                <a:gd name="connsiteY3638" fmla="*/ 187191 h 368468"/>
                <a:gd name="connsiteX3639" fmla="*/ 129814 w 1004920"/>
                <a:gd name="connsiteY3639" fmla="*/ 185533 h 368468"/>
                <a:gd name="connsiteX3640" fmla="*/ 125996 w 1004920"/>
                <a:gd name="connsiteY3640" fmla="*/ 180236 h 368468"/>
                <a:gd name="connsiteX3641" fmla="*/ 124792 w 1004920"/>
                <a:gd name="connsiteY3641" fmla="*/ 178124 h 368468"/>
                <a:gd name="connsiteX3642" fmla="*/ 123884 w 1004920"/>
                <a:gd name="connsiteY3642" fmla="*/ 175839 h 368468"/>
                <a:gd name="connsiteX3643" fmla="*/ 124048 w 1004920"/>
                <a:gd name="connsiteY3643" fmla="*/ 171263 h 368468"/>
                <a:gd name="connsiteX3644" fmla="*/ 115951 w 1004920"/>
                <a:gd name="connsiteY3644" fmla="*/ 157407 h 368468"/>
                <a:gd name="connsiteX3645" fmla="*/ 113917 w 1004920"/>
                <a:gd name="connsiteY3645" fmla="*/ 153089 h 368468"/>
                <a:gd name="connsiteX3646" fmla="*/ 112032 w 1004920"/>
                <a:gd name="connsiteY3646" fmla="*/ 147096 h 368468"/>
                <a:gd name="connsiteX3647" fmla="*/ 111617 w 1004920"/>
                <a:gd name="connsiteY3647" fmla="*/ 146494 h 368468"/>
                <a:gd name="connsiteX3648" fmla="*/ 107196 w 1004920"/>
                <a:gd name="connsiteY3648" fmla="*/ 141127 h 368468"/>
                <a:gd name="connsiteX3649" fmla="*/ 105640 w 1004920"/>
                <a:gd name="connsiteY3649" fmla="*/ 139406 h 368468"/>
                <a:gd name="connsiteX3650" fmla="*/ 103746 w 1004920"/>
                <a:gd name="connsiteY3650" fmla="*/ 137794 h 368468"/>
                <a:gd name="connsiteX3651" fmla="*/ 102205 w 1004920"/>
                <a:gd name="connsiteY3651" fmla="*/ 135909 h 368468"/>
                <a:gd name="connsiteX3652" fmla="*/ 99154 w 1004920"/>
                <a:gd name="connsiteY3652" fmla="*/ 129783 h 368468"/>
                <a:gd name="connsiteX3653" fmla="*/ 98020 w 1004920"/>
                <a:gd name="connsiteY3653" fmla="*/ 128085 h 368468"/>
                <a:gd name="connsiteX3654" fmla="*/ 96432 w 1004920"/>
                <a:gd name="connsiteY3654" fmla="*/ 126833 h 368468"/>
                <a:gd name="connsiteX3655" fmla="*/ 90658 w 1004920"/>
                <a:gd name="connsiteY3655" fmla="*/ 124518 h 368468"/>
                <a:gd name="connsiteX3656" fmla="*/ 88506 w 1004920"/>
                <a:gd name="connsiteY3656" fmla="*/ 123227 h 368468"/>
                <a:gd name="connsiteX3657" fmla="*/ 86809 w 1004920"/>
                <a:gd name="connsiteY3657" fmla="*/ 121396 h 368468"/>
                <a:gd name="connsiteX3658" fmla="*/ 85768 w 1004920"/>
                <a:gd name="connsiteY3658" fmla="*/ 119057 h 368468"/>
                <a:gd name="connsiteX3659" fmla="*/ 84626 w 1004920"/>
                <a:gd name="connsiteY3659" fmla="*/ 114097 h 368468"/>
                <a:gd name="connsiteX3660" fmla="*/ 81895 w 1004920"/>
                <a:gd name="connsiteY3660" fmla="*/ 106563 h 368468"/>
                <a:gd name="connsiteX3661" fmla="*/ 78845 w 1004920"/>
                <a:gd name="connsiteY3661" fmla="*/ 96471 h 368468"/>
                <a:gd name="connsiteX3662" fmla="*/ 76779 w 1004920"/>
                <a:gd name="connsiteY3662" fmla="*/ 91949 h 368468"/>
                <a:gd name="connsiteX3663" fmla="*/ 74424 w 1004920"/>
                <a:gd name="connsiteY3663" fmla="*/ 88397 h 368468"/>
                <a:gd name="connsiteX3664" fmla="*/ 73736 w 1004920"/>
                <a:gd name="connsiteY3664" fmla="*/ 87576 h 368468"/>
                <a:gd name="connsiteX3665" fmla="*/ 63252 w 1004920"/>
                <a:gd name="connsiteY3665" fmla="*/ 81184 h 368468"/>
                <a:gd name="connsiteX3666" fmla="*/ 61461 w 1004920"/>
                <a:gd name="connsiteY3666" fmla="*/ 80237 h 368468"/>
                <a:gd name="connsiteX3667" fmla="*/ 59560 w 1004920"/>
                <a:gd name="connsiteY3667" fmla="*/ 79674 h 368468"/>
                <a:gd name="connsiteX3668" fmla="*/ 56845 w 1004920"/>
                <a:gd name="connsiteY3668" fmla="*/ 79267 h 368468"/>
                <a:gd name="connsiteX3669" fmla="*/ 54772 w 1004920"/>
                <a:gd name="connsiteY3669" fmla="*/ 77616 h 368468"/>
                <a:gd name="connsiteX3670" fmla="*/ 53927 w 1004920"/>
                <a:gd name="connsiteY3670" fmla="*/ 74651 h 368468"/>
                <a:gd name="connsiteX3671" fmla="*/ 53449 w 1004920"/>
                <a:gd name="connsiteY3671" fmla="*/ 70677 h 368468"/>
                <a:gd name="connsiteX3672" fmla="*/ 52933 w 1004920"/>
                <a:gd name="connsiteY3672" fmla="*/ 68306 h 368468"/>
                <a:gd name="connsiteX3673" fmla="*/ 52362 w 1004920"/>
                <a:gd name="connsiteY3673" fmla="*/ 66961 h 368468"/>
                <a:gd name="connsiteX3674" fmla="*/ 47981 w 1004920"/>
                <a:gd name="connsiteY3674" fmla="*/ 64152 h 368468"/>
                <a:gd name="connsiteX3675" fmla="*/ 46260 w 1004920"/>
                <a:gd name="connsiteY3675" fmla="*/ 61930 h 368468"/>
                <a:gd name="connsiteX3676" fmla="*/ 44828 w 1004920"/>
                <a:gd name="connsiteY3676" fmla="*/ 59482 h 368468"/>
                <a:gd name="connsiteX3677" fmla="*/ 43522 w 1004920"/>
                <a:gd name="connsiteY3677" fmla="*/ 57588 h 368468"/>
                <a:gd name="connsiteX3678" fmla="*/ 38702 w 1004920"/>
                <a:gd name="connsiteY3678" fmla="*/ 51048 h 368468"/>
                <a:gd name="connsiteX3679" fmla="*/ 37051 w 1004920"/>
                <a:gd name="connsiteY3679" fmla="*/ 49335 h 368468"/>
                <a:gd name="connsiteX3680" fmla="*/ 35010 w 1004920"/>
                <a:gd name="connsiteY3680" fmla="*/ 48137 h 368468"/>
                <a:gd name="connsiteX3681" fmla="*/ 28962 w 1004920"/>
                <a:gd name="connsiteY3681" fmla="*/ 46870 h 368468"/>
                <a:gd name="connsiteX3682" fmla="*/ 27186 w 1004920"/>
                <a:gd name="connsiteY3682" fmla="*/ 45783 h 368468"/>
                <a:gd name="connsiteX3683" fmla="*/ 24252 w 1004920"/>
                <a:gd name="connsiteY3683" fmla="*/ 42066 h 368468"/>
                <a:gd name="connsiteX3684" fmla="*/ 22477 w 1004920"/>
                <a:gd name="connsiteY3684" fmla="*/ 40173 h 368468"/>
                <a:gd name="connsiteX3685" fmla="*/ 17157 w 1004920"/>
                <a:gd name="connsiteY3685" fmla="*/ 36003 h 368468"/>
                <a:gd name="connsiteX3686" fmla="*/ 8168 w 1004920"/>
                <a:gd name="connsiteY3686" fmla="*/ 27280 h 368468"/>
                <a:gd name="connsiteX3687" fmla="*/ 6329 w 1004920"/>
                <a:gd name="connsiteY3687" fmla="*/ 25105 h 368468"/>
                <a:gd name="connsiteX3688" fmla="*/ 4952 w 1004920"/>
                <a:gd name="connsiteY3688" fmla="*/ 22836 h 368468"/>
                <a:gd name="connsiteX3689" fmla="*/ 3833 w 1004920"/>
                <a:gd name="connsiteY3689" fmla="*/ 20404 h 368468"/>
                <a:gd name="connsiteX3690" fmla="*/ 0 w 1004920"/>
                <a:gd name="connsiteY3690" fmla="*/ 13660 h 368468"/>
                <a:gd name="connsiteX3691" fmla="*/ 313 w 1004920"/>
                <a:gd name="connsiteY3691" fmla="*/ 12298 h 368468"/>
                <a:gd name="connsiteX3692" fmla="*/ 884 w 1004920"/>
                <a:gd name="connsiteY3692" fmla="*/ 10882 h 368468"/>
                <a:gd name="connsiteX3693" fmla="*/ 798 w 1004920"/>
                <a:gd name="connsiteY3693" fmla="*/ 9709 h 368468"/>
                <a:gd name="connsiteX3694" fmla="*/ 375 w 1004920"/>
                <a:gd name="connsiteY3694" fmla="*/ 8551 h 368468"/>
                <a:gd name="connsiteX3695" fmla="*/ 461 w 1004920"/>
                <a:gd name="connsiteY3695" fmla="*/ 7510 h 368468"/>
                <a:gd name="connsiteX3696" fmla="*/ 1603 w 1004920"/>
                <a:gd name="connsiteY3696" fmla="*/ 6892 h 368468"/>
                <a:gd name="connsiteX3697" fmla="*/ 4162 w 1004920"/>
                <a:gd name="connsiteY3697" fmla="*/ 6102 h 368468"/>
                <a:gd name="connsiteX3698" fmla="*/ 6814 w 1004920"/>
                <a:gd name="connsiteY3698" fmla="*/ 6196 h 368468"/>
                <a:gd name="connsiteX3699" fmla="*/ 9271 w 1004920"/>
                <a:gd name="connsiteY3699" fmla="*/ 6533 h 368468"/>
                <a:gd name="connsiteX3700" fmla="*/ 11649 w 1004920"/>
                <a:gd name="connsiteY3700" fmla="*/ 7182 h 368468"/>
                <a:gd name="connsiteX3701" fmla="*/ 13934 w 1004920"/>
                <a:gd name="connsiteY3701" fmla="*/ 8598 h 368468"/>
                <a:gd name="connsiteX3702" fmla="*/ 18017 w 1004920"/>
                <a:gd name="connsiteY3702" fmla="*/ 12181 h 368468"/>
                <a:gd name="connsiteX3703" fmla="*/ 20341 w 1004920"/>
                <a:gd name="connsiteY3703" fmla="*/ 13425 h 368468"/>
                <a:gd name="connsiteX3704" fmla="*/ 22923 w 1004920"/>
                <a:gd name="connsiteY3704" fmla="*/ 14027 h 368468"/>
                <a:gd name="connsiteX3705" fmla="*/ 28227 w 1004920"/>
                <a:gd name="connsiteY3705" fmla="*/ 14857 h 368468"/>
                <a:gd name="connsiteX3706" fmla="*/ 3403 w 1004920"/>
                <a:gd name="connsiteY3706" fmla="*/ 2081 h 368468"/>
                <a:gd name="connsiteX3707" fmla="*/ 2973 w 1004920"/>
                <a:gd name="connsiteY3707" fmla="*/ 2699 h 368468"/>
                <a:gd name="connsiteX3708" fmla="*/ 1666 w 1004920"/>
                <a:gd name="connsiteY3708" fmla="*/ 2378 h 368468"/>
                <a:gd name="connsiteX3709" fmla="*/ 227 w 1004920"/>
                <a:gd name="connsiteY3709" fmla="*/ 383 h 368468"/>
                <a:gd name="connsiteX3710" fmla="*/ 759 w 1004920"/>
                <a:gd name="connsiteY3710" fmla="*/ 0 h 368468"/>
                <a:gd name="connsiteX3711" fmla="*/ 1643 w 1004920"/>
                <a:gd name="connsiteY3711" fmla="*/ 203 h 368468"/>
                <a:gd name="connsiteX3712" fmla="*/ 3333 w 1004920"/>
                <a:gd name="connsiteY3712" fmla="*/ 665 h 368468"/>
                <a:gd name="connsiteX3713" fmla="*/ 3481 w 1004920"/>
                <a:gd name="connsiteY3713" fmla="*/ 1408 h 368468"/>
                <a:gd name="connsiteX3714" fmla="*/ 3403 w 1004920"/>
                <a:gd name="connsiteY3714" fmla="*/ 2081 h 3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Lst>
              <a:rect l="l" t="t" r="r" b="b"/>
              <a:pathLst>
                <a:path w="1004920" h="368468">
                  <a:moveTo>
                    <a:pt x="609109" y="368460"/>
                  </a:moveTo>
                  <a:lnTo>
                    <a:pt x="607067" y="368468"/>
                  </a:lnTo>
                  <a:lnTo>
                    <a:pt x="606410" y="368233"/>
                  </a:lnTo>
                  <a:lnTo>
                    <a:pt x="606245" y="366278"/>
                  </a:lnTo>
                  <a:lnTo>
                    <a:pt x="606848" y="365182"/>
                  </a:lnTo>
                  <a:lnTo>
                    <a:pt x="611581" y="363774"/>
                  </a:lnTo>
                  <a:lnTo>
                    <a:pt x="613428" y="362475"/>
                  </a:lnTo>
                  <a:lnTo>
                    <a:pt x="616056" y="359776"/>
                  </a:lnTo>
                  <a:lnTo>
                    <a:pt x="617684" y="359072"/>
                  </a:lnTo>
                  <a:lnTo>
                    <a:pt x="618098" y="358767"/>
                  </a:lnTo>
                  <a:lnTo>
                    <a:pt x="618380" y="358822"/>
                  </a:lnTo>
                  <a:lnTo>
                    <a:pt x="618638" y="360879"/>
                  </a:lnTo>
                  <a:lnTo>
                    <a:pt x="619295" y="362100"/>
                  </a:lnTo>
                  <a:lnTo>
                    <a:pt x="619413" y="362741"/>
                  </a:lnTo>
                  <a:lnTo>
                    <a:pt x="617050" y="363782"/>
                  </a:lnTo>
                  <a:lnTo>
                    <a:pt x="614937" y="366176"/>
                  </a:lnTo>
                  <a:lnTo>
                    <a:pt x="610337" y="367740"/>
                  </a:lnTo>
                  <a:lnTo>
                    <a:pt x="609109" y="368460"/>
                  </a:lnTo>
                  <a:close/>
                  <a:moveTo>
                    <a:pt x="585709" y="361380"/>
                  </a:moveTo>
                  <a:lnTo>
                    <a:pt x="584614" y="361646"/>
                  </a:lnTo>
                  <a:lnTo>
                    <a:pt x="582259" y="361004"/>
                  </a:lnTo>
                  <a:lnTo>
                    <a:pt x="581781" y="360613"/>
                  </a:lnTo>
                  <a:lnTo>
                    <a:pt x="583800" y="359542"/>
                  </a:lnTo>
                  <a:lnTo>
                    <a:pt x="585349" y="358024"/>
                  </a:lnTo>
                  <a:lnTo>
                    <a:pt x="587156" y="357891"/>
                  </a:lnTo>
                  <a:lnTo>
                    <a:pt x="588228" y="358204"/>
                  </a:lnTo>
                  <a:lnTo>
                    <a:pt x="587861" y="360011"/>
                  </a:lnTo>
                  <a:lnTo>
                    <a:pt x="585709" y="361380"/>
                  </a:lnTo>
                  <a:close/>
                  <a:moveTo>
                    <a:pt x="619365" y="354996"/>
                  </a:moveTo>
                  <a:lnTo>
                    <a:pt x="617386" y="355771"/>
                  </a:lnTo>
                  <a:lnTo>
                    <a:pt x="617378" y="354143"/>
                  </a:lnTo>
                  <a:lnTo>
                    <a:pt x="618904" y="352086"/>
                  </a:lnTo>
                  <a:lnTo>
                    <a:pt x="620297" y="351389"/>
                  </a:lnTo>
                  <a:lnTo>
                    <a:pt x="621071" y="352211"/>
                  </a:lnTo>
                  <a:lnTo>
                    <a:pt x="621141" y="352587"/>
                  </a:lnTo>
                  <a:lnTo>
                    <a:pt x="619123" y="353322"/>
                  </a:lnTo>
                  <a:lnTo>
                    <a:pt x="619365" y="354996"/>
                  </a:lnTo>
                  <a:close/>
                  <a:moveTo>
                    <a:pt x="544636" y="334452"/>
                  </a:moveTo>
                  <a:lnTo>
                    <a:pt x="545630" y="335445"/>
                  </a:lnTo>
                  <a:lnTo>
                    <a:pt x="549220" y="337362"/>
                  </a:lnTo>
                  <a:lnTo>
                    <a:pt x="549807" y="338168"/>
                  </a:lnTo>
                  <a:lnTo>
                    <a:pt x="550034" y="339498"/>
                  </a:lnTo>
                  <a:lnTo>
                    <a:pt x="550754" y="340484"/>
                  </a:lnTo>
                  <a:lnTo>
                    <a:pt x="552373" y="340640"/>
                  </a:lnTo>
                  <a:lnTo>
                    <a:pt x="554102" y="340437"/>
                  </a:lnTo>
                  <a:lnTo>
                    <a:pt x="555425" y="341070"/>
                  </a:lnTo>
                  <a:lnTo>
                    <a:pt x="556567" y="342064"/>
                  </a:lnTo>
                  <a:lnTo>
                    <a:pt x="558257" y="343996"/>
                  </a:lnTo>
                  <a:lnTo>
                    <a:pt x="559743" y="346132"/>
                  </a:lnTo>
                  <a:lnTo>
                    <a:pt x="561589" y="347329"/>
                  </a:lnTo>
                  <a:lnTo>
                    <a:pt x="562645" y="349113"/>
                  </a:lnTo>
                  <a:lnTo>
                    <a:pt x="562028" y="350685"/>
                  </a:lnTo>
                  <a:lnTo>
                    <a:pt x="559688" y="352860"/>
                  </a:lnTo>
                  <a:lnTo>
                    <a:pt x="558429" y="353330"/>
                  </a:lnTo>
                  <a:lnTo>
                    <a:pt x="556700" y="353502"/>
                  </a:lnTo>
                  <a:lnTo>
                    <a:pt x="554008" y="354801"/>
                  </a:lnTo>
                  <a:lnTo>
                    <a:pt x="553023" y="354128"/>
                  </a:lnTo>
                  <a:lnTo>
                    <a:pt x="549972" y="353658"/>
                  </a:lnTo>
                  <a:lnTo>
                    <a:pt x="547539" y="352720"/>
                  </a:lnTo>
                  <a:lnTo>
                    <a:pt x="545496" y="351006"/>
                  </a:lnTo>
                  <a:lnTo>
                    <a:pt x="544323" y="349168"/>
                  </a:lnTo>
                  <a:lnTo>
                    <a:pt x="542837" y="347540"/>
                  </a:lnTo>
                  <a:lnTo>
                    <a:pt x="540247" y="346453"/>
                  </a:lnTo>
                  <a:lnTo>
                    <a:pt x="535600" y="343261"/>
                  </a:lnTo>
                  <a:lnTo>
                    <a:pt x="532729" y="342972"/>
                  </a:lnTo>
                  <a:lnTo>
                    <a:pt x="531555" y="343206"/>
                  </a:lnTo>
                  <a:lnTo>
                    <a:pt x="530374" y="343222"/>
                  </a:lnTo>
                  <a:lnTo>
                    <a:pt x="524287" y="341790"/>
                  </a:lnTo>
                  <a:lnTo>
                    <a:pt x="523341" y="340953"/>
                  </a:lnTo>
                  <a:lnTo>
                    <a:pt x="522598" y="339881"/>
                  </a:lnTo>
                  <a:lnTo>
                    <a:pt x="521917" y="338825"/>
                  </a:lnTo>
                  <a:lnTo>
                    <a:pt x="521502" y="337644"/>
                  </a:lnTo>
                  <a:lnTo>
                    <a:pt x="522284" y="336595"/>
                  </a:lnTo>
                  <a:lnTo>
                    <a:pt x="523098" y="335891"/>
                  </a:lnTo>
                  <a:lnTo>
                    <a:pt x="526486" y="334655"/>
                  </a:lnTo>
                  <a:lnTo>
                    <a:pt x="528911" y="334280"/>
                  </a:lnTo>
                  <a:lnTo>
                    <a:pt x="531719" y="334334"/>
                  </a:lnTo>
                  <a:lnTo>
                    <a:pt x="535905" y="333951"/>
                  </a:lnTo>
                  <a:lnTo>
                    <a:pt x="539871" y="334569"/>
                  </a:lnTo>
                  <a:lnTo>
                    <a:pt x="541092" y="334108"/>
                  </a:lnTo>
                  <a:lnTo>
                    <a:pt x="543095" y="332825"/>
                  </a:lnTo>
                  <a:lnTo>
                    <a:pt x="543791" y="333271"/>
                  </a:lnTo>
                  <a:lnTo>
                    <a:pt x="544636" y="334452"/>
                  </a:lnTo>
                  <a:close/>
                  <a:moveTo>
                    <a:pt x="652756" y="327356"/>
                  </a:moveTo>
                  <a:lnTo>
                    <a:pt x="653562" y="327598"/>
                  </a:lnTo>
                  <a:lnTo>
                    <a:pt x="656347" y="326268"/>
                  </a:lnTo>
                  <a:lnTo>
                    <a:pt x="656871" y="326519"/>
                  </a:lnTo>
                  <a:lnTo>
                    <a:pt x="657411" y="327121"/>
                  </a:lnTo>
                  <a:lnTo>
                    <a:pt x="657419" y="328897"/>
                  </a:lnTo>
                  <a:lnTo>
                    <a:pt x="656347" y="330376"/>
                  </a:lnTo>
                  <a:lnTo>
                    <a:pt x="653640" y="330493"/>
                  </a:lnTo>
                  <a:lnTo>
                    <a:pt x="653257" y="330908"/>
                  </a:lnTo>
                  <a:lnTo>
                    <a:pt x="653225" y="331807"/>
                  </a:lnTo>
                  <a:lnTo>
                    <a:pt x="653437" y="332684"/>
                  </a:lnTo>
                  <a:lnTo>
                    <a:pt x="654062" y="333388"/>
                  </a:lnTo>
                  <a:lnTo>
                    <a:pt x="654868" y="334624"/>
                  </a:lnTo>
                  <a:lnTo>
                    <a:pt x="655627" y="337503"/>
                  </a:lnTo>
                  <a:lnTo>
                    <a:pt x="654094" y="338684"/>
                  </a:lnTo>
                  <a:lnTo>
                    <a:pt x="653319" y="340906"/>
                  </a:lnTo>
                  <a:lnTo>
                    <a:pt x="650659" y="342995"/>
                  </a:lnTo>
                  <a:lnTo>
                    <a:pt x="647733" y="346414"/>
                  </a:lnTo>
                  <a:lnTo>
                    <a:pt x="645386" y="348158"/>
                  </a:lnTo>
                  <a:lnTo>
                    <a:pt x="643328" y="350224"/>
                  </a:lnTo>
                  <a:lnTo>
                    <a:pt x="641561" y="351609"/>
                  </a:lnTo>
                  <a:lnTo>
                    <a:pt x="639347" y="352078"/>
                  </a:lnTo>
                  <a:lnTo>
                    <a:pt x="636037" y="352375"/>
                  </a:lnTo>
                  <a:lnTo>
                    <a:pt x="631539" y="354848"/>
                  </a:lnTo>
                  <a:lnTo>
                    <a:pt x="629051" y="355927"/>
                  </a:lnTo>
                  <a:lnTo>
                    <a:pt x="626626" y="356005"/>
                  </a:lnTo>
                  <a:lnTo>
                    <a:pt x="624357" y="355199"/>
                  </a:lnTo>
                  <a:lnTo>
                    <a:pt x="623496" y="354292"/>
                  </a:lnTo>
                  <a:lnTo>
                    <a:pt x="623700" y="353071"/>
                  </a:lnTo>
                  <a:lnTo>
                    <a:pt x="624451" y="352023"/>
                  </a:lnTo>
                  <a:lnTo>
                    <a:pt x="625366" y="351163"/>
                  </a:lnTo>
                  <a:lnTo>
                    <a:pt x="625945" y="350052"/>
                  </a:lnTo>
                  <a:lnTo>
                    <a:pt x="623379" y="348644"/>
                  </a:lnTo>
                  <a:lnTo>
                    <a:pt x="623160" y="347572"/>
                  </a:lnTo>
                  <a:lnTo>
                    <a:pt x="624177" y="344716"/>
                  </a:lnTo>
                  <a:lnTo>
                    <a:pt x="624842" y="341782"/>
                  </a:lnTo>
                  <a:lnTo>
                    <a:pt x="625796" y="339780"/>
                  </a:lnTo>
                  <a:lnTo>
                    <a:pt x="629473" y="336204"/>
                  </a:lnTo>
                  <a:lnTo>
                    <a:pt x="631672" y="334428"/>
                  </a:lnTo>
                  <a:lnTo>
                    <a:pt x="632970" y="333740"/>
                  </a:lnTo>
                  <a:lnTo>
                    <a:pt x="633330" y="334491"/>
                  </a:lnTo>
                  <a:lnTo>
                    <a:pt x="634152" y="335399"/>
                  </a:lnTo>
                  <a:lnTo>
                    <a:pt x="634707" y="335547"/>
                  </a:lnTo>
                  <a:lnTo>
                    <a:pt x="635130" y="335344"/>
                  </a:lnTo>
                  <a:lnTo>
                    <a:pt x="638369" y="335657"/>
                  </a:lnTo>
                  <a:lnTo>
                    <a:pt x="639182" y="335344"/>
                  </a:lnTo>
                  <a:lnTo>
                    <a:pt x="640419" y="333928"/>
                  </a:lnTo>
                  <a:lnTo>
                    <a:pt x="641232" y="333138"/>
                  </a:lnTo>
                  <a:lnTo>
                    <a:pt x="641779" y="331463"/>
                  </a:lnTo>
                  <a:lnTo>
                    <a:pt x="641920" y="330399"/>
                  </a:lnTo>
                  <a:lnTo>
                    <a:pt x="644800" y="329625"/>
                  </a:lnTo>
                  <a:lnTo>
                    <a:pt x="646341" y="328772"/>
                  </a:lnTo>
                  <a:lnTo>
                    <a:pt x="647710" y="327559"/>
                  </a:lnTo>
                  <a:lnTo>
                    <a:pt x="651700" y="325494"/>
                  </a:lnTo>
                  <a:lnTo>
                    <a:pt x="652412" y="324923"/>
                  </a:lnTo>
                  <a:lnTo>
                    <a:pt x="652255" y="326887"/>
                  </a:lnTo>
                  <a:lnTo>
                    <a:pt x="652756" y="327356"/>
                  </a:lnTo>
                  <a:close/>
                  <a:moveTo>
                    <a:pt x="447970" y="321089"/>
                  </a:moveTo>
                  <a:lnTo>
                    <a:pt x="447360" y="321848"/>
                  </a:lnTo>
                  <a:lnTo>
                    <a:pt x="445576" y="320495"/>
                  </a:lnTo>
                  <a:lnTo>
                    <a:pt x="445122" y="319885"/>
                  </a:lnTo>
                  <a:lnTo>
                    <a:pt x="446444" y="319008"/>
                  </a:lnTo>
                  <a:lnTo>
                    <a:pt x="446906" y="318883"/>
                  </a:lnTo>
                  <a:lnTo>
                    <a:pt x="448048" y="319838"/>
                  </a:lnTo>
                  <a:lnTo>
                    <a:pt x="447970" y="321089"/>
                  </a:lnTo>
                  <a:close/>
                  <a:moveTo>
                    <a:pt x="609735" y="316137"/>
                  </a:moveTo>
                  <a:lnTo>
                    <a:pt x="609031" y="317436"/>
                  </a:lnTo>
                  <a:lnTo>
                    <a:pt x="607771" y="317068"/>
                  </a:lnTo>
                  <a:lnTo>
                    <a:pt x="608115" y="315816"/>
                  </a:lnTo>
                  <a:lnTo>
                    <a:pt x="608757" y="315073"/>
                  </a:lnTo>
                  <a:lnTo>
                    <a:pt x="610462" y="313993"/>
                  </a:lnTo>
                  <a:lnTo>
                    <a:pt x="612199" y="313806"/>
                  </a:lnTo>
                  <a:lnTo>
                    <a:pt x="613263" y="314181"/>
                  </a:lnTo>
                  <a:lnTo>
                    <a:pt x="613600" y="314596"/>
                  </a:lnTo>
                  <a:lnTo>
                    <a:pt x="610893" y="315018"/>
                  </a:lnTo>
                  <a:lnTo>
                    <a:pt x="609735" y="316137"/>
                  </a:lnTo>
                  <a:close/>
                  <a:moveTo>
                    <a:pt x="532596" y="320456"/>
                  </a:moveTo>
                  <a:lnTo>
                    <a:pt x="531743" y="320667"/>
                  </a:lnTo>
                  <a:lnTo>
                    <a:pt x="530882" y="320346"/>
                  </a:lnTo>
                  <a:lnTo>
                    <a:pt x="531234" y="318382"/>
                  </a:lnTo>
                  <a:lnTo>
                    <a:pt x="530742" y="317045"/>
                  </a:lnTo>
                  <a:lnTo>
                    <a:pt x="531633" y="315996"/>
                  </a:lnTo>
                  <a:lnTo>
                    <a:pt x="531860" y="314142"/>
                  </a:lnTo>
                  <a:lnTo>
                    <a:pt x="532220" y="313579"/>
                  </a:lnTo>
                  <a:lnTo>
                    <a:pt x="532745" y="314166"/>
                  </a:lnTo>
                  <a:lnTo>
                    <a:pt x="532987" y="314549"/>
                  </a:lnTo>
                  <a:lnTo>
                    <a:pt x="533441" y="314729"/>
                  </a:lnTo>
                  <a:lnTo>
                    <a:pt x="534426" y="314760"/>
                  </a:lnTo>
                  <a:lnTo>
                    <a:pt x="534646" y="315566"/>
                  </a:lnTo>
                  <a:lnTo>
                    <a:pt x="534606" y="316325"/>
                  </a:lnTo>
                  <a:lnTo>
                    <a:pt x="534184" y="317123"/>
                  </a:lnTo>
                  <a:lnTo>
                    <a:pt x="533011" y="317976"/>
                  </a:lnTo>
                  <a:lnTo>
                    <a:pt x="532165" y="318938"/>
                  </a:lnTo>
                  <a:lnTo>
                    <a:pt x="532596" y="320456"/>
                  </a:lnTo>
                  <a:close/>
                  <a:moveTo>
                    <a:pt x="617198" y="311936"/>
                  </a:moveTo>
                  <a:lnTo>
                    <a:pt x="616752" y="312906"/>
                  </a:lnTo>
                  <a:lnTo>
                    <a:pt x="610776" y="312843"/>
                  </a:lnTo>
                  <a:lnTo>
                    <a:pt x="610940" y="311568"/>
                  </a:lnTo>
                  <a:lnTo>
                    <a:pt x="612598" y="310176"/>
                  </a:lnTo>
                  <a:lnTo>
                    <a:pt x="613154" y="309714"/>
                  </a:lnTo>
                  <a:lnTo>
                    <a:pt x="614984" y="309307"/>
                  </a:lnTo>
                  <a:lnTo>
                    <a:pt x="617597" y="310043"/>
                  </a:lnTo>
                  <a:lnTo>
                    <a:pt x="617198" y="311936"/>
                  </a:lnTo>
                  <a:close/>
                  <a:moveTo>
                    <a:pt x="470611" y="317647"/>
                  </a:moveTo>
                  <a:lnTo>
                    <a:pt x="467834" y="322216"/>
                  </a:lnTo>
                  <a:lnTo>
                    <a:pt x="468827" y="322951"/>
                  </a:lnTo>
                  <a:lnTo>
                    <a:pt x="469421" y="323648"/>
                  </a:lnTo>
                  <a:lnTo>
                    <a:pt x="464822" y="324594"/>
                  </a:lnTo>
                  <a:lnTo>
                    <a:pt x="462905" y="324094"/>
                  </a:lnTo>
                  <a:lnTo>
                    <a:pt x="461794" y="324227"/>
                  </a:lnTo>
                  <a:lnTo>
                    <a:pt x="457123" y="323366"/>
                  </a:lnTo>
                  <a:lnTo>
                    <a:pt x="453783" y="322318"/>
                  </a:lnTo>
                  <a:lnTo>
                    <a:pt x="453399" y="321488"/>
                  </a:lnTo>
                  <a:lnTo>
                    <a:pt x="453665" y="320495"/>
                  </a:lnTo>
                  <a:lnTo>
                    <a:pt x="454651" y="320831"/>
                  </a:lnTo>
                  <a:lnTo>
                    <a:pt x="457225" y="320988"/>
                  </a:lnTo>
                  <a:lnTo>
                    <a:pt x="458210" y="320542"/>
                  </a:lnTo>
                  <a:lnTo>
                    <a:pt x="458234" y="317600"/>
                  </a:lnTo>
                  <a:lnTo>
                    <a:pt x="457874" y="313759"/>
                  </a:lnTo>
                  <a:lnTo>
                    <a:pt x="461356" y="310629"/>
                  </a:lnTo>
                  <a:lnTo>
                    <a:pt x="463210" y="309362"/>
                  </a:lnTo>
                  <a:lnTo>
                    <a:pt x="465338" y="308619"/>
                  </a:lnTo>
                  <a:lnTo>
                    <a:pt x="470720" y="310348"/>
                  </a:lnTo>
                  <a:lnTo>
                    <a:pt x="471612" y="310817"/>
                  </a:lnTo>
                  <a:lnTo>
                    <a:pt x="472301" y="311521"/>
                  </a:lnTo>
                  <a:lnTo>
                    <a:pt x="472637" y="312648"/>
                  </a:lnTo>
                  <a:lnTo>
                    <a:pt x="470611" y="317647"/>
                  </a:lnTo>
                  <a:close/>
                  <a:moveTo>
                    <a:pt x="638486" y="311381"/>
                  </a:moveTo>
                  <a:lnTo>
                    <a:pt x="637148" y="312742"/>
                  </a:lnTo>
                  <a:lnTo>
                    <a:pt x="636241" y="315112"/>
                  </a:lnTo>
                  <a:lnTo>
                    <a:pt x="635411" y="315832"/>
                  </a:lnTo>
                  <a:lnTo>
                    <a:pt x="633636" y="316278"/>
                  </a:lnTo>
                  <a:lnTo>
                    <a:pt x="632564" y="313900"/>
                  </a:lnTo>
                  <a:lnTo>
                    <a:pt x="630600" y="314009"/>
                  </a:lnTo>
                  <a:lnTo>
                    <a:pt x="631562" y="311912"/>
                  </a:lnTo>
                  <a:lnTo>
                    <a:pt x="632485" y="311130"/>
                  </a:lnTo>
                  <a:lnTo>
                    <a:pt x="633690" y="311115"/>
                  </a:lnTo>
                  <a:lnTo>
                    <a:pt x="634285" y="311960"/>
                  </a:lnTo>
                  <a:lnTo>
                    <a:pt x="634605" y="312139"/>
                  </a:lnTo>
                  <a:lnTo>
                    <a:pt x="637437" y="308595"/>
                  </a:lnTo>
                  <a:lnTo>
                    <a:pt x="638009" y="308556"/>
                  </a:lnTo>
                  <a:lnTo>
                    <a:pt x="638486" y="308713"/>
                  </a:lnTo>
                  <a:lnTo>
                    <a:pt x="638870" y="309159"/>
                  </a:lnTo>
                  <a:lnTo>
                    <a:pt x="638486" y="311381"/>
                  </a:lnTo>
                  <a:close/>
                  <a:moveTo>
                    <a:pt x="630538" y="310121"/>
                  </a:moveTo>
                  <a:lnTo>
                    <a:pt x="627440" y="310723"/>
                  </a:lnTo>
                  <a:lnTo>
                    <a:pt x="625546" y="313477"/>
                  </a:lnTo>
                  <a:lnTo>
                    <a:pt x="624044" y="313438"/>
                  </a:lnTo>
                  <a:lnTo>
                    <a:pt x="623223" y="314659"/>
                  </a:lnTo>
                  <a:lnTo>
                    <a:pt x="623035" y="315183"/>
                  </a:lnTo>
                  <a:lnTo>
                    <a:pt x="623144" y="315675"/>
                  </a:lnTo>
                  <a:lnTo>
                    <a:pt x="622980" y="316145"/>
                  </a:lnTo>
                  <a:lnTo>
                    <a:pt x="622385" y="316630"/>
                  </a:lnTo>
                  <a:lnTo>
                    <a:pt x="620977" y="315871"/>
                  </a:lnTo>
                  <a:lnTo>
                    <a:pt x="619772" y="316841"/>
                  </a:lnTo>
                  <a:lnTo>
                    <a:pt x="619264" y="317076"/>
                  </a:lnTo>
                  <a:lnTo>
                    <a:pt x="617488" y="315949"/>
                  </a:lnTo>
                  <a:lnTo>
                    <a:pt x="615806" y="316020"/>
                  </a:lnTo>
                  <a:lnTo>
                    <a:pt x="615298" y="315848"/>
                  </a:lnTo>
                  <a:lnTo>
                    <a:pt x="617386" y="313829"/>
                  </a:lnTo>
                  <a:lnTo>
                    <a:pt x="620234" y="311944"/>
                  </a:lnTo>
                  <a:lnTo>
                    <a:pt x="620703" y="311248"/>
                  </a:lnTo>
                  <a:lnTo>
                    <a:pt x="619585" y="311060"/>
                  </a:lnTo>
                  <a:lnTo>
                    <a:pt x="618919" y="310778"/>
                  </a:lnTo>
                  <a:lnTo>
                    <a:pt x="618833" y="310332"/>
                  </a:lnTo>
                  <a:lnTo>
                    <a:pt x="620633" y="310035"/>
                  </a:lnTo>
                  <a:lnTo>
                    <a:pt x="621877" y="309996"/>
                  </a:lnTo>
                  <a:lnTo>
                    <a:pt x="622823" y="310575"/>
                  </a:lnTo>
                  <a:lnTo>
                    <a:pt x="623426" y="310575"/>
                  </a:lnTo>
                  <a:lnTo>
                    <a:pt x="627275" y="308353"/>
                  </a:lnTo>
                  <a:lnTo>
                    <a:pt x="628800" y="308854"/>
                  </a:lnTo>
                  <a:lnTo>
                    <a:pt x="629912" y="309425"/>
                  </a:lnTo>
                  <a:lnTo>
                    <a:pt x="630538" y="310121"/>
                  </a:lnTo>
                  <a:close/>
                  <a:moveTo>
                    <a:pt x="959231" y="312687"/>
                  </a:moveTo>
                  <a:lnTo>
                    <a:pt x="958144" y="312976"/>
                  </a:lnTo>
                  <a:lnTo>
                    <a:pt x="952620" y="312311"/>
                  </a:lnTo>
                  <a:lnTo>
                    <a:pt x="952034" y="311404"/>
                  </a:lnTo>
                  <a:lnTo>
                    <a:pt x="951947" y="310935"/>
                  </a:lnTo>
                  <a:lnTo>
                    <a:pt x="953207" y="310035"/>
                  </a:lnTo>
                  <a:lnTo>
                    <a:pt x="954427" y="308509"/>
                  </a:lnTo>
                  <a:lnTo>
                    <a:pt x="956321" y="307938"/>
                  </a:lnTo>
                  <a:lnTo>
                    <a:pt x="957056" y="307938"/>
                  </a:lnTo>
                  <a:lnTo>
                    <a:pt x="959278" y="311553"/>
                  </a:lnTo>
                  <a:lnTo>
                    <a:pt x="959231" y="312687"/>
                  </a:lnTo>
                  <a:close/>
                  <a:moveTo>
                    <a:pt x="490709" y="312218"/>
                  </a:moveTo>
                  <a:lnTo>
                    <a:pt x="490216" y="312233"/>
                  </a:lnTo>
                  <a:lnTo>
                    <a:pt x="489262" y="311803"/>
                  </a:lnTo>
                  <a:lnTo>
                    <a:pt x="489606" y="310888"/>
                  </a:lnTo>
                  <a:lnTo>
                    <a:pt x="489090" y="309393"/>
                  </a:lnTo>
                  <a:lnTo>
                    <a:pt x="489270" y="308165"/>
                  </a:lnTo>
                  <a:lnTo>
                    <a:pt x="490490" y="307469"/>
                  </a:lnTo>
                  <a:lnTo>
                    <a:pt x="493095" y="307391"/>
                  </a:lnTo>
                  <a:lnTo>
                    <a:pt x="493189" y="308290"/>
                  </a:lnTo>
                  <a:lnTo>
                    <a:pt x="490709" y="312218"/>
                  </a:lnTo>
                  <a:close/>
                  <a:moveTo>
                    <a:pt x="524029" y="309378"/>
                  </a:moveTo>
                  <a:lnTo>
                    <a:pt x="523067" y="309401"/>
                  </a:lnTo>
                  <a:lnTo>
                    <a:pt x="522871" y="308517"/>
                  </a:lnTo>
                  <a:lnTo>
                    <a:pt x="523216" y="307594"/>
                  </a:lnTo>
                  <a:lnTo>
                    <a:pt x="524139" y="307203"/>
                  </a:lnTo>
                  <a:lnTo>
                    <a:pt x="524561" y="307179"/>
                  </a:lnTo>
                  <a:lnTo>
                    <a:pt x="525226" y="308017"/>
                  </a:lnTo>
                  <a:lnTo>
                    <a:pt x="525375" y="308455"/>
                  </a:lnTo>
                  <a:lnTo>
                    <a:pt x="524757" y="309033"/>
                  </a:lnTo>
                  <a:lnTo>
                    <a:pt x="524029" y="309378"/>
                  </a:lnTo>
                  <a:close/>
                  <a:moveTo>
                    <a:pt x="644823" y="307218"/>
                  </a:moveTo>
                  <a:lnTo>
                    <a:pt x="645347" y="308556"/>
                  </a:lnTo>
                  <a:lnTo>
                    <a:pt x="647045" y="307813"/>
                  </a:lnTo>
                  <a:lnTo>
                    <a:pt x="648703" y="307625"/>
                  </a:lnTo>
                  <a:lnTo>
                    <a:pt x="652474" y="307766"/>
                  </a:lnTo>
                  <a:lnTo>
                    <a:pt x="655244" y="308063"/>
                  </a:lnTo>
                  <a:lnTo>
                    <a:pt x="656879" y="308619"/>
                  </a:lnTo>
                  <a:lnTo>
                    <a:pt x="657035" y="311302"/>
                  </a:lnTo>
                  <a:lnTo>
                    <a:pt x="656269" y="311881"/>
                  </a:lnTo>
                  <a:lnTo>
                    <a:pt x="641944" y="313907"/>
                  </a:lnTo>
                  <a:lnTo>
                    <a:pt x="640544" y="313258"/>
                  </a:lnTo>
                  <a:lnTo>
                    <a:pt x="639996" y="312617"/>
                  </a:lnTo>
                  <a:lnTo>
                    <a:pt x="641537" y="310629"/>
                  </a:lnTo>
                  <a:lnTo>
                    <a:pt x="640825" y="309683"/>
                  </a:lnTo>
                  <a:lnTo>
                    <a:pt x="641639" y="308142"/>
                  </a:lnTo>
                  <a:lnTo>
                    <a:pt x="643352" y="307093"/>
                  </a:lnTo>
                  <a:lnTo>
                    <a:pt x="644823" y="307218"/>
                  </a:lnTo>
                  <a:close/>
                  <a:moveTo>
                    <a:pt x="716141" y="306295"/>
                  </a:moveTo>
                  <a:lnTo>
                    <a:pt x="719983" y="307179"/>
                  </a:lnTo>
                  <a:lnTo>
                    <a:pt x="722181" y="307085"/>
                  </a:lnTo>
                  <a:lnTo>
                    <a:pt x="722635" y="307876"/>
                  </a:lnTo>
                  <a:lnTo>
                    <a:pt x="720530" y="309745"/>
                  </a:lnTo>
                  <a:lnTo>
                    <a:pt x="716079" y="308306"/>
                  </a:lnTo>
                  <a:lnTo>
                    <a:pt x="715320" y="306765"/>
                  </a:lnTo>
                  <a:lnTo>
                    <a:pt x="716141" y="306295"/>
                  </a:lnTo>
                  <a:close/>
                  <a:moveTo>
                    <a:pt x="605463" y="317608"/>
                  </a:moveTo>
                  <a:lnTo>
                    <a:pt x="602365" y="318390"/>
                  </a:lnTo>
                  <a:lnTo>
                    <a:pt x="600440" y="319134"/>
                  </a:lnTo>
                  <a:lnTo>
                    <a:pt x="598602" y="320119"/>
                  </a:lnTo>
                  <a:lnTo>
                    <a:pt x="597444" y="320323"/>
                  </a:lnTo>
                  <a:lnTo>
                    <a:pt x="595340" y="320401"/>
                  </a:lnTo>
                  <a:lnTo>
                    <a:pt x="592359" y="320221"/>
                  </a:lnTo>
                  <a:lnTo>
                    <a:pt x="590348" y="320542"/>
                  </a:lnTo>
                  <a:lnTo>
                    <a:pt x="584739" y="323092"/>
                  </a:lnTo>
                  <a:lnTo>
                    <a:pt x="582533" y="323311"/>
                  </a:lnTo>
                  <a:lnTo>
                    <a:pt x="580624" y="323937"/>
                  </a:lnTo>
                  <a:lnTo>
                    <a:pt x="579966" y="322944"/>
                  </a:lnTo>
                  <a:lnTo>
                    <a:pt x="579153" y="322208"/>
                  </a:lnTo>
                  <a:lnTo>
                    <a:pt x="577291" y="322028"/>
                  </a:lnTo>
                  <a:lnTo>
                    <a:pt x="575429" y="322083"/>
                  </a:lnTo>
                  <a:lnTo>
                    <a:pt x="573536" y="324336"/>
                  </a:lnTo>
                  <a:lnTo>
                    <a:pt x="570516" y="323859"/>
                  </a:lnTo>
                  <a:lnTo>
                    <a:pt x="569350" y="324054"/>
                  </a:lnTo>
                  <a:lnTo>
                    <a:pt x="568216" y="324532"/>
                  </a:lnTo>
                  <a:lnTo>
                    <a:pt x="567097" y="324743"/>
                  </a:lnTo>
                  <a:lnTo>
                    <a:pt x="565924" y="324586"/>
                  </a:lnTo>
                  <a:lnTo>
                    <a:pt x="561519" y="322834"/>
                  </a:lnTo>
                  <a:lnTo>
                    <a:pt x="556465" y="321793"/>
                  </a:lnTo>
                  <a:lnTo>
                    <a:pt x="551395" y="322200"/>
                  </a:lnTo>
                  <a:lnTo>
                    <a:pt x="547030" y="321238"/>
                  </a:lnTo>
                  <a:lnTo>
                    <a:pt x="544636" y="321973"/>
                  </a:lnTo>
                  <a:lnTo>
                    <a:pt x="542383" y="323022"/>
                  </a:lnTo>
                  <a:lnTo>
                    <a:pt x="541718" y="321919"/>
                  </a:lnTo>
                  <a:lnTo>
                    <a:pt x="540897" y="320949"/>
                  </a:lnTo>
                  <a:lnTo>
                    <a:pt x="540161" y="319493"/>
                  </a:lnTo>
                  <a:lnTo>
                    <a:pt x="540137" y="317843"/>
                  </a:lnTo>
                  <a:lnTo>
                    <a:pt x="540380" y="316693"/>
                  </a:lnTo>
                  <a:lnTo>
                    <a:pt x="541029" y="315637"/>
                  </a:lnTo>
                  <a:lnTo>
                    <a:pt x="541436" y="314541"/>
                  </a:lnTo>
                  <a:lnTo>
                    <a:pt x="541624" y="313368"/>
                  </a:lnTo>
                  <a:lnTo>
                    <a:pt x="542578" y="313923"/>
                  </a:lnTo>
                  <a:lnTo>
                    <a:pt x="543572" y="313712"/>
                  </a:lnTo>
                  <a:lnTo>
                    <a:pt x="546545" y="312437"/>
                  </a:lnTo>
                  <a:lnTo>
                    <a:pt x="549447" y="310504"/>
                  </a:lnTo>
                  <a:lnTo>
                    <a:pt x="552147" y="309800"/>
                  </a:lnTo>
                  <a:lnTo>
                    <a:pt x="553703" y="309604"/>
                  </a:lnTo>
                  <a:lnTo>
                    <a:pt x="555034" y="309988"/>
                  </a:lnTo>
                  <a:lnTo>
                    <a:pt x="556387" y="309847"/>
                  </a:lnTo>
                  <a:lnTo>
                    <a:pt x="557772" y="309417"/>
                  </a:lnTo>
                  <a:lnTo>
                    <a:pt x="559954" y="310895"/>
                  </a:lnTo>
                  <a:lnTo>
                    <a:pt x="560870" y="311201"/>
                  </a:lnTo>
                  <a:lnTo>
                    <a:pt x="563827" y="311318"/>
                  </a:lnTo>
                  <a:lnTo>
                    <a:pt x="566518" y="312171"/>
                  </a:lnTo>
                  <a:lnTo>
                    <a:pt x="568928" y="313454"/>
                  </a:lnTo>
                  <a:lnTo>
                    <a:pt x="572401" y="314651"/>
                  </a:lnTo>
                  <a:lnTo>
                    <a:pt x="574498" y="316262"/>
                  </a:lnTo>
                  <a:lnTo>
                    <a:pt x="576094" y="316857"/>
                  </a:lnTo>
                  <a:lnTo>
                    <a:pt x="577275" y="317021"/>
                  </a:lnTo>
                  <a:lnTo>
                    <a:pt x="578363" y="316802"/>
                  </a:lnTo>
                  <a:lnTo>
                    <a:pt x="579740" y="315722"/>
                  </a:lnTo>
                  <a:lnTo>
                    <a:pt x="581344" y="315276"/>
                  </a:lnTo>
                  <a:lnTo>
                    <a:pt x="582736" y="315292"/>
                  </a:lnTo>
                  <a:lnTo>
                    <a:pt x="585279" y="315011"/>
                  </a:lnTo>
                  <a:lnTo>
                    <a:pt x="586358" y="314752"/>
                  </a:lnTo>
                  <a:lnTo>
                    <a:pt x="587555" y="314158"/>
                  </a:lnTo>
                  <a:lnTo>
                    <a:pt x="588729" y="314526"/>
                  </a:lnTo>
                  <a:lnTo>
                    <a:pt x="589762" y="315073"/>
                  </a:lnTo>
                  <a:lnTo>
                    <a:pt x="594064" y="317898"/>
                  </a:lnTo>
                  <a:lnTo>
                    <a:pt x="595387" y="317976"/>
                  </a:lnTo>
                  <a:lnTo>
                    <a:pt x="597812" y="317365"/>
                  </a:lnTo>
                  <a:lnTo>
                    <a:pt x="598540" y="316607"/>
                  </a:lnTo>
                  <a:lnTo>
                    <a:pt x="598915" y="315441"/>
                  </a:lnTo>
                  <a:lnTo>
                    <a:pt x="599580" y="314471"/>
                  </a:lnTo>
                  <a:lnTo>
                    <a:pt x="600503" y="313634"/>
                  </a:lnTo>
                  <a:lnTo>
                    <a:pt x="601552" y="312992"/>
                  </a:lnTo>
                  <a:lnTo>
                    <a:pt x="604767" y="311905"/>
                  </a:lnTo>
                  <a:lnTo>
                    <a:pt x="606966" y="310833"/>
                  </a:lnTo>
                  <a:lnTo>
                    <a:pt x="608475" y="309018"/>
                  </a:lnTo>
                  <a:lnTo>
                    <a:pt x="604947" y="308220"/>
                  </a:lnTo>
                  <a:lnTo>
                    <a:pt x="605690" y="306913"/>
                  </a:lnTo>
                  <a:lnTo>
                    <a:pt x="606864" y="306178"/>
                  </a:lnTo>
                  <a:lnTo>
                    <a:pt x="608421" y="306452"/>
                  </a:lnTo>
                  <a:lnTo>
                    <a:pt x="609774" y="307469"/>
                  </a:lnTo>
                  <a:lnTo>
                    <a:pt x="610376" y="311373"/>
                  </a:lnTo>
                  <a:lnTo>
                    <a:pt x="609265" y="311920"/>
                  </a:lnTo>
                  <a:lnTo>
                    <a:pt x="608561" y="312515"/>
                  </a:lnTo>
                  <a:lnTo>
                    <a:pt x="608092" y="313297"/>
                  </a:lnTo>
                  <a:lnTo>
                    <a:pt x="606089" y="314729"/>
                  </a:lnTo>
                  <a:lnTo>
                    <a:pt x="606879" y="316520"/>
                  </a:lnTo>
                  <a:lnTo>
                    <a:pt x="606293" y="317264"/>
                  </a:lnTo>
                  <a:lnTo>
                    <a:pt x="605463" y="317608"/>
                  </a:lnTo>
                  <a:close/>
                  <a:moveTo>
                    <a:pt x="782860" y="311138"/>
                  </a:moveTo>
                  <a:lnTo>
                    <a:pt x="780951" y="311827"/>
                  </a:lnTo>
                  <a:lnTo>
                    <a:pt x="782226" y="310082"/>
                  </a:lnTo>
                  <a:lnTo>
                    <a:pt x="786325" y="306123"/>
                  </a:lnTo>
                  <a:lnTo>
                    <a:pt x="787796" y="306859"/>
                  </a:lnTo>
                  <a:lnTo>
                    <a:pt x="789752" y="306999"/>
                  </a:lnTo>
                  <a:lnTo>
                    <a:pt x="786834" y="308791"/>
                  </a:lnTo>
                  <a:lnTo>
                    <a:pt x="783861" y="309534"/>
                  </a:lnTo>
                  <a:lnTo>
                    <a:pt x="782860" y="311138"/>
                  </a:lnTo>
                  <a:close/>
                  <a:moveTo>
                    <a:pt x="505769" y="311122"/>
                  </a:moveTo>
                  <a:lnTo>
                    <a:pt x="506872" y="311991"/>
                  </a:lnTo>
                  <a:lnTo>
                    <a:pt x="507874" y="311912"/>
                  </a:lnTo>
                  <a:lnTo>
                    <a:pt x="509971" y="310582"/>
                  </a:lnTo>
                  <a:lnTo>
                    <a:pt x="511230" y="310097"/>
                  </a:lnTo>
                  <a:lnTo>
                    <a:pt x="512583" y="310082"/>
                  </a:lnTo>
                  <a:lnTo>
                    <a:pt x="513890" y="310301"/>
                  </a:lnTo>
                  <a:lnTo>
                    <a:pt x="515181" y="311248"/>
                  </a:lnTo>
                  <a:lnTo>
                    <a:pt x="515650" y="312789"/>
                  </a:lnTo>
                  <a:lnTo>
                    <a:pt x="516135" y="313266"/>
                  </a:lnTo>
                  <a:lnTo>
                    <a:pt x="516894" y="311420"/>
                  </a:lnTo>
                  <a:lnTo>
                    <a:pt x="517903" y="310864"/>
                  </a:lnTo>
                  <a:lnTo>
                    <a:pt x="519038" y="310582"/>
                  </a:lnTo>
                  <a:lnTo>
                    <a:pt x="520814" y="310684"/>
                  </a:lnTo>
                  <a:lnTo>
                    <a:pt x="522167" y="311568"/>
                  </a:lnTo>
                  <a:lnTo>
                    <a:pt x="523396" y="314189"/>
                  </a:lnTo>
                  <a:lnTo>
                    <a:pt x="523356" y="316481"/>
                  </a:lnTo>
                  <a:lnTo>
                    <a:pt x="523802" y="317342"/>
                  </a:lnTo>
                  <a:lnTo>
                    <a:pt x="524647" y="317968"/>
                  </a:lnTo>
                  <a:lnTo>
                    <a:pt x="525273" y="318852"/>
                  </a:lnTo>
                  <a:lnTo>
                    <a:pt x="524718" y="319775"/>
                  </a:lnTo>
                  <a:lnTo>
                    <a:pt x="524162" y="320221"/>
                  </a:lnTo>
                  <a:lnTo>
                    <a:pt x="522574" y="320643"/>
                  </a:lnTo>
                  <a:lnTo>
                    <a:pt x="521807" y="320463"/>
                  </a:lnTo>
                  <a:lnTo>
                    <a:pt x="521095" y="319838"/>
                  </a:lnTo>
                  <a:lnTo>
                    <a:pt x="520305" y="319611"/>
                  </a:lnTo>
                  <a:lnTo>
                    <a:pt x="518506" y="319822"/>
                  </a:lnTo>
                  <a:lnTo>
                    <a:pt x="516847" y="320338"/>
                  </a:lnTo>
                  <a:lnTo>
                    <a:pt x="517074" y="321175"/>
                  </a:lnTo>
                  <a:lnTo>
                    <a:pt x="518435" y="321551"/>
                  </a:lnTo>
                  <a:lnTo>
                    <a:pt x="518842" y="321950"/>
                  </a:lnTo>
                  <a:lnTo>
                    <a:pt x="518756" y="322490"/>
                  </a:lnTo>
                  <a:lnTo>
                    <a:pt x="518224" y="322599"/>
                  </a:lnTo>
                  <a:lnTo>
                    <a:pt x="516456" y="321872"/>
                  </a:lnTo>
                  <a:lnTo>
                    <a:pt x="515267" y="322020"/>
                  </a:lnTo>
                  <a:lnTo>
                    <a:pt x="510979" y="323006"/>
                  </a:lnTo>
                  <a:lnTo>
                    <a:pt x="509845" y="322983"/>
                  </a:lnTo>
                  <a:lnTo>
                    <a:pt x="509204" y="322052"/>
                  </a:lnTo>
                  <a:lnTo>
                    <a:pt x="509250" y="319626"/>
                  </a:lnTo>
                  <a:lnTo>
                    <a:pt x="508789" y="318985"/>
                  </a:lnTo>
                  <a:lnTo>
                    <a:pt x="505605" y="321926"/>
                  </a:lnTo>
                  <a:lnTo>
                    <a:pt x="504643" y="322646"/>
                  </a:lnTo>
                  <a:lnTo>
                    <a:pt x="503359" y="322983"/>
                  </a:lnTo>
                  <a:lnTo>
                    <a:pt x="502022" y="322865"/>
                  </a:lnTo>
                  <a:lnTo>
                    <a:pt x="497422" y="324649"/>
                  </a:lnTo>
                  <a:lnTo>
                    <a:pt x="495974" y="324399"/>
                  </a:lnTo>
                  <a:lnTo>
                    <a:pt x="494574" y="324399"/>
                  </a:lnTo>
                  <a:lnTo>
                    <a:pt x="489661" y="326331"/>
                  </a:lnTo>
                  <a:lnTo>
                    <a:pt x="487024" y="326871"/>
                  </a:lnTo>
                  <a:lnTo>
                    <a:pt x="485671" y="326910"/>
                  </a:lnTo>
                  <a:lnTo>
                    <a:pt x="484325" y="326746"/>
                  </a:lnTo>
                  <a:lnTo>
                    <a:pt x="483120" y="326918"/>
                  </a:lnTo>
                  <a:lnTo>
                    <a:pt x="482041" y="327700"/>
                  </a:lnTo>
                  <a:lnTo>
                    <a:pt x="479850" y="328357"/>
                  </a:lnTo>
                  <a:lnTo>
                    <a:pt x="477589" y="327857"/>
                  </a:lnTo>
                  <a:lnTo>
                    <a:pt x="475680" y="327192"/>
                  </a:lnTo>
                  <a:lnTo>
                    <a:pt x="473865" y="326315"/>
                  </a:lnTo>
                  <a:lnTo>
                    <a:pt x="473411" y="325189"/>
                  </a:lnTo>
                  <a:lnTo>
                    <a:pt x="473505" y="323843"/>
                  </a:lnTo>
                  <a:lnTo>
                    <a:pt x="474272" y="322005"/>
                  </a:lnTo>
                  <a:lnTo>
                    <a:pt x="473756" y="318774"/>
                  </a:lnTo>
                  <a:lnTo>
                    <a:pt x="474155" y="317303"/>
                  </a:lnTo>
                  <a:lnTo>
                    <a:pt x="474898" y="315855"/>
                  </a:lnTo>
                  <a:lnTo>
                    <a:pt x="476025" y="315324"/>
                  </a:lnTo>
                  <a:lnTo>
                    <a:pt x="477495" y="315214"/>
                  </a:lnTo>
                  <a:lnTo>
                    <a:pt x="479928" y="313915"/>
                  </a:lnTo>
                  <a:lnTo>
                    <a:pt x="482150" y="312210"/>
                  </a:lnTo>
                  <a:lnTo>
                    <a:pt x="483433" y="312374"/>
                  </a:lnTo>
                  <a:lnTo>
                    <a:pt x="486359" y="313563"/>
                  </a:lnTo>
                  <a:lnTo>
                    <a:pt x="488073" y="313704"/>
                  </a:lnTo>
                  <a:lnTo>
                    <a:pt x="490983" y="313516"/>
                  </a:lnTo>
                  <a:lnTo>
                    <a:pt x="492180" y="314244"/>
                  </a:lnTo>
                  <a:lnTo>
                    <a:pt x="492657" y="315918"/>
                  </a:lnTo>
                  <a:lnTo>
                    <a:pt x="493307" y="316528"/>
                  </a:lnTo>
                  <a:lnTo>
                    <a:pt x="494159" y="316958"/>
                  </a:lnTo>
                  <a:lnTo>
                    <a:pt x="496225" y="319791"/>
                  </a:lnTo>
                  <a:lnTo>
                    <a:pt x="498141" y="319642"/>
                  </a:lnTo>
                  <a:lnTo>
                    <a:pt x="499815" y="320158"/>
                  </a:lnTo>
                  <a:lnTo>
                    <a:pt x="502773" y="318445"/>
                  </a:lnTo>
                  <a:lnTo>
                    <a:pt x="505010" y="318492"/>
                  </a:lnTo>
                  <a:lnTo>
                    <a:pt x="505644" y="317162"/>
                  </a:lnTo>
                  <a:lnTo>
                    <a:pt x="504306" y="315738"/>
                  </a:lnTo>
                  <a:lnTo>
                    <a:pt x="502695" y="314588"/>
                  </a:lnTo>
                  <a:lnTo>
                    <a:pt x="501826" y="314346"/>
                  </a:lnTo>
                  <a:lnTo>
                    <a:pt x="500880" y="314416"/>
                  </a:lnTo>
                  <a:lnTo>
                    <a:pt x="500035" y="314236"/>
                  </a:lnTo>
                  <a:lnTo>
                    <a:pt x="496428" y="311654"/>
                  </a:lnTo>
                  <a:lnTo>
                    <a:pt x="495356" y="310262"/>
                  </a:lnTo>
                  <a:lnTo>
                    <a:pt x="494746" y="308627"/>
                  </a:lnTo>
                  <a:lnTo>
                    <a:pt x="495114" y="307414"/>
                  </a:lnTo>
                  <a:lnTo>
                    <a:pt x="497594" y="306342"/>
                  </a:lnTo>
                  <a:lnTo>
                    <a:pt x="498752" y="306084"/>
                  </a:lnTo>
                  <a:lnTo>
                    <a:pt x="503062" y="306819"/>
                  </a:lnTo>
                  <a:lnTo>
                    <a:pt x="503798" y="307430"/>
                  </a:lnTo>
                  <a:lnTo>
                    <a:pt x="504940" y="310011"/>
                  </a:lnTo>
                  <a:lnTo>
                    <a:pt x="505769" y="311122"/>
                  </a:lnTo>
                  <a:close/>
                  <a:moveTo>
                    <a:pt x="444410" y="307539"/>
                  </a:moveTo>
                  <a:lnTo>
                    <a:pt x="446640" y="308705"/>
                  </a:lnTo>
                  <a:lnTo>
                    <a:pt x="449746" y="312132"/>
                  </a:lnTo>
                  <a:lnTo>
                    <a:pt x="450035" y="313094"/>
                  </a:lnTo>
                  <a:lnTo>
                    <a:pt x="449096" y="314001"/>
                  </a:lnTo>
                  <a:lnTo>
                    <a:pt x="446875" y="315457"/>
                  </a:lnTo>
                  <a:lnTo>
                    <a:pt x="441907" y="317702"/>
                  </a:lnTo>
                  <a:lnTo>
                    <a:pt x="441054" y="318758"/>
                  </a:lnTo>
                  <a:lnTo>
                    <a:pt x="440006" y="320831"/>
                  </a:lnTo>
                  <a:lnTo>
                    <a:pt x="439763" y="321715"/>
                  </a:lnTo>
                  <a:lnTo>
                    <a:pt x="439411" y="322200"/>
                  </a:lnTo>
                  <a:lnTo>
                    <a:pt x="438840" y="322552"/>
                  </a:lnTo>
                  <a:lnTo>
                    <a:pt x="437760" y="322857"/>
                  </a:lnTo>
                  <a:lnTo>
                    <a:pt x="436587" y="322419"/>
                  </a:lnTo>
                  <a:lnTo>
                    <a:pt x="437651" y="321089"/>
                  </a:lnTo>
                  <a:lnTo>
                    <a:pt x="437690" y="319501"/>
                  </a:lnTo>
                  <a:lnTo>
                    <a:pt x="436899" y="318015"/>
                  </a:lnTo>
                  <a:lnTo>
                    <a:pt x="435781" y="316771"/>
                  </a:lnTo>
                  <a:lnTo>
                    <a:pt x="433528" y="315081"/>
                  </a:lnTo>
                  <a:lnTo>
                    <a:pt x="431110" y="313587"/>
                  </a:lnTo>
                  <a:lnTo>
                    <a:pt x="428669" y="312820"/>
                  </a:lnTo>
                  <a:lnTo>
                    <a:pt x="426080" y="312476"/>
                  </a:lnTo>
                  <a:lnTo>
                    <a:pt x="425149" y="311748"/>
                  </a:lnTo>
                  <a:lnTo>
                    <a:pt x="423631" y="309886"/>
                  </a:lnTo>
                  <a:lnTo>
                    <a:pt x="423138" y="308869"/>
                  </a:lnTo>
                  <a:lnTo>
                    <a:pt x="422888" y="307805"/>
                  </a:lnTo>
                  <a:lnTo>
                    <a:pt x="423052" y="306772"/>
                  </a:lnTo>
                  <a:lnTo>
                    <a:pt x="423694" y="306710"/>
                  </a:lnTo>
                  <a:lnTo>
                    <a:pt x="426228" y="306952"/>
                  </a:lnTo>
                  <a:lnTo>
                    <a:pt x="430907" y="308165"/>
                  </a:lnTo>
                  <a:lnTo>
                    <a:pt x="433223" y="308267"/>
                  </a:lnTo>
                  <a:lnTo>
                    <a:pt x="434537" y="307985"/>
                  </a:lnTo>
                  <a:lnTo>
                    <a:pt x="437963" y="305591"/>
                  </a:lnTo>
                  <a:lnTo>
                    <a:pt x="438777" y="305630"/>
                  </a:lnTo>
                  <a:lnTo>
                    <a:pt x="442055" y="306686"/>
                  </a:lnTo>
                  <a:lnTo>
                    <a:pt x="444410" y="307539"/>
                  </a:lnTo>
                  <a:close/>
                  <a:moveTo>
                    <a:pt x="760391" y="303119"/>
                  </a:moveTo>
                  <a:lnTo>
                    <a:pt x="759092" y="305145"/>
                  </a:lnTo>
                  <a:lnTo>
                    <a:pt x="757629" y="305012"/>
                  </a:lnTo>
                  <a:lnTo>
                    <a:pt x="754961" y="302297"/>
                  </a:lnTo>
                  <a:lnTo>
                    <a:pt x="755118" y="300404"/>
                  </a:lnTo>
                  <a:lnTo>
                    <a:pt x="755337" y="299786"/>
                  </a:lnTo>
                  <a:lnTo>
                    <a:pt x="756361" y="299598"/>
                  </a:lnTo>
                  <a:lnTo>
                    <a:pt x="759812" y="300146"/>
                  </a:lnTo>
                  <a:lnTo>
                    <a:pt x="760485" y="301679"/>
                  </a:lnTo>
                  <a:lnTo>
                    <a:pt x="760391" y="303119"/>
                  </a:lnTo>
                  <a:close/>
                  <a:moveTo>
                    <a:pt x="693680" y="296805"/>
                  </a:moveTo>
                  <a:lnTo>
                    <a:pt x="693977" y="297877"/>
                  </a:lnTo>
                  <a:lnTo>
                    <a:pt x="693939" y="298347"/>
                  </a:lnTo>
                  <a:lnTo>
                    <a:pt x="691310" y="298691"/>
                  </a:lnTo>
                  <a:lnTo>
                    <a:pt x="688775" y="299880"/>
                  </a:lnTo>
                  <a:lnTo>
                    <a:pt x="687476" y="301249"/>
                  </a:lnTo>
                  <a:lnTo>
                    <a:pt x="686459" y="303025"/>
                  </a:lnTo>
                  <a:lnTo>
                    <a:pt x="682970" y="302305"/>
                  </a:lnTo>
                  <a:lnTo>
                    <a:pt x="679856" y="302188"/>
                  </a:lnTo>
                  <a:lnTo>
                    <a:pt x="678479" y="301562"/>
                  </a:lnTo>
                  <a:lnTo>
                    <a:pt x="676985" y="301601"/>
                  </a:lnTo>
                  <a:lnTo>
                    <a:pt x="675045" y="302149"/>
                  </a:lnTo>
                  <a:lnTo>
                    <a:pt x="672283" y="303651"/>
                  </a:lnTo>
                  <a:lnTo>
                    <a:pt x="671673" y="303768"/>
                  </a:lnTo>
                  <a:lnTo>
                    <a:pt x="671892" y="301484"/>
                  </a:lnTo>
                  <a:lnTo>
                    <a:pt x="672659" y="300076"/>
                  </a:lnTo>
                  <a:lnTo>
                    <a:pt x="675561" y="296704"/>
                  </a:lnTo>
                  <a:lnTo>
                    <a:pt x="677979" y="297447"/>
                  </a:lnTo>
                  <a:lnTo>
                    <a:pt x="680787" y="297658"/>
                  </a:lnTo>
                  <a:lnTo>
                    <a:pt x="683987" y="297001"/>
                  </a:lnTo>
                  <a:lnTo>
                    <a:pt x="686264" y="295483"/>
                  </a:lnTo>
                  <a:lnTo>
                    <a:pt x="689479" y="294685"/>
                  </a:lnTo>
                  <a:lnTo>
                    <a:pt x="692045" y="296672"/>
                  </a:lnTo>
                  <a:lnTo>
                    <a:pt x="693680" y="296805"/>
                  </a:lnTo>
                  <a:close/>
                  <a:moveTo>
                    <a:pt x="707270" y="295820"/>
                  </a:moveTo>
                  <a:lnTo>
                    <a:pt x="705853" y="296336"/>
                  </a:lnTo>
                  <a:lnTo>
                    <a:pt x="706292" y="294709"/>
                  </a:lnTo>
                  <a:lnTo>
                    <a:pt x="706198" y="293394"/>
                  </a:lnTo>
                  <a:lnTo>
                    <a:pt x="708490" y="293793"/>
                  </a:lnTo>
                  <a:lnTo>
                    <a:pt x="708467" y="294842"/>
                  </a:lnTo>
                  <a:lnTo>
                    <a:pt x="708248" y="295249"/>
                  </a:lnTo>
                  <a:lnTo>
                    <a:pt x="707270" y="295820"/>
                  </a:lnTo>
                  <a:close/>
                  <a:moveTo>
                    <a:pt x="951329" y="310144"/>
                  </a:moveTo>
                  <a:lnTo>
                    <a:pt x="946080" y="313047"/>
                  </a:lnTo>
                  <a:lnTo>
                    <a:pt x="939196" y="312538"/>
                  </a:lnTo>
                  <a:lnTo>
                    <a:pt x="936755" y="312491"/>
                  </a:lnTo>
                  <a:lnTo>
                    <a:pt x="932710" y="313196"/>
                  </a:lnTo>
                  <a:lnTo>
                    <a:pt x="931896" y="312632"/>
                  </a:lnTo>
                  <a:lnTo>
                    <a:pt x="932663" y="309902"/>
                  </a:lnTo>
                  <a:lnTo>
                    <a:pt x="935894" y="302634"/>
                  </a:lnTo>
                  <a:lnTo>
                    <a:pt x="939735" y="296234"/>
                  </a:lnTo>
                  <a:lnTo>
                    <a:pt x="941370" y="294576"/>
                  </a:lnTo>
                  <a:lnTo>
                    <a:pt x="943647" y="293019"/>
                  </a:lnTo>
                  <a:lnTo>
                    <a:pt x="946064" y="291767"/>
                  </a:lnTo>
                  <a:lnTo>
                    <a:pt x="951517" y="290468"/>
                  </a:lnTo>
                  <a:lnTo>
                    <a:pt x="956477" y="290703"/>
                  </a:lnTo>
                  <a:lnTo>
                    <a:pt x="957189" y="291235"/>
                  </a:lnTo>
                  <a:lnTo>
                    <a:pt x="959325" y="293363"/>
                  </a:lnTo>
                  <a:lnTo>
                    <a:pt x="960710" y="295045"/>
                  </a:lnTo>
                  <a:lnTo>
                    <a:pt x="961289" y="297424"/>
                  </a:lnTo>
                  <a:lnTo>
                    <a:pt x="959176" y="301515"/>
                  </a:lnTo>
                  <a:lnTo>
                    <a:pt x="956822" y="305419"/>
                  </a:lnTo>
                  <a:lnTo>
                    <a:pt x="953004" y="308486"/>
                  </a:lnTo>
                  <a:lnTo>
                    <a:pt x="951329" y="310144"/>
                  </a:lnTo>
                  <a:close/>
                  <a:moveTo>
                    <a:pt x="793030" y="304105"/>
                  </a:moveTo>
                  <a:lnTo>
                    <a:pt x="792670" y="304355"/>
                  </a:lnTo>
                  <a:lnTo>
                    <a:pt x="789940" y="304073"/>
                  </a:lnTo>
                  <a:lnTo>
                    <a:pt x="788383" y="304066"/>
                  </a:lnTo>
                  <a:lnTo>
                    <a:pt x="788586" y="302399"/>
                  </a:lnTo>
                  <a:lnTo>
                    <a:pt x="787781" y="301147"/>
                  </a:lnTo>
                  <a:lnTo>
                    <a:pt x="788884" y="299309"/>
                  </a:lnTo>
                  <a:lnTo>
                    <a:pt x="788907" y="297181"/>
                  </a:lnTo>
                  <a:lnTo>
                    <a:pt x="790049" y="296891"/>
                  </a:lnTo>
                  <a:lnTo>
                    <a:pt x="790214" y="295679"/>
                  </a:lnTo>
                  <a:lnTo>
                    <a:pt x="791591" y="292463"/>
                  </a:lnTo>
                  <a:lnTo>
                    <a:pt x="792404" y="291752"/>
                  </a:lnTo>
                  <a:lnTo>
                    <a:pt x="793547" y="291470"/>
                  </a:lnTo>
                  <a:lnTo>
                    <a:pt x="794907" y="289592"/>
                  </a:lnTo>
                  <a:lnTo>
                    <a:pt x="795682" y="289045"/>
                  </a:lnTo>
                  <a:lnTo>
                    <a:pt x="796488" y="287621"/>
                  </a:lnTo>
                  <a:lnTo>
                    <a:pt x="797638" y="286964"/>
                  </a:lnTo>
                  <a:lnTo>
                    <a:pt x="797544" y="285743"/>
                  </a:lnTo>
                  <a:lnTo>
                    <a:pt x="798194" y="285102"/>
                  </a:lnTo>
                  <a:lnTo>
                    <a:pt x="800009" y="284601"/>
                  </a:lnTo>
                  <a:lnTo>
                    <a:pt x="801268" y="285203"/>
                  </a:lnTo>
                  <a:lnTo>
                    <a:pt x="802043" y="286447"/>
                  </a:lnTo>
                  <a:lnTo>
                    <a:pt x="800016" y="287981"/>
                  </a:lnTo>
                  <a:lnTo>
                    <a:pt x="801057" y="291759"/>
                  </a:lnTo>
                  <a:lnTo>
                    <a:pt x="799586" y="295882"/>
                  </a:lnTo>
                  <a:lnTo>
                    <a:pt x="798624" y="297118"/>
                  </a:lnTo>
                  <a:lnTo>
                    <a:pt x="796824" y="298182"/>
                  </a:lnTo>
                  <a:lnTo>
                    <a:pt x="796285" y="299192"/>
                  </a:lnTo>
                  <a:lnTo>
                    <a:pt x="794164" y="301226"/>
                  </a:lnTo>
                  <a:lnTo>
                    <a:pt x="793523" y="302962"/>
                  </a:lnTo>
                  <a:lnTo>
                    <a:pt x="793429" y="303698"/>
                  </a:lnTo>
                  <a:lnTo>
                    <a:pt x="793030" y="304105"/>
                  </a:lnTo>
                  <a:close/>
                  <a:moveTo>
                    <a:pt x="807441" y="286557"/>
                  </a:moveTo>
                  <a:lnTo>
                    <a:pt x="807167" y="287644"/>
                  </a:lnTo>
                  <a:lnTo>
                    <a:pt x="806228" y="287065"/>
                  </a:lnTo>
                  <a:lnTo>
                    <a:pt x="805305" y="285798"/>
                  </a:lnTo>
                  <a:lnTo>
                    <a:pt x="803951" y="285618"/>
                  </a:lnTo>
                  <a:lnTo>
                    <a:pt x="802950" y="285282"/>
                  </a:lnTo>
                  <a:lnTo>
                    <a:pt x="802363" y="284687"/>
                  </a:lnTo>
                  <a:lnTo>
                    <a:pt x="806126" y="284413"/>
                  </a:lnTo>
                  <a:lnTo>
                    <a:pt x="807441" y="286557"/>
                  </a:lnTo>
                  <a:close/>
                  <a:moveTo>
                    <a:pt x="421683" y="285047"/>
                  </a:moveTo>
                  <a:lnTo>
                    <a:pt x="421354" y="285923"/>
                  </a:lnTo>
                  <a:lnTo>
                    <a:pt x="420235" y="285704"/>
                  </a:lnTo>
                  <a:lnTo>
                    <a:pt x="419179" y="284257"/>
                  </a:lnTo>
                  <a:lnTo>
                    <a:pt x="419688" y="283881"/>
                  </a:lnTo>
                  <a:lnTo>
                    <a:pt x="420275" y="283725"/>
                  </a:lnTo>
                  <a:lnTo>
                    <a:pt x="421042" y="283889"/>
                  </a:lnTo>
                  <a:lnTo>
                    <a:pt x="421683" y="285047"/>
                  </a:lnTo>
                  <a:close/>
                  <a:moveTo>
                    <a:pt x="734730" y="286150"/>
                  </a:moveTo>
                  <a:lnTo>
                    <a:pt x="733744" y="286705"/>
                  </a:lnTo>
                  <a:lnTo>
                    <a:pt x="732101" y="285555"/>
                  </a:lnTo>
                  <a:lnTo>
                    <a:pt x="731647" y="285078"/>
                  </a:lnTo>
                  <a:lnTo>
                    <a:pt x="732688" y="283951"/>
                  </a:lnTo>
                  <a:lnTo>
                    <a:pt x="733799" y="283631"/>
                  </a:lnTo>
                  <a:lnTo>
                    <a:pt x="734472" y="284124"/>
                  </a:lnTo>
                  <a:lnTo>
                    <a:pt x="734800" y="284616"/>
                  </a:lnTo>
                  <a:lnTo>
                    <a:pt x="734659" y="285156"/>
                  </a:lnTo>
                  <a:lnTo>
                    <a:pt x="734730" y="286150"/>
                  </a:lnTo>
                  <a:close/>
                  <a:moveTo>
                    <a:pt x="561362" y="284734"/>
                  </a:moveTo>
                  <a:lnTo>
                    <a:pt x="559125" y="284859"/>
                  </a:lnTo>
                  <a:lnTo>
                    <a:pt x="558429" y="284663"/>
                  </a:lnTo>
                  <a:lnTo>
                    <a:pt x="558264" y="282520"/>
                  </a:lnTo>
                  <a:lnTo>
                    <a:pt x="560721" y="283443"/>
                  </a:lnTo>
                  <a:lnTo>
                    <a:pt x="561519" y="283505"/>
                  </a:lnTo>
                  <a:lnTo>
                    <a:pt x="561362" y="284734"/>
                  </a:lnTo>
                  <a:close/>
                  <a:moveTo>
                    <a:pt x="409212" y="284437"/>
                  </a:moveTo>
                  <a:lnTo>
                    <a:pt x="408790" y="284757"/>
                  </a:lnTo>
                  <a:lnTo>
                    <a:pt x="405058" y="284577"/>
                  </a:lnTo>
                  <a:lnTo>
                    <a:pt x="402656" y="286369"/>
                  </a:lnTo>
                  <a:lnTo>
                    <a:pt x="400990" y="286917"/>
                  </a:lnTo>
                  <a:lnTo>
                    <a:pt x="395013" y="286917"/>
                  </a:lnTo>
                  <a:lnTo>
                    <a:pt x="394301" y="286674"/>
                  </a:lnTo>
                  <a:lnTo>
                    <a:pt x="393769" y="286674"/>
                  </a:lnTo>
                  <a:lnTo>
                    <a:pt x="393448" y="287034"/>
                  </a:lnTo>
                  <a:lnTo>
                    <a:pt x="391547" y="286760"/>
                  </a:lnTo>
                  <a:lnTo>
                    <a:pt x="385476" y="285172"/>
                  </a:lnTo>
                  <a:lnTo>
                    <a:pt x="384647" y="283701"/>
                  </a:lnTo>
                  <a:lnTo>
                    <a:pt x="385586" y="282129"/>
                  </a:lnTo>
                  <a:lnTo>
                    <a:pt x="387769" y="279899"/>
                  </a:lnTo>
                  <a:lnTo>
                    <a:pt x="392142" y="279461"/>
                  </a:lnTo>
                  <a:lnTo>
                    <a:pt x="412068" y="279304"/>
                  </a:lnTo>
                  <a:lnTo>
                    <a:pt x="414235" y="281221"/>
                  </a:lnTo>
                  <a:lnTo>
                    <a:pt x="414439" y="281871"/>
                  </a:lnTo>
                  <a:lnTo>
                    <a:pt x="410097" y="283177"/>
                  </a:lnTo>
                  <a:lnTo>
                    <a:pt x="409212" y="284437"/>
                  </a:lnTo>
                  <a:close/>
                  <a:moveTo>
                    <a:pt x="442861" y="281472"/>
                  </a:moveTo>
                  <a:lnTo>
                    <a:pt x="441069" y="281847"/>
                  </a:lnTo>
                  <a:lnTo>
                    <a:pt x="439411" y="281073"/>
                  </a:lnTo>
                  <a:lnTo>
                    <a:pt x="439458" y="280032"/>
                  </a:lnTo>
                  <a:lnTo>
                    <a:pt x="439865" y="279062"/>
                  </a:lnTo>
                  <a:lnTo>
                    <a:pt x="442344" y="278561"/>
                  </a:lnTo>
                  <a:lnTo>
                    <a:pt x="443675" y="278592"/>
                  </a:lnTo>
                  <a:lnTo>
                    <a:pt x="445099" y="279257"/>
                  </a:lnTo>
                  <a:lnTo>
                    <a:pt x="446092" y="279954"/>
                  </a:lnTo>
                  <a:lnTo>
                    <a:pt x="446577" y="280767"/>
                  </a:lnTo>
                  <a:lnTo>
                    <a:pt x="443893" y="280806"/>
                  </a:lnTo>
                  <a:lnTo>
                    <a:pt x="442861" y="281472"/>
                  </a:lnTo>
                  <a:close/>
                  <a:moveTo>
                    <a:pt x="866555" y="276621"/>
                  </a:moveTo>
                  <a:lnTo>
                    <a:pt x="866187" y="276957"/>
                  </a:lnTo>
                  <a:lnTo>
                    <a:pt x="865616" y="276246"/>
                  </a:lnTo>
                  <a:lnTo>
                    <a:pt x="865561" y="275800"/>
                  </a:lnTo>
                  <a:lnTo>
                    <a:pt x="866320" y="274587"/>
                  </a:lnTo>
                  <a:lnTo>
                    <a:pt x="867071" y="273883"/>
                  </a:lnTo>
                  <a:lnTo>
                    <a:pt x="867908" y="273828"/>
                  </a:lnTo>
                  <a:lnTo>
                    <a:pt x="867697" y="274822"/>
                  </a:lnTo>
                  <a:lnTo>
                    <a:pt x="866555" y="276621"/>
                  </a:lnTo>
                  <a:close/>
                  <a:moveTo>
                    <a:pt x="220566" y="274219"/>
                  </a:moveTo>
                  <a:lnTo>
                    <a:pt x="219197" y="274704"/>
                  </a:lnTo>
                  <a:lnTo>
                    <a:pt x="218148" y="274274"/>
                  </a:lnTo>
                  <a:lnTo>
                    <a:pt x="217679" y="273656"/>
                  </a:lnTo>
                  <a:lnTo>
                    <a:pt x="219228" y="272138"/>
                  </a:lnTo>
                  <a:lnTo>
                    <a:pt x="219963" y="271778"/>
                  </a:lnTo>
                  <a:lnTo>
                    <a:pt x="220738" y="271661"/>
                  </a:lnTo>
                  <a:lnTo>
                    <a:pt x="221106" y="272482"/>
                  </a:lnTo>
                  <a:lnTo>
                    <a:pt x="220566" y="274219"/>
                  </a:lnTo>
                  <a:close/>
                  <a:moveTo>
                    <a:pt x="867470" y="272224"/>
                  </a:moveTo>
                  <a:lnTo>
                    <a:pt x="866257" y="272428"/>
                  </a:lnTo>
                  <a:lnTo>
                    <a:pt x="865663" y="270636"/>
                  </a:lnTo>
                  <a:lnTo>
                    <a:pt x="866664" y="270175"/>
                  </a:lnTo>
                  <a:lnTo>
                    <a:pt x="867752" y="271270"/>
                  </a:lnTo>
                  <a:lnTo>
                    <a:pt x="867470" y="272224"/>
                  </a:lnTo>
                  <a:close/>
                  <a:moveTo>
                    <a:pt x="869739" y="269689"/>
                  </a:moveTo>
                  <a:lnTo>
                    <a:pt x="869207" y="269869"/>
                  </a:lnTo>
                  <a:lnTo>
                    <a:pt x="869215" y="268790"/>
                  </a:lnTo>
                  <a:lnTo>
                    <a:pt x="869817" y="267835"/>
                  </a:lnTo>
                  <a:lnTo>
                    <a:pt x="870451" y="267288"/>
                  </a:lnTo>
                  <a:lnTo>
                    <a:pt x="871202" y="267264"/>
                  </a:lnTo>
                  <a:lnTo>
                    <a:pt x="869739" y="269689"/>
                  </a:lnTo>
                  <a:close/>
                  <a:moveTo>
                    <a:pt x="863535" y="269869"/>
                  </a:moveTo>
                  <a:lnTo>
                    <a:pt x="863175" y="271418"/>
                  </a:lnTo>
                  <a:lnTo>
                    <a:pt x="862815" y="273147"/>
                  </a:lnTo>
                  <a:lnTo>
                    <a:pt x="860805" y="275088"/>
                  </a:lnTo>
                  <a:lnTo>
                    <a:pt x="859561" y="278053"/>
                  </a:lnTo>
                  <a:lnTo>
                    <a:pt x="858833" y="278796"/>
                  </a:lnTo>
                  <a:lnTo>
                    <a:pt x="856134" y="280118"/>
                  </a:lnTo>
                  <a:lnTo>
                    <a:pt x="853732" y="278467"/>
                  </a:lnTo>
                  <a:lnTo>
                    <a:pt x="853036" y="277051"/>
                  </a:lnTo>
                  <a:lnTo>
                    <a:pt x="854092" y="270511"/>
                  </a:lnTo>
                  <a:lnTo>
                    <a:pt x="855125" y="270730"/>
                  </a:lnTo>
                  <a:lnTo>
                    <a:pt x="855797" y="270683"/>
                  </a:lnTo>
                  <a:lnTo>
                    <a:pt x="856017" y="270253"/>
                  </a:lnTo>
                  <a:lnTo>
                    <a:pt x="854475" y="269517"/>
                  </a:lnTo>
                  <a:lnTo>
                    <a:pt x="854186" y="265762"/>
                  </a:lnTo>
                  <a:lnTo>
                    <a:pt x="854264" y="264346"/>
                  </a:lnTo>
                  <a:lnTo>
                    <a:pt x="855430" y="264025"/>
                  </a:lnTo>
                  <a:lnTo>
                    <a:pt x="856885" y="265128"/>
                  </a:lnTo>
                  <a:lnTo>
                    <a:pt x="858715" y="267092"/>
                  </a:lnTo>
                  <a:lnTo>
                    <a:pt x="860851" y="268641"/>
                  </a:lnTo>
                  <a:lnTo>
                    <a:pt x="863535" y="269869"/>
                  </a:lnTo>
                  <a:close/>
                  <a:moveTo>
                    <a:pt x="267139" y="260333"/>
                  </a:moveTo>
                  <a:lnTo>
                    <a:pt x="269353" y="262836"/>
                  </a:lnTo>
                  <a:lnTo>
                    <a:pt x="271285" y="264174"/>
                  </a:lnTo>
                  <a:lnTo>
                    <a:pt x="273570" y="264901"/>
                  </a:lnTo>
                  <a:lnTo>
                    <a:pt x="275971" y="264972"/>
                  </a:lnTo>
                  <a:lnTo>
                    <a:pt x="278334" y="265293"/>
                  </a:lnTo>
                  <a:lnTo>
                    <a:pt x="281088" y="266247"/>
                  </a:lnTo>
                  <a:lnTo>
                    <a:pt x="283912" y="266685"/>
                  </a:lnTo>
                  <a:lnTo>
                    <a:pt x="285227" y="266521"/>
                  </a:lnTo>
                  <a:lnTo>
                    <a:pt x="286478" y="266028"/>
                  </a:lnTo>
                  <a:lnTo>
                    <a:pt x="287362" y="265997"/>
                  </a:lnTo>
                  <a:lnTo>
                    <a:pt x="288137" y="266458"/>
                  </a:lnTo>
                  <a:lnTo>
                    <a:pt x="290093" y="268578"/>
                  </a:lnTo>
                  <a:lnTo>
                    <a:pt x="292213" y="270519"/>
                  </a:lnTo>
                  <a:lnTo>
                    <a:pt x="292706" y="271504"/>
                  </a:lnTo>
                  <a:lnTo>
                    <a:pt x="294145" y="276183"/>
                  </a:lnTo>
                  <a:lnTo>
                    <a:pt x="295773" y="277529"/>
                  </a:lnTo>
                  <a:lnTo>
                    <a:pt x="298010" y="277920"/>
                  </a:lnTo>
                  <a:lnTo>
                    <a:pt x="300639" y="277920"/>
                  </a:lnTo>
                  <a:lnTo>
                    <a:pt x="303252" y="278115"/>
                  </a:lnTo>
                  <a:lnTo>
                    <a:pt x="309307" y="279211"/>
                  </a:lnTo>
                  <a:lnTo>
                    <a:pt x="311709" y="279054"/>
                  </a:lnTo>
                  <a:lnTo>
                    <a:pt x="313837" y="277959"/>
                  </a:lnTo>
                  <a:lnTo>
                    <a:pt x="315730" y="278671"/>
                  </a:lnTo>
                  <a:lnTo>
                    <a:pt x="320870" y="279985"/>
                  </a:lnTo>
                  <a:lnTo>
                    <a:pt x="323397" y="280282"/>
                  </a:lnTo>
                  <a:lnTo>
                    <a:pt x="326268" y="279907"/>
                  </a:lnTo>
                  <a:lnTo>
                    <a:pt x="329147" y="279828"/>
                  </a:lnTo>
                  <a:lnTo>
                    <a:pt x="330524" y="280212"/>
                  </a:lnTo>
                  <a:lnTo>
                    <a:pt x="331847" y="280783"/>
                  </a:lnTo>
                  <a:lnTo>
                    <a:pt x="332981" y="280986"/>
                  </a:lnTo>
                  <a:lnTo>
                    <a:pt x="334154" y="280979"/>
                  </a:lnTo>
                  <a:lnTo>
                    <a:pt x="336235" y="279883"/>
                  </a:lnTo>
                  <a:lnTo>
                    <a:pt x="337612" y="277873"/>
                  </a:lnTo>
                  <a:lnTo>
                    <a:pt x="338731" y="275338"/>
                  </a:lnTo>
                  <a:lnTo>
                    <a:pt x="339599" y="272694"/>
                  </a:lnTo>
                  <a:lnTo>
                    <a:pt x="340186" y="271559"/>
                  </a:lnTo>
                  <a:lnTo>
                    <a:pt x="340984" y="270558"/>
                  </a:lnTo>
                  <a:lnTo>
                    <a:pt x="342025" y="269909"/>
                  </a:lnTo>
                  <a:lnTo>
                    <a:pt x="343136" y="269502"/>
                  </a:lnTo>
                  <a:lnTo>
                    <a:pt x="346155" y="269752"/>
                  </a:lnTo>
                  <a:lnTo>
                    <a:pt x="346781" y="270393"/>
                  </a:lnTo>
                  <a:lnTo>
                    <a:pt x="350161" y="274876"/>
                  </a:lnTo>
                  <a:lnTo>
                    <a:pt x="350756" y="275268"/>
                  </a:lnTo>
                  <a:lnTo>
                    <a:pt x="354276" y="275549"/>
                  </a:lnTo>
                  <a:lnTo>
                    <a:pt x="355254" y="275401"/>
                  </a:lnTo>
                  <a:lnTo>
                    <a:pt x="357398" y="274501"/>
                  </a:lnTo>
                  <a:lnTo>
                    <a:pt x="358626" y="274423"/>
                  </a:lnTo>
                  <a:lnTo>
                    <a:pt x="360887" y="275534"/>
                  </a:lnTo>
                  <a:lnTo>
                    <a:pt x="361865" y="276480"/>
                  </a:lnTo>
                  <a:lnTo>
                    <a:pt x="362960" y="277176"/>
                  </a:lnTo>
                  <a:lnTo>
                    <a:pt x="368499" y="277888"/>
                  </a:lnTo>
                  <a:lnTo>
                    <a:pt x="370635" y="279813"/>
                  </a:lnTo>
                  <a:lnTo>
                    <a:pt x="371722" y="280071"/>
                  </a:lnTo>
                  <a:lnTo>
                    <a:pt x="375572" y="279836"/>
                  </a:lnTo>
                  <a:lnTo>
                    <a:pt x="378239" y="280024"/>
                  </a:lnTo>
                  <a:lnTo>
                    <a:pt x="380555" y="280540"/>
                  </a:lnTo>
                  <a:lnTo>
                    <a:pt x="381611" y="283271"/>
                  </a:lnTo>
                  <a:lnTo>
                    <a:pt x="382464" y="286072"/>
                  </a:lnTo>
                  <a:lnTo>
                    <a:pt x="382957" y="287026"/>
                  </a:lnTo>
                  <a:lnTo>
                    <a:pt x="385226" y="287988"/>
                  </a:lnTo>
                  <a:lnTo>
                    <a:pt x="386149" y="288857"/>
                  </a:lnTo>
                  <a:lnTo>
                    <a:pt x="385906" y="291650"/>
                  </a:lnTo>
                  <a:lnTo>
                    <a:pt x="386157" y="294310"/>
                  </a:lnTo>
                  <a:lnTo>
                    <a:pt x="390968" y="296625"/>
                  </a:lnTo>
                  <a:lnTo>
                    <a:pt x="396116" y="297955"/>
                  </a:lnTo>
                  <a:lnTo>
                    <a:pt x="401592" y="298081"/>
                  </a:lnTo>
                  <a:lnTo>
                    <a:pt x="407076" y="297619"/>
                  </a:lnTo>
                  <a:lnTo>
                    <a:pt x="409901" y="297048"/>
                  </a:lnTo>
                  <a:lnTo>
                    <a:pt x="413437" y="296062"/>
                  </a:lnTo>
                  <a:lnTo>
                    <a:pt x="414173" y="296078"/>
                  </a:lnTo>
                  <a:lnTo>
                    <a:pt x="421018" y="299121"/>
                  </a:lnTo>
                  <a:lnTo>
                    <a:pt x="421604" y="299590"/>
                  </a:lnTo>
                  <a:lnTo>
                    <a:pt x="422371" y="301867"/>
                  </a:lnTo>
                  <a:lnTo>
                    <a:pt x="422348" y="304269"/>
                  </a:lnTo>
                  <a:lnTo>
                    <a:pt x="421073" y="309972"/>
                  </a:lnTo>
                  <a:lnTo>
                    <a:pt x="420987" y="311537"/>
                  </a:lnTo>
                  <a:lnTo>
                    <a:pt x="421112" y="313102"/>
                  </a:lnTo>
                  <a:lnTo>
                    <a:pt x="422473" y="316505"/>
                  </a:lnTo>
                  <a:lnTo>
                    <a:pt x="423201" y="317483"/>
                  </a:lnTo>
                  <a:lnTo>
                    <a:pt x="425681" y="319274"/>
                  </a:lnTo>
                  <a:lnTo>
                    <a:pt x="425783" y="320213"/>
                  </a:lnTo>
                  <a:lnTo>
                    <a:pt x="425438" y="321152"/>
                  </a:lnTo>
                  <a:lnTo>
                    <a:pt x="422700" y="320510"/>
                  </a:lnTo>
                  <a:lnTo>
                    <a:pt x="421033" y="319736"/>
                  </a:lnTo>
                  <a:lnTo>
                    <a:pt x="420071" y="318453"/>
                  </a:lnTo>
                  <a:lnTo>
                    <a:pt x="418695" y="317725"/>
                  </a:lnTo>
                  <a:lnTo>
                    <a:pt x="416120" y="317991"/>
                  </a:lnTo>
                  <a:lnTo>
                    <a:pt x="411309" y="316708"/>
                  </a:lnTo>
                  <a:lnTo>
                    <a:pt x="405872" y="314721"/>
                  </a:lnTo>
                  <a:lnTo>
                    <a:pt x="396233" y="310504"/>
                  </a:lnTo>
                  <a:lnTo>
                    <a:pt x="393605" y="310536"/>
                  </a:lnTo>
                  <a:lnTo>
                    <a:pt x="391085" y="311075"/>
                  </a:lnTo>
                  <a:lnTo>
                    <a:pt x="388426" y="312147"/>
                  </a:lnTo>
                  <a:lnTo>
                    <a:pt x="385656" y="312914"/>
                  </a:lnTo>
                  <a:lnTo>
                    <a:pt x="383622" y="313203"/>
                  </a:lnTo>
                  <a:lnTo>
                    <a:pt x="381580" y="312992"/>
                  </a:lnTo>
                  <a:lnTo>
                    <a:pt x="376432" y="311983"/>
                  </a:lnTo>
                  <a:lnTo>
                    <a:pt x="371245" y="311326"/>
                  </a:lnTo>
                  <a:lnTo>
                    <a:pt x="357953" y="310911"/>
                  </a:lnTo>
                  <a:lnTo>
                    <a:pt x="354198" y="309949"/>
                  </a:lnTo>
                  <a:lnTo>
                    <a:pt x="347979" y="309464"/>
                  </a:lnTo>
                  <a:lnTo>
                    <a:pt x="343034" y="308634"/>
                  </a:lnTo>
                  <a:lnTo>
                    <a:pt x="338137" y="307477"/>
                  </a:lnTo>
                  <a:lnTo>
                    <a:pt x="325650" y="301773"/>
                  </a:lnTo>
                  <a:lnTo>
                    <a:pt x="321566" y="300342"/>
                  </a:lnTo>
                  <a:lnTo>
                    <a:pt x="309026" y="297619"/>
                  </a:lnTo>
                  <a:lnTo>
                    <a:pt x="307093" y="297400"/>
                  </a:lnTo>
                  <a:lnTo>
                    <a:pt x="302548" y="297603"/>
                  </a:lnTo>
                  <a:lnTo>
                    <a:pt x="299684" y="296805"/>
                  </a:lnTo>
                  <a:lnTo>
                    <a:pt x="297165" y="296790"/>
                  </a:lnTo>
                  <a:lnTo>
                    <a:pt x="293418" y="297674"/>
                  </a:lnTo>
                  <a:lnTo>
                    <a:pt x="292268" y="298307"/>
                  </a:lnTo>
                  <a:lnTo>
                    <a:pt x="290813" y="299645"/>
                  </a:lnTo>
                  <a:lnTo>
                    <a:pt x="288262" y="299583"/>
                  </a:lnTo>
                  <a:lnTo>
                    <a:pt x="285735" y="299324"/>
                  </a:lnTo>
                  <a:lnTo>
                    <a:pt x="279078" y="298041"/>
                  </a:lnTo>
                  <a:lnTo>
                    <a:pt x="276597" y="297251"/>
                  </a:lnTo>
                  <a:lnTo>
                    <a:pt x="274211" y="296086"/>
                  </a:lnTo>
                  <a:lnTo>
                    <a:pt x="272068" y="294568"/>
                  </a:lnTo>
                  <a:lnTo>
                    <a:pt x="270941" y="294028"/>
                  </a:lnTo>
                  <a:lnTo>
                    <a:pt x="265191" y="292479"/>
                  </a:lnTo>
                  <a:lnTo>
                    <a:pt x="260497" y="291947"/>
                  </a:lnTo>
                  <a:lnTo>
                    <a:pt x="250843" y="291243"/>
                  </a:lnTo>
                  <a:lnTo>
                    <a:pt x="248730" y="290774"/>
                  </a:lnTo>
                  <a:lnTo>
                    <a:pt x="246970" y="290210"/>
                  </a:lnTo>
                  <a:lnTo>
                    <a:pt x="246008" y="288959"/>
                  </a:lnTo>
                  <a:lnTo>
                    <a:pt x="246133" y="287363"/>
                  </a:lnTo>
                  <a:lnTo>
                    <a:pt x="246822" y="285986"/>
                  </a:lnTo>
                  <a:lnTo>
                    <a:pt x="247768" y="284601"/>
                  </a:lnTo>
                  <a:lnTo>
                    <a:pt x="248386" y="283279"/>
                  </a:lnTo>
                  <a:lnTo>
                    <a:pt x="241329" y="280509"/>
                  </a:lnTo>
                  <a:lnTo>
                    <a:pt x="235759" y="278999"/>
                  </a:lnTo>
                  <a:lnTo>
                    <a:pt x="233349" y="278710"/>
                  </a:lnTo>
                  <a:lnTo>
                    <a:pt x="230932" y="278710"/>
                  </a:lnTo>
                  <a:lnTo>
                    <a:pt x="228209" y="279023"/>
                  </a:lnTo>
                  <a:lnTo>
                    <a:pt x="225518" y="278874"/>
                  </a:lnTo>
                  <a:lnTo>
                    <a:pt x="224251" y="278420"/>
                  </a:lnTo>
                  <a:lnTo>
                    <a:pt x="222960" y="278264"/>
                  </a:lnTo>
                  <a:lnTo>
                    <a:pt x="221661" y="278592"/>
                  </a:lnTo>
                  <a:lnTo>
                    <a:pt x="220621" y="278467"/>
                  </a:lnTo>
                  <a:lnTo>
                    <a:pt x="220354" y="277208"/>
                  </a:lnTo>
                  <a:lnTo>
                    <a:pt x="221020" y="276136"/>
                  </a:lnTo>
                  <a:lnTo>
                    <a:pt x="222381" y="274923"/>
                  </a:lnTo>
                  <a:lnTo>
                    <a:pt x="223163" y="274712"/>
                  </a:lnTo>
                  <a:lnTo>
                    <a:pt x="223516" y="276613"/>
                  </a:lnTo>
                  <a:lnTo>
                    <a:pt x="223907" y="276989"/>
                  </a:lnTo>
                  <a:lnTo>
                    <a:pt x="225111" y="277403"/>
                  </a:lnTo>
                  <a:lnTo>
                    <a:pt x="225636" y="277286"/>
                  </a:lnTo>
                  <a:lnTo>
                    <a:pt x="227763" y="274861"/>
                  </a:lnTo>
                  <a:lnTo>
                    <a:pt x="228358" y="273664"/>
                  </a:lnTo>
                  <a:lnTo>
                    <a:pt x="229391" y="270433"/>
                  </a:lnTo>
                  <a:lnTo>
                    <a:pt x="230517" y="271059"/>
                  </a:lnTo>
                  <a:lnTo>
                    <a:pt x="231644" y="270675"/>
                  </a:lnTo>
                  <a:lnTo>
                    <a:pt x="232293" y="270159"/>
                  </a:lnTo>
                  <a:lnTo>
                    <a:pt x="234085" y="262687"/>
                  </a:lnTo>
                  <a:lnTo>
                    <a:pt x="235571" y="260505"/>
                  </a:lnTo>
                  <a:lnTo>
                    <a:pt x="237605" y="258697"/>
                  </a:lnTo>
                  <a:lnTo>
                    <a:pt x="238622" y="258251"/>
                  </a:lnTo>
                  <a:lnTo>
                    <a:pt x="240617" y="259362"/>
                  </a:lnTo>
                  <a:lnTo>
                    <a:pt x="244662" y="259785"/>
                  </a:lnTo>
                  <a:lnTo>
                    <a:pt x="247064" y="260520"/>
                  </a:lnTo>
                  <a:lnTo>
                    <a:pt x="249474" y="260614"/>
                  </a:lnTo>
                  <a:lnTo>
                    <a:pt x="251828" y="260974"/>
                  </a:lnTo>
                  <a:lnTo>
                    <a:pt x="255106" y="262289"/>
                  </a:lnTo>
                  <a:lnTo>
                    <a:pt x="256264" y="262148"/>
                  </a:lnTo>
                  <a:lnTo>
                    <a:pt x="257438" y="261741"/>
                  </a:lnTo>
                  <a:lnTo>
                    <a:pt x="259198" y="260309"/>
                  </a:lnTo>
                  <a:lnTo>
                    <a:pt x="259965" y="258025"/>
                  </a:lnTo>
                  <a:lnTo>
                    <a:pt x="262500" y="259183"/>
                  </a:lnTo>
                  <a:lnTo>
                    <a:pt x="266231" y="259644"/>
                  </a:lnTo>
                  <a:lnTo>
                    <a:pt x="267139" y="260333"/>
                  </a:lnTo>
                  <a:close/>
                  <a:moveTo>
                    <a:pt x="633315" y="259589"/>
                  </a:moveTo>
                  <a:lnTo>
                    <a:pt x="633119" y="260638"/>
                  </a:lnTo>
                  <a:lnTo>
                    <a:pt x="632313" y="259433"/>
                  </a:lnTo>
                  <a:lnTo>
                    <a:pt x="631578" y="258838"/>
                  </a:lnTo>
                  <a:lnTo>
                    <a:pt x="631656" y="257539"/>
                  </a:lnTo>
                  <a:lnTo>
                    <a:pt x="632697" y="258025"/>
                  </a:lnTo>
                  <a:lnTo>
                    <a:pt x="633315" y="259589"/>
                  </a:lnTo>
                  <a:close/>
                  <a:moveTo>
                    <a:pt x="555964" y="266716"/>
                  </a:moveTo>
                  <a:lnTo>
                    <a:pt x="555065" y="270370"/>
                  </a:lnTo>
                  <a:lnTo>
                    <a:pt x="554642" y="269079"/>
                  </a:lnTo>
                  <a:lnTo>
                    <a:pt x="554478" y="265738"/>
                  </a:lnTo>
                  <a:lnTo>
                    <a:pt x="553922" y="264111"/>
                  </a:lnTo>
                  <a:lnTo>
                    <a:pt x="554274" y="262241"/>
                  </a:lnTo>
                  <a:lnTo>
                    <a:pt x="554157" y="257446"/>
                  </a:lnTo>
                  <a:lnTo>
                    <a:pt x="554838" y="255232"/>
                  </a:lnTo>
                  <a:lnTo>
                    <a:pt x="556089" y="258048"/>
                  </a:lnTo>
                  <a:lnTo>
                    <a:pt x="556418" y="259480"/>
                  </a:lnTo>
                  <a:lnTo>
                    <a:pt x="555964" y="266716"/>
                  </a:lnTo>
                  <a:close/>
                  <a:moveTo>
                    <a:pt x="384506" y="256022"/>
                  </a:moveTo>
                  <a:lnTo>
                    <a:pt x="384037" y="256804"/>
                  </a:lnTo>
                  <a:lnTo>
                    <a:pt x="381924" y="256742"/>
                  </a:lnTo>
                  <a:lnTo>
                    <a:pt x="381572" y="255865"/>
                  </a:lnTo>
                  <a:lnTo>
                    <a:pt x="382949" y="254269"/>
                  </a:lnTo>
                  <a:lnTo>
                    <a:pt x="383857" y="254168"/>
                  </a:lnTo>
                  <a:lnTo>
                    <a:pt x="384670" y="254754"/>
                  </a:lnTo>
                  <a:lnTo>
                    <a:pt x="384506" y="256022"/>
                  </a:lnTo>
                  <a:close/>
                  <a:moveTo>
                    <a:pt x="825560" y="256890"/>
                  </a:moveTo>
                  <a:lnTo>
                    <a:pt x="824222" y="259003"/>
                  </a:lnTo>
                  <a:lnTo>
                    <a:pt x="823315" y="258259"/>
                  </a:lnTo>
                  <a:lnTo>
                    <a:pt x="822806" y="258251"/>
                  </a:lnTo>
                  <a:lnTo>
                    <a:pt x="822493" y="257008"/>
                  </a:lnTo>
                  <a:lnTo>
                    <a:pt x="822806" y="254441"/>
                  </a:lnTo>
                  <a:lnTo>
                    <a:pt x="821679" y="251555"/>
                  </a:lnTo>
                  <a:lnTo>
                    <a:pt x="823158" y="251594"/>
                  </a:lnTo>
                  <a:lnTo>
                    <a:pt x="823573" y="252454"/>
                  </a:lnTo>
                  <a:lnTo>
                    <a:pt x="824042" y="252744"/>
                  </a:lnTo>
                  <a:lnTo>
                    <a:pt x="825505" y="255529"/>
                  </a:lnTo>
                  <a:lnTo>
                    <a:pt x="825560" y="256890"/>
                  </a:lnTo>
                  <a:close/>
                  <a:moveTo>
                    <a:pt x="868150" y="253737"/>
                  </a:moveTo>
                  <a:lnTo>
                    <a:pt x="867979" y="254582"/>
                  </a:lnTo>
                  <a:lnTo>
                    <a:pt x="867963" y="256139"/>
                  </a:lnTo>
                  <a:lnTo>
                    <a:pt x="868330" y="257587"/>
                  </a:lnTo>
                  <a:lnTo>
                    <a:pt x="867392" y="259057"/>
                  </a:lnTo>
                  <a:lnTo>
                    <a:pt x="868268" y="261256"/>
                  </a:lnTo>
                  <a:lnTo>
                    <a:pt x="868401" y="262351"/>
                  </a:lnTo>
                  <a:lnTo>
                    <a:pt x="868346" y="263900"/>
                  </a:lnTo>
                  <a:lnTo>
                    <a:pt x="868104" y="264596"/>
                  </a:lnTo>
                  <a:lnTo>
                    <a:pt x="867439" y="266630"/>
                  </a:lnTo>
                  <a:lnTo>
                    <a:pt x="866774" y="267358"/>
                  </a:lnTo>
                  <a:lnTo>
                    <a:pt x="866273" y="267561"/>
                  </a:lnTo>
                  <a:lnTo>
                    <a:pt x="865764" y="268179"/>
                  </a:lnTo>
                  <a:lnTo>
                    <a:pt x="861446" y="267515"/>
                  </a:lnTo>
                  <a:lnTo>
                    <a:pt x="859584" y="266099"/>
                  </a:lnTo>
                  <a:lnTo>
                    <a:pt x="857918" y="264573"/>
                  </a:lnTo>
                  <a:lnTo>
                    <a:pt x="857566" y="263931"/>
                  </a:lnTo>
                  <a:lnTo>
                    <a:pt x="855610" y="262148"/>
                  </a:lnTo>
                  <a:lnTo>
                    <a:pt x="855156" y="261545"/>
                  </a:lnTo>
                  <a:lnTo>
                    <a:pt x="855117" y="260591"/>
                  </a:lnTo>
                  <a:lnTo>
                    <a:pt x="856697" y="260348"/>
                  </a:lnTo>
                  <a:lnTo>
                    <a:pt x="858387" y="260379"/>
                  </a:lnTo>
                  <a:lnTo>
                    <a:pt x="858309" y="259527"/>
                  </a:lnTo>
                  <a:lnTo>
                    <a:pt x="859287" y="256507"/>
                  </a:lnTo>
                  <a:lnTo>
                    <a:pt x="856720" y="254567"/>
                  </a:lnTo>
                  <a:lnTo>
                    <a:pt x="856267" y="253753"/>
                  </a:lnTo>
                  <a:lnTo>
                    <a:pt x="857182" y="253205"/>
                  </a:lnTo>
                  <a:lnTo>
                    <a:pt x="859247" y="253878"/>
                  </a:lnTo>
                  <a:lnTo>
                    <a:pt x="861774" y="250475"/>
                  </a:lnTo>
                  <a:lnTo>
                    <a:pt x="862518" y="249763"/>
                  </a:lnTo>
                  <a:lnTo>
                    <a:pt x="862878" y="247870"/>
                  </a:lnTo>
                  <a:lnTo>
                    <a:pt x="864294" y="247627"/>
                  </a:lnTo>
                  <a:lnTo>
                    <a:pt x="865295" y="247870"/>
                  </a:lnTo>
                  <a:lnTo>
                    <a:pt x="865944" y="249051"/>
                  </a:lnTo>
                  <a:lnTo>
                    <a:pt x="866203" y="250076"/>
                  </a:lnTo>
                  <a:lnTo>
                    <a:pt x="865929" y="250999"/>
                  </a:lnTo>
                  <a:lnTo>
                    <a:pt x="867142" y="251476"/>
                  </a:lnTo>
                  <a:lnTo>
                    <a:pt x="868150" y="253737"/>
                  </a:lnTo>
                  <a:close/>
                  <a:moveTo>
                    <a:pt x="828181" y="258017"/>
                  </a:moveTo>
                  <a:lnTo>
                    <a:pt x="826389" y="259902"/>
                  </a:lnTo>
                  <a:lnTo>
                    <a:pt x="828071" y="255459"/>
                  </a:lnTo>
                  <a:lnTo>
                    <a:pt x="828423" y="253205"/>
                  </a:lnTo>
                  <a:lnTo>
                    <a:pt x="829988" y="251868"/>
                  </a:lnTo>
                  <a:lnTo>
                    <a:pt x="832311" y="245061"/>
                  </a:lnTo>
                  <a:lnTo>
                    <a:pt x="832828" y="245218"/>
                  </a:lnTo>
                  <a:lnTo>
                    <a:pt x="833587" y="245883"/>
                  </a:lnTo>
                  <a:lnTo>
                    <a:pt x="832421" y="250874"/>
                  </a:lnTo>
                  <a:lnTo>
                    <a:pt x="829159" y="254379"/>
                  </a:lnTo>
                  <a:lnTo>
                    <a:pt x="828181" y="258017"/>
                  </a:lnTo>
                  <a:close/>
                  <a:moveTo>
                    <a:pt x="157212" y="248738"/>
                  </a:moveTo>
                  <a:lnTo>
                    <a:pt x="155420" y="248848"/>
                  </a:lnTo>
                  <a:lnTo>
                    <a:pt x="152119" y="246156"/>
                  </a:lnTo>
                  <a:lnTo>
                    <a:pt x="151579" y="245327"/>
                  </a:lnTo>
                  <a:lnTo>
                    <a:pt x="152510" y="244529"/>
                  </a:lnTo>
                  <a:lnTo>
                    <a:pt x="153503" y="244584"/>
                  </a:lnTo>
                  <a:lnTo>
                    <a:pt x="157306" y="246282"/>
                  </a:lnTo>
                  <a:lnTo>
                    <a:pt x="158049" y="247119"/>
                  </a:lnTo>
                  <a:lnTo>
                    <a:pt x="157212" y="248738"/>
                  </a:lnTo>
                  <a:close/>
                  <a:moveTo>
                    <a:pt x="623989" y="244201"/>
                  </a:moveTo>
                  <a:lnTo>
                    <a:pt x="623903" y="246422"/>
                  </a:lnTo>
                  <a:lnTo>
                    <a:pt x="623027" y="246297"/>
                  </a:lnTo>
                  <a:lnTo>
                    <a:pt x="622307" y="245515"/>
                  </a:lnTo>
                  <a:lnTo>
                    <a:pt x="622112" y="244780"/>
                  </a:lnTo>
                  <a:lnTo>
                    <a:pt x="622151" y="244185"/>
                  </a:lnTo>
                  <a:lnTo>
                    <a:pt x="622542" y="243715"/>
                  </a:lnTo>
                  <a:lnTo>
                    <a:pt x="623989" y="244201"/>
                  </a:lnTo>
                  <a:close/>
                  <a:moveTo>
                    <a:pt x="589222" y="247846"/>
                  </a:moveTo>
                  <a:lnTo>
                    <a:pt x="587821" y="248433"/>
                  </a:lnTo>
                  <a:lnTo>
                    <a:pt x="585185" y="245930"/>
                  </a:lnTo>
                  <a:lnTo>
                    <a:pt x="584066" y="243864"/>
                  </a:lnTo>
                  <a:lnTo>
                    <a:pt x="584332" y="242699"/>
                  </a:lnTo>
                  <a:lnTo>
                    <a:pt x="585122" y="241682"/>
                  </a:lnTo>
                  <a:lnTo>
                    <a:pt x="585498" y="241423"/>
                  </a:lnTo>
                  <a:lnTo>
                    <a:pt x="585334" y="240359"/>
                  </a:lnTo>
                  <a:lnTo>
                    <a:pt x="586374" y="239843"/>
                  </a:lnTo>
                  <a:lnTo>
                    <a:pt x="587516" y="239913"/>
                  </a:lnTo>
                  <a:lnTo>
                    <a:pt x="588267" y="241345"/>
                  </a:lnTo>
                  <a:lnTo>
                    <a:pt x="589167" y="241736"/>
                  </a:lnTo>
                  <a:lnTo>
                    <a:pt x="589629" y="243105"/>
                  </a:lnTo>
                  <a:lnTo>
                    <a:pt x="589222" y="247846"/>
                  </a:lnTo>
                  <a:close/>
                  <a:moveTo>
                    <a:pt x="602435" y="244154"/>
                  </a:moveTo>
                  <a:lnTo>
                    <a:pt x="601872" y="245609"/>
                  </a:lnTo>
                  <a:lnTo>
                    <a:pt x="600660" y="246743"/>
                  </a:lnTo>
                  <a:lnTo>
                    <a:pt x="599689" y="246829"/>
                  </a:lnTo>
                  <a:lnTo>
                    <a:pt x="598673" y="246595"/>
                  </a:lnTo>
                  <a:lnTo>
                    <a:pt x="596881" y="245609"/>
                  </a:lnTo>
                  <a:lnTo>
                    <a:pt x="596419" y="246649"/>
                  </a:lnTo>
                  <a:lnTo>
                    <a:pt x="595003" y="246602"/>
                  </a:lnTo>
                  <a:lnTo>
                    <a:pt x="594487" y="245257"/>
                  </a:lnTo>
                  <a:lnTo>
                    <a:pt x="595496" y="241275"/>
                  </a:lnTo>
                  <a:lnTo>
                    <a:pt x="596967" y="239788"/>
                  </a:lnTo>
                  <a:lnTo>
                    <a:pt x="596826" y="238223"/>
                  </a:lnTo>
                  <a:lnTo>
                    <a:pt x="595606" y="234899"/>
                  </a:lnTo>
                  <a:lnTo>
                    <a:pt x="596364" y="233162"/>
                  </a:lnTo>
                  <a:lnTo>
                    <a:pt x="599783" y="231847"/>
                  </a:lnTo>
                  <a:lnTo>
                    <a:pt x="602764" y="230244"/>
                  </a:lnTo>
                  <a:lnTo>
                    <a:pt x="603679" y="229915"/>
                  </a:lnTo>
                  <a:lnTo>
                    <a:pt x="604509" y="231151"/>
                  </a:lnTo>
                  <a:lnTo>
                    <a:pt x="604955" y="236815"/>
                  </a:lnTo>
                  <a:lnTo>
                    <a:pt x="601755" y="241298"/>
                  </a:lnTo>
                  <a:lnTo>
                    <a:pt x="602435" y="244154"/>
                  </a:lnTo>
                  <a:close/>
                  <a:moveTo>
                    <a:pt x="614179" y="228429"/>
                  </a:moveTo>
                  <a:lnTo>
                    <a:pt x="614687" y="233138"/>
                  </a:lnTo>
                  <a:lnTo>
                    <a:pt x="614523" y="234374"/>
                  </a:lnTo>
                  <a:lnTo>
                    <a:pt x="613287" y="232567"/>
                  </a:lnTo>
                  <a:lnTo>
                    <a:pt x="612841" y="232207"/>
                  </a:lnTo>
                  <a:lnTo>
                    <a:pt x="612496" y="232567"/>
                  </a:lnTo>
                  <a:lnTo>
                    <a:pt x="612059" y="232763"/>
                  </a:lnTo>
                  <a:lnTo>
                    <a:pt x="611433" y="232747"/>
                  </a:lnTo>
                  <a:lnTo>
                    <a:pt x="610619" y="234570"/>
                  </a:lnTo>
                  <a:lnTo>
                    <a:pt x="610541" y="236291"/>
                  </a:lnTo>
                  <a:lnTo>
                    <a:pt x="609923" y="237441"/>
                  </a:lnTo>
                  <a:lnTo>
                    <a:pt x="609602" y="241283"/>
                  </a:lnTo>
                  <a:lnTo>
                    <a:pt x="609805" y="242315"/>
                  </a:lnTo>
                  <a:lnTo>
                    <a:pt x="610760" y="241807"/>
                  </a:lnTo>
                  <a:lnTo>
                    <a:pt x="611347" y="241674"/>
                  </a:lnTo>
                  <a:lnTo>
                    <a:pt x="613506" y="243152"/>
                  </a:lnTo>
                  <a:lnTo>
                    <a:pt x="614648" y="244232"/>
                  </a:lnTo>
                  <a:lnTo>
                    <a:pt x="614327" y="245538"/>
                  </a:lnTo>
                  <a:lnTo>
                    <a:pt x="612864" y="246853"/>
                  </a:lnTo>
                  <a:lnTo>
                    <a:pt x="611167" y="247424"/>
                  </a:lnTo>
                  <a:lnTo>
                    <a:pt x="609899" y="246861"/>
                  </a:lnTo>
                  <a:lnTo>
                    <a:pt x="609524" y="247127"/>
                  </a:lnTo>
                  <a:lnTo>
                    <a:pt x="608772" y="247799"/>
                  </a:lnTo>
                  <a:lnTo>
                    <a:pt x="608209" y="248691"/>
                  </a:lnTo>
                  <a:lnTo>
                    <a:pt x="608374" y="249607"/>
                  </a:lnTo>
                  <a:lnTo>
                    <a:pt x="606926" y="252212"/>
                  </a:lnTo>
                  <a:lnTo>
                    <a:pt x="606089" y="252947"/>
                  </a:lnTo>
                  <a:lnTo>
                    <a:pt x="604352" y="252149"/>
                  </a:lnTo>
                  <a:lnTo>
                    <a:pt x="603281" y="252830"/>
                  </a:lnTo>
                  <a:lnTo>
                    <a:pt x="602420" y="252767"/>
                  </a:lnTo>
                  <a:lnTo>
                    <a:pt x="601098" y="250162"/>
                  </a:lnTo>
                  <a:lnTo>
                    <a:pt x="601137" y="248942"/>
                  </a:lnTo>
                  <a:lnTo>
                    <a:pt x="602357" y="247573"/>
                  </a:lnTo>
                  <a:lnTo>
                    <a:pt x="602365" y="246587"/>
                  </a:lnTo>
                  <a:lnTo>
                    <a:pt x="602967" y="245484"/>
                  </a:lnTo>
                  <a:lnTo>
                    <a:pt x="604313" y="243974"/>
                  </a:lnTo>
                  <a:lnTo>
                    <a:pt x="605088" y="242832"/>
                  </a:lnTo>
                  <a:lnTo>
                    <a:pt x="605111" y="242112"/>
                  </a:lnTo>
                  <a:lnTo>
                    <a:pt x="605682" y="239374"/>
                  </a:lnTo>
                  <a:lnTo>
                    <a:pt x="605901" y="238231"/>
                  </a:lnTo>
                  <a:lnTo>
                    <a:pt x="606293" y="237019"/>
                  </a:lnTo>
                  <a:lnTo>
                    <a:pt x="606903" y="234539"/>
                  </a:lnTo>
                  <a:lnTo>
                    <a:pt x="606989" y="229876"/>
                  </a:lnTo>
                  <a:lnTo>
                    <a:pt x="609047" y="226035"/>
                  </a:lnTo>
                  <a:lnTo>
                    <a:pt x="611057" y="224986"/>
                  </a:lnTo>
                  <a:lnTo>
                    <a:pt x="611855" y="224814"/>
                  </a:lnTo>
                  <a:lnTo>
                    <a:pt x="611730" y="225839"/>
                  </a:lnTo>
                  <a:lnTo>
                    <a:pt x="614179" y="228429"/>
                  </a:lnTo>
                  <a:close/>
                  <a:moveTo>
                    <a:pt x="842326" y="221755"/>
                  </a:moveTo>
                  <a:lnTo>
                    <a:pt x="843452" y="222921"/>
                  </a:lnTo>
                  <a:lnTo>
                    <a:pt x="840839" y="222006"/>
                  </a:lnTo>
                  <a:lnTo>
                    <a:pt x="837099" y="220089"/>
                  </a:lnTo>
                  <a:lnTo>
                    <a:pt x="836841" y="218806"/>
                  </a:lnTo>
                  <a:lnTo>
                    <a:pt x="839986" y="220746"/>
                  </a:lnTo>
                  <a:lnTo>
                    <a:pt x="842326" y="221755"/>
                  </a:lnTo>
                  <a:close/>
                  <a:moveTo>
                    <a:pt x="615548" y="218845"/>
                  </a:moveTo>
                  <a:lnTo>
                    <a:pt x="613404" y="221474"/>
                  </a:lnTo>
                  <a:lnTo>
                    <a:pt x="611910" y="221341"/>
                  </a:lnTo>
                  <a:lnTo>
                    <a:pt x="610118" y="219612"/>
                  </a:lnTo>
                  <a:lnTo>
                    <a:pt x="609602" y="217718"/>
                  </a:lnTo>
                  <a:lnTo>
                    <a:pt x="609555" y="217030"/>
                  </a:lnTo>
                  <a:lnTo>
                    <a:pt x="610776" y="215958"/>
                  </a:lnTo>
                  <a:lnTo>
                    <a:pt x="614883" y="216318"/>
                  </a:lnTo>
                  <a:lnTo>
                    <a:pt x="615657" y="217272"/>
                  </a:lnTo>
                  <a:lnTo>
                    <a:pt x="615548" y="218845"/>
                  </a:lnTo>
                  <a:close/>
                  <a:moveTo>
                    <a:pt x="732367" y="207313"/>
                  </a:moveTo>
                  <a:lnTo>
                    <a:pt x="728620" y="208455"/>
                  </a:lnTo>
                  <a:lnTo>
                    <a:pt x="729425" y="206327"/>
                  </a:lnTo>
                  <a:lnTo>
                    <a:pt x="729934" y="205764"/>
                  </a:lnTo>
                  <a:lnTo>
                    <a:pt x="731788" y="206343"/>
                  </a:lnTo>
                  <a:lnTo>
                    <a:pt x="732367" y="207313"/>
                  </a:lnTo>
                  <a:close/>
                  <a:moveTo>
                    <a:pt x="726061" y="209261"/>
                  </a:moveTo>
                  <a:lnTo>
                    <a:pt x="725498" y="210059"/>
                  </a:lnTo>
                  <a:lnTo>
                    <a:pt x="724223" y="210583"/>
                  </a:lnTo>
                  <a:lnTo>
                    <a:pt x="723159" y="210529"/>
                  </a:lnTo>
                  <a:lnTo>
                    <a:pt x="723503" y="209762"/>
                  </a:lnTo>
                  <a:lnTo>
                    <a:pt x="723237" y="209316"/>
                  </a:lnTo>
                  <a:lnTo>
                    <a:pt x="722447" y="209512"/>
                  </a:lnTo>
                  <a:lnTo>
                    <a:pt x="721156" y="210129"/>
                  </a:lnTo>
                  <a:lnTo>
                    <a:pt x="719529" y="211366"/>
                  </a:lnTo>
                  <a:lnTo>
                    <a:pt x="718575" y="210755"/>
                  </a:lnTo>
                  <a:lnTo>
                    <a:pt x="718371" y="209801"/>
                  </a:lnTo>
                  <a:lnTo>
                    <a:pt x="718426" y="209363"/>
                  </a:lnTo>
                  <a:lnTo>
                    <a:pt x="720374" y="207650"/>
                  </a:lnTo>
                  <a:lnTo>
                    <a:pt x="722635" y="207352"/>
                  </a:lnTo>
                  <a:lnTo>
                    <a:pt x="725819" y="205709"/>
                  </a:lnTo>
                  <a:lnTo>
                    <a:pt x="727243" y="205788"/>
                  </a:lnTo>
                  <a:lnTo>
                    <a:pt x="726907" y="206828"/>
                  </a:lnTo>
                  <a:lnTo>
                    <a:pt x="726413" y="207571"/>
                  </a:lnTo>
                  <a:lnTo>
                    <a:pt x="726116" y="208354"/>
                  </a:lnTo>
                  <a:lnTo>
                    <a:pt x="726061" y="209261"/>
                  </a:lnTo>
                  <a:close/>
                  <a:moveTo>
                    <a:pt x="735872" y="206468"/>
                  </a:moveTo>
                  <a:lnTo>
                    <a:pt x="735825" y="207391"/>
                  </a:lnTo>
                  <a:lnTo>
                    <a:pt x="735669" y="207681"/>
                  </a:lnTo>
                  <a:lnTo>
                    <a:pt x="734472" y="207360"/>
                  </a:lnTo>
                  <a:lnTo>
                    <a:pt x="733619" y="207376"/>
                  </a:lnTo>
                  <a:lnTo>
                    <a:pt x="732860" y="205709"/>
                  </a:lnTo>
                  <a:lnTo>
                    <a:pt x="733071" y="205326"/>
                  </a:lnTo>
                  <a:lnTo>
                    <a:pt x="734644" y="205811"/>
                  </a:lnTo>
                  <a:lnTo>
                    <a:pt x="735230" y="205975"/>
                  </a:lnTo>
                  <a:lnTo>
                    <a:pt x="735872" y="206468"/>
                  </a:lnTo>
                  <a:close/>
                  <a:moveTo>
                    <a:pt x="465846" y="204669"/>
                  </a:moveTo>
                  <a:lnTo>
                    <a:pt x="465040" y="208432"/>
                  </a:lnTo>
                  <a:lnTo>
                    <a:pt x="463703" y="206296"/>
                  </a:lnTo>
                  <a:lnTo>
                    <a:pt x="465205" y="203769"/>
                  </a:lnTo>
                  <a:lnTo>
                    <a:pt x="465901" y="203261"/>
                  </a:lnTo>
                  <a:lnTo>
                    <a:pt x="465846" y="204669"/>
                  </a:lnTo>
                  <a:close/>
                  <a:moveTo>
                    <a:pt x="711369" y="201406"/>
                  </a:moveTo>
                  <a:lnTo>
                    <a:pt x="711870" y="202376"/>
                  </a:lnTo>
                  <a:lnTo>
                    <a:pt x="709718" y="201766"/>
                  </a:lnTo>
                  <a:lnTo>
                    <a:pt x="708764" y="200827"/>
                  </a:lnTo>
                  <a:lnTo>
                    <a:pt x="709703" y="200241"/>
                  </a:lnTo>
                  <a:lnTo>
                    <a:pt x="710227" y="200084"/>
                  </a:lnTo>
                  <a:lnTo>
                    <a:pt x="711369" y="201406"/>
                  </a:lnTo>
                  <a:close/>
                  <a:moveTo>
                    <a:pt x="463202" y="213494"/>
                  </a:moveTo>
                  <a:lnTo>
                    <a:pt x="458594" y="217562"/>
                  </a:lnTo>
                  <a:lnTo>
                    <a:pt x="457827" y="216529"/>
                  </a:lnTo>
                  <a:lnTo>
                    <a:pt x="458226" y="212390"/>
                  </a:lnTo>
                  <a:lnTo>
                    <a:pt x="456943" y="209817"/>
                  </a:lnTo>
                  <a:lnTo>
                    <a:pt x="457029" y="207908"/>
                  </a:lnTo>
                  <a:lnTo>
                    <a:pt x="457937" y="204528"/>
                  </a:lnTo>
                  <a:lnTo>
                    <a:pt x="459118" y="201938"/>
                  </a:lnTo>
                  <a:lnTo>
                    <a:pt x="461794" y="200210"/>
                  </a:lnTo>
                  <a:lnTo>
                    <a:pt x="462459" y="200006"/>
                  </a:lnTo>
                  <a:lnTo>
                    <a:pt x="462295" y="203143"/>
                  </a:lnTo>
                  <a:lnTo>
                    <a:pt x="462827" y="204324"/>
                  </a:lnTo>
                  <a:lnTo>
                    <a:pt x="463014" y="205334"/>
                  </a:lnTo>
                  <a:lnTo>
                    <a:pt x="462732" y="206202"/>
                  </a:lnTo>
                  <a:lnTo>
                    <a:pt x="463233" y="210224"/>
                  </a:lnTo>
                  <a:lnTo>
                    <a:pt x="463530" y="211201"/>
                  </a:lnTo>
                  <a:lnTo>
                    <a:pt x="462881" y="212469"/>
                  </a:lnTo>
                  <a:lnTo>
                    <a:pt x="463202" y="213494"/>
                  </a:lnTo>
                  <a:close/>
                  <a:moveTo>
                    <a:pt x="695003" y="196446"/>
                  </a:moveTo>
                  <a:lnTo>
                    <a:pt x="698617" y="198152"/>
                  </a:lnTo>
                  <a:lnTo>
                    <a:pt x="699430" y="199263"/>
                  </a:lnTo>
                  <a:lnTo>
                    <a:pt x="700080" y="200585"/>
                  </a:lnTo>
                  <a:lnTo>
                    <a:pt x="700792" y="201313"/>
                  </a:lnTo>
                  <a:lnTo>
                    <a:pt x="701637" y="201907"/>
                  </a:lnTo>
                  <a:lnTo>
                    <a:pt x="703045" y="203057"/>
                  </a:lnTo>
                  <a:lnTo>
                    <a:pt x="703413" y="204810"/>
                  </a:lnTo>
                  <a:lnTo>
                    <a:pt x="703092" y="208346"/>
                  </a:lnTo>
                  <a:lnTo>
                    <a:pt x="701457" y="208659"/>
                  </a:lnTo>
                  <a:lnTo>
                    <a:pt x="699923" y="209175"/>
                  </a:lnTo>
                  <a:lnTo>
                    <a:pt x="696763" y="211225"/>
                  </a:lnTo>
                  <a:lnTo>
                    <a:pt x="695206" y="211624"/>
                  </a:lnTo>
                  <a:lnTo>
                    <a:pt x="693539" y="211765"/>
                  </a:lnTo>
                  <a:lnTo>
                    <a:pt x="692358" y="212305"/>
                  </a:lnTo>
                  <a:lnTo>
                    <a:pt x="691177" y="212516"/>
                  </a:lnTo>
                  <a:lnTo>
                    <a:pt x="688102" y="211381"/>
                  </a:lnTo>
                  <a:lnTo>
                    <a:pt x="685129" y="210051"/>
                  </a:lnTo>
                  <a:lnTo>
                    <a:pt x="680811" y="207743"/>
                  </a:lnTo>
                  <a:lnTo>
                    <a:pt x="680013" y="207180"/>
                  </a:lnTo>
                  <a:lnTo>
                    <a:pt x="679317" y="205944"/>
                  </a:lnTo>
                  <a:lnTo>
                    <a:pt x="677337" y="203722"/>
                  </a:lnTo>
                  <a:lnTo>
                    <a:pt x="676844" y="202298"/>
                  </a:lnTo>
                  <a:lnTo>
                    <a:pt x="676680" y="198246"/>
                  </a:lnTo>
                  <a:lnTo>
                    <a:pt x="677196" y="197315"/>
                  </a:lnTo>
                  <a:lnTo>
                    <a:pt x="678025" y="196822"/>
                  </a:lnTo>
                  <a:lnTo>
                    <a:pt x="680912" y="197761"/>
                  </a:lnTo>
                  <a:lnTo>
                    <a:pt x="682813" y="196783"/>
                  </a:lnTo>
                  <a:lnTo>
                    <a:pt x="688274" y="195954"/>
                  </a:lnTo>
                  <a:lnTo>
                    <a:pt x="693837" y="196040"/>
                  </a:lnTo>
                  <a:lnTo>
                    <a:pt x="695003" y="196446"/>
                  </a:lnTo>
                  <a:close/>
                  <a:moveTo>
                    <a:pt x="719748" y="193137"/>
                  </a:moveTo>
                  <a:lnTo>
                    <a:pt x="718645" y="194960"/>
                  </a:lnTo>
                  <a:lnTo>
                    <a:pt x="716712" y="194882"/>
                  </a:lnTo>
                  <a:lnTo>
                    <a:pt x="716376" y="194623"/>
                  </a:lnTo>
                  <a:lnTo>
                    <a:pt x="718661" y="193481"/>
                  </a:lnTo>
                  <a:lnTo>
                    <a:pt x="719748" y="193137"/>
                  </a:lnTo>
                  <a:close/>
                  <a:moveTo>
                    <a:pt x="256436" y="194639"/>
                  </a:moveTo>
                  <a:lnTo>
                    <a:pt x="256068" y="195077"/>
                  </a:lnTo>
                  <a:lnTo>
                    <a:pt x="254856" y="194843"/>
                  </a:lnTo>
                  <a:lnTo>
                    <a:pt x="253972" y="194232"/>
                  </a:lnTo>
                  <a:lnTo>
                    <a:pt x="253425" y="193653"/>
                  </a:lnTo>
                  <a:lnTo>
                    <a:pt x="253284" y="193051"/>
                  </a:lnTo>
                  <a:lnTo>
                    <a:pt x="254465" y="192308"/>
                  </a:lnTo>
                  <a:lnTo>
                    <a:pt x="256960" y="193074"/>
                  </a:lnTo>
                  <a:lnTo>
                    <a:pt x="256436" y="194639"/>
                  </a:lnTo>
                  <a:close/>
                  <a:moveTo>
                    <a:pt x="269322" y="192331"/>
                  </a:moveTo>
                  <a:lnTo>
                    <a:pt x="268438" y="192894"/>
                  </a:lnTo>
                  <a:lnTo>
                    <a:pt x="267921" y="192355"/>
                  </a:lnTo>
                  <a:lnTo>
                    <a:pt x="267764" y="191752"/>
                  </a:lnTo>
                  <a:lnTo>
                    <a:pt x="268140" y="190993"/>
                  </a:lnTo>
                  <a:lnTo>
                    <a:pt x="269345" y="190923"/>
                  </a:lnTo>
                  <a:lnTo>
                    <a:pt x="269900" y="191150"/>
                  </a:lnTo>
                  <a:lnTo>
                    <a:pt x="269322" y="192331"/>
                  </a:lnTo>
                  <a:close/>
                  <a:moveTo>
                    <a:pt x="758536" y="191596"/>
                  </a:moveTo>
                  <a:lnTo>
                    <a:pt x="763583" y="194013"/>
                  </a:lnTo>
                  <a:lnTo>
                    <a:pt x="766196" y="194365"/>
                  </a:lnTo>
                  <a:lnTo>
                    <a:pt x="770592" y="194052"/>
                  </a:lnTo>
                  <a:lnTo>
                    <a:pt x="772251" y="194287"/>
                  </a:lnTo>
                  <a:lnTo>
                    <a:pt x="776444" y="197377"/>
                  </a:lnTo>
                  <a:lnTo>
                    <a:pt x="777665" y="199498"/>
                  </a:lnTo>
                  <a:lnTo>
                    <a:pt x="778017" y="201328"/>
                  </a:lnTo>
                  <a:lnTo>
                    <a:pt x="778666" y="203065"/>
                  </a:lnTo>
                  <a:lnTo>
                    <a:pt x="779699" y="203503"/>
                  </a:lnTo>
                  <a:lnTo>
                    <a:pt x="780911" y="203667"/>
                  </a:lnTo>
                  <a:lnTo>
                    <a:pt x="782492" y="206171"/>
                  </a:lnTo>
                  <a:lnTo>
                    <a:pt x="782805" y="206985"/>
                  </a:lnTo>
                  <a:lnTo>
                    <a:pt x="781608" y="213267"/>
                  </a:lnTo>
                  <a:lnTo>
                    <a:pt x="776671" y="210888"/>
                  </a:lnTo>
                  <a:lnTo>
                    <a:pt x="771907" y="208189"/>
                  </a:lnTo>
                  <a:lnTo>
                    <a:pt x="769849" y="207188"/>
                  </a:lnTo>
                  <a:lnTo>
                    <a:pt x="764357" y="204903"/>
                  </a:lnTo>
                  <a:lnTo>
                    <a:pt x="763520" y="204121"/>
                  </a:lnTo>
                  <a:lnTo>
                    <a:pt x="762902" y="203088"/>
                  </a:lnTo>
                  <a:lnTo>
                    <a:pt x="760508" y="201680"/>
                  </a:lnTo>
                  <a:lnTo>
                    <a:pt x="755736" y="201461"/>
                  </a:lnTo>
                  <a:lnTo>
                    <a:pt x="753944" y="201500"/>
                  </a:lnTo>
                  <a:lnTo>
                    <a:pt x="753217" y="201712"/>
                  </a:lnTo>
                  <a:lnTo>
                    <a:pt x="753404" y="202470"/>
                  </a:lnTo>
                  <a:lnTo>
                    <a:pt x="753428" y="204012"/>
                  </a:lnTo>
                  <a:lnTo>
                    <a:pt x="752246" y="204434"/>
                  </a:lnTo>
                  <a:lnTo>
                    <a:pt x="749281" y="203464"/>
                  </a:lnTo>
                  <a:lnTo>
                    <a:pt x="746637" y="203112"/>
                  </a:lnTo>
                  <a:lnTo>
                    <a:pt x="744337" y="202158"/>
                  </a:lnTo>
                  <a:lnTo>
                    <a:pt x="741262" y="201657"/>
                  </a:lnTo>
                  <a:lnTo>
                    <a:pt x="740918" y="201180"/>
                  </a:lnTo>
                  <a:lnTo>
                    <a:pt x="741184" y="200468"/>
                  </a:lnTo>
                  <a:lnTo>
                    <a:pt x="741044" y="199803"/>
                  </a:lnTo>
                  <a:lnTo>
                    <a:pt x="740332" y="199544"/>
                  </a:lnTo>
                  <a:lnTo>
                    <a:pt x="738947" y="199670"/>
                  </a:lnTo>
                  <a:lnTo>
                    <a:pt x="737609" y="200343"/>
                  </a:lnTo>
                  <a:lnTo>
                    <a:pt x="736498" y="201101"/>
                  </a:lnTo>
                  <a:lnTo>
                    <a:pt x="734871" y="203198"/>
                  </a:lnTo>
                  <a:lnTo>
                    <a:pt x="734041" y="204004"/>
                  </a:lnTo>
                  <a:lnTo>
                    <a:pt x="731350" y="204348"/>
                  </a:lnTo>
                  <a:lnTo>
                    <a:pt x="730231" y="204145"/>
                  </a:lnTo>
                  <a:lnTo>
                    <a:pt x="729207" y="203628"/>
                  </a:lnTo>
                  <a:lnTo>
                    <a:pt x="726147" y="199795"/>
                  </a:lnTo>
                  <a:lnTo>
                    <a:pt x="725115" y="198965"/>
                  </a:lnTo>
                  <a:lnTo>
                    <a:pt x="723965" y="198293"/>
                  </a:lnTo>
                  <a:lnTo>
                    <a:pt x="722901" y="197980"/>
                  </a:lnTo>
                  <a:lnTo>
                    <a:pt x="721798" y="198566"/>
                  </a:lnTo>
                  <a:lnTo>
                    <a:pt x="721227" y="199756"/>
                  </a:lnTo>
                  <a:lnTo>
                    <a:pt x="720968" y="201172"/>
                  </a:lnTo>
                  <a:lnTo>
                    <a:pt x="720663" y="201985"/>
                  </a:lnTo>
                  <a:lnTo>
                    <a:pt x="719341" y="204254"/>
                  </a:lnTo>
                  <a:lnTo>
                    <a:pt x="718246" y="205600"/>
                  </a:lnTo>
                  <a:lnTo>
                    <a:pt x="717855" y="205389"/>
                  </a:lnTo>
                  <a:lnTo>
                    <a:pt x="718410" y="203229"/>
                  </a:lnTo>
                  <a:lnTo>
                    <a:pt x="718410" y="202009"/>
                  </a:lnTo>
                  <a:lnTo>
                    <a:pt x="717738" y="200718"/>
                  </a:lnTo>
                  <a:lnTo>
                    <a:pt x="717307" y="199404"/>
                  </a:lnTo>
                  <a:lnTo>
                    <a:pt x="722478" y="193121"/>
                  </a:lnTo>
                  <a:lnTo>
                    <a:pt x="724348" y="191627"/>
                  </a:lnTo>
                  <a:lnTo>
                    <a:pt x="732500" y="191111"/>
                  </a:lnTo>
                  <a:lnTo>
                    <a:pt x="737343" y="191432"/>
                  </a:lnTo>
                  <a:lnTo>
                    <a:pt x="739987" y="191275"/>
                  </a:lnTo>
                  <a:lnTo>
                    <a:pt x="741756" y="190813"/>
                  </a:lnTo>
                  <a:lnTo>
                    <a:pt x="743218" y="191033"/>
                  </a:lnTo>
                  <a:lnTo>
                    <a:pt x="743586" y="192269"/>
                  </a:lnTo>
                  <a:lnTo>
                    <a:pt x="744501" y="193184"/>
                  </a:lnTo>
                  <a:lnTo>
                    <a:pt x="745777" y="193106"/>
                  </a:lnTo>
                  <a:lnTo>
                    <a:pt x="748092" y="192136"/>
                  </a:lnTo>
                  <a:lnTo>
                    <a:pt x="750103" y="190641"/>
                  </a:lnTo>
                  <a:lnTo>
                    <a:pt x="751331" y="189992"/>
                  </a:lnTo>
                  <a:lnTo>
                    <a:pt x="752583" y="189883"/>
                  </a:lnTo>
                  <a:lnTo>
                    <a:pt x="753874" y="189984"/>
                  </a:lnTo>
                  <a:lnTo>
                    <a:pt x="755133" y="190329"/>
                  </a:lnTo>
                  <a:lnTo>
                    <a:pt x="758536" y="191596"/>
                  </a:lnTo>
                  <a:close/>
                  <a:moveTo>
                    <a:pt x="114566" y="198520"/>
                  </a:moveTo>
                  <a:lnTo>
                    <a:pt x="115442" y="201704"/>
                  </a:lnTo>
                  <a:lnTo>
                    <a:pt x="112830" y="199537"/>
                  </a:lnTo>
                  <a:lnTo>
                    <a:pt x="112884" y="198003"/>
                  </a:lnTo>
                  <a:lnTo>
                    <a:pt x="112524" y="197002"/>
                  </a:lnTo>
                  <a:lnTo>
                    <a:pt x="110944" y="195774"/>
                  </a:lnTo>
                  <a:lnTo>
                    <a:pt x="109723" y="194232"/>
                  </a:lnTo>
                  <a:lnTo>
                    <a:pt x="109176" y="190595"/>
                  </a:lnTo>
                  <a:lnTo>
                    <a:pt x="109598" y="189836"/>
                  </a:lnTo>
                  <a:lnTo>
                    <a:pt x="110631" y="189789"/>
                  </a:lnTo>
                  <a:lnTo>
                    <a:pt x="115223" y="194561"/>
                  </a:lnTo>
                  <a:lnTo>
                    <a:pt x="115537" y="195367"/>
                  </a:lnTo>
                  <a:lnTo>
                    <a:pt x="115435" y="197072"/>
                  </a:lnTo>
                  <a:lnTo>
                    <a:pt x="114770" y="197604"/>
                  </a:lnTo>
                  <a:lnTo>
                    <a:pt x="114566" y="198520"/>
                  </a:lnTo>
                  <a:close/>
                  <a:moveTo>
                    <a:pt x="285438" y="194475"/>
                  </a:moveTo>
                  <a:lnTo>
                    <a:pt x="285094" y="196775"/>
                  </a:lnTo>
                  <a:lnTo>
                    <a:pt x="284562" y="197643"/>
                  </a:lnTo>
                  <a:lnTo>
                    <a:pt x="282731" y="198786"/>
                  </a:lnTo>
                  <a:lnTo>
                    <a:pt x="282105" y="199482"/>
                  </a:lnTo>
                  <a:lnTo>
                    <a:pt x="280392" y="199372"/>
                  </a:lnTo>
                  <a:lnTo>
                    <a:pt x="280173" y="198168"/>
                  </a:lnTo>
                  <a:lnTo>
                    <a:pt x="279601" y="197354"/>
                  </a:lnTo>
                  <a:lnTo>
                    <a:pt x="277786" y="196415"/>
                  </a:lnTo>
                  <a:lnTo>
                    <a:pt x="277309" y="196642"/>
                  </a:lnTo>
                  <a:lnTo>
                    <a:pt x="276981" y="198042"/>
                  </a:lnTo>
                  <a:lnTo>
                    <a:pt x="273421" y="199020"/>
                  </a:lnTo>
                  <a:lnTo>
                    <a:pt x="272427" y="199106"/>
                  </a:lnTo>
                  <a:lnTo>
                    <a:pt x="272921" y="197260"/>
                  </a:lnTo>
                  <a:lnTo>
                    <a:pt x="271997" y="195805"/>
                  </a:lnTo>
                  <a:lnTo>
                    <a:pt x="271927" y="194021"/>
                  </a:lnTo>
                  <a:lnTo>
                    <a:pt x="271755" y="193239"/>
                  </a:lnTo>
                  <a:lnTo>
                    <a:pt x="271309" y="192785"/>
                  </a:lnTo>
                  <a:lnTo>
                    <a:pt x="272216" y="191541"/>
                  </a:lnTo>
                  <a:lnTo>
                    <a:pt x="272060" y="190156"/>
                  </a:lnTo>
                  <a:lnTo>
                    <a:pt x="273022" y="188670"/>
                  </a:lnTo>
                  <a:lnTo>
                    <a:pt x="273554" y="185063"/>
                  </a:lnTo>
                  <a:lnTo>
                    <a:pt x="277317" y="184273"/>
                  </a:lnTo>
                  <a:lnTo>
                    <a:pt x="278131" y="184922"/>
                  </a:lnTo>
                  <a:lnTo>
                    <a:pt x="282520" y="185736"/>
                  </a:lnTo>
                  <a:lnTo>
                    <a:pt x="285618" y="187919"/>
                  </a:lnTo>
                  <a:lnTo>
                    <a:pt x="287269" y="190821"/>
                  </a:lnTo>
                  <a:lnTo>
                    <a:pt x="285438" y="194475"/>
                  </a:lnTo>
                  <a:close/>
                  <a:moveTo>
                    <a:pt x="109716" y="188865"/>
                  </a:moveTo>
                  <a:lnTo>
                    <a:pt x="108151" y="190626"/>
                  </a:lnTo>
                  <a:lnTo>
                    <a:pt x="105569" y="190587"/>
                  </a:lnTo>
                  <a:lnTo>
                    <a:pt x="105061" y="189499"/>
                  </a:lnTo>
                  <a:lnTo>
                    <a:pt x="105178" y="186870"/>
                  </a:lnTo>
                  <a:lnTo>
                    <a:pt x="104544" y="186010"/>
                  </a:lnTo>
                  <a:lnTo>
                    <a:pt x="104568" y="185666"/>
                  </a:lnTo>
                  <a:lnTo>
                    <a:pt x="104983" y="184171"/>
                  </a:lnTo>
                  <a:lnTo>
                    <a:pt x="105507" y="183843"/>
                  </a:lnTo>
                  <a:lnTo>
                    <a:pt x="109677" y="187543"/>
                  </a:lnTo>
                  <a:lnTo>
                    <a:pt x="109716" y="188865"/>
                  </a:lnTo>
                  <a:close/>
                  <a:moveTo>
                    <a:pt x="859967" y="175393"/>
                  </a:moveTo>
                  <a:lnTo>
                    <a:pt x="859326" y="175722"/>
                  </a:lnTo>
                  <a:lnTo>
                    <a:pt x="859107" y="174776"/>
                  </a:lnTo>
                  <a:lnTo>
                    <a:pt x="859451" y="173500"/>
                  </a:lnTo>
                  <a:lnTo>
                    <a:pt x="859866" y="173297"/>
                  </a:lnTo>
                  <a:lnTo>
                    <a:pt x="860343" y="173359"/>
                  </a:lnTo>
                  <a:lnTo>
                    <a:pt x="860961" y="173821"/>
                  </a:lnTo>
                  <a:lnTo>
                    <a:pt x="859967" y="175393"/>
                  </a:lnTo>
                  <a:close/>
                  <a:moveTo>
                    <a:pt x="101791" y="180181"/>
                  </a:moveTo>
                  <a:lnTo>
                    <a:pt x="101900" y="180760"/>
                  </a:lnTo>
                  <a:lnTo>
                    <a:pt x="98325" y="178844"/>
                  </a:lnTo>
                  <a:lnTo>
                    <a:pt x="96603" y="178312"/>
                  </a:lnTo>
                  <a:lnTo>
                    <a:pt x="95078" y="176215"/>
                  </a:lnTo>
                  <a:lnTo>
                    <a:pt x="95555" y="175214"/>
                  </a:lnTo>
                  <a:lnTo>
                    <a:pt x="95618" y="173805"/>
                  </a:lnTo>
                  <a:lnTo>
                    <a:pt x="95845" y="173250"/>
                  </a:lnTo>
                  <a:lnTo>
                    <a:pt x="96940" y="173046"/>
                  </a:lnTo>
                  <a:lnTo>
                    <a:pt x="98364" y="174071"/>
                  </a:lnTo>
                  <a:lnTo>
                    <a:pt x="99428" y="176567"/>
                  </a:lnTo>
                  <a:lnTo>
                    <a:pt x="101204" y="178891"/>
                  </a:lnTo>
                  <a:lnTo>
                    <a:pt x="101791" y="180181"/>
                  </a:lnTo>
                  <a:close/>
                  <a:moveTo>
                    <a:pt x="677314" y="182544"/>
                  </a:moveTo>
                  <a:lnTo>
                    <a:pt x="676938" y="182943"/>
                  </a:lnTo>
                  <a:lnTo>
                    <a:pt x="675616" y="181762"/>
                  </a:lnTo>
                  <a:lnTo>
                    <a:pt x="674732" y="178429"/>
                  </a:lnTo>
                  <a:lnTo>
                    <a:pt x="673973" y="177545"/>
                  </a:lnTo>
                  <a:lnTo>
                    <a:pt x="673089" y="174377"/>
                  </a:lnTo>
                  <a:lnTo>
                    <a:pt x="673316" y="173477"/>
                  </a:lnTo>
                  <a:lnTo>
                    <a:pt x="674411" y="172147"/>
                  </a:lnTo>
                  <a:lnTo>
                    <a:pt x="675287" y="172162"/>
                  </a:lnTo>
                  <a:lnTo>
                    <a:pt x="675937" y="172953"/>
                  </a:lnTo>
                  <a:lnTo>
                    <a:pt x="675577" y="176364"/>
                  </a:lnTo>
                  <a:lnTo>
                    <a:pt x="677541" y="180682"/>
                  </a:lnTo>
                  <a:lnTo>
                    <a:pt x="677314" y="182544"/>
                  </a:lnTo>
                  <a:close/>
                  <a:moveTo>
                    <a:pt x="628855" y="171724"/>
                  </a:moveTo>
                  <a:lnTo>
                    <a:pt x="629246" y="172600"/>
                  </a:lnTo>
                  <a:lnTo>
                    <a:pt x="627870" y="172577"/>
                  </a:lnTo>
                  <a:lnTo>
                    <a:pt x="627299" y="170926"/>
                  </a:lnTo>
                  <a:lnTo>
                    <a:pt x="627440" y="170042"/>
                  </a:lnTo>
                  <a:lnTo>
                    <a:pt x="628855" y="171724"/>
                  </a:lnTo>
                  <a:close/>
                  <a:moveTo>
                    <a:pt x="676633" y="168102"/>
                  </a:moveTo>
                  <a:lnTo>
                    <a:pt x="683384" y="168830"/>
                  </a:lnTo>
                  <a:lnTo>
                    <a:pt x="682430" y="169620"/>
                  </a:lnTo>
                  <a:lnTo>
                    <a:pt x="675147" y="170879"/>
                  </a:lnTo>
                  <a:lnTo>
                    <a:pt x="672565" y="170653"/>
                  </a:lnTo>
                  <a:lnTo>
                    <a:pt x="664663" y="171396"/>
                  </a:lnTo>
                  <a:lnTo>
                    <a:pt x="663638" y="171349"/>
                  </a:lnTo>
                  <a:lnTo>
                    <a:pt x="663490" y="170128"/>
                  </a:lnTo>
                  <a:lnTo>
                    <a:pt x="662645" y="169276"/>
                  </a:lnTo>
                  <a:lnTo>
                    <a:pt x="663904" y="168532"/>
                  </a:lnTo>
                  <a:lnTo>
                    <a:pt x="665579" y="168360"/>
                  </a:lnTo>
                  <a:lnTo>
                    <a:pt x="669960" y="168642"/>
                  </a:lnTo>
                  <a:lnTo>
                    <a:pt x="676633" y="168102"/>
                  </a:lnTo>
                  <a:close/>
                  <a:moveTo>
                    <a:pt x="613576" y="168689"/>
                  </a:moveTo>
                  <a:lnTo>
                    <a:pt x="611965" y="170488"/>
                  </a:lnTo>
                  <a:lnTo>
                    <a:pt x="611793" y="169526"/>
                  </a:lnTo>
                  <a:lnTo>
                    <a:pt x="612121" y="168650"/>
                  </a:lnTo>
                  <a:lnTo>
                    <a:pt x="612575" y="168032"/>
                  </a:lnTo>
                  <a:lnTo>
                    <a:pt x="613255" y="167727"/>
                  </a:lnTo>
                  <a:lnTo>
                    <a:pt x="613576" y="168689"/>
                  </a:lnTo>
                  <a:close/>
                  <a:moveTo>
                    <a:pt x="771680" y="165943"/>
                  </a:moveTo>
                  <a:lnTo>
                    <a:pt x="771946" y="167241"/>
                  </a:lnTo>
                  <a:lnTo>
                    <a:pt x="773253" y="168439"/>
                  </a:lnTo>
                  <a:lnTo>
                    <a:pt x="772799" y="170300"/>
                  </a:lnTo>
                  <a:lnTo>
                    <a:pt x="772282" y="170582"/>
                  </a:lnTo>
                  <a:lnTo>
                    <a:pt x="772556" y="171427"/>
                  </a:lnTo>
                  <a:lnTo>
                    <a:pt x="773119" y="172076"/>
                  </a:lnTo>
                  <a:lnTo>
                    <a:pt x="772102" y="172522"/>
                  </a:lnTo>
                  <a:lnTo>
                    <a:pt x="771359" y="172303"/>
                  </a:lnTo>
                  <a:lnTo>
                    <a:pt x="770162" y="172906"/>
                  </a:lnTo>
                  <a:lnTo>
                    <a:pt x="769364" y="173743"/>
                  </a:lnTo>
                  <a:lnTo>
                    <a:pt x="766853" y="174095"/>
                  </a:lnTo>
                  <a:lnTo>
                    <a:pt x="765969" y="173320"/>
                  </a:lnTo>
                  <a:lnTo>
                    <a:pt x="761431" y="172405"/>
                  </a:lnTo>
                  <a:lnTo>
                    <a:pt x="758529" y="170402"/>
                  </a:lnTo>
                  <a:lnTo>
                    <a:pt x="758161" y="169800"/>
                  </a:lnTo>
                  <a:lnTo>
                    <a:pt x="763786" y="167445"/>
                  </a:lnTo>
                  <a:lnTo>
                    <a:pt x="766242" y="166819"/>
                  </a:lnTo>
                  <a:lnTo>
                    <a:pt x="768308" y="166858"/>
                  </a:lnTo>
                  <a:lnTo>
                    <a:pt x="770905" y="165982"/>
                  </a:lnTo>
                  <a:lnTo>
                    <a:pt x="771680" y="165943"/>
                  </a:lnTo>
                  <a:close/>
                  <a:moveTo>
                    <a:pt x="653475" y="166264"/>
                  </a:moveTo>
                  <a:lnTo>
                    <a:pt x="655533" y="167038"/>
                  </a:lnTo>
                  <a:lnTo>
                    <a:pt x="656253" y="167038"/>
                  </a:lnTo>
                  <a:lnTo>
                    <a:pt x="656934" y="166131"/>
                  </a:lnTo>
                  <a:lnTo>
                    <a:pt x="657356" y="165982"/>
                  </a:lnTo>
                  <a:lnTo>
                    <a:pt x="658279" y="166428"/>
                  </a:lnTo>
                  <a:lnTo>
                    <a:pt x="658491" y="167899"/>
                  </a:lnTo>
                  <a:lnTo>
                    <a:pt x="659821" y="167695"/>
                  </a:lnTo>
                  <a:lnTo>
                    <a:pt x="660853" y="168196"/>
                  </a:lnTo>
                  <a:lnTo>
                    <a:pt x="661182" y="168548"/>
                  </a:lnTo>
                  <a:lnTo>
                    <a:pt x="661041" y="170011"/>
                  </a:lnTo>
                  <a:lnTo>
                    <a:pt x="657106" y="170269"/>
                  </a:lnTo>
                  <a:lnTo>
                    <a:pt x="654297" y="171450"/>
                  </a:lnTo>
                  <a:lnTo>
                    <a:pt x="650518" y="170387"/>
                  </a:lnTo>
                  <a:lnTo>
                    <a:pt x="646231" y="172209"/>
                  </a:lnTo>
                  <a:lnTo>
                    <a:pt x="643626" y="172843"/>
                  </a:lnTo>
                  <a:lnTo>
                    <a:pt x="641365" y="172804"/>
                  </a:lnTo>
                  <a:lnTo>
                    <a:pt x="639433" y="169612"/>
                  </a:lnTo>
                  <a:lnTo>
                    <a:pt x="640559" y="165872"/>
                  </a:lnTo>
                  <a:lnTo>
                    <a:pt x="641373" y="165254"/>
                  </a:lnTo>
                  <a:lnTo>
                    <a:pt x="642812" y="164926"/>
                  </a:lnTo>
                  <a:lnTo>
                    <a:pt x="646787" y="164746"/>
                  </a:lnTo>
                  <a:lnTo>
                    <a:pt x="653475" y="166264"/>
                  </a:lnTo>
                  <a:close/>
                  <a:moveTo>
                    <a:pt x="884118" y="163784"/>
                  </a:moveTo>
                  <a:lnTo>
                    <a:pt x="892787" y="164879"/>
                  </a:lnTo>
                  <a:lnTo>
                    <a:pt x="895134" y="164738"/>
                  </a:lnTo>
                  <a:lnTo>
                    <a:pt x="900086" y="165160"/>
                  </a:lnTo>
                  <a:lnTo>
                    <a:pt x="904217" y="166616"/>
                  </a:lnTo>
                  <a:lnTo>
                    <a:pt x="911438" y="166882"/>
                  </a:lnTo>
                  <a:lnTo>
                    <a:pt x="913589" y="167320"/>
                  </a:lnTo>
                  <a:lnTo>
                    <a:pt x="915255" y="168321"/>
                  </a:lnTo>
                  <a:lnTo>
                    <a:pt x="911211" y="169143"/>
                  </a:lnTo>
                  <a:lnTo>
                    <a:pt x="909310" y="169917"/>
                  </a:lnTo>
                  <a:lnTo>
                    <a:pt x="905774" y="170300"/>
                  </a:lnTo>
                  <a:lnTo>
                    <a:pt x="902816" y="169909"/>
                  </a:lnTo>
                  <a:lnTo>
                    <a:pt x="900665" y="170371"/>
                  </a:lnTo>
                  <a:lnTo>
                    <a:pt x="899883" y="169620"/>
                  </a:lnTo>
                  <a:lnTo>
                    <a:pt x="896738" y="168853"/>
                  </a:lnTo>
                  <a:lnTo>
                    <a:pt x="892709" y="167281"/>
                  </a:lnTo>
                  <a:lnTo>
                    <a:pt x="884400" y="165458"/>
                  </a:lnTo>
                  <a:lnTo>
                    <a:pt x="884009" y="164316"/>
                  </a:lnTo>
                  <a:lnTo>
                    <a:pt x="884118" y="163784"/>
                  </a:lnTo>
                  <a:close/>
                  <a:moveTo>
                    <a:pt x="301812" y="164394"/>
                  </a:moveTo>
                  <a:lnTo>
                    <a:pt x="299293" y="165309"/>
                  </a:lnTo>
                  <a:lnTo>
                    <a:pt x="298534" y="163259"/>
                  </a:lnTo>
                  <a:lnTo>
                    <a:pt x="300146" y="162649"/>
                  </a:lnTo>
                  <a:lnTo>
                    <a:pt x="301898" y="163181"/>
                  </a:lnTo>
                  <a:lnTo>
                    <a:pt x="301812" y="164394"/>
                  </a:lnTo>
                  <a:close/>
                  <a:moveTo>
                    <a:pt x="237973" y="165481"/>
                  </a:moveTo>
                  <a:lnTo>
                    <a:pt x="238732" y="166983"/>
                  </a:lnTo>
                  <a:lnTo>
                    <a:pt x="239765" y="168337"/>
                  </a:lnTo>
                  <a:lnTo>
                    <a:pt x="240523" y="169800"/>
                  </a:lnTo>
                  <a:lnTo>
                    <a:pt x="241564" y="176817"/>
                  </a:lnTo>
                  <a:lnTo>
                    <a:pt x="245006" y="182849"/>
                  </a:lnTo>
                  <a:lnTo>
                    <a:pt x="254950" y="185220"/>
                  </a:lnTo>
                  <a:lnTo>
                    <a:pt x="253323" y="186198"/>
                  </a:lnTo>
                  <a:lnTo>
                    <a:pt x="252493" y="187074"/>
                  </a:lnTo>
                  <a:lnTo>
                    <a:pt x="251883" y="188075"/>
                  </a:lnTo>
                  <a:lnTo>
                    <a:pt x="250420" y="192261"/>
                  </a:lnTo>
                  <a:lnTo>
                    <a:pt x="250561" y="193153"/>
                  </a:lnTo>
                  <a:lnTo>
                    <a:pt x="251421" y="194569"/>
                  </a:lnTo>
                  <a:lnTo>
                    <a:pt x="251625" y="196110"/>
                  </a:lnTo>
                  <a:lnTo>
                    <a:pt x="250381" y="196102"/>
                  </a:lnTo>
                  <a:lnTo>
                    <a:pt x="248981" y="195758"/>
                  </a:lnTo>
                  <a:lnTo>
                    <a:pt x="247862" y="195179"/>
                  </a:lnTo>
                  <a:lnTo>
                    <a:pt x="246822" y="194420"/>
                  </a:lnTo>
                  <a:lnTo>
                    <a:pt x="245695" y="193818"/>
                  </a:lnTo>
                  <a:lnTo>
                    <a:pt x="244474" y="193427"/>
                  </a:lnTo>
                  <a:lnTo>
                    <a:pt x="242456" y="192230"/>
                  </a:lnTo>
                  <a:lnTo>
                    <a:pt x="239725" y="191385"/>
                  </a:lnTo>
                  <a:lnTo>
                    <a:pt x="236941" y="190720"/>
                  </a:lnTo>
                  <a:lnTo>
                    <a:pt x="235587" y="188944"/>
                  </a:lnTo>
                  <a:lnTo>
                    <a:pt x="234946" y="186753"/>
                  </a:lnTo>
                  <a:lnTo>
                    <a:pt x="235634" y="183483"/>
                  </a:lnTo>
                  <a:lnTo>
                    <a:pt x="234937" y="182575"/>
                  </a:lnTo>
                  <a:lnTo>
                    <a:pt x="233944" y="181777"/>
                  </a:lnTo>
                  <a:lnTo>
                    <a:pt x="232724" y="179423"/>
                  </a:lnTo>
                  <a:lnTo>
                    <a:pt x="232262" y="176669"/>
                  </a:lnTo>
                  <a:lnTo>
                    <a:pt x="230494" y="175605"/>
                  </a:lnTo>
                  <a:lnTo>
                    <a:pt x="228163" y="174955"/>
                  </a:lnTo>
                  <a:lnTo>
                    <a:pt x="227137" y="174431"/>
                  </a:lnTo>
                  <a:lnTo>
                    <a:pt x="222530" y="175440"/>
                  </a:lnTo>
                  <a:lnTo>
                    <a:pt x="221419" y="175206"/>
                  </a:lnTo>
                  <a:lnTo>
                    <a:pt x="220441" y="174439"/>
                  </a:lnTo>
                  <a:lnTo>
                    <a:pt x="217929" y="173633"/>
                  </a:lnTo>
                  <a:lnTo>
                    <a:pt x="218031" y="172108"/>
                  </a:lnTo>
                  <a:lnTo>
                    <a:pt x="219197" y="170887"/>
                  </a:lnTo>
                  <a:lnTo>
                    <a:pt x="221943" y="169659"/>
                  </a:lnTo>
                  <a:lnTo>
                    <a:pt x="223234" y="168626"/>
                  </a:lnTo>
                  <a:lnTo>
                    <a:pt x="223484" y="167265"/>
                  </a:lnTo>
                  <a:lnTo>
                    <a:pt x="222999" y="166271"/>
                  </a:lnTo>
                  <a:lnTo>
                    <a:pt x="223187" y="165231"/>
                  </a:lnTo>
                  <a:lnTo>
                    <a:pt x="224055" y="164222"/>
                  </a:lnTo>
                  <a:lnTo>
                    <a:pt x="225080" y="163431"/>
                  </a:lnTo>
                  <a:lnTo>
                    <a:pt x="227849" y="162383"/>
                  </a:lnTo>
                  <a:lnTo>
                    <a:pt x="229054" y="164206"/>
                  </a:lnTo>
                  <a:lnTo>
                    <a:pt x="229649" y="165732"/>
                  </a:lnTo>
                  <a:lnTo>
                    <a:pt x="230384" y="166835"/>
                  </a:lnTo>
                  <a:lnTo>
                    <a:pt x="231558" y="165254"/>
                  </a:lnTo>
                  <a:lnTo>
                    <a:pt x="230807" y="162532"/>
                  </a:lnTo>
                  <a:lnTo>
                    <a:pt x="232911" y="161922"/>
                  </a:lnTo>
                  <a:lnTo>
                    <a:pt x="234977" y="161898"/>
                  </a:lnTo>
                  <a:lnTo>
                    <a:pt x="236534" y="162649"/>
                  </a:lnTo>
                  <a:lnTo>
                    <a:pt x="237550" y="163823"/>
                  </a:lnTo>
                  <a:lnTo>
                    <a:pt x="237973" y="165481"/>
                  </a:lnTo>
                  <a:close/>
                  <a:moveTo>
                    <a:pt x="623348" y="166240"/>
                  </a:moveTo>
                  <a:lnTo>
                    <a:pt x="621838" y="166381"/>
                  </a:lnTo>
                  <a:lnTo>
                    <a:pt x="620828" y="165739"/>
                  </a:lnTo>
                  <a:lnTo>
                    <a:pt x="620923" y="162540"/>
                  </a:lnTo>
                  <a:lnTo>
                    <a:pt x="621838" y="161843"/>
                  </a:lnTo>
                  <a:lnTo>
                    <a:pt x="622283" y="161961"/>
                  </a:lnTo>
                  <a:lnTo>
                    <a:pt x="622558" y="162915"/>
                  </a:lnTo>
                  <a:lnTo>
                    <a:pt x="623019" y="163768"/>
                  </a:lnTo>
                  <a:lnTo>
                    <a:pt x="623770" y="164566"/>
                  </a:lnTo>
                  <a:lnTo>
                    <a:pt x="623348" y="166240"/>
                  </a:lnTo>
                  <a:close/>
                  <a:moveTo>
                    <a:pt x="723370" y="165286"/>
                  </a:moveTo>
                  <a:lnTo>
                    <a:pt x="722025" y="166170"/>
                  </a:lnTo>
                  <a:lnTo>
                    <a:pt x="721352" y="166412"/>
                  </a:lnTo>
                  <a:lnTo>
                    <a:pt x="718113" y="165818"/>
                  </a:lnTo>
                  <a:lnTo>
                    <a:pt x="714326" y="165943"/>
                  </a:lnTo>
                  <a:lnTo>
                    <a:pt x="710383" y="166764"/>
                  </a:lnTo>
                  <a:lnTo>
                    <a:pt x="708107" y="166068"/>
                  </a:lnTo>
                  <a:lnTo>
                    <a:pt x="706659" y="164934"/>
                  </a:lnTo>
                  <a:lnTo>
                    <a:pt x="706730" y="163737"/>
                  </a:lnTo>
                  <a:lnTo>
                    <a:pt x="708083" y="160772"/>
                  </a:lnTo>
                  <a:lnTo>
                    <a:pt x="711048" y="158526"/>
                  </a:lnTo>
                  <a:lnTo>
                    <a:pt x="712253" y="158119"/>
                  </a:lnTo>
                  <a:lnTo>
                    <a:pt x="714373" y="158730"/>
                  </a:lnTo>
                  <a:lnTo>
                    <a:pt x="717933" y="160451"/>
                  </a:lnTo>
                  <a:lnTo>
                    <a:pt x="720734" y="162469"/>
                  </a:lnTo>
                  <a:lnTo>
                    <a:pt x="723277" y="164042"/>
                  </a:lnTo>
                  <a:lnTo>
                    <a:pt x="723370" y="165286"/>
                  </a:lnTo>
                  <a:close/>
                  <a:moveTo>
                    <a:pt x="614891" y="154615"/>
                  </a:moveTo>
                  <a:lnTo>
                    <a:pt x="615375" y="155976"/>
                  </a:lnTo>
                  <a:lnTo>
                    <a:pt x="614577" y="157157"/>
                  </a:lnTo>
                  <a:lnTo>
                    <a:pt x="615446" y="159371"/>
                  </a:lnTo>
                  <a:lnTo>
                    <a:pt x="617660" y="156422"/>
                  </a:lnTo>
                  <a:lnTo>
                    <a:pt x="619772" y="156046"/>
                  </a:lnTo>
                  <a:lnTo>
                    <a:pt x="620969" y="156539"/>
                  </a:lnTo>
                  <a:lnTo>
                    <a:pt x="621791" y="157126"/>
                  </a:lnTo>
                  <a:lnTo>
                    <a:pt x="622245" y="158245"/>
                  </a:lnTo>
                  <a:lnTo>
                    <a:pt x="621462" y="160646"/>
                  </a:lnTo>
                  <a:lnTo>
                    <a:pt x="620077" y="161773"/>
                  </a:lnTo>
                  <a:lnTo>
                    <a:pt x="618286" y="161953"/>
                  </a:lnTo>
                  <a:lnTo>
                    <a:pt x="617441" y="160553"/>
                  </a:lnTo>
                  <a:lnTo>
                    <a:pt x="616267" y="160419"/>
                  </a:lnTo>
                  <a:lnTo>
                    <a:pt x="615446" y="163471"/>
                  </a:lnTo>
                  <a:lnTo>
                    <a:pt x="615078" y="163940"/>
                  </a:lnTo>
                  <a:lnTo>
                    <a:pt x="614030" y="164323"/>
                  </a:lnTo>
                  <a:lnTo>
                    <a:pt x="613099" y="163486"/>
                  </a:lnTo>
                  <a:lnTo>
                    <a:pt x="612935" y="163017"/>
                  </a:lnTo>
                  <a:lnTo>
                    <a:pt x="614257" y="161632"/>
                  </a:lnTo>
                  <a:lnTo>
                    <a:pt x="613537" y="157525"/>
                  </a:lnTo>
                  <a:lnTo>
                    <a:pt x="612543" y="158299"/>
                  </a:lnTo>
                  <a:lnTo>
                    <a:pt x="609891" y="162031"/>
                  </a:lnTo>
                  <a:lnTo>
                    <a:pt x="607826" y="163697"/>
                  </a:lnTo>
                  <a:lnTo>
                    <a:pt x="607122" y="162852"/>
                  </a:lnTo>
                  <a:lnTo>
                    <a:pt x="606074" y="160318"/>
                  </a:lnTo>
                  <a:lnTo>
                    <a:pt x="606551" y="157063"/>
                  </a:lnTo>
                  <a:lnTo>
                    <a:pt x="608217" y="154865"/>
                  </a:lnTo>
                  <a:lnTo>
                    <a:pt x="609633" y="155014"/>
                  </a:lnTo>
                  <a:lnTo>
                    <a:pt x="613709" y="154325"/>
                  </a:lnTo>
                  <a:lnTo>
                    <a:pt x="614891" y="154615"/>
                  </a:lnTo>
                  <a:close/>
                  <a:moveTo>
                    <a:pt x="318437" y="154818"/>
                  </a:moveTo>
                  <a:lnTo>
                    <a:pt x="314056" y="157047"/>
                  </a:lnTo>
                  <a:lnTo>
                    <a:pt x="313023" y="156930"/>
                  </a:lnTo>
                  <a:lnTo>
                    <a:pt x="312241" y="156140"/>
                  </a:lnTo>
                  <a:lnTo>
                    <a:pt x="312726" y="151837"/>
                  </a:lnTo>
                  <a:lnTo>
                    <a:pt x="313289" y="150554"/>
                  </a:lnTo>
                  <a:lnTo>
                    <a:pt x="316341" y="150413"/>
                  </a:lnTo>
                  <a:lnTo>
                    <a:pt x="318195" y="151031"/>
                  </a:lnTo>
                  <a:lnTo>
                    <a:pt x="319164" y="151728"/>
                  </a:lnTo>
                  <a:lnTo>
                    <a:pt x="319540" y="153167"/>
                  </a:lnTo>
                  <a:lnTo>
                    <a:pt x="319329" y="154036"/>
                  </a:lnTo>
                  <a:lnTo>
                    <a:pt x="318437" y="154818"/>
                  </a:lnTo>
                  <a:close/>
                  <a:moveTo>
                    <a:pt x="872954" y="153410"/>
                  </a:moveTo>
                  <a:lnTo>
                    <a:pt x="871898" y="153809"/>
                  </a:lnTo>
                  <a:lnTo>
                    <a:pt x="870677" y="153371"/>
                  </a:lnTo>
                  <a:lnTo>
                    <a:pt x="869520" y="151696"/>
                  </a:lnTo>
                  <a:lnTo>
                    <a:pt x="869934" y="150413"/>
                  </a:lnTo>
                  <a:lnTo>
                    <a:pt x="871288" y="149529"/>
                  </a:lnTo>
                  <a:lnTo>
                    <a:pt x="872422" y="150413"/>
                  </a:lnTo>
                  <a:lnTo>
                    <a:pt x="872774" y="151540"/>
                  </a:lnTo>
                  <a:lnTo>
                    <a:pt x="873635" y="151618"/>
                  </a:lnTo>
                  <a:lnTo>
                    <a:pt x="872954" y="153410"/>
                  </a:lnTo>
                  <a:close/>
                  <a:moveTo>
                    <a:pt x="86879" y="167852"/>
                  </a:moveTo>
                  <a:lnTo>
                    <a:pt x="84853" y="167969"/>
                  </a:lnTo>
                  <a:lnTo>
                    <a:pt x="80519" y="165356"/>
                  </a:lnTo>
                  <a:lnTo>
                    <a:pt x="79494" y="164183"/>
                  </a:lnTo>
                  <a:lnTo>
                    <a:pt x="79243" y="162618"/>
                  </a:lnTo>
                  <a:lnTo>
                    <a:pt x="75089" y="156578"/>
                  </a:lnTo>
                  <a:lnTo>
                    <a:pt x="74534" y="155193"/>
                  </a:lnTo>
                  <a:lnTo>
                    <a:pt x="76169" y="150233"/>
                  </a:lnTo>
                  <a:lnTo>
                    <a:pt x="80401" y="149036"/>
                  </a:lnTo>
                  <a:lnTo>
                    <a:pt x="81802" y="149873"/>
                  </a:lnTo>
                  <a:lnTo>
                    <a:pt x="82295" y="152103"/>
                  </a:lnTo>
                  <a:lnTo>
                    <a:pt x="84720" y="156124"/>
                  </a:lnTo>
                  <a:lnTo>
                    <a:pt x="85518" y="158292"/>
                  </a:lnTo>
                  <a:lnTo>
                    <a:pt x="86120" y="159254"/>
                  </a:lnTo>
                  <a:lnTo>
                    <a:pt x="86371" y="160005"/>
                  </a:lnTo>
                  <a:lnTo>
                    <a:pt x="86159" y="160521"/>
                  </a:lnTo>
                  <a:lnTo>
                    <a:pt x="87912" y="163072"/>
                  </a:lnTo>
                  <a:lnTo>
                    <a:pt x="89163" y="164566"/>
                  </a:lnTo>
                  <a:lnTo>
                    <a:pt x="89258" y="166983"/>
                  </a:lnTo>
                  <a:lnTo>
                    <a:pt x="86879" y="167852"/>
                  </a:lnTo>
                  <a:close/>
                  <a:moveTo>
                    <a:pt x="785918" y="157759"/>
                  </a:moveTo>
                  <a:lnTo>
                    <a:pt x="785144" y="158370"/>
                  </a:lnTo>
                  <a:lnTo>
                    <a:pt x="782476" y="157799"/>
                  </a:lnTo>
                  <a:lnTo>
                    <a:pt x="781091" y="156453"/>
                  </a:lnTo>
                  <a:lnTo>
                    <a:pt x="780153" y="154646"/>
                  </a:lnTo>
                  <a:lnTo>
                    <a:pt x="779550" y="153159"/>
                  </a:lnTo>
                  <a:lnTo>
                    <a:pt x="779386" y="151978"/>
                  </a:lnTo>
                  <a:lnTo>
                    <a:pt x="778588" y="150531"/>
                  </a:lnTo>
                  <a:lnTo>
                    <a:pt x="778698" y="150006"/>
                  </a:lnTo>
                  <a:lnTo>
                    <a:pt x="783618" y="148481"/>
                  </a:lnTo>
                  <a:lnTo>
                    <a:pt x="784549" y="149036"/>
                  </a:lnTo>
                  <a:lnTo>
                    <a:pt x="786607" y="149083"/>
                  </a:lnTo>
                  <a:lnTo>
                    <a:pt x="787499" y="150186"/>
                  </a:lnTo>
                  <a:lnTo>
                    <a:pt x="786889" y="154982"/>
                  </a:lnTo>
                  <a:lnTo>
                    <a:pt x="785918" y="157759"/>
                  </a:lnTo>
                  <a:close/>
                  <a:moveTo>
                    <a:pt x="783806" y="146024"/>
                  </a:moveTo>
                  <a:lnTo>
                    <a:pt x="783243" y="147135"/>
                  </a:lnTo>
                  <a:lnTo>
                    <a:pt x="782203" y="147886"/>
                  </a:lnTo>
                  <a:lnTo>
                    <a:pt x="772759" y="149216"/>
                  </a:lnTo>
                  <a:lnTo>
                    <a:pt x="773573" y="148418"/>
                  </a:lnTo>
                  <a:lnTo>
                    <a:pt x="773972" y="147628"/>
                  </a:lnTo>
                  <a:lnTo>
                    <a:pt x="774567" y="147221"/>
                  </a:lnTo>
                  <a:lnTo>
                    <a:pt x="775498" y="147331"/>
                  </a:lnTo>
                  <a:lnTo>
                    <a:pt x="775967" y="147088"/>
                  </a:lnTo>
                  <a:lnTo>
                    <a:pt x="776444" y="146995"/>
                  </a:lnTo>
                  <a:lnTo>
                    <a:pt x="776969" y="147096"/>
                  </a:lnTo>
                  <a:lnTo>
                    <a:pt x="777884" y="146767"/>
                  </a:lnTo>
                  <a:lnTo>
                    <a:pt x="779808" y="147002"/>
                  </a:lnTo>
                  <a:lnTo>
                    <a:pt x="781796" y="146815"/>
                  </a:lnTo>
                  <a:lnTo>
                    <a:pt x="781647" y="145750"/>
                  </a:lnTo>
                  <a:lnTo>
                    <a:pt x="783806" y="146024"/>
                  </a:lnTo>
                  <a:close/>
                  <a:moveTo>
                    <a:pt x="882116" y="143270"/>
                  </a:moveTo>
                  <a:lnTo>
                    <a:pt x="886786" y="144123"/>
                  </a:lnTo>
                  <a:lnTo>
                    <a:pt x="888492" y="144076"/>
                  </a:lnTo>
                  <a:lnTo>
                    <a:pt x="890158" y="145039"/>
                  </a:lnTo>
                  <a:lnTo>
                    <a:pt x="892184" y="144585"/>
                  </a:lnTo>
                  <a:lnTo>
                    <a:pt x="893326" y="144898"/>
                  </a:lnTo>
                  <a:lnTo>
                    <a:pt x="897168" y="148207"/>
                  </a:lnTo>
                  <a:lnTo>
                    <a:pt x="899061" y="150398"/>
                  </a:lnTo>
                  <a:lnTo>
                    <a:pt x="901862" y="152283"/>
                  </a:lnTo>
                  <a:lnTo>
                    <a:pt x="903896" y="152925"/>
                  </a:lnTo>
                  <a:lnTo>
                    <a:pt x="902370" y="154646"/>
                  </a:lnTo>
                  <a:lnTo>
                    <a:pt x="899272" y="155553"/>
                  </a:lnTo>
                  <a:lnTo>
                    <a:pt x="898083" y="155600"/>
                  </a:lnTo>
                  <a:lnTo>
                    <a:pt x="895713" y="154575"/>
                  </a:lnTo>
                  <a:lnTo>
                    <a:pt x="893796" y="154763"/>
                  </a:lnTo>
                  <a:lnTo>
                    <a:pt x="892122" y="153480"/>
                  </a:lnTo>
                  <a:lnTo>
                    <a:pt x="891832" y="151493"/>
                  </a:lnTo>
                  <a:lnTo>
                    <a:pt x="890103" y="147018"/>
                  </a:lnTo>
                  <a:lnTo>
                    <a:pt x="887881" y="148301"/>
                  </a:lnTo>
                  <a:lnTo>
                    <a:pt x="885206" y="146236"/>
                  </a:lnTo>
                  <a:lnTo>
                    <a:pt x="884478" y="146189"/>
                  </a:lnTo>
                  <a:lnTo>
                    <a:pt x="884314" y="146533"/>
                  </a:lnTo>
                  <a:lnTo>
                    <a:pt x="883179" y="145837"/>
                  </a:lnTo>
                  <a:lnTo>
                    <a:pt x="882209" y="144444"/>
                  </a:lnTo>
                  <a:lnTo>
                    <a:pt x="882116" y="143270"/>
                  </a:lnTo>
                  <a:close/>
                  <a:moveTo>
                    <a:pt x="704657" y="146103"/>
                  </a:moveTo>
                  <a:lnTo>
                    <a:pt x="704406" y="146549"/>
                  </a:lnTo>
                  <a:lnTo>
                    <a:pt x="702114" y="145977"/>
                  </a:lnTo>
                  <a:lnTo>
                    <a:pt x="701496" y="145664"/>
                  </a:lnTo>
                  <a:lnTo>
                    <a:pt x="702646" y="142574"/>
                  </a:lnTo>
                  <a:lnTo>
                    <a:pt x="703726" y="142668"/>
                  </a:lnTo>
                  <a:lnTo>
                    <a:pt x="704672" y="145610"/>
                  </a:lnTo>
                  <a:lnTo>
                    <a:pt x="704657" y="146103"/>
                  </a:lnTo>
                  <a:close/>
                  <a:moveTo>
                    <a:pt x="777688" y="140603"/>
                  </a:moveTo>
                  <a:lnTo>
                    <a:pt x="776429" y="140626"/>
                  </a:lnTo>
                  <a:lnTo>
                    <a:pt x="774152" y="139680"/>
                  </a:lnTo>
                  <a:lnTo>
                    <a:pt x="775474" y="138858"/>
                  </a:lnTo>
                  <a:lnTo>
                    <a:pt x="776312" y="138686"/>
                  </a:lnTo>
                  <a:lnTo>
                    <a:pt x="777047" y="138193"/>
                  </a:lnTo>
                  <a:lnTo>
                    <a:pt x="777454" y="138170"/>
                  </a:lnTo>
                  <a:lnTo>
                    <a:pt x="778353" y="138592"/>
                  </a:lnTo>
                  <a:lnTo>
                    <a:pt x="778948" y="139304"/>
                  </a:lnTo>
                  <a:lnTo>
                    <a:pt x="777688" y="140603"/>
                  </a:lnTo>
                  <a:close/>
                  <a:moveTo>
                    <a:pt x="585294" y="137943"/>
                  </a:moveTo>
                  <a:lnTo>
                    <a:pt x="586226" y="138913"/>
                  </a:lnTo>
                  <a:lnTo>
                    <a:pt x="585670" y="140032"/>
                  </a:lnTo>
                  <a:lnTo>
                    <a:pt x="584911" y="139750"/>
                  </a:lnTo>
                  <a:lnTo>
                    <a:pt x="582916" y="139766"/>
                  </a:lnTo>
                  <a:lnTo>
                    <a:pt x="582165" y="139852"/>
                  </a:lnTo>
                  <a:lnTo>
                    <a:pt x="581265" y="140509"/>
                  </a:lnTo>
                  <a:lnTo>
                    <a:pt x="580702" y="140532"/>
                  </a:lnTo>
                  <a:lnTo>
                    <a:pt x="581085" y="139500"/>
                  </a:lnTo>
                  <a:lnTo>
                    <a:pt x="582775" y="137935"/>
                  </a:lnTo>
                  <a:lnTo>
                    <a:pt x="583831" y="138170"/>
                  </a:lnTo>
                  <a:lnTo>
                    <a:pt x="585294" y="137943"/>
                  </a:lnTo>
                  <a:close/>
                  <a:moveTo>
                    <a:pt x="840174" y="144906"/>
                  </a:moveTo>
                  <a:lnTo>
                    <a:pt x="845682" y="145234"/>
                  </a:lnTo>
                  <a:lnTo>
                    <a:pt x="848459" y="145015"/>
                  </a:lnTo>
                  <a:lnTo>
                    <a:pt x="851190" y="145297"/>
                  </a:lnTo>
                  <a:lnTo>
                    <a:pt x="852300" y="145852"/>
                  </a:lnTo>
                  <a:lnTo>
                    <a:pt x="854202" y="147534"/>
                  </a:lnTo>
                  <a:lnTo>
                    <a:pt x="853662" y="148637"/>
                  </a:lnTo>
                  <a:lnTo>
                    <a:pt x="853333" y="150922"/>
                  </a:lnTo>
                  <a:lnTo>
                    <a:pt x="854303" y="153112"/>
                  </a:lnTo>
                  <a:lnTo>
                    <a:pt x="855883" y="155311"/>
                  </a:lnTo>
                  <a:lnTo>
                    <a:pt x="857182" y="157658"/>
                  </a:lnTo>
                  <a:lnTo>
                    <a:pt x="857448" y="158800"/>
                  </a:lnTo>
                  <a:lnTo>
                    <a:pt x="856955" y="161225"/>
                  </a:lnTo>
                  <a:lnTo>
                    <a:pt x="856509" y="162422"/>
                  </a:lnTo>
                  <a:lnTo>
                    <a:pt x="854937" y="164425"/>
                  </a:lnTo>
                  <a:lnTo>
                    <a:pt x="854077" y="166608"/>
                  </a:lnTo>
                  <a:lnTo>
                    <a:pt x="854632" y="169299"/>
                  </a:lnTo>
                  <a:lnTo>
                    <a:pt x="854937" y="172014"/>
                  </a:lnTo>
                  <a:lnTo>
                    <a:pt x="854882" y="174502"/>
                  </a:lnTo>
                  <a:lnTo>
                    <a:pt x="855164" y="176950"/>
                  </a:lnTo>
                  <a:lnTo>
                    <a:pt x="856017" y="179438"/>
                  </a:lnTo>
                  <a:lnTo>
                    <a:pt x="859693" y="186245"/>
                  </a:lnTo>
                  <a:lnTo>
                    <a:pt x="861837" y="190861"/>
                  </a:lnTo>
                  <a:lnTo>
                    <a:pt x="862525" y="188279"/>
                  </a:lnTo>
                  <a:lnTo>
                    <a:pt x="862354" y="185415"/>
                  </a:lnTo>
                  <a:lnTo>
                    <a:pt x="863120" y="184383"/>
                  </a:lnTo>
                  <a:lnTo>
                    <a:pt x="864192" y="183835"/>
                  </a:lnTo>
                  <a:lnTo>
                    <a:pt x="865530" y="184406"/>
                  </a:lnTo>
                  <a:lnTo>
                    <a:pt x="865905" y="185564"/>
                  </a:lnTo>
                  <a:lnTo>
                    <a:pt x="866007" y="188099"/>
                  </a:lnTo>
                  <a:lnTo>
                    <a:pt x="867165" y="193074"/>
                  </a:lnTo>
                  <a:lnTo>
                    <a:pt x="868651" y="193301"/>
                  </a:lnTo>
                  <a:lnTo>
                    <a:pt x="870263" y="192543"/>
                  </a:lnTo>
                  <a:lnTo>
                    <a:pt x="870529" y="194060"/>
                  </a:lnTo>
                  <a:lnTo>
                    <a:pt x="870466" y="196877"/>
                  </a:lnTo>
                  <a:lnTo>
                    <a:pt x="871217" y="199114"/>
                  </a:lnTo>
                  <a:lnTo>
                    <a:pt x="871883" y="199990"/>
                  </a:lnTo>
                  <a:lnTo>
                    <a:pt x="874527" y="201805"/>
                  </a:lnTo>
                  <a:lnTo>
                    <a:pt x="875724" y="202142"/>
                  </a:lnTo>
                  <a:lnTo>
                    <a:pt x="879221" y="202580"/>
                  </a:lnTo>
                  <a:lnTo>
                    <a:pt x="881857" y="202721"/>
                  </a:lnTo>
                  <a:lnTo>
                    <a:pt x="884384" y="202071"/>
                  </a:lnTo>
                  <a:lnTo>
                    <a:pt x="886012" y="200405"/>
                  </a:lnTo>
                  <a:lnTo>
                    <a:pt x="887482" y="198598"/>
                  </a:lnTo>
                  <a:lnTo>
                    <a:pt x="892560" y="194436"/>
                  </a:lnTo>
                  <a:lnTo>
                    <a:pt x="894031" y="192441"/>
                  </a:lnTo>
                  <a:lnTo>
                    <a:pt x="895447" y="189390"/>
                  </a:lnTo>
                  <a:lnTo>
                    <a:pt x="895939" y="188740"/>
                  </a:lnTo>
                  <a:lnTo>
                    <a:pt x="900993" y="185439"/>
                  </a:lnTo>
                  <a:lnTo>
                    <a:pt x="901572" y="184265"/>
                  </a:lnTo>
                  <a:lnTo>
                    <a:pt x="902292" y="181997"/>
                  </a:lnTo>
                  <a:lnTo>
                    <a:pt x="903395" y="179806"/>
                  </a:lnTo>
                  <a:lnTo>
                    <a:pt x="904217" y="178671"/>
                  </a:lnTo>
                  <a:lnTo>
                    <a:pt x="909098" y="177600"/>
                  </a:lnTo>
                  <a:lnTo>
                    <a:pt x="914160" y="177021"/>
                  </a:lnTo>
                  <a:lnTo>
                    <a:pt x="919191" y="175002"/>
                  </a:lnTo>
                  <a:lnTo>
                    <a:pt x="921358" y="173266"/>
                  </a:lnTo>
                  <a:lnTo>
                    <a:pt x="921467" y="172123"/>
                  </a:lnTo>
                  <a:lnTo>
                    <a:pt x="920364" y="170121"/>
                  </a:lnTo>
                  <a:lnTo>
                    <a:pt x="920317" y="169236"/>
                  </a:lnTo>
                  <a:lnTo>
                    <a:pt x="921475" y="168392"/>
                  </a:lnTo>
                  <a:lnTo>
                    <a:pt x="925958" y="165849"/>
                  </a:lnTo>
                  <a:lnTo>
                    <a:pt x="931137" y="163236"/>
                  </a:lnTo>
                  <a:lnTo>
                    <a:pt x="935299" y="161436"/>
                  </a:lnTo>
                  <a:lnTo>
                    <a:pt x="937599" y="161452"/>
                  </a:lnTo>
                  <a:lnTo>
                    <a:pt x="939719" y="163040"/>
                  </a:lnTo>
                  <a:lnTo>
                    <a:pt x="941980" y="164339"/>
                  </a:lnTo>
                  <a:lnTo>
                    <a:pt x="953817" y="168157"/>
                  </a:lnTo>
                  <a:lnTo>
                    <a:pt x="955710" y="169346"/>
                  </a:lnTo>
                  <a:lnTo>
                    <a:pt x="957361" y="170926"/>
                  </a:lnTo>
                  <a:lnTo>
                    <a:pt x="959732" y="172022"/>
                  </a:lnTo>
                  <a:lnTo>
                    <a:pt x="962376" y="172546"/>
                  </a:lnTo>
                  <a:lnTo>
                    <a:pt x="964778" y="173571"/>
                  </a:lnTo>
                  <a:lnTo>
                    <a:pt x="967055" y="174885"/>
                  </a:lnTo>
                  <a:lnTo>
                    <a:pt x="972093" y="177342"/>
                  </a:lnTo>
                  <a:lnTo>
                    <a:pt x="978852" y="180322"/>
                  </a:lnTo>
                  <a:lnTo>
                    <a:pt x="980581" y="180494"/>
                  </a:lnTo>
                  <a:lnTo>
                    <a:pt x="986871" y="180353"/>
                  </a:lnTo>
                  <a:lnTo>
                    <a:pt x="987959" y="180917"/>
                  </a:lnTo>
                  <a:lnTo>
                    <a:pt x="988992" y="181715"/>
                  </a:lnTo>
                  <a:lnTo>
                    <a:pt x="989946" y="181895"/>
                  </a:lnTo>
                  <a:lnTo>
                    <a:pt x="997151" y="182450"/>
                  </a:lnTo>
                  <a:lnTo>
                    <a:pt x="998254" y="183021"/>
                  </a:lnTo>
                  <a:lnTo>
                    <a:pt x="999303" y="183812"/>
                  </a:lnTo>
                  <a:lnTo>
                    <a:pt x="999890" y="185971"/>
                  </a:lnTo>
                  <a:lnTo>
                    <a:pt x="1004857" y="186026"/>
                  </a:lnTo>
                  <a:lnTo>
                    <a:pt x="1004857" y="190258"/>
                  </a:lnTo>
                  <a:lnTo>
                    <a:pt x="1004857" y="194694"/>
                  </a:lnTo>
                  <a:lnTo>
                    <a:pt x="1004865" y="199130"/>
                  </a:lnTo>
                  <a:lnTo>
                    <a:pt x="1004865" y="203574"/>
                  </a:lnTo>
                  <a:lnTo>
                    <a:pt x="1004865" y="208017"/>
                  </a:lnTo>
                  <a:lnTo>
                    <a:pt x="1004873" y="212461"/>
                  </a:lnTo>
                  <a:lnTo>
                    <a:pt x="1004873" y="216905"/>
                  </a:lnTo>
                  <a:lnTo>
                    <a:pt x="1004873" y="221348"/>
                  </a:lnTo>
                  <a:lnTo>
                    <a:pt x="1004873" y="225792"/>
                  </a:lnTo>
                  <a:lnTo>
                    <a:pt x="1004873" y="230236"/>
                  </a:lnTo>
                  <a:lnTo>
                    <a:pt x="1004881" y="234687"/>
                  </a:lnTo>
                  <a:lnTo>
                    <a:pt x="1004881" y="239139"/>
                  </a:lnTo>
                  <a:lnTo>
                    <a:pt x="1004881" y="243590"/>
                  </a:lnTo>
                  <a:lnTo>
                    <a:pt x="1004881" y="248042"/>
                  </a:lnTo>
                  <a:lnTo>
                    <a:pt x="1004881" y="252493"/>
                  </a:lnTo>
                  <a:lnTo>
                    <a:pt x="1004889" y="256953"/>
                  </a:lnTo>
                  <a:lnTo>
                    <a:pt x="1004889" y="261412"/>
                  </a:lnTo>
                  <a:lnTo>
                    <a:pt x="1004889" y="265871"/>
                  </a:lnTo>
                  <a:lnTo>
                    <a:pt x="1004889" y="267773"/>
                  </a:lnTo>
                  <a:lnTo>
                    <a:pt x="1004208" y="270104"/>
                  </a:lnTo>
                  <a:lnTo>
                    <a:pt x="1002690" y="273593"/>
                  </a:lnTo>
                  <a:lnTo>
                    <a:pt x="1002424" y="276418"/>
                  </a:lnTo>
                  <a:lnTo>
                    <a:pt x="1003676" y="278616"/>
                  </a:lnTo>
                  <a:lnTo>
                    <a:pt x="1004896" y="280048"/>
                  </a:lnTo>
                  <a:lnTo>
                    <a:pt x="1004896" y="283725"/>
                  </a:lnTo>
                  <a:lnTo>
                    <a:pt x="1004896" y="288192"/>
                  </a:lnTo>
                  <a:lnTo>
                    <a:pt x="1004904" y="292667"/>
                  </a:lnTo>
                  <a:lnTo>
                    <a:pt x="1004904" y="297142"/>
                  </a:lnTo>
                  <a:lnTo>
                    <a:pt x="1004904" y="301617"/>
                  </a:lnTo>
                  <a:lnTo>
                    <a:pt x="1004904" y="306092"/>
                  </a:lnTo>
                  <a:lnTo>
                    <a:pt x="1004904" y="310575"/>
                  </a:lnTo>
                  <a:lnTo>
                    <a:pt x="1004912" y="315058"/>
                  </a:lnTo>
                  <a:lnTo>
                    <a:pt x="1004912" y="319540"/>
                  </a:lnTo>
                  <a:lnTo>
                    <a:pt x="1004912" y="324023"/>
                  </a:lnTo>
                  <a:lnTo>
                    <a:pt x="1004912" y="328514"/>
                  </a:lnTo>
                  <a:lnTo>
                    <a:pt x="1004920" y="328803"/>
                  </a:lnTo>
                  <a:lnTo>
                    <a:pt x="1003778" y="328060"/>
                  </a:lnTo>
                  <a:lnTo>
                    <a:pt x="1000750" y="325603"/>
                  </a:lnTo>
                  <a:lnTo>
                    <a:pt x="998004" y="322803"/>
                  </a:lnTo>
                  <a:lnTo>
                    <a:pt x="996228" y="320190"/>
                  </a:lnTo>
                  <a:lnTo>
                    <a:pt x="994226" y="317811"/>
                  </a:lnTo>
                  <a:lnTo>
                    <a:pt x="985698" y="310762"/>
                  </a:lnTo>
                  <a:lnTo>
                    <a:pt x="983538" y="308447"/>
                  </a:lnTo>
                  <a:lnTo>
                    <a:pt x="983101" y="307805"/>
                  </a:lnTo>
                  <a:lnTo>
                    <a:pt x="983304" y="307203"/>
                  </a:lnTo>
                  <a:lnTo>
                    <a:pt x="984290" y="305982"/>
                  </a:lnTo>
                  <a:lnTo>
                    <a:pt x="986034" y="302454"/>
                  </a:lnTo>
                  <a:lnTo>
                    <a:pt x="984211" y="304637"/>
                  </a:lnTo>
                  <a:lnTo>
                    <a:pt x="982044" y="306366"/>
                  </a:lnTo>
                  <a:lnTo>
                    <a:pt x="978884" y="306475"/>
                  </a:lnTo>
                  <a:lnTo>
                    <a:pt x="975785" y="306898"/>
                  </a:lnTo>
                  <a:lnTo>
                    <a:pt x="972914" y="307938"/>
                  </a:lnTo>
                  <a:lnTo>
                    <a:pt x="969996" y="308298"/>
                  </a:lnTo>
                  <a:lnTo>
                    <a:pt x="968533" y="307789"/>
                  </a:lnTo>
                  <a:lnTo>
                    <a:pt x="967657" y="306491"/>
                  </a:lnTo>
                  <a:lnTo>
                    <a:pt x="967195" y="305161"/>
                  </a:lnTo>
                  <a:lnTo>
                    <a:pt x="966992" y="303745"/>
                  </a:lnTo>
                  <a:lnTo>
                    <a:pt x="965764" y="306029"/>
                  </a:lnTo>
                  <a:lnTo>
                    <a:pt x="963354" y="307281"/>
                  </a:lnTo>
                  <a:lnTo>
                    <a:pt x="960061" y="309917"/>
                  </a:lnTo>
                  <a:lnTo>
                    <a:pt x="959122" y="309370"/>
                  </a:lnTo>
                  <a:lnTo>
                    <a:pt x="958558" y="308368"/>
                  </a:lnTo>
                  <a:lnTo>
                    <a:pt x="958371" y="307328"/>
                  </a:lnTo>
                  <a:lnTo>
                    <a:pt x="959004" y="306217"/>
                  </a:lnTo>
                  <a:lnTo>
                    <a:pt x="959458" y="305044"/>
                  </a:lnTo>
                  <a:lnTo>
                    <a:pt x="960123" y="302219"/>
                  </a:lnTo>
                  <a:lnTo>
                    <a:pt x="961594" y="300553"/>
                  </a:lnTo>
                  <a:lnTo>
                    <a:pt x="962533" y="297337"/>
                  </a:lnTo>
                  <a:lnTo>
                    <a:pt x="963143" y="296195"/>
                  </a:lnTo>
                  <a:lnTo>
                    <a:pt x="963456" y="295053"/>
                  </a:lnTo>
                  <a:lnTo>
                    <a:pt x="962603" y="293754"/>
                  </a:lnTo>
                  <a:lnTo>
                    <a:pt x="961155" y="293316"/>
                  </a:lnTo>
                  <a:lnTo>
                    <a:pt x="960162" y="292526"/>
                  </a:lnTo>
                  <a:lnTo>
                    <a:pt x="959020" y="290343"/>
                  </a:lnTo>
                  <a:lnTo>
                    <a:pt x="958300" y="289608"/>
                  </a:lnTo>
                  <a:lnTo>
                    <a:pt x="956994" y="288708"/>
                  </a:lnTo>
                  <a:lnTo>
                    <a:pt x="955992" y="287668"/>
                  </a:lnTo>
                  <a:lnTo>
                    <a:pt x="957103" y="286877"/>
                  </a:lnTo>
                  <a:lnTo>
                    <a:pt x="958566" y="286557"/>
                  </a:lnTo>
                  <a:lnTo>
                    <a:pt x="959763" y="286604"/>
                  </a:lnTo>
                  <a:lnTo>
                    <a:pt x="961922" y="287097"/>
                  </a:lnTo>
                  <a:lnTo>
                    <a:pt x="962900" y="287120"/>
                  </a:lnTo>
                  <a:lnTo>
                    <a:pt x="965411" y="286314"/>
                  </a:lnTo>
                  <a:lnTo>
                    <a:pt x="963996" y="286565"/>
                  </a:lnTo>
                  <a:lnTo>
                    <a:pt x="962595" y="286533"/>
                  </a:lnTo>
                  <a:lnTo>
                    <a:pt x="958136" y="285125"/>
                  </a:lnTo>
                  <a:lnTo>
                    <a:pt x="955374" y="283662"/>
                  </a:lnTo>
                  <a:lnTo>
                    <a:pt x="952769" y="280728"/>
                  </a:lnTo>
                  <a:lnTo>
                    <a:pt x="952738" y="280165"/>
                  </a:lnTo>
                  <a:lnTo>
                    <a:pt x="954576" y="279633"/>
                  </a:lnTo>
                  <a:lnTo>
                    <a:pt x="958543" y="279015"/>
                  </a:lnTo>
                  <a:lnTo>
                    <a:pt x="957314" y="277521"/>
                  </a:lnTo>
                  <a:lnTo>
                    <a:pt x="955523" y="276214"/>
                  </a:lnTo>
                  <a:lnTo>
                    <a:pt x="954897" y="273898"/>
                  </a:lnTo>
                  <a:lnTo>
                    <a:pt x="953676" y="272467"/>
                  </a:lnTo>
                  <a:lnTo>
                    <a:pt x="951032" y="270127"/>
                  </a:lnTo>
                  <a:lnTo>
                    <a:pt x="949209" y="267702"/>
                  </a:lnTo>
                  <a:lnTo>
                    <a:pt x="947668" y="262773"/>
                  </a:lnTo>
                  <a:lnTo>
                    <a:pt x="946088" y="259050"/>
                  </a:lnTo>
                  <a:lnTo>
                    <a:pt x="946479" y="257704"/>
                  </a:lnTo>
                  <a:lnTo>
                    <a:pt x="947809" y="256742"/>
                  </a:lnTo>
                  <a:lnTo>
                    <a:pt x="945790" y="256632"/>
                  </a:lnTo>
                  <a:lnTo>
                    <a:pt x="943968" y="255944"/>
                  </a:lnTo>
                  <a:lnTo>
                    <a:pt x="944937" y="254136"/>
                  </a:lnTo>
                  <a:lnTo>
                    <a:pt x="947050" y="253065"/>
                  </a:lnTo>
                  <a:lnTo>
                    <a:pt x="945126" y="253338"/>
                  </a:lnTo>
                  <a:lnTo>
                    <a:pt x="943248" y="253862"/>
                  </a:lnTo>
                  <a:lnTo>
                    <a:pt x="942395" y="253964"/>
                  </a:lnTo>
                  <a:lnTo>
                    <a:pt x="941511" y="253800"/>
                  </a:lnTo>
                  <a:lnTo>
                    <a:pt x="941042" y="253072"/>
                  </a:lnTo>
                  <a:lnTo>
                    <a:pt x="940979" y="252040"/>
                  </a:lnTo>
                  <a:lnTo>
                    <a:pt x="941253" y="250217"/>
                  </a:lnTo>
                  <a:lnTo>
                    <a:pt x="940932" y="248449"/>
                  </a:lnTo>
                  <a:lnTo>
                    <a:pt x="939266" y="247627"/>
                  </a:lnTo>
                  <a:lnTo>
                    <a:pt x="937881" y="246368"/>
                  </a:lnTo>
                  <a:lnTo>
                    <a:pt x="937099" y="245898"/>
                  </a:lnTo>
                  <a:lnTo>
                    <a:pt x="936082" y="245930"/>
                  </a:lnTo>
                  <a:lnTo>
                    <a:pt x="935088" y="245085"/>
                  </a:lnTo>
                  <a:lnTo>
                    <a:pt x="934290" y="243864"/>
                  </a:lnTo>
                  <a:lnTo>
                    <a:pt x="924354" y="238568"/>
                  </a:lnTo>
                  <a:lnTo>
                    <a:pt x="923767" y="237058"/>
                  </a:lnTo>
                  <a:lnTo>
                    <a:pt x="922844" y="237715"/>
                  </a:lnTo>
                  <a:lnTo>
                    <a:pt x="921929" y="238044"/>
                  </a:lnTo>
                  <a:lnTo>
                    <a:pt x="920787" y="237175"/>
                  </a:lnTo>
                  <a:lnTo>
                    <a:pt x="919590" y="236596"/>
                  </a:lnTo>
                  <a:lnTo>
                    <a:pt x="918283" y="236690"/>
                  </a:lnTo>
                  <a:lnTo>
                    <a:pt x="917078" y="236221"/>
                  </a:lnTo>
                  <a:lnTo>
                    <a:pt x="915811" y="235955"/>
                  </a:lnTo>
                  <a:lnTo>
                    <a:pt x="914489" y="235916"/>
                  </a:lnTo>
                  <a:lnTo>
                    <a:pt x="909271" y="234288"/>
                  </a:lnTo>
                  <a:lnTo>
                    <a:pt x="904326" y="231714"/>
                  </a:lnTo>
                  <a:lnTo>
                    <a:pt x="900297" y="230603"/>
                  </a:lnTo>
                  <a:lnTo>
                    <a:pt x="897817" y="229156"/>
                  </a:lnTo>
                  <a:lnTo>
                    <a:pt x="895235" y="227983"/>
                  </a:lnTo>
                  <a:lnTo>
                    <a:pt x="889462" y="226840"/>
                  </a:lnTo>
                  <a:lnTo>
                    <a:pt x="883610" y="226066"/>
                  </a:lnTo>
                  <a:lnTo>
                    <a:pt x="881490" y="226042"/>
                  </a:lnTo>
                  <a:lnTo>
                    <a:pt x="879714" y="226293"/>
                  </a:lnTo>
                  <a:lnTo>
                    <a:pt x="878008" y="226238"/>
                  </a:lnTo>
                  <a:lnTo>
                    <a:pt x="868323" y="220652"/>
                  </a:lnTo>
                  <a:lnTo>
                    <a:pt x="866688" y="218110"/>
                  </a:lnTo>
                  <a:lnTo>
                    <a:pt x="866844" y="216623"/>
                  </a:lnTo>
                  <a:lnTo>
                    <a:pt x="867282" y="215395"/>
                  </a:lnTo>
                  <a:lnTo>
                    <a:pt x="871233" y="215043"/>
                  </a:lnTo>
                  <a:lnTo>
                    <a:pt x="868456" y="214683"/>
                  </a:lnTo>
                  <a:lnTo>
                    <a:pt x="867313" y="214847"/>
                  </a:lnTo>
                  <a:lnTo>
                    <a:pt x="865021" y="215856"/>
                  </a:lnTo>
                  <a:lnTo>
                    <a:pt x="863785" y="215927"/>
                  </a:lnTo>
                  <a:lnTo>
                    <a:pt x="862033" y="215254"/>
                  </a:lnTo>
                  <a:lnTo>
                    <a:pt x="860359" y="214409"/>
                  </a:lnTo>
                  <a:lnTo>
                    <a:pt x="857612" y="215191"/>
                  </a:lnTo>
                  <a:lnTo>
                    <a:pt x="856212" y="213908"/>
                  </a:lnTo>
                  <a:lnTo>
                    <a:pt x="855727" y="212555"/>
                  </a:lnTo>
                  <a:lnTo>
                    <a:pt x="854992" y="211937"/>
                  </a:lnTo>
                  <a:lnTo>
                    <a:pt x="853959" y="211999"/>
                  </a:lnTo>
                  <a:lnTo>
                    <a:pt x="852566" y="212492"/>
                  </a:lnTo>
                  <a:lnTo>
                    <a:pt x="851182" y="212406"/>
                  </a:lnTo>
                  <a:lnTo>
                    <a:pt x="850290" y="211475"/>
                  </a:lnTo>
                  <a:lnTo>
                    <a:pt x="849648" y="210262"/>
                  </a:lnTo>
                  <a:lnTo>
                    <a:pt x="848702" y="209394"/>
                  </a:lnTo>
                  <a:lnTo>
                    <a:pt x="847560" y="208729"/>
                  </a:lnTo>
                  <a:lnTo>
                    <a:pt x="845682" y="207157"/>
                  </a:lnTo>
                  <a:lnTo>
                    <a:pt x="844704" y="205005"/>
                  </a:lnTo>
                  <a:lnTo>
                    <a:pt x="844821" y="201289"/>
                  </a:lnTo>
                  <a:lnTo>
                    <a:pt x="845119" y="199959"/>
                  </a:lnTo>
                  <a:lnTo>
                    <a:pt x="846973" y="197792"/>
                  </a:lnTo>
                  <a:lnTo>
                    <a:pt x="848287" y="195734"/>
                  </a:lnTo>
                  <a:lnTo>
                    <a:pt x="846660" y="195508"/>
                  </a:lnTo>
                  <a:lnTo>
                    <a:pt x="845189" y="196454"/>
                  </a:lnTo>
                  <a:lnTo>
                    <a:pt x="844571" y="197424"/>
                  </a:lnTo>
                  <a:lnTo>
                    <a:pt x="844321" y="198598"/>
                  </a:lnTo>
                  <a:lnTo>
                    <a:pt x="844156" y="202502"/>
                  </a:lnTo>
                  <a:lnTo>
                    <a:pt x="842975" y="203636"/>
                  </a:lnTo>
                  <a:lnTo>
                    <a:pt x="841191" y="203542"/>
                  </a:lnTo>
                  <a:lnTo>
                    <a:pt x="841715" y="205827"/>
                  </a:lnTo>
                  <a:lnTo>
                    <a:pt x="840988" y="207994"/>
                  </a:lnTo>
                  <a:lnTo>
                    <a:pt x="838914" y="210544"/>
                  </a:lnTo>
                  <a:lnTo>
                    <a:pt x="838750" y="211702"/>
                  </a:lnTo>
                  <a:lnTo>
                    <a:pt x="839079" y="212962"/>
                  </a:lnTo>
                  <a:lnTo>
                    <a:pt x="838609" y="214198"/>
                  </a:lnTo>
                  <a:lnTo>
                    <a:pt x="835261" y="217765"/>
                  </a:lnTo>
                  <a:lnTo>
                    <a:pt x="834142" y="217937"/>
                  </a:lnTo>
                  <a:lnTo>
                    <a:pt x="831670" y="217914"/>
                  </a:lnTo>
                  <a:lnTo>
                    <a:pt x="829112" y="218477"/>
                  </a:lnTo>
                  <a:lnTo>
                    <a:pt x="827923" y="217648"/>
                  </a:lnTo>
                  <a:lnTo>
                    <a:pt x="826952" y="216568"/>
                  </a:lnTo>
                  <a:lnTo>
                    <a:pt x="826225" y="215285"/>
                  </a:lnTo>
                  <a:lnTo>
                    <a:pt x="825208" y="212649"/>
                  </a:lnTo>
                  <a:lnTo>
                    <a:pt x="824394" y="209926"/>
                  </a:lnTo>
                  <a:lnTo>
                    <a:pt x="826937" y="206593"/>
                  </a:lnTo>
                  <a:lnTo>
                    <a:pt x="826061" y="203581"/>
                  </a:lnTo>
                  <a:lnTo>
                    <a:pt x="824339" y="200992"/>
                  </a:lnTo>
                  <a:lnTo>
                    <a:pt x="819990" y="197409"/>
                  </a:lnTo>
                  <a:lnTo>
                    <a:pt x="815483" y="194005"/>
                  </a:lnTo>
                  <a:lnTo>
                    <a:pt x="813434" y="193317"/>
                  </a:lnTo>
                  <a:lnTo>
                    <a:pt x="810077" y="193012"/>
                  </a:lnTo>
                  <a:lnTo>
                    <a:pt x="809013" y="192683"/>
                  </a:lnTo>
                  <a:lnTo>
                    <a:pt x="807973" y="191408"/>
                  </a:lnTo>
                  <a:lnTo>
                    <a:pt x="807198" y="189937"/>
                  </a:lnTo>
                  <a:lnTo>
                    <a:pt x="809303" y="189304"/>
                  </a:lnTo>
                  <a:lnTo>
                    <a:pt x="812894" y="187575"/>
                  </a:lnTo>
                  <a:lnTo>
                    <a:pt x="814935" y="187661"/>
                  </a:lnTo>
                  <a:lnTo>
                    <a:pt x="820475" y="188600"/>
                  </a:lnTo>
                  <a:lnTo>
                    <a:pt x="822173" y="189452"/>
                  </a:lnTo>
                  <a:lnTo>
                    <a:pt x="823753" y="189953"/>
                  </a:lnTo>
                  <a:lnTo>
                    <a:pt x="827532" y="187097"/>
                  </a:lnTo>
                  <a:lnTo>
                    <a:pt x="830528" y="183366"/>
                  </a:lnTo>
                  <a:lnTo>
                    <a:pt x="832398" y="182552"/>
                  </a:lnTo>
                  <a:lnTo>
                    <a:pt x="833986" y="182278"/>
                  </a:lnTo>
                  <a:lnTo>
                    <a:pt x="835605" y="182638"/>
                  </a:lnTo>
                  <a:lnTo>
                    <a:pt x="838821" y="183937"/>
                  </a:lnTo>
                  <a:lnTo>
                    <a:pt x="841348" y="184547"/>
                  </a:lnTo>
                  <a:lnTo>
                    <a:pt x="843147" y="184664"/>
                  </a:lnTo>
                  <a:lnTo>
                    <a:pt x="844086" y="185830"/>
                  </a:lnTo>
                  <a:lnTo>
                    <a:pt x="845150" y="186354"/>
                  </a:lnTo>
                  <a:lnTo>
                    <a:pt x="845392" y="184594"/>
                  </a:lnTo>
                  <a:lnTo>
                    <a:pt x="846316" y="182560"/>
                  </a:lnTo>
                  <a:lnTo>
                    <a:pt x="848107" y="181926"/>
                  </a:lnTo>
                  <a:lnTo>
                    <a:pt x="849054" y="181777"/>
                  </a:lnTo>
                  <a:lnTo>
                    <a:pt x="849648" y="181253"/>
                  </a:lnTo>
                  <a:lnTo>
                    <a:pt x="849515" y="179368"/>
                  </a:lnTo>
                  <a:lnTo>
                    <a:pt x="847145" y="179133"/>
                  </a:lnTo>
                  <a:lnTo>
                    <a:pt x="848436" y="177514"/>
                  </a:lnTo>
                  <a:lnTo>
                    <a:pt x="849586" y="176724"/>
                  </a:lnTo>
                  <a:lnTo>
                    <a:pt x="849985" y="175933"/>
                  </a:lnTo>
                  <a:lnTo>
                    <a:pt x="850008" y="174948"/>
                  </a:lnTo>
                  <a:lnTo>
                    <a:pt x="845369" y="176849"/>
                  </a:lnTo>
                  <a:lnTo>
                    <a:pt x="840479" y="177647"/>
                  </a:lnTo>
                  <a:lnTo>
                    <a:pt x="837593" y="177428"/>
                  </a:lnTo>
                  <a:lnTo>
                    <a:pt x="834713" y="177404"/>
                  </a:lnTo>
                  <a:lnTo>
                    <a:pt x="828955" y="178671"/>
                  </a:lnTo>
                  <a:lnTo>
                    <a:pt x="826772" y="178625"/>
                  </a:lnTo>
                  <a:lnTo>
                    <a:pt x="821679" y="178108"/>
                  </a:lnTo>
                  <a:lnTo>
                    <a:pt x="818863" y="177490"/>
                  </a:lnTo>
                  <a:lnTo>
                    <a:pt x="816688" y="177967"/>
                  </a:lnTo>
                  <a:lnTo>
                    <a:pt x="814584" y="178007"/>
                  </a:lnTo>
                  <a:lnTo>
                    <a:pt x="812385" y="176551"/>
                  </a:lnTo>
                  <a:lnTo>
                    <a:pt x="810515" y="174736"/>
                  </a:lnTo>
                  <a:lnTo>
                    <a:pt x="809585" y="173445"/>
                  </a:lnTo>
                  <a:lnTo>
                    <a:pt x="808348" y="172507"/>
                  </a:lnTo>
                  <a:lnTo>
                    <a:pt x="807801" y="171247"/>
                  </a:lnTo>
                  <a:lnTo>
                    <a:pt x="806432" y="166506"/>
                  </a:lnTo>
                  <a:lnTo>
                    <a:pt x="806306" y="163111"/>
                  </a:lnTo>
                  <a:lnTo>
                    <a:pt x="804092" y="163048"/>
                  </a:lnTo>
                  <a:lnTo>
                    <a:pt x="801941" y="162712"/>
                  </a:lnTo>
                  <a:lnTo>
                    <a:pt x="792326" y="159488"/>
                  </a:lnTo>
                  <a:lnTo>
                    <a:pt x="791168" y="160279"/>
                  </a:lnTo>
                  <a:lnTo>
                    <a:pt x="789814" y="160686"/>
                  </a:lnTo>
                  <a:lnTo>
                    <a:pt x="788461" y="160834"/>
                  </a:lnTo>
                  <a:lnTo>
                    <a:pt x="787123" y="160670"/>
                  </a:lnTo>
                  <a:lnTo>
                    <a:pt x="785786" y="160169"/>
                  </a:lnTo>
                  <a:lnTo>
                    <a:pt x="785903" y="159277"/>
                  </a:lnTo>
                  <a:lnTo>
                    <a:pt x="786889" y="157102"/>
                  </a:lnTo>
                  <a:lnTo>
                    <a:pt x="787867" y="156297"/>
                  </a:lnTo>
                  <a:lnTo>
                    <a:pt x="789212" y="155671"/>
                  </a:lnTo>
                  <a:lnTo>
                    <a:pt x="790065" y="154513"/>
                  </a:lnTo>
                  <a:lnTo>
                    <a:pt x="791458" y="151047"/>
                  </a:lnTo>
                  <a:lnTo>
                    <a:pt x="791567" y="149866"/>
                  </a:lnTo>
                  <a:lnTo>
                    <a:pt x="791411" y="148661"/>
                  </a:lnTo>
                  <a:lnTo>
                    <a:pt x="791528" y="147745"/>
                  </a:lnTo>
                  <a:lnTo>
                    <a:pt x="792389" y="147268"/>
                  </a:lnTo>
                  <a:lnTo>
                    <a:pt x="796011" y="146142"/>
                  </a:lnTo>
                  <a:lnTo>
                    <a:pt x="803537" y="144436"/>
                  </a:lnTo>
                  <a:lnTo>
                    <a:pt x="805438" y="143419"/>
                  </a:lnTo>
                  <a:lnTo>
                    <a:pt x="807010" y="141792"/>
                  </a:lnTo>
                  <a:lnTo>
                    <a:pt x="808841" y="140806"/>
                  </a:lnTo>
                  <a:lnTo>
                    <a:pt x="809678" y="139805"/>
                  </a:lnTo>
                  <a:lnTo>
                    <a:pt x="810648" y="138999"/>
                  </a:lnTo>
                  <a:lnTo>
                    <a:pt x="816469" y="136847"/>
                  </a:lnTo>
                  <a:lnTo>
                    <a:pt x="818980" y="136675"/>
                  </a:lnTo>
                  <a:lnTo>
                    <a:pt x="821547" y="136926"/>
                  </a:lnTo>
                  <a:lnTo>
                    <a:pt x="826624" y="138201"/>
                  </a:lnTo>
                  <a:lnTo>
                    <a:pt x="831467" y="140258"/>
                  </a:lnTo>
                  <a:lnTo>
                    <a:pt x="835668" y="142965"/>
                  </a:lnTo>
                  <a:lnTo>
                    <a:pt x="840174" y="144906"/>
                  </a:lnTo>
                  <a:close/>
                  <a:moveTo>
                    <a:pt x="203472" y="136370"/>
                  </a:moveTo>
                  <a:lnTo>
                    <a:pt x="205529" y="138490"/>
                  </a:lnTo>
                  <a:lnTo>
                    <a:pt x="206022" y="139249"/>
                  </a:lnTo>
                  <a:lnTo>
                    <a:pt x="205005" y="140423"/>
                  </a:lnTo>
                  <a:lnTo>
                    <a:pt x="204191" y="142081"/>
                  </a:lnTo>
                  <a:lnTo>
                    <a:pt x="203722" y="142433"/>
                  </a:lnTo>
                  <a:lnTo>
                    <a:pt x="202150" y="141800"/>
                  </a:lnTo>
                  <a:lnTo>
                    <a:pt x="201038" y="143427"/>
                  </a:lnTo>
                  <a:lnTo>
                    <a:pt x="200303" y="140822"/>
                  </a:lnTo>
                  <a:lnTo>
                    <a:pt x="198707" y="139171"/>
                  </a:lnTo>
                  <a:lnTo>
                    <a:pt x="199701" y="137481"/>
                  </a:lnTo>
                  <a:lnTo>
                    <a:pt x="200061" y="137356"/>
                  </a:lnTo>
                  <a:lnTo>
                    <a:pt x="200546" y="137411"/>
                  </a:lnTo>
                  <a:lnTo>
                    <a:pt x="201047" y="137857"/>
                  </a:lnTo>
                  <a:lnTo>
                    <a:pt x="203472" y="136370"/>
                  </a:lnTo>
                  <a:close/>
                  <a:moveTo>
                    <a:pt x="710509" y="136026"/>
                  </a:moveTo>
                  <a:lnTo>
                    <a:pt x="713043" y="139288"/>
                  </a:lnTo>
                  <a:lnTo>
                    <a:pt x="711338" y="142379"/>
                  </a:lnTo>
                  <a:lnTo>
                    <a:pt x="712511" y="144108"/>
                  </a:lnTo>
                  <a:lnTo>
                    <a:pt x="715711" y="144217"/>
                  </a:lnTo>
                  <a:lnTo>
                    <a:pt x="716446" y="144867"/>
                  </a:lnTo>
                  <a:lnTo>
                    <a:pt x="717010" y="145649"/>
                  </a:lnTo>
                  <a:lnTo>
                    <a:pt x="717377" y="146713"/>
                  </a:lnTo>
                  <a:lnTo>
                    <a:pt x="716548" y="147566"/>
                  </a:lnTo>
                  <a:lnTo>
                    <a:pt x="714765" y="148348"/>
                  </a:lnTo>
                  <a:lnTo>
                    <a:pt x="712707" y="147221"/>
                  </a:lnTo>
                  <a:lnTo>
                    <a:pt x="712167" y="146173"/>
                  </a:lnTo>
                  <a:lnTo>
                    <a:pt x="711744" y="145782"/>
                  </a:lnTo>
                  <a:lnTo>
                    <a:pt x="708975" y="146580"/>
                  </a:lnTo>
                  <a:lnTo>
                    <a:pt x="708201" y="146658"/>
                  </a:lnTo>
                  <a:lnTo>
                    <a:pt x="707668" y="145195"/>
                  </a:lnTo>
                  <a:lnTo>
                    <a:pt x="708334" y="143098"/>
                  </a:lnTo>
                  <a:lnTo>
                    <a:pt x="706401" y="142152"/>
                  </a:lnTo>
                  <a:lnTo>
                    <a:pt x="704625" y="139985"/>
                  </a:lnTo>
                  <a:lnTo>
                    <a:pt x="704563" y="139116"/>
                  </a:lnTo>
                  <a:lnTo>
                    <a:pt x="705275" y="137606"/>
                  </a:lnTo>
                  <a:lnTo>
                    <a:pt x="705181" y="136402"/>
                  </a:lnTo>
                  <a:lnTo>
                    <a:pt x="706190" y="136308"/>
                  </a:lnTo>
                  <a:lnTo>
                    <a:pt x="708036" y="137935"/>
                  </a:lnTo>
                  <a:lnTo>
                    <a:pt x="708834" y="136402"/>
                  </a:lnTo>
                  <a:lnTo>
                    <a:pt x="709624" y="135760"/>
                  </a:lnTo>
                  <a:lnTo>
                    <a:pt x="710509" y="136026"/>
                  </a:lnTo>
                  <a:close/>
                  <a:moveTo>
                    <a:pt x="703546" y="139867"/>
                  </a:moveTo>
                  <a:lnTo>
                    <a:pt x="702168" y="140431"/>
                  </a:lnTo>
                  <a:lnTo>
                    <a:pt x="700674" y="140423"/>
                  </a:lnTo>
                  <a:lnTo>
                    <a:pt x="700346" y="138099"/>
                  </a:lnTo>
                  <a:lnTo>
                    <a:pt x="700839" y="135150"/>
                  </a:lnTo>
                  <a:lnTo>
                    <a:pt x="702232" y="134649"/>
                  </a:lnTo>
                  <a:lnTo>
                    <a:pt x="704429" y="135275"/>
                  </a:lnTo>
                  <a:lnTo>
                    <a:pt x="703616" y="136018"/>
                  </a:lnTo>
                  <a:lnTo>
                    <a:pt x="704218" y="137598"/>
                  </a:lnTo>
                  <a:lnTo>
                    <a:pt x="703546" y="139867"/>
                  </a:lnTo>
                  <a:close/>
                  <a:moveTo>
                    <a:pt x="187277" y="136660"/>
                  </a:moveTo>
                  <a:lnTo>
                    <a:pt x="184422" y="137419"/>
                  </a:lnTo>
                  <a:lnTo>
                    <a:pt x="181237" y="136871"/>
                  </a:lnTo>
                  <a:lnTo>
                    <a:pt x="181629" y="135565"/>
                  </a:lnTo>
                  <a:lnTo>
                    <a:pt x="183162" y="134039"/>
                  </a:lnTo>
                  <a:lnTo>
                    <a:pt x="184524" y="134101"/>
                  </a:lnTo>
                  <a:lnTo>
                    <a:pt x="187003" y="135103"/>
                  </a:lnTo>
                  <a:lnTo>
                    <a:pt x="187879" y="136003"/>
                  </a:lnTo>
                  <a:lnTo>
                    <a:pt x="187277" y="136660"/>
                  </a:lnTo>
                  <a:close/>
                  <a:moveTo>
                    <a:pt x="781780" y="129157"/>
                  </a:moveTo>
                  <a:lnTo>
                    <a:pt x="785582" y="130088"/>
                  </a:lnTo>
                  <a:lnTo>
                    <a:pt x="786443" y="129939"/>
                  </a:lnTo>
                  <a:lnTo>
                    <a:pt x="791958" y="132333"/>
                  </a:lnTo>
                  <a:lnTo>
                    <a:pt x="792827" y="133522"/>
                  </a:lnTo>
                  <a:lnTo>
                    <a:pt x="792521" y="134328"/>
                  </a:lnTo>
                  <a:lnTo>
                    <a:pt x="793335" y="135408"/>
                  </a:lnTo>
                  <a:lnTo>
                    <a:pt x="791536" y="137051"/>
                  </a:lnTo>
                  <a:lnTo>
                    <a:pt x="790667" y="137231"/>
                  </a:lnTo>
                  <a:lnTo>
                    <a:pt x="789791" y="136613"/>
                  </a:lnTo>
                  <a:lnTo>
                    <a:pt x="788031" y="136269"/>
                  </a:lnTo>
                  <a:lnTo>
                    <a:pt x="785997" y="136941"/>
                  </a:lnTo>
                  <a:lnTo>
                    <a:pt x="784706" y="136433"/>
                  </a:lnTo>
                  <a:lnTo>
                    <a:pt x="783611" y="134931"/>
                  </a:lnTo>
                  <a:lnTo>
                    <a:pt x="781671" y="134015"/>
                  </a:lnTo>
                  <a:lnTo>
                    <a:pt x="778924" y="130839"/>
                  </a:lnTo>
                  <a:lnTo>
                    <a:pt x="777579" y="130956"/>
                  </a:lnTo>
                  <a:lnTo>
                    <a:pt x="777931" y="132200"/>
                  </a:lnTo>
                  <a:lnTo>
                    <a:pt x="779096" y="133022"/>
                  </a:lnTo>
                  <a:lnTo>
                    <a:pt x="780630" y="135439"/>
                  </a:lnTo>
                  <a:lnTo>
                    <a:pt x="781514" y="135674"/>
                  </a:lnTo>
                  <a:lnTo>
                    <a:pt x="782422" y="135588"/>
                  </a:lnTo>
                  <a:lnTo>
                    <a:pt x="783650" y="136597"/>
                  </a:lnTo>
                  <a:lnTo>
                    <a:pt x="783587" y="138154"/>
                  </a:lnTo>
                  <a:lnTo>
                    <a:pt x="780379" y="138764"/>
                  </a:lnTo>
                  <a:lnTo>
                    <a:pt x="779269" y="137622"/>
                  </a:lnTo>
                  <a:lnTo>
                    <a:pt x="779026" y="135549"/>
                  </a:lnTo>
                  <a:lnTo>
                    <a:pt x="777227" y="136245"/>
                  </a:lnTo>
                  <a:lnTo>
                    <a:pt x="776530" y="136965"/>
                  </a:lnTo>
                  <a:lnTo>
                    <a:pt x="776006" y="137067"/>
                  </a:lnTo>
                  <a:lnTo>
                    <a:pt x="774809" y="134907"/>
                  </a:lnTo>
                  <a:lnTo>
                    <a:pt x="771383" y="134790"/>
                  </a:lnTo>
                  <a:lnTo>
                    <a:pt x="769106" y="133648"/>
                  </a:lnTo>
                  <a:lnTo>
                    <a:pt x="770232" y="132451"/>
                  </a:lnTo>
                  <a:lnTo>
                    <a:pt x="770397" y="131293"/>
                  </a:lnTo>
                  <a:lnTo>
                    <a:pt x="771876" y="130667"/>
                  </a:lnTo>
                  <a:lnTo>
                    <a:pt x="773370" y="131222"/>
                  </a:lnTo>
                  <a:lnTo>
                    <a:pt x="774880" y="130385"/>
                  </a:lnTo>
                  <a:lnTo>
                    <a:pt x="775952" y="130597"/>
                  </a:lnTo>
                  <a:lnTo>
                    <a:pt x="776742" y="130065"/>
                  </a:lnTo>
                  <a:lnTo>
                    <a:pt x="779777" y="129728"/>
                  </a:lnTo>
                  <a:lnTo>
                    <a:pt x="781780" y="129157"/>
                  </a:lnTo>
                  <a:close/>
                  <a:moveTo>
                    <a:pt x="71404" y="140634"/>
                  </a:moveTo>
                  <a:lnTo>
                    <a:pt x="70098" y="141643"/>
                  </a:lnTo>
                  <a:lnTo>
                    <a:pt x="68118" y="140665"/>
                  </a:lnTo>
                  <a:lnTo>
                    <a:pt x="68784" y="139265"/>
                  </a:lnTo>
                  <a:lnTo>
                    <a:pt x="69104" y="137332"/>
                  </a:lnTo>
                  <a:lnTo>
                    <a:pt x="70293" y="135799"/>
                  </a:lnTo>
                  <a:lnTo>
                    <a:pt x="70693" y="134000"/>
                  </a:lnTo>
                  <a:lnTo>
                    <a:pt x="68408" y="129079"/>
                  </a:lnTo>
                  <a:lnTo>
                    <a:pt x="69542" y="128915"/>
                  </a:lnTo>
                  <a:lnTo>
                    <a:pt x="70442" y="129446"/>
                  </a:lnTo>
                  <a:lnTo>
                    <a:pt x="71952" y="132717"/>
                  </a:lnTo>
                  <a:lnTo>
                    <a:pt x="73266" y="134680"/>
                  </a:lnTo>
                  <a:lnTo>
                    <a:pt x="72742" y="137340"/>
                  </a:lnTo>
                  <a:lnTo>
                    <a:pt x="71404" y="140634"/>
                  </a:lnTo>
                  <a:close/>
                  <a:moveTo>
                    <a:pt x="210161" y="132904"/>
                  </a:moveTo>
                  <a:lnTo>
                    <a:pt x="210794" y="133264"/>
                  </a:lnTo>
                  <a:lnTo>
                    <a:pt x="211577" y="132130"/>
                  </a:lnTo>
                  <a:lnTo>
                    <a:pt x="213024" y="133679"/>
                  </a:lnTo>
                  <a:lnTo>
                    <a:pt x="213916" y="134453"/>
                  </a:lnTo>
                  <a:lnTo>
                    <a:pt x="215136" y="135228"/>
                  </a:lnTo>
                  <a:lnTo>
                    <a:pt x="213940" y="135259"/>
                  </a:lnTo>
                  <a:lnTo>
                    <a:pt x="213446" y="135971"/>
                  </a:lnTo>
                  <a:lnTo>
                    <a:pt x="213134" y="136112"/>
                  </a:lnTo>
                  <a:lnTo>
                    <a:pt x="208479" y="133616"/>
                  </a:lnTo>
                  <a:lnTo>
                    <a:pt x="205498" y="134422"/>
                  </a:lnTo>
                  <a:lnTo>
                    <a:pt x="203456" y="133695"/>
                  </a:lnTo>
                  <a:lnTo>
                    <a:pt x="202877" y="133194"/>
                  </a:lnTo>
                  <a:lnTo>
                    <a:pt x="203972" y="131825"/>
                  </a:lnTo>
                  <a:lnTo>
                    <a:pt x="204982" y="128687"/>
                  </a:lnTo>
                  <a:lnTo>
                    <a:pt x="207024" y="129478"/>
                  </a:lnTo>
                  <a:lnTo>
                    <a:pt x="207516" y="130448"/>
                  </a:lnTo>
                  <a:lnTo>
                    <a:pt x="207391" y="130737"/>
                  </a:lnTo>
                  <a:lnTo>
                    <a:pt x="208729" y="131324"/>
                  </a:lnTo>
                  <a:lnTo>
                    <a:pt x="210161" y="132904"/>
                  </a:lnTo>
                  <a:close/>
                  <a:moveTo>
                    <a:pt x="754023" y="133147"/>
                  </a:moveTo>
                  <a:lnTo>
                    <a:pt x="753068" y="133209"/>
                  </a:lnTo>
                  <a:lnTo>
                    <a:pt x="752270" y="131934"/>
                  </a:lnTo>
                  <a:lnTo>
                    <a:pt x="750095" y="130518"/>
                  </a:lnTo>
                  <a:lnTo>
                    <a:pt x="748750" y="128077"/>
                  </a:lnTo>
                  <a:lnTo>
                    <a:pt x="753866" y="132106"/>
                  </a:lnTo>
                  <a:lnTo>
                    <a:pt x="754023" y="133147"/>
                  </a:lnTo>
                  <a:close/>
                  <a:moveTo>
                    <a:pt x="708013" y="129196"/>
                  </a:moveTo>
                  <a:lnTo>
                    <a:pt x="707903" y="129869"/>
                  </a:lnTo>
                  <a:lnTo>
                    <a:pt x="707223" y="128930"/>
                  </a:lnTo>
                  <a:lnTo>
                    <a:pt x="706761" y="128703"/>
                  </a:lnTo>
                  <a:lnTo>
                    <a:pt x="707254" y="126356"/>
                  </a:lnTo>
                  <a:lnTo>
                    <a:pt x="707512" y="125957"/>
                  </a:lnTo>
                  <a:lnTo>
                    <a:pt x="707911" y="127561"/>
                  </a:lnTo>
                  <a:lnTo>
                    <a:pt x="708013" y="129196"/>
                  </a:lnTo>
                  <a:close/>
                  <a:moveTo>
                    <a:pt x="208197" y="127764"/>
                  </a:moveTo>
                  <a:lnTo>
                    <a:pt x="208385" y="128304"/>
                  </a:lnTo>
                  <a:lnTo>
                    <a:pt x="207352" y="127694"/>
                  </a:lnTo>
                  <a:lnTo>
                    <a:pt x="206727" y="127326"/>
                  </a:lnTo>
                  <a:lnTo>
                    <a:pt x="206304" y="126990"/>
                  </a:lnTo>
                  <a:lnTo>
                    <a:pt x="204020" y="124009"/>
                  </a:lnTo>
                  <a:lnTo>
                    <a:pt x="204997" y="124197"/>
                  </a:lnTo>
                  <a:lnTo>
                    <a:pt x="207540" y="126818"/>
                  </a:lnTo>
                  <a:lnTo>
                    <a:pt x="208197" y="127764"/>
                  </a:lnTo>
                  <a:close/>
                  <a:moveTo>
                    <a:pt x="177349" y="117250"/>
                  </a:moveTo>
                  <a:lnTo>
                    <a:pt x="174885" y="117375"/>
                  </a:lnTo>
                  <a:lnTo>
                    <a:pt x="174165" y="117093"/>
                  </a:lnTo>
                  <a:lnTo>
                    <a:pt x="174470" y="115044"/>
                  </a:lnTo>
                  <a:lnTo>
                    <a:pt x="175221" y="113807"/>
                  </a:lnTo>
                  <a:lnTo>
                    <a:pt x="176340" y="113831"/>
                  </a:lnTo>
                  <a:lnTo>
                    <a:pt x="177584" y="115677"/>
                  </a:lnTo>
                  <a:lnTo>
                    <a:pt x="177349" y="117250"/>
                  </a:lnTo>
                  <a:close/>
                  <a:moveTo>
                    <a:pt x="707277" y="115059"/>
                  </a:moveTo>
                  <a:lnTo>
                    <a:pt x="706487" y="115302"/>
                  </a:lnTo>
                  <a:lnTo>
                    <a:pt x="706260" y="115216"/>
                  </a:lnTo>
                  <a:lnTo>
                    <a:pt x="706026" y="114339"/>
                  </a:lnTo>
                  <a:lnTo>
                    <a:pt x="706464" y="112853"/>
                  </a:lnTo>
                  <a:lnTo>
                    <a:pt x="707387" y="112837"/>
                  </a:lnTo>
                  <a:lnTo>
                    <a:pt x="707778" y="113080"/>
                  </a:lnTo>
                  <a:lnTo>
                    <a:pt x="707857" y="114175"/>
                  </a:lnTo>
                  <a:lnTo>
                    <a:pt x="707277" y="115059"/>
                  </a:lnTo>
                  <a:close/>
                  <a:moveTo>
                    <a:pt x="706237" y="111805"/>
                  </a:moveTo>
                  <a:lnTo>
                    <a:pt x="705486" y="112524"/>
                  </a:lnTo>
                  <a:lnTo>
                    <a:pt x="704774" y="112282"/>
                  </a:lnTo>
                  <a:lnTo>
                    <a:pt x="704344" y="111359"/>
                  </a:lnTo>
                  <a:lnTo>
                    <a:pt x="704484" y="110694"/>
                  </a:lnTo>
                  <a:lnTo>
                    <a:pt x="705079" y="110263"/>
                  </a:lnTo>
                  <a:lnTo>
                    <a:pt x="705822" y="110584"/>
                  </a:lnTo>
                  <a:lnTo>
                    <a:pt x="706237" y="111805"/>
                  </a:lnTo>
                  <a:close/>
                  <a:moveTo>
                    <a:pt x="180987" y="114574"/>
                  </a:moveTo>
                  <a:lnTo>
                    <a:pt x="180533" y="114871"/>
                  </a:lnTo>
                  <a:lnTo>
                    <a:pt x="178664" y="112102"/>
                  </a:lnTo>
                  <a:lnTo>
                    <a:pt x="179133" y="110506"/>
                  </a:lnTo>
                  <a:lnTo>
                    <a:pt x="179587" y="110099"/>
                  </a:lnTo>
                  <a:lnTo>
                    <a:pt x="180619" y="111077"/>
                  </a:lnTo>
                  <a:lnTo>
                    <a:pt x="181433" y="112094"/>
                  </a:lnTo>
                  <a:lnTo>
                    <a:pt x="182028" y="113307"/>
                  </a:lnTo>
                  <a:lnTo>
                    <a:pt x="180987" y="114574"/>
                  </a:lnTo>
                  <a:close/>
                  <a:moveTo>
                    <a:pt x="189303" y="111601"/>
                  </a:moveTo>
                  <a:lnTo>
                    <a:pt x="189421" y="112227"/>
                  </a:lnTo>
                  <a:lnTo>
                    <a:pt x="187410" y="110968"/>
                  </a:lnTo>
                  <a:lnTo>
                    <a:pt x="187356" y="110052"/>
                  </a:lnTo>
                  <a:lnTo>
                    <a:pt x="187613" y="109630"/>
                  </a:lnTo>
                  <a:lnTo>
                    <a:pt x="188811" y="110608"/>
                  </a:lnTo>
                  <a:lnTo>
                    <a:pt x="189303" y="111601"/>
                  </a:lnTo>
                  <a:close/>
                  <a:moveTo>
                    <a:pt x="198316" y="110874"/>
                  </a:moveTo>
                  <a:lnTo>
                    <a:pt x="196939" y="111515"/>
                  </a:lnTo>
                  <a:lnTo>
                    <a:pt x="195210" y="109520"/>
                  </a:lnTo>
                  <a:lnTo>
                    <a:pt x="195273" y="109059"/>
                  </a:lnTo>
                  <a:lnTo>
                    <a:pt x="195437" y="108707"/>
                  </a:lnTo>
                  <a:lnTo>
                    <a:pt x="195758" y="108480"/>
                  </a:lnTo>
                  <a:lnTo>
                    <a:pt x="196806" y="109512"/>
                  </a:lnTo>
                  <a:lnTo>
                    <a:pt x="198050" y="109880"/>
                  </a:lnTo>
                  <a:lnTo>
                    <a:pt x="198316" y="110874"/>
                  </a:lnTo>
                  <a:close/>
                  <a:moveTo>
                    <a:pt x="171709" y="112783"/>
                  </a:moveTo>
                  <a:lnTo>
                    <a:pt x="171294" y="113620"/>
                  </a:lnTo>
                  <a:lnTo>
                    <a:pt x="170480" y="113002"/>
                  </a:lnTo>
                  <a:lnTo>
                    <a:pt x="166193" y="112063"/>
                  </a:lnTo>
                  <a:lnTo>
                    <a:pt x="164746" y="111961"/>
                  </a:lnTo>
                  <a:lnTo>
                    <a:pt x="161037" y="110928"/>
                  </a:lnTo>
                  <a:lnTo>
                    <a:pt x="159911" y="110381"/>
                  </a:lnTo>
                  <a:lnTo>
                    <a:pt x="159105" y="109661"/>
                  </a:lnTo>
                  <a:lnTo>
                    <a:pt x="159379" y="108339"/>
                  </a:lnTo>
                  <a:lnTo>
                    <a:pt x="159926" y="107541"/>
                  </a:lnTo>
                  <a:lnTo>
                    <a:pt x="160255" y="105319"/>
                  </a:lnTo>
                  <a:lnTo>
                    <a:pt x="161194" y="104411"/>
                  </a:lnTo>
                  <a:lnTo>
                    <a:pt x="163032" y="106062"/>
                  </a:lnTo>
                  <a:lnTo>
                    <a:pt x="165074" y="107486"/>
                  </a:lnTo>
                  <a:lnTo>
                    <a:pt x="166256" y="108135"/>
                  </a:lnTo>
                  <a:lnTo>
                    <a:pt x="169862" y="109591"/>
                  </a:lnTo>
                  <a:lnTo>
                    <a:pt x="171138" y="110318"/>
                  </a:lnTo>
                  <a:lnTo>
                    <a:pt x="171709" y="112783"/>
                  </a:lnTo>
                  <a:close/>
                  <a:moveTo>
                    <a:pt x="180408" y="106203"/>
                  </a:moveTo>
                  <a:lnTo>
                    <a:pt x="180541" y="107400"/>
                  </a:lnTo>
                  <a:lnTo>
                    <a:pt x="179078" y="107110"/>
                  </a:lnTo>
                  <a:lnTo>
                    <a:pt x="178022" y="105702"/>
                  </a:lnTo>
                  <a:lnTo>
                    <a:pt x="178890" y="104701"/>
                  </a:lnTo>
                  <a:lnTo>
                    <a:pt x="179438" y="104341"/>
                  </a:lnTo>
                  <a:lnTo>
                    <a:pt x="179986" y="105671"/>
                  </a:lnTo>
                  <a:lnTo>
                    <a:pt x="180408" y="106203"/>
                  </a:lnTo>
                  <a:close/>
                  <a:moveTo>
                    <a:pt x="174752" y="110091"/>
                  </a:moveTo>
                  <a:lnTo>
                    <a:pt x="174111" y="110717"/>
                  </a:lnTo>
                  <a:lnTo>
                    <a:pt x="172999" y="110569"/>
                  </a:lnTo>
                  <a:lnTo>
                    <a:pt x="171834" y="109833"/>
                  </a:lnTo>
                  <a:lnTo>
                    <a:pt x="170316" y="108511"/>
                  </a:lnTo>
                  <a:lnTo>
                    <a:pt x="168611" y="107330"/>
                  </a:lnTo>
                  <a:lnTo>
                    <a:pt x="166451" y="106586"/>
                  </a:lnTo>
                  <a:lnTo>
                    <a:pt x="165098" y="106360"/>
                  </a:lnTo>
                  <a:lnTo>
                    <a:pt x="164558" y="106086"/>
                  </a:lnTo>
                  <a:lnTo>
                    <a:pt x="165074" y="103794"/>
                  </a:lnTo>
                  <a:lnTo>
                    <a:pt x="166498" y="103653"/>
                  </a:lnTo>
                  <a:lnTo>
                    <a:pt x="171098" y="105781"/>
                  </a:lnTo>
                  <a:lnTo>
                    <a:pt x="172585" y="106938"/>
                  </a:lnTo>
                  <a:lnTo>
                    <a:pt x="174752" y="110091"/>
                  </a:lnTo>
                  <a:close/>
                  <a:moveTo>
                    <a:pt x="193607" y="103316"/>
                  </a:moveTo>
                  <a:lnTo>
                    <a:pt x="194999" y="104271"/>
                  </a:lnTo>
                  <a:lnTo>
                    <a:pt x="196141" y="103645"/>
                  </a:lnTo>
                  <a:lnTo>
                    <a:pt x="196094" y="104458"/>
                  </a:lnTo>
                  <a:lnTo>
                    <a:pt x="195868" y="105241"/>
                  </a:lnTo>
                  <a:lnTo>
                    <a:pt x="194521" y="107486"/>
                  </a:lnTo>
                  <a:lnTo>
                    <a:pt x="192269" y="106970"/>
                  </a:lnTo>
                  <a:lnTo>
                    <a:pt x="191752" y="106242"/>
                  </a:lnTo>
                  <a:lnTo>
                    <a:pt x="191588" y="105702"/>
                  </a:lnTo>
                  <a:lnTo>
                    <a:pt x="191917" y="105366"/>
                  </a:lnTo>
                  <a:lnTo>
                    <a:pt x="192096" y="104263"/>
                  </a:lnTo>
                  <a:lnTo>
                    <a:pt x="193067" y="104263"/>
                  </a:lnTo>
                  <a:lnTo>
                    <a:pt x="193607" y="103316"/>
                  </a:lnTo>
                  <a:close/>
                  <a:moveTo>
                    <a:pt x="205913" y="102542"/>
                  </a:moveTo>
                  <a:lnTo>
                    <a:pt x="206046" y="104177"/>
                  </a:lnTo>
                  <a:lnTo>
                    <a:pt x="207298" y="104975"/>
                  </a:lnTo>
                  <a:lnTo>
                    <a:pt x="207618" y="106180"/>
                  </a:lnTo>
                  <a:lnTo>
                    <a:pt x="207399" y="108112"/>
                  </a:lnTo>
                  <a:lnTo>
                    <a:pt x="206226" y="110342"/>
                  </a:lnTo>
                  <a:lnTo>
                    <a:pt x="205701" y="110928"/>
                  </a:lnTo>
                  <a:lnTo>
                    <a:pt x="204145" y="110475"/>
                  </a:lnTo>
                  <a:lnTo>
                    <a:pt x="203628" y="109732"/>
                  </a:lnTo>
                  <a:lnTo>
                    <a:pt x="203425" y="109153"/>
                  </a:lnTo>
                  <a:lnTo>
                    <a:pt x="203644" y="108738"/>
                  </a:lnTo>
                  <a:lnTo>
                    <a:pt x="202494" y="108214"/>
                  </a:lnTo>
                  <a:lnTo>
                    <a:pt x="203237" y="107361"/>
                  </a:lnTo>
                  <a:lnTo>
                    <a:pt x="202728" y="106164"/>
                  </a:lnTo>
                  <a:lnTo>
                    <a:pt x="199544" y="106915"/>
                  </a:lnTo>
                  <a:lnTo>
                    <a:pt x="198621" y="106938"/>
                  </a:lnTo>
                  <a:lnTo>
                    <a:pt x="198457" y="105577"/>
                  </a:lnTo>
                  <a:lnTo>
                    <a:pt x="198590" y="105030"/>
                  </a:lnTo>
                  <a:lnTo>
                    <a:pt x="201038" y="103308"/>
                  </a:lnTo>
                  <a:lnTo>
                    <a:pt x="202502" y="102988"/>
                  </a:lnTo>
                  <a:lnTo>
                    <a:pt x="204074" y="103332"/>
                  </a:lnTo>
                  <a:lnTo>
                    <a:pt x="205913" y="102542"/>
                  </a:lnTo>
                  <a:close/>
                  <a:moveTo>
                    <a:pt x="158526" y="107471"/>
                  </a:moveTo>
                  <a:lnTo>
                    <a:pt x="157509" y="108128"/>
                  </a:lnTo>
                  <a:lnTo>
                    <a:pt x="156289" y="107095"/>
                  </a:lnTo>
                  <a:lnTo>
                    <a:pt x="155287" y="105601"/>
                  </a:lnTo>
                  <a:lnTo>
                    <a:pt x="154763" y="104044"/>
                  </a:lnTo>
                  <a:lnTo>
                    <a:pt x="154286" y="101493"/>
                  </a:lnTo>
                  <a:lnTo>
                    <a:pt x="154160" y="99663"/>
                  </a:lnTo>
                  <a:lnTo>
                    <a:pt x="154771" y="98591"/>
                  </a:lnTo>
                  <a:lnTo>
                    <a:pt x="155217" y="98630"/>
                  </a:lnTo>
                  <a:lnTo>
                    <a:pt x="157016" y="99718"/>
                  </a:lnTo>
                  <a:lnTo>
                    <a:pt x="158205" y="101564"/>
                  </a:lnTo>
                  <a:lnTo>
                    <a:pt x="158862" y="102143"/>
                  </a:lnTo>
                  <a:lnTo>
                    <a:pt x="158996" y="103840"/>
                  </a:lnTo>
                  <a:lnTo>
                    <a:pt x="158557" y="105781"/>
                  </a:lnTo>
                  <a:lnTo>
                    <a:pt x="158526" y="107471"/>
                  </a:lnTo>
                  <a:close/>
                  <a:moveTo>
                    <a:pt x="49937" y="97112"/>
                  </a:moveTo>
                  <a:lnTo>
                    <a:pt x="54693" y="103246"/>
                  </a:lnTo>
                  <a:lnTo>
                    <a:pt x="56626" y="104067"/>
                  </a:lnTo>
                  <a:lnTo>
                    <a:pt x="59192" y="106852"/>
                  </a:lnTo>
                  <a:lnTo>
                    <a:pt x="59818" y="107822"/>
                  </a:lnTo>
                  <a:lnTo>
                    <a:pt x="59169" y="109778"/>
                  </a:lnTo>
                  <a:lnTo>
                    <a:pt x="58605" y="115364"/>
                  </a:lnTo>
                  <a:lnTo>
                    <a:pt x="57377" y="116757"/>
                  </a:lnTo>
                  <a:lnTo>
                    <a:pt x="54381" y="116068"/>
                  </a:lnTo>
                  <a:lnTo>
                    <a:pt x="54349" y="115091"/>
                  </a:lnTo>
                  <a:lnTo>
                    <a:pt x="52620" y="110881"/>
                  </a:lnTo>
                  <a:lnTo>
                    <a:pt x="49491" y="108534"/>
                  </a:lnTo>
                  <a:lnTo>
                    <a:pt x="48263" y="108409"/>
                  </a:lnTo>
                  <a:lnTo>
                    <a:pt x="47457" y="106007"/>
                  </a:lnTo>
                  <a:lnTo>
                    <a:pt x="45876" y="103167"/>
                  </a:lnTo>
                  <a:lnTo>
                    <a:pt x="41104" y="97973"/>
                  </a:lnTo>
                  <a:lnTo>
                    <a:pt x="44726" y="98012"/>
                  </a:lnTo>
                  <a:lnTo>
                    <a:pt x="46486" y="96745"/>
                  </a:lnTo>
                  <a:lnTo>
                    <a:pt x="46893" y="95735"/>
                  </a:lnTo>
                  <a:lnTo>
                    <a:pt x="47183" y="95477"/>
                  </a:lnTo>
                  <a:lnTo>
                    <a:pt x="49937" y="97112"/>
                  </a:lnTo>
                  <a:close/>
                  <a:moveTo>
                    <a:pt x="159950" y="97237"/>
                  </a:moveTo>
                  <a:lnTo>
                    <a:pt x="160114" y="100038"/>
                  </a:lnTo>
                  <a:lnTo>
                    <a:pt x="158479" y="99303"/>
                  </a:lnTo>
                  <a:lnTo>
                    <a:pt x="157204" y="98192"/>
                  </a:lnTo>
                  <a:lnTo>
                    <a:pt x="155162" y="97370"/>
                  </a:lnTo>
                  <a:lnTo>
                    <a:pt x="152690" y="97104"/>
                  </a:lnTo>
                  <a:lnTo>
                    <a:pt x="150875" y="96377"/>
                  </a:lnTo>
                  <a:lnTo>
                    <a:pt x="149607" y="95078"/>
                  </a:lnTo>
                  <a:lnTo>
                    <a:pt x="149553" y="94476"/>
                  </a:lnTo>
                  <a:lnTo>
                    <a:pt x="149678" y="93991"/>
                  </a:lnTo>
                  <a:lnTo>
                    <a:pt x="150084" y="93607"/>
                  </a:lnTo>
                  <a:lnTo>
                    <a:pt x="159465" y="96126"/>
                  </a:lnTo>
                  <a:lnTo>
                    <a:pt x="159950" y="97237"/>
                  </a:lnTo>
                  <a:close/>
                  <a:moveTo>
                    <a:pt x="651700" y="107361"/>
                  </a:moveTo>
                  <a:lnTo>
                    <a:pt x="647514" y="111061"/>
                  </a:lnTo>
                  <a:lnTo>
                    <a:pt x="646239" y="112853"/>
                  </a:lnTo>
                  <a:lnTo>
                    <a:pt x="645120" y="114778"/>
                  </a:lnTo>
                  <a:lnTo>
                    <a:pt x="643469" y="116913"/>
                  </a:lnTo>
                  <a:lnTo>
                    <a:pt x="641576" y="118799"/>
                  </a:lnTo>
                  <a:lnTo>
                    <a:pt x="640630" y="119354"/>
                  </a:lnTo>
                  <a:lnTo>
                    <a:pt x="638290" y="120371"/>
                  </a:lnTo>
                  <a:lnTo>
                    <a:pt x="636945" y="120762"/>
                  </a:lnTo>
                  <a:lnTo>
                    <a:pt x="634410" y="120896"/>
                  </a:lnTo>
                  <a:lnTo>
                    <a:pt x="626774" y="122398"/>
                  </a:lnTo>
                  <a:lnTo>
                    <a:pt x="624271" y="122570"/>
                  </a:lnTo>
                  <a:lnTo>
                    <a:pt x="621775" y="122507"/>
                  </a:lnTo>
                  <a:lnTo>
                    <a:pt x="617050" y="122132"/>
                  </a:lnTo>
                  <a:lnTo>
                    <a:pt x="616064" y="121936"/>
                  </a:lnTo>
                  <a:lnTo>
                    <a:pt x="614179" y="119996"/>
                  </a:lnTo>
                  <a:lnTo>
                    <a:pt x="612050" y="118462"/>
                  </a:lnTo>
                  <a:lnTo>
                    <a:pt x="610173" y="118298"/>
                  </a:lnTo>
                  <a:lnTo>
                    <a:pt x="608256" y="118462"/>
                  </a:lnTo>
                  <a:lnTo>
                    <a:pt x="594448" y="118572"/>
                  </a:lnTo>
                  <a:lnTo>
                    <a:pt x="589621" y="118861"/>
                  </a:lnTo>
                  <a:lnTo>
                    <a:pt x="584817" y="119542"/>
                  </a:lnTo>
                  <a:lnTo>
                    <a:pt x="582196" y="119229"/>
                  </a:lnTo>
                  <a:lnTo>
                    <a:pt x="579607" y="118462"/>
                  </a:lnTo>
                  <a:lnTo>
                    <a:pt x="577651" y="118189"/>
                  </a:lnTo>
                  <a:lnTo>
                    <a:pt x="575679" y="118267"/>
                  </a:lnTo>
                  <a:lnTo>
                    <a:pt x="566620" y="119425"/>
                  </a:lnTo>
                  <a:lnTo>
                    <a:pt x="564335" y="119315"/>
                  </a:lnTo>
                  <a:lnTo>
                    <a:pt x="559751" y="117836"/>
                  </a:lnTo>
                  <a:lnTo>
                    <a:pt x="557091" y="117539"/>
                  </a:lnTo>
                  <a:lnTo>
                    <a:pt x="554470" y="117938"/>
                  </a:lnTo>
                  <a:lnTo>
                    <a:pt x="552037" y="119268"/>
                  </a:lnTo>
                  <a:lnTo>
                    <a:pt x="551114" y="120160"/>
                  </a:lnTo>
                  <a:lnTo>
                    <a:pt x="548595" y="123211"/>
                  </a:lnTo>
                  <a:lnTo>
                    <a:pt x="547171" y="125433"/>
                  </a:lnTo>
                  <a:lnTo>
                    <a:pt x="546083" y="128203"/>
                  </a:lnTo>
                  <a:lnTo>
                    <a:pt x="545160" y="131027"/>
                  </a:lnTo>
                  <a:lnTo>
                    <a:pt x="544667" y="133342"/>
                  </a:lnTo>
                  <a:lnTo>
                    <a:pt x="544636" y="135768"/>
                  </a:lnTo>
                  <a:lnTo>
                    <a:pt x="545074" y="138490"/>
                  </a:lnTo>
                  <a:lnTo>
                    <a:pt x="545755" y="141182"/>
                  </a:lnTo>
                  <a:lnTo>
                    <a:pt x="546513" y="143239"/>
                  </a:lnTo>
                  <a:lnTo>
                    <a:pt x="549659" y="147996"/>
                  </a:lnTo>
                  <a:lnTo>
                    <a:pt x="550300" y="148669"/>
                  </a:lnTo>
                  <a:lnTo>
                    <a:pt x="553719" y="150006"/>
                  </a:lnTo>
                  <a:lnTo>
                    <a:pt x="555746" y="151728"/>
                  </a:lnTo>
                  <a:lnTo>
                    <a:pt x="557662" y="156500"/>
                  </a:lnTo>
                  <a:lnTo>
                    <a:pt x="559039" y="158941"/>
                  </a:lnTo>
                  <a:lnTo>
                    <a:pt x="560377" y="158972"/>
                  </a:lnTo>
                  <a:lnTo>
                    <a:pt x="561879" y="158800"/>
                  </a:lnTo>
                  <a:lnTo>
                    <a:pt x="564492" y="159113"/>
                  </a:lnTo>
                  <a:lnTo>
                    <a:pt x="567074" y="159739"/>
                  </a:lnTo>
                  <a:lnTo>
                    <a:pt x="569593" y="158276"/>
                  </a:lnTo>
                  <a:lnTo>
                    <a:pt x="571001" y="155506"/>
                  </a:lnTo>
                  <a:lnTo>
                    <a:pt x="572417" y="153449"/>
                  </a:lnTo>
                  <a:lnTo>
                    <a:pt x="575812" y="149537"/>
                  </a:lnTo>
                  <a:lnTo>
                    <a:pt x="577745" y="147730"/>
                  </a:lnTo>
                  <a:lnTo>
                    <a:pt x="578973" y="147135"/>
                  </a:lnTo>
                  <a:lnTo>
                    <a:pt x="580232" y="147394"/>
                  </a:lnTo>
                  <a:lnTo>
                    <a:pt x="581297" y="148426"/>
                  </a:lnTo>
                  <a:lnTo>
                    <a:pt x="582533" y="149248"/>
                  </a:lnTo>
                  <a:lnTo>
                    <a:pt x="585068" y="149694"/>
                  </a:lnTo>
                  <a:lnTo>
                    <a:pt x="587626" y="149420"/>
                  </a:lnTo>
                  <a:lnTo>
                    <a:pt x="590348" y="148144"/>
                  </a:lnTo>
                  <a:lnTo>
                    <a:pt x="591326" y="147362"/>
                  </a:lnTo>
                  <a:lnTo>
                    <a:pt x="592140" y="146376"/>
                  </a:lnTo>
                  <a:lnTo>
                    <a:pt x="594448" y="145571"/>
                  </a:lnTo>
                  <a:lnTo>
                    <a:pt x="599932" y="145563"/>
                  </a:lnTo>
                  <a:lnTo>
                    <a:pt x="602756" y="145852"/>
                  </a:lnTo>
                  <a:lnTo>
                    <a:pt x="607810" y="145531"/>
                  </a:lnTo>
                  <a:lnTo>
                    <a:pt x="607740" y="144812"/>
                  </a:lnTo>
                  <a:lnTo>
                    <a:pt x="606762" y="144045"/>
                  </a:lnTo>
                  <a:lnTo>
                    <a:pt x="606511" y="143427"/>
                  </a:lnTo>
                  <a:lnTo>
                    <a:pt x="607450" y="143028"/>
                  </a:lnTo>
                  <a:lnTo>
                    <a:pt x="610705" y="142136"/>
                  </a:lnTo>
                  <a:lnTo>
                    <a:pt x="614022" y="141502"/>
                  </a:lnTo>
                  <a:lnTo>
                    <a:pt x="616440" y="141956"/>
                  </a:lnTo>
                  <a:lnTo>
                    <a:pt x="618591" y="143200"/>
                  </a:lnTo>
                  <a:lnTo>
                    <a:pt x="619420" y="144483"/>
                  </a:lnTo>
                  <a:lnTo>
                    <a:pt x="619788" y="146024"/>
                  </a:lnTo>
                  <a:lnTo>
                    <a:pt x="618959" y="150022"/>
                  </a:lnTo>
                  <a:lnTo>
                    <a:pt x="618552" y="150953"/>
                  </a:lnTo>
                  <a:lnTo>
                    <a:pt x="616831" y="151430"/>
                  </a:lnTo>
                  <a:lnTo>
                    <a:pt x="615211" y="150898"/>
                  </a:lnTo>
                  <a:lnTo>
                    <a:pt x="613608" y="148833"/>
                  </a:lnTo>
                  <a:lnTo>
                    <a:pt x="611339" y="148074"/>
                  </a:lnTo>
                  <a:lnTo>
                    <a:pt x="608123" y="148700"/>
                  </a:lnTo>
                  <a:lnTo>
                    <a:pt x="607012" y="149294"/>
                  </a:lnTo>
                  <a:lnTo>
                    <a:pt x="606027" y="150116"/>
                  </a:lnTo>
                  <a:lnTo>
                    <a:pt x="604211" y="152260"/>
                  </a:lnTo>
                  <a:lnTo>
                    <a:pt x="602701" y="154677"/>
                  </a:lnTo>
                  <a:lnTo>
                    <a:pt x="599423" y="158440"/>
                  </a:lnTo>
                  <a:lnTo>
                    <a:pt x="595645" y="161710"/>
                  </a:lnTo>
                  <a:lnTo>
                    <a:pt x="593814" y="162962"/>
                  </a:lnTo>
                  <a:lnTo>
                    <a:pt x="591764" y="163799"/>
                  </a:lnTo>
                  <a:lnTo>
                    <a:pt x="585200" y="165966"/>
                  </a:lnTo>
                  <a:lnTo>
                    <a:pt x="583471" y="167578"/>
                  </a:lnTo>
                  <a:lnTo>
                    <a:pt x="582126" y="169667"/>
                  </a:lnTo>
                  <a:lnTo>
                    <a:pt x="580639" y="170379"/>
                  </a:lnTo>
                  <a:lnTo>
                    <a:pt x="578918" y="170605"/>
                  </a:lnTo>
                  <a:lnTo>
                    <a:pt x="577628" y="170214"/>
                  </a:lnTo>
                  <a:lnTo>
                    <a:pt x="575014" y="169033"/>
                  </a:lnTo>
                  <a:lnTo>
                    <a:pt x="574154" y="170003"/>
                  </a:lnTo>
                  <a:lnTo>
                    <a:pt x="574005" y="171482"/>
                  </a:lnTo>
                  <a:lnTo>
                    <a:pt x="575288" y="172006"/>
                  </a:lnTo>
                  <a:lnTo>
                    <a:pt x="577369" y="173641"/>
                  </a:lnTo>
                  <a:lnTo>
                    <a:pt x="578973" y="175949"/>
                  </a:lnTo>
                  <a:lnTo>
                    <a:pt x="579998" y="176442"/>
                  </a:lnTo>
                  <a:lnTo>
                    <a:pt x="582290" y="177193"/>
                  </a:lnTo>
                  <a:lnTo>
                    <a:pt x="583253" y="177913"/>
                  </a:lnTo>
                  <a:lnTo>
                    <a:pt x="584974" y="179892"/>
                  </a:lnTo>
                  <a:lnTo>
                    <a:pt x="587688" y="184492"/>
                  </a:lnTo>
                  <a:lnTo>
                    <a:pt x="588612" y="186980"/>
                  </a:lnTo>
                  <a:lnTo>
                    <a:pt x="590122" y="189014"/>
                  </a:lnTo>
                  <a:lnTo>
                    <a:pt x="594706" y="192464"/>
                  </a:lnTo>
                  <a:lnTo>
                    <a:pt x="594964" y="193442"/>
                  </a:lnTo>
                  <a:lnTo>
                    <a:pt x="594683" y="194584"/>
                  </a:lnTo>
                  <a:lnTo>
                    <a:pt x="595035" y="195617"/>
                  </a:lnTo>
                  <a:lnTo>
                    <a:pt x="596678" y="197596"/>
                  </a:lnTo>
                  <a:lnTo>
                    <a:pt x="597069" y="198879"/>
                  </a:lnTo>
                  <a:lnTo>
                    <a:pt x="595277" y="200507"/>
                  </a:lnTo>
                  <a:lnTo>
                    <a:pt x="595175" y="202854"/>
                  </a:lnTo>
                  <a:lnTo>
                    <a:pt x="594072" y="206014"/>
                  </a:lnTo>
                  <a:lnTo>
                    <a:pt x="593830" y="207078"/>
                  </a:lnTo>
                  <a:lnTo>
                    <a:pt x="593861" y="208049"/>
                  </a:lnTo>
                  <a:lnTo>
                    <a:pt x="594635" y="208948"/>
                  </a:lnTo>
                  <a:lnTo>
                    <a:pt x="595536" y="209660"/>
                  </a:lnTo>
                  <a:lnTo>
                    <a:pt x="596771" y="210036"/>
                  </a:lnTo>
                  <a:lnTo>
                    <a:pt x="597851" y="210654"/>
                  </a:lnTo>
                  <a:lnTo>
                    <a:pt x="599932" y="213118"/>
                  </a:lnTo>
                  <a:lnTo>
                    <a:pt x="601020" y="213767"/>
                  </a:lnTo>
                  <a:lnTo>
                    <a:pt x="601708" y="214667"/>
                  </a:lnTo>
                  <a:lnTo>
                    <a:pt x="601638" y="216005"/>
                  </a:lnTo>
                  <a:lnTo>
                    <a:pt x="602584" y="216787"/>
                  </a:lnTo>
                  <a:lnTo>
                    <a:pt x="603453" y="218188"/>
                  </a:lnTo>
                  <a:lnTo>
                    <a:pt x="604791" y="218524"/>
                  </a:lnTo>
                  <a:lnTo>
                    <a:pt x="605408" y="218125"/>
                  </a:lnTo>
                  <a:lnTo>
                    <a:pt x="605839" y="217523"/>
                  </a:lnTo>
                  <a:lnTo>
                    <a:pt x="606934" y="217750"/>
                  </a:lnTo>
                  <a:lnTo>
                    <a:pt x="607576" y="218727"/>
                  </a:lnTo>
                  <a:lnTo>
                    <a:pt x="607951" y="219979"/>
                  </a:lnTo>
                  <a:lnTo>
                    <a:pt x="608076" y="221356"/>
                  </a:lnTo>
                  <a:lnTo>
                    <a:pt x="608021" y="223969"/>
                  </a:lnTo>
                  <a:lnTo>
                    <a:pt x="607474" y="224908"/>
                  </a:lnTo>
                  <a:lnTo>
                    <a:pt x="606277" y="224861"/>
                  </a:lnTo>
                  <a:lnTo>
                    <a:pt x="604125" y="223782"/>
                  </a:lnTo>
                  <a:lnTo>
                    <a:pt x="604024" y="224564"/>
                  </a:lnTo>
                  <a:lnTo>
                    <a:pt x="604172" y="225315"/>
                  </a:lnTo>
                  <a:lnTo>
                    <a:pt x="603077" y="225565"/>
                  </a:lnTo>
                  <a:lnTo>
                    <a:pt x="601825" y="225456"/>
                  </a:lnTo>
                  <a:lnTo>
                    <a:pt x="598680" y="225557"/>
                  </a:lnTo>
                  <a:lnTo>
                    <a:pt x="592875" y="227185"/>
                  </a:lnTo>
                  <a:lnTo>
                    <a:pt x="590841" y="228147"/>
                  </a:lnTo>
                  <a:lnTo>
                    <a:pt x="589519" y="229891"/>
                  </a:lnTo>
                  <a:lnTo>
                    <a:pt x="589425" y="231104"/>
                  </a:lnTo>
                  <a:lnTo>
                    <a:pt x="589934" y="233647"/>
                  </a:lnTo>
                  <a:lnTo>
                    <a:pt x="589159" y="234539"/>
                  </a:lnTo>
                  <a:lnTo>
                    <a:pt x="586499" y="234875"/>
                  </a:lnTo>
                  <a:lnTo>
                    <a:pt x="582783" y="234195"/>
                  </a:lnTo>
                  <a:lnTo>
                    <a:pt x="580538" y="233514"/>
                  </a:lnTo>
                  <a:lnTo>
                    <a:pt x="579286" y="232943"/>
                  </a:lnTo>
                  <a:lnTo>
                    <a:pt x="577659" y="231229"/>
                  </a:lnTo>
                  <a:lnTo>
                    <a:pt x="577041" y="229039"/>
                  </a:lnTo>
                  <a:lnTo>
                    <a:pt x="578246" y="222522"/>
                  </a:lnTo>
                  <a:lnTo>
                    <a:pt x="578582" y="221685"/>
                  </a:lnTo>
                  <a:lnTo>
                    <a:pt x="579169" y="220942"/>
                  </a:lnTo>
                  <a:lnTo>
                    <a:pt x="579787" y="219760"/>
                  </a:lnTo>
                  <a:lnTo>
                    <a:pt x="579935" y="218368"/>
                  </a:lnTo>
                  <a:lnTo>
                    <a:pt x="578160" y="216670"/>
                  </a:lnTo>
                  <a:lnTo>
                    <a:pt x="575484" y="215997"/>
                  </a:lnTo>
                  <a:lnTo>
                    <a:pt x="573223" y="214581"/>
                  </a:lnTo>
                  <a:lnTo>
                    <a:pt x="564476" y="206632"/>
                  </a:lnTo>
                  <a:lnTo>
                    <a:pt x="563983" y="205866"/>
                  </a:lnTo>
                  <a:lnTo>
                    <a:pt x="563968" y="204552"/>
                  </a:lnTo>
                  <a:lnTo>
                    <a:pt x="564320" y="203323"/>
                  </a:lnTo>
                  <a:lnTo>
                    <a:pt x="567191" y="198981"/>
                  </a:lnTo>
                  <a:lnTo>
                    <a:pt x="567559" y="198152"/>
                  </a:lnTo>
                  <a:lnTo>
                    <a:pt x="567911" y="194725"/>
                  </a:lnTo>
                  <a:lnTo>
                    <a:pt x="567825" y="191901"/>
                  </a:lnTo>
                  <a:lnTo>
                    <a:pt x="567504" y="189077"/>
                  </a:lnTo>
                  <a:lnTo>
                    <a:pt x="566143" y="187301"/>
                  </a:lnTo>
                  <a:lnTo>
                    <a:pt x="563709" y="186761"/>
                  </a:lnTo>
                  <a:lnTo>
                    <a:pt x="561198" y="186675"/>
                  </a:lnTo>
                  <a:lnTo>
                    <a:pt x="558750" y="187238"/>
                  </a:lnTo>
                  <a:lnTo>
                    <a:pt x="556340" y="188662"/>
                  </a:lnTo>
                  <a:lnTo>
                    <a:pt x="551896" y="191651"/>
                  </a:lnTo>
                  <a:lnTo>
                    <a:pt x="550128" y="193395"/>
                  </a:lnTo>
                  <a:lnTo>
                    <a:pt x="549972" y="195656"/>
                  </a:lnTo>
                  <a:lnTo>
                    <a:pt x="550989" y="197870"/>
                  </a:lnTo>
                  <a:lnTo>
                    <a:pt x="552303" y="199889"/>
                  </a:lnTo>
                  <a:lnTo>
                    <a:pt x="553007" y="202103"/>
                  </a:lnTo>
                  <a:lnTo>
                    <a:pt x="553977" y="209950"/>
                  </a:lnTo>
                  <a:lnTo>
                    <a:pt x="553946" y="210834"/>
                  </a:lnTo>
                  <a:lnTo>
                    <a:pt x="552804" y="213118"/>
                  </a:lnTo>
                  <a:lnTo>
                    <a:pt x="552350" y="218219"/>
                  </a:lnTo>
                  <a:lnTo>
                    <a:pt x="552843" y="225424"/>
                  </a:lnTo>
                  <a:lnTo>
                    <a:pt x="553625" y="229845"/>
                  </a:lnTo>
                  <a:lnTo>
                    <a:pt x="553289" y="232246"/>
                  </a:lnTo>
                  <a:lnTo>
                    <a:pt x="551208" y="237410"/>
                  </a:lnTo>
                  <a:lnTo>
                    <a:pt x="550574" y="240242"/>
                  </a:lnTo>
                  <a:lnTo>
                    <a:pt x="550527" y="241408"/>
                  </a:lnTo>
                  <a:lnTo>
                    <a:pt x="552976" y="246806"/>
                  </a:lnTo>
                  <a:lnTo>
                    <a:pt x="553539" y="248942"/>
                  </a:lnTo>
                  <a:lnTo>
                    <a:pt x="553836" y="251156"/>
                  </a:lnTo>
                  <a:lnTo>
                    <a:pt x="551231" y="250068"/>
                  </a:lnTo>
                  <a:lnTo>
                    <a:pt x="550026" y="250123"/>
                  </a:lnTo>
                  <a:lnTo>
                    <a:pt x="548798" y="250452"/>
                  </a:lnTo>
                  <a:lnTo>
                    <a:pt x="546083" y="250804"/>
                  </a:lnTo>
                  <a:lnTo>
                    <a:pt x="543322" y="250851"/>
                  </a:lnTo>
                  <a:lnTo>
                    <a:pt x="542360" y="251257"/>
                  </a:lnTo>
                  <a:lnTo>
                    <a:pt x="540404" y="252697"/>
                  </a:lnTo>
                  <a:lnTo>
                    <a:pt x="539214" y="253276"/>
                  </a:lnTo>
                  <a:lnTo>
                    <a:pt x="538182" y="253385"/>
                  </a:lnTo>
                  <a:lnTo>
                    <a:pt x="534677" y="251586"/>
                  </a:lnTo>
                  <a:lnTo>
                    <a:pt x="532604" y="249630"/>
                  </a:lnTo>
                  <a:lnTo>
                    <a:pt x="530695" y="247510"/>
                  </a:lnTo>
                  <a:lnTo>
                    <a:pt x="530343" y="245085"/>
                  </a:lnTo>
                  <a:lnTo>
                    <a:pt x="531007" y="242597"/>
                  </a:lnTo>
                  <a:lnTo>
                    <a:pt x="531954" y="239937"/>
                  </a:lnTo>
                  <a:lnTo>
                    <a:pt x="533840" y="235517"/>
                  </a:lnTo>
                  <a:lnTo>
                    <a:pt x="533746" y="232551"/>
                  </a:lnTo>
                  <a:lnTo>
                    <a:pt x="534395" y="230119"/>
                  </a:lnTo>
                  <a:lnTo>
                    <a:pt x="535475" y="227763"/>
                  </a:lnTo>
                  <a:lnTo>
                    <a:pt x="535866" y="225589"/>
                  </a:lnTo>
                  <a:lnTo>
                    <a:pt x="536124" y="217077"/>
                  </a:lnTo>
                  <a:lnTo>
                    <a:pt x="535858" y="216318"/>
                  </a:lnTo>
                  <a:lnTo>
                    <a:pt x="533268" y="211264"/>
                  </a:lnTo>
                  <a:lnTo>
                    <a:pt x="532971" y="210419"/>
                  </a:lnTo>
                  <a:lnTo>
                    <a:pt x="532956" y="209058"/>
                  </a:lnTo>
                  <a:lnTo>
                    <a:pt x="533237" y="207751"/>
                  </a:lnTo>
                  <a:lnTo>
                    <a:pt x="533292" y="206585"/>
                  </a:lnTo>
                  <a:lnTo>
                    <a:pt x="532697" y="205686"/>
                  </a:lnTo>
                  <a:lnTo>
                    <a:pt x="531649" y="204864"/>
                  </a:lnTo>
                  <a:lnTo>
                    <a:pt x="530382" y="204504"/>
                  </a:lnTo>
                  <a:lnTo>
                    <a:pt x="527698" y="204857"/>
                  </a:lnTo>
                  <a:lnTo>
                    <a:pt x="522316" y="206218"/>
                  </a:lnTo>
                  <a:lnTo>
                    <a:pt x="520728" y="205021"/>
                  </a:lnTo>
                  <a:lnTo>
                    <a:pt x="519538" y="203175"/>
                  </a:lnTo>
                  <a:lnTo>
                    <a:pt x="518764" y="200593"/>
                  </a:lnTo>
                  <a:lnTo>
                    <a:pt x="518318" y="197894"/>
                  </a:lnTo>
                  <a:lnTo>
                    <a:pt x="518521" y="195359"/>
                  </a:lnTo>
                  <a:lnTo>
                    <a:pt x="519320" y="192910"/>
                  </a:lnTo>
                  <a:lnTo>
                    <a:pt x="518678" y="191197"/>
                  </a:lnTo>
                  <a:lnTo>
                    <a:pt x="517684" y="189335"/>
                  </a:lnTo>
                  <a:lnTo>
                    <a:pt x="517676" y="188373"/>
                  </a:lnTo>
                  <a:lnTo>
                    <a:pt x="518240" y="187535"/>
                  </a:lnTo>
                  <a:lnTo>
                    <a:pt x="519210" y="186831"/>
                  </a:lnTo>
                  <a:lnTo>
                    <a:pt x="520399" y="186424"/>
                  </a:lnTo>
                  <a:lnTo>
                    <a:pt x="521510" y="185681"/>
                  </a:lnTo>
                  <a:lnTo>
                    <a:pt x="524459" y="183186"/>
                  </a:lnTo>
                  <a:lnTo>
                    <a:pt x="525398" y="180987"/>
                  </a:lnTo>
                  <a:lnTo>
                    <a:pt x="525468" y="178280"/>
                  </a:lnTo>
                  <a:lnTo>
                    <a:pt x="526220" y="175699"/>
                  </a:lnTo>
                  <a:lnTo>
                    <a:pt x="527722" y="173312"/>
                  </a:lnTo>
                  <a:lnTo>
                    <a:pt x="529506" y="171106"/>
                  </a:lnTo>
                  <a:lnTo>
                    <a:pt x="530077" y="168830"/>
                  </a:lnTo>
                  <a:lnTo>
                    <a:pt x="529208" y="165215"/>
                  </a:lnTo>
                  <a:lnTo>
                    <a:pt x="529553" y="163572"/>
                  </a:lnTo>
                  <a:lnTo>
                    <a:pt x="529255" y="161640"/>
                  </a:lnTo>
                  <a:lnTo>
                    <a:pt x="529224" y="159731"/>
                  </a:lnTo>
                  <a:lnTo>
                    <a:pt x="530327" y="156140"/>
                  </a:lnTo>
                  <a:lnTo>
                    <a:pt x="533597" y="148794"/>
                  </a:lnTo>
                  <a:lnTo>
                    <a:pt x="536789" y="144890"/>
                  </a:lnTo>
                  <a:lnTo>
                    <a:pt x="538056" y="143865"/>
                  </a:lnTo>
                  <a:lnTo>
                    <a:pt x="539715" y="145680"/>
                  </a:lnTo>
                  <a:lnTo>
                    <a:pt x="540975" y="147816"/>
                  </a:lnTo>
                  <a:lnTo>
                    <a:pt x="540998" y="145884"/>
                  </a:lnTo>
                  <a:lnTo>
                    <a:pt x="540623" y="144029"/>
                  </a:lnTo>
                  <a:lnTo>
                    <a:pt x="539355" y="139609"/>
                  </a:lnTo>
                  <a:lnTo>
                    <a:pt x="538252" y="130988"/>
                  </a:lnTo>
                  <a:lnTo>
                    <a:pt x="538557" y="130174"/>
                  </a:lnTo>
                  <a:lnTo>
                    <a:pt x="539676" y="130307"/>
                  </a:lnTo>
                  <a:lnTo>
                    <a:pt x="540818" y="129548"/>
                  </a:lnTo>
                  <a:lnTo>
                    <a:pt x="541413" y="128195"/>
                  </a:lnTo>
                  <a:lnTo>
                    <a:pt x="540231" y="124995"/>
                  </a:lnTo>
                  <a:lnTo>
                    <a:pt x="540177" y="123861"/>
                  </a:lnTo>
                  <a:lnTo>
                    <a:pt x="542461" y="119362"/>
                  </a:lnTo>
                  <a:lnTo>
                    <a:pt x="544323" y="117727"/>
                  </a:lnTo>
                  <a:lnTo>
                    <a:pt x="545137" y="116718"/>
                  </a:lnTo>
                  <a:lnTo>
                    <a:pt x="545606" y="113972"/>
                  </a:lnTo>
                  <a:lnTo>
                    <a:pt x="546576" y="112939"/>
                  </a:lnTo>
                  <a:lnTo>
                    <a:pt x="547797" y="112196"/>
                  </a:lnTo>
                  <a:lnTo>
                    <a:pt x="549408" y="110295"/>
                  </a:lnTo>
                  <a:lnTo>
                    <a:pt x="550277" y="107901"/>
                  </a:lnTo>
                  <a:lnTo>
                    <a:pt x="550809" y="107721"/>
                  </a:lnTo>
                  <a:lnTo>
                    <a:pt x="551435" y="107635"/>
                  </a:lnTo>
                  <a:lnTo>
                    <a:pt x="552405" y="109724"/>
                  </a:lnTo>
                  <a:lnTo>
                    <a:pt x="553492" y="110569"/>
                  </a:lnTo>
                  <a:lnTo>
                    <a:pt x="555698" y="111249"/>
                  </a:lnTo>
                  <a:lnTo>
                    <a:pt x="557584" y="110443"/>
                  </a:lnTo>
                  <a:lnTo>
                    <a:pt x="558108" y="109395"/>
                  </a:lnTo>
                  <a:lnTo>
                    <a:pt x="558820" y="108495"/>
                  </a:lnTo>
                  <a:lnTo>
                    <a:pt x="559962" y="107556"/>
                  </a:lnTo>
                  <a:lnTo>
                    <a:pt x="560925" y="106485"/>
                  </a:lnTo>
                  <a:lnTo>
                    <a:pt x="561996" y="104005"/>
                  </a:lnTo>
                  <a:lnTo>
                    <a:pt x="563412" y="101744"/>
                  </a:lnTo>
                  <a:lnTo>
                    <a:pt x="564382" y="100954"/>
                  </a:lnTo>
                  <a:lnTo>
                    <a:pt x="565548" y="100461"/>
                  </a:lnTo>
                  <a:lnTo>
                    <a:pt x="566847" y="100156"/>
                  </a:lnTo>
                  <a:lnTo>
                    <a:pt x="568099" y="100116"/>
                  </a:lnTo>
                  <a:lnTo>
                    <a:pt x="570876" y="101533"/>
                  </a:lnTo>
                  <a:lnTo>
                    <a:pt x="572487" y="101814"/>
                  </a:lnTo>
                  <a:lnTo>
                    <a:pt x="574138" y="101712"/>
                  </a:lnTo>
                  <a:lnTo>
                    <a:pt x="575179" y="101947"/>
                  </a:lnTo>
                  <a:lnTo>
                    <a:pt x="575969" y="102589"/>
                  </a:lnTo>
                  <a:lnTo>
                    <a:pt x="576689" y="103872"/>
                  </a:lnTo>
                  <a:lnTo>
                    <a:pt x="577573" y="104982"/>
                  </a:lnTo>
                  <a:lnTo>
                    <a:pt x="578394" y="105530"/>
                  </a:lnTo>
                  <a:lnTo>
                    <a:pt x="579294" y="105789"/>
                  </a:lnTo>
                  <a:lnTo>
                    <a:pt x="585341" y="105335"/>
                  </a:lnTo>
                  <a:lnTo>
                    <a:pt x="590630" y="106586"/>
                  </a:lnTo>
                  <a:lnTo>
                    <a:pt x="597843" y="106868"/>
                  </a:lnTo>
                  <a:lnTo>
                    <a:pt x="600315" y="107604"/>
                  </a:lnTo>
                  <a:lnTo>
                    <a:pt x="602694" y="108566"/>
                  </a:lnTo>
                  <a:lnTo>
                    <a:pt x="605596" y="110256"/>
                  </a:lnTo>
                  <a:lnTo>
                    <a:pt x="606660" y="110631"/>
                  </a:lnTo>
                  <a:lnTo>
                    <a:pt x="607849" y="110537"/>
                  </a:lnTo>
                  <a:lnTo>
                    <a:pt x="609328" y="108941"/>
                  </a:lnTo>
                  <a:lnTo>
                    <a:pt x="610486" y="108597"/>
                  </a:lnTo>
                  <a:lnTo>
                    <a:pt x="611659" y="108534"/>
                  </a:lnTo>
                  <a:lnTo>
                    <a:pt x="616306" y="108832"/>
                  </a:lnTo>
                  <a:lnTo>
                    <a:pt x="628793" y="110788"/>
                  </a:lnTo>
                  <a:lnTo>
                    <a:pt x="630639" y="110522"/>
                  </a:lnTo>
                  <a:lnTo>
                    <a:pt x="638165" y="106774"/>
                  </a:lnTo>
                  <a:lnTo>
                    <a:pt x="641185" y="103222"/>
                  </a:lnTo>
                  <a:lnTo>
                    <a:pt x="643884" y="102237"/>
                  </a:lnTo>
                  <a:lnTo>
                    <a:pt x="644792" y="100625"/>
                  </a:lnTo>
                  <a:lnTo>
                    <a:pt x="645339" y="98700"/>
                  </a:lnTo>
                  <a:lnTo>
                    <a:pt x="646294" y="98184"/>
                  </a:lnTo>
                  <a:lnTo>
                    <a:pt x="648555" y="97636"/>
                  </a:lnTo>
                  <a:lnTo>
                    <a:pt x="649447" y="97065"/>
                  </a:lnTo>
                  <a:lnTo>
                    <a:pt x="651050" y="94695"/>
                  </a:lnTo>
                  <a:lnTo>
                    <a:pt x="652943" y="92598"/>
                  </a:lnTo>
                  <a:lnTo>
                    <a:pt x="653875" y="91964"/>
                  </a:lnTo>
                  <a:lnTo>
                    <a:pt x="656550" y="92301"/>
                  </a:lnTo>
                  <a:lnTo>
                    <a:pt x="657731" y="93216"/>
                  </a:lnTo>
                  <a:lnTo>
                    <a:pt x="659234" y="96299"/>
                  </a:lnTo>
                  <a:lnTo>
                    <a:pt x="658975" y="96815"/>
                  </a:lnTo>
                  <a:lnTo>
                    <a:pt x="657199" y="98348"/>
                  </a:lnTo>
                  <a:lnTo>
                    <a:pt x="656683" y="98998"/>
                  </a:lnTo>
                  <a:lnTo>
                    <a:pt x="654720" y="103332"/>
                  </a:lnTo>
                  <a:lnTo>
                    <a:pt x="653374" y="105460"/>
                  </a:lnTo>
                  <a:lnTo>
                    <a:pt x="651700" y="107361"/>
                  </a:lnTo>
                  <a:close/>
                  <a:moveTo>
                    <a:pt x="142746" y="83726"/>
                  </a:moveTo>
                  <a:lnTo>
                    <a:pt x="143928" y="85518"/>
                  </a:lnTo>
                  <a:lnTo>
                    <a:pt x="144178" y="86676"/>
                  </a:lnTo>
                  <a:lnTo>
                    <a:pt x="143310" y="88006"/>
                  </a:lnTo>
                  <a:lnTo>
                    <a:pt x="142989" y="90048"/>
                  </a:lnTo>
                  <a:lnTo>
                    <a:pt x="140431" y="91652"/>
                  </a:lnTo>
                  <a:lnTo>
                    <a:pt x="138193" y="91268"/>
                  </a:lnTo>
                  <a:lnTo>
                    <a:pt x="137465" y="90697"/>
                  </a:lnTo>
                  <a:lnTo>
                    <a:pt x="136049" y="87599"/>
                  </a:lnTo>
                  <a:lnTo>
                    <a:pt x="136190" y="84970"/>
                  </a:lnTo>
                  <a:lnTo>
                    <a:pt x="137074" y="83969"/>
                  </a:lnTo>
                  <a:lnTo>
                    <a:pt x="139155" y="84125"/>
                  </a:lnTo>
                  <a:lnTo>
                    <a:pt x="141268" y="82686"/>
                  </a:lnTo>
                  <a:lnTo>
                    <a:pt x="142746" y="83726"/>
                  </a:lnTo>
                  <a:close/>
                  <a:moveTo>
                    <a:pt x="714146" y="110569"/>
                  </a:moveTo>
                  <a:lnTo>
                    <a:pt x="715743" y="111053"/>
                  </a:lnTo>
                  <a:lnTo>
                    <a:pt x="717401" y="110921"/>
                  </a:lnTo>
                  <a:lnTo>
                    <a:pt x="718222" y="109943"/>
                  </a:lnTo>
                  <a:lnTo>
                    <a:pt x="718449" y="108675"/>
                  </a:lnTo>
                  <a:lnTo>
                    <a:pt x="719287" y="106320"/>
                  </a:lnTo>
                  <a:lnTo>
                    <a:pt x="721219" y="104724"/>
                  </a:lnTo>
                  <a:lnTo>
                    <a:pt x="722572" y="104474"/>
                  </a:lnTo>
                  <a:lnTo>
                    <a:pt x="723534" y="103801"/>
                  </a:lnTo>
                  <a:lnTo>
                    <a:pt x="723370" y="102057"/>
                  </a:lnTo>
                  <a:lnTo>
                    <a:pt x="723472" y="100343"/>
                  </a:lnTo>
                  <a:lnTo>
                    <a:pt x="724903" y="98513"/>
                  </a:lnTo>
                  <a:lnTo>
                    <a:pt x="729324" y="95962"/>
                  </a:lnTo>
                  <a:lnTo>
                    <a:pt x="731851" y="95055"/>
                  </a:lnTo>
                  <a:lnTo>
                    <a:pt x="735129" y="94765"/>
                  </a:lnTo>
                  <a:lnTo>
                    <a:pt x="735496" y="95743"/>
                  </a:lnTo>
                  <a:lnTo>
                    <a:pt x="735121" y="97136"/>
                  </a:lnTo>
                  <a:lnTo>
                    <a:pt x="735755" y="99240"/>
                  </a:lnTo>
                  <a:lnTo>
                    <a:pt x="735442" y="104936"/>
                  </a:lnTo>
                  <a:lnTo>
                    <a:pt x="734691" y="105741"/>
                  </a:lnTo>
                  <a:lnTo>
                    <a:pt x="731303" y="107705"/>
                  </a:lnTo>
                  <a:lnTo>
                    <a:pt x="727603" y="109278"/>
                  </a:lnTo>
                  <a:lnTo>
                    <a:pt x="726562" y="109935"/>
                  </a:lnTo>
                  <a:lnTo>
                    <a:pt x="725647" y="111499"/>
                  </a:lnTo>
                  <a:lnTo>
                    <a:pt x="725725" y="113056"/>
                  </a:lnTo>
                  <a:lnTo>
                    <a:pt x="728745" y="115130"/>
                  </a:lnTo>
                  <a:lnTo>
                    <a:pt x="733431" y="117070"/>
                  </a:lnTo>
                  <a:lnTo>
                    <a:pt x="734393" y="117977"/>
                  </a:lnTo>
                  <a:lnTo>
                    <a:pt x="735019" y="119503"/>
                  </a:lnTo>
                  <a:lnTo>
                    <a:pt x="735191" y="121208"/>
                  </a:lnTo>
                  <a:lnTo>
                    <a:pt x="736326" y="122022"/>
                  </a:lnTo>
                  <a:lnTo>
                    <a:pt x="737914" y="122413"/>
                  </a:lnTo>
                  <a:lnTo>
                    <a:pt x="738962" y="123219"/>
                  </a:lnTo>
                  <a:lnTo>
                    <a:pt x="739761" y="124353"/>
                  </a:lnTo>
                  <a:lnTo>
                    <a:pt x="731875" y="121701"/>
                  </a:lnTo>
                  <a:lnTo>
                    <a:pt x="729809" y="120536"/>
                  </a:lnTo>
                  <a:lnTo>
                    <a:pt x="727321" y="120395"/>
                  </a:lnTo>
                  <a:lnTo>
                    <a:pt x="724857" y="120043"/>
                  </a:lnTo>
                  <a:lnTo>
                    <a:pt x="722345" y="119026"/>
                  </a:lnTo>
                  <a:lnTo>
                    <a:pt x="719646" y="118783"/>
                  </a:lnTo>
                  <a:lnTo>
                    <a:pt x="718355" y="119518"/>
                  </a:lnTo>
                  <a:lnTo>
                    <a:pt x="717855" y="120958"/>
                  </a:lnTo>
                  <a:lnTo>
                    <a:pt x="717549" y="122570"/>
                  </a:lnTo>
                  <a:lnTo>
                    <a:pt x="718144" y="124572"/>
                  </a:lnTo>
                  <a:lnTo>
                    <a:pt x="718089" y="125793"/>
                  </a:lnTo>
                  <a:lnTo>
                    <a:pt x="717581" y="127991"/>
                  </a:lnTo>
                  <a:lnTo>
                    <a:pt x="719537" y="134493"/>
                  </a:lnTo>
                  <a:lnTo>
                    <a:pt x="721985" y="139656"/>
                  </a:lnTo>
                  <a:lnTo>
                    <a:pt x="725592" y="145031"/>
                  </a:lnTo>
                  <a:lnTo>
                    <a:pt x="727376" y="146877"/>
                  </a:lnTo>
                  <a:lnTo>
                    <a:pt x="729371" y="148544"/>
                  </a:lnTo>
                  <a:lnTo>
                    <a:pt x="726132" y="148051"/>
                  </a:lnTo>
                  <a:lnTo>
                    <a:pt x="725154" y="146259"/>
                  </a:lnTo>
                  <a:lnTo>
                    <a:pt x="721054" y="144475"/>
                  </a:lnTo>
                  <a:lnTo>
                    <a:pt x="720264" y="143411"/>
                  </a:lnTo>
                  <a:lnTo>
                    <a:pt x="717589" y="138310"/>
                  </a:lnTo>
                  <a:lnTo>
                    <a:pt x="716806" y="137356"/>
                  </a:lnTo>
                  <a:lnTo>
                    <a:pt x="714342" y="135619"/>
                  </a:lnTo>
                  <a:lnTo>
                    <a:pt x="713255" y="134344"/>
                  </a:lnTo>
                  <a:lnTo>
                    <a:pt x="712887" y="132623"/>
                  </a:lnTo>
                  <a:lnTo>
                    <a:pt x="713161" y="130815"/>
                  </a:lnTo>
                  <a:lnTo>
                    <a:pt x="713020" y="128312"/>
                  </a:lnTo>
                  <a:lnTo>
                    <a:pt x="713114" y="125824"/>
                  </a:lnTo>
                  <a:lnTo>
                    <a:pt x="713622" y="122789"/>
                  </a:lnTo>
                  <a:lnTo>
                    <a:pt x="712738" y="121717"/>
                  </a:lnTo>
                  <a:lnTo>
                    <a:pt x="711588" y="120716"/>
                  </a:lnTo>
                  <a:lnTo>
                    <a:pt x="710250" y="118392"/>
                  </a:lnTo>
                  <a:lnTo>
                    <a:pt x="709852" y="115748"/>
                  </a:lnTo>
                  <a:lnTo>
                    <a:pt x="709961" y="114230"/>
                  </a:lnTo>
                  <a:lnTo>
                    <a:pt x="710509" y="112884"/>
                  </a:lnTo>
                  <a:lnTo>
                    <a:pt x="711252" y="111719"/>
                  </a:lnTo>
                  <a:lnTo>
                    <a:pt x="711416" y="110576"/>
                  </a:lnTo>
                  <a:lnTo>
                    <a:pt x="709491" y="108925"/>
                  </a:lnTo>
                  <a:lnTo>
                    <a:pt x="707473" y="104216"/>
                  </a:lnTo>
                  <a:lnTo>
                    <a:pt x="707293" y="101775"/>
                  </a:lnTo>
                  <a:lnTo>
                    <a:pt x="709859" y="97073"/>
                  </a:lnTo>
                  <a:lnTo>
                    <a:pt x="709804" y="94789"/>
                  </a:lnTo>
                  <a:lnTo>
                    <a:pt x="710313" y="93435"/>
                  </a:lnTo>
                  <a:lnTo>
                    <a:pt x="710587" y="91996"/>
                  </a:lnTo>
                  <a:lnTo>
                    <a:pt x="711932" y="88866"/>
                  </a:lnTo>
                  <a:lnTo>
                    <a:pt x="714115" y="86198"/>
                  </a:lnTo>
                  <a:lnTo>
                    <a:pt x="717823" y="82459"/>
                  </a:lnTo>
                  <a:lnTo>
                    <a:pt x="719232" y="81645"/>
                  </a:lnTo>
                  <a:lnTo>
                    <a:pt x="720820" y="81113"/>
                  </a:lnTo>
                  <a:lnTo>
                    <a:pt x="720961" y="82029"/>
                  </a:lnTo>
                  <a:lnTo>
                    <a:pt x="720710" y="82842"/>
                  </a:lnTo>
                  <a:lnTo>
                    <a:pt x="717972" y="86644"/>
                  </a:lnTo>
                  <a:lnTo>
                    <a:pt x="717604" y="87505"/>
                  </a:lnTo>
                  <a:lnTo>
                    <a:pt x="717534" y="89101"/>
                  </a:lnTo>
                  <a:lnTo>
                    <a:pt x="718841" y="90048"/>
                  </a:lnTo>
                  <a:lnTo>
                    <a:pt x="720264" y="91980"/>
                  </a:lnTo>
                  <a:lnTo>
                    <a:pt x="720538" y="94546"/>
                  </a:lnTo>
                  <a:lnTo>
                    <a:pt x="720593" y="97284"/>
                  </a:lnTo>
                  <a:lnTo>
                    <a:pt x="720280" y="100038"/>
                  </a:lnTo>
                  <a:lnTo>
                    <a:pt x="719756" y="100961"/>
                  </a:lnTo>
                  <a:lnTo>
                    <a:pt x="717511" y="103731"/>
                  </a:lnTo>
                  <a:lnTo>
                    <a:pt x="712402" y="106978"/>
                  </a:lnTo>
                  <a:lnTo>
                    <a:pt x="711964" y="107783"/>
                  </a:lnTo>
                  <a:lnTo>
                    <a:pt x="712003" y="108675"/>
                  </a:lnTo>
                  <a:lnTo>
                    <a:pt x="712941" y="109755"/>
                  </a:lnTo>
                  <a:lnTo>
                    <a:pt x="714146" y="110569"/>
                  </a:lnTo>
                  <a:close/>
                  <a:moveTo>
                    <a:pt x="46698" y="83789"/>
                  </a:moveTo>
                  <a:lnTo>
                    <a:pt x="46573" y="84282"/>
                  </a:lnTo>
                  <a:lnTo>
                    <a:pt x="44304" y="81989"/>
                  </a:lnTo>
                  <a:lnTo>
                    <a:pt x="41738" y="80714"/>
                  </a:lnTo>
                  <a:lnTo>
                    <a:pt x="42802" y="80386"/>
                  </a:lnTo>
                  <a:lnTo>
                    <a:pt x="44922" y="80738"/>
                  </a:lnTo>
                  <a:lnTo>
                    <a:pt x="45767" y="81066"/>
                  </a:lnTo>
                  <a:lnTo>
                    <a:pt x="46581" y="82209"/>
                  </a:lnTo>
                  <a:lnTo>
                    <a:pt x="46698" y="83789"/>
                  </a:lnTo>
                  <a:close/>
                  <a:moveTo>
                    <a:pt x="729981" y="84305"/>
                  </a:moveTo>
                  <a:lnTo>
                    <a:pt x="726507" y="84681"/>
                  </a:lnTo>
                  <a:lnTo>
                    <a:pt x="725717" y="83640"/>
                  </a:lnTo>
                  <a:lnTo>
                    <a:pt x="724802" y="78946"/>
                  </a:lnTo>
                  <a:lnTo>
                    <a:pt x="727266" y="75191"/>
                  </a:lnTo>
                  <a:lnTo>
                    <a:pt x="730372" y="72985"/>
                  </a:lnTo>
                  <a:lnTo>
                    <a:pt x="732492" y="72429"/>
                  </a:lnTo>
                  <a:lnTo>
                    <a:pt x="733235" y="72398"/>
                  </a:lnTo>
                  <a:lnTo>
                    <a:pt x="735129" y="75105"/>
                  </a:lnTo>
                  <a:lnTo>
                    <a:pt x="733690" y="80542"/>
                  </a:lnTo>
                  <a:lnTo>
                    <a:pt x="732031" y="83320"/>
                  </a:lnTo>
                  <a:lnTo>
                    <a:pt x="729981" y="84305"/>
                  </a:lnTo>
                  <a:close/>
                  <a:moveTo>
                    <a:pt x="663090" y="71217"/>
                  </a:moveTo>
                  <a:lnTo>
                    <a:pt x="662864" y="71702"/>
                  </a:lnTo>
                  <a:lnTo>
                    <a:pt x="662050" y="69143"/>
                  </a:lnTo>
                  <a:lnTo>
                    <a:pt x="662731" y="67860"/>
                  </a:lnTo>
                  <a:lnTo>
                    <a:pt x="663709" y="68330"/>
                  </a:lnTo>
                  <a:lnTo>
                    <a:pt x="663951" y="68784"/>
                  </a:lnTo>
                  <a:lnTo>
                    <a:pt x="663020" y="70004"/>
                  </a:lnTo>
                  <a:lnTo>
                    <a:pt x="663090" y="71217"/>
                  </a:lnTo>
                  <a:close/>
                  <a:moveTo>
                    <a:pt x="27593" y="77577"/>
                  </a:moveTo>
                  <a:lnTo>
                    <a:pt x="26216" y="77780"/>
                  </a:lnTo>
                  <a:lnTo>
                    <a:pt x="24886" y="77311"/>
                  </a:lnTo>
                  <a:lnTo>
                    <a:pt x="23783" y="76059"/>
                  </a:lnTo>
                  <a:lnTo>
                    <a:pt x="17884" y="72429"/>
                  </a:lnTo>
                  <a:lnTo>
                    <a:pt x="16054" y="72374"/>
                  </a:lnTo>
                  <a:lnTo>
                    <a:pt x="14771" y="71444"/>
                  </a:lnTo>
                  <a:lnTo>
                    <a:pt x="13206" y="71123"/>
                  </a:lnTo>
                  <a:lnTo>
                    <a:pt x="11547" y="68697"/>
                  </a:lnTo>
                  <a:lnTo>
                    <a:pt x="11195" y="67399"/>
                  </a:lnTo>
                  <a:lnTo>
                    <a:pt x="12400" y="66765"/>
                  </a:lnTo>
                  <a:lnTo>
                    <a:pt x="13159" y="65435"/>
                  </a:lnTo>
                  <a:lnTo>
                    <a:pt x="15123" y="66022"/>
                  </a:lnTo>
                  <a:lnTo>
                    <a:pt x="17360" y="68369"/>
                  </a:lnTo>
                  <a:lnTo>
                    <a:pt x="19637" y="69245"/>
                  </a:lnTo>
                  <a:lnTo>
                    <a:pt x="20255" y="69691"/>
                  </a:lnTo>
                  <a:lnTo>
                    <a:pt x="21365" y="70990"/>
                  </a:lnTo>
                  <a:lnTo>
                    <a:pt x="26568" y="74182"/>
                  </a:lnTo>
                  <a:lnTo>
                    <a:pt x="27131" y="75269"/>
                  </a:lnTo>
                  <a:lnTo>
                    <a:pt x="27491" y="76357"/>
                  </a:lnTo>
                  <a:lnTo>
                    <a:pt x="27593" y="77577"/>
                  </a:lnTo>
                  <a:close/>
                  <a:moveTo>
                    <a:pt x="300373" y="65670"/>
                  </a:moveTo>
                  <a:lnTo>
                    <a:pt x="299301" y="66812"/>
                  </a:lnTo>
                  <a:lnTo>
                    <a:pt x="298159" y="66100"/>
                  </a:lnTo>
                  <a:lnTo>
                    <a:pt x="299927" y="63784"/>
                  </a:lnTo>
                  <a:lnTo>
                    <a:pt x="300341" y="63628"/>
                  </a:lnTo>
                  <a:lnTo>
                    <a:pt x="300373" y="65670"/>
                  </a:lnTo>
                  <a:close/>
                  <a:moveTo>
                    <a:pt x="231714" y="66601"/>
                  </a:moveTo>
                  <a:lnTo>
                    <a:pt x="230799" y="66687"/>
                  </a:lnTo>
                  <a:lnTo>
                    <a:pt x="230525" y="66037"/>
                  </a:lnTo>
                  <a:lnTo>
                    <a:pt x="230564" y="64919"/>
                  </a:lnTo>
                  <a:lnTo>
                    <a:pt x="230486" y="64027"/>
                  </a:lnTo>
                  <a:lnTo>
                    <a:pt x="230220" y="63362"/>
                  </a:lnTo>
                  <a:lnTo>
                    <a:pt x="230220" y="62243"/>
                  </a:lnTo>
                  <a:lnTo>
                    <a:pt x="231065" y="62799"/>
                  </a:lnTo>
                  <a:lnTo>
                    <a:pt x="231714" y="63323"/>
                  </a:lnTo>
                  <a:lnTo>
                    <a:pt x="232465" y="63698"/>
                  </a:lnTo>
                  <a:lnTo>
                    <a:pt x="233076" y="63949"/>
                  </a:lnTo>
                  <a:lnTo>
                    <a:pt x="233397" y="64121"/>
                  </a:lnTo>
                  <a:lnTo>
                    <a:pt x="232794" y="65701"/>
                  </a:lnTo>
                  <a:lnTo>
                    <a:pt x="231714" y="66601"/>
                  </a:lnTo>
                  <a:close/>
                  <a:moveTo>
                    <a:pt x="243230" y="60178"/>
                  </a:moveTo>
                  <a:lnTo>
                    <a:pt x="243199" y="61680"/>
                  </a:lnTo>
                  <a:lnTo>
                    <a:pt x="241681" y="60796"/>
                  </a:lnTo>
                  <a:lnTo>
                    <a:pt x="241384" y="59129"/>
                  </a:lnTo>
                  <a:lnTo>
                    <a:pt x="241885" y="58590"/>
                  </a:lnTo>
                  <a:lnTo>
                    <a:pt x="242925" y="58879"/>
                  </a:lnTo>
                  <a:lnTo>
                    <a:pt x="243230" y="60178"/>
                  </a:lnTo>
                  <a:close/>
                  <a:moveTo>
                    <a:pt x="492947" y="57479"/>
                  </a:moveTo>
                  <a:lnTo>
                    <a:pt x="492673" y="58199"/>
                  </a:lnTo>
                  <a:lnTo>
                    <a:pt x="490795" y="56438"/>
                  </a:lnTo>
                  <a:lnTo>
                    <a:pt x="490302" y="55163"/>
                  </a:lnTo>
                  <a:lnTo>
                    <a:pt x="490529" y="54169"/>
                  </a:lnTo>
                  <a:lnTo>
                    <a:pt x="492477" y="54083"/>
                  </a:lnTo>
                  <a:lnTo>
                    <a:pt x="493447" y="54709"/>
                  </a:lnTo>
                  <a:lnTo>
                    <a:pt x="492947" y="57479"/>
                  </a:lnTo>
                  <a:close/>
                  <a:moveTo>
                    <a:pt x="668590" y="54083"/>
                  </a:moveTo>
                  <a:lnTo>
                    <a:pt x="668043" y="54748"/>
                  </a:lnTo>
                  <a:lnTo>
                    <a:pt x="665375" y="53528"/>
                  </a:lnTo>
                  <a:lnTo>
                    <a:pt x="665508" y="51596"/>
                  </a:lnTo>
                  <a:lnTo>
                    <a:pt x="665148" y="50641"/>
                  </a:lnTo>
                  <a:lnTo>
                    <a:pt x="664428" y="49640"/>
                  </a:lnTo>
                  <a:lnTo>
                    <a:pt x="664139" y="48662"/>
                  </a:lnTo>
                  <a:lnTo>
                    <a:pt x="664436" y="47590"/>
                  </a:lnTo>
                  <a:lnTo>
                    <a:pt x="666079" y="48959"/>
                  </a:lnTo>
                  <a:lnTo>
                    <a:pt x="667002" y="51134"/>
                  </a:lnTo>
                  <a:lnTo>
                    <a:pt x="668270" y="53199"/>
                  </a:lnTo>
                  <a:lnTo>
                    <a:pt x="668590" y="54083"/>
                  </a:lnTo>
                  <a:close/>
                  <a:moveTo>
                    <a:pt x="694807" y="46815"/>
                  </a:moveTo>
                  <a:lnTo>
                    <a:pt x="694447" y="47066"/>
                  </a:lnTo>
                  <a:lnTo>
                    <a:pt x="693657" y="46479"/>
                  </a:lnTo>
                  <a:lnTo>
                    <a:pt x="693164" y="45830"/>
                  </a:lnTo>
                  <a:lnTo>
                    <a:pt x="693195" y="45180"/>
                  </a:lnTo>
                  <a:lnTo>
                    <a:pt x="693759" y="44852"/>
                  </a:lnTo>
                  <a:lnTo>
                    <a:pt x="694901" y="45845"/>
                  </a:lnTo>
                  <a:lnTo>
                    <a:pt x="694924" y="46393"/>
                  </a:lnTo>
                  <a:lnTo>
                    <a:pt x="694807" y="46815"/>
                  </a:lnTo>
                  <a:close/>
                  <a:moveTo>
                    <a:pt x="691896" y="44500"/>
                  </a:moveTo>
                  <a:lnTo>
                    <a:pt x="691951" y="45423"/>
                  </a:lnTo>
                  <a:lnTo>
                    <a:pt x="690621" y="43326"/>
                  </a:lnTo>
                  <a:lnTo>
                    <a:pt x="690105" y="40846"/>
                  </a:lnTo>
                  <a:lnTo>
                    <a:pt x="691161" y="41730"/>
                  </a:lnTo>
                  <a:lnTo>
                    <a:pt x="692342" y="43561"/>
                  </a:lnTo>
                  <a:lnTo>
                    <a:pt x="691896" y="44500"/>
                  </a:lnTo>
                  <a:close/>
                  <a:moveTo>
                    <a:pt x="497914" y="37685"/>
                  </a:moveTo>
                  <a:lnTo>
                    <a:pt x="498650" y="39774"/>
                  </a:lnTo>
                  <a:lnTo>
                    <a:pt x="498759" y="40572"/>
                  </a:lnTo>
                  <a:lnTo>
                    <a:pt x="494683" y="41668"/>
                  </a:lnTo>
                  <a:lnTo>
                    <a:pt x="492227" y="39101"/>
                  </a:lnTo>
                  <a:lnTo>
                    <a:pt x="492751" y="38061"/>
                  </a:lnTo>
                  <a:lnTo>
                    <a:pt x="494871" y="38108"/>
                  </a:lnTo>
                  <a:lnTo>
                    <a:pt x="497914" y="37685"/>
                  </a:lnTo>
                  <a:close/>
                  <a:moveTo>
                    <a:pt x="287832" y="48536"/>
                  </a:moveTo>
                  <a:lnTo>
                    <a:pt x="284828" y="49342"/>
                  </a:lnTo>
                  <a:lnTo>
                    <a:pt x="283091" y="48216"/>
                  </a:lnTo>
                  <a:lnTo>
                    <a:pt x="284968" y="46831"/>
                  </a:lnTo>
                  <a:lnTo>
                    <a:pt x="285634" y="46737"/>
                  </a:lnTo>
                  <a:lnTo>
                    <a:pt x="286072" y="46463"/>
                  </a:lnTo>
                  <a:lnTo>
                    <a:pt x="286228" y="45900"/>
                  </a:lnTo>
                  <a:lnTo>
                    <a:pt x="282833" y="44985"/>
                  </a:lnTo>
                  <a:lnTo>
                    <a:pt x="281862" y="44179"/>
                  </a:lnTo>
                  <a:lnTo>
                    <a:pt x="280939" y="42129"/>
                  </a:lnTo>
                  <a:lnTo>
                    <a:pt x="280963" y="40823"/>
                  </a:lnTo>
                  <a:lnTo>
                    <a:pt x="285329" y="37372"/>
                  </a:lnTo>
                  <a:lnTo>
                    <a:pt x="286345" y="37005"/>
                  </a:lnTo>
                  <a:lnTo>
                    <a:pt x="286510" y="38436"/>
                  </a:lnTo>
                  <a:lnTo>
                    <a:pt x="289521" y="42051"/>
                  </a:lnTo>
                  <a:lnTo>
                    <a:pt x="289655" y="44460"/>
                  </a:lnTo>
                  <a:lnTo>
                    <a:pt x="289537" y="45329"/>
                  </a:lnTo>
                  <a:lnTo>
                    <a:pt x="287832" y="48536"/>
                  </a:lnTo>
                  <a:close/>
                  <a:moveTo>
                    <a:pt x="468686" y="33883"/>
                  </a:moveTo>
                  <a:lnTo>
                    <a:pt x="469476" y="34353"/>
                  </a:lnTo>
                  <a:lnTo>
                    <a:pt x="470572" y="34337"/>
                  </a:lnTo>
                  <a:lnTo>
                    <a:pt x="471870" y="33993"/>
                  </a:lnTo>
                  <a:lnTo>
                    <a:pt x="475062" y="34321"/>
                  </a:lnTo>
                  <a:lnTo>
                    <a:pt x="480711" y="34392"/>
                  </a:lnTo>
                  <a:lnTo>
                    <a:pt x="484599" y="35213"/>
                  </a:lnTo>
                  <a:lnTo>
                    <a:pt x="488401" y="37537"/>
                  </a:lnTo>
                  <a:lnTo>
                    <a:pt x="490294" y="38006"/>
                  </a:lnTo>
                  <a:lnTo>
                    <a:pt x="491108" y="38022"/>
                  </a:lnTo>
                  <a:lnTo>
                    <a:pt x="490928" y="38202"/>
                  </a:lnTo>
                  <a:lnTo>
                    <a:pt x="489426" y="38835"/>
                  </a:lnTo>
                  <a:lnTo>
                    <a:pt x="488714" y="40087"/>
                  </a:lnTo>
                  <a:lnTo>
                    <a:pt x="490787" y="42004"/>
                  </a:lnTo>
                  <a:lnTo>
                    <a:pt x="490928" y="43279"/>
                  </a:lnTo>
                  <a:lnTo>
                    <a:pt x="492532" y="44421"/>
                  </a:lnTo>
                  <a:lnTo>
                    <a:pt x="494496" y="46197"/>
                  </a:lnTo>
                  <a:lnTo>
                    <a:pt x="494574" y="46776"/>
                  </a:lnTo>
                  <a:lnTo>
                    <a:pt x="495239" y="47574"/>
                  </a:lnTo>
                  <a:lnTo>
                    <a:pt x="495575" y="48552"/>
                  </a:lnTo>
                  <a:lnTo>
                    <a:pt x="494190" y="49522"/>
                  </a:lnTo>
                  <a:lnTo>
                    <a:pt x="492336" y="49702"/>
                  </a:lnTo>
                  <a:lnTo>
                    <a:pt x="490960" y="48787"/>
                  </a:lnTo>
                  <a:lnTo>
                    <a:pt x="489700" y="47645"/>
                  </a:lnTo>
                  <a:lnTo>
                    <a:pt x="489371" y="49061"/>
                  </a:lnTo>
                  <a:lnTo>
                    <a:pt x="488394" y="49874"/>
                  </a:lnTo>
                  <a:lnTo>
                    <a:pt x="484826" y="49640"/>
                  </a:lnTo>
                  <a:lnTo>
                    <a:pt x="482275" y="49647"/>
                  </a:lnTo>
                  <a:lnTo>
                    <a:pt x="479741" y="50000"/>
                  </a:lnTo>
                  <a:lnTo>
                    <a:pt x="481008" y="50218"/>
                  </a:lnTo>
                  <a:lnTo>
                    <a:pt x="482158" y="50672"/>
                  </a:lnTo>
                  <a:lnTo>
                    <a:pt x="486109" y="54287"/>
                  </a:lnTo>
                  <a:lnTo>
                    <a:pt x="486954" y="55625"/>
                  </a:lnTo>
                  <a:lnTo>
                    <a:pt x="485569" y="58284"/>
                  </a:lnTo>
                  <a:lnTo>
                    <a:pt x="486242" y="59372"/>
                  </a:lnTo>
                  <a:lnTo>
                    <a:pt x="487768" y="59998"/>
                  </a:lnTo>
                  <a:lnTo>
                    <a:pt x="489629" y="61320"/>
                  </a:lnTo>
                  <a:lnTo>
                    <a:pt x="490952" y="61453"/>
                  </a:lnTo>
                  <a:lnTo>
                    <a:pt x="491906" y="62204"/>
                  </a:lnTo>
                  <a:lnTo>
                    <a:pt x="491945" y="63503"/>
                  </a:lnTo>
                  <a:lnTo>
                    <a:pt x="492501" y="64676"/>
                  </a:lnTo>
                  <a:lnTo>
                    <a:pt x="490999" y="65154"/>
                  </a:lnTo>
                  <a:lnTo>
                    <a:pt x="492485" y="65466"/>
                  </a:lnTo>
                  <a:lnTo>
                    <a:pt x="493815" y="66069"/>
                  </a:lnTo>
                  <a:lnTo>
                    <a:pt x="493087" y="66679"/>
                  </a:lnTo>
                  <a:lnTo>
                    <a:pt x="492524" y="67422"/>
                  </a:lnTo>
                  <a:lnTo>
                    <a:pt x="493134" y="67821"/>
                  </a:lnTo>
                  <a:lnTo>
                    <a:pt x="494957" y="68502"/>
                  </a:lnTo>
                  <a:lnTo>
                    <a:pt x="495755" y="69136"/>
                  </a:lnTo>
                  <a:lnTo>
                    <a:pt x="496170" y="70833"/>
                  </a:lnTo>
                  <a:lnTo>
                    <a:pt x="497954" y="73611"/>
                  </a:lnTo>
                  <a:lnTo>
                    <a:pt x="501208" y="77194"/>
                  </a:lnTo>
                  <a:lnTo>
                    <a:pt x="501920" y="78500"/>
                  </a:lnTo>
                  <a:lnTo>
                    <a:pt x="501912" y="79705"/>
                  </a:lnTo>
                  <a:lnTo>
                    <a:pt x="501373" y="80738"/>
                  </a:lnTo>
                  <a:lnTo>
                    <a:pt x="499518" y="81943"/>
                  </a:lnTo>
                  <a:lnTo>
                    <a:pt x="498040" y="83538"/>
                  </a:lnTo>
                  <a:lnTo>
                    <a:pt x="497860" y="84117"/>
                  </a:lnTo>
                  <a:lnTo>
                    <a:pt x="495841" y="84853"/>
                  </a:lnTo>
                  <a:lnTo>
                    <a:pt x="496765" y="85393"/>
                  </a:lnTo>
                  <a:lnTo>
                    <a:pt x="497500" y="86128"/>
                  </a:lnTo>
                  <a:lnTo>
                    <a:pt x="498900" y="88342"/>
                  </a:lnTo>
                  <a:lnTo>
                    <a:pt x="502241" y="91941"/>
                  </a:lnTo>
                  <a:lnTo>
                    <a:pt x="503923" y="93286"/>
                  </a:lnTo>
                  <a:lnTo>
                    <a:pt x="510831" y="98168"/>
                  </a:lnTo>
                  <a:lnTo>
                    <a:pt x="514508" y="100296"/>
                  </a:lnTo>
                  <a:lnTo>
                    <a:pt x="519202" y="105163"/>
                  </a:lnTo>
                  <a:lnTo>
                    <a:pt x="521635" y="106289"/>
                  </a:lnTo>
                  <a:lnTo>
                    <a:pt x="522113" y="107643"/>
                  </a:lnTo>
                  <a:lnTo>
                    <a:pt x="520078" y="109724"/>
                  </a:lnTo>
                  <a:lnTo>
                    <a:pt x="517121" y="110764"/>
                  </a:lnTo>
                  <a:lnTo>
                    <a:pt x="512232" y="111320"/>
                  </a:lnTo>
                  <a:lnTo>
                    <a:pt x="507326" y="110592"/>
                  </a:lnTo>
                  <a:lnTo>
                    <a:pt x="504792" y="109997"/>
                  </a:lnTo>
                  <a:lnTo>
                    <a:pt x="502585" y="108800"/>
                  </a:lnTo>
                  <a:lnTo>
                    <a:pt x="500848" y="106399"/>
                  </a:lnTo>
                  <a:lnTo>
                    <a:pt x="498548" y="105100"/>
                  </a:lnTo>
                  <a:lnTo>
                    <a:pt x="499432" y="106555"/>
                  </a:lnTo>
                  <a:lnTo>
                    <a:pt x="499988" y="108042"/>
                  </a:lnTo>
                  <a:lnTo>
                    <a:pt x="499698" y="109661"/>
                  </a:lnTo>
                  <a:lnTo>
                    <a:pt x="498798" y="110928"/>
                  </a:lnTo>
                  <a:lnTo>
                    <a:pt x="497249" y="111859"/>
                  </a:lnTo>
                  <a:lnTo>
                    <a:pt x="495591" y="112618"/>
                  </a:lnTo>
                  <a:lnTo>
                    <a:pt x="494887" y="113150"/>
                  </a:lnTo>
                  <a:lnTo>
                    <a:pt x="490678" y="121623"/>
                  </a:lnTo>
                  <a:lnTo>
                    <a:pt x="489997" y="123915"/>
                  </a:lnTo>
                  <a:lnTo>
                    <a:pt x="488714" y="133429"/>
                  </a:lnTo>
                  <a:lnTo>
                    <a:pt x="488691" y="136120"/>
                  </a:lnTo>
                  <a:lnTo>
                    <a:pt x="490584" y="141150"/>
                  </a:lnTo>
                  <a:lnTo>
                    <a:pt x="490748" y="143787"/>
                  </a:lnTo>
                  <a:lnTo>
                    <a:pt x="491124" y="144929"/>
                  </a:lnTo>
                  <a:lnTo>
                    <a:pt x="490873" y="145876"/>
                  </a:lnTo>
                  <a:lnTo>
                    <a:pt x="489982" y="146439"/>
                  </a:lnTo>
                  <a:lnTo>
                    <a:pt x="486367" y="147972"/>
                  </a:lnTo>
                  <a:lnTo>
                    <a:pt x="483817" y="149248"/>
                  </a:lnTo>
                  <a:lnTo>
                    <a:pt x="481743" y="151063"/>
                  </a:lnTo>
                  <a:lnTo>
                    <a:pt x="480069" y="153324"/>
                  </a:lnTo>
                  <a:lnTo>
                    <a:pt x="478598" y="154959"/>
                  </a:lnTo>
                  <a:lnTo>
                    <a:pt x="476643" y="155741"/>
                  </a:lnTo>
                  <a:lnTo>
                    <a:pt x="475219" y="155624"/>
                  </a:lnTo>
                  <a:lnTo>
                    <a:pt x="474077" y="154873"/>
                  </a:lnTo>
                  <a:lnTo>
                    <a:pt x="473270" y="153417"/>
                  </a:lnTo>
                  <a:lnTo>
                    <a:pt x="472809" y="151829"/>
                  </a:lnTo>
                  <a:lnTo>
                    <a:pt x="472512" y="153003"/>
                  </a:lnTo>
                  <a:lnTo>
                    <a:pt x="472567" y="154153"/>
                  </a:lnTo>
                  <a:lnTo>
                    <a:pt x="473239" y="155381"/>
                  </a:lnTo>
                  <a:lnTo>
                    <a:pt x="473498" y="156680"/>
                  </a:lnTo>
                  <a:lnTo>
                    <a:pt x="473106" y="158002"/>
                  </a:lnTo>
                  <a:lnTo>
                    <a:pt x="472269" y="159058"/>
                  </a:lnTo>
                  <a:lnTo>
                    <a:pt x="470001" y="160208"/>
                  </a:lnTo>
                  <a:lnTo>
                    <a:pt x="468749" y="161194"/>
                  </a:lnTo>
                  <a:lnTo>
                    <a:pt x="468506" y="162939"/>
                  </a:lnTo>
                  <a:lnTo>
                    <a:pt x="467904" y="163917"/>
                  </a:lnTo>
                  <a:lnTo>
                    <a:pt x="467035" y="164675"/>
                  </a:lnTo>
                  <a:lnTo>
                    <a:pt x="463835" y="166412"/>
                  </a:lnTo>
                  <a:lnTo>
                    <a:pt x="463116" y="167108"/>
                  </a:lnTo>
                  <a:lnTo>
                    <a:pt x="462592" y="167993"/>
                  </a:lnTo>
                  <a:lnTo>
                    <a:pt x="464297" y="167852"/>
                  </a:lnTo>
                  <a:lnTo>
                    <a:pt x="465862" y="167993"/>
                  </a:lnTo>
                  <a:lnTo>
                    <a:pt x="465979" y="169722"/>
                  </a:lnTo>
                  <a:lnTo>
                    <a:pt x="466472" y="171012"/>
                  </a:lnTo>
                  <a:lnTo>
                    <a:pt x="465846" y="173837"/>
                  </a:lnTo>
                  <a:lnTo>
                    <a:pt x="463437" y="175746"/>
                  </a:lnTo>
                  <a:lnTo>
                    <a:pt x="464641" y="176145"/>
                  </a:lnTo>
                  <a:lnTo>
                    <a:pt x="465729" y="176771"/>
                  </a:lnTo>
                  <a:lnTo>
                    <a:pt x="468146" y="177232"/>
                  </a:lnTo>
                  <a:lnTo>
                    <a:pt x="468960" y="179235"/>
                  </a:lnTo>
                  <a:lnTo>
                    <a:pt x="468600" y="181660"/>
                  </a:lnTo>
                  <a:lnTo>
                    <a:pt x="468162" y="183835"/>
                  </a:lnTo>
                  <a:lnTo>
                    <a:pt x="466425" y="184437"/>
                  </a:lnTo>
                  <a:lnTo>
                    <a:pt x="465345" y="184038"/>
                  </a:lnTo>
                  <a:lnTo>
                    <a:pt x="464274" y="184078"/>
                  </a:lnTo>
                  <a:lnTo>
                    <a:pt x="463484" y="184735"/>
                  </a:lnTo>
                  <a:lnTo>
                    <a:pt x="463280" y="185861"/>
                  </a:lnTo>
                  <a:lnTo>
                    <a:pt x="464774" y="185306"/>
                  </a:lnTo>
                  <a:lnTo>
                    <a:pt x="464688" y="188122"/>
                  </a:lnTo>
                  <a:lnTo>
                    <a:pt x="464281" y="190868"/>
                  </a:lnTo>
                  <a:lnTo>
                    <a:pt x="463789" y="192386"/>
                  </a:lnTo>
                  <a:lnTo>
                    <a:pt x="462873" y="193622"/>
                  </a:lnTo>
                  <a:lnTo>
                    <a:pt x="461489" y="194021"/>
                  </a:lnTo>
                  <a:lnTo>
                    <a:pt x="460182" y="193090"/>
                  </a:lnTo>
                  <a:lnTo>
                    <a:pt x="459916" y="194170"/>
                  </a:lnTo>
                  <a:lnTo>
                    <a:pt x="460315" y="195077"/>
                  </a:lnTo>
                  <a:lnTo>
                    <a:pt x="462177" y="197283"/>
                  </a:lnTo>
                  <a:lnTo>
                    <a:pt x="461035" y="197769"/>
                  </a:lnTo>
                  <a:lnTo>
                    <a:pt x="460205" y="198520"/>
                  </a:lnTo>
                  <a:lnTo>
                    <a:pt x="459830" y="199615"/>
                  </a:lnTo>
                  <a:lnTo>
                    <a:pt x="457804" y="202126"/>
                  </a:lnTo>
                  <a:lnTo>
                    <a:pt x="456904" y="203973"/>
                  </a:lnTo>
                  <a:lnTo>
                    <a:pt x="456521" y="205944"/>
                  </a:lnTo>
                  <a:lnTo>
                    <a:pt x="455574" y="207509"/>
                  </a:lnTo>
                  <a:lnTo>
                    <a:pt x="440248" y="214331"/>
                  </a:lnTo>
                  <a:lnTo>
                    <a:pt x="427848" y="220073"/>
                  </a:lnTo>
                  <a:lnTo>
                    <a:pt x="426956" y="219682"/>
                  </a:lnTo>
                  <a:lnTo>
                    <a:pt x="426354" y="218806"/>
                  </a:lnTo>
                  <a:lnTo>
                    <a:pt x="425931" y="209879"/>
                  </a:lnTo>
                  <a:lnTo>
                    <a:pt x="424398" y="205318"/>
                  </a:lnTo>
                  <a:lnTo>
                    <a:pt x="424171" y="202744"/>
                  </a:lnTo>
                  <a:lnTo>
                    <a:pt x="422418" y="205036"/>
                  </a:lnTo>
                  <a:lnTo>
                    <a:pt x="421347" y="204802"/>
                  </a:lnTo>
                  <a:lnTo>
                    <a:pt x="420189" y="204215"/>
                  </a:lnTo>
                  <a:lnTo>
                    <a:pt x="419320" y="203464"/>
                  </a:lnTo>
                  <a:lnTo>
                    <a:pt x="419250" y="202478"/>
                  </a:lnTo>
                  <a:lnTo>
                    <a:pt x="420189" y="199646"/>
                  </a:lnTo>
                  <a:lnTo>
                    <a:pt x="419054" y="201203"/>
                  </a:lnTo>
                  <a:lnTo>
                    <a:pt x="417818" y="202400"/>
                  </a:lnTo>
                  <a:lnTo>
                    <a:pt x="416535" y="202251"/>
                  </a:lnTo>
                  <a:lnTo>
                    <a:pt x="415424" y="201657"/>
                  </a:lnTo>
                  <a:lnTo>
                    <a:pt x="415017" y="200734"/>
                  </a:lnTo>
                  <a:lnTo>
                    <a:pt x="414430" y="200593"/>
                  </a:lnTo>
                  <a:lnTo>
                    <a:pt x="411716" y="203112"/>
                  </a:lnTo>
                  <a:lnTo>
                    <a:pt x="408141" y="204465"/>
                  </a:lnTo>
                  <a:lnTo>
                    <a:pt x="406146" y="204442"/>
                  </a:lnTo>
                  <a:lnTo>
                    <a:pt x="404581" y="203667"/>
                  </a:lnTo>
                  <a:lnTo>
                    <a:pt x="404659" y="201743"/>
                  </a:lnTo>
                  <a:lnTo>
                    <a:pt x="404495" y="199865"/>
                  </a:lnTo>
                  <a:lnTo>
                    <a:pt x="404057" y="198762"/>
                  </a:lnTo>
                  <a:lnTo>
                    <a:pt x="403095" y="198363"/>
                  </a:lnTo>
                  <a:lnTo>
                    <a:pt x="402211" y="198504"/>
                  </a:lnTo>
                  <a:lnTo>
                    <a:pt x="399645" y="199482"/>
                  </a:lnTo>
                  <a:lnTo>
                    <a:pt x="398729" y="199365"/>
                  </a:lnTo>
                  <a:lnTo>
                    <a:pt x="398205" y="199857"/>
                  </a:lnTo>
                  <a:lnTo>
                    <a:pt x="391414" y="193020"/>
                  </a:lnTo>
                  <a:lnTo>
                    <a:pt x="390045" y="198559"/>
                  </a:lnTo>
                  <a:lnTo>
                    <a:pt x="385351" y="201500"/>
                  </a:lnTo>
                  <a:lnTo>
                    <a:pt x="381893" y="203214"/>
                  </a:lnTo>
                  <a:lnTo>
                    <a:pt x="378459" y="202572"/>
                  </a:lnTo>
                  <a:lnTo>
                    <a:pt x="374977" y="201477"/>
                  </a:lnTo>
                  <a:lnTo>
                    <a:pt x="371503" y="202799"/>
                  </a:lnTo>
                  <a:lnTo>
                    <a:pt x="367732" y="206038"/>
                  </a:lnTo>
                  <a:lnTo>
                    <a:pt x="366692" y="206531"/>
                  </a:lnTo>
                  <a:lnTo>
                    <a:pt x="365605" y="206523"/>
                  </a:lnTo>
                  <a:lnTo>
                    <a:pt x="364807" y="206101"/>
                  </a:lnTo>
                  <a:lnTo>
                    <a:pt x="365080" y="203644"/>
                  </a:lnTo>
                  <a:lnTo>
                    <a:pt x="365112" y="201188"/>
                  </a:lnTo>
                  <a:lnTo>
                    <a:pt x="364830" y="195719"/>
                  </a:lnTo>
                  <a:lnTo>
                    <a:pt x="364533" y="194639"/>
                  </a:lnTo>
                  <a:lnTo>
                    <a:pt x="363445" y="193137"/>
                  </a:lnTo>
                  <a:lnTo>
                    <a:pt x="362006" y="192049"/>
                  </a:lnTo>
                  <a:lnTo>
                    <a:pt x="361208" y="192840"/>
                  </a:lnTo>
                  <a:lnTo>
                    <a:pt x="360480" y="193927"/>
                  </a:lnTo>
                  <a:lnTo>
                    <a:pt x="357617" y="193880"/>
                  </a:lnTo>
                  <a:lnTo>
                    <a:pt x="354824" y="193012"/>
                  </a:lnTo>
                  <a:lnTo>
                    <a:pt x="352446" y="193505"/>
                  </a:lnTo>
                  <a:lnTo>
                    <a:pt x="347720" y="195672"/>
                  </a:lnTo>
                  <a:lnTo>
                    <a:pt x="345217" y="196008"/>
                  </a:lnTo>
                  <a:lnTo>
                    <a:pt x="343871" y="195515"/>
                  </a:lnTo>
                  <a:lnTo>
                    <a:pt x="343011" y="194350"/>
                  </a:lnTo>
                  <a:lnTo>
                    <a:pt x="343503" y="193278"/>
                  </a:lnTo>
                  <a:lnTo>
                    <a:pt x="344544" y="192456"/>
                  </a:lnTo>
                  <a:lnTo>
                    <a:pt x="342604" y="193106"/>
                  </a:lnTo>
                  <a:lnTo>
                    <a:pt x="340953" y="194201"/>
                  </a:lnTo>
                  <a:lnTo>
                    <a:pt x="340233" y="194905"/>
                  </a:lnTo>
                  <a:lnTo>
                    <a:pt x="339458" y="194553"/>
                  </a:lnTo>
                  <a:lnTo>
                    <a:pt x="337393" y="192081"/>
                  </a:lnTo>
                  <a:lnTo>
                    <a:pt x="333075" y="193004"/>
                  </a:lnTo>
                  <a:lnTo>
                    <a:pt x="332496" y="193286"/>
                  </a:lnTo>
                  <a:lnTo>
                    <a:pt x="331432" y="194131"/>
                  </a:lnTo>
                  <a:lnTo>
                    <a:pt x="330407" y="193708"/>
                  </a:lnTo>
                  <a:lnTo>
                    <a:pt x="329898" y="192808"/>
                  </a:lnTo>
                  <a:lnTo>
                    <a:pt x="329718" y="187645"/>
                  </a:lnTo>
                  <a:lnTo>
                    <a:pt x="327520" y="177717"/>
                  </a:lnTo>
                  <a:lnTo>
                    <a:pt x="326918" y="172648"/>
                  </a:lnTo>
                  <a:lnTo>
                    <a:pt x="326433" y="171450"/>
                  </a:lnTo>
                  <a:lnTo>
                    <a:pt x="323913" y="169628"/>
                  </a:lnTo>
                  <a:lnTo>
                    <a:pt x="324000" y="167015"/>
                  </a:lnTo>
                  <a:lnTo>
                    <a:pt x="325314" y="164824"/>
                  </a:lnTo>
                  <a:lnTo>
                    <a:pt x="325588" y="162274"/>
                  </a:lnTo>
                  <a:lnTo>
                    <a:pt x="325212" y="159504"/>
                  </a:lnTo>
                  <a:lnTo>
                    <a:pt x="324422" y="156797"/>
                  </a:lnTo>
                  <a:lnTo>
                    <a:pt x="323429" y="154755"/>
                  </a:lnTo>
                  <a:lnTo>
                    <a:pt x="322005" y="153011"/>
                  </a:lnTo>
                  <a:lnTo>
                    <a:pt x="320119" y="151055"/>
                  </a:lnTo>
                  <a:lnTo>
                    <a:pt x="317795" y="149592"/>
                  </a:lnTo>
                  <a:lnTo>
                    <a:pt x="312788" y="147949"/>
                  </a:lnTo>
                  <a:lnTo>
                    <a:pt x="310152" y="148098"/>
                  </a:lnTo>
                  <a:lnTo>
                    <a:pt x="309167" y="147448"/>
                  </a:lnTo>
                  <a:lnTo>
                    <a:pt x="308509" y="146611"/>
                  </a:lnTo>
                  <a:lnTo>
                    <a:pt x="308775" y="144968"/>
                  </a:lnTo>
                  <a:lnTo>
                    <a:pt x="309667" y="143842"/>
                  </a:lnTo>
                  <a:lnTo>
                    <a:pt x="310864" y="143560"/>
                  </a:lnTo>
                  <a:lnTo>
                    <a:pt x="311013" y="142918"/>
                  </a:lnTo>
                  <a:lnTo>
                    <a:pt x="308470" y="141596"/>
                  </a:lnTo>
                  <a:lnTo>
                    <a:pt x="306350" y="139797"/>
                  </a:lnTo>
                  <a:lnTo>
                    <a:pt x="305685" y="138717"/>
                  </a:lnTo>
                  <a:lnTo>
                    <a:pt x="305482" y="137528"/>
                  </a:lnTo>
                  <a:lnTo>
                    <a:pt x="305497" y="134782"/>
                  </a:lnTo>
                  <a:lnTo>
                    <a:pt x="306107" y="133045"/>
                  </a:lnTo>
                  <a:lnTo>
                    <a:pt x="306444" y="132106"/>
                  </a:lnTo>
                  <a:lnTo>
                    <a:pt x="307093" y="129204"/>
                  </a:lnTo>
                  <a:lnTo>
                    <a:pt x="308478" y="128320"/>
                  </a:lnTo>
                  <a:lnTo>
                    <a:pt x="308259" y="127788"/>
                  </a:lnTo>
                  <a:lnTo>
                    <a:pt x="307664" y="127389"/>
                  </a:lnTo>
                  <a:lnTo>
                    <a:pt x="306804" y="126434"/>
                  </a:lnTo>
                  <a:lnTo>
                    <a:pt x="306092" y="125339"/>
                  </a:lnTo>
                  <a:lnTo>
                    <a:pt x="304472" y="123477"/>
                  </a:lnTo>
                  <a:lnTo>
                    <a:pt x="301617" y="121240"/>
                  </a:lnTo>
                  <a:lnTo>
                    <a:pt x="301132" y="117375"/>
                  </a:lnTo>
                  <a:lnTo>
                    <a:pt x="300764" y="111679"/>
                  </a:lnTo>
                  <a:lnTo>
                    <a:pt x="300999" y="109090"/>
                  </a:lnTo>
                  <a:lnTo>
                    <a:pt x="301914" y="104247"/>
                  </a:lnTo>
                  <a:lnTo>
                    <a:pt x="303502" y="102722"/>
                  </a:lnTo>
                  <a:lnTo>
                    <a:pt x="304762" y="102299"/>
                  </a:lnTo>
                  <a:lnTo>
                    <a:pt x="305708" y="101650"/>
                  </a:lnTo>
                  <a:lnTo>
                    <a:pt x="304926" y="101556"/>
                  </a:lnTo>
                  <a:lnTo>
                    <a:pt x="304253" y="101798"/>
                  </a:lnTo>
                  <a:lnTo>
                    <a:pt x="303048" y="101963"/>
                  </a:lnTo>
                  <a:lnTo>
                    <a:pt x="304042" y="97629"/>
                  </a:lnTo>
                  <a:lnTo>
                    <a:pt x="304488" y="96377"/>
                  </a:lnTo>
                  <a:lnTo>
                    <a:pt x="306483" y="93952"/>
                  </a:lnTo>
                  <a:lnTo>
                    <a:pt x="308822" y="91808"/>
                  </a:lnTo>
                  <a:lnTo>
                    <a:pt x="309808" y="89281"/>
                  </a:lnTo>
                  <a:lnTo>
                    <a:pt x="311138" y="87067"/>
                  </a:lnTo>
                  <a:lnTo>
                    <a:pt x="316638" y="84782"/>
                  </a:lnTo>
                  <a:lnTo>
                    <a:pt x="314658" y="87646"/>
                  </a:lnTo>
                  <a:lnTo>
                    <a:pt x="314877" y="88686"/>
                  </a:lnTo>
                  <a:lnTo>
                    <a:pt x="315363" y="89609"/>
                  </a:lnTo>
                  <a:lnTo>
                    <a:pt x="316787" y="90259"/>
                  </a:lnTo>
                  <a:lnTo>
                    <a:pt x="317193" y="93787"/>
                  </a:lnTo>
                  <a:lnTo>
                    <a:pt x="318985" y="95790"/>
                  </a:lnTo>
                  <a:lnTo>
                    <a:pt x="320784" y="97621"/>
                  </a:lnTo>
                  <a:lnTo>
                    <a:pt x="322114" y="98520"/>
                  </a:lnTo>
                  <a:lnTo>
                    <a:pt x="323577" y="99827"/>
                  </a:lnTo>
                  <a:lnTo>
                    <a:pt x="324602" y="101040"/>
                  </a:lnTo>
                  <a:lnTo>
                    <a:pt x="325681" y="102057"/>
                  </a:lnTo>
                  <a:lnTo>
                    <a:pt x="327309" y="103050"/>
                  </a:lnTo>
                  <a:lnTo>
                    <a:pt x="331713" y="107283"/>
                  </a:lnTo>
                  <a:lnTo>
                    <a:pt x="333552" y="108527"/>
                  </a:lnTo>
                  <a:lnTo>
                    <a:pt x="334921" y="109770"/>
                  </a:lnTo>
                  <a:lnTo>
                    <a:pt x="335891" y="110209"/>
                  </a:lnTo>
                  <a:lnTo>
                    <a:pt x="338293" y="109857"/>
                  </a:lnTo>
                  <a:lnTo>
                    <a:pt x="345389" y="106821"/>
                  </a:lnTo>
                  <a:lnTo>
                    <a:pt x="346664" y="106626"/>
                  </a:lnTo>
                  <a:lnTo>
                    <a:pt x="348972" y="106101"/>
                  </a:lnTo>
                  <a:lnTo>
                    <a:pt x="353048" y="106266"/>
                  </a:lnTo>
                  <a:lnTo>
                    <a:pt x="357359" y="107298"/>
                  </a:lnTo>
                  <a:lnTo>
                    <a:pt x="358759" y="107330"/>
                  </a:lnTo>
                  <a:lnTo>
                    <a:pt x="360089" y="106712"/>
                  </a:lnTo>
                  <a:lnTo>
                    <a:pt x="361936" y="106892"/>
                  </a:lnTo>
                  <a:lnTo>
                    <a:pt x="363656" y="107212"/>
                  </a:lnTo>
                  <a:lnTo>
                    <a:pt x="364517" y="106946"/>
                  </a:lnTo>
                  <a:lnTo>
                    <a:pt x="367020" y="104732"/>
                  </a:lnTo>
                  <a:lnTo>
                    <a:pt x="370432" y="104075"/>
                  </a:lnTo>
                  <a:lnTo>
                    <a:pt x="371535" y="101884"/>
                  </a:lnTo>
                  <a:lnTo>
                    <a:pt x="372388" y="99819"/>
                  </a:lnTo>
                  <a:lnTo>
                    <a:pt x="372794" y="97621"/>
                  </a:lnTo>
                  <a:lnTo>
                    <a:pt x="374218" y="96737"/>
                  </a:lnTo>
                  <a:lnTo>
                    <a:pt x="376213" y="95970"/>
                  </a:lnTo>
                  <a:lnTo>
                    <a:pt x="379171" y="95000"/>
                  </a:lnTo>
                  <a:lnTo>
                    <a:pt x="389427" y="94828"/>
                  </a:lnTo>
                  <a:lnTo>
                    <a:pt x="390421" y="95250"/>
                  </a:lnTo>
                  <a:lnTo>
                    <a:pt x="390632" y="96377"/>
                  </a:lnTo>
                  <a:lnTo>
                    <a:pt x="390421" y="97229"/>
                  </a:lnTo>
                  <a:lnTo>
                    <a:pt x="390827" y="97738"/>
                  </a:lnTo>
                  <a:lnTo>
                    <a:pt x="392189" y="97785"/>
                  </a:lnTo>
                  <a:lnTo>
                    <a:pt x="393448" y="98301"/>
                  </a:lnTo>
                  <a:lnTo>
                    <a:pt x="398557" y="100069"/>
                  </a:lnTo>
                  <a:lnTo>
                    <a:pt x="400732" y="100617"/>
                  </a:lnTo>
                  <a:lnTo>
                    <a:pt x="401944" y="100476"/>
                  </a:lnTo>
                  <a:lnTo>
                    <a:pt x="404338" y="102057"/>
                  </a:lnTo>
                  <a:lnTo>
                    <a:pt x="405645" y="101517"/>
                  </a:lnTo>
                  <a:lnTo>
                    <a:pt x="407374" y="100406"/>
                  </a:lnTo>
                  <a:lnTo>
                    <a:pt x="409017" y="98912"/>
                  </a:lnTo>
                  <a:lnTo>
                    <a:pt x="410488" y="97730"/>
                  </a:lnTo>
                  <a:lnTo>
                    <a:pt x="412624" y="97269"/>
                  </a:lnTo>
                  <a:lnTo>
                    <a:pt x="415393" y="97331"/>
                  </a:lnTo>
                  <a:lnTo>
                    <a:pt x="418663" y="96924"/>
                  </a:lnTo>
                  <a:lnTo>
                    <a:pt x="421127" y="96291"/>
                  </a:lnTo>
                  <a:lnTo>
                    <a:pt x="423881" y="97339"/>
                  </a:lnTo>
                  <a:lnTo>
                    <a:pt x="424617" y="97011"/>
                  </a:lnTo>
                  <a:lnTo>
                    <a:pt x="425094" y="95986"/>
                  </a:lnTo>
                  <a:lnTo>
                    <a:pt x="426518" y="93740"/>
                  </a:lnTo>
                  <a:lnTo>
                    <a:pt x="427152" y="92230"/>
                  </a:lnTo>
                  <a:lnTo>
                    <a:pt x="427699" y="89336"/>
                  </a:lnTo>
                  <a:lnTo>
                    <a:pt x="428082" y="88647"/>
                  </a:lnTo>
                  <a:lnTo>
                    <a:pt x="429131" y="88248"/>
                  </a:lnTo>
                  <a:lnTo>
                    <a:pt x="430202" y="87701"/>
                  </a:lnTo>
                  <a:lnTo>
                    <a:pt x="430484" y="86832"/>
                  </a:lnTo>
                  <a:lnTo>
                    <a:pt x="430876" y="85823"/>
                  </a:lnTo>
                  <a:lnTo>
                    <a:pt x="430555" y="84978"/>
                  </a:lnTo>
                  <a:lnTo>
                    <a:pt x="429945" y="84266"/>
                  </a:lnTo>
                  <a:lnTo>
                    <a:pt x="429303" y="81849"/>
                  </a:lnTo>
                  <a:lnTo>
                    <a:pt x="429506" y="80746"/>
                  </a:lnTo>
                  <a:lnTo>
                    <a:pt x="429905" y="79924"/>
                  </a:lnTo>
                  <a:lnTo>
                    <a:pt x="431008" y="79510"/>
                  </a:lnTo>
                  <a:lnTo>
                    <a:pt x="433919" y="77733"/>
                  </a:lnTo>
                  <a:lnTo>
                    <a:pt x="436501" y="75652"/>
                  </a:lnTo>
                  <a:lnTo>
                    <a:pt x="437917" y="74635"/>
                  </a:lnTo>
                  <a:lnTo>
                    <a:pt x="438534" y="73978"/>
                  </a:lnTo>
                  <a:lnTo>
                    <a:pt x="438574" y="73024"/>
                  </a:lnTo>
                  <a:lnTo>
                    <a:pt x="437447" y="72030"/>
                  </a:lnTo>
                  <a:lnTo>
                    <a:pt x="436367" y="71553"/>
                  </a:lnTo>
                  <a:lnTo>
                    <a:pt x="436289" y="70403"/>
                  </a:lnTo>
                  <a:lnTo>
                    <a:pt x="436328" y="69605"/>
                  </a:lnTo>
                  <a:lnTo>
                    <a:pt x="436657" y="68854"/>
                  </a:lnTo>
                  <a:lnTo>
                    <a:pt x="436493" y="68126"/>
                  </a:lnTo>
                  <a:lnTo>
                    <a:pt x="436485" y="67039"/>
                  </a:lnTo>
                  <a:lnTo>
                    <a:pt x="437174" y="65865"/>
                  </a:lnTo>
                  <a:lnTo>
                    <a:pt x="438762" y="64129"/>
                  </a:lnTo>
                  <a:lnTo>
                    <a:pt x="440013" y="63002"/>
                  </a:lnTo>
                  <a:lnTo>
                    <a:pt x="441406" y="63698"/>
                  </a:lnTo>
                  <a:lnTo>
                    <a:pt x="443025" y="63378"/>
                  </a:lnTo>
                  <a:lnTo>
                    <a:pt x="444567" y="62814"/>
                  </a:lnTo>
                  <a:lnTo>
                    <a:pt x="445419" y="60765"/>
                  </a:lnTo>
                  <a:lnTo>
                    <a:pt x="445552" y="59787"/>
                  </a:lnTo>
                  <a:lnTo>
                    <a:pt x="445349" y="59004"/>
                  </a:lnTo>
                  <a:lnTo>
                    <a:pt x="445881" y="56086"/>
                  </a:lnTo>
                  <a:lnTo>
                    <a:pt x="446014" y="55664"/>
                  </a:lnTo>
                  <a:lnTo>
                    <a:pt x="447023" y="53825"/>
                  </a:lnTo>
                  <a:lnTo>
                    <a:pt x="447125" y="52589"/>
                  </a:lnTo>
                  <a:lnTo>
                    <a:pt x="446554" y="49718"/>
                  </a:lnTo>
                  <a:lnTo>
                    <a:pt x="446914" y="47543"/>
                  </a:lnTo>
                  <a:lnTo>
                    <a:pt x="447078" y="43044"/>
                  </a:lnTo>
                  <a:lnTo>
                    <a:pt x="447680" y="42239"/>
                  </a:lnTo>
                  <a:lnTo>
                    <a:pt x="448377" y="39907"/>
                  </a:lnTo>
                  <a:lnTo>
                    <a:pt x="449503" y="37474"/>
                  </a:lnTo>
                  <a:lnTo>
                    <a:pt x="451780" y="36152"/>
                  </a:lnTo>
                  <a:lnTo>
                    <a:pt x="452969" y="34415"/>
                  </a:lnTo>
                  <a:lnTo>
                    <a:pt x="453493" y="34087"/>
                  </a:lnTo>
                  <a:lnTo>
                    <a:pt x="454275" y="34071"/>
                  </a:lnTo>
                  <a:lnTo>
                    <a:pt x="457029" y="35338"/>
                  </a:lnTo>
                  <a:lnTo>
                    <a:pt x="459502" y="33930"/>
                  </a:lnTo>
                  <a:lnTo>
                    <a:pt x="461739" y="33766"/>
                  </a:lnTo>
                  <a:lnTo>
                    <a:pt x="463585" y="33954"/>
                  </a:lnTo>
                  <a:lnTo>
                    <a:pt x="464626" y="34533"/>
                  </a:lnTo>
                  <a:lnTo>
                    <a:pt x="465650" y="34947"/>
                  </a:lnTo>
                  <a:lnTo>
                    <a:pt x="467857" y="33578"/>
                  </a:lnTo>
                  <a:lnTo>
                    <a:pt x="468686" y="33883"/>
                  </a:lnTo>
                  <a:close/>
                  <a:moveTo>
                    <a:pt x="694025" y="41026"/>
                  </a:moveTo>
                  <a:lnTo>
                    <a:pt x="693140" y="41480"/>
                  </a:lnTo>
                  <a:lnTo>
                    <a:pt x="691716" y="41315"/>
                  </a:lnTo>
                  <a:lnTo>
                    <a:pt x="691560" y="40204"/>
                  </a:lnTo>
                  <a:lnTo>
                    <a:pt x="693008" y="38210"/>
                  </a:lnTo>
                  <a:lnTo>
                    <a:pt x="693962" y="36105"/>
                  </a:lnTo>
                  <a:lnTo>
                    <a:pt x="692945" y="35581"/>
                  </a:lnTo>
                  <a:lnTo>
                    <a:pt x="691951" y="34235"/>
                  </a:lnTo>
                  <a:lnTo>
                    <a:pt x="691912" y="32671"/>
                  </a:lnTo>
                  <a:lnTo>
                    <a:pt x="692726" y="29776"/>
                  </a:lnTo>
                  <a:lnTo>
                    <a:pt x="693931" y="30011"/>
                  </a:lnTo>
                  <a:lnTo>
                    <a:pt x="695089" y="31262"/>
                  </a:lnTo>
                  <a:lnTo>
                    <a:pt x="695566" y="33609"/>
                  </a:lnTo>
                  <a:lnTo>
                    <a:pt x="696325" y="35393"/>
                  </a:lnTo>
                  <a:lnTo>
                    <a:pt x="694713" y="37818"/>
                  </a:lnTo>
                  <a:lnTo>
                    <a:pt x="694025" y="41026"/>
                  </a:lnTo>
                  <a:close/>
                  <a:moveTo>
                    <a:pt x="28227" y="14857"/>
                  </a:moveTo>
                  <a:lnTo>
                    <a:pt x="30918" y="15052"/>
                  </a:lnTo>
                  <a:lnTo>
                    <a:pt x="35917" y="13863"/>
                  </a:lnTo>
                  <a:lnTo>
                    <a:pt x="38663" y="13980"/>
                  </a:lnTo>
                  <a:lnTo>
                    <a:pt x="41253" y="14841"/>
                  </a:lnTo>
                  <a:lnTo>
                    <a:pt x="43553" y="15334"/>
                  </a:lnTo>
                  <a:lnTo>
                    <a:pt x="49280" y="14700"/>
                  </a:lnTo>
                  <a:lnTo>
                    <a:pt x="50360" y="14864"/>
                  </a:lnTo>
                  <a:lnTo>
                    <a:pt x="51392" y="15357"/>
                  </a:lnTo>
                  <a:lnTo>
                    <a:pt x="52268" y="16140"/>
                  </a:lnTo>
                  <a:lnTo>
                    <a:pt x="54889" y="18987"/>
                  </a:lnTo>
                  <a:lnTo>
                    <a:pt x="59317" y="22492"/>
                  </a:lnTo>
                  <a:lnTo>
                    <a:pt x="60592" y="24738"/>
                  </a:lnTo>
                  <a:lnTo>
                    <a:pt x="61320" y="27265"/>
                  </a:lnTo>
                  <a:lnTo>
                    <a:pt x="61781" y="27851"/>
                  </a:lnTo>
                  <a:lnTo>
                    <a:pt x="66789" y="32679"/>
                  </a:lnTo>
                  <a:lnTo>
                    <a:pt x="67328" y="34697"/>
                  </a:lnTo>
                  <a:lnTo>
                    <a:pt x="66624" y="37490"/>
                  </a:lnTo>
                  <a:lnTo>
                    <a:pt x="68079" y="39712"/>
                  </a:lnTo>
                  <a:lnTo>
                    <a:pt x="72930" y="41801"/>
                  </a:lnTo>
                  <a:lnTo>
                    <a:pt x="75793" y="43318"/>
                  </a:lnTo>
                  <a:lnTo>
                    <a:pt x="76404" y="44249"/>
                  </a:lnTo>
                  <a:lnTo>
                    <a:pt x="76826" y="45360"/>
                  </a:lnTo>
                  <a:lnTo>
                    <a:pt x="78414" y="47003"/>
                  </a:lnTo>
                  <a:lnTo>
                    <a:pt x="80401" y="48075"/>
                  </a:lnTo>
                  <a:lnTo>
                    <a:pt x="86605" y="50899"/>
                  </a:lnTo>
                  <a:lnTo>
                    <a:pt x="94742" y="56798"/>
                  </a:lnTo>
                  <a:lnTo>
                    <a:pt x="99365" y="59599"/>
                  </a:lnTo>
                  <a:lnTo>
                    <a:pt x="103191" y="63855"/>
                  </a:lnTo>
                  <a:lnTo>
                    <a:pt x="104576" y="65889"/>
                  </a:lnTo>
                  <a:lnTo>
                    <a:pt x="105718" y="68087"/>
                  </a:lnTo>
                  <a:lnTo>
                    <a:pt x="108042" y="71287"/>
                  </a:lnTo>
                  <a:lnTo>
                    <a:pt x="111992" y="75238"/>
                  </a:lnTo>
                  <a:lnTo>
                    <a:pt x="112994" y="76443"/>
                  </a:lnTo>
                  <a:lnTo>
                    <a:pt x="114058" y="78187"/>
                  </a:lnTo>
                  <a:lnTo>
                    <a:pt x="115286" y="79807"/>
                  </a:lnTo>
                  <a:lnTo>
                    <a:pt x="116757" y="81293"/>
                  </a:lnTo>
                  <a:lnTo>
                    <a:pt x="118509" y="82435"/>
                  </a:lnTo>
                  <a:lnTo>
                    <a:pt x="120301" y="82803"/>
                  </a:lnTo>
                  <a:lnTo>
                    <a:pt x="123188" y="85659"/>
                  </a:lnTo>
                  <a:lnTo>
                    <a:pt x="124745" y="86551"/>
                  </a:lnTo>
                  <a:lnTo>
                    <a:pt x="124502" y="84313"/>
                  </a:lnTo>
                  <a:lnTo>
                    <a:pt x="123188" y="82357"/>
                  </a:lnTo>
                  <a:lnTo>
                    <a:pt x="123211" y="81184"/>
                  </a:lnTo>
                  <a:lnTo>
                    <a:pt x="123438" y="80127"/>
                  </a:lnTo>
                  <a:lnTo>
                    <a:pt x="124510" y="79244"/>
                  </a:lnTo>
                  <a:lnTo>
                    <a:pt x="125800" y="78993"/>
                  </a:lnTo>
                  <a:lnTo>
                    <a:pt x="128226" y="79807"/>
                  </a:lnTo>
                  <a:lnTo>
                    <a:pt x="132161" y="83194"/>
                  </a:lnTo>
                  <a:lnTo>
                    <a:pt x="133820" y="85166"/>
                  </a:lnTo>
                  <a:lnTo>
                    <a:pt x="135064" y="87888"/>
                  </a:lnTo>
                  <a:lnTo>
                    <a:pt x="136112" y="90713"/>
                  </a:lnTo>
                  <a:lnTo>
                    <a:pt x="137676" y="92121"/>
                  </a:lnTo>
                  <a:lnTo>
                    <a:pt x="139836" y="92614"/>
                  </a:lnTo>
                  <a:lnTo>
                    <a:pt x="142238" y="92817"/>
                  </a:lnTo>
                  <a:lnTo>
                    <a:pt x="144444" y="93685"/>
                  </a:lnTo>
                  <a:lnTo>
                    <a:pt x="149607" y="97597"/>
                  </a:lnTo>
                  <a:lnTo>
                    <a:pt x="151321" y="99436"/>
                  </a:lnTo>
                  <a:lnTo>
                    <a:pt x="152620" y="101595"/>
                  </a:lnTo>
                  <a:lnTo>
                    <a:pt x="153511" y="104153"/>
                  </a:lnTo>
                  <a:lnTo>
                    <a:pt x="154067" y="106837"/>
                  </a:lnTo>
                  <a:lnTo>
                    <a:pt x="154411" y="107455"/>
                  </a:lnTo>
                  <a:lnTo>
                    <a:pt x="157728" y="110694"/>
                  </a:lnTo>
                  <a:lnTo>
                    <a:pt x="159473" y="112063"/>
                  </a:lnTo>
                  <a:lnTo>
                    <a:pt x="161601" y="112728"/>
                  </a:lnTo>
                  <a:lnTo>
                    <a:pt x="167820" y="113455"/>
                  </a:lnTo>
                  <a:lnTo>
                    <a:pt x="170003" y="114574"/>
                  </a:lnTo>
                  <a:lnTo>
                    <a:pt x="171818" y="116436"/>
                  </a:lnTo>
                  <a:lnTo>
                    <a:pt x="172577" y="118329"/>
                  </a:lnTo>
                  <a:lnTo>
                    <a:pt x="171286" y="120004"/>
                  </a:lnTo>
                  <a:lnTo>
                    <a:pt x="166428" y="122570"/>
                  </a:lnTo>
                  <a:lnTo>
                    <a:pt x="161241" y="124346"/>
                  </a:lnTo>
                  <a:lnTo>
                    <a:pt x="166287" y="123735"/>
                  </a:lnTo>
                  <a:lnTo>
                    <a:pt x="168837" y="122992"/>
                  </a:lnTo>
                  <a:lnTo>
                    <a:pt x="171184" y="121834"/>
                  </a:lnTo>
                  <a:lnTo>
                    <a:pt x="173508" y="120356"/>
                  </a:lnTo>
                  <a:lnTo>
                    <a:pt x="177200" y="118290"/>
                  </a:lnTo>
                  <a:lnTo>
                    <a:pt x="178570" y="117868"/>
                  </a:lnTo>
                  <a:lnTo>
                    <a:pt x="180182" y="118016"/>
                  </a:lnTo>
                  <a:lnTo>
                    <a:pt x="181644" y="118603"/>
                  </a:lnTo>
                  <a:lnTo>
                    <a:pt x="183835" y="120629"/>
                  </a:lnTo>
                  <a:lnTo>
                    <a:pt x="185900" y="122773"/>
                  </a:lnTo>
                  <a:lnTo>
                    <a:pt x="187442" y="125269"/>
                  </a:lnTo>
                  <a:lnTo>
                    <a:pt x="188404" y="128046"/>
                  </a:lnTo>
                  <a:lnTo>
                    <a:pt x="186636" y="129501"/>
                  </a:lnTo>
                  <a:lnTo>
                    <a:pt x="184069" y="130573"/>
                  </a:lnTo>
                  <a:lnTo>
                    <a:pt x="180541" y="133257"/>
                  </a:lnTo>
                  <a:lnTo>
                    <a:pt x="180166" y="134320"/>
                  </a:lnTo>
                  <a:lnTo>
                    <a:pt x="180894" y="135001"/>
                  </a:lnTo>
                  <a:lnTo>
                    <a:pt x="180033" y="136973"/>
                  </a:lnTo>
                  <a:lnTo>
                    <a:pt x="182012" y="138193"/>
                  </a:lnTo>
                  <a:lnTo>
                    <a:pt x="182309" y="139226"/>
                  </a:lnTo>
                  <a:lnTo>
                    <a:pt x="180596" y="140704"/>
                  </a:lnTo>
                  <a:lnTo>
                    <a:pt x="180760" y="141620"/>
                  </a:lnTo>
                  <a:lnTo>
                    <a:pt x="182825" y="145531"/>
                  </a:lnTo>
                  <a:lnTo>
                    <a:pt x="183812" y="146423"/>
                  </a:lnTo>
                  <a:lnTo>
                    <a:pt x="186965" y="148411"/>
                  </a:lnTo>
                  <a:lnTo>
                    <a:pt x="191768" y="150421"/>
                  </a:lnTo>
                  <a:lnTo>
                    <a:pt x="194428" y="151344"/>
                  </a:lnTo>
                  <a:lnTo>
                    <a:pt x="197448" y="152056"/>
                  </a:lnTo>
                  <a:lnTo>
                    <a:pt x="198738" y="152041"/>
                  </a:lnTo>
                  <a:lnTo>
                    <a:pt x="200999" y="151712"/>
                  </a:lnTo>
                  <a:lnTo>
                    <a:pt x="201461" y="152494"/>
                  </a:lnTo>
                  <a:lnTo>
                    <a:pt x="202431" y="156343"/>
                  </a:lnTo>
                  <a:lnTo>
                    <a:pt x="202901" y="158784"/>
                  </a:lnTo>
                  <a:lnTo>
                    <a:pt x="203597" y="163971"/>
                  </a:lnTo>
                  <a:lnTo>
                    <a:pt x="204473" y="166123"/>
                  </a:lnTo>
                  <a:lnTo>
                    <a:pt x="204418" y="168751"/>
                  </a:lnTo>
                  <a:lnTo>
                    <a:pt x="205569" y="170989"/>
                  </a:lnTo>
                  <a:lnTo>
                    <a:pt x="207939" y="172421"/>
                  </a:lnTo>
                  <a:lnTo>
                    <a:pt x="210450" y="173586"/>
                  </a:lnTo>
                  <a:lnTo>
                    <a:pt x="211640" y="174728"/>
                  </a:lnTo>
                  <a:lnTo>
                    <a:pt x="211624" y="176450"/>
                  </a:lnTo>
                  <a:lnTo>
                    <a:pt x="211217" y="177811"/>
                  </a:lnTo>
                  <a:lnTo>
                    <a:pt x="210372" y="178867"/>
                  </a:lnTo>
                  <a:lnTo>
                    <a:pt x="207759" y="181112"/>
                  </a:lnTo>
                  <a:lnTo>
                    <a:pt x="207289" y="182083"/>
                  </a:lnTo>
                  <a:lnTo>
                    <a:pt x="206922" y="184555"/>
                  </a:lnTo>
                  <a:lnTo>
                    <a:pt x="207368" y="185689"/>
                  </a:lnTo>
                  <a:lnTo>
                    <a:pt x="208416" y="185752"/>
                  </a:lnTo>
                  <a:lnTo>
                    <a:pt x="209230" y="185157"/>
                  </a:lnTo>
                  <a:lnTo>
                    <a:pt x="212359" y="181840"/>
                  </a:lnTo>
                  <a:lnTo>
                    <a:pt x="213204" y="181261"/>
                  </a:lnTo>
                  <a:lnTo>
                    <a:pt x="214385" y="180792"/>
                  </a:lnTo>
                  <a:lnTo>
                    <a:pt x="215590" y="180494"/>
                  </a:lnTo>
                  <a:lnTo>
                    <a:pt x="221309" y="180471"/>
                  </a:lnTo>
                  <a:lnTo>
                    <a:pt x="223742" y="180995"/>
                  </a:lnTo>
                  <a:lnTo>
                    <a:pt x="225894" y="182075"/>
                  </a:lnTo>
                  <a:lnTo>
                    <a:pt x="227795" y="183428"/>
                  </a:lnTo>
                  <a:lnTo>
                    <a:pt x="234766" y="192073"/>
                  </a:lnTo>
                  <a:lnTo>
                    <a:pt x="237950" y="196845"/>
                  </a:lnTo>
                  <a:lnTo>
                    <a:pt x="238200" y="198035"/>
                  </a:lnTo>
                  <a:lnTo>
                    <a:pt x="238255" y="199271"/>
                  </a:lnTo>
                  <a:lnTo>
                    <a:pt x="237715" y="200225"/>
                  </a:lnTo>
                  <a:lnTo>
                    <a:pt x="234820" y="203487"/>
                  </a:lnTo>
                  <a:lnTo>
                    <a:pt x="234452" y="204387"/>
                  </a:lnTo>
                  <a:lnTo>
                    <a:pt x="233553" y="207939"/>
                  </a:lnTo>
                  <a:lnTo>
                    <a:pt x="233717" y="210497"/>
                  </a:lnTo>
                  <a:lnTo>
                    <a:pt x="234680" y="211569"/>
                  </a:lnTo>
                  <a:lnTo>
                    <a:pt x="235454" y="212735"/>
                  </a:lnTo>
                  <a:lnTo>
                    <a:pt x="235392" y="213791"/>
                  </a:lnTo>
                  <a:lnTo>
                    <a:pt x="233483" y="219048"/>
                  </a:lnTo>
                  <a:lnTo>
                    <a:pt x="233287" y="219948"/>
                  </a:lnTo>
                  <a:lnTo>
                    <a:pt x="234491" y="228499"/>
                  </a:lnTo>
                  <a:lnTo>
                    <a:pt x="234578" y="230815"/>
                  </a:lnTo>
                  <a:lnTo>
                    <a:pt x="234335" y="233749"/>
                  </a:lnTo>
                  <a:lnTo>
                    <a:pt x="234507" y="238474"/>
                  </a:lnTo>
                  <a:lnTo>
                    <a:pt x="232942" y="253088"/>
                  </a:lnTo>
                  <a:lnTo>
                    <a:pt x="232653" y="253957"/>
                  </a:lnTo>
                  <a:lnTo>
                    <a:pt x="231456" y="256194"/>
                  </a:lnTo>
                  <a:lnTo>
                    <a:pt x="229884" y="256178"/>
                  </a:lnTo>
                  <a:lnTo>
                    <a:pt x="228609" y="255787"/>
                  </a:lnTo>
                  <a:lnTo>
                    <a:pt x="227724" y="254934"/>
                  </a:lnTo>
                  <a:lnTo>
                    <a:pt x="227232" y="253878"/>
                  </a:lnTo>
                  <a:lnTo>
                    <a:pt x="226512" y="253010"/>
                  </a:lnTo>
                  <a:lnTo>
                    <a:pt x="222710" y="250311"/>
                  </a:lnTo>
                  <a:lnTo>
                    <a:pt x="221716" y="250757"/>
                  </a:lnTo>
                  <a:lnTo>
                    <a:pt x="217851" y="254105"/>
                  </a:lnTo>
                  <a:lnTo>
                    <a:pt x="216826" y="254598"/>
                  </a:lnTo>
                  <a:lnTo>
                    <a:pt x="215536" y="254191"/>
                  </a:lnTo>
                  <a:lnTo>
                    <a:pt x="213501" y="253190"/>
                  </a:lnTo>
                  <a:lnTo>
                    <a:pt x="207125" y="249669"/>
                  </a:lnTo>
                  <a:lnTo>
                    <a:pt x="206734" y="250796"/>
                  </a:lnTo>
                  <a:lnTo>
                    <a:pt x="206648" y="252321"/>
                  </a:lnTo>
                  <a:lnTo>
                    <a:pt x="207915" y="256155"/>
                  </a:lnTo>
                  <a:lnTo>
                    <a:pt x="208096" y="257829"/>
                  </a:lnTo>
                  <a:lnTo>
                    <a:pt x="206938" y="258158"/>
                  </a:lnTo>
                  <a:lnTo>
                    <a:pt x="206288" y="258087"/>
                  </a:lnTo>
                  <a:lnTo>
                    <a:pt x="203636" y="255865"/>
                  </a:lnTo>
                  <a:lnTo>
                    <a:pt x="201187" y="253401"/>
                  </a:lnTo>
                  <a:lnTo>
                    <a:pt x="198410" y="250068"/>
                  </a:lnTo>
                  <a:lnTo>
                    <a:pt x="196376" y="248488"/>
                  </a:lnTo>
                  <a:lnTo>
                    <a:pt x="194545" y="246720"/>
                  </a:lnTo>
                  <a:lnTo>
                    <a:pt x="189382" y="240007"/>
                  </a:lnTo>
                  <a:lnTo>
                    <a:pt x="188036" y="238982"/>
                  </a:lnTo>
                  <a:lnTo>
                    <a:pt x="180033" y="234249"/>
                  </a:lnTo>
                  <a:lnTo>
                    <a:pt x="178421" y="233123"/>
                  </a:lnTo>
                  <a:lnTo>
                    <a:pt x="176372" y="231167"/>
                  </a:lnTo>
                  <a:lnTo>
                    <a:pt x="174173" y="229422"/>
                  </a:lnTo>
                  <a:lnTo>
                    <a:pt x="169346" y="226676"/>
                  </a:lnTo>
                  <a:lnTo>
                    <a:pt x="160975" y="219713"/>
                  </a:lnTo>
                  <a:lnTo>
                    <a:pt x="157337" y="215716"/>
                  </a:lnTo>
                  <a:lnTo>
                    <a:pt x="153292" y="209269"/>
                  </a:lnTo>
                  <a:lnTo>
                    <a:pt x="151970" y="207626"/>
                  </a:lnTo>
                  <a:lnTo>
                    <a:pt x="145171" y="202791"/>
                  </a:lnTo>
                  <a:lnTo>
                    <a:pt x="141463" y="199865"/>
                  </a:lnTo>
                  <a:lnTo>
                    <a:pt x="139914" y="198183"/>
                  </a:lnTo>
                  <a:lnTo>
                    <a:pt x="136307" y="192323"/>
                  </a:lnTo>
                  <a:lnTo>
                    <a:pt x="135251" y="190352"/>
                  </a:lnTo>
                  <a:lnTo>
                    <a:pt x="133921" y="188607"/>
                  </a:lnTo>
                  <a:lnTo>
                    <a:pt x="131739" y="187191"/>
                  </a:lnTo>
                  <a:lnTo>
                    <a:pt x="129814" y="185533"/>
                  </a:lnTo>
                  <a:lnTo>
                    <a:pt x="125996" y="180236"/>
                  </a:lnTo>
                  <a:lnTo>
                    <a:pt x="124792" y="178124"/>
                  </a:lnTo>
                  <a:lnTo>
                    <a:pt x="123884" y="175839"/>
                  </a:lnTo>
                  <a:lnTo>
                    <a:pt x="124048" y="171263"/>
                  </a:lnTo>
                  <a:lnTo>
                    <a:pt x="115951" y="157407"/>
                  </a:lnTo>
                  <a:lnTo>
                    <a:pt x="113917" y="153089"/>
                  </a:lnTo>
                  <a:lnTo>
                    <a:pt x="112032" y="147096"/>
                  </a:lnTo>
                  <a:lnTo>
                    <a:pt x="111617" y="146494"/>
                  </a:lnTo>
                  <a:lnTo>
                    <a:pt x="107196" y="141127"/>
                  </a:lnTo>
                  <a:lnTo>
                    <a:pt x="105640" y="139406"/>
                  </a:lnTo>
                  <a:lnTo>
                    <a:pt x="103746" y="137794"/>
                  </a:lnTo>
                  <a:lnTo>
                    <a:pt x="102205" y="135909"/>
                  </a:lnTo>
                  <a:lnTo>
                    <a:pt x="99154" y="129783"/>
                  </a:lnTo>
                  <a:lnTo>
                    <a:pt x="98020" y="128085"/>
                  </a:lnTo>
                  <a:lnTo>
                    <a:pt x="96432" y="126833"/>
                  </a:lnTo>
                  <a:lnTo>
                    <a:pt x="90658" y="124518"/>
                  </a:lnTo>
                  <a:lnTo>
                    <a:pt x="88506" y="123227"/>
                  </a:lnTo>
                  <a:lnTo>
                    <a:pt x="86809" y="121396"/>
                  </a:lnTo>
                  <a:lnTo>
                    <a:pt x="85768" y="119057"/>
                  </a:lnTo>
                  <a:lnTo>
                    <a:pt x="84626" y="114097"/>
                  </a:lnTo>
                  <a:lnTo>
                    <a:pt x="81895" y="106563"/>
                  </a:lnTo>
                  <a:lnTo>
                    <a:pt x="78845" y="96471"/>
                  </a:lnTo>
                  <a:lnTo>
                    <a:pt x="76779" y="91949"/>
                  </a:lnTo>
                  <a:lnTo>
                    <a:pt x="74424" y="88397"/>
                  </a:lnTo>
                  <a:lnTo>
                    <a:pt x="73736" y="87576"/>
                  </a:lnTo>
                  <a:lnTo>
                    <a:pt x="63252" y="81184"/>
                  </a:lnTo>
                  <a:lnTo>
                    <a:pt x="61461" y="80237"/>
                  </a:lnTo>
                  <a:lnTo>
                    <a:pt x="59560" y="79674"/>
                  </a:lnTo>
                  <a:lnTo>
                    <a:pt x="56845" y="79267"/>
                  </a:lnTo>
                  <a:lnTo>
                    <a:pt x="54772" y="77616"/>
                  </a:lnTo>
                  <a:lnTo>
                    <a:pt x="53927" y="74651"/>
                  </a:lnTo>
                  <a:lnTo>
                    <a:pt x="53449" y="70677"/>
                  </a:lnTo>
                  <a:lnTo>
                    <a:pt x="52933" y="68306"/>
                  </a:lnTo>
                  <a:lnTo>
                    <a:pt x="52362" y="66961"/>
                  </a:lnTo>
                  <a:lnTo>
                    <a:pt x="47981" y="64152"/>
                  </a:lnTo>
                  <a:lnTo>
                    <a:pt x="46260" y="61930"/>
                  </a:lnTo>
                  <a:lnTo>
                    <a:pt x="44828" y="59482"/>
                  </a:lnTo>
                  <a:lnTo>
                    <a:pt x="43522" y="57588"/>
                  </a:lnTo>
                  <a:lnTo>
                    <a:pt x="38702" y="51048"/>
                  </a:lnTo>
                  <a:lnTo>
                    <a:pt x="37051" y="49335"/>
                  </a:lnTo>
                  <a:lnTo>
                    <a:pt x="35010" y="48137"/>
                  </a:lnTo>
                  <a:lnTo>
                    <a:pt x="28962" y="46870"/>
                  </a:lnTo>
                  <a:lnTo>
                    <a:pt x="27186" y="45783"/>
                  </a:lnTo>
                  <a:lnTo>
                    <a:pt x="24252" y="42066"/>
                  </a:lnTo>
                  <a:lnTo>
                    <a:pt x="22477" y="40173"/>
                  </a:lnTo>
                  <a:lnTo>
                    <a:pt x="17157" y="36003"/>
                  </a:lnTo>
                  <a:lnTo>
                    <a:pt x="8168" y="27280"/>
                  </a:lnTo>
                  <a:lnTo>
                    <a:pt x="6329" y="25105"/>
                  </a:lnTo>
                  <a:lnTo>
                    <a:pt x="4952" y="22836"/>
                  </a:lnTo>
                  <a:lnTo>
                    <a:pt x="3833" y="20404"/>
                  </a:lnTo>
                  <a:lnTo>
                    <a:pt x="0" y="13660"/>
                  </a:lnTo>
                  <a:lnTo>
                    <a:pt x="313" y="12298"/>
                  </a:lnTo>
                  <a:lnTo>
                    <a:pt x="884" y="10882"/>
                  </a:lnTo>
                  <a:lnTo>
                    <a:pt x="798" y="9709"/>
                  </a:lnTo>
                  <a:lnTo>
                    <a:pt x="375" y="8551"/>
                  </a:lnTo>
                  <a:lnTo>
                    <a:pt x="461" y="7510"/>
                  </a:lnTo>
                  <a:lnTo>
                    <a:pt x="1603" y="6892"/>
                  </a:lnTo>
                  <a:lnTo>
                    <a:pt x="4162" y="6102"/>
                  </a:lnTo>
                  <a:lnTo>
                    <a:pt x="6814" y="6196"/>
                  </a:lnTo>
                  <a:lnTo>
                    <a:pt x="9271" y="6533"/>
                  </a:lnTo>
                  <a:lnTo>
                    <a:pt x="11649" y="7182"/>
                  </a:lnTo>
                  <a:lnTo>
                    <a:pt x="13934" y="8598"/>
                  </a:lnTo>
                  <a:lnTo>
                    <a:pt x="18017" y="12181"/>
                  </a:lnTo>
                  <a:lnTo>
                    <a:pt x="20341" y="13425"/>
                  </a:lnTo>
                  <a:lnTo>
                    <a:pt x="22923" y="14027"/>
                  </a:lnTo>
                  <a:lnTo>
                    <a:pt x="28227" y="14857"/>
                  </a:lnTo>
                  <a:close/>
                  <a:moveTo>
                    <a:pt x="3403" y="2081"/>
                  </a:moveTo>
                  <a:lnTo>
                    <a:pt x="2973" y="2699"/>
                  </a:lnTo>
                  <a:lnTo>
                    <a:pt x="1666" y="2378"/>
                  </a:lnTo>
                  <a:lnTo>
                    <a:pt x="227" y="383"/>
                  </a:lnTo>
                  <a:lnTo>
                    <a:pt x="759" y="0"/>
                  </a:lnTo>
                  <a:lnTo>
                    <a:pt x="1643" y="203"/>
                  </a:lnTo>
                  <a:lnTo>
                    <a:pt x="3333" y="665"/>
                  </a:lnTo>
                  <a:lnTo>
                    <a:pt x="3481" y="1408"/>
                  </a:lnTo>
                  <a:lnTo>
                    <a:pt x="3403" y="208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5" name="Freeform: Shape 674">
              <a:extLst>
                <a:ext uri="{FF2B5EF4-FFF2-40B4-BE49-F238E27FC236}">
                  <a16:creationId xmlns:a16="http://schemas.microsoft.com/office/drawing/2014/main" id="{E55937F0-DA15-8E90-9443-536EFE8ADB4D}"/>
                </a:ext>
              </a:extLst>
            </p:cNvPr>
            <p:cNvSpPr>
              <a:spLocks/>
            </p:cNvSpPr>
            <p:nvPr/>
          </p:nvSpPr>
          <p:spPr>
            <a:xfrm>
              <a:off x="7022797" y="3189464"/>
              <a:ext cx="95782" cy="143200"/>
            </a:xfrm>
            <a:custGeom>
              <a:avLst/>
              <a:gdLst>
                <a:gd name="connsiteX0" fmla="*/ 69605 w 95782"/>
                <a:gd name="connsiteY0" fmla="*/ 10523 h 143200"/>
                <a:gd name="connsiteX1" fmla="*/ 66131 w 95782"/>
                <a:gd name="connsiteY1" fmla="*/ 12979 h 143200"/>
                <a:gd name="connsiteX2" fmla="*/ 65591 w 95782"/>
                <a:gd name="connsiteY2" fmla="*/ 13910 h 143200"/>
                <a:gd name="connsiteX3" fmla="*/ 64614 w 95782"/>
                <a:gd name="connsiteY3" fmla="*/ 17657 h 143200"/>
                <a:gd name="connsiteX4" fmla="*/ 64496 w 95782"/>
                <a:gd name="connsiteY4" fmla="*/ 18722 h 143200"/>
                <a:gd name="connsiteX5" fmla="*/ 63378 w 95782"/>
                <a:gd name="connsiteY5" fmla="*/ 20685 h 143200"/>
                <a:gd name="connsiteX6" fmla="*/ 62321 w 95782"/>
                <a:gd name="connsiteY6" fmla="*/ 22868 h 143200"/>
                <a:gd name="connsiteX7" fmla="*/ 61093 w 95782"/>
                <a:gd name="connsiteY7" fmla="*/ 23713 h 143200"/>
                <a:gd name="connsiteX8" fmla="*/ 59262 w 95782"/>
                <a:gd name="connsiteY8" fmla="*/ 24386 h 143200"/>
                <a:gd name="connsiteX9" fmla="*/ 58222 w 95782"/>
                <a:gd name="connsiteY9" fmla="*/ 25051 h 143200"/>
                <a:gd name="connsiteX10" fmla="*/ 56908 w 95782"/>
                <a:gd name="connsiteY10" fmla="*/ 24714 h 143200"/>
                <a:gd name="connsiteX11" fmla="*/ 55249 w 95782"/>
                <a:gd name="connsiteY11" fmla="*/ 24769 h 143200"/>
                <a:gd name="connsiteX12" fmla="*/ 54420 w 95782"/>
                <a:gd name="connsiteY12" fmla="*/ 25512 h 143200"/>
                <a:gd name="connsiteX13" fmla="*/ 54459 w 95782"/>
                <a:gd name="connsiteY13" fmla="*/ 26083 h 143200"/>
                <a:gd name="connsiteX14" fmla="*/ 54952 w 95782"/>
                <a:gd name="connsiteY14" fmla="*/ 26733 h 143200"/>
                <a:gd name="connsiteX15" fmla="*/ 56407 w 95782"/>
                <a:gd name="connsiteY15" fmla="*/ 27734 h 143200"/>
                <a:gd name="connsiteX16" fmla="*/ 58026 w 95782"/>
                <a:gd name="connsiteY16" fmla="*/ 28634 h 143200"/>
                <a:gd name="connsiteX17" fmla="*/ 57846 w 95782"/>
                <a:gd name="connsiteY17" fmla="*/ 29424 h 143200"/>
                <a:gd name="connsiteX18" fmla="*/ 56978 w 95782"/>
                <a:gd name="connsiteY18" fmla="*/ 30316 h 143200"/>
                <a:gd name="connsiteX19" fmla="*/ 51478 w 95782"/>
                <a:gd name="connsiteY19" fmla="*/ 32538 h 143200"/>
                <a:gd name="connsiteX20" fmla="*/ 49843 w 95782"/>
                <a:gd name="connsiteY20" fmla="*/ 33876 h 143200"/>
                <a:gd name="connsiteX21" fmla="*/ 49272 w 95782"/>
                <a:gd name="connsiteY21" fmla="*/ 34759 h 143200"/>
                <a:gd name="connsiteX22" fmla="*/ 49859 w 95782"/>
                <a:gd name="connsiteY22" fmla="*/ 36238 h 143200"/>
                <a:gd name="connsiteX23" fmla="*/ 54248 w 95782"/>
                <a:gd name="connsiteY23" fmla="*/ 40658 h 143200"/>
                <a:gd name="connsiteX24" fmla="*/ 54991 w 95782"/>
                <a:gd name="connsiteY24" fmla="*/ 41143 h 143200"/>
                <a:gd name="connsiteX25" fmla="*/ 55640 w 95782"/>
                <a:gd name="connsiteY25" fmla="*/ 43717 h 143200"/>
                <a:gd name="connsiteX26" fmla="*/ 59513 w 95782"/>
                <a:gd name="connsiteY26" fmla="*/ 44789 h 143200"/>
                <a:gd name="connsiteX27" fmla="*/ 61101 w 95782"/>
                <a:gd name="connsiteY27" fmla="*/ 46393 h 143200"/>
                <a:gd name="connsiteX28" fmla="*/ 62462 w 95782"/>
                <a:gd name="connsiteY28" fmla="*/ 46776 h 143200"/>
                <a:gd name="connsiteX29" fmla="*/ 65427 w 95782"/>
                <a:gd name="connsiteY29" fmla="*/ 46635 h 143200"/>
                <a:gd name="connsiteX30" fmla="*/ 66616 w 95782"/>
                <a:gd name="connsiteY30" fmla="*/ 47238 h 143200"/>
                <a:gd name="connsiteX31" fmla="*/ 67289 w 95782"/>
                <a:gd name="connsiteY31" fmla="*/ 46776 h 143200"/>
                <a:gd name="connsiteX32" fmla="*/ 67681 w 95782"/>
                <a:gd name="connsiteY32" fmla="*/ 45931 h 143200"/>
                <a:gd name="connsiteX33" fmla="*/ 70176 w 95782"/>
                <a:gd name="connsiteY33" fmla="*/ 43757 h 143200"/>
                <a:gd name="connsiteX34" fmla="*/ 70998 w 95782"/>
                <a:gd name="connsiteY34" fmla="*/ 42802 h 143200"/>
                <a:gd name="connsiteX35" fmla="*/ 70505 w 95782"/>
                <a:gd name="connsiteY35" fmla="*/ 41480 h 143200"/>
                <a:gd name="connsiteX36" fmla="*/ 69973 w 95782"/>
                <a:gd name="connsiteY36" fmla="*/ 40471 h 143200"/>
                <a:gd name="connsiteX37" fmla="*/ 71491 w 95782"/>
                <a:gd name="connsiteY37" fmla="*/ 38460 h 143200"/>
                <a:gd name="connsiteX38" fmla="*/ 73329 w 95782"/>
                <a:gd name="connsiteY38" fmla="*/ 36473 h 143200"/>
                <a:gd name="connsiteX39" fmla="*/ 74252 w 95782"/>
                <a:gd name="connsiteY39" fmla="*/ 36536 h 143200"/>
                <a:gd name="connsiteX40" fmla="*/ 75825 w 95782"/>
                <a:gd name="connsiteY40" fmla="*/ 37756 h 143200"/>
                <a:gd name="connsiteX41" fmla="*/ 77123 w 95782"/>
                <a:gd name="connsiteY41" fmla="*/ 39454 h 143200"/>
                <a:gd name="connsiteX42" fmla="*/ 77295 w 95782"/>
                <a:gd name="connsiteY42" fmla="*/ 40768 h 143200"/>
                <a:gd name="connsiteX43" fmla="*/ 77538 w 95782"/>
                <a:gd name="connsiteY43" fmla="*/ 41722 h 143200"/>
                <a:gd name="connsiteX44" fmla="*/ 78766 w 95782"/>
                <a:gd name="connsiteY44" fmla="*/ 43757 h 143200"/>
                <a:gd name="connsiteX45" fmla="*/ 79556 w 95782"/>
                <a:gd name="connsiteY45" fmla="*/ 44461 h 143200"/>
                <a:gd name="connsiteX46" fmla="*/ 81684 w 95782"/>
                <a:gd name="connsiteY46" fmla="*/ 44868 h 143200"/>
                <a:gd name="connsiteX47" fmla="*/ 82185 w 95782"/>
                <a:gd name="connsiteY47" fmla="*/ 45665 h 143200"/>
                <a:gd name="connsiteX48" fmla="*/ 81802 w 95782"/>
                <a:gd name="connsiteY48" fmla="*/ 48607 h 143200"/>
                <a:gd name="connsiteX49" fmla="*/ 82122 w 95782"/>
                <a:gd name="connsiteY49" fmla="*/ 49585 h 143200"/>
                <a:gd name="connsiteX50" fmla="*/ 84352 w 95782"/>
                <a:gd name="connsiteY50" fmla="*/ 49632 h 143200"/>
                <a:gd name="connsiteX51" fmla="*/ 86723 w 95782"/>
                <a:gd name="connsiteY51" fmla="*/ 49397 h 143200"/>
                <a:gd name="connsiteX52" fmla="*/ 87552 w 95782"/>
                <a:gd name="connsiteY52" fmla="*/ 49507 h 143200"/>
                <a:gd name="connsiteX53" fmla="*/ 88405 w 95782"/>
                <a:gd name="connsiteY53" fmla="*/ 48889 h 143200"/>
                <a:gd name="connsiteX54" fmla="*/ 89719 w 95782"/>
                <a:gd name="connsiteY54" fmla="*/ 48224 h 143200"/>
                <a:gd name="connsiteX55" fmla="*/ 91604 w 95782"/>
                <a:gd name="connsiteY55" fmla="*/ 48450 h 143200"/>
                <a:gd name="connsiteX56" fmla="*/ 92528 w 95782"/>
                <a:gd name="connsiteY56" fmla="*/ 49765 h 143200"/>
                <a:gd name="connsiteX57" fmla="*/ 92942 w 95782"/>
                <a:gd name="connsiteY57" fmla="*/ 51118 h 143200"/>
                <a:gd name="connsiteX58" fmla="*/ 91323 w 95782"/>
                <a:gd name="connsiteY58" fmla="*/ 51627 h 143200"/>
                <a:gd name="connsiteX59" fmla="*/ 89633 w 95782"/>
                <a:gd name="connsiteY59" fmla="*/ 51353 h 143200"/>
                <a:gd name="connsiteX60" fmla="*/ 88812 w 95782"/>
                <a:gd name="connsiteY60" fmla="*/ 52237 h 143200"/>
                <a:gd name="connsiteX61" fmla="*/ 88757 w 95782"/>
                <a:gd name="connsiteY61" fmla="*/ 53943 h 143200"/>
                <a:gd name="connsiteX62" fmla="*/ 89328 w 95782"/>
                <a:gd name="connsiteY62" fmla="*/ 56141 h 143200"/>
                <a:gd name="connsiteX63" fmla="*/ 90462 w 95782"/>
                <a:gd name="connsiteY63" fmla="*/ 57698 h 143200"/>
                <a:gd name="connsiteX64" fmla="*/ 91362 w 95782"/>
                <a:gd name="connsiteY64" fmla="*/ 61203 h 143200"/>
                <a:gd name="connsiteX65" fmla="*/ 92113 w 95782"/>
                <a:gd name="connsiteY65" fmla="*/ 65083 h 143200"/>
                <a:gd name="connsiteX66" fmla="*/ 93271 w 95782"/>
                <a:gd name="connsiteY66" fmla="*/ 67422 h 143200"/>
                <a:gd name="connsiteX67" fmla="*/ 93513 w 95782"/>
                <a:gd name="connsiteY67" fmla="*/ 70317 h 143200"/>
                <a:gd name="connsiteX68" fmla="*/ 93341 w 95782"/>
                <a:gd name="connsiteY68" fmla="*/ 71741 h 143200"/>
                <a:gd name="connsiteX69" fmla="*/ 93552 w 95782"/>
                <a:gd name="connsiteY69" fmla="*/ 74299 h 143200"/>
                <a:gd name="connsiteX70" fmla="*/ 93060 w 95782"/>
                <a:gd name="connsiteY70" fmla="*/ 75199 h 143200"/>
                <a:gd name="connsiteX71" fmla="*/ 93427 w 95782"/>
                <a:gd name="connsiteY71" fmla="*/ 77593 h 143200"/>
                <a:gd name="connsiteX72" fmla="*/ 94796 w 95782"/>
                <a:gd name="connsiteY72" fmla="*/ 82530 h 143200"/>
                <a:gd name="connsiteX73" fmla="*/ 95399 w 95782"/>
                <a:gd name="connsiteY73" fmla="*/ 85275 h 143200"/>
                <a:gd name="connsiteX74" fmla="*/ 95782 w 95782"/>
                <a:gd name="connsiteY74" fmla="*/ 91253 h 143200"/>
                <a:gd name="connsiteX75" fmla="*/ 94812 w 95782"/>
                <a:gd name="connsiteY75" fmla="*/ 93482 h 143200"/>
                <a:gd name="connsiteX76" fmla="*/ 93513 w 95782"/>
                <a:gd name="connsiteY76" fmla="*/ 95602 h 143200"/>
                <a:gd name="connsiteX77" fmla="*/ 92661 w 95782"/>
                <a:gd name="connsiteY77" fmla="*/ 98106 h 143200"/>
                <a:gd name="connsiteX78" fmla="*/ 92011 w 95782"/>
                <a:gd name="connsiteY78" fmla="*/ 100805 h 143200"/>
                <a:gd name="connsiteX79" fmla="*/ 91612 w 95782"/>
                <a:gd name="connsiteY79" fmla="*/ 105147 h 143200"/>
                <a:gd name="connsiteX80" fmla="*/ 88796 w 95782"/>
                <a:gd name="connsiteY80" fmla="*/ 110217 h 143200"/>
                <a:gd name="connsiteX81" fmla="*/ 87599 w 95782"/>
                <a:gd name="connsiteY81" fmla="*/ 111476 h 143200"/>
                <a:gd name="connsiteX82" fmla="*/ 86206 w 95782"/>
                <a:gd name="connsiteY82" fmla="*/ 112251 h 143200"/>
                <a:gd name="connsiteX83" fmla="*/ 89242 w 95782"/>
                <a:gd name="connsiteY83" fmla="*/ 115787 h 143200"/>
                <a:gd name="connsiteX84" fmla="*/ 86762 w 95782"/>
                <a:gd name="connsiteY84" fmla="*/ 117359 h 143200"/>
                <a:gd name="connsiteX85" fmla="*/ 84063 w 95782"/>
                <a:gd name="connsiteY85" fmla="*/ 117852 h 143200"/>
                <a:gd name="connsiteX86" fmla="*/ 81074 w 95782"/>
                <a:gd name="connsiteY86" fmla="*/ 116968 h 143200"/>
                <a:gd name="connsiteX87" fmla="*/ 79212 w 95782"/>
                <a:gd name="connsiteY87" fmla="*/ 117078 h 143200"/>
                <a:gd name="connsiteX88" fmla="*/ 77507 w 95782"/>
                <a:gd name="connsiteY88" fmla="*/ 118220 h 143200"/>
                <a:gd name="connsiteX89" fmla="*/ 76842 w 95782"/>
                <a:gd name="connsiteY89" fmla="*/ 118908 h 143200"/>
                <a:gd name="connsiteX90" fmla="*/ 76302 w 95782"/>
                <a:gd name="connsiteY90" fmla="*/ 118580 h 143200"/>
                <a:gd name="connsiteX91" fmla="*/ 75183 w 95782"/>
                <a:gd name="connsiteY91" fmla="*/ 115685 h 143200"/>
                <a:gd name="connsiteX92" fmla="*/ 74362 w 95782"/>
                <a:gd name="connsiteY92" fmla="*/ 118674 h 143200"/>
                <a:gd name="connsiteX93" fmla="*/ 72640 w 95782"/>
                <a:gd name="connsiteY93" fmla="*/ 119628 h 143200"/>
                <a:gd name="connsiteX94" fmla="*/ 69691 w 95782"/>
                <a:gd name="connsiteY94" fmla="*/ 119425 h 143200"/>
                <a:gd name="connsiteX95" fmla="*/ 64762 w 95782"/>
                <a:gd name="connsiteY95" fmla="*/ 120223 h 143200"/>
                <a:gd name="connsiteX96" fmla="*/ 62861 w 95782"/>
                <a:gd name="connsiteY96" fmla="*/ 121068 h 143200"/>
                <a:gd name="connsiteX97" fmla="*/ 62071 w 95782"/>
                <a:gd name="connsiteY97" fmla="*/ 122398 h 143200"/>
                <a:gd name="connsiteX98" fmla="*/ 61484 w 95782"/>
                <a:gd name="connsiteY98" fmla="*/ 123931 h 143200"/>
                <a:gd name="connsiteX99" fmla="*/ 60710 w 95782"/>
                <a:gd name="connsiteY99" fmla="*/ 124831 h 143200"/>
                <a:gd name="connsiteX100" fmla="*/ 59841 w 95782"/>
                <a:gd name="connsiteY100" fmla="*/ 125308 h 143200"/>
                <a:gd name="connsiteX101" fmla="*/ 56031 w 95782"/>
                <a:gd name="connsiteY101" fmla="*/ 126435 h 143200"/>
                <a:gd name="connsiteX102" fmla="*/ 55280 w 95782"/>
                <a:gd name="connsiteY102" fmla="*/ 126888 h 143200"/>
                <a:gd name="connsiteX103" fmla="*/ 53512 w 95782"/>
                <a:gd name="connsiteY103" fmla="*/ 129353 h 143200"/>
                <a:gd name="connsiteX104" fmla="*/ 51204 w 95782"/>
                <a:gd name="connsiteY104" fmla="*/ 130777 h 143200"/>
                <a:gd name="connsiteX105" fmla="*/ 49288 w 95782"/>
                <a:gd name="connsiteY105" fmla="*/ 131207 h 143200"/>
                <a:gd name="connsiteX106" fmla="*/ 47590 w 95782"/>
                <a:gd name="connsiteY106" fmla="*/ 129775 h 143200"/>
                <a:gd name="connsiteX107" fmla="*/ 46894 w 95782"/>
                <a:gd name="connsiteY107" fmla="*/ 128915 h 143200"/>
                <a:gd name="connsiteX108" fmla="*/ 46103 w 95782"/>
                <a:gd name="connsiteY108" fmla="*/ 128476 h 143200"/>
                <a:gd name="connsiteX109" fmla="*/ 43490 w 95782"/>
                <a:gd name="connsiteY109" fmla="*/ 128547 h 143200"/>
                <a:gd name="connsiteX110" fmla="*/ 44312 w 95782"/>
                <a:gd name="connsiteY110" fmla="*/ 128993 h 143200"/>
                <a:gd name="connsiteX111" fmla="*/ 44844 w 95782"/>
                <a:gd name="connsiteY111" fmla="*/ 130002 h 143200"/>
                <a:gd name="connsiteX112" fmla="*/ 45102 w 95782"/>
                <a:gd name="connsiteY112" fmla="*/ 131942 h 143200"/>
                <a:gd name="connsiteX113" fmla="*/ 44805 w 95782"/>
                <a:gd name="connsiteY113" fmla="*/ 133843 h 143200"/>
                <a:gd name="connsiteX114" fmla="*/ 43514 w 95782"/>
                <a:gd name="connsiteY114" fmla="*/ 134806 h 143200"/>
                <a:gd name="connsiteX115" fmla="*/ 41981 w 95782"/>
                <a:gd name="connsiteY115" fmla="*/ 134986 h 143200"/>
                <a:gd name="connsiteX116" fmla="*/ 39555 w 95782"/>
                <a:gd name="connsiteY116" fmla="*/ 136949 h 143200"/>
                <a:gd name="connsiteX117" fmla="*/ 36348 w 95782"/>
                <a:gd name="connsiteY117" fmla="*/ 137481 h 143200"/>
                <a:gd name="connsiteX118" fmla="*/ 34611 w 95782"/>
                <a:gd name="connsiteY118" fmla="*/ 139289 h 143200"/>
                <a:gd name="connsiteX119" fmla="*/ 24002 w 95782"/>
                <a:gd name="connsiteY119" fmla="*/ 142340 h 143200"/>
                <a:gd name="connsiteX120" fmla="*/ 23400 w 95782"/>
                <a:gd name="connsiteY120" fmla="*/ 142371 h 143200"/>
                <a:gd name="connsiteX121" fmla="*/ 21937 w 95782"/>
                <a:gd name="connsiteY121" fmla="*/ 141596 h 143200"/>
                <a:gd name="connsiteX122" fmla="*/ 20349 w 95782"/>
                <a:gd name="connsiteY122" fmla="*/ 141252 h 143200"/>
                <a:gd name="connsiteX123" fmla="*/ 18768 w 95782"/>
                <a:gd name="connsiteY123" fmla="*/ 141495 h 143200"/>
                <a:gd name="connsiteX124" fmla="*/ 14325 w 95782"/>
                <a:gd name="connsiteY124" fmla="*/ 143200 h 143200"/>
                <a:gd name="connsiteX125" fmla="*/ 12173 w 95782"/>
                <a:gd name="connsiteY125" fmla="*/ 142864 h 143200"/>
                <a:gd name="connsiteX126" fmla="*/ 14919 w 95782"/>
                <a:gd name="connsiteY126" fmla="*/ 138623 h 143200"/>
                <a:gd name="connsiteX127" fmla="*/ 18604 w 95782"/>
                <a:gd name="connsiteY127" fmla="*/ 136480 h 143200"/>
                <a:gd name="connsiteX128" fmla="*/ 18987 w 95782"/>
                <a:gd name="connsiteY128" fmla="*/ 135893 h 143200"/>
                <a:gd name="connsiteX129" fmla="*/ 17783 w 95782"/>
                <a:gd name="connsiteY129" fmla="*/ 135604 h 143200"/>
                <a:gd name="connsiteX130" fmla="*/ 10773 w 95782"/>
                <a:gd name="connsiteY130" fmla="*/ 137090 h 143200"/>
                <a:gd name="connsiteX131" fmla="*/ 8340 w 95782"/>
                <a:gd name="connsiteY131" fmla="*/ 138357 h 143200"/>
                <a:gd name="connsiteX132" fmla="*/ 5906 w 95782"/>
                <a:gd name="connsiteY132" fmla="*/ 138725 h 143200"/>
                <a:gd name="connsiteX133" fmla="*/ 7033 w 95782"/>
                <a:gd name="connsiteY133" fmla="*/ 136785 h 143200"/>
                <a:gd name="connsiteX134" fmla="*/ 10170 w 95782"/>
                <a:gd name="connsiteY134" fmla="*/ 134133 h 143200"/>
                <a:gd name="connsiteX135" fmla="*/ 11852 w 95782"/>
                <a:gd name="connsiteY135" fmla="*/ 132881 h 143200"/>
                <a:gd name="connsiteX136" fmla="*/ 12877 w 95782"/>
                <a:gd name="connsiteY136" fmla="*/ 132380 h 143200"/>
                <a:gd name="connsiteX137" fmla="*/ 14051 w 95782"/>
                <a:gd name="connsiteY137" fmla="*/ 130816 h 143200"/>
                <a:gd name="connsiteX138" fmla="*/ 17360 w 95782"/>
                <a:gd name="connsiteY138" fmla="*/ 129040 h 143200"/>
                <a:gd name="connsiteX139" fmla="*/ 6705 w 95782"/>
                <a:gd name="connsiteY139" fmla="*/ 132701 h 143200"/>
                <a:gd name="connsiteX140" fmla="*/ 3904 w 95782"/>
                <a:gd name="connsiteY140" fmla="*/ 132255 h 143200"/>
                <a:gd name="connsiteX141" fmla="*/ 3247 w 95782"/>
                <a:gd name="connsiteY141" fmla="*/ 131238 h 143200"/>
                <a:gd name="connsiteX142" fmla="*/ 1072 w 95782"/>
                <a:gd name="connsiteY142" fmla="*/ 131723 h 143200"/>
                <a:gd name="connsiteX143" fmla="*/ 242 w 95782"/>
                <a:gd name="connsiteY143" fmla="*/ 129243 h 143200"/>
                <a:gd name="connsiteX144" fmla="*/ 3474 w 95782"/>
                <a:gd name="connsiteY144" fmla="*/ 125496 h 143200"/>
                <a:gd name="connsiteX145" fmla="*/ 5359 w 95782"/>
                <a:gd name="connsiteY145" fmla="*/ 123876 h 143200"/>
                <a:gd name="connsiteX146" fmla="*/ 7596 w 95782"/>
                <a:gd name="connsiteY146" fmla="*/ 123000 h 143200"/>
                <a:gd name="connsiteX147" fmla="*/ 9748 w 95782"/>
                <a:gd name="connsiteY147" fmla="*/ 121741 h 143200"/>
                <a:gd name="connsiteX148" fmla="*/ 10546 w 95782"/>
                <a:gd name="connsiteY148" fmla="*/ 120207 h 143200"/>
                <a:gd name="connsiteX149" fmla="*/ 9537 w 95782"/>
                <a:gd name="connsiteY149" fmla="*/ 119714 h 143200"/>
                <a:gd name="connsiteX150" fmla="*/ 3090 w 95782"/>
                <a:gd name="connsiteY150" fmla="*/ 120105 h 143200"/>
                <a:gd name="connsiteX151" fmla="*/ 0 w 95782"/>
                <a:gd name="connsiteY151" fmla="*/ 119777 h 143200"/>
                <a:gd name="connsiteX152" fmla="*/ 164 w 95782"/>
                <a:gd name="connsiteY152" fmla="*/ 118556 h 143200"/>
                <a:gd name="connsiteX153" fmla="*/ 735 w 95782"/>
                <a:gd name="connsiteY153" fmla="*/ 117203 h 143200"/>
                <a:gd name="connsiteX154" fmla="*/ 3935 w 95782"/>
                <a:gd name="connsiteY154" fmla="*/ 114887 h 143200"/>
                <a:gd name="connsiteX155" fmla="*/ 5672 w 95782"/>
                <a:gd name="connsiteY155" fmla="*/ 114519 h 143200"/>
                <a:gd name="connsiteX156" fmla="*/ 7213 w 95782"/>
                <a:gd name="connsiteY156" fmla="*/ 114739 h 143200"/>
                <a:gd name="connsiteX157" fmla="*/ 8715 w 95782"/>
                <a:gd name="connsiteY157" fmla="*/ 115333 h 143200"/>
                <a:gd name="connsiteX158" fmla="*/ 9944 w 95782"/>
                <a:gd name="connsiteY158" fmla="*/ 116108 h 143200"/>
                <a:gd name="connsiteX159" fmla="*/ 13574 w 95782"/>
                <a:gd name="connsiteY159" fmla="*/ 115662 h 143200"/>
                <a:gd name="connsiteX160" fmla="*/ 12056 w 95782"/>
                <a:gd name="connsiteY160" fmla="*/ 114183 h 143200"/>
                <a:gd name="connsiteX161" fmla="*/ 11790 w 95782"/>
                <a:gd name="connsiteY161" fmla="*/ 111171 h 143200"/>
                <a:gd name="connsiteX162" fmla="*/ 10632 w 95782"/>
                <a:gd name="connsiteY162" fmla="*/ 110162 h 143200"/>
                <a:gd name="connsiteX163" fmla="*/ 12110 w 95782"/>
                <a:gd name="connsiteY163" fmla="*/ 108761 h 143200"/>
                <a:gd name="connsiteX164" fmla="*/ 13808 w 95782"/>
                <a:gd name="connsiteY164" fmla="*/ 107917 h 143200"/>
                <a:gd name="connsiteX165" fmla="*/ 16640 w 95782"/>
                <a:gd name="connsiteY165" fmla="*/ 105014 h 143200"/>
                <a:gd name="connsiteX166" fmla="*/ 17650 w 95782"/>
                <a:gd name="connsiteY166" fmla="*/ 104568 h 143200"/>
                <a:gd name="connsiteX167" fmla="*/ 23251 w 95782"/>
                <a:gd name="connsiteY167" fmla="*/ 103864 h 143200"/>
                <a:gd name="connsiteX168" fmla="*/ 29291 w 95782"/>
                <a:gd name="connsiteY168" fmla="*/ 102338 h 143200"/>
                <a:gd name="connsiteX169" fmla="*/ 35276 w 95782"/>
                <a:gd name="connsiteY169" fmla="*/ 100226 h 143200"/>
                <a:gd name="connsiteX170" fmla="*/ 32201 w 95782"/>
                <a:gd name="connsiteY170" fmla="*/ 99045 h 143200"/>
                <a:gd name="connsiteX171" fmla="*/ 30730 w 95782"/>
                <a:gd name="connsiteY171" fmla="*/ 97480 h 143200"/>
                <a:gd name="connsiteX172" fmla="*/ 28368 w 95782"/>
                <a:gd name="connsiteY172" fmla="*/ 100633 h 143200"/>
                <a:gd name="connsiteX173" fmla="*/ 26662 w 95782"/>
                <a:gd name="connsiteY173" fmla="*/ 101838 h 143200"/>
                <a:gd name="connsiteX174" fmla="*/ 21858 w 95782"/>
                <a:gd name="connsiteY174" fmla="*/ 102487 h 143200"/>
                <a:gd name="connsiteX175" fmla="*/ 20341 w 95782"/>
                <a:gd name="connsiteY175" fmla="*/ 102135 h 143200"/>
                <a:gd name="connsiteX176" fmla="*/ 18197 w 95782"/>
                <a:gd name="connsiteY176" fmla="*/ 101157 h 143200"/>
                <a:gd name="connsiteX177" fmla="*/ 17532 w 95782"/>
                <a:gd name="connsiteY177" fmla="*/ 101525 h 143200"/>
                <a:gd name="connsiteX178" fmla="*/ 16914 w 95782"/>
                <a:gd name="connsiteY178" fmla="*/ 102276 h 143200"/>
                <a:gd name="connsiteX179" fmla="*/ 13730 w 95782"/>
                <a:gd name="connsiteY179" fmla="*/ 103817 h 143200"/>
                <a:gd name="connsiteX180" fmla="*/ 10389 w 95782"/>
                <a:gd name="connsiteY180" fmla="*/ 104185 h 143200"/>
                <a:gd name="connsiteX181" fmla="*/ 14278 w 95782"/>
                <a:gd name="connsiteY181" fmla="*/ 101353 h 143200"/>
                <a:gd name="connsiteX182" fmla="*/ 19214 w 95782"/>
                <a:gd name="connsiteY182" fmla="*/ 96541 h 143200"/>
                <a:gd name="connsiteX183" fmla="*/ 20309 w 95782"/>
                <a:gd name="connsiteY183" fmla="*/ 95023 h 143200"/>
                <a:gd name="connsiteX184" fmla="*/ 21874 w 95782"/>
                <a:gd name="connsiteY184" fmla="*/ 92371 h 143200"/>
                <a:gd name="connsiteX185" fmla="*/ 21389 w 95782"/>
                <a:gd name="connsiteY185" fmla="*/ 91190 h 143200"/>
                <a:gd name="connsiteX186" fmla="*/ 20372 w 95782"/>
                <a:gd name="connsiteY186" fmla="*/ 90517 h 143200"/>
                <a:gd name="connsiteX187" fmla="*/ 23947 w 95782"/>
                <a:gd name="connsiteY187" fmla="*/ 85041 h 143200"/>
                <a:gd name="connsiteX188" fmla="*/ 25207 w 95782"/>
                <a:gd name="connsiteY188" fmla="*/ 84047 h 143200"/>
                <a:gd name="connsiteX189" fmla="*/ 27491 w 95782"/>
                <a:gd name="connsiteY189" fmla="*/ 83883 h 143200"/>
                <a:gd name="connsiteX190" fmla="*/ 29173 w 95782"/>
                <a:gd name="connsiteY190" fmla="*/ 83014 h 143200"/>
                <a:gd name="connsiteX191" fmla="*/ 29917 w 95782"/>
                <a:gd name="connsiteY191" fmla="*/ 83014 h 143200"/>
                <a:gd name="connsiteX192" fmla="*/ 30582 w 95782"/>
                <a:gd name="connsiteY192" fmla="*/ 82686 h 143200"/>
                <a:gd name="connsiteX193" fmla="*/ 32052 w 95782"/>
                <a:gd name="connsiteY193" fmla="*/ 81043 h 143200"/>
                <a:gd name="connsiteX194" fmla="*/ 29784 w 95782"/>
                <a:gd name="connsiteY194" fmla="*/ 79995 h 143200"/>
                <a:gd name="connsiteX195" fmla="*/ 27437 w 95782"/>
                <a:gd name="connsiteY195" fmla="*/ 79455 h 143200"/>
                <a:gd name="connsiteX196" fmla="*/ 20184 w 95782"/>
                <a:gd name="connsiteY196" fmla="*/ 80026 h 143200"/>
                <a:gd name="connsiteX197" fmla="*/ 19230 w 95782"/>
                <a:gd name="connsiteY197" fmla="*/ 79901 h 143200"/>
                <a:gd name="connsiteX198" fmla="*/ 18330 w 95782"/>
                <a:gd name="connsiteY198" fmla="*/ 79392 h 143200"/>
                <a:gd name="connsiteX199" fmla="*/ 17743 w 95782"/>
                <a:gd name="connsiteY199" fmla="*/ 78665 h 143200"/>
                <a:gd name="connsiteX200" fmla="*/ 17305 w 95782"/>
                <a:gd name="connsiteY200" fmla="*/ 76795 h 143200"/>
                <a:gd name="connsiteX201" fmla="*/ 16773 w 95782"/>
                <a:gd name="connsiteY201" fmla="*/ 76372 h 143200"/>
                <a:gd name="connsiteX202" fmla="*/ 15138 w 95782"/>
                <a:gd name="connsiteY202" fmla="*/ 76372 h 143200"/>
                <a:gd name="connsiteX203" fmla="*/ 13519 w 95782"/>
                <a:gd name="connsiteY203" fmla="*/ 76943 h 143200"/>
                <a:gd name="connsiteX204" fmla="*/ 12392 w 95782"/>
                <a:gd name="connsiteY204" fmla="*/ 76889 h 143200"/>
                <a:gd name="connsiteX205" fmla="*/ 11289 w 95782"/>
                <a:gd name="connsiteY205" fmla="*/ 76067 h 143200"/>
                <a:gd name="connsiteX206" fmla="*/ 13057 w 95782"/>
                <a:gd name="connsiteY206" fmla="*/ 74151 h 143200"/>
                <a:gd name="connsiteX207" fmla="*/ 10781 w 95782"/>
                <a:gd name="connsiteY207" fmla="*/ 73697 h 143200"/>
                <a:gd name="connsiteX208" fmla="*/ 8480 w 95782"/>
                <a:gd name="connsiteY208" fmla="*/ 74072 h 143200"/>
                <a:gd name="connsiteX209" fmla="*/ 6564 w 95782"/>
                <a:gd name="connsiteY209" fmla="*/ 73486 h 143200"/>
                <a:gd name="connsiteX210" fmla="*/ 6509 w 95782"/>
                <a:gd name="connsiteY210" fmla="*/ 72281 h 143200"/>
                <a:gd name="connsiteX211" fmla="*/ 7377 w 95782"/>
                <a:gd name="connsiteY211" fmla="*/ 71076 h 143200"/>
                <a:gd name="connsiteX212" fmla="*/ 6235 w 95782"/>
                <a:gd name="connsiteY212" fmla="*/ 69934 h 143200"/>
                <a:gd name="connsiteX213" fmla="*/ 6001 w 95782"/>
                <a:gd name="connsiteY213" fmla="*/ 68486 h 143200"/>
                <a:gd name="connsiteX214" fmla="*/ 7213 w 95782"/>
                <a:gd name="connsiteY214" fmla="*/ 67774 h 143200"/>
                <a:gd name="connsiteX215" fmla="*/ 8535 w 95782"/>
                <a:gd name="connsiteY215" fmla="*/ 68009 h 143200"/>
                <a:gd name="connsiteX216" fmla="*/ 11234 w 95782"/>
                <a:gd name="connsiteY216" fmla="*/ 66937 h 143200"/>
                <a:gd name="connsiteX217" fmla="*/ 14700 w 95782"/>
                <a:gd name="connsiteY217" fmla="*/ 66421 h 143200"/>
                <a:gd name="connsiteX218" fmla="*/ 11727 w 95782"/>
                <a:gd name="connsiteY218" fmla="*/ 65365 h 143200"/>
                <a:gd name="connsiteX219" fmla="*/ 10546 w 95782"/>
                <a:gd name="connsiteY219" fmla="*/ 64457 h 143200"/>
                <a:gd name="connsiteX220" fmla="*/ 10491 w 95782"/>
                <a:gd name="connsiteY220" fmla="*/ 63073 h 143200"/>
                <a:gd name="connsiteX221" fmla="*/ 10726 w 95782"/>
                <a:gd name="connsiteY221" fmla="*/ 61883 h 143200"/>
                <a:gd name="connsiteX222" fmla="*/ 14160 w 95782"/>
                <a:gd name="connsiteY222" fmla="*/ 59873 h 143200"/>
                <a:gd name="connsiteX223" fmla="*/ 17822 w 95782"/>
                <a:gd name="connsiteY223" fmla="*/ 58989 h 143200"/>
                <a:gd name="connsiteX224" fmla="*/ 17548 w 95782"/>
                <a:gd name="connsiteY224" fmla="*/ 57667 h 143200"/>
                <a:gd name="connsiteX225" fmla="*/ 17806 w 95782"/>
                <a:gd name="connsiteY225" fmla="*/ 56227 h 143200"/>
                <a:gd name="connsiteX226" fmla="*/ 14105 w 95782"/>
                <a:gd name="connsiteY226" fmla="*/ 55812 h 143200"/>
                <a:gd name="connsiteX227" fmla="*/ 10452 w 95782"/>
                <a:gd name="connsiteY227" fmla="*/ 56822 h 143200"/>
                <a:gd name="connsiteX228" fmla="*/ 10843 w 95782"/>
                <a:gd name="connsiteY228" fmla="*/ 54076 h 143200"/>
                <a:gd name="connsiteX229" fmla="*/ 11719 w 95782"/>
                <a:gd name="connsiteY229" fmla="*/ 51588 h 143200"/>
                <a:gd name="connsiteX230" fmla="*/ 11892 w 95782"/>
                <a:gd name="connsiteY230" fmla="*/ 49953 h 143200"/>
                <a:gd name="connsiteX231" fmla="*/ 11719 w 95782"/>
                <a:gd name="connsiteY231" fmla="*/ 48192 h 143200"/>
                <a:gd name="connsiteX232" fmla="*/ 10006 w 95782"/>
                <a:gd name="connsiteY232" fmla="*/ 48944 h 143200"/>
                <a:gd name="connsiteX233" fmla="*/ 9811 w 95782"/>
                <a:gd name="connsiteY233" fmla="*/ 46463 h 143200"/>
                <a:gd name="connsiteX234" fmla="*/ 9075 w 95782"/>
                <a:gd name="connsiteY234" fmla="*/ 44766 h 143200"/>
                <a:gd name="connsiteX235" fmla="*/ 6533 w 95782"/>
                <a:gd name="connsiteY235" fmla="*/ 45939 h 143200"/>
                <a:gd name="connsiteX236" fmla="*/ 6595 w 95782"/>
                <a:gd name="connsiteY236" fmla="*/ 43686 h 143200"/>
                <a:gd name="connsiteX237" fmla="*/ 7330 w 95782"/>
                <a:gd name="connsiteY237" fmla="*/ 42114 h 143200"/>
                <a:gd name="connsiteX238" fmla="*/ 8653 w 95782"/>
                <a:gd name="connsiteY238" fmla="*/ 41433 h 143200"/>
                <a:gd name="connsiteX239" fmla="*/ 9967 w 95782"/>
                <a:gd name="connsiteY239" fmla="*/ 41730 h 143200"/>
                <a:gd name="connsiteX240" fmla="*/ 12416 w 95782"/>
                <a:gd name="connsiteY240" fmla="*/ 41707 h 143200"/>
                <a:gd name="connsiteX241" fmla="*/ 14778 w 95782"/>
                <a:gd name="connsiteY241" fmla="*/ 40518 h 143200"/>
                <a:gd name="connsiteX242" fmla="*/ 18181 w 95782"/>
                <a:gd name="connsiteY242" fmla="*/ 40213 h 143200"/>
                <a:gd name="connsiteX243" fmla="*/ 23595 w 95782"/>
                <a:gd name="connsiteY243" fmla="*/ 40580 h 143200"/>
                <a:gd name="connsiteX244" fmla="*/ 27319 w 95782"/>
                <a:gd name="connsiteY244" fmla="*/ 43921 h 143200"/>
                <a:gd name="connsiteX245" fmla="*/ 28282 w 95782"/>
                <a:gd name="connsiteY245" fmla="*/ 43326 h 143200"/>
                <a:gd name="connsiteX246" fmla="*/ 29768 w 95782"/>
                <a:gd name="connsiteY246" fmla="*/ 41214 h 143200"/>
                <a:gd name="connsiteX247" fmla="*/ 30464 w 95782"/>
                <a:gd name="connsiteY247" fmla="*/ 40979 h 143200"/>
                <a:gd name="connsiteX248" fmla="*/ 36082 w 95782"/>
                <a:gd name="connsiteY248" fmla="*/ 41902 h 143200"/>
                <a:gd name="connsiteX249" fmla="*/ 39563 w 95782"/>
                <a:gd name="connsiteY249" fmla="*/ 43115 h 143200"/>
                <a:gd name="connsiteX250" fmla="*/ 40494 w 95782"/>
                <a:gd name="connsiteY250" fmla="*/ 42740 h 143200"/>
                <a:gd name="connsiteX251" fmla="*/ 39993 w 95782"/>
                <a:gd name="connsiteY251" fmla="*/ 40400 h 143200"/>
                <a:gd name="connsiteX252" fmla="*/ 38796 w 95782"/>
                <a:gd name="connsiteY252" fmla="*/ 38773 h 143200"/>
                <a:gd name="connsiteX253" fmla="*/ 40299 w 95782"/>
                <a:gd name="connsiteY253" fmla="*/ 36645 h 143200"/>
                <a:gd name="connsiteX254" fmla="*/ 42129 w 95782"/>
                <a:gd name="connsiteY254" fmla="*/ 35198 h 143200"/>
                <a:gd name="connsiteX255" fmla="*/ 43357 w 95782"/>
                <a:gd name="connsiteY255" fmla="*/ 34478 h 143200"/>
                <a:gd name="connsiteX256" fmla="*/ 46182 w 95782"/>
                <a:gd name="connsiteY256" fmla="*/ 33578 h 143200"/>
                <a:gd name="connsiteX257" fmla="*/ 47418 w 95782"/>
                <a:gd name="connsiteY257" fmla="*/ 32733 h 143200"/>
                <a:gd name="connsiteX258" fmla="*/ 48239 w 95782"/>
                <a:gd name="connsiteY258" fmla="*/ 29979 h 143200"/>
                <a:gd name="connsiteX259" fmla="*/ 49546 w 95782"/>
                <a:gd name="connsiteY259" fmla="*/ 27687 h 143200"/>
                <a:gd name="connsiteX260" fmla="*/ 42450 w 95782"/>
                <a:gd name="connsiteY260" fmla="*/ 28876 h 143200"/>
                <a:gd name="connsiteX261" fmla="*/ 35698 w 95782"/>
                <a:gd name="connsiteY261" fmla="*/ 26154 h 143200"/>
                <a:gd name="connsiteX262" fmla="*/ 36770 w 95782"/>
                <a:gd name="connsiteY262" fmla="*/ 24229 h 143200"/>
                <a:gd name="connsiteX263" fmla="*/ 38194 w 95782"/>
                <a:gd name="connsiteY263" fmla="*/ 23134 h 143200"/>
                <a:gd name="connsiteX264" fmla="*/ 40650 w 95782"/>
                <a:gd name="connsiteY264" fmla="*/ 22297 h 143200"/>
                <a:gd name="connsiteX265" fmla="*/ 40885 w 95782"/>
                <a:gd name="connsiteY265" fmla="*/ 21288 h 143200"/>
                <a:gd name="connsiteX266" fmla="*/ 42129 w 95782"/>
                <a:gd name="connsiteY266" fmla="*/ 20451 h 143200"/>
                <a:gd name="connsiteX267" fmla="*/ 44187 w 95782"/>
                <a:gd name="connsiteY267" fmla="*/ 18244 h 143200"/>
                <a:gd name="connsiteX268" fmla="*/ 43428 w 95782"/>
                <a:gd name="connsiteY268" fmla="*/ 15358 h 143200"/>
                <a:gd name="connsiteX269" fmla="*/ 43835 w 95782"/>
                <a:gd name="connsiteY269" fmla="*/ 13245 h 143200"/>
                <a:gd name="connsiteX270" fmla="*/ 45313 w 95782"/>
                <a:gd name="connsiteY270" fmla="*/ 11868 h 143200"/>
                <a:gd name="connsiteX271" fmla="*/ 45775 w 95782"/>
                <a:gd name="connsiteY271" fmla="*/ 9889 h 143200"/>
                <a:gd name="connsiteX272" fmla="*/ 46432 w 95782"/>
                <a:gd name="connsiteY272" fmla="*/ 8426 h 143200"/>
                <a:gd name="connsiteX273" fmla="*/ 49436 w 95782"/>
                <a:gd name="connsiteY273" fmla="*/ 7902 h 143200"/>
                <a:gd name="connsiteX274" fmla="*/ 52323 w 95782"/>
                <a:gd name="connsiteY274" fmla="*/ 6548 h 143200"/>
                <a:gd name="connsiteX275" fmla="*/ 53364 w 95782"/>
                <a:gd name="connsiteY275" fmla="*/ 6681 h 143200"/>
                <a:gd name="connsiteX276" fmla="*/ 56782 w 95782"/>
                <a:gd name="connsiteY276" fmla="*/ 6368 h 143200"/>
                <a:gd name="connsiteX277" fmla="*/ 57933 w 95782"/>
                <a:gd name="connsiteY277" fmla="*/ 6916 h 143200"/>
                <a:gd name="connsiteX278" fmla="*/ 57666 w 95782"/>
                <a:gd name="connsiteY278" fmla="*/ 4514 h 143200"/>
                <a:gd name="connsiteX279" fmla="*/ 59763 w 95782"/>
                <a:gd name="connsiteY279" fmla="*/ 4201 h 143200"/>
                <a:gd name="connsiteX280" fmla="*/ 60577 w 95782"/>
                <a:gd name="connsiteY280" fmla="*/ 4678 h 143200"/>
                <a:gd name="connsiteX281" fmla="*/ 60937 w 95782"/>
                <a:gd name="connsiteY281" fmla="*/ 6384 h 143200"/>
                <a:gd name="connsiteX282" fmla="*/ 61891 w 95782"/>
                <a:gd name="connsiteY282" fmla="*/ 7472 h 143200"/>
                <a:gd name="connsiteX283" fmla="*/ 62188 w 95782"/>
                <a:gd name="connsiteY283" fmla="*/ 9357 h 143200"/>
                <a:gd name="connsiteX284" fmla="*/ 61547 w 95782"/>
                <a:gd name="connsiteY284" fmla="*/ 10812 h 143200"/>
                <a:gd name="connsiteX285" fmla="*/ 60475 w 95782"/>
                <a:gd name="connsiteY285" fmla="*/ 11931 h 143200"/>
                <a:gd name="connsiteX286" fmla="*/ 61453 w 95782"/>
                <a:gd name="connsiteY286" fmla="*/ 13073 h 143200"/>
                <a:gd name="connsiteX287" fmla="*/ 59943 w 95782"/>
                <a:gd name="connsiteY287" fmla="*/ 15146 h 143200"/>
                <a:gd name="connsiteX288" fmla="*/ 61570 w 95782"/>
                <a:gd name="connsiteY288" fmla="*/ 14262 h 143200"/>
                <a:gd name="connsiteX289" fmla="*/ 63894 w 95782"/>
                <a:gd name="connsiteY289" fmla="*/ 12236 h 143200"/>
                <a:gd name="connsiteX290" fmla="*/ 63769 w 95782"/>
                <a:gd name="connsiteY290" fmla="*/ 10585 h 143200"/>
                <a:gd name="connsiteX291" fmla="*/ 63378 w 95782"/>
                <a:gd name="connsiteY291" fmla="*/ 8496 h 143200"/>
                <a:gd name="connsiteX292" fmla="*/ 62728 w 95782"/>
                <a:gd name="connsiteY292" fmla="*/ 6611 h 143200"/>
                <a:gd name="connsiteX293" fmla="*/ 63026 w 95782"/>
                <a:gd name="connsiteY293" fmla="*/ 4530 h 143200"/>
                <a:gd name="connsiteX294" fmla="*/ 64332 w 95782"/>
                <a:gd name="connsiteY294" fmla="*/ 3231 h 143200"/>
                <a:gd name="connsiteX295" fmla="*/ 67766 w 95782"/>
                <a:gd name="connsiteY295" fmla="*/ 2574 h 143200"/>
                <a:gd name="connsiteX296" fmla="*/ 66358 w 95782"/>
                <a:gd name="connsiteY296" fmla="*/ 211 h 143200"/>
                <a:gd name="connsiteX297" fmla="*/ 67610 w 95782"/>
                <a:gd name="connsiteY297" fmla="*/ 0 h 143200"/>
                <a:gd name="connsiteX298" fmla="*/ 68971 w 95782"/>
                <a:gd name="connsiteY298" fmla="*/ 493 h 143200"/>
                <a:gd name="connsiteX299" fmla="*/ 70974 w 95782"/>
                <a:gd name="connsiteY299" fmla="*/ 2331 h 143200"/>
                <a:gd name="connsiteX300" fmla="*/ 73063 w 95782"/>
                <a:gd name="connsiteY300" fmla="*/ 3779 h 143200"/>
                <a:gd name="connsiteX301" fmla="*/ 75222 w 95782"/>
                <a:gd name="connsiteY301" fmla="*/ 4921 h 143200"/>
                <a:gd name="connsiteX302" fmla="*/ 73141 w 95782"/>
                <a:gd name="connsiteY302" fmla="*/ 7205 h 143200"/>
                <a:gd name="connsiteX303" fmla="*/ 70583 w 95782"/>
                <a:gd name="connsiteY303" fmla="*/ 8793 h 143200"/>
                <a:gd name="connsiteX304" fmla="*/ 69605 w 95782"/>
                <a:gd name="connsiteY304" fmla="*/ 10523 h 143200"/>
                <a:gd name="connsiteX305" fmla="*/ 9678 w 95782"/>
                <a:gd name="connsiteY305" fmla="*/ 54999 h 143200"/>
                <a:gd name="connsiteX306" fmla="*/ 9584 w 95782"/>
                <a:gd name="connsiteY306" fmla="*/ 56063 h 143200"/>
                <a:gd name="connsiteX307" fmla="*/ 7956 w 95782"/>
                <a:gd name="connsiteY307" fmla="*/ 54725 h 143200"/>
                <a:gd name="connsiteX308" fmla="*/ 7166 w 95782"/>
                <a:gd name="connsiteY308" fmla="*/ 53262 h 143200"/>
                <a:gd name="connsiteX309" fmla="*/ 2707 w 95782"/>
                <a:gd name="connsiteY309" fmla="*/ 52597 h 143200"/>
                <a:gd name="connsiteX310" fmla="*/ 4561 w 95782"/>
                <a:gd name="connsiteY310" fmla="*/ 51134 h 143200"/>
                <a:gd name="connsiteX311" fmla="*/ 5468 w 95782"/>
                <a:gd name="connsiteY311" fmla="*/ 51564 h 143200"/>
                <a:gd name="connsiteX312" fmla="*/ 8621 w 95782"/>
                <a:gd name="connsiteY312" fmla="*/ 51627 h 143200"/>
                <a:gd name="connsiteX313" fmla="*/ 9505 w 95782"/>
                <a:gd name="connsiteY313" fmla="*/ 52237 h 143200"/>
                <a:gd name="connsiteX314" fmla="*/ 9678 w 95782"/>
                <a:gd name="connsiteY314" fmla="*/ 54999 h 14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95782" h="143200">
                  <a:moveTo>
                    <a:pt x="69605" y="10523"/>
                  </a:moveTo>
                  <a:lnTo>
                    <a:pt x="66131" y="12979"/>
                  </a:lnTo>
                  <a:lnTo>
                    <a:pt x="65591" y="13910"/>
                  </a:lnTo>
                  <a:lnTo>
                    <a:pt x="64614" y="17657"/>
                  </a:lnTo>
                  <a:lnTo>
                    <a:pt x="64496" y="18722"/>
                  </a:lnTo>
                  <a:lnTo>
                    <a:pt x="63378" y="20685"/>
                  </a:lnTo>
                  <a:lnTo>
                    <a:pt x="62321" y="22868"/>
                  </a:lnTo>
                  <a:lnTo>
                    <a:pt x="61093" y="23713"/>
                  </a:lnTo>
                  <a:lnTo>
                    <a:pt x="59262" y="24386"/>
                  </a:lnTo>
                  <a:lnTo>
                    <a:pt x="58222" y="25051"/>
                  </a:lnTo>
                  <a:lnTo>
                    <a:pt x="56908" y="24714"/>
                  </a:lnTo>
                  <a:lnTo>
                    <a:pt x="55249" y="24769"/>
                  </a:lnTo>
                  <a:lnTo>
                    <a:pt x="54420" y="25512"/>
                  </a:lnTo>
                  <a:lnTo>
                    <a:pt x="54459" y="26083"/>
                  </a:lnTo>
                  <a:lnTo>
                    <a:pt x="54952" y="26733"/>
                  </a:lnTo>
                  <a:lnTo>
                    <a:pt x="56407" y="27734"/>
                  </a:lnTo>
                  <a:lnTo>
                    <a:pt x="58026" y="28634"/>
                  </a:lnTo>
                  <a:lnTo>
                    <a:pt x="57846" y="29424"/>
                  </a:lnTo>
                  <a:lnTo>
                    <a:pt x="56978" y="30316"/>
                  </a:lnTo>
                  <a:lnTo>
                    <a:pt x="51478" y="32538"/>
                  </a:lnTo>
                  <a:lnTo>
                    <a:pt x="49843" y="33876"/>
                  </a:lnTo>
                  <a:lnTo>
                    <a:pt x="49272" y="34759"/>
                  </a:lnTo>
                  <a:lnTo>
                    <a:pt x="49859" y="36238"/>
                  </a:lnTo>
                  <a:lnTo>
                    <a:pt x="54248" y="40658"/>
                  </a:lnTo>
                  <a:lnTo>
                    <a:pt x="54991" y="41143"/>
                  </a:lnTo>
                  <a:lnTo>
                    <a:pt x="55640" y="43717"/>
                  </a:lnTo>
                  <a:lnTo>
                    <a:pt x="59513" y="44789"/>
                  </a:lnTo>
                  <a:lnTo>
                    <a:pt x="61101" y="46393"/>
                  </a:lnTo>
                  <a:lnTo>
                    <a:pt x="62462" y="46776"/>
                  </a:lnTo>
                  <a:lnTo>
                    <a:pt x="65427" y="46635"/>
                  </a:lnTo>
                  <a:lnTo>
                    <a:pt x="66616" y="47238"/>
                  </a:lnTo>
                  <a:lnTo>
                    <a:pt x="67289" y="46776"/>
                  </a:lnTo>
                  <a:lnTo>
                    <a:pt x="67681" y="45931"/>
                  </a:lnTo>
                  <a:lnTo>
                    <a:pt x="70176" y="43757"/>
                  </a:lnTo>
                  <a:lnTo>
                    <a:pt x="70998" y="42802"/>
                  </a:lnTo>
                  <a:lnTo>
                    <a:pt x="70505" y="41480"/>
                  </a:lnTo>
                  <a:lnTo>
                    <a:pt x="69973" y="40471"/>
                  </a:lnTo>
                  <a:lnTo>
                    <a:pt x="71491" y="38460"/>
                  </a:lnTo>
                  <a:lnTo>
                    <a:pt x="73329" y="36473"/>
                  </a:lnTo>
                  <a:lnTo>
                    <a:pt x="74252" y="36536"/>
                  </a:lnTo>
                  <a:lnTo>
                    <a:pt x="75825" y="37756"/>
                  </a:lnTo>
                  <a:lnTo>
                    <a:pt x="77123" y="39454"/>
                  </a:lnTo>
                  <a:lnTo>
                    <a:pt x="77295" y="40768"/>
                  </a:lnTo>
                  <a:lnTo>
                    <a:pt x="77538" y="41722"/>
                  </a:lnTo>
                  <a:lnTo>
                    <a:pt x="78766" y="43757"/>
                  </a:lnTo>
                  <a:lnTo>
                    <a:pt x="79556" y="44461"/>
                  </a:lnTo>
                  <a:lnTo>
                    <a:pt x="81684" y="44868"/>
                  </a:lnTo>
                  <a:lnTo>
                    <a:pt x="82185" y="45665"/>
                  </a:lnTo>
                  <a:lnTo>
                    <a:pt x="81802" y="48607"/>
                  </a:lnTo>
                  <a:lnTo>
                    <a:pt x="82122" y="49585"/>
                  </a:lnTo>
                  <a:lnTo>
                    <a:pt x="84352" y="49632"/>
                  </a:lnTo>
                  <a:lnTo>
                    <a:pt x="86723" y="49397"/>
                  </a:lnTo>
                  <a:lnTo>
                    <a:pt x="87552" y="49507"/>
                  </a:lnTo>
                  <a:lnTo>
                    <a:pt x="88405" y="48889"/>
                  </a:lnTo>
                  <a:lnTo>
                    <a:pt x="89719" y="48224"/>
                  </a:lnTo>
                  <a:lnTo>
                    <a:pt x="91604" y="48450"/>
                  </a:lnTo>
                  <a:lnTo>
                    <a:pt x="92528" y="49765"/>
                  </a:lnTo>
                  <a:lnTo>
                    <a:pt x="92942" y="51118"/>
                  </a:lnTo>
                  <a:lnTo>
                    <a:pt x="91323" y="51627"/>
                  </a:lnTo>
                  <a:lnTo>
                    <a:pt x="89633" y="51353"/>
                  </a:lnTo>
                  <a:lnTo>
                    <a:pt x="88812" y="52237"/>
                  </a:lnTo>
                  <a:lnTo>
                    <a:pt x="88757" y="53943"/>
                  </a:lnTo>
                  <a:lnTo>
                    <a:pt x="89328" y="56141"/>
                  </a:lnTo>
                  <a:lnTo>
                    <a:pt x="90462" y="57698"/>
                  </a:lnTo>
                  <a:lnTo>
                    <a:pt x="91362" y="61203"/>
                  </a:lnTo>
                  <a:lnTo>
                    <a:pt x="92113" y="65083"/>
                  </a:lnTo>
                  <a:lnTo>
                    <a:pt x="93271" y="67422"/>
                  </a:lnTo>
                  <a:lnTo>
                    <a:pt x="93513" y="70317"/>
                  </a:lnTo>
                  <a:lnTo>
                    <a:pt x="93341" y="71741"/>
                  </a:lnTo>
                  <a:lnTo>
                    <a:pt x="93552" y="74299"/>
                  </a:lnTo>
                  <a:lnTo>
                    <a:pt x="93060" y="75199"/>
                  </a:lnTo>
                  <a:lnTo>
                    <a:pt x="93427" y="77593"/>
                  </a:lnTo>
                  <a:lnTo>
                    <a:pt x="94796" y="82530"/>
                  </a:lnTo>
                  <a:lnTo>
                    <a:pt x="95399" y="85275"/>
                  </a:lnTo>
                  <a:lnTo>
                    <a:pt x="95782" y="91253"/>
                  </a:lnTo>
                  <a:lnTo>
                    <a:pt x="94812" y="93482"/>
                  </a:lnTo>
                  <a:lnTo>
                    <a:pt x="93513" y="95602"/>
                  </a:lnTo>
                  <a:lnTo>
                    <a:pt x="92661" y="98106"/>
                  </a:lnTo>
                  <a:lnTo>
                    <a:pt x="92011" y="100805"/>
                  </a:lnTo>
                  <a:lnTo>
                    <a:pt x="91612" y="105147"/>
                  </a:lnTo>
                  <a:lnTo>
                    <a:pt x="88796" y="110217"/>
                  </a:lnTo>
                  <a:lnTo>
                    <a:pt x="87599" y="111476"/>
                  </a:lnTo>
                  <a:lnTo>
                    <a:pt x="86206" y="112251"/>
                  </a:lnTo>
                  <a:lnTo>
                    <a:pt x="89242" y="115787"/>
                  </a:lnTo>
                  <a:lnTo>
                    <a:pt x="86762" y="117359"/>
                  </a:lnTo>
                  <a:lnTo>
                    <a:pt x="84063" y="117852"/>
                  </a:lnTo>
                  <a:lnTo>
                    <a:pt x="81074" y="116968"/>
                  </a:lnTo>
                  <a:lnTo>
                    <a:pt x="79212" y="117078"/>
                  </a:lnTo>
                  <a:lnTo>
                    <a:pt x="77507" y="118220"/>
                  </a:lnTo>
                  <a:lnTo>
                    <a:pt x="76842" y="118908"/>
                  </a:lnTo>
                  <a:lnTo>
                    <a:pt x="76302" y="118580"/>
                  </a:lnTo>
                  <a:lnTo>
                    <a:pt x="75183" y="115685"/>
                  </a:lnTo>
                  <a:lnTo>
                    <a:pt x="74362" y="118674"/>
                  </a:lnTo>
                  <a:lnTo>
                    <a:pt x="72640" y="119628"/>
                  </a:lnTo>
                  <a:lnTo>
                    <a:pt x="69691" y="119425"/>
                  </a:lnTo>
                  <a:lnTo>
                    <a:pt x="64762" y="120223"/>
                  </a:lnTo>
                  <a:lnTo>
                    <a:pt x="62861" y="121068"/>
                  </a:lnTo>
                  <a:lnTo>
                    <a:pt x="62071" y="122398"/>
                  </a:lnTo>
                  <a:lnTo>
                    <a:pt x="61484" y="123931"/>
                  </a:lnTo>
                  <a:lnTo>
                    <a:pt x="60710" y="124831"/>
                  </a:lnTo>
                  <a:lnTo>
                    <a:pt x="59841" y="125308"/>
                  </a:lnTo>
                  <a:lnTo>
                    <a:pt x="56031" y="126435"/>
                  </a:lnTo>
                  <a:lnTo>
                    <a:pt x="55280" y="126888"/>
                  </a:lnTo>
                  <a:lnTo>
                    <a:pt x="53512" y="129353"/>
                  </a:lnTo>
                  <a:lnTo>
                    <a:pt x="51204" y="130777"/>
                  </a:lnTo>
                  <a:lnTo>
                    <a:pt x="49288" y="131207"/>
                  </a:lnTo>
                  <a:lnTo>
                    <a:pt x="47590" y="129775"/>
                  </a:lnTo>
                  <a:lnTo>
                    <a:pt x="46894" y="128915"/>
                  </a:lnTo>
                  <a:lnTo>
                    <a:pt x="46103" y="128476"/>
                  </a:lnTo>
                  <a:lnTo>
                    <a:pt x="43490" y="128547"/>
                  </a:lnTo>
                  <a:lnTo>
                    <a:pt x="44312" y="128993"/>
                  </a:lnTo>
                  <a:lnTo>
                    <a:pt x="44844" y="130002"/>
                  </a:lnTo>
                  <a:lnTo>
                    <a:pt x="45102" y="131942"/>
                  </a:lnTo>
                  <a:lnTo>
                    <a:pt x="44805" y="133843"/>
                  </a:lnTo>
                  <a:lnTo>
                    <a:pt x="43514" y="134806"/>
                  </a:lnTo>
                  <a:lnTo>
                    <a:pt x="41981" y="134986"/>
                  </a:lnTo>
                  <a:lnTo>
                    <a:pt x="39555" y="136949"/>
                  </a:lnTo>
                  <a:lnTo>
                    <a:pt x="36348" y="137481"/>
                  </a:lnTo>
                  <a:lnTo>
                    <a:pt x="34611" y="139289"/>
                  </a:lnTo>
                  <a:lnTo>
                    <a:pt x="24002" y="142340"/>
                  </a:lnTo>
                  <a:lnTo>
                    <a:pt x="23400" y="142371"/>
                  </a:lnTo>
                  <a:lnTo>
                    <a:pt x="21937" y="141596"/>
                  </a:lnTo>
                  <a:lnTo>
                    <a:pt x="20349" y="141252"/>
                  </a:lnTo>
                  <a:lnTo>
                    <a:pt x="18768" y="141495"/>
                  </a:lnTo>
                  <a:lnTo>
                    <a:pt x="14325" y="143200"/>
                  </a:lnTo>
                  <a:lnTo>
                    <a:pt x="12173" y="142864"/>
                  </a:lnTo>
                  <a:lnTo>
                    <a:pt x="14919" y="138623"/>
                  </a:lnTo>
                  <a:lnTo>
                    <a:pt x="18604" y="136480"/>
                  </a:lnTo>
                  <a:lnTo>
                    <a:pt x="18987" y="135893"/>
                  </a:lnTo>
                  <a:lnTo>
                    <a:pt x="17783" y="135604"/>
                  </a:lnTo>
                  <a:lnTo>
                    <a:pt x="10773" y="137090"/>
                  </a:lnTo>
                  <a:lnTo>
                    <a:pt x="8340" y="138357"/>
                  </a:lnTo>
                  <a:lnTo>
                    <a:pt x="5906" y="138725"/>
                  </a:lnTo>
                  <a:lnTo>
                    <a:pt x="7033" y="136785"/>
                  </a:lnTo>
                  <a:lnTo>
                    <a:pt x="10170" y="134133"/>
                  </a:lnTo>
                  <a:lnTo>
                    <a:pt x="11852" y="132881"/>
                  </a:lnTo>
                  <a:lnTo>
                    <a:pt x="12877" y="132380"/>
                  </a:lnTo>
                  <a:lnTo>
                    <a:pt x="14051" y="130816"/>
                  </a:lnTo>
                  <a:lnTo>
                    <a:pt x="17360" y="129040"/>
                  </a:lnTo>
                  <a:lnTo>
                    <a:pt x="6705" y="132701"/>
                  </a:lnTo>
                  <a:lnTo>
                    <a:pt x="3904" y="132255"/>
                  </a:lnTo>
                  <a:lnTo>
                    <a:pt x="3247" y="131238"/>
                  </a:lnTo>
                  <a:lnTo>
                    <a:pt x="1072" y="131723"/>
                  </a:lnTo>
                  <a:lnTo>
                    <a:pt x="242" y="129243"/>
                  </a:lnTo>
                  <a:lnTo>
                    <a:pt x="3474" y="125496"/>
                  </a:lnTo>
                  <a:lnTo>
                    <a:pt x="5359" y="123876"/>
                  </a:lnTo>
                  <a:lnTo>
                    <a:pt x="7596" y="123000"/>
                  </a:lnTo>
                  <a:lnTo>
                    <a:pt x="9748" y="121741"/>
                  </a:lnTo>
                  <a:lnTo>
                    <a:pt x="10546" y="120207"/>
                  </a:lnTo>
                  <a:lnTo>
                    <a:pt x="9537" y="119714"/>
                  </a:lnTo>
                  <a:lnTo>
                    <a:pt x="3090" y="120105"/>
                  </a:lnTo>
                  <a:lnTo>
                    <a:pt x="0" y="119777"/>
                  </a:lnTo>
                  <a:lnTo>
                    <a:pt x="164" y="118556"/>
                  </a:lnTo>
                  <a:lnTo>
                    <a:pt x="735" y="117203"/>
                  </a:lnTo>
                  <a:lnTo>
                    <a:pt x="3935" y="114887"/>
                  </a:lnTo>
                  <a:lnTo>
                    <a:pt x="5672" y="114519"/>
                  </a:lnTo>
                  <a:lnTo>
                    <a:pt x="7213" y="114739"/>
                  </a:lnTo>
                  <a:lnTo>
                    <a:pt x="8715" y="115333"/>
                  </a:lnTo>
                  <a:lnTo>
                    <a:pt x="9944" y="116108"/>
                  </a:lnTo>
                  <a:lnTo>
                    <a:pt x="13574" y="115662"/>
                  </a:lnTo>
                  <a:lnTo>
                    <a:pt x="12056" y="114183"/>
                  </a:lnTo>
                  <a:lnTo>
                    <a:pt x="11790" y="111171"/>
                  </a:lnTo>
                  <a:lnTo>
                    <a:pt x="10632" y="110162"/>
                  </a:lnTo>
                  <a:lnTo>
                    <a:pt x="12110" y="108761"/>
                  </a:lnTo>
                  <a:lnTo>
                    <a:pt x="13808" y="107917"/>
                  </a:lnTo>
                  <a:lnTo>
                    <a:pt x="16640" y="105014"/>
                  </a:lnTo>
                  <a:lnTo>
                    <a:pt x="17650" y="104568"/>
                  </a:lnTo>
                  <a:lnTo>
                    <a:pt x="23251" y="103864"/>
                  </a:lnTo>
                  <a:lnTo>
                    <a:pt x="29291" y="102338"/>
                  </a:lnTo>
                  <a:lnTo>
                    <a:pt x="35276" y="100226"/>
                  </a:lnTo>
                  <a:lnTo>
                    <a:pt x="32201" y="99045"/>
                  </a:lnTo>
                  <a:lnTo>
                    <a:pt x="30730" y="97480"/>
                  </a:lnTo>
                  <a:lnTo>
                    <a:pt x="28368" y="100633"/>
                  </a:lnTo>
                  <a:lnTo>
                    <a:pt x="26662" y="101838"/>
                  </a:lnTo>
                  <a:lnTo>
                    <a:pt x="21858" y="102487"/>
                  </a:lnTo>
                  <a:lnTo>
                    <a:pt x="20341" y="102135"/>
                  </a:lnTo>
                  <a:lnTo>
                    <a:pt x="18197" y="101157"/>
                  </a:lnTo>
                  <a:lnTo>
                    <a:pt x="17532" y="101525"/>
                  </a:lnTo>
                  <a:lnTo>
                    <a:pt x="16914" y="102276"/>
                  </a:lnTo>
                  <a:lnTo>
                    <a:pt x="13730" y="103817"/>
                  </a:lnTo>
                  <a:lnTo>
                    <a:pt x="10389" y="104185"/>
                  </a:lnTo>
                  <a:lnTo>
                    <a:pt x="14278" y="101353"/>
                  </a:lnTo>
                  <a:lnTo>
                    <a:pt x="19214" y="96541"/>
                  </a:lnTo>
                  <a:lnTo>
                    <a:pt x="20309" y="95023"/>
                  </a:lnTo>
                  <a:lnTo>
                    <a:pt x="21874" y="92371"/>
                  </a:lnTo>
                  <a:lnTo>
                    <a:pt x="21389" y="91190"/>
                  </a:lnTo>
                  <a:lnTo>
                    <a:pt x="20372" y="90517"/>
                  </a:lnTo>
                  <a:lnTo>
                    <a:pt x="23947" y="85041"/>
                  </a:lnTo>
                  <a:lnTo>
                    <a:pt x="25207" y="84047"/>
                  </a:lnTo>
                  <a:lnTo>
                    <a:pt x="27491" y="83883"/>
                  </a:lnTo>
                  <a:lnTo>
                    <a:pt x="29173" y="83014"/>
                  </a:lnTo>
                  <a:lnTo>
                    <a:pt x="29917" y="83014"/>
                  </a:lnTo>
                  <a:lnTo>
                    <a:pt x="30582" y="82686"/>
                  </a:lnTo>
                  <a:lnTo>
                    <a:pt x="32052" y="81043"/>
                  </a:lnTo>
                  <a:lnTo>
                    <a:pt x="29784" y="79995"/>
                  </a:lnTo>
                  <a:lnTo>
                    <a:pt x="27437" y="79455"/>
                  </a:lnTo>
                  <a:lnTo>
                    <a:pt x="20184" y="80026"/>
                  </a:lnTo>
                  <a:lnTo>
                    <a:pt x="19230" y="79901"/>
                  </a:lnTo>
                  <a:lnTo>
                    <a:pt x="18330" y="79392"/>
                  </a:lnTo>
                  <a:lnTo>
                    <a:pt x="17743" y="78665"/>
                  </a:lnTo>
                  <a:lnTo>
                    <a:pt x="17305" y="76795"/>
                  </a:lnTo>
                  <a:lnTo>
                    <a:pt x="16773" y="76372"/>
                  </a:lnTo>
                  <a:lnTo>
                    <a:pt x="15138" y="76372"/>
                  </a:lnTo>
                  <a:lnTo>
                    <a:pt x="13519" y="76943"/>
                  </a:lnTo>
                  <a:lnTo>
                    <a:pt x="12392" y="76889"/>
                  </a:lnTo>
                  <a:lnTo>
                    <a:pt x="11289" y="76067"/>
                  </a:lnTo>
                  <a:lnTo>
                    <a:pt x="13057" y="74151"/>
                  </a:lnTo>
                  <a:lnTo>
                    <a:pt x="10781" y="73697"/>
                  </a:lnTo>
                  <a:lnTo>
                    <a:pt x="8480" y="74072"/>
                  </a:lnTo>
                  <a:lnTo>
                    <a:pt x="6564" y="73486"/>
                  </a:lnTo>
                  <a:lnTo>
                    <a:pt x="6509" y="72281"/>
                  </a:lnTo>
                  <a:lnTo>
                    <a:pt x="7377" y="71076"/>
                  </a:lnTo>
                  <a:lnTo>
                    <a:pt x="6235" y="69934"/>
                  </a:lnTo>
                  <a:lnTo>
                    <a:pt x="6001" y="68486"/>
                  </a:lnTo>
                  <a:lnTo>
                    <a:pt x="7213" y="67774"/>
                  </a:lnTo>
                  <a:lnTo>
                    <a:pt x="8535" y="68009"/>
                  </a:lnTo>
                  <a:lnTo>
                    <a:pt x="11234" y="66937"/>
                  </a:lnTo>
                  <a:lnTo>
                    <a:pt x="14700" y="66421"/>
                  </a:lnTo>
                  <a:lnTo>
                    <a:pt x="11727" y="65365"/>
                  </a:lnTo>
                  <a:lnTo>
                    <a:pt x="10546" y="64457"/>
                  </a:lnTo>
                  <a:lnTo>
                    <a:pt x="10491" y="63073"/>
                  </a:lnTo>
                  <a:lnTo>
                    <a:pt x="10726" y="61883"/>
                  </a:lnTo>
                  <a:lnTo>
                    <a:pt x="14160" y="59873"/>
                  </a:lnTo>
                  <a:lnTo>
                    <a:pt x="17822" y="58989"/>
                  </a:lnTo>
                  <a:lnTo>
                    <a:pt x="17548" y="57667"/>
                  </a:lnTo>
                  <a:lnTo>
                    <a:pt x="17806" y="56227"/>
                  </a:lnTo>
                  <a:lnTo>
                    <a:pt x="14105" y="55812"/>
                  </a:lnTo>
                  <a:lnTo>
                    <a:pt x="10452" y="56822"/>
                  </a:lnTo>
                  <a:lnTo>
                    <a:pt x="10843" y="54076"/>
                  </a:lnTo>
                  <a:lnTo>
                    <a:pt x="11719" y="51588"/>
                  </a:lnTo>
                  <a:lnTo>
                    <a:pt x="11892" y="49953"/>
                  </a:lnTo>
                  <a:lnTo>
                    <a:pt x="11719" y="48192"/>
                  </a:lnTo>
                  <a:lnTo>
                    <a:pt x="10006" y="48944"/>
                  </a:lnTo>
                  <a:lnTo>
                    <a:pt x="9811" y="46463"/>
                  </a:lnTo>
                  <a:lnTo>
                    <a:pt x="9075" y="44766"/>
                  </a:lnTo>
                  <a:lnTo>
                    <a:pt x="6533" y="45939"/>
                  </a:lnTo>
                  <a:lnTo>
                    <a:pt x="6595" y="43686"/>
                  </a:lnTo>
                  <a:lnTo>
                    <a:pt x="7330" y="42114"/>
                  </a:lnTo>
                  <a:lnTo>
                    <a:pt x="8653" y="41433"/>
                  </a:lnTo>
                  <a:lnTo>
                    <a:pt x="9967" y="41730"/>
                  </a:lnTo>
                  <a:lnTo>
                    <a:pt x="12416" y="41707"/>
                  </a:lnTo>
                  <a:lnTo>
                    <a:pt x="14778" y="40518"/>
                  </a:lnTo>
                  <a:lnTo>
                    <a:pt x="18181" y="40213"/>
                  </a:lnTo>
                  <a:lnTo>
                    <a:pt x="23595" y="40580"/>
                  </a:lnTo>
                  <a:lnTo>
                    <a:pt x="27319" y="43921"/>
                  </a:lnTo>
                  <a:lnTo>
                    <a:pt x="28282" y="43326"/>
                  </a:lnTo>
                  <a:lnTo>
                    <a:pt x="29768" y="41214"/>
                  </a:lnTo>
                  <a:lnTo>
                    <a:pt x="30464" y="40979"/>
                  </a:lnTo>
                  <a:lnTo>
                    <a:pt x="36082" y="41902"/>
                  </a:lnTo>
                  <a:lnTo>
                    <a:pt x="39563" y="43115"/>
                  </a:lnTo>
                  <a:lnTo>
                    <a:pt x="40494" y="42740"/>
                  </a:lnTo>
                  <a:lnTo>
                    <a:pt x="39993" y="40400"/>
                  </a:lnTo>
                  <a:lnTo>
                    <a:pt x="38796" y="38773"/>
                  </a:lnTo>
                  <a:lnTo>
                    <a:pt x="40299" y="36645"/>
                  </a:lnTo>
                  <a:lnTo>
                    <a:pt x="42129" y="35198"/>
                  </a:lnTo>
                  <a:lnTo>
                    <a:pt x="43357" y="34478"/>
                  </a:lnTo>
                  <a:lnTo>
                    <a:pt x="46182" y="33578"/>
                  </a:lnTo>
                  <a:lnTo>
                    <a:pt x="47418" y="32733"/>
                  </a:lnTo>
                  <a:lnTo>
                    <a:pt x="48239" y="29979"/>
                  </a:lnTo>
                  <a:lnTo>
                    <a:pt x="49546" y="27687"/>
                  </a:lnTo>
                  <a:lnTo>
                    <a:pt x="42450" y="28876"/>
                  </a:lnTo>
                  <a:lnTo>
                    <a:pt x="35698" y="26154"/>
                  </a:lnTo>
                  <a:lnTo>
                    <a:pt x="36770" y="24229"/>
                  </a:lnTo>
                  <a:lnTo>
                    <a:pt x="38194" y="23134"/>
                  </a:lnTo>
                  <a:lnTo>
                    <a:pt x="40650" y="22297"/>
                  </a:lnTo>
                  <a:lnTo>
                    <a:pt x="40885" y="21288"/>
                  </a:lnTo>
                  <a:lnTo>
                    <a:pt x="42129" y="20451"/>
                  </a:lnTo>
                  <a:lnTo>
                    <a:pt x="44187" y="18244"/>
                  </a:lnTo>
                  <a:lnTo>
                    <a:pt x="43428" y="15358"/>
                  </a:lnTo>
                  <a:lnTo>
                    <a:pt x="43835" y="13245"/>
                  </a:lnTo>
                  <a:lnTo>
                    <a:pt x="45313" y="11868"/>
                  </a:lnTo>
                  <a:lnTo>
                    <a:pt x="45775" y="9889"/>
                  </a:lnTo>
                  <a:lnTo>
                    <a:pt x="46432" y="8426"/>
                  </a:lnTo>
                  <a:lnTo>
                    <a:pt x="49436" y="7902"/>
                  </a:lnTo>
                  <a:lnTo>
                    <a:pt x="52323" y="6548"/>
                  </a:lnTo>
                  <a:lnTo>
                    <a:pt x="53364" y="6681"/>
                  </a:lnTo>
                  <a:lnTo>
                    <a:pt x="56782" y="6368"/>
                  </a:lnTo>
                  <a:lnTo>
                    <a:pt x="57933" y="6916"/>
                  </a:lnTo>
                  <a:lnTo>
                    <a:pt x="57666" y="4514"/>
                  </a:lnTo>
                  <a:lnTo>
                    <a:pt x="59763" y="4201"/>
                  </a:lnTo>
                  <a:lnTo>
                    <a:pt x="60577" y="4678"/>
                  </a:lnTo>
                  <a:lnTo>
                    <a:pt x="60937" y="6384"/>
                  </a:lnTo>
                  <a:lnTo>
                    <a:pt x="61891" y="7472"/>
                  </a:lnTo>
                  <a:lnTo>
                    <a:pt x="62188" y="9357"/>
                  </a:lnTo>
                  <a:lnTo>
                    <a:pt x="61547" y="10812"/>
                  </a:lnTo>
                  <a:lnTo>
                    <a:pt x="60475" y="11931"/>
                  </a:lnTo>
                  <a:lnTo>
                    <a:pt x="61453" y="13073"/>
                  </a:lnTo>
                  <a:lnTo>
                    <a:pt x="59943" y="15146"/>
                  </a:lnTo>
                  <a:lnTo>
                    <a:pt x="61570" y="14262"/>
                  </a:lnTo>
                  <a:lnTo>
                    <a:pt x="63894" y="12236"/>
                  </a:lnTo>
                  <a:lnTo>
                    <a:pt x="63769" y="10585"/>
                  </a:lnTo>
                  <a:lnTo>
                    <a:pt x="63378" y="8496"/>
                  </a:lnTo>
                  <a:lnTo>
                    <a:pt x="62728" y="6611"/>
                  </a:lnTo>
                  <a:lnTo>
                    <a:pt x="63026" y="4530"/>
                  </a:lnTo>
                  <a:lnTo>
                    <a:pt x="64332" y="3231"/>
                  </a:lnTo>
                  <a:lnTo>
                    <a:pt x="67766" y="2574"/>
                  </a:lnTo>
                  <a:lnTo>
                    <a:pt x="66358" y="211"/>
                  </a:lnTo>
                  <a:lnTo>
                    <a:pt x="67610" y="0"/>
                  </a:lnTo>
                  <a:lnTo>
                    <a:pt x="68971" y="493"/>
                  </a:lnTo>
                  <a:lnTo>
                    <a:pt x="70974" y="2331"/>
                  </a:lnTo>
                  <a:lnTo>
                    <a:pt x="73063" y="3779"/>
                  </a:lnTo>
                  <a:lnTo>
                    <a:pt x="75222" y="4921"/>
                  </a:lnTo>
                  <a:lnTo>
                    <a:pt x="73141" y="7205"/>
                  </a:lnTo>
                  <a:lnTo>
                    <a:pt x="70583" y="8793"/>
                  </a:lnTo>
                  <a:lnTo>
                    <a:pt x="69605" y="10523"/>
                  </a:lnTo>
                  <a:close/>
                  <a:moveTo>
                    <a:pt x="9678" y="54999"/>
                  </a:moveTo>
                  <a:lnTo>
                    <a:pt x="9584" y="56063"/>
                  </a:lnTo>
                  <a:lnTo>
                    <a:pt x="7956" y="54725"/>
                  </a:lnTo>
                  <a:lnTo>
                    <a:pt x="7166" y="53262"/>
                  </a:lnTo>
                  <a:lnTo>
                    <a:pt x="2707" y="52597"/>
                  </a:lnTo>
                  <a:lnTo>
                    <a:pt x="4561" y="51134"/>
                  </a:lnTo>
                  <a:lnTo>
                    <a:pt x="5468" y="51564"/>
                  </a:lnTo>
                  <a:lnTo>
                    <a:pt x="8621" y="51627"/>
                  </a:lnTo>
                  <a:lnTo>
                    <a:pt x="9505" y="52237"/>
                  </a:lnTo>
                  <a:lnTo>
                    <a:pt x="9678" y="5499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6" name="Freeform: Shape 675">
              <a:extLst>
                <a:ext uri="{FF2B5EF4-FFF2-40B4-BE49-F238E27FC236}">
                  <a16:creationId xmlns:a16="http://schemas.microsoft.com/office/drawing/2014/main" id="{24479238-9645-2E4F-F196-A53D76604AAE}"/>
                </a:ext>
              </a:extLst>
            </p:cNvPr>
            <p:cNvSpPr>
              <a:spLocks/>
            </p:cNvSpPr>
            <p:nvPr/>
          </p:nvSpPr>
          <p:spPr>
            <a:xfrm>
              <a:off x="8002807" y="3873639"/>
              <a:ext cx="36621" cy="101329"/>
            </a:xfrm>
            <a:custGeom>
              <a:avLst/>
              <a:gdLst>
                <a:gd name="connsiteX0" fmla="*/ 33852 w 36621"/>
                <a:gd name="connsiteY0" fmla="*/ 18182 h 101329"/>
                <a:gd name="connsiteX1" fmla="*/ 32694 w 36621"/>
                <a:gd name="connsiteY1" fmla="*/ 18338 h 101329"/>
                <a:gd name="connsiteX2" fmla="*/ 29987 w 36621"/>
                <a:gd name="connsiteY2" fmla="*/ 19551 h 101329"/>
                <a:gd name="connsiteX3" fmla="*/ 29620 w 36621"/>
                <a:gd name="connsiteY3" fmla="*/ 19919 h 101329"/>
                <a:gd name="connsiteX4" fmla="*/ 29142 w 36621"/>
                <a:gd name="connsiteY4" fmla="*/ 20623 h 101329"/>
                <a:gd name="connsiteX5" fmla="*/ 29056 w 36621"/>
                <a:gd name="connsiteY5" fmla="*/ 21163 h 101329"/>
                <a:gd name="connsiteX6" fmla="*/ 28673 w 36621"/>
                <a:gd name="connsiteY6" fmla="*/ 26983 h 101329"/>
                <a:gd name="connsiteX7" fmla="*/ 27202 w 36621"/>
                <a:gd name="connsiteY7" fmla="*/ 26819 h 101329"/>
                <a:gd name="connsiteX8" fmla="*/ 25410 w 36621"/>
                <a:gd name="connsiteY8" fmla="*/ 25552 h 101329"/>
                <a:gd name="connsiteX9" fmla="*/ 25058 w 36621"/>
                <a:gd name="connsiteY9" fmla="*/ 24456 h 101329"/>
                <a:gd name="connsiteX10" fmla="*/ 24518 w 36621"/>
                <a:gd name="connsiteY10" fmla="*/ 24081 h 101329"/>
                <a:gd name="connsiteX11" fmla="*/ 23235 w 36621"/>
                <a:gd name="connsiteY11" fmla="*/ 23940 h 101329"/>
                <a:gd name="connsiteX12" fmla="*/ 20810 w 36621"/>
                <a:gd name="connsiteY12" fmla="*/ 23384 h 101329"/>
                <a:gd name="connsiteX13" fmla="*/ 17994 w 36621"/>
                <a:gd name="connsiteY13" fmla="*/ 25301 h 101329"/>
                <a:gd name="connsiteX14" fmla="*/ 16797 w 36621"/>
                <a:gd name="connsiteY14" fmla="*/ 28462 h 101329"/>
                <a:gd name="connsiteX15" fmla="*/ 16554 w 36621"/>
                <a:gd name="connsiteY15" fmla="*/ 29940 h 101329"/>
                <a:gd name="connsiteX16" fmla="*/ 15600 w 36621"/>
                <a:gd name="connsiteY16" fmla="*/ 33039 h 101329"/>
                <a:gd name="connsiteX17" fmla="*/ 15936 w 36621"/>
                <a:gd name="connsiteY17" fmla="*/ 34947 h 101329"/>
                <a:gd name="connsiteX18" fmla="*/ 16100 w 36621"/>
                <a:gd name="connsiteY18" fmla="*/ 37412 h 101329"/>
                <a:gd name="connsiteX19" fmla="*/ 16343 w 36621"/>
                <a:gd name="connsiteY19" fmla="*/ 39422 h 101329"/>
                <a:gd name="connsiteX20" fmla="*/ 16093 w 36621"/>
                <a:gd name="connsiteY20" fmla="*/ 40635 h 101329"/>
                <a:gd name="connsiteX21" fmla="*/ 15553 w 36621"/>
                <a:gd name="connsiteY21" fmla="*/ 41276 h 101329"/>
                <a:gd name="connsiteX22" fmla="*/ 15709 w 36621"/>
                <a:gd name="connsiteY22" fmla="*/ 41738 h 101329"/>
                <a:gd name="connsiteX23" fmla="*/ 16195 w 36621"/>
                <a:gd name="connsiteY23" fmla="*/ 41910 h 101329"/>
                <a:gd name="connsiteX24" fmla="*/ 17735 w 36621"/>
                <a:gd name="connsiteY24" fmla="*/ 41363 h 101329"/>
                <a:gd name="connsiteX25" fmla="*/ 19355 w 36621"/>
                <a:gd name="connsiteY25" fmla="*/ 41910 h 101329"/>
                <a:gd name="connsiteX26" fmla="*/ 20912 w 36621"/>
                <a:gd name="connsiteY26" fmla="*/ 42951 h 101329"/>
                <a:gd name="connsiteX27" fmla="*/ 21037 w 36621"/>
                <a:gd name="connsiteY27" fmla="*/ 43624 h 101329"/>
                <a:gd name="connsiteX28" fmla="*/ 19934 w 36621"/>
                <a:gd name="connsiteY28" fmla="*/ 44023 h 101329"/>
                <a:gd name="connsiteX29" fmla="*/ 17329 w 36621"/>
                <a:gd name="connsiteY29" fmla="*/ 45595 h 101329"/>
                <a:gd name="connsiteX30" fmla="*/ 15490 w 36621"/>
                <a:gd name="connsiteY30" fmla="*/ 47418 h 101329"/>
                <a:gd name="connsiteX31" fmla="*/ 15013 w 36621"/>
                <a:gd name="connsiteY31" fmla="*/ 49100 h 101329"/>
                <a:gd name="connsiteX32" fmla="*/ 13769 w 36621"/>
                <a:gd name="connsiteY32" fmla="*/ 52683 h 101329"/>
                <a:gd name="connsiteX33" fmla="*/ 13941 w 36621"/>
                <a:gd name="connsiteY33" fmla="*/ 53418 h 101329"/>
                <a:gd name="connsiteX34" fmla="*/ 14544 w 36621"/>
                <a:gd name="connsiteY34" fmla="*/ 53849 h 101329"/>
                <a:gd name="connsiteX35" fmla="*/ 18784 w 36621"/>
                <a:gd name="connsiteY35" fmla="*/ 53465 h 101329"/>
                <a:gd name="connsiteX36" fmla="*/ 22641 w 36621"/>
                <a:gd name="connsiteY36" fmla="*/ 52018 h 101329"/>
                <a:gd name="connsiteX37" fmla="*/ 25544 w 36621"/>
                <a:gd name="connsiteY37" fmla="*/ 50477 h 101329"/>
                <a:gd name="connsiteX38" fmla="*/ 26459 w 36621"/>
                <a:gd name="connsiteY38" fmla="*/ 50571 h 101329"/>
                <a:gd name="connsiteX39" fmla="*/ 25849 w 36621"/>
                <a:gd name="connsiteY39" fmla="*/ 54514 h 101329"/>
                <a:gd name="connsiteX40" fmla="*/ 25864 w 36621"/>
                <a:gd name="connsiteY40" fmla="*/ 54529 h 101329"/>
                <a:gd name="connsiteX41" fmla="*/ 25364 w 36621"/>
                <a:gd name="connsiteY41" fmla="*/ 56939 h 101329"/>
                <a:gd name="connsiteX42" fmla="*/ 25559 w 36621"/>
                <a:gd name="connsiteY42" fmla="*/ 57346 h 101329"/>
                <a:gd name="connsiteX43" fmla="*/ 26216 w 36621"/>
                <a:gd name="connsiteY43" fmla="*/ 59443 h 101329"/>
                <a:gd name="connsiteX44" fmla="*/ 24973 w 36621"/>
                <a:gd name="connsiteY44" fmla="*/ 63268 h 101329"/>
                <a:gd name="connsiteX45" fmla="*/ 23595 w 36621"/>
                <a:gd name="connsiteY45" fmla="*/ 66382 h 101329"/>
                <a:gd name="connsiteX46" fmla="*/ 23110 w 36621"/>
                <a:gd name="connsiteY46" fmla="*/ 67853 h 101329"/>
                <a:gd name="connsiteX47" fmla="*/ 21765 w 36621"/>
                <a:gd name="connsiteY47" fmla="*/ 71131 h 101329"/>
                <a:gd name="connsiteX48" fmla="*/ 20388 w 36621"/>
                <a:gd name="connsiteY48" fmla="*/ 74925 h 101329"/>
                <a:gd name="connsiteX49" fmla="*/ 19653 w 36621"/>
                <a:gd name="connsiteY49" fmla="*/ 77538 h 101329"/>
                <a:gd name="connsiteX50" fmla="*/ 19817 w 36621"/>
                <a:gd name="connsiteY50" fmla="*/ 78461 h 101329"/>
                <a:gd name="connsiteX51" fmla="*/ 19480 w 36621"/>
                <a:gd name="connsiteY51" fmla="*/ 83241 h 101329"/>
                <a:gd name="connsiteX52" fmla="*/ 19676 w 36621"/>
                <a:gd name="connsiteY52" fmla="*/ 84595 h 101329"/>
                <a:gd name="connsiteX53" fmla="*/ 18064 w 36621"/>
                <a:gd name="connsiteY53" fmla="*/ 88733 h 101329"/>
                <a:gd name="connsiteX54" fmla="*/ 17744 w 36621"/>
                <a:gd name="connsiteY54" fmla="*/ 90775 h 101329"/>
                <a:gd name="connsiteX55" fmla="*/ 17094 w 36621"/>
                <a:gd name="connsiteY55" fmla="*/ 93537 h 101329"/>
                <a:gd name="connsiteX56" fmla="*/ 15983 w 36621"/>
                <a:gd name="connsiteY56" fmla="*/ 99373 h 101329"/>
                <a:gd name="connsiteX57" fmla="*/ 14466 w 36621"/>
                <a:gd name="connsiteY57" fmla="*/ 101329 h 101329"/>
                <a:gd name="connsiteX58" fmla="*/ 13714 w 36621"/>
                <a:gd name="connsiteY58" fmla="*/ 99154 h 101329"/>
                <a:gd name="connsiteX59" fmla="*/ 11978 w 36621"/>
                <a:gd name="connsiteY59" fmla="*/ 92911 h 101329"/>
                <a:gd name="connsiteX60" fmla="*/ 10750 w 36621"/>
                <a:gd name="connsiteY60" fmla="*/ 88624 h 101329"/>
                <a:gd name="connsiteX61" fmla="*/ 9067 w 36621"/>
                <a:gd name="connsiteY61" fmla="*/ 83343 h 101329"/>
                <a:gd name="connsiteX62" fmla="*/ 6235 w 36621"/>
                <a:gd name="connsiteY62" fmla="*/ 76897 h 101329"/>
                <a:gd name="connsiteX63" fmla="*/ 5977 w 36621"/>
                <a:gd name="connsiteY63" fmla="*/ 75340 h 101329"/>
                <a:gd name="connsiteX64" fmla="*/ 5367 w 36621"/>
                <a:gd name="connsiteY64" fmla="*/ 73087 h 101329"/>
                <a:gd name="connsiteX65" fmla="*/ 3419 w 36621"/>
                <a:gd name="connsiteY65" fmla="*/ 67203 h 101329"/>
                <a:gd name="connsiteX66" fmla="*/ 1823 w 36621"/>
                <a:gd name="connsiteY66" fmla="*/ 62948 h 101329"/>
                <a:gd name="connsiteX67" fmla="*/ 0 w 36621"/>
                <a:gd name="connsiteY67" fmla="*/ 57502 h 101329"/>
                <a:gd name="connsiteX68" fmla="*/ 2261 w 36621"/>
                <a:gd name="connsiteY68" fmla="*/ 55343 h 101329"/>
                <a:gd name="connsiteX69" fmla="*/ 2300 w 36621"/>
                <a:gd name="connsiteY69" fmla="*/ 53559 h 101329"/>
                <a:gd name="connsiteX70" fmla="*/ 6149 w 36621"/>
                <a:gd name="connsiteY70" fmla="*/ 49382 h 101329"/>
                <a:gd name="connsiteX71" fmla="*/ 6118 w 36621"/>
                <a:gd name="connsiteY71" fmla="*/ 48975 h 101329"/>
                <a:gd name="connsiteX72" fmla="*/ 5093 w 36621"/>
                <a:gd name="connsiteY72" fmla="*/ 47864 h 101329"/>
                <a:gd name="connsiteX73" fmla="*/ 5242 w 36621"/>
                <a:gd name="connsiteY73" fmla="*/ 47676 h 101329"/>
                <a:gd name="connsiteX74" fmla="*/ 9505 w 36621"/>
                <a:gd name="connsiteY74" fmla="*/ 39876 h 101329"/>
                <a:gd name="connsiteX75" fmla="*/ 12259 w 36621"/>
                <a:gd name="connsiteY75" fmla="*/ 32131 h 101329"/>
                <a:gd name="connsiteX76" fmla="*/ 14849 w 36621"/>
                <a:gd name="connsiteY76" fmla="*/ 21311 h 101329"/>
                <a:gd name="connsiteX77" fmla="*/ 16695 w 36621"/>
                <a:gd name="connsiteY77" fmla="*/ 15796 h 101329"/>
                <a:gd name="connsiteX78" fmla="*/ 18260 w 36621"/>
                <a:gd name="connsiteY78" fmla="*/ 12134 h 101329"/>
                <a:gd name="connsiteX79" fmla="*/ 18948 w 36621"/>
                <a:gd name="connsiteY79" fmla="*/ 9099 h 101329"/>
                <a:gd name="connsiteX80" fmla="*/ 21468 w 36621"/>
                <a:gd name="connsiteY80" fmla="*/ 8888 h 101329"/>
                <a:gd name="connsiteX81" fmla="*/ 23345 w 36621"/>
                <a:gd name="connsiteY81" fmla="*/ 9208 h 101329"/>
                <a:gd name="connsiteX82" fmla="*/ 25598 w 36621"/>
                <a:gd name="connsiteY82" fmla="*/ 9310 h 101329"/>
                <a:gd name="connsiteX83" fmla="*/ 27398 w 36621"/>
                <a:gd name="connsiteY83" fmla="*/ 8168 h 101329"/>
                <a:gd name="connsiteX84" fmla="*/ 28258 w 36621"/>
                <a:gd name="connsiteY84" fmla="*/ 4749 h 101329"/>
                <a:gd name="connsiteX85" fmla="*/ 29283 w 36621"/>
                <a:gd name="connsiteY85" fmla="*/ 4193 h 101329"/>
                <a:gd name="connsiteX86" fmla="*/ 29807 w 36621"/>
                <a:gd name="connsiteY86" fmla="*/ 5007 h 101329"/>
                <a:gd name="connsiteX87" fmla="*/ 30339 w 36621"/>
                <a:gd name="connsiteY87" fmla="*/ 4107 h 101329"/>
                <a:gd name="connsiteX88" fmla="*/ 32694 w 36621"/>
                <a:gd name="connsiteY88" fmla="*/ 2597 h 101329"/>
                <a:gd name="connsiteX89" fmla="*/ 33860 w 36621"/>
                <a:gd name="connsiteY89" fmla="*/ 1627 h 101329"/>
                <a:gd name="connsiteX90" fmla="*/ 35025 w 36621"/>
                <a:gd name="connsiteY90" fmla="*/ 430 h 101329"/>
                <a:gd name="connsiteX91" fmla="*/ 35651 w 36621"/>
                <a:gd name="connsiteY91" fmla="*/ 0 h 101329"/>
                <a:gd name="connsiteX92" fmla="*/ 35260 w 36621"/>
                <a:gd name="connsiteY92" fmla="*/ 1604 h 101329"/>
                <a:gd name="connsiteX93" fmla="*/ 34947 w 36621"/>
                <a:gd name="connsiteY93" fmla="*/ 2652 h 101329"/>
                <a:gd name="connsiteX94" fmla="*/ 34947 w 36621"/>
                <a:gd name="connsiteY94" fmla="*/ 4021 h 101329"/>
                <a:gd name="connsiteX95" fmla="*/ 35425 w 36621"/>
                <a:gd name="connsiteY95" fmla="*/ 4772 h 101329"/>
                <a:gd name="connsiteX96" fmla="*/ 36074 w 36621"/>
                <a:gd name="connsiteY96" fmla="*/ 6259 h 101329"/>
                <a:gd name="connsiteX97" fmla="*/ 36473 w 36621"/>
                <a:gd name="connsiteY97" fmla="*/ 7745 h 101329"/>
                <a:gd name="connsiteX98" fmla="*/ 35628 w 36621"/>
                <a:gd name="connsiteY98" fmla="*/ 8974 h 101329"/>
                <a:gd name="connsiteX99" fmla="*/ 35706 w 36621"/>
                <a:gd name="connsiteY99" fmla="*/ 10257 h 101329"/>
                <a:gd name="connsiteX100" fmla="*/ 35933 w 36621"/>
                <a:gd name="connsiteY100" fmla="*/ 11336 h 101329"/>
                <a:gd name="connsiteX101" fmla="*/ 36621 w 36621"/>
                <a:gd name="connsiteY101" fmla="*/ 12596 h 101329"/>
                <a:gd name="connsiteX102" fmla="*/ 35385 w 36621"/>
                <a:gd name="connsiteY102" fmla="*/ 14864 h 101329"/>
                <a:gd name="connsiteX103" fmla="*/ 34165 w 36621"/>
                <a:gd name="connsiteY103" fmla="*/ 16946 h 101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6621" h="101329">
                  <a:moveTo>
                    <a:pt x="33852" y="18182"/>
                  </a:moveTo>
                  <a:lnTo>
                    <a:pt x="32694" y="18338"/>
                  </a:lnTo>
                  <a:lnTo>
                    <a:pt x="29987" y="19551"/>
                  </a:lnTo>
                  <a:lnTo>
                    <a:pt x="29620" y="19919"/>
                  </a:lnTo>
                  <a:lnTo>
                    <a:pt x="29142" y="20623"/>
                  </a:lnTo>
                  <a:lnTo>
                    <a:pt x="29056" y="21163"/>
                  </a:lnTo>
                  <a:lnTo>
                    <a:pt x="28673" y="26983"/>
                  </a:lnTo>
                  <a:lnTo>
                    <a:pt x="27202" y="26819"/>
                  </a:lnTo>
                  <a:lnTo>
                    <a:pt x="25410" y="25552"/>
                  </a:lnTo>
                  <a:lnTo>
                    <a:pt x="25058" y="24456"/>
                  </a:lnTo>
                  <a:lnTo>
                    <a:pt x="24518" y="24081"/>
                  </a:lnTo>
                  <a:lnTo>
                    <a:pt x="23235" y="23940"/>
                  </a:lnTo>
                  <a:lnTo>
                    <a:pt x="20810" y="23384"/>
                  </a:lnTo>
                  <a:lnTo>
                    <a:pt x="17994" y="25301"/>
                  </a:lnTo>
                  <a:lnTo>
                    <a:pt x="16797" y="28462"/>
                  </a:lnTo>
                  <a:lnTo>
                    <a:pt x="16554" y="29940"/>
                  </a:lnTo>
                  <a:lnTo>
                    <a:pt x="15600" y="33039"/>
                  </a:lnTo>
                  <a:lnTo>
                    <a:pt x="15936" y="34947"/>
                  </a:lnTo>
                  <a:lnTo>
                    <a:pt x="16100" y="37412"/>
                  </a:lnTo>
                  <a:lnTo>
                    <a:pt x="16343" y="39422"/>
                  </a:lnTo>
                  <a:lnTo>
                    <a:pt x="16093" y="40635"/>
                  </a:lnTo>
                  <a:lnTo>
                    <a:pt x="15553" y="41276"/>
                  </a:lnTo>
                  <a:lnTo>
                    <a:pt x="15709" y="41738"/>
                  </a:lnTo>
                  <a:lnTo>
                    <a:pt x="16195" y="41910"/>
                  </a:lnTo>
                  <a:lnTo>
                    <a:pt x="17735" y="41363"/>
                  </a:lnTo>
                  <a:lnTo>
                    <a:pt x="19355" y="41910"/>
                  </a:lnTo>
                  <a:lnTo>
                    <a:pt x="20912" y="42951"/>
                  </a:lnTo>
                  <a:lnTo>
                    <a:pt x="21037" y="43624"/>
                  </a:lnTo>
                  <a:lnTo>
                    <a:pt x="19934" y="44023"/>
                  </a:lnTo>
                  <a:lnTo>
                    <a:pt x="17329" y="45595"/>
                  </a:lnTo>
                  <a:lnTo>
                    <a:pt x="15490" y="47418"/>
                  </a:lnTo>
                  <a:lnTo>
                    <a:pt x="15013" y="49100"/>
                  </a:lnTo>
                  <a:lnTo>
                    <a:pt x="13769" y="52683"/>
                  </a:lnTo>
                  <a:lnTo>
                    <a:pt x="13941" y="53418"/>
                  </a:lnTo>
                  <a:lnTo>
                    <a:pt x="14544" y="53849"/>
                  </a:lnTo>
                  <a:lnTo>
                    <a:pt x="18784" y="53465"/>
                  </a:lnTo>
                  <a:lnTo>
                    <a:pt x="22641" y="52018"/>
                  </a:lnTo>
                  <a:lnTo>
                    <a:pt x="25544" y="50477"/>
                  </a:lnTo>
                  <a:lnTo>
                    <a:pt x="26459" y="50571"/>
                  </a:lnTo>
                  <a:lnTo>
                    <a:pt x="25849" y="54514"/>
                  </a:lnTo>
                  <a:lnTo>
                    <a:pt x="25864" y="54529"/>
                  </a:lnTo>
                  <a:lnTo>
                    <a:pt x="25364" y="56939"/>
                  </a:lnTo>
                  <a:lnTo>
                    <a:pt x="25559" y="57346"/>
                  </a:lnTo>
                  <a:lnTo>
                    <a:pt x="26216" y="59443"/>
                  </a:lnTo>
                  <a:lnTo>
                    <a:pt x="24973" y="63268"/>
                  </a:lnTo>
                  <a:lnTo>
                    <a:pt x="23595" y="66382"/>
                  </a:lnTo>
                  <a:lnTo>
                    <a:pt x="23110" y="67853"/>
                  </a:lnTo>
                  <a:lnTo>
                    <a:pt x="21765" y="71131"/>
                  </a:lnTo>
                  <a:lnTo>
                    <a:pt x="20388" y="74925"/>
                  </a:lnTo>
                  <a:lnTo>
                    <a:pt x="19653" y="77538"/>
                  </a:lnTo>
                  <a:lnTo>
                    <a:pt x="19817" y="78461"/>
                  </a:lnTo>
                  <a:lnTo>
                    <a:pt x="19480" y="83241"/>
                  </a:lnTo>
                  <a:lnTo>
                    <a:pt x="19676" y="84595"/>
                  </a:lnTo>
                  <a:lnTo>
                    <a:pt x="18064" y="88733"/>
                  </a:lnTo>
                  <a:lnTo>
                    <a:pt x="17744" y="90775"/>
                  </a:lnTo>
                  <a:lnTo>
                    <a:pt x="17094" y="93537"/>
                  </a:lnTo>
                  <a:lnTo>
                    <a:pt x="15983" y="99373"/>
                  </a:lnTo>
                  <a:lnTo>
                    <a:pt x="14466" y="101329"/>
                  </a:lnTo>
                  <a:lnTo>
                    <a:pt x="13714" y="99154"/>
                  </a:lnTo>
                  <a:lnTo>
                    <a:pt x="11978" y="92911"/>
                  </a:lnTo>
                  <a:lnTo>
                    <a:pt x="10750" y="88624"/>
                  </a:lnTo>
                  <a:lnTo>
                    <a:pt x="9067" y="83343"/>
                  </a:lnTo>
                  <a:lnTo>
                    <a:pt x="6235" y="76897"/>
                  </a:lnTo>
                  <a:lnTo>
                    <a:pt x="5977" y="75340"/>
                  </a:lnTo>
                  <a:lnTo>
                    <a:pt x="5367" y="73087"/>
                  </a:lnTo>
                  <a:lnTo>
                    <a:pt x="3419" y="67203"/>
                  </a:lnTo>
                  <a:lnTo>
                    <a:pt x="1823" y="62948"/>
                  </a:lnTo>
                  <a:lnTo>
                    <a:pt x="0" y="57502"/>
                  </a:lnTo>
                  <a:lnTo>
                    <a:pt x="2261" y="55343"/>
                  </a:lnTo>
                  <a:lnTo>
                    <a:pt x="2300" y="53559"/>
                  </a:lnTo>
                  <a:lnTo>
                    <a:pt x="6149" y="49382"/>
                  </a:lnTo>
                  <a:lnTo>
                    <a:pt x="6118" y="48975"/>
                  </a:lnTo>
                  <a:lnTo>
                    <a:pt x="5093" y="47864"/>
                  </a:lnTo>
                  <a:lnTo>
                    <a:pt x="5242" y="47676"/>
                  </a:lnTo>
                  <a:lnTo>
                    <a:pt x="9505" y="39876"/>
                  </a:lnTo>
                  <a:lnTo>
                    <a:pt x="12259" y="32131"/>
                  </a:lnTo>
                  <a:lnTo>
                    <a:pt x="14849" y="21311"/>
                  </a:lnTo>
                  <a:lnTo>
                    <a:pt x="16695" y="15796"/>
                  </a:lnTo>
                  <a:lnTo>
                    <a:pt x="18260" y="12134"/>
                  </a:lnTo>
                  <a:lnTo>
                    <a:pt x="18948" y="9099"/>
                  </a:lnTo>
                  <a:lnTo>
                    <a:pt x="21468" y="8888"/>
                  </a:lnTo>
                  <a:lnTo>
                    <a:pt x="23345" y="9208"/>
                  </a:lnTo>
                  <a:lnTo>
                    <a:pt x="25598" y="9310"/>
                  </a:lnTo>
                  <a:lnTo>
                    <a:pt x="27398" y="8168"/>
                  </a:lnTo>
                  <a:lnTo>
                    <a:pt x="28258" y="4749"/>
                  </a:lnTo>
                  <a:lnTo>
                    <a:pt x="29283" y="4193"/>
                  </a:lnTo>
                  <a:lnTo>
                    <a:pt x="29807" y="5007"/>
                  </a:lnTo>
                  <a:lnTo>
                    <a:pt x="30339" y="4107"/>
                  </a:lnTo>
                  <a:lnTo>
                    <a:pt x="32694" y="2597"/>
                  </a:lnTo>
                  <a:lnTo>
                    <a:pt x="33860" y="1627"/>
                  </a:lnTo>
                  <a:lnTo>
                    <a:pt x="35025" y="430"/>
                  </a:lnTo>
                  <a:lnTo>
                    <a:pt x="35651" y="0"/>
                  </a:lnTo>
                  <a:lnTo>
                    <a:pt x="35260" y="1604"/>
                  </a:lnTo>
                  <a:lnTo>
                    <a:pt x="34947" y="2652"/>
                  </a:lnTo>
                  <a:lnTo>
                    <a:pt x="34947" y="4021"/>
                  </a:lnTo>
                  <a:lnTo>
                    <a:pt x="35425" y="4772"/>
                  </a:lnTo>
                  <a:lnTo>
                    <a:pt x="36074" y="6259"/>
                  </a:lnTo>
                  <a:lnTo>
                    <a:pt x="36473" y="7745"/>
                  </a:lnTo>
                  <a:lnTo>
                    <a:pt x="35628" y="8974"/>
                  </a:lnTo>
                  <a:lnTo>
                    <a:pt x="35706" y="10257"/>
                  </a:lnTo>
                  <a:lnTo>
                    <a:pt x="35933" y="11336"/>
                  </a:lnTo>
                  <a:lnTo>
                    <a:pt x="36621" y="12596"/>
                  </a:lnTo>
                  <a:lnTo>
                    <a:pt x="35385" y="14864"/>
                  </a:lnTo>
                  <a:lnTo>
                    <a:pt x="34165" y="1694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7" name="Freeform: Shape 676">
              <a:extLst>
                <a:ext uri="{FF2B5EF4-FFF2-40B4-BE49-F238E27FC236}">
                  <a16:creationId xmlns:a16="http://schemas.microsoft.com/office/drawing/2014/main" id="{72EC15C9-E8F1-F38B-CEB2-32ADB10159FA}"/>
                </a:ext>
              </a:extLst>
            </p:cNvPr>
            <p:cNvSpPr>
              <a:spLocks/>
            </p:cNvSpPr>
            <p:nvPr/>
          </p:nvSpPr>
          <p:spPr>
            <a:xfrm>
              <a:off x="7145836" y="3225984"/>
              <a:ext cx="9818" cy="13057"/>
            </a:xfrm>
            <a:custGeom>
              <a:avLst/>
              <a:gdLst>
                <a:gd name="connsiteX0" fmla="*/ 8191 w 9818"/>
                <a:gd name="connsiteY0" fmla="*/ 8324 h 13057"/>
                <a:gd name="connsiteX1" fmla="*/ 3755 w 9818"/>
                <a:gd name="connsiteY1" fmla="*/ 13057 h 13057"/>
                <a:gd name="connsiteX2" fmla="*/ 1956 w 9818"/>
                <a:gd name="connsiteY2" fmla="*/ 12212 h 13057"/>
                <a:gd name="connsiteX3" fmla="*/ 422 w 9818"/>
                <a:gd name="connsiteY3" fmla="*/ 12658 h 13057"/>
                <a:gd name="connsiteX4" fmla="*/ 0 w 9818"/>
                <a:gd name="connsiteY4" fmla="*/ 12525 h 13057"/>
                <a:gd name="connsiteX5" fmla="*/ 868 w 9818"/>
                <a:gd name="connsiteY5" fmla="*/ 10812 h 13057"/>
                <a:gd name="connsiteX6" fmla="*/ 1901 w 9818"/>
                <a:gd name="connsiteY6" fmla="*/ 6846 h 13057"/>
                <a:gd name="connsiteX7" fmla="*/ 3740 w 9818"/>
                <a:gd name="connsiteY7" fmla="*/ 5273 h 13057"/>
                <a:gd name="connsiteX8" fmla="*/ 6071 w 9818"/>
                <a:gd name="connsiteY8" fmla="*/ 1142 h 13057"/>
                <a:gd name="connsiteX9" fmla="*/ 7917 w 9818"/>
                <a:gd name="connsiteY9" fmla="*/ 0 h 13057"/>
                <a:gd name="connsiteX10" fmla="*/ 8551 w 9818"/>
                <a:gd name="connsiteY10" fmla="*/ 156 h 13057"/>
                <a:gd name="connsiteX11" fmla="*/ 8958 w 9818"/>
                <a:gd name="connsiteY11" fmla="*/ 548 h 13057"/>
                <a:gd name="connsiteX12" fmla="*/ 9818 w 9818"/>
                <a:gd name="connsiteY12" fmla="*/ 5187 h 13057"/>
                <a:gd name="connsiteX13" fmla="*/ 8629 w 9818"/>
                <a:gd name="connsiteY13" fmla="*/ 6822 h 13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18" h="13057">
                  <a:moveTo>
                    <a:pt x="8191" y="8324"/>
                  </a:moveTo>
                  <a:lnTo>
                    <a:pt x="3755" y="13057"/>
                  </a:lnTo>
                  <a:lnTo>
                    <a:pt x="1956" y="12212"/>
                  </a:lnTo>
                  <a:lnTo>
                    <a:pt x="422" y="12658"/>
                  </a:lnTo>
                  <a:lnTo>
                    <a:pt x="0" y="12525"/>
                  </a:lnTo>
                  <a:lnTo>
                    <a:pt x="868" y="10812"/>
                  </a:lnTo>
                  <a:lnTo>
                    <a:pt x="1901" y="6846"/>
                  </a:lnTo>
                  <a:lnTo>
                    <a:pt x="3740" y="5273"/>
                  </a:lnTo>
                  <a:lnTo>
                    <a:pt x="6071" y="1142"/>
                  </a:lnTo>
                  <a:lnTo>
                    <a:pt x="7917" y="0"/>
                  </a:lnTo>
                  <a:lnTo>
                    <a:pt x="8551" y="156"/>
                  </a:lnTo>
                  <a:lnTo>
                    <a:pt x="8958" y="548"/>
                  </a:lnTo>
                  <a:lnTo>
                    <a:pt x="9818" y="5187"/>
                  </a:lnTo>
                  <a:lnTo>
                    <a:pt x="8629" y="682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8" name="Freeform: Shape 677">
              <a:extLst>
                <a:ext uri="{FF2B5EF4-FFF2-40B4-BE49-F238E27FC236}">
                  <a16:creationId xmlns:a16="http://schemas.microsoft.com/office/drawing/2014/main" id="{09C1A25E-5A13-FC7A-7663-961297B5A34F}"/>
                </a:ext>
              </a:extLst>
            </p:cNvPr>
            <p:cNvSpPr>
              <a:spLocks/>
            </p:cNvSpPr>
            <p:nvPr/>
          </p:nvSpPr>
          <p:spPr>
            <a:xfrm>
              <a:off x="8747622" y="3818899"/>
              <a:ext cx="640590" cy="682203"/>
            </a:xfrm>
            <a:custGeom>
              <a:avLst/>
              <a:gdLst>
                <a:gd name="connsiteX0" fmla="*/ 564766 w 640590"/>
                <a:gd name="connsiteY0" fmla="*/ 680396 h 682203"/>
                <a:gd name="connsiteX1" fmla="*/ 563420 w 640590"/>
                <a:gd name="connsiteY1" fmla="*/ 682203 h 682203"/>
                <a:gd name="connsiteX2" fmla="*/ 560791 w 640590"/>
                <a:gd name="connsiteY2" fmla="*/ 676664 h 682203"/>
                <a:gd name="connsiteX3" fmla="*/ 559665 w 640590"/>
                <a:gd name="connsiteY3" fmla="*/ 676328 h 682203"/>
                <a:gd name="connsiteX4" fmla="*/ 559626 w 640590"/>
                <a:gd name="connsiteY4" fmla="*/ 673692 h 682203"/>
                <a:gd name="connsiteX5" fmla="*/ 560236 w 640590"/>
                <a:gd name="connsiteY5" fmla="*/ 672651 h 682203"/>
                <a:gd name="connsiteX6" fmla="*/ 563279 w 640590"/>
                <a:gd name="connsiteY6" fmla="*/ 671485 h 682203"/>
                <a:gd name="connsiteX7" fmla="*/ 564078 w 640590"/>
                <a:gd name="connsiteY7" fmla="*/ 672135 h 682203"/>
                <a:gd name="connsiteX8" fmla="*/ 565627 w 640590"/>
                <a:gd name="connsiteY8" fmla="*/ 677267 h 682203"/>
                <a:gd name="connsiteX9" fmla="*/ 564766 w 640590"/>
                <a:gd name="connsiteY9" fmla="*/ 680396 h 682203"/>
                <a:gd name="connsiteX10" fmla="*/ 561331 w 640590"/>
                <a:gd name="connsiteY10" fmla="*/ 668841 h 682203"/>
                <a:gd name="connsiteX11" fmla="*/ 559242 w 640590"/>
                <a:gd name="connsiteY11" fmla="*/ 670922 h 682203"/>
                <a:gd name="connsiteX12" fmla="*/ 558335 w 640590"/>
                <a:gd name="connsiteY12" fmla="*/ 669670 h 682203"/>
                <a:gd name="connsiteX13" fmla="*/ 558710 w 640590"/>
                <a:gd name="connsiteY13" fmla="*/ 668802 h 682203"/>
                <a:gd name="connsiteX14" fmla="*/ 559595 w 640590"/>
                <a:gd name="connsiteY14" fmla="*/ 668325 h 682203"/>
                <a:gd name="connsiteX15" fmla="*/ 560424 w 640590"/>
                <a:gd name="connsiteY15" fmla="*/ 667652 h 682203"/>
                <a:gd name="connsiteX16" fmla="*/ 561331 w 640590"/>
                <a:gd name="connsiteY16" fmla="*/ 668841 h 682203"/>
                <a:gd name="connsiteX17" fmla="*/ 554940 w 640590"/>
                <a:gd name="connsiteY17" fmla="*/ 657372 h 682203"/>
                <a:gd name="connsiteX18" fmla="*/ 553234 w 640590"/>
                <a:gd name="connsiteY18" fmla="*/ 657395 h 682203"/>
                <a:gd name="connsiteX19" fmla="*/ 552733 w 640590"/>
                <a:gd name="connsiteY19" fmla="*/ 656449 h 682203"/>
                <a:gd name="connsiteX20" fmla="*/ 552014 w 640590"/>
                <a:gd name="connsiteY20" fmla="*/ 655471 h 682203"/>
                <a:gd name="connsiteX21" fmla="*/ 552561 w 640590"/>
                <a:gd name="connsiteY21" fmla="*/ 654524 h 682203"/>
                <a:gd name="connsiteX22" fmla="*/ 553461 w 640590"/>
                <a:gd name="connsiteY22" fmla="*/ 654282 h 682203"/>
                <a:gd name="connsiteX23" fmla="*/ 554736 w 640590"/>
                <a:gd name="connsiteY23" fmla="*/ 655815 h 682203"/>
                <a:gd name="connsiteX24" fmla="*/ 555034 w 640590"/>
                <a:gd name="connsiteY24" fmla="*/ 656902 h 682203"/>
                <a:gd name="connsiteX25" fmla="*/ 554940 w 640590"/>
                <a:gd name="connsiteY25" fmla="*/ 657372 h 682203"/>
                <a:gd name="connsiteX26" fmla="*/ 557013 w 640590"/>
                <a:gd name="connsiteY26" fmla="*/ 653437 h 682203"/>
                <a:gd name="connsiteX27" fmla="*/ 555980 w 640590"/>
                <a:gd name="connsiteY27" fmla="*/ 654250 h 682203"/>
                <a:gd name="connsiteX28" fmla="*/ 555722 w 640590"/>
                <a:gd name="connsiteY28" fmla="*/ 654141 h 682203"/>
                <a:gd name="connsiteX29" fmla="*/ 555573 w 640590"/>
                <a:gd name="connsiteY29" fmla="*/ 653515 h 682203"/>
                <a:gd name="connsiteX30" fmla="*/ 555534 w 640590"/>
                <a:gd name="connsiteY30" fmla="*/ 653077 h 682203"/>
                <a:gd name="connsiteX31" fmla="*/ 555346 w 640590"/>
                <a:gd name="connsiteY31" fmla="*/ 652287 h 682203"/>
                <a:gd name="connsiteX32" fmla="*/ 555245 w 640590"/>
                <a:gd name="connsiteY32" fmla="*/ 650894 h 682203"/>
                <a:gd name="connsiteX33" fmla="*/ 556066 w 640590"/>
                <a:gd name="connsiteY33" fmla="*/ 649728 h 682203"/>
                <a:gd name="connsiteX34" fmla="*/ 556888 w 640590"/>
                <a:gd name="connsiteY34" fmla="*/ 649971 h 682203"/>
                <a:gd name="connsiteX35" fmla="*/ 556442 w 640590"/>
                <a:gd name="connsiteY35" fmla="*/ 651160 h 682203"/>
                <a:gd name="connsiteX36" fmla="*/ 557013 w 640590"/>
                <a:gd name="connsiteY36" fmla="*/ 653437 h 682203"/>
                <a:gd name="connsiteX37" fmla="*/ 107580 w 640590"/>
                <a:gd name="connsiteY37" fmla="*/ 648750 h 682203"/>
                <a:gd name="connsiteX38" fmla="*/ 107267 w 640590"/>
                <a:gd name="connsiteY38" fmla="*/ 649024 h 682203"/>
                <a:gd name="connsiteX39" fmla="*/ 106946 w 640590"/>
                <a:gd name="connsiteY39" fmla="*/ 649126 h 682203"/>
                <a:gd name="connsiteX40" fmla="*/ 106727 w 640590"/>
                <a:gd name="connsiteY40" fmla="*/ 649095 h 682203"/>
                <a:gd name="connsiteX41" fmla="*/ 106610 w 640590"/>
                <a:gd name="connsiteY41" fmla="*/ 648821 h 682203"/>
                <a:gd name="connsiteX42" fmla="*/ 106673 w 640590"/>
                <a:gd name="connsiteY42" fmla="*/ 648617 h 682203"/>
                <a:gd name="connsiteX43" fmla="*/ 106954 w 640590"/>
                <a:gd name="connsiteY43" fmla="*/ 648852 h 682203"/>
                <a:gd name="connsiteX44" fmla="*/ 107330 w 640590"/>
                <a:gd name="connsiteY44" fmla="*/ 648633 h 682203"/>
                <a:gd name="connsiteX45" fmla="*/ 107752 w 640590"/>
                <a:gd name="connsiteY45" fmla="*/ 647937 h 682203"/>
                <a:gd name="connsiteX46" fmla="*/ 107854 w 640590"/>
                <a:gd name="connsiteY46" fmla="*/ 647710 h 682203"/>
                <a:gd name="connsiteX47" fmla="*/ 107940 w 640590"/>
                <a:gd name="connsiteY47" fmla="*/ 647835 h 682203"/>
                <a:gd name="connsiteX48" fmla="*/ 107854 w 640590"/>
                <a:gd name="connsiteY48" fmla="*/ 648234 h 682203"/>
                <a:gd name="connsiteX49" fmla="*/ 107580 w 640590"/>
                <a:gd name="connsiteY49" fmla="*/ 648750 h 682203"/>
                <a:gd name="connsiteX50" fmla="*/ 548313 w 640590"/>
                <a:gd name="connsiteY50" fmla="*/ 649181 h 682203"/>
                <a:gd name="connsiteX51" fmla="*/ 548970 w 640590"/>
                <a:gd name="connsiteY51" fmla="*/ 650002 h 682203"/>
                <a:gd name="connsiteX52" fmla="*/ 547758 w 640590"/>
                <a:gd name="connsiteY52" fmla="*/ 649861 h 682203"/>
                <a:gd name="connsiteX53" fmla="*/ 546631 w 640590"/>
                <a:gd name="connsiteY53" fmla="*/ 648617 h 682203"/>
                <a:gd name="connsiteX54" fmla="*/ 546928 w 640590"/>
                <a:gd name="connsiteY54" fmla="*/ 647452 h 682203"/>
                <a:gd name="connsiteX55" fmla="*/ 547351 w 640590"/>
                <a:gd name="connsiteY55" fmla="*/ 646975 h 682203"/>
                <a:gd name="connsiteX56" fmla="*/ 548313 w 640590"/>
                <a:gd name="connsiteY56" fmla="*/ 649181 h 682203"/>
                <a:gd name="connsiteX57" fmla="*/ 540552 w 640590"/>
                <a:gd name="connsiteY57" fmla="*/ 629607 h 682203"/>
                <a:gd name="connsiteX58" fmla="*/ 539590 w 640590"/>
                <a:gd name="connsiteY58" fmla="*/ 629732 h 682203"/>
                <a:gd name="connsiteX59" fmla="*/ 538996 w 640590"/>
                <a:gd name="connsiteY59" fmla="*/ 628981 h 682203"/>
                <a:gd name="connsiteX60" fmla="*/ 538925 w 640590"/>
                <a:gd name="connsiteY60" fmla="*/ 628104 h 682203"/>
                <a:gd name="connsiteX61" fmla="*/ 539473 w 640590"/>
                <a:gd name="connsiteY61" fmla="*/ 627533 h 682203"/>
                <a:gd name="connsiteX62" fmla="*/ 539989 w 640590"/>
                <a:gd name="connsiteY62" fmla="*/ 627236 h 682203"/>
                <a:gd name="connsiteX63" fmla="*/ 540506 w 640590"/>
                <a:gd name="connsiteY63" fmla="*/ 627314 h 682203"/>
                <a:gd name="connsiteX64" fmla="*/ 541022 w 640590"/>
                <a:gd name="connsiteY64" fmla="*/ 628793 h 682203"/>
                <a:gd name="connsiteX65" fmla="*/ 540552 w 640590"/>
                <a:gd name="connsiteY65" fmla="*/ 629607 h 682203"/>
                <a:gd name="connsiteX66" fmla="*/ 534309 w 640590"/>
                <a:gd name="connsiteY66" fmla="*/ 598211 h 682203"/>
                <a:gd name="connsiteX67" fmla="*/ 533644 w 640590"/>
                <a:gd name="connsiteY67" fmla="*/ 598970 h 682203"/>
                <a:gd name="connsiteX68" fmla="*/ 531383 w 640590"/>
                <a:gd name="connsiteY68" fmla="*/ 598375 h 682203"/>
                <a:gd name="connsiteX69" fmla="*/ 531548 w 640590"/>
                <a:gd name="connsiteY69" fmla="*/ 596091 h 682203"/>
                <a:gd name="connsiteX70" fmla="*/ 531016 w 640590"/>
                <a:gd name="connsiteY70" fmla="*/ 593853 h 682203"/>
                <a:gd name="connsiteX71" fmla="*/ 531407 w 640590"/>
                <a:gd name="connsiteY71" fmla="*/ 592915 h 682203"/>
                <a:gd name="connsiteX72" fmla="*/ 533104 w 640590"/>
                <a:gd name="connsiteY72" fmla="*/ 591311 h 682203"/>
                <a:gd name="connsiteX73" fmla="*/ 534481 w 640590"/>
                <a:gd name="connsiteY73" fmla="*/ 590607 h 682203"/>
                <a:gd name="connsiteX74" fmla="*/ 535436 w 640590"/>
                <a:gd name="connsiteY74" fmla="*/ 592774 h 682203"/>
                <a:gd name="connsiteX75" fmla="*/ 535882 w 640590"/>
                <a:gd name="connsiteY75" fmla="*/ 594894 h 682203"/>
                <a:gd name="connsiteX76" fmla="*/ 534309 w 640590"/>
                <a:gd name="connsiteY76" fmla="*/ 598211 h 682203"/>
                <a:gd name="connsiteX77" fmla="*/ 101274 w 640590"/>
                <a:gd name="connsiteY77" fmla="*/ 583824 h 682203"/>
                <a:gd name="connsiteX78" fmla="*/ 101110 w 640590"/>
                <a:gd name="connsiteY78" fmla="*/ 583965 h 682203"/>
                <a:gd name="connsiteX79" fmla="*/ 101094 w 640590"/>
                <a:gd name="connsiteY79" fmla="*/ 583558 h 682203"/>
                <a:gd name="connsiteX80" fmla="*/ 101298 w 640590"/>
                <a:gd name="connsiteY80" fmla="*/ 582909 h 682203"/>
                <a:gd name="connsiteX81" fmla="*/ 101532 w 640590"/>
                <a:gd name="connsiteY81" fmla="*/ 582478 h 682203"/>
                <a:gd name="connsiteX82" fmla="*/ 101603 w 640590"/>
                <a:gd name="connsiteY82" fmla="*/ 582525 h 682203"/>
                <a:gd name="connsiteX83" fmla="*/ 101540 w 640590"/>
                <a:gd name="connsiteY83" fmla="*/ 582948 h 682203"/>
                <a:gd name="connsiteX84" fmla="*/ 101423 w 640590"/>
                <a:gd name="connsiteY84" fmla="*/ 583519 h 682203"/>
                <a:gd name="connsiteX85" fmla="*/ 101274 w 640590"/>
                <a:gd name="connsiteY85" fmla="*/ 583824 h 682203"/>
                <a:gd name="connsiteX86" fmla="*/ 538487 w 640590"/>
                <a:gd name="connsiteY86" fmla="*/ 579842 h 682203"/>
                <a:gd name="connsiteX87" fmla="*/ 537415 w 640590"/>
                <a:gd name="connsiteY87" fmla="*/ 580288 h 682203"/>
                <a:gd name="connsiteX88" fmla="*/ 536343 w 640590"/>
                <a:gd name="connsiteY88" fmla="*/ 579732 h 682203"/>
                <a:gd name="connsiteX89" fmla="*/ 537180 w 640590"/>
                <a:gd name="connsiteY89" fmla="*/ 578833 h 682203"/>
                <a:gd name="connsiteX90" fmla="*/ 537321 w 640590"/>
                <a:gd name="connsiteY90" fmla="*/ 577002 h 682203"/>
                <a:gd name="connsiteX91" fmla="*/ 538416 w 640590"/>
                <a:gd name="connsiteY91" fmla="*/ 578019 h 682203"/>
                <a:gd name="connsiteX92" fmla="*/ 538354 w 640590"/>
                <a:gd name="connsiteY92" fmla="*/ 579177 h 682203"/>
                <a:gd name="connsiteX93" fmla="*/ 538487 w 640590"/>
                <a:gd name="connsiteY93" fmla="*/ 579842 h 682203"/>
                <a:gd name="connsiteX94" fmla="*/ 545606 w 640590"/>
                <a:gd name="connsiteY94" fmla="*/ 565235 h 682203"/>
                <a:gd name="connsiteX95" fmla="*/ 546584 w 640590"/>
                <a:gd name="connsiteY95" fmla="*/ 568302 h 682203"/>
                <a:gd name="connsiteX96" fmla="*/ 544816 w 640590"/>
                <a:gd name="connsiteY96" fmla="*/ 566964 h 682203"/>
                <a:gd name="connsiteX97" fmla="*/ 544245 w 640590"/>
                <a:gd name="connsiteY97" fmla="*/ 566002 h 682203"/>
                <a:gd name="connsiteX98" fmla="*/ 545129 w 640590"/>
                <a:gd name="connsiteY98" fmla="*/ 565353 h 682203"/>
                <a:gd name="connsiteX99" fmla="*/ 545606 w 640590"/>
                <a:gd name="connsiteY99" fmla="*/ 565235 h 682203"/>
                <a:gd name="connsiteX100" fmla="*/ 539019 w 640590"/>
                <a:gd name="connsiteY100" fmla="*/ 546741 h 682203"/>
                <a:gd name="connsiteX101" fmla="*/ 538323 w 640590"/>
                <a:gd name="connsiteY101" fmla="*/ 548196 h 682203"/>
                <a:gd name="connsiteX102" fmla="*/ 538182 w 640590"/>
                <a:gd name="connsiteY102" fmla="*/ 545082 h 682203"/>
                <a:gd name="connsiteX103" fmla="*/ 538511 w 640590"/>
                <a:gd name="connsiteY103" fmla="*/ 544691 h 682203"/>
                <a:gd name="connsiteX104" fmla="*/ 538862 w 640590"/>
                <a:gd name="connsiteY104" fmla="*/ 544581 h 682203"/>
                <a:gd name="connsiteX105" fmla="*/ 539308 w 640590"/>
                <a:gd name="connsiteY105" fmla="*/ 544871 h 682203"/>
                <a:gd name="connsiteX106" fmla="*/ 539019 w 640590"/>
                <a:gd name="connsiteY106" fmla="*/ 546741 h 682203"/>
                <a:gd name="connsiteX107" fmla="*/ 539136 w 640590"/>
                <a:gd name="connsiteY107" fmla="*/ 576399 h 682203"/>
                <a:gd name="connsiteX108" fmla="*/ 538651 w 640590"/>
                <a:gd name="connsiteY108" fmla="*/ 576923 h 682203"/>
                <a:gd name="connsiteX109" fmla="*/ 537939 w 640590"/>
                <a:gd name="connsiteY109" fmla="*/ 576337 h 682203"/>
                <a:gd name="connsiteX110" fmla="*/ 535897 w 640590"/>
                <a:gd name="connsiteY110" fmla="*/ 572339 h 682203"/>
                <a:gd name="connsiteX111" fmla="*/ 535545 w 640590"/>
                <a:gd name="connsiteY111" fmla="*/ 569773 h 682203"/>
                <a:gd name="connsiteX112" fmla="*/ 534982 w 640590"/>
                <a:gd name="connsiteY112" fmla="*/ 568881 h 682203"/>
                <a:gd name="connsiteX113" fmla="*/ 535702 w 640590"/>
                <a:gd name="connsiteY113" fmla="*/ 567606 h 682203"/>
                <a:gd name="connsiteX114" fmla="*/ 536601 w 640590"/>
                <a:gd name="connsiteY114" fmla="*/ 567183 h 682203"/>
                <a:gd name="connsiteX115" fmla="*/ 537133 w 640590"/>
                <a:gd name="connsiteY115" fmla="*/ 565744 h 682203"/>
                <a:gd name="connsiteX116" fmla="*/ 537321 w 640590"/>
                <a:gd name="connsiteY116" fmla="*/ 563553 h 682203"/>
                <a:gd name="connsiteX117" fmla="*/ 538111 w 640590"/>
                <a:gd name="connsiteY117" fmla="*/ 561762 h 682203"/>
                <a:gd name="connsiteX118" fmla="*/ 538511 w 640590"/>
                <a:gd name="connsiteY118" fmla="*/ 561261 h 682203"/>
                <a:gd name="connsiteX119" fmla="*/ 540153 w 640590"/>
                <a:gd name="connsiteY119" fmla="*/ 561245 h 682203"/>
                <a:gd name="connsiteX120" fmla="*/ 540568 w 640590"/>
                <a:gd name="connsiteY120" fmla="*/ 561019 h 682203"/>
                <a:gd name="connsiteX121" fmla="*/ 540341 w 640590"/>
                <a:gd name="connsiteY121" fmla="*/ 559305 h 682203"/>
                <a:gd name="connsiteX122" fmla="*/ 539387 w 640590"/>
                <a:gd name="connsiteY122" fmla="*/ 558562 h 682203"/>
                <a:gd name="connsiteX123" fmla="*/ 539050 w 640590"/>
                <a:gd name="connsiteY123" fmla="*/ 558085 h 682203"/>
                <a:gd name="connsiteX124" fmla="*/ 539089 w 640590"/>
                <a:gd name="connsiteY124" fmla="*/ 553977 h 682203"/>
                <a:gd name="connsiteX125" fmla="*/ 539339 w 640590"/>
                <a:gd name="connsiteY125" fmla="*/ 552319 h 682203"/>
                <a:gd name="connsiteX126" fmla="*/ 539934 w 640590"/>
                <a:gd name="connsiteY126" fmla="*/ 551122 h 682203"/>
                <a:gd name="connsiteX127" fmla="*/ 539512 w 640590"/>
                <a:gd name="connsiteY127" fmla="*/ 548650 h 682203"/>
                <a:gd name="connsiteX128" fmla="*/ 539794 w 640590"/>
                <a:gd name="connsiteY128" fmla="*/ 547726 h 682203"/>
                <a:gd name="connsiteX129" fmla="*/ 540975 w 640590"/>
                <a:gd name="connsiteY129" fmla="*/ 546428 h 682203"/>
                <a:gd name="connsiteX130" fmla="*/ 541499 w 640590"/>
                <a:gd name="connsiteY130" fmla="*/ 543658 h 682203"/>
                <a:gd name="connsiteX131" fmla="*/ 541014 w 640590"/>
                <a:gd name="connsiteY131" fmla="*/ 542829 h 682203"/>
                <a:gd name="connsiteX132" fmla="*/ 542140 w 640590"/>
                <a:gd name="connsiteY132" fmla="*/ 538557 h 682203"/>
                <a:gd name="connsiteX133" fmla="*/ 542078 w 640590"/>
                <a:gd name="connsiteY133" fmla="*/ 535694 h 682203"/>
                <a:gd name="connsiteX134" fmla="*/ 543549 w 640590"/>
                <a:gd name="connsiteY134" fmla="*/ 532831 h 682203"/>
                <a:gd name="connsiteX135" fmla="*/ 545849 w 640590"/>
                <a:gd name="connsiteY135" fmla="*/ 531524 h 682203"/>
                <a:gd name="connsiteX136" fmla="*/ 546577 w 640590"/>
                <a:gd name="connsiteY136" fmla="*/ 531493 h 682203"/>
                <a:gd name="connsiteX137" fmla="*/ 546670 w 640590"/>
                <a:gd name="connsiteY137" fmla="*/ 533942 h 682203"/>
                <a:gd name="connsiteX138" fmla="*/ 546889 w 640590"/>
                <a:gd name="connsiteY138" fmla="*/ 534747 h 682203"/>
                <a:gd name="connsiteX139" fmla="*/ 545559 w 640590"/>
                <a:gd name="connsiteY139" fmla="*/ 536195 h 682203"/>
                <a:gd name="connsiteX140" fmla="*/ 546827 w 640590"/>
                <a:gd name="connsiteY140" fmla="*/ 538080 h 682203"/>
                <a:gd name="connsiteX141" fmla="*/ 546662 w 640590"/>
                <a:gd name="connsiteY141" fmla="*/ 538761 h 682203"/>
                <a:gd name="connsiteX142" fmla="*/ 546154 w 640590"/>
                <a:gd name="connsiteY142" fmla="*/ 540255 h 682203"/>
                <a:gd name="connsiteX143" fmla="*/ 545317 w 640590"/>
                <a:gd name="connsiteY143" fmla="*/ 541726 h 682203"/>
                <a:gd name="connsiteX144" fmla="*/ 544151 w 640590"/>
                <a:gd name="connsiteY144" fmla="*/ 542328 h 682203"/>
                <a:gd name="connsiteX145" fmla="*/ 543244 w 640590"/>
                <a:gd name="connsiteY145" fmla="*/ 544284 h 682203"/>
                <a:gd name="connsiteX146" fmla="*/ 542727 w 640590"/>
                <a:gd name="connsiteY146" fmla="*/ 545019 h 682203"/>
                <a:gd name="connsiteX147" fmla="*/ 544456 w 640590"/>
                <a:gd name="connsiteY147" fmla="*/ 547077 h 682203"/>
                <a:gd name="connsiteX148" fmla="*/ 545012 w 640590"/>
                <a:gd name="connsiteY148" fmla="*/ 554056 h 682203"/>
                <a:gd name="connsiteX149" fmla="*/ 543744 w 640590"/>
                <a:gd name="connsiteY149" fmla="*/ 555965 h 682203"/>
                <a:gd name="connsiteX150" fmla="*/ 542235 w 640590"/>
                <a:gd name="connsiteY150" fmla="*/ 556348 h 682203"/>
                <a:gd name="connsiteX151" fmla="*/ 542586 w 640590"/>
                <a:gd name="connsiteY151" fmla="*/ 560995 h 682203"/>
                <a:gd name="connsiteX152" fmla="*/ 542312 w 640590"/>
                <a:gd name="connsiteY152" fmla="*/ 562036 h 682203"/>
                <a:gd name="connsiteX153" fmla="*/ 540818 w 640590"/>
                <a:gd name="connsiteY153" fmla="*/ 564312 h 682203"/>
                <a:gd name="connsiteX154" fmla="*/ 540537 w 640590"/>
                <a:gd name="connsiteY154" fmla="*/ 565306 h 682203"/>
                <a:gd name="connsiteX155" fmla="*/ 539699 w 640590"/>
                <a:gd name="connsiteY155" fmla="*/ 566245 h 682203"/>
                <a:gd name="connsiteX156" fmla="*/ 540051 w 640590"/>
                <a:gd name="connsiteY156" fmla="*/ 567410 h 682203"/>
                <a:gd name="connsiteX157" fmla="*/ 540779 w 640590"/>
                <a:gd name="connsiteY157" fmla="*/ 567919 h 682203"/>
                <a:gd name="connsiteX158" fmla="*/ 540795 w 640590"/>
                <a:gd name="connsiteY158" fmla="*/ 568873 h 682203"/>
                <a:gd name="connsiteX159" fmla="*/ 540122 w 640590"/>
                <a:gd name="connsiteY159" fmla="*/ 571322 h 682203"/>
                <a:gd name="connsiteX160" fmla="*/ 540067 w 640590"/>
                <a:gd name="connsiteY160" fmla="*/ 574115 h 682203"/>
                <a:gd name="connsiteX161" fmla="*/ 539136 w 640590"/>
                <a:gd name="connsiteY161" fmla="*/ 576399 h 682203"/>
                <a:gd name="connsiteX162" fmla="*/ 231675 w 640590"/>
                <a:gd name="connsiteY162" fmla="*/ 94828 h 682203"/>
                <a:gd name="connsiteX163" fmla="*/ 231621 w 640590"/>
                <a:gd name="connsiteY163" fmla="*/ 94742 h 682203"/>
                <a:gd name="connsiteX164" fmla="*/ 230330 w 640590"/>
                <a:gd name="connsiteY164" fmla="*/ 92825 h 682203"/>
                <a:gd name="connsiteX165" fmla="*/ 231675 w 640590"/>
                <a:gd name="connsiteY165" fmla="*/ 94828 h 682203"/>
                <a:gd name="connsiteX166" fmla="*/ 230956 w 640590"/>
                <a:gd name="connsiteY166" fmla="*/ 96940 h 682203"/>
                <a:gd name="connsiteX167" fmla="*/ 231104 w 640590"/>
                <a:gd name="connsiteY167" fmla="*/ 98614 h 682203"/>
                <a:gd name="connsiteX168" fmla="*/ 232434 w 640590"/>
                <a:gd name="connsiteY168" fmla="*/ 100461 h 682203"/>
                <a:gd name="connsiteX169" fmla="*/ 233514 w 640590"/>
                <a:gd name="connsiteY169" fmla="*/ 101751 h 682203"/>
                <a:gd name="connsiteX170" fmla="*/ 232458 w 640590"/>
                <a:gd name="connsiteY170" fmla="*/ 103488 h 682203"/>
                <a:gd name="connsiteX171" fmla="*/ 231832 w 640590"/>
                <a:gd name="connsiteY171" fmla="*/ 105499 h 682203"/>
                <a:gd name="connsiteX172" fmla="*/ 232536 w 640590"/>
                <a:gd name="connsiteY172" fmla="*/ 106399 h 682203"/>
                <a:gd name="connsiteX173" fmla="*/ 232207 w 640590"/>
                <a:gd name="connsiteY173" fmla="*/ 109286 h 682203"/>
                <a:gd name="connsiteX174" fmla="*/ 232520 w 640590"/>
                <a:gd name="connsiteY174" fmla="*/ 109825 h 682203"/>
                <a:gd name="connsiteX175" fmla="*/ 233263 w 640590"/>
                <a:gd name="connsiteY175" fmla="*/ 110052 h 682203"/>
                <a:gd name="connsiteX176" fmla="*/ 234421 w 640590"/>
                <a:gd name="connsiteY176" fmla="*/ 109857 h 682203"/>
                <a:gd name="connsiteX177" fmla="*/ 235305 w 640590"/>
                <a:gd name="connsiteY177" fmla="*/ 111265 h 682203"/>
                <a:gd name="connsiteX178" fmla="*/ 234507 w 640590"/>
                <a:gd name="connsiteY178" fmla="*/ 109997 h 682203"/>
                <a:gd name="connsiteX179" fmla="*/ 234414 w 640590"/>
                <a:gd name="connsiteY179" fmla="*/ 109857 h 682203"/>
                <a:gd name="connsiteX180" fmla="*/ 235618 w 640590"/>
                <a:gd name="connsiteY180" fmla="*/ 109090 h 682203"/>
                <a:gd name="connsiteX181" fmla="*/ 236643 w 640590"/>
                <a:gd name="connsiteY181" fmla="*/ 108941 h 682203"/>
                <a:gd name="connsiteX182" fmla="*/ 237253 w 640590"/>
                <a:gd name="connsiteY182" fmla="*/ 109160 h 682203"/>
                <a:gd name="connsiteX183" fmla="*/ 238067 w 640590"/>
                <a:gd name="connsiteY183" fmla="*/ 106978 h 682203"/>
                <a:gd name="connsiteX184" fmla="*/ 238787 w 640590"/>
                <a:gd name="connsiteY184" fmla="*/ 106665 h 682203"/>
                <a:gd name="connsiteX185" fmla="*/ 240180 w 640590"/>
                <a:gd name="connsiteY185" fmla="*/ 107267 h 682203"/>
                <a:gd name="connsiteX186" fmla="*/ 242933 w 640590"/>
                <a:gd name="connsiteY186" fmla="*/ 111382 h 682203"/>
                <a:gd name="connsiteX187" fmla="*/ 245264 w 640590"/>
                <a:gd name="connsiteY187" fmla="*/ 114856 h 682203"/>
                <a:gd name="connsiteX188" fmla="*/ 245757 w 640590"/>
                <a:gd name="connsiteY188" fmla="*/ 115333 h 682203"/>
                <a:gd name="connsiteX189" fmla="*/ 245937 w 640590"/>
                <a:gd name="connsiteY189" fmla="*/ 115513 h 682203"/>
                <a:gd name="connsiteX190" fmla="*/ 246352 w 640590"/>
                <a:gd name="connsiteY190" fmla="*/ 115912 h 682203"/>
                <a:gd name="connsiteX191" fmla="*/ 248652 w 640590"/>
                <a:gd name="connsiteY191" fmla="*/ 117711 h 682203"/>
                <a:gd name="connsiteX192" fmla="*/ 250240 w 640590"/>
                <a:gd name="connsiteY192" fmla="*/ 118846 h 682203"/>
                <a:gd name="connsiteX193" fmla="*/ 252407 w 640590"/>
                <a:gd name="connsiteY193" fmla="*/ 118439 h 682203"/>
                <a:gd name="connsiteX194" fmla="*/ 255271 w 640590"/>
                <a:gd name="connsiteY194" fmla="*/ 118361 h 682203"/>
                <a:gd name="connsiteX195" fmla="*/ 256969 w 640590"/>
                <a:gd name="connsiteY195" fmla="*/ 119472 h 682203"/>
                <a:gd name="connsiteX196" fmla="*/ 257947 w 640590"/>
                <a:gd name="connsiteY196" fmla="*/ 120246 h 682203"/>
                <a:gd name="connsiteX197" fmla="*/ 257993 w 640590"/>
                <a:gd name="connsiteY197" fmla="*/ 120356 h 682203"/>
                <a:gd name="connsiteX198" fmla="*/ 258127 w 640590"/>
                <a:gd name="connsiteY198" fmla="*/ 120379 h 682203"/>
                <a:gd name="connsiteX199" fmla="*/ 258127 w 640590"/>
                <a:gd name="connsiteY199" fmla="*/ 120379 h 682203"/>
                <a:gd name="connsiteX200" fmla="*/ 261569 w 640590"/>
                <a:gd name="connsiteY200" fmla="*/ 123102 h 682203"/>
                <a:gd name="connsiteX201" fmla="*/ 263055 w 640590"/>
                <a:gd name="connsiteY201" fmla="*/ 122898 h 682203"/>
                <a:gd name="connsiteX202" fmla="*/ 264041 w 640590"/>
                <a:gd name="connsiteY202" fmla="*/ 123681 h 682203"/>
                <a:gd name="connsiteX203" fmla="*/ 264323 w 640590"/>
                <a:gd name="connsiteY203" fmla="*/ 125597 h 682203"/>
                <a:gd name="connsiteX204" fmla="*/ 263861 w 640590"/>
                <a:gd name="connsiteY204" fmla="*/ 127592 h 682203"/>
                <a:gd name="connsiteX205" fmla="*/ 263970 w 640590"/>
                <a:gd name="connsiteY205" fmla="*/ 128531 h 682203"/>
                <a:gd name="connsiteX206" fmla="*/ 265504 w 640590"/>
                <a:gd name="connsiteY206" fmla="*/ 128711 h 682203"/>
                <a:gd name="connsiteX207" fmla="*/ 268766 w 640590"/>
                <a:gd name="connsiteY207" fmla="*/ 130025 h 682203"/>
                <a:gd name="connsiteX208" fmla="*/ 271645 w 640590"/>
                <a:gd name="connsiteY208" fmla="*/ 131191 h 682203"/>
                <a:gd name="connsiteX209" fmla="*/ 273139 w 640590"/>
                <a:gd name="connsiteY209" fmla="*/ 131559 h 682203"/>
                <a:gd name="connsiteX210" fmla="*/ 274743 w 640590"/>
                <a:gd name="connsiteY210" fmla="*/ 132419 h 682203"/>
                <a:gd name="connsiteX211" fmla="*/ 276167 w 640590"/>
                <a:gd name="connsiteY211" fmla="*/ 133796 h 682203"/>
                <a:gd name="connsiteX212" fmla="*/ 278944 w 640590"/>
                <a:gd name="connsiteY212" fmla="*/ 135564 h 682203"/>
                <a:gd name="connsiteX213" fmla="*/ 281401 w 640590"/>
                <a:gd name="connsiteY213" fmla="*/ 136918 h 682203"/>
                <a:gd name="connsiteX214" fmla="*/ 281941 w 640590"/>
                <a:gd name="connsiteY214" fmla="*/ 138749 h 682203"/>
                <a:gd name="connsiteX215" fmla="*/ 280971 w 640590"/>
                <a:gd name="connsiteY215" fmla="*/ 138357 h 682203"/>
                <a:gd name="connsiteX216" fmla="*/ 279688 w 640590"/>
                <a:gd name="connsiteY216" fmla="*/ 138561 h 682203"/>
                <a:gd name="connsiteX217" fmla="*/ 278381 w 640590"/>
                <a:gd name="connsiteY217" fmla="*/ 139374 h 682203"/>
                <a:gd name="connsiteX218" fmla="*/ 277763 w 640590"/>
                <a:gd name="connsiteY218" fmla="*/ 139891 h 682203"/>
                <a:gd name="connsiteX219" fmla="*/ 274782 w 640590"/>
                <a:gd name="connsiteY219" fmla="*/ 143044 h 682203"/>
                <a:gd name="connsiteX220" fmla="*/ 273218 w 640590"/>
                <a:gd name="connsiteY220" fmla="*/ 144014 h 682203"/>
                <a:gd name="connsiteX221" fmla="*/ 271818 w 640590"/>
                <a:gd name="connsiteY221" fmla="*/ 145430 h 682203"/>
                <a:gd name="connsiteX222" fmla="*/ 268586 w 640590"/>
                <a:gd name="connsiteY222" fmla="*/ 149693 h 682203"/>
                <a:gd name="connsiteX223" fmla="*/ 266716 w 640590"/>
                <a:gd name="connsiteY223" fmla="*/ 153668 h 682203"/>
                <a:gd name="connsiteX224" fmla="*/ 265355 w 640590"/>
                <a:gd name="connsiteY224" fmla="*/ 157400 h 682203"/>
                <a:gd name="connsiteX225" fmla="*/ 265379 w 640590"/>
                <a:gd name="connsiteY225" fmla="*/ 160036 h 682203"/>
                <a:gd name="connsiteX226" fmla="*/ 264878 w 640590"/>
                <a:gd name="connsiteY226" fmla="*/ 163126 h 682203"/>
                <a:gd name="connsiteX227" fmla="*/ 263486 w 640590"/>
                <a:gd name="connsiteY227" fmla="*/ 164887 h 682203"/>
                <a:gd name="connsiteX228" fmla="*/ 262633 w 640590"/>
                <a:gd name="connsiteY228" fmla="*/ 165481 h 682203"/>
                <a:gd name="connsiteX229" fmla="*/ 261623 w 640590"/>
                <a:gd name="connsiteY229" fmla="*/ 168133 h 682203"/>
                <a:gd name="connsiteX230" fmla="*/ 260896 w 640590"/>
                <a:gd name="connsiteY230" fmla="*/ 171224 h 682203"/>
                <a:gd name="connsiteX231" fmla="*/ 261318 w 640590"/>
                <a:gd name="connsiteY231" fmla="*/ 172225 h 682203"/>
                <a:gd name="connsiteX232" fmla="*/ 263055 w 640590"/>
                <a:gd name="connsiteY232" fmla="*/ 173571 h 682203"/>
                <a:gd name="connsiteX233" fmla="*/ 264745 w 640590"/>
                <a:gd name="connsiteY233" fmla="*/ 174885 h 682203"/>
                <a:gd name="connsiteX234" fmla="*/ 266896 w 640590"/>
                <a:gd name="connsiteY234" fmla="*/ 176309 h 682203"/>
                <a:gd name="connsiteX235" fmla="*/ 268962 w 640590"/>
                <a:gd name="connsiteY235" fmla="*/ 177662 h 682203"/>
                <a:gd name="connsiteX236" fmla="*/ 270292 w 640590"/>
                <a:gd name="connsiteY236" fmla="*/ 177834 h 682203"/>
                <a:gd name="connsiteX237" fmla="*/ 270660 w 640590"/>
                <a:gd name="connsiteY237" fmla="*/ 177068 h 682203"/>
                <a:gd name="connsiteX238" fmla="*/ 271145 w 640590"/>
                <a:gd name="connsiteY238" fmla="*/ 176332 h 682203"/>
                <a:gd name="connsiteX239" fmla="*/ 272662 w 640590"/>
                <a:gd name="connsiteY239" fmla="*/ 176724 h 682203"/>
                <a:gd name="connsiteX240" fmla="*/ 274509 w 640590"/>
                <a:gd name="connsiteY240" fmla="*/ 178046 h 682203"/>
                <a:gd name="connsiteX241" fmla="*/ 275713 w 640590"/>
                <a:gd name="connsiteY241" fmla="*/ 179102 h 682203"/>
                <a:gd name="connsiteX242" fmla="*/ 276245 w 640590"/>
                <a:gd name="connsiteY242" fmla="*/ 179454 h 682203"/>
                <a:gd name="connsiteX243" fmla="*/ 279438 w 640590"/>
                <a:gd name="connsiteY243" fmla="*/ 181230 h 682203"/>
                <a:gd name="connsiteX244" fmla="*/ 282081 w 640590"/>
                <a:gd name="connsiteY244" fmla="*/ 182693 h 682203"/>
                <a:gd name="connsiteX245" fmla="*/ 285430 w 640590"/>
                <a:gd name="connsiteY245" fmla="*/ 184547 h 682203"/>
                <a:gd name="connsiteX246" fmla="*/ 286244 w 640590"/>
                <a:gd name="connsiteY246" fmla="*/ 185681 h 682203"/>
                <a:gd name="connsiteX247" fmla="*/ 286964 w 640590"/>
                <a:gd name="connsiteY247" fmla="*/ 186886 h 682203"/>
                <a:gd name="connsiteX248" fmla="*/ 288544 w 640590"/>
                <a:gd name="connsiteY248" fmla="*/ 188482 h 682203"/>
                <a:gd name="connsiteX249" fmla="*/ 292385 w 640590"/>
                <a:gd name="connsiteY249" fmla="*/ 191306 h 682203"/>
                <a:gd name="connsiteX250" fmla="*/ 295671 w 640590"/>
                <a:gd name="connsiteY250" fmla="*/ 193333 h 682203"/>
                <a:gd name="connsiteX251" fmla="*/ 298347 w 640590"/>
                <a:gd name="connsiteY251" fmla="*/ 194976 h 682203"/>
                <a:gd name="connsiteX252" fmla="*/ 300443 w 640590"/>
                <a:gd name="connsiteY252" fmla="*/ 196126 h 682203"/>
                <a:gd name="connsiteX253" fmla="*/ 301413 w 640590"/>
                <a:gd name="connsiteY253" fmla="*/ 195946 h 682203"/>
                <a:gd name="connsiteX254" fmla="*/ 302477 w 640590"/>
                <a:gd name="connsiteY254" fmla="*/ 195328 h 682203"/>
                <a:gd name="connsiteX255" fmla="*/ 303408 w 640590"/>
                <a:gd name="connsiteY255" fmla="*/ 194976 h 682203"/>
                <a:gd name="connsiteX256" fmla="*/ 304496 w 640590"/>
                <a:gd name="connsiteY256" fmla="*/ 195304 h 682203"/>
                <a:gd name="connsiteX257" fmla="*/ 306139 w 640590"/>
                <a:gd name="connsiteY257" fmla="*/ 196180 h 682203"/>
                <a:gd name="connsiteX258" fmla="*/ 309995 w 640590"/>
                <a:gd name="connsiteY258" fmla="*/ 198856 h 682203"/>
                <a:gd name="connsiteX259" fmla="*/ 313594 w 640590"/>
                <a:gd name="connsiteY259" fmla="*/ 200945 h 682203"/>
                <a:gd name="connsiteX260" fmla="*/ 317514 w 640590"/>
                <a:gd name="connsiteY260" fmla="*/ 200569 h 682203"/>
                <a:gd name="connsiteX261" fmla="*/ 318555 w 640590"/>
                <a:gd name="connsiteY261" fmla="*/ 200906 h 682203"/>
                <a:gd name="connsiteX262" fmla="*/ 319290 w 640590"/>
                <a:gd name="connsiteY262" fmla="*/ 202799 h 682203"/>
                <a:gd name="connsiteX263" fmla="*/ 319783 w 640590"/>
                <a:gd name="connsiteY263" fmla="*/ 204716 h 682203"/>
                <a:gd name="connsiteX264" fmla="*/ 324164 w 640590"/>
                <a:gd name="connsiteY264" fmla="*/ 205983 h 682203"/>
                <a:gd name="connsiteX265" fmla="*/ 327043 w 640590"/>
                <a:gd name="connsiteY265" fmla="*/ 206554 h 682203"/>
                <a:gd name="connsiteX266" fmla="*/ 330337 w 640590"/>
                <a:gd name="connsiteY266" fmla="*/ 207595 h 682203"/>
                <a:gd name="connsiteX267" fmla="*/ 332003 w 640590"/>
                <a:gd name="connsiteY267" fmla="*/ 208369 h 682203"/>
                <a:gd name="connsiteX268" fmla="*/ 333756 w 640590"/>
                <a:gd name="connsiteY268" fmla="*/ 207399 h 682203"/>
                <a:gd name="connsiteX269" fmla="*/ 334076 w 640590"/>
                <a:gd name="connsiteY269" fmla="*/ 206547 h 682203"/>
                <a:gd name="connsiteX270" fmla="*/ 335461 w 640590"/>
                <a:gd name="connsiteY270" fmla="*/ 206046 h 682203"/>
                <a:gd name="connsiteX271" fmla="*/ 337761 w 640590"/>
                <a:gd name="connsiteY271" fmla="*/ 206265 h 682203"/>
                <a:gd name="connsiteX272" fmla="*/ 342048 w 640590"/>
                <a:gd name="connsiteY272" fmla="*/ 207751 h 682203"/>
                <a:gd name="connsiteX273" fmla="*/ 343840 w 640590"/>
                <a:gd name="connsiteY273" fmla="*/ 208197 h 682203"/>
                <a:gd name="connsiteX274" fmla="*/ 345342 w 640590"/>
                <a:gd name="connsiteY274" fmla="*/ 206789 h 682203"/>
                <a:gd name="connsiteX275" fmla="*/ 348135 w 640590"/>
                <a:gd name="connsiteY275" fmla="*/ 206140 h 682203"/>
                <a:gd name="connsiteX276" fmla="*/ 349598 w 640590"/>
                <a:gd name="connsiteY276" fmla="*/ 205404 h 682203"/>
                <a:gd name="connsiteX277" fmla="*/ 352649 w 640590"/>
                <a:gd name="connsiteY277" fmla="*/ 206969 h 682203"/>
                <a:gd name="connsiteX278" fmla="*/ 358157 w 640590"/>
                <a:gd name="connsiteY278" fmla="*/ 208925 h 682203"/>
                <a:gd name="connsiteX279" fmla="*/ 360997 w 640590"/>
                <a:gd name="connsiteY279" fmla="*/ 210145 h 682203"/>
                <a:gd name="connsiteX280" fmla="*/ 361670 w 640590"/>
                <a:gd name="connsiteY280" fmla="*/ 211342 h 682203"/>
                <a:gd name="connsiteX281" fmla="*/ 361975 w 640590"/>
                <a:gd name="connsiteY281" fmla="*/ 212477 h 682203"/>
                <a:gd name="connsiteX282" fmla="*/ 361951 w 640590"/>
                <a:gd name="connsiteY282" fmla="*/ 215230 h 682203"/>
                <a:gd name="connsiteX283" fmla="*/ 362647 w 640590"/>
                <a:gd name="connsiteY283" fmla="*/ 216474 h 682203"/>
                <a:gd name="connsiteX284" fmla="*/ 368171 w 640590"/>
                <a:gd name="connsiteY284" fmla="*/ 219267 h 682203"/>
                <a:gd name="connsiteX285" fmla="*/ 369993 w 640590"/>
                <a:gd name="connsiteY285" fmla="*/ 220449 h 682203"/>
                <a:gd name="connsiteX286" fmla="*/ 371465 w 640590"/>
                <a:gd name="connsiteY286" fmla="*/ 220832 h 682203"/>
                <a:gd name="connsiteX287" fmla="*/ 372294 w 640590"/>
                <a:gd name="connsiteY287" fmla="*/ 220879 h 682203"/>
                <a:gd name="connsiteX288" fmla="*/ 372865 w 640590"/>
                <a:gd name="connsiteY288" fmla="*/ 221231 h 682203"/>
                <a:gd name="connsiteX289" fmla="*/ 373358 w 640590"/>
                <a:gd name="connsiteY289" fmla="*/ 222819 h 682203"/>
                <a:gd name="connsiteX290" fmla="*/ 373749 w 640590"/>
                <a:gd name="connsiteY290" fmla="*/ 223187 h 682203"/>
                <a:gd name="connsiteX291" fmla="*/ 374813 w 640590"/>
                <a:gd name="connsiteY291" fmla="*/ 223578 h 682203"/>
                <a:gd name="connsiteX292" fmla="*/ 375971 w 640590"/>
                <a:gd name="connsiteY292" fmla="*/ 223805 h 682203"/>
                <a:gd name="connsiteX293" fmla="*/ 379562 w 640590"/>
                <a:gd name="connsiteY293" fmla="*/ 222428 h 682203"/>
                <a:gd name="connsiteX294" fmla="*/ 382018 w 640590"/>
                <a:gd name="connsiteY294" fmla="*/ 221387 h 682203"/>
                <a:gd name="connsiteX295" fmla="*/ 383771 w 640590"/>
                <a:gd name="connsiteY295" fmla="*/ 221654 h 682203"/>
                <a:gd name="connsiteX296" fmla="*/ 384905 w 640590"/>
                <a:gd name="connsiteY296" fmla="*/ 222811 h 682203"/>
                <a:gd name="connsiteX297" fmla="*/ 385069 w 640590"/>
                <a:gd name="connsiteY297" fmla="*/ 224501 h 682203"/>
                <a:gd name="connsiteX298" fmla="*/ 385727 w 640590"/>
                <a:gd name="connsiteY298" fmla="*/ 226285 h 682203"/>
                <a:gd name="connsiteX299" fmla="*/ 386978 w 640590"/>
                <a:gd name="connsiteY299" fmla="*/ 227153 h 682203"/>
                <a:gd name="connsiteX300" fmla="*/ 388324 w 640590"/>
                <a:gd name="connsiteY300" fmla="*/ 227247 h 682203"/>
                <a:gd name="connsiteX301" fmla="*/ 391657 w 640590"/>
                <a:gd name="connsiteY301" fmla="*/ 226042 h 682203"/>
                <a:gd name="connsiteX302" fmla="*/ 394340 w 640590"/>
                <a:gd name="connsiteY302" fmla="*/ 226966 h 682203"/>
                <a:gd name="connsiteX303" fmla="*/ 396797 w 640590"/>
                <a:gd name="connsiteY303" fmla="*/ 227302 h 682203"/>
                <a:gd name="connsiteX304" fmla="*/ 399535 w 640590"/>
                <a:gd name="connsiteY304" fmla="*/ 227881 h 682203"/>
                <a:gd name="connsiteX305" fmla="*/ 400599 w 640590"/>
                <a:gd name="connsiteY305" fmla="*/ 228319 h 682203"/>
                <a:gd name="connsiteX306" fmla="*/ 403431 w 640590"/>
                <a:gd name="connsiteY306" fmla="*/ 229790 h 682203"/>
                <a:gd name="connsiteX307" fmla="*/ 406897 w 640590"/>
                <a:gd name="connsiteY307" fmla="*/ 231276 h 682203"/>
                <a:gd name="connsiteX308" fmla="*/ 408234 w 640590"/>
                <a:gd name="connsiteY308" fmla="*/ 231112 h 682203"/>
                <a:gd name="connsiteX309" fmla="*/ 413813 w 640590"/>
                <a:gd name="connsiteY309" fmla="*/ 228342 h 682203"/>
                <a:gd name="connsiteX310" fmla="*/ 414290 w 640590"/>
                <a:gd name="connsiteY310" fmla="*/ 228679 h 682203"/>
                <a:gd name="connsiteX311" fmla="*/ 415424 w 640590"/>
                <a:gd name="connsiteY311" fmla="*/ 231323 h 682203"/>
                <a:gd name="connsiteX312" fmla="*/ 417122 w 640590"/>
                <a:gd name="connsiteY312" fmla="*/ 232270 h 682203"/>
                <a:gd name="connsiteX313" fmla="*/ 419774 w 640590"/>
                <a:gd name="connsiteY313" fmla="*/ 233099 h 682203"/>
                <a:gd name="connsiteX314" fmla="*/ 422544 w 640590"/>
                <a:gd name="connsiteY314" fmla="*/ 231574 h 682203"/>
                <a:gd name="connsiteX315" fmla="*/ 424726 w 640590"/>
                <a:gd name="connsiteY315" fmla="*/ 232012 h 682203"/>
                <a:gd name="connsiteX316" fmla="*/ 427371 w 640590"/>
                <a:gd name="connsiteY316" fmla="*/ 232152 h 682203"/>
                <a:gd name="connsiteX317" fmla="*/ 429905 w 640590"/>
                <a:gd name="connsiteY317" fmla="*/ 231417 h 682203"/>
                <a:gd name="connsiteX318" fmla="*/ 432104 w 640590"/>
                <a:gd name="connsiteY318" fmla="*/ 231229 h 682203"/>
                <a:gd name="connsiteX319" fmla="*/ 435304 w 640590"/>
                <a:gd name="connsiteY319" fmla="*/ 232559 h 682203"/>
                <a:gd name="connsiteX320" fmla="*/ 436008 w 640590"/>
                <a:gd name="connsiteY320" fmla="*/ 232254 h 682203"/>
                <a:gd name="connsiteX321" fmla="*/ 436618 w 640590"/>
                <a:gd name="connsiteY321" fmla="*/ 231401 h 682203"/>
                <a:gd name="connsiteX322" fmla="*/ 437862 w 640590"/>
                <a:gd name="connsiteY322" fmla="*/ 227584 h 682203"/>
                <a:gd name="connsiteX323" fmla="*/ 438965 w 640590"/>
                <a:gd name="connsiteY323" fmla="*/ 224204 h 682203"/>
                <a:gd name="connsiteX324" fmla="*/ 438863 w 640590"/>
                <a:gd name="connsiteY324" fmla="*/ 222186 h 682203"/>
                <a:gd name="connsiteX325" fmla="*/ 437854 w 640590"/>
                <a:gd name="connsiteY325" fmla="*/ 219220 h 682203"/>
                <a:gd name="connsiteX326" fmla="*/ 435264 w 640590"/>
                <a:gd name="connsiteY326" fmla="*/ 215356 h 682203"/>
                <a:gd name="connsiteX327" fmla="*/ 435077 w 640590"/>
                <a:gd name="connsiteY327" fmla="*/ 214182 h 682203"/>
                <a:gd name="connsiteX328" fmla="*/ 435945 w 640590"/>
                <a:gd name="connsiteY328" fmla="*/ 207430 h 682203"/>
                <a:gd name="connsiteX329" fmla="*/ 436908 w 640590"/>
                <a:gd name="connsiteY329" fmla="*/ 203527 h 682203"/>
                <a:gd name="connsiteX330" fmla="*/ 437729 w 640590"/>
                <a:gd name="connsiteY330" fmla="*/ 201680 h 682203"/>
                <a:gd name="connsiteX331" fmla="*/ 438637 w 640590"/>
                <a:gd name="connsiteY331" fmla="*/ 199044 h 682203"/>
                <a:gd name="connsiteX332" fmla="*/ 438801 w 640590"/>
                <a:gd name="connsiteY332" fmla="*/ 197823 h 682203"/>
                <a:gd name="connsiteX333" fmla="*/ 438707 w 640590"/>
                <a:gd name="connsiteY333" fmla="*/ 196720 h 682203"/>
                <a:gd name="connsiteX334" fmla="*/ 437823 w 640590"/>
                <a:gd name="connsiteY334" fmla="*/ 196047 h 682203"/>
                <a:gd name="connsiteX335" fmla="*/ 437588 w 640590"/>
                <a:gd name="connsiteY335" fmla="*/ 195210 h 682203"/>
                <a:gd name="connsiteX336" fmla="*/ 437807 w 640590"/>
                <a:gd name="connsiteY336" fmla="*/ 194506 h 682203"/>
                <a:gd name="connsiteX337" fmla="*/ 438511 w 640590"/>
                <a:gd name="connsiteY337" fmla="*/ 194115 h 682203"/>
                <a:gd name="connsiteX338" fmla="*/ 441453 w 640590"/>
                <a:gd name="connsiteY338" fmla="*/ 193622 h 682203"/>
                <a:gd name="connsiteX339" fmla="*/ 444770 w 640590"/>
                <a:gd name="connsiteY339" fmla="*/ 192566 h 682203"/>
                <a:gd name="connsiteX340" fmla="*/ 446092 w 640590"/>
                <a:gd name="connsiteY340" fmla="*/ 192003 h 682203"/>
                <a:gd name="connsiteX341" fmla="*/ 447086 w 640590"/>
                <a:gd name="connsiteY341" fmla="*/ 191439 h 682203"/>
                <a:gd name="connsiteX342" fmla="*/ 448103 w 640590"/>
                <a:gd name="connsiteY342" fmla="*/ 190548 h 682203"/>
                <a:gd name="connsiteX343" fmla="*/ 449050 w 640590"/>
                <a:gd name="connsiteY343" fmla="*/ 190587 h 682203"/>
                <a:gd name="connsiteX344" fmla="*/ 452022 w 640590"/>
                <a:gd name="connsiteY344" fmla="*/ 191878 h 682203"/>
                <a:gd name="connsiteX345" fmla="*/ 453063 w 640590"/>
                <a:gd name="connsiteY345" fmla="*/ 192691 h 682203"/>
                <a:gd name="connsiteX346" fmla="*/ 453611 w 640590"/>
                <a:gd name="connsiteY346" fmla="*/ 195155 h 682203"/>
                <a:gd name="connsiteX347" fmla="*/ 454056 w 640590"/>
                <a:gd name="connsiteY347" fmla="*/ 196110 h 682203"/>
                <a:gd name="connsiteX348" fmla="*/ 453665 w 640590"/>
                <a:gd name="connsiteY348" fmla="*/ 198614 h 682203"/>
                <a:gd name="connsiteX349" fmla="*/ 451882 w 640590"/>
                <a:gd name="connsiteY349" fmla="*/ 204669 h 682203"/>
                <a:gd name="connsiteX350" fmla="*/ 452234 w 640590"/>
                <a:gd name="connsiteY350" fmla="*/ 206930 h 682203"/>
                <a:gd name="connsiteX351" fmla="*/ 453712 w 640590"/>
                <a:gd name="connsiteY351" fmla="*/ 208580 h 682203"/>
                <a:gd name="connsiteX352" fmla="*/ 455003 w 640590"/>
                <a:gd name="connsiteY352" fmla="*/ 209731 h 682203"/>
                <a:gd name="connsiteX353" fmla="*/ 454792 w 640590"/>
                <a:gd name="connsiteY353" fmla="*/ 210192 h 682203"/>
                <a:gd name="connsiteX354" fmla="*/ 452132 w 640590"/>
                <a:gd name="connsiteY354" fmla="*/ 212140 h 682203"/>
                <a:gd name="connsiteX355" fmla="*/ 451655 w 640590"/>
                <a:gd name="connsiteY355" fmla="*/ 213181 h 682203"/>
                <a:gd name="connsiteX356" fmla="*/ 452241 w 640590"/>
                <a:gd name="connsiteY356" fmla="*/ 214198 h 682203"/>
                <a:gd name="connsiteX357" fmla="*/ 453297 w 640590"/>
                <a:gd name="connsiteY357" fmla="*/ 215058 h 682203"/>
                <a:gd name="connsiteX358" fmla="*/ 453775 w 640590"/>
                <a:gd name="connsiteY358" fmla="*/ 215880 h 682203"/>
                <a:gd name="connsiteX359" fmla="*/ 454268 w 640590"/>
                <a:gd name="connsiteY359" fmla="*/ 218430 h 682203"/>
                <a:gd name="connsiteX360" fmla="*/ 455621 w 640590"/>
                <a:gd name="connsiteY360" fmla="*/ 219150 h 682203"/>
                <a:gd name="connsiteX361" fmla="*/ 458297 w 640590"/>
                <a:gd name="connsiteY361" fmla="*/ 220793 h 682203"/>
                <a:gd name="connsiteX362" fmla="*/ 460651 w 640590"/>
                <a:gd name="connsiteY362" fmla="*/ 221990 h 682203"/>
                <a:gd name="connsiteX363" fmla="*/ 464696 w 640590"/>
                <a:gd name="connsiteY363" fmla="*/ 221192 h 682203"/>
                <a:gd name="connsiteX364" fmla="*/ 465839 w 640590"/>
                <a:gd name="connsiteY364" fmla="*/ 221732 h 682203"/>
                <a:gd name="connsiteX365" fmla="*/ 467825 w 640590"/>
                <a:gd name="connsiteY365" fmla="*/ 222295 h 682203"/>
                <a:gd name="connsiteX366" fmla="*/ 469375 w 640590"/>
                <a:gd name="connsiteY366" fmla="*/ 222467 h 682203"/>
                <a:gd name="connsiteX367" fmla="*/ 470274 w 640590"/>
                <a:gd name="connsiteY367" fmla="*/ 222890 h 682203"/>
                <a:gd name="connsiteX368" fmla="*/ 470775 w 640590"/>
                <a:gd name="connsiteY368" fmla="*/ 223296 h 682203"/>
                <a:gd name="connsiteX369" fmla="*/ 470705 w 640590"/>
                <a:gd name="connsiteY369" fmla="*/ 223813 h 682203"/>
                <a:gd name="connsiteX370" fmla="*/ 470791 w 640590"/>
                <a:gd name="connsiteY370" fmla="*/ 224345 h 682203"/>
                <a:gd name="connsiteX371" fmla="*/ 473005 w 640590"/>
                <a:gd name="connsiteY371" fmla="*/ 224486 h 682203"/>
                <a:gd name="connsiteX372" fmla="*/ 474171 w 640590"/>
                <a:gd name="connsiteY372" fmla="*/ 224791 h 682203"/>
                <a:gd name="connsiteX373" fmla="*/ 478106 w 640590"/>
                <a:gd name="connsiteY373" fmla="*/ 224243 h 682203"/>
                <a:gd name="connsiteX374" fmla="*/ 482057 w 640590"/>
                <a:gd name="connsiteY374" fmla="*/ 223492 h 682203"/>
                <a:gd name="connsiteX375" fmla="*/ 483872 w 640590"/>
                <a:gd name="connsiteY375" fmla="*/ 221215 h 682203"/>
                <a:gd name="connsiteX376" fmla="*/ 484677 w 640590"/>
                <a:gd name="connsiteY376" fmla="*/ 221051 h 682203"/>
                <a:gd name="connsiteX377" fmla="*/ 486946 w 640590"/>
                <a:gd name="connsiteY377" fmla="*/ 220167 h 682203"/>
                <a:gd name="connsiteX378" fmla="*/ 489184 w 640590"/>
                <a:gd name="connsiteY378" fmla="*/ 221137 h 682203"/>
                <a:gd name="connsiteX379" fmla="*/ 491640 w 640590"/>
                <a:gd name="connsiteY379" fmla="*/ 222459 h 682203"/>
                <a:gd name="connsiteX380" fmla="*/ 492970 w 640590"/>
                <a:gd name="connsiteY380" fmla="*/ 222858 h 682203"/>
                <a:gd name="connsiteX381" fmla="*/ 495591 w 640590"/>
                <a:gd name="connsiteY381" fmla="*/ 223070 h 682203"/>
                <a:gd name="connsiteX382" fmla="*/ 498141 w 640590"/>
                <a:gd name="connsiteY382" fmla="*/ 222921 h 682203"/>
                <a:gd name="connsiteX383" fmla="*/ 504244 w 640590"/>
                <a:gd name="connsiteY383" fmla="*/ 222287 h 682203"/>
                <a:gd name="connsiteX384" fmla="*/ 507600 w 640590"/>
                <a:gd name="connsiteY384" fmla="*/ 222616 h 682203"/>
                <a:gd name="connsiteX385" fmla="*/ 510682 w 640590"/>
                <a:gd name="connsiteY385" fmla="*/ 220722 h 682203"/>
                <a:gd name="connsiteX386" fmla="*/ 511316 w 640590"/>
                <a:gd name="connsiteY386" fmla="*/ 220730 h 682203"/>
                <a:gd name="connsiteX387" fmla="*/ 512669 w 640590"/>
                <a:gd name="connsiteY387" fmla="*/ 222193 h 682203"/>
                <a:gd name="connsiteX388" fmla="*/ 516057 w 640590"/>
                <a:gd name="connsiteY388" fmla="*/ 222326 h 682203"/>
                <a:gd name="connsiteX389" fmla="*/ 517857 w 640590"/>
                <a:gd name="connsiteY389" fmla="*/ 221622 h 682203"/>
                <a:gd name="connsiteX390" fmla="*/ 519797 w 640590"/>
                <a:gd name="connsiteY390" fmla="*/ 221082 h 682203"/>
                <a:gd name="connsiteX391" fmla="*/ 521033 w 640590"/>
                <a:gd name="connsiteY391" fmla="*/ 220910 h 682203"/>
                <a:gd name="connsiteX392" fmla="*/ 522027 w 640590"/>
                <a:gd name="connsiteY392" fmla="*/ 220895 h 682203"/>
                <a:gd name="connsiteX393" fmla="*/ 523223 w 640590"/>
                <a:gd name="connsiteY393" fmla="*/ 221035 h 682203"/>
                <a:gd name="connsiteX394" fmla="*/ 524358 w 640590"/>
                <a:gd name="connsiteY394" fmla="*/ 220550 h 682203"/>
                <a:gd name="connsiteX395" fmla="*/ 524874 w 640590"/>
                <a:gd name="connsiteY395" fmla="*/ 219572 h 682203"/>
                <a:gd name="connsiteX396" fmla="*/ 524757 w 640590"/>
                <a:gd name="connsiteY396" fmla="*/ 218094 h 682203"/>
                <a:gd name="connsiteX397" fmla="*/ 523943 w 640590"/>
                <a:gd name="connsiteY397" fmla="*/ 216482 h 682203"/>
                <a:gd name="connsiteX398" fmla="*/ 523231 w 640590"/>
                <a:gd name="connsiteY398" fmla="*/ 215536 h 682203"/>
                <a:gd name="connsiteX399" fmla="*/ 523090 w 640590"/>
                <a:gd name="connsiteY399" fmla="*/ 215035 h 682203"/>
                <a:gd name="connsiteX400" fmla="*/ 523310 w 640590"/>
                <a:gd name="connsiteY400" fmla="*/ 213869 h 682203"/>
                <a:gd name="connsiteX401" fmla="*/ 523935 w 640590"/>
                <a:gd name="connsiteY401" fmla="*/ 212226 h 682203"/>
                <a:gd name="connsiteX402" fmla="*/ 525085 w 640590"/>
                <a:gd name="connsiteY402" fmla="*/ 210349 h 682203"/>
                <a:gd name="connsiteX403" fmla="*/ 524240 w 640590"/>
                <a:gd name="connsiteY403" fmla="*/ 208526 h 682203"/>
                <a:gd name="connsiteX404" fmla="*/ 523059 w 640590"/>
                <a:gd name="connsiteY404" fmla="*/ 206437 h 682203"/>
                <a:gd name="connsiteX405" fmla="*/ 522191 w 640590"/>
                <a:gd name="connsiteY405" fmla="*/ 206234 h 682203"/>
                <a:gd name="connsiteX406" fmla="*/ 520000 w 640590"/>
                <a:gd name="connsiteY406" fmla="*/ 206718 h 682203"/>
                <a:gd name="connsiteX407" fmla="*/ 517630 w 640590"/>
                <a:gd name="connsiteY407" fmla="*/ 206625 h 682203"/>
                <a:gd name="connsiteX408" fmla="*/ 515760 w 640590"/>
                <a:gd name="connsiteY408" fmla="*/ 205365 h 682203"/>
                <a:gd name="connsiteX409" fmla="*/ 514367 w 640590"/>
                <a:gd name="connsiteY409" fmla="*/ 203785 h 682203"/>
                <a:gd name="connsiteX410" fmla="*/ 514031 w 640590"/>
                <a:gd name="connsiteY410" fmla="*/ 202463 h 682203"/>
                <a:gd name="connsiteX411" fmla="*/ 514438 w 640590"/>
                <a:gd name="connsiteY411" fmla="*/ 200843 h 682203"/>
                <a:gd name="connsiteX412" fmla="*/ 515056 w 640590"/>
                <a:gd name="connsiteY412" fmla="*/ 199357 h 682203"/>
                <a:gd name="connsiteX413" fmla="*/ 515189 w 640590"/>
                <a:gd name="connsiteY413" fmla="*/ 198801 h 682203"/>
                <a:gd name="connsiteX414" fmla="*/ 516965 w 640590"/>
                <a:gd name="connsiteY414" fmla="*/ 198801 h 682203"/>
                <a:gd name="connsiteX415" fmla="*/ 519421 w 640590"/>
                <a:gd name="connsiteY415" fmla="*/ 199130 h 682203"/>
                <a:gd name="connsiteX416" fmla="*/ 521283 w 640590"/>
                <a:gd name="connsiteY416" fmla="*/ 199544 h 682203"/>
                <a:gd name="connsiteX417" fmla="*/ 522778 w 640590"/>
                <a:gd name="connsiteY417" fmla="*/ 199529 h 682203"/>
                <a:gd name="connsiteX418" fmla="*/ 525492 w 640590"/>
                <a:gd name="connsiteY418" fmla="*/ 197620 h 682203"/>
                <a:gd name="connsiteX419" fmla="*/ 526728 w 640590"/>
                <a:gd name="connsiteY419" fmla="*/ 197503 h 682203"/>
                <a:gd name="connsiteX420" fmla="*/ 528152 w 640590"/>
                <a:gd name="connsiteY420" fmla="*/ 197143 h 682203"/>
                <a:gd name="connsiteX421" fmla="*/ 528770 w 640590"/>
                <a:gd name="connsiteY421" fmla="*/ 196783 h 682203"/>
                <a:gd name="connsiteX422" fmla="*/ 529201 w 640590"/>
                <a:gd name="connsiteY422" fmla="*/ 197064 h 682203"/>
                <a:gd name="connsiteX423" fmla="*/ 530757 w 640590"/>
                <a:gd name="connsiteY423" fmla="*/ 197299 h 682203"/>
                <a:gd name="connsiteX424" fmla="*/ 532377 w 640590"/>
                <a:gd name="connsiteY424" fmla="*/ 197205 h 682203"/>
                <a:gd name="connsiteX425" fmla="*/ 533824 w 640590"/>
                <a:gd name="connsiteY425" fmla="*/ 196681 h 682203"/>
                <a:gd name="connsiteX426" fmla="*/ 535279 w 640590"/>
                <a:gd name="connsiteY426" fmla="*/ 195860 h 682203"/>
                <a:gd name="connsiteX427" fmla="*/ 537861 w 640590"/>
                <a:gd name="connsiteY427" fmla="*/ 194138 h 682203"/>
                <a:gd name="connsiteX428" fmla="*/ 538370 w 640590"/>
                <a:gd name="connsiteY428" fmla="*/ 193153 h 682203"/>
                <a:gd name="connsiteX429" fmla="*/ 538370 w 640590"/>
                <a:gd name="connsiteY429" fmla="*/ 192245 h 682203"/>
                <a:gd name="connsiteX430" fmla="*/ 537884 w 640590"/>
                <a:gd name="connsiteY430" fmla="*/ 191643 h 682203"/>
                <a:gd name="connsiteX431" fmla="*/ 537392 w 640590"/>
                <a:gd name="connsiteY431" fmla="*/ 191353 h 682203"/>
                <a:gd name="connsiteX432" fmla="*/ 537587 w 640590"/>
                <a:gd name="connsiteY432" fmla="*/ 190563 h 682203"/>
                <a:gd name="connsiteX433" fmla="*/ 538675 w 640590"/>
                <a:gd name="connsiteY433" fmla="*/ 189233 h 682203"/>
                <a:gd name="connsiteX434" fmla="*/ 542626 w 640590"/>
                <a:gd name="connsiteY434" fmla="*/ 187230 h 682203"/>
                <a:gd name="connsiteX435" fmla="*/ 545990 w 640590"/>
                <a:gd name="connsiteY435" fmla="*/ 184758 h 682203"/>
                <a:gd name="connsiteX436" fmla="*/ 547836 w 640590"/>
                <a:gd name="connsiteY436" fmla="*/ 182904 h 682203"/>
                <a:gd name="connsiteX437" fmla="*/ 548681 w 640590"/>
                <a:gd name="connsiteY437" fmla="*/ 180659 h 682203"/>
                <a:gd name="connsiteX438" fmla="*/ 549753 w 640590"/>
                <a:gd name="connsiteY438" fmla="*/ 178218 h 682203"/>
                <a:gd name="connsiteX439" fmla="*/ 550754 w 640590"/>
                <a:gd name="connsiteY439" fmla="*/ 177255 h 682203"/>
                <a:gd name="connsiteX440" fmla="*/ 553140 w 640590"/>
                <a:gd name="connsiteY440" fmla="*/ 176645 h 682203"/>
                <a:gd name="connsiteX441" fmla="*/ 559822 w 640590"/>
                <a:gd name="connsiteY441" fmla="*/ 175746 h 682203"/>
                <a:gd name="connsiteX442" fmla="*/ 561926 w 640590"/>
                <a:gd name="connsiteY442" fmla="*/ 174760 h 682203"/>
                <a:gd name="connsiteX443" fmla="*/ 565032 w 640590"/>
                <a:gd name="connsiteY443" fmla="*/ 172929 h 682203"/>
                <a:gd name="connsiteX444" fmla="*/ 566596 w 640590"/>
                <a:gd name="connsiteY444" fmla="*/ 171490 h 682203"/>
                <a:gd name="connsiteX445" fmla="*/ 567465 w 640590"/>
                <a:gd name="connsiteY445" fmla="*/ 170324 h 682203"/>
                <a:gd name="connsiteX446" fmla="*/ 567559 w 640590"/>
                <a:gd name="connsiteY446" fmla="*/ 169025 h 682203"/>
                <a:gd name="connsiteX447" fmla="*/ 569624 w 640590"/>
                <a:gd name="connsiteY447" fmla="*/ 168618 h 682203"/>
                <a:gd name="connsiteX448" fmla="*/ 571423 w 640590"/>
                <a:gd name="connsiteY448" fmla="*/ 166514 h 682203"/>
                <a:gd name="connsiteX449" fmla="*/ 573606 w 640590"/>
                <a:gd name="connsiteY449" fmla="*/ 164394 h 682203"/>
                <a:gd name="connsiteX450" fmla="*/ 577448 w 640590"/>
                <a:gd name="connsiteY450" fmla="*/ 162602 h 682203"/>
                <a:gd name="connsiteX451" fmla="*/ 580851 w 640590"/>
                <a:gd name="connsiteY451" fmla="*/ 160193 h 682203"/>
                <a:gd name="connsiteX452" fmla="*/ 582032 w 640590"/>
                <a:gd name="connsiteY452" fmla="*/ 160576 h 682203"/>
                <a:gd name="connsiteX453" fmla="*/ 583268 w 640590"/>
                <a:gd name="connsiteY453" fmla="*/ 161718 h 682203"/>
                <a:gd name="connsiteX454" fmla="*/ 583925 w 640590"/>
                <a:gd name="connsiteY454" fmla="*/ 162978 h 682203"/>
                <a:gd name="connsiteX455" fmla="*/ 584066 w 640590"/>
                <a:gd name="connsiteY455" fmla="*/ 163619 h 682203"/>
                <a:gd name="connsiteX456" fmla="*/ 588416 w 640590"/>
                <a:gd name="connsiteY456" fmla="*/ 164417 h 682203"/>
                <a:gd name="connsiteX457" fmla="*/ 589104 w 640590"/>
                <a:gd name="connsiteY457" fmla="*/ 164292 h 682203"/>
                <a:gd name="connsiteX458" fmla="*/ 592304 w 640590"/>
                <a:gd name="connsiteY458" fmla="*/ 165419 h 682203"/>
                <a:gd name="connsiteX459" fmla="*/ 595254 w 640590"/>
                <a:gd name="connsiteY459" fmla="*/ 166780 h 682203"/>
                <a:gd name="connsiteX460" fmla="*/ 596881 w 640590"/>
                <a:gd name="connsiteY460" fmla="*/ 167116 h 682203"/>
                <a:gd name="connsiteX461" fmla="*/ 597679 w 640590"/>
                <a:gd name="connsiteY461" fmla="*/ 167077 h 682203"/>
                <a:gd name="connsiteX462" fmla="*/ 598359 w 640590"/>
                <a:gd name="connsiteY462" fmla="*/ 166655 h 682203"/>
                <a:gd name="connsiteX463" fmla="*/ 599158 w 640590"/>
                <a:gd name="connsiteY463" fmla="*/ 165458 h 682203"/>
                <a:gd name="connsiteX464" fmla="*/ 599971 w 640590"/>
                <a:gd name="connsiteY464" fmla="*/ 164589 h 682203"/>
                <a:gd name="connsiteX465" fmla="*/ 600480 w 640590"/>
                <a:gd name="connsiteY465" fmla="*/ 164237 h 682203"/>
                <a:gd name="connsiteX466" fmla="*/ 600456 w 640590"/>
                <a:gd name="connsiteY466" fmla="*/ 162860 h 682203"/>
                <a:gd name="connsiteX467" fmla="*/ 604728 w 640590"/>
                <a:gd name="connsiteY467" fmla="*/ 160169 h 682203"/>
                <a:gd name="connsiteX468" fmla="*/ 608561 w 640590"/>
                <a:gd name="connsiteY468" fmla="*/ 158237 h 682203"/>
                <a:gd name="connsiteX469" fmla="*/ 611863 w 640590"/>
                <a:gd name="connsiteY469" fmla="*/ 156829 h 682203"/>
                <a:gd name="connsiteX470" fmla="*/ 612833 w 640590"/>
                <a:gd name="connsiteY470" fmla="*/ 157407 h 682203"/>
                <a:gd name="connsiteX471" fmla="*/ 613905 w 640590"/>
                <a:gd name="connsiteY471" fmla="*/ 158479 h 682203"/>
                <a:gd name="connsiteX472" fmla="*/ 615368 w 640590"/>
                <a:gd name="connsiteY472" fmla="*/ 161210 h 682203"/>
                <a:gd name="connsiteX473" fmla="*/ 616252 w 640590"/>
                <a:gd name="connsiteY473" fmla="*/ 161875 h 682203"/>
                <a:gd name="connsiteX474" fmla="*/ 618489 w 640590"/>
                <a:gd name="connsiteY474" fmla="*/ 161491 h 682203"/>
                <a:gd name="connsiteX475" fmla="*/ 618904 w 640590"/>
                <a:gd name="connsiteY475" fmla="*/ 161796 h 682203"/>
                <a:gd name="connsiteX476" fmla="*/ 618552 w 640590"/>
                <a:gd name="connsiteY476" fmla="*/ 162774 h 682203"/>
                <a:gd name="connsiteX477" fmla="*/ 617034 w 640590"/>
                <a:gd name="connsiteY477" fmla="*/ 163987 h 682203"/>
                <a:gd name="connsiteX478" fmla="*/ 615063 w 640590"/>
                <a:gd name="connsiteY478" fmla="*/ 165074 h 682203"/>
                <a:gd name="connsiteX479" fmla="*/ 613780 w 640590"/>
                <a:gd name="connsiteY479" fmla="*/ 165966 h 682203"/>
                <a:gd name="connsiteX480" fmla="*/ 614202 w 640590"/>
                <a:gd name="connsiteY480" fmla="*/ 168931 h 682203"/>
                <a:gd name="connsiteX481" fmla="*/ 614100 w 640590"/>
                <a:gd name="connsiteY481" fmla="*/ 169948 h 682203"/>
                <a:gd name="connsiteX482" fmla="*/ 614656 w 640590"/>
                <a:gd name="connsiteY482" fmla="*/ 170269 h 682203"/>
                <a:gd name="connsiteX483" fmla="*/ 618708 w 640590"/>
                <a:gd name="connsiteY483" fmla="*/ 167328 h 682203"/>
                <a:gd name="connsiteX484" fmla="*/ 620657 w 640590"/>
                <a:gd name="connsiteY484" fmla="*/ 166749 h 682203"/>
                <a:gd name="connsiteX485" fmla="*/ 621353 w 640590"/>
                <a:gd name="connsiteY485" fmla="*/ 167461 h 682203"/>
                <a:gd name="connsiteX486" fmla="*/ 621564 w 640590"/>
                <a:gd name="connsiteY486" fmla="*/ 169033 h 682203"/>
                <a:gd name="connsiteX487" fmla="*/ 623168 w 640590"/>
                <a:gd name="connsiteY487" fmla="*/ 172272 h 682203"/>
                <a:gd name="connsiteX488" fmla="*/ 623848 w 640590"/>
                <a:gd name="connsiteY488" fmla="*/ 173915 h 682203"/>
                <a:gd name="connsiteX489" fmla="*/ 619772 w 640590"/>
                <a:gd name="connsiteY489" fmla="*/ 177827 h 682203"/>
                <a:gd name="connsiteX490" fmla="*/ 618278 w 640590"/>
                <a:gd name="connsiteY490" fmla="*/ 179845 h 682203"/>
                <a:gd name="connsiteX491" fmla="*/ 618333 w 640590"/>
                <a:gd name="connsiteY491" fmla="*/ 180557 h 682203"/>
                <a:gd name="connsiteX492" fmla="*/ 618255 w 640590"/>
                <a:gd name="connsiteY492" fmla="*/ 181261 h 682203"/>
                <a:gd name="connsiteX493" fmla="*/ 617214 w 640590"/>
                <a:gd name="connsiteY493" fmla="*/ 182263 h 682203"/>
                <a:gd name="connsiteX494" fmla="*/ 617269 w 640590"/>
                <a:gd name="connsiteY494" fmla="*/ 182662 h 682203"/>
                <a:gd name="connsiteX495" fmla="*/ 618106 w 640590"/>
                <a:gd name="connsiteY495" fmla="*/ 183295 h 682203"/>
                <a:gd name="connsiteX496" fmla="*/ 619131 w 640590"/>
                <a:gd name="connsiteY496" fmla="*/ 183772 h 682203"/>
                <a:gd name="connsiteX497" fmla="*/ 619624 w 640590"/>
                <a:gd name="connsiteY497" fmla="*/ 183757 h 682203"/>
                <a:gd name="connsiteX498" fmla="*/ 620469 w 640590"/>
                <a:gd name="connsiteY498" fmla="*/ 182810 h 682203"/>
                <a:gd name="connsiteX499" fmla="*/ 624310 w 640590"/>
                <a:gd name="connsiteY499" fmla="*/ 181472 h 682203"/>
                <a:gd name="connsiteX500" fmla="*/ 625413 w 640590"/>
                <a:gd name="connsiteY500" fmla="*/ 181723 h 682203"/>
                <a:gd name="connsiteX501" fmla="*/ 628120 w 640590"/>
                <a:gd name="connsiteY501" fmla="*/ 183772 h 682203"/>
                <a:gd name="connsiteX502" fmla="*/ 629372 w 640590"/>
                <a:gd name="connsiteY502" fmla="*/ 183890 h 682203"/>
                <a:gd name="connsiteX503" fmla="*/ 632619 w 640590"/>
                <a:gd name="connsiteY503" fmla="*/ 184500 h 682203"/>
                <a:gd name="connsiteX504" fmla="*/ 634699 w 640590"/>
                <a:gd name="connsiteY504" fmla="*/ 183725 h 682203"/>
                <a:gd name="connsiteX505" fmla="*/ 636225 w 640590"/>
                <a:gd name="connsiteY505" fmla="*/ 184437 h 682203"/>
                <a:gd name="connsiteX506" fmla="*/ 639393 w 640590"/>
                <a:gd name="connsiteY506" fmla="*/ 187003 h 682203"/>
                <a:gd name="connsiteX507" fmla="*/ 640121 w 640590"/>
                <a:gd name="connsiteY507" fmla="*/ 187473 h 682203"/>
                <a:gd name="connsiteX508" fmla="*/ 639855 w 640590"/>
                <a:gd name="connsiteY508" fmla="*/ 189030 h 682203"/>
                <a:gd name="connsiteX509" fmla="*/ 639691 w 640590"/>
                <a:gd name="connsiteY509" fmla="*/ 190743 h 682203"/>
                <a:gd name="connsiteX510" fmla="*/ 640497 w 640590"/>
                <a:gd name="connsiteY510" fmla="*/ 192104 h 682203"/>
                <a:gd name="connsiteX511" fmla="*/ 640590 w 640590"/>
                <a:gd name="connsiteY511" fmla="*/ 193309 h 682203"/>
                <a:gd name="connsiteX512" fmla="*/ 640410 w 640590"/>
                <a:gd name="connsiteY512" fmla="*/ 194412 h 682203"/>
                <a:gd name="connsiteX513" fmla="*/ 639777 w 640590"/>
                <a:gd name="connsiteY513" fmla="*/ 195171 h 682203"/>
                <a:gd name="connsiteX514" fmla="*/ 638017 w 640590"/>
                <a:gd name="connsiteY514" fmla="*/ 195594 h 682203"/>
                <a:gd name="connsiteX515" fmla="*/ 636522 w 640590"/>
                <a:gd name="connsiteY515" fmla="*/ 196908 h 682203"/>
                <a:gd name="connsiteX516" fmla="*/ 634144 w 640590"/>
                <a:gd name="connsiteY516" fmla="*/ 198809 h 682203"/>
                <a:gd name="connsiteX517" fmla="*/ 632235 w 640590"/>
                <a:gd name="connsiteY517" fmla="*/ 200327 h 682203"/>
                <a:gd name="connsiteX518" fmla="*/ 630850 w 640590"/>
                <a:gd name="connsiteY518" fmla="*/ 201672 h 682203"/>
                <a:gd name="connsiteX519" fmla="*/ 630350 w 640590"/>
                <a:gd name="connsiteY519" fmla="*/ 203081 h 682203"/>
                <a:gd name="connsiteX520" fmla="*/ 630506 w 640590"/>
                <a:gd name="connsiteY520" fmla="*/ 204857 h 682203"/>
                <a:gd name="connsiteX521" fmla="*/ 630905 w 640590"/>
                <a:gd name="connsiteY521" fmla="*/ 206711 h 682203"/>
                <a:gd name="connsiteX522" fmla="*/ 635333 w 640590"/>
                <a:gd name="connsiteY522" fmla="*/ 213501 h 682203"/>
                <a:gd name="connsiteX523" fmla="*/ 635294 w 640590"/>
                <a:gd name="connsiteY523" fmla="*/ 214675 h 682203"/>
                <a:gd name="connsiteX524" fmla="*/ 633893 w 640590"/>
                <a:gd name="connsiteY524" fmla="*/ 215004 h 682203"/>
                <a:gd name="connsiteX525" fmla="*/ 632032 w 640590"/>
                <a:gd name="connsiteY525" fmla="*/ 214237 h 682203"/>
                <a:gd name="connsiteX526" fmla="*/ 630428 w 640590"/>
                <a:gd name="connsiteY526" fmla="*/ 213142 h 682203"/>
                <a:gd name="connsiteX527" fmla="*/ 628621 w 640590"/>
                <a:gd name="connsiteY527" fmla="*/ 210231 h 682203"/>
                <a:gd name="connsiteX528" fmla="*/ 627165 w 640590"/>
                <a:gd name="connsiteY528" fmla="*/ 209363 h 682203"/>
                <a:gd name="connsiteX529" fmla="*/ 625718 w 640590"/>
                <a:gd name="connsiteY529" fmla="*/ 209175 h 682203"/>
                <a:gd name="connsiteX530" fmla="*/ 617113 w 640590"/>
                <a:gd name="connsiteY530" fmla="*/ 210669 h 682203"/>
                <a:gd name="connsiteX531" fmla="*/ 615289 w 640590"/>
                <a:gd name="connsiteY531" fmla="*/ 211092 h 682203"/>
                <a:gd name="connsiteX532" fmla="*/ 612450 w 640590"/>
                <a:gd name="connsiteY532" fmla="*/ 212179 h 682203"/>
                <a:gd name="connsiteX533" fmla="*/ 610462 w 640590"/>
                <a:gd name="connsiteY533" fmla="*/ 214362 h 682203"/>
                <a:gd name="connsiteX534" fmla="*/ 609015 w 640590"/>
                <a:gd name="connsiteY534" fmla="*/ 216357 h 682203"/>
                <a:gd name="connsiteX535" fmla="*/ 607529 w 640590"/>
                <a:gd name="connsiteY535" fmla="*/ 217163 h 682203"/>
                <a:gd name="connsiteX536" fmla="*/ 605354 w 640590"/>
                <a:gd name="connsiteY536" fmla="*/ 218712 h 682203"/>
                <a:gd name="connsiteX537" fmla="*/ 599322 w 640590"/>
                <a:gd name="connsiteY537" fmla="*/ 223469 h 682203"/>
                <a:gd name="connsiteX538" fmla="*/ 595841 w 640590"/>
                <a:gd name="connsiteY538" fmla="*/ 225518 h 682203"/>
                <a:gd name="connsiteX539" fmla="*/ 593564 w 640590"/>
                <a:gd name="connsiteY539" fmla="*/ 226269 h 682203"/>
                <a:gd name="connsiteX540" fmla="*/ 591968 w 640590"/>
                <a:gd name="connsiteY540" fmla="*/ 227349 h 682203"/>
                <a:gd name="connsiteX541" fmla="*/ 591107 w 640590"/>
                <a:gd name="connsiteY541" fmla="*/ 229101 h 682203"/>
                <a:gd name="connsiteX542" fmla="*/ 590458 w 640590"/>
                <a:gd name="connsiteY542" fmla="*/ 230361 h 682203"/>
                <a:gd name="connsiteX543" fmla="*/ 590270 w 640590"/>
                <a:gd name="connsiteY543" fmla="*/ 233451 h 682203"/>
                <a:gd name="connsiteX544" fmla="*/ 590669 w 640590"/>
                <a:gd name="connsiteY544" fmla="*/ 237253 h 682203"/>
                <a:gd name="connsiteX545" fmla="*/ 591530 w 640590"/>
                <a:gd name="connsiteY545" fmla="*/ 239679 h 682203"/>
                <a:gd name="connsiteX546" fmla="*/ 591991 w 640590"/>
                <a:gd name="connsiteY546" fmla="*/ 240187 h 682203"/>
                <a:gd name="connsiteX547" fmla="*/ 592062 w 640590"/>
                <a:gd name="connsiteY547" fmla="*/ 240899 h 682203"/>
                <a:gd name="connsiteX548" fmla="*/ 591194 w 640590"/>
                <a:gd name="connsiteY548" fmla="*/ 242206 h 682203"/>
                <a:gd name="connsiteX549" fmla="*/ 590051 w 640590"/>
                <a:gd name="connsiteY549" fmla="*/ 243324 h 682203"/>
                <a:gd name="connsiteX550" fmla="*/ 589496 w 640590"/>
                <a:gd name="connsiteY550" fmla="*/ 244013 h 682203"/>
                <a:gd name="connsiteX551" fmla="*/ 588987 w 640590"/>
                <a:gd name="connsiteY551" fmla="*/ 247471 h 682203"/>
                <a:gd name="connsiteX552" fmla="*/ 587978 w 640590"/>
                <a:gd name="connsiteY552" fmla="*/ 249169 h 682203"/>
                <a:gd name="connsiteX553" fmla="*/ 586116 w 640590"/>
                <a:gd name="connsiteY553" fmla="*/ 251664 h 682203"/>
                <a:gd name="connsiteX554" fmla="*/ 584465 w 640590"/>
                <a:gd name="connsiteY554" fmla="*/ 253550 h 682203"/>
                <a:gd name="connsiteX555" fmla="*/ 581876 w 640590"/>
                <a:gd name="connsiteY555" fmla="*/ 255013 h 682203"/>
                <a:gd name="connsiteX556" fmla="*/ 580890 w 640590"/>
                <a:gd name="connsiteY556" fmla="*/ 256194 h 682203"/>
                <a:gd name="connsiteX557" fmla="*/ 579943 w 640590"/>
                <a:gd name="connsiteY557" fmla="*/ 258377 h 682203"/>
                <a:gd name="connsiteX558" fmla="*/ 579388 w 640590"/>
                <a:gd name="connsiteY558" fmla="*/ 260223 h 682203"/>
                <a:gd name="connsiteX559" fmla="*/ 579357 w 640590"/>
                <a:gd name="connsiteY559" fmla="*/ 260888 h 682203"/>
                <a:gd name="connsiteX560" fmla="*/ 579654 w 640590"/>
                <a:gd name="connsiteY560" fmla="*/ 261475 h 682203"/>
                <a:gd name="connsiteX561" fmla="*/ 580733 w 640590"/>
                <a:gd name="connsiteY561" fmla="*/ 262124 h 682203"/>
                <a:gd name="connsiteX562" fmla="*/ 582040 w 640590"/>
                <a:gd name="connsiteY562" fmla="*/ 262750 h 682203"/>
                <a:gd name="connsiteX563" fmla="*/ 582666 w 640590"/>
                <a:gd name="connsiteY563" fmla="*/ 263728 h 682203"/>
                <a:gd name="connsiteX564" fmla="*/ 582752 w 640590"/>
                <a:gd name="connsiteY564" fmla="*/ 264909 h 682203"/>
                <a:gd name="connsiteX565" fmla="*/ 581782 w 640590"/>
                <a:gd name="connsiteY565" fmla="*/ 267749 h 682203"/>
                <a:gd name="connsiteX566" fmla="*/ 580037 w 640590"/>
                <a:gd name="connsiteY566" fmla="*/ 271684 h 682203"/>
                <a:gd name="connsiteX567" fmla="*/ 578042 w 640590"/>
                <a:gd name="connsiteY567" fmla="*/ 274798 h 682203"/>
                <a:gd name="connsiteX568" fmla="*/ 575985 w 640590"/>
                <a:gd name="connsiteY568" fmla="*/ 277763 h 682203"/>
                <a:gd name="connsiteX569" fmla="*/ 575492 w 640590"/>
                <a:gd name="connsiteY569" fmla="*/ 278733 h 682203"/>
                <a:gd name="connsiteX570" fmla="*/ 573645 w 640590"/>
                <a:gd name="connsiteY570" fmla="*/ 282371 h 682203"/>
                <a:gd name="connsiteX571" fmla="*/ 572034 w 640590"/>
                <a:gd name="connsiteY571" fmla="*/ 287370 h 682203"/>
                <a:gd name="connsiteX572" fmla="*/ 570946 w 640590"/>
                <a:gd name="connsiteY572" fmla="*/ 290727 h 682203"/>
                <a:gd name="connsiteX573" fmla="*/ 570008 w 640590"/>
                <a:gd name="connsiteY573" fmla="*/ 293027 h 682203"/>
                <a:gd name="connsiteX574" fmla="*/ 568850 w 640590"/>
                <a:gd name="connsiteY574" fmla="*/ 293128 h 682203"/>
                <a:gd name="connsiteX575" fmla="*/ 567449 w 640590"/>
                <a:gd name="connsiteY575" fmla="*/ 292393 h 682203"/>
                <a:gd name="connsiteX576" fmla="*/ 564030 w 640590"/>
                <a:gd name="connsiteY576" fmla="*/ 291415 h 682203"/>
                <a:gd name="connsiteX577" fmla="*/ 561848 w 640590"/>
                <a:gd name="connsiteY577" fmla="*/ 290625 h 682203"/>
                <a:gd name="connsiteX578" fmla="*/ 560259 w 640590"/>
                <a:gd name="connsiteY578" fmla="*/ 289913 h 682203"/>
                <a:gd name="connsiteX579" fmla="*/ 559156 w 640590"/>
                <a:gd name="connsiteY579" fmla="*/ 289944 h 682203"/>
                <a:gd name="connsiteX580" fmla="*/ 557639 w 640590"/>
                <a:gd name="connsiteY580" fmla="*/ 290406 h 682203"/>
                <a:gd name="connsiteX581" fmla="*/ 556097 w 640590"/>
                <a:gd name="connsiteY581" fmla="*/ 290727 h 682203"/>
                <a:gd name="connsiteX582" fmla="*/ 555182 w 640590"/>
                <a:gd name="connsiteY582" fmla="*/ 290382 h 682203"/>
                <a:gd name="connsiteX583" fmla="*/ 553062 w 640590"/>
                <a:gd name="connsiteY583" fmla="*/ 288309 h 682203"/>
                <a:gd name="connsiteX584" fmla="*/ 552413 w 640590"/>
                <a:gd name="connsiteY584" fmla="*/ 288544 h 682203"/>
                <a:gd name="connsiteX585" fmla="*/ 551998 w 640590"/>
                <a:gd name="connsiteY585" fmla="*/ 289553 h 682203"/>
                <a:gd name="connsiteX586" fmla="*/ 553430 w 640590"/>
                <a:gd name="connsiteY586" fmla="*/ 295468 h 682203"/>
                <a:gd name="connsiteX587" fmla="*/ 554361 w 640590"/>
                <a:gd name="connsiteY587" fmla="*/ 297666 h 682203"/>
                <a:gd name="connsiteX588" fmla="*/ 554204 w 640590"/>
                <a:gd name="connsiteY588" fmla="*/ 301335 h 682203"/>
                <a:gd name="connsiteX589" fmla="*/ 553836 w 640590"/>
                <a:gd name="connsiteY589" fmla="*/ 305834 h 682203"/>
                <a:gd name="connsiteX590" fmla="*/ 553289 w 640590"/>
                <a:gd name="connsiteY590" fmla="*/ 310739 h 682203"/>
                <a:gd name="connsiteX591" fmla="*/ 552921 w 640590"/>
                <a:gd name="connsiteY591" fmla="*/ 311873 h 682203"/>
                <a:gd name="connsiteX592" fmla="*/ 552014 w 640590"/>
                <a:gd name="connsiteY592" fmla="*/ 313172 h 682203"/>
                <a:gd name="connsiteX593" fmla="*/ 550817 w 640590"/>
                <a:gd name="connsiteY593" fmla="*/ 313524 h 682203"/>
                <a:gd name="connsiteX594" fmla="*/ 549729 w 640590"/>
                <a:gd name="connsiteY594" fmla="*/ 313016 h 682203"/>
                <a:gd name="connsiteX595" fmla="*/ 548861 w 640590"/>
                <a:gd name="connsiteY595" fmla="*/ 313133 h 682203"/>
                <a:gd name="connsiteX596" fmla="*/ 548572 w 640590"/>
                <a:gd name="connsiteY596" fmla="*/ 313954 h 682203"/>
                <a:gd name="connsiteX597" fmla="*/ 548822 w 640590"/>
                <a:gd name="connsiteY597" fmla="*/ 316075 h 682203"/>
                <a:gd name="connsiteX598" fmla="*/ 547758 w 640590"/>
                <a:gd name="connsiteY598" fmla="*/ 318500 h 682203"/>
                <a:gd name="connsiteX599" fmla="*/ 546975 w 640590"/>
                <a:gd name="connsiteY599" fmla="*/ 320573 h 682203"/>
                <a:gd name="connsiteX600" fmla="*/ 547179 w 640590"/>
                <a:gd name="connsiteY600" fmla="*/ 322584 h 682203"/>
                <a:gd name="connsiteX601" fmla="*/ 547554 w 640590"/>
                <a:gd name="connsiteY601" fmla="*/ 324626 h 682203"/>
                <a:gd name="connsiteX602" fmla="*/ 548798 w 640590"/>
                <a:gd name="connsiteY602" fmla="*/ 329038 h 682203"/>
                <a:gd name="connsiteX603" fmla="*/ 548806 w 640590"/>
                <a:gd name="connsiteY603" fmla="*/ 330650 h 682203"/>
                <a:gd name="connsiteX604" fmla="*/ 548563 w 640590"/>
                <a:gd name="connsiteY604" fmla="*/ 332097 h 682203"/>
                <a:gd name="connsiteX605" fmla="*/ 547914 w 640590"/>
                <a:gd name="connsiteY605" fmla="*/ 332699 h 682203"/>
                <a:gd name="connsiteX606" fmla="*/ 546795 w 640590"/>
                <a:gd name="connsiteY606" fmla="*/ 332598 h 682203"/>
                <a:gd name="connsiteX607" fmla="*/ 546185 w 640590"/>
                <a:gd name="connsiteY607" fmla="*/ 333192 h 682203"/>
                <a:gd name="connsiteX608" fmla="*/ 545724 w 640590"/>
                <a:gd name="connsiteY608" fmla="*/ 334100 h 682203"/>
                <a:gd name="connsiteX609" fmla="*/ 544464 w 640590"/>
                <a:gd name="connsiteY609" fmla="*/ 337440 h 682203"/>
                <a:gd name="connsiteX610" fmla="*/ 543259 w 640590"/>
                <a:gd name="connsiteY610" fmla="*/ 337792 h 682203"/>
                <a:gd name="connsiteX611" fmla="*/ 542046 w 640590"/>
                <a:gd name="connsiteY611" fmla="*/ 337292 h 682203"/>
                <a:gd name="connsiteX612" fmla="*/ 540231 w 640590"/>
                <a:gd name="connsiteY612" fmla="*/ 335062 h 682203"/>
                <a:gd name="connsiteX613" fmla="*/ 539121 w 640590"/>
                <a:gd name="connsiteY613" fmla="*/ 334413 h 682203"/>
                <a:gd name="connsiteX614" fmla="*/ 538416 w 640590"/>
                <a:gd name="connsiteY614" fmla="*/ 334452 h 682203"/>
                <a:gd name="connsiteX615" fmla="*/ 538104 w 640590"/>
                <a:gd name="connsiteY615" fmla="*/ 335038 h 682203"/>
                <a:gd name="connsiteX616" fmla="*/ 537611 w 640590"/>
                <a:gd name="connsiteY616" fmla="*/ 336369 h 682203"/>
                <a:gd name="connsiteX617" fmla="*/ 537118 w 640590"/>
                <a:gd name="connsiteY617" fmla="*/ 337260 h 682203"/>
                <a:gd name="connsiteX618" fmla="*/ 535905 w 640590"/>
                <a:gd name="connsiteY618" fmla="*/ 338043 h 682203"/>
                <a:gd name="connsiteX619" fmla="*/ 535608 w 640590"/>
                <a:gd name="connsiteY619" fmla="*/ 336400 h 682203"/>
                <a:gd name="connsiteX620" fmla="*/ 534958 w 640590"/>
                <a:gd name="connsiteY620" fmla="*/ 327857 h 682203"/>
                <a:gd name="connsiteX621" fmla="*/ 534466 w 640590"/>
                <a:gd name="connsiteY621" fmla="*/ 325134 h 682203"/>
                <a:gd name="connsiteX622" fmla="*/ 534067 w 640590"/>
                <a:gd name="connsiteY622" fmla="*/ 321355 h 682203"/>
                <a:gd name="connsiteX623" fmla="*/ 533480 w 640590"/>
                <a:gd name="connsiteY623" fmla="*/ 320197 h 682203"/>
                <a:gd name="connsiteX624" fmla="*/ 532729 w 640590"/>
                <a:gd name="connsiteY624" fmla="*/ 318124 h 682203"/>
                <a:gd name="connsiteX625" fmla="*/ 531899 w 640590"/>
                <a:gd name="connsiteY625" fmla="*/ 316333 h 682203"/>
                <a:gd name="connsiteX626" fmla="*/ 531203 w 640590"/>
                <a:gd name="connsiteY626" fmla="*/ 315574 h 682203"/>
                <a:gd name="connsiteX627" fmla="*/ 530757 w 640590"/>
                <a:gd name="connsiteY627" fmla="*/ 312233 h 682203"/>
                <a:gd name="connsiteX628" fmla="*/ 530593 w 640590"/>
                <a:gd name="connsiteY628" fmla="*/ 308142 h 682203"/>
                <a:gd name="connsiteX629" fmla="*/ 530601 w 640590"/>
                <a:gd name="connsiteY629" fmla="*/ 306201 h 682203"/>
                <a:gd name="connsiteX630" fmla="*/ 529623 w 640590"/>
                <a:gd name="connsiteY630" fmla="*/ 302188 h 682203"/>
                <a:gd name="connsiteX631" fmla="*/ 528669 w 640590"/>
                <a:gd name="connsiteY631" fmla="*/ 297635 h 682203"/>
                <a:gd name="connsiteX632" fmla="*/ 527377 w 640590"/>
                <a:gd name="connsiteY632" fmla="*/ 297823 h 682203"/>
                <a:gd name="connsiteX633" fmla="*/ 526611 w 640590"/>
                <a:gd name="connsiteY633" fmla="*/ 296719 h 682203"/>
                <a:gd name="connsiteX634" fmla="*/ 526055 w 640590"/>
                <a:gd name="connsiteY634" fmla="*/ 296743 h 682203"/>
                <a:gd name="connsiteX635" fmla="*/ 524240 w 640590"/>
                <a:gd name="connsiteY635" fmla="*/ 297768 h 682203"/>
                <a:gd name="connsiteX636" fmla="*/ 522793 w 640590"/>
                <a:gd name="connsiteY636" fmla="*/ 297431 h 682203"/>
                <a:gd name="connsiteX637" fmla="*/ 521721 w 640590"/>
                <a:gd name="connsiteY637" fmla="*/ 297572 h 682203"/>
                <a:gd name="connsiteX638" fmla="*/ 521713 w 640590"/>
                <a:gd name="connsiteY638" fmla="*/ 299669 h 682203"/>
                <a:gd name="connsiteX639" fmla="*/ 521893 w 640590"/>
                <a:gd name="connsiteY639" fmla="*/ 301898 h 682203"/>
                <a:gd name="connsiteX640" fmla="*/ 521486 w 640590"/>
                <a:gd name="connsiteY640" fmla="*/ 302704 h 682203"/>
                <a:gd name="connsiteX641" fmla="*/ 518654 w 640590"/>
                <a:gd name="connsiteY641" fmla="*/ 305317 h 682203"/>
                <a:gd name="connsiteX642" fmla="*/ 517864 w 640590"/>
                <a:gd name="connsiteY642" fmla="*/ 307070 h 682203"/>
                <a:gd name="connsiteX643" fmla="*/ 517942 w 640590"/>
                <a:gd name="connsiteY643" fmla="*/ 308908 h 682203"/>
                <a:gd name="connsiteX644" fmla="*/ 518294 w 640590"/>
                <a:gd name="connsiteY644" fmla="*/ 311365 h 682203"/>
                <a:gd name="connsiteX645" fmla="*/ 517794 w 640590"/>
                <a:gd name="connsiteY645" fmla="*/ 312617 h 682203"/>
                <a:gd name="connsiteX646" fmla="*/ 516566 w 640590"/>
                <a:gd name="connsiteY646" fmla="*/ 313767 h 682203"/>
                <a:gd name="connsiteX647" fmla="*/ 514915 w 640590"/>
                <a:gd name="connsiteY647" fmla="*/ 314369 h 682203"/>
                <a:gd name="connsiteX648" fmla="*/ 513460 w 640590"/>
                <a:gd name="connsiteY648" fmla="*/ 314087 h 682203"/>
                <a:gd name="connsiteX649" fmla="*/ 512529 w 640590"/>
                <a:gd name="connsiteY649" fmla="*/ 313086 h 682203"/>
                <a:gd name="connsiteX650" fmla="*/ 511660 w 640590"/>
                <a:gd name="connsiteY650" fmla="*/ 310536 h 682203"/>
                <a:gd name="connsiteX651" fmla="*/ 510886 w 640590"/>
                <a:gd name="connsiteY651" fmla="*/ 309143 h 682203"/>
                <a:gd name="connsiteX652" fmla="*/ 510072 w 640590"/>
                <a:gd name="connsiteY652" fmla="*/ 308814 h 682203"/>
                <a:gd name="connsiteX653" fmla="*/ 509439 w 640590"/>
                <a:gd name="connsiteY653" fmla="*/ 309190 h 682203"/>
                <a:gd name="connsiteX654" fmla="*/ 509353 w 640590"/>
                <a:gd name="connsiteY654" fmla="*/ 310794 h 682203"/>
                <a:gd name="connsiteX655" fmla="*/ 509399 w 640590"/>
                <a:gd name="connsiteY655" fmla="*/ 312116 h 682203"/>
                <a:gd name="connsiteX656" fmla="*/ 509196 w 640590"/>
                <a:gd name="connsiteY656" fmla="*/ 312265 h 682203"/>
                <a:gd name="connsiteX657" fmla="*/ 508742 w 640590"/>
                <a:gd name="connsiteY657" fmla="*/ 312061 h 682203"/>
                <a:gd name="connsiteX658" fmla="*/ 508226 w 640590"/>
                <a:gd name="connsiteY658" fmla="*/ 311412 h 682203"/>
                <a:gd name="connsiteX659" fmla="*/ 506872 w 640590"/>
                <a:gd name="connsiteY659" fmla="*/ 305012 h 682203"/>
                <a:gd name="connsiteX660" fmla="*/ 504940 w 640590"/>
                <a:gd name="connsiteY660" fmla="*/ 300076 h 682203"/>
                <a:gd name="connsiteX661" fmla="*/ 504823 w 640590"/>
                <a:gd name="connsiteY661" fmla="*/ 298182 h 682203"/>
                <a:gd name="connsiteX662" fmla="*/ 505527 w 640590"/>
                <a:gd name="connsiteY662" fmla="*/ 295741 h 682203"/>
                <a:gd name="connsiteX663" fmla="*/ 506395 w 640590"/>
                <a:gd name="connsiteY663" fmla="*/ 291978 h 682203"/>
                <a:gd name="connsiteX664" fmla="*/ 508687 w 640590"/>
                <a:gd name="connsiteY664" fmla="*/ 289631 h 682203"/>
                <a:gd name="connsiteX665" fmla="*/ 508985 w 640590"/>
                <a:gd name="connsiteY665" fmla="*/ 288638 h 682203"/>
                <a:gd name="connsiteX666" fmla="*/ 509360 w 640590"/>
                <a:gd name="connsiteY666" fmla="*/ 287848 h 682203"/>
                <a:gd name="connsiteX667" fmla="*/ 509916 w 640590"/>
                <a:gd name="connsiteY667" fmla="*/ 287691 h 682203"/>
                <a:gd name="connsiteX668" fmla="*/ 512858 w 640590"/>
                <a:gd name="connsiteY668" fmla="*/ 287910 h 682203"/>
                <a:gd name="connsiteX669" fmla="*/ 513843 w 640590"/>
                <a:gd name="connsiteY669" fmla="*/ 287535 h 682203"/>
                <a:gd name="connsiteX670" fmla="*/ 514712 w 640590"/>
                <a:gd name="connsiteY670" fmla="*/ 286424 h 682203"/>
                <a:gd name="connsiteX671" fmla="*/ 515979 w 640590"/>
                <a:gd name="connsiteY671" fmla="*/ 285532 h 682203"/>
                <a:gd name="connsiteX672" fmla="*/ 517246 w 640590"/>
                <a:gd name="connsiteY672" fmla="*/ 285172 h 682203"/>
                <a:gd name="connsiteX673" fmla="*/ 518256 w 640590"/>
                <a:gd name="connsiteY673" fmla="*/ 285039 h 682203"/>
                <a:gd name="connsiteX674" fmla="*/ 519875 w 640590"/>
                <a:gd name="connsiteY674" fmla="*/ 285884 h 682203"/>
                <a:gd name="connsiteX675" fmla="*/ 520548 w 640590"/>
                <a:gd name="connsiteY675" fmla="*/ 285399 h 682203"/>
                <a:gd name="connsiteX676" fmla="*/ 521041 w 640590"/>
                <a:gd name="connsiteY676" fmla="*/ 283834 h 682203"/>
                <a:gd name="connsiteX677" fmla="*/ 521745 w 640590"/>
                <a:gd name="connsiteY677" fmla="*/ 282285 h 682203"/>
                <a:gd name="connsiteX678" fmla="*/ 522198 w 640590"/>
                <a:gd name="connsiteY678" fmla="*/ 281534 h 682203"/>
                <a:gd name="connsiteX679" fmla="*/ 523286 w 640590"/>
                <a:gd name="connsiteY679" fmla="*/ 281198 h 682203"/>
                <a:gd name="connsiteX680" fmla="*/ 524671 w 640590"/>
                <a:gd name="connsiteY680" fmla="*/ 281119 h 682203"/>
                <a:gd name="connsiteX681" fmla="*/ 525132 w 640590"/>
                <a:gd name="connsiteY681" fmla="*/ 280830 h 682203"/>
                <a:gd name="connsiteX682" fmla="*/ 525508 w 640590"/>
                <a:gd name="connsiteY682" fmla="*/ 280306 h 682203"/>
                <a:gd name="connsiteX683" fmla="*/ 525852 w 640590"/>
                <a:gd name="connsiteY683" fmla="*/ 278248 h 682203"/>
                <a:gd name="connsiteX684" fmla="*/ 527620 w 640590"/>
                <a:gd name="connsiteY684" fmla="*/ 273640 h 682203"/>
                <a:gd name="connsiteX685" fmla="*/ 528246 w 640590"/>
                <a:gd name="connsiteY685" fmla="*/ 271591 h 682203"/>
                <a:gd name="connsiteX686" fmla="*/ 528340 w 640590"/>
                <a:gd name="connsiteY686" fmla="*/ 271231 h 682203"/>
                <a:gd name="connsiteX687" fmla="*/ 528285 w 640590"/>
                <a:gd name="connsiteY687" fmla="*/ 268946 h 682203"/>
                <a:gd name="connsiteX688" fmla="*/ 528786 w 640590"/>
                <a:gd name="connsiteY688" fmla="*/ 268618 h 682203"/>
                <a:gd name="connsiteX689" fmla="*/ 531719 w 640590"/>
                <a:gd name="connsiteY689" fmla="*/ 269736 h 682203"/>
                <a:gd name="connsiteX690" fmla="*/ 533002 w 640590"/>
                <a:gd name="connsiteY690" fmla="*/ 269721 h 682203"/>
                <a:gd name="connsiteX691" fmla="*/ 533699 w 640590"/>
                <a:gd name="connsiteY691" fmla="*/ 269259 h 682203"/>
                <a:gd name="connsiteX692" fmla="*/ 533926 w 640590"/>
                <a:gd name="connsiteY692" fmla="*/ 268422 h 682203"/>
                <a:gd name="connsiteX693" fmla="*/ 533550 w 640590"/>
                <a:gd name="connsiteY693" fmla="*/ 267444 h 682203"/>
                <a:gd name="connsiteX694" fmla="*/ 531462 w 640590"/>
                <a:gd name="connsiteY694" fmla="*/ 265731 h 682203"/>
                <a:gd name="connsiteX695" fmla="*/ 527753 w 640590"/>
                <a:gd name="connsiteY695" fmla="*/ 263423 h 682203"/>
                <a:gd name="connsiteX696" fmla="*/ 524350 w 640590"/>
                <a:gd name="connsiteY696" fmla="*/ 262007 h 682203"/>
                <a:gd name="connsiteX697" fmla="*/ 518060 w 640590"/>
                <a:gd name="connsiteY697" fmla="*/ 262218 h 682203"/>
                <a:gd name="connsiteX698" fmla="*/ 511832 w 640590"/>
                <a:gd name="connsiteY698" fmla="*/ 262664 h 682203"/>
                <a:gd name="connsiteX699" fmla="*/ 510010 w 640590"/>
                <a:gd name="connsiteY699" fmla="*/ 262437 h 682203"/>
                <a:gd name="connsiteX700" fmla="*/ 507733 w 640590"/>
                <a:gd name="connsiteY700" fmla="*/ 261795 h 682203"/>
                <a:gd name="connsiteX701" fmla="*/ 502139 w 640590"/>
                <a:gd name="connsiteY701" fmla="*/ 261889 h 682203"/>
                <a:gd name="connsiteX702" fmla="*/ 495380 w 640590"/>
                <a:gd name="connsiteY702" fmla="*/ 262241 h 682203"/>
                <a:gd name="connsiteX703" fmla="*/ 492806 w 640590"/>
                <a:gd name="connsiteY703" fmla="*/ 262046 h 682203"/>
                <a:gd name="connsiteX704" fmla="*/ 491538 w 640590"/>
                <a:gd name="connsiteY704" fmla="*/ 262069 h 682203"/>
                <a:gd name="connsiteX705" fmla="*/ 488996 w 640590"/>
                <a:gd name="connsiteY705" fmla="*/ 262281 h 682203"/>
                <a:gd name="connsiteX706" fmla="*/ 484849 w 640590"/>
                <a:gd name="connsiteY706" fmla="*/ 261623 h 682203"/>
                <a:gd name="connsiteX707" fmla="*/ 481978 w 640590"/>
                <a:gd name="connsiteY707" fmla="*/ 260778 h 682203"/>
                <a:gd name="connsiteX708" fmla="*/ 479436 w 640590"/>
                <a:gd name="connsiteY708" fmla="*/ 259848 h 682203"/>
                <a:gd name="connsiteX709" fmla="*/ 476416 w 640590"/>
                <a:gd name="connsiteY709" fmla="*/ 259010 h 682203"/>
                <a:gd name="connsiteX710" fmla="*/ 475688 w 640590"/>
                <a:gd name="connsiteY710" fmla="*/ 259018 h 682203"/>
                <a:gd name="connsiteX711" fmla="*/ 475265 w 640590"/>
                <a:gd name="connsiteY711" fmla="*/ 258713 h 682203"/>
                <a:gd name="connsiteX712" fmla="*/ 474976 w 640590"/>
                <a:gd name="connsiteY712" fmla="*/ 257970 h 682203"/>
                <a:gd name="connsiteX713" fmla="*/ 474874 w 640590"/>
                <a:gd name="connsiteY713" fmla="*/ 257008 h 682203"/>
                <a:gd name="connsiteX714" fmla="*/ 475500 w 640590"/>
                <a:gd name="connsiteY714" fmla="*/ 252548 h 682203"/>
                <a:gd name="connsiteX715" fmla="*/ 474945 w 640590"/>
                <a:gd name="connsiteY715" fmla="*/ 245773 h 682203"/>
                <a:gd name="connsiteX716" fmla="*/ 475454 w 640590"/>
                <a:gd name="connsiteY716" fmla="*/ 243301 h 682203"/>
                <a:gd name="connsiteX717" fmla="*/ 472981 w 640590"/>
                <a:gd name="connsiteY717" fmla="*/ 237731 h 682203"/>
                <a:gd name="connsiteX718" fmla="*/ 472136 w 640590"/>
                <a:gd name="connsiteY718" fmla="*/ 236698 h 682203"/>
                <a:gd name="connsiteX719" fmla="*/ 470994 w 640590"/>
                <a:gd name="connsiteY719" fmla="*/ 236651 h 682203"/>
                <a:gd name="connsiteX720" fmla="*/ 470266 w 640590"/>
                <a:gd name="connsiteY720" fmla="*/ 237371 h 682203"/>
                <a:gd name="connsiteX721" fmla="*/ 469977 w 640590"/>
                <a:gd name="connsiteY721" fmla="*/ 238677 h 682203"/>
                <a:gd name="connsiteX722" fmla="*/ 470392 w 640590"/>
                <a:gd name="connsiteY722" fmla="*/ 240140 h 682203"/>
                <a:gd name="connsiteX723" fmla="*/ 469484 w 640590"/>
                <a:gd name="connsiteY723" fmla="*/ 241768 h 682203"/>
                <a:gd name="connsiteX724" fmla="*/ 467661 w 640590"/>
                <a:gd name="connsiteY724" fmla="*/ 242292 h 682203"/>
                <a:gd name="connsiteX725" fmla="*/ 465533 w 640590"/>
                <a:gd name="connsiteY725" fmla="*/ 241744 h 682203"/>
                <a:gd name="connsiteX726" fmla="*/ 463765 w 640590"/>
                <a:gd name="connsiteY726" fmla="*/ 240977 h 682203"/>
                <a:gd name="connsiteX727" fmla="*/ 461489 w 640590"/>
                <a:gd name="connsiteY727" fmla="*/ 239319 h 682203"/>
                <a:gd name="connsiteX728" fmla="*/ 459775 w 640590"/>
                <a:gd name="connsiteY728" fmla="*/ 236980 h 682203"/>
                <a:gd name="connsiteX729" fmla="*/ 459627 w 640590"/>
                <a:gd name="connsiteY729" fmla="*/ 234390 h 682203"/>
                <a:gd name="connsiteX730" fmla="*/ 458852 w 640590"/>
                <a:gd name="connsiteY730" fmla="*/ 232724 h 682203"/>
                <a:gd name="connsiteX731" fmla="*/ 457796 w 640590"/>
                <a:gd name="connsiteY731" fmla="*/ 231910 h 682203"/>
                <a:gd name="connsiteX732" fmla="*/ 457021 w 640590"/>
                <a:gd name="connsiteY732" fmla="*/ 231683 h 682203"/>
                <a:gd name="connsiteX733" fmla="*/ 456325 w 640590"/>
                <a:gd name="connsiteY733" fmla="*/ 231863 h 682203"/>
                <a:gd name="connsiteX734" fmla="*/ 455715 w 640590"/>
                <a:gd name="connsiteY734" fmla="*/ 232771 h 682203"/>
                <a:gd name="connsiteX735" fmla="*/ 456247 w 640590"/>
                <a:gd name="connsiteY735" fmla="*/ 233670 h 682203"/>
                <a:gd name="connsiteX736" fmla="*/ 456975 w 640590"/>
                <a:gd name="connsiteY736" fmla="*/ 234938 h 682203"/>
                <a:gd name="connsiteX737" fmla="*/ 456732 w 640590"/>
                <a:gd name="connsiteY737" fmla="*/ 235798 h 682203"/>
                <a:gd name="connsiteX738" fmla="*/ 456083 w 640590"/>
                <a:gd name="connsiteY738" fmla="*/ 235931 h 682203"/>
                <a:gd name="connsiteX739" fmla="*/ 455112 w 640590"/>
                <a:gd name="connsiteY739" fmla="*/ 235564 h 682203"/>
                <a:gd name="connsiteX740" fmla="*/ 453611 w 640590"/>
                <a:gd name="connsiteY740" fmla="*/ 235759 h 682203"/>
                <a:gd name="connsiteX741" fmla="*/ 452155 w 640590"/>
                <a:gd name="connsiteY741" fmla="*/ 235102 h 682203"/>
                <a:gd name="connsiteX742" fmla="*/ 451287 w 640590"/>
                <a:gd name="connsiteY742" fmla="*/ 235047 h 682203"/>
                <a:gd name="connsiteX743" fmla="*/ 450426 w 640590"/>
                <a:gd name="connsiteY743" fmla="*/ 234805 h 682203"/>
                <a:gd name="connsiteX744" fmla="*/ 450372 w 640590"/>
                <a:gd name="connsiteY744" fmla="*/ 233310 h 682203"/>
                <a:gd name="connsiteX745" fmla="*/ 449050 w 640590"/>
                <a:gd name="connsiteY745" fmla="*/ 231417 h 682203"/>
                <a:gd name="connsiteX746" fmla="*/ 446812 w 640590"/>
                <a:gd name="connsiteY746" fmla="*/ 229297 h 682203"/>
                <a:gd name="connsiteX747" fmla="*/ 444614 w 640590"/>
                <a:gd name="connsiteY747" fmla="*/ 227983 h 682203"/>
                <a:gd name="connsiteX748" fmla="*/ 443557 w 640590"/>
                <a:gd name="connsiteY748" fmla="*/ 228163 h 682203"/>
                <a:gd name="connsiteX749" fmla="*/ 443025 w 640590"/>
                <a:gd name="connsiteY749" fmla="*/ 229610 h 682203"/>
                <a:gd name="connsiteX750" fmla="*/ 443150 w 640590"/>
                <a:gd name="connsiteY750" fmla="*/ 230150 h 682203"/>
                <a:gd name="connsiteX751" fmla="*/ 443925 w 640590"/>
                <a:gd name="connsiteY751" fmla="*/ 230416 h 682203"/>
                <a:gd name="connsiteX752" fmla="*/ 445036 w 640590"/>
                <a:gd name="connsiteY752" fmla="*/ 231253 h 682203"/>
                <a:gd name="connsiteX753" fmla="*/ 445271 w 640590"/>
                <a:gd name="connsiteY753" fmla="*/ 232129 h 682203"/>
                <a:gd name="connsiteX754" fmla="*/ 445106 w 640590"/>
                <a:gd name="connsiteY754" fmla="*/ 232896 h 682203"/>
                <a:gd name="connsiteX755" fmla="*/ 443737 w 640590"/>
                <a:gd name="connsiteY755" fmla="*/ 234296 h 682203"/>
                <a:gd name="connsiteX756" fmla="*/ 442767 w 640590"/>
                <a:gd name="connsiteY756" fmla="*/ 235626 h 682203"/>
                <a:gd name="connsiteX757" fmla="*/ 440600 w 640590"/>
                <a:gd name="connsiteY757" fmla="*/ 237559 h 682203"/>
                <a:gd name="connsiteX758" fmla="*/ 438754 w 640590"/>
                <a:gd name="connsiteY758" fmla="*/ 239772 h 682203"/>
                <a:gd name="connsiteX759" fmla="*/ 438269 w 640590"/>
                <a:gd name="connsiteY759" fmla="*/ 241447 h 682203"/>
                <a:gd name="connsiteX760" fmla="*/ 437572 w 640590"/>
                <a:gd name="connsiteY760" fmla="*/ 242949 h 682203"/>
                <a:gd name="connsiteX761" fmla="*/ 437299 w 640590"/>
                <a:gd name="connsiteY761" fmla="*/ 244600 h 682203"/>
                <a:gd name="connsiteX762" fmla="*/ 437784 w 640590"/>
                <a:gd name="connsiteY762" fmla="*/ 245742 h 682203"/>
                <a:gd name="connsiteX763" fmla="*/ 438676 w 640590"/>
                <a:gd name="connsiteY763" fmla="*/ 246462 h 682203"/>
                <a:gd name="connsiteX764" fmla="*/ 440991 w 640590"/>
                <a:gd name="connsiteY764" fmla="*/ 246986 h 682203"/>
                <a:gd name="connsiteX765" fmla="*/ 443416 w 640590"/>
                <a:gd name="connsiteY765" fmla="*/ 249208 h 682203"/>
                <a:gd name="connsiteX766" fmla="*/ 445372 w 640590"/>
                <a:gd name="connsiteY766" fmla="*/ 252204 h 682203"/>
                <a:gd name="connsiteX767" fmla="*/ 446475 w 640590"/>
                <a:gd name="connsiteY767" fmla="*/ 253112 h 682203"/>
                <a:gd name="connsiteX768" fmla="*/ 448478 w 640590"/>
                <a:gd name="connsiteY768" fmla="*/ 254121 h 682203"/>
                <a:gd name="connsiteX769" fmla="*/ 452335 w 640590"/>
                <a:gd name="connsiteY769" fmla="*/ 254238 h 682203"/>
                <a:gd name="connsiteX770" fmla="*/ 452906 w 640590"/>
                <a:gd name="connsiteY770" fmla="*/ 255060 h 682203"/>
                <a:gd name="connsiteX771" fmla="*/ 453454 w 640590"/>
                <a:gd name="connsiteY771" fmla="*/ 257258 h 682203"/>
                <a:gd name="connsiteX772" fmla="*/ 454213 w 640590"/>
                <a:gd name="connsiteY772" fmla="*/ 258033 h 682203"/>
                <a:gd name="connsiteX773" fmla="*/ 456177 w 640590"/>
                <a:gd name="connsiteY773" fmla="*/ 259065 h 682203"/>
                <a:gd name="connsiteX774" fmla="*/ 456341 w 640590"/>
                <a:gd name="connsiteY774" fmla="*/ 259824 h 682203"/>
                <a:gd name="connsiteX775" fmla="*/ 455864 w 640590"/>
                <a:gd name="connsiteY775" fmla="*/ 260700 h 682203"/>
                <a:gd name="connsiteX776" fmla="*/ 454995 w 640590"/>
                <a:gd name="connsiteY776" fmla="*/ 261389 h 682203"/>
                <a:gd name="connsiteX777" fmla="*/ 453391 w 640590"/>
                <a:gd name="connsiteY777" fmla="*/ 261827 h 682203"/>
                <a:gd name="connsiteX778" fmla="*/ 451866 w 640590"/>
                <a:gd name="connsiteY778" fmla="*/ 261999 h 682203"/>
                <a:gd name="connsiteX779" fmla="*/ 450333 w 640590"/>
                <a:gd name="connsiteY779" fmla="*/ 261717 h 682203"/>
                <a:gd name="connsiteX780" fmla="*/ 448056 w 640590"/>
                <a:gd name="connsiteY780" fmla="*/ 261545 h 682203"/>
                <a:gd name="connsiteX781" fmla="*/ 445474 w 640590"/>
                <a:gd name="connsiteY781" fmla="*/ 261530 h 682203"/>
                <a:gd name="connsiteX782" fmla="*/ 443643 w 640590"/>
                <a:gd name="connsiteY782" fmla="*/ 266998 h 682203"/>
                <a:gd name="connsiteX783" fmla="*/ 442337 w 640590"/>
                <a:gd name="connsiteY783" fmla="*/ 268915 h 682203"/>
                <a:gd name="connsiteX784" fmla="*/ 441594 w 640590"/>
                <a:gd name="connsiteY784" fmla="*/ 268915 h 682203"/>
                <a:gd name="connsiteX785" fmla="*/ 439599 w 640590"/>
                <a:gd name="connsiteY785" fmla="*/ 267984 h 682203"/>
                <a:gd name="connsiteX786" fmla="*/ 438746 w 640590"/>
                <a:gd name="connsiteY786" fmla="*/ 268132 h 682203"/>
                <a:gd name="connsiteX787" fmla="*/ 436446 w 640590"/>
                <a:gd name="connsiteY787" fmla="*/ 272983 h 682203"/>
                <a:gd name="connsiteX788" fmla="*/ 436125 w 640590"/>
                <a:gd name="connsiteY788" fmla="*/ 274149 h 682203"/>
                <a:gd name="connsiteX789" fmla="*/ 435969 w 640590"/>
                <a:gd name="connsiteY789" fmla="*/ 275025 h 682203"/>
                <a:gd name="connsiteX790" fmla="*/ 437189 w 640590"/>
                <a:gd name="connsiteY790" fmla="*/ 276895 h 682203"/>
                <a:gd name="connsiteX791" fmla="*/ 438652 w 640590"/>
                <a:gd name="connsiteY791" fmla="*/ 278436 h 682203"/>
                <a:gd name="connsiteX792" fmla="*/ 440397 w 640590"/>
                <a:gd name="connsiteY792" fmla="*/ 279038 h 682203"/>
                <a:gd name="connsiteX793" fmla="*/ 441766 w 640590"/>
                <a:gd name="connsiteY793" fmla="*/ 278577 h 682203"/>
                <a:gd name="connsiteX794" fmla="*/ 442877 w 640590"/>
                <a:gd name="connsiteY794" fmla="*/ 279195 h 682203"/>
                <a:gd name="connsiteX795" fmla="*/ 444175 w 640590"/>
                <a:gd name="connsiteY795" fmla="*/ 280744 h 682203"/>
                <a:gd name="connsiteX796" fmla="*/ 446405 w 640590"/>
                <a:gd name="connsiteY796" fmla="*/ 281769 h 682203"/>
                <a:gd name="connsiteX797" fmla="*/ 449558 w 640590"/>
                <a:gd name="connsiteY797" fmla="*/ 282262 h 682203"/>
                <a:gd name="connsiteX798" fmla="*/ 451350 w 640590"/>
                <a:gd name="connsiteY798" fmla="*/ 283482 h 682203"/>
                <a:gd name="connsiteX799" fmla="*/ 451568 w 640590"/>
                <a:gd name="connsiteY799" fmla="*/ 284538 h 682203"/>
                <a:gd name="connsiteX800" fmla="*/ 451412 w 640590"/>
                <a:gd name="connsiteY800" fmla="*/ 285610 h 682203"/>
                <a:gd name="connsiteX801" fmla="*/ 451131 w 640590"/>
                <a:gd name="connsiteY801" fmla="*/ 288395 h 682203"/>
                <a:gd name="connsiteX802" fmla="*/ 450825 w 640590"/>
                <a:gd name="connsiteY802" fmla="*/ 289999 h 682203"/>
                <a:gd name="connsiteX803" fmla="*/ 449128 w 640590"/>
                <a:gd name="connsiteY803" fmla="*/ 294208 h 682203"/>
                <a:gd name="connsiteX804" fmla="*/ 447915 w 640590"/>
                <a:gd name="connsiteY804" fmla="*/ 297830 h 682203"/>
                <a:gd name="connsiteX805" fmla="*/ 448541 w 640590"/>
                <a:gd name="connsiteY805" fmla="*/ 299552 h 682203"/>
                <a:gd name="connsiteX806" fmla="*/ 448995 w 640590"/>
                <a:gd name="connsiteY806" fmla="*/ 300256 h 682203"/>
                <a:gd name="connsiteX807" fmla="*/ 449425 w 640590"/>
                <a:gd name="connsiteY807" fmla="*/ 300795 h 682203"/>
                <a:gd name="connsiteX808" fmla="*/ 450786 w 640590"/>
                <a:gd name="connsiteY808" fmla="*/ 302149 h 682203"/>
                <a:gd name="connsiteX809" fmla="*/ 451733 w 640590"/>
                <a:gd name="connsiteY809" fmla="*/ 303487 h 682203"/>
                <a:gd name="connsiteX810" fmla="*/ 450919 w 640590"/>
                <a:gd name="connsiteY810" fmla="*/ 306905 h 682203"/>
                <a:gd name="connsiteX811" fmla="*/ 451365 w 640590"/>
                <a:gd name="connsiteY811" fmla="*/ 307805 h 682203"/>
                <a:gd name="connsiteX812" fmla="*/ 453188 w 640590"/>
                <a:gd name="connsiteY812" fmla="*/ 308408 h 682203"/>
                <a:gd name="connsiteX813" fmla="*/ 455152 w 640590"/>
                <a:gd name="connsiteY813" fmla="*/ 308869 h 682203"/>
                <a:gd name="connsiteX814" fmla="*/ 455840 w 640590"/>
                <a:gd name="connsiteY814" fmla="*/ 309432 h 682203"/>
                <a:gd name="connsiteX815" fmla="*/ 454134 w 640590"/>
                <a:gd name="connsiteY815" fmla="*/ 312898 h 682203"/>
                <a:gd name="connsiteX816" fmla="*/ 454495 w 640590"/>
                <a:gd name="connsiteY816" fmla="*/ 315308 h 682203"/>
                <a:gd name="connsiteX817" fmla="*/ 455214 w 640590"/>
                <a:gd name="connsiteY817" fmla="*/ 317569 h 682203"/>
                <a:gd name="connsiteX818" fmla="*/ 455731 w 640590"/>
                <a:gd name="connsiteY818" fmla="*/ 321262 h 682203"/>
                <a:gd name="connsiteX819" fmla="*/ 455809 w 640590"/>
                <a:gd name="connsiteY819" fmla="*/ 321653 h 682203"/>
                <a:gd name="connsiteX820" fmla="*/ 455668 w 640590"/>
                <a:gd name="connsiteY820" fmla="*/ 322576 h 682203"/>
                <a:gd name="connsiteX821" fmla="*/ 456787 w 640590"/>
                <a:gd name="connsiteY821" fmla="*/ 325439 h 682203"/>
                <a:gd name="connsiteX822" fmla="*/ 458516 w 640590"/>
                <a:gd name="connsiteY822" fmla="*/ 331017 h 682203"/>
                <a:gd name="connsiteX823" fmla="*/ 458649 w 640590"/>
                <a:gd name="connsiteY823" fmla="*/ 333098 h 682203"/>
                <a:gd name="connsiteX824" fmla="*/ 458547 w 640590"/>
                <a:gd name="connsiteY824" fmla="*/ 335297 h 682203"/>
                <a:gd name="connsiteX825" fmla="*/ 458039 w 640590"/>
                <a:gd name="connsiteY825" fmla="*/ 338966 h 682203"/>
                <a:gd name="connsiteX826" fmla="*/ 456310 w 640590"/>
                <a:gd name="connsiteY826" fmla="*/ 338950 h 682203"/>
                <a:gd name="connsiteX827" fmla="*/ 457851 w 640590"/>
                <a:gd name="connsiteY827" fmla="*/ 341399 h 682203"/>
                <a:gd name="connsiteX828" fmla="*/ 458344 w 640590"/>
                <a:gd name="connsiteY828" fmla="*/ 343159 h 682203"/>
                <a:gd name="connsiteX829" fmla="*/ 458555 w 640590"/>
                <a:gd name="connsiteY829" fmla="*/ 345616 h 682203"/>
                <a:gd name="connsiteX830" fmla="*/ 456701 w 640590"/>
                <a:gd name="connsiteY830" fmla="*/ 345921 h 682203"/>
                <a:gd name="connsiteX831" fmla="*/ 455387 w 640590"/>
                <a:gd name="connsiteY831" fmla="*/ 345647 h 682203"/>
                <a:gd name="connsiteX832" fmla="*/ 454291 w 640590"/>
                <a:gd name="connsiteY832" fmla="*/ 343496 h 682203"/>
                <a:gd name="connsiteX833" fmla="*/ 453783 w 640590"/>
                <a:gd name="connsiteY833" fmla="*/ 345451 h 682203"/>
                <a:gd name="connsiteX834" fmla="*/ 451827 w 640590"/>
                <a:gd name="connsiteY834" fmla="*/ 347259 h 682203"/>
                <a:gd name="connsiteX835" fmla="*/ 451122 w 640590"/>
                <a:gd name="connsiteY835" fmla="*/ 346375 h 682203"/>
                <a:gd name="connsiteX836" fmla="*/ 450716 w 640590"/>
                <a:gd name="connsiteY836" fmla="*/ 345428 h 682203"/>
                <a:gd name="connsiteX837" fmla="*/ 450638 w 640590"/>
                <a:gd name="connsiteY837" fmla="*/ 343754 h 682203"/>
                <a:gd name="connsiteX838" fmla="*/ 451717 w 640590"/>
                <a:gd name="connsiteY838" fmla="*/ 337362 h 682203"/>
                <a:gd name="connsiteX839" fmla="*/ 451498 w 640590"/>
                <a:gd name="connsiteY839" fmla="*/ 336642 h 682203"/>
                <a:gd name="connsiteX840" fmla="*/ 451013 w 640590"/>
                <a:gd name="connsiteY840" fmla="*/ 336165 h 682203"/>
                <a:gd name="connsiteX841" fmla="*/ 449941 w 640590"/>
                <a:gd name="connsiteY841" fmla="*/ 335907 h 682203"/>
                <a:gd name="connsiteX842" fmla="*/ 449542 w 640590"/>
                <a:gd name="connsiteY842" fmla="*/ 334608 h 682203"/>
                <a:gd name="connsiteX843" fmla="*/ 447907 w 640590"/>
                <a:gd name="connsiteY843" fmla="*/ 341430 h 682203"/>
                <a:gd name="connsiteX844" fmla="*/ 448627 w 640590"/>
                <a:gd name="connsiteY844" fmla="*/ 344215 h 682203"/>
                <a:gd name="connsiteX845" fmla="*/ 448298 w 640590"/>
                <a:gd name="connsiteY845" fmla="*/ 345483 h 682203"/>
                <a:gd name="connsiteX846" fmla="*/ 445247 w 640590"/>
                <a:gd name="connsiteY846" fmla="*/ 346547 h 682203"/>
                <a:gd name="connsiteX847" fmla="*/ 442157 w 640590"/>
                <a:gd name="connsiteY847" fmla="*/ 343989 h 682203"/>
                <a:gd name="connsiteX848" fmla="*/ 441766 w 640590"/>
                <a:gd name="connsiteY848" fmla="*/ 343167 h 682203"/>
                <a:gd name="connsiteX849" fmla="*/ 441586 w 640590"/>
                <a:gd name="connsiteY849" fmla="*/ 344606 h 682203"/>
                <a:gd name="connsiteX850" fmla="*/ 441030 w 640590"/>
                <a:gd name="connsiteY850" fmla="*/ 346359 h 682203"/>
                <a:gd name="connsiteX851" fmla="*/ 438136 w 640590"/>
                <a:gd name="connsiteY851" fmla="*/ 346038 h 682203"/>
                <a:gd name="connsiteX852" fmla="*/ 436704 w 640590"/>
                <a:gd name="connsiteY852" fmla="*/ 344669 h 682203"/>
                <a:gd name="connsiteX853" fmla="*/ 437635 w 640590"/>
                <a:gd name="connsiteY853" fmla="*/ 342338 h 682203"/>
                <a:gd name="connsiteX854" fmla="*/ 439426 w 640590"/>
                <a:gd name="connsiteY854" fmla="*/ 336705 h 682203"/>
                <a:gd name="connsiteX855" fmla="*/ 439763 w 640590"/>
                <a:gd name="connsiteY855" fmla="*/ 334194 h 682203"/>
                <a:gd name="connsiteX856" fmla="*/ 437361 w 640590"/>
                <a:gd name="connsiteY856" fmla="*/ 332347 h 682203"/>
                <a:gd name="connsiteX857" fmla="*/ 435327 w 640590"/>
                <a:gd name="connsiteY857" fmla="*/ 331213 h 682203"/>
                <a:gd name="connsiteX858" fmla="*/ 434161 w 640590"/>
                <a:gd name="connsiteY858" fmla="*/ 328647 h 682203"/>
                <a:gd name="connsiteX859" fmla="*/ 434607 w 640590"/>
                <a:gd name="connsiteY859" fmla="*/ 331463 h 682203"/>
                <a:gd name="connsiteX860" fmla="*/ 435695 w 640590"/>
                <a:gd name="connsiteY860" fmla="*/ 332465 h 682203"/>
                <a:gd name="connsiteX861" fmla="*/ 437275 w 640590"/>
                <a:gd name="connsiteY861" fmla="*/ 333169 h 682203"/>
                <a:gd name="connsiteX862" fmla="*/ 438949 w 640590"/>
                <a:gd name="connsiteY862" fmla="*/ 334608 h 682203"/>
                <a:gd name="connsiteX863" fmla="*/ 437745 w 640590"/>
                <a:gd name="connsiteY863" fmla="*/ 336361 h 682203"/>
                <a:gd name="connsiteX864" fmla="*/ 436571 w 640590"/>
                <a:gd name="connsiteY864" fmla="*/ 337448 h 682203"/>
                <a:gd name="connsiteX865" fmla="*/ 434326 w 640590"/>
                <a:gd name="connsiteY865" fmla="*/ 341579 h 682203"/>
                <a:gd name="connsiteX866" fmla="*/ 431588 w 640590"/>
                <a:gd name="connsiteY866" fmla="*/ 343887 h 682203"/>
                <a:gd name="connsiteX867" fmla="*/ 428396 w 640590"/>
                <a:gd name="connsiteY867" fmla="*/ 345624 h 682203"/>
                <a:gd name="connsiteX868" fmla="*/ 417912 w 640590"/>
                <a:gd name="connsiteY868" fmla="*/ 348174 h 682203"/>
                <a:gd name="connsiteX869" fmla="*/ 415714 w 640590"/>
                <a:gd name="connsiteY869" fmla="*/ 349207 h 682203"/>
                <a:gd name="connsiteX870" fmla="*/ 412498 w 640590"/>
                <a:gd name="connsiteY870" fmla="*/ 352383 h 682203"/>
                <a:gd name="connsiteX871" fmla="*/ 410418 w 640590"/>
                <a:gd name="connsiteY871" fmla="*/ 355395 h 682203"/>
                <a:gd name="connsiteX872" fmla="*/ 410034 w 640590"/>
                <a:gd name="connsiteY872" fmla="*/ 358446 h 682203"/>
                <a:gd name="connsiteX873" fmla="*/ 411207 w 640590"/>
                <a:gd name="connsiteY873" fmla="*/ 361740 h 682203"/>
                <a:gd name="connsiteX874" fmla="*/ 412162 w 640590"/>
                <a:gd name="connsiteY874" fmla="*/ 366888 h 682203"/>
                <a:gd name="connsiteX875" fmla="*/ 412960 w 640590"/>
                <a:gd name="connsiteY875" fmla="*/ 367936 h 682203"/>
                <a:gd name="connsiteX876" fmla="*/ 411841 w 640590"/>
                <a:gd name="connsiteY876" fmla="*/ 369814 h 682203"/>
                <a:gd name="connsiteX877" fmla="*/ 409893 w 640590"/>
                <a:gd name="connsiteY877" fmla="*/ 371809 h 682203"/>
                <a:gd name="connsiteX878" fmla="*/ 408282 w 640590"/>
                <a:gd name="connsiteY878" fmla="*/ 374492 h 682203"/>
                <a:gd name="connsiteX879" fmla="*/ 408430 w 640590"/>
                <a:gd name="connsiteY879" fmla="*/ 375963 h 682203"/>
                <a:gd name="connsiteX880" fmla="*/ 408016 w 640590"/>
                <a:gd name="connsiteY880" fmla="*/ 376956 h 682203"/>
                <a:gd name="connsiteX881" fmla="*/ 402492 w 640590"/>
                <a:gd name="connsiteY881" fmla="*/ 380250 h 682203"/>
                <a:gd name="connsiteX882" fmla="*/ 401334 w 640590"/>
                <a:gd name="connsiteY882" fmla="*/ 382175 h 682203"/>
                <a:gd name="connsiteX883" fmla="*/ 399816 w 640590"/>
                <a:gd name="connsiteY883" fmla="*/ 384084 h 682203"/>
                <a:gd name="connsiteX884" fmla="*/ 398001 w 640590"/>
                <a:gd name="connsiteY884" fmla="*/ 382988 h 682203"/>
                <a:gd name="connsiteX885" fmla="*/ 396938 w 640590"/>
                <a:gd name="connsiteY885" fmla="*/ 383004 h 682203"/>
                <a:gd name="connsiteX886" fmla="*/ 398401 w 640590"/>
                <a:gd name="connsiteY886" fmla="*/ 384522 h 682203"/>
                <a:gd name="connsiteX887" fmla="*/ 398213 w 640590"/>
                <a:gd name="connsiteY887" fmla="*/ 385523 h 682203"/>
                <a:gd name="connsiteX888" fmla="*/ 397696 w 640590"/>
                <a:gd name="connsiteY888" fmla="*/ 386110 h 682203"/>
                <a:gd name="connsiteX889" fmla="*/ 396304 w 640590"/>
                <a:gd name="connsiteY889" fmla="*/ 386657 h 682203"/>
                <a:gd name="connsiteX890" fmla="*/ 388324 w 640590"/>
                <a:gd name="connsiteY890" fmla="*/ 389075 h 682203"/>
                <a:gd name="connsiteX891" fmla="*/ 382222 w 640590"/>
                <a:gd name="connsiteY891" fmla="*/ 391367 h 682203"/>
                <a:gd name="connsiteX892" fmla="*/ 380508 w 640590"/>
                <a:gd name="connsiteY892" fmla="*/ 391273 h 682203"/>
                <a:gd name="connsiteX893" fmla="*/ 380821 w 640590"/>
                <a:gd name="connsiteY893" fmla="*/ 390577 h 682203"/>
                <a:gd name="connsiteX894" fmla="*/ 381893 w 640590"/>
                <a:gd name="connsiteY894" fmla="*/ 389959 h 682203"/>
                <a:gd name="connsiteX895" fmla="*/ 381783 w 640590"/>
                <a:gd name="connsiteY895" fmla="*/ 387330 h 682203"/>
                <a:gd name="connsiteX896" fmla="*/ 380665 w 640590"/>
                <a:gd name="connsiteY896" fmla="*/ 386845 h 682203"/>
                <a:gd name="connsiteX897" fmla="*/ 379695 w 640590"/>
                <a:gd name="connsiteY897" fmla="*/ 386657 h 682203"/>
                <a:gd name="connsiteX898" fmla="*/ 375047 w 640590"/>
                <a:gd name="connsiteY898" fmla="*/ 389865 h 682203"/>
                <a:gd name="connsiteX899" fmla="*/ 373170 w 640590"/>
                <a:gd name="connsiteY899" fmla="*/ 393034 h 682203"/>
                <a:gd name="connsiteX900" fmla="*/ 373561 w 640590"/>
                <a:gd name="connsiteY900" fmla="*/ 393636 h 682203"/>
                <a:gd name="connsiteX901" fmla="*/ 374617 w 640590"/>
                <a:gd name="connsiteY901" fmla="*/ 393487 h 682203"/>
                <a:gd name="connsiteX902" fmla="*/ 377739 w 640590"/>
                <a:gd name="connsiteY902" fmla="*/ 391696 h 682203"/>
                <a:gd name="connsiteX903" fmla="*/ 379194 w 640590"/>
                <a:gd name="connsiteY903" fmla="*/ 392204 h 682203"/>
                <a:gd name="connsiteX904" fmla="*/ 379296 w 640590"/>
                <a:gd name="connsiteY904" fmla="*/ 392908 h 682203"/>
                <a:gd name="connsiteX905" fmla="*/ 374555 w 640590"/>
                <a:gd name="connsiteY905" fmla="*/ 395647 h 682203"/>
                <a:gd name="connsiteX906" fmla="*/ 364580 w 640590"/>
                <a:gd name="connsiteY906" fmla="*/ 404503 h 682203"/>
                <a:gd name="connsiteX907" fmla="*/ 364111 w 640590"/>
                <a:gd name="connsiteY907" fmla="*/ 406247 h 682203"/>
                <a:gd name="connsiteX908" fmla="*/ 362812 w 640590"/>
                <a:gd name="connsiteY908" fmla="*/ 408219 h 682203"/>
                <a:gd name="connsiteX909" fmla="*/ 361020 w 640590"/>
                <a:gd name="connsiteY909" fmla="*/ 410073 h 682203"/>
                <a:gd name="connsiteX910" fmla="*/ 357805 w 640590"/>
                <a:gd name="connsiteY910" fmla="*/ 414556 h 682203"/>
                <a:gd name="connsiteX911" fmla="*/ 351640 w 640590"/>
                <a:gd name="connsiteY911" fmla="*/ 421214 h 682203"/>
                <a:gd name="connsiteX912" fmla="*/ 349926 w 640590"/>
                <a:gd name="connsiteY912" fmla="*/ 423694 h 682203"/>
                <a:gd name="connsiteX913" fmla="*/ 340053 w 640590"/>
                <a:gd name="connsiteY913" fmla="*/ 428810 h 682203"/>
                <a:gd name="connsiteX914" fmla="*/ 338254 w 640590"/>
                <a:gd name="connsiteY914" fmla="*/ 430328 h 682203"/>
                <a:gd name="connsiteX915" fmla="*/ 334202 w 640590"/>
                <a:gd name="connsiteY915" fmla="*/ 435304 h 682203"/>
                <a:gd name="connsiteX916" fmla="*/ 330039 w 640590"/>
                <a:gd name="connsiteY916" fmla="*/ 439372 h 682203"/>
                <a:gd name="connsiteX917" fmla="*/ 325181 w 640590"/>
                <a:gd name="connsiteY917" fmla="*/ 442744 h 682203"/>
                <a:gd name="connsiteX918" fmla="*/ 316755 w 640590"/>
                <a:gd name="connsiteY918" fmla="*/ 447039 h 682203"/>
                <a:gd name="connsiteX919" fmla="*/ 311631 w 640590"/>
                <a:gd name="connsiteY919" fmla="*/ 451099 h 682203"/>
                <a:gd name="connsiteX920" fmla="*/ 310027 w 640590"/>
                <a:gd name="connsiteY920" fmla="*/ 453798 h 682203"/>
                <a:gd name="connsiteX921" fmla="*/ 309925 w 640590"/>
                <a:gd name="connsiteY921" fmla="*/ 454761 h 682203"/>
                <a:gd name="connsiteX922" fmla="*/ 310473 w 640590"/>
                <a:gd name="connsiteY922" fmla="*/ 456067 h 682203"/>
                <a:gd name="connsiteX923" fmla="*/ 311412 w 640590"/>
                <a:gd name="connsiteY923" fmla="*/ 457288 h 682203"/>
                <a:gd name="connsiteX924" fmla="*/ 311623 w 640590"/>
                <a:gd name="connsiteY924" fmla="*/ 458258 h 682203"/>
                <a:gd name="connsiteX925" fmla="*/ 311162 w 640590"/>
                <a:gd name="connsiteY925" fmla="*/ 459995 h 682203"/>
                <a:gd name="connsiteX926" fmla="*/ 310911 w 640590"/>
                <a:gd name="connsiteY926" fmla="*/ 460957 h 682203"/>
                <a:gd name="connsiteX927" fmla="*/ 309409 w 640590"/>
                <a:gd name="connsiteY927" fmla="*/ 463335 h 682203"/>
                <a:gd name="connsiteX928" fmla="*/ 306835 w 640590"/>
                <a:gd name="connsiteY928" fmla="*/ 465033 h 682203"/>
                <a:gd name="connsiteX929" fmla="*/ 298503 w 640590"/>
                <a:gd name="connsiteY929" fmla="*/ 468577 h 682203"/>
                <a:gd name="connsiteX930" fmla="*/ 297400 w 640590"/>
                <a:gd name="connsiteY930" fmla="*/ 468467 h 682203"/>
                <a:gd name="connsiteX931" fmla="*/ 290602 w 640590"/>
                <a:gd name="connsiteY931" fmla="*/ 467763 h 682203"/>
                <a:gd name="connsiteX932" fmla="*/ 288059 w 640590"/>
                <a:gd name="connsiteY932" fmla="*/ 468405 h 682203"/>
                <a:gd name="connsiteX933" fmla="*/ 287010 w 640590"/>
                <a:gd name="connsiteY933" fmla="*/ 470063 h 682203"/>
                <a:gd name="connsiteX934" fmla="*/ 284671 w 640590"/>
                <a:gd name="connsiteY934" fmla="*/ 476924 h 682203"/>
                <a:gd name="connsiteX935" fmla="*/ 282434 w 640590"/>
                <a:gd name="connsiteY935" fmla="*/ 478747 h 682203"/>
                <a:gd name="connsiteX936" fmla="*/ 281628 w 640590"/>
                <a:gd name="connsiteY936" fmla="*/ 480398 h 682203"/>
                <a:gd name="connsiteX937" fmla="*/ 281307 w 640590"/>
                <a:gd name="connsiteY937" fmla="*/ 481540 h 682203"/>
                <a:gd name="connsiteX938" fmla="*/ 279961 w 640590"/>
                <a:gd name="connsiteY938" fmla="*/ 481509 h 682203"/>
                <a:gd name="connsiteX939" fmla="*/ 278803 w 640590"/>
                <a:gd name="connsiteY939" fmla="*/ 481000 h 682203"/>
                <a:gd name="connsiteX940" fmla="*/ 277959 w 640590"/>
                <a:gd name="connsiteY940" fmla="*/ 481368 h 682203"/>
                <a:gd name="connsiteX941" fmla="*/ 276988 w 640590"/>
                <a:gd name="connsiteY941" fmla="*/ 479068 h 682203"/>
                <a:gd name="connsiteX942" fmla="*/ 275362 w 640590"/>
                <a:gd name="connsiteY942" fmla="*/ 478599 h 682203"/>
                <a:gd name="connsiteX943" fmla="*/ 274015 w 640590"/>
                <a:gd name="connsiteY943" fmla="*/ 478434 h 682203"/>
                <a:gd name="connsiteX944" fmla="*/ 268274 w 640590"/>
                <a:gd name="connsiteY944" fmla="*/ 480750 h 682203"/>
                <a:gd name="connsiteX945" fmla="*/ 266263 w 640590"/>
                <a:gd name="connsiteY945" fmla="*/ 482612 h 682203"/>
                <a:gd name="connsiteX946" fmla="*/ 262038 w 640590"/>
                <a:gd name="connsiteY946" fmla="*/ 491382 h 682203"/>
                <a:gd name="connsiteX947" fmla="*/ 260990 w 640590"/>
                <a:gd name="connsiteY947" fmla="*/ 497030 h 682203"/>
                <a:gd name="connsiteX948" fmla="*/ 261983 w 640590"/>
                <a:gd name="connsiteY948" fmla="*/ 503258 h 682203"/>
                <a:gd name="connsiteX949" fmla="*/ 263454 w 640590"/>
                <a:gd name="connsiteY949" fmla="*/ 508226 h 682203"/>
                <a:gd name="connsiteX950" fmla="*/ 263743 w 640590"/>
                <a:gd name="connsiteY950" fmla="*/ 510471 h 682203"/>
                <a:gd name="connsiteX951" fmla="*/ 263563 w 640590"/>
                <a:gd name="connsiteY951" fmla="*/ 513381 h 682203"/>
                <a:gd name="connsiteX952" fmla="*/ 262813 w 640590"/>
                <a:gd name="connsiteY952" fmla="*/ 514797 h 682203"/>
                <a:gd name="connsiteX953" fmla="*/ 262280 w 640590"/>
                <a:gd name="connsiteY953" fmla="*/ 516472 h 682203"/>
                <a:gd name="connsiteX954" fmla="*/ 262985 w 640590"/>
                <a:gd name="connsiteY954" fmla="*/ 519922 h 682203"/>
                <a:gd name="connsiteX955" fmla="*/ 264761 w 640590"/>
                <a:gd name="connsiteY955" fmla="*/ 524436 h 682203"/>
                <a:gd name="connsiteX956" fmla="*/ 265191 w 640590"/>
                <a:gd name="connsiteY956" fmla="*/ 526345 h 682203"/>
                <a:gd name="connsiteX957" fmla="*/ 265230 w 640590"/>
                <a:gd name="connsiteY957" fmla="*/ 528309 h 682203"/>
                <a:gd name="connsiteX958" fmla="*/ 266568 w 640590"/>
                <a:gd name="connsiteY958" fmla="*/ 532815 h 682203"/>
                <a:gd name="connsiteX959" fmla="*/ 265668 w 640590"/>
                <a:gd name="connsiteY959" fmla="*/ 532001 h 682203"/>
                <a:gd name="connsiteX960" fmla="*/ 264956 w 640590"/>
                <a:gd name="connsiteY960" fmla="*/ 530100 h 682203"/>
                <a:gd name="connsiteX961" fmla="*/ 263266 w 640590"/>
                <a:gd name="connsiteY961" fmla="*/ 527675 h 682203"/>
                <a:gd name="connsiteX962" fmla="*/ 261193 w 640590"/>
                <a:gd name="connsiteY962" fmla="*/ 530092 h 682203"/>
                <a:gd name="connsiteX963" fmla="*/ 262335 w 640590"/>
                <a:gd name="connsiteY963" fmla="*/ 531829 h 682203"/>
                <a:gd name="connsiteX964" fmla="*/ 266200 w 640590"/>
                <a:gd name="connsiteY964" fmla="*/ 533895 h 682203"/>
                <a:gd name="connsiteX965" fmla="*/ 267342 w 640590"/>
                <a:gd name="connsiteY965" fmla="*/ 535584 h 682203"/>
                <a:gd name="connsiteX966" fmla="*/ 264855 w 640590"/>
                <a:gd name="connsiteY966" fmla="*/ 550613 h 682203"/>
                <a:gd name="connsiteX967" fmla="*/ 262969 w 640590"/>
                <a:gd name="connsiteY967" fmla="*/ 555941 h 682203"/>
                <a:gd name="connsiteX968" fmla="*/ 260653 w 640590"/>
                <a:gd name="connsiteY968" fmla="*/ 559430 h 682203"/>
                <a:gd name="connsiteX969" fmla="*/ 259425 w 640590"/>
                <a:gd name="connsiteY969" fmla="*/ 560776 h 682203"/>
                <a:gd name="connsiteX970" fmla="*/ 256679 w 640590"/>
                <a:gd name="connsiteY970" fmla="*/ 566315 h 682203"/>
                <a:gd name="connsiteX971" fmla="*/ 254770 w 640590"/>
                <a:gd name="connsiteY971" fmla="*/ 572973 h 682203"/>
                <a:gd name="connsiteX972" fmla="*/ 254387 w 640590"/>
                <a:gd name="connsiteY972" fmla="*/ 575531 h 682203"/>
                <a:gd name="connsiteX973" fmla="*/ 255247 w 640590"/>
                <a:gd name="connsiteY973" fmla="*/ 578394 h 682203"/>
                <a:gd name="connsiteX974" fmla="*/ 254269 w 640590"/>
                <a:gd name="connsiteY974" fmla="*/ 580084 h 682203"/>
                <a:gd name="connsiteX975" fmla="*/ 253049 w 640590"/>
                <a:gd name="connsiteY975" fmla="*/ 581375 h 682203"/>
                <a:gd name="connsiteX976" fmla="*/ 255372 w 640590"/>
                <a:gd name="connsiteY976" fmla="*/ 580796 h 682203"/>
                <a:gd name="connsiteX977" fmla="*/ 256171 w 640590"/>
                <a:gd name="connsiteY977" fmla="*/ 582345 h 682203"/>
                <a:gd name="connsiteX978" fmla="*/ 256468 w 640590"/>
                <a:gd name="connsiteY978" fmla="*/ 583949 h 682203"/>
                <a:gd name="connsiteX979" fmla="*/ 256499 w 640590"/>
                <a:gd name="connsiteY979" fmla="*/ 593462 h 682203"/>
                <a:gd name="connsiteX980" fmla="*/ 256241 w 640590"/>
                <a:gd name="connsiteY980" fmla="*/ 603367 h 682203"/>
                <a:gd name="connsiteX981" fmla="*/ 254449 w 640590"/>
                <a:gd name="connsiteY981" fmla="*/ 603774 h 682203"/>
                <a:gd name="connsiteX982" fmla="*/ 252486 w 640590"/>
                <a:gd name="connsiteY982" fmla="*/ 603875 h 682203"/>
                <a:gd name="connsiteX983" fmla="*/ 250749 w 640590"/>
                <a:gd name="connsiteY983" fmla="*/ 603594 h 682203"/>
                <a:gd name="connsiteX984" fmla="*/ 249505 w 640590"/>
                <a:gd name="connsiteY984" fmla="*/ 603210 h 682203"/>
                <a:gd name="connsiteX985" fmla="*/ 246407 w 640590"/>
                <a:gd name="connsiteY985" fmla="*/ 603734 h 682203"/>
                <a:gd name="connsiteX986" fmla="*/ 244741 w 640590"/>
                <a:gd name="connsiteY986" fmla="*/ 604830 h 682203"/>
                <a:gd name="connsiteX987" fmla="*/ 243403 w 640590"/>
                <a:gd name="connsiteY987" fmla="*/ 606645 h 682203"/>
                <a:gd name="connsiteX988" fmla="*/ 243496 w 640590"/>
                <a:gd name="connsiteY988" fmla="*/ 609743 h 682203"/>
                <a:gd name="connsiteX989" fmla="*/ 237754 w 640590"/>
                <a:gd name="connsiteY989" fmla="*/ 617535 h 682203"/>
                <a:gd name="connsiteX990" fmla="*/ 236518 w 640590"/>
                <a:gd name="connsiteY990" fmla="*/ 620132 h 682203"/>
                <a:gd name="connsiteX991" fmla="*/ 236064 w 640590"/>
                <a:gd name="connsiteY991" fmla="*/ 622628 h 682203"/>
                <a:gd name="connsiteX992" fmla="*/ 236807 w 640590"/>
                <a:gd name="connsiteY992" fmla="*/ 623935 h 682203"/>
                <a:gd name="connsiteX993" fmla="*/ 238278 w 640590"/>
                <a:gd name="connsiteY993" fmla="*/ 625272 h 682203"/>
                <a:gd name="connsiteX994" fmla="*/ 240195 w 640590"/>
                <a:gd name="connsiteY994" fmla="*/ 625812 h 682203"/>
                <a:gd name="connsiteX995" fmla="*/ 243895 w 640590"/>
                <a:gd name="connsiteY995" fmla="*/ 626352 h 682203"/>
                <a:gd name="connsiteX996" fmla="*/ 245671 w 640590"/>
                <a:gd name="connsiteY996" fmla="*/ 627064 h 682203"/>
                <a:gd name="connsiteX997" fmla="*/ 246876 w 640590"/>
                <a:gd name="connsiteY997" fmla="*/ 628386 h 682203"/>
                <a:gd name="connsiteX998" fmla="*/ 242518 w 640590"/>
                <a:gd name="connsiteY998" fmla="*/ 626978 h 682203"/>
                <a:gd name="connsiteX999" fmla="*/ 237394 w 640590"/>
                <a:gd name="connsiteY999" fmla="*/ 626696 h 682203"/>
                <a:gd name="connsiteX1000" fmla="*/ 225143 w 640590"/>
                <a:gd name="connsiteY1000" fmla="*/ 630311 h 682203"/>
                <a:gd name="connsiteX1001" fmla="*/ 221919 w 640590"/>
                <a:gd name="connsiteY1001" fmla="*/ 632845 h 682203"/>
                <a:gd name="connsiteX1002" fmla="*/ 220120 w 640590"/>
                <a:gd name="connsiteY1002" fmla="*/ 635044 h 682203"/>
                <a:gd name="connsiteX1003" fmla="*/ 218884 w 640590"/>
                <a:gd name="connsiteY1003" fmla="*/ 640067 h 682203"/>
                <a:gd name="connsiteX1004" fmla="*/ 218673 w 640590"/>
                <a:gd name="connsiteY1004" fmla="*/ 643423 h 682203"/>
                <a:gd name="connsiteX1005" fmla="*/ 217218 w 640590"/>
                <a:gd name="connsiteY1005" fmla="*/ 646216 h 682203"/>
                <a:gd name="connsiteX1006" fmla="*/ 210857 w 640590"/>
                <a:gd name="connsiteY1006" fmla="*/ 650503 h 682203"/>
                <a:gd name="connsiteX1007" fmla="*/ 206836 w 640590"/>
                <a:gd name="connsiteY1007" fmla="*/ 651825 h 682203"/>
                <a:gd name="connsiteX1008" fmla="*/ 205310 w 640590"/>
                <a:gd name="connsiteY1008" fmla="*/ 652967 h 682203"/>
                <a:gd name="connsiteX1009" fmla="*/ 200569 w 640590"/>
                <a:gd name="connsiteY1009" fmla="*/ 651489 h 682203"/>
                <a:gd name="connsiteX1010" fmla="*/ 195398 w 640590"/>
                <a:gd name="connsiteY1010" fmla="*/ 647733 h 682203"/>
                <a:gd name="connsiteX1011" fmla="*/ 193223 w 640590"/>
                <a:gd name="connsiteY1011" fmla="*/ 645715 h 682203"/>
                <a:gd name="connsiteX1012" fmla="*/ 185548 w 640590"/>
                <a:gd name="connsiteY1012" fmla="*/ 636014 h 682203"/>
                <a:gd name="connsiteX1013" fmla="*/ 184148 w 640590"/>
                <a:gd name="connsiteY1013" fmla="*/ 634786 h 682203"/>
                <a:gd name="connsiteX1014" fmla="*/ 182599 w 640590"/>
                <a:gd name="connsiteY1014" fmla="*/ 630631 h 682203"/>
                <a:gd name="connsiteX1015" fmla="*/ 182357 w 640590"/>
                <a:gd name="connsiteY1015" fmla="*/ 629082 h 682203"/>
                <a:gd name="connsiteX1016" fmla="*/ 181926 w 640590"/>
                <a:gd name="connsiteY1016" fmla="*/ 628464 h 682203"/>
                <a:gd name="connsiteX1017" fmla="*/ 181199 w 640590"/>
                <a:gd name="connsiteY1017" fmla="*/ 628042 h 682203"/>
                <a:gd name="connsiteX1018" fmla="*/ 180846 w 640590"/>
                <a:gd name="connsiteY1018" fmla="*/ 627400 h 682203"/>
                <a:gd name="connsiteX1019" fmla="*/ 179118 w 640590"/>
                <a:gd name="connsiteY1019" fmla="*/ 622644 h 682203"/>
                <a:gd name="connsiteX1020" fmla="*/ 178413 w 640590"/>
                <a:gd name="connsiteY1020" fmla="*/ 617684 h 682203"/>
                <a:gd name="connsiteX1021" fmla="*/ 177310 w 640590"/>
                <a:gd name="connsiteY1021" fmla="*/ 612137 h 682203"/>
                <a:gd name="connsiteX1022" fmla="*/ 178233 w 640590"/>
                <a:gd name="connsiteY1022" fmla="*/ 612520 h 682203"/>
                <a:gd name="connsiteX1023" fmla="*/ 179516 w 640590"/>
                <a:gd name="connsiteY1023" fmla="*/ 614343 h 682203"/>
                <a:gd name="connsiteX1024" fmla="*/ 180158 w 640590"/>
                <a:gd name="connsiteY1024" fmla="*/ 616995 h 682203"/>
                <a:gd name="connsiteX1025" fmla="*/ 180236 w 640590"/>
                <a:gd name="connsiteY1025" fmla="*/ 620703 h 682203"/>
                <a:gd name="connsiteX1026" fmla="*/ 181199 w 640590"/>
                <a:gd name="connsiteY1026" fmla="*/ 621134 h 682203"/>
                <a:gd name="connsiteX1027" fmla="*/ 182059 w 640590"/>
                <a:gd name="connsiteY1027" fmla="*/ 620782 h 682203"/>
                <a:gd name="connsiteX1028" fmla="*/ 179595 w 640590"/>
                <a:gd name="connsiteY1028" fmla="*/ 612239 h 682203"/>
                <a:gd name="connsiteX1029" fmla="*/ 177451 w 640590"/>
                <a:gd name="connsiteY1029" fmla="*/ 610118 h 682203"/>
                <a:gd name="connsiteX1030" fmla="*/ 176888 w 640590"/>
                <a:gd name="connsiteY1030" fmla="*/ 609978 h 682203"/>
                <a:gd name="connsiteX1031" fmla="*/ 176286 w 640590"/>
                <a:gd name="connsiteY1031" fmla="*/ 608609 h 682203"/>
                <a:gd name="connsiteX1032" fmla="*/ 176223 w 640590"/>
                <a:gd name="connsiteY1032" fmla="*/ 606887 h 682203"/>
                <a:gd name="connsiteX1033" fmla="*/ 176411 w 640590"/>
                <a:gd name="connsiteY1033" fmla="*/ 606074 h 682203"/>
                <a:gd name="connsiteX1034" fmla="*/ 174697 w 640590"/>
                <a:gd name="connsiteY1034" fmla="*/ 603273 h 682203"/>
                <a:gd name="connsiteX1035" fmla="*/ 174095 w 640590"/>
                <a:gd name="connsiteY1035" fmla="*/ 601606 h 682203"/>
                <a:gd name="connsiteX1036" fmla="*/ 170292 w 640590"/>
                <a:gd name="connsiteY1036" fmla="*/ 593134 h 682203"/>
                <a:gd name="connsiteX1037" fmla="*/ 168579 w 640590"/>
                <a:gd name="connsiteY1037" fmla="*/ 587055 h 682203"/>
                <a:gd name="connsiteX1038" fmla="*/ 165927 w 640590"/>
                <a:gd name="connsiteY1038" fmla="*/ 580288 h 682203"/>
                <a:gd name="connsiteX1039" fmla="*/ 164214 w 640590"/>
                <a:gd name="connsiteY1039" fmla="*/ 577917 h 682203"/>
                <a:gd name="connsiteX1040" fmla="*/ 161546 w 640590"/>
                <a:gd name="connsiteY1040" fmla="*/ 572691 h 682203"/>
                <a:gd name="connsiteX1041" fmla="*/ 159308 w 640590"/>
                <a:gd name="connsiteY1041" fmla="*/ 570258 h 682203"/>
                <a:gd name="connsiteX1042" fmla="*/ 156938 w 640590"/>
                <a:gd name="connsiteY1042" fmla="*/ 566996 h 682203"/>
                <a:gd name="connsiteX1043" fmla="*/ 155076 w 640590"/>
                <a:gd name="connsiteY1043" fmla="*/ 565548 h 682203"/>
                <a:gd name="connsiteX1044" fmla="*/ 154349 w 640590"/>
                <a:gd name="connsiteY1044" fmla="*/ 564789 h 682203"/>
                <a:gd name="connsiteX1045" fmla="*/ 148833 w 640590"/>
                <a:gd name="connsiteY1045" fmla="*/ 553469 h 682203"/>
                <a:gd name="connsiteX1046" fmla="*/ 147135 w 640590"/>
                <a:gd name="connsiteY1046" fmla="*/ 547202 h 682203"/>
                <a:gd name="connsiteX1047" fmla="*/ 145696 w 640590"/>
                <a:gd name="connsiteY1047" fmla="*/ 544245 h 682203"/>
                <a:gd name="connsiteX1048" fmla="*/ 144984 w 640590"/>
                <a:gd name="connsiteY1048" fmla="*/ 541992 h 682203"/>
                <a:gd name="connsiteX1049" fmla="*/ 143051 w 640590"/>
                <a:gd name="connsiteY1049" fmla="*/ 532361 h 682203"/>
                <a:gd name="connsiteX1050" fmla="*/ 143036 w 640590"/>
                <a:gd name="connsiteY1050" fmla="*/ 530640 h 682203"/>
                <a:gd name="connsiteX1051" fmla="*/ 142801 w 640590"/>
                <a:gd name="connsiteY1051" fmla="*/ 528755 h 682203"/>
                <a:gd name="connsiteX1052" fmla="*/ 141424 w 640590"/>
                <a:gd name="connsiteY1052" fmla="*/ 524671 h 682203"/>
                <a:gd name="connsiteX1053" fmla="*/ 139007 w 640590"/>
                <a:gd name="connsiteY1053" fmla="*/ 520251 h 682203"/>
                <a:gd name="connsiteX1054" fmla="*/ 138311 w 640590"/>
                <a:gd name="connsiteY1054" fmla="*/ 517497 h 682203"/>
                <a:gd name="connsiteX1055" fmla="*/ 138318 w 640590"/>
                <a:gd name="connsiteY1055" fmla="*/ 516425 h 682203"/>
                <a:gd name="connsiteX1056" fmla="*/ 136785 w 640590"/>
                <a:gd name="connsiteY1056" fmla="*/ 512122 h 682203"/>
                <a:gd name="connsiteX1057" fmla="*/ 136456 w 640590"/>
                <a:gd name="connsiteY1057" fmla="*/ 510158 h 682203"/>
                <a:gd name="connsiteX1058" fmla="*/ 135424 w 640590"/>
                <a:gd name="connsiteY1058" fmla="*/ 508343 h 682203"/>
                <a:gd name="connsiteX1059" fmla="*/ 134219 w 640590"/>
                <a:gd name="connsiteY1059" fmla="*/ 506677 h 682203"/>
                <a:gd name="connsiteX1060" fmla="*/ 132967 w 640590"/>
                <a:gd name="connsiteY1060" fmla="*/ 505339 h 682203"/>
                <a:gd name="connsiteX1061" fmla="*/ 130018 w 640590"/>
                <a:gd name="connsiteY1061" fmla="*/ 500973 h 682203"/>
                <a:gd name="connsiteX1062" fmla="*/ 128962 w 640590"/>
                <a:gd name="connsiteY1062" fmla="*/ 499910 h 682203"/>
                <a:gd name="connsiteX1063" fmla="*/ 126951 w 640590"/>
                <a:gd name="connsiteY1063" fmla="*/ 497078 h 682203"/>
                <a:gd name="connsiteX1064" fmla="*/ 125519 w 640590"/>
                <a:gd name="connsiteY1064" fmla="*/ 491844 h 682203"/>
                <a:gd name="connsiteX1065" fmla="*/ 123688 w 640590"/>
                <a:gd name="connsiteY1065" fmla="*/ 489794 h 682203"/>
                <a:gd name="connsiteX1066" fmla="*/ 126567 w 640590"/>
                <a:gd name="connsiteY1066" fmla="*/ 489794 h 682203"/>
                <a:gd name="connsiteX1067" fmla="*/ 124807 w 640590"/>
                <a:gd name="connsiteY1067" fmla="*/ 487854 h 682203"/>
                <a:gd name="connsiteX1068" fmla="*/ 123978 w 640590"/>
                <a:gd name="connsiteY1068" fmla="*/ 486586 h 682203"/>
                <a:gd name="connsiteX1069" fmla="*/ 123055 w 640590"/>
                <a:gd name="connsiteY1069" fmla="*/ 485804 h 682203"/>
                <a:gd name="connsiteX1070" fmla="*/ 124392 w 640590"/>
                <a:gd name="connsiteY1070" fmla="*/ 483848 h 682203"/>
                <a:gd name="connsiteX1071" fmla="*/ 122202 w 640590"/>
                <a:gd name="connsiteY1071" fmla="*/ 483903 h 682203"/>
                <a:gd name="connsiteX1072" fmla="*/ 121044 w 640590"/>
                <a:gd name="connsiteY1072" fmla="*/ 482729 h 682203"/>
                <a:gd name="connsiteX1073" fmla="*/ 119456 w 640590"/>
                <a:gd name="connsiteY1073" fmla="*/ 479052 h 682203"/>
                <a:gd name="connsiteX1074" fmla="*/ 116569 w 640590"/>
                <a:gd name="connsiteY1074" fmla="*/ 474890 h 682203"/>
                <a:gd name="connsiteX1075" fmla="*/ 116076 w 640590"/>
                <a:gd name="connsiteY1075" fmla="*/ 472668 h 682203"/>
                <a:gd name="connsiteX1076" fmla="*/ 113526 w 640590"/>
                <a:gd name="connsiteY1076" fmla="*/ 465666 h 682203"/>
                <a:gd name="connsiteX1077" fmla="*/ 111366 w 640590"/>
                <a:gd name="connsiteY1077" fmla="*/ 448823 h 682203"/>
                <a:gd name="connsiteX1078" fmla="*/ 109387 w 640590"/>
                <a:gd name="connsiteY1078" fmla="*/ 441304 h 682203"/>
                <a:gd name="connsiteX1079" fmla="*/ 109544 w 640590"/>
                <a:gd name="connsiteY1079" fmla="*/ 439145 h 682203"/>
                <a:gd name="connsiteX1080" fmla="*/ 107150 w 640590"/>
                <a:gd name="connsiteY1080" fmla="*/ 432620 h 682203"/>
                <a:gd name="connsiteX1081" fmla="*/ 105984 w 640590"/>
                <a:gd name="connsiteY1081" fmla="*/ 428239 h 682203"/>
                <a:gd name="connsiteX1082" fmla="*/ 105507 w 640590"/>
                <a:gd name="connsiteY1082" fmla="*/ 424523 h 682203"/>
                <a:gd name="connsiteX1083" fmla="*/ 104873 w 640590"/>
                <a:gd name="connsiteY1083" fmla="*/ 422082 h 682203"/>
                <a:gd name="connsiteX1084" fmla="*/ 104302 w 640590"/>
                <a:gd name="connsiteY1084" fmla="*/ 417232 h 682203"/>
                <a:gd name="connsiteX1085" fmla="*/ 103386 w 640590"/>
                <a:gd name="connsiteY1085" fmla="*/ 415698 h 682203"/>
                <a:gd name="connsiteX1086" fmla="*/ 103285 w 640590"/>
                <a:gd name="connsiteY1086" fmla="*/ 414775 h 682203"/>
                <a:gd name="connsiteX1087" fmla="*/ 103895 w 640590"/>
                <a:gd name="connsiteY1087" fmla="*/ 412561 h 682203"/>
                <a:gd name="connsiteX1088" fmla="*/ 105608 w 640590"/>
                <a:gd name="connsiteY1088" fmla="*/ 409142 h 682203"/>
                <a:gd name="connsiteX1089" fmla="*/ 106242 w 640590"/>
                <a:gd name="connsiteY1089" fmla="*/ 406975 h 682203"/>
                <a:gd name="connsiteX1090" fmla="*/ 105499 w 640590"/>
                <a:gd name="connsiteY1090" fmla="*/ 403924 h 682203"/>
                <a:gd name="connsiteX1091" fmla="*/ 103942 w 640590"/>
                <a:gd name="connsiteY1091" fmla="*/ 407131 h 682203"/>
                <a:gd name="connsiteX1092" fmla="*/ 102487 w 640590"/>
                <a:gd name="connsiteY1092" fmla="*/ 408031 h 682203"/>
                <a:gd name="connsiteX1093" fmla="*/ 101791 w 640590"/>
                <a:gd name="connsiteY1093" fmla="*/ 405637 h 682203"/>
                <a:gd name="connsiteX1094" fmla="*/ 101783 w 640590"/>
                <a:gd name="connsiteY1094" fmla="*/ 402414 h 682203"/>
                <a:gd name="connsiteX1095" fmla="*/ 101603 w 640590"/>
                <a:gd name="connsiteY1095" fmla="*/ 401639 h 682203"/>
                <a:gd name="connsiteX1096" fmla="*/ 101986 w 640590"/>
                <a:gd name="connsiteY1096" fmla="*/ 400560 h 682203"/>
                <a:gd name="connsiteX1097" fmla="*/ 105836 w 640590"/>
                <a:gd name="connsiteY1097" fmla="*/ 401053 h 682203"/>
                <a:gd name="connsiteX1098" fmla="*/ 101454 w 640590"/>
                <a:gd name="connsiteY1098" fmla="*/ 399073 h 682203"/>
                <a:gd name="connsiteX1099" fmla="*/ 100938 w 640590"/>
                <a:gd name="connsiteY1099" fmla="*/ 397916 h 682203"/>
                <a:gd name="connsiteX1100" fmla="*/ 100774 w 640590"/>
                <a:gd name="connsiteY1100" fmla="*/ 397047 h 682203"/>
                <a:gd name="connsiteX1101" fmla="*/ 101712 w 640590"/>
                <a:gd name="connsiteY1101" fmla="*/ 395443 h 682203"/>
                <a:gd name="connsiteX1102" fmla="*/ 100116 w 640590"/>
                <a:gd name="connsiteY1102" fmla="*/ 394090 h 682203"/>
                <a:gd name="connsiteX1103" fmla="*/ 99475 w 640590"/>
                <a:gd name="connsiteY1103" fmla="*/ 389943 h 682203"/>
                <a:gd name="connsiteX1104" fmla="*/ 99005 w 640590"/>
                <a:gd name="connsiteY1104" fmla="*/ 388997 h 682203"/>
                <a:gd name="connsiteX1105" fmla="*/ 98826 w 640590"/>
                <a:gd name="connsiteY1105" fmla="*/ 388230 h 682203"/>
                <a:gd name="connsiteX1106" fmla="*/ 99733 w 640590"/>
                <a:gd name="connsiteY1106" fmla="*/ 382496 h 682203"/>
                <a:gd name="connsiteX1107" fmla="*/ 103504 w 640590"/>
                <a:gd name="connsiteY1107" fmla="*/ 371206 h 682203"/>
                <a:gd name="connsiteX1108" fmla="*/ 103786 w 640590"/>
                <a:gd name="connsiteY1108" fmla="*/ 368648 h 682203"/>
                <a:gd name="connsiteX1109" fmla="*/ 103457 w 640590"/>
                <a:gd name="connsiteY1109" fmla="*/ 365010 h 682203"/>
                <a:gd name="connsiteX1110" fmla="*/ 102620 w 640590"/>
                <a:gd name="connsiteY1110" fmla="*/ 362115 h 682203"/>
                <a:gd name="connsiteX1111" fmla="*/ 102260 w 640590"/>
                <a:gd name="connsiteY1111" fmla="*/ 359049 h 682203"/>
                <a:gd name="connsiteX1112" fmla="*/ 102033 w 640590"/>
                <a:gd name="connsiteY1112" fmla="*/ 358259 h 682203"/>
                <a:gd name="connsiteX1113" fmla="*/ 100664 w 640590"/>
                <a:gd name="connsiteY1113" fmla="*/ 357977 h 682203"/>
                <a:gd name="connsiteX1114" fmla="*/ 99365 w 640590"/>
                <a:gd name="connsiteY1114" fmla="*/ 356843 h 682203"/>
                <a:gd name="connsiteX1115" fmla="*/ 97863 w 640590"/>
                <a:gd name="connsiteY1115" fmla="*/ 352289 h 682203"/>
                <a:gd name="connsiteX1116" fmla="*/ 99240 w 640590"/>
                <a:gd name="connsiteY1116" fmla="*/ 350795 h 682203"/>
                <a:gd name="connsiteX1117" fmla="*/ 100304 w 640590"/>
                <a:gd name="connsiteY1117" fmla="*/ 349973 h 682203"/>
                <a:gd name="connsiteX1118" fmla="*/ 98841 w 640590"/>
                <a:gd name="connsiteY1118" fmla="*/ 350318 h 682203"/>
                <a:gd name="connsiteX1119" fmla="*/ 97636 w 640590"/>
                <a:gd name="connsiteY1119" fmla="*/ 350177 h 682203"/>
                <a:gd name="connsiteX1120" fmla="*/ 99921 w 640590"/>
                <a:gd name="connsiteY1120" fmla="*/ 348072 h 682203"/>
                <a:gd name="connsiteX1121" fmla="*/ 101963 w 640590"/>
                <a:gd name="connsiteY1121" fmla="*/ 346461 h 682203"/>
                <a:gd name="connsiteX1122" fmla="*/ 106618 w 640590"/>
                <a:gd name="connsiteY1122" fmla="*/ 344591 h 682203"/>
                <a:gd name="connsiteX1123" fmla="*/ 108597 w 640590"/>
                <a:gd name="connsiteY1123" fmla="*/ 343394 h 682203"/>
                <a:gd name="connsiteX1124" fmla="*/ 105671 w 640590"/>
                <a:gd name="connsiteY1124" fmla="*/ 344474 h 682203"/>
                <a:gd name="connsiteX1125" fmla="*/ 102604 w 640590"/>
                <a:gd name="connsiteY1125" fmla="*/ 344880 h 682203"/>
                <a:gd name="connsiteX1126" fmla="*/ 96095 w 640590"/>
                <a:gd name="connsiteY1126" fmla="*/ 344661 h 682203"/>
                <a:gd name="connsiteX1127" fmla="*/ 97183 w 640590"/>
                <a:gd name="connsiteY1127" fmla="*/ 340405 h 682203"/>
                <a:gd name="connsiteX1128" fmla="*/ 98317 w 640590"/>
                <a:gd name="connsiteY1128" fmla="*/ 338981 h 682203"/>
                <a:gd name="connsiteX1129" fmla="*/ 99545 w 640590"/>
                <a:gd name="connsiteY1129" fmla="*/ 338184 h 682203"/>
                <a:gd name="connsiteX1130" fmla="*/ 97738 w 640590"/>
                <a:gd name="connsiteY1130" fmla="*/ 338426 h 682203"/>
                <a:gd name="connsiteX1131" fmla="*/ 95641 w 640590"/>
                <a:gd name="connsiteY1131" fmla="*/ 338090 h 682203"/>
                <a:gd name="connsiteX1132" fmla="*/ 96314 w 640590"/>
                <a:gd name="connsiteY1132" fmla="*/ 333763 h 682203"/>
                <a:gd name="connsiteX1133" fmla="*/ 97965 w 640590"/>
                <a:gd name="connsiteY1133" fmla="*/ 332825 h 682203"/>
                <a:gd name="connsiteX1134" fmla="*/ 99741 w 640590"/>
                <a:gd name="connsiteY1134" fmla="*/ 332645 h 682203"/>
                <a:gd name="connsiteX1135" fmla="*/ 101947 w 640590"/>
                <a:gd name="connsiteY1135" fmla="*/ 332026 h 682203"/>
                <a:gd name="connsiteX1136" fmla="*/ 99585 w 640590"/>
                <a:gd name="connsiteY1136" fmla="*/ 331315 h 682203"/>
                <a:gd name="connsiteX1137" fmla="*/ 97136 w 640590"/>
                <a:gd name="connsiteY1137" fmla="*/ 330970 h 682203"/>
                <a:gd name="connsiteX1138" fmla="*/ 94186 w 640590"/>
                <a:gd name="connsiteY1138" fmla="*/ 331682 h 682203"/>
                <a:gd name="connsiteX1139" fmla="*/ 91479 w 640590"/>
                <a:gd name="connsiteY1139" fmla="*/ 331158 h 682203"/>
                <a:gd name="connsiteX1140" fmla="*/ 88186 w 640590"/>
                <a:gd name="connsiteY1140" fmla="*/ 331166 h 682203"/>
                <a:gd name="connsiteX1141" fmla="*/ 89500 w 640590"/>
                <a:gd name="connsiteY1141" fmla="*/ 331745 h 682203"/>
                <a:gd name="connsiteX1142" fmla="*/ 90908 w 640590"/>
                <a:gd name="connsiteY1142" fmla="*/ 333059 h 682203"/>
                <a:gd name="connsiteX1143" fmla="*/ 90204 w 640590"/>
                <a:gd name="connsiteY1143" fmla="*/ 335406 h 682203"/>
                <a:gd name="connsiteX1144" fmla="*/ 89539 w 640590"/>
                <a:gd name="connsiteY1144" fmla="*/ 336869 h 682203"/>
                <a:gd name="connsiteX1145" fmla="*/ 87732 w 640590"/>
                <a:gd name="connsiteY1145" fmla="*/ 337878 h 682203"/>
                <a:gd name="connsiteX1146" fmla="*/ 86253 w 640590"/>
                <a:gd name="connsiteY1146" fmla="*/ 339404 h 682203"/>
                <a:gd name="connsiteX1147" fmla="*/ 85839 w 640590"/>
                <a:gd name="connsiteY1147" fmla="*/ 340742 h 682203"/>
                <a:gd name="connsiteX1148" fmla="*/ 85002 w 640590"/>
                <a:gd name="connsiteY1148" fmla="*/ 341681 h 682203"/>
                <a:gd name="connsiteX1149" fmla="*/ 86449 w 640590"/>
                <a:gd name="connsiteY1149" fmla="*/ 342346 h 682203"/>
                <a:gd name="connsiteX1150" fmla="*/ 87935 w 640590"/>
                <a:gd name="connsiteY1150" fmla="*/ 342823 h 682203"/>
                <a:gd name="connsiteX1151" fmla="*/ 88796 w 640590"/>
                <a:gd name="connsiteY1151" fmla="*/ 343910 h 682203"/>
                <a:gd name="connsiteX1152" fmla="*/ 89813 w 640590"/>
                <a:gd name="connsiteY1152" fmla="*/ 345483 h 682203"/>
                <a:gd name="connsiteX1153" fmla="*/ 89758 w 640590"/>
                <a:gd name="connsiteY1153" fmla="*/ 348542 h 682203"/>
                <a:gd name="connsiteX1154" fmla="*/ 85862 w 640590"/>
                <a:gd name="connsiteY1154" fmla="*/ 355732 h 682203"/>
                <a:gd name="connsiteX1155" fmla="*/ 84516 w 640590"/>
                <a:gd name="connsiteY1155" fmla="*/ 357335 h 682203"/>
                <a:gd name="connsiteX1156" fmla="*/ 74760 w 640590"/>
                <a:gd name="connsiteY1156" fmla="*/ 361669 h 682203"/>
                <a:gd name="connsiteX1157" fmla="*/ 70935 w 640590"/>
                <a:gd name="connsiteY1157" fmla="*/ 364024 h 682203"/>
                <a:gd name="connsiteX1158" fmla="*/ 62767 w 640590"/>
                <a:gd name="connsiteY1158" fmla="*/ 367083 h 682203"/>
                <a:gd name="connsiteX1159" fmla="*/ 59591 w 640590"/>
                <a:gd name="connsiteY1159" fmla="*/ 367654 h 682203"/>
                <a:gd name="connsiteX1160" fmla="*/ 56070 w 640590"/>
                <a:gd name="connsiteY1160" fmla="*/ 367044 h 682203"/>
                <a:gd name="connsiteX1161" fmla="*/ 50923 w 640590"/>
                <a:gd name="connsiteY1161" fmla="*/ 364721 h 682203"/>
                <a:gd name="connsiteX1162" fmla="*/ 43068 w 640590"/>
                <a:gd name="connsiteY1162" fmla="*/ 358767 h 682203"/>
                <a:gd name="connsiteX1163" fmla="*/ 41026 w 640590"/>
                <a:gd name="connsiteY1163" fmla="*/ 356803 h 682203"/>
                <a:gd name="connsiteX1164" fmla="*/ 34744 w 640590"/>
                <a:gd name="connsiteY1164" fmla="*/ 349144 h 682203"/>
                <a:gd name="connsiteX1165" fmla="*/ 30214 w 640590"/>
                <a:gd name="connsiteY1165" fmla="*/ 345084 h 682203"/>
                <a:gd name="connsiteX1166" fmla="*/ 26779 w 640590"/>
                <a:gd name="connsiteY1166" fmla="*/ 341305 h 682203"/>
                <a:gd name="connsiteX1167" fmla="*/ 22523 w 640590"/>
                <a:gd name="connsiteY1167" fmla="*/ 337722 h 682203"/>
                <a:gd name="connsiteX1168" fmla="*/ 18510 w 640590"/>
                <a:gd name="connsiteY1168" fmla="*/ 332887 h 682203"/>
                <a:gd name="connsiteX1169" fmla="*/ 17658 w 640590"/>
                <a:gd name="connsiteY1169" fmla="*/ 330681 h 682203"/>
                <a:gd name="connsiteX1170" fmla="*/ 17955 w 640590"/>
                <a:gd name="connsiteY1170" fmla="*/ 328436 h 682203"/>
                <a:gd name="connsiteX1171" fmla="*/ 19449 w 640590"/>
                <a:gd name="connsiteY1171" fmla="*/ 327215 h 682203"/>
                <a:gd name="connsiteX1172" fmla="*/ 21202 w 640590"/>
                <a:gd name="connsiteY1172" fmla="*/ 327708 h 682203"/>
                <a:gd name="connsiteX1173" fmla="*/ 22586 w 640590"/>
                <a:gd name="connsiteY1173" fmla="*/ 329601 h 682203"/>
                <a:gd name="connsiteX1174" fmla="*/ 23564 w 640590"/>
                <a:gd name="connsiteY1174" fmla="*/ 330446 h 682203"/>
                <a:gd name="connsiteX1175" fmla="*/ 24386 w 640590"/>
                <a:gd name="connsiteY1175" fmla="*/ 330790 h 682203"/>
                <a:gd name="connsiteX1176" fmla="*/ 30378 w 640590"/>
                <a:gd name="connsiteY1176" fmla="*/ 327888 h 682203"/>
                <a:gd name="connsiteX1177" fmla="*/ 32702 w 640590"/>
                <a:gd name="connsiteY1177" fmla="*/ 328005 h 682203"/>
                <a:gd name="connsiteX1178" fmla="*/ 34290 w 640590"/>
                <a:gd name="connsiteY1178" fmla="*/ 326550 h 682203"/>
                <a:gd name="connsiteX1179" fmla="*/ 36301 w 640590"/>
                <a:gd name="connsiteY1179" fmla="*/ 326871 h 682203"/>
                <a:gd name="connsiteX1180" fmla="*/ 40400 w 640590"/>
                <a:gd name="connsiteY1180" fmla="*/ 324602 h 682203"/>
                <a:gd name="connsiteX1181" fmla="*/ 42121 w 640590"/>
                <a:gd name="connsiteY1181" fmla="*/ 324461 h 682203"/>
                <a:gd name="connsiteX1182" fmla="*/ 44171 w 640590"/>
                <a:gd name="connsiteY1182" fmla="*/ 324007 h 682203"/>
                <a:gd name="connsiteX1183" fmla="*/ 47473 w 640590"/>
                <a:gd name="connsiteY1183" fmla="*/ 318257 h 682203"/>
                <a:gd name="connsiteX1184" fmla="*/ 49945 w 640590"/>
                <a:gd name="connsiteY1184" fmla="*/ 314596 h 682203"/>
                <a:gd name="connsiteX1185" fmla="*/ 51549 w 640590"/>
                <a:gd name="connsiteY1185" fmla="*/ 313829 h 682203"/>
                <a:gd name="connsiteX1186" fmla="*/ 51454 w 640590"/>
                <a:gd name="connsiteY1186" fmla="*/ 312937 h 682203"/>
                <a:gd name="connsiteX1187" fmla="*/ 51009 w 640590"/>
                <a:gd name="connsiteY1187" fmla="*/ 311772 h 682203"/>
                <a:gd name="connsiteX1188" fmla="*/ 49812 w 640590"/>
                <a:gd name="connsiteY1188" fmla="*/ 312069 h 682203"/>
                <a:gd name="connsiteX1189" fmla="*/ 48975 w 640590"/>
                <a:gd name="connsiteY1189" fmla="*/ 313180 h 682203"/>
                <a:gd name="connsiteX1190" fmla="*/ 48356 w 640590"/>
                <a:gd name="connsiteY1190" fmla="*/ 314525 h 682203"/>
                <a:gd name="connsiteX1191" fmla="*/ 47731 w 640590"/>
                <a:gd name="connsiteY1191" fmla="*/ 315331 h 682203"/>
                <a:gd name="connsiteX1192" fmla="*/ 45790 w 640590"/>
                <a:gd name="connsiteY1192" fmla="*/ 314588 h 682203"/>
                <a:gd name="connsiteX1193" fmla="*/ 44484 w 640590"/>
                <a:gd name="connsiteY1193" fmla="*/ 314713 h 682203"/>
                <a:gd name="connsiteX1194" fmla="*/ 42872 w 640590"/>
                <a:gd name="connsiteY1194" fmla="*/ 315151 h 682203"/>
                <a:gd name="connsiteX1195" fmla="*/ 36981 w 640590"/>
                <a:gd name="connsiteY1195" fmla="*/ 317295 h 682203"/>
                <a:gd name="connsiteX1196" fmla="*/ 34556 w 640590"/>
                <a:gd name="connsiteY1196" fmla="*/ 319219 h 682203"/>
                <a:gd name="connsiteX1197" fmla="*/ 32913 w 640590"/>
                <a:gd name="connsiteY1197" fmla="*/ 319603 h 682203"/>
                <a:gd name="connsiteX1198" fmla="*/ 23501 w 640590"/>
                <a:gd name="connsiteY1198" fmla="*/ 317483 h 682203"/>
                <a:gd name="connsiteX1199" fmla="*/ 14301 w 640590"/>
                <a:gd name="connsiteY1199" fmla="*/ 312617 h 682203"/>
                <a:gd name="connsiteX1200" fmla="*/ 10429 w 640590"/>
                <a:gd name="connsiteY1200" fmla="*/ 309378 h 682203"/>
                <a:gd name="connsiteX1201" fmla="*/ 7980 w 640590"/>
                <a:gd name="connsiteY1201" fmla="*/ 305239 h 682203"/>
                <a:gd name="connsiteX1202" fmla="*/ 5531 w 640590"/>
                <a:gd name="connsiteY1202" fmla="*/ 300302 h 682203"/>
                <a:gd name="connsiteX1203" fmla="*/ 6337 w 640590"/>
                <a:gd name="connsiteY1203" fmla="*/ 298918 h 682203"/>
                <a:gd name="connsiteX1204" fmla="*/ 10139 w 640590"/>
                <a:gd name="connsiteY1204" fmla="*/ 295945 h 682203"/>
                <a:gd name="connsiteX1205" fmla="*/ 13425 w 640590"/>
                <a:gd name="connsiteY1205" fmla="*/ 293606 h 682203"/>
                <a:gd name="connsiteX1206" fmla="*/ 10475 w 640590"/>
                <a:gd name="connsiteY1206" fmla="*/ 294646 h 682203"/>
                <a:gd name="connsiteX1207" fmla="*/ 7283 w 640590"/>
                <a:gd name="connsiteY1207" fmla="*/ 296093 h 682203"/>
                <a:gd name="connsiteX1208" fmla="*/ 5703 w 640590"/>
                <a:gd name="connsiteY1208" fmla="*/ 297103 h 682203"/>
                <a:gd name="connsiteX1209" fmla="*/ 3912 w 640590"/>
                <a:gd name="connsiteY1209" fmla="*/ 299223 h 682203"/>
                <a:gd name="connsiteX1210" fmla="*/ 1533 w 640590"/>
                <a:gd name="connsiteY1210" fmla="*/ 299700 h 682203"/>
                <a:gd name="connsiteX1211" fmla="*/ 594 w 640590"/>
                <a:gd name="connsiteY1211" fmla="*/ 296555 h 682203"/>
                <a:gd name="connsiteX1212" fmla="*/ 0 w 640590"/>
                <a:gd name="connsiteY1212" fmla="*/ 293488 h 682203"/>
                <a:gd name="connsiteX1213" fmla="*/ 1518 w 640590"/>
                <a:gd name="connsiteY1213" fmla="*/ 292456 h 682203"/>
                <a:gd name="connsiteX1214" fmla="*/ 2582 w 640590"/>
                <a:gd name="connsiteY1214" fmla="*/ 291806 h 682203"/>
                <a:gd name="connsiteX1215" fmla="*/ 4741 w 640590"/>
                <a:gd name="connsiteY1215" fmla="*/ 291258 h 682203"/>
                <a:gd name="connsiteX1216" fmla="*/ 7104 w 640590"/>
                <a:gd name="connsiteY1216" fmla="*/ 290867 h 682203"/>
                <a:gd name="connsiteX1217" fmla="*/ 9247 w 640590"/>
                <a:gd name="connsiteY1217" fmla="*/ 290883 h 682203"/>
                <a:gd name="connsiteX1218" fmla="*/ 12275 w 640590"/>
                <a:gd name="connsiteY1218" fmla="*/ 290930 h 682203"/>
                <a:gd name="connsiteX1219" fmla="*/ 12361 w 640590"/>
                <a:gd name="connsiteY1219" fmla="*/ 283733 h 682203"/>
                <a:gd name="connsiteX1220" fmla="*/ 12611 w 640590"/>
                <a:gd name="connsiteY1220" fmla="*/ 283099 h 682203"/>
                <a:gd name="connsiteX1221" fmla="*/ 13042 w 640590"/>
                <a:gd name="connsiteY1221" fmla="*/ 282731 h 682203"/>
                <a:gd name="connsiteX1222" fmla="*/ 13534 w 640590"/>
                <a:gd name="connsiteY1222" fmla="*/ 282575 h 682203"/>
                <a:gd name="connsiteX1223" fmla="*/ 13949 w 640590"/>
                <a:gd name="connsiteY1223" fmla="*/ 282684 h 682203"/>
                <a:gd name="connsiteX1224" fmla="*/ 14567 w 640590"/>
                <a:gd name="connsiteY1224" fmla="*/ 283764 h 682203"/>
                <a:gd name="connsiteX1225" fmla="*/ 15342 w 640590"/>
                <a:gd name="connsiteY1225" fmla="*/ 283701 h 682203"/>
                <a:gd name="connsiteX1226" fmla="*/ 16163 w 640590"/>
                <a:gd name="connsiteY1226" fmla="*/ 283075 h 682203"/>
                <a:gd name="connsiteX1227" fmla="*/ 17994 w 640590"/>
                <a:gd name="connsiteY1227" fmla="*/ 283545 h 682203"/>
                <a:gd name="connsiteX1228" fmla="*/ 19465 w 640590"/>
                <a:gd name="connsiteY1228" fmla="*/ 283224 h 682203"/>
                <a:gd name="connsiteX1229" fmla="*/ 20951 w 640590"/>
                <a:gd name="connsiteY1229" fmla="*/ 283646 h 682203"/>
                <a:gd name="connsiteX1230" fmla="*/ 23486 w 640590"/>
                <a:gd name="connsiteY1230" fmla="*/ 283654 h 682203"/>
                <a:gd name="connsiteX1231" fmla="*/ 28062 w 640590"/>
                <a:gd name="connsiteY1231" fmla="*/ 283482 h 682203"/>
                <a:gd name="connsiteX1232" fmla="*/ 30605 w 640590"/>
                <a:gd name="connsiteY1232" fmla="*/ 283537 h 682203"/>
                <a:gd name="connsiteX1233" fmla="*/ 32248 w 640590"/>
                <a:gd name="connsiteY1233" fmla="*/ 284679 h 682203"/>
                <a:gd name="connsiteX1234" fmla="*/ 34048 w 640590"/>
                <a:gd name="connsiteY1234" fmla="*/ 285939 h 682203"/>
                <a:gd name="connsiteX1235" fmla="*/ 35996 w 640590"/>
                <a:gd name="connsiteY1235" fmla="*/ 286119 h 682203"/>
                <a:gd name="connsiteX1236" fmla="*/ 38820 w 640590"/>
                <a:gd name="connsiteY1236" fmla="*/ 285970 h 682203"/>
                <a:gd name="connsiteX1237" fmla="*/ 40736 w 640590"/>
                <a:gd name="connsiteY1237" fmla="*/ 285485 h 682203"/>
                <a:gd name="connsiteX1238" fmla="*/ 41707 w 640590"/>
                <a:gd name="connsiteY1238" fmla="*/ 284311 h 682203"/>
                <a:gd name="connsiteX1239" fmla="*/ 42434 w 640590"/>
                <a:gd name="connsiteY1239" fmla="*/ 283185 h 682203"/>
                <a:gd name="connsiteX1240" fmla="*/ 46620 w 640590"/>
                <a:gd name="connsiteY1240" fmla="*/ 281542 h 682203"/>
                <a:gd name="connsiteX1241" fmla="*/ 51017 w 640590"/>
                <a:gd name="connsiteY1241" fmla="*/ 280204 h 682203"/>
                <a:gd name="connsiteX1242" fmla="*/ 52284 w 640590"/>
                <a:gd name="connsiteY1242" fmla="*/ 280056 h 682203"/>
                <a:gd name="connsiteX1243" fmla="*/ 52683 w 640590"/>
                <a:gd name="connsiteY1243" fmla="*/ 280838 h 682203"/>
                <a:gd name="connsiteX1244" fmla="*/ 52487 w 640590"/>
                <a:gd name="connsiteY1244" fmla="*/ 282144 h 682203"/>
                <a:gd name="connsiteX1245" fmla="*/ 52996 w 640590"/>
                <a:gd name="connsiteY1245" fmla="*/ 283388 h 682203"/>
                <a:gd name="connsiteX1246" fmla="*/ 54764 w 640590"/>
                <a:gd name="connsiteY1246" fmla="*/ 284178 h 682203"/>
                <a:gd name="connsiteX1247" fmla="*/ 56008 w 640590"/>
                <a:gd name="connsiteY1247" fmla="*/ 284374 h 682203"/>
                <a:gd name="connsiteX1248" fmla="*/ 57127 w 640590"/>
                <a:gd name="connsiteY1248" fmla="*/ 284194 h 682203"/>
                <a:gd name="connsiteX1249" fmla="*/ 57956 w 640590"/>
                <a:gd name="connsiteY1249" fmla="*/ 283795 h 682203"/>
                <a:gd name="connsiteX1250" fmla="*/ 59740 w 640590"/>
                <a:gd name="connsiteY1250" fmla="*/ 281839 h 682203"/>
                <a:gd name="connsiteX1251" fmla="*/ 60663 w 640590"/>
                <a:gd name="connsiteY1251" fmla="*/ 281393 h 682203"/>
                <a:gd name="connsiteX1252" fmla="*/ 61860 w 640590"/>
                <a:gd name="connsiteY1252" fmla="*/ 281425 h 682203"/>
                <a:gd name="connsiteX1253" fmla="*/ 63205 w 640590"/>
                <a:gd name="connsiteY1253" fmla="*/ 280486 h 682203"/>
                <a:gd name="connsiteX1254" fmla="*/ 63229 w 640590"/>
                <a:gd name="connsiteY1254" fmla="*/ 279766 h 682203"/>
                <a:gd name="connsiteX1255" fmla="*/ 62376 w 640590"/>
                <a:gd name="connsiteY1255" fmla="*/ 279422 h 682203"/>
                <a:gd name="connsiteX1256" fmla="*/ 61649 w 640590"/>
                <a:gd name="connsiteY1256" fmla="*/ 278389 h 682203"/>
                <a:gd name="connsiteX1257" fmla="*/ 61790 w 640590"/>
                <a:gd name="connsiteY1257" fmla="*/ 277552 h 682203"/>
                <a:gd name="connsiteX1258" fmla="*/ 61578 w 640590"/>
                <a:gd name="connsiteY1258" fmla="*/ 276363 h 682203"/>
                <a:gd name="connsiteX1259" fmla="*/ 61727 w 640590"/>
                <a:gd name="connsiteY1259" fmla="*/ 275236 h 682203"/>
                <a:gd name="connsiteX1260" fmla="*/ 62298 w 640590"/>
                <a:gd name="connsiteY1260" fmla="*/ 274391 h 682203"/>
                <a:gd name="connsiteX1261" fmla="*/ 63299 w 640590"/>
                <a:gd name="connsiteY1261" fmla="*/ 273578 h 682203"/>
                <a:gd name="connsiteX1262" fmla="*/ 62705 w 640590"/>
                <a:gd name="connsiteY1262" fmla="*/ 271896 h 682203"/>
                <a:gd name="connsiteX1263" fmla="*/ 61171 w 640590"/>
                <a:gd name="connsiteY1263" fmla="*/ 268672 h 682203"/>
                <a:gd name="connsiteX1264" fmla="*/ 59568 w 640590"/>
                <a:gd name="connsiteY1264" fmla="*/ 264542 h 682203"/>
                <a:gd name="connsiteX1265" fmla="*/ 57870 w 640590"/>
                <a:gd name="connsiteY1265" fmla="*/ 261099 h 682203"/>
                <a:gd name="connsiteX1266" fmla="*/ 55719 w 640590"/>
                <a:gd name="connsiteY1266" fmla="*/ 258079 h 682203"/>
                <a:gd name="connsiteX1267" fmla="*/ 54607 w 640590"/>
                <a:gd name="connsiteY1267" fmla="*/ 255857 h 682203"/>
                <a:gd name="connsiteX1268" fmla="*/ 54725 w 640590"/>
                <a:gd name="connsiteY1268" fmla="*/ 250952 h 682203"/>
                <a:gd name="connsiteX1269" fmla="*/ 54537 w 640590"/>
                <a:gd name="connsiteY1269" fmla="*/ 249959 h 682203"/>
                <a:gd name="connsiteX1270" fmla="*/ 53794 w 640590"/>
                <a:gd name="connsiteY1270" fmla="*/ 249348 h 682203"/>
                <a:gd name="connsiteX1271" fmla="*/ 52800 w 640590"/>
                <a:gd name="connsiteY1271" fmla="*/ 249012 h 682203"/>
                <a:gd name="connsiteX1272" fmla="*/ 51400 w 640590"/>
                <a:gd name="connsiteY1272" fmla="*/ 249513 h 682203"/>
                <a:gd name="connsiteX1273" fmla="*/ 50140 w 640590"/>
                <a:gd name="connsiteY1273" fmla="*/ 249607 h 682203"/>
                <a:gd name="connsiteX1274" fmla="*/ 47433 w 640590"/>
                <a:gd name="connsiteY1274" fmla="*/ 249497 h 682203"/>
                <a:gd name="connsiteX1275" fmla="*/ 46104 w 640590"/>
                <a:gd name="connsiteY1275" fmla="*/ 248996 h 682203"/>
                <a:gd name="connsiteX1276" fmla="*/ 42489 w 640590"/>
                <a:gd name="connsiteY1276" fmla="*/ 244060 h 682203"/>
                <a:gd name="connsiteX1277" fmla="*/ 42012 w 640590"/>
                <a:gd name="connsiteY1277" fmla="*/ 242120 h 682203"/>
                <a:gd name="connsiteX1278" fmla="*/ 41996 w 640590"/>
                <a:gd name="connsiteY1278" fmla="*/ 240125 h 682203"/>
                <a:gd name="connsiteX1279" fmla="*/ 43193 w 640590"/>
                <a:gd name="connsiteY1279" fmla="*/ 236651 h 682203"/>
                <a:gd name="connsiteX1280" fmla="*/ 43561 w 640590"/>
                <a:gd name="connsiteY1280" fmla="*/ 233412 h 682203"/>
                <a:gd name="connsiteX1281" fmla="*/ 43725 w 640590"/>
                <a:gd name="connsiteY1281" fmla="*/ 230392 h 682203"/>
                <a:gd name="connsiteX1282" fmla="*/ 43529 w 640590"/>
                <a:gd name="connsiteY1282" fmla="*/ 229540 h 682203"/>
                <a:gd name="connsiteX1283" fmla="*/ 42802 w 640590"/>
                <a:gd name="connsiteY1283" fmla="*/ 228522 h 682203"/>
                <a:gd name="connsiteX1284" fmla="*/ 41589 w 640590"/>
                <a:gd name="connsiteY1284" fmla="*/ 227771 h 682203"/>
                <a:gd name="connsiteX1285" fmla="*/ 38343 w 640590"/>
                <a:gd name="connsiteY1285" fmla="*/ 227591 h 682203"/>
                <a:gd name="connsiteX1286" fmla="*/ 34486 w 640590"/>
                <a:gd name="connsiteY1286" fmla="*/ 226590 h 682203"/>
                <a:gd name="connsiteX1287" fmla="*/ 31521 w 640590"/>
                <a:gd name="connsiteY1287" fmla="*/ 224830 h 682203"/>
                <a:gd name="connsiteX1288" fmla="*/ 29455 w 640590"/>
                <a:gd name="connsiteY1288" fmla="*/ 223766 h 682203"/>
                <a:gd name="connsiteX1289" fmla="*/ 28900 w 640590"/>
                <a:gd name="connsiteY1289" fmla="*/ 223070 h 682203"/>
                <a:gd name="connsiteX1290" fmla="*/ 28649 w 640590"/>
                <a:gd name="connsiteY1290" fmla="*/ 222256 h 682203"/>
                <a:gd name="connsiteX1291" fmla="*/ 29189 w 640590"/>
                <a:gd name="connsiteY1291" fmla="*/ 218587 h 682203"/>
                <a:gd name="connsiteX1292" fmla="*/ 30120 w 640590"/>
                <a:gd name="connsiteY1292" fmla="*/ 214448 h 682203"/>
                <a:gd name="connsiteX1293" fmla="*/ 30801 w 640590"/>
                <a:gd name="connsiteY1293" fmla="*/ 213181 h 682203"/>
                <a:gd name="connsiteX1294" fmla="*/ 31974 w 640590"/>
                <a:gd name="connsiteY1294" fmla="*/ 211866 h 682203"/>
                <a:gd name="connsiteX1295" fmla="*/ 32843 w 640590"/>
                <a:gd name="connsiteY1295" fmla="*/ 210974 h 682203"/>
                <a:gd name="connsiteX1296" fmla="*/ 34235 w 640590"/>
                <a:gd name="connsiteY1296" fmla="*/ 209793 h 682203"/>
                <a:gd name="connsiteX1297" fmla="*/ 37998 w 640590"/>
                <a:gd name="connsiteY1297" fmla="*/ 205835 h 682203"/>
                <a:gd name="connsiteX1298" fmla="*/ 41370 w 640590"/>
                <a:gd name="connsiteY1298" fmla="*/ 200381 h 682203"/>
                <a:gd name="connsiteX1299" fmla="*/ 43459 w 640590"/>
                <a:gd name="connsiteY1299" fmla="*/ 196571 h 682203"/>
                <a:gd name="connsiteX1300" fmla="*/ 44546 w 640590"/>
                <a:gd name="connsiteY1300" fmla="*/ 195437 h 682203"/>
                <a:gd name="connsiteX1301" fmla="*/ 45658 w 640590"/>
                <a:gd name="connsiteY1301" fmla="*/ 194467 h 682203"/>
                <a:gd name="connsiteX1302" fmla="*/ 47277 w 640590"/>
                <a:gd name="connsiteY1302" fmla="*/ 193294 h 682203"/>
                <a:gd name="connsiteX1303" fmla="*/ 49155 w 640590"/>
                <a:gd name="connsiteY1303" fmla="*/ 192222 h 682203"/>
                <a:gd name="connsiteX1304" fmla="*/ 51017 w 640590"/>
                <a:gd name="connsiteY1304" fmla="*/ 192269 h 682203"/>
                <a:gd name="connsiteX1305" fmla="*/ 52785 w 640590"/>
                <a:gd name="connsiteY1305" fmla="*/ 193247 h 682203"/>
                <a:gd name="connsiteX1306" fmla="*/ 54099 w 640590"/>
                <a:gd name="connsiteY1306" fmla="*/ 194389 h 682203"/>
                <a:gd name="connsiteX1307" fmla="*/ 54545 w 640590"/>
                <a:gd name="connsiteY1307" fmla="*/ 196916 h 682203"/>
                <a:gd name="connsiteX1308" fmla="*/ 55476 w 640590"/>
                <a:gd name="connsiteY1308" fmla="*/ 198551 h 682203"/>
                <a:gd name="connsiteX1309" fmla="*/ 56477 w 640590"/>
                <a:gd name="connsiteY1309" fmla="*/ 199537 h 682203"/>
                <a:gd name="connsiteX1310" fmla="*/ 57807 w 640590"/>
                <a:gd name="connsiteY1310" fmla="*/ 200014 h 682203"/>
                <a:gd name="connsiteX1311" fmla="*/ 59505 w 640590"/>
                <a:gd name="connsiteY1311" fmla="*/ 199897 h 682203"/>
                <a:gd name="connsiteX1312" fmla="*/ 66303 w 640590"/>
                <a:gd name="connsiteY1312" fmla="*/ 197002 h 682203"/>
                <a:gd name="connsiteX1313" fmla="*/ 68619 w 640590"/>
                <a:gd name="connsiteY1313" fmla="*/ 196415 h 682203"/>
                <a:gd name="connsiteX1314" fmla="*/ 74174 w 640590"/>
                <a:gd name="connsiteY1314" fmla="*/ 196055 h 682203"/>
                <a:gd name="connsiteX1315" fmla="*/ 77984 w 640590"/>
                <a:gd name="connsiteY1315" fmla="*/ 194936 h 682203"/>
                <a:gd name="connsiteX1316" fmla="*/ 81356 w 640590"/>
                <a:gd name="connsiteY1316" fmla="*/ 193763 h 682203"/>
                <a:gd name="connsiteX1317" fmla="*/ 81770 w 640590"/>
                <a:gd name="connsiteY1317" fmla="*/ 191658 h 682203"/>
                <a:gd name="connsiteX1318" fmla="*/ 83069 w 640590"/>
                <a:gd name="connsiteY1318" fmla="*/ 188443 h 682203"/>
                <a:gd name="connsiteX1319" fmla="*/ 87028 w 640590"/>
                <a:gd name="connsiteY1319" fmla="*/ 184250 h 682203"/>
                <a:gd name="connsiteX1320" fmla="*/ 88146 w 640590"/>
                <a:gd name="connsiteY1320" fmla="*/ 182380 h 682203"/>
                <a:gd name="connsiteX1321" fmla="*/ 89343 w 640590"/>
                <a:gd name="connsiteY1321" fmla="*/ 178797 h 682203"/>
                <a:gd name="connsiteX1322" fmla="*/ 90619 w 640590"/>
                <a:gd name="connsiteY1322" fmla="*/ 175526 h 682203"/>
                <a:gd name="connsiteX1323" fmla="*/ 91722 w 640590"/>
                <a:gd name="connsiteY1323" fmla="*/ 174165 h 682203"/>
                <a:gd name="connsiteX1324" fmla="*/ 97950 w 640590"/>
                <a:gd name="connsiteY1324" fmla="*/ 170566 h 682203"/>
                <a:gd name="connsiteX1325" fmla="*/ 104044 w 640590"/>
                <a:gd name="connsiteY1325" fmla="*/ 167257 h 682203"/>
                <a:gd name="connsiteX1326" fmla="*/ 105045 w 640590"/>
                <a:gd name="connsiteY1326" fmla="*/ 165755 h 682203"/>
                <a:gd name="connsiteX1327" fmla="*/ 108988 w 640590"/>
                <a:gd name="connsiteY1327" fmla="*/ 158870 h 682203"/>
                <a:gd name="connsiteX1328" fmla="*/ 111241 w 640590"/>
                <a:gd name="connsiteY1328" fmla="*/ 154184 h 682203"/>
                <a:gd name="connsiteX1329" fmla="*/ 111828 w 640590"/>
                <a:gd name="connsiteY1329" fmla="*/ 152674 h 682203"/>
                <a:gd name="connsiteX1330" fmla="*/ 113135 w 640590"/>
                <a:gd name="connsiteY1330" fmla="*/ 148598 h 682203"/>
                <a:gd name="connsiteX1331" fmla="*/ 114550 w 640590"/>
                <a:gd name="connsiteY1331" fmla="*/ 144530 h 682203"/>
                <a:gd name="connsiteX1332" fmla="*/ 116428 w 640590"/>
                <a:gd name="connsiteY1332" fmla="*/ 143583 h 682203"/>
                <a:gd name="connsiteX1333" fmla="*/ 120614 w 640590"/>
                <a:gd name="connsiteY1333" fmla="*/ 142034 h 682203"/>
                <a:gd name="connsiteX1334" fmla="*/ 123931 w 640590"/>
                <a:gd name="connsiteY1334" fmla="*/ 140517 h 682203"/>
                <a:gd name="connsiteX1335" fmla="*/ 125637 w 640590"/>
                <a:gd name="connsiteY1335" fmla="*/ 138780 h 682203"/>
                <a:gd name="connsiteX1336" fmla="*/ 126661 w 640590"/>
                <a:gd name="connsiteY1336" fmla="*/ 137262 h 682203"/>
                <a:gd name="connsiteX1337" fmla="*/ 126474 w 640590"/>
                <a:gd name="connsiteY1337" fmla="*/ 135760 h 682203"/>
                <a:gd name="connsiteX1338" fmla="*/ 125558 w 640590"/>
                <a:gd name="connsiteY1338" fmla="*/ 133976 h 682203"/>
                <a:gd name="connsiteX1339" fmla="*/ 125746 w 640590"/>
                <a:gd name="connsiteY1339" fmla="*/ 132912 h 682203"/>
                <a:gd name="connsiteX1340" fmla="*/ 125910 w 640590"/>
                <a:gd name="connsiteY1340" fmla="*/ 131864 h 682203"/>
                <a:gd name="connsiteX1341" fmla="*/ 128328 w 640590"/>
                <a:gd name="connsiteY1341" fmla="*/ 129728 h 682203"/>
                <a:gd name="connsiteX1342" fmla="*/ 132858 w 640590"/>
                <a:gd name="connsiteY1342" fmla="*/ 123399 h 682203"/>
                <a:gd name="connsiteX1343" fmla="*/ 135580 w 640590"/>
                <a:gd name="connsiteY1343" fmla="*/ 120230 h 682203"/>
                <a:gd name="connsiteX1344" fmla="*/ 136480 w 640590"/>
                <a:gd name="connsiteY1344" fmla="*/ 120230 h 682203"/>
                <a:gd name="connsiteX1345" fmla="*/ 139320 w 640590"/>
                <a:gd name="connsiteY1345" fmla="*/ 118541 h 682203"/>
                <a:gd name="connsiteX1346" fmla="*/ 142019 w 640590"/>
                <a:gd name="connsiteY1346" fmla="*/ 116632 h 682203"/>
                <a:gd name="connsiteX1347" fmla="*/ 141862 w 640590"/>
                <a:gd name="connsiteY1347" fmla="*/ 115763 h 682203"/>
                <a:gd name="connsiteX1348" fmla="*/ 141526 w 640590"/>
                <a:gd name="connsiteY1348" fmla="*/ 114637 h 682203"/>
                <a:gd name="connsiteX1349" fmla="*/ 139977 w 640590"/>
                <a:gd name="connsiteY1349" fmla="*/ 114136 h 682203"/>
                <a:gd name="connsiteX1350" fmla="*/ 139484 w 640590"/>
                <a:gd name="connsiteY1350" fmla="*/ 112783 h 682203"/>
                <a:gd name="connsiteX1351" fmla="*/ 139867 w 640590"/>
                <a:gd name="connsiteY1351" fmla="*/ 110842 h 682203"/>
                <a:gd name="connsiteX1352" fmla="*/ 141166 w 640590"/>
                <a:gd name="connsiteY1352" fmla="*/ 105624 h 682203"/>
                <a:gd name="connsiteX1353" fmla="*/ 140900 w 640590"/>
                <a:gd name="connsiteY1353" fmla="*/ 104122 h 682203"/>
                <a:gd name="connsiteX1354" fmla="*/ 139320 w 640590"/>
                <a:gd name="connsiteY1354" fmla="*/ 99272 h 682203"/>
                <a:gd name="connsiteX1355" fmla="*/ 139672 w 640590"/>
                <a:gd name="connsiteY1355" fmla="*/ 97934 h 682203"/>
                <a:gd name="connsiteX1356" fmla="*/ 140321 w 640590"/>
                <a:gd name="connsiteY1356" fmla="*/ 96557 h 682203"/>
                <a:gd name="connsiteX1357" fmla="*/ 142089 w 640590"/>
                <a:gd name="connsiteY1357" fmla="*/ 94726 h 682203"/>
                <a:gd name="connsiteX1358" fmla="*/ 144366 w 640590"/>
                <a:gd name="connsiteY1358" fmla="*/ 93201 h 682203"/>
                <a:gd name="connsiteX1359" fmla="*/ 151657 w 640590"/>
                <a:gd name="connsiteY1359" fmla="*/ 89586 h 682203"/>
                <a:gd name="connsiteX1360" fmla="*/ 153136 w 640590"/>
                <a:gd name="connsiteY1360" fmla="*/ 89187 h 682203"/>
                <a:gd name="connsiteX1361" fmla="*/ 155663 w 640590"/>
                <a:gd name="connsiteY1361" fmla="*/ 88272 h 682203"/>
                <a:gd name="connsiteX1362" fmla="*/ 157212 w 640590"/>
                <a:gd name="connsiteY1362" fmla="*/ 86339 h 682203"/>
                <a:gd name="connsiteX1363" fmla="*/ 157400 w 640590"/>
                <a:gd name="connsiteY1363" fmla="*/ 84689 h 682203"/>
                <a:gd name="connsiteX1364" fmla="*/ 156719 w 640590"/>
                <a:gd name="connsiteY1364" fmla="*/ 83664 h 682203"/>
                <a:gd name="connsiteX1365" fmla="*/ 155209 w 640590"/>
                <a:gd name="connsiteY1365" fmla="*/ 82287 h 682203"/>
                <a:gd name="connsiteX1366" fmla="*/ 152369 w 640590"/>
                <a:gd name="connsiteY1366" fmla="*/ 81043 h 682203"/>
                <a:gd name="connsiteX1367" fmla="*/ 149803 w 640590"/>
                <a:gd name="connsiteY1367" fmla="*/ 79956 h 682203"/>
                <a:gd name="connsiteX1368" fmla="*/ 145445 w 640590"/>
                <a:gd name="connsiteY1368" fmla="*/ 80073 h 682203"/>
                <a:gd name="connsiteX1369" fmla="*/ 143185 w 640590"/>
                <a:gd name="connsiteY1369" fmla="*/ 79142 h 682203"/>
                <a:gd name="connsiteX1370" fmla="*/ 142567 w 640590"/>
                <a:gd name="connsiteY1370" fmla="*/ 78492 h 682203"/>
                <a:gd name="connsiteX1371" fmla="*/ 142253 w 640590"/>
                <a:gd name="connsiteY1371" fmla="*/ 76192 h 682203"/>
                <a:gd name="connsiteX1372" fmla="*/ 142692 w 640590"/>
                <a:gd name="connsiteY1372" fmla="*/ 72296 h 682203"/>
                <a:gd name="connsiteX1373" fmla="*/ 142011 w 640590"/>
                <a:gd name="connsiteY1373" fmla="*/ 71952 h 682203"/>
                <a:gd name="connsiteX1374" fmla="*/ 141041 w 640590"/>
                <a:gd name="connsiteY1374" fmla="*/ 72414 h 682203"/>
                <a:gd name="connsiteX1375" fmla="*/ 138741 w 640590"/>
                <a:gd name="connsiteY1375" fmla="*/ 71952 h 682203"/>
                <a:gd name="connsiteX1376" fmla="*/ 135916 w 640590"/>
                <a:gd name="connsiteY1376" fmla="*/ 72007 h 682203"/>
                <a:gd name="connsiteX1377" fmla="*/ 134837 w 640590"/>
                <a:gd name="connsiteY1377" fmla="*/ 70919 h 682203"/>
                <a:gd name="connsiteX1378" fmla="*/ 135369 w 640590"/>
                <a:gd name="connsiteY1378" fmla="*/ 69613 h 682203"/>
                <a:gd name="connsiteX1379" fmla="*/ 135204 w 640590"/>
                <a:gd name="connsiteY1379" fmla="*/ 67868 h 682203"/>
                <a:gd name="connsiteX1380" fmla="*/ 134782 w 640590"/>
                <a:gd name="connsiteY1380" fmla="*/ 66210 h 682203"/>
                <a:gd name="connsiteX1381" fmla="*/ 134344 w 640590"/>
                <a:gd name="connsiteY1381" fmla="*/ 65865 h 682203"/>
                <a:gd name="connsiteX1382" fmla="*/ 132990 w 640590"/>
                <a:gd name="connsiteY1382" fmla="*/ 65466 h 682203"/>
                <a:gd name="connsiteX1383" fmla="*/ 130886 w 640590"/>
                <a:gd name="connsiteY1383" fmla="*/ 64027 h 682203"/>
                <a:gd name="connsiteX1384" fmla="*/ 129188 w 640590"/>
                <a:gd name="connsiteY1384" fmla="*/ 62251 h 682203"/>
                <a:gd name="connsiteX1385" fmla="*/ 128195 w 640590"/>
                <a:gd name="connsiteY1385" fmla="*/ 61046 h 682203"/>
                <a:gd name="connsiteX1386" fmla="*/ 127890 w 640590"/>
                <a:gd name="connsiteY1386" fmla="*/ 60217 h 682203"/>
                <a:gd name="connsiteX1387" fmla="*/ 127984 w 640590"/>
                <a:gd name="connsiteY1387" fmla="*/ 59669 h 682203"/>
                <a:gd name="connsiteX1388" fmla="*/ 129219 w 640590"/>
                <a:gd name="connsiteY1388" fmla="*/ 58128 h 682203"/>
                <a:gd name="connsiteX1389" fmla="*/ 130691 w 640590"/>
                <a:gd name="connsiteY1389" fmla="*/ 55961 h 682203"/>
                <a:gd name="connsiteX1390" fmla="*/ 131230 w 640590"/>
                <a:gd name="connsiteY1390" fmla="*/ 54099 h 682203"/>
                <a:gd name="connsiteX1391" fmla="*/ 131394 w 640590"/>
                <a:gd name="connsiteY1391" fmla="*/ 52745 h 682203"/>
                <a:gd name="connsiteX1392" fmla="*/ 130980 w 640590"/>
                <a:gd name="connsiteY1392" fmla="*/ 51752 h 682203"/>
                <a:gd name="connsiteX1393" fmla="*/ 129626 w 640590"/>
                <a:gd name="connsiteY1393" fmla="*/ 50531 h 682203"/>
                <a:gd name="connsiteX1394" fmla="*/ 128179 w 640590"/>
                <a:gd name="connsiteY1394" fmla="*/ 49460 h 682203"/>
                <a:gd name="connsiteX1395" fmla="*/ 127600 w 640590"/>
                <a:gd name="connsiteY1395" fmla="*/ 48529 h 682203"/>
                <a:gd name="connsiteX1396" fmla="*/ 127577 w 640590"/>
                <a:gd name="connsiteY1396" fmla="*/ 47120 h 682203"/>
                <a:gd name="connsiteX1397" fmla="*/ 128116 w 640590"/>
                <a:gd name="connsiteY1397" fmla="*/ 45360 h 682203"/>
                <a:gd name="connsiteX1398" fmla="*/ 129814 w 640590"/>
                <a:gd name="connsiteY1398" fmla="*/ 44030 h 682203"/>
                <a:gd name="connsiteX1399" fmla="*/ 132826 w 640590"/>
                <a:gd name="connsiteY1399" fmla="*/ 42771 h 682203"/>
                <a:gd name="connsiteX1400" fmla="*/ 133609 w 640590"/>
                <a:gd name="connsiteY1400" fmla="*/ 41206 h 682203"/>
                <a:gd name="connsiteX1401" fmla="*/ 133507 w 640590"/>
                <a:gd name="connsiteY1401" fmla="*/ 40048 h 682203"/>
                <a:gd name="connsiteX1402" fmla="*/ 132686 w 640590"/>
                <a:gd name="connsiteY1402" fmla="*/ 39704 h 682203"/>
                <a:gd name="connsiteX1403" fmla="*/ 130565 w 640590"/>
                <a:gd name="connsiteY1403" fmla="*/ 39696 h 682203"/>
                <a:gd name="connsiteX1404" fmla="*/ 126998 w 640590"/>
                <a:gd name="connsiteY1404" fmla="*/ 39297 h 682203"/>
                <a:gd name="connsiteX1405" fmla="*/ 126395 w 640590"/>
                <a:gd name="connsiteY1405" fmla="*/ 38655 h 682203"/>
                <a:gd name="connsiteX1406" fmla="*/ 125989 w 640590"/>
                <a:gd name="connsiteY1406" fmla="*/ 37795 h 682203"/>
                <a:gd name="connsiteX1407" fmla="*/ 125980 w 640590"/>
                <a:gd name="connsiteY1407" fmla="*/ 36942 h 682203"/>
                <a:gd name="connsiteX1408" fmla="*/ 126740 w 640590"/>
                <a:gd name="connsiteY1408" fmla="*/ 35972 h 682203"/>
                <a:gd name="connsiteX1409" fmla="*/ 127647 w 640590"/>
                <a:gd name="connsiteY1409" fmla="*/ 34744 h 682203"/>
                <a:gd name="connsiteX1410" fmla="*/ 127483 w 640590"/>
                <a:gd name="connsiteY1410" fmla="*/ 33547 h 682203"/>
                <a:gd name="connsiteX1411" fmla="*/ 126435 w 640590"/>
                <a:gd name="connsiteY1411" fmla="*/ 32193 h 682203"/>
                <a:gd name="connsiteX1412" fmla="*/ 123923 w 640590"/>
                <a:gd name="connsiteY1412" fmla="*/ 31208 h 682203"/>
                <a:gd name="connsiteX1413" fmla="*/ 123579 w 640590"/>
                <a:gd name="connsiteY1413" fmla="*/ 29807 h 682203"/>
                <a:gd name="connsiteX1414" fmla="*/ 123970 w 640590"/>
                <a:gd name="connsiteY1414" fmla="*/ 28641 h 682203"/>
                <a:gd name="connsiteX1415" fmla="*/ 124799 w 640590"/>
                <a:gd name="connsiteY1415" fmla="*/ 26975 h 682203"/>
                <a:gd name="connsiteX1416" fmla="*/ 125527 w 640590"/>
                <a:gd name="connsiteY1416" fmla="*/ 25817 h 682203"/>
                <a:gd name="connsiteX1417" fmla="*/ 127240 w 640590"/>
                <a:gd name="connsiteY1417" fmla="*/ 22516 h 682203"/>
                <a:gd name="connsiteX1418" fmla="*/ 129321 w 640590"/>
                <a:gd name="connsiteY1418" fmla="*/ 21796 h 682203"/>
                <a:gd name="connsiteX1419" fmla="*/ 131872 w 640590"/>
                <a:gd name="connsiteY1419" fmla="*/ 20724 h 682203"/>
                <a:gd name="connsiteX1420" fmla="*/ 134688 w 640590"/>
                <a:gd name="connsiteY1420" fmla="*/ 19543 h 682203"/>
                <a:gd name="connsiteX1421" fmla="*/ 139030 w 640590"/>
                <a:gd name="connsiteY1421" fmla="*/ 20427 h 682203"/>
                <a:gd name="connsiteX1422" fmla="*/ 141143 w 640590"/>
                <a:gd name="connsiteY1422" fmla="*/ 20865 h 682203"/>
                <a:gd name="connsiteX1423" fmla="*/ 145414 w 640590"/>
                <a:gd name="connsiteY1423" fmla="*/ 21874 h 682203"/>
                <a:gd name="connsiteX1424" fmla="*/ 148997 w 640590"/>
                <a:gd name="connsiteY1424" fmla="*/ 22719 h 682203"/>
                <a:gd name="connsiteX1425" fmla="*/ 152659 w 640590"/>
                <a:gd name="connsiteY1425" fmla="*/ 22962 h 682203"/>
                <a:gd name="connsiteX1426" fmla="*/ 154176 w 640590"/>
                <a:gd name="connsiteY1426" fmla="*/ 22899 h 682203"/>
                <a:gd name="connsiteX1427" fmla="*/ 155851 w 640590"/>
                <a:gd name="connsiteY1427" fmla="*/ 23901 h 682203"/>
                <a:gd name="connsiteX1428" fmla="*/ 159989 w 640590"/>
                <a:gd name="connsiteY1428" fmla="*/ 25614 h 682203"/>
                <a:gd name="connsiteX1429" fmla="*/ 163353 w 640590"/>
                <a:gd name="connsiteY1429" fmla="*/ 26513 h 682203"/>
                <a:gd name="connsiteX1430" fmla="*/ 165630 w 640590"/>
                <a:gd name="connsiteY1430" fmla="*/ 26506 h 682203"/>
                <a:gd name="connsiteX1431" fmla="*/ 168986 w 640590"/>
                <a:gd name="connsiteY1431" fmla="*/ 24988 h 682203"/>
                <a:gd name="connsiteX1432" fmla="*/ 170660 w 640590"/>
                <a:gd name="connsiteY1432" fmla="*/ 23595 h 682203"/>
                <a:gd name="connsiteX1433" fmla="*/ 172913 w 640590"/>
                <a:gd name="connsiteY1433" fmla="*/ 22070 h 682203"/>
                <a:gd name="connsiteX1434" fmla="*/ 175800 w 640590"/>
                <a:gd name="connsiteY1434" fmla="*/ 22132 h 682203"/>
                <a:gd name="connsiteX1435" fmla="*/ 182043 w 640590"/>
                <a:gd name="connsiteY1435" fmla="*/ 19778 h 682203"/>
                <a:gd name="connsiteX1436" fmla="*/ 183209 w 640590"/>
                <a:gd name="connsiteY1436" fmla="*/ 20184 h 682203"/>
                <a:gd name="connsiteX1437" fmla="*/ 185063 w 640590"/>
                <a:gd name="connsiteY1437" fmla="*/ 20317 h 682203"/>
                <a:gd name="connsiteX1438" fmla="*/ 187301 w 640590"/>
                <a:gd name="connsiteY1438" fmla="*/ 18956 h 682203"/>
                <a:gd name="connsiteX1439" fmla="*/ 188451 w 640590"/>
                <a:gd name="connsiteY1439" fmla="*/ 17344 h 682203"/>
                <a:gd name="connsiteX1440" fmla="*/ 188631 w 640590"/>
                <a:gd name="connsiteY1440" fmla="*/ 16531 h 682203"/>
                <a:gd name="connsiteX1441" fmla="*/ 189186 w 640590"/>
                <a:gd name="connsiteY1441" fmla="*/ 15936 h 682203"/>
                <a:gd name="connsiteX1442" fmla="*/ 191580 w 640590"/>
                <a:gd name="connsiteY1442" fmla="*/ 14911 h 682203"/>
                <a:gd name="connsiteX1443" fmla="*/ 193982 w 640590"/>
                <a:gd name="connsiteY1443" fmla="*/ 13488 h 682203"/>
                <a:gd name="connsiteX1444" fmla="*/ 194631 w 640590"/>
                <a:gd name="connsiteY1444" fmla="*/ 11610 h 682203"/>
                <a:gd name="connsiteX1445" fmla="*/ 195031 w 640590"/>
                <a:gd name="connsiteY1445" fmla="*/ 10335 h 682203"/>
                <a:gd name="connsiteX1446" fmla="*/ 197659 w 640590"/>
                <a:gd name="connsiteY1446" fmla="*/ 8692 h 682203"/>
                <a:gd name="connsiteX1447" fmla="*/ 200397 w 640590"/>
                <a:gd name="connsiteY1447" fmla="*/ 6978 h 682203"/>
                <a:gd name="connsiteX1448" fmla="*/ 203261 w 640590"/>
                <a:gd name="connsiteY1448" fmla="*/ 5187 h 682203"/>
                <a:gd name="connsiteX1449" fmla="*/ 206515 w 640590"/>
                <a:gd name="connsiteY1449" fmla="*/ 3145 h 682203"/>
                <a:gd name="connsiteX1450" fmla="*/ 209269 w 640590"/>
                <a:gd name="connsiteY1450" fmla="*/ 1416 h 682203"/>
                <a:gd name="connsiteX1451" fmla="*/ 211522 w 640590"/>
                <a:gd name="connsiteY1451" fmla="*/ 0 h 682203"/>
                <a:gd name="connsiteX1452" fmla="*/ 211772 w 640590"/>
                <a:gd name="connsiteY1452" fmla="*/ 305 h 682203"/>
                <a:gd name="connsiteX1453" fmla="*/ 212657 w 640590"/>
                <a:gd name="connsiteY1453" fmla="*/ 946 h 682203"/>
                <a:gd name="connsiteX1454" fmla="*/ 213611 w 640590"/>
                <a:gd name="connsiteY1454" fmla="*/ 1259 h 682203"/>
                <a:gd name="connsiteX1455" fmla="*/ 214730 w 640590"/>
                <a:gd name="connsiteY1455" fmla="*/ 657 h 682203"/>
                <a:gd name="connsiteX1456" fmla="*/ 216130 w 640590"/>
                <a:gd name="connsiteY1456" fmla="*/ 156 h 682203"/>
                <a:gd name="connsiteX1457" fmla="*/ 216865 w 640590"/>
                <a:gd name="connsiteY1457" fmla="*/ 438 h 682203"/>
                <a:gd name="connsiteX1458" fmla="*/ 216967 w 640590"/>
                <a:gd name="connsiteY1458" fmla="*/ 1252 h 682203"/>
                <a:gd name="connsiteX1459" fmla="*/ 216130 w 640590"/>
                <a:gd name="connsiteY1459" fmla="*/ 5069 h 682203"/>
                <a:gd name="connsiteX1460" fmla="*/ 216201 w 640590"/>
                <a:gd name="connsiteY1460" fmla="*/ 6564 h 682203"/>
                <a:gd name="connsiteX1461" fmla="*/ 217601 w 640590"/>
                <a:gd name="connsiteY1461" fmla="*/ 9670 h 682203"/>
                <a:gd name="connsiteX1462" fmla="*/ 219416 w 640590"/>
                <a:gd name="connsiteY1462" fmla="*/ 14700 h 682203"/>
                <a:gd name="connsiteX1463" fmla="*/ 221121 w 640590"/>
                <a:gd name="connsiteY1463" fmla="*/ 19410 h 682203"/>
                <a:gd name="connsiteX1464" fmla="*/ 222123 w 640590"/>
                <a:gd name="connsiteY1464" fmla="*/ 22492 h 682203"/>
                <a:gd name="connsiteX1465" fmla="*/ 223116 w 640590"/>
                <a:gd name="connsiteY1465" fmla="*/ 23752 h 682203"/>
                <a:gd name="connsiteX1466" fmla="*/ 227255 w 640590"/>
                <a:gd name="connsiteY1466" fmla="*/ 25043 h 682203"/>
                <a:gd name="connsiteX1467" fmla="*/ 230666 w 640590"/>
                <a:gd name="connsiteY1467" fmla="*/ 26099 h 682203"/>
                <a:gd name="connsiteX1468" fmla="*/ 232692 w 640590"/>
                <a:gd name="connsiteY1468" fmla="*/ 27828 h 682203"/>
                <a:gd name="connsiteX1469" fmla="*/ 234930 w 640590"/>
                <a:gd name="connsiteY1469" fmla="*/ 29486 h 682203"/>
                <a:gd name="connsiteX1470" fmla="*/ 236495 w 640590"/>
                <a:gd name="connsiteY1470" fmla="*/ 30503 h 682203"/>
                <a:gd name="connsiteX1471" fmla="*/ 237238 w 640590"/>
                <a:gd name="connsiteY1471" fmla="*/ 31810 h 682203"/>
                <a:gd name="connsiteX1472" fmla="*/ 237394 w 640590"/>
                <a:gd name="connsiteY1472" fmla="*/ 32983 h 682203"/>
                <a:gd name="connsiteX1473" fmla="*/ 237253 w 640590"/>
                <a:gd name="connsiteY1473" fmla="*/ 33774 h 682203"/>
                <a:gd name="connsiteX1474" fmla="*/ 236401 w 640590"/>
                <a:gd name="connsiteY1474" fmla="*/ 34814 h 682203"/>
                <a:gd name="connsiteX1475" fmla="*/ 232473 w 640590"/>
                <a:gd name="connsiteY1475" fmla="*/ 37490 h 682203"/>
                <a:gd name="connsiteX1476" fmla="*/ 232004 w 640590"/>
                <a:gd name="connsiteY1476" fmla="*/ 38335 h 682203"/>
                <a:gd name="connsiteX1477" fmla="*/ 231887 w 640590"/>
                <a:gd name="connsiteY1477" fmla="*/ 39446 h 682203"/>
                <a:gd name="connsiteX1478" fmla="*/ 232661 w 640590"/>
                <a:gd name="connsiteY1478" fmla="*/ 42755 h 682203"/>
                <a:gd name="connsiteX1479" fmla="*/ 233146 w 640590"/>
                <a:gd name="connsiteY1479" fmla="*/ 44828 h 682203"/>
                <a:gd name="connsiteX1480" fmla="*/ 233287 w 640590"/>
                <a:gd name="connsiteY1480" fmla="*/ 48990 h 682203"/>
                <a:gd name="connsiteX1481" fmla="*/ 233545 w 640590"/>
                <a:gd name="connsiteY1481" fmla="*/ 52941 h 682203"/>
                <a:gd name="connsiteX1482" fmla="*/ 234937 w 640590"/>
                <a:gd name="connsiteY1482" fmla="*/ 54740 h 682203"/>
                <a:gd name="connsiteX1483" fmla="*/ 236080 w 640590"/>
                <a:gd name="connsiteY1483" fmla="*/ 55898 h 682203"/>
                <a:gd name="connsiteX1484" fmla="*/ 236776 w 640590"/>
                <a:gd name="connsiteY1484" fmla="*/ 56947 h 682203"/>
                <a:gd name="connsiteX1485" fmla="*/ 238185 w 640590"/>
                <a:gd name="connsiteY1485" fmla="*/ 58394 h 682203"/>
                <a:gd name="connsiteX1486" fmla="*/ 239366 w 640590"/>
                <a:gd name="connsiteY1486" fmla="*/ 59466 h 682203"/>
                <a:gd name="connsiteX1487" fmla="*/ 240375 w 640590"/>
                <a:gd name="connsiteY1487" fmla="*/ 60099 h 682203"/>
                <a:gd name="connsiteX1488" fmla="*/ 240868 w 640590"/>
                <a:gd name="connsiteY1488" fmla="*/ 61515 h 682203"/>
                <a:gd name="connsiteX1489" fmla="*/ 240578 w 640590"/>
                <a:gd name="connsiteY1489" fmla="*/ 63182 h 682203"/>
                <a:gd name="connsiteX1490" fmla="*/ 240156 w 640590"/>
                <a:gd name="connsiteY1490" fmla="*/ 64629 h 682203"/>
                <a:gd name="connsiteX1491" fmla="*/ 240289 w 640590"/>
                <a:gd name="connsiteY1491" fmla="*/ 65412 h 682203"/>
                <a:gd name="connsiteX1492" fmla="*/ 241103 w 640590"/>
                <a:gd name="connsiteY1492" fmla="*/ 65967 h 682203"/>
                <a:gd name="connsiteX1493" fmla="*/ 242346 w 640590"/>
                <a:gd name="connsiteY1493" fmla="*/ 67414 h 682203"/>
                <a:gd name="connsiteX1494" fmla="*/ 242511 w 640590"/>
                <a:gd name="connsiteY1494" fmla="*/ 69527 h 682203"/>
                <a:gd name="connsiteX1495" fmla="*/ 242425 w 640590"/>
                <a:gd name="connsiteY1495" fmla="*/ 70982 h 682203"/>
                <a:gd name="connsiteX1496" fmla="*/ 242918 w 640590"/>
                <a:gd name="connsiteY1496" fmla="*/ 72288 h 682203"/>
                <a:gd name="connsiteX1497" fmla="*/ 243051 w 640590"/>
                <a:gd name="connsiteY1497" fmla="*/ 73736 h 682203"/>
                <a:gd name="connsiteX1498" fmla="*/ 242667 w 640590"/>
                <a:gd name="connsiteY1498" fmla="*/ 77342 h 682203"/>
                <a:gd name="connsiteX1499" fmla="*/ 242730 w 640590"/>
                <a:gd name="connsiteY1499" fmla="*/ 78970 h 682203"/>
                <a:gd name="connsiteX1500" fmla="*/ 241642 w 640590"/>
                <a:gd name="connsiteY1500" fmla="*/ 79071 h 682203"/>
                <a:gd name="connsiteX1501" fmla="*/ 240711 w 640590"/>
                <a:gd name="connsiteY1501" fmla="*/ 79627 h 682203"/>
                <a:gd name="connsiteX1502" fmla="*/ 239389 w 640590"/>
                <a:gd name="connsiteY1502" fmla="*/ 81896 h 682203"/>
                <a:gd name="connsiteX1503" fmla="*/ 237864 w 640590"/>
                <a:gd name="connsiteY1503" fmla="*/ 82490 h 682203"/>
                <a:gd name="connsiteX1504" fmla="*/ 236135 w 640590"/>
                <a:gd name="connsiteY1504" fmla="*/ 82670 h 682203"/>
                <a:gd name="connsiteX1505" fmla="*/ 234351 w 640590"/>
                <a:gd name="connsiteY1505" fmla="*/ 81277 h 682203"/>
                <a:gd name="connsiteX1506" fmla="*/ 232888 w 640590"/>
                <a:gd name="connsiteY1506" fmla="*/ 79822 h 682203"/>
                <a:gd name="connsiteX1507" fmla="*/ 232489 w 640590"/>
                <a:gd name="connsiteY1507" fmla="*/ 79017 h 682203"/>
                <a:gd name="connsiteX1508" fmla="*/ 232121 w 640590"/>
                <a:gd name="connsiteY1508" fmla="*/ 77483 h 682203"/>
                <a:gd name="connsiteX1509" fmla="*/ 231331 w 640590"/>
                <a:gd name="connsiteY1509" fmla="*/ 76482 h 682203"/>
                <a:gd name="connsiteX1510" fmla="*/ 229813 w 640590"/>
                <a:gd name="connsiteY1510" fmla="*/ 76951 h 682203"/>
                <a:gd name="connsiteX1511" fmla="*/ 227506 w 640590"/>
                <a:gd name="connsiteY1511" fmla="*/ 77162 h 682203"/>
                <a:gd name="connsiteX1512" fmla="*/ 225010 w 640590"/>
                <a:gd name="connsiteY1512" fmla="*/ 77499 h 682203"/>
                <a:gd name="connsiteX1513" fmla="*/ 224548 w 640590"/>
                <a:gd name="connsiteY1513" fmla="*/ 77835 h 682203"/>
                <a:gd name="connsiteX1514" fmla="*/ 224501 w 640590"/>
                <a:gd name="connsiteY1514" fmla="*/ 78485 h 682203"/>
                <a:gd name="connsiteX1515" fmla="*/ 225111 w 640590"/>
                <a:gd name="connsiteY1515" fmla="*/ 79861 h 682203"/>
                <a:gd name="connsiteX1516" fmla="*/ 225628 w 640590"/>
                <a:gd name="connsiteY1516" fmla="*/ 81653 h 682203"/>
                <a:gd name="connsiteX1517" fmla="*/ 225941 w 640590"/>
                <a:gd name="connsiteY1517" fmla="*/ 84157 h 682203"/>
                <a:gd name="connsiteX1518" fmla="*/ 226614 w 640590"/>
                <a:gd name="connsiteY1518" fmla="*/ 85815 h 682203"/>
                <a:gd name="connsiteX1519" fmla="*/ 226825 w 640590"/>
                <a:gd name="connsiteY1519" fmla="*/ 86339 h 682203"/>
                <a:gd name="connsiteX1520" fmla="*/ 230822 w 640590"/>
                <a:gd name="connsiteY1520" fmla="*/ 91315 h 682203"/>
                <a:gd name="connsiteX1521" fmla="*/ 231871 w 640590"/>
                <a:gd name="connsiteY1521" fmla="*/ 92324 h 682203"/>
                <a:gd name="connsiteX1522" fmla="*/ 232090 w 640590"/>
                <a:gd name="connsiteY1522" fmla="*/ 92989 h 682203"/>
                <a:gd name="connsiteX1523" fmla="*/ 231675 w 640590"/>
                <a:gd name="connsiteY1523" fmla="*/ 94828 h 682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Lst>
              <a:rect l="l" t="t" r="r" b="b"/>
              <a:pathLst>
                <a:path w="640590" h="682203">
                  <a:moveTo>
                    <a:pt x="564766" y="680396"/>
                  </a:moveTo>
                  <a:lnTo>
                    <a:pt x="563420" y="682203"/>
                  </a:lnTo>
                  <a:lnTo>
                    <a:pt x="560791" y="676664"/>
                  </a:lnTo>
                  <a:lnTo>
                    <a:pt x="559665" y="676328"/>
                  </a:lnTo>
                  <a:lnTo>
                    <a:pt x="559626" y="673692"/>
                  </a:lnTo>
                  <a:lnTo>
                    <a:pt x="560236" y="672651"/>
                  </a:lnTo>
                  <a:lnTo>
                    <a:pt x="563279" y="671485"/>
                  </a:lnTo>
                  <a:lnTo>
                    <a:pt x="564078" y="672135"/>
                  </a:lnTo>
                  <a:lnTo>
                    <a:pt x="565627" y="677267"/>
                  </a:lnTo>
                  <a:lnTo>
                    <a:pt x="564766" y="680396"/>
                  </a:lnTo>
                  <a:close/>
                  <a:moveTo>
                    <a:pt x="561331" y="668841"/>
                  </a:moveTo>
                  <a:lnTo>
                    <a:pt x="559242" y="670922"/>
                  </a:lnTo>
                  <a:lnTo>
                    <a:pt x="558335" y="669670"/>
                  </a:lnTo>
                  <a:lnTo>
                    <a:pt x="558710" y="668802"/>
                  </a:lnTo>
                  <a:lnTo>
                    <a:pt x="559595" y="668325"/>
                  </a:lnTo>
                  <a:lnTo>
                    <a:pt x="560424" y="667652"/>
                  </a:lnTo>
                  <a:lnTo>
                    <a:pt x="561331" y="668841"/>
                  </a:lnTo>
                  <a:close/>
                  <a:moveTo>
                    <a:pt x="554940" y="657372"/>
                  </a:moveTo>
                  <a:lnTo>
                    <a:pt x="553234" y="657395"/>
                  </a:lnTo>
                  <a:lnTo>
                    <a:pt x="552733" y="656449"/>
                  </a:lnTo>
                  <a:lnTo>
                    <a:pt x="552014" y="655471"/>
                  </a:lnTo>
                  <a:lnTo>
                    <a:pt x="552561" y="654524"/>
                  </a:lnTo>
                  <a:lnTo>
                    <a:pt x="553461" y="654282"/>
                  </a:lnTo>
                  <a:lnTo>
                    <a:pt x="554736" y="655815"/>
                  </a:lnTo>
                  <a:lnTo>
                    <a:pt x="555034" y="656902"/>
                  </a:lnTo>
                  <a:lnTo>
                    <a:pt x="554940" y="657372"/>
                  </a:lnTo>
                  <a:close/>
                  <a:moveTo>
                    <a:pt x="557013" y="653437"/>
                  </a:moveTo>
                  <a:lnTo>
                    <a:pt x="555980" y="654250"/>
                  </a:lnTo>
                  <a:lnTo>
                    <a:pt x="555722" y="654141"/>
                  </a:lnTo>
                  <a:lnTo>
                    <a:pt x="555573" y="653515"/>
                  </a:lnTo>
                  <a:lnTo>
                    <a:pt x="555534" y="653077"/>
                  </a:lnTo>
                  <a:lnTo>
                    <a:pt x="555346" y="652287"/>
                  </a:lnTo>
                  <a:lnTo>
                    <a:pt x="555245" y="650894"/>
                  </a:lnTo>
                  <a:lnTo>
                    <a:pt x="556066" y="649728"/>
                  </a:lnTo>
                  <a:lnTo>
                    <a:pt x="556888" y="649971"/>
                  </a:lnTo>
                  <a:lnTo>
                    <a:pt x="556442" y="651160"/>
                  </a:lnTo>
                  <a:lnTo>
                    <a:pt x="557013" y="653437"/>
                  </a:lnTo>
                  <a:close/>
                  <a:moveTo>
                    <a:pt x="107580" y="648750"/>
                  </a:moveTo>
                  <a:lnTo>
                    <a:pt x="107267" y="649024"/>
                  </a:lnTo>
                  <a:lnTo>
                    <a:pt x="106946" y="649126"/>
                  </a:lnTo>
                  <a:lnTo>
                    <a:pt x="106727" y="649095"/>
                  </a:lnTo>
                  <a:lnTo>
                    <a:pt x="106610" y="648821"/>
                  </a:lnTo>
                  <a:lnTo>
                    <a:pt x="106673" y="648617"/>
                  </a:lnTo>
                  <a:lnTo>
                    <a:pt x="106954" y="648852"/>
                  </a:lnTo>
                  <a:lnTo>
                    <a:pt x="107330" y="648633"/>
                  </a:lnTo>
                  <a:lnTo>
                    <a:pt x="107752" y="647937"/>
                  </a:lnTo>
                  <a:lnTo>
                    <a:pt x="107854" y="647710"/>
                  </a:lnTo>
                  <a:lnTo>
                    <a:pt x="107940" y="647835"/>
                  </a:lnTo>
                  <a:lnTo>
                    <a:pt x="107854" y="648234"/>
                  </a:lnTo>
                  <a:lnTo>
                    <a:pt x="107580" y="648750"/>
                  </a:lnTo>
                  <a:close/>
                  <a:moveTo>
                    <a:pt x="548313" y="649181"/>
                  </a:moveTo>
                  <a:lnTo>
                    <a:pt x="548970" y="650002"/>
                  </a:lnTo>
                  <a:lnTo>
                    <a:pt x="547758" y="649861"/>
                  </a:lnTo>
                  <a:lnTo>
                    <a:pt x="546631" y="648617"/>
                  </a:lnTo>
                  <a:lnTo>
                    <a:pt x="546928" y="647452"/>
                  </a:lnTo>
                  <a:lnTo>
                    <a:pt x="547351" y="646975"/>
                  </a:lnTo>
                  <a:lnTo>
                    <a:pt x="548313" y="649181"/>
                  </a:lnTo>
                  <a:close/>
                  <a:moveTo>
                    <a:pt x="540552" y="629607"/>
                  </a:moveTo>
                  <a:lnTo>
                    <a:pt x="539590" y="629732"/>
                  </a:lnTo>
                  <a:lnTo>
                    <a:pt x="538996" y="628981"/>
                  </a:lnTo>
                  <a:lnTo>
                    <a:pt x="538925" y="628104"/>
                  </a:lnTo>
                  <a:lnTo>
                    <a:pt x="539473" y="627533"/>
                  </a:lnTo>
                  <a:lnTo>
                    <a:pt x="539989" y="627236"/>
                  </a:lnTo>
                  <a:lnTo>
                    <a:pt x="540506" y="627314"/>
                  </a:lnTo>
                  <a:lnTo>
                    <a:pt x="541022" y="628793"/>
                  </a:lnTo>
                  <a:lnTo>
                    <a:pt x="540552" y="629607"/>
                  </a:lnTo>
                  <a:close/>
                  <a:moveTo>
                    <a:pt x="534309" y="598211"/>
                  </a:moveTo>
                  <a:lnTo>
                    <a:pt x="533644" y="598970"/>
                  </a:lnTo>
                  <a:lnTo>
                    <a:pt x="531383" y="598375"/>
                  </a:lnTo>
                  <a:lnTo>
                    <a:pt x="531548" y="596091"/>
                  </a:lnTo>
                  <a:lnTo>
                    <a:pt x="531016" y="593853"/>
                  </a:lnTo>
                  <a:lnTo>
                    <a:pt x="531407" y="592915"/>
                  </a:lnTo>
                  <a:lnTo>
                    <a:pt x="533104" y="591311"/>
                  </a:lnTo>
                  <a:lnTo>
                    <a:pt x="534481" y="590607"/>
                  </a:lnTo>
                  <a:lnTo>
                    <a:pt x="535436" y="592774"/>
                  </a:lnTo>
                  <a:lnTo>
                    <a:pt x="535882" y="594894"/>
                  </a:lnTo>
                  <a:lnTo>
                    <a:pt x="534309" y="598211"/>
                  </a:lnTo>
                  <a:close/>
                  <a:moveTo>
                    <a:pt x="101274" y="583824"/>
                  </a:moveTo>
                  <a:lnTo>
                    <a:pt x="101110" y="583965"/>
                  </a:lnTo>
                  <a:lnTo>
                    <a:pt x="101094" y="583558"/>
                  </a:lnTo>
                  <a:lnTo>
                    <a:pt x="101298" y="582909"/>
                  </a:lnTo>
                  <a:lnTo>
                    <a:pt x="101532" y="582478"/>
                  </a:lnTo>
                  <a:lnTo>
                    <a:pt x="101603" y="582525"/>
                  </a:lnTo>
                  <a:lnTo>
                    <a:pt x="101540" y="582948"/>
                  </a:lnTo>
                  <a:lnTo>
                    <a:pt x="101423" y="583519"/>
                  </a:lnTo>
                  <a:lnTo>
                    <a:pt x="101274" y="583824"/>
                  </a:lnTo>
                  <a:close/>
                  <a:moveTo>
                    <a:pt x="538487" y="579842"/>
                  </a:moveTo>
                  <a:lnTo>
                    <a:pt x="537415" y="580288"/>
                  </a:lnTo>
                  <a:lnTo>
                    <a:pt x="536343" y="579732"/>
                  </a:lnTo>
                  <a:lnTo>
                    <a:pt x="537180" y="578833"/>
                  </a:lnTo>
                  <a:lnTo>
                    <a:pt x="537321" y="577002"/>
                  </a:lnTo>
                  <a:lnTo>
                    <a:pt x="538416" y="578019"/>
                  </a:lnTo>
                  <a:lnTo>
                    <a:pt x="538354" y="579177"/>
                  </a:lnTo>
                  <a:lnTo>
                    <a:pt x="538487" y="579842"/>
                  </a:lnTo>
                  <a:close/>
                  <a:moveTo>
                    <a:pt x="545606" y="565235"/>
                  </a:moveTo>
                  <a:lnTo>
                    <a:pt x="546584" y="568302"/>
                  </a:lnTo>
                  <a:lnTo>
                    <a:pt x="544816" y="566964"/>
                  </a:lnTo>
                  <a:lnTo>
                    <a:pt x="544245" y="566002"/>
                  </a:lnTo>
                  <a:lnTo>
                    <a:pt x="545129" y="565353"/>
                  </a:lnTo>
                  <a:lnTo>
                    <a:pt x="545606" y="565235"/>
                  </a:lnTo>
                  <a:close/>
                  <a:moveTo>
                    <a:pt x="539019" y="546741"/>
                  </a:moveTo>
                  <a:lnTo>
                    <a:pt x="538323" y="548196"/>
                  </a:lnTo>
                  <a:lnTo>
                    <a:pt x="538182" y="545082"/>
                  </a:lnTo>
                  <a:lnTo>
                    <a:pt x="538511" y="544691"/>
                  </a:lnTo>
                  <a:lnTo>
                    <a:pt x="538862" y="544581"/>
                  </a:lnTo>
                  <a:lnTo>
                    <a:pt x="539308" y="544871"/>
                  </a:lnTo>
                  <a:lnTo>
                    <a:pt x="539019" y="546741"/>
                  </a:lnTo>
                  <a:close/>
                  <a:moveTo>
                    <a:pt x="539136" y="576399"/>
                  </a:moveTo>
                  <a:lnTo>
                    <a:pt x="538651" y="576923"/>
                  </a:lnTo>
                  <a:lnTo>
                    <a:pt x="537939" y="576337"/>
                  </a:lnTo>
                  <a:lnTo>
                    <a:pt x="535897" y="572339"/>
                  </a:lnTo>
                  <a:lnTo>
                    <a:pt x="535545" y="569773"/>
                  </a:lnTo>
                  <a:lnTo>
                    <a:pt x="534982" y="568881"/>
                  </a:lnTo>
                  <a:lnTo>
                    <a:pt x="535702" y="567606"/>
                  </a:lnTo>
                  <a:lnTo>
                    <a:pt x="536601" y="567183"/>
                  </a:lnTo>
                  <a:lnTo>
                    <a:pt x="537133" y="565744"/>
                  </a:lnTo>
                  <a:lnTo>
                    <a:pt x="537321" y="563553"/>
                  </a:lnTo>
                  <a:lnTo>
                    <a:pt x="538111" y="561762"/>
                  </a:lnTo>
                  <a:lnTo>
                    <a:pt x="538511" y="561261"/>
                  </a:lnTo>
                  <a:lnTo>
                    <a:pt x="540153" y="561245"/>
                  </a:lnTo>
                  <a:lnTo>
                    <a:pt x="540568" y="561019"/>
                  </a:lnTo>
                  <a:lnTo>
                    <a:pt x="540341" y="559305"/>
                  </a:lnTo>
                  <a:lnTo>
                    <a:pt x="539387" y="558562"/>
                  </a:lnTo>
                  <a:lnTo>
                    <a:pt x="539050" y="558085"/>
                  </a:lnTo>
                  <a:lnTo>
                    <a:pt x="539089" y="553977"/>
                  </a:lnTo>
                  <a:lnTo>
                    <a:pt x="539339" y="552319"/>
                  </a:lnTo>
                  <a:lnTo>
                    <a:pt x="539934" y="551122"/>
                  </a:lnTo>
                  <a:lnTo>
                    <a:pt x="539512" y="548650"/>
                  </a:lnTo>
                  <a:lnTo>
                    <a:pt x="539794" y="547726"/>
                  </a:lnTo>
                  <a:lnTo>
                    <a:pt x="540975" y="546428"/>
                  </a:lnTo>
                  <a:lnTo>
                    <a:pt x="541499" y="543658"/>
                  </a:lnTo>
                  <a:lnTo>
                    <a:pt x="541014" y="542829"/>
                  </a:lnTo>
                  <a:lnTo>
                    <a:pt x="542140" y="538557"/>
                  </a:lnTo>
                  <a:lnTo>
                    <a:pt x="542078" y="535694"/>
                  </a:lnTo>
                  <a:lnTo>
                    <a:pt x="543549" y="532831"/>
                  </a:lnTo>
                  <a:lnTo>
                    <a:pt x="545849" y="531524"/>
                  </a:lnTo>
                  <a:lnTo>
                    <a:pt x="546577" y="531493"/>
                  </a:lnTo>
                  <a:lnTo>
                    <a:pt x="546670" y="533942"/>
                  </a:lnTo>
                  <a:lnTo>
                    <a:pt x="546889" y="534747"/>
                  </a:lnTo>
                  <a:lnTo>
                    <a:pt x="545559" y="536195"/>
                  </a:lnTo>
                  <a:lnTo>
                    <a:pt x="546827" y="538080"/>
                  </a:lnTo>
                  <a:lnTo>
                    <a:pt x="546662" y="538761"/>
                  </a:lnTo>
                  <a:lnTo>
                    <a:pt x="546154" y="540255"/>
                  </a:lnTo>
                  <a:lnTo>
                    <a:pt x="545317" y="541726"/>
                  </a:lnTo>
                  <a:lnTo>
                    <a:pt x="544151" y="542328"/>
                  </a:lnTo>
                  <a:lnTo>
                    <a:pt x="543244" y="544284"/>
                  </a:lnTo>
                  <a:lnTo>
                    <a:pt x="542727" y="545019"/>
                  </a:lnTo>
                  <a:lnTo>
                    <a:pt x="544456" y="547077"/>
                  </a:lnTo>
                  <a:lnTo>
                    <a:pt x="545012" y="554056"/>
                  </a:lnTo>
                  <a:lnTo>
                    <a:pt x="543744" y="555965"/>
                  </a:lnTo>
                  <a:lnTo>
                    <a:pt x="542235" y="556348"/>
                  </a:lnTo>
                  <a:lnTo>
                    <a:pt x="542586" y="560995"/>
                  </a:lnTo>
                  <a:lnTo>
                    <a:pt x="542312" y="562036"/>
                  </a:lnTo>
                  <a:lnTo>
                    <a:pt x="540818" y="564312"/>
                  </a:lnTo>
                  <a:lnTo>
                    <a:pt x="540537" y="565306"/>
                  </a:lnTo>
                  <a:lnTo>
                    <a:pt x="539699" y="566245"/>
                  </a:lnTo>
                  <a:lnTo>
                    <a:pt x="540051" y="567410"/>
                  </a:lnTo>
                  <a:lnTo>
                    <a:pt x="540779" y="567919"/>
                  </a:lnTo>
                  <a:lnTo>
                    <a:pt x="540795" y="568873"/>
                  </a:lnTo>
                  <a:lnTo>
                    <a:pt x="540122" y="571322"/>
                  </a:lnTo>
                  <a:lnTo>
                    <a:pt x="540067" y="574115"/>
                  </a:lnTo>
                  <a:lnTo>
                    <a:pt x="539136" y="576399"/>
                  </a:lnTo>
                  <a:close/>
                  <a:moveTo>
                    <a:pt x="231675" y="94828"/>
                  </a:moveTo>
                  <a:lnTo>
                    <a:pt x="231621" y="94742"/>
                  </a:lnTo>
                  <a:lnTo>
                    <a:pt x="230330" y="92825"/>
                  </a:lnTo>
                  <a:lnTo>
                    <a:pt x="231675" y="94828"/>
                  </a:lnTo>
                  <a:lnTo>
                    <a:pt x="230956" y="96940"/>
                  </a:lnTo>
                  <a:lnTo>
                    <a:pt x="231104" y="98614"/>
                  </a:lnTo>
                  <a:lnTo>
                    <a:pt x="232434" y="100461"/>
                  </a:lnTo>
                  <a:lnTo>
                    <a:pt x="233514" y="101751"/>
                  </a:lnTo>
                  <a:lnTo>
                    <a:pt x="232458" y="103488"/>
                  </a:lnTo>
                  <a:lnTo>
                    <a:pt x="231832" y="105499"/>
                  </a:lnTo>
                  <a:lnTo>
                    <a:pt x="232536" y="106399"/>
                  </a:lnTo>
                  <a:lnTo>
                    <a:pt x="232207" y="109286"/>
                  </a:lnTo>
                  <a:lnTo>
                    <a:pt x="232520" y="109825"/>
                  </a:lnTo>
                  <a:lnTo>
                    <a:pt x="233263" y="110052"/>
                  </a:lnTo>
                  <a:lnTo>
                    <a:pt x="234421" y="109857"/>
                  </a:lnTo>
                  <a:lnTo>
                    <a:pt x="235305" y="111265"/>
                  </a:lnTo>
                  <a:lnTo>
                    <a:pt x="234507" y="109997"/>
                  </a:lnTo>
                  <a:lnTo>
                    <a:pt x="234414" y="109857"/>
                  </a:lnTo>
                  <a:lnTo>
                    <a:pt x="235618" y="109090"/>
                  </a:lnTo>
                  <a:lnTo>
                    <a:pt x="236643" y="108941"/>
                  </a:lnTo>
                  <a:lnTo>
                    <a:pt x="237253" y="109160"/>
                  </a:lnTo>
                  <a:lnTo>
                    <a:pt x="238067" y="106978"/>
                  </a:lnTo>
                  <a:lnTo>
                    <a:pt x="238787" y="106665"/>
                  </a:lnTo>
                  <a:lnTo>
                    <a:pt x="240180" y="107267"/>
                  </a:lnTo>
                  <a:lnTo>
                    <a:pt x="242933" y="111382"/>
                  </a:lnTo>
                  <a:lnTo>
                    <a:pt x="245264" y="114856"/>
                  </a:lnTo>
                  <a:lnTo>
                    <a:pt x="245757" y="115333"/>
                  </a:lnTo>
                  <a:lnTo>
                    <a:pt x="245937" y="115513"/>
                  </a:lnTo>
                  <a:lnTo>
                    <a:pt x="246352" y="115912"/>
                  </a:lnTo>
                  <a:lnTo>
                    <a:pt x="248652" y="117711"/>
                  </a:lnTo>
                  <a:lnTo>
                    <a:pt x="250240" y="118846"/>
                  </a:lnTo>
                  <a:lnTo>
                    <a:pt x="252407" y="118439"/>
                  </a:lnTo>
                  <a:lnTo>
                    <a:pt x="255271" y="118361"/>
                  </a:lnTo>
                  <a:lnTo>
                    <a:pt x="256969" y="119472"/>
                  </a:lnTo>
                  <a:lnTo>
                    <a:pt x="257947" y="120246"/>
                  </a:lnTo>
                  <a:lnTo>
                    <a:pt x="257993" y="120356"/>
                  </a:lnTo>
                  <a:lnTo>
                    <a:pt x="258127" y="120379"/>
                  </a:lnTo>
                  <a:lnTo>
                    <a:pt x="258127" y="120379"/>
                  </a:lnTo>
                  <a:lnTo>
                    <a:pt x="261569" y="123102"/>
                  </a:lnTo>
                  <a:lnTo>
                    <a:pt x="263055" y="122898"/>
                  </a:lnTo>
                  <a:lnTo>
                    <a:pt x="264041" y="123681"/>
                  </a:lnTo>
                  <a:lnTo>
                    <a:pt x="264323" y="125597"/>
                  </a:lnTo>
                  <a:lnTo>
                    <a:pt x="263861" y="127592"/>
                  </a:lnTo>
                  <a:lnTo>
                    <a:pt x="263970" y="128531"/>
                  </a:lnTo>
                  <a:lnTo>
                    <a:pt x="265504" y="128711"/>
                  </a:lnTo>
                  <a:lnTo>
                    <a:pt x="268766" y="130025"/>
                  </a:lnTo>
                  <a:lnTo>
                    <a:pt x="271645" y="131191"/>
                  </a:lnTo>
                  <a:lnTo>
                    <a:pt x="273139" y="131559"/>
                  </a:lnTo>
                  <a:lnTo>
                    <a:pt x="274743" y="132419"/>
                  </a:lnTo>
                  <a:lnTo>
                    <a:pt x="276167" y="133796"/>
                  </a:lnTo>
                  <a:lnTo>
                    <a:pt x="278944" y="135564"/>
                  </a:lnTo>
                  <a:lnTo>
                    <a:pt x="281401" y="136918"/>
                  </a:lnTo>
                  <a:lnTo>
                    <a:pt x="281941" y="138749"/>
                  </a:lnTo>
                  <a:lnTo>
                    <a:pt x="280971" y="138357"/>
                  </a:lnTo>
                  <a:lnTo>
                    <a:pt x="279688" y="138561"/>
                  </a:lnTo>
                  <a:lnTo>
                    <a:pt x="278381" y="139374"/>
                  </a:lnTo>
                  <a:lnTo>
                    <a:pt x="277763" y="139891"/>
                  </a:lnTo>
                  <a:lnTo>
                    <a:pt x="274782" y="143044"/>
                  </a:lnTo>
                  <a:lnTo>
                    <a:pt x="273218" y="144014"/>
                  </a:lnTo>
                  <a:lnTo>
                    <a:pt x="271818" y="145430"/>
                  </a:lnTo>
                  <a:lnTo>
                    <a:pt x="268586" y="149693"/>
                  </a:lnTo>
                  <a:lnTo>
                    <a:pt x="266716" y="153668"/>
                  </a:lnTo>
                  <a:lnTo>
                    <a:pt x="265355" y="157400"/>
                  </a:lnTo>
                  <a:lnTo>
                    <a:pt x="265379" y="160036"/>
                  </a:lnTo>
                  <a:lnTo>
                    <a:pt x="264878" y="163126"/>
                  </a:lnTo>
                  <a:lnTo>
                    <a:pt x="263486" y="164887"/>
                  </a:lnTo>
                  <a:lnTo>
                    <a:pt x="262633" y="165481"/>
                  </a:lnTo>
                  <a:lnTo>
                    <a:pt x="261623" y="168133"/>
                  </a:lnTo>
                  <a:lnTo>
                    <a:pt x="260896" y="171224"/>
                  </a:lnTo>
                  <a:lnTo>
                    <a:pt x="261318" y="172225"/>
                  </a:lnTo>
                  <a:lnTo>
                    <a:pt x="263055" y="173571"/>
                  </a:lnTo>
                  <a:lnTo>
                    <a:pt x="264745" y="174885"/>
                  </a:lnTo>
                  <a:lnTo>
                    <a:pt x="266896" y="176309"/>
                  </a:lnTo>
                  <a:lnTo>
                    <a:pt x="268962" y="177662"/>
                  </a:lnTo>
                  <a:lnTo>
                    <a:pt x="270292" y="177834"/>
                  </a:lnTo>
                  <a:lnTo>
                    <a:pt x="270660" y="177068"/>
                  </a:lnTo>
                  <a:lnTo>
                    <a:pt x="271145" y="176332"/>
                  </a:lnTo>
                  <a:lnTo>
                    <a:pt x="272662" y="176724"/>
                  </a:lnTo>
                  <a:lnTo>
                    <a:pt x="274509" y="178046"/>
                  </a:lnTo>
                  <a:lnTo>
                    <a:pt x="275713" y="179102"/>
                  </a:lnTo>
                  <a:lnTo>
                    <a:pt x="276245" y="179454"/>
                  </a:lnTo>
                  <a:lnTo>
                    <a:pt x="279438" y="181230"/>
                  </a:lnTo>
                  <a:lnTo>
                    <a:pt x="282081" y="182693"/>
                  </a:lnTo>
                  <a:lnTo>
                    <a:pt x="285430" y="184547"/>
                  </a:lnTo>
                  <a:lnTo>
                    <a:pt x="286244" y="185681"/>
                  </a:lnTo>
                  <a:lnTo>
                    <a:pt x="286964" y="186886"/>
                  </a:lnTo>
                  <a:lnTo>
                    <a:pt x="288544" y="188482"/>
                  </a:lnTo>
                  <a:lnTo>
                    <a:pt x="292385" y="191306"/>
                  </a:lnTo>
                  <a:lnTo>
                    <a:pt x="295671" y="193333"/>
                  </a:lnTo>
                  <a:lnTo>
                    <a:pt x="298347" y="194976"/>
                  </a:lnTo>
                  <a:lnTo>
                    <a:pt x="300443" y="196126"/>
                  </a:lnTo>
                  <a:lnTo>
                    <a:pt x="301413" y="195946"/>
                  </a:lnTo>
                  <a:lnTo>
                    <a:pt x="302477" y="195328"/>
                  </a:lnTo>
                  <a:lnTo>
                    <a:pt x="303408" y="194976"/>
                  </a:lnTo>
                  <a:lnTo>
                    <a:pt x="304496" y="195304"/>
                  </a:lnTo>
                  <a:lnTo>
                    <a:pt x="306139" y="196180"/>
                  </a:lnTo>
                  <a:lnTo>
                    <a:pt x="309995" y="198856"/>
                  </a:lnTo>
                  <a:lnTo>
                    <a:pt x="313594" y="200945"/>
                  </a:lnTo>
                  <a:lnTo>
                    <a:pt x="317514" y="200569"/>
                  </a:lnTo>
                  <a:lnTo>
                    <a:pt x="318555" y="200906"/>
                  </a:lnTo>
                  <a:lnTo>
                    <a:pt x="319290" y="202799"/>
                  </a:lnTo>
                  <a:lnTo>
                    <a:pt x="319783" y="204716"/>
                  </a:lnTo>
                  <a:lnTo>
                    <a:pt x="324164" y="205983"/>
                  </a:lnTo>
                  <a:lnTo>
                    <a:pt x="327043" y="206554"/>
                  </a:lnTo>
                  <a:lnTo>
                    <a:pt x="330337" y="207595"/>
                  </a:lnTo>
                  <a:lnTo>
                    <a:pt x="332003" y="208369"/>
                  </a:lnTo>
                  <a:lnTo>
                    <a:pt x="333756" y="207399"/>
                  </a:lnTo>
                  <a:lnTo>
                    <a:pt x="334076" y="206547"/>
                  </a:lnTo>
                  <a:lnTo>
                    <a:pt x="335461" y="206046"/>
                  </a:lnTo>
                  <a:lnTo>
                    <a:pt x="337761" y="206265"/>
                  </a:lnTo>
                  <a:lnTo>
                    <a:pt x="342048" y="207751"/>
                  </a:lnTo>
                  <a:lnTo>
                    <a:pt x="343840" y="208197"/>
                  </a:lnTo>
                  <a:lnTo>
                    <a:pt x="345342" y="206789"/>
                  </a:lnTo>
                  <a:lnTo>
                    <a:pt x="348135" y="206140"/>
                  </a:lnTo>
                  <a:lnTo>
                    <a:pt x="349598" y="205404"/>
                  </a:lnTo>
                  <a:lnTo>
                    <a:pt x="352649" y="206969"/>
                  </a:lnTo>
                  <a:lnTo>
                    <a:pt x="358157" y="208925"/>
                  </a:lnTo>
                  <a:lnTo>
                    <a:pt x="360997" y="210145"/>
                  </a:lnTo>
                  <a:lnTo>
                    <a:pt x="361670" y="211342"/>
                  </a:lnTo>
                  <a:lnTo>
                    <a:pt x="361975" y="212477"/>
                  </a:lnTo>
                  <a:lnTo>
                    <a:pt x="361951" y="215230"/>
                  </a:lnTo>
                  <a:lnTo>
                    <a:pt x="362647" y="216474"/>
                  </a:lnTo>
                  <a:lnTo>
                    <a:pt x="368171" y="219267"/>
                  </a:lnTo>
                  <a:lnTo>
                    <a:pt x="369993" y="220449"/>
                  </a:lnTo>
                  <a:lnTo>
                    <a:pt x="371465" y="220832"/>
                  </a:lnTo>
                  <a:lnTo>
                    <a:pt x="372294" y="220879"/>
                  </a:lnTo>
                  <a:lnTo>
                    <a:pt x="372865" y="221231"/>
                  </a:lnTo>
                  <a:lnTo>
                    <a:pt x="373358" y="222819"/>
                  </a:lnTo>
                  <a:lnTo>
                    <a:pt x="373749" y="223187"/>
                  </a:lnTo>
                  <a:lnTo>
                    <a:pt x="374813" y="223578"/>
                  </a:lnTo>
                  <a:lnTo>
                    <a:pt x="375971" y="223805"/>
                  </a:lnTo>
                  <a:lnTo>
                    <a:pt x="379562" y="222428"/>
                  </a:lnTo>
                  <a:lnTo>
                    <a:pt x="382018" y="221387"/>
                  </a:lnTo>
                  <a:lnTo>
                    <a:pt x="383771" y="221654"/>
                  </a:lnTo>
                  <a:lnTo>
                    <a:pt x="384905" y="222811"/>
                  </a:lnTo>
                  <a:lnTo>
                    <a:pt x="385069" y="224501"/>
                  </a:lnTo>
                  <a:lnTo>
                    <a:pt x="385727" y="226285"/>
                  </a:lnTo>
                  <a:lnTo>
                    <a:pt x="386978" y="227153"/>
                  </a:lnTo>
                  <a:lnTo>
                    <a:pt x="388324" y="227247"/>
                  </a:lnTo>
                  <a:lnTo>
                    <a:pt x="391657" y="226042"/>
                  </a:lnTo>
                  <a:lnTo>
                    <a:pt x="394340" y="226966"/>
                  </a:lnTo>
                  <a:lnTo>
                    <a:pt x="396797" y="227302"/>
                  </a:lnTo>
                  <a:lnTo>
                    <a:pt x="399535" y="227881"/>
                  </a:lnTo>
                  <a:lnTo>
                    <a:pt x="400599" y="228319"/>
                  </a:lnTo>
                  <a:lnTo>
                    <a:pt x="403431" y="229790"/>
                  </a:lnTo>
                  <a:lnTo>
                    <a:pt x="406897" y="231276"/>
                  </a:lnTo>
                  <a:lnTo>
                    <a:pt x="408234" y="231112"/>
                  </a:lnTo>
                  <a:lnTo>
                    <a:pt x="413813" y="228342"/>
                  </a:lnTo>
                  <a:lnTo>
                    <a:pt x="414290" y="228679"/>
                  </a:lnTo>
                  <a:lnTo>
                    <a:pt x="415424" y="231323"/>
                  </a:lnTo>
                  <a:lnTo>
                    <a:pt x="417122" y="232270"/>
                  </a:lnTo>
                  <a:lnTo>
                    <a:pt x="419774" y="233099"/>
                  </a:lnTo>
                  <a:lnTo>
                    <a:pt x="422544" y="231574"/>
                  </a:lnTo>
                  <a:lnTo>
                    <a:pt x="424726" y="232012"/>
                  </a:lnTo>
                  <a:lnTo>
                    <a:pt x="427371" y="232152"/>
                  </a:lnTo>
                  <a:lnTo>
                    <a:pt x="429905" y="231417"/>
                  </a:lnTo>
                  <a:lnTo>
                    <a:pt x="432104" y="231229"/>
                  </a:lnTo>
                  <a:lnTo>
                    <a:pt x="435304" y="232559"/>
                  </a:lnTo>
                  <a:lnTo>
                    <a:pt x="436008" y="232254"/>
                  </a:lnTo>
                  <a:lnTo>
                    <a:pt x="436618" y="231401"/>
                  </a:lnTo>
                  <a:lnTo>
                    <a:pt x="437862" y="227584"/>
                  </a:lnTo>
                  <a:lnTo>
                    <a:pt x="438965" y="224204"/>
                  </a:lnTo>
                  <a:lnTo>
                    <a:pt x="438863" y="222186"/>
                  </a:lnTo>
                  <a:lnTo>
                    <a:pt x="437854" y="219220"/>
                  </a:lnTo>
                  <a:lnTo>
                    <a:pt x="435264" y="215356"/>
                  </a:lnTo>
                  <a:lnTo>
                    <a:pt x="435077" y="214182"/>
                  </a:lnTo>
                  <a:lnTo>
                    <a:pt x="435945" y="207430"/>
                  </a:lnTo>
                  <a:lnTo>
                    <a:pt x="436908" y="203527"/>
                  </a:lnTo>
                  <a:lnTo>
                    <a:pt x="437729" y="201680"/>
                  </a:lnTo>
                  <a:lnTo>
                    <a:pt x="438637" y="199044"/>
                  </a:lnTo>
                  <a:lnTo>
                    <a:pt x="438801" y="197823"/>
                  </a:lnTo>
                  <a:lnTo>
                    <a:pt x="438707" y="196720"/>
                  </a:lnTo>
                  <a:lnTo>
                    <a:pt x="437823" y="196047"/>
                  </a:lnTo>
                  <a:lnTo>
                    <a:pt x="437588" y="195210"/>
                  </a:lnTo>
                  <a:lnTo>
                    <a:pt x="437807" y="194506"/>
                  </a:lnTo>
                  <a:lnTo>
                    <a:pt x="438511" y="194115"/>
                  </a:lnTo>
                  <a:lnTo>
                    <a:pt x="441453" y="193622"/>
                  </a:lnTo>
                  <a:lnTo>
                    <a:pt x="444770" y="192566"/>
                  </a:lnTo>
                  <a:lnTo>
                    <a:pt x="446092" y="192003"/>
                  </a:lnTo>
                  <a:lnTo>
                    <a:pt x="447086" y="191439"/>
                  </a:lnTo>
                  <a:lnTo>
                    <a:pt x="448103" y="190548"/>
                  </a:lnTo>
                  <a:lnTo>
                    <a:pt x="449050" y="190587"/>
                  </a:lnTo>
                  <a:lnTo>
                    <a:pt x="452022" y="191878"/>
                  </a:lnTo>
                  <a:lnTo>
                    <a:pt x="453063" y="192691"/>
                  </a:lnTo>
                  <a:lnTo>
                    <a:pt x="453611" y="195155"/>
                  </a:lnTo>
                  <a:lnTo>
                    <a:pt x="454056" y="196110"/>
                  </a:lnTo>
                  <a:lnTo>
                    <a:pt x="453665" y="198614"/>
                  </a:lnTo>
                  <a:lnTo>
                    <a:pt x="451882" y="204669"/>
                  </a:lnTo>
                  <a:lnTo>
                    <a:pt x="452234" y="206930"/>
                  </a:lnTo>
                  <a:lnTo>
                    <a:pt x="453712" y="208580"/>
                  </a:lnTo>
                  <a:lnTo>
                    <a:pt x="455003" y="209731"/>
                  </a:lnTo>
                  <a:lnTo>
                    <a:pt x="454792" y="210192"/>
                  </a:lnTo>
                  <a:lnTo>
                    <a:pt x="452132" y="212140"/>
                  </a:lnTo>
                  <a:lnTo>
                    <a:pt x="451655" y="213181"/>
                  </a:lnTo>
                  <a:lnTo>
                    <a:pt x="452241" y="214198"/>
                  </a:lnTo>
                  <a:lnTo>
                    <a:pt x="453297" y="215058"/>
                  </a:lnTo>
                  <a:lnTo>
                    <a:pt x="453775" y="215880"/>
                  </a:lnTo>
                  <a:lnTo>
                    <a:pt x="454268" y="218430"/>
                  </a:lnTo>
                  <a:lnTo>
                    <a:pt x="455621" y="219150"/>
                  </a:lnTo>
                  <a:lnTo>
                    <a:pt x="458297" y="220793"/>
                  </a:lnTo>
                  <a:lnTo>
                    <a:pt x="460651" y="221990"/>
                  </a:lnTo>
                  <a:lnTo>
                    <a:pt x="464696" y="221192"/>
                  </a:lnTo>
                  <a:lnTo>
                    <a:pt x="465839" y="221732"/>
                  </a:lnTo>
                  <a:lnTo>
                    <a:pt x="467825" y="222295"/>
                  </a:lnTo>
                  <a:lnTo>
                    <a:pt x="469375" y="222467"/>
                  </a:lnTo>
                  <a:lnTo>
                    <a:pt x="470274" y="222890"/>
                  </a:lnTo>
                  <a:lnTo>
                    <a:pt x="470775" y="223296"/>
                  </a:lnTo>
                  <a:lnTo>
                    <a:pt x="470705" y="223813"/>
                  </a:lnTo>
                  <a:lnTo>
                    <a:pt x="470791" y="224345"/>
                  </a:lnTo>
                  <a:lnTo>
                    <a:pt x="473005" y="224486"/>
                  </a:lnTo>
                  <a:lnTo>
                    <a:pt x="474171" y="224791"/>
                  </a:lnTo>
                  <a:lnTo>
                    <a:pt x="478106" y="224243"/>
                  </a:lnTo>
                  <a:lnTo>
                    <a:pt x="482057" y="223492"/>
                  </a:lnTo>
                  <a:lnTo>
                    <a:pt x="483872" y="221215"/>
                  </a:lnTo>
                  <a:lnTo>
                    <a:pt x="484677" y="221051"/>
                  </a:lnTo>
                  <a:lnTo>
                    <a:pt x="486946" y="220167"/>
                  </a:lnTo>
                  <a:lnTo>
                    <a:pt x="489184" y="221137"/>
                  </a:lnTo>
                  <a:lnTo>
                    <a:pt x="491640" y="222459"/>
                  </a:lnTo>
                  <a:lnTo>
                    <a:pt x="492970" y="222858"/>
                  </a:lnTo>
                  <a:lnTo>
                    <a:pt x="495591" y="223070"/>
                  </a:lnTo>
                  <a:lnTo>
                    <a:pt x="498141" y="222921"/>
                  </a:lnTo>
                  <a:lnTo>
                    <a:pt x="504244" y="222287"/>
                  </a:lnTo>
                  <a:lnTo>
                    <a:pt x="507600" y="222616"/>
                  </a:lnTo>
                  <a:lnTo>
                    <a:pt x="510682" y="220722"/>
                  </a:lnTo>
                  <a:lnTo>
                    <a:pt x="511316" y="220730"/>
                  </a:lnTo>
                  <a:lnTo>
                    <a:pt x="512669" y="222193"/>
                  </a:lnTo>
                  <a:lnTo>
                    <a:pt x="516057" y="222326"/>
                  </a:lnTo>
                  <a:lnTo>
                    <a:pt x="517857" y="221622"/>
                  </a:lnTo>
                  <a:lnTo>
                    <a:pt x="519797" y="221082"/>
                  </a:lnTo>
                  <a:lnTo>
                    <a:pt x="521033" y="220910"/>
                  </a:lnTo>
                  <a:lnTo>
                    <a:pt x="522027" y="220895"/>
                  </a:lnTo>
                  <a:lnTo>
                    <a:pt x="523223" y="221035"/>
                  </a:lnTo>
                  <a:lnTo>
                    <a:pt x="524358" y="220550"/>
                  </a:lnTo>
                  <a:lnTo>
                    <a:pt x="524874" y="219572"/>
                  </a:lnTo>
                  <a:lnTo>
                    <a:pt x="524757" y="218094"/>
                  </a:lnTo>
                  <a:lnTo>
                    <a:pt x="523943" y="216482"/>
                  </a:lnTo>
                  <a:lnTo>
                    <a:pt x="523231" y="215536"/>
                  </a:lnTo>
                  <a:lnTo>
                    <a:pt x="523090" y="215035"/>
                  </a:lnTo>
                  <a:lnTo>
                    <a:pt x="523310" y="213869"/>
                  </a:lnTo>
                  <a:lnTo>
                    <a:pt x="523935" y="212226"/>
                  </a:lnTo>
                  <a:lnTo>
                    <a:pt x="525085" y="210349"/>
                  </a:lnTo>
                  <a:lnTo>
                    <a:pt x="524240" y="208526"/>
                  </a:lnTo>
                  <a:lnTo>
                    <a:pt x="523059" y="206437"/>
                  </a:lnTo>
                  <a:lnTo>
                    <a:pt x="522191" y="206234"/>
                  </a:lnTo>
                  <a:lnTo>
                    <a:pt x="520000" y="206718"/>
                  </a:lnTo>
                  <a:lnTo>
                    <a:pt x="517630" y="206625"/>
                  </a:lnTo>
                  <a:lnTo>
                    <a:pt x="515760" y="205365"/>
                  </a:lnTo>
                  <a:lnTo>
                    <a:pt x="514367" y="203785"/>
                  </a:lnTo>
                  <a:lnTo>
                    <a:pt x="514031" y="202463"/>
                  </a:lnTo>
                  <a:lnTo>
                    <a:pt x="514438" y="200843"/>
                  </a:lnTo>
                  <a:lnTo>
                    <a:pt x="515056" y="199357"/>
                  </a:lnTo>
                  <a:lnTo>
                    <a:pt x="515189" y="198801"/>
                  </a:lnTo>
                  <a:lnTo>
                    <a:pt x="516965" y="198801"/>
                  </a:lnTo>
                  <a:lnTo>
                    <a:pt x="519421" y="199130"/>
                  </a:lnTo>
                  <a:lnTo>
                    <a:pt x="521283" y="199544"/>
                  </a:lnTo>
                  <a:lnTo>
                    <a:pt x="522778" y="199529"/>
                  </a:lnTo>
                  <a:lnTo>
                    <a:pt x="525492" y="197620"/>
                  </a:lnTo>
                  <a:lnTo>
                    <a:pt x="526728" y="197503"/>
                  </a:lnTo>
                  <a:lnTo>
                    <a:pt x="528152" y="197143"/>
                  </a:lnTo>
                  <a:lnTo>
                    <a:pt x="528770" y="196783"/>
                  </a:lnTo>
                  <a:lnTo>
                    <a:pt x="529201" y="197064"/>
                  </a:lnTo>
                  <a:lnTo>
                    <a:pt x="530757" y="197299"/>
                  </a:lnTo>
                  <a:lnTo>
                    <a:pt x="532377" y="197205"/>
                  </a:lnTo>
                  <a:lnTo>
                    <a:pt x="533824" y="196681"/>
                  </a:lnTo>
                  <a:lnTo>
                    <a:pt x="535279" y="195860"/>
                  </a:lnTo>
                  <a:lnTo>
                    <a:pt x="537861" y="194138"/>
                  </a:lnTo>
                  <a:lnTo>
                    <a:pt x="538370" y="193153"/>
                  </a:lnTo>
                  <a:lnTo>
                    <a:pt x="538370" y="192245"/>
                  </a:lnTo>
                  <a:lnTo>
                    <a:pt x="537884" y="191643"/>
                  </a:lnTo>
                  <a:lnTo>
                    <a:pt x="537392" y="191353"/>
                  </a:lnTo>
                  <a:lnTo>
                    <a:pt x="537587" y="190563"/>
                  </a:lnTo>
                  <a:lnTo>
                    <a:pt x="538675" y="189233"/>
                  </a:lnTo>
                  <a:lnTo>
                    <a:pt x="542626" y="187230"/>
                  </a:lnTo>
                  <a:lnTo>
                    <a:pt x="545990" y="184758"/>
                  </a:lnTo>
                  <a:lnTo>
                    <a:pt x="547836" y="182904"/>
                  </a:lnTo>
                  <a:lnTo>
                    <a:pt x="548681" y="180659"/>
                  </a:lnTo>
                  <a:lnTo>
                    <a:pt x="549753" y="178218"/>
                  </a:lnTo>
                  <a:lnTo>
                    <a:pt x="550754" y="177255"/>
                  </a:lnTo>
                  <a:lnTo>
                    <a:pt x="553140" y="176645"/>
                  </a:lnTo>
                  <a:lnTo>
                    <a:pt x="559822" y="175746"/>
                  </a:lnTo>
                  <a:lnTo>
                    <a:pt x="561926" y="174760"/>
                  </a:lnTo>
                  <a:lnTo>
                    <a:pt x="565032" y="172929"/>
                  </a:lnTo>
                  <a:lnTo>
                    <a:pt x="566596" y="171490"/>
                  </a:lnTo>
                  <a:lnTo>
                    <a:pt x="567465" y="170324"/>
                  </a:lnTo>
                  <a:lnTo>
                    <a:pt x="567559" y="169025"/>
                  </a:lnTo>
                  <a:lnTo>
                    <a:pt x="569624" y="168618"/>
                  </a:lnTo>
                  <a:lnTo>
                    <a:pt x="571423" y="166514"/>
                  </a:lnTo>
                  <a:lnTo>
                    <a:pt x="573606" y="164394"/>
                  </a:lnTo>
                  <a:lnTo>
                    <a:pt x="577448" y="162602"/>
                  </a:lnTo>
                  <a:lnTo>
                    <a:pt x="580851" y="160193"/>
                  </a:lnTo>
                  <a:lnTo>
                    <a:pt x="582032" y="160576"/>
                  </a:lnTo>
                  <a:lnTo>
                    <a:pt x="583268" y="161718"/>
                  </a:lnTo>
                  <a:lnTo>
                    <a:pt x="583925" y="162978"/>
                  </a:lnTo>
                  <a:lnTo>
                    <a:pt x="584066" y="163619"/>
                  </a:lnTo>
                  <a:lnTo>
                    <a:pt x="588416" y="164417"/>
                  </a:lnTo>
                  <a:lnTo>
                    <a:pt x="589104" y="164292"/>
                  </a:lnTo>
                  <a:lnTo>
                    <a:pt x="592304" y="165419"/>
                  </a:lnTo>
                  <a:lnTo>
                    <a:pt x="595254" y="166780"/>
                  </a:lnTo>
                  <a:lnTo>
                    <a:pt x="596881" y="167116"/>
                  </a:lnTo>
                  <a:lnTo>
                    <a:pt x="597679" y="167077"/>
                  </a:lnTo>
                  <a:lnTo>
                    <a:pt x="598359" y="166655"/>
                  </a:lnTo>
                  <a:lnTo>
                    <a:pt x="599158" y="165458"/>
                  </a:lnTo>
                  <a:lnTo>
                    <a:pt x="599971" y="164589"/>
                  </a:lnTo>
                  <a:lnTo>
                    <a:pt x="600480" y="164237"/>
                  </a:lnTo>
                  <a:lnTo>
                    <a:pt x="600456" y="162860"/>
                  </a:lnTo>
                  <a:lnTo>
                    <a:pt x="604728" y="160169"/>
                  </a:lnTo>
                  <a:lnTo>
                    <a:pt x="608561" y="158237"/>
                  </a:lnTo>
                  <a:lnTo>
                    <a:pt x="611863" y="156829"/>
                  </a:lnTo>
                  <a:lnTo>
                    <a:pt x="612833" y="157407"/>
                  </a:lnTo>
                  <a:lnTo>
                    <a:pt x="613905" y="158479"/>
                  </a:lnTo>
                  <a:lnTo>
                    <a:pt x="615368" y="161210"/>
                  </a:lnTo>
                  <a:lnTo>
                    <a:pt x="616252" y="161875"/>
                  </a:lnTo>
                  <a:lnTo>
                    <a:pt x="618489" y="161491"/>
                  </a:lnTo>
                  <a:lnTo>
                    <a:pt x="618904" y="161796"/>
                  </a:lnTo>
                  <a:lnTo>
                    <a:pt x="618552" y="162774"/>
                  </a:lnTo>
                  <a:lnTo>
                    <a:pt x="617034" y="163987"/>
                  </a:lnTo>
                  <a:lnTo>
                    <a:pt x="615063" y="165074"/>
                  </a:lnTo>
                  <a:lnTo>
                    <a:pt x="613780" y="165966"/>
                  </a:lnTo>
                  <a:lnTo>
                    <a:pt x="614202" y="168931"/>
                  </a:lnTo>
                  <a:lnTo>
                    <a:pt x="614100" y="169948"/>
                  </a:lnTo>
                  <a:lnTo>
                    <a:pt x="614656" y="170269"/>
                  </a:lnTo>
                  <a:lnTo>
                    <a:pt x="618708" y="167328"/>
                  </a:lnTo>
                  <a:lnTo>
                    <a:pt x="620657" y="166749"/>
                  </a:lnTo>
                  <a:lnTo>
                    <a:pt x="621353" y="167461"/>
                  </a:lnTo>
                  <a:lnTo>
                    <a:pt x="621564" y="169033"/>
                  </a:lnTo>
                  <a:lnTo>
                    <a:pt x="623168" y="172272"/>
                  </a:lnTo>
                  <a:lnTo>
                    <a:pt x="623848" y="173915"/>
                  </a:lnTo>
                  <a:lnTo>
                    <a:pt x="619772" y="177827"/>
                  </a:lnTo>
                  <a:lnTo>
                    <a:pt x="618278" y="179845"/>
                  </a:lnTo>
                  <a:lnTo>
                    <a:pt x="618333" y="180557"/>
                  </a:lnTo>
                  <a:lnTo>
                    <a:pt x="618255" y="181261"/>
                  </a:lnTo>
                  <a:lnTo>
                    <a:pt x="617214" y="182263"/>
                  </a:lnTo>
                  <a:lnTo>
                    <a:pt x="617269" y="182662"/>
                  </a:lnTo>
                  <a:lnTo>
                    <a:pt x="618106" y="183295"/>
                  </a:lnTo>
                  <a:lnTo>
                    <a:pt x="619131" y="183772"/>
                  </a:lnTo>
                  <a:lnTo>
                    <a:pt x="619624" y="183757"/>
                  </a:lnTo>
                  <a:lnTo>
                    <a:pt x="620469" y="182810"/>
                  </a:lnTo>
                  <a:lnTo>
                    <a:pt x="624310" y="181472"/>
                  </a:lnTo>
                  <a:lnTo>
                    <a:pt x="625413" y="181723"/>
                  </a:lnTo>
                  <a:lnTo>
                    <a:pt x="628120" y="183772"/>
                  </a:lnTo>
                  <a:lnTo>
                    <a:pt x="629372" y="183890"/>
                  </a:lnTo>
                  <a:lnTo>
                    <a:pt x="632619" y="184500"/>
                  </a:lnTo>
                  <a:lnTo>
                    <a:pt x="634699" y="183725"/>
                  </a:lnTo>
                  <a:lnTo>
                    <a:pt x="636225" y="184437"/>
                  </a:lnTo>
                  <a:lnTo>
                    <a:pt x="639393" y="187003"/>
                  </a:lnTo>
                  <a:lnTo>
                    <a:pt x="640121" y="187473"/>
                  </a:lnTo>
                  <a:lnTo>
                    <a:pt x="639855" y="189030"/>
                  </a:lnTo>
                  <a:lnTo>
                    <a:pt x="639691" y="190743"/>
                  </a:lnTo>
                  <a:lnTo>
                    <a:pt x="640497" y="192104"/>
                  </a:lnTo>
                  <a:lnTo>
                    <a:pt x="640590" y="193309"/>
                  </a:lnTo>
                  <a:lnTo>
                    <a:pt x="640410" y="194412"/>
                  </a:lnTo>
                  <a:lnTo>
                    <a:pt x="639777" y="195171"/>
                  </a:lnTo>
                  <a:lnTo>
                    <a:pt x="638017" y="195594"/>
                  </a:lnTo>
                  <a:lnTo>
                    <a:pt x="636522" y="196908"/>
                  </a:lnTo>
                  <a:lnTo>
                    <a:pt x="634144" y="198809"/>
                  </a:lnTo>
                  <a:lnTo>
                    <a:pt x="632235" y="200327"/>
                  </a:lnTo>
                  <a:lnTo>
                    <a:pt x="630850" y="201672"/>
                  </a:lnTo>
                  <a:lnTo>
                    <a:pt x="630350" y="203081"/>
                  </a:lnTo>
                  <a:lnTo>
                    <a:pt x="630506" y="204857"/>
                  </a:lnTo>
                  <a:lnTo>
                    <a:pt x="630905" y="206711"/>
                  </a:lnTo>
                  <a:lnTo>
                    <a:pt x="635333" y="213501"/>
                  </a:lnTo>
                  <a:lnTo>
                    <a:pt x="635294" y="214675"/>
                  </a:lnTo>
                  <a:lnTo>
                    <a:pt x="633893" y="215004"/>
                  </a:lnTo>
                  <a:lnTo>
                    <a:pt x="632032" y="214237"/>
                  </a:lnTo>
                  <a:lnTo>
                    <a:pt x="630428" y="213142"/>
                  </a:lnTo>
                  <a:lnTo>
                    <a:pt x="628621" y="210231"/>
                  </a:lnTo>
                  <a:lnTo>
                    <a:pt x="627165" y="209363"/>
                  </a:lnTo>
                  <a:lnTo>
                    <a:pt x="625718" y="209175"/>
                  </a:lnTo>
                  <a:lnTo>
                    <a:pt x="617113" y="210669"/>
                  </a:lnTo>
                  <a:lnTo>
                    <a:pt x="615289" y="211092"/>
                  </a:lnTo>
                  <a:lnTo>
                    <a:pt x="612450" y="212179"/>
                  </a:lnTo>
                  <a:lnTo>
                    <a:pt x="610462" y="214362"/>
                  </a:lnTo>
                  <a:lnTo>
                    <a:pt x="609015" y="216357"/>
                  </a:lnTo>
                  <a:lnTo>
                    <a:pt x="607529" y="217163"/>
                  </a:lnTo>
                  <a:lnTo>
                    <a:pt x="605354" y="218712"/>
                  </a:lnTo>
                  <a:lnTo>
                    <a:pt x="599322" y="223469"/>
                  </a:lnTo>
                  <a:lnTo>
                    <a:pt x="595841" y="225518"/>
                  </a:lnTo>
                  <a:lnTo>
                    <a:pt x="593564" y="226269"/>
                  </a:lnTo>
                  <a:lnTo>
                    <a:pt x="591968" y="227349"/>
                  </a:lnTo>
                  <a:lnTo>
                    <a:pt x="591107" y="229101"/>
                  </a:lnTo>
                  <a:lnTo>
                    <a:pt x="590458" y="230361"/>
                  </a:lnTo>
                  <a:lnTo>
                    <a:pt x="590270" y="233451"/>
                  </a:lnTo>
                  <a:lnTo>
                    <a:pt x="590669" y="237253"/>
                  </a:lnTo>
                  <a:lnTo>
                    <a:pt x="591530" y="239679"/>
                  </a:lnTo>
                  <a:lnTo>
                    <a:pt x="591991" y="240187"/>
                  </a:lnTo>
                  <a:lnTo>
                    <a:pt x="592062" y="240899"/>
                  </a:lnTo>
                  <a:lnTo>
                    <a:pt x="591194" y="242206"/>
                  </a:lnTo>
                  <a:lnTo>
                    <a:pt x="590051" y="243324"/>
                  </a:lnTo>
                  <a:lnTo>
                    <a:pt x="589496" y="244013"/>
                  </a:lnTo>
                  <a:lnTo>
                    <a:pt x="588987" y="247471"/>
                  </a:lnTo>
                  <a:lnTo>
                    <a:pt x="587978" y="249169"/>
                  </a:lnTo>
                  <a:lnTo>
                    <a:pt x="586116" y="251664"/>
                  </a:lnTo>
                  <a:lnTo>
                    <a:pt x="584465" y="253550"/>
                  </a:lnTo>
                  <a:lnTo>
                    <a:pt x="581876" y="255013"/>
                  </a:lnTo>
                  <a:lnTo>
                    <a:pt x="580890" y="256194"/>
                  </a:lnTo>
                  <a:lnTo>
                    <a:pt x="579943" y="258377"/>
                  </a:lnTo>
                  <a:lnTo>
                    <a:pt x="579388" y="260223"/>
                  </a:lnTo>
                  <a:lnTo>
                    <a:pt x="579357" y="260888"/>
                  </a:lnTo>
                  <a:lnTo>
                    <a:pt x="579654" y="261475"/>
                  </a:lnTo>
                  <a:lnTo>
                    <a:pt x="580733" y="262124"/>
                  </a:lnTo>
                  <a:lnTo>
                    <a:pt x="582040" y="262750"/>
                  </a:lnTo>
                  <a:lnTo>
                    <a:pt x="582666" y="263728"/>
                  </a:lnTo>
                  <a:lnTo>
                    <a:pt x="582752" y="264909"/>
                  </a:lnTo>
                  <a:lnTo>
                    <a:pt x="581782" y="267749"/>
                  </a:lnTo>
                  <a:lnTo>
                    <a:pt x="580037" y="271684"/>
                  </a:lnTo>
                  <a:lnTo>
                    <a:pt x="578042" y="274798"/>
                  </a:lnTo>
                  <a:lnTo>
                    <a:pt x="575985" y="277763"/>
                  </a:lnTo>
                  <a:lnTo>
                    <a:pt x="575492" y="278733"/>
                  </a:lnTo>
                  <a:lnTo>
                    <a:pt x="573645" y="282371"/>
                  </a:lnTo>
                  <a:lnTo>
                    <a:pt x="572034" y="287370"/>
                  </a:lnTo>
                  <a:lnTo>
                    <a:pt x="570946" y="290727"/>
                  </a:lnTo>
                  <a:lnTo>
                    <a:pt x="570008" y="293027"/>
                  </a:lnTo>
                  <a:lnTo>
                    <a:pt x="568850" y="293128"/>
                  </a:lnTo>
                  <a:lnTo>
                    <a:pt x="567449" y="292393"/>
                  </a:lnTo>
                  <a:lnTo>
                    <a:pt x="564030" y="291415"/>
                  </a:lnTo>
                  <a:lnTo>
                    <a:pt x="561848" y="290625"/>
                  </a:lnTo>
                  <a:lnTo>
                    <a:pt x="560259" y="289913"/>
                  </a:lnTo>
                  <a:lnTo>
                    <a:pt x="559156" y="289944"/>
                  </a:lnTo>
                  <a:lnTo>
                    <a:pt x="557639" y="290406"/>
                  </a:lnTo>
                  <a:lnTo>
                    <a:pt x="556097" y="290727"/>
                  </a:lnTo>
                  <a:lnTo>
                    <a:pt x="555182" y="290382"/>
                  </a:lnTo>
                  <a:lnTo>
                    <a:pt x="553062" y="288309"/>
                  </a:lnTo>
                  <a:lnTo>
                    <a:pt x="552413" y="288544"/>
                  </a:lnTo>
                  <a:lnTo>
                    <a:pt x="551998" y="289553"/>
                  </a:lnTo>
                  <a:lnTo>
                    <a:pt x="553430" y="295468"/>
                  </a:lnTo>
                  <a:lnTo>
                    <a:pt x="554361" y="297666"/>
                  </a:lnTo>
                  <a:lnTo>
                    <a:pt x="554204" y="301335"/>
                  </a:lnTo>
                  <a:lnTo>
                    <a:pt x="553836" y="305834"/>
                  </a:lnTo>
                  <a:lnTo>
                    <a:pt x="553289" y="310739"/>
                  </a:lnTo>
                  <a:lnTo>
                    <a:pt x="552921" y="311873"/>
                  </a:lnTo>
                  <a:lnTo>
                    <a:pt x="552014" y="313172"/>
                  </a:lnTo>
                  <a:lnTo>
                    <a:pt x="550817" y="313524"/>
                  </a:lnTo>
                  <a:lnTo>
                    <a:pt x="549729" y="313016"/>
                  </a:lnTo>
                  <a:lnTo>
                    <a:pt x="548861" y="313133"/>
                  </a:lnTo>
                  <a:lnTo>
                    <a:pt x="548572" y="313954"/>
                  </a:lnTo>
                  <a:lnTo>
                    <a:pt x="548822" y="316075"/>
                  </a:lnTo>
                  <a:lnTo>
                    <a:pt x="547758" y="318500"/>
                  </a:lnTo>
                  <a:lnTo>
                    <a:pt x="546975" y="320573"/>
                  </a:lnTo>
                  <a:lnTo>
                    <a:pt x="547179" y="322584"/>
                  </a:lnTo>
                  <a:lnTo>
                    <a:pt x="547554" y="324626"/>
                  </a:lnTo>
                  <a:lnTo>
                    <a:pt x="548798" y="329038"/>
                  </a:lnTo>
                  <a:lnTo>
                    <a:pt x="548806" y="330650"/>
                  </a:lnTo>
                  <a:lnTo>
                    <a:pt x="548563" y="332097"/>
                  </a:lnTo>
                  <a:lnTo>
                    <a:pt x="547914" y="332699"/>
                  </a:lnTo>
                  <a:lnTo>
                    <a:pt x="546795" y="332598"/>
                  </a:lnTo>
                  <a:lnTo>
                    <a:pt x="546185" y="333192"/>
                  </a:lnTo>
                  <a:lnTo>
                    <a:pt x="545724" y="334100"/>
                  </a:lnTo>
                  <a:lnTo>
                    <a:pt x="544464" y="337440"/>
                  </a:lnTo>
                  <a:lnTo>
                    <a:pt x="543259" y="337792"/>
                  </a:lnTo>
                  <a:lnTo>
                    <a:pt x="542046" y="337292"/>
                  </a:lnTo>
                  <a:lnTo>
                    <a:pt x="540231" y="335062"/>
                  </a:lnTo>
                  <a:lnTo>
                    <a:pt x="539121" y="334413"/>
                  </a:lnTo>
                  <a:lnTo>
                    <a:pt x="538416" y="334452"/>
                  </a:lnTo>
                  <a:lnTo>
                    <a:pt x="538104" y="335038"/>
                  </a:lnTo>
                  <a:lnTo>
                    <a:pt x="537611" y="336369"/>
                  </a:lnTo>
                  <a:lnTo>
                    <a:pt x="537118" y="337260"/>
                  </a:lnTo>
                  <a:lnTo>
                    <a:pt x="535905" y="338043"/>
                  </a:lnTo>
                  <a:lnTo>
                    <a:pt x="535608" y="336400"/>
                  </a:lnTo>
                  <a:lnTo>
                    <a:pt x="534958" y="327857"/>
                  </a:lnTo>
                  <a:lnTo>
                    <a:pt x="534466" y="325134"/>
                  </a:lnTo>
                  <a:lnTo>
                    <a:pt x="534067" y="321355"/>
                  </a:lnTo>
                  <a:lnTo>
                    <a:pt x="533480" y="320197"/>
                  </a:lnTo>
                  <a:lnTo>
                    <a:pt x="532729" y="318124"/>
                  </a:lnTo>
                  <a:lnTo>
                    <a:pt x="531899" y="316333"/>
                  </a:lnTo>
                  <a:lnTo>
                    <a:pt x="531203" y="315574"/>
                  </a:lnTo>
                  <a:lnTo>
                    <a:pt x="530757" y="312233"/>
                  </a:lnTo>
                  <a:lnTo>
                    <a:pt x="530593" y="308142"/>
                  </a:lnTo>
                  <a:lnTo>
                    <a:pt x="530601" y="306201"/>
                  </a:lnTo>
                  <a:lnTo>
                    <a:pt x="529623" y="302188"/>
                  </a:lnTo>
                  <a:lnTo>
                    <a:pt x="528669" y="297635"/>
                  </a:lnTo>
                  <a:lnTo>
                    <a:pt x="527377" y="297823"/>
                  </a:lnTo>
                  <a:lnTo>
                    <a:pt x="526611" y="296719"/>
                  </a:lnTo>
                  <a:lnTo>
                    <a:pt x="526055" y="296743"/>
                  </a:lnTo>
                  <a:lnTo>
                    <a:pt x="524240" y="297768"/>
                  </a:lnTo>
                  <a:lnTo>
                    <a:pt x="522793" y="297431"/>
                  </a:lnTo>
                  <a:lnTo>
                    <a:pt x="521721" y="297572"/>
                  </a:lnTo>
                  <a:lnTo>
                    <a:pt x="521713" y="299669"/>
                  </a:lnTo>
                  <a:lnTo>
                    <a:pt x="521893" y="301898"/>
                  </a:lnTo>
                  <a:lnTo>
                    <a:pt x="521486" y="302704"/>
                  </a:lnTo>
                  <a:lnTo>
                    <a:pt x="518654" y="305317"/>
                  </a:lnTo>
                  <a:lnTo>
                    <a:pt x="517864" y="307070"/>
                  </a:lnTo>
                  <a:lnTo>
                    <a:pt x="517942" y="308908"/>
                  </a:lnTo>
                  <a:lnTo>
                    <a:pt x="518294" y="311365"/>
                  </a:lnTo>
                  <a:lnTo>
                    <a:pt x="517794" y="312617"/>
                  </a:lnTo>
                  <a:lnTo>
                    <a:pt x="516566" y="313767"/>
                  </a:lnTo>
                  <a:lnTo>
                    <a:pt x="514915" y="314369"/>
                  </a:lnTo>
                  <a:lnTo>
                    <a:pt x="513460" y="314087"/>
                  </a:lnTo>
                  <a:lnTo>
                    <a:pt x="512529" y="313086"/>
                  </a:lnTo>
                  <a:lnTo>
                    <a:pt x="511660" y="310536"/>
                  </a:lnTo>
                  <a:lnTo>
                    <a:pt x="510886" y="309143"/>
                  </a:lnTo>
                  <a:lnTo>
                    <a:pt x="510072" y="308814"/>
                  </a:lnTo>
                  <a:lnTo>
                    <a:pt x="509439" y="309190"/>
                  </a:lnTo>
                  <a:lnTo>
                    <a:pt x="509353" y="310794"/>
                  </a:lnTo>
                  <a:lnTo>
                    <a:pt x="509399" y="312116"/>
                  </a:lnTo>
                  <a:lnTo>
                    <a:pt x="509196" y="312265"/>
                  </a:lnTo>
                  <a:lnTo>
                    <a:pt x="508742" y="312061"/>
                  </a:lnTo>
                  <a:lnTo>
                    <a:pt x="508226" y="311412"/>
                  </a:lnTo>
                  <a:lnTo>
                    <a:pt x="506872" y="305012"/>
                  </a:lnTo>
                  <a:lnTo>
                    <a:pt x="504940" y="300076"/>
                  </a:lnTo>
                  <a:lnTo>
                    <a:pt x="504823" y="298182"/>
                  </a:lnTo>
                  <a:lnTo>
                    <a:pt x="505527" y="295741"/>
                  </a:lnTo>
                  <a:lnTo>
                    <a:pt x="506395" y="291978"/>
                  </a:lnTo>
                  <a:lnTo>
                    <a:pt x="508687" y="289631"/>
                  </a:lnTo>
                  <a:lnTo>
                    <a:pt x="508985" y="288638"/>
                  </a:lnTo>
                  <a:lnTo>
                    <a:pt x="509360" y="287848"/>
                  </a:lnTo>
                  <a:lnTo>
                    <a:pt x="509916" y="287691"/>
                  </a:lnTo>
                  <a:lnTo>
                    <a:pt x="512858" y="287910"/>
                  </a:lnTo>
                  <a:lnTo>
                    <a:pt x="513843" y="287535"/>
                  </a:lnTo>
                  <a:lnTo>
                    <a:pt x="514712" y="286424"/>
                  </a:lnTo>
                  <a:lnTo>
                    <a:pt x="515979" y="285532"/>
                  </a:lnTo>
                  <a:lnTo>
                    <a:pt x="517246" y="285172"/>
                  </a:lnTo>
                  <a:lnTo>
                    <a:pt x="518256" y="285039"/>
                  </a:lnTo>
                  <a:lnTo>
                    <a:pt x="519875" y="285884"/>
                  </a:lnTo>
                  <a:lnTo>
                    <a:pt x="520548" y="285399"/>
                  </a:lnTo>
                  <a:lnTo>
                    <a:pt x="521041" y="283834"/>
                  </a:lnTo>
                  <a:lnTo>
                    <a:pt x="521745" y="282285"/>
                  </a:lnTo>
                  <a:lnTo>
                    <a:pt x="522198" y="281534"/>
                  </a:lnTo>
                  <a:lnTo>
                    <a:pt x="523286" y="281198"/>
                  </a:lnTo>
                  <a:lnTo>
                    <a:pt x="524671" y="281119"/>
                  </a:lnTo>
                  <a:lnTo>
                    <a:pt x="525132" y="280830"/>
                  </a:lnTo>
                  <a:lnTo>
                    <a:pt x="525508" y="280306"/>
                  </a:lnTo>
                  <a:lnTo>
                    <a:pt x="525852" y="278248"/>
                  </a:lnTo>
                  <a:lnTo>
                    <a:pt x="527620" y="273640"/>
                  </a:lnTo>
                  <a:lnTo>
                    <a:pt x="528246" y="271591"/>
                  </a:lnTo>
                  <a:lnTo>
                    <a:pt x="528340" y="271231"/>
                  </a:lnTo>
                  <a:lnTo>
                    <a:pt x="528285" y="268946"/>
                  </a:lnTo>
                  <a:lnTo>
                    <a:pt x="528786" y="268618"/>
                  </a:lnTo>
                  <a:lnTo>
                    <a:pt x="531719" y="269736"/>
                  </a:lnTo>
                  <a:lnTo>
                    <a:pt x="533002" y="269721"/>
                  </a:lnTo>
                  <a:lnTo>
                    <a:pt x="533699" y="269259"/>
                  </a:lnTo>
                  <a:lnTo>
                    <a:pt x="533926" y="268422"/>
                  </a:lnTo>
                  <a:lnTo>
                    <a:pt x="533550" y="267444"/>
                  </a:lnTo>
                  <a:lnTo>
                    <a:pt x="531462" y="265731"/>
                  </a:lnTo>
                  <a:lnTo>
                    <a:pt x="527753" y="263423"/>
                  </a:lnTo>
                  <a:lnTo>
                    <a:pt x="524350" y="262007"/>
                  </a:lnTo>
                  <a:lnTo>
                    <a:pt x="518060" y="262218"/>
                  </a:lnTo>
                  <a:lnTo>
                    <a:pt x="511832" y="262664"/>
                  </a:lnTo>
                  <a:lnTo>
                    <a:pt x="510010" y="262437"/>
                  </a:lnTo>
                  <a:lnTo>
                    <a:pt x="507733" y="261795"/>
                  </a:lnTo>
                  <a:lnTo>
                    <a:pt x="502139" y="261889"/>
                  </a:lnTo>
                  <a:lnTo>
                    <a:pt x="495380" y="262241"/>
                  </a:lnTo>
                  <a:lnTo>
                    <a:pt x="492806" y="262046"/>
                  </a:lnTo>
                  <a:lnTo>
                    <a:pt x="491538" y="262069"/>
                  </a:lnTo>
                  <a:lnTo>
                    <a:pt x="488996" y="262281"/>
                  </a:lnTo>
                  <a:lnTo>
                    <a:pt x="484849" y="261623"/>
                  </a:lnTo>
                  <a:lnTo>
                    <a:pt x="481978" y="260778"/>
                  </a:lnTo>
                  <a:lnTo>
                    <a:pt x="479436" y="259848"/>
                  </a:lnTo>
                  <a:lnTo>
                    <a:pt x="476416" y="259010"/>
                  </a:lnTo>
                  <a:lnTo>
                    <a:pt x="475688" y="259018"/>
                  </a:lnTo>
                  <a:lnTo>
                    <a:pt x="475265" y="258713"/>
                  </a:lnTo>
                  <a:lnTo>
                    <a:pt x="474976" y="257970"/>
                  </a:lnTo>
                  <a:lnTo>
                    <a:pt x="474874" y="257008"/>
                  </a:lnTo>
                  <a:lnTo>
                    <a:pt x="475500" y="252548"/>
                  </a:lnTo>
                  <a:lnTo>
                    <a:pt x="474945" y="245773"/>
                  </a:lnTo>
                  <a:lnTo>
                    <a:pt x="475454" y="243301"/>
                  </a:lnTo>
                  <a:lnTo>
                    <a:pt x="472981" y="237731"/>
                  </a:lnTo>
                  <a:lnTo>
                    <a:pt x="472136" y="236698"/>
                  </a:lnTo>
                  <a:lnTo>
                    <a:pt x="470994" y="236651"/>
                  </a:lnTo>
                  <a:lnTo>
                    <a:pt x="470266" y="237371"/>
                  </a:lnTo>
                  <a:lnTo>
                    <a:pt x="469977" y="238677"/>
                  </a:lnTo>
                  <a:lnTo>
                    <a:pt x="470392" y="240140"/>
                  </a:lnTo>
                  <a:lnTo>
                    <a:pt x="469484" y="241768"/>
                  </a:lnTo>
                  <a:lnTo>
                    <a:pt x="467661" y="242292"/>
                  </a:lnTo>
                  <a:lnTo>
                    <a:pt x="465533" y="241744"/>
                  </a:lnTo>
                  <a:lnTo>
                    <a:pt x="463765" y="240977"/>
                  </a:lnTo>
                  <a:lnTo>
                    <a:pt x="461489" y="239319"/>
                  </a:lnTo>
                  <a:lnTo>
                    <a:pt x="459775" y="236980"/>
                  </a:lnTo>
                  <a:lnTo>
                    <a:pt x="459627" y="234390"/>
                  </a:lnTo>
                  <a:lnTo>
                    <a:pt x="458852" y="232724"/>
                  </a:lnTo>
                  <a:lnTo>
                    <a:pt x="457796" y="231910"/>
                  </a:lnTo>
                  <a:lnTo>
                    <a:pt x="457021" y="231683"/>
                  </a:lnTo>
                  <a:lnTo>
                    <a:pt x="456325" y="231863"/>
                  </a:lnTo>
                  <a:lnTo>
                    <a:pt x="455715" y="232771"/>
                  </a:lnTo>
                  <a:lnTo>
                    <a:pt x="456247" y="233670"/>
                  </a:lnTo>
                  <a:lnTo>
                    <a:pt x="456975" y="234938"/>
                  </a:lnTo>
                  <a:lnTo>
                    <a:pt x="456732" y="235798"/>
                  </a:lnTo>
                  <a:lnTo>
                    <a:pt x="456083" y="235931"/>
                  </a:lnTo>
                  <a:lnTo>
                    <a:pt x="455112" y="235564"/>
                  </a:lnTo>
                  <a:lnTo>
                    <a:pt x="453611" y="235759"/>
                  </a:lnTo>
                  <a:lnTo>
                    <a:pt x="452155" y="235102"/>
                  </a:lnTo>
                  <a:lnTo>
                    <a:pt x="451287" y="235047"/>
                  </a:lnTo>
                  <a:lnTo>
                    <a:pt x="450426" y="234805"/>
                  </a:lnTo>
                  <a:lnTo>
                    <a:pt x="450372" y="233310"/>
                  </a:lnTo>
                  <a:lnTo>
                    <a:pt x="449050" y="231417"/>
                  </a:lnTo>
                  <a:lnTo>
                    <a:pt x="446812" y="229297"/>
                  </a:lnTo>
                  <a:lnTo>
                    <a:pt x="444614" y="227983"/>
                  </a:lnTo>
                  <a:lnTo>
                    <a:pt x="443557" y="228163"/>
                  </a:lnTo>
                  <a:lnTo>
                    <a:pt x="443025" y="229610"/>
                  </a:lnTo>
                  <a:lnTo>
                    <a:pt x="443150" y="230150"/>
                  </a:lnTo>
                  <a:lnTo>
                    <a:pt x="443925" y="230416"/>
                  </a:lnTo>
                  <a:lnTo>
                    <a:pt x="445036" y="231253"/>
                  </a:lnTo>
                  <a:lnTo>
                    <a:pt x="445271" y="232129"/>
                  </a:lnTo>
                  <a:lnTo>
                    <a:pt x="445106" y="232896"/>
                  </a:lnTo>
                  <a:lnTo>
                    <a:pt x="443737" y="234296"/>
                  </a:lnTo>
                  <a:lnTo>
                    <a:pt x="442767" y="235626"/>
                  </a:lnTo>
                  <a:lnTo>
                    <a:pt x="440600" y="237559"/>
                  </a:lnTo>
                  <a:lnTo>
                    <a:pt x="438754" y="239772"/>
                  </a:lnTo>
                  <a:lnTo>
                    <a:pt x="438269" y="241447"/>
                  </a:lnTo>
                  <a:lnTo>
                    <a:pt x="437572" y="242949"/>
                  </a:lnTo>
                  <a:lnTo>
                    <a:pt x="437299" y="244600"/>
                  </a:lnTo>
                  <a:lnTo>
                    <a:pt x="437784" y="245742"/>
                  </a:lnTo>
                  <a:lnTo>
                    <a:pt x="438676" y="246462"/>
                  </a:lnTo>
                  <a:lnTo>
                    <a:pt x="440991" y="246986"/>
                  </a:lnTo>
                  <a:lnTo>
                    <a:pt x="443416" y="249208"/>
                  </a:lnTo>
                  <a:lnTo>
                    <a:pt x="445372" y="252204"/>
                  </a:lnTo>
                  <a:lnTo>
                    <a:pt x="446475" y="253112"/>
                  </a:lnTo>
                  <a:lnTo>
                    <a:pt x="448478" y="254121"/>
                  </a:lnTo>
                  <a:lnTo>
                    <a:pt x="452335" y="254238"/>
                  </a:lnTo>
                  <a:lnTo>
                    <a:pt x="452906" y="255060"/>
                  </a:lnTo>
                  <a:lnTo>
                    <a:pt x="453454" y="257258"/>
                  </a:lnTo>
                  <a:lnTo>
                    <a:pt x="454213" y="258033"/>
                  </a:lnTo>
                  <a:lnTo>
                    <a:pt x="456177" y="259065"/>
                  </a:lnTo>
                  <a:lnTo>
                    <a:pt x="456341" y="259824"/>
                  </a:lnTo>
                  <a:lnTo>
                    <a:pt x="455864" y="260700"/>
                  </a:lnTo>
                  <a:lnTo>
                    <a:pt x="454995" y="261389"/>
                  </a:lnTo>
                  <a:lnTo>
                    <a:pt x="453391" y="261827"/>
                  </a:lnTo>
                  <a:lnTo>
                    <a:pt x="451866" y="261999"/>
                  </a:lnTo>
                  <a:lnTo>
                    <a:pt x="450333" y="261717"/>
                  </a:lnTo>
                  <a:lnTo>
                    <a:pt x="448056" y="261545"/>
                  </a:lnTo>
                  <a:lnTo>
                    <a:pt x="445474" y="261530"/>
                  </a:lnTo>
                  <a:lnTo>
                    <a:pt x="443643" y="266998"/>
                  </a:lnTo>
                  <a:lnTo>
                    <a:pt x="442337" y="268915"/>
                  </a:lnTo>
                  <a:lnTo>
                    <a:pt x="441594" y="268915"/>
                  </a:lnTo>
                  <a:lnTo>
                    <a:pt x="439599" y="267984"/>
                  </a:lnTo>
                  <a:lnTo>
                    <a:pt x="438746" y="268132"/>
                  </a:lnTo>
                  <a:lnTo>
                    <a:pt x="436446" y="272983"/>
                  </a:lnTo>
                  <a:lnTo>
                    <a:pt x="436125" y="274149"/>
                  </a:lnTo>
                  <a:lnTo>
                    <a:pt x="435969" y="275025"/>
                  </a:lnTo>
                  <a:lnTo>
                    <a:pt x="437189" y="276895"/>
                  </a:lnTo>
                  <a:lnTo>
                    <a:pt x="438652" y="278436"/>
                  </a:lnTo>
                  <a:lnTo>
                    <a:pt x="440397" y="279038"/>
                  </a:lnTo>
                  <a:lnTo>
                    <a:pt x="441766" y="278577"/>
                  </a:lnTo>
                  <a:lnTo>
                    <a:pt x="442877" y="279195"/>
                  </a:lnTo>
                  <a:lnTo>
                    <a:pt x="444175" y="280744"/>
                  </a:lnTo>
                  <a:lnTo>
                    <a:pt x="446405" y="281769"/>
                  </a:lnTo>
                  <a:lnTo>
                    <a:pt x="449558" y="282262"/>
                  </a:lnTo>
                  <a:lnTo>
                    <a:pt x="451350" y="283482"/>
                  </a:lnTo>
                  <a:lnTo>
                    <a:pt x="451568" y="284538"/>
                  </a:lnTo>
                  <a:lnTo>
                    <a:pt x="451412" y="285610"/>
                  </a:lnTo>
                  <a:lnTo>
                    <a:pt x="451131" y="288395"/>
                  </a:lnTo>
                  <a:lnTo>
                    <a:pt x="450825" y="289999"/>
                  </a:lnTo>
                  <a:lnTo>
                    <a:pt x="449128" y="294208"/>
                  </a:lnTo>
                  <a:lnTo>
                    <a:pt x="447915" y="297830"/>
                  </a:lnTo>
                  <a:lnTo>
                    <a:pt x="448541" y="299552"/>
                  </a:lnTo>
                  <a:lnTo>
                    <a:pt x="448995" y="300256"/>
                  </a:lnTo>
                  <a:lnTo>
                    <a:pt x="449425" y="300795"/>
                  </a:lnTo>
                  <a:lnTo>
                    <a:pt x="450786" y="302149"/>
                  </a:lnTo>
                  <a:lnTo>
                    <a:pt x="451733" y="303487"/>
                  </a:lnTo>
                  <a:lnTo>
                    <a:pt x="450919" y="306905"/>
                  </a:lnTo>
                  <a:lnTo>
                    <a:pt x="451365" y="307805"/>
                  </a:lnTo>
                  <a:lnTo>
                    <a:pt x="453188" y="308408"/>
                  </a:lnTo>
                  <a:lnTo>
                    <a:pt x="455152" y="308869"/>
                  </a:lnTo>
                  <a:lnTo>
                    <a:pt x="455840" y="309432"/>
                  </a:lnTo>
                  <a:lnTo>
                    <a:pt x="454134" y="312898"/>
                  </a:lnTo>
                  <a:lnTo>
                    <a:pt x="454495" y="315308"/>
                  </a:lnTo>
                  <a:lnTo>
                    <a:pt x="455214" y="317569"/>
                  </a:lnTo>
                  <a:lnTo>
                    <a:pt x="455731" y="321262"/>
                  </a:lnTo>
                  <a:lnTo>
                    <a:pt x="455809" y="321653"/>
                  </a:lnTo>
                  <a:lnTo>
                    <a:pt x="455668" y="322576"/>
                  </a:lnTo>
                  <a:lnTo>
                    <a:pt x="456787" y="325439"/>
                  </a:lnTo>
                  <a:lnTo>
                    <a:pt x="458516" y="331017"/>
                  </a:lnTo>
                  <a:lnTo>
                    <a:pt x="458649" y="333098"/>
                  </a:lnTo>
                  <a:lnTo>
                    <a:pt x="458547" y="335297"/>
                  </a:lnTo>
                  <a:lnTo>
                    <a:pt x="458039" y="338966"/>
                  </a:lnTo>
                  <a:lnTo>
                    <a:pt x="456310" y="338950"/>
                  </a:lnTo>
                  <a:lnTo>
                    <a:pt x="457851" y="341399"/>
                  </a:lnTo>
                  <a:lnTo>
                    <a:pt x="458344" y="343159"/>
                  </a:lnTo>
                  <a:lnTo>
                    <a:pt x="458555" y="345616"/>
                  </a:lnTo>
                  <a:lnTo>
                    <a:pt x="456701" y="345921"/>
                  </a:lnTo>
                  <a:lnTo>
                    <a:pt x="455387" y="345647"/>
                  </a:lnTo>
                  <a:lnTo>
                    <a:pt x="454291" y="343496"/>
                  </a:lnTo>
                  <a:lnTo>
                    <a:pt x="453783" y="345451"/>
                  </a:lnTo>
                  <a:lnTo>
                    <a:pt x="451827" y="347259"/>
                  </a:lnTo>
                  <a:lnTo>
                    <a:pt x="451122" y="346375"/>
                  </a:lnTo>
                  <a:lnTo>
                    <a:pt x="450716" y="345428"/>
                  </a:lnTo>
                  <a:lnTo>
                    <a:pt x="450638" y="343754"/>
                  </a:lnTo>
                  <a:lnTo>
                    <a:pt x="451717" y="337362"/>
                  </a:lnTo>
                  <a:lnTo>
                    <a:pt x="451498" y="336642"/>
                  </a:lnTo>
                  <a:lnTo>
                    <a:pt x="451013" y="336165"/>
                  </a:lnTo>
                  <a:lnTo>
                    <a:pt x="449941" y="335907"/>
                  </a:lnTo>
                  <a:lnTo>
                    <a:pt x="449542" y="334608"/>
                  </a:lnTo>
                  <a:lnTo>
                    <a:pt x="447907" y="341430"/>
                  </a:lnTo>
                  <a:lnTo>
                    <a:pt x="448627" y="344215"/>
                  </a:lnTo>
                  <a:lnTo>
                    <a:pt x="448298" y="345483"/>
                  </a:lnTo>
                  <a:lnTo>
                    <a:pt x="445247" y="346547"/>
                  </a:lnTo>
                  <a:lnTo>
                    <a:pt x="442157" y="343989"/>
                  </a:lnTo>
                  <a:lnTo>
                    <a:pt x="441766" y="343167"/>
                  </a:lnTo>
                  <a:lnTo>
                    <a:pt x="441586" y="344606"/>
                  </a:lnTo>
                  <a:lnTo>
                    <a:pt x="441030" y="346359"/>
                  </a:lnTo>
                  <a:lnTo>
                    <a:pt x="438136" y="346038"/>
                  </a:lnTo>
                  <a:lnTo>
                    <a:pt x="436704" y="344669"/>
                  </a:lnTo>
                  <a:lnTo>
                    <a:pt x="437635" y="342338"/>
                  </a:lnTo>
                  <a:lnTo>
                    <a:pt x="439426" y="336705"/>
                  </a:lnTo>
                  <a:lnTo>
                    <a:pt x="439763" y="334194"/>
                  </a:lnTo>
                  <a:lnTo>
                    <a:pt x="437361" y="332347"/>
                  </a:lnTo>
                  <a:lnTo>
                    <a:pt x="435327" y="331213"/>
                  </a:lnTo>
                  <a:lnTo>
                    <a:pt x="434161" y="328647"/>
                  </a:lnTo>
                  <a:lnTo>
                    <a:pt x="434607" y="331463"/>
                  </a:lnTo>
                  <a:lnTo>
                    <a:pt x="435695" y="332465"/>
                  </a:lnTo>
                  <a:lnTo>
                    <a:pt x="437275" y="333169"/>
                  </a:lnTo>
                  <a:lnTo>
                    <a:pt x="438949" y="334608"/>
                  </a:lnTo>
                  <a:lnTo>
                    <a:pt x="437745" y="336361"/>
                  </a:lnTo>
                  <a:lnTo>
                    <a:pt x="436571" y="337448"/>
                  </a:lnTo>
                  <a:lnTo>
                    <a:pt x="434326" y="341579"/>
                  </a:lnTo>
                  <a:lnTo>
                    <a:pt x="431588" y="343887"/>
                  </a:lnTo>
                  <a:lnTo>
                    <a:pt x="428396" y="345624"/>
                  </a:lnTo>
                  <a:lnTo>
                    <a:pt x="417912" y="348174"/>
                  </a:lnTo>
                  <a:lnTo>
                    <a:pt x="415714" y="349207"/>
                  </a:lnTo>
                  <a:lnTo>
                    <a:pt x="412498" y="352383"/>
                  </a:lnTo>
                  <a:lnTo>
                    <a:pt x="410418" y="355395"/>
                  </a:lnTo>
                  <a:lnTo>
                    <a:pt x="410034" y="358446"/>
                  </a:lnTo>
                  <a:lnTo>
                    <a:pt x="411207" y="361740"/>
                  </a:lnTo>
                  <a:lnTo>
                    <a:pt x="412162" y="366888"/>
                  </a:lnTo>
                  <a:lnTo>
                    <a:pt x="412960" y="367936"/>
                  </a:lnTo>
                  <a:lnTo>
                    <a:pt x="411841" y="369814"/>
                  </a:lnTo>
                  <a:lnTo>
                    <a:pt x="409893" y="371809"/>
                  </a:lnTo>
                  <a:lnTo>
                    <a:pt x="408282" y="374492"/>
                  </a:lnTo>
                  <a:lnTo>
                    <a:pt x="408430" y="375963"/>
                  </a:lnTo>
                  <a:lnTo>
                    <a:pt x="408016" y="376956"/>
                  </a:lnTo>
                  <a:lnTo>
                    <a:pt x="402492" y="380250"/>
                  </a:lnTo>
                  <a:lnTo>
                    <a:pt x="401334" y="382175"/>
                  </a:lnTo>
                  <a:lnTo>
                    <a:pt x="399816" y="384084"/>
                  </a:lnTo>
                  <a:lnTo>
                    <a:pt x="398001" y="382988"/>
                  </a:lnTo>
                  <a:lnTo>
                    <a:pt x="396938" y="383004"/>
                  </a:lnTo>
                  <a:lnTo>
                    <a:pt x="398401" y="384522"/>
                  </a:lnTo>
                  <a:lnTo>
                    <a:pt x="398213" y="385523"/>
                  </a:lnTo>
                  <a:lnTo>
                    <a:pt x="397696" y="386110"/>
                  </a:lnTo>
                  <a:lnTo>
                    <a:pt x="396304" y="386657"/>
                  </a:lnTo>
                  <a:lnTo>
                    <a:pt x="388324" y="389075"/>
                  </a:lnTo>
                  <a:lnTo>
                    <a:pt x="382222" y="391367"/>
                  </a:lnTo>
                  <a:lnTo>
                    <a:pt x="380508" y="391273"/>
                  </a:lnTo>
                  <a:lnTo>
                    <a:pt x="380821" y="390577"/>
                  </a:lnTo>
                  <a:lnTo>
                    <a:pt x="381893" y="389959"/>
                  </a:lnTo>
                  <a:lnTo>
                    <a:pt x="381783" y="387330"/>
                  </a:lnTo>
                  <a:lnTo>
                    <a:pt x="380665" y="386845"/>
                  </a:lnTo>
                  <a:lnTo>
                    <a:pt x="379695" y="386657"/>
                  </a:lnTo>
                  <a:lnTo>
                    <a:pt x="375047" y="389865"/>
                  </a:lnTo>
                  <a:lnTo>
                    <a:pt x="373170" y="393034"/>
                  </a:lnTo>
                  <a:lnTo>
                    <a:pt x="373561" y="393636"/>
                  </a:lnTo>
                  <a:lnTo>
                    <a:pt x="374617" y="393487"/>
                  </a:lnTo>
                  <a:lnTo>
                    <a:pt x="377739" y="391696"/>
                  </a:lnTo>
                  <a:lnTo>
                    <a:pt x="379194" y="392204"/>
                  </a:lnTo>
                  <a:lnTo>
                    <a:pt x="379296" y="392908"/>
                  </a:lnTo>
                  <a:lnTo>
                    <a:pt x="374555" y="395647"/>
                  </a:lnTo>
                  <a:lnTo>
                    <a:pt x="364580" y="404503"/>
                  </a:lnTo>
                  <a:lnTo>
                    <a:pt x="364111" y="406247"/>
                  </a:lnTo>
                  <a:lnTo>
                    <a:pt x="362812" y="408219"/>
                  </a:lnTo>
                  <a:lnTo>
                    <a:pt x="361020" y="410073"/>
                  </a:lnTo>
                  <a:lnTo>
                    <a:pt x="357805" y="414556"/>
                  </a:lnTo>
                  <a:lnTo>
                    <a:pt x="351640" y="421214"/>
                  </a:lnTo>
                  <a:lnTo>
                    <a:pt x="349926" y="423694"/>
                  </a:lnTo>
                  <a:lnTo>
                    <a:pt x="340053" y="428810"/>
                  </a:lnTo>
                  <a:lnTo>
                    <a:pt x="338254" y="430328"/>
                  </a:lnTo>
                  <a:lnTo>
                    <a:pt x="334202" y="435304"/>
                  </a:lnTo>
                  <a:lnTo>
                    <a:pt x="330039" y="439372"/>
                  </a:lnTo>
                  <a:lnTo>
                    <a:pt x="325181" y="442744"/>
                  </a:lnTo>
                  <a:lnTo>
                    <a:pt x="316755" y="447039"/>
                  </a:lnTo>
                  <a:lnTo>
                    <a:pt x="311631" y="451099"/>
                  </a:lnTo>
                  <a:lnTo>
                    <a:pt x="310027" y="453798"/>
                  </a:lnTo>
                  <a:lnTo>
                    <a:pt x="309925" y="454761"/>
                  </a:lnTo>
                  <a:lnTo>
                    <a:pt x="310473" y="456067"/>
                  </a:lnTo>
                  <a:lnTo>
                    <a:pt x="311412" y="457288"/>
                  </a:lnTo>
                  <a:lnTo>
                    <a:pt x="311623" y="458258"/>
                  </a:lnTo>
                  <a:lnTo>
                    <a:pt x="311162" y="459995"/>
                  </a:lnTo>
                  <a:lnTo>
                    <a:pt x="310911" y="460957"/>
                  </a:lnTo>
                  <a:lnTo>
                    <a:pt x="309409" y="463335"/>
                  </a:lnTo>
                  <a:lnTo>
                    <a:pt x="306835" y="465033"/>
                  </a:lnTo>
                  <a:lnTo>
                    <a:pt x="298503" y="468577"/>
                  </a:lnTo>
                  <a:lnTo>
                    <a:pt x="297400" y="468467"/>
                  </a:lnTo>
                  <a:lnTo>
                    <a:pt x="290602" y="467763"/>
                  </a:lnTo>
                  <a:lnTo>
                    <a:pt x="288059" y="468405"/>
                  </a:lnTo>
                  <a:lnTo>
                    <a:pt x="287010" y="470063"/>
                  </a:lnTo>
                  <a:lnTo>
                    <a:pt x="284671" y="476924"/>
                  </a:lnTo>
                  <a:lnTo>
                    <a:pt x="282434" y="478747"/>
                  </a:lnTo>
                  <a:lnTo>
                    <a:pt x="281628" y="480398"/>
                  </a:lnTo>
                  <a:lnTo>
                    <a:pt x="281307" y="481540"/>
                  </a:lnTo>
                  <a:lnTo>
                    <a:pt x="279961" y="481509"/>
                  </a:lnTo>
                  <a:lnTo>
                    <a:pt x="278803" y="481000"/>
                  </a:lnTo>
                  <a:lnTo>
                    <a:pt x="277959" y="481368"/>
                  </a:lnTo>
                  <a:lnTo>
                    <a:pt x="276988" y="479068"/>
                  </a:lnTo>
                  <a:lnTo>
                    <a:pt x="275362" y="478599"/>
                  </a:lnTo>
                  <a:lnTo>
                    <a:pt x="274015" y="478434"/>
                  </a:lnTo>
                  <a:lnTo>
                    <a:pt x="268274" y="480750"/>
                  </a:lnTo>
                  <a:lnTo>
                    <a:pt x="266263" y="482612"/>
                  </a:lnTo>
                  <a:lnTo>
                    <a:pt x="262038" y="491382"/>
                  </a:lnTo>
                  <a:lnTo>
                    <a:pt x="260990" y="497030"/>
                  </a:lnTo>
                  <a:lnTo>
                    <a:pt x="261983" y="503258"/>
                  </a:lnTo>
                  <a:lnTo>
                    <a:pt x="263454" y="508226"/>
                  </a:lnTo>
                  <a:lnTo>
                    <a:pt x="263743" y="510471"/>
                  </a:lnTo>
                  <a:lnTo>
                    <a:pt x="263563" y="513381"/>
                  </a:lnTo>
                  <a:lnTo>
                    <a:pt x="262813" y="514797"/>
                  </a:lnTo>
                  <a:lnTo>
                    <a:pt x="262280" y="516472"/>
                  </a:lnTo>
                  <a:lnTo>
                    <a:pt x="262985" y="519922"/>
                  </a:lnTo>
                  <a:lnTo>
                    <a:pt x="264761" y="524436"/>
                  </a:lnTo>
                  <a:lnTo>
                    <a:pt x="265191" y="526345"/>
                  </a:lnTo>
                  <a:lnTo>
                    <a:pt x="265230" y="528309"/>
                  </a:lnTo>
                  <a:lnTo>
                    <a:pt x="266568" y="532815"/>
                  </a:lnTo>
                  <a:lnTo>
                    <a:pt x="265668" y="532001"/>
                  </a:lnTo>
                  <a:lnTo>
                    <a:pt x="264956" y="530100"/>
                  </a:lnTo>
                  <a:lnTo>
                    <a:pt x="263266" y="527675"/>
                  </a:lnTo>
                  <a:lnTo>
                    <a:pt x="261193" y="530092"/>
                  </a:lnTo>
                  <a:lnTo>
                    <a:pt x="262335" y="531829"/>
                  </a:lnTo>
                  <a:lnTo>
                    <a:pt x="266200" y="533895"/>
                  </a:lnTo>
                  <a:lnTo>
                    <a:pt x="267342" y="535584"/>
                  </a:lnTo>
                  <a:lnTo>
                    <a:pt x="264855" y="550613"/>
                  </a:lnTo>
                  <a:lnTo>
                    <a:pt x="262969" y="555941"/>
                  </a:lnTo>
                  <a:lnTo>
                    <a:pt x="260653" y="559430"/>
                  </a:lnTo>
                  <a:lnTo>
                    <a:pt x="259425" y="560776"/>
                  </a:lnTo>
                  <a:lnTo>
                    <a:pt x="256679" y="566315"/>
                  </a:lnTo>
                  <a:lnTo>
                    <a:pt x="254770" y="572973"/>
                  </a:lnTo>
                  <a:lnTo>
                    <a:pt x="254387" y="575531"/>
                  </a:lnTo>
                  <a:lnTo>
                    <a:pt x="255247" y="578394"/>
                  </a:lnTo>
                  <a:lnTo>
                    <a:pt x="254269" y="580084"/>
                  </a:lnTo>
                  <a:lnTo>
                    <a:pt x="253049" y="581375"/>
                  </a:lnTo>
                  <a:lnTo>
                    <a:pt x="255372" y="580796"/>
                  </a:lnTo>
                  <a:lnTo>
                    <a:pt x="256171" y="582345"/>
                  </a:lnTo>
                  <a:lnTo>
                    <a:pt x="256468" y="583949"/>
                  </a:lnTo>
                  <a:lnTo>
                    <a:pt x="256499" y="593462"/>
                  </a:lnTo>
                  <a:lnTo>
                    <a:pt x="256241" y="603367"/>
                  </a:lnTo>
                  <a:lnTo>
                    <a:pt x="254449" y="603774"/>
                  </a:lnTo>
                  <a:lnTo>
                    <a:pt x="252486" y="603875"/>
                  </a:lnTo>
                  <a:lnTo>
                    <a:pt x="250749" y="603594"/>
                  </a:lnTo>
                  <a:lnTo>
                    <a:pt x="249505" y="603210"/>
                  </a:lnTo>
                  <a:lnTo>
                    <a:pt x="246407" y="603734"/>
                  </a:lnTo>
                  <a:lnTo>
                    <a:pt x="244741" y="604830"/>
                  </a:lnTo>
                  <a:lnTo>
                    <a:pt x="243403" y="606645"/>
                  </a:lnTo>
                  <a:lnTo>
                    <a:pt x="243496" y="609743"/>
                  </a:lnTo>
                  <a:lnTo>
                    <a:pt x="237754" y="617535"/>
                  </a:lnTo>
                  <a:lnTo>
                    <a:pt x="236518" y="620132"/>
                  </a:lnTo>
                  <a:lnTo>
                    <a:pt x="236064" y="622628"/>
                  </a:lnTo>
                  <a:lnTo>
                    <a:pt x="236807" y="623935"/>
                  </a:lnTo>
                  <a:lnTo>
                    <a:pt x="238278" y="625272"/>
                  </a:lnTo>
                  <a:lnTo>
                    <a:pt x="240195" y="625812"/>
                  </a:lnTo>
                  <a:lnTo>
                    <a:pt x="243895" y="626352"/>
                  </a:lnTo>
                  <a:lnTo>
                    <a:pt x="245671" y="627064"/>
                  </a:lnTo>
                  <a:lnTo>
                    <a:pt x="246876" y="628386"/>
                  </a:lnTo>
                  <a:lnTo>
                    <a:pt x="242518" y="626978"/>
                  </a:lnTo>
                  <a:lnTo>
                    <a:pt x="237394" y="626696"/>
                  </a:lnTo>
                  <a:lnTo>
                    <a:pt x="225143" y="630311"/>
                  </a:lnTo>
                  <a:lnTo>
                    <a:pt x="221919" y="632845"/>
                  </a:lnTo>
                  <a:lnTo>
                    <a:pt x="220120" y="635044"/>
                  </a:lnTo>
                  <a:lnTo>
                    <a:pt x="218884" y="640067"/>
                  </a:lnTo>
                  <a:lnTo>
                    <a:pt x="218673" y="643423"/>
                  </a:lnTo>
                  <a:lnTo>
                    <a:pt x="217218" y="646216"/>
                  </a:lnTo>
                  <a:lnTo>
                    <a:pt x="210857" y="650503"/>
                  </a:lnTo>
                  <a:lnTo>
                    <a:pt x="206836" y="651825"/>
                  </a:lnTo>
                  <a:lnTo>
                    <a:pt x="205310" y="652967"/>
                  </a:lnTo>
                  <a:lnTo>
                    <a:pt x="200569" y="651489"/>
                  </a:lnTo>
                  <a:lnTo>
                    <a:pt x="195398" y="647733"/>
                  </a:lnTo>
                  <a:lnTo>
                    <a:pt x="193223" y="645715"/>
                  </a:lnTo>
                  <a:lnTo>
                    <a:pt x="185548" y="636014"/>
                  </a:lnTo>
                  <a:lnTo>
                    <a:pt x="184148" y="634786"/>
                  </a:lnTo>
                  <a:lnTo>
                    <a:pt x="182599" y="630631"/>
                  </a:lnTo>
                  <a:lnTo>
                    <a:pt x="182357" y="629082"/>
                  </a:lnTo>
                  <a:lnTo>
                    <a:pt x="181926" y="628464"/>
                  </a:lnTo>
                  <a:lnTo>
                    <a:pt x="181199" y="628042"/>
                  </a:lnTo>
                  <a:lnTo>
                    <a:pt x="180846" y="627400"/>
                  </a:lnTo>
                  <a:lnTo>
                    <a:pt x="179118" y="622644"/>
                  </a:lnTo>
                  <a:lnTo>
                    <a:pt x="178413" y="617684"/>
                  </a:lnTo>
                  <a:lnTo>
                    <a:pt x="177310" y="612137"/>
                  </a:lnTo>
                  <a:lnTo>
                    <a:pt x="178233" y="612520"/>
                  </a:lnTo>
                  <a:lnTo>
                    <a:pt x="179516" y="614343"/>
                  </a:lnTo>
                  <a:lnTo>
                    <a:pt x="180158" y="616995"/>
                  </a:lnTo>
                  <a:lnTo>
                    <a:pt x="180236" y="620703"/>
                  </a:lnTo>
                  <a:lnTo>
                    <a:pt x="181199" y="621134"/>
                  </a:lnTo>
                  <a:lnTo>
                    <a:pt x="182059" y="620782"/>
                  </a:lnTo>
                  <a:lnTo>
                    <a:pt x="179595" y="612239"/>
                  </a:lnTo>
                  <a:lnTo>
                    <a:pt x="177451" y="610118"/>
                  </a:lnTo>
                  <a:lnTo>
                    <a:pt x="176888" y="609978"/>
                  </a:lnTo>
                  <a:lnTo>
                    <a:pt x="176286" y="608609"/>
                  </a:lnTo>
                  <a:lnTo>
                    <a:pt x="176223" y="606887"/>
                  </a:lnTo>
                  <a:lnTo>
                    <a:pt x="176411" y="606074"/>
                  </a:lnTo>
                  <a:lnTo>
                    <a:pt x="174697" y="603273"/>
                  </a:lnTo>
                  <a:lnTo>
                    <a:pt x="174095" y="601606"/>
                  </a:lnTo>
                  <a:lnTo>
                    <a:pt x="170292" y="593134"/>
                  </a:lnTo>
                  <a:lnTo>
                    <a:pt x="168579" y="587055"/>
                  </a:lnTo>
                  <a:lnTo>
                    <a:pt x="165927" y="580288"/>
                  </a:lnTo>
                  <a:lnTo>
                    <a:pt x="164214" y="577917"/>
                  </a:lnTo>
                  <a:lnTo>
                    <a:pt x="161546" y="572691"/>
                  </a:lnTo>
                  <a:lnTo>
                    <a:pt x="159308" y="570258"/>
                  </a:lnTo>
                  <a:lnTo>
                    <a:pt x="156938" y="566996"/>
                  </a:lnTo>
                  <a:lnTo>
                    <a:pt x="155076" y="565548"/>
                  </a:lnTo>
                  <a:lnTo>
                    <a:pt x="154349" y="564789"/>
                  </a:lnTo>
                  <a:lnTo>
                    <a:pt x="148833" y="553469"/>
                  </a:lnTo>
                  <a:lnTo>
                    <a:pt x="147135" y="547202"/>
                  </a:lnTo>
                  <a:lnTo>
                    <a:pt x="145696" y="544245"/>
                  </a:lnTo>
                  <a:lnTo>
                    <a:pt x="144984" y="541992"/>
                  </a:lnTo>
                  <a:lnTo>
                    <a:pt x="143051" y="532361"/>
                  </a:lnTo>
                  <a:lnTo>
                    <a:pt x="143036" y="530640"/>
                  </a:lnTo>
                  <a:lnTo>
                    <a:pt x="142801" y="528755"/>
                  </a:lnTo>
                  <a:lnTo>
                    <a:pt x="141424" y="524671"/>
                  </a:lnTo>
                  <a:lnTo>
                    <a:pt x="139007" y="520251"/>
                  </a:lnTo>
                  <a:lnTo>
                    <a:pt x="138311" y="517497"/>
                  </a:lnTo>
                  <a:lnTo>
                    <a:pt x="138318" y="516425"/>
                  </a:lnTo>
                  <a:lnTo>
                    <a:pt x="136785" y="512122"/>
                  </a:lnTo>
                  <a:lnTo>
                    <a:pt x="136456" y="510158"/>
                  </a:lnTo>
                  <a:lnTo>
                    <a:pt x="135424" y="508343"/>
                  </a:lnTo>
                  <a:lnTo>
                    <a:pt x="134219" y="506677"/>
                  </a:lnTo>
                  <a:lnTo>
                    <a:pt x="132967" y="505339"/>
                  </a:lnTo>
                  <a:lnTo>
                    <a:pt x="130018" y="500973"/>
                  </a:lnTo>
                  <a:lnTo>
                    <a:pt x="128962" y="499910"/>
                  </a:lnTo>
                  <a:lnTo>
                    <a:pt x="126951" y="497078"/>
                  </a:lnTo>
                  <a:lnTo>
                    <a:pt x="125519" y="491844"/>
                  </a:lnTo>
                  <a:lnTo>
                    <a:pt x="123688" y="489794"/>
                  </a:lnTo>
                  <a:lnTo>
                    <a:pt x="126567" y="489794"/>
                  </a:lnTo>
                  <a:lnTo>
                    <a:pt x="124807" y="487854"/>
                  </a:lnTo>
                  <a:lnTo>
                    <a:pt x="123978" y="486586"/>
                  </a:lnTo>
                  <a:lnTo>
                    <a:pt x="123055" y="485804"/>
                  </a:lnTo>
                  <a:lnTo>
                    <a:pt x="124392" y="483848"/>
                  </a:lnTo>
                  <a:lnTo>
                    <a:pt x="122202" y="483903"/>
                  </a:lnTo>
                  <a:lnTo>
                    <a:pt x="121044" y="482729"/>
                  </a:lnTo>
                  <a:lnTo>
                    <a:pt x="119456" y="479052"/>
                  </a:lnTo>
                  <a:lnTo>
                    <a:pt x="116569" y="474890"/>
                  </a:lnTo>
                  <a:lnTo>
                    <a:pt x="116076" y="472668"/>
                  </a:lnTo>
                  <a:lnTo>
                    <a:pt x="113526" y="465666"/>
                  </a:lnTo>
                  <a:lnTo>
                    <a:pt x="111366" y="448823"/>
                  </a:lnTo>
                  <a:lnTo>
                    <a:pt x="109387" y="441304"/>
                  </a:lnTo>
                  <a:lnTo>
                    <a:pt x="109544" y="439145"/>
                  </a:lnTo>
                  <a:lnTo>
                    <a:pt x="107150" y="432620"/>
                  </a:lnTo>
                  <a:lnTo>
                    <a:pt x="105984" y="428239"/>
                  </a:lnTo>
                  <a:lnTo>
                    <a:pt x="105507" y="424523"/>
                  </a:lnTo>
                  <a:lnTo>
                    <a:pt x="104873" y="422082"/>
                  </a:lnTo>
                  <a:lnTo>
                    <a:pt x="104302" y="417232"/>
                  </a:lnTo>
                  <a:lnTo>
                    <a:pt x="103386" y="415698"/>
                  </a:lnTo>
                  <a:lnTo>
                    <a:pt x="103285" y="414775"/>
                  </a:lnTo>
                  <a:lnTo>
                    <a:pt x="103895" y="412561"/>
                  </a:lnTo>
                  <a:lnTo>
                    <a:pt x="105608" y="409142"/>
                  </a:lnTo>
                  <a:lnTo>
                    <a:pt x="106242" y="406975"/>
                  </a:lnTo>
                  <a:lnTo>
                    <a:pt x="105499" y="403924"/>
                  </a:lnTo>
                  <a:lnTo>
                    <a:pt x="103942" y="407131"/>
                  </a:lnTo>
                  <a:lnTo>
                    <a:pt x="102487" y="408031"/>
                  </a:lnTo>
                  <a:lnTo>
                    <a:pt x="101791" y="405637"/>
                  </a:lnTo>
                  <a:lnTo>
                    <a:pt x="101783" y="402414"/>
                  </a:lnTo>
                  <a:lnTo>
                    <a:pt x="101603" y="401639"/>
                  </a:lnTo>
                  <a:lnTo>
                    <a:pt x="101986" y="400560"/>
                  </a:lnTo>
                  <a:lnTo>
                    <a:pt x="105836" y="401053"/>
                  </a:lnTo>
                  <a:lnTo>
                    <a:pt x="101454" y="399073"/>
                  </a:lnTo>
                  <a:lnTo>
                    <a:pt x="100938" y="397916"/>
                  </a:lnTo>
                  <a:lnTo>
                    <a:pt x="100774" y="397047"/>
                  </a:lnTo>
                  <a:lnTo>
                    <a:pt x="101712" y="395443"/>
                  </a:lnTo>
                  <a:lnTo>
                    <a:pt x="100116" y="394090"/>
                  </a:lnTo>
                  <a:lnTo>
                    <a:pt x="99475" y="389943"/>
                  </a:lnTo>
                  <a:lnTo>
                    <a:pt x="99005" y="388997"/>
                  </a:lnTo>
                  <a:lnTo>
                    <a:pt x="98826" y="388230"/>
                  </a:lnTo>
                  <a:lnTo>
                    <a:pt x="99733" y="382496"/>
                  </a:lnTo>
                  <a:lnTo>
                    <a:pt x="103504" y="371206"/>
                  </a:lnTo>
                  <a:lnTo>
                    <a:pt x="103786" y="368648"/>
                  </a:lnTo>
                  <a:lnTo>
                    <a:pt x="103457" y="365010"/>
                  </a:lnTo>
                  <a:lnTo>
                    <a:pt x="102620" y="362115"/>
                  </a:lnTo>
                  <a:lnTo>
                    <a:pt x="102260" y="359049"/>
                  </a:lnTo>
                  <a:lnTo>
                    <a:pt x="102033" y="358259"/>
                  </a:lnTo>
                  <a:lnTo>
                    <a:pt x="100664" y="357977"/>
                  </a:lnTo>
                  <a:lnTo>
                    <a:pt x="99365" y="356843"/>
                  </a:lnTo>
                  <a:lnTo>
                    <a:pt x="97863" y="352289"/>
                  </a:lnTo>
                  <a:lnTo>
                    <a:pt x="99240" y="350795"/>
                  </a:lnTo>
                  <a:lnTo>
                    <a:pt x="100304" y="349973"/>
                  </a:lnTo>
                  <a:lnTo>
                    <a:pt x="98841" y="350318"/>
                  </a:lnTo>
                  <a:lnTo>
                    <a:pt x="97636" y="350177"/>
                  </a:lnTo>
                  <a:lnTo>
                    <a:pt x="99921" y="348072"/>
                  </a:lnTo>
                  <a:lnTo>
                    <a:pt x="101963" y="346461"/>
                  </a:lnTo>
                  <a:lnTo>
                    <a:pt x="106618" y="344591"/>
                  </a:lnTo>
                  <a:lnTo>
                    <a:pt x="108597" y="343394"/>
                  </a:lnTo>
                  <a:lnTo>
                    <a:pt x="105671" y="344474"/>
                  </a:lnTo>
                  <a:lnTo>
                    <a:pt x="102604" y="344880"/>
                  </a:lnTo>
                  <a:lnTo>
                    <a:pt x="96095" y="344661"/>
                  </a:lnTo>
                  <a:lnTo>
                    <a:pt x="97183" y="340405"/>
                  </a:lnTo>
                  <a:lnTo>
                    <a:pt x="98317" y="338981"/>
                  </a:lnTo>
                  <a:lnTo>
                    <a:pt x="99545" y="338184"/>
                  </a:lnTo>
                  <a:lnTo>
                    <a:pt x="97738" y="338426"/>
                  </a:lnTo>
                  <a:lnTo>
                    <a:pt x="95641" y="338090"/>
                  </a:lnTo>
                  <a:lnTo>
                    <a:pt x="96314" y="333763"/>
                  </a:lnTo>
                  <a:lnTo>
                    <a:pt x="97965" y="332825"/>
                  </a:lnTo>
                  <a:lnTo>
                    <a:pt x="99741" y="332645"/>
                  </a:lnTo>
                  <a:lnTo>
                    <a:pt x="101947" y="332026"/>
                  </a:lnTo>
                  <a:lnTo>
                    <a:pt x="99585" y="331315"/>
                  </a:lnTo>
                  <a:lnTo>
                    <a:pt x="97136" y="330970"/>
                  </a:lnTo>
                  <a:lnTo>
                    <a:pt x="94186" y="331682"/>
                  </a:lnTo>
                  <a:lnTo>
                    <a:pt x="91479" y="331158"/>
                  </a:lnTo>
                  <a:lnTo>
                    <a:pt x="88186" y="331166"/>
                  </a:lnTo>
                  <a:lnTo>
                    <a:pt x="89500" y="331745"/>
                  </a:lnTo>
                  <a:lnTo>
                    <a:pt x="90908" y="333059"/>
                  </a:lnTo>
                  <a:lnTo>
                    <a:pt x="90204" y="335406"/>
                  </a:lnTo>
                  <a:lnTo>
                    <a:pt x="89539" y="336869"/>
                  </a:lnTo>
                  <a:lnTo>
                    <a:pt x="87732" y="337878"/>
                  </a:lnTo>
                  <a:lnTo>
                    <a:pt x="86253" y="339404"/>
                  </a:lnTo>
                  <a:lnTo>
                    <a:pt x="85839" y="340742"/>
                  </a:lnTo>
                  <a:lnTo>
                    <a:pt x="85002" y="341681"/>
                  </a:lnTo>
                  <a:lnTo>
                    <a:pt x="86449" y="342346"/>
                  </a:lnTo>
                  <a:lnTo>
                    <a:pt x="87935" y="342823"/>
                  </a:lnTo>
                  <a:lnTo>
                    <a:pt x="88796" y="343910"/>
                  </a:lnTo>
                  <a:lnTo>
                    <a:pt x="89813" y="345483"/>
                  </a:lnTo>
                  <a:lnTo>
                    <a:pt x="89758" y="348542"/>
                  </a:lnTo>
                  <a:lnTo>
                    <a:pt x="85862" y="355732"/>
                  </a:lnTo>
                  <a:lnTo>
                    <a:pt x="84516" y="357335"/>
                  </a:lnTo>
                  <a:lnTo>
                    <a:pt x="74760" y="361669"/>
                  </a:lnTo>
                  <a:lnTo>
                    <a:pt x="70935" y="364024"/>
                  </a:lnTo>
                  <a:lnTo>
                    <a:pt x="62767" y="367083"/>
                  </a:lnTo>
                  <a:lnTo>
                    <a:pt x="59591" y="367654"/>
                  </a:lnTo>
                  <a:lnTo>
                    <a:pt x="56070" y="367044"/>
                  </a:lnTo>
                  <a:lnTo>
                    <a:pt x="50923" y="364721"/>
                  </a:lnTo>
                  <a:lnTo>
                    <a:pt x="43068" y="358767"/>
                  </a:lnTo>
                  <a:lnTo>
                    <a:pt x="41026" y="356803"/>
                  </a:lnTo>
                  <a:lnTo>
                    <a:pt x="34744" y="349144"/>
                  </a:lnTo>
                  <a:lnTo>
                    <a:pt x="30214" y="345084"/>
                  </a:lnTo>
                  <a:lnTo>
                    <a:pt x="26779" y="341305"/>
                  </a:lnTo>
                  <a:lnTo>
                    <a:pt x="22523" y="337722"/>
                  </a:lnTo>
                  <a:lnTo>
                    <a:pt x="18510" y="332887"/>
                  </a:lnTo>
                  <a:lnTo>
                    <a:pt x="17658" y="330681"/>
                  </a:lnTo>
                  <a:lnTo>
                    <a:pt x="17955" y="328436"/>
                  </a:lnTo>
                  <a:lnTo>
                    <a:pt x="19449" y="327215"/>
                  </a:lnTo>
                  <a:lnTo>
                    <a:pt x="21202" y="327708"/>
                  </a:lnTo>
                  <a:lnTo>
                    <a:pt x="22586" y="329601"/>
                  </a:lnTo>
                  <a:lnTo>
                    <a:pt x="23564" y="330446"/>
                  </a:lnTo>
                  <a:lnTo>
                    <a:pt x="24386" y="330790"/>
                  </a:lnTo>
                  <a:lnTo>
                    <a:pt x="30378" y="327888"/>
                  </a:lnTo>
                  <a:lnTo>
                    <a:pt x="32702" y="328005"/>
                  </a:lnTo>
                  <a:lnTo>
                    <a:pt x="34290" y="326550"/>
                  </a:lnTo>
                  <a:lnTo>
                    <a:pt x="36301" y="326871"/>
                  </a:lnTo>
                  <a:lnTo>
                    <a:pt x="40400" y="324602"/>
                  </a:lnTo>
                  <a:lnTo>
                    <a:pt x="42121" y="324461"/>
                  </a:lnTo>
                  <a:lnTo>
                    <a:pt x="44171" y="324007"/>
                  </a:lnTo>
                  <a:lnTo>
                    <a:pt x="47473" y="318257"/>
                  </a:lnTo>
                  <a:lnTo>
                    <a:pt x="49945" y="314596"/>
                  </a:lnTo>
                  <a:lnTo>
                    <a:pt x="51549" y="313829"/>
                  </a:lnTo>
                  <a:lnTo>
                    <a:pt x="51454" y="312937"/>
                  </a:lnTo>
                  <a:lnTo>
                    <a:pt x="51009" y="311772"/>
                  </a:lnTo>
                  <a:lnTo>
                    <a:pt x="49812" y="312069"/>
                  </a:lnTo>
                  <a:lnTo>
                    <a:pt x="48975" y="313180"/>
                  </a:lnTo>
                  <a:lnTo>
                    <a:pt x="48356" y="314525"/>
                  </a:lnTo>
                  <a:lnTo>
                    <a:pt x="47731" y="315331"/>
                  </a:lnTo>
                  <a:lnTo>
                    <a:pt x="45790" y="314588"/>
                  </a:lnTo>
                  <a:lnTo>
                    <a:pt x="44484" y="314713"/>
                  </a:lnTo>
                  <a:lnTo>
                    <a:pt x="42872" y="315151"/>
                  </a:lnTo>
                  <a:lnTo>
                    <a:pt x="36981" y="317295"/>
                  </a:lnTo>
                  <a:lnTo>
                    <a:pt x="34556" y="319219"/>
                  </a:lnTo>
                  <a:lnTo>
                    <a:pt x="32913" y="319603"/>
                  </a:lnTo>
                  <a:lnTo>
                    <a:pt x="23501" y="317483"/>
                  </a:lnTo>
                  <a:lnTo>
                    <a:pt x="14301" y="312617"/>
                  </a:lnTo>
                  <a:lnTo>
                    <a:pt x="10429" y="309378"/>
                  </a:lnTo>
                  <a:lnTo>
                    <a:pt x="7980" y="305239"/>
                  </a:lnTo>
                  <a:lnTo>
                    <a:pt x="5531" y="300302"/>
                  </a:lnTo>
                  <a:lnTo>
                    <a:pt x="6337" y="298918"/>
                  </a:lnTo>
                  <a:lnTo>
                    <a:pt x="10139" y="295945"/>
                  </a:lnTo>
                  <a:lnTo>
                    <a:pt x="13425" y="293606"/>
                  </a:lnTo>
                  <a:lnTo>
                    <a:pt x="10475" y="294646"/>
                  </a:lnTo>
                  <a:lnTo>
                    <a:pt x="7283" y="296093"/>
                  </a:lnTo>
                  <a:lnTo>
                    <a:pt x="5703" y="297103"/>
                  </a:lnTo>
                  <a:lnTo>
                    <a:pt x="3912" y="299223"/>
                  </a:lnTo>
                  <a:lnTo>
                    <a:pt x="1533" y="299700"/>
                  </a:lnTo>
                  <a:lnTo>
                    <a:pt x="594" y="296555"/>
                  </a:lnTo>
                  <a:lnTo>
                    <a:pt x="0" y="293488"/>
                  </a:lnTo>
                  <a:lnTo>
                    <a:pt x="1518" y="292456"/>
                  </a:lnTo>
                  <a:lnTo>
                    <a:pt x="2582" y="291806"/>
                  </a:lnTo>
                  <a:lnTo>
                    <a:pt x="4741" y="291258"/>
                  </a:lnTo>
                  <a:lnTo>
                    <a:pt x="7104" y="290867"/>
                  </a:lnTo>
                  <a:lnTo>
                    <a:pt x="9247" y="290883"/>
                  </a:lnTo>
                  <a:lnTo>
                    <a:pt x="12275" y="290930"/>
                  </a:lnTo>
                  <a:lnTo>
                    <a:pt x="12361" y="283733"/>
                  </a:lnTo>
                  <a:lnTo>
                    <a:pt x="12611" y="283099"/>
                  </a:lnTo>
                  <a:lnTo>
                    <a:pt x="13042" y="282731"/>
                  </a:lnTo>
                  <a:lnTo>
                    <a:pt x="13534" y="282575"/>
                  </a:lnTo>
                  <a:lnTo>
                    <a:pt x="13949" y="282684"/>
                  </a:lnTo>
                  <a:lnTo>
                    <a:pt x="14567" y="283764"/>
                  </a:lnTo>
                  <a:lnTo>
                    <a:pt x="15342" y="283701"/>
                  </a:lnTo>
                  <a:lnTo>
                    <a:pt x="16163" y="283075"/>
                  </a:lnTo>
                  <a:lnTo>
                    <a:pt x="17994" y="283545"/>
                  </a:lnTo>
                  <a:lnTo>
                    <a:pt x="19465" y="283224"/>
                  </a:lnTo>
                  <a:lnTo>
                    <a:pt x="20951" y="283646"/>
                  </a:lnTo>
                  <a:lnTo>
                    <a:pt x="23486" y="283654"/>
                  </a:lnTo>
                  <a:lnTo>
                    <a:pt x="28062" y="283482"/>
                  </a:lnTo>
                  <a:lnTo>
                    <a:pt x="30605" y="283537"/>
                  </a:lnTo>
                  <a:lnTo>
                    <a:pt x="32248" y="284679"/>
                  </a:lnTo>
                  <a:lnTo>
                    <a:pt x="34048" y="285939"/>
                  </a:lnTo>
                  <a:lnTo>
                    <a:pt x="35996" y="286119"/>
                  </a:lnTo>
                  <a:lnTo>
                    <a:pt x="38820" y="285970"/>
                  </a:lnTo>
                  <a:lnTo>
                    <a:pt x="40736" y="285485"/>
                  </a:lnTo>
                  <a:lnTo>
                    <a:pt x="41707" y="284311"/>
                  </a:lnTo>
                  <a:lnTo>
                    <a:pt x="42434" y="283185"/>
                  </a:lnTo>
                  <a:lnTo>
                    <a:pt x="46620" y="281542"/>
                  </a:lnTo>
                  <a:lnTo>
                    <a:pt x="51017" y="280204"/>
                  </a:lnTo>
                  <a:lnTo>
                    <a:pt x="52284" y="280056"/>
                  </a:lnTo>
                  <a:lnTo>
                    <a:pt x="52683" y="280838"/>
                  </a:lnTo>
                  <a:lnTo>
                    <a:pt x="52487" y="282144"/>
                  </a:lnTo>
                  <a:lnTo>
                    <a:pt x="52996" y="283388"/>
                  </a:lnTo>
                  <a:lnTo>
                    <a:pt x="54764" y="284178"/>
                  </a:lnTo>
                  <a:lnTo>
                    <a:pt x="56008" y="284374"/>
                  </a:lnTo>
                  <a:lnTo>
                    <a:pt x="57127" y="284194"/>
                  </a:lnTo>
                  <a:lnTo>
                    <a:pt x="57956" y="283795"/>
                  </a:lnTo>
                  <a:lnTo>
                    <a:pt x="59740" y="281839"/>
                  </a:lnTo>
                  <a:lnTo>
                    <a:pt x="60663" y="281393"/>
                  </a:lnTo>
                  <a:lnTo>
                    <a:pt x="61860" y="281425"/>
                  </a:lnTo>
                  <a:lnTo>
                    <a:pt x="63205" y="280486"/>
                  </a:lnTo>
                  <a:lnTo>
                    <a:pt x="63229" y="279766"/>
                  </a:lnTo>
                  <a:lnTo>
                    <a:pt x="62376" y="279422"/>
                  </a:lnTo>
                  <a:lnTo>
                    <a:pt x="61649" y="278389"/>
                  </a:lnTo>
                  <a:lnTo>
                    <a:pt x="61790" y="277552"/>
                  </a:lnTo>
                  <a:lnTo>
                    <a:pt x="61578" y="276363"/>
                  </a:lnTo>
                  <a:lnTo>
                    <a:pt x="61727" y="275236"/>
                  </a:lnTo>
                  <a:lnTo>
                    <a:pt x="62298" y="274391"/>
                  </a:lnTo>
                  <a:lnTo>
                    <a:pt x="63299" y="273578"/>
                  </a:lnTo>
                  <a:lnTo>
                    <a:pt x="62705" y="271896"/>
                  </a:lnTo>
                  <a:lnTo>
                    <a:pt x="61171" y="268672"/>
                  </a:lnTo>
                  <a:lnTo>
                    <a:pt x="59568" y="264542"/>
                  </a:lnTo>
                  <a:lnTo>
                    <a:pt x="57870" y="261099"/>
                  </a:lnTo>
                  <a:lnTo>
                    <a:pt x="55719" y="258079"/>
                  </a:lnTo>
                  <a:lnTo>
                    <a:pt x="54607" y="255857"/>
                  </a:lnTo>
                  <a:lnTo>
                    <a:pt x="54725" y="250952"/>
                  </a:lnTo>
                  <a:lnTo>
                    <a:pt x="54537" y="249959"/>
                  </a:lnTo>
                  <a:lnTo>
                    <a:pt x="53794" y="249348"/>
                  </a:lnTo>
                  <a:lnTo>
                    <a:pt x="52800" y="249012"/>
                  </a:lnTo>
                  <a:lnTo>
                    <a:pt x="51400" y="249513"/>
                  </a:lnTo>
                  <a:lnTo>
                    <a:pt x="50140" y="249607"/>
                  </a:lnTo>
                  <a:lnTo>
                    <a:pt x="47433" y="249497"/>
                  </a:lnTo>
                  <a:lnTo>
                    <a:pt x="46104" y="248996"/>
                  </a:lnTo>
                  <a:lnTo>
                    <a:pt x="42489" y="244060"/>
                  </a:lnTo>
                  <a:lnTo>
                    <a:pt x="42012" y="242120"/>
                  </a:lnTo>
                  <a:lnTo>
                    <a:pt x="41996" y="240125"/>
                  </a:lnTo>
                  <a:lnTo>
                    <a:pt x="43193" y="236651"/>
                  </a:lnTo>
                  <a:lnTo>
                    <a:pt x="43561" y="233412"/>
                  </a:lnTo>
                  <a:lnTo>
                    <a:pt x="43725" y="230392"/>
                  </a:lnTo>
                  <a:lnTo>
                    <a:pt x="43529" y="229540"/>
                  </a:lnTo>
                  <a:lnTo>
                    <a:pt x="42802" y="228522"/>
                  </a:lnTo>
                  <a:lnTo>
                    <a:pt x="41589" y="227771"/>
                  </a:lnTo>
                  <a:lnTo>
                    <a:pt x="38343" y="227591"/>
                  </a:lnTo>
                  <a:lnTo>
                    <a:pt x="34486" y="226590"/>
                  </a:lnTo>
                  <a:lnTo>
                    <a:pt x="31521" y="224830"/>
                  </a:lnTo>
                  <a:lnTo>
                    <a:pt x="29455" y="223766"/>
                  </a:lnTo>
                  <a:lnTo>
                    <a:pt x="28900" y="223070"/>
                  </a:lnTo>
                  <a:lnTo>
                    <a:pt x="28649" y="222256"/>
                  </a:lnTo>
                  <a:lnTo>
                    <a:pt x="29189" y="218587"/>
                  </a:lnTo>
                  <a:lnTo>
                    <a:pt x="30120" y="214448"/>
                  </a:lnTo>
                  <a:lnTo>
                    <a:pt x="30801" y="213181"/>
                  </a:lnTo>
                  <a:lnTo>
                    <a:pt x="31974" y="211866"/>
                  </a:lnTo>
                  <a:lnTo>
                    <a:pt x="32843" y="210974"/>
                  </a:lnTo>
                  <a:lnTo>
                    <a:pt x="34235" y="209793"/>
                  </a:lnTo>
                  <a:lnTo>
                    <a:pt x="37998" y="205835"/>
                  </a:lnTo>
                  <a:lnTo>
                    <a:pt x="41370" y="200381"/>
                  </a:lnTo>
                  <a:lnTo>
                    <a:pt x="43459" y="196571"/>
                  </a:lnTo>
                  <a:lnTo>
                    <a:pt x="44546" y="195437"/>
                  </a:lnTo>
                  <a:lnTo>
                    <a:pt x="45658" y="194467"/>
                  </a:lnTo>
                  <a:lnTo>
                    <a:pt x="47277" y="193294"/>
                  </a:lnTo>
                  <a:lnTo>
                    <a:pt x="49155" y="192222"/>
                  </a:lnTo>
                  <a:lnTo>
                    <a:pt x="51017" y="192269"/>
                  </a:lnTo>
                  <a:lnTo>
                    <a:pt x="52785" y="193247"/>
                  </a:lnTo>
                  <a:lnTo>
                    <a:pt x="54099" y="194389"/>
                  </a:lnTo>
                  <a:lnTo>
                    <a:pt x="54545" y="196916"/>
                  </a:lnTo>
                  <a:lnTo>
                    <a:pt x="55476" y="198551"/>
                  </a:lnTo>
                  <a:lnTo>
                    <a:pt x="56477" y="199537"/>
                  </a:lnTo>
                  <a:lnTo>
                    <a:pt x="57807" y="200014"/>
                  </a:lnTo>
                  <a:lnTo>
                    <a:pt x="59505" y="199897"/>
                  </a:lnTo>
                  <a:lnTo>
                    <a:pt x="66303" y="197002"/>
                  </a:lnTo>
                  <a:lnTo>
                    <a:pt x="68619" y="196415"/>
                  </a:lnTo>
                  <a:lnTo>
                    <a:pt x="74174" y="196055"/>
                  </a:lnTo>
                  <a:lnTo>
                    <a:pt x="77984" y="194936"/>
                  </a:lnTo>
                  <a:lnTo>
                    <a:pt x="81356" y="193763"/>
                  </a:lnTo>
                  <a:lnTo>
                    <a:pt x="81770" y="191658"/>
                  </a:lnTo>
                  <a:lnTo>
                    <a:pt x="83069" y="188443"/>
                  </a:lnTo>
                  <a:lnTo>
                    <a:pt x="87028" y="184250"/>
                  </a:lnTo>
                  <a:lnTo>
                    <a:pt x="88146" y="182380"/>
                  </a:lnTo>
                  <a:lnTo>
                    <a:pt x="89343" y="178797"/>
                  </a:lnTo>
                  <a:lnTo>
                    <a:pt x="90619" y="175526"/>
                  </a:lnTo>
                  <a:lnTo>
                    <a:pt x="91722" y="174165"/>
                  </a:lnTo>
                  <a:lnTo>
                    <a:pt x="97950" y="170566"/>
                  </a:lnTo>
                  <a:lnTo>
                    <a:pt x="104044" y="167257"/>
                  </a:lnTo>
                  <a:lnTo>
                    <a:pt x="105045" y="165755"/>
                  </a:lnTo>
                  <a:lnTo>
                    <a:pt x="108988" y="158870"/>
                  </a:lnTo>
                  <a:lnTo>
                    <a:pt x="111241" y="154184"/>
                  </a:lnTo>
                  <a:lnTo>
                    <a:pt x="111828" y="152674"/>
                  </a:lnTo>
                  <a:lnTo>
                    <a:pt x="113135" y="148598"/>
                  </a:lnTo>
                  <a:lnTo>
                    <a:pt x="114550" y="144530"/>
                  </a:lnTo>
                  <a:lnTo>
                    <a:pt x="116428" y="143583"/>
                  </a:lnTo>
                  <a:lnTo>
                    <a:pt x="120614" y="142034"/>
                  </a:lnTo>
                  <a:lnTo>
                    <a:pt x="123931" y="140517"/>
                  </a:lnTo>
                  <a:lnTo>
                    <a:pt x="125637" y="138780"/>
                  </a:lnTo>
                  <a:lnTo>
                    <a:pt x="126661" y="137262"/>
                  </a:lnTo>
                  <a:lnTo>
                    <a:pt x="126474" y="135760"/>
                  </a:lnTo>
                  <a:lnTo>
                    <a:pt x="125558" y="133976"/>
                  </a:lnTo>
                  <a:lnTo>
                    <a:pt x="125746" y="132912"/>
                  </a:lnTo>
                  <a:lnTo>
                    <a:pt x="125910" y="131864"/>
                  </a:lnTo>
                  <a:lnTo>
                    <a:pt x="128328" y="129728"/>
                  </a:lnTo>
                  <a:lnTo>
                    <a:pt x="132858" y="123399"/>
                  </a:lnTo>
                  <a:lnTo>
                    <a:pt x="135580" y="120230"/>
                  </a:lnTo>
                  <a:lnTo>
                    <a:pt x="136480" y="120230"/>
                  </a:lnTo>
                  <a:lnTo>
                    <a:pt x="139320" y="118541"/>
                  </a:lnTo>
                  <a:lnTo>
                    <a:pt x="142019" y="116632"/>
                  </a:lnTo>
                  <a:lnTo>
                    <a:pt x="141862" y="115763"/>
                  </a:lnTo>
                  <a:lnTo>
                    <a:pt x="141526" y="114637"/>
                  </a:lnTo>
                  <a:lnTo>
                    <a:pt x="139977" y="114136"/>
                  </a:lnTo>
                  <a:lnTo>
                    <a:pt x="139484" y="112783"/>
                  </a:lnTo>
                  <a:lnTo>
                    <a:pt x="139867" y="110842"/>
                  </a:lnTo>
                  <a:lnTo>
                    <a:pt x="141166" y="105624"/>
                  </a:lnTo>
                  <a:lnTo>
                    <a:pt x="140900" y="104122"/>
                  </a:lnTo>
                  <a:lnTo>
                    <a:pt x="139320" y="99272"/>
                  </a:lnTo>
                  <a:lnTo>
                    <a:pt x="139672" y="97934"/>
                  </a:lnTo>
                  <a:lnTo>
                    <a:pt x="140321" y="96557"/>
                  </a:lnTo>
                  <a:lnTo>
                    <a:pt x="142089" y="94726"/>
                  </a:lnTo>
                  <a:lnTo>
                    <a:pt x="144366" y="93201"/>
                  </a:lnTo>
                  <a:lnTo>
                    <a:pt x="151657" y="89586"/>
                  </a:lnTo>
                  <a:lnTo>
                    <a:pt x="153136" y="89187"/>
                  </a:lnTo>
                  <a:lnTo>
                    <a:pt x="155663" y="88272"/>
                  </a:lnTo>
                  <a:lnTo>
                    <a:pt x="157212" y="86339"/>
                  </a:lnTo>
                  <a:lnTo>
                    <a:pt x="157400" y="84689"/>
                  </a:lnTo>
                  <a:lnTo>
                    <a:pt x="156719" y="83664"/>
                  </a:lnTo>
                  <a:lnTo>
                    <a:pt x="155209" y="82287"/>
                  </a:lnTo>
                  <a:lnTo>
                    <a:pt x="152369" y="81043"/>
                  </a:lnTo>
                  <a:lnTo>
                    <a:pt x="149803" y="79956"/>
                  </a:lnTo>
                  <a:lnTo>
                    <a:pt x="145445" y="80073"/>
                  </a:lnTo>
                  <a:lnTo>
                    <a:pt x="143185" y="79142"/>
                  </a:lnTo>
                  <a:lnTo>
                    <a:pt x="142567" y="78492"/>
                  </a:lnTo>
                  <a:lnTo>
                    <a:pt x="142253" y="76192"/>
                  </a:lnTo>
                  <a:lnTo>
                    <a:pt x="142692" y="72296"/>
                  </a:lnTo>
                  <a:lnTo>
                    <a:pt x="142011" y="71952"/>
                  </a:lnTo>
                  <a:lnTo>
                    <a:pt x="141041" y="72414"/>
                  </a:lnTo>
                  <a:lnTo>
                    <a:pt x="138741" y="71952"/>
                  </a:lnTo>
                  <a:lnTo>
                    <a:pt x="135916" y="72007"/>
                  </a:lnTo>
                  <a:lnTo>
                    <a:pt x="134837" y="70919"/>
                  </a:lnTo>
                  <a:lnTo>
                    <a:pt x="135369" y="69613"/>
                  </a:lnTo>
                  <a:lnTo>
                    <a:pt x="135204" y="67868"/>
                  </a:lnTo>
                  <a:lnTo>
                    <a:pt x="134782" y="66210"/>
                  </a:lnTo>
                  <a:lnTo>
                    <a:pt x="134344" y="65865"/>
                  </a:lnTo>
                  <a:lnTo>
                    <a:pt x="132990" y="65466"/>
                  </a:lnTo>
                  <a:lnTo>
                    <a:pt x="130886" y="64027"/>
                  </a:lnTo>
                  <a:lnTo>
                    <a:pt x="129188" y="62251"/>
                  </a:lnTo>
                  <a:lnTo>
                    <a:pt x="128195" y="61046"/>
                  </a:lnTo>
                  <a:lnTo>
                    <a:pt x="127890" y="60217"/>
                  </a:lnTo>
                  <a:lnTo>
                    <a:pt x="127984" y="59669"/>
                  </a:lnTo>
                  <a:lnTo>
                    <a:pt x="129219" y="58128"/>
                  </a:lnTo>
                  <a:lnTo>
                    <a:pt x="130691" y="55961"/>
                  </a:lnTo>
                  <a:lnTo>
                    <a:pt x="131230" y="54099"/>
                  </a:lnTo>
                  <a:lnTo>
                    <a:pt x="131394" y="52745"/>
                  </a:lnTo>
                  <a:lnTo>
                    <a:pt x="130980" y="51752"/>
                  </a:lnTo>
                  <a:lnTo>
                    <a:pt x="129626" y="50531"/>
                  </a:lnTo>
                  <a:lnTo>
                    <a:pt x="128179" y="49460"/>
                  </a:lnTo>
                  <a:lnTo>
                    <a:pt x="127600" y="48529"/>
                  </a:lnTo>
                  <a:lnTo>
                    <a:pt x="127577" y="47120"/>
                  </a:lnTo>
                  <a:lnTo>
                    <a:pt x="128116" y="45360"/>
                  </a:lnTo>
                  <a:lnTo>
                    <a:pt x="129814" y="44030"/>
                  </a:lnTo>
                  <a:lnTo>
                    <a:pt x="132826" y="42771"/>
                  </a:lnTo>
                  <a:lnTo>
                    <a:pt x="133609" y="41206"/>
                  </a:lnTo>
                  <a:lnTo>
                    <a:pt x="133507" y="40048"/>
                  </a:lnTo>
                  <a:lnTo>
                    <a:pt x="132686" y="39704"/>
                  </a:lnTo>
                  <a:lnTo>
                    <a:pt x="130565" y="39696"/>
                  </a:lnTo>
                  <a:lnTo>
                    <a:pt x="126998" y="39297"/>
                  </a:lnTo>
                  <a:lnTo>
                    <a:pt x="126395" y="38655"/>
                  </a:lnTo>
                  <a:lnTo>
                    <a:pt x="125989" y="37795"/>
                  </a:lnTo>
                  <a:lnTo>
                    <a:pt x="125980" y="36942"/>
                  </a:lnTo>
                  <a:lnTo>
                    <a:pt x="126740" y="35972"/>
                  </a:lnTo>
                  <a:lnTo>
                    <a:pt x="127647" y="34744"/>
                  </a:lnTo>
                  <a:lnTo>
                    <a:pt x="127483" y="33547"/>
                  </a:lnTo>
                  <a:lnTo>
                    <a:pt x="126435" y="32193"/>
                  </a:lnTo>
                  <a:lnTo>
                    <a:pt x="123923" y="31208"/>
                  </a:lnTo>
                  <a:lnTo>
                    <a:pt x="123579" y="29807"/>
                  </a:lnTo>
                  <a:lnTo>
                    <a:pt x="123970" y="28641"/>
                  </a:lnTo>
                  <a:lnTo>
                    <a:pt x="124799" y="26975"/>
                  </a:lnTo>
                  <a:lnTo>
                    <a:pt x="125527" y="25817"/>
                  </a:lnTo>
                  <a:lnTo>
                    <a:pt x="127240" y="22516"/>
                  </a:lnTo>
                  <a:lnTo>
                    <a:pt x="129321" y="21796"/>
                  </a:lnTo>
                  <a:lnTo>
                    <a:pt x="131872" y="20724"/>
                  </a:lnTo>
                  <a:lnTo>
                    <a:pt x="134688" y="19543"/>
                  </a:lnTo>
                  <a:lnTo>
                    <a:pt x="139030" y="20427"/>
                  </a:lnTo>
                  <a:lnTo>
                    <a:pt x="141143" y="20865"/>
                  </a:lnTo>
                  <a:lnTo>
                    <a:pt x="145414" y="21874"/>
                  </a:lnTo>
                  <a:lnTo>
                    <a:pt x="148997" y="22719"/>
                  </a:lnTo>
                  <a:lnTo>
                    <a:pt x="152659" y="22962"/>
                  </a:lnTo>
                  <a:lnTo>
                    <a:pt x="154176" y="22899"/>
                  </a:lnTo>
                  <a:lnTo>
                    <a:pt x="155851" y="23901"/>
                  </a:lnTo>
                  <a:lnTo>
                    <a:pt x="159989" y="25614"/>
                  </a:lnTo>
                  <a:lnTo>
                    <a:pt x="163353" y="26513"/>
                  </a:lnTo>
                  <a:lnTo>
                    <a:pt x="165630" y="26506"/>
                  </a:lnTo>
                  <a:lnTo>
                    <a:pt x="168986" y="24988"/>
                  </a:lnTo>
                  <a:lnTo>
                    <a:pt x="170660" y="23595"/>
                  </a:lnTo>
                  <a:lnTo>
                    <a:pt x="172913" y="22070"/>
                  </a:lnTo>
                  <a:lnTo>
                    <a:pt x="175800" y="22132"/>
                  </a:lnTo>
                  <a:lnTo>
                    <a:pt x="182043" y="19778"/>
                  </a:lnTo>
                  <a:lnTo>
                    <a:pt x="183209" y="20184"/>
                  </a:lnTo>
                  <a:lnTo>
                    <a:pt x="185063" y="20317"/>
                  </a:lnTo>
                  <a:lnTo>
                    <a:pt x="187301" y="18956"/>
                  </a:lnTo>
                  <a:lnTo>
                    <a:pt x="188451" y="17344"/>
                  </a:lnTo>
                  <a:lnTo>
                    <a:pt x="188631" y="16531"/>
                  </a:lnTo>
                  <a:lnTo>
                    <a:pt x="189186" y="15936"/>
                  </a:lnTo>
                  <a:lnTo>
                    <a:pt x="191580" y="14911"/>
                  </a:lnTo>
                  <a:lnTo>
                    <a:pt x="193982" y="13488"/>
                  </a:lnTo>
                  <a:lnTo>
                    <a:pt x="194631" y="11610"/>
                  </a:lnTo>
                  <a:lnTo>
                    <a:pt x="195031" y="10335"/>
                  </a:lnTo>
                  <a:lnTo>
                    <a:pt x="197659" y="8692"/>
                  </a:lnTo>
                  <a:lnTo>
                    <a:pt x="200397" y="6978"/>
                  </a:lnTo>
                  <a:lnTo>
                    <a:pt x="203261" y="5187"/>
                  </a:lnTo>
                  <a:lnTo>
                    <a:pt x="206515" y="3145"/>
                  </a:lnTo>
                  <a:lnTo>
                    <a:pt x="209269" y="1416"/>
                  </a:lnTo>
                  <a:lnTo>
                    <a:pt x="211522" y="0"/>
                  </a:lnTo>
                  <a:lnTo>
                    <a:pt x="211772" y="305"/>
                  </a:lnTo>
                  <a:lnTo>
                    <a:pt x="212657" y="946"/>
                  </a:lnTo>
                  <a:lnTo>
                    <a:pt x="213611" y="1259"/>
                  </a:lnTo>
                  <a:lnTo>
                    <a:pt x="214730" y="657"/>
                  </a:lnTo>
                  <a:lnTo>
                    <a:pt x="216130" y="156"/>
                  </a:lnTo>
                  <a:lnTo>
                    <a:pt x="216865" y="438"/>
                  </a:lnTo>
                  <a:lnTo>
                    <a:pt x="216967" y="1252"/>
                  </a:lnTo>
                  <a:lnTo>
                    <a:pt x="216130" y="5069"/>
                  </a:lnTo>
                  <a:lnTo>
                    <a:pt x="216201" y="6564"/>
                  </a:lnTo>
                  <a:lnTo>
                    <a:pt x="217601" y="9670"/>
                  </a:lnTo>
                  <a:lnTo>
                    <a:pt x="219416" y="14700"/>
                  </a:lnTo>
                  <a:lnTo>
                    <a:pt x="221121" y="19410"/>
                  </a:lnTo>
                  <a:lnTo>
                    <a:pt x="222123" y="22492"/>
                  </a:lnTo>
                  <a:lnTo>
                    <a:pt x="223116" y="23752"/>
                  </a:lnTo>
                  <a:lnTo>
                    <a:pt x="227255" y="25043"/>
                  </a:lnTo>
                  <a:lnTo>
                    <a:pt x="230666" y="26099"/>
                  </a:lnTo>
                  <a:lnTo>
                    <a:pt x="232692" y="27828"/>
                  </a:lnTo>
                  <a:lnTo>
                    <a:pt x="234930" y="29486"/>
                  </a:lnTo>
                  <a:lnTo>
                    <a:pt x="236495" y="30503"/>
                  </a:lnTo>
                  <a:lnTo>
                    <a:pt x="237238" y="31810"/>
                  </a:lnTo>
                  <a:lnTo>
                    <a:pt x="237394" y="32983"/>
                  </a:lnTo>
                  <a:lnTo>
                    <a:pt x="237253" y="33774"/>
                  </a:lnTo>
                  <a:lnTo>
                    <a:pt x="236401" y="34814"/>
                  </a:lnTo>
                  <a:lnTo>
                    <a:pt x="232473" y="37490"/>
                  </a:lnTo>
                  <a:lnTo>
                    <a:pt x="232004" y="38335"/>
                  </a:lnTo>
                  <a:lnTo>
                    <a:pt x="231887" y="39446"/>
                  </a:lnTo>
                  <a:lnTo>
                    <a:pt x="232661" y="42755"/>
                  </a:lnTo>
                  <a:lnTo>
                    <a:pt x="233146" y="44828"/>
                  </a:lnTo>
                  <a:lnTo>
                    <a:pt x="233287" y="48990"/>
                  </a:lnTo>
                  <a:lnTo>
                    <a:pt x="233545" y="52941"/>
                  </a:lnTo>
                  <a:lnTo>
                    <a:pt x="234937" y="54740"/>
                  </a:lnTo>
                  <a:lnTo>
                    <a:pt x="236080" y="55898"/>
                  </a:lnTo>
                  <a:lnTo>
                    <a:pt x="236776" y="56947"/>
                  </a:lnTo>
                  <a:lnTo>
                    <a:pt x="238185" y="58394"/>
                  </a:lnTo>
                  <a:lnTo>
                    <a:pt x="239366" y="59466"/>
                  </a:lnTo>
                  <a:lnTo>
                    <a:pt x="240375" y="60099"/>
                  </a:lnTo>
                  <a:lnTo>
                    <a:pt x="240868" y="61515"/>
                  </a:lnTo>
                  <a:lnTo>
                    <a:pt x="240578" y="63182"/>
                  </a:lnTo>
                  <a:lnTo>
                    <a:pt x="240156" y="64629"/>
                  </a:lnTo>
                  <a:lnTo>
                    <a:pt x="240289" y="65412"/>
                  </a:lnTo>
                  <a:lnTo>
                    <a:pt x="241103" y="65967"/>
                  </a:lnTo>
                  <a:lnTo>
                    <a:pt x="242346" y="67414"/>
                  </a:lnTo>
                  <a:lnTo>
                    <a:pt x="242511" y="69527"/>
                  </a:lnTo>
                  <a:lnTo>
                    <a:pt x="242425" y="70982"/>
                  </a:lnTo>
                  <a:lnTo>
                    <a:pt x="242918" y="72288"/>
                  </a:lnTo>
                  <a:lnTo>
                    <a:pt x="243051" y="73736"/>
                  </a:lnTo>
                  <a:lnTo>
                    <a:pt x="242667" y="77342"/>
                  </a:lnTo>
                  <a:lnTo>
                    <a:pt x="242730" y="78970"/>
                  </a:lnTo>
                  <a:lnTo>
                    <a:pt x="241642" y="79071"/>
                  </a:lnTo>
                  <a:lnTo>
                    <a:pt x="240711" y="79627"/>
                  </a:lnTo>
                  <a:lnTo>
                    <a:pt x="239389" y="81896"/>
                  </a:lnTo>
                  <a:lnTo>
                    <a:pt x="237864" y="82490"/>
                  </a:lnTo>
                  <a:lnTo>
                    <a:pt x="236135" y="82670"/>
                  </a:lnTo>
                  <a:lnTo>
                    <a:pt x="234351" y="81277"/>
                  </a:lnTo>
                  <a:lnTo>
                    <a:pt x="232888" y="79822"/>
                  </a:lnTo>
                  <a:lnTo>
                    <a:pt x="232489" y="79017"/>
                  </a:lnTo>
                  <a:lnTo>
                    <a:pt x="232121" y="77483"/>
                  </a:lnTo>
                  <a:lnTo>
                    <a:pt x="231331" y="76482"/>
                  </a:lnTo>
                  <a:lnTo>
                    <a:pt x="229813" y="76951"/>
                  </a:lnTo>
                  <a:lnTo>
                    <a:pt x="227506" y="77162"/>
                  </a:lnTo>
                  <a:lnTo>
                    <a:pt x="225010" y="77499"/>
                  </a:lnTo>
                  <a:lnTo>
                    <a:pt x="224548" y="77835"/>
                  </a:lnTo>
                  <a:lnTo>
                    <a:pt x="224501" y="78485"/>
                  </a:lnTo>
                  <a:lnTo>
                    <a:pt x="225111" y="79861"/>
                  </a:lnTo>
                  <a:lnTo>
                    <a:pt x="225628" y="81653"/>
                  </a:lnTo>
                  <a:lnTo>
                    <a:pt x="225941" y="84157"/>
                  </a:lnTo>
                  <a:lnTo>
                    <a:pt x="226614" y="85815"/>
                  </a:lnTo>
                  <a:lnTo>
                    <a:pt x="226825" y="86339"/>
                  </a:lnTo>
                  <a:lnTo>
                    <a:pt x="230822" y="91315"/>
                  </a:lnTo>
                  <a:lnTo>
                    <a:pt x="231871" y="92324"/>
                  </a:lnTo>
                  <a:lnTo>
                    <a:pt x="232090" y="92989"/>
                  </a:lnTo>
                  <a:lnTo>
                    <a:pt x="231675" y="9482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79" name="Freeform: Shape 678">
              <a:extLst>
                <a:ext uri="{FF2B5EF4-FFF2-40B4-BE49-F238E27FC236}">
                  <a16:creationId xmlns:a16="http://schemas.microsoft.com/office/drawing/2014/main" id="{59444379-D795-E08A-6D7A-E9420A29D16C}"/>
                </a:ext>
              </a:extLst>
            </p:cNvPr>
            <p:cNvSpPr>
              <a:spLocks/>
            </p:cNvSpPr>
            <p:nvPr/>
          </p:nvSpPr>
          <p:spPr>
            <a:xfrm>
              <a:off x="8839437" y="4806529"/>
              <a:ext cx="3270" cy="4725"/>
            </a:xfrm>
            <a:custGeom>
              <a:avLst/>
              <a:gdLst>
                <a:gd name="connsiteX0" fmla="*/ 3122 w 3270"/>
                <a:gd name="connsiteY0" fmla="*/ 3450 h 4725"/>
                <a:gd name="connsiteX1" fmla="*/ 2613 w 3270"/>
                <a:gd name="connsiteY1" fmla="*/ 4326 h 4725"/>
                <a:gd name="connsiteX2" fmla="*/ 1745 w 3270"/>
                <a:gd name="connsiteY2" fmla="*/ 4725 h 4725"/>
                <a:gd name="connsiteX3" fmla="*/ 1268 w 3270"/>
                <a:gd name="connsiteY3" fmla="*/ 2511 h 4725"/>
                <a:gd name="connsiteX4" fmla="*/ 0 w 3270"/>
                <a:gd name="connsiteY4" fmla="*/ 947 h 4725"/>
                <a:gd name="connsiteX5" fmla="*/ 509 w 3270"/>
                <a:gd name="connsiteY5" fmla="*/ 947 h 4725"/>
                <a:gd name="connsiteX6" fmla="*/ 1706 w 3270"/>
                <a:gd name="connsiteY6" fmla="*/ 1745 h 4725"/>
                <a:gd name="connsiteX7" fmla="*/ 2136 w 3270"/>
                <a:gd name="connsiteY7" fmla="*/ 3857 h 4725"/>
                <a:gd name="connsiteX8" fmla="*/ 2582 w 3270"/>
                <a:gd name="connsiteY8" fmla="*/ 3239 h 4725"/>
                <a:gd name="connsiteX9" fmla="*/ 2464 w 3270"/>
                <a:gd name="connsiteY9" fmla="*/ 2582 h 4725"/>
                <a:gd name="connsiteX10" fmla="*/ 2723 w 3270"/>
                <a:gd name="connsiteY10" fmla="*/ 1964 h 4725"/>
                <a:gd name="connsiteX11" fmla="*/ 2543 w 3270"/>
                <a:gd name="connsiteY11" fmla="*/ 1275 h 4725"/>
                <a:gd name="connsiteX12" fmla="*/ 1886 w 3270"/>
                <a:gd name="connsiteY12" fmla="*/ 219 h 4725"/>
                <a:gd name="connsiteX13" fmla="*/ 2112 w 3270"/>
                <a:gd name="connsiteY13" fmla="*/ 0 h 4725"/>
                <a:gd name="connsiteX14" fmla="*/ 3161 w 3270"/>
                <a:gd name="connsiteY14" fmla="*/ 907 h 4725"/>
                <a:gd name="connsiteX15" fmla="*/ 3270 w 3270"/>
                <a:gd name="connsiteY15" fmla="*/ 1635 h 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70" h="4725">
                  <a:moveTo>
                    <a:pt x="3122" y="3450"/>
                  </a:moveTo>
                  <a:lnTo>
                    <a:pt x="2613" y="4326"/>
                  </a:lnTo>
                  <a:lnTo>
                    <a:pt x="1745" y="4725"/>
                  </a:lnTo>
                  <a:lnTo>
                    <a:pt x="1268" y="2511"/>
                  </a:lnTo>
                  <a:lnTo>
                    <a:pt x="0" y="947"/>
                  </a:lnTo>
                  <a:lnTo>
                    <a:pt x="509" y="947"/>
                  </a:lnTo>
                  <a:lnTo>
                    <a:pt x="1706" y="1745"/>
                  </a:lnTo>
                  <a:lnTo>
                    <a:pt x="2136" y="3857"/>
                  </a:lnTo>
                  <a:lnTo>
                    <a:pt x="2582" y="3239"/>
                  </a:lnTo>
                  <a:lnTo>
                    <a:pt x="2464" y="2582"/>
                  </a:lnTo>
                  <a:lnTo>
                    <a:pt x="2723" y="1964"/>
                  </a:lnTo>
                  <a:lnTo>
                    <a:pt x="2543" y="1275"/>
                  </a:lnTo>
                  <a:lnTo>
                    <a:pt x="1886" y="219"/>
                  </a:lnTo>
                  <a:lnTo>
                    <a:pt x="2112" y="0"/>
                  </a:lnTo>
                  <a:lnTo>
                    <a:pt x="3161" y="907"/>
                  </a:lnTo>
                  <a:lnTo>
                    <a:pt x="3270" y="16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0" name="Freeform: Shape 679">
              <a:extLst>
                <a:ext uri="{FF2B5EF4-FFF2-40B4-BE49-F238E27FC236}">
                  <a16:creationId xmlns:a16="http://schemas.microsoft.com/office/drawing/2014/main" id="{19501EBE-6444-C009-A5B4-3CB1E095D705}"/>
                </a:ext>
              </a:extLst>
            </p:cNvPr>
            <p:cNvSpPr>
              <a:spLocks/>
            </p:cNvSpPr>
            <p:nvPr/>
          </p:nvSpPr>
          <p:spPr>
            <a:xfrm>
              <a:off x="8102228" y="3767945"/>
              <a:ext cx="214580" cy="217381"/>
            </a:xfrm>
            <a:custGeom>
              <a:avLst/>
              <a:gdLst>
                <a:gd name="connsiteX0" fmla="*/ 131559 w 214580"/>
                <a:gd name="connsiteY0" fmla="*/ 6298 h 217381"/>
                <a:gd name="connsiteX1" fmla="*/ 131559 w 214580"/>
                <a:gd name="connsiteY1" fmla="*/ 6501 h 217381"/>
                <a:gd name="connsiteX2" fmla="*/ 132286 w 214580"/>
                <a:gd name="connsiteY2" fmla="*/ 8449 h 217381"/>
                <a:gd name="connsiteX3" fmla="*/ 134094 w 214580"/>
                <a:gd name="connsiteY3" fmla="*/ 15686 h 217381"/>
                <a:gd name="connsiteX4" fmla="*/ 135126 w 214580"/>
                <a:gd name="connsiteY4" fmla="*/ 16601 h 217381"/>
                <a:gd name="connsiteX5" fmla="*/ 136300 w 214580"/>
                <a:gd name="connsiteY5" fmla="*/ 17368 h 217381"/>
                <a:gd name="connsiteX6" fmla="*/ 137129 w 214580"/>
                <a:gd name="connsiteY6" fmla="*/ 18440 h 217381"/>
                <a:gd name="connsiteX7" fmla="*/ 137458 w 214580"/>
                <a:gd name="connsiteY7" fmla="*/ 19519 h 217381"/>
                <a:gd name="connsiteX8" fmla="*/ 137356 w 214580"/>
                <a:gd name="connsiteY8" fmla="*/ 21194 h 217381"/>
                <a:gd name="connsiteX9" fmla="*/ 137395 w 214580"/>
                <a:gd name="connsiteY9" fmla="*/ 23134 h 217381"/>
                <a:gd name="connsiteX10" fmla="*/ 137880 w 214580"/>
                <a:gd name="connsiteY10" fmla="*/ 24620 h 217381"/>
                <a:gd name="connsiteX11" fmla="*/ 138553 w 214580"/>
                <a:gd name="connsiteY11" fmla="*/ 25747 h 217381"/>
                <a:gd name="connsiteX12" fmla="*/ 139179 w 214580"/>
                <a:gd name="connsiteY12" fmla="*/ 26310 h 217381"/>
                <a:gd name="connsiteX13" fmla="*/ 140117 w 214580"/>
                <a:gd name="connsiteY13" fmla="*/ 26365 h 217381"/>
                <a:gd name="connsiteX14" fmla="*/ 141244 w 214580"/>
                <a:gd name="connsiteY14" fmla="*/ 26639 h 217381"/>
                <a:gd name="connsiteX15" fmla="*/ 142003 w 214580"/>
                <a:gd name="connsiteY15" fmla="*/ 27757 h 217381"/>
                <a:gd name="connsiteX16" fmla="*/ 144420 w 214580"/>
                <a:gd name="connsiteY16" fmla="*/ 35917 h 217381"/>
                <a:gd name="connsiteX17" fmla="*/ 144648 w 214580"/>
                <a:gd name="connsiteY17" fmla="*/ 36981 h 217381"/>
                <a:gd name="connsiteX18" fmla="*/ 145664 w 214580"/>
                <a:gd name="connsiteY18" fmla="*/ 37326 h 217381"/>
                <a:gd name="connsiteX19" fmla="*/ 147331 w 214580"/>
                <a:gd name="connsiteY19" fmla="*/ 37169 h 217381"/>
                <a:gd name="connsiteX20" fmla="*/ 149044 w 214580"/>
                <a:gd name="connsiteY20" fmla="*/ 38014 h 217381"/>
                <a:gd name="connsiteX21" fmla="*/ 150875 w 214580"/>
                <a:gd name="connsiteY21" fmla="*/ 39328 h 217381"/>
                <a:gd name="connsiteX22" fmla="*/ 152596 w 214580"/>
                <a:gd name="connsiteY22" fmla="*/ 41808 h 217381"/>
                <a:gd name="connsiteX23" fmla="*/ 153754 w 214580"/>
                <a:gd name="connsiteY23" fmla="*/ 42207 h 217381"/>
                <a:gd name="connsiteX24" fmla="*/ 157384 w 214580"/>
                <a:gd name="connsiteY24" fmla="*/ 41840 h 217381"/>
                <a:gd name="connsiteX25" fmla="*/ 162344 w 214580"/>
                <a:gd name="connsiteY25" fmla="*/ 42239 h 217381"/>
                <a:gd name="connsiteX26" fmla="*/ 164667 w 214580"/>
                <a:gd name="connsiteY26" fmla="*/ 43514 h 217381"/>
                <a:gd name="connsiteX27" fmla="*/ 164433 w 214580"/>
                <a:gd name="connsiteY27" fmla="*/ 44304 h 217381"/>
                <a:gd name="connsiteX28" fmla="*/ 162641 w 214580"/>
                <a:gd name="connsiteY28" fmla="*/ 45180 h 217381"/>
                <a:gd name="connsiteX29" fmla="*/ 159488 w 214580"/>
                <a:gd name="connsiteY29" fmla="*/ 46213 h 217381"/>
                <a:gd name="connsiteX30" fmla="*/ 158557 w 214580"/>
                <a:gd name="connsiteY30" fmla="*/ 47957 h 217381"/>
                <a:gd name="connsiteX31" fmla="*/ 158033 w 214580"/>
                <a:gd name="connsiteY31" fmla="*/ 50218 h 217381"/>
                <a:gd name="connsiteX32" fmla="*/ 158127 w 214580"/>
                <a:gd name="connsiteY32" fmla="*/ 51486 h 217381"/>
                <a:gd name="connsiteX33" fmla="*/ 158902 w 214580"/>
                <a:gd name="connsiteY33" fmla="*/ 52878 h 217381"/>
                <a:gd name="connsiteX34" fmla="*/ 161123 w 214580"/>
                <a:gd name="connsiteY34" fmla="*/ 55648 h 217381"/>
                <a:gd name="connsiteX35" fmla="*/ 161249 w 214580"/>
                <a:gd name="connsiteY35" fmla="*/ 56649 h 217381"/>
                <a:gd name="connsiteX36" fmla="*/ 161648 w 214580"/>
                <a:gd name="connsiteY36" fmla="*/ 58042 h 217381"/>
                <a:gd name="connsiteX37" fmla="*/ 162062 w 214580"/>
                <a:gd name="connsiteY37" fmla="*/ 58996 h 217381"/>
                <a:gd name="connsiteX38" fmla="*/ 161601 w 214580"/>
                <a:gd name="connsiteY38" fmla="*/ 60835 h 217381"/>
                <a:gd name="connsiteX39" fmla="*/ 159582 w 214580"/>
                <a:gd name="connsiteY39" fmla="*/ 62110 h 217381"/>
                <a:gd name="connsiteX40" fmla="*/ 156930 w 214580"/>
                <a:gd name="connsiteY40" fmla="*/ 63487 h 217381"/>
                <a:gd name="connsiteX41" fmla="*/ 151602 w 214580"/>
                <a:gd name="connsiteY41" fmla="*/ 69621 h 217381"/>
                <a:gd name="connsiteX42" fmla="*/ 151203 w 214580"/>
                <a:gd name="connsiteY42" fmla="*/ 70943 h 217381"/>
                <a:gd name="connsiteX43" fmla="*/ 151235 w 214580"/>
                <a:gd name="connsiteY43" fmla="*/ 74557 h 217381"/>
                <a:gd name="connsiteX44" fmla="*/ 150703 w 214580"/>
                <a:gd name="connsiteY44" fmla="*/ 75590 h 217381"/>
                <a:gd name="connsiteX45" fmla="*/ 149021 w 214580"/>
                <a:gd name="connsiteY45" fmla="*/ 75574 h 217381"/>
                <a:gd name="connsiteX46" fmla="*/ 147706 w 214580"/>
                <a:gd name="connsiteY46" fmla="*/ 75387 h 217381"/>
                <a:gd name="connsiteX47" fmla="*/ 147636 w 214580"/>
                <a:gd name="connsiteY47" fmla="*/ 76646 h 217381"/>
                <a:gd name="connsiteX48" fmla="*/ 146799 w 214580"/>
                <a:gd name="connsiteY48" fmla="*/ 78336 h 217381"/>
                <a:gd name="connsiteX49" fmla="*/ 146322 w 214580"/>
                <a:gd name="connsiteY49" fmla="*/ 79799 h 217381"/>
                <a:gd name="connsiteX50" fmla="*/ 148278 w 214580"/>
                <a:gd name="connsiteY50" fmla="*/ 83249 h 217381"/>
                <a:gd name="connsiteX51" fmla="*/ 148629 w 214580"/>
                <a:gd name="connsiteY51" fmla="*/ 85080 h 217381"/>
                <a:gd name="connsiteX52" fmla="*/ 148317 w 214580"/>
                <a:gd name="connsiteY52" fmla="*/ 86746 h 217381"/>
                <a:gd name="connsiteX53" fmla="*/ 146502 w 214580"/>
                <a:gd name="connsiteY53" fmla="*/ 89609 h 217381"/>
                <a:gd name="connsiteX54" fmla="*/ 145430 w 214580"/>
                <a:gd name="connsiteY54" fmla="*/ 91534 h 217381"/>
                <a:gd name="connsiteX55" fmla="*/ 145688 w 214580"/>
                <a:gd name="connsiteY55" fmla="*/ 91964 h 217381"/>
                <a:gd name="connsiteX56" fmla="*/ 147104 w 214580"/>
                <a:gd name="connsiteY56" fmla="*/ 92731 h 217381"/>
                <a:gd name="connsiteX57" fmla="*/ 151501 w 214580"/>
                <a:gd name="connsiteY57" fmla="*/ 99013 h 217381"/>
                <a:gd name="connsiteX58" fmla="*/ 152917 w 214580"/>
                <a:gd name="connsiteY58" fmla="*/ 101220 h 217381"/>
                <a:gd name="connsiteX59" fmla="*/ 154779 w 214580"/>
                <a:gd name="connsiteY59" fmla="*/ 100641 h 217381"/>
                <a:gd name="connsiteX60" fmla="*/ 155475 w 214580"/>
                <a:gd name="connsiteY60" fmla="*/ 100680 h 217381"/>
                <a:gd name="connsiteX61" fmla="*/ 156015 w 214580"/>
                <a:gd name="connsiteY61" fmla="*/ 101032 h 217381"/>
                <a:gd name="connsiteX62" fmla="*/ 156351 w 214580"/>
                <a:gd name="connsiteY62" fmla="*/ 101775 h 217381"/>
                <a:gd name="connsiteX63" fmla="*/ 156351 w 214580"/>
                <a:gd name="connsiteY63" fmla="*/ 102714 h 217381"/>
                <a:gd name="connsiteX64" fmla="*/ 155882 w 214580"/>
                <a:gd name="connsiteY64" fmla="*/ 104122 h 217381"/>
                <a:gd name="connsiteX65" fmla="*/ 158252 w 214580"/>
                <a:gd name="connsiteY65" fmla="*/ 104693 h 217381"/>
                <a:gd name="connsiteX66" fmla="*/ 159105 w 214580"/>
                <a:gd name="connsiteY66" fmla="*/ 106117 h 217381"/>
                <a:gd name="connsiteX67" fmla="*/ 161867 w 214580"/>
                <a:gd name="connsiteY67" fmla="*/ 110983 h 217381"/>
                <a:gd name="connsiteX68" fmla="*/ 161765 w 214580"/>
                <a:gd name="connsiteY68" fmla="*/ 112430 h 217381"/>
                <a:gd name="connsiteX69" fmla="*/ 160443 w 214580"/>
                <a:gd name="connsiteY69" fmla="*/ 114723 h 217381"/>
                <a:gd name="connsiteX70" fmla="*/ 160427 w 214580"/>
                <a:gd name="connsiteY70" fmla="*/ 116241 h 217381"/>
                <a:gd name="connsiteX71" fmla="*/ 160709 w 214580"/>
                <a:gd name="connsiteY71" fmla="*/ 117602 h 217381"/>
                <a:gd name="connsiteX72" fmla="*/ 161139 w 214580"/>
                <a:gd name="connsiteY72" fmla="*/ 118079 h 217381"/>
                <a:gd name="connsiteX73" fmla="*/ 165215 w 214580"/>
                <a:gd name="connsiteY73" fmla="*/ 118275 h 217381"/>
                <a:gd name="connsiteX74" fmla="*/ 166944 w 214580"/>
                <a:gd name="connsiteY74" fmla="*/ 118822 h 217381"/>
                <a:gd name="connsiteX75" fmla="*/ 171177 w 214580"/>
                <a:gd name="connsiteY75" fmla="*/ 121295 h 217381"/>
                <a:gd name="connsiteX76" fmla="*/ 175996 w 214580"/>
                <a:gd name="connsiteY76" fmla="*/ 125089 h 217381"/>
                <a:gd name="connsiteX77" fmla="*/ 179931 w 214580"/>
                <a:gd name="connsiteY77" fmla="*/ 128195 h 217381"/>
                <a:gd name="connsiteX78" fmla="*/ 183287 w 214580"/>
                <a:gd name="connsiteY78" fmla="*/ 130831 h 217381"/>
                <a:gd name="connsiteX79" fmla="*/ 186886 w 214580"/>
                <a:gd name="connsiteY79" fmla="*/ 130643 h 217381"/>
                <a:gd name="connsiteX80" fmla="*/ 187864 w 214580"/>
                <a:gd name="connsiteY80" fmla="*/ 131121 h 217381"/>
                <a:gd name="connsiteX81" fmla="*/ 188771 w 214580"/>
                <a:gd name="connsiteY81" fmla="*/ 131942 h 217381"/>
                <a:gd name="connsiteX82" fmla="*/ 189804 w 214580"/>
                <a:gd name="connsiteY82" fmla="*/ 134109 h 217381"/>
                <a:gd name="connsiteX83" fmla="*/ 191862 w 214580"/>
                <a:gd name="connsiteY83" fmla="*/ 138999 h 217381"/>
                <a:gd name="connsiteX84" fmla="*/ 193614 w 214580"/>
                <a:gd name="connsiteY84" fmla="*/ 140618 h 217381"/>
                <a:gd name="connsiteX85" fmla="*/ 196314 w 214580"/>
                <a:gd name="connsiteY85" fmla="*/ 144522 h 217381"/>
                <a:gd name="connsiteX86" fmla="*/ 198848 w 214580"/>
                <a:gd name="connsiteY86" fmla="*/ 148176 h 217381"/>
                <a:gd name="connsiteX87" fmla="*/ 197182 w 214580"/>
                <a:gd name="connsiteY87" fmla="*/ 153136 h 217381"/>
                <a:gd name="connsiteX88" fmla="*/ 195547 w 214580"/>
                <a:gd name="connsiteY88" fmla="*/ 158284 h 217381"/>
                <a:gd name="connsiteX89" fmla="*/ 195547 w 214580"/>
                <a:gd name="connsiteY89" fmla="*/ 164902 h 217381"/>
                <a:gd name="connsiteX90" fmla="*/ 195547 w 214580"/>
                <a:gd name="connsiteY90" fmla="*/ 168454 h 217381"/>
                <a:gd name="connsiteX91" fmla="*/ 198989 w 214580"/>
                <a:gd name="connsiteY91" fmla="*/ 168603 h 217381"/>
                <a:gd name="connsiteX92" fmla="*/ 202815 w 214580"/>
                <a:gd name="connsiteY92" fmla="*/ 168775 h 217381"/>
                <a:gd name="connsiteX93" fmla="*/ 202846 w 214580"/>
                <a:gd name="connsiteY93" fmla="*/ 173007 h 217381"/>
                <a:gd name="connsiteX94" fmla="*/ 202877 w 214580"/>
                <a:gd name="connsiteY94" fmla="*/ 177255 h 217381"/>
                <a:gd name="connsiteX95" fmla="*/ 202908 w 214580"/>
                <a:gd name="connsiteY95" fmla="*/ 182090 h 217381"/>
                <a:gd name="connsiteX96" fmla="*/ 204035 w 214580"/>
                <a:gd name="connsiteY96" fmla="*/ 182294 h 217381"/>
                <a:gd name="connsiteX97" fmla="*/ 205819 w 214580"/>
                <a:gd name="connsiteY97" fmla="*/ 183334 h 217381"/>
                <a:gd name="connsiteX98" fmla="*/ 206586 w 214580"/>
                <a:gd name="connsiteY98" fmla="*/ 184899 h 217381"/>
                <a:gd name="connsiteX99" fmla="*/ 207540 w 214580"/>
                <a:gd name="connsiteY99" fmla="*/ 185752 h 217381"/>
                <a:gd name="connsiteX100" fmla="*/ 208706 w 214580"/>
                <a:gd name="connsiteY100" fmla="*/ 185893 h 217381"/>
                <a:gd name="connsiteX101" fmla="*/ 209848 w 214580"/>
                <a:gd name="connsiteY101" fmla="*/ 186659 h 217381"/>
                <a:gd name="connsiteX102" fmla="*/ 210983 w 214580"/>
                <a:gd name="connsiteY102" fmla="*/ 188060 h 217381"/>
                <a:gd name="connsiteX103" fmla="*/ 211397 w 214580"/>
                <a:gd name="connsiteY103" fmla="*/ 189108 h 217381"/>
                <a:gd name="connsiteX104" fmla="*/ 211092 w 214580"/>
                <a:gd name="connsiteY104" fmla="*/ 189836 h 217381"/>
                <a:gd name="connsiteX105" fmla="*/ 211334 w 214580"/>
                <a:gd name="connsiteY105" fmla="*/ 191103 h 217381"/>
                <a:gd name="connsiteX106" fmla="*/ 212125 w 214580"/>
                <a:gd name="connsiteY106" fmla="*/ 192918 h 217381"/>
                <a:gd name="connsiteX107" fmla="*/ 213087 w 214580"/>
                <a:gd name="connsiteY107" fmla="*/ 193771 h 217381"/>
                <a:gd name="connsiteX108" fmla="*/ 214581 w 214580"/>
                <a:gd name="connsiteY108" fmla="*/ 194819 h 217381"/>
                <a:gd name="connsiteX109" fmla="*/ 212555 w 214580"/>
                <a:gd name="connsiteY109" fmla="*/ 195421 h 217381"/>
                <a:gd name="connsiteX110" fmla="*/ 210364 w 214580"/>
                <a:gd name="connsiteY110" fmla="*/ 194960 h 217381"/>
                <a:gd name="connsiteX111" fmla="*/ 205694 w 214580"/>
                <a:gd name="connsiteY111" fmla="*/ 192840 h 217381"/>
                <a:gd name="connsiteX112" fmla="*/ 204176 w 214580"/>
                <a:gd name="connsiteY112" fmla="*/ 192777 h 217381"/>
                <a:gd name="connsiteX113" fmla="*/ 202196 w 214580"/>
                <a:gd name="connsiteY113" fmla="*/ 193583 h 217381"/>
                <a:gd name="connsiteX114" fmla="*/ 202110 w 214580"/>
                <a:gd name="connsiteY114" fmla="*/ 194303 h 217381"/>
                <a:gd name="connsiteX115" fmla="*/ 197174 w 214580"/>
                <a:gd name="connsiteY115" fmla="*/ 191932 h 217381"/>
                <a:gd name="connsiteX116" fmla="*/ 195398 w 214580"/>
                <a:gd name="connsiteY116" fmla="*/ 191455 h 217381"/>
                <a:gd name="connsiteX117" fmla="*/ 194756 w 214580"/>
                <a:gd name="connsiteY117" fmla="*/ 191408 h 217381"/>
                <a:gd name="connsiteX118" fmla="*/ 191924 w 214580"/>
                <a:gd name="connsiteY118" fmla="*/ 191432 h 217381"/>
                <a:gd name="connsiteX119" fmla="*/ 187895 w 214580"/>
                <a:gd name="connsiteY119" fmla="*/ 191862 h 217381"/>
                <a:gd name="connsiteX120" fmla="*/ 185525 w 214580"/>
                <a:gd name="connsiteY120" fmla="*/ 192824 h 217381"/>
                <a:gd name="connsiteX121" fmla="*/ 183882 w 214580"/>
                <a:gd name="connsiteY121" fmla="*/ 193841 h 217381"/>
                <a:gd name="connsiteX122" fmla="*/ 183131 w 214580"/>
                <a:gd name="connsiteY122" fmla="*/ 194843 h 217381"/>
                <a:gd name="connsiteX123" fmla="*/ 182865 w 214580"/>
                <a:gd name="connsiteY123" fmla="*/ 195382 h 217381"/>
                <a:gd name="connsiteX124" fmla="*/ 181582 w 214580"/>
                <a:gd name="connsiteY124" fmla="*/ 198332 h 217381"/>
                <a:gd name="connsiteX125" fmla="*/ 180095 w 214580"/>
                <a:gd name="connsiteY125" fmla="*/ 202111 h 217381"/>
                <a:gd name="connsiteX126" fmla="*/ 178554 w 214580"/>
                <a:gd name="connsiteY126" fmla="*/ 205506 h 217381"/>
                <a:gd name="connsiteX127" fmla="*/ 175558 w 214580"/>
                <a:gd name="connsiteY127" fmla="*/ 210278 h 217381"/>
                <a:gd name="connsiteX128" fmla="*/ 173899 w 214580"/>
                <a:gd name="connsiteY128" fmla="*/ 212477 h 217381"/>
                <a:gd name="connsiteX129" fmla="*/ 170340 w 214580"/>
                <a:gd name="connsiteY129" fmla="*/ 216561 h 217381"/>
                <a:gd name="connsiteX130" fmla="*/ 166491 w 214580"/>
                <a:gd name="connsiteY130" fmla="*/ 217382 h 217381"/>
                <a:gd name="connsiteX131" fmla="*/ 157564 w 214580"/>
                <a:gd name="connsiteY131" fmla="*/ 216576 h 217381"/>
                <a:gd name="connsiteX132" fmla="*/ 147667 w 214580"/>
                <a:gd name="connsiteY132" fmla="*/ 215676 h 217381"/>
                <a:gd name="connsiteX133" fmla="*/ 137817 w 214580"/>
                <a:gd name="connsiteY133" fmla="*/ 214792 h 217381"/>
                <a:gd name="connsiteX134" fmla="*/ 130487 w 214580"/>
                <a:gd name="connsiteY134" fmla="*/ 214127 h 217381"/>
                <a:gd name="connsiteX135" fmla="*/ 129924 w 214580"/>
                <a:gd name="connsiteY135" fmla="*/ 213908 h 217381"/>
                <a:gd name="connsiteX136" fmla="*/ 122671 w 214580"/>
                <a:gd name="connsiteY136" fmla="*/ 208072 h 217381"/>
                <a:gd name="connsiteX137" fmla="*/ 116945 w 214580"/>
                <a:gd name="connsiteY137" fmla="*/ 203448 h 217381"/>
                <a:gd name="connsiteX138" fmla="*/ 109786 w 214580"/>
                <a:gd name="connsiteY138" fmla="*/ 197667 h 217381"/>
                <a:gd name="connsiteX139" fmla="*/ 102479 w 214580"/>
                <a:gd name="connsiteY139" fmla="*/ 191744 h 217381"/>
                <a:gd name="connsiteX140" fmla="*/ 95063 w 214580"/>
                <a:gd name="connsiteY140" fmla="*/ 185728 h 217381"/>
                <a:gd name="connsiteX141" fmla="*/ 89672 w 214580"/>
                <a:gd name="connsiteY141" fmla="*/ 181347 h 217381"/>
                <a:gd name="connsiteX142" fmla="*/ 83132 w 214580"/>
                <a:gd name="connsiteY142" fmla="*/ 175699 h 217381"/>
                <a:gd name="connsiteX143" fmla="*/ 77178 w 214580"/>
                <a:gd name="connsiteY143" fmla="*/ 170543 h 217381"/>
                <a:gd name="connsiteX144" fmla="*/ 72476 w 214580"/>
                <a:gd name="connsiteY144" fmla="*/ 166459 h 217381"/>
                <a:gd name="connsiteX145" fmla="*/ 66444 w 214580"/>
                <a:gd name="connsiteY145" fmla="*/ 162892 h 217381"/>
                <a:gd name="connsiteX146" fmla="*/ 61735 w 214580"/>
                <a:gd name="connsiteY146" fmla="*/ 160091 h 217381"/>
                <a:gd name="connsiteX147" fmla="*/ 54866 w 214580"/>
                <a:gd name="connsiteY147" fmla="*/ 156015 h 217381"/>
                <a:gd name="connsiteX148" fmla="*/ 49382 w 214580"/>
                <a:gd name="connsiteY148" fmla="*/ 152753 h 217381"/>
                <a:gd name="connsiteX149" fmla="*/ 44680 w 214580"/>
                <a:gd name="connsiteY149" fmla="*/ 149952 h 217381"/>
                <a:gd name="connsiteX150" fmla="*/ 37443 w 214580"/>
                <a:gd name="connsiteY150" fmla="*/ 145633 h 217381"/>
                <a:gd name="connsiteX151" fmla="*/ 35041 w 214580"/>
                <a:gd name="connsiteY151" fmla="*/ 144460 h 217381"/>
                <a:gd name="connsiteX152" fmla="*/ 27538 w 214580"/>
                <a:gd name="connsiteY152" fmla="*/ 143012 h 217381"/>
                <a:gd name="connsiteX153" fmla="*/ 20427 w 214580"/>
                <a:gd name="connsiteY153" fmla="*/ 141792 h 217381"/>
                <a:gd name="connsiteX154" fmla="*/ 13065 w 214580"/>
                <a:gd name="connsiteY154" fmla="*/ 140524 h 217381"/>
                <a:gd name="connsiteX155" fmla="*/ 8168 w 214580"/>
                <a:gd name="connsiteY155" fmla="*/ 139679 h 217381"/>
                <a:gd name="connsiteX156" fmla="*/ 11399 w 214580"/>
                <a:gd name="connsiteY156" fmla="*/ 136597 h 217381"/>
                <a:gd name="connsiteX157" fmla="*/ 10405 w 214580"/>
                <a:gd name="connsiteY157" fmla="*/ 133828 h 217381"/>
                <a:gd name="connsiteX158" fmla="*/ 8050 w 214580"/>
                <a:gd name="connsiteY158" fmla="*/ 134336 h 217381"/>
                <a:gd name="connsiteX159" fmla="*/ 5883 w 214580"/>
                <a:gd name="connsiteY159" fmla="*/ 134993 h 217381"/>
                <a:gd name="connsiteX160" fmla="*/ 4569 w 214580"/>
                <a:gd name="connsiteY160" fmla="*/ 130683 h 217381"/>
                <a:gd name="connsiteX161" fmla="*/ 6243 w 214580"/>
                <a:gd name="connsiteY161" fmla="*/ 130143 h 217381"/>
                <a:gd name="connsiteX162" fmla="*/ 4694 w 214580"/>
                <a:gd name="connsiteY162" fmla="*/ 124502 h 217381"/>
                <a:gd name="connsiteX163" fmla="*/ 3106 w 214580"/>
                <a:gd name="connsiteY163" fmla="*/ 118681 h 217381"/>
                <a:gd name="connsiteX164" fmla="*/ 1572 w 214580"/>
                <a:gd name="connsiteY164" fmla="*/ 113041 h 217381"/>
                <a:gd name="connsiteX165" fmla="*/ 0 w 214580"/>
                <a:gd name="connsiteY165" fmla="*/ 107259 h 217381"/>
                <a:gd name="connsiteX166" fmla="*/ 6219 w 214580"/>
                <a:gd name="connsiteY166" fmla="*/ 103543 h 217381"/>
                <a:gd name="connsiteX167" fmla="*/ 10867 w 214580"/>
                <a:gd name="connsiteY167" fmla="*/ 100766 h 217381"/>
                <a:gd name="connsiteX168" fmla="*/ 17368 w 214580"/>
                <a:gd name="connsiteY168" fmla="*/ 96870 h 217381"/>
                <a:gd name="connsiteX169" fmla="*/ 23635 w 214580"/>
                <a:gd name="connsiteY169" fmla="*/ 93107 h 217381"/>
                <a:gd name="connsiteX170" fmla="*/ 29604 w 214580"/>
                <a:gd name="connsiteY170" fmla="*/ 89516 h 217381"/>
                <a:gd name="connsiteX171" fmla="*/ 36183 w 214580"/>
                <a:gd name="connsiteY171" fmla="*/ 85549 h 217381"/>
                <a:gd name="connsiteX172" fmla="*/ 42067 w 214580"/>
                <a:gd name="connsiteY172" fmla="*/ 81997 h 217381"/>
                <a:gd name="connsiteX173" fmla="*/ 47457 w 214580"/>
                <a:gd name="connsiteY173" fmla="*/ 80550 h 217381"/>
                <a:gd name="connsiteX174" fmla="*/ 48599 w 214580"/>
                <a:gd name="connsiteY174" fmla="*/ 79431 h 217381"/>
                <a:gd name="connsiteX175" fmla="*/ 51056 w 214580"/>
                <a:gd name="connsiteY175" fmla="*/ 74565 h 217381"/>
                <a:gd name="connsiteX176" fmla="*/ 53160 w 214580"/>
                <a:gd name="connsiteY176" fmla="*/ 70403 h 217381"/>
                <a:gd name="connsiteX177" fmla="*/ 53262 w 214580"/>
                <a:gd name="connsiteY177" fmla="*/ 69441 h 217381"/>
                <a:gd name="connsiteX178" fmla="*/ 53269 w 214580"/>
                <a:gd name="connsiteY178" fmla="*/ 63518 h 217381"/>
                <a:gd name="connsiteX179" fmla="*/ 53637 w 214580"/>
                <a:gd name="connsiteY179" fmla="*/ 56548 h 217381"/>
                <a:gd name="connsiteX180" fmla="*/ 54334 w 214580"/>
                <a:gd name="connsiteY180" fmla="*/ 52816 h 217381"/>
                <a:gd name="connsiteX181" fmla="*/ 55546 w 214580"/>
                <a:gd name="connsiteY181" fmla="*/ 49506 h 217381"/>
                <a:gd name="connsiteX182" fmla="*/ 56657 w 214580"/>
                <a:gd name="connsiteY182" fmla="*/ 47089 h 217381"/>
                <a:gd name="connsiteX183" fmla="*/ 56774 w 214580"/>
                <a:gd name="connsiteY183" fmla="*/ 44828 h 217381"/>
                <a:gd name="connsiteX184" fmla="*/ 56626 w 214580"/>
                <a:gd name="connsiteY184" fmla="*/ 42528 h 217381"/>
                <a:gd name="connsiteX185" fmla="*/ 55476 w 214580"/>
                <a:gd name="connsiteY185" fmla="*/ 39047 h 217381"/>
                <a:gd name="connsiteX186" fmla="*/ 54279 w 214580"/>
                <a:gd name="connsiteY186" fmla="*/ 35409 h 217381"/>
                <a:gd name="connsiteX187" fmla="*/ 54412 w 214580"/>
                <a:gd name="connsiteY187" fmla="*/ 31904 h 217381"/>
                <a:gd name="connsiteX188" fmla="*/ 54631 w 214580"/>
                <a:gd name="connsiteY188" fmla="*/ 30026 h 217381"/>
                <a:gd name="connsiteX189" fmla="*/ 55382 w 214580"/>
                <a:gd name="connsiteY189" fmla="*/ 27014 h 217381"/>
                <a:gd name="connsiteX190" fmla="*/ 56665 w 214580"/>
                <a:gd name="connsiteY190" fmla="*/ 24808 h 217381"/>
                <a:gd name="connsiteX191" fmla="*/ 58042 w 214580"/>
                <a:gd name="connsiteY191" fmla="*/ 23447 h 217381"/>
                <a:gd name="connsiteX192" fmla="*/ 63159 w 214580"/>
                <a:gd name="connsiteY192" fmla="*/ 22039 h 217381"/>
                <a:gd name="connsiteX193" fmla="*/ 66202 w 214580"/>
                <a:gd name="connsiteY193" fmla="*/ 21201 h 217381"/>
                <a:gd name="connsiteX194" fmla="*/ 70270 w 214580"/>
                <a:gd name="connsiteY194" fmla="*/ 17290 h 217381"/>
                <a:gd name="connsiteX195" fmla="*/ 72688 w 214580"/>
                <a:gd name="connsiteY195" fmla="*/ 14958 h 217381"/>
                <a:gd name="connsiteX196" fmla="*/ 76052 w 214580"/>
                <a:gd name="connsiteY196" fmla="*/ 11266 h 217381"/>
                <a:gd name="connsiteX197" fmla="*/ 78531 w 214580"/>
                <a:gd name="connsiteY197" fmla="*/ 8543 h 217381"/>
                <a:gd name="connsiteX198" fmla="*/ 78727 w 214580"/>
                <a:gd name="connsiteY198" fmla="*/ 7596 h 217381"/>
                <a:gd name="connsiteX199" fmla="*/ 78727 w 214580"/>
                <a:gd name="connsiteY199" fmla="*/ 7229 h 217381"/>
                <a:gd name="connsiteX200" fmla="*/ 80855 w 214580"/>
                <a:gd name="connsiteY200" fmla="*/ 6673 h 217381"/>
                <a:gd name="connsiteX201" fmla="*/ 84790 w 214580"/>
                <a:gd name="connsiteY201" fmla="*/ 3364 h 217381"/>
                <a:gd name="connsiteX202" fmla="*/ 87114 w 214580"/>
                <a:gd name="connsiteY202" fmla="*/ 274 h 217381"/>
                <a:gd name="connsiteX203" fmla="*/ 87849 w 214580"/>
                <a:gd name="connsiteY203" fmla="*/ 0 h 217381"/>
                <a:gd name="connsiteX204" fmla="*/ 89922 w 214580"/>
                <a:gd name="connsiteY204" fmla="*/ 1009 h 217381"/>
                <a:gd name="connsiteX205" fmla="*/ 91409 w 214580"/>
                <a:gd name="connsiteY205" fmla="*/ 1291 h 217381"/>
                <a:gd name="connsiteX206" fmla="*/ 94828 w 214580"/>
                <a:gd name="connsiteY206" fmla="*/ 117 h 217381"/>
                <a:gd name="connsiteX207" fmla="*/ 96862 w 214580"/>
                <a:gd name="connsiteY207" fmla="*/ 735 h 217381"/>
                <a:gd name="connsiteX208" fmla="*/ 98575 w 214580"/>
                <a:gd name="connsiteY208" fmla="*/ 1518 h 217381"/>
                <a:gd name="connsiteX209" fmla="*/ 99530 w 214580"/>
                <a:gd name="connsiteY209" fmla="*/ 1572 h 217381"/>
                <a:gd name="connsiteX210" fmla="*/ 104122 w 214580"/>
                <a:gd name="connsiteY210" fmla="*/ 3497 h 217381"/>
                <a:gd name="connsiteX211" fmla="*/ 105272 w 214580"/>
                <a:gd name="connsiteY211" fmla="*/ 3732 h 217381"/>
                <a:gd name="connsiteX212" fmla="*/ 107635 w 214580"/>
                <a:gd name="connsiteY212" fmla="*/ 3966 h 217381"/>
                <a:gd name="connsiteX213" fmla="*/ 111163 w 214580"/>
                <a:gd name="connsiteY213" fmla="*/ 4076 h 217381"/>
                <a:gd name="connsiteX214" fmla="*/ 113440 w 214580"/>
                <a:gd name="connsiteY214" fmla="*/ 2816 h 217381"/>
                <a:gd name="connsiteX215" fmla="*/ 115044 w 214580"/>
                <a:gd name="connsiteY215" fmla="*/ 1604 h 217381"/>
                <a:gd name="connsiteX216" fmla="*/ 116170 w 214580"/>
                <a:gd name="connsiteY216" fmla="*/ 1635 h 217381"/>
                <a:gd name="connsiteX217" fmla="*/ 117266 w 214580"/>
                <a:gd name="connsiteY217" fmla="*/ 1924 h 217381"/>
                <a:gd name="connsiteX218" fmla="*/ 118189 w 214580"/>
                <a:gd name="connsiteY218" fmla="*/ 2441 h 217381"/>
                <a:gd name="connsiteX219" fmla="*/ 118963 w 214580"/>
                <a:gd name="connsiteY219" fmla="*/ 3348 h 217381"/>
                <a:gd name="connsiteX220" fmla="*/ 119331 w 214580"/>
                <a:gd name="connsiteY220" fmla="*/ 4647 h 217381"/>
                <a:gd name="connsiteX221" fmla="*/ 119182 w 214580"/>
                <a:gd name="connsiteY221" fmla="*/ 8786 h 217381"/>
                <a:gd name="connsiteX222" fmla="*/ 119527 w 214580"/>
                <a:gd name="connsiteY222" fmla="*/ 9873 h 217381"/>
                <a:gd name="connsiteX223" fmla="*/ 120152 w 214580"/>
                <a:gd name="connsiteY223" fmla="*/ 10656 h 217381"/>
                <a:gd name="connsiteX224" fmla="*/ 120942 w 214580"/>
                <a:gd name="connsiteY224" fmla="*/ 10804 h 217381"/>
                <a:gd name="connsiteX225" fmla="*/ 121905 w 214580"/>
                <a:gd name="connsiteY225" fmla="*/ 9904 h 217381"/>
                <a:gd name="connsiteX226" fmla="*/ 123579 w 214580"/>
                <a:gd name="connsiteY226" fmla="*/ 8598 h 217381"/>
                <a:gd name="connsiteX227" fmla="*/ 125644 w 214580"/>
                <a:gd name="connsiteY227" fmla="*/ 7174 h 217381"/>
                <a:gd name="connsiteX228" fmla="*/ 127178 w 214580"/>
                <a:gd name="connsiteY228" fmla="*/ 5868 h 217381"/>
                <a:gd name="connsiteX229" fmla="*/ 128061 w 214580"/>
                <a:gd name="connsiteY229" fmla="*/ 5375 h 217381"/>
                <a:gd name="connsiteX230" fmla="*/ 129446 w 214580"/>
                <a:gd name="connsiteY230" fmla="*/ 5445 h 217381"/>
                <a:gd name="connsiteX231" fmla="*/ 130800 w 214580"/>
                <a:gd name="connsiteY231" fmla="*/ 5672 h 2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214580" h="217381">
                  <a:moveTo>
                    <a:pt x="131559" y="6298"/>
                  </a:moveTo>
                  <a:lnTo>
                    <a:pt x="131559" y="6501"/>
                  </a:lnTo>
                  <a:lnTo>
                    <a:pt x="132286" y="8449"/>
                  </a:lnTo>
                  <a:lnTo>
                    <a:pt x="134094" y="15686"/>
                  </a:lnTo>
                  <a:lnTo>
                    <a:pt x="135126" y="16601"/>
                  </a:lnTo>
                  <a:lnTo>
                    <a:pt x="136300" y="17368"/>
                  </a:lnTo>
                  <a:lnTo>
                    <a:pt x="137129" y="18440"/>
                  </a:lnTo>
                  <a:lnTo>
                    <a:pt x="137458" y="19519"/>
                  </a:lnTo>
                  <a:lnTo>
                    <a:pt x="137356" y="21194"/>
                  </a:lnTo>
                  <a:lnTo>
                    <a:pt x="137395" y="23134"/>
                  </a:lnTo>
                  <a:lnTo>
                    <a:pt x="137880" y="24620"/>
                  </a:lnTo>
                  <a:lnTo>
                    <a:pt x="138553" y="25747"/>
                  </a:lnTo>
                  <a:lnTo>
                    <a:pt x="139179" y="26310"/>
                  </a:lnTo>
                  <a:lnTo>
                    <a:pt x="140117" y="26365"/>
                  </a:lnTo>
                  <a:lnTo>
                    <a:pt x="141244" y="26639"/>
                  </a:lnTo>
                  <a:lnTo>
                    <a:pt x="142003" y="27757"/>
                  </a:lnTo>
                  <a:lnTo>
                    <a:pt x="144420" y="35917"/>
                  </a:lnTo>
                  <a:lnTo>
                    <a:pt x="144648" y="36981"/>
                  </a:lnTo>
                  <a:lnTo>
                    <a:pt x="145664" y="37326"/>
                  </a:lnTo>
                  <a:lnTo>
                    <a:pt x="147331" y="37169"/>
                  </a:lnTo>
                  <a:lnTo>
                    <a:pt x="149044" y="38014"/>
                  </a:lnTo>
                  <a:lnTo>
                    <a:pt x="150875" y="39328"/>
                  </a:lnTo>
                  <a:lnTo>
                    <a:pt x="152596" y="41808"/>
                  </a:lnTo>
                  <a:lnTo>
                    <a:pt x="153754" y="42207"/>
                  </a:lnTo>
                  <a:lnTo>
                    <a:pt x="157384" y="41840"/>
                  </a:lnTo>
                  <a:lnTo>
                    <a:pt x="162344" y="42239"/>
                  </a:lnTo>
                  <a:lnTo>
                    <a:pt x="164667" y="43514"/>
                  </a:lnTo>
                  <a:lnTo>
                    <a:pt x="164433" y="44304"/>
                  </a:lnTo>
                  <a:lnTo>
                    <a:pt x="162641" y="45180"/>
                  </a:lnTo>
                  <a:lnTo>
                    <a:pt x="159488" y="46213"/>
                  </a:lnTo>
                  <a:lnTo>
                    <a:pt x="158557" y="47957"/>
                  </a:lnTo>
                  <a:lnTo>
                    <a:pt x="158033" y="50218"/>
                  </a:lnTo>
                  <a:lnTo>
                    <a:pt x="158127" y="51486"/>
                  </a:lnTo>
                  <a:lnTo>
                    <a:pt x="158902" y="52878"/>
                  </a:lnTo>
                  <a:lnTo>
                    <a:pt x="161123" y="55648"/>
                  </a:lnTo>
                  <a:lnTo>
                    <a:pt x="161249" y="56649"/>
                  </a:lnTo>
                  <a:lnTo>
                    <a:pt x="161648" y="58042"/>
                  </a:lnTo>
                  <a:lnTo>
                    <a:pt x="162062" y="58996"/>
                  </a:lnTo>
                  <a:lnTo>
                    <a:pt x="161601" y="60835"/>
                  </a:lnTo>
                  <a:lnTo>
                    <a:pt x="159582" y="62110"/>
                  </a:lnTo>
                  <a:lnTo>
                    <a:pt x="156930" y="63487"/>
                  </a:lnTo>
                  <a:lnTo>
                    <a:pt x="151602" y="69621"/>
                  </a:lnTo>
                  <a:lnTo>
                    <a:pt x="151203" y="70943"/>
                  </a:lnTo>
                  <a:lnTo>
                    <a:pt x="151235" y="74557"/>
                  </a:lnTo>
                  <a:lnTo>
                    <a:pt x="150703" y="75590"/>
                  </a:lnTo>
                  <a:lnTo>
                    <a:pt x="149021" y="75574"/>
                  </a:lnTo>
                  <a:lnTo>
                    <a:pt x="147706" y="75387"/>
                  </a:lnTo>
                  <a:lnTo>
                    <a:pt x="147636" y="76646"/>
                  </a:lnTo>
                  <a:lnTo>
                    <a:pt x="146799" y="78336"/>
                  </a:lnTo>
                  <a:lnTo>
                    <a:pt x="146322" y="79799"/>
                  </a:lnTo>
                  <a:lnTo>
                    <a:pt x="148278" y="83249"/>
                  </a:lnTo>
                  <a:lnTo>
                    <a:pt x="148629" y="85080"/>
                  </a:lnTo>
                  <a:lnTo>
                    <a:pt x="148317" y="86746"/>
                  </a:lnTo>
                  <a:lnTo>
                    <a:pt x="146502" y="89609"/>
                  </a:lnTo>
                  <a:lnTo>
                    <a:pt x="145430" y="91534"/>
                  </a:lnTo>
                  <a:lnTo>
                    <a:pt x="145688" y="91964"/>
                  </a:lnTo>
                  <a:lnTo>
                    <a:pt x="147104" y="92731"/>
                  </a:lnTo>
                  <a:lnTo>
                    <a:pt x="151501" y="99013"/>
                  </a:lnTo>
                  <a:lnTo>
                    <a:pt x="152917" y="101220"/>
                  </a:lnTo>
                  <a:lnTo>
                    <a:pt x="154779" y="100641"/>
                  </a:lnTo>
                  <a:lnTo>
                    <a:pt x="155475" y="100680"/>
                  </a:lnTo>
                  <a:lnTo>
                    <a:pt x="156015" y="101032"/>
                  </a:lnTo>
                  <a:lnTo>
                    <a:pt x="156351" y="101775"/>
                  </a:lnTo>
                  <a:lnTo>
                    <a:pt x="156351" y="102714"/>
                  </a:lnTo>
                  <a:lnTo>
                    <a:pt x="155882" y="104122"/>
                  </a:lnTo>
                  <a:lnTo>
                    <a:pt x="158252" y="104693"/>
                  </a:lnTo>
                  <a:lnTo>
                    <a:pt x="159105" y="106117"/>
                  </a:lnTo>
                  <a:lnTo>
                    <a:pt x="161867" y="110983"/>
                  </a:lnTo>
                  <a:lnTo>
                    <a:pt x="161765" y="112430"/>
                  </a:lnTo>
                  <a:lnTo>
                    <a:pt x="160443" y="114723"/>
                  </a:lnTo>
                  <a:lnTo>
                    <a:pt x="160427" y="116241"/>
                  </a:lnTo>
                  <a:lnTo>
                    <a:pt x="160709" y="117602"/>
                  </a:lnTo>
                  <a:lnTo>
                    <a:pt x="161139" y="118079"/>
                  </a:lnTo>
                  <a:lnTo>
                    <a:pt x="165215" y="118275"/>
                  </a:lnTo>
                  <a:lnTo>
                    <a:pt x="166944" y="118822"/>
                  </a:lnTo>
                  <a:lnTo>
                    <a:pt x="171177" y="121295"/>
                  </a:lnTo>
                  <a:lnTo>
                    <a:pt x="175996" y="125089"/>
                  </a:lnTo>
                  <a:lnTo>
                    <a:pt x="179931" y="128195"/>
                  </a:lnTo>
                  <a:lnTo>
                    <a:pt x="183287" y="130831"/>
                  </a:lnTo>
                  <a:lnTo>
                    <a:pt x="186886" y="130643"/>
                  </a:lnTo>
                  <a:lnTo>
                    <a:pt x="187864" y="131121"/>
                  </a:lnTo>
                  <a:lnTo>
                    <a:pt x="188771" y="131942"/>
                  </a:lnTo>
                  <a:lnTo>
                    <a:pt x="189804" y="134109"/>
                  </a:lnTo>
                  <a:lnTo>
                    <a:pt x="191862" y="138999"/>
                  </a:lnTo>
                  <a:lnTo>
                    <a:pt x="193614" y="140618"/>
                  </a:lnTo>
                  <a:lnTo>
                    <a:pt x="196314" y="144522"/>
                  </a:lnTo>
                  <a:lnTo>
                    <a:pt x="198848" y="148176"/>
                  </a:lnTo>
                  <a:lnTo>
                    <a:pt x="197182" y="153136"/>
                  </a:lnTo>
                  <a:lnTo>
                    <a:pt x="195547" y="158284"/>
                  </a:lnTo>
                  <a:lnTo>
                    <a:pt x="195547" y="164902"/>
                  </a:lnTo>
                  <a:lnTo>
                    <a:pt x="195547" y="168454"/>
                  </a:lnTo>
                  <a:lnTo>
                    <a:pt x="198989" y="168603"/>
                  </a:lnTo>
                  <a:lnTo>
                    <a:pt x="202815" y="168775"/>
                  </a:lnTo>
                  <a:lnTo>
                    <a:pt x="202846" y="173007"/>
                  </a:lnTo>
                  <a:lnTo>
                    <a:pt x="202877" y="177255"/>
                  </a:lnTo>
                  <a:lnTo>
                    <a:pt x="202908" y="182090"/>
                  </a:lnTo>
                  <a:lnTo>
                    <a:pt x="204035" y="182294"/>
                  </a:lnTo>
                  <a:lnTo>
                    <a:pt x="205819" y="183334"/>
                  </a:lnTo>
                  <a:lnTo>
                    <a:pt x="206586" y="184899"/>
                  </a:lnTo>
                  <a:lnTo>
                    <a:pt x="207540" y="185752"/>
                  </a:lnTo>
                  <a:lnTo>
                    <a:pt x="208706" y="185893"/>
                  </a:lnTo>
                  <a:lnTo>
                    <a:pt x="209848" y="186659"/>
                  </a:lnTo>
                  <a:lnTo>
                    <a:pt x="210983" y="188060"/>
                  </a:lnTo>
                  <a:lnTo>
                    <a:pt x="211397" y="189108"/>
                  </a:lnTo>
                  <a:lnTo>
                    <a:pt x="211092" y="189836"/>
                  </a:lnTo>
                  <a:lnTo>
                    <a:pt x="211334" y="191103"/>
                  </a:lnTo>
                  <a:lnTo>
                    <a:pt x="212125" y="192918"/>
                  </a:lnTo>
                  <a:lnTo>
                    <a:pt x="213087" y="193771"/>
                  </a:lnTo>
                  <a:lnTo>
                    <a:pt x="214581" y="194819"/>
                  </a:lnTo>
                  <a:lnTo>
                    <a:pt x="212555" y="195421"/>
                  </a:lnTo>
                  <a:lnTo>
                    <a:pt x="210364" y="194960"/>
                  </a:lnTo>
                  <a:lnTo>
                    <a:pt x="205694" y="192840"/>
                  </a:lnTo>
                  <a:lnTo>
                    <a:pt x="204176" y="192777"/>
                  </a:lnTo>
                  <a:lnTo>
                    <a:pt x="202196" y="193583"/>
                  </a:lnTo>
                  <a:lnTo>
                    <a:pt x="202110" y="194303"/>
                  </a:lnTo>
                  <a:lnTo>
                    <a:pt x="197174" y="191932"/>
                  </a:lnTo>
                  <a:lnTo>
                    <a:pt x="195398" y="191455"/>
                  </a:lnTo>
                  <a:lnTo>
                    <a:pt x="194756" y="191408"/>
                  </a:lnTo>
                  <a:lnTo>
                    <a:pt x="191924" y="191432"/>
                  </a:lnTo>
                  <a:lnTo>
                    <a:pt x="187895" y="191862"/>
                  </a:lnTo>
                  <a:lnTo>
                    <a:pt x="185525" y="192824"/>
                  </a:lnTo>
                  <a:lnTo>
                    <a:pt x="183882" y="193841"/>
                  </a:lnTo>
                  <a:lnTo>
                    <a:pt x="183131" y="194843"/>
                  </a:lnTo>
                  <a:lnTo>
                    <a:pt x="182865" y="195382"/>
                  </a:lnTo>
                  <a:lnTo>
                    <a:pt x="181582" y="198332"/>
                  </a:lnTo>
                  <a:lnTo>
                    <a:pt x="180095" y="202111"/>
                  </a:lnTo>
                  <a:lnTo>
                    <a:pt x="178554" y="205506"/>
                  </a:lnTo>
                  <a:lnTo>
                    <a:pt x="175558" y="210278"/>
                  </a:lnTo>
                  <a:lnTo>
                    <a:pt x="173899" y="212477"/>
                  </a:lnTo>
                  <a:lnTo>
                    <a:pt x="170340" y="216561"/>
                  </a:lnTo>
                  <a:lnTo>
                    <a:pt x="166491" y="217382"/>
                  </a:lnTo>
                  <a:lnTo>
                    <a:pt x="157564" y="216576"/>
                  </a:lnTo>
                  <a:lnTo>
                    <a:pt x="147667" y="215676"/>
                  </a:lnTo>
                  <a:lnTo>
                    <a:pt x="137817" y="214792"/>
                  </a:lnTo>
                  <a:lnTo>
                    <a:pt x="130487" y="214127"/>
                  </a:lnTo>
                  <a:lnTo>
                    <a:pt x="129924" y="213908"/>
                  </a:lnTo>
                  <a:lnTo>
                    <a:pt x="122671" y="208072"/>
                  </a:lnTo>
                  <a:lnTo>
                    <a:pt x="116945" y="203448"/>
                  </a:lnTo>
                  <a:lnTo>
                    <a:pt x="109786" y="197667"/>
                  </a:lnTo>
                  <a:lnTo>
                    <a:pt x="102479" y="191744"/>
                  </a:lnTo>
                  <a:lnTo>
                    <a:pt x="95063" y="185728"/>
                  </a:lnTo>
                  <a:lnTo>
                    <a:pt x="89672" y="181347"/>
                  </a:lnTo>
                  <a:lnTo>
                    <a:pt x="83132" y="175699"/>
                  </a:lnTo>
                  <a:lnTo>
                    <a:pt x="77178" y="170543"/>
                  </a:lnTo>
                  <a:lnTo>
                    <a:pt x="72476" y="166459"/>
                  </a:lnTo>
                  <a:lnTo>
                    <a:pt x="66444" y="162892"/>
                  </a:lnTo>
                  <a:lnTo>
                    <a:pt x="61735" y="160091"/>
                  </a:lnTo>
                  <a:lnTo>
                    <a:pt x="54866" y="156015"/>
                  </a:lnTo>
                  <a:lnTo>
                    <a:pt x="49382" y="152753"/>
                  </a:lnTo>
                  <a:lnTo>
                    <a:pt x="44680" y="149952"/>
                  </a:lnTo>
                  <a:lnTo>
                    <a:pt x="37443" y="145633"/>
                  </a:lnTo>
                  <a:lnTo>
                    <a:pt x="35041" y="144460"/>
                  </a:lnTo>
                  <a:lnTo>
                    <a:pt x="27538" y="143012"/>
                  </a:lnTo>
                  <a:lnTo>
                    <a:pt x="20427" y="141792"/>
                  </a:lnTo>
                  <a:lnTo>
                    <a:pt x="13065" y="140524"/>
                  </a:lnTo>
                  <a:lnTo>
                    <a:pt x="8168" y="139679"/>
                  </a:lnTo>
                  <a:lnTo>
                    <a:pt x="11399" y="136597"/>
                  </a:lnTo>
                  <a:lnTo>
                    <a:pt x="10405" y="133828"/>
                  </a:lnTo>
                  <a:lnTo>
                    <a:pt x="8050" y="134336"/>
                  </a:lnTo>
                  <a:lnTo>
                    <a:pt x="5883" y="134993"/>
                  </a:lnTo>
                  <a:lnTo>
                    <a:pt x="4569" y="130683"/>
                  </a:lnTo>
                  <a:lnTo>
                    <a:pt x="6243" y="130143"/>
                  </a:lnTo>
                  <a:lnTo>
                    <a:pt x="4694" y="124502"/>
                  </a:lnTo>
                  <a:lnTo>
                    <a:pt x="3106" y="118681"/>
                  </a:lnTo>
                  <a:lnTo>
                    <a:pt x="1572" y="113041"/>
                  </a:lnTo>
                  <a:lnTo>
                    <a:pt x="0" y="107259"/>
                  </a:lnTo>
                  <a:lnTo>
                    <a:pt x="6219" y="103543"/>
                  </a:lnTo>
                  <a:lnTo>
                    <a:pt x="10867" y="100766"/>
                  </a:lnTo>
                  <a:lnTo>
                    <a:pt x="17368" y="96870"/>
                  </a:lnTo>
                  <a:lnTo>
                    <a:pt x="23635" y="93107"/>
                  </a:lnTo>
                  <a:lnTo>
                    <a:pt x="29604" y="89516"/>
                  </a:lnTo>
                  <a:lnTo>
                    <a:pt x="36183" y="85549"/>
                  </a:lnTo>
                  <a:lnTo>
                    <a:pt x="42067" y="81997"/>
                  </a:lnTo>
                  <a:lnTo>
                    <a:pt x="47457" y="80550"/>
                  </a:lnTo>
                  <a:lnTo>
                    <a:pt x="48599" y="79431"/>
                  </a:lnTo>
                  <a:lnTo>
                    <a:pt x="51056" y="74565"/>
                  </a:lnTo>
                  <a:lnTo>
                    <a:pt x="53160" y="70403"/>
                  </a:lnTo>
                  <a:lnTo>
                    <a:pt x="53262" y="69441"/>
                  </a:lnTo>
                  <a:lnTo>
                    <a:pt x="53269" y="63518"/>
                  </a:lnTo>
                  <a:lnTo>
                    <a:pt x="53637" y="56548"/>
                  </a:lnTo>
                  <a:lnTo>
                    <a:pt x="54334" y="52816"/>
                  </a:lnTo>
                  <a:lnTo>
                    <a:pt x="55546" y="49506"/>
                  </a:lnTo>
                  <a:lnTo>
                    <a:pt x="56657" y="47089"/>
                  </a:lnTo>
                  <a:lnTo>
                    <a:pt x="56774" y="44828"/>
                  </a:lnTo>
                  <a:lnTo>
                    <a:pt x="56626" y="42528"/>
                  </a:lnTo>
                  <a:lnTo>
                    <a:pt x="55476" y="39047"/>
                  </a:lnTo>
                  <a:lnTo>
                    <a:pt x="54279" y="35409"/>
                  </a:lnTo>
                  <a:lnTo>
                    <a:pt x="54412" y="31904"/>
                  </a:lnTo>
                  <a:lnTo>
                    <a:pt x="54631" y="30026"/>
                  </a:lnTo>
                  <a:lnTo>
                    <a:pt x="55382" y="27014"/>
                  </a:lnTo>
                  <a:lnTo>
                    <a:pt x="56665" y="24808"/>
                  </a:lnTo>
                  <a:lnTo>
                    <a:pt x="58042" y="23447"/>
                  </a:lnTo>
                  <a:lnTo>
                    <a:pt x="63159" y="22039"/>
                  </a:lnTo>
                  <a:lnTo>
                    <a:pt x="66202" y="21201"/>
                  </a:lnTo>
                  <a:lnTo>
                    <a:pt x="70270" y="17290"/>
                  </a:lnTo>
                  <a:lnTo>
                    <a:pt x="72688" y="14958"/>
                  </a:lnTo>
                  <a:lnTo>
                    <a:pt x="76052" y="11266"/>
                  </a:lnTo>
                  <a:lnTo>
                    <a:pt x="78531" y="8543"/>
                  </a:lnTo>
                  <a:lnTo>
                    <a:pt x="78727" y="7596"/>
                  </a:lnTo>
                  <a:lnTo>
                    <a:pt x="78727" y="7229"/>
                  </a:lnTo>
                  <a:lnTo>
                    <a:pt x="80855" y="6673"/>
                  </a:lnTo>
                  <a:lnTo>
                    <a:pt x="84790" y="3364"/>
                  </a:lnTo>
                  <a:lnTo>
                    <a:pt x="87114" y="274"/>
                  </a:lnTo>
                  <a:lnTo>
                    <a:pt x="87849" y="0"/>
                  </a:lnTo>
                  <a:lnTo>
                    <a:pt x="89922" y="1009"/>
                  </a:lnTo>
                  <a:lnTo>
                    <a:pt x="91409" y="1291"/>
                  </a:lnTo>
                  <a:lnTo>
                    <a:pt x="94828" y="117"/>
                  </a:lnTo>
                  <a:lnTo>
                    <a:pt x="96862" y="735"/>
                  </a:lnTo>
                  <a:lnTo>
                    <a:pt x="98575" y="1518"/>
                  </a:lnTo>
                  <a:lnTo>
                    <a:pt x="99530" y="1572"/>
                  </a:lnTo>
                  <a:lnTo>
                    <a:pt x="104122" y="3497"/>
                  </a:lnTo>
                  <a:lnTo>
                    <a:pt x="105272" y="3732"/>
                  </a:lnTo>
                  <a:lnTo>
                    <a:pt x="107635" y="3966"/>
                  </a:lnTo>
                  <a:lnTo>
                    <a:pt x="111163" y="4076"/>
                  </a:lnTo>
                  <a:lnTo>
                    <a:pt x="113440" y="2816"/>
                  </a:lnTo>
                  <a:lnTo>
                    <a:pt x="115044" y="1604"/>
                  </a:lnTo>
                  <a:lnTo>
                    <a:pt x="116170" y="1635"/>
                  </a:lnTo>
                  <a:lnTo>
                    <a:pt x="117266" y="1924"/>
                  </a:lnTo>
                  <a:lnTo>
                    <a:pt x="118189" y="2441"/>
                  </a:lnTo>
                  <a:lnTo>
                    <a:pt x="118963" y="3348"/>
                  </a:lnTo>
                  <a:lnTo>
                    <a:pt x="119331" y="4647"/>
                  </a:lnTo>
                  <a:lnTo>
                    <a:pt x="119182" y="8786"/>
                  </a:lnTo>
                  <a:lnTo>
                    <a:pt x="119527" y="9873"/>
                  </a:lnTo>
                  <a:lnTo>
                    <a:pt x="120152" y="10656"/>
                  </a:lnTo>
                  <a:lnTo>
                    <a:pt x="120942" y="10804"/>
                  </a:lnTo>
                  <a:lnTo>
                    <a:pt x="121905" y="9904"/>
                  </a:lnTo>
                  <a:lnTo>
                    <a:pt x="123579" y="8598"/>
                  </a:lnTo>
                  <a:lnTo>
                    <a:pt x="125644" y="7174"/>
                  </a:lnTo>
                  <a:lnTo>
                    <a:pt x="127178" y="5868"/>
                  </a:lnTo>
                  <a:lnTo>
                    <a:pt x="128061" y="5375"/>
                  </a:lnTo>
                  <a:lnTo>
                    <a:pt x="129446" y="5445"/>
                  </a:lnTo>
                  <a:lnTo>
                    <a:pt x="130800" y="567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1" name="Freeform: Shape 680">
              <a:extLst>
                <a:ext uri="{FF2B5EF4-FFF2-40B4-BE49-F238E27FC236}">
                  <a16:creationId xmlns:a16="http://schemas.microsoft.com/office/drawing/2014/main" id="{B338A4FF-98F5-D9B2-1250-473E2A4C1924}"/>
                </a:ext>
              </a:extLst>
            </p:cNvPr>
            <p:cNvSpPr>
              <a:spLocks/>
            </p:cNvSpPr>
            <p:nvPr/>
          </p:nvSpPr>
          <p:spPr>
            <a:xfrm>
              <a:off x="8217584" y="3700836"/>
              <a:ext cx="423286" cy="381681"/>
            </a:xfrm>
            <a:custGeom>
              <a:avLst/>
              <a:gdLst>
                <a:gd name="connsiteX0" fmla="*/ 17344 w 423286"/>
                <a:gd name="connsiteY0" fmla="*/ 3419 h 381681"/>
                <a:gd name="connsiteX1" fmla="*/ 17806 w 423286"/>
                <a:gd name="connsiteY1" fmla="*/ 4029 h 381681"/>
                <a:gd name="connsiteX2" fmla="*/ 21366 w 423286"/>
                <a:gd name="connsiteY2" fmla="*/ 9857 h 381681"/>
                <a:gd name="connsiteX3" fmla="*/ 22930 w 423286"/>
                <a:gd name="connsiteY3" fmla="*/ 11571 h 381681"/>
                <a:gd name="connsiteX4" fmla="*/ 23846 w 423286"/>
                <a:gd name="connsiteY4" fmla="*/ 13026 h 381681"/>
                <a:gd name="connsiteX5" fmla="*/ 24464 w 423286"/>
                <a:gd name="connsiteY5" fmla="*/ 14645 h 381681"/>
                <a:gd name="connsiteX6" fmla="*/ 25551 w 423286"/>
                <a:gd name="connsiteY6" fmla="*/ 15741 h 381681"/>
                <a:gd name="connsiteX7" fmla="*/ 26991 w 423286"/>
                <a:gd name="connsiteY7" fmla="*/ 16335 h 381681"/>
                <a:gd name="connsiteX8" fmla="*/ 28735 w 423286"/>
                <a:gd name="connsiteY8" fmla="*/ 17900 h 381681"/>
                <a:gd name="connsiteX9" fmla="*/ 29917 w 423286"/>
                <a:gd name="connsiteY9" fmla="*/ 19120 h 381681"/>
                <a:gd name="connsiteX10" fmla="*/ 31896 w 423286"/>
                <a:gd name="connsiteY10" fmla="*/ 21647 h 381681"/>
                <a:gd name="connsiteX11" fmla="*/ 33993 w 423286"/>
                <a:gd name="connsiteY11" fmla="*/ 22586 h 381681"/>
                <a:gd name="connsiteX12" fmla="*/ 41605 w 423286"/>
                <a:gd name="connsiteY12" fmla="*/ 24409 h 381681"/>
                <a:gd name="connsiteX13" fmla="*/ 45838 w 423286"/>
                <a:gd name="connsiteY13" fmla="*/ 25254 h 381681"/>
                <a:gd name="connsiteX14" fmla="*/ 47058 w 423286"/>
                <a:gd name="connsiteY14" fmla="*/ 25497 h 381681"/>
                <a:gd name="connsiteX15" fmla="*/ 50297 w 423286"/>
                <a:gd name="connsiteY15" fmla="*/ 24276 h 381681"/>
                <a:gd name="connsiteX16" fmla="*/ 54091 w 423286"/>
                <a:gd name="connsiteY16" fmla="*/ 24440 h 381681"/>
                <a:gd name="connsiteX17" fmla="*/ 55499 w 423286"/>
                <a:gd name="connsiteY17" fmla="*/ 24503 h 381681"/>
                <a:gd name="connsiteX18" fmla="*/ 60514 w 423286"/>
                <a:gd name="connsiteY18" fmla="*/ 19355 h 381681"/>
                <a:gd name="connsiteX19" fmla="*/ 62040 w 423286"/>
                <a:gd name="connsiteY19" fmla="*/ 17634 h 381681"/>
                <a:gd name="connsiteX20" fmla="*/ 65028 w 423286"/>
                <a:gd name="connsiteY20" fmla="*/ 16742 h 381681"/>
                <a:gd name="connsiteX21" fmla="*/ 66710 w 423286"/>
                <a:gd name="connsiteY21" fmla="*/ 14684 h 381681"/>
                <a:gd name="connsiteX22" fmla="*/ 69410 w 423286"/>
                <a:gd name="connsiteY22" fmla="*/ 12197 h 381681"/>
                <a:gd name="connsiteX23" fmla="*/ 72703 w 423286"/>
                <a:gd name="connsiteY23" fmla="*/ 9850 h 381681"/>
                <a:gd name="connsiteX24" fmla="*/ 75731 w 423286"/>
                <a:gd name="connsiteY24" fmla="*/ 7737 h 381681"/>
                <a:gd name="connsiteX25" fmla="*/ 78047 w 423286"/>
                <a:gd name="connsiteY25" fmla="*/ 6462 h 381681"/>
                <a:gd name="connsiteX26" fmla="*/ 82240 w 423286"/>
                <a:gd name="connsiteY26" fmla="*/ 3474 h 381681"/>
                <a:gd name="connsiteX27" fmla="*/ 84861 w 423286"/>
                <a:gd name="connsiteY27" fmla="*/ 2441 h 381681"/>
                <a:gd name="connsiteX28" fmla="*/ 87137 w 423286"/>
                <a:gd name="connsiteY28" fmla="*/ 2472 h 381681"/>
                <a:gd name="connsiteX29" fmla="*/ 90548 w 423286"/>
                <a:gd name="connsiteY29" fmla="*/ 5977 h 381681"/>
                <a:gd name="connsiteX30" fmla="*/ 93419 w 423286"/>
                <a:gd name="connsiteY30" fmla="*/ 9161 h 381681"/>
                <a:gd name="connsiteX31" fmla="*/ 94304 w 423286"/>
                <a:gd name="connsiteY31" fmla="*/ 10554 h 381681"/>
                <a:gd name="connsiteX32" fmla="*/ 92880 w 423286"/>
                <a:gd name="connsiteY32" fmla="*/ 11806 h 381681"/>
                <a:gd name="connsiteX33" fmla="*/ 90220 w 423286"/>
                <a:gd name="connsiteY33" fmla="*/ 13010 h 381681"/>
                <a:gd name="connsiteX34" fmla="*/ 89711 w 423286"/>
                <a:gd name="connsiteY34" fmla="*/ 13894 h 381681"/>
                <a:gd name="connsiteX35" fmla="*/ 89531 w 423286"/>
                <a:gd name="connsiteY35" fmla="*/ 15029 h 381681"/>
                <a:gd name="connsiteX36" fmla="*/ 89633 w 423286"/>
                <a:gd name="connsiteY36" fmla="*/ 16108 h 381681"/>
                <a:gd name="connsiteX37" fmla="*/ 89993 w 423286"/>
                <a:gd name="connsiteY37" fmla="*/ 16992 h 381681"/>
                <a:gd name="connsiteX38" fmla="*/ 93255 w 423286"/>
                <a:gd name="connsiteY38" fmla="*/ 19034 h 381681"/>
                <a:gd name="connsiteX39" fmla="*/ 93623 w 423286"/>
                <a:gd name="connsiteY39" fmla="*/ 20161 h 381681"/>
                <a:gd name="connsiteX40" fmla="*/ 93646 w 423286"/>
                <a:gd name="connsiteY40" fmla="*/ 21303 h 381681"/>
                <a:gd name="connsiteX41" fmla="*/ 93279 w 423286"/>
                <a:gd name="connsiteY41" fmla="*/ 22015 h 381681"/>
                <a:gd name="connsiteX42" fmla="*/ 92551 w 423286"/>
                <a:gd name="connsiteY42" fmla="*/ 22430 h 381681"/>
                <a:gd name="connsiteX43" fmla="*/ 90282 w 423286"/>
                <a:gd name="connsiteY43" fmla="*/ 23001 h 381681"/>
                <a:gd name="connsiteX44" fmla="*/ 88335 w 423286"/>
                <a:gd name="connsiteY44" fmla="*/ 23666 h 381681"/>
                <a:gd name="connsiteX45" fmla="*/ 87662 w 423286"/>
                <a:gd name="connsiteY45" fmla="*/ 24315 h 381681"/>
                <a:gd name="connsiteX46" fmla="*/ 87075 w 423286"/>
                <a:gd name="connsiteY46" fmla="*/ 25090 h 381681"/>
                <a:gd name="connsiteX47" fmla="*/ 87161 w 423286"/>
                <a:gd name="connsiteY47" fmla="*/ 25950 h 381681"/>
                <a:gd name="connsiteX48" fmla="*/ 87748 w 423286"/>
                <a:gd name="connsiteY48" fmla="*/ 26928 h 381681"/>
                <a:gd name="connsiteX49" fmla="*/ 91730 w 423286"/>
                <a:gd name="connsiteY49" fmla="*/ 29588 h 381681"/>
                <a:gd name="connsiteX50" fmla="*/ 92184 w 423286"/>
                <a:gd name="connsiteY50" fmla="*/ 30566 h 381681"/>
                <a:gd name="connsiteX51" fmla="*/ 92973 w 423286"/>
                <a:gd name="connsiteY51" fmla="*/ 31880 h 381681"/>
                <a:gd name="connsiteX52" fmla="*/ 93951 w 423286"/>
                <a:gd name="connsiteY52" fmla="*/ 32686 h 381681"/>
                <a:gd name="connsiteX53" fmla="*/ 95610 w 423286"/>
                <a:gd name="connsiteY53" fmla="*/ 32905 h 381681"/>
                <a:gd name="connsiteX54" fmla="*/ 96408 w 423286"/>
                <a:gd name="connsiteY54" fmla="*/ 33445 h 381681"/>
                <a:gd name="connsiteX55" fmla="*/ 100257 w 423286"/>
                <a:gd name="connsiteY55" fmla="*/ 38343 h 381681"/>
                <a:gd name="connsiteX56" fmla="*/ 101196 w 423286"/>
                <a:gd name="connsiteY56" fmla="*/ 38687 h 381681"/>
                <a:gd name="connsiteX57" fmla="*/ 105695 w 423286"/>
                <a:gd name="connsiteY57" fmla="*/ 37607 h 381681"/>
                <a:gd name="connsiteX58" fmla="*/ 106320 w 423286"/>
                <a:gd name="connsiteY58" fmla="*/ 37654 h 381681"/>
                <a:gd name="connsiteX59" fmla="*/ 106359 w 423286"/>
                <a:gd name="connsiteY59" fmla="*/ 38851 h 381681"/>
                <a:gd name="connsiteX60" fmla="*/ 107032 w 423286"/>
                <a:gd name="connsiteY60" fmla="*/ 45783 h 381681"/>
                <a:gd name="connsiteX61" fmla="*/ 107549 w 423286"/>
                <a:gd name="connsiteY61" fmla="*/ 49358 h 381681"/>
                <a:gd name="connsiteX62" fmla="*/ 108323 w 423286"/>
                <a:gd name="connsiteY62" fmla="*/ 52824 h 381681"/>
                <a:gd name="connsiteX63" fmla="*/ 109536 w 423286"/>
                <a:gd name="connsiteY63" fmla="*/ 55984 h 381681"/>
                <a:gd name="connsiteX64" fmla="*/ 110975 w 423286"/>
                <a:gd name="connsiteY64" fmla="*/ 58981 h 381681"/>
                <a:gd name="connsiteX65" fmla="*/ 112962 w 423286"/>
                <a:gd name="connsiteY65" fmla="*/ 60827 h 381681"/>
                <a:gd name="connsiteX66" fmla="*/ 117375 w 423286"/>
                <a:gd name="connsiteY66" fmla="*/ 63049 h 381681"/>
                <a:gd name="connsiteX67" fmla="*/ 119518 w 423286"/>
                <a:gd name="connsiteY67" fmla="*/ 63691 h 381681"/>
                <a:gd name="connsiteX68" fmla="*/ 125159 w 423286"/>
                <a:gd name="connsiteY68" fmla="*/ 64137 h 381681"/>
                <a:gd name="connsiteX69" fmla="*/ 130730 w 423286"/>
                <a:gd name="connsiteY69" fmla="*/ 65114 h 381681"/>
                <a:gd name="connsiteX70" fmla="*/ 134015 w 423286"/>
                <a:gd name="connsiteY70" fmla="*/ 66155 h 381681"/>
                <a:gd name="connsiteX71" fmla="*/ 135024 w 423286"/>
                <a:gd name="connsiteY71" fmla="*/ 66890 h 381681"/>
                <a:gd name="connsiteX72" fmla="*/ 135854 w 423286"/>
                <a:gd name="connsiteY72" fmla="*/ 68017 h 381681"/>
                <a:gd name="connsiteX73" fmla="*/ 138577 w 423286"/>
                <a:gd name="connsiteY73" fmla="*/ 73243 h 381681"/>
                <a:gd name="connsiteX74" fmla="*/ 142864 w 423286"/>
                <a:gd name="connsiteY74" fmla="*/ 76959 h 381681"/>
                <a:gd name="connsiteX75" fmla="*/ 151516 w 423286"/>
                <a:gd name="connsiteY75" fmla="*/ 82522 h 381681"/>
                <a:gd name="connsiteX76" fmla="*/ 155710 w 423286"/>
                <a:gd name="connsiteY76" fmla="*/ 84368 h 381681"/>
                <a:gd name="connsiteX77" fmla="*/ 169839 w 423286"/>
                <a:gd name="connsiteY77" fmla="*/ 87857 h 381681"/>
                <a:gd name="connsiteX78" fmla="*/ 179243 w 423286"/>
                <a:gd name="connsiteY78" fmla="*/ 87661 h 381681"/>
                <a:gd name="connsiteX79" fmla="*/ 205232 w 423286"/>
                <a:gd name="connsiteY79" fmla="*/ 80926 h 381681"/>
                <a:gd name="connsiteX80" fmla="*/ 213869 w 423286"/>
                <a:gd name="connsiteY80" fmla="*/ 79244 h 381681"/>
                <a:gd name="connsiteX81" fmla="*/ 217116 w 423286"/>
                <a:gd name="connsiteY81" fmla="*/ 79244 h 381681"/>
                <a:gd name="connsiteX82" fmla="*/ 215184 w 423286"/>
                <a:gd name="connsiteY82" fmla="*/ 80581 h 381681"/>
                <a:gd name="connsiteX83" fmla="*/ 211937 w 423286"/>
                <a:gd name="connsiteY83" fmla="*/ 81348 h 381681"/>
                <a:gd name="connsiteX84" fmla="*/ 213892 w 423286"/>
                <a:gd name="connsiteY84" fmla="*/ 82295 h 381681"/>
                <a:gd name="connsiteX85" fmla="*/ 216920 w 423286"/>
                <a:gd name="connsiteY85" fmla="*/ 82451 h 381681"/>
                <a:gd name="connsiteX86" fmla="*/ 218321 w 423286"/>
                <a:gd name="connsiteY86" fmla="*/ 82295 h 381681"/>
                <a:gd name="connsiteX87" fmla="*/ 219338 w 423286"/>
                <a:gd name="connsiteY87" fmla="*/ 81442 h 381681"/>
                <a:gd name="connsiteX88" fmla="*/ 219502 w 423286"/>
                <a:gd name="connsiteY88" fmla="*/ 80026 h 381681"/>
                <a:gd name="connsiteX89" fmla="*/ 219353 w 423286"/>
                <a:gd name="connsiteY89" fmla="*/ 78625 h 381681"/>
                <a:gd name="connsiteX90" fmla="*/ 217922 w 423286"/>
                <a:gd name="connsiteY90" fmla="*/ 72343 h 381681"/>
                <a:gd name="connsiteX91" fmla="*/ 217092 w 423286"/>
                <a:gd name="connsiteY91" fmla="*/ 67899 h 381681"/>
                <a:gd name="connsiteX92" fmla="*/ 223187 w 423286"/>
                <a:gd name="connsiteY92" fmla="*/ 68205 h 381681"/>
                <a:gd name="connsiteX93" fmla="*/ 225557 w 423286"/>
                <a:gd name="connsiteY93" fmla="*/ 67626 h 381681"/>
                <a:gd name="connsiteX94" fmla="*/ 229046 w 423286"/>
                <a:gd name="connsiteY94" fmla="*/ 66139 h 381681"/>
                <a:gd name="connsiteX95" fmla="*/ 231691 w 423286"/>
                <a:gd name="connsiteY95" fmla="*/ 65240 h 381681"/>
                <a:gd name="connsiteX96" fmla="*/ 233021 w 423286"/>
                <a:gd name="connsiteY96" fmla="*/ 65114 h 381681"/>
                <a:gd name="connsiteX97" fmla="*/ 234335 w 423286"/>
                <a:gd name="connsiteY97" fmla="*/ 64418 h 381681"/>
                <a:gd name="connsiteX98" fmla="*/ 235344 w 423286"/>
                <a:gd name="connsiteY98" fmla="*/ 63542 h 381681"/>
                <a:gd name="connsiteX99" fmla="*/ 237613 w 423286"/>
                <a:gd name="connsiteY99" fmla="*/ 57447 h 381681"/>
                <a:gd name="connsiteX100" fmla="*/ 238747 w 423286"/>
                <a:gd name="connsiteY100" fmla="*/ 55914 h 381681"/>
                <a:gd name="connsiteX101" fmla="*/ 242597 w 423286"/>
                <a:gd name="connsiteY101" fmla="*/ 52472 h 381681"/>
                <a:gd name="connsiteX102" fmla="*/ 245867 w 423286"/>
                <a:gd name="connsiteY102" fmla="*/ 50289 h 381681"/>
                <a:gd name="connsiteX103" fmla="*/ 249294 w 423286"/>
                <a:gd name="connsiteY103" fmla="*/ 48349 h 381681"/>
                <a:gd name="connsiteX104" fmla="*/ 253636 w 423286"/>
                <a:gd name="connsiteY104" fmla="*/ 46995 h 381681"/>
                <a:gd name="connsiteX105" fmla="*/ 259401 w 423286"/>
                <a:gd name="connsiteY105" fmla="*/ 47136 h 381681"/>
                <a:gd name="connsiteX106" fmla="*/ 263994 w 423286"/>
                <a:gd name="connsiteY106" fmla="*/ 47613 h 381681"/>
                <a:gd name="connsiteX107" fmla="*/ 266654 w 423286"/>
                <a:gd name="connsiteY107" fmla="*/ 47590 h 381681"/>
                <a:gd name="connsiteX108" fmla="*/ 267913 w 423286"/>
                <a:gd name="connsiteY108" fmla="*/ 47731 h 381681"/>
                <a:gd name="connsiteX109" fmla="*/ 268860 w 423286"/>
                <a:gd name="connsiteY109" fmla="*/ 47535 h 381681"/>
                <a:gd name="connsiteX110" fmla="*/ 269408 w 423286"/>
                <a:gd name="connsiteY110" fmla="*/ 47136 h 381681"/>
                <a:gd name="connsiteX111" fmla="*/ 270002 w 423286"/>
                <a:gd name="connsiteY111" fmla="*/ 44460 h 381681"/>
                <a:gd name="connsiteX112" fmla="*/ 270941 w 423286"/>
                <a:gd name="connsiteY112" fmla="*/ 43584 h 381681"/>
                <a:gd name="connsiteX113" fmla="*/ 272561 w 423286"/>
                <a:gd name="connsiteY113" fmla="*/ 42833 h 381681"/>
                <a:gd name="connsiteX114" fmla="*/ 274829 w 423286"/>
                <a:gd name="connsiteY114" fmla="*/ 42833 h 381681"/>
                <a:gd name="connsiteX115" fmla="*/ 277599 w 423286"/>
                <a:gd name="connsiteY115" fmla="*/ 42638 h 381681"/>
                <a:gd name="connsiteX116" fmla="*/ 279899 w 423286"/>
                <a:gd name="connsiteY116" fmla="*/ 42818 h 381681"/>
                <a:gd name="connsiteX117" fmla="*/ 282793 w 423286"/>
                <a:gd name="connsiteY117" fmla="*/ 43843 h 381681"/>
                <a:gd name="connsiteX118" fmla="*/ 286572 w 423286"/>
                <a:gd name="connsiteY118" fmla="*/ 43929 h 381681"/>
                <a:gd name="connsiteX119" fmla="*/ 289091 w 423286"/>
                <a:gd name="connsiteY119" fmla="*/ 43748 h 381681"/>
                <a:gd name="connsiteX120" fmla="*/ 290554 w 423286"/>
                <a:gd name="connsiteY120" fmla="*/ 44773 h 381681"/>
                <a:gd name="connsiteX121" fmla="*/ 291611 w 423286"/>
                <a:gd name="connsiteY121" fmla="*/ 46142 h 381681"/>
                <a:gd name="connsiteX122" fmla="*/ 292119 w 423286"/>
                <a:gd name="connsiteY122" fmla="*/ 47285 h 381681"/>
                <a:gd name="connsiteX123" fmla="*/ 292237 w 423286"/>
                <a:gd name="connsiteY123" fmla="*/ 48849 h 381681"/>
                <a:gd name="connsiteX124" fmla="*/ 292213 w 423286"/>
                <a:gd name="connsiteY124" fmla="*/ 50039 h 381681"/>
                <a:gd name="connsiteX125" fmla="*/ 292612 w 423286"/>
                <a:gd name="connsiteY125" fmla="*/ 50500 h 381681"/>
                <a:gd name="connsiteX126" fmla="*/ 294146 w 423286"/>
                <a:gd name="connsiteY126" fmla="*/ 51212 h 381681"/>
                <a:gd name="connsiteX127" fmla="*/ 296281 w 423286"/>
                <a:gd name="connsiteY127" fmla="*/ 51744 h 381681"/>
                <a:gd name="connsiteX128" fmla="*/ 300435 w 423286"/>
                <a:gd name="connsiteY128" fmla="*/ 52386 h 381681"/>
                <a:gd name="connsiteX129" fmla="*/ 304339 w 423286"/>
                <a:gd name="connsiteY129" fmla="*/ 53622 h 381681"/>
                <a:gd name="connsiteX130" fmla="*/ 306365 w 423286"/>
                <a:gd name="connsiteY130" fmla="*/ 54459 h 381681"/>
                <a:gd name="connsiteX131" fmla="*/ 309182 w 423286"/>
                <a:gd name="connsiteY131" fmla="*/ 55765 h 381681"/>
                <a:gd name="connsiteX132" fmla="*/ 312538 w 423286"/>
                <a:gd name="connsiteY132" fmla="*/ 59012 h 381681"/>
                <a:gd name="connsiteX133" fmla="*/ 313782 w 423286"/>
                <a:gd name="connsiteY133" fmla="*/ 59521 h 381681"/>
                <a:gd name="connsiteX134" fmla="*/ 315284 w 423286"/>
                <a:gd name="connsiteY134" fmla="*/ 59849 h 381681"/>
                <a:gd name="connsiteX135" fmla="*/ 316356 w 423286"/>
                <a:gd name="connsiteY135" fmla="*/ 59763 h 381681"/>
                <a:gd name="connsiteX136" fmla="*/ 318875 w 423286"/>
                <a:gd name="connsiteY136" fmla="*/ 58394 h 381681"/>
                <a:gd name="connsiteX137" fmla="*/ 321066 w 423286"/>
                <a:gd name="connsiteY137" fmla="*/ 59403 h 381681"/>
                <a:gd name="connsiteX138" fmla="*/ 322177 w 423286"/>
                <a:gd name="connsiteY138" fmla="*/ 59270 h 381681"/>
                <a:gd name="connsiteX139" fmla="*/ 324696 w 423286"/>
                <a:gd name="connsiteY139" fmla="*/ 58519 h 381681"/>
                <a:gd name="connsiteX140" fmla="*/ 327371 w 423286"/>
                <a:gd name="connsiteY140" fmla="*/ 59458 h 381681"/>
                <a:gd name="connsiteX141" fmla="*/ 334037 w 423286"/>
                <a:gd name="connsiteY141" fmla="*/ 63010 h 381681"/>
                <a:gd name="connsiteX142" fmla="*/ 334773 w 423286"/>
                <a:gd name="connsiteY142" fmla="*/ 62932 h 381681"/>
                <a:gd name="connsiteX143" fmla="*/ 335375 w 423286"/>
                <a:gd name="connsiteY143" fmla="*/ 63292 h 381681"/>
                <a:gd name="connsiteX144" fmla="*/ 335930 w 423286"/>
                <a:gd name="connsiteY144" fmla="*/ 64105 h 381681"/>
                <a:gd name="connsiteX145" fmla="*/ 336322 w 423286"/>
                <a:gd name="connsiteY145" fmla="*/ 65107 h 381681"/>
                <a:gd name="connsiteX146" fmla="*/ 336814 w 423286"/>
                <a:gd name="connsiteY146" fmla="*/ 68158 h 381681"/>
                <a:gd name="connsiteX147" fmla="*/ 338739 w 423286"/>
                <a:gd name="connsiteY147" fmla="*/ 70387 h 381681"/>
                <a:gd name="connsiteX148" fmla="*/ 341094 w 423286"/>
                <a:gd name="connsiteY148" fmla="*/ 72414 h 381681"/>
                <a:gd name="connsiteX149" fmla="*/ 343840 w 423286"/>
                <a:gd name="connsiteY149" fmla="*/ 73524 h 381681"/>
                <a:gd name="connsiteX150" fmla="*/ 349574 w 423286"/>
                <a:gd name="connsiteY150" fmla="*/ 76177 h 381681"/>
                <a:gd name="connsiteX151" fmla="*/ 352078 w 423286"/>
                <a:gd name="connsiteY151" fmla="*/ 78328 h 381681"/>
                <a:gd name="connsiteX152" fmla="*/ 354613 w 423286"/>
                <a:gd name="connsiteY152" fmla="*/ 81974 h 381681"/>
                <a:gd name="connsiteX153" fmla="*/ 357742 w 423286"/>
                <a:gd name="connsiteY153" fmla="*/ 86770 h 381681"/>
                <a:gd name="connsiteX154" fmla="*/ 358196 w 423286"/>
                <a:gd name="connsiteY154" fmla="*/ 87208 h 381681"/>
                <a:gd name="connsiteX155" fmla="*/ 366238 w 423286"/>
                <a:gd name="connsiteY155" fmla="*/ 87059 h 381681"/>
                <a:gd name="connsiteX156" fmla="*/ 375282 w 423286"/>
                <a:gd name="connsiteY156" fmla="*/ 87067 h 381681"/>
                <a:gd name="connsiteX157" fmla="*/ 376385 w 423286"/>
                <a:gd name="connsiteY157" fmla="*/ 88984 h 381681"/>
                <a:gd name="connsiteX158" fmla="*/ 376182 w 423286"/>
                <a:gd name="connsiteY158" fmla="*/ 92778 h 381681"/>
                <a:gd name="connsiteX159" fmla="*/ 376503 w 423286"/>
                <a:gd name="connsiteY159" fmla="*/ 96666 h 381681"/>
                <a:gd name="connsiteX160" fmla="*/ 377316 w 423286"/>
                <a:gd name="connsiteY160" fmla="*/ 99350 h 381681"/>
                <a:gd name="connsiteX161" fmla="*/ 377324 w 423286"/>
                <a:gd name="connsiteY161" fmla="*/ 101822 h 381681"/>
                <a:gd name="connsiteX162" fmla="*/ 376675 w 423286"/>
                <a:gd name="connsiteY162" fmla="*/ 103074 h 381681"/>
                <a:gd name="connsiteX163" fmla="*/ 376166 w 423286"/>
                <a:gd name="connsiteY163" fmla="*/ 104505 h 381681"/>
                <a:gd name="connsiteX164" fmla="*/ 376018 w 423286"/>
                <a:gd name="connsiteY164" fmla="*/ 105131 h 381681"/>
                <a:gd name="connsiteX165" fmla="*/ 377176 w 423286"/>
                <a:gd name="connsiteY165" fmla="*/ 106023 h 381681"/>
                <a:gd name="connsiteX166" fmla="*/ 378193 w 423286"/>
                <a:gd name="connsiteY166" fmla="*/ 108073 h 381681"/>
                <a:gd name="connsiteX167" fmla="*/ 378341 w 423286"/>
                <a:gd name="connsiteY167" fmla="*/ 110928 h 381681"/>
                <a:gd name="connsiteX168" fmla="*/ 377841 w 423286"/>
                <a:gd name="connsiteY168" fmla="*/ 112438 h 381681"/>
                <a:gd name="connsiteX169" fmla="*/ 377911 w 423286"/>
                <a:gd name="connsiteY169" fmla="*/ 113690 h 381681"/>
                <a:gd name="connsiteX170" fmla="*/ 378419 w 423286"/>
                <a:gd name="connsiteY170" fmla="*/ 114754 h 381681"/>
                <a:gd name="connsiteX171" fmla="*/ 378857 w 423286"/>
                <a:gd name="connsiteY171" fmla="*/ 116530 h 381681"/>
                <a:gd name="connsiteX172" fmla="*/ 378780 w 423286"/>
                <a:gd name="connsiteY172" fmla="*/ 117602 h 381681"/>
                <a:gd name="connsiteX173" fmla="*/ 378052 w 423286"/>
                <a:gd name="connsiteY173" fmla="*/ 118666 h 381681"/>
                <a:gd name="connsiteX174" fmla="*/ 377613 w 423286"/>
                <a:gd name="connsiteY174" fmla="*/ 119996 h 381681"/>
                <a:gd name="connsiteX175" fmla="*/ 377035 w 423286"/>
                <a:gd name="connsiteY175" fmla="*/ 121678 h 381681"/>
                <a:gd name="connsiteX176" fmla="*/ 376824 w 423286"/>
                <a:gd name="connsiteY176" fmla="*/ 123008 h 381681"/>
                <a:gd name="connsiteX177" fmla="*/ 375728 w 423286"/>
                <a:gd name="connsiteY177" fmla="*/ 123626 h 381681"/>
                <a:gd name="connsiteX178" fmla="*/ 374860 w 423286"/>
                <a:gd name="connsiteY178" fmla="*/ 124072 h 381681"/>
                <a:gd name="connsiteX179" fmla="*/ 375009 w 423286"/>
                <a:gd name="connsiteY179" fmla="*/ 125754 h 381681"/>
                <a:gd name="connsiteX180" fmla="*/ 375447 w 423286"/>
                <a:gd name="connsiteY180" fmla="*/ 127170 h 381681"/>
                <a:gd name="connsiteX181" fmla="*/ 375955 w 423286"/>
                <a:gd name="connsiteY181" fmla="*/ 128844 h 381681"/>
                <a:gd name="connsiteX182" fmla="*/ 375376 w 423286"/>
                <a:gd name="connsiteY182" fmla="*/ 129994 h 381681"/>
                <a:gd name="connsiteX183" fmla="*/ 375009 w 423286"/>
                <a:gd name="connsiteY183" fmla="*/ 131316 h 381681"/>
                <a:gd name="connsiteX184" fmla="*/ 374203 w 423286"/>
                <a:gd name="connsiteY184" fmla="*/ 133437 h 381681"/>
                <a:gd name="connsiteX185" fmla="*/ 374422 w 423286"/>
                <a:gd name="connsiteY185" fmla="*/ 135197 h 381681"/>
                <a:gd name="connsiteX186" fmla="*/ 373553 w 423286"/>
                <a:gd name="connsiteY186" fmla="*/ 136691 h 381681"/>
                <a:gd name="connsiteX187" fmla="*/ 372458 w 423286"/>
                <a:gd name="connsiteY187" fmla="*/ 138013 h 381681"/>
                <a:gd name="connsiteX188" fmla="*/ 371731 w 423286"/>
                <a:gd name="connsiteY188" fmla="*/ 139069 h 381681"/>
                <a:gd name="connsiteX189" fmla="*/ 371582 w 423286"/>
                <a:gd name="connsiteY189" fmla="*/ 140564 h 381681"/>
                <a:gd name="connsiteX190" fmla="*/ 370784 w 423286"/>
                <a:gd name="connsiteY190" fmla="*/ 141088 h 381681"/>
                <a:gd name="connsiteX191" fmla="*/ 369258 w 423286"/>
                <a:gd name="connsiteY191" fmla="*/ 142316 h 381681"/>
                <a:gd name="connsiteX192" fmla="*/ 368319 w 423286"/>
                <a:gd name="connsiteY192" fmla="*/ 143192 h 381681"/>
                <a:gd name="connsiteX193" fmla="*/ 366935 w 423286"/>
                <a:gd name="connsiteY193" fmla="*/ 143458 h 381681"/>
                <a:gd name="connsiteX194" fmla="*/ 366645 w 423286"/>
                <a:gd name="connsiteY194" fmla="*/ 144162 h 381681"/>
                <a:gd name="connsiteX195" fmla="*/ 366864 w 423286"/>
                <a:gd name="connsiteY195" fmla="*/ 144859 h 381681"/>
                <a:gd name="connsiteX196" fmla="*/ 367443 w 423286"/>
                <a:gd name="connsiteY196" fmla="*/ 145297 h 381681"/>
                <a:gd name="connsiteX197" fmla="*/ 368343 w 423286"/>
                <a:gd name="connsiteY197" fmla="*/ 146815 h 381681"/>
                <a:gd name="connsiteX198" fmla="*/ 370221 w 423286"/>
                <a:gd name="connsiteY198" fmla="*/ 149427 h 381681"/>
                <a:gd name="connsiteX199" fmla="*/ 364807 w 423286"/>
                <a:gd name="connsiteY199" fmla="*/ 149756 h 381681"/>
                <a:gd name="connsiteX200" fmla="*/ 363219 w 423286"/>
                <a:gd name="connsiteY200" fmla="*/ 152064 h 381681"/>
                <a:gd name="connsiteX201" fmla="*/ 361364 w 423286"/>
                <a:gd name="connsiteY201" fmla="*/ 155365 h 381681"/>
                <a:gd name="connsiteX202" fmla="*/ 362272 w 423286"/>
                <a:gd name="connsiteY202" fmla="*/ 162031 h 381681"/>
                <a:gd name="connsiteX203" fmla="*/ 361364 w 423286"/>
                <a:gd name="connsiteY203" fmla="*/ 165450 h 381681"/>
                <a:gd name="connsiteX204" fmla="*/ 361912 w 423286"/>
                <a:gd name="connsiteY204" fmla="*/ 167367 h 381681"/>
                <a:gd name="connsiteX205" fmla="*/ 363297 w 423286"/>
                <a:gd name="connsiteY205" fmla="*/ 168689 h 381681"/>
                <a:gd name="connsiteX206" fmla="*/ 365073 w 423286"/>
                <a:gd name="connsiteY206" fmla="*/ 169424 h 381681"/>
                <a:gd name="connsiteX207" fmla="*/ 368405 w 423286"/>
                <a:gd name="connsiteY207" fmla="*/ 169471 h 381681"/>
                <a:gd name="connsiteX208" fmla="*/ 370612 w 423286"/>
                <a:gd name="connsiteY208" fmla="*/ 169988 h 381681"/>
                <a:gd name="connsiteX209" fmla="*/ 370830 w 423286"/>
                <a:gd name="connsiteY209" fmla="*/ 170872 h 381681"/>
                <a:gd name="connsiteX210" fmla="*/ 369563 w 423286"/>
                <a:gd name="connsiteY210" fmla="*/ 172162 h 381681"/>
                <a:gd name="connsiteX211" fmla="*/ 367537 w 423286"/>
                <a:gd name="connsiteY211" fmla="*/ 174580 h 381681"/>
                <a:gd name="connsiteX212" fmla="*/ 366457 w 423286"/>
                <a:gd name="connsiteY212" fmla="*/ 175636 h 381681"/>
                <a:gd name="connsiteX213" fmla="*/ 363007 w 423286"/>
                <a:gd name="connsiteY213" fmla="*/ 180486 h 381681"/>
                <a:gd name="connsiteX214" fmla="*/ 363039 w 423286"/>
                <a:gd name="connsiteY214" fmla="*/ 182552 h 381681"/>
                <a:gd name="connsiteX215" fmla="*/ 363359 w 423286"/>
                <a:gd name="connsiteY215" fmla="*/ 184218 h 381681"/>
                <a:gd name="connsiteX216" fmla="*/ 364846 w 423286"/>
                <a:gd name="connsiteY216" fmla="*/ 189437 h 381681"/>
                <a:gd name="connsiteX217" fmla="*/ 366301 w 423286"/>
                <a:gd name="connsiteY217" fmla="*/ 194483 h 381681"/>
                <a:gd name="connsiteX218" fmla="*/ 368906 w 423286"/>
                <a:gd name="connsiteY218" fmla="*/ 203558 h 381681"/>
                <a:gd name="connsiteX219" fmla="*/ 368859 w 423286"/>
                <a:gd name="connsiteY219" fmla="*/ 205662 h 381681"/>
                <a:gd name="connsiteX220" fmla="*/ 368046 w 423286"/>
                <a:gd name="connsiteY220" fmla="*/ 210325 h 381681"/>
                <a:gd name="connsiteX221" fmla="*/ 367991 w 423286"/>
                <a:gd name="connsiteY221" fmla="*/ 213157 h 381681"/>
                <a:gd name="connsiteX222" fmla="*/ 368358 w 423286"/>
                <a:gd name="connsiteY222" fmla="*/ 216826 h 381681"/>
                <a:gd name="connsiteX223" fmla="*/ 368085 w 423286"/>
                <a:gd name="connsiteY223" fmla="*/ 218720 h 381681"/>
                <a:gd name="connsiteX224" fmla="*/ 368726 w 423286"/>
                <a:gd name="connsiteY224" fmla="*/ 222960 h 381681"/>
                <a:gd name="connsiteX225" fmla="*/ 369454 w 423286"/>
                <a:gd name="connsiteY225" fmla="*/ 223265 h 381681"/>
                <a:gd name="connsiteX226" fmla="*/ 375095 w 423286"/>
                <a:gd name="connsiteY226" fmla="*/ 224086 h 381681"/>
                <a:gd name="connsiteX227" fmla="*/ 380266 w 423286"/>
                <a:gd name="connsiteY227" fmla="*/ 224845 h 381681"/>
                <a:gd name="connsiteX228" fmla="*/ 387158 w 423286"/>
                <a:gd name="connsiteY228" fmla="*/ 225847 h 381681"/>
                <a:gd name="connsiteX229" fmla="*/ 389247 w 423286"/>
                <a:gd name="connsiteY229" fmla="*/ 228327 h 381681"/>
                <a:gd name="connsiteX230" fmla="*/ 390546 w 423286"/>
                <a:gd name="connsiteY230" fmla="*/ 233764 h 381681"/>
                <a:gd name="connsiteX231" fmla="*/ 390467 w 423286"/>
                <a:gd name="connsiteY231" fmla="*/ 237825 h 381681"/>
                <a:gd name="connsiteX232" fmla="*/ 389881 w 423286"/>
                <a:gd name="connsiteY232" fmla="*/ 239898 h 381681"/>
                <a:gd name="connsiteX233" fmla="*/ 384952 w 423286"/>
                <a:gd name="connsiteY233" fmla="*/ 245804 h 381681"/>
                <a:gd name="connsiteX234" fmla="*/ 379945 w 423286"/>
                <a:gd name="connsiteY234" fmla="*/ 251782 h 381681"/>
                <a:gd name="connsiteX235" fmla="*/ 374946 w 423286"/>
                <a:gd name="connsiteY235" fmla="*/ 257735 h 381681"/>
                <a:gd name="connsiteX236" fmla="*/ 369767 w 423286"/>
                <a:gd name="connsiteY236" fmla="*/ 263892 h 381681"/>
                <a:gd name="connsiteX237" fmla="*/ 369227 w 423286"/>
                <a:gd name="connsiteY237" fmla="*/ 264542 h 381681"/>
                <a:gd name="connsiteX238" fmla="*/ 373412 w 423286"/>
                <a:gd name="connsiteY238" fmla="*/ 269455 h 381681"/>
                <a:gd name="connsiteX239" fmla="*/ 376002 w 423286"/>
                <a:gd name="connsiteY239" fmla="*/ 272490 h 381681"/>
                <a:gd name="connsiteX240" fmla="*/ 379656 w 423286"/>
                <a:gd name="connsiteY240" fmla="*/ 276754 h 381681"/>
                <a:gd name="connsiteX241" fmla="*/ 380117 w 423286"/>
                <a:gd name="connsiteY241" fmla="*/ 277779 h 381681"/>
                <a:gd name="connsiteX242" fmla="*/ 380086 w 423286"/>
                <a:gd name="connsiteY242" fmla="*/ 279453 h 381681"/>
                <a:gd name="connsiteX243" fmla="*/ 383833 w 423286"/>
                <a:gd name="connsiteY243" fmla="*/ 285931 h 381681"/>
                <a:gd name="connsiteX244" fmla="*/ 385156 w 423286"/>
                <a:gd name="connsiteY244" fmla="*/ 289303 h 381681"/>
                <a:gd name="connsiteX245" fmla="*/ 386345 w 423286"/>
                <a:gd name="connsiteY245" fmla="*/ 291282 h 381681"/>
                <a:gd name="connsiteX246" fmla="*/ 389309 w 423286"/>
                <a:gd name="connsiteY246" fmla="*/ 294372 h 381681"/>
                <a:gd name="connsiteX247" fmla="*/ 392205 w 423286"/>
                <a:gd name="connsiteY247" fmla="*/ 297384 h 381681"/>
                <a:gd name="connsiteX248" fmla="*/ 395342 w 423286"/>
                <a:gd name="connsiteY248" fmla="*/ 298761 h 381681"/>
                <a:gd name="connsiteX249" fmla="*/ 397485 w 423286"/>
                <a:gd name="connsiteY249" fmla="*/ 299066 h 381681"/>
                <a:gd name="connsiteX250" fmla="*/ 402367 w 423286"/>
                <a:gd name="connsiteY250" fmla="*/ 300655 h 381681"/>
                <a:gd name="connsiteX251" fmla="*/ 404151 w 423286"/>
                <a:gd name="connsiteY251" fmla="*/ 301922 h 381681"/>
                <a:gd name="connsiteX252" fmla="*/ 407014 w 423286"/>
                <a:gd name="connsiteY252" fmla="*/ 305114 h 381681"/>
                <a:gd name="connsiteX253" fmla="*/ 410378 w 423286"/>
                <a:gd name="connsiteY253" fmla="*/ 304676 h 381681"/>
                <a:gd name="connsiteX254" fmla="*/ 411075 w 423286"/>
                <a:gd name="connsiteY254" fmla="*/ 304676 h 381681"/>
                <a:gd name="connsiteX255" fmla="*/ 411262 w 423286"/>
                <a:gd name="connsiteY255" fmla="*/ 304903 h 381681"/>
                <a:gd name="connsiteX256" fmla="*/ 411364 w 423286"/>
                <a:gd name="connsiteY256" fmla="*/ 305928 h 381681"/>
                <a:gd name="connsiteX257" fmla="*/ 410871 w 423286"/>
                <a:gd name="connsiteY257" fmla="*/ 310880 h 381681"/>
                <a:gd name="connsiteX258" fmla="*/ 411802 w 423286"/>
                <a:gd name="connsiteY258" fmla="*/ 315863 h 381681"/>
                <a:gd name="connsiteX259" fmla="*/ 412451 w 423286"/>
                <a:gd name="connsiteY259" fmla="*/ 323350 h 381681"/>
                <a:gd name="connsiteX260" fmla="*/ 412209 w 423286"/>
                <a:gd name="connsiteY260" fmla="*/ 324641 h 381681"/>
                <a:gd name="connsiteX261" fmla="*/ 411403 w 423286"/>
                <a:gd name="connsiteY261" fmla="*/ 326801 h 381681"/>
                <a:gd name="connsiteX262" fmla="*/ 411364 w 423286"/>
                <a:gd name="connsiteY262" fmla="*/ 328185 h 381681"/>
                <a:gd name="connsiteX263" fmla="*/ 411153 w 423286"/>
                <a:gd name="connsiteY263" fmla="*/ 329038 h 381681"/>
                <a:gd name="connsiteX264" fmla="*/ 411372 w 423286"/>
                <a:gd name="connsiteY264" fmla="*/ 329413 h 381681"/>
                <a:gd name="connsiteX265" fmla="*/ 412444 w 423286"/>
                <a:gd name="connsiteY265" fmla="*/ 329922 h 381681"/>
                <a:gd name="connsiteX266" fmla="*/ 414728 w 423286"/>
                <a:gd name="connsiteY266" fmla="*/ 330196 h 381681"/>
                <a:gd name="connsiteX267" fmla="*/ 420244 w 423286"/>
                <a:gd name="connsiteY267" fmla="*/ 329359 h 381681"/>
                <a:gd name="connsiteX268" fmla="*/ 420885 w 423286"/>
                <a:gd name="connsiteY268" fmla="*/ 329570 h 381681"/>
                <a:gd name="connsiteX269" fmla="*/ 422207 w 423286"/>
                <a:gd name="connsiteY269" fmla="*/ 330454 h 381681"/>
                <a:gd name="connsiteX270" fmla="*/ 423201 w 423286"/>
                <a:gd name="connsiteY270" fmla="*/ 331839 h 381681"/>
                <a:gd name="connsiteX271" fmla="*/ 423287 w 423286"/>
                <a:gd name="connsiteY271" fmla="*/ 332496 h 381681"/>
                <a:gd name="connsiteX272" fmla="*/ 421894 w 423286"/>
                <a:gd name="connsiteY272" fmla="*/ 333646 h 381681"/>
                <a:gd name="connsiteX273" fmla="*/ 421668 w 423286"/>
                <a:gd name="connsiteY273" fmla="*/ 335594 h 381681"/>
                <a:gd name="connsiteX274" fmla="*/ 422082 w 423286"/>
                <a:gd name="connsiteY274" fmla="*/ 338512 h 381681"/>
                <a:gd name="connsiteX275" fmla="*/ 421894 w 423286"/>
                <a:gd name="connsiteY275" fmla="*/ 338864 h 381681"/>
                <a:gd name="connsiteX276" fmla="*/ 420674 w 423286"/>
                <a:gd name="connsiteY276" fmla="*/ 339521 h 381681"/>
                <a:gd name="connsiteX277" fmla="*/ 420275 w 423286"/>
                <a:gd name="connsiteY277" fmla="*/ 343731 h 381681"/>
                <a:gd name="connsiteX278" fmla="*/ 420056 w 423286"/>
                <a:gd name="connsiteY278" fmla="*/ 344114 h 381681"/>
                <a:gd name="connsiteX279" fmla="*/ 418632 w 423286"/>
                <a:gd name="connsiteY279" fmla="*/ 344544 h 381681"/>
                <a:gd name="connsiteX280" fmla="*/ 411904 w 423286"/>
                <a:gd name="connsiteY280" fmla="*/ 344255 h 381681"/>
                <a:gd name="connsiteX281" fmla="*/ 411137 w 423286"/>
                <a:gd name="connsiteY281" fmla="*/ 344372 h 381681"/>
                <a:gd name="connsiteX282" fmla="*/ 408610 w 423286"/>
                <a:gd name="connsiteY282" fmla="*/ 345483 h 381681"/>
                <a:gd name="connsiteX283" fmla="*/ 404276 w 423286"/>
                <a:gd name="connsiteY283" fmla="*/ 346281 h 381681"/>
                <a:gd name="connsiteX284" fmla="*/ 403087 w 423286"/>
                <a:gd name="connsiteY284" fmla="*/ 346734 h 381681"/>
                <a:gd name="connsiteX285" fmla="*/ 401491 w 423286"/>
                <a:gd name="connsiteY285" fmla="*/ 348002 h 381681"/>
                <a:gd name="connsiteX286" fmla="*/ 400341 w 423286"/>
                <a:gd name="connsiteY286" fmla="*/ 349543 h 381681"/>
                <a:gd name="connsiteX287" fmla="*/ 400122 w 423286"/>
                <a:gd name="connsiteY287" fmla="*/ 350967 h 381681"/>
                <a:gd name="connsiteX288" fmla="*/ 399895 w 423286"/>
                <a:gd name="connsiteY288" fmla="*/ 351264 h 381681"/>
                <a:gd name="connsiteX289" fmla="*/ 397415 w 423286"/>
                <a:gd name="connsiteY289" fmla="*/ 350975 h 381681"/>
                <a:gd name="connsiteX290" fmla="*/ 396601 w 423286"/>
                <a:gd name="connsiteY290" fmla="*/ 352211 h 381681"/>
                <a:gd name="connsiteX291" fmla="*/ 391790 w 423286"/>
                <a:gd name="connsiteY291" fmla="*/ 354057 h 381681"/>
                <a:gd name="connsiteX292" fmla="*/ 391195 w 423286"/>
                <a:gd name="connsiteY292" fmla="*/ 354456 h 381681"/>
                <a:gd name="connsiteX293" fmla="*/ 390483 w 423286"/>
                <a:gd name="connsiteY293" fmla="*/ 355927 h 381681"/>
                <a:gd name="connsiteX294" fmla="*/ 389842 w 423286"/>
                <a:gd name="connsiteY294" fmla="*/ 360050 h 381681"/>
                <a:gd name="connsiteX295" fmla="*/ 389263 w 423286"/>
                <a:gd name="connsiteY295" fmla="*/ 363751 h 381681"/>
                <a:gd name="connsiteX296" fmla="*/ 388895 w 423286"/>
                <a:gd name="connsiteY296" fmla="*/ 364290 h 381681"/>
                <a:gd name="connsiteX297" fmla="*/ 387377 w 423286"/>
                <a:gd name="connsiteY297" fmla="*/ 365558 h 381681"/>
                <a:gd name="connsiteX298" fmla="*/ 387228 w 423286"/>
                <a:gd name="connsiteY298" fmla="*/ 365988 h 381681"/>
                <a:gd name="connsiteX299" fmla="*/ 387432 w 423286"/>
                <a:gd name="connsiteY299" fmla="*/ 367420 h 381681"/>
                <a:gd name="connsiteX300" fmla="*/ 386744 w 423286"/>
                <a:gd name="connsiteY300" fmla="*/ 370025 h 381681"/>
                <a:gd name="connsiteX301" fmla="*/ 386204 w 423286"/>
                <a:gd name="connsiteY301" fmla="*/ 377246 h 381681"/>
                <a:gd name="connsiteX302" fmla="*/ 385601 w 423286"/>
                <a:gd name="connsiteY302" fmla="*/ 379264 h 381681"/>
                <a:gd name="connsiteX303" fmla="*/ 384405 w 423286"/>
                <a:gd name="connsiteY303" fmla="*/ 379429 h 381681"/>
                <a:gd name="connsiteX304" fmla="*/ 383466 w 423286"/>
                <a:gd name="connsiteY304" fmla="*/ 380438 h 381681"/>
                <a:gd name="connsiteX305" fmla="*/ 381744 w 423286"/>
                <a:gd name="connsiteY305" fmla="*/ 381682 h 381681"/>
                <a:gd name="connsiteX306" fmla="*/ 378028 w 423286"/>
                <a:gd name="connsiteY306" fmla="*/ 380720 h 381681"/>
                <a:gd name="connsiteX307" fmla="*/ 375079 w 423286"/>
                <a:gd name="connsiteY307" fmla="*/ 379710 h 381681"/>
                <a:gd name="connsiteX308" fmla="*/ 365315 w 423286"/>
                <a:gd name="connsiteY308" fmla="*/ 377340 h 381681"/>
                <a:gd name="connsiteX309" fmla="*/ 364243 w 423286"/>
                <a:gd name="connsiteY309" fmla="*/ 376190 h 381681"/>
                <a:gd name="connsiteX310" fmla="*/ 363633 w 423286"/>
                <a:gd name="connsiteY310" fmla="*/ 374164 h 381681"/>
                <a:gd name="connsiteX311" fmla="*/ 361943 w 423286"/>
                <a:gd name="connsiteY311" fmla="*/ 373592 h 381681"/>
                <a:gd name="connsiteX312" fmla="*/ 359518 w 423286"/>
                <a:gd name="connsiteY312" fmla="*/ 376628 h 381681"/>
                <a:gd name="connsiteX313" fmla="*/ 351272 w 423286"/>
                <a:gd name="connsiteY313" fmla="*/ 374876 h 381681"/>
                <a:gd name="connsiteX314" fmla="*/ 348471 w 423286"/>
                <a:gd name="connsiteY314" fmla="*/ 375415 h 381681"/>
                <a:gd name="connsiteX315" fmla="*/ 346742 w 423286"/>
                <a:gd name="connsiteY315" fmla="*/ 374469 h 381681"/>
                <a:gd name="connsiteX316" fmla="*/ 342299 w 423286"/>
                <a:gd name="connsiteY316" fmla="*/ 374414 h 381681"/>
                <a:gd name="connsiteX317" fmla="*/ 338794 w 423286"/>
                <a:gd name="connsiteY317" fmla="*/ 372521 h 381681"/>
                <a:gd name="connsiteX318" fmla="*/ 333763 w 423286"/>
                <a:gd name="connsiteY318" fmla="*/ 373819 h 381681"/>
                <a:gd name="connsiteX319" fmla="*/ 329789 w 423286"/>
                <a:gd name="connsiteY319" fmla="*/ 374070 h 381681"/>
                <a:gd name="connsiteX320" fmla="*/ 324336 w 423286"/>
                <a:gd name="connsiteY320" fmla="*/ 370752 h 381681"/>
                <a:gd name="connsiteX321" fmla="*/ 318476 w 423286"/>
                <a:gd name="connsiteY321" fmla="*/ 369837 h 381681"/>
                <a:gd name="connsiteX322" fmla="*/ 313720 w 423286"/>
                <a:gd name="connsiteY322" fmla="*/ 370119 h 381681"/>
                <a:gd name="connsiteX323" fmla="*/ 311271 w 423286"/>
                <a:gd name="connsiteY323" fmla="*/ 369861 h 381681"/>
                <a:gd name="connsiteX324" fmla="*/ 307304 w 423286"/>
                <a:gd name="connsiteY324" fmla="*/ 368672 h 381681"/>
                <a:gd name="connsiteX325" fmla="*/ 305427 w 423286"/>
                <a:gd name="connsiteY325" fmla="*/ 367443 h 381681"/>
                <a:gd name="connsiteX326" fmla="*/ 302337 w 423286"/>
                <a:gd name="connsiteY326" fmla="*/ 368382 h 381681"/>
                <a:gd name="connsiteX327" fmla="*/ 300944 w 423286"/>
                <a:gd name="connsiteY327" fmla="*/ 366637 h 381681"/>
                <a:gd name="connsiteX328" fmla="*/ 292205 w 423286"/>
                <a:gd name="connsiteY328" fmla="*/ 365018 h 381681"/>
                <a:gd name="connsiteX329" fmla="*/ 290586 w 423286"/>
                <a:gd name="connsiteY329" fmla="*/ 361928 h 381681"/>
                <a:gd name="connsiteX330" fmla="*/ 289373 w 423286"/>
                <a:gd name="connsiteY330" fmla="*/ 359056 h 381681"/>
                <a:gd name="connsiteX331" fmla="*/ 289279 w 423286"/>
                <a:gd name="connsiteY331" fmla="*/ 356099 h 381681"/>
                <a:gd name="connsiteX332" fmla="*/ 287151 w 423286"/>
                <a:gd name="connsiteY332" fmla="*/ 350920 h 381681"/>
                <a:gd name="connsiteX333" fmla="*/ 286439 w 423286"/>
                <a:gd name="connsiteY333" fmla="*/ 343386 h 381681"/>
                <a:gd name="connsiteX334" fmla="*/ 285649 w 423286"/>
                <a:gd name="connsiteY334" fmla="*/ 340437 h 381681"/>
                <a:gd name="connsiteX335" fmla="*/ 284468 w 423286"/>
                <a:gd name="connsiteY335" fmla="*/ 337871 h 381681"/>
                <a:gd name="connsiteX336" fmla="*/ 282895 w 423286"/>
                <a:gd name="connsiteY336" fmla="*/ 335688 h 381681"/>
                <a:gd name="connsiteX337" fmla="*/ 280759 w 423286"/>
                <a:gd name="connsiteY337" fmla="*/ 333349 h 381681"/>
                <a:gd name="connsiteX338" fmla="*/ 278897 w 423286"/>
                <a:gd name="connsiteY338" fmla="*/ 332418 h 381681"/>
                <a:gd name="connsiteX339" fmla="*/ 270730 w 423286"/>
                <a:gd name="connsiteY339" fmla="*/ 330634 h 381681"/>
                <a:gd name="connsiteX340" fmla="*/ 269157 w 423286"/>
                <a:gd name="connsiteY340" fmla="*/ 330869 h 381681"/>
                <a:gd name="connsiteX341" fmla="*/ 265504 w 423286"/>
                <a:gd name="connsiteY341" fmla="*/ 332034 h 381681"/>
                <a:gd name="connsiteX342" fmla="*/ 261616 w 423286"/>
                <a:gd name="connsiteY342" fmla="*/ 334624 h 381681"/>
                <a:gd name="connsiteX343" fmla="*/ 255231 w 423286"/>
                <a:gd name="connsiteY343" fmla="*/ 336095 h 381681"/>
                <a:gd name="connsiteX344" fmla="*/ 253949 w 423286"/>
                <a:gd name="connsiteY344" fmla="*/ 337206 h 381681"/>
                <a:gd name="connsiteX345" fmla="*/ 252345 w 423286"/>
                <a:gd name="connsiteY345" fmla="*/ 339709 h 381681"/>
                <a:gd name="connsiteX346" fmla="*/ 250264 w 423286"/>
                <a:gd name="connsiteY346" fmla="*/ 341164 h 381681"/>
                <a:gd name="connsiteX347" fmla="*/ 247416 w 423286"/>
                <a:gd name="connsiteY347" fmla="*/ 340789 h 381681"/>
                <a:gd name="connsiteX348" fmla="*/ 244349 w 423286"/>
                <a:gd name="connsiteY348" fmla="*/ 342267 h 381681"/>
                <a:gd name="connsiteX349" fmla="*/ 238662 w 423286"/>
                <a:gd name="connsiteY349" fmla="*/ 346390 h 381681"/>
                <a:gd name="connsiteX350" fmla="*/ 235665 w 423286"/>
                <a:gd name="connsiteY350" fmla="*/ 347650 h 381681"/>
                <a:gd name="connsiteX351" fmla="*/ 233154 w 423286"/>
                <a:gd name="connsiteY351" fmla="*/ 347556 h 381681"/>
                <a:gd name="connsiteX352" fmla="*/ 230455 w 423286"/>
                <a:gd name="connsiteY352" fmla="*/ 345600 h 381681"/>
                <a:gd name="connsiteX353" fmla="*/ 224423 w 423286"/>
                <a:gd name="connsiteY353" fmla="*/ 342972 h 381681"/>
                <a:gd name="connsiteX354" fmla="*/ 220519 w 423286"/>
                <a:gd name="connsiteY354" fmla="*/ 342095 h 381681"/>
                <a:gd name="connsiteX355" fmla="*/ 215105 w 423286"/>
                <a:gd name="connsiteY355" fmla="*/ 342698 h 381681"/>
                <a:gd name="connsiteX356" fmla="*/ 212539 w 423286"/>
                <a:gd name="connsiteY356" fmla="*/ 342260 h 381681"/>
                <a:gd name="connsiteX357" fmla="*/ 208181 w 423286"/>
                <a:gd name="connsiteY357" fmla="*/ 339169 h 381681"/>
                <a:gd name="connsiteX358" fmla="*/ 207039 w 423286"/>
                <a:gd name="connsiteY358" fmla="*/ 336924 h 381681"/>
                <a:gd name="connsiteX359" fmla="*/ 204551 w 423286"/>
                <a:gd name="connsiteY359" fmla="*/ 335422 h 381681"/>
                <a:gd name="connsiteX360" fmla="*/ 196665 w 423286"/>
                <a:gd name="connsiteY360" fmla="*/ 332050 h 381681"/>
                <a:gd name="connsiteX361" fmla="*/ 190282 w 423286"/>
                <a:gd name="connsiteY361" fmla="*/ 327591 h 381681"/>
                <a:gd name="connsiteX362" fmla="*/ 189108 w 423286"/>
                <a:gd name="connsiteY362" fmla="*/ 325901 h 381681"/>
                <a:gd name="connsiteX363" fmla="*/ 188326 w 423286"/>
                <a:gd name="connsiteY363" fmla="*/ 323405 h 381681"/>
                <a:gd name="connsiteX364" fmla="*/ 185548 w 423286"/>
                <a:gd name="connsiteY364" fmla="*/ 320370 h 381681"/>
                <a:gd name="connsiteX365" fmla="*/ 179313 w 423286"/>
                <a:gd name="connsiteY365" fmla="*/ 317890 h 381681"/>
                <a:gd name="connsiteX366" fmla="*/ 175777 w 423286"/>
                <a:gd name="connsiteY366" fmla="*/ 315245 h 381681"/>
                <a:gd name="connsiteX367" fmla="*/ 171630 w 423286"/>
                <a:gd name="connsiteY367" fmla="*/ 314651 h 381681"/>
                <a:gd name="connsiteX368" fmla="*/ 167774 w 423286"/>
                <a:gd name="connsiteY368" fmla="*/ 314737 h 381681"/>
                <a:gd name="connsiteX369" fmla="*/ 166076 w 423286"/>
                <a:gd name="connsiteY369" fmla="*/ 314259 h 381681"/>
                <a:gd name="connsiteX370" fmla="*/ 164535 w 423286"/>
                <a:gd name="connsiteY370" fmla="*/ 313125 h 381681"/>
                <a:gd name="connsiteX371" fmla="*/ 159269 w 423286"/>
                <a:gd name="connsiteY371" fmla="*/ 307649 h 381681"/>
                <a:gd name="connsiteX372" fmla="*/ 159207 w 423286"/>
                <a:gd name="connsiteY372" fmla="*/ 305482 h 381681"/>
                <a:gd name="connsiteX373" fmla="*/ 155960 w 423286"/>
                <a:gd name="connsiteY373" fmla="*/ 300115 h 381681"/>
                <a:gd name="connsiteX374" fmla="*/ 155201 w 423286"/>
                <a:gd name="connsiteY374" fmla="*/ 298198 h 381681"/>
                <a:gd name="connsiteX375" fmla="*/ 154505 w 423286"/>
                <a:gd name="connsiteY375" fmla="*/ 292870 h 381681"/>
                <a:gd name="connsiteX376" fmla="*/ 153605 w 423286"/>
                <a:gd name="connsiteY376" fmla="*/ 291478 h 381681"/>
                <a:gd name="connsiteX377" fmla="*/ 150218 w 423286"/>
                <a:gd name="connsiteY377" fmla="*/ 289279 h 381681"/>
                <a:gd name="connsiteX378" fmla="*/ 149693 w 423286"/>
                <a:gd name="connsiteY378" fmla="*/ 287840 h 381681"/>
                <a:gd name="connsiteX379" fmla="*/ 150413 w 423286"/>
                <a:gd name="connsiteY379" fmla="*/ 285923 h 381681"/>
                <a:gd name="connsiteX380" fmla="*/ 150413 w 423286"/>
                <a:gd name="connsiteY380" fmla="*/ 284468 h 381681"/>
                <a:gd name="connsiteX381" fmla="*/ 148653 w 423286"/>
                <a:gd name="connsiteY381" fmla="*/ 283099 h 381681"/>
                <a:gd name="connsiteX382" fmla="*/ 146008 w 423286"/>
                <a:gd name="connsiteY382" fmla="*/ 282371 h 381681"/>
                <a:gd name="connsiteX383" fmla="*/ 145367 w 423286"/>
                <a:gd name="connsiteY383" fmla="*/ 280728 h 381681"/>
                <a:gd name="connsiteX384" fmla="*/ 145852 w 423286"/>
                <a:gd name="connsiteY384" fmla="*/ 277529 h 381681"/>
                <a:gd name="connsiteX385" fmla="*/ 145453 w 423286"/>
                <a:gd name="connsiteY385" fmla="*/ 275518 h 381681"/>
                <a:gd name="connsiteX386" fmla="*/ 143122 w 423286"/>
                <a:gd name="connsiteY386" fmla="*/ 272303 h 381681"/>
                <a:gd name="connsiteX387" fmla="*/ 139680 w 423286"/>
                <a:gd name="connsiteY387" fmla="*/ 269009 h 381681"/>
                <a:gd name="connsiteX388" fmla="*/ 136245 w 423286"/>
                <a:gd name="connsiteY388" fmla="*/ 264127 h 381681"/>
                <a:gd name="connsiteX389" fmla="*/ 134899 w 423286"/>
                <a:gd name="connsiteY389" fmla="*/ 262906 h 381681"/>
                <a:gd name="connsiteX390" fmla="*/ 134023 w 423286"/>
                <a:gd name="connsiteY390" fmla="*/ 259707 h 381681"/>
                <a:gd name="connsiteX391" fmla="*/ 132763 w 423286"/>
                <a:gd name="connsiteY391" fmla="*/ 255905 h 381681"/>
                <a:gd name="connsiteX392" fmla="*/ 130823 w 423286"/>
                <a:gd name="connsiteY392" fmla="*/ 255631 h 381681"/>
                <a:gd name="connsiteX393" fmla="*/ 121420 w 423286"/>
                <a:gd name="connsiteY393" fmla="*/ 260192 h 381681"/>
                <a:gd name="connsiteX394" fmla="*/ 118674 w 423286"/>
                <a:gd name="connsiteY394" fmla="*/ 257626 h 381681"/>
                <a:gd name="connsiteX395" fmla="*/ 110428 w 423286"/>
                <a:gd name="connsiteY395" fmla="*/ 253166 h 381681"/>
                <a:gd name="connsiteX396" fmla="*/ 109857 w 423286"/>
                <a:gd name="connsiteY396" fmla="*/ 252493 h 381681"/>
                <a:gd name="connsiteX397" fmla="*/ 109278 w 423286"/>
                <a:gd name="connsiteY397" fmla="*/ 251468 h 381681"/>
                <a:gd name="connsiteX398" fmla="*/ 110318 w 423286"/>
                <a:gd name="connsiteY398" fmla="*/ 250874 h 381681"/>
                <a:gd name="connsiteX399" fmla="*/ 111351 w 423286"/>
                <a:gd name="connsiteY399" fmla="*/ 250631 h 381681"/>
                <a:gd name="connsiteX400" fmla="*/ 113424 w 423286"/>
                <a:gd name="connsiteY400" fmla="*/ 251430 h 381681"/>
                <a:gd name="connsiteX401" fmla="*/ 114668 w 423286"/>
                <a:gd name="connsiteY401" fmla="*/ 250491 h 381681"/>
                <a:gd name="connsiteX402" fmla="*/ 114175 w 423286"/>
                <a:gd name="connsiteY402" fmla="*/ 248973 h 381681"/>
                <a:gd name="connsiteX403" fmla="*/ 112102 w 423286"/>
                <a:gd name="connsiteY403" fmla="*/ 248034 h 381681"/>
                <a:gd name="connsiteX404" fmla="*/ 109286 w 423286"/>
                <a:gd name="connsiteY404" fmla="*/ 248104 h 381681"/>
                <a:gd name="connsiteX405" fmla="*/ 110060 w 423286"/>
                <a:gd name="connsiteY405" fmla="*/ 249528 h 381681"/>
                <a:gd name="connsiteX406" fmla="*/ 107424 w 423286"/>
                <a:gd name="connsiteY406" fmla="*/ 250874 h 381681"/>
                <a:gd name="connsiteX407" fmla="*/ 106860 w 423286"/>
                <a:gd name="connsiteY407" fmla="*/ 252634 h 381681"/>
                <a:gd name="connsiteX408" fmla="*/ 107244 w 423286"/>
                <a:gd name="connsiteY408" fmla="*/ 254817 h 381681"/>
                <a:gd name="connsiteX409" fmla="*/ 107471 w 423286"/>
                <a:gd name="connsiteY409" fmla="*/ 257868 h 381681"/>
                <a:gd name="connsiteX410" fmla="*/ 106399 w 423286"/>
                <a:gd name="connsiteY410" fmla="*/ 259339 h 381681"/>
                <a:gd name="connsiteX411" fmla="*/ 105570 w 423286"/>
                <a:gd name="connsiteY411" fmla="*/ 260020 h 381681"/>
                <a:gd name="connsiteX412" fmla="*/ 102026 w 423286"/>
                <a:gd name="connsiteY412" fmla="*/ 260200 h 381681"/>
                <a:gd name="connsiteX413" fmla="*/ 100367 w 423286"/>
                <a:gd name="connsiteY413" fmla="*/ 261545 h 381681"/>
                <a:gd name="connsiteX414" fmla="*/ 99295 w 423286"/>
                <a:gd name="connsiteY414" fmla="*/ 261866 h 381681"/>
                <a:gd name="connsiteX415" fmla="*/ 97801 w 423286"/>
                <a:gd name="connsiteY415" fmla="*/ 260818 h 381681"/>
                <a:gd name="connsiteX416" fmla="*/ 96838 w 423286"/>
                <a:gd name="connsiteY416" fmla="*/ 259965 h 381681"/>
                <a:gd name="connsiteX417" fmla="*/ 96048 w 423286"/>
                <a:gd name="connsiteY417" fmla="*/ 258150 h 381681"/>
                <a:gd name="connsiteX418" fmla="*/ 95806 w 423286"/>
                <a:gd name="connsiteY418" fmla="*/ 256882 h 381681"/>
                <a:gd name="connsiteX419" fmla="*/ 96111 w 423286"/>
                <a:gd name="connsiteY419" fmla="*/ 256163 h 381681"/>
                <a:gd name="connsiteX420" fmla="*/ 95696 w 423286"/>
                <a:gd name="connsiteY420" fmla="*/ 255107 h 381681"/>
                <a:gd name="connsiteX421" fmla="*/ 94562 w 423286"/>
                <a:gd name="connsiteY421" fmla="*/ 253706 h 381681"/>
                <a:gd name="connsiteX422" fmla="*/ 93419 w 423286"/>
                <a:gd name="connsiteY422" fmla="*/ 252939 h 381681"/>
                <a:gd name="connsiteX423" fmla="*/ 92262 w 423286"/>
                <a:gd name="connsiteY423" fmla="*/ 252799 h 381681"/>
                <a:gd name="connsiteX424" fmla="*/ 91299 w 423286"/>
                <a:gd name="connsiteY424" fmla="*/ 251946 h 381681"/>
                <a:gd name="connsiteX425" fmla="*/ 90533 w 423286"/>
                <a:gd name="connsiteY425" fmla="*/ 250381 h 381681"/>
                <a:gd name="connsiteX426" fmla="*/ 88741 w 423286"/>
                <a:gd name="connsiteY426" fmla="*/ 249348 h 381681"/>
                <a:gd name="connsiteX427" fmla="*/ 87614 w 423286"/>
                <a:gd name="connsiteY427" fmla="*/ 249145 h 381681"/>
                <a:gd name="connsiteX428" fmla="*/ 87583 w 423286"/>
                <a:gd name="connsiteY428" fmla="*/ 244302 h 381681"/>
                <a:gd name="connsiteX429" fmla="*/ 87552 w 423286"/>
                <a:gd name="connsiteY429" fmla="*/ 240054 h 381681"/>
                <a:gd name="connsiteX430" fmla="*/ 87521 w 423286"/>
                <a:gd name="connsiteY430" fmla="*/ 235822 h 381681"/>
                <a:gd name="connsiteX431" fmla="*/ 83695 w 423286"/>
                <a:gd name="connsiteY431" fmla="*/ 235650 h 381681"/>
                <a:gd name="connsiteX432" fmla="*/ 80253 w 423286"/>
                <a:gd name="connsiteY432" fmla="*/ 235501 h 381681"/>
                <a:gd name="connsiteX433" fmla="*/ 80253 w 423286"/>
                <a:gd name="connsiteY433" fmla="*/ 231949 h 381681"/>
                <a:gd name="connsiteX434" fmla="*/ 80253 w 423286"/>
                <a:gd name="connsiteY434" fmla="*/ 225323 h 381681"/>
                <a:gd name="connsiteX435" fmla="*/ 81888 w 423286"/>
                <a:gd name="connsiteY435" fmla="*/ 220175 h 381681"/>
                <a:gd name="connsiteX436" fmla="*/ 83554 w 423286"/>
                <a:gd name="connsiteY436" fmla="*/ 215215 h 381681"/>
                <a:gd name="connsiteX437" fmla="*/ 81020 w 423286"/>
                <a:gd name="connsiteY437" fmla="*/ 211561 h 381681"/>
                <a:gd name="connsiteX438" fmla="*/ 78320 w 423286"/>
                <a:gd name="connsiteY438" fmla="*/ 207657 h 381681"/>
                <a:gd name="connsiteX439" fmla="*/ 76568 w 423286"/>
                <a:gd name="connsiteY439" fmla="*/ 206030 h 381681"/>
                <a:gd name="connsiteX440" fmla="*/ 74510 w 423286"/>
                <a:gd name="connsiteY440" fmla="*/ 201140 h 381681"/>
                <a:gd name="connsiteX441" fmla="*/ 73486 w 423286"/>
                <a:gd name="connsiteY441" fmla="*/ 198973 h 381681"/>
                <a:gd name="connsiteX442" fmla="*/ 72578 w 423286"/>
                <a:gd name="connsiteY442" fmla="*/ 198152 h 381681"/>
                <a:gd name="connsiteX443" fmla="*/ 71600 w 423286"/>
                <a:gd name="connsiteY443" fmla="*/ 197675 h 381681"/>
                <a:gd name="connsiteX444" fmla="*/ 68009 w 423286"/>
                <a:gd name="connsiteY444" fmla="*/ 197862 h 381681"/>
                <a:gd name="connsiteX445" fmla="*/ 64653 w 423286"/>
                <a:gd name="connsiteY445" fmla="*/ 195226 h 381681"/>
                <a:gd name="connsiteX446" fmla="*/ 60718 w 423286"/>
                <a:gd name="connsiteY446" fmla="*/ 192128 h 381681"/>
                <a:gd name="connsiteX447" fmla="*/ 55906 w 423286"/>
                <a:gd name="connsiteY447" fmla="*/ 188334 h 381681"/>
                <a:gd name="connsiteX448" fmla="*/ 51666 w 423286"/>
                <a:gd name="connsiteY448" fmla="*/ 185853 h 381681"/>
                <a:gd name="connsiteX449" fmla="*/ 49937 w 423286"/>
                <a:gd name="connsiteY449" fmla="*/ 185306 h 381681"/>
                <a:gd name="connsiteX450" fmla="*/ 45861 w 423286"/>
                <a:gd name="connsiteY450" fmla="*/ 185118 h 381681"/>
                <a:gd name="connsiteX451" fmla="*/ 45431 w 423286"/>
                <a:gd name="connsiteY451" fmla="*/ 184641 h 381681"/>
                <a:gd name="connsiteX452" fmla="*/ 45149 w 423286"/>
                <a:gd name="connsiteY452" fmla="*/ 183280 h 381681"/>
                <a:gd name="connsiteX453" fmla="*/ 45157 w 423286"/>
                <a:gd name="connsiteY453" fmla="*/ 181762 h 381681"/>
                <a:gd name="connsiteX454" fmla="*/ 46479 w 423286"/>
                <a:gd name="connsiteY454" fmla="*/ 179470 h 381681"/>
                <a:gd name="connsiteX455" fmla="*/ 46581 w 423286"/>
                <a:gd name="connsiteY455" fmla="*/ 178022 h 381681"/>
                <a:gd name="connsiteX456" fmla="*/ 43819 w 423286"/>
                <a:gd name="connsiteY456" fmla="*/ 173156 h 381681"/>
                <a:gd name="connsiteX457" fmla="*/ 42966 w 423286"/>
                <a:gd name="connsiteY457" fmla="*/ 171732 h 381681"/>
                <a:gd name="connsiteX458" fmla="*/ 40604 w 423286"/>
                <a:gd name="connsiteY458" fmla="*/ 171161 h 381681"/>
                <a:gd name="connsiteX459" fmla="*/ 41073 w 423286"/>
                <a:gd name="connsiteY459" fmla="*/ 169753 h 381681"/>
                <a:gd name="connsiteX460" fmla="*/ 41073 w 423286"/>
                <a:gd name="connsiteY460" fmla="*/ 168814 h 381681"/>
                <a:gd name="connsiteX461" fmla="*/ 40736 w 423286"/>
                <a:gd name="connsiteY461" fmla="*/ 168071 h 381681"/>
                <a:gd name="connsiteX462" fmla="*/ 40189 w 423286"/>
                <a:gd name="connsiteY462" fmla="*/ 167719 h 381681"/>
                <a:gd name="connsiteX463" fmla="*/ 39492 w 423286"/>
                <a:gd name="connsiteY463" fmla="*/ 167680 h 381681"/>
                <a:gd name="connsiteX464" fmla="*/ 37638 w 423286"/>
                <a:gd name="connsiteY464" fmla="*/ 168259 h 381681"/>
                <a:gd name="connsiteX465" fmla="*/ 36223 w 423286"/>
                <a:gd name="connsiteY465" fmla="*/ 166052 h 381681"/>
                <a:gd name="connsiteX466" fmla="*/ 31818 w 423286"/>
                <a:gd name="connsiteY466" fmla="*/ 159770 h 381681"/>
                <a:gd name="connsiteX467" fmla="*/ 30402 w 423286"/>
                <a:gd name="connsiteY467" fmla="*/ 159003 h 381681"/>
                <a:gd name="connsiteX468" fmla="*/ 30143 w 423286"/>
                <a:gd name="connsiteY468" fmla="*/ 158573 h 381681"/>
                <a:gd name="connsiteX469" fmla="*/ 31215 w 423286"/>
                <a:gd name="connsiteY469" fmla="*/ 156641 h 381681"/>
                <a:gd name="connsiteX470" fmla="*/ 33030 w 423286"/>
                <a:gd name="connsiteY470" fmla="*/ 153777 h 381681"/>
                <a:gd name="connsiteX471" fmla="*/ 33343 w 423286"/>
                <a:gd name="connsiteY471" fmla="*/ 152119 h 381681"/>
                <a:gd name="connsiteX472" fmla="*/ 32999 w 423286"/>
                <a:gd name="connsiteY472" fmla="*/ 150288 h 381681"/>
                <a:gd name="connsiteX473" fmla="*/ 31044 w 423286"/>
                <a:gd name="connsiteY473" fmla="*/ 146838 h 381681"/>
                <a:gd name="connsiteX474" fmla="*/ 31521 w 423286"/>
                <a:gd name="connsiteY474" fmla="*/ 145375 h 381681"/>
                <a:gd name="connsiteX475" fmla="*/ 32358 w 423286"/>
                <a:gd name="connsiteY475" fmla="*/ 143693 h 381681"/>
                <a:gd name="connsiteX476" fmla="*/ 32428 w 423286"/>
                <a:gd name="connsiteY476" fmla="*/ 142426 h 381681"/>
                <a:gd name="connsiteX477" fmla="*/ 33742 w 423286"/>
                <a:gd name="connsiteY477" fmla="*/ 142613 h 381681"/>
                <a:gd name="connsiteX478" fmla="*/ 35425 w 423286"/>
                <a:gd name="connsiteY478" fmla="*/ 142629 h 381681"/>
                <a:gd name="connsiteX479" fmla="*/ 35957 w 423286"/>
                <a:gd name="connsiteY479" fmla="*/ 141596 h 381681"/>
                <a:gd name="connsiteX480" fmla="*/ 35925 w 423286"/>
                <a:gd name="connsiteY480" fmla="*/ 137982 h 381681"/>
                <a:gd name="connsiteX481" fmla="*/ 36324 w 423286"/>
                <a:gd name="connsiteY481" fmla="*/ 136660 h 381681"/>
                <a:gd name="connsiteX482" fmla="*/ 41660 w 423286"/>
                <a:gd name="connsiteY482" fmla="*/ 130526 h 381681"/>
                <a:gd name="connsiteX483" fmla="*/ 44312 w 423286"/>
                <a:gd name="connsiteY483" fmla="*/ 129149 h 381681"/>
                <a:gd name="connsiteX484" fmla="*/ 46330 w 423286"/>
                <a:gd name="connsiteY484" fmla="*/ 127882 h 381681"/>
                <a:gd name="connsiteX485" fmla="*/ 46792 w 423286"/>
                <a:gd name="connsiteY485" fmla="*/ 126035 h 381681"/>
                <a:gd name="connsiteX486" fmla="*/ 46377 w 423286"/>
                <a:gd name="connsiteY486" fmla="*/ 125081 h 381681"/>
                <a:gd name="connsiteX487" fmla="*/ 45978 w 423286"/>
                <a:gd name="connsiteY487" fmla="*/ 123688 h 381681"/>
                <a:gd name="connsiteX488" fmla="*/ 45853 w 423286"/>
                <a:gd name="connsiteY488" fmla="*/ 122687 h 381681"/>
                <a:gd name="connsiteX489" fmla="*/ 43631 w 423286"/>
                <a:gd name="connsiteY489" fmla="*/ 119918 h 381681"/>
                <a:gd name="connsiteX490" fmla="*/ 42857 w 423286"/>
                <a:gd name="connsiteY490" fmla="*/ 118525 h 381681"/>
                <a:gd name="connsiteX491" fmla="*/ 42763 w 423286"/>
                <a:gd name="connsiteY491" fmla="*/ 117250 h 381681"/>
                <a:gd name="connsiteX492" fmla="*/ 43287 w 423286"/>
                <a:gd name="connsiteY492" fmla="*/ 114996 h 381681"/>
                <a:gd name="connsiteX493" fmla="*/ 44218 w 423286"/>
                <a:gd name="connsiteY493" fmla="*/ 113244 h 381681"/>
                <a:gd name="connsiteX494" fmla="*/ 47371 w 423286"/>
                <a:gd name="connsiteY494" fmla="*/ 112211 h 381681"/>
                <a:gd name="connsiteX495" fmla="*/ 49162 w 423286"/>
                <a:gd name="connsiteY495" fmla="*/ 111335 h 381681"/>
                <a:gd name="connsiteX496" fmla="*/ 49405 w 423286"/>
                <a:gd name="connsiteY496" fmla="*/ 110545 h 381681"/>
                <a:gd name="connsiteX497" fmla="*/ 47081 w 423286"/>
                <a:gd name="connsiteY497" fmla="*/ 109270 h 381681"/>
                <a:gd name="connsiteX498" fmla="*/ 42121 w 423286"/>
                <a:gd name="connsiteY498" fmla="*/ 108871 h 381681"/>
                <a:gd name="connsiteX499" fmla="*/ 38491 w 423286"/>
                <a:gd name="connsiteY499" fmla="*/ 109238 h 381681"/>
                <a:gd name="connsiteX500" fmla="*/ 37333 w 423286"/>
                <a:gd name="connsiteY500" fmla="*/ 108840 h 381681"/>
                <a:gd name="connsiteX501" fmla="*/ 35612 w 423286"/>
                <a:gd name="connsiteY501" fmla="*/ 106367 h 381681"/>
                <a:gd name="connsiteX502" fmla="*/ 33782 w 423286"/>
                <a:gd name="connsiteY502" fmla="*/ 105053 h 381681"/>
                <a:gd name="connsiteX503" fmla="*/ 32068 w 423286"/>
                <a:gd name="connsiteY503" fmla="*/ 104208 h 381681"/>
                <a:gd name="connsiteX504" fmla="*/ 30402 w 423286"/>
                <a:gd name="connsiteY504" fmla="*/ 104365 h 381681"/>
                <a:gd name="connsiteX505" fmla="*/ 29393 w 423286"/>
                <a:gd name="connsiteY505" fmla="*/ 104028 h 381681"/>
                <a:gd name="connsiteX506" fmla="*/ 29158 w 423286"/>
                <a:gd name="connsiteY506" fmla="*/ 102964 h 381681"/>
                <a:gd name="connsiteX507" fmla="*/ 26748 w 423286"/>
                <a:gd name="connsiteY507" fmla="*/ 94804 h 381681"/>
                <a:gd name="connsiteX508" fmla="*/ 25990 w 423286"/>
                <a:gd name="connsiteY508" fmla="*/ 93685 h 381681"/>
                <a:gd name="connsiteX509" fmla="*/ 24863 w 423286"/>
                <a:gd name="connsiteY509" fmla="*/ 93412 h 381681"/>
                <a:gd name="connsiteX510" fmla="*/ 23916 w 423286"/>
                <a:gd name="connsiteY510" fmla="*/ 93357 h 381681"/>
                <a:gd name="connsiteX511" fmla="*/ 23290 w 423286"/>
                <a:gd name="connsiteY511" fmla="*/ 92794 h 381681"/>
                <a:gd name="connsiteX512" fmla="*/ 22617 w 423286"/>
                <a:gd name="connsiteY512" fmla="*/ 91667 h 381681"/>
                <a:gd name="connsiteX513" fmla="*/ 22132 w 423286"/>
                <a:gd name="connsiteY513" fmla="*/ 90188 h 381681"/>
                <a:gd name="connsiteX514" fmla="*/ 22101 w 423286"/>
                <a:gd name="connsiteY514" fmla="*/ 88240 h 381681"/>
                <a:gd name="connsiteX515" fmla="*/ 22203 w 423286"/>
                <a:gd name="connsiteY515" fmla="*/ 86566 h 381681"/>
                <a:gd name="connsiteX516" fmla="*/ 21874 w 423286"/>
                <a:gd name="connsiteY516" fmla="*/ 85487 h 381681"/>
                <a:gd name="connsiteX517" fmla="*/ 21045 w 423286"/>
                <a:gd name="connsiteY517" fmla="*/ 84415 h 381681"/>
                <a:gd name="connsiteX518" fmla="*/ 19871 w 423286"/>
                <a:gd name="connsiteY518" fmla="*/ 83640 h 381681"/>
                <a:gd name="connsiteX519" fmla="*/ 18839 w 423286"/>
                <a:gd name="connsiteY519" fmla="*/ 82733 h 381681"/>
                <a:gd name="connsiteX520" fmla="*/ 17032 w 423286"/>
                <a:gd name="connsiteY520" fmla="*/ 75496 h 381681"/>
                <a:gd name="connsiteX521" fmla="*/ 16304 w 423286"/>
                <a:gd name="connsiteY521" fmla="*/ 73548 h 381681"/>
                <a:gd name="connsiteX522" fmla="*/ 16304 w 423286"/>
                <a:gd name="connsiteY522" fmla="*/ 73345 h 381681"/>
                <a:gd name="connsiteX523" fmla="*/ 16335 w 423286"/>
                <a:gd name="connsiteY523" fmla="*/ 72961 h 381681"/>
                <a:gd name="connsiteX524" fmla="*/ 16155 w 423286"/>
                <a:gd name="connsiteY524" fmla="*/ 71295 h 381681"/>
                <a:gd name="connsiteX525" fmla="*/ 16992 w 423286"/>
                <a:gd name="connsiteY525" fmla="*/ 69847 h 381681"/>
                <a:gd name="connsiteX526" fmla="*/ 16938 w 423286"/>
                <a:gd name="connsiteY526" fmla="*/ 69276 h 381681"/>
                <a:gd name="connsiteX527" fmla="*/ 15201 w 423286"/>
                <a:gd name="connsiteY527" fmla="*/ 67446 h 381681"/>
                <a:gd name="connsiteX528" fmla="*/ 12760 w 423286"/>
                <a:gd name="connsiteY528" fmla="*/ 65615 h 381681"/>
                <a:gd name="connsiteX529" fmla="*/ 12103 w 423286"/>
                <a:gd name="connsiteY529" fmla="*/ 65294 h 381681"/>
                <a:gd name="connsiteX530" fmla="*/ 12087 w 423286"/>
                <a:gd name="connsiteY530" fmla="*/ 63338 h 381681"/>
                <a:gd name="connsiteX531" fmla="*/ 12173 w 423286"/>
                <a:gd name="connsiteY531" fmla="*/ 61860 h 381681"/>
                <a:gd name="connsiteX532" fmla="*/ 11954 w 423286"/>
                <a:gd name="connsiteY532" fmla="*/ 60522 h 381681"/>
                <a:gd name="connsiteX533" fmla="*/ 11485 w 423286"/>
                <a:gd name="connsiteY533" fmla="*/ 59755 h 381681"/>
                <a:gd name="connsiteX534" fmla="*/ 11469 w 423286"/>
                <a:gd name="connsiteY534" fmla="*/ 59153 h 381681"/>
                <a:gd name="connsiteX535" fmla="*/ 12447 w 423286"/>
                <a:gd name="connsiteY535" fmla="*/ 57713 h 381681"/>
                <a:gd name="connsiteX536" fmla="*/ 11813 w 423286"/>
                <a:gd name="connsiteY536" fmla="*/ 56767 h 381681"/>
                <a:gd name="connsiteX537" fmla="*/ 8222 w 423286"/>
                <a:gd name="connsiteY537" fmla="*/ 54428 h 381681"/>
                <a:gd name="connsiteX538" fmla="*/ 6877 w 423286"/>
                <a:gd name="connsiteY538" fmla="*/ 53254 h 381681"/>
                <a:gd name="connsiteX539" fmla="*/ 4389 w 423286"/>
                <a:gd name="connsiteY539" fmla="*/ 53019 h 381681"/>
                <a:gd name="connsiteX540" fmla="*/ 4131 w 423286"/>
                <a:gd name="connsiteY540" fmla="*/ 52245 h 381681"/>
                <a:gd name="connsiteX541" fmla="*/ 4522 w 423286"/>
                <a:gd name="connsiteY541" fmla="*/ 50610 h 381681"/>
                <a:gd name="connsiteX542" fmla="*/ 5375 w 423286"/>
                <a:gd name="connsiteY542" fmla="*/ 48623 h 381681"/>
                <a:gd name="connsiteX543" fmla="*/ 6720 w 423286"/>
                <a:gd name="connsiteY543" fmla="*/ 46667 h 381681"/>
                <a:gd name="connsiteX544" fmla="*/ 7151 w 423286"/>
                <a:gd name="connsiteY544" fmla="*/ 45634 h 381681"/>
                <a:gd name="connsiteX545" fmla="*/ 7675 w 423286"/>
                <a:gd name="connsiteY545" fmla="*/ 43874 h 381681"/>
                <a:gd name="connsiteX546" fmla="*/ 7854 w 423286"/>
                <a:gd name="connsiteY546" fmla="*/ 42622 h 381681"/>
                <a:gd name="connsiteX547" fmla="*/ 9365 w 423286"/>
                <a:gd name="connsiteY547" fmla="*/ 40862 h 381681"/>
                <a:gd name="connsiteX548" fmla="*/ 9372 w 423286"/>
                <a:gd name="connsiteY548" fmla="*/ 40400 h 381681"/>
                <a:gd name="connsiteX549" fmla="*/ 8950 w 423286"/>
                <a:gd name="connsiteY549" fmla="*/ 39766 h 381681"/>
                <a:gd name="connsiteX550" fmla="*/ 7745 w 423286"/>
                <a:gd name="connsiteY550" fmla="*/ 39414 h 381681"/>
                <a:gd name="connsiteX551" fmla="*/ 6509 w 423286"/>
                <a:gd name="connsiteY551" fmla="*/ 39266 h 381681"/>
                <a:gd name="connsiteX552" fmla="*/ 6048 w 423286"/>
                <a:gd name="connsiteY552" fmla="*/ 38945 h 381681"/>
                <a:gd name="connsiteX553" fmla="*/ 5883 w 423286"/>
                <a:gd name="connsiteY553" fmla="*/ 37998 h 381681"/>
                <a:gd name="connsiteX554" fmla="*/ 6039 w 423286"/>
                <a:gd name="connsiteY554" fmla="*/ 34149 h 381681"/>
                <a:gd name="connsiteX555" fmla="*/ 5648 w 423286"/>
                <a:gd name="connsiteY555" fmla="*/ 31834 h 381681"/>
                <a:gd name="connsiteX556" fmla="*/ 5140 w 423286"/>
                <a:gd name="connsiteY556" fmla="*/ 30152 h 381681"/>
                <a:gd name="connsiteX557" fmla="*/ 5461 w 423286"/>
                <a:gd name="connsiteY557" fmla="*/ 26357 h 381681"/>
                <a:gd name="connsiteX558" fmla="*/ 4600 w 423286"/>
                <a:gd name="connsiteY558" fmla="*/ 25590 h 381681"/>
                <a:gd name="connsiteX559" fmla="*/ 3247 w 423286"/>
                <a:gd name="connsiteY559" fmla="*/ 23595 h 381681"/>
                <a:gd name="connsiteX560" fmla="*/ 2668 w 423286"/>
                <a:gd name="connsiteY560" fmla="*/ 21906 h 381681"/>
                <a:gd name="connsiteX561" fmla="*/ 2981 w 423286"/>
                <a:gd name="connsiteY561" fmla="*/ 21272 h 381681"/>
                <a:gd name="connsiteX562" fmla="*/ 3270 w 423286"/>
                <a:gd name="connsiteY562" fmla="*/ 20161 h 381681"/>
                <a:gd name="connsiteX563" fmla="*/ 3458 w 423286"/>
                <a:gd name="connsiteY563" fmla="*/ 18698 h 381681"/>
                <a:gd name="connsiteX564" fmla="*/ 3403 w 423286"/>
                <a:gd name="connsiteY564" fmla="*/ 17665 h 381681"/>
                <a:gd name="connsiteX565" fmla="*/ 2159 w 423286"/>
                <a:gd name="connsiteY565" fmla="*/ 16656 h 381681"/>
                <a:gd name="connsiteX566" fmla="*/ 1236 w 423286"/>
                <a:gd name="connsiteY566" fmla="*/ 15592 h 381681"/>
                <a:gd name="connsiteX567" fmla="*/ 1126 w 423286"/>
                <a:gd name="connsiteY567" fmla="*/ 14418 h 381681"/>
                <a:gd name="connsiteX568" fmla="*/ 759 w 423286"/>
                <a:gd name="connsiteY568" fmla="*/ 12979 h 381681"/>
                <a:gd name="connsiteX569" fmla="*/ 234 w 423286"/>
                <a:gd name="connsiteY569" fmla="*/ 11837 h 381681"/>
                <a:gd name="connsiteX570" fmla="*/ 0 w 423286"/>
                <a:gd name="connsiteY570" fmla="*/ 11094 h 381681"/>
                <a:gd name="connsiteX571" fmla="*/ 454 w 423286"/>
                <a:gd name="connsiteY571" fmla="*/ 10656 h 381681"/>
                <a:gd name="connsiteX572" fmla="*/ 2214 w 423286"/>
                <a:gd name="connsiteY572" fmla="*/ 10311 h 381681"/>
                <a:gd name="connsiteX573" fmla="*/ 4772 w 423286"/>
                <a:gd name="connsiteY573" fmla="*/ 10554 h 381681"/>
                <a:gd name="connsiteX574" fmla="*/ 6861 w 423286"/>
                <a:gd name="connsiteY574" fmla="*/ 10569 h 381681"/>
                <a:gd name="connsiteX575" fmla="*/ 8043 w 423286"/>
                <a:gd name="connsiteY575" fmla="*/ 9834 h 381681"/>
                <a:gd name="connsiteX576" fmla="*/ 9505 w 423286"/>
                <a:gd name="connsiteY576" fmla="*/ 2895 h 381681"/>
                <a:gd name="connsiteX577" fmla="*/ 10843 w 423286"/>
                <a:gd name="connsiteY577" fmla="*/ 1064 h 381681"/>
                <a:gd name="connsiteX578" fmla="*/ 12392 w 423286"/>
                <a:gd name="connsiteY578" fmla="*/ 0 h 381681"/>
                <a:gd name="connsiteX579" fmla="*/ 15420 w 423286"/>
                <a:gd name="connsiteY579" fmla="*/ 2472 h 381681"/>
                <a:gd name="connsiteX580" fmla="*/ 16672 w 423286"/>
                <a:gd name="connsiteY580" fmla="*/ 3341 h 381681"/>
                <a:gd name="connsiteX581" fmla="*/ 17344 w 423286"/>
                <a:gd name="connsiteY581" fmla="*/ 3419 h 381681"/>
                <a:gd name="connsiteX582" fmla="*/ 267006 w 423286"/>
                <a:gd name="connsiteY582" fmla="*/ 337487 h 381681"/>
                <a:gd name="connsiteX583" fmla="*/ 264956 w 423286"/>
                <a:gd name="connsiteY583" fmla="*/ 340421 h 381681"/>
                <a:gd name="connsiteX584" fmla="*/ 261866 w 423286"/>
                <a:gd name="connsiteY584" fmla="*/ 342870 h 381681"/>
                <a:gd name="connsiteX585" fmla="*/ 260552 w 423286"/>
                <a:gd name="connsiteY585" fmla="*/ 342111 h 381681"/>
                <a:gd name="connsiteX586" fmla="*/ 259527 w 423286"/>
                <a:gd name="connsiteY586" fmla="*/ 342142 h 381681"/>
                <a:gd name="connsiteX587" fmla="*/ 257320 w 423286"/>
                <a:gd name="connsiteY587" fmla="*/ 343081 h 381681"/>
                <a:gd name="connsiteX588" fmla="*/ 255732 w 423286"/>
                <a:gd name="connsiteY588" fmla="*/ 343245 h 381681"/>
                <a:gd name="connsiteX589" fmla="*/ 252845 w 423286"/>
                <a:gd name="connsiteY589" fmla="*/ 344912 h 381681"/>
                <a:gd name="connsiteX590" fmla="*/ 250217 w 423286"/>
                <a:gd name="connsiteY590" fmla="*/ 345749 h 381681"/>
                <a:gd name="connsiteX591" fmla="*/ 248394 w 423286"/>
                <a:gd name="connsiteY591" fmla="*/ 345686 h 381681"/>
                <a:gd name="connsiteX592" fmla="*/ 247760 w 423286"/>
                <a:gd name="connsiteY592" fmla="*/ 345514 h 381681"/>
                <a:gd name="connsiteX593" fmla="*/ 247400 w 423286"/>
                <a:gd name="connsiteY593" fmla="*/ 344380 h 381681"/>
                <a:gd name="connsiteX594" fmla="*/ 247432 w 423286"/>
                <a:gd name="connsiteY594" fmla="*/ 343926 h 381681"/>
                <a:gd name="connsiteX595" fmla="*/ 248543 w 423286"/>
                <a:gd name="connsiteY595" fmla="*/ 344161 h 381681"/>
                <a:gd name="connsiteX596" fmla="*/ 252603 w 423286"/>
                <a:gd name="connsiteY596" fmla="*/ 342643 h 381681"/>
                <a:gd name="connsiteX597" fmla="*/ 257665 w 423286"/>
                <a:gd name="connsiteY597" fmla="*/ 340155 h 381681"/>
                <a:gd name="connsiteX598" fmla="*/ 258150 w 423286"/>
                <a:gd name="connsiteY598" fmla="*/ 339044 h 381681"/>
                <a:gd name="connsiteX599" fmla="*/ 257336 w 423286"/>
                <a:gd name="connsiteY599" fmla="*/ 337237 h 381681"/>
                <a:gd name="connsiteX600" fmla="*/ 257555 w 423286"/>
                <a:gd name="connsiteY600" fmla="*/ 336830 h 381681"/>
                <a:gd name="connsiteX601" fmla="*/ 260841 w 423286"/>
                <a:gd name="connsiteY601" fmla="*/ 337753 h 381681"/>
                <a:gd name="connsiteX602" fmla="*/ 264510 w 423286"/>
                <a:gd name="connsiteY602" fmla="*/ 335954 h 381681"/>
                <a:gd name="connsiteX603" fmla="*/ 267577 w 423286"/>
                <a:gd name="connsiteY603" fmla="*/ 335461 h 381681"/>
                <a:gd name="connsiteX604" fmla="*/ 269016 w 423286"/>
                <a:gd name="connsiteY604" fmla="*/ 336713 h 381681"/>
                <a:gd name="connsiteX605" fmla="*/ 267006 w 423286"/>
                <a:gd name="connsiteY605" fmla="*/ 337487 h 381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423286" h="381681">
                  <a:moveTo>
                    <a:pt x="17344" y="3419"/>
                  </a:moveTo>
                  <a:lnTo>
                    <a:pt x="17806" y="4029"/>
                  </a:lnTo>
                  <a:lnTo>
                    <a:pt x="21366" y="9857"/>
                  </a:lnTo>
                  <a:lnTo>
                    <a:pt x="22930" y="11571"/>
                  </a:lnTo>
                  <a:lnTo>
                    <a:pt x="23846" y="13026"/>
                  </a:lnTo>
                  <a:lnTo>
                    <a:pt x="24464" y="14645"/>
                  </a:lnTo>
                  <a:lnTo>
                    <a:pt x="25551" y="15741"/>
                  </a:lnTo>
                  <a:lnTo>
                    <a:pt x="26991" y="16335"/>
                  </a:lnTo>
                  <a:lnTo>
                    <a:pt x="28735" y="17900"/>
                  </a:lnTo>
                  <a:lnTo>
                    <a:pt x="29917" y="19120"/>
                  </a:lnTo>
                  <a:lnTo>
                    <a:pt x="31896" y="21647"/>
                  </a:lnTo>
                  <a:lnTo>
                    <a:pt x="33993" y="22586"/>
                  </a:lnTo>
                  <a:lnTo>
                    <a:pt x="41605" y="24409"/>
                  </a:lnTo>
                  <a:lnTo>
                    <a:pt x="45838" y="25254"/>
                  </a:lnTo>
                  <a:lnTo>
                    <a:pt x="47058" y="25497"/>
                  </a:lnTo>
                  <a:lnTo>
                    <a:pt x="50297" y="24276"/>
                  </a:lnTo>
                  <a:lnTo>
                    <a:pt x="54091" y="24440"/>
                  </a:lnTo>
                  <a:lnTo>
                    <a:pt x="55499" y="24503"/>
                  </a:lnTo>
                  <a:lnTo>
                    <a:pt x="60514" y="19355"/>
                  </a:lnTo>
                  <a:lnTo>
                    <a:pt x="62040" y="17634"/>
                  </a:lnTo>
                  <a:lnTo>
                    <a:pt x="65028" y="16742"/>
                  </a:lnTo>
                  <a:lnTo>
                    <a:pt x="66710" y="14684"/>
                  </a:lnTo>
                  <a:lnTo>
                    <a:pt x="69410" y="12197"/>
                  </a:lnTo>
                  <a:lnTo>
                    <a:pt x="72703" y="9850"/>
                  </a:lnTo>
                  <a:lnTo>
                    <a:pt x="75731" y="7737"/>
                  </a:lnTo>
                  <a:lnTo>
                    <a:pt x="78047" y="6462"/>
                  </a:lnTo>
                  <a:lnTo>
                    <a:pt x="82240" y="3474"/>
                  </a:lnTo>
                  <a:lnTo>
                    <a:pt x="84861" y="2441"/>
                  </a:lnTo>
                  <a:lnTo>
                    <a:pt x="87137" y="2472"/>
                  </a:lnTo>
                  <a:lnTo>
                    <a:pt x="90548" y="5977"/>
                  </a:lnTo>
                  <a:lnTo>
                    <a:pt x="93419" y="9161"/>
                  </a:lnTo>
                  <a:lnTo>
                    <a:pt x="94304" y="10554"/>
                  </a:lnTo>
                  <a:lnTo>
                    <a:pt x="92880" y="11806"/>
                  </a:lnTo>
                  <a:lnTo>
                    <a:pt x="90220" y="13010"/>
                  </a:lnTo>
                  <a:lnTo>
                    <a:pt x="89711" y="13894"/>
                  </a:lnTo>
                  <a:lnTo>
                    <a:pt x="89531" y="15029"/>
                  </a:lnTo>
                  <a:lnTo>
                    <a:pt x="89633" y="16108"/>
                  </a:lnTo>
                  <a:lnTo>
                    <a:pt x="89993" y="16992"/>
                  </a:lnTo>
                  <a:lnTo>
                    <a:pt x="93255" y="19034"/>
                  </a:lnTo>
                  <a:lnTo>
                    <a:pt x="93623" y="20161"/>
                  </a:lnTo>
                  <a:lnTo>
                    <a:pt x="93646" y="21303"/>
                  </a:lnTo>
                  <a:lnTo>
                    <a:pt x="93279" y="22015"/>
                  </a:lnTo>
                  <a:lnTo>
                    <a:pt x="92551" y="22430"/>
                  </a:lnTo>
                  <a:lnTo>
                    <a:pt x="90282" y="23001"/>
                  </a:lnTo>
                  <a:lnTo>
                    <a:pt x="88335" y="23666"/>
                  </a:lnTo>
                  <a:lnTo>
                    <a:pt x="87662" y="24315"/>
                  </a:lnTo>
                  <a:lnTo>
                    <a:pt x="87075" y="25090"/>
                  </a:lnTo>
                  <a:lnTo>
                    <a:pt x="87161" y="25950"/>
                  </a:lnTo>
                  <a:lnTo>
                    <a:pt x="87748" y="26928"/>
                  </a:lnTo>
                  <a:lnTo>
                    <a:pt x="91730" y="29588"/>
                  </a:lnTo>
                  <a:lnTo>
                    <a:pt x="92184" y="30566"/>
                  </a:lnTo>
                  <a:lnTo>
                    <a:pt x="92973" y="31880"/>
                  </a:lnTo>
                  <a:lnTo>
                    <a:pt x="93951" y="32686"/>
                  </a:lnTo>
                  <a:lnTo>
                    <a:pt x="95610" y="32905"/>
                  </a:lnTo>
                  <a:lnTo>
                    <a:pt x="96408" y="33445"/>
                  </a:lnTo>
                  <a:lnTo>
                    <a:pt x="100257" y="38343"/>
                  </a:lnTo>
                  <a:lnTo>
                    <a:pt x="101196" y="38687"/>
                  </a:lnTo>
                  <a:lnTo>
                    <a:pt x="105695" y="37607"/>
                  </a:lnTo>
                  <a:lnTo>
                    <a:pt x="106320" y="37654"/>
                  </a:lnTo>
                  <a:lnTo>
                    <a:pt x="106359" y="38851"/>
                  </a:lnTo>
                  <a:lnTo>
                    <a:pt x="107032" y="45783"/>
                  </a:lnTo>
                  <a:lnTo>
                    <a:pt x="107549" y="49358"/>
                  </a:lnTo>
                  <a:lnTo>
                    <a:pt x="108323" y="52824"/>
                  </a:lnTo>
                  <a:lnTo>
                    <a:pt x="109536" y="55984"/>
                  </a:lnTo>
                  <a:lnTo>
                    <a:pt x="110975" y="58981"/>
                  </a:lnTo>
                  <a:lnTo>
                    <a:pt x="112962" y="60827"/>
                  </a:lnTo>
                  <a:lnTo>
                    <a:pt x="117375" y="63049"/>
                  </a:lnTo>
                  <a:lnTo>
                    <a:pt x="119518" y="63691"/>
                  </a:lnTo>
                  <a:lnTo>
                    <a:pt x="125159" y="64137"/>
                  </a:lnTo>
                  <a:lnTo>
                    <a:pt x="130730" y="65114"/>
                  </a:lnTo>
                  <a:lnTo>
                    <a:pt x="134015" y="66155"/>
                  </a:lnTo>
                  <a:lnTo>
                    <a:pt x="135024" y="66890"/>
                  </a:lnTo>
                  <a:lnTo>
                    <a:pt x="135854" y="68017"/>
                  </a:lnTo>
                  <a:lnTo>
                    <a:pt x="138577" y="73243"/>
                  </a:lnTo>
                  <a:lnTo>
                    <a:pt x="142864" y="76959"/>
                  </a:lnTo>
                  <a:lnTo>
                    <a:pt x="151516" y="82522"/>
                  </a:lnTo>
                  <a:lnTo>
                    <a:pt x="155710" y="84368"/>
                  </a:lnTo>
                  <a:lnTo>
                    <a:pt x="169839" y="87857"/>
                  </a:lnTo>
                  <a:lnTo>
                    <a:pt x="179243" y="87661"/>
                  </a:lnTo>
                  <a:lnTo>
                    <a:pt x="205232" y="80926"/>
                  </a:lnTo>
                  <a:lnTo>
                    <a:pt x="213869" y="79244"/>
                  </a:lnTo>
                  <a:lnTo>
                    <a:pt x="217116" y="79244"/>
                  </a:lnTo>
                  <a:lnTo>
                    <a:pt x="215184" y="80581"/>
                  </a:lnTo>
                  <a:lnTo>
                    <a:pt x="211937" y="81348"/>
                  </a:lnTo>
                  <a:lnTo>
                    <a:pt x="213892" y="82295"/>
                  </a:lnTo>
                  <a:lnTo>
                    <a:pt x="216920" y="82451"/>
                  </a:lnTo>
                  <a:lnTo>
                    <a:pt x="218321" y="82295"/>
                  </a:lnTo>
                  <a:lnTo>
                    <a:pt x="219338" y="81442"/>
                  </a:lnTo>
                  <a:lnTo>
                    <a:pt x="219502" y="80026"/>
                  </a:lnTo>
                  <a:lnTo>
                    <a:pt x="219353" y="78625"/>
                  </a:lnTo>
                  <a:lnTo>
                    <a:pt x="217922" y="72343"/>
                  </a:lnTo>
                  <a:lnTo>
                    <a:pt x="217092" y="67899"/>
                  </a:lnTo>
                  <a:lnTo>
                    <a:pt x="223187" y="68205"/>
                  </a:lnTo>
                  <a:lnTo>
                    <a:pt x="225557" y="67626"/>
                  </a:lnTo>
                  <a:lnTo>
                    <a:pt x="229046" y="66139"/>
                  </a:lnTo>
                  <a:lnTo>
                    <a:pt x="231691" y="65240"/>
                  </a:lnTo>
                  <a:lnTo>
                    <a:pt x="233021" y="65114"/>
                  </a:lnTo>
                  <a:lnTo>
                    <a:pt x="234335" y="64418"/>
                  </a:lnTo>
                  <a:lnTo>
                    <a:pt x="235344" y="63542"/>
                  </a:lnTo>
                  <a:lnTo>
                    <a:pt x="237613" y="57447"/>
                  </a:lnTo>
                  <a:lnTo>
                    <a:pt x="238747" y="55914"/>
                  </a:lnTo>
                  <a:lnTo>
                    <a:pt x="242597" y="52472"/>
                  </a:lnTo>
                  <a:lnTo>
                    <a:pt x="245867" y="50289"/>
                  </a:lnTo>
                  <a:lnTo>
                    <a:pt x="249294" y="48349"/>
                  </a:lnTo>
                  <a:lnTo>
                    <a:pt x="253636" y="46995"/>
                  </a:lnTo>
                  <a:lnTo>
                    <a:pt x="259401" y="47136"/>
                  </a:lnTo>
                  <a:lnTo>
                    <a:pt x="263994" y="47613"/>
                  </a:lnTo>
                  <a:lnTo>
                    <a:pt x="266654" y="47590"/>
                  </a:lnTo>
                  <a:lnTo>
                    <a:pt x="267913" y="47731"/>
                  </a:lnTo>
                  <a:lnTo>
                    <a:pt x="268860" y="47535"/>
                  </a:lnTo>
                  <a:lnTo>
                    <a:pt x="269408" y="47136"/>
                  </a:lnTo>
                  <a:lnTo>
                    <a:pt x="270002" y="44460"/>
                  </a:lnTo>
                  <a:lnTo>
                    <a:pt x="270941" y="43584"/>
                  </a:lnTo>
                  <a:lnTo>
                    <a:pt x="272561" y="42833"/>
                  </a:lnTo>
                  <a:lnTo>
                    <a:pt x="274829" y="42833"/>
                  </a:lnTo>
                  <a:lnTo>
                    <a:pt x="277599" y="42638"/>
                  </a:lnTo>
                  <a:lnTo>
                    <a:pt x="279899" y="42818"/>
                  </a:lnTo>
                  <a:lnTo>
                    <a:pt x="282793" y="43843"/>
                  </a:lnTo>
                  <a:lnTo>
                    <a:pt x="286572" y="43929"/>
                  </a:lnTo>
                  <a:lnTo>
                    <a:pt x="289091" y="43748"/>
                  </a:lnTo>
                  <a:lnTo>
                    <a:pt x="290554" y="44773"/>
                  </a:lnTo>
                  <a:lnTo>
                    <a:pt x="291611" y="46142"/>
                  </a:lnTo>
                  <a:lnTo>
                    <a:pt x="292119" y="47285"/>
                  </a:lnTo>
                  <a:lnTo>
                    <a:pt x="292237" y="48849"/>
                  </a:lnTo>
                  <a:lnTo>
                    <a:pt x="292213" y="50039"/>
                  </a:lnTo>
                  <a:lnTo>
                    <a:pt x="292612" y="50500"/>
                  </a:lnTo>
                  <a:lnTo>
                    <a:pt x="294146" y="51212"/>
                  </a:lnTo>
                  <a:lnTo>
                    <a:pt x="296281" y="51744"/>
                  </a:lnTo>
                  <a:lnTo>
                    <a:pt x="300435" y="52386"/>
                  </a:lnTo>
                  <a:lnTo>
                    <a:pt x="304339" y="53622"/>
                  </a:lnTo>
                  <a:lnTo>
                    <a:pt x="306365" y="54459"/>
                  </a:lnTo>
                  <a:lnTo>
                    <a:pt x="309182" y="55765"/>
                  </a:lnTo>
                  <a:lnTo>
                    <a:pt x="312538" y="59012"/>
                  </a:lnTo>
                  <a:lnTo>
                    <a:pt x="313782" y="59521"/>
                  </a:lnTo>
                  <a:lnTo>
                    <a:pt x="315284" y="59849"/>
                  </a:lnTo>
                  <a:lnTo>
                    <a:pt x="316356" y="59763"/>
                  </a:lnTo>
                  <a:lnTo>
                    <a:pt x="318875" y="58394"/>
                  </a:lnTo>
                  <a:lnTo>
                    <a:pt x="321066" y="59403"/>
                  </a:lnTo>
                  <a:lnTo>
                    <a:pt x="322177" y="59270"/>
                  </a:lnTo>
                  <a:lnTo>
                    <a:pt x="324696" y="58519"/>
                  </a:lnTo>
                  <a:lnTo>
                    <a:pt x="327371" y="59458"/>
                  </a:lnTo>
                  <a:lnTo>
                    <a:pt x="334037" y="63010"/>
                  </a:lnTo>
                  <a:lnTo>
                    <a:pt x="334773" y="62932"/>
                  </a:lnTo>
                  <a:lnTo>
                    <a:pt x="335375" y="63292"/>
                  </a:lnTo>
                  <a:lnTo>
                    <a:pt x="335930" y="64105"/>
                  </a:lnTo>
                  <a:lnTo>
                    <a:pt x="336322" y="65107"/>
                  </a:lnTo>
                  <a:lnTo>
                    <a:pt x="336814" y="68158"/>
                  </a:lnTo>
                  <a:lnTo>
                    <a:pt x="338739" y="70387"/>
                  </a:lnTo>
                  <a:lnTo>
                    <a:pt x="341094" y="72414"/>
                  </a:lnTo>
                  <a:lnTo>
                    <a:pt x="343840" y="73524"/>
                  </a:lnTo>
                  <a:lnTo>
                    <a:pt x="349574" y="76177"/>
                  </a:lnTo>
                  <a:lnTo>
                    <a:pt x="352078" y="78328"/>
                  </a:lnTo>
                  <a:lnTo>
                    <a:pt x="354613" y="81974"/>
                  </a:lnTo>
                  <a:lnTo>
                    <a:pt x="357742" y="86770"/>
                  </a:lnTo>
                  <a:lnTo>
                    <a:pt x="358196" y="87208"/>
                  </a:lnTo>
                  <a:lnTo>
                    <a:pt x="366238" y="87059"/>
                  </a:lnTo>
                  <a:lnTo>
                    <a:pt x="375282" y="87067"/>
                  </a:lnTo>
                  <a:lnTo>
                    <a:pt x="376385" y="88984"/>
                  </a:lnTo>
                  <a:lnTo>
                    <a:pt x="376182" y="92778"/>
                  </a:lnTo>
                  <a:lnTo>
                    <a:pt x="376503" y="96666"/>
                  </a:lnTo>
                  <a:lnTo>
                    <a:pt x="377316" y="99350"/>
                  </a:lnTo>
                  <a:lnTo>
                    <a:pt x="377324" y="101822"/>
                  </a:lnTo>
                  <a:lnTo>
                    <a:pt x="376675" y="103074"/>
                  </a:lnTo>
                  <a:lnTo>
                    <a:pt x="376166" y="104505"/>
                  </a:lnTo>
                  <a:lnTo>
                    <a:pt x="376018" y="105131"/>
                  </a:lnTo>
                  <a:lnTo>
                    <a:pt x="377176" y="106023"/>
                  </a:lnTo>
                  <a:lnTo>
                    <a:pt x="378193" y="108073"/>
                  </a:lnTo>
                  <a:lnTo>
                    <a:pt x="378341" y="110928"/>
                  </a:lnTo>
                  <a:lnTo>
                    <a:pt x="377841" y="112438"/>
                  </a:lnTo>
                  <a:lnTo>
                    <a:pt x="377911" y="113690"/>
                  </a:lnTo>
                  <a:lnTo>
                    <a:pt x="378419" y="114754"/>
                  </a:lnTo>
                  <a:lnTo>
                    <a:pt x="378857" y="116530"/>
                  </a:lnTo>
                  <a:lnTo>
                    <a:pt x="378780" y="117602"/>
                  </a:lnTo>
                  <a:lnTo>
                    <a:pt x="378052" y="118666"/>
                  </a:lnTo>
                  <a:lnTo>
                    <a:pt x="377613" y="119996"/>
                  </a:lnTo>
                  <a:lnTo>
                    <a:pt x="377035" y="121678"/>
                  </a:lnTo>
                  <a:lnTo>
                    <a:pt x="376824" y="123008"/>
                  </a:lnTo>
                  <a:lnTo>
                    <a:pt x="375728" y="123626"/>
                  </a:lnTo>
                  <a:lnTo>
                    <a:pt x="374860" y="124072"/>
                  </a:lnTo>
                  <a:lnTo>
                    <a:pt x="375009" y="125754"/>
                  </a:lnTo>
                  <a:lnTo>
                    <a:pt x="375447" y="127170"/>
                  </a:lnTo>
                  <a:lnTo>
                    <a:pt x="375955" y="128844"/>
                  </a:lnTo>
                  <a:lnTo>
                    <a:pt x="375376" y="129994"/>
                  </a:lnTo>
                  <a:lnTo>
                    <a:pt x="375009" y="131316"/>
                  </a:lnTo>
                  <a:lnTo>
                    <a:pt x="374203" y="133437"/>
                  </a:lnTo>
                  <a:lnTo>
                    <a:pt x="374422" y="135197"/>
                  </a:lnTo>
                  <a:lnTo>
                    <a:pt x="373553" y="136691"/>
                  </a:lnTo>
                  <a:lnTo>
                    <a:pt x="372458" y="138013"/>
                  </a:lnTo>
                  <a:lnTo>
                    <a:pt x="371731" y="139069"/>
                  </a:lnTo>
                  <a:lnTo>
                    <a:pt x="371582" y="140564"/>
                  </a:lnTo>
                  <a:lnTo>
                    <a:pt x="370784" y="141088"/>
                  </a:lnTo>
                  <a:lnTo>
                    <a:pt x="369258" y="142316"/>
                  </a:lnTo>
                  <a:lnTo>
                    <a:pt x="368319" y="143192"/>
                  </a:lnTo>
                  <a:lnTo>
                    <a:pt x="366935" y="143458"/>
                  </a:lnTo>
                  <a:lnTo>
                    <a:pt x="366645" y="144162"/>
                  </a:lnTo>
                  <a:lnTo>
                    <a:pt x="366864" y="144859"/>
                  </a:lnTo>
                  <a:lnTo>
                    <a:pt x="367443" y="145297"/>
                  </a:lnTo>
                  <a:lnTo>
                    <a:pt x="368343" y="146815"/>
                  </a:lnTo>
                  <a:lnTo>
                    <a:pt x="370221" y="149427"/>
                  </a:lnTo>
                  <a:lnTo>
                    <a:pt x="364807" y="149756"/>
                  </a:lnTo>
                  <a:lnTo>
                    <a:pt x="363219" y="152064"/>
                  </a:lnTo>
                  <a:lnTo>
                    <a:pt x="361364" y="155365"/>
                  </a:lnTo>
                  <a:lnTo>
                    <a:pt x="362272" y="162031"/>
                  </a:lnTo>
                  <a:lnTo>
                    <a:pt x="361364" y="165450"/>
                  </a:lnTo>
                  <a:lnTo>
                    <a:pt x="361912" y="167367"/>
                  </a:lnTo>
                  <a:lnTo>
                    <a:pt x="363297" y="168689"/>
                  </a:lnTo>
                  <a:lnTo>
                    <a:pt x="365073" y="169424"/>
                  </a:lnTo>
                  <a:lnTo>
                    <a:pt x="368405" y="169471"/>
                  </a:lnTo>
                  <a:lnTo>
                    <a:pt x="370612" y="169988"/>
                  </a:lnTo>
                  <a:lnTo>
                    <a:pt x="370830" y="170872"/>
                  </a:lnTo>
                  <a:lnTo>
                    <a:pt x="369563" y="172162"/>
                  </a:lnTo>
                  <a:lnTo>
                    <a:pt x="367537" y="174580"/>
                  </a:lnTo>
                  <a:lnTo>
                    <a:pt x="366457" y="175636"/>
                  </a:lnTo>
                  <a:lnTo>
                    <a:pt x="363007" y="180486"/>
                  </a:lnTo>
                  <a:lnTo>
                    <a:pt x="363039" y="182552"/>
                  </a:lnTo>
                  <a:lnTo>
                    <a:pt x="363359" y="184218"/>
                  </a:lnTo>
                  <a:lnTo>
                    <a:pt x="364846" y="189437"/>
                  </a:lnTo>
                  <a:lnTo>
                    <a:pt x="366301" y="194483"/>
                  </a:lnTo>
                  <a:lnTo>
                    <a:pt x="368906" y="203558"/>
                  </a:lnTo>
                  <a:lnTo>
                    <a:pt x="368859" y="205662"/>
                  </a:lnTo>
                  <a:lnTo>
                    <a:pt x="368046" y="210325"/>
                  </a:lnTo>
                  <a:lnTo>
                    <a:pt x="367991" y="213157"/>
                  </a:lnTo>
                  <a:lnTo>
                    <a:pt x="368358" y="216826"/>
                  </a:lnTo>
                  <a:lnTo>
                    <a:pt x="368085" y="218720"/>
                  </a:lnTo>
                  <a:lnTo>
                    <a:pt x="368726" y="222960"/>
                  </a:lnTo>
                  <a:lnTo>
                    <a:pt x="369454" y="223265"/>
                  </a:lnTo>
                  <a:lnTo>
                    <a:pt x="375095" y="224086"/>
                  </a:lnTo>
                  <a:lnTo>
                    <a:pt x="380266" y="224845"/>
                  </a:lnTo>
                  <a:lnTo>
                    <a:pt x="387158" y="225847"/>
                  </a:lnTo>
                  <a:lnTo>
                    <a:pt x="389247" y="228327"/>
                  </a:lnTo>
                  <a:lnTo>
                    <a:pt x="390546" y="233764"/>
                  </a:lnTo>
                  <a:lnTo>
                    <a:pt x="390467" y="237825"/>
                  </a:lnTo>
                  <a:lnTo>
                    <a:pt x="389881" y="239898"/>
                  </a:lnTo>
                  <a:lnTo>
                    <a:pt x="384952" y="245804"/>
                  </a:lnTo>
                  <a:lnTo>
                    <a:pt x="379945" y="251782"/>
                  </a:lnTo>
                  <a:lnTo>
                    <a:pt x="374946" y="257735"/>
                  </a:lnTo>
                  <a:lnTo>
                    <a:pt x="369767" y="263892"/>
                  </a:lnTo>
                  <a:lnTo>
                    <a:pt x="369227" y="264542"/>
                  </a:lnTo>
                  <a:lnTo>
                    <a:pt x="373412" y="269455"/>
                  </a:lnTo>
                  <a:lnTo>
                    <a:pt x="376002" y="272490"/>
                  </a:lnTo>
                  <a:lnTo>
                    <a:pt x="379656" y="276754"/>
                  </a:lnTo>
                  <a:lnTo>
                    <a:pt x="380117" y="277779"/>
                  </a:lnTo>
                  <a:lnTo>
                    <a:pt x="380086" y="279453"/>
                  </a:lnTo>
                  <a:lnTo>
                    <a:pt x="383833" y="285931"/>
                  </a:lnTo>
                  <a:lnTo>
                    <a:pt x="385156" y="289303"/>
                  </a:lnTo>
                  <a:lnTo>
                    <a:pt x="386345" y="291282"/>
                  </a:lnTo>
                  <a:lnTo>
                    <a:pt x="389309" y="294372"/>
                  </a:lnTo>
                  <a:lnTo>
                    <a:pt x="392205" y="297384"/>
                  </a:lnTo>
                  <a:lnTo>
                    <a:pt x="395342" y="298761"/>
                  </a:lnTo>
                  <a:lnTo>
                    <a:pt x="397485" y="299066"/>
                  </a:lnTo>
                  <a:lnTo>
                    <a:pt x="402367" y="300655"/>
                  </a:lnTo>
                  <a:lnTo>
                    <a:pt x="404151" y="301922"/>
                  </a:lnTo>
                  <a:lnTo>
                    <a:pt x="407014" y="305114"/>
                  </a:lnTo>
                  <a:lnTo>
                    <a:pt x="410378" y="304676"/>
                  </a:lnTo>
                  <a:lnTo>
                    <a:pt x="411075" y="304676"/>
                  </a:lnTo>
                  <a:lnTo>
                    <a:pt x="411262" y="304903"/>
                  </a:lnTo>
                  <a:lnTo>
                    <a:pt x="411364" y="305928"/>
                  </a:lnTo>
                  <a:lnTo>
                    <a:pt x="410871" y="310880"/>
                  </a:lnTo>
                  <a:lnTo>
                    <a:pt x="411802" y="315863"/>
                  </a:lnTo>
                  <a:lnTo>
                    <a:pt x="412451" y="323350"/>
                  </a:lnTo>
                  <a:lnTo>
                    <a:pt x="412209" y="324641"/>
                  </a:lnTo>
                  <a:lnTo>
                    <a:pt x="411403" y="326801"/>
                  </a:lnTo>
                  <a:lnTo>
                    <a:pt x="411364" y="328185"/>
                  </a:lnTo>
                  <a:lnTo>
                    <a:pt x="411153" y="329038"/>
                  </a:lnTo>
                  <a:lnTo>
                    <a:pt x="411372" y="329413"/>
                  </a:lnTo>
                  <a:lnTo>
                    <a:pt x="412444" y="329922"/>
                  </a:lnTo>
                  <a:lnTo>
                    <a:pt x="414728" y="330196"/>
                  </a:lnTo>
                  <a:lnTo>
                    <a:pt x="420244" y="329359"/>
                  </a:lnTo>
                  <a:lnTo>
                    <a:pt x="420885" y="329570"/>
                  </a:lnTo>
                  <a:lnTo>
                    <a:pt x="422207" y="330454"/>
                  </a:lnTo>
                  <a:lnTo>
                    <a:pt x="423201" y="331839"/>
                  </a:lnTo>
                  <a:lnTo>
                    <a:pt x="423287" y="332496"/>
                  </a:lnTo>
                  <a:lnTo>
                    <a:pt x="421894" y="333646"/>
                  </a:lnTo>
                  <a:lnTo>
                    <a:pt x="421668" y="335594"/>
                  </a:lnTo>
                  <a:lnTo>
                    <a:pt x="422082" y="338512"/>
                  </a:lnTo>
                  <a:lnTo>
                    <a:pt x="421894" y="338864"/>
                  </a:lnTo>
                  <a:lnTo>
                    <a:pt x="420674" y="339521"/>
                  </a:lnTo>
                  <a:lnTo>
                    <a:pt x="420275" y="343731"/>
                  </a:lnTo>
                  <a:lnTo>
                    <a:pt x="420056" y="344114"/>
                  </a:lnTo>
                  <a:lnTo>
                    <a:pt x="418632" y="344544"/>
                  </a:lnTo>
                  <a:lnTo>
                    <a:pt x="411904" y="344255"/>
                  </a:lnTo>
                  <a:lnTo>
                    <a:pt x="411137" y="344372"/>
                  </a:lnTo>
                  <a:lnTo>
                    <a:pt x="408610" y="345483"/>
                  </a:lnTo>
                  <a:lnTo>
                    <a:pt x="404276" y="346281"/>
                  </a:lnTo>
                  <a:lnTo>
                    <a:pt x="403087" y="346734"/>
                  </a:lnTo>
                  <a:lnTo>
                    <a:pt x="401491" y="348002"/>
                  </a:lnTo>
                  <a:lnTo>
                    <a:pt x="400341" y="349543"/>
                  </a:lnTo>
                  <a:lnTo>
                    <a:pt x="400122" y="350967"/>
                  </a:lnTo>
                  <a:lnTo>
                    <a:pt x="399895" y="351264"/>
                  </a:lnTo>
                  <a:lnTo>
                    <a:pt x="397415" y="350975"/>
                  </a:lnTo>
                  <a:lnTo>
                    <a:pt x="396601" y="352211"/>
                  </a:lnTo>
                  <a:lnTo>
                    <a:pt x="391790" y="354057"/>
                  </a:lnTo>
                  <a:lnTo>
                    <a:pt x="391195" y="354456"/>
                  </a:lnTo>
                  <a:lnTo>
                    <a:pt x="390483" y="355927"/>
                  </a:lnTo>
                  <a:lnTo>
                    <a:pt x="389842" y="360050"/>
                  </a:lnTo>
                  <a:lnTo>
                    <a:pt x="389263" y="363751"/>
                  </a:lnTo>
                  <a:lnTo>
                    <a:pt x="388895" y="364290"/>
                  </a:lnTo>
                  <a:lnTo>
                    <a:pt x="387377" y="365558"/>
                  </a:lnTo>
                  <a:lnTo>
                    <a:pt x="387228" y="365988"/>
                  </a:lnTo>
                  <a:lnTo>
                    <a:pt x="387432" y="367420"/>
                  </a:lnTo>
                  <a:lnTo>
                    <a:pt x="386744" y="370025"/>
                  </a:lnTo>
                  <a:lnTo>
                    <a:pt x="386204" y="377246"/>
                  </a:lnTo>
                  <a:lnTo>
                    <a:pt x="385601" y="379264"/>
                  </a:lnTo>
                  <a:lnTo>
                    <a:pt x="384405" y="379429"/>
                  </a:lnTo>
                  <a:lnTo>
                    <a:pt x="383466" y="380438"/>
                  </a:lnTo>
                  <a:lnTo>
                    <a:pt x="381744" y="381682"/>
                  </a:lnTo>
                  <a:lnTo>
                    <a:pt x="378028" y="380720"/>
                  </a:lnTo>
                  <a:lnTo>
                    <a:pt x="375079" y="379710"/>
                  </a:lnTo>
                  <a:lnTo>
                    <a:pt x="365315" y="377340"/>
                  </a:lnTo>
                  <a:lnTo>
                    <a:pt x="364243" y="376190"/>
                  </a:lnTo>
                  <a:lnTo>
                    <a:pt x="363633" y="374164"/>
                  </a:lnTo>
                  <a:lnTo>
                    <a:pt x="361943" y="373592"/>
                  </a:lnTo>
                  <a:lnTo>
                    <a:pt x="359518" y="376628"/>
                  </a:lnTo>
                  <a:lnTo>
                    <a:pt x="351272" y="374876"/>
                  </a:lnTo>
                  <a:lnTo>
                    <a:pt x="348471" y="375415"/>
                  </a:lnTo>
                  <a:lnTo>
                    <a:pt x="346742" y="374469"/>
                  </a:lnTo>
                  <a:lnTo>
                    <a:pt x="342299" y="374414"/>
                  </a:lnTo>
                  <a:lnTo>
                    <a:pt x="338794" y="372521"/>
                  </a:lnTo>
                  <a:lnTo>
                    <a:pt x="333763" y="373819"/>
                  </a:lnTo>
                  <a:lnTo>
                    <a:pt x="329789" y="374070"/>
                  </a:lnTo>
                  <a:lnTo>
                    <a:pt x="324336" y="370752"/>
                  </a:lnTo>
                  <a:lnTo>
                    <a:pt x="318476" y="369837"/>
                  </a:lnTo>
                  <a:lnTo>
                    <a:pt x="313720" y="370119"/>
                  </a:lnTo>
                  <a:lnTo>
                    <a:pt x="311271" y="369861"/>
                  </a:lnTo>
                  <a:lnTo>
                    <a:pt x="307304" y="368672"/>
                  </a:lnTo>
                  <a:lnTo>
                    <a:pt x="305427" y="367443"/>
                  </a:lnTo>
                  <a:lnTo>
                    <a:pt x="302337" y="368382"/>
                  </a:lnTo>
                  <a:lnTo>
                    <a:pt x="300944" y="366637"/>
                  </a:lnTo>
                  <a:lnTo>
                    <a:pt x="292205" y="365018"/>
                  </a:lnTo>
                  <a:lnTo>
                    <a:pt x="290586" y="361928"/>
                  </a:lnTo>
                  <a:lnTo>
                    <a:pt x="289373" y="359056"/>
                  </a:lnTo>
                  <a:lnTo>
                    <a:pt x="289279" y="356099"/>
                  </a:lnTo>
                  <a:lnTo>
                    <a:pt x="287151" y="350920"/>
                  </a:lnTo>
                  <a:lnTo>
                    <a:pt x="286439" y="343386"/>
                  </a:lnTo>
                  <a:lnTo>
                    <a:pt x="285649" y="340437"/>
                  </a:lnTo>
                  <a:lnTo>
                    <a:pt x="284468" y="337871"/>
                  </a:lnTo>
                  <a:lnTo>
                    <a:pt x="282895" y="335688"/>
                  </a:lnTo>
                  <a:lnTo>
                    <a:pt x="280759" y="333349"/>
                  </a:lnTo>
                  <a:lnTo>
                    <a:pt x="278897" y="332418"/>
                  </a:lnTo>
                  <a:lnTo>
                    <a:pt x="270730" y="330634"/>
                  </a:lnTo>
                  <a:lnTo>
                    <a:pt x="269157" y="330869"/>
                  </a:lnTo>
                  <a:lnTo>
                    <a:pt x="265504" y="332034"/>
                  </a:lnTo>
                  <a:lnTo>
                    <a:pt x="261616" y="334624"/>
                  </a:lnTo>
                  <a:lnTo>
                    <a:pt x="255231" y="336095"/>
                  </a:lnTo>
                  <a:lnTo>
                    <a:pt x="253949" y="337206"/>
                  </a:lnTo>
                  <a:lnTo>
                    <a:pt x="252345" y="339709"/>
                  </a:lnTo>
                  <a:lnTo>
                    <a:pt x="250264" y="341164"/>
                  </a:lnTo>
                  <a:lnTo>
                    <a:pt x="247416" y="340789"/>
                  </a:lnTo>
                  <a:lnTo>
                    <a:pt x="244349" y="342267"/>
                  </a:lnTo>
                  <a:lnTo>
                    <a:pt x="238662" y="346390"/>
                  </a:lnTo>
                  <a:lnTo>
                    <a:pt x="235665" y="347650"/>
                  </a:lnTo>
                  <a:lnTo>
                    <a:pt x="233154" y="347556"/>
                  </a:lnTo>
                  <a:lnTo>
                    <a:pt x="230455" y="345600"/>
                  </a:lnTo>
                  <a:lnTo>
                    <a:pt x="224423" y="342972"/>
                  </a:lnTo>
                  <a:lnTo>
                    <a:pt x="220519" y="342095"/>
                  </a:lnTo>
                  <a:lnTo>
                    <a:pt x="215105" y="342698"/>
                  </a:lnTo>
                  <a:lnTo>
                    <a:pt x="212539" y="342260"/>
                  </a:lnTo>
                  <a:lnTo>
                    <a:pt x="208181" y="339169"/>
                  </a:lnTo>
                  <a:lnTo>
                    <a:pt x="207039" y="336924"/>
                  </a:lnTo>
                  <a:lnTo>
                    <a:pt x="204551" y="335422"/>
                  </a:lnTo>
                  <a:lnTo>
                    <a:pt x="196665" y="332050"/>
                  </a:lnTo>
                  <a:lnTo>
                    <a:pt x="190282" y="327591"/>
                  </a:lnTo>
                  <a:lnTo>
                    <a:pt x="189108" y="325901"/>
                  </a:lnTo>
                  <a:lnTo>
                    <a:pt x="188326" y="323405"/>
                  </a:lnTo>
                  <a:lnTo>
                    <a:pt x="185548" y="320370"/>
                  </a:lnTo>
                  <a:lnTo>
                    <a:pt x="179313" y="317890"/>
                  </a:lnTo>
                  <a:lnTo>
                    <a:pt x="175777" y="315245"/>
                  </a:lnTo>
                  <a:lnTo>
                    <a:pt x="171630" y="314651"/>
                  </a:lnTo>
                  <a:lnTo>
                    <a:pt x="167774" y="314737"/>
                  </a:lnTo>
                  <a:lnTo>
                    <a:pt x="166076" y="314259"/>
                  </a:lnTo>
                  <a:lnTo>
                    <a:pt x="164535" y="313125"/>
                  </a:lnTo>
                  <a:lnTo>
                    <a:pt x="159269" y="307649"/>
                  </a:lnTo>
                  <a:lnTo>
                    <a:pt x="159207" y="305482"/>
                  </a:lnTo>
                  <a:lnTo>
                    <a:pt x="155960" y="300115"/>
                  </a:lnTo>
                  <a:lnTo>
                    <a:pt x="155201" y="298198"/>
                  </a:lnTo>
                  <a:lnTo>
                    <a:pt x="154505" y="292870"/>
                  </a:lnTo>
                  <a:lnTo>
                    <a:pt x="153605" y="291478"/>
                  </a:lnTo>
                  <a:lnTo>
                    <a:pt x="150218" y="289279"/>
                  </a:lnTo>
                  <a:lnTo>
                    <a:pt x="149693" y="287840"/>
                  </a:lnTo>
                  <a:lnTo>
                    <a:pt x="150413" y="285923"/>
                  </a:lnTo>
                  <a:lnTo>
                    <a:pt x="150413" y="284468"/>
                  </a:lnTo>
                  <a:lnTo>
                    <a:pt x="148653" y="283099"/>
                  </a:lnTo>
                  <a:lnTo>
                    <a:pt x="146008" y="282371"/>
                  </a:lnTo>
                  <a:lnTo>
                    <a:pt x="145367" y="280728"/>
                  </a:lnTo>
                  <a:lnTo>
                    <a:pt x="145852" y="277529"/>
                  </a:lnTo>
                  <a:lnTo>
                    <a:pt x="145453" y="275518"/>
                  </a:lnTo>
                  <a:lnTo>
                    <a:pt x="143122" y="272303"/>
                  </a:lnTo>
                  <a:lnTo>
                    <a:pt x="139680" y="269009"/>
                  </a:lnTo>
                  <a:lnTo>
                    <a:pt x="136245" y="264127"/>
                  </a:lnTo>
                  <a:lnTo>
                    <a:pt x="134899" y="262906"/>
                  </a:lnTo>
                  <a:lnTo>
                    <a:pt x="134023" y="259707"/>
                  </a:lnTo>
                  <a:lnTo>
                    <a:pt x="132763" y="255905"/>
                  </a:lnTo>
                  <a:lnTo>
                    <a:pt x="130823" y="255631"/>
                  </a:lnTo>
                  <a:lnTo>
                    <a:pt x="121420" y="260192"/>
                  </a:lnTo>
                  <a:lnTo>
                    <a:pt x="118674" y="257626"/>
                  </a:lnTo>
                  <a:lnTo>
                    <a:pt x="110428" y="253166"/>
                  </a:lnTo>
                  <a:lnTo>
                    <a:pt x="109857" y="252493"/>
                  </a:lnTo>
                  <a:lnTo>
                    <a:pt x="109278" y="251468"/>
                  </a:lnTo>
                  <a:lnTo>
                    <a:pt x="110318" y="250874"/>
                  </a:lnTo>
                  <a:lnTo>
                    <a:pt x="111351" y="250631"/>
                  </a:lnTo>
                  <a:lnTo>
                    <a:pt x="113424" y="251430"/>
                  </a:lnTo>
                  <a:lnTo>
                    <a:pt x="114668" y="250491"/>
                  </a:lnTo>
                  <a:lnTo>
                    <a:pt x="114175" y="248973"/>
                  </a:lnTo>
                  <a:lnTo>
                    <a:pt x="112102" y="248034"/>
                  </a:lnTo>
                  <a:lnTo>
                    <a:pt x="109286" y="248104"/>
                  </a:lnTo>
                  <a:lnTo>
                    <a:pt x="110060" y="249528"/>
                  </a:lnTo>
                  <a:lnTo>
                    <a:pt x="107424" y="250874"/>
                  </a:lnTo>
                  <a:lnTo>
                    <a:pt x="106860" y="252634"/>
                  </a:lnTo>
                  <a:lnTo>
                    <a:pt x="107244" y="254817"/>
                  </a:lnTo>
                  <a:lnTo>
                    <a:pt x="107471" y="257868"/>
                  </a:lnTo>
                  <a:lnTo>
                    <a:pt x="106399" y="259339"/>
                  </a:lnTo>
                  <a:lnTo>
                    <a:pt x="105570" y="260020"/>
                  </a:lnTo>
                  <a:lnTo>
                    <a:pt x="102026" y="260200"/>
                  </a:lnTo>
                  <a:lnTo>
                    <a:pt x="100367" y="261545"/>
                  </a:lnTo>
                  <a:lnTo>
                    <a:pt x="99295" y="261866"/>
                  </a:lnTo>
                  <a:lnTo>
                    <a:pt x="97801" y="260818"/>
                  </a:lnTo>
                  <a:lnTo>
                    <a:pt x="96838" y="259965"/>
                  </a:lnTo>
                  <a:lnTo>
                    <a:pt x="96048" y="258150"/>
                  </a:lnTo>
                  <a:lnTo>
                    <a:pt x="95806" y="256882"/>
                  </a:lnTo>
                  <a:lnTo>
                    <a:pt x="96111" y="256163"/>
                  </a:lnTo>
                  <a:lnTo>
                    <a:pt x="95696" y="255107"/>
                  </a:lnTo>
                  <a:lnTo>
                    <a:pt x="94562" y="253706"/>
                  </a:lnTo>
                  <a:lnTo>
                    <a:pt x="93419" y="252939"/>
                  </a:lnTo>
                  <a:lnTo>
                    <a:pt x="92262" y="252799"/>
                  </a:lnTo>
                  <a:lnTo>
                    <a:pt x="91299" y="251946"/>
                  </a:lnTo>
                  <a:lnTo>
                    <a:pt x="90533" y="250381"/>
                  </a:lnTo>
                  <a:lnTo>
                    <a:pt x="88741" y="249348"/>
                  </a:lnTo>
                  <a:lnTo>
                    <a:pt x="87614" y="249145"/>
                  </a:lnTo>
                  <a:lnTo>
                    <a:pt x="87583" y="244302"/>
                  </a:lnTo>
                  <a:lnTo>
                    <a:pt x="87552" y="240054"/>
                  </a:lnTo>
                  <a:lnTo>
                    <a:pt x="87521" y="235822"/>
                  </a:lnTo>
                  <a:lnTo>
                    <a:pt x="83695" y="235650"/>
                  </a:lnTo>
                  <a:lnTo>
                    <a:pt x="80253" y="235501"/>
                  </a:lnTo>
                  <a:lnTo>
                    <a:pt x="80253" y="231949"/>
                  </a:lnTo>
                  <a:lnTo>
                    <a:pt x="80253" y="225323"/>
                  </a:lnTo>
                  <a:lnTo>
                    <a:pt x="81888" y="220175"/>
                  </a:lnTo>
                  <a:lnTo>
                    <a:pt x="83554" y="215215"/>
                  </a:lnTo>
                  <a:lnTo>
                    <a:pt x="81020" y="211561"/>
                  </a:lnTo>
                  <a:lnTo>
                    <a:pt x="78320" y="207657"/>
                  </a:lnTo>
                  <a:lnTo>
                    <a:pt x="76568" y="206030"/>
                  </a:lnTo>
                  <a:lnTo>
                    <a:pt x="74510" y="201140"/>
                  </a:lnTo>
                  <a:lnTo>
                    <a:pt x="73486" y="198973"/>
                  </a:lnTo>
                  <a:lnTo>
                    <a:pt x="72578" y="198152"/>
                  </a:lnTo>
                  <a:lnTo>
                    <a:pt x="71600" y="197675"/>
                  </a:lnTo>
                  <a:lnTo>
                    <a:pt x="68009" y="197862"/>
                  </a:lnTo>
                  <a:lnTo>
                    <a:pt x="64653" y="195226"/>
                  </a:lnTo>
                  <a:lnTo>
                    <a:pt x="60718" y="192128"/>
                  </a:lnTo>
                  <a:lnTo>
                    <a:pt x="55906" y="188334"/>
                  </a:lnTo>
                  <a:lnTo>
                    <a:pt x="51666" y="185853"/>
                  </a:lnTo>
                  <a:lnTo>
                    <a:pt x="49937" y="185306"/>
                  </a:lnTo>
                  <a:lnTo>
                    <a:pt x="45861" y="185118"/>
                  </a:lnTo>
                  <a:lnTo>
                    <a:pt x="45431" y="184641"/>
                  </a:lnTo>
                  <a:lnTo>
                    <a:pt x="45149" y="183280"/>
                  </a:lnTo>
                  <a:lnTo>
                    <a:pt x="45157" y="181762"/>
                  </a:lnTo>
                  <a:lnTo>
                    <a:pt x="46479" y="179470"/>
                  </a:lnTo>
                  <a:lnTo>
                    <a:pt x="46581" y="178022"/>
                  </a:lnTo>
                  <a:lnTo>
                    <a:pt x="43819" y="173156"/>
                  </a:lnTo>
                  <a:lnTo>
                    <a:pt x="42966" y="171732"/>
                  </a:lnTo>
                  <a:lnTo>
                    <a:pt x="40604" y="171161"/>
                  </a:lnTo>
                  <a:lnTo>
                    <a:pt x="41073" y="169753"/>
                  </a:lnTo>
                  <a:lnTo>
                    <a:pt x="41073" y="168814"/>
                  </a:lnTo>
                  <a:lnTo>
                    <a:pt x="40736" y="168071"/>
                  </a:lnTo>
                  <a:lnTo>
                    <a:pt x="40189" y="167719"/>
                  </a:lnTo>
                  <a:lnTo>
                    <a:pt x="39492" y="167680"/>
                  </a:lnTo>
                  <a:lnTo>
                    <a:pt x="37638" y="168259"/>
                  </a:lnTo>
                  <a:lnTo>
                    <a:pt x="36223" y="166052"/>
                  </a:lnTo>
                  <a:lnTo>
                    <a:pt x="31818" y="159770"/>
                  </a:lnTo>
                  <a:lnTo>
                    <a:pt x="30402" y="159003"/>
                  </a:lnTo>
                  <a:lnTo>
                    <a:pt x="30143" y="158573"/>
                  </a:lnTo>
                  <a:lnTo>
                    <a:pt x="31215" y="156641"/>
                  </a:lnTo>
                  <a:lnTo>
                    <a:pt x="33030" y="153777"/>
                  </a:lnTo>
                  <a:lnTo>
                    <a:pt x="33343" y="152119"/>
                  </a:lnTo>
                  <a:lnTo>
                    <a:pt x="32999" y="150288"/>
                  </a:lnTo>
                  <a:lnTo>
                    <a:pt x="31044" y="146838"/>
                  </a:lnTo>
                  <a:lnTo>
                    <a:pt x="31521" y="145375"/>
                  </a:lnTo>
                  <a:lnTo>
                    <a:pt x="32358" y="143693"/>
                  </a:lnTo>
                  <a:lnTo>
                    <a:pt x="32428" y="142426"/>
                  </a:lnTo>
                  <a:lnTo>
                    <a:pt x="33742" y="142613"/>
                  </a:lnTo>
                  <a:lnTo>
                    <a:pt x="35425" y="142629"/>
                  </a:lnTo>
                  <a:lnTo>
                    <a:pt x="35957" y="141596"/>
                  </a:lnTo>
                  <a:lnTo>
                    <a:pt x="35925" y="137982"/>
                  </a:lnTo>
                  <a:lnTo>
                    <a:pt x="36324" y="136660"/>
                  </a:lnTo>
                  <a:lnTo>
                    <a:pt x="41660" y="130526"/>
                  </a:lnTo>
                  <a:lnTo>
                    <a:pt x="44312" y="129149"/>
                  </a:lnTo>
                  <a:lnTo>
                    <a:pt x="46330" y="127882"/>
                  </a:lnTo>
                  <a:lnTo>
                    <a:pt x="46792" y="126035"/>
                  </a:lnTo>
                  <a:lnTo>
                    <a:pt x="46377" y="125081"/>
                  </a:lnTo>
                  <a:lnTo>
                    <a:pt x="45978" y="123688"/>
                  </a:lnTo>
                  <a:lnTo>
                    <a:pt x="45853" y="122687"/>
                  </a:lnTo>
                  <a:lnTo>
                    <a:pt x="43631" y="119918"/>
                  </a:lnTo>
                  <a:lnTo>
                    <a:pt x="42857" y="118525"/>
                  </a:lnTo>
                  <a:lnTo>
                    <a:pt x="42763" y="117250"/>
                  </a:lnTo>
                  <a:lnTo>
                    <a:pt x="43287" y="114996"/>
                  </a:lnTo>
                  <a:lnTo>
                    <a:pt x="44218" y="113244"/>
                  </a:lnTo>
                  <a:lnTo>
                    <a:pt x="47371" y="112211"/>
                  </a:lnTo>
                  <a:lnTo>
                    <a:pt x="49162" y="111335"/>
                  </a:lnTo>
                  <a:lnTo>
                    <a:pt x="49405" y="110545"/>
                  </a:lnTo>
                  <a:lnTo>
                    <a:pt x="47081" y="109270"/>
                  </a:lnTo>
                  <a:lnTo>
                    <a:pt x="42121" y="108871"/>
                  </a:lnTo>
                  <a:lnTo>
                    <a:pt x="38491" y="109238"/>
                  </a:lnTo>
                  <a:lnTo>
                    <a:pt x="37333" y="108840"/>
                  </a:lnTo>
                  <a:lnTo>
                    <a:pt x="35612" y="106367"/>
                  </a:lnTo>
                  <a:lnTo>
                    <a:pt x="33782" y="105053"/>
                  </a:lnTo>
                  <a:lnTo>
                    <a:pt x="32068" y="104208"/>
                  </a:lnTo>
                  <a:lnTo>
                    <a:pt x="30402" y="104365"/>
                  </a:lnTo>
                  <a:lnTo>
                    <a:pt x="29393" y="104028"/>
                  </a:lnTo>
                  <a:lnTo>
                    <a:pt x="29158" y="102964"/>
                  </a:lnTo>
                  <a:lnTo>
                    <a:pt x="26748" y="94804"/>
                  </a:lnTo>
                  <a:lnTo>
                    <a:pt x="25990" y="93685"/>
                  </a:lnTo>
                  <a:lnTo>
                    <a:pt x="24863" y="93412"/>
                  </a:lnTo>
                  <a:lnTo>
                    <a:pt x="23916" y="93357"/>
                  </a:lnTo>
                  <a:lnTo>
                    <a:pt x="23290" y="92794"/>
                  </a:lnTo>
                  <a:lnTo>
                    <a:pt x="22617" y="91667"/>
                  </a:lnTo>
                  <a:lnTo>
                    <a:pt x="22132" y="90188"/>
                  </a:lnTo>
                  <a:lnTo>
                    <a:pt x="22101" y="88240"/>
                  </a:lnTo>
                  <a:lnTo>
                    <a:pt x="22203" y="86566"/>
                  </a:lnTo>
                  <a:lnTo>
                    <a:pt x="21874" y="85487"/>
                  </a:lnTo>
                  <a:lnTo>
                    <a:pt x="21045" y="84415"/>
                  </a:lnTo>
                  <a:lnTo>
                    <a:pt x="19871" y="83640"/>
                  </a:lnTo>
                  <a:lnTo>
                    <a:pt x="18839" y="82733"/>
                  </a:lnTo>
                  <a:lnTo>
                    <a:pt x="17032" y="75496"/>
                  </a:lnTo>
                  <a:lnTo>
                    <a:pt x="16304" y="73548"/>
                  </a:lnTo>
                  <a:lnTo>
                    <a:pt x="16304" y="73345"/>
                  </a:lnTo>
                  <a:lnTo>
                    <a:pt x="16335" y="72961"/>
                  </a:lnTo>
                  <a:lnTo>
                    <a:pt x="16155" y="71295"/>
                  </a:lnTo>
                  <a:lnTo>
                    <a:pt x="16992" y="69847"/>
                  </a:lnTo>
                  <a:lnTo>
                    <a:pt x="16938" y="69276"/>
                  </a:lnTo>
                  <a:lnTo>
                    <a:pt x="15201" y="67446"/>
                  </a:lnTo>
                  <a:lnTo>
                    <a:pt x="12760" y="65615"/>
                  </a:lnTo>
                  <a:lnTo>
                    <a:pt x="12103" y="65294"/>
                  </a:lnTo>
                  <a:lnTo>
                    <a:pt x="12087" y="63338"/>
                  </a:lnTo>
                  <a:lnTo>
                    <a:pt x="12173" y="61860"/>
                  </a:lnTo>
                  <a:lnTo>
                    <a:pt x="11954" y="60522"/>
                  </a:lnTo>
                  <a:lnTo>
                    <a:pt x="11485" y="59755"/>
                  </a:lnTo>
                  <a:lnTo>
                    <a:pt x="11469" y="59153"/>
                  </a:lnTo>
                  <a:lnTo>
                    <a:pt x="12447" y="57713"/>
                  </a:lnTo>
                  <a:lnTo>
                    <a:pt x="11813" y="56767"/>
                  </a:lnTo>
                  <a:lnTo>
                    <a:pt x="8222" y="54428"/>
                  </a:lnTo>
                  <a:lnTo>
                    <a:pt x="6877" y="53254"/>
                  </a:lnTo>
                  <a:lnTo>
                    <a:pt x="4389" y="53019"/>
                  </a:lnTo>
                  <a:lnTo>
                    <a:pt x="4131" y="52245"/>
                  </a:lnTo>
                  <a:lnTo>
                    <a:pt x="4522" y="50610"/>
                  </a:lnTo>
                  <a:lnTo>
                    <a:pt x="5375" y="48623"/>
                  </a:lnTo>
                  <a:lnTo>
                    <a:pt x="6720" y="46667"/>
                  </a:lnTo>
                  <a:lnTo>
                    <a:pt x="7151" y="45634"/>
                  </a:lnTo>
                  <a:lnTo>
                    <a:pt x="7675" y="43874"/>
                  </a:lnTo>
                  <a:lnTo>
                    <a:pt x="7854" y="42622"/>
                  </a:lnTo>
                  <a:lnTo>
                    <a:pt x="9365" y="40862"/>
                  </a:lnTo>
                  <a:lnTo>
                    <a:pt x="9372" y="40400"/>
                  </a:lnTo>
                  <a:lnTo>
                    <a:pt x="8950" y="39766"/>
                  </a:lnTo>
                  <a:lnTo>
                    <a:pt x="7745" y="39414"/>
                  </a:lnTo>
                  <a:lnTo>
                    <a:pt x="6509" y="39266"/>
                  </a:lnTo>
                  <a:lnTo>
                    <a:pt x="6048" y="38945"/>
                  </a:lnTo>
                  <a:lnTo>
                    <a:pt x="5883" y="37998"/>
                  </a:lnTo>
                  <a:lnTo>
                    <a:pt x="6039" y="34149"/>
                  </a:lnTo>
                  <a:lnTo>
                    <a:pt x="5648" y="31834"/>
                  </a:lnTo>
                  <a:lnTo>
                    <a:pt x="5140" y="30152"/>
                  </a:lnTo>
                  <a:lnTo>
                    <a:pt x="5461" y="26357"/>
                  </a:lnTo>
                  <a:lnTo>
                    <a:pt x="4600" y="25590"/>
                  </a:lnTo>
                  <a:lnTo>
                    <a:pt x="3247" y="23595"/>
                  </a:lnTo>
                  <a:lnTo>
                    <a:pt x="2668" y="21906"/>
                  </a:lnTo>
                  <a:lnTo>
                    <a:pt x="2981" y="21272"/>
                  </a:lnTo>
                  <a:lnTo>
                    <a:pt x="3270" y="20161"/>
                  </a:lnTo>
                  <a:lnTo>
                    <a:pt x="3458" y="18698"/>
                  </a:lnTo>
                  <a:lnTo>
                    <a:pt x="3403" y="17665"/>
                  </a:lnTo>
                  <a:lnTo>
                    <a:pt x="2159" y="16656"/>
                  </a:lnTo>
                  <a:lnTo>
                    <a:pt x="1236" y="15592"/>
                  </a:lnTo>
                  <a:lnTo>
                    <a:pt x="1126" y="14418"/>
                  </a:lnTo>
                  <a:lnTo>
                    <a:pt x="759" y="12979"/>
                  </a:lnTo>
                  <a:lnTo>
                    <a:pt x="234" y="11837"/>
                  </a:lnTo>
                  <a:lnTo>
                    <a:pt x="0" y="11094"/>
                  </a:lnTo>
                  <a:lnTo>
                    <a:pt x="454" y="10656"/>
                  </a:lnTo>
                  <a:lnTo>
                    <a:pt x="2214" y="10311"/>
                  </a:lnTo>
                  <a:lnTo>
                    <a:pt x="4772" y="10554"/>
                  </a:lnTo>
                  <a:lnTo>
                    <a:pt x="6861" y="10569"/>
                  </a:lnTo>
                  <a:lnTo>
                    <a:pt x="8043" y="9834"/>
                  </a:lnTo>
                  <a:lnTo>
                    <a:pt x="9505" y="2895"/>
                  </a:lnTo>
                  <a:lnTo>
                    <a:pt x="10843" y="1064"/>
                  </a:lnTo>
                  <a:lnTo>
                    <a:pt x="12392" y="0"/>
                  </a:lnTo>
                  <a:lnTo>
                    <a:pt x="15420" y="2472"/>
                  </a:lnTo>
                  <a:lnTo>
                    <a:pt x="16672" y="3341"/>
                  </a:lnTo>
                  <a:lnTo>
                    <a:pt x="17344" y="3419"/>
                  </a:lnTo>
                  <a:close/>
                  <a:moveTo>
                    <a:pt x="267006" y="337487"/>
                  </a:moveTo>
                  <a:lnTo>
                    <a:pt x="264956" y="340421"/>
                  </a:lnTo>
                  <a:lnTo>
                    <a:pt x="261866" y="342870"/>
                  </a:lnTo>
                  <a:lnTo>
                    <a:pt x="260552" y="342111"/>
                  </a:lnTo>
                  <a:lnTo>
                    <a:pt x="259527" y="342142"/>
                  </a:lnTo>
                  <a:lnTo>
                    <a:pt x="257320" y="343081"/>
                  </a:lnTo>
                  <a:lnTo>
                    <a:pt x="255732" y="343245"/>
                  </a:lnTo>
                  <a:lnTo>
                    <a:pt x="252845" y="344912"/>
                  </a:lnTo>
                  <a:lnTo>
                    <a:pt x="250217" y="345749"/>
                  </a:lnTo>
                  <a:lnTo>
                    <a:pt x="248394" y="345686"/>
                  </a:lnTo>
                  <a:lnTo>
                    <a:pt x="247760" y="345514"/>
                  </a:lnTo>
                  <a:lnTo>
                    <a:pt x="247400" y="344380"/>
                  </a:lnTo>
                  <a:lnTo>
                    <a:pt x="247432" y="343926"/>
                  </a:lnTo>
                  <a:lnTo>
                    <a:pt x="248543" y="344161"/>
                  </a:lnTo>
                  <a:lnTo>
                    <a:pt x="252603" y="342643"/>
                  </a:lnTo>
                  <a:lnTo>
                    <a:pt x="257665" y="340155"/>
                  </a:lnTo>
                  <a:lnTo>
                    <a:pt x="258150" y="339044"/>
                  </a:lnTo>
                  <a:lnTo>
                    <a:pt x="257336" y="337237"/>
                  </a:lnTo>
                  <a:lnTo>
                    <a:pt x="257555" y="336830"/>
                  </a:lnTo>
                  <a:lnTo>
                    <a:pt x="260841" y="337753"/>
                  </a:lnTo>
                  <a:lnTo>
                    <a:pt x="264510" y="335954"/>
                  </a:lnTo>
                  <a:lnTo>
                    <a:pt x="267577" y="335461"/>
                  </a:lnTo>
                  <a:lnTo>
                    <a:pt x="269016" y="336713"/>
                  </a:lnTo>
                  <a:lnTo>
                    <a:pt x="267006" y="33748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2" name="Freeform: Shape 681">
              <a:extLst>
                <a:ext uri="{FF2B5EF4-FFF2-40B4-BE49-F238E27FC236}">
                  <a16:creationId xmlns:a16="http://schemas.microsoft.com/office/drawing/2014/main" id="{BC13F09C-AB3B-43AB-7D18-5E5D6494DBB8}"/>
                </a:ext>
              </a:extLst>
            </p:cNvPr>
            <p:cNvSpPr>
              <a:spLocks/>
            </p:cNvSpPr>
            <p:nvPr/>
          </p:nvSpPr>
          <p:spPr>
            <a:xfrm>
              <a:off x="6713505" y="2679588"/>
              <a:ext cx="239749" cy="161866"/>
            </a:xfrm>
            <a:custGeom>
              <a:avLst/>
              <a:gdLst>
                <a:gd name="connsiteX0" fmla="*/ 196126 w 239749"/>
                <a:gd name="connsiteY0" fmla="*/ 16288 h 161866"/>
                <a:gd name="connsiteX1" fmla="*/ 198645 w 239749"/>
                <a:gd name="connsiteY1" fmla="*/ 16492 h 161866"/>
                <a:gd name="connsiteX2" fmla="*/ 202760 w 239749"/>
                <a:gd name="connsiteY2" fmla="*/ 14622 h 161866"/>
                <a:gd name="connsiteX3" fmla="*/ 204481 w 239749"/>
                <a:gd name="connsiteY3" fmla="*/ 13394 h 161866"/>
                <a:gd name="connsiteX4" fmla="*/ 208714 w 239749"/>
                <a:gd name="connsiteY4" fmla="*/ 9130 h 161866"/>
                <a:gd name="connsiteX5" fmla="*/ 211209 w 239749"/>
                <a:gd name="connsiteY5" fmla="*/ 7941 h 161866"/>
                <a:gd name="connsiteX6" fmla="*/ 215066 w 239749"/>
                <a:gd name="connsiteY6" fmla="*/ 8238 h 161866"/>
                <a:gd name="connsiteX7" fmla="*/ 216921 w 239749"/>
                <a:gd name="connsiteY7" fmla="*/ 7941 h 161866"/>
                <a:gd name="connsiteX8" fmla="*/ 216967 w 239749"/>
                <a:gd name="connsiteY8" fmla="*/ 8355 h 161866"/>
                <a:gd name="connsiteX9" fmla="*/ 214597 w 239749"/>
                <a:gd name="connsiteY9" fmla="*/ 10084 h 161866"/>
                <a:gd name="connsiteX10" fmla="*/ 212704 w 239749"/>
                <a:gd name="connsiteY10" fmla="*/ 10679 h 161866"/>
                <a:gd name="connsiteX11" fmla="*/ 209981 w 239749"/>
                <a:gd name="connsiteY11" fmla="*/ 13253 h 161866"/>
                <a:gd name="connsiteX12" fmla="*/ 207391 w 239749"/>
                <a:gd name="connsiteY12" fmla="*/ 19042 h 161866"/>
                <a:gd name="connsiteX13" fmla="*/ 205475 w 239749"/>
                <a:gd name="connsiteY13" fmla="*/ 21874 h 161866"/>
                <a:gd name="connsiteX14" fmla="*/ 205490 w 239749"/>
                <a:gd name="connsiteY14" fmla="*/ 23134 h 161866"/>
                <a:gd name="connsiteX15" fmla="*/ 207822 w 239749"/>
                <a:gd name="connsiteY15" fmla="*/ 25364 h 161866"/>
                <a:gd name="connsiteX16" fmla="*/ 210380 w 239749"/>
                <a:gd name="connsiteY16" fmla="*/ 26623 h 161866"/>
                <a:gd name="connsiteX17" fmla="*/ 212727 w 239749"/>
                <a:gd name="connsiteY17" fmla="*/ 25481 h 161866"/>
                <a:gd name="connsiteX18" fmla="*/ 213752 w 239749"/>
                <a:gd name="connsiteY18" fmla="*/ 25927 h 161866"/>
                <a:gd name="connsiteX19" fmla="*/ 214675 w 239749"/>
                <a:gd name="connsiteY19" fmla="*/ 27578 h 161866"/>
                <a:gd name="connsiteX20" fmla="*/ 215199 w 239749"/>
                <a:gd name="connsiteY20" fmla="*/ 29213 h 161866"/>
                <a:gd name="connsiteX21" fmla="*/ 215317 w 239749"/>
                <a:gd name="connsiteY21" fmla="*/ 30832 h 161866"/>
                <a:gd name="connsiteX22" fmla="*/ 214894 w 239749"/>
                <a:gd name="connsiteY22" fmla="*/ 34212 h 161866"/>
                <a:gd name="connsiteX23" fmla="*/ 213486 w 239749"/>
                <a:gd name="connsiteY23" fmla="*/ 37600 h 161866"/>
                <a:gd name="connsiteX24" fmla="*/ 211577 w 239749"/>
                <a:gd name="connsiteY24" fmla="*/ 40432 h 161866"/>
                <a:gd name="connsiteX25" fmla="*/ 211843 w 239749"/>
                <a:gd name="connsiteY25" fmla="*/ 41323 h 161866"/>
                <a:gd name="connsiteX26" fmla="*/ 213376 w 239749"/>
                <a:gd name="connsiteY26" fmla="*/ 41777 h 161866"/>
                <a:gd name="connsiteX27" fmla="*/ 220644 w 239749"/>
                <a:gd name="connsiteY27" fmla="*/ 39946 h 161866"/>
                <a:gd name="connsiteX28" fmla="*/ 221403 w 239749"/>
                <a:gd name="connsiteY28" fmla="*/ 40079 h 161866"/>
                <a:gd name="connsiteX29" fmla="*/ 221818 w 239749"/>
                <a:gd name="connsiteY29" fmla="*/ 40995 h 161866"/>
                <a:gd name="connsiteX30" fmla="*/ 221904 w 239749"/>
                <a:gd name="connsiteY30" fmla="*/ 42685 h 161866"/>
                <a:gd name="connsiteX31" fmla="*/ 222303 w 239749"/>
                <a:gd name="connsiteY31" fmla="*/ 44210 h 161866"/>
                <a:gd name="connsiteX32" fmla="*/ 223023 w 239749"/>
                <a:gd name="connsiteY32" fmla="*/ 45579 h 161866"/>
                <a:gd name="connsiteX33" fmla="*/ 222796 w 239749"/>
                <a:gd name="connsiteY33" fmla="*/ 46972 h 161866"/>
                <a:gd name="connsiteX34" fmla="*/ 219612 w 239749"/>
                <a:gd name="connsiteY34" fmla="*/ 51377 h 161866"/>
                <a:gd name="connsiteX35" fmla="*/ 223375 w 239749"/>
                <a:gd name="connsiteY35" fmla="*/ 48607 h 161866"/>
                <a:gd name="connsiteX36" fmla="*/ 226340 w 239749"/>
                <a:gd name="connsiteY36" fmla="*/ 47825 h 161866"/>
                <a:gd name="connsiteX37" fmla="*/ 231425 w 239749"/>
                <a:gd name="connsiteY37" fmla="*/ 49217 h 161866"/>
                <a:gd name="connsiteX38" fmla="*/ 233506 w 239749"/>
                <a:gd name="connsiteY38" fmla="*/ 50813 h 161866"/>
                <a:gd name="connsiteX39" fmla="*/ 234719 w 239749"/>
                <a:gd name="connsiteY39" fmla="*/ 53622 h 161866"/>
                <a:gd name="connsiteX40" fmla="*/ 236479 w 239749"/>
                <a:gd name="connsiteY40" fmla="*/ 52691 h 161866"/>
                <a:gd name="connsiteX41" fmla="*/ 237246 w 239749"/>
                <a:gd name="connsiteY41" fmla="*/ 52746 h 161866"/>
                <a:gd name="connsiteX42" fmla="*/ 238396 w 239749"/>
                <a:gd name="connsiteY42" fmla="*/ 54342 h 161866"/>
                <a:gd name="connsiteX43" fmla="*/ 238435 w 239749"/>
                <a:gd name="connsiteY43" fmla="*/ 56047 h 161866"/>
                <a:gd name="connsiteX44" fmla="*/ 237590 w 239749"/>
                <a:gd name="connsiteY44" fmla="*/ 58465 h 161866"/>
                <a:gd name="connsiteX45" fmla="*/ 237300 w 239749"/>
                <a:gd name="connsiteY45" fmla="*/ 60702 h 161866"/>
                <a:gd name="connsiteX46" fmla="*/ 236417 w 239749"/>
                <a:gd name="connsiteY46" fmla="*/ 61617 h 161866"/>
                <a:gd name="connsiteX47" fmla="*/ 234766 w 239749"/>
                <a:gd name="connsiteY47" fmla="*/ 62282 h 161866"/>
                <a:gd name="connsiteX48" fmla="*/ 234296 w 239749"/>
                <a:gd name="connsiteY48" fmla="*/ 63026 h 161866"/>
                <a:gd name="connsiteX49" fmla="*/ 235024 w 239749"/>
                <a:gd name="connsiteY49" fmla="*/ 64723 h 161866"/>
                <a:gd name="connsiteX50" fmla="*/ 236096 w 239749"/>
                <a:gd name="connsiteY50" fmla="*/ 66382 h 161866"/>
                <a:gd name="connsiteX51" fmla="*/ 237613 w 239749"/>
                <a:gd name="connsiteY51" fmla="*/ 66452 h 161866"/>
                <a:gd name="connsiteX52" fmla="*/ 237887 w 239749"/>
                <a:gd name="connsiteY52" fmla="*/ 67219 h 161866"/>
                <a:gd name="connsiteX53" fmla="*/ 237919 w 239749"/>
                <a:gd name="connsiteY53" fmla="*/ 68134 h 161866"/>
                <a:gd name="connsiteX54" fmla="*/ 237715 w 239749"/>
                <a:gd name="connsiteY54" fmla="*/ 69214 h 161866"/>
                <a:gd name="connsiteX55" fmla="*/ 237222 w 239749"/>
                <a:gd name="connsiteY55" fmla="*/ 69949 h 161866"/>
                <a:gd name="connsiteX56" fmla="*/ 236432 w 239749"/>
                <a:gd name="connsiteY56" fmla="*/ 70356 h 161866"/>
                <a:gd name="connsiteX57" fmla="*/ 235392 w 239749"/>
                <a:gd name="connsiteY57" fmla="*/ 71538 h 161866"/>
                <a:gd name="connsiteX58" fmla="*/ 239209 w 239749"/>
                <a:gd name="connsiteY58" fmla="*/ 74119 h 161866"/>
                <a:gd name="connsiteX59" fmla="*/ 239694 w 239749"/>
                <a:gd name="connsiteY59" fmla="*/ 75082 h 161866"/>
                <a:gd name="connsiteX60" fmla="*/ 239749 w 239749"/>
                <a:gd name="connsiteY60" fmla="*/ 76482 h 161866"/>
                <a:gd name="connsiteX61" fmla="*/ 239452 w 239749"/>
                <a:gd name="connsiteY61" fmla="*/ 78023 h 161866"/>
                <a:gd name="connsiteX62" fmla="*/ 238803 w 239749"/>
                <a:gd name="connsiteY62" fmla="*/ 79697 h 161866"/>
                <a:gd name="connsiteX63" fmla="*/ 237653 w 239749"/>
                <a:gd name="connsiteY63" fmla="*/ 80683 h 161866"/>
                <a:gd name="connsiteX64" fmla="*/ 234899 w 239749"/>
                <a:gd name="connsiteY64" fmla="*/ 80848 h 161866"/>
                <a:gd name="connsiteX65" fmla="*/ 233209 w 239749"/>
                <a:gd name="connsiteY65" fmla="*/ 81935 h 161866"/>
                <a:gd name="connsiteX66" fmla="*/ 233788 w 239749"/>
                <a:gd name="connsiteY66" fmla="*/ 83734 h 161866"/>
                <a:gd name="connsiteX67" fmla="*/ 233741 w 239749"/>
                <a:gd name="connsiteY67" fmla="*/ 86011 h 161866"/>
                <a:gd name="connsiteX68" fmla="*/ 233232 w 239749"/>
                <a:gd name="connsiteY68" fmla="*/ 88694 h 161866"/>
                <a:gd name="connsiteX69" fmla="*/ 231065 w 239749"/>
                <a:gd name="connsiteY69" fmla="*/ 92739 h 161866"/>
                <a:gd name="connsiteX70" fmla="*/ 229031 w 239749"/>
                <a:gd name="connsiteY70" fmla="*/ 94891 h 161866"/>
                <a:gd name="connsiteX71" fmla="*/ 227036 w 239749"/>
                <a:gd name="connsiteY71" fmla="*/ 96283 h 161866"/>
                <a:gd name="connsiteX72" fmla="*/ 223484 w 239749"/>
                <a:gd name="connsiteY72" fmla="*/ 95790 h 161866"/>
                <a:gd name="connsiteX73" fmla="*/ 221552 w 239749"/>
                <a:gd name="connsiteY73" fmla="*/ 94718 h 161866"/>
                <a:gd name="connsiteX74" fmla="*/ 221763 w 239749"/>
                <a:gd name="connsiteY74" fmla="*/ 98200 h 161866"/>
                <a:gd name="connsiteX75" fmla="*/ 219792 w 239749"/>
                <a:gd name="connsiteY75" fmla="*/ 100336 h 161866"/>
                <a:gd name="connsiteX76" fmla="*/ 220159 w 239749"/>
                <a:gd name="connsiteY76" fmla="*/ 102119 h 161866"/>
                <a:gd name="connsiteX77" fmla="*/ 220848 w 239749"/>
                <a:gd name="connsiteY77" fmla="*/ 103027 h 161866"/>
                <a:gd name="connsiteX78" fmla="*/ 220511 w 239749"/>
                <a:gd name="connsiteY78" fmla="*/ 105311 h 161866"/>
                <a:gd name="connsiteX79" fmla="*/ 219573 w 239749"/>
                <a:gd name="connsiteY79" fmla="*/ 107572 h 161866"/>
                <a:gd name="connsiteX80" fmla="*/ 218000 w 239749"/>
                <a:gd name="connsiteY80" fmla="*/ 110013 h 161866"/>
                <a:gd name="connsiteX81" fmla="*/ 216216 w 239749"/>
                <a:gd name="connsiteY81" fmla="*/ 111539 h 161866"/>
                <a:gd name="connsiteX82" fmla="*/ 212672 w 239749"/>
                <a:gd name="connsiteY82" fmla="*/ 113377 h 161866"/>
                <a:gd name="connsiteX83" fmla="*/ 209645 w 239749"/>
                <a:gd name="connsiteY83" fmla="*/ 116421 h 161866"/>
                <a:gd name="connsiteX84" fmla="*/ 207579 w 239749"/>
                <a:gd name="connsiteY84" fmla="*/ 117625 h 161866"/>
                <a:gd name="connsiteX85" fmla="*/ 202431 w 239749"/>
                <a:gd name="connsiteY85" fmla="*/ 117571 h 161866"/>
                <a:gd name="connsiteX86" fmla="*/ 197182 w 239749"/>
                <a:gd name="connsiteY86" fmla="*/ 119527 h 161866"/>
                <a:gd name="connsiteX87" fmla="*/ 189765 w 239749"/>
                <a:gd name="connsiteY87" fmla="*/ 123642 h 161866"/>
                <a:gd name="connsiteX88" fmla="*/ 184766 w 239749"/>
                <a:gd name="connsiteY88" fmla="*/ 126928 h 161866"/>
                <a:gd name="connsiteX89" fmla="*/ 180909 w 239749"/>
                <a:gd name="connsiteY89" fmla="*/ 130644 h 161866"/>
                <a:gd name="connsiteX90" fmla="*/ 175816 w 239749"/>
                <a:gd name="connsiteY90" fmla="*/ 136683 h 161866"/>
                <a:gd name="connsiteX91" fmla="*/ 172037 w 239749"/>
                <a:gd name="connsiteY91" fmla="*/ 139218 h 161866"/>
                <a:gd name="connsiteX92" fmla="*/ 169855 w 239749"/>
                <a:gd name="connsiteY92" fmla="*/ 139899 h 161866"/>
                <a:gd name="connsiteX93" fmla="*/ 165606 w 239749"/>
                <a:gd name="connsiteY93" fmla="*/ 140439 h 161866"/>
                <a:gd name="connsiteX94" fmla="*/ 162047 w 239749"/>
                <a:gd name="connsiteY94" fmla="*/ 142074 h 161866"/>
                <a:gd name="connsiteX95" fmla="*/ 150226 w 239749"/>
                <a:gd name="connsiteY95" fmla="*/ 145125 h 161866"/>
                <a:gd name="connsiteX96" fmla="*/ 146228 w 239749"/>
                <a:gd name="connsiteY96" fmla="*/ 146791 h 161866"/>
                <a:gd name="connsiteX97" fmla="*/ 145711 w 239749"/>
                <a:gd name="connsiteY97" fmla="*/ 148301 h 161866"/>
                <a:gd name="connsiteX98" fmla="*/ 144053 w 239749"/>
                <a:gd name="connsiteY98" fmla="*/ 150578 h 161866"/>
                <a:gd name="connsiteX99" fmla="*/ 143951 w 239749"/>
                <a:gd name="connsiteY99" fmla="*/ 151399 h 161866"/>
                <a:gd name="connsiteX100" fmla="*/ 144671 w 239749"/>
                <a:gd name="connsiteY100" fmla="*/ 152033 h 161866"/>
                <a:gd name="connsiteX101" fmla="*/ 144812 w 239749"/>
                <a:gd name="connsiteY101" fmla="*/ 152854 h 161866"/>
                <a:gd name="connsiteX102" fmla="*/ 143349 w 239749"/>
                <a:gd name="connsiteY102" fmla="*/ 155538 h 161866"/>
                <a:gd name="connsiteX103" fmla="*/ 140423 w 239749"/>
                <a:gd name="connsiteY103" fmla="*/ 157470 h 161866"/>
                <a:gd name="connsiteX104" fmla="*/ 139046 w 239749"/>
                <a:gd name="connsiteY104" fmla="*/ 157439 h 161866"/>
                <a:gd name="connsiteX105" fmla="*/ 137372 w 239749"/>
                <a:gd name="connsiteY105" fmla="*/ 155773 h 161866"/>
                <a:gd name="connsiteX106" fmla="*/ 136644 w 239749"/>
                <a:gd name="connsiteY106" fmla="*/ 155835 h 161866"/>
                <a:gd name="connsiteX107" fmla="*/ 136355 w 239749"/>
                <a:gd name="connsiteY107" fmla="*/ 156093 h 161866"/>
                <a:gd name="connsiteX108" fmla="*/ 136339 w 239749"/>
                <a:gd name="connsiteY108" fmla="*/ 156610 h 161866"/>
                <a:gd name="connsiteX109" fmla="*/ 137301 w 239749"/>
                <a:gd name="connsiteY109" fmla="*/ 158612 h 161866"/>
                <a:gd name="connsiteX110" fmla="*/ 135533 w 239749"/>
                <a:gd name="connsiteY110" fmla="*/ 159536 h 161866"/>
                <a:gd name="connsiteX111" fmla="*/ 127835 w 239749"/>
                <a:gd name="connsiteY111" fmla="*/ 161867 h 161866"/>
                <a:gd name="connsiteX112" fmla="*/ 114731 w 239749"/>
                <a:gd name="connsiteY112" fmla="*/ 160146 h 161866"/>
                <a:gd name="connsiteX113" fmla="*/ 109544 w 239749"/>
                <a:gd name="connsiteY113" fmla="*/ 158354 h 161866"/>
                <a:gd name="connsiteX114" fmla="*/ 103136 w 239749"/>
                <a:gd name="connsiteY114" fmla="*/ 155491 h 161866"/>
                <a:gd name="connsiteX115" fmla="*/ 99326 w 239749"/>
                <a:gd name="connsiteY115" fmla="*/ 154732 h 161866"/>
                <a:gd name="connsiteX116" fmla="*/ 93920 w 239749"/>
                <a:gd name="connsiteY116" fmla="*/ 154544 h 161866"/>
                <a:gd name="connsiteX117" fmla="*/ 89477 w 239749"/>
                <a:gd name="connsiteY117" fmla="*/ 150539 h 161866"/>
                <a:gd name="connsiteX118" fmla="*/ 87419 w 239749"/>
                <a:gd name="connsiteY118" fmla="*/ 148059 h 161866"/>
                <a:gd name="connsiteX119" fmla="*/ 87255 w 239749"/>
                <a:gd name="connsiteY119" fmla="*/ 147026 h 161866"/>
                <a:gd name="connsiteX120" fmla="*/ 87490 w 239749"/>
                <a:gd name="connsiteY120" fmla="*/ 145845 h 161866"/>
                <a:gd name="connsiteX121" fmla="*/ 87951 w 239749"/>
                <a:gd name="connsiteY121" fmla="*/ 145039 h 161866"/>
                <a:gd name="connsiteX122" fmla="*/ 88640 w 239749"/>
                <a:gd name="connsiteY122" fmla="*/ 144608 h 161866"/>
                <a:gd name="connsiteX123" fmla="*/ 90102 w 239749"/>
                <a:gd name="connsiteY123" fmla="*/ 144562 h 161866"/>
                <a:gd name="connsiteX124" fmla="*/ 90298 w 239749"/>
                <a:gd name="connsiteY124" fmla="*/ 144210 h 161866"/>
                <a:gd name="connsiteX125" fmla="*/ 89179 w 239749"/>
                <a:gd name="connsiteY125" fmla="*/ 142214 h 161866"/>
                <a:gd name="connsiteX126" fmla="*/ 88108 w 239749"/>
                <a:gd name="connsiteY126" fmla="*/ 142864 h 161866"/>
                <a:gd name="connsiteX127" fmla="*/ 85252 w 239749"/>
                <a:gd name="connsiteY127" fmla="*/ 145680 h 161866"/>
                <a:gd name="connsiteX128" fmla="*/ 83977 w 239749"/>
                <a:gd name="connsiteY128" fmla="*/ 145579 h 161866"/>
                <a:gd name="connsiteX129" fmla="*/ 82303 w 239749"/>
                <a:gd name="connsiteY129" fmla="*/ 144170 h 161866"/>
                <a:gd name="connsiteX130" fmla="*/ 82240 w 239749"/>
                <a:gd name="connsiteY130" fmla="*/ 142801 h 161866"/>
                <a:gd name="connsiteX131" fmla="*/ 78978 w 239749"/>
                <a:gd name="connsiteY131" fmla="*/ 142277 h 161866"/>
                <a:gd name="connsiteX132" fmla="*/ 76138 w 239749"/>
                <a:gd name="connsiteY132" fmla="*/ 140564 h 161866"/>
                <a:gd name="connsiteX133" fmla="*/ 73313 w 239749"/>
                <a:gd name="connsiteY133" fmla="*/ 138099 h 161866"/>
                <a:gd name="connsiteX134" fmla="*/ 72891 w 239749"/>
                <a:gd name="connsiteY134" fmla="*/ 137161 h 161866"/>
                <a:gd name="connsiteX135" fmla="*/ 74252 w 239749"/>
                <a:gd name="connsiteY135" fmla="*/ 135776 h 161866"/>
                <a:gd name="connsiteX136" fmla="*/ 73986 w 239749"/>
                <a:gd name="connsiteY136" fmla="*/ 135510 h 161866"/>
                <a:gd name="connsiteX137" fmla="*/ 72961 w 239749"/>
                <a:gd name="connsiteY137" fmla="*/ 135275 h 161866"/>
                <a:gd name="connsiteX138" fmla="*/ 70904 w 239749"/>
                <a:gd name="connsiteY138" fmla="*/ 135729 h 161866"/>
                <a:gd name="connsiteX139" fmla="*/ 67798 w 239749"/>
                <a:gd name="connsiteY139" fmla="*/ 138850 h 161866"/>
                <a:gd name="connsiteX140" fmla="*/ 66460 w 239749"/>
                <a:gd name="connsiteY140" fmla="*/ 139570 h 161866"/>
                <a:gd name="connsiteX141" fmla="*/ 46174 w 239749"/>
                <a:gd name="connsiteY141" fmla="*/ 140298 h 161866"/>
                <a:gd name="connsiteX142" fmla="*/ 41026 w 239749"/>
                <a:gd name="connsiteY142" fmla="*/ 140619 h 161866"/>
                <a:gd name="connsiteX143" fmla="*/ 40033 w 239749"/>
                <a:gd name="connsiteY143" fmla="*/ 141096 h 161866"/>
                <a:gd name="connsiteX144" fmla="*/ 39141 w 239749"/>
                <a:gd name="connsiteY144" fmla="*/ 139069 h 161866"/>
                <a:gd name="connsiteX145" fmla="*/ 38343 w 239749"/>
                <a:gd name="connsiteY145" fmla="*/ 134532 h 161866"/>
                <a:gd name="connsiteX146" fmla="*/ 38045 w 239749"/>
                <a:gd name="connsiteY146" fmla="*/ 131535 h 161866"/>
                <a:gd name="connsiteX147" fmla="*/ 38249 w 239749"/>
                <a:gd name="connsiteY147" fmla="*/ 130080 h 161866"/>
                <a:gd name="connsiteX148" fmla="*/ 38961 w 239749"/>
                <a:gd name="connsiteY148" fmla="*/ 128336 h 161866"/>
                <a:gd name="connsiteX149" fmla="*/ 40064 w 239749"/>
                <a:gd name="connsiteY149" fmla="*/ 128633 h 161866"/>
                <a:gd name="connsiteX150" fmla="*/ 41112 w 239749"/>
                <a:gd name="connsiteY150" fmla="*/ 130018 h 161866"/>
                <a:gd name="connsiteX151" fmla="*/ 42067 w 239749"/>
                <a:gd name="connsiteY151" fmla="*/ 131981 h 161866"/>
                <a:gd name="connsiteX152" fmla="*/ 43154 w 239749"/>
                <a:gd name="connsiteY152" fmla="*/ 132936 h 161866"/>
                <a:gd name="connsiteX153" fmla="*/ 50234 w 239749"/>
                <a:gd name="connsiteY153" fmla="*/ 130542 h 161866"/>
                <a:gd name="connsiteX154" fmla="*/ 53113 w 239749"/>
                <a:gd name="connsiteY154" fmla="*/ 128930 h 161866"/>
                <a:gd name="connsiteX155" fmla="*/ 54334 w 239749"/>
                <a:gd name="connsiteY155" fmla="*/ 127405 h 161866"/>
                <a:gd name="connsiteX156" fmla="*/ 55773 w 239749"/>
                <a:gd name="connsiteY156" fmla="*/ 124792 h 161866"/>
                <a:gd name="connsiteX157" fmla="*/ 57299 w 239749"/>
                <a:gd name="connsiteY157" fmla="*/ 123454 h 161866"/>
                <a:gd name="connsiteX158" fmla="*/ 58027 w 239749"/>
                <a:gd name="connsiteY158" fmla="*/ 122194 h 161866"/>
                <a:gd name="connsiteX159" fmla="*/ 59458 w 239749"/>
                <a:gd name="connsiteY159" fmla="*/ 118181 h 161866"/>
                <a:gd name="connsiteX160" fmla="*/ 60444 w 239749"/>
                <a:gd name="connsiteY160" fmla="*/ 116319 h 161866"/>
                <a:gd name="connsiteX161" fmla="*/ 61633 w 239749"/>
                <a:gd name="connsiteY161" fmla="*/ 114934 h 161866"/>
                <a:gd name="connsiteX162" fmla="*/ 63010 w 239749"/>
                <a:gd name="connsiteY162" fmla="*/ 114042 h 161866"/>
                <a:gd name="connsiteX163" fmla="*/ 66139 w 239749"/>
                <a:gd name="connsiteY163" fmla="*/ 113409 h 161866"/>
                <a:gd name="connsiteX164" fmla="*/ 64082 w 239749"/>
                <a:gd name="connsiteY164" fmla="*/ 112462 h 161866"/>
                <a:gd name="connsiteX165" fmla="*/ 62110 w 239749"/>
                <a:gd name="connsiteY165" fmla="*/ 112462 h 161866"/>
                <a:gd name="connsiteX166" fmla="*/ 55429 w 239749"/>
                <a:gd name="connsiteY166" fmla="*/ 116710 h 161866"/>
                <a:gd name="connsiteX167" fmla="*/ 53184 w 239749"/>
                <a:gd name="connsiteY167" fmla="*/ 116710 h 161866"/>
                <a:gd name="connsiteX168" fmla="*/ 53278 w 239749"/>
                <a:gd name="connsiteY168" fmla="*/ 116045 h 161866"/>
                <a:gd name="connsiteX169" fmla="*/ 54224 w 239749"/>
                <a:gd name="connsiteY169" fmla="*/ 114848 h 161866"/>
                <a:gd name="connsiteX170" fmla="*/ 56524 w 239749"/>
                <a:gd name="connsiteY170" fmla="*/ 112775 h 161866"/>
                <a:gd name="connsiteX171" fmla="*/ 54944 w 239749"/>
                <a:gd name="connsiteY171" fmla="*/ 112618 h 161866"/>
                <a:gd name="connsiteX172" fmla="*/ 54342 w 239749"/>
                <a:gd name="connsiteY172" fmla="*/ 111680 h 161866"/>
                <a:gd name="connsiteX173" fmla="*/ 54271 w 239749"/>
                <a:gd name="connsiteY173" fmla="*/ 109700 h 161866"/>
                <a:gd name="connsiteX174" fmla="*/ 55445 w 239749"/>
                <a:gd name="connsiteY174" fmla="*/ 106500 h 161866"/>
                <a:gd name="connsiteX175" fmla="*/ 60890 w 239749"/>
                <a:gd name="connsiteY175" fmla="*/ 102276 h 161866"/>
                <a:gd name="connsiteX176" fmla="*/ 62775 w 239749"/>
                <a:gd name="connsiteY176" fmla="*/ 101650 h 161866"/>
                <a:gd name="connsiteX177" fmla="*/ 63346 w 239749"/>
                <a:gd name="connsiteY177" fmla="*/ 100813 h 161866"/>
                <a:gd name="connsiteX178" fmla="*/ 62635 w 239749"/>
                <a:gd name="connsiteY178" fmla="*/ 100132 h 161866"/>
                <a:gd name="connsiteX179" fmla="*/ 61492 w 239749"/>
                <a:gd name="connsiteY179" fmla="*/ 99718 h 161866"/>
                <a:gd name="connsiteX180" fmla="*/ 56016 w 239749"/>
                <a:gd name="connsiteY180" fmla="*/ 104075 h 161866"/>
                <a:gd name="connsiteX181" fmla="*/ 52026 w 239749"/>
                <a:gd name="connsiteY181" fmla="*/ 105577 h 161866"/>
                <a:gd name="connsiteX182" fmla="*/ 50845 w 239749"/>
                <a:gd name="connsiteY182" fmla="*/ 105288 h 161866"/>
                <a:gd name="connsiteX183" fmla="*/ 48779 w 239749"/>
                <a:gd name="connsiteY183" fmla="*/ 103606 h 161866"/>
                <a:gd name="connsiteX184" fmla="*/ 48114 w 239749"/>
                <a:gd name="connsiteY184" fmla="*/ 102847 h 161866"/>
                <a:gd name="connsiteX185" fmla="*/ 47222 w 239749"/>
                <a:gd name="connsiteY185" fmla="*/ 100915 h 161866"/>
                <a:gd name="connsiteX186" fmla="*/ 47332 w 239749"/>
                <a:gd name="connsiteY186" fmla="*/ 99749 h 161866"/>
                <a:gd name="connsiteX187" fmla="*/ 49225 w 239749"/>
                <a:gd name="connsiteY187" fmla="*/ 96322 h 161866"/>
                <a:gd name="connsiteX188" fmla="*/ 48920 w 239749"/>
                <a:gd name="connsiteY188" fmla="*/ 95657 h 161866"/>
                <a:gd name="connsiteX189" fmla="*/ 47613 w 239749"/>
                <a:gd name="connsiteY189" fmla="*/ 95321 h 161866"/>
                <a:gd name="connsiteX190" fmla="*/ 44101 w 239749"/>
                <a:gd name="connsiteY190" fmla="*/ 92160 h 161866"/>
                <a:gd name="connsiteX191" fmla="*/ 38546 w 239749"/>
                <a:gd name="connsiteY191" fmla="*/ 92481 h 161866"/>
                <a:gd name="connsiteX192" fmla="*/ 24785 w 239749"/>
                <a:gd name="connsiteY192" fmla="*/ 90642 h 161866"/>
                <a:gd name="connsiteX193" fmla="*/ 21937 w 239749"/>
                <a:gd name="connsiteY193" fmla="*/ 91425 h 161866"/>
                <a:gd name="connsiteX194" fmla="*/ 17251 w 239749"/>
                <a:gd name="connsiteY194" fmla="*/ 94139 h 161866"/>
                <a:gd name="connsiteX195" fmla="*/ 14419 w 239749"/>
                <a:gd name="connsiteY195" fmla="*/ 95031 h 161866"/>
                <a:gd name="connsiteX196" fmla="*/ 13112 w 239749"/>
                <a:gd name="connsiteY196" fmla="*/ 94445 h 161866"/>
                <a:gd name="connsiteX197" fmla="*/ 11923 w 239749"/>
                <a:gd name="connsiteY197" fmla="*/ 93005 h 161866"/>
                <a:gd name="connsiteX198" fmla="*/ 10843 w 239749"/>
                <a:gd name="connsiteY198" fmla="*/ 91073 h 161866"/>
                <a:gd name="connsiteX199" fmla="*/ 9873 w 239749"/>
                <a:gd name="connsiteY199" fmla="*/ 88624 h 161866"/>
                <a:gd name="connsiteX200" fmla="*/ 10288 w 239749"/>
                <a:gd name="connsiteY200" fmla="*/ 86926 h 161866"/>
                <a:gd name="connsiteX201" fmla="*/ 12103 w 239749"/>
                <a:gd name="connsiteY201" fmla="*/ 85956 h 161866"/>
                <a:gd name="connsiteX202" fmla="*/ 13433 w 239749"/>
                <a:gd name="connsiteY202" fmla="*/ 85495 h 161866"/>
                <a:gd name="connsiteX203" fmla="*/ 17180 w 239749"/>
                <a:gd name="connsiteY203" fmla="*/ 86081 h 161866"/>
                <a:gd name="connsiteX204" fmla="*/ 21749 w 239749"/>
                <a:gd name="connsiteY204" fmla="*/ 84368 h 161866"/>
                <a:gd name="connsiteX205" fmla="*/ 24660 w 239749"/>
                <a:gd name="connsiteY205" fmla="*/ 84008 h 161866"/>
                <a:gd name="connsiteX206" fmla="*/ 25497 w 239749"/>
                <a:gd name="connsiteY206" fmla="*/ 83734 h 161866"/>
                <a:gd name="connsiteX207" fmla="*/ 27210 w 239749"/>
                <a:gd name="connsiteY207" fmla="*/ 81911 h 161866"/>
                <a:gd name="connsiteX208" fmla="*/ 28055 w 239749"/>
                <a:gd name="connsiteY208" fmla="*/ 81450 h 161866"/>
                <a:gd name="connsiteX209" fmla="*/ 29369 w 239749"/>
                <a:gd name="connsiteY209" fmla="*/ 82091 h 161866"/>
                <a:gd name="connsiteX210" fmla="*/ 30011 w 239749"/>
                <a:gd name="connsiteY210" fmla="*/ 83327 h 161866"/>
                <a:gd name="connsiteX211" fmla="*/ 34603 w 239749"/>
                <a:gd name="connsiteY211" fmla="*/ 81403 h 161866"/>
                <a:gd name="connsiteX212" fmla="*/ 36183 w 239749"/>
                <a:gd name="connsiteY212" fmla="*/ 80441 h 161866"/>
                <a:gd name="connsiteX213" fmla="*/ 36363 w 239749"/>
                <a:gd name="connsiteY213" fmla="*/ 79838 h 161866"/>
                <a:gd name="connsiteX214" fmla="*/ 37052 w 239749"/>
                <a:gd name="connsiteY214" fmla="*/ 79150 h 161866"/>
                <a:gd name="connsiteX215" fmla="*/ 39336 w 239749"/>
                <a:gd name="connsiteY215" fmla="*/ 80190 h 161866"/>
                <a:gd name="connsiteX216" fmla="*/ 41190 w 239749"/>
                <a:gd name="connsiteY216" fmla="*/ 80222 h 161866"/>
                <a:gd name="connsiteX217" fmla="*/ 43499 w 239749"/>
                <a:gd name="connsiteY217" fmla="*/ 79502 h 161866"/>
                <a:gd name="connsiteX218" fmla="*/ 47582 w 239749"/>
                <a:gd name="connsiteY218" fmla="*/ 79189 h 161866"/>
                <a:gd name="connsiteX219" fmla="*/ 56728 w 239749"/>
                <a:gd name="connsiteY219" fmla="*/ 79025 h 161866"/>
                <a:gd name="connsiteX220" fmla="*/ 58097 w 239749"/>
                <a:gd name="connsiteY220" fmla="*/ 77452 h 161866"/>
                <a:gd name="connsiteX221" fmla="*/ 58739 w 239749"/>
                <a:gd name="connsiteY221" fmla="*/ 76059 h 161866"/>
                <a:gd name="connsiteX222" fmla="*/ 59544 w 239749"/>
                <a:gd name="connsiteY222" fmla="*/ 72516 h 161866"/>
                <a:gd name="connsiteX223" fmla="*/ 59184 w 239749"/>
                <a:gd name="connsiteY223" fmla="*/ 71788 h 161866"/>
                <a:gd name="connsiteX224" fmla="*/ 53481 w 239749"/>
                <a:gd name="connsiteY224" fmla="*/ 75050 h 161866"/>
                <a:gd name="connsiteX225" fmla="*/ 52175 w 239749"/>
                <a:gd name="connsiteY225" fmla="*/ 74996 h 161866"/>
                <a:gd name="connsiteX226" fmla="*/ 45564 w 239749"/>
                <a:gd name="connsiteY226" fmla="*/ 73267 h 161866"/>
                <a:gd name="connsiteX227" fmla="*/ 43178 w 239749"/>
                <a:gd name="connsiteY227" fmla="*/ 71311 h 161866"/>
                <a:gd name="connsiteX228" fmla="*/ 43960 w 239749"/>
                <a:gd name="connsiteY228" fmla="*/ 69738 h 161866"/>
                <a:gd name="connsiteX229" fmla="*/ 47465 w 239749"/>
                <a:gd name="connsiteY229" fmla="*/ 66343 h 161866"/>
                <a:gd name="connsiteX230" fmla="*/ 51079 w 239749"/>
                <a:gd name="connsiteY230" fmla="*/ 63620 h 161866"/>
                <a:gd name="connsiteX231" fmla="*/ 56399 w 239749"/>
                <a:gd name="connsiteY231" fmla="*/ 60663 h 161866"/>
                <a:gd name="connsiteX232" fmla="*/ 57643 w 239749"/>
                <a:gd name="connsiteY232" fmla="*/ 59513 h 161866"/>
                <a:gd name="connsiteX233" fmla="*/ 57776 w 239749"/>
                <a:gd name="connsiteY233" fmla="*/ 58144 h 161866"/>
                <a:gd name="connsiteX234" fmla="*/ 54224 w 239749"/>
                <a:gd name="connsiteY234" fmla="*/ 55711 h 161866"/>
                <a:gd name="connsiteX235" fmla="*/ 47520 w 239749"/>
                <a:gd name="connsiteY235" fmla="*/ 56384 h 161866"/>
                <a:gd name="connsiteX236" fmla="*/ 45798 w 239749"/>
                <a:gd name="connsiteY236" fmla="*/ 53497 h 161866"/>
                <a:gd name="connsiteX237" fmla="*/ 40220 w 239749"/>
                <a:gd name="connsiteY237" fmla="*/ 51783 h 161866"/>
                <a:gd name="connsiteX238" fmla="*/ 36512 w 239749"/>
                <a:gd name="connsiteY238" fmla="*/ 52855 h 161866"/>
                <a:gd name="connsiteX239" fmla="*/ 34541 w 239749"/>
                <a:gd name="connsiteY239" fmla="*/ 51103 h 161866"/>
                <a:gd name="connsiteX240" fmla="*/ 29721 w 239749"/>
                <a:gd name="connsiteY240" fmla="*/ 53528 h 161866"/>
                <a:gd name="connsiteX241" fmla="*/ 19128 w 239749"/>
                <a:gd name="connsiteY241" fmla="*/ 57025 h 161866"/>
                <a:gd name="connsiteX242" fmla="*/ 14912 w 239749"/>
                <a:gd name="connsiteY242" fmla="*/ 59443 h 161866"/>
                <a:gd name="connsiteX243" fmla="*/ 12643 w 239749"/>
                <a:gd name="connsiteY243" fmla="*/ 60248 h 161866"/>
                <a:gd name="connsiteX244" fmla="*/ 10030 w 239749"/>
                <a:gd name="connsiteY244" fmla="*/ 58277 h 161866"/>
                <a:gd name="connsiteX245" fmla="*/ 5524 w 239749"/>
                <a:gd name="connsiteY245" fmla="*/ 56047 h 161866"/>
                <a:gd name="connsiteX246" fmla="*/ 454 w 239749"/>
                <a:gd name="connsiteY246" fmla="*/ 55351 h 161866"/>
                <a:gd name="connsiteX247" fmla="*/ 0 w 239749"/>
                <a:gd name="connsiteY247" fmla="*/ 54037 h 161866"/>
                <a:gd name="connsiteX248" fmla="*/ 2957 w 239749"/>
                <a:gd name="connsiteY248" fmla="*/ 50008 h 161866"/>
                <a:gd name="connsiteX249" fmla="*/ 4984 w 239749"/>
                <a:gd name="connsiteY249" fmla="*/ 49272 h 161866"/>
                <a:gd name="connsiteX250" fmla="*/ 7018 w 239749"/>
                <a:gd name="connsiteY250" fmla="*/ 49648 h 161866"/>
                <a:gd name="connsiteX251" fmla="*/ 10906 w 239749"/>
                <a:gd name="connsiteY251" fmla="*/ 52456 h 161866"/>
                <a:gd name="connsiteX252" fmla="*/ 13589 w 239749"/>
                <a:gd name="connsiteY252" fmla="*/ 53340 h 161866"/>
                <a:gd name="connsiteX253" fmla="*/ 10225 w 239749"/>
                <a:gd name="connsiteY253" fmla="*/ 49209 h 161866"/>
                <a:gd name="connsiteX254" fmla="*/ 10311 w 239749"/>
                <a:gd name="connsiteY254" fmla="*/ 47621 h 161866"/>
                <a:gd name="connsiteX255" fmla="*/ 10053 w 239749"/>
                <a:gd name="connsiteY255" fmla="*/ 45235 h 161866"/>
                <a:gd name="connsiteX256" fmla="*/ 9021 w 239749"/>
                <a:gd name="connsiteY256" fmla="*/ 44210 h 161866"/>
                <a:gd name="connsiteX257" fmla="*/ 7988 w 239749"/>
                <a:gd name="connsiteY257" fmla="*/ 41566 h 161866"/>
                <a:gd name="connsiteX258" fmla="*/ 8410 w 239749"/>
                <a:gd name="connsiteY258" fmla="*/ 40674 h 161866"/>
                <a:gd name="connsiteX259" fmla="*/ 9732 w 239749"/>
                <a:gd name="connsiteY259" fmla="*/ 40353 h 161866"/>
                <a:gd name="connsiteX260" fmla="*/ 12439 w 239749"/>
                <a:gd name="connsiteY260" fmla="*/ 41253 h 161866"/>
                <a:gd name="connsiteX261" fmla="*/ 18878 w 239749"/>
                <a:gd name="connsiteY261" fmla="*/ 45838 h 161866"/>
                <a:gd name="connsiteX262" fmla="*/ 22039 w 239749"/>
                <a:gd name="connsiteY262" fmla="*/ 45024 h 161866"/>
                <a:gd name="connsiteX263" fmla="*/ 23768 w 239749"/>
                <a:gd name="connsiteY263" fmla="*/ 43334 h 161866"/>
                <a:gd name="connsiteX264" fmla="*/ 26138 w 239749"/>
                <a:gd name="connsiteY264" fmla="*/ 42082 h 161866"/>
                <a:gd name="connsiteX265" fmla="*/ 25465 w 239749"/>
                <a:gd name="connsiteY265" fmla="*/ 41433 h 161866"/>
                <a:gd name="connsiteX266" fmla="*/ 19903 w 239749"/>
                <a:gd name="connsiteY266" fmla="*/ 41355 h 161866"/>
                <a:gd name="connsiteX267" fmla="*/ 16922 w 239749"/>
                <a:gd name="connsiteY267" fmla="*/ 40416 h 161866"/>
                <a:gd name="connsiteX268" fmla="*/ 15420 w 239749"/>
                <a:gd name="connsiteY268" fmla="*/ 39070 h 161866"/>
                <a:gd name="connsiteX269" fmla="*/ 14114 w 239749"/>
                <a:gd name="connsiteY269" fmla="*/ 36778 h 161866"/>
                <a:gd name="connsiteX270" fmla="*/ 14575 w 239749"/>
                <a:gd name="connsiteY270" fmla="*/ 35722 h 161866"/>
                <a:gd name="connsiteX271" fmla="*/ 16124 w 239749"/>
                <a:gd name="connsiteY271" fmla="*/ 34877 h 161866"/>
                <a:gd name="connsiteX272" fmla="*/ 20873 w 239749"/>
                <a:gd name="connsiteY272" fmla="*/ 35127 h 161866"/>
                <a:gd name="connsiteX273" fmla="*/ 17744 w 239749"/>
                <a:gd name="connsiteY273" fmla="*/ 31129 h 161866"/>
                <a:gd name="connsiteX274" fmla="*/ 15569 w 239749"/>
                <a:gd name="connsiteY274" fmla="*/ 28829 h 161866"/>
                <a:gd name="connsiteX275" fmla="*/ 15334 w 239749"/>
                <a:gd name="connsiteY275" fmla="*/ 27719 h 161866"/>
                <a:gd name="connsiteX276" fmla="*/ 15483 w 239749"/>
                <a:gd name="connsiteY276" fmla="*/ 26326 h 161866"/>
                <a:gd name="connsiteX277" fmla="*/ 15772 w 239749"/>
                <a:gd name="connsiteY277" fmla="*/ 25387 h 161866"/>
                <a:gd name="connsiteX278" fmla="*/ 16218 w 239749"/>
                <a:gd name="connsiteY278" fmla="*/ 24918 h 161866"/>
                <a:gd name="connsiteX279" fmla="*/ 21663 w 239749"/>
                <a:gd name="connsiteY279" fmla="*/ 27265 h 161866"/>
                <a:gd name="connsiteX280" fmla="*/ 22860 w 239749"/>
                <a:gd name="connsiteY280" fmla="*/ 27359 h 161866"/>
                <a:gd name="connsiteX281" fmla="*/ 21757 w 239749"/>
                <a:gd name="connsiteY281" fmla="*/ 25849 h 161866"/>
                <a:gd name="connsiteX282" fmla="*/ 19363 w 239749"/>
                <a:gd name="connsiteY282" fmla="*/ 23619 h 161866"/>
                <a:gd name="connsiteX283" fmla="*/ 19261 w 239749"/>
                <a:gd name="connsiteY283" fmla="*/ 22782 h 161866"/>
                <a:gd name="connsiteX284" fmla="*/ 20271 w 239749"/>
                <a:gd name="connsiteY284" fmla="*/ 22101 h 161866"/>
                <a:gd name="connsiteX285" fmla="*/ 20764 w 239749"/>
                <a:gd name="connsiteY285" fmla="*/ 20826 h 161866"/>
                <a:gd name="connsiteX286" fmla="*/ 20810 w 239749"/>
                <a:gd name="connsiteY286" fmla="*/ 19778 h 161866"/>
                <a:gd name="connsiteX287" fmla="*/ 22461 w 239749"/>
                <a:gd name="connsiteY287" fmla="*/ 18870 h 161866"/>
                <a:gd name="connsiteX288" fmla="*/ 24135 w 239749"/>
                <a:gd name="connsiteY288" fmla="*/ 18831 h 161866"/>
                <a:gd name="connsiteX289" fmla="*/ 25817 w 239749"/>
                <a:gd name="connsiteY289" fmla="*/ 19660 h 161866"/>
                <a:gd name="connsiteX290" fmla="*/ 31028 w 239749"/>
                <a:gd name="connsiteY290" fmla="*/ 24010 h 161866"/>
                <a:gd name="connsiteX291" fmla="*/ 31771 w 239749"/>
                <a:gd name="connsiteY291" fmla="*/ 25231 h 161866"/>
                <a:gd name="connsiteX292" fmla="*/ 32021 w 239749"/>
                <a:gd name="connsiteY292" fmla="*/ 26834 h 161866"/>
                <a:gd name="connsiteX293" fmla="*/ 31763 w 239749"/>
                <a:gd name="connsiteY293" fmla="*/ 28829 h 161866"/>
                <a:gd name="connsiteX294" fmla="*/ 31982 w 239749"/>
                <a:gd name="connsiteY294" fmla="*/ 29627 h 161866"/>
                <a:gd name="connsiteX295" fmla="*/ 34016 w 239749"/>
                <a:gd name="connsiteY295" fmla="*/ 28947 h 161866"/>
                <a:gd name="connsiteX296" fmla="*/ 35644 w 239749"/>
                <a:gd name="connsiteY296" fmla="*/ 29784 h 161866"/>
                <a:gd name="connsiteX297" fmla="*/ 36450 w 239749"/>
                <a:gd name="connsiteY297" fmla="*/ 29557 h 161866"/>
                <a:gd name="connsiteX298" fmla="*/ 38476 w 239749"/>
                <a:gd name="connsiteY298" fmla="*/ 26561 h 161866"/>
                <a:gd name="connsiteX299" fmla="*/ 39868 w 239749"/>
                <a:gd name="connsiteY299" fmla="*/ 27273 h 161866"/>
                <a:gd name="connsiteX300" fmla="*/ 40705 w 239749"/>
                <a:gd name="connsiteY300" fmla="*/ 28673 h 161866"/>
                <a:gd name="connsiteX301" fmla="*/ 40971 w 239749"/>
                <a:gd name="connsiteY301" fmla="*/ 29940 h 161866"/>
                <a:gd name="connsiteX302" fmla="*/ 41097 w 239749"/>
                <a:gd name="connsiteY302" fmla="*/ 31677 h 161866"/>
                <a:gd name="connsiteX303" fmla="*/ 40737 w 239749"/>
                <a:gd name="connsiteY303" fmla="*/ 35292 h 161866"/>
                <a:gd name="connsiteX304" fmla="*/ 40831 w 239749"/>
                <a:gd name="connsiteY304" fmla="*/ 35800 h 161866"/>
                <a:gd name="connsiteX305" fmla="*/ 42247 w 239749"/>
                <a:gd name="connsiteY305" fmla="*/ 33758 h 161866"/>
                <a:gd name="connsiteX306" fmla="*/ 44656 w 239749"/>
                <a:gd name="connsiteY306" fmla="*/ 33602 h 161866"/>
                <a:gd name="connsiteX307" fmla="*/ 44969 w 239749"/>
                <a:gd name="connsiteY307" fmla="*/ 32577 h 161866"/>
                <a:gd name="connsiteX308" fmla="*/ 45040 w 239749"/>
                <a:gd name="connsiteY308" fmla="*/ 28775 h 161866"/>
                <a:gd name="connsiteX309" fmla="*/ 44844 w 239749"/>
                <a:gd name="connsiteY309" fmla="*/ 25551 h 161866"/>
                <a:gd name="connsiteX310" fmla="*/ 44578 w 239749"/>
                <a:gd name="connsiteY310" fmla="*/ 24894 h 161866"/>
                <a:gd name="connsiteX311" fmla="*/ 36645 w 239749"/>
                <a:gd name="connsiteY311" fmla="*/ 20419 h 161866"/>
                <a:gd name="connsiteX312" fmla="*/ 35268 w 239749"/>
                <a:gd name="connsiteY312" fmla="*/ 19355 h 161866"/>
                <a:gd name="connsiteX313" fmla="*/ 33539 w 239749"/>
                <a:gd name="connsiteY313" fmla="*/ 17149 h 161866"/>
                <a:gd name="connsiteX314" fmla="*/ 33891 w 239749"/>
                <a:gd name="connsiteY314" fmla="*/ 16038 h 161866"/>
                <a:gd name="connsiteX315" fmla="*/ 35440 w 239749"/>
                <a:gd name="connsiteY315" fmla="*/ 15044 h 161866"/>
                <a:gd name="connsiteX316" fmla="*/ 37764 w 239749"/>
                <a:gd name="connsiteY316" fmla="*/ 14646 h 161866"/>
                <a:gd name="connsiteX317" fmla="*/ 43170 w 239749"/>
                <a:gd name="connsiteY317" fmla="*/ 14700 h 161866"/>
                <a:gd name="connsiteX318" fmla="*/ 43717 w 239749"/>
                <a:gd name="connsiteY318" fmla="*/ 14231 h 161866"/>
                <a:gd name="connsiteX319" fmla="*/ 42669 w 239749"/>
                <a:gd name="connsiteY319" fmla="*/ 13065 h 161866"/>
                <a:gd name="connsiteX320" fmla="*/ 40173 w 239749"/>
                <a:gd name="connsiteY320" fmla="*/ 12314 h 161866"/>
                <a:gd name="connsiteX321" fmla="*/ 39587 w 239749"/>
                <a:gd name="connsiteY321" fmla="*/ 11634 h 161866"/>
                <a:gd name="connsiteX322" fmla="*/ 39289 w 239749"/>
                <a:gd name="connsiteY322" fmla="*/ 10335 h 161866"/>
                <a:gd name="connsiteX323" fmla="*/ 36324 w 239749"/>
                <a:gd name="connsiteY323" fmla="*/ 11047 h 161866"/>
                <a:gd name="connsiteX324" fmla="*/ 33015 w 239749"/>
                <a:gd name="connsiteY324" fmla="*/ 11078 h 161866"/>
                <a:gd name="connsiteX325" fmla="*/ 29831 w 239749"/>
                <a:gd name="connsiteY325" fmla="*/ 10280 h 161866"/>
                <a:gd name="connsiteX326" fmla="*/ 29768 w 239749"/>
                <a:gd name="connsiteY326" fmla="*/ 9271 h 161866"/>
                <a:gd name="connsiteX327" fmla="*/ 31020 w 239749"/>
                <a:gd name="connsiteY327" fmla="*/ 7784 h 161866"/>
                <a:gd name="connsiteX328" fmla="*/ 33625 w 239749"/>
                <a:gd name="connsiteY328" fmla="*/ 5320 h 161866"/>
                <a:gd name="connsiteX329" fmla="*/ 34830 w 239749"/>
                <a:gd name="connsiteY329" fmla="*/ 4702 h 161866"/>
                <a:gd name="connsiteX330" fmla="*/ 38468 w 239749"/>
                <a:gd name="connsiteY330" fmla="*/ 5132 h 161866"/>
                <a:gd name="connsiteX331" fmla="*/ 42075 w 239749"/>
                <a:gd name="connsiteY331" fmla="*/ 4436 h 161866"/>
                <a:gd name="connsiteX332" fmla="*/ 45001 w 239749"/>
                <a:gd name="connsiteY332" fmla="*/ 5281 h 161866"/>
                <a:gd name="connsiteX333" fmla="*/ 47324 w 239749"/>
                <a:gd name="connsiteY333" fmla="*/ 7722 h 161866"/>
                <a:gd name="connsiteX334" fmla="*/ 50618 w 239749"/>
                <a:gd name="connsiteY334" fmla="*/ 12009 h 161866"/>
                <a:gd name="connsiteX335" fmla="*/ 55077 w 239749"/>
                <a:gd name="connsiteY335" fmla="*/ 14739 h 161866"/>
                <a:gd name="connsiteX336" fmla="*/ 55492 w 239749"/>
                <a:gd name="connsiteY336" fmla="*/ 15600 h 161866"/>
                <a:gd name="connsiteX337" fmla="*/ 57862 w 239749"/>
                <a:gd name="connsiteY337" fmla="*/ 17830 h 161866"/>
                <a:gd name="connsiteX338" fmla="*/ 62587 w 239749"/>
                <a:gd name="connsiteY338" fmla="*/ 23822 h 161866"/>
                <a:gd name="connsiteX339" fmla="*/ 67383 w 239749"/>
                <a:gd name="connsiteY339" fmla="*/ 27288 h 161866"/>
                <a:gd name="connsiteX340" fmla="*/ 67602 w 239749"/>
                <a:gd name="connsiteY340" fmla="*/ 28172 h 161866"/>
                <a:gd name="connsiteX341" fmla="*/ 66812 w 239749"/>
                <a:gd name="connsiteY341" fmla="*/ 29205 h 161866"/>
                <a:gd name="connsiteX342" fmla="*/ 64966 w 239749"/>
                <a:gd name="connsiteY342" fmla="*/ 30418 h 161866"/>
                <a:gd name="connsiteX343" fmla="*/ 65388 w 239749"/>
                <a:gd name="connsiteY343" fmla="*/ 31083 h 161866"/>
                <a:gd name="connsiteX344" fmla="*/ 67798 w 239749"/>
                <a:gd name="connsiteY344" fmla="*/ 31967 h 161866"/>
                <a:gd name="connsiteX345" fmla="*/ 69535 w 239749"/>
                <a:gd name="connsiteY345" fmla="*/ 34298 h 161866"/>
                <a:gd name="connsiteX346" fmla="*/ 69652 w 239749"/>
                <a:gd name="connsiteY346" fmla="*/ 35315 h 161866"/>
                <a:gd name="connsiteX347" fmla="*/ 68080 w 239749"/>
                <a:gd name="connsiteY347" fmla="*/ 42513 h 161866"/>
                <a:gd name="connsiteX348" fmla="*/ 67242 w 239749"/>
                <a:gd name="connsiteY348" fmla="*/ 44038 h 161866"/>
                <a:gd name="connsiteX349" fmla="*/ 66288 w 239749"/>
                <a:gd name="connsiteY349" fmla="*/ 44844 h 161866"/>
                <a:gd name="connsiteX350" fmla="*/ 61860 w 239749"/>
                <a:gd name="connsiteY350" fmla="*/ 43491 h 161866"/>
                <a:gd name="connsiteX351" fmla="*/ 62908 w 239749"/>
                <a:gd name="connsiteY351" fmla="*/ 45775 h 161866"/>
                <a:gd name="connsiteX352" fmla="*/ 66077 w 239749"/>
                <a:gd name="connsiteY352" fmla="*/ 48200 h 161866"/>
                <a:gd name="connsiteX353" fmla="*/ 66789 w 239749"/>
                <a:gd name="connsiteY353" fmla="*/ 49554 h 161866"/>
                <a:gd name="connsiteX354" fmla="*/ 66319 w 239749"/>
                <a:gd name="connsiteY354" fmla="*/ 50884 h 161866"/>
                <a:gd name="connsiteX355" fmla="*/ 66664 w 239749"/>
                <a:gd name="connsiteY355" fmla="*/ 51189 h 161866"/>
                <a:gd name="connsiteX356" fmla="*/ 67821 w 239749"/>
                <a:gd name="connsiteY356" fmla="*/ 50477 h 161866"/>
                <a:gd name="connsiteX357" fmla="*/ 68307 w 239749"/>
                <a:gd name="connsiteY357" fmla="*/ 51228 h 161866"/>
                <a:gd name="connsiteX358" fmla="*/ 68103 w 239749"/>
                <a:gd name="connsiteY358" fmla="*/ 53442 h 161866"/>
                <a:gd name="connsiteX359" fmla="*/ 67610 w 239749"/>
                <a:gd name="connsiteY359" fmla="*/ 55280 h 161866"/>
                <a:gd name="connsiteX360" fmla="*/ 66820 w 239749"/>
                <a:gd name="connsiteY360" fmla="*/ 56736 h 161866"/>
                <a:gd name="connsiteX361" fmla="*/ 67055 w 239749"/>
                <a:gd name="connsiteY361" fmla="*/ 57369 h 161866"/>
                <a:gd name="connsiteX362" fmla="*/ 68291 w 239749"/>
                <a:gd name="connsiteY362" fmla="*/ 57174 h 161866"/>
                <a:gd name="connsiteX363" fmla="*/ 69449 w 239749"/>
                <a:gd name="connsiteY363" fmla="*/ 57549 h 161866"/>
                <a:gd name="connsiteX364" fmla="*/ 71264 w 239749"/>
                <a:gd name="connsiteY364" fmla="*/ 59560 h 161866"/>
                <a:gd name="connsiteX365" fmla="*/ 72735 w 239749"/>
                <a:gd name="connsiteY365" fmla="*/ 65686 h 161866"/>
                <a:gd name="connsiteX366" fmla="*/ 73462 w 239749"/>
                <a:gd name="connsiteY366" fmla="*/ 67657 h 161866"/>
                <a:gd name="connsiteX367" fmla="*/ 73994 w 239749"/>
                <a:gd name="connsiteY367" fmla="*/ 65905 h 161866"/>
                <a:gd name="connsiteX368" fmla="*/ 74651 w 239749"/>
                <a:gd name="connsiteY368" fmla="*/ 61438 h 161866"/>
                <a:gd name="connsiteX369" fmla="*/ 75269 w 239749"/>
                <a:gd name="connsiteY369" fmla="*/ 59153 h 161866"/>
                <a:gd name="connsiteX370" fmla="*/ 75856 w 239749"/>
                <a:gd name="connsiteY370" fmla="*/ 59051 h 161866"/>
                <a:gd name="connsiteX371" fmla="*/ 76357 w 239749"/>
                <a:gd name="connsiteY371" fmla="*/ 58300 h 161866"/>
                <a:gd name="connsiteX372" fmla="*/ 76779 w 239749"/>
                <a:gd name="connsiteY372" fmla="*/ 56892 h 161866"/>
                <a:gd name="connsiteX373" fmla="*/ 77640 w 239749"/>
                <a:gd name="connsiteY373" fmla="*/ 51916 h 161866"/>
                <a:gd name="connsiteX374" fmla="*/ 80613 w 239749"/>
                <a:gd name="connsiteY374" fmla="*/ 48138 h 161866"/>
                <a:gd name="connsiteX375" fmla="*/ 82029 w 239749"/>
                <a:gd name="connsiteY375" fmla="*/ 46972 h 161866"/>
                <a:gd name="connsiteX376" fmla="*/ 83367 w 239749"/>
                <a:gd name="connsiteY376" fmla="*/ 46722 h 161866"/>
                <a:gd name="connsiteX377" fmla="*/ 84008 w 239749"/>
                <a:gd name="connsiteY377" fmla="*/ 47191 h 161866"/>
                <a:gd name="connsiteX378" fmla="*/ 86238 w 239749"/>
                <a:gd name="connsiteY378" fmla="*/ 51157 h 161866"/>
                <a:gd name="connsiteX379" fmla="*/ 87591 w 239749"/>
                <a:gd name="connsiteY379" fmla="*/ 51823 h 161866"/>
                <a:gd name="connsiteX380" fmla="*/ 88280 w 239749"/>
                <a:gd name="connsiteY380" fmla="*/ 51611 h 161866"/>
                <a:gd name="connsiteX381" fmla="*/ 89234 w 239749"/>
                <a:gd name="connsiteY381" fmla="*/ 48912 h 161866"/>
                <a:gd name="connsiteX382" fmla="*/ 90439 w 239749"/>
                <a:gd name="connsiteY382" fmla="*/ 43733 h 161866"/>
                <a:gd name="connsiteX383" fmla="*/ 90713 w 239749"/>
                <a:gd name="connsiteY383" fmla="*/ 37928 h 161866"/>
                <a:gd name="connsiteX384" fmla="*/ 90064 w 239749"/>
                <a:gd name="connsiteY384" fmla="*/ 31489 h 161866"/>
                <a:gd name="connsiteX385" fmla="*/ 90439 w 239749"/>
                <a:gd name="connsiteY385" fmla="*/ 26874 h 161866"/>
                <a:gd name="connsiteX386" fmla="*/ 91855 w 239749"/>
                <a:gd name="connsiteY386" fmla="*/ 24112 h 161866"/>
                <a:gd name="connsiteX387" fmla="*/ 93709 w 239749"/>
                <a:gd name="connsiteY387" fmla="*/ 23259 h 161866"/>
                <a:gd name="connsiteX388" fmla="*/ 96017 w 239749"/>
                <a:gd name="connsiteY388" fmla="*/ 24323 h 161866"/>
                <a:gd name="connsiteX389" fmla="*/ 97699 w 239749"/>
                <a:gd name="connsiteY389" fmla="*/ 26013 h 161866"/>
                <a:gd name="connsiteX390" fmla="*/ 101016 w 239749"/>
                <a:gd name="connsiteY390" fmla="*/ 32428 h 161866"/>
                <a:gd name="connsiteX391" fmla="*/ 103700 w 239749"/>
                <a:gd name="connsiteY391" fmla="*/ 35784 h 161866"/>
                <a:gd name="connsiteX392" fmla="*/ 106000 w 239749"/>
                <a:gd name="connsiteY392" fmla="*/ 39368 h 161866"/>
                <a:gd name="connsiteX393" fmla="*/ 107189 w 239749"/>
                <a:gd name="connsiteY393" fmla="*/ 40533 h 161866"/>
                <a:gd name="connsiteX394" fmla="*/ 109473 w 239749"/>
                <a:gd name="connsiteY394" fmla="*/ 41120 h 161866"/>
                <a:gd name="connsiteX395" fmla="*/ 110084 w 239749"/>
                <a:gd name="connsiteY395" fmla="*/ 40885 h 161866"/>
                <a:gd name="connsiteX396" fmla="*/ 110490 w 239749"/>
                <a:gd name="connsiteY396" fmla="*/ 40064 h 161866"/>
                <a:gd name="connsiteX397" fmla="*/ 110702 w 239749"/>
                <a:gd name="connsiteY397" fmla="*/ 38640 h 161866"/>
                <a:gd name="connsiteX398" fmla="*/ 110209 w 239749"/>
                <a:gd name="connsiteY398" fmla="*/ 29479 h 161866"/>
                <a:gd name="connsiteX399" fmla="*/ 110850 w 239749"/>
                <a:gd name="connsiteY399" fmla="*/ 26623 h 161866"/>
                <a:gd name="connsiteX400" fmla="*/ 111820 w 239749"/>
                <a:gd name="connsiteY400" fmla="*/ 24581 h 161866"/>
                <a:gd name="connsiteX401" fmla="*/ 115935 w 239749"/>
                <a:gd name="connsiteY401" fmla="*/ 23384 h 161866"/>
                <a:gd name="connsiteX402" fmla="*/ 118181 w 239749"/>
                <a:gd name="connsiteY402" fmla="*/ 22101 h 161866"/>
                <a:gd name="connsiteX403" fmla="*/ 120364 w 239749"/>
                <a:gd name="connsiteY403" fmla="*/ 19997 h 161866"/>
                <a:gd name="connsiteX404" fmla="*/ 122171 w 239749"/>
                <a:gd name="connsiteY404" fmla="*/ 18862 h 161866"/>
                <a:gd name="connsiteX405" fmla="*/ 123610 w 239749"/>
                <a:gd name="connsiteY405" fmla="*/ 18714 h 161866"/>
                <a:gd name="connsiteX406" fmla="*/ 125105 w 239749"/>
                <a:gd name="connsiteY406" fmla="*/ 19535 h 161866"/>
                <a:gd name="connsiteX407" fmla="*/ 126677 w 239749"/>
                <a:gd name="connsiteY407" fmla="*/ 21327 h 161866"/>
                <a:gd name="connsiteX408" fmla="*/ 129118 w 239749"/>
                <a:gd name="connsiteY408" fmla="*/ 24816 h 161866"/>
                <a:gd name="connsiteX409" fmla="*/ 132193 w 239749"/>
                <a:gd name="connsiteY409" fmla="*/ 30582 h 161866"/>
                <a:gd name="connsiteX410" fmla="*/ 136104 w 239749"/>
                <a:gd name="connsiteY410" fmla="*/ 34869 h 161866"/>
                <a:gd name="connsiteX411" fmla="*/ 138146 w 239749"/>
                <a:gd name="connsiteY411" fmla="*/ 41660 h 161866"/>
                <a:gd name="connsiteX412" fmla="*/ 138584 w 239749"/>
                <a:gd name="connsiteY412" fmla="*/ 42802 h 161866"/>
                <a:gd name="connsiteX413" fmla="*/ 139069 w 239749"/>
                <a:gd name="connsiteY413" fmla="*/ 42935 h 161866"/>
                <a:gd name="connsiteX414" fmla="*/ 139586 w 239749"/>
                <a:gd name="connsiteY414" fmla="*/ 42051 h 161866"/>
                <a:gd name="connsiteX415" fmla="*/ 139914 w 239749"/>
                <a:gd name="connsiteY415" fmla="*/ 40807 h 161866"/>
                <a:gd name="connsiteX416" fmla="*/ 140008 w 239749"/>
                <a:gd name="connsiteY416" fmla="*/ 37787 h 161866"/>
                <a:gd name="connsiteX417" fmla="*/ 138913 w 239749"/>
                <a:gd name="connsiteY417" fmla="*/ 33782 h 161866"/>
                <a:gd name="connsiteX418" fmla="*/ 135259 w 239749"/>
                <a:gd name="connsiteY418" fmla="*/ 23635 h 161866"/>
                <a:gd name="connsiteX419" fmla="*/ 135197 w 239749"/>
                <a:gd name="connsiteY419" fmla="*/ 21702 h 161866"/>
                <a:gd name="connsiteX420" fmla="*/ 135659 w 239749"/>
                <a:gd name="connsiteY420" fmla="*/ 20153 h 161866"/>
                <a:gd name="connsiteX421" fmla="*/ 138232 w 239749"/>
                <a:gd name="connsiteY421" fmla="*/ 19981 h 161866"/>
                <a:gd name="connsiteX422" fmla="*/ 144225 w 239749"/>
                <a:gd name="connsiteY422" fmla="*/ 20920 h 161866"/>
                <a:gd name="connsiteX423" fmla="*/ 146134 w 239749"/>
                <a:gd name="connsiteY423" fmla="*/ 22500 h 161866"/>
                <a:gd name="connsiteX424" fmla="*/ 150210 w 239749"/>
                <a:gd name="connsiteY424" fmla="*/ 28712 h 161866"/>
                <a:gd name="connsiteX425" fmla="*/ 151352 w 239749"/>
                <a:gd name="connsiteY425" fmla="*/ 30214 h 161866"/>
                <a:gd name="connsiteX426" fmla="*/ 152049 w 239749"/>
                <a:gd name="connsiteY426" fmla="*/ 30590 h 161866"/>
                <a:gd name="connsiteX427" fmla="*/ 152307 w 239749"/>
                <a:gd name="connsiteY427" fmla="*/ 29839 h 161866"/>
                <a:gd name="connsiteX428" fmla="*/ 153887 w 239749"/>
                <a:gd name="connsiteY428" fmla="*/ 28689 h 161866"/>
                <a:gd name="connsiteX429" fmla="*/ 154975 w 239749"/>
                <a:gd name="connsiteY429" fmla="*/ 27296 h 161866"/>
                <a:gd name="connsiteX430" fmla="*/ 156797 w 239749"/>
                <a:gd name="connsiteY430" fmla="*/ 23869 h 161866"/>
                <a:gd name="connsiteX431" fmla="*/ 160780 w 239749"/>
                <a:gd name="connsiteY431" fmla="*/ 17689 h 161866"/>
                <a:gd name="connsiteX432" fmla="*/ 161609 w 239749"/>
                <a:gd name="connsiteY432" fmla="*/ 17509 h 161866"/>
                <a:gd name="connsiteX433" fmla="*/ 162767 w 239749"/>
                <a:gd name="connsiteY433" fmla="*/ 17994 h 161866"/>
                <a:gd name="connsiteX434" fmla="*/ 164809 w 239749"/>
                <a:gd name="connsiteY434" fmla="*/ 19613 h 161866"/>
                <a:gd name="connsiteX435" fmla="*/ 165779 w 239749"/>
                <a:gd name="connsiteY435" fmla="*/ 20912 h 161866"/>
                <a:gd name="connsiteX436" fmla="*/ 167696 w 239749"/>
                <a:gd name="connsiteY436" fmla="*/ 21898 h 161866"/>
                <a:gd name="connsiteX437" fmla="*/ 169659 w 239749"/>
                <a:gd name="connsiteY437" fmla="*/ 21554 h 161866"/>
                <a:gd name="connsiteX438" fmla="*/ 172374 w 239749"/>
                <a:gd name="connsiteY438" fmla="*/ 19387 h 161866"/>
                <a:gd name="connsiteX439" fmla="*/ 175449 w 239749"/>
                <a:gd name="connsiteY439" fmla="*/ 18057 h 161866"/>
                <a:gd name="connsiteX440" fmla="*/ 176497 w 239749"/>
                <a:gd name="connsiteY440" fmla="*/ 14982 h 161866"/>
                <a:gd name="connsiteX441" fmla="*/ 176692 w 239749"/>
                <a:gd name="connsiteY441" fmla="*/ 13574 h 161866"/>
                <a:gd name="connsiteX442" fmla="*/ 174220 w 239749"/>
                <a:gd name="connsiteY442" fmla="*/ 4366 h 161866"/>
                <a:gd name="connsiteX443" fmla="*/ 175261 w 239749"/>
                <a:gd name="connsiteY443" fmla="*/ 2472 h 161866"/>
                <a:gd name="connsiteX444" fmla="*/ 180620 w 239749"/>
                <a:gd name="connsiteY444" fmla="*/ 180 h 161866"/>
                <a:gd name="connsiteX445" fmla="*/ 185306 w 239749"/>
                <a:gd name="connsiteY445" fmla="*/ 0 h 161866"/>
                <a:gd name="connsiteX446" fmla="*/ 186417 w 239749"/>
                <a:gd name="connsiteY446" fmla="*/ 634 h 161866"/>
                <a:gd name="connsiteX447" fmla="*/ 189366 w 239749"/>
                <a:gd name="connsiteY447" fmla="*/ 5132 h 161866"/>
                <a:gd name="connsiteX448" fmla="*/ 191369 w 239749"/>
                <a:gd name="connsiteY448" fmla="*/ 7385 h 161866"/>
                <a:gd name="connsiteX449" fmla="*/ 192378 w 239749"/>
                <a:gd name="connsiteY449" fmla="*/ 9193 h 161866"/>
                <a:gd name="connsiteX450" fmla="*/ 192621 w 239749"/>
                <a:gd name="connsiteY450" fmla="*/ 13175 h 161866"/>
                <a:gd name="connsiteX451" fmla="*/ 193833 w 239749"/>
                <a:gd name="connsiteY451" fmla="*/ 14638 h 16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Lst>
              <a:rect l="l" t="t" r="r" b="b"/>
              <a:pathLst>
                <a:path w="239749" h="161866">
                  <a:moveTo>
                    <a:pt x="196126" y="16288"/>
                  </a:moveTo>
                  <a:lnTo>
                    <a:pt x="198645" y="16492"/>
                  </a:lnTo>
                  <a:lnTo>
                    <a:pt x="202760" y="14622"/>
                  </a:lnTo>
                  <a:lnTo>
                    <a:pt x="204481" y="13394"/>
                  </a:lnTo>
                  <a:lnTo>
                    <a:pt x="208714" y="9130"/>
                  </a:lnTo>
                  <a:lnTo>
                    <a:pt x="211209" y="7941"/>
                  </a:lnTo>
                  <a:lnTo>
                    <a:pt x="215066" y="8238"/>
                  </a:lnTo>
                  <a:lnTo>
                    <a:pt x="216921" y="7941"/>
                  </a:lnTo>
                  <a:lnTo>
                    <a:pt x="216967" y="8355"/>
                  </a:lnTo>
                  <a:lnTo>
                    <a:pt x="214597" y="10084"/>
                  </a:lnTo>
                  <a:lnTo>
                    <a:pt x="212704" y="10679"/>
                  </a:lnTo>
                  <a:lnTo>
                    <a:pt x="209981" y="13253"/>
                  </a:lnTo>
                  <a:lnTo>
                    <a:pt x="207391" y="19042"/>
                  </a:lnTo>
                  <a:lnTo>
                    <a:pt x="205475" y="21874"/>
                  </a:lnTo>
                  <a:lnTo>
                    <a:pt x="205490" y="23134"/>
                  </a:lnTo>
                  <a:lnTo>
                    <a:pt x="207822" y="25364"/>
                  </a:lnTo>
                  <a:lnTo>
                    <a:pt x="210380" y="26623"/>
                  </a:lnTo>
                  <a:lnTo>
                    <a:pt x="212727" y="25481"/>
                  </a:lnTo>
                  <a:lnTo>
                    <a:pt x="213752" y="25927"/>
                  </a:lnTo>
                  <a:lnTo>
                    <a:pt x="214675" y="27578"/>
                  </a:lnTo>
                  <a:lnTo>
                    <a:pt x="215199" y="29213"/>
                  </a:lnTo>
                  <a:lnTo>
                    <a:pt x="215317" y="30832"/>
                  </a:lnTo>
                  <a:lnTo>
                    <a:pt x="214894" y="34212"/>
                  </a:lnTo>
                  <a:lnTo>
                    <a:pt x="213486" y="37600"/>
                  </a:lnTo>
                  <a:lnTo>
                    <a:pt x="211577" y="40432"/>
                  </a:lnTo>
                  <a:lnTo>
                    <a:pt x="211843" y="41323"/>
                  </a:lnTo>
                  <a:lnTo>
                    <a:pt x="213376" y="41777"/>
                  </a:lnTo>
                  <a:lnTo>
                    <a:pt x="220644" y="39946"/>
                  </a:lnTo>
                  <a:lnTo>
                    <a:pt x="221403" y="40079"/>
                  </a:lnTo>
                  <a:lnTo>
                    <a:pt x="221818" y="40995"/>
                  </a:lnTo>
                  <a:lnTo>
                    <a:pt x="221904" y="42685"/>
                  </a:lnTo>
                  <a:lnTo>
                    <a:pt x="222303" y="44210"/>
                  </a:lnTo>
                  <a:lnTo>
                    <a:pt x="223023" y="45579"/>
                  </a:lnTo>
                  <a:lnTo>
                    <a:pt x="222796" y="46972"/>
                  </a:lnTo>
                  <a:lnTo>
                    <a:pt x="219612" y="51377"/>
                  </a:lnTo>
                  <a:lnTo>
                    <a:pt x="223375" y="48607"/>
                  </a:lnTo>
                  <a:lnTo>
                    <a:pt x="226340" y="47825"/>
                  </a:lnTo>
                  <a:lnTo>
                    <a:pt x="231425" y="49217"/>
                  </a:lnTo>
                  <a:lnTo>
                    <a:pt x="233506" y="50813"/>
                  </a:lnTo>
                  <a:lnTo>
                    <a:pt x="234719" y="53622"/>
                  </a:lnTo>
                  <a:lnTo>
                    <a:pt x="236479" y="52691"/>
                  </a:lnTo>
                  <a:lnTo>
                    <a:pt x="237246" y="52746"/>
                  </a:lnTo>
                  <a:lnTo>
                    <a:pt x="238396" y="54342"/>
                  </a:lnTo>
                  <a:lnTo>
                    <a:pt x="238435" y="56047"/>
                  </a:lnTo>
                  <a:lnTo>
                    <a:pt x="237590" y="58465"/>
                  </a:lnTo>
                  <a:lnTo>
                    <a:pt x="237300" y="60702"/>
                  </a:lnTo>
                  <a:lnTo>
                    <a:pt x="236417" y="61617"/>
                  </a:lnTo>
                  <a:lnTo>
                    <a:pt x="234766" y="62282"/>
                  </a:lnTo>
                  <a:lnTo>
                    <a:pt x="234296" y="63026"/>
                  </a:lnTo>
                  <a:lnTo>
                    <a:pt x="235024" y="64723"/>
                  </a:lnTo>
                  <a:lnTo>
                    <a:pt x="236096" y="66382"/>
                  </a:lnTo>
                  <a:lnTo>
                    <a:pt x="237613" y="66452"/>
                  </a:lnTo>
                  <a:lnTo>
                    <a:pt x="237887" y="67219"/>
                  </a:lnTo>
                  <a:lnTo>
                    <a:pt x="237919" y="68134"/>
                  </a:lnTo>
                  <a:lnTo>
                    <a:pt x="237715" y="69214"/>
                  </a:lnTo>
                  <a:lnTo>
                    <a:pt x="237222" y="69949"/>
                  </a:lnTo>
                  <a:lnTo>
                    <a:pt x="236432" y="70356"/>
                  </a:lnTo>
                  <a:lnTo>
                    <a:pt x="235392" y="71538"/>
                  </a:lnTo>
                  <a:lnTo>
                    <a:pt x="239209" y="74119"/>
                  </a:lnTo>
                  <a:lnTo>
                    <a:pt x="239694" y="75082"/>
                  </a:lnTo>
                  <a:lnTo>
                    <a:pt x="239749" y="76482"/>
                  </a:lnTo>
                  <a:lnTo>
                    <a:pt x="239452" y="78023"/>
                  </a:lnTo>
                  <a:lnTo>
                    <a:pt x="238803" y="79697"/>
                  </a:lnTo>
                  <a:lnTo>
                    <a:pt x="237653" y="80683"/>
                  </a:lnTo>
                  <a:lnTo>
                    <a:pt x="234899" y="80848"/>
                  </a:lnTo>
                  <a:lnTo>
                    <a:pt x="233209" y="81935"/>
                  </a:lnTo>
                  <a:lnTo>
                    <a:pt x="233788" y="83734"/>
                  </a:lnTo>
                  <a:lnTo>
                    <a:pt x="233741" y="86011"/>
                  </a:lnTo>
                  <a:lnTo>
                    <a:pt x="233232" y="88694"/>
                  </a:lnTo>
                  <a:lnTo>
                    <a:pt x="231065" y="92739"/>
                  </a:lnTo>
                  <a:lnTo>
                    <a:pt x="229031" y="94891"/>
                  </a:lnTo>
                  <a:lnTo>
                    <a:pt x="227036" y="96283"/>
                  </a:lnTo>
                  <a:lnTo>
                    <a:pt x="223484" y="95790"/>
                  </a:lnTo>
                  <a:lnTo>
                    <a:pt x="221552" y="94718"/>
                  </a:lnTo>
                  <a:lnTo>
                    <a:pt x="221763" y="98200"/>
                  </a:lnTo>
                  <a:lnTo>
                    <a:pt x="219792" y="100336"/>
                  </a:lnTo>
                  <a:lnTo>
                    <a:pt x="220159" y="102119"/>
                  </a:lnTo>
                  <a:lnTo>
                    <a:pt x="220848" y="103027"/>
                  </a:lnTo>
                  <a:lnTo>
                    <a:pt x="220511" y="105311"/>
                  </a:lnTo>
                  <a:lnTo>
                    <a:pt x="219573" y="107572"/>
                  </a:lnTo>
                  <a:lnTo>
                    <a:pt x="218000" y="110013"/>
                  </a:lnTo>
                  <a:lnTo>
                    <a:pt x="216216" y="111539"/>
                  </a:lnTo>
                  <a:lnTo>
                    <a:pt x="212672" y="113377"/>
                  </a:lnTo>
                  <a:lnTo>
                    <a:pt x="209645" y="116421"/>
                  </a:lnTo>
                  <a:lnTo>
                    <a:pt x="207579" y="117625"/>
                  </a:lnTo>
                  <a:lnTo>
                    <a:pt x="202431" y="117571"/>
                  </a:lnTo>
                  <a:lnTo>
                    <a:pt x="197182" y="119527"/>
                  </a:lnTo>
                  <a:lnTo>
                    <a:pt x="189765" y="123642"/>
                  </a:lnTo>
                  <a:lnTo>
                    <a:pt x="184766" y="126928"/>
                  </a:lnTo>
                  <a:lnTo>
                    <a:pt x="180909" y="130644"/>
                  </a:lnTo>
                  <a:lnTo>
                    <a:pt x="175816" y="136683"/>
                  </a:lnTo>
                  <a:lnTo>
                    <a:pt x="172037" y="139218"/>
                  </a:lnTo>
                  <a:lnTo>
                    <a:pt x="169855" y="139899"/>
                  </a:lnTo>
                  <a:lnTo>
                    <a:pt x="165606" y="140439"/>
                  </a:lnTo>
                  <a:lnTo>
                    <a:pt x="162047" y="142074"/>
                  </a:lnTo>
                  <a:lnTo>
                    <a:pt x="150226" y="145125"/>
                  </a:lnTo>
                  <a:lnTo>
                    <a:pt x="146228" y="146791"/>
                  </a:lnTo>
                  <a:lnTo>
                    <a:pt x="145711" y="148301"/>
                  </a:lnTo>
                  <a:lnTo>
                    <a:pt x="144053" y="150578"/>
                  </a:lnTo>
                  <a:lnTo>
                    <a:pt x="143951" y="151399"/>
                  </a:lnTo>
                  <a:lnTo>
                    <a:pt x="144671" y="152033"/>
                  </a:lnTo>
                  <a:lnTo>
                    <a:pt x="144812" y="152854"/>
                  </a:lnTo>
                  <a:lnTo>
                    <a:pt x="143349" y="155538"/>
                  </a:lnTo>
                  <a:lnTo>
                    <a:pt x="140423" y="157470"/>
                  </a:lnTo>
                  <a:lnTo>
                    <a:pt x="139046" y="157439"/>
                  </a:lnTo>
                  <a:lnTo>
                    <a:pt x="137372" y="155773"/>
                  </a:lnTo>
                  <a:lnTo>
                    <a:pt x="136644" y="155835"/>
                  </a:lnTo>
                  <a:lnTo>
                    <a:pt x="136355" y="156093"/>
                  </a:lnTo>
                  <a:lnTo>
                    <a:pt x="136339" y="156610"/>
                  </a:lnTo>
                  <a:lnTo>
                    <a:pt x="137301" y="158612"/>
                  </a:lnTo>
                  <a:lnTo>
                    <a:pt x="135533" y="159536"/>
                  </a:lnTo>
                  <a:lnTo>
                    <a:pt x="127835" y="161867"/>
                  </a:lnTo>
                  <a:lnTo>
                    <a:pt x="114731" y="160146"/>
                  </a:lnTo>
                  <a:lnTo>
                    <a:pt x="109544" y="158354"/>
                  </a:lnTo>
                  <a:lnTo>
                    <a:pt x="103136" y="155491"/>
                  </a:lnTo>
                  <a:lnTo>
                    <a:pt x="99326" y="154732"/>
                  </a:lnTo>
                  <a:lnTo>
                    <a:pt x="93920" y="154544"/>
                  </a:lnTo>
                  <a:lnTo>
                    <a:pt x="89477" y="150539"/>
                  </a:lnTo>
                  <a:lnTo>
                    <a:pt x="87419" y="148059"/>
                  </a:lnTo>
                  <a:lnTo>
                    <a:pt x="87255" y="147026"/>
                  </a:lnTo>
                  <a:lnTo>
                    <a:pt x="87490" y="145845"/>
                  </a:lnTo>
                  <a:lnTo>
                    <a:pt x="87951" y="145039"/>
                  </a:lnTo>
                  <a:lnTo>
                    <a:pt x="88640" y="144608"/>
                  </a:lnTo>
                  <a:lnTo>
                    <a:pt x="90102" y="144562"/>
                  </a:lnTo>
                  <a:lnTo>
                    <a:pt x="90298" y="144210"/>
                  </a:lnTo>
                  <a:lnTo>
                    <a:pt x="89179" y="142214"/>
                  </a:lnTo>
                  <a:lnTo>
                    <a:pt x="88108" y="142864"/>
                  </a:lnTo>
                  <a:lnTo>
                    <a:pt x="85252" y="145680"/>
                  </a:lnTo>
                  <a:lnTo>
                    <a:pt x="83977" y="145579"/>
                  </a:lnTo>
                  <a:lnTo>
                    <a:pt x="82303" y="144170"/>
                  </a:lnTo>
                  <a:lnTo>
                    <a:pt x="82240" y="142801"/>
                  </a:lnTo>
                  <a:lnTo>
                    <a:pt x="78978" y="142277"/>
                  </a:lnTo>
                  <a:lnTo>
                    <a:pt x="76138" y="140564"/>
                  </a:lnTo>
                  <a:lnTo>
                    <a:pt x="73313" y="138099"/>
                  </a:lnTo>
                  <a:lnTo>
                    <a:pt x="72891" y="137161"/>
                  </a:lnTo>
                  <a:lnTo>
                    <a:pt x="74252" y="135776"/>
                  </a:lnTo>
                  <a:lnTo>
                    <a:pt x="73986" y="135510"/>
                  </a:lnTo>
                  <a:lnTo>
                    <a:pt x="72961" y="135275"/>
                  </a:lnTo>
                  <a:lnTo>
                    <a:pt x="70904" y="135729"/>
                  </a:lnTo>
                  <a:lnTo>
                    <a:pt x="67798" y="138850"/>
                  </a:lnTo>
                  <a:lnTo>
                    <a:pt x="66460" y="139570"/>
                  </a:lnTo>
                  <a:lnTo>
                    <a:pt x="46174" y="140298"/>
                  </a:lnTo>
                  <a:lnTo>
                    <a:pt x="41026" y="140619"/>
                  </a:lnTo>
                  <a:lnTo>
                    <a:pt x="40033" y="141096"/>
                  </a:lnTo>
                  <a:lnTo>
                    <a:pt x="39141" y="139069"/>
                  </a:lnTo>
                  <a:lnTo>
                    <a:pt x="38343" y="134532"/>
                  </a:lnTo>
                  <a:lnTo>
                    <a:pt x="38045" y="131535"/>
                  </a:lnTo>
                  <a:lnTo>
                    <a:pt x="38249" y="130080"/>
                  </a:lnTo>
                  <a:lnTo>
                    <a:pt x="38961" y="128336"/>
                  </a:lnTo>
                  <a:lnTo>
                    <a:pt x="40064" y="128633"/>
                  </a:lnTo>
                  <a:lnTo>
                    <a:pt x="41112" y="130018"/>
                  </a:lnTo>
                  <a:lnTo>
                    <a:pt x="42067" y="131981"/>
                  </a:lnTo>
                  <a:lnTo>
                    <a:pt x="43154" y="132936"/>
                  </a:lnTo>
                  <a:lnTo>
                    <a:pt x="50234" y="130542"/>
                  </a:lnTo>
                  <a:lnTo>
                    <a:pt x="53113" y="128930"/>
                  </a:lnTo>
                  <a:lnTo>
                    <a:pt x="54334" y="127405"/>
                  </a:lnTo>
                  <a:lnTo>
                    <a:pt x="55773" y="124792"/>
                  </a:lnTo>
                  <a:lnTo>
                    <a:pt x="57299" y="123454"/>
                  </a:lnTo>
                  <a:lnTo>
                    <a:pt x="58027" y="122194"/>
                  </a:lnTo>
                  <a:lnTo>
                    <a:pt x="59458" y="118181"/>
                  </a:lnTo>
                  <a:lnTo>
                    <a:pt x="60444" y="116319"/>
                  </a:lnTo>
                  <a:lnTo>
                    <a:pt x="61633" y="114934"/>
                  </a:lnTo>
                  <a:lnTo>
                    <a:pt x="63010" y="114042"/>
                  </a:lnTo>
                  <a:lnTo>
                    <a:pt x="66139" y="113409"/>
                  </a:lnTo>
                  <a:lnTo>
                    <a:pt x="64082" y="112462"/>
                  </a:lnTo>
                  <a:lnTo>
                    <a:pt x="62110" y="112462"/>
                  </a:lnTo>
                  <a:lnTo>
                    <a:pt x="55429" y="116710"/>
                  </a:lnTo>
                  <a:lnTo>
                    <a:pt x="53184" y="116710"/>
                  </a:lnTo>
                  <a:lnTo>
                    <a:pt x="53278" y="116045"/>
                  </a:lnTo>
                  <a:lnTo>
                    <a:pt x="54224" y="114848"/>
                  </a:lnTo>
                  <a:lnTo>
                    <a:pt x="56524" y="112775"/>
                  </a:lnTo>
                  <a:lnTo>
                    <a:pt x="54944" y="112618"/>
                  </a:lnTo>
                  <a:lnTo>
                    <a:pt x="54342" y="111680"/>
                  </a:lnTo>
                  <a:lnTo>
                    <a:pt x="54271" y="109700"/>
                  </a:lnTo>
                  <a:lnTo>
                    <a:pt x="55445" y="106500"/>
                  </a:lnTo>
                  <a:lnTo>
                    <a:pt x="60890" y="102276"/>
                  </a:lnTo>
                  <a:lnTo>
                    <a:pt x="62775" y="101650"/>
                  </a:lnTo>
                  <a:lnTo>
                    <a:pt x="63346" y="100813"/>
                  </a:lnTo>
                  <a:lnTo>
                    <a:pt x="62635" y="100132"/>
                  </a:lnTo>
                  <a:lnTo>
                    <a:pt x="61492" y="99718"/>
                  </a:lnTo>
                  <a:lnTo>
                    <a:pt x="56016" y="104075"/>
                  </a:lnTo>
                  <a:lnTo>
                    <a:pt x="52026" y="105577"/>
                  </a:lnTo>
                  <a:lnTo>
                    <a:pt x="50845" y="105288"/>
                  </a:lnTo>
                  <a:lnTo>
                    <a:pt x="48779" y="103606"/>
                  </a:lnTo>
                  <a:lnTo>
                    <a:pt x="48114" y="102847"/>
                  </a:lnTo>
                  <a:lnTo>
                    <a:pt x="47222" y="100915"/>
                  </a:lnTo>
                  <a:lnTo>
                    <a:pt x="47332" y="99749"/>
                  </a:lnTo>
                  <a:lnTo>
                    <a:pt x="49225" y="96322"/>
                  </a:lnTo>
                  <a:lnTo>
                    <a:pt x="48920" y="95657"/>
                  </a:lnTo>
                  <a:lnTo>
                    <a:pt x="47613" y="95321"/>
                  </a:lnTo>
                  <a:lnTo>
                    <a:pt x="44101" y="92160"/>
                  </a:lnTo>
                  <a:lnTo>
                    <a:pt x="38546" y="92481"/>
                  </a:lnTo>
                  <a:lnTo>
                    <a:pt x="24785" y="90642"/>
                  </a:lnTo>
                  <a:lnTo>
                    <a:pt x="21937" y="91425"/>
                  </a:lnTo>
                  <a:lnTo>
                    <a:pt x="17251" y="94139"/>
                  </a:lnTo>
                  <a:lnTo>
                    <a:pt x="14419" y="95031"/>
                  </a:lnTo>
                  <a:lnTo>
                    <a:pt x="13112" y="94445"/>
                  </a:lnTo>
                  <a:lnTo>
                    <a:pt x="11923" y="93005"/>
                  </a:lnTo>
                  <a:lnTo>
                    <a:pt x="10843" y="91073"/>
                  </a:lnTo>
                  <a:lnTo>
                    <a:pt x="9873" y="88624"/>
                  </a:lnTo>
                  <a:lnTo>
                    <a:pt x="10288" y="86926"/>
                  </a:lnTo>
                  <a:lnTo>
                    <a:pt x="12103" y="85956"/>
                  </a:lnTo>
                  <a:lnTo>
                    <a:pt x="13433" y="85495"/>
                  </a:lnTo>
                  <a:lnTo>
                    <a:pt x="17180" y="86081"/>
                  </a:lnTo>
                  <a:lnTo>
                    <a:pt x="21749" y="84368"/>
                  </a:lnTo>
                  <a:lnTo>
                    <a:pt x="24660" y="84008"/>
                  </a:lnTo>
                  <a:lnTo>
                    <a:pt x="25497" y="83734"/>
                  </a:lnTo>
                  <a:lnTo>
                    <a:pt x="27210" y="81911"/>
                  </a:lnTo>
                  <a:lnTo>
                    <a:pt x="28055" y="81450"/>
                  </a:lnTo>
                  <a:lnTo>
                    <a:pt x="29369" y="82091"/>
                  </a:lnTo>
                  <a:lnTo>
                    <a:pt x="30011" y="83327"/>
                  </a:lnTo>
                  <a:lnTo>
                    <a:pt x="34603" y="81403"/>
                  </a:lnTo>
                  <a:lnTo>
                    <a:pt x="36183" y="80441"/>
                  </a:lnTo>
                  <a:lnTo>
                    <a:pt x="36363" y="79838"/>
                  </a:lnTo>
                  <a:lnTo>
                    <a:pt x="37052" y="79150"/>
                  </a:lnTo>
                  <a:lnTo>
                    <a:pt x="39336" y="80190"/>
                  </a:lnTo>
                  <a:lnTo>
                    <a:pt x="41190" y="80222"/>
                  </a:lnTo>
                  <a:lnTo>
                    <a:pt x="43499" y="79502"/>
                  </a:lnTo>
                  <a:lnTo>
                    <a:pt x="47582" y="79189"/>
                  </a:lnTo>
                  <a:lnTo>
                    <a:pt x="56728" y="79025"/>
                  </a:lnTo>
                  <a:lnTo>
                    <a:pt x="58097" y="77452"/>
                  </a:lnTo>
                  <a:lnTo>
                    <a:pt x="58739" y="76059"/>
                  </a:lnTo>
                  <a:lnTo>
                    <a:pt x="59544" y="72516"/>
                  </a:lnTo>
                  <a:lnTo>
                    <a:pt x="59184" y="71788"/>
                  </a:lnTo>
                  <a:lnTo>
                    <a:pt x="53481" y="75050"/>
                  </a:lnTo>
                  <a:lnTo>
                    <a:pt x="52175" y="74996"/>
                  </a:lnTo>
                  <a:lnTo>
                    <a:pt x="45564" y="73267"/>
                  </a:lnTo>
                  <a:lnTo>
                    <a:pt x="43178" y="71311"/>
                  </a:lnTo>
                  <a:lnTo>
                    <a:pt x="43960" y="69738"/>
                  </a:lnTo>
                  <a:lnTo>
                    <a:pt x="47465" y="66343"/>
                  </a:lnTo>
                  <a:lnTo>
                    <a:pt x="51079" y="63620"/>
                  </a:lnTo>
                  <a:lnTo>
                    <a:pt x="56399" y="60663"/>
                  </a:lnTo>
                  <a:lnTo>
                    <a:pt x="57643" y="59513"/>
                  </a:lnTo>
                  <a:lnTo>
                    <a:pt x="57776" y="58144"/>
                  </a:lnTo>
                  <a:lnTo>
                    <a:pt x="54224" y="55711"/>
                  </a:lnTo>
                  <a:lnTo>
                    <a:pt x="47520" y="56384"/>
                  </a:lnTo>
                  <a:lnTo>
                    <a:pt x="45798" y="53497"/>
                  </a:lnTo>
                  <a:lnTo>
                    <a:pt x="40220" y="51783"/>
                  </a:lnTo>
                  <a:lnTo>
                    <a:pt x="36512" y="52855"/>
                  </a:lnTo>
                  <a:lnTo>
                    <a:pt x="34541" y="51103"/>
                  </a:lnTo>
                  <a:lnTo>
                    <a:pt x="29721" y="53528"/>
                  </a:lnTo>
                  <a:lnTo>
                    <a:pt x="19128" y="57025"/>
                  </a:lnTo>
                  <a:lnTo>
                    <a:pt x="14912" y="59443"/>
                  </a:lnTo>
                  <a:lnTo>
                    <a:pt x="12643" y="60248"/>
                  </a:lnTo>
                  <a:lnTo>
                    <a:pt x="10030" y="58277"/>
                  </a:lnTo>
                  <a:lnTo>
                    <a:pt x="5524" y="56047"/>
                  </a:lnTo>
                  <a:lnTo>
                    <a:pt x="454" y="55351"/>
                  </a:lnTo>
                  <a:lnTo>
                    <a:pt x="0" y="54037"/>
                  </a:lnTo>
                  <a:lnTo>
                    <a:pt x="2957" y="50008"/>
                  </a:lnTo>
                  <a:lnTo>
                    <a:pt x="4984" y="49272"/>
                  </a:lnTo>
                  <a:lnTo>
                    <a:pt x="7018" y="49648"/>
                  </a:lnTo>
                  <a:lnTo>
                    <a:pt x="10906" y="52456"/>
                  </a:lnTo>
                  <a:lnTo>
                    <a:pt x="13589" y="53340"/>
                  </a:lnTo>
                  <a:lnTo>
                    <a:pt x="10225" y="49209"/>
                  </a:lnTo>
                  <a:lnTo>
                    <a:pt x="10311" y="47621"/>
                  </a:lnTo>
                  <a:lnTo>
                    <a:pt x="10053" y="45235"/>
                  </a:lnTo>
                  <a:lnTo>
                    <a:pt x="9021" y="44210"/>
                  </a:lnTo>
                  <a:lnTo>
                    <a:pt x="7988" y="41566"/>
                  </a:lnTo>
                  <a:lnTo>
                    <a:pt x="8410" y="40674"/>
                  </a:lnTo>
                  <a:lnTo>
                    <a:pt x="9732" y="40353"/>
                  </a:lnTo>
                  <a:lnTo>
                    <a:pt x="12439" y="41253"/>
                  </a:lnTo>
                  <a:lnTo>
                    <a:pt x="18878" y="45838"/>
                  </a:lnTo>
                  <a:lnTo>
                    <a:pt x="22039" y="45024"/>
                  </a:lnTo>
                  <a:lnTo>
                    <a:pt x="23768" y="43334"/>
                  </a:lnTo>
                  <a:lnTo>
                    <a:pt x="26138" y="42082"/>
                  </a:lnTo>
                  <a:lnTo>
                    <a:pt x="25465" y="41433"/>
                  </a:lnTo>
                  <a:lnTo>
                    <a:pt x="19903" y="41355"/>
                  </a:lnTo>
                  <a:lnTo>
                    <a:pt x="16922" y="40416"/>
                  </a:lnTo>
                  <a:lnTo>
                    <a:pt x="15420" y="39070"/>
                  </a:lnTo>
                  <a:lnTo>
                    <a:pt x="14114" y="36778"/>
                  </a:lnTo>
                  <a:lnTo>
                    <a:pt x="14575" y="35722"/>
                  </a:lnTo>
                  <a:lnTo>
                    <a:pt x="16124" y="34877"/>
                  </a:lnTo>
                  <a:lnTo>
                    <a:pt x="20873" y="35127"/>
                  </a:lnTo>
                  <a:lnTo>
                    <a:pt x="17744" y="31129"/>
                  </a:lnTo>
                  <a:lnTo>
                    <a:pt x="15569" y="28829"/>
                  </a:lnTo>
                  <a:lnTo>
                    <a:pt x="15334" y="27719"/>
                  </a:lnTo>
                  <a:lnTo>
                    <a:pt x="15483" y="26326"/>
                  </a:lnTo>
                  <a:lnTo>
                    <a:pt x="15772" y="25387"/>
                  </a:lnTo>
                  <a:lnTo>
                    <a:pt x="16218" y="24918"/>
                  </a:lnTo>
                  <a:lnTo>
                    <a:pt x="21663" y="27265"/>
                  </a:lnTo>
                  <a:lnTo>
                    <a:pt x="22860" y="27359"/>
                  </a:lnTo>
                  <a:lnTo>
                    <a:pt x="21757" y="25849"/>
                  </a:lnTo>
                  <a:lnTo>
                    <a:pt x="19363" y="23619"/>
                  </a:lnTo>
                  <a:lnTo>
                    <a:pt x="19261" y="22782"/>
                  </a:lnTo>
                  <a:lnTo>
                    <a:pt x="20271" y="22101"/>
                  </a:lnTo>
                  <a:lnTo>
                    <a:pt x="20764" y="20826"/>
                  </a:lnTo>
                  <a:lnTo>
                    <a:pt x="20810" y="19778"/>
                  </a:lnTo>
                  <a:lnTo>
                    <a:pt x="22461" y="18870"/>
                  </a:lnTo>
                  <a:lnTo>
                    <a:pt x="24135" y="18831"/>
                  </a:lnTo>
                  <a:lnTo>
                    <a:pt x="25817" y="19660"/>
                  </a:lnTo>
                  <a:lnTo>
                    <a:pt x="31028" y="24010"/>
                  </a:lnTo>
                  <a:lnTo>
                    <a:pt x="31771" y="25231"/>
                  </a:lnTo>
                  <a:lnTo>
                    <a:pt x="32021" y="26834"/>
                  </a:lnTo>
                  <a:lnTo>
                    <a:pt x="31763" y="28829"/>
                  </a:lnTo>
                  <a:lnTo>
                    <a:pt x="31982" y="29627"/>
                  </a:lnTo>
                  <a:lnTo>
                    <a:pt x="34016" y="28947"/>
                  </a:lnTo>
                  <a:lnTo>
                    <a:pt x="35644" y="29784"/>
                  </a:lnTo>
                  <a:lnTo>
                    <a:pt x="36450" y="29557"/>
                  </a:lnTo>
                  <a:lnTo>
                    <a:pt x="38476" y="26561"/>
                  </a:lnTo>
                  <a:lnTo>
                    <a:pt x="39868" y="27273"/>
                  </a:lnTo>
                  <a:lnTo>
                    <a:pt x="40705" y="28673"/>
                  </a:lnTo>
                  <a:lnTo>
                    <a:pt x="40971" y="29940"/>
                  </a:lnTo>
                  <a:lnTo>
                    <a:pt x="41097" y="31677"/>
                  </a:lnTo>
                  <a:lnTo>
                    <a:pt x="40737" y="35292"/>
                  </a:lnTo>
                  <a:lnTo>
                    <a:pt x="40831" y="35800"/>
                  </a:lnTo>
                  <a:lnTo>
                    <a:pt x="42247" y="33758"/>
                  </a:lnTo>
                  <a:lnTo>
                    <a:pt x="44656" y="33602"/>
                  </a:lnTo>
                  <a:lnTo>
                    <a:pt x="44969" y="32577"/>
                  </a:lnTo>
                  <a:lnTo>
                    <a:pt x="45040" y="28775"/>
                  </a:lnTo>
                  <a:lnTo>
                    <a:pt x="44844" y="25551"/>
                  </a:lnTo>
                  <a:lnTo>
                    <a:pt x="44578" y="24894"/>
                  </a:lnTo>
                  <a:lnTo>
                    <a:pt x="36645" y="20419"/>
                  </a:lnTo>
                  <a:lnTo>
                    <a:pt x="35268" y="19355"/>
                  </a:lnTo>
                  <a:lnTo>
                    <a:pt x="33539" y="17149"/>
                  </a:lnTo>
                  <a:lnTo>
                    <a:pt x="33891" y="16038"/>
                  </a:lnTo>
                  <a:lnTo>
                    <a:pt x="35440" y="15044"/>
                  </a:lnTo>
                  <a:lnTo>
                    <a:pt x="37764" y="14646"/>
                  </a:lnTo>
                  <a:lnTo>
                    <a:pt x="43170" y="14700"/>
                  </a:lnTo>
                  <a:lnTo>
                    <a:pt x="43717" y="14231"/>
                  </a:lnTo>
                  <a:lnTo>
                    <a:pt x="42669" y="13065"/>
                  </a:lnTo>
                  <a:lnTo>
                    <a:pt x="40173" y="12314"/>
                  </a:lnTo>
                  <a:lnTo>
                    <a:pt x="39587" y="11634"/>
                  </a:lnTo>
                  <a:lnTo>
                    <a:pt x="39289" y="10335"/>
                  </a:lnTo>
                  <a:lnTo>
                    <a:pt x="36324" y="11047"/>
                  </a:lnTo>
                  <a:lnTo>
                    <a:pt x="33015" y="11078"/>
                  </a:lnTo>
                  <a:lnTo>
                    <a:pt x="29831" y="10280"/>
                  </a:lnTo>
                  <a:lnTo>
                    <a:pt x="29768" y="9271"/>
                  </a:lnTo>
                  <a:lnTo>
                    <a:pt x="31020" y="7784"/>
                  </a:lnTo>
                  <a:lnTo>
                    <a:pt x="33625" y="5320"/>
                  </a:lnTo>
                  <a:lnTo>
                    <a:pt x="34830" y="4702"/>
                  </a:lnTo>
                  <a:lnTo>
                    <a:pt x="38468" y="5132"/>
                  </a:lnTo>
                  <a:lnTo>
                    <a:pt x="42075" y="4436"/>
                  </a:lnTo>
                  <a:lnTo>
                    <a:pt x="45001" y="5281"/>
                  </a:lnTo>
                  <a:lnTo>
                    <a:pt x="47324" y="7722"/>
                  </a:lnTo>
                  <a:lnTo>
                    <a:pt x="50618" y="12009"/>
                  </a:lnTo>
                  <a:lnTo>
                    <a:pt x="55077" y="14739"/>
                  </a:lnTo>
                  <a:lnTo>
                    <a:pt x="55492" y="15600"/>
                  </a:lnTo>
                  <a:lnTo>
                    <a:pt x="57862" y="17830"/>
                  </a:lnTo>
                  <a:lnTo>
                    <a:pt x="62587" y="23822"/>
                  </a:lnTo>
                  <a:lnTo>
                    <a:pt x="67383" y="27288"/>
                  </a:lnTo>
                  <a:lnTo>
                    <a:pt x="67602" y="28172"/>
                  </a:lnTo>
                  <a:lnTo>
                    <a:pt x="66812" y="29205"/>
                  </a:lnTo>
                  <a:lnTo>
                    <a:pt x="64966" y="30418"/>
                  </a:lnTo>
                  <a:lnTo>
                    <a:pt x="65388" y="31083"/>
                  </a:lnTo>
                  <a:lnTo>
                    <a:pt x="67798" y="31967"/>
                  </a:lnTo>
                  <a:lnTo>
                    <a:pt x="69535" y="34298"/>
                  </a:lnTo>
                  <a:lnTo>
                    <a:pt x="69652" y="35315"/>
                  </a:lnTo>
                  <a:lnTo>
                    <a:pt x="68080" y="42513"/>
                  </a:lnTo>
                  <a:lnTo>
                    <a:pt x="67242" y="44038"/>
                  </a:lnTo>
                  <a:lnTo>
                    <a:pt x="66288" y="44844"/>
                  </a:lnTo>
                  <a:lnTo>
                    <a:pt x="61860" y="43491"/>
                  </a:lnTo>
                  <a:lnTo>
                    <a:pt x="62908" y="45775"/>
                  </a:lnTo>
                  <a:lnTo>
                    <a:pt x="66077" y="48200"/>
                  </a:lnTo>
                  <a:lnTo>
                    <a:pt x="66789" y="49554"/>
                  </a:lnTo>
                  <a:lnTo>
                    <a:pt x="66319" y="50884"/>
                  </a:lnTo>
                  <a:lnTo>
                    <a:pt x="66664" y="51189"/>
                  </a:lnTo>
                  <a:lnTo>
                    <a:pt x="67821" y="50477"/>
                  </a:lnTo>
                  <a:lnTo>
                    <a:pt x="68307" y="51228"/>
                  </a:lnTo>
                  <a:lnTo>
                    <a:pt x="68103" y="53442"/>
                  </a:lnTo>
                  <a:lnTo>
                    <a:pt x="67610" y="55280"/>
                  </a:lnTo>
                  <a:lnTo>
                    <a:pt x="66820" y="56736"/>
                  </a:lnTo>
                  <a:lnTo>
                    <a:pt x="67055" y="57369"/>
                  </a:lnTo>
                  <a:lnTo>
                    <a:pt x="68291" y="57174"/>
                  </a:lnTo>
                  <a:lnTo>
                    <a:pt x="69449" y="57549"/>
                  </a:lnTo>
                  <a:lnTo>
                    <a:pt x="71264" y="59560"/>
                  </a:lnTo>
                  <a:lnTo>
                    <a:pt x="72735" y="65686"/>
                  </a:lnTo>
                  <a:lnTo>
                    <a:pt x="73462" y="67657"/>
                  </a:lnTo>
                  <a:lnTo>
                    <a:pt x="73994" y="65905"/>
                  </a:lnTo>
                  <a:lnTo>
                    <a:pt x="74651" y="61438"/>
                  </a:lnTo>
                  <a:lnTo>
                    <a:pt x="75269" y="59153"/>
                  </a:lnTo>
                  <a:lnTo>
                    <a:pt x="75856" y="59051"/>
                  </a:lnTo>
                  <a:lnTo>
                    <a:pt x="76357" y="58300"/>
                  </a:lnTo>
                  <a:lnTo>
                    <a:pt x="76779" y="56892"/>
                  </a:lnTo>
                  <a:lnTo>
                    <a:pt x="77640" y="51916"/>
                  </a:lnTo>
                  <a:lnTo>
                    <a:pt x="80613" y="48138"/>
                  </a:lnTo>
                  <a:lnTo>
                    <a:pt x="82029" y="46972"/>
                  </a:lnTo>
                  <a:lnTo>
                    <a:pt x="83367" y="46722"/>
                  </a:lnTo>
                  <a:lnTo>
                    <a:pt x="84008" y="47191"/>
                  </a:lnTo>
                  <a:lnTo>
                    <a:pt x="86238" y="51157"/>
                  </a:lnTo>
                  <a:lnTo>
                    <a:pt x="87591" y="51823"/>
                  </a:lnTo>
                  <a:lnTo>
                    <a:pt x="88280" y="51611"/>
                  </a:lnTo>
                  <a:lnTo>
                    <a:pt x="89234" y="48912"/>
                  </a:lnTo>
                  <a:lnTo>
                    <a:pt x="90439" y="43733"/>
                  </a:lnTo>
                  <a:lnTo>
                    <a:pt x="90713" y="37928"/>
                  </a:lnTo>
                  <a:lnTo>
                    <a:pt x="90064" y="31489"/>
                  </a:lnTo>
                  <a:lnTo>
                    <a:pt x="90439" y="26874"/>
                  </a:lnTo>
                  <a:lnTo>
                    <a:pt x="91855" y="24112"/>
                  </a:lnTo>
                  <a:lnTo>
                    <a:pt x="93709" y="23259"/>
                  </a:lnTo>
                  <a:lnTo>
                    <a:pt x="96017" y="24323"/>
                  </a:lnTo>
                  <a:lnTo>
                    <a:pt x="97699" y="26013"/>
                  </a:lnTo>
                  <a:lnTo>
                    <a:pt x="101016" y="32428"/>
                  </a:lnTo>
                  <a:lnTo>
                    <a:pt x="103700" y="35784"/>
                  </a:lnTo>
                  <a:lnTo>
                    <a:pt x="106000" y="39368"/>
                  </a:lnTo>
                  <a:lnTo>
                    <a:pt x="107189" y="40533"/>
                  </a:lnTo>
                  <a:lnTo>
                    <a:pt x="109473" y="41120"/>
                  </a:lnTo>
                  <a:lnTo>
                    <a:pt x="110084" y="40885"/>
                  </a:lnTo>
                  <a:lnTo>
                    <a:pt x="110490" y="40064"/>
                  </a:lnTo>
                  <a:lnTo>
                    <a:pt x="110702" y="38640"/>
                  </a:lnTo>
                  <a:lnTo>
                    <a:pt x="110209" y="29479"/>
                  </a:lnTo>
                  <a:lnTo>
                    <a:pt x="110850" y="26623"/>
                  </a:lnTo>
                  <a:lnTo>
                    <a:pt x="111820" y="24581"/>
                  </a:lnTo>
                  <a:lnTo>
                    <a:pt x="115935" y="23384"/>
                  </a:lnTo>
                  <a:lnTo>
                    <a:pt x="118181" y="22101"/>
                  </a:lnTo>
                  <a:lnTo>
                    <a:pt x="120364" y="19997"/>
                  </a:lnTo>
                  <a:lnTo>
                    <a:pt x="122171" y="18862"/>
                  </a:lnTo>
                  <a:lnTo>
                    <a:pt x="123610" y="18714"/>
                  </a:lnTo>
                  <a:lnTo>
                    <a:pt x="125105" y="19535"/>
                  </a:lnTo>
                  <a:lnTo>
                    <a:pt x="126677" y="21327"/>
                  </a:lnTo>
                  <a:lnTo>
                    <a:pt x="129118" y="24816"/>
                  </a:lnTo>
                  <a:lnTo>
                    <a:pt x="132193" y="30582"/>
                  </a:lnTo>
                  <a:lnTo>
                    <a:pt x="136104" y="34869"/>
                  </a:lnTo>
                  <a:lnTo>
                    <a:pt x="138146" y="41660"/>
                  </a:lnTo>
                  <a:lnTo>
                    <a:pt x="138584" y="42802"/>
                  </a:lnTo>
                  <a:lnTo>
                    <a:pt x="139069" y="42935"/>
                  </a:lnTo>
                  <a:lnTo>
                    <a:pt x="139586" y="42051"/>
                  </a:lnTo>
                  <a:lnTo>
                    <a:pt x="139914" y="40807"/>
                  </a:lnTo>
                  <a:lnTo>
                    <a:pt x="140008" y="37787"/>
                  </a:lnTo>
                  <a:lnTo>
                    <a:pt x="138913" y="33782"/>
                  </a:lnTo>
                  <a:lnTo>
                    <a:pt x="135259" y="23635"/>
                  </a:lnTo>
                  <a:lnTo>
                    <a:pt x="135197" y="21702"/>
                  </a:lnTo>
                  <a:lnTo>
                    <a:pt x="135659" y="20153"/>
                  </a:lnTo>
                  <a:lnTo>
                    <a:pt x="138232" y="19981"/>
                  </a:lnTo>
                  <a:lnTo>
                    <a:pt x="144225" y="20920"/>
                  </a:lnTo>
                  <a:lnTo>
                    <a:pt x="146134" y="22500"/>
                  </a:lnTo>
                  <a:lnTo>
                    <a:pt x="150210" y="28712"/>
                  </a:lnTo>
                  <a:lnTo>
                    <a:pt x="151352" y="30214"/>
                  </a:lnTo>
                  <a:lnTo>
                    <a:pt x="152049" y="30590"/>
                  </a:lnTo>
                  <a:lnTo>
                    <a:pt x="152307" y="29839"/>
                  </a:lnTo>
                  <a:lnTo>
                    <a:pt x="153887" y="28689"/>
                  </a:lnTo>
                  <a:lnTo>
                    <a:pt x="154975" y="27296"/>
                  </a:lnTo>
                  <a:lnTo>
                    <a:pt x="156797" y="23869"/>
                  </a:lnTo>
                  <a:lnTo>
                    <a:pt x="160780" y="17689"/>
                  </a:lnTo>
                  <a:lnTo>
                    <a:pt x="161609" y="17509"/>
                  </a:lnTo>
                  <a:lnTo>
                    <a:pt x="162767" y="17994"/>
                  </a:lnTo>
                  <a:lnTo>
                    <a:pt x="164809" y="19613"/>
                  </a:lnTo>
                  <a:lnTo>
                    <a:pt x="165779" y="20912"/>
                  </a:lnTo>
                  <a:lnTo>
                    <a:pt x="167696" y="21898"/>
                  </a:lnTo>
                  <a:lnTo>
                    <a:pt x="169659" y="21554"/>
                  </a:lnTo>
                  <a:lnTo>
                    <a:pt x="172374" y="19387"/>
                  </a:lnTo>
                  <a:lnTo>
                    <a:pt x="175449" y="18057"/>
                  </a:lnTo>
                  <a:lnTo>
                    <a:pt x="176497" y="14982"/>
                  </a:lnTo>
                  <a:lnTo>
                    <a:pt x="176692" y="13574"/>
                  </a:lnTo>
                  <a:lnTo>
                    <a:pt x="174220" y="4366"/>
                  </a:lnTo>
                  <a:lnTo>
                    <a:pt x="175261" y="2472"/>
                  </a:lnTo>
                  <a:lnTo>
                    <a:pt x="180620" y="180"/>
                  </a:lnTo>
                  <a:lnTo>
                    <a:pt x="185306" y="0"/>
                  </a:lnTo>
                  <a:lnTo>
                    <a:pt x="186417" y="634"/>
                  </a:lnTo>
                  <a:lnTo>
                    <a:pt x="189366" y="5132"/>
                  </a:lnTo>
                  <a:lnTo>
                    <a:pt x="191369" y="7385"/>
                  </a:lnTo>
                  <a:lnTo>
                    <a:pt x="192378" y="9193"/>
                  </a:lnTo>
                  <a:lnTo>
                    <a:pt x="192621" y="13175"/>
                  </a:lnTo>
                  <a:lnTo>
                    <a:pt x="193833" y="146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3" name="Freeform: Shape 682">
              <a:extLst>
                <a:ext uri="{FF2B5EF4-FFF2-40B4-BE49-F238E27FC236}">
                  <a16:creationId xmlns:a16="http://schemas.microsoft.com/office/drawing/2014/main" id="{A0FAD1A9-FD4D-9677-8724-0FA2EB6520D3}"/>
                </a:ext>
              </a:extLst>
            </p:cNvPr>
            <p:cNvSpPr>
              <a:spLocks/>
            </p:cNvSpPr>
            <p:nvPr/>
          </p:nvSpPr>
          <p:spPr>
            <a:xfrm>
              <a:off x="7396444" y="3480262"/>
              <a:ext cx="260356" cy="306381"/>
            </a:xfrm>
            <a:custGeom>
              <a:avLst/>
              <a:gdLst>
                <a:gd name="connsiteX0" fmla="*/ 155256 w 260356"/>
                <a:gd name="connsiteY0" fmla="*/ 17861 h 306381"/>
                <a:gd name="connsiteX1" fmla="*/ 154810 w 260356"/>
                <a:gd name="connsiteY1" fmla="*/ 19684 h 306381"/>
                <a:gd name="connsiteX2" fmla="*/ 153879 w 260356"/>
                <a:gd name="connsiteY2" fmla="*/ 20138 h 306381"/>
                <a:gd name="connsiteX3" fmla="*/ 152252 w 260356"/>
                <a:gd name="connsiteY3" fmla="*/ 21201 h 306381"/>
                <a:gd name="connsiteX4" fmla="*/ 150390 w 260356"/>
                <a:gd name="connsiteY4" fmla="*/ 22657 h 306381"/>
                <a:gd name="connsiteX5" fmla="*/ 148653 w 260356"/>
                <a:gd name="connsiteY5" fmla="*/ 24292 h 306381"/>
                <a:gd name="connsiteX6" fmla="*/ 148184 w 260356"/>
                <a:gd name="connsiteY6" fmla="*/ 26068 h 306381"/>
                <a:gd name="connsiteX7" fmla="*/ 148661 w 260356"/>
                <a:gd name="connsiteY7" fmla="*/ 27225 h 306381"/>
                <a:gd name="connsiteX8" fmla="*/ 149130 w 260356"/>
                <a:gd name="connsiteY8" fmla="*/ 27624 h 306381"/>
                <a:gd name="connsiteX9" fmla="*/ 149764 w 260356"/>
                <a:gd name="connsiteY9" fmla="*/ 27272 h 306381"/>
                <a:gd name="connsiteX10" fmla="*/ 150687 w 260356"/>
                <a:gd name="connsiteY10" fmla="*/ 27491 h 306381"/>
                <a:gd name="connsiteX11" fmla="*/ 151845 w 260356"/>
                <a:gd name="connsiteY11" fmla="*/ 28125 h 306381"/>
                <a:gd name="connsiteX12" fmla="*/ 153778 w 260356"/>
                <a:gd name="connsiteY12" fmla="*/ 28743 h 306381"/>
                <a:gd name="connsiteX13" fmla="*/ 153832 w 260356"/>
                <a:gd name="connsiteY13" fmla="*/ 29353 h 306381"/>
                <a:gd name="connsiteX14" fmla="*/ 153425 w 260356"/>
                <a:gd name="connsiteY14" fmla="*/ 30136 h 306381"/>
                <a:gd name="connsiteX15" fmla="*/ 151924 w 260356"/>
                <a:gd name="connsiteY15" fmla="*/ 31521 h 306381"/>
                <a:gd name="connsiteX16" fmla="*/ 150570 w 260356"/>
                <a:gd name="connsiteY16" fmla="*/ 33085 h 306381"/>
                <a:gd name="connsiteX17" fmla="*/ 150437 w 260356"/>
                <a:gd name="connsiteY17" fmla="*/ 34040 h 306381"/>
                <a:gd name="connsiteX18" fmla="*/ 150601 w 260356"/>
                <a:gd name="connsiteY18" fmla="*/ 34736 h 306381"/>
                <a:gd name="connsiteX19" fmla="*/ 151071 w 260356"/>
                <a:gd name="connsiteY19" fmla="*/ 35158 h 306381"/>
                <a:gd name="connsiteX20" fmla="*/ 153073 w 260356"/>
                <a:gd name="connsiteY20" fmla="*/ 34971 h 306381"/>
                <a:gd name="connsiteX21" fmla="*/ 153371 w 260356"/>
                <a:gd name="connsiteY21" fmla="*/ 35542 h 306381"/>
                <a:gd name="connsiteX22" fmla="*/ 152393 w 260356"/>
                <a:gd name="connsiteY22" fmla="*/ 39555 h 306381"/>
                <a:gd name="connsiteX23" fmla="*/ 152698 w 260356"/>
                <a:gd name="connsiteY23" fmla="*/ 40236 h 306381"/>
                <a:gd name="connsiteX24" fmla="*/ 154458 w 260356"/>
                <a:gd name="connsiteY24" fmla="*/ 40877 h 306381"/>
                <a:gd name="connsiteX25" fmla="*/ 155741 w 260356"/>
                <a:gd name="connsiteY25" fmla="*/ 41840 h 306381"/>
                <a:gd name="connsiteX26" fmla="*/ 158143 w 260356"/>
                <a:gd name="connsiteY26" fmla="*/ 44375 h 306381"/>
                <a:gd name="connsiteX27" fmla="*/ 159098 w 260356"/>
                <a:gd name="connsiteY27" fmla="*/ 46424 h 306381"/>
                <a:gd name="connsiteX28" fmla="*/ 158440 w 260356"/>
                <a:gd name="connsiteY28" fmla="*/ 47113 h 306381"/>
                <a:gd name="connsiteX29" fmla="*/ 156930 w 260356"/>
                <a:gd name="connsiteY29" fmla="*/ 47449 h 306381"/>
                <a:gd name="connsiteX30" fmla="*/ 155702 w 260356"/>
                <a:gd name="connsiteY30" fmla="*/ 47277 h 306381"/>
                <a:gd name="connsiteX31" fmla="*/ 157094 w 260356"/>
                <a:gd name="connsiteY31" fmla="*/ 46041 h 306381"/>
                <a:gd name="connsiteX32" fmla="*/ 153691 w 260356"/>
                <a:gd name="connsiteY32" fmla="*/ 41535 h 306381"/>
                <a:gd name="connsiteX33" fmla="*/ 152150 w 260356"/>
                <a:gd name="connsiteY33" fmla="*/ 41542 h 306381"/>
                <a:gd name="connsiteX34" fmla="*/ 150108 w 260356"/>
                <a:gd name="connsiteY34" fmla="*/ 43451 h 306381"/>
                <a:gd name="connsiteX35" fmla="*/ 144428 w 260356"/>
                <a:gd name="connsiteY35" fmla="*/ 41519 h 306381"/>
                <a:gd name="connsiteX36" fmla="*/ 143341 w 260356"/>
                <a:gd name="connsiteY36" fmla="*/ 42301 h 306381"/>
                <a:gd name="connsiteX37" fmla="*/ 142535 w 260356"/>
                <a:gd name="connsiteY37" fmla="*/ 43827 h 306381"/>
                <a:gd name="connsiteX38" fmla="*/ 140564 w 260356"/>
                <a:gd name="connsiteY38" fmla="*/ 45720 h 306381"/>
                <a:gd name="connsiteX39" fmla="*/ 137771 w 260356"/>
                <a:gd name="connsiteY39" fmla="*/ 46549 h 306381"/>
                <a:gd name="connsiteX40" fmla="*/ 134657 w 260356"/>
                <a:gd name="connsiteY40" fmla="*/ 48631 h 306381"/>
                <a:gd name="connsiteX41" fmla="*/ 131379 w 260356"/>
                <a:gd name="connsiteY41" fmla="*/ 50101 h 306381"/>
                <a:gd name="connsiteX42" fmla="*/ 128875 w 260356"/>
                <a:gd name="connsiteY42" fmla="*/ 51212 h 306381"/>
                <a:gd name="connsiteX43" fmla="*/ 127436 w 260356"/>
                <a:gd name="connsiteY43" fmla="*/ 51017 h 306381"/>
                <a:gd name="connsiteX44" fmla="*/ 129720 w 260356"/>
                <a:gd name="connsiteY44" fmla="*/ 48615 h 306381"/>
                <a:gd name="connsiteX45" fmla="*/ 128750 w 260356"/>
                <a:gd name="connsiteY45" fmla="*/ 48568 h 306381"/>
                <a:gd name="connsiteX46" fmla="*/ 125715 w 260356"/>
                <a:gd name="connsiteY46" fmla="*/ 50265 h 306381"/>
                <a:gd name="connsiteX47" fmla="*/ 123970 w 260356"/>
                <a:gd name="connsiteY47" fmla="*/ 51697 h 306381"/>
                <a:gd name="connsiteX48" fmla="*/ 123407 w 260356"/>
                <a:gd name="connsiteY48" fmla="*/ 54107 h 306381"/>
                <a:gd name="connsiteX49" fmla="*/ 122898 w 260356"/>
                <a:gd name="connsiteY49" fmla="*/ 58066 h 306381"/>
                <a:gd name="connsiteX50" fmla="*/ 124228 w 260356"/>
                <a:gd name="connsiteY50" fmla="*/ 59114 h 306381"/>
                <a:gd name="connsiteX51" fmla="*/ 126560 w 260356"/>
                <a:gd name="connsiteY51" fmla="*/ 64324 h 306381"/>
                <a:gd name="connsiteX52" fmla="*/ 129431 w 260356"/>
                <a:gd name="connsiteY52" fmla="*/ 66546 h 306381"/>
                <a:gd name="connsiteX53" fmla="*/ 128875 w 260356"/>
                <a:gd name="connsiteY53" fmla="*/ 68666 h 306381"/>
                <a:gd name="connsiteX54" fmla="*/ 128117 w 260356"/>
                <a:gd name="connsiteY54" fmla="*/ 70340 h 306381"/>
                <a:gd name="connsiteX55" fmla="*/ 126380 w 260356"/>
                <a:gd name="connsiteY55" fmla="*/ 71788 h 306381"/>
                <a:gd name="connsiteX56" fmla="*/ 124940 w 260356"/>
                <a:gd name="connsiteY56" fmla="*/ 70716 h 306381"/>
                <a:gd name="connsiteX57" fmla="*/ 124056 w 260356"/>
                <a:gd name="connsiteY57" fmla="*/ 70739 h 306381"/>
                <a:gd name="connsiteX58" fmla="*/ 123391 w 260356"/>
                <a:gd name="connsiteY58" fmla="*/ 74127 h 306381"/>
                <a:gd name="connsiteX59" fmla="*/ 124635 w 260356"/>
                <a:gd name="connsiteY59" fmla="*/ 83132 h 306381"/>
                <a:gd name="connsiteX60" fmla="*/ 126638 w 260356"/>
                <a:gd name="connsiteY60" fmla="*/ 89422 h 306381"/>
                <a:gd name="connsiteX61" fmla="*/ 128625 w 260356"/>
                <a:gd name="connsiteY61" fmla="*/ 92160 h 306381"/>
                <a:gd name="connsiteX62" fmla="*/ 133108 w 260356"/>
                <a:gd name="connsiteY62" fmla="*/ 96408 h 306381"/>
                <a:gd name="connsiteX63" fmla="*/ 137849 w 260356"/>
                <a:gd name="connsiteY63" fmla="*/ 98646 h 306381"/>
                <a:gd name="connsiteX64" fmla="*/ 146376 w 260356"/>
                <a:gd name="connsiteY64" fmla="*/ 105773 h 306381"/>
                <a:gd name="connsiteX65" fmla="*/ 151055 w 260356"/>
                <a:gd name="connsiteY65" fmla="*/ 108026 h 306381"/>
                <a:gd name="connsiteX66" fmla="*/ 152283 w 260356"/>
                <a:gd name="connsiteY66" fmla="*/ 109246 h 306381"/>
                <a:gd name="connsiteX67" fmla="*/ 155115 w 260356"/>
                <a:gd name="connsiteY67" fmla="*/ 114715 h 306381"/>
                <a:gd name="connsiteX68" fmla="*/ 157564 w 260356"/>
                <a:gd name="connsiteY68" fmla="*/ 121013 h 306381"/>
                <a:gd name="connsiteX69" fmla="*/ 160201 w 260356"/>
                <a:gd name="connsiteY69" fmla="*/ 130855 h 306381"/>
                <a:gd name="connsiteX70" fmla="*/ 162078 w 260356"/>
                <a:gd name="connsiteY70" fmla="*/ 135682 h 306381"/>
                <a:gd name="connsiteX71" fmla="*/ 165865 w 260356"/>
                <a:gd name="connsiteY71" fmla="*/ 141127 h 306381"/>
                <a:gd name="connsiteX72" fmla="*/ 173719 w 260356"/>
                <a:gd name="connsiteY72" fmla="*/ 148888 h 306381"/>
                <a:gd name="connsiteX73" fmla="*/ 180862 w 260356"/>
                <a:gd name="connsiteY73" fmla="*/ 154544 h 306381"/>
                <a:gd name="connsiteX74" fmla="*/ 187512 w 260356"/>
                <a:gd name="connsiteY74" fmla="*/ 158033 h 306381"/>
                <a:gd name="connsiteX75" fmla="*/ 192699 w 260356"/>
                <a:gd name="connsiteY75" fmla="*/ 158644 h 306381"/>
                <a:gd name="connsiteX76" fmla="*/ 204974 w 260356"/>
                <a:gd name="connsiteY76" fmla="*/ 157877 h 306381"/>
                <a:gd name="connsiteX77" fmla="*/ 207110 w 260356"/>
                <a:gd name="connsiteY77" fmla="*/ 158205 h 306381"/>
                <a:gd name="connsiteX78" fmla="*/ 209379 w 260356"/>
                <a:gd name="connsiteY78" fmla="*/ 159144 h 306381"/>
                <a:gd name="connsiteX79" fmla="*/ 209918 w 260356"/>
                <a:gd name="connsiteY79" fmla="*/ 161562 h 306381"/>
                <a:gd name="connsiteX80" fmla="*/ 209089 w 260356"/>
                <a:gd name="connsiteY80" fmla="*/ 163189 h 306381"/>
                <a:gd name="connsiteX81" fmla="*/ 206508 w 260356"/>
                <a:gd name="connsiteY81" fmla="*/ 164879 h 306381"/>
                <a:gd name="connsiteX82" fmla="*/ 203879 w 260356"/>
                <a:gd name="connsiteY82" fmla="*/ 167218 h 306381"/>
                <a:gd name="connsiteX83" fmla="*/ 203589 w 260356"/>
                <a:gd name="connsiteY83" fmla="*/ 170402 h 306381"/>
                <a:gd name="connsiteX84" fmla="*/ 206046 w 260356"/>
                <a:gd name="connsiteY84" fmla="*/ 172640 h 306381"/>
                <a:gd name="connsiteX85" fmla="*/ 217890 w 260356"/>
                <a:gd name="connsiteY85" fmla="*/ 178562 h 306381"/>
                <a:gd name="connsiteX86" fmla="*/ 230001 w 260356"/>
                <a:gd name="connsiteY86" fmla="*/ 183499 h 306381"/>
                <a:gd name="connsiteX87" fmla="*/ 233772 w 260356"/>
                <a:gd name="connsiteY87" fmla="*/ 186010 h 306381"/>
                <a:gd name="connsiteX88" fmla="*/ 238146 w 260356"/>
                <a:gd name="connsiteY88" fmla="*/ 189914 h 306381"/>
                <a:gd name="connsiteX89" fmla="*/ 248699 w 260356"/>
                <a:gd name="connsiteY89" fmla="*/ 195265 h 306381"/>
                <a:gd name="connsiteX90" fmla="*/ 250483 w 260356"/>
                <a:gd name="connsiteY90" fmla="*/ 197862 h 306381"/>
                <a:gd name="connsiteX91" fmla="*/ 256898 w 260356"/>
                <a:gd name="connsiteY91" fmla="*/ 203441 h 306381"/>
                <a:gd name="connsiteX92" fmla="*/ 259800 w 260356"/>
                <a:gd name="connsiteY92" fmla="*/ 207736 h 306381"/>
                <a:gd name="connsiteX93" fmla="*/ 260356 w 260356"/>
                <a:gd name="connsiteY93" fmla="*/ 211061 h 306381"/>
                <a:gd name="connsiteX94" fmla="*/ 258971 w 260356"/>
                <a:gd name="connsiteY94" fmla="*/ 214433 h 306381"/>
                <a:gd name="connsiteX95" fmla="*/ 258330 w 260356"/>
                <a:gd name="connsiteY95" fmla="*/ 216803 h 306381"/>
                <a:gd name="connsiteX96" fmla="*/ 257242 w 260356"/>
                <a:gd name="connsiteY96" fmla="*/ 219142 h 306381"/>
                <a:gd name="connsiteX97" fmla="*/ 254512 w 260356"/>
                <a:gd name="connsiteY97" fmla="*/ 218258 h 306381"/>
                <a:gd name="connsiteX98" fmla="*/ 251406 w 260356"/>
                <a:gd name="connsiteY98" fmla="*/ 215849 h 306381"/>
                <a:gd name="connsiteX99" fmla="*/ 246728 w 260356"/>
                <a:gd name="connsiteY99" fmla="*/ 206038 h 306381"/>
                <a:gd name="connsiteX100" fmla="*/ 238192 w 260356"/>
                <a:gd name="connsiteY100" fmla="*/ 205044 h 306381"/>
                <a:gd name="connsiteX101" fmla="*/ 236424 w 260356"/>
                <a:gd name="connsiteY101" fmla="*/ 204317 h 306381"/>
                <a:gd name="connsiteX102" fmla="*/ 233389 w 260356"/>
                <a:gd name="connsiteY102" fmla="*/ 202627 h 306381"/>
                <a:gd name="connsiteX103" fmla="*/ 233209 w 260356"/>
                <a:gd name="connsiteY103" fmla="*/ 201508 h 306381"/>
                <a:gd name="connsiteX104" fmla="*/ 232458 w 260356"/>
                <a:gd name="connsiteY104" fmla="*/ 200116 h 306381"/>
                <a:gd name="connsiteX105" fmla="*/ 231683 w 260356"/>
                <a:gd name="connsiteY105" fmla="*/ 199646 h 306381"/>
                <a:gd name="connsiteX106" fmla="*/ 228421 w 260356"/>
                <a:gd name="connsiteY106" fmla="*/ 199333 h 306381"/>
                <a:gd name="connsiteX107" fmla="*/ 226160 w 260356"/>
                <a:gd name="connsiteY107" fmla="*/ 200929 h 306381"/>
                <a:gd name="connsiteX108" fmla="*/ 223500 w 260356"/>
                <a:gd name="connsiteY108" fmla="*/ 204708 h 306381"/>
                <a:gd name="connsiteX109" fmla="*/ 220480 w 260356"/>
                <a:gd name="connsiteY109" fmla="*/ 210129 h 306381"/>
                <a:gd name="connsiteX110" fmla="*/ 217413 w 260356"/>
                <a:gd name="connsiteY110" fmla="*/ 218055 h 306381"/>
                <a:gd name="connsiteX111" fmla="*/ 217241 w 260356"/>
                <a:gd name="connsiteY111" fmla="*/ 221247 h 306381"/>
                <a:gd name="connsiteX112" fmla="*/ 218907 w 260356"/>
                <a:gd name="connsiteY112" fmla="*/ 224337 h 306381"/>
                <a:gd name="connsiteX113" fmla="*/ 223883 w 260356"/>
                <a:gd name="connsiteY113" fmla="*/ 226058 h 306381"/>
                <a:gd name="connsiteX114" fmla="*/ 227725 w 260356"/>
                <a:gd name="connsiteY114" fmla="*/ 228804 h 306381"/>
                <a:gd name="connsiteX115" fmla="*/ 230260 w 260356"/>
                <a:gd name="connsiteY115" fmla="*/ 231668 h 306381"/>
                <a:gd name="connsiteX116" fmla="*/ 230439 w 260356"/>
                <a:gd name="connsiteY116" fmla="*/ 238560 h 306381"/>
                <a:gd name="connsiteX117" fmla="*/ 231574 w 260356"/>
                <a:gd name="connsiteY117" fmla="*/ 242464 h 306381"/>
                <a:gd name="connsiteX118" fmla="*/ 229907 w 260356"/>
                <a:gd name="connsiteY118" fmla="*/ 244678 h 306381"/>
                <a:gd name="connsiteX119" fmla="*/ 226676 w 260356"/>
                <a:gd name="connsiteY119" fmla="*/ 244107 h 306381"/>
                <a:gd name="connsiteX120" fmla="*/ 222373 w 260356"/>
                <a:gd name="connsiteY120" fmla="*/ 245515 h 306381"/>
                <a:gd name="connsiteX121" fmla="*/ 219322 w 260356"/>
                <a:gd name="connsiteY121" fmla="*/ 248034 h 306381"/>
                <a:gd name="connsiteX122" fmla="*/ 218055 w 260356"/>
                <a:gd name="connsiteY122" fmla="*/ 250428 h 306381"/>
                <a:gd name="connsiteX123" fmla="*/ 218384 w 260356"/>
                <a:gd name="connsiteY123" fmla="*/ 256624 h 306381"/>
                <a:gd name="connsiteX124" fmla="*/ 217758 w 260356"/>
                <a:gd name="connsiteY124" fmla="*/ 258979 h 306381"/>
                <a:gd name="connsiteX125" fmla="*/ 211976 w 260356"/>
                <a:gd name="connsiteY125" fmla="*/ 263423 h 306381"/>
                <a:gd name="connsiteX126" fmla="*/ 208940 w 260356"/>
                <a:gd name="connsiteY126" fmla="*/ 267960 h 306381"/>
                <a:gd name="connsiteX127" fmla="*/ 208182 w 260356"/>
                <a:gd name="connsiteY127" fmla="*/ 269838 h 306381"/>
                <a:gd name="connsiteX128" fmla="*/ 207024 w 260356"/>
                <a:gd name="connsiteY128" fmla="*/ 271966 h 306381"/>
                <a:gd name="connsiteX129" fmla="*/ 199725 w 260356"/>
                <a:gd name="connsiteY129" fmla="*/ 272044 h 306381"/>
                <a:gd name="connsiteX130" fmla="*/ 197996 w 260356"/>
                <a:gd name="connsiteY130" fmla="*/ 269408 h 306381"/>
                <a:gd name="connsiteX131" fmla="*/ 197933 w 260356"/>
                <a:gd name="connsiteY131" fmla="*/ 265488 h 306381"/>
                <a:gd name="connsiteX132" fmla="*/ 199185 w 260356"/>
                <a:gd name="connsiteY132" fmla="*/ 263071 h 306381"/>
                <a:gd name="connsiteX133" fmla="*/ 201868 w 260356"/>
                <a:gd name="connsiteY133" fmla="*/ 261936 h 306381"/>
                <a:gd name="connsiteX134" fmla="*/ 203675 w 260356"/>
                <a:gd name="connsiteY134" fmla="*/ 256898 h 306381"/>
                <a:gd name="connsiteX135" fmla="*/ 203104 w 260356"/>
                <a:gd name="connsiteY135" fmla="*/ 253252 h 306381"/>
                <a:gd name="connsiteX136" fmla="*/ 204160 w 260356"/>
                <a:gd name="connsiteY136" fmla="*/ 251633 h 306381"/>
                <a:gd name="connsiteX137" fmla="*/ 205154 w 260356"/>
                <a:gd name="connsiteY137" fmla="*/ 250491 h 306381"/>
                <a:gd name="connsiteX138" fmla="*/ 207196 w 260356"/>
                <a:gd name="connsiteY138" fmla="*/ 249818 h 306381"/>
                <a:gd name="connsiteX139" fmla="*/ 210083 w 260356"/>
                <a:gd name="connsiteY139" fmla="*/ 249176 h 306381"/>
                <a:gd name="connsiteX140" fmla="*/ 210372 w 260356"/>
                <a:gd name="connsiteY140" fmla="*/ 244068 h 306381"/>
                <a:gd name="connsiteX141" fmla="*/ 208119 w 260356"/>
                <a:gd name="connsiteY141" fmla="*/ 241744 h 306381"/>
                <a:gd name="connsiteX142" fmla="*/ 207329 w 260356"/>
                <a:gd name="connsiteY142" fmla="*/ 238482 h 306381"/>
                <a:gd name="connsiteX143" fmla="*/ 206281 w 260356"/>
                <a:gd name="connsiteY143" fmla="*/ 232442 h 306381"/>
                <a:gd name="connsiteX144" fmla="*/ 202564 w 260356"/>
                <a:gd name="connsiteY144" fmla="*/ 224705 h 306381"/>
                <a:gd name="connsiteX145" fmla="*/ 200577 w 260356"/>
                <a:gd name="connsiteY145" fmla="*/ 217781 h 306381"/>
                <a:gd name="connsiteX146" fmla="*/ 199020 w 260356"/>
                <a:gd name="connsiteY146" fmla="*/ 214354 h 306381"/>
                <a:gd name="connsiteX147" fmla="*/ 196658 w 260356"/>
                <a:gd name="connsiteY147" fmla="*/ 212563 h 306381"/>
                <a:gd name="connsiteX148" fmla="*/ 192394 w 260356"/>
                <a:gd name="connsiteY148" fmla="*/ 212586 h 306381"/>
                <a:gd name="connsiteX149" fmla="*/ 190274 w 260356"/>
                <a:gd name="connsiteY149" fmla="*/ 212078 h 306381"/>
                <a:gd name="connsiteX150" fmla="*/ 182732 w 260356"/>
                <a:gd name="connsiteY150" fmla="*/ 207243 h 306381"/>
                <a:gd name="connsiteX151" fmla="*/ 182208 w 260356"/>
                <a:gd name="connsiteY151" fmla="*/ 206507 h 306381"/>
                <a:gd name="connsiteX152" fmla="*/ 182255 w 260356"/>
                <a:gd name="connsiteY152" fmla="*/ 205216 h 306381"/>
                <a:gd name="connsiteX153" fmla="*/ 183507 w 260356"/>
                <a:gd name="connsiteY153" fmla="*/ 203268 h 306381"/>
                <a:gd name="connsiteX154" fmla="*/ 182661 w 260356"/>
                <a:gd name="connsiteY154" fmla="*/ 200632 h 306381"/>
                <a:gd name="connsiteX155" fmla="*/ 181769 w 260356"/>
                <a:gd name="connsiteY155" fmla="*/ 198136 h 306381"/>
                <a:gd name="connsiteX156" fmla="*/ 180291 w 260356"/>
                <a:gd name="connsiteY156" fmla="*/ 196008 h 306381"/>
                <a:gd name="connsiteX157" fmla="*/ 178671 w 260356"/>
                <a:gd name="connsiteY157" fmla="*/ 194897 h 306381"/>
                <a:gd name="connsiteX158" fmla="*/ 175276 w 260356"/>
                <a:gd name="connsiteY158" fmla="*/ 195578 h 306381"/>
                <a:gd name="connsiteX159" fmla="*/ 174087 w 260356"/>
                <a:gd name="connsiteY159" fmla="*/ 196102 h 306381"/>
                <a:gd name="connsiteX160" fmla="*/ 171943 w 260356"/>
                <a:gd name="connsiteY160" fmla="*/ 195922 h 306381"/>
                <a:gd name="connsiteX161" fmla="*/ 170262 w 260356"/>
                <a:gd name="connsiteY161" fmla="*/ 196869 h 306381"/>
                <a:gd name="connsiteX162" fmla="*/ 169323 w 260356"/>
                <a:gd name="connsiteY162" fmla="*/ 196900 h 306381"/>
                <a:gd name="connsiteX163" fmla="*/ 171967 w 260356"/>
                <a:gd name="connsiteY163" fmla="*/ 193153 h 306381"/>
                <a:gd name="connsiteX164" fmla="*/ 171255 w 260356"/>
                <a:gd name="connsiteY164" fmla="*/ 192269 h 306381"/>
                <a:gd name="connsiteX165" fmla="*/ 168642 w 260356"/>
                <a:gd name="connsiteY165" fmla="*/ 190728 h 306381"/>
                <a:gd name="connsiteX166" fmla="*/ 165090 w 260356"/>
                <a:gd name="connsiteY166" fmla="*/ 190493 h 306381"/>
                <a:gd name="connsiteX167" fmla="*/ 164104 w 260356"/>
                <a:gd name="connsiteY167" fmla="*/ 190305 h 306381"/>
                <a:gd name="connsiteX168" fmla="*/ 163525 w 260356"/>
                <a:gd name="connsiteY168" fmla="*/ 191267 h 306381"/>
                <a:gd name="connsiteX169" fmla="*/ 162837 w 260356"/>
                <a:gd name="connsiteY169" fmla="*/ 190743 h 306381"/>
                <a:gd name="connsiteX170" fmla="*/ 162908 w 260356"/>
                <a:gd name="connsiteY170" fmla="*/ 189069 h 306381"/>
                <a:gd name="connsiteX171" fmla="*/ 158784 w 260356"/>
                <a:gd name="connsiteY171" fmla="*/ 181543 h 306381"/>
                <a:gd name="connsiteX172" fmla="*/ 156015 w 260356"/>
                <a:gd name="connsiteY172" fmla="*/ 178468 h 306381"/>
                <a:gd name="connsiteX173" fmla="*/ 154615 w 260356"/>
                <a:gd name="connsiteY173" fmla="*/ 177921 h 306381"/>
                <a:gd name="connsiteX174" fmla="*/ 152088 w 260356"/>
                <a:gd name="connsiteY174" fmla="*/ 178570 h 306381"/>
                <a:gd name="connsiteX175" fmla="*/ 147855 w 260356"/>
                <a:gd name="connsiteY175" fmla="*/ 177224 h 306381"/>
                <a:gd name="connsiteX176" fmla="*/ 145328 w 260356"/>
                <a:gd name="connsiteY176" fmla="*/ 176927 h 306381"/>
                <a:gd name="connsiteX177" fmla="*/ 143936 w 260356"/>
                <a:gd name="connsiteY177" fmla="*/ 177255 h 306381"/>
                <a:gd name="connsiteX178" fmla="*/ 141855 w 260356"/>
                <a:gd name="connsiteY178" fmla="*/ 178233 h 306381"/>
                <a:gd name="connsiteX179" fmla="*/ 140806 w 260356"/>
                <a:gd name="connsiteY179" fmla="*/ 177584 h 306381"/>
                <a:gd name="connsiteX180" fmla="*/ 140439 w 260356"/>
                <a:gd name="connsiteY180" fmla="*/ 176575 h 306381"/>
                <a:gd name="connsiteX181" fmla="*/ 136597 w 260356"/>
                <a:gd name="connsiteY181" fmla="*/ 173438 h 306381"/>
                <a:gd name="connsiteX182" fmla="*/ 131802 w 260356"/>
                <a:gd name="connsiteY182" fmla="*/ 171662 h 306381"/>
                <a:gd name="connsiteX183" fmla="*/ 122468 w 260356"/>
                <a:gd name="connsiteY183" fmla="*/ 161624 h 306381"/>
                <a:gd name="connsiteX184" fmla="*/ 119605 w 260356"/>
                <a:gd name="connsiteY184" fmla="*/ 157861 h 306381"/>
                <a:gd name="connsiteX185" fmla="*/ 113714 w 260356"/>
                <a:gd name="connsiteY185" fmla="*/ 153707 h 306381"/>
                <a:gd name="connsiteX186" fmla="*/ 109990 w 260356"/>
                <a:gd name="connsiteY186" fmla="*/ 147636 h 306381"/>
                <a:gd name="connsiteX187" fmla="*/ 106939 w 260356"/>
                <a:gd name="connsiteY187" fmla="*/ 145406 h 306381"/>
                <a:gd name="connsiteX188" fmla="*/ 102503 w 260356"/>
                <a:gd name="connsiteY188" fmla="*/ 143615 h 306381"/>
                <a:gd name="connsiteX189" fmla="*/ 101478 w 260356"/>
                <a:gd name="connsiteY189" fmla="*/ 143842 h 306381"/>
                <a:gd name="connsiteX190" fmla="*/ 100148 w 260356"/>
                <a:gd name="connsiteY190" fmla="*/ 144514 h 306381"/>
                <a:gd name="connsiteX191" fmla="*/ 99099 w 260356"/>
                <a:gd name="connsiteY191" fmla="*/ 144608 h 306381"/>
                <a:gd name="connsiteX192" fmla="*/ 98270 w 260356"/>
                <a:gd name="connsiteY192" fmla="*/ 143818 h 306381"/>
                <a:gd name="connsiteX193" fmla="*/ 99115 w 260356"/>
                <a:gd name="connsiteY193" fmla="*/ 143005 h 306381"/>
                <a:gd name="connsiteX194" fmla="*/ 100062 w 260356"/>
                <a:gd name="connsiteY194" fmla="*/ 142637 h 306381"/>
                <a:gd name="connsiteX195" fmla="*/ 99694 w 260356"/>
                <a:gd name="connsiteY195" fmla="*/ 140305 h 306381"/>
                <a:gd name="connsiteX196" fmla="*/ 94640 w 260356"/>
                <a:gd name="connsiteY196" fmla="*/ 134250 h 306381"/>
                <a:gd name="connsiteX197" fmla="*/ 91683 w 260356"/>
                <a:gd name="connsiteY197" fmla="*/ 132294 h 306381"/>
                <a:gd name="connsiteX198" fmla="*/ 90846 w 260356"/>
                <a:gd name="connsiteY198" fmla="*/ 131089 h 306381"/>
                <a:gd name="connsiteX199" fmla="*/ 90228 w 260356"/>
                <a:gd name="connsiteY199" fmla="*/ 129439 h 306381"/>
                <a:gd name="connsiteX200" fmla="*/ 89594 w 260356"/>
                <a:gd name="connsiteY200" fmla="*/ 128351 h 306381"/>
                <a:gd name="connsiteX201" fmla="*/ 88194 w 260356"/>
                <a:gd name="connsiteY201" fmla="*/ 127725 h 306381"/>
                <a:gd name="connsiteX202" fmla="*/ 86997 w 260356"/>
                <a:gd name="connsiteY202" fmla="*/ 127835 h 306381"/>
                <a:gd name="connsiteX203" fmla="*/ 85346 w 260356"/>
                <a:gd name="connsiteY203" fmla="*/ 127420 h 306381"/>
                <a:gd name="connsiteX204" fmla="*/ 85401 w 260356"/>
                <a:gd name="connsiteY204" fmla="*/ 124494 h 306381"/>
                <a:gd name="connsiteX205" fmla="*/ 85729 w 260356"/>
                <a:gd name="connsiteY205" fmla="*/ 122249 h 306381"/>
                <a:gd name="connsiteX206" fmla="*/ 85479 w 260356"/>
                <a:gd name="connsiteY206" fmla="*/ 120340 h 306381"/>
                <a:gd name="connsiteX207" fmla="*/ 83867 w 260356"/>
                <a:gd name="connsiteY207" fmla="*/ 115309 h 306381"/>
                <a:gd name="connsiteX208" fmla="*/ 81082 w 260356"/>
                <a:gd name="connsiteY208" fmla="*/ 111038 h 306381"/>
                <a:gd name="connsiteX209" fmla="*/ 79439 w 260356"/>
                <a:gd name="connsiteY209" fmla="*/ 100781 h 306381"/>
                <a:gd name="connsiteX210" fmla="*/ 78172 w 260356"/>
                <a:gd name="connsiteY210" fmla="*/ 97879 h 306381"/>
                <a:gd name="connsiteX211" fmla="*/ 75089 w 260356"/>
                <a:gd name="connsiteY211" fmla="*/ 95680 h 306381"/>
                <a:gd name="connsiteX212" fmla="*/ 68134 w 260356"/>
                <a:gd name="connsiteY212" fmla="*/ 93208 h 306381"/>
                <a:gd name="connsiteX213" fmla="*/ 58441 w 260356"/>
                <a:gd name="connsiteY213" fmla="*/ 86551 h 306381"/>
                <a:gd name="connsiteX214" fmla="*/ 56391 w 260356"/>
                <a:gd name="connsiteY214" fmla="*/ 86433 h 306381"/>
                <a:gd name="connsiteX215" fmla="*/ 50563 w 260356"/>
                <a:gd name="connsiteY215" fmla="*/ 83836 h 306381"/>
                <a:gd name="connsiteX216" fmla="*/ 46948 w 260356"/>
                <a:gd name="connsiteY216" fmla="*/ 83390 h 306381"/>
                <a:gd name="connsiteX217" fmla="*/ 42254 w 260356"/>
                <a:gd name="connsiteY217" fmla="*/ 85721 h 306381"/>
                <a:gd name="connsiteX218" fmla="*/ 36551 w 260356"/>
                <a:gd name="connsiteY218" fmla="*/ 92121 h 306381"/>
                <a:gd name="connsiteX219" fmla="*/ 31927 w 260356"/>
                <a:gd name="connsiteY219" fmla="*/ 98747 h 306381"/>
                <a:gd name="connsiteX220" fmla="*/ 30245 w 260356"/>
                <a:gd name="connsiteY220" fmla="*/ 100030 h 306381"/>
                <a:gd name="connsiteX221" fmla="*/ 24276 w 260356"/>
                <a:gd name="connsiteY221" fmla="*/ 102284 h 306381"/>
                <a:gd name="connsiteX222" fmla="*/ 19003 w 260356"/>
                <a:gd name="connsiteY222" fmla="*/ 103355 h 306381"/>
                <a:gd name="connsiteX223" fmla="*/ 18948 w 260356"/>
                <a:gd name="connsiteY223" fmla="*/ 101666 h 306381"/>
                <a:gd name="connsiteX224" fmla="*/ 18761 w 260356"/>
                <a:gd name="connsiteY224" fmla="*/ 100390 h 306381"/>
                <a:gd name="connsiteX225" fmla="*/ 19652 w 260356"/>
                <a:gd name="connsiteY225" fmla="*/ 98990 h 306381"/>
                <a:gd name="connsiteX226" fmla="*/ 21123 w 260356"/>
                <a:gd name="connsiteY226" fmla="*/ 97339 h 306381"/>
                <a:gd name="connsiteX227" fmla="*/ 22477 w 260356"/>
                <a:gd name="connsiteY227" fmla="*/ 95258 h 306381"/>
                <a:gd name="connsiteX228" fmla="*/ 23040 w 260356"/>
                <a:gd name="connsiteY228" fmla="*/ 93756 h 306381"/>
                <a:gd name="connsiteX229" fmla="*/ 22774 w 260356"/>
                <a:gd name="connsiteY229" fmla="*/ 92755 h 306381"/>
                <a:gd name="connsiteX230" fmla="*/ 22164 w 260356"/>
                <a:gd name="connsiteY230" fmla="*/ 91268 h 306381"/>
                <a:gd name="connsiteX231" fmla="*/ 21335 w 260356"/>
                <a:gd name="connsiteY231" fmla="*/ 91158 h 306381"/>
                <a:gd name="connsiteX232" fmla="*/ 16312 w 260356"/>
                <a:gd name="connsiteY232" fmla="*/ 92410 h 306381"/>
                <a:gd name="connsiteX233" fmla="*/ 15162 w 260356"/>
                <a:gd name="connsiteY233" fmla="*/ 92090 h 306381"/>
                <a:gd name="connsiteX234" fmla="*/ 11446 w 260356"/>
                <a:gd name="connsiteY234" fmla="*/ 90142 h 306381"/>
                <a:gd name="connsiteX235" fmla="*/ 7448 w 260356"/>
                <a:gd name="connsiteY235" fmla="*/ 87748 h 306381"/>
                <a:gd name="connsiteX236" fmla="*/ 5977 w 260356"/>
                <a:gd name="connsiteY236" fmla="*/ 86042 h 306381"/>
                <a:gd name="connsiteX237" fmla="*/ 5422 w 260356"/>
                <a:gd name="connsiteY237" fmla="*/ 84321 h 306381"/>
                <a:gd name="connsiteX238" fmla="*/ 5836 w 260356"/>
                <a:gd name="connsiteY238" fmla="*/ 83210 h 306381"/>
                <a:gd name="connsiteX239" fmla="*/ 5508 w 260356"/>
                <a:gd name="connsiteY239" fmla="*/ 82130 h 306381"/>
                <a:gd name="connsiteX240" fmla="*/ 4725 w 260356"/>
                <a:gd name="connsiteY240" fmla="*/ 80675 h 306381"/>
                <a:gd name="connsiteX241" fmla="*/ 5429 w 260356"/>
                <a:gd name="connsiteY241" fmla="*/ 79024 h 306381"/>
                <a:gd name="connsiteX242" fmla="*/ 6673 w 260356"/>
                <a:gd name="connsiteY242" fmla="*/ 76967 h 306381"/>
                <a:gd name="connsiteX243" fmla="*/ 7299 w 260356"/>
                <a:gd name="connsiteY243" fmla="*/ 75567 h 306381"/>
                <a:gd name="connsiteX244" fmla="*/ 8348 w 260356"/>
                <a:gd name="connsiteY244" fmla="*/ 75207 h 306381"/>
                <a:gd name="connsiteX245" fmla="*/ 8848 w 260356"/>
                <a:gd name="connsiteY245" fmla="*/ 74354 h 306381"/>
                <a:gd name="connsiteX246" fmla="*/ 8011 w 260356"/>
                <a:gd name="connsiteY246" fmla="*/ 70943 h 306381"/>
                <a:gd name="connsiteX247" fmla="*/ 7573 w 260356"/>
                <a:gd name="connsiteY247" fmla="*/ 70395 h 306381"/>
                <a:gd name="connsiteX248" fmla="*/ 6853 w 260356"/>
                <a:gd name="connsiteY248" fmla="*/ 69973 h 306381"/>
                <a:gd name="connsiteX249" fmla="*/ 5742 w 260356"/>
                <a:gd name="connsiteY249" fmla="*/ 69926 h 306381"/>
                <a:gd name="connsiteX250" fmla="*/ 3802 w 260356"/>
                <a:gd name="connsiteY250" fmla="*/ 69222 h 306381"/>
                <a:gd name="connsiteX251" fmla="*/ 2425 w 260356"/>
                <a:gd name="connsiteY251" fmla="*/ 68040 h 306381"/>
                <a:gd name="connsiteX252" fmla="*/ 2128 w 260356"/>
                <a:gd name="connsiteY252" fmla="*/ 66444 h 306381"/>
                <a:gd name="connsiteX253" fmla="*/ 1401 w 260356"/>
                <a:gd name="connsiteY253" fmla="*/ 64911 h 306381"/>
                <a:gd name="connsiteX254" fmla="*/ 157 w 260356"/>
                <a:gd name="connsiteY254" fmla="*/ 63503 h 306381"/>
                <a:gd name="connsiteX255" fmla="*/ 0 w 260356"/>
                <a:gd name="connsiteY255" fmla="*/ 61961 h 306381"/>
                <a:gd name="connsiteX256" fmla="*/ 1416 w 260356"/>
                <a:gd name="connsiteY256" fmla="*/ 61148 h 306381"/>
                <a:gd name="connsiteX257" fmla="*/ 3349 w 260356"/>
                <a:gd name="connsiteY257" fmla="*/ 61117 h 306381"/>
                <a:gd name="connsiteX258" fmla="*/ 4710 w 260356"/>
                <a:gd name="connsiteY258" fmla="*/ 61422 h 306381"/>
                <a:gd name="connsiteX259" fmla="*/ 7761 w 260356"/>
                <a:gd name="connsiteY259" fmla="*/ 58942 h 306381"/>
                <a:gd name="connsiteX260" fmla="*/ 8888 w 260356"/>
                <a:gd name="connsiteY260" fmla="*/ 58723 h 306381"/>
                <a:gd name="connsiteX261" fmla="*/ 9897 w 260356"/>
                <a:gd name="connsiteY261" fmla="*/ 58191 h 306381"/>
                <a:gd name="connsiteX262" fmla="*/ 10742 w 260356"/>
                <a:gd name="connsiteY262" fmla="*/ 54795 h 306381"/>
                <a:gd name="connsiteX263" fmla="*/ 11391 w 260356"/>
                <a:gd name="connsiteY263" fmla="*/ 53778 h 306381"/>
                <a:gd name="connsiteX264" fmla="*/ 11547 w 260356"/>
                <a:gd name="connsiteY264" fmla="*/ 53184 h 306381"/>
                <a:gd name="connsiteX265" fmla="*/ 10945 w 260356"/>
                <a:gd name="connsiteY265" fmla="*/ 52472 h 306381"/>
                <a:gd name="connsiteX266" fmla="*/ 8481 w 260356"/>
                <a:gd name="connsiteY266" fmla="*/ 50078 h 306381"/>
                <a:gd name="connsiteX267" fmla="*/ 7354 w 260356"/>
                <a:gd name="connsiteY267" fmla="*/ 47574 h 306381"/>
                <a:gd name="connsiteX268" fmla="*/ 5578 w 260356"/>
                <a:gd name="connsiteY268" fmla="*/ 44766 h 306381"/>
                <a:gd name="connsiteX269" fmla="*/ 3927 w 260356"/>
                <a:gd name="connsiteY269" fmla="*/ 43522 h 306381"/>
                <a:gd name="connsiteX270" fmla="*/ 3591 w 260356"/>
                <a:gd name="connsiteY270" fmla="*/ 42552 h 306381"/>
                <a:gd name="connsiteX271" fmla="*/ 3552 w 260356"/>
                <a:gd name="connsiteY271" fmla="*/ 41323 h 306381"/>
                <a:gd name="connsiteX272" fmla="*/ 3888 w 260356"/>
                <a:gd name="connsiteY272" fmla="*/ 40236 h 306381"/>
                <a:gd name="connsiteX273" fmla="*/ 6877 w 260356"/>
                <a:gd name="connsiteY273" fmla="*/ 38546 h 306381"/>
                <a:gd name="connsiteX274" fmla="*/ 8645 w 260356"/>
                <a:gd name="connsiteY274" fmla="*/ 36747 h 306381"/>
                <a:gd name="connsiteX275" fmla="*/ 9404 w 260356"/>
                <a:gd name="connsiteY275" fmla="*/ 37435 h 306381"/>
                <a:gd name="connsiteX276" fmla="*/ 11016 w 260356"/>
                <a:gd name="connsiteY276" fmla="*/ 38171 h 306381"/>
                <a:gd name="connsiteX277" fmla="*/ 15389 w 260356"/>
                <a:gd name="connsiteY277" fmla="*/ 37169 h 306381"/>
                <a:gd name="connsiteX278" fmla="*/ 18103 w 260356"/>
                <a:gd name="connsiteY278" fmla="*/ 36160 h 306381"/>
                <a:gd name="connsiteX279" fmla="*/ 20012 w 260356"/>
                <a:gd name="connsiteY279" fmla="*/ 35096 h 306381"/>
                <a:gd name="connsiteX280" fmla="*/ 21194 w 260356"/>
                <a:gd name="connsiteY280" fmla="*/ 35284 h 306381"/>
                <a:gd name="connsiteX281" fmla="*/ 25481 w 260356"/>
                <a:gd name="connsiteY281" fmla="*/ 36872 h 306381"/>
                <a:gd name="connsiteX282" fmla="*/ 26897 w 260356"/>
                <a:gd name="connsiteY282" fmla="*/ 36066 h 306381"/>
                <a:gd name="connsiteX283" fmla="*/ 29987 w 260356"/>
                <a:gd name="connsiteY283" fmla="*/ 33915 h 306381"/>
                <a:gd name="connsiteX284" fmla="*/ 30449 w 260356"/>
                <a:gd name="connsiteY284" fmla="*/ 32780 h 306381"/>
                <a:gd name="connsiteX285" fmla="*/ 32890 w 260356"/>
                <a:gd name="connsiteY285" fmla="*/ 29338 h 306381"/>
                <a:gd name="connsiteX286" fmla="*/ 32937 w 260356"/>
                <a:gd name="connsiteY286" fmla="*/ 28501 h 306381"/>
                <a:gd name="connsiteX287" fmla="*/ 31935 w 260356"/>
                <a:gd name="connsiteY287" fmla="*/ 26334 h 306381"/>
                <a:gd name="connsiteX288" fmla="*/ 32248 w 260356"/>
                <a:gd name="connsiteY288" fmla="*/ 25856 h 306381"/>
                <a:gd name="connsiteX289" fmla="*/ 35237 w 260356"/>
                <a:gd name="connsiteY289" fmla="*/ 23635 h 306381"/>
                <a:gd name="connsiteX290" fmla="*/ 36700 w 260356"/>
                <a:gd name="connsiteY290" fmla="*/ 21663 h 306381"/>
                <a:gd name="connsiteX291" fmla="*/ 38288 w 260356"/>
                <a:gd name="connsiteY291" fmla="*/ 20341 h 306381"/>
                <a:gd name="connsiteX292" fmla="*/ 39430 w 260356"/>
                <a:gd name="connsiteY292" fmla="*/ 20309 h 306381"/>
                <a:gd name="connsiteX293" fmla="*/ 39743 w 260356"/>
                <a:gd name="connsiteY293" fmla="*/ 20763 h 306381"/>
                <a:gd name="connsiteX294" fmla="*/ 39876 w 260356"/>
                <a:gd name="connsiteY294" fmla="*/ 21687 h 306381"/>
                <a:gd name="connsiteX295" fmla="*/ 39774 w 260356"/>
                <a:gd name="connsiteY295" fmla="*/ 25489 h 306381"/>
                <a:gd name="connsiteX296" fmla="*/ 40213 w 260356"/>
                <a:gd name="connsiteY296" fmla="*/ 26654 h 306381"/>
                <a:gd name="connsiteX297" fmla="*/ 42560 w 260356"/>
                <a:gd name="connsiteY297" fmla="*/ 29377 h 306381"/>
                <a:gd name="connsiteX298" fmla="*/ 44234 w 260356"/>
                <a:gd name="connsiteY298" fmla="*/ 30926 h 306381"/>
                <a:gd name="connsiteX299" fmla="*/ 48122 w 260356"/>
                <a:gd name="connsiteY299" fmla="*/ 31990 h 306381"/>
                <a:gd name="connsiteX300" fmla="*/ 48302 w 260356"/>
                <a:gd name="connsiteY300" fmla="*/ 32498 h 306381"/>
                <a:gd name="connsiteX301" fmla="*/ 47230 w 260356"/>
                <a:gd name="connsiteY301" fmla="*/ 34540 h 306381"/>
                <a:gd name="connsiteX302" fmla="*/ 49585 w 260356"/>
                <a:gd name="connsiteY302" fmla="*/ 36981 h 306381"/>
                <a:gd name="connsiteX303" fmla="*/ 50007 w 260356"/>
                <a:gd name="connsiteY303" fmla="*/ 38765 h 306381"/>
                <a:gd name="connsiteX304" fmla="*/ 51095 w 260356"/>
                <a:gd name="connsiteY304" fmla="*/ 39766 h 306381"/>
                <a:gd name="connsiteX305" fmla="*/ 52628 w 260356"/>
                <a:gd name="connsiteY305" fmla="*/ 39274 h 306381"/>
                <a:gd name="connsiteX306" fmla="*/ 53129 w 260356"/>
                <a:gd name="connsiteY306" fmla="*/ 38327 h 306381"/>
                <a:gd name="connsiteX307" fmla="*/ 52527 w 260356"/>
                <a:gd name="connsiteY307" fmla="*/ 36676 h 306381"/>
                <a:gd name="connsiteX308" fmla="*/ 52081 w 260356"/>
                <a:gd name="connsiteY308" fmla="*/ 34947 h 306381"/>
                <a:gd name="connsiteX309" fmla="*/ 52167 w 260356"/>
                <a:gd name="connsiteY309" fmla="*/ 33946 h 306381"/>
                <a:gd name="connsiteX310" fmla="*/ 52589 w 260356"/>
                <a:gd name="connsiteY310" fmla="*/ 32796 h 306381"/>
                <a:gd name="connsiteX311" fmla="*/ 53661 w 260356"/>
                <a:gd name="connsiteY311" fmla="*/ 31184 h 306381"/>
                <a:gd name="connsiteX312" fmla="*/ 56571 w 260356"/>
                <a:gd name="connsiteY312" fmla="*/ 27491 h 306381"/>
                <a:gd name="connsiteX313" fmla="*/ 57620 w 260356"/>
                <a:gd name="connsiteY313" fmla="*/ 25356 h 306381"/>
                <a:gd name="connsiteX314" fmla="*/ 57807 w 260356"/>
                <a:gd name="connsiteY314" fmla="*/ 22046 h 306381"/>
                <a:gd name="connsiteX315" fmla="*/ 57815 w 260356"/>
                <a:gd name="connsiteY315" fmla="*/ 19386 h 306381"/>
                <a:gd name="connsiteX316" fmla="*/ 58785 w 260356"/>
                <a:gd name="connsiteY316" fmla="*/ 18737 h 306381"/>
                <a:gd name="connsiteX317" fmla="*/ 60874 w 260356"/>
                <a:gd name="connsiteY317" fmla="*/ 19214 h 306381"/>
                <a:gd name="connsiteX318" fmla="*/ 61500 w 260356"/>
                <a:gd name="connsiteY318" fmla="*/ 19160 h 306381"/>
                <a:gd name="connsiteX319" fmla="*/ 61782 w 260356"/>
                <a:gd name="connsiteY319" fmla="*/ 20795 h 306381"/>
                <a:gd name="connsiteX320" fmla="*/ 62674 w 260356"/>
                <a:gd name="connsiteY320" fmla="*/ 23400 h 306381"/>
                <a:gd name="connsiteX321" fmla="*/ 63722 w 260356"/>
                <a:gd name="connsiteY321" fmla="*/ 24745 h 306381"/>
                <a:gd name="connsiteX322" fmla="*/ 64841 w 260356"/>
                <a:gd name="connsiteY322" fmla="*/ 25066 h 306381"/>
                <a:gd name="connsiteX323" fmla="*/ 66155 w 260356"/>
                <a:gd name="connsiteY323" fmla="*/ 25074 h 306381"/>
                <a:gd name="connsiteX324" fmla="*/ 69410 w 260356"/>
                <a:gd name="connsiteY324" fmla="*/ 23486 h 306381"/>
                <a:gd name="connsiteX325" fmla="*/ 71530 w 260356"/>
                <a:gd name="connsiteY325" fmla="*/ 22798 h 306381"/>
                <a:gd name="connsiteX326" fmla="*/ 72734 w 260356"/>
                <a:gd name="connsiteY326" fmla="*/ 22985 h 306381"/>
                <a:gd name="connsiteX327" fmla="*/ 73446 w 260356"/>
                <a:gd name="connsiteY327" fmla="*/ 24065 h 306381"/>
                <a:gd name="connsiteX328" fmla="*/ 74964 w 260356"/>
                <a:gd name="connsiteY328" fmla="*/ 26905 h 306381"/>
                <a:gd name="connsiteX329" fmla="*/ 75832 w 260356"/>
                <a:gd name="connsiteY329" fmla="*/ 27225 h 306381"/>
                <a:gd name="connsiteX330" fmla="*/ 76881 w 260356"/>
                <a:gd name="connsiteY330" fmla="*/ 26897 h 306381"/>
                <a:gd name="connsiteX331" fmla="*/ 77249 w 260356"/>
                <a:gd name="connsiteY331" fmla="*/ 26412 h 306381"/>
                <a:gd name="connsiteX332" fmla="*/ 76912 w 260356"/>
                <a:gd name="connsiteY332" fmla="*/ 25317 h 306381"/>
                <a:gd name="connsiteX333" fmla="*/ 76466 w 260356"/>
                <a:gd name="connsiteY333" fmla="*/ 22946 h 306381"/>
                <a:gd name="connsiteX334" fmla="*/ 75856 w 260356"/>
                <a:gd name="connsiteY334" fmla="*/ 21108 h 306381"/>
                <a:gd name="connsiteX335" fmla="*/ 75058 w 260356"/>
                <a:gd name="connsiteY335" fmla="*/ 20247 h 306381"/>
                <a:gd name="connsiteX336" fmla="*/ 74894 w 260356"/>
                <a:gd name="connsiteY336" fmla="*/ 19128 h 306381"/>
                <a:gd name="connsiteX337" fmla="*/ 75394 w 260356"/>
                <a:gd name="connsiteY337" fmla="*/ 17110 h 306381"/>
                <a:gd name="connsiteX338" fmla="*/ 75966 w 260356"/>
                <a:gd name="connsiteY338" fmla="*/ 15420 h 306381"/>
                <a:gd name="connsiteX339" fmla="*/ 77077 w 260356"/>
                <a:gd name="connsiteY339" fmla="*/ 14958 h 306381"/>
                <a:gd name="connsiteX340" fmla="*/ 78352 w 260356"/>
                <a:gd name="connsiteY340" fmla="*/ 14747 h 306381"/>
                <a:gd name="connsiteX341" fmla="*/ 80034 w 260356"/>
                <a:gd name="connsiteY341" fmla="*/ 16539 h 306381"/>
                <a:gd name="connsiteX342" fmla="*/ 82029 w 260356"/>
                <a:gd name="connsiteY342" fmla="*/ 17102 h 306381"/>
                <a:gd name="connsiteX343" fmla="*/ 83515 w 260356"/>
                <a:gd name="connsiteY343" fmla="*/ 17008 h 306381"/>
                <a:gd name="connsiteX344" fmla="*/ 83773 w 260356"/>
                <a:gd name="connsiteY344" fmla="*/ 15968 h 306381"/>
                <a:gd name="connsiteX345" fmla="*/ 83680 w 260356"/>
                <a:gd name="connsiteY345" fmla="*/ 14825 h 306381"/>
                <a:gd name="connsiteX346" fmla="*/ 82795 w 260356"/>
                <a:gd name="connsiteY346" fmla="*/ 13355 h 306381"/>
                <a:gd name="connsiteX347" fmla="*/ 82968 w 260356"/>
                <a:gd name="connsiteY347" fmla="*/ 11125 h 306381"/>
                <a:gd name="connsiteX348" fmla="*/ 83992 w 260356"/>
                <a:gd name="connsiteY348" fmla="*/ 6963 h 306381"/>
                <a:gd name="connsiteX349" fmla="*/ 84579 w 260356"/>
                <a:gd name="connsiteY349" fmla="*/ 7284 h 306381"/>
                <a:gd name="connsiteX350" fmla="*/ 86785 w 260356"/>
                <a:gd name="connsiteY350" fmla="*/ 7323 h 306381"/>
                <a:gd name="connsiteX351" fmla="*/ 89187 w 260356"/>
                <a:gd name="connsiteY351" fmla="*/ 7557 h 306381"/>
                <a:gd name="connsiteX352" fmla="*/ 90736 w 260356"/>
                <a:gd name="connsiteY352" fmla="*/ 9255 h 306381"/>
                <a:gd name="connsiteX353" fmla="*/ 92254 w 260356"/>
                <a:gd name="connsiteY353" fmla="*/ 9834 h 306381"/>
                <a:gd name="connsiteX354" fmla="*/ 94413 w 260356"/>
                <a:gd name="connsiteY354" fmla="*/ 10014 h 306381"/>
                <a:gd name="connsiteX355" fmla="*/ 95861 w 260356"/>
                <a:gd name="connsiteY355" fmla="*/ 9779 h 306381"/>
                <a:gd name="connsiteX356" fmla="*/ 96565 w 260356"/>
                <a:gd name="connsiteY356" fmla="*/ 9138 h 306381"/>
                <a:gd name="connsiteX357" fmla="*/ 97402 w 260356"/>
                <a:gd name="connsiteY357" fmla="*/ 7151 h 306381"/>
                <a:gd name="connsiteX358" fmla="*/ 98951 w 260356"/>
                <a:gd name="connsiteY358" fmla="*/ 4686 h 306381"/>
                <a:gd name="connsiteX359" fmla="*/ 101376 w 260356"/>
                <a:gd name="connsiteY359" fmla="*/ 3419 h 306381"/>
                <a:gd name="connsiteX360" fmla="*/ 105523 w 260356"/>
                <a:gd name="connsiteY360" fmla="*/ 3184 h 306381"/>
                <a:gd name="connsiteX361" fmla="*/ 107596 w 260356"/>
                <a:gd name="connsiteY361" fmla="*/ 2722 h 306381"/>
                <a:gd name="connsiteX362" fmla="*/ 109747 w 260356"/>
                <a:gd name="connsiteY362" fmla="*/ 2746 h 306381"/>
                <a:gd name="connsiteX363" fmla="*/ 111367 w 260356"/>
                <a:gd name="connsiteY363" fmla="*/ 3129 h 306381"/>
                <a:gd name="connsiteX364" fmla="*/ 113041 w 260356"/>
                <a:gd name="connsiteY364" fmla="*/ 3082 h 306381"/>
                <a:gd name="connsiteX365" fmla="*/ 117297 w 260356"/>
                <a:gd name="connsiteY365" fmla="*/ 1361 h 306381"/>
                <a:gd name="connsiteX366" fmla="*/ 121686 w 260356"/>
                <a:gd name="connsiteY366" fmla="*/ 0 h 306381"/>
                <a:gd name="connsiteX367" fmla="*/ 122296 w 260356"/>
                <a:gd name="connsiteY367" fmla="*/ 227 h 306381"/>
                <a:gd name="connsiteX368" fmla="*/ 122390 w 260356"/>
                <a:gd name="connsiteY368" fmla="*/ 680 h 306381"/>
                <a:gd name="connsiteX369" fmla="*/ 121600 w 260356"/>
                <a:gd name="connsiteY369" fmla="*/ 1729 h 306381"/>
                <a:gd name="connsiteX370" fmla="*/ 120833 w 260356"/>
                <a:gd name="connsiteY370" fmla="*/ 3121 h 306381"/>
                <a:gd name="connsiteX371" fmla="*/ 121349 w 260356"/>
                <a:gd name="connsiteY371" fmla="*/ 4710 h 306381"/>
                <a:gd name="connsiteX372" fmla="*/ 123845 w 260356"/>
                <a:gd name="connsiteY372" fmla="*/ 7894 h 306381"/>
                <a:gd name="connsiteX373" fmla="*/ 125206 w 260356"/>
                <a:gd name="connsiteY373" fmla="*/ 10327 h 306381"/>
                <a:gd name="connsiteX374" fmla="*/ 126489 w 260356"/>
                <a:gd name="connsiteY374" fmla="*/ 12150 h 306381"/>
                <a:gd name="connsiteX375" fmla="*/ 128484 w 260356"/>
                <a:gd name="connsiteY375" fmla="*/ 13112 h 306381"/>
                <a:gd name="connsiteX376" fmla="*/ 131105 w 260356"/>
                <a:gd name="connsiteY376" fmla="*/ 13699 h 306381"/>
                <a:gd name="connsiteX377" fmla="*/ 133327 w 260356"/>
                <a:gd name="connsiteY377" fmla="*/ 13910 h 306381"/>
                <a:gd name="connsiteX378" fmla="*/ 135651 w 260356"/>
                <a:gd name="connsiteY378" fmla="*/ 14599 h 306381"/>
                <a:gd name="connsiteX379" fmla="*/ 143623 w 260356"/>
                <a:gd name="connsiteY379" fmla="*/ 16296 h 306381"/>
                <a:gd name="connsiteX380" fmla="*/ 147636 w 260356"/>
                <a:gd name="connsiteY380" fmla="*/ 16765 h 306381"/>
                <a:gd name="connsiteX381" fmla="*/ 150679 w 260356"/>
                <a:gd name="connsiteY381" fmla="*/ 16836 h 306381"/>
                <a:gd name="connsiteX382" fmla="*/ 155256 w 260356"/>
                <a:gd name="connsiteY382" fmla="*/ 17861 h 306381"/>
                <a:gd name="connsiteX383" fmla="*/ 128586 w 260356"/>
                <a:gd name="connsiteY383" fmla="*/ 99232 h 306381"/>
                <a:gd name="connsiteX384" fmla="*/ 129235 w 260356"/>
                <a:gd name="connsiteY384" fmla="*/ 97668 h 306381"/>
                <a:gd name="connsiteX385" fmla="*/ 128993 w 260356"/>
                <a:gd name="connsiteY385" fmla="*/ 96549 h 306381"/>
                <a:gd name="connsiteX386" fmla="*/ 127616 w 260356"/>
                <a:gd name="connsiteY386" fmla="*/ 96776 h 306381"/>
                <a:gd name="connsiteX387" fmla="*/ 126646 w 260356"/>
                <a:gd name="connsiteY387" fmla="*/ 98231 h 306381"/>
                <a:gd name="connsiteX388" fmla="*/ 127295 w 260356"/>
                <a:gd name="connsiteY388" fmla="*/ 99459 h 306381"/>
                <a:gd name="connsiteX389" fmla="*/ 128586 w 260356"/>
                <a:gd name="connsiteY389" fmla="*/ 99232 h 306381"/>
                <a:gd name="connsiteX390" fmla="*/ 127577 w 260356"/>
                <a:gd name="connsiteY390" fmla="*/ 159066 h 306381"/>
                <a:gd name="connsiteX391" fmla="*/ 127561 w 260356"/>
                <a:gd name="connsiteY391" fmla="*/ 158831 h 306381"/>
                <a:gd name="connsiteX392" fmla="*/ 127397 w 260356"/>
                <a:gd name="connsiteY392" fmla="*/ 158855 h 306381"/>
                <a:gd name="connsiteX393" fmla="*/ 127326 w 260356"/>
                <a:gd name="connsiteY393" fmla="*/ 158996 h 306381"/>
                <a:gd name="connsiteX394" fmla="*/ 127397 w 260356"/>
                <a:gd name="connsiteY394" fmla="*/ 159090 h 306381"/>
                <a:gd name="connsiteX395" fmla="*/ 127577 w 260356"/>
                <a:gd name="connsiteY395" fmla="*/ 159066 h 306381"/>
                <a:gd name="connsiteX396" fmla="*/ 82702 w 260356"/>
                <a:gd name="connsiteY396" fmla="*/ 130636 h 306381"/>
                <a:gd name="connsiteX397" fmla="*/ 83429 w 260356"/>
                <a:gd name="connsiteY397" fmla="*/ 131793 h 306381"/>
                <a:gd name="connsiteX398" fmla="*/ 83515 w 260356"/>
                <a:gd name="connsiteY398" fmla="*/ 132466 h 306381"/>
                <a:gd name="connsiteX399" fmla="*/ 83022 w 260356"/>
                <a:gd name="connsiteY399" fmla="*/ 133233 h 306381"/>
                <a:gd name="connsiteX400" fmla="*/ 83226 w 260356"/>
                <a:gd name="connsiteY400" fmla="*/ 134954 h 306381"/>
                <a:gd name="connsiteX401" fmla="*/ 81387 w 260356"/>
                <a:gd name="connsiteY401" fmla="*/ 133522 h 306381"/>
                <a:gd name="connsiteX402" fmla="*/ 78610 w 260356"/>
                <a:gd name="connsiteY402" fmla="*/ 134242 h 306381"/>
                <a:gd name="connsiteX403" fmla="*/ 76904 w 260356"/>
                <a:gd name="connsiteY403" fmla="*/ 134086 h 306381"/>
                <a:gd name="connsiteX404" fmla="*/ 76435 w 260356"/>
                <a:gd name="connsiteY404" fmla="*/ 132803 h 306381"/>
                <a:gd name="connsiteX405" fmla="*/ 76826 w 260356"/>
                <a:gd name="connsiteY405" fmla="*/ 132052 h 306381"/>
                <a:gd name="connsiteX406" fmla="*/ 79471 w 260356"/>
                <a:gd name="connsiteY406" fmla="*/ 131887 h 306381"/>
                <a:gd name="connsiteX407" fmla="*/ 80292 w 260356"/>
                <a:gd name="connsiteY407" fmla="*/ 131520 h 306381"/>
                <a:gd name="connsiteX408" fmla="*/ 81903 w 260356"/>
                <a:gd name="connsiteY408" fmla="*/ 131692 h 306381"/>
                <a:gd name="connsiteX409" fmla="*/ 82702 w 260356"/>
                <a:gd name="connsiteY409" fmla="*/ 130636 h 306381"/>
                <a:gd name="connsiteX410" fmla="*/ 65936 w 260356"/>
                <a:gd name="connsiteY410" fmla="*/ 188693 h 306381"/>
                <a:gd name="connsiteX411" fmla="*/ 67039 w 260356"/>
                <a:gd name="connsiteY411" fmla="*/ 190540 h 306381"/>
                <a:gd name="connsiteX412" fmla="*/ 69503 w 260356"/>
                <a:gd name="connsiteY412" fmla="*/ 198097 h 306381"/>
                <a:gd name="connsiteX413" fmla="*/ 69738 w 260356"/>
                <a:gd name="connsiteY413" fmla="*/ 199724 h 306381"/>
                <a:gd name="connsiteX414" fmla="*/ 69245 w 260356"/>
                <a:gd name="connsiteY414" fmla="*/ 201391 h 306381"/>
                <a:gd name="connsiteX415" fmla="*/ 68619 w 260356"/>
                <a:gd name="connsiteY415" fmla="*/ 202572 h 306381"/>
                <a:gd name="connsiteX416" fmla="*/ 66171 w 260356"/>
                <a:gd name="connsiteY416" fmla="*/ 206359 h 306381"/>
                <a:gd name="connsiteX417" fmla="*/ 66530 w 260356"/>
                <a:gd name="connsiteY417" fmla="*/ 209480 h 306381"/>
                <a:gd name="connsiteX418" fmla="*/ 67438 w 260356"/>
                <a:gd name="connsiteY418" fmla="*/ 211413 h 306381"/>
                <a:gd name="connsiteX419" fmla="*/ 67571 w 260356"/>
                <a:gd name="connsiteY419" fmla="*/ 213548 h 306381"/>
                <a:gd name="connsiteX420" fmla="*/ 67117 w 260356"/>
                <a:gd name="connsiteY420" fmla="*/ 216193 h 306381"/>
                <a:gd name="connsiteX421" fmla="*/ 65600 w 260356"/>
                <a:gd name="connsiteY421" fmla="*/ 232380 h 306381"/>
                <a:gd name="connsiteX422" fmla="*/ 64864 w 260356"/>
                <a:gd name="connsiteY422" fmla="*/ 235235 h 306381"/>
                <a:gd name="connsiteX423" fmla="*/ 64402 w 260356"/>
                <a:gd name="connsiteY423" fmla="*/ 237699 h 306381"/>
                <a:gd name="connsiteX424" fmla="*/ 62728 w 260356"/>
                <a:gd name="connsiteY424" fmla="*/ 238451 h 306381"/>
                <a:gd name="connsiteX425" fmla="*/ 60569 w 260356"/>
                <a:gd name="connsiteY425" fmla="*/ 237660 h 306381"/>
                <a:gd name="connsiteX426" fmla="*/ 57847 w 260356"/>
                <a:gd name="connsiteY426" fmla="*/ 236268 h 306381"/>
                <a:gd name="connsiteX427" fmla="*/ 56587 w 260356"/>
                <a:gd name="connsiteY427" fmla="*/ 236354 h 306381"/>
                <a:gd name="connsiteX428" fmla="*/ 55320 w 260356"/>
                <a:gd name="connsiteY428" fmla="*/ 236831 h 306381"/>
                <a:gd name="connsiteX429" fmla="*/ 54279 w 260356"/>
                <a:gd name="connsiteY429" fmla="*/ 236424 h 306381"/>
                <a:gd name="connsiteX430" fmla="*/ 53285 w 260356"/>
                <a:gd name="connsiteY430" fmla="*/ 235634 h 306381"/>
                <a:gd name="connsiteX431" fmla="*/ 52542 w 260356"/>
                <a:gd name="connsiteY431" fmla="*/ 241157 h 306381"/>
                <a:gd name="connsiteX432" fmla="*/ 51314 w 260356"/>
                <a:gd name="connsiteY432" fmla="*/ 243395 h 306381"/>
                <a:gd name="connsiteX433" fmla="*/ 49444 w 260356"/>
                <a:gd name="connsiteY433" fmla="*/ 244826 h 306381"/>
                <a:gd name="connsiteX434" fmla="*/ 47684 w 260356"/>
                <a:gd name="connsiteY434" fmla="*/ 244913 h 306381"/>
                <a:gd name="connsiteX435" fmla="*/ 45869 w 260356"/>
                <a:gd name="connsiteY435" fmla="*/ 244435 h 306381"/>
                <a:gd name="connsiteX436" fmla="*/ 44335 w 260356"/>
                <a:gd name="connsiteY436" fmla="*/ 244435 h 306381"/>
                <a:gd name="connsiteX437" fmla="*/ 43170 w 260356"/>
                <a:gd name="connsiteY437" fmla="*/ 243379 h 306381"/>
                <a:gd name="connsiteX438" fmla="*/ 42246 w 260356"/>
                <a:gd name="connsiteY438" fmla="*/ 241517 h 306381"/>
                <a:gd name="connsiteX439" fmla="*/ 40776 w 260356"/>
                <a:gd name="connsiteY439" fmla="*/ 239256 h 306381"/>
                <a:gd name="connsiteX440" fmla="*/ 39281 w 260356"/>
                <a:gd name="connsiteY440" fmla="*/ 236573 h 306381"/>
                <a:gd name="connsiteX441" fmla="*/ 39117 w 260356"/>
                <a:gd name="connsiteY441" fmla="*/ 234140 h 306381"/>
                <a:gd name="connsiteX442" fmla="*/ 38859 w 260356"/>
                <a:gd name="connsiteY442" fmla="*/ 228765 h 306381"/>
                <a:gd name="connsiteX443" fmla="*/ 39289 w 260356"/>
                <a:gd name="connsiteY443" fmla="*/ 227592 h 306381"/>
                <a:gd name="connsiteX444" fmla="*/ 39915 w 260356"/>
                <a:gd name="connsiteY444" fmla="*/ 226465 h 306381"/>
                <a:gd name="connsiteX445" fmla="*/ 40220 w 260356"/>
                <a:gd name="connsiteY445" fmla="*/ 224055 h 306381"/>
                <a:gd name="connsiteX446" fmla="*/ 40009 w 260356"/>
                <a:gd name="connsiteY446" fmla="*/ 221951 h 306381"/>
                <a:gd name="connsiteX447" fmla="*/ 40447 w 260356"/>
                <a:gd name="connsiteY447" fmla="*/ 221200 h 306381"/>
                <a:gd name="connsiteX448" fmla="*/ 41316 w 260356"/>
                <a:gd name="connsiteY448" fmla="*/ 221951 h 306381"/>
                <a:gd name="connsiteX449" fmla="*/ 41965 w 260356"/>
                <a:gd name="connsiteY449" fmla="*/ 221669 h 306381"/>
                <a:gd name="connsiteX450" fmla="*/ 41926 w 260356"/>
                <a:gd name="connsiteY450" fmla="*/ 220582 h 306381"/>
                <a:gd name="connsiteX451" fmla="*/ 42121 w 260356"/>
                <a:gd name="connsiteY451" fmla="*/ 218602 h 306381"/>
                <a:gd name="connsiteX452" fmla="*/ 40979 w 260356"/>
                <a:gd name="connsiteY452" fmla="*/ 216944 h 306381"/>
                <a:gd name="connsiteX453" fmla="*/ 39047 w 260356"/>
                <a:gd name="connsiteY453" fmla="*/ 216381 h 306381"/>
                <a:gd name="connsiteX454" fmla="*/ 38859 w 260356"/>
                <a:gd name="connsiteY454" fmla="*/ 214644 h 306381"/>
                <a:gd name="connsiteX455" fmla="*/ 39062 w 260356"/>
                <a:gd name="connsiteY455" fmla="*/ 212946 h 306381"/>
                <a:gd name="connsiteX456" fmla="*/ 40080 w 260356"/>
                <a:gd name="connsiteY456" fmla="*/ 211804 h 306381"/>
                <a:gd name="connsiteX457" fmla="*/ 40424 w 260356"/>
                <a:gd name="connsiteY457" fmla="*/ 210286 h 306381"/>
                <a:gd name="connsiteX458" fmla="*/ 40432 w 260356"/>
                <a:gd name="connsiteY458" fmla="*/ 205647 h 306381"/>
                <a:gd name="connsiteX459" fmla="*/ 39070 w 260356"/>
                <a:gd name="connsiteY459" fmla="*/ 203933 h 306381"/>
                <a:gd name="connsiteX460" fmla="*/ 38546 w 260356"/>
                <a:gd name="connsiteY460" fmla="*/ 201336 h 306381"/>
                <a:gd name="connsiteX461" fmla="*/ 37842 w 260356"/>
                <a:gd name="connsiteY461" fmla="*/ 199677 h 306381"/>
                <a:gd name="connsiteX462" fmla="*/ 36575 w 260356"/>
                <a:gd name="connsiteY462" fmla="*/ 198003 h 306381"/>
                <a:gd name="connsiteX463" fmla="*/ 35135 w 260356"/>
                <a:gd name="connsiteY463" fmla="*/ 196642 h 306381"/>
                <a:gd name="connsiteX464" fmla="*/ 34251 w 260356"/>
                <a:gd name="connsiteY464" fmla="*/ 195328 h 306381"/>
                <a:gd name="connsiteX465" fmla="*/ 34055 w 260356"/>
                <a:gd name="connsiteY465" fmla="*/ 191885 h 306381"/>
                <a:gd name="connsiteX466" fmla="*/ 34556 w 260356"/>
                <a:gd name="connsiteY466" fmla="*/ 189006 h 306381"/>
                <a:gd name="connsiteX467" fmla="*/ 35010 w 260356"/>
                <a:gd name="connsiteY467" fmla="*/ 187770 h 306381"/>
                <a:gd name="connsiteX468" fmla="*/ 35471 w 260356"/>
                <a:gd name="connsiteY468" fmla="*/ 187950 h 306381"/>
                <a:gd name="connsiteX469" fmla="*/ 36895 w 260356"/>
                <a:gd name="connsiteY469" fmla="*/ 189382 h 306381"/>
                <a:gd name="connsiteX470" fmla="*/ 38061 w 260356"/>
                <a:gd name="connsiteY470" fmla="*/ 189703 h 306381"/>
                <a:gd name="connsiteX471" fmla="*/ 40369 w 260356"/>
                <a:gd name="connsiteY471" fmla="*/ 190047 h 306381"/>
                <a:gd name="connsiteX472" fmla="*/ 42638 w 260356"/>
                <a:gd name="connsiteY472" fmla="*/ 189585 h 306381"/>
                <a:gd name="connsiteX473" fmla="*/ 45423 w 260356"/>
                <a:gd name="connsiteY473" fmla="*/ 188279 h 306381"/>
                <a:gd name="connsiteX474" fmla="*/ 48106 w 260356"/>
                <a:gd name="connsiteY474" fmla="*/ 186698 h 306381"/>
                <a:gd name="connsiteX475" fmla="*/ 51995 w 260356"/>
                <a:gd name="connsiteY475" fmla="*/ 182043 h 306381"/>
                <a:gd name="connsiteX476" fmla="*/ 54388 w 260356"/>
                <a:gd name="connsiteY476" fmla="*/ 181097 h 306381"/>
                <a:gd name="connsiteX477" fmla="*/ 55617 w 260356"/>
                <a:gd name="connsiteY477" fmla="*/ 179869 h 306381"/>
                <a:gd name="connsiteX478" fmla="*/ 56039 w 260356"/>
                <a:gd name="connsiteY478" fmla="*/ 178210 h 306381"/>
                <a:gd name="connsiteX479" fmla="*/ 57056 w 260356"/>
                <a:gd name="connsiteY479" fmla="*/ 177780 h 306381"/>
                <a:gd name="connsiteX480" fmla="*/ 58253 w 260356"/>
                <a:gd name="connsiteY480" fmla="*/ 179391 h 306381"/>
                <a:gd name="connsiteX481" fmla="*/ 59740 w 260356"/>
                <a:gd name="connsiteY481" fmla="*/ 179563 h 306381"/>
                <a:gd name="connsiteX482" fmla="*/ 62032 w 260356"/>
                <a:gd name="connsiteY482" fmla="*/ 180893 h 306381"/>
                <a:gd name="connsiteX483" fmla="*/ 63018 w 260356"/>
                <a:gd name="connsiteY483" fmla="*/ 182161 h 306381"/>
                <a:gd name="connsiteX484" fmla="*/ 63863 w 260356"/>
                <a:gd name="connsiteY484" fmla="*/ 183686 h 306381"/>
                <a:gd name="connsiteX485" fmla="*/ 64676 w 260356"/>
                <a:gd name="connsiteY485" fmla="*/ 184359 h 306381"/>
                <a:gd name="connsiteX486" fmla="*/ 65545 w 260356"/>
                <a:gd name="connsiteY486" fmla="*/ 184742 h 306381"/>
                <a:gd name="connsiteX487" fmla="*/ 65670 w 260356"/>
                <a:gd name="connsiteY487" fmla="*/ 185103 h 306381"/>
                <a:gd name="connsiteX488" fmla="*/ 64981 w 260356"/>
                <a:gd name="connsiteY488" fmla="*/ 185462 h 306381"/>
                <a:gd name="connsiteX489" fmla="*/ 64191 w 260356"/>
                <a:gd name="connsiteY489" fmla="*/ 187207 h 306381"/>
                <a:gd name="connsiteX490" fmla="*/ 64637 w 260356"/>
                <a:gd name="connsiteY490" fmla="*/ 187708 h 306381"/>
                <a:gd name="connsiteX491" fmla="*/ 65936 w 260356"/>
                <a:gd name="connsiteY491" fmla="*/ 188693 h 306381"/>
                <a:gd name="connsiteX492" fmla="*/ 36387 w 260356"/>
                <a:gd name="connsiteY492" fmla="*/ 184125 h 306381"/>
                <a:gd name="connsiteX493" fmla="*/ 35659 w 260356"/>
                <a:gd name="connsiteY493" fmla="*/ 185447 h 306381"/>
                <a:gd name="connsiteX494" fmla="*/ 34626 w 260356"/>
                <a:gd name="connsiteY494" fmla="*/ 185353 h 306381"/>
                <a:gd name="connsiteX495" fmla="*/ 35033 w 260356"/>
                <a:gd name="connsiteY495" fmla="*/ 184375 h 306381"/>
                <a:gd name="connsiteX496" fmla="*/ 35988 w 260356"/>
                <a:gd name="connsiteY496" fmla="*/ 182411 h 306381"/>
                <a:gd name="connsiteX497" fmla="*/ 37146 w 260356"/>
                <a:gd name="connsiteY497" fmla="*/ 181754 h 306381"/>
                <a:gd name="connsiteX498" fmla="*/ 37662 w 260356"/>
                <a:gd name="connsiteY498" fmla="*/ 182341 h 306381"/>
                <a:gd name="connsiteX499" fmla="*/ 37115 w 260356"/>
                <a:gd name="connsiteY499" fmla="*/ 183467 h 306381"/>
                <a:gd name="connsiteX500" fmla="*/ 36387 w 260356"/>
                <a:gd name="connsiteY500" fmla="*/ 184125 h 306381"/>
                <a:gd name="connsiteX501" fmla="*/ 160490 w 260356"/>
                <a:gd name="connsiteY501" fmla="*/ 193794 h 306381"/>
                <a:gd name="connsiteX502" fmla="*/ 159512 w 260356"/>
                <a:gd name="connsiteY502" fmla="*/ 194045 h 306381"/>
                <a:gd name="connsiteX503" fmla="*/ 158941 w 260356"/>
                <a:gd name="connsiteY503" fmla="*/ 193700 h 306381"/>
                <a:gd name="connsiteX504" fmla="*/ 158628 w 260356"/>
                <a:gd name="connsiteY504" fmla="*/ 193262 h 306381"/>
                <a:gd name="connsiteX505" fmla="*/ 159011 w 260356"/>
                <a:gd name="connsiteY505" fmla="*/ 192175 h 306381"/>
                <a:gd name="connsiteX506" fmla="*/ 161006 w 260356"/>
                <a:gd name="connsiteY506" fmla="*/ 192824 h 306381"/>
                <a:gd name="connsiteX507" fmla="*/ 160983 w 260356"/>
                <a:gd name="connsiteY507" fmla="*/ 193434 h 306381"/>
                <a:gd name="connsiteX508" fmla="*/ 160490 w 260356"/>
                <a:gd name="connsiteY508" fmla="*/ 193794 h 306381"/>
                <a:gd name="connsiteX509" fmla="*/ 40627 w 260356"/>
                <a:gd name="connsiteY509" fmla="*/ 240484 h 306381"/>
                <a:gd name="connsiteX510" fmla="*/ 39360 w 260356"/>
                <a:gd name="connsiteY510" fmla="*/ 243270 h 306381"/>
                <a:gd name="connsiteX511" fmla="*/ 38038 w 260356"/>
                <a:gd name="connsiteY511" fmla="*/ 241298 h 306381"/>
                <a:gd name="connsiteX512" fmla="*/ 37983 w 260356"/>
                <a:gd name="connsiteY512" fmla="*/ 239608 h 306381"/>
                <a:gd name="connsiteX513" fmla="*/ 38163 w 260356"/>
                <a:gd name="connsiteY513" fmla="*/ 239123 h 306381"/>
                <a:gd name="connsiteX514" fmla="*/ 39790 w 260356"/>
                <a:gd name="connsiteY514" fmla="*/ 239835 h 306381"/>
                <a:gd name="connsiteX515" fmla="*/ 40627 w 260356"/>
                <a:gd name="connsiteY515" fmla="*/ 240484 h 306381"/>
                <a:gd name="connsiteX516" fmla="*/ 196462 w 260356"/>
                <a:gd name="connsiteY516" fmla="*/ 264205 h 306381"/>
                <a:gd name="connsiteX517" fmla="*/ 194976 w 260356"/>
                <a:gd name="connsiteY517" fmla="*/ 267366 h 306381"/>
                <a:gd name="connsiteX518" fmla="*/ 194248 w 260356"/>
                <a:gd name="connsiteY518" fmla="*/ 268578 h 306381"/>
                <a:gd name="connsiteX519" fmla="*/ 188952 w 260356"/>
                <a:gd name="connsiteY519" fmla="*/ 276285 h 306381"/>
                <a:gd name="connsiteX520" fmla="*/ 188341 w 260356"/>
                <a:gd name="connsiteY520" fmla="*/ 278060 h 306381"/>
                <a:gd name="connsiteX521" fmla="*/ 187966 w 260356"/>
                <a:gd name="connsiteY521" fmla="*/ 279993 h 306381"/>
                <a:gd name="connsiteX522" fmla="*/ 187418 w 260356"/>
                <a:gd name="connsiteY522" fmla="*/ 281683 h 306381"/>
                <a:gd name="connsiteX523" fmla="*/ 186683 w 260356"/>
                <a:gd name="connsiteY523" fmla="*/ 283271 h 306381"/>
                <a:gd name="connsiteX524" fmla="*/ 185986 w 260356"/>
                <a:gd name="connsiteY524" fmla="*/ 285289 h 306381"/>
                <a:gd name="connsiteX525" fmla="*/ 186120 w 260356"/>
                <a:gd name="connsiteY525" fmla="*/ 287574 h 306381"/>
                <a:gd name="connsiteX526" fmla="*/ 186370 w 260356"/>
                <a:gd name="connsiteY526" fmla="*/ 288693 h 306381"/>
                <a:gd name="connsiteX527" fmla="*/ 187012 w 260356"/>
                <a:gd name="connsiteY527" fmla="*/ 289428 h 306381"/>
                <a:gd name="connsiteX528" fmla="*/ 188060 w 260356"/>
                <a:gd name="connsiteY528" fmla="*/ 290116 h 306381"/>
                <a:gd name="connsiteX529" fmla="*/ 188866 w 260356"/>
                <a:gd name="connsiteY529" fmla="*/ 291180 h 306381"/>
                <a:gd name="connsiteX530" fmla="*/ 187629 w 260356"/>
                <a:gd name="connsiteY530" fmla="*/ 292143 h 306381"/>
                <a:gd name="connsiteX531" fmla="*/ 188983 w 260356"/>
                <a:gd name="connsiteY531" fmla="*/ 294075 h 306381"/>
                <a:gd name="connsiteX532" fmla="*/ 190141 w 260356"/>
                <a:gd name="connsiteY532" fmla="*/ 295217 h 306381"/>
                <a:gd name="connsiteX533" fmla="*/ 190297 w 260356"/>
                <a:gd name="connsiteY533" fmla="*/ 296359 h 306381"/>
                <a:gd name="connsiteX534" fmla="*/ 190274 w 260356"/>
                <a:gd name="connsiteY534" fmla="*/ 297502 h 306381"/>
                <a:gd name="connsiteX535" fmla="*/ 187872 w 260356"/>
                <a:gd name="connsiteY535" fmla="*/ 299645 h 306381"/>
                <a:gd name="connsiteX536" fmla="*/ 186933 w 260356"/>
                <a:gd name="connsiteY536" fmla="*/ 300827 h 306381"/>
                <a:gd name="connsiteX537" fmla="*/ 186354 w 260356"/>
                <a:gd name="connsiteY537" fmla="*/ 302258 h 306381"/>
                <a:gd name="connsiteX538" fmla="*/ 186104 w 260356"/>
                <a:gd name="connsiteY538" fmla="*/ 303729 h 306381"/>
                <a:gd name="connsiteX539" fmla="*/ 186362 w 260356"/>
                <a:gd name="connsiteY539" fmla="*/ 305059 h 306381"/>
                <a:gd name="connsiteX540" fmla="*/ 186284 w 260356"/>
                <a:gd name="connsiteY540" fmla="*/ 306381 h 306381"/>
                <a:gd name="connsiteX541" fmla="*/ 183866 w 260356"/>
                <a:gd name="connsiteY541" fmla="*/ 306217 h 306381"/>
                <a:gd name="connsiteX542" fmla="*/ 181394 w 260356"/>
                <a:gd name="connsiteY542" fmla="*/ 305403 h 306381"/>
                <a:gd name="connsiteX543" fmla="*/ 178899 w 260356"/>
                <a:gd name="connsiteY543" fmla="*/ 305756 h 306381"/>
                <a:gd name="connsiteX544" fmla="*/ 175347 w 260356"/>
                <a:gd name="connsiteY544" fmla="*/ 304222 h 306381"/>
                <a:gd name="connsiteX545" fmla="*/ 174056 w 260356"/>
                <a:gd name="connsiteY545" fmla="*/ 303948 h 306381"/>
                <a:gd name="connsiteX546" fmla="*/ 172882 w 260356"/>
                <a:gd name="connsiteY546" fmla="*/ 303346 h 306381"/>
                <a:gd name="connsiteX547" fmla="*/ 169933 w 260356"/>
                <a:gd name="connsiteY547" fmla="*/ 298589 h 306381"/>
                <a:gd name="connsiteX548" fmla="*/ 167555 w 260356"/>
                <a:gd name="connsiteY548" fmla="*/ 296579 h 306381"/>
                <a:gd name="connsiteX549" fmla="*/ 165004 w 260356"/>
                <a:gd name="connsiteY549" fmla="*/ 295006 h 306381"/>
                <a:gd name="connsiteX550" fmla="*/ 162399 w 260356"/>
                <a:gd name="connsiteY550" fmla="*/ 294912 h 306381"/>
                <a:gd name="connsiteX551" fmla="*/ 159794 w 260356"/>
                <a:gd name="connsiteY551" fmla="*/ 295092 h 306381"/>
                <a:gd name="connsiteX552" fmla="*/ 157494 w 260356"/>
                <a:gd name="connsiteY552" fmla="*/ 294122 h 306381"/>
                <a:gd name="connsiteX553" fmla="*/ 152807 w 260356"/>
                <a:gd name="connsiteY553" fmla="*/ 290875 h 306381"/>
                <a:gd name="connsiteX554" fmla="*/ 147839 w 260356"/>
                <a:gd name="connsiteY554" fmla="*/ 288270 h 306381"/>
                <a:gd name="connsiteX555" fmla="*/ 145735 w 260356"/>
                <a:gd name="connsiteY555" fmla="*/ 286580 h 306381"/>
                <a:gd name="connsiteX556" fmla="*/ 144773 w 260356"/>
                <a:gd name="connsiteY556" fmla="*/ 285438 h 306381"/>
                <a:gd name="connsiteX557" fmla="*/ 143646 w 260356"/>
                <a:gd name="connsiteY557" fmla="*/ 284679 h 306381"/>
                <a:gd name="connsiteX558" fmla="*/ 140806 w 260356"/>
                <a:gd name="connsiteY558" fmla="*/ 283928 h 306381"/>
                <a:gd name="connsiteX559" fmla="*/ 138248 w 260356"/>
                <a:gd name="connsiteY559" fmla="*/ 282160 h 306381"/>
                <a:gd name="connsiteX560" fmla="*/ 137090 w 260356"/>
                <a:gd name="connsiteY560" fmla="*/ 282035 h 306381"/>
                <a:gd name="connsiteX561" fmla="*/ 134594 w 260356"/>
                <a:gd name="connsiteY561" fmla="*/ 282246 h 306381"/>
                <a:gd name="connsiteX562" fmla="*/ 133311 w 260356"/>
                <a:gd name="connsiteY562" fmla="*/ 282121 h 306381"/>
                <a:gd name="connsiteX563" fmla="*/ 132020 w 260356"/>
                <a:gd name="connsiteY563" fmla="*/ 281495 h 306381"/>
                <a:gd name="connsiteX564" fmla="*/ 129533 w 260356"/>
                <a:gd name="connsiteY564" fmla="*/ 279422 h 306381"/>
                <a:gd name="connsiteX565" fmla="*/ 127937 w 260356"/>
                <a:gd name="connsiteY565" fmla="*/ 276543 h 306381"/>
                <a:gd name="connsiteX566" fmla="*/ 127522 w 260356"/>
                <a:gd name="connsiteY566" fmla="*/ 275268 h 306381"/>
                <a:gd name="connsiteX567" fmla="*/ 128649 w 260356"/>
                <a:gd name="connsiteY567" fmla="*/ 271974 h 306381"/>
                <a:gd name="connsiteX568" fmla="*/ 129987 w 260356"/>
                <a:gd name="connsiteY568" fmla="*/ 268805 h 306381"/>
                <a:gd name="connsiteX569" fmla="*/ 131168 w 260356"/>
                <a:gd name="connsiteY569" fmla="*/ 267921 h 306381"/>
                <a:gd name="connsiteX570" fmla="*/ 132545 w 260356"/>
                <a:gd name="connsiteY570" fmla="*/ 267280 h 306381"/>
                <a:gd name="connsiteX571" fmla="*/ 133374 w 260356"/>
                <a:gd name="connsiteY571" fmla="*/ 266341 h 306381"/>
                <a:gd name="connsiteX572" fmla="*/ 134078 w 260356"/>
                <a:gd name="connsiteY572" fmla="*/ 265191 h 306381"/>
                <a:gd name="connsiteX573" fmla="*/ 136636 w 260356"/>
                <a:gd name="connsiteY573" fmla="*/ 268508 h 306381"/>
                <a:gd name="connsiteX574" fmla="*/ 137778 w 260356"/>
                <a:gd name="connsiteY574" fmla="*/ 269314 h 306381"/>
                <a:gd name="connsiteX575" fmla="*/ 138936 w 260356"/>
                <a:gd name="connsiteY575" fmla="*/ 269134 h 306381"/>
                <a:gd name="connsiteX576" fmla="*/ 140986 w 260356"/>
                <a:gd name="connsiteY576" fmla="*/ 267945 h 306381"/>
                <a:gd name="connsiteX577" fmla="*/ 141158 w 260356"/>
                <a:gd name="connsiteY577" fmla="*/ 266638 h 306381"/>
                <a:gd name="connsiteX578" fmla="*/ 143427 w 260356"/>
                <a:gd name="connsiteY578" fmla="*/ 264988 h 306381"/>
                <a:gd name="connsiteX579" fmla="*/ 146306 w 260356"/>
                <a:gd name="connsiteY579" fmla="*/ 264956 h 306381"/>
                <a:gd name="connsiteX580" fmla="*/ 147636 w 260356"/>
                <a:gd name="connsiteY580" fmla="*/ 265261 h 306381"/>
                <a:gd name="connsiteX581" fmla="*/ 148332 w 260356"/>
                <a:gd name="connsiteY581" fmla="*/ 266756 h 306381"/>
                <a:gd name="connsiteX582" fmla="*/ 149428 w 260356"/>
                <a:gd name="connsiteY582" fmla="*/ 267217 h 306381"/>
                <a:gd name="connsiteX583" fmla="*/ 150695 w 260356"/>
                <a:gd name="connsiteY583" fmla="*/ 267413 h 306381"/>
                <a:gd name="connsiteX584" fmla="*/ 154873 w 260356"/>
                <a:gd name="connsiteY584" fmla="*/ 270253 h 306381"/>
                <a:gd name="connsiteX585" fmla="*/ 156046 w 260356"/>
                <a:gd name="connsiteY585" fmla="*/ 270714 h 306381"/>
                <a:gd name="connsiteX586" fmla="*/ 157228 w 260356"/>
                <a:gd name="connsiteY586" fmla="*/ 270792 h 306381"/>
                <a:gd name="connsiteX587" fmla="*/ 160474 w 260356"/>
                <a:gd name="connsiteY587" fmla="*/ 269603 h 306381"/>
                <a:gd name="connsiteX588" fmla="*/ 162962 w 260356"/>
                <a:gd name="connsiteY588" fmla="*/ 269150 h 306381"/>
                <a:gd name="connsiteX589" fmla="*/ 168180 w 260356"/>
                <a:gd name="connsiteY589" fmla="*/ 269807 h 306381"/>
                <a:gd name="connsiteX590" fmla="*/ 170997 w 260356"/>
                <a:gd name="connsiteY590" fmla="*/ 269095 h 306381"/>
                <a:gd name="connsiteX591" fmla="*/ 172968 w 260356"/>
                <a:gd name="connsiteY591" fmla="*/ 269009 h 306381"/>
                <a:gd name="connsiteX592" fmla="*/ 175839 w 260356"/>
                <a:gd name="connsiteY592" fmla="*/ 267914 h 306381"/>
                <a:gd name="connsiteX593" fmla="*/ 178046 w 260356"/>
                <a:gd name="connsiteY593" fmla="*/ 266091 h 306381"/>
                <a:gd name="connsiteX594" fmla="*/ 179196 w 260356"/>
                <a:gd name="connsiteY594" fmla="*/ 265637 h 306381"/>
                <a:gd name="connsiteX595" fmla="*/ 180432 w 260356"/>
                <a:gd name="connsiteY595" fmla="*/ 265504 h 306381"/>
                <a:gd name="connsiteX596" fmla="*/ 183420 w 260356"/>
                <a:gd name="connsiteY596" fmla="*/ 265621 h 306381"/>
                <a:gd name="connsiteX597" fmla="*/ 186425 w 260356"/>
                <a:gd name="connsiteY597" fmla="*/ 266036 h 306381"/>
                <a:gd name="connsiteX598" fmla="*/ 187684 w 260356"/>
                <a:gd name="connsiteY598" fmla="*/ 265606 h 306381"/>
                <a:gd name="connsiteX599" fmla="*/ 188741 w 260356"/>
                <a:gd name="connsiteY599" fmla="*/ 264409 h 306381"/>
                <a:gd name="connsiteX600" fmla="*/ 189961 w 260356"/>
                <a:gd name="connsiteY600" fmla="*/ 263869 h 306381"/>
                <a:gd name="connsiteX601" fmla="*/ 191299 w 260356"/>
                <a:gd name="connsiteY601" fmla="*/ 264229 h 306381"/>
                <a:gd name="connsiteX602" fmla="*/ 194764 w 260356"/>
                <a:gd name="connsiteY602" fmla="*/ 262179 h 306381"/>
                <a:gd name="connsiteX603" fmla="*/ 196298 w 260356"/>
                <a:gd name="connsiteY603" fmla="*/ 262038 h 306381"/>
                <a:gd name="connsiteX604" fmla="*/ 197753 w 260356"/>
                <a:gd name="connsiteY604" fmla="*/ 262828 h 306381"/>
                <a:gd name="connsiteX605" fmla="*/ 196462 w 260356"/>
                <a:gd name="connsiteY605" fmla="*/ 264205 h 306381"/>
                <a:gd name="connsiteX606" fmla="*/ 119057 w 260356"/>
                <a:gd name="connsiteY606" fmla="*/ 304527 h 306381"/>
                <a:gd name="connsiteX607" fmla="*/ 118001 w 260356"/>
                <a:gd name="connsiteY607" fmla="*/ 304832 h 306381"/>
                <a:gd name="connsiteX608" fmla="*/ 116624 w 260356"/>
                <a:gd name="connsiteY608" fmla="*/ 303893 h 306381"/>
                <a:gd name="connsiteX609" fmla="*/ 116530 w 260356"/>
                <a:gd name="connsiteY609" fmla="*/ 302579 h 306381"/>
                <a:gd name="connsiteX610" fmla="*/ 116780 w 260356"/>
                <a:gd name="connsiteY610" fmla="*/ 302188 h 306381"/>
                <a:gd name="connsiteX611" fmla="*/ 118455 w 260356"/>
                <a:gd name="connsiteY611" fmla="*/ 302790 h 306381"/>
                <a:gd name="connsiteX612" fmla="*/ 118979 w 260356"/>
                <a:gd name="connsiteY612" fmla="*/ 304011 h 306381"/>
                <a:gd name="connsiteX613" fmla="*/ 119057 w 260356"/>
                <a:gd name="connsiteY613" fmla="*/ 304527 h 306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Lst>
              <a:rect l="l" t="t" r="r" b="b"/>
              <a:pathLst>
                <a:path w="260356" h="306381">
                  <a:moveTo>
                    <a:pt x="155256" y="17861"/>
                  </a:moveTo>
                  <a:lnTo>
                    <a:pt x="154810" y="19684"/>
                  </a:lnTo>
                  <a:lnTo>
                    <a:pt x="153879" y="20138"/>
                  </a:lnTo>
                  <a:lnTo>
                    <a:pt x="152252" y="21201"/>
                  </a:lnTo>
                  <a:lnTo>
                    <a:pt x="150390" y="22657"/>
                  </a:lnTo>
                  <a:lnTo>
                    <a:pt x="148653" y="24292"/>
                  </a:lnTo>
                  <a:lnTo>
                    <a:pt x="148184" y="26068"/>
                  </a:lnTo>
                  <a:lnTo>
                    <a:pt x="148661" y="27225"/>
                  </a:lnTo>
                  <a:lnTo>
                    <a:pt x="149130" y="27624"/>
                  </a:lnTo>
                  <a:lnTo>
                    <a:pt x="149764" y="27272"/>
                  </a:lnTo>
                  <a:lnTo>
                    <a:pt x="150687" y="27491"/>
                  </a:lnTo>
                  <a:lnTo>
                    <a:pt x="151845" y="28125"/>
                  </a:lnTo>
                  <a:lnTo>
                    <a:pt x="153778" y="28743"/>
                  </a:lnTo>
                  <a:lnTo>
                    <a:pt x="153832" y="29353"/>
                  </a:lnTo>
                  <a:lnTo>
                    <a:pt x="153425" y="30136"/>
                  </a:lnTo>
                  <a:lnTo>
                    <a:pt x="151924" y="31521"/>
                  </a:lnTo>
                  <a:lnTo>
                    <a:pt x="150570" y="33085"/>
                  </a:lnTo>
                  <a:lnTo>
                    <a:pt x="150437" y="34040"/>
                  </a:lnTo>
                  <a:lnTo>
                    <a:pt x="150601" y="34736"/>
                  </a:lnTo>
                  <a:lnTo>
                    <a:pt x="151071" y="35158"/>
                  </a:lnTo>
                  <a:lnTo>
                    <a:pt x="153073" y="34971"/>
                  </a:lnTo>
                  <a:lnTo>
                    <a:pt x="153371" y="35542"/>
                  </a:lnTo>
                  <a:lnTo>
                    <a:pt x="152393" y="39555"/>
                  </a:lnTo>
                  <a:lnTo>
                    <a:pt x="152698" y="40236"/>
                  </a:lnTo>
                  <a:lnTo>
                    <a:pt x="154458" y="40877"/>
                  </a:lnTo>
                  <a:lnTo>
                    <a:pt x="155741" y="41840"/>
                  </a:lnTo>
                  <a:lnTo>
                    <a:pt x="158143" y="44375"/>
                  </a:lnTo>
                  <a:lnTo>
                    <a:pt x="159098" y="46424"/>
                  </a:lnTo>
                  <a:lnTo>
                    <a:pt x="158440" y="47113"/>
                  </a:lnTo>
                  <a:lnTo>
                    <a:pt x="156930" y="47449"/>
                  </a:lnTo>
                  <a:lnTo>
                    <a:pt x="155702" y="47277"/>
                  </a:lnTo>
                  <a:lnTo>
                    <a:pt x="157094" y="46041"/>
                  </a:lnTo>
                  <a:lnTo>
                    <a:pt x="153691" y="41535"/>
                  </a:lnTo>
                  <a:lnTo>
                    <a:pt x="152150" y="41542"/>
                  </a:lnTo>
                  <a:lnTo>
                    <a:pt x="150108" y="43451"/>
                  </a:lnTo>
                  <a:lnTo>
                    <a:pt x="144428" y="41519"/>
                  </a:lnTo>
                  <a:lnTo>
                    <a:pt x="143341" y="42301"/>
                  </a:lnTo>
                  <a:lnTo>
                    <a:pt x="142535" y="43827"/>
                  </a:lnTo>
                  <a:lnTo>
                    <a:pt x="140564" y="45720"/>
                  </a:lnTo>
                  <a:lnTo>
                    <a:pt x="137771" y="46549"/>
                  </a:lnTo>
                  <a:lnTo>
                    <a:pt x="134657" y="48631"/>
                  </a:lnTo>
                  <a:lnTo>
                    <a:pt x="131379" y="50101"/>
                  </a:lnTo>
                  <a:lnTo>
                    <a:pt x="128875" y="51212"/>
                  </a:lnTo>
                  <a:lnTo>
                    <a:pt x="127436" y="51017"/>
                  </a:lnTo>
                  <a:lnTo>
                    <a:pt x="129720" y="48615"/>
                  </a:lnTo>
                  <a:lnTo>
                    <a:pt x="128750" y="48568"/>
                  </a:lnTo>
                  <a:lnTo>
                    <a:pt x="125715" y="50265"/>
                  </a:lnTo>
                  <a:lnTo>
                    <a:pt x="123970" y="51697"/>
                  </a:lnTo>
                  <a:lnTo>
                    <a:pt x="123407" y="54107"/>
                  </a:lnTo>
                  <a:lnTo>
                    <a:pt x="122898" y="58066"/>
                  </a:lnTo>
                  <a:lnTo>
                    <a:pt x="124228" y="59114"/>
                  </a:lnTo>
                  <a:lnTo>
                    <a:pt x="126560" y="64324"/>
                  </a:lnTo>
                  <a:lnTo>
                    <a:pt x="129431" y="66546"/>
                  </a:lnTo>
                  <a:lnTo>
                    <a:pt x="128875" y="68666"/>
                  </a:lnTo>
                  <a:lnTo>
                    <a:pt x="128117" y="70340"/>
                  </a:lnTo>
                  <a:lnTo>
                    <a:pt x="126380" y="71788"/>
                  </a:lnTo>
                  <a:lnTo>
                    <a:pt x="124940" y="70716"/>
                  </a:lnTo>
                  <a:lnTo>
                    <a:pt x="124056" y="70739"/>
                  </a:lnTo>
                  <a:lnTo>
                    <a:pt x="123391" y="74127"/>
                  </a:lnTo>
                  <a:lnTo>
                    <a:pt x="124635" y="83132"/>
                  </a:lnTo>
                  <a:lnTo>
                    <a:pt x="126638" y="89422"/>
                  </a:lnTo>
                  <a:lnTo>
                    <a:pt x="128625" y="92160"/>
                  </a:lnTo>
                  <a:lnTo>
                    <a:pt x="133108" y="96408"/>
                  </a:lnTo>
                  <a:lnTo>
                    <a:pt x="137849" y="98646"/>
                  </a:lnTo>
                  <a:lnTo>
                    <a:pt x="146376" y="105773"/>
                  </a:lnTo>
                  <a:lnTo>
                    <a:pt x="151055" y="108026"/>
                  </a:lnTo>
                  <a:lnTo>
                    <a:pt x="152283" y="109246"/>
                  </a:lnTo>
                  <a:lnTo>
                    <a:pt x="155115" y="114715"/>
                  </a:lnTo>
                  <a:lnTo>
                    <a:pt x="157564" y="121013"/>
                  </a:lnTo>
                  <a:lnTo>
                    <a:pt x="160201" y="130855"/>
                  </a:lnTo>
                  <a:lnTo>
                    <a:pt x="162078" y="135682"/>
                  </a:lnTo>
                  <a:lnTo>
                    <a:pt x="165865" y="141127"/>
                  </a:lnTo>
                  <a:lnTo>
                    <a:pt x="173719" y="148888"/>
                  </a:lnTo>
                  <a:lnTo>
                    <a:pt x="180862" y="154544"/>
                  </a:lnTo>
                  <a:lnTo>
                    <a:pt x="187512" y="158033"/>
                  </a:lnTo>
                  <a:lnTo>
                    <a:pt x="192699" y="158644"/>
                  </a:lnTo>
                  <a:lnTo>
                    <a:pt x="204974" y="157877"/>
                  </a:lnTo>
                  <a:lnTo>
                    <a:pt x="207110" y="158205"/>
                  </a:lnTo>
                  <a:lnTo>
                    <a:pt x="209379" y="159144"/>
                  </a:lnTo>
                  <a:lnTo>
                    <a:pt x="209918" y="161562"/>
                  </a:lnTo>
                  <a:lnTo>
                    <a:pt x="209089" y="163189"/>
                  </a:lnTo>
                  <a:lnTo>
                    <a:pt x="206508" y="164879"/>
                  </a:lnTo>
                  <a:lnTo>
                    <a:pt x="203879" y="167218"/>
                  </a:lnTo>
                  <a:lnTo>
                    <a:pt x="203589" y="170402"/>
                  </a:lnTo>
                  <a:lnTo>
                    <a:pt x="206046" y="172640"/>
                  </a:lnTo>
                  <a:lnTo>
                    <a:pt x="217890" y="178562"/>
                  </a:lnTo>
                  <a:lnTo>
                    <a:pt x="230001" y="183499"/>
                  </a:lnTo>
                  <a:lnTo>
                    <a:pt x="233772" y="186010"/>
                  </a:lnTo>
                  <a:lnTo>
                    <a:pt x="238146" y="189914"/>
                  </a:lnTo>
                  <a:lnTo>
                    <a:pt x="248699" y="195265"/>
                  </a:lnTo>
                  <a:lnTo>
                    <a:pt x="250483" y="197862"/>
                  </a:lnTo>
                  <a:lnTo>
                    <a:pt x="256898" y="203441"/>
                  </a:lnTo>
                  <a:lnTo>
                    <a:pt x="259800" y="207736"/>
                  </a:lnTo>
                  <a:lnTo>
                    <a:pt x="260356" y="211061"/>
                  </a:lnTo>
                  <a:lnTo>
                    <a:pt x="258971" y="214433"/>
                  </a:lnTo>
                  <a:lnTo>
                    <a:pt x="258330" y="216803"/>
                  </a:lnTo>
                  <a:lnTo>
                    <a:pt x="257242" y="219142"/>
                  </a:lnTo>
                  <a:lnTo>
                    <a:pt x="254512" y="218258"/>
                  </a:lnTo>
                  <a:lnTo>
                    <a:pt x="251406" y="215849"/>
                  </a:lnTo>
                  <a:lnTo>
                    <a:pt x="246728" y="206038"/>
                  </a:lnTo>
                  <a:lnTo>
                    <a:pt x="238192" y="205044"/>
                  </a:lnTo>
                  <a:lnTo>
                    <a:pt x="236424" y="204317"/>
                  </a:lnTo>
                  <a:lnTo>
                    <a:pt x="233389" y="202627"/>
                  </a:lnTo>
                  <a:lnTo>
                    <a:pt x="233209" y="201508"/>
                  </a:lnTo>
                  <a:lnTo>
                    <a:pt x="232458" y="200116"/>
                  </a:lnTo>
                  <a:lnTo>
                    <a:pt x="231683" y="199646"/>
                  </a:lnTo>
                  <a:lnTo>
                    <a:pt x="228421" y="199333"/>
                  </a:lnTo>
                  <a:lnTo>
                    <a:pt x="226160" y="200929"/>
                  </a:lnTo>
                  <a:lnTo>
                    <a:pt x="223500" y="204708"/>
                  </a:lnTo>
                  <a:lnTo>
                    <a:pt x="220480" y="210129"/>
                  </a:lnTo>
                  <a:lnTo>
                    <a:pt x="217413" y="218055"/>
                  </a:lnTo>
                  <a:lnTo>
                    <a:pt x="217241" y="221247"/>
                  </a:lnTo>
                  <a:lnTo>
                    <a:pt x="218907" y="224337"/>
                  </a:lnTo>
                  <a:lnTo>
                    <a:pt x="223883" y="226058"/>
                  </a:lnTo>
                  <a:lnTo>
                    <a:pt x="227725" y="228804"/>
                  </a:lnTo>
                  <a:lnTo>
                    <a:pt x="230260" y="231668"/>
                  </a:lnTo>
                  <a:lnTo>
                    <a:pt x="230439" y="238560"/>
                  </a:lnTo>
                  <a:lnTo>
                    <a:pt x="231574" y="242464"/>
                  </a:lnTo>
                  <a:lnTo>
                    <a:pt x="229907" y="244678"/>
                  </a:lnTo>
                  <a:lnTo>
                    <a:pt x="226676" y="244107"/>
                  </a:lnTo>
                  <a:lnTo>
                    <a:pt x="222373" y="245515"/>
                  </a:lnTo>
                  <a:lnTo>
                    <a:pt x="219322" y="248034"/>
                  </a:lnTo>
                  <a:lnTo>
                    <a:pt x="218055" y="250428"/>
                  </a:lnTo>
                  <a:lnTo>
                    <a:pt x="218384" y="256624"/>
                  </a:lnTo>
                  <a:lnTo>
                    <a:pt x="217758" y="258979"/>
                  </a:lnTo>
                  <a:lnTo>
                    <a:pt x="211976" y="263423"/>
                  </a:lnTo>
                  <a:lnTo>
                    <a:pt x="208940" y="267960"/>
                  </a:lnTo>
                  <a:lnTo>
                    <a:pt x="208182" y="269838"/>
                  </a:lnTo>
                  <a:lnTo>
                    <a:pt x="207024" y="271966"/>
                  </a:lnTo>
                  <a:lnTo>
                    <a:pt x="199725" y="272044"/>
                  </a:lnTo>
                  <a:lnTo>
                    <a:pt x="197996" y="269408"/>
                  </a:lnTo>
                  <a:lnTo>
                    <a:pt x="197933" y="265488"/>
                  </a:lnTo>
                  <a:lnTo>
                    <a:pt x="199185" y="263071"/>
                  </a:lnTo>
                  <a:lnTo>
                    <a:pt x="201868" y="261936"/>
                  </a:lnTo>
                  <a:lnTo>
                    <a:pt x="203675" y="256898"/>
                  </a:lnTo>
                  <a:lnTo>
                    <a:pt x="203104" y="253252"/>
                  </a:lnTo>
                  <a:lnTo>
                    <a:pt x="204160" y="251633"/>
                  </a:lnTo>
                  <a:lnTo>
                    <a:pt x="205154" y="250491"/>
                  </a:lnTo>
                  <a:lnTo>
                    <a:pt x="207196" y="249818"/>
                  </a:lnTo>
                  <a:lnTo>
                    <a:pt x="210083" y="249176"/>
                  </a:lnTo>
                  <a:lnTo>
                    <a:pt x="210372" y="244068"/>
                  </a:lnTo>
                  <a:lnTo>
                    <a:pt x="208119" y="241744"/>
                  </a:lnTo>
                  <a:lnTo>
                    <a:pt x="207329" y="238482"/>
                  </a:lnTo>
                  <a:lnTo>
                    <a:pt x="206281" y="232442"/>
                  </a:lnTo>
                  <a:lnTo>
                    <a:pt x="202564" y="224705"/>
                  </a:lnTo>
                  <a:lnTo>
                    <a:pt x="200577" y="217781"/>
                  </a:lnTo>
                  <a:lnTo>
                    <a:pt x="199020" y="214354"/>
                  </a:lnTo>
                  <a:lnTo>
                    <a:pt x="196658" y="212563"/>
                  </a:lnTo>
                  <a:lnTo>
                    <a:pt x="192394" y="212586"/>
                  </a:lnTo>
                  <a:lnTo>
                    <a:pt x="190274" y="212078"/>
                  </a:lnTo>
                  <a:lnTo>
                    <a:pt x="182732" y="207243"/>
                  </a:lnTo>
                  <a:lnTo>
                    <a:pt x="182208" y="206507"/>
                  </a:lnTo>
                  <a:lnTo>
                    <a:pt x="182255" y="205216"/>
                  </a:lnTo>
                  <a:lnTo>
                    <a:pt x="183507" y="203268"/>
                  </a:lnTo>
                  <a:lnTo>
                    <a:pt x="182661" y="200632"/>
                  </a:lnTo>
                  <a:lnTo>
                    <a:pt x="181769" y="198136"/>
                  </a:lnTo>
                  <a:lnTo>
                    <a:pt x="180291" y="196008"/>
                  </a:lnTo>
                  <a:lnTo>
                    <a:pt x="178671" y="194897"/>
                  </a:lnTo>
                  <a:lnTo>
                    <a:pt x="175276" y="195578"/>
                  </a:lnTo>
                  <a:lnTo>
                    <a:pt x="174087" y="196102"/>
                  </a:lnTo>
                  <a:lnTo>
                    <a:pt x="171943" y="195922"/>
                  </a:lnTo>
                  <a:lnTo>
                    <a:pt x="170262" y="196869"/>
                  </a:lnTo>
                  <a:lnTo>
                    <a:pt x="169323" y="196900"/>
                  </a:lnTo>
                  <a:lnTo>
                    <a:pt x="171967" y="193153"/>
                  </a:lnTo>
                  <a:lnTo>
                    <a:pt x="171255" y="192269"/>
                  </a:lnTo>
                  <a:lnTo>
                    <a:pt x="168642" y="190728"/>
                  </a:lnTo>
                  <a:lnTo>
                    <a:pt x="165090" y="190493"/>
                  </a:lnTo>
                  <a:lnTo>
                    <a:pt x="164104" y="190305"/>
                  </a:lnTo>
                  <a:lnTo>
                    <a:pt x="163525" y="191267"/>
                  </a:lnTo>
                  <a:lnTo>
                    <a:pt x="162837" y="190743"/>
                  </a:lnTo>
                  <a:lnTo>
                    <a:pt x="162908" y="189069"/>
                  </a:lnTo>
                  <a:lnTo>
                    <a:pt x="158784" y="181543"/>
                  </a:lnTo>
                  <a:lnTo>
                    <a:pt x="156015" y="178468"/>
                  </a:lnTo>
                  <a:lnTo>
                    <a:pt x="154615" y="177921"/>
                  </a:lnTo>
                  <a:lnTo>
                    <a:pt x="152088" y="178570"/>
                  </a:lnTo>
                  <a:lnTo>
                    <a:pt x="147855" y="177224"/>
                  </a:lnTo>
                  <a:lnTo>
                    <a:pt x="145328" y="176927"/>
                  </a:lnTo>
                  <a:lnTo>
                    <a:pt x="143936" y="177255"/>
                  </a:lnTo>
                  <a:lnTo>
                    <a:pt x="141855" y="178233"/>
                  </a:lnTo>
                  <a:lnTo>
                    <a:pt x="140806" y="177584"/>
                  </a:lnTo>
                  <a:lnTo>
                    <a:pt x="140439" y="176575"/>
                  </a:lnTo>
                  <a:lnTo>
                    <a:pt x="136597" y="173438"/>
                  </a:lnTo>
                  <a:lnTo>
                    <a:pt x="131802" y="171662"/>
                  </a:lnTo>
                  <a:lnTo>
                    <a:pt x="122468" y="161624"/>
                  </a:lnTo>
                  <a:lnTo>
                    <a:pt x="119605" y="157861"/>
                  </a:lnTo>
                  <a:lnTo>
                    <a:pt x="113714" y="153707"/>
                  </a:lnTo>
                  <a:lnTo>
                    <a:pt x="109990" y="147636"/>
                  </a:lnTo>
                  <a:lnTo>
                    <a:pt x="106939" y="145406"/>
                  </a:lnTo>
                  <a:lnTo>
                    <a:pt x="102503" y="143615"/>
                  </a:lnTo>
                  <a:lnTo>
                    <a:pt x="101478" y="143842"/>
                  </a:lnTo>
                  <a:lnTo>
                    <a:pt x="100148" y="144514"/>
                  </a:lnTo>
                  <a:lnTo>
                    <a:pt x="99099" y="144608"/>
                  </a:lnTo>
                  <a:lnTo>
                    <a:pt x="98270" y="143818"/>
                  </a:lnTo>
                  <a:lnTo>
                    <a:pt x="99115" y="143005"/>
                  </a:lnTo>
                  <a:lnTo>
                    <a:pt x="100062" y="142637"/>
                  </a:lnTo>
                  <a:lnTo>
                    <a:pt x="99694" y="140305"/>
                  </a:lnTo>
                  <a:lnTo>
                    <a:pt x="94640" y="134250"/>
                  </a:lnTo>
                  <a:lnTo>
                    <a:pt x="91683" y="132294"/>
                  </a:lnTo>
                  <a:lnTo>
                    <a:pt x="90846" y="131089"/>
                  </a:lnTo>
                  <a:lnTo>
                    <a:pt x="90228" y="129439"/>
                  </a:lnTo>
                  <a:lnTo>
                    <a:pt x="89594" y="128351"/>
                  </a:lnTo>
                  <a:lnTo>
                    <a:pt x="88194" y="127725"/>
                  </a:lnTo>
                  <a:lnTo>
                    <a:pt x="86997" y="127835"/>
                  </a:lnTo>
                  <a:lnTo>
                    <a:pt x="85346" y="127420"/>
                  </a:lnTo>
                  <a:lnTo>
                    <a:pt x="85401" y="124494"/>
                  </a:lnTo>
                  <a:lnTo>
                    <a:pt x="85729" y="122249"/>
                  </a:lnTo>
                  <a:lnTo>
                    <a:pt x="85479" y="120340"/>
                  </a:lnTo>
                  <a:lnTo>
                    <a:pt x="83867" y="115309"/>
                  </a:lnTo>
                  <a:lnTo>
                    <a:pt x="81082" y="111038"/>
                  </a:lnTo>
                  <a:lnTo>
                    <a:pt x="79439" y="100781"/>
                  </a:lnTo>
                  <a:lnTo>
                    <a:pt x="78172" y="97879"/>
                  </a:lnTo>
                  <a:lnTo>
                    <a:pt x="75089" y="95680"/>
                  </a:lnTo>
                  <a:lnTo>
                    <a:pt x="68134" y="93208"/>
                  </a:lnTo>
                  <a:lnTo>
                    <a:pt x="58441" y="86551"/>
                  </a:lnTo>
                  <a:lnTo>
                    <a:pt x="56391" y="86433"/>
                  </a:lnTo>
                  <a:lnTo>
                    <a:pt x="50563" y="83836"/>
                  </a:lnTo>
                  <a:lnTo>
                    <a:pt x="46948" y="83390"/>
                  </a:lnTo>
                  <a:lnTo>
                    <a:pt x="42254" y="85721"/>
                  </a:lnTo>
                  <a:lnTo>
                    <a:pt x="36551" y="92121"/>
                  </a:lnTo>
                  <a:lnTo>
                    <a:pt x="31927" y="98747"/>
                  </a:lnTo>
                  <a:lnTo>
                    <a:pt x="30245" y="100030"/>
                  </a:lnTo>
                  <a:lnTo>
                    <a:pt x="24276" y="102284"/>
                  </a:lnTo>
                  <a:lnTo>
                    <a:pt x="19003" y="103355"/>
                  </a:lnTo>
                  <a:lnTo>
                    <a:pt x="18948" y="101666"/>
                  </a:lnTo>
                  <a:lnTo>
                    <a:pt x="18761" y="100390"/>
                  </a:lnTo>
                  <a:lnTo>
                    <a:pt x="19652" y="98990"/>
                  </a:lnTo>
                  <a:lnTo>
                    <a:pt x="21123" y="97339"/>
                  </a:lnTo>
                  <a:lnTo>
                    <a:pt x="22477" y="95258"/>
                  </a:lnTo>
                  <a:lnTo>
                    <a:pt x="23040" y="93756"/>
                  </a:lnTo>
                  <a:lnTo>
                    <a:pt x="22774" y="92755"/>
                  </a:lnTo>
                  <a:lnTo>
                    <a:pt x="22164" y="91268"/>
                  </a:lnTo>
                  <a:lnTo>
                    <a:pt x="21335" y="91158"/>
                  </a:lnTo>
                  <a:lnTo>
                    <a:pt x="16312" y="92410"/>
                  </a:lnTo>
                  <a:lnTo>
                    <a:pt x="15162" y="92090"/>
                  </a:lnTo>
                  <a:lnTo>
                    <a:pt x="11446" y="90142"/>
                  </a:lnTo>
                  <a:lnTo>
                    <a:pt x="7448" y="87748"/>
                  </a:lnTo>
                  <a:lnTo>
                    <a:pt x="5977" y="86042"/>
                  </a:lnTo>
                  <a:lnTo>
                    <a:pt x="5422" y="84321"/>
                  </a:lnTo>
                  <a:lnTo>
                    <a:pt x="5836" y="83210"/>
                  </a:lnTo>
                  <a:lnTo>
                    <a:pt x="5508" y="82130"/>
                  </a:lnTo>
                  <a:lnTo>
                    <a:pt x="4725" y="80675"/>
                  </a:lnTo>
                  <a:lnTo>
                    <a:pt x="5429" y="79024"/>
                  </a:lnTo>
                  <a:lnTo>
                    <a:pt x="6673" y="76967"/>
                  </a:lnTo>
                  <a:lnTo>
                    <a:pt x="7299" y="75567"/>
                  </a:lnTo>
                  <a:lnTo>
                    <a:pt x="8348" y="75207"/>
                  </a:lnTo>
                  <a:lnTo>
                    <a:pt x="8848" y="74354"/>
                  </a:lnTo>
                  <a:lnTo>
                    <a:pt x="8011" y="70943"/>
                  </a:lnTo>
                  <a:lnTo>
                    <a:pt x="7573" y="70395"/>
                  </a:lnTo>
                  <a:lnTo>
                    <a:pt x="6853" y="69973"/>
                  </a:lnTo>
                  <a:lnTo>
                    <a:pt x="5742" y="69926"/>
                  </a:lnTo>
                  <a:lnTo>
                    <a:pt x="3802" y="69222"/>
                  </a:lnTo>
                  <a:lnTo>
                    <a:pt x="2425" y="68040"/>
                  </a:lnTo>
                  <a:lnTo>
                    <a:pt x="2128" y="66444"/>
                  </a:lnTo>
                  <a:lnTo>
                    <a:pt x="1401" y="64911"/>
                  </a:lnTo>
                  <a:lnTo>
                    <a:pt x="157" y="63503"/>
                  </a:lnTo>
                  <a:lnTo>
                    <a:pt x="0" y="61961"/>
                  </a:lnTo>
                  <a:lnTo>
                    <a:pt x="1416" y="61148"/>
                  </a:lnTo>
                  <a:lnTo>
                    <a:pt x="3349" y="61117"/>
                  </a:lnTo>
                  <a:lnTo>
                    <a:pt x="4710" y="61422"/>
                  </a:lnTo>
                  <a:lnTo>
                    <a:pt x="7761" y="58942"/>
                  </a:lnTo>
                  <a:lnTo>
                    <a:pt x="8888" y="58723"/>
                  </a:lnTo>
                  <a:lnTo>
                    <a:pt x="9897" y="58191"/>
                  </a:lnTo>
                  <a:lnTo>
                    <a:pt x="10742" y="54795"/>
                  </a:lnTo>
                  <a:lnTo>
                    <a:pt x="11391" y="53778"/>
                  </a:lnTo>
                  <a:lnTo>
                    <a:pt x="11547" y="53184"/>
                  </a:lnTo>
                  <a:lnTo>
                    <a:pt x="10945" y="52472"/>
                  </a:lnTo>
                  <a:lnTo>
                    <a:pt x="8481" y="50078"/>
                  </a:lnTo>
                  <a:lnTo>
                    <a:pt x="7354" y="47574"/>
                  </a:lnTo>
                  <a:lnTo>
                    <a:pt x="5578" y="44766"/>
                  </a:lnTo>
                  <a:lnTo>
                    <a:pt x="3927" y="43522"/>
                  </a:lnTo>
                  <a:lnTo>
                    <a:pt x="3591" y="42552"/>
                  </a:lnTo>
                  <a:lnTo>
                    <a:pt x="3552" y="41323"/>
                  </a:lnTo>
                  <a:lnTo>
                    <a:pt x="3888" y="40236"/>
                  </a:lnTo>
                  <a:lnTo>
                    <a:pt x="6877" y="38546"/>
                  </a:lnTo>
                  <a:lnTo>
                    <a:pt x="8645" y="36747"/>
                  </a:lnTo>
                  <a:lnTo>
                    <a:pt x="9404" y="37435"/>
                  </a:lnTo>
                  <a:lnTo>
                    <a:pt x="11016" y="38171"/>
                  </a:lnTo>
                  <a:lnTo>
                    <a:pt x="15389" y="37169"/>
                  </a:lnTo>
                  <a:lnTo>
                    <a:pt x="18103" y="36160"/>
                  </a:lnTo>
                  <a:lnTo>
                    <a:pt x="20012" y="35096"/>
                  </a:lnTo>
                  <a:lnTo>
                    <a:pt x="21194" y="35284"/>
                  </a:lnTo>
                  <a:lnTo>
                    <a:pt x="25481" y="36872"/>
                  </a:lnTo>
                  <a:lnTo>
                    <a:pt x="26897" y="36066"/>
                  </a:lnTo>
                  <a:lnTo>
                    <a:pt x="29987" y="33915"/>
                  </a:lnTo>
                  <a:lnTo>
                    <a:pt x="30449" y="32780"/>
                  </a:lnTo>
                  <a:lnTo>
                    <a:pt x="32890" y="29338"/>
                  </a:lnTo>
                  <a:lnTo>
                    <a:pt x="32937" y="28501"/>
                  </a:lnTo>
                  <a:lnTo>
                    <a:pt x="31935" y="26334"/>
                  </a:lnTo>
                  <a:lnTo>
                    <a:pt x="32248" y="25856"/>
                  </a:lnTo>
                  <a:lnTo>
                    <a:pt x="35237" y="23635"/>
                  </a:lnTo>
                  <a:lnTo>
                    <a:pt x="36700" y="21663"/>
                  </a:lnTo>
                  <a:lnTo>
                    <a:pt x="38288" y="20341"/>
                  </a:lnTo>
                  <a:lnTo>
                    <a:pt x="39430" y="20309"/>
                  </a:lnTo>
                  <a:lnTo>
                    <a:pt x="39743" y="20763"/>
                  </a:lnTo>
                  <a:lnTo>
                    <a:pt x="39876" y="21687"/>
                  </a:lnTo>
                  <a:lnTo>
                    <a:pt x="39774" y="25489"/>
                  </a:lnTo>
                  <a:lnTo>
                    <a:pt x="40213" y="26654"/>
                  </a:lnTo>
                  <a:lnTo>
                    <a:pt x="42560" y="29377"/>
                  </a:lnTo>
                  <a:lnTo>
                    <a:pt x="44234" y="30926"/>
                  </a:lnTo>
                  <a:lnTo>
                    <a:pt x="48122" y="31990"/>
                  </a:lnTo>
                  <a:lnTo>
                    <a:pt x="48302" y="32498"/>
                  </a:lnTo>
                  <a:lnTo>
                    <a:pt x="47230" y="34540"/>
                  </a:lnTo>
                  <a:lnTo>
                    <a:pt x="49585" y="36981"/>
                  </a:lnTo>
                  <a:lnTo>
                    <a:pt x="50007" y="38765"/>
                  </a:lnTo>
                  <a:lnTo>
                    <a:pt x="51095" y="39766"/>
                  </a:lnTo>
                  <a:lnTo>
                    <a:pt x="52628" y="39274"/>
                  </a:lnTo>
                  <a:lnTo>
                    <a:pt x="53129" y="38327"/>
                  </a:lnTo>
                  <a:lnTo>
                    <a:pt x="52527" y="36676"/>
                  </a:lnTo>
                  <a:lnTo>
                    <a:pt x="52081" y="34947"/>
                  </a:lnTo>
                  <a:lnTo>
                    <a:pt x="52167" y="33946"/>
                  </a:lnTo>
                  <a:lnTo>
                    <a:pt x="52589" y="32796"/>
                  </a:lnTo>
                  <a:lnTo>
                    <a:pt x="53661" y="31184"/>
                  </a:lnTo>
                  <a:lnTo>
                    <a:pt x="56571" y="27491"/>
                  </a:lnTo>
                  <a:lnTo>
                    <a:pt x="57620" y="25356"/>
                  </a:lnTo>
                  <a:lnTo>
                    <a:pt x="57807" y="22046"/>
                  </a:lnTo>
                  <a:lnTo>
                    <a:pt x="57815" y="19386"/>
                  </a:lnTo>
                  <a:lnTo>
                    <a:pt x="58785" y="18737"/>
                  </a:lnTo>
                  <a:lnTo>
                    <a:pt x="60874" y="19214"/>
                  </a:lnTo>
                  <a:lnTo>
                    <a:pt x="61500" y="19160"/>
                  </a:lnTo>
                  <a:lnTo>
                    <a:pt x="61782" y="20795"/>
                  </a:lnTo>
                  <a:lnTo>
                    <a:pt x="62674" y="23400"/>
                  </a:lnTo>
                  <a:lnTo>
                    <a:pt x="63722" y="24745"/>
                  </a:lnTo>
                  <a:lnTo>
                    <a:pt x="64841" y="25066"/>
                  </a:lnTo>
                  <a:lnTo>
                    <a:pt x="66155" y="25074"/>
                  </a:lnTo>
                  <a:lnTo>
                    <a:pt x="69410" y="23486"/>
                  </a:lnTo>
                  <a:lnTo>
                    <a:pt x="71530" y="22798"/>
                  </a:lnTo>
                  <a:lnTo>
                    <a:pt x="72734" y="22985"/>
                  </a:lnTo>
                  <a:lnTo>
                    <a:pt x="73446" y="24065"/>
                  </a:lnTo>
                  <a:lnTo>
                    <a:pt x="74964" y="26905"/>
                  </a:lnTo>
                  <a:lnTo>
                    <a:pt x="75832" y="27225"/>
                  </a:lnTo>
                  <a:lnTo>
                    <a:pt x="76881" y="26897"/>
                  </a:lnTo>
                  <a:lnTo>
                    <a:pt x="77249" y="26412"/>
                  </a:lnTo>
                  <a:lnTo>
                    <a:pt x="76912" y="25317"/>
                  </a:lnTo>
                  <a:lnTo>
                    <a:pt x="76466" y="22946"/>
                  </a:lnTo>
                  <a:lnTo>
                    <a:pt x="75856" y="21108"/>
                  </a:lnTo>
                  <a:lnTo>
                    <a:pt x="75058" y="20247"/>
                  </a:lnTo>
                  <a:lnTo>
                    <a:pt x="74894" y="19128"/>
                  </a:lnTo>
                  <a:lnTo>
                    <a:pt x="75394" y="17110"/>
                  </a:lnTo>
                  <a:lnTo>
                    <a:pt x="75966" y="15420"/>
                  </a:lnTo>
                  <a:lnTo>
                    <a:pt x="77077" y="14958"/>
                  </a:lnTo>
                  <a:lnTo>
                    <a:pt x="78352" y="14747"/>
                  </a:lnTo>
                  <a:lnTo>
                    <a:pt x="80034" y="16539"/>
                  </a:lnTo>
                  <a:lnTo>
                    <a:pt x="82029" y="17102"/>
                  </a:lnTo>
                  <a:lnTo>
                    <a:pt x="83515" y="17008"/>
                  </a:lnTo>
                  <a:lnTo>
                    <a:pt x="83773" y="15968"/>
                  </a:lnTo>
                  <a:lnTo>
                    <a:pt x="83680" y="14825"/>
                  </a:lnTo>
                  <a:lnTo>
                    <a:pt x="82795" y="13355"/>
                  </a:lnTo>
                  <a:lnTo>
                    <a:pt x="82968" y="11125"/>
                  </a:lnTo>
                  <a:lnTo>
                    <a:pt x="83992" y="6963"/>
                  </a:lnTo>
                  <a:lnTo>
                    <a:pt x="84579" y="7284"/>
                  </a:lnTo>
                  <a:lnTo>
                    <a:pt x="86785" y="7323"/>
                  </a:lnTo>
                  <a:lnTo>
                    <a:pt x="89187" y="7557"/>
                  </a:lnTo>
                  <a:lnTo>
                    <a:pt x="90736" y="9255"/>
                  </a:lnTo>
                  <a:lnTo>
                    <a:pt x="92254" y="9834"/>
                  </a:lnTo>
                  <a:lnTo>
                    <a:pt x="94413" y="10014"/>
                  </a:lnTo>
                  <a:lnTo>
                    <a:pt x="95861" y="9779"/>
                  </a:lnTo>
                  <a:lnTo>
                    <a:pt x="96565" y="9138"/>
                  </a:lnTo>
                  <a:lnTo>
                    <a:pt x="97402" y="7151"/>
                  </a:lnTo>
                  <a:lnTo>
                    <a:pt x="98951" y="4686"/>
                  </a:lnTo>
                  <a:lnTo>
                    <a:pt x="101376" y="3419"/>
                  </a:lnTo>
                  <a:lnTo>
                    <a:pt x="105523" y="3184"/>
                  </a:lnTo>
                  <a:lnTo>
                    <a:pt x="107596" y="2722"/>
                  </a:lnTo>
                  <a:lnTo>
                    <a:pt x="109747" y="2746"/>
                  </a:lnTo>
                  <a:lnTo>
                    <a:pt x="111367" y="3129"/>
                  </a:lnTo>
                  <a:lnTo>
                    <a:pt x="113041" y="3082"/>
                  </a:lnTo>
                  <a:lnTo>
                    <a:pt x="117297" y="1361"/>
                  </a:lnTo>
                  <a:lnTo>
                    <a:pt x="121686" y="0"/>
                  </a:lnTo>
                  <a:lnTo>
                    <a:pt x="122296" y="227"/>
                  </a:lnTo>
                  <a:lnTo>
                    <a:pt x="122390" y="680"/>
                  </a:lnTo>
                  <a:lnTo>
                    <a:pt x="121600" y="1729"/>
                  </a:lnTo>
                  <a:lnTo>
                    <a:pt x="120833" y="3121"/>
                  </a:lnTo>
                  <a:lnTo>
                    <a:pt x="121349" y="4710"/>
                  </a:lnTo>
                  <a:lnTo>
                    <a:pt x="123845" y="7894"/>
                  </a:lnTo>
                  <a:lnTo>
                    <a:pt x="125206" y="10327"/>
                  </a:lnTo>
                  <a:lnTo>
                    <a:pt x="126489" y="12150"/>
                  </a:lnTo>
                  <a:lnTo>
                    <a:pt x="128484" y="13112"/>
                  </a:lnTo>
                  <a:lnTo>
                    <a:pt x="131105" y="13699"/>
                  </a:lnTo>
                  <a:lnTo>
                    <a:pt x="133327" y="13910"/>
                  </a:lnTo>
                  <a:lnTo>
                    <a:pt x="135651" y="14599"/>
                  </a:lnTo>
                  <a:lnTo>
                    <a:pt x="143623" y="16296"/>
                  </a:lnTo>
                  <a:lnTo>
                    <a:pt x="147636" y="16765"/>
                  </a:lnTo>
                  <a:lnTo>
                    <a:pt x="150679" y="16836"/>
                  </a:lnTo>
                  <a:lnTo>
                    <a:pt x="155256" y="17861"/>
                  </a:lnTo>
                  <a:close/>
                  <a:moveTo>
                    <a:pt x="128586" y="99232"/>
                  </a:moveTo>
                  <a:lnTo>
                    <a:pt x="129235" y="97668"/>
                  </a:lnTo>
                  <a:lnTo>
                    <a:pt x="128993" y="96549"/>
                  </a:lnTo>
                  <a:lnTo>
                    <a:pt x="127616" y="96776"/>
                  </a:lnTo>
                  <a:lnTo>
                    <a:pt x="126646" y="98231"/>
                  </a:lnTo>
                  <a:lnTo>
                    <a:pt x="127295" y="99459"/>
                  </a:lnTo>
                  <a:lnTo>
                    <a:pt x="128586" y="99232"/>
                  </a:lnTo>
                  <a:close/>
                  <a:moveTo>
                    <a:pt x="127577" y="159066"/>
                  </a:moveTo>
                  <a:lnTo>
                    <a:pt x="127561" y="158831"/>
                  </a:lnTo>
                  <a:lnTo>
                    <a:pt x="127397" y="158855"/>
                  </a:lnTo>
                  <a:lnTo>
                    <a:pt x="127326" y="158996"/>
                  </a:lnTo>
                  <a:lnTo>
                    <a:pt x="127397" y="159090"/>
                  </a:lnTo>
                  <a:lnTo>
                    <a:pt x="127577" y="159066"/>
                  </a:lnTo>
                  <a:close/>
                  <a:moveTo>
                    <a:pt x="82702" y="130636"/>
                  </a:moveTo>
                  <a:lnTo>
                    <a:pt x="83429" y="131793"/>
                  </a:lnTo>
                  <a:lnTo>
                    <a:pt x="83515" y="132466"/>
                  </a:lnTo>
                  <a:lnTo>
                    <a:pt x="83022" y="133233"/>
                  </a:lnTo>
                  <a:lnTo>
                    <a:pt x="83226" y="134954"/>
                  </a:lnTo>
                  <a:lnTo>
                    <a:pt x="81387" y="133522"/>
                  </a:lnTo>
                  <a:lnTo>
                    <a:pt x="78610" y="134242"/>
                  </a:lnTo>
                  <a:lnTo>
                    <a:pt x="76904" y="134086"/>
                  </a:lnTo>
                  <a:lnTo>
                    <a:pt x="76435" y="132803"/>
                  </a:lnTo>
                  <a:lnTo>
                    <a:pt x="76826" y="132052"/>
                  </a:lnTo>
                  <a:lnTo>
                    <a:pt x="79471" y="131887"/>
                  </a:lnTo>
                  <a:lnTo>
                    <a:pt x="80292" y="131520"/>
                  </a:lnTo>
                  <a:lnTo>
                    <a:pt x="81903" y="131692"/>
                  </a:lnTo>
                  <a:lnTo>
                    <a:pt x="82702" y="130636"/>
                  </a:lnTo>
                  <a:close/>
                  <a:moveTo>
                    <a:pt x="65936" y="188693"/>
                  </a:moveTo>
                  <a:lnTo>
                    <a:pt x="67039" y="190540"/>
                  </a:lnTo>
                  <a:lnTo>
                    <a:pt x="69503" y="198097"/>
                  </a:lnTo>
                  <a:lnTo>
                    <a:pt x="69738" y="199724"/>
                  </a:lnTo>
                  <a:lnTo>
                    <a:pt x="69245" y="201391"/>
                  </a:lnTo>
                  <a:lnTo>
                    <a:pt x="68619" y="202572"/>
                  </a:lnTo>
                  <a:lnTo>
                    <a:pt x="66171" y="206359"/>
                  </a:lnTo>
                  <a:lnTo>
                    <a:pt x="66530" y="209480"/>
                  </a:lnTo>
                  <a:lnTo>
                    <a:pt x="67438" y="211413"/>
                  </a:lnTo>
                  <a:lnTo>
                    <a:pt x="67571" y="213548"/>
                  </a:lnTo>
                  <a:lnTo>
                    <a:pt x="67117" y="216193"/>
                  </a:lnTo>
                  <a:lnTo>
                    <a:pt x="65600" y="232380"/>
                  </a:lnTo>
                  <a:lnTo>
                    <a:pt x="64864" y="235235"/>
                  </a:lnTo>
                  <a:lnTo>
                    <a:pt x="64402" y="237699"/>
                  </a:lnTo>
                  <a:lnTo>
                    <a:pt x="62728" y="238451"/>
                  </a:lnTo>
                  <a:lnTo>
                    <a:pt x="60569" y="237660"/>
                  </a:lnTo>
                  <a:lnTo>
                    <a:pt x="57847" y="236268"/>
                  </a:lnTo>
                  <a:lnTo>
                    <a:pt x="56587" y="236354"/>
                  </a:lnTo>
                  <a:lnTo>
                    <a:pt x="55320" y="236831"/>
                  </a:lnTo>
                  <a:lnTo>
                    <a:pt x="54279" y="236424"/>
                  </a:lnTo>
                  <a:lnTo>
                    <a:pt x="53285" y="235634"/>
                  </a:lnTo>
                  <a:lnTo>
                    <a:pt x="52542" y="241157"/>
                  </a:lnTo>
                  <a:lnTo>
                    <a:pt x="51314" y="243395"/>
                  </a:lnTo>
                  <a:lnTo>
                    <a:pt x="49444" y="244826"/>
                  </a:lnTo>
                  <a:lnTo>
                    <a:pt x="47684" y="244913"/>
                  </a:lnTo>
                  <a:lnTo>
                    <a:pt x="45869" y="244435"/>
                  </a:lnTo>
                  <a:lnTo>
                    <a:pt x="44335" y="244435"/>
                  </a:lnTo>
                  <a:lnTo>
                    <a:pt x="43170" y="243379"/>
                  </a:lnTo>
                  <a:lnTo>
                    <a:pt x="42246" y="241517"/>
                  </a:lnTo>
                  <a:lnTo>
                    <a:pt x="40776" y="239256"/>
                  </a:lnTo>
                  <a:lnTo>
                    <a:pt x="39281" y="236573"/>
                  </a:lnTo>
                  <a:lnTo>
                    <a:pt x="39117" y="234140"/>
                  </a:lnTo>
                  <a:lnTo>
                    <a:pt x="38859" y="228765"/>
                  </a:lnTo>
                  <a:lnTo>
                    <a:pt x="39289" y="227592"/>
                  </a:lnTo>
                  <a:lnTo>
                    <a:pt x="39915" y="226465"/>
                  </a:lnTo>
                  <a:lnTo>
                    <a:pt x="40220" y="224055"/>
                  </a:lnTo>
                  <a:lnTo>
                    <a:pt x="40009" y="221951"/>
                  </a:lnTo>
                  <a:lnTo>
                    <a:pt x="40447" y="221200"/>
                  </a:lnTo>
                  <a:lnTo>
                    <a:pt x="41316" y="221951"/>
                  </a:lnTo>
                  <a:lnTo>
                    <a:pt x="41965" y="221669"/>
                  </a:lnTo>
                  <a:lnTo>
                    <a:pt x="41926" y="220582"/>
                  </a:lnTo>
                  <a:lnTo>
                    <a:pt x="42121" y="218602"/>
                  </a:lnTo>
                  <a:lnTo>
                    <a:pt x="40979" y="216944"/>
                  </a:lnTo>
                  <a:lnTo>
                    <a:pt x="39047" y="216381"/>
                  </a:lnTo>
                  <a:lnTo>
                    <a:pt x="38859" y="214644"/>
                  </a:lnTo>
                  <a:lnTo>
                    <a:pt x="39062" y="212946"/>
                  </a:lnTo>
                  <a:lnTo>
                    <a:pt x="40080" y="211804"/>
                  </a:lnTo>
                  <a:lnTo>
                    <a:pt x="40424" y="210286"/>
                  </a:lnTo>
                  <a:lnTo>
                    <a:pt x="40432" y="205647"/>
                  </a:lnTo>
                  <a:lnTo>
                    <a:pt x="39070" y="203933"/>
                  </a:lnTo>
                  <a:lnTo>
                    <a:pt x="38546" y="201336"/>
                  </a:lnTo>
                  <a:lnTo>
                    <a:pt x="37842" y="199677"/>
                  </a:lnTo>
                  <a:lnTo>
                    <a:pt x="36575" y="198003"/>
                  </a:lnTo>
                  <a:lnTo>
                    <a:pt x="35135" y="196642"/>
                  </a:lnTo>
                  <a:lnTo>
                    <a:pt x="34251" y="195328"/>
                  </a:lnTo>
                  <a:lnTo>
                    <a:pt x="34055" y="191885"/>
                  </a:lnTo>
                  <a:lnTo>
                    <a:pt x="34556" y="189006"/>
                  </a:lnTo>
                  <a:lnTo>
                    <a:pt x="35010" y="187770"/>
                  </a:lnTo>
                  <a:lnTo>
                    <a:pt x="35471" y="187950"/>
                  </a:lnTo>
                  <a:lnTo>
                    <a:pt x="36895" y="189382"/>
                  </a:lnTo>
                  <a:lnTo>
                    <a:pt x="38061" y="189703"/>
                  </a:lnTo>
                  <a:lnTo>
                    <a:pt x="40369" y="190047"/>
                  </a:lnTo>
                  <a:lnTo>
                    <a:pt x="42638" y="189585"/>
                  </a:lnTo>
                  <a:lnTo>
                    <a:pt x="45423" y="188279"/>
                  </a:lnTo>
                  <a:lnTo>
                    <a:pt x="48106" y="186698"/>
                  </a:lnTo>
                  <a:lnTo>
                    <a:pt x="51995" y="182043"/>
                  </a:lnTo>
                  <a:lnTo>
                    <a:pt x="54388" y="181097"/>
                  </a:lnTo>
                  <a:lnTo>
                    <a:pt x="55617" y="179869"/>
                  </a:lnTo>
                  <a:lnTo>
                    <a:pt x="56039" y="178210"/>
                  </a:lnTo>
                  <a:lnTo>
                    <a:pt x="57056" y="177780"/>
                  </a:lnTo>
                  <a:lnTo>
                    <a:pt x="58253" y="179391"/>
                  </a:lnTo>
                  <a:lnTo>
                    <a:pt x="59740" y="179563"/>
                  </a:lnTo>
                  <a:lnTo>
                    <a:pt x="62032" y="180893"/>
                  </a:lnTo>
                  <a:lnTo>
                    <a:pt x="63018" y="182161"/>
                  </a:lnTo>
                  <a:lnTo>
                    <a:pt x="63863" y="183686"/>
                  </a:lnTo>
                  <a:lnTo>
                    <a:pt x="64676" y="184359"/>
                  </a:lnTo>
                  <a:lnTo>
                    <a:pt x="65545" y="184742"/>
                  </a:lnTo>
                  <a:lnTo>
                    <a:pt x="65670" y="185103"/>
                  </a:lnTo>
                  <a:lnTo>
                    <a:pt x="64981" y="185462"/>
                  </a:lnTo>
                  <a:lnTo>
                    <a:pt x="64191" y="187207"/>
                  </a:lnTo>
                  <a:lnTo>
                    <a:pt x="64637" y="187708"/>
                  </a:lnTo>
                  <a:lnTo>
                    <a:pt x="65936" y="188693"/>
                  </a:lnTo>
                  <a:close/>
                  <a:moveTo>
                    <a:pt x="36387" y="184125"/>
                  </a:moveTo>
                  <a:lnTo>
                    <a:pt x="35659" y="185447"/>
                  </a:lnTo>
                  <a:lnTo>
                    <a:pt x="34626" y="185353"/>
                  </a:lnTo>
                  <a:lnTo>
                    <a:pt x="35033" y="184375"/>
                  </a:lnTo>
                  <a:lnTo>
                    <a:pt x="35988" y="182411"/>
                  </a:lnTo>
                  <a:lnTo>
                    <a:pt x="37146" y="181754"/>
                  </a:lnTo>
                  <a:lnTo>
                    <a:pt x="37662" y="182341"/>
                  </a:lnTo>
                  <a:lnTo>
                    <a:pt x="37115" y="183467"/>
                  </a:lnTo>
                  <a:lnTo>
                    <a:pt x="36387" y="184125"/>
                  </a:lnTo>
                  <a:close/>
                  <a:moveTo>
                    <a:pt x="160490" y="193794"/>
                  </a:moveTo>
                  <a:lnTo>
                    <a:pt x="159512" y="194045"/>
                  </a:lnTo>
                  <a:lnTo>
                    <a:pt x="158941" y="193700"/>
                  </a:lnTo>
                  <a:lnTo>
                    <a:pt x="158628" y="193262"/>
                  </a:lnTo>
                  <a:lnTo>
                    <a:pt x="159011" y="192175"/>
                  </a:lnTo>
                  <a:lnTo>
                    <a:pt x="161006" y="192824"/>
                  </a:lnTo>
                  <a:lnTo>
                    <a:pt x="160983" y="193434"/>
                  </a:lnTo>
                  <a:lnTo>
                    <a:pt x="160490" y="193794"/>
                  </a:lnTo>
                  <a:close/>
                  <a:moveTo>
                    <a:pt x="40627" y="240484"/>
                  </a:moveTo>
                  <a:lnTo>
                    <a:pt x="39360" y="243270"/>
                  </a:lnTo>
                  <a:lnTo>
                    <a:pt x="38038" y="241298"/>
                  </a:lnTo>
                  <a:lnTo>
                    <a:pt x="37983" y="239608"/>
                  </a:lnTo>
                  <a:lnTo>
                    <a:pt x="38163" y="239123"/>
                  </a:lnTo>
                  <a:lnTo>
                    <a:pt x="39790" y="239835"/>
                  </a:lnTo>
                  <a:lnTo>
                    <a:pt x="40627" y="240484"/>
                  </a:lnTo>
                  <a:close/>
                  <a:moveTo>
                    <a:pt x="196462" y="264205"/>
                  </a:moveTo>
                  <a:lnTo>
                    <a:pt x="194976" y="267366"/>
                  </a:lnTo>
                  <a:lnTo>
                    <a:pt x="194248" y="268578"/>
                  </a:lnTo>
                  <a:lnTo>
                    <a:pt x="188952" y="276285"/>
                  </a:lnTo>
                  <a:lnTo>
                    <a:pt x="188341" y="278060"/>
                  </a:lnTo>
                  <a:lnTo>
                    <a:pt x="187966" y="279993"/>
                  </a:lnTo>
                  <a:lnTo>
                    <a:pt x="187418" y="281683"/>
                  </a:lnTo>
                  <a:lnTo>
                    <a:pt x="186683" y="283271"/>
                  </a:lnTo>
                  <a:lnTo>
                    <a:pt x="185986" y="285289"/>
                  </a:lnTo>
                  <a:lnTo>
                    <a:pt x="186120" y="287574"/>
                  </a:lnTo>
                  <a:lnTo>
                    <a:pt x="186370" y="288693"/>
                  </a:lnTo>
                  <a:lnTo>
                    <a:pt x="187012" y="289428"/>
                  </a:lnTo>
                  <a:lnTo>
                    <a:pt x="188060" y="290116"/>
                  </a:lnTo>
                  <a:lnTo>
                    <a:pt x="188866" y="291180"/>
                  </a:lnTo>
                  <a:lnTo>
                    <a:pt x="187629" y="292143"/>
                  </a:lnTo>
                  <a:lnTo>
                    <a:pt x="188983" y="294075"/>
                  </a:lnTo>
                  <a:lnTo>
                    <a:pt x="190141" y="295217"/>
                  </a:lnTo>
                  <a:lnTo>
                    <a:pt x="190297" y="296359"/>
                  </a:lnTo>
                  <a:lnTo>
                    <a:pt x="190274" y="297502"/>
                  </a:lnTo>
                  <a:lnTo>
                    <a:pt x="187872" y="299645"/>
                  </a:lnTo>
                  <a:lnTo>
                    <a:pt x="186933" y="300827"/>
                  </a:lnTo>
                  <a:lnTo>
                    <a:pt x="186354" y="302258"/>
                  </a:lnTo>
                  <a:lnTo>
                    <a:pt x="186104" y="303729"/>
                  </a:lnTo>
                  <a:lnTo>
                    <a:pt x="186362" y="305059"/>
                  </a:lnTo>
                  <a:lnTo>
                    <a:pt x="186284" y="306381"/>
                  </a:lnTo>
                  <a:lnTo>
                    <a:pt x="183866" y="306217"/>
                  </a:lnTo>
                  <a:lnTo>
                    <a:pt x="181394" y="305403"/>
                  </a:lnTo>
                  <a:lnTo>
                    <a:pt x="178899" y="305756"/>
                  </a:lnTo>
                  <a:lnTo>
                    <a:pt x="175347" y="304222"/>
                  </a:lnTo>
                  <a:lnTo>
                    <a:pt x="174056" y="303948"/>
                  </a:lnTo>
                  <a:lnTo>
                    <a:pt x="172882" y="303346"/>
                  </a:lnTo>
                  <a:lnTo>
                    <a:pt x="169933" y="298589"/>
                  </a:lnTo>
                  <a:lnTo>
                    <a:pt x="167555" y="296579"/>
                  </a:lnTo>
                  <a:lnTo>
                    <a:pt x="165004" y="295006"/>
                  </a:lnTo>
                  <a:lnTo>
                    <a:pt x="162399" y="294912"/>
                  </a:lnTo>
                  <a:lnTo>
                    <a:pt x="159794" y="295092"/>
                  </a:lnTo>
                  <a:lnTo>
                    <a:pt x="157494" y="294122"/>
                  </a:lnTo>
                  <a:lnTo>
                    <a:pt x="152807" y="290875"/>
                  </a:lnTo>
                  <a:lnTo>
                    <a:pt x="147839" y="288270"/>
                  </a:lnTo>
                  <a:lnTo>
                    <a:pt x="145735" y="286580"/>
                  </a:lnTo>
                  <a:lnTo>
                    <a:pt x="144773" y="285438"/>
                  </a:lnTo>
                  <a:lnTo>
                    <a:pt x="143646" y="284679"/>
                  </a:lnTo>
                  <a:lnTo>
                    <a:pt x="140806" y="283928"/>
                  </a:lnTo>
                  <a:lnTo>
                    <a:pt x="138248" y="282160"/>
                  </a:lnTo>
                  <a:lnTo>
                    <a:pt x="137090" y="282035"/>
                  </a:lnTo>
                  <a:lnTo>
                    <a:pt x="134594" y="282246"/>
                  </a:lnTo>
                  <a:lnTo>
                    <a:pt x="133311" y="282121"/>
                  </a:lnTo>
                  <a:lnTo>
                    <a:pt x="132020" y="281495"/>
                  </a:lnTo>
                  <a:lnTo>
                    <a:pt x="129533" y="279422"/>
                  </a:lnTo>
                  <a:lnTo>
                    <a:pt x="127937" y="276543"/>
                  </a:lnTo>
                  <a:lnTo>
                    <a:pt x="127522" y="275268"/>
                  </a:lnTo>
                  <a:lnTo>
                    <a:pt x="128649" y="271974"/>
                  </a:lnTo>
                  <a:lnTo>
                    <a:pt x="129987" y="268805"/>
                  </a:lnTo>
                  <a:lnTo>
                    <a:pt x="131168" y="267921"/>
                  </a:lnTo>
                  <a:lnTo>
                    <a:pt x="132545" y="267280"/>
                  </a:lnTo>
                  <a:lnTo>
                    <a:pt x="133374" y="266341"/>
                  </a:lnTo>
                  <a:lnTo>
                    <a:pt x="134078" y="265191"/>
                  </a:lnTo>
                  <a:lnTo>
                    <a:pt x="136636" y="268508"/>
                  </a:lnTo>
                  <a:lnTo>
                    <a:pt x="137778" y="269314"/>
                  </a:lnTo>
                  <a:lnTo>
                    <a:pt x="138936" y="269134"/>
                  </a:lnTo>
                  <a:lnTo>
                    <a:pt x="140986" y="267945"/>
                  </a:lnTo>
                  <a:lnTo>
                    <a:pt x="141158" y="266638"/>
                  </a:lnTo>
                  <a:lnTo>
                    <a:pt x="143427" y="264988"/>
                  </a:lnTo>
                  <a:lnTo>
                    <a:pt x="146306" y="264956"/>
                  </a:lnTo>
                  <a:lnTo>
                    <a:pt x="147636" y="265261"/>
                  </a:lnTo>
                  <a:lnTo>
                    <a:pt x="148332" y="266756"/>
                  </a:lnTo>
                  <a:lnTo>
                    <a:pt x="149428" y="267217"/>
                  </a:lnTo>
                  <a:lnTo>
                    <a:pt x="150695" y="267413"/>
                  </a:lnTo>
                  <a:lnTo>
                    <a:pt x="154873" y="270253"/>
                  </a:lnTo>
                  <a:lnTo>
                    <a:pt x="156046" y="270714"/>
                  </a:lnTo>
                  <a:lnTo>
                    <a:pt x="157228" y="270792"/>
                  </a:lnTo>
                  <a:lnTo>
                    <a:pt x="160474" y="269603"/>
                  </a:lnTo>
                  <a:lnTo>
                    <a:pt x="162962" y="269150"/>
                  </a:lnTo>
                  <a:lnTo>
                    <a:pt x="168180" y="269807"/>
                  </a:lnTo>
                  <a:lnTo>
                    <a:pt x="170997" y="269095"/>
                  </a:lnTo>
                  <a:lnTo>
                    <a:pt x="172968" y="269009"/>
                  </a:lnTo>
                  <a:lnTo>
                    <a:pt x="175839" y="267914"/>
                  </a:lnTo>
                  <a:lnTo>
                    <a:pt x="178046" y="266091"/>
                  </a:lnTo>
                  <a:lnTo>
                    <a:pt x="179196" y="265637"/>
                  </a:lnTo>
                  <a:lnTo>
                    <a:pt x="180432" y="265504"/>
                  </a:lnTo>
                  <a:lnTo>
                    <a:pt x="183420" y="265621"/>
                  </a:lnTo>
                  <a:lnTo>
                    <a:pt x="186425" y="266036"/>
                  </a:lnTo>
                  <a:lnTo>
                    <a:pt x="187684" y="265606"/>
                  </a:lnTo>
                  <a:lnTo>
                    <a:pt x="188741" y="264409"/>
                  </a:lnTo>
                  <a:lnTo>
                    <a:pt x="189961" y="263869"/>
                  </a:lnTo>
                  <a:lnTo>
                    <a:pt x="191299" y="264229"/>
                  </a:lnTo>
                  <a:lnTo>
                    <a:pt x="194764" y="262179"/>
                  </a:lnTo>
                  <a:lnTo>
                    <a:pt x="196298" y="262038"/>
                  </a:lnTo>
                  <a:lnTo>
                    <a:pt x="197753" y="262828"/>
                  </a:lnTo>
                  <a:lnTo>
                    <a:pt x="196462" y="264205"/>
                  </a:lnTo>
                  <a:close/>
                  <a:moveTo>
                    <a:pt x="119057" y="304527"/>
                  </a:moveTo>
                  <a:lnTo>
                    <a:pt x="118001" y="304832"/>
                  </a:lnTo>
                  <a:lnTo>
                    <a:pt x="116624" y="303893"/>
                  </a:lnTo>
                  <a:lnTo>
                    <a:pt x="116530" y="302579"/>
                  </a:lnTo>
                  <a:lnTo>
                    <a:pt x="116780" y="302188"/>
                  </a:lnTo>
                  <a:lnTo>
                    <a:pt x="118455" y="302790"/>
                  </a:lnTo>
                  <a:lnTo>
                    <a:pt x="118979" y="304011"/>
                  </a:lnTo>
                  <a:lnTo>
                    <a:pt x="119057" y="30452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4" name="Freeform: Shape 683">
              <a:extLst>
                <a:ext uri="{FF2B5EF4-FFF2-40B4-BE49-F238E27FC236}">
                  <a16:creationId xmlns:a16="http://schemas.microsoft.com/office/drawing/2014/main" id="{AA2E3129-54E8-CE18-14F1-1A3CEC53C47D}"/>
                </a:ext>
              </a:extLst>
            </p:cNvPr>
            <p:cNvSpPr>
              <a:spLocks/>
            </p:cNvSpPr>
            <p:nvPr/>
          </p:nvSpPr>
          <p:spPr>
            <a:xfrm>
              <a:off x="7201813" y="3408442"/>
              <a:ext cx="4960" cy="3238"/>
            </a:xfrm>
            <a:custGeom>
              <a:avLst/>
              <a:gdLst>
                <a:gd name="connsiteX0" fmla="*/ 4765 w 4960"/>
                <a:gd name="connsiteY0" fmla="*/ 1181 h 3238"/>
                <a:gd name="connsiteX1" fmla="*/ 4960 w 4960"/>
                <a:gd name="connsiteY1" fmla="*/ 2871 h 3238"/>
                <a:gd name="connsiteX2" fmla="*/ 3998 w 4960"/>
                <a:gd name="connsiteY2" fmla="*/ 3239 h 3238"/>
                <a:gd name="connsiteX3" fmla="*/ 3176 w 4960"/>
                <a:gd name="connsiteY3" fmla="*/ 2652 h 3238"/>
                <a:gd name="connsiteX4" fmla="*/ 1541 w 4960"/>
                <a:gd name="connsiteY4" fmla="*/ 2652 h 3238"/>
                <a:gd name="connsiteX5" fmla="*/ 0 w 4960"/>
                <a:gd name="connsiteY5" fmla="*/ 3020 h 3238"/>
                <a:gd name="connsiteX6" fmla="*/ 336 w 4960"/>
                <a:gd name="connsiteY6" fmla="*/ 0 h 3238"/>
                <a:gd name="connsiteX7" fmla="*/ 3372 w 4960"/>
                <a:gd name="connsiteY7" fmla="*/ 368 h 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60" h="3238">
                  <a:moveTo>
                    <a:pt x="4765" y="1181"/>
                  </a:moveTo>
                  <a:lnTo>
                    <a:pt x="4960" y="2871"/>
                  </a:lnTo>
                  <a:lnTo>
                    <a:pt x="3998" y="3239"/>
                  </a:lnTo>
                  <a:lnTo>
                    <a:pt x="3176" y="2652"/>
                  </a:lnTo>
                  <a:lnTo>
                    <a:pt x="1541" y="2652"/>
                  </a:lnTo>
                  <a:lnTo>
                    <a:pt x="0" y="3020"/>
                  </a:lnTo>
                  <a:lnTo>
                    <a:pt x="336" y="0"/>
                  </a:lnTo>
                  <a:lnTo>
                    <a:pt x="3372" y="36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5" name="Freeform: Shape 684">
              <a:extLst>
                <a:ext uri="{FF2B5EF4-FFF2-40B4-BE49-F238E27FC236}">
                  <a16:creationId xmlns:a16="http://schemas.microsoft.com/office/drawing/2014/main" id="{E9804DC1-1DD9-7E5D-7138-7352092BBC70}"/>
                </a:ext>
              </a:extLst>
            </p:cNvPr>
            <p:cNvSpPr>
              <a:spLocks/>
            </p:cNvSpPr>
            <p:nvPr/>
          </p:nvSpPr>
          <p:spPr>
            <a:xfrm>
              <a:off x="5530853" y="4237351"/>
              <a:ext cx="46737" cy="18541"/>
            </a:xfrm>
            <a:custGeom>
              <a:avLst/>
              <a:gdLst>
                <a:gd name="connsiteX0" fmla="*/ 23666 w 46737"/>
                <a:gd name="connsiteY0" fmla="*/ 1494 h 18541"/>
                <a:gd name="connsiteX1" fmla="*/ 26341 w 46737"/>
                <a:gd name="connsiteY1" fmla="*/ 2316 h 18541"/>
                <a:gd name="connsiteX2" fmla="*/ 29111 w 46737"/>
                <a:gd name="connsiteY2" fmla="*/ 2746 h 18541"/>
                <a:gd name="connsiteX3" fmla="*/ 30300 w 46737"/>
                <a:gd name="connsiteY3" fmla="*/ 2769 h 18541"/>
                <a:gd name="connsiteX4" fmla="*/ 31419 w 46737"/>
                <a:gd name="connsiteY4" fmla="*/ 3035 h 18541"/>
                <a:gd name="connsiteX5" fmla="*/ 33946 w 46737"/>
                <a:gd name="connsiteY5" fmla="*/ 5015 h 18541"/>
                <a:gd name="connsiteX6" fmla="*/ 35980 w 46737"/>
                <a:gd name="connsiteY6" fmla="*/ 6094 h 18541"/>
                <a:gd name="connsiteX7" fmla="*/ 43686 w 46737"/>
                <a:gd name="connsiteY7" fmla="*/ 8512 h 18541"/>
                <a:gd name="connsiteX8" fmla="*/ 46252 w 46737"/>
                <a:gd name="connsiteY8" fmla="*/ 12682 h 18541"/>
                <a:gd name="connsiteX9" fmla="*/ 46737 w 46737"/>
                <a:gd name="connsiteY9" fmla="*/ 13988 h 18541"/>
                <a:gd name="connsiteX10" fmla="*/ 44750 w 46737"/>
                <a:gd name="connsiteY10" fmla="*/ 14755 h 18541"/>
                <a:gd name="connsiteX11" fmla="*/ 42239 w 46737"/>
                <a:gd name="connsiteY11" fmla="*/ 15029 h 18541"/>
                <a:gd name="connsiteX12" fmla="*/ 39845 w 46737"/>
                <a:gd name="connsiteY12" fmla="*/ 15068 h 18541"/>
                <a:gd name="connsiteX13" fmla="*/ 37631 w 46737"/>
                <a:gd name="connsiteY13" fmla="*/ 14278 h 18541"/>
                <a:gd name="connsiteX14" fmla="*/ 36668 w 46737"/>
                <a:gd name="connsiteY14" fmla="*/ 13667 h 18541"/>
                <a:gd name="connsiteX15" fmla="*/ 34360 w 46737"/>
                <a:gd name="connsiteY15" fmla="*/ 13370 h 18541"/>
                <a:gd name="connsiteX16" fmla="*/ 34939 w 46737"/>
                <a:gd name="connsiteY16" fmla="*/ 12807 h 18541"/>
                <a:gd name="connsiteX17" fmla="*/ 33915 w 46737"/>
                <a:gd name="connsiteY17" fmla="*/ 12549 h 18541"/>
                <a:gd name="connsiteX18" fmla="*/ 32632 w 46737"/>
                <a:gd name="connsiteY18" fmla="*/ 12603 h 18541"/>
                <a:gd name="connsiteX19" fmla="*/ 31685 w 46737"/>
                <a:gd name="connsiteY19" fmla="*/ 14207 h 18541"/>
                <a:gd name="connsiteX20" fmla="*/ 30637 w 46737"/>
                <a:gd name="connsiteY20" fmla="*/ 15475 h 18541"/>
                <a:gd name="connsiteX21" fmla="*/ 28618 w 46737"/>
                <a:gd name="connsiteY21" fmla="*/ 15349 h 18541"/>
                <a:gd name="connsiteX22" fmla="*/ 27844 w 46737"/>
                <a:gd name="connsiteY22" fmla="*/ 14270 h 18541"/>
                <a:gd name="connsiteX23" fmla="*/ 26787 w 46737"/>
                <a:gd name="connsiteY23" fmla="*/ 14755 h 18541"/>
                <a:gd name="connsiteX24" fmla="*/ 25927 w 46737"/>
                <a:gd name="connsiteY24" fmla="*/ 15553 h 18541"/>
                <a:gd name="connsiteX25" fmla="*/ 24910 w 46737"/>
                <a:gd name="connsiteY25" fmla="*/ 18542 h 18541"/>
                <a:gd name="connsiteX26" fmla="*/ 23259 w 46737"/>
                <a:gd name="connsiteY26" fmla="*/ 17055 h 18541"/>
                <a:gd name="connsiteX27" fmla="*/ 21468 w 46737"/>
                <a:gd name="connsiteY27" fmla="*/ 15819 h 18541"/>
                <a:gd name="connsiteX28" fmla="*/ 19222 w 46737"/>
                <a:gd name="connsiteY28" fmla="*/ 15303 h 18541"/>
                <a:gd name="connsiteX29" fmla="*/ 14685 w 46737"/>
                <a:gd name="connsiteY29" fmla="*/ 15216 h 18541"/>
                <a:gd name="connsiteX30" fmla="*/ 12541 w 46737"/>
                <a:gd name="connsiteY30" fmla="*/ 14817 h 18541"/>
                <a:gd name="connsiteX31" fmla="*/ 10757 w 46737"/>
                <a:gd name="connsiteY31" fmla="*/ 12290 h 18541"/>
                <a:gd name="connsiteX32" fmla="*/ 10053 w 46737"/>
                <a:gd name="connsiteY32" fmla="*/ 11571 h 18541"/>
                <a:gd name="connsiteX33" fmla="*/ 8261 w 46737"/>
                <a:gd name="connsiteY33" fmla="*/ 10914 h 18541"/>
                <a:gd name="connsiteX34" fmla="*/ 6478 w 46737"/>
                <a:gd name="connsiteY34" fmla="*/ 8011 h 18541"/>
                <a:gd name="connsiteX35" fmla="*/ 5836 w 46737"/>
                <a:gd name="connsiteY35" fmla="*/ 7612 h 18541"/>
                <a:gd name="connsiteX36" fmla="*/ 994 w 46737"/>
                <a:gd name="connsiteY36" fmla="*/ 6994 h 18541"/>
                <a:gd name="connsiteX37" fmla="*/ 0 w 46737"/>
                <a:gd name="connsiteY37" fmla="*/ 5406 h 18541"/>
                <a:gd name="connsiteX38" fmla="*/ 297 w 46737"/>
                <a:gd name="connsiteY38" fmla="*/ 3966 h 18541"/>
                <a:gd name="connsiteX39" fmla="*/ 1909 w 46737"/>
                <a:gd name="connsiteY39" fmla="*/ 2206 h 18541"/>
                <a:gd name="connsiteX40" fmla="*/ 2699 w 46737"/>
                <a:gd name="connsiteY40" fmla="*/ 1705 h 18541"/>
                <a:gd name="connsiteX41" fmla="*/ 5375 w 46737"/>
                <a:gd name="connsiteY41" fmla="*/ 1784 h 18541"/>
                <a:gd name="connsiteX42" fmla="*/ 7933 w 46737"/>
                <a:gd name="connsiteY42" fmla="*/ 1252 h 18541"/>
                <a:gd name="connsiteX43" fmla="*/ 9060 w 46737"/>
                <a:gd name="connsiteY43" fmla="*/ 501 h 18541"/>
                <a:gd name="connsiteX44" fmla="*/ 10233 w 46737"/>
                <a:gd name="connsiteY44" fmla="*/ 0 h 18541"/>
                <a:gd name="connsiteX45" fmla="*/ 19496 w 46737"/>
                <a:gd name="connsiteY45" fmla="*/ 1275 h 18541"/>
                <a:gd name="connsiteX46" fmla="*/ 21632 w 46737"/>
                <a:gd name="connsiteY46" fmla="*/ 1283 h 1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6737" h="18541">
                  <a:moveTo>
                    <a:pt x="23666" y="1494"/>
                  </a:moveTo>
                  <a:lnTo>
                    <a:pt x="26341" y="2316"/>
                  </a:lnTo>
                  <a:lnTo>
                    <a:pt x="29111" y="2746"/>
                  </a:lnTo>
                  <a:lnTo>
                    <a:pt x="30300" y="2769"/>
                  </a:lnTo>
                  <a:lnTo>
                    <a:pt x="31419" y="3035"/>
                  </a:lnTo>
                  <a:lnTo>
                    <a:pt x="33946" y="5015"/>
                  </a:lnTo>
                  <a:lnTo>
                    <a:pt x="35980" y="6094"/>
                  </a:lnTo>
                  <a:lnTo>
                    <a:pt x="43686" y="8512"/>
                  </a:lnTo>
                  <a:lnTo>
                    <a:pt x="46252" y="12682"/>
                  </a:lnTo>
                  <a:lnTo>
                    <a:pt x="46737" y="13988"/>
                  </a:lnTo>
                  <a:lnTo>
                    <a:pt x="44750" y="14755"/>
                  </a:lnTo>
                  <a:lnTo>
                    <a:pt x="42239" y="15029"/>
                  </a:lnTo>
                  <a:lnTo>
                    <a:pt x="39845" y="15068"/>
                  </a:lnTo>
                  <a:lnTo>
                    <a:pt x="37631" y="14278"/>
                  </a:lnTo>
                  <a:lnTo>
                    <a:pt x="36668" y="13667"/>
                  </a:lnTo>
                  <a:lnTo>
                    <a:pt x="34360" y="13370"/>
                  </a:lnTo>
                  <a:lnTo>
                    <a:pt x="34939" y="12807"/>
                  </a:lnTo>
                  <a:lnTo>
                    <a:pt x="33915" y="12549"/>
                  </a:lnTo>
                  <a:lnTo>
                    <a:pt x="32632" y="12603"/>
                  </a:lnTo>
                  <a:lnTo>
                    <a:pt x="31685" y="14207"/>
                  </a:lnTo>
                  <a:lnTo>
                    <a:pt x="30637" y="15475"/>
                  </a:lnTo>
                  <a:lnTo>
                    <a:pt x="28618" y="15349"/>
                  </a:lnTo>
                  <a:lnTo>
                    <a:pt x="27844" y="14270"/>
                  </a:lnTo>
                  <a:lnTo>
                    <a:pt x="26787" y="14755"/>
                  </a:lnTo>
                  <a:lnTo>
                    <a:pt x="25927" y="15553"/>
                  </a:lnTo>
                  <a:lnTo>
                    <a:pt x="24910" y="18542"/>
                  </a:lnTo>
                  <a:lnTo>
                    <a:pt x="23259" y="17055"/>
                  </a:lnTo>
                  <a:lnTo>
                    <a:pt x="21468" y="15819"/>
                  </a:lnTo>
                  <a:lnTo>
                    <a:pt x="19222" y="15303"/>
                  </a:lnTo>
                  <a:lnTo>
                    <a:pt x="14685" y="15216"/>
                  </a:lnTo>
                  <a:lnTo>
                    <a:pt x="12541" y="14817"/>
                  </a:lnTo>
                  <a:lnTo>
                    <a:pt x="10757" y="12290"/>
                  </a:lnTo>
                  <a:lnTo>
                    <a:pt x="10053" y="11571"/>
                  </a:lnTo>
                  <a:lnTo>
                    <a:pt x="8261" y="10914"/>
                  </a:lnTo>
                  <a:lnTo>
                    <a:pt x="6478" y="8011"/>
                  </a:lnTo>
                  <a:lnTo>
                    <a:pt x="5836" y="7612"/>
                  </a:lnTo>
                  <a:lnTo>
                    <a:pt x="994" y="6994"/>
                  </a:lnTo>
                  <a:lnTo>
                    <a:pt x="0" y="5406"/>
                  </a:lnTo>
                  <a:lnTo>
                    <a:pt x="297" y="3966"/>
                  </a:lnTo>
                  <a:lnTo>
                    <a:pt x="1909" y="2206"/>
                  </a:lnTo>
                  <a:lnTo>
                    <a:pt x="2699" y="1705"/>
                  </a:lnTo>
                  <a:lnTo>
                    <a:pt x="5375" y="1784"/>
                  </a:lnTo>
                  <a:lnTo>
                    <a:pt x="7933" y="1252"/>
                  </a:lnTo>
                  <a:lnTo>
                    <a:pt x="9060" y="501"/>
                  </a:lnTo>
                  <a:lnTo>
                    <a:pt x="10233" y="0"/>
                  </a:lnTo>
                  <a:lnTo>
                    <a:pt x="19496" y="1275"/>
                  </a:lnTo>
                  <a:lnTo>
                    <a:pt x="21632" y="128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6" name="Freeform: Shape 685">
              <a:extLst>
                <a:ext uri="{FF2B5EF4-FFF2-40B4-BE49-F238E27FC236}">
                  <a16:creationId xmlns:a16="http://schemas.microsoft.com/office/drawing/2014/main" id="{83AD82FA-FDA1-EE57-B7B3-2EEA7508B494}"/>
                </a:ext>
              </a:extLst>
            </p:cNvPr>
            <p:cNvSpPr>
              <a:spLocks/>
            </p:cNvSpPr>
            <p:nvPr/>
          </p:nvSpPr>
          <p:spPr>
            <a:xfrm>
              <a:off x="8018298" y="3875204"/>
              <a:ext cx="95328" cy="106946"/>
            </a:xfrm>
            <a:custGeom>
              <a:avLst/>
              <a:gdLst>
                <a:gd name="connsiteX0" fmla="*/ 92098 w 95328"/>
                <a:gd name="connsiteY0" fmla="*/ 32420 h 106946"/>
                <a:gd name="connsiteX1" fmla="*/ 88843 w 95328"/>
                <a:gd name="connsiteY1" fmla="*/ 35432 h 106946"/>
                <a:gd name="connsiteX2" fmla="*/ 88076 w 95328"/>
                <a:gd name="connsiteY2" fmla="*/ 35761 h 106946"/>
                <a:gd name="connsiteX3" fmla="*/ 83844 w 95328"/>
                <a:gd name="connsiteY3" fmla="*/ 37005 h 106946"/>
                <a:gd name="connsiteX4" fmla="*/ 75191 w 95328"/>
                <a:gd name="connsiteY4" fmla="*/ 39555 h 106946"/>
                <a:gd name="connsiteX5" fmla="*/ 69394 w 95328"/>
                <a:gd name="connsiteY5" fmla="*/ 41261 h 106946"/>
                <a:gd name="connsiteX6" fmla="*/ 61977 w 95328"/>
                <a:gd name="connsiteY6" fmla="*/ 43436 h 106946"/>
                <a:gd name="connsiteX7" fmla="*/ 55820 w 95328"/>
                <a:gd name="connsiteY7" fmla="*/ 45251 h 106946"/>
                <a:gd name="connsiteX8" fmla="*/ 49726 w 95328"/>
                <a:gd name="connsiteY8" fmla="*/ 47034 h 106946"/>
                <a:gd name="connsiteX9" fmla="*/ 44077 w 95328"/>
                <a:gd name="connsiteY9" fmla="*/ 48693 h 106946"/>
                <a:gd name="connsiteX10" fmla="*/ 47301 w 95328"/>
                <a:gd name="connsiteY10" fmla="*/ 52182 h 106946"/>
                <a:gd name="connsiteX11" fmla="*/ 52221 w 95328"/>
                <a:gd name="connsiteY11" fmla="*/ 57510 h 106946"/>
                <a:gd name="connsiteX12" fmla="*/ 55508 w 95328"/>
                <a:gd name="connsiteY12" fmla="*/ 61054 h 106946"/>
                <a:gd name="connsiteX13" fmla="*/ 59380 w 95328"/>
                <a:gd name="connsiteY13" fmla="*/ 65607 h 106946"/>
                <a:gd name="connsiteX14" fmla="*/ 62838 w 95328"/>
                <a:gd name="connsiteY14" fmla="*/ 69668 h 106946"/>
                <a:gd name="connsiteX15" fmla="*/ 66507 w 95328"/>
                <a:gd name="connsiteY15" fmla="*/ 73963 h 106946"/>
                <a:gd name="connsiteX16" fmla="*/ 63933 w 95328"/>
                <a:gd name="connsiteY16" fmla="*/ 75418 h 106946"/>
                <a:gd name="connsiteX17" fmla="*/ 59693 w 95328"/>
                <a:gd name="connsiteY17" fmla="*/ 77812 h 106946"/>
                <a:gd name="connsiteX18" fmla="*/ 59263 w 95328"/>
                <a:gd name="connsiteY18" fmla="*/ 78250 h 106946"/>
                <a:gd name="connsiteX19" fmla="*/ 58895 w 95328"/>
                <a:gd name="connsiteY19" fmla="*/ 78696 h 106946"/>
                <a:gd name="connsiteX20" fmla="*/ 57142 w 95328"/>
                <a:gd name="connsiteY20" fmla="*/ 82960 h 106946"/>
                <a:gd name="connsiteX21" fmla="*/ 55765 w 95328"/>
                <a:gd name="connsiteY21" fmla="*/ 86316 h 106946"/>
                <a:gd name="connsiteX22" fmla="*/ 55288 w 95328"/>
                <a:gd name="connsiteY22" fmla="*/ 86731 h 106946"/>
                <a:gd name="connsiteX23" fmla="*/ 49374 w 95328"/>
                <a:gd name="connsiteY23" fmla="*/ 87967 h 106946"/>
                <a:gd name="connsiteX24" fmla="*/ 43389 w 95328"/>
                <a:gd name="connsiteY24" fmla="*/ 89203 h 106946"/>
                <a:gd name="connsiteX25" fmla="*/ 39618 w 95328"/>
                <a:gd name="connsiteY25" fmla="*/ 89993 h 106946"/>
                <a:gd name="connsiteX26" fmla="*/ 38484 w 95328"/>
                <a:gd name="connsiteY26" fmla="*/ 90854 h 106946"/>
                <a:gd name="connsiteX27" fmla="*/ 36027 w 95328"/>
                <a:gd name="connsiteY27" fmla="*/ 95023 h 106946"/>
                <a:gd name="connsiteX28" fmla="*/ 33485 w 95328"/>
                <a:gd name="connsiteY28" fmla="*/ 99311 h 106946"/>
                <a:gd name="connsiteX29" fmla="*/ 29244 w 95328"/>
                <a:gd name="connsiteY29" fmla="*/ 102816 h 106946"/>
                <a:gd name="connsiteX30" fmla="*/ 24534 w 95328"/>
                <a:gd name="connsiteY30" fmla="*/ 106696 h 106946"/>
                <a:gd name="connsiteX31" fmla="*/ 23369 w 95328"/>
                <a:gd name="connsiteY31" fmla="*/ 106946 h 106946"/>
                <a:gd name="connsiteX32" fmla="*/ 19965 w 95328"/>
                <a:gd name="connsiteY32" fmla="*/ 106352 h 106946"/>
                <a:gd name="connsiteX33" fmla="*/ 14145 w 95328"/>
                <a:gd name="connsiteY33" fmla="*/ 105335 h 106946"/>
                <a:gd name="connsiteX34" fmla="*/ 8520 w 95328"/>
                <a:gd name="connsiteY34" fmla="*/ 104349 h 106946"/>
                <a:gd name="connsiteX35" fmla="*/ 4670 w 95328"/>
                <a:gd name="connsiteY35" fmla="*/ 103684 h 106946"/>
                <a:gd name="connsiteX36" fmla="*/ 0 w 95328"/>
                <a:gd name="connsiteY36" fmla="*/ 102863 h 106946"/>
                <a:gd name="connsiteX37" fmla="*/ 681 w 95328"/>
                <a:gd name="connsiteY37" fmla="*/ 99585 h 106946"/>
                <a:gd name="connsiteX38" fmla="*/ 493 w 95328"/>
                <a:gd name="connsiteY38" fmla="*/ 97808 h 106946"/>
                <a:gd name="connsiteX39" fmla="*/ 1604 w 95328"/>
                <a:gd name="connsiteY39" fmla="*/ 91972 h 106946"/>
                <a:gd name="connsiteX40" fmla="*/ 2253 w 95328"/>
                <a:gd name="connsiteY40" fmla="*/ 89211 h 106946"/>
                <a:gd name="connsiteX41" fmla="*/ 2574 w 95328"/>
                <a:gd name="connsiteY41" fmla="*/ 87169 h 106946"/>
                <a:gd name="connsiteX42" fmla="*/ 4186 w 95328"/>
                <a:gd name="connsiteY42" fmla="*/ 83030 h 106946"/>
                <a:gd name="connsiteX43" fmla="*/ 3990 w 95328"/>
                <a:gd name="connsiteY43" fmla="*/ 81677 h 106946"/>
                <a:gd name="connsiteX44" fmla="*/ 4327 w 95328"/>
                <a:gd name="connsiteY44" fmla="*/ 76897 h 106946"/>
                <a:gd name="connsiteX45" fmla="*/ 4162 w 95328"/>
                <a:gd name="connsiteY45" fmla="*/ 75973 h 106946"/>
                <a:gd name="connsiteX46" fmla="*/ 4898 w 95328"/>
                <a:gd name="connsiteY46" fmla="*/ 73360 h 106946"/>
                <a:gd name="connsiteX47" fmla="*/ 6274 w 95328"/>
                <a:gd name="connsiteY47" fmla="*/ 69566 h 106946"/>
                <a:gd name="connsiteX48" fmla="*/ 7620 w 95328"/>
                <a:gd name="connsiteY48" fmla="*/ 66288 h 106946"/>
                <a:gd name="connsiteX49" fmla="*/ 8105 w 95328"/>
                <a:gd name="connsiteY49" fmla="*/ 64817 h 106946"/>
                <a:gd name="connsiteX50" fmla="*/ 9482 w 95328"/>
                <a:gd name="connsiteY50" fmla="*/ 61703 h 106946"/>
                <a:gd name="connsiteX51" fmla="*/ 10726 w 95328"/>
                <a:gd name="connsiteY51" fmla="*/ 57878 h 106946"/>
                <a:gd name="connsiteX52" fmla="*/ 10069 w 95328"/>
                <a:gd name="connsiteY52" fmla="*/ 55781 h 106946"/>
                <a:gd name="connsiteX53" fmla="*/ 9873 w 95328"/>
                <a:gd name="connsiteY53" fmla="*/ 55374 h 106946"/>
                <a:gd name="connsiteX54" fmla="*/ 10374 w 95328"/>
                <a:gd name="connsiteY54" fmla="*/ 52965 h 106946"/>
                <a:gd name="connsiteX55" fmla="*/ 10359 w 95328"/>
                <a:gd name="connsiteY55" fmla="*/ 52949 h 106946"/>
                <a:gd name="connsiteX56" fmla="*/ 10969 w 95328"/>
                <a:gd name="connsiteY56" fmla="*/ 49006 h 106946"/>
                <a:gd name="connsiteX57" fmla="*/ 11297 w 95328"/>
                <a:gd name="connsiteY57" fmla="*/ 46878 h 106946"/>
                <a:gd name="connsiteX58" fmla="*/ 12040 w 95328"/>
                <a:gd name="connsiteY58" fmla="*/ 44054 h 106946"/>
                <a:gd name="connsiteX59" fmla="*/ 13355 w 95328"/>
                <a:gd name="connsiteY59" fmla="*/ 41660 h 106946"/>
                <a:gd name="connsiteX60" fmla="*/ 12745 w 95328"/>
                <a:gd name="connsiteY60" fmla="*/ 36019 h 106946"/>
                <a:gd name="connsiteX61" fmla="*/ 12815 w 95328"/>
                <a:gd name="connsiteY61" fmla="*/ 32968 h 106946"/>
                <a:gd name="connsiteX62" fmla="*/ 13637 w 95328"/>
                <a:gd name="connsiteY62" fmla="*/ 29494 h 106946"/>
                <a:gd name="connsiteX63" fmla="*/ 13182 w 95328"/>
                <a:gd name="connsiteY63" fmla="*/ 25418 h 106946"/>
                <a:gd name="connsiteX64" fmla="*/ 13566 w 95328"/>
                <a:gd name="connsiteY64" fmla="*/ 19598 h 106946"/>
                <a:gd name="connsiteX65" fmla="*/ 13652 w 95328"/>
                <a:gd name="connsiteY65" fmla="*/ 19058 h 106946"/>
                <a:gd name="connsiteX66" fmla="*/ 14129 w 95328"/>
                <a:gd name="connsiteY66" fmla="*/ 18354 h 106946"/>
                <a:gd name="connsiteX67" fmla="*/ 14497 w 95328"/>
                <a:gd name="connsiteY67" fmla="*/ 17986 h 106946"/>
                <a:gd name="connsiteX68" fmla="*/ 17204 w 95328"/>
                <a:gd name="connsiteY68" fmla="*/ 16773 h 106946"/>
                <a:gd name="connsiteX69" fmla="*/ 18361 w 95328"/>
                <a:gd name="connsiteY69" fmla="*/ 16617 h 106946"/>
                <a:gd name="connsiteX70" fmla="*/ 20724 w 95328"/>
                <a:gd name="connsiteY70" fmla="*/ 17165 h 106946"/>
                <a:gd name="connsiteX71" fmla="*/ 22078 w 95328"/>
                <a:gd name="connsiteY71" fmla="*/ 18385 h 106946"/>
                <a:gd name="connsiteX72" fmla="*/ 24339 w 95328"/>
                <a:gd name="connsiteY72" fmla="*/ 21835 h 106946"/>
                <a:gd name="connsiteX73" fmla="*/ 27860 w 95328"/>
                <a:gd name="connsiteY73" fmla="*/ 22837 h 106946"/>
                <a:gd name="connsiteX74" fmla="*/ 29275 w 95328"/>
                <a:gd name="connsiteY74" fmla="*/ 23815 h 106946"/>
                <a:gd name="connsiteX75" fmla="*/ 31200 w 95328"/>
                <a:gd name="connsiteY75" fmla="*/ 25637 h 106946"/>
                <a:gd name="connsiteX76" fmla="*/ 33555 w 95328"/>
                <a:gd name="connsiteY76" fmla="*/ 26302 h 106946"/>
                <a:gd name="connsiteX77" fmla="*/ 41003 w 95328"/>
                <a:gd name="connsiteY77" fmla="*/ 27437 h 106946"/>
                <a:gd name="connsiteX78" fmla="*/ 46941 w 95328"/>
                <a:gd name="connsiteY78" fmla="*/ 23603 h 106946"/>
                <a:gd name="connsiteX79" fmla="*/ 51963 w 95328"/>
                <a:gd name="connsiteY79" fmla="*/ 20356 h 106946"/>
                <a:gd name="connsiteX80" fmla="*/ 57667 w 95328"/>
                <a:gd name="connsiteY80" fmla="*/ 16664 h 106946"/>
                <a:gd name="connsiteX81" fmla="*/ 61547 w 95328"/>
                <a:gd name="connsiteY81" fmla="*/ 14145 h 106946"/>
                <a:gd name="connsiteX82" fmla="*/ 68166 w 95328"/>
                <a:gd name="connsiteY82" fmla="*/ 9850 h 106946"/>
                <a:gd name="connsiteX83" fmla="*/ 72531 w 95328"/>
                <a:gd name="connsiteY83" fmla="*/ 7135 h 106946"/>
                <a:gd name="connsiteX84" fmla="*/ 78266 w 95328"/>
                <a:gd name="connsiteY84" fmla="*/ 3544 h 106946"/>
                <a:gd name="connsiteX85" fmla="*/ 83930 w 95328"/>
                <a:gd name="connsiteY85" fmla="*/ 0 h 106946"/>
                <a:gd name="connsiteX86" fmla="*/ 85502 w 95328"/>
                <a:gd name="connsiteY86" fmla="*/ 5781 h 106946"/>
                <a:gd name="connsiteX87" fmla="*/ 87036 w 95328"/>
                <a:gd name="connsiteY87" fmla="*/ 11422 h 106946"/>
                <a:gd name="connsiteX88" fmla="*/ 88624 w 95328"/>
                <a:gd name="connsiteY88" fmla="*/ 17243 h 106946"/>
                <a:gd name="connsiteX89" fmla="*/ 90173 w 95328"/>
                <a:gd name="connsiteY89" fmla="*/ 22883 h 106946"/>
                <a:gd name="connsiteX90" fmla="*/ 88499 w 95328"/>
                <a:gd name="connsiteY90" fmla="*/ 23423 h 106946"/>
                <a:gd name="connsiteX91" fmla="*/ 89813 w 95328"/>
                <a:gd name="connsiteY91" fmla="*/ 27734 h 106946"/>
                <a:gd name="connsiteX92" fmla="*/ 91980 w 95328"/>
                <a:gd name="connsiteY92" fmla="*/ 27077 h 106946"/>
                <a:gd name="connsiteX93" fmla="*/ 94335 w 95328"/>
                <a:gd name="connsiteY93" fmla="*/ 26568 h 106946"/>
                <a:gd name="connsiteX94" fmla="*/ 95329 w 95328"/>
                <a:gd name="connsiteY94" fmla="*/ 29338 h 106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95328" h="106946">
                  <a:moveTo>
                    <a:pt x="92098" y="32420"/>
                  </a:moveTo>
                  <a:lnTo>
                    <a:pt x="88843" y="35432"/>
                  </a:lnTo>
                  <a:lnTo>
                    <a:pt x="88076" y="35761"/>
                  </a:lnTo>
                  <a:lnTo>
                    <a:pt x="83844" y="37005"/>
                  </a:lnTo>
                  <a:lnTo>
                    <a:pt x="75191" y="39555"/>
                  </a:lnTo>
                  <a:lnTo>
                    <a:pt x="69394" y="41261"/>
                  </a:lnTo>
                  <a:lnTo>
                    <a:pt x="61977" y="43436"/>
                  </a:lnTo>
                  <a:lnTo>
                    <a:pt x="55820" y="45251"/>
                  </a:lnTo>
                  <a:lnTo>
                    <a:pt x="49726" y="47034"/>
                  </a:lnTo>
                  <a:lnTo>
                    <a:pt x="44077" y="48693"/>
                  </a:lnTo>
                  <a:lnTo>
                    <a:pt x="47301" y="52182"/>
                  </a:lnTo>
                  <a:lnTo>
                    <a:pt x="52221" y="57510"/>
                  </a:lnTo>
                  <a:lnTo>
                    <a:pt x="55508" y="61054"/>
                  </a:lnTo>
                  <a:lnTo>
                    <a:pt x="59380" y="65607"/>
                  </a:lnTo>
                  <a:lnTo>
                    <a:pt x="62838" y="69668"/>
                  </a:lnTo>
                  <a:lnTo>
                    <a:pt x="66507" y="73963"/>
                  </a:lnTo>
                  <a:lnTo>
                    <a:pt x="63933" y="75418"/>
                  </a:lnTo>
                  <a:lnTo>
                    <a:pt x="59693" y="77812"/>
                  </a:lnTo>
                  <a:lnTo>
                    <a:pt x="59263" y="78250"/>
                  </a:lnTo>
                  <a:lnTo>
                    <a:pt x="58895" y="78696"/>
                  </a:lnTo>
                  <a:lnTo>
                    <a:pt x="57142" y="82960"/>
                  </a:lnTo>
                  <a:lnTo>
                    <a:pt x="55765" y="86316"/>
                  </a:lnTo>
                  <a:lnTo>
                    <a:pt x="55288" y="86731"/>
                  </a:lnTo>
                  <a:lnTo>
                    <a:pt x="49374" y="87967"/>
                  </a:lnTo>
                  <a:lnTo>
                    <a:pt x="43389" y="89203"/>
                  </a:lnTo>
                  <a:lnTo>
                    <a:pt x="39618" y="89993"/>
                  </a:lnTo>
                  <a:lnTo>
                    <a:pt x="38484" y="90854"/>
                  </a:lnTo>
                  <a:lnTo>
                    <a:pt x="36027" y="95023"/>
                  </a:lnTo>
                  <a:lnTo>
                    <a:pt x="33485" y="99311"/>
                  </a:lnTo>
                  <a:lnTo>
                    <a:pt x="29244" y="102816"/>
                  </a:lnTo>
                  <a:lnTo>
                    <a:pt x="24534" y="106696"/>
                  </a:lnTo>
                  <a:lnTo>
                    <a:pt x="23369" y="106946"/>
                  </a:lnTo>
                  <a:lnTo>
                    <a:pt x="19965" y="106352"/>
                  </a:lnTo>
                  <a:lnTo>
                    <a:pt x="14145" y="105335"/>
                  </a:lnTo>
                  <a:lnTo>
                    <a:pt x="8520" y="104349"/>
                  </a:lnTo>
                  <a:lnTo>
                    <a:pt x="4670" y="103684"/>
                  </a:lnTo>
                  <a:lnTo>
                    <a:pt x="0" y="102863"/>
                  </a:lnTo>
                  <a:lnTo>
                    <a:pt x="681" y="99585"/>
                  </a:lnTo>
                  <a:lnTo>
                    <a:pt x="493" y="97808"/>
                  </a:lnTo>
                  <a:lnTo>
                    <a:pt x="1604" y="91972"/>
                  </a:lnTo>
                  <a:lnTo>
                    <a:pt x="2253" y="89211"/>
                  </a:lnTo>
                  <a:lnTo>
                    <a:pt x="2574" y="87169"/>
                  </a:lnTo>
                  <a:lnTo>
                    <a:pt x="4186" y="83030"/>
                  </a:lnTo>
                  <a:lnTo>
                    <a:pt x="3990" y="81677"/>
                  </a:lnTo>
                  <a:lnTo>
                    <a:pt x="4327" y="76897"/>
                  </a:lnTo>
                  <a:lnTo>
                    <a:pt x="4162" y="75973"/>
                  </a:lnTo>
                  <a:lnTo>
                    <a:pt x="4898" y="73360"/>
                  </a:lnTo>
                  <a:lnTo>
                    <a:pt x="6274" y="69566"/>
                  </a:lnTo>
                  <a:lnTo>
                    <a:pt x="7620" y="66288"/>
                  </a:lnTo>
                  <a:lnTo>
                    <a:pt x="8105" y="64817"/>
                  </a:lnTo>
                  <a:lnTo>
                    <a:pt x="9482" y="61703"/>
                  </a:lnTo>
                  <a:lnTo>
                    <a:pt x="10726" y="57878"/>
                  </a:lnTo>
                  <a:lnTo>
                    <a:pt x="10069" y="55781"/>
                  </a:lnTo>
                  <a:lnTo>
                    <a:pt x="9873" y="55374"/>
                  </a:lnTo>
                  <a:lnTo>
                    <a:pt x="10374" y="52965"/>
                  </a:lnTo>
                  <a:lnTo>
                    <a:pt x="10359" y="52949"/>
                  </a:lnTo>
                  <a:lnTo>
                    <a:pt x="10969" y="49006"/>
                  </a:lnTo>
                  <a:lnTo>
                    <a:pt x="11297" y="46878"/>
                  </a:lnTo>
                  <a:lnTo>
                    <a:pt x="12040" y="44054"/>
                  </a:lnTo>
                  <a:lnTo>
                    <a:pt x="13355" y="41660"/>
                  </a:lnTo>
                  <a:lnTo>
                    <a:pt x="12745" y="36019"/>
                  </a:lnTo>
                  <a:lnTo>
                    <a:pt x="12815" y="32968"/>
                  </a:lnTo>
                  <a:lnTo>
                    <a:pt x="13637" y="29494"/>
                  </a:lnTo>
                  <a:lnTo>
                    <a:pt x="13182" y="25418"/>
                  </a:lnTo>
                  <a:lnTo>
                    <a:pt x="13566" y="19598"/>
                  </a:lnTo>
                  <a:lnTo>
                    <a:pt x="13652" y="19058"/>
                  </a:lnTo>
                  <a:lnTo>
                    <a:pt x="14129" y="18354"/>
                  </a:lnTo>
                  <a:lnTo>
                    <a:pt x="14497" y="17986"/>
                  </a:lnTo>
                  <a:lnTo>
                    <a:pt x="17204" y="16773"/>
                  </a:lnTo>
                  <a:lnTo>
                    <a:pt x="18361" y="16617"/>
                  </a:lnTo>
                  <a:lnTo>
                    <a:pt x="20724" y="17165"/>
                  </a:lnTo>
                  <a:lnTo>
                    <a:pt x="22078" y="18385"/>
                  </a:lnTo>
                  <a:lnTo>
                    <a:pt x="24339" y="21835"/>
                  </a:lnTo>
                  <a:lnTo>
                    <a:pt x="27860" y="22837"/>
                  </a:lnTo>
                  <a:lnTo>
                    <a:pt x="29275" y="23815"/>
                  </a:lnTo>
                  <a:lnTo>
                    <a:pt x="31200" y="25637"/>
                  </a:lnTo>
                  <a:lnTo>
                    <a:pt x="33555" y="26302"/>
                  </a:lnTo>
                  <a:lnTo>
                    <a:pt x="41003" y="27437"/>
                  </a:lnTo>
                  <a:lnTo>
                    <a:pt x="46941" y="23603"/>
                  </a:lnTo>
                  <a:lnTo>
                    <a:pt x="51963" y="20356"/>
                  </a:lnTo>
                  <a:lnTo>
                    <a:pt x="57667" y="16664"/>
                  </a:lnTo>
                  <a:lnTo>
                    <a:pt x="61547" y="14145"/>
                  </a:lnTo>
                  <a:lnTo>
                    <a:pt x="68166" y="9850"/>
                  </a:lnTo>
                  <a:lnTo>
                    <a:pt x="72531" y="7135"/>
                  </a:lnTo>
                  <a:lnTo>
                    <a:pt x="78266" y="3544"/>
                  </a:lnTo>
                  <a:lnTo>
                    <a:pt x="83930" y="0"/>
                  </a:lnTo>
                  <a:lnTo>
                    <a:pt x="85502" y="5781"/>
                  </a:lnTo>
                  <a:lnTo>
                    <a:pt x="87036" y="11422"/>
                  </a:lnTo>
                  <a:lnTo>
                    <a:pt x="88624" y="17243"/>
                  </a:lnTo>
                  <a:lnTo>
                    <a:pt x="90173" y="22883"/>
                  </a:lnTo>
                  <a:lnTo>
                    <a:pt x="88499" y="23423"/>
                  </a:lnTo>
                  <a:lnTo>
                    <a:pt x="89813" y="27734"/>
                  </a:lnTo>
                  <a:lnTo>
                    <a:pt x="91980" y="27077"/>
                  </a:lnTo>
                  <a:lnTo>
                    <a:pt x="94335" y="26568"/>
                  </a:lnTo>
                  <a:lnTo>
                    <a:pt x="95329" y="293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7" name="Freeform: Shape 686">
              <a:extLst>
                <a:ext uri="{FF2B5EF4-FFF2-40B4-BE49-F238E27FC236}">
                  <a16:creationId xmlns:a16="http://schemas.microsoft.com/office/drawing/2014/main" id="{8AED454B-11A4-1959-E395-5182847C7387}"/>
                </a:ext>
              </a:extLst>
            </p:cNvPr>
            <p:cNvSpPr>
              <a:spLocks/>
            </p:cNvSpPr>
            <p:nvPr/>
          </p:nvSpPr>
          <p:spPr>
            <a:xfrm>
              <a:off x="9966466" y="3529987"/>
              <a:ext cx="486398" cy="572628"/>
            </a:xfrm>
            <a:custGeom>
              <a:avLst/>
              <a:gdLst>
                <a:gd name="connsiteX0" fmla="*/ 442298 w 486398"/>
                <a:gd name="connsiteY0" fmla="*/ 42951 h 572628"/>
                <a:gd name="connsiteX1" fmla="*/ 445051 w 486398"/>
                <a:gd name="connsiteY1" fmla="*/ 43107 h 572628"/>
                <a:gd name="connsiteX2" fmla="*/ 446280 w 486398"/>
                <a:gd name="connsiteY2" fmla="*/ 42966 h 572628"/>
                <a:gd name="connsiteX3" fmla="*/ 448384 w 486398"/>
                <a:gd name="connsiteY3" fmla="*/ 43428 h 572628"/>
                <a:gd name="connsiteX4" fmla="*/ 456732 w 486398"/>
                <a:gd name="connsiteY4" fmla="*/ 48052 h 572628"/>
                <a:gd name="connsiteX5" fmla="*/ 459251 w 486398"/>
                <a:gd name="connsiteY5" fmla="*/ 48638 h 572628"/>
                <a:gd name="connsiteX6" fmla="*/ 461856 w 486398"/>
                <a:gd name="connsiteY6" fmla="*/ 48709 h 572628"/>
                <a:gd name="connsiteX7" fmla="*/ 463687 w 486398"/>
                <a:gd name="connsiteY7" fmla="*/ 48333 h 572628"/>
                <a:gd name="connsiteX8" fmla="*/ 465299 w 486398"/>
                <a:gd name="connsiteY8" fmla="*/ 47066 h 572628"/>
                <a:gd name="connsiteX9" fmla="*/ 470337 w 486398"/>
                <a:gd name="connsiteY9" fmla="*/ 41456 h 572628"/>
                <a:gd name="connsiteX10" fmla="*/ 475641 w 486398"/>
                <a:gd name="connsiteY10" fmla="*/ 36332 h 572628"/>
                <a:gd name="connsiteX11" fmla="*/ 476228 w 486398"/>
                <a:gd name="connsiteY11" fmla="*/ 36528 h 572628"/>
                <a:gd name="connsiteX12" fmla="*/ 476228 w 486398"/>
                <a:gd name="connsiteY12" fmla="*/ 37944 h 572628"/>
                <a:gd name="connsiteX13" fmla="*/ 475837 w 486398"/>
                <a:gd name="connsiteY13" fmla="*/ 39516 h 572628"/>
                <a:gd name="connsiteX14" fmla="*/ 473490 w 486398"/>
                <a:gd name="connsiteY14" fmla="*/ 44202 h 572628"/>
                <a:gd name="connsiteX15" fmla="*/ 470884 w 486398"/>
                <a:gd name="connsiteY15" fmla="*/ 50493 h 572628"/>
                <a:gd name="connsiteX16" fmla="*/ 470329 w 486398"/>
                <a:gd name="connsiteY16" fmla="*/ 53669 h 572628"/>
                <a:gd name="connsiteX17" fmla="*/ 471174 w 486398"/>
                <a:gd name="connsiteY17" fmla="*/ 56759 h 572628"/>
                <a:gd name="connsiteX18" fmla="*/ 472809 w 486398"/>
                <a:gd name="connsiteY18" fmla="*/ 59309 h 572628"/>
                <a:gd name="connsiteX19" fmla="*/ 474100 w 486398"/>
                <a:gd name="connsiteY19" fmla="*/ 62791 h 572628"/>
                <a:gd name="connsiteX20" fmla="*/ 475586 w 486398"/>
                <a:gd name="connsiteY20" fmla="*/ 67618 h 572628"/>
                <a:gd name="connsiteX21" fmla="*/ 477683 w 486398"/>
                <a:gd name="connsiteY21" fmla="*/ 68228 h 572628"/>
                <a:gd name="connsiteX22" fmla="*/ 478825 w 486398"/>
                <a:gd name="connsiteY22" fmla="*/ 68299 h 572628"/>
                <a:gd name="connsiteX23" fmla="*/ 480922 w 486398"/>
                <a:gd name="connsiteY23" fmla="*/ 66851 h 572628"/>
                <a:gd name="connsiteX24" fmla="*/ 482901 w 486398"/>
                <a:gd name="connsiteY24" fmla="*/ 65013 h 572628"/>
                <a:gd name="connsiteX25" fmla="*/ 484607 w 486398"/>
                <a:gd name="connsiteY25" fmla="*/ 64786 h 572628"/>
                <a:gd name="connsiteX26" fmla="*/ 486399 w 486398"/>
                <a:gd name="connsiteY26" fmla="*/ 65099 h 572628"/>
                <a:gd name="connsiteX27" fmla="*/ 484043 w 486398"/>
                <a:gd name="connsiteY27" fmla="*/ 66382 h 572628"/>
                <a:gd name="connsiteX28" fmla="*/ 481822 w 486398"/>
                <a:gd name="connsiteY28" fmla="*/ 67947 h 572628"/>
                <a:gd name="connsiteX29" fmla="*/ 479913 w 486398"/>
                <a:gd name="connsiteY29" fmla="*/ 70904 h 572628"/>
                <a:gd name="connsiteX30" fmla="*/ 479201 w 486398"/>
                <a:gd name="connsiteY30" fmla="*/ 71459 h 572628"/>
                <a:gd name="connsiteX31" fmla="*/ 477003 w 486398"/>
                <a:gd name="connsiteY31" fmla="*/ 71279 h 572628"/>
                <a:gd name="connsiteX32" fmla="*/ 475743 w 486398"/>
                <a:gd name="connsiteY32" fmla="*/ 71389 h 572628"/>
                <a:gd name="connsiteX33" fmla="*/ 473169 w 486398"/>
                <a:gd name="connsiteY33" fmla="*/ 72625 h 572628"/>
                <a:gd name="connsiteX34" fmla="*/ 470908 w 486398"/>
                <a:gd name="connsiteY34" fmla="*/ 74025 h 572628"/>
                <a:gd name="connsiteX35" fmla="*/ 468749 w 486398"/>
                <a:gd name="connsiteY35" fmla="*/ 75739 h 572628"/>
                <a:gd name="connsiteX36" fmla="*/ 466394 w 486398"/>
                <a:gd name="connsiteY36" fmla="*/ 76654 h 572628"/>
                <a:gd name="connsiteX37" fmla="*/ 463883 w 486398"/>
                <a:gd name="connsiteY37" fmla="*/ 76873 h 572628"/>
                <a:gd name="connsiteX38" fmla="*/ 460010 w 486398"/>
                <a:gd name="connsiteY38" fmla="*/ 78274 h 572628"/>
                <a:gd name="connsiteX39" fmla="*/ 457499 w 486398"/>
                <a:gd name="connsiteY39" fmla="*/ 78375 h 572628"/>
                <a:gd name="connsiteX40" fmla="*/ 452781 w 486398"/>
                <a:gd name="connsiteY40" fmla="*/ 77155 h 572628"/>
                <a:gd name="connsiteX41" fmla="*/ 450489 w 486398"/>
                <a:gd name="connsiteY41" fmla="*/ 77483 h 572628"/>
                <a:gd name="connsiteX42" fmla="*/ 445490 w 486398"/>
                <a:gd name="connsiteY42" fmla="*/ 80237 h 572628"/>
                <a:gd name="connsiteX43" fmla="*/ 440936 w 486398"/>
                <a:gd name="connsiteY43" fmla="*/ 84212 h 572628"/>
                <a:gd name="connsiteX44" fmla="*/ 436954 w 486398"/>
                <a:gd name="connsiteY44" fmla="*/ 88663 h 572628"/>
                <a:gd name="connsiteX45" fmla="*/ 433629 w 486398"/>
                <a:gd name="connsiteY45" fmla="*/ 93999 h 572628"/>
                <a:gd name="connsiteX46" fmla="*/ 432292 w 486398"/>
                <a:gd name="connsiteY46" fmla="*/ 96768 h 572628"/>
                <a:gd name="connsiteX47" fmla="*/ 431486 w 486398"/>
                <a:gd name="connsiteY47" fmla="*/ 99866 h 572628"/>
                <a:gd name="connsiteX48" fmla="*/ 431376 w 486398"/>
                <a:gd name="connsiteY48" fmla="*/ 101916 h 572628"/>
                <a:gd name="connsiteX49" fmla="*/ 431079 w 486398"/>
                <a:gd name="connsiteY49" fmla="*/ 103880 h 572628"/>
                <a:gd name="connsiteX50" fmla="*/ 430312 w 486398"/>
                <a:gd name="connsiteY50" fmla="*/ 105249 h 572628"/>
                <a:gd name="connsiteX51" fmla="*/ 429389 w 486398"/>
                <a:gd name="connsiteY51" fmla="*/ 106360 h 572628"/>
                <a:gd name="connsiteX52" fmla="*/ 426643 w 486398"/>
                <a:gd name="connsiteY52" fmla="*/ 105710 h 572628"/>
                <a:gd name="connsiteX53" fmla="*/ 422137 w 486398"/>
                <a:gd name="connsiteY53" fmla="*/ 102878 h 572628"/>
                <a:gd name="connsiteX54" fmla="*/ 413398 w 486398"/>
                <a:gd name="connsiteY54" fmla="*/ 98755 h 572628"/>
                <a:gd name="connsiteX55" fmla="*/ 404167 w 486398"/>
                <a:gd name="connsiteY55" fmla="*/ 92426 h 572628"/>
                <a:gd name="connsiteX56" fmla="*/ 398972 w 486398"/>
                <a:gd name="connsiteY56" fmla="*/ 89242 h 572628"/>
                <a:gd name="connsiteX57" fmla="*/ 389208 w 486398"/>
                <a:gd name="connsiteY57" fmla="*/ 90196 h 572628"/>
                <a:gd name="connsiteX58" fmla="*/ 379968 w 486398"/>
                <a:gd name="connsiteY58" fmla="*/ 96267 h 572628"/>
                <a:gd name="connsiteX59" fmla="*/ 379147 w 486398"/>
                <a:gd name="connsiteY59" fmla="*/ 95751 h 572628"/>
                <a:gd name="connsiteX60" fmla="*/ 375618 w 486398"/>
                <a:gd name="connsiteY60" fmla="*/ 91589 h 572628"/>
                <a:gd name="connsiteX61" fmla="*/ 373905 w 486398"/>
                <a:gd name="connsiteY61" fmla="*/ 89938 h 572628"/>
                <a:gd name="connsiteX62" fmla="*/ 371863 w 486398"/>
                <a:gd name="connsiteY62" fmla="*/ 89469 h 572628"/>
                <a:gd name="connsiteX63" fmla="*/ 370346 w 486398"/>
                <a:gd name="connsiteY63" fmla="*/ 89524 h 572628"/>
                <a:gd name="connsiteX64" fmla="*/ 368875 w 486398"/>
                <a:gd name="connsiteY64" fmla="*/ 89829 h 572628"/>
                <a:gd name="connsiteX65" fmla="*/ 366786 w 486398"/>
                <a:gd name="connsiteY65" fmla="*/ 91972 h 572628"/>
                <a:gd name="connsiteX66" fmla="*/ 366019 w 486398"/>
                <a:gd name="connsiteY66" fmla="*/ 93514 h 572628"/>
                <a:gd name="connsiteX67" fmla="*/ 365425 w 486398"/>
                <a:gd name="connsiteY67" fmla="*/ 95266 h 572628"/>
                <a:gd name="connsiteX68" fmla="*/ 365245 w 486398"/>
                <a:gd name="connsiteY68" fmla="*/ 96502 h 572628"/>
                <a:gd name="connsiteX69" fmla="*/ 365495 w 486398"/>
                <a:gd name="connsiteY69" fmla="*/ 97715 h 572628"/>
                <a:gd name="connsiteX70" fmla="*/ 367475 w 486398"/>
                <a:gd name="connsiteY70" fmla="*/ 100453 h 572628"/>
                <a:gd name="connsiteX71" fmla="*/ 369915 w 486398"/>
                <a:gd name="connsiteY71" fmla="*/ 102487 h 572628"/>
                <a:gd name="connsiteX72" fmla="*/ 371019 w 486398"/>
                <a:gd name="connsiteY72" fmla="*/ 102870 h 572628"/>
                <a:gd name="connsiteX73" fmla="*/ 373357 w 486398"/>
                <a:gd name="connsiteY73" fmla="*/ 102730 h 572628"/>
                <a:gd name="connsiteX74" fmla="*/ 374445 w 486398"/>
                <a:gd name="connsiteY74" fmla="*/ 102941 h 572628"/>
                <a:gd name="connsiteX75" fmla="*/ 378365 w 486398"/>
                <a:gd name="connsiteY75" fmla="*/ 107017 h 572628"/>
                <a:gd name="connsiteX76" fmla="*/ 382660 w 486398"/>
                <a:gd name="connsiteY76" fmla="*/ 110835 h 572628"/>
                <a:gd name="connsiteX77" fmla="*/ 383606 w 486398"/>
                <a:gd name="connsiteY77" fmla="*/ 112094 h 572628"/>
                <a:gd name="connsiteX78" fmla="*/ 382018 w 486398"/>
                <a:gd name="connsiteY78" fmla="*/ 113416 h 572628"/>
                <a:gd name="connsiteX79" fmla="*/ 380281 w 486398"/>
                <a:gd name="connsiteY79" fmla="*/ 114073 h 572628"/>
                <a:gd name="connsiteX80" fmla="*/ 378255 w 486398"/>
                <a:gd name="connsiteY80" fmla="*/ 113909 h 572628"/>
                <a:gd name="connsiteX81" fmla="*/ 376252 w 486398"/>
                <a:gd name="connsiteY81" fmla="*/ 113409 h 572628"/>
                <a:gd name="connsiteX82" fmla="*/ 372825 w 486398"/>
                <a:gd name="connsiteY82" fmla="*/ 111789 h 572628"/>
                <a:gd name="connsiteX83" fmla="*/ 371355 w 486398"/>
                <a:gd name="connsiteY83" fmla="*/ 113166 h 572628"/>
                <a:gd name="connsiteX84" fmla="*/ 369070 w 486398"/>
                <a:gd name="connsiteY84" fmla="*/ 115990 h 572628"/>
                <a:gd name="connsiteX85" fmla="*/ 367811 w 486398"/>
                <a:gd name="connsiteY85" fmla="*/ 119057 h 572628"/>
                <a:gd name="connsiteX86" fmla="*/ 366786 w 486398"/>
                <a:gd name="connsiteY86" fmla="*/ 120457 h 572628"/>
                <a:gd name="connsiteX87" fmla="*/ 364267 w 486398"/>
                <a:gd name="connsiteY87" fmla="*/ 122304 h 572628"/>
                <a:gd name="connsiteX88" fmla="*/ 361599 w 486398"/>
                <a:gd name="connsiteY88" fmla="*/ 123258 h 572628"/>
                <a:gd name="connsiteX89" fmla="*/ 360199 w 486398"/>
                <a:gd name="connsiteY89" fmla="*/ 122945 h 572628"/>
                <a:gd name="connsiteX90" fmla="*/ 359134 w 486398"/>
                <a:gd name="connsiteY90" fmla="*/ 121788 h 572628"/>
                <a:gd name="connsiteX91" fmla="*/ 358532 w 486398"/>
                <a:gd name="connsiteY91" fmla="*/ 120403 h 572628"/>
                <a:gd name="connsiteX92" fmla="*/ 358227 w 486398"/>
                <a:gd name="connsiteY92" fmla="*/ 118791 h 572628"/>
                <a:gd name="connsiteX93" fmla="*/ 358790 w 486398"/>
                <a:gd name="connsiteY93" fmla="*/ 115302 h 572628"/>
                <a:gd name="connsiteX94" fmla="*/ 360175 w 486398"/>
                <a:gd name="connsiteY94" fmla="*/ 112149 h 572628"/>
                <a:gd name="connsiteX95" fmla="*/ 360707 w 486398"/>
                <a:gd name="connsiteY95" fmla="*/ 108926 h 572628"/>
                <a:gd name="connsiteX96" fmla="*/ 359573 w 486398"/>
                <a:gd name="connsiteY96" fmla="*/ 104380 h 572628"/>
                <a:gd name="connsiteX97" fmla="*/ 358853 w 486398"/>
                <a:gd name="connsiteY97" fmla="*/ 103426 h 572628"/>
                <a:gd name="connsiteX98" fmla="*/ 356021 w 486398"/>
                <a:gd name="connsiteY98" fmla="*/ 100758 h 572628"/>
                <a:gd name="connsiteX99" fmla="*/ 354707 w 486398"/>
                <a:gd name="connsiteY99" fmla="*/ 98153 h 572628"/>
                <a:gd name="connsiteX100" fmla="*/ 354394 w 486398"/>
                <a:gd name="connsiteY100" fmla="*/ 94906 h 572628"/>
                <a:gd name="connsiteX101" fmla="*/ 354558 w 486398"/>
                <a:gd name="connsiteY101" fmla="*/ 93115 h 572628"/>
                <a:gd name="connsiteX102" fmla="*/ 355246 w 486398"/>
                <a:gd name="connsiteY102" fmla="*/ 89148 h 572628"/>
                <a:gd name="connsiteX103" fmla="*/ 355935 w 486398"/>
                <a:gd name="connsiteY103" fmla="*/ 87145 h 572628"/>
                <a:gd name="connsiteX104" fmla="*/ 357234 w 486398"/>
                <a:gd name="connsiteY104" fmla="*/ 86488 h 572628"/>
                <a:gd name="connsiteX105" fmla="*/ 358657 w 486398"/>
                <a:gd name="connsiteY105" fmla="*/ 86089 h 572628"/>
                <a:gd name="connsiteX106" fmla="*/ 360840 w 486398"/>
                <a:gd name="connsiteY106" fmla="*/ 84650 h 572628"/>
                <a:gd name="connsiteX107" fmla="*/ 363242 w 486398"/>
                <a:gd name="connsiteY107" fmla="*/ 82788 h 572628"/>
                <a:gd name="connsiteX108" fmla="*/ 365542 w 486398"/>
                <a:gd name="connsiteY108" fmla="*/ 80660 h 572628"/>
                <a:gd name="connsiteX109" fmla="*/ 367819 w 486398"/>
                <a:gd name="connsiteY109" fmla="*/ 78054 h 572628"/>
                <a:gd name="connsiteX110" fmla="*/ 369000 w 486398"/>
                <a:gd name="connsiteY110" fmla="*/ 75191 h 572628"/>
                <a:gd name="connsiteX111" fmla="*/ 367052 w 486398"/>
                <a:gd name="connsiteY111" fmla="*/ 71671 h 572628"/>
                <a:gd name="connsiteX112" fmla="*/ 366645 w 486398"/>
                <a:gd name="connsiteY112" fmla="*/ 69574 h 572628"/>
                <a:gd name="connsiteX113" fmla="*/ 366935 w 486398"/>
                <a:gd name="connsiteY113" fmla="*/ 67595 h 572628"/>
                <a:gd name="connsiteX114" fmla="*/ 369015 w 486398"/>
                <a:gd name="connsiteY114" fmla="*/ 66538 h 572628"/>
                <a:gd name="connsiteX115" fmla="*/ 371151 w 486398"/>
                <a:gd name="connsiteY115" fmla="*/ 67336 h 572628"/>
                <a:gd name="connsiteX116" fmla="*/ 375462 w 486398"/>
                <a:gd name="connsiteY116" fmla="*/ 70247 h 572628"/>
                <a:gd name="connsiteX117" fmla="*/ 376299 w 486398"/>
                <a:gd name="connsiteY117" fmla="*/ 70536 h 572628"/>
                <a:gd name="connsiteX118" fmla="*/ 379257 w 486398"/>
                <a:gd name="connsiteY118" fmla="*/ 70669 h 572628"/>
                <a:gd name="connsiteX119" fmla="*/ 383309 w 486398"/>
                <a:gd name="connsiteY119" fmla="*/ 71303 h 572628"/>
                <a:gd name="connsiteX120" fmla="*/ 385656 w 486398"/>
                <a:gd name="connsiteY120" fmla="*/ 71146 h 572628"/>
                <a:gd name="connsiteX121" fmla="*/ 386791 w 486398"/>
                <a:gd name="connsiteY121" fmla="*/ 70708 h 572628"/>
                <a:gd name="connsiteX122" fmla="*/ 388496 w 486398"/>
                <a:gd name="connsiteY122" fmla="*/ 68306 h 572628"/>
                <a:gd name="connsiteX123" fmla="*/ 389333 w 486398"/>
                <a:gd name="connsiteY123" fmla="*/ 65240 h 572628"/>
                <a:gd name="connsiteX124" fmla="*/ 389028 w 486398"/>
                <a:gd name="connsiteY124" fmla="*/ 61289 h 572628"/>
                <a:gd name="connsiteX125" fmla="*/ 389012 w 486398"/>
                <a:gd name="connsiteY125" fmla="*/ 57361 h 572628"/>
                <a:gd name="connsiteX126" fmla="*/ 390092 w 486398"/>
                <a:gd name="connsiteY126" fmla="*/ 54154 h 572628"/>
                <a:gd name="connsiteX127" fmla="*/ 393472 w 486398"/>
                <a:gd name="connsiteY127" fmla="*/ 48983 h 572628"/>
                <a:gd name="connsiteX128" fmla="*/ 394442 w 486398"/>
                <a:gd name="connsiteY128" fmla="*/ 45931 h 572628"/>
                <a:gd name="connsiteX129" fmla="*/ 394794 w 486398"/>
                <a:gd name="connsiteY129" fmla="*/ 38484 h 572628"/>
                <a:gd name="connsiteX130" fmla="*/ 396014 w 486398"/>
                <a:gd name="connsiteY130" fmla="*/ 35198 h 572628"/>
                <a:gd name="connsiteX131" fmla="*/ 396992 w 486398"/>
                <a:gd name="connsiteY131" fmla="*/ 31779 h 572628"/>
                <a:gd name="connsiteX132" fmla="*/ 397462 w 486398"/>
                <a:gd name="connsiteY132" fmla="*/ 24597 h 572628"/>
                <a:gd name="connsiteX133" fmla="*/ 396077 w 486398"/>
                <a:gd name="connsiteY133" fmla="*/ 17665 h 572628"/>
                <a:gd name="connsiteX134" fmla="*/ 394684 w 486398"/>
                <a:gd name="connsiteY134" fmla="*/ 14254 h 572628"/>
                <a:gd name="connsiteX135" fmla="*/ 393088 w 486398"/>
                <a:gd name="connsiteY135" fmla="*/ 11008 h 572628"/>
                <a:gd name="connsiteX136" fmla="*/ 393323 w 486398"/>
                <a:gd name="connsiteY136" fmla="*/ 7902 h 572628"/>
                <a:gd name="connsiteX137" fmla="*/ 394614 w 486398"/>
                <a:gd name="connsiteY137" fmla="*/ 5015 h 572628"/>
                <a:gd name="connsiteX138" fmla="*/ 394645 w 486398"/>
                <a:gd name="connsiteY138" fmla="*/ 4146 h 572628"/>
                <a:gd name="connsiteX139" fmla="*/ 394950 w 486398"/>
                <a:gd name="connsiteY139" fmla="*/ 3372 h 572628"/>
                <a:gd name="connsiteX140" fmla="*/ 397368 w 486398"/>
                <a:gd name="connsiteY140" fmla="*/ 2824 h 572628"/>
                <a:gd name="connsiteX141" fmla="*/ 398502 w 486398"/>
                <a:gd name="connsiteY141" fmla="*/ 2206 h 572628"/>
                <a:gd name="connsiteX142" fmla="*/ 399590 w 486398"/>
                <a:gd name="connsiteY142" fmla="*/ 814 h 572628"/>
                <a:gd name="connsiteX143" fmla="*/ 400880 w 486398"/>
                <a:gd name="connsiteY143" fmla="*/ 0 h 572628"/>
                <a:gd name="connsiteX144" fmla="*/ 401827 w 486398"/>
                <a:gd name="connsiteY144" fmla="*/ 814 h 572628"/>
                <a:gd name="connsiteX145" fmla="*/ 402609 w 486398"/>
                <a:gd name="connsiteY145" fmla="*/ 2238 h 572628"/>
                <a:gd name="connsiteX146" fmla="*/ 406021 w 486398"/>
                <a:gd name="connsiteY146" fmla="*/ 5735 h 572628"/>
                <a:gd name="connsiteX147" fmla="*/ 411395 w 486398"/>
                <a:gd name="connsiteY147" fmla="*/ 11962 h 572628"/>
                <a:gd name="connsiteX148" fmla="*/ 417724 w 486398"/>
                <a:gd name="connsiteY148" fmla="*/ 21421 h 572628"/>
                <a:gd name="connsiteX149" fmla="*/ 421691 w 486398"/>
                <a:gd name="connsiteY149" fmla="*/ 26013 h 572628"/>
                <a:gd name="connsiteX150" fmla="*/ 425869 w 486398"/>
                <a:gd name="connsiteY150" fmla="*/ 30167 h 572628"/>
                <a:gd name="connsiteX151" fmla="*/ 430555 w 486398"/>
                <a:gd name="connsiteY151" fmla="*/ 34408 h 572628"/>
                <a:gd name="connsiteX152" fmla="*/ 435460 w 486398"/>
                <a:gd name="connsiteY152" fmla="*/ 38045 h 572628"/>
                <a:gd name="connsiteX153" fmla="*/ 438589 w 486398"/>
                <a:gd name="connsiteY153" fmla="*/ 39767 h 572628"/>
                <a:gd name="connsiteX154" fmla="*/ 440882 w 486398"/>
                <a:gd name="connsiteY154" fmla="*/ 42505 h 572628"/>
                <a:gd name="connsiteX155" fmla="*/ 442298 w 486398"/>
                <a:gd name="connsiteY155" fmla="*/ 42951 h 572628"/>
                <a:gd name="connsiteX156" fmla="*/ 381878 w 486398"/>
                <a:gd name="connsiteY156" fmla="*/ 5500 h 572628"/>
                <a:gd name="connsiteX157" fmla="*/ 381032 w 486398"/>
                <a:gd name="connsiteY157" fmla="*/ 7472 h 572628"/>
                <a:gd name="connsiteX158" fmla="*/ 379890 w 486398"/>
                <a:gd name="connsiteY158" fmla="*/ 4538 h 572628"/>
                <a:gd name="connsiteX159" fmla="*/ 379663 w 486398"/>
                <a:gd name="connsiteY159" fmla="*/ 1369 h 572628"/>
                <a:gd name="connsiteX160" fmla="*/ 380320 w 486398"/>
                <a:gd name="connsiteY160" fmla="*/ 1385 h 572628"/>
                <a:gd name="connsiteX161" fmla="*/ 381525 w 486398"/>
                <a:gd name="connsiteY161" fmla="*/ 1862 h 572628"/>
                <a:gd name="connsiteX162" fmla="*/ 381815 w 486398"/>
                <a:gd name="connsiteY162" fmla="*/ 3403 h 572628"/>
                <a:gd name="connsiteX163" fmla="*/ 381878 w 486398"/>
                <a:gd name="connsiteY163" fmla="*/ 5500 h 572628"/>
                <a:gd name="connsiteX164" fmla="*/ 386767 w 486398"/>
                <a:gd name="connsiteY164" fmla="*/ 12134 h 572628"/>
                <a:gd name="connsiteX165" fmla="*/ 385249 w 486398"/>
                <a:gd name="connsiteY165" fmla="*/ 12353 h 572628"/>
                <a:gd name="connsiteX166" fmla="*/ 383473 w 486398"/>
                <a:gd name="connsiteY166" fmla="*/ 11054 h 572628"/>
                <a:gd name="connsiteX167" fmla="*/ 383254 w 486398"/>
                <a:gd name="connsiteY167" fmla="*/ 9427 h 572628"/>
                <a:gd name="connsiteX168" fmla="*/ 384537 w 486398"/>
                <a:gd name="connsiteY168" fmla="*/ 8129 h 572628"/>
                <a:gd name="connsiteX169" fmla="*/ 385813 w 486398"/>
                <a:gd name="connsiteY169" fmla="*/ 8606 h 572628"/>
                <a:gd name="connsiteX170" fmla="*/ 387088 w 486398"/>
                <a:gd name="connsiteY170" fmla="*/ 10280 h 572628"/>
                <a:gd name="connsiteX171" fmla="*/ 387510 w 486398"/>
                <a:gd name="connsiteY171" fmla="*/ 11156 h 572628"/>
                <a:gd name="connsiteX172" fmla="*/ 386767 w 486398"/>
                <a:gd name="connsiteY172" fmla="*/ 12134 h 572628"/>
                <a:gd name="connsiteX173" fmla="*/ 346938 w 486398"/>
                <a:gd name="connsiteY173" fmla="*/ 103966 h 572628"/>
                <a:gd name="connsiteX174" fmla="*/ 346437 w 486398"/>
                <a:gd name="connsiteY174" fmla="*/ 104122 h 572628"/>
                <a:gd name="connsiteX175" fmla="*/ 345921 w 486398"/>
                <a:gd name="connsiteY175" fmla="*/ 103872 h 572628"/>
                <a:gd name="connsiteX176" fmla="*/ 345412 w 486398"/>
                <a:gd name="connsiteY176" fmla="*/ 101642 h 572628"/>
                <a:gd name="connsiteX177" fmla="*/ 345850 w 486398"/>
                <a:gd name="connsiteY177" fmla="*/ 100469 h 572628"/>
                <a:gd name="connsiteX178" fmla="*/ 347267 w 486398"/>
                <a:gd name="connsiteY178" fmla="*/ 99647 h 572628"/>
                <a:gd name="connsiteX179" fmla="*/ 348643 w 486398"/>
                <a:gd name="connsiteY179" fmla="*/ 99420 h 572628"/>
                <a:gd name="connsiteX180" fmla="*/ 347478 w 486398"/>
                <a:gd name="connsiteY180" fmla="*/ 103520 h 572628"/>
                <a:gd name="connsiteX181" fmla="*/ 346938 w 486398"/>
                <a:gd name="connsiteY181" fmla="*/ 103966 h 572628"/>
                <a:gd name="connsiteX182" fmla="*/ 385320 w 486398"/>
                <a:gd name="connsiteY182" fmla="*/ 124721 h 572628"/>
                <a:gd name="connsiteX183" fmla="*/ 386180 w 486398"/>
                <a:gd name="connsiteY183" fmla="*/ 125269 h 572628"/>
                <a:gd name="connsiteX184" fmla="*/ 390280 w 486398"/>
                <a:gd name="connsiteY184" fmla="*/ 123790 h 572628"/>
                <a:gd name="connsiteX185" fmla="*/ 389498 w 486398"/>
                <a:gd name="connsiteY185" fmla="*/ 128258 h 572628"/>
                <a:gd name="connsiteX186" fmla="*/ 389059 w 486398"/>
                <a:gd name="connsiteY186" fmla="*/ 132756 h 572628"/>
                <a:gd name="connsiteX187" fmla="*/ 389357 w 486398"/>
                <a:gd name="connsiteY187" fmla="*/ 140204 h 572628"/>
                <a:gd name="connsiteX188" fmla="*/ 389724 w 486398"/>
                <a:gd name="connsiteY188" fmla="*/ 143552 h 572628"/>
                <a:gd name="connsiteX189" fmla="*/ 390436 w 486398"/>
                <a:gd name="connsiteY189" fmla="*/ 146791 h 572628"/>
                <a:gd name="connsiteX190" fmla="*/ 392189 w 486398"/>
                <a:gd name="connsiteY190" fmla="*/ 149107 h 572628"/>
                <a:gd name="connsiteX191" fmla="*/ 394473 w 486398"/>
                <a:gd name="connsiteY191" fmla="*/ 150750 h 572628"/>
                <a:gd name="connsiteX192" fmla="*/ 397782 w 486398"/>
                <a:gd name="connsiteY192" fmla="*/ 155984 h 572628"/>
                <a:gd name="connsiteX193" fmla="*/ 399558 w 486398"/>
                <a:gd name="connsiteY193" fmla="*/ 162399 h 572628"/>
                <a:gd name="connsiteX194" fmla="*/ 400810 w 486398"/>
                <a:gd name="connsiteY194" fmla="*/ 165505 h 572628"/>
                <a:gd name="connsiteX195" fmla="*/ 401749 w 486398"/>
                <a:gd name="connsiteY195" fmla="*/ 168759 h 572628"/>
                <a:gd name="connsiteX196" fmla="*/ 402038 w 486398"/>
                <a:gd name="connsiteY196" fmla="*/ 170246 h 572628"/>
                <a:gd name="connsiteX197" fmla="*/ 402062 w 486398"/>
                <a:gd name="connsiteY197" fmla="*/ 171732 h 572628"/>
                <a:gd name="connsiteX198" fmla="*/ 401780 w 486398"/>
                <a:gd name="connsiteY198" fmla="*/ 173766 h 572628"/>
                <a:gd name="connsiteX199" fmla="*/ 402093 w 486398"/>
                <a:gd name="connsiteY199" fmla="*/ 175409 h 572628"/>
                <a:gd name="connsiteX200" fmla="*/ 401733 w 486398"/>
                <a:gd name="connsiteY200" fmla="*/ 180557 h 572628"/>
                <a:gd name="connsiteX201" fmla="*/ 400255 w 486398"/>
                <a:gd name="connsiteY201" fmla="*/ 186495 h 572628"/>
                <a:gd name="connsiteX202" fmla="*/ 400067 w 486398"/>
                <a:gd name="connsiteY202" fmla="*/ 189523 h 572628"/>
                <a:gd name="connsiteX203" fmla="*/ 398776 w 486398"/>
                <a:gd name="connsiteY203" fmla="*/ 190125 h 572628"/>
                <a:gd name="connsiteX204" fmla="*/ 397994 w 486398"/>
                <a:gd name="connsiteY204" fmla="*/ 191525 h 572628"/>
                <a:gd name="connsiteX205" fmla="*/ 397329 w 486398"/>
                <a:gd name="connsiteY205" fmla="*/ 192175 h 572628"/>
                <a:gd name="connsiteX206" fmla="*/ 396585 w 486398"/>
                <a:gd name="connsiteY206" fmla="*/ 192676 h 572628"/>
                <a:gd name="connsiteX207" fmla="*/ 395514 w 486398"/>
                <a:gd name="connsiteY207" fmla="*/ 192801 h 572628"/>
                <a:gd name="connsiteX208" fmla="*/ 394739 w 486398"/>
                <a:gd name="connsiteY208" fmla="*/ 193372 h 572628"/>
                <a:gd name="connsiteX209" fmla="*/ 394434 w 486398"/>
                <a:gd name="connsiteY209" fmla="*/ 194976 h 572628"/>
                <a:gd name="connsiteX210" fmla="*/ 393941 w 486398"/>
                <a:gd name="connsiteY210" fmla="*/ 196454 h 572628"/>
                <a:gd name="connsiteX211" fmla="*/ 393002 w 486398"/>
                <a:gd name="connsiteY211" fmla="*/ 197823 h 572628"/>
                <a:gd name="connsiteX212" fmla="*/ 392267 w 486398"/>
                <a:gd name="connsiteY212" fmla="*/ 199325 h 572628"/>
                <a:gd name="connsiteX213" fmla="*/ 391664 w 486398"/>
                <a:gd name="connsiteY213" fmla="*/ 202987 h 572628"/>
                <a:gd name="connsiteX214" fmla="*/ 391445 w 486398"/>
                <a:gd name="connsiteY214" fmla="*/ 206734 h 572628"/>
                <a:gd name="connsiteX215" fmla="*/ 390546 w 486398"/>
                <a:gd name="connsiteY215" fmla="*/ 209347 h 572628"/>
                <a:gd name="connsiteX216" fmla="*/ 388363 w 486398"/>
                <a:gd name="connsiteY216" fmla="*/ 210028 h 572628"/>
                <a:gd name="connsiteX217" fmla="*/ 385867 w 486398"/>
                <a:gd name="connsiteY217" fmla="*/ 209989 h 572628"/>
                <a:gd name="connsiteX218" fmla="*/ 382667 w 486398"/>
                <a:gd name="connsiteY218" fmla="*/ 211194 h 572628"/>
                <a:gd name="connsiteX219" fmla="*/ 381979 w 486398"/>
                <a:gd name="connsiteY219" fmla="*/ 211906 h 572628"/>
                <a:gd name="connsiteX220" fmla="*/ 379452 w 486398"/>
                <a:gd name="connsiteY220" fmla="*/ 216459 h 572628"/>
                <a:gd name="connsiteX221" fmla="*/ 378725 w 486398"/>
                <a:gd name="connsiteY221" fmla="*/ 219127 h 572628"/>
                <a:gd name="connsiteX222" fmla="*/ 378701 w 486398"/>
                <a:gd name="connsiteY222" fmla="*/ 221990 h 572628"/>
                <a:gd name="connsiteX223" fmla="*/ 379405 w 486398"/>
                <a:gd name="connsiteY223" fmla="*/ 225511 h 572628"/>
                <a:gd name="connsiteX224" fmla="*/ 380360 w 486398"/>
                <a:gd name="connsiteY224" fmla="*/ 228945 h 572628"/>
                <a:gd name="connsiteX225" fmla="*/ 381079 w 486398"/>
                <a:gd name="connsiteY225" fmla="*/ 235321 h 572628"/>
                <a:gd name="connsiteX226" fmla="*/ 380320 w 486398"/>
                <a:gd name="connsiteY226" fmla="*/ 245007 h 572628"/>
                <a:gd name="connsiteX227" fmla="*/ 379585 w 486398"/>
                <a:gd name="connsiteY227" fmla="*/ 248097 h 572628"/>
                <a:gd name="connsiteX228" fmla="*/ 377981 w 486398"/>
                <a:gd name="connsiteY228" fmla="*/ 250186 h 572628"/>
                <a:gd name="connsiteX229" fmla="*/ 376761 w 486398"/>
                <a:gd name="connsiteY229" fmla="*/ 251156 h 572628"/>
                <a:gd name="connsiteX230" fmla="*/ 375712 w 486398"/>
                <a:gd name="connsiteY230" fmla="*/ 252345 h 572628"/>
                <a:gd name="connsiteX231" fmla="*/ 374351 w 486398"/>
                <a:gd name="connsiteY231" fmla="*/ 255482 h 572628"/>
                <a:gd name="connsiteX232" fmla="*/ 372098 w 486398"/>
                <a:gd name="connsiteY232" fmla="*/ 261725 h 572628"/>
                <a:gd name="connsiteX233" fmla="*/ 371918 w 486398"/>
                <a:gd name="connsiteY233" fmla="*/ 263290 h 572628"/>
                <a:gd name="connsiteX234" fmla="*/ 371926 w 486398"/>
                <a:gd name="connsiteY234" fmla="*/ 264909 h 572628"/>
                <a:gd name="connsiteX235" fmla="*/ 371316 w 486398"/>
                <a:gd name="connsiteY235" fmla="*/ 267022 h 572628"/>
                <a:gd name="connsiteX236" fmla="*/ 370925 w 486398"/>
                <a:gd name="connsiteY236" fmla="*/ 269095 h 572628"/>
                <a:gd name="connsiteX237" fmla="*/ 371292 w 486398"/>
                <a:gd name="connsiteY237" fmla="*/ 271505 h 572628"/>
                <a:gd name="connsiteX238" fmla="*/ 371988 w 486398"/>
                <a:gd name="connsiteY238" fmla="*/ 273758 h 572628"/>
                <a:gd name="connsiteX239" fmla="*/ 375008 w 486398"/>
                <a:gd name="connsiteY239" fmla="*/ 279524 h 572628"/>
                <a:gd name="connsiteX240" fmla="*/ 376190 w 486398"/>
                <a:gd name="connsiteY240" fmla="*/ 281229 h 572628"/>
                <a:gd name="connsiteX241" fmla="*/ 377520 w 486398"/>
                <a:gd name="connsiteY241" fmla="*/ 282778 h 572628"/>
                <a:gd name="connsiteX242" fmla="*/ 372364 w 486398"/>
                <a:gd name="connsiteY242" fmla="*/ 284492 h 572628"/>
                <a:gd name="connsiteX243" fmla="*/ 371441 w 486398"/>
                <a:gd name="connsiteY243" fmla="*/ 285282 h 572628"/>
                <a:gd name="connsiteX244" fmla="*/ 368374 w 486398"/>
                <a:gd name="connsiteY244" fmla="*/ 288552 h 572628"/>
                <a:gd name="connsiteX245" fmla="*/ 367396 w 486398"/>
                <a:gd name="connsiteY245" fmla="*/ 291650 h 572628"/>
                <a:gd name="connsiteX246" fmla="*/ 367475 w 486398"/>
                <a:gd name="connsiteY246" fmla="*/ 295077 h 572628"/>
                <a:gd name="connsiteX247" fmla="*/ 366966 w 486398"/>
                <a:gd name="connsiteY247" fmla="*/ 296305 h 572628"/>
                <a:gd name="connsiteX248" fmla="*/ 366129 w 486398"/>
                <a:gd name="connsiteY248" fmla="*/ 297369 h 572628"/>
                <a:gd name="connsiteX249" fmla="*/ 365253 w 486398"/>
                <a:gd name="connsiteY249" fmla="*/ 298073 h 572628"/>
                <a:gd name="connsiteX250" fmla="*/ 361826 w 486398"/>
                <a:gd name="connsiteY250" fmla="*/ 299637 h 572628"/>
                <a:gd name="connsiteX251" fmla="*/ 359635 w 486398"/>
                <a:gd name="connsiteY251" fmla="*/ 301194 h 572628"/>
                <a:gd name="connsiteX252" fmla="*/ 357460 w 486398"/>
                <a:gd name="connsiteY252" fmla="*/ 303628 h 572628"/>
                <a:gd name="connsiteX253" fmla="*/ 356600 w 486398"/>
                <a:gd name="connsiteY253" fmla="*/ 304895 h 572628"/>
                <a:gd name="connsiteX254" fmla="*/ 354918 w 486398"/>
                <a:gd name="connsiteY254" fmla="*/ 304488 h 572628"/>
                <a:gd name="connsiteX255" fmla="*/ 353932 w 486398"/>
                <a:gd name="connsiteY255" fmla="*/ 303362 h 572628"/>
                <a:gd name="connsiteX256" fmla="*/ 354902 w 486398"/>
                <a:gd name="connsiteY256" fmla="*/ 301953 h 572628"/>
                <a:gd name="connsiteX257" fmla="*/ 354605 w 486398"/>
                <a:gd name="connsiteY257" fmla="*/ 300287 h 572628"/>
                <a:gd name="connsiteX258" fmla="*/ 355082 w 486398"/>
                <a:gd name="connsiteY258" fmla="*/ 296008 h 572628"/>
                <a:gd name="connsiteX259" fmla="*/ 354542 w 486398"/>
                <a:gd name="connsiteY259" fmla="*/ 294286 h 572628"/>
                <a:gd name="connsiteX260" fmla="*/ 356295 w 486398"/>
                <a:gd name="connsiteY260" fmla="*/ 292980 h 572628"/>
                <a:gd name="connsiteX261" fmla="*/ 357124 w 486398"/>
                <a:gd name="connsiteY261" fmla="*/ 290899 h 572628"/>
                <a:gd name="connsiteX262" fmla="*/ 358939 w 486398"/>
                <a:gd name="connsiteY262" fmla="*/ 289232 h 572628"/>
                <a:gd name="connsiteX263" fmla="*/ 360246 w 486398"/>
                <a:gd name="connsiteY263" fmla="*/ 287754 h 572628"/>
                <a:gd name="connsiteX264" fmla="*/ 360472 w 486398"/>
                <a:gd name="connsiteY264" fmla="*/ 286549 h 572628"/>
                <a:gd name="connsiteX265" fmla="*/ 359307 w 486398"/>
                <a:gd name="connsiteY265" fmla="*/ 285250 h 572628"/>
                <a:gd name="connsiteX266" fmla="*/ 358071 w 486398"/>
                <a:gd name="connsiteY266" fmla="*/ 284312 h 572628"/>
                <a:gd name="connsiteX267" fmla="*/ 356365 w 486398"/>
                <a:gd name="connsiteY267" fmla="*/ 284312 h 572628"/>
                <a:gd name="connsiteX268" fmla="*/ 354722 w 486398"/>
                <a:gd name="connsiteY268" fmla="*/ 284585 h 572628"/>
                <a:gd name="connsiteX269" fmla="*/ 353650 w 486398"/>
                <a:gd name="connsiteY269" fmla="*/ 285821 h 572628"/>
                <a:gd name="connsiteX270" fmla="*/ 353298 w 486398"/>
                <a:gd name="connsiteY270" fmla="*/ 287503 h 572628"/>
                <a:gd name="connsiteX271" fmla="*/ 353384 w 486398"/>
                <a:gd name="connsiteY271" fmla="*/ 288286 h 572628"/>
                <a:gd name="connsiteX272" fmla="*/ 353244 w 486398"/>
                <a:gd name="connsiteY272" fmla="*/ 288966 h 572628"/>
                <a:gd name="connsiteX273" fmla="*/ 350662 w 486398"/>
                <a:gd name="connsiteY273" fmla="*/ 291267 h 572628"/>
                <a:gd name="connsiteX274" fmla="*/ 350998 w 486398"/>
                <a:gd name="connsiteY274" fmla="*/ 293668 h 572628"/>
                <a:gd name="connsiteX275" fmla="*/ 351757 w 486398"/>
                <a:gd name="connsiteY275" fmla="*/ 294889 h 572628"/>
                <a:gd name="connsiteX276" fmla="*/ 352727 w 486398"/>
                <a:gd name="connsiteY276" fmla="*/ 295468 h 572628"/>
                <a:gd name="connsiteX277" fmla="*/ 352438 w 486398"/>
                <a:gd name="connsiteY277" fmla="*/ 296289 h 572628"/>
                <a:gd name="connsiteX278" fmla="*/ 351209 w 486398"/>
                <a:gd name="connsiteY278" fmla="*/ 298221 h 572628"/>
                <a:gd name="connsiteX279" fmla="*/ 350357 w 486398"/>
                <a:gd name="connsiteY279" fmla="*/ 298409 h 572628"/>
                <a:gd name="connsiteX280" fmla="*/ 348784 w 486398"/>
                <a:gd name="connsiteY280" fmla="*/ 295702 h 572628"/>
                <a:gd name="connsiteX281" fmla="*/ 346812 w 486398"/>
                <a:gd name="connsiteY281" fmla="*/ 294224 h 572628"/>
                <a:gd name="connsiteX282" fmla="*/ 344372 w 486398"/>
                <a:gd name="connsiteY282" fmla="*/ 294232 h 572628"/>
                <a:gd name="connsiteX283" fmla="*/ 341868 w 486398"/>
                <a:gd name="connsiteY283" fmla="*/ 294771 h 572628"/>
                <a:gd name="connsiteX284" fmla="*/ 339967 w 486398"/>
                <a:gd name="connsiteY284" fmla="*/ 296571 h 572628"/>
                <a:gd name="connsiteX285" fmla="*/ 339341 w 486398"/>
                <a:gd name="connsiteY285" fmla="*/ 298065 h 572628"/>
                <a:gd name="connsiteX286" fmla="*/ 338935 w 486398"/>
                <a:gd name="connsiteY286" fmla="*/ 299606 h 572628"/>
                <a:gd name="connsiteX287" fmla="*/ 339075 w 486398"/>
                <a:gd name="connsiteY287" fmla="*/ 303354 h 572628"/>
                <a:gd name="connsiteX288" fmla="*/ 338285 w 486398"/>
                <a:gd name="connsiteY288" fmla="*/ 306483 h 572628"/>
                <a:gd name="connsiteX289" fmla="*/ 336736 w 486398"/>
                <a:gd name="connsiteY289" fmla="*/ 309229 h 572628"/>
                <a:gd name="connsiteX290" fmla="*/ 336017 w 486398"/>
                <a:gd name="connsiteY290" fmla="*/ 310230 h 572628"/>
                <a:gd name="connsiteX291" fmla="*/ 334131 w 486398"/>
                <a:gd name="connsiteY291" fmla="*/ 312092 h 572628"/>
                <a:gd name="connsiteX292" fmla="*/ 332824 w 486398"/>
                <a:gd name="connsiteY292" fmla="*/ 312335 h 572628"/>
                <a:gd name="connsiteX293" fmla="*/ 331901 w 486398"/>
                <a:gd name="connsiteY293" fmla="*/ 311490 h 572628"/>
                <a:gd name="connsiteX294" fmla="*/ 331150 w 486398"/>
                <a:gd name="connsiteY294" fmla="*/ 310207 h 572628"/>
                <a:gd name="connsiteX295" fmla="*/ 332105 w 486398"/>
                <a:gd name="connsiteY295" fmla="*/ 305513 h 572628"/>
                <a:gd name="connsiteX296" fmla="*/ 332066 w 486398"/>
                <a:gd name="connsiteY296" fmla="*/ 302869 h 572628"/>
                <a:gd name="connsiteX297" fmla="*/ 334272 w 486398"/>
                <a:gd name="connsiteY297" fmla="*/ 301523 h 572628"/>
                <a:gd name="connsiteX298" fmla="*/ 332464 w 486398"/>
                <a:gd name="connsiteY298" fmla="*/ 299645 h 572628"/>
                <a:gd name="connsiteX299" fmla="*/ 330243 w 486398"/>
                <a:gd name="connsiteY299" fmla="*/ 298887 h 572628"/>
                <a:gd name="connsiteX300" fmla="*/ 327121 w 486398"/>
                <a:gd name="connsiteY300" fmla="*/ 299888 h 572628"/>
                <a:gd name="connsiteX301" fmla="*/ 326237 w 486398"/>
                <a:gd name="connsiteY301" fmla="*/ 301022 h 572628"/>
                <a:gd name="connsiteX302" fmla="*/ 325635 w 486398"/>
                <a:gd name="connsiteY302" fmla="*/ 302540 h 572628"/>
                <a:gd name="connsiteX303" fmla="*/ 323952 w 486398"/>
                <a:gd name="connsiteY303" fmla="*/ 304465 h 572628"/>
                <a:gd name="connsiteX304" fmla="*/ 322106 w 486398"/>
                <a:gd name="connsiteY304" fmla="*/ 306256 h 572628"/>
                <a:gd name="connsiteX305" fmla="*/ 320002 w 486398"/>
                <a:gd name="connsiteY305" fmla="*/ 309323 h 572628"/>
                <a:gd name="connsiteX306" fmla="*/ 318593 w 486398"/>
                <a:gd name="connsiteY306" fmla="*/ 312945 h 572628"/>
                <a:gd name="connsiteX307" fmla="*/ 313978 w 486398"/>
                <a:gd name="connsiteY307" fmla="*/ 311764 h 572628"/>
                <a:gd name="connsiteX308" fmla="*/ 311467 w 486398"/>
                <a:gd name="connsiteY308" fmla="*/ 311498 h 572628"/>
                <a:gd name="connsiteX309" fmla="*/ 308924 w 486398"/>
                <a:gd name="connsiteY309" fmla="*/ 311592 h 572628"/>
                <a:gd name="connsiteX310" fmla="*/ 304418 w 486398"/>
                <a:gd name="connsiteY310" fmla="*/ 311146 h 572628"/>
                <a:gd name="connsiteX311" fmla="*/ 299473 w 486398"/>
                <a:gd name="connsiteY311" fmla="*/ 311889 h 572628"/>
                <a:gd name="connsiteX312" fmla="*/ 293840 w 486398"/>
                <a:gd name="connsiteY312" fmla="*/ 313313 h 572628"/>
                <a:gd name="connsiteX313" fmla="*/ 294177 w 486398"/>
                <a:gd name="connsiteY313" fmla="*/ 312288 h 572628"/>
                <a:gd name="connsiteX314" fmla="*/ 298808 w 486398"/>
                <a:gd name="connsiteY314" fmla="*/ 310105 h 572628"/>
                <a:gd name="connsiteX315" fmla="*/ 298972 w 486398"/>
                <a:gd name="connsiteY315" fmla="*/ 309464 h 572628"/>
                <a:gd name="connsiteX316" fmla="*/ 298526 w 486398"/>
                <a:gd name="connsiteY316" fmla="*/ 308267 h 572628"/>
                <a:gd name="connsiteX317" fmla="*/ 297376 w 486398"/>
                <a:gd name="connsiteY317" fmla="*/ 308212 h 572628"/>
                <a:gd name="connsiteX318" fmla="*/ 294607 w 486398"/>
                <a:gd name="connsiteY318" fmla="*/ 308627 h 572628"/>
                <a:gd name="connsiteX319" fmla="*/ 293191 w 486398"/>
                <a:gd name="connsiteY319" fmla="*/ 308447 h 572628"/>
                <a:gd name="connsiteX320" fmla="*/ 292620 w 486398"/>
                <a:gd name="connsiteY320" fmla="*/ 307164 h 572628"/>
                <a:gd name="connsiteX321" fmla="*/ 291681 w 486398"/>
                <a:gd name="connsiteY321" fmla="*/ 306616 h 572628"/>
                <a:gd name="connsiteX322" fmla="*/ 291055 w 486398"/>
                <a:gd name="connsiteY322" fmla="*/ 307140 h 572628"/>
                <a:gd name="connsiteX323" fmla="*/ 291259 w 486398"/>
                <a:gd name="connsiteY323" fmla="*/ 309628 h 572628"/>
                <a:gd name="connsiteX324" fmla="*/ 290578 w 486398"/>
                <a:gd name="connsiteY324" fmla="*/ 309957 h 572628"/>
                <a:gd name="connsiteX325" fmla="*/ 289662 w 486398"/>
                <a:gd name="connsiteY325" fmla="*/ 309315 h 572628"/>
                <a:gd name="connsiteX326" fmla="*/ 289952 w 486398"/>
                <a:gd name="connsiteY326" fmla="*/ 307375 h 572628"/>
                <a:gd name="connsiteX327" fmla="*/ 289334 w 486398"/>
                <a:gd name="connsiteY327" fmla="*/ 304535 h 572628"/>
                <a:gd name="connsiteX328" fmla="*/ 289256 w 486398"/>
                <a:gd name="connsiteY328" fmla="*/ 302767 h 572628"/>
                <a:gd name="connsiteX329" fmla="*/ 290226 w 486398"/>
                <a:gd name="connsiteY329" fmla="*/ 301249 h 572628"/>
                <a:gd name="connsiteX330" fmla="*/ 289232 w 486398"/>
                <a:gd name="connsiteY330" fmla="*/ 300608 h 572628"/>
                <a:gd name="connsiteX331" fmla="*/ 288184 w 486398"/>
                <a:gd name="connsiteY331" fmla="*/ 300850 h 572628"/>
                <a:gd name="connsiteX332" fmla="*/ 286854 w 486398"/>
                <a:gd name="connsiteY332" fmla="*/ 301578 h 572628"/>
                <a:gd name="connsiteX333" fmla="*/ 285680 w 486398"/>
                <a:gd name="connsiteY333" fmla="*/ 302610 h 572628"/>
                <a:gd name="connsiteX334" fmla="*/ 283200 w 486398"/>
                <a:gd name="connsiteY334" fmla="*/ 307798 h 572628"/>
                <a:gd name="connsiteX335" fmla="*/ 282238 w 486398"/>
                <a:gd name="connsiteY335" fmla="*/ 310755 h 572628"/>
                <a:gd name="connsiteX336" fmla="*/ 284053 w 486398"/>
                <a:gd name="connsiteY336" fmla="*/ 313125 h 572628"/>
                <a:gd name="connsiteX337" fmla="*/ 289013 w 486398"/>
                <a:gd name="connsiteY337" fmla="*/ 316434 h 572628"/>
                <a:gd name="connsiteX338" fmla="*/ 289858 w 486398"/>
                <a:gd name="connsiteY338" fmla="*/ 317248 h 572628"/>
                <a:gd name="connsiteX339" fmla="*/ 289874 w 486398"/>
                <a:gd name="connsiteY339" fmla="*/ 318656 h 572628"/>
                <a:gd name="connsiteX340" fmla="*/ 289271 w 486398"/>
                <a:gd name="connsiteY340" fmla="*/ 320151 h 572628"/>
                <a:gd name="connsiteX341" fmla="*/ 287926 w 486398"/>
                <a:gd name="connsiteY341" fmla="*/ 320800 h 572628"/>
                <a:gd name="connsiteX342" fmla="*/ 282488 w 486398"/>
                <a:gd name="connsiteY342" fmla="*/ 321903 h 572628"/>
                <a:gd name="connsiteX343" fmla="*/ 277771 w 486398"/>
                <a:gd name="connsiteY343" fmla="*/ 324039 h 572628"/>
                <a:gd name="connsiteX344" fmla="*/ 276410 w 486398"/>
                <a:gd name="connsiteY344" fmla="*/ 326198 h 572628"/>
                <a:gd name="connsiteX345" fmla="*/ 272122 w 486398"/>
                <a:gd name="connsiteY345" fmla="*/ 334538 h 572628"/>
                <a:gd name="connsiteX346" fmla="*/ 268688 w 486398"/>
                <a:gd name="connsiteY346" fmla="*/ 340226 h 572628"/>
                <a:gd name="connsiteX347" fmla="*/ 263837 w 486398"/>
                <a:gd name="connsiteY347" fmla="*/ 342181 h 572628"/>
                <a:gd name="connsiteX348" fmla="*/ 258518 w 486398"/>
                <a:gd name="connsiteY348" fmla="*/ 340437 h 572628"/>
                <a:gd name="connsiteX349" fmla="*/ 257226 w 486398"/>
                <a:gd name="connsiteY349" fmla="*/ 338457 h 572628"/>
                <a:gd name="connsiteX350" fmla="*/ 256186 w 486398"/>
                <a:gd name="connsiteY350" fmla="*/ 336009 h 572628"/>
                <a:gd name="connsiteX351" fmla="*/ 254207 w 486398"/>
                <a:gd name="connsiteY351" fmla="*/ 333795 h 572628"/>
                <a:gd name="connsiteX352" fmla="*/ 252415 w 486398"/>
                <a:gd name="connsiteY352" fmla="*/ 331377 h 572628"/>
                <a:gd name="connsiteX353" fmla="*/ 251375 w 486398"/>
                <a:gd name="connsiteY353" fmla="*/ 328506 h 572628"/>
                <a:gd name="connsiteX354" fmla="*/ 251539 w 486398"/>
                <a:gd name="connsiteY354" fmla="*/ 323875 h 572628"/>
                <a:gd name="connsiteX355" fmla="*/ 250764 w 486398"/>
                <a:gd name="connsiteY355" fmla="*/ 321082 h 572628"/>
                <a:gd name="connsiteX356" fmla="*/ 251461 w 486398"/>
                <a:gd name="connsiteY356" fmla="*/ 320339 h 572628"/>
                <a:gd name="connsiteX357" fmla="*/ 254394 w 486398"/>
                <a:gd name="connsiteY357" fmla="*/ 318633 h 572628"/>
                <a:gd name="connsiteX358" fmla="*/ 255357 w 486398"/>
                <a:gd name="connsiteY358" fmla="*/ 317678 h 572628"/>
                <a:gd name="connsiteX359" fmla="*/ 257015 w 486398"/>
                <a:gd name="connsiteY359" fmla="*/ 315457 h 572628"/>
                <a:gd name="connsiteX360" fmla="*/ 257610 w 486398"/>
                <a:gd name="connsiteY360" fmla="*/ 314220 h 572628"/>
                <a:gd name="connsiteX361" fmla="*/ 257696 w 486398"/>
                <a:gd name="connsiteY361" fmla="*/ 312351 h 572628"/>
                <a:gd name="connsiteX362" fmla="*/ 256366 w 486398"/>
                <a:gd name="connsiteY362" fmla="*/ 311373 h 572628"/>
                <a:gd name="connsiteX363" fmla="*/ 252924 w 486398"/>
                <a:gd name="connsiteY363" fmla="*/ 311404 h 572628"/>
                <a:gd name="connsiteX364" fmla="*/ 249489 w 486398"/>
                <a:gd name="connsiteY364" fmla="*/ 311991 h 572628"/>
                <a:gd name="connsiteX365" fmla="*/ 247040 w 486398"/>
                <a:gd name="connsiteY365" fmla="*/ 311177 h 572628"/>
                <a:gd name="connsiteX366" fmla="*/ 243856 w 486398"/>
                <a:gd name="connsiteY366" fmla="*/ 308908 h 572628"/>
                <a:gd name="connsiteX367" fmla="*/ 242871 w 486398"/>
                <a:gd name="connsiteY367" fmla="*/ 308423 h 572628"/>
                <a:gd name="connsiteX368" fmla="*/ 239444 w 486398"/>
                <a:gd name="connsiteY368" fmla="*/ 308282 h 572628"/>
                <a:gd name="connsiteX369" fmla="*/ 236995 w 486398"/>
                <a:gd name="connsiteY369" fmla="*/ 308705 h 572628"/>
                <a:gd name="connsiteX370" fmla="*/ 234593 w 486398"/>
                <a:gd name="connsiteY370" fmla="*/ 309526 h 572628"/>
                <a:gd name="connsiteX371" fmla="*/ 232051 w 486398"/>
                <a:gd name="connsiteY371" fmla="*/ 309792 h 572628"/>
                <a:gd name="connsiteX372" fmla="*/ 231206 w 486398"/>
                <a:gd name="connsiteY372" fmla="*/ 310223 h 572628"/>
                <a:gd name="connsiteX373" fmla="*/ 228272 w 486398"/>
                <a:gd name="connsiteY373" fmla="*/ 313000 h 572628"/>
                <a:gd name="connsiteX374" fmla="*/ 225933 w 486398"/>
                <a:gd name="connsiteY374" fmla="*/ 314745 h 572628"/>
                <a:gd name="connsiteX375" fmla="*/ 223914 w 486398"/>
                <a:gd name="connsiteY375" fmla="*/ 315613 h 572628"/>
                <a:gd name="connsiteX376" fmla="*/ 219557 w 486398"/>
                <a:gd name="connsiteY376" fmla="*/ 315840 h 572628"/>
                <a:gd name="connsiteX377" fmla="*/ 217374 w 486398"/>
                <a:gd name="connsiteY377" fmla="*/ 316403 h 572628"/>
                <a:gd name="connsiteX378" fmla="*/ 215090 w 486398"/>
                <a:gd name="connsiteY378" fmla="*/ 317319 h 572628"/>
                <a:gd name="connsiteX379" fmla="*/ 214448 w 486398"/>
                <a:gd name="connsiteY379" fmla="*/ 317240 h 572628"/>
                <a:gd name="connsiteX380" fmla="*/ 212038 w 486398"/>
                <a:gd name="connsiteY380" fmla="*/ 318508 h 572628"/>
                <a:gd name="connsiteX381" fmla="*/ 209269 w 486398"/>
                <a:gd name="connsiteY381" fmla="*/ 319603 h 572628"/>
                <a:gd name="connsiteX382" fmla="*/ 207798 w 486398"/>
                <a:gd name="connsiteY382" fmla="*/ 320698 h 572628"/>
                <a:gd name="connsiteX383" fmla="*/ 205083 w 486398"/>
                <a:gd name="connsiteY383" fmla="*/ 319978 h 572628"/>
                <a:gd name="connsiteX384" fmla="*/ 199717 w 486398"/>
                <a:gd name="connsiteY384" fmla="*/ 321942 h 572628"/>
                <a:gd name="connsiteX385" fmla="*/ 197119 w 486398"/>
                <a:gd name="connsiteY385" fmla="*/ 322185 h 572628"/>
                <a:gd name="connsiteX386" fmla="*/ 194444 w 486398"/>
                <a:gd name="connsiteY386" fmla="*/ 321097 h 572628"/>
                <a:gd name="connsiteX387" fmla="*/ 191956 w 486398"/>
                <a:gd name="connsiteY387" fmla="*/ 319337 h 572628"/>
                <a:gd name="connsiteX388" fmla="*/ 189569 w 486398"/>
                <a:gd name="connsiteY388" fmla="*/ 320096 h 572628"/>
                <a:gd name="connsiteX389" fmla="*/ 187934 w 486398"/>
                <a:gd name="connsiteY389" fmla="*/ 322685 h 572628"/>
                <a:gd name="connsiteX390" fmla="*/ 187136 w 486398"/>
                <a:gd name="connsiteY390" fmla="*/ 327833 h 572628"/>
                <a:gd name="connsiteX391" fmla="*/ 186205 w 486398"/>
                <a:gd name="connsiteY391" fmla="*/ 330149 h 572628"/>
                <a:gd name="connsiteX392" fmla="*/ 185924 w 486398"/>
                <a:gd name="connsiteY392" fmla="*/ 332926 h 572628"/>
                <a:gd name="connsiteX393" fmla="*/ 184688 w 486398"/>
                <a:gd name="connsiteY393" fmla="*/ 332488 h 572628"/>
                <a:gd name="connsiteX394" fmla="*/ 177506 w 486398"/>
                <a:gd name="connsiteY394" fmla="*/ 327489 h 572628"/>
                <a:gd name="connsiteX395" fmla="*/ 177013 w 486398"/>
                <a:gd name="connsiteY395" fmla="*/ 327309 h 572628"/>
                <a:gd name="connsiteX396" fmla="*/ 171208 w 486398"/>
                <a:gd name="connsiteY396" fmla="*/ 328170 h 572628"/>
                <a:gd name="connsiteX397" fmla="*/ 169714 w 486398"/>
                <a:gd name="connsiteY397" fmla="*/ 328584 h 572628"/>
                <a:gd name="connsiteX398" fmla="*/ 167844 w 486398"/>
                <a:gd name="connsiteY398" fmla="*/ 329594 h 572628"/>
                <a:gd name="connsiteX399" fmla="*/ 165865 w 486398"/>
                <a:gd name="connsiteY399" fmla="*/ 330047 h 572628"/>
                <a:gd name="connsiteX400" fmla="*/ 164065 w 486398"/>
                <a:gd name="connsiteY400" fmla="*/ 329320 h 572628"/>
                <a:gd name="connsiteX401" fmla="*/ 162336 w 486398"/>
                <a:gd name="connsiteY401" fmla="*/ 328138 h 572628"/>
                <a:gd name="connsiteX402" fmla="*/ 160677 w 486398"/>
                <a:gd name="connsiteY402" fmla="*/ 328490 h 572628"/>
                <a:gd name="connsiteX403" fmla="*/ 158980 w 486398"/>
                <a:gd name="connsiteY403" fmla="*/ 329320 h 572628"/>
                <a:gd name="connsiteX404" fmla="*/ 158323 w 486398"/>
                <a:gd name="connsiteY404" fmla="*/ 321762 h 572628"/>
                <a:gd name="connsiteX405" fmla="*/ 158659 w 486398"/>
                <a:gd name="connsiteY405" fmla="*/ 320769 h 572628"/>
                <a:gd name="connsiteX406" fmla="*/ 159699 w 486398"/>
                <a:gd name="connsiteY406" fmla="*/ 319447 h 572628"/>
                <a:gd name="connsiteX407" fmla="*/ 160850 w 486398"/>
                <a:gd name="connsiteY407" fmla="*/ 318312 h 572628"/>
                <a:gd name="connsiteX408" fmla="*/ 163658 w 486398"/>
                <a:gd name="connsiteY408" fmla="*/ 317921 h 572628"/>
                <a:gd name="connsiteX409" fmla="*/ 166498 w 486398"/>
                <a:gd name="connsiteY409" fmla="*/ 318289 h 572628"/>
                <a:gd name="connsiteX410" fmla="*/ 168532 w 486398"/>
                <a:gd name="connsiteY410" fmla="*/ 317772 h 572628"/>
                <a:gd name="connsiteX411" fmla="*/ 170253 w 486398"/>
                <a:gd name="connsiteY411" fmla="*/ 316270 h 572628"/>
                <a:gd name="connsiteX412" fmla="*/ 172061 w 486398"/>
                <a:gd name="connsiteY412" fmla="*/ 314142 h 572628"/>
                <a:gd name="connsiteX413" fmla="*/ 174102 w 486398"/>
                <a:gd name="connsiteY413" fmla="*/ 312405 h 572628"/>
                <a:gd name="connsiteX414" fmla="*/ 176872 w 486398"/>
                <a:gd name="connsiteY414" fmla="*/ 311036 h 572628"/>
                <a:gd name="connsiteX415" fmla="*/ 179548 w 486398"/>
                <a:gd name="connsiteY415" fmla="*/ 309464 h 572628"/>
                <a:gd name="connsiteX416" fmla="*/ 181902 w 486398"/>
                <a:gd name="connsiteY416" fmla="*/ 307258 h 572628"/>
                <a:gd name="connsiteX417" fmla="*/ 184132 w 486398"/>
                <a:gd name="connsiteY417" fmla="*/ 304840 h 572628"/>
                <a:gd name="connsiteX418" fmla="*/ 186182 w 486398"/>
                <a:gd name="connsiteY418" fmla="*/ 303064 h 572628"/>
                <a:gd name="connsiteX419" fmla="*/ 188412 w 486398"/>
                <a:gd name="connsiteY419" fmla="*/ 301578 h 572628"/>
                <a:gd name="connsiteX420" fmla="*/ 191807 w 486398"/>
                <a:gd name="connsiteY420" fmla="*/ 297995 h 572628"/>
                <a:gd name="connsiteX421" fmla="*/ 196305 w 486398"/>
                <a:gd name="connsiteY421" fmla="*/ 293966 h 572628"/>
                <a:gd name="connsiteX422" fmla="*/ 198034 w 486398"/>
                <a:gd name="connsiteY422" fmla="*/ 290977 h 572628"/>
                <a:gd name="connsiteX423" fmla="*/ 199106 w 486398"/>
                <a:gd name="connsiteY423" fmla="*/ 290156 h 572628"/>
                <a:gd name="connsiteX424" fmla="*/ 202979 w 486398"/>
                <a:gd name="connsiteY424" fmla="*/ 288489 h 572628"/>
                <a:gd name="connsiteX425" fmla="*/ 208119 w 486398"/>
                <a:gd name="connsiteY425" fmla="*/ 287206 h 572628"/>
                <a:gd name="connsiteX426" fmla="*/ 210544 w 486398"/>
                <a:gd name="connsiteY426" fmla="*/ 287269 h 572628"/>
                <a:gd name="connsiteX427" fmla="*/ 212938 w 486398"/>
                <a:gd name="connsiteY427" fmla="*/ 289890 h 572628"/>
                <a:gd name="connsiteX428" fmla="*/ 214229 w 486398"/>
                <a:gd name="connsiteY428" fmla="*/ 289530 h 572628"/>
                <a:gd name="connsiteX429" fmla="*/ 215543 w 486398"/>
                <a:gd name="connsiteY429" fmla="*/ 288849 h 572628"/>
                <a:gd name="connsiteX430" fmla="*/ 218188 w 486398"/>
                <a:gd name="connsiteY430" fmla="*/ 288474 h 572628"/>
                <a:gd name="connsiteX431" fmla="*/ 220910 w 486398"/>
                <a:gd name="connsiteY431" fmla="*/ 288912 h 572628"/>
                <a:gd name="connsiteX432" fmla="*/ 223570 w 486398"/>
                <a:gd name="connsiteY432" fmla="*/ 288919 h 572628"/>
                <a:gd name="connsiteX433" fmla="*/ 226230 w 486398"/>
                <a:gd name="connsiteY433" fmla="*/ 288591 h 572628"/>
                <a:gd name="connsiteX434" fmla="*/ 231331 w 486398"/>
                <a:gd name="connsiteY434" fmla="*/ 287730 h 572628"/>
                <a:gd name="connsiteX435" fmla="*/ 234022 w 486398"/>
                <a:gd name="connsiteY435" fmla="*/ 286690 h 572628"/>
                <a:gd name="connsiteX436" fmla="*/ 236651 w 486398"/>
                <a:gd name="connsiteY436" fmla="*/ 285344 h 572628"/>
                <a:gd name="connsiteX437" fmla="*/ 246008 w 486398"/>
                <a:gd name="connsiteY437" fmla="*/ 284397 h 572628"/>
                <a:gd name="connsiteX438" fmla="*/ 252415 w 486398"/>
                <a:gd name="connsiteY438" fmla="*/ 282136 h 572628"/>
                <a:gd name="connsiteX439" fmla="*/ 253432 w 486398"/>
                <a:gd name="connsiteY439" fmla="*/ 282301 h 572628"/>
                <a:gd name="connsiteX440" fmla="*/ 254418 w 486398"/>
                <a:gd name="connsiteY440" fmla="*/ 282817 h 572628"/>
                <a:gd name="connsiteX441" fmla="*/ 254496 w 486398"/>
                <a:gd name="connsiteY441" fmla="*/ 284492 h 572628"/>
                <a:gd name="connsiteX442" fmla="*/ 253682 w 486398"/>
                <a:gd name="connsiteY442" fmla="*/ 286314 h 572628"/>
                <a:gd name="connsiteX443" fmla="*/ 254473 w 486398"/>
                <a:gd name="connsiteY443" fmla="*/ 287417 h 572628"/>
                <a:gd name="connsiteX444" fmla="*/ 255771 w 486398"/>
                <a:gd name="connsiteY444" fmla="*/ 288098 h 572628"/>
                <a:gd name="connsiteX445" fmla="*/ 261803 w 486398"/>
                <a:gd name="connsiteY445" fmla="*/ 288309 h 572628"/>
                <a:gd name="connsiteX446" fmla="*/ 263524 w 486398"/>
                <a:gd name="connsiteY446" fmla="*/ 288700 h 572628"/>
                <a:gd name="connsiteX447" fmla="*/ 266044 w 486398"/>
                <a:gd name="connsiteY447" fmla="*/ 287457 h 572628"/>
                <a:gd name="connsiteX448" fmla="*/ 268422 w 486398"/>
                <a:gd name="connsiteY448" fmla="*/ 285915 h 572628"/>
                <a:gd name="connsiteX449" fmla="*/ 270902 w 486398"/>
                <a:gd name="connsiteY449" fmla="*/ 283881 h 572628"/>
                <a:gd name="connsiteX450" fmla="*/ 272639 w 486398"/>
                <a:gd name="connsiteY450" fmla="*/ 281589 h 572628"/>
                <a:gd name="connsiteX451" fmla="*/ 271035 w 486398"/>
                <a:gd name="connsiteY451" fmla="*/ 278718 h 572628"/>
                <a:gd name="connsiteX452" fmla="*/ 270683 w 486398"/>
                <a:gd name="connsiteY452" fmla="*/ 275573 h 572628"/>
                <a:gd name="connsiteX453" fmla="*/ 272029 w 486398"/>
                <a:gd name="connsiteY453" fmla="*/ 272154 h 572628"/>
                <a:gd name="connsiteX454" fmla="*/ 273976 w 486398"/>
                <a:gd name="connsiteY454" fmla="*/ 269275 h 572628"/>
                <a:gd name="connsiteX455" fmla="*/ 276292 w 486398"/>
                <a:gd name="connsiteY455" fmla="*/ 267530 h 572628"/>
                <a:gd name="connsiteX456" fmla="*/ 278428 w 486398"/>
                <a:gd name="connsiteY456" fmla="*/ 265520 h 572628"/>
                <a:gd name="connsiteX457" fmla="*/ 282747 w 486398"/>
                <a:gd name="connsiteY457" fmla="*/ 259809 h 572628"/>
                <a:gd name="connsiteX458" fmla="*/ 285868 w 486398"/>
                <a:gd name="connsiteY458" fmla="*/ 255177 h 572628"/>
                <a:gd name="connsiteX459" fmla="*/ 286995 w 486398"/>
                <a:gd name="connsiteY459" fmla="*/ 249466 h 572628"/>
                <a:gd name="connsiteX460" fmla="*/ 286337 w 486398"/>
                <a:gd name="connsiteY460" fmla="*/ 242691 h 572628"/>
                <a:gd name="connsiteX461" fmla="*/ 289068 w 486398"/>
                <a:gd name="connsiteY461" fmla="*/ 237637 h 572628"/>
                <a:gd name="connsiteX462" fmla="*/ 291681 w 486398"/>
                <a:gd name="connsiteY462" fmla="*/ 236769 h 572628"/>
                <a:gd name="connsiteX463" fmla="*/ 296868 w 486398"/>
                <a:gd name="connsiteY463" fmla="*/ 234460 h 572628"/>
                <a:gd name="connsiteX464" fmla="*/ 299591 w 486398"/>
                <a:gd name="connsiteY464" fmla="*/ 233788 h 572628"/>
                <a:gd name="connsiteX465" fmla="*/ 299997 w 486398"/>
                <a:gd name="connsiteY465" fmla="*/ 234797 h 572628"/>
                <a:gd name="connsiteX466" fmla="*/ 299919 w 486398"/>
                <a:gd name="connsiteY466" fmla="*/ 236119 h 572628"/>
                <a:gd name="connsiteX467" fmla="*/ 295843 w 486398"/>
                <a:gd name="connsiteY467" fmla="*/ 240359 h 572628"/>
                <a:gd name="connsiteX468" fmla="*/ 293504 w 486398"/>
                <a:gd name="connsiteY468" fmla="*/ 242104 h 572628"/>
                <a:gd name="connsiteX469" fmla="*/ 292111 w 486398"/>
                <a:gd name="connsiteY469" fmla="*/ 242644 h 572628"/>
                <a:gd name="connsiteX470" fmla="*/ 290828 w 486398"/>
                <a:gd name="connsiteY470" fmla="*/ 243411 h 572628"/>
                <a:gd name="connsiteX471" fmla="*/ 290304 w 486398"/>
                <a:gd name="connsiteY471" fmla="*/ 244905 h 572628"/>
                <a:gd name="connsiteX472" fmla="*/ 292385 w 486398"/>
                <a:gd name="connsiteY472" fmla="*/ 247393 h 572628"/>
                <a:gd name="connsiteX473" fmla="*/ 292909 w 486398"/>
                <a:gd name="connsiteY473" fmla="*/ 249231 h 572628"/>
                <a:gd name="connsiteX474" fmla="*/ 292776 w 486398"/>
                <a:gd name="connsiteY474" fmla="*/ 250991 h 572628"/>
                <a:gd name="connsiteX475" fmla="*/ 292870 w 486398"/>
                <a:gd name="connsiteY475" fmla="*/ 252580 h 572628"/>
                <a:gd name="connsiteX476" fmla="*/ 295217 w 486398"/>
                <a:gd name="connsiteY476" fmla="*/ 254301 h 572628"/>
                <a:gd name="connsiteX477" fmla="*/ 297916 w 486398"/>
                <a:gd name="connsiteY477" fmla="*/ 254872 h 572628"/>
                <a:gd name="connsiteX478" fmla="*/ 299043 w 486398"/>
                <a:gd name="connsiteY478" fmla="*/ 254856 h 572628"/>
                <a:gd name="connsiteX479" fmla="*/ 300029 w 486398"/>
                <a:gd name="connsiteY479" fmla="*/ 254403 h 572628"/>
                <a:gd name="connsiteX480" fmla="*/ 303111 w 486398"/>
                <a:gd name="connsiteY480" fmla="*/ 250186 h 572628"/>
                <a:gd name="connsiteX481" fmla="*/ 303799 w 486398"/>
                <a:gd name="connsiteY481" fmla="*/ 249450 h 572628"/>
                <a:gd name="connsiteX482" fmla="*/ 312562 w 486398"/>
                <a:gd name="connsiteY482" fmla="*/ 246352 h 572628"/>
                <a:gd name="connsiteX483" fmla="*/ 316872 w 486398"/>
                <a:gd name="connsiteY483" fmla="*/ 243982 h 572628"/>
                <a:gd name="connsiteX484" fmla="*/ 319259 w 486398"/>
                <a:gd name="connsiteY484" fmla="*/ 243364 h 572628"/>
                <a:gd name="connsiteX485" fmla="*/ 321496 w 486398"/>
                <a:gd name="connsiteY485" fmla="*/ 242128 h 572628"/>
                <a:gd name="connsiteX486" fmla="*/ 326519 w 486398"/>
                <a:gd name="connsiteY486" fmla="*/ 237355 h 572628"/>
                <a:gd name="connsiteX487" fmla="*/ 328365 w 486398"/>
                <a:gd name="connsiteY487" fmla="*/ 235149 h 572628"/>
                <a:gd name="connsiteX488" fmla="*/ 330047 w 486398"/>
                <a:gd name="connsiteY488" fmla="*/ 232708 h 572628"/>
                <a:gd name="connsiteX489" fmla="*/ 331393 w 486398"/>
                <a:gd name="connsiteY489" fmla="*/ 229868 h 572628"/>
                <a:gd name="connsiteX490" fmla="*/ 332457 w 486398"/>
                <a:gd name="connsiteY490" fmla="*/ 226794 h 572628"/>
                <a:gd name="connsiteX491" fmla="*/ 333912 w 486398"/>
                <a:gd name="connsiteY491" fmla="*/ 224877 h 572628"/>
                <a:gd name="connsiteX492" fmla="*/ 341868 w 486398"/>
                <a:gd name="connsiteY492" fmla="*/ 220300 h 572628"/>
                <a:gd name="connsiteX493" fmla="*/ 344426 w 486398"/>
                <a:gd name="connsiteY493" fmla="*/ 217804 h 572628"/>
                <a:gd name="connsiteX494" fmla="*/ 345240 w 486398"/>
                <a:gd name="connsiteY494" fmla="*/ 216592 h 572628"/>
                <a:gd name="connsiteX495" fmla="*/ 346226 w 486398"/>
                <a:gd name="connsiteY495" fmla="*/ 213079 h 572628"/>
                <a:gd name="connsiteX496" fmla="*/ 346907 w 486398"/>
                <a:gd name="connsiteY496" fmla="*/ 209426 h 572628"/>
                <a:gd name="connsiteX497" fmla="*/ 347869 w 486398"/>
                <a:gd name="connsiteY497" fmla="*/ 206554 h 572628"/>
                <a:gd name="connsiteX498" fmla="*/ 349175 w 486398"/>
                <a:gd name="connsiteY498" fmla="*/ 203863 h 572628"/>
                <a:gd name="connsiteX499" fmla="*/ 350920 w 486398"/>
                <a:gd name="connsiteY499" fmla="*/ 201117 h 572628"/>
                <a:gd name="connsiteX500" fmla="*/ 352883 w 486398"/>
                <a:gd name="connsiteY500" fmla="*/ 198559 h 572628"/>
                <a:gd name="connsiteX501" fmla="*/ 354041 w 486398"/>
                <a:gd name="connsiteY501" fmla="*/ 195938 h 572628"/>
                <a:gd name="connsiteX502" fmla="*/ 355731 w 486398"/>
                <a:gd name="connsiteY502" fmla="*/ 189656 h 572628"/>
                <a:gd name="connsiteX503" fmla="*/ 356467 w 486398"/>
                <a:gd name="connsiteY503" fmla="*/ 186166 h 572628"/>
                <a:gd name="connsiteX504" fmla="*/ 357046 w 486398"/>
                <a:gd name="connsiteY504" fmla="*/ 184907 h 572628"/>
                <a:gd name="connsiteX505" fmla="*/ 357891 w 486398"/>
                <a:gd name="connsiteY505" fmla="*/ 183851 h 572628"/>
                <a:gd name="connsiteX506" fmla="*/ 358626 w 486398"/>
                <a:gd name="connsiteY506" fmla="*/ 182505 h 572628"/>
                <a:gd name="connsiteX507" fmla="*/ 359189 w 486398"/>
                <a:gd name="connsiteY507" fmla="*/ 181003 h 572628"/>
                <a:gd name="connsiteX508" fmla="*/ 359448 w 486398"/>
                <a:gd name="connsiteY508" fmla="*/ 179517 h 572628"/>
                <a:gd name="connsiteX509" fmla="*/ 359807 w 486398"/>
                <a:gd name="connsiteY509" fmla="*/ 174963 h 572628"/>
                <a:gd name="connsiteX510" fmla="*/ 359589 w 486398"/>
                <a:gd name="connsiteY510" fmla="*/ 171412 h 572628"/>
                <a:gd name="connsiteX511" fmla="*/ 358274 w 486398"/>
                <a:gd name="connsiteY511" fmla="*/ 168399 h 572628"/>
                <a:gd name="connsiteX512" fmla="*/ 357187 w 486398"/>
                <a:gd name="connsiteY512" fmla="*/ 167547 h 572628"/>
                <a:gd name="connsiteX513" fmla="*/ 356005 w 486398"/>
                <a:gd name="connsiteY513" fmla="*/ 167500 h 572628"/>
                <a:gd name="connsiteX514" fmla="*/ 354221 w 486398"/>
                <a:gd name="connsiteY514" fmla="*/ 167758 h 572628"/>
                <a:gd name="connsiteX515" fmla="*/ 352712 w 486398"/>
                <a:gd name="connsiteY515" fmla="*/ 166530 h 572628"/>
                <a:gd name="connsiteX516" fmla="*/ 353024 w 486398"/>
                <a:gd name="connsiteY516" fmla="*/ 165442 h 572628"/>
                <a:gd name="connsiteX517" fmla="*/ 354566 w 486398"/>
                <a:gd name="connsiteY517" fmla="*/ 165239 h 572628"/>
                <a:gd name="connsiteX518" fmla="*/ 355614 w 486398"/>
                <a:gd name="connsiteY518" fmla="*/ 164676 h 572628"/>
                <a:gd name="connsiteX519" fmla="*/ 356373 w 486398"/>
                <a:gd name="connsiteY519" fmla="*/ 163651 h 572628"/>
                <a:gd name="connsiteX520" fmla="*/ 357789 w 486398"/>
                <a:gd name="connsiteY520" fmla="*/ 160357 h 572628"/>
                <a:gd name="connsiteX521" fmla="*/ 358634 w 486398"/>
                <a:gd name="connsiteY521" fmla="*/ 156821 h 572628"/>
                <a:gd name="connsiteX522" fmla="*/ 358712 w 486398"/>
                <a:gd name="connsiteY522" fmla="*/ 155256 h 572628"/>
                <a:gd name="connsiteX523" fmla="*/ 357601 w 486398"/>
                <a:gd name="connsiteY523" fmla="*/ 152401 h 572628"/>
                <a:gd name="connsiteX524" fmla="*/ 356725 w 486398"/>
                <a:gd name="connsiteY524" fmla="*/ 148966 h 572628"/>
                <a:gd name="connsiteX525" fmla="*/ 356702 w 486398"/>
                <a:gd name="connsiteY525" fmla="*/ 147112 h 572628"/>
                <a:gd name="connsiteX526" fmla="*/ 357664 w 486398"/>
                <a:gd name="connsiteY526" fmla="*/ 144968 h 572628"/>
                <a:gd name="connsiteX527" fmla="*/ 359041 w 486398"/>
                <a:gd name="connsiteY527" fmla="*/ 143224 h 572628"/>
                <a:gd name="connsiteX528" fmla="*/ 360269 w 486398"/>
                <a:gd name="connsiteY528" fmla="*/ 142817 h 572628"/>
                <a:gd name="connsiteX529" fmla="*/ 361599 w 486398"/>
                <a:gd name="connsiteY529" fmla="*/ 142692 h 572628"/>
                <a:gd name="connsiteX530" fmla="*/ 362812 w 486398"/>
                <a:gd name="connsiteY530" fmla="*/ 142019 h 572628"/>
                <a:gd name="connsiteX531" fmla="*/ 363938 w 486398"/>
                <a:gd name="connsiteY531" fmla="*/ 141041 h 572628"/>
                <a:gd name="connsiteX532" fmla="*/ 364572 w 486398"/>
                <a:gd name="connsiteY532" fmla="*/ 139961 h 572628"/>
                <a:gd name="connsiteX533" fmla="*/ 365558 w 486398"/>
                <a:gd name="connsiteY533" fmla="*/ 137020 h 572628"/>
                <a:gd name="connsiteX534" fmla="*/ 365941 w 486398"/>
                <a:gd name="connsiteY534" fmla="*/ 135345 h 572628"/>
                <a:gd name="connsiteX535" fmla="*/ 365315 w 486398"/>
                <a:gd name="connsiteY535" fmla="*/ 130839 h 572628"/>
                <a:gd name="connsiteX536" fmla="*/ 365957 w 486398"/>
                <a:gd name="connsiteY536" fmla="*/ 129603 h 572628"/>
                <a:gd name="connsiteX537" fmla="*/ 366864 w 486398"/>
                <a:gd name="connsiteY537" fmla="*/ 128836 h 572628"/>
                <a:gd name="connsiteX538" fmla="*/ 368077 w 486398"/>
                <a:gd name="connsiteY538" fmla="*/ 129415 h 572628"/>
                <a:gd name="connsiteX539" fmla="*/ 369329 w 486398"/>
                <a:gd name="connsiteY539" fmla="*/ 129533 h 572628"/>
                <a:gd name="connsiteX540" fmla="*/ 370784 w 486398"/>
                <a:gd name="connsiteY540" fmla="*/ 129353 h 572628"/>
                <a:gd name="connsiteX541" fmla="*/ 372176 w 486398"/>
                <a:gd name="connsiteY541" fmla="*/ 129830 h 572628"/>
                <a:gd name="connsiteX542" fmla="*/ 372434 w 486398"/>
                <a:gd name="connsiteY542" fmla="*/ 130988 h 572628"/>
                <a:gd name="connsiteX543" fmla="*/ 373311 w 486398"/>
                <a:gd name="connsiteY543" fmla="*/ 138592 h 572628"/>
                <a:gd name="connsiteX544" fmla="*/ 373812 w 486398"/>
                <a:gd name="connsiteY544" fmla="*/ 139617 h 572628"/>
                <a:gd name="connsiteX545" fmla="*/ 374829 w 486398"/>
                <a:gd name="connsiteY545" fmla="*/ 140415 h 572628"/>
                <a:gd name="connsiteX546" fmla="*/ 375971 w 486398"/>
                <a:gd name="connsiteY546" fmla="*/ 140298 h 572628"/>
                <a:gd name="connsiteX547" fmla="*/ 376956 w 486398"/>
                <a:gd name="connsiteY547" fmla="*/ 139116 h 572628"/>
                <a:gd name="connsiteX548" fmla="*/ 377622 w 486398"/>
                <a:gd name="connsiteY548" fmla="*/ 137544 h 572628"/>
                <a:gd name="connsiteX549" fmla="*/ 378936 w 486398"/>
                <a:gd name="connsiteY549" fmla="*/ 137215 h 572628"/>
                <a:gd name="connsiteX550" fmla="*/ 382949 w 486398"/>
                <a:gd name="connsiteY550" fmla="*/ 138905 h 572628"/>
                <a:gd name="connsiteX551" fmla="*/ 384373 w 486398"/>
                <a:gd name="connsiteY551" fmla="*/ 137700 h 572628"/>
                <a:gd name="connsiteX552" fmla="*/ 385296 w 486398"/>
                <a:gd name="connsiteY552" fmla="*/ 135830 h 572628"/>
                <a:gd name="connsiteX553" fmla="*/ 386102 w 486398"/>
                <a:gd name="connsiteY553" fmla="*/ 132521 h 572628"/>
                <a:gd name="connsiteX554" fmla="*/ 385711 w 486398"/>
                <a:gd name="connsiteY554" fmla="*/ 129533 h 572628"/>
                <a:gd name="connsiteX555" fmla="*/ 384749 w 486398"/>
                <a:gd name="connsiteY555" fmla="*/ 128422 h 572628"/>
                <a:gd name="connsiteX556" fmla="*/ 383755 w 486398"/>
                <a:gd name="connsiteY556" fmla="*/ 128617 h 572628"/>
                <a:gd name="connsiteX557" fmla="*/ 382879 w 486398"/>
                <a:gd name="connsiteY557" fmla="*/ 129439 h 572628"/>
                <a:gd name="connsiteX558" fmla="*/ 381893 w 486398"/>
                <a:gd name="connsiteY558" fmla="*/ 129885 h 572628"/>
                <a:gd name="connsiteX559" fmla="*/ 375971 w 486398"/>
                <a:gd name="connsiteY559" fmla="*/ 131457 h 572628"/>
                <a:gd name="connsiteX560" fmla="*/ 376002 w 486398"/>
                <a:gd name="connsiteY560" fmla="*/ 128125 h 572628"/>
                <a:gd name="connsiteX561" fmla="*/ 377269 w 486398"/>
                <a:gd name="connsiteY561" fmla="*/ 123117 h 572628"/>
                <a:gd name="connsiteX562" fmla="*/ 377966 w 486398"/>
                <a:gd name="connsiteY562" fmla="*/ 121529 h 572628"/>
                <a:gd name="connsiteX563" fmla="*/ 378967 w 486398"/>
                <a:gd name="connsiteY563" fmla="*/ 120778 h 572628"/>
                <a:gd name="connsiteX564" fmla="*/ 381455 w 486398"/>
                <a:gd name="connsiteY564" fmla="*/ 121654 h 572628"/>
                <a:gd name="connsiteX565" fmla="*/ 382667 w 486398"/>
                <a:gd name="connsiteY565" fmla="*/ 122233 h 572628"/>
                <a:gd name="connsiteX566" fmla="*/ 385320 w 486398"/>
                <a:gd name="connsiteY566" fmla="*/ 124721 h 572628"/>
                <a:gd name="connsiteX567" fmla="*/ 321966 w 486398"/>
                <a:gd name="connsiteY567" fmla="*/ 225526 h 572628"/>
                <a:gd name="connsiteX568" fmla="*/ 319876 w 486398"/>
                <a:gd name="connsiteY568" fmla="*/ 225597 h 572628"/>
                <a:gd name="connsiteX569" fmla="*/ 319360 w 486398"/>
                <a:gd name="connsiteY569" fmla="*/ 225323 h 572628"/>
                <a:gd name="connsiteX570" fmla="*/ 320620 w 486398"/>
                <a:gd name="connsiteY570" fmla="*/ 224634 h 572628"/>
                <a:gd name="connsiteX571" fmla="*/ 320737 w 486398"/>
                <a:gd name="connsiteY571" fmla="*/ 223484 h 572628"/>
                <a:gd name="connsiteX572" fmla="*/ 321496 w 486398"/>
                <a:gd name="connsiteY572" fmla="*/ 221435 h 572628"/>
                <a:gd name="connsiteX573" fmla="*/ 321480 w 486398"/>
                <a:gd name="connsiteY573" fmla="*/ 220848 h 572628"/>
                <a:gd name="connsiteX574" fmla="*/ 319822 w 486398"/>
                <a:gd name="connsiteY574" fmla="*/ 220738 h 572628"/>
                <a:gd name="connsiteX575" fmla="*/ 319908 w 486398"/>
                <a:gd name="connsiteY575" fmla="*/ 218415 h 572628"/>
                <a:gd name="connsiteX576" fmla="*/ 321144 w 486398"/>
                <a:gd name="connsiteY576" fmla="*/ 216115 h 572628"/>
                <a:gd name="connsiteX577" fmla="*/ 324547 w 486398"/>
                <a:gd name="connsiteY577" fmla="*/ 212492 h 572628"/>
                <a:gd name="connsiteX578" fmla="*/ 325478 w 486398"/>
                <a:gd name="connsiteY578" fmla="*/ 211812 h 572628"/>
                <a:gd name="connsiteX579" fmla="*/ 325619 w 486398"/>
                <a:gd name="connsiteY579" fmla="*/ 213400 h 572628"/>
                <a:gd name="connsiteX580" fmla="*/ 324587 w 486398"/>
                <a:gd name="connsiteY580" fmla="*/ 217147 h 572628"/>
                <a:gd name="connsiteX581" fmla="*/ 324383 w 486398"/>
                <a:gd name="connsiteY581" fmla="*/ 218501 h 572628"/>
                <a:gd name="connsiteX582" fmla="*/ 327059 w 486398"/>
                <a:gd name="connsiteY582" fmla="*/ 218782 h 572628"/>
                <a:gd name="connsiteX583" fmla="*/ 325337 w 486398"/>
                <a:gd name="connsiteY583" fmla="*/ 223265 h 572628"/>
                <a:gd name="connsiteX584" fmla="*/ 321966 w 486398"/>
                <a:gd name="connsiteY584" fmla="*/ 225526 h 572628"/>
                <a:gd name="connsiteX585" fmla="*/ 212766 w 486398"/>
                <a:gd name="connsiteY585" fmla="*/ 269838 h 572628"/>
                <a:gd name="connsiteX586" fmla="*/ 211765 w 486398"/>
                <a:gd name="connsiteY586" fmla="*/ 270847 h 572628"/>
                <a:gd name="connsiteX587" fmla="*/ 209887 w 486398"/>
                <a:gd name="connsiteY587" fmla="*/ 270519 h 572628"/>
                <a:gd name="connsiteX588" fmla="*/ 208799 w 486398"/>
                <a:gd name="connsiteY588" fmla="*/ 269056 h 572628"/>
                <a:gd name="connsiteX589" fmla="*/ 209159 w 486398"/>
                <a:gd name="connsiteY589" fmla="*/ 267405 h 572628"/>
                <a:gd name="connsiteX590" fmla="*/ 211123 w 486398"/>
                <a:gd name="connsiteY590" fmla="*/ 266138 h 572628"/>
                <a:gd name="connsiteX591" fmla="*/ 213001 w 486398"/>
                <a:gd name="connsiteY591" fmla="*/ 268680 h 572628"/>
                <a:gd name="connsiteX592" fmla="*/ 212766 w 486398"/>
                <a:gd name="connsiteY592" fmla="*/ 269838 h 572628"/>
                <a:gd name="connsiteX593" fmla="*/ 346390 w 486398"/>
                <a:gd name="connsiteY593" fmla="*/ 309495 h 572628"/>
                <a:gd name="connsiteX594" fmla="*/ 346155 w 486398"/>
                <a:gd name="connsiteY594" fmla="*/ 310747 h 572628"/>
                <a:gd name="connsiteX595" fmla="*/ 344990 w 486398"/>
                <a:gd name="connsiteY595" fmla="*/ 310473 h 572628"/>
                <a:gd name="connsiteX596" fmla="*/ 344435 w 486398"/>
                <a:gd name="connsiteY596" fmla="*/ 309659 h 572628"/>
                <a:gd name="connsiteX597" fmla="*/ 344505 w 486398"/>
                <a:gd name="connsiteY597" fmla="*/ 308197 h 572628"/>
                <a:gd name="connsiteX598" fmla="*/ 345733 w 486398"/>
                <a:gd name="connsiteY598" fmla="*/ 308189 h 572628"/>
                <a:gd name="connsiteX599" fmla="*/ 346390 w 486398"/>
                <a:gd name="connsiteY599" fmla="*/ 309495 h 572628"/>
                <a:gd name="connsiteX600" fmla="*/ 125269 w 486398"/>
                <a:gd name="connsiteY600" fmla="*/ 319384 h 572628"/>
                <a:gd name="connsiteX601" fmla="*/ 124823 w 486398"/>
                <a:gd name="connsiteY601" fmla="*/ 320659 h 572628"/>
                <a:gd name="connsiteX602" fmla="*/ 123337 w 486398"/>
                <a:gd name="connsiteY602" fmla="*/ 319760 h 572628"/>
                <a:gd name="connsiteX603" fmla="*/ 122656 w 486398"/>
                <a:gd name="connsiteY603" fmla="*/ 318946 h 572628"/>
                <a:gd name="connsiteX604" fmla="*/ 124040 w 486398"/>
                <a:gd name="connsiteY604" fmla="*/ 314932 h 572628"/>
                <a:gd name="connsiteX605" fmla="*/ 123876 w 486398"/>
                <a:gd name="connsiteY605" fmla="*/ 313407 h 572628"/>
                <a:gd name="connsiteX606" fmla="*/ 123962 w 486398"/>
                <a:gd name="connsiteY606" fmla="*/ 312664 h 572628"/>
                <a:gd name="connsiteX607" fmla="*/ 126708 w 486398"/>
                <a:gd name="connsiteY607" fmla="*/ 310559 h 572628"/>
                <a:gd name="connsiteX608" fmla="*/ 127185 w 486398"/>
                <a:gd name="connsiteY608" fmla="*/ 310958 h 572628"/>
                <a:gd name="connsiteX609" fmla="*/ 127350 w 486398"/>
                <a:gd name="connsiteY609" fmla="*/ 311545 h 572628"/>
                <a:gd name="connsiteX610" fmla="*/ 127107 w 486398"/>
                <a:gd name="connsiteY610" fmla="*/ 312445 h 572628"/>
                <a:gd name="connsiteX611" fmla="*/ 127248 w 486398"/>
                <a:gd name="connsiteY611" fmla="*/ 314432 h 572628"/>
                <a:gd name="connsiteX612" fmla="*/ 125183 w 486398"/>
                <a:gd name="connsiteY612" fmla="*/ 317717 h 572628"/>
                <a:gd name="connsiteX613" fmla="*/ 125269 w 486398"/>
                <a:gd name="connsiteY613" fmla="*/ 319384 h 572628"/>
                <a:gd name="connsiteX614" fmla="*/ 247072 w 486398"/>
                <a:gd name="connsiteY614" fmla="*/ 321113 h 572628"/>
                <a:gd name="connsiteX615" fmla="*/ 244693 w 486398"/>
                <a:gd name="connsiteY615" fmla="*/ 323366 h 572628"/>
                <a:gd name="connsiteX616" fmla="*/ 242628 w 486398"/>
                <a:gd name="connsiteY616" fmla="*/ 323210 h 572628"/>
                <a:gd name="connsiteX617" fmla="*/ 241595 w 486398"/>
                <a:gd name="connsiteY617" fmla="*/ 322200 h 572628"/>
                <a:gd name="connsiteX618" fmla="*/ 241251 w 486398"/>
                <a:gd name="connsiteY618" fmla="*/ 320956 h 572628"/>
                <a:gd name="connsiteX619" fmla="*/ 243215 w 486398"/>
                <a:gd name="connsiteY619" fmla="*/ 319001 h 572628"/>
                <a:gd name="connsiteX620" fmla="*/ 244905 w 486398"/>
                <a:gd name="connsiteY620" fmla="*/ 316231 h 572628"/>
                <a:gd name="connsiteX621" fmla="*/ 246438 w 486398"/>
                <a:gd name="connsiteY621" fmla="*/ 315003 h 572628"/>
                <a:gd name="connsiteX622" fmla="*/ 247674 w 486398"/>
                <a:gd name="connsiteY622" fmla="*/ 314314 h 572628"/>
                <a:gd name="connsiteX623" fmla="*/ 248644 w 486398"/>
                <a:gd name="connsiteY623" fmla="*/ 314338 h 572628"/>
                <a:gd name="connsiteX624" fmla="*/ 246469 w 486398"/>
                <a:gd name="connsiteY624" fmla="*/ 318203 h 572628"/>
                <a:gd name="connsiteX625" fmla="*/ 247072 w 486398"/>
                <a:gd name="connsiteY625" fmla="*/ 321113 h 572628"/>
                <a:gd name="connsiteX626" fmla="*/ 234312 w 486398"/>
                <a:gd name="connsiteY626" fmla="*/ 315942 h 572628"/>
                <a:gd name="connsiteX627" fmla="*/ 233905 w 486398"/>
                <a:gd name="connsiteY627" fmla="*/ 316466 h 572628"/>
                <a:gd name="connsiteX628" fmla="*/ 233514 w 486398"/>
                <a:gd name="connsiteY628" fmla="*/ 316325 h 572628"/>
                <a:gd name="connsiteX629" fmla="*/ 232114 w 486398"/>
                <a:gd name="connsiteY629" fmla="*/ 317538 h 572628"/>
                <a:gd name="connsiteX630" fmla="*/ 231816 w 486398"/>
                <a:gd name="connsiteY630" fmla="*/ 316372 h 572628"/>
                <a:gd name="connsiteX631" fmla="*/ 230713 w 486398"/>
                <a:gd name="connsiteY631" fmla="*/ 315597 h 572628"/>
                <a:gd name="connsiteX632" fmla="*/ 230580 w 486398"/>
                <a:gd name="connsiteY632" fmla="*/ 314987 h 572628"/>
                <a:gd name="connsiteX633" fmla="*/ 233733 w 486398"/>
                <a:gd name="connsiteY633" fmla="*/ 314588 h 572628"/>
                <a:gd name="connsiteX634" fmla="*/ 234750 w 486398"/>
                <a:gd name="connsiteY634" fmla="*/ 314909 h 572628"/>
                <a:gd name="connsiteX635" fmla="*/ 234312 w 486398"/>
                <a:gd name="connsiteY635" fmla="*/ 315942 h 572628"/>
                <a:gd name="connsiteX636" fmla="*/ 234429 w 486398"/>
                <a:gd name="connsiteY636" fmla="*/ 321958 h 572628"/>
                <a:gd name="connsiteX637" fmla="*/ 237473 w 486398"/>
                <a:gd name="connsiteY637" fmla="*/ 323061 h 572628"/>
                <a:gd name="connsiteX638" fmla="*/ 240578 w 486398"/>
                <a:gd name="connsiteY638" fmla="*/ 322748 h 572628"/>
                <a:gd name="connsiteX639" fmla="*/ 240531 w 486398"/>
                <a:gd name="connsiteY639" fmla="*/ 327575 h 572628"/>
                <a:gd name="connsiteX640" fmla="*/ 240977 w 486398"/>
                <a:gd name="connsiteY640" fmla="*/ 329195 h 572628"/>
                <a:gd name="connsiteX641" fmla="*/ 241846 w 486398"/>
                <a:gd name="connsiteY641" fmla="*/ 330642 h 572628"/>
                <a:gd name="connsiteX642" fmla="*/ 241400 w 486398"/>
                <a:gd name="connsiteY642" fmla="*/ 332746 h 572628"/>
                <a:gd name="connsiteX643" fmla="*/ 242808 w 486398"/>
                <a:gd name="connsiteY643" fmla="*/ 333466 h 572628"/>
                <a:gd name="connsiteX644" fmla="*/ 238630 w 486398"/>
                <a:gd name="connsiteY644" fmla="*/ 335860 h 572628"/>
                <a:gd name="connsiteX645" fmla="*/ 234867 w 486398"/>
                <a:gd name="connsiteY645" fmla="*/ 339036 h 572628"/>
                <a:gd name="connsiteX646" fmla="*/ 233318 w 486398"/>
                <a:gd name="connsiteY646" fmla="*/ 341172 h 572628"/>
                <a:gd name="connsiteX647" fmla="*/ 231918 w 486398"/>
                <a:gd name="connsiteY647" fmla="*/ 343465 h 572628"/>
                <a:gd name="connsiteX648" fmla="*/ 231104 w 486398"/>
                <a:gd name="connsiteY648" fmla="*/ 345890 h 572628"/>
                <a:gd name="connsiteX649" fmla="*/ 230580 w 486398"/>
                <a:gd name="connsiteY649" fmla="*/ 348495 h 572628"/>
                <a:gd name="connsiteX650" fmla="*/ 229321 w 486398"/>
                <a:gd name="connsiteY650" fmla="*/ 347462 h 572628"/>
                <a:gd name="connsiteX651" fmla="*/ 225690 w 486398"/>
                <a:gd name="connsiteY651" fmla="*/ 343230 h 572628"/>
                <a:gd name="connsiteX652" fmla="*/ 223390 w 486398"/>
                <a:gd name="connsiteY652" fmla="*/ 342072 h 572628"/>
                <a:gd name="connsiteX653" fmla="*/ 219690 w 486398"/>
                <a:gd name="connsiteY653" fmla="*/ 341454 h 572628"/>
                <a:gd name="connsiteX654" fmla="*/ 218516 w 486398"/>
                <a:gd name="connsiteY654" fmla="*/ 341595 h 572628"/>
                <a:gd name="connsiteX655" fmla="*/ 210912 w 486398"/>
                <a:gd name="connsiteY655" fmla="*/ 345546 h 572628"/>
                <a:gd name="connsiteX656" fmla="*/ 209902 w 486398"/>
                <a:gd name="connsiteY656" fmla="*/ 348432 h 572628"/>
                <a:gd name="connsiteX657" fmla="*/ 207830 w 486398"/>
                <a:gd name="connsiteY657" fmla="*/ 352774 h 572628"/>
                <a:gd name="connsiteX658" fmla="*/ 206843 w 486398"/>
                <a:gd name="connsiteY658" fmla="*/ 354206 h 572628"/>
                <a:gd name="connsiteX659" fmla="*/ 205749 w 486398"/>
                <a:gd name="connsiteY659" fmla="*/ 354621 h 572628"/>
                <a:gd name="connsiteX660" fmla="*/ 204974 w 486398"/>
                <a:gd name="connsiteY660" fmla="*/ 355364 h 572628"/>
                <a:gd name="connsiteX661" fmla="*/ 204129 w 486398"/>
                <a:gd name="connsiteY661" fmla="*/ 359056 h 572628"/>
                <a:gd name="connsiteX662" fmla="*/ 201774 w 486398"/>
                <a:gd name="connsiteY662" fmla="*/ 361325 h 572628"/>
                <a:gd name="connsiteX663" fmla="*/ 200327 w 486398"/>
                <a:gd name="connsiteY663" fmla="*/ 361396 h 572628"/>
                <a:gd name="connsiteX664" fmla="*/ 197870 w 486398"/>
                <a:gd name="connsiteY664" fmla="*/ 360770 h 572628"/>
                <a:gd name="connsiteX665" fmla="*/ 196759 w 486398"/>
                <a:gd name="connsiteY665" fmla="*/ 361122 h 572628"/>
                <a:gd name="connsiteX666" fmla="*/ 198230 w 486398"/>
                <a:gd name="connsiteY666" fmla="*/ 357484 h 572628"/>
                <a:gd name="connsiteX667" fmla="*/ 195883 w 486398"/>
                <a:gd name="connsiteY667" fmla="*/ 357038 h 572628"/>
                <a:gd name="connsiteX668" fmla="*/ 193528 w 486398"/>
                <a:gd name="connsiteY668" fmla="*/ 357116 h 572628"/>
                <a:gd name="connsiteX669" fmla="*/ 193473 w 486398"/>
                <a:gd name="connsiteY669" fmla="*/ 354746 h 572628"/>
                <a:gd name="connsiteX670" fmla="*/ 192049 w 486398"/>
                <a:gd name="connsiteY670" fmla="*/ 353400 h 572628"/>
                <a:gd name="connsiteX671" fmla="*/ 193106 w 486398"/>
                <a:gd name="connsiteY671" fmla="*/ 351648 h 572628"/>
                <a:gd name="connsiteX672" fmla="*/ 193137 w 486398"/>
                <a:gd name="connsiteY672" fmla="*/ 350216 h 572628"/>
                <a:gd name="connsiteX673" fmla="*/ 193755 w 486398"/>
                <a:gd name="connsiteY673" fmla="*/ 349426 h 572628"/>
                <a:gd name="connsiteX674" fmla="*/ 193966 w 486398"/>
                <a:gd name="connsiteY674" fmla="*/ 348276 h 572628"/>
                <a:gd name="connsiteX675" fmla="*/ 193880 w 486398"/>
                <a:gd name="connsiteY675" fmla="*/ 347290 h 572628"/>
                <a:gd name="connsiteX676" fmla="*/ 192433 w 486398"/>
                <a:gd name="connsiteY676" fmla="*/ 346993 h 572628"/>
                <a:gd name="connsiteX677" fmla="*/ 191549 w 486398"/>
                <a:gd name="connsiteY677" fmla="*/ 346297 h 572628"/>
                <a:gd name="connsiteX678" fmla="*/ 191713 w 486398"/>
                <a:gd name="connsiteY678" fmla="*/ 343699 h 572628"/>
                <a:gd name="connsiteX679" fmla="*/ 190884 w 486398"/>
                <a:gd name="connsiteY679" fmla="*/ 343605 h 572628"/>
                <a:gd name="connsiteX680" fmla="*/ 188819 w 486398"/>
                <a:gd name="connsiteY680" fmla="*/ 344059 h 572628"/>
                <a:gd name="connsiteX681" fmla="*/ 184531 w 486398"/>
                <a:gd name="connsiteY681" fmla="*/ 346062 h 572628"/>
                <a:gd name="connsiteX682" fmla="*/ 183366 w 486398"/>
                <a:gd name="connsiteY682" fmla="*/ 346062 h 572628"/>
                <a:gd name="connsiteX683" fmla="*/ 185157 w 486398"/>
                <a:gd name="connsiteY683" fmla="*/ 344630 h 572628"/>
                <a:gd name="connsiteX684" fmla="*/ 188967 w 486398"/>
                <a:gd name="connsiteY684" fmla="*/ 342674 h 572628"/>
                <a:gd name="connsiteX685" fmla="*/ 190680 w 486398"/>
                <a:gd name="connsiteY685" fmla="*/ 341548 h 572628"/>
                <a:gd name="connsiteX686" fmla="*/ 194420 w 486398"/>
                <a:gd name="connsiteY686" fmla="*/ 338387 h 572628"/>
                <a:gd name="connsiteX687" fmla="*/ 196775 w 486398"/>
                <a:gd name="connsiteY687" fmla="*/ 336893 h 572628"/>
                <a:gd name="connsiteX688" fmla="*/ 197995 w 486398"/>
                <a:gd name="connsiteY688" fmla="*/ 334241 h 572628"/>
                <a:gd name="connsiteX689" fmla="*/ 198379 w 486398"/>
                <a:gd name="connsiteY689" fmla="*/ 332629 h 572628"/>
                <a:gd name="connsiteX690" fmla="*/ 199177 w 486398"/>
                <a:gd name="connsiteY690" fmla="*/ 331205 h 572628"/>
                <a:gd name="connsiteX691" fmla="*/ 199881 w 486398"/>
                <a:gd name="connsiteY691" fmla="*/ 328929 h 572628"/>
                <a:gd name="connsiteX692" fmla="*/ 201086 w 486398"/>
                <a:gd name="connsiteY692" fmla="*/ 328170 h 572628"/>
                <a:gd name="connsiteX693" fmla="*/ 203190 w 486398"/>
                <a:gd name="connsiteY693" fmla="*/ 326214 h 572628"/>
                <a:gd name="connsiteX694" fmla="*/ 204395 w 486398"/>
                <a:gd name="connsiteY694" fmla="*/ 326402 h 572628"/>
                <a:gd name="connsiteX695" fmla="*/ 205740 w 486398"/>
                <a:gd name="connsiteY695" fmla="*/ 328803 h 572628"/>
                <a:gd name="connsiteX696" fmla="*/ 207548 w 486398"/>
                <a:gd name="connsiteY696" fmla="*/ 330642 h 572628"/>
                <a:gd name="connsiteX697" fmla="*/ 208847 w 486398"/>
                <a:gd name="connsiteY697" fmla="*/ 330485 h 572628"/>
                <a:gd name="connsiteX698" fmla="*/ 211170 w 486398"/>
                <a:gd name="connsiteY698" fmla="*/ 329539 h 572628"/>
                <a:gd name="connsiteX699" fmla="*/ 212297 w 486398"/>
                <a:gd name="connsiteY699" fmla="*/ 329328 h 572628"/>
                <a:gd name="connsiteX700" fmla="*/ 214980 w 486398"/>
                <a:gd name="connsiteY700" fmla="*/ 329445 h 572628"/>
                <a:gd name="connsiteX701" fmla="*/ 217397 w 486398"/>
                <a:gd name="connsiteY701" fmla="*/ 328279 h 572628"/>
                <a:gd name="connsiteX702" fmla="*/ 218383 w 486398"/>
                <a:gd name="connsiteY702" fmla="*/ 326902 h 572628"/>
                <a:gd name="connsiteX703" fmla="*/ 218751 w 486398"/>
                <a:gd name="connsiteY703" fmla="*/ 325181 h 572628"/>
                <a:gd name="connsiteX704" fmla="*/ 217851 w 486398"/>
                <a:gd name="connsiteY704" fmla="*/ 322294 h 572628"/>
                <a:gd name="connsiteX705" fmla="*/ 219009 w 486398"/>
                <a:gd name="connsiteY705" fmla="*/ 322584 h 572628"/>
                <a:gd name="connsiteX706" fmla="*/ 220128 w 486398"/>
                <a:gd name="connsiteY706" fmla="*/ 322467 h 572628"/>
                <a:gd name="connsiteX707" fmla="*/ 222749 w 486398"/>
                <a:gd name="connsiteY707" fmla="*/ 320628 h 572628"/>
                <a:gd name="connsiteX708" fmla="*/ 225448 w 486398"/>
                <a:gd name="connsiteY708" fmla="*/ 319533 h 572628"/>
                <a:gd name="connsiteX709" fmla="*/ 228241 w 486398"/>
                <a:gd name="connsiteY709" fmla="*/ 319259 h 572628"/>
                <a:gd name="connsiteX710" fmla="*/ 231386 w 486398"/>
                <a:gd name="connsiteY710" fmla="*/ 320299 h 572628"/>
                <a:gd name="connsiteX711" fmla="*/ 234429 w 486398"/>
                <a:gd name="connsiteY711" fmla="*/ 321958 h 572628"/>
                <a:gd name="connsiteX712" fmla="*/ 122945 w 486398"/>
                <a:gd name="connsiteY712" fmla="*/ 325470 h 572628"/>
                <a:gd name="connsiteX713" fmla="*/ 121513 w 486398"/>
                <a:gd name="connsiteY713" fmla="*/ 326542 h 572628"/>
                <a:gd name="connsiteX714" fmla="*/ 120903 w 486398"/>
                <a:gd name="connsiteY714" fmla="*/ 324907 h 572628"/>
                <a:gd name="connsiteX715" fmla="*/ 121529 w 486398"/>
                <a:gd name="connsiteY715" fmla="*/ 320260 h 572628"/>
                <a:gd name="connsiteX716" fmla="*/ 124213 w 486398"/>
                <a:gd name="connsiteY716" fmla="*/ 321215 h 572628"/>
                <a:gd name="connsiteX717" fmla="*/ 124165 w 486398"/>
                <a:gd name="connsiteY717" fmla="*/ 322638 h 572628"/>
                <a:gd name="connsiteX718" fmla="*/ 122945 w 486398"/>
                <a:gd name="connsiteY718" fmla="*/ 325470 h 572628"/>
                <a:gd name="connsiteX719" fmla="*/ 195374 w 486398"/>
                <a:gd name="connsiteY719" fmla="*/ 325690 h 572628"/>
                <a:gd name="connsiteX720" fmla="*/ 194741 w 486398"/>
                <a:gd name="connsiteY720" fmla="*/ 326746 h 572628"/>
                <a:gd name="connsiteX721" fmla="*/ 192793 w 486398"/>
                <a:gd name="connsiteY721" fmla="*/ 326425 h 572628"/>
                <a:gd name="connsiteX722" fmla="*/ 193575 w 486398"/>
                <a:gd name="connsiteY722" fmla="*/ 325510 h 572628"/>
                <a:gd name="connsiteX723" fmla="*/ 194170 w 486398"/>
                <a:gd name="connsiteY723" fmla="*/ 324399 h 572628"/>
                <a:gd name="connsiteX724" fmla="*/ 194608 w 486398"/>
                <a:gd name="connsiteY724" fmla="*/ 324172 h 572628"/>
                <a:gd name="connsiteX725" fmla="*/ 194976 w 486398"/>
                <a:gd name="connsiteY725" fmla="*/ 325377 h 572628"/>
                <a:gd name="connsiteX726" fmla="*/ 195374 w 486398"/>
                <a:gd name="connsiteY726" fmla="*/ 325690 h 572628"/>
                <a:gd name="connsiteX727" fmla="*/ 188514 w 486398"/>
                <a:gd name="connsiteY727" fmla="*/ 330172 h 572628"/>
                <a:gd name="connsiteX728" fmla="*/ 189585 w 486398"/>
                <a:gd name="connsiteY728" fmla="*/ 331143 h 572628"/>
                <a:gd name="connsiteX729" fmla="*/ 192128 w 486398"/>
                <a:gd name="connsiteY729" fmla="*/ 330751 h 572628"/>
                <a:gd name="connsiteX730" fmla="*/ 192441 w 486398"/>
                <a:gd name="connsiteY730" fmla="*/ 331025 h 572628"/>
                <a:gd name="connsiteX731" fmla="*/ 191698 w 486398"/>
                <a:gd name="connsiteY731" fmla="*/ 331902 h 572628"/>
                <a:gd name="connsiteX732" fmla="*/ 190571 w 486398"/>
                <a:gd name="connsiteY732" fmla="*/ 332770 h 572628"/>
                <a:gd name="connsiteX733" fmla="*/ 188537 w 486398"/>
                <a:gd name="connsiteY733" fmla="*/ 332120 h 572628"/>
                <a:gd name="connsiteX734" fmla="*/ 187254 w 486398"/>
                <a:gd name="connsiteY734" fmla="*/ 332089 h 572628"/>
                <a:gd name="connsiteX735" fmla="*/ 187074 w 486398"/>
                <a:gd name="connsiteY735" fmla="*/ 330642 h 572628"/>
                <a:gd name="connsiteX736" fmla="*/ 187238 w 486398"/>
                <a:gd name="connsiteY736" fmla="*/ 330118 h 572628"/>
                <a:gd name="connsiteX737" fmla="*/ 188514 w 486398"/>
                <a:gd name="connsiteY737" fmla="*/ 330172 h 572628"/>
                <a:gd name="connsiteX738" fmla="*/ 164558 w 486398"/>
                <a:gd name="connsiteY738" fmla="*/ 339177 h 572628"/>
                <a:gd name="connsiteX739" fmla="*/ 167508 w 486398"/>
                <a:gd name="connsiteY739" fmla="*/ 339960 h 572628"/>
                <a:gd name="connsiteX740" fmla="*/ 168759 w 486398"/>
                <a:gd name="connsiteY740" fmla="*/ 340006 h 572628"/>
                <a:gd name="connsiteX741" fmla="*/ 169909 w 486398"/>
                <a:gd name="connsiteY741" fmla="*/ 339655 h 572628"/>
                <a:gd name="connsiteX742" fmla="*/ 171677 w 486398"/>
                <a:gd name="connsiteY742" fmla="*/ 338630 h 572628"/>
                <a:gd name="connsiteX743" fmla="*/ 173516 w 486398"/>
                <a:gd name="connsiteY743" fmla="*/ 337871 h 572628"/>
                <a:gd name="connsiteX744" fmla="*/ 174838 w 486398"/>
                <a:gd name="connsiteY744" fmla="*/ 338254 h 572628"/>
                <a:gd name="connsiteX745" fmla="*/ 176004 w 486398"/>
                <a:gd name="connsiteY745" fmla="*/ 339169 h 572628"/>
                <a:gd name="connsiteX746" fmla="*/ 176614 w 486398"/>
                <a:gd name="connsiteY746" fmla="*/ 340460 h 572628"/>
                <a:gd name="connsiteX747" fmla="*/ 176317 w 486398"/>
                <a:gd name="connsiteY747" fmla="*/ 341806 h 572628"/>
                <a:gd name="connsiteX748" fmla="*/ 174228 w 486398"/>
                <a:gd name="connsiteY748" fmla="*/ 344701 h 572628"/>
                <a:gd name="connsiteX749" fmla="*/ 172507 w 486398"/>
                <a:gd name="connsiteY749" fmla="*/ 347783 h 572628"/>
                <a:gd name="connsiteX750" fmla="*/ 176450 w 486398"/>
                <a:gd name="connsiteY750" fmla="*/ 348362 h 572628"/>
                <a:gd name="connsiteX751" fmla="*/ 180393 w 486398"/>
                <a:gd name="connsiteY751" fmla="*/ 348299 h 572628"/>
                <a:gd name="connsiteX752" fmla="*/ 179477 w 486398"/>
                <a:gd name="connsiteY752" fmla="*/ 350200 h 572628"/>
                <a:gd name="connsiteX753" fmla="*/ 179321 w 486398"/>
                <a:gd name="connsiteY753" fmla="*/ 351859 h 572628"/>
                <a:gd name="connsiteX754" fmla="*/ 180526 w 486398"/>
                <a:gd name="connsiteY754" fmla="*/ 352649 h 572628"/>
                <a:gd name="connsiteX755" fmla="*/ 181551 w 486398"/>
                <a:gd name="connsiteY755" fmla="*/ 353713 h 572628"/>
                <a:gd name="connsiteX756" fmla="*/ 181285 w 486398"/>
                <a:gd name="connsiteY756" fmla="*/ 354675 h 572628"/>
                <a:gd name="connsiteX757" fmla="*/ 180698 w 486398"/>
                <a:gd name="connsiteY757" fmla="*/ 355622 h 572628"/>
                <a:gd name="connsiteX758" fmla="*/ 182849 w 486398"/>
                <a:gd name="connsiteY758" fmla="*/ 357046 h 572628"/>
                <a:gd name="connsiteX759" fmla="*/ 182709 w 486398"/>
                <a:gd name="connsiteY759" fmla="*/ 358000 h 572628"/>
                <a:gd name="connsiteX760" fmla="*/ 182153 w 486398"/>
                <a:gd name="connsiteY760" fmla="*/ 359002 h 572628"/>
                <a:gd name="connsiteX761" fmla="*/ 176778 w 486398"/>
                <a:gd name="connsiteY761" fmla="*/ 365527 h 572628"/>
                <a:gd name="connsiteX762" fmla="*/ 175198 w 486398"/>
                <a:gd name="connsiteY762" fmla="*/ 368820 h 572628"/>
                <a:gd name="connsiteX763" fmla="*/ 174102 w 486398"/>
                <a:gd name="connsiteY763" fmla="*/ 372442 h 572628"/>
                <a:gd name="connsiteX764" fmla="*/ 173093 w 486398"/>
                <a:gd name="connsiteY764" fmla="*/ 375087 h 572628"/>
                <a:gd name="connsiteX765" fmla="*/ 172358 w 486398"/>
                <a:gd name="connsiteY765" fmla="*/ 377833 h 572628"/>
                <a:gd name="connsiteX766" fmla="*/ 171802 w 486398"/>
                <a:gd name="connsiteY766" fmla="*/ 380790 h 572628"/>
                <a:gd name="connsiteX767" fmla="*/ 170801 w 486398"/>
                <a:gd name="connsiteY767" fmla="*/ 383841 h 572628"/>
                <a:gd name="connsiteX768" fmla="*/ 171138 w 486398"/>
                <a:gd name="connsiteY768" fmla="*/ 386540 h 572628"/>
                <a:gd name="connsiteX769" fmla="*/ 170801 w 486398"/>
                <a:gd name="connsiteY769" fmla="*/ 389310 h 572628"/>
                <a:gd name="connsiteX770" fmla="*/ 168102 w 486398"/>
                <a:gd name="connsiteY770" fmla="*/ 396132 h 572628"/>
                <a:gd name="connsiteX771" fmla="*/ 166177 w 486398"/>
                <a:gd name="connsiteY771" fmla="*/ 396007 h 572628"/>
                <a:gd name="connsiteX772" fmla="*/ 163760 w 486398"/>
                <a:gd name="connsiteY772" fmla="*/ 395185 h 572628"/>
                <a:gd name="connsiteX773" fmla="*/ 162250 w 486398"/>
                <a:gd name="connsiteY773" fmla="*/ 395310 h 572628"/>
                <a:gd name="connsiteX774" fmla="*/ 161468 w 486398"/>
                <a:gd name="connsiteY774" fmla="*/ 396820 h 572628"/>
                <a:gd name="connsiteX775" fmla="*/ 162852 w 486398"/>
                <a:gd name="connsiteY775" fmla="*/ 399926 h 572628"/>
                <a:gd name="connsiteX776" fmla="*/ 158550 w 486398"/>
                <a:gd name="connsiteY776" fmla="*/ 403611 h 572628"/>
                <a:gd name="connsiteX777" fmla="*/ 153793 w 486398"/>
                <a:gd name="connsiteY777" fmla="*/ 406083 h 572628"/>
                <a:gd name="connsiteX778" fmla="*/ 153762 w 486398"/>
                <a:gd name="connsiteY778" fmla="*/ 404957 h 572628"/>
                <a:gd name="connsiteX779" fmla="*/ 154215 w 486398"/>
                <a:gd name="connsiteY779" fmla="*/ 404073 h 572628"/>
                <a:gd name="connsiteX780" fmla="*/ 154896 w 486398"/>
                <a:gd name="connsiteY780" fmla="*/ 403361 h 572628"/>
                <a:gd name="connsiteX781" fmla="*/ 155389 w 486398"/>
                <a:gd name="connsiteY781" fmla="*/ 402500 h 572628"/>
                <a:gd name="connsiteX782" fmla="*/ 156085 w 486398"/>
                <a:gd name="connsiteY782" fmla="*/ 399605 h 572628"/>
                <a:gd name="connsiteX783" fmla="*/ 155741 w 486398"/>
                <a:gd name="connsiteY783" fmla="*/ 396687 h 572628"/>
                <a:gd name="connsiteX784" fmla="*/ 154301 w 486398"/>
                <a:gd name="connsiteY784" fmla="*/ 393026 h 572628"/>
                <a:gd name="connsiteX785" fmla="*/ 154200 w 486398"/>
                <a:gd name="connsiteY785" fmla="*/ 391712 h 572628"/>
                <a:gd name="connsiteX786" fmla="*/ 155193 w 486398"/>
                <a:gd name="connsiteY786" fmla="*/ 391180 h 572628"/>
                <a:gd name="connsiteX787" fmla="*/ 155858 w 486398"/>
                <a:gd name="connsiteY787" fmla="*/ 391023 h 572628"/>
                <a:gd name="connsiteX788" fmla="*/ 156218 w 486398"/>
                <a:gd name="connsiteY788" fmla="*/ 390515 h 572628"/>
                <a:gd name="connsiteX789" fmla="*/ 156234 w 486398"/>
                <a:gd name="connsiteY789" fmla="*/ 389302 h 572628"/>
                <a:gd name="connsiteX790" fmla="*/ 155780 w 486398"/>
                <a:gd name="connsiteY790" fmla="*/ 388402 h 572628"/>
                <a:gd name="connsiteX791" fmla="*/ 154419 w 486398"/>
                <a:gd name="connsiteY791" fmla="*/ 388113 h 572628"/>
                <a:gd name="connsiteX792" fmla="*/ 153120 w 486398"/>
                <a:gd name="connsiteY792" fmla="*/ 388097 h 572628"/>
                <a:gd name="connsiteX793" fmla="*/ 152205 w 486398"/>
                <a:gd name="connsiteY793" fmla="*/ 389459 h 572628"/>
                <a:gd name="connsiteX794" fmla="*/ 150945 w 486398"/>
                <a:gd name="connsiteY794" fmla="*/ 392079 h 572628"/>
                <a:gd name="connsiteX795" fmla="*/ 150335 w 486398"/>
                <a:gd name="connsiteY795" fmla="*/ 394732 h 572628"/>
                <a:gd name="connsiteX796" fmla="*/ 150601 w 486398"/>
                <a:gd name="connsiteY796" fmla="*/ 396179 h 572628"/>
                <a:gd name="connsiteX797" fmla="*/ 151156 w 486398"/>
                <a:gd name="connsiteY797" fmla="*/ 397477 h 572628"/>
                <a:gd name="connsiteX798" fmla="*/ 152885 w 486398"/>
                <a:gd name="connsiteY798" fmla="*/ 399645 h 572628"/>
                <a:gd name="connsiteX799" fmla="*/ 152385 w 486398"/>
                <a:gd name="connsiteY799" fmla="*/ 400928 h 572628"/>
                <a:gd name="connsiteX800" fmla="*/ 151665 w 486398"/>
                <a:gd name="connsiteY800" fmla="*/ 401921 h 572628"/>
                <a:gd name="connsiteX801" fmla="*/ 145562 w 486398"/>
                <a:gd name="connsiteY801" fmla="*/ 399660 h 572628"/>
                <a:gd name="connsiteX802" fmla="*/ 144241 w 486398"/>
                <a:gd name="connsiteY802" fmla="*/ 399496 h 572628"/>
                <a:gd name="connsiteX803" fmla="*/ 143145 w 486398"/>
                <a:gd name="connsiteY803" fmla="*/ 399019 h 572628"/>
                <a:gd name="connsiteX804" fmla="*/ 141972 w 486398"/>
                <a:gd name="connsiteY804" fmla="*/ 396038 h 572628"/>
                <a:gd name="connsiteX805" fmla="*/ 144459 w 486398"/>
                <a:gd name="connsiteY805" fmla="*/ 395318 h 572628"/>
                <a:gd name="connsiteX806" fmla="*/ 145195 w 486398"/>
                <a:gd name="connsiteY806" fmla="*/ 394958 h 572628"/>
                <a:gd name="connsiteX807" fmla="*/ 145469 w 486398"/>
                <a:gd name="connsiteY807" fmla="*/ 394004 h 572628"/>
                <a:gd name="connsiteX808" fmla="*/ 145805 w 486398"/>
                <a:gd name="connsiteY808" fmla="*/ 391093 h 572628"/>
                <a:gd name="connsiteX809" fmla="*/ 144648 w 486398"/>
                <a:gd name="connsiteY809" fmla="*/ 388653 h 572628"/>
                <a:gd name="connsiteX810" fmla="*/ 143662 w 486398"/>
                <a:gd name="connsiteY810" fmla="*/ 387784 h 572628"/>
                <a:gd name="connsiteX811" fmla="*/ 142864 w 486398"/>
                <a:gd name="connsiteY811" fmla="*/ 386791 h 572628"/>
                <a:gd name="connsiteX812" fmla="*/ 143365 w 486398"/>
                <a:gd name="connsiteY812" fmla="*/ 384733 h 572628"/>
                <a:gd name="connsiteX813" fmla="*/ 143036 w 486398"/>
                <a:gd name="connsiteY813" fmla="*/ 382136 h 572628"/>
                <a:gd name="connsiteX814" fmla="*/ 143004 w 486398"/>
                <a:gd name="connsiteY814" fmla="*/ 378506 h 572628"/>
                <a:gd name="connsiteX815" fmla="*/ 143435 w 486398"/>
                <a:gd name="connsiteY815" fmla="*/ 377880 h 572628"/>
                <a:gd name="connsiteX816" fmla="*/ 145742 w 486398"/>
                <a:gd name="connsiteY816" fmla="*/ 377144 h 572628"/>
                <a:gd name="connsiteX817" fmla="*/ 147409 w 486398"/>
                <a:gd name="connsiteY817" fmla="*/ 375196 h 572628"/>
                <a:gd name="connsiteX818" fmla="*/ 148880 w 486398"/>
                <a:gd name="connsiteY818" fmla="*/ 372975 h 572628"/>
                <a:gd name="connsiteX819" fmla="*/ 151031 w 486398"/>
                <a:gd name="connsiteY819" fmla="*/ 369063 h 572628"/>
                <a:gd name="connsiteX820" fmla="*/ 152800 w 486398"/>
                <a:gd name="connsiteY820" fmla="*/ 364830 h 572628"/>
                <a:gd name="connsiteX821" fmla="*/ 151102 w 486398"/>
                <a:gd name="connsiteY821" fmla="*/ 364650 h 572628"/>
                <a:gd name="connsiteX822" fmla="*/ 149662 w 486398"/>
                <a:gd name="connsiteY822" fmla="*/ 363852 h 572628"/>
                <a:gd name="connsiteX823" fmla="*/ 151227 w 486398"/>
                <a:gd name="connsiteY823" fmla="*/ 361850 h 572628"/>
                <a:gd name="connsiteX824" fmla="*/ 150742 w 486398"/>
                <a:gd name="connsiteY824" fmla="*/ 359315 h 572628"/>
                <a:gd name="connsiteX825" fmla="*/ 148395 w 486398"/>
                <a:gd name="connsiteY825" fmla="*/ 356201 h 572628"/>
                <a:gd name="connsiteX826" fmla="*/ 147104 w 486398"/>
                <a:gd name="connsiteY826" fmla="*/ 352524 h 572628"/>
                <a:gd name="connsiteX827" fmla="*/ 145031 w 486398"/>
                <a:gd name="connsiteY827" fmla="*/ 350897 h 572628"/>
                <a:gd name="connsiteX828" fmla="*/ 143936 w 486398"/>
                <a:gd name="connsiteY828" fmla="*/ 350302 h 572628"/>
                <a:gd name="connsiteX829" fmla="*/ 142598 w 486398"/>
                <a:gd name="connsiteY829" fmla="*/ 351163 h 572628"/>
                <a:gd name="connsiteX830" fmla="*/ 141502 w 486398"/>
                <a:gd name="connsiteY830" fmla="*/ 352195 h 572628"/>
                <a:gd name="connsiteX831" fmla="*/ 142519 w 486398"/>
                <a:gd name="connsiteY831" fmla="*/ 354589 h 572628"/>
                <a:gd name="connsiteX832" fmla="*/ 142394 w 486398"/>
                <a:gd name="connsiteY832" fmla="*/ 356710 h 572628"/>
                <a:gd name="connsiteX833" fmla="*/ 142558 w 486398"/>
                <a:gd name="connsiteY833" fmla="*/ 358806 h 572628"/>
                <a:gd name="connsiteX834" fmla="*/ 143591 w 486398"/>
                <a:gd name="connsiteY834" fmla="*/ 358924 h 572628"/>
                <a:gd name="connsiteX835" fmla="*/ 144866 w 486398"/>
                <a:gd name="connsiteY835" fmla="*/ 358399 h 572628"/>
                <a:gd name="connsiteX836" fmla="*/ 145883 w 486398"/>
                <a:gd name="connsiteY836" fmla="*/ 358767 h 572628"/>
                <a:gd name="connsiteX837" fmla="*/ 146478 w 486398"/>
                <a:gd name="connsiteY837" fmla="*/ 359870 h 572628"/>
                <a:gd name="connsiteX838" fmla="*/ 146642 w 486398"/>
                <a:gd name="connsiteY838" fmla="*/ 361286 h 572628"/>
                <a:gd name="connsiteX839" fmla="*/ 146188 w 486398"/>
                <a:gd name="connsiteY839" fmla="*/ 362687 h 572628"/>
                <a:gd name="connsiteX840" fmla="*/ 145257 w 486398"/>
                <a:gd name="connsiteY840" fmla="*/ 363383 h 572628"/>
                <a:gd name="connsiteX841" fmla="*/ 144115 w 486398"/>
                <a:gd name="connsiteY841" fmla="*/ 363328 h 572628"/>
                <a:gd name="connsiteX842" fmla="*/ 142965 w 486398"/>
                <a:gd name="connsiteY842" fmla="*/ 362569 h 572628"/>
                <a:gd name="connsiteX843" fmla="*/ 142066 w 486398"/>
                <a:gd name="connsiteY843" fmla="*/ 361490 h 572628"/>
                <a:gd name="connsiteX844" fmla="*/ 139914 w 486398"/>
                <a:gd name="connsiteY844" fmla="*/ 360895 h 572628"/>
                <a:gd name="connsiteX845" fmla="*/ 137645 w 486398"/>
                <a:gd name="connsiteY845" fmla="*/ 362170 h 572628"/>
                <a:gd name="connsiteX846" fmla="*/ 135494 w 486398"/>
                <a:gd name="connsiteY846" fmla="*/ 364768 h 572628"/>
                <a:gd name="connsiteX847" fmla="*/ 133655 w 486398"/>
                <a:gd name="connsiteY847" fmla="*/ 366082 h 572628"/>
                <a:gd name="connsiteX848" fmla="*/ 134516 w 486398"/>
                <a:gd name="connsiteY848" fmla="*/ 364157 h 572628"/>
                <a:gd name="connsiteX849" fmla="*/ 134931 w 486398"/>
                <a:gd name="connsiteY849" fmla="*/ 362076 h 572628"/>
                <a:gd name="connsiteX850" fmla="*/ 134039 w 486398"/>
                <a:gd name="connsiteY850" fmla="*/ 360613 h 572628"/>
                <a:gd name="connsiteX851" fmla="*/ 131926 w 486398"/>
                <a:gd name="connsiteY851" fmla="*/ 358180 h 572628"/>
                <a:gd name="connsiteX852" fmla="*/ 131434 w 486398"/>
                <a:gd name="connsiteY852" fmla="*/ 356772 h 572628"/>
                <a:gd name="connsiteX853" fmla="*/ 131308 w 486398"/>
                <a:gd name="connsiteY853" fmla="*/ 355067 h 572628"/>
                <a:gd name="connsiteX854" fmla="*/ 131684 w 486398"/>
                <a:gd name="connsiteY854" fmla="*/ 353377 h 572628"/>
                <a:gd name="connsiteX855" fmla="*/ 133843 w 486398"/>
                <a:gd name="connsiteY855" fmla="*/ 355317 h 572628"/>
                <a:gd name="connsiteX856" fmla="*/ 134954 w 486398"/>
                <a:gd name="connsiteY856" fmla="*/ 357735 h 572628"/>
                <a:gd name="connsiteX857" fmla="*/ 136550 w 486398"/>
                <a:gd name="connsiteY857" fmla="*/ 358798 h 572628"/>
                <a:gd name="connsiteX858" fmla="*/ 138545 w 486398"/>
                <a:gd name="connsiteY858" fmla="*/ 358806 h 572628"/>
                <a:gd name="connsiteX859" fmla="*/ 137012 w 486398"/>
                <a:gd name="connsiteY859" fmla="*/ 355254 h 572628"/>
                <a:gd name="connsiteX860" fmla="*/ 136464 w 486398"/>
                <a:gd name="connsiteY860" fmla="*/ 354355 h 572628"/>
                <a:gd name="connsiteX861" fmla="*/ 134321 w 486398"/>
                <a:gd name="connsiteY861" fmla="*/ 352759 h 572628"/>
                <a:gd name="connsiteX862" fmla="*/ 131379 w 486398"/>
                <a:gd name="connsiteY862" fmla="*/ 350075 h 572628"/>
                <a:gd name="connsiteX863" fmla="*/ 129517 w 486398"/>
                <a:gd name="connsiteY863" fmla="*/ 348777 h 572628"/>
                <a:gd name="connsiteX864" fmla="*/ 130174 w 486398"/>
                <a:gd name="connsiteY864" fmla="*/ 345968 h 572628"/>
                <a:gd name="connsiteX865" fmla="*/ 131277 w 486398"/>
                <a:gd name="connsiteY865" fmla="*/ 345413 h 572628"/>
                <a:gd name="connsiteX866" fmla="*/ 132200 w 486398"/>
                <a:gd name="connsiteY866" fmla="*/ 345546 h 572628"/>
                <a:gd name="connsiteX867" fmla="*/ 135314 w 486398"/>
                <a:gd name="connsiteY867" fmla="*/ 346539 h 572628"/>
                <a:gd name="connsiteX868" fmla="*/ 135604 w 486398"/>
                <a:gd name="connsiteY868" fmla="*/ 345139 h 572628"/>
                <a:gd name="connsiteX869" fmla="*/ 135142 w 486398"/>
                <a:gd name="connsiteY869" fmla="*/ 344388 h 572628"/>
                <a:gd name="connsiteX870" fmla="*/ 134907 w 486398"/>
                <a:gd name="connsiteY870" fmla="*/ 343519 h 572628"/>
                <a:gd name="connsiteX871" fmla="*/ 136965 w 486398"/>
                <a:gd name="connsiteY871" fmla="*/ 342307 h 572628"/>
                <a:gd name="connsiteX872" fmla="*/ 140321 w 486398"/>
                <a:gd name="connsiteY872" fmla="*/ 341305 h 572628"/>
                <a:gd name="connsiteX873" fmla="*/ 141009 w 486398"/>
                <a:gd name="connsiteY873" fmla="*/ 340836 h 572628"/>
                <a:gd name="connsiteX874" fmla="*/ 141604 w 486398"/>
                <a:gd name="connsiteY874" fmla="*/ 339827 h 572628"/>
                <a:gd name="connsiteX875" fmla="*/ 142425 w 486398"/>
                <a:gd name="connsiteY875" fmla="*/ 339302 h 572628"/>
                <a:gd name="connsiteX876" fmla="*/ 144773 w 486398"/>
                <a:gd name="connsiteY876" fmla="*/ 339318 h 572628"/>
                <a:gd name="connsiteX877" fmla="*/ 146752 w 486398"/>
                <a:gd name="connsiteY877" fmla="*/ 338348 h 572628"/>
                <a:gd name="connsiteX878" fmla="*/ 148387 w 486398"/>
                <a:gd name="connsiteY878" fmla="*/ 335727 h 572628"/>
                <a:gd name="connsiteX879" fmla="*/ 148778 w 486398"/>
                <a:gd name="connsiteY879" fmla="*/ 334288 h 572628"/>
                <a:gd name="connsiteX880" fmla="*/ 149357 w 486398"/>
                <a:gd name="connsiteY880" fmla="*/ 333083 h 572628"/>
                <a:gd name="connsiteX881" fmla="*/ 153433 w 486398"/>
                <a:gd name="connsiteY881" fmla="*/ 330955 h 572628"/>
                <a:gd name="connsiteX882" fmla="*/ 154442 w 486398"/>
                <a:gd name="connsiteY882" fmla="*/ 330626 h 572628"/>
                <a:gd name="connsiteX883" fmla="*/ 157173 w 486398"/>
                <a:gd name="connsiteY883" fmla="*/ 330892 h 572628"/>
                <a:gd name="connsiteX884" fmla="*/ 159660 w 486398"/>
                <a:gd name="connsiteY884" fmla="*/ 332097 h 572628"/>
                <a:gd name="connsiteX885" fmla="*/ 160889 w 486398"/>
                <a:gd name="connsiteY885" fmla="*/ 334632 h 572628"/>
                <a:gd name="connsiteX886" fmla="*/ 161969 w 486398"/>
                <a:gd name="connsiteY886" fmla="*/ 337339 h 572628"/>
                <a:gd name="connsiteX887" fmla="*/ 164558 w 486398"/>
                <a:gd name="connsiteY887" fmla="*/ 339177 h 572628"/>
                <a:gd name="connsiteX888" fmla="*/ 134281 w 486398"/>
                <a:gd name="connsiteY888" fmla="*/ 335336 h 572628"/>
                <a:gd name="connsiteX889" fmla="*/ 132763 w 486398"/>
                <a:gd name="connsiteY889" fmla="*/ 336423 h 572628"/>
                <a:gd name="connsiteX890" fmla="*/ 131621 w 486398"/>
                <a:gd name="connsiteY890" fmla="*/ 335579 h 572628"/>
                <a:gd name="connsiteX891" fmla="*/ 132177 w 486398"/>
                <a:gd name="connsiteY891" fmla="*/ 333231 h 572628"/>
                <a:gd name="connsiteX892" fmla="*/ 132552 w 486398"/>
                <a:gd name="connsiteY892" fmla="*/ 332449 h 572628"/>
                <a:gd name="connsiteX893" fmla="*/ 133851 w 486398"/>
                <a:gd name="connsiteY893" fmla="*/ 333224 h 572628"/>
                <a:gd name="connsiteX894" fmla="*/ 134281 w 486398"/>
                <a:gd name="connsiteY894" fmla="*/ 335336 h 572628"/>
                <a:gd name="connsiteX895" fmla="*/ 127600 w 486398"/>
                <a:gd name="connsiteY895" fmla="*/ 349121 h 572628"/>
                <a:gd name="connsiteX896" fmla="*/ 126059 w 486398"/>
                <a:gd name="connsiteY896" fmla="*/ 350349 h 572628"/>
                <a:gd name="connsiteX897" fmla="*/ 124940 w 486398"/>
                <a:gd name="connsiteY897" fmla="*/ 350349 h 572628"/>
                <a:gd name="connsiteX898" fmla="*/ 125957 w 486398"/>
                <a:gd name="connsiteY898" fmla="*/ 348910 h 572628"/>
                <a:gd name="connsiteX899" fmla="*/ 126098 w 486398"/>
                <a:gd name="connsiteY899" fmla="*/ 348229 h 572628"/>
                <a:gd name="connsiteX900" fmla="*/ 126951 w 486398"/>
                <a:gd name="connsiteY900" fmla="*/ 346297 h 572628"/>
                <a:gd name="connsiteX901" fmla="*/ 128617 w 486398"/>
                <a:gd name="connsiteY901" fmla="*/ 345608 h 572628"/>
                <a:gd name="connsiteX902" fmla="*/ 129321 w 486398"/>
                <a:gd name="connsiteY902" fmla="*/ 345522 h 572628"/>
                <a:gd name="connsiteX903" fmla="*/ 127960 w 486398"/>
                <a:gd name="connsiteY903" fmla="*/ 347525 h 572628"/>
                <a:gd name="connsiteX904" fmla="*/ 127600 w 486398"/>
                <a:gd name="connsiteY904" fmla="*/ 349121 h 572628"/>
                <a:gd name="connsiteX905" fmla="*/ 118494 w 486398"/>
                <a:gd name="connsiteY905" fmla="*/ 359088 h 572628"/>
                <a:gd name="connsiteX906" fmla="*/ 117946 w 486398"/>
                <a:gd name="connsiteY906" fmla="*/ 359370 h 572628"/>
                <a:gd name="connsiteX907" fmla="*/ 117242 w 486398"/>
                <a:gd name="connsiteY907" fmla="*/ 357023 h 572628"/>
                <a:gd name="connsiteX908" fmla="*/ 116749 w 486398"/>
                <a:gd name="connsiteY908" fmla="*/ 356186 h 572628"/>
                <a:gd name="connsiteX909" fmla="*/ 117571 w 486398"/>
                <a:gd name="connsiteY909" fmla="*/ 355740 h 572628"/>
                <a:gd name="connsiteX910" fmla="*/ 119221 w 486398"/>
                <a:gd name="connsiteY910" fmla="*/ 351476 h 572628"/>
                <a:gd name="connsiteX911" fmla="*/ 119518 w 486398"/>
                <a:gd name="connsiteY911" fmla="*/ 353166 h 572628"/>
                <a:gd name="connsiteX912" fmla="*/ 120160 w 486398"/>
                <a:gd name="connsiteY912" fmla="*/ 354840 h 572628"/>
                <a:gd name="connsiteX913" fmla="*/ 120801 w 486398"/>
                <a:gd name="connsiteY913" fmla="*/ 355106 h 572628"/>
                <a:gd name="connsiteX914" fmla="*/ 120175 w 486398"/>
                <a:gd name="connsiteY914" fmla="*/ 356326 h 572628"/>
                <a:gd name="connsiteX915" fmla="*/ 119260 w 486398"/>
                <a:gd name="connsiteY915" fmla="*/ 356780 h 572628"/>
                <a:gd name="connsiteX916" fmla="*/ 118494 w 486398"/>
                <a:gd name="connsiteY916" fmla="*/ 359088 h 572628"/>
                <a:gd name="connsiteX917" fmla="*/ 354839 w 486398"/>
                <a:gd name="connsiteY917" fmla="*/ 353471 h 572628"/>
                <a:gd name="connsiteX918" fmla="*/ 354456 w 486398"/>
                <a:gd name="connsiteY918" fmla="*/ 353744 h 572628"/>
                <a:gd name="connsiteX919" fmla="*/ 353400 w 486398"/>
                <a:gd name="connsiteY919" fmla="*/ 352892 h 572628"/>
                <a:gd name="connsiteX920" fmla="*/ 353244 w 486398"/>
                <a:gd name="connsiteY920" fmla="*/ 352133 h 572628"/>
                <a:gd name="connsiteX921" fmla="*/ 353431 w 486398"/>
                <a:gd name="connsiteY921" fmla="*/ 351664 h 572628"/>
                <a:gd name="connsiteX922" fmla="*/ 354120 w 486398"/>
                <a:gd name="connsiteY922" fmla="*/ 351562 h 572628"/>
                <a:gd name="connsiteX923" fmla="*/ 355544 w 486398"/>
                <a:gd name="connsiteY923" fmla="*/ 352493 h 572628"/>
                <a:gd name="connsiteX924" fmla="*/ 354839 w 486398"/>
                <a:gd name="connsiteY924" fmla="*/ 353471 h 572628"/>
                <a:gd name="connsiteX925" fmla="*/ 109457 w 486398"/>
                <a:gd name="connsiteY925" fmla="*/ 360559 h 572628"/>
                <a:gd name="connsiteX926" fmla="*/ 110310 w 486398"/>
                <a:gd name="connsiteY926" fmla="*/ 361263 h 572628"/>
                <a:gd name="connsiteX927" fmla="*/ 111554 w 486398"/>
                <a:gd name="connsiteY927" fmla="*/ 360864 h 572628"/>
                <a:gd name="connsiteX928" fmla="*/ 112548 w 486398"/>
                <a:gd name="connsiteY928" fmla="*/ 360770 h 572628"/>
                <a:gd name="connsiteX929" fmla="*/ 113260 w 486398"/>
                <a:gd name="connsiteY929" fmla="*/ 361106 h 572628"/>
                <a:gd name="connsiteX930" fmla="*/ 114159 w 486398"/>
                <a:gd name="connsiteY930" fmla="*/ 362914 h 572628"/>
                <a:gd name="connsiteX931" fmla="*/ 114488 w 486398"/>
                <a:gd name="connsiteY931" fmla="*/ 363985 h 572628"/>
                <a:gd name="connsiteX932" fmla="*/ 112884 w 486398"/>
                <a:gd name="connsiteY932" fmla="*/ 364134 h 572628"/>
                <a:gd name="connsiteX933" fmla="*/ 112204 w 486398"/>
                <a:gd name="connsiteY933" fmla="*/ 364384 h 572628"/>
                <a:gd name="connsiteX934" fmla="*/ 111327 w 486398"/>
                <a:gd name="connsiteY934" fmla="*/ 365691 h 572628"/>
                <a:gd name="connsiteX935" fmla="*/ 110068 w 486398"/>
                <a:gd name="connsiteY935" fmla="*/ 365206 h 572628"/>
                <a:gd name="connsiteX936" fmla="*/ 109277 w 486398"/>
                <a:gd name="connsiteY936" fmla="*/ 364588 h 572628"/>
                <a:gd name="connsiteX937" fmla="*/ 109105 w 486398"/>
                <a:gd name="connsiteY937" fmla="*/ 363719 h 572628"/>
                <a:gd name="connsiteX938" fmla="*/ 109457 w 486398"/>
                <a:gd name="connsiteY938" fmla="*/ 360559 h 572628"/>
                <a:gd name="connsiteX939" fmla="*/ 140571 w 486398"/>
                <a:gd name="connsiteY939" fmla="*/ 374915 h 572628"/>
                <a:gd name="connsiteX940" fmla="*/ 138834 w 486398"/>
                <a:gd name="connsiteY940" fmla="*/ 375838 h 572628"/>
                <a:gd name="connsiteX941" fmla="*/ 138615 w 486398"/>
                <a:gd name="connsiteY941" fmla="*/ 374954 h 572628"/>
                <a:gd name="connsiteX942" fmla="*/ 137880 w 486398"/>
                <a:gd name="connsiteY942" fmla="*/ 374547 h 572628"/>
                <a:gd name="connsiteX943" fmla="*/ 139140 w 486398"/>
                <a:gd name="connsiteY943" fmla="*/ 373303 h 572628"/>
                <a:gd name="connsiteX944" fmla="*/ 139093 w 486398"/>
                <a:gd name="connsiteY944" fmla="*/ 372740 h 572628"/>
                <a:gd name="connsiteX945" fmla="*/ 138295 w 486398"/>
                <a:gd name="connsiteY945" fmla="*/ 371903 h 572628"/>
                <a:gd name="connsiteX946" fmla="*/ 139218 w 486398"/>
                <a:gd name="connsiteY946" fmla="*/ 368726 h 572628"/>
                <a:gd name="connsiteX947" fmla="*/ 138968 w 486398"/>
                <a:gd name="connsiteY947" fmla="*/ 367357 h 572628"/>
                <a:gd name="connsiteX948" fmla="*/ 142433 w 486398"/>
                <a:gd name="connsiteY948" fmla="*/ 366849 h 572628"/>
                <a:gd name="connsiteX949" fmla="*/ 143067 w 486398"/>
                <a:gd name="connsiteY949" fmla="*/ 368140 h 572628"/>
                <a:gd name="connsiteX950" fmla="*/ 143130 w 486398"/>
                <a:gd name="connsiteY950" fmla="*/ 372051 h 572628"/>
                <a:gd name="connsiteX951" fmla="*/ 140571 w 486398"/>
                <a:gd name="connsiteY951" fmla="*/ 374915 h 572628"/>
                <a:gd name="connsiteX952" fmla="*/ 147127 w 486398"/>
                <a:gd name="connsiteY952" fmla="*/ 369900 h 572628"/>
                <a:gd name="connsiteX953" fmla="*/ 145187 w 486398"/>
                <a:gd name="connsiteY953" fmla="*/ 370017 h 572628"/>
                <a:gd name="connsiteX954" fmla="*/ 144381 w 486398"/>
                <a:gd name="connsiteY954" fmla="*/ 369712 h 572628"/>
                <a:gd name="connsiteX955" fmla="*/ 144061 w 486398"/>
                <a:gd name="connsiteY955" fmla="*/ 368891 h 572628"/>
                <a:gd name="connsiteX956" fmla="*/ 146783 w 486398"/>
                <a:gd name="connsiteY956" fmla="*/ 367224 h 572628"/>
                <a:gd name="connsiteX957" fmla="*/ 148895 w 486398"/>
                <a:gd name="connsiteY957" fmla="*/ 367521 h 572628"/>
                <a:gd name="connsiteX958" fmla="*/ 147957 w 486398"/>
                <a:gd name="connsiteY958" fmla="*/ 369024 h 572628"/>
                <a:gd name="connsiteX959" fmla="*/ 147127 w 486398"/>
                <a:gd name="connsiteY959" fmla="*/ 369900 h 572628"/>
                <a:gd name="connsiteX960" fmla="*/ 132576 w 486398"/>
                <a:gd name="connsiteY960" fmla="*/ 389662 h 572628"/>
                <a:gd name="connsiteX961" fmla="*/ 131887 w 486398"/>
                <a:gd name="connsiteY961" fmla="*/ 390108 h 572628"/>
                <a:gd name="connsiteX962" fmla="*/ 132326 w 486398"/>
                <a:gd name="connsiteY962" fmla="*/ 388089 h 572628"/>
                <a:gd name="connsiteX963" fmla="*/ 134094 w 486398"/>
                <a:gd name="connsiteY963" fmla="*/ 386321 h 572628"/>
                <a:gd name="connsiteX964" fmla="*/ 134242 w 486398"/>
                <a:gd name="connsiteY964" fmla="*/ 387463 h 572628"/>
                <a:gd name="connsiteX965" fmla="*/ 132576 w 486398"/>
                <a:gd name="connsiteY965" fmla="*/ 389662 h 572628"/>
                <a:gd name="connsiteX966" fmla="*/ 159833 w 486398"/>
                <a:gd name="connsiteY966" fmla="*/ 421793 h 572628"/>
                <a:gd name="connsiteX967" fmla="*/ 157908 w 486398"/>
                <a:gd name="connsiteY967" fmla="*/ 422059 h 572628"/>
                <a:gd name="connsiteX968" fmla="*/ 157869 w 486398"/>
                <a:gd name="connsiteY968" fmla="*/ 420588 h 572628"/>
                <a:gd name="connsiteX969" fmla="*/ 159394 w 486398"/>
                <a:gd name="connsiteY969" fmla="*/ 417271 h 572628"/>
                <a:gd name="connsiteX970" fmla="*/ 159559 w 486398"/>
                <a:gd name="connsiteY970" fmla="*/ 414830 h 572628"/>
                <a:gd name="connsiteX971" fmla="*/ 160983 w 486398"/>
                <a:gd name="connsiteY971" fmla="*/ 411747 h 572628"/>
                <a:gd name="connsiteX972" fmla="*/ 161585 w 486398"/>
                <a:gd name="connsiteY972" fmla="*/ 411075 h 572628"/>
                <a:gd name="connsiteX973" fmla="*/ 162039 w 486398"/>
                <a:gd name="connsiteY973" fmla="*/ 410832 h 572628"/>
                <a:gd name="connsiteX974" fmla="*/ 162532 w 486398"/>
                <a:gd name="connsiteY974" fmla="*/ 411794 h 572628"/>
                <a:gd name="connsiteX975" fmla="*/ 161984 w 486398"/>
                <a:gd name="connsiteY975" fmla="*/ 415565 h 572628"/>
                <a:gd name="connsiteX976" fmla="*/ 160552 w 486398"/>
                <a:gd name="connsiteY976" fmla="*/ 418421 h 572628"/>
                <a:gd name="connsiteX977" fmla="*/ 159833 w 486398"/>
                <a:gd name="connsiteY977" fmla="*/ 421793 h 572628"/>
                <a:gd name="connsiteX978" fmla="*/ 152439 w 486398"/>
                <a:gd name="connsiteY978" fmla="*/ 425180 h 572628"/>
                <a:gd name="connsiteX979" fmla="*/ 149928 w 486398"/>
                <a:gd name="connsiteY979" fmla="*/ 425728 h 572628"/>
                <a:gd name="connsiteX980" fmla="*/ 148551 w 486398"/>
                <a:gd name="connsiteY980" fmla="*/ 425141 h 572628"/>
                <a:gd name="connsiteX981" fmla="*/ 147284 w 486398"/>
                <a:gd name="connsiteY981" fmla="*/ 422020 h 572628"/>
                <a:gd name="connsiteX982" fmla="*/ 149686 w 486398"/>
                <a:gd name="connsiteY982" fmla="*/ 420064 h 572628"/>
                <a:gd name="connsiteX983" fmla="*/ 152893 w 486398"/>
                <a:gd name="connsiteY983" fmla="*/ 422004 h 572628"/>
                <a:gd name="connsiteX984" fmla="*/ 153551 w 486398"/>
                <a:gd name="connsiteY984" fmla="*/ 422559 h 572628"/>
                <a:gd name="connsiteX985" fmla="*/ 152439 w 486398"/>
                <a:gd name="connsiteY985" fmla="*/ 425180 h 572628"/>
                <a:gd name="connsiteX986" fmla="*/ 126747 w 486398"/>
                <a:gd name="connsiteY986" fmla="*/ 476604 h 572628"/>
                <a:gd name="connsiteX987" fmla="*/ 124854 w 486398"/>
                <a:gd name="connsiteY987" fmla="*/ 478614 h 572628"/>
                <a:gd name="connsiteX988" fmla="*/ 122843 w 486398"/>
                <a:gd name="connsiteY988" fmla="*/ 476799 h 572628"/>
                <a:gd name="connsiteX989" fmla="*/ 120418 w 486398"/>
                <a:gd name="connsiteY989" fmla="*/ 475587 h 572628"/>
                <a:gd name="connsiteX990" fmla="*/ 121568 w 486398"/>
                <a:gd name="connsiteY990" fmla="*/ 475258 h 572628"/>
                <a:gd name="connsiteX991" fmla="*/ 122241 w 486398"/>
                <a:gd name="connsiteY991" fmla="*/ 474765 h 572628"/>
                <a:gd name="connsiteX992" fmla="*/ 122311 w 486398"/>
                <a:gd name="connsiteY992" fmla="*/ 473999 h 572628"/>
                <a:gd name="connsiteX993" fmla="*/ 123884 w 486398"/>
                <a:gd name="connsiteY993" fmla="*/ 472856 h 572628"/>
                <a:gd name="connsiteX994" fmla="*/ 126998 w 486398"/>
                <a:gd name="connsiteY994" fmla="*/ 471972 h 572628"/>
                <a:gd name="connsiteX995" fmla="*/ 127991 w 486398"/>
                <a:gd name="connsiteY995" fmla="*/ 471918 h 572628"/>
                <a:gd name="connsiteX996" fmla="*/ 129110 w 486398"/>
                <a:gd name="connsiteY996" fmla="*/ 471088 h 572628"/>
                <a:gd name="connsiteX997" fmla="*/ 129478 w 486398"/>
                <a:gd name="connsiteY997" fmla="*/ 470337 h 572628"/>
                <a:gd name="connsiteX998" fmla="*/ 129939 w 486398"/>
                <a:gd name="connsiteY998" fmla="*/ 469977 h 572628"/>
                <a:gd name="connsiteX999" fmla="*/ 131950 w 486398"/>
                <a:gd name="connsiteY999" fmla="*/ 468945 h 572628"/>
                <a:gd name="connsiteX1000" fmla="*/ 132497 w 486398"/>
                <a:gd name="connsiteY1000" fmla="*/ 470134 h 572628"/>
                <a:gd name="connsiteX1001" fmla="*/ 132404 w 486398"/>
                <a:gd name="connsiteY1001" fmla="*/ 471065 h 572628"/>
                <a:gd name="connsiteX1002" fmla="*/ 130894 w 486398"/>
                <a:gd name="connsiteY1002" fmla="*/ 471581 h 572628"/>
                <a:gd name="connsiteX1003" fmla="*/ 129423 w 486398"/>
                <a:gd name="connsiteY1003" fmla="*/ 472825 h 572628"/>
                <a:gd name="connsiteX1004" fmla="*/ 128054 w 486398"/>
                <a:gd name="connsiteY1004" fmla="*/ 474374 h 572628"/>
                <a:gd name="connsiteX1005" fmla="*/ 126833 w 486398"/>
                <a:gd name="connsiteY1005" fmla="*/ 475031 h 572628"/>
                <a:gd name="connsiteX1006" fmla="*/ 126442 w 486398"/>
                <a:gd name="connsiteY1006" fmla="*/ 475469 h 572628"/>
                <a:gd name="connsiteX1007" fmla="*/ 126747 w 486398"/>
                <a:gd name="connsiteY1007" fmla="*/ 476604 h 572628"/>
                <a:gd name="connsiteX1008" fmla="*/ 123923 w 486398"/>
                <a:gd name="connsiteY1008" fmla="*/ 479185 h 572628"/>
                <a:gd name="connsiteX1009" fmla="*/ 124072 w 486398"/>
                <a:gd name="connsiteY1009" fmla="*/ 479764 h 572628"/>
                <a:gd name="connsiteX1010" fmla="*/ 121920 w 486398"/>
                <a:gd name="connsiteY1010" fmla="*/ 479279 h 572628"/>
                <a:gd name="connsiteX1011" fmla="*/ 121044 w 486398"/>
                <a:gd name="connsiteY1011" fmla="*/ 477018 h 572628"/>
                <a:gd name="connsiteX1012" fmla="*/ 122476 w 486398"/>
                <a:gd name="connsiteY1012" fmla="*/ 477425 h 572628"/>
                <a:gd name="connsiteX1013" fmla="*/ 122914 w 486398"/>
                <a:gd name="connsiteY1013" fmla="*/ 478200 h 572628"/>
                <a:gd name="connsiteX1014" fmla="*/ 123923 w 486398"/>
                <a:gd name="connsiteY1014" fmla="*/ 479185 h 572628"/>
                <a:gd name="connsiteX1015" fmla="*/ 116765 w 486398"/>
                <a:gd name="connsiteY1015" fmla="*/ 488675 h 572628"/>
                <a:gd name="connsiteX1016" fmla="*/ 115842 w 486398"/>
                <a:gd name="connsiteY1016" fmla="*/ 489129 h 572628"/>
                <a:gd name="connsiteX1017" fmla="*/ 114613 w 486398"/>
                <a:gd name="connsiteY1017" fmla="*/ 488503 h 572628"/>
                <a:gd name="connsiteX1018" fmla="*/ 114230 w 486398"/>
                <a:gd name="connsiteY1018" fmla="*/ 485671 h 572628"/>
                <a:gd name="connsiteX1019" fmla="*/ 114777 w 486398"/>
                <a:gd name="connsiteY1019" fmla="*/ 484294 h 572628"/>
                <a:gd name="connsiteX1020" fmla="*/ 115740 w 486398"/>
                <a:gd name="connsiteY1020" fmla="*/ 483989 h 572628"/>
                <a:gd name="connsiteX1021" fmla="*/ 116577 w 486398"/>
                <a:gd name="connsiteY1021" fmla="*/ 486438 h 572628"/>
                <a:gd name="connsiteX1022" fmla="*/ 117156 w 486398"/>
                <a:gd name="connsiteY1022" fmla="*/ 487447 h 572628"/>
                <a:gd name="connsiteX1023" fmla="*/ 116765 w 486398"/>
                <a:gd name="connsiteY1023" fmla="*/ 488675 h 572628"/>
                <a:gd name="connsiteX1024" fmla="*/ 100531 w 486398"/>
                <a:gd name="connsiteY1024" fmla="*/ 514899 h 572628"/>
                <a:gd name="connsiteX1025" fmla="*/ 98411 w 486398"/>
                <a:gd name="connsiteY1025" fmla="*/ 516026 h 572628"/>
                <a:gd name="connsiteX1026" fmla="*/ 97629 w 486398"/>
                <a:gd name="connsiteY1026" fmla="*/ 517364 h 572628"/>
                <a:gd name="connsiteX1027" fmla="*/ 95673 w 486398"/>
                <a:gd name="connsiteY1027" fmla="*/ 517817 h 572628"/>
                <a:gd name="connsiteX1028" fmla="*/ 93771 w 486398"/>
                <a:gd name="connsiteY1028" fmla="*/ 519695 h 572628"/>
                <a:gd name="connsiteX1029" fmla="*/ 91925 w 486398"/>
                <a:gd name="connsiteY1029" fmla="*/ 520032 h 572628"/>
                <a:gd name="connsiteX1030" fmla="*/ 91972 w 486398"/>
                <a:gd name="connsiteY1030" fmla="*/ 521542 h 572628"/>
                <a:gd name="connsiteX1031" fmla="*/ 92762 w 486398"/>
                <a:gd name="connsiteY1031" fmla="*/ 522817 h 572628"/>
                <a:gd name="connsiteX1032" fmla="*/ 91534 w 486398"/>
                <a:gd name="connsiteY1032" fmla="*/ 523044 h 572628"/>
                <a:gd name="connsiteX1033" fmla="*/ 90243 w 486398"/>
                <a:gd name="connsiteY1033" fmla="*/ 524600 h 572628"/>
                <a:gd name="connsiteX1034" fmla="*/ 90141 w 486398"/>
                <a:gd name="connsiteY1034" fmla="*/ 525735 h 572628"/>
                <a:gd name="connsiteX1035" fmla="*/ 90603 w 486398"/>
                <a:gd name="connsiteY1035" fmla="*/ 526642 h 572628"/>
                <a:gd name="connsiteX1036" fmla="*/ 90541 w 486398"/>
                <a:gd name="connsiteY1036" fmla="*/ 527104 h 572628"/>
                <a:gd name="connsiteX1037" fmla="*/ 88913 w 486398"/>
                <a:gd name="connsiteY1037" fmla="*/ 528450 h 572628"/>
                <a:gd name="connsiteX1038" fmla="*/ 87231 w 486398"/>
                <a:gd name="connsiteY1038" fmla="*/ 528512 h 572628"/>
                <a:gd name="connsiteX1039" fmla="*/ 87161 w 486398"/>
                <a:gd name="connsiteY1039" fmla="*/ 527057 h 572628"/>
                <a:gd name="connsiteX1040" fmla="*/ 87270 w 486398"/>
                <a:gd name="connsiteY1040" fmla="*/ 525970 h 572628"/>
                <a:gd name="connsiteX1041" fmla="*/ 88858 w 486398"/>
                <a:gd name="connsiteY1041" fmla="*/ 523325 h 572628"/>
                <a:gd name="connsiteX1042" fmla="*/ 88897 w 486398"/>
                <a:gd name="connsiteY1042" fmla="*/ 520251 h 572628"/>
                <a:gd name="connsiteX1043" fmla="*/ 90368 w 486398"/>
                <a:gd name="connsiteY1043" fmla="*/ 519899 h 572628"/>
                <a:gd name="connsiteX1044" fmla="*/ 90900 w 486398"/>
                <a:gd name="connsiteY1044" fmla="*/ 519468 h 572628"/>
                <a:gd name="connsiteX1045" fmla="*/ 93224 w 486398"/>
                <a:gd name="connsiteY1045" fmla="*/ 517278 h 572628"/>
                <a:gd name="connsiteX1046" fmla="*/ 93654 w 486398"/>
                <a:gd name="connsiteY1046" fmla="*/ 516347 h 572628"/>
                <a:gd name="connsiteX1047" fmla="*/ 92449 w 486398"/>
                <a:gd name="connsiteY1047" fmla="*/ 515439 h 572628"/>
                <a:gd name="connsiteX1048" fmla="*/ 92543 w 486398"/>
                <a:gd name="connsiteY1048" fmla="*/ 514367 h 572628"/>
                <a:gd name="connsiteX1049" fmla="*/ 92817 w 486398"/>
                <a:gd name="connsiteY1049" fmla="*/ 513914 h 572628"/>
                <a:gd name="connsiteX1050" fmla="*/ 94726 w 486398"/>
                <a:gd name="connsiteY1050" fmla="*/ 514258 h 572628"/>
                <a:gd name="connsiteX1051" fmla="*/ 95500 w 486398"/>
                <a:gd name="connsiteY1051" fmla="*/ 515056 h 572628"/>
                <a:gd name="connsiteX1052" fmla="*/ 95884 w 486398"/>
                <a:gd name="connsiteY1052" fmla="*/ 515142 h 572628"/>
                <a:gd name="connsiteX1053" fmla="*/ 97003 w 486398"/>
                <a:gd name="connsiteY1053" fmla="*/ 514547 h 572628"/>
                <a:gd name="connsiteX1054" fmla="*/ 97527 w 486398"/>
                <a:gd name="connsiteY1054" fmla="*/ 513483 h 572628"/>
                <a:gd name="connsiteX1055" fmla="*/ 99608 w 486398"/>
                <a:gd name="connsiteY1055" fmla="*/ 511387 h 572628"/>
                <a:gd name="connsiteX1056" fmla="*/ 100453 w 486398"/>
                <a:gd name="connsiteY1056" fmla="*/ 509306 h 572628"/>
                <a:gd name="connsiteX1057" fmla="*/ 102135 w 486398"/>
                <a:gd name="connsiteY1057" fmla="*/ 511011 h 572628"/>
                <a:gd name="connsiteX1058" fmla="*/ 101681 w 486398"/>
                <a:gd name="connsiteY1058" fmla="*/ 513249 h 572628"/>
                <a:gd name="connsiteX1059" fmla="*/ 100531 w 486398"/>
                <a:gd name="connsiteY1059" fmla="*/ 514899 h 572628"/>
                <a:gd name="connsiteX1060" fmla="*/ 406373 w 486398"/>
                <a:gd name="connsiteY1060" fmla="*/ 515791 h 572628"/>
                <a:gd name="connsiteX1061" fmla="*/ 405966 w 486398"/>
                <a:gd name="connsiteY1061" fmla="*/ 515807 h 572628"/>
                <a:gd name="connsiteX1062" fmla="*/ 404589 w 486398"/>
                <a:gd name="connsiteY1062" fmla="*/ 513217 h 572628"/>
                <a:gd name="connsiteX1063" fmla="*/ 404988 w 486398"/>
                <a:gd name="connsiteY1063" fmla="*/ 513092 h 572628"/>
                <a:gd name="connsiteX1064" fmla="*/ 405793 w 486398"/>
                <a:gd name="connsiteY1064" fmla="*/ 513499 h 572628"/>
                <a:gd name="connsiteX1065" fmla="*/ 406678 w 486398"/>
                <a:gd name="connsiteY1065" fmla="*/ 514993 h 572628"/>
                <a:gd name="connsiteX1066" fmla="*/ 406373 w 486398"/>
                <a:gd name="connsiteY1066" fmla="*/ 515791 h 572628"/>
                <a:gd name="connsiteX1067" fmla="*/ 38734 w 486398"/>
                <a:gd name="connsiteY1067" fmla="*/ 561183 h 572628"/>
                <a:gd name="connsiteX1068" fmla="*/ 36880 w 486398"/>
                <a:gd name="connsiteY1068" fmla="*/ 561809 h 572628"/>
                <a:gd name="connsiteX1069" fmla="*/ 34892 w 486398"/>
                <a:gd name="connsiteY1069" fmla="*/ 561441 h 572628"/>
                <a:gd name="connsiteX1070" fmla="*/ 35213 w 486398"/>
                <a:gd name="connsiteY1070" fmla="*/ 558085 h 572628"/>
                <a:gd name="connsiteX1071" fmla="*/ 35902 w 486398"/>
                <a:gd name="connsiteY1071" fmla="*/ 558554 h 572628"/>
                <a:gd name="connsiteX1072" fmla="*/ 36332 w 486398"/>
                <a:gd name="connsiteY1072" fmla="*/ 559697 h 572628"/>
                <a:gd name="connsiteX1073" fmla="*/ 37811 w 486398"/>
                <a:gd name="connsiteY1073" fmla="*/ 560369 h 572628"/>
                <a:gd name="connsiteX1074" fmla="*/ 38734 w 486398"/>
                <a:gd name="connsiteY1074" fmla="*/ 561183 h 572628"/>
                <a:gd name="connsiteX1075" fmla="*/ 13456 w 486398"/>
                <a:gd name="connsiteY1075" fmla="*/ 566644 h 572628"/>
                <a:gd name="connsiteX1076" fmla="*/ 12165 w 486398"/>
                <a:gd name="connsiteY1076" fmla="*/ 570430 h 572628"/>
                <a:gd name="connsiteX1077" fmla="*/ 11093 w 486398"/>
                <a:gd name="connsiteY1077" fmla="*/ 570978 h 572628"/>
                <a:gd name="connsiteX1078" fmla="*/ 9998 w 486398"/>
                <a:gd name="connsiteY1078" fmla="*/ 570673 h 572628"/>
                <a:gd name="connsiteX1079" fmla="*/ 8872 w 486398"/>
                <a:gd name="connsiteY1079" fmla="*/ 568560 h 572628"/>
                <a:gd name="connsiteX1080" fmla="*/ 9662 w 486398"/>
                <a:gd name="connsiteY1080" fmla="*/ 567747 h 572628"/>
                <a:gd name="connsiteX1081" fmla="*/ 10757 w 486398"/>
                <a:gd name="connsiteY1081" fmla="*/ 568177 h 572628"/>
                <a:gd name="connsiteX1082" fmla="*/ 11641 w 486398"/>
                <a:gd name="connsiteY1082" fmla="*/ 568013 h 572628"/>
                <a:gd name="connsiteX1083" fmla="*/ 13652 w 486398"/>
                <a:gd name="connsiteY1083" fmla="*/ 564930 h 572628"/>
                <a:gd name="connsiteX1084" fmla="*/ 14137 w 486398"/>
                <a:gd name="connsiteY1084" fmla="*/ 565431 h 572628"/>
                <a:gd name="connsiteX1085" fmla="*/ 13456 w 486398"/>
                <a:gd name="connsiteY1085" fmla="*/ 566644 h 572628"/>
                <a:gd name="connsiteX1086" fmla="*/ 4585 w 486398"/>
                <a:gd name="connsiteY1086" fmla="*/ 572292 h 572628"/>
                <a:gd name="connsiteX1087" fmla="*/ 3200 w 486398"/>
                <a:gd name="connsiteY1087" fmla="*/ 572629 h 572628"/>
                <a:gd name="connsiteX1088" fmla="*/ 1533 w 486398"/>
                <a:gd name="connsiteY1088" fmla="*/ 572214 h 572628"/>
                <a:gd name="connsiteX1089" fmla="*/ 16 w 486398"/>
                <a:gd name="connsiteY1089" fmla="*/ 572097 h 572628"/>
                <a:gd name="connsiteX1090" fmla="*/ 0 w 486398"/>
                <a:gd name="connsiteY1090" fmla="*/ 571385 h 572628"/>
                <a:gd name="connsiteX1091" fmla="*/ 1588 w 486398"/>
                <a:gd name="connsiteY1091" fmla="*/ 570649 h 572628"/>
                <a:gd name="connsiteX1092" fmla="*/ 1619 w 486398"/>
                <a:gd name="connsiteY1092" fmla="*/ 569624 h 572628"/>
                <a:gd name="connsiteX1093" fmla="*/ 2010 w 486398"/>
                <a:gd name="connsiteY1093" fmla="*/ 569069 h 572628"/>
                <a:gd name="connsiteX1094" fmla="*/ 5602 w 486398"/>
                <a:gd name="connsiteY1094" fmla="*/ 570328 h 572628"/>
                <a:gd name="connsiteX1095" fmla="*/ 5445 w 486398"/>
                <a:gd name="connsiteY1095" fmla="*/ 571252 h 572628"/>
                <a:gd name="connsiteX1096" fmla="*/ 4585 w 486398"/>
                <a:gd name="connsiteY1096" fmla="*/ 572292 h 57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Lst>
              <a:rect l="l" t="t" r="r" b="b"/>
              <a:pathLst>
                <a:path w="486398" h="572628">
                  <a:moveTo>
                    <a:pt x="442298" y="42951"/>
                  </a:moveTo>
                  <a:lnTo>
                    <a:pt x="445051" y="43107"/>
                  </a:lnTo>
                  <a:lnTo>
                    <a:pt x="446280" y="42966"/>
                  </a:lnTo>
                  <a:lnTo>
                    <a:pt x="448384" y="43428"/>
                  </a:lnTo>
                  <a:lnTo>
                    <a:pt x="456732" y="48052"/>
                  </a:lnTo>
                  <a:lnTo>
                    <a:pt x="459251" y="48638"/>
                  </a:lnTo>
                  <a:lnTo>
                    <a:pt x="461856" y="48709"/>
                  </a:lnTo>
                  <a:lnTo>
                    <a:pt x="463687" y="48333"/>
                  </a:lnTo>
                  <a:lnTo>
                    <a:pt x="465299" y="47066"/>
                  </a:lnTo>
                  <a:lnTo>
                    <a:pt x="470337" y="41456"/>
                  </a:lnTo>
                  <a:lnTo>
                    <a:pt x="475641" y="36332"/>
                  </a:lnTo>
                  <a:lnTo>
                    <a:pt x="476228" y="36528"/>
                  </a:lnTo>
                  <a:lnTo>
                    <a:pt x="476228" y="37944"/>
                  </a:lnTo>
                  <a:lnTo>
                    <a:pt x="475837" y="39516"/>
                  </a:lnTo>
                  <a:lnTo>
                    <a:pt x="473490" y="44202"/>
                  </a:lnTo>
                  <a:lnTo>
                    <a:pt x="470884" y="50493"/>
                  </a:lnTo>
                  <a:lnTo>
                    <a:pt x="470329" y="53669"/>
                  </a:lnTo>
                  <a:lnTo>
                    <a:pt x="471174" y="56759"/>
                  </a:lnTo>
                  <a:lnTo>
                    <a:pt x="472809" y="59309"/>
                  </a:lnTo>
                  <a:lnTo>
                    <a:pt x="474100" y="62791"/>
                  </a:lnTo>
                  <a:lnTo>
                    <a:pt x="475586" y="67618"/>
                  </a:lnTo>
                  <a:lnTo>
                    <a:pt x="477683" y="68228"/>
                  </a:lnTo>
                  <a:lnTo>
                    <a:pt x="478825" y="68299"/>
                  </a:lnTo>
                  <a:lnTo>
                    <a:pt x="480922" y="66851"/>
                  </a:lnTo>
                  <a:lnTo>
                    <a:pt x="482901" y="65013"/>
                  </a:lnTo>
                  <a:lnTo>
                    <a:pt x="484607" y="64786"/>
                  </a:lnTo>
                  <a:lnTo>
                    <a:pt x="486399" y="65099"/>
                  </a:lnTo>
                  <a:lnTo>
                    <a:pt x="484043" y="66382"/>
                  </a:lnTo>
                  <a:lnTo>
                    <a:pt x="481822" y="67947"/>
                  </a:lnTo>
                  <a:lnTo>
                    <a:pt x="479913" y="70904"/>
                  </a:lnTo>
                  <a:lnTo>
                    <a:pt x="479201" y="71459"/>
                  </a:lnTo>
                  <a:lnTo>
                    <a:pt x="477003" y="71279"/>
                  </a:lnTo>
                  <a:lnTo>
                    <a:pt x="475743" y="71389"/>
                  </a:lnTo>
                  <a:lnTo>
                    <a:pt x="473169" y="72625"/>
                  </a:lnTo>
                  <a:lnTo>
                    <a:pt x="470908" y="74025"/>
                  </a:lnTo>
                  <a:lnTo>
                    <a:pt x="468749" y="75739"/>
                  </a:lnTo>
                  <a:lnTo>
                    <a:pt x="466394" y="76654"/>
                  </a:lnTo>
                  <a:lnTo>
                    <a:pt x="463883" y="76873"/>
                  </a:lnTo>
                  <a:lnTo>
                    <a:pt x="460010" y="78274"/>
                  </a:lnTo>
                  <a:lnTo>
                    <a:pt x="457499" y="78375"/>
                  </a:lnTo>
                  <a:lnTo>
                    <a:pt x="452781" y="77155"/>
                  </a:lnTo>
                  <a:lnTo>
                    <a:pt x="450489" y="77483"/>
                  </a:lnTo>
                  <a:lnTo>
                    <a:pt x="445490" y="80237"/>
                  </a:lnTo>
                  <a:lnTo>
                    <a:pt x="440936" y="84212"/>
                  </a:lnTo>
                  <a:lnTo>
                    <a:pt x="436954" y="88663"/>
                  </a:lnTo>
                  <a:lnTo>
                    <a:pt x="433629" y="93999"/>
                  </a:lnTo>
                  <a:lnTo>
                    <a:pt x="432292" y="96768"/>
                  </a:lnTo>
                  <a:lnTo>
                    <a:pt x="431486" y="99866"/>
                  </a:lnTo>
                  <a:lnTo>
                    <a:pt x="431376" y="101916"/>
                  </a:lnTo>
                  <a:lnTo>
                    <a:pt x="431079" y="103880"/>
                  </a:lnTo>
                  <a:lnTo>
                    <a:pt x="430312" y="105249"/>
                  </a:lnTo>
                  <a:lnTo>
                    <a:pt x="429389" y="106360"/>
                  </a:lnTo>
                  <a:lnTo>
                    <a:pt x="426643" y="105710"/>
                  </a:lnTo>
                  <a:lnTo>
                    <a:pt x="422137" y="102878"/>
                  </a:lnTo>
                  <a:lnTo>
                    <a:pt x="413398" y="98755"/>
                  </a:lnTo>
                  <a:lnTo>
                    <a:pt x="404167" y="92426"/>
                  </a:lnTo>
                  <a:lnTo>
                    <a:pt x="398972" y="89242"/>
                  </a:lnTo>
                  <a:lnTo>
                    <a:pt x="389208" y="90196"/>
                  </a:lnTo>
                  <a:lnTo>
                    <a:pt x="379968" y="96267"/>
                  </a:lnTo>
                  <a:lnTo>
                    <a:pt x="379147" y="95751"/>
                  </a:lnTo>
                  <a:lnTo>
                    <a:pt x="375618" y="91589"/>
                  </a:lnTo>
                  <a:lnTo>
                    <a:pt x="373905" y="89938"/>
                  </a:lnTo>
                  <a:lnTo>
                    <a:pt x="371863" y="89469"/>
                  </a:lnTo>
                  <a:lnTo>
                    <a:pt x="370346" y="89524"/>
                  </a:lnTo>
                  <a:lnTo>
                    <a:pt x="368875" y="89829"/>
                  </a:lnTo>
                  <a:lnTo>
                    <a:pt x="366786" y="91972"/>
                  </a:lnTo>
                  <a:lnTo>
                    <a:pt x="366019" y="93514"/>
                  </a:lnTo>
                  <a:lnTo>
                    <a:pt x="365425" y="95266"/>
                  </a:lnTo>
                  <a:lnTo>
                    <a:pt x="365245" y="96502"/>
                  </a:lnTo>
                  <a:lnTo>
                    <a:pt x="365495" y="97715"/>
                  </a:lnTo>
                  <a:lnTo>
                    <a:pt x="367475" y="100453"/>
                  </a:lnTo>
                  <a:lnTo>
                    <a:pt x="369915" y="102487"/>
                  </a:lnTo>
                  <a:lnTo>
                    <a:pt x="371019" y="102870"/>
                  </a:lnTo>
                  <a:lnTo>
                    <a:pt x="373357" y="102730"/>
                  </a:lnTo>
                  <a:lnTo>
                    <a:pt x="374445" y="102941"/>
                  </a:lnTo>
                  <a:lnTo>
                    <a:pt x="378365" y="107017"/>
                  </a:lnTo>
                  <a:lnTo>
                    <a:pt x="382660" y="110835"/>
                  </a:lnTo>
                  <a:lnTo>
                    <a:pt x="383606" y="112094"/>
                  </a:lnTo>
                  <a:lnTo>
                    <a:pt x="382018" y="113416"/>
                  </a:lnTo>
                  <a:lnTo>
                    <a:pt x="380281" y="114073"/>
                  </a:lnTo>
                  <a:lnTo>
                    <a:pt x="378255" y="113909"/>
                  </a:lnTo>
                  <a:lnTo>
                    <a:pt x="376252" y="113409"/>
                  </a:lnTo>
                  <a:lnTo>
                    <a:pt x="372825" y="111789"/>
                  </a:lnTo>
                  <a:lnTo>
                    <a:pt x="371355" y="113166"/>
                  </a:lnTo>
                  <a:lnTo>
                    <a:pt x="369070" y="115990"/>
                  </a:lnTo>
                  <a:lnTo>
                    <a:pt x="367811" y="119057"/>
                  </a:lnTo>
                  <a:lnTo>
                    <a:pt x="366786" y="120457"/>
                  </a:lnTo>
                  <a:lnTo>
                    <a:pt x="364267" y="122304"/>
                  </a:lnTo>
                  <a:lnTo>
                    <a:pt x="361599" y="123258"/>
                  </a:lnTo>
                  <a:lnTo>
                    <a:pt x="360199" y="122945"/>
                  </a:lnTo>
                  <a:lnTo>
                    <a:pt x="359134" y="121788"/>
                  </a:lnTo>
                  <a:lnTo>
                    <a:pt x="358532" y="120403"/>
                  </a:lnTo>
                  <a:lnTo>
                    <a:pt x="358227" y="118791"/>
                  </a:lnTo>
                  <a:lnTo>
                    <a:pt x="358790" y="115302"/>
                  </a:lnTo>
                  <a:lnTo>
                    <a:pt x="360175" y="112149"/>
                  </a:lnTo>
                  <a:lnTo>
                    <a:pt x="360707" y="108926"/>
                  </a:lnTo>
                  <a:lnTo>
                    <a:pt x="359573" y="104380"/>
                  </a:lnTo>
                  <a:lnTo>
                    <a:pt x="358853" y="103426"/>
                  </a:lnTo>
                  <a:lnTo>
                    <a:pt x="356021" y="100758"/>
                  </a:lnTo>
                  <a:lnTo>
                    <a:pt x="354707" y="98153"/>
                  </a:lnTo>
                  <a:lnTo>
                    <a:pt x="354394" y="94906"/>
                  </a:lnTo>
                  <a:lnTo>
                    <a:pt x="354558" y="93115"/>
                  </a:lnTo>
                  <a:lnTo>
                    <a:pt x="355246" y="89148"/>
                  </a:lnTo>
                  <a:lnTo>
                    <a:pt x="355935" y="87145"/>
                  </a:lnTo>
                  <a:lnTo>
                    <a:pt x="357234" y="86488"/>
                  </a:lnTo>
                  <a:lnTo>
                    <a:pt x="358657" y="86089"/>
                  </a:lnTo>
                  <a:lnTo>
                    <a:pt x="360840" y="84650"/>
                  </a:lnTo>
                  <a:lnTo>
                    <a:pt x="363242" y="82788"/>
                  </a:lnTo>
                  <a:lnTo>
                    <a:pt x="365542" y="80660"/>
                  </a:lnTo>
                  <a:lnTo>
                    <a:pt x="367819" y="78054"/>
                  </a:lnTo>
                  <a:lnTo>
                    <a:pt x="369000" y="75191"/>
                  </a:lnTo>
                  <a:lnTo>
                    <a:pt x="367052" y="71671"/>
                  </a:lnTo>
                  <a:lnTo>
                    <a:pt x="366645" y="69574"/>
                  </a:lnTo>
                  <a:lnTo>
                    <a:pt x="366935" y="67595"/>
                  </a:lnTo>
                  <a:lnTo>
                    <a:pt x="369015" y="66538"/>
                  </a:lnTo>
                  <a:lnTo>
                    <a:pt x="371151" y="67336"/>
                  </a:lnTo>
                  <a:lnTo>
                    <a:pt x="375462" y="70247"/>
                  </a:lnTo>
                  <a:lnTo>
                    <a:pt x="376299" y="70536"/>
                  </a:lnTo>
                  <a:lnTo>
                    <a:pt x="379257" y="70669"/>
                  </a:lnTo>
                  <a:lnTo>
                    <a:pt x="383309" y="71303"/>
                  </a:lnTo>
                  <a:lnTo>
                    <a:pt x="385656" y="71146"/>
                  </a:lnTo>
                  <a:lnTo>
                    <a:pt x="386791" y="70708"/>
                  </a:lnTo>
                  <a:lnTo>
                    <a:pt x="388496" y="68306"/>
                  </a:lnTo>
                  <a:lnTo>
                    <a:pt x="389333" y="65240"/>
                  </a:lnTo>
                  <a:lnTo>
                    <a:pt x="389028" y="61289"/>
                  </a:lnTo>
                  <a:lnTo>
                    <a:pt x="389012" y="57361"/>
                  </a:lnTo>
                  <a:lnTo>
                    <a:pt x="390092" y="54154"/>
                  </a:lnTo>
                  <a:lnTo>
                    <a:pt x="393472" y="48983"/>
                  </a:lnTo>
                  <a:lnTo>
                    <a:pt x="394442" y="45931"/>
                  </a:lnTo>
                  <a:lnTo>
                    <a:pt x="394794" y="38484"/>
                  </a:lnTo>
                  <a:lnTo>
                    <a:pt x="396014" y="35198"/>
                  </a:lnTo>
                  <a:lnTo>
                    <a:pt x="396992" y="31779"/>
                  </a:lnTo>
                  <a:lnTo>
                    <a:pt x="397462" y="24597"/>
                  </a:lnTo>
                  <a:lnTo>
                    <a:pt x="396077" y="17665"/>
                  </a:lnTo>
                  <a:lnTo>
                    <a:pt x="394684" y="14254"/>
                  </a:lnTo>
                  <a:lnTo>
                    <a:pt x="393088" y="11008"/>
                  </a:lnTo>
                  <a:lnTo>
                    <a:pt x="393323" y="7902"/>
                  </a:lnTo>
                  <a:lnTo>
                    <a:pt x="394614" y="5015"/>
                  </a:lnTo>
                  <a:lnTo>
                    <a:pt x="394645" y="4146"/>
                  </a:lnTo>
                  <a:lnTo>
                    <a:pt x="394950" y="3372"/>
                  </a:lnTo>
                  <a:lnTo>
                    <a:pt x="397368" y="2824"/>
                  </a:lnTo>
                  <a:lnTo>
                    <a:pt x="398502" y="2206"/>
                  </a:lnTo>
                  <a:lnTo>
                    <a:pt x="399590" y="814"/>
                  </a:lnTo>
                  <a:lnTo>
                    <a:pt x="400880" y="0"/>
                  </a:lnTo>
                  <a:lnTo>
                    <a:pt x="401827" y="814"/>
                  </a:lnTo>
                  <a:lnTo>
                    <a:pt x="402609" y="2238"/>
                  </a:lnTo>
                  <a:lnTo>
                    <a:pt x="406021" y="5735"/>
                  </a:lnTo>
                  <a:lnTo>
                    <a:pt x="411395" y="11962"/>
                  </a:lnTo>
                  <a:lnTo>
                    <a:pt x="417724" y="21421"/>
                  </a:lnTo>
                  <a:lnTo>
                    <a:pt x="421691" y="26013"/>
                  </a:lnTo>
                  <a:lnTo>
                    <a:pt x="425869" y="30167"/>
                  </a:lnTo>
                  <a:lnTo>
                    <a:pt x="430555" y="34408"/>
                  </a:lnTo>
                  <a:lnTo>
                    <a:pt x="435460" y="38045"/>
                  </a:lnTo>
                  <a:lnTo>
                    <a:pt x="438589" y="39767"/>
                  </a:lnTo>
                  <a:lnTo>
                    <a:pt x="440882" y="42505"/>
                  </a:lnTo>
                  <a:lnTo>
                    <a:pt x="442298" y="42951"/>
                  </a:lnTo>
                  <a:close/>
                  <a:moveTo>
                    <a:pt x="381878" y="5500"/>
                  </a:moveTo>
                  <a:lnTo>
                    <a:pt x="381032" y="7472"/>
                  </a:lnTo>
                  <a:lnTo>
                    <a:pt x="379890" y="4538"/>
                  </a:lnTo>
                  <a:lnTo>
                    <a:pt x="379663" y="1369"/>
                  </a:lnTo>
                  <a:lnTo>
                    <a:pt x="380320" y="1385"/>
                  </a:lnTo>
                  <a:lnTo>
                    <a:pt x="381525" y="1862"/>
                  </a:lnTo>
                  <a:lnTo>
                    <a:pt x="381815" y="3403"/>
                  </a:lnTo>
                  <a:lnTo>
                    <a:pt x="381878" y="5500"/>
                  </a:lnTo>
                  <a:close/>
                  <a:moveTo>
                    <a:pt x="386767" y="12134"/>
                  </a:moveTo>
                  <a:lnTo>
                    <a:pt x="385249" y="12353"/>
                  </a:lnTo>
                  <a:lnTo>
                    <a:pt x="383473" y="11054"/>
                  </a:lnTo>
                  <a:lnTo>
                    <a:pt x="383254" y="9427"/>
                  </a:lnTo>
                  <a:lnTo>
                    <a:pt x="384537" y="8129"/>
                  </a:lnTo>
                  <a:lnTo>
                    <a:pt x="385813" y="8606"/>
                  </a:lnTo>
                  <a:lnTo>
                    <a:pt x="387088" y="10280"/>
                  </a:lnTo>
                  <a:lnTo>
                    <a:pt x="387510" y="11156"/>
                  </a:lnTo>
                  <a:lnTo>
                    <a:pt x="386767" y="12134"/>
                  </a:lnTo>
                  <a:close/>
                  <a:moveTo>
                    <a:pt x="346938" y="103966"/>
                  </a:moveTo>
                  <a:lnTo>
                    <a:pt x="346437" y="104122"/>
                  </a:lnTo>
                  <a:lnTo>
                    <a:pt x="345921" y="103872"/>
                  </a:lnTo>
                  <a:lnTo>
                    <a:pt x="345412" y="101642"/>
                  </a:lnTo>
                  <a:lnTo>
                    <a:pt x="345850" y="100469"/>
                  </a:lnTo>
                  <a:lnTo>
                    <a:pt x="347267" y="99647"/>
                  </a:lnTo>
                  <a:lnTo>
                    <a:pt x="348643" y="99420"/>
                  </a:lnTo>
                  <a:lnTo>
                    <a:pt x="347478" y="103520"/>
                  </a:lnTo>
                  <a:lnTo>
                    <a:pt x="346938" y="103966"/>
                  </a:lnTo>
                  <a:close/>
                  <a:moveTo>
                    <a:pt x="385320" y="124721"/>
                  </a:moveTo>
                  <a:lnTo>
                    <a:pt x="386180" y="125269"/>
                  </a:lnTo>
                  <a:lnTo>
                    <a:pt x="390280" y="123790"/>
                  </a:lnTo>
                  <a:lnTo>
                    <a:pt x="389498" y="128258"/>
                  </a:lnTo>
                  <a:lnTo>
                    <a:pt x="389059" y="132756"/>
                  </a:lnTo>
                  <a:lnTo>
                    <a:pt x="389357" y="140204"/>
                  </a:lnTo>
                  <a:lnTo>
                    <a:pt x="389724" y="143552"/>
                  </a:lnTo>
                  <a:lnTo>
                    <a:pt x="390436" y="146791"/>
                  </a:lnTo>
                  <a:lnTo>
                    <a:pt x="392189" y="149107"/>
                  </a:lnTo>
                  <a:lnTo>
                    <a:pt x="394473" y="150750"/>
                  </a:lnTo>
                  <a:lnTo>
                    <a:pt x="397782" y="155984"/>
                  </a:lnTo>
                  <a:lnTo>
                    <a:pt x="399558" y="162399"/>
                  </a:lnTo>
                  <a:lnTo>
                    <a:pt x="400810" y="165505"/>
                  </a:lnTo>
                  <a:lnTo>
                    <a:pt x="401749" y="168759"/>
                  </a:lnTo>
                  <a:lnTo>
                    <a:pt x="402038" y="170246"/>
                  </a:lnTo>
                  <a:lnTo>
                    <a:pt x="402062" y="171732"/>
                  </a:lnTo>
                  <a:lnTo>
                    <a:pt x="401780" y="173766"/>
                  </a:lnTo>
                  <a:lnTo>
                    <a:pt x="402093" y="175409"/>
                  </a:lnTo>
                  <a:lnTo>
                    <a:pt x="401733" y="180557"/>
                  </a:lnTo>
                  <a:lnTo>
                    <a:pt x="400255" y="186495"/>
                  </a:lnTo>
                  <a:lnTo>
                    <a:pt x="400067" y="189523"/>
                  </a:lnTo>
                  <a:lnTo>
                    <a:pt x="398776" y="190125"/>
                  </a:lnTo>
                  <a:lnTo>
                    <a:pt x="397994" y="191525"/>
                  </a:lnTo>
                  <a:lnTo>
                    <a:pt x="397329" y="192175"/>
                  </a:lnTo>
                  <a:lnTo>
                    <a:pt x="396585" y="192676"/>
                  </a:lnTo>
                  <a:lnTo>
                    <a:pt x="395514" y="192801"/>
                  </a:lnTo>
                  <a:lnTo>
                    <a:pt x="394739" y="193372"/>
                  </a:lnTo>
                  <a:lnTo>
                    <a:pt x="394434" y="194976"/>
                  </a:lnTo>
                  <a:lnTo>
                    <a:pt x="393941" y="196454"/>
                  </a:lnTo>
                  <a:lnTo>
                    <a:pt x="393002" y="197823"/>
                  </a:lnTo>
                  <a:lnTo>
                    <a:pt x="392267" y="199325"/>
                  </a:lnTo>
                  <a:lnTo>
                    <a:pt x="391664" y="202987"/>
                  </a:lnTo>
                  <a:lnTo>
                    <a:pt x="391445" y="206734"/>
                  </a:lnTo>
                  <a:lnTo>
                    <a:pt x="390546" y="209347"/>
                  </a:lnTo>
                  <a:lnTo>
                    <a:pt x="388363" y="210028"/>
                  </a:lnTo>
                  <a:lnTo>
                    <a:pt x="385867" y="209989"/>
                  </a:lnTo>
                  <a:lnTo>
                    <a:pt x="382667" y="211194"/>
                  </a:lnTo>
                  <a:lnTo>
                    <a:pt x="381979" y="211906"/>
                  </a:lnTo>
                  <a:lnTo>
                    <a:pt x="379452" y="216459"/>
                  </a:lnTo>
                  <a:lnTo>
                    <a:pt x="378725" y="219127"/>
                  </a:lnTo>
                  <a:lnTo>
                    <a:pt x="378701" y="221990"/>
                  </a:lnTo>
                  <a:lnTo>
                    <a:pt x="379405" y="225511"/>
                  </a:lnTo>
                  <a:lnTo>
                    <a:pt x="380360" y="228945"/>
                  </a:lnTo>
                  <a:lnTo>
                    <a:pt x="381079" y="235321"/>
                  </a:lnTo>
                  <a:lnTo>
                    <a:pt x="380320" y="245007"/>
                  </a:lnTo>
                  <a:lnTo>
                    <a:pt x="379585" y="248097"/>
                  </a:lnTo>
                  <a:lnTo>
                    <a:pt x="377981" y="250186"/>
                  </a:lnTo>
                  <a:lnTo>
                    <a:pt x="376761" y="251156"/>
                  </a:lnTo>
                  <a:lnTo>
                    <a:pt x="375712" y="252345"/>
                  </a:lnTo>
                  <a:lnTo>
                    <a:pt x="374351" y="255482"/>
                  </a:lnTo>
                  <a:lnTo>
                    <a:pt x="372098" y="261725"/>
                  </a:lnTo>
                  <a:lnTo>
                    <a:pt x="371918" y="263290"/>
                  </a:lnTo>
                  <a:lnTo>
                    <a:pt x="371926" y="264909"/>
                  </a:lnTo>
                  <a:lnTo>
                    <a:pt x="371316" y="267022"/>
                  </a:lnTo>
                  <a:lnTo>
                    <a:pt x="370925" y="269095"/>
                  </a:lnTo>
                  <a:lnTo>
                    <a:pt x="371292" y="271505"/>
                  </a:lnTo>
                  <a:lnTo>
                    <a:pt x="371988" y="273758"/>
                  </a:lnTo>
                  <a:lnTo>
                    <a:pt x="375008" y="279524"/>
                  </a:lnTo>
                  <a:lnTo>
                    <a:pt x="376190" y="281229"/>
                  </a:lnTo>
                  <a:lnTo>
                    <a:pt x="377520" y="282778"/>
                  </a:lnTo>
                  <a:lnTo>
                    <a:pt x="372364" y="284492"/>
                  </a:lnTo>
                  <a:lnTo>
                    <a:pt x="371441" y="285282"/>
                  </a:lnTo>
                  <a:lnTo>
                    <a:pt x="368374" y="288552"/>
                  </a:lnTo>
                  <a:lnTo>
                    <a:pt x="367396" y="291650"/>
                  </a:lnTo>
                  <a:lnTo>
                    <a:pt x="367475" y="295077"/>
                  </a:lnTo>
                  <a:lnTo>
                    <a:pt x="366966" y="296305"/>
                  </a:lnTo>
                  <a:lnTo>
                    <a:pt x="366129" y="297369"/>
                  </a:lnTo>
                  <a:lnTo>
                    <a:pt x="365253" y="298073"/>
                  </a:lnTo>
                  <a:lnTo>
                    <a:pt x="361826" y="299637"/>
                  </a:lnTo>
                  <a:lnTo>
                    <a:pt x="359635" y="301194"/>
                  </a:lnTo>
                  <a:lnTo>
                    <a:pt x="357460" y="303628"/>
                  </a:lnTo>
                  <a:lnTo>
                    <a:pt x="356600" y="304895"/>
                  </a:lnTo>
                  <a:lnTo>
                    <a:pt x="354918" y="304488"/>
                  </a:lnTo>
                  <a:lnTo>
                    <a:pt x="353932" y="303362"/>
                  </a:lnTo>
                  <a:lnTo>
                    <a:pt x="354902" y="301953"/>
                  </a:lnTo>
                  <a:lnTo>
                    <a:pt x="354605" y="300287"/>
                  </a:lnTo>
                  <a:lnTo>
                    <a:pt x="355082" y="296008"/>
                  </a:lnTo>
                  <a:lnTo>
                    <a:pt x="354542" y="294286"/>
                  </a:lnTo>
                  <a:lnTo>
                    <a:pt x="356295" y="292980"/>
                  </a:lnTo>
                  <a:lnTo>
                    <a:pt x="357124" y="290899"/>
                  </a:lnTo>
                  <a:lnTo>
                    <a:pt x="358939" y="289232"/>
                  </a:lnTo>
                  <a:lnTo>
                    <a:pt x="360246" y="287754"/>
                  </a:lnTo>
                  <a:lnTo>
                    <a:pt x="360472" y="286549"/>
                  </a:lnTo>
                  <a:lnTo>
                    <a:pt x="359307" y="285250"/>
                  </a:lnTo>
                  <a:lnTo>
                    <a:pt x="358071" y="284312"/>
                  </a:lnTo>
                  <a:lnTo>
                    <a:pt x="356365" y="284312"/>
                  </a:lnTo>
                  <a:lnTo>
                    <a:pt x="354722" y="284585"/>
                  </a:lnTo>
                  <a:lnTo>
                    <a:pt x="353650" y="285821"/>
                  </a:lnTo>
                  <a:lnTo>
                    <a:pt x="353298" y="287503"/>
                  </a:lnTo>
                  <a:lnTo>
                    <a:pt x="353384" y="288286"/>
                  </a:lnTo>
                  <a:lnTo>
                    <a:pt x="353244" y="288966"/>
                  </a:lnTo>
                  <a:lnTo>
                    <a:pt x="350662" y="291267"/>
                  </a:lnTo>
                  <a:lnTo>
                    <a:pt x="350998" y="293668"/>
                  </a:lnTo>
                  <a:lnTo>
                    <a:pt x="351757" y="294889"/>
                  </a:lnTo>
                  <a:lnTo>
                    <a:pt x="352727" y="295468"/>
                  </a:lnTo>
                  <a:lnTo>
                    <a:pt x="352438" y="296289"/>
                  </a:lnTo>
                  <a:lnTo>
                    <a:pt x="351209" y="298221"/>
                  </a:lnTo>
                  <a:lnTo>
                    <a:pt x="350357" y="298409"/>
                  </a:lnTo>
                  <a:lnTo>
                    <a:pt x="348784" y="295702"/>
                  </a:lnTo>
                  <a:lnTo>
                    <a:pt x="346812" y="294224"/>
                  </a:lnTo>
                  <a:lnTo>
                    <a:pt x="344372" y="294232"/>
                  </a:lnTo>
                  <a:lnTo>
                    <a:pt x="341868" y="294771"/>
                  </a:lnTo>
                  <a:lnTo>
                    <a:pt x="339967" y="296571"/>
                  </a:lnTo>
                  <a:lnTo>
                    <a:pt x="339341" y="298065"/>
                  </a:lnTo>
                  <a:lnTo>
                    <a:pt x="338935" y="299606"/>
                  </a:lnTo>
                  <a:lnTo>
                    <a:pt x="339075" y="303354"/>
                  </a:lnTo>
                  <a:lnTo>
                    <a:pt x="338285" y="306483"/>
                  </a:lnTo>
                  <a:lnTo>
                    <a:pt x="336736" y="309229"/>
                  </a:lnTo>
                  <a:lnTo>
                    <a:pt x="336017" y="310230"/>
                  </a:lnTo>
                  <a:lnTo>
                    <a:pt x="334131" y="312092"/>
                  </a:lnTo>
                  <a:lnTo>
                    <a:pt x="332824" y="312335"/>
                  </a:lnTo>
                  <a:lnTo>
                    <a:pt x="331901" y="311490"/>
                  </a:lnTo>
                  <a:lnTo>
                    <a:pt x="331150" y="310207"/>
                  </a:lnTo>
                  <a:lnTo>
                    <a:pt x="332105" y="305513"/>
                  </a:lnTo>
                  <a:lnTo>
                    <a:pt x="332066" y="302869"/>
                  </a:lnTo>
                  <a:lnTo>
                    <a:pt x="334272" y="301523"/>
                  </a:lnTo>
                  <a:lnTo>
                    <a:pt x="332464" y="299645"/>
                  </a:lnTo>
                  <a:lnTo>
                    <a:pt x="330243" y="298887"/>
                  </a:lnTo>
                  <a:lnTo>
                    <a:pt x="327121" y="299888"/>
                  </a:lnTo>
                  <a:lnTo>
                    <a:pt x="326237" y="301022"/>
                  </a:lnTo>
                  <a:lnTo>
                    <a:pt x="325635" y="302540"/>
                  </a:lnTo>
                  <a:lnTo>
                    <a:pt x="323952" y="304465"/>
                  </a:lnTo>
                  <a:lnTo>
                    <a:pt x="322106" y="306256"/>
                  </a:lnTo>
                  <a:lnTo>
                    <a:pt x="320002" y="309323"/>
                  </a:lnTo>
                  <a:lnTo>
                    <a:pt x="318593" y="312945"/>
                  </a:lnTo>
                  <a:lnTo>
                    <a:pt x="313978" y="311764"/>
                  </a:lnTo>
                  <a:lnTo>
                    <a:pt x="311467" y="311498"/>
                  </a:lnTo>
                  <a:lnTo>
                    <a:pt x="308924" y="311592"/>
                  </a:lnTo>
                  <a:lnTo>
                    <a:pt x="304418" y="311146"/>
                  </a:lnTo>
                  <a:lnTo>
                    <a:pt x="299473" y="311889"/>
                  </a:lnTo>
                  <a:lnTo>
                    <a:pt x="293840" y="313313"/>
                  </a:lnTo>
                  <a:lnTo>
                    <a:pt x="294177" y="312288"/>
                  </a:lnTo>
                  <a:lnTo>
                    <a:pt x="298808" y="310105"/>
                  </a:lnTo>
                  <a:lnTo>
                    <a:pt x="298972" y="309464"/>
                  </a:lnTo>
                  <a:lnTo>
                    <a:pt x="298526" y="308267"/>
                  </a:lnTo>
                  <a:lnTo>
                    <a:pt x="297376" y="308212"/>
                  </a:lnTo>
                  <a:lnTo>
                    <a:pt x="294607" y="308627"/>
                  </a:lnTo>
                  <a:lnTo>
                    <a:pt x="293191" y="308447"/>
                  </a:lnTo>
                  <a:lnTo>
                    <a:pt x="292620" y="307164"/>
                  </a:lnTo>
                  <a:lnTo>
                    <a:pt x="291681" y="306616"/>
                  </a:lnTo>
                  <a:lnTo>
                    <a:pt x="291055" y="307140"/>
                  </a:lnTo>
                  <a:lnTo>
                    <a:pt x="291259" y="309628"/>
                  </a:lnTo>
                  <a:lnTo>
                    <a:pt x="290578" y="309957"/>
                  </a:lnTo>
                  <a:lnTo>
                    <a:pt x="289662" y="309315"/>
                  </a:lnTo>
                  <a:lnTo>
                    <a:pt x="289952" y="307375"/>
                  </a:lnTo>
                  <a:lnTo>
                    <a:pt x="289334" y="304535"/>
                  </a:lnTo>
                  <a:lnTo>
                    <a:pt x="289256" y="302767"/>
                  </a:lnTo>
                  <a:lnTo>
                    <a:pt x="290226" y="301249"/>
                  </a:lnTo>
                  <a:lnTo>
                    <a:pt x="289232" y="300608"/>
                  </a:lnTo>
                  <a:lnTo>
                    <a:pt x="288184" y="300850"/>
                  </a:lnTo>
                  <a:lnTo>
                    <a:pt x="286854" y="301578"/>
                  </a:lnTo>
                  <a:lnTo>
                    <a:pt x="285680" y="302610"/>
                  </a:lnTo>
                  <a:lnTo>
                    <a:pt x="283200" y="307798"/>
                  </a:lnTo>
                  <a:lnTo>
                    <a:pt x="282238" y="310755"/>
                  </a:lnTo>
                  <a:lnTo>
                    <a:pt x="284053" y="313125"/>
                  </a:lnTo>
                  <a:lnTo>
                    <a:pt x="289013" y="316434"/>
                  </a:lnTo>
                  <a:lnTo>
                    <a:pt x="289858" y="317248"/>
                  </a:lnTo>
                  <a:lnTo>
                    <a:pt x="289874" y="318656"/>
                  </a:lnTo>
                  <a:lnTo>
                    <a:pt x="289271" y="320151"/>
                  </a:lnTo>
                  <a:lnTo>
                    <a:pt x="287926" y="320800"/>
                  </a:lnTo>
                  <a:lnTo>
                    <a:pt x="282488" y="321903"/>
                  </a:lnTo>
                  <a:lnTo>
                    <a:pt x="277771" y="324039"/>
                  </a:lnTo>
                  <a:lnTo>
                    <a:pt x="276410" y="326198"/>
                  </a:lnTo>
                  <a:lnTo>
                    <a:pt x="272122" y="334538"/>
                  </a:lnTo>
                  <a:lnTo>
                    <a:pt x="268688" y="340226"/>
                  </a:lnTo>
                  <a:lnTo>
                    <a:pt x="263837" y="342181"/>
                  </a:lnTo>
                  <a:lnTo>
                    <a:pt x="258518" y="340437"/>
                  </a:lnTo>
                  <a:lnTo>
                    <a:pt x="257226" y="338457"/>
                  </a:lnTo>
                  <a:lnTo>
                    <a:pt x="256186" y="336009"/>
                  </a:lnTo>
                  <a:lnTo>
                    <a:pt x="254207" y="333795"/>
                  </a:lnTo>
                  <a:lnTo>
                    <a:pt x="252415" y="331377"/>
                  </a:lnTo>
                  <a:lnTo>
                    <a:pt x="251375" y="328506"/>
                  </a:lnTo>
                  <a:lnTo>
                    <a:pt x="251539" y="323875"/>
                  </a:lnTo>
                  <a:lnTo>
                    <a:pt x="250764" y="321082"/>
                  </a:lnTo>
                  <a:lnTo>
                    <a:pt x="251461" y="320339"/>
                  </a:lnTo>
                  <a:lnTo>
                    <a:pt x="254394" y="318633"/>
                  </a:lnTo>
                  <a:lnTo>
                    <a:pt x="255357" y="317678"/>
                  </a:lnTo>
                  <a:lnTo>
                    <a:pt x="257015" y="315457"/>
                  </a:lnTo>
                  <a:lnTo>
                    <a:pt x="257610" y="314220"/>
                  </a:lnTo>
                  <a:lnTo>
                    <a:pt x="257696" y="312351"/>
                  </a:lnTo>
                  <a:lnTo>
                    <a:pt x="256366" y="311373"/>
                  </a:lnTo>
                  <a:lnTo>
                    <a:pt x="252924" y="311404"/>
                  </a:lnTo>
                  <a:lnTo>
                    <a:pt x="249489" y="311991"/>
                  </a:lnTo>
                  <a:lnTo>
                    <a:pt x="247040" y="311177"/>
                  </a:lnTo>
                  <a:lnTo>
                    <a:pt x="243856" y="308908"/>
                  </a:lnTo>
                  <a:lnTo>
                    <a:pt x="242871" y="308423"/>
                  </a:lnTo>
                  <a:lnTo>
                    <a:pt x="239444" y="308282"/>
                  </a:lnTo>
                  <a:lnTo>
                    <a:pt x="236995" y="308705"/>
                  </a:lnTo>
                  <a:lnTo>
                    <a:pt x="234593" y="309526"/>
                  </a:lnTo>
                  <a:lnTo>
                    <a:pt x="232051" y="309792"/>
                  </a:lnTo>
                  <a:lnTo>
                    <a:pt x="231206" y="310223"/>
                  </a:lnTo>
                  <a:lnTo>
                    <a:pt x="228272" y="313000"/>
                  </a:lnTo>
                  <a:lnTo>
                    <a:pt x="225933" y="314745"/>
                  </a:lnTo>
                  <a:lnTo>
                    <a:pt x="223914" y="315613"/>
                  </a:lnTo>
                  <a:lnTo>
                    <a:pt x="219557" y="315840"/>
                  </a:lnTo>
                  <a:lnTo>
                    <a:pt x="217374" y="316403"/>
                  </a:lnTo>
                  <a:lnTo>
                    <a:pt x="215090" y="317319"/>
                  </a:lnTo>
                  <a:lnTo>
                    <a:pt x="214448" y="317240"/>
                  </a:lnTo>
                  <a:lnTo>
                    <a:pt x="212038" y="318508"/>
                  </a:lnTo>
                  <a:lnTo>
                    <a:pt x="209269" y="319603"/>
                  </a:lnTo>
                  <a:lnTo>
                    <a:pt x="207798" y="320698"/>
                  </a:lnTo>
                  <a:lnTo>
                    <a:pt x="205083" y="319978"/>
                  </a:lnTo>
                  <a:lnTo>
                    <a:pt x="199717" y="321942"/>
                  </a:lnTo>
                  <a:lnTo>
                    <a:pt x="197119" y="322185"/>
                  </a:lnTo>
                  <a:lnTo>
                    <a:pt x="194444" y="321097"/>
                  </a:lnTo>
                  <a:lnTo>
                    <a:pt x="191956" y="319337"/>
                  </a:lnTo>
                  <a:lnTo>
                    <a:pt x="189569" y="320096"/>
                  </a:lnTo>
                  <a:lnTo>
                    <a:pt x="187934" y="322685"/>
                  </a:lnTo>
                  <a:lnTo>
                    <a:pt x="187136" y="327833"/>
                  </a:lnTo>
                  <a:lnTo>
                    <a:pt x="186205" y="330149"/>
                  </a:lnTo>
                  <a:lnTo>
                    <a:pt x="185924" y="332926"/>
                  </a:lnTo>
                  <a:lnTo>
                    <a:pt x="184688" y="332488"/>
                  </a:lnTo>
                  <a:lnTo>
                    <a:pt x="177506" y="327489"/>
                  </a:lnTo>
                  <a:lnTo>
                    <a:pt x="177013" y="327309"/>
                  </a:lnTo>
                  <a:lnTo>
                    <a:pt x="171208" y="328170"/>
                  </a:lnTo>
                  <a:lnTo>
                    <a:pt x="169714" y="328584"/>
                  </a:lnTo>
                  <a:lnTo>
                    <a:pt x="167844" y="329594"/>
                  </a:lnTo>
                  <a:lnTo>
                    <a:pt x="165865" y="330047"/>
                  </a:lnTo>
                  <a:lnTo>
                    <a:pt x="164065" y="329320"/>
                  </a:lnTo>
                  <a:lnTo>
                    <a:pt x="162336" y="328138"/>
                  </a:lnTo>
                  <a:lnTo>
                    <a:pt x="160677" y="328490"/>
                  </a:lnTo>
                  <a:lnTo>
                    <a:pt x="158980" y="329320"/>
                  </a:lnTo>
                  <a:lnTo>
                    <a:pt x="158323" y="321762"/>
                  </a:lnTo>
                  <a:lnTo>
                    <a:pt x="158659" y="320769"/>
                  </a:lnTo>
                  <a:lnTo>
                    <a:pt x="159699" y="319447"/>
                  </a:lnTo>
                  <a:lnTo>
                    <a:pt x="160850" y="318312"/>
                  </a:lnTo>
                  <a:lnTo>
                    <a:pt x="163658" y="317921"/>
                  </a:lnTo>
                  <a:lnTo>
                    <a:pt x="166498" y="318289"/>
                  </a:lnTo>
                  <a:lnTo>
                    <a:pt x="168532" y="317772"/>
                  </a:lnTo>
                  <a:lnTo>
                    <a:pt x="170253" y="316270"/>
                  </a:lnTo>
                  <a:lnTo>
                    <a:pt x="172061" y="314142"/>
                  </a:lnTo>
                  <a:lnTo>
                    <a:pt x="174102" y="312405"/>
                  </a:lnTo>
                  <a:lnTo>
                    <a:pt x="176872" y="311036"/>
                  </a:lnTo>
                  <a:lnTo>
                    <a:pt x="179548" y="309464"/>
                  </a:lnTo>
                  <a:lnTo>
                    <a:pt x="181902" y="307258"/>
                  </a:lnTo>
                  <a:lnTo>
                    <a:pt x="184132" y="304840"/>
                  </a:lnTo>
                  <a:lnTo>
                    <a:pt x="186182" y="303064"/>
                  </a:lnTo>
                  <a:lnTo>
                    <a:pt x="188412" y="301578"/>
                  </a:lnTo>
                  <a:lnTo>
                    <a:pt x="191807" y="297995"/>
                  </a:lnTo>
                  <a:lnTo>
                    <a:pt x="196305" y="293966"/>
                  </a:lnTo>
                  <a:lnTo>
                    <a:pt x="198034" y="290977"/>
                  </a:lnTo>
                  <a:lnTo>
                    <a:pt x="199106" y="290156"/>
                  </a:lnTo>
                  <a:lnTo>
                    <a:pt x="202979" y="288489"/>
                  </a:lnTo>
                  <a:lnTo>
                    <a:pt x="208119" y="287206"/>
                  </a:lnTo>
                  <a:lnTo>
                    <a:pt x="210544" y="287269"/>
                  </a:lnTo>
                  <a:lnTo>
                    <a:pt x="212938" y="289890"/>
                  </a:lnTo>
                  <a:lnTo>
                    <a:pt x="214229" y="289530"/>
                  </a:lnTo>
                  <a:lnTo>
                    <a:pt x="215543" y="288849"/>
                  </a:lnTo>
                  <a:lnTo>
                    <a:pt x="218188" y="288474"/>
                  </a:lnTo>
                  <a:lnTo>
                    <a:pt x="220910" y="288912"/>
                  </a:lnTo>
                  <a:lnTo>
                    <a:pt x="223570" y="288919"/>
                  </a:lnTo>
                  <a:lnTo>
                    <a:pt x="226230" y="288591"/>
                  </a:lnTo>
                  <a:lnTo>
                    <a:pt x="231331" y="287730"/>
                  </a:lnTo>
                  <a:lnTo>
                    <a:pt x="234022" y="286690"/>
                  </a:lnTo>
                  <a:lnTo>
                    <a:pt x="236651" y="285344"/>
                  </a:lnTo>
                  <a:lnTo>
                    <a:pt x="246008" y="284397"/>
                  </a:lnTo>
                  <a:lnTo>
                    <a:pt x="252415" y="282136"/>
                  </a:lnTo>
                  <a:lnTo>
                    <a:pt x="253432" y="282301"/>
                  </a:lnTo>
                  <a:lnTo>
                    <a:pt x="254418" y="282817"/>
                  </a:lnTo>
                  <a:lnTo>
                    <a:pt x="254496" y="284492"/>
                  </a:lnTo>
                  <a:lnTo>
                    <a:pt x="253682" y="286314"/>
                  </a:lnTo>
                  <a:lnTo>
                    <a:pt x="254473" y="287417"/>
                  </a:lnTo>
                  <a:lnTo>
                    <a:pt x="255771" y="288098"/>
                  </a:lnTo>
                  <a:lnTo>
                    <a:pt x="261803" y="288309"/>
                  </a:lnTo>
                  <a:lnTo>
                    <a:pt x="263524" y="288700"/>
                  </a:lnTo>
                  <a:lnTo>
                    <a:pt x="266044" y="287457"/>
                  </a:lnTo>
                  <a:lnTo>
                    <a:pt x="268422" y="285915"/>
                  </a:lnTo>
                  <a:lnTo>
                    <a:pt x="270902" y="283881"/>
                  </a:lnTo>
                  <a:lnTo>
                    <a:pt x="272639" y="281589"/>
                  </a:lnTo>
                  <a:lnTo>
                    <a:pt x="271035" y="278718"/>
                  </a:lnTo>
                  <a:lnTo>
                    <a:pt x="270683" y="275573"/>
                  </a:lnTo>
                  <a:lnTo>
                    <a:pt x="272029" y="272154"/>
                  </a:lnTo>
                  <a:lnTo>
                    <a:pt x="273976" y="269275"/>
                  </a:lnTo>
                  <a:lnTo>
                    <a:pt x="276292" y="267530"/>
                  </a:lnTo>
                  <a:lnTo>
                    <a:pt x="278428" y="265520"/>
                  </a:lnTo>
                  <a:lnTo>
                    <a:pt x="282747" y="259809"/>
                  </a:lnTo>
                  <a:lnTo>
                    <a:pt x="285868" y="255177"/>
                  </a:lnTo>
                  <a:lnTo>
                    <a:pt x="286995" y="249466"/>
                  </a:lnTo>
                  <a:lnTo>
                    <a:pt x="286337" y="242691"/>
                  </a:lnTo>
                  <a:lnTo>
                    <a:pt x="289068" y="237637"/>
                  </a:lnTo>
                  <a:lnTo>
                    <a:pt x="291681" y="236769"/>
                  </a:lnTo>
                  <a:lnTo>
                    <a:pt x="296868" y="234460"/>
                  </a:lnTo>
                  <a:lnTo>
                    <a:pt x="299591" y="233788"/>
                  </a:lnTo>
                  <a:lnTo>
                    <a:pt x="299997" y="234797"/>
                  </a:lnTo>
                  <a:lnTo>
                    <a:pt x="299919" y="236119"/>
                  </a:lnTo>
                  <a:lnTo>
                    <a:pt x="295843" y="240359"/>
                  </a:lnTo>
                  <a:lnTo>
                    <a:pt x="293504" y="242104"/>
                  </a:lnTo>
                  <a:lnTo>
                    <a:pt x="292111" y="242644"/>
                  </a:lnTo>
                  <a:lnTo>
                    <a:pt x="290828" y="243411"/>
                  </a:lnTo>
                  <a:lnTo>
                    <a:pt x="290304" y="244905"/>
                  </a:lnTo>
                  <a:lnTo>
                    <a:pt x="292385" y="247393"/>
                  </a:lnTo>
                  <a:lnTo>
                    <a:pt x="292909" y="249231"/>
                  </a:lnTo>
                  <a:lnTo>
                    <a:pt x="292776" y="250991"/>
                  </a:lnTo>
                  <a:lnTo>
                    <a:pt x="292870" y="252580"/>
                  </a:lnTo>
                  <a:lnTo>
                    <a:pt x="295217" y="254301"/>
                  </a:lnTo>
                  <a:lnTo>
                    <a:pt x="297916" y="254872"/>
                  </a:lnTo>
                  <a:lnTo>
                    <a:pt x="299043" y="254856"/>
                  </a:lnTo>
                  <a:lnTo>
                    <a:pt x="300029" y="254403"/>
                  </a:lnTo>
                  <a:lnTo>
                    <a:pt x="303111" y="250186"/>
                  </a:lnTo>
                  <a:lnTo>
                    <a:pt x="303799" y="249450"/>
                  </a:lnTo>
                  <a:lnTo>
                    <a:pt x="312562" y="246352"/>
                  </a:lnTo>
                  <a:lnTo>
                    <a:pt x="316872" y="243982"/>
                  </a:lnTo>
                  <a:lnTo>
                    <a:pt x="319259" y="243364"/>
                  </a:lnTo>
                  <a:lnTo>
                    <a:pt x="321496" y="242128"/>
                  </a:lnTo>
                  <a:lnTo>
                    <a:pt x="326519" y="237355"/>
                  </a:lnTo>
                  <a:lnTo>
                    <a:pt x="328365" y="235149"/>
                  </a:lnTo>
                  <a:lnTo>
                    <a:pt x="330047" y="232708"/>
                  </a:lnTo>
                  <a:lnTo>
                    <a:pt x="331393" y="229868"/>
                  </a:lnTo>
                  <a:lnTo>
                    <a:pt x="332457" y="226794"/>
                  </a:lnTo>
                  <a:lnTo>
                    <a:pt x="333912" y="224877"/>
                  </a:lnTo>
                  <a:lnTo>
                    <a:pt x="341868" y="220300"/>
                  </a:lnTo>
                  <a:lnTo>
                    <a:pt x="344426" y="217804"/>
                  </a:lnTo>
                  <a:lnTo>
                    <a:pt x="345240" y="216592"/>
                  </a:lnTo>
                  <a:lnTo>
                    <a:pt x="346226" y="213079"/>
                  </a:lnTo>
                  <a:lnTo>
                    <a:pt x="346907" y="209426"/>
                  </a:lnTo>
                  <a:lnTo>
                    <a:pt x="347869" y="206554"/>
                  </a:lnTo>
                  <a:lnTo>
                    <a:pt x="349175" y="203863"/>
                  </a:lnTo>
                  <a:lnTo>
                    <a:pt x="350920" y="201117"/>
                  </a:lnTo>
                  <a:lnTo>
                    <a:pt x="352883" y="198559"/>
                  </a:lnTo>
                  <a:lnTo>
                    <a:pt x="354041" y="195938"/>
                  </a:lnTo>
                  <a:lnTo>
                    <a:pt x="355731" y="189656"/>
                  </a:lnTo>
                  <a:lnTo>
                    <a:pt x="356467" y="186166"/>
                  </a:lnTo>
                  <a:lnTo>
                    <a:pt x="357046" y="184907"/>
                  </a:lnTo>
                  <a:lnTo>
                    <a:pt x="357891" y="183851"/>
                  </a:lnTo>
                  <a:lnTo>
                    <a:pt x="358626" y="182505"/>
                  </a:lnTo>
                  <a:lnTo>
                    <a:pt x="359189" y="181003"/>
                  </a:lnTo>
                  <a:lnTo>
                    <a:pt x="359448" y="179517"/>
                  </a:lnTo>
                  <a:lnTo>
                    <a:pt x="359807" y="174963"/>
                  </a:lnTo>
                  <a:lnTo>
                    <a:pt x="359589" y="171412"/>
                  </a:lnTo>
                  <a:lnTo>
                    <a:pt x="358274" y="168399"/>
                  </a:lnTo>
                  <a:lnTo>
                    <a:pt x="357187" y="167547"/>
                  </a:lnTo>
                  <a:lnTo>
                    <a:pt x="356005" y="167500"/>
                  </a:lnTo>
                  <a:lnTo>
                    <a:pt x="354221" y="167758"/>
                  </a:lnTo>
                  <a:lnTo>
                    <a:pt x="352712" y="166530"/>
                  </a:lnTo>
                  <a:lnTo>
                    <a:pt x="353024" y="165442"/>
                  </a:lnTo>
                  <a:lnTo>
                    <a:pt x="354566" y="165239"/>
                  </a:lnTo>
                  <a:lnTo>
                    <a:pt x="355614" y="164676"/>
                  </a:lnTo>
                  <a:lnTo>
                    <a:pt x="356373" y="163651"/>
                  </a:lnTo>
                  <a:lnTo>
                    <a:pt x="357789" y="160357"/>
                  </a:lnTo>
                  <a:lnTo>
                    <a:pt x="358634" y="156821"/>
                  </a:lnTo>
                  <a:lnTo>
                    <a:pt x="358712" y="155256"/>
                  </a:lnTo>
                  <a:lnTo>
                    <a:pt x="357601" y="152401"/>
                  </a:lnTo>
                  <a:lnTo>
                    <a:pt x="356725" y="148966"/>
                  </a:lnTo>
                  <a:lnTo>
                    <a:pt x="356702" y="147112"/>
                  </a:lnTo>
                  <a:lnTo>
                    <a:pt x="357664" y="144968"/>
                  </a:lnTo>
                  <a:lnTo>
                    <a:pt x="359041" y="143224"/>
                  </a:lnTo>
                  <a:lnTo>
                    <a:pt x="360269" y="142817"/>
                  </a:lnTo>
                  <a:lnTo>
                    <a:pt x="361599" y="142692"/>
                  </a:lnTo>
                  <a:lnTo>
                    <a:pt x="362812" y="142019"/>
                  </a:lnTo>
                  <a:lnTo>
                    <a:pt x="363938" y="141041"/>
                  </a:lnTo>
                  <a:lnTo>
                    <a:pt x="364572" y="139961"/>
                  </a:lnTo>
                  <a:lnTo>
                    <a:pt x="365558" y="137020"/>
                  </a:lnTo>
                  <a:lnTo>
                    <a:pt x="365941" y="135345"/>
                  </a:lnTo>
                  <a:lnTo>
                    <a:pt x="365315" y="130839"/>
                  </a:lnTo>
                  <a:lnTo>
                    <a:pt x="365957" y="129603"/>
                  </a:lnTo>
                  <a:lnTo>
                    <a:pt x="366864" y="128836"/>
                  </a:lnTo>
                  <a:lnTo>
                    <a:pt x="368077" y="129415"/>
                  </a:lnTo>
                  <a:lnTo>
                    <a:pt x="369329" y="129533"/>
                  </a:lnTo>
                  <a:lnTo>
                    <a:pt x="370784" y="129353"/>
                  </a:lnTo>
                  <a:lnTo>
                    <a:pt x="372176" y="129830"/>
                  </a:lnTo>
                  <a:lnTo>
                    <a:pt x="372434" y="130988"/>
                  </a:lnTo>
                  <a:lnTo>
                    <a:pt x="373311" y="138592"/>
                  </a:lnTo>
                  <a:lnTo>
                    <a:pt x="373812" y="139617"/>
                  </a:lnTo>
                  <a:lnTo>
                    <a:pt x="374829" y="140415"/>
                  </a:lnTo>
                  <a:lnTo>
                    <a:pt x="375971" y="140298"/>
                  </a:lnTo>
                  <a:lnTo>
                    <a:pt x="376956" y="139116"/>
                  </a:lnTo>
                  <a:lnTo>
                    <a:pt x="377622" y="137544"/>
                  </a:lnTo>
                  <a:lnTo>
                    <a:pt x="378936" y="137215"/>
                  </a:lnTo>
                  <a:lnTo>
                    <a:pt x="382949" y="138905"/>
                  </a:lnTo>
                  <a:lnTo>
                    <a:pt x="384373" y="137700"/>
                  </a:lnTo>
                  <a:lnTo>
                    <a:pt x="385296" y="135830"/>
                  </a:lnTo>
                  <a:lnTo>
                    <a:pt x="386102" y="132521"/>
                  </a:lnTo>
                  <a:lnTo>
                    <a:pt x="385711" y="129533"/>
                  </a:lnTo>
                  <a:lnTo>
                    <a:pt x="384749" y="128422"/>
                  </a:lnTo>
                  <a:lnTo>
                    <a:pt x="383755" y="128617"/>
                  </a:lnTo>
                  <a:lnTo>
                    <a:pt x="382879" y="129439"/>
                  </a:lnTo>
                  <a:lnTo>
                    <a:pt x="381893" y="129885"/>
                  </a:lnTo>
                  <a:lnTo>
                    <a:pt x="375971" y="131457"/>
                  </a:lnTo>
                  <a:lnTo>
                    <a:pt x="376002" y="128125"/>
                  </a:lnTo>
                  <a:lnTo>
                    <a:pt x="377269" y="123117"/>
                  </a:lnTo>
                  <a:lnTo>
                    <a:pt x="377966" y="121529"/>
                  </a:lnTo>
                  <a:lnTo>
                    <a:pt x="378967" y="120778"/>
                  </a:lnTo>
                  <a:lnTo>
                    <a:pt x="381455" y="121654"/>
                  </a:lnTo>
                  <a:lnTo>
                    <a:pt x="382667" y="122233"/>
                  </a:lnTo>
                  <a:lnTo>
                    <a:pt x="385320" y="124721"/>
                  </a:lnTo>
                  <a:close/>
                  <a:moveTo>
                    <a:pt x="321966" y="225526"/>
                  </a:moveTo>
                  <a:lnTo>
                    <a:pt x="319876" y="225597"/>
                  </a:lnTo>
                  <a:lnTo>
                    <a:pt x="319360" y="225323"/>
                  </a:lnTo>
                  <a:lnTo>
                    <a:pt x="320620" y="224634"/>
                  </a:lnTo>
                  <a:lnTo>
                    <a:pt x="320737" y="223484"/>
                  </a:lnTo>
                  <a:lnTo>
                    <a:pt x="321496" y="221435"/>
                  </a:lnTo>
                  <a:lnTo>
                    <a:pt x="321480" y="220848"/>
                  </a:lnTo>
                  <a:lnTo>
                    <a:pt x="319822" y="220738"/>
                  </a:lnTo>
                  <a:lnTo>
                    <a:pt x="319908" y="218415"/>
                  </a:lnTo>
                  <a:lnTo>
                    <a:pt x="321144" y="216115"/>
                  </a:lnTo>
                  <a:lnTo>
                    <a:pt x="324547" y="212492"/>
                  </a:lnTo>
                  <a:lnTo>
                    <a:pt x="325478" y="211812"/>
                  </a:lnTo>
                  <a:lnTo>
                    <a:pt x="325619" y="213400"/>
                  </a:lnTo>
                  <a:lnTo>
                    <a:pt x="324587" y="217147"/>
                  </a:lnTo>
                  <a:lnTo>
                    <a:pt x="324383" y="218501"/>
                  </a:lnTo>
                  <a:lnTo>
                    <a:pt x="327059" y="218782"/>
                  </a:lnTo>
                  <a:lnTo>
                    <a:pt x="325337" y="223265"/>
                  </a:lnTo>
                  <a:lnTo>
                    <a:pt x="321966" y="225526"/>
                  </a:lnTo>
                  <a:close/>
                  <a:moveTo>
                    <a:pt x="212766" y="269838"/>
                  </a:moveTo>
                  <a:lnTo>
                    <a:pt x="211765" y="270847"/>
                  </a:lnTo>
                  <a:lnTo>
                    <a:pt x="209887" y="270519"/>
                  </a:lnTo>
                  <a:lnTo>
                    <a:pt x="208799" y="269056"/>
                  </a:lnTo>
                  <a:lnTo>
                    <a:pt x="209159" y="267405"/>
                  </a:lnTo>
                  <a:lnTo>
                    <a:pt x="211123" y="266138"/>
                  </a:lnTo>
                  <a:lnTo>
                    <a:pt x="213001" y="268680"/>
                  </a:lnTo>
                  <a:lnTo>
                    <a:pt x="212766" y="269838"/>
                  </a:lnTo>
                  <a:close/>
                  <a:moveTo>
                    <a:pt x="346390" y="309495"/>
                  </a:moveTo>
                  <a:lnTo>
                    <a:pt x="346155" y="310747"/>
                  </a:lnTo>
                  <a:lnTo>
                    <a:pt x="344990" y="310473"/>
                  </a:lnTo>
                  <a:lnTo>
                    <a:pt x="344435" y="309659"/>
                  </a:lnTo>
                  <a:lnTo>
                    <a:pt x="344505" y="308197"/>
                  </a:lnTo>
                  <a:lnTo>
                    <a:pt x="345733" y="308189"/>
                  </a:lnTo>
                  <a:lnTo>
                    <a:pt x="346390" y="309495"/>
                  </a:lnTo>
                  <a:close/>
                  <a:moveTo>
                    <a:pt x="125269" y="319384"/>
                  </a:moveTo>
                  <a:lnTo>
                    <a:pt x="124823" y="320659"/>
                  </a:lnTo>
                  <a:lnTo>
                    <a:pt x="123337" y="319760"/>
                  </a:lnTo>
                  <a:lnTo>
                    <a:pt x="122656" y="318946"/>
                  </a:lnTo>
                  <a:lnTo>
                    <a:pt x="124040" y="314932"/>
                  </a:lnTo>
                  <a:lnTo>
                    <a:pt x="123876" y="313407"/>
                  </a:lnTo>
                  <a:lnTo>
                    <a:pt x="123962" y="312664"/>
                  </a:lnTo>
                  <a:lnTo>
                    <a:pt x="126708" y="310559"/>
                  </a:lnTo>
                  <a:lnTo>
                    <a:pt x="127185" y="310958"/>
                  </a:lnTo>
                  <a:lnTo>
                    <a:pt x="127350" y="311545"/>
                  </a:lnTo>
                  <a:lnTo>
                    <a:pt x="127107" y="312445"/>
                  </a:lnTo>
                  <a:lnTo>
                    <a:pt x="127248" y="314432"/>
                  </a:lnTo>
                  <a:lnTo>
                    <a:pt x="125183" y="317717"/>
                  </a:lnTo>
                  <a:lnTo>
                    <a:pt x="125269" y="319384"/>
                  </a:lnTo>
                  <a:close/>
                  <a:moveTo>
                    <a:pt x="247072" y="321113"/>
                  </a:moveTo>
                  <a:lnTo>
                    <a:pt x="244693" y="323366"/>
                  </a:lnTo>
                  <a:lnTo>
                    <a:pt x="242628" y="323210"/>
                  </a:lnTo>
                  <a:lnTo>
                    <a:pt x="241595" y="322200"/>
                  </a:lnTo>
                  <a:lnTo>
                    <a:pt x="241251" y="320956"/>
                  </a:lnTo>
                  <a:lnTo>
                    <a:pt x="243215" y="319001"/>
                  </a:lnTo>
                  <a:lnTo>
                    <a:pt x="244905" y="316231"/>
                  </a:lnTo>
                  <a:lnTo>
                    <a:pt x="246438" y="315003"/>
                  </a:lnTo>
                  <a:lnTo>
                    <a:pt x="247674" y="314314"/>
                  </a:lnTo>
                  <a:lnTo>
                    <a:pt x="248644" y="314338"/>
                  </a:lnTo>
                  <a:lnTo>
                    <a:pt x="246469" y="318203"/>
                  </a:lnTo>
                  <a:lnTo>
                    <a:pt x="247072" y="321113"/>
                  </a:lnTo>
                  <a:close/>
                  <a:moveTo>
                    <a:pt x="234312" y="315942"/>
                  </a:moveTo>
                  <a:lnTo>
                    <a:pt x="233905" y="316466"/>
                  </a:lnTo>
                  <a:lnTo>
                    <a:pt x="233514" y="316325"/>
                  </a:lnTo>
                  <a:lnTo>
                    <a:pt x="232114" y="317538"/>
                  </a:lnTo>
                  <a:lnTo>
                    <a:pt x="231816" y="316372"/>
                  </a:lnTo>
                  <a:lnTo>
                    <a:pt x="230713" y="315597"/>
                  </a:lnTo>
                  <a:lnTo>
                    <a:pt x="230580" y="314987"/>
                  </a:lnTo>
                  <a:lnTo>
                    <a:pt x="233733" y="314588"/>
                  </a:lnTo>
                  <a:lnTo>
                    <a:pt x="234750" y="314909"/>
                  </a:lnTo>
                  <a:lnTo>
                    <a:pt x="234312" y="315942"/>
                  </a:lnTo>
                  <a:close/>
                  <a:moveTo>
                    <a:pt x="234429" y="321958"/>
                  </a:moveTo>
                  <a:lnTo>
                    <a:pt x="237473" y="323061"/>
                  </a:lnTo>
                  <a:lnTo>
                    <a:pt x="240578" y="322748"/>
                  </a:lnTo>
                  <a:lnTo>
                    <a:pt x="240531" y="327575"/>
                  </a:lnTo>
                  <a:lnTo>
                    <a:pt x="240977" y="329195"/>
                  </a:lnTo>
                  <a:lnTo>
                    <a:pt x="241846" y="330642"/>
                  </a:lnTo>
                  <a:lnTo>
                    <a:pt x="241400" y="332746"/>
                  </a:lnTo>
                  <a:lnTo>
                    <a:pt x="242808" y="333466"/>
                  </a:lnTo>
                  <a:lnTo>
                    <a:pt x="238630" y="335860"/>
                  </a:lnTo>
                  <a:lnTo>
                    <a:pt x="234867" y="339036"/>
                  </a:lnTo>
                  <a:lnTo>
                    <a:pt x="233318" y="341172"/>
                  </a:lnTo>
                  <a:lnTo>
                    <a:pt x="231918" y="343465"/>
                  </a:lnTo>
                  <a:lnTo>
                    <a:pt x="231104" y="345890"/>
                  </a:lnTo>
                  <a:lnTo>
                    <a:pt x="230580" y="348495"/>
                  </a:lnTo>
                  <a:lnTo>
                    <a:pt x="229321" y="347462"/>
                  </a:lnTo>
                  <a:lnTo>
                    <a:pt x="225690" y="343230"/>
                  </a:lnTo>
                  <a:lnTo>
                    <a:pt x="223390" y="342072"/>
                  </a:lnTo>
                  <a:lnTo>
                    <a:pt x="219690" y="341454"/>
                  </a:lnTo>
                  <a:lnTo>
                    <a:pt x="218516" y="341595"/>
                  </a:lnTo>
                  <a:lnTo>
                    <a:pt x="210912" y="345546"/>
                  </a:lnTo>
                  <a:lnTo>
                    <a:pt x="209902" y="348432"/>
                  </a:lnTo>
                  <a:lnTo>
                    <a:pt x="207830" y="352774"/>
                  </a:lnTo>
                  <a:lnTo>
                    <a:pt x="206843" y="354206"/>
                  </a:lnTo>
                  <a:lnTo>
                    <a:pt x="205749" y="354621"/>
                  </a:lnTo>
                  <a:lnTo>
                    <a:pt x="204974" y="355364"/>
                  </a:lnTo>
                  <a:lnTo>
                    <a:pt x="204129" y="359056"/>
                  </a:lnTo>
                  <a:lnTo>
                    <a:pt x="201774" y="361325"/>
                  </a:lnTo>
                  <a:lnTo>
                    <a:pt x="200327" y="361396"/>
                  </a:lnTo>
                  <a:lnTo>
                    <a:pt x="197870" y="360770"/>
                  </a:lnTo>
                  <a:lnTo>
                    <a:pt x="196759" y="361122"/>
                  </a:lnTo>
                  <a:lnTo>
                    <a:pt x="198230" y="357484"/>
                  </a:lnTo>
                  <a:lnTo>
                    <a:pt x="195883" y="357038"/>
                  </a:lnTo>
                  <a:lnTo>
                    <a:pt x="193528" y="357116"/>
                  </a:lnTo>
                  <a:lnTo>
                    <a:pt x="193473" y="354746"/>
                  </a:lnTo>
                  <a:lnTo>
                    <a:pt x="192049" y="353400"/>
                  </a:lnTo>
                  <a:lnTo>
                    <a:pt x="193106" y="351648"/>
                  </a:lnTo>
                  <a:lnTo>
                    <a:pt x="193137" y="350216"/>
                  </a:lnTo>
                  <a:lnTo>
                    <a:pt x="193755" y="349426"/>
                  </a:lnTo>
                  <a:lnTo>
                    <a:pt x="193966" y="348276"/>
                  </a:lnTo>
                  <a:lnTo>
                    <a:pt x="193880" y="347290"/>
                  </a:lnTo>
                  <a:lnTo>
                    <a:pt x="192433" y="346993"/>
                  </a:lnTo>
                  <a:lnTo>
                    <a:pt x="191549" y="346297"/>
                  </a:lnTo>
                  <a:lnTo>
                    <a:pt x="191713" y="343699"/>
                  </a:lnTo>
                  <a:lnTo>
                    <a:pt x="190884" y="343605"/>
                  </a:lnTo>
                  <a:lnTo>
                    <a:pt x="188819" y="344059"/>
                  </a:lnTo>
                  <a:lnTo>
                    <a:pt x="184531" y="346062"/>
                  </a:lnTo>
                  <a:lnTo>
                    <a:pt x="183366" y="346062"/>
                  </a:lnTo>
                  <a:lnTo>
                    <a:pt x="185157" y="344630"/>
                  </a:lnTo>
                  <a:lnTo>
                    <a:pt x="188967" y="342674"/>
                  </a:lnTo>
                  <a:lnTo>
                    <a:pt x="190680" y="341548"/>
                  </a:lnTo>
                  <a:lnTo>
                    <a:pt x="194420" y="338387"/>
                  </a:lnTo>
                  <a:lnTo>
                    <a:pt x="196775" y="336893"/>
                  </a:lnTo>
                  <a:lnTo>
                    <a:pt x="197995" y="334241"/>
                  </a:lnTo>
                  <a:lnTo>
                    <a:pt x="198379" y="332629"/>
                  </a:lnTo>
                  <a:lnTo>
                    <a:pt x="199177" y="331205"/>
                  </a:lnTo>
                  <a:lnTo>
                    <a:pt x="199881" y="328929"/>
                  </a:lnTo>
                  <a:lnTo>
                    <a:pt x="201086" y="328170"/>
                  </a:lnTo>
                  <a:lnTo>
                    <a:pt x="203190" y="326214"/>
                  </a:lnTo>
                  <a:lnTo>
                    <a:pt x="204395" y="326402"/>
                  </a:lnTo>
                  <a:lnTo>
                    <a:pt x="205740" y="328803"/>
                  </a:lnTo>
                  <a:lnTo>
                    <a:pt x="207548" y="330642"/>
                  </a:lnTo>
                  <a:lnTo>
                    <a:pt x="208847" y="330485"/>
                  </a:lnTo>
                  <a:lnTo>
                    <a:pt x="211170" y="329539"/>
                  </a:lnTo>
                  <a:lnTo>
                    <a:pt x="212297" y="329328"/>
                  </a:lnTo>
                  <a:lnTo>
                    <a:pt x="214980" y="329445"/>
                  </a:lnTo>
                  <a:lnTo>
                    <a:pt x="217397" y="328279"/>
                  </a:lnTo>
                  <a:lnTo>
                    <a:pt x="218383" y="326902"/>
                  </a:lnTo>
                  <a:lnTo>
                    <a:pt x="218751" y="325181"/>
                  </a:lnTo>
                  <a:lnTo>
                    <a:pt x="217851" y="322294"/>
                  </a:lnTo>
                  <a:lnTo>
                    <a:pt x="219009" y="322584"/>
                  </a:lnTo>
                  <a:lnTo>
                    <a:pt x="220128" y="322467"/>
                  </a:lnTo>
                  <a:lnTo>
                    <a:pt x="222749" y="320628"/>
                  </a:lnTo>
                  <a:lnTo>
                    <a:pt x="225448" y="319533"/>
                  </a:lnTo>
                  <a:lnTo>
                    <a:pt x="228241" y="319259"/>
                  </a:lnTo>
                  <a:lnTo>
                    <a:pt x="231386" y="320299"/>
                  </a:lnTo>
                  <a:lnTo>
                    <a:pt x="234429" y="321958"/>
                  </a:lnTo>
                  <a:close/>
                  <a:moveTo>
                    <a:pt x="122945" y="325470"/>
                  </a:moveTo>
                  <a:lnTo>
                    <a:pt x="121513" y="326542"/>
                  </a:lnTo>
                  <a:lnTo>
                    <a:pt x="120903" y="324907"/>
                  </a:lnTo>
                  <a:lnTo>
                    <a:pt x="121529" y="320260"/>
                  </a:lnTo>
                  <a:lnTo>
                    <a:pt x="124213" y="321215"/>
                  </a:lnTo>
                  <a:lnTo>
                    <a:pt x="124165" y="322638"/>
                  </a:lnTo>
                  <a:lnTo>
                    <a:pt x="122945" y="325470"/>
                  </a:lnTo>
                  <a:close/>
                  <a:moveTo>
                    <a:pt x="195374" y="325690"/>
                  </a:moveTo>
                  <a:lnTo>
                    <a:pt x="194741" y="326746"/>
                  </a:lnTo>
                  <a:lnTo>
                    <a:pt x="192793" y="326425"/>
                  </a:lnTo>
                  <a:lnTo>
                    <a:pt x="193575" y="325510"/>
                  </a:lnTo>
                  <a:lnTo>
                    <a:pt x="194170" y="324399"/>
                  </a:lnTo>
                  <a:lnTo>
                    <a:pt x="194608" y="324172"/>
                  </a:lnTo>
                  <a:lnTo>
                    <a:pt x="194976" y="325377"/>
                  </a:lnTo>
                  <a:lnTo>
                    <a:pt x="195374" y="325690"/>
                  </a:lnTo>
                  <a:close/>
                  <a:moveTo>
                    <a:pt x="188514" y="330172"/>
                  </a:moveTo>
                  <a:lnTo>
                    <a:pt x="189585" y="331143"/>
                  </a:lnTo>
                  <a:lnTo>
                    <a:pt x="192128" y="330751"/>
                  </a:lnTo>
                  <a:lnTo>
                    <a:pt x="192441" y="331025"/>
                  </a:lnTo>
                  <a:lnTo>
                    <a:pt x="191698" y="331902"/>
                  </a:lnTo>
                  <a:lnTo>
                    <a:pt x="190571" y="332770"/>
                  </a:lnTo>
                  <a:lnTo>
                    <a:pt x="188537" y="332120"/>
                  </a:lnTo>
                  <a:lnTo>
                    <a:pt x="187254" y="332089"/>
                  </a:lnTo>
                  <a:lnTo>
                    <a:pt x="187074" y="330642"/>
                  </a:lnTo>
                  <a:lnTo>
                    <a:pt x="187238" y="330118"/>
                  </a:lnTo>
                  <a:lnTo>
                    <a:pt x="188514" y="330172"/>
                  </a:lnTo>
                  <a:close/>
                  <a:moveTo>
                    <a:pt x="164558" y="339177"/>
                  </a:moveTo>
                  <a:lnTo>
                    <a:pt x="167508" y="339960"/>
                  </a:lnTo>
                  <a:lnTo>
                    <a:pt x="168759" y="340006"/>
                  </a:lnTo>
                  <a:lnTo>
                    <a:pt x="169909" y="339655"/>
                  </a:lnTo>
                  <a:lnTo>
                    <a:pt x="171677" y="338630"/>
                  </a:lnTo>
                  <a:lnTo>
                    <a:pt x="173516" y="337871"/>
                  </a:lnTo>
                  <a:lnTo>
                    <a:pt x="174838" y="338254"/>
                  </a:lnTo>
                  <a:lnTo>
                    <a:pt x="176004" y="339169"/>
                  </a:lnTo>
                  <a:lnTo>
                    <a:pt x="176614" y="340460"/>
                  </a:lnTo>
                  <a:lnTo>
                    <a:pt x="176317" y="341806"/>
                  </a:lnTo>
                  <a:lnTo>
                    <a:pt x="174228" y="344701"/>
                  </a:lnTo>
                  <a:lnTo>
                    <a:pt x="172507" y="347783"/>
                  </a:lnTo>
                  <a:lnTo>
                    <a:pt x="176450" y="348362"/>
                  </a:lnTo>
                  <a:lnTo>
                    <a:pt x="180393" y="348299"/>
                  </a:lnTo>
                  <a:lnTo>
                    <a:pt x="179477" y="350200"/>
                  </a:lnTo>
                  <a:lnTo>
                    <a:pt x="179321" y="351859"/>
                  </a:lnTo>
                  <a:lnTo>
                    <a:pt x="180526" y="352649"/>
                  </a:lnTo>
                  <a:lnTo>
                    <a:pt x="181551" y="353713"/>
                  </a:lnTo>
                  <a:lnTo>
                    <a:pt x="181285" y="354675"/>
                  </a:lnTo>
                  <a:lnTo>
                    <a:pt x="180698" y="355622"/>
                  </a:lnTo>
                  <a:lnTo>
                    <a:pt x="182849" y="357046"/>
                  </a:lnTo>
                  <a:lnTo>
                    <a:pt x="182709" y="358000"/>
                  </a:lnTo>
                  <a:lnTo>
                    <a:pt x="182153" y="359002"/>
                  </a:lnTo>
                  <a:lnTo>
                    <a:pt x="176778" y="365527"/>
                  </a:lnTo>
                  <a:lnTo>
                    <a:pt x="175198" y="368820"/>
                  </a:lnTo>
                  <a:lnTo>
                    <a:pt x="174102" y="372442"/>
                  </a:lnTo>
                  <a:lnTo>
                    <a:pt x="173093" y="375087"/>
                  </a:lnTo>
                  <a:lnTo>
                    <a:pt x="172358" y="377833"/>
                  </a:lnTo>
                  <a:lnTo>
                    <a:pt x="171802" y="380790"/>
                  </a:lnTo>
                  <a:lnTo>
                    <a:pt x="170801" y="383841"/>
                  </a:lnTo>
                  <a:lnTo>
                    <a:pt x="171138" y="386540"/>
                  </a:lnTo>
                  <a:lnTo>
                    <a:pt x="170801" y="389310"/>
                  </a:lnTo>
                  <a:lnTo>
                    <a:pt x="168102" y="396132"/>
                  </a:lnTo>
                  <a:lnTo>
                    <a:pt x="166177" y="396007"/>
                  </a:lnTo>
                  <a:lnTo>
                    <a:pt x="163760" y="395185"/>
                  </a:lnTo>
                  <a:lnTo>
                    <a:pt x="162250" y="395310"/>
                  </a:lnTo>
                  <a:lnTo>
                    <a:pt x="161468" y="396820"/>
                  </a:lnTo>
                  <a:lnTo>
                    <a:pt x="162852" y="399926"/>
                  </a:lnTo>
                  <a:lnTo>
                    <a:pt x="158550" y="403611"/>
                  </a:lnTo>
                  <a:lnTo>
                    <a:pt x="153793" y="406083"/>
                  </a:lnTo>
                  <a:lnTo>
                    <a:pt x="153762" y="404957"/>
                  </a:lnTo>
                  <a:lnTo>
                    <a:pt x="154215" y="404073"/>
                  </a:lnTo>
                  <a:lnTo>
                    <a:pt x="154896" y="403361"/>
                  </a:lnTo>
                  <a:lnTo>
                    <a:pt x="155389" y="402500"/>
                  </a:lnTo>
                  <a:lnTo>
                    <a:pt x="156085" y="399605"/>
                  </a:lnTo>
                  <a:lnTo>
                    <a:pt x="155741" y="396687"/>
                  </a:lnTo>
                  <a:lnTo>
                    <a:pt x="154301" y="393026"/>
                  </a:lnTo>
                  <a:lnTo>
                    <a:pt x="154200" y="391712"/>
                  </a:lnTo>
                  <a:lnTo>
                    <a:pt x="155193" y="391180"/>
                  </a:lnTo>
                  <a:lnTo>
                    <a:pt x="155858" y="391023"/>
                  </a:lnTo>
                  <a:lnTo>
                    <a:pt x="156218" y="390515"/>
                  </a:lnTo>
                  <a:lnTo>
                    <a:pt x="156234" y="389302"/>
                  </a:lnTo>
                  <a:lnTo>
                    <a:pt x="155780" y="388402"/>
                  </a:lnTo>
                  <a:lnTo>
                    <a:pt x="154419" y="388113"/>
                  </a:lnTo>
                  <a:lnTo>
                    <a:pt x="153120" y="388097"/>
                  </a:lnTo>
                  <a:lnTo>
                    <a:pt x="152205" y="389459"/>
                  </a:lnTo>
                  <a:lnTo>
                    <a:pt x="150945" y="392079"/>
                  </a:lnTo>
                  <a:lnTo>
                    <a:pt x="150335" y="394732"/>
                  </a:lnTo>
                  <a:lnTo>
                    <a:pt x="150601" y="396179"/>
                  </a:lnTo>
                  <a:lnTo>
                    <a:pt x="151156" y="397477"/>
                  </a:lnTo>
                  <a:lnTo>
                    <a:pt x="152885" y="399645"/>
                  </a:lnTo>
                  <a:lnTo>
                    <a:pt x="152385" y="400928"/>
                  </a:lnTo>
                  <a:lnTo>
                    <a:pt x="151665" y="401921"/>
                  </a:lnTo>
                  <a:lnTo>
                    <a:pt x="145562" y="399660"/>
                  </a:lnTo>
                  <a:lnTo>
                    <a:pt x="144241" y="399496"/>
                  </a:lnTo>
                  <a:lnTo>
                    <a:pt x="143145" y="399019"/>
                  </a:lnTo>
                  <a:lnTo>
                    <a:pt x="141972" y="396038"/>
                  </a:lnTo>
                  <a:lnTo>
                    <a:pt x="144459" y="395318"/>
                  </a:lnTo>
                  <a:lnTo>
                    <a:pt x="145195" y="394958"/>
                  </a:lnTo>
                  <a:lnTo>
                    <a:pt x="145469" y="394004"/>
                  </a:lnTo>
                  <a:lnTo>
                    <a:pt x="145805" y="391093"/>
                  </a:lnTo>
                  <a:lnTo>
                    <a:pt x="144648" y="388653"/>
                  </a:lnTo>
                  <a:lnTo>
                    <a:pt x="143662" y="387784"/>
                  </a:lnTo>
                  <a:lnTo>
                    <a:pt x="142864" y="386791"/>
                  </a:lnTo>
                  <a:lnTo>
                    <a:pt x="143365" y="384733"/>
                  </a:lnTo>
                  <a:lnTo>
                    <a:pt x="143036" y="382136"/>
                  </a:lnTo>
                  <a:lnTo>
                    <a:pt x="143004" y="378506"/>
                  </a:lnTo>
                  <a:lnTo>
                    <a:pt x="143435" y="377880"/>
                  </a:lnTo>
                  <a:lnTo>
                    <a:pt x="145742" y="377144"/>
                  </a:lnTo>
                  <a:lnTo>
                    <a:pt x="147409" y="375196"/>
                  </a:lnTo>
                  <a:lnTo>
                    <a:pt x="148880" y="372975"/>
                  </a:lnTo>
                  <a:lnTo>
                    <a:pt x="151031" y="369063"/>
                  </a:lnTo>
                  <a:lnTo>
                    <a:pt x="152800" y="364830"/>
                  </a:lnTo>
                  <a:lnTo>
                    <a:pt x="151102" y="364650"/>
                  </a:lnTo>
                  <a:lnTo>
                    <a:pt x="149662" y="363852"/>
                  </a:lnTo>
                  <a:lnTo>
                    <a:pt x="151227" y="361850"/>
                  </a:lnTo>
                  <a:lnTo>
                    <a:pt x="150742" y="359315"/>
                  </a:lnTo>
                  <a:lnTo>
                    <a:pt x="148395" y="356201"/>
                  </a:lnTo>
                  <a:lnTo>
                    <a:pt x="147104" y="352524"/>
                  </a:lnTo>
                  <a:lnTo>
                    <a:pt x="145031" y="350897"/>
                  </a:lnTo>
                  <a:lnTo>
                    <a:pt x="143936" y="350302"/>
                  </a:lnTo>
                  <a:lnTo>
                    <a:pt x="142598" y="351163"/>
                  </a:lnTo>
                  <a:lnTo>
                    <a:pt x="141502" y="352195"/>
                  </a:lnTo>
                  <a:lnTo>
                    <a:pt x="142519" y="354589"/>
                  </a:lnTo>
                  <a:lnTo>
                    <a:pt x="142394" y="356710"/>
                  </a:lnTo>
                  <a:lnTo>
                    <a:pt x="142558" y="358806"/>
                  </a:lnTo>
                  <a:lnTo>
                    <a:pt x="143591" y="358924"/>
                  </a:lnTo>
                  <a:lnTo>
                    <a:pt x="144866" y="358399"/>
                  </a:lnTo>
                  <a:lnTo>
                    <a:pt x="145883" y="358767"/>
                  </a:lnTo>
                  <a:lnTo>
                    <a:pt x="146478" y="359870"/>
                  </a:lnTo>
                  <a:lnTo>
                    <a:pt x="146642" y="361286"/>
                  </a:lnTo>
                  <a:lnTo>
                    <a:pt x="146188" y="362687"/>
                  </a:lnTo>
                  <a:lnTo>
                    <a:pt x="145257" y="363383"/>
                  </a:lnTo>
                  <a:lnTo>
                    <a:pt x="144115" y="363328"/>
                  </a:lnTo>
                  <a:lnTo>
                    <a:pt x="142965" y="362569"/>
                  </a:lnTo>
                  <a:lnTo>
                    <a:pt x="142066" y="361490"/>
                  </a:lnTo>
                  <a:lnTo>
                    <a:pt x="139914" y="360895"/>
                  </a:lnTo>
                  <a:lnTo>
                    <a:pt x="137645" y="362170"/>
                  </a:lnTo>
                  <a:lnTo>
                    <a:pt x="135494" y="364768"/>
                  </a:lnTo>
                  <a:lnTo>
                    <a:pt x="133655" y="366082"/>
                  </a:lnTo>
                  <a:lnTo>
                    <a:pt x="134516" y="364157"/>
                  </a:lnTo>
                  <a:lnTo>
                    <a:pt x="134931" y="362076"/>
                  </a:lnTo>
                  <a:lnTo>
                    <a:pt x="134039" y="360613"/>
                  </a:lnTo>
                  <a:lnTo>
                    <a:pt x="131926" y="358180"/>
                  </a:lnTo>
                  <a:lnTo>
                    <a:pt x="131434" y="356772"/>
                  </a:lnTo>
                  <a:lnTo>
                    <a:pt x="131308" y="355067"/>
                  </a:lnTo>
                  <a:lnTo>
                    <a:pt x="131684" y="353377"/>
                  </a:lnTo>
                  <a:lnTo>
                    <a:pt x="133843" y="355317"/>
                  </a:lnTo>
                  <a:lnTo>
                    <a:pt x="134954" y="357735"/>
                  </a:lnTo>
                  <a:lnTo>
                    <a:pt x="136550" y="358798"/>
                  </a:lnTo>
                  <a:lnTo>
                    <a:pt x="138545" y="358806"/>
                  </a:lnTo>
                  <a:lnTo>
                    <a:pt x="137012" y="355254"/>
                  </a:lnTo>
                  <a:lnTo>
                    <a:pt x="136464" y="354355"/>
                  </a:lnTo>
                  <a:lnTo>
                    <a:pt x="134321" y="352759"/>
                  </a:lnTo>
                  <a:lnTo>
                    <a:pt x="131379" y="350075"/>
                  </a:lnTo>
                  <a:lnTo>
                    <a:pt x="129517" y="348777"/>
                  </a:lnTo>
                  <a:lnTo>
                    <a:pt x="130174" y="345968"/>
                  </a:lnTo>
                  <a:lnTo>
                    <a:pt x="131277" y="345413"/>
                  </a:lnTo>
                  <a:lnTo>
                    <a:pt x="132200" y="345546"/>
                  </a:lnTo>
                  <a:lnTo>
                    <a:pt x="135314" y="346539"/>
                  </a:lnTo>
                  <a:lnTo>
                    <a:pt x="135604" y="345139"/>
                  </a:lnTo>
                  <a:lnTo>
                    <a:pt x="135142" y="344388"/>
                  </a:lnTo>
                  <a:lnTo>
                    <a:pt x="134907" y="343519"/>
                  </a:lnTo>
                  <a:lnTo>
                    <a:pt x="136965" y="342307"/>
                  </a:lnTo>
                  <a:lnTo>
                    <a:pt x="140321" y="341305"/>
                  </a:lnTo>
                  <a:lnTo>
                    <a:pt x="141009" y="340836"/>
                  </a:lnTo>
                  <a:lnTo>
                    <a:pt x="141604" y="339827"/>
                  </a:lnTo>
                  <a:lnTo>
                    <a:pt x="142425" y="339302"/>
                  </a:lnTo>
                  <a:lnTo>
                    <a:pt x="144773" y="339318"/>
                  </a:lnTo>
                  <a:lnTo>
                    <a:pt x="146752" y="338348"/>
                  </a:lnTo>
                  <a:lnTo>
                    <a:pt x="148387" y="335727"/>
                  </a:lnTo>
                  <a:lnTo>
                    <a:pt x="148778" y="334288"/>
                  </a:lnTo>
                  <a:lnTo>
                    <a:pt x="149357" y="333083"/>
                  </a:lnTo>
                  <a:lnTo>
                    <a:pt x="153433" y="330955"/>
                  </a:lnTo>
                  <a:lnTo>
                    <a:pt x="154442" y="330626"/>
                  </a:lnTo>
                  <a:lnTo>
                    <a:pt x="157173" y="330892"/>
                  </a:lnTo>
                  <a:lnTo>
                    <a:pt x="159660" y="332097"/>
                  </a:lnTo>
                  <a:lnTo>
                    <a:pt x="160889" y="334632"/>
                  </a:lnTo>
                  <a:lnTo>
                    <a:pt x="161969" y="337339"/>
                  </a:lnTo>
                  <a:lnTo>
                    <a:pt x="164558" y="339177"/>
                  </a:lnTo>
                  <a:close/>
                  <a:moveTo>
                    <a:pt x="134281" y="335336"/>
                  </a:moveTo>
                  <a:lnTo>
                    <a:pt x="132763" y="336423"/>
                  </a:lnTo>
                  <a:lnTo>
                    <a:pt x="131621" y="335579"/>
                  </a:lnTo>
                  <a:lnTo>
                    <a:pt x="132177" y="333231"/>
                  </a:lnTo>
                  <a:lnTo>
                    <a:pt x="132552" y="332449"/>
                  </a:lnTo>
                  <a:lnTo>
                    <a:pt x="133851" y="333224"/>
                  </a:lnTo>
                  <a:lnTo>
                    <a:pt x="134281" y="335336"/>
                  </a:lnTo>
                  <a:close/>
                  <a:moveTo>
                    <a:pt x="127600" y="349121"/>
                  </a:moveTo>
                  <a:lnTo>
                    <a:pt x="126059" y="350349"/>
                  </a:lnTo>
                  <a:lnTo>
                    <a:pt x="124940" y="350349"/>
                  </a:lnTo>
                  <a:lnTo>
                    <a:pt x="125957" y="348910"/>
                  </a:lnTo>
                  <a:lnTo>
                    <a:pt x="126098" y="348229"/>
                  </a:lnTo>
                  <a:lnTo>
                    <a:pt x="126951" y="346297"/>
                  </a:lnTo>
                  <a:lnTo>
                    <a:pt x="128617" y="345608"/>
                  </a:lnTo>
                  <a:lnTo>
                    <a:pt x="129321" y="345522"/>
                  </a:lnTo>
                  <a:lnTo>
                    <a:pt x="127960" y="347525"/>
                  </a:lnTo>
                  <a:lnTo>
                    <a:pt x="127600" y="349121"/>
                  </a:lnTo>
                  <a:close/>
                  <a:moveTo>
                    <a:pt x="118494" y="359088"/>
                  </a:moveTo>
                  <a:lnTo>
                    <a:pt x="117946" y="359370"/>
                  </a:lnTo>
                  <a:lnTo>
                    <a:pt x="117242" y="357023"/>
                  </a:lnTo>
                  <a:lnTo>
                    <a:pt x="116749" y="356186"/>
                  </a:lnTo>
                  <a:lnTo>
                    <a:pt x="117571" y="355740"/>
                  </a:lnTo>
                  <a:lnTo>
                    <a:pt x="119221" y="351476"/>
                  </a:lnTo>
                  <a:lnTo>
                    <a:pt x="119518" y="353166"/>
                  </a:lnTo>
                  <a:lnTo>
                    <a:pt x="120160" y="354840"/>
                  </a:lnTo>
                  <a:lnTo>
                    <a:pt x="120801" y="355106"/>
                  </a:lnTo>
                  <a:lnTo>
                    <a:pt x="120175" y="356326"/>
                  </a:lnTo>
                  <a:lnTo>
                    <a:pt x="119260" y="356780"/>
                  </a:lnTo>
                  <a:lnTo>
                    <a:pt x="118494" y="359088"/>
                  </a:lnTo>
                  <a:close/>
                  <a:moveTo>
                    <a:pt x="354839" y="353471"/>
                  </a:moveTo>
                  <a:lnTo>
                    <a:pt x="354456" y="353744"/>
                  </a:lnTo>
                  <a:lnTo>
                    <a:pt x="353400" y="352892"/>
                  </a:lnTo>
                  <a:lnTo>
                    <a:pt x="353244" y="352133"/>
                  </a:lnTo>
                  <a:lnTo>
                    <a:pt x="353431" y="351664"/>
                  </a:lnTo>
                  <a:lnTo>
                    <a:pt x="354120" y="351562"/>
                  </a:lnTo>
                  <a:lnTo>
                    <a:pt x="355544" y="352493"/>
                  </a:lnTo>
                  <a:lnTo>
                    <a:pt x="354839" y="353471"/>
                  </a:lnTo>
                  <a:close/>
                  <a:moveTo>
                    <a:pt x="109457" y="360559"/>
                  </a:moveTo>
                  <a:lnTo>
                    <a:pt x="110310" y="361263"/>
                  </a:lnTo>
                  <a:lnTo>
                    <a:pt x="111554" y="360864"/>
                  </a:lnTo>
                  <a:lnTo>
                    <a:pt x="112548" y="360770"/>
                  </a:lnTo>
                  <a:lnTo>
                    <a:pt x="113260" y="361106"/>
                  </a:lnTo>
                  <a:lnTo>
                    <a:pt x="114159" y="362914"/>
                  </a:lnTo>
                  <a:lnTo>
                    <a:pt x="114488" y="363985"/>
                  </a:lnTo>
                  <a:lnTo>
                    <a:pt x="112884" y="364134"/>
                  </a:lnTo>
                  <a:lnTo>
                    <a:pt x="112204" y="364384"/>
                  </a:lnTo>
                  <a:lnTo>
                    <a:pt x="111327" y="365691"/>
                  </a:lnTo>
                  <a:lnTo>
                    <a:pt x="110068" y="365206"/>
                  </a:lnTo>
                  <a:lnTo>
                    <a:pt x="109277" y="364588"/>
                  </a:lnTo>
                  <a:lnTo>
                    <a:pt x="109105" y="363719"/>
                  </a:lnTo>
                  <a:lnTo>
                    <a:pt x="109457" y="360559"/>
                  </a:lnTo>
                  <a:close/>
                  <a:moveTo>
                    <a:pt x="140571" y="374915"/>
                  </a:moveTo>
                  <a:lnTo>
                    <a:pt x="138834" y="375838"/>
                  </a:lnTo>
                  <a:lnTo>
                    <a:pt x="138615" y="374954"/>
                  </a:lnTo>
                  <a:lnTo>
                    <a:pt x="137880" y="374547"/>
                  </a:lnTo>
                  <a:lnTo>
                    <a:pt x="139140" y="373303"/>
                  </a:lnTo>
                  <a:lnTo>
                    <a:pt x="139093" y="372740"/>
                  </a:lnTo>
                  <a:lnTo>
                    <a:pt x="138295" y="371903"/>
                  </a:lnTo>
                  <a:lnTo>
                    <a:pt x="139218" y="368726"/>
                  </a:lnTo>
                  <a:lnTo>
                    <a:pt x="138968" y="367357"/>
                  </a:lnTo>
                  <a:lnTo>
                    <a:pt x="142433" y="366849"/>
                  </a:lnTo>
                  <a:lnTo>
                    <a:pt x="143067" y="368140"/>
                  </a:lnTo>
                  <a:lnTo>
                    <a:pt x="143130" y="372051"/>
                  </a:lnTo>
                  <a:lnTo>
                    <a:pt x="140571" y="374915"/>
                  </a:lnTo>
                  <a:close/>
                  <a:moveTo>
                    <a:pt x="147127" y="369900"/>
                  </a:moveTo>
                  <a:lnTo>
                    <a:pt x="145187" y="370017"/>
                  </a:lnTo>
                  <a:lnTo>
                    <a:pt x="144381" y="369712"/>
                  </a:lnTo>
                  <a:lnTo>
                    <a:pt x="144061" y="368891"/>
                  </a:lnTo>
                  <a:lnTo>
                    <a:pt x="146783" y="367224"/>
                  </a:lnTo>
                  <a:lnTo>
                    <a:pt x="148895" y="367521"/>
                  </a:lnTo>
                  <a:lnTo>
                    <a:pt x="147957" y="369024"/>
                  </a:lnTo>
                  <a:lnTo>
                    <a:pt x="147127" y="369900"/>
                  </a:lnTo>
                  <a:close/>
                  <a:moveTo>
                    <a:pt x="132576" y="389662"/>
                  </a:moveTo>
                  <a:lnTo>
                    <a:pt x="131887" y="390108"/>
                  </a:lnTo>
                  <a:lnTo>
                    <a:pt x="132326" y="388089"/>
                  </a:lnTo>
                  <a:lnTo>
                    <a:pt x="134094" y="386321"/>
                  </a:lnTo>
                  <a:lnTo>
                    <a:pt x="134242" y="387463"/>
                  </a:lnTo>
                  <a:lnTo>
                    <a:pt x="132576" y="389662"/>
                  </a:lnTo>
                  <a:close/>
                  <a:moveTo>
                    <a:pt x="159833" y="421793"/>
                  </a:moveTo>
                  <a:lnTo>
                    <a:pt x="157908" y="422059"/>
                  </a:lnTo>
                  <a:lnTo>
                    <a:pt x="157869" y="420588"/>
                  </a:lnTo>
                  <a:lnTo>
                    <a:pt x="159394" y="417271"/>
                  </a:lnTo>
                  <a:lnTo>
                    <a:pt x="159559" y="414830"/>
                  </a:lnTo>
                  <a:lnTo>
                    <a:pt x="160983" y="411747"/>
                  </a:lnTo>
                  <a:lnTo>
                    <a:pt x="161585" y="411075"/>
                  </a:lnTo>
                  <a:lnTo>
                    <a:pt x="162039" y="410832"/>
                  </a:lnTo>
                  <a:lnTo>
                    <a:pt x="162532" y="411794"/>
                  </a:lnTo>
                  <a:lnTo>
                    <a:pt x="161984" y="415565"/>
                  </a:lnTo>
                  <a:lnTo>
                    <a:pt x="160552" y="418421"/>
                  </a:lnTo>
                  <a:lnTo>
                    <a:pt x="159833" y="421793"/>
                  </a:lnTo>
                  <a:close/>
                  <a:moveTo>
                    <a:pt x="152439" y="425180"/>
                  </a:moveTo>
                  <a:lnTo>
                    <a:pt x="149928" y="425728"/>
                  </a:lnTo>
                  <a:lnTo>
                    <a:pt x="148551" y="425141"/>
                  </a:lnTo>
                  <a:lnTo>
                    <a:pt x="147284" y="422020"/>
                  </a:lnTo>
                  <a:lnTo>
                    <a:pt x="149686" y="420064"/>
                  </a:lnTo>
                  <a:lnTo>
                    <a:pt x="152893" y="422004"/>
                  </a:lnTo>
                  <a:lnTo>
                    <a:pt x="153551" y="422559"/>
                  </a:lnTo>
                  <a:lnTo>
                    <a:pt x="152439" y="425180"/>
                  </a:lnTo>
                  <a:close/>
                  <a:moveTo>
                    <a:pt x="126747" y="476604"/>
                  </a:moveTo>
                  <a:lnTo>
                    <a:pt x="124854" y="478614"/>
                  </a:lnTo>
                  <a:lnTo>
                    <a:pt x="122843" y="476799"/>
                  </a:lnTo>
                  <a:lnTo>
                    <a:pt x="120418" y="475587"/>
                  </a:lnTo>
                  <a:lnTo>
                    <a:pt x="121568" y="475258"/>
                  </a:lnTo>
                  <a:lnTo>
                    <a:pt x="122241" y="474765"/>
                  </a:lnTo>
                  <a:lnTo>
                    <a:pt x="122311" y="473999"/>
                  </a:lnTo>
                  <a:lnTo>
                    <a:pt x="123884" y="472856"/>
                  </a:lnTo>
                  <a:lnTo>
                    <a:pt x="126998" y="471972"/>
                  </a:lnTo>
                  <a:lnTo>
                    <a:pt x="127991" y="471918"/>
                  </a:lnTo>
                  <a:lnTo>
                    <a:pt x="129110" y="471088"/>
                  </a:lnTo>
                  <a:lnTo>
                    <a:pt x="129478" y="470337"/>
                  </a:lnTo>
                  <a:lnTo>
                    <a:pt x="129939" y="469977"/>
                  </a:lnTo>
                  <a:lnTo>
                    <a:pt x="131950" y="468945"/>
                  </a:lnTo>
                  <a:lnTo>
                    <a:pt x="132497" y="470134"/>
                  </a:lnTo>
                  <a:lnTo>
                    <a:pt x="132404" y="471065"/>
                  </a:lnTo>
                  <a:lnTo>
                    <a:pt x="130894" y="471581"/>
                  </a:lnTo>
                  <a:lnTo>
                    <a:pt x="129423" y="472825"/>
                  </a:lnTo>
                  <a:lnTo>
                    <a:pt x="128054" y="474374"/>
                  </a:lnTo>
                  <a:lnTo>
                    <a:pt x="126833" y="475031"/>
                  </a:lnTo>
                  <a:lnTo>
                    <a:pt x="126442" y="475469"/>
                  </a:lnTo>
                  <a:lnTo>
                    <a:pt x="126747" y="476604"/>
                  </a:lnTo>
                  <a:close/>
                  <a:moveTo>
                    <a:pt x="123923" y="479185"/>
                  </a:moveTo>
                  <a:lnTo>
                    <a:pt x="124072" y="479764"/>
                  </a:lnTo>
                  <a:lnTo>
                    <a:pt x="121920" y="479279"/>
                  </a:lnTo>
                  <a:lnTo>
                    <a:pt x="121044" y="477018"/>
                  </a:lnTo>
                  <a:lnTo>
                    <a:pt x="122476" y="477425"/>
                  </a:lnTo>
                  <a:lnTo>
                    <a:pt x="122914" y="478200"/>
                  </a:lnTo>
                  <a:lnTo>
                    <a:pt x="123923" y="479185"/>
                  </a:lnTo>
                  <a:close/>
                  <a:moveTo>
                    <a:pt x="116765" y="488675"/>
                  </a:moveTo>
                  <a:lnTo>
                    <a:pt x="115842" y="489129"/>
                  </a:lnTo>
                  <a:lnTo>
                    <a:pt x="114613" y="488503"/>
                  </a:lnTo>
                  <a:lnTo>
                    <a:pt x="114230" y="485671"/>
                  </a:lnTo>
                  <a:lnTo>
                    <a:pt x="114777" y="484294"/>
                  </a:lnTo>
                  <a:lnTo>
                    <a:pt x="115740" y="483989"/>
                  </a:lnTo>
                  <a:lnTo>
                    <a:pt x="116577" y="486438"/>
                  </a:lnTo>
                  <a:lnTo>
                    <a:pt x="117156" y="487447"/>
                  </a:lnTo>
                  <a:lnTo>
                    <a:pt x="116765" y="488675"/>
                  </a:lnTo>
                  <a:close/>
                  <a:moveTo>
                    <a:pt x="100531" y="514899"/>
                  </a:moveTo>
                  <a:lnTo>
                    <a:pt x="98411" y="516026"/>
                  </a:lnTo>
                  <a:lnTo>
                    <a:pt x="97629" y="517364"/>
                  </a:lnTo>
                  <a:lnTo>
                    <a:pt x="95673" y="517817"/>
                  </a:lnTo>
                  <a:lnTo>
                    <a:pt x="93771" y="519695"/>
                  </a:lnTo>
                  <a:lnTo>
                    <a:pt x="91925" y="520032"/>
                  </a:lnTo>
                  <a:lnTo>
                    <a:pt x="91972" y="521542"/>
                  </a:lnTo>
                  <a:lnTo>
                    <a:pt x="92762" y="522817"/>
                  </a:lnTo>
                  <a:lnTo>
                    <a:pt x="91534" y="523044"/>
                  </a:lnTo>
                  <a:lnTo>
                    <a:pt x="90243" y="524600"/>
                  </a:lnTo>
                  <a:lnTo>
                    <a:pt x="90141" y="525735"/>
                  </a:lnTo>
                  <a:lnTo>
                    <a:pt x="90603" y="526642"/>
                  </a:lnTo>
                  <a:lnTo>
                    <a:pt x="90541" y="527104"/>
                  </a:lnTo>
                  <a:lnTo>
                    <a:pt x="88913" y="528450"/>
                  </a:lnTo>
                  <a:lnTo>
                    <a:pt x="87231" y="528512"/>
                  </a:lnTo>
                  <a:lnTo>
                    <a:pt x="87161" y="527057"/>
                  </a:lnTo>
                  <a:lnTo>
                    <a:pt x="87270" y="525970"/>
                  </a:lnTo>
                  <a:lnTo>
                    <a:pt x="88858" y="523325"/>
                  </a:lnTo>
                  <a:lnTo>
                    <a:pt x="88897" y="520251"/>
                  </a:lnTo>
                  <a:lnTo>
                    <a:pt x="90368" y="519899"/>
                  </a:lnTo>
                  <a:lnTo>
                    <a:pt x="90900" y="519468"/>
                  </a:lnTo>
                  <a:lnTo>
                    <a:pt x="93224" y="517278"/>
                  </a:lnTo>
                  <a:lnTo>
                    <a:pt x="93654" y="516347"/>
                  </a:lnTo>
                  <a:lnTo>
                    <a:pt x="92449" y="515439"/>
                  </a:lnTo>
                  <a:lnTo>
                    <a:pt x="92543" y="514367"/>
                  </a:lnTo>
                  <a:lnTo>
                    <a:pt x="92817" y="513914"/>
                  </a:lnTo>
                  <a:lnTo>
                    <a:pt x="94726" y="514258"/>
                  </a:lnTo>
                  <a:lnTo>
                    <a:pt x="95500" y="515056"/>
                  </a:lnTo>
                  <a:lnTo>
                    <a:pt x="95884" y="515142"/>
                  </a:lnTo>
                  <a:lnTo>
                    <a:pt x="97003" y="514547"/>
                  </a:lnTo>
                  <a:lnTo>
                    <a:pt x="97527" y="513483"/>
                  </a:lnTo>
                  <a:lnTo>
                    <a:pt x="99608" y="511387"/>
                  </a:lnTo>
                  <a:lnTo>
                    <a:pt x="100453" y="509306"/>
                  </a:lnTo>
                  <a:lnTo>
                    <a:pt x="102135" y="511011"/>
                  </a:lnTo>
                  <a:lnTo>
                    <a:pt x="101681" y="513249"/>
                  </a:lnTo>
                  <a:lnTo>
                    <a:pt x="100531" y="514899"/>
                  </a:lnTo>
                  <a:close/>
                  <a:moveTo>
                    <a:pt x="406373" y="515791"/>
                  </a:moveTo>
                  <a:lnTo>
                    <a:pt x="405966" y="515807"/>
                  </a:lnTo>
                  <a:lnTo>
                    <a:pt x="404589" y="513217"/>
                  </a:lnTo>
                  <a:lnTo>
                    <a:pt x="404988" y="513092"/>
                  </a:lnTo>
                  <a:lnTo>
                    <a:pt x="405793" y="513499"/>
                  </a:lnTo>
                  <a:lnTo>
                    <a:pt x="406678" y="514993"/>
                  </a:lnTo>
                  <a:lnTo>
                    <a:pt x="406373" y="515791"/>
                  </a:lnTo>
                  <a:close/>
                  <a:moveTo>
                    <a:pt x="38734" y="561183"/>
                  </a:moveTo>
                  <a:lnTo>
                    <a:pt x="36880" y="561809"/>
                  </a:lnTo>
                  <a:lnTo>
                    <a:pt x="34892" y="561441"/>
                  </a:lnTo>
                  <a:lnTo>
                    <a:pt x="35213" y="558085"/>
                  </a:lnTo>
                  <a:lnTo>
                    <a:pt x="35902" y="558554"/>
                  </a:lnTo>
                  <a:lnTo>
                    <a:pt x="36332" y="559697"/>
                  </a:lnTo>
                  <a:lnTo>
                    <a:pt x="37811" y="560369"/>
                  </a:lnTo>
                  <a:lnTo>
                    <a:pt x="38734" y="561183"/>
                  </a:lnTo>
                  <a:close/>
                  <a:moveTo>
                    <a:pt x="13456" y="566644"/>
                  </a:moveTo>
                  <a:lnTo>
                    <a:pt x="12165" y="570430"/>
                  </a:lnTo>
                  <a:lnTo>
                    <a:pt x="11093" y="570978"/>
                  </a:lnTo>
                  <a:lnTo>
                    <a:pt x="9998" y="570673"/>
                  </a:lnTo>
                  <a:lnTo>
                    <a:pt x="8872" y="568560"/>
                  </a:lnTo>
                  <a:lnTo>
                    <a:pt x="9662" y="567747"/>
                  </a:lnTo>
                  <a:lnTo>
                    <a:pt x="10757" y="568177"/>
                  </a:lnTo>
                  <a:lnTo>
                    <a:pt x="11641" y="568013"/>
                  </a:lnTo>
                  <a:lnTo>
                    <a:pt x="13652" y="564930"/>
                  </a:lnTo>
                  <a:lnTo>
                    <a:pt x="14137" y="565431"/>
                  </a:lnTo>
                  <a:lnTo>
                    <a:pt x="13456" y="566644"/>
                  </a:lnTo>
                  <a:close/>
                  <a:moveTo>
                    <a:pt x="4585" y="572292"/>
                  </a:moveTo>
                  <a:lnTo>
                    <a:pt x="3200" y="572629"/>
                  </a:lnTo>
                  <a:lnTo>
                    <a:pt x="1533" y="572214"/>
                  </a:lnTo>
                  <a:lnTo>
                    <a:pt x="16" y="572097"/>
                  </a:lnTo>
                  <a:lnTo>
                    <a:pt x="0" y="571385"/>
                  </a:lnTo>
                  <a:lnTo>
                    <a:pt x="1588" y="570649"/>
                  </a:lnTo>
                  <a:lnTo>
                    <a:pt x="1619" y="569624"/>
                  </a:lnTo>
                  <a:lnTo>
                    <a:pt x="2010" y="569069"/>
                  </a:lnTo>
                  <a:lnTo>
                    <a:pt x="5602" y="570328"/>
                  </a:lnTo>
                  <a:lnTo>
                    <a:pt x="5445" y="571252"/>
                  </a:lnTo>
                  <a:lnTo>
                    <a:pt x="4585" y="57229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8" name="Freeform: Shape 687">
              <a:extLst>
                <a:ext uri="{FF2B5EF4-FFF2-40B4-BE49-F238E27FC236}">
                  <a16:creationId xmlns:a16="http://schemas.microsoft.com/office/drawing/2014/main" id="{59C853FF-B7E8-ABD1-E0B3-646547DA1CC7}"/>
                </a:ext>
              </a:extLst>
            </p:cNvPr>
            <p:cNvSpPr>
              <a:spLocks/>
            </p:cNvSpPr>
            <p:nvPr/>
          </p:nvSpPr>
          <p:spPr>
            <a:xfrm>
              <a:off x="8188966" y="5026219"/>
              <a:ext cx="813" cy="547"/>
            </a:xfrm>
            <a:custGeom>
              <a:avLst/>
              <a:gdLst>
                <a:gd name="connsiteX0" fmla="*/ 743 w 813"/>
                <a:gd name="connsiteY0" fmla="*/ 516 h 547"/>
                <a:gd name="connsiteX1" fmla="*/ 610 w 813"/>
                <a:gd name="connsiteY1" fmla="*/ 548 h 547"/>
                <a:gd name="connsiteX2" fmla="*/ 383 w 813"/>
                <a:gd name="connsiteY2" fmla="*/ 501 h 547"/>
                <a:gd name="connsiteX3" fmla="*/ 0 w 813"/>
                <a:gd name="connsiteY3" fmla="*/ 133 h 547"/>
                <a:gd name="connsiteX4" fmla="*/ 305 w 813"/>
                <a:gd name="connsiteY4" fmla="*/ 0 h 547"/>
                <a:gd name="connsiteX5" fmla="*/ 814 w 813"/>
                <a:gd name="connsiteY5" fmla="*/ 297 h 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 h="547">
                  <a:moveTo>
                    <a:pt x="743" y="516"/>
                  </a:moveTo>
                  <a:lnTo>
                    <a:pt x="610" y="548"/>
                  </a:lnTo>
                  <a:lnTo>
                    <a:pt x="383" y="501"/>
                  </a:lnTo>
                  <a:lnTo>
                    <a:pt x="0" y="133"/>
                  </a:lnTo>
                  <a:lnTo>
                    <a:pt x="305" y="0"/>
                  </a:lnTo>
                  <a:lnTo>
                    <a:pt x="814" y="29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89" name="Freeform: Shape 688">
              <a:extLst>
                <a:ext uri="{FF2B5EF4-FFF2-40B4-BE49-F238E27FC236}">
                  <a16:creationId xmlns:a16="http://schemas.microsoft.com/office/drawing/2014/main" id="{EC7E0647-0198-2D8C-E01F-387140ED33A5}"/>
                </a:ext>
              </a:extLst>
            </p:cNvPr>
            <p:cNvSpPr>
              <a:spLocks/>
            </p:cNvSpPr>
            <p:nvPr/>
          </p:nvSpPr>
          <p:spPr>
            <a:xfrm>
              <a:off x="7995180" y="4528625"/>
              <a:ext cx="175346" cy="222451"/>
            </a:xfrm>
            <a:custGeom>
              <a:avLst/>
              <a:gdLst>
                <a:gd name="connsiteX0" fmla="*/ 175346 w 175346"/>
                <a:gd name="connsiteY0" fmla="*/ 33187 h 222451"/>
                <a:gd name="connsiteX1" fmla="*/ 172647 w 175346"/>
                <a:gd name="connsiteY1" fmla="*/ 37036 h 222451"/>
                <a:gd name="connsiteX2" fmla="*/ 169409 w 175346"/>
                <a:gd name="connsiteY2" fmla="*/ 41652 h 222451"/>
                <a:gd name="connsiteX3" fmla="*/ 163439 w 175346"/>
                <a:gd name="connsiteY3" fmla="*/ 50140 h 222451"/>
                <a:gd name="connsiteX4" fmla="*/ 158902 w 175346"/>
                <a:gd name="connsiteY4" fmla="*/ 54608 h 222451"/>
                <a:gd name="connsiteX5" fmla="*/ 155475 w 175346"/>
                <a:gd name="connsiteY5" fmla="*/ 57987 h 222451"/>
                <a:gd name="connsiteX6" fmla="*/ 155154 w 175346"/>
                <a:gd name="connsiteY6" fmla="*/ 58597 h 222451"/>
                <a:gd name="connsiteX7" fmla="*/ 155170 w 175346"/>
                <a:gd name="connsiteY7" fmla="*/ 62361 h 222451"/>
                <a:gd name="connsiteX8" fmla="*/ 155209 w 175346"/>
                <a:gd name="connsiteY8" fmla="*/ 71561 h 222451"/>
                <a:gd name="connsiteX9" fmla="*/ 155279 w 175346"/>
                <a:gd name="connsiteY9" fmla="*/ 89954 h 222451"/>
                <a:gd name="connsiteX10" fmla="*/ 155350 w 175346"/>
                <a:gd name="connsiteY10" fmla="*/ 108339 h 222451"/>
                <a:gd name="connsiteX11" fmla="*/ 155420 w 175346"/>
                <a:gd name="connsiteY11" fmla="*/ 126724 h 222451"/>
                <a:gd name="connsiteX12" fmla="*/ 155452 w 175346"/>
                <a:gd name="connsiteY12" fmla="*/ 135916 h 222451"/>
                <a:gd name="connsiteX13" fmla="*/ 155467 w 175346"/>
                <a:gd name="connsiteY13" fmla="*/ 139007 h 222451"/>
                <a:gd name="connsiteX14" fmla="*/ 158479 w 175346"/>
                <a:gd name="connsiteY14" fmla="*/ 142872 h 222451"/>
                <a:gd name="connsiteX15" fmla="*/ 161421 w 175346"/>
                <a:gd name="connsiteY15" fmla="*/ 146650 h 222451"/>
                <a:gd name="connsiteX16" fmla="*/ 165309 w 175346"/>
                <a:gd name="connsiteY16" fmla="*/ 151642 h 222451"/>
                <a:gd name="connsiteX17" fmla="*/ 167398 w 175346"/>
                <a:gd name="connsiteY17" fmla="*/ 154317 h 222451"/>
                <a:gd name="connsiteX18" fmla="*/ 167742 w 175346"/>
                <a:gd name="connsiteY18" fmla="*/ 155209 h 222451"/>
                <a:gd name="connsiteX19" fmla="*/ 167632 w 175346"/>
                <a:gd name="connsiteY19" fmla="*/ 157001 h 222451"/>
                <a:gd name="connsiteX20" fmla="*/ 164433 w 175346"/>
                <a:gd name="connsiteY20" fmla="*/ 160748 h 222451"/>
                <a:gd name="connsiteX21" fmla="*/ 161812 w 175346"/>
                <a:gd name="connsiteY21" fmla="*/ 162454 h 222451"/>
                <a:gd name="connsiteX22" fmla="*/ 158284 w 175346"/>
                <a:gd name="connsiteY22" fmla="*/ 163267 h 222451"/>
                <a:gd name="connsiteX23" fmla="*/ 157227 w 175346"/>
                <a:gd name="connsiteY23" fmla="*/ 163111 h 222451"/>
                <a:gd name="connsiteX24" fmla="*/ 155843 w 175346"/>
                <a:gd name="connsiteY24" fmla="*/ 162579 h 222451"/>
                <a:gd name="connsiteX25" fmla="*/ 155303 w 175346"/>
                <a:gd name="connsiteY25" fmla="*/ 163478 h 222451"/>
                <a:gd name="connsiteX26" fmla="*/ 154896 w 175346"/>
                <a:gd name="connsiteY26" fmla="*/ 164879 h 222451"/>
                <a:gd name="connsiteX27" fmla="*/ 154114 w 175346"/>
                <a:gd name="connsiteY27" fmla="*/ 164582 h 222451"/>
                <a:gd name="connsiteX28" fmla="*/ 153527 w 175346"/>
                <a:gd name="connsiteY28" fmla="*/ 164167 h 222451"/>
                <a:gd name="connsiteX29" fmla="*/ 153879 w 175346"/>
                <a:gd name="connsiteY29" fmla="*/ 166655 h 222451"/>
                <a:gd name="connsiteX30" fmla="*/ 154239 w 175346"/>
                <a:gd name="connsiteY30" fmla="*/ 167883 h 222451"/>
                <a:gd name="connsiteX31" fmla="*/ 153699 w 175346"/>
                <a:gd name="connsiteY31" fmla="*/ 169526 h 222451"/>
                <a:gd name="connsiteX32" fmla="*/ 151985 w 175346"/>
                <a:gd name="connsiteY32" fmla="*/ 170973 h 222451"/>
                <a:gd name="connsiteX33" fmla="*/ 151829 w 175346"/>
                <a:gd name="connsiteY33" fmla="*/ 172202 h 222451"/>
                <a:gd name="connsiteX34" fmla="*/ 148121 w 175346"/>
                <a:gd name="connsiteY34" fmla="*/ 175409 h 222451"/>
                <a:gd name="connsiteX35" fmla="*/ 142856 w 175346"/>
                <a:gd name="connsiteY35" fmla="*/ 175761 h 222451"/>
                <a:gd name="connsiteX36" fmla="*/ 140086 w 175346"/>
                <a:gd name="connsiteY36" fmla="*/ 177357 h 222451"/>
                <a:gd name="connsiteX37" fmla="*/ 138858 w 175346"/>
                <a:gd name="connsiteY37" fmla="*/ 178664 h 222451"/>
                <a:gd name="connsiteX38" fmla="*/ 137919 w 175346"/>
                <a:gd name="connsiteY38" fmla="*/ 181519 h 222451"/>
                <a:gd name="connsiteX39" fmla="*/ 138248 w 175346"/>
                <a:gd name="connsiteY39" fmla="*/ 185893 h 222451"/>
                <a:gd name="connsiteX40" fmla="*/ 136777 w 175346"/>
                <a:gd name="connsiteY40" fmla="*/ 189257 h 222451"/>
                <a:gd name="connsiteX41" fmla="*/ 136503 w 175346"/>
                <a:gd name="connsiteY41" fmla="*/ 190947 h 222451"/>
                <a:gd name="connsiteX42" fmla="*/ 133781 w 175346"/>
                <a:gd name="connsiteY42" fmla="*/ 193129 h 222451"/>
                <a:gd name="connsiteX43" fmla="*/ 132576 w 175346"/>
                <a:gd name="connsiteY43" fmla="*/ 195132 h 222451"/>
                <a:gd name="connsiteX44" fmla="*/ 131684 w 175346"/>
                <a:gd name="connsiteY44" fmla="*/ 197174 h 222451"/>
                <a:gd name="connsiteX45" fmla="*/ 130909 w 175346"/>
                <a:gd name="connsiteY45" fmla="*/ 198066 h 222451"/>
                <a:gd name="connsiteX46" fmla="*/ 129986 w 175346"/>
                <a:gd name="connsiteY46" fmla="*/ 202635 h 222451"/>
                <a:gd name="connsiteX47" fmla="*/ 128719 w 175346"/>
                <a:gd name="connsiteY47" fmla="*/ 205412 h 222451"/>
                <a:gd name="connsiteX48" fmla="*/ 128375 w 175346"/>
                <a:gd name="connsiteY48" fmla="*/ 206335 h 222451"/>
                <a:gd name="connsiteX49" fmla="*/ 128061 w 175346"/>
                <a:gd name="connsiteY49" fmla="*/ 207165 h 222451"/>
                <a:gd name="connsiteX50" fmla="*/ 127084 w 175346"/>
                <a:gd name="connsiteY50" fmla="*/ 208792 h 222451"/>
                <a:gd name="connsiteX51" fmla="*/ 126442 w 175346"/>
                <a:gd name="connsiteY51" fmla="*/ 209918 h 222451"/>
                <a:gd name="connsiteX52" fmla="*/ 125980 w 175346"/>
                <a:gd name="connsiteY52" fmla="*/ 210654 h 222451"/>
                <a:gd name="connsiteX53" fmla="*/ 122773 w 175346"/>
                <a:gd name="connsiteY53" fmla="*/ 217773 h 222451"/>
                <a:gd name="connsiteX54" fmla="*/ 120270 w 175346"/>
                <a:gd name="connsiteY54" fmla="*/ 220989 h 222451"/>
                <a:gd name="connsiteX55" fmla="*/ 118306 w 175346"/>
                <a:gd name="connsiteY55" fmla="*/ 220621 h 222451"/>
                <a:gd name="connsiteX56" fmla="*/ 116999 w 175346"/>
                <a:gd name="connsiteY56" fmla="*/ 221865 h 222451"/>
                <a:gd name="connsiteX57" fmla="*/ 116858 w 175346"/>
                <a:gd name="connsiteY57" fmla="*/ 222451 h 222451"/>
                <a:gd name="connsiteX58" fmla="*/ 116162 w 175346"/>
                <a:gd name="connsiteY58" fmla="*/ 222123 h 222451"/>
                <a:gd name="connsiteX59" fmla="*/ 114527 w 175346"/>
                <a:gd name="connsiteY59" fmla="*/ 220942 h 222451"/>
                <a:gd name="connsiteX60" fmla="*/ 111155 w 175346"/>
                <a:gd name="connsiteY60" fmla="*/ 218524 h 222451"/>
                <a:gd name="connsiteX61" fmla="*/ 107783 w 175346"/>
                <a:gd name="connsiteY61" fmla="*/ 216107 h 222451"/>
                <a:gd name="connsiteX62" fmla="*/ 104411 w 175346"/>
                <a:gd name="connsiteY62" fmla="*/ 213689 h 222451"/>
                <a:gd name="connsiteX63" fmla="*/ 101039 w 175346"/>
                <a:gd name="connsiteY63" fmla="*/ 211272 h 222451"/>
                <a:gd name="connsiteX64" fmla="*/ 97667 w 175346"/>
                <a:gd name="connsiteY64" fmla="*/ 208855 h 222451"/>
                <a:gd name="connsiteX65" fmla="*/ 94296 w 175346"/>
                <a:gd name="connsiteY65" fmla="*/ 206437 h 222451"/>
                <a:gd name="connsiteX66" fmla="*/ 90924 w 175346"/>
                <a:gd name="connsiteY66" fmla="*/ 204020 h 222451"/>
                <a:gd name="connsiteX67" fmla="*/ 87552 w 175346"/>
                <a:gd name="connsiteY67" fmla="*/ 201602 h 222451"/>
                <a:gd name="connsiteX68" fmla="*/ 85573 w 175346"/>
                <a:gd name="connsiteY68" fmla="*/ 200186 h 222451"/>
                <a:gd name="connsiteX69" fmla="*/ 84704 w 175346"/>
                <a:gd name="connsiteY69" fmla="*/ 199349 h 222451"/>
                <a:gd name="connsiteX70" fmla="*/ 84015 w 175346"/>
                <a:gd name="connsiteY70" fmla="*/ 197683 h 222451"/>
                <a:gd name="connsiteX71" fmla="*/ 83687 w 175346"/>
                <a:gd name="connsiteY71" fmla="*/ 197268 h 222451"/>
                <a:gd name="connsiteX72" fmla="*/ 82787 w 175346"/>
                <a:gd name="connsiteY72" fmla="*/ 196744 h 222451"/>
                <a:gd name="connsiteX73" fmla="*/ 81731 w 175346"/>
                <a:gd name="connsiteY73" fmla="*/ 196626 h 222451"/>
                <a:gd name="connsiteX74" fmla="*/ 81426 w 175346"/>
                <a:gd name="connsiteY74" fmla="*/ 196306 h 222451"/>
                <a:gd name="connsiteX75" fmla="*/ 81434 w 175346"/>
                <a:gd name="connsiteY75" fmla="*/ 195500 h 222451"/>
                <a:gd name="connsiteX76" fmla="*/ 81794 w 175346"/>
                <a:gd name="connsiteY76" fmla="*/ 194342 h 222451"/>
                <a:gd name="connsiteX77" fmla="*/ 83038 w 175346"/>
                <a:gd name="connsiteY77" fmla="*/ 192128 h 222451"/>
                <a:gd name="connsiteX78" fmla="*/ 83171 w 175346"/>
                <a:gd name="connsiteY78" fmla="*/ 190821 h 222451"/>
                <a:gd name="connsiteX79" fmla="*/ 82928 w 175346"/>
                <a:gd name="connsiteY79" fmla="*/ 189343 h 222451"/>
                <a:gd name="connsiteX80" fmla="*/ 82545 w 175346"/>
                <a:gd name="connsiteY80" fmla="*/ 186972 h 222451"/>
                <a:gd name="connsiteX81" fmla="*/ 82209 w 175346"/>
                <a:gd name="connsiteY81" fmla="*/ 186432 h 222451"/>
                <a:gd name="connsiteX82" fmla="*/ 79971 w 175346"/>
                <a:gd name="connsiteY82" fmla="*/ 185188 h 222451"/>
                <a:gd name="connsiteX83" fmla="*/ 75292 w 175346"/>
                <a:gd name="connsiteY83" fmla="*/ 182591 h 222451"/>
                <a:gd name="connsiteX84" fmla="*/ 70614 w 175346"/>
                <a:gd name="connsiteY84" fmla="*/ 179994 h 222451"/>
                <a:gd name="connsiteX85" fmla="*/ 65936 w 175346"/>
                <a:gd name="connsiteY85" fmla="*/ 177396 h 222451"/>
                <a:gd name="connsiteX86" fmla="*/ 61250 w 175346"/>
                <a:gd name="connsiteY86" fmla="*/ 174799 h 222451"/>
                <a:gd name="connsiteX87" fmla="*/ 56571 w 175346"/>
                <a:gd name="connsiteY87" fmla="*/ 172202 h 222451"/>
                <a:gd name="connsiteX88" fmla="*/ 51893 w 175346"/>
                <a:gd name="connsiteY88" fmla="*/ 169604 h 222451"/>
                <a:gd name="connsiteX89" fmla="*/ 47214 w 175346"/>
                <a:gd name="connsiteY89" fmla="*/ 167007 h 222451"/>
                <a:gd name="connsiteX90" fmla="*/ 42536 w 175346"/>
                <a:gd name="connsiteY90" fmla="*/ 164409 h 222451"/>
                <a:gd name="connsiteX91" fmla="*/ 37849 w 175346"/>
                <a:gd name="connsiteY91" fmla="*/ 161812 h 222451"/>
                <a:gd name="connsiteX92" fmla="*/ 33171 w 175346"/>
                <a:gd name="connsiteY92" fmla="*/ 159215 h 222451"/>
                <a:gd name="connsiteX93" fmla="*/ 28485 w 175346"/>
                <a:gd name="connsiteY93" fmla="*/ 156617 h 222451"/>
                <a:gd name="connsiteX94" fmla="*/ 23806 w 175346"/>
                <a:gd name="connsiteY94" fmla="*/ 154020 h 222451"/>
                <a:gd name="connsiteX95" fmla="*/ 19128 w 175346"/>
                <a:gd name="connsiteY95" fmla="*/ 151423 h 222451"/>
                <a:gd name="connsiteX96" fmla="*/ 14450 w 175346"/>
                <a:gd name="connsiteY96" fmla="*/ 148825 h 222451"/>
                <a:gd name="connsiteX97" fmla="*/ 9771 w 175346"/>
                <a:gd name="connsiteY97" fmla="*/ 146228 h 222451"/>
                <a:gd name="connsiteX98" fmla="*/ 5085 w 175346"/>
                <a:gd name="connsiteY98" fmla="*/ 143631 h 222451"/>
                <a:gd name="connsiteX99" fmla="*/ 3325 w 175346"/>
                <a:gd name="connsiteY99" fmla="*/ 142653 h 222451"/>
                <a:gd name="connsiteX100" fmla="*/ 1744 w 175346"/>
                <a:gd name="connsiteY100" fmla="*/ 141831 h 222451"/>
                <a:gd name="connsiteX101" fmla="*/ 70 w 175346"/>
                <a:gd name="connsiteY101" fmla="*/ 141831 h 222451"/>
                <a:gd name="connsiteX102" fmla="*/ 0 w 175346"/>
                <a:gd name="connsiteY102" fmla="*/ 138115 h 222451"/>
                <a:gd name="connsiteX103" fmla="*/ 532 w 175346"/>
                <a:gd name="connsiteY103" fmla="*/ 128656 h 222451"/>
                <a:gd name="connsiteX104" fmla="*/ 469 w 175346"/>
                <a:gd name="connsiteY104" fmla="*/ 120348 h 222451"/>
                <a:gd name="connsiteX105" fmla="*/ 946 w 175346"/>
                <a:gd name="connsiteY105" fmla="*/ 116186 h 222451"/>
                <a:gd name="connsiteX106" fmla="*/ 3012 w 175346"/>
                <a:gd name="connsiteY106" fmla="*/ 113549 h 222451"/>
                <a:gd name="connsiteX107" fmla="*/ 3966 w 175346"/>
                <a:gd name="connsiteY107" fmla="*/ 111633 h 222451"/>
                <a:gd name="connsiteX108" fmla="*/ 4647 w 175346"/>
                <a:gd name="connsiteY108" fmla="*/ 108957 h 222451"/>
                <a:gd name="connsiteX109" fmla="*/ 5727 w 175346"/>
                <a:gd name="connsiteY109" fmla="*/ 106774 h 222451"/>
                <a:gd name="connsiteX110" fmla="*/ 8175 w 175346"/>
                <a:gd name="connsiteY110" fmla="*/ 104998 h 222451"/>
                <a:gd name="connsiteX111" fmla="*/ 8613 w 175346"/>
                <a:gd name="connsiteY111" fmla="*/ 104020 h 222451"/>
                <a:gd name="connsiteX112" fmla="*/ 11211 w 175346"/>
                <a:gd name="connsiteY112" fmla="*/ 101055 h 222451"/>
                <a:gd name="connsiteX113" fmla="*/ 12768 w 175346"/>
                <a:gd name="connsiteY113" fmla="*/ 97245 h 222451"/>
                <a:gd name="connsiteX114" fmla="*/ 13941 w 175346"/>
                <a:gd name="connsiteY114" fmla="*/ 95947 h 222451"/>
                <a:gd name="connsiteX115" fmla="*/ 15412 w 175346"/>
                <a:gd name="connsiteY115" fmla="*/ 94750 h 222451"/>
                <a:gd name="connsiteX116" fmla="*/ 16445 w 175346"/>
                <a:gd name="connsiteY116" fmla="*/ 94116 h 222451"/>
                <a:gd name="connsiteX117" fmla="*/ 18150 w 175346"/>
                <a:gd name="connsiteY117" fmla="*/ 93482 h 222451"/>
                <a:gd name="connsiteX118" fmla="*/ 19488 w 175346"/>
                <a:gd name="connsiteY118" fmla="*/ 93122 h 222451"/>
                <a:gd name="connsiteX119" fmla="*/ 19730 w 175346"/>
                <a:gd name="connsiteY119" fmla="*/ 92817 h 222451"/>
                <a:gd name="connsiteX120" fmla="*/ 19848 w 175346"/>
                <a:gd name="connsiteY120" fmla="*/ 92199 h 222451"/>
                <a:gd name="connsiteX121" fmla="*/ 19402 w 175346"/>
                <a:gd name="connsiteY121" fmla="*/ 89837 h 222451"/>
                <a:gd name="connsiteX122" fmla="*/ 19973 w 175346"/>
                <a:gd name="connsiteY122" fmla="*/ 89062 h 222451"/>
                <a:gd name="connsiteX123" fmla="*/ 20880 w 175346"/>
                <a:gd name="connsiteY123" fmla="*/ 87482 h 222451"/>
                <a:gd name="connsiteX124" fmla="*/ 21921 w 175346"/>
                <a:gd name="connsiteY124" fmla="*/ 86011 h 222451"/>
                <a:gd name="connsiteX125" fmla="*/ 22860 w 175346"/>
                <a:gd name="connsiteY125" fmla="*/ 85072 h 222451"/>
                <a:gd name="connsiteX126" fmla="*/ 23384 w 175346"/>
                <a:gd name="connsiteY126" fmla="*/ 84110 h 222451"/>
                <a:gd name="connsiteX127" fmla="*/ 23626 w 175346"/>
                <a:gd name="connsiteY127" fmla="*/ 82451 h 222451"/>
                <a:gd name="connsiteX128" fmla="*/ 23666 w 175346"/>
                <a:gd name="connsiteY128" fmla="*/ 81270 h 222451"/>
                <a:gd name="connsiteX129" fmla="*/ 23658 w 175346"/>
                <a:gd name="connsiteY129" fmla="*/ 79345 h 222451"/>
                <a:gd name="connsiteX130" fmla="*/ 23360 w 175346"/>
                <a:gd name="connsiteY130" fmla="*/ 74972 h 222451"/>
                <a:gd name="connsiteX131" fmla="*/ 22257 w 175346"/>
                <a:gd name="connsiteY131" fmla="*/ 71311 h 222451"/>
                <a:gd name="connsiteX132" fmla="*/ 21577 w 175346"/>
                <a:gd name="connsiteY132" fmla="*/ 67211 h 222451"/>
                <a:gd name="connsiteX133" fmla="*/ 22077 w 175346"/>
                <a:gd name="connsiteY133" fmla="*/ 65866 h 222451"/>
                <a:gd name="connsiteX134" fmla="*/ 21209 w 175346"/>
                <a:gd name="connsiteY134" fmla="*/ 63464 h 222451"/>
                <a:gd name="connsiteX135" fmla="*/ 20779 w 175346"/>
                <a:gd name="connsiteY135" fmla="*/ 63331 h 222451"/>
                <a:gd name="connsiteX136" fmla="*/ 20075 w 175346"/>
                <a:gd name="connsiteY136" fmla="*/ 62806 h 222451"/>
                <a:gd name="connsiteX137" fmla="*/ 19167 w 175346"/>
                <a:gd name="connsiteY137" fmla="*/ 60538 h 222451"/>
                <a:gd name="connsiteX138" fmla="*/ 18487 w 175346"/>
                <a:gd name="connsiteY138" fmla="*/ 58472 h 222451"/>
                <a:gd name="connsiteX139" fmla="*/ 18064 w 175346"/>
                <a:gd name="connsiteY139" fmla="*/ 57956 h 222451"/>
                <a:gd name="connsiteX140" fmla="*/ 15123 w 175346"/>
                <a:gd name="connsiteY140" fmla="*/ 56149 h 222451"/>
                <a:gd name="connsiteX141" fmla="*/ 13659 w 175346"/>
                <a:gd name="connsiteY141" fmla="*/ 51885 h 222451"/>
                <a:gd name="connsiteX142" fmla="*/ 12016 w 175346"/>
                <a:gd name="connsiteY142" fmla="*/ 50938 h 222451"/>
                <a:gd name="connsiteX143" fmla="*/ 11125 w 175346"/>
                <a:gd name="connsiteY143" fmla="*/ 46698 h 222451"/>
                <a:gd name="connsiteX144" fmla="*/ 10953 w 175346"/>
                <a:gd name="connsiteY144" fmla="*/ 45493 h 222451"/>
                <a:gd name="connsiteX145" fmla="*/ 11884 w 175346"/>
                <a:gd name="connsiteY145" fmla="*/ 41261 h 222451"/>
                <a:gd name="connsiteX146" fmla="*/ 11790 w 175346"/>
                <a:gd name="connsiteY146" fmla="*/ 40291 h 222451"/>
                <a:gd name="connsiteX147" fmla="*/ 10804 w 175346"/>
                <a:gd name="connsiteY147" fmla="*/ 39399 h 222451"/>
                <a:gd name="connsiteX148" fmla="*/ 8042 w 175346"/>
                <a:gd name="connsiteY148" fmla="*/ 38484 h 222451"/>
                <a:gd name="connsiteX149" fmla="*/ 5805 w 175346"/>
                <a:gd name="connsiteY149" fmla="*/ 36739 h 222451"/>
                <a:gd name="connsiteX150" fmla="*/ 6094 w 175346"/>
                <a:gd name="connsiteY150" fmla="*/ 36129 h 222451"/>
                <a:gd name="connsiteX151" fmla="*/ 6259 w 175346"/>
                <a:gd name="connsiteY151" fmla="*/ 35495 h 222451"/>
                <a:gd name="connsiteX152" fmla="*/ 5077 w 175346"/>
                <a:gd name="connsiteY152" fmla="*/ 35072 h 222451"/>
                <a:gd name="connsiteX153" fmla="*/ 1651 w 175346"/>
                <a:gd name="connsiteY153" fmla="*/ 27836 h 222451"/>
                <a:gd name="connsiteX154" fmla="*/ 6055 w 175346"/>
                <a:gd name="connsiteY154" fmla="*/ 23486 h 222451"/>
                <a:gd name="connsiteX155" fmla="*/ 10522 w 175346"/>
                <a:gd name="connsiteY155" fmla="*/ 19081 h 222451"/>
                <a:gd name="connsiteX156" fmla="*/ 16226 w 175346"/>
                <a:gd name="connsiteY156" fmla="*/ 13503 h 222451"/>
                <a:gd name="connsiteX157" fmla="*/ 21460 w 175346"/>
                <a:gd name="connsiteY157" fmla="*/ 8379 h 222451"/>
                <a:gd name="connsiteX158" fmla="*/ 25981 w 175346"/>
                <a:gd name="connsiteY158" fmla="*/ 3951 h 222451"/>
                <a:gd name="connsiteX159" fmla="*/ 30018 w 175346"/>
                <a:gd name="connsiteY159" fmla="*/ 0 h 222451"/>
                <a:gd name="connsiteX160" fmla="*/ 29917 w 175346"/>
                <a:gd name="connsiteY160" fmla="*/ 751 h 222451"/>
                <a:gd name="connsiteX161" fmla="*/ 29932 w 175346"/>
                <a:gd name="connsiteY161" fmla="*/ 1752 h 222451"/>
                <a:gd name="connsiteX162" fmla="*/ 30433 w 175346"/>
                <a:gd name="connsiteY162" fmla="*/ 2363 h 222451"/>
                <a:gd name="connsiteX163" fmla="*/ 31262 w 175346"/>
                <a:gd name="connsiteY163" fmla="*/ 2785 h 222451"/>
                <a:gd name="connsiteX164" fmla="*/ 32412 w 175346"/>
                <a:gd name="connsiteY164" fmla="*/ 2339 h 222451"/>
                <a:gd name="connsiteX165" fmla="*/ 33421 w 175346"/>
                <a:gd name="connsiteY165" fmla="*/ 1721 h 222451"/>
                <a:gd name="connsiteX166" fmla="*/ 34407 w 175346"/>
                <a:gd name="connsiteY166" fmla="*/ 1588 h 222451"/>
                <a:gd name="connsiteX167" fmla="*/ 40470 w 175346"/>
                <a:gd name="connsiteY167" fmla="*/ 3231 h 222451"/>
                <a:gd name="connsiteX168" fmla="*/ 41488 w 175346"/>
                <a:gd name="connsiteY168" fmla="*/ 4663 h 222451"/>
                <a:gd name="connsiteX169" fmla="*/ 41417 w 175346"/>
                <a:gd name="connsiteY169" fmla="*/ 6204 h 222451"/>
                <a:gd name="connsiteX170" fmla="*/ 41683 w 175346"/>
                <a:gd name="connsiteY170" fmla="*/ 7323 h 222451"/>
                <a:gd name="connsiteX171" fmla="*/ 41213 w 175346"/>
                <a:gd name="connsiteY171" fmla="*/ 8449 h 222451"/>
                <a:gd name="connsiteX172" fmla="*/ 40713 w 175346"/>
                <a:gd name="connsiteY172" fmla="*/ 11845 h 222451"/>
                <a:gd name="connsiteX173" fmla="*/ 40870 w 175346"/>
                <a:gd name="connsiteY173" fmla="*/ 14958 h 222451"/>
                <a:gd name="connsiteX174" fmla="*/ 42676 w 175346"/>
                <a:gd name="connsiteY174" fmla="*/ 17266 h 222451"/>
                <a:gd name="connsiteX175" fmla="*/ 44304 w 175346"/>
                <a:gd name="connsiteY175" fmla="*/ 19073 h 222451"/>
                <a:gd name="connsiteX176" fmla="*/ 45595 w 175346"/>
                <a:gd name="connsiteY176" fmla="*/ 21616 h 222451"/>
                <a:gd name="connsiteX177" fmla="*/ 46549 w 175346"/>
                <a:gd name="connsiteY177" fmla="*/ 22399 h 222451"/>
                <a:gd name="connsiteX178" fmla="*/ 47864 w 175346"/>
                <a:gd name="connsiteY178" fmla="*/ 22805 h 222451"/>
                <a:gd name="connsiteX179" fmla="*/ 52034 w 175346"/>
                <a:gd name="connsiteY179" fmla="*/ 22915 h 222451"/>
                <a:gd name="connsiteX180" fmla="*/ 58206 w 175346"/>
                <a:gd name="connsiteY180" fmla="*/ 23079 h 222451"/>
                <a:gd name="connsiteX181" fmla="*/ 64144 w 175346"/>
                <a:gd name="connsiteY181" fmla="*/ 23236 h 222451"/>
                <a:gd name="connsiteX182" fmla="*/ 64684 w 175346"/>
                <a:gd name="connsiteY182" fmla="*/ 23298 h 222451"/>
                <a:gd name="connsiteX183" fmla="*/ 65943 w 175346"/>
                <a:gd name="connsiteY183" fmla="*/ 23642 h 222451"/>
                <a:gd name="connsiteX184" fmla="*/ 71412 w 175346"/>
                <a:gd name="connsiteY184" fmla="*/ 27069 h 222451"/>
                <a:gd name="connsiteX185" fmla="*/ 76419 w 175346"/>
                <a:gd name="connsiteY185" fmla="*/ 30214 h 222451"/>
                <a:gd name="connsiteX186" fmla="*/ 80660 w 175346"/>
                <a:gd name="connsiteY186" fmla="*/ 32944 h 222451"/>
                <a:gd name="connsiteX187" fmla="*/ 84775 w 175346"/>
                <a:gd name="connsiteY187" fmla="*/ 35597 h 222451"/>
                <a:gd name="connsiteX188" fmla="*/ 88772 w 175346"/>
                <a:gd name="connsiteY188" fmla="*/ 38178 h 222451"/>
                <a:gd name="connsiteX189" fmla="*/ 91870 w 175346"/>
                <a:gd name="connsiteY189" fmla="*/ 40314 h 222451"/>
                <a:gd name="connsiteX190" fmla="*/ 94929 w 175346"/>
                <a:gd name="connsiteY190" fmla="*/ 40963 h 222451"/>
                <a:gd name="connsiteX191" fmla="*/ 99897 w 175346"/>
                <a:gd name="connsiteY191" fmla="*/ 41276 h 222451"/>
                <a:gd name="connsiteX192" fmla="*/ 103331 w 175346"/>
                <a:gd name="connsiteY192" fmla="*/ 41386 h 222451"/>
                <a:gd name="connsiteX193" fmla="*/ 106508 w 175346"/>
                <a:gd name="connsiteY193" fmla="*/ 42286 h 222451"/>
                <a:gd name="connsiteX194" fmla="*/ 111233 w 175346"/>
                <a:gd name="connsiteY194" fmla="*/ 43123 h 222451"/>
                <a:gd name="connsiteX195" fmla="*/ 114754 w 175346"/>
                <a:gd name="connsiteY195" fmla="*/ 43553 h 222451"/>
                <a:gd name="connsiteX196" fmla="*/ 116882 w 175346"/>
                <a:gd name="connsiteY196" fmla="*/ 44038 h 222451"/>
                <a:gd name="connsiteX197" fmla="*/ 122788 w 175346"/>
                <a:gd name="connsiteY197" fmla="*/ 44531 h 222451"/>
                <a:gd name="connsiteX198" fmla="*/ 123766 w 175346"/>
                <a:gd name="connsiteY198" fmla="*/ 44242 h 222451"/>
                <a:gd name="connsiteX199" fmla="*/ 126372 w 175346"/>
                <a:gd name="connsiteY199" fmla="*/ 41871 h 222451"/>
                <a:gd name="connsiteX200" fmla="*/ 129290 w 175346"/>
                <a:gd name="connsiteY200" fmla="*/ 38014 h 222451"/>
                <a:gd name="connsiteX201" fmla="*/ 130432 w 175346"/>
                <a:gd name="connsiteY201" fmla="*/ 35894 h 222451"/>
                <a:gd name="connsiteX202" fmla="*/ 134203 w 175346"/>
                <a:gd name="connsiteY202" fmla="*/ 33782 h 222451"/>
                <a:gd name="connsiteX203" fmla="*/ 140829 w 175346"/>
                <a:gd name="connsiteY203" fmla="*/ 30840 h 222451"/>
                <a:gd name="connsiteX204" fmla="*/ 145500 w 175346"/>
                <a:gd name="connsiteY204" fmla="*/ 28759 h 222451"/>
                <a:gd name="connsiteX205" fmla="*/ 150695 w 175346"/>
                <a:gd name="connsiteY205" fmla="*/ 26670 h 222451"/>
                <a:gd name="connsiteX206" fmla="*/ 153057 w 175346"/>
                <a:gd name="connsiteY206" fmla="*/ 28477 h 222451"/>
                <a:gd name="connsiteX207" fmla="*/ 156312 w 175346"/>
                <a:gd name="connsiteY207" fmla="*/ 31380 h 222451"/>
                <a:gd name="connsiteX208" fmla="*/ 157767 w 175346"/>
                <a:gd name="connsiteY208" fmla="*/ 32811 h 222451"/>
                <a:gd name="connsiteX209" fmla="*/ 158933 w 175346"/>
                <a:gd name="connsiteY209" fmla="*/ 33445 h 222451"/>
                <a:gd name="connsiteX210" fmla="*/ 160701 w 175346"/>
                <a:gd name="connsiteY210" fmla="*/ 33868 h 222451"/>
                <a:gd name="connsiteX211" fmla="*/ 162852 w 175346"/>
                <a:gd name="connsiteY211" fmla="*/ 33875 h 222451"/>
                <a:gd name="connsiteX212" fmla="*/ 164026 w 175346"/>
                <a:gd name="connsiteY212" fmla="*/ 33813 h 222451"/>
                <a:gd name="connsiteX213" fmla="*/ 166428 w 175346"/>
                <a:gd name="connsiteY213" fmla="*/ 33437 h 222451"/>
                <a:gd name="connsiteX214" fmla="*/ 172045 w 175346"/>
                <a:gd name="connsiteY214" fmla="*/ 33093 h 222451"/>
                <a:gd name="connsiteX215" fmla="*/ 175346 w 175346"/>
                <a:gd name="connsiteY215" fmla="*/ 33187 h 222451"/>
                <a:gd name="connsiteX216" fmla="*/ 155811 w 175346"/>
                <a:gd name="connsiteY216" fmla="*/ 167093 h 222451"/>
                <a:gd name="connsiteX217" fmla="*/ 154997 w 175346"/>
                <a:gd name="connsiteY217" fmla="*/ 167281 h 222451"/>
                <a:gd name="connsiteX218" fmla="*/ 155420 w 175346"/>
                <a:gd name="connsiteY218" fmla="*/ 166029 h 222451"/>
                <a:gd name="connsiteX219" fmla="*/ 157830 w 175346"/>
                <a:gd name="connsiteY219" fmla="*/ 164425 h 222451"/>
                <a:gd name="connsiteX220" fmla="*/ 158807 w 175346"/>
                <a:gd name="connsiteY220" fmla="*/ 164785 h 222451"/>
                <a:gd name="connsiteX221" fmla="*/ 158996 w 175346"/>
                <a:gd name="connsiteY221" fmla="*/ 165145 h 222451"/>
                <a:gd name="connsiteX222" fmla="*/ 158941 w 175346"/>
                <a:gd name="connsiteY222" fmla="*/ 165481 h 222451"/>
                <a:gd name="connsiteX223" fmla="*/ 158534 w 175346"/>
                <a:gd name="connsiteY223" fmla="*/ 165810 h 222451"/>
                <a:gd name="connsiteX224" fmla="*/ 155811 w 175346"/>
                <a:gd name="connsiteY224" fmla="*/ 167093 h 222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175346" h="222451">
                  <a:moveTo>
                    <a:pt x="175346" y="33187"/>
                  </a:moveTo>
                  <a:lnTo>
                    <a:pt x="172647" y="37036"/>
                  </a:lnTo>
                  <a:lnTo>
                    <a:pt x="169409" y="41652"/>
                  </a:lnTo>
                  <a:lnTo>
                    <a:pt x="163439" y="50140"/>
                  </a:lnTo>
                  <a:lnTo>
                    <a:pt x="158902" y="54608"/>
                  </a:lnTo>
                  <a:lnTo>
                    <a:pt x="155475" y="57987"/>
                  </a:lnTo>
                  <a:lnTo>
                    <a:pt x="155154" y="58597"/>
                  </a:lnTo>
                  <a:lnTo>
                    <a:pt x="155170" y="62361"/>
                  </a:lnTo>
                  <a:lnTo>
                    <a:pt x="155209" y="71561"/>
                  </a:lnTo>
                  <a:lnTo>
                    <a:pt x="155279" y="89954"/>
                  </a:lnTo>
                  <a:lnTo>
                    <a:pt x="155350" y="108339"/>
                  </a:lnTo>
                  <a:lnTo>
                    <a:pt x="155420" y="126724"/>
                  </a:lnTo>
                  <a:lnTo>
                    <a:pt x="155452" y="135916"/>
                  </a:lnTo>
                  <a:lnTo>
                    <a:pt x="155467" y="139007"/>
                  </a:lnTo>
                  <a:lnTo>
                    <a:pt x="158479" y="142872"/>
                  </a:lnTo>
                  <a:lnTo>
                    <a:pt x="161421" y="146650"/>
                  </a:lnTo>
                  <a:lnTo>
                    <a:pt x="165309" y="151642"/>
                  </a:lnTo>
                  <a:lnTo>
                    <a:pt x="167398" y="154317"/>
                  </a:lnTo>
                  <a:lnTo>
                    <a:pt x="167742" y="155209"/>
                  </a:lnTo>
                  <a:lnTo>
                    <a:pt x="167632" y="157001"/>
                  </a:lnTo>
                  <a:lnTo>
                    <a:pt x="164433" y="160748"/>
                  </a:lnTo>
                  <a:lnTo>
                    <a:pt x="161812" y="162454"/>
                  </a:lnTo>
                  <a:lnTo>
                    <a:pt x="158284" y="163267"/>
                  </a:lnTo>
                  <a:lnTo>
                    <a:pt x="157227" y="163111"/>
                  </a:lnTo>
                  <a:lnTo>
                    <a:pt x="155843" y="162579"/>
                  </a:lnTo>
                  <a:lnTo>
                    <a:pt x="155303" y="163478"/>
                  </a:lnTo>
                  <a:lnTo>
                    <a:pt x="154896" y="164879"/>
                  </a:lnTo>
                  <a:lnTo>
                    <a:pt x="154114" y="164582"/>
                  </a:lnTo>
                  <a:lnTo>
                    <a:pt x="153527" y="164167"/>
                  </a:lnTo>
                  <a:lnTo>
                    <a:pt x="153879" y="166655"/>
                  </a:lnTo>
                  <a:lnTo>
                    <a:pt x="154239" y="167883"/>
                  </a:lnTo>
                  <a:lnTo>
                    <a:pt x="153699" y="169526"/>
                  </a:lnTo>
                  <a:lnTo>
                    <a:pt x="151985" y="170973"/>
                  </a:lnTo>
                  <a:lnTo>
                    <a:pt x="151829" y="172202"/>
                  </a:lnTo>
                  <a:lnTo>
                    <a:pt x="148121" y="175409"/>
                  </a:lnTo>
                  <a:lnTo>
                    <a:pt x="142856" y="175761"/>
                  </a:lnTo>
                  <a:lnTo>
                    <a:pt x="140086" y="177357"/>
                  </a:lnTo>
                  <a:lnTo>
                    <a:pt x="138858" y="178664"/>
                  </a:lnTo>
                  <a:lnTo>
                    <a:pt x="137919" y="181519"/>
                  </a:lnTo>
                  <a:lnTo>
                    <a:pt x="138248" y="185893"/>
                  </a:lnTo>
                  <a:lnTo>
                    <a:pt x="136777" y="189257"/>
                  </a:lnTo>
                  <a:lnTo>
                    <a:pt x="136503" y="190947"/>
                  </a:lnTo>
                  <a:lnTo>
                    <a:pt x="133781" y="193129"/>
                  </a:lnTo>
                  <a:lnTo>
                    <a:pt x="132576" y="195132"/>
                  </a:lnTo>
                  <a:lnTo>
                    <a:pt x="131684" y="197174"/>
                  </a:lnTo>
                  <a:lnTo>
                    <a:pt x="130909" y="198066"/>
                  </a:lnTo>
                  <a:lnTo>
                    <a:pt x="129986" y="202635"/>
                  </a:lnTo>
                  <a:lnTo>
                    <a:pt x="128719" y="205412"/>
                  </a:lnTo>
                  <a:lnTo>
                    <a:pt x="128375" y="206335"/>
                  </a:lnTo>
                  <a:lnTo>
                    <a:pt x="128061" y="207165"/>
                  </a:lnTo>
                  <a:lnTo>
                    <a:pt x="127084" y="208792"/>
                  </a:lnTo>
                  <a:lnTo>
                    <a:pt x="126442" y="209918"/>
                  </a:lnTo>
                  <a:lnTo>
                    <a:pt x="125980" y="210654"/>
                  </a:lnTo>
                  <a:lnTo>
                    <a:pt x="122773" y="217773"/>
                  </a:lnTo>
                  <a:lnTo>
                    <a:pt x="120270" y="220989"/>
                  </a:lnTo>
                  <a:lnTo>
                    <a:pt x="118306" y="220621"/>
                  </a:lnTo>
                  <a:lnTo>
                    <a:pt x="116999" y="221865"/>
                  </a:lnTo>
                  <a:lnTo>
                    <a:pt x="116858" y="222451"/>
                  </a:lnTo>
                  <a:lnTo>
                    <a:pt x="116162" y="222123"/>
                  </a:lnTo>
                  <a:lnTo>
                    <a:pt x="114527" y="220942"/>
                  </a:lnTo>
                  <a:lnTo>
                    <a:pt x="111155" y="218524"/>
                  </a:lnTo>
                  <a:lnTo>
                    <a:pt x="107783" y="216107"/>
                  </a:lnTo>
                  <a:lnTo>
                    <a:pt x="104411" y="213689"/>
                  </a:lnTo>
                  <a:lnTo>
                    <a:pt x="101039" y="211272"/>
                  </a:lnTo>
                  <a:lnTo>
                    <a:pt x="97667" y="208855"/>
                  </a:lnTo>
                  <a:lnTo>
                    <a:pt x="94296" y="206437"/>
                  </a:lnTo>
                  <a:lnTo>
                    <a:pt x="90924" y="204020"/>
                  </a:lnTo>
                  <a:lnTo>
                    <a:pt x="87552" y="201602"/>
                  </a:lnTo>
                  <a:lnTo>
                    <a:pt x="85573" y="200186"/>
                  </a:lnTo>
                  <a:lnTo>
                    <a:pt x="84704" y="199349"/>
                  </a:lnTo>
                  <a:lnTo>
                    <a:pt x="84015" y="197683"/>
                  </a:lnTo>
                  <a:lnTo>
                    <a:pt x="83687" y="197268"/>
                  </a:lnTo>
                  <a:lnTo>
                    <a:pt x="82787" y="196744"/>
                  </a:lnTo>
                  <a:lnTo>
                    <a:pt x="81731" y="196626"/>
                  </a:lnTo>
                  <a:lnTo>
                    <a:pt x="81426" y="196306"/>
                  </a:lnTo>
                  <a:lnTo>
                    <a:pt x="81434" y="195500"/>
                  </a:lnTo>
                  <a:lnTo>
                    <a:pt x="81794" y="194342"/>
                  </a:lnTo>
                  <a:lnTo>
                    <a:pt x="83038" y="192128"/>
                  </a:lnTo>
                  <a:lnTo>
                    <a:pt x="83171" y="190821"/>
                  </a:lnTo>
                  <a:lnTo>
                    <a:pt x="82928" y="189343"/>
                  </a:lnTo>
                  <a:lnTo>
                    <a:pt x="82545" y="186972"/>
                  </a:lnTo>
                  <a:lnTo>
                    <a:pt x="82209" y="186432"/>
                  </a:lnTo>
                  <a:lnTo>
                    <a:pt x="79971" y="185188"/>
                  </a:lnTo>
                  <a:lnTo>
                    <a:pt x="75292" y="182591"/>
                  </a:lnTo>
                  <a:lnTo>
                    <a:pt x="70614" y="179994"/>
                  </a:lnTo>
                  <a:lnTo>
                    <a:pt x="65936" y="177396"/>
                  </a:lnTo>
                  <a:lnTo>
                    <a:pt x="61250" y="174799"/>
                  </a:lnTo>
                  <a:lnTo>
                    <a:pt x="56571" y="172202"/>
                  </a:lnTo>
                  <a:lnTo>
                    <a:pt x="51893" y="169604"/>
                  </a:lnTo>
                  <a:lnTo>
                    <a:pt x="47214" y="167007"/>
                  </a:lnTo>
                  <a:lnTo>
                    <a:pt x="42536" y="164409"/>
                  </a:lnTo>
                  <a:lnTo>
                    <a:pt x="37849" y="161812"/>
                  </a:lnTo>
                  <a:lnTo>
                    <a:pt x="33171" y="159215"/>
                  </a:lnTo>
                  <a:lnTo>
                    <a:pt x="28485" y="156617"/>
                  </a:lnTo>
                  <a:lnTo>
                    <a:pt x="23806" y="154020"/>
                  </a:lnTo>
                  <a:lnTo>
                    <a:pt x="19128" y="151423"/>
                  </a:lnTo>
                  <a:lnTo>
                    <a:pt x="14450" y="148825"/>
                  </a:lnTo>
                  <a:lnTo>
                    <a:pt x="9771" y="146228"/>
                  </a:lnTo>
                  <a:lnTo>
                    <a:pt x="5085" y="143631"/>
                  </a:lnTo>
                  <a:lnTo>
                    <a:pt x="3325" y="142653"/>
                  </a:lnTo>
                  <a:lnTo>
                    <a:pt x="1744" y="141831"/>
                  </a:lnTo>
                  <a:lnTo>
                    <a:pt x="70" y="141831"/>
                  </a:lnTo>
                  <a:lnTo>
                    <a:pt x="0" y="138115"/>
                  </a:lnTo>
                  <a:lnTo>
                    <a:pt x="532" y="128656"/>
                  </a:lnTo>
                  <a:lnTo>
                    <a:pt x="469" y="120348"/>
                  </a:lnTo>
                  <a:lnTo>
                    <a:pt x="946" y="116186"/>
                  </a:lnTo>
                  <a:lnTo>
                    <a:pt x="3012" y="113549"/>
                  </a:lnTo>
                  <a:lnTo>
                    <a:pt x="3966" y="111633"/>
                  </a:lnTo>
                  <a:lnTo>
                    <a:pt x="4647" y="108957"/>
                  </a:lnTo>
                  <a:lnTo>
                    <a:pt x="5727" y="106774"/>
                  </a:lnTo>
                  <a:lnTo>
                    <a:pt x="8175" y="104998"/>
                  </a:lnTo>
                  <a:lnTo>
                    <a:pt x="8613" y="104020"/>
                  </a:lnTo>
                  <a:lnTo>
                    <a:pt x="11211" y="101055"/>
                  </a:lnTo>
                  <a:lnTo>
                    <a:pt x="12768" y="97245"/>
                  </a:lnTo>
                  <a:lnTo>
                    <a:pt x="13941" y="95947"/>
                  </a:lnTo>
                  <a:lnTo>
                    <a:pt x="15412" y="94750"/>
                  </a:lnTo>
                  <a:lnTo>
                    <a:pt x="16445" y="94116"/>
                  </a:lnTo>
                  <a:lnTo>
                    <a:pt x="18150" y="93482"/>
                  </a:lnTo>
                  <a:lnTo>
                    <a:pt x="19488" y="93122"/>
                  </a:lnTo>
                  <a:lnTo>
                    <a:pt x="19730" y="92817"/>
                  </a:lnTo>
                  <a:lnTo>
                    <a:pt x="19848" y="92199"/>
                  </a:lnTo>
                  <a:lnTo>
                    <a:pt x="19402" y="89837"/>
                  </a:lnTo>
                  <a:lnTo>
                    <a:pt x="19973" y="89062"/>
                  </a:lnTo>
                  <a:lnTo>
                    <a:pt x="20880" y="87482"/>
                  </a:lnTo>
                  <a:lnTo>
                    <a:pt x="21921" y="86011"/>
                  </a:lnTo>
                  <a:lnTo>
                    <a:pt x="22860" y="85072"/>
                  </a:lnTo>
                  <a:lnTo>
                    <a:pt x="23384" y="84110"/>
                  </a:lnTo>
                  <a:lnTo>
                    <a:pt x="23626" y="82451"/>
                  </a:lnTo>
                  <a:lnTo>
                    <a:pt x="23666" y="81270"/>
                  </a:lnTo>
                  <a:lnTo>
                    <a:pt x="23658" y="79345"/>
                  </a:lnTo>
                  <a:lnTo>
                    <a:pt x="23360" y="74972"/>
                  </a:lnTo>
                  <a:lnTo>
                    <a:pt x="22257" y="71311"/>
                  </a:lnTo>
                  <a:lnTo>
                    <a:pt x="21577" y="67211"/>
                  </a:lnTo>
                  <a:lnTo>
                    <a:pt x="22077" y="65866"/>
                  </a:lnTo>
                  <a:lnTo>
                    <a:pt x="21209" y="63464"/>
                  </a:lnTo>
                  <a:lnTo>
                    <a:pt x="20779" y="63331"/>
                  </a:lnTo>
                  <a:lnTo>
                    <a:pt x="20075" y="62806"/>
                  </a:lnTo>
                  <a:lnTo>
                    <a:pt x="19167" y="60538"/>
                  </a:lnTo>
                  <a:lnTo>
                    <a:pt x="18487" y="58472"/>
                  </a:lnTo>
                  <a:lnTo>
                    <a:pt x="18064" y="57956"/>
                  </a:lnTo>
                  <a:lnTo>
                    <a:pt x="15123" y="56149"/>
                  </a:lnTo>
                  <a:lnTo>
                    <a:pt x="13659" y="51885"/>
                  </a:lnTo>
                  <a:lnTo>
                    <a:pt x="12016" y="50938"/>
                  </a:lnTo>
                  <a:lnTo>
                    <a:pt x="11125" y="46698"/>
                  </a:lnTo>
                  <a:lnTo>
                    <a:pt x="10953" y="45493"/>
                  </a:lnTo>
                  <a:lnTo>
                    <a:pt x="11884" y="41261"/>
                  </a:lnTo>
                  <a:lnTo>
                    <a:pt x="11790" y="40291"/>
                  </a:lnTo>
                  <a:lnTo>
                    <a:pt x="10804" y="39399"/>
                  </a:lnTo>
                  <a:lnTo>
                    <a:pt x="8042" y="38484"/>
                  </a:lnTo>
                  <a:lnTo>
                    <a:pt x="5805" y="36739"/>
                  </a:lnTo>
                  <a:lnTo>
                    <a:pt x="6094" y="36129"/>
                  </a:lnTo>
                  <a:lnTo>
                    <a:pt x="6259" y="35495"/>
                  </a:lnTo>
                  <a:lnTo>
                    <a:pt x="5077" y="35072"/>
                  </a:lnTo>
                  <a:lnTo>
                    <a:pt x="1651" y="27836"/>
                  </a:lnTo>
                  <a:lnTo>
                    <a:pt x="6055" y="23486"/>
                  </a:lnTo>
                  <a:lnTo>
                    <a:pt x="10522" y="19081"/>
                  </a:lnTo>
                  <a:lnTo>
                    <a:pt x="16226" y="13503"/>
                  </a:lnTo>
                  <a:lnTo>
                    <a:pt x="21460" y="8379"/>
                  </a:lnTo>
                  <a:lnTo>
                    <a:pt x="25981" y="3951"/>
                  </a:lnTo>
                  <a:lnTo>
                    <a:pt x="30018" y="0"/>
                  </a:lnTo>
                  <a:lnTo>
                    <a:pt x="29917" y="751"/>
                  </a:lnTo>
                  <a:lnTo>
                    <a:pt x="29932" y="1752"/>
                  </a:lnTo>
                  <a:lnTo>
                    <a:pt x="30433" y="2363"/>
                  </a:lnTo>
                  <a:lnTo>
                    <a:pt x="31262" y="2785"/>
                  </a:lnTo>
                  <a:lnTo>
                    <a:pt x="32412" y="2339"/>
                  </a:lnTo>
                  <a:lnTo>
                    <a:pt x="33421" y="1721"/>
                  </a:lnTo>
                  <a:lnTo>
                    <a:pt x="34407" y="1588"/>
                  </a:lnTo>
                  <a:lnTo>
                    <a:pt x="40470" y="3231"/>
                  </a:lnTo>
                  <a:lnTo>
                    <a:pt x="41488" y="4663"/>
                  </a:lnTo>
                  <a:lnTo>
                    <a:pt x="41417" y="6204"/>
                  </a:lnTo>
                  <a:lnTo>
                    <a:pt x="41683" y="7323"/>
                  </a:lnTo>
                  <a:lnTo>
                    <a:pt x="41213" y="8449"/>
                  </a:lnTo>
                  <a:lnTo>
                    <a:pt x="40713" y="11845"/>
                  </a:lnTo>
                  <a:lnTo>
                    <a:pt x="40870" y="14958"/>
                  </a:lnTo>
                  <a:lnTo>
                    <a:pt x="42676" y="17266"/>
                  </a:lnTo>
                  <a:lnTo>
                    <a:pt x="44304" y="19073"/>
                  </a:lnTo>
                  <a:lnTo>
                    <a:pt x="45595" y="21616"/>
                  </a:lnTo>
                  <a:lnTo>
                    <a:pt x="46549" y="22399"/>
                  </a:lnTo>
                  <a:lnTo>
                    <a:pt x="47864" y="22805"/>
                  </a:lnTo>
                  <a:lnTo>
                    <a:pt x="52034" y="22915"/>
                  </a:lnTo>
                  <a:lnTo>
                    <a:pt x="58206" y="23079"/>
                  </a:lnTo>
                  <a:lnTo>
                    <a:pt x="64144" y="23236"/>
                  </a:lnTo>
                  <a:lnTo>
                    <a:pt x="64684" y="23298"/>
                  </a:lnTo>
                  <a:lnTo>
                    <a:pt x="65943" y="23642"/>
                  </a:lnTo>
                  <a:lnTo>
                    <a:pt x="71412" y="27069"/>
                  </a:lnTo>
                  <a:lnTo>
                    <a:pt x="76419" y="30214"/>
                  </a:lnTo>
                  <a:lnTo>
                    <a:pt x="80660" y="32944"/>
                  </a:lnTo>
                  <a:lnTo>
                    <a:pt x="84775" y="35597"/>
                  </a:lnTo>
                  <a:lnTo>
                    <a:pt x="88772" y="38178"/>
                  </a:lnTo>
                  <a:lnTo>
                    <a:pt x="91870" y="40314"/>
                  </a:lnTo>
                  <a:lnTo>
                    <a:pt x="94929" y="40963"/>
                  </a:lnTo>
                  <a:lnTo>
                    <a:pt x="99897" y="41276"/>
                  </a:lnTo>
                  <a:lnTo>
                    <a:pt x="103331" y="41386"/>
                  </a:lnTo>
                  <a:lnTo>
                    <a:pt x="106508" y="42286"/>
                  </a:lnTo>
                  <a:lnTo>
                    <a:pt x="111233" y="43123"/>
                  </a:lnTo>
                  <a:lnTo>
                    <a:pt x="114754" y="43553"/>
                  </a:lnTo>
                  <a:lnTo>
                    <a:pt x="116882" y="44038"/>
                  </a:lnTo>
                  <a:lnTo>
                    <a:pt x="122788" y="44531"/>
                  </a:lnTo>
                  <a:lnTo>
                    <a:pt x="123766" y="44242"/>
                  </a:lnTo>
                  <a:lnTo>
                    <a:pt x="126372" y="41871"/>
                  </a:lnTo>
                  <a:lnTo>
                    <a:pt x="129290" y="38014"/>
                  </a:lnTo>
                  <a:lnTo>
                    <a:pt x="130432" y="35894"/>
                  </a:lnTo>
                  <a:lnTo>
                    <a:pt x="134203" y="33782"/>
                  </a:lnTo>
                  <a:lnTo>
                    <a:pt x="140829" y="30840"/>
                  </a:lnTo>
                  <a:lnTo>
                    <a:pt x="145500" y="28759"/>
                  </a:lnTo>
                  <a:lnTo>
                    <a:pt x="150695" y="26670"/>
                  </a:lnTo>
                  <a:lnTo>
                    <a:pt x="153057" y="28477"/>
                  </a:lnTo>
                  <a:lnTo>
                    <a:pt x="156312" y="31380"/>
                  </a:lnTo>
                  <a:lnTo>
                    <a:pt x="157767" y="32811"/>
                  </a:lnTo>
                  <a:lnTo>
                    <a:pt x="158933" y="33445"/>
                  </a:lnTo>
                  <a:lnTo>
                    <a:pt x="160701" y="33868"/>
                  </a:lnTo>
                  <a:lnTo>
                    <a:pt x="162852" y="33875"/>
                  </a:lnTo>
                  <a:lnTo>
                    <a:pt x="164026" y="33813"/>
                  </a:lnTo>
                  <a:lnTo>
                    <a:pt x="166428" y="33437"/>
                  </a:lnTo>
                  <a:lnTo>
                    <a:pt x="172045" y="33093"/>
                  </a:lnTo>
                  <a:lnTo>
                    <a:pt x="175346" y="33187"/>
                  </a:lnTo>
                  <a:close/>
                  <a:moveTo>
                    <a:pt x="155811" y="167093"/>
                  </a:moveTo>
                  <a:lnTo>
                    <a:pt x="154997" y="167281"/>
                  </a:lnTo>
                  <a:lnTo>
                    <a:pt x="155420" y="166029"/>
                  </a:lnTo>
                  <a:lnTo>
                    <a:pt x="157830" y="164425"/>
                  </a:lnTo>
                  <a:lnTo>
                    <a:pt x="158807" y="164785"/>
                  </a:lnTo>
                  <a:lnTo>
                    <a:pt x="158996" y="165145"/>
                  </a:lnTo>
                  <a:lnTo>
                    <a:pt x="158941" y="165481"/>
                  </a:lnTo>
                  <a:lnTo>
                    <a:pt x="158534" y="165810"/>
                  </a:lnTo>
                  <a:lnTo>
                    <a:pt x="155811" y="16709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0" name="Freeform: Shape 689">
              <a:extLst>
                <a:ext uri="{FF2B5EF4-FFF2-40B4-BE49-F238E27FC236}">
                  <a16:creationId xmlns:a16="http://schemas.microsoft.com/office/drawing/2014/main" id="{08B93388-058B-7419-7751-2D27A3B83689}"/>
                </a:ext>
              </a:extLst>
            </p:cNvPr>
            <p:cNvSpPr>
              <a:spLocks/>
            </p:cNvSpPr>
            <p:nvPr/>
          </p:nvSpPr>
          <p:spPr>
            <a:xfrm>
              <a:off x="8770928" y="3599483"/>
              <a:ext cx="241892" cy="117343"/>
            </a:xfrm>
            <a:custGeom>
              <a:avLst/>
              <a:gdLst>
                <a:gd name="connsiteX0" fmla="*/ 241079 w 241892"/>
                <a:gd name="connsiteY0" fmla="*/ 31255 h 117343"/>
                <a:gd name="connsiteX1" fmla="*/ 241517 w 241892"/>
                <a:gd name="connsiteY1" fmla="*/ 33031 h 117343"/>
                <a:gd name="connsiteX2" fmla="*/ 241893 w 241892"/>
                <a:gd name="connsiteY2" fmla="*/ 35096 h 117343"/>
                <a:gd name="connsiteX3" fmla="*/ 241658 w 241892"/>
                <a:gd name="connsiteY3" fmla="*/ 35581 h 117343"/>
                <a:gd name="connsiteX4" fmla="*/ 241235 w 241892"/>
                <a:gd name="connsiteY4" fmla="*/ 35910 h 117343"/>
                <a:gd name="connsiteX5" fmla="*/ 234507 w 241892"/>
                <a:gd name="connsiteY5" fmla="*/ 36418 h 117343"/>
                <a:gd name="connsiteX6" fmla="*/ 232990 w 241892"/>
                <a:gd name="connsiteY6" fmla="*/ 36989 h 117343"/>
                <a:gd name="connsiteX7" fmla="*/ 231362 w 241892"/>
                <a:gd name="connsiteY7" fmla="*/ 39837 h 117343"/>
                <a:gd name="connsiteX8" fmla="*/ 225604 w 241892"/>
                <a:gd name="connsiteY8" fmla="*/ 42121 h 117343"/>
                <a:gd name="connsiteX9" fmla="*/ 222318 w 241892"/>
                <a:gd name="connsiteY9" fmla="*/ 43295 h 117343"/>
                <a:gd name="connsiteX10" fmla="*/ 220989 w 241892"/>
                <a:gd name="connsiteY10" fmla="*/ 43248 h 117343"/>
                <a:gd name="connsiteX11" fmla="*/ 217796 w 241892"/>
                <a:gd name="connsiteY11" fmla="*/ 45118 h 117343"/>
                <a:gd name="connsiteX12" fmla="*/ 208886 w 241892"/>
                <a:gd name="connsiteY12" fmla="*/ 49773 h 117343"/>
                <a:gd name="connsiteX13" fmla="*/ 204505 w 241892"/>
                <a:gd name="connsiteY13" fmla="*/ 52706 h 117343"/>
                <a:gd name="connsiteX14" fmla="*/ 202306 w 241892"/>
                <a:gd name="connsiteY14" fmla="*/ 53935 h 117343"/>
                <a:gd name="connsiteX15" fmla="*/ 200538 w 241892"/>
                <a:gd name="connsiteY15" fmla="*/ 55273 h 117343"/>
                <a:gd name="connsiteX16" fmla="*/ 200241 w 241892"/>
                <a:gd name="connsiteY16" fmla="*/ 56626 h 117343"/>
                <a:gd name="connsiteX17" fmla="*/ 200178 w 241892"/>
                <a:gd name="connsiteY17" fmla="*/ 57901 h 117343"/>
                <a:gd name="connsiteX18" fmla="*/ 195288 w 241892"/>
                <a:gd name="connsiteY18" fmla="*/ 63886 h 117343"/>
                <a:gd name="connsiteX19" fmla="*/ 191619 w 241892"/>
                <a:gd name="connsiteY19" fmla="*/ 64606 h 117343"/>
                <a:gd name="connsiteX20" fmla="*/ 188521 w 241892"/>
                <a:gd name="connsiteY20" fmla="*/ 64465 h 117343"/>
                <a:gd name="connsiteX21" fmla="*/ 186409 w 241892"/>
                <a:gd name="connsiteY21" fmla="*/ 65373 h 117343"/>
                <a:gd name="connsiteX22" fmla="*/ 183389 w 241892"/>
                <a:gd name="connsiteY22" fmla="*/ 66288 h 117343"/>
                <a:gd name="connsiteX23" fmla="*/ 176849 w 241892"/>
                <a:gd name="connsiteY23" fmla="*/ 65662 h 117343"/>
                <a:gd name="connsiteX24" fmla="*/ 174619 w 241892"/>
                <a:gd name="connsiteY24" fmla="*/ 65764 h 117343"/>
                <a:gd name="connsiteX25" fmla="*/ 170324 w 241892"/>
                <a:gd name="connsiteY25" fmla="*/ 64942 h 117343"/>
                <a:gd name="connsiteX26" fmla="*/ 168587 w 241892"/>
                <a:gd name="connsiteY26" fmla="*/ 65373 h 117343"/>
                <a:gd name="connsiteX27" fmla="*/ 166757 w 241892"/>
                <a:gd name="connsiteY27" fmla="*/ 66585 h 117343"/>
                <a:gd name="connsiteX28" fmla="*/ 164214 w 241892"/>
                <a:gd name="connsiteY28" fmla="*/ 71334 h 117343"/>
                <a:gd name="connsiteX29" fmla="*/ 163181 w 241892"/>
                <a:gd name="connsiteY29" fmla="*/ 72445 h 117343"/>
                <a:gd name="connsiteX30" fmla="*/ 162704 w 241892"/>
                <a:gd name="connsiteY30" fmla="*/ 73525 h 117343"/>
                <a:gd name="connsiteX31" fmla="*/ 162313 w 241892"/>
                <a:gd name="connsiteY31" fmla="*/ 75825 h 117343"/>
                <a:gd name="connsiteX32" fmla="*/ 161343 w 241892"/>
                <a:gd name="connsiteY32" fmla="*/ 78258 h 117343"/>
                <a:gd name="connsiteX33" fmla="*/ 160099 w 241892"/>
                <a:gd name="connsiteY33" fmla="*/ 80175 h 117343"/>
                <a:gd name="connsiteX34" fmla="*/ 159199 w 241892"/>
                <a:gd name="connsiteY34" fmla="*/ 81951 h 117343"/>
                <a:gd name="connsiteX35" fmla="*/ 157361 w 241892"/>
                <a:gd name="connsiteY35" fmla="*/ 83664 h 117343"/>
                <a:gd name="connsiteX36" fmla="*/ 155655 w 241892"/>
                <a:gd name="connsiteY36" fmla="*/ 84743 h 117343"/>
                <a:gd name="connsiteX37" fmla="*/ 154333 w 241892"/>
                <a:gd name="connsiteY37" fmla="*/ 82490 h 117343"/>
                <a:gd name="connsiteX38" fmla="*/ 153191 w 241892"/>
                <a:gd name="connsiteY38" fmla="*/ 83132 h 117343"/>
                <a:gd name="connsiteX39" fmla="*/ 152095 w 241892"/>
                <a:gd name="connsiteY39" fmla="*/ 84047 h 117343"/>
                <a:gd name="connsiteX40" fmla="*/ 150030 w 241892"/>
                <a:gd name="connsiteY40" fmla="*/ 83726 h 117343"/>
                <a:gd name="connsiteX41" fmla="*/ 148755 w 241892"/>
                <a:gd name="connsiteY41" fmla="*/ 84188 h 117343"/>
                <a:gd name="connsiteX42" fmla="*/ 145844 w 241892"/>
                <a:gd name="connsiteY42" fmla="*/ 86144 h 117343"/>
                <a:gd name="connsiteX43" fmla="*/ 141573 w 241892"/>
                <a:gd name="connsiteY43" fmla="*/ 86074 h 117343"/>
                <a:gd name="connsiteX44" fmla="*/ 141104 w 241892"/>
                <a:gd name="connsiteY44" fmla="*/ 85401 h 117343"/>
                <a:gd name="connsiteX45" fmla="*/ 140258 w 241892"/>
                <a:gd name="connsiteY45" fmla="*/ 80018 h 117343"/>
                <a:gd name="connsiteX46" fmla="*/ 139515 w 241892"/>
                <a:gd name="connsiteY46" fmla="*/ 77460 h 117343"/>
                <a:gd name="connsiteX47" fmla="*/ 138897 w 241892"/>
                <a:gd name="connsiteY47" fmla="*/ 76889 h 117343"/>
                <a:gd name="connsiteX48" fmla="*/ 138131 w 241892"/>
                <a:gd name="connsiteY48" fmla="*/ 76826 h 117343"/>
                <a:gd name="connsiteX49" fmla="*/ 131989 w 241892"/>
                <a:gd name="connsiteY49" fmla="*/ 81066 h 117343"/>
                <a:gd name="connsiteX50" fmla="*/ 129141 w 241892"/>
                <a:gd name="connsiteY50" fmla="*/ 81818 h 117343"/>
                <a:gd name="connsiteX51" fmla="*/ 126802 w 241892"/>
                <a:gd name="connsiteY51" fmla="*/ 81951 h 117343"/>
                <a:gd name="connsiteX52" fmla="*/ 123743 w 241892"/>
                <a:gd name="connsiteY52" fmla="*/ 80683 h 117343"/>
                <a:gd name="connsiteX53" fmla="*/ 123078 w 241892"/>
                <a:gd name="connsiteY53" fmla="*/ 80996 h 117343"/>
                <a:gd name="connsiteX54" fmla="*/ 122554 w 241892"/>
                <a:gd name="connsiteY54" fmla="*/ 81677 h 117343"/>
                <a:gd name="connsiteX55" fmla="*/ 122335 w 241892"/>
                <a:gd name="connsiteY55" fmla="*/ 82545 h 117343"/>
                <a:gd name="connsiteX56" fmla="*/ 123227 w 241892"/>
                <a:gd name="connsiteY56" fmla="*/ 84947 h 117343"/>
                <a:gd name="connsiteX57" fmla="*/ 122977 w 241892"/>
                <a:gd name="connsiteY57" fmla="*/ 85416 h 117343"/>
                <a:gd name="connsiteX58" fmla="*/ 121599 w 241892"/>
                <a:gd name="connsiteY58" fmla="*/ 85377 h 117343"/>
                <a:gd name="connsiteX59" fmla="*/ 119675 w 241892"/>
                <a:gd name="connsiteY59" fmla="*/ 85933 h 117343"/>
                <a:gd name="connsiteX60" fmla="*/ 118204 w 241892"/>
                <a:gd name="connsiteY60" fmla="*/ 87036 h 117343"/>
                <a:gd name="connsiteX61" fmla="*/ 113792 w 241892"/>
                <a:gd name="connsiteY61" fmla="*/ 90901 h 117343"/>
                <a:gd name="connsiteX62" fmla="*/ 110076 w 241892"/>
                <a:gd name="connsiteY62" fmla="*/ 92191 h 117343"/>
                <a:gd name="connsiteX63" fmla="*/ 106618 w 241892"/>
                <a:gd name="connsiteY63" fmla="*/ 92700 h 117343"/>
                <a:gd name="connsiteX64" fmla="*/ 105201 w 241892"/>
                <a:gd name="connsiteY64" fmla="*/ 93130 h 117343"/>
                <a:gd name="connsiteX65" fmla="*/ 104568 w 241892"/>
                <a:gd name="connsiteY65" fmla="*/ 93592 h 117343"/>
                <a:gd name="connsiteX66" fmla="*/ 103410 w 241892"/>
                <a:gd name="connsiteY66" fmla="*/ 95430 h 117343"/>
                <a:gd name="connsiteX67" fmla="*/ 102221 w 241892"/>
                <a:gd name="connsiteY67" fmla="*/ 98309 h 117343"/>
                <a:gd name="connsiteX68" fmla="*/ 101603 w 241892"/>
                <a:gd name="connsiteY68" fmla="*/ 99710 h 117343"/>
                <a:gd name="connsiteX69" fmla="*/ 101141 w 241892"/>
                <a:gd name="connsiteY69" fmla="*/ 100523 h 117343"/>
                <a:gd name="connsiteX70" fmla="*/ 101235 w 241892"/>
                <a:gd name="connsiteY70" fmla="*/ 101587 h 117343"/>
                <a:gd name="connsiteX71" fmla="*/ 102174 w 241892"/>
                <a:gd name="connsiteY71" fmla="*/ 102956 h 117343"/>
                <a:gd name="connsiteX72" fmla="*/ 102886 w 241892"/>
                <a:gd name="connsiteY72" fmla="*/ 106031 h 117343"/>
                <a:gd name="connsiteX73" fmla="*/ 102722 w 241892"/>
                <a:gd name="connsiteY73" fmla="*/ 106829 h 117343"/>
                <a:gd name="connsiteX74" fmla="*/ 101962 w 241892"/>
                <a:gd name="connsiteY74" fmla="*/ 108112 h 117343"/>
                <a:gd name="connsiteX75" fmla="*/ 100868 w 241892"/>
                <a:gd name="connsiteY75" fmla="*/ 109372 h 117343"/>
                <a:gd name="connsiteX76" fmla="*/ 98513 w 241892"/>
                <a:gd name="connsiteY76" fmla="*/ 110130 h 117343"/>
                <a:gd name="connsiteX77" fmla="*/ 96666 w 241892"/>
                <a:gd name="connsiteY77" fmla="*/ 110514 h 117343"/>
                <a:gd name="connsiteX78" fmla="*/ 95438 w 241892"/>
                <a:gd name="connsiteY78" fmla="*/ 110263 h 117343"/>
                <a:gd name="connsiteX79" fmla="*/ 93130 w 241892"/>
                <a:gd name="connsiteY79" fmla="*/ 110178 h 117343"/>
                <a:gd name="connsiteX80" fmla="*/ 91307 w 241892"/>
                <a:gd name="connsiteY80" fmla="*/ 110678 h 117343"/>
                <a:gd name="connsiteX81" fmla="*/ 90181 w 241892"/>
                <a:gd name="connsiteY81" fmla="*/ 111539 h 117343"/>
                <a:gd name="connsiteX82" fmla="*/ 87959 w 241892"/>
                <a:gd name="connsiteY82" fmla="*/ 112611 h 117343"/>
                <a:gd name="connsiteX83" fmla="*/ 85197 w 241892"/>
                <a:gd name="connsiteY83" fmla="*/ 112970 h 117343"/>
                <a:gd name="connsiteX84" fmla="*/ 81684 w 241892"/>
                <a:gd name="connsiteY84" fmla="*/ 113111 h 117343"/>
                <a:gd name="connsiteX85" fmla="*/ 79994 w 241892"/>
                <a:gd name="connsiteY85" fmla="*/ 113017 h 117343"/>
                <a:gd name="connsiteX86" fmla="*/ 74894 w 241892"/>
                <a:gd name="connsiteY86" fmla="*/ 112298 h 117343"/>
                <a:gd name="connsiteX87" fmla="*/ 73211 w 241892"/>
                <a:gd name="connsiteY87" fmla="*/ 112548 h 117343"/>
                <a:gd name="connsiteX88" fmla="*/ 71608 w 241892"/>
                <a:gd name="connsiteY88" fmla="*/ 113103 h 117343"/>
                <a:gd name="connsiteX89" fmla="*/ 68698 w 241892"/>
                <a:gd name="connsiteY89" fmla="*/ 113690 h 117343"/>
                <a:gd name="connsiteX90" fmla="*/ 67149 w 241892"/>
                <a:gd name="connsiteY90" fmla="*/ 115474 h 117343"/>
                <a:gd name="connsiteX91" fmla="*/ 66335 w 241892"/>
                <a:gd name="connsiteY91" fmla="*/ 117109 h 117343"/>
                <a:gd name="connsiteX92" fmla="*/ 65897 w 241892"/>
                <a:gd name="connsiteY92" fmla="*/ 117344 h 117343"/>
                <a:gd name="connsiteX93" fmla="*/ 64082 w 241892"/>
                <a:gd name="connsiteY93" fmla="*/ 115842 h 117343"/>
                <a:gd name="connsiteX94" fmla="*/ 62697 w 241892"/>
                <a:gd name="connsiteY94" fmla="*/ 114434 h 117343"/>
                <a:gd name="connsiteX95" fmla="*/ 61790 w 241892"/>
                <a:gd name="connsiteY95" fmla="*/ 113260 h 117343"/>
                <a:gd name="connsiteX96" fmla="*/ 60647 w 241892"/>
                <a:gd name="connsiteY96" fmla="*/ 113291 h 117343"/>
                <a:gd name="connsiteX97" fmla="*/ 56587 w 241892"/>
                <a:gd name="connsiteY97" fmla="*/ 115419 h 117343"/>
                <a:gd name="connsiteX98" fmla="*/ 55985 w 241892"/>
                <a:gd name="connsiteY98" fmla="*/ 115349 h 117343"/>
                <a:gd name="connsiteX99" fmla="*/ 54827 w 241892"/>
                <a:gd name="connsiteY99" fmla="*/ 114535 h 117343"/>
                <a:gd name="connsiteX100" fmla="*/ 55038 w 241892"/>
                <a:gd name="connsiteY100" fmla="*/ 112524 h 117343"/>
                <a:gd name="connsiteX101" fmla="*/ 54959 w 241892"/>
                <a:gd name="connsiteY101" fmla="*/ 111241 h 117343"/>
                <a:gd name="connsiteX102" fmla="*/ 53653 w 241892"/>
                <a:gd name="connsiteY102" fmla="*/ 110561 h 117343"/>
                <a:gd name="connsiteX103" fmla="*/ 50883 w 241892"/>
                <a:gd name="connsiteY103" fmla="*/ 110389 h 117343"/>
                <a:gd name="connsiteX104" fmla="*/ 49945 w 241892"/>
                <a:gd name="connsiteY104" fmla="*/ 109661 h 117343"/>
                <a:gd name="connsiteX105" fmla="*/ 49999 w 241892"/>
                <a:gd name="connsiteY105" fmla="*/ 108574 h 117343"/>
                <a:gd name="connsiteX106" fmla="*/ 50250 w 241892"/>
                <a:gd name="connsiteY106" fmla="*/ 107533 h 117343"/>
                <a:gd name="connsiteX107" fmla="*/ 49937 w 241892"/>
                <a:gd name="connsiteY107" fmla="*/ 106727 h 117343"/>
                <a:gd name="connsiteX108" fmla="*/ 49217 w 241892"/>
                <a:gd name="connsiteY108" fmla="*/ 106117 h 117343"/>
                <a:gd name="connsiteX109" fmla="*/ 47762 w 241892"/>
                <a:gd name="connsiteY109" fmla="*/ 106282 h 117343"/>
                <a:gd name="connsiteX110" fmla="*/ 46095 w 241892"/>
                <a:gd name="connsiteY110" fmla="*/ 107111 h 117343"/>
                <a:gd name="connsiteX111" fmla="*/ 44875 w 241892"/>
                <a:gd name="connsiteY111" fmla="*/ 108057 h 117343"/>
                <a:gd name="connsiteX112" fmla="*/ 43342 w 241892"/>
                <a:gd name="connsiteY112" fmla="*/ 108503 h 117343"/>
                <a:gd name="connsiteX113" fmla="*/ 41480 w 241892"/>
                <a:gd name="connsiteY113" fmla="*/ 108676 h 117343"/>
                <a:gd name="connsiteX114" fmla="*/ 40322 w 241892"/>
                <a:gd name="connsiteY114" fmla="*/ 109247 h 117343"/>
                <a:gd name="connsiteX115" fmla="*/ 39000 w 241892"/>
                <a:gd name="connsiteY115" fmla="*/ 111554 h 117343"/>
                <a:gd name="connsiteX116" fmla="*/ 34485 w 241892"/>
                <a:gd name="connsiteY116" fmla="*/ 112040 h 117343"/>
                <a:gd name="connsiteX117" fmla="*/ 33030 w 241892"/>
                <a:gd name="connsiteY117" fmla="*/ 111515 h 117343"/>
                <a:gd name="connsiteX118" fmla="*/ 31841 w 241892"/>
                <a:gd name="connsiteY118" fmla="*/ 109880 h 117343"/>
                <a:gd name="connsiteX119" fmla="*/ 30284 w 241892"/>
                <a:gd name="connsiteY119" fmla="*/ 107236 h 117343"/>
                <a:gd name="connsiteX120" fmla="*/ 29416 w 241892"/>
                <a:gd name="connsiteY120" fmla="*/ 106907 h 117343"/>
                <a:gd name="connsiteX121" fmla="*/ 27945 w 241892"/>
                <a:gd name="connsiteY121" fmla="*/ 106579 h 117343"/>
                <a:gd name="connsiteX122" fmla="*/ 25544 w 241892"/>
                <a:gd name="connsiteY122" fmla="*/ 106735 h 117343"/>
                <a:gd name="connsiteX123" fmla="*/ 22312 w 241892"/>
                <a:gd name="connsiteY123" fmla="*/ 107846 h 117343"/>
                <a:gd name="connsiteX124" fmla="*/ 21530 w 241892"/>
                <a:gd name="connsiteY124" fmla="*/ 106931 h 117343"/>
                <a:gd name="connsiteX125" fmla="*/ 20693 w 241892"/>
                <a:gd name="connsiteY125" fmla="*/ 106665 h 117343"/>
                <a:gd name="connsiteX126" fmla="*/ 19934 w 241892"/>
                <a:gd name="connsiteY126" fmla="*/ 107424 h 117343"/>
                <a:gd name="connsiteX127" fmla="*/ 19159 w 241892"/>
                <a:gd name="connsiteY127" fmla="*/ 107338 h 117343"/>
                <a:gd name="connsiteX128" fmla="*/ 15968 w 241892"/>
                <a:gd name="connsiteY128" fmla="*/ 107549 h 117343"/>
                <a:gd name="connsiteX129" fmla="*/ 11923 w 241892"/>
                <a:gd name="connsiteY129" fmla="*/ 107447 h 117343"/>
                <a:gd name="connsiteX130" fmla="*/ 9615 w 241892"/>
                <a:gd name="connsiteY130" fmla="*/ 106931 h 117343"/>
                <a:gd name="connsiteX131" fmla="*/ 8120 w 241892"/>
                <a:gd name="connsiteY131" fmla="*/ 106962 h 117343"/>
                <a:gd name="connsiteX132" fmla="*/ 5147 w 241892"/>
                <a:gd name="connsiteY132" fmla="*/ 108143 h 117343"/>
                <a:gd name="connsiteX133" fmla="*/ 3575 w 241892"/>
                <a:gd name="connsiteY133" fmla="*/ 108136 h 117343"/>
                <a:gd name="connsiteX134" fmla="*/ 1510 w 241892"/>
                <a:gd name="connsiteY134" fmla="*/ 108347 h 117343"/>
                <a:gd name="connsiteX135" fmla="*/ 1126 w 241892"/>
                <a:gd name="connsiteY135" fmla="*/ 104349 h 117343"/>
                <a:gd name="connsiteX136" fmla="*/ 0 w 241892"/>
                <a:gd name="connsiteY136" fmla="*/ 101642 h 117343"/>
                <a:gd name="connsiteX137" fmla="*/ 344 w 241892"/>
                <a:gd name="connsiteY137" fmla="*/ 99765 h 117343"/>
                <a:gd name="connsiteX138" fmla="*/ 1095 w 241892"/>
                <a:gd name="connsiteY138" fmla="*/ 97183 h 117343"/>
                <a:gd name="connsiteX139" fmla="*/ 1721 w 241892"/>
                <a:gd name="connsiteY139" fmla="*/ 95728 h 117343"/>
                <a:gd name="connsiteX140" fmla="*/ 2996 w 241892"/>
                <a:gd name="connsiteY140" fmla="*/ 96346 h 117343"/>
                <a:gd name="connsiteX141" fmla="*/ 4459 w 241892"/>
                <a:gd name="connsiteY141" fmla="*/ 97410 h 117343"/>
                <a:gd name="connsiteX142" fmla="*/ 5429 w 241892"/>
                <a:gd name="connsiteY142" fmla="*/ 97128 h 117343"/>
                <a:gd name="connsiteX143" fmla="*/ 5688 w 241892"/>
                <a:gd name="connsiteY143" fmla="*/ 96252 h 117343"/>
                <a:gd name="connsiteX144" fmla="*/ 5312 w 241892"/>
                <a:gd name="connsiteY144" fmla="*/ 95102 h 117343"/>
                <a:gd name="connsiteX145" fmla="*/ 5257 w 241892"/>
                <a:gd name="connsiteY145" fmla="*/ 94241 h 117343"/>
                <a:gd name="connsiteX146" fmla="*/ 5805 w 241892"/>
                <a:gd name="connsiteY146" fmla="*/ 93107 h 117343"/>
                <a:gd name="connsiteX147" fmla="*/ 6611 w 241892"/>
                <a:gd name="connsiteY147" fmla="*/ 92051 h 117343"/>
                <a:gd name="connsiteX148" fmla="*/ 11774 w 241892"/>
                <a:gd name="connsiteY148" fmla="*/ 90314 h 117343"/>
                <a:gd name="connsiteX149" fmla="*/ 16195 w 241892"/>
                <a:gd name="connsiteY149" fmla="*/ 89046 h 117343"/>
                <a:gd name="connsiteX150" fmla="*/ 18495 w 241892"/>
                <a:gd name="connsiteY150" fmla="*/ 89891 h 117343"/>
                <a:gd name="connsiteX151" fmla="*/ 22946 w 241892"/>
                <a:gd name="connsiteY151" fmla="*/ 91832 h 117343"/>
                <a:gd name="connsiteX152" fmla="*/ 25239 w 241892"/>
                <a:gd name="connsiteY152" fmla="*/ 92833 h 117343"/>
                <a:gd name="connsiteX153" fmla="*/ 26834 w 241892"/>
                <a:gd name="connsiteY153" fmla="*/ 93420 h 117343"/>
                <a:gd name="connsiteX154" fmla="*/ 28235 w 241892"/>
                <a:gd name="connsiteY154" fmla="*/ 96260 h 117343"/>
                <a:gd name="connsiteX155" fmla="*/ 29150 w 241892"/>
                <a:gd name="connsiteY155" fmla="*/ 96127 h 117343"/>
                <a:gd name="connsiteX156" fmla="*/ 30073 w 241892"/>
                <a:gd name="connsiteY156" fmla="*/ 95556 h 117343"/>
                <a:gd name="connsiteX157" fmla="*/ 30621 w 241892"/>
                <a:gd name="connsiteY157" fmla="*/ 94859 h 117343"/>
                <a:gd name="connsiteX158" fmla="*/ 31067 w 241892"/>
                <a:gd name="connsiteY158" fmla="*/ 92442 h 117343"/>
                <a:gd name="connsiteX159" fmla="*/ 33140 w 241892"/>
                <a:gd name="connsiteY159" fmla="*/ 91080 h 117343"/>
                <a:gd name="connsiteX160" fmla="*/ 37701 w 241892"/>
                <a:gd name="connsiteY160" fmla="*/ 89469 h 117343"/>
                <a:gd name="connsiteX161" fmla="*/ 38022 w 241892"/>
                <a:gd name="connsiteY161" fmla="*/ 88522 h 117343"/>
                <a:gd name="connsiteX162" fmla="*/ 37952 w 241892"/>
                <a:gd name="connsiteY162" fmla="*/ 87998 h 117343"/>
                <a:gd name="connsiteX163" fmla="*/ 38671 w 241892"/>
                <a:gd name="connsiteY163" fmla="*/ 87536 h 117343"/>
                <a:gd name="connsiteX164" fmla="*/ 40956 w 241892"/>
                <a:gd name="connsiteY164" fmla="*/ 87067 h 117343"/>
                <a:gd name="connsiteX165" fmla="*/ 45572 w 241892"/>
                <a:gd name="connsiteY165" fmla="*/ 86621 h 117343"/>
                <a:gd name="connsiteX166" fmla="*/ 47136 w 241892"/>
                <a:gd name="connsiteY166" fmla="*/ 86958 h 117343"/>
                <a:gd name="connsiteX167" fmla="*/ 48928 w 241892"/>
                <a:gd name="connsiteY167" fmla="*/ 87912 h 117343"/>
                <a:gd name="connsiteX168" fmla="*/ 50312 w 241892"/>
                <a:gd name="connsiteY168" fmla="*/ 88859 h 117343"/>
                <a:gd name="connsiteX169" fmla="*/ 51627 w 241892"/>
                <a:gd name="connsiteY169" fmla="*/ 88827 h 117343"/>
                <a:gd name="connsiteX170" fmla="*/ 52714 w 241892"/>
                <a:gd name="connsiteY170" fmla="*/ 88632 h 117343"/>
                <a:gd name="connsiteX171" fmla="*/ 53183 w 241892"/>
                <a:gd name="connsiteY171" fmla="*/ 88898 h 117343"/>
                <a:gd name="connsiteX172" fmla="*/ 53528 w 241892"/>
                <a:gd name="connsiteY172" fmla="*/ 89735 h 117343"/>
                <a:gd name="connsiteX173" fmla="*/ 54091 w 241892"/>
                <a:gd name="connsiteY173" fmla="*/ 90486 h 117343"/>
                <a:gd name="connsiteX174" fmla="*/ 55859 w 241892"/>
                <a:gd name="connsiteY174" fmla="*/ 89461 h 117343"/>
                <a:gd name="connsiteX175" fmla="*/ 57455 w 241892"/>
                <a:gd name="connsiteY175" fmla="*/ 88139 h 117343"/>
                <a:gd name="connsiteX176" fmla="*/ 58715 w 241892"/>
                <a:gd name="connsiteY176" fmla="*/ 87951 h 117343"/>
                <a:gd name="connsiteX177" fmla="*/ 59873 w 241892"/>
                <a:gd name="connsiteY177" fmla="*/ 87450 h 117343"/>
                <a:gd name="connsiteX178" fmla="*/ 60209 w 241892"/>
                <a:gd name="connsiteY178" fmla="*/ 86566 h 117343"/>
                <a:gd name="connsiteX179" fmla="*/ 61117 w 241892"/>
                <a:gd name="connsiteY179" fmla="*/ 85096 h 117343"/>
                <a:gd name="connsiteX180" fmla="*/ 63722 w 241892"/>
                <a:gd name="connsiteY180" fmla="*/ 82287 h 117343"/>
                <a:gd name="connsiteX181" fmla="*/ 65075 w 241892"/>
                <a:gd name="connsiteY181" fmla="*/ 81833 h 117343"/>
                <a:gd name="connsiteX182" fmla="*/ 65951 w 241892"/>
                <a:gd name="connsiteY182" fmla="*/ 81833 h 117343"/>
                <a:gd name="connsiteX183" fmla="*/ 65998 w 241892"/>
                <a:gd name="connsiteY183" fmla="*/ 82287 h 117343"/>
                <a:gd name="connsiteX184" fmla="*/ 66421 w 241892"/>
                <a:gd name="connsiteY184" fmla="*/ 82702 h 117343"/>
                <a:gd name="connsiteX185" fmla="*/ 68698 w 241892"/>
                <a:gd name="connsiteY185" fmla="*/ 83351 h 117343"/>
                <a:gd name="connsiteX186" fmla="*/ 69394 w 241892"/>
                <a:gd name="connsiteY186" fmla="*/ 82608 h 117343"/>
                <a:gd name="connsiteX187" fmla="*/ 69762 w 241892"/>
                <a:gd name="connsiteY187" fmla="*/ 81583 h 117343"/>
                <a:gd name="connsiteX188" fmla="*/ 68964 w 241892"/>
                <a:gd name="connsiteY188" fmla="*/ 79956 h 117343"/>
                <a:gd name="connsiteX189" fmla="*/ 68948 w 241892"/>
                <a:gd name="connsiteY189" fmla="*/ 79275 h 117343"/>
                <a:gd name="connsiteX190" fmla="*/ 69245 w 241892"/>
                <a:gd name="connsiteY190" fmla="*/ 78649 h 117343"/>
                <a:gd name="connsiteX191" fmla="*/ 69667 w 241892"/>
                <a:gd name="connsiteY191" fmla="*/ 78274 h 117343"/>
                <a:gd name="connsiteX192" fmla="*/ 73306 w 241892"/>
                <a:gd name="connsiteY192" fmla="*/ 79823 h 117343"/>
                <a:gd name="connsiteX193" fmla="*/ 74111 w 241892"/>
                <a:gd name="connsiteY193" fmla="*/ 79791 h 117343"/>
                <a:gd name="connsiteX194" fmla="*/ 75770 w 241892"/>
                <a:gd name="connsiteY194" fmla="*/ 78923 h 117343"/>
                <a:gd name="connsiteX195" fmla="*/ 77287 w 241892"/>
                <a:gd name="connsiteY195" fmla="*/ 77397 h 117343"/>
                <a:gd name="connsiteX196" fmla="*/ 77835 w 241892"/>
                <a:gd name="connsiteY196" fmla="*/ 76193 h 117343"/>
                <a:gd name="connsiteX197" fmla="*/ 85275 w 241892"/>
                <a:gd name="connsiteY197" fmla="*/ 72281 h 117343"/>
                <a:gd name="connsiteX198" fmla="*/ 85799 w 241892"/>
                <a:gd name="connsiteY198" fmla="*/ 71569 h 117343"/>
                <a:gd name="connsiteX199" fmla="*/ 85698 w 241892"/>
                <a:gd name="connsiteY199" fmla="*/ 71052 h 117343"/>
                <a:gd name="connsiteX200" fmla="*/ 82576 w 241892"/>
                <a:gd name="connsiteY200" fmla="*/ 70137 h 117343"/>
                <a:gd name="connsiteX201" fmla="*/ 81168 w 241892"/>
                <a:gd name="connsiteY201" fmla="*/ 70646 h 117343"/>
                <a:gd name="connsiteX202" fmla="*/ 79869 w 241892"/>
                <a:gd name="connsiteY202" fmla="*/ 70646 h 117343"/>
                <a:gd name="connsiteX203" fmla="*/ 79079 w 241892"/>
                <a:gd name="connsiteY203" fmla="*/ 70067 h 117343"/>
                <a:gd name="connsiteX204" fmla="*/ 75292 w 241892"/>
                <a:gd name="connsiteY204" fmla="*/ 69848 h 117343"/>
                <a:gd name="connsiteX205" fmla="*/ 74463 w 241892"/>
                <a:gd name="connsiteY205" fmla="*/ 69441 h 117343"/>
                <a:gd name="connsiteX206" fmla="*/ 71952 w 241892"/>
                <a:gd name="connsiteY206" fmla="*/ 66609 h 117343"/>
                <a:gd name="connsiteX207" fmla="*/ 70223 w 241892"/>
                <a:gd name="connsiteY207" fmla="*/ 65529 h 117343"/>
                <a:gd name="connsiteX208" fmla="*/ 68830 w 241892"/>
                <a:gd name="connsiteY208" fmla="*/ 64817 h 117343"/>
                <a:gd name="connsiteX209" fmla="*/ 67320 w 241892"/>
                <a:gd name="connsiteY209" fmla="*/ 64919 h 117343"/>
                <a:gd name="connsiteX210" fmla="*/ 65521 w 241892"/>
                <a:gd name="connsiteY210" fmla="*/ 65662 h 117343"/>
                <a:gd name="connsiteX211" fmla="*/ 64966 w 241892"/>
                <a:gd name="connsiteY211" fmla="*/ 65326 h 117343"/>
                <a:gd name="connsiteX212" fmla="*/ 64809 w 241892"/>
                <a:gd name="connsiteY212" fmla="*/ 64137 h 117343"/>
                <a:gd name="connsiteX213" fmla="*/ 64817 w 241892"/>
                <a:gd name="connsiteY213" fmla="*/ 62642 h 117343"/>
                <a:gd name="connsiteX214" fmla="*/ 64449 w 241892"/>
                <a:gd name="connsiteY214" fmla="*/ 61038 h 117343"/>
                <a:gd name="connsiteX215" fmla="*/ 63378 w 241892"/>
                <a:gd name="connsiteY215" fmla="*/ 60663 h 117343"/>
                <a:gd name="connsiteX216" fmla="*/ 61993 w 241892"/>
                <a:gd name="connsiteY216" fmla="*/ 61297 h 117343"/>
                <a:gd name="connsiteX217" fmla="*/ 59927 w 241892"/>
                <a:gd name="connsiteY217" fmla="*/ 60647 h 117343"/>
                <a:gd name="connsiteX218" fmla="*/ 58167 w 241892"/>
                <a:gd name="connsiteY218" fmla="*/ 60413 h 117343"/>
                <a:gd name="connsiteX219" fmla="*/ 57714 w 241892"/>
                <a:gd name="connsiteY219" fmla="*/ 57025 h 117343"/>
                <a:gd name="connsiteX220" fmla="*/ 57002 w 241892"/>
                <a:gd name="connsiteY220" fmla="*/ 55578 h 117343"/>
                <a:gd name="connsiteX221" fmla="*/ 56274 w 241892"/>
                <a:gd name="connsiteY221" fmla="*/ 54060 h 117343"/>
                <a:gd name="connsiteX222" fmla="*/ 55507 w 241892"/>
                <a:gd name="connsiteY222" fmla="*/ 53622 h 117343"/>
                <a:gd name="connsiteX223" fmla="*/ 54255 w 241892"/>
                <a:gd name="connsiteY223" fmla="*/ 52863 h 117343"/>
                <a:gd name="connsiteX224" fmla="*/ 54177 w 241892"/>
                <a:gd name="connsiteY224" fmla="*/ 51072 h 117343"/>
                <a:gd name="connsiteX225" fmla="*/ 53911 w 241892"/>
                <a:gd name="connsiteY225" fmla="*/ 50563 h 117343"/>
                <a:gd name="connsiteX226" fmla="*/ 53465 w 241892"/>
                <a:gd name="connsiteY226" fmla="*/ 50320 h 117343"/>
                <a:gd name="connsiteX227" fmla="*/ 52863 w 241892"/>
                <a:gd name="connsiteY227" fmla="*/ 50524 h 117343"/>
                <a:gd name="connsiteX228" fmla="*/ 52088 w 241892"/>
                <a:gd name="connsiteY228" fmla="*/ 51431 h 117343"/>
                <a:gd name="connsiteX229" fmla="*/ 52472 w 241892"/>
                <a:gd name="connsiteY229" fmla="*/ 53411 h 117343"/>
                <a:gd name="connsiteX230" fmla="*/ 52175 w 241892"/>
                <a:gd name="connsiteY230" fmla="*/ 55390 h 117343"/>
                <a:gd name="connsiteX231" fmla="*/ 51720 w 241892"/>
                <a:gd name="connsiteY231" fmla="*/ 56384 h 117343"/>
                <a:gd name="connsiteX232" fmla="*/ 50844 w 241892"/>
                <a:gd name="connsiteY232" fmla="*/ 57119 h 117343"/>
                <a:gd name="connsiteX233" fmla="*/ 49843 w 241892"/>
                <a:gd name="connsiteY233" fmla="*/ 57135 h 117343"/>
                <a:gd name="connsiteX234" fmla="*/ 48106 w 241892"/>
                <a:gd name="connsiteY234" fmla="*/ 56133 h 117343"/>
                <a:gd name="connsiteX235" fmla="*/ 47833 w 241892"/>
                <a:gd name="connsiteY235" fmla="*/ 62126 h 117343"/>
                <a:gd name="connsiteX236" fmla="*/ 47496 w 241892"/>
                <a:gd name="connsiteY236" fmla="*/ 62494 h 117343"/>
                <a:gd name="connsiteX237" fmla="*/ 45423 w 241892"/>
                <a:gd name="connsiteY237" fmla="*/ 61649 h 117343"/>
                <a:gd name="connsiteX238" fmla="*/ 43764 w 241892"/>
                <a:gd name="connsiteY238" fmla="*/ 62009 h 117343"/>
                <a:gd name="connsiteX239" fmla="*/ 41292 w 241892"/>
                <a:gd name="connsiteY239" fmla="*/ 61641 h 117343"/>
                <a:gd name="connsiteX240" fmla="*/ 39438 w 241892"/>
                <a:gd name="connsiteY240" fmla="*/ 60655 h 117343"/>
                <a:gd name="connsiteX241" fmla="*/ 38045 w 241892"/>
                <a:gd name="connsiteY241" fmla="*/ 60381 h 117343"/>
                <a:gd name="connsiteX242" fmla="*/ 35800 w 241892"/>
                <a:gd name="connsiteY242" fmla="*/ 59544 h 117343"/>
                <a:gd name="connsiteX243" fmla="*/ 34087 w 241892"/>
                <a:gd name="connsiteY243" fmla="*/ 58449 h 117343"/>
                <a:gd name="connsiteX244" fmla="*/ 33030 w 241892"/>
                <a:gd name="connsiteY244" fmla="*/ 54428 h 117343"/>
                <a:gd name="connsiteX245" fmla="*/ 32029 w 241892"/>
                <a:gd name="connsiteY245" fmla="*/ 52988 h 117343"/>
                <a:gd name="connsiteX246" fmla="*/ 31082 w 241892"/>
                <a:gd name="connsiteY246" fmla="*/ 52683 h 117343"/>
                <a:gd name="connsiteX247" fmla="*/ 27257 w 241892"/>
                <a:gd name="connsiteY247" fmla="*/ 54076 h 117343"/>
                <a:gd name="connsiteX248" fmla="*/ 25856 w 241892"/>
                <a:gd name="connsiteY248" fmla="*/ 52996 h 117343"/>
                <a:gd name="connsiteX249" fmla="*/ 23275 w 241892"/>
                <a:gd name="connsiteY249" fmla="*/ 51619 h 117343"/>
                <a:gd name="connsiteX250" fmla="*/ 21319 w 241892"/>
                <a:gd name="connsiteY250" fmla="*/ 51103 h 117343"/>
                <a:gd name="connsiteX251" fmla="*/ 20794 w 241892"/>
                <a:gd name="connsiteY251" fmla="*/ 50360 h 117343"/>
                <a:gd name="connsiteX252" fmla="*/ 20881 w 241892"/>
                <a:gd name="connsiteY252" fmla="*/ 49444 h 117343"/>
                <a:gd name="connsiteX253" fmla="*/ 26905 w 241892"/>
                <a:gd name="connsiteY253" fmla="*/ 44946 h 117343"/>
                <a:gd name="connsiteX254" fmla="*/ 29275 w 241892"/>
                <a:gd name="connsiteY254" fmla="*/ 41848 h 117343"/>
                <a:gd name="connsiteX255" fmla="*/ 30762 w 241892"/>
                <a:gd name="connsiteY255" fmla="*/ 40533 h 117343"/>
                <a:gd name="connsiteX256" fmla="*/ 32890 w 241892"/>
                <a:gd name="connsiteY256" fmla="*/ 39665 h 117343"/>
                <a:gd name="connsiteX257" fmla="*/ 34548 w 241892"/>
                <a:gd name="connsiteY257" fmla="*/ 39156 h 117343"/>
                <a:gd name="connsiteX258" fmla="*/ 35393 w 241892"/>
                <a:gd name="connsiteY258" fmla="*/ 36301 h 117343"/>
                <a:gd name="connsiteX259" fmla="*/ 35714 w 241892"/>
                <a:gd name="connsiteY259" fmla="*/ 35972 h 117343"/>
                <a:gd name="connsiteX260" fmla="*/ 36895 w 241892"/>
                <a:gd name="connsiteY260" fmla="*/ 35761 h 117343"/>
                <a:gd name="connsiteX261" fmla="*/ 39571 w 241892"/>
                <a:gd name="connsiteY261" fmla="*/ 34588 h 117343"/>
                <a:gd name="connsiteX262" fmla="*/ 43882 w 241892"/>
                <a:gd name="connsiteY262" fmla="*/ 32076 h 117343"/>
                <a:gd name="connsiteX263" fmla="*/ 43968 w 241892"/>
                <a:gd name="connsiteY263" fmla="*/ 31388 h 117343"/>
                <a:gd name="connsiteX264" fmla="*/ 43529 w 241892"/>
                <a:gd name="connsiteY264" fmla="*/ 30793 h 117343"/>
                <a:gd name="connsiteX265" fmla="*/ 41722 w 241892"/>
                <a:gd name="connsiteY265" fmla="*/ 29502 h 117343"/>
                <a:gd name="connsiteX266" fmla="*/ 39657 w 241892"/>
                <a:gd name="connsiteY266" fmla="*/ 28477 h 117343"/>
                <a:gd name="connsiteX267" fmla="*/ 38405 w 241892"/>
                <a:gd name="connsiteY267" fmla="*/ 29009 h 117343"/>
                <a:gd name="connsiteX268" fmla="*/ 37693 w 241892"/>
                <a:gd name="connsiteY268" fmla="*/ 29533 h 117343"/>
                <a:gd name="connsiteX269" fmla="*/ 36512 w 241892"/>
                <a:gd name="connsiteY269" fmla="*/ 28204 h 117343"/>
                <a:gd name="connsiteX270" fmla="*/ 36512 w 241892"/>
                <a:gd name="connsiteY270" fmla="*/ 26834 h 117343"/>
                <a:gd name="connsiteX271" fmla="*/ 37818 w 241892"/>
                <a:gd name="connsiteY271" fmla="*/ 24487 h 117343"/>
                <a:gd name="connsiteX272" fmla="*/ 38914 w 241892"/>
                <a:gd name="connsiteY272" fmla="*/ 23314 h 117343"/>
                <a:gd name="connsiteX273" fmla="*/ 39375 w 241892"/>
                <a:gd name="connsiteY273" fmla="*/ 21045 h 117343"/>
                <a:gd name="connsiteX274" fmla="*/ 40925 w 241892"/>
                <a:gd name="connsiteY274" fmla="*/ 19527 h 117343"/>
                <a:gd name="connsiteX275" fmla="*/ 42544 w 241892"/>
                <a:gd name="connsiteY275" fmla="*/ 17118 h 117343"/>
                <a:gd name="connsiteX276" fmla="*/ 44507 w 241892"/>
                <a:gd name="connsiteY276" fmla="*/ 15146 h 117343"/>
                <a:gd name="connsiteX277" fmla="*/ 48138 w 241892"/>
                <a:gd name="connsiteY277" fmla="*/ 13668 h 117343"/>
                <a:gd name="connsiteX278" fmla="*/ 50164 w 241892"/>
                <a:gd name="connsiteY278" fmla="*/ 14153 h 117343"/>
                <a:gd name="connsiteX279" fmla="*/ 52065 w 241892"/>
                <a:gd name="connsiteY279" fmla="*/ 13808 h 117343"/>
                <a:gd name="connsiteX280" fmla="*/ 55007 w 241892"/>
                <a:gd name="connsiteY280" fmla="*/ 12611 h 117343"/>
                <a:gd name="connsiteX281" fmla="*/ 55570 w 241892"/>
                <a:gd name="connsiteY281" fmla="*/ 12533 h 117343"/>
                <a:gd name="connsiteX282" fmla="*/ 56806 w 241892"/>
                <a:gd name="connsiteY282" fmla="*/ 12518 h 117343"/>
                <a:gd name="connsiteX283" fmla="*/ 64379 w 241892"/>
                <a:gd name="connsiteY283" fmla="*/ 14348 h 117343"/>
                <a:gd name="connsiteX284" fmla="*/ 66883 w 241892"/>
                <a:gd name="connsiteY284" fmla="*/ 14434 h 117343"/>
                <a:gd name="connsiteX285" fmla="*/ 72750 w 241892"/>
                <a:gd name="connsiteY285" fmla="*/ 16813 h 117343"/>
                <a:gd name="connsiteX286" fmla="*/ 75449 w 241892"/>
                <a:gd name="connsiteY286" fmla="*/ 17329 h 117343"/>
                <a:gd name="connsiteX287" fmla="*/ 77358 w 241892"/>
                <a:gd name="connsiteY287" fmla="*/ 18002 h 117343"/>
                <a:gd name="connsiteX288" fmla="*/ 78219 w 241892"/>
                <a:gd name="connsiteY288" fmla="*/ 19027 h 117343"/>
                <a:gd name="connsiteX289" fmla="*/ 79596 w 241892"/>
                <a:gd name="connsiteY289" fmla="*/ 20286 h 117343"/>
                <a:gd name="connsiteX290" fmla="*/ 86965 w 241892"/>
                <a:gd name="connsiteY290" fmla="*/ 21303 h 117343"/>
                <a:gd name="connsiteX291" fmla="*/ 88992 w 241892"/>
                <a:gd name="connsiteY291" fmla="*/ 21976 h 117343"/>
                <a:gd name="connsiteX292" fmla="*/ 89719 w 241892"/>
                <a:gd name="connsiteY292" fmla="*/ 23079 h 117343"/>
                <a:gd name="connsiteX293" fmla="*/ 91824 w 241892"/>
                <a:gd name="connsiteY293" fmla="*/ 24480 h 117343"/>
                <a:gd name="connsiteX294" fmla="*/ 93615 w 241892"/>
                <a:gd name="connsiteY294" fmla="*/ 24800 h 117343"/>
                <a:gd name="connsiteX295" fmla="*/ 92050 w 241892"/>
                <a:gd name="connsiteY295" fmla="*/ 19324 h 117343"/>
                <a:gd name="connsiteX296" fmla="*/ 92676 w 241892"/>
                <a:gd name="connsiteY296" fmla="*/ 16062 h 117343"/>
                <a:gd name="connsiteX297" fmla="*/ 95008 w 241892"/>
                <a:gd name="connsiteY297" fmla="*/ 7119 h 117343"/>
                <a:gd name="connsiteX298" fmla="*/ 96228 w 241892"/>
                <a:gd name="connsiteY298" fmla="*/ 5766 h 117343"/>
                <a:gd name="connsiteX299" fmla="*/ 98567 w 241892"/>
                <a:gd name="connsiteY299" fmla="*/ 4569 h 117343"/>
                <a:gd name="connsiteX300" fmla="*/ 102244 w 241892"/>
                <a:gd name="connsiteY300" fmla="*/ 3231 h 117343"/>
                <a:gd name="connsiteX301" fmla="*/ 103637 w 241892"/>
                <a:gd name="connsiteY301" fmla="*/ 1361 h 117343"/>
                <a:gd name="connsiteX302" fmla="*/ 106649 w 241892"/>
                <a:gd name="connsiteY302" fmla="*/ 1549 h 117343"/>
                <a:gd name="connsiteX303" fmla="*/ 107956 w 241892"/>
                <a:gd name="connsiteY303" fmla="*/ 1385 h 117343"/>
                <a:gd name="connsiteX304" fmla="*/ 108855 w 241892"/>
                <a:gd name="connsiteY304" fmla="*/ 1048 h 117343"/>
                <a:gd name="connsiteX305" fmla="*/ 109348 w 241892"/>
                <a:gd name="connsiteY305" fmla="*/ 0 h 117343"/>
                <a:gd name="connsiteX306" fmla="*/ 112744 w 241892"/>
                <a:gd name="connsiteY306" fmla="*/ 1823 h 117343"/>
                <a:gd name="connsiteX307" fmla="*/ 118423 w 241892"/>
                <a:gd name="connsiteY307" fmla="*/ 5516 h 117343"/>
                <a:gd name="connsiteX308" fmla="*/ 122711 w 241892"/>
                <a:gd name="connsiteY308" fmla="*/ 7855 h 117343"/>
                <a:gd name="connsiteX309" fmla="*/ 127764 w 241892"/>
                <a:gd name="connsiteY309" fmla="*/ 10061 h 117343"/>
                <a:gd name="connsiteX310" fmla="*/ 134758 w 241892"/>
                <a:gd name="connsiteY310" fmla="*/ 12072 h 117343"/>
                <a:gd name="connsiteX311" fmla="*/ 140673 w 241892"/>
                <a:gd name="connsiteY311" fmla="*/ 12737 h 117343"/>
                <a:gd name="connsiteX312" fmla="*/ 141690 w 241892"/>
                <a:gd name="connsiteY312" fmla="*/ 12259 h 117343"/>
                <a:gd name="connsiteX313" fmla="*/ 144061 w 241892"/>
                <a:gd name="connsiteY313" fmla="*/ 9200 h 117343"/>
                <a:gd name="connsiteX314" fmla="*/ 145180 w 241892"/>
                <a:gd name="connsiteY314" fmla="*/ 9067 h 117343"/>
                <a:gd name="connsiteX315" fmla="*/ 147198 w 241892"/>
                <a:gd name="connsiteY315" fmla="*/ 9333 h 117343"/>
                <a:gd name="connsiteX316" fmla="*/ 153472 w 241892"/>
                <a:gd name="connsiteY316" fmla="*/ 9474 h 117343"/>
                <a:gd name="connsiteX317" fmla="*/ 159864 w 241892"/>
                <a:gd name="connsiteY317" fmla="*/ 9623 h 117343"/>
                <a:gd name="connsiteX318" fmla="*/ 162876 w 241892"/>
                <a:gd name="connsiteY318" fmla="*/ 9326 h 117343"/>
                <a:gd name="connsiteX319" fmla="*/ 169416 w 241892"/>
                <a:gd name="connsiteY319" fmla="*/ 8050 h 117343"/>
                <a:gd name="connsiteX320" fmla="*/ 170379 w 241892"/>
                <a:gd name="connsiteY320" fmla="*/ 7988 h 117343"/>
                <a:gd name="connsiteX321" fmla="*/ 171896 w 241892"/>
                <a:gd name="connsiteY321" fmla="*/ 8074 h 117343"/>
                <a:gd name="connsiteX322" fmla="*/ 175808 w 241892"/>
                <a:gd name="connsiteY322" fmla="*/ 9811 h 117343"/>
                <a:gd name="connsiteX323" fmla="*/ 178734 w 241892"/>
                <a:gd name="connsiteY323" fmla="*/ 10053 h 117343"/>
                <a:gd name="connsiteX324" fmla="*/ 180721 w 241892"/>
                <a:gd name="connsiteY324" fmla="*/ 10045 h 117343"/>
                <a:gd name="connsiteX325" fmla="*/ 181879 w 241892"/>
                <a:gd name="connsiteY325" fmla="*/ 10186 h 117343"/>
                <a:gd name="connsiteX326" fmla="*/ 184304 w 241892"/>
                <a:gd name="connsiteY326" fmla="*/ 10124 h 117343"/>
                <a:gd name="connsiteX327" fmla="*/ 188239 w 241892"/>
                <a:gd name="connsiteY327" fmla="*/ 10327 h 117343"/>
                <a:gd name="connsiteX328" fmla="*/ 193106 w 241892"/>
                <a:gd name="connsiteY328" fmla="*/ 11454 h 117343"/>
                <a:gd name="connsiteX329" fmla="*/ 198966 w 241892"/>
                <a:gd name="connsiteY329" fmla="*/ 11250 h 117343"/>
                <a:gd name="connsiteX330" fmla="*/ 200843 w 241892"/>
                <a:gd name="connsiteY330" fmla="*/ 11039 h 117343"/>
                <a:gd name="connsiteX331" fmla="*/ 204105 w 241892"/>
                <a:gd name="connsiteY331" fmla="*/ 11242 h 117343"/>
                <a:gd name="connsiteX332" fmla="*/ 206695 w 241892"/>
                <a:gd name="connsiteY332" fmla="*/ 12314 h 117343"/>
                <a:gd name="connsiteX333" fmla="*/ 209973 w 241892"/>
                <a:gd name="connsiteY333" fmla="*/ 13448 h 117343"/>
                <a:gd name="connsiteX334" fmla="*/ 212031 w 241892"/>
                <a:gd name="connsiteY334" fmla="*/ 13926 h 117343"/>
                <a:gd name="connsiteX335" fmla="*/ 213408 w 241892"/>
                <a:gd name="connsiteY335" fmla="*/ 14168 h 117343"/>
                <a:gd name="connsiteX336" fmla="*/ 215864 w 241892"/>
                <a:gd name="connsiteY336" fmla="*/ 14254 h 117343"/>
                <a:gd name="connsiteX337" fmla="*/ 217335 w 241892"/>
                <a:gd name="connsiteY337" fmla="*/ 13902 h 117343"/>
                <a:gd name="connsiteX338" fmla="*/ 218172 w 241892"/>
                <a:gd name="connsiteY338" fmla="*/ 14395 h 117343"/>
                <a:gd name="connsiteX339" fmla="*/ 219001 w 241892"/>
                <a:gd name="connsiteY339" fmla="*/ 17165 h 117343"/>
                <a:gd name="connsiteX340" fmla="*/ 221035 w 241892"/>
                <a:gd name="connsiteY340" fmla="*/ 18980 h 117343"/>
                <a:gd name="connsiteX341" fmla="*/ 222624 w 241892"/>
                <a:gd name="connsiteY341" fmla="*/ 20693 h 117343"/>
                <a:gd name="connsiteX342" fmla="*/ 223953 w 241892"/>
                <a:gd name="connsiteY342" fmla="*/ 22586 h 117343"/>
                <a:gd name="connsiteX343" fmla="*/ 225307 w 241892"/>
                <a:gd name="connsiteY343" fmla="*/ 23361 h 117343"/>
                <a:gd name="connsiteX344" fmla="*/ 227693 w 241892"/>
                <a:gd name="connsiteY344" fmla="*/ 23384 h 117343"/>
                <a:gd name="connsiteX345" fmla="*/ 232192 w 241892"/>
                <a:gd name="connsiteY345" fmla="*/ 23924 h 117343"/>
                <a:gd name="connsiteX346" fmla="*/ 234773 w 241892"/>
                <a:gd name="connsiteY346" fmla="*/ 24675 h 117343"/>
                <a:gd name="connsiteX347" fmla="*/ 238075 w 241892"/>
                <a:gd name="connsiteY347" fmla="*/ 27938 h 117343"/>
                <a:gd name="connsiteX348" fmla="*/ 241079 w 241892"/>
                <a:gd name="connsiteY348" fmla="*/ 31255 h 117343"/>
                <a:gd name="connsiteX349" fmla="*/ 43404 w 241892"/>
                <a:gd name="connsiteY349" fmla="*/ 97887 h 117343"/>
                <a:gd name="connsiteX350" fmla="*/ 43608 w 241892"/>
                <a:gd name="connsiteY350" fmla="*/ 97480 h 117343"/>
                <a:gd name="connsiteX351" fmla="*/ 42802 w 241892"/>
                <a:gd name="connsiteY351" fmla="*/ 95391 h 117343"/>
                <a:gd name="connsiteX352" fmla="*/ 43889 w 241892"/>
                <a:gd name="connsiteY352" fmla="*/ 93435 h 117343"/>
                <a:gd name="connsiteX353" fmla="*/ 41738 w 241892"/>
                <a:gd name="connsiteY353" fmla="*/ 93107 h 117343"/>
                <a:gd name="connsiteX354" fmla="*/ 40635 w 241892"/>
                <a:gd name="connsiteY354" fmla="*/ 92528 h 117343"/>
                <a:gd name="connsiteX355" fmla="*/ 39399 w 241892"/>
                <a:gd name="connsiteY355" fmla="*/ 90548 h 117343"/>
                <a:gd name="connsiteX356" fmla="*/ 38992 w 241892"/>
                <a:gd name="connsiteY356" fmla="*/ 90455 h 117343"/>
                <a:gd name="connsiteX357" fmla="*/ 38350 w 241892"/>
                <a:gd name="connsiteY357" fmla="*/ 90994 h 117343"/>
                <a:gd name="connsiteX358" fmla="*/ 38006 w 241892"/>
                <a:gd name="connsiteY358" fmla="*/ 92293 h 117343"/>
                <a:gd name="connsiteX359" fmla="*/ 38311 w 241892"/>
                <a:gd name="connsiteY359" fmla="*/ 93694 h 117343"/>
                <a:gd name="connsiteX360" fmla="*/ 39187 w 241892"/>
                <a:gd name="connsiteY360" fmla="*/ 94640 h 117343"/>
                <a:gd name="connsiteX361" fmla="*/ 39767 w 241892"/>
                <a:gd name="connsiteY361" fmla="*/ 94953 h 117343"/>
                <a:gd name="connsiteX362" fmla="*/ 39853 w 241892"/>
                <a:gd name="connsiteY362" fmla="*/ 95016 h 117343"/>
                <a:gd name="connsiteX363" fmla="*/ 39829 w 241892"/>
                <a:gd name="connsiteY363" fmla="*/ 95477 h 117343"/>
                <a:gd name="connsiteX364" fmla="*/ 39125 w 241892"/>
                <a:gd name="connsiteY364" fmla="*/ 97793 h 117343"/>
                <a:gd name="connsiteX365" fmla="*/ 40275 w 241892"/>
                <a:gd name="connsiteY365" fmla="*/ 98090 h 117343"/>
                <a:gd name="connsiteX366" fmla="*/ 42294 w 241892"/>
                <a:gd name="connsiteY366" fmla="*/ 98129 h 117343"/>
                <a:gd name="connsiteX367" fmla="*/ 43404 w 241892"/>
                <a:gd name="connsiteY367" fmla="*/ 97887 h 117343"/>
                <a:gd name="connsiteX368" fmla="*/ 55992 w 241892"/>
                <a:gd name="connsiteY368" fmla="*/ 96244 h 117343"/>
                <a:gd name="connsiteX369" fmla="*/ 56211 w 241892"/>
                <a:gd name="connsiteY369" fmla="*/ 94953 h 117343"/>
                <a:gd name="connsiteX370" fmla="*/ 55679 w 241892"/>
                <a:gd name="connsiteY370" fmla="*/ 95016 h 117343"/>
                <a:gd name="connsiteX371" fmla="*/ 55046 w 241892"/>
                <a:gd name="connsiteY371" fmla="*/ 95368 h 117343"/>
                <a:gd name="connsiteX372" fmla="*/ 53833 w 241892"/>
                <a:gd name="connsiteY372" fmla="*/ 95720 h 117343"/>
                <a:gd name="connsiteX373" fmla="*/ 53567 w 241892"/>
                <a:gd name="connsiteY373" fmla="*/ 96361 h 117343"/>
                <a:gd name="connsiteX374" fmla="*/ 54381 w 241892"/>
                <a:gd name="connsiteY374" fmla="*/ 97175 h 117343"/>
                <a:gd name="connsiteX375" fmla="*/ 55413 w 241892"/>
                <a:gd name="connsiteY375" fmla="*/ 97472 h 117343"/>
                <a:gd name="connsiteX376" fmla="*/ 55992 w 241892"/>
                <a:gd name="connsiteY376" fmla="*/ 96244 h 117343"/>
                <a:gd name="connsiteX377" fmla="*/ 32326 w 241892"/>
                <a:gd name="connsiteY377" fmla="*/ 99804 h 117343"/>
                <a:gd name="connsiteX378" fmla="*/ 32248 w 241892"/>
                <a:gd name="connsiteY378" fmla="*/ 99217 h 117343"/>
                <a:gd name="connsiteX379" fmla="*/ 31497 w 241892"/>
                <a:gd name="connsiteY379" fmla="*/ 98943 h 117343"/>
                <a:gd name="connsiteX380" fmla="*/ 29369 w 241892"/>
                <a:gd name="connsiteY380" fmla="*/ 98630 h 117343"/>
                <a:gd name="connsiteX381" fmla="*/ 27851 w 241892"/>
                <a:gd name="connsiteY381" fmla="*/ 98176 h 117343"/>
                <a:gd name="connsiteX382" fmla="*/ 27523 w 241892"/>
                <a:gd name="connsiteY382" fmla="*/ 98169 h 117343"/>
                <a:gd name="connsiteX383" fmla="*/ 27664 w 241892"/>
                <a:gd name="connsiteY383" fmla="*/ 98732 h 117343"/>
                <a:gd name="connsiteX384" fmla="*/ 28313 w 241892"/>
                <a:gd name="connsiteY384" fmla="*/ 99725 h 117343"/>
                <a:gd name="connsiteX385" fmla="*/ 29205 w 241892"/>
                <a:gd name="connsiteY385" fmla="*/ 100789 h 117343"/>
                <a:gd name="connsiteX386" fmla="*/ 30355 w 241892"/>
                <a:gd name="connsiteY386" fmla="*/ 100907 h 117343"/>
                <a:gd name="connsiteX387" fmla="*/ 32326 w 241892"/>
                <a:gd name="connsiteY387" fmla="*/ 99804 h 1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Lst>
              <a:rect l="l" t="t" r="r" b="b"/>
              <a:pathLst>
                <a:path w="241892" h="117343">
                  <a:moveTo>
                    <a:pt x="241079" y="31255"/>
                  </a:moveTo>
                  <a:lnTo>
                    <a:pt x="241517" y="33031"/>
                  </a:lnTo>
                  <a:lnTo>
                    <a:pt x="241893" y="35096"/>
                  </a:lnTo>
                  <a:lnTo>
                    <a:pt x="241658" y="35581"/>
                  </a:lnTo>
                  <a:lnTo>
                    <a:pt x="241235" y="35910"/>
                  </a:lnTo>
                  <a:lnTo>
                    <a:pt x="234507" y="36418"/>
                  </a:lnTo>
                  <a:lnTo>
                    <a:pt x="232990" y="36989"/>
                  </a:lnTo>
                  <a:lnTo>
                    <a:pt x="231362" y="39837"/>
                  </a:lnTo>
                  <a:lnTo>
                    <a:pt x="225604" y="42121"/>
                  </a:lnTo>
                  <a:lnTo>
                    <a:pt x="222318" y="43295"/>
                  </a:lnTo>
                  <a:lnTo>
                    <a:pt x="220989" y="43248"/>
                  </a:lnTo>
                  <a:lnTo>
                    <a:pt x="217796" y="45118"/>
                  </a:lnTo>
                  <a:lnTo>
                    <a:pt x="208886" y="49773"/>
                  </a:lnTo>
                  <a:lnTo>
                    <a:pt x="204505" y="52706"/>
                  </a:lnTo>
                  <a:lnTo>
                    <a:pt x="202306" y="53935"/>
                  </a:lnTo>
                  <a:lnTo>
                    <a:pt x="200538" y="55273"/>
                  </a:lnTo>
                  <a:lnTo>
                    <a:pt x="200241" y="56626"/>
                  </a:lnTo>
                  <a:lnTo>
                    <a:pt x="200178" y="57901"/>
                  </a:lnTo>
                  <a:lnTo>
                    <a:pt x="195288" y="63886"/>
                  </a:lnTo>
                  <a:lnTo>
                    <a:pt x="191619" y="64606"/>
                  </a:lnTo>
                  <a:lnTo>
                    <a:pt x="188521" y="64465"/>
                  </a:lnTo>
                  <a:lnTo>
                    <a:pt x="186409" y="65373"/>
                  </a:lnTo>
                  <a:lnTo>
                    <a:pt x="183389" y="66288"/>
                  </a:lnTo>
                  <a:lnTo>
                    <a:pt x="176849" y="65662"/>
                  </a:lnTo>
                  <a:lnTo>
                    <a:pt x="174619" y="65764"/>
                  </a:lnTo>
                  <a:lnTo>
                    <a:pt x="170324" y="64942"/>
                  </a:lnTo>
                  <a:lnTo>
                    <a:pt x="168587" y="65373"/>
                  </a:lnTo>
                  <a:lnTo>
                    <a:pt x="166757" y="66585"/>
                  </a:lnTo>
                  <a:lnTo>
                    <a:pt x="164214" y="71334"/>
                  </a:lnTo>
                  <a:lnTo>
                    <a:pt x="163181" y="72445"/>
                  </a:lnTo>
                  <a:lnTo>
                    <a:pt x="162704" y="73525"/>
                  </a:lnTo>
                  <a:lnTo>
                    <a:pt x="162313" y="75825"/>
                  </a:lnTo>
                  <a:lnTo>
                    <a:pt x="161343" y="78258"/>
                  </a:lnTo>
                  <a:lnTo>
                    <a:pt x="160099" y="80175"/>
                  </a:lnTo>
                  <a:lnTo>
                    <a:pt x="159199" y="81951"/>
                  </a:lnTo>
                  <a:lnTo>
                    <a:pt x="157361" y="83664"/>
                  </a:lnTo>
                  <a:lnTo>
                    <a:pt x="155655" y="84743"/>
                  </a:lnTo>
                  <a:lnTo>
                    <a:pt x="154333" y="82490"/>
                  </a:lnTo>
                  <a:lnTo>
                    <a:pt x="153191" y="83132"/>
                  </a:lnTo>
                  <a:lnTo>
                    <a:pt x="152095" y="84047"/>
                  </a:lnTo>
                  <a:lnTo>
                    <a:pt x="150030" y="83726"/>
                  </a:lnTo>
                  <a:lnTo>
                    <a:pt x="148755" y="84188"/>
                  </a:lnTo>
                  <a:lnTo>
                    <a:pt x="145844" y="86144"/>
                  </a:lnTo>
                  <a:lnTo>
                    <a:pt x="141573" y="86074"/>
                  </a:lnTo>
                  <a:lnTo>
                    <a:pt x="141104" y="85401"/>
                  </a:lnTo>
                  <a:lnTo>
                    <a:pt x="140258" y="80018"/>
                  </a:lnTo>
                  <a:lnTo>
                    <a:pt x="139515" y="77460"/>
                  </a:lnTo>
                  <a:lnTo>
                    <a:pt x="138897" y="76889"/>
                  </a:lnTo>
                  <a:lnTo>
                    <a:pt x="138131" y="76826"/>
                  </a:lnTo>
                  <a:lnTo>
                    <a:pt x="131989" y="81066"/>
                  </a:lnTo>
                  <a:lnTo>
                    <a:pt x="129141" y="81818"/>
                  </a:lnTo>
                  <a:lnTo>
                    <a:pt x="126802" y="81951"/>
                  </a:lnTo>
                  <a:lnTo>
                    <a:pt x="123743" y="80683"/>
                  </a:lnTo>
                  <a:lnTo>
                    <a:pt x="123078" y="80996"/>
                  </a:lnTo>
                  <a:lnTo>
                    <a:pt x="122554" y="81677"/>
                  </a:lnTo>
                  <a:lnTo>
                    <a:pt x="122335" y="82545"/>
                  </a:lnTo>
                  <a:lnTo>
                    <a:pt x="123227" y="84947"/>
                  </a:lnTo>
                  <a:lnTo>
                    <a:pt x="122977" y="85416"/>
                  </a:lnTo>
                  <a:lnTo>
                    <a:pt x="121599" y="85377"/>
                  </a:lnTo>
                  <a:lnTo>
                    <a:pt x="119675" y="85933"/>
                  </a:lnTo>
                  <a:lnTo>
                    <a:pt x="118204" y="87036"/>
                  </a:lnTo>
                  <a:lnTo>
                    <a:pt x="113792" y="90901"/>
                  </a:lnTo>
                  <a:lnTo>
                    <a:pt x="110076" y="92191"/>
                  </a:lnTo>
                  <a:lnTo>
                    <a:pt x="106618" y="92700"/>
                  </a:lnTo>
                  <a:lnTo>
                    <a:pt x="105201" y="93130"/>
                  </a:lnTo>
                  <a:lnTo>
                    <a:pt x="104568" y="93592"/>
                  </a:lnTo>
                  <a:lnTo>
                    <a:pt x="103410" y="95430"/>
                  </a:lnTo>
                  <a:lnTo>
                    <a:pt x="102221" y="98309"/>
                  </a:lnTo>
                  <a:lnTo>
                    <a:pt x="101603" y="99710"/>
                  </a:lnTo>
                  <a:lnTo>
                    <a:pt x="101141" y="100523"/>
                  </a:lnTo>
                  <a:lnTo>
                    <a:pt x="101235" y="101587"/>
                  </a:lnTo>
                  <a:lnTo>
                    <a:pt x="102174" y="102956"/>
                  </a:lnTo>
                  <a:lnTo>
                    <a:pt x="102886" y="106031"/>
                  </a:lnTo>
                  <a:lnTo>
                    <a:pt x="102722" y="106829"/>
                  </a:lnTo>
                  <a:lnTo>
                    <a:pt x="101962" y="108112"/>
                  </a:lnTo>
                  <a:lnTo>
                    <a:pt x="100868" y="109372"/>
                  </a:lnTo>
                  <a:lnTo>
                    <a:pt x="98513" y="110130"/>
                  </a:lnTo>
                  <a:lnTo>
                    <a:pt x="96666" y="110514"/>
                  </a:lnTo>
                  <a:lnTo>
                    <a:pt x="95438" y="110263"/>
                  </a:lnTo>
                  <a:lnTo>
                    <a:pt x="93130" y="110178"/>
                  </a:lnTo>
                  <a:lnTo>
                    <a:pt x="91307" y="110678"/>
                  </a:lnTo>
                  <a:lnTo>
                    <a:pt x="90181" y="111539"/>
                  </a:lnTo>
                  <a:lnTo>
                    <a:pt x="87959" y="112611"/>
                  </a:lnTo>
                  <a:lnTo>
                    <a:pt x="85197" y="112970"/>
                  </a:lnTo>
                  <a:lnTo>
                    <a:pt x="81684" y="113111"/>
                  </a:lnTo>
                  <a:lnTo>
                    <a:pt x="79994" y="113017"/>
                  </a:lnTo>
                  <a:lnTo>
                    <a:pt x="74894" y="112298"/>
                  </a:lnTo>
                  <a:lnTo>
                    <a:pt x="73211" y="112548"/>
                  </a:lnTo>
                  <a:lnTo>
                    <a:pt x="71608" y="113103"/>
                  </a:lnTo>
                  <a:lnTo>
                    <a:pt x="68698" y="113690"/>
                  </a:lnTo>
                  <a:lnTo>
                    <a:pt x="67149" y="115474"/>
                  </a:lnTo>
                  <a:lnTo>
                    <a:pt x="66335" y="117109"/>
                  </a:lnTo>
                  <a:lnTo>
                    <a:pt x="65897" y="117344"/>
                  </a:lnTo>
                  <a:lnTo>
                    <a:pt x="64082" y="115842"/>
                  </a:lnTo>
                  <a:lnTo>
                    <a:pt x="62697" y="114434"/>
                  </a:lnTo>
                  <a:lnTo>
                    <a:pt x="61790" y="113260"/>
                  </a:lnTo>
                  <a:lnTo>
                    <a:pt x="60647" y="113291"/>
                  </a:lnTo>
                  <a:lnTo>
                    <a:pt x="56587" y="115419"/>
                  </a:lnTo>
                  <a:lnTo>
                    <a:pt x="55985" y="115349"/>
                  </a:lnTo>
                  <a:lnTo>
                    <a:pt x="54827" y="114535"/>
                  </a:lnTo>
                  <a:lnTo>
                    <a:pt x="55038" y="112524"/>
                  </a:lnTo>
                  <a:lnTo>
                    <a:pt x="54959" y="111241"/>
                  </a:lnTo>
                  <a:lnTo>
                    <a:pt x="53653" y="110561"/>
                  </a:lnTo>
                  <a:lnTo>
                    <a:pt x="50883" y="110389"/>
                  </a:lnTo>
                  <a:lnTo>
                    <a:pt x="49945" y="109661"/>
                  </a:lnTo>
                  <a:lnTo>
                    <a:pt x="49999" y="108574"/>
                  </a:lnTo>
                  <a:lnTo>
                    <a:pt x="50250" y="107533"/>
                  </a:lnTo>
                  <a:lnTo>
                    <a:pt x="49937" y="106727"/>
                  </a:lnTo>
                  <a:lnTo>
                    <a:pt x="49217" y="106117"/>
                  </a:lnTo>
                  <a:lnTo>
                    <a:pt x="47762" y="106282"/>
                  </a:lnTo>
                  <a:lnTo>
                    <a:pt x="46095" y="107111"/>
                  </a:lnTo>
                  <a:lnTo>
                    <a:pt x="44875" y="108057"/>
                  </a:lnTo>
                  <a:lnTo>
                    <a:pt x="43342" y="108503"/>
                  </a:lnTo>
                  <a:lnTo>
                    <a:pt x="41480" y="108676"/>
                  </a:lnTo>
                  <a:lnTo>
                    <a:pt x="40322" y="109247"/>
                  </a:lnTo>
                  <a:lnTo>
                    <a:pt x="39000" y="111554"/>
                  </a:lnTo>
                  <a:lnTo>
                    <a:pt x="34485" y="112040"/>
                  </a:lnTo>
                  <a:lnTo>
                    <a:pt x="33030" y="111515"/>
                  </a:lnTo>
                  <a:lnTo>
                    <a:pt x="31841" y="109880"/>
                  </a:lnTo>
                  <a:lnTo>
                    <a:pt x="30284" y="107236"/>
                  </a:lnTo>
                  <a:lnTo>
                    <a:pt x="29416" y="106907"/>
                  </a:lnTo>
                  <a:lnTo>
                    <a:pt x="27945" y="106579"/>
                  </a:lnTo>
                  <a:lnTo>
                    <a:pt x="25544" y="106735"/>
                  </a:lnTo>
                  <a:lnTo>
                    <a:pt x="22312" y="107846"/>
                  </a:lnTo>
                  <a:lnTo>
                    <a:pt x="21530" y="106931"/>
                  </a:lnTo>
                  <a:lnTo>
                    <a:pt x="20693" y="106665"/>
                  </a:lnTo>
                  <a:lnTo>
                    <a:pt x="19934" y="107424"/>
                  </a:lnTo>
                  <a:lnTo>
                    <a:pt x="19159" y="107338"/>
                  </a:lnTo>
                  <a:lnTo>
                    <a:pt x="15968" y="107549"/>
                  </a:lnTo>
                  <a:lnTo>
                    <a:pt x="11923" y="107447"/>
                  </a:lnTo>
                  <a:lnTo>
                    <a:pt x="9615" y="106931"/>
                  </a:lnTo>
                  <a:lnTo>
                    <a:pt x="8120" y="106962"/>
                  </a:lnTo>
                  <a:lnTo>
                    <a:pt x="5147" y="108143"/>
                  </a:lnTo>
                  <a:lnTo>
                    <a:pt x="3575" y="108136"/>
                  </a:lnTo>
                  <a:lnTo>
                    <a:pt x="1510" y="108347"/>
                  </a:lnTo>
                  <a:lnTo>
                    <a:pt x="1126" y="104349"/>
                  </a:lnTo>
                  <a:lnTo>
                    <a:pt x="0" y="101642"/>
                  </a:lnTo>
                  <a:lnTo>
                    <a:pt x="344" y="99765"/>
                  </a:lnTo>
                  <a:lnTo>
                    <a:pt x="1095" y="97183"/>
                  </a:lnTo>
                  <a:lnTo>
                    <a:pt x="1721" y="95728"/>
                  </a:lnTo>
                  <a:lnTo>
                    <a:pt x="2996" y="96346"/>
                  </a:lnTo>
                  <a:lnTo>
                    <a:pt x="4459" y="97410"/>
                  </a:lnTo>
                  <a:lnTo>
                    <a:pt x="5429" y="97128"/>
                  </a:lnTo>
                  <a:lnTo>
                    <a:pt x="5688" y="96252"/>
                  </a:lnTo>
                  <a:lnTo>
                    <a:pt x="5312" y="95102"/>
                  </a:lnTo>
                  <a:lnTo>
                    <a:pt x="5257" y="94241"/>
                  </a:lnTo>
                  <a:lnTo>
                    <a:pt x="5805" y="93107"/>
                  </a:lnTo>
                  <a:lnTo>
                    <a:pt x="6611" y="92051"/>
                  </a:lnTo>
                  <a:lnTo>
                    <a:pt x="11774" y="90314"/>
                  </a:lnTo>
                  <a:lnTo>
                    <a:pt x="16195" y="89046"/>
                  </a:lnTo>
                  <a:lnTo>
                    <a:pt x="18495" y="89891"/>
                  </a:lnTo>
                  <a:lnTo>
                    <a:pt x="22946" y="91832"/>
                  </a:lnTo>
                  <a:lnTo>
                    <a:pt x="25239" y="92833"/>
                  </a:lnTo>
                  <a:lnTo>
                    <a:pt x="26834" y="93420"/>
                  </a:lnTo>
                  <a:lnTo>
                    <a:pt x="28235" y="96260"/>
                  </a:lnTo>
                  <a:lnTo>
                    <a:pt x="29150" y="96127"/>
                  </a:lnTo>
                  <a:lnTo>
                    <a:pt x="30073" y="95556"/>
                  </a:lnTo>
                  <a:lnTo>
                    <a:pt x="30621" y="94859"/>
                  </a:lnTo>
                  <a:lnTo>
                    <a:pt x="31067" y="92442"/>
                  </a:lnTo>
                  <a:lnTo>
                    <a:pt x="33140" y="91080"/>
                  </a:lnTo>
                  <a:lnTo>
                    <a:pt x="37701" y="89469"/>
                  </a:lnTo>
                  <a:lnTo>
                    <a:pt x="38022" y="88522"/>
                  </a:lnTo>
                  <a:lnTo>
                    <a:pt x="37952" y="87998"/>
                  </a:lnTo>
                  <a:lnTo>
                    <a:pt x="38671" y="87536"/>
                  </a:lnTo>
                  <a:lnTo>
                    <a:pt x="40956" y="87067"/>
                  </a:lnTo>
                  <a:lnTo>
                    <a:pt x="45572" y="86621"/>
                  </a:lnTo>
                  <a:lnTo>
                    <a:pt x="47136" y="86958"/>
                  </a:lnTo>
                  <a:lnTo>
                    <a:pt x="48928" y="87912"/>
                  </a:lnTo>
                  <a:lnTo>
                    <a:pt x="50312" y="88859"/>
                  </a:lnTo>
                  <a:lnTo>
                    <a:pt x="51627" y="88827"/>
                  </a:lnTo>
                  <a:lnTo>
                    <a:pt x="52714" y="88632"/>
                  </a:lnTo>
                  <a:lnTo>
                    <a:pt x="53183" y="88898"/>
                  </a:lnTo>
                  <a:lnTo>
                    <a:pt x="53528" y="89735"/>
                  </a:lnTo>
                  <a:lnTo>
                    <a:pt x="54091" y="90486"/>
                  </a:lnTo>
                  <a:lnTo>
                    <a:pt x="55859" y="89461"/>
                  </a:lnTo>
                  <a:lnTo>
                    <a:pt x="57455" y="88139"/>
                  </a:lnTo>
                  <a:lnTo>
                    <a:pt x="58715" y="87951"/>
                  </a:lnTo>
                  <a:lnTo>
                    <a:pt x="59873" y="87450"/>
                  </a:lnTo>
                  <a:lnTo>
                    <a:pt x="60209" y="86566"/>
                  </a:lnTo>
                  <a:lnTo>
                    <a:pt x="61117" y="85096"/>
                  </a:lnTo>
                  <a:lnTo>
                    <a:pt x="63722" y="82287"/>
                  </a:lnTo>
                  <a:lnTo>
                    <a:pt x="65075" y="81833"/>
                  </a:lnTo>
                  <a:lnTo>
                    <a:pt x="65951" y="81833"/>
                  </a:lnTo>
                  <a:lnTo>
                    <a:pt x="65998" y="82287"/>
                  </a:lnTo>
                  <a:lnTo>
                    <a:pt x="66421" y="82702"/>
                  </a:lnTo>
                  <a:lnTo>
                    <a:pt x="68698" y="83351"/>
                  </a:lnTo>
                  <a:lnTo>
                    <a:pt x="69394" y="82608"/>
                  </a:lnTo>
                  <a:lnTo>
                    <a:pt x="69762" y="81583"/>
                  </a:lnTo>
                  <a:lnTo>
                    <a:pt x="68964" y="79956"/>
                  </a:lnTo>
                  <a:lnTo>
                    <a:pt x="68948" y="79275"/>
                  </a:lnTo>
                  <a:lnTo>
                    <a:pt x="69245" y="78649"/>
                  </a:lnTo>
                  <a:lnTo>
                    <a:pt x="69667" y="78274"/>
                  </a:lnTo>
                  <a:lnTo>
                    <a:pt x="73306" y="79823"/>
                  </a:lnTo>
                  <a:lnTo>
                    <a:pt x="74111" y="79791"/>
                  </a:lnTo>
                  <a:lnTo>
                    <a:pt x="75770" y="78923"/>
                  </a:lnTo>
                  <a:lnTo>
                    <a:pt x="77287" y="77397"/>
                  </a:lnTo>
                  <a:lnTo>
                    <a:pt x="77835" y="76193"/>
                  </a:lnTo>
                  <a:lnTo>
                    <a:pt x="85275" y="72281"/>
                  </a:lnTo>
                  <a:lnTo>
                    <a:pt x="85799" y="71569"/>
                  </a:lnTo>
                  <a:lnTo>
                    <a:pt x="85698" y="71052"/>
                  </a:lnTo>
                  <a:lnTo>
                    <a:pt x="82576" y="70137"/>
                  </a:lnTo>
                  <a:lnTo>
                    <a:pt x="81168" y="70646"/>
                  </a:lnTo>
                  <a:lnTo>
                    <a:pt x="79869" y="70646"/>
                  </a:lnTo>
                  <a:lnTo>
                    <a:pt x="79079" y="70067"/>
                  </a:lnTo>
                  <a:lnTo>
                    <a:pt x="75292" y="69848"/>
                  </a:lnTo>
                  <a:lnTo>
                    <a:pt x="74463" y="69441"/>
                  </a:lnTo>
                  <a:lnTo>
                    <a:pt x="71952" y="66609"/>
                  </a:lnTo>
                  <a:lnTo>
                    <a:pt x="70223" y="65529"/>
                  </a:lnTo>
                  <a:lnTo>
                    <a:pt x="68830" y="64817"/>
                  </a:lnTo>
                  <a:lnTo>
                    <a:pt x="67320" y="64919"/>
                  </a:lnTo>
                  <a:lnTo>
                    <a:pt x="65521" y="65662"/>
                  </a:lnTo>
                  <a:lnTo>
                    <a:pt x="64966" y="65326"/>
                  </a:lnTo>
                  <a:lnTo>
                    <a:pt x="64809" y="64137"/>
                  </a:lnTo>
                  <a:lnTo>
                    <a:pt x="64817" y="62642"/>
                  </a:lnTo>
                  <a:lnTo>
                    <a:pt x="64449" y="61038"/>
                  </a:lnTo>
                  <a:lnTo>
                    <a:pt x="63378" y="60663"/>
                  </a:lnTo>
                  <a:lnTo>
                    <a:pt x="61993" y="61297"/>
                  </a:lnTo>
                  <a:lnTo>
                    <a:pt x="59927" y="60647"/>
                  </a:lnTo>
                  <a:lnTo>
                    <a:pt x="58167" y="60413"/>
                  </a:lnTo>
                  <a:lnTo>
                    <a:pt x="57714" y="57025"/>
                  </a:lnTo>
                  <a:lnTo>
                    <a:pt x="57002" y="55578"/>
                  </a:lnTo>
                  <a:lnTo>
                    <a:pt x="56274" y="54060"/>
                  </a:lnTo>
                  <a:lnTo>
                    <a:pt x="55507" y="53622"/>
                  </a:lnTo>
                  <a:lnTo>
                    <a:pt x="54255" y="52863"/>
                  </a:lnTo>
                  <a:lnTo>
                    <a:pt x="54177" y="51072"/>
                  </a:lnTo>
                  <a:lnTo>
                    <a:pt x="53911" y="50563"/>
                  </a:lnTo>
                  <a:lnTo>
                    <a:pt x="53465" y="50320"/>
                  </a:lnTo>
                  <a:lnTo>
                    <a:pt x="52863" y="50524"/>
                  </a:lnTo>
                  <a:lnTo>
                    <a:pt x="52088" y="51431"/>
                  </a:lnTo>
                  <a:lnTo>
                    <a:pt x="52472" y="53411"/>
                  </a:lnTo>
                  <a:lnTo>
                    <a:pt x="52175" y="55390"/>
                  </a:lnTo>
                  <a:lnTo>
                    <a:pt x="51720" y="56384"/>
                  </a:lnTo>
                  <a:lnTo>
                    <a:pt x="50844" y="57119"/>
                  </a:lnTo>
                  <a:lnTo>
                    <a:pt x="49843" y="57135"/>
                  </a:lnTo>
                  <a:lnTo>
                    <a:pt x="48106" y="56133"/>
                  </a:lnTo>
                  <a:lnTo>
                    <a:pt x="47833" y="62126"/>
                  </a:lnTo>
                  <a:lnTo>
                    <a:pt x="47496" y="62494"/>
                  </a:lnTo>
                  <a:lnTo>
                    <a:pt x="45423" y="61649"/>
                  </a:lnTo>
                  <a:lnTo>
                    <a:pt x="43764" y="62009"/>
                  </a:lnTo>
                  <a:lnTo>
                    <a:pt x="41292" y="61641"/>
                  </a:lnTo>
                  <a:lnTo>
                    <a:pt x="39438" y="60655"/>
                  </a:lnTo>
                  <a:lnTo>
                    <a:pt x="38045" y="60381"/>
                  </a:lnTo>
                  <a:lnTo>
                    <a:pt x="35800" y="59544"/>
                  </a:lnTo>
                  <a:lnTo>
                    <a:pt x="34087" y="58449"/>
                  </a:lnTo>
                  <a:lnTo>
                    <a:pt x="33030" y="54428"/>
                  </a:lnTo>
                  <a:lnTo>
                    <a:pt x="32029" y="52988"/>
                  </a:lnTo>
                  <a:lnTo>
                    <a:pt x="31082" y="52683"/>
                  </a:lnTo>
                  <a:lnTo>
                    <a:pt x="27257" y="54076"/>
                  </a:lnTo>
                  <a:lnTo>
                    <a:pt x="25856" y="52996"/>
                  </a:lnTo>
                  <a:lnTo>
                    <a:pt x="23275" y="51619"/>
                  </a:lnTo>
                  <a:lnTo>
                    <a:pt x="21319" y="51103"/>
                  </a:lnTo>
                  <a:lnTo>
                    <a:pt x="20794" y="50360"/>
                  </a:lnTo>
                  <a:lnTo>
                    <a:pt x="20881" y="49444"/>
                  </a:lnTo>
                  <a:lnTo>
                    <a:pt x="26905" y="44946"/>
                  </a:lnTo>
                  <a:lnTo>
                    <a:pt x="29275" y="41848"/>
                  </a:lnTo>
                  <a:lnTo>
                    <a:pt x="30762" y="40533"/>
                  </a:lnTo>
                  <a:lnTo>
                    <a:pt x="32890" y="39665"/>
                  </a:lnTo>
                  <a:lnTo>
                    <a:pt x="34548" y="39156"/>
                  </a:lnTo>
                  <a:lnTo>
                    <a:pt x="35393" y="36301"/>
                  </a:lnTo>
                  <a:lnTo>
                    <a:pt x="35714" y="35972"/>
                  </a:lnTo>
                  <a:lnTo>
                    <a:pt x="36895" y="35761"/>
                  </a:lnTo>
                  <a:lnTo>
                    <a:pt x="39571" y="34588"/>
                  </a:lnTo>
                  <a:lnTo>
                    <a:pt x="43882" y="32076"/>
                  </a:lnTo>
                  <a:lnTo>
                    <a:pt x="43968" y="31388"/>
                  </a:lnTo>
                  <a:lnTo>
                    <a:pt x="43529" y="30793"/>
                  </a:lnTo>
                  <a:lnTo>
                    <a:pt x="41722" y="29502"/>
                  </a:lnTo>
                  <a:lnTo>
                    <a:pt x="39657" y="28477"/>
                  </a:lnTo>
                  <a:lnTo>
                    <a:pt x="38405" y="29009"/>
                  </a:lnTo>
                  <a:lnTo>
                    <a:pt x="37693" y="29533"/>
                  </a:lnTo>
                  <a:lnTo>
                    <a:pt x="36512" y="28204"/>
                  </a:lnTo>
                  <a:lnTo>
                    <a:pt x="36512" y="26834"/>
                  </a:lnTo>
                  <a:lnTo>
                    <a:pt x="37818" y="24487"/>
                  </a:lnTo>
                  <a:lnTo>
                    <a:pt x="38914" y="23314"/>
                  </a:lnTo>
                  <a:lnTo>
                    <a:pt x="39375" y="21045"/>
                  </a:lnTo>
                  <a:lnTo>
                    <a:pt x="40925" y="19527"/>
                  </a:lnTo>
                  <a:lnTo>
                    <a:pt x="42544" y="17118"/>
                  </a:lnTo>
                  <a:lnTo>
                    <a:pt x="44507" y="15146"/>
                  </a:lnTo>
                  <a:lnTo>
                    <a:pt x="48138" y="13668"/>
                  </a:lnTo>
                  <a:lnTo>
                    <a:pt x="50164" y="14153"/>
                  </a:lnTo>
                  <a:lnTo>
                    <a:pt x="52065" y="13808"/>
                  </a:lnTo>
                  <a:lnTo>
                    <a:pt x="55007" y="12611"/>
                  </a:lnTo>
                  <a:lnTo>
                    <a:pt x="55570" y="12533"/>
                  </a:lnTo>
                  <a:lnTo>
                    <a:pt x="56806" y="12518"/>
                  </a:lnTo>
                  <a:lnTo>
                    <a:pt x="64379" y="14348"/>
                  </a:lnTo>
                  <a:lnTo>
                    <a:pt x="66883" y="14434"/>
                  </a:lnTo>
                  <a:lnTo>
                    <a:pt x="72750" y="16813"/>
                  </a:lnTo>
                  <a:lnTo>
                    <a:pt x="75449" y="17329"/>
                  </a:lnTo>
                  <a:lnTo>
                    <a:pt x="77358" y="18002"/>
                  </a:lnTo>
                  <a:lnTo>
                    <a:pt x="78219" y="19027"/>
                  </a:lnTo>
                  <a:lnTo>
                    <a:pt x="79596" y="20286"/>
                  </a:lnTo>
                  <a:lnTo>
                    <a:pt x="86965" y="21303"/>
                  </a:lnTo>
                  <a:lnTo>
                    <a:pt x="88992" y="21976"/>
                  </a:lnTo>
                  <a:lnTo>
                    <a:pt x="89719" y="23079"/>
                  </a:lnTo>
                  <a:lnTo>
                    <a:pt x="91824" y="24480"/>
                  </a:lnTo>
                  <a:lnTo>
                    <a:pt x="93615" y="24800"/>
                  </a:lnTo>
                  <a:lnTo>
                    <a:pt x="92050" y="19324"/>
                  </a:lnTo>
                  <a:lnTo>
                    <a:pt x="92676" y="16062"/>
                  </a:lnTo>
                  <a:lnTo>
                    <a:pt x="95008" y="7119"/>
                  </a:lnTo>
                  <a:lnTo>
                    <a:pt x="96228" y="5766"/>
                  </a:lnTo>
                  <a:lnTo>
                    <a:pt x="98567" y="4569"/>
                  </a:lnTo>
                  <a:lnTo>
                    <a:pt x="102244" y="3231"/>
                  </a:lnTo>
                  <a:lnTo>
                    <a:pt x="103637" y="1361"/>
                  </a:lnTo>
                  <a:lnTo>
                    <a:pt x="106649" y="1549"/>
                  </a:lnTo>
                  <a:lnTo>
                    <a:pt x="107956" y="1385"/>
                  </a:lnTo>
                  <a:lnTo>
                    <a:pt x="108855" y="1048"/>
                  </a:lnTo>
                  <a:lnTo>
                    <a:pt x="109348" y="0"/>
                  </a:lnTo>
                  <a:lnTo>
                    <a:pt x="112744" y="1823"/>
                  </a:lnTo>
                  <a:lnTo>
                    <a:pt x="118423" y="5516"/>
                  </a:lnTo>
                  <a:lnTo>
                    <a:pt x="122711" y="7855"/>
                  </a:lnTo>
                  <a:lnTo>
                    <a:pt x="127764" y="10061"/>
                  </a:lnTo>
                  <a:lnTo>
                    <a:pt x="134758" y="12072"/>
                  </a:lnTo>
                  <a:lnTo>
                    <a:pt x="140673" y="12737"/>
                  </a:lnTo>
                  <a:lnTo>
                    <a:pt x="141690" y="12259"/>
                  </a:lnTo>
                  <a:lnTo>
                    <a:pt x="144061" y="9200"/>
                  </a:lnTo>
                  <a:lnTo>
                    <a:pt x="145180" y="9067"/>
                  </a:lnTo>
                  <a:lnTo>
                    <a:pt x="147198" y="9333"/>
                  </a:lnTo>
                  <a:lnTo>
                    <a:pt x="153472" y="9474"/>
                  </a:lnTo>
                  <a:lnTo>
                    <a:pt x="159864" y="9623"/>
                  </a:lnTo>
                  <a:lnTo>
                    <a:pt x="162876" y="9326"/>
                  </a:lnTo>
                  <a:lnTo>
                    <a:pt x="169416" y="8050"/>
                  </a:lnTo>
                  <a:lnTo>
                    <a:pt x="170379" y="7988"/>
                  </a:lnTo>
                  <a:lnTo>
                    <a:pt x="171896" y="8074"/>
                  </a:lnTo>
                  <a:lnTo>
                    <a:pt x="175808" y="9811"/>
                  </a:lnTo>
                  <a:lnTo>
                    <a:pt x="178734" y="10053"/>
                  </a:lnTo>
                  <a:lnTo>
                    <a:pt x="180721" y="10045"/>
                  </a:lnTo>
                  <a:lnTo>
                    <a:pt x="181879" y="10186"/>
                  </a:lnTo>
                  <a:lnTo>
                    <a:pt x="184304" y="10124"/>
                  </a:lnTo>
                  <a:lnTo>
                    <a:pt x="188239" y="10327"/>
                  </a:lnTo>
                  <a:lnTo>
                    <a:pt x="193106" y="11454"/>
                  </a:lnTo>
                  <a:lnTo>
                    <a:pt x="198966" y="11250"/>
                  </a:lnTo>
                  <a:lnTo>
                    <a:pt x="200843" y="11039"/>
                  </a:lnTo>
                  <a:lnTo>
                    <a:pt x="204105" y="11242"/>
                  </a:lnTo>
                  <a:lnTo>
                    <a:pt x="206695" y="12314"/>
                  </a:lnTo>
                  <a:lnTo>
                    <a:pt x="209973" y="13448"/>
                  </a:lnTo>
                  <a:lnTo>
                    <a:pt x="212031" y="13926"/>
                  </a:lnTo>
                  <a:lnTo>
                    <a:pt x="213408" y="14168"/>
                  </a:lnTo>
                  <a:lnTo>
                    <a:pt x="215864" y="14254"/>
                  </a:lnTo>
                  <a:lnTo>
                    <a:pt x="217335" y="13902"/>
                  </a:lnTo>
                  <a:lnTo>
                    <a:pt x="218172" y="14395"/>
                  </a:lnTo>
                  <a:lnTo>
                    <a:pt x="219001" y="17165"/>
                  </a:lnTo>
                  <a:lnTo>
                    <a:pt x="221035" y="18980"/>
                  </a:lnTo>
                  <a:lnTo>
                    <a:pt x="222624" y="20693"/>
                  </a:lnTo>
                  <a:lnTo>
                    <a:pt x="223953" y="22586"/>
                  </a:lnTo>
                  <a:lnTo>
                    <a:pt x="225307" y="23361"/>
                  </a:lnTo>
                  <a:lnTo>
                    <a:pt x="227693" y="23384"/>
                  </a:lnTo>
                  <a:lnTo>
                    <a:pt x="232192" y="23924"/>
                  </a:lnTo>
                  <a:lnTo>
                    <a:pt x="234773" y="24675"/>
                  </a:lnTo>
                  <a:lnTo>
                    <a:pt x="238075" y="27938"/>
                  </a:lnTo>
                  <a:lnTo>
                    <a:pt x="241079" y="31255"/>
                  </a:lnTo>
                  <a:close/>
                  <a:moveTo>
                    <a:pt x="43404" y="97887"/>
                  </a:moveTo>
                  <a:lnTo>
                    <a:pt x="43608" y="97480"/>
                  </a:lnTo>
                  <a:lnTo>
                    <a:pt x="42802" y="95391"/>
                  </a:lnTo>
                  <a:lnTo>
                    <a:pt x="43889" y="93435"/>
                  </a:lnTo>
                  <a:lnTo>
                    <a:pt x="41738" y="93107"/>
                  </a:lnTo>
                  <a:lnTo>
                    <a:pt x="40635" y="92528"/>
                  </a:lnTo>
                  <a:lnTo>
                    <a:pt x="39399" y="90548"/>
                  </a:lnTo>
                  <a:lnTo>
                    <a:pt x="38992" y="90455"/>
                  </a:lnTo>
                  <a:lnTo>
                    <a:pt x="38350" y="90994"/>
                  </a:lnTo>
                  <a:lnTo>
                    <a:pt x="38006" y="92293"/>
                  </a:lnTo>
                  <a:lnTo>
                    <a:pt x="38311" y="93694"/>
                  </a:lnTo>
                  <a:lnTo>
                    <a:pt x="39187" y="94640"/>
                  </a:lnTo>
                  <a:lnTo>
                    <a:pt x="39767" y="94953"/>
                  </a:lnTo>
                  <a:lnTo>
                    <a:pt x="39853" y="95016"/>
                  </a:lnTo>
                  <a:lnTo>
                    <a:pt x="39829" y="95477"/>
                  </a:lnTo>
                  <a:lnTo>
                    <a:pt x="39125" y="97793"/>
                  </a:lnTo>
                  <a:lnTo>
                    <a:pt x="40275" y="98090"/>
                  </a:lnTo>
                  <a:lnTo>
                    <a:pt x="42294" y="98129"/>
                  </a:lnTo>
                  <a:lnTo>
                    <a:pt x="43404" y="97887"/>
                  </a:lnTo>
                  <a:close/>
                  <a:moveTo>
                    <a:pt x="55992" y="96244"/>
                  </a:moveTo>
                  <a:lnTo>
                    <a:pt x="56211" y="94953"/>
                  </a:lnTo>
                  <a:lnTo>
                    <a:pt x="55679" y="95016"/>
                  </a:lnTo>
                  <a:lnTo>
                    <a:pt x="55046" y="95368"/>
                  </a:lnTo>
                  <a:lnTo>
                    <a:pt x="53833" y="95720"/>
                  </a:lnTo>
                  <a:lnTo>
                    <a:pt x="53567" y="96361"/>
                  </a:lnTo>
                  <a:lnTo>
                    <a:pt x="54381" y="97175"/>
                  </a:lnTo>
                  <a:lnTo>
                    <a:pt x="55413" y="97472"/>
                  </a:lnTo>
                  <a:lnTo>
                    <a:pt x="55992" y="96244"/>
                  </a:lnTo>
                  <a:close/>
                  <a:moveTo>
                    <a:pt x="32326" y="99804"/>
                  </a:moveTo>
                  <a:lnTo>
                    <a:pt x="32248" y="99217"/>
                  </a:lnTo>
                  <a:lnTo>
                    <a:pt x="31497" y="98943"/>
                  </a:lnTo>
                  <a:lnTo>
                    <a:pt x="29369" y="98630"/>
                  </a:lnTo>
                  <a:lnTo>
                    <a:pt x="27851" y="98176"/>
                  </a:lnTo>
                  <a:lnTo>
                    <a:pt x="27523" y="98169"/>
                  </a:lnTo>
                  <a:lnTo>
                    <a:pt x="27664" y="98732"/>
                  </a:lnTo>
                  <a:lnTo>
                    <a:pt x="28313" y="99725"/>
                  </a:lnTo>
                  <a:lnTo>
                    <a:pt x="29205" y="100789"/>
                  </a:lnTo>
                  <a:lnTo>
                    <a:pt x="30355" y="100907"/>
                  </a:lnTo>
                  <a:lnTo>
                    <a:pt x="32326" y="9980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1" name="Freeform: Shape 690">
              <a:extLst>
                <a:ext uri="{FF2B5EF4-FFF2-40B4-BE49-F238E27FC236}">
                  <a16:creationId xmlns:a16="http://schemas.microsoft.com/office/drawing/2014/main" id="{12DEC30C-F972-8EFB-90B0-6DA1BA50CA68}"/>
                </a:ext>
              </a:extLst>
            </p:cNvPr>
            <p:cNvSpPr>
              <a:spLocks/>
            </p:cNvSpPr>
            <p:nvPr/>
          </p:nvSpPr>
          <p:spPr>
            <a:xfrm>
              <a:off x="9497482" y="4324293"/>
              <a:ext cx="116060" cy="96001"/>
            </a:xfrm>
            <a:custGeom>
              <a:avLst/>
              <a:gdLst>
                <a:gd name="connsiteX0" fmla="*/ 46244 w 116060"/>
                <a:gd name="connsiteY0" fmla="*/ 96001 h 96001"/>
                <a:gd name="connsiteX1" fmla="*/ 42645 w 116060"/>
                <a:gd name="connsiteY1" fmla="*/ 93115 h 96001"/>
                <a:gd name="connsiteX2" fmla="*/ 35502 w 116060"/>
                <a:gd name="connsiteY2" fmla="*/ 92105 h 96001"/>
                <a:gd name="connsiteX3" fmla="*/ 34728 w 116060"/>
                <a:gd name="connsiteY3" fmla="*/ 90830 h 96001"/>
                <a:gd name="connsiteX4" fmla="*/ 34039 w 116060"/>
                <a:gd name="connsiteY4" fmla="*/ 90580 h 96001"/>
                <a:gd name="connsiteX5" fmla="*/ 33382 w 116060"/>
                <a:gd name="connsiteY5" fmla="*/ 92238 h 96001"/>
                <a:gd name="connsiteX6" fmla="*/ 29455 w 116060"/>
                <a:gd name="connsiteY6" fmla="*/ 93827 h 96001"/>
                <a:gd name="connsiteX7" fmla="*/ 27812 w 116060"/>
                <a:gd name="connsiteY7" fmla="*/ 92864 h 96001"/>
                <a:gd name="connsiteX8" fmla="*/ 26615 w 116060"/>
                <a:gd name="connsiteY8" fmla="*/ 91706 h 96001"/>
                <a:gd name="connsiteX9" fmla="*/ 26787 w 116060"/>
                <a:gd name="connsiteY9" fmla="*/ 90283 h 96001"/>
                <a:gd name="connsiteX10" fmla="*/ 27929 w 116060"/>
                <a:gd name="connsiteY10" fmla="*/ 89125 h 96001"/>
                <a:gd name="connsiteX11" fmla="*/ 29877 w 116060"/>
                <a:gd name="connsiteY11" fmla="*/ 88295 h 96001"/>
                <a:gd name="connsiteX12" fmla="*/ 30777 w 116060"/>
                <a:gd name="connsiteY12" fmla="*/ 85369 h 96001"/>
                <a:gd name="connsiteX13" fmla="*/ 29291 w 116060"/>
                <a:gd name="connsiteY13" fmla="*/ 81622 h 96001"/>
                <a:gd name="connsiteX14" fmla="*/ 27992 w 116060"/>
                <a:gd name="connsiteY14" fmla="*/ 80527 h 96001"/>
                <a:gd name="connsiteX15" fmla="*/ 26615 w 116060"/>
                <a:gd name="connsiteY15" fmla="*/ 79666 h 96001"/>
                <a:gd name="connsiteX16" fmla="*/ 25168 w 116060"/>
                <a:gd name="connsiteY16" fmla="*/ 81059 h 96001"/>
                <a:gd name="connsiteX17" fmla="*/ 23955 w 116060"/>
                <a:gd name="connsiteY17" fmla="*/ 83445 h 96001"/>
                <a:gd name="connsiteX18" fmla="*/ 22688 w 116060"/>
                <a:gd name="connsiteY18" fmla="*/ 84673 h 96001"/>
                <a:gd name="connsiteX19" fmla="*/ 20896 w 116060"/>
                <a:gd name="connsiteY19" fmla="*/ 84947 h 96001"/>
                <a:gd name="connsiteX20" fmla="*/ 18276 w 116060"/>
                <a:gd name="connsiteY20" fmla="*/ 84845 h 96001"/>
                <a:gd name="connsiteX21" fmla="*/ 17258 w 116060"/>
                <a:gd name="connsiteY21" fmla="*/ 81286 h 96001"/>
                <a:gd name="connsiteX22" fmla="*/ 16922 w 116060"/>
                <a:gd name="connsiteY22" fmla="*/ 78234 h 96001"/>
                <a:gd name="connsiteX23" fmla="*/ 17282 w 116060"/>
                <a:gd name="connsiteY23" fmla="*/ 74745 h 96001"/>
                <a:gd name="connsiteX24" fmla="*/ 17681 w 116060"/>
                <a:gd name="connsiteY24" fmla="*/ 72680 h 96001"/>
                <a:gd name="connsiteX25" fmla="*/ 15162 w 116060"/>
                <a:gd name="connsiteY25" fmla="*/ 69832 h 96001"/>
                <a:gd name="connsiteX26" fmla="*/ 15013 w 116060"/>
                <a:gd name="connsiteY26" fmla="*/ 67117 h 96001"/>
                <a:gd name="connsiteX27" fmla="*/ 13800 w 116060"/>
                <a:gd name="connsiteY27" fmla="*/ 65717 h 96001"/>
                <a:gd name="connsiteX28" fmla="*/ 13440 w 116060"/>
                <a:gd name="connsiteY28" fmla="*/ 66429 h 96001"/>
                <a:gd name="connsiteX29" fmla="*/ 13472 w 116060"/>
                <a:gd name="connsiteY29" fmla="*/ 67211 h 96001"/>
                <a:gd name="connsiteX30" fmla="*/ 13128 w 116060"/>
                <a:gd name="connsiteY30" fmla="*/ 66648 h 96001"/>
                <a:gd name="connsiteX31" fmla="*/ 9138 w 116060"/>
                <a:gd name="connsiteY31" fmla="*/ 58668 h 96001"/>
                <a:gd name="connsiteX32" fmla="*/ 8472 w 116060"/>
                <a:gd name="connsiteY32" fmla="*/ 54967 h 96001"/>
                <a:gd name="connsiteX33" fmla="*/ 9161 w 116060"/>
                <a:gd name="connsiteY33" fmla="*/ 52112 h 96001"/>
                <a:gd name="connsiteX34" fmla="*/ 9560 w 116060"/>
                <a:gd name="connsiteY34" fmla="*/ 51157 h 96001"/>
                <a:gd name="connsiteX35" fmla="*/ 8410 w 116060"/>
                <a:gd name="connsiteY35" fmla="*/ 49655 h 96001"/>
                <a:gd name="connsiteX36" fmla="*/ 6798 w 116060"/>
                <a:gd name="connsiteY36" fmla="*/ 47950 h 96001"/>
                <a:gd name="connsiteX37" fmla="*/ 3943 w 116060"/>
                <a:gd name="connsiteY37" fmla="*/ 45712 h 96001"/>
                <a:gd name="connsiteX38" fmla="*/ 3755 w 116060"/>
                <a:gd name="connsiteY38" fmla="*/ 42168 h 96001"/>
                <a:gd name="connsiteX39" fmla="*/ 3113 w 116060"/>
                <a:gd name="connsiteY39" fmla="*/ 37991 h 96001"/>
                <a:gd name="connsiteX40" fmla="*/ 2261 w 116060"/>
                <a:gd name="connsiteY40" fmla="*/ 36575 h 96001"/>
                <a:gd name="connsiteX41" fmla="*/ 954 w 116060"/>
                <a:gd name="connsiteY41" fmla="*/ 34001 h 96001"/>
                <a:gd name="connsiteX42" fmla="*/ 242 w 116060"/>
                <a:gd name="connsiteY42" fmla="*/ 31865 h 96001"/>
                <a:gd name="connsiteX43" fmla="*/ 0 w 116060"/>
                <a:gd name="connsiteY43" fmla="*/ 26216 h 96001"/>
                <a:gd name="connsiteX44" fmla="*/ 368 w 116060"/>
                <a:gd name="connsiteY44" fmla="*/ 25763 h 96001"/>
                <a:gd name="connsiteX45" fmla="*/ 2394 w 116060"/>
                <a:gd name="connsiteY45" fmla="*/ 25598 h 96001"/>
                <a:gd name="connsiteX46" fmla="*/ 4991 w 116060"/>
                <a:gd name="connsiteY46" fmla="*/ 25191 h 96001"/>
                <a:gd name="connsiteX47" fmla="*/ 5406 w 116060"/>
                <a:gd name="connsiteY47" fmla="*/ 24284 h 96001"/>
                <a:gd name="connsiteX48" fmla="*/ 4944 w 116060"/>
                <a:gd name="connsiteY48" fmla="*/ 23525 h 96001"/>
                <a:gd name="connsiteX49" fmla="*/ 6603 w 116060"/>
                <a:gd name="connsiteY49" fmla="*/ 22242 h 96001"/>
                <a:gd name="connsiteX50" fmla="*/ 8989 w 116060"/>
                <a:gd name="connsiteY50" fmla="*/ 19433 h 96001"/>
                <a:gd name="connsiteX51" fmla="*/ 10827 w 116060"/>
                <a:gd name="connsiteY51" fmla="*/ 16500 h 96001"/>
                <a:gd name="connsiteX52" fmla="*/ 12157 w 116060"/>
                <a:gd name="connsiteY52" fmla="*/ 14646 h 96001"/>
                <a:gd name="connsiteX53" fmla="*/ 12948 w 116060"/>
                <a:gd name="connsiteY53" fmla="*/ 12807 h 96001"/>
                <a:gd name="connsiteX54" fmla="*/ 15623 w 116060"/>
                <a:gd name="connsiteY54" fmla="*/ 10202 h 96001"/>
                <a:gd name="connsiteX55" fmla="*/ 19324 w 116060"/>
                <a:gd name="connsiteY55" fmla="*/ 8402 h 96001"/>
                <a:gd name="connsiteX56" fmla="*/ 21827 w 116060"/>
                <a:gd name="connsiteY56" fmla="*/ 7980 h 96001"/>
                <a:gd name="connsiteX57" fmla="*/ 24440 w 116060"/>
                <a:gd name="connsiteY57" fmla="*/ 7370 h 96001"/>
                <a:gd name="connsiteX58" fmla="*/ 26936 w 116060"/>
                <a:gd name="connsiteY58" fmla="*/ 6494 h 96001"/>
                <a:gd name="connsiteX59" fmla="*/ 28125 w 116060"/>
                <a:gd name="connsiteY59" fmla="*/ 6407 h 96001"/>
                <a:gd name="connsiteX60" fmla="*/ 31223 w 116060"/>
                <a:gd name="connsiteY60" fmla="*/ 7464 h 96001"/>
                <a:gd name="connsiteX61" fmla="*/ 32905 w 116060"/>
                <a:gd name="connsiteY61" fmla="*/ 7730 h 96001"/>
                <a:gd name="connsiteX62" fmla="*/ 34673 w 116060"/>
                <a:gd name="connsiteY62" fmla="*/ 7714 h 96001"/>
                <a:gd name="connsiteX63" fmla="*/ 36496 w 116060"/>
                <a:gd name="connsiteY63" fmla="*/ 7831 h 96001"/>
                <a:gd name="connsiteX64" fmla="*/ 38084 w 116060"/>
                <a:gd name="connsiteY64" fmla="*/ 7722 h 96001"/>
                <a:gd name="connsiteX65" fmla="*/ 41886 w 116060"/>
                <a:gd name="connsiteY65" fmla="*/ 6986 h 96001"/>
                <a:gd name="connsiteX66" fmla="*/ 45931 w 116060"/>
                <a:gd name="connsiteY66" fmla="*/ 7573 h 96001"/>
                <a:gd name="connsiteX67" fmla="*/ 49538 w 116060"/>
                <a:gd name="connsiteY67" fmla="*/ 7111 h 96001"/>
                <a:gd name="connsiteX68" fmla="*/ 53997 w 116060"/>
                <a:gd name="connsiteY68" fmla="*/ 6259 h 96001"/>
                <a:gd name="connsiteX69" fmla="*/ 56187 w 116060"/>
                <a:gd name="connsiteY69" fmla="*/ 6799 h 96001"/>
                <a:gd name="connsiteX70" fmla="*/ 58182 w 116060"/>
                <a:gd name="connsiteY70" fmla="*/ 7651 h 96001"/>
                <a:gd name="connsiteX71" fmla="*/ 58457 w 116060"/>
                <a:gd name="connsiteY71" fmla="*/ 9380 h 96001"/>
                <a:gd name="connsiteX72" fmla="*/ 58926 w 116060"/>
                <a:gd name="connsiteY72" fmla="*/ 10171 h 96001"/>
                <a:gd name="connsiteX73" fmla="*/ 59591 w 116060"/>
                <a:gd name="connsiteY73" fmla="*/ 10781 h 96001"/>
                <a:gd name="connsiteX74" fmla="*/ 60475 w 116060"/>
                <a:gd name="connsiteY74" fmla="*/ 10781 h 96001"/>
                <a:gd name="connsiteX75" fmla="*/ 61617 w 116060"/>
                <a:gd name="connsiteY75" fmla="*/ 9576 h 96001"/>
                <a:gd name="connsiteX76" fmla="*/ 62564 w 116060"/>
                <a:gd name="connsiteY76" fmla="*/ 8332 h 96001"/>
                <a:gd name="connsiteX77" fmla="*/ 62877 w 116060"/>
                <a:gd name="connsiteY77" fmla="*/ 8105 h 96001"/>
                <a:gd name="connsiteX78" fmla="*/ 62924 w 116060"/>
                <a:gd name="connsiteY78" fmla="*/ 8715 h 96001"/>
                <a:gd name="connsiteX79" fmla="*/ 63401 w 116060"/>
                <a:gd name="connsiteY79" fmla="*/ 10061 h 96001"/>
                <a:gd name="connsiteX80" fmla="*/ 64246 w 116060"/>
                <a:gd name="connsiteY80" fmla="*/ 11383 h 96001"/>
                <a:gd name="connsiteX81" fmla="*/ 65106 w 116060"/>
                <a:gd name="connsiteY81" fmla="*/ 12259 h 96001"/>
                <a:gd name="connsiteX82" fmla="*/ 66538 w 116060"/>
                <a:gd name="connsiteY82" fmla="*/ 13425 h 96001"/>
                <a:gd name="connsiteX83" fmla="*/ 67469 w 116060"/>
                <a:gd name="connsiteY83" fmla="*/ 13480 h 96001"/>
                <a:gd name="connsiteX84" fmla="*/ 70528 w 116060"/>
                <a:gd name="connsiteY84" fmla="*/ 12377 h 96001"/>
                <a:gd name="connsiteX85" fmla="*/ 75097 w 116060"/>
                <a:gd name="connsiteY85" fmla="*/ 13981 h 96001"/>
                <a:gd name="connsiteX86" fmla="*/ 75629 w 116060"/>
                <a:gd name="connsiteY86" fmla="*/ 14786 h 96001"/>
                <a:gd name="connsiteX87" fmla="*/ 77107 w 116060"/>
                <a:gd name="connsiteY87" fmla="*/ 16414 h 96001"/>
                <a:gd name="connsiteX88" fmla="*/ 78704 w 116060"/>
                <a:gd name="connsiteY88" fmla="*/ 17579 h 96001"/>
                <a:gd name="connsiteX89" fmla="*/ 82271 w 116060"/>
                <a:gd name="connsiteY89" fmla="*/ 17658 h 96001"/>
                <a:gd name="connsiteX90" fmla="*/ 83538 w 116060"/>
                <a:gd name="connsiteY90" fmla="*/ 14779 h 96001"/>
                <a:gd name="connsiteX91" fmla="*/ 82928 w 116060"/>
                <a:gd name="connsiteY91" fmla="*/ 13026 h 96001"/>
                <a:gd name="connsiteX92" fmla="*/ 80894 w 116060"/>
                <a:gd name="connsiteY92" fmla="*/ 9967 h 96001"/>
                <a:gd name="connsiteX93" fmla="*/ 80339 w 116060"/>
                <a:gd name="connsiteY93" fmla="*/ 8160 h 96001"/>
                <a:gd name="connsiteX94" fmla="*/ 80988 w 116060"/>
                <a:gd name="connsiteY94" fmla="*/ 7839 h 96001"/>
                <a:gd name="connsiteX95" fmla="*/ 84430 w 116060"/>
                <a:gd name="connsiteY95" fmla="*/ 7495 h 96001"/>
                <a:gd name="connsiteX96" fmla="*/ 84986 w 116060"/>
                <a:gd name="connsiteY96" fmla="*/ 7143 h 96001"/>
                <a:gd name="connsiteX97" fmla="*/ 85745 w 116060"/>
                <a:gd name="connsiteY97" fmla="*/ 5163 h 96001"/>
                <a:gd name="connsiteX98" fmla="*/ 86683 w 116060"/>
                <a:gd name="connsiteY98" fmla="*/ 5391 h 96001"/>
                <a:gd name="connsiteX99" fmla="*/ 88592 w 116060"/>
                <a:gd name="connsiteY99" fmla="*/ 5649 h 96001"/>
                <a:gd name="connsiteX100" fmla="*/ 90611 w 116060"/>
                <a:gd name="connsiteY100" fmla="*/ 4295 h 96001"/>
                <a:gd name="connsiteX101" fmla="*/ 91808 w 116060"/>
                <a:gd name="connsiteY101" fmla="*/ 2871 h 96001"/>
                <a:gd name="connsiteX102" fmla="*/ 92457 w 116060"/>
                <a:gd name="connsiteY102" fmla="*/ 3521 h 96001"/>
                <a:gd name="connsiteX103" fmla="*/ 93177 w 116060"/>
                <a:gd name="connsiteY103" fmla="*/ 4522 h 96001"/>
                <a:gd name="connsiteX104" fmla="*/ 93959 w 116060"/>
                <a:gd name="connsiteY104" fmla="*/ 5101 h 96001"/>
                <a:gd name="connsiteX105" fmla="*/ 95414 w 116060"/>
                <a:gd name="connsiteY105" fmla="*/ 5962 h 96001"/>
                <a:gd name="connsiteX106" fmla="*/ 97010 w 116060"/>
                <a:gd name="connsiteY106" fmla="*/ 7166 h 96001"/>
                <a:gd name="connsiteX107" fmla="*/ 98004 w 116060"/>
                <a:gd name="connsiteY107" fmla="*/ 8348 h 96001"/>
                <a:gd name="connsiteX108" fmla="*/ 98810 w 116060"/>
                <a:gd name="connsiteY108" fmla="*/ 8809 h 96001"/>
                <a:gd name="connsiteX109" fmla="*/ 100859 w 116060"/>
                <a:gd name="connsiteY109" fmla="*/ 8481 h 96001"/>
                <a:gd name="connsiteX110" fmla="*/ 101407 w 116060"/>
                <a:gd name="connsiteY110" fmla="*/ 8528 h 96001"/>
                <a:gd name="connsiteX111" fmla="*/ 102589 w 116060"/>
                <a:gd name="connsiteY111" fmla="*/ 7088 h 96001"/>
                <a:gd name="connsiteX112" fmla="*/ 103418 w 116060"/>
                <a:gd name="connsiteY112" fmla="*/ 6306 h 96001"/>
                <a:gd name="connsiteX113" fmla="*/ 104130 w 116060"/>
                <a:gd name="connsiteY113" fmla="*/ 6525 h 96001"/>
                <a:gd name="connsiteX114" fmla="*/ 105162 w 116060"/>
                <a:gd name="connsiteY114" fmla="*/ 6509 h 96001"/>
                <a:gd name="connsiteX115" fmla="*/ 107290 w 116060"/>
                <a:gd name="connsiteY115" fmla="*/ 4679 h 96001"/>
                <a:gd name="connsiteX116" fmla="*/ 108511 w 116060"/>
                <a:gd name="connsiteY116" fmla="*/ 3004 h 96001"/>
                <a:gd name="connsiteX117" fmla="*/ 109184 w 116060"/>
                <a:gd name="connsiteY117" fmla="*/ 2543 h 96001"/>
                <a:gd name="connsiteX118" fmla="*/ 111092 w 116060"/>
                <a:gd name="connsiteY118" fmla="*/ 3380 h 96001"/>
                <a:gd name="connsiteX119" fmla="*/ 111859 w 116060"/>
                <a:gd name="connsiteY119" fmla="*/ 3208 h 96001"/>
                <a:gd name="connsiteX120" fmla="*/ 112970 w 116060"/>
                <a:gd name="connsiteY120" fmla="*/ 907 h 96001"/>
                <a:gd name="connsiteX121" fmla="*/ 114159 w 116060"/>
                <a:gd name="connsiteY121" fmla="*/ 0 h 96001"/>
                <a:gd name="connsiteX122" fmla="*/ 114511 w 116060"/>
                <a:gd name="connsiteY122" fmla="*/ 1244 h 96001"/>
                <a:gd name="connsiteX123" fmla="*/ 113588 w 116060"/>
                <a:gd name="connsiteY123" fmla="*/ 3599 h 96001"/>
                <a:gd name="connsiteX124" fmla="*/ 112602 w 116060"/>
                <a:gd name="connsiteY124" fmla="*/ 5727 h 96001"/>
                <a:gd name="connsiteX125" fmla="*/ 110764 w 116060"/>
                <a:gd name="connsiteY125" fmla="*/ 7589 h 96001"/>
                <a:gd name="connsiteX126" fmla="*/ 110670 w 116060"/>
                <a:gd name="connsiteY126" fmla="*/ 8958 h 96001"/>
                <a:gd name="connsiteX127" fmla="*/ 110036 w 116060"/>
                <a:gd name="connsiteY127" fmla="*/ 13034 h 96001"/>
                <a:gd name="connsiteX128" fmla="*/ 110279 w 116060"/>
                <a:gd name="connsiteY128" fmla="*/ 14333 h 96001"/>
                <a:gd name="connsiteX129" fmla="*/ 110709 w 116060"/>
                <a:gd name="connsiteY129" fmla="*/ 15443 h 96001"/>
                <a:gd name="connsiteX130" fmla="*/ 111312 w 116060"/>
                <a:gd name="connsiteY130" fmla="*/ 16038 h 96001"/>
                <a:gd name="connsiteX131" fmla="*/ 112907 w 116060"/>
                <a:gd name="connsiteY131" fmla="*/ 20028 h 96001"/>
                <a:gd name="connsiteX132" fmla="*/ 114370 w 116060"/>
                <a:gd name="connsiteY132" fmla="*/ 23650 h 96001"/>
                <a:gd name="connsiteX133" fmla="*/ 115810 w 116060"/>
                <a:gd name="connsiteY133" fmla="*/ 26623 h 96001"/>
                <a:gd name="connsiteX134" fmla="*/ 116060 w 116060"/>
                <a:gd name="connsiteY134" fmla="*/ 28501 h 96001"/>
                <a:gd name="connsiteX135" fmla="*/ 114738 w 116060"/>
                <a:gd name="connsiteY135" fmla="*/ 33265 h 96001"/>
                <a:gd name="connsiteX136" fmla="*/ 113205 w 116060"/>
                <a:gd name="connsiteY136" fmla="*/ 37639 h 96001"/>
                <a:gd name="connsiteX137" fmla="*/ 113338 w 116060"/>
                <a:gd name="connsiteY137" fmla="*/ 39814 h 96001"/>
                <a:gd name="connsiteX138" fmla="*/ 114003 w 116060"/>
                <a:gd name="connsiteY138" fmla="*/ 41988 h 96001"/>
                <a:gd name="connsiteX139" fmla="*/ 114707 w 116060"/>
                <a:gd name="connsiteY139" fmla="*/ 44891 h 96001"/>
                <a:gd name="connsiteX140" fmla="*/ 114965 w 116060"/>
                <a:gd name="connsiteY140" fmla="*/ 48599 h 96001"/>
                <a:gd name="connsiteX141" fmla="*/ 114582 w 116060"/>
                <a:gd name="connsiteY141" fmla="*/ 51017 h 96001"/>
                <a:gd name="connsiteX142" fmla="*/ 113885 w 116060"/>
                <a:gd name="connsiteY142" fmla="*/ 52519 h 96001"/>
                <a:gd name="connsiteX143" fmla="*/ 112555 w 116060"/>
                <a:gd name="connsiteY143" fmla="*/ 54052 h 96001"/>
                <a:gd name="connsiteX144" fmla="*/ 111406 w 116060"/>
                <a:gd name="connsiteY144" fmla="*/ 54842 h 96001"/>
                <a:gd name="connsiteX145" fmla="*/ 110013 w 116060"/>
                <a:gd name="connsiteY145" fmla="*/ 53536 h 96001"/>
                <a:gd name="connsiteX146" fmla="*/ 108902 w 116060"/>
                <a:gd name="connsiteY146" fmla="*/ 53481 h 96001"/>
                <a:gd name="connsiteX147" fmla="*/ 107423 w 116060"/>
                <a:gd name="connsiteY147" fmla="*/ 53872 h 96001"/>
                <a:gd name="connsiteX148" fmla="*/ 106258 w 116060"/>
                <a:gd name="connsiteY148" fmla="*/ 54475 h 96001"/>
                <a:gd name="connsiteX149" fmla="*/ 103879 w 116060"/>
                <a:gd name="connsiteY149" fmla="*/ 56736 h 96001"/>
                <a:gd name="connsiteX150" fmla="*/ 101243 w 116060"/>
                <a:gd name="connsiteY150" fmla="*/ 58934 h 96001"/>
                <a:gd name="connsiteX151" fmla="*/ 97597 w 116060"/>
                <a:gd name="connsiteY151" fmla="*/ 59497 h 96001"/>
                <a:gd name="connsiteX152" fmla="*/ 96181 w 116060"/>
                <a:gd name="connsiteY152" fmla="*/ 61125 h 96001"/>
                <a:gd name="connsiteX153" fmla="*/ 94663 w 116060"/>
                <a:gd name="connsiteY153" fmla="*/ 61351 h 96001"/>
                <a:gd name="connsiteX154" fmla="*/ 91784 w 116060"/>
                <a:gd name="connsiteY154" fmla="*/ 61437 h 96001"/>
                <a:gd name="connsiteX155" fmla="*/ 89899 w 116060"/>
                <a:gd name="connsiteY155" fmla="*/ 61813 h 96001"/>
                <a:gd name="connsiteX156" fmla="*/ 89985 w 116060"/>
                <a:gd name="connsiteY156" fmla="*/ 62635 h 96001"/>
                <a:gd name="connsiteX157" fmla="*/ 89829 w 116060"/>
                <a:gd name="connsiteY157" fmla="*/ 66499 h 96001"/>
                <a:gd name="connsiteX158" fmla="*/ 89868 w 116060"/>
                <a:gd name="connsiteY158" fmla="*/ 67407 h 96001"/>
                <a:gd name="connsiteX159" fmla="*/ 89578 w 116060"/>
                <a:gd name="connsiteY159" fmla="*/ 67649 h 96001"/>
                <a:gd name="connsiteX160" fmla="*/ 88271 w 116060"/>
                <a:gd name="connsiteY160" fmla="*/ 67767 h 96001"/>
                <a:gd name="connsiteX161" fmla="*/ 86065 w 116060"/>
                <a:gd name="connsiteY161" fmla="*/ 67172 h 96001"/>
                <a:gd name="connsiteX162" fmla="*/ 83077 w 116060"/>
                <a:gd name="connsiteY162" fmla="*/ 66218 h 96001"/>
                <a:gd name="connsiteX163" fmla="*/ 80949 w 116060"/>
                <a:gd name="connsiteY163" fmla="*/ 66069 h 96001"/>
                <a:gd name="connsiteX164" fmla="*/ 79854 w 116060"/>
                <a:gd name="connsiteY164" fmla="*/ 67751 h 96001"/>
                <a:gd name="connsiteX165" fmla="*/ 79204 w 116060"/>
                <a:gd name="connsiteY165" fmla="*/ 68408 h 96001"/>
                <a:gd name="connsiteX166" fmla="*/ 78390 w 116060"/>
                <a:gd name="connsiteY166" fmla="*/ 68510 h 96001"/>
                <a:gd name="connsiteX167" fmla="*/ 77553 w 116060"/>
                <a:gd name="connsiteY167" fmla="*/ 68807 h 96001"/>
                <a:gd name="connsiteX168" fmla="*/ 77272 w 116060"/>
                <a:gd name="connsiteY168" fmla="*/ 69558 h 96001"/>
                <a:gd name="connsiteX169" fmla="*/ 77201 w 116060"/>
                <a:gd name="connsiteY169" fmla="*/ 70497 h 96001"/>
                <a:gd name="connsiteX170" fmla="*/ 77608 w 116060"/>
                <a:gd name="connsiteY170" fmla="*/ 72101 h 96001"/>
                <a:gd name="connsiteX171" fmla="*/ 77764 w 116060"/>
                <a:gd name="connsiteY171" fmla="*/ 74651 h 96001"/>
                <a:gd name="connsiteX172" fmla="*/ 77655 w 116060"/>
                <a:gd name="connsiteY172" fmla="*/ 76388 h 96001"/>
                <a:gd name="connsiteX173" fmla="*/ 78437 w 116060"/>
                <a:gd name="connsiteY173" fmla="*/ 77491 h 96001"/>
                <a:gd name="connsiteX174" fmla="*/ 83007 w 116060"/>
                <a:gd name="connsiteY174" fmla="*/ 81184 h 96001"/>
                <a:gd name="connsiteX175" fmla="*/ 84352 w 116060"/>
                <a:gd name="connsiteY175" fmla="*/ 82107 h 96001"/>
                <a:gd name="connsiteX176" fmla="*/ 84508 w 116060"/>
                <a:gd name="connsiteY176" fmla="*/ 82655 h 96001"/>
                <a:gd name="connsiteX177" fmla="*/ 83710 w 116060"/>
                <a:gd name="connsiteY177" fmla="*/ 84665 h 96001"/>
                <a:gd name="connsiteX178" fmla="*/ 84422 w 116060"/>
                <a:gd name="connsiteY178" fmla="*/ 87490 h 96001"/>
                <a:gd name="connsiteX179" fmla="*/ 82991 w 116060"/>
                <a:gd name="connsiteY179" fmla="*/ 87435 h 96001"/>
                <a:gd name="connsiteX180" fmla="*/ 80597 w 116060"/>
                <a:gd name="connsiteY180" fmla="*/ 86222 h 96001"/>
                <a:gd name="connsiteX181" fmla="*/ 79454 w 116060"/>
                <a:gd name="connsiteY181" fmla="*/ 85479 h 96001"/>
                <a:gd name="connsiteX182" fmla="*/ 78070 w 116060"/>
                <a:gd name="connsiteY182" fmla="*/ 86074 h 96001"/>
                <a:gd name="connsiteX183" fmla="*/ 77585 w 116060"/>
                <a:gd name="connsiteY183" fmla="*/ 85964 h 96001"/>
                <a:gd name="connsiteX184" fmla="*/ 76654 w 116060"/>
                <a:gd name="connsiteY184" fmla="*/ 84571 h 96001"/>
                <a:gd name="connsiteX185" fmla="*/ 75433 w 116060"/>
                <a:gd name="connsiteY185" fmla="*/ 83155 h 96001"/>
                <a:gd name="connsiteX186" fmla="*/ 74174 w 116060"/>
                <a:gd name="connsiteY186" fmla="*/ 83061 h 96001"/>
                <a:gd name="connsiteX187" fmla="*/ 71514 w 116060"/>
                <a:gd name="connsiteY187" fmla="*/ 83617 h 96001"/>
                <a:gd name="connsiteX188" fmla="*/ 68791 w 116060"/>
                <a:gd name="connsiteY188" fmla="*/ 84008 h 96001"/>
                <a:gd name="connsiteX189" fmla="*/ 67758 w 116060"/>
                <a:gd name="connsiteY189" fmla="*/ 84000 h 96001"/>
                <a:gd name="connsiteX190" fmla="*/ 67328 w 116060"/>
                <a:gd name="connsiteY190" fmla="*/ 84259 h 96001"/>
                <a:gd name="connsiteX191" fmla="*/ 65756 w 116060"/>
                <a:gd name="connsiteY191" fmla="*/ 86371 h 96001"/>
                <a:gd name="connsiteX192" fmla="*/ 65091 w 116060"/>
                <a:gd name="connsiteY192" fmla="*/ 86011 h 96001"/>
                <a:gd name="connsiteX193" fmla="*/ 62345 w 116060"/>
                <a:gd name="connsiteY193" fmla="*/ 85205 h 96001"/>
                <a:gd name="connsiteX194" fmla="*/ 59849 w 116060"/>
                <a:gd name="connsiteY194" fmla="*/ 84900 h 96001"/>
                <a:gd name="connsiteX195" fmla="*/ 59340 w 116060"/>
                <a:gd name="connsiteY195" fmla="*/ 85440 h 96001"/>
                <a:gd name="connsiteX196" fmla="*/ 59646 w 116060"/>
                <a:gd name="connsiteY196" fmla="*/ 87161 h 96001"/>
                <a:gd name="connsiteX197" fmla="*/ 60193 w 116060"/>
                <a:gd name="connsiteY197" fmla="*/ 88835 h 96001"/>
                <a:gd name="connsiteX198" fmla="*/ 59865 w 116060"/>
                <a:gd name="connsiteY198" fmla="*/ 89547 h 96001"/>
                <a:gd name="connsiteX199" fmla="*/ 58488 w 116060"/>
                <a:gd name="connsiteY199" fmla="*/ 90431 h 96001"/>
                <a:gd name="connsiteX200" fmla="*/ 56681 w 116060"/>
                <a:gd name="connsiteY200" fmla="*/ 92019 h 96001"/>
                <a:gd name="connsiteX201" fmla="*/ 55562 w 116060"/>
                <a:gd name="connsiteY201" fmla="*/ 93255 h 96001"/>
                <a:gd name="connsiteX202" fmla="*/ 54787 w 116060"/>
                <a:gd name="connsiteY202" fmla="*/ 93561 h 96001"/>
                <a:gd name="connsiteX203" fmla="*/ 52026 w 116060"/>
                <a:gd name="connsiteY203" fmla="*/ 93506 h 96001"/>
                <a:gd name="connsiteX204" fmla="*/ 49272 w 116060"/>
                <a:gd name="connsiteY204" fmla="*/ 93670 h 96001"/>
                <a:gd name="connsiteX205" fmla="*/ 48161 w 116060"/>
                <a:gd name="connsiteY205" fmla="*/ 94836 h 96001"/>
                <a:gd name="connsiteX206" fmla="*/ 47128 w 116060"/>
                <a:gd name="connsiteY206" fmla="*/ 95743 h 96001"/>
                <a:gd name="connsiteX207" fmla="*/ 46244 w 116060"/>
                <a:gd name="connsiteY207" fmla="*/ 96001 h 96001"/>
                <a:gd name="connsiteX208" fmla="*/ 15920 w 116060"/>
                <a:gd name="connsiteY208" fmla="*/ 76592 h 96001"/>
                <a:gd name="connsiteX209" fmla="*/ 15529 w 116060"/>
                <a:gd name="connsiteY209" fmla="*/ 76803 h 96001"/>
                <a:gd name="connsiteX210" fmla="*/ 15154 w 116060"/>
                <a:gd name="connsiteY210" fmla="*/ 76795 h 96001"/>
                <a:gd name="connsiteX211" fmla="*/ 14778 w 116060"/>
                <a:gd name="connsiteY211" fmla="*/ 76466 h 96001"/>
                <a:gd name="connsiteX212" fmla="*/ 14817 w 116060"/>
                <a:gd name="connsiteY212" fmla="*/ 75183 h 96001"/>
                <a:gd name="connsiteX213" fmla="*/ 15091 w 116060"/>
                <a:gd name="connsiteY213" fmla="*/ 74401 h 96001"/>
                <a:gd name="connsiteX214" fmla="*/ 15733 w 116060"/>
                <a:gd name="connsiteY214" fmla="*/ 74252 h 96001"/>
                <a:gd name="connsiteX215" fmla="*/ 15920 w 116060"/>
                <a:gd name="connsiteY215" fmla="*/ 76592 h 96001"/>
                <a:gd name="connsiteX216" fmla="*/ 21897 w 116060"/>
                <a:gd name="connsiteY216" fmla="*/ 89179 h 96001"/>
                <a:gd name="connsiteX217" fmla="*/ 21092 w 116060"/>
                <a:gd name="connsiteY217" fmla="*/ 90040 h 96001"/>
                <a:gd name="connsiteX218" fmla="*/ 19816 w 116060"/>
                <a:gd name="connsiteY218" fmla="*/ 88264 h 96001"/>
                <a:gd name="connsiteX219" fmla="*/ 19825 w 116060"/>
                <a:gd name="connsiteY219" fmla="*/ 87771 h 96001"/>
                <a:gd name="connsiteX220" fmla="*/ 21897 w 116060"/>
                <a:gd name="connsiteY220" fmla="*/ 89179 h 9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116060" h="96001">
                  <a:moveTo>
                    <a:pt x="46244" y="96001"/>
                  </a:moveTo>
                  <a:lnTo>
                    <a:pt x="42645" y="93115"/>
                  </a:lnTo>
                  <a:lnTo>
                    <a:pt x="35502" y="92105"/>
                  </a:lnTo>
                  <a:lnTo>
                    <a:pt x="34728" y="90830"/>
                  </a:lnTo>
                  <a:lnTo>
                    <a:pt x="34039" y="90580"/>
                  </a:lnTo>
                  <a:lnTo>
                    <a:pt x="33382" y="92238"/>
                  </a:lnTo>
                  <a:lnTo>
                    <a:pt x="29455" y="93827"/>
                  </a:lnTo>
                  <a:lnTo>
                    <a:pt x="27812" y="92864"/>
                  </a:lnTo>
                  <a:lnTo>
                    <a:pt x="26615" y="91706"/>
                  </a:lnTo>
                  <a:lnTo>
                    <a:pt x="26787" y="90283"/>
                  </a:lnTo>
                  <a:lnTo>
                    <a:pt x="27929" y="89125"/>
                  </a:lnTo>
                  <a:lnTo>
                    <a:pt x="29877" y="88295"/>
                  </a:lnTo>
                  <a:lnTo>
                    <a:pt x="30777" y="85369"/>
                  </a:lnTo>
                  <a:lnTo>
                    <a:pt x="29291" y="81622"/>
                  </a:lnTo>
                  <a:lnTo>
                    <a:pt x="27992" y="80527"/>
                  </a:lnTo>
                  <a:lnTo>
                    <a:pt x="26615" y="79666"/>
                  </a:lnTo>
                  <a:lnTo>
                    <a:pt x="25168" y="81059"/>
                  </a:lnTo>
                  <a:lnTo>
                    <a:pt x="23955" y="83445"/>
                  </a:lnTo>
                  <a:lnTo>
                    <a:pt x="22688" y="84673"/>
                  </a:lnTo>
                  <a:lnTo>
                    <a:pt x="20896" y="84947"/>
                  </a:lnTo>
                  <a:lnTo>
                    <a:pt x="18276" y="84845"/>
                  </a:lnTo>
                  <a:lnTo>
                    <a:pt x="17258" y="81286"/>
                  </a:lnTo>
                  <a:lnTo>
                    <a:pt x="16922" y="78234"/>
                  </a:lnTo>
                  <a:lnTo>
                    <a:pt x="17282" y="74745"/>
                  </a:lnTo>
                  <a:lnTo>
                    <a:pt x="17681" y="72680"/>
                  </a:lnTo>
                  <a:lnTo>
                    <a:pt x="15162" y="69832"/>
                  </a:lnTo>
                  <a:lnTo>
                    <a:pt x="15013" y="67117"/>
                  </a:lnTo>
                  <a:lnTo>
                    <a:pt x="13800" y="65717"/>
                  </a:lnTo>
                  <a:lnTo>
                    <a:pt x="13440" y="66429"/>
                  </a:lnTo>
                  <a:lnTo>
                    <a:pt x="13472" y="67211"/>
                  </a:lnTo>
                  <a:lnTo>
                    <a:pt x="13128" y="66648"/>
                  </a:lnTo>
                  <a:lnTo>
                    <a:pt x="9138" y="58668"/>
                  </a:lnTo>
                  <a:lnTo>
                    <a:pt x="8472" y="54967"/>
                  </a:lnTo>
                  <a:lnTo>
                    <a:pt x="9161" y="52112"/>
                  </a:lnTo>
                  <a:lnTo>
                    <a:pt x="9560" y="51157"/>
                  </a:lnTo>
                  <a:lnTo>
                    <a:pt x="8410" y="49655"/>
                  </a:lnTo>
                  <a:lnTo>
                    <a:pt x="6798" y="47950"/>
                  </a:lnTo>
                  <a:lnTo>
                    <a:pt x="3943" y="45712"/>
                  </a:lnTo>
                  <a:lnTo>
                    <a:pt x="3755" y="42168"/>
                  </a:lnTo>
                  <a:lnTo>
                    <a:pt x="3113" y="37991"/>
                  </a:lnTo>
                  <a:lnTo>
                    <a:pt x="2261" y="36575"/>
                  </a:lnTo>
                  <a:lnTo>
                    <a:pt x="954" y="34001"/>
                  </a:lnTo>
                  <a:lnTo>
                    <a:pt x="242" y="31865"/>
                  </a:lnTo>
                  <a:lnTo>
                    <a:pt x="0" y="26216"/>
                  </a:lnTo>
                  <a:lnTo>
                    <a:pt x="368" y="25763"/>
                  </a:lnTo>
                  <a:lnTo>
                    <a:pt x="2394" y="25598"/>
                  </a:lnTo>
                  <a:lnTo>
                    <a:pt x="4991" y="25191"/>
                  </a:lnTo>
                  <a:lnTo>
                    <a:pt x="5406" y="24284"/>
                  </a:lnTo>
                  <a:lnTo>
                    <a:pt x="4944" y="23525"/>
                  </a:lnTo>
                  <a:lnTo>
                    <a:pt x="6603" y="22242"/>
                  </a:lnTo>
                  <a:lnTo>
                    <a:pt x="8989" y="19433"/>
                  </a:lnTo>
                  <a:lnTo>
                    <a:pt x="10827" y="16500"/>
                  </a:lnTo>
                  <a:lnTo>
                    <a:pt x="12157" y="14646"/>
                  </a:lnTo>
                  <a:lnTo>
                    <a:pt x="12948" y="12807"/>
                  </a:lnTo>
                  <a:lnTo>
                    <a:pt x="15623" y="10202"/>
                  </a:lnTo>
                  <a:lnTo>
                    <a:pt x="19324" y="8402"/>
                  </a:lnTo>
                  <a:lnTo>
                    <a:pt x="21827" y="7980"/>
                  </a:lnTo>
                  <a:lnTo>
                    <a:pt x="24440" y="7370"/>
                  </a:lnTo>
                  <a:lnTo>
                    <a:pt x="26936" y="6494"/>
                  </a:lnTo>
                  <a:lnTo>
                    <a:pt x="28125" y="6407"/>
                  </a:lnTo>
                  <a:lnTo>
                    <a:pt x="31223" y="7464"/>
                  </a:lnTo>
                  <a:lnTo>
                    <a:pt x="32905" y="7730"/>
                  </a:lnTo>
                  <a:lnTo>
                    <a:pt x="34673" y="7714"/>
                  </a:lnTo>
                  <a:lnTo>
                    <a:pt x="36496" y="7831"/>
                  </a:lnTo>
                  <a:lnTo>
                    <a:pt x="38084" y="7722"/>
                  </a:lnTo>
                  <a:lnTo>
                    <a:pt x="41886" y="6986"/>
                  </a:lnTo>
                  <a:lnTo>
                    <a:pt x="45931" y="7573"/>
                  </a:lnTo>
                  <a:lnTo>
                    <a:pt x="49538" y="7111"/>
                  </a:lnTo>
                  <a:lnTo>
                    <a:pt x="53997" y="6259"/>
                  </a:lnTo>
                  <a:lnTo>
                    <a:pt x="56187" y="6799"/>
                  </a:lnTo>
                  <a:lnTo>
                    <a:pt x="58182" y="7651"/>
                  </a:lnTo>
                  <a:lnTo>
                    <a:pt x="58457" y="9380"/>
                  </a:lnTo>
                  <a:lnTo>
                    <a:pt x="58926" y="10171"/>
                  </a:lnTo>
                  <a:lnTo>
                    <a:pt x="59591" y="10781"/>
                  </a:lnTo>
                  <a:lnTo>
                    <a:pt x="60475" y="10781"/>
                  </a:lnTo>
                  <a:lnTo>
                    <a:pt x="61617" y="9576"/>
                  </a:lnTo>
                  <a:lnTo>
                    <a:pt x="62564" y="8332"/>
                  </a:lnTo>
                  <a:lnTo>
                    <a:pt x="62877" y="8105"/>
                  </a:lnTo>
                  <a:lnTo>
                    <a:pt x="62924" y="8715"/>
                  </a:lnTo>
                  <a:lnTo>
                    <a:pt x="63401" y="10061"/>
                  </a:lnTo>
                  <a:lnTo>
                    <a:pt x="64246" y="11383"/>
                  </a:lnTo>
                  <a:lnTo>
                    <a:pt x="65106" y="12259"/>
                  </a:lnTo>
                  <a:lnTo>
                    <a:pt x="66538" y="13425"/>
                  </a:lnTo>
                  <a:lnTo>
                    <a:pt x="67469" y="13480"/>
                  </a:lnTo>
                  <a:lnTo>
                    <a:pt x="70528" y="12377"/>
                  </a:lnTo>
                  <a:lnTo>
                    <a:pt x="75097" y="13981"/>
                  </a:lnTo>
                  <a:lnTo>
                    <a:pt x="75629" y="14786"/>
                  </a:lnTo>
                  <a:lnTo>
                    <a:pt x="77107" y="16414"/>
                  </a:lnTo>
                  <a:lnTo>
                    <a:pt x="78704" y="17579"/>
                  </a:lnTo>
                  <a:lnTo>
                    <a:pt x="82271" y="17658"/>
                  </a:lnTo>
                  <a:lnTo>
                    <a:pt x="83538" y="14779"/>
                  </a:lnTo>
                  <a:lnTo>
                    <a:pt x="82928" y="13026"/>
                  </a:lnTo>
                  <a:lnTo>
                    <a:pt x="80894" y="9967"/>
                  </a:lnTo>
                  <a:lnTo>
                    <a:pt x="80339" y="8160"/>
                  </a:lnTo>
                  <a:lnTo>
                    <a:pt x="80988" y="7839"/>
                  </a:lnTo>
                  <a:lnTo>
                    <a:pt x="84430" y="7495"/>
                  </a:lnTo>
                  <a:lnTo>
                    <a:pt x="84986" y="7143"/>
                  </a:lnTo>
                  <a:lnTo>
                    <a:pt x="85745" y="5163"/>
                  </a:lnTo>
                  <a:lnTo>
                    <a:pt x="86683" y="5391"/>
                  </a:lnTo>
                  <a:lnTo>
                    <a:pt x="88592" y="5649"/>
                  </a:lnTo>
                  <a:lnTo>
                    <a:pt x="90611" y="4295"/>
                  </a:lnTo>
                  <a:lnTo>
                    <a:pt x="91808" y="2871"/>
                  </a:lnTo>
                  <a:lnTo>
                    <a:pt x="92457" y="3521"/>
                  </a:lnTo>
                  <a:lnTo>
                    <a:pt x="93177" y="4522"/>
                  </a:lnTo>
                  <a:lnTo>
                    <a:pt x="93959" y="5101"/>
                  </a:lnTo>
                  <a:lnTo>
                    <a:pt x="95414" y="5962"/>
                  </a:lnTo>
                  <a:lnTo>
                    <a:pt x="97010" y="7166"/>
                  </a:lnTo>
                  <a:lnTo>
                    <a:pt x="98004" y="8348"/>
                  </a:lnTo>
                  <a:lnTo>
                    <a:pt x="98810" y="8809"/>
                  </a:lnTo>
                  <a:lnTo>
                    <a:pt x="100859" y="8481"/>
                  </a:lnTo>
                  <a:lnTo>
                    <a:pt x="101407" y="8528"/>
                  </a:lnTo>
                  <a:lnTo>
                    <a:pt x="102589" y="7088"/>
                  </a:lnTo>
                  <a:lnTo>
                    <a:pt x="103418" y="6306"/>
                  </a:lnTo>
                  <a:lnTo>
                    <a:pt x="104130" y="6525"/>
                  </a:lnTo>
                  <a:lnTo>
                    <a:pt x="105162" y="6509"/>
                  </a:lnTo>
                  <a:lnTo>
                    <a:pt x="107290" y="4679"/>
                  </a:lnTo>
                  <a:lnTo>
                    <a:pt x="108511" y="3004"/>
                  </a:lnTo>
                  <a:lnTo>
                    <a:pt x="109184" y="2543"/>
                  </a:lnTo>
                  <a:lnTo>
                    <a:pt x="111092" y="3380"/>
                  </a:lnTo>
                  <a:lnTo>
                    <a:pt x="111859" y="3208"/>
                  </a:lnTo>
                  <a:lnTo>
                    <a:pt x="112970" y="907"/>
                  </a:lnTo>
                  <a:lnTo>
                    <a:pt x="114159" y="0"/>
                  </a:lnTo>
                  <a:lnTo>
                    <a:pt x="114511" y="1244"/>
                  </a:lnTo>
                  <a:lnTo>
                    <a:pt x="113588" y="3599"/>
                  </a:lnTo>
                  <a:lnTo>
                    <a:pt x="112602" y="5727"/>
                  </a:lnTo>
                  <a:lnTo>
                    <a:pt x="110764" y="7589"/>
                  </a:lnTo>
                  <a:lnTo>
                    <a:pt x="110670" y="8958"/>
                  </a:lnTo>
                  <a:lnTo>
                    <a:pt x="110036" y="13034"/>
                  </a:lnTo>
                  <a:lnTo>
                    <a:pt x="110279" y="14333"/>
                  </a:lnTo>
                  <a:lnTo>
                    <a:pt x="110709" y="15443"/>
                  </a:lnTo>
                  <a:lnTo>
                    <a:pt x="111312" y="16038"/>
                  </a:lnTo>
                  <a:lnTo>
                    <a:pt x="112907" y="20028"/>
                  </a:lnTo>
                  <a:lnTo>
                    <a:pt x="114370" y="23650"/>
                  </a:lnTo>
                  <a:lnTo>
                    <a:pt x="115810" y="26623"/>
                  </a:lnTo>
                  <a:lnTo>
                    <a:pt x="116060" y="28501"/>
                  </a:lnTo>
                  <a:lnTo>
                    <a:pt x="114738" y="33265"/>
                  </a:lnTo>
                  <a:lnTo>
                    <a:pt x="113205" y="37639"/>
                  </a:lnTo>
                  <a:lnTo>
                    <a:pt x="113338" y="39814"/>
                  </a:lnTo>
                  <a:lnTo>
                    <a:pt x="114003" y="41988"/>
                  </a:lnTo>
                  <a:lnTo>
                    <a:pt x="114707" y="44891"/>
                  </a:lnTo>
                  <a:lnTo>
                    <a:pt x="114965" y="48599"/>
                  </a:lnTo>
                  <a:lnTo>
                    <a:pt x="114582" y="51017"/>
                  </a:lnTo>
                  <a:lnTo>
                    <a:pt x="113885" y="52519"/>
                  </a:lnTo>
                  <a:lnTo>
                    <a:pt x="112555" y="54052"/>
                  </a:lnTo>
                  <a:lnTo>
                    <a:pt x="111406" y="54842"/>
                  </a:lnTo>
                  <a:lnTo>
                    <a:pt x="110013" y="53536"/>
                  </a:lnTo>
                  <a:lnTo>
                    <a:pt x="108902" y="53481"/>
                  </a:lnTo>
                  <a:lnTo>
                    <a:pt x="107423" y="53872"/>
                  </a:lnTo>
                  <a:lnTo>
                    <a:pt x="106258" y="54475"/>
                  </a:lnTo>
                  <a:lnTo>
                    <a:pt x="103879" y="56736"/>
                  </a:lnTo>
                  <a:lnTo>
                    <a:pt x="101243" y="58934"/>
                  </a:lnTo>
                  <a:lnTo>
                    <a:pt x="97597" y="59497"/>
                  </a:lnTo>
                  <a:lnTo>
                    <a:pt x="96181" y="61125"/>
                  </a:lnTo>
                  <a:lnTo>
                    <a:pt x="94663" y="61351"/>
                  </a:lnTo>
                  <a:lnTo>
                    <a:pt x="91784" y="61437"/>
                  </a:lnTo>
                  <a:lnTo>
                    <a:pt x="89899" y="61813"/>
                  </a:lnTo>
                  <a:lnTo>
                    <a:pt x="89985" y="62635"/>
                  </a:lnTo>
                  <a:lnTo>
                    <a:pt x="89829" y="66499"/>
                  </a:lnTo>
                  <a:lnTo>
                    <a:pt x="89868" y="67407"/>
                  </a:lnTo>
                  <a:lnTo>
                    <a:pt x="89578" y="67649"/>
                  </a:lnTo>
                  <a:lnTo>
                    <a:pt x="88271" y="67767"/>
                  </a:lnTo>
                  <a:lnTo>
                    <a:pt x="86065" y="67172"/>
                  </a:lnTo>
                  <a:lnTo>
                    <a:pt x="83077" y="66218"/>
                  </a:lnTo>
                  <a:lnTo>
                    <a:pt x="80949" y="66069"/>
                  </a:lnTo>
                  <a:lnTo>
                    <a:pt x="79854" y="67751"/>
                  </a:lnTo>
                  <a:lnTo>
                    <a:pt x="79204" y="68408"/>
                  </a:lnTo>
                  <a:lnTo>
                    <a:pt x="78390" y="68510"/>
                  </a:lnTo>
                  <a:lnTo>
                    <a:pt x="77553" y="68807"/>
                  </a:lnTo>
                  <a:lnTo>
                    <a:pt x="77272" y="69558"/>
                  </a:lnTo>
                  <a:lnTo>
                    <a:pt x="77201" y="70497"/>
                  </a:lnTo>
                  <a:lnTo>
                    <a:pt x="77608" y="72101"/>
                  </a:lnTo>
                  <a:lnTo>
                    <a:pt x="77764" y="74651"/>
                  </a:lnTo>
                  <a:lnTo>
                    <a:pt x="77655" y="76388"/>
                  </a:lnTo>
                  <a:lnTo>
                    <a:pt x="78437" y="77491"/>
                  </a:lnTo>
                  <a:lnTo>
                    <a:pt x="83007" y="81184"/>
                  </a:lnTo>
                  <a:lnTo>
                    <a:pt x="84352" y="82107"/>
                  </a:lnTo>
                  <a:lnTo>
                    <a:pt x="84508" y="82655"/>
                  </a:lnTo>
                  <a:lnTo>
                    <a:pt x="83710" y="84665"/>
                  </a:lnTo>
                  <a:lnTo>
                    <a:pt x="84422" y="87490"/>
                  </a:lnTo>
                  <a:lnTo>
                    <a:pt x="82991" y="87435"/>
                  </a:lnTo>
                  <a:lnTo>
                    <a:pt x="80597" y="86222"/>
                  </a:lnTo>
                  <a:lnTo>
                    <a:pt x="79454" y="85479"/>
                  </a:lnTo>
                  <a:lnTo>
                    <a:pt x="78070" y="86074"/>
                  </a:lnTo>
                  <a:lnTo>
                    <a:pt x="77585" y="85964"/>
                  </a:lnTo>
                  <a:lnTo>
                    <a:pt x="76654" y="84571"/>
                  </a:lnTo>
                  <a:lnTo>
                    <a:pt x="75433" y="83155"/>
                  </a:lnTo>
                  <a:lnTo>
                    <a:pt x="74174" y="83061"/>
                  </a:lnTo>
                  <a:lnTo>
                    <a:pt x="71514" y="83617"/>
                  </a:lnTo>
                  <a:lnTo>
                    <a:pt x="68791" y="84008"/>
                  </a:lnTo>
                  <a:lnTo>
                    <a:pt x="67758" y="84000"/>
                  </a:lnTo>
                  <a:lnTo>
                    <a:pt x="67328" y="84259"/>
                  </a:lnTo>
                  <a:lnTo>
                    <a:pt x="65756" y="86371"/>
                  </a:lnTo>
                  <a:lnTo>
                    <a:pt x="65091" y="86011"/>
                  </a:lnTo>
                  <a:lnTo>
                    <a:pt x="62345" y="85205"/>
                  </a:lnTo>
                  <a:lnTo>
                    <a:pt x="59849" y="84900"/>
                  </a:lnTo>
                  <a:lnTo>
                    <a:pt x="59340" y="85440"/>
                  </a:lnTo>
                  <a:lnTo>
                    <a:pt x="59646" y="87161"/>
                  </a:lnTo>
                  <a:lnTo>
                    <a:pt x="60193" y="88835"/>
                  </a:lnTo>
                  <a:lnTo>
                    <a:pt x="59865" y="89547"/>
                  </a:lnTo>
                  <a:lnTo>
                    <a:pt x="58488" y="90431"/>
                  </a:lnTo>
                  <a:lnTo>
                    <a:pt x="56681" y="92019"/>
                  </a:lnTo>
                  <a:lnTo>
                    <a:pt x="55562" y="93255"/>
                  </a:lnTo>
                  <a:lnTo>
                    <a:pt x="54787" y="93561"/>
                  </a:lnTo>
                  <a:lnTo>
                    <a:pt x="52026" y="93506"/>
                  </a:lnTo>
                  <a:lnTo>
                    <a:pt x="49272" y="93670"/>
                  </a:lnTo>
                  <a:lnTo>
                    <a:pt x="48161" y="94836"/>
                  </a:lnTo>
                  <a:lnTo>
                    <a:pt x="47128" y="95743"/>
                  </a:lnTo>
                  <a:lnTo>
                    <a:pt x="46244" y="96001"/>
                  </a:lnTo>
                  <a:close/>
                  <a:moveTo>
                    <a:pt x="15920" y="76592"/>
                  </a:moveTo>
                  <a:lnTo>
                    <a:pt x="15529" y="76803"/>
                  </a:lnTo>
                  <a:lnTo>
                    <a:pt x="15154" y="76795"/>
                  </a:lnTo>
                  <a:lnTo>
                    <a:pt x="14778" y="76466"/>
                  </a:lnTo>
                  <a:lnTo>
                    <a:pt x="14817" y="75183"/>
                  </a:lnTo>
                  <a:lnTo>
                    <a:pt x="15091" y="74401"/>
                  </a:lnTo>
                  <a:lnTo>
                    <a:pt x="15733" y="74252"/>
                  </a:lnTo>
                  <a:lnTo>
                    <a:pt x="15920" y="76592"/>
                  </a:lnTo>
                  <a:close/>
                  <a:moveTo>
                    <a:pt x="21897" y="89179"/>
                  </a:moveTo>
                  <a:lnTo>
                    <a:pt x="21092" y="90040"/>
                  </a:lnTo>
                  <a:lnTo>
                    <a:pt x="19816" y="88264"/>
                  </a:lnTo>
                  <a:lnTo>
                    <a:pt x="19825" y="87771"/>
                  </a:lnTo>
                  <a:lnTo>
                    <a:pt x="21897" y="8917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2" name="Freeform: Shape 691">
              <a:extLst>
                <a:ext uri="{FF2B5EF4-FFF2-40B4-BE49-F238E27FC236}">
                  <a16:creationId xmlns:a16="http://schemas.microsoft.com/office/drawing/2014/main" id="{916E6F39-540D-DC81-C659-F0AD2D0B4178}"/>
                </a:ext>
              </a:extLst>
            </p:cNvPr>
            <p:cNvSpPr>
              <a:spLocks/>
            </p:cNvSpPr>
            <p:nvPr/>
          </p:nvSpPr>
          <p:spPr>
            <a:xfrm>
              <a:off x="3750863" y="4562994"/>
              <a:ext cx="7647980" cy="337205"/>
            </a:xfrm>
            <a:custGeom>
              <a:avLst/>
              <a:gdLst>
                <a:gd name="connsiteX0" fmla="*/ 7634445 w 7647980"/>
                <a:gd name="connsiteY0" fmla="*/ 145993 h 337205"/>
                <a:gd name="connsiteX1" fmla="*/ 7635228 w 7647980"/>
                <a:gd name="connsiteY1" fmla="*/ 146408 h 337205"/>
                <a:gd name="connsiteX2" fmla="*/ 7635776 w 7647980"/>
                <a:gd name="connsiteY2" fmla="*/ 146971 h 337205"/>
                <a:gd name="connsiteX3" fmla="*/ 7636010 w 7647980"/>
                <a:gd name="connsiteY3" fmla="*/ 147753 h 337205"/>
                <a:gd name="connsiteX4" fmla="*/ 7636010 w 7647980"/>
                <a:gd name="connsiteY4" fmla="*/ 147949 h 337205"/>
                <a:gd name="connsiteX5" fmla="*/ 7635619 w 7647980"/>
                <a:gd name="connsiteY5" fmla="*/ 147941 h 337205"/>
                <a:gd name="connsiteX6" fmla="*/ 7635071 w 7647980"/>
                <a:gd name="connsiteY6" fmla="*/ 147699 h 337205"/>
                <a:gd name="connsiteX7" fmla="*/ 7634680 w 7647980"/>
                <a:gd name="connsiteY7" fmla="*/ 147370 h 337205"/>
                <a:gd name="connsiteX8" fmla="*/ 7634524 w 7647980"/>
                <a:gd name="connsiteY8" fmla="*/ 147284 h 337205"/>
                <a:gd name="connsiteX9" fmla="*/ 7634445 w 7647980"/>
                <a:gd name="connsiteY9" fmla="*/ 147213 h 337205"/>
                <a:gd name="connsiteX10" fmla="*/ 7634915 w 7647980"/>
                <a:gd name="connsiteY10" fmla="*/ 147261 h 337205"/>
                <a:gd name="connsiteX11" fmla="*/ 7635384 w 7647980"/>
                <a:gd name="connsiteY11" fmla="*/ 147589 h 337205"/>
                <a:gd name="connsiteX12" fmla="*/ 7635776 w 7647980"/>
                <a:gd name="connsiteY12" fmla="*/ 147738 h 337205"/>
                <a:gd name="connsiteX13" fmla="*/ 7635776 w 7647980"/>
                <a:gd name="connsiteY13" fmla="*/ 147354 h 337205"/>
                <a:gd name="connsiteX14" fmla="*/ 7635306 w 7647980"/>
                <a:gd name="connsiteY14" fmla="*/ 146689 h 337205"/>
                <a:gd name="connsiteX15" fmla="*/ 7635071 w 7647980"/>
                <a:gd name="connsiteY15" fmla="*/ 146463 h 337205"/>
                <a:gd name="connsiteX16" fmla="*/ 7634680 w 7647980"/>
                <a:gd name="connsiteY16" fmla="*/ 146267 h 337205"/>
                <a:gd name="connsiteX17" fmla="*/ 7634289 w 7647980"/>
                <a:gd name="connsiteY17" fmla="*/ 146134 h 337205"/>
                <a:gd name="connsiteX18" fmla="*/ 7634054 w 7647980"/>
                <a:gd name="connsiteY18" fmla="*/ 146251 h 337205"/>
                <a:gd name="connsiteX19" fmla="*/ 7633898 w 7647980"/>
                <a:gd name="connsiteY19" fmla="*/ 146306 h 337205"/>
                <a:gd name="connsiteX20" fmla="*/ 7633820 w 7647980"/>
                <a:gd name="connsiteY20" fmla="*/ 146150 h 337205"/>
                <a:gd name="connsiteX21" fmla="*/ 7633898 w 7647980"/>
                <a:gd name="connsiteY21" fmla="*/ 146009 h 337205"/>
                <a:gd name="connsiteX22" fmla="*/ 7634054 w 7647980"/>
                <a:gd name="connsiteY22" fmla="*/ 145868 h 337205"/>
                <a:gd name="connsiteX23" fmla="*/ 7634524 w 7647980"/>
                <a:gd name="connsiteY23" fmla="*/ 145993 h 337205"/>
                <a:gd name="connsiteX24" fmla="*/ 7647902 w 7647980"/>
                <a:gd name="connsiteY24" fmla="*/ 154059 h 337205"/>
                <a:gd name="connsiteX25" fmla="*/ 7647824 w 7647980"/>
                <a:gd name="connsiteY25" fmla="*/ 154223 h 337205"/>
                <a:gd name="connsiteX26" fmla="*/ 7647667 w 7647980"/>
                <a:gd name="connsiteY26" fmla="*/ 154083 h 337205"/>
                <a:gd name="connsiteX27" fmla="*/ 7647745 w 7647980"/>
                <a:gd name="connsiteY27" fmla="*/ 153824 h 337205"/>
                <a:gd name="connsiteX28" fmla="*/ 7647902 w 7647980"/>
                <a:gd name="connsiteY28" fmla="*/ 153605 h 337205"/>
                <a:gd name="connsiteX29" fmla="*/ 7647980 w 7647980"/>
                <a:gd name="connsiteY29" fmla="*/ 153723 h 337205"/>
                <a:gd name="connsiteX30" fmla="*/ 7647902 w 7647980"/>
                <a:gd name="connsiteY30" fmla="*/ 154059 h 337205"/>
                <a:gd name="connsiteX31" fmla="*/ 7644694 w 7647980"/>
                <a:gd name="connsiteY31" fmla="*/ 183084 h 337205"/>
                <a:gd name="connsiteX32" fmla="*/ 7644460 w 7647980"/>
                <a:gd name="connsiteY32" fmla="*/ 183186 h 337205"/>
                <a:gd name="connsiteX33" fmla="*/ 7644225 w 7647980"/>
                <a:gd name="connsiteY33" fmla="*/ 183154 h 337205"/>
                <a:gd name="connsiteX34" fmla="*/ 7644069 w 7647980"/>
                <a:gd name="connsiteY34" fmla="*/ 183006 h 337205"/>
                <a:gd name="connsiteX35" fmla="*/ 7644069 w 7647980"/>
                <a:gd name="connsiteY35" fmla="*/ 182771 h 337205"/>
                <a:gd name="connsiteX36" fmla="*/ 7644225 w 7647980"/>
                <a:gd name="connsiteY36" fmla="*/ 182607 h 337205"/>
                <a:gd name="connsiteX37" fmla="*/ 7644538 w 7647980"/>
                <a:gd name="connsiteY37" fmla="*/ 182662 h 337205"/>
                <a:gd name="connsiteX38" fmla="*/ 7644694 w 7647980"/>
                <a:gd name="connsiteY38" fmla="*/ 182873 h 337205"/>
                <a:gd name="connsiteX39" fmla="*/ 7644694 w 7647980"/>
                <a:gd name="connsiteY39" fmla="*/ 183084 h 337205"/>
                <a:gd name="connsiteX40" fmla="*/ 7623101 w 7647980"/>
                <a:gd name="connsiteY40" fmla="*/ 184125 h 337205"/>
                <a:gd name="connsiteX41" fmla="*/ 7623258 w 7647980"/>
                <a:gd name="connsiteY41" fmla="*/ 184273 h 337205"/>
                <a:gd name="connsiteX42" fmla="*/ 7623571 w 7647980"/>
                <a:gd name="connsiteY42" fmla="*/ 184234 h 337205"/>
                <a:gd name="connsiteX43" fmla="*/ 7623884 w 7647980"/>
                <a:gd name="connsiteY43" fmla="*/ 184211 h 337205"/>
                <a:gd name="connsiteX44" fmla="*/ 7623727 w 7647980"/>
                <a:gd name="connsiteY44" fmla="*/ 184359 h 337205"/>
                <a:gd name="connsiteX45" fmla="*/ 7623101 w 7647980"/>
                <a:gd name="connsiteY45" fmla="*/ 184422 h 337205"/>
                <a:gd name="connsiteX46" fmla="*/ 7622867 w 7647980"/>
                <a:gd name="connsiteY46" fmla="*/ 184046 h 337205"/>
                <a:gd name="connsiteX47" fmla="*/ 7623180 w 7647980"/>
                <a:gd name="connsiteY47" fmla="*/ 183757 h 337205"/>
                <a:gd name="connsiteX48" fmla="*/ 7623493 w 7647980"/>
                <a:gd name="connsiteY48" fmla="*/ 183710 h 337205"/>
                <a:gd name="connsiteX49" fmla="*/ 7623493 w 7647980"/>
                <a:gd name="connsiteY49" fmla="*/ 183788 h 337205"/>
                <a:gd name="connsiteX50" fmla="*/ 7623493 w 7647980"/>
                <a:gd name="connsiteY50" fmla="*/ 183874 h 337205"/>
                <a:gd name="connsiteX51" fmla="*/ 7623336 w 7647980"/>
                <a:gd name="connsiteY51" fmla="*/ 183874 h 337205"/>
                <a:gd name="connsiteX52" fmla="*/ 7623101 w 7647980"/>
                <a:gd name="connsiteY52" fmla="*/ 183945 h 337205"/>
                <a:gd name="connsiteX53" fmla="*/ 7623101 w 7647980"/>
                <a:gd name="connsiteY53" fmla="*/ 184125 h 337205"/>
                <a:gd name="connsiteX54" fmla="*/ 7572664 w 7647980"/>
                <a:gd name="connsiteY54" fmla="*/ 187715 h 337205"/>
                <a:gd name="connsiteX55" fmla="*/ 7572922 w 7647980"/>
                <a:gd name="connsiteY55" fmla="*/ 188005 h 337205"/>
                <a:gd name="connsiteX56" fmla="*/ 7572922 w 7647980"/>
                <a:gd name="connsiteY56" fmla="*/ 188146 h 337205"/>
                <a:gd name="connsiteX57" fmla="*/ 7572797 w 7647980"/>
                <a:gd name="connsiteY57" fmla="*/ 188122 h 337205"/>
                <a:gd name="connsiteX58" fmla="*/ 7572421 w 7647980"/>
                <a:gd name="connsiteY58" fmla="*/ 188036 h 337205"/>
                <a:gd name="connsiteX59" fmla="*/ 7572296 w 7647980"/>
                <a:gd name="connsiteY59" fmla="*/ 187864 h 337205"/>
                <a:gd name="connsiteX60" fmla="*/ 7572570 w 7647980"/>
                <a:gd name="connsiteY60" fmla="*/ 187981 h 337205"/>
                <a:gd name="connsiteX61" fmla="*/ 7572687 w 7647980"/>
                <a:gd name="connsiteY61" fmla="*/ 187958 h 337205"/>
                <a:gd name="connsiteX62" fmla="*/ 7572437 w 7647980"/>
                <a:gd name="connsiteY62" fmla="*/ 187700 h 337205"/>
                <a:gd name="connsiteX63" fmla="*/ 7572218 w 7647980"/>
                <a:gd name="connsiteY63" fmla="*/ 187512 h 337205"/>
                <a:gd name="connsiteX64" fmla="*/ 7572054 w 7647980"/>
                <a:gd name="connsiteY64" fmla="*/ 187434 h 337205"/>
                <a:gd name="connsiteX65" fmla="*/ 7572054 w 7647980"/>
                <a:gd name="connsiteY65" fmla="*/ 187340 h 337205"/>
                <a:gd name="connsiteX66" fmla="*/ 7572257 w 7647980"/>
                <a:gd name="connsiteY66" fmla="*/ 187387 h 337205"/>
                <a:gd name="connsiteX67" fmla="*/ 7572664 w 7647980"/>
                <a:gd name="connsiteY67" fmla="*/ 187715 h 337205"/>
                <a:gd name="connsiteX68" fmla="*/ 1533 w 7647980"/>
                <a:gd name="connsiteY68" fmla="*/ 0 h 337205"/>
                <a:gd name="connsiteX69" fmla="*/ 3286 w 7647980"/>
                <a:gd name="connsiteY69" fmla="*/ 1846 h 337205"/>
                <a:gd name="connsiteX70" fmla="*/ 2949 w 7647980"/>
                <a:gd name="connsiteY70" fmla="*/ 2777 h 337205"/>
                <a:gd name="connsiteX71" fmla="*/ 1682 w 7647980"/>
                <a:gd name="connsiteY71" fmla="*/ 2691 h 337205"/>
                <a:gd name="connsiteX72" fmla="*/ 1103 w 7647980"/>
                <a:gd name="connsiteY72" fmla="*/ 2363 h 337205"/>
                <a:gd name="connsiteX73" fmla="*/ 2089 w 7647980"/>
                <a:gd name="connsiteY73" fmla="*/ 2198 h 337205"/>
                <a:gd name="connsiteX74" fmla="*/ 2253 w 7647980"/>
                <a:gd name="connsiteY74" fmla="*/ 1854 h 337205"/>
                <a:gd name="connsiteX75" fmla="*/ 1799 w 7647980"/>
                <a:gd name="connsiteY75" fmla="*/ 1314 h 337205"/>
                <a:gd name="connsiteX76" fmla="*/ 1197 w 7647980"/>
                <a:gd name="connsiteY76" fmla="*/ 939 h 337205"/>
                <a:gd name="connsiteX77" fmla="*/ 782 w 7647980"/>
                <a:gd name="connsiteY77" fmla="*/ 939 h 337205"/>
                <a:gd name="connsiteX78" fmla="*/ 681 w 7647980"/>
                <a:gd name="connsiteY78" fmla="*/ 1682 h 337205"/>
                <a:gd name="connsiteX79" fmla="*/ 0 w 7647980"/>
                <a:gd name="connsiteY79" fmla="*/ 1103 h 337205"/>
                <a:gd name="connsiteX80" fmla="*/ 399 w 7647980"/>
                <a:gd name="connsiteY80" fmla="*/ 524 h 337205"/>
                <a:gd name="connsiteX81" fmla="*/ 884 w 7647980"/>
                <a:gd name="connsiteY81" fmla="*/ 141 h 337205"/>
                <a:gd name="connsiteX82" fmla="*/ 1533 w 7647980"/>
                <a:gd name="connsiteY82" fmla="*/ 0 h 337205"/>
                <a:gd name="connsiteX83" fmla="*/ 7297827 w 7647980"/>
                <a:gd name="connsiteY83" fmla="*/ 17360 h 337205"/>
                <a:gd name="connsiteX84" fmla="*/ 7296434 w 7647980"/>
                <a:gd name="connsiteY84" fmla="*/ 18088 h 337205"/>
                <a:gd name="connsiteX85" fmla="*/ 7296012 w 7647980"/>
                <a:gd name="connsiteY85" fmla="*/ 17970 h 337205"/>
                <a:gd name="connsiteX86" fmla="*/ 7297662 w 7647980"/>
                <a:gd name="connsiteY86" fmla="*/ 16938 h 337205"/>
                <a:gd name="connsiteX87" fmla="*/ 7297654 w 7647980"/>
                <a:gd name="connsiteY87" fmla="*/ 17063 h 337205"/>
                <a:gd name="connsiteX88" fmla="*/ 7297827 w 7647980"/>
                <a:gd name="connsiteY88" fmla="*/ 17360 h 337205"/>
                <a:gd name="connsiteX89" fmla="*/ 7295073 w 7647980"/>
                <a:gd name="connsiteY89" fmla="*/ 19058 h 337205"/>
                <a:gd name="connsiteX90" fmla="*/ 7293446 w 7647980"/>
                <a:gd name="connsiteY90" fmla="*/ 19903 h 337205"/>
                <a:gd name="connsiteX91" fmla="*/ 7293007 w 7647980"/>
                <a:gd name="connsiteY91" fmla="*/ 19449 h 337205"/>
                <a:gd name="connsiteX92" fmla="*/ 7293594 w 7647980"/>
                <a:gd name="connsiteY92" fmla="*/ 19433 h 337205"/>
                <a:gd name="connsiteX93" fmla="*/ 7294690 w 7647980"/>
                <a:gd name="connsiteY93" fmla="*/ 18620 h 337205"/>
                <a:gd name="connsiteX94" fmla="*/ 7296012 w 7647980"/>
                <a:gd name="connsiteY94" fmla="*/ 18557 h 337205"/>
                <a:gd name="connsiteX95" fmla="*/ 7295855 w 7647980"/>
                <a:gd name="connsiteY95" fmla="*/ 19011 h 337205"/>
                <a:gd name="connsiteX96" fmla="*/ 7295073 w 7647980"/>
                <a:gd name="connsiteY96" fmla="*/ 19058 h 337205"/>
                <a:gd name="connsiteX97" fmla="*/ 45376 w 7647980"/>
                <a:gd name="connsiteY97" fmla="*/ 45165 h 337205"/>
                <a:gd name="connsiteX98" fmla="*/ 49029 w 7647980"/>
                <a:gd name="connsiteY98" fmla="*/ 47692 h 337205"/>
                <a:gd name="connsiteX99" fmla="*/ 47480 w 7647980"/>
                <a:gd name="connsiteY99" fmla="*/ 47872 h 337205"/>
                <a:gd name="connsiteX100" fmla="*/ 43663 w 7647980"/>
                <a:gd name="connsiteY100" fmla="*/ 46651 h 337205"/>
                <a:gd name="connsiteX101" fmla="*/ 40173 w 7647980"/>
                <a:gd name="connsiteY101" fmla="*/ 44155 h 337205"/>
                <a:gd name="connsiteX102" fmla="*/ 41214 w 7647980"/>
                <a:gd name="connsiteY102" fmla="*/ 43616 h 337205"/>
                <a:gd name="connsiteX103" fmla="*/ 41722 w 7647980"/>
                <a:gd name="connsiteY103" fmla="*/ 44515 h 337205"/>
                <a:gd name="connsiteX104" fmla="*/ 43311 w 7647980"/>
                <a:gd name="connsiteY104" fmla="*/ 45352 h 337205"/>
                <a:gd name="connsiteX105" fmla="*/ 44249 w 7647980"/>
                <a:gd name="connsiteY105" fmla="*/ 43592 h 337205"/>
                <a:gd name="connsiteX106" fmla="*/ 44867 w 7647980"/>
                <a:gd name="connsiteY106" fmla="*/ 43193 h 337205"/>
                <a:gd name="connsiteX107" fmla="*/ 42082 w 7647980"/>
                <a:gd name="connsiteY107" fmla="*/ 41378 h 337205"/>
                <a:gd name="connsiteX108" fmla="*/ 43185 w 7647980"/>
                <a:gd name="connsiteY108" fmla="*/ 41472 h 337205"/>
                <a:gd name="connsiteX109" fmla="*/ 45822 w 7647980"/>
                <a:gd name="connsiteY109" fmla="*/ 42708 h 337205"/>
                <a:gd name="connsiteX110" fmla="*/ 45376 w 7647980"/>
                <a:gd name="connsiteY110" fmla="*/ 45165 h 337205"/>
                <a:gd name="connsiteX111" fmla="*/ 7298898 w 7647980"/>
                <a:gd name="connsiteY111" fmla="*/ 45376 h 337205"/>
                <a:gd name="connsiteX112" fmla="*/ 7299008 w 7647980"/>
                <a:gd name="connsiteY112" fmla="*/ 45876 h 337205"/>
                <a:gd name="connsiteX113" fmla="*/ 7297756 w 7647980"/>
                <a:gd name="connsiteY113" fmla="*/ 44507 h 337205"/>
                <a:gd name="connsiteX114" fmla="*/ 7297013 w 7647980"/>
                <a:gd name="connsiteY114" fmla="*/ 43623 h 337205"/>
                <a:gd name="connsiteX115" fmla="*/ 7297060 w 7647980"/>
                <a:gd name="connsiteY115" fmla="*/ 43240 h 337205"/>
                <a:gd name="connsiteX116" fmla="*/ 7297397 w 7647980"/>
                <a:gd name="connsiteY116" fmla="*/ 43483 h 337205"/>
                <a:gd name="connsiteX117" fmla="*/ 7297811 w 7647980"/>
                <a:gd name="connsiteY117" fmla="*/ 43913 h 337205"/>
                <a:gd name="connsiteX118" fmla="*/ 7298085 w 7647980"/>
                <a:gd name="connsiteY118" fmla="*/ 44257 h 337205"/>
                <a:gd name="connsiteX119" fmla="*/ 7298898 w 7647980"/>
                <a:gd name="connsiteY119" fmla="*/ 45376 h 337205"/>
                <a:gd name="connsiteX120" fmla="*/ 7299141 w 7647980"/>
                <a:gd name="connsiteY120" fmla="*/ 48177 h 337205"/>
                <a:gd name="connsiteX121" fmla="*/ 7298343 w 7647980"/>
                <a:gd name="connsiteY121" fmla="*/ 48270 h 337205"/>
                <a:gd name="connsiteX122" fmla="*/ 7298937 w 7647980"/>
                <a:gd name="connsiteY122" fmla="*/ 47958 h 337205"/>
                <a:gd name="connsiteX123" fmla="*/ 7299102 w 7647980"/>
                <a:gd name="connsiteY123" fmla="*/ 47527 h 337205"/>
                <a:gd name="connsiteX124" fmla="*/ 7299008 w 7647980"/>
                <a:gd name="connsiteY124" fmla="*/ 46174 h 337205"/>
                <a:gd name="connsiteX125" fmla="*/ 7299321 w 7647980"/>
                <a:gd name="connsiteY125" fmla="*/ 46283 h 337205"/>
                <a:gd name="connsiteX126" fmla="*/ 7299431 w 7647980"/>
                <a:gd name="connsiteY126" fmla="*/ 46839 h 337205"/>
                <a:gd name="connsiteX127" fmla="*/ 7299485 w 7647980"/>
                <a:gd name="connsiteY127" fmla="*/ 47653 h 337205"/>
                <a:gd name="connsiteX128" fmla="*/ 7299141 w 7647980"/>
                <a:gd name="connsiteY128" fmla="*/ 48177 h 337205"/>
                <a:gd name="connsiteX129" fmla="*/ 7299329 w 7647980"/>
                <a:gd name="connsiteY129" fmla="*/ 56368 h 337205"/>
                <a:gd name="connsiteX130" fmla="*/ 7298742 w 7647980"/>
                <a:gd name="connsiteY130" fmla="*/ 56446 h 337205"/>
                <a:gd name="connsiteX131" fmla="*/ 7299126 w 7647980"/>
                <a:gd name="connsiteY131" fmla="*/ 56000 h 337205"/>
                <a:gd name="connsiteX132" fmla="*/ 7301637 w 7647980"/>
                <a:gd name="connsiteY132" fmla="*/ 55507 h 337205"/>
                <a:gd name="connsiteX133" fmla="*/ 7301856 w 7647980"/>
                <a:gd name="connsiteY133" fmla="*/ 55366 h 337205"/>
                <a:gd name="connsiteX134" fmla="*/ 7302263 w 7647980"/>
                <a:gd name="connsiteY134" fmla="*/ 55640 h 337205"/>
                <a:gd name="connsiteX135" fmla="*/ 7302255 w 7647980"/>
                <a:gd name="connsiteY135" fmla="*/ 55898 h 337205"/>
                <a:gd name="connsiteX136" fmla="*/ 7302075 w 7647980"/>
                <a:gd name="connsiteY136" fmla="*/ 56031 h 337205"/>
                <a:gd name="connsiteX137" fmla="*/ 7300831 w 7647980"/>
                <a:gd name="connsiteY137" fmla="*/ 56039 h 337205"/>
                <a:gd name="connsiteX138" fmla="*/ 7299853 w 7647980"/>
                <a:gd name="connsiteY138" fmla="*/ 56274 h 337205"/>
                <a:gd name="connsiteX139" fmla="*/ 7299329 w 7647980"/>
                <a:gd name="connsiteY139" fmla="*/ 56368 h 337205"/>
                <a:gd name="connsiteX140" fmla="*/ 7299203 w 7647980"/>
                <a:gd name="connsiteY140" fmla="*/ 63542 h 337205"/>
                <a:gd name="connsiteX141" fmla="*/ 7300385 w 7647980"/>
                <a:gd name="connsiteY141" fmla="*/ 64402 h 337205"/>
                <a:gd name="connsiteX142" fmla="*/ 7300229 w 7647980"/>
                <a:gd name="connsiteY142" fmla="*/ 64997 h 337205"/>
                <a:gd name="connsiteX143" fmla="*/ 7299829 w 7647980"/>
                <a:gd name="connsiteY143" fmla="*/ 65678 h 337205"/>
                <a:gd name="connsiteX144" fmla="*/ 7298288 w 7647980"/>
                <a:gd name="connsiteY144" fmla="*/ 67415 h 337205"/>
                <a:gd name="connsiteX145" fmla="*/ 7297819 w 7647980"/>
                <a:gd name="connsiteY145" fmla="*/ 67250 h 337205"/>
                <a:gd name="connsiteX146" fmla="*/ 7299321 w 7647980"/>
                <a:gd name="connsiteY146" fmla="*/ 65678 h 337205"/>
                <a:gd name="connsiteX147" fmla="*/ 7299900 w 7647980"/>
                <a:gd name="connsiteY147" fmla="*/ 64637 h 337205"/>
                <a:gd name="connsiteX148" fmla="*/ 7299039 w 7647980"/>
                <a:gd name="connsiteY148" fmla="*/ 63839 h 337205"/>
                <a:gd name="connsiteX149" fmla="*/ 7298695 w 7647980"/>
                <a:gd name="connsiteY149" fmla="*/ 64011 h 337205"/>
                <a:gd name="connsiteX150" fmla="*/ 7298554 w 7647980"/>
                <a:gd name="connsiteY150" fmla="*/ 64011 h 337205"/>
                <a:gd name="connsiteX151" fmla="*/ 7298257 w 7647980"/>
                <a:gd name="connsiteY151" fmla="*/ 63268 h 337205"/>
                <a:gd name="connsiteX152" fmla="*/ 7298554 w 7647980"/>
                <a:gd name="connsiteY152" fmla="*/ 63268 h 337205"/>
                <a:gd name="connsiteX153" fmla="*/ 7299203 w 7647980"/>
                <a:gd name="connsiteY153" fmla="*/ 63542 h 337205"/>
                <a:gd name="connsiteX154" fmla="*/ 7331616 w 7647980"/>
                <a:gd name="connsiteY154" fmla="*/ 103129 h 337205"/>
                <a:gd name="connsiteX155" fmla="*/ 7330904 w 7647980"/>
                <a:gd name="connsiteY155" fmla="*/ 103723 h 337205"/>
                <a:gd name="connsiteX156" fmla="*/ 7330630 w 7647980"/>
                <a:gd name="connsiteY156" fmla="*/ 103183 h 337205"/>
                <a:gd name="connsiteX157" fmla="*/ 7330982 w 7647980"/>
                <a:gd name="connsiteY157" fmla="*/ 102518 h 337205"/>
                <a:gd name="connsiteX158" fmla="*/ 7330388 w 7647980"/>
                <a:gd name="connsiteY158" fmla="*/ 99757 h 337205"/>
                <a:gd name="connsiteX159" fmla="*/ 7329402 w 7647980"/>
                <a:gd name="connsiteY159" fmla="*/ 99381 h 337205"/>
                <a:gd name="connsiteX160" fmla="*/ 7328815 w 7647980"/>
                <a:gd name="connsiteY160" fmla="*/ 98552 h 337205"/>
                <a:gd name="connsiteX161" fmla="*/ 7329097 w 7647980"/>
                <a:gd name="connsiteY161" fmla="*/ 98552 h 337205"/>
                <a:gd name="connsiteX162" fmla="*/ 7330083 w 7647980"/>
                <a:gd name="connsiteY162" fmla="*/ 99311 h 337205"/>
                <a:gd name="connsiteX163" fmla="*/ 7330873 w 7647980"/>
                <a:gd name="connsiteY163" fmla="*/ 99655 h 337205"/>
                <a:gd name="connsiteX164" fmla="*/ 7331335 w 7647980"/>
                <a:gd name="connsiteY164" fmla="*/ 101470 h 337205"/>
                <a:gd name="connsiteX165" fmla="*/ 7331616 w 7647980"/>
                <a:gd name="connsiteY165" fmla="*/ 103129 h 337205"/>
                <a:gd name="connsiteX166" fmla="*/ 7222769 w 7647980"/>
                <a:gd name="connsiteY166" fmla="*/ 104693 h 337205"/>
                <a:gd name="connsiteX167" fmla="*/ 7222565 w 7647980"/>
                <a:gd name="connsiteY167" fmla="*/ 104740 h 337205"/>
                <a:gd name="connsiteX168" fmla="*/ 7222150 w 7647980"/>
                <a:gd name="connsiteY168" fmla="*/ 104513 h 337205"/>
                <a:gd name="connsiteX169" fmla="*/ 7222205 w 7647980"/>
                <a:gd name="connsiteY169" fmla="*/ 104232 h 337205"/>
                <a:gd name="connsiteX170" fmla="*/ 7222495 w 7647980"/>
                <a:gd name="connsiteY170" fmla="*/ 104107 h 337205"/>
                <a:gd name="connsiteX171" fmla="*/ 7222862 w 7647980"/>
                <a:gd name="connsiteY171" fmla="*/ 104318 h 337205"/>
                <a:gd name="connsiteX172" fmla="*/ 7222769 w 7647980"/>
                <a:gd name="connsiteY172" fmla="*/ 104693 h 337205"/>
                <a:gd name="connsiteX173" fmla="*/ 7337421 w 7647980"/>
                <a:gd name="connsiteY173" fmla="*/ 112071 h 337205"/>
                <a:gd name="connsiteX174" fmla="*/ 7337554 w 7647980"/>
                <a:gd name="connsiteY174" fmla="*/ 113197 h 337205"/>
                <a:gd name="connsiteX175" fmla="*/ 7337053 w 7647980"/>
                <a:gd name="connsiteY175" fmla="*/ 113049 h 337205"/>
                <a:gd name="connsiteX176" fmla="*/ 7336889 w 7647980"/>
                <a:gd name="connsiteY176" fmla="*/ 112610 h 337205"/>
                <a:gd name="connsiteX177" fmla="*/ 7336725 w 7647980"/>
                <a:gd name="connsiteY177" fmla="*/ 111476 h 337205"/>
                <a:gd name="connsiteX178" fmla="*/ 7336200 w 7647980"/>
                <a:gd name="connsiteY178" fmla="*/ 110365 h 337205"/>
                <a:gd name="connsiteX179" fmla="*/ 7336795 w 7647980"/>
                <a:gd name="connsiteY179" fmla="*/ 110662 h 337205"/>
                <a:gd name="connsiteX180" fmla="*/ 7337288 w 7647980"/>
                <a:gd name="connsiteY180" fmla="*/ 111531 h 337205"/>
                <a:gd name="connsiteX181" fmla="*/ 7337421 w 7647980"/>
                <a:gd name="connsiteY181" fmla="*/ 112071 h 337205"/>
                <a:gd name="connsiteX182" fmla="*/ 97762 w 7647980"/>
                <a:gd name="connsiteY182" fmla="*/ 174869 h 337205"/>
                <a:gd name="connsiteX183" fmla="*/ 97699 w 7647980"/>
                <a:gd name="connsiteY183" fmla="*/ 175002 h 337205"/>
                <a:gd name="connsiteX184" fmla="*/ 97433 w 7647980"/>
                <a:gd name="connsiteY184" fmla="*/ 174830 h 337205"/>
                <a:gd name="connsiteX185" fmla="*/ 96917 w 7647980"/>
                <a:gd name="connsiteY185" fmla="*/ 174510 h 337205"/>
                <a:gd name="connsiteX186" fmla="*/ 96479 w 7647980"/>
                <a:gd name="connsiteY186" fmla="*/ 174157 h 337205"/>
                <a:gd name="connsiteX187" fmla="*/ 96471 w 7647980"/>
                <a:gd name="connsiteY187" fmla="*/ 174009 h 337205"/>
                <a:gd name="connsiteX188" fmla="*/ 97089 w 7647980"/>
                <a:gd name="connsiteY188" fmla="*/ 173798 h 337205"/>
                <a:gd name="connsiteX189" fmla="*/ 97879 w 7647980"/>
                <a:gd name="connsiteY189" fmla="*/ 173633 h 337205"/>
                <a:gd name="connsiteX190" fmla="*/ 98051 w 7647980"/>
                <a:gd name="connsiteY190" fmla="*/ 173860 h 337205"/>
                <a:gd name="connsiteX191" fmla="*/ 97902 w 7647980"/>
                <a:gd name="connsiteY191" fmla="*/ 174181 h 337205"/>
                <a:gd name="connsiteX192" fmla="*/ 97762 w 7647980"/>
                <a:gd name="connsiteY192" fmla="*/ 174869 h 337205"/>
                <a:gd name="connsiteX193" fmla="*/ 77835 w 7647980"/>
                <a:gd name="connsiteY193" fmla="*/ 208549 h 337205"/>
                <a:gd name="connsiteX194" fmla="*/ 77327 w 7647980"/>
                <a:gd name="connsiteY194" fmla="*/ 208667 h 337205"/>
                <a:gd name="connsiteX195" fmla="*/ 76732 w 7647980"/>
                <a:gd name="connsiteY195" fmla="*/ 208667 h 337205"/>
                <a:gd name="connsiteX196" fmla="*/ 76435 w 7647980"/>
                <a:gd name="connsiteY196" fmla="*/ 208377 h 337205"/>
                <a:gd name="connsiteX197" fmla="*/ 76419 w 7647980"/>
                <a:gd name="connsiteY197" fmla="*/ 208142 h 337205"/>
                <a:gd name="connsiteX198" fmla="*/ 76623 w 7647980"/>
                <a:gd name="connsiteY198" fmla="*/ 208142 h 337205"/>
                <a:gd name="connsiteX199" fmla="*/ 76810 w 7647980"/>
                <a:gd name="connsiteY199" fmla="*/ 208182 h 337205"/>
                <a:gd name="connsiteX200" fmla="*/ 77655 w 7647980"/>
                <a:gd name="connsiteY200" fmla="*/ 208221 h 337205"/>
                <a:gd name="connsiteX201" fmla="*/ 77874 w 7647980"/>
                <a:gd name="connsiteY201" fmla="*/ 208393 h 337205"/>
                <a:gd name="connsiteX202" fmla="*/ 77835 w 7647980"/>
                <a:gd name="connsiteY202" fmla="*/ 208549 h 337205"/>
                <a:gd name="connsiteX203" fmla="*/ 167445 w 7647980"/>
                <a:gd name="connsiteY203" fmla="*/ 336854 h 337205"/>
                <a:gd name="connsiteX204" fmla="*/ 167265 w 7647980"/>
                <a:gd name="connsiteY204" fmla="*/ 337206 h 337205"/>
                <a:gd name="connsiteX205" fmla="*/ 166921 w 7647980"/>
                <a:gd name="connsiteY205" fmla="*/ 337081 h 337205"/>
                <a:gd name="connsiteX206" fmla="*/ 166717 w 7647980"/>
                <a:gd name="connsiteY206" fmla="*/ 336635 h 337205"/>
                <a:gd name="connsiteX207" fmla="*/ 166647 w 7647980"/>
                <a:gd name="connsiteY207" fmla="*/ 336149 h 337205"/>
                <a:gd name="connsiteX208" fmla="*/ 166780 w 7647980"/>
                <a:gd name="connsiteY208" fmla="*/ 335758 h 337205"/>
                <a:gd name="connsiteX209" fmla="*/ 167007 w 7647980"/>
                <a:gd name="connsiteY209" fmla="*/ 335774 h 337205"/>
                <a:gd name="connsiteX210" fmla="*/ 167265 w 7647980"/>
                <a:gd name="connsiteY210" fmla="*/ 336259 h 337205"/>
                <a:gd name="connsiteX211" fmla="*/ 167445 w 7647980"/>
                <a:gd name="connsiteY211" fmla="*/ 336854 h 337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7647980" h="337205">
                  <a:moveTo>
                    <a:pt x="7634445" y="145993"/>
                  </a:moveTo>
                  <a:lnTo>
                    <a:pt x="7635228" y="146408"/>
                  </a:lnTo>
                  <a:lnTo>
                    <a:pt x="7635776" y="146971"/>
                  </a:lnTo>
                  <a:lnTo>
                    <a:pt x="7636010" y="147753"/>
                  </a:lnTo>
                  <a:lnTo>
                    <a:pt x="7636010" y="147949"/>
                  </a:lnTo>
                  <a:lnTo>
                    <a:pt x="7635619" y="147941"/>
                  </a:lnTo>
                  <a:lnTo>
                    <a:pt x="7635071" y="147699"/>
                  </a:lnTo>
                  <a:lnTo>
                    <a:pt x="7634680" y="147370"/>
                  </a:lnTo>
                  <a:lnTo>
                    <a:pt x="7634524" y="147284"/>
                  </a:lnTo>
                  <a:lnTo>
                    <a:pt x="7634445" y="147213"/>
                  </a:lnTo>
                  <a:lnTo>
                    <a:pt x="7634915" y="147261"/>
                  </a:lnTo>
                  <a:lnTo>
                    <a:pt x="7635384" y="147589"/>
                  </a:lnTo>
                  <a:lnTo>
                    <a:pt x="7635776" y="147738"/>
                  </a:lnTo>
                  <a:lnTo>
                    <a:pt x="7635776" y="147354"/>
                  </a:lnTo>
                  <a:lnTo>
                    <a:pt x="7635306" y="146689"/>
                  </a:lnTo>
                  <a:lnTo>
                    <a:pt x="7635071" y="146463"/>
                  </a:lnTo>
                  <a:lnTo>
                    <a:pt x="7634680" y="146267"/>
                  </a:lnTo>
                  <a:lnTo>
                    <a:pt x="7634289" y="146134"/>
                  </a:lnTo>
                  <a:lnTo>
                    <a:pt x="7634054" y="146251"/>
                  </a:lnTo>
                  <a:lnTo>
                    <a:pt x="7633898" y="146306"/>
                  </a:lnTo>
                  <a:lnTo>
                    <a:pt x="7633820" y="146150"/>
                  </a:lnTo>
                  <a:lnTo>
                    <a:pt x="7633898" y="146009"/>
                  </a:lnTo>
                  <a:lnTo>
                    <a:pt x="7634054" y="145868"/>
                  </a:lnTo>
                  <a:lnTo>
                    <a:pt x="7634524" y="145993"/>
                  </a:lnTo>
                  <a:close/>
                  <a:moveTo>
                    <a:pt x="7647902" y="154059"/>
                  </a:moveTo>
                  <a:lnTo>
                    <a:pt x="7647824" y="154223"/>
                  </a:lnTo>
                  <a:lnTo>
                    <a:pt x="7647667" y="154083"/>
                  </a:lnTo>
                  <a:lnTo>
                    <a:pt x="7647745" y="153824"/>
                  </a:lnTo>
                  <a:lnTo>
                    <a:pt x="7647902" y="153605"/>
                  </a:lnTo>
                  <a:lnTo>
                    <a:pt x="7647980" y="153723"/>
                  </a:lnTo>
                  <a:lnTo>
                    <a:pt x="7647902" y="154059"/>
                  </a:lnTo>
                  <a:close/>
                  <a:moveTo>
                    <a:pt x="7644694" y="183084"/>
                  </a:moveTo>
                  <a:lnTo>
                    <a:pt x="7644460" y="183186"/>
                  </a:lnTo>
                  <a:lnTo>
                    <a:pt x="7644225" y="183154"/>
                  </a:lnTo>
                  <a:lnTo>
                    <a:pt x="7644069" y="183006"/>
                  </a:lnTo>
                  <a:lnTo>
                    <a:pt x="7644069" y="182771"/>
                  </a:lnTo>
                  <a:lnTo>
                    <a:pt x="7644225" y="182607"/>
                  </a:lnTo>
                  <a:lnTo>
                    <a:pt x="7644538" y="182662"/>
                  </a:lnTo>
                  <a:lnTo>
                    <a:pt x="7644694" y="182873"/>
                  </a:lnTo>
                  <a:lnTo>
                    <a:pt x="7644694" y="183084"/>
                  </a:lnTo>
                  <a:close/>
                  <a:moveTo>
                    <a:pt x="7623101" y="184125"/>
                  </a:moveTo>
                  <a:lnTo>
                    <a:pt x="7623258" y="184273"/>
                  </a:lnTo>
                  <a:lnTo>
                    <a:pt x="7623571" y="184234"/>
                  </a:lnTo>
                  <a:lnTo>
                    <a:pt x="7623884" y="184211"/>
                  </a:lnTo>
                  <a:lnTo>
                    <a:pt x="7623727" y="184359"/>
                  </a:lnTo>
                  <a:lnTo>
                    <a:pt x="7623101" y="184422"/>
                  </a:lnTo>
                  <a:lnTo>
                    <a:pt x="7622867" y="184046"/>
                  </a:lnTo>
                  <a:lnTo>
                    <a:pt x="7623180" y="183757"/>
                  </a:lnTo>
                  <a:lnTo>
                    <a:pt x="7623493" y="183710"/>
                  </a:lnTo>
                  <a:lnTo>
                    <a:pt x="7623493" y="183788"/>
                  </a:lnTo>
                  <a:lnTo>
                    <a:pt x="7623493" y="183874"/>
                  </a:lnTo>
                  <a:lnTo>
                    <a:pt x="7623336" y="183874"/>
                  </a:lnTo>
                  <a:lnTo>
                    <a:pt x="7623101" y="183945"/>
                  </a:lnTo>
                  <a:lnTo>
                    <a:pt x="7623101" y="184125"/>
                  </a:lnTo>
                  <a:close/>
                  <a:moveTo>
                    <a:pt x="7572664" y="187715"/>
                  </a:moveTo>
                  <a:lnTo>
                    <a:pt x="7572922" y="188005"/>
                  </a:lnTo>
                  <a:lnTo>
                    <a:pt x="7572922" y="188146"/>
                  </a:lnTo>
                  <a:lnTo>
                    <a:pt x="7572797" y="188122"/>
                  </a:lnTo>
                  <a:lnTo>
                    <a:pt x="7572421" y="188036"/>
                  </a:lnTo>
                  <a:lnTo>
                    <a:pt x="7572296" y="187864"/>
                  </a:lnTo>
                  <a:lnTo>
                    <a:pt x="7572570" y="187981"/>
                  </a:lnTo>
                  <a:lnTo>
                    <a:pt x="7572687" y="187958"/>
                  </a:lnTo>
                  <a:lnTo>
                    <a:pt x="7572437" y="187700"/>
                  </a:lnTo>
                  <a:lnTo>
                    <a:pt x="7572218" y="187512"/>
                  </a:lnTo>
                  <a:lnTo>
                    <a:pt x="7572054" y="187434"/>
                  </a:lnTo>
                  <a:lnTo>
                    <a:pt x="7572054" y="187340"/>
                  </a:lnTo>
                  <a:lnTo>
                    <a:pt x="7572257" y="187387"/>
                  </a:lnTo>
                  <a:lnTo>
                    <a:pt x="7572664" y="187715"/>
                  </a:lnTo>
                  <a:close/>
                  <a:moveTo>
                    <a:pt x="1533" y="0"/>
                  </a:moveTo>
                  <a:lnTo>
                    <a:pt x="3286" y="1846"/>
                  </a:lnTo>
                  <a:lnTo>
                    <a:pt x="2949" y="2777"/>
                  </a:lnTo>
                  <a:lnTo>
                    <a:pt x="1682" y="2691"/>
                  </a:lnTo>
                  <a:lnTo>
                    <a:pt x="1103" y="2363"/>
                  </a:lnTo>
                  <a:lnTo>
                    <a:pt x="2089" y="2198"/>
                  </a:lnTo>
                  <a:lnTo>
                    <a:pt x="2253" y="1854"/>
                  </a:lnTo>
                  <a:lnTo>
                    <a:pt x="1799" y="1314"/>
                  </a:lnTo>
                  <a:lnTo>
                    <a:pt x="1197" y="939"/>
                  </a:lnTo>
                  <a:lnTo>
                    <a:pt x="782" y="939"/>
                  </a:lnTo>
                  <a:lnTo>
                    <a:pt x="681" y="1682"/>
                  </a:lnTo>
                  <a:lnTo>
                    <a:pt x="0" y="1103"/>
                  </a:lnTo>
                  <a:lnTo>
                    <a:pt x="399" y="524"/>
                  </a:lnTo>
                  <a:lnTo>
                    <a:pt x="884" y="141"/>
                  </a:lnTo>
                  <a:lnTo>
                    <a:pt x="1533" y="0"/>
                  </a:lnTo>
                  <a:close/>
                  <a:moveTo>
                    <a:pt x="7297827" y="17360"/>
                  </a:moveTo>
                  <a:lnTo>
                    <a:pt x="7296434" y="18088"/>
                  </a:lnTo>
                  <a:lnTo>
                    <a:pt x="7296012" y="17970"/>
                  </a:lnTo>
                  <a:lnTo>
                    <a:pt x="7297662" y="16938"/>
                  </a:lnTo>
                  <a:lnTo>
                    <a:pt x="7297654" y="17063"/>
                  </a:lnTo>
                  <a:lnTo>
                    <a:pt x="7297827" y="17360"/>
                  </a:lnTo>
                  <a:close/>
                  <a:moveTo>
                    <a:pt x="7295073" y="19058"/>
                  </a:moveTo>
                  <a:lnTo>
                    <a:pt x="7293446" y="19903"/>
                  </a:lnTo>
                  <a:lnTo>
                    <a:pt x="7293007" y="19449"/>
                  </a:lnTo>
                  <a:lnTo>
                    <a:pt x="7293594" y="19433"/>
                  </a:lnTo>
                  <a:lnTo>
                    <a:pt x="7294690" y="18620"/>
                  </a:lnTo>
                  <a:lnTo>
                    <a:pt x="7296012" y="18557"/>
                  </a:lnTo>
                  <a:lnTo>
                    <a:pt x="7295855" y="19011"/>
                  </a:lnTo>
                  <a:lnTo>
                    <a:pt x="7295073" y="19058"/>
                  </a:lnTo>
                  <a:close/>
                  <a:moveTo>
                    <a:pt x="45376" y="45165"/>
                  </a:moveTo>
                  <a:lnTo>
                    <a:pt x="49029" y="47692"/>
                  </a:lnTo>
                  <a:lnTo>
                    <a:pt x="47480" y="47872"/>
                  </a:lnTo>
                  <a:lnTo>
                    <a:pt x="43663" y="46651"/>
                  </a:lnTo>
                  <a:lnTo>
                    <a:pt x="40173" y="44155"/>
                  </a:lnTo>
                  <a:lnTo>
                    <a:pt x="41214" y="43616"/>
                  </a:lnTo>
                  <a:lnTo>
                    <a:pt x="41722" y="44515"/>
                  </a:lnTo>
                  <a:lnTo>
                    <a:pt x="43311" y="45352"/>
                  </a:lnTo>
                  <a:lnTo>
                    <a:pt x="44249" y="43592"/>
                  </a:lnTo>
                  <a:lnTo>
                    <a:pt x="44867" y="43193"/>
                  </a:lnTo>
                  <a:lnTo>
                    <a:pt x="42082" y="41378"/>
                  </a:lnTo>
                  <a:lnTo>
                    <a:pt x="43185" y="41472"/>
                  </a:lnTo>
                  <a:lnTo>
                    <a:pt x="45822" y="42708"/>
                  </a:lnTo>
                  <a:lnTo>
                    <a:pt x="45376" y="45165"/>
                  </a:lnTo>
                  <a:close/>
                  <a:moveTo>
                    <a:pt x="7298898" y="45376"/>
                  </a:moveTo>
                  <a:lnTo>
                    <a:pt x="7299008" y="45876"/>
                  </a:lnTo>
                  <a:lnTo>
                    <a:pt x="7297756" y="44507"/>
                  </a:lnTo>
                  <a:lnTo>
                    <a:pt x="7297013" y="43623"/>
                  </a:lnTo>
                  <a:lnTo>
                    <a:pt x="7297060" y="43240"/>
                  </a:lnTo>
                  <a:lnTo>
                    <a:pt x="7297397" y="43483"/>
                  </a:lnTo>
                  <a:lnTo>
                    <a:pt x="7297811" y="43913"/>
                  </a:lnTo>
                  <a:lnTo>
                    <a:pt x="7298085" y="44257"/>
                  </a:lnTo>
                  <a:lnTo>
                    <a:pt x="7298898" y="45376"/>
                  </a:lnTo>
                  <a:close/>
                  <a:moveTo>
                    <a:pt x="7299141" y="48177"/>
                  </a:moveTo>
                  <a:lnTo>
                    <a:pt x="7298343" y="48270"/>
                  </a:lnTo>
                  <a:lnTo>
                    <a:pt x="7298937" y="47958"/>
                  </a:lnTo>
                  <a:lnTo>
                    <a:pt x="7299102" y="47527"/>
                  </a:lnTo>
                  <a:lnTo>
                    <a:pt x="7299008" y="46174"/>
                  </a:lnTo>
                  <a:lnTo>
                    <a:pt x="7299321" y="46283"/>
                  </a:lnTo>
                  <a:lnTo>
                    <a:pt x="7299431" y="46839"/>
                  </a:lnTo>
                  <a:lnTo>
                    <a:pt x="7299485" y="47653"/>
                  </a:lnTo>
                  <a:lnTo>
                    <a:pt x="7299141" y="48177"/>
                  </a:lnTo>
                  <a:close/>
                  <a:moveTo>
                    <a:pt x="7299329" y="56368"/>
                  </a:moveTo>
                  <a:lnTo>
                    <a:pt x="7298742" y="56446"/>
                  </a:lnTo>
                  <a:lnTo>
                    <a:pt x="7299126" y="56000"/>
                  </a:lnTo>
                  <a:lnTo>
                    <a:pt x="7301637" y="55507"/>
                  </a:lnTo>
                  <a:lnTo>
                    <a:pt x="7301856" y="55366"/>
                  </a:lnTo>
                  <a:lnTo>
                    <a:pt x="7302263" y="55640"/>
                  </a:lnTo>
                  <a:lnTo>
                    <a:pt x="7302255" y="55898"/>
                  </a:lnTo>
                  <a:lnTo>
                    <a:pt x="7302075" y="56031"/>
                  </a:lnTo>
                  <a:lnTo>
                    <a:pt x="7300831" y="56039"/>
                  </a:lnTo>
                  <a:lnTo>
                    <a:pt x="7299853" y="56274"/>
                  </a:lnTo>
                  <a:lnTo>
                    <a:pt x="7299329" y="56368"/>
                  </a:lnTo>
                  <a:close/>
                  <a:moveTo>
                    <a:pt x="7299203" y="63542"/>
                  </a:moveTo>
                  <a:lnTo>
                    <a:pt x="7300385" y="64402"/>
                  </a:lnTo>
                  <a:lnTo>
                    <a:pt x="7300229" y="64997"/>
                  </a:lnTo>
                  <a:lnTo>
                    <a:pt x="7299829" y="65678"/>
                  </a:lnTo>
                  <a:lnTo>
                    <a:pt x="7298288" y="67415"/>
                  </a:lnTo>
                  <a:lnTo>
                    <a:pt x="7297819" y="67250"/>
                  </a:lnTo>
                  <a:lnTo>
                    <a:pt x="7299321" y="65678"/>
                  </a:lnTo>
                  <a:lnTo>
                    <a:pt x="7299900" y="64637"/>
                  </a:lnTo>
                  <a:lnTo>
                    <a:pt x="7299039" y="63839"/>
                  </a:lnTo>
                  <a:lnTo>
                    <a:pt x="7298695" y="64011"/>
                  </a:lnTo>
                  <a:lnTo>
                    <a:pt x="7298554" y="64011"/>
                  </a:lnTo>
                  <a:lnTo>
                    <a:pt x="7298257" y="63268"/>
                  </a:lnTo>
                  <a:lnTo>
                    <a:pt x="7298554" y="63268"/>
                  </a:lnTo>
                  <a:lnTo>
                    <a:pt x="7299203" y="63542"/>
                  </a:lnTo>
                  <a:close/>
                  <a:moveTo>
                    <a:pt x="7331616" y="103129"/>
                  </a:moveTo>
                  <a:lnTo>
                    <a:pt x="7330904" y="103723"/>
                  </a:lnTo>
                  <a:lnTo>
                    <a:pt x="7330630" y="103183"/>
                  </a:lnTo>
                  <a:lnTo>
                    <a:pt x="7330982" y="102518"/>
                  </a:lnTo>
                  <a:lnTo>
                    <a:pt x="7330388" y="99757"/>
                  </a:lnTo>
                  <a:lnTo>
                    <a:pt x="7329402" y="99381"/>
                  </a:lnTo>
                  <a:lnTo>
                    <a:pt x="7328815" y="98552"/>
                  </a:lnTo>
                  <a:lnTo>
                    <a:pt x="7329097" y="98552"/>
                  </a:lnTo>
                  <a:lnTo>
                    <a:pt x="7330083" y="99311"/>
                  </a:lnTo>
                  <a:lnTo>
                    <a:pt x="7330873" y="99655"/>
                  </a:lnTo>
                  <a:lnTo>
                    <a:pt x="7331335" y="101470"/>
                  </a:lnTo>
                  <a:lnTo>
                    <a:pt x="7331616" y="103129"/>
                  </a:lnTo>
                  <a:close/>
                  <a:moveTo>
                    <a:pt x="7222769" y="104693"/>
                  </a:moveTo>
                  <a:lnTo>
                    <a:pt x="7222565" y="104740"/>
                  </a:lnTo>
                  <a:lnTo>
                    <a:pt x="7222150" y="104513"/>
                  </a:lnTo>
                  <a:lnTo>
                    <a:pt x="7222205" y="104232"/>
                  </a:lnTo>
                  <a:lnTo>
                    <a:pt x="7222495" y="104107"/>
                  </a:lnTo>
                  <a:lnTo>
                    <a:pt x="7222862" y="104318"/>
                  </a:lnTo>
                  <a:lnTo>
                    <a:pt x="7222769" y="104693"/>
                  </a:lnTo>
                  <a:close/>
                  <a:moveTo>
                    <a:pt x="7337421" y="112071"/>
                  </a:moveTo>
                  <a:lnTo>
                    <a:pt x="7337554" y="113197"/>
                  </a:lnTo>
                  <a:lnTo>
                    <a:pt x="7337053" y="113049"/>
                  </a:lnTo>
                  <a:lnTo>
                    <a:pt x="7336889" y="112610"/>
                  </a:lnTo>
                  <a:lnTo>
                    <a:pt x="7336725" y="111476"/>
                  </a:lnTo>
                  <a:lnTo>
                    <a:pt x="7336200" y="110365"/>
                  </a:lnTo>
                  <a:lnTo>
                    <a:pt x="7336795" y="110662"/>
                  </a:lnTo>
                  <a:lnTo>
                    <a:pt x="7337288" y="111531"/>
                  </a:lnTo>
                  <a:lnTo>
                    <a:pt x="7337421" y="112071"/>
                  </a:lnTo>
                  <a:close/>
                  <a:moveTo>
                    <a:pt x="97762" y="174869"/>
                  </a:moveTo>
                  <a:lnTo>
                    <a:pt x="97699" y="175002"/>
                  </a:lnTo>
                  <a:lnTo>
                    <a:pt x="97433" y="174830"/>
                  </a:lnTo>
                  <a:lnTo>
                    <a:pt x="96917" y="174510"/>
                  </a:lnTo>
                  <a:lnTo>
                    <a:pt x="96479" y="174157"/>
                  </a:lnTo>
                  <a:lnTo>
                    <a:pt x="96471" y="174009"/>
                  </a:lnTo>
                  <a:lnTo>
                    <a:pt x="97089" y="173798"/>
                  </a:lnTo>
                  <a:lnTo>
                    <a:pt x="97879" y="173633"/>
                  </a:lnTo>
                  <a:lnTo>
                    <a:pt x="98051" y="173860"/>
                  </a:lnTo>
                  <a:lnTo>
                    <a:pt x="97902" y="174181"/>
                  </a:lnTo>
                  <a:lnTo>
                    <a:pt x="97762" y="174869"/>
                  </a:lnTo>
                  <a:close/>
                  <a:moveTo>
                    <a:pt x="77835" y="208549"/>
                  </a:moveTo>
                  <a:lnTo>
                    <a:pt x="77327" y="208667"/>
                  </a:lnTo>
                  <a:lnTo>
                    <a:pt x="76732" y="208667"/>
                  </a:lnTo>
                  <a:lnTo>
                    <a:pt x="76435" y="208377"/>
                  </a:lnTo>
                  <a:lnTo>
                    <a:pt x="76419" y="208142"/>
                  </a:lnTo>
                  <a:lnTo>
                    <a:pt x="76623" y="208142"/>
                  </a:lnTo>
                  <a:lnTo>
                    <a:pt x="76810" y="208182"/>
                  </a:lnTo>
                  <a:lnTo>
                    <a:pt x="77655" y="208221"/>
                  </a:lnTo>
                  <a:lnTo>
                    <a:pt x="77874" y="208393"/>
                  </a:lnTo>
                  <a:lnTo>
                    <a:pt x="77835" y="208549"/>
                  </a:lnTo>
                  <a:close/>
                  <a:moveTo>
                    <a:pt x="167445" y="336854"/>
                  </a:moveTo>
                  <a:lnTo>
                    <a:pt x="167265" y="337206"/>
                  </a:lnTo>
                  <a:lnTo>
                    <a:pt x="166921" y="337081"/>
                  </a:lnTo>
                  <a:lnTo>
                    <a:pt x="166717" y="336635"/>
                  </a:lnTo>
                  <a:lnTo>
                    <a:pt x="166647" y="336149"/>
                  </a:lnTo>
                  <a:lnTo>
                    <a:pt x="166780" y="335758"/>
                  </a:lnTo>
                  <a:lnTo>
                    <a:pt x="167007" y="335774"/>
                  </a:lnTo>
                  <a:lnTo>
                    <a:pt x="167265" y="336259"/>
                  </a:lnTo>
                  <a:lnTo>
                    <a:pt x="167445" y="33685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3" name="Freeform: Shape 692">
              <a:extLst>
                <a:ext uri="{FF2B5EF4-FFF2-40B4-BE49-F238E27FC236}">
                  <a16:creationId xmlns:a16="http://schemas.microsoft.com/office/drawing/2014/main" id="{A0C72254-A990-2341-9B88-2CBA7E0BA45A}"/>
                </a:ext>
              </a:extLst>
            </p:cNvPr>
            <p:cNvSpPr>
              <a:spLocks/>
            </p:cNvSpPr>
            <p:nvPr/>
          </p:nvSpPr>
          <p:spPr>
            <a:xfrm>
              <a:off x="8200012" y="4898236"/>
              <a:ext cx="28532" cy="22288"/>
            </a:xfrm>
            <a:custGeom>
              <a:avLst/>
              <a:gdLst>
                <a:gd name="connsiteX0" fmla="*/ 5242 w 28532"/>
                <a:gd name="connsiteY0" fmla="*/ 11868 h 22288"/>
                <a:gd name="connsiteX1" fmla="*/ 4827 w 28532"/>
                <a:gd name="connsiteY1" fmla="*/ 12166 h 22288"/>
                <a:gd name="connsiteX2" fmla="*/ 2824 w 28532"/>
                <a:gd name="connsiteY2" fmla="*/ 10890 h 22288"/>
                <a:gd name="connsiteX3" fmla="*/ 1682 w 28532"/>
                <a:gd name="connsiteY3" fmla="*/ 10593 h 22288"/>
                <a:gd name="connsiteX4" fmla="*/ 0 w 28532"/>
                <a:gd name="connsiteY4" fmla="*/ 8535 h 22288"/>
                <a:gd name="connsiteX5" fmla="*/ 649 w 28532"/>
                <a:gd name="connsiteY5" fmla="*/ 1416 h 22288"/>
                <a:gd name="connsiteX6" fmla="*/ 1189 w 28532"/>
                <a:gd name="connsiteY6" fmla="*/ 501 h 22288"/>
                <a:gd name="connsiteX7" fmla="*/ 1596 w 28532"/>
                <a:gd name="connsiteY7" fmla="*/ 133 h 22288"/>
                <a:gd name="connsiteX8" fmla="*/ 2527 w 28532"/>
                <a:gd name="connsiteY8" fmla="*/ 0 h 22288"/>
                <a:gd name="connsiteX9" fmla="*/ 3662 w 28532"/>
                <a:gd name="connsiteY9" fmla="*/ 892 h 22288"/>
                <a:gd name="connsiteX10" fmla="*/ 3364 w 28532"/>
                <a:gd name="connsiteY10" fmla="*/ 5469 h 22288"/>
                <a:gd name="connsiteX11" fmla="*/ 4859 w 28532"/>
                <a:gd name="connsiteY11" fmla="*/ 8551 h 22288"/>
                <a:gd name="connsiteX12" fmla="*/ 5821 w 28532"/>
                <a:gd name="connsiteY12" fmla="*/ 11000 h 22288"/>
                <a:gd name="connsiteX13" fmla="*/ 5242 w 28532"/>
                <a:gd name="connsiteY13" fmla="*/ 11868 h 22288"/>
                <a:gd name="connsiteX14" fmla="*/ 27429 w 28532"/>
                <a:gd name="connsiteY14" fmla="*/ 15889 h 22288"/>
                <a:gd name="connsiteX15" fmla="*/ 28532 w 28532"/>
                <a:gd name="connsiteY15" fmla="*/ 18972 h 22288"/>
                <a:gd name="connsiteX16" fmla="*/ 28524 w 28532"/>
                <a:gd name="connsiteY16" fmla="*/ 21296 h 22288"/>
                <a:gd name="connsiteX17" fmla="*/ 28055 w 28532"/>
                <a:gd name="connsiteY17" fmla="*/ 22031 h 22288"/>
                <a:gd name="connsiteX18" fmla="*/ 27069 w 28532"/>
                <a:gd name="connsiteY18" fmla="*/ 21546 h 22288"/>
                <a:gd name="connsiteX19" fmla="*/ 25254 w 28532"/>
                <a:gd name="connsiteY19" fmla="*/ 19699 h 22288"/>
                <a:gd name="connsiteX20" fmla="*/ 21804 w 28532"/>
                <a:gd name="connsiteY20" fmla="*/ 17900 h 22288"/>
                <a:gd name="connsiteX21" fmla="*/ 23392 w 28532"/>
                <a:gd name="connsiteY21" fmla="*/ 17751 h 22288"/>
                <a:gd name="connsiteX22" fmla="*/ 24315 w 28532"/>
                <a:gd name="connsiteY22" fmla="*/ 17931 h 22288"/>
                <a:gd name="connsiteX23" fmla="*/ 25293 w 28532"/>
                <a:gd name="connsiteY23" fmla="*/ 17767 h 22288"/>
                <a:gd name="connsiteX24" fmla="*/ 25904 w 28532"/>
                <a:gd name="connsiteY24" fmla="*/ 16750 h 22288"/>
                <a:gd name="connsiteX25" fmla="*/ 26029 w 28532"/>
                <a:gd name="connsiteY25" fmla="*/ 16148 h 22288"/>
                <a:gd name="connsiteX26" fmla="*/ 26889 w 28532"/>
                <a:gd name="connsiteY26" fmla="*/ 15663 h 22288"/>
                <a:gd name="connsiteX27" fmla="*/ 27429 w 28532"/>
                <a:gd name="connsiteY27" fmla="*/ 15889 h 22288"/>
                <a:gd name="connsiteX28" fmla="*/ 12330 w 28532"/>
                <a:gd name="connsiteY28" fmla="*/ 20920 h 22288"/>
                <a:gd name="connsiteX29" fmla="*/ 13871 w 28532"/>
                <a:gd name="connsiteY29" fmla="*/ 22289 h 22288"/>
                <a:gd name="connsiteX30" fmla="*/ 9584 w 28532"/>
                <a:gd name="connsiteY30" fmla="*/ 21726 h 22288"/>
                <a:gd name="connsiteX31" fmla="*/ 8911 w 28532"/>
                <a:gd name="connsiteY31" fmla="*/ 20490 h 22288"/>
                <a:gd name="connsiteX32" fmla="*/ 8880 w 28532"/>
                <a:gd name="connsiteY32" fmla="*/ 19582 h 22288"/>
                <a:gd name="connsiteX33" fmla="*/ 10484 w 28532"/>
                <a:gd name="connsiteY33" fmla="*/ 19778 h 22288"/>
                <a:gd name="connsiteX34" fmla="*/ 12330 w 28532"/>
                <a:gd name="connsiteY34" fmla="*/ 20920 h 22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8532" h="22288">
                  <a:moveTo>
                    <a:pt x="5242" y="11868"/>
                  </a:moveTo>
                  <a:lnTo>
                    <a:pt x="4827" y="12166"/>
                  </a:lnTo>
                  <a:lnTo>
                    <a:pt x="2824" y="10890"/>
                  </a:lnTo>
                  <a:lnTo>
                    <a:pt x="1682" y="10593"/>
                  </a:lnTo>
                  <a:lnTo>
                    <a:pt x="0" y="8535"/>
                  </a:lnTo>
                  <a:lnTo>
                    <a:pt x="649" y="1416"/>
                  </a:lnTo>
                  <a:lnTo>
                    <a:pt x="1189" y="501"/>
                  </a:lnTo>
                  <a:lnTo>
                    <a:pt x="1596" y="133"/>
                  </a:lnTo>
                  <a:lnTo>
                    <a:pt x="2527" y="0"/>
                  </a:lnTo>
                  <a:lnTo>
                    <a:pt x="3662" y="892"/>
                  </a:lnTo>
                  <a:lnTo>
                    <a:pt x="3364" y="5469"/>
                  </a:lnTo>
                  <a:lnTo>
                    <a:pt x="4859" y="8551"/>
                  </a:lnTo>
                  <a:lnTo>
                    <a:pt x="5821" y="11000"/>
                  </a:lnTo>
                  <a:lnTo>
                    <a:pt x="5242" y="11868"/>
                  </a:lnTo>
                  <a:close/>
                  <a:moveTo>
                    <a:pt x="27429" y="15889"/>
                  </a:moveTo>
                  <a:lnTo>
                    <a:pt x="28532" y="18972"/>
                  </a:lnTo>
                  <a:lnTo>
                    <a:pt x="28524" y="21296"/>
                  </a:lnTo>
                  <a:lnTo>
                    <a:pt x="28055" y="22031"/>
                  </a:lnTo>
                  <a:lnTo>
                    <a:pt x="27069" y="21546"/>
                  </a:lnTo>
                  <a:lnTo>
                    <a:pt x="25254" y="19699"/>
                  </a:lnTo>
                  <a:lnTo>
                    <a:pt x="21804" y="17900"/>
                  </a:lnTo>
                  <a:lnTo>
                    <a:pt x="23392" y="17751"/>
                  </a:lnTo>
                  <a:lnTo>
                    <a:pt x="24315" y="17931"/>
                  </a:lnTo>
                  <a:lnTo>
                    <a:pt x="25293" y="17767"/>
                  </a:lnTo>
                  <a:lnTo>
                    <a:pt x="25904" y="16750"/>
                  </a:lnTo>
                  <a:lnTo>
                    <a:pt x="26029" y="16148"/>
                  </a:lnTo>
                  <a:lnTo>
                    <a:pt x="26889" y="15663"/>
                  </a:lnTo>
                  <a:lnTo>
                    <a:pt x="27429" y="15889"/>
                  </a:lnTo>
                  <a:close/>
                  <a:moveTo>
                    <a:pt x="12330" y="20920"/>
                  </a:moveTo>
                  <a:lnTo>
                    <a:pt x="13871" y="22289"/>
                  </a:lnTo>
                  <a:lnTo>
                    <a:pt x="9584" y="21726"/>
                  </a:lnTo>
                  <a:lnTo>
                    <a:pt x="8911" y="20490"/>
                  </a:lnTo>
                  <a:lnTo>
                    <a:pt x="8880" y="19582"/>
                  </a:lnTo>
                  <a:lnTo>
                    <a:pt x="10484" y="19778"/>
                  </a:lnTo>
                  <a:lnTo>
                    <a:pt x="12330" y="2092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4" name="Freeform: Shape 693">
              <a:extLst>
                <a:ext uri="{FF2B5EF4-FFF2-40B4-BE49-F238E27FC236}">
                  <a16:creationId xmlns:a16="http://schemas.microsoft.com/office/drawing/2014/main" id="{C4B49DF3-579E-069E-EB24-29ACC1764059}"/>
                </a:ext>
              </a:extLst>
            </p:cNvPr>
            <p:cNvSpPr>
              <a:spLocks/>
            </p:cNvSpPr>
            <p:nvPr/>
          </p:nvSpPr>
          <p:spPr>
            <a:xfrm>
              <a:off x="5871156" y="4263043"/>
              <a:ext cx="6767" cy="6900"/>
            </a:xfrm>
            <a:custGeom>
              <a:avLst/>
              <a:gdLst>
                <a:gd name="connsiteX0" fmla="*/ 4600 w 6767"/>
                <a:gd name="connsiteY0" fmla="*/ 3708 h 6900"/>
                <a:gd name="connsiteX1" fmla="*/ 4037 w 6767"/>
                <a:gd name="connsiteY1" fmla="*/ 4068 h 6900"/>
                <a:gd name="connsiteX2" fmla="*/ 3035 w 6767"/>
                <a:gd name="connsiteY2" fmla="*/ 2660 h 6900"/>
                <a:gd name="connsiteX3" fmla="*/ 1424 w 6767"/>
                <a:gd name="connsiteY3" fmla="*/ 2277 h 6900"/>
                <a:gd name="connsiteX4" fmla="*/ 31 w 6767"/>
                <a:gd name="connsiteY4" fmla="*/ 1447 h 6900"/>
                <a:gd name="connsiteX5" fmla="*/ 0 w 6767"/>
                <a:gd name="connsiteY5" fmla="*/ 1267 h 6900"/>
                <a:gd name="connsiteX6" fmla="*/ 23 w 6767"/>
                <a:gd name="connsiteY6" fmla="*/ 853 h 6900"/>
                <a:gd name="connsiteX7" fmla="*/ 297 w 6767"/>
                <a:gd name="connsiteY7" fmla="*/ 368 h 6900"/>
                <a:gd name="connsiteX8" fmla="*/ 1009 w 6767"/>
                <a:gd name="connsiteY8" fmla="*/ 0 h 6900"/>
                <a:gd name="connsiteX9" fmla="*/ 2785 w 6767"/>
                <a:gd name="connsiteY9" fmla="*/ 1134 h 6900"/>
                <a:gd name="connsiteX10" fmla="*/ 3614 w 6767"/>
                <a:gd name="connsiteY10" fmla="*/ 2558 h 6900"/>
                <a:gd name="connsiteX11" fmla="*/ 4389 w 6767"/>
                <a:gd name="connsiteY11" fmla="*/ 3208 h 6900"/>
                <a:gd name="connsiteX12" fmla="*/ 4600 w 6767"/>
                <a:gd name="connsiteY12" fmla="*/ 3708 h 6900"/>
                <a:gd name="connsiteX13" fmla="*/ 6767 w 6767"/>
                <a:gd name="connsiteY13" fmla="*/ 6415 h 6900"/>
                <a:gd name="connsiteX14" fmla="*/ 5664 w 6767"/>
                <a:gd name="connsiteY14" fmla="*/ 6900 h 6900"/>
                <a:gd name="connsiteX15" fmla="*/ 4725 w 6767"/>
                <a:gd name="connsiteY15" fmla="*/ 6243 h 6900"/>
                <a:gd name="connsiteX16" fmla="*/ 4936 w 6767"/>
                <a:gd name="connsiteY16" fmla="*/ 4655 h 6900"/>
                <a:gd name="connsiteX17" fmla="*/ 5828 w 6767"/>
                <a:gd name="connsiteY17" fmla="*/ 4608 h 6900"/>
                <a:gd name="connsiteX18" fmla="*/ 6720 w 6767"/>
                <a:gd name="connsiteY18" fmla="*/ 5312 h 6900"/>
                <a:gd name="connsiteX19" fmla="*/ 6767 w 6767"/>
                <a:gd name="connsiteY19" fmla="*/ 6415 h 6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767" h="6900">
                  <a:moveTo>
                    <a:pt x="4600" y="3708"/>
                  </a:moveTo>
                  <a:lnTo>
                    <a:pt x="4037" y="4068"/>
                  </a:lnTo>
                  <a:lnTo>
                    <a:pt x="3035" y="2660"/>
                  </a:lnTo>
                  <a:lnTo>
                    <a:pt x="1424" y="2277"/>
                  </a:lnTo>
                  <a:lnTo>
                    <a:pt x="31" y="1447"/>
                  </a:lnTo>
                  <a:lnTo>
                    <a:pt x="0" y="1267"/>
                  </a:lnTo>
                  <a:lnTo>
                    <a:pt x="23" y="853"/>
                  </a:lnTo>
                  <a:lnTo>
                    <a:pt x="297" y="368"/>
                  </a:lnTo>
                  <a:lnTo>
                    <a:pt x="1009" y="0"/>
                  </a:lnTo>
                  <a:lnTo>
                    <a:pt x="2785" y="1134"/>
                  </a:lnTo>
                  <a:lnTo>
                    <a:pt x="3614" y="2558"/>
                  </a:lnTo>
                  <a:lnTo>
                    <a:pt x="4389" y="3208"/>
                  </a:lnTo>
                  <a:lnTo>
                    <a:pt x="4600" y="3708"/>
                  </a:lnTo>
                  <a:close/>
                  <a:moveTo>
                    <a:pt x="6767" y="6415"/>
                  </a:moveTo>
                  <a:lnTo>
                    <a:pt x="5664" y="6900"/>
                  </a:lnTo>
                  <a:lnTo>
                    <a:pt x="4725" y="6243"/>
                  </a:lnTo>
                  <a:lnTo>
                    <a:pt x="4936" y="4655"/>
                  </a:lnTo>
                  <a:lnTo>
                    <a:pt x="5828" y="4608"/>
                  </a:lnTo>
                  <a:lnTo>
                    <a:pt x="6720" y="5312"/>
                  </a:lnTo>
                  <a:lnTo>
                    <a:pt x="6767" y="641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5" name="Freeform: Shape 694">
              <a:extLst>
                <a:ext uri="{FF2B5EF4-FFF2-40B4-BE49-F238E27FC236}">
                  <a16:creationId xmlns:a16="http://schemas.microsoft.com/office/drawing/2014/main" id="{18FFE2FA-42AF-3323-7940-02324E0C1FAD}"/>
                </a:ext>
              </a:extLst>
            </p:cNvPr>
            <p:cNvSpPr>
              <a:spLocks/>
            </p:cNvSpPr>
            <p:nvPr/>
          </p:nvSpPr>
          <p:spPr>
            <a:xfrm>
              <a:off x="9981142" y="3606688"/>
              <a:ext cx="139179" cy="151665"/>
            </a:xfrm>
            <a:custGeom>
              <a:avLst/>
              <a:gdLst>
                <a:gd name="connsiteX0" fmla="*/ 135650 w 139179"/>
                <a:gd name="connsiteY0" fmla="*/ 13816 h 151665"/>
                <a:gd name="connsiteX1" fmla="*/ 136245 w 139179"/>
                <a:gd name="connsiteY1" fmla="*/ 15615 h 151665"/>
                <a:gd name="connsiteX2" fmla="*/ 137654 w 139179"/>
                <a:gd name="connsiteY2" fmla="*/ 17368 h 151665"/>
                <a:gd name="connsiteX3" fmla="*/ 138389 w 139179"/>
                <a:gd name="connsiteY3" fmla="*/ 18643 h 151665"/>
                <a:gd name="connsiteX4" fmla="*/ 138537 w 139179"/>
                <a:gd name="connsiteY4" fmla="*/ 19965 h 151665"/>
                <a:gd name="connsiteX5" fmla="*/ 139179 w 139179"/>
                <a:gd name="connsiteY5" fmla="*/ 20708 h 151665"/>
                <a:gd name="connsiteX6" fmla="*/ 138060 w 139179"/>
                <a:gd name="connsiteY6" fmla="*/ 21530 h 151665"/>
                <a:gd name="connsiteX7" fmla="*/ 136589 w 139179"/>
                <a:gd name="connsiteY7" fmla="*/ 21029 h 151665"/>
                <a:gd name="connsiteX8" fmla="*/ 134141 w 139179"/>
                <a:gd name="connsiteY8" fmla="*/ 20732 h 151665"/>
                <a:gd name="connsiteX9" fmla="*/ 131003 w 139179"/>
                <a:gd name="connsiteY9" fmla="*/ 23322 h 151665"/>
                <a:gd name="connsiteX10" fmla="*/ 129267 w 139179"/>
                <a:gd name="connsiteY10" fmla="*/ 24229 h 151665"/>
                <a:gd name="connsiteX11" fmla="*/ 128046 w 139179"/>
                <a:gd name="connsiteY11" fmla="*/ 26772 h 151665"/>
                <a:gd name="connsiteX12" fmla="*/ 125598 w 139179"/>
                <a:gd name="connsiteY12" fmla="*/ 28282 h 151665"/>
                <a:gd name="connsiteX13" fmla="*/ 124260 w 139179"/>
                <a:gd name="connsiteY13" fmla="*/ 29885 h 151665"/>
                <a:gd name="connsiteX14" fmla="*/ 122523 w 139179"/>
                <a:gd name="connsiteY14" fmla="*/ 32663 h 151665"/>
                <a:gd name="connsiteX15" fmla="*/ 121381 w 139179"/>
                <a:gd name="connsiteY15" fmla="*/ 35338 h 151665"/>
                <a:gd name="connsiteX16" fmla="*/ 118744 w 139179"/>
                <a:gd name="connsiteY16" fmla="*/ 38076 h 151665"/>
                <a:gd name="connsiteX17" fmla="*/ 117203 w 139179"/>
                <a:gd name="connsiteY17" fmla="*/ 41511 h 151665"/>
                <a:gd name="connsiteX18" fmla="*/ 117117 w 139179"/>
                <a:gd name="connsiteY18" fmla="*/ 44453 h 151665"/>
                <a:gd name="connsiteX19" fmla="*/ 118799 w 139179"/>
                <a:gd name="connsiteY19" fmla="*/ 47457 h 151665"/>
                <a:gd name="connsiteX20" fmla="*/ 118955 w 139179"/>
                <a:gd name="connsiteY20" fmla="*/ 50007 h 151665"/>
                <a:gd name="connsiteX21" fmla="*/ 117782 w 139179"/>
                <a:gd name="connsiteY21" fmla="*/ 55249 h 151665"/>
                <a:gd name="connsiteX22" fmla="*/ 118431 w 139179"/>
                <a:gd name="connsiteY22" fmla="*/ 60796 h 151665"/>
                <a:gd name="connsiteX23" fmla="*/ 117703 w 139179"/>
                <a:gd name="connsiteY23" fmla="*/ 62963 h 151665"/>
                <a:gd name="connsiteX24" fmla="*/ 109630 w 139179"/>
                <a:gd name="connsiteY24" fmla="*/ 66749 h 151665"/>
                <a:gd name="connsiteX25" fmla="*/ 107517 w 139179"/>
                <a:gd name="connsiteY25" fmla="*/ 68635 h 151665"/>
                <a:gd name="connsiteX26" fmla="*/ 104552 w 139179"/>
                <a:gd name="connsiteY26" fmla="*/ 73524 h 151665"/>
                <a:gd name="connsiteX27" fmla="*/ 100938 w 139179"/>
                <a:gd name="connsiteY27" fmla="*/ 75339 h 151665"/>
                <a:gd name="connsiteX28" fmla="*/ 98693 w 139179"/>
                <a:gd name="connsiteY28" fmla="*/ 77327 h 151665"/>
                <a:gd name="connsiteX29" fmla="*/ 95587 w 139179"/>
                <a:gd name="connsiteY29" fmla="*/ 78500 h 151665"/>
                <a:gd name="connsiteX30" fmla="*/ 93599 w 139179"/>
                <a:gd name="connsiteY30" fmla="*/ 81927 h 151665"/>
                <a:gd name="connsiteX31" fmla="*/ 91417 w 139179"/>
                <a:gd name="connsiteY31" fmla="*/ 83867 h 151665"/>
                <a:gd name="connsiteX32" fmla="*/ 88820 w 139179"/>
                <a:gd name="connsiteY32" fmla="*/ 85048 h 151665"/>
                <a:gd name="connsiteX33" fmla="*/ 86871 w 139179"/>
                <a:gd name="connsiteY33" fmla="*/ 86566 h 151665"/>
                <a:gd name="connsiteX34" fmla="*/ 82522 w 139179"/>
                <a:gd name="connsiteY34" fmla="*/ 86660 h 151665"/>
                <a:gd name="connsiteX35" fmla="*/ 79447 w 139179"/>
                <a:gd name="connsiteY35" fmla="*/ 87716 h 151665"/>
                <a:gd name="connsiteX36" fmla="*/ 77265 w 139179"/>
                <a:gd name="connsiteY36" fmla="*/ 90556 h 151665"/>
                <a:gd name="connsiteX37" fmla="*/ 70700 w 139179"/>
                <a:gd name="connsiteY37" fmla="*/ 93803 h 151665"/>
                <a:gd name="connsiteX38" fmla="*/ 69809 w 139179"/>
                <a:gd name="connsiteY38" fmla="*/ 96252 h 151665"/>
                <a:gd name="connsiteX39" fmla="*/ 70247 w 139179"/>
                <a:gd name="connsiteY39" fmla="*/ 100022 h 151665"/>
                <a:gd name="connsiteX40" fmla="*/ 70286 w 139179"/>
                <a:gd name="connsiteY40" fmla="*/ 102909 h 151665"/>
                <a:gd name="connsiteX41" fmla="*/ 69715 w 139179"/>
                <a:gd name="connsiteY41" fmla="*/ 105280 h 151665"/>
                <a:gd name="connsiteX42" fmla="*/ 68275 w 139179"/>
                <a:gd name="connsiteY42" fmla="*/ 104615 h 151665"/>
                <a:gd name="connsiteX43" fmla="*/ 67501 w 139179"/>
                <a:gd name="connsiteY43" fmla="*/ 105389 h 151665"/>
                <a:gd name="connsiteX44" fmla="*/ 66648 w 139179"/>
                <a:gd name="connsiteY44" fmla="*/ 107580 h 151665"/>
                <a:gd name="connsiteX45" fmla="*/ 66890 w 139179"/>
                <a:gd name="connsiteY45" fmla="*/ 110068 h 151665"/>
                <a:gd name="connsiteX46" fmla="*/ 69144 w 139179"/>
                <a:gd name="connsiteY46" fmla="*/ 110874 h 151665"/>
                <a:gd name="connsiteX47" fmla="*/ 70982 w 139179"/>
                <a:gd name="connsiteY47" fmla="*/ 111891 h 151665"/>
                <a:gd name="connsiteX48" fmla="*/ 73572 w 139179"/>
                <a:gd name="connsiteY48" fmla="*/ 112407 h 151665"/>
                <a:gd name="connsiteX49" fmla="*/ 75488 w 139179"/>
                <a:gd name="connsiteY49" fmla="*/ 113557 h 151665"/>
                <a:gd name="connsiteX50" fmla="*/ 79564 w 139179"/>
                <a:gd name="connsiteY50" fmla="*/ 118799 h 151665"/>
                <a:gd name="connsiteX51" fmla="*/ 82890 w 139179"/>
                <a:gd name="connsiteY51" fmla="*/ 121083 h 151665"/>
                <a:gd name="connsiteX52" fmla="*/ 83750 w 139179"/>
                <a:gd name="connsiteY52" fmla="*/ 121928 h 151665"/>
                <a:gd name="connsiteX53" fmla="*/ 85659 w 139179"/>
                <a:gd name="connsiteY53" fmla="*/ 123078 h 151665"/>
                <a:gd name="connsiteX54" fmla="*/ 87419 w 139179"/>
                <a:gd name="connsiteY54" fmla="*/ 124877 h 151665"/>
                <a:gd name="connsiteX55" fmla="*/ 88413 w 139179"/>
                <a:gd name="connsiteY55" fmla="*/ 126489 h 151665"/>
                <a:gd name="connsiteX56" fmla="*/ 87638 w 139179"/>
                <a:gd name="connsiteY56" fmla="*/ 126927 h 151665"/>
                <a:gd name="connsiteX57" fmla="*/ 86316 w 139179"/>
                <a:gd name="connsiteY57" fmla="*/ 129282 h 151665"/>
                <a:gd name="connsiteX58" fmla="*/ 85080 w 139179"/>
                <a:gd name="connsiteY58" fmla="*/ 132263 h 151665"/>
                <a:gd name="connsiteX59" fmla="*/ 83891 w 139179"/>
                <a:gd name="connsiteY59" fmla="*/ 133875 h 151665"/>
                <a:gd name="connsiteX60" fmla="*/ 82522 w 139179"/>
                <a:gd name="connsiteY60" fmla="*/ 134766 h 151665"/>
                <a:gd name="connsiteX61" fmla="*/ 81043 w 139179"/>
                <a:gd name="connsiteY61" fmla="*/ 135291 h 151665"/>
                <a:gd name="connsiteX62" fmla="*/ 78109 w 139179"/>
                <a:gd name="connsiteY62" fmla="*/ 135517 h 151665"/>
                <a:gd name="connsiteX63" fmla="*/ 75457 w 139179"/>
                <a:gd name="connsiteY63" fmla="*/ 135314 h 151665"/>
                <a:gd name="connsiteX64" fmla="*/ 74604 w 139179"/>
                <a:gd name="connsiteY64" fmla="*/ 134993 h 151665"/>
                <a:gd name="connsiteX65" fmla="*/ 70959 w 139179"/>
                <a:gd name="connsiteY65" fmla="*/ 135181 h 151665"/>
                <a:gd name="connsiteX66" fmla="*/ 69926 w 139179"/>
                <a:gd name="connsiteY66" fmla="*/ 135392 h 151665"/>
                <a:gd name="connsiteX67" fmla="*/ 64692 w 139179"/>
                <a:gd name="connsiteY67" fmla="*/ 135165 h 151665"/>
                <a:gd name="connsiteX68" fmla="*/ 61954 w 139179"/>
                <a:gd name="connsiteY68" fmla="*/ 135408 h 151665"/>
                <a:gd name="connsiteX69" fmla="*/ 60209 w 139179"/>
                <a:gd name="connsiteY69" fmla="*/ 135987 h 151665"/>
                <a:gd name="connsiteX70" fmla="*/ 58433 w 139179"/>
                <a:gd name="connsiteY70" fmla="*/ 137192 h 151665"/>
                <a:gd name="connsiteX71" fmla="*/ 56908 w 139179"/>
                <a:gd name="connsiteY71" fmla="*/ 138999 h 151665"/>
                <a:gd name="connsiteX72" fmla="*/ 55562 w 139179"/>
                <a:gd name="connsiteY72" fmla="*/ 140931 h 151665"/>
                <a:gd name="connsiteX73" fmla="*/ 52824 w 139179"/>
                <a:gd name="connsiteY73" fmla="*/ 144460 h 151665"/>
                <a:gd name="connsiteX74" fmla="*/ 50907 w 139179"/>
                <a:gd name="connsiteY74" fmla="*/ 146173 h 151665"/>
                <a:gd name="connsiteX75" fmla="*/ 50899 w 139179"/>
                <a:gd name="connsiteY75" fmla="*/ 148645 h 151665"/>
                <a:gd name="connsiteX76" fmla="*/ 50852 w 139179"/>
                <a:gd name="connsiteY76" fmla="*/ 149396 h 151665"/>
                <a:gd name="connsiteX77" fmla="*/ 50180 w 139179"/>
                <a:gd name="connsiteY77" fmla="*/ 149920 h 151665"/>
                <a:gd name="connsiteX78" fmla="*/ 49953 w 139179"/>
                <a:gd name="connsiteY78" fmla="*/ 149693 h 151665"/>
                <a:gd name="connsiteX79" fmla="*/ 48842 w 139179"/>
                <a:gd name="connsiteY79" fmla="*/ 149514 h 151665"/>
                <a:gd name="connsiteX80" fmla="*/ 44390 w 139179"/>
                <a:gd name="connsiteY80" fmla="*/ 147253 h 151665"/>
                <a:gd name="connsiteX81" fmla="*/ 40721 w 139179"/>
                <a:gd name="connsiteY81" fmla="*/ 148630 h 151665"/>
                <a:gd name="connsiteX82" fmla="*/ 39798 w 139179"/>
                <a:gd name="connsiteY82" fmla="*/ 150421 h 151665"/>
                <a:gd name="connsiteX83" fmla="*/ 38828 w 139179"/>
                <a:gd name="connsiteY83" fmla="*/ 151000 h 151665"/>
                <a:gd name="connsiteX84" fmla="*/ 37365 w 139179"/>
                <a:gd name="connsiteY84" fmla="*/ 147487 h 151665"/>
                <a:gd name="connsiteX85" fmla="*/ 34979 w 139179"/>
                <a:gd name="connsiteY85" fmla="*/ 147378 h 151665"/>
                <a:gd name="connsiteX86" fmla="*/ 31192 w 139179"/>
                <a:gd name="connsiteY86" fmla="*/ 144280 h 151665"/>
                <a:gd name="connsiteX87" fmla="*/ 29565 w 139179"/>
                <a:gd name="connsiteY87" fmla="*/ 144913 h 151665"/>
                <a:gd name="connsiteX88" fmla="*/ 29150 w 139179"/>
                <a:gd name="connsiteY88" fmla="*/ 146157 h 151665"/>
                <a:gd name="connsiteX89" fmla="*/ 27069 w 139179"/>
                <a:gd name="connsiteY89" fmla="*/ 149005 h 151665"/>
                <a:gd name="connsiteX90" fmla="*/ 24167 w 139179"/>
                <a:gd name="connsiteY90" fmla="*/ 151352 h 151665"/>
                <a:gd name="connsiteX91" fmla="*/ 23228 w 139179"/>
                <a:gd name="connsiteY91" fmla="*/ 151665 h 151665"/>
                <a:gd name="connsiteX92" fmla="*/ 22156 w 139179"/>
                <a:gd name="connsiteY92" fmla="*/ 151501 h 151665"/>
                <a:gd name="connsiteX93" fmla="*/ 22312 w 139179"/>
                <a:gd name="connsiteY93" fmla="*/ 150851 h 151665"/>
                <a:gd name="connsiteX94" fmla="*/ 21131 w 139179"/>
                <a:gd name="connsiteY94" fmla="*/ 148215 h 151665"/>
                <a:gd name="connsiteX95" fmla="*/ 16546 w 139179"/>
                <a:gd name="connsiteY95" fmla="*/ 147151 h 151665"/>
                <a:gd name="connsiteX96" fmla="*/ 14896 w 139179"/>
                <a:gd name="connsiteY96" fmla="*/ 146024 h 151665"/>
                <a:gd name="connsiteX97" fmla="*/ 14059 w 139179"/>
                <a:gd name="connsiteY97" fmla="*/ 145782 h 151665"/>
                <a:gd name="connsiteX98" fmla="*/ 18550 w 139179"/>
                <a:gd name="connsiteY98" fmla="*/ 142832 h 151665"/>
                <a:gd name="connsiteX99" fmla="*/ 19723 w 139179"/>
                <a:gd name="connsiteY99" fmla="*/ 142308 h 151665"/>
                <a:gd name="connsiteX100" fmla="*/ 18847 w 139179"/>
                <a:gd name="connsiteY100" fmla="*/ 141620 h 151665"/>
                <a:gd name="connsiteX101" fmla="*/ 17877 w 139179"/>
                <a:gd name="connsiteY101" fmla="*/ 141283 h 151665"/>
                <a:gd name="connsiteX102" fmla="*/ 14192 w 139179"/>
                <a:gd name="connsiteY102" fmla="*/ 141721 h 151665"/>
                <a:gd name="connsiteX103" fmla="*/ 12267 w 139179"/>
                <a:gd name="connsiteY103" fmla="*/ 140751 h 151665"/>
                <a:gd name="connsiteX104" fmla="*/ 9467 w 139179"/>
                <a:gd name="connsiteY104" fmla="*/ 141064 h 151665"/>
                <a:gd name="connsiteX105" fmla="*/ 7518 w 139179"/>
                <a:gd name="connsiteY105" fmla="*/ 140298 h 151665"/>
                <a:gd name="connsiteX106" fmla="*/ 11555 w 139179"/>
                <a:gd name="connsiteY106" fmla="*/ 137395 h 151665"/>
                <a:gd name="connsiteX107" fmla="*/ 11735 w 139179"/>
                <a:gd name="connsiteY107" fmla="*/ 135682 h 151665"/>
                <a:gd name="connsiteX108" fmla="*/ 11688 w 139179"/>
                <a:gd name="connsiteY108" fmla="*/ 134375 h 151665"/>
                <a:gd name="connsiteX109" fmla="*/ 13730 w 139179"/>
                <a:gd name="connsiteY109" fmla="*/ 130510 h 151665"/>
                <a:gd name="connsiteX110" fmla="*/ 15788 w 139179"/>
                <a:gd name="connsiteY110" fmla="*/ 128375 h 151665"/>
                <a:gd name="connsiteX111" fmla="*/ 21116 w 139179"/>
                <a:gd name="connsiteY111" fmla="*/ 125331 h 151665"/>
                <a:gd name="connsiteX112" fmla="*/ 23431 w 139179"/>
                <a:gd name="connsiteY112" fmla="*/ 124909 h 151665"/>
                <a:gd name="connsiteX113" fmla="*/ 25113 w 139179"/>
                <a:gd name="connsiteY113" fmla="*/ 125034 h 151665"/>
                <a:gd name="connsiteX114" fmla="*/ 26490 w 139179"/>
                <a:gd name="connsiteY114" fmla="*/ 124752 h 151665"/>
                <a:gd name="connsiteX115" fmla="*/ 25043 w 139179"/>
                <a:gd name="connsiteY115" fmla="*/ 123587 h 151665"/>
                <a:gd name="connsiteX116" fmla="*/ 23627 w 139179"/>
                <a:gd name="connsiteY116" fmla="*/ 123055 h 151665"/>
                <a:gd name="connsiteX117" fmla="*/ 20873 w 139179"/>
                <a:gd name="connsiteY117" fmla="*/ 123164 h 151665"/>
                <a:gd name="connsiteX118" fmla="*/ 18018 w 139179"/>
                <a:gd name="connsiteY118" fmla="*/ 121412 h 151665"/>
                <a:gd name="connsiteX119" fmla="*/ 17767 w 139179"/>
                <a:gd name="connsiteY119" fmla="*/ 119558 h 151665"/>
                <a:gd name="connsiteX120" fmla="*/ 23306 w 139179"/>
                <a:gd name="connsiteY120" fmla="*/ 107815 h 151665"/>
                <a:gd name="connsiteX121" fmla="*/ 23384 w 139179"/>
                <a:gd name="connsiteY121" fmla="*/ 106743 h 151665"/>
                <a:gd name="connsiteX122" fmla="*/ 22524 w 139179"/>
                <a:gd name="connsiteY122" fmla="*/ 103872 h 151665"/>
                <a:gd name="connsiteX123" fmla="*/ 22242 w 139179"/>
                <a:gd name="connsiteY123" fmla="*/ 101071 h 151665"/>
                <a:gd name="connsiteX124" fmla="*/ 18268 w 139179"/>
                <a:gd name="connsiteY124" fmla="*/ 99459 h 151665"/>
                <a:gd name="connsiteX125" fmla="*/ 16507 w 139179"/>
                <a:gd name="connsiteY125" fmla="*/ 99264 h 151665"/>
                <a:gd name="connsiteX126" fmla="*/ 11414 w 139179"/>
                <a:gd name="connsiteY126" fmla="*/ 96095 h 151665"/>
                <a:gd name="connsiteX127" fmla="*/ 9381 w 139179"/>
                <a:gd name="connsiteY127" fmla="*/ 94491 h 151665"/>
                <a:gd name="connsiteX128" fmla="*/ 8575 w 139179"/>
                <a:gd name="connsiteY128" fmla="*/ 94969 h 151665"/>
                <a:gd name="connsiteX129" fmla="*/ 8426 w 139179"/>
                <a:gd name="connsiteY129" fmla="*/ 97503 h 151665"/>
                <a:gd name="connsiteX130" fmla="*/ 7698 w 139179"/>
                <a:gd name="connsiteY130" fmla="*/ 98067 h 151665"/>
                <a:gd name="connsiteX131" fmla="*/ 6360 w 139179"/>
                <a:gd name="connsiteY131" fmla="*/ 98560 h 151665"/>
                <a:gd name="connsiteX132" fmla="*/ 5688 w 139179"/>
                <a:gd name="connsiteY132" fmla="*/ 95665 h 151665"/>
                <a:gd name="connsiteX133" fmla="*/ 4585 w 139179"/>
                <a:gd name="connsiteY133" fmla="*/ 93568 h 151665"/>
                <a:gd name="connsiteX134" fmla="*/ 1205 w 139179"/>
                <a:gd name="connsiteY134" fmla="*/ 91432 h 151665"/>
                <a:gd name="connsiteX135" fmla="*/ 0 w 139179"/>
                <a:gd name="connsiteY135" fmla="*/ 90259 h 151665"/>
                <a:gd name="connsiteX136" fmla="*/ 579 w 139179"/>
                <a:gd name="connsiteY136" fmla="*/ 87709 h 151665"/>
                <a:gd name="connsiteX137" fmla="*/ 297 w 139179"/>
                <a:gd name="connsiteY137" fmla="*/ 87481 h 151665"/>
                <a:gd name="connsiteX138" fmla="*/ 829 w 139179"/>
                <a:gd name="connsiteY138" fmla="*/ 84618 h 151665"/>
                <a:gd name="connsiteX139" fmla="*/ 2903 w 139179"/>
                <a:gd name="connsiteY139" fmla="*/ 82404 h 151665"/>
                <a:gd name="connsiteX140" fmla="*/ 7980 w 139179"/>
                <a:gd name="connsiteY140" fmla="*/ 78461 h 151665"/>
                <a:gd name="connsiteX141" fmla="*/ 9287 w 139179"/>
                <a:gd name="connsiteY141" fmla="*/ 76607 h 151665"/>
                <a:gd name="connsiteX142" fmla="*/ 11868 w 139179"/>
                <a:gd name="connsiteY142" fmla="*/ 74424 h 151665"/>
                <a:gd name="connsiteX143" fmla="*/ 13026 w 139179"/>
                <a:gd name="connsiteY143" fmla="*/ 74471 h 151665"/>
                <a:gd name="connsiteX144" fmla="*/ 14223 w 139179"/>
                <a:gd name="connsiteY144" fmla="*/ 74283 h 151665"/>
                <a:gd name="connsiteX145" fmla="*/ 14583 w 139179"/>
                <a:gd name="connsiteY145" fmla="*/ 73329 h 151665"/>
                <a:gd name="connsiteX146" fmla="*/ 14857 w 139179"/>
                <a:gd name="connsiteY146" fmla="*/ 72578 h 151665"/>
                <a:gd name="connsiteX147" fmla="*/ 15889 w 139179"/>
                <a:gd name="connsiteY147" fmla="*/ 71897 h 151665"/>
                <a:gd name="connsiteX148" fmla="*/ 18370 w 139179"/>
                <a:gd name="connsiteY148" fmla="*/ 70692 h 151665"/>
                <a:gd name="connsiteX149" fmla="*/ 21186 w 139179"/>
                <a:gd name="connsiteY149" fmla="*/ 69104 h 151665"/>
                <a:gd name="connsiteX150" fmla="*/ 23439 w 139179"/>
                <a:gd name="connsiteY150" fmla="*/ 68658 h 151665"/>
                <a:gd name="connsiteX151" fmla="*/ 26201 w 139179"/>
                <a:gd name="connsiteY151" fmla="*/ 66272 h 151665"/>
                <a:gd name="connsiteX152" fmla="*/ 27327 w 139179"/>
                <a:gd name="connsiteY152" fmla="*/ 65224 h 151665"/>
                <a:gd name="connsiteX153" fmla="*/ 28462 w 139179"/>
                <a:gd name="connsiteY153" fmla="*/ 65224 h 151665"/>
                <a:gd name="connsiteX154" fmla="*/ 28767 w 139179"/>
                <a:gd name="connsiteY154" fmla="*/ 64731 h 151665"/>
                <a:gd name="connsiteX155" fmla="*/ 29409 w 139179"/>
                <a:gd name="connsiteY155" fmla="*/ 63495 h 151665"/>
                <a:gd name="connsiteX156" fmla="*/ 30285 w 139179"/>
                <a:gd name="connsiteY156" fmla="*/ 62681 h 151665"/>
                <a:gd name="connsiteX157" fmla="*/ 31505 w 139179"/>
                <a:gd name="connsiteY157" fmla="*/ 62525 h 151665"/>
                <a:gd name="connsiteX158" fmla="*/ 33500 w 139179"/>
                <a:gd name="connsiteY158" fmla="*/ 61938 h 151665"/>
                <a:gd name="connsiteX159" fmla="*/ 36003 w 139179"/>
                <a:gd name="connsiteY159" fmla="*/ 61578 h 151665"/>
                <a:gd name="connsiteX160" fmla="*/ 37709 w 139179"/>
                <a:gd name="connsiteY160" fmla="*/ 59568 h 151665"/>
                <a:gd name="connsiteX161" fmla="*/ 38288 w 139179"/>
                <a:gd name="connsiteY161" fmla="*/ 58128 h 151665"/>
                <a:gd name="connsiteX162" fmla="*/ 39422 w 139179"/>
                <a:gd name="connsiteY162" fmla="*/ 56548 h 151665"/>
                <a:gd name="connsiteX163" fmla="*/ 41817 w 139179"/>
                <a:gd name="connsiteY163" fmla="*/ 54819 h 151665"/>
                <a:gd name="connsiteX164" fmla="*/ 43467 w 139179"/>
                <a:gd name="connsiteY164" fmla="*/ 52260 h 151665"/>
                <a:gd name="connsiteX165" fmla="*/ 45290 w 139179"/>
                <a:gd name="connsiteY165" fmla="*/ 49483 h 151665"/>
                <a:gd name="connsiteX166" fmla="*/ 46158 w 139179"/>
                <a:gd name="connsiteY166" fmla="*/ 48591 h 151665"/>
                <a:gd name="connsiteX167" fmla="*/ 47011 w 139179"/>
                <a:gd name="connsiteY167" fmla="*/ 48411 h 151665"/>
                <a:gd name="connsiteX168" fmla="*/ 47512 w 139179"/>
                <a:gd name="connsiteY168" fmla="*/ 47363 h 151665"/>
                <a:gd name="connsiteX169" fmla="*/ 48099 w 139179"/>
                <a:gd name="connsiteY169" fmla="*/ 44398 h 151665"/>
                <a:gd name="connsiteX170" fmla="*/ 48936 w 139179"/>
                <a:gd name="connsiteY170" fmla="*/ 41511 h 151665"/>
                <a:gd name="connsiteX171" fmla="*/ 49428 w 139179"/>
                <a:gd name="connsiteY171" fmla="*/ 40150 h 151665"/>
                <a:gd name="connsiteX172" fmla="*/ 51541 w 139179"/>
                <a:gd name="connsiteY172" fmla="*/ 38663 h 151665"/>
                <a:gd name="connsiteX173" fmla="*/ 52073 w 139179"/>
                <a:gd name="connsiteY173" fmla="*/ 37936 h 151665"/>
                <a:gd name="connsiteX174" fmla="*/ 52550 w 139179"/>
                <a:gd name="connsiteY174" fmla="*/ 37693 h 151665"/>
                <a:gd name="connsiteX175" fmla="*/ 53528 w 139179"/>
                <a:gd name="connsiteY175" fmla="*/ 37889 h 151665"/>
                <a:gd name="connsiteX176" fmla="*/ 54842 w 139179"/>
                <a:gd name="connsiteY176" fmla="*/ 37013 h 151665"/>
                <a:gd name="connsiteX177" fmla="*/ 56070 w 139179"/>
                <a:gd name="connsiteY177" fmla="*/ 36043 h 151665"/>
                <a:gd name="connsiteX178" fmla="*/ 57197 w 139179"/>
                <a:gd name="connsiteY178" fmla="*/ 36379 h 151665"/>
                <a:gd name="connsiteX179" fmla="*/ 58340 w 139179"/>
                <a:gd name="connsiteY179" fmla="*/ 37185 h 151665"/>
                <a:gd name="connsiteX180" fmla="*/ 59529 w 139179"/>
                <a:gd name="connsiteY180" fmla="*/ 38788 h 151665"/>
                <a:gd name="connsiteX181" fmla="*/ 60061 w 139179"/>
                <a:gd name="connsiteY181" fmla="*/ 40064 h 151665"/>
                <a:gd name="connsiteX182" fmla="*/ 60999 w 139179"/>
                <a:gd name="connsiteY182" fmla="*/ 41128 h 151665"/>
                <a:gd name="connsiteX183" fmla="*/ 61179 w 139179"/>
                <a:gd name="connsiteY183" fmla="*/ 42677 h 151665"/>
                <a:gd name="connsiteX184" fmla="*/ 62126 w 139179"/>
                <a:gd name="connsiteY184" fmla="*/ 43350 h 151665"/>
                <a:gd name="connsiteX185" fmla="*/ 64129 w 139179"/>
                <a:gd name="connsiteY185" fmla="*/ 43686 h 151665"/>
                <a:gd name="connsiteX186" fmla="*/ 67407 w 139179"/>
                <a:gd name="connsiteY186" fmla="*/ 44742 h 151665"/>
                <a:gd name="connsiteX187" fmla="*/ 69527 w 139179"/>
                <a:gd name="connsiteY187" fmla="*/ 44797 h 151665"/>
                <a:gd name="connsiteX188" fmla="*/ 70739 w 139179"/>
                <a:gd name="connsiteY188" fmla="*/ 45587 h 151665"/>
                <a:gd name="connsiteX189" fmla="*/ 73275 w 139179"/>
                <a:gd name="connsiteY189" fmla="*/ 46017 h 151665"/>
                <a:gd name="connsiteX190" fmla="*/ 78344 w 139179"/>
                <a:gd name="connsiteY190" fmla="*/ 45399 h 151665"/>
                <a:gd name="connsiteX191" fmla="*/ 80417 w 139179"/>
                <a:gd name="connsiteY191" fmla="*/ 45759 h 151665"/>
                <a:gd name="connsiteX192" fmla="*/ 81286 w 139179"/>
                <a:gd name="connsiteY192" fmla="*/ 46729 h 151665"/>
                <a:gd name="connsiteX193" fmla="*/ 82569 w 139179"/>
                <a:gd name="connsiteY193" fmla="*/ 47496 h 151665"/>
                <a:gd name="connsiteX194" fmla="*/ 83406 w 139179"/>
                <a:gd name="connsiteY194" fmla="*/ 47543 h 151665"/>
                <a:gd name="connsiteX195" fmla="*/ 84525 w 139179"/>
                <a:gd name="connsiteY195" fmla="*/ 46221 h 151665"/>
                <a:gd name="connsiteX196" fmla="*/ 85722 w 139179"/>
                <a:gd name="connsiteY196" fmla="*/ 44077 h 151665"/>
                <a:gd name="connsiteX197" fmla="*/ 86511 w 139179"/>
                <a:gd name="connsiteY197" fmla="*/ 42434 h 151665"/>
                <a:gd name="connsiteX198" fmla="*/ 86480 w 139179"/>
                <a:gd name="connsiteY198" fmla="*/ 41128 h 151665"/>
                <a:gd name="connsiteX199" fmla="*/ 85784 w 139179"/>
                <a:gd name="connsiteY199" fmla="*/ 39720 h 151665"/>
                <a:gd name="connsiteX200" fmla="*/ 84118 w 139179"/>
                <a:gd name="connsiteY200" fmla="*/ 38413 h 151665"/>
                <a:gd name="connsiteX201" fmla="*/ 83015 w 139179"/>
                <a:gd name="connsiteY201" fmla="*/ 36387 h 151665"/>
                <a:gd name="connsiteX202" fmla="*/ 81966 w 139179"/>
                <a:gd name="connsiteY202" fmla="*/ 34290 h 151665"/>
                <a:gd name="connsiteX203" fmla="*/ 81348 w 139179"/>
                <a:gd name="connsiteY203" fmla="*/ 33609 h 151665"/>
                <a:gd name="connsiteX204" fmla="*/ 80847 w 139179"/>
                <a:gd name="connsiteY204" fmla="*/ 32592 h 151665"/>
                <a:gd name="connsiteX205" fmla="*/ 80754 w 139179"/>
                <a:gd name="connsiteY205" fmla="*/ 31028 h 151665"/>
                <a:gd name="connsiteX206" fmla="*/ 81113 w 139179"/>
                <a:gd name="connsiteY206" fmla="*/ 29972 h 151665"/>
                <a:gd name="connsiteX207" fmla="*/ 83640 w 139179"/>
                <a:gd name="connsiteY207" fmla="*/ 29267 h 151665"/>
                <a:gd name="connsiteX208" fmla="*/ 86879 w 139179"/>
                <a:gd name="connsiteY208" fmla="*/ 28853 h 151665"/>
                <a:gd name="connsiteX209" fmla="*/ 89500 w 139179"/>
                <a:gd name="connsiteY209" fmla="*/ 29299 h 151665"/>
                <a:gd name="connsiteX210" fmla="*/ 93881 w 139179"/>
                <a:gd name="connsiteY210" fmla="*/ 29001 h 151665"/>
                <a:gd name="connsiteX211" fmla="*/ 96572 w 139179"/>
                <a:gd name="connsiteY211" fmla="*/ 28415 h 151665"/>
                <a:gd name="connsiteX212" fmla="*/ 98567 w 139179"/>
                <a:gd name="connsiteY212" fmla="*/ 28501 h 151665"/>
                <a:gd name="connsiteX213" fmla="*/ 100398 w 139179"/>
                <a:gd name="connsiteY213" fmla="*/ 28493 h 151665"/>
                <a:gd name="connsiteX214" fmla="*/ 101212 w 139179"/>
                <a:gd name="connsiteY214" fmla="*/ 27593 h 151665"/>
                <a:gd name="connsiteX215" fmla="*/ 103770 w 139179"/>
                <a:gd name="connsiteY215" fmla="*/ 25426 h 151665"/>
                <a:gd name="connsiteX216" fmla="*/ 105006 w 139179"/>
                <a:gd name="connsiteY216" fmla="*/ 24652 h 151665"/>
                <a:gd name="connsiteX217" fmla="*/ 106367 w 139179"/>
                <a:gd name="connsiteY217" fmla="*/ 23181 h 151665"/>
                <a:gd name="connsiteX218" fmla="*/ 106579 w 139179"/>
                <a:gd name="connsiteY218" fmla="*/ 21640 h 151665"/>
                <a:gd name="connsiteX219" fmla="*/ 106853 w 139179"/>
                <a:gd name="connsiteY219" fmla="*/ 20388 h 151665"/>
                <a:gd name="connsiteX220" fmla="*/ 107619 w 139179"/>
                <a:gd name="connsiteY220" fmla="*/ 19058 h 151665"/>
                <a:gd name="connsiteX221" fmla="*/ 108965 w 139179"/>
                <a:gd name="connsiteY221" fmla="*/ 17407 h 151665"/>
                <a:gd name="connsiteX222" fmla="*/ 110107 w 139179"/>
                <a:gd name="connsiteY222" fmla="*/ 16648 h 151665"/>
                <a:gd name="connsiteX223" fmla="*/ 111382 w 139179"/>
                <a:gd name="connsiteY223" fmla="*/ 16750 h 151665"/>
                <a:gd name="connsiteX224" fmla="*/ 112720 w 139179"/>
                <a:gd name="connsiteY224" fmla="*/ 17509 h 151665"/>
                <a:gd name="connsiteX225" fmla="*/ 113573 w 139179"/>
                <a:gd name="connsiteY225" fmla="*/ 18268 h 151665"/>
                <a:gd name="connsiteX226" fmla="*/ 114535 w 139179"/>
                <a:gd name="connsiteY226" fmla="*/ 18048 h 151665"/>
                <a:gd name="connsiteX227" fmla="*/ 115341 w 139179"/>
                <a:gd name="connsiteY227" fmla="*/ 16750 h 151665"/>
                <a:gd name="connsiteX228" fmla="*/ 115865 w 139179"/>
                <a:gd name="connsiteY228" fmla="*/ 16499 h 151665"/>
                <a:gd name="connsiteX229" fmla="*/ 117391 w 139179"/>
                <a:gd name="connsiteY229" fmla="*/ 16382 h 151665"/>
                <a:gd name="connsiteX230" fmla="*/ 117883 w 139179"/>
                <a:gd name="connsiteY230" fmla="*/ 15584 h 151665"/>
                <a:gd name="connsiteX231" fmla="*/ 118470 w 139179"/>
                <a:gd name="connsiteY231" fmla="*/ 11759 h 151665"/>
                <a:gd name="connsiteX232" fmla="*/ 119057 w 139179"/>
                <a:gd name="connsiteY232" fmla="*/ 8739 h 151665"/>
                <a:gd name="connsiteX233" fmla="*/ 119182 w 139179"/>
                <a:gd name="connsiteY233" fmla="*/ 6618 h 151665"/>
                <a:gd name="connsiteX234" fmla="*/ 120551 w 139179"/>
                <a:gd name="connsiteY234" fmla="*/ 3106 h 151665"/>
                <a:gd name="connsiteX235" fmla="*/ 120990 w 139179"/>
                <a:gd name="connsiteY235" fmla="*/ 986 h 151665"/>
                <a:gd name="connsiteX236" fmla="*/ 121803 w 139179"/>
                <a:gd name="connsiteY236" fmla="*/ 0 h 151665"/>
                <a:gd name="connsiteX237" fmla="*/ 122742 w 139179"/>
                <a:gd name="connsiteY237" fmla="*/ 70 h 151665"/>
                <a:gd name="connsiteX238" fmla="*/ 123532 w 139179"/>
                <a:gd name="connsiteY238" fmla="*/ 696 h 151665"/>
                <a:gd name="connsiteX239" fmla="*/ 124526 w 139179"/>
                <a:gd name="connsiteY239" fmla="*/ 1056 h 151665"/>
                <a:gd name="connsiteX240" fmla="*/ 125848 w 139179"/>
                <a:gd name="connsiteY240" fmla="*/ 712 h 151665"/>
                <a:gd name="connsiteX241" fmla="*/ 126779 w 139179"/>
                <a:gd name="connsiteY241" fmla="*/ 1252 h 151665"/>
                <a:gd name="connsiteX242" fmla="*/ 127358 w 139179"/>
                <a:gd name="connsiteY242" fmla="*/ 2394 h 151665"/>
                <a:gd name="connsiteX243" fmla="*/ 129313 w 139179"/>
                <a:gd name="connsiteY243" fmla="*/ 3176 h 151665"/>
                <a:gd name="connsiteX244" fmla="*/ 129493 w 139179"/>
                <a:gd name="connsiteY244" fmla="*/ 3747 h 151665"/>
                <a:gd name="connsiteX245" fmla="*/ 129447 w 139179"/>
                <a:gd name="connsiteY245" fmla="*/ 7557 h 151665"/>
                <a:gd name="connsiteX246" fmla="*/ 130518 w 139179"/>
                <a:gd name="connsiteY246" fmla="*/ 9341 h 151665"/>
                <a:gd name="connsiteX247" fmla="*/ 131958 w 139179"/>
                <a:gd name="connsiteY247" fmla="*/ 10953 h 151665"/>
                <a:gd name="connsiteX248" fmla="*/ 133921 w 139179"/>
                <a:gd name="connsiteY248" fmla="*/ 12416 h 151665"/>
                <a:gd name="connsiteX249" fmla="*/ 134978 w 139179"/>
                <a:gd name="connsiteY249" fmla="*/ 12744 h 151665"/>
                <a:gd name="connsiteX250" fmla="*/ 135650 w 139179"/>
                <a:gd name="connsiteY250" fmla="*/ 13816 h 151665"/>
                <a:gd name="connsiteX251" fmla="*/ 12220 w 139179"/>
                <a:gd name="connsiteY251" fmla="*/ 100813 h 151665"/>
                <a:gd name="connsiteX252" fmla="*/ 10992 w 139179"/>
                <a:gd name="connsiteY252" fmla="*/ 101626 h 151665"/>
                <a:gd name="connsiteX253" fmla="*/ 10921 w 139179"/>
                <a:gd name="connsiteY253" fmla="*/ 100171 h 151665"/>
                <a:gd name="connsiteX254" fmla="*/ 11876 w 139179"/>
                <a:gd name="connsiteY254" fmla="*/ 98943 h 151665"/>
                <a:gd name="connsiteX255" fmla="*/ 12870 w 139179"/>
                <a:gd name="connsiteY255" fmla="*/ 98779 h 151665"/>
                <a:gd name="connsiteX256" fmla="*/ 12220 w 139179"/>
                <a:gd name="connsiteY256" fmla="*/ 100813 h 15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139179" h="151665">
                  <a:moveTo>
                    <a:pt x="135650" y="13816"/>
                  </a:moveTo>
                  <a:lnTo>
                    <a:pt x="136245" y="15615"/>
                  </a:lnTo>
                  <a:lnTo>
                    <a:pt x="137654" y="17368"/>
                  </a:lnTo>
                  <a:lnTo>
                    <a:pt x="138389" y="18643"/>
                  </a:lnTo>
                  <a:lnTo>
                    <a:pt x="138537" y="19965"/>
                  </a:lnTo>
                  <a:lnTo>
                    <a:pt x="139179" y="20708"/>
                  </a:lnTo>
                  <a:lnTo>
                    <a:pt x="138060" y="21530"/>
                  </a:lnTo>
                  <a:lnTo>
                    <a:pt x="136589" y="21029"/>
                  </a:lnTo>
                  <a:lnTo>
                    <a:pt x="134141" y="20732"/>
                  </a:lnTo>
                  <a:lnTo>
                    <a:pt x="131003" y="23322"/>
                  </a:lnTo>
                  <a:lnTo>
                    <a:pt x="129267" y="24229"/>
                  </a:lnTo>
                  <a:lnTo>
                    <a:pt x="128046" y="26772"/>
                  </a:lnTo>
                  <a:lnTo>
                    <a:pt x="125598" y="28282"/>
                  </a:lnTo>
                  <a:lnTo>
                    <a:pt x="124260" y="29885"/>
                  </a:lnTo>
                  <a:lnTo>
                    <a:pt x="122523" y="32663"/>
                  </a:lnTo>
                  <a:lnTo>
                    <a:pt x="121381" y="35338"/>
                  </a:lnTo>
                  <a:lnTo>
                    <a:pt x="118744" y="38076"/>
                  </a:lnTo>
                  <a:lnTo>
                    <a:pt x="117203" y="41511"/>
                  </a:lnTo>
                  <a:lnTo>
                    <a:pt x="117117" y="44453"/>
                  </a:lnTo>
                  <a:lnTo>
                    <a:pt x="118799" y="47457"/>
                  </a:lnTo>
                  <a:lnTo>
                    <a:pt x="118955" y="50007"/>
                  </a:lnTo>
                  <a:lnTo>
                    <a:pt x="117782" y="55249"/>
                  </a:lnTo>
                  <a:lnTo>
                    <a:pt x="118431" y="60796"/>
                  </a:lnTo>
                  <a:lnTo>
                    <a:pt x="117703" y="62963"/>
                  </a:lnTo>
                  <a:lnTo>
                    <a:pt x="109630" y="66749"/>
                  </a:lnTo>
                  <a:lnTo>
                    <a:pt x="107517" y="68635"/>
                  </a:lnTo>
                  <a:lnTo>
                    <a:pt x="104552" y="73524"/>
                  </a:lnTo>
                  <a:lnTo>
                    <a:pt x="100938" y="75339"/>
                  </a:lnTo>
                  <a:lnTo>
                    <a:pt x="98693" y="77327"/>
                  </a:lnTo>
                  <a:lnTo>
                    <a:pt x="95587" y="78500"/>
                  </a:lnTo>
                  <a:lnTo>
                    <a:pt x="93599" y="81927"/>
                  </a:lnTo>
                  <a:lnTo>
                    <a:pt x="91417" y="83867"/>
                  </a:lnTo>
                  <a:lnTo>
                    <a:pt x="88820" y="85048"/>
                  </a:lnTo>
                  <a:lnTo>
                    <a:pt x="86871" y="86566"/>
                  </a:lnTo>
                  <a:lnTo>
                    <a:pt x="82522" y="86660"/>
                  </a:lnTo>
                  <a:lnTo>
                    <a:pt x="79447" y="87716"/>
                  </a:lnTo>
                  <a:lnTo>
                    <a:pt x="77265" y="90556"/>
                  </a:lnTo>
                  <a:lnTo>
                    <a:pt x="70700" y="93803"/>
                  </a:lnTo>
                  <a:lnTo>
                    <a:pt x="69809" y="96252"/>
                  </a:lnTo>
                  <a:lnTo>
                    <a:pt x="70247" y="100022"/>
                  </a:lnTo>
                  <a:lnTo>
                    <a:pt x="70286" y="102909"/>
                  </a:lnTo>
                  <a:lnTo>
                    <a:pt x="69715" y="105280"/>
                  </a:lnTo>
                  <a:lnTo>
                    <a:pt x="68275" y="104615"/>
                  </a:lnTo>
                  <a:lnTo>
                    <a:pt x="67501" y="105389"/>
                  </a:lnTo>
                  <a:lnTo>
                    <a:pt x="66648" y="107580"/>
                  </a:lnTo>
                  <a:lnTo>
                    <a:pt x="66890" y="110068"/>
                  </a:lnTo>
                  <a:lnTo>
                    <a:pt x="69144" y="110874"/>
                  </a:lnTo>
                  <a:lnTo>
                    <a:pt x="70982" y="111891"/>
                  </a:lnTo>
                  <a:lnTo>
                    <a:pt x="73572" y="112407"/>
                  </a:lnTo>
                  <a:lnTo>
                    <a:pt x="75488" y="113557"/>
                  </a:lnTo>
                  <a:lnTo>
                    <a:pt x="79564" y="118799"/>
                  </a:lnTo>
                  <a:lnTo>
                    <a:pt x="82890" y="121083"/>
                  </a:lnTo>
                  <a:lnTo>
                    <a:pt x="83750" y="121928"/>
                  </a:lnTo>
                  <a:lnTo>
                    <a:pt x="85659" y="123078"/>
                  </a:lnTo>
                  <a:lnTo>
                    <a:pt x="87419" y="124877"/>
                  </a:lnTo>
                  <a:lnTo>
                    <a:pt x="88413" y="126489"/>
                  </a:lnTo>
                  <a:lnTo>
                    <a:pt x="87638" y="126927"/>
                  </a:lnTo>
                  <a:lnTo>
                    <a:pt x="86316" y="129282"/>
                  </a:lnTo>
                  <a:lnTo>
                    <a:pt x="85080" y="132263"/>
                  </a:lnTo>
                  <a:lnTo>
                    <a:pt x="83891" y="133875"/>
                  </a:lnTo>
                  <a:lnTo>
                    <a:pt x="82522" y="134766"/>
                  </a:lnTo>
                  <a:lnTo>
                    <a:pt x="81043" y="135291"/>
                  </a:lnTo>
                  <a:lnTo>
                    <a:pt x="78109" y="135517"/>
                  </a:lnTo>
                  <a:lnTo>
                    <a:pt x="75457" y="135314"/>
                  </a:lnTo>
                  <a:lnTo>
                    <a:pt x="74604" y="134993"/>
                  </a:lnTo>
                  <a:lnTo>
                    <a:pt x="70959" y="135181"/>
                  </a:lnTo>
                  <a:lnTo>
                    <a:pt x="69926" y="135392"/>
                  </a:lnTo>
                  <a:lnTo>
                    <a:pt x="64692" y="135165"/>
                  </a:lnTo>
                  <a:lnTo>
                    <a:pt x="61954" y="135408"/>
                  </a:lnTo>
                  <a:lnTo>
                    <a:pt x="60209" y="135987"/>
                  </a:lnTo>
                  <a:lnTo>
                    <a:pt x="58433" y="137192"/>
                  </a:lnTo>
                  <a:lnTo>
                    <a:pt x="56908" y="138999"/>
                  </a:lnTo>
                  <a:lnTo>
                    <a:pt x="55562" y="140931"/>
                  </a:lnTo>
                  <a:lnTo>
                    <a:pt x="52824" y="144460"/>
                  </a:lnTo>
                  <a:lnTo>
                    <a:pt x="50907" y="146173"/>
                  </a:lnTo>
                  <a:lnTo>
                    <a:pt x="50899" y="148645"/>
                  </a:lnTo>
                  <a:lnTo>
                    <a:pt x="50852" y="149396"/>
                  </a:lnTo>
                  <a:lnTo>
                    <a:pt x="50180" y="149920"/>
                  </a:lnTo>
                  <a:lnTo>
                    <a:pt x="49953" y="149693"/>
                  </a:lnTo>
                  <a:lnTo>
                    <a:pt x="48842" y="149514"/>
                  </a:lnTo>
                  <a:lnTo>
                    <a:pt x="44390" y="147253"/>
                  </a:lnTo>
                  <a:lnTo>
                    <a:pt x="40721" y="148630"/>
                  </a:lnTo>
                  <a:lnTo>
                    <a:pt x="39798" y="150421"/>
                  </a:lnTo>
                  <a:lnTo>
                    <a:pt x="38828" y="151000"/>
                  </a:lnTo>
                  <a:lnTo>
                    <a:pt x="37365" y="147487"/>
                  </a:lnTo>
                  <a:lnTo>
                    <a:pt x="34979" y="147378"/>
                  </a:lnTo>
                  <a:lnTo>
                    <a:pt x="31192" y="144280"/>
                  </a:lnTo>
                  <a:lnTo>
                    <a:pt x="29565" y="144913"/>
                  </a:lnTo>
                  <a:lnTo>
                    <a:pt x="29150" y="146157"/>
                  </a:lnTo>
                  <a:lnTo>
                    <a:pt x="27069" y="149005"/>
                  </a:lnTo>
                  <a:lnTo>
                    <a:pt x="24167" y="151352"/>
                  </a:lnTo>
                  <a:lnTo>
                    <a:pt x="23228" y="151665"/>
                  </a:lnTo>
                  <a:lnTo>
                    <a:pt x="22156" y="151501"/>
                  </a:lnTo>
                  <a:lnTo>
                    <a:pt x="22312" y="150851"/>
                  </a:lnTo>
                  <a:lnTo>
                    <a:pt x="21131" y="148215"/>
                  </a:lnTo>
                  <a:lnTo>
                    <a:pt x="16546" y="147151"/>
                  </a:lnTo>
                  <a:lnTo>
                    <a:pt x="14896" y="146024"/>
                  </a:lnTo>
                  <a:lnTo>
                    <a:pt x="14059" y="145782"/>
                  </a:lnTo>
                  <a:lnTo>
                    <a:pt x="18550" y="142832"/>
                  </a:lnTo>
                  <a:lnTo>
                    <a:pt x="19723" y="142308"/>
                  </a:lnTo>
                  <a:lnTo>
                    <a:pt x="18847" y="141620"/>
                  </a:lnTo>
                  <a:lnTo>
                    <a:pt x="17877" y="141283"/>
                  </a:lnTo>
                  <a:lnTo>
                    <a:pt x="14192" y="141721"/>
                  </a:lnTo>
                  <a:lnTo>
                    <a:pt x="12267" y="140751"/>
                  </a:lnTo>
                  <a:lnTo>
                    <a:pt x="9467" y="141064"/>
                  </a:lnTo>
                  <a:lnTo>
                    <a:pt x="7518" y="140298"/>
                  </a:lnTo>
                  <a:lnTo>
                    <a:pt x="11555" y="137395"/>
                  </a:lnTo>
                  <a:lnTo>
                    <a:pt x="11735" y="135682"/>
                  </a:lnTo>
                  <a:lnTo>
                    <a:pt x="11688" y="134375"/>
                  </a:lnTo>
                  <a:lnTo>
                    <a:pt x="13730" y="130510"/>
                  </a:lnTo>
                  <a:lnTo>
                    <a:pt x="15788" y="128375"/>
                  </a:lnTo>
                  <a:lnTo>
                    <a:pt x="21116" y="125331"/>
                  </a:lnTo>
                  <a:lnTo>
                    <a:pt x="23431" y="124909"/>
                  </a:lnTo>
                  <a:lnTo>
                    <a:pt x="25113" y="125034"/>
                  </a:lnTo>
                  <a:lnTo>
                    <a:pt x="26490" y="124752"/>
                  </a:lnTo>
                  <a:lnTo>
                    <a:pt x="25043" y="123587"/>
                  </a:lnTo>
                  <a:lnTo>
                    <a:pt x="23627" y="123055"/>
                  </a:lnTo>
                  <a:lnTo>
                    <a:pt x="20873" y="123164"/>
                  </a:lnTo>
                  <a:lnTo>
                    <a:pt x="18018" y="121412"/>
                  </a:lnTo>
                  <a:lnTo>
                    <a:pt x="17767" y="119558"/>
                  </a:lnTo>
                  <a:lnTo>
                    <a:pt x="23306" y="107815"/>
                  </a:lnTo>
                  <a:lnTo>
                    <a:pt x="23384" y="106743"/>
                  </a:lnTo>
                  <a:lnTo>
                    <a:pt x="22524" y="103872"/>
                  </a:lnTo>
                  <a:lnTo>
                    <a:pt x="22242" y="101071"/>
                  </a:lnTo>
                  <a:lnTo>
                    <a:pt x="18268" y="99459"/>
                  </a:lnTo>
                  <a:lnTo>
                    <a:pt x="16507" y="99264"/>
                  </a:lnTo>
                  <a:lnTo>
                    <a:pt x="11414" y="96095"/>
                  </a:lnTo>
                  <a:lnTo>
                    <a:pt x="9381" y="94491"/>
                  </a:lnTo>
                  <a:lnTo>
                    <a:pt x="8575" y="94969"/>
                  </a:lnTo>
                  <a:lnTo>
                    <a:pt x="8426" y="97503"/>
                  </a:lnTo>
                  <a:lnTo>
                    <a:pt x="7698" y="98067"/>
                  </a:lnTo>
                  <a:lnTo>
                    <a:pt x="6360" y="98560"/>
                  </a:lnTo>
                  <a:lnTo>
                    <a:pt x="5688" y="95665"/>
                  </a:lnTo>
                  <a:lnTo>
                    <a:pt x="4585" y="93568"/>
                  </a:lnTo>
                  <a:lnTo>
                    <a:pt x="1205" y="91432"/>
                  </a:lnTo>
                  <a:lnTo>
                    <a:pt x="0" y="90259"/>
                  </a:lnTo>
                  <a:lnTo>
                    <a:pt x="579" y="87709"/>
                  </a:lnTo>
                  <a:lnTo>
                    <a:pt x="297" y="87481"/>
                  </a:lnTo>
                  <a:lnTo>
                    <a:pt x="829" y="84618"/>
                  </a:lnTo>
                  <a:lnTo>
                    <a:pt x="2903" y="82404"/>
                  </a:lnTo>
                  <a:lnTo>
                    <a:pt x="7980" y="78461"/>
                  </a:lnTo>
                  <a:lnTo>
                    <a:pt x="9287" y="76607"/>
                  </a:lnTo>
                  <a:lnTo>
                    <a:pt x="11868" y="74424"/>
                  </a:lnTo>
                  <a:lnTo>
                    <a:pt x="13026" y="74471"/>
                  </a:lnTo>
                  <a:lnTo>
                    <a:pt x="14223" y="74283"/>
                  </a:lnTo>
                  <a:lnTo>
                    <a:pt x="14583" y="73329"/>
                  </a:lnTo>
                  <a:lnTo>
                    <a:pt x="14857" y="72578"/>
                  </a:lnTo>
                  <a:lnTo>
                    <a:pt x="15889" y="71897"/>
                  </a:lnTo>
                  <a:lnTo>
                    <a:pt x="18370" y="70692"/>
                  </a:lnTo>
                  <a:lnTo>
                    <a:pt x="21186" y="69104"/>
                  </a:lnTo>
                  <a:lnTo>
                    <a:pt x="23439" y="68658"/>
                  </a:lnTo>
                  <a:lnTo>
                    <a:pt x="26201" y="66272"/>
                  </a:lnTo>
                  <a:lnTo>
                    <a:pt x="27327" y="65224"/>
                  </a:lnTo>
                  <a:lnTo>
                    <a:pt x="28462" y="65224"/>
                  </a:lnTo>
                  <a:lnTo>
                    <a:pt x="28767" y="64731"/>
                  </a:lnTo>
                  <a:lnTo>
                    <a:pt x="29409" y="63495"/>
                  </a:lnTo>
                  <a:lnTo>
                    <a:pt x="30285" y="62681"/>
                  </a:lnTo>
                  <a:lnTo>
                    <a:pt x="31505" y="62525"/>
                  </a:lnTo>
                  <a:lnTo>
                    <a:pt x="33500" y="61938"/>
                  </a:lnTo>
                  <a:lnTo>
                    <a:pt x="36003" y="61578"/>
                  </a:lnTo>
                  <a:lnTo>
                    <a:pt x="37709" y="59568"/>
                  </a:lnTo>
                  <a:lnTo>
                    <a:pt x="38288" y="58128"/>
                  </a:lnTo>
                  <a:lnTo>
                    <a:pt x="39422" y="56548"/>
                  </a:lnTo>
                  <a:lnTo>
                    <a:pt x="41817" y="54819"/>
                  </a:lnTo>
                  <a:lnTo>
                    <a:pt x="43467" y="52260"/>
                  </a:lnTo>
                  <a:lnTo>
                    <a:pt x="45290" y="49483"/>
                  </a:lnTo>
                  <a:lnTo>
                    <a:pt x="46158" y="48591"/>
                  </a:lnTo>
                  <a:lnTo>
                    <a:pt x="47011" y="48411"/>
                  </a:lnTo>
                  <a:lnTo>
                    <a:pt x="47512" y="47363"/>
                  </a:lnTo>
                  <a:lnTo>
                    <a:pt x="48099" y="44398"/>
                  </a:lnTo>
                  <a:lnTo>
                    <a:pt x="48936" y="41511"/>
                  </a:lnTo>
                  <a:lnTo>
                    <a:pt x="49428" y="40150"/>
                  </a:lnTo>
                  <a:lnTo>
                    <a:pt x="51541" y="38663"/>
                  </a:lnTo>
                  <a:lnTo>
                    <a:pt x="52073" y="37936"/>
                  </a:lnTo>
                  <a:lnTo>
                    <a:pt x="52550" y="37693"/>
                  </a:lnTo>
                  <a:lnTo>
                    <a:pt x="53528" y="37889"/>
                  </a:lnTo>
                  <a:lnTo>
                    <a:pt x="54842" y="37013"/>
                  </a:lnTo>
                  <a:lnTo>
                    <a:pt x="56070" y="36043"/>
                  </a:lnTo>
                  <a:lnTo>
                    <a:pt x="57197" y="36379"/>
                  </a:lnTo>
                  <a:lnTo>
                    <a:pt x="58340" y="37185"/>
                  </a:lnTo>
                  <a:lnTo>
                    <a:pt x="59529" y="38788"/>
                  </a:lnTo>
                  <a:lnTo>
                    <a:pt x="60061" y="40064"/>
                  </a:lnTo>
                  <a:lnTo>
                    <a:pt x="60999" y="41128"/>
                  </a:lnTo>
                  <a:lnTo>
                    <a:pt x="61179" y="42677"/>
                  </a:lnTo>
                  <a:lnTo>
                    <a:pt x="62126" y="43350"/>
                  </a:lnTo>
                  <a:lnTo>
                    <a:pt x="64129" y="43686"/>
                  </a:lnTo>
                  <a:lnTo>
                    <a:pt x="67407" y="44742"/>
                  </a:lnTo>
                  <a:lnTo>
                    <a:pt x="69527" y="44797"/>
                  </a:lnTo>
                  <a:lnTo>
                    <a:pt x="70739" y="45587"/>
                  </a:lnTo>
                  <a:lnTo>
                    <a:pt x="73275" y="46017"/>
                  </a:lnTo>
                  <a:lnTo>
                    <a:pt x="78344" y="45399"/>
                  </a:lnTo>
                  <a:lnTo>
                    <a:pt x="80417" y="45759"/>
                  </a:lnTo>
                  <a:lnTo>
                    <a:pt x="81286" y="46729"/>
                  </a:lnTo>
                  <a:lnTo>
                    <a:pt x="82569" y="47496"/>
                  </a:lnTo>
                  <a:lnTo>
                    <a:pt x="83406" y="47543"/>
                  </a:lnTo>
                  <a:lnTo>
                    <a:pt x="84525" y="46221"/>
                  </a:lnTo>
                  <a:lnTo>
                    <a:pt x="85722" y="44077"/>
                  </a:lnTo>
                  <a:lnTo>
                    <a:pt x="86511" y="42434"/>
                  </a:lnTo>
                  <a:lnTo>
                    <a:pt x="86480" y="41128"/>
                  </a:lnTo>
                  <a:lnTo>
                    <a:pt x="85784" y="39720"/>
                  </a:lnTo>
                  <a:lnTo>
                    <a:pt x="84118" y="38413"/>
                  </a:lnTo>
                  <a:lnTo>
                    <a:pt x="83015" y="36387"/>
                  </a:lnTo>
                  <a:lnTo>
                    <a:pt x="81966" y="34290"/>
                  </a:lnTo>
                  <a:lnTo>
                    <a:pt x="81348" y="33609"/>
                  </a:lnTo>
                  <a:lnTo>
                    <a:pt x="80847" y="32592"/>
                  </a:lnTo>
                  <a:lnTo>
                    <a:pt x="80754" y="31028"/>
                  </a:lnTo>
                  <a:lnTo>
                    <a:pt x="81113" y="29972"/>
                  </a:lnTo>
                  <a:lnTo>
                    <a:pt x="83640" y="29267"/>
                  </a:lnTo>
                  <a:lnTo>
                    <a:pt x="86879" y="28853"/>
                  </a:lnTo>
                  <a:lnTo>
                    <a:pt x="89500" y="29299"/>
                  </a:lnTo>
                  <a:lnTo>
                    <a:pt x="93881" y="29001"/>
                  </a:lnTo>
                  <a:lnTo>
                    <a:pt x="96572" y="28415"/>
                  </a:lnTo>
                  <a:lnTo>
                    <a:pt x="98567" y="28501"/>
                  </a:lnTo>
                  <a:lnTo>
                    <a:pt x="100398" y="28493"/>
                  </a:lnTo>
                  <a:lnTo>
                    <a:pt x="101212" y="27593"/>
                  </a:lnTo>
                  <a:lnTo>
                    <a:pt x="103770" y="25426"/>
                  </a:lnTo>
                  <a:lnTo>
                    <a:pt x="105006" y="24652"/>
                  </a:lnTo>
                  <a:lnTo>
                    <a:pt x="106367" y="23181"/>
                  </a:lnTo>
                  <a:lnTo>
                    <a:pt x="106579" y="21640"/>
                  </a:lnTo>
                  <a:lnTo>
                    <a:pt x="106853" y="20388"/>
                  </a:lnTo>
                  <a:lnTo>
                    <a:pt x="107619" y="19058"/>
                  </a:lnTo>
                  <a:lnTo>
                    <a:pt x="108965" y="17407"/>
                  </a:lnTo>
                  <a:lnTo>
                    <a:pt x="110107" y="16648"/>
                  </a:lnTo>
                  <a:lnTo>
                    <a:pt x="111382" y="16750"/>
                  </a:lnTo>
                  <a:lnTo>
                    <a:pt x="112720" y="17509"/>
                  </a:lnTo>
                  <a:lnTo>
                    <a:pt x="113573" y="18268"/>
                  </a:lnTo>
                  <a:lnTo>
                    <a:pt x="114535" y="18048"/>
                  </a:lnTo>
                  <a:lnTo>
                    <a:pt x="115341" y="16750"/>
                  </a:lnTo>
                  <a:lnTo>
                    <a:pt x="115865" y="16499"/>
                  </a:lnTo>
                  <a:lnTo>
                    <a:pt x="117391" y="16382"/>
                  </a:lnTo>
                  <a:lnTo>
                    <a:pt x="117883" y="15584"/>
                  </a:lnTo>
                  <a:lnTo>
                    <a:pt x="118470" y="11759"/>
                  </a:lnTo>
                  <a:lnTo>
                    <a:pt x="119057" y="8739"/>
                  </a:lnTo>
                  <a:lnTo>
                    <a:pt x="119182" y="6618"/>
                  </a:lnTo>
                  <a:lnTo>
                    <a:pt x="120551" y="3106"/>
                  </a:lnTo>
                  <a:lnTo>
                    <a:pt x="120990" y="986"/>
                  </a:lnTo>
                  <a:lnTo>
                    <a:pt x="121803" y="0"/>
                  </a:lnTo>
                  <a:lnTo>
                    <a:pt x="122742" y="70"/>
                  </a:lnTo>
                  <a:lnTo>
                    <a:pt x="123532" y="696"/>
                  </a:lnTo>
                  <a:lnTo>
                    <a:pt x="124526" y="1056"/>
                  </a:lnTo>
                  <a:lnTo>
                    <a:pt x="125848" y="712"/>
                  </a:lnTo>
                  <a:lnTo>
                    <a:pt x="126779" y="1252"/>
                  </a:lnTo>
                  <a:lnTo>
                    <a:pt x="127358" y="2394"/>
                  </a:lnTo>
                  <a:lnTo>
                    <a:pt x="129313" y="3176"/>
                  </a:lnTo>
                  <a:lnTo>
                    <a:pt x="129493" y="3747"/>
                  </a:lnTo>
                  <a:lnTo>
                    <a:pt x="129447" y="7557"/>
                  </a:lnTo>
                  <a:lnTo>
                    <a:pt x="130518" y="9341"/>
                  </a:lnTo>
                  <a:lnTo>
                    <a:pt x="131958" y="10953"/>
                  </a:lnTo>
                  <a:lnTo>
                    <a:pt x="133921" y="12416"/>
                  </a:lnTo>
                  <a:lnTo>
                    <a:pt x="134978" y="12744"/>
                  </a:lnTo>
                  <a:lnTo>
                    <a:pt x="135650" y="13816"/>
                  </a:lnTo>
                  <a:close/>
                  <a:moveTo>
                    <a:pt x="12220" y="100813"/>
                  </a:moveTo>
                  <a:lnTo>
                    <a:pt x="10992" y="101626"/>
                  </a:lnTo>
                  <a:lnTo>
                    <a:pt x="10921" y="100171"/>
                  </a:lnTo>
                  <a:lnTo>
                    <a:pt x="11876" y="98943"/>
                  </a:lnTo>
                  <a:lnTo>
                    <a:pt x="12870" y="98779"/>
                  </a:lnTo>
                  <a:lnTo>
                    <a:pt x="12220" y="10081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6" name="Freeform: Shape 695">
              <a:extLst>
                <a:ext uri="{FF2B5EF4-FFF2-40B4-BE49-F238E27FC236}">
                  <a16:creationId xmlns:a16="http://schemas.microsoft.com/office/drawing/2014/main" id="{413642EA-3F59-4EA3-7BB7-CA4ED99DEDB8}"/>
                </a:ext>
              </a:extLst>
            </p:cNvPr>
            <p:cNvSpPr>
              <a:spLocks/>
            </p:cNvSpPr>
            <p:nvPr/>
          </p:nvSpPr>
          <p:spPr>
            <a:xfrm>
              <a:off x="10017568" y="3733201"/>
              <a:ext cx="108174" cy="146462"/>
            </a:xfrm>
            <a:custGeom>
              <a:avLst/>
              <a:gdLst>
                <a:gd name="connsiteX0" fmla="*/ 13754 w 108174"/>
                <a:gd name="connsiteY0" fmla="*/ 23431 h 146462"/>
                <a:gd name="connsiteX1" fmla="*/ 14426 w 108174"/>
                <a:gd name="connsiteY1" fmla="*/ 22907 h 146462"/>
                <a:gd name="connsiteX2" fmla="*/ 14473 w 108174"/>
                <a:gd name="connsiteY2" fmla="*/ 22156 h 146462"/>
                <a:gd name="connsiteX3" fmla="*/ 14481 w 108174"/>
                <a:gd name="connsiteY3" fmla="*/ 19684 h 146462"/>
                <a:gd name="connsiteX4" fmla="*/ 16398 w 108174"/>
                <a:gd name="connsiteY4" fmla="*/ 17970 h 146462"/>
                <a:gd name="connsiteX5" fmla="*/ 19136 w 108174"/>
                <a:gd name="connsiteY5" fmla="*/ 14442 h 146462"/>
                <a:gd name="connsiteX6" fmla="*/ 20482 w 108174"/>
                <a:gd name="connsiteY6" fmla="*/ 12510 h 146462"/>
                <a:gd name="connsiteX7" fmla="*/ 22007 w 108174"/>
                <a:gd name="connsiteY7" fmla="*/ 10703 h 146462"/>
                <a:gd name="connsiteX8" fmla="*/ 23783 w 108174"/>
                <a:gd name="connsiteY8" fmla="*/ 9498 h 146462"/>
                <a:gd name="connsiteX9" fmla="*/ 25528 w 108174"/>
                <a:gd name="connsiteY9" fmla="*/ 8919 h 146462"/>
                <a:gd name="connsiteX10" fmla="*/ 28266 w 108174"/>
                <a:gd name="connsiteY10" fmla="*/ 8676 h 146462"/>
                <a:gd name="connsiteX11" fmla="*/ 33500 w 108174"/>
                <a:gd name="connsiteY11" fmla="*/ 8903 h 146462"/>
                <a:gd name="connsiteX12" fmla="*/ 34533 w 108174"/>
                <a:gd name="connsiteY12" fmla="*/ 8692 h 146462"/>
                <a:gd name="connsiteX13" fmla="*/ 38178 w 108174"/>
                <a:gd name="connsiteY13" fmla="*/ 8504 h 146462"/>
                <a:gd name="connsiteX14" fmla="*/ 39031 w 108174"/>
                <a:gd name="connsiteY14" fmla="*/ 8825 h 146462"/>
                <a:gd name="connsiteX15" fmla="*/ 41683 w 108174"/>
                <a:gd name="connsiteY15" fmla="*/ 9028 h 146462"/>
                <a:gd name="connsiteX16" fmla="*/ 44617 w 108174"/>
                <a:gd name="connsiteY16" fmla="*/ 8801 h 146462"/>
                <a:gd name="connsiteX17" fmla="*/ 46096 w 108174"/>
                <a:gd name="connsiteY17" fmla="*/ 8277 h 146462"/>
                <a:gd name="connsiteX18" fmla="*/ 47465 w 108174"/>
                <a:gd name="connsiteY18" fmla="*/ 7385 h 146462"/>
                <a:gd name="connsiteX19" fmla="*/ 48654 w 108174"/>
                <a:gd name="connsiteY19" fmla="*/ 5774 h 146462"/>
                <a:gd name="connsiteX20" fmla="*/ 49890 w 108174"/>
                <a:gd name="connsiteY20" fmla="*/ 2793 h 146462"/>
                <a:gd name="connsiteX21" fmla="*/ 51212 w 108174"/>
                <a:gd name="connsiteY21" fmla="*/ 438 h 146462"/>
                <a:gd name="connsiteX22" fmla="*/ 51987 w 108174"/>
                <a:gd name="connsiteY22" fmla="*/ 0 h 146462"/>
                <a:gd name="connsiteX23" fmla="*/ 57354 w 108174"/>
                <a:gd name="connsiteY23" fmla="*/ 12478 h 146462"/>
                <a:gd name="connsiteX24" fmla="*/ 62478 w 108174"/>
                <a:gd name="connsiteY24" fmla="*/ 20505 h 146462"/>
                <a:gd name="connsiteX25" fmla="*/ 66851 w 108174"/>
                <a:gd name="connsiteY25" fmla="*/ 26295 h 146462"/>
                <a:gd name="connsiteX26" fmla="*/ 73079 w 108174"/>
                <a:gd name="connsiteY26" fmla="*/ 37396 h 146462"/>
                <a:gd name="connsiteX27" fmla="*/ 74901 w 108174"/>
                <a:gd name="connsiteY27" fmla="*/ 43311 h 146462"/>
                <a:gd name="connsiteX28" fmla="*/ 75074 w 108174"/>
                <a:gd name="connsiteY28" fmla="*/ 46964 h 146462"/>
                <a:gd name="connsiteX29" fmla="*/ 76114 w 108174"/>
                <a:gd name="connsiteY29" fmla="*/ 51979 h 146462"/>
                <a:gd name="connsiteX30" fmla="*/ 75230 w 108174"/>
                <a:gd name="connsiteY30" fmla="*/ 54850 h 146462"/>
                <a:gd name="connsiteX31" fmla="*/ 75488 w 108174"/>
                <a:gd name="connsiteY31" fmla="*/ 59364 h 146462"/>
                <a:gd name="connsiteX32" fmla="*/ 75097 w 108174"/>
                <a:gd name="connsiteY32" fmla="*/ 61680 h 146462"/>
                <a:gd name="connsiteX33" fmla="*/ 74330 w 108174"/>
                <a:gd name="connsiteY33" fmla="*/ 63385 h 146462"/>
                <a:gd name="connsiteX34" fmla="*/ 74307 w 108174"/>
                <a:gd name="connsiteY34" fmla="*/ 66656 h 146462"/>
                <a:gd name="connsiteX35" fmla="*/ 74549 w 108174"/>
                <a:gd name="connsiteY35" fmla="*/ 68400 h 146462"/>
                <a:gd name="connsiteX36" fmla="*/ 74573 w 108174"/>
                <a:gd name="connsiteY36" fmla="*/ 70716 h 146462"/>
                <a:gd name="connsiteX37" fmla="*/ 75066 w 108174"/>
                <a:gd name="connsiteY37" fmla="*/ 71616 h 146462"/>
                <a:gd name="connsiteX38" fmla="*/ 75778 w 108174"/>
                <a:gd name="connsiteY38" fmla="*/ 71944 h 146462"/>
                <a:gd name="connsiteX39" fmla="*/ 76912 w 108174"/>
                <a:gd name="connsiteY39" fmla="*/ 71107 h 146462"/>
                <a:gd name="connsiteX40" fmla="*/ 78297 w 108174"/>
                <a:gd name="connsiteY40" fmla="*/ 70755 h 146462"/>
                <a:gd name="connsiteX41" fmla="*/ 78054 w 108174"/>
                <a:gd name="connsiteY41" fmla="*/ 73532 h 146462"/>
                <a:gd name="connsiteX42" fmla="*/ 76380 w 108174"/>
                <a:gd name="connsiteY42" fmla="*/ 80550 h 146462"/>
                <a:gd name="connsiteX43" fmla="*/ 74925 w 108174"/>
                <a:gd name="connsiteY43" fmla="*/ 85643 h 146462"/>
                <a:gd name="connsiteX44" fmla="*/ 72946 w 108174"/>
                <a:gd name="connsiteY44" fmla="*/ 90071 h 146462"/>
                <a:gd name="connsiteX45" fmla="*/ 70427 w 108174"/>
                <a:gd name="connsiteY45" fmla="*/ 94116 h 146462"/>
                <a:gd name="connsiteX46" fmla="*/ 67407 w 108174"/>
                <a:gd name="connsiteY46" fmla="*/ 95696 h 146462"/>
                <a:gd name="connsiteX47" fmla="*/ 65287 w 108174"/>
                <a:gd name="connsiteY47" fmla="*/ 96259 h 146462"/>
                <a:gd name="connsiteX48" fmla="*/ 61234 w 108174"/>
                <a:gd name="connsiteY48" fmla="*/ 96463 h 146462"/>
                <a:gd name="connsiteX49" fmla="*/ 57870 w 108174"/>
                <a:gd name="connsiteY49" fmla="*/ 95782 h 146462"/>
                <a:gd name="connsiteX50" fmla="*/ 54983 w 108174"/>
                <a:gd name="connsiteY50" fmla="*/ 96275 h 146462"/>
                <a:gd name="connsiteX51" fmla="*/ 53825 w 108174"/>
                <a:gd name="connsiteY51" fmla="*/ 97112 h 146462"/>
                <a:gd name="connsiteX52" fmla="*/ 52965 w 108174"/>
                <a:gd name="connsiteY52" fmla="*/ 98552 h 146462"/>
                <a:gd name="connsiteX53" fmla="*/ 53598 w 108174"/>
                <a:gd name="connsiteY53" fmla="*/ 100781 h 146462"/>
                <a:gd name="connsiteX54" fmla="*/ 53512 w 108174"/>
                <a:gd name="connsiteY54" fmla="*/ 102425 h 146462"/>
                <a:gd name="connsiteX55" fmla="*/ 52276 w 108174"/>
                <a:gd name="connsiteY55" fmla="*/ 102299 h 146462"/>
                <a:gd name="connsiteX56" fmla="*/ 49828 w 108174"/>
                <a:gd name="connsiteY56" fmla="*/ 101345 h 146462"/>
                <a:gd name="connsiteX57" fmla="*/ 47113 w 108174"/>
                <a:gd name="connsiteY57" fmla="*/ 101212 h 146462"/>
                <a:gd name="connsiteX58" fmla="*/ 45845 w 108174"/>
                <a:gd name="connsiteY58" fmla="*/ 100735 h 146462"/>
                <a:gd name="connsiteX59" fmla="*/ 44562 w 108174"/>
                <a:gd name="connsiteY59" fmla="*/ 98380 h 146462"/>
                <a:gd name="connsiteX60" fmla="*/ 43256 w 108174"/>
                <a:gd name="connsiteY60" fmla="*/ 98466 h 146462"/>
                <a:gd name="connsiteX61" fmla="*/ 40987 w 108174"/>
                <a:gd name="connsiteY61" fmla="*/ 99866 h 146462"/>
                <a:gd name="connsiteX62" fmla="*/ 37513 w 108174"/>
                <a:gd name="connsiteY62" fmla="*/ 100179 h 146462"/>
                <a:gd name="connsiteX63" fmla="*/ 36293 w 108174"/>
                <a:gd name="connsiteY63" fmla="*/ 100938 h 146462"/>
                <a:gd name="connsiteX64" fmla="*/ 35855 w 108174"/>
                <a:gd name="connsiteY64" fmla="*/ 101916 h 146462"/>
                <a:gd name="connsiteX65" fmla="*/ 36356 w 108174"/>
                <a:gd name="connsiteY65" fmla="*/ 103152 h 146462"/>
                <a:gd name="connsiteX66" fmla="*/ 38108 w 108174"/>
                <a:gd name="connsiteY66" fmla="*/ 104771 h 146462"/>
                <a:gd name="connsiteX67" fmla="*/ 37521 w 108174"/>
                <a:gd name="connsiteY67" fmla="*/ 106406 h 146462"/>
                <a:gd name="connsiteX68" fmla="*/ 35706 w 108174"/>
                <a:gd name="connsiteY68" fmla="*/ 107220 h 146462"/>
                <a:gd name="connsiteX69" fmla="*/ 34235 w 108174"/>
                <a:gd name="connsiteY69" fmla="*/ 105210 h 146462"/>
                <a:gd name="connsiteX70" fmla="*/ 33320 w 108174"/>
                <a:gd name="connsiteY70" fmla="*/ 103238 h 146462"/>
                <a:gd name="connsiteX71" fmla="*/ 32295 w 108174"/>
                <a:gd name="connsiteY71" fmla="*/ 103129 h 146462"/>
                <a:gd name="connsiteX72" fmla="*/ 30699 w 108174"/>
                <a:gd name="connsiteY72" fmla="*/ 103692 h 146462"/>
                <a:gd name="connsiteX73" fmla="*/ 30378 w 108174"/>
                <a:gd name="connsiteY73" fmla="*/ 105820 h 146462"/>
                <a:gd name="connsiteX74" fmla="*/ 31122 w 108174"/>
                <a:gd name="connsiteY74" fmla="*/ 107267 h 146462"/>
                <a:gd name="connsiteX75" fmla="*/ 32342 w 108174"/>
                <a:gd name="connsiteY75" fmla="*/ 108949 h 146462"/>
                <a:gd name="connsiteX76" fmla="*/ 30629 w 108174"/>
                <a:gd name="connsiteY76" fmla="*/ 110882 h 146462"/>
                <a:gd name="connsiteX77" fmla="*/ 30175 w 108174"/>
                <a:gd name="connsiteY77" fmla="*/ 112258 h 146462"/>
                <a:gd name="connsiteX78" fmla="*/ 28947 w 108174"/>
                <a:gd name="connsiteY78" fmla="*/ 113244 h 146462"/>
                <a:gd name="connsiteX79" fmla="*/ 25630 w 108174"/>
                <a:gd name="connsiteY79" fmla="*/ 111046 h 146462"/>
                <a:gd name="connsiteX80" fmla="*/ 26107 w 108174"/>
                <a:gd name="connsiteY80" fmla="*/ 109481 h 146462"/>
                <a:gd name="connsiteX81" fmla="*/ 27546 w 108174"/>
                <a:gd name="connsiteY81" fmla="*/ 107979 h 146462"/>
                <a:gd name="connsiteX82" fmla="*/ 27719 w 108174"/>
                <a:gd name="connsiteY82" fmla="*/ 106414 h 146462"/>
                <a:gd name="connsiteX83" fmla="*/ 27241 w 108174"/>
                <a:gd name="connsiteY83" fmla="*/ 105491 h 146462"/>
                <a:gd name="connsiteX84" fmla="*/ 22500 w 108174"/>
                <a:gd name="connsiteY84" fmla="*/ 109434 h 146462"/>
                <a:gd name="connsiteX85" fmla="*/ 19574 w 108174"/>
                <a:gd name="connsiteY85" fmla="*/ 113893 h 146462"/>
                <a:gd name="connsiteX86" fmla="*/ 18010 w 108174"/>
                <a:gd name="connsiteY86" fmla="*/ 113565 h 146462"/>
                <a:gd name="connsiteX87" fmla="*/ 17360 w 108174"/>
                <a:gd name="connsiteY87" fmla="*/ 112423 h 146462"/>
                <a:gd name="connsiteX88" fmla="*/ 16445 w 108174"/>
                <a:gd name="connsiteY88" fmla="*/ 111953 h 146462"/>
                <a:gd name="connsiteX89" fmla="*/ 13284 w 108174"/>
                <a:gd name="connsiteY89" fmla="*/ 114825 h 146462"/>
                <a:gd name="connsiteX90" fmla="*/ 12705 w 108174"/>
                <a:gd name="connsiteY90" fmla="*/ 117101 h 146462"/>
                <a:gd name="connsiteX91" fmla="*/ 11547 w 108174"/>
                <a:gd name="connsiteY91" fmla="*/ 117187 h 146462"/>
                <a:gd name="connsiteX92" fmla="*/ 11039 w 108174"/>
                <a:gd name="connsiteY92" fmla="*/ 116225 h 146462"/>
                <a:gd name="connsiteX93" fmla="*/ 11000 w 108174"/>
                <a:gd name="connsiteY93" fmla="*/ 114160 h 146462"/>
                <a:gd name="connsiteX94" fmla="*/ 10460 w 108174"/>
                <a:gd name="connsiteY94" fmla="*/ 112423 h 146462"/>
                <a:gd name="connsiteX95" fmla="*/ 7182 w 108174"/>
                <a:gd name="connsiteY95" fmla="*/ 109888 h 146462"/>
                <a:gd name="connsiteX96" fmla="*/ 5696 w 108174"/>
                <a:gd name="connsiteY96" fmla="*/ 107666 h 146462"/>
                <a:gd name="connsiteX97" fmla="*/ 6501 w 108174"/>
                <a:gd name="connsiteY97" fmla="*/ 106422 h 146462"/>
                <a:gd name="connsiteX98" fmla="*/ 9240 w 108174"/>
                <a:gd name="connsiteY98" fmla="*/ 107095 h 146462"/>
                <a:gd name="connsiteX99" fmla="*/ 11407 w 108174"/>
                <a:gd name="connsiteY99" fmla="*/ 107009 h 146462"/>
                <a:gd name="connsiteX100" fmla="*/ 10976 w 108174"/>
                <a:gd name="connsiteY100" fmla="*/ 105953 h 146462"/>
                <a:gd name="connsiteX101" fmla="*/ 10264 w 108174"/>
                <a:gd name="connsiteY101" fmla="*/ 105452 h 146462"/>
                <a:gd name="connsiteX102" fmla="*/ 11712 w 108174"/>
                <a:gd name="connsiteY102" fmla="*/ 104857 h 146462"/>
                <a:gd name="connsiteX103" fmla="*/ 12916 w 108174"/>
                <a:gd name="connsiteY103" fmla="*/ 103645 h 146462"/>
                <a:gd name="connsiteX104" fmla="*/ 11915 w 108174"/>
                <a:gd name="connsiteY104" fmla="*/ 103316 h 146462"/>
                <a:gd name="connsiteX105" fmla="*/ 10397 w 108174"/>
                <a:gd name="connsiteY105" fmla="*/ 104020 h 146462"/>
                <a:gd name="connsiteX106" fmla="*/ 9130 w 108174"/>
                <a:gd name="connsiteY106" fmla="*/ 103676 h 146462"/>
                <a:gd name="connsiteX107" fmla="*/ 8629 w 108174"/>
                <a:gd name="connsiteY107" fmla="*/ 100758 h 146462"/>
                <a:gd name="connsiteX108" fmla="*/ 7088 w 108174"/>
                <a:gd name="connsiteY108" fmla="*/ 97762 h 146462"/>
                <a:gd name="connsiteX109" fmla="*/ 6282 w 108174"/>
                <a:gd name="connsiteY109" fmla="*/ 94851 h 146462"/>
                <a:gd name="connsiteX110" fmla="*/ 7808 w 108174"/>
                <a:gd name="connsiteY110" fmla="*/ 93177 h 146462"/>
                <a:gd name="connsiteX111" fmla="*/ 8582 w 108174"/>
                <a:gd name="connsiteY111" fmla="*/ 90564 h 146462"/>
                <a:gd name="connsiteX112" fmla="*/ 10006 w 108174"/>
                <a:gd name="connsiteY112" fmla="*/ 86778 h 146462"/>
                <a:gd name="connsiteX113" fmla="*/ 10718 w 108174"/>
                <a:gd name="connsiteY113" fmla="*/ 85549 h 146462"/>
                <a:gd name="connsiteX114" fmla="*/ 12682 w 108174"/>
                <a:gd name="connsiteY114" fmla="*/ 84657 h 146462"/>
                <a:gd name="connsiteX115" fmla="*/ 13378 w 108174"/>
                <a:gd name="connsiteY115" fmla="*/ 83679 h 146462"/>
                <a:gd name="connsiteX116" fmla="*/ 12299 w 108174"/>
                <a:gd name="connsiteY116" fmla="*/ 83179 h 146462"/>
                <a:gd name="connsiteX117" fmla="*/ 10577 w 108174"/>
                <a:gd name="connsiteY117" fmla="*/ 82733 h 146462"/>
                <a:gd name="connsiteX118" fmla="*/ 10616 w 108174"/>
                <a:gd name="connsiteY118" fmla="*/ 81638 h 146462"/>
                <a:gd name="connsiteX119" fmla="*/ 11790 w 108174"/>
                <a:gd name="connsiteY119" fmla="*/ 81043 h 146462"/>
                <a:gd name="connsiteX120" fmla="*/ 13104 w 108174"/>
                <a:gd name="connsiteY120" fmla="*/ 79830 h 146462"/>
                <a:gd name="connsiteX121" fmla="*/ 15639 w 108174"/>
                <a:gd name="connsiteY121" fmla="*/ 78359 h 146462"/>
                <a:gd name="connsiteX122" fmla="*/ 16429 w 108174"/>
                <a:gd name="connsiteY122" fmla="*/ 75582 h 146462"/>
                <a:gd name="connsiteX123" fmla="*/ 15694 w 108174"/>
                <a:gd name="connsiteY123" fmla="*/ 74878 h 146462"/>
                <a:gd name="connsiteX124" fmla="*/ 14105 w 108174"/>
                <a:gd name="connsiteY124" fmla="*/ 74221 h 146462"/>
                <a:gd name="connsiteX125" fmla="*/ 14466 w 108174"/>
                <a:gd name="connsiteY125" fmla="*/ 72813 h 146462"/>
                <a:gd name="connsiteX126" fmla="*/ 15123 w 108174"/>
                <a:gd name="connsiteY126" fmla="*/ 71741 h 146462"/>
                <a:gd name="connsiteX127" fmla="*/ 14872 w 108174"/>
                <a:gd name="connsiteY127" fmla="*/ 71099 h 146462"/>
                <a:gd name="connsiteX128" fmla="*/ 13002 w 108174"/>
                <a:gd name="connsiteY128" fmla="*/ 69284 h 146462"/>
                <a:gd name="connsiteX129" fmla="*/ 11767 w 108174"/>
                <a:gd name="connsiteY129" fmla="*/ 67634 h 146462"/>
                <a:gd name="connsiteX130" fmla="*/ 12134 w 108174"/>
                <a:gd name="connsiteY130" fmla="*/ 65748 h 146462"/>
                <a:gd name="connsiteX131" fmla="*/ 11853 w 108174"/>
                <a:gd name="connsiteY131" fmla="*/ 62893 h 146462"/>
                <a:gd name="connsiteX132" fmla="*/ 12017 w 108174"/>
                <a:gd name="connsiteY132" fmla="*/ 60491 h 146462"/>
                <a:gd name="connsiteX133" fmla="*/ 11931 w 108174"/>
                <a:gd name="connsiteY133" fmla="*/ 59184 h 146462"/>
                <a:gd name="connsiteX134" fmla="*/ 11016 w 108174"/>
                <a:gd name="connsiteY134" fmla="*/ 56251 h 146462"/>
                <a:gd name="connsiteX135" fmla="*/ 10601 w 108174"/>
                <a:gd name="connsiteY135" fmla="*/ 53301 h 146462"/>
                <a:gd name="connsiteX136" fmla="*/ 9404 w 108174"/>
                <a:gd name="connsiteY136" fmla="*/ 53731 h 146462"/>
                <a:gd name="connsiteX137" fmla="*/ 8434 w 108174"/>
                <a:gd name="connsiteY137" fmla="*/ 54467 h 146462"/>
                <a:gd name="connsiteX138" fmla="*/ 4968 w 108174"/>
                <a:gd name="connsiteY138" fmla="*/ 53426 h 146462"/>
                <a:gd name="connsiteX139" fmla="*/ 3865 w 108174"/>
                <a:gd name="connsiteY139" fmla="*/ 53364 h 146462"/>
                <a:gd name="connsiteX140" fmla="*/ 3419 w 108174"/>
                <a:gd name="connsiteY140" fmla="*/ 51173 h 146462"/>
                <a:gd name="connsiteX141" fmla="*/ 4663 w 108174"/>
                <a:gd name="connsiteY141" fmla="*/ 48474 h 146462"/>
                <a:gd name="connsiteX142" fmla="*/ 7612 w 108174"/>
                <a:gd name="connsiteY142" fmla="*/ 46088 h 146462"/>
                <a:gd name="connsiteX143" fmla="*/ 9310 w 108174"/>
                <a:gd name="connsiteY143" fmla="*/ 45791 h 146462"/>
                <a:gd name="connsiteX144" fmla="*/ 10585 w 108174"/>
                <a:gd name="connsiteY144" fmla="*/ 44742 h 146462"/>
                <a:gd name="connsiteX145" fmla="*/ 12580 w 108174"/>
                <a:gd name="connsiteY145" fmla="*/ 44414 h 146462"/>
                <a:gd name="connsiteX146" fmla="*/ 14974 w 108174"/>
                <a:gd name="connsiteY146" fmla="*/ 46041 h 146462"/>
                <a:gd name="connsiteX147" fmla="*/ 17118 w 108174"/>
                <a:gd name="connsiteY147" fmla="*/ 46370 h 146462"/>
                <a:gd name="connsiteX148" fmla="*/ 18307 w 108174"/>
                <a:gd name="connsiteY148" fmla="*/ 49162 h 146462"/>
                <a:gd name="connsiteX149" fmla="*/ 19042 w 108174"/>
                <a:gd name="connsiteY149" fmla="*/ 49757 h 146462"/>
                <a:gd name="connsiteX150" fmla="*/ 19199 w 108174"/>
                <a:gd name="connsiteY150" fmla="*/ 48732 h 146462"/>
                <a:gd name="connsiteX151" fmla="*/ 20936 w 108174"/>
                <a:gd name="connsiteY151" fmla="*/ 47527 h 146462"/>
                <a:gd name="connsiteX152" fmla="*/ 21350 w 108174"/>
                <a:gd name="connsiteY152" fmla="*/ 46620 h 146462"/>
                <a:gd name="connsiteX153" fmla="*/ 20975 w 108174"/>
                <a:gd name="connsiteY153" fmla="*/ 46119 h 146462"/>
                <a:gd name="connsiteX154" fmla="*/ 18980 w 108174"/>
                <a:gd name="connsiteY154" fmla="*/ 45626 h 146462"/>
                <a:gd name="connsiteX155" fmla="*/ 17188 w 108174"/>
                <a:gd name="connsiteY155" fmla="*/ 42153 h 146462"/>
                <a:gd name="connsiteX156" fmla="*/ 16938 w 108174"/>
                <a:gd name="connsiteY156" fmla="*/ 40627 h 146462"/>
                <a:gd name="connsiteX157" fmla="*/ 16289 w 108174"/>
                <a:gd name="connsiteY157" fmla="*/ 39657 h 146462"/>
                <a:gd name="connsiteX158" fmla="*/ 17251 w 108174"/>
                <a:gd name="connsiteY158" fmla="*/ 36872 h 146462"/>
                <a:gd name="connsiteX159" fmla="*/ 15177 w 108174"/>
                <a:gd name="connsiteY159" fmla="*/ 33688 h 146462"/>
                <a:gd name="connsiteX160" fmla="*/ 14168 w 108174"/>
                <a:gd name="connsiteY160" fmla="*/ 32686 h 146462"/>
                <a:gd name="connsiteX161" fmla="*/ 14317 w 108174"/>
                <a:gd name="connsiteY161" fmla="*/ 29815 h 146462"/>
                <a:gd name="connsiteX162" fmla="*/ 13237 w 108174"/>
                <a:gd name="connsiteY162" fmla="*/ 27992 h 146462"/>
                <a:gd name="connsiteX163" fmla="*/ 12635 w 108174"/>
                <a:gd name="connsiteY163" fmla="*/ 26991 h 146462"/>
                <a:gd name="connsiteX164" fmla="*/ 12267 w 108174"/>
                <a:gd name="connsiteY164" fmla="*/ 25254 h 146462"/>
                <a:gd name="connsiteX165" fmla="*/ 12580 w 108174"/>
                <a:gd name="connsiteY165" fmla="*/ 24472 h 146462"/>
                <a:gd name="connsiteX166" fmla="*/ 13519 w 108174"/>
                <a:gd name="connsiteY166" fmla="*/ 24174 h 146462"/>
                <a:gd name="connsiteX167" fmla="*/ 13754 w 108174"/>
                <a:gd name="connsiteY167" fmla="*/ 23431 h 146462"/>
                <a:gd name="connsiteX168" fmla="*/ 11266 w 108174"/>
                <a:gd name="connsiteY168" fmla="*/ 24675 h 146462"/>
                <a:gd name="connsiteX169" fmla="*/ 11164 w 108174"/>
                <a:gd name="connsiteY169" fmla="*/ 28329 h 146462"/>
                <a:gd name="connsiteX170" fmla="*/ 9952 w 108174"/>
                <a:gd name="connsiteY170" fmla="*/ 28172 h 146462"/>
                <a:gd name="connsiteX171" fmla="*/ 9130 w 108174"/>
                <a:gd name="connsiteY171" fmla="*/ 27804 h 146462"/>
                <a:gd name="connsiteX172" fmla="*/ 8778 w 108174"/>
                <a:gd name="connsiteY172" fmla="*/ 27092 h 146462"/>
                <a:gd name="connsiteX173" fmla="*/ 7949 w 108174"/>
                <a:gd name="connsiteY173" fmla="*/ 23705 h 146462"/>
                <a:gd name="connsiteX174" fmla="*/ 8880 w 108174"/>
                <a:gd name="connsiteY174" fmla="*/ 22304 h 146462"/>
                <a:gd name="connsiteX175" fmla="*/ 10671 w 108174"/>
                <a:gd name="connsiteY175" fmla="*/ 23416 h 146462"/>
                <a:gd name="connsiteX176" fmla="*/ 11266 w 108174"/>
                <a:gd name="connsiteY176" fmla="*/ 24675 h 146462"/>
                <a:gd name="connsiteX177" fmla="*/ 107776 w 108174"/>
                <a:gd name="connsiteY177" fmla="*/ 31810 h 146462"/>
                <a:gd name="connsiteX178" fmla="*/ 106774 w 108174"/>
                <a:gd name="connsiteY178" fmla="*/ 32624 h 146462"/>
                <a:gd name="connsiteX179" fmla="*/ 105593 w 108174"/>
                <a:gd name="connsiteY179" fmla="*/ 31810 h 146462"/>
                <a:gd name="connsiteX180" fmla="*/ 105444 w 108174"/>
                <a:gd name="connsiteY180" fmla="*/ 30942 h 146462"/>
                <a:gd name="connsiteX181" fmla="*/ 106062 w 108174"/>
                <a:gd name="connsiteY181" fmla="*/ 30191 h 146462"/>
                <a:gd name="connsiteX182" fmla="*/ 107502 w 108174"/>
                <a:gd name="connsiteY182" fmla="*/ 29737 h 146462"/>
                <a:gd name="connsiteX183" fmla="*/ 108175 w 108174"/>
                <a:gd name="connsiteY183" fmla="*/ 30394 h 146462"/>
                <a:gd name="connsiteX184" fmla="*/ 107776 w 108174"/>
                <a:gd name="connsiteY184" fmla="*/ 31810 h 146462"/>
                <a:gd name="connsiteX185" fmla="*/ 8997 w 108174"/>
                <a:gd name="connsiteY185" fmla="*/ 58785 h 146462"/>
                <a:gd name="connsiteX186" fmla="*/ 8700 w 108174"/>
                <a:gd name="connsiteY186" fmla="*/ 60545 h 146462"/>
                <a:gd name="connsiteX187" fmla="*/ 7245 w 108174"/>
                <a:gd name="connsiteY187" fmla="*/ 59388 h 146462"/>
                <a:gd name="connsiteX188" fmla="*/ 6822 w 108174"/>
                <a:gd name="connsiteY188" fmla="*/ 55523 h 146462"/>
                <a:gd name="connsiteX189" fmla="*/ 8316 w 108174"/>
                <a:gd name="connsiteY189" fmla="*/ 56649 h 146462"/>
                <a:gd name="connsiteX190" fmla="*/ 8997 w 108174"/>
                <a:gd name="connsiteY190" fmla="*/ 58785 h 146462"/>
                <a:gd name="connsiteX191" fmla="*/ 60021 w 108174"/>
                <a:gd name="connsiteY191" fmla="*/ 104365 h 146462"/>
                <a:gd name="connsiteX192" fmla="*/ 57948 w 108174"/>
                <a:gd name="connsiteY192" fmla="*/ 106007 h 146462"/>
                <a:gd name="connsiteX193" fmla="*/ 55155 w 108174"/>
                <a:gd name="connsiteY193" fmla="*/ 103801 h 146462"/>
                <a:gd name="connsiteX194" fmla="*/ 54490 w 108174"/>
                <a:gd name="connsiteY194" fmla="*/ 102589 h 146462"/>
                <a:gd name="connsiteX195" fmla="*/ 56611 w 108174"/>
                <a:gd name="connsiteY195" fmla="*/ 100797 h 146462"/>
                <a:gd name="connsiteX196" fmla="*/ 58410 w 108174"/>
                <a:gd name="connsiteY196" fmla="*/ 98755 h 146462"/>
                <a:gd name="connsiteX197" fmla="*/ 59591 w 108174"/>
                <a:gd name="connsiteY197" fmla="*/ 98630 h 146462"/>
                <a:gd name="connsiteX198" fmla="*/ 60021 w 108174"/>
                <a:gd name="connsiteY198" fmla="*/ 104365 h 146462"/>
                <a:gd name="connsiteX199" fmla="*/ 45188 w 108174"/>
                <a:gd name="connsiteY199" fmla="*/ 104169 h 146462"/>
                <a:gd name="connsiteX200" fmla="*/ 44946 w 108174"/>
                <a:gd name="connsiteY200" fmla="*/ 106774 h 146462"/>
                <a:gd name="connsiteX201" fmla="*/ 43397 w 108174"/>
                <a:gd name="connsiteY201" fmla="*/ 106907 h 146462"/>
                <a:gd name="connsiteX202" fmla="*/ 42474 w 108174"/>
                <a:gd name="connsiteY202" fmla="*/ 105233 h 146462"/>
                <a:gd name="connsiteX203" fmla="*/ 41488 w 108174"/>
                <a:gd name="connsiteY203" fmla="*/ 106047 h 146462"/>
                <a:gd name="connsiteX204" fmla="*/ 40979 w 108174"/>
                <a:gd name="connsiteY204" fmla="*/ 106062 h 146462"/>
                <a:gd name="connsiteX205" fmla="*/ 40197 w 108174"/>
                <a:gd name="connsiteY205" fmla="*/ 103974 h 146462"/>
                <a:gd name="connsiteX206" fmla="*/ 40064 w 108174"/>
                <a:gd name="connsiteY206" fmla="*/ 102346 h 146462"/>
                <a:gd name="connsiteX207" fmla="*/ 41887 w 108174"/>
                <a:gd name="connsiteY207" fmla="*/ 101102 h 146462"/>
                <a:gd name="connsiteX208" fmla="*/ 42998 w 108174"/>
                <a:gd name="connsiteY208" fmla="*/ 101846 h 146462"/>
                <a:gd name="connsiteX209" fmla="*/ 44578 w 108174"/>
                <a:gd name="connsiteY209" fmla="*/ 102229 h 146462"/>
                <a:gd name="connsiteX210" fmla="*/ 45188 w 108174"/>
                <a:gd name="connsiteY210" fmla="*/ 104169 h 146462"/>
                <a:gd name="connsiteX211" fmla="*/ 3614 w 108174"/>
                <a:gd name="connsiteY211" fmla="*/ 106156 h 146462"/>
                <a:gd name="connsiteX212" fmla="*/ 3325 w 108174"/>
                <a:gd name="connsiteY212" fmla="*/ 106798 h 146462"/>
                <a:gd name="connsiteX213" fmla="*/ 2370 w 108174"/>
                <a:gd name="connsiteY213" fmla="*/ 106610 h 146462"/>
                <a:gd name="connsiteX214" fmla="*/ 1385 w 108174"/>
                <a:gd name="connsiteY214" fmla="*/ 104779 h 146462"/>
                <a:gd name="connsiteX215" fmla="*/ 978 w 108174"/>
                <a:gd name="connsiteY215" fmla="*/ 103324 h 146462"/>
                <a:gd name="connsiteX216" fmla="*/ 0 w 108174"/>
                <a:gd name="connsiteY216" fmla="*/ 102526 h 146462"/>
                <a:gd name="connsiteX217" fmla="*/ 1557 w 108174"/>
                <a:gd name="connsiteY217" fmla="*/ 101267 h 146462"/>
                <a:gd name="connsiteX218" fmla="*/ 3536 w 108174"/>
                <a:gd name="connsiteY218" fmla="*/ 103535 h 146462"/>
                <a:gd name="connsiteX219" fmla="*/ 3614 w 108174"/>
                <a:gd name="connsiteY219" fmla="*/ 106156 h 146462"/>
                <a:gd name="connsiteX220" fmla="*/ 39336 w 108174"/>
                <a:gd name="connsiteY220" fmla="*/ 109238 h 146462"/>
                <a:gd name="connsiteX221" fmla="*/ 39086 w 108174"/>
                <a:gd name="connsiteY221" fmla="*/ 110060 h 146462"/>
                <a:gd name="connsiteX222" fmla="*/ 37975 w 108174"/>
                <a:gd name="connsiteY222" fmla="*/ 108816 h 146462"/>
                <a:gd name="connsiteX223" fmla="*/ 39078 w 108174"/>
                <a:gd name="connsiteY223" fmla="*/ 107455 h 146462"/>
                <a:gd name="connsiteX224" fmla="*/ 39336 w 108174"/>
                <a:gd name="connsiteY224" fmla="*/ 109238 h 146462"/>
                <a:gd name="connsiteX225" fmla="*/ 4968 w 108174"/>
                <a:gd name="connsiteY225" fmla="*/ 115724 h 146462"/>
                <a:gd name="connsiteX226" fmla="*/ 3560 w 108174"/>
                <a:gd name="connsiteY226" fmla="*/ 116131 h 146462"/>
                <a:gd name="connsiteX227" fmla="*/ 2770 w 108174"/>
                <a:gd name="connsiteY227" fmla="*/ 115216 h 146462"/>
                <a:gd name="connsiteX228" fmla="*/ 2222 w 108174"/>
                <a:gd name="connsiteY228" fmla="*/ 114973 h 146462"/>
                <a:gd name="connsiteX229" fmla="*/ 2535 w 108174"/>
                <a:gd name="connsiteY229" fmla="*/ 113776 h 146462"/>
                <a:gd name="connsiteX230" fmla="*/ 4819 w 108174"/>
                <a:gd name="connsiteY230" fmla="*/ 111421 h 146462"/>
                <a:gd name="connsiteX231" fmla="*/ 5273 w 108174"/>
                <a:gd name="connsiteY231" fmla="*/ 110608 h 146462"/>
                <a:gd name="connsiteX232" fmla="*/ 7393 w 108174"/>
                <a:gd name="connsiteY232" fmla="*/ 111101 h 146462"/>
                <a:gd name="connsiteX233" fmla="*/ 8183 w 108174"/>
                <a:gd name="connsiteY233" fmla="*/ 112352 h 146462"/>
                <a:gd name="connsiteX234" fmla="*/ 7213 w 108174"/>
                <a:gd name="connsiteY234" fmla="*/ 114246 h 146462"/>
                <a:gd name="connsiteX235" fmla="*/ 4968 w 108174"/>
                <a:gd name="connsiteY235" fmla="*/ 115724 h 146462"/>
                <a:gd name="connsiteX236" fmla="*/ 16375 w 108174"/>
                <a:gd name="connsiteY236" fmla="*/ 116428 h 146462"/>
                <a:gd name="connsiteX237" fmla="*/ 16742 w 108174"/>
                <a:gd name="connsiteY237" fmla="*/ 117688 h 146462"/>
                <a:gd name="connsiteX238" fmla="*/ 14966 w 108174"/>
                <a:gd name="connsiteY238" fmla="*/ 117453 h 146462"/>
                <a:gd name="connsiteX239" fmla="*/ 14028 w 108174"/>
                <a:gd name="connsiteY239" fmla="*/ 116241 h 146462"/>
                <a:gd name="connsiteX240" fmla="*/ 14153 w 108174"/>
                <a:gd name="connsiteY240" fmla="*/ 115200 h 146462"/>
                <a:gd name="connsiteX241" fmla="*/ 15209 w 108174"/>
                <a:gd name="connsiteY241" fmla="*/ 115051 h 146462"/>
                <a:gd name="connsiteX242" fmla="*/ 16375 w 108174"/>
                <a:gd name="connsiteY242" fmla="*/ 116428 h 146462"/>
                <a:gd name="connsiteX243" fmla="*/ 7010 w 108174"/>
                <a:gd name="connsiteY243" fmla="*/ 145884 h 146462"/>
                <a:gd name="connsiteX244" fmla="*/ 6024 w 108174"/>
                <a:gd name="connsiteY244" fmla="*/ 146463 h 146462"/>
                <a:gd name="connsiteX245" fmla="*/ 5109 w 108174"/>
                <a:gd name="connsiteY245" fmla="*/ 146118 h 146462"/>
                <a:gd name="connsiteX246" fmla="*/ 4866 w 108174"/>
                <a:gd name="connsiteY246" fmla="*/ 145844 h 146462"/>
                <a:gd name="connsiteX247" fmla="*/ 3755 w 108174"/>
                <a:gd name="connsiteY247" fmla="*/ 144350 h 146462"/>
                <a:gd name="connsiteX248" fmla="*/ 3474 w 108174"/>
                <a:gd name="connsiteY248" fmla="*/ 143583 h 146462"/>
                <a:gd name="connsiteX249" fmla="*/ 4217 w 108174"/>
                <a:gd name="connsiteY249" fmla="*/ 142113 h 146462"/>
                <a:gd name="connsiteX250" fmla="*/ 7252 w 108174"/>
                <a:gd name="connsiteY250" fmla="*/ 139695 h 146462"/>
                <a:gd name="connsiteX251" fmla="*/ 15107 w 108174"/>
                <a:gd name="connsiteY251" fmla="*/ 137364 h 146462"/>
                <a:gd name="connsiteX252" fmla="*/ 16523 w 108174"/>
                <a:gd name="connsiteY252" fmla="*/ 137262 h 146462"/>
                <a:gd name="connsiteX253" fmla="*/ 19621 w 108174"/>
                <a:gd name="connsiteY253" fmla="*/ 138264 h 146462"/>
                <a:gd name="connsiteX254" fmla="*/ 20286 w 108174"/>
                <a:gd name="connsiteY254" fmla="*/ 140133 h 146462"/>
                <a:gd name="connsiteX255" fmla="*/ 19715 w 108174"/>
                <a:gd name="connsiteY255" fmla="*/ 141745 h 146462"/>
                <a:gd name="connsiteX256" fmla="*/ 19003 w 108174"/>
                <a:gd name="connsiteY256" fmla="*/ 142824 h 146462"/>
                <a:gd name="connsiteX257" fmla="*/ 15412 w 108174"/>
                <a:gd name="connsiteY257" fmla="*/ 144640 h 146462"/>
                <a:gd name="connsiteX258" fmla="*/ 12611 w 108174"/>
                <a:gd name="connsiteY258" fmla="*/ 145508 h 146462"/>
                <a:gd name="connsiteX259" fmla="*/ 7010 w 108174"/>
                <a:gd name="connsiteY259" fmla="*/ 145884 h 14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Lst>
              <a:rect l="l" t="t" r="r" b="b"/>
              <a:pathLst>
                <a:path w="108174" h="146462">
                  <a:moveTo>
                    <a:pt x="13754" y="23431"/>
                  </a:moveTo>
                  <a:lnTo>
                    <a:pt x="14426" y="22907"/>
                  </a:lnTo>
                  <a:lnTo>
                    <a:pt x="14473" y="22156"/>
                  </a:lnTo>
                  <a:lnTo>
                    <a:pt x="14481" y="19684"/>
                  </a:lnTo>
                  <a:lnTo>
                    <a:pt x="16398" y="17970"/>
                  </a:lnTo>
                  <a:lnTo>
                    <a:pt x="19136" y="14442"/>
                  </a:lnTo>
                  <a:lnTo>
                    <a:pt x="20482" y="12510"/>
                  </a:lnTo>
                  <a:lnTo>
                    <a:pt x="22007" y="10703"/>
                  </a:lnTo>
                  <a:lnTo>
                    <a:pt x="23783" y="9498"/>
                  </a:lnTo>
                  <a:lnTo>
                    <a:pt x="25528" y="8919"/>
                  </a:lnTo>
                  <a:lnTo>
                    <a:pt x="28266" y="8676"/>
                  </a:lnTo>
                  <a:lnTo>
                    <a:pt x="33500" y="8903"/>
                  </a:lnTo>
                  <a:lnTo>
                    <a:pt x="34533" y="8692"/>
                  </a:lnTo>
                  <a:lnTo>
                    <a:pt x="38178" y="8504"/>
                  </a:lnTo>
                  <a:lnTo>
                    <a:pt x="39031" y="8825"/>
                  </a:lnTo>
                  <a:lnTo>
                    <a:pt x="41683" y="9028"/>
                  </a:lnTo>
                  <a:lnTo>
                    <a:pt x="44617" y="8801"/>
                  </a:lnTo>
                  <a:lnTo>
                    <a:pt x="46096" y="8277"/>
                  </a:lnTo>
                  <a:lnTo>
                    <a:pt x="47465" y="7385"/>
                  </a:lnTo>
                  <a:lnTo>
                    <a:pt x="48654" y="5774"/>
                  </a:lnTo>
                  <a:lnTo>
                    <a:pt x="49890" y="2793"/>
                  </a:lnTo>
                  <a:lnTo>
                    <a:pt x="51212" y="438"/>
                  </a:lnTo>
                  <a:lnTo>
                    <a:pt x="51987" y="0"/>
                  </a:lnTo>
                  <a:lnTo>
                    <a:pt x="57354" y="12478"/>
                  </a:lnTo>
                  <a:lnTo>
                    <a:pt x="62478" y="20505"/>
                  </a:lnTo>
                  <a:lnTo>
                    <a:pt x="66851" y="26295"/>
                  </a:lnTo>
                  <a:lnTo>
                    <a:pt x="73079" y="37396"/>
                  </a:lnTo>
                  <a:lnTo>
                    <a:pt x="74901" y="43311"/>
                  </a:lnTo>
                  <a:lnTo>
                    <a:pt x="75074" y="46964"/>
                  </a:lnTo>
                  <a:lnTo>
                    <a:pt x="76114" y="51979"/>
                  </a:lnTo>
                  <a:lnTo>
                    <a:pt x="75230" y="54850"/>
                  </a:lnTo>
                  <a:lnTo>
                    <a:pt x="75488" y="59364"/>
                  </a:lnTo>
                  <a:lnTo>
                    <a:pt x="75097" y="61680"/>
                  </a:lnTo>
                  <a:lnTo>
                    <a:pt x="74330" y="63385"/>
                  </a:lnTo>
                  <a:lnTo>
                    <a:pt x="74307" y="66656"/>
                  </a:lnTo>
                  <a:lnTo>
                    <a:pt x="74549" y="68400"/>
                  </a:lnTo>
                  <a:lnTo>
                    <a:pt x="74573" y="70716"/>
                  </a:lnTo>
                  <a:lnTo>
                    <a:pt x="75066" y="71616"/>
                  </a:lnTo>
                  <a:lnTo>
                    <a:pt x="75778" y="71944"/>
                  </a:lnTo>
                  <a:lnTo>
                    <a:pt x="76912" y="71107"/>
                  </a:lnTo>
                  <a:lnTo>
                    <a:pt x="78297" y="70755"/>
                  </a:lnTo>
                  <a:lnTo>
                    <a:pt x="78054" y="73532"/>
                  </a:lnTo>
                  <a:lnTo>
                    <a:pt x="76380" y="80550"/>
                  </a:lnTo>
                  <a:lnTo>
                    <a:pt x="74925" y="85643"/>
                  </a:lnTo>
                  <a:lnTo>
                    <a:pt x="72946" y="90071"/>
                  </a:lnTo>
                  <a:lnTo>
                    <a:pt x="70427" y="94116"/>
                  </a:lnTo>
                  <a:lnTo>
                    <a:pt x="67407" y="95696"/>
                  </a:lnTo>
                  <a:lnTo>
                    <a:pt x="65287" y="96259"/>
                  </a:lnTo>
                  <a:lnTo>
                    <a:pt x="61234" y="96463"/>
                  </a:lnTo>
                  <a:lnTo>
                    <a:pt x="57870" y="95782"/>
                  </a:lnTo>
                  <a:lnTo>
                    <a:pt x="54983" y="96275"/>
                  </a:lnTo>
                  <a:lnTo>
                    <a:pt x="53825" y="97112"/>
                  </a:lnTo>
                  <a:lnTo>
                    <a:pt x="52965" y="98552"/>
                  </a:lnTo>
                  <a:lnTo>
                    <a:pt x="53598" y="100781"/>
                  </a:lnTo>
                  <a:lnTo>
                    <a:pt x="53512" y="102425"/>
                  </a:lnTo>
                  <a:lnTo>
                    <a:pt x="52276" y="102299"/>
                  </a:lnTo>
                  <a:lnTo>
                    <a:pt x="49828" y="101345"/>
                  </a:lnTo>
                  <a:lnTo>
                    <a:pt x="47113" y="101212"/>
                  </a:lnTo>
                  <a:lnTo>
                    <a:pt x="45845" y="100735"/>
                  </a:lnTo>
                  <a:lnTo>
                    <a:pt x="44562" y="98380"/>
                  </a:lnTo>
                  <a:lnTo>
                    <a:pt x="43256" y="98466"/>
                  </a:lnTo>
                  <a:lnTo>
                    <a:pt x="40987" y="99866"/>
                  </a:lnTo>
                  <a:lnTo>
                    <a:pt x="37513" y="100179"/>
                  </a:lnTo>
                  <a:lnTo>
                    <a:pt x="36293" y="100938"/>
                  </a:lnTo>
                  <a:lnTo>
                    <a:pt x="35855" y="101916"/>
                  </a:lnTo>
                  <a:lnTo>
                    <a:pt x="36356" y="103152"/>
                  </a:lnTo>
                  <a:lnTo>
                    <a:pt x="38108" y="104771"/>
                  </a:lnTo>
                  <a:lnTo>
                    <a:pt x="37521" y="106406"/>
                  </a:lnTo>
                  <a:lnTo>
                    <a:pt x="35706" y="107220"/>
                  </a:lnTo>
                  <a:lnTo>
                    <a:pt x="34235" y="105210"/>
                  </a:lnTo>
                  <a:lnTo>
                    <a:pt x="33320" y="103238"/>
                  </a:lnTo>
                  <a:lnTo>
                    <a:pt x="32295" y="103129"/>
                  </a:lnTo>
                  <a:lnTo>
                    <a:pt x="30699" y="103692"/>
                  </a:lnTo>
                  <a:lnTo>
                    <a:pt x="30378" y="105820"/>
                  </a:lnTo>
                  <a:lnTo>
                    <a:pt x="31122" y="107267"/>
                  </a:lnTo>
                  <a:lnTo>
                    <a:pt x="32342" y="108949"/>
                  </a:lnTo>
                  <a:lnTo>
                    <a:pt x="30629" y="110882"/>
                  </a:lnTo>
                  <a:lnTo>
                    <a:pt x="30175" y="112258"/>
                  </a:lnTo>
                  <a:lnTo>
                    <a:pt x="28947" y="113244"/>
                  </a:lnTo>
                  <a:lnTo>
                    <a:pt x="25630" y="111046"/>
                  </a:lnTo>
                  <a:lnTo>
                    <a:pt x="26107" y="109481"/>
                  </a:lnTo>
                  <a:lnTo>
                    <a:pt x="27546" y="107979"/>
                  </a:lnTo>
                  <a:lnTo>
                    <a:pt x="27719" y="106414"/>
                  </a:lnTo>
                  <a:lnTo>
                    <a:pt x="27241" y="105491"/>
                  </a:lnTo>
                  <a:lnTo>
                    <a:pt x="22500" y="109434"/>
                  </a:lnTo>
                  <a:lnTo>
                    <a:pt x="19574" y="113893"/>
                  </a:lnTo>
                  <a:lnTo>
                    <a:pt x="18010" y="113565"/>
                  </a:lnTo>
                  <a:lnTo>
                    <a:pt x="17360" y="112423"/>
                  </a:lnTo>
                  <a:lnTo>
                    <a:pt x="16445" y="111953"/>
                  </a:lnTo>
                  <a:lnTo>
                    <a:pt x="13284" y="114825"/>
                  </a:lnTo>
                  <a:lnTo>
                    <a:pt x="12705" y="117101"/>
                  </a:lnTo>
                  <a:lnTo>
                    <a:pt x="11547" y="117187"/>
                  </a:lnTo>
                  <a:lnTo>
                    <a:pt x="11039" y="116225"/>
                  </a:lnTo>
                  <a:lnTo>
                    <a:pt x="11000" y="114160"/>
                  </a:lnTo>
                  <a:lnTo>
                    <a:pt x="10460" y="112423"/>
                  </a:lnTo>
                  <a:lnTo>
                    <a:pt x="7182" y="109888"/>
                  </a:lnTo>
                  <a:lnTo>
                    <a:pt x="5696" y="107666"/>
                  </a:lnTo>
                  <a:lnTo>
                    <a:pt x="6501" y="106422"/>
                  </a:lnTo>
                  <a:lnTo>
                    <a:pt x="9240" y="107095"/>
                  </a:lnTo>
                  <a:lnTo>
                    <a:pt x="11407" y="107009"/>
                  </a:lnTo>
                  <a:lnTo>
                    <a:pt x="10976" y="105953"/>
                  </a:lnTo>
                  <a:lnTo>
                    <a:pt x="10264" y="105452"/>
                  </a:lnTo>
                  <a:lnTo>
                    <a:pt x="11712" y="104857"/>
                  </a:lnTo>
                  <a:lnTo>
                    <a:pt x="12916" y="103645"/>
                  </a:lnTo>
                  <a:lnTo>
                    <a:pt x="11915" y="103316"/>
                  </a:lnTo>
                  <a:lnTo>
                    <a:pt x="10397" y="104020"/>
                  </a:lnTo>
                  <a:lnTo>
                    <a:pt x="9130" y="103676"/>
                  </a:lnTo>
                  <a:lnTo>
                    <a:pt x="8629" y="100758"/>
                  </a:lnTo>
                  <a:lnTo>
                    <a:pt x="7088" y="97762"/>
                  </a:lnTo>
                  <a:lnTo>
                    <a:pt x="6282" y="94851"/>
                  </a:lnTo>
                  <a:lnTo>
                    <a:pt x="7808" y="93177"/>
                  </a:lnTo>
                  <a:lnTo>
                    <a:pt x="8582" y="90564"/>
                  </a:lnTo>
                  <a:lnTo>
                    <a:pt x="10006" y="86778"/>
                  </a:lnTo>
                  <a:lnTo>
                    <a:pt x="10718" y="85549"/>
                  </a:lnTo>
                  <a:lnTo>
                    <a:pt x="12682" y="84657"/>
                  </a:lnTo>
                  <a:lnTo>
                    <a:pt x="13378" y="83679"/>
                  </a:lnTo>
                  <a:lnTo>
                    <a:pt x="12299" y="83179"/>
                  </a:lnTo>
                  <a:lnTo>
                    <a:pt x="10577" y="82733"/>
                  </a:lnTo>
                  <a:lnTo>
                    <a:pt x="10616" y="81638"/>
                  </a:lnTo>
                  <a:lnTo>
                    <a:pt x="11790" y="81043"/>
                  </a:lnTo>
                  <a:lnTo>
                    <a:pt x="13104" y="79830"/>
                  </a:lnTo>
                  <a:lnTo>
                    <a:pt x="15639" y="78359"/>
                  </a:lnTo>
                  <a:lnTo>
                    <a:pt x="16429" y="75582"/>
                  </a:lnTo>
                  <a:lnTo>
                    <a:pt x="15694" y="74878"/>
                  </a:lnTo>
                  <a:lnTo>
                    <a:pt x="14105" y="74221"/>
                  </a:lnTo>
                  <a:lnTo>
                    <a:pt x="14466" y="72813"/>
                  </a:lnTo>
                  <a:lnTo>
                    <a:pt x="15123" y="71741"/>
                  </a:lnTo>
                  <a:lnTo>
                    <a:pt x="14872" y="71099"/>
                  </a:lnTo>
                  <a:lnTo>
                    <a:pt x="13002" y="69284"/>
                  </a:lnTo>
                  <a:lnTo>
                    <a:pt x="11767" y="67634"/>
                  </a:lnTo>
                  <a:lnTo>
                    <a:pt x="12134" y="65748"/>
                  </a:lnTo>
                  <a:lnTo>
                    <a:pt x="11853" y="62893"/>
                  </a:lnTo>
                  <a:lnTo>
                    <a:pt x="12017" y="60491"/>
                  </a:lnTo>
                  <a:lnTo>
                    <a:pt x="11931" y="59184"/>
                  </a:lnTo>
                  <a:lnTo>
                    <a:pt x="11016" y="56251"/>
                  </a:lnTo>
                  <a:lnTo>
                    <a:pt x="10601" y="53301"/>
                  </a:lnTo>
                  <a:lnTo>
                    <a:pt x="9404" y="53731"/>
                  </a:lnTo>
                  <a:lnTo>
                    <a:pt x="8434" y="54467"/>
                  </a:lnTo>
                  <a:lnTo>
                    <a:pt x="4968" y="53426"/>
                  </a:lnTo>
                  <a:lnTo>
                    <a:pt x="3865" y="53364"/>
                  </a:lnTo>
                  <a:lnTo>
                    <a:pt x="3419" y="51173"/>
                  </a:lnTo>
                  <a:lnTo>
                    <a:pt x="4663" y="48474"/>
                  </a:lnTo>
                  <a:lnTo>
                    <a:pt x="7612" y="46088"/>
                  </a:lnTo>
                  <a:lnTo>
                    <a:pt x="9310" y="45791"/>
                  </a:lnTo>
                  <a:lnTo>
                    <a:pt x="10585" y="44742"/>
                  </a:lnTo>
                  <a:lnTo>
                    <a:pt x="12580" y="44414"/>
                  </a:lnTo>
                  <a:lnTo>
                    <a:pt x="14974" y="46041"/>
                  </a:lnTo>
                  <a:lnTo>
                    <a:pt x="17118" y="46370"/>
                  </a:lnTo>
                  <a:lnTo>
                    <a:pt x="18307" y="49162"/>
                  </a:lnTo>
                  <a:lnTo>
                    <a:pt x="19042" y="49757"/>
                  </a:lnTo>
                  <a:lnTo>
                    <a:pt x="19199" y="48732"/>
                  </a:lnTo>
                  <a:lnTo>
                    <a:pt x="20936" y="47527"/>
                  </a:lnTo>
                  <a:lnTo>
                    <a:pt x="21350" y="46620"/>
                  </a:lnTo>
                  <a:lnTo>
                    <a:pt x="20975" y="46119"/>
                  </a:lnTo>
                  <a:lnTo>
                    <a:pt x="18980" y="45626"/>
                  </a:lnTo>
                  <a:lnTo>
                    <a:pt x="17188" y="42153"/>
                  </a:lnTo>
                  <a:lnTo>
                    <a:pt x="16938" y="40627"/>
                  </a:lnTo>
                  <a:lnTo>
                    <a:pt x="16289" y="39657"/>
                  </a:lnTo>
                  <a:lnTo>
                    <a:pt x="17251" y="36872"/>
                  </a:lnTo>
                  <a:lnTo>
                    <a:pt x="15177" y="33688"/>
                  </a:lnTo>
                  <a:lnTo>
                    <a:pt x="14168" y="32686"/>
                  </a:lnTo>
                  <a:lnTo>
                    <a:pt x="14317" y="29815"/>
                  </a:lnTo>
                  <a:lnTo>
                    <a:pt x="13237" y="27992"/>
                  </a:lnTo>
                  <a:lnTo>
                    <a:pt x="12635" y="26991"/>
                  </a:lnTo>
                  <a:lnTo>
                    <a:pt x="12267" y="25254"/>
                  </a:lnTo>
                  <a:lnTo>
                    <a:pt x="12580" y="24472"/>
                  </a:lnTo>
                  <a:lnTo>
                    <a:pt x="13519" y="24174"/>
                  </a:lnTo>
                  <a:lnTo>
                    <a:pt x="13754" y="23431"/>
                  </a:lnTo>
                  <a:close/>
                  <a:moveTo>
                    <a:pt x="11266" y="24675"/>
                  </a:moveTo>
                  <a:lnTo>
                    <a:pt x="11164" y="28329"/>
                  </a:lnTo>
                  <a:lnTo>
                    <a:pt x="9952" y="28172"/>
                  </a:lnTo>
                  <a:lnTo>
                    <a:pt x="9130" y="27804"/>
                  </a:lnTo>
                  <a:lnTo>
                    <a:pt x="8778" y="27092"/>
                  </a:lnTo>
                  <a:lnTo>
                    <a:pt x="7949" y="23705"/>
                  </a:lnTo>
                  <a:lnTo>
                    <a:pt x="8880" y="22304"/>
                  </a:lnTo>
                  <a:lnTo>
                    <a:pt x="10671" y="23416"/>
                  </a:lnTo>
                  <a:lnTo>
                    <a:pt x="11266" y="24675"/>
                  </a:lnTo>
                  <a:close/>
                  <a:moveTo>
                    <a:pt x="107776" y="31810"/>
                  </a:moveTo>
                  <a:lnTo>
                    <a:pt x="106774" y="32624"/>
                  </a:lnTo>
                  <a:lnTo>
                    <a:pt x="105593" y="31810"/>
                  </a:lnTo>
                  <a:lnTo>
                    <a:pt x="105444" y="30942"/>
                  </a:lnTo>
                  <a:lnTo>
                    <a:pt x="106062" y="30191"/>
                  </a:lnTo>
                  <a:lnTo>
                    <a:pt x="107502" y="29737"/>
                  </a:lnTo>
                  <a:lnTo>
                    <a:pt x="108175" y="30394"/>
                  </a:lnTo>
                  <a:lnTo>
                    <a:pt x="107776" y="31810"/>
                  </a:lnTo>
                  <a:close/>
                  <a:moveTo>
                    <a:pt x="8997" y="58785"/>
                  </a:moveTo>
                  <a:lnTo>
                    <a:pt x="8700" y="60545"/>
                  </a:lnTo>
                  <a:lnTo>
                    <a:pt x="7245" y="59388"/>
                  </a:lnTo>
                  <a:lnTo>
                    <a:pt x="6822" y="55523"/>
                  </a:lnTo>
                  <a:lnTo>
                    <a:pt x="8316" y="56649"/>
                  </a:lnTo>
                  <a:lnTo>
                    <a:pt x="8997" y="58785"/>
                  </a:lnTo>
                  <a:close/>
                  <a:moveTo>
                    <a:pt x="60021" y="104365"/>
                  </a:moveTo>
                  <a:lnTo>
                    <a:pt x="57948" y="106007"/>
                  </a:lnTo>
                  <a:lnTo>
                    <a:pt x="55155" y="103801"/>
                  </a:lnTo>
                  <a:lnTo>
                    <a:pt x="54490" y="102589"/>
                  </a:lnTo>
                  <a:lnTo>
                    <a:pt x="56611" y="100797"/>
                  </a:lnTo>
                  <a:lnTo>
                    <a:pt x="58410" y="98755"/>
                  </a:lnTo>
                  <a:lnTo>
                    <a:pt x="59591" y="98630"/>
                  </a:lnTo>
                  <a:lnTo>
                    <a:pt x="60021" y="104365"/>
                  </a:lnTo>
                  <a:close/>
                  <a:moveTo>
                    <a:pt x="45188" y="104169"/>
                  </a:moveTo>
                  <a:lnTo>
                    <a:pt x="44946" y="106774"/>
                  </a:lnTo>
                  <a:lnTo>
                    <a:pt x="43397" y="106907"/>
                  </a:lnTo>
                  <a:lnTo>
                    <a:pt x="42474" y="105233"/>
                  </a:lnTo>
                  <a:lnTo>
                    <a:pt x="41488" y="106047"/>
                  </a:lnTo>
                  <a:lnTo>
                    <a:pt x="40979" y="106062"/>
                  </a:lnTo>
                  <a:lnTo>
                    <a:pt x="40197" y="103974"/>
                  </a:lnTo>
                  <a:lnTo>
                    <a:pt x="40064" y="102346"/>
                  </a:lnTo>
                  <a:lnTo>
                    <a:pt x="41887" y="101102"/>
                  </a:lnTo>
                  <a:lnTo>
                    <a:pt x="42998" y="101846"/>
                  </a:lnTo>
                  <a:lnTo>
                    <a:pt x="44578" y="102229"/>
                  </a:lnTo>
                  <a:lnTo>
                    <a:pt x="45188" y="104169"/>
                  </a:lnTo>
                  <a:close/>
                  <a:moveTo>
                    <a:pt x="3614" y="106156"/>
                  </a:moveTo>
                  <a:lnTo>
                    <a:pt x="3325" y="106798"/>
                  </a:lnTo>
                  <a:lnTo>
                    <a:pt x="2370" y="106610"/>
                  </a:lnTo>
                  <a:lnTo>
                    <a:pt x="1385" y="104779"/>
                  </a:lnTo>
                  <a:lnTo>
                    <a:pt x="978" y="103324"/>
                  </a:lnTo>
                  <a:lnTo>
                    <a:pt x="0" y="102526"/>
                  </a:lnTo>
                  <a:lnTo>
                    <a:pt x="1557" y="101267"/>
                  </a:lnTo>
                  <a:lnTo>
                    <a:pt x="3536" y="103535"/>
                  </a:lnTo>
                  <a:lnTo>
                    <a:pt x="3614" y="106156"/>
                  </a:lnTo>
                  <a:close/>
                  <a:moveTo>
                    <a:pt x="39336" y="109238"/>
                  </a:moveTo>
                  <a:lnTo>
                    <a:pt x="39086" y="110060"/>
                  </a:lnTo>
                  <a:lnTo>
                    <a:pt x="37975" y="108816"/>
                  </a:lnTo>
                  <a:lnTo>
                    <a:pt x="39078" y="107455"/>
                  </a:lnTo>
                  <a:lnTo>
                    <a:pt x="39336" y="109238"/>
                  </a:lnTo>
                  <a:close/>
                  <a:moveTo>
                    <a:pt x="4968" y="115724"/>
                  </a:moveTo>
                  <a:lnTo>
                    <a:pt x="3560" y="116131"/>
                  </a:lnTo>
                  <a:lnTo>
                    <a:pt x="2770" y="115216"/>
                  </a:lnTo>
                  <a:lnTo>
                    <a:pt x="2222" y="114973"/>
                  </a:lnTo>
                  <a:lnTo>
                    <a:pt x="2535" y="113776"/>
                  </a:lnTo>
                  <a:lnTo>
                    <a:pt x="4819" y="111421"/>
                  </a:lnTo>
                  <a:lnTo>
                    <a:pt x="5273" y="110608"/>
                  </a:lnTo>
                  <a:lnTo>
                    <a:pt x="7393" y="111101"/>
                  </a:lnTo>
                  <a:lnTo>
                    <a:pt x="8183" y="112352"/>
                  </a:lnTo>
                  <a:lnTo>
                    <a:pt x="7213" y="114246"/>
                  </a:lnTo>
                  <a:lnTo>
                    <a:pt x="4968" y="115724"/>
                  </a:lnTo>
                  <a:close/>
                  <a:moveTo>
                    <a:pt x="16375" y="116428"/>
                  </a:moveTo>
                  <a:lnTo>
                    <a:pt x="16742" y="117688"/>
                  </a:lnTo>
                  <a:lnTo>
                    <a:pt x="14966" y="117453"/>
                  </a:lnTo>
                  <a:lnTo>
                    <a:pt x="14028" y="116241"/>
                  </a:lnTo>
                  <a:lnTo>
                    <a:pt x="14153" y="115200"/>
                  </a:lnTo>
                  <a:lnTo>
                    <a:pt x="15209" y="115051"/>
                  </a:lnTo>
                  <a:lnTo>
                    <a:pt x="16375" y="116428"/>
                  </a:lnTo>
                  <a:close/>
                  <a:moveTo>
                    <a:pt x="7010" y="145884"/>
                  </a:moveTo>
                  <a:lnTo>
                    <a:pt x="6024" y="146463"/>
                  </a:lnTo>
                  <a:lnTo>
                    <a:pt x="5109" y="146118"/>
                  </a:lnTo>
                  <a:lnTo>
                    <a:pt x="4866" y="145844"/>
                  </a:lnTo>
                  <a:lnTo>
                    <a:pt x="3755" y="144350"/>
                  </a:lnTo>
                  <a:lnTo>
                    <a:pt x="3474" y="143583"/>
                  </a:lnTo>
                  <a:lnTo>
                    <a:pt x="4217" y="142113"/>
                  </a:lnTo>
                  <a:lnTo>
                    <a:pt x="7252" y="139695"/>
                  </a:lnTo>
                  <a:lnTo>
                    <a:pt x="15107" y="137364"/>
                  </a:lnTo>
                  <a:lnTo>
                    <a:pt x="16523" y="137262"/>
                  </a:lnTo>
                  <a:lnTo>
                    <a:pt x="19621" y="138264"/>
                  </a:lnTo>
                  <a:lnTo>
                    <a:pt x="20286" y="140133"/>
                  </a:lnTo>
                  <a:lnTo>
                    <a:pt x="19715" y="141745"/>
                  </a:lnTo>
                  <a:lnTo>
                    <a:pt x="19003" y="142824"/>
                  </a:lnTo>
                  <a:lnTo>
                    <a:pt x="15412" y="144640"/>
                  </a:lnTo>
                  <a:lnTo>
                    <a:pt x="12611" y="145508"/>
                  </a:lnTo>
                  <a:lnTo>
                    <a:pt x="7010" y="14588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7" name="Freeform: Shape 696">
              <a:extLst>
                <a:ext uri="{FF2B5EF4-FFF2-40B4-BE49-F238E27FC236}">
                  <a16:creationId xmlns:a16="http://schemas.microsoft.com/office/drawing/2014/main" id="{00105EF8-F77A-C2E9-8403-F71DA7C53535}"/>
                </a:ext>
              </a:extLst>
            </p:cNvPr>
            <p:cNvSpPr>
              <a:spLocks/>
            </p:cNvSpPr>
            <p:nvPr/>
          </p:nvSpPr>
          <p:spPr>
            <a:xfrm>
              <a:off x="7690675" y="3598833"/>
              <a:ext cx="37842" cy="41800"/>
            </a:xfrm>
            <a:custGeom>
              <a:avLst/>
              <a:gdLst>
                <a:gd name="connsiteX0" fmla="*/ 33656 w 37842"/>
                <a:gd name="connsiteY0" fmla="*/ 30199 h 41800"/>
                <a:gd name="connsiteX1" fmla="*/ 33625 w 37842"/>
                <a:gd name="connsiteY1" fmla="*/ 30199 h 41800"/>
                <a:gd name="connsiteX2" fmla="*/ 29862 w 37842"/>
                <a:gd name="connsiteY2" fmla="*/ 31020 h 41800"/>
                <a:gd name="connsiteX3" fmla="*/ 28595 w 37842"/>
                <a:gd name="connsiteY3" fmla="*/ 31982 h 41800"/>
                <a:gd name="connsiteX4" fmla="*/ 27844 w 37842"/>
                <a:gd name="connsiteY4" fmla="*/ 33672 h 41800"/>
                <a:gd name="connsiteX5" fmla="*/ 27601 w 37842"/>
                <a:gd name="connsiteY5" fmla="*/ 34541 h 41800"/>
                <a:gd name="connsiteX6" fmla="*/ 26937 w 37842"/>
                <a:gd name="connsiteY6" fmla="*/ 34572 h 41800"/>
                <a:gd name="connsiteX7" fmla="*/ 25833 w 37842"/>
                <a:gd name="connsiteY7" fmla="*/ 33703 h 41800"/>
                <a:gd name="connsiteX8" fmla="*/ 24441 w 37842"/>
                <a:gd name="connsiteY8" fmla="*/ 32342 h 41800"/>
                <a:gd name="connsiteX9" fmla="*/ 22618 w 37842"/>
                <a:gd name="connsiteY9" fmla="*/ 32452 h 41800"/>
                <a:gd name="connsiteX10" fmla="*/ 16437 w 37842"/>
                <a:gd name="connsiteY10" fmla="*/ 35409 h 41800"/>
                <a:gd name="connsiteX11" fmla="*/ 15827 w 37842"/>
                <a:gd name="connsiteY11" fmla="*/ 36958 h 41800"/>
                <a:gd name="connsiteX12" fmla="*/ 15694 w 37842"/>
                <a:gd name="connsiteY12" fmla="*/ 40314 h 41800"/>
                <a:gd name="connsiteX13" fmla="*/ 15272 w 37842"/>
                <a:gd name="connsiteY13" fmla="*/ 41222 h 41800"/>
                <a:gd name="connsiteX14" fmla="*/ 14606 w 37842"/>
                <a:gd name="connsiteY14" fmla="*/ 41801 h 41800"/>
                <a:gd name="connsiteX15" fmla="*/ 12056 w 37842"/>
                <a:gd name="connsiteY15" fmla="*/ 41433 h 41800"/>
                <a:gd name="connsiteX16" fmla="*/ 11782 w 37842"/>
                <a:gd name="connsiteY16" fmla="*/ 41214 h 41800"/>
                <a:gd name="connsiteX17" fmla="*/ 12119 w 37842"/>
                <a:gd name="connsiteY17" fmla="*/ 39931 h 41800"/>
                <a:gd name="connsiteX18" fmla="*/ 11986 w 37842"/>
                <a:gd name="connsiteY18" fmla="*/ 37115 h 41800"/>
                <a:gd name="connsiteX19" fmla="*/ 10828 w 37842"/>
                <a:gd name="connsiteY19" fmla="*/ 32444 h 41800"/>
                <a:gd name="connsiteX20" fmla="*/ 10014 w 37842"/>
                <a:gd name="connsiteY20" fmla="*/ 30918 h 41800"/>
                <a:gd name="connsiteX21" fmla="*/ 8317 w 37842"/>
                <a:gd name="connsiteY21" fmla="*/ 29393 h 41800"/>
                <a:gd name="connsiteX22" fmla="*/ 7002 w 37842"/>
                <a:gd name="connsiteY22" fmla="*/ 28391 h 41800"/>
                <a:gd name="connsiteX23" fmla="*/ 4632 w 37842"/>
                <a:gd name="connsiteY23" fmla="*/ 27499 h 41800"/>
                <a:gd name="connsiteX24" fmla="*/ 3435 w 37842"/>
                <a:gd name="connsiteY24" fmla="*/ 24918 h 41800"/>
                <a:gd name="connsiteX25" fmla="*/ 1627 w 37842"/>
                <a:gd name="connsiteY25" fmla="*/ 21992 h 41800"/>
                <a:gd name="connsiteX26" fmla="*/ 759 w 37842"/>
                <a:gd name="connsiteY26" fmla="*/ 21319 h 41800"/>
                <a:gd name="connsiteX27" fmla="*/ 900 w 37842"/>
                <a:gd name="connsiteY27" fmla="*/ 21030 h 41800"/>
                <a:gd name="connsiteX28" fmla="*/ 1315 w 37842"/>
                <a:gd name="connsiteY28" fmla="*/ 18816 h 41800"/>
                <a:gd name="connsiteX29" fmla="*/ 798 w 37842"/>
                <a:gd name="connsiteY29" fmla="*/ 17204 h 41800"/>
                <a:gd name="connsiteX30" fmla="*/ 0 w 37842"/>
                <a:gd name="connsiteY30" fmla="*/ 15827 h 41800"/>
                <a:gd name="connsiteX31" fmla="*/ 540 w 37842"/>
                <a:gd name="connsiteY31" fmla="*/ 14990 h 41800"/>
                <a:gd name="connsiteX32" fmla="*/ 2207 w 37842"/>
                <a:gd name="connsiteY32" fmla="*/ 14998 h 41800"/>
                <a:gd name="connsiteX33" fmla="*/ 3583 w 37842"/>
                <a:gd name="connsiteY33" fmla="*/ 15154 h 41800"/>
                <a:gd name="connsiteX34" fmla="*/ 4076 w 37842"/>
                <a:gd name="connsiteY34" fmla="*/ 13832 h 41800"/>
                <a:gd name="connsiteX35" fmla="*/ 6916 w 37842"/>
                <a:gd name="connsiteY35" fmla="*/ 12971 h 41800"/>
                <a:gd name="connsiteX36" fmla="*/ 9647 w 37842"/>
                <a:gd name="connsiteY36" fmla="*/ 12072 h 41800"/>
                <a:gd name="connsiteX37" fmla="*/ 10046 w 37842"/>
                <a:gd name="connsiteY37" fmla="*/ 11446 h 41800"/>
                <a:gd name="connsiteX38" fmla="*/ 9420 w 37842"/>
                <a:gd name="connsiteY38" fmla="*/ 10084 h 41800"/>
                <a:gd name="connsiteX39" fmla="*/ 9787 w 37842"/>
                <a:gd name="connsiteY39" fmla="*/ 9232 h 41800"/>
                <a:gd name="connsiteX40" fmla="*/ 13057 w 37842"/>
                <a:gd name="connsiteY40" fmla="*/ 6807 h 41800"/>
                <a:gd name="connsiteX41" fmla="*/ 13589 w 37842"/>
                <a:gd name="connsiteY41" fmla="*/ 5703 h 41800"/>
                <a:gd name="connsiteX42" fmla="*/ 13793 w 37842"/>
                <a:gd name="connsiteY42" fmla="*/ 4843 h 41800"/>
                <a:gd name="connsiteX43" fmla="*/ 13355 w 37842"/>
                <a:gd name="connsiteY43" fmla="*/ 3920 h 41800"/>
                <a:gd name="connsiteX44" fmla="*/ 12737 w 37842"/>
                <a:gd name="connsiteY44" fmla="*/ 2488 h 41800"/>
                <a:gd name="connsiteX45" fmla="*/ 13034 w 37842"/>
                <a:gd name="connsiteY45" fmla="*/ 1878 h 41800"/>
                <a:gd name="connsiteX46" fmla="*/ 14732 w 37842"/>
                <a:gd name="connsiteY46" fmla="*/ 1048 h 41800"/>
                <a:gd name="connsiteX47" fmla="*/ 16117 w 37842"/>
                <a:gd name="connsiteY47" fmla="*/ 78 h 41800"/>
                <a:gd name="connsiteX48" fmla="*/ 16930 w 37842"/>
                <a:gd name="connsiteY48" fmla="*/ 0 h 41800"/>
                <a:gd name="connsiteX49" fmla="*/ 17438 w 37842"/>
                <a:gd name="connsiteY49" fmla="*/ 696 h 41800"/>
                <a:gd name="connsiteX50" fmla="*/ 17438 w 37842"/>
                <a:gd name="connsiteY50" fmla="*/ 1416 h 41800"/>
                <a:gd name="connsiteX51" fmla="*/ 17893 w 37842"/>
                <a:gd name="connsiteY51" fmla="*/ 2629 h 41800"/>
                <a:gd name="connsiteX52" fmla="*/ 18910 w 37842"/>
                <a:gd name="connsiteY52" fmla="*/ 3286 h 41800"/>
                <a:gd name="connsiteX53" fmla="*/ 20600 w 37842"/>
                <a:gd name="connsiteY53" fmla="*/ 4358 h 41800"/>
                <a:gd name="connsiteX54" fmla="*/ 22563 w 37842"/>
                <a:gd name="connsiteY54" fmla="*/ 5085 h 41800"/>
                <a:gd name="connsiteX55" fmla="*/ 24096 w 37842"/>
                <a:gd name="connsiteY55" fmla="*/ 6541 h 41800"/>
                <a:gd name="connsiteX56" fmla="*/ 26201 w 37842"/>
                <a:gd name="connsiteY56" fmla="*/ 9138 h 41800"/>
                <a:gd name="connsiteX57" fmla="*/ 26514 w 37842"/>
                <a:gd name="connsiteY57" fmla="*/ 10421 h 41800"/>
                <a:gd name="connsiteX58" fmla="*/ 28407 w 37842"/>
                <a:gd name="connsiteY58" fmla="*/ 11571 h 41800"/>
                <a:gd name="connsiteX59" fmla="*/ 30160 w 37842"/>
                <a:gd name="connsiteY59" fmla="*/ 12862 h 41800"/>
                <a:gd name="connsiteX60" fmla="*/ 29886 w 37842"/>
                <a:gd name="connsiteY60" fmla="*/ 15248 h 41800"/>
                <a:gd name="connsiteX61" fmla="*/ 35855 w 37842"/>
                <a:gd name="connsiteY61" fmla="*/ 17329 h 41800"/>
                <a:gd name="connsiteX62" fmla="*/ 37200 w 37842"/>
                <a:gd name="connsiteY62" fmla="*/ 17313 h 41800"/>
                <a:gd name="connsiteX63" fmla="*/ 37842 w 37842"/>
                <a:gd name="connsiteY63" fmla="*/ 17681 h 41800"/>
                <a:gd name="connsiteX64" fmla="*/ 37826 w 37842"/>
                <a:gd name="connsiteY64" fmla="*/ 18221 h 41800"/>
                <a:gd name="connsiteX65" fmla="*/ 37357 w 37842"/>
                <a:gd name="connsiteY65" fmla="*/ 19887 h 41800"/>
                <a:gd name="connsiteX66" fmla="*/ 34900 w 37842"/>
                <a:gd name="connsiteY66" fmla="*/ 25004 h 41800"/>
                <a:gd name="connsiteX67" fmla="*/ 34705 w 37842"/>
                <a:gd name="connsiteY67" fmla="*/ 26060 h 41800"/>
                <a:gd name="connsiteX68" fmla="*/ 32944 w 37842"/>
                <a:gd name="connsiteY68" fmla="*/ 27171 h 41800"/>
                <a:gd name="connsiteX69" fmla="*/ 32702 w 37842"/>
                <a:gd name="connsiteY69" fmla="*/ 27812 h 41800"/>
                <a:gd name="connsiteX70" fmla="*/ 33203 w 37842"/>
                <a:gd name="connsiteY70" fmla="*/ 29213 h 4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7842" h="41800">
                  <a:moveTo>
                    <a:pt x="33656" y="30199"/>
                  </a:moveTo>
                  <a:lnTo>
                    <a:pt x="33625" y="30199"/>
                  </a:lnTo>
                  <a:lnTo>
                    <a:pt x="29862" y="31020"/>
                  </a:lnTo>
                  <a:lnTo>
                    <a:pt x="28595" y="31982"/>
                  </a:lnTo>
                  <a:lnTo>
                    <a:pt x="27844" y="33672"/>
                  </a:lnTo>
                  <a:lnTo>
                    <a:pt x="27601" y="34541"/>
                  </a:lnTo>
                  <a:lnTo>
                    <a:pt x="26937" y="34572"/>
                  </a:lnTo>
                  <a:lnTo>
                    <a:pt x="25833" y="33703"/>
                  </a:lnTo>
                  <a:lnTo>
                    <a:pt x="24441" y="32342"/>
                  </a:lnTo>
                  <a:lnTo>
                    <a:pt x="22618" y="32452"/>
                  </a:lnTo>
                  <a:lnTo>
                    <a:pt x="16437" y="35409"/>
                  </a:lnTo>
                  <a:lnTo>
                    <a:pt x="15827" y="36958"/>
                  </a:lnTo>
                  <a:lnTo>
                    <a:pt x="15694" y="40314"/>
                  </a:lnTo>
                  <a:lnTo>
                    <a:pt x="15272" y="41222"/>
                  </a:lnTo>
                  <a:lnTo>
                    <a:pt x="14606" y="41801"/>
                  </a:lnTo>
                  <a:lnTo>
                    <a:pt x="12056" y="41433"/>
                  </a:lnTo>
                  <a:lnTo>
                    <a:pt x="11782" y="41214"/>
                  </a:lnTo>
                  <a:lnTo>
                    <a:pt x="12119" y="39931"/>
                  </a:lnTo>
                  <a:lnTo>
                    <a:pt x="11986" y="37115"/>
                  </a:lnTo>
                  <a:lnTo>
                    <a:pt x="10828" y="32444"/>
                  </a:lnTo>
                  <a:lnTo>
                    <a:pt x="10014" y="30918"/>
                  </a:lnTo>
                  <a:lnTo>
                    <a:pt x="8317" y="29393"/>
                  </a:lnTo>
                  <a:lnTo>
                    <a:pt x="7002" y="28391"/>
                  </a:lnTo>
                  <a:lnTo>
                    <a:pt x="4632" y="27499"/>
                  </a:lnTo>
                  <a:lnTo>
                    <a:pt x="3435" y="24918"/>
                  </a:lnTo>
                  <a:lnTo>
                    <a:pt x="1627" y="21992"/>
                  </a:lnTo>
                  <a:lnTo>
                    <a:pt x="759" y="21319"/>
                  </a:lnTo>
                  <a:lnTo>
                    <a:pt x="900" y="21030"/>
                  </a:lnTo>
                  <a:lnTo>
                    <a:pt x="1315" y="18816"/>
                  </a:lnTo>
                  <a:lnTo>
                    <a:pt x="798" y="17204"/>
                  </a:lnTo>
                  <a:lnTo>
                    <a:pt x="0" y="15827"/>
                  </a:lnTo>
                  <a:lnTo>
                    <a:pt x="540" y="14990"/>
                  </a:lnTo>
                  <a:lnTo>
                    <a:pt x="2207" y="14998"/>
                  </a:lnTo>
                  <a:lnTo>
                    <a:pt x="3583" y="15154"/>
                  </a:lnTo>
                  <a:lnTo>
                    <a:pt x="4076" y="13832"/>
                  </a:lnTo>
                  <a:lnTo>
                    <a:pt x="6916" y="12971"/>
                  </a:lnTo>
                  <a:lnTo>
                    <a:pt x="9647" y="12072"/>
                  </a:lnTo>
                  <a:lnTo>
                    <a:pt x="10046" y="11446"/>
                  </a:lnTo>
                  <a:lnTo>
                    <a:pt x="9420" y="10084"/>
                  </a:lnTo>
                  <a:lnTo>
                    <a:pt x="9787" y="9232"/>
                  </a:lnTo>
                  <a:lnTo>
                    <a:pt x="13057" y="6807"/>
                  </a:lnTo>
                  <a:lnTo>
                    <a:pt x="13589" y="5703"/>
                  </a:lnTo>
                  <a:lnTo>
                    <a:pt x="13793" y="4843"/>
                  </a:lnTo>
                  <a:lnTo>
                    <a:pt x="13355" y="3920"/>
                  </a:lnTo>
                  <a:lnTo>
                    <a:pt x="12737" y="2488"/>
                  </a:lnTo>
                  <a:lnTo>
                    <a:pt x="13034" y="1878"/>
                  </a:lnTo>
                  <a:lnTo>
                    <a:pt x="14732" y="1048"/>
                  </a:lnTo>
                  <a:lnTo>
                    <a:pt x="16117" y="78"/>
                  </a:lnTo>
                  <a:lnTo>
                    <a:pt x="16930" y="0"/>
                  </a:lnTo>
                  <a:lnTo>
                    <a:pt x="17438" y="696"/>
                  </a:lnTo>
                  <a:lnTo>
                    <a:pt x="17438" y="1416"/>
                  </a:lnTo>
                  <a:lnTo>
                    <a:pt x="17893" y="2629"/>
                  </a:lnTo>
                  <a:lnTo>
                    <a:pt x="18910" y="3286"/>
                  </a:lnTo>
                  <a:lnTo>
                    <a:pt x="20600" y="4358"/>
                  </a:lnTo>
                  <a:lnTo>
                    <a:pt x="22563" y="5085"/>
                  </a:lnTo>
                  <a:lnTo>
                    <a:pt x="24096" y="6541"/>
                  </a:lnTo>
                  <a:lnTo>
                    <a:pt x="26201" y="9138"/>
                  </a:lnTo>
                  <a:lnTo>
                    <a:pt x="26514" y="10421"/>
                  </a:lnTo>
                  <a:lnTo>
                    <a:pt x="28407" y="11571"/>
                  </a:lnTo>
                  <a:lnTo>
                    <a:pt x="30160" y="12862"/>
                  </a:lnTo>
                  <a:lnTo>
                    <a:pt x="29886" y="15248"/>
                  </a:lnTo>
                  <a:lnTo>
                    <a:pt x="35855" y="17329"/>
                  </a:lnTo>
                  <a:lnTo>
                    <a:pt x="37200" y="17313"/>
                  </a:lnTo>
                  <a:lnTo>
                    <a:pt x="37842" y="17681"/>
                  </a:lnTo>
                  <a:lnTo>
                    <a:pt x="37826" y="18221"/>
                  </a:lnTo>
                  <a:lnTo>
                    <a:pt x="37357" y="19887"/>
                  </a:lnTo>
                  <a:lnTo>
                    <a:pt x="34900" y="25004"/>
                  </a:lnTo>
                  <a:lnTo>
                    <a:pt x="34705" y="26060"/>
                  </a:lnTo>
                  <a:lnTo>
                    <a:pt x="32944" y="27171"/>
                  </a:lnTo>
                  <a:lnTo>
                    <a:pt x="32702" y="27812"/>
                  </a:lnTo>
                  <a:lnTo>
                    <a:pt x="33203" y="2921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8" name="Freeform: Shape 697">
              <a:extLst>
                <a:ext uri="{FF2B5EF4-FFF2-40B4-BE49-F238E27FC236}">
                  <a16:creationId xmlns:a16="http://schemas.microsoft.com/office/drawing/2014/main" id="{487F8B44-5553-49DE-839F-F1C2ED332785}"/>
                </a:ext>
              </a:extLst>
            </p:cNvPr>
            <p:cNvSpPr>
              <a:spLocks/>
            </p:cNvSpPr>
            <p:nvPr/>
          </p:nvSpPr>
          <p:spPr>
            <a:xfrm>
              <a:off x="8272575" y="3959369"/>
              <a:ext cx="41956" cy="39187"/>
            </a:xfrm>
            <a:custGeom>
              <a:avLst/>
              <a:gdLst>
                <a:gd name="connsiteX0" fmla="*/ 31763 w 41956"/>
                <a:gd name="connsiteY0" fmla="*/ 2879 h 39187"/>
                <a:gd name="connsiteX1" fmla="*/ 31654 w 41956"/>
                <a:gd name="connsiteY1" fmla="*/ 3810 h 39187"/>
                <a:gd name="connsiteX2" fmla="*/ 32358 w 41956"/>
                <a:gd name="connsiteY2" fmla="*/ 6587 h 39187"/>
                <a:gd name="connsiteX3" fmla="*/ 33930 w 41956"/>
                <a:gd name="connsiteY3" fmla="*/ 9615 h 39187"/>
                <a:gd name="connsiteX4" fmla="*/ 35221 w 41956"/>
                <a:gd name="connsiteY4" fmla="*/ 12064 h 39187"/>
                <a:gd name="connsiteX5" fmla="*/ 35385 w 41956"/>
                <a:gd name="connsiteY5" fmla="*/ 13214 h 39187"/>
                <a:gd name="connsiteX6" fmla="*/ 34204 w 41956"/>
                <a:gd name="connsiteY6" fmla="*/ 13049 h 39187"/>
                <a:gd name="connsiteX7" fmla="*/ 33305 w 41956"/>
                <a:gd name="connsiteY7" fmla="*/ 12588 h 39187"/>
                <a:gd name="connsiteX8" fmla="*/ 31575 w 41956"/>
                <a:gd name="connsiteY8" fmla="*/ 12103 h 39187"/>
                <a:gd name="connsiteX9" fmla="*/ 28235 w 41956"/>
                <a:gd name="connsiteY9" fmla="*/ 15350 h 39187"/>
                <a:gd name="connsiteX10" fmla="*/ 26216 w 41956"/>
                <a:gd name="connsiteY10" fmla="*/ 17118 h 39187"/>
                <a:gd name="connsiteX11" fmla="*/ 26162 w 41956"/>
                <a:gd name="connsiteY11" fmla="*/ 17720 h 39187"/>
                <a:gd name="connsiteX12" fmla="*/ 28853 w 41956"/>
                <a:gd name="connsiteY12" fmla="*/ 18401 h 39187"/>
                <a:gd name="connsiteX13" fmla="*/ 30832 w 41956"/>
                <a:gd name="connsiteY13" fmla="*/ 18385 h 39187"/>
                <a:gd name="connsiteX14" fmla="*/ 32209 w 41956"/>
                <a:gd name="connsiteY14" fmla="*/ 17908 h 39187"/>
                <a:gd name="connsiteX15" fmla="*/ 33375 w 41956"/>
                <a:gd name="connsiteY15" fmla="*/ 18667 h 39187"/>
                <a:gd name="connsiteX16" fmla="*/ 34142 w 41956"/>
                <a:gd name="connsiteY16" fmla="*/ 20670 h 39187"/>
                <a:gd name="connsiteX17" fmla="*/ 34447 w 41956"/>
                <a:gd name="connsiteY17" fmla="*/ 22297 h 39187"/>
                <a:gd name="connsiteX18" fmla="*/ 36277 w 41956"/>
                <a:gd name="connsiteY18" fmla="*/ 28078 h 39187"/>
                <a:gd name="connsiteX19" fmla="*/ 37795 w 41956"/>
                <a:gd name="connsiteY19" fmla="*/ 30026 h 39187"/>
                <a:gd name="connsiteX20" fmla="*/ 39688 w 41956"/>
                <a:gd name="connsiteY20" fmla="*/ 33469 h 39187"/>
                <a:gd name="connsiteX21" fmla="*/ 40393 w 41956"/>
                <a:gd name="connsiteY21" fmla="*/ 35252 h 39187"/>
                <a:gd name="connsiteX22" fmla="*/ 40799 w 41956"/>
                <a:gd name="connsiteY22" fmla="*/ 36747 h 39187"/>
                <a:gd name="connsiteX23" fmla="*/ 41957 w 41956"/>
                <a:gd name="connsiteY23" fmla="*/ 38953 h 39187"/>
                <a:gd name="connsiteX24" fmla="*/ 38139 w 41956"/>
                <a:gd name="connsiteY24" fmla="*/ 39008 h 39187"/>
                <a:gd name="connsiteX25" fmla="*/ 33328 w 41956"/>
                <a:gd name="connsiteY25" fmla="*/ 39086 h 39187"/>
                <a:gd name="connsiteX26" fmla="*/ 29424 w 41956"/>
                <a:gd name="connsiteY26" fmla="*/ 39133 h 39187"/>
                <a:gd name="connsiteX27" fmla="*/ 25019 w 41956"/>
                <a:gd name="connsiteY27" fmla="*/ 39188 h 39187"/>
                <a:gd name="connsiteX28" fmla="*/ 23079 w 41956"/>
                <a:gd name="connsiteY28" fmla="*/ 36833 h 39187"/>
                <a:gd name="connsiteX29" fmla="*/ 22430 w 41956"/>
                <a:gd name="connsiteY29" fmla="*/ 34251 h 39187"/>
                <a:gd name="connsiteX30" fmla="*/ 21726 w 41956"/>
                <a:gd name="connsiteY30" fmla="*/ 31599 h 39187"/>
                <a:gd name="connsiteX31" fmla="*/ 19794 w 41956"/>
                <a:gd name="connsiteY31" fmla="*/ 27812 h 39187"/>
                <a:gd name="connsiteX32" fmla="*/ 13331 w 41956"/>
                <a:gd name="connsiteY32" fmla="*/ 26897 h 39187"/>
                <a:gd name="connsiteX33" fmla="*/ 9897 w 41956"/>
                <a:gd name="connsiteY33" fmla="*/ 26404 h 39187"/>
                <a:gd name="connsiteX34" fmla="*/ 4240 w 41956"/>
                <a:gd name="connsiteY34" fmla="*/ 25684 h 39187"/>
                <a:gd name="connsiteX35" fmla="*/ 0 w 41956"/>
                <a:gd name="connsiteY35" fmla="*/ 25144 h 39187"/>
                <a:gd name="connsiteX36" fmla="*/ 3567 w 41956"/>
                <a:gd name="connsiteY36" fmla="*/ 21061 h 39187"/>
                <a:gd name="connsiteX37" fmla="*/ 5226 w 41956"/>
                <a:gd name="connsiteY37" fmla="*/ 18862 h 39187"/>
                <a:gd name="connsiteX38" fmla="*/ 8223 w 41956"/>
                <a:gd name="connsiteY38" fmla="*/ 14098 h 39187"/>
                <a:gd name="connsiteX39" fmla="*/ 9764 w 41956"/>
                <a:gd name="connsiteY39" fmla="*/ 10695 h 39187"/>
                <a:gd name="connsiteX40" fmla="*/ 11250 w 41956"/>
                <a:gd name="connsiteY40" fmla="*/ 6916 h 39187"/>
                <a:gd name="connsiteX41" fmla="*/ 12533 w 41956"/>
                <a:gd name="connsiteY41" fmla="*/ 3974 h 39187"/>
                <a:gd name="connsiteX42" fmla="*/ 12799 w 41956"/>
                <a:gd name="connsiteY42" fmla="*/ 3434 h 39187"/>
                <a:gd name="connsiteX43" fmla="*/ 13543 w 41956"/>
                <a:gd name="connsiteY43" fmla="*/ 2433 h 39187"/>
                <a:gd name="connsiteX44" fmla="*/ 15185 w 41956"/>
                <a:gd name="connsiteY44" fmla="*/ 1408 h 39187"/>
                <a:gd name="connsiteX45" fmla="*/ 17556 w 41956"/>
                <a:gd name="connsiteY45" fmla="*/ 446 h 39187"/>
                <a:gd name="connsiteX46" fmla="*/ 21585 w 41956"/>
                <a:gd name="connsiteY46" fmla="*/ 23 h 39187"/>
                <a:gd name="connsiteX47" fmla="*/ 24417 w 41956"/>
                <a:gd name="connsiteY47" fmla="*/ 0 h 39187"/>
                <a:gd name="connsiteX48" fmla="*/ 25058 w 41956"/>
                <a:gd name="connsiteY48" fmla="*/ 47 h 39187"/>
                <a:gd name="connsiteX49" fmla="*/ 26842 w 41956"/>
                <a:gd name="connsiteY49" fmla="*/ 524 h 39187"/>
                <a:gd name="connsiteX50" fmla="*/ 31763 w 41956"/>
                <a:gd name="connsiteY50" fmla="*/ 2879 h 39187"/>
                <a:gd name="connsiteX51" fmla="*/ 38280 w 41956"/>
                <a:gd name="connsiteY51" fmla="*/ 11899 h 39187"/>
                <a:gd name="connsiteX52" fmla="*/ 37020 w 41956"/>
                <a:gd name="connsiteY52" fmla="*/ 12463 h 39187"/>
                <a:gd name="connsiteX53" fmla="*/ 36176 w 41956"/>
                <a:gd name="connsiteY53" fmla="*/ 12220 h 39187"/>
                <a:gd name="connsiteX54" fmla="*/ 35362 w 41956"/>
                <a:gd name="connsiteY54" fmla="*/ 10867 h 39187"/>
                <a:gd name="connsiteX55" fmla="*/ 34024 w 41956"/>
                <a:gd name="connsiteY55" fmla="*/ 7503 h 39187"/>
                <a:gd name="connsiteX56" fmla="*/ 34752 w 41956"/>
                <a:gd name="connsiteY56" fmla="*/ 6243 h 39187"/>
                <a:gd name="connsiteX57" fmla="*/ 34728 w 41956"/>
                <a:gd name="connsiteY57" fmla="*/ 5703 h 39187"/>
                <a:gd name="connsiteX58" fmla="*/ 34877 w 41956"/>
                <a:gd name="connsiteY58" fmla="*/ 5296 h 39187"/>
                <a:gd name="connsiteX59" fmla="*/ 35291 w 41956"/>
                <a:gd name="connsiteY59" fmla="*/ 5038 h 39187"/>
                <a:gd name="connsiteX60" fmla="*/ 35722 w 41956"/>
                <a:gd name="connsiteY60" fmla="*/ 3450 h 39187"/>
                <a:gd name="connsiteX61" fmla="*/ 36301 w 41956"/>
                <a:gd name="connsiteY61" fmla="*/ 2965 h 39187"/>
                <a:gd name="connsiteX62" fmla="*/ 37240 w 41956"/>
                <a:gd name="connsiteY62" fmla="*/ 4037 h 39187"/>
                <a:gd name="connsiteX63" fmla="*/ 39884 w 41956"/>
                <a:gd name="connsiteY63" fmla="*/ 7909 h 39187"/>
                <a:gd name="connsiteX64" fmla="*/ 39868 w 41956"/>
                <a:gd name="connsiteY64" fmla="*/ 9490 h 39187"/>
                <a:gd name="connsiteX65" fmla="*/ 39712 w 41956"/>
                <a:gd name="connsiteY65" fmla="*/ 10124 h 39187"/>
                <a:gd name="connsiteX66" fmla="*/ 38280 w 41956"/>
                <a:gd name="connsiteY66" fmla="*/ 11899 h 3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41956" h="39187">
                  <a:moveTo>
                    <a:pt x="31763" y="2879"/>
                  </a:moveTo>
                  <a:lnTo>
                    <a:pt x="31654" y="3810"/>
                  </a:lnTo>
                  <a:lnTo>
                    <a:pt x="32358" y="6587"/>
                  </a:lnTo>
                  <a:lnTo>
                    <a:pt x="33930" y="9615"/>
                  </a:lnTo>
                  <a:lnTo>
                    <a:pt x="35221" y="12064"/>
                  </a:lnTo>
                  <a:lnTo>
                    <a:pt x="35385" y="13214"/>
                  </a:lnTo>
                  <a:lnTo>
                    <a:pt x="34204" y="13049"/>
                  </a:lnTo>
                  <a:lnTo>
                    <a:pt x="33305" y="12588"/>
                  </a:lnTo>
                  <a:lnTo>
                    <a:pt x="31575" y="12103"/>
                  </a:lnTo>
                  <a:lnTo>
                    <a:pt x="28235" y="15350"/>
                  </a:lnTo>
                  <a:lnTo>
                    <a:pt x="26216" y="17118"/>
                  </a:lnTo>
                  <a:lnTo>
                    <a:pt x="26162" y="17720"/>
                  </a:lnTo>
                  <a:lnTo>
                    <a:pt x="28853" y="18401"/>
                  </a:lnTo>
                  <a:lnTo>
                    <a:pt x="30832" y="18385"/>
                  </a:lnTo>
                  <a:lnTo>
                    <a:pt x="32209" y="17908"/>
                  </a:lnTo>
                  <a:lnTo>
                    <a:pt x="33375" y="18667"/>
                  </a:lnTo>
                  <a:lnTo>
                    <a:pt x="34142" y="20670"/>
                  </a:lnTo>
                  <a:lnTo>
                    <a:pt x="34447" y="22297"/>
                  </a:lnTo>
                  <a:lnTo>
                    <a:pt x="36277" y="28078"/>
                  </a:lnTo>
                  <a:lnTo>
                    <a:pt x="37795" y="30026"/>
                  </a:lnTo>
                  <a:lnTo>
                    <a:pt x="39688" y="33469"/>
                  </a:lnTo>
                  <a:lnTo>
                    <a:pt x="40393" y="35252"/>
                  </a:lnTo>
                  <a:lnTo>
                    <a:pt x="40799" y="36747"/>
                  </a:lnTo>
                  <a:lnTo>
                    <a:pt x="41957" y="38953"/>
                  </a:lnTo>
                  <a:lnTo>
                    <a:pt x="38139" y="39008"/>
                  </a:lnTo>
                  <a:lnTo>
                    <a:pt x="33328" y="39086"/>
                  </a:lnTo>
                  <a:lnTo>
                    <a:pt x="29424" y="39133"/>
                  </a:lnTo>
                  <a:lnTo>
                    <a:pt x="25019" y="39188"/>
                  </a:lnTo>
                  <a:lnTo>
                    <a:pt x="23079" y="36833"/>
                  </a:lnTo>
                  <a:lnTo>
                    <a:pt x="22430" y="34251"/>
                  </a:lnTo>
                  <a:lnTo>
                    <a:pt x="21726" y="31599"/>
                  </a:lnTo>
                  <a:lnTo>
                    <a:pt x="19794" y="27812"/>
                  </a:lnTo>
                  <a:lnTo>
                    <a:pt x="13331" y="26897"/>
                  </a:lnTo>
                  <a:lnTo>
                    <a:pt x="9897" y="26404"/>
                  </a:lnTo>
                  <a:lnTo>
                    <a:pt x="4240" y="25684"/>
                  </a:lnTo>
                  <a:lnTo>
                    <a:pt x="0" y="25144"/>
                  </a:lnTo>
                  <a:lnTo>
                    <a:pt x="3567" y="21061"/>
                  </a:lnTo>
                  <a:lnTo>
                    <a:pt x="5226" y="18862"/>
                  </a:lnTo>
                  <a:lnTo>
                    <a:pt x="8223" y="14098"/>
                  </a:lnTo>
                  <a:lnTo>
                    <a:pt x="9764" y="10695"/>
                  </a:lnTo>
                  <a:lnTo>
                    <a:pt x="11250" y="6916"/>
                  </a:lnTo>
                  <a:lnTo>
                    <a:pt x="12533" y="3974"/>
                  </a:lnTo>
                  <a:lnTo>
                    <a:pt x="12799" y="3434"/>
                  </a:lnTo>
                  <a:lnTo>
                    <a:pt x="13543" y="2433"/>
                  </a:lnTo>
                  <a:lnTo>
                    <a:pt x="15185" y="1408"/>
                  </a:lnTo>
                  <a:lnTo>
                    <a:pt x="17556" y="446"/>
                  </a:lnTo>
                  <a:lnTo>
                    <a:pt x="21585" y="23"/>
                  </a:lnTo>
                  <a:lnTo>
                    <a:pt x="24417" y="0"/>
                  </a:lnTo>
                  <a:lnTo>
                    <a:pt x="25058" y="47"/>
                  </a:lnTo>
                  <a:lnTo>
                    <a:pt x="26842" y="524"/>
                  </a:lnTo>
                  <a:lnTo>
                    <a:pt x="31763" y="2879"/>
                  </a:lnTo>
                  <a:close/>
                  <a:moveTo>
                    <a:pt x="38280" y="11899"/>
                  </a:moveTo>
                  <a:lnTo>
                    <a:pt x="37020" y="12463"/>
                  </a:lnTo>
                  <a:lnTo>
                    <a:pt x="36176" y="12220"/>
                  </a:lnTo>
                  <a:lnTo>
                    <a:pt x="35362" y="10867"/>
                  </a:lnTo>
                  <a:lnTo>
                    <a:pt x="34024" y="7503"/>
                  </a:lnTo>
                  <a:lnTo>
                    <a:pt x="34752" y="6243"/>
                  </a:lnTo>
                  <a:lnTo>
                    <a:pt x="34728" y="5703"/>
                  </a:lnTo>
                  <a:lnTo>
                    <a:pt x="34877" y="5296"/>
                  </a:lnTo>
                  <a:lnTo>
                    <a:pt x="35291" y="5038"/>
                  </a:lnTo>
                  <a:lnTo>
                    <a:pt x="35722" y="3450"/>
                  </a:lnTo>
                  <a:lnTo>
                    <a:pt x="36301" y="2965"/>
                  </a:lnTo>
                  <a:lnTo>
                    <a:pt x="37240" y="4037"/>
                  </a:lnTo>
                  <a:lnTo>
                    <a:pt x="39884" y="7909"/>
                  </a:lnTo>
                  <a:lnTo>
                    <a:pt x="39868" y="9490"/>
                  </a:lnTo>
                  <a:lnTo>
                    <a:pt x="39712" y="10124"/>
                  </a:lnTo>
                  <a:lnTo>
                    <a:pt x="38280" y="1189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99" name="Freeform: Shape 698">
              <a:extLst>
                <a:ext uri="{FF2B5EF4-FFF2-40B4-BE49-F238E27FC236}">
                  <a16:creationId xmlns:a16="http://schemas.microsoft.com/office/drawing/2014/main" id="{73D95FA9-3567-EDEB-9DA1-61EB440301E7}"/>
                </a:ext>
              </a:extLst>
            </p:cNvPr>
            <p:cNvSpPr>
              <a:spLocks/>
            </p:cNvSpPr>
            <p:nvPr/>
          </p:nvSpPr>
          <p:spPr>
            <a:xfrm>
              <a:off x="5463227" y="4208623"/>
              <a:ext cx="36817" cy="11422"/>
            </a:xfrm>
            <a:custGeom>
              <a:avLst/>
              <a:gdLst>
                <a:gd name="connsiteX0" fmla="*/ 35041 w 36817"/>
                <a:gd name="connsiteY0" fmla="*/ 1252 h 11422"/>
                <a:gd name="connsiteX1" fmla="*/ 34016 w 36817"/>
                <a:gd name="connsiteY1" fmla="*/ 1604 h 11422"/>
                <a:gd name="connsiteX2" fmla="*/ 33218 w 36817"/>
                <a:gd name="connsiteY2" fmla="*/ 1463 h 11422"/>
                <a:gd name="connsiteX3" fmla="*/ 35018 w 36817"/>
                <a:gd name="connsiteY3" fmla="*/ 501 h 11422"/>
                <a:gd name="connsiteX4" fmla="*/ 35479 w 36817"/>
                <a:gd name="connsiteY4" fmla="*/ 172 h 11422"/>
                <a:gd name="connsiteX5" fmla="*/ 35878 w 36817"/>
                <a:gd name="connsiteY5" fmla="*/ 0 h 11422"/>
                <a:gd name="connsiteX6" fmla="*/ 36293 w 36817"/>
                <a:gd name="connsiteY6" fmla="*/ 0 h 11422"/>
                <a:gd name="connsiteX7" fmla="*/ 36817 w 36817"/>
                <a:gd name="connsiteY7" fmla="*/ 196 h 11422"/>
                <a:gd name="connsiteX8" fmla="*/ 36817 w 36817"/>
                <a:gd name="connsiteY8" fmla="*/ 344 h 11422"/>
                <a:gd name="connsiteX9" fmla="*/ 35041 w 36817"/>
                <a:gd name="connsiteY9" fmla="*/ 1252 h 11422"/>
                <a:gd name="connsiteX10" fmla="*/ 31630 w 36817"/>
                <a:gd name="connsiteY10" fmla="*/ 1338 h 11422"/>
                <a:gd name="connsiteX11" fmla="*/ 31411 w 36817"/>
                <a:gd name="connsiteY11" fmla="*/ 1471 h 11422"/>
                <a:gd name="connsiteX12" fmla="*/ 30707 w 36817"/>
                <a:gd name="connsiteY12" fmla="*/ 1369 h 11422"/>
                <a:gd name="connsiteX13" fmla="*/ 29095 w 36817"/>
                <a:gd name="connsiteY13" fmla="*/ 2316 h 11422"/>
                <a:gd name="connsiteX14" fmla="*/ 28399 w 36817"/>
                <a:gd name="connsiteY14" fmla="*/ 2261 h 11422"/>
                <a:gd name="connsiteX15" fmla="*/ 28610 w 36817"/>
                <a:gd name="connsiteY15" fmla="*/ 1932 h 11422"/>
                <a:gd name="connsiteX16" fmla="*/ 28947 w 36817"/>
                <a:gd name="connsiteY16" fmla="*/ 1619 h 11422"/>
                <a:gd name="connsiteX17" fmla="*/ 29322 w 36817"/>
                <a:gd name="connsiteY17" fmla="*/ 1393 h 11422"/>
                <a:gd name="connsiteX18" fmla="*/ 29674 w 36817"/>
                <a:gd name="connsiteY18" fmla="*/ 1299 h 11422"/>
                <a:gd name="connsiteX19" fmla="*/ 30801 w 36817"/>
                <a:gd name="connsiteY19" fmla="*/ 1111 h 11422"/>
                <a:gd name="connsiteX20" fmla="*/ 31333 w 36817"/>
                <a:gd name="connsiteY20" fmla="*/ 1088 h 11422"/>
                <a:gd name="connsiteX21" fmla="*/ 31701 w 36817"/>
                <a:gd name="connsiteY21" fmla="*/ 1299 h 11422"/>
                <a:gd name="connsiteX22" fmla="*/ 31630 w 36817"/>
                <a:gd name="connsiteY22" fmla="*/ 1338 h 11422"/>
                <a:gd name="connsiteX23" fmla="*/ 1095 w 36817"/>
                <a:gd name="connsiteY23" fmla="*/ 9654 h 11422"/>
                <a:gd name="connsiteX24" fmla="*/ 1807 w 36817"/>
                <a:gd name="connsiteY24" fmla="*/ 10100 h 11422"/>
                <a:gd name="connsiteX25" fmla="*/ 2699 w 36817"/>
                <a:gd name="connsiteY25" fmla="*/ 9826 h 11422"/>
                <a:gd name="connsiteX26" fmla="*/ 2957 w 36817"/>
                <a:gd name="connsiteY26" fmla="*/ 9334 h 11422"/>
                <a:gd name="connsiteX27" fmla="*/ 6345 w 36817"/>
                <a:gd name="connsiteY27" fmla="*/ 9693 h 11422"/>
                <a:gd name="connsiteX28" fmla="*/ 6853 w 36817"/>
                <a:gd name="connsiteY28" fmla="*/ 10656 h 11422"/>
                <a:gd name="connsiteX29" fmla="*/ 4272 w 36817"/>
                <a:gd name="connsiteY29" fmla="*/ 10679 h 11422"/>
                <a:gd name="connsiteX30" fmla="*/ 3114 w 36817"/>
                <a:gd name="connsiteY30" fmla="*/ 11297 h 11422"/>
                <a:gd name="connsiteX31" fmla="*/ 2535 w 36817"/>
                <a:gd name="connsiteY31" fmla="*/ 11422 h 11422"/>
                <a:gd name="connsiteX32" fmla="*/ 321 w 36817"/>
                <a:gd name="connsiteY32" fmla="*/ 11274 h 11422"/>
                <a:gd name="connsiteX33" fmla="*/ 0 w 36817"/>
                <a:gd name="connsiteY33" fmla="*/ 9044 h 11422"/>
                <a:gd name="connsiteX34" fmla="*/ 618 w 36817"/>
                <a:gd name="connsiteY34" fmla="*/ 8809 h 11422"/>
                <a:gd name="connsiteX35" fmla="*/ 1095 w 36817"/>
                <a:gd name="connsiteY35" fmla="*/ 9654 h 11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6817" h="11422">
                  <a:moveTo>
                    <a:pt x="35041" y="1252"/>
                  </a:moveTo>
                  <a:lnTo>
                    <a:pt x="34016" y="1604"/>
                  </a:lnTo>
                  <a:lnTo>
                    <a:pt x="33218" y="1463"/>
                  </a:lnTo>
                  <a:lnTo>
                    <a:pt x="35018" y="501"/>
                  </a:lnTo>
                  <a:lnTo>
                    <a:pt x="35479" y="172"/>
                  </a:lnTo>
                  <a:lnTo>
                    <a:pt x="35878" y="0"/>
                  </a:lnTo>
                  <a:lnTo>
                    <a:pt x="36293" y="0"/>
                  </a:lnTo>
                  <a:lnTo>
                    <a:pt x="36817" y="196"/>
                  </a:lnTo>
                  <a:lnTo>
                    <a:pt x="36817" y="344"/>
                  </a:lnTo>
                  <a:lnTo>
                    <a:pt x="35041" y="1252"/>
                  </a:lnTo>
                  <a:close/>
                  <a:moveTo>
                    <a:pt x="31630" y="1338"/>
                  </a:moveTo>
                  <a:lnTo>
                    <a:pt x="31411" y="1471"/>
                  </a:lnTo>
                  <a:lnTo>
                    <a:pt x="30707" y="1369"/>
                  </a:lnTo>
                  <a:lnTo>
                    <a:pt x="29095" y="2316"/>
                  </a:lnTo>
                  <a:lnTo>
                    <a:pt x="28399" y="2261"/>
                  </a:lnTo>
                  <a:lnTo>
                    <a:pt x="28610" y="1932"/>
                  </a:lnTo>
                  <a:lnTo>
                    <a:pt x="28947" y="1619"/>
                  </a:lnTo>
                  <a:lnTo>
                    <a:pt x="29322" y="1393"/>
                  </a:lnTo>
                  <a:lnTo>
                    <a:pt x="29674" y="1299"/>
                  </a:lnTo>
                  <a:lnTo>
                    <a:pt x="30801" y="1111"/>
                  </a:lnTo>
                  <a:lnTo>
                    <a:pt x="31333" y="1088"/>
                  </a:lnTo>
                  <a:lnTo>
                    <a:pt x="31701" y="1299"/>
                  </a:lnTo>
                  <a:lnTo>
                    <a:pt x="31630" y="1338"/>
                  </a:lnTo>
                  <a:close/>
                  <a:moveTo>
                    <a:pt x="1095" y="9654"/>
                  </a:moveTo>
                  <a:lnTo>
                    <a:pt x="1807" y="10100"/>
                  </a:lnTo>
                  <a:lnTo>
                    <a:pt x="2699" y="9826"/>
                  </a:lnTo>
                  <a:lnTo>
                    <a:pt x="2957" y="9334"/>
                  </a:lnTo>
                  <a:lnTo>
                    <a:pt x="6345" y="9693"/>
                  </a:lnTo>
                  <a:lnTo>
                    <a:pt x="6853" y="10656"/>
                  </a:lnTo>
                  <a:lnTo>
                    <a:pt x="4272" y="10679"/>
                  </a:lnTo>
                  <a:lnTo>
                    <a:pt x="3114" y="11297"/>
                  </a:lnTo>
                  <a:lnTo>
                    <a:pt x="2535" y="11422"/>
                  </a:lnTo>
                  <a:lnTo>
                    <a:pt x="321" y="11274"/>
                  </a:lnTo>
                  <a:lnTo>
                    <a:pt x="0" y="9044"/>
                  </a:lnTo>
                  <a:lnTo>
                    <a:pt x="618" y="8809"/>
                  </a:lnTo>
                  <a:lnTo>
                    <a:pt x="1095" y="965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0" name="Freeform: Shape 699">
              <a:extLst>
                <a:ext uri="{FF2B5EF4-FFF2-40B4-BE49-F238E27FC236}">
                  <a16:creationId xmlns:a16="http://schemas.microsoft.com/office/drawing/2014/main" id="{46928AE6-064B-C571-B526-81CA0149D95E}"/>
                </a:ext>
              </a:extLst>
            </p:cNvPr>
            <p:cNvSpPr>
              <a:spLocks/>
            </p:cNvSpPr>
            <p:nvPr/>
          </p:nvSpPr>
          <p:spPr>
            <a:xfrm>
              <a:off x="8274296" y="3188526"/>
              <a:ext cx="893897" cy="488299"/>
            </a:xfrm>
            <a:custGeom>
              <a:avLst/>
              <a:gdLst>
                <a:gd name="connsiteX0" fmla="*/ 893898 w 893897"/>
                <a:gd name="connsiteY0" fmla="*/ 225964 h 488299"/>
                <a:gd name="connsiteX1" fmla="*/ 891864 w 893897"/>
                <a:gd name="connsiteY1" fmla="*/ 225299 h 488299"/>
                <a:gd name="connsiteX2" fmla="*/ 887874 w 893897"/>
                <a:gd name="connsiteY2" fmla="*/ 225158 h 488299"/>
                <a:gd name="connsiteX3" fmla="*/ 885441 w 893897"/>
                <a:gd name="connsiteY3" fmla="*/ 225573 h 488299"/>
                <a:gd name="connsiteX4" fmla="*/ 884299 w 893897"/>
                <a:gd name="connsiteY4" fmla="*/ 225808 h 488299"/>
                <a:gd name="connsiteX5" fmla="*/ 882593 w 893897"/>
                <a:gd name="connsiteY5" fmla="*/ 227177 h 488299"/>
                <a:gd name="connsiteX6" fmla="*/ 881381 w 893897"/>
                <a:gd name="connsiteY6" fmla="*/ 228538 h 488299"/>
                <a:gd name="connsiteX7" fmla="*/ 880848 w 893897"/>
                <a:gd name="connsiteY7" fmla="*/ 230854 h 488299"/>
                <a:gd name="connsiteX8" fmla="*/ 881490 w 893897"/>
                <a:gd name="connsiteY8" fmla="*/ 233467 h 488299"/>
                <a:gd name="connsiteX9" fmla="*/ 880614 w 893897"/>
                <a:gd name="connsiteY9" fmla="*/ 238897 h 488299"/>
                <a:gd name="connsiteX10" fmla="*/ 879425 w 893897"/>
                <a:gd name="connsiteY10" fmla="*/ 240938 h 488299"/>
                <a:gd name="connsiteX11" fmla="*/ 876921 w 893897"/>
                <a:gd name="connsiteY11" fmla="*/ 244482 h 488299"/>
                <a:gd name="connsiteX12" fmla="*/ 875466 w 893897"/>
                <a:gd name="connsiteY12" fmla="*/ 245249 h 488299"/>
                <a:gd name="connsiteX13" fmla="*/ 873025 w 893897"/>
                <a:gd name="connsiteY13" fmla="*/ 245883 h 488299"/>
                <a:gd name="connsiteX14" fmla="*/ 870678 w 893897"/>
                <a:gd name="connsiteY14" fmla="*/ 246931 h 488299"/>
                <a:gd name="connsiteX15" fmla="*/ 866078 w 893897"/>
                <a:gd name="connsiteY15" fmla="*/ 247948 h 488299"/>
                <a:gd name="connsiteX16" fmla="*/ 861110 w 893897"/>
                <a:gd name="connsiteY16" fmla="*/ 248465 h 488299"/>
                <a:gd name="connsiteX17" fmla="*/ 859342 w 893897"/>
                <a:gd name="connsiteY17" fmla="*/ 249223 h 488299"/>
                <a:gd name="connsiteX18" fmla="*/ 858082 w 893897"/>
                <a:gd name="connsiteY18" fmla="*/ 251641 h 488299"/>
                <a:gd name="connsiteX19" fmla="*/ 857190 w 893897"/>
                <a:gd name="connsiteY19" fmla="*/ 253651 h 488299"/>
                <a:gd name="connsiteX20" fmla="*/ 856643 w 893897"/>
                <a:gd name="connsiteY20" fmla="*/ 255185 h 488299"/>
                <a:gd name="connsiteX21" fmla="*/ 855234 w 893897"/>
                <a:gd name="connsiteY21" fmla="*/ 260176 h 488299"/>
                <a:gd name="connsiteX22" fmla="*/ 854437 w 893897"/>
                <a:gd name="connsiteY22" fmla="*/ 264628 h 488299"/>
                <a:gd name="connsiteX23" fmla="*/ 855219 w 893897"/>
                <a:gd name="connsiteY23" fmla="*/ 270143 h 488299"/>
                <a:gd name="connsiteX24" fmla="*/ 855806 w 893897"/>
                <a:gd name="connsiteY24" fmla="*/ 276253 h 488299"/>
                <a:gd name="connsiteX25" fmla="*/ 855766 w 893897"/>
                <a:gd name="connsiteY25" fmla="*/ 278358 h 488299"/>
                <a:gd name="connsiteX26" fmla="*/ 856979 w 893897"/>
                <a:gd name="connsiteY26" fmla="*/ 281472 h 488299"/>
                <a:gd name="connsiteX27" fmla="*/ 857590 w 893897"/>
                <a:gd name="connsiteY27" fmla="*/ 283380 h 488299"/>
                <a:gd name="connsiteX28" fmla="*/ 857300 w 893897"/>
                <a:gd name="connsiteY28" fmla="*/ 286087 h 488299"/>
                <a:gd name="connsiteX29" fmla="*/ 855555 w 893897"/>
                <a:gd name="connsiteY29" fmla="*/ 288215 h 488299"/>
                <a:gd name="connsiteX30" fmla="*/ 854507 w 893897"/>
                <a:gd name="connsiteY30" fmla="*/ 291032 h 488299"/>
                <a:gd name="connsiteX31" fmla="*/ 853521 w 893897"/>
                <a:gd name="connsiteY31" fmla="*/ 292229 h 488299"/>
                <a:gd name="connsiteX32" fmla="*/ 850681 w 893897"/>
                <a:gd name="connsiteY32" fmla="*/ 292769 h 488299"/>
                <a:gd name="connsiteX33" fmla="*/ 848006 w 893897"/>
                <a:gd name="connsiteY33" fmla="*/ 293097 h 488299"/>
                <a:gd name="connsiteX34" fmla="*/ 845307 w 893897"/>
                <a:gd name="connsiteY34" fmla="*/ 295515 h 488299"/>
                <a:gd name="connsiteX35" fmla="*/ 843147 w 893897"/>
                <a:gd name="connsiteY35" fmla="*/ 297181 h 488299"/>
                <a:gd name="connsiteX36" fmla="*/ 839768 w 893897"/>
                <a:gd name="connsiteY36" fmla="*/ 299301 h 488299"/>
                <a:gd name="connsiteX37" fmla="*/ 838179 w 893897"/>
                <a:gd name="connsiteY37" fmla="*/ 299700 h 488299"/>
                <a:gd name="connsiteX38" fmla="*/ 837303 w 893897"/>
                <a:gd name="connsiteY38" fmla="*/ 298621 h 488299"/>
                <a:gd name="connsiteX39" fmla="*/ 836724 w 893897"/>
                <a:gd name="connsiteY39" fmla="*/ 296219 h 488299"/>
                <a:gd name="connsiteX40" fmla="*/ 835567 w 893897"/>
                <a:gd name="connsiteY40" fmla="*/ 295155 h 488299"/>
                <a:gd name="connsiteX41" fmla="*/ 833932 w 893897"/>
                <a:gd name="connsiteY41" fmla="*/ 295069 h 488299"/>
                <a:gd name="connsiteX42" fmla="*/ 832617 w 893897"/>
                <a:gd name="connsiteY42" fmla="*/ 295045 h 488299"/>
                <a:gd name="connsiteX43" fmla="*/ 828369 w 893897"/>
                <a:gd name="connsiteY43" fmla="*/ 294396 h 488299"/>
                <a:gd name="connsiteX44" fmla="*/ 825646 w 893897"/>
                <a:gd name="connsiteY44" fmla="*/ 294443 h 488299"/>
                <a:gd name="connsiteX45" fmla="*/ 823605 w 893897"/>
                <a:gd name="connsiteY45" fmla="*/ 294959 h 488299"/>
                <a:gd name="connsiteX46" fmla="*/ 821273 w 893897"/>
                <a:gd name="connsiteY46" fmla="*/ 295217 h 488299"/>
                <a:gd name="connsiteX47" fmla="*/ 817244 w 893897"/>
                <a:gd name="connsiteY47" fmla="*/ 294341 h 488299"/>
                <a:gd name="connsiteX48" fmla="*/ 814639 w 893897"/>
                <a:gd name="connsiteY48" fmla="*/ 293598 h 488299"/>
                <a:gd name="connsiteX49" fmla="*/ 812886 w 893897"/>
                <a:gd name="connsiteY49" fmla="*/ 292886 h 488299"/>
                <a:gd name="connsiteX50" fmla="*/ 808701 w 893897"/>
                <a:gd name="connsiteY50" fmla="*/ 290781 h 488299"/>
                <a:gd name="connsiteX51" fmla="*/ 803201 w 893897"/>
                <a:gd name="connsiteY51" fmla="*/ 288278 h 488299"/>
                <a:gd name="connsiteX52" fmla="*/ 800948 w 893897"/>
                <a:gd name="connsiteY52" fmla="*/ 287543 h 488299"/>
                <a:gd name="connsiteX53" fmla="*/ 799610 w 893897"/>
                <a:gd name="connsiteY53" fmla="*/ 288294 h 488299"/>
                <a:gd name="connsiteX54" fmla="*/ 799407 w 893897"/>
                <a:gd name="connsiteY54" fmla="*/ 289725 h 488299"/>
                <a:gd name="connsiteX55" fmla="*/ 799055 w 893897"/>
                <a:gd name="connsiteY55" fmla="*/ 293191 h 488299"/>
                <a:gd name="connsiteX56" fmla="*/ 798413 w 893897"/>
                <a:gd name="connsiteY56" fmla="*/ 295358 h 488299"/>
                <a:gd name="connsiteX57" fmla="*/ 794579 w 893897"/>
                <a:gd name="connsiteY57" fmla="*/ 306280 h 488299"/>
                <a:gd name="connsiteX58" fmla="*/ 792209 w 893897"/>
                <a:gd name="connsiteY58" fmla="*/ 313837 h 488299"/>
                <a:gd name="connsiteX59" fmla="*/ 789197 w 893897"/>
                <a:gd name="connsiteY59" fmla="*/ 321058 h 488299"/>
                <a:gd name="connsiteX60" fmla="*/ 788242 w 893897"/>
                <a:gd name="connsiteY60" fmla="*/ 325885 h 488299"/>
                <a:gd name="connsiteX61" fmla="*/ 786443 w 893897"/>
                <a:gd name="connsiteY61" fmla="*/ 331980 h 488299"/>
                <a:gd name="connsiteX62" fmla="*/ 784652 w 893897"/>
                <a:gd name="connsiteY62" fmla="*/ 336384 h 488299"/>
                <a:gd name="connsiteX63" fmla="*/ 783924 w 893897"/>
                <a:gd name="connsiteY63" fmla="*/ 338778 h 488299"/>
                <a:gd name="connsiteX64" fmla="*/ 783861 w 893897"/>
                <a:gd name="connsiteY64" fmla="*/ 339756 h 488299"/>
                <a:gd name="connsiteX65" fmla="*/ 784174 w 893897"/>
                <a:gd name="connsiteY65" fmla="*/ 341125 h 488299"/>
                <a:gd name="connsiteX66" fmla="*/ 786920 w 893897"/>
                <a:gd name="connsiteY66" fmla="*/ 342620 h 488299"/>
                <a:gd name="connsiteX67" fmla="*/ 789799 w 893897"/>
                <a:gd name="connsiteY67" fmla="*/ 343535 h 488299"/>
                <a:gd name="connsiteX68" fmla="*/ 790433 w 893897"/>
                <a:gd name="connsiteY68" fmla="*/ 344106 h 488299"/>
                <a:gd name="connsiteX69" fmla="*/ 790746 w 893897"/>
                <a:gd name="connsiteY69" fmla="*/ 345655 h 488299"/>
                <a:gd name="connsiteX70" fmla="*/ 790637 w 893897"/>
                <a:gd name="connsiteY70" fmla="*/ 348190 h 488299"/>
                <a:gd name="connsiteX71" fmla="*/ 790112 w 893897"/>
                <a:gd name="connsiteY71" fmla="*/ 350584 h 488299"/>
                <a:gd name="connsiteX72" fmla="*/ 789283 w 893897"/>
                <a:gd name="connsiteY72" fmla="*/ 352461 h 488299"/>
                <a:gd name="connsiteX73" fmla="*/ 788462 w 893897"/>
                <a:gd name="connsiteY73" fmla="*/ 353392 h 488299"/>
                <a:gd name="connsiteX74" fmla="*/ 787523 w 893897"/>
                <a:gd name="connsiteY74" fmla="*/ 353447 h 488299"/>
                <a:gd name="connsiteX75" fmla="*/ 785723 w 893897"/>
                <a:gd name="connsiteY75" fmla="*/ 352242 h 488299"/>
                <a:gd name="connsiteX76" fmla="*/ 784120 w 893897"/>
                <a:gd name="connsiteY76" fmla="*/ 350897 h 488299"/>
                <a:gd name="connsiteX77" fmla="*/ 782876 w 893897"/>
                <a:gd name="connsiteY77" fmla="*/ 350490 h 488299"/>
                <a:gd name="connsiteX78" fmla="*/ 779715 w 893897"/>
                <a:gd name="connsiteY78" fmla="*/ 351241 h 488299"/>
                <a:gd name="connsiteX79" fmla="*/ 776789 w 893897"/>
                <a:gd name="connsiteY79" fmla="*/ 352266 h 488299"/>
                <a:gd name="connsiteX80" fmla="*/ 775811 w 893897"/>
                <a:gd name="connsiteY80" fmla="*/ 352297 h 488299"/>
                <a:gd name="connsiteX81" fmla="*/ 774114 w 893897"/>
                <a:gd name="connsiteY81" fmla="*/ 351640 h 488299"/>
                <a:gd name="connsiteX82" fmla="*/ 772400 w 893897"/>
                <a:gd name="connsiteY82" fmla="*/ 350279 h 488299"/>
                <a:gd name="connsiteX83" fmla="*/ 771719 w 893897"/>
                <a:gd name="connsiteY83" fmla="*/ 347642 h 488299"/>
                <a:gd name="connsiteX84" fmla="*/ 770249 w 893897"/>
                <a:gd name="connsiteY84" fmla="*/ 346445 h 488299"/>
                <a:gd name="connsiteX85" fmla="*/ 768277 w 893897"/>
                <a:gd name="connsiteY85" fmla="*/ 347642 h 488299"/>
                <a:gd name="connsiteX86" fmla="*/ 762409 w 893897"/>
                <a:gd name="connsiteY86" fmla="*/ 349653 h 488299"/>
                <a:gd name="connsiteX87" fmla="*/ 755947 w 893897"/>
                <a:gd name="connsiteY87" fmla="*/ 352047 h 488299"/>
                <a:gd name="connsiteX88" fmla="*/ 751840 w 893897"/>
                <a:gd name="connsiteY88" fmla="*/ 353283 h 488299"/>
                <a:gd name="connsiteX89" fmla="*/ 750236 w 893897"/>
                <a:gd name="connsiteY89" fmla="*/ 353095 h 488299"/>
                <a:gd name="connsiteX90" fmla="*/ 747052 w 893897"/>
                <a:gd name="connsiteY90" fmla="*/ 353377 h 488299"/>
                <a:gd name="connsiteX91" fmla="*/ 744291 w 893897"/>
                <a:gd name="connsiteY91" fmla="*/ 354042 h 488299"/>
                <a:gd name="connsiteX92" fmla="*/ 742217 w 893897"/>
                <a:gd name="connsiteY92" fmla="*/ 354965 h 488299"/>
                <a:gd name="connsiteX93" fmla="*/ 738126 w 893897"/>
                <a:gd name="connsiteY93" fmla="*/ 356240 h 488299"/>
                <a:gd name="connsiteX94" fmla="*/ 734410 w 893897"/>
                <a:gd name="connsiteY94" fmla="*/ 357093 h 488299"/>
                <a:gd name="connsiteX95" fmla="*/ 732015 w 893897"/>
                <a:gd name="connsiteY95" fmla="*/ 359025 h 488299"/>
                <a:gd name="connsiteX96" fmla="*/ 730294 w 893897"/>
                <a:gd name="connsiteY96" fmla="*/ 360887 h 488299"/>
                <a:gd name="connsiteX97" fmla="*/ 730365 w 893897"/>
                <a:gd name="connsiteY97" fmla="*/ 361591 h 488299"/>
                <a:gd name="connsiteX98" fmla="*/ 731617 w 893897"/>
                <a:gd name="connsiteY98" fmla="*/ 362694 h 488299"/>
                <a:gd name="connsiteX99" fmla="*/ 733048 w 893897"/>
                <a:gd name="connsiteY99" fmla="*/ 363555 h 488299"/>
                <a:gd name="connsiteX100" fmla="*/ 735911 w 893897"/>
                <a:gd name="connsiteY100" fmla="*/ 363352 h 488299"/>
                <a:gd name="connsiteX101" fmla="*/ 738705 w 893897"/>
                <a:gd name="connsiteY101" fmla="*/ 363219 h 488299"/>
                <a:gd name="connsiteX102" fmla="*/ 741028 w 893897"/>
                <a:gd name="connsiteY102" fmla="*/ 364384 h 488299"/>
                <a:gd name="connsiteX103" fmla="*/ 743109 w 893897"/>
                <a:gd name="connsiteY103" fmla="*/ 365135 h 488299"/>
                <a:gd name="connsiteX104" fmla="*/ 743680 w 893897"/>
                <a:gd name="connsiteY104" fmla="*/ 366105 h 488299"/>
                <a:gd name="connsiteX105" fmla="*/ 743109 w 893897"/>
                <a:gd name="connsiteY105" fmla="*/ 367052 h 488299"/>
                <a:gd name="connsiteX106" fmla="*/ 741904 w 893897"/>
                <a:gd name="connsiteY106" fmla="*/ 367271 h 488299"/>
                <a:gd name="connsiteX107" fmla="*/ 741482 w 893897"/>
                <a:gd name="connsiteY107" fmla="*/ 367928 h 488299"/>
                <a:gd name="connsiteX108" fmla="*/ 741693 w 893897"/>
                <a:gd name="connsiteY108" fmla="*/ 368812 h 488299"/>
                <a:gd name="connsiteX109" fmla="*/ 740895 w 893897"/>
                <a:gd name="connsiteY109" fmla="*/ 371113 h 488299"/>
                <a:gd name="connsiteX110" fmla="*/ 740481 w 893897"/>
                <a:gd name="connsiteY110" fmla="*/ 374594 h 488299"/>
                <a:gd name="connsiteX111" fmla="*/ 740895 w 893897"/>
                <a:gd name="connsiteY111" fmla="*/ 378021 h 488299"/>
                <a:gd name="connsiteX112" fmla="*/ 741122 w 893897"/>
                <a:gd name="connsiteY112" fmla="*/ 381173 h 488299"/>
                <a:gd name="connsiteX113" fmla="*/ 740973 w 893897"/>
                <a:gd name="connsiteY113" fmla="*/ 382761 h 488299"/>
                <a:gd name="connsiteX114" fmla="*/ 740895 w 893897"/>
                <a:gd name="connsiteY114" fmla="*/ 385022 h 488299"/>
                <a:gd name="connsiteX115" fmla="*/ 741779 w 893897"/>
                <a:gd name="connsiteY115" fmla="*/ 386548 h 488299"/>
                <a:gd name="connsiteX116" fmla="*/ 742569 w 893897"/>
                <a:gd name="connsiteY116" fmla="*/ 389451 h 488299"/>
                <a:gd name="connsiteX117" fmla="*/ 743985 w 893897"/>
                <a:gd name="connsiteY117" fmla="*/ 391266 h 488299"/>
                <a:gd name="connsiteX118" fmla="*/ 746121 w 893897"/>
                <a:gd name="connsiteY118" fmla="*/ 397540 h 488299"/>
                <a:gd name="connsiteX119" fmla="*/ 747381 w 893897"/>
                <a:gd name="connsiteY119" fmla="*/ 401194 h 488299"/>
                <a:gd name="connsiteX120" fmla="*/ 748538 w 893897"/>
                <a:gd name="connsiteY120" fmla="*/ 405324 h 488299"/>
                <a:gd name="connsiteX121" fmla="*/ 747701 w 893897"/>
                <a:gd name="connsiteY121" fmla="*/ 407554 h 488299"/>
                <a:gd name="connsiteX122" fmla="*/ 747756 w 893897"/>
                <a:gd name="connsiteY122" fmla="*/ 408845 h 488299"/>
                <a:gd name="connsiteX123" fmla="*/ 749118 w 893897"/>
                <a:gd name="connsiteY123" fmla="*/ 409925 h 488299"/>
                <a:gd name="connsiteX124" fmla="*/ 749712 w 893897"/>
                <a:gd name="connsiteY124" fmla="*/ 412029 h 488299"/>
                <a:gd name="connsiteX125" fmla="*/ 750346 w 893897"/>
                <a:gd name="connsiteY125" fmla="*/ 413312 h 488299"/>
                <a:gd name="connsiteX126" fmla="*/ 750173 w 893897"/>
                <a:gd name="connsiteY126" fmla="*/ 414587 h 488299"/>
                <a:gd name="connsiteX127" fmla="*/ 749595 w 893897"/>
                <a:gd name="connsiteY127" fmla="*/ 415080 h 488299"/>
                <a:gd name="connsiteX128" fmla="*/ 746645 w 893897"/>
                <a:gd name="connsiteY128" fmla="*/ 414306 h 488299"/>
                <a:gd name="connsiteX129" fmla="*/ 744228 w 893897"/>
                <a:gd name="connsiteY129" fmla="*/ 415581 h 488299"/>
                <a:gd name="connsiteX130" fmla="*/ 741662 w 893897"/>
                <a:gd name="connsiteY130" fmla="*/ 416864 h 488299"/>
                <a:gd name="connsiteX131" fmla="*/ 741318 w 893897"/>
                <a:gd name="connsiteY131" fmla="*/ 417545 h 488299"/>
                <a:gd name="connsiteX132" fmla="*/ 741247 w 893897"/>
                <a:gd name="connsiteY132" fmla="*/ 418288 h 488299"/>
                <a:gd name="connsiteX133" fmla="*/ 741505 w 893897"/>
                <a:gd name="connsiteY133" fmla="*/ 418937 h 488299"/>
                <a:gd name="connsiteX134" fmla="*/ 742984 w 893897"/>
                <a:gd name="connsiteY134" fmla="*/ 420079 h 488299"/>
                <a:gd name="connsiteX135" fmla="*/ 745026 w 893897"/>
                <a:gd name="connsiteY135" fmla="*/ 420791 h 488299"/>
                <a:gd name="connsiteX136" fmla="*/ 744924 w 893897"/>
                <a:gd name="connsiteY136" fmla="*/ 421934 h 488299"/>
                <a:gd name="connsiteX137" fmla="*/ 742397 w 893897"/>
                <a:gd name="connsiteY137" fmla="*/ 422458 h 488299"/>
                <a:gd name="connsiteX138" fmla="*/ 738587 w 893897"/>
                <a:gd name="connsiteY138" fmla="*/ 424202 h 488299"/>
                <a:gd name="connsiteX139" fmla="*/ 737531 w 893897"/>
                <a:gd name="connsiteY139" fmla="*/ 426072 h 488299"/>
                <a:gd name="connsiteX140" fmla="*/ 736717 w 893897"/>
                <a:gd name="connsiteY140" fmla="*/ 428130 h 488299"/>
                <a:gd name="connsiteX141" fmla="*/ 736647 w 893897"/>
                <a:gd name="connsiteY141" fmla="*/ 429319 h 488299"/>
                <a:gd name="connsiteX142" fmla="*/ 737030 w 893897"/>
                <a:gd name="connsiteY142" fmla="*/ 432503 h 488299"/>
                <a:gd name="connsiteX143" fmla="*/ 737609 w 893897"/>
                <a:gd name="connsiteY143" fmla="*/ 436024 h 488299"/>
                <a:gd name="connsiteX144" fmla="*/ 738697 w 893897"/>
                <a:gd name="connsiteY144" fmla="*/ 439732 h 488299"/>
                <a:gd name="connsiteX145" fmla="*/ 738783 w 893897"/>
                <a:gd name="connsiteY145" fmla="*/ 440874 h 488299"/>
                <a:gd name="connsiteX146" fmla="*/ 738220 w 893897"/>
                <a:gd name="connsiteY146" fmla="*/ 441688 h 488299"/>
                <a:gd name="connsiteX147" fmla="*/ 737695 w 893897"/>
                <a:gd name="connsiteY147" fmla="*/ 442212 h 488299"/>
                <a:gd name="connsiteX148" fmla="*/ 734667 w 893897"/>
                <a:gd name="connsiteY148" fmla="*/ 438871 h 488299"/>
                <a:gd name="connsiteX149" fmla="*/ 731366 w 893897"/>
                <a:gd name="connsiteY149" fmla="*/ 435609 h 488299"/>
                <a:gd name="connsiteX150" fmla="*/ 728785 w 893897"/>
                <a:gd name="connsiteY150" fmla="*/ 434858 h 488299"/>
                <a:gd name="connsiteX151" fmla="*/ 724286 w 893897"/>
                <a:gd name="connsiteY151" fmla="*/ 434318 h 488299"/>
                <a:gd name="connsiteX152" fmla="*/ 721900 w 893897"/>
                <a:gd name="connsiteY152" fmla="*/ 434295 h 488299"/>
                <a:gd name="connsiteX153" fmla="*/ 720546 w 893897"/>
                <a:gd name="connsiteY153" fmla="*/ 433520 h 488299"/>
                <a:gd name="connsiteX154" fmla="*/ 719216 w 893897"/>
                <a:gd name="connsiteY154" fmla="*/ 431627 h 488299"/>
                <a:gd name="connsiteX155" fmla="*/ 717628 w 893897"/>
                <a:gd name="connsiteY155" fmla="*/ 429913 h 488299"/>
                <a:gd name="connsiteX156" fmla="*/ 715594 w 893897"/>
                <a:gd name="connsiteY156" fmla="*/ 428098 h 488299"/>
                <a:gd name="connsiteX157" fmla="*/ 714765 w 893897"/>
                <a:gd name="connsiteY157" fmla="*/ 425329 h 488299"/>
                <a:gd name="connsiteX158" fmla="*/ 713928 w 893897"/>
                <a:gd name="connsiteY158" fmla="*/ 424836 h 488299"/>
                <a:gd name="connsiteX159" fmla="*/ 712457 w 893897"/>
                <a:gd name="connsiteY159" fmla="*/ 425188 h 488299"/>
                <a:gd name="connsiteX160" fmla="*/ 710001 w 893897"/>
                <a:gd name="connsiteY160" fmla="*/ 425102 h 488299"/>
                <a:gd name="connsiteX161" fmla="*/ 708623 w 893897"/>
                <a:gd name="connsiteY161" fmla="*/ 424859 h 488299"/>
                <a:gd name="connsiteX162" fmla="*/ 706566 w 893897"/>
                <a:gd name="connsiteY162" fmla="*/ 424382 h 488299"/>
                <a:gd name="connsiteX163" fmla="*/ 703288 w 893897"/>
                <a:gd name="connsiteY163" fmla="*/ 423248 h 488299"/>
                <a:gd name="connsiteX164" fmla="*/ 700698 w 893897"/>
                <a:gd name="connsiteY164" fmla="*/ 422176 h 488299"/>
                <a:gd name="connsiteX165" fmla="*/ 697436 w 893897"/>
                <a:gd name="connsiteY165" fmla="*/ 421973 h 488299"/>
                <a:gd name="connsiteX166" fmla="*/ 695558 w 893897"/>
                <a:gd name="connsiteY166" fmla="*/ 422184 h 488299"/>
                <a:gd name="connsiteX167" fmla="*/ 689698 w 893897"/>
                <a:gd name="connsiteY167" fmla="*/ 422387 h 488299"/>
                <a:gd name="connsiteX168" fmla="*/ 684832 w 893897"/>
                <a:gd name="connsiteY168" fmla="*/ 421261 h 488299"/>
                <a:gd name="connsiteX169" fmla="*/ 680897 w 893897"/>
                <a:gd name="connsiteY169" fmla="*/ 421057 h 488299"/>
                <a:gd name="connsiteX170" fmla="*/ 678472 w 893897"/>
                <a:gd name="connsiteY170" fmla="*/ 421120 h 488299"/>
                <a:gd name="connsiteX171" fmla="*/ 677314 w 893897"/>
                <a:gd name="connsiteY171" fmla="*/ 420979 h 488299"/>
                <a:gd name="connsiteX172" fmla="*/ 675327 w 893897"/>
                <a:gd name="connsiteY172" fmla="*/ 420987 h 488299"/>
                <a:gd name="connsiteX173" fmla="*/ 672401 w 893897"/>
                <a:gd name="connsiteY173" fmla="*/ 420744 h 488299"/>
                <a:gd name="connsiteX174" fmla="*/ 668489 w 893897"/>
                <a:gd name="connsiteY174" fmla="*/ 419007 h 488299"/>
                <a:gd name="connsiteX175" fmla="*/ 666972 w 893897"/>
                <a:gd name="connsiteY175" fmla="*/ 418921 h 488299"/>
                <a:gd name="connsiteX176" fmla="*/ 666009 w 893897"/>
                <a:gd name="connsiteY176" fmla="*/ 418984 h 488299"/>
                <a:gd name="connsiteX177" fmla="*/ 659469 w 893897"/>
                <a:gd name="connsiteY177" fmla="*/ 420259 h 488299"/>
                <a:gd name="connsiteX178" fmla="*/ 656457 w 893897"/>
                <a:gd name="connsiteY178" fmla="*/ 420557 h 488299"/>
                <a:gd name="connsiteX179" fmla="*/ 650065 w 893897"/>
                <a:gd name="connsiteY179" fmla="*/ 420408 h 488299"/>
                <a:gd name="connsiteX180" fmla="*/ 643791 w 893897"/>
                <a:gd name="connsiteY180" fmla="*/ 420267 h 488299"/>
                <a:gd name="connsiteX181" fmla="*/ 641772 w 893897"/>
                <a:gd name="connsiteY181" fmla="*/ 420001 h 488299"/>
                <a:gd name="connsiteX182" fmla="*/ 640653 w 893897"/>
                <a:gd name="connsiteY182" fmla="*/ 420134 h 488299"/>
                <a:gd name="connsiteX183" fmla="*/ 638283 w 893897"/>
                <a:gd name="connsiteY183" fmla="*/ 423193 h 488299"/>
                <a:gd name="connsiteX184" fmla="*/ 637266 w 893897"/>
                <a:gd name="connsiteY184" fmla="*/ 423670 h 488299"/>
                <a:gd name="connsiteX185" fmla="*/ 631351 w 893897"/>
                <a:gd name="connsiteY185" fmla="*/ 423005 h 488299"/>
                <a:gd name="connsiteX186" fmla="*/ 624357 w 893897"/>
                <a:gd name="connsiteY186" fmla="*/ 420995 h 488299"/>
                <a:gd name="connsiteX187" fmla="*/ 619303 w 893897"/>
                <a:gd name="connsiteY187" fmla="*/ 418789 h 488299"/>
                <a:gd name="connsiteX188" fmla="*/ 615016 w 893897"/>
                <a:gd name="connsiteY188" fmla="*/ 416449 h 488299"/>
                <a:gd name="connsiteX189" fmla="*/ 609336 w 893897"/>
                <a:gd name="connsiteY189" fmla="*/ 412757 h 488299"/>
                <a:gd name="connsiteX190" fmla="*/ 605941 w 893897"/>
                <a:gd name="connsiteY190" fmla="*/ 410934 h 488299"/>
                <a:gd name="connsiteX191" fmla="*/ 605448 w 893897"/>
                <a:gd name="connsiteY191" fmla="*/ 411982 h 488299"/>
                <a:gd name="connsiteX192" fmla="*/ 604548 w 893897"/>
                <a:gd name="connsiteY192" fmla="*/ 412319 h 488299"/>
                <a:gd name="connsiteX193" fmla="*/ 603242 w 893897"/>
                <a:gd name="connsiteY193" fmla="*/ 412483 h 488299"/>
                <a:gd name="connsiteX194" fmla="*/ 600230 w 893897"/>
                <a:gd name="connsiteY194" fmla="*/ 412295 h 488299"/>
                <a:gd name="connsiteX195" fmla="*/ 598837 w 893897"/>
                <a:gd name="connsiteY195" fmla="*/ 414165 h 488299"/>
                <a:gd name="connsiteX196" fmla="*/ 595160 w 893897"/>
                <a:gd name="connsiteY196" fmla="*/ 415503 h 488299"/>
                <a:gd name="connsiteX197" fmla="*/ 592821 w 893897"/>
                <a:gd name="connsiteY197" fmla="*/ 416700 h 488299"/>
                <a:gd name="connsiteX198" fmla="*/ 591600 w 893897"/>
                <a:gd name="connsiteY198" fmla="*/ 418053 h 488299"/>
                <a:gd name="connsiteX199" fmla="*/ 589269 w 893897"/>
                <a:gd name="connsiteY199" fmla="*/ 426995 h 488299"/>
                <a:gd name="connsiteX200" fmla="*/ 588643 w 893897"/>
                <a:gd name="connsiteY200" fmla="*/ 430258 h 488299"/>
                <a:gd name="connsiteX201" fmla="*/ 590208 w 893897"/>
                <a:gd name="connsiteY201" fmla="*/ 435734 h 488299"/>
                <a:gd name="connsiteX202" fmla="*/ 588416 w 893897"/>
                <a:gd name="connsiteY202" fmla="*/ 435413 h 488299"/>
                <a:gd name="connsiteX203" fmla="*/ 586312 w 893897"/>
                <a:gd name="connsiteY203" fmla="*/ 434013 h 488299"/>
                <a:gd name="connsiteX204" fmla="*/ 585584 w 893897"/>
                <a:gd name="connsiteY204" fmla="*/ 432910 h 488299"/>
                <a:gd name="connsiteX205" fmla="*/ 583558 w 893897"/>
                <a:gd name="connsiteY205" fmla="*/ 432237 h 488299"/>
                <a:gd name="connsiteX206" fmla="*/ 576188 w 893897"/>
                <a:gd name="connsiteY206" fmla="*/ 431220 h 488299"/>
                <a:gd name="connsiteX207" fmla="*/ 574811 w 893897"/>
                <a:gd name="connsiteY207" fmla="*/ 429960 h 488299"/>
                <a:gd name="connsiteX208" fmla="*/ 573951 w 893897"/>
                <a:gd name="connsiteY208" fmla="*/ 428935 h 488299"/>
                <a:gd name="connsiteX209" fmla="*/ 572042 w 893897"/>
                <a:gd name="connsiteY209" fmla="*/ 428263 h 488299"/>
                <a:gd name="connsiteX210" fmla="*/ 569343 w 893897"/>
                <a:gd name="connsiteY210" fmla="*/ 427746 h 488299"/>
                <a:gd name="connsiteX211" fmla="*/ 563475 w 893897"/>
                <a:gd name="connsiteY211" fmla="*/ 425368 h 488299"/>
                <a:gd name="connsiteX212" fmla="*/ 560972 w 893897"/>
                <a:gd name="connsiteY212" fmla="*/ 425282 h 488299"/>
                <a:gd name="connsiteX213" fmla="*/ 553399 w 893897"/>
                <a:gd name="connsiteY213" fmla="*/ 423451 h 488299"/>
                <a:gd name="connsiteX214" fmla="*/ 552162 w 893897"/>
                <a:gd name="connsiteY214" fmla="*/ 423467 h 488299"/>
                <a:gd name="connsiteX215" fmla="*/ 551599 w 893897"/>
                <a:gd name="connsiteY215" fmla="*/ 423545 h 488299"/>
                <a:gd name="connsiteX216" fmla="*/ 548657 w 893897"/>
                <a:gd name="connsiteY216" fmla="*/ 424742 h 488299"/>
                <a:gd name="connsiteX217" fmla="*/ 546757 w 893897"/>
                <a:gd name="connsiteY217" fmla="*/ 425086 h 488299"/>
                <a:gd name="connsiteX218" fmla="*/ 544730 w 893897"/>
                <a:gd name="connsiteY218" fmla="*/ 424601 h 488299"/>
                <a:gd name="connsiteX219" fmla="*/ 541100 w 893897"/>
                <a:gd name="connsiteY219" fmla="*/ 426080 h 488299"/>
                <a:gd name="connsiteX220" fmla="*/ 539137 w 893897"/>
                <a:gd name="connsiteY220" fmla="*/ 428051 h 488299"/>
                <a:gd name="connsiteX221" fmla="*/ 537517 w 893897"/>
                <a:gd name="connsiteY221" fmla="*/ 430461 h 488299"/>
                <a:gd name="connsiteX222" fmla="*/ 535968 w 893897"/>
                <a:gd name="connsiteY222" fmla="*/ 431979 h 488299"/>
                <a:gd name="connsiteX223" fmla="*/ 535507 w 893897"/>
                <a:gd name="connsiteY223" fmla="*/ 434248 h 488299"/>
                <a:gd name="connsiteX224" fmla="*/ 534411 w 893897"/>
                <a:gd name="connsiteY224" fmla="*/ 435421 h 488299"/>
                <a:gd name="connsiteX225" fmla="*/ 533105 w 893897"/>
                <a:gd name="connsiteY225" fmla="*/ 437768 h 488299"/>
                <a:gd name="connsiteX226" fmla="*/ 533105 w 893897"/>
                <a:gd name="connsiteY226" fmla="*/ 439137 h 488299"/>
                <a:gd name="connsiteX227" fmla="*/ 534286 w 893897"/>
                <a:gd name="connsiteY227" fmla="*/ 440467 h 488299"/>
                <a:gd name="connsiteX228" fmla="*/ 532393 w 893897"/>
                <a:gd name="connsiteY228" fmla="*/ 441696 h 488299"/>
                <a:gd name="connsiteX229" fmla="*/ 530288 w 893897"/>
                <a:gd name="connsiteY229" fmla="*/ 442079 h 488299"/>
                <a:gd name="connsiteX230" fmla="*/ 529201 w 893897"/>
                <a:gd name="connsiteY230" fmla="*/ 442830 h 488299"/>
                <a:gd name="connsiteX231" fmla="*/ 528043 w 893897"/>
                <a:gd name="connsiteY231" fmla="*/ 444637 h 488299"/>
                <a:gd name="connsiteX232" fmla="*/ 526963 w 893897"/>
                <a:gd name="connsiteY232" fmla="*/ 446186 h 488299"/>
                <a:gd name="connsiteX233" fmla="*/ 526329 w 893897"/>
                <a:gd name="connsiteY233" fmla="*/ 446734 h 488299"/>
                <a:gd name="connsiteX234" fmla="*/ 525360 w 893897"/>
                <a:gd name="connsiteY234" fmla="*/ 446632 h 488299"/>
                <a:gd name="connsiteX235" fmla="*/ 524233 w 893897"/>
                <a:gd name="connsiteY235" fmla="*/ 445427 h 488299"/>
                <a:gd name="connsiteX236" fmla="*/ 522629 w 893897"/>
                <a:gd name="connsiteY236" fmla="*/ 445482 h 488299"/>
                <a:gd name="connsiteX237" fmla="*/ 520720 w 893897"/>
                <a:gd name="connsiteY237" fmla="*/ 446968 h 488299"/>
                <a:gd name="connsiteX238" fmla="*/ 518451 w 893897"/>
                <a:gd name="connsiteY238" fmla="*/ 449386 h 488299"/>
                <a:gd name="connsiteX239" fmla="*/ 515596 w 893897"/>
                <a:gd name="connsiteY239" fmla="*/ 453071 h 488299"/>
                <a:gd name="connsiteX240" fmla="*/ 512615 w 893897"/>
                <a:gd name="connsiteY240" fmla="*/ 455027 h 488299"/>
                <a:gd name="connsiteX241" fmla="*/ 508844 w 893897"/>
                <a:gd name="connsiteY241" fmla="*/ 456685 h 488299"/>
                <a:gd name="connsiteX242" fmla="*/ 506114 w 893897"/>
                <a:gd name="connsiteY242" fmla="*/ 457421 h 488299"/>
                <a:gd name="connsiteX243" fmla="*/ 503954 w 893897"/>
                <a:gd name="connsiteY243" fmla="*/ 458680 h 488299"/>
                <a:gd name="connsiteX244" fmla="*/ 500348 w 893897"/>
                <a:gd name="connsiteY244" fmla="*/ 461231 h 488299"/>
                <a:gd name="connsiteX245" fmla="*/ 499628 w 893897"/>
                <a:gd name="connsiteY245" fmla="*/ 462733 h 488299"/>
                <a:gd name="connsiteX246" fmla="*/ 497015 w 893897"/>
                <a:gd name="connsiteY246" fmla="*/ 463617 h 488299"/>
                <a:gd name="connsiteX247" fmla="*/ 494911 w 893897"/>
                <a:gd name="connsiteY247" fmla="*/ 464634 h 488299"/>
                <a:gd name="connsiteX248" fmla="*/ 492963 w 893897"/>
                <a:gd name="connsiteY248" fmla="*/ 466331 h 488299"/>
                <a:gd name="connsiteX249" fmla="*/ 492485 w 893897"/>
                <a:gd name="connsiteY249" fmla="*/ 469328 h 488299"/>
                <a:gd name="connsiteX250" fmla="*/ 491249 w 893897"/>
                <a:gd name="connsiteY250" fmla="*/ 471049 h 488299"/>
                <a:gd name="connsiteX251" fmla="*/ 488268 w 893897"/>
                <a:gd name="connsiteY251" fmla="*/ 473404 h 488299"/>
                <a:gd name="connsiteX252" fmla="*/ 485765 w 893897"/>
                <a:gd name="connsiteY252" fmla="*/ 475782 h 488299"/>
                <a:gd name="connsiteX253" fmla="*/ 484130 w 893897"/>
                <a:gd name="connsiteY253" fmla="*/ 478114 h 488299"/>
                <a:gd name="connsiteX254" fmla="*/ 482401 w 893897"/>
                <a:gd name="connsiteY254" fmla="*/ 480578 h 488299"/>
                <a:gd name="connsiteX255" fmla="*/ 481861 w 893897"/>
                <a:gd name="connsiteY255" fmla="*/ 481932 h 488299"/>
                <a:gd name="connsiteX256" fmla="*/ 481799 w 893897"/>
                <a:gd name="connsiteY256" fmla="*/ 483786 h 488299"/>
                <a:gd name="connsiteX257" fmla="*/ 482612 w 893897"/>
                <a:gd name="connsiteY257" fmla="*/ 485342 h 488299"/>
                <a:gd name="connsiteX258" fmla="*/ 482769 w 893897"/>
                <a:gd name="connsiteY258" fmla="*/ 486821 h 488299"/>
                <a:gd name="connsiteX259" fmla="*/ 482151 w 893897"/>
                <a:gd name="connsiteY259" fmla="*/ 487893 h 488299"/>
                <a:gd name="connsiteX260" fmla="*/ 480461 w 893897"/>
                <a:gd name="connsiteY260" fmla="*/ 488300 h 488299"/>
                <a:gd name="connsiteX261" fmla="*/ 478693 w 893897"/>
                <a:gd name="connsiteY261" fmla="*/ 487987 h 488299"/>
                <a:gd name="connsiteX262" fmla="*/ 475978 w 893897"/>
                <a:gd name="connsiteY262" fmla="*/ 486931 h 488299"/>
                <a:gd name="connsiteX263" fmla="*/ 473091 w 893897"/>
                <a:gd name="connsiteY263" fmla="*/ 485037 h 488299"/>
                <a:gd name="connsiteX264" fmla="*/ 472035 w 893897"/>
                <a:gd name="connsiteY264" fmla="*/ 484106 h 488299"/>
                <a:gd name="connsiteX265" fmla="*/ 470619 w 893897"/>
                <a:gd name="connsiteY265" fmla="*/ 482510 h 488299"/>
                <a:gd name="connsiteX266" fmla="*/ 470822 w 893897"/>
                <a:gd name="connsiteY266" fmla="*/ 481032 h 488299"/>
                <a:gd name="connsiteX267" fmla="*/ 471550 w 893897"/>
                <a:gd name="connsiteY267" fmla="*/ 478145 h 488299"/>
                <a:gd name="connsiteX268" fmla="*/ 472043 w 893897"/>
                <a:gd name="connsiteY268" fmla="*/ 476166 h 488299"/>
                <a:gd name="connsiteX269" fmla="*/ 470869 w 893897"/>
                <a:gd name="connsiteY269" fmla="*/ 475219 h 488299"/>
                <a:gd name="connsiteX270" fmla="*/ 470001 w 893897"/>
                <a:gd name="connsiteY270" fmla="*/ 474202 h 488299"/>
                <a:gd name="connsiteX271" fmla="*/ 469383 w 893897"/>
                <a:gd name="connsiteY271" fmla="*/ 473224 h 488299"/>
                <a:gd name="connsiteX272" fmla="*/ 468162 w 893897"/>
                <a:gd name="connsiteY272" fmla="*/ 471292 h 488299"/>
                <a:gd name="connsiteX273" fmla="*/ 466629 w 893897"/>
                <a:gd name="connsiteY273" fmla="*/ 471769 h 488299"/>
                <a:gd name="connsiteX274" fmla="*/ 465299 w 893897"/>
                <a:gd name="connsiteY274" fmla="*/ 472246 h 488299"/>
                <a:gd name="connsiteX275" fmla="*/ 463758 w 893897"/>
                <a:gd name="connsiteY275" fmla="*/ 471565 h 488299"/>
                <a:gd name="connsiteX276" fmla="*/ 459212 w 893897"/>
                <a:gd name="connsiteY276" fmla="*/ 471863 h 488299"/>
                <a:gd name="connsiteX277" fmla="*/ 455786 w 893897"/>
                <a:gd name="connsiteY277" fmla="*/ 472082 h 488299"/>
                <a:gd name="connsiteX278" fmla="*/ 452563 w 893897"/>
                <a:gd name="connsiteY278" fmla="*/ 472285 h 488299"/>
                <a:gd name="connsiteX279" fmla="*/ 448478 w 893897"/>
                <a:gd name="connsiteY279" fmla="*/ 472551 h 488299"/>
                <a:gd name="connsiteX280" fmla="*/ 443550 w 893897"/>
                <a:gd name="connsiteY280" fmla="*/ 472872 h 488299"/>
                <a:gd name="connsiteX281" fmla="*/ 442134 w 893897"/>
                <a:gd name="connsiteY281" fmla="*/ 472450 h 488299"/>
                <a:gd name="connsiteX282" fmla="*/ 441250 w 893897"/>
                <a:gd name="connsiteY282" fmla="*/ 471808 h 488299"/>
                <a:gd name="connsiteX283" fmla="*/ 440358 w 893897"/>
                <a:gd name="connsiteY283" fmla="*/ 469140 h 488299"/>
                <a:gd name="connsiteX284" fmla="*/ 439841 w 893897"/>
                <a:gd name="connsiteY284" fmla="*/ 466871 h 488299"/>
                <a:gd name="connsiteX285" fmla="*/ 438887 w 893897"/>
                <a:gd name="connsiteY285" fmla="*/ 462623 h 488299"/>
                <a:gd name="connsiteX286" fmla="*/ 438246 w 893897"/>
                <a:gd name="connsiteY286" fmla="*/ 459330 h 488299"/>
                <a:gd name="connsiteX287" fmla="*/ 437487 w 893897"/>
                <a:gd name="connsiteY287" fmla="*/ 455402 h 488299"/>
                <a:gd name="connsiteX288" fmla="*/ 436986 w 893897"/>
                <a:gd name="connsiteY288" fmla="*/ 451052 h 488299"/>
                <a:gd name="connsiteX289" fmla="*/ 436626 w 893897"/>
                <a:gd name="connsiteY289" fmla="*/ 447954 h 488299"/>
                <a:gd name="connsiteX290" fmla="*/ 432894 w 893897"/>
                <a:gd name="connsiteY290" fmla="*/ 447853 h 488299"/>
                <a:gd name="connsiteX291" fmla="*/ 429914 w 893897"/>
                <a:gd name="connsiteY291" fmla="*/ 447774 h 488299"/>
                <a:gd name="connsiteX292" fmla="*/ 425884 w 893897"/>
                <a:gd name="connsiteY292" fmla="*/ 447665 h 488299"/>
                <a:gd name="connsiteX293" fmla="*/ 425916 w 893897"/>
                <a:gd name="connsiteY293" fmla="*/ 445193 h 488299"/>
                <a:gd name="connsiteX294" fmla="*/ 425963 w 893897"/>
                <a:gd name="connsiteY294" fmla="*/ 442071 h 488299"/>
                <a:gd name="connsiteX295" fmla="*/ 426018 w 893897"/>
                <a:gd name="connsiteY295" fmla="*/ 438511 h 488299"/>
                <a:gd name="connsiteX296" fmla="*/ 426769 w 893897"/>
                <a:gd name="connsiteY296" fmla="*/ 433833 h 488299"/>
                <a:gd name="connsiteX297" fmla="*/ 427050 w 893897"/>
                <a:gd name="connsiteY297" fmla="*/ 429906 h 488299"/>
                <a:gd name="connsiteX298" fmla="*/ 427402 w 893897"/>
                <a:gd name="connsiteY298" fmla="*/ 425094 h 488299"/>
                <a:gd name="connsiteX299" fmla="*/ 427622 w 893897"/>
                <a:gd name="connsiteY299" fmla="*/ 421910 h 488299"/>
                <a:gd name="connsiteX300" fmla="*/ 427872 w 893897"/>
                <a:gd name="connsiteY300" fmla="*/ 418397 h 488299"/>
                <a:gd name="connsiteX301" fmla="*/ 425791 w 893897"/>
                <a:gd name="connsiteY301" fmla="*/ 419485 h 488299"/>
                <a:gd name="connsiteX302" fmla="*/ 423498 w 893897"/>
                <a:gd name="connsiteY302" fmla="*/ 420682 h 488299"/>
                <a:gd name="connsiteX303" fmla="*/ 421347 w 893897"/>
                <a:gd name="connsiteY303" fmla="*/ 421801 h 488299"/>
                <a:gd name="connsiteX304" fmla="*/ 419868 w 893897"/>
                <a:gd name="connsiteY304" fmla="*/ 418961 h 488299"/>
                <a:gd name="connsiteX305" fmla="*/ 418429 w 893897"/>
                <a:gd name="connsiteY305" fmla="*/ 416191 h 488299"/>
                <a:gd name="connsiteX306" fmla="*/ 416246 w 893897"/>
                <a:gd name="connsiteY306" fmla="*/ 411974 h 488299"/>
                <a:gd name="connsiteX307" fmla="*/ 414611 w 893897"/>
                <a:gd name="connsiteY307" fmla="*/ 408814 h 488299"/>
                <a:gd name="connsiteX308" fmla="*/ 411771 w 893897"/>
                <a:gd name="connsiteY308" fmla="*/ 406960 h 488299"/>
                <a:gd name="connsiteX309" fmla="*/ 409651 w 893897"/>
                <a:gd name="connsiteY309" fmla="*/ 405590 h 488299"/>
                <a:gd name="connsiteX310" fmla="*/ 407468 w 893897"/>
                <a:gd name="connsiteY310" fmla="*/ 403282 h 488299"/>
                <a:gd name="connsiteX311" fmla="*/ 405583 w 893897"/>
                <a:gd name="connsiteY311" fmla="*/ 400881 h 488299"/>
                <a:gd name="connsiteX312" fmla="*/ 403791 w 893897"/>
                <a:gd name="connsiteY312" fmla="*/ 398596 h 488299"/>
                <a:gd name="connsiteX313" fmla="*/ 401648 w 893897"/>
                <a:gd name="connsiteY313" fmla="*/ 396617 h 488299"/>
                <a:gd name="connsiteX314" fmla="*/ 399590 w 893897"/>
                <a:gd name="connsiteY314" fmla="*/ 397243 h 488299"/>
                <a:gd name="connsiteX315" fmla="*/ 397267 w 893897"/>
                <a:gd name="connsiteY315" fmla="*/ 398487 h 488299"/>
                <a:gd name="connsiteX316" fmla="*/ 395029 w 893897"/>
                <a:gd name="connsiteY316" fmla="*/ 399676 h 488299"/>
                <a:gd name="connsiteX317" fmla="*/ 392658 w 893897"/>
                <a:gd name="connsiteY317" fmla="*/ 400943 h 488299"/>
                <a:gd name="connsiteX318" fmla="*/ 391501 w 893897"/>
                <a:gd name="connsiteY318" fmla="*/ 401561 h 488299"/>
                <a:gd name="connsiteX319" fmla="*/ 388746 w 893897"/>
                <a:gd name="connsiteY319" fmla="*/ 401327 h 488299"/>
                <a:gd name="connsiteX320" fmla="*/ 386345 w 893897"/>
                <a:gd name="connsiteY320" fmla="*/ 401123 h 488299"/>
                <a:gd name="connsiteX321" fmla="*/ 382050 w 893897"/>
                <a:gd name="connsiteY321" fmla="*/ 400756 h 488299"/>
                <a:gd name="connsiteX322" fmla="*/ 378428 w 893897"/>
                <a:gd name="connsiteY322" fmla="*/ 400443 h 488299"/>
                <a:gd name="connsiteX323" fmla="*/ 374727 w 893897"/>
                <a:gd name="connsiteY323" fmla="*/ 400122 h 488299"/>
                <a:gd name="connsiteX324" fmla="*/ 369571 w 893897"/>
                <a:gd name="connsiteY324" fmla="*/ 399676 h 488299"/>
                <a:gd name="connsiteX325" fmla="*/ 364345 w 893897"/>
                <a:gd name="connsiteY325" fmla="*/ 399230 h 488299"/>
                <a:gd name="connsiteX326" fmla="*/ 360856 w 893897"/>
                <a:gd name="connsiteY326" fmla="*/ 399824 h 488299"/>
                <a:gd name="connsiteX327" fmla="*/ 356428 w 893897"/>
                <a:gd name="connsiteY327" fmla="*/ 400568 h 488299"/>
                <a:gd name="connsiteX328" fmla="*/ 351781 w 893897"/>
                <a:gd name="connsiteY328" fmla="*/ 401350 h 488299"/>
                <a:gd name="connsiteX329" fmla="*/ 347940 w 893897"/>
                <a:gd name="connsiteY329" fmla="*/ 401999 h 488299"/>
                <a:gd name="connsiteX330" fmla="*/ 343074 w 893897"/>
                <a:gd name="connsiteY330" fmla="*/ 402813 h 488299"/>
                <a:gd name="connsiteX331" fmla="*/ 339436 w 893897"/>
                <a:gd name="connsiteY331" fmla="*/ 403423 h 488299"/>
                <a:gd name="connsiteX332" fmla="*/ 337644 w 893897"/>
                <a:gd name="connsiteY332" fmla="*/ 403337 h 488299"/>
                <a:gd name="connsiteX333" fmla="*/ 335391 w 893897"/>
                <a:gd name="connsiteY333" fmla="*/ 400771 h 488299"/>
                <a:gd name="connsiteX334" fmla="*/ 331776 w 893897"/>
                <a:gd name="connsiteY334" fmla="*/ 396648 h 488299"/>
                <a:gd name="connsiteX335" fmla="*/ 329594 w 893897"/>
                <a:gd name="connsiteY335" fmla="*/ 394145 h 488299"/>
                <a:gd name="connsiteX336" fmla="*/ 327450 w 893897"/>
                <a:gd name="connsiteY336" fmla="*/ 391688 h 488299"/>
                <a:gd name="connsiteX337" fmla="*/ 324352 w 893897"/>
                <a:gd name="connsiteY337" fmla="*/ 388144 h 488299"/>
                <a:gd name="connsiteX338" fmla="*/ 321864 w 893897"/>
                <a:gd name="connsiteY338" fmla="*/ 385453 h 488299"/>
                <a:gd name="connsiteX339" fmla="*/ 319431 w 893897"/>
                <a:gd name="connsiteY339" fmla="*/ 382824 h 488299"/>
                <a:gd name="connsiteX340" fmla="*/ 318030 w 893897"/>
                <a:gd name="connsiteY340" fmla="*/ 380391 h 488299"/>
                <a:gd name="connsiteX341" fmla="*/ 317334 w 893897"/>
                <a:gd name="connsiteY341" fmla="*/ 377324 h 488299"/>
                <a:gd name="connsiteX342" fmla="*/ 316067 w 893897"/>
                <a:gd name="connsiteY342" fmla="*/ 375932 h 488299"/>
                <a:gd name="connsiteX343" fmla="*/ 313251 w 893897"/>
                <a:gd name="connsiteY343" fmla="*/ 374054 h 488299"/>
                <a:gd name="connsiteX344" fmla="*/ 310215 w 893897"/>
                <a:gd name="connsiteY344" fmla="*/ 372036 h 488299"/>
                <a:gd name="connsiteX345" fmla="*/ 307180 w 893897"/>
                <a:gd name="connsiteY345" fmla="*/ 370017 h 488299"/>
                <a:gd name="connsiteX346" fmla="*/ 304144 w 893897"/>
                <a:gd name="connsiteY346" fmla="*/ 367999 h 488299"/>
                <a:gd name="connsiteX347" fmla="*/ 301109 w 893897"/>
                <a:gd name="connsiteY347" fmla="*/ 365972 h 488299"/>
                <a:gd name="connsiteX348" fmla="*/ 298073 w 893897"/>
                <a:gd name="connsiteY348" fmla="*/ 363946 h 488299"/>
                <a:gd name="connsiteX349" fmla="*/ 295038 w 893897"/>
                <a:gd name="connsiteY349" fmla="*/ 361920 h 488299"/>
                <a:gd name="connsiteX350" fmla="*/ 292002 w 893897"/>
                <a:gd name="connsiteY350" fmla="*/ 359886 h 488299"/>
                <a:gd name="connsiteX351" fmla="*/ 288967 w 893897"/>
                <a:gd name="connsiteY351" fmla="*/ 357852 h 488299"/>
                <a:gd name="connsiteX352" fmla="*/ 285931 w 893897"/>
                <a:gd name="connsiteY352" fmla="*/ 355818 h 488299"/>
                <a:gd name="connsiteX353" fmla="*/ 282896 w 893897"/>
                <a:gd name="connsiteY353" fmla="*/ 353776 h 488299"/>
                <a:gd name="connsiteX354" fmla="*/ 279930 w 893897"/>
                <a:gd name="connsiteY354" fmla="*/ 351757 h 488299"/>
                <a:gd name="connsiteX355" fmla="*/ 276895 w 893897"/>
                <a:gd name="connsiteY355" fmla="*/ 349715 h 488299"/>
                <a:gd name="connsiteX356" fmla="*/ 273859 w 893897"/>
                <a:gd name="connsiteY356" fmla="*/ 347666 h 488299"/>
                <a:gd name="connsiteX357" fmla="*/ 270824 w 893897"/>
                <a:gd name="connsiteY357" fmla="*/ 345616 h 488299"/>
                <a:gd name="connsiteX358" fmla="*/ 267788 w 893897"/>
                <a:gd name="connsiteY358" fmla="*/ 343566 h 488299"/>
                <a:gd name="connsiteX359" fmla="*/ 264753 w 893897"/>
                <a:gd name="connsiteY359" fmla="*/ 341516 h 488299"/>
                <a:gd name="connsiteX360" fmla="*/ 262257 w 893897"/>
                <a:gd name="connsiteY360" fmla="*/ 340022 h 488299"/>
                <a:gd name="connsiteX361" fmla="*/ 259934 w 893897"/>
                <a:gd name="connsiteY361" fmla="*/ 340413 h 488299"/>
                <a:gd name="connsiteX362" fmla="*/ 256460 w 893897"/>
                <a:gd name="connsiteY362" fmla="*/ 341462 h 488299"/>
                <a:gd name="connsiteX363" fmla="*/ 252814 w 893897"/>
                <a:gd name="connsiteY363" fmla="*/ 342557 h 488299"/>
                <a:gd name="connsiteX364" fmla="*/ 249208 w 893897"/>
                <a:gd name="connsiteY364" fmla="*/ 343644 h 488299"/>
                <a:gd name="connsiteX365" fmla="*/ 242746 w 893897"/>
                <a:gd name="connsiteY365" fmla="*/ 345585 h 488299"/>
                <a:gd name="connsiteX366" fmla="*/ 238591 w 893897"/>
                <a:gd name="connsiteY366" fmla="*/ 346836 h 488299"/>
                <a:gd name="connsiteX367" fmla="*/ 235345 w 893897"/>
                <a:gd name="connsiteY367" fmla="*/ 347885 h 488299"/>
                <a:gd name="connsiteX368" fmla="*/ 231887 w 893897"/>
                <a:gd name="connsiteY368" fmla="*/ 349003 h 488299"/>
                <a:gd name="connsiteX369" fmla="*/ 227349 w 893897"/>
                <a:gd name="connsiteY369" fmla="*/ 350466 h 488299"/>
                <a:gd name="connsiteX370" fmla="*/ 223547 w 893897"/>
                <a:gd name="connsiteY370" fmla="*/ 351695 h 488299"/>
                <a:gd name="connsiteX371" fmla="*/ 219095 w 893897"/>
                <a:gd name="connsiteY371" fmla="*/ 353134 h 488299"/>
                <a:gd name="connsiteX372" fmla="*/ 215144 w 893897"/>
                <a:gd name="connsiteY372" fmla="*/ 354409 h 488299"/>
                <a:gd name="connsiteX373" fmla="*/ 211828 w 893897"/>
                <a:gd name="connsiteY373" fmla="*/ 355474 h 488299"/>
                <a:gd name="connsiteX374" fmla="*/ 208370 w 893897"/>
                <a:gd name="connsiteY374" fmla="*/ 356592 h 488299"/>
                <a:gd name="connsiteX375" fmla="*/ 205632 w 893897"/>
                <a:gd name="connsiteY375" fmla="*/ 357468 h 488299"/>
                <a:gd name="connsiteX376" fmla="*/ 205632 w 893897"/>
                <a:gd name="connsiteY376" fmla="*/ 364556 h 488299"/>
                <a:gd name="connsiteX377" fmla="*/ 205632 w 893897"/>
                <a:gd name="connsiteY377" fmla="*/ 371613 h 488299"/>
                <a:gd name="connsiteX378" fmla="*/ 205639 w 893897"/>
                <a:gd name="connsiteY378" fmla="*/ 378646 h 488299"/>
                <a:gd name="connsiteX379" fmla="*/ 205639 w 893897"/>
                <a:gd name="connsiteY379" fmla="*/ 385656 h 488299"/>
                <a:gd name="connsiteX380" fmla="*/ 205639 w 893897"/>
                <a:gd name="connsiteY380" fmla="*/ 392635 h 488299"/>
                <a:gd name="connsiteX381" fmla="*/ 205647 w 893897"/>
                <a:gd name="connsiteY381" fmla="*/ 399582 h 488299"/>
                <a:gd name="connsiteX382" fmla="*/ 205647 w 893897"/>
                <a:gd name="connsiteY382" fmla="*/ 406506 h 488299"/>
                <a:gd name="connsiteX383" fmla="*/ 205647 w 893897"/>
                <a:gd name="connsiteY383" fmla="*/ 413398 h 488299"/>
                <a:gd name="connsiteX384" fmla="*/ 205647 w 893897"/>
                <a:gd name="connsiteY384" fmla="*/ 420267 h 488299"/>
                <a:gd name="connsiteX385" fmla="*/ 205655 w 893897"/>
                <a:gd name="connsiteY385" fmla="*/ 427113 h 488299"/>
                <a:gd name="connsiteX386" fmla="*/ 205655 w 893897"/>
                <a:gd name="connsiteY386" fmla="*/ 433935 h 488299"/>
                <a:gd name="connsiteX387" fmla="*/ 205655 w 893897"/>
                <a:gd name="connsiteY387" fmla="*/ 440733 h 488299"/>
                <a:gd name="connsiteX388" fmla="*/ 205663 w 893897"/>
                <a:gd name="connsiteY388" fmla="*/ 447501 h 488299"/>
                <a:gd name="connsiteX389" fmla="*/ 205663 w 893897"/>
                <a:gd name="connsiteY389" fmla="*/ 454244 h 488299"/>
                <a:gd name="connsiteX390" fmla="*/ 205663 w 893897"/>
                <a:gd name="connsiteY390" fmla="*/ 460965 h 488299"/>
                <a:gd name="connsiteX391" fmla="*/ 205670 w 893897"/>
                <a:gd name="connsiteY391" fmla="*/ 467662 h 488299"/>
                <a:gd name="connsiteX392" fmla="*/ 204731 w 893897"/>
                <a:gd name="connsiteY392" fmla="*/ 467607 h 488299"/>
                <a:gd name="connsiteX393" fmla="*/ 202627 w 893897"/>
                <a:gd name="connsiteY393" fmla="*/ 467998 h 488299"/>
                <a:gd name="connsiteX394" fmla="*/ 199106 w 893897"/>
                <a:gd name="connsiteY394" fmla="*/ 468929 h 488299"/>
                <a:gd name="connsiteX395" fmla="*/ 196181 w 893897"/>
                <a:gd name="connsiteY395" fmla="*/ 469398 h 488299"/>
                <a:gd name="connsiteX396" fmla="*/ 194898 w 893897"/>
                <a:gd name="connsiteY396" fmla="*/ 469109 h 488299"/>
                <a:gd name="connsiteX397" fmla="*/ 193747 w 893897"/>
                <a:gd name="connsiteY397" fmla="*/ 468412 h 488299"/>
                <a:gd name="connsiteX398" fmla="*/ 192738 w 893897"/>
                <a:gd name="connsiteY398" fmla="*/ 466942 h 488299"/>
                <a:gd name="connsiteX399" fmla="*/ 191236 w 893897"/>
                <a:gd name="connsiteY399" fmla="*/ 465150 h 488299"/>
                <a:gd name="connsiteX400" fmla="*/ 189695 w 893897"/>
                <a:gd name="connsiteY400" fmla="*/ 463695 h 488299"/>
                <a:gd name="connsiteX401" fmla="*/ 187778 w 893897"/>
                <a:gd name="connsiteY401" fmla="*/ 460714 h 488299"/>
                <a:gd name="connsiteX402" fmla="*/ 186448 w 893897"/>
                <a:gd name="connsiteY402" fmla="*/ 458422 h 488299"/>
                <a:gd name="connsiteX403" fmla="*/ 183170 w 893897"/>
                <a:gd name="connsiteY403" fmla="*/ 453399 h 488299"/>
                <a:gd name="connsiteX404" fmla="*/ 182709 w 893897"/>
                <a:gd name="connsiteY404" fmla="*/ 451811 h 488299"/>
                <a:gd name="connsiteX405" fmla="*/ 182098 w 893897"/>
                <a:gd name="connsiteY405" fmla="*/ 450192 h 488299"/>
                <a:gd name="connsiteX406" fmla="*/ 181003 w 893897"/>
                <a:gd name="connsiteY406" fmla="*/ 448838 h 488299"/>
                <a:gd name="connsiteX407" fmla="*/ 177138 w 893897"/>
                <a:gd name="connsiteY407" fmla="*/ 445513 h 488299"/>
                <a:gd name="connsiteX408" fmla="*/ 172640 w 893897"/>
                <a:gd name="connsiteY408" fmla="*/ 442509 h 488299"/>
                <a:gd name="connsiteX409" fmla="*/ 168228 w 893897"/>
                <a:gd name="connsiteY409" fmla="*/ 439560 h 488299"/>
                <a:gd name="connsiteX410" fmla="*/ 166984 w 893897"/>
                <a:gd name="connsiteY410" fmla="*/ 438840 h 488299"/>
                <a:gd name="connsiteX411" fmla="*/ 164918 w 893897"/>
                <a:gd name="connsiteY411" fmla="*/ 437925 h 488299"/>
                <a:gd name="connsiteX412" fmla="*/ 162375 w 893897"/>
                <a:gd name="connsiteY412" fmla="*/ 437909 h 488299"/>
                <a:gd name="connsiteX413" fmla="*/ 160639 w 893897"/>
                <a:gd name="connsiteY413" fmla="*/ 438089 h 488299"/>
                <a:gd name="connsiteX414" fmla="*/ 155350 w 893897"/>
                <a:gd name="connsiteY414" fmla="*/ 439067 h 488299"/>
                <a:gd name="connsiteX415" fmla="*/ 151290 w 893897"/>
                <a:gd name="connsiteY415" fmla="*/ 440209 h 488299"/>
                <a:gd name="connsiteX416" fmla="*/ 145790 w 893897"/>
                <a:gd name="connsiteY416" fmla="*/ 441758 h 488299"/>
                <a:gd name="connsiteX417" fmla="*/ 141526 w 893897"/>
                <a:gd name="connsiteY417" fmla="*/ 443471 h 488299"/>
                <a:gd name="connsiteX418" fmla="*/ 140572 w 893897"/>
                <a:gd name="connsiteY418" fmla="*/ 443972 h 488299"/>
                <a:gd name="connsiteX419" fmla="*/ 137458 w 893897"/>
                <a:gd name="connsiteY419" fmla="*/ 446038 h 488299"/>
                <a:gd name="connsiteX420" fmla="*/ 133648 w 893897"/>
                <a:gd name="connsiteY420" fmla="*/ 449464 h 488299"/>
                <a:gd name="connsiteX421" fmla="*/ 129196 w 893897"/>
                <a:gd name="connsiteY421" fmla="*/ 454283 h 488299"/>
                <a:gd name="connsiteX422" fmla="*/ 128617 w 893897"/>
                <a:gd name="connsiteY422" fmla="*/ 451185 h 488299"/>
                <a:gd name="connsiteX423" fmla="*/ 128422 w 893897"/>
                <a:gd name="connsiteY423" fmla="*/ 446405 h 488299"/>
                <a:gd name="connsiteX424" fmla="*/ 128500 w 893897"/>
                <a:gd name="connsiteY424" fmla="*/ 444864 h 488299"/>
                <a:gd name="connsiteX425" fmla="*/ 129713 w 893897"/>
                <a:gd name="connsiteY425" fmla="*/ 440835 h 488299"/>
                <a:gd name="connsiteX426" fmla="*/ 130941 w 893897"/>
                <a:gd name="connsiteY426" fmla="*/ 438065 h 488299"/>
                <a:gd name="connsiteX427" fmla="*/ 131927 w 893897"/>
                <a:gd name="connsiteY427" fmla="*/ 435179 h 488299"/>
                <a:gd name="connsiteX428" fmla="*/ 132373 w 893897"/>
                <a:gd name="connsiteY428" fmla="*/ 431400 h 488299"/>
                <a:gd name="connsiteX429" fmla="*/ 131457 w 893897"/>
                <a:gd name="connsiteY429" fmla="*/ 425313 h 488299"/>
                <a:gd name="connsiteX430" fmla="*/ 130433 w 893897"/>
                <a:gd name="connsiteY430" fmla="*/ 423960 h 488299"/>
                <a:gd name="connsiteX431" fmla="*/ 129204 w 893897"/>
                <a:gd name="connsiteY431" fmla="*/ 423522 h 488299"/>
                <a:gd name="connsiteX432" fmla="*/ 127890 w 893897"/>
                <a:gd name="connsiteY432" fmla="*/ 423396 h 488299"/>
                <a:gd name="connsiteX433" fmla="*/ 125472 w 893897"/>
                <a:gd name="connsiteY433" fmla="*/ 423647 h 488299"/>
                <a:gd name="connsiteX434" fmla="*/ 124346 w 893897"/>
                <a:gd name="connsiteY434" fmla="*/ 424140 h 488299"/>
                <a:gd name="connsiteX435" fmla="*/ 122382 w 893897"/>
                <a:gd name="connsiteY435" fmla="*/ 422082 h 488299"/>
                <a:gd name="connsiteX436" fmla="*/ 120012 w 893897"/>
                <a:gd name="connsiteY436" fmla="*/ 421754 h 488299"/>
                <a:gd name="connsiteX437" fmla="*/ 118760 w 893897"/>
                <a:gd name="connsiteY437" fmla="*/ 422325 h 488299"/>
                <a:gd name="connsiteX438" fmla="*/ 117492 w 893897"/>
                <a:gd name="connsiteY438" fmla="*/ 422622 h 488299"/>
                <a:gd name="connsiteX439" fmla="*/ 116116 w 893897"/>
                <a:gd name="connsiteY439" fmla="*/ 422051 h 488299"/>
                <a:gd name="connsiteX440" fmla="*/ 114926 w 893897"/>
                <a:gd name="connsiteY440" fmla="*/ 420830 h 488299"/>
                <a:gd name="connsiteX441" fmla="*/ 114199 w 893897"/>
                <a:gd name="connsiteY441" fmla="*/ 419516 h 488299"/>
                <a:gd name="connsiteX442" fmla="*/ 113636 w 893897"/>
                <a:gd name="connsiteY442" fmla="*/ 418030 h 488299"/>
                <a:gd name="connsiteX443" fmla="*/ 111774 w 893897"/>
                <a:gd name="connsiteY443" fmla="*/ 415041 h 488299"/>
                <a:gd name="connsiteX444" fmla="*/ 109927 w 893897"/>
                <a:gd name="connsiteY444" fmla="*/ 413414 h 488299"/>
                <a:gd name="connsiteX445" fmla="*/ 107690 w 893897"/>
                <a:gd name="connsiteY445" fmla="*/ 413054 h 488299"/>
                <a:gd name="connsiteX446" fmla="*/ 104036 w 893897"/>
                <a:gd name="connsiteY446" fmla="*/ 413148 h 488299"/>
                <a:gd name="connsiteX447" fmla="*/ 102886 w 893897"/>
                <a:gd name="connsiteY447" fmla="*/ 412944 h 488299"/>
                <a:gd name="connsiteX448" fmla="*/ 102823 w 893897"/>
                <a:gd name="connsiteY448" fmla="*/ 411247 h 488299"/>
                <a:gd name="connsiteX449" fmla="*/ 103285 w 893897"/>
                <a:gd name="connsiteY449" fmla="*/ 407491 h 488299"/>
                <a:gd name="connsiteX450" fmla="*/ 103293 w 893897"/>
                <a:gd name="connsiteY450" fmla="*/ 405528 h 488299"/>
                <a:gd name="connsiteX451" fmla="*/ 103035 w 893897"/>
                <a:gd name="connsiteY451" fmla="*/ 403674 h 488299"/>
                <a:gd name="connsiteX452" fmla="*/ 102425 w 893897"/>
                <a:gd name="connsiteY452" fmla="*/ 402148 h 488299"/>
                <a:gd name="connsiteX453" fmla="*/ 101650 w 893897"/>
                <a:gd name="connsiteY453" fmla="*/ 400826 h 488299"/>
                <a:gd name="connsiteX454" fmla="*/ 99475 w 893897"/>
                <a:gd name="connsiteY454" fmla="*/ 398651 h 488299"/>
                <a:gd name="connsiteX455" fmla="*/ 97832 w 893897"/>
                <a:gd name="connsiteY455" fmla="*/ 395584 h 488299"/>
                <a:gd name="connsiteX456" fmla="*/ 95086 w 893897"/>
                <a:gd name="connsiteY456" fmla="*/ 389255 h 488299"/>
                <a:gd name="connsiteX457" fmla="*/ 92685 w 893897"/>
                <a:gd name="connsiteY457" fmla="*/ 382120 h 488299"/>
                <a:gd name="connsiteX458" fmla="*/ 91628 w 893897"/>
                <a:gd name="connsiteY458" fmla="*/ 381040 h 488299"/>
                <a:gd name="connsiteX459" fmla="*/ 89485 w 893897"/>
                <a:gd name="connsiteY459" fmla="*/ 379906 h 488299"/>
                <a:gd name="connsiteX460" fmla="*/ 84799 w 893897"/>
                <a:gd name="connsiteY460" fmla="*/ 378999 h 488299"/>
                <a:gd name="connsiteX461" fmla="*/ 81708 w 893897"/>
                <a:gd name="connsiteY461" fmla="*/ 378060 h 488299"/>
                <a:gd name="connsiteX462" fmla="*/ 80495 w 893897"/>
                <a:gd name="connsiteY462" fmla="*/ 377152 h 488299"/>
                <a:gd name="connsiteX463" fmla="*/ 79987 w 893897"/>
                <a:gd name="connsiteY463" fmla="*/ 375580 h 488299"/>
                <a:gd name="connsiteX464" fmla="*/ 80003 w 893897"/>
                <a:gd name="connsiteY464" fmla="*/ 373890 h 488299"/>
                <a:gd name="connsiteX465" fmla="*/ 80253 w 893897"/>
                <a:gd name="connsiteY465" fmla="*/ 371895 h 488299"/>
                <a:gd name="connsiteX466" fmla="*/ 80973 w 893897"/>
                <a:gd name="connsiteY466" fmla="*/ 370205 h 488299"/>
                <a:gd name="connsiteX467" fmla="*/ 83429 w 893897"/>
                <a:gd name="connsiteY467" fmla="*/ 368898 h 488299"/>
                <a:gd name="connsiteX468" fmla="*/ 88773 w 893897"/>
                <a:gd name="connsiteY468" fmla="*/ 368609 h 488299"/>
                <a:gd name="connsiteX469" fmla="*/ 93334 w 893897"/>
                <a:gd name="connsiteY469" fmla="*/ 368750 h 488299"/>
                <a:gd name="connsiteX470" fmla="*/ 97473 w 893897"/>
                <a:gd name="connsiteY470" fmla="*/ 371770 h 488299"/>
                <a:gd name="connsiteX471" fmla="*/ 98826 w 893897"/>
                <a:gd name="connsiteY471" fmla="*/ 372458 h 488299"/>
                <a:gd name="connsiteX472" fmla="*/ 100296 w 893897"/>
                <a:gd name="connsiteY472" fmla="*/ 372654 h 488299"/>
                <a:gd name="connsiteX473" fmla="*/ 103223 w 893897"/>
                <a:gd name="connsiteY473" fmla="*/ 371699 h 488299"/>
                <a:gd name="connsiteX474" fmla="*/ 104678 w 893897"/>
                <a:gd name="connsiteY474" fmla="*/ 371426 h 488299"/>
                <a:gd name="connsiteX475" fmla="*/ 108339 w 893897"/>
                <a:gd name="connsiteY475" fmla="*/ 371738 h 488299"/>
                <a:gd name="connsiteX476" fmla="*/ 107244 w 893897"/>
                <a:gd name="connsiteY476" fmla="*/ 370307 h 488299"/>
                <a:gd name="connsiteX477" fmla="*/ 105867 w 893897"/>
                <a:gd name="connsiteY477" fmla="*/ 369556 h 488299"/>
                <a:gd name="connsiteX478" fmla="*/ 104443 w 893897"/>
                <a:gd name="connsiteY478" fmla="*/ 369618 h 488299"/>
                <a:gd name="connsiteX479" fmla="*/ 103215 w 893897"/>
                <a:gd name="connsiteY479" fmla="*/ 369032 h 488299"/>
                <a:gd name="connsiteX480" fmla="*/ 101188 w 893897"/>
                <a:gd name="connsiteY480" fmla="*/ 366262 h 488299"/>
                <a:gd name="connsiteX481" fmla="*/ 97676 w 893897"/>
                <a:gd name="connsiteY481" fmla="*/ 363101 h 488299"/>
                <a:gd name="connsiteX482" fmla="*/ 96862 w 893897"/>
                <a:gd name="connsiteY482" fmla="*/ 361795 h 488299"/>
                <a:gd name="connsiteX483" fmla="*/ 96612 w 893897"/>
                <a:gd name="connsiteY483" fmla="*/ 359698 h 488299"/>
                <a:gd name="connsiteX484" fmla="*/ 97292 w 893897"/>
                <a:gd name="connsiteY484" fmla="*/ 357891 h 488299"/>
                <a:gd name="connsiteX485" fmla="*/ 99780 w 893897"/>
                <a:gd name="connsiteY485" fmla="*/ 356037 h 488299"/>
                <a:gd name="connsiteX486" fmla="*/ 101900 w 893897"/>
                <a:gd name="connsiteY486" fmla="*/ 353510 h 488299"/>
                <a:gd name="connsiteX487" fmla="*/ 102863 w 893897"/>
                <a:gd name="connsiteY487" fmla="*/ 350153 h 488299"/>
                <a:gd name="connsiteX488" fmla="*/ 103731 w 893897"/>
                <a:gd name="connsiteY488" fmla="*/ 348604 h 488299"/>
                <a:gd name="connsiteX489" fmla="*/ 105530 w 893897"/>
                <a:gd name="connsiteY489" fmla="*/ 346171 h 488299"/>
                <a:gd name="connsiteX490" fmla="*/ 108253 w 893897"/>
                <a:gd name="connsiteY490" fmla="*/ 346641 h 488299"/>
                <a:gd name="connsiteX491" fmla="*/ 112493 w 893897"/>
                <a:gd name="connsiteY491" fmla="*/ 344881 h 488299"/>
                <a:gd name="connsiteX492" fmla="*/ 119433 w 893897"/>
                <a:gd name="connsiteY492" fmla="*/ 345225 h 488299"/>
                <a:gd name="connsiteX493" fmla="*/ 127741 w 893897"/>
                <a:gd name="connsiteY493" fmla="*/ 344724 h 488299"/>
                <a:gd name="connsiteX494" fmla="*/ 130026 w 893897"/>
                <a:gd name="connsiteY494" fmla="*/ 344904 h 488299"/>
                <a:gd name="connsiteX495" fmla="*/ 135322 w 893897"/>
                <a:gd name="connsiteY495" fmla="*/ 346625 h 488299"/>
                <a:gd name="connsiteX496" fmla="*/ 138366 w 893897"/>
                <a:gd name="connsiteY496" fmla="*/ 347368 h 488299"/>
                <a:gd name="connsiteX497" fmla="*/ 142066 w 893897"/>
                <a:gd name="connsiteY497" fmla="*/ 347744 h 488299"/>
                <a:gd name="connsiteX498" fmla="*/ 144734 w 893897"/>
                <a:gd name="connsiteY498" fmla="*/ 346985 h 488299"/>
                <a:gd name="connsiteX499" fmla="*/ 142222 w 893897"/>
                <a:gd name="connsiteY499" fmla="*/ 344638 h 488299"/>
                <a:gd name="connsiteX500" fmla="*/ 136770 w 893897"/>
                <a:gd name="connsiteY500" fmla="*/ 341853 h 488299"/>
                <a:gd name="connsiteX501" fmla="*/ 135369 w 893897"/>
                <a:gd name="connsiteY501" fmla="*/ 339475 h 488299"/>
                <a:gd name="connsiteX502" fmla="*/ 137865 w 893897"/>
                <a:gd name="connsiteY502" fmla="*/ 332997 h 488299"/>
                <a:gd name="connsiteX503" fmla="*/ 141244 w 893897"/>
                <a:gd name="connsiteY503" fmla="*/ 327074 h 488299"/>
                <a:gd name="connsiteX504" fmla="*/ 143310 w 893897"/>
                <a:gd name="connsiteY504" fmla="*/ 320018 h 488299"/>
                <a:gd name="connsiteX505" fmla="*/ 142731 w 893897"/>
                <a:gd name="connsiteY505" fmla="*/ 312977 h 488299"/>
                <a:gd name="connsiteX506" fmla="*/ 141745 w 893897"/>
                <a:gd name="connsiteY506" fmla="*/ 311029 h 488299"/>
                <a:gd name="connsiteX507" fmla="*/ 142066 w 893897"/>
                <a:gd name="connsiteY507" fmla="*/ 308736 h 488299"/>
                <a:gd name="connsiteX508" fmla="*/ 143239 w 893897"/>
                <a:gd name="connsiteY508" fmla="*/ 306796 h 488299"/>
                <a:gd name="connsiteX509" fmla="*/ 144069 w 893897"/>
                <a:gd name="connsiteY509" fmla="*/ 304864 h 488299"/>
                <a:gd name="connsiteX510" fmla="*/ 143349 w 893897"/>
                <a:gd name="connsiteY510" fmla="*/ 302532 h 488299"/>
                <a:gd name="connsiteX511" fmla="*/ 141863 w 893897"/>
                <a:gd name="connsiteY511" fmla="*/ 298887 h 488299"/>
                <a:gd name="connsiteX512" fmla="*/ 141096 w 893897"/>
                <a:gd name="connsiteY512" fmla="*/ 297705 h 488299"/>
                <a:gd name="connsiteX513" fmla="*/ 138491 w 893897"/>
                <a:gd name="connsiteY513" fmla="*/ 295734 h 488299"/>
                <a:gd name="connsiteX514" fmla="*/ 133257 w 893897"/>
                <a:gd name="connsiteY514" fmla="*/ 295648 h 488299"/>
                <a:gd name="connsiteX515" fmla="*/ 128985 w 893897"/>
                <a:gd name="connsiteY515" fmla="*/ 294568 h 488299"/>
                <a:gd name="connsiteX516" fmla="*/ 127601 w 893897"/>
                <a:gd name="connsiteY516" fmla="*/ 295436 h 488299"/>
                <a:gd name="connsiteX517" fmla="*/ 126818 w 893897"/>
                <a:gd name="connsiteY517" fmla="*/ 296766 h 488299"/>
                <a:gd name="connsiteX518" fmla="*/ 125840 w 893897"/>
                <a:gd name="connsiteY518" fmla="*/ 297643 h 488299"/>
                <a:gd name="connsiteX519" fmla="*/ 122515 w 893897"/>
                <a:gd name="connsiteY519" fmla="*/ 299411 h 488299"/>
                <a:gd name="connsiteX520" fmla="*/ 121404 w 893897"/>
                <a:gd name="connsiteY520" fmla="*/ 299763 h 488299"/>
                <a:gd name="connsiteX521" fmla="*/ 120247 w 893897"/>
                <a:gd name="connsiteY521" fmla="*/ 299411 h 488299"/>
                <a:gd name="connsiteX522" fmla="*/ 118611 w 893897"/>
                <a:gd name="connsiteY522" fmla="*/ 297424 h 488299"/>
                <a:gd name="connsiteX523" fmla="*/ 117156 w 893897"/>
                <a:gd name="connsiteY523" fmla="*/ 297643 h 488299"/>
                <a:gd name="connsiteX524" fmla="*/ 112752 w 893897"/>
                <a:gd name="connsiteY524" fmla="*/ 296399 h 488299"/>
                <a:gd name="connsiteX525" fmla="*/ 110678 w 893897"/>
                <a:gd name="connsiteY525" fmla="*/ 293692 h 488299"/>
                <a:gd name="connsiteX526" fmla="*/ 109904 w 893897"/>
                <a:gd name="connsiteY526" fmla="*/ 293316 h 488299"/>
                <a:gd name="connsiteX527" fmla="*/ 102784 w 893897"/>
                <a:gd name="connsiteY527" fmla="*/ 291149 h 488299"/>
                <a:gd name="connsiteX528" fmla="*/ 100312 w 893897"/>
                <a:gd name="connsiteY528" fmla="*/ 290734 h 488299"/>
                <a:gd name="connsiteX529" fmla="*/ 94640 w 893897"/>
                <a:gd name="connsiteY529" fmla="*/ 292964 h 488299"/>
                <a:gd name="connsiteX530" fmla="*/ 90533 w 893897"/>
                <a:gd name="connsiteY530" fmla="*/ 295820 h 488299"/>
                <a:gd name="connsiteX531" fmla="*/ 89375 w 893897"/>
                <a:gd name="connsiteY531" fmla="*/ 296234 h 488299"/>
                <a:gd name="connsiteX532" fmla="*/ 87255 w 893897"/>
                <a:gd name="connsiteY532" fmla="*/ 298042 h 488299"/>
                <a:gd name="connsiteX533" fmla="*/ 86058 w 893897"/>
                <a:gd name="connsiteY533" fmla="*/ 298331 h 488299"/>
                <a:gd name="connsiteX534" fmla="*/ 84830 w 893897"/>
                <a:gd name="connsiteY534" fmla="*/ 298018 h 488299"/>
                <a:gd name="connsiteX535" fmla="*/ 83664 w 893897"/>
                <a:gd name="connsiteY535" fmla="*/ 298128 h 488299"/>
                <a:gd name="connsiteX536" fmla="*/ 81184 w 893897"/>
                <a:gd name="connsiteY536" fmla="*/ 300835 h 488299"/>
                <a:gd name="connsiteX537" fmla="*/ 76693 w 893897"/>
                <a:gd name="connsiteY537" fmla="*/ 303980 h 488299"/>
                <a:gd name="connsiteX538" fmla="*/ 74463 w 893897"/>
                <a:gd name="connsiteY538" fmla="*/ 305959 h 488299"/>
                <a:gd name="connsiteX539" fmla="*/ 71976 w 893897"/>
                <a:gd name="connsiteY539" fmla="*/ 307187 h 488299"/>
                <a:gd name="connsiteX540" fmla="*/ 69206 w 893897"/>
                <a:gd name="connsiteY540" fmla="*/ 307962 h 488299"/>
                <a:gd name="connsiteX541" fmla="*/ 66382 w 893897"/>
                <a:gd name="connsiteY541" fmla="*/ 308087 h 488299"/>
                <a:gd name="connsiteX542" fmla="*/ 65342 w 893897"/>
                <a:gd name="connsiteY542" fmla="*/ 308799 h 488299"/>
                <a:gd name="connsiteX543" fmla="*/ 62110 w 893897"/>
                <a:gd name="connsiteY543" fmla="*/ 309049 h 488299"/>
                <a:gd name="connsiteX544" fmla="*/ 60139 w 893897"/>
                <a:gd name="connsiteY544" fmla="*/ 309628 h 488299"/>
                <a:gd name="connsiteX545" fmla="*/ 60069 w 893897"/>
                <a:gd name="connsiteY545" fmla="*/ 310700 h 488299"/>
                <a:gd name="connsiteX546" fmla="*/ 60460 w 893897"/>
                <a:gd name="connsiteY546" fmla="*/ 313094 h 488299"/>
                <a:gd name="connsiteX547" fmla="*/ 58786 w 893897"/>
                <a:gd name="connsiteY547" fmla="*/ 312249 h 488299"/>
                <a:gd name="connsiteX548" fmla="*/ 57025 w 893897"/>
                <a:gd name="connsiteY548" fmla="*/ 313876 h 488299"/>
                <a:gd name="connsiteX549" fmla="*/ 57604 w 893897"/>
                <a:gd name="connsiteY549" fmla="*/ 315410 h 488299"/>
                <a:gd name="connsiteX550" fmla="*/ 56548 w 893897"/>
                <a:gd name="connsiteY550" fmla="*/ 315042 h 488299"/>
                <a:gd name="connsiteX551" fmla="*/ 51603 w 893897"/>
                <a:gd name="connsiteY551" fmla="*/ 312085 h 488299"/>
                <a:gd name="connsiteX552" fmla="*/ 47543 w 893897"/>
                <a:gd name="connsiteY552" fmla="*/ 309988 h 488299"/>
                <a:gd name="connsiteX553" fmla="*/ 43937 w 893897"/>
                <a:gd name="connsiteY553" fmla="*/ 308126 h 488299"/>
                <a:gd name="connsiteX554" fmla="*/ 43412 w 893897"/>
                <a:gd name="connsiteY554" fmla="*/ 307790 h 488299"/>
                <a:gd name="connsiteX555" fmla="*/ 42427 w 893897"/>
                <a:gd name="connsiteY555" fmla="*/ 306882 h 488299"/>
                <a:gd name="connsiteX556" fmla="*/ 41722 w 893897"/>
                <a:gd name="connsiteY556" fmla="*/ 305466 h 488299"/>
                <a:gd name="connsiteX557" fmla="*/ 41574 w 893897"/>
                <a:gd name="connsiteY557" fmla="*/ 303917 h 488299"/>
                <a:gd name="connsiteX558" fmla="*/ 41926 w 893897"/>
                <a:gd name="connsiteY558" fmla="*/ 302775 h 488299"/>
                <a:gd name="connsiteX559" fmla="*/ 42802 w 893897"/>
                <a:gd name="connsiteY559" fmla="*/ 302047 h 488299"/>
                <a:gd name="connsiteX560" fmla="*/ 43835 w 893897"/>
                <a:gd name="connsiteY560" fmla="*/ 301765 h 488299"/>
                <a:gd name="connsiteX561" fmla="*/ 44750 w 893897"/>
                <a:gd name="connsiteY561" fmla="*/ 302000 h 488299"/>
                <a:gd name="connsiteX562" fmla="*/ 45767 w 893897"/>
                <a:gd name="connsiteY562" fmla="*/ 302697 h 488299"/>
                <a:gd name="connsiteX563" fmla="*/ 47582 w 893897"/>
                <a:gd name="connsiteY563" fmla="*/ 303542 h 488299"/>
                <a:gd name="connsiteX564" fmla="*/ 49937 w 893897"/>
                <a:gd name="connsiteY564" fmla="*/ 303698 h 488299"/>
                <a:gd name="connsiteX565" fmla="*/ 51408 w 893897"/>
                <a:gd name="connsiteY565" fmla="*/ 303049 h 488299"/>
                <a:gd name="connsiteX566" fmla="*/ 51603 w 893897"/>
                <a:gd name="connsiteY566" fmla="*/ 301492 h 488299"/>
                <a:gd name="connsiteX567" fmla="*/ 48803 w 893897"/>
                <a:gd name="connsiteY567" fmla="*/ 295718 h 488299"/>
                <a:gd name="connsiteX568" fmla="*/ 46221 w 893897"/>
                <a:gd name="connsiteY568" fmla="*/ 291047 h 488299"/>
                <a:gd name="connsiteX569" fmla="*/ 43726 w 893897"/>
                <a:gd name="connsiteY569" fmla="*/ 285837 h 488299"/>
                <a:gd name="connsiteX570" fmla="*/ 42669 w 893897"/>
                <a:gd name="connsiteY570" fmla="*/ 283944 h 488299"/>
                <a:gd name="connsiteX571" fmla="*/ 39610 w 893897"/>
                <a:gd name="connsiteY571" fmla="*/ 279563 h 488299"/>
                <a:gd name="connsiteX572" fmla="*/ 36590 w 893897"/>
                <a:gd name="connsiteY572" fmla="*/ 275236 h 488299"/>
                <a:gd name="connsiteX573" fmla="*/ 34204 w 893897"/>
                <a:gd name="connsiteY573" fmla="*/ 271372 h 488299"/>
                <a:gd name="connsiteX574" fmla="*/ 32953 w 893897"/>
                <a:gd name="connsiteY574" fmla="*/ 270182 h 488299"/>
                <a:gd name="connsiteX575" fmla="*/ 29103 w 893897"/>
                <a:gd name="connsiteY575" fmla="*/ 269689 h 488299"/>
                <a:gd name="connsiteX576" fmla="*/ 21765 w 893897"/>
                <a:gd name="connsiteY576" fmla="*/ 268735 h 488299"/>
                <a:gd name="connsiteX577" fmla="*/ 19168 w 893897"/>
                <a:gd name="connsiteY577" fmla="*/ 268281 h 488299"/>
                <a:gd name="connsiteX578" fmla="*/ 17087 w 893897"/>
                <a:gd name="connsiteY578" fmla="*/ 269431 h 488299"/>
                <a:gd name="connsiteX579" fmla="*/ 14998 w 893897"/>
                <a:gd name="connsiteY579" fmla="*/ 270331 h 488299"/>
                <a:gd name="connsiteX580" fmla="*/ 13018 w 893897"/>
                <a:gd name="connsiteY580" fmla="*/ 268657 h 488299"/>
                <a:gd name="connsiteX581" fmla="*/ 11454 w 893897"/>
                <a:gd name="connsiteY581" fmla="*/ 265903 h 488299"/>
                <a:gd name="connsiteX582" fmla="*/ 10632 w 893897"/>
                <a:gd name="connsiteY582" fmla="*/ 263587 h 488299"/>
                <a:gd name="connsiteX583" fmla="*/ 11031 w 893897"/>
                <a:gd name="connsiteY583" fmla="*/ 261217 h 488299"/>
                <a:gd name="connsiteX584" fmla="*/ 11196 w 893897"/>
                <a:gd name="connsiteY584" fmla="*/ 257712 h 488299"/>
                <a:gd name="connsiteX585" fmla="*/ 9998 w 893897"/>
                <a:gd name="connsiteY585" fmla="*/ 254254 h 488299"/>
                <a:gd name="connsiteX586" fmla="*/ 8676 w 893897"/>
                <a:gd name="connsiteY586" fmla="*/ 252540 h 488299"/>
                <a:gd name="connsiteX587" fmla="*/ 5360 w 893897"/>
                <a:gd name="connsiteY587" fmla="*/ 251250 h 488299"/>
                <a:gd name="connsiteX588" fmla="*/ 1135 w 893897"/>
                <a:gd name="connsiteY588" fmla="*/ 248332 h 488299"/>
                <a:gd name="connsiteX589" fmla="*/ 0 w 893897"/>
                <a:gd name="connsiteY589" fmla="*/ 242988 h 488299"/>
                <a:gd name="connsiteX590" fmla="*/ 2050 w 893897"/>
                <a:gd name="connsiteY590" fmla="*/ 235305 h 488299"/>
                <a:gd name="connsiteX591" fmla="*/ 5351 w 893897"/>
                <a:gd name="connsiteY591" fmla="*/ 229845 h 488299"/>
                <a:gd name="connsiteX592" fmla="*/ 7753 w 893897"/>
                <a:gd name="connsiteY592" fmla="*/ 227552 h 488299"/>
                <a:gd name="connsiteX593" fmla="*/ 8895 w 893897"/>
                <a:gd name="connsiteY593" fmla="*/ 225550 h 488299"/>
                <a:gd name="connsiteX594" fmla="*/ 9271 w 893897"/>
                <a:gd name="connsiteY594" fmla="*/ 223813 h 488299"/>
                <a:gd name="connsiteX595" fmla="*/ 8981 w 893897"/>
                <a:gd name="connsiteY595" fmla="*/ 222154 h 488299"/>
                <a:gd name="connsiteX596" fmla="*/ 7557 w 893897"/>
                <a:gd name="connsiteY596" fmla="*/ 220386 h 488299"/>
                <a:gd name="connsiteX597" fmla="*/ 5351 w 893897"/>
                <a:gd name="connsiteY597" fmla="*/ 218665 h 488299"/>
                <a:gd name="connsiteX598" fmla="*/ 4233 w 893897"/>
                <a:gd name="connsiteY598" fmla="*/ 216545 h 488299"/>
                <a:gd name="connsiteX599" fmla="*/ 4694 w 893897"/>
                <a:gd name="connsiteY599" fmla="*/ 211992 h 488299"/>
                <a:gd name="connsiteX600" fmla="*/ 6157 w 893897"/>
                <a:gd name="connsiteY600" fmla="*/ 205412 h 488299"/>
                <a:gd name="connsiteX601" fmla="*/ 8410 w 893897"/>
                <a:gd name="connsiteY601" fmla="*/ 200131 h 488299"/>
                <a:gd name="connsiteX602" fmla="*/ 11431 w 893897"/>
                <a:gd name="connsiteY602" fmla="*/ 197197 h 488299"/>
                <a:gd name="connsiteX603" fmla="*/ 14035 w 893897"/>
                <a:gd name="connsiteY603" fmla="*/ 195093 h 488299"/>
                <a:gd name="connsiteX604" fmla="*/ 15060 w 893897"/>
                <a:gd name="connsiteY604" fmla="*/ 193129 h 488299"/>
                <a:gd name="connsiteX605" fmla="*/ 15115 w 893897"/>
                <a:gd name="connsiteY605" fmla="*/ 190336 h 488299"/>
                <a:gd name="connsiteX606" fmla="*/ 15052 w 893897"/>
                <a:gd name="connsiteY606" fmla="*/ 187700 h 488299"/>
                <a:gd name="connsiteX607" fmla="*/ 15749 w 893897"/>
                <a:gd name="connsiteY607" fmla="*/ 185783 h 488299"/>
                <a:gd name="connsiteX608" fmla="*/ 16844 w 893897"/>
                <a:gd name="connsiteY608" fmla="*/ 184258 h 488299"/>
                <a:gd name="connsiteX609" fmla="*/ 18002 w 893897"/>
                <a:gd name="connsiteY609" fmla="*/ 182888 h 488299"/>
                <a:gd name="connsiteX610" fmla="*/ 19629 w 893897"/>
                <a:gd name="connsiteY610" fmla="*/ 181355 h 488299"/>
                <a:gd name="connsiteX611" fmla="*/ 21742 w 893897"/>
                <a:gd name="connsiteY611" fmla="*/ 180980 h 488299"/>
                <a:gd name="connsiteX612" fmla="*/ 24065 w 893897"/>
                <a:gd name="connsiteY612" fmla="*/ 182200 h 488299"/>
                <a:gd name="connsiteX613" fmla="*/ 27226 w 893897"/>
                <a:gd name="connsiteY613" fmla="*/ 185478 h 488299"/>
                <a:gd name="connsiteX614" fmla="*/ 31857 w 893897"/>
                <a:gd name="connsiteY614" fmla="*/ 191932 h 488299"/>
                <a:gd name="connsiteX615" fmla="*/ 34502 w 893897"/>
                <a:gd name="connsiteY615" fmla="*/ 196149 h 488299"/>
                <a:gd name="connsiteX616" fmla="*/ 35456 w 893897"/>
                <a:gd name="connsiteY616" fmla="*/ 197448 h 488299"/>
                <a:gd name="connsiteX617" fmla="*/ 37873 w 893897"/>
                <a:gd name="connsiteY617" fmla="*/ 199951 h 488299"/>
                <a:gd name="connsiteX618" fmla="*/ 40056 w 893897"/>
                <a:gd name="connsiteY618" fmla="*/ 200961 h 488299"/>
                <a:gd name="connsiteX619" fmla="*/ 43694 w 893897"/>
                <a:gd name="connsiteY619" fmla="*/ 199396 h 488299"/>
                <a:gd name="connsiteX620" fmla="*/ 47183 w 893897"/>
                <a:gd name="connsiteY620" fmla="*/ 197573 h 488299"/>
                <a:gd name="connsiteX621" fmla="*/ 48310 w 893897"/>
                <a:gd name="connsiteY621" fmla="*/ 196415 h 488299"/>
                <a:gd name="connsiteX622" fmla="*/ 49030 w 893897"/>
                <a:gd name="connsiteY622" fmla="*/ 194686 h 488299"/>
                <a:gd name="connsiteX623" fmla="*/ 48474 w 893897"/>
                <a:gd name="connsiteY623" fmla="*/ 191729 h 488299"/>
                <a:gd name="connsiteX624" fmla="*/ 47747 w 893897"/>
                <a:gd name="connsiteY624" fmla="*/ 189797 h 488299"/>
                <a:gd name="connsiteX625" fmla="*/ 46972 w 893897"/>
                <a:gd name="connsiteY625" fmla="*/ 187332 h 488299"/>
                <a:gd name="connsiteX626" fmla="*/ 45900 w 893897"/>
                <a:gd name="connsiteY626" fmla="*/ 183037 h 488299"/>
                <a:gd name="connsiteX627" fmla="*/ 45141 w 893897"/>
                <a:gd name="connsiteY627" fmla="*/ 176278 h 488299"/>
                <a:gd name="connsiteX628" fmla="*/ 44242 w 893897"/>
                <a:gd name="connsiteY628" fmla="*/ 174126 h 488299"/>
                <a:gd name="connsiteX629" fmla="*/ 44899 w 893897"/>
                <a:gd name="connsiteY629" fmla="*/ 173876 h 488299"/>
                <a:gd name="connsiteX630" fmla="*/ 46651 w 893897"/>
                <a:gd name="connsiteY630" fmla="*/ 174322 h 488299"/>
                <a:gd name="connsiteX631" fmla="*/ 48271 w 893897"/>
                <a:gd name="connsiteY631" fmla="*/ 174517 h 488299"/>
                <a:gd name="connsiteX632" fmla="*/ 50586 w 893897"/>
                <a:gd name="connsiteY632" fmla="*/ 173023 h 488299"/>
                <a:gd name="connsiteX633" fmla="*/ 53763 w 893897"/>
                <a:gd name="connsiteY633" fmla="*/ 170207 h 488299"/>
                <a:gd name="connsiteX634" fmla="*/ 59576 w 893897"/>
                <a:gd name="connsiteY634" fmla="*/ 165849 h 488299"/>
                <a:gd name="connsiteX635" fmla="*/ 60804 w 893897"/>
                <a:gd name="connsiteY635" fmla="*/ 162970 h 488299"/>
                <a:gd name="connsiteX636" fmla="*/ 61798 w 893897"/>
                <a:gd name="connsiteY636" fmla="*/ 159762 h 488299"/>
                <a:gd name="connsiteX637" fmla="*/ 63409 w 893897"/>
                <a:gd name="connsiteY637" fmla="*/ 157791 h 488299"/>
                <a:gd name="connsiteX638" fmla="*/ 67109 w 893897"/>
                <a:gd name="connsiteY638" fmla="*/ 157142 h 488299"/>
                <a:gd name="connsiteX639" fmla="*/ 70536 w 893897"/>
                <a:gd name="connsiteY639" fmla="*/ 156109 h 488299"/>
                <a:gd name="connsiteX640" fmla="*/ 72954 w 893897"/>
                <a:gd name="connsiteY640" fmla="*/ 153824 h 488299"/>
                <a:gd name="connsiteX641" fmla="*/ 76740 w 893897"/>
                <a:gd name="connsiteY641" fmla="*/ 151814 h 488299"/>
                <a:gd name="connsiteX642" fmla="*/ 79854 w 893897"/>
                <a:gd name="connsiteY642" fmla="*/ 150593 h 488299"/>
                <a:gd name="connsiteX643" fmla="*/ 81223 w 893897"/>
                <a:gd name="connsiteY643" fmla="*/ 149467 h 488299"/>
                <a:gd name="connsiteX644" fmla="*/ 82201 w 893897"/>
                <a:gd name="connsiteY644" fmla="*/ 147777 h 488299"/>
                <a:gd name="connsiteX645" fmla="*/ 85768 w 893897"/>
                <a:gd name="connsiteY645" fmla="*/ 143005 h 488299"/>
                <a:gd name="connsiteX646" fmla="*/ 88569 w 893897"/>
                <a:gd name="connsiteY646" fmla="*/ 140063 h 488299"/>
                <a:gd name="connsiteX647" fmla="*/ 91034 w 893897"/>
                <a:gd name="connsiteY647" fmla="*/ 137027 h 488299"/>
                <a:gd name="connsiteX648" fmla="*/ 91855 w 893897"/>
                <a:gd name="connsiteY648" fmla="*/ 135119 h 488299"/>
                <a:gd name="connsiteX649" fmla="*/ 93803 w 893897"/>
                <a:gd name="connsiteY649" fmla="*/ 135471 h 488299"/>
                <a:gd name="connsiteX650" fmla="*/ 96776 w 893897"/>
                <a:gd name="connsiteY650" fmla="*/ 136793 h 488299"/>
                <a:gd name="connsiteX651" fmla="*/ 99968 w 893897"/>
                <a:gd name="connsiteY651" fmla="*/ 137998 h 488299"/>
                <a:gd name="connsiteX652" fmla="*/ 102307 w 893897"/>
                <a:gd name="connsiteY652" fmla="*/ 139867 h 488299"/>
                <a:gd name="connsiteX653" fmla="*/ 102769 w 893897"/>
                <a:gd name="connsiteY653" fmla="*/ 141776 h 488299"/>
                <a:gd name="connsiteX654" fmla="*/ 102996 w 893897"/>
                <a:gd name="connsiteY654" fmla="*/ 143278 h 488299"/>
                <a:gd name="connsiteX655" fmla="*/ 103942 w 893897"/>
                <a:gd name="connsiteY655" fmla="*/ 144053 h 488299"/>
                <a:gd name="connsiteX656" fmla="*/ 105077 w 893897"/>
                <a:gd name="connsiteY656" fmla="*/ 144202 h 488299"/>
                <a:gd name="connsiteX657" fmla="*/ 106782 w 893897"/>
                <a:gd name="connsiteY657" fmla="*/ 143826 h 488299"/>
                <a:gd name="connsiteX658" fmla="*/ 109763 w 893897"/>
                <a:gd name="connsiteY658" fmla="*/ 143756 h 488299"/>
                <a:gd name="connsiteX659" fmla="*/ 113416 w 893897"/>
                <a:gd name="connsiteY659" fmla="*/ 141283 h 488299"/>
                <a:gd name="connsiteX660" fmla="*/ 118502 w 893897"/>
                <a:gd name="connsiteY660" fmla="*/ 137106 h 488299"/>
                <a:gd name="connsiteX661" fmla="*/ 123157 w 893897"/>
                <a:gd name="connsiteY661" fmla="*/ 135807 h 488299"/>
                <a:gd name="connsiteX662" fmla="*/ 125606 w 893897"/>
                <a:gd name="connsiteY662" fmla="*/ 136801 h 488299"/>
                <a:gd name="connsiteX663" fmla="*/ 127632 w 893897"/>
                <a:gd name="connsiteY663" fmla="*/ 139875 h 488299"/>
                <a:gd name="connsiteX664" fmla="*/ 129236 w 893897"/>
                <a:gd name="connsiteY664" fmla="*/ 142762 h 488299"/>
                <a:gd name="connsiteX665" fmla="*/ 130886 w 893897"/>
                <a:gd name="connsiteY665" fmla="*/ 143834 h 488299"/>
                <a:gd name="connsiteX666" fmla="*/ 131911 w 893897"/>
                <a:gd name="connsiteY666" fmla="*/ 143865 h 488299"/>
                <a:gd name="connsiteX667" fmla="*/ 132287 w 893897"/>
                <a:gd name="connsiteY667" fmla="*/ 143912 h 488299"/>
                <a:gd name="connsiteX668" fmla="*/ 134336 w 893897"/>
                <a:gd name="connsiteY668" fmla="*/ 143255 h 488299"/>
                <a:gd name="connsiteX669" fmla="*/ 134493 w 893897"/>
                <a:gd name="connsiteY669" fmla="*/ 143263 h 488299"/>
                <a:gd name="connsiteX670" fmla="*/ 136363 w 893897"/>
                <a:gd name="connsiteY670" fmla="*/ 143380 h 488299"/>
                <a:gd name="connsiteX671" fmla="*/ 138162 w 893897"/>
                <a:gd name="connsiteY671" fmla="*/ 144358 h 488299"/>
                <a:gd name="connsiteX672" fmla="*/ 141143 w 893897"/>
                <a:gd name="connsiteY672" fmla="*/ 144468 h 488299"/>
                <a:gd name="connsiteX673" fmla="*/ 145297 w 893897"/>
                <a:gd name="connsiteY673" fmla="*/ 143724 h 488299"/>
                <a:gd name="connsiteX674" fmla="*/ 145735 w 893897"/>
                <a:gd name="connsiteY674" fmla="*/ 143419 h 488299"/>
                <a:gd name="connsiteX675" fmla="*/ 147730 w 893897"/>
                <a:gd name="connsiteY675" fmla="*/ 143818 h 488299"/>
                <a:gd name="connsiteX676" fmla="*/ 150156 w 893897"/>
                <a:gd name="connsiteY676" fmla="*/ 145148 h 488299"/>
                <a:gd name="connsiteX677" fmla="*/ 152041 w 893897"/>
                <a:gd name="connsiteY677" fmla="*/ 146729 h 488299"/>
                <a:gd name="connsiteX678" fmla="*/ 155421 w 893897"/>
                <a:gd name="connsiteY678" fmla="*/ 151908 h 488299"/>
                <a:gd name="connsiteX679" fmla="*/ 157361 w 893897"/>
                <a:gd name="connsiteY679" fmla="*/ 153238 h 488299"/>
                <a:gd name="connsiteX680" fmla="*/ 161320 w 893897"/>
                <a:gd name="connsiteY680" fmla="*/ 155076 h 488299"/>
                <a:gd name="connsiteX681" fmla="*/ 163174 w 893897"/>
                <a:gd name="connsiteY681" fmla="*/ 156680 h 488299"/>
                <a:gd name="connsiteX682" fmla="*/ 165333 w 893897"/>
                <a:gd name="connsiteY682" fmla="*/ 159277 h 488299"/>
                <a:gd name="connsiteX683" fmla="*/ 166460 w 893897"/>
                <a:gd name="connsiteY683" fmla="*/ 160850 h 488299"/>
                <a:gd name="connsiteX684" fmla="*/ 168806 w 893897"/>
                <a:gd name="connsiteY684" fmla="*/ 163690 h 488299"/>
                <a:gd name="connsiteX685" fmla="*/ 171521 w 893897"/>
                <a:gd name="connsiteY685" fmla="*/ 168329 h 488299"/>
                <a:gd name="connsiteX686" fmla="*/ 172006 w 893897"/>
                <a:gd name="connsiteY686" fmla="*/ 172014 h 488299"/>
                <a:gd name="connsiteX687" fmla="*/ 172624 w 893897"/>
                <a:gd name="connsiteY687" fmla="*/ 175120 h 488299"/>
                <a:gd name="connsiteX688" fmla="*/ 173634 w 893897"/>
                <a:gd name="connsiteY688" fmla="*/ 176591 h 488299"/>
                <a:gd name="connsiteX689" fmla="*/ 174463 w 893897"/>
                <a:gd name="connsiteY689" fmla="*/ 176771 h 488299"/>
                <a:gd name="connsiteX690" fmla="*/ 175354 w 893897"/>
                <a:gd name="connsiteY690" fmla="*/ 176262 h 488299"/>
                <a:gd name="connsiteX691" fmla="*/ 176231 w 893897"/>
                <a:gd name="connsiteY691" fmla="*/ 174846 h 488299"/>
                <a:gd name="connsiteX692" fmla="*/ 176536 w 893897"/>
                <a:gd name="connsiteY692" fmla="*/ 172483 h 488299"/>
                <a:gd name="connsiteX693" fmla="*/ 176270 w 893897"/>
                <a:gd name="connsiteY693" fmla="*/ 168298 h 488299"/>
                <a:gd name="connsiteX694" fmla="*/ 175574 w 893897"/>
                <a:gd name="connsiteY694" fmla="*/ 164871 h 488299"/>
                <a:gd name="connsiteX695" fmla="*/ 174682 w 893897"/>
                <a:gd name="connsiteY695" fmla="*/ 163784 h 488299"/>
                <a:gd name="connsiteX696" fmla="*/ 174251 w 893897"/>
                <a:gd name="connsiteY696" fmla="*/ 162579 h 488299"/>
                <a:gd name="connsiteX697" fmla="*/ 174838 w 893897"/>
                <a:gd name="connsiteY697" fmla="*/ 161045 h 488299"/>
                <a:gd name="connsiteX698" fmla="*/ 176348 w 893897"/>
                <a:gd name="connsiteY698" fmla="*/ 160302 h 488299"/>
                <a:gd name="connsiteX699" fmla="*/ 178226 w 893897"/>
                <a:gd name="connsiteY699" fmla="*/ 160772 h 488299"/>
                <a:gd name="connsiteX700" fmla="*/ 181316 w 893897"/>
                <a:gd name="connsiteY700" fmla="*/ 162743 h 488299"/>
                <a:gd name="connsiteX701" fmla="*/ 184539 w 893897"/>
                <a:gd name="connsiteY701" fmla="*/ 165223 h 488299"/>
                <a:gd name="connsiteX702" fmla="*/ 188506 w 893897"/>
                <a:gd name="connsiteY702" fmla="*/ 169557 h 488299"/>
                <a:gd name="connsiteX703" fmla="*/ 192144 w 893897"/>
                <a:gd name="connsiteY703" fmla="*/ 172303 h 488299"/>
                <a:gd name="connsiteX704" fmla="*/ 196126 w 893897"/>
                <a:gd name="connsiteY704" fmla="*/ 174494 h 488299"/>
                <a:gd name="connsiteX705" fmla="*/ 199287 w 893897"/>
                <a:gd name="connsiteY705" fmla="*/ 175143 h 488299"/>
                <a:gd name="connsiteX706" fmla="*/ 201735 w 893897"/>
                <a:gd name="connsiteY706" fmla="*/ 174486 h 488299"/>
                <a:gd name="connsiteX707" fmla="*/ 204622 w 893897"/>
                <a:gd name="connsiteY707" fmla="*/ 172702 h 488299"/>
                <a:gd name="connsiteX708" fmla="*/ 207267 w 893897"/>
                <a:gd name="connsiteY708" fmla="*/ 170637 h 488299"/>
                <a:gd name="connsiteX709" fmla="*/ 208471 w 893897"/>
                <a:gd name="connsiteY709" fmla="*/ 168470 h 488299"/>
                <a:gd name="connsiteX710" fmla="*/ 209332 w 893897"/>
                <a:gd name="connsiteY710" fmla="*/ 166099 h 488299"/>
                <a:gd name="connsiteX711" fmla="*/ 213322 w 893897"/>
                <a:gd name="connsiteY711" fmla="*/ 162931 h 488299"/>
                <a:gd name="connsiteX712" fmla="*/ 216968 w 893897"/>
                <a:gd name="connsiteY712" fmla="*/ 160028 h 488299"/>
                <a:gd name="connsiteX713" fmla="*/ 218626 w 893897"/>
                <a:gd name="connsiteY713" fmla="*/ 160553 h 488299"/>
                <a:gd name="connsiteX714" fmla="*/ 219792 w 893897"/>
                <a:gd name="connsiteY714" fmla="*/ 161374 h 488299"/>
                <a:gd name="connsiteX715" fmla="*/ 223531 w 893897"/>
                <a:gd name="connsiteY715" fmla="*/ 159606 h 488299"/>
                <a:gd name="connsiteX716" fmla="*/ 224830 w 893897"/>
                <a:gd name="connsiteY716" fmla="*/ 159121 h 488299"/>
                <a:gd name="connsiteX717" fmla="*/ 228390 w 893897"/>
                <a:gd name="connsiteY717" fmla="*/ 158432 h 488299"/>
                <a:gd name="connsiteX718" fmla="*/ 232067 w 893897"/>
                <a:gd name="connsiteY718" fmla="*/ 159450 h 488299"/>
                <a:gd name="connsiteX719" fmla="*/ 235001 w 893897"/>
                <a:gd name="connsiteY719" fmla="*/ 162563 h 488299"/>
                <a:gd name="connsiteX720" fmla="*/ 237840 w 893897"/>
                <a:gd name="connsiteY720" fmla="*/ 164566 h 488299"/>
                <a:gd name="connsiteX721" fmla="*/ 240383 w 893897"/>
                <a:gd name="connsiteY721" fmla="*/ 164331 h 488299"/>
                <a:gd name="connsiteX722" fmla="*/ 242488 w 893897"/>
                <a:gd name="connsiteY722" fmla="*/ 163306 h 488299"/>
                <a:gd name="connsiteX723" fmla="*/ 243880 w 893897"/>
                <a:gd name="connsiteY723" fmla="*/ 161366 h 488299"/>
                <a:gd name="connsiteX724" fmla="*/ 244936 w 893897"/>
                <a:gd name="connsiteY724" fmla="*/ 159074 h 488299"/>
                <a:gd name="connsiteX725" fmla="*/ 246345 w 893897"/>
                <a:gd name="connsiteY725" fmla="*/ 157603 h 488299"/>
                <a:gd name="connsiteX726" fmla="*/ 246556 w 893897"/>
                <a:gd name="connsiteY726" fmla="*/ 157509 h 488299"/>
                <a:gd name="connsiteX727" fmla="*/ 251086 w 893897"/>
                <a:gd name="connsiteY727" fmla="*/ 158307 h 488299"/>
                <a:gd name="connsiteX728" fmla="*/ 253925 w 893897"/>
                <a:gd name="connsiteY728" fmla="*/ 158190 h 488299"/>
                <a:gd name="connsiteX729" fmla="*/ 254231 w 893897"/>
                <a:gd name="connsiteY729" fmla="*/ 157861 h 488299"/>
                <a:gd name="connsiteX730" fmla="*/ 257978 w 893897"/>
                <a:gd name="connsiteY730" fmla="*/ 158487 h 488299"/>
                <a:gd name="connsiteX731" fmla="*/ 262117 w 893897"/>
                <a:gd name="connsiteY731" fmla="*/ 161718 h 488299"/>
                <a:gd name="connsiteX732" fmla="*/ 264683 w 893897"/>
                <a:gd name="connsiteY732" fmla="*/ 165293 h 488299"/>
                <a:gd name="connsiteX733" fmla="*/ 267968 w 893897"/>
                <a:gd name="connsiteY733" fmla="*/ 169839 h 488299"/>
                <a:gd name="connsiteX734" fmla="*/ 269494 w 893897"/>
                <a:gd name="connsiteY734" fmla="*/ 171318 h 488299"/>
                <a:gd name="connsiteX735" fmla="*/ 271716 w 893897"/>
                <a:gd name="connsiteY735" fmla="*/ 171951 h 488299"/>
                <a:gd name="connsiteX736" fmla="*/ 273461 w 893897"/>
                <a:gd name="connsiteY736" fmla="*/ 172225 h 488299"/>
                <a:gd name="connsiteX737" fmla="*/ 275800 w 893897"/>
                <a:gd name="connsiteY737" fmla="*/ 172929 h 488299"/>
                <a:gd name="connsiteX738" fmla="*/ 281980 w 893897"/>
                <a:gd name="connsiteY738" fmla="*/ 173876 h 488299"/>
                <a:gd name="connsiteX739" fmla="*/ 282919 w 893897"/>
                <a:gd name="connsiteY739" fmla="*/ 174431 h 488299"/>
                <a:gd name="connsiteX740" fmla="*/ 283553 w 893897"/>
                <a:gd name="connsiteY740" fmla="*/ 175174 h 488299"/>
                <a:gd name="connsiteX741" fmla="*/ 282982 w 893897"/>
                <a:gd name="connsiteY741" fmla="*/ 177647 h 488299"/>
                <a:gd name="connsiteX742" fmla="*/ 283529 w 893897"/>
                <a:gd name="connsiteY742" fmla="*/ 178273 h 488299"/>
                <a:gd name="connsiteX743" fmla="*/ 288544 w 893897"/>
                <a:gd name="connsiteY743" fmla="*/ 176512 h 488299"/>
                <a:gd name="connsiteX744" fmla="*/ 289890 w 893897"/>
                <a:gd name="connsiteY744" fmla="*/ 175198 h 488299"/>
                <a:gd name="connsiteX745" fmla="*/ 291540 w 893897"/>
                <a:gd name="connsiteY745" fmla="*/ 171458 h 488299"/>
                <a:gd name="connsiteX746" fmla="*/ 293019 w 893897"/>
                <a:gd name="connsiteY746" fmla="*/ 167687 h 488299"/>
                <a:gd name="connsiteX747" fmla="*/ 294122 w 893897"/>
                <a:gd name="connsiteY747" fmla="*/ 166287 h 488299"/>
                <a:gd name="connsiteX748" fmla="*/ 295288 w 893897"/>
                <a:gd name="connsiteY748" fmla="*/ 165919 h 488299"/>
                <a:gd name="connsiteX749" fmla="*/ 296462 w 893897"/>
                <a:gd name="connsiteY749" fmla="*/ 166483 h 488299"/>
                <a:gd name="connsiteX750" fmla="*/ 298104 w 893897"/>
                <a:gd name="connsiteY750" fmla="*/ 168712 h 488299"/>
                <a:gd name="connsiteX751" fmla="*/ 300326 w 893897"/>
                <a:gd name="connsiteY751" fmla="*/ 170981 h 488299"/>
                <a:gd name="connsiteX752" fmla="*/ 303330 w 893897"/>
                <a:gd name="connsiteY752" fmla="*/ 171842 h 488299"/>
                <a:gd name="connsiteX753" fmla="*/ 305161 w 893897"/>
                <a:gd name="connsiteY753" fmla="*/ 172186 h 488299"/>
                <a:gd name="connsiteX754" fmla="*/ 308001 w 893897"/>
                <a:gd name="connsiteY754" fmla="*/ 172374 h 488299"/>
                <a:gd name="connsiteX755" fmla="*/ 314682 w 893897"/>
                <a:gd name="connsiteY755" fmla="*/ 171271 h 488299"/>
                <a:gd name="connsiteX756" fmla="*/ 320933 w 893897"/>
                <a:gd name="connsiteY756" fmla="*/ 168525 h 488299"/>
                <a:gd name="connsiteX757" fmla="*/ 324501 w 893897"/>
                <a:gd name="connsiteY757" fmla="*/ 165536 h 488299"/>
                <a:gd name="connsiteX758" fmla="*/ 326159 w 893897"/>
                <a:gd name="connsiteY758" fmla="*/ 161045 h 488299"/>
                <a:gd name="connsiteX759" fmla="*/ 327200 w 893897"/>
                <a:gd name="connsiteY759" fmla="*/ 155929 h 488299"/>
                <a:gd name="connsiteX760" fmla="*/ 328796 w 893897"/>
                <a:gd name="connsiteY760" fmla="*/ 152690 h 488299"/>
                <a:gd name="connsiteX761" fmla="*/ 328131 w 893897"/>
                <a:gd name="connsiteY761" fmla="*/ 149373 h 488299"/>
                <a:gd name="connsiteX762" fmla="*/ 324986 w 893897"/>
                <a:gd name="connsiteY762" fmla="*/ 146212 h 488299"/>
                <a:gd name="connsiteX763" fmla="*/ 323922 w 893897"/>
                <a:gd name="connsiteY763" fmla="*/ 145258 h 488299"/>
                <a:gd name="connsiteX764" fmla="*/ 316270 w 893897"/>
                <a:gd name="connsiteY764" fmla="*/ 143482 h 488299"/>
                <a:gd name="connsiteX765" fmla="*/ 315801 w 893897"/>
                <a:gd name="connsiteY765" fmla="*/ 142199 h 488299"/>
                <a:gd name="connsiteX766" fmla="*/ 315363 w 893897"/>
                <a:gd name="connsiteY766" fmla="*/ 141901 h 488299"/>
                <a:gd name="connsiteX767" fmla="*/ 307821 w 893897"/>
                <a:gd name="connsiteY767" fmla="*/ 139085 h 488299"/>
                <a:gd name="connsiteX768" fmla="*/ 304191 w 893897"/>
                <a:gd name="connsiteY768" fmla="*/ 137880 h 488299"/>
                <a:gd name="connsiteX769" fmla="*/ 303166 w 893897"/>
                <a:gd name="connsiteY769" fmla="*/ 136018 h 488299"/>
                <a:gd name="connsiteX770" fmla="*/ 302493 w 893897"/>
                <a:gd name="connsiteY770" fmla="*/ 133577 h 488299"/>
                <a:gd name="connsiteX771" fmla="*/ 300138 w 893897"/>
                <a:gd name="connsiteY771" fmla="*/ 131395 h 488299"/>
                <a:gd name="connsiteX772" fmla="*/ 295460 w 893897"/>
                <a:gd name="connsiteY772" fmla="*/ 129407 h 488299"/>
                <a:gd name="connsiteX773" fmla="*/ 294647 w 893897"/>
                <a:gd name="connsiteY773" fmla="*/ 127890 h 488299"/>
                <a:gd name="connsiteX774" fmla="*/ 295421 w 893897"/>
                <a:gd name="connsiteY774" fmla="*/ 126356 h 488299"/>
                <a:gd name="connsiteX775" fmla="*/ 299114 w 893897"/>
                <a:gd name="connsiteY775" fmla="*/ 124651 h 488299"/>
                <a:gd name="connsiteX776" fmla="*/ 303330 w 893897"/>
                <a:gd name="connsiteY776" fmla="*/ 121052 h 488299"/>
                <a:gd name="connsiteX777" fmla="*/ 304950 w 893897"/>
                <a:gd name="connsiteY777" fmla="*/ 120309 h 488299"/>
                <a:gd name="connsiteX778" fmla="*/ 308697 w 893897"/>
                <a:gd name="connsiteY778" fmla="*/ 120144 h 488299"/>
                <a:gd name="connsiteX779" fmla="*/ 312171 w 893897"/>
                <a:gd name="connsiteY779" fmla="*/ 117195 h 488299"/>
                <a:gd name="connsiteX780" fmla="*/ 314565 w 893897"/>
                <a:gd name="connsiteY780" fmla="*/ 115505 h 488299"/>
                <a:gd name="connsiteX781" fmla="*/ 315817 w 893897"/>
                <a:gd name="connsiteY781" fmla="*/ 113494 h 488299"/>
                <a:gd name="connsiteX782" fmla="*/ 315488 w 893897"/>
                <a:gd name="connsiteY782" fmla="*/ 111414 h 488299"/>
                <a:gd name="connsiteX783" fmla="*/ 312014 w 893897"/>
                <a:gd name="connsiteY783" fmla="*/ 105116 h 488299"/>
                <a:gd name="connsiteX784" fmla="*/ 310982 w 893897"/>
                <a:gd name="connsiteY784" fmla="*/ 101290 h 488299"/>
                <a:gd name="connsiteX785" fmla="*/ 311600 w 893897"/>
                <a:gd name="connsiteY785" fmla="*/ 98794 h 488299"/>
                <a:gd name="connsiteX786" fmla="*/ 313595 w 893897"/>
                <a:gd name="connsiteY786" fmla="*/ 96095 h 488299"/>
                <a:gd name="connsiteX787" fmla="*/ 314729 w 893897"/>
                <a:gd name="connsiteY787" fmla="*/ 94617 h 488299"/>
                <a:gd name="connsiteX788" fmla="*/ 316090 w 893897"/>
                <a:gd name="connsiteY788" fmla="*/ 91957 h 488299"/>
                <a:gd name="connsiteX789" fmla="*/ 316982 w 893897"/>
                <a:gd name="connsiteY789" fmla="*/ 90533 h 488299"/>
                <a:gd name="connsiteX790" fmla="*/ 320487 w 893897"/>
                <a:gd name="connsiteY790" fmla="*/ 89930 h 488299"/>
                <a:gd name="connsiteX791" fmla="*/ 324736 w 893897"/>
                <a:gd name="connsiteY791" fmla="*/ 89680 h 488299"/>
                <a:gd name="connsiteX792" fmla="*/ 327654 w 893897"/>
                <a:gd name="connsiteY792" fmla="*/ 90314 h 488299"/>
                <a:gd name="connsiteX793" fmla="*/ 331730 w 893897"/>
                <a:gd name="connsiteY793" fmla="*/ 90642 h 488299"/>
                <a:gd name="connsiteX794" fmla="*/ 335445 w 893897"/>
                <a:gd name="connsiteY794" fmla="*/ 91135 h 488299"/>
                <a:gd name="connsiteX795" fmla="*/ 337323 w 893897"/>
                <a:gd name="connsiteY795" fmla="*/ 91573 h 488299"/>
                <a:gd name="connsiteX796" fmla="*/ 338708 w 893897"/>
                <a:gd name="connsiteY796" fmla="*/ 90760 h 488299"/>
                <a:gd name="connsiteX797" fmla="*/ 339710 w 893897"/>
                <a:gd name="connsiteY797" fmla="*/ 89328 h 488299"/>
                <a:gd name="connsiteX798" fmla="*/ 339678 w 893897"/>
                <a:gd name="connsiteY798" fmla="*/ 87435 h 488299"/>
                <a:gd name="connsiteX799" fmla="*/ 338215 w 893897"/>
                <a:gd name="connsiteY799" fmla="*/ 85596 h 488299"/>
                <a:gd name="connsiteX800" fmla="*/ 332762 w 893897"/>
                <a:gd name="connsiteY800" fmla="*/ 83179 h 488299"/>
                <a:gd name="connsiteX801" fmla="*/ 330423 w 893897"/>
                <a:gd name="connsiteY801" fmla="*/ 81184 h 488299"/>
                <a:gd name="connsiteX802" fmla="*/ 328592 w 893897"/>
                <a:gd name="connsiteY802" fmla="*/ 81403 h 488299"/>
                <a:gd name="connsiteX803" fmla="*/ 325525 w 893897"/>
                <a:gd name="connsiteY803" fmla="*/ 80777 h 488299"/>
                <a:gd name="connsiteX804" fmla="*/ 322756 w 893897"/>
                <a:gd name="connsiteY804" fmla="*/ 79470 h 488299"/>
                <a:gd name="connsiteX805" fmla="*/ 320307 w 893897"/>
                <a:gd name="connsiteY805" fmla="*/ 79032 h 488299"/>
                <a:gd name="connsiteX806" fmla="*/ 319509 w 893897"/>
                <a:gd name="connsiteY806" fmla="*/ 77217 h 488299"/>
                <a:gd name="connsiteX807" fmla="*/ 320010 w 893897"/>
                <a:gd name="connsiteY807" fmla="*/ 74667 h 488299"/>
                <a:gd name="connsiteX808" fmla="*/ 320957 w 893897"/>
                <a:gd name="connsiteY808" fmla="*/ 73204 h 488299"/>
                <a:gd name="connsiteX809" fmla="*/ 322764 w 893897"/>
                <a:gd name="connsiteY809" fmla="*/ 72476 h 488299"/>
                <a:gd name="connsiteX810" fmla="*/ 324727 w 893897"/>
                <a:gd name="connsiteY810" fmla="*/ 72844 h 488299"/>
                <a:gd name="connsiteX811" fmla="*/ 326863 w 893897"/>
                <a:gd name="connsiteY811" fmla="*/ 71780 h 488299"/>
                <a:gd name="connsiteX812" fmla="*/ 327481 w 893897"/>
                <a:gd name="connsiteY812" fmla="*/ 71154 h 488299"/>
                <a:gd name="connsiteX813" fmla="*/ 327661 w 893897"/>
                <a:gd name="connsiteY813" fmla="*/ 70348 h 488299"/>
                <a:gd name="connsiteX814" fmla="*/ 327317 w 893897"/>
                <a:gd name="connsiteY814" fmla="*/ 69198 h 488299"/>
                <a:gd name="connsiteX815" fmla="*/ 326324 w 893897"/>
                <a:gd name="connsiteY815" fmla="*/ 68252 h 488299"/>
                <a:gd name="connsiteX816" fmla="*/ 324915 w 893897"/>
                <a:gd name="connsiteY816" fmla="*/ 68001 h 488299"/>
                <a:gd name="connsiteX817" fmla="*/ 323296 w 893897"/>
                <a:gd name="connsiteY817" fmla="*/ 68807 h 488299"/>
                <a:gd name="connsiteX818" fmla="*/ 321356 w 893897"/>
                <a:gd name="connsiteY818" fmla="*/ 69331 h 488299"/>
                <a:gd name="connsiteX819" fmla="*/ 318078 w 893897"/>
                <a:gd name="connsiteY819" fmla="*/ 68150 h 488299"/>
                <a:gd name="connsiteX820" fmla="*/ 315465 w 893897"/>
                <a:gd name="connsiteY820" fmla="*/ 66726 h 488299"/>
                <a:gd name="connsiteX821" fmla="*/ 315598 w 893897"/>
                <a:gd name="connsiteY821" fmla="*/ 65412 h 488299"/>
                <a:gd name="connsiteX822" fmla="*/ 317530 w 893897"/>
                <a:gd name="connsiteY822" fmla="*/ 63448 h 488299"/>
                <a:gd name="connsiteX823" fmla="*/ 318399 w 893897"/>
                <a:gd name="connsiteY823" fmla="*/ 61852 h 488299"/>
                <a:gd name="connsiteX824" fmla="*/ 318399 w 893897"/>
                <a:gd name="connsiteY824" fmla="*/ 59646 h 488299"/>
                <a:gd name="connsiteX825" fmla="*/ 318399 w 893897"/>
                <a:gd name="connsiteY825" fmla="*/ 57064 h 488299"/>
                <a:gd name="connsiteX826" fmla="*/ 319071 w 893897"/>
                <a:gd name="connsiteY826" fmla="*/ 54037 h 488299"/>
                <a:gd name="connsiteX827" fmla="*/ 320988 w 893897"/>
                <a:gd name="connsiteY827" fmla="*/ 51963 h 488299"/>
                <a:gd name="connsiteX828" fmla="*/ 323241 w 893897"/>
                <a:gd name="connsiteY828" fmla="*/ 50852 h 488299"/>
                <a:gd name="connsiteX829" fmla="*/ 329046 w 893897"/>
                <a:gd name="connsiteY829" fmla="*/ 52879 h 488299"/>
                <a:gd name="connsiteX830" fmla="*/ 336306 w 893897"/>
                <a:gd name="connsiteY830" fmla="*/ 54686 h 488299"/>
                <a:gd name="connsiteX831" fmla="*/ 337550 w 893897"/>
                <a:gd name="connsiteY831" fmla="*/ 54388 h 488299"/>
                <a:gd name="connsiteX832" fmla="*/ 337918 w 893897"/>
                <a:gd name="connsiteY832" fmla="*/ 53434 h 488299"/>
                <a:gd name="connsiteX833" fmla="*/ 338747 w 893897"/>
                <a:gd name="connsiteY833" fmla="*/ 52589 h 488299"/>
                <a:gd name="connsiteX834" fmla="*/ 348824 w 893897"/>
                <a:gd name="connsiteY834" fmla="*/ 52198 h 488299"/>
                <a:gd name="connsiteX835" fmla="*/ 350780 w 893897"/>
                <a:gd name="connsiteY835" fmla="*/ 51032 h 488299"/>
                <a:gd name="connsiteX836" fmla="*/ 351758 w 893897"/>
                <a:gd name="connsiteY836" fmla="*/ 50101 h 488299"/>
                <a:gd name="connsiteX837" fmla="*/ 361443 w 893897"/>
                <a:gd name="connsiteY837" fmla="*/ 48763 h 488299"/>
                <a:gd name="connsiteX838" fmla="*/ 362593 w 893897"/>
                <a:gd name="connsiteY838" fmla="*/ 47488 h 488299"/>
                <a:gd name="connsiteX839" fmla="*/ 364017 w 893897"/>
                <a:gd name="connsiteY839" fmla="*/ 46299 h 488299"/>
                <a:gd name="connsiteX840" fmla="*/ 366246 w 893897"/>
                <a:gd name="connsiteY840" fmla="*/ 46322 h 488299"/>
                <a:gd name="connsiteX841" fmla="*/ 368899 w 893897"/>
                <a:gd name="connsiteY841" fmla="*/ 45845 h 488299"/>
                <a:gd name="connsiteX842" fmla="*/ 372599 w 893897"/>
                <a:gd name="connsiteY842" fmla="*/ 44390 h 488299"/>
                <a:gd name="connsiteX843" fmla="*/ 375220 w 893897"/>
                <a:gd name="connsiteY843" fmla="*/ 43592 h 488299"/>
                <a:gd name="connsiteX844" fmla="*/ 375658 w 893897"/>
                <a:gd name="connsiteY844" fmla="*/ 43530 h 488299"/>
                <a:gd name="connsiteX845" fmla="*/ 378428 w 893897"/>
                <a:gd name="connsiteY845" fmla="*/ 43850 h 488299"/>
                <a:gd name="connsiteX846" fmla="*/ 381862 w 893897"/>
                <a:gd name="connsiteY846" fmla="*/ 42700 h 488299"/>
                <a:gd name="connsiteX847" fmla="*/ 382605 w 893897"/>
                <a:gd name="connsiteY847" fmla="*/ 42223 h 488299"/>
                <a:gd name="connsiteX848" fmla="*/ 383161 w 893897"/>
                <a:gd name="connsiteY848" fmla="*/ 41355 h 488299"/>
                <a:gd name="connsiteX849" fmla="*/ 386157 w 893897"/>
                <a:gd name="connsiteY849" fmla="*/ 39680 h 488299"/>
                <a:gd name="connsiteX850" fmla="*/ 391908 w 893897"/>
                <a:gd name="connsiteY850" fmla="*/ 38304 h 488299"/>
                <a:gd name="connsiteX851" fmla="*/ 393308 w 893897"/>
                <a:gd name="connsiteY851" fmla="*/ 39125 h 488299"/>
                <a:gd name="connsiteX852" fmla="*/ 396054 w 893897"/>
                <a:gd name="connsiteY852" fmla="*/ 39501 h 488299"/>
                <a:gd name="connsiteX853" fmla="*/ 399551 w 893897"/>
                <a:gd name="connsiteY853" fmla="*/ 38882 h 488299"/>
                <a:gd name="connsiteX854" fmla="*/ 402132 w 893897"/>
                <a:gd name="connsiteY854" fmla="*/ 37826 h 488299"/>
                <a:gd name="connsiteX855" fmla="*/ 403635 w 893897"/>
                <a:gd name="connsiteY855" fmla="*/ 38875 h 488299"/>
                <a:gd name="connsiteX856" fmla="*/ 405676 w 893897"/>
                <a:gd name="connsiteY856" fmla="*/ 39954 h 488299"/>
                <a:gd name="connsiteX857" fmla="*/ 407202 w 893897"/>
                <a:gd name="connsiteY857" fmla="*/ 39039 h 488299"/>
                <a:gd name="connsiteX858" fmla="*/ 407961 w 893897"/>
                <a:gd name="connsiteY858" fmla="*/ 36152 h 488299"/>
                <a:gd name="connsiteX859" fmla="*/ 408947 w 893897"/>
                <a:gd name="connsiteY859" fmla="*/ 33328 h 488299"/>
                <a:gd name="connsiteX860" fmla="*/ 410676 w 893897"/>
                <a:gd name="connsiteY860" fmla="*/ 31990 h 488299"/>
                <a:gd name="connsiteX861" fmla="*/ 412045 w 893897"/>
                <a:gd name="connsiteY861" fmla="*/ 31497 h 488299"/>
                <a:gd name="connsiteX862" fmla="*/ 413281 w 893897"/>
                <a:gd name="connsiteY862" fmla="*/ 30410 h 488299"/>
                <a:gd name="connsiteX863" fmla="*/ 414212 w 893897"/>
                <a:gd name="connsiteY863" fmla="*/ 29275 h 488299"/>
                <a:gd name="connsiteX864" fmla="*/ 419274 w 893897"/>
                <a:gd name="connsiteY864" fmla="*/ 29447 h 488299"/>
                <a:gd name="connsiteX865" fmla="*/ 423803 w 893897"/>
                <a:gd name="connsiteY865" fmla="*/ 26623 h 488299"/>
                <a:gd name="connsiteX866" fmla="*/ 424695 w 893897"/>
                <a:gd name="connsiteY866" fmla="*/ 27906 h 488299"/>
                <a:gd name="connsiteX867" fmla="*/ 430579 w 893897"/>
                <a:gd name="connsiteY867" fmla="*/ 27609 h 488299"/>
                <a:gd name="connsiteX868" fmla="*/ 437885 w 893897"/>
                <a:gd name="connsiteY868" fmla="*/ 25786 h 488299"/>
                <a:gd name="connsiteX869" fmla="*/ 442259 w 893897"/>
                <a:gd name="connsiteY869" fmla="*/ 24933 h 488299"/>
                <a:gd name="connsiteX870" fmla="*/ 449809 w 893897"/>
                <a:gd name="connsiteY870" fmla="*/ 23024 h 488299"/>
                <a:gd name="connsiteX871" fmla="*/ 453298 w 893897"/>
                <a:gd name="connsiteY871" fmla="*/ 21475 h 488299"/>
                <a:gd name="connsiteX872" fmla="*/ 458297 w 893897"/>
                <a:gd name="connsiteY872" fmla="*/ 20497 h 488299"/>
                <a:gd name="connsiteX873" fmla="*/ 462881 w 893897"/>
                <a:gd name="connsiteY873" fmla="*/ 19817 h 488299"/>
                <a:gd name="connsiteX874" fmla="*/ 465878 w 893897"/>
                <a:gd name="connsiteY874" fmla="*/ 17102 h 488299"/>
                <a:gd name="connsiteX875" fmla="*/ 468295 w 893897"/>
                <a:gd name="connsiteY875" fmla="*/ 16719 h 488299"/>
                <a:gd name="connsiteX876" fmla="*/ 471237 w 893897"/>
                <a:gd name="connsiteY876" fmla="*/ 16492 h 488299"/>
                <a:gd name="connsiteX877" fmla="*/ 473037 w 893897"/>
                <a:gd name="connsiteY877" fmla="*/ 15842 h 488299"/>
                <a:gd name="connsiteX878" fmla="*/ 474210 w 893897"/>
                <a:gd name="connsiteY878" fmla="*/ 14841 h 488299"/>
                <a:gd name="connsiteX879" fmla="*/ 474969 w 893897"/>
                <a:gd name="connsiteY879" fmla="*/ 12956 h 488299"/>
                <a:gd name="connsiteX880" fmla="*/ 474554 w 893897"/>
                <a:gd name="connsiteY880" fmla="*/ 10546 h 488299"/>
                <a:gd name="connsiteX881" fmla="*/ 474131 w 893897"/>
                <a:gd name="connsiteY881" fmla="*/ 8793 h 488299"/>
                <a:gd name="connsiteX882" fmla="*/ 476236 w 893897"/>
                <a:gd name="connsiteY882" fmla="*/ 7816 h 488299"/>
                <a:gd name="connsiteX883" fmla="*/ 479240 w 893897"/>
                <a:gd name="connsiteY883" fmla="*/ 7510 h 488299"/>
                <a:gd name="connsiteX884" fmla="*/ 481134 w 893897"/>
                <a:gd name="connsiteY884" fmla="*/ 7111 h 488299"/>
                <a:gd name="connsiteX885" fmla="*/ 485264 w 893897"/>
                <a:gd name="connsiteY885" fmla="*/ 3121 h 488299"/>
                <a:gd name="connsiteX886" fmla="*/ 488112 w 893897"/>
                <a:gd name="connsiteY886" fmla="*/ 1205 h 488299"/>
                <a:gd name="connsiteX887" fmla="*/ 491061 w 893897"/>
                <a:gd name="connsiteY887" fmla="*/ 0 h 488299"/>
                <a:gd name="connsiteX888" fmla="*/ 496984 w 893897"/>
                <a:gd name="connsiteY888" fmla="*/ 657 h 488299"/>
                <a:gd name="connsiteX889" fmla="*/ 502390 w 893897"/>
                <a:gd name="connsiteY889" fmla="*/ 1260 h 488299"/>
                <a:gd name="connsiteX890" fmla="*/ 507812 w 893897"/>
                <a:gd name="connsiteY890" fmla="*/ 3168 h 488299"/>
                <a:gd name="connsiteX891" fmla="*/ 510659 w 893897"/>
                <a:gd name="connsiteY891" fmla="*/ 5547 h 488299"/>
                <a:gd name="connsiteX892" fmla="*/ 513108 w 893897"/>
                <a:gd name="connsiteY892" fmla="*/ 7338 h 488299"/>
                <a:gd name="connsiteX893" fmla="*/ 515424 w 893897"/>
                <a:gd name="connsiteY893" fmla="*/ 8191 h 488299"/>
                <a:gd name="connsiteX894" fmla="*/ 517520 w 893897"/>
                <a:gd name="connsiteY894" fmla="*/ 8739 h 488299"/>
                <a:gd name="connsiteX895" fmla="*/ 519954 w 893897"/>
                <a:gd name="connsiteY895" fmla="*/ 7925 h 488299"/>
                <a:gd name="connsiteX896" fmla="*/ 521675 w 893897"/>
                <a:gd name="connsiteY896" fmla="*/ 6830 h 488299"/>
                <a:gd name="connsiteX897" fmla="*/ 522676 w 893897"/>
                <a:gd name="connsiteY897" fmla="*/ 5257 h 488299"/>
                <a:gd name="connsiteX898" fmla="*/ 524194 w 893897"/>
                <a:gd name="connsiteY898" fmla="*/ 4131 h 488299"/>
                <a:gd name="connsiteX899" fmla="*/ 529725 w 893897"/>
                <a:gd name="connsiteY899" fmla="*/ 3254 h 488299"/>
                <a:gd name="connsiteX900" fmla="*/ 530867 w 893897"/>
                <a:gd name="connsiteY900" fmla="*/ 4952 h 488299"/>
                <a:gd name="connsiteX901" fmla="*/ 533496 w 893897"/>
                <a:gd name="connsiteY901" fmla="*/ 10061 h 488299"/>
                <a:gd name="connsiteX902" fmla="*/ 535287 w 893897"/>
                <a:gd name="connsiteY902" fmla="*/ 16844 h 488299"/>
                <a:gd name="connsiteX903" fmla="*/ 538237 w 893897"/>
                <a:gd name="connsiteY903" fmla="*/ 25802 h 488299"/>
                <a:gd name="connsiteX904" fmla="*/ 539536 w 893897"/>
                <a:gd name="connsiteY904" fmla="*/ 30191 h 488299"/>
                <a:gd name="connsiteX905" fmla="*/ 538965 w 893897"/>
                <a:gd name="connsiteY905" fmla="*/ 32483 h 488299"/>
                <a:gd name="connsiteX906" fmla="*/ 538972 w 893897"/>
                <a:gd name="connsiteY906" fmla="*/ 35620 h 488299"/>
                <a:gd name="connsiteX907" fmla="*/ 538808 w 893897"/>
                <a:gd name="connsiteY907" fmla="*/ 39063 h 488299"/>
                <a:gd name="connsiteX908" fmla="*/ 536633 w 893897"/>
                <a:gd name="connsiteY908" fmla="*/ 42951 h 488299"/>
                <a:gd name="connsiteX909" fmla="*/ 537517 w 893897"/>
                <a:gd name="connsiteY909" fmla="*/ 44758 h 488299"/>
                <a:gd name="connsiteX910" fmla="*/ 542861 w 893897"/>
                <a:gd name="connsiteY910" fmla="*/ 46768 h 488299"/>
                <a:gd name="connsiteX911" fmla="*/ 550340 w 893897"/>
                <a:gd name="connsiteY911" fmla="*/ 46033 h 488299"/>
                <a:gd name="connsiteX912" fmla="*/ 554956 w 893897"/>
                <a:gd name="connsiteY912" fmla="*/ 44406 h 488299"/>
                <a:gd name="connsiteX913" fmla="*/ 557530 w 893897"/>
                <a:gd name="connsiteY913" fmla="*/ 45000 h 488299"/>
                <a:gd name="connsiteX914" fmla="*/ 558875 w 893897"/>
                <a:gd name="connsiteY914" fmla="*/ 44022 h 488299"/>
                <a:gd name="connsiteX915" fmla="*/ 559744 w 893897"/>
                <a:gd name="connsiteY915" fmla="*/ 41143 h 488299"/>
                <a:gd name="connsiteX916" fmla="*/ 561520 w 893897"/>
                <a:gd name="connsiteY916" fmla="*/ 40494 h 488299"/>
                <a:gd name="connsiteX917" fmla="*/ 563342 w 893897"/>
                <a:gd name="connsiteY917" fmla="*/ 42505 h 488299"/>
                <a:gd name="connsiteX918" fmla="*/ 564664 w 893897"/>
                <a:gd name="connsiteY918" fmla="*/ 45900 h 488299"/>
                <a:gd name="connsiteX919" fmla="*/ 565932 w 893897"/>
                <a:gd name="connsiteY919" fmla="*/ 48083 h 488299"/>
                <a:gd name="connsiteX920" fmla="*/ 565838 w 893897"/>
                <a:gd name="connsiteY920" fmla="*/ 50680 h 488299"/>
                <a:gd name="connsiteX921" fmla="*/ 566307 w 893897"/>
                <a:gd name="connsiteY921" fmla="*/ 54005 h 488299"/>
                <a:gd name="connsiteX922" fmla="*/ 567238 w 893897"/>
                <a:gd name="connsiteY922" fmla="*/ 54842 h 488299"/>
                <a:gd name="connsiteX923" fmla="*/ 569069 w 893897"/>
                <a:gd name="connsiteY923" fmla="*/ 53583 h 488299"/>
                <a:gd name="connsiteX924" fmla="*/ 570289 w 893897"/>
                <a:gd name="connsiteY924" fmla="*/ 52832 h 488299"/>
                <a:gd name="connsiteX925" fmla="*/ 570579 w 893897"/>
                <a:gd name="connsiteY925" fmla="*/ 51822 h 488299"/>
                <a:gd name="connsiteX926" fmla="*/ 570063 w 893897"/>
                <a:gd name="connsiteY926" fmla="*/ 50578 h 488299"/>
                <a:gd name="connsiteX927" fmla="*/ 569820 w 893897"/>
                <a:gd name="connsiteY927" fmla="*/ 49311 h 488299"/>
                <a:gd name="connsiteX928" fmla="*/ 570227 w 893897"/>
                <a:gd name="connsiteY928" fmla="*/ 48145 h 488299"/>
                <a:gd name="connsiteX929" fmla="*/ 571095 w 893897"/>
                <a:gd name="connsiteY929" fmla="*/ 47668 h 488299"/>
                <a:gd name="connsiteX930" fmla="*/ 573701 w 893897"/>
                <a:gd name="connsiteY930" fmla="*/ 48036 h 488299"/>
                <a:gd name="connsiteX931" fmla="*/ 577495 w 893897"/>
                <a:gd name="connsiteY931" fmla="*/ 48677 h 488299"/>
                <a:gd name="connsiteX932" fmla="*/ 582001 w 893897"/>
                <a:gd name="connsiteY932" fmla="*/ 53403 h 488299"/>
                <a:gd name="connsiteX933" fmla="*/ 584434 w 893897"/>
                <a:gd name="connsiteY933" fmla="*/ 54256 h 488299"/>
                <a:gd name="connsiteX934" fmla="*/ 585459 w 893897"/>
                <a:gd name="connsiteY934" fmla="*/ 54341 h 488299"/>
                <a:gd name="connsiteX935" fmla="*/ 587744 w 893897"/>
                <a:gd name="connsiteY935" fmla="*/ 54068 h 488299"/>
                <a:gd name="connsiteX936" fmla="*/ 590490 w 893897"/>
                <a:gd name="connsiteY936" fmla="*/ 52714 h 488299"/>
                <a:gd name="connsiteX937" fmla="*/ 592336 w 893897"/>
                <a:gd name="connsiteY937" fmla="*/ 51009 h 488299"/>
                <a:gd name="connsiteX938" fmla="*/ 592954 w 893897"/>
                <a:gd name="connsiteY938" fmla="*/ 50172 h 488299"/>
                <a:gd name="connsiteX939" fmla="*/ 594018 w 893897"/>
                <a:gd name="connsiteY939" fmla="*/ 50320 h 488299"/>
                <a:gd name="connsiteX940" fmla="*/ 595027 w 893897"/>
                <a:gd name="connsiteY940" fmla="*/ 51110 h 488299"/>
                <a:gd name="connsiteX941" fmla="*/ 595098 w 893897"/>
                <a:gd name="connsiteY941" fmla="*/ 52832 h 488299"/>
                <a:gd name="connsiteX942" fmla="*/ 594292 w 893897"/>
                <a:gd name="connsiteY942" fmla="*/ 55319 h 488299"/>
                <a:gd name="connsiteX943" fmla="*/ 591554 w 893897"/>
                <a:gd name="connsiteY943" fmla="*/ 57596 h 488299"/>
                <a:gd name="connsiteX944" fmla="*/ 588150 w 893897"/>
                <a:gd name="connsiteY944" fmla="*/ 59708 h 488299"/>
                <a:gd name="connsiteX945" fmla="*/ 586085 w 893897"/>
                <a:gd name="connsiteY945" fmla="*/ 63573 h 488299"/>
                <a:gd name="connsiteX946" fmla="*/ 585647 w 893897"/>
                <a:gd name="connsiteY946" fmla="*/ 67594 h 488299"/>
                <a:gd name="connsiteX947" fmla="*/ 586546 w 893897"/>
                <a:gd name="connsiteY947" fmla="*/ 69636 h 488299"/>
                <a:gd name="connsiteX948" fmla="*/ 587321 w 893897"/>
                <a:gd name="connsiteY948" fmla="*/ 70998 h 488299"/>
                <a:gd name="connsiteX949" fmla="*/ 587540 w 893897"/>
                <a:gd name="connsiteY949" fmla="*/ 72907 h 488299"/>
                <a:gd name="connsiteX950" fmla="*/ 588307 w 893897"/>
                <a:gd name="connsiteY950" fmla="*/ 73157 h 488299"/>
                <a:gd name="connsiteX951" fmla="*/ 589699 w 893897"/>
                <a:gd name="connsiteY951" fmla="*/ 72375 h 488299"/>
                <a:gd name="connsiteX952" fmla="*/ 593494 w 893897"/>
                <a:gd name="connsiteY952" fmla="*/ 68416 h 488299"/>
                <a:gd name="connsiteX953" fmla="*/ 595426 w 893897"/>
                <a:gd name="connsiteY953" fmla="*/ 67438 h 488299"/>
                <a:gd name="connsiteX954" fmla="*/ 598227 w 893897"/>
                <a:gd name="connsiteY954" fmla="*/ 66812 h 488299"/>
                <a:gd name="connsiteX955" fmla="*/ 602835 w 893897"/>
                <a:gd name="connsiteY955" fmla="*/ 67125 h 488299"/>
                <a:gd name="connsiteX956" fmla="*/ 605933 w 893897"/>
                <a:gd name="connsiteY956" fmla="*/ 68416 h 488299"/>
                <a:gd name="connsiteX957" fmla="*/ 607412 w 893897"/>
                <a:gd name="connsiteY957" fmla="*/ 70208 h 488299"/>
                <a:gd name="connsiteX958" fmla="*/ 609039 w 893897"/>
                <a:gd name="connsiteY958" fmla="*/ 71686 h 488299"/>
                <a:gd name="connsiteX959" fmla="*/ 610165 w 893897"/>
                <a:gd name="connsiteY959" fmla="*/ 71068 h 488299"/>
                <a:gd name="connsiteX960" fmla="*/ 610745 w 893897"/>
                <a:gd name="connsiteY960" fmla="*/ 69363 h 488299"/>
                <a:gd name="connsiteX961" fmla="*/ 610776 w 893897"/>
                <a:gd name="connsiteY961" fmla="*/ 67407 h 488299"/>
                <a:gd name="connsiteX962" fmla="*/ 611253 w 893897"/>
                <a:gd name="connsiteY962" fmla="*/ 65795 h 488299"/>
                <a:gd name="connsiteX963" fmla="*/ 616291 w 893897"/>
                <a:gd name="connsiteY963" fmla="*/ 61828 h 488299"/>
                <a:gd name="connsiteX964" fmla="*/ 619648 w 893897"/>
                <a:gd name="connsiteY964" fmla="*/ 59184 h 488299"/>
                <a:gd name="connsiteX965" fmla="*/ 620797 w 893897"/>
                <a:gd name="connsiteY965" fmla="*/ 58871 h 488299"/>
                <a:gd name="connsiteX966" fmla="*/ 623043 w 893897"/>
                <a:gd name="connsiteY966" fmla="*/ 59419 h 488299"/>
                <a:gd name="connsiteX967" fmla="*/ 624436 w 893897"/>
                <a:gd name="connsiteY967" fmla="*/ 59137 h 488299"/>
                <a:gd name="connsiteX968" fmla="*/ 628120 w 893897"/>
                <a:gd name="connsiteY968" fmla="*/ 56649 h 488299"/>
                <a:gd name="connsiteX969" fmla="*/ 631563 w 893897"/>
                <a:gd name="connsiteY969" fmla="*/ 53810 h 488299"/>
                <a:gd name="connsiteX970" fmla="*/ 631899 w 893897"/>
                <a:gd name="connsiteY970" fmla="*/ 51885 h 488299"/>
                <a:gd name="connsiteX971" fmla="*/ 632032 w 893897"/>
                <a:gd name="connsiteY971" fmla="*/ 50140 h 488299"/>
                <a:gd name="connsiteX972" fmla="*/ 632885 w 893897"/>
                <a:gd name="connsiteY972" fmla="*/ 49350 h 488299"/>
                <a:gd name="connsiteX973" fmla="*/ 637704 w 893897"/>
                <a:gd name="connsiteY973" fmla="*/ 48740 h 488299"/>
                <a:gd name="connsiteX974" fmla="*/ 638502 w 893897"/>
                <a:gd name="connsiteY974" fmla="*/ 48411 h 488299"/>
                <a:gd name="connsiteX975" fmla="*/ 642617 w 893897"/>
                <a:gd name="connsiteY975" fmla="*/ 46424 h 488299"/>
                <a:gd name="connsiteX976" fmla="*/ 648320 w 893897"/>
                <a:gd name="connsiteY976" fmla="*/ 43029 h 488299"/>
                <a:gd name="connsiteX977" fmla="*/ 651090 w 893897"/>
                <a:gd name="connsiteY977" fmla="*/ 41026 h 488299"/>
                <a:gd name="connsiteX978" fmla="*/ 656136 w 893897"/>
                <a:gd name="connsiteY978" fmla="*/ 40134 h 488299"/>
                <a:gd name="connsiteX979" fmla="*/ 657075 w 893897"/>
                <a:gd name="connsiteY979" fmla="*/ 39555 h 488299"/>
                <a:gd name="connsiteX980" fmla="*/ 658749 w 893897"/>
                <a:gd name="connsiteY980" fmla="*/ 38202 h 488299"/>
                <a:gd name="connsiteX981" fmla="*/ 661910 w 893897"/>
                <a:gd name="connsiteY981" fmla="*/ 36324 h 488299"/>
                <a:gd name="connsiteX982" fmla="*/ 663623 w 893897"/>
                <a:gd name="connsiteY982" fmla="*/ 36121 h 488299"/>
                <a:gd name="connsiteX983" fmla="*/ 662559 w 893897"/>
                <a:gd name="connsiteY983" fmla="*/ 40658 h 488299"/>
                <a:gd name="connsiteX984" fmla="*/ 660674 w 893897"/>
                <a:gd name="connsiteY984" fmla="*/ 45884 h 488299"/>
                <a:gd name="connsiteX985" fmla="*/ 659609 w 893897"/>
                <a:gd name="connsiteY985" fmla="*/ 47277 h 488299"/>
                <a:gd name="connsiteX986" fmla="*/ 654493 w 893897"/>
                <a:gd name="connsiteY986" fmla="*/ 47042 h 488299"/>
                <a:gd name="connsiteX987" fmla="*/ 654501 w 893897"/>
                <a:gd name="connsiteY987" fmla="*/ 48466 h 488299"/>
                <a:gd name="connsiteX988" fmla="*/ 655307 w 893897"/>
                <a:gd name="connsiteY988" fmla="*/ 50641 h 488299"/>
                <a:gd name="connsiteX989" fmla="*/ 655886 w 893897"/>
                <a:gd name="connsiteY989" fmla="*/ 51862 h 488299"/>
                <a:gd name="connsiteX990" fmla="*/ 656504 w 893897"/>
                <a:gd name="connsiteY990" fmla="*/ 52957 h 488299"/>
                <a:gd name="connsiteX991" fmla="*/ 657880 w 893897"/>
                <a:gd name="connsiteY991" fmla="*/ 54850 h 488299"/>
                <a:gd name="connsiteX992" fmla="*/ 663263 w 893897"/>
                <a:gd name="connsiteY992" fmla="*/ 59302 h 488299"/>
                <a:gd name="connsiteX993" fmla="*/ 670109 w 893897"/>
                <a:gd name="connsiteY993" fmla="*/ 64950 h 488299"/>
                <a:gd name="connsiteX994" fmla="*/ 677502 w 893897"/>
                <a:gd name="connsiteY994" fmla="*/ 71271 h 488299"/>
                <a:gd name="connsiteX995" fmla="*/ 682665 w 893897"/>
                <a:gd name="connsiteY995" fmla="*/ 75668 h 488299"/>
                <a:gd name="connsiteX996" fmla="*/ 684754 w 893897"/>
                <a:gd name="connsiteY996" fmla="*/ 77937 h 488299"/>
                <a:gd name="connsiteX997" fmla="*/ 686084 w 893897"/>
                <a:gd name="connsiteY997" fmla="*/ 79705 h 488299"/>
                <a:gd name="connsiteX998" fmla="*/ 689886 w 893897"/>
                <a:gd name="connsiteY998" fmla="*/ 86073 h 488299"/>
                <a:gd name="connsiteX999" fmla="*/ 693501 w 893897"/>
                <a:gd name="connsiteY999" fmla="*/ 92090 h 488299"/>
                <a:gd name="connsiteX1000" fmla="*/ 699595 w 893897"/>
                <a:gd name="connsiteY1000" fmla="*/ 102636 h 488299"/>
                <a:gd name="connsiteX1001" fmla="*/ 704985 w 893897"/>
                <a:gd name="connsiteY1001" fmla="*/ 112759 h 488299"/>
                <a:gd name="connsiteX1002" fmla="*/ 710931 w 893897"/>
                <a:gd name="connsiteY1002" fmla="*/ 123829 h 488299"/>
                <a:gd name="connsiteX1003" fmla="*/ 714366 w 893897"/>
                <a:gd name="connsiteY1003" fmla="*/ 130198 h 488299"/>
                <a:gd name="connsiteX1004" fmla="*/ 721391 w 893897"/>
                <a:gd name="connsiteY1004" fmla="*/ 143443 h 488299"/>
                <a:gd name="connsiteX1005" fmla="*/ 723269 w 893897"/>
                <a:gd name="connsiteY1005" fmla="*/ 147487 h 488299"/>
                <a:gd name="connsiteX1006" fmla="*/ 726829 w 893897"/>
                <a:gd name="connsiteY1006" fmla="*/ 155123 h 488299"/>
                <a:gd name="connsiteX1007" fmla="*/ 729966 w 893897"/>
                <a:gd name="connsiteY1007" fmla="*/ 162250 h 488299"/>
                <a:gd name="connsiteX1008" fmla="*/ 732743 w 893897"/>
                <a:gd name="connsiteY1008" fmla="*/ 168525 h 488299"/>
                <a:gd name="connsiteX1009" fmla="*/ 734496 w 893897"/>
                <a:gd name="connsiteY1009" fmla="*/ 169088 h 488299"/>
                <a:gd name="connsiteX1010" fmla="*/ 734636 w 893897"/>
                <a:gd name="connsiteY1010" fmla="*/ 167390 h 488299"/>
                <a:gd name="connsiteX1011" fmla="*/ 734949 w 893897"/>
                <a:gd name="connsiteY1011" fmla="*/ 166256 h 488299"/>
                <a:gd name="connsiteX1012" fmla="*/ 735841 w 893897"/>
                <a:gd name="connsiteY1012" fmla="*/ 165614 h 488299"/>
                <a:gd name="connsiteX1013" fmla="*/ 737891 w 893897"/>
                <a:gd name="connsiteY1013" fmla="*/ 163760 h 488299"/>
                <a:gd name="connsiteX1014" fmla="*/ 738994 w 893897"/>
                <a:gd name="connsiteY1014" fmla="*/ 163314 h 488299"/>
                <a:gd name="connsiteX1015" fmla="*/ 740637 w 893897"/>
                <a:gd name="connsiteY1015" fmla="*/ 163502 h 488299"/>
                <a:gd name="connsiteX1016" fmla="*/ 742358 w 893897"/>
                <a:gd name="connsiteY1016" fmla="*/ 162555 h 488299"/>
                <a:gd name="connsiteX1017" fmla="*/ 742992 w 893897"/>
                <a:gd name="connsiteY1017" fmla="*/ 160772 h 488299"/>
                <a:gd name="connsiteX1018" fmla="*/ 742577 w 893897"/>
                <a:gd name="connsiteY1018" fmla="*/ 157462 h 488299"/>
                <a:gd name="connsiteX1019" fmla="*/ 742311 w 893897"/>
                <a:gd name="connsiteY1019" fmla="*/ 155937 h 488299"/>
                <a:gd name="connsiteX1020" fmla="*/ 742898 w 893897"/>
                <a:gd name="connsiteY1020" fmla="*/ 154294 h 488299"/>
                <a:gd name="connsiteX1021" fmla="*/ 743836 w 893897"/>
                <a:gd name="connsiteY1021" fmla="*/ 153652 h 488299"/>
                <a:gd name="connsiteX1022" fmla="*/ 745143 w 893897"/>
                <a:gd name="connsiteY1022" fmla="*/ 153136 h 488299"/>
                <a:gd name="connsiteX1023" fmla="*/ 746348 w 893897"/>
                <a:gd name="connsiteY1023" fmla="*/ 152870 h 488299"/>
                <a:gd name="connsiteX1024" fmla="*/ 747334 w 893897"/>
                <a:gd name="connsiteY1024" fmla="*/ 151016 h 488299"/>
                <a:gd name="connsiteX1025" fmla="*/ 749196 w 893897"/>
                <a:gd name="connsiteY1025" fmla="*/ 150452 h 488299"/>
                <a:gd name="connsiteX1026" fmla="*/ 750909 w 893897"/>
                <a:gd name="connsiteY1026" fmla="*/ 150797 h 488299"/>
                <a:gd name="connsiteX1027" fmla="*/ 752317 w 893897"/>
                <a:gd name="connsiteY1027" fmla="*/ 150867 h 488299"/>
                <a:gd name="connsiteX1028" fmla="*/ 753561 w 893897"/>
                <a:gd name="connsiteY1028" fmla="*/ 152221 h 488299"/>
                <a:gd name="connsiteX1029" fmla="*/ 754258 w 893897"/>
                <a:gd name="connsiteY1029" fmla="*/ 154075 h 488299"/>
                <a:gd name="connsiteX1030" fmla="*/ 755603 w 893897"/>
                <a:gd name="connsiteY1030" fmla="*/ 154223 h 488299"/>
                <a:gd name="connsiteX1031" fmla="*/ 757802 w 893897"/>
                <a:gd name="connsiteY1031" fmla="*/ 154036 h 488299"/>
                <a:gd name="connsiteX1032" fmla="*/ 758107 w 893897"/>
                <a:gd name="connsiteY1032" fmla="*/ 155585 h 488299"/>
                <a:gd name="connsiteX1033" fmla="*/ 757481 w 893897"/>
                <a:gd name="connsiteY1033" fmla="*/ 158174 h 488299"/>
                <a:gd name="connsiteX1034" fmla="*/ 756706 w 893897"/>
                <a:gd name="connsiteY1034" fmla="*/ 160177 h 488299"/>
                <a:gd name="connsiteX1035" fmla="*/ 756573 w 893897"/>
                <a:gd name="connsiteY1035" fmla="*/ 161781 h 488299"/>
                <a:gd name="connsiteX1036" fmla="*/ 757739 w 893897"/>
                <a:gd name="connsiteY1036" fmla="*/ 162563 h 488299"/>
                <a:gd name="connsiteX1037" fmla="*/ 762010 w 893897"/>
                <a:gd name="connsiteY1037" fmla="*/ 161867 h 488299"/>
                <a:gd name="connsiteX1038" fmla="*/ 763521 w 893897"/>
                <a:gd name="connsiteY1038" fmla="*/ 162211 h 488299"/>
                <a:gd name="connsiteX1039" fmla="*/ 764005 w 893897"/>
                <a:gd name="connsiteY1039" fmla="*/ 163838 h 488299"/>
                <a:gd name="connsiteX1040" fmla="*/ 764616 w 893897"/>
                <a:gd name="connsiteY1040" fmla="*/ 165184 h 488299"/>
                <a:gd name="connsiteX1041" fmla="*/ 764913 w 893897"/>
                <a:gd name="connsiteY1041" fmla="*/ 166827 h 488299"/>
                <a:gd name="connsiteX1042" fmla="*/ 764467 w 893897"/>
                <a:gd name="connsiteY1042" fmla="*/ 168642 h 488299"/>
                <a:gd name="connsiteX1043" fmla="*/ 765234 w 893897"/>
                <a:gd name="connsiteY1043" fmla="*/ 169729 h 488299"/>
                <a:gd name="connsiteX1044" fmla="*/ 768919 w 893897"/>
                <a:gd name="connsiteY1044" fmla="*/ 169753 h 488299"/>
                <a:gd name="connsiteX1045" fmla="*/ 771516 w 893897"/>
                <a:gd name="connsiteY1045" fmla="*/ 168877 h 488299"/>
                <a:gd name="connsiteX1046" fmla="*/ 775506 w 893897"/>
                <a:gd name="connsiteY1046" fmla="*/ 168806 h 488299"/>
                <a:gd name="connsiteX1047" fmla="*/ 779113 w 893897"/>
                <a:gd name="connsiteY1047" fmla="*/ 170731 h 488299"/>
                <a:gd name="connsiteX1048" fmla="*/ 781608 w 893897"/>
                <a:gd name="connsiteY1048" fmla="*/ 170434 h 488299"/>
                <a:gd name="connsiteX1049" fmla="*/ 784120 w 893897"/>
                <a:gd name="connsiteY1049" fmla="*/ 169651 h 488299"/>
                <a:gd name="connsiteX1050" fmla="*/ 787805 w 893897"/>
                <a:gd name="connsiteY1050" fmla="*/ 170144 h 488299"/>
                <a:gd name="connsiteX1051" fmla="*/ 790394 w 893897"/>
                <a:gd name="connsiteY1051" fmla="*/ 168626 h 488299"/>
                <a:gd name="connsiteX1052" fmla="*/ 792178 w 893897"/>
                <a:gd name="connsiteY1052" fmla="*/ 166725 h 488299"/>
                <a:gd name="connsiteX1053" fmla="*/ 792733 w 893897"/>
                <a:gd name="connsiteY1053" fmla="*/ 165231 h 488299"/>
                <a:gd name="connsiteX1054" fmla="*/ 793664 w 893897"/>
                <a:gd name="connsiteY1054" fmla="*/ 164402 h 488299"/>
                <a:gd name="connsiteX1055" fmla="*/ 797138 w 893897"/>
                <a:gd name="connsiteY1055" fmla="*/ 164409 h 488299"/>
                <a:gd name="connsiteX1056" fmla="*/ 799328 w 893897"/>
                <a:gd name="connsiteY1056" fmla="*/ 164261 h 488299"/>
                <a:gd name="connsiteX1057" fmla="*/ 800948 w 893897"/>
                <a:gd name="connsiteY1057" fmla="*/ 162062 h 488299"/>
                <a:gd name="connsiteX1058" fmla="*/ 802426 w 893897"/>
                <a:gd name="connsiteY1058" fmla="*/ 161069 h 488299"/>
                <a:gd name="connsiteX1059" fmla="*/ 804914 w 893897"/>
                <a:gd name="connsiteY1059" fmla="*/ 160881 h 488299"/>
                <a:gd name="connsiteX1060" fmla="*/ 806745 w 893897"/>
                <a:gd name="connsiteY1060" fmla="*/ 160881 h 488299"/>
                <a:gd name="connsiteX1061" fmla="*/ 811666 w 893897"/>
                <a:gd name="connsiteY1061" fmla="*/ 162923 h 488299"/>
                <a:gd name="connsiteX1062" fmla="*/ 814662 w 893897"/>
                <a:gd name="connsiteY1062" fmla="*/ 164613 h 488299"/>
                <a:gd name="connsiteX1063" fmla="*/ 817776 w 893897"/>
                <a:gd name="connsiteY1063" fmla="*/ 167015 h 488299"/>
                <a:gd name="connsiteX1064" fmla="*/ 819646 w 893897"/>
                <a:gd name="connsiteY1064" fmla="*/ 168517 h 488299"/>
                <a:gd name="connsiteX1065" fmla="*/ 820905 w 893897"/>
                <a:gd name="connsiteY1065" fmla="*/ 171904 h 488299"/>
                <a:gd name="connsiteX1066" fmla="*/ 823025 w 893897"/>
                <a:gd name="connsiteY1066" fmla="*/ 174392 h 488299"/>
                <a:gd name="connsiteX1067" fmla="*/ 824715 w 893897"/>
                <a:gd name="connsiteY1067" fmla="*/ 177295 h 488299"/>
                <a:gd name="connsiteX1068" fmla="*/ 825122 w 893897"/>
                <a:gd name="connsiteY1068" fmla="*/ 180150 h 488299"/>
                <a:gd name="connsiteX1069" fmla="*/ 826515 w 893897"/>
                <a:gd name="connsiteY1069" fmla="*/ 185275 h 488299"/>
                <a:gd name="connsiteX1070" fmla="*/ 827954 w 893897"/>
                <a:gd name="connsiteY1070" fmla="*/ 186957 h 488299"/>
                <a:gd name="connsiteX1071" fmla="*/ 829660 w 893897"/>
                <a:gd name="connsiteY1071" fmla="*/ 186957 h 488299"/>
                <a:gd name="connsiteX1072" fmla="*/ 831811 w 893897"/>
                <a:gd name="connsiteY1072" fmla="*/ 187653 h 488299"/>
                <a:gd name="connsiteX1073" fmla="*/ 834189 w 893897"/>
                <a:gd name="connsiteY1073" fmla="*/ 188208 h 488299"/>
                <a:gd name="connsiteX1074" fmla="*/ 839275 w 893897"/>
                <a:gd name="connsiteY1074" fmla="*/ 192003 h 488299"/>
                <a:gd name="connsiteX1075" fmla="*/ 841145 w 893897"/>
                <a:gd name="connsiteY1075" fmla="*/ 192112 h 488299"/>
                <a:gd name="connsiteX1076" fmla="*/ 842584 w 893897"/>
                <a:gd name="connsiteY1076" fmla="*/ 193020 h 488299"/>
                <a:gd name="connsiteX1077" fmla="*/ 842803 w 893897"/>
                <a:gd name="connsiteY1077" fmla="*/ 194764 h 488299"/>
                <a:gd name="connsiteX1078" fmla="*/ 842271 w 893897"/>
                <a:gd name="connsiteY1078" fmla="*/ 196783 h 488299"/>
                <a:gd name="connsiteX1079" fmla="*/ 842827 w 893897"/>
                <a:gd name="connsiteY1079" fmla="*/ 198715 h 488299"/>
                <a:gd name="connsiteX1080" fmla="*/ 844493 w 893897"/>
                <a:gd name="connsiteY1080" fmla="*/ 201180 h 488299"/>
                <a:gd name="connsiteX1081" fmla="*/ 845807 w 893897"/>
                <a:gd name="connsiteY1081" fmla="*/ 203581 h 488299"/>
                <a:gd name="connsiteX1082" fmla="*/ 847427 w 893897"/>
                <a:gd name="connsiteY1082" fmla="*/ 206492 h 488299"/>
                <a:gd name="connsiteX1083" fmla="*/ 847920 w 893897"/>
                <a:gd name="connsiteY1083" fmla="*/ 208150 h 488299"/>
                <a:gd name="connsiteX1084" fmla="*/ 849218 w 893897"/>
                <a:gd name="connsiteY1084" fmla="*/ 208698 h 488299"/>
                <a:gd name="connsiteX1085" fmla="*/ 850971 w 893897"/>
                <a:gd name="connsiteY1085" fmla="*/ 207876 h 488299"/>
                <a:gd name="connsiteX1086" fmla="*/ 853756 w 893897"/>
                <a:gd name="connsiteY1086" fmla="*/ 208502 h 488299"/>
                <a:gd name="connsiteX1087" fmla="*/ 862135 w 893897"/>
                <a:gd name="connsiteY1087" fmla="*/ 210153 h 488299"/>
                <a:gd name="connsiteX1088" fmla="*/ 863300 w 893897"/>
                <a:gd name="connsiteY1088" fmla="*/ 210357 h 488299"/>
                <a:gd name="connsiteX1089" fmla="*/ 864192 w 893897"/>
                <a:gd name="connsiteY1089" fmla="*/ 212078 h 488299"/>
                <a:gd name="connsiteX1090" fmla="*/ 865405 w 893897"/>
                <a:gd name="connsiteY1090" fmla="*/ 211937 h 488299"/>
                <a:gd name="connsiteX1091" fmla="*/ 866798 w 893897"/>
                <a:gd name="connsiteY1091" fmla="*/ 211866 h 488299"/>
                <a:gd name="connsiteX1092" fmla="*/ 868730 w 893897"/>
                <a:gd name="connsiteY1092" fmla="*/ 212070 h 488299"/>
                <a:gd name="connsiteX1093" fmla="*/ 870076 w 893897"/>
                <a:gd name="connsiteY1093" fmla="*/ 210482 h 488299"/>
                <a:gd name="connsiteX1094" fmla="*/ 871179 w 893897"/>
                <a:gd name="connsiteY1094" fmla="*/ 209089 h 488299"/>
                <a:gd name="connsiteX1095" fmla="*/ 873940 w 893897"/>
                <a:gd name="connsiteY1095" fmla="*/ 207368 h 488299"/>
                <a:gd name="connsiteX1096" fmla="*/ 876233 w 893897"/>
                <a:gd name="connsiteY1096" fmla="*/ 205029 h 488299"/>
                <a:gd name="connsiteX1097" fmla="*/ 878157 w 893897"/>
                <a:gd name="connsiteY1097" fmla="*/ 202948 h 488299"/>
                <a:gd name="connsiteX1098" fmla="*/ 879597 w 893897"/>
                <a:gd name="connsiteY1098" fmla="*/ 202674 h 488299"/>
                <a:gd name="connsiteX1099" fmla="*/ 880762 w 893897"/>
                <a:gd name="connsiteY1099" fmla="*/ 203644 h 488299"/>
                <a:gd name="connsiteX1100" fmla="*/ 880810 w 893897"/>
                <a:gd name="connsiteY1100" fmla="*/ 205443 h 488299"/>
                <a:gd name="connsiteX1101" fmla="*/ 879370 w 893897"/>
                <a:gd name="connsiteY1101" fmla="*/ 206758 h 488299"/>
                <a:gd name="connsiteX1102" fmla="*/ 878243 w 893897"/>
                <a:gd name="connsiteY1102" fmla="*/ 208346 h 488299"/>
                <a:gd name="connsiteX1103" fmla="*/ 878509 w 893897"/>
                <a:gd name="connsiteY1103" fmla="*/ 209934 h 488299"/>
                <a:gd name="connsiteX1104" fmla="*/ 880441 w 893897"/>
                <a:gd name="connsiteY1104" fmla="*/ 210075 h 488299"/>
                <a:gd name="connsiteX1105" fmla="*/ 882585 w 893897"/>
                <a:gd name="connsiteY1105" fmla="*/ 212461 h 488299"/>
                <a:gd name="connsiteX1106" fmla="*/ 885683 w 893897"/>
                <a:gd name="connsiteY1106" fmla="*/ 218039 h 488299"/>
                <a:gd name="connsiteX1107" fmla="*/ 886732 w 893897"/>
                <a:gd name="connsiteY1107" fmla="*/ 219205 h 488299"/>
                <a:gd name="connsiteX1108" fmla="*/ 888265 w 893897"/>
                <a:gd name="connsiteY1108" fmla="*/ 220300 h 488299"/>
                <a:gd name="connsiteX1109" fmla="*/ 889963 w 893897"/>
                <a:gd name="connsiteY1109" fmla="*/ 220793 h 488299"/>
                <a:gd name="connsiteX1110" fmla="*/ 891840 w 893897"/>
                <a:gd name="connsiteY1110" fmla="*/ 221591 h 488299"/>
                <a:gd name="connsiteX1111" fmla="*/ 893233 w 893897"/>
                <a:gd name="connsiteY1111" fmla="*/ 223883 h 488299"/>
                <a:gd name="connsiteX1112" fmla="*/ 893898 w 893897"/>
                <a:gd name="connsiteY1112" fmla="*/ 225964 h 488299"/>
                <a:gd name="connsiteX1113" fmla="*/ 81262 w 893897"/>
                <a:gd name="connsiteY1113" fmla="*/ 358157 h 488299"/>
                <a:gd name="connsiteX1114" fmla="*/ 80503 w 893897"/>
                <a:gd name="connsiteY1114" fmla="*/ 358579 h 488299"/>
                <a:gd name="connsiteX1115" fmla="*/ 80042 w 893897"/>
                <a:gd name="connsiteY1115" fmla="*/ 356608 h 488299"/>
                <a:gd name="connsiteX1116" fmla="*/ 80887 w 893897"/>
                <a:gd name="connsiteY1116" fmla="*/ 354949 h 488299"/>
                <a:gd name="connsiteX1117" fmla="*/ 82092 w 893897"/>
                <a:gd name="connsiteY1117" fmla="*/ 354730 h 488299"/>
                <a:gd name="connsiteX1118" fmla="*/ 81677 w 893897"/>
                <a:gd name="connsiteY1118" fmla="*/ 357351 h 488299"/>
                <a:gd name="connsiteX1119" fmla="*/ 81262 w 893897"/>
                <a:gd name="connsiteY1119" fmla="*/ 358157 h 488299"/>
                <a:gd name="connsiteX1120" fmla="*/ 78477 w 893897"/>
                <a:gd name="connsiteY1120" fmla="*/ 361787 h 488299"/>
                <a:gd name="connsiteX1121" fmla="*/ 77687 w 893897"/>
                <a:gd name="connsiteY1121" fmla="*/ 362655 h 488299"/>
                <a:gd name="connsiteX1122" fmla="*/ 76513 w 893897"/>
                <a:gd name="connsiteY1122" fmla="*/ 362522 h 488299"/>
                <a:gd name="connsiteX1123" fmla="*/ 74315 w 893897"/>
                <a:gd name="connsiteY1123" fmla="*/ 359244 h 488299"/>
                <a:gd name="connsiteX1124" fmla="*/ 74933 w 893897"/>
                <a:gd name="connsiteY1124" fmla="*/ 355912 h 488299"/>
                <a:gd name="connsiteX1125" fmla="*/ 75731 w 893897"/>
                <a:gd name="connsiteY1125" fmla="*/ 355231 h 488299"/>
                <a:gd name="connsiteX1126" fmla="*/ 76842 w 893897"/>
                <a:gd name="connsiteY1126" fmla="*/ 354762 h 488299"/>
                <a:gd name="connsiteX1127" fmla="*/ 76990 w 893897"/>
                <a:gd name="connsiteY1127" fmla="*/ 355497 h 488299"/>
                <a:gd name="connsiteX1128" fmla="*/ 75434 w 893897"/>
                <a:gd name="connsiteY1128" fmla="*/ 356991 h 488299"/>
                <a:gd name="connsiteX1129" fmla="*/ 75285 w 893897"/>
                <a:gd name="connsiteY1129" fmla="*/ 358877 h 488299"/>
                <a:gd name="connsiteX1130" fmla="*/ 76592 w 893897"/>
                <a:gd name="connsiteY1130" fmla="*/ 360966 h 488299"/>
                <a:gd name="connsiteX1131" fmla="*/ 78477 w 893897"/>
                <a:gd name="connsiteY1131" fmla="*/ 361787 h 488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Lst>
              <a:rect l="l" t="t" r="r" b="b"/>
              <a:pathLst>
                <a:path w="893897" h="488299">
                  <a:moveTo>
                    <a:pt x="893898" y="225964"/>
                  </a:moveTo>
                  <a:lnTo>
                    <a:pt x="891864" y="225299"/>
                  </a:lnTo>
                  <a:lnTo>
                    <a:pt x="887874" y="225158"/>
                  </a:lnTo>
                  <a:lnTo>
                    <a:pt x="885441" y="225573"/>
                  </a:lnTo>
                  <a:lnTo>
                    <a:pt x="884299" y="225808"/>
                  </a:lnTo>
                  <a:lnTo>
                    <a:pt x="882593" y="227177"/>
                  </a:lnTo>
                  <a:lnTo>
                    <a:pt x="881381" y="228538"/>
                  </a:lnTo>
                  <a:lnTo>
                    <a:pt x="880848" y="230854"/>
                  </a:lnTo>
                  <a:lnTo>
                    <a:pt x="881490" y="233467"/>
                  </a:lnTo>
                  <a:lnTo>
                    <a:pt x="880614" y="238897"/>
                  </a:lnTo>
                  <a:lnTo>
                    <a:pt x="879425" y="240938"/>
                  </a:lnTo>
                  <a:lnTo>
                    <a:pt x="876921" y="244482"/>
                  </a:lnTo>
                  <a:lnTo>
                    <a:pt x="875466" y="245249"/>
                  </a:lnTo>
                  <a:lnTo>
                    <a:pt x="873025" y="245883"/>
                  </a:lnTo>
                  <a:lnTo>
                    <a:pt x="870678" y="246931"/>
                  </a:lnTo>
                  <a:lnTo>
                    <a:pt x="866078" y="247948"/>
                  </a:lnTo>
                  <a:lnTo>
                    <a:pt x="861110" y="248465"/>
                  </a:lnTo>
                  <a:lnTo>
                    <a:pt x="859342" y="249223"/>
                  </a:lnTo>
                  <a:lnTo>
                    <a:pt x="858082" y="251641"/>
                  </a:lnTo>
                  <a:lnTo>
                    <a:pt x="857190" y="253651"/>
                  </a:lnTo>
                  <a:lnTo>
                    <a:pt x="856643" y="255185"/>
                  </a:lnTo>
                  <a:lnTo>
                    <a:pt x="855234" y="260176"/>
                  </a:lnTo>
                  <a:lnTo>
                    <a:pt x="854437" y="264628"/>
                  </a:lnTo>
                  <a:lnTo>
                    <a:pt x="855219" y="270143"/>
                  </a:lnTo>
                  <a:lnTo>
                    <a:pt x="855806" y="276253"/>
                  </a:lnTo>
                  <a:lnTo>
                    <a:pt x="855766" y="278358"/>
                  </a:lnTo>
                  <a:lnTo>
                    <a:pt x="856979" y="281472"/>
                  </a:lnTo>
                  <a:lnTo>
                    <a:pt x="857590" y="283380"/>
                  </a:lnTo>
                  <a:lnTo>
                    <a:pt x="857300" y="286087"/>
                  </a:lnTo>
                  <a:lnTo>
                    <a:pt x="855555" y="288215"/>
                  </a:lnTo>
                  <a:lnTo>
                    <a:pt x="854507" y="291032"/>
                  </a:lnTo>
                  <a:lnTo>
                    <a:pt x="853521" y="292229"/>
                  </a:lnTo>
                  <a:lnTo>
                    <a:pt x="850681" y="292769"/>
                  </a:lnTo>
                  <a:lnTo>
                    <a:pt x="848006" y="293097"/>
                  </a:lnTo>
                  <a:lnTo>
                    <a:pt x="845307" y="295515"/>
                  </a:lnTo>
                  <a:lnTo>
                    <a:pt x="843147" y="297181"/>
                  </a:lnTo>
                  <a:lnTo>
                    <a:pt x="839768" y="299301"/>
                  </a:lnTo>
                  <a:lnTo>
                    <a:pt x="838179" y="299700"/>
                  </a:lnTo>
                  <a:lnTo>
                    <a:pt x="837303" y="298621"/>
                  </a:lnTo>
                  <a:lnTo>
                    <a:pt x="836724" y="296219"/>
                  </a:lnTo>
                  <a:lnTo>
                    <a:pt x="835567" y="295155"/>
                  </a:lnTo>
                  <a:lnTo>
                    <a:pt x="833932" y="295069"/>
                  </a:lnTo>
                  <a:lnTo>
                    <a:pt x="832617" y="295045"/>
                  </a:lnTo>
                  <a:lnTo>
                    <a:pt x="828369" y="294396"/>
                  </a:lnTo>
                  <a:lnTo>
                    <a:pt x="825646" y="294443"/>
                  </a:lnTo>
                  <a:lnTo>
                    <a:pt x="823605" y="294959"/>
                  </a:lnTo>
                  <a:lnTo>
                    <a:pt x="821273" y="295217"/>
                  </a:lnTo>
                  <a:lnTo>
                    <a:pt x="817244" y="294341"/>
                  </a:lnTo>
                  <a:lnTo>
                    <a:pt x="814639" y="293598"/>
                  </a:lnTo>
                  <a:lnTo>
                    <a:pt x="812886" y="292886"/>
                  </a:lnTo>
                  <a:lnTo>
                    <a:pt x="808701" y="290781"/>
                  </a:lnTo>
                  <a:lnTo>
                    <a:pt x="803201" y="288278"/>
                  </a:lnTo>
                  <a:lnTo>
                    <a:pt x="800948" y="287543"/>
                  </a:lnTo>
                  <a:lnTo>
                    <a:pt x="799610" y="288294"/>
                  </a:lnTo>
                  <a:lnTo>
                    <a:pt x="799407" y="289725"/>
                  </a:lnTo>
                  <a:lnTo>
                    <a:pt x="799055" y="293191"/>
                  </a:lnTo>
                  <a:lnTo>
                    <a:pt x="798413" y="295358"/>
                  </a:lnTo>
                  <a:lnTo>
                    <a:pt x="794579" y="306280"/>
                  </a:lnTo>
                  <a:lnTo>
                    <a:pt x="792209" y="313837"/>
                  </a:lnTo>
                  <a:lnTo>
                    <a:pt x="789197" y="321058"/>
                  </a:lnTo>
                  <a:lnTo>
                    <a:pt x="788242" y="325885"/>
                  </a:lnTo>
                  <a:lnTo>
                    <a:pt x="786443" y="331980"/>
                  </a:lnTo>
                  <a:lnTo>
                    <a:pt x="784652" y="336384"/>
                  </a:lnTo>
                  <a:lnTo>
                    <a:pt x="783924" y="338778"/>
                  </a:lnTo>
                  <a:lnTo>
                    <a:pt x="783861" y="339756"/>
                  </a:lnTo>
                  <a:lnTo>
                    <a:pt x="784174" y="341125"/>
                  </a:lnTo>
                  <a:lnTo>
                    <a:pt x="786920" y="342620"/>
                  </a:lnTo>
                  <a:lnTo>
                    <a:pt x="789799" y="343535"/>
                  </a:lnTo>
                  <a:lnTo>
                    <a:pt x="790433" y="344106"/>
                  </a:lnTo>
                  <a:lnTo>
                    <a:pt x="790746" y="345655"/>
                  </a:lnTo>
                  <a:lnTo>
                    <a:pt x="790637" y="348190"/>
                  </a:lnTo>
                  <a:lnTo>
                    <a:pt x="790112" y="350584"/>
                  </a:lnTo>
                  <a:lnTo>
                    <a:pt x="789283" y="352461"/>
                  </a:lnTo>
                  <a:lnTo>
                    <a:pt x="788462" y="353392"/>
                  </a:lnTo>
                  <a:lnTo>
                    <a:pt x="787523" y="353447"/>
                  </a:lnTo>
                  <a:lnTo>
                    <a:pt x="785723" y="352242"/>
                  </a:lnTo>
                  <a:lnTo>
                    <a:pt x="784120" y="350897"/>
                  </a:lnTo>
                  <a:lnTo>
                    <a:pt x="782876" y="350490"/>
                  </a:lnTo>
                  <a:lnTo>
                    <a:pt x="779715" y="351241"/>
                  </a:lnTo>
                  <a:lnTo>
                    <a:pt x="776789" y="352266"/>
                  </a:lnTo>
                  <a:lnTo>
                    <a:pt x="775811" y="352297"/>
                  </a:lnTo>
                  <a:lnTo>
                    <a:pt x="774114" y="351640"/>
                  </a:lnTo>
                  <a:lnTo>
                    <a:pt x="772400" y="350279"/>
                  </a:lnTo>
                  <a:lnTo>
                    <a:pt x="771719" y="347642"/>
                  </a:lnTo>
                  <a:lnTo>
                    <a:pt x="770249" y="346445"/>
                  </a:lnTo>
                  <a:lnTo>
                    <a:pt x="768277" y="347642"/>
                  </a:lnTo>
                  <a:lnTo>
                    <a:pt x="762409" y="349653"/>
                  </a:lnTo>
                  <a:lnTo>
                    <a:pt x="755947" y="352047"/>
                  </a:lnTo>
                  <a:lnTo>
                    <a:pt x="751840" y="353283"/>
                  </a:lnTo>
                  <a:lnTo>
                    <a:pt x="750236" y="353095"/>
                  </a:lnTo>
                  <a:lnTo>
                    <a:pt x="747052" y="353377"/>
                  </a:lnTo>
                  <a:lnTo>
                    <a:pt x="744291" y="354042"/>
                  </a:lnTo>
                  <a:lnTo>
                    <a:pt x="742217" y="354965"/>
                  </a:lnTo>
                  <a:lnTo>
                    <a:pt x="738126" y="356240"/>
                  </a:lnTo>
                  <a:lnTo>
                    <a:pt x="734410" y="357093"/>
                  </a:lnTo>
                  <a:lnTo>
                    <a:pt x="732015" y="359025"/>
                  </a:lnTo>
                  <a:lnTo>
                    <a:pt x="730294" y="360887"/>
                  </a:lnTo>
                  <a:lnTo>
                    <a:pt x="730365" y="361591"/>
                  </a:lnTo>
                  <a:lnTo>
                    <a:pt x="731617" y="362694"/>
                  </a:lnTo>
                  <a:lnTo>
                    <a:pt x="733048" y="363555"/>
                  </a:lnTo>
                  <a:lnTo>
                    <a:pt x="735911" y="363352"/>
                  </a:lnTo>
                  <a:lnTo>
                    <a:pt x="738705" y="363219"/>
                  </a:lnTo>
                  <a:lnTo>
                    <a:pt x="741028" y="364384"/>
                  </a:lnTo>
                  <a:lnTo>
                    <a:pt x="743109" y="365135"/>
                  </a:lnTo>
                  <a:lnTo>
                    <a:pt x="743680" y="366105"/>
                  </a:lnTo>
                  <a:lnTo>
                    <a:pt x="743109" y="367052"/>
                  </a:lnTo>
                  <a:lnTo>
                    <a:pt x="741904" y="367271"/>
                  </a:lnTo>
                  <a:lnTo>
                    <a:pt x="741482" y="367928"/>
                  </a:lnTo>
                  <a:lnTo>
                    <a:pt x="741693" y="368812"/>
                  </a:lnTo>
                  <a:lnTo>
                    <a:pt x="740895" y="371113"/>
                  </a:lnTo>
                  <a:lnTo>
                    <a:pt x="740481" y="374594"/>
                  </a:lnTo>
                  <a:lnTo>
                    <a:pt x="740895" y="378021"/>
                  </a:lnTo>
                  <a:lnTo>
                    <a:pt x="741122" y="381173"/>
                  </a:lnTo>
                  <a:lnTo>
                    <a:pt x="740973" y="382761"/>
                  </a:lnTo>
                  <a:lnTo>
                    <a:pt x="740895" y="385022"/>
                  </a:lnTo>
                  <a:lnTo>
                    <a:pt x="741779" y="386548"/>
                  </a:lnTo>
                  <a:lnTo>
                    <a:pt x="742569" y="389451"/>
                  </a:lnTo>
                  <a:lnTo>
                    <a:pt x="743985" y="391266"/>
                  </a:lnTo>
                  <a:lnTo>
                    <a:pt x="746121" y="397540"/>
                  </a:lnTo>
                  <a:lnTo>
                    <a:pt x="747381" y="401194"/>
                  </a:lnTo>
                  <a:lnTo>
                    <a:pt x="748538" y="405324"/>
                  </a:lnTo>
                  <a:lnTo>
                    <a:pt x="747701" y="407554"/>
                  </a:lnTo>
                  <a:lnTo>
                    <a:pt x="747756" y="408845"/>
                  </a:lnTo>
                  <a:lnTo>
                    <a:pt x="749118" y="409925"/>
                  </a:lnTo>
                  <a:lnTo>
                    <a:pt x="749712" y="412029"/>
                  </a:lnTo>
                  <a:lnTo>
                    <a:pt x="750346" y="413312"/>
                  </a:lnTo>
                  <a:lnTo>
                    <a:pt x="750173" y="414587"/>
                  </a:lnTo>
                  <a:lnTo>
                    <a:pt x="749595" y="415080"/>
                  </a:lnTo>
                  <a:lnTo>
                    <a:pt x="746645" y="414306"/>
                  </a:lnTo>
                  <a:lnTo>
                    <a:pt x="744228" y="415581"/>
                  </a:lnTo>
                  <a:lnTo>
                    <a:pt x="741662" y="416864"/>
                  </a:lnTo>
                  <a:lnTo>
                    <a:pt x="741318" y="417545"/>
                  </a:lnTo>
                  <a:lnTo>
                    <a:pt x="741247" y="418288"/>
                  </a:lnTo>
                  <a:lnTo>
                    <a:pt x="741505" y="418937"/>
                  </a:lnTo>
                  <a:lnTo>
                    <a:pt x="742984" y="420079"/>
                  </a:lnTo>
                  <a:lnTo>
                    <a:pt x="745026" y="420791"/>
                  </a:lnTo>
                  <a:lnTo>
                    <a:pt x="744924" y="421934"/>
                  </a:lnTo>
                  <a:lnTo>
                    <a:pt x="742397" y="422458"/>
                  </a:lnTo>
                  <a:lnTo>
                    <a:pt x="738587" y="424202"/>
                  </a:lnTo>
                  <a:lnTo>
                    <a:pt x="737531" y="426072"/>
                  </a:lnTo>
                  <a:lnTo>
                    <a:pt x="736717" y="428130"/>
                  </a:lnTo>
                  <a:lnTo>
                    <a:pt x="736647" y="429319"/>
                  </a:lnTo>
                  <a:lnTo>
                    <a:pt x="737030" y="432503"/>
                  </a:lnTo>
                  <a:lnTo>
                    <a:pt x="737609" y="436024"/>
                  </a:lnTo>
                  <a:lnTo>
                    <a:pt x="738697" y="439732"/>
                  </a:lnTo>
                  <a:lnTo>
                    <a:pt x="738783" y="440874"/>
                  </a:lnTo>
                  <a:lnTo>
                    <a:pt x="738220" y="441688"/>
                  </a:lnTo>
                  <a:lnTo>
                    <a:pt x="737695" y="442212"/>
                  </a:lnTo>
                  <a:lnTo>
                    <a:pt x="734667" y="438871"/>
                  </a:lnTo>
                  <a:lnTo>
                    <a:pt x="731366" y="435609"/>
                  </a:lnTo>
                  <a:lnTo>
                    <a:pt x="728785" y="434858"/>
                  </a:lnTo>
                  <a:lnTo>
                    <a:pt x="724286" y="434318"/>
                  </a:lnTo>
                  <a:lnTo>
                    <a:pt x="721900" y="434295"/>
                  </a:lnTo>
                  <a:lnTo>
                    <a:pt x="720546" y="433520"/>
                  </a:lnTo>
                  <a:lnTo>
                    <a:pt x="719216" y="431627"/>
                  </a:lnTo>
                  <a:lnTo>
                    <a:pt x="717628" y="429913"/>
                  </a:lnTo>
                  <a:lnTo>
                    <a:pt x="715594" y="428098"/>
                  </a:lnTo>
                  <a:lnTo>
                    <a:pt x="714765" y="425329"/>
                  </a:lnTo>
                  <a:lnTo>
                    <a:pt x="713928" y="424836"/>
                  </a:lnTo>
                  <a:lnTo>
                    <a:pt x="712457" y="425188"/>
                  </a:lnTo>
                  <a:lnTo>
                    <a:pt x="710001" y="425102"/>
                  </a:lnTo>
                  <a:lnTo>
                    <a:pt x="708623" y="424859"/>
                  </a:lnTo>
                  <a:lnTo>
                    <a:pt x="706566" y="424382"/>
                  </a:lnTo>
                  <a:lnTo>
                    <a:pt x="703288" y="423248"/>
                  </a:lnTo>
                  <a:lnTo>
                    <a:pt x="700698" y="422176"/>
                  </a:lnTo>
                  <a:lnTo>
                    <a:pt x="697436" y="421973"/>
                  </a:lnTo>
                  <a:lnTo>
                    <a:pt x="695558" y="422184"/>
                  </a:lnTo>
                  <a:lnTo>
                    <a:pt x="689698" y="422387"/>
                  </a:lnTo>
                  <a:lnTo>
                    <a:pt x="684832" y="421261"/>
                  </a:lnTo>
                  <a:lnTo>
                    <a:pt x="680897" y="421057"/>
                  </a:lnTo>
                  <a:lnTo>
                    <a:pt x="678472" y="421120"/>
                  </a:lnTo>
                  <a:lnTo>
                    <a:pt x="677314" y="420979"/>
                  </a:lnTo>
                  <a:lnTo>
                    <a:pt x="675327" y="420987"/>
                  </a:lnTo>
                  <a:lnTo>
                    <a:pt x="672401" y="420744"/>
                  </a:lnTo>
                  <a:lnTo>
                    <a:pt x="668489" y="419007"/>
                  </a:lnTo>
                  <a:lnTo>
                    <a:pt x="666972" y="418921"/>
                  </a:lnTo>
                  <a:lnTo>
                    <a:pt x="666009" y="418984"/>
                  </a:lnTo>
                  <a:lnTo>
                    <a:pt x="659469" y="420259"/>
                  </a:lnTo>
                  <a:lnTo>
                    <a:pt x="656457" y="420557"/>
                  </a:lnTo>
                  <a:lnTo>
                    <a:pt x="650065" y="420408"/>
                  </a:lnTo>
                  <a:lnTo>
                    <a:pt x="643791" y="420267"/>
                  </a:lnTo>
                  <a:lnTo>
                    <a:pt x="641772" y="420001"/>
                  </a:lnTo>
                  <a:lnTo>
                    <a:pt x="640653" y="420134"/>
                  </a:lnTo>
                  <a:lnTo>
                    <a:pt x="638283" y="423193"/>
                  </a:lnTo>
                  <a:lnTo>
                    <a:pt x="637266" y="423670"/>
                  </a:lnTo>
                  <a:lnTo>
                    <a:pt x="631351" y="423005"/>
                  </a:lnTo>
                  <a:lnTo>
                    <a:pt x="624357" y="420995"/>
                  </a:lnTo>
                  <a:lnTo>
                    <a:pt x="619303" y="418789"/>
                  </a:lnTo>
                  <a:lnTo>
                    <a:pt x="615016" y="416449"/>
                  </a:lnTo>
                  <a:lnTo>
                    <a:pt x="609336" y="412757"/>
                  </a:lnTo>
                  <a:lnTo>
                    <a:pt x="605941" y="410934"/>
                  </a:lnTo>
                  <a:lnTo>
                    <a:pt x="605448" y="411982"/>
                  </a:lnTo>
                  <a:lnTo>
                    <a:pt x="604548" y="412319"/>
                  </a:lnTo>
                  <a:lnTo>
                    <a:pt x="603242" y="412483"/>
                  </a:lnTo>
                  <a:lnTo>
                    <a:pt x="600230" y="412295"/>
                  </a:lnTo>
                  <a:lnTo>
                    <a:pt x="598837" y="414165"/>
                  </a:lnTo>
                  <a:lnTo>
                    <a:pt x="595160" y="415503"/>
                  </a:lnTo>
                  <a:lnTo>
                    <a:pt x="592821" y="416700"/>
                  </a:lnTo>
                  <a:lnTo>
                    <a:pt x="591600" y="418053"/>
                  </a:lnTo>
                  <a:lnTo>
                    <a:pt x="589269" y="426995"/>
                  </a:lnTo>
                  <a:lnTo>
                    <a:pt x="588643" y="430258"/>
                  </a:lnTo>
                  <a:lnTo>
                    <a:pt x="590208" y="435734"/>
                  </a:lnTo>
                  <a:lnTo>
                    <a:pt x="588416" y="435413"/>
                  </a:lnTo>
                  <a:lnTo>
                    <a:pt x="586312" y="434013"/>
                  </a:lnTo>
                  <a:lnTo>
                    <a:pt x="585584" y="432910"/>
                  </a:lnTo>
                  <a:lnTo>
                    <a:pt x="583558" y="432237"/>
                  </a:lnTo>
                  <a:lnTo>
                    <a:pt x="576188" y="431220"/>
                  </a:lnTo>
                  <a:lnTo>
                    <a:pt x="574811" y="429960"/>
                  </a:lnTo>
                  <a:lnTo>
                    <a:pt x="573951" y="428935"/>
                  </a:lnTo>
                  <a:lnTo>
                    <a:pt x="572042" y="428263"/>
                  </a:lnTo>
                  <a:lnTo>
                    <a:pt x="569343" y="427746"/>
                  </a:lnTo>
                  <a:lnTo>
                    <a:pt x="563475" y="425368"/>
                  </a:lnTo>
                  <a:lnTo>
                    <a:pt x="560972" y="425282"/>
                  </a:lnTo>
                  <a:lnTo>
                    <a:pt x="553399" y="423451"/>
                  </a:lnTo>
                  <a:lnTo>
                    <a:pt x="552162" y="423467"/>
                  </a:lnTo>
                  <a:lnTo>
                    <a:pt x="551599" y="423545"/>
                  </a:lnTo>
                  <a:lnTo>
                    <a:pt x="548657" y="424742"/>
                  </a:lnTo>
                  <a:lnTo>
                    <a:pt x="546757" y="425086"/>
                  </a:lnTo>
                  <a:lnTo>
                    <a:pt x="544730" y="424601"/>
                  </a:lnTo>
                  <a:lnTo>
                    <a:pt x="541100" y="426080"/>
                  </a:lnTo>
                  <a:lnTo>
                    <a:pt x="539137" y="428051"/>
                  </a:lnTo>
                  <a:lnTo>
                    <a:pt x="537517" y="430461"/>
                  </a:lnTo>
                  <a:lnTo>
                    <a:pt x="535968" y="431979"/>
                  </a:lnTo>
                  <a:lnTo>
                    <a:pt x="535507" y="434248"/>
                  </a:lnTo>
                  <a:lnTo>
                    <a:pt x="534411" y="435421"/>
                  </a:lnTo>
                  <a:lnTo>
                    <a:pt x="533105" y="437768"/>
                  </a:lnTo>
                  <a:lnTo>
                    <a:pt x="533105" y="439137"/>
                  </a:lnTo>
                  <a:lnTo>
                    <a:pt x="534286" y="440467"/>
                  </a:lnTo>
                  <a:lnTo>
                    <a:pt x="532393" y="441696"/>
                  </a:lnTo>
                  <a:lnTo>
                    <a:pt x="530288" y="442079"/>
                  </a:lnTo>
                  <a:lnTo>
                    <a:pt x="529201" y="442830"/>
                  </a:lnTo>
                  <a:lnTo>
                    <a:pt x="528043" y="444637"/>
                  </a:lnTo>
                  <a:lnTo>
                    <a:pt x="526963" y="446186"/>
                  </a:lnTo>
                  <a:lnTo>
                    <a:pt x="526329" y="446734"/>
                  </a:lnTo>
                  <a:lnTo>
                    <a:pt x="525360" y="446632"/>
                  </a:lnTo>
                  <a:lnTo>
                    <a:pt x="524233" y="445427"/>
                  </a:lnTo>
                  <a:lnTo>
                    <a:pt x="522629" y="445482"/>
                  </a:lnTo>
                  <a:lnTo>
                    <a:pt x="520720" y="446968"/>
                  </a:lnTo>
                  <a:lnTo>
                    <a:pt x="518451" y="449386"/>
                  </a:lnTo>
                  <a:lnTo>
                    <a:pt x="515596" y="453071"/>
                  </a:lnTo>
                  <a:lnTo>
                    <a:pt x="512615" y="455027"/>
                  </a:lnTo>
                  <a:lnTo>
                    <a:pt x="508844" y="456685"/>
                  </a:lnTo>
                  <a:lnTo>
                    <a:pt x="506114" y="457421"/>
                  </a:lnTo>
                  <a:lnTo>
                    <a:pt x="503954" y="458680"/>
                  </a:lnTo>
                  <a:lnTo>
                    <a:pt x="500348" y="461231"/>
                  </a:lnTo>
                  <a:lnTo>
                    <a:pt x="499628" y="462733"/>
                  </a:lnTo>
                  <a:lnTo>
                    <a:pt x="497015" y="463617"/>
                  </a:lnTo>
                  <a:lnTo>
                    <a:pt x="494911" y="464634"/>
                  </a:lnTo>
                  <a:lnTo>
                    <a:pt x="492963" y="466331"/>
                  </a:lnTo>
                  <a:lnTo>
                    <a:pt x="492485" y="469328"/>
                  </a:lnTo>
                  <a:lnTo>
                    <a:pt x="491249" y="471049"/>
                  </a:lnTo>
                  <a:lnTo>
                    <a:pt x="488268" y="473404"/>
                  </a:lnTo>
                  <a:lnTo>
                    <a:pt x="485765" y="475782"/>
                  </a:lnTo>
                  <a:lnTo>
                    <a:pt x="484130" y="478114"/>
                  </a:lnTo>
                  <a:lnTo>
                    <a:pt x="482401" y="480578"/>
                  </a:lnTo>
                  <a:lnTo>
                    <a:pt x="481861" y="481932"/>
                  </a:lnTo>
                  <a:lnTo>
                    <a:pt x="481799" y="483786"/>
                  </a:lnTo>
                  <a:lnTo>
                    <a:pt x="482612" y="485342"/>
                  </a:lnTo>
                  <a:lnTo>
                    <a:pt x="482769" y="486821"/>
                  </a:lnTo>
                  <a:lnTo>
                    <a:pt x="482151" y="487893"/>
                  </a:lnTo>
                  <a:lnTo>
                    <a:pt x="480461" y="488300"/>
                  </a:lnTo>
                  <a:lnTo>
                    <a:pt x="478693" y="487987"/>
                  </a:lnTo>
                  <a:lnTo>
                    <a:pt x="475978" y="486931"/>
                  </a:lnTo>
                  <a:lnTo>
                    <a:pt x="473091" y="485037"/>
                  </a:lnTo>
                  <a:lnTo>
                    <a:pt x="472035" y="484106"/>
                  </a:lnTo>
                  <a:lnTo>
                    <a:pt x="470619" y="482510"/>
                  </a:lnTo>
                  <a:lnTo>
                    <a:pt x="470822" y="481032"/>
                  </a:lnTo>
                  <a:lnTo>
                    <a:pt x="471550" y="478145"/>
                  </a:lnTo>
                  <a:lnTo>
                    <a:pt x="472043" y="476166"/>
                  </a:lnTo>
                  <a:lnTo>
                    <a:pt x="470869" y="475219"/>
                  </a:lnTo>
                  <a:lnTo>
                    <a:pt x="470001" y="474202"/>
                  </a:lnTo>
                  <a:lnTo>
                    <a:pt x="469383" y="473224"/>
                  </a:lnTo>
                  <a:lnTo>
                    <a:pt x="468162" y="471292"/>
                  </a:lnTo>
                  <a:lnTo>
                    <a:pt x="466629" y="471769"/>
                  </a:lnTo>
                  <a:lnTo>
                    <a:pt x="465299" y="472246"/>
                  </a:lnTo>
                  <a:lnTo>
                    <a:pt x="463758" y="471565"/>
                  </a:lnTo>
                  <a:lnTo>
                    <a:pt x="459212" y="471863"/>
                  </a:lnTo>
                  <a:lnTo>
                    <a:pt x="455786" y="472082"/>
                  </a:lnTo>
                  <a:lnTo>
                    <a:pt x="452563" y="472285"/>
                  </a:lnTo>
                  <a:lnTo>
                    <a:pt x="448478" y="472551"/>
                  </a:lnTo>
                  <a:lnTo>
                    <a:pt x="443550" y="472872"/>
                  </a:lnTo>
                  <a:lnTo>
                    <a:pt x="442134" y="472450"/>
                  </a:lnTo>
                  <a:lnTo>
                    <a:pt x="441250" y="471808"/>
                  </a:lnTo>
                  <a:lnTo>
                    <a:pt x="440358" y="469140"/>
                  </a:lnTo>
                  <a:lnTo>
                    <a:pt x="439841" y="466871"/>
                  </a:lnTo>
                  <a:lnTo>
                    <a:pt x="438887" y="462623"/>
                  </a:lnTo>
                  <a:lnTo>
                    <a:pt x="438246" y="459330"/>
                  </a:lnTo>
                  <a:lnTo>
                    <a:pt x="437487" y="455402"/>
                  </a:lnTo>
                  <a:lnTo>
                    <a:pt x="436986" y="451052"/>
                  </a:lnTo>
                  <a:lnTo>
                    <a:pt x="436626" y="447954"/>
                  </a:lnTo>
                  <a:lnTo>
                    <a:pt x="432894" y="447853"/>
                  </a:lnTo>
                  <a:lnTo>
                    <a:pt x="429914" y="447774"/>
                  </a:lnTo>
                  <a:lnTo>
                    <a:pt x="425884" y="447665"/>
                  </a:lnTo>
                  <a:lnTo>
                    <a:pt x="425916" y="445193"/>
                  </a:lnTo>
                  <a:lnTo>
                    <a:pt x="425963" y="442071"/>
                  </a:lnTo>
                  <a:lnTo>
                    <a:pt x="426018" y="438511"/>
                  </a:lnTo>
                  <a:lnTo>
                    <a:pt x="426769" y="433833"/>
                  </a:lnTo>
                  <a:lnTo>
                    <a:pt x="427050" y="429906"/>
                  </a:lnTo>
                  <a:lnTo>
                    <a:pt x="427402" y="425094"/>
                  </a:lnTo>
                  <a:lnTo>
                    <a:pt x="427622" y="421910"/>
                  </a:lnTo>
                  <a:lnTo>
                    <a:pt x="427872" y="418397"/>
                  </a:lnTo>
                  <a:lnTo>
                    <a:pt x="425791" y="419485"/>
                  </a:lnTo>
                  <a:lnTo>
                    <a:pt x="423498" y="420682"/>
                  </a:lnTo>
                  <a:lnTo>
                    <a:pt x="421347" y="421801"/>
                  </a:lnTo>
                  <a:lnTo>
                    <a:pt x="419868" y="418961"/>
                  </a:lnTo>
                  <a:lnTo>
                    <a:pt x="418429" y="416191"/>
                  </a:lnTo>
                  <a:lnTo>
                    <a:pt x="416246" y="411974"/>
                  </a:lnTo>
                  <a:lnTo>
                    <a:pt x="414611" y="408814"/>
                  </a:lnTo>
                  <a:lnTo>
                    <a:pt x="411771" y="406960"/>
                  </a:lnTo>
                  <a:lnTo>
                    <a:pt x="409651" y="405590"/>
                  </a:lnTo>
                  <a:lnTo>
                    <a:pt x="407468" y="403282"/>
                  </a:lnTo>
                  <a:lnTo>
                    <a:pt x="405583" y="400881"/>
                  </a:lnTo>
                  <a:lnTo>
                    <a:pt x="403791" y="398596"/>
                  </a:lnTo>
                  <a:lnTo>
                    <a:pt x="401648" y="396617"/>
                  </a:lnTo>
                  <a:lnTo>
                    <a:pt x="399590" y="397243"/>
                  </a:lnTo>
                  <a:lnTo>
                    <a:pt x="397267" y="398487"/>
                  </a:lnTo>
                  <a:lnTo>
                    <a:pt x="395029" y="399676"/>
                  </a:lnTo>
                  <a:lnTo>
                    <a:pt x="392658" y="400943"/>
                  </a:lnTo>
                  <a:lnTo>
                    <a:pt x="391501" y="401561"/>
                  </a:lnTo>
                  <a:lnTo>
                    <a:pt x="388746" y="401327"/>
                  </a:lnTo>
                  <a:lnTo>
                    <a:pt x="386345" y="401123"/>
                  </a:lnTo>
                  <a:lnTo>
                    <a:pt x="382050" y="400756"/>
                  </a:lnTo>
                  <a:lnTo>
                    <a:pt x="378428" y="400443"/>
                  </a:lnTo>
                  <a:lnTo>
                    <a:pt x="374727" y="400122"/>
                  </a:lnTo>
                  <a:lnTo>
                    <a:pt x="369571" y="399676"/>
                  </a:lnTo>
                  <a:lnTo>
                    <a:pt x="364345" y="399230"/>
                  </a:lnTo>
                  <a:lnTo>
                    <a:pt x="360856" y="399824"/>
                  </a:lnTo>
                  <a:lnTo>
                    <a:pt x="356428" y="400568"/>
                  </a:lnTo>
                  <a:lnTo>
                    <a:pt x="351781" y="401350"/>
                  </a:lnTo>
                  <a:lnTo>
                    <a:pt x="347940" y="401999"/>
                  </a:lnTo>
                  <a:lnTo>
                    <a:pt x="343074" y="402813"/>
                  </a:lnTo>
                  <a:lnTo>
                    <a:pt x="339436" y="403423"/>
                  </a:lnTo>
                  <a:lnTo>
                    <a:pt x="337644" y="403337"/>
                  </a:lnTo>
                  <a:lnTo>
                    <a:pt x="335391" y="400771"/>
                  </a:lnTo>
                  <a:lnTo>
                    <a:pt x="331776" y="396648"/>
                  </a:lnTo>
                  <a:lnTo>
                    <a:pt x="329594" y="394145"/>
                  </a:lnTo>
                  <a:lnTo>
                    <a:pt x="327450" y="391688"/>
                  </a:lnTo>
                  <a:lnTo>
                    <a:pt x="324352" y="388144"/>
                  </a:lnTo>
                  <a:lnTo>
                    <a:pt x="321864" y="385453"/>
                  </a:lnTo>
                  <a:lnTo>
                    <a:pt x="319431" y="382824"/>
                  </a:lnTo>
                  <a:lnTo>
                    <a:pt x="318030" y="380391"/>
                  </a:lnTo>
                  <a:lnTo>
                    <a:pt x="317334" y="377324"/>
                  </a:lnTo>
                  <a:lnTo>
                    <a:pt x="316067" y="375932"/>
                  </a:lnTo>
                  <a:lnTo>
                    <a:pt x="313251" y="374054"/>
                  </a:lnTo>
                  <a:lnTo>
                    <a:pt x="310215" y="372036"/>
                  </a:lnTo>
                  <a:lnTo>
                    <a:pt x="307180" y="370017"/>
                  </a:lnTo>
                  <a:lnTo>
                    <a:pt x="304144" y="367999"/>
                  </a:lnTo>
                  <a:lnTo>
                    <a:pt x="301109" y="365972"/>
                  </a:lnTo>
                  <a:lnTo>
                    <a:pt x="298073" y="363946"/>
                  </a:lnTo>
                  <a:lnTo>
                    <a:pt x="295038" y="361920"/>
                  </a:lnTo>
                  <a:lnTo>
                    <a:pt x="292002" y="359886"/>
                  </a:lnTo>
                  <a:lnTo>
                    <a:pt x="288967" y="357852"/>
                  </a:lnTo>
                  <a:lnTo>
                    <a:pt x="285931" y="355818"/>
                  </a:lnTo>
                  <a:lnTo>
                    <a:pt x="282896" y="353776"/>
                  </a:lnTo>
                  <a:lnTo>
                    <a:pt x="279930" y="351757"/>
                  </a:lnTo>
                  <a:lnTo>
                    <a:pt x="276895" y="349715"/>
                  </a:lnTo>
                  <a:lnTo>
                    <a:pt x="273859" y="347666"/>
                  </a:lnTo>
                  <a:lnTo>
                    <a:pt x="270824" y="345616"/>
                  </a:lnTo>
                  <a:lnTo>
                    <a:pt x="267788" y="343566"/>
                  </a:lnTo>
                  <a:lnTo>
                    <a:pt x="264753" y="341516"/>
                  </a:lnTo>
                  <a:lnTo>
                    <a:pt x="262257" y="340022"/>
                  </a:lnTo>
                  <a:lnTo>
                    <a:pt x="259934" y="340413"/>
                  </a:lnTo>
                  <a:lnTo>
                    <a:pt x="256460" y="341462"/>
                  </a:lnTo>
                  <a:lnTo>
                    <a:pt x="252814" y="342557"/>
                  </a:lnTo>
                  <a:lnTo>
                    <a:pt x="249208" y="343644"/>
                  </a:lnTo>
                  <a:lnTo>
                    <a:pt x="242746" y="345585"/>
                  </a:lnTo>
                  <a:lnTo>
                    <a:pt x="238591" y="346836"/>
                  </a:lnTo>
                  <a:lnTo>
                    <a:pt x="235345" y="347885"/>
                  </a:lnTo>
                  <a:lnTo>
                    <a:pt x="231887" y="349003"/>
                  </a:lnTo>
                  <a:lnTo>
                    <a:pt x="227349" y="350466"/>
                  </a:lnTo>
                  <a:lnTo>
                    <a:pt x="223547" y="351695"/>
                  </a:lnTo>
                  <a:lnTo>
                    <a:pt x="219095" y="353134"/>
                  </a:lnTo>
                  <a:lnTo>
                    <a:pt x="215144" y="354409"/>
                  </a:lnTo>
                  <a:lnTo>
                    <a:pt x="211828" y="355474"/>
                  </a:lnTo>
                  <a:lnTo>
                    <a:pt x="208370" y="356592"/>
                  </a:lnTo>
                  <a:lnTo>
                    <a:pt x="205632" y="357468"/>
                  </a:lnTo>
                  <a:lnTo>
                    <a:pt x="205632" y="364556"/>
                  </a:lnTo>
                  <a:lnTo>
                    <a:pt x="205632" y="371613"/>
                  </a:lnTo>
                  <a:lnTo>
                    <a:pt x="205639" y="378646"/>
                  </a:lnTo>
                  <a:lnTo>
                    <a:pt x="205639" y="385656"/>
                  </a:lnTo>
                  <a:lnTo>
                    <a:pt x="205639" y="392635"/>
                  </a:lnTo>
                  <a:lnTo>
                    <a:pt x="205647" y="399582"/>
                  </a:lnTo>
                  <a:lnTo>
                    <a:pt x="205647" y="406506"/>
                  </a:lnTo>
                  <a:lnTo>
                    <a:pt x="205647" y="413398"/>
                  </a:lnTo>
                  <a:lnTo>
                    <a:pt x="205647" y="420267"/>
                  </a:lnTo>
                  <a:lnTo>
                    <a:pt x="205655" y="427113"/>
                  </a:lnTo>
                  <a:lnTo>
                    <a:pt x="205655" y="433935"/>
                  </a:lnTo>
                  <a:lnTo>
                    <a:pt x="205655" y="440733"/>
                  </a:lnTo>
                  <a:lnTo>
                    <a:pt x="205663" y="447501"/>
                  </a:lnTo>
                  <a:lnTo>
                    <a:pt x="205663" y="454244"/>
                  </a:lnTo>
                  <a:lnTo>
                    <a:pt x="205663" y="460965"/>
                  </a:lnTo>
                  <a:lnTo>
                    <a:pt x="205670" y="467662"/>
                  </a:lnTo>
                  <a:lnTo>
                    <a:pt x="204731" y="467607"/>
                  </a:lnTo>
                  <a:lnTo>
                    <a:pt x="202627" y="467998"/>
                  </a:lnTo>
                  <a:lnTo>
                    <a:pt x="199106" y="468929"/>
                  </a:lnTo>
                  <a:lnTo>
                    <a:pt x="196181" y="469398"/>
                  </a:lnTo>
                  <a:lnTo>
                    <a:pt x="194898" y="469109"/>
                  </a:lnTo>
                  <a:lnTo>
                    <a:pt x="193747" y="468412"/>
                  </a:lnTo>
                  <a:lnTo>
                    <a:pt x="192738" y="466942"/>
                  </a:lnTo>
                  <a:lnTo>
                    <a:pt x="191236" y="465150"/>
                  </a:lnTo>
                  <a:lnTo>
                    <a:pt x="189695" y="463695"/>
                  </a:lnTo>
                  <a:lnTo>
                    <a:pt x="187778" y="460714"/>
                  </a:lnTo>
                  <a:lnTo>
                    <a:pt x="186448" y="458422"/>
                  </a:lnTo>
                  <a:lnTo>
                    <a:pt x="183170" y="453399"/>
                  </a:lnTo>
                  <a:lnTo>
                    <a:pt x="182709" y="451811"/>
                  </a:lnTo>
                  <a:lnTo>
                    <a:pt x="182098" y="450192"/>
                  </a:lnTo>
                  <a:lnTo>
                    <a:pt x="181003" y="448838"/>
                  </a:lnTo>
                  <a:lnTo>
                    <a:pt x="177138" y="445513"/>
                  </a:lnTo>
                  <a:lnTo>
                    <a:pt x="172640" y="442509"/>
                  </a:lnTo>
                  <a:lnTo>
                    <a:pt x="168228" y="439560"/>
                  </a:lnTo>
                  <a:lnTo>
                    <a:pt x="166984" y="438840"/>
                  </a:lnTo>
                  <a:lnTo>
                    <a:pt x="164918" y="437925"/>
                  </a:lnTo>
                  <a:lnTo>
                    <a:pt x="162375" y="437909"/>
                  </a:lnTo>
                  <a:lnTo>
                    <a:pt x="160639" y="438089"/>
                  </a:lnTo>
                  <a:lnTo>
                    <a:pt x="155350" y="439067"/>
                  </a:lnTo>
                  <a:lnTo>
                    <a:pt x="151290" y="440209"/>
                  </a:lnTo>
                  <a:lnTo>
                    <a:pt x="145790" y="441758"/>
                  </a:lnTo>
                  <a:lnTo>
                    <a:pt x="141526" y="443471"/>
                  </a:lnTo>
                  <a:lnTo>
                    <a:pt x="140572" y="443972"/>
                  </a:lnTo>
                  <a:lnTo>
                    <a:pt x="137458" y="446038"/>
                  </a:lnTo>
                  <a:lnTo>
                    <a:pt x="133648" y="449464"/>
                  </a:lnTo>
                  <a:lnTo>
                    <a:pt x="129196" y="454283"/>
                  </a:lnTo>
                  <a:lnTo>
                    <a:pt x="128617" y="451185"/>
                  </a:lnTo>
                  <a:lnTo>
                    <a:pt x="128422" y="446405"/>
                  </a:lnTo>
                  <a:lnTo>
                    <a:pt x="128500" y="444864"/>
                  </a:lnTo>
                  <a:lnTo>
                    <a:pt x="129713" y="440835"/>
                  </a:lnTo>
                  <a:lnTo>
                    <a:pt x="130941" y="438065"/>
                  </a:lnTo>
                  <a:lnTo>
                    <a:pt x="131927" y="435179"/>
                  </a:lnTo>
                  <a:lnTo>
                    <a:pt x="132373" y="431400"/>
                  </a:lnTo>
                  <a:lnTo>
                    <a:pt x="131457" y="425313"/>
                  </a:lnTo>
                  <a:lnTo>
                    <a:pt x="130433" y="423960"/>
                  </a:lnTo>
                  <a:lnTo>
                    <a:pt x="129204" y="423522"/>
                  </a:lnTo>
                  <a:lnTo>
                    <a:pt x="127890" y="423396"/>
                  </a:lnTo>
                  <a:lnTo>
                    <a:pt x="125472" y="423647"/>
                  </a:lnTo>
                  <a:lnTo>
                    <a:pt x="124346" y="424140"/>
                  </a:lnTo>
                  <a:lnTo>
                    <a:pt x="122382" y="422082"/>
                  </a:lnTo>
                  <a:lnTo>
                    <a:pt x="120012" y="421754"/>
                  </a:lnTo>
                  <a:lnTo>
                    <a:pt x="118760" y="422325"/>
                  </a:lnTo>
                  <a:lnTo>
                    <a:pt x="117492" y="422622"/>
                  </a:lnTo>
                  <a:lnTo>
                    <a:pt x="116116" y="422051"/>
                  </a:lnTo>
                  <a:lnTo>
                    <a:pt x="114926" y="420830"/>
                  </a:lnTo>
                  <a:lnTo>
                    <a:pt x="114199" y="419516"/>
                  </a:lnTo>
                  <a:lnTo>
                    <a:pt x="113636" y="418030"/>
                  </a:lnTo>
                  <a:lnTo>
                    <a:pt x="111774" y="415041"/>
                  </a:lnTo>
                  <a:lnTo>
                    <a:pt x="109927" y="413414"/>
                  </a:lnTo>
                  <a:lnTo>
                    <a:pt x="107690" y="413054"/>
                  </a:lnTo>
                  <a:lnTo>
                    <a:pt x="104036" y="413148"/>
                  </a:lnTo>
                  <a:lnTo>
                    <a:pt x="102886" y="412944"/>
                  </a:lnTo>
                  <a:lnTo>
                    <a:pt x="102823" y="411247"/>
                  </a:lnTo>
                  <a:lnTo>
                    <a:pt x="103285" y="407491"/>
                  </a:lnTo>
                  <a:lnTo>
                    <a:pt x="103293" y="405528"/>
                  </a:lnTo>
                  <a:lnTo>
                    <a:pt x="103035" y="403674"/>
                  </a:lnTo>
                  <a:lnTo>
                    <a:pt x="102425" y="402148"/>
                  </a:lnTo>
                  <a:lnTo>
                    <a:pt x="101650" y="400826"/>
                  </a:lnTo>
                  <a:lnTo>
                    <a:pt x="99475" y="398651"/>
                  </a:lnTo>
                  <a:lnTo>
                    <a:pt x="97832" y="395584"/>
                  </a:lnTo>
                  <a:lnTo>
                    <a:pt x="95086" y="389255"/>
                  </a:lnTo>
                  <a:lnTo>
                    <a:pt x="92685" y="382120"/>
                  </a:lnTo>
                  <a:lnTo>
                    <a:pt x="91628" y="381040"/>
                  </a:lnTo>
                  <a:lnTo>
                    <a:pt x="89485" y="379906"/>
                  </a:lnTo>
                  <a:lnTo>
                    <a:pt x="84799" y="378999"/>
                  </a:lnTo>
                  <a:lnTo>
                    <a:pt x="81708" y="378060"/>
                  </a:lnTo>
                  <a:lnTo>
                    <a:pt x="80495" y="377152"/>
                  </a:lnTo>
                  <a:lnTo>
                    <a:pt x="79987" y="375580"/>
                  </a:lnTo>
                  <a:lnTo>
                    <a:pt x="80003" y="373890"/>
                  </a:lnTo>
                  <a:lnTo>
                    <a:pt x="80253" y="371895"/>
                  </a:lnTo>
                  <a:lnTo>
                    <a:pt x="80973" y="370205"/>
                  </a:lnTo>
                  <a:lnTo>
                    <a:pt x="83429" y="368898"/>
                  </a:lnTo>
                  <a:lnTo>
                    <a:pt x="88773" y="368609"/>
                  </a:lnTo>
                  <a:lnTo>
                    <a:pt x="93334" y="368750"/>
                  </a:lnTo>
                  <a:lnTo>
                    <a:pt x="97473" y="371770"/>
                  </a:lnTo>
                  <a:lnTo>
                    <a:pt x="98826" y="372458"/>
                  </a:lnTo>
                  <a:lnTo>
                    <a:pt x="100296" y="372654"/>
                  </a:lnTo>
                  <a:lnTo>
                    <a:pt x="103223" y="371699"/>
                  </a:lnTo>
                  <a:lnTo>
                    <a:pt x="104678" y="371426"/>
                  </a:lnTo>
                  <a:lnTo>
                    <a:pt x="108339" y="371738"/>
                  </a:lnTo>
                  <a:lnTo>
                    <a:pt x="107244" y="370307"/>
                  </a:lnTo>
                  <a:lnTo>
                    <a:pt x="105867" y="369556"/>
                  </a:lnTo>
                  <a:lnTo>
                    <a:pt x="104443" y="369618"/>
                  </a:lnTo>
                  <a:lnTo>
                    <a:pt x="103215" y="369032"/>
                  </a:lnTo>
                  <a:lnTo>
                    <a:pt x="101188" y="366262"/>
                  </a:lnTo>
                  <a:lnTo>
                    <a:pt x="97676" y="363101"/>
                  </a:lnTo>
                  <a:lnTo>
                    <a:pt x="96862" y="361795"/>
                  </a:lnTo>
                  <a:lnTo>
                    <a:pt x="96612" y="359698"/>
                  </a:lnTo>
                  <a:lnTo>
                    <a:pt x="97292" y="357891"/>
                  </a:lnTo>
                  <a:lnTo>
                    <a:pt x="99780" y="356037"/>
                  </a:lnTo>
                  <a:lnTo>
                    <a:pt x="101900" y="353510"/>
                  </a:lnTo>
                  <a:lnTo>
                    <a:pt x="102863" y="350153"/>
                  </a:lnTo>
                  <a:lnTo>
                    <a:pt x="103731" y="348604"/>
                  </a:lnTo>
                  <a:lnTo>
                    <a:pt x="105530" y="346171"/>
                  </a:lnTo>
                  <a:lnTo>
                    <a:pt x="108253" y="346641"/>
                  </a:lnTo>
                  <a:lnTo>
                    <a:pt x="112493" y="344881"/>
                  </a:lnTo>
                  <a:lnTo>
                    <a:pt x="119433" y="345225"/>
                  </a:lnTo>
                  <a:lnTo>
                    <a:pt x="127741" y="344724"/>
                  </a:lnTo>
                  <a:lnTo>
                    <a:pt x="130026" y="344904"/>
                  </a:lnTo>
                  <a:lnTo>
                    <a:pt x="135322" y="346625"/>
                  </a:lnTo>
                  <a:lnTo>
                    <a:pt x="138366" y="347368"/>
                  </a:lnTo>
                  <a:lnTo>
                    <a:pt x="142066" y="347744"/>
                  </a:lnTo>
                  <a:lnTo>
                    <a:pt x="144734" y="346985"/>
                  </a:lnTo>
                  <a:lnTo>
                    <a:pt x="142222" y="344638"/>
                  </a:lnTo>
                  <a:lnTo>
                    <a:pt x="136770" y="341853"/>
                  </a:lnTo>
                  <a:lnTo>
                    <a:pt x="135369" y="339475"/>
                  </a:lnTo>
                  <a:lnTo>
                    <a:pt x="137865" y="332997"/>
                  </a:lnTo>
                  <a:lnTo>
                    <a:pt x="141244" y="327074"/>
                  </a:lnTo>
                  <a:lnTo>
                    <a:pt x="143310" y="320018"/>
                  </a:lnTo>
                  <a:lnTo>
                    <a:pt x="142731" y="312977"/>
                  </a:lnTo>
                  <a:lnTo>
                    <a:pt x="141745" y="311029"/>
                  </a:lnTo>
                  <a:lnTo>
                    <a:pt x="142066" y="308736"/>
                  </a:lnTo>
                  <a:lnTo>
                    <a:pt x="143239" y="306796"/>
                  </a:lnTo>
                  <a:lnTo>
                    <a:pt x="144069" y="304864"/>
                  </a:lnTo>
                  <a:lnTo>
                    <a:pt x="143349" y="302532"/>
                  </a:lnTo>
                  <a:lnTo>
                    <a:pt x="141863" y="298887"/>
                  </a:lnTo>
                  <a:lnTo>
                    <a:pt x="141096" y="297705"/>
                  </a:lnTo>
                  <a:lnTo>
                    <a:pt x="138491" y="295734"/>
                  </a:lnTo>
                  <a:lnTo>
                    <a:pt x="133257" y="295648"/>
                  </a:lnTo>
                  <a:lnTo>
                    <a:pt x="128985" y="294568"/>
                  </a:lnTo>
                  <a:lnTo>
                    <a:pt x="127601" y="295436"/>
                  </a:lnTo>
                  <a:lnTo>
                    <a:pt x="126818" y="296766"/>
                  </a:lnTo>
                  <a:lnTo>
                    <a:pt x="125840" y="297643"/>
                  </a:lnTo>
                  <a:lnTo>
                    <a:pt x="122515" y="299411"/>
                  </a:lnTo>
                  <a:lnTo>
                    <a:pt x="121404" y="299763"/>
                  </a:lnTo>
                  <a:lnTo>
                    <a:pt x="120247" y="299411"/>
                  </a:lnTo>
                  <a:lnTo>
                    <a:pt x="118611" y="297424"/>
                  </a:lnTo>
                  <a:lnTo>
                    <a:pt x="117156" y="297643"/>
                  </a:lnTo>
                  <a:lnTo>
                    <a:pt x="112752" y="296399"/>
                  </a:lnTo>
                  <a:lnTo>
                    <a:pt x="110678" y="293692"/>
                  </a:lnTo>
                  <a:lnTo>
                    <a:pt x="109904" y="293316"/>
                  </a:lnTo>
                  <a:lnTo>
                    <a:pt x="102784" y="291149"/>
                  </a:lnTo>
                  <a:lnTo>
                    <a:pt x="100312" y="290734"/>
                  </a:lnTo>
                  <a:lnTo>
                    <a:pt x="94640" y="292964"/>
                  </a:lnTo>
                  <a:lnTo>
                    <a:pt x="90533" y="295820"/>
                  </a:lnTo>
                  <a:lnTo>
                    <a:pt x="89375" y="296234"/>
                  </a:lnTo>
                  <a:lnTo>
                    <a:pt x="87255" y="298042"/>
                  </a:lnTo>
                  <a:lnTo>
                    <a:pt x="86058" y="298331"/>
                  </a:lnTo>
                  <a:lnTo>
                    <a:pt x="84830" y="298018"/>
                  </a:lnTo>
                  <a:lnTo>
                    <a:pt x="83664" y="298128"/>
                  </a:lnTo>
                  <a:lnTo>
                    <a:pt x="81184" y="300835"/>
                  </a:lnTo>
                  <a:lnTo>
                    <a:pt x="76693" y="303980"/>
                  </a:lnTo>
                  <a:lnTo>
                    <a:pt x="74463" y="305959"/>
                  </a:lnTo>
                  <a:lnTo>
                    <a:pt x="71976" y="307187"/>
                  </a:lnTo>
                  <a:lnTo>
                    <a:pt x="69206" y="307962"/>
                  </a:lnTo>
                  <a:lnTo>
                    <a:pt x="66382" y="308087"/>
                  </a:lnTo>
                  <a:lnTo>
                    <a:pt x="65342" y="308799"/>
                  </a:lnTo>
                  <a:lnTo>
                    <a:pt x="62110" y="309049"/>
                  </a:lnTo>
                  <a:lnTo>
                    <a:pt x="60139" y="309628"/>
                  </a:lnTo>
                  <a:lnTo>
                    <a:pt x="60069" y="310700"/>
                  </a:lnTo>
                  <a:lnTo>
                    <a:pt x="60460" y="313094"/>
                  </a:lnTo>
                  <a:lnTo>
                    <a:pt x="58786" y="312249"/>
                  </a:lnTo>
                  <a:lnTo>
                    <a:pt x="57025" y="313876"/>
                  </a:lnTo>
                  <a:lnTo>
                    <a:pt x="57604" y="315410"/>
                  </a:lnTo>
                  <a:lnTo>
                    <a:pt x="56548" y="315042"/>
                  </a:lnTo>
                  <a:lnTo>
                    <a:pt x="51603" y="312085"/>
                  </a:lnTo>
                  <a:lnTo>
                    <a:pt x="47543" y="309988"/>
                  </a:lnTo>
                  <a:lnTo>
                    <a:pt x="43937" y="308126"/>
                  </a:lnTo>
                  <a:lnTo>
                    <a:pt x="43412" y="307790"/>
                  </a:lnTo>
                  <a:lnTo>
                    <a:pt x="42427" y="306882"/>
                  </a:lnTo>
                  <a:lnTo>
                    <a:pt x="41722" y="305466"/>
                  </a:lnTo>
                  <a:lnTo>
                    <a:pt x="41574" y="303917"/>
                  </a:lnTo>
                  <a:lnTo>
                    <a:pt x="41926" y="302775"/>
                  </a:lnTo>
                  <a:lnTo>
                    <a:pt x="42802" y="302047"/>
                  </a:lnTo>
                  <a:lnTo>
                    <a:pt x="43835" y="301765"/>
                  </a:lnTo>
                  <a:lnTo>
                    <a:pt x="44750" y="302000"/>
                  </a:lnTo>
                  <a:lnTo>
                    <a:pt x="45767" y="302697"/>
                  </a:lnTo>
                  <a:lnTo>
                    <a:pt x="47582" y="303542"/>
                  </a:lnTo>
                  <a:lnTo>
                    <a:pt x="49937" y="303698"/>
                  </a:lnTo>
                  <a:lnTo>
                    <a:pt x="51408" y="303049"/>
                  </a:lnTo>
                  <a:lnTo>
                    <a:pt x="51603" y="301492"/>
                  </a:lnTo>
                  <a:lnTo>
                    <a:pt x="48803" y="295718"/>
                  </a:lnTo>
                  <a:lnTo>
                    <a:pt x="46221" y="291047"/>
                  </a:lnTo>
                  <a:lnTo>
                    <a:pt x="43726" y="285837"/>
                  </a:lnTo>
                  <a:lnTo>
                    <a:pt x="42669" y="283944"/>
                  </a:lnTo>
                  <a:lnTo>
                    <a:pt x="39610" y="279563"/>
                  </a:lnTo>
                  <a:lnTo>
                    <a:pt x="36590" y="275236"/>
                  </a:lnTo>
                  <a:lnTo>
                    <a:pt x="34204" y="271372"/>
                  </a:lnTo>
                  <a:lnTo>
                    <a:pt x="32953" y="270182"/>
                  </a:lnTo>
                  <a:lnTo>
                    <a:pt x="29103" y="269689"/>
                  </a:lnTo>
                  <a:lnTo>
                    <a:pt x="21765" y="268735"/>
                  </a:lnTo>
                  <a:lnTo>
                    <a:pt x="19168" y="268281"/>
                  </a:lnTo>
                  <a:lnTo>
                    <a:pt x="17087" y="269431"/>
                  </a:lnTo>
                  <a:lnTo>
                    <a:pt x="14998" y="270331"/>
                  </a:lnTo>
                  <a:lnTo>
                    <a:pt x="13018" y="268657"/>
                  </a:lnTo>
                  <a:lnTo>
                    <a:pt x="11454" y="265903"/>
                  </a:lnTo>
                  <a:lnTo>
                    <a:pt x="10632" y="263587"/>
                  </a:lnTo>
                  <a:lnTo>
                    <a:pt x="11031" y="261217"/>
                  </a:lnTo>
                  <a:lnTo>
                    <a:pt x="11196" y="257712"/>
                  </a:lnTo>
                  <a:lnTo>
                    <a:pt x="9998" y="254254"/>
                  </a:lnTo>
                  <a:lnTo>
                    <a:pt x="8676" y="252540"/>
                  </a:lnTo>
                  <a:lnTo>
                    <a:pt x="5360" y="251250"/>
                  </a:lnTo>
                  <a:lnTo>
                    <a:pt x="1135" y="248332"/>
                  </a:lnTo>
                  <a:lnTo>
                    <a:pt x="0" y="242988"/>
                  </a:lnTo>
                  <a:lnTo>
                    <a:pt x="2050" y="235305"/>
                  </a:lnTo>
                  <a:lnTo>
                    <a:pt x="5351" y="229845"/>
                  </a:lnTo>
                  <a:lnTo>
                    <a:pt x="7753" y="227552"/>
                  </a:lnTo>
                  <a:lnTo>
                    <a:pt x="8895" y="225550"/>
                  </a:lnTo>
                  <a:lnTo>
                    <a:pt x="9271" y="223813"/>
                  </a:lnTo>
                  <a:lnTo>
                    <a:pt x="8981" y="222154"/>
                  </a:lnTo>
                  <a:lnTo>
                    <a:pt x="7557" y="220386"/>
                  </a:lnTo>
                  <a:lnTo>
                    <a:pt x="5351" y="218665"/>
                  </a:lnTo>
                  <a:lnTo>
                    <a:pt x="4233" y="216545"/>
                  </a:lnTo>
                  <a:lnTo>
                    <a:pt x="4694" y="211992"/>
                  </a:lnTo>
                  <a:lnTo>
                    <a:pt x="6157" y="205412"/>
                  </a:lnTo>
                  <a:lnTo>
                    <a:pt x="8410" y="200131"/>
                  </a:lnTo>
                  <a:lnTo>
                    <a:pt x="11431" y="197197"/>
                  </a:lnTo>
                  <a:lnTo>
                    <a:pt x="14035" y="195093"/>
                  </a:lnTo>
                  <a:lnTo>
                    <a:pt x="15060" y="193129"/>
                  </a:lnTo>
                  <a:lnTo>
                    <a:pt x="15115" y="190336"/>
                  </a:lnTo>
                  <a:lnTo>
                    <a:pt x="15052" y="187700"/>
                  </a:lnTo>
                  <a:lnTo>
                    <a:pt x="15749" y="185783"/>
                  </a:lnTo>
                  <a:lnTo>
                    <a:pt x="16844" y="184258"/>
                  </a:lnTo>
                  <a:lnTo>
                    <a:pt x="18002" y="182888"/>
                  </a:lnTo>
                  <a:lnTo>
                    <a:pt x="19629" y="181355"/>
                  </a:lnTo>
                  <a:lnTo>
                    <a:pt x="21742" y="180980"/>
                  </a:lnTo>
                  <a:lnTo>
                    <a:pt x="24065" y="182200"/>
                  </a:lnTo>
                  <a:lnTo>
                    <a:pt x="27226" y="185478"/>
                  </a:lnTo>
                  <a:lnTo>
                    <a:pt x="31857" y="191932"/>
                  </a:lnTo>
                  <a:lnTo>
                    <a:pt x="34502" y="196149"/>
                  </a:lnTo>
                  <a:lnTo>
                    <a:pt x="35456" y="197448"/>
                  </a:lnTo>
                  <a:lnTo>
                    <a:pt x="37873" y="199951"/>
                  </a:lnTo>
                  <a:lnTo>
                    <a:pt x="40056" y="200961"/>
                  </a:lnTo>
                  <a:lnTo>
                    <a:pt x="43694" y="199396"/>
                  </a:lnTo>
                  <a:lnTo>
                    <a:pt x="47183" y="197573"/>
                  </a:lnTo>
                  <a:lnTo>
                    <a:pt x="48310" y="196415"/>
                  </a:lnTo>
                  <a:lnTo>
                    <a:pt x="49030" y="194686"/>
                  </a:lnTo>
                  <a:lnTo>
                    <a:pt x="48474" y="191729"/>
                  </a:lnTo>
                  <a:lnTo>
                    <a:pt x="47747" y="189797"/>
                  </a:lnTo>
                  <a:lnTo>
                    <a:pt x="46972" y="187332"/>
                  </a:lnTo>
                  <a:lnTo>
                    <a:pt x="45900" y="183037"/>
                  </a:lnTo>
                  <a:lnTo>
                    <a:pt x="45141" y="176278"/>
                  </a:lnTo>
                  <a:lnTo>
                    <a:pt x="44242" y="174126"/>
                  </a:lnTo>
                  <a:lnTo>
                    <a:pt x="44899" y="173876"/>
                  </a:lnTo>
                  <a:lnTo>
                    <a:pt x="46651" y="174322"/>
                  </a:lnTo>
                  <a:lnTo>
                    <a:pt x="48271" y="174517"/>
                  </a:lnTo>
                  <a:lnTo>
                    <a:pt x="50586" y="173023"/>
                  </a:lnTo>
                  <a:lnTo>
                    <a:pt x="53763" y="170207"/>
                  </a:lnTo>
                  <a:lnTo>
                    <a:pt x="59576" y="165849"/>
                  </a:lnTo>
                  <a:lnTo>
                    <a:pt x="60804" y="162970"/>
                  </a:lnTo>
                  <a:lnTo>
                    <a:pt x="61798" y="159762"/>
                  </a:lnTo>
                  <a:lnTo>
                    <a:pt x="63409" y="157791"/>
                  </a:lnTo>
                  <a:lnTo>
                    <a:pt x="67109" y="157142"/>
                  </a:lnTo>
                  <a:lnTo>
                    <a:pt x="70536" y="156109"/>
                  </a:lnTo>
                  <a:lnTo>
                    <a:pt x="72954" y="153824"/>
                  </a:lnTo>
                  <a:lnTo>
                    <a:pt x="76740" y="151814"/>
                  </a:lnTo>
                  <a:lnTo>
                    <a:pt x="79854" y="150593"/>
                  </a:lnTo>
                  <a:lnTo>
                    <a:pt x="81223" y="149467"/>
                  </a:lnTo>
                  <a:lnTo>
                    <a:pt x="82201" y="147777"/>
                  </a:lnTo>
                  <a:lnTo>
                    <a:pt x="85768" y="143005"/>
                  </a:lnTo>
                  <a:lnTo>
                    <a:pt x="88569" y="140063"/>
                  </a:lnTo>
                  <a:lnTo>
                    <a:pt x="91034" y="137027"/>
                  </a:lnTo>
                  <a:lnTo>
                    <a:pt x="91855" y="135119"/>
                  </a:lnTo>
                  <a:lnTo>
                    <a:pt x="93803" y="135471"/>
                  </a:lnTo>
                  <a:lnTo>
                    <a:pt x="96776" y="136793"/>
                  </a:lnTo>
                  <a:lnTo>
                    <a:pt x="99968" y="137998"/>
                  </a:lnTo>
                  <a:lnTo>
                    <a:pt x="102307" y="139867"/>
                  </a:lnTo>
                  <a:lnTo>
                    <a:pt x="102769" y="141776"/>
                  </a:lnTo>
                  <a:lnTo>
                    <a:pt x="102996" y="143278"/>
                  </a:lnTo>
                  <a:lnTo>
                    <a:pt x="103942" y="144053"/>
                  </a:lnTo>
                  <a:lnTo>
                    <a:pt x="105077" y="144202"/>
                  </a:lnTo>
                  <a:lnTo>
                    <a:pt x="106782" y="143826"/>
                  </a:lnTo>
                  <a:lnTo>
                    <a:pt x="109763" y="143756"/>
                  </a:lnTo>
                  <a:lnTo>
                    <a:pt x="113416" y="141283"/>
                  </a:lnTo>
                  <a:lnTo>
                    <a:pt x="118502" y="137106"/>
                  </a:lnTo>
                  <a:lnTo>
                    <a:pt x="123157" y="135807"/>
                  </a:lnTo>
                  <a:lnTo>
                    <a:pt x="125606" y="136801"/>
                  </a:lnTo>
                  <a:lnTo>
                    <a:pt x="127632" y="139875"/>
                  </a:lnTo>
                  <a:lnTo>
                    <a:pt x="129236" y="142762"/>
                  </a:lnTo>
                  <a:lnTo>
                    <a:pt x="130886" y="143834"/>
                  </a:lnTo>
                  <a:lnTo>
                    <a:pt x="131911" y="143865"/>
                  </a:lnTo>
                  <a:lnTo>
                    <a:pt x="132287" y="143912"/>
                  </a:lnTo>
                  <a:lnTo>
                    <a:pt x="134336" y="143255"/>
                  </a:lnTo>
                  <a:lnTo>
                    <a:pt x="134493" y="143263"/>
                  </a:lnTo>
                  <a:lnTo>
                    <a:pt x="136363" y="143380"/>
                  </a:lnTo>
                  <a:lnTo>
                    <a:pt x="138162" y="144358"/>
                  </a:lnTo>
                  <a:lnTo>
                    <a:pt x="141143" y="144468"/>
                  </a:lnTo>
                  <a:lnTo>
                    <a:pt x="145297" y="143724"/>
                  </a:lnTo>
                  <a:lnTo>
                    <a:pt x="145735" y="143419"/>
                  </a:lnTo>
                  <a:lnTo>
                    <a:pt x="147730" y="143818"/>
                  </a:lnTo>
                  <a:lnTo>
                    <a:pt x="150156" y="145148"/>
                  </a:lnTo>
                  <a:lnTo>
                    <a:pt x="152041" y="146729"/>
                  </a:lnTo>
                  <a:lnTo>
                    <a:pt x="155421" y="151908"/>
                  </a:lnTo>
                  <a:lnTo>
                    <a:pt x="157361" y="153238"/>
                  </a:lnTo>
                  <a:lnTo>
                    <a:pt x="161320" y="155076"/>
                  </a:lnTo>
                  <a:lnTo>
                    <a:pt x="163174" y="156680"/>
                  </a:lnTo>
                  <a:lnTo>
                    <a:pt x="165333" y="159277"/>
                  </a:lnTo>
                  <a:lnTo>
                    <a:pt x="166460" y="160850"/>
                  </a:lnTo>
                  <a:lnTo>
                    <a:pt x="168806" y="163690"/>
                  </a:lnTo>
                  <a:lnTo>
                    <a:pt x="171521" y="168329"/>
                  </a:lnTo>
                  <a:lnTo>
                    <a:pt x="172006" y="172014"/>
                  </a:lnTo>
                  <a:lnTo>
                    <a:pt x="172624" y="175120"/>
                  </a:lnTo>
                  <a:lnTo>
                    <a:pt x="173634" y="176591"/>
                  </a:lnTo>
                  <a:lnTo>
                    <a:pt x="174463" y="176771"/>
                  </a:lnTo>
                  <a:lnTo>
                    <a:pt x="175354" y="176262"/>
                  </a:lnTo>
                  <a:lnTo>
                    <a:pt x="176231" y="174846"/>
                  </a:lnTo>
                  <a:lnTo>
                    <a:pt x="176536" y="172483"/>
                  </a:lnTo>
                  <a:lnTo>
                    <a:pt x="176270" y="168298"/>
                  </a:lnTo>
                  <a:lnTo>
                    <a:pt x="175574" y="164871"/>
                  </a:lnTo>
                  <a:lnTo>
                    <a:pt x="174682" y="163784"/>
                  </a:lnTo>
                  <a:lnTo>
                    <a:pt x="174251" y="162579"/>
                  </a:lnTo>
                  <a:lnTo>
                    <a:pt x="174838" y="161045"/>
                  </a:lnTo>
                  <a:lnTo>
                    <a:pt x="176348" y="160302"/>
                  </a:lnTo>
                  <a:lnTo>
                    <a:pt x="178226" y="160772"/>
                  </a:lnTo>
                  <a:lnTo>
                    <a:pt x="181316" y="162743"/>
                  </a:lnTo>
                  <a:lnTo>
                    <a:pt x="184539" y="165223"/>
                  </a:lnTo>
                  <a:lnTo>
                    <a:pt x="188506" y="169557"/>
                  </a:lnTo>
                  <a:lnTo>
                    <a:pt x="192144" y="172303"/>
                  </a:lnTo>
                  <a:lnTo>
                    <a:pt x="196126" y="174494"/>
                  </a:lnTo>
                  <a:lnTo>
                    <a:pt x="199287" y="175143"/>
                  </a:lnTo>
                  <a:lnTo>
                    <a:pt x="201735" y="174486"/>
                  </a:lnTo>
                  <a:lnTo>
                    <a:pt x="204622" y="172702"/>
                  </a:lnTo>
                  <a:lnTo>
                    <a:pt x="207267" y="170637"/>
                  </a:lnTo>
                  <a:lnTo>
                    <a:pt x="208471" y="168470"/>
                  </a:lnTo>
                  <a:lnTo>
                    <a:pt x="209332" y="166099"/>
                  </a:lnTo>
                  <a:lnTo>
                    <a:pt x="213322" y="162931"/>
                  </a:lnTo>
                  <a:lnTo>
                    <a:pt x="216968" y="160028"/>
                  </a:lnTo>
                  <a:lnTo>
                    <a:pt x="218626" y="160553"/>
                  </a:lnTo>
                  <a:lnTo>
                    <a:pt x="219792" y="161374"/>
                  </a:lnTo>
                  <a:lnTo>
                    <a:pt x="223531" y="159606"/>
                  </a:lnTo>
                  <a:lnTo>
                    <a:pt x="224830" y="159121"/>
                  </a:lnTo>
                  <a:lnTo>
                    <a:pt x="228390" y="158432"/>
                  </a:lnTo>
                  <a:lnTo>
                    <a:pt x="232067" y="159450"/>
                  </a:lnTo>
                  <a:lnTo>
                    <a:pt x="235001" y="162563"/>
                  </a:lnTo>
                  <a:lnTo>
                    <a:pt x="237840" y="164566"/>
                  </a:lnTo>
                  <a:lnTo>
                    <a:pt x="240383" y="164331"/>
                  </a:lnTo>
                  <a:lnTo>
                    <a:pt x="242488" y="163306"/>
                  </a:lnTo>
                  <a:lnTo>
                    <a:pt x="243880" y="161366"/>
                  </a:lnTo>
                  <a:lnTo>
                    <a:pt x="244936" y="159074"/>
                  </a:lnTo>
                  <a:lnTo>
                    <a:pt x="246345" y="157603"/>
                  </a:lnTo>
                  <a:lnTo>
                    <a:pt x="246556" y="157509"/>
                  </a:lnTo>
                  <a:lnTo>
                    <a:pt x="251086" y="158307"/>
                  </a:lnTo>
                  <a:lnTo>
                    <a:pt x="253925" y="158190"/>
                  </a:lnTo>
                  <a:lnTo>
                    <a:pt x="254231" y="157861"/>
                  </a:lnTo>
                  <a:lnTo>
                    <a:pt x="257978" y="158487"/>
                  </a:lnTo>
                  <a:lnTo>
                    <a:pt x="262117" y="161718"/>
                  </a:lnTo>
                  <a:lnTo>
                    <a:pt x="264683" y="165293"/>
                  </a:lnTo>
                  <a:lnTo>
                    <a:pt x="267968" y="169839"/>
                  </a:lnTo>
                  <a:lnTo>
                    <a:pt x="269494" y="171318"/>
                  </a:lnTo>
                  <a:lnTo>
                    <a:pt x="271716" y="171951"/>
                  </a:lnTo>
                  <a:lnTo>
                    <a:pt x="273461" y="172225"/>
                  </a:lnTo>
                  <a:lnTo>
                    <a:pt x="275800" y="172929"/>
                  </a:lnTo>
                  <a:lnTo>
                    <a:pt x="281980" y="173876"/>
                  </a:lnTo>
                  <a:lnTo>
                    <a:pt x="282919" y="174431"/>
                  </a:lnTo>
                  <a:lnTo>
                    <a:pt x="283553" y="175174"/>
                  </a:lnTo>
                  <a:lnTo>
                    <a:pt x="282982" y="177647"/>
                  </a:lnTo>
                  <a:lnTo>
                    <a:pt x="283529" y="178273"/>
                  </a:lnTo>
                  <a:lnTo>
                    <a:pt x="288544" y="176512"/>
                  </a:lnTo>
                  <a:lnTo>
                    <a:pt x="289890" y="175198"/>
                  </a:lnTo>
                  <a:lnTo>
                    <a:pt x="291540" y="171458"/>
                  </a:lnTo>
                  <a:lnTo>
                    <a:pt x="293019" y="167687"/>
                  </a:lnTo>
                  <a:lnTo>
                    <a:pt x="294122" y="166287"/>
                  </a:lnTo>
                  <a:lnTo>
                    <a:pt x="295288" y="165919"/>
                  </a:lnTo>
                  <a:lnTo>
                    <a:pt x="296462" y="166483"/>
                  </a:lnTo>
                  <a:lnTo>
                    <a:pt x="298104" y="168712"/>
                  </a:lnTo>
                  <a:lnTo>
                    <a:pt x="300326" y="170981"/>
                  </a:lnTo>
                  <a:lnTo>
                    <a:pt x="303330" y="171842"/>
                  </a:lnTo>
                  <a:lnTo>
                    <a:pt x="305161" y="172186"/>
                  </a:lnTo>
                  <a:lnTo>
                    <a:pt x="308001" y="172374"/>
                  </a:lnTo>
                  <a:lnTo>
                    <a:pt x="314682" y="171271"/>
                  </a:lnTo>
                  <a:lnTo>
                    <a:pt x="320933" y="168525"/>
                  </a:lnTo>
                  <a:lnTo>
                    <a:pt x="324501" y="165536"/>
                  </a:lnTo>
                  <a:lnTo>
                    <a:pt x="326159" y="161045"/>
                  </a:lnTo>
                  <a:lnTo>
                    <a:pt x="327200" y="155929"/>
                  </a:lnTo>
                  <a:lnTo>
                    <a:pt x="328796" y="152690"/>
                  </a:lnTo>
                  <a:lnTo>
                    <a:pt x="328131" y="149373"/>
                  </a:lnTo>
                  <a:lnTo>
                    <a:pt x="324986" y="146212"/>
                  </a:lnTo>
                  <a:lnTo>
                    <a:pt x="323922" y="145258"/>
                  </a:lnTo>
                  <a:lnTo>
                    <a:pt x="316270" y="143482"/>
                  </a:lnTo>
                  <a:lnTo>
                    <a:pt x="315801" y="142199"/>
                  </a:lnTo>
                  <a:lnTo>
                    <a:pt x="315363" y="141901"/>
                  </a:lnTo>
                  <a:lnTo>
                    <a:pt x="307821" y="139085"/>
                  </a:lnTo>
                  <a:lnTo>
                    <a:pt x="304191" y="137880"/>
                  </a:lnTo>
                  <a:lnTo>
                    <a:pt x="303166" y="136018"/>
                  </a:lnTo>
                  <a:lnTo>
                    <a:pt x="302493" y="133577"/>
                  </a:lnTo>
                  <a:lnTo>
                    <a:pt x="300138" y="131395"/>
                  </a:lnTo>
                  <a:lnTo>
                    <a:pt x="295460" y="129407"/>
                  </a:lnTo>
                  <a:lnTo>
                    <a:pt x="294647" y="127890"/>
                  </a:lnTo>
                  <a:lnTo>
                    <a:pt x="295421" y="126356"/>
                  </a:lnTo>
                  <a:lnTo>
                    <a:pt x="299114" y="124651"/>
                  </a:lnTo>
                  <a:lnTo>
                    <a:pt x="303330" y="121052"/>
                  </a:lnTo>
                  <a:lnTo>
                    <a:pt x="304950" y="120309"/>
                  </a:lnTo>
                  <a:lnTo>
                    <a:pt x="308697" y="120144"/>
                  </a:lnTo>
                  <a:lnTo>
                    <a:pt x="312171" y="117195"/>
                  </a:lnTo>
                  <a:lnTo>
                    <a:pt x="314565" y="115505"/>
                  </a:lnTo>
                  <a:lnTo>
                    <a:pt x="315817" y="113494"/>
                  </a:lnTo>
                  <a:lnTo>
                    <a:pt x="315488" y="111414"/>
                  </a:lnTo>
                  <a:lnTo>
                    <a:pt x="312014" y="105116"/>
                  </a:lnTo>
                  <a:lnTo>
                    <a:pt x="310982" y="101290"/>
                  </a:lnTo>
                  <a:lnTo>
                    <a:pt x="311600" y="98794"/>
                  </a:lnTo>
                  <a:lnTo>
                    <a:pt x="313595" y="96095"/>
                  </a:lnTo>
                  <a:lnTo>
                    <a:pt x="314729" y="94617"/>
                  </a:lnTo>
                  <a:lnTo>
                    <a:pt x="316090" y="91957"/>
                  </a:lnTo>
                  <a:lnTo>
                    <a:pt x="316982" y="90533"/>
                  </a:lnTo>
                  <a:lnTo>
                    <a:pt x="320487" y="89930"/>
                  </a:lnTo>
                  <a:lnTo>
                    <a:pt x="324736" y="89680"/>
                  </a:lnTo>
                  <a:lnTo>
                    <a:pt x="327654" y="90314"/>
                  </a:lnTo>
                  <a:lnTo>
                    <a:pt x="331730" y="90642"/>
                  </a:lnTo>
                  <a:lnTo>
                    <a:pt x="335445" y="91135"/>
                  </a:lnTo>
                  <a:lnTo>
                    <a:pt x="337323" y="91573"/>
                  </a:lnTo>
                  <a:lnTo>
                    <a:pt x="338708" y="90760"/>
                  </a:lnTo>
                  <a:lnTo>
                    <a:pt x="339710" y="89328"/>
                  </a:lnTo>
                  <a:lnTo>
                    <a:pt x="339678" y="87435"/>
                  </a:lnTo>
                  <a:lnTo>
                    <a:pt x="338215" y="85596"/>
                  </a:lnTo>
                  <a:lnTo>
                    <a:pt x="332762" y="83179"/>
                  </a:lnTo>
                  <a:lnTo>
                    <a:pt x="330423" y="81184"/>
                  </a:lnTo>
                  <a:lnTo>
                    <a:pt x="328592" y="81403"/>
                  </a:lnTo>
                  <a:lnTo>
                    <a:pt x="325525" y="80777"/>
                  </a:lnTo>
                  <a:lnTo>
                    <a:pt x="322756" y="79470"/>
                  </a:lnTo>
                  <a:lnTo>
                    <a:pt x="320307" y="79032"/>
                  </a:lnTo>
                  <a:lnTo>
                    <a:pt x="319509" y="77217"/>
                  </a:lnTo>
                  <a:lnTo>
                    <a:pt x="320010" y="74667"/>
                  </a:lnTo>
                  <a:lnTo>
                    <a:pt x="320957" y="73204"/>
                  </a:lnTo>
                  <a:lnTo>
                    <a:pt x="322764" y="72476"/>
                  </a:lnTo>
                  <a:lnTo>
                    <a:pt x="324727" y="72844"/>
                  </a:lnTo>
                  <a:lnTo>
                    <a:pt x="326863" y="71780"/>
                  </a:lnTo>
                  <a:lnTo>
                    <a:pt x="327481" y="71154"/>
                  </a:lnTo>
                  <a:lnTo>
                    <a:pt x="327661" y="70348"/>
                  </a:lnTo>
                  <a:lnTo>
                    <a:pt x="327317" y="69198"/>
                  </a:lnTo>
                  <a:lnTo>
                    <a:pt x="326324" y="68252"/>
                  </a:lnTo>
                  <a:lnTo>
                    <a:pt x="324915" y="68001"/>
                  </a:lnTo>
                  <a:lnTo>
                    <a:pt x="323296" y="68807"/>
                  </a:lnTo>
                  <a:lnTo>
                    <a:pt x="321356" y="69331"/>
                  </a:lnTo>
                  <a:lnTo>
                    <a:pt x="318078" y="68150"/>
                  </a:lnTo>
                  <a:lnTo>
                    <a:pt x="315465" y="66726"/>
                  </a:lnTo>
                  <a:lnTo>
                    <a:pt x="315598" y="65412"/>
                  </a:lnTo>
                  <a:lnTo>
                    <a:pt x="317530" y="63448"/>
                  </a:lnTo>
                  <a:lnTo>
                    <a:pt x="318399" y="61852"/>
                  </a:lnTo>
                  <a:lnTo>
                    <a:pt x="318399" y="59646"/>
                  </a:lnTo>
                  <a:lnTo>
                    <a:pt x="318399" y="57064"/>
                  </a:lnTo>
                  <a:lnTo>
                    <a:pt x="319071" y="54037"/>
                  </a:lnTo>
                  <a:lnTo>
                    <a:pt x="320988" y="51963"/>
                  </a:lnTo>
                  <a:lnTo>
                    <a:pt x="323241" y="50852"/>
                  </a:lnTo>
                  <a:lnTo>
                    <a:pt x="329046" y="52879"/>
                  </a:lnTo>
                  <a:lnTo>
                    <a:pt x="336306" y="54686"/>
                  </a:lnTo>
                  <a:lnTo>
                    <a:pt x="337550" y="54388"/>
                  </a:lnTo>
                  <a:lnTo>
                    <a:pt x="337918" y="53434"/>
                  </a:lnTo>
                  <a:lnTo>
                    <a:pt x="338747" y="52589"/>
                  </a:lnTo>
                  <a:lnTo>
                    <a:pt x="348824" y="52198"/>
                  </a:lnTo>
                  <a:lnTo>
                    <a:pt x="350780" y="51032"/>
                  </a:lnTo>
                  <a:lnTo>
                    <a:pt x="351758" y="50101"/>
                  </a:lnTo>
                  <a:lnTo>
                    <a:pt x="361443" y="48763"/>
                  </a:lnTo>
                  <a:lnTo>
                    <a:pt x="362593" y="47488"/>
                  </a:lnTo>
                  <a:lnTo>
                    <a:pt x="364017" y="46299"/>
                  </a:lnTo>
                  <a:lnTo>
                    <a:pt x="366246" y="46322"/>
                  </a:lnTo>
                  <a:lnTo>
                    <a:pt x="368899" y="45845"/>
                  </a:lnTo>
                  <a:lnTo>
                    <a:pt x="372599" y="44390"/>
                  </a:lnTo>
                  <a:lnTo>
                    <a:pt x="375220" y="43592"/>
                  </a:lnTo>
                  <a:lnTo>
                    <a:pt x="375658" y="43530"/>
                  </a:lnTo>
                  <a:lnTo>
                    <a:pt x="378428" y="43850"/>
                  </a:lnTo>
                  <a:lnTo>
                    <a:pt x="381862" y="42700"/>
                  </a:lnTo>
                  <a:lnTo>
                    <a:pt x="382605" y="42223"/>
                  </a:lnTo>
                  <a:lnTo>
                    <a:pt x="383161" y="41355"/>
                  </a:lnTo>
                  <a:lnTo>
                    <a:pt x="386157" y="39680"/>
                  </a:lnTo>
                  <a:lnTo>
                    <a:pt x="391908" y="38304"/>
                  </a:lnTo>
                  <a:lnTo>
                    <a:pt x="393308" y="39125"/>
                  </a:lnTo>
                  <a:lnTo>
                    <a:pt x="396054" y="39501"/>
                  </a:lnTo>
                  <a:lnTo>
                    <a:pt x="399551" y="38882"/>
                  </a:lnTo>
                  <a:lnTo>
                    <a:pt x="402132" y="37826"/>
                  </a:lnTo>
                  <a:lnTo>
                    <a:pt x="403635" y="38875"/>
                  </a:lnTo>
                  <a:lnTo>
                    <a:pt x="405676" y="39954"/>
                  </a:lnTo>
                  <a:lnTo>
                    <a:pt x="407202" y="39039"/>
                  </a:lnTo>
                  <a:lnTo>
                    <a:pt x="407961" y="36152"/>
                  </a:lnTo>
                  <a:lnTo>
                    <a:pt x="408947" y="33328"/>
                  </a:lnTo>
                  <a:lnTo>
                    <a:pt x="410676" y="31990"/>
                  </a:lnTo>
                  <a:lnTo>
                    <a:pt x="412045" y="31497"/>
                  </a:lnTo>
                  <a:lnTo>
                    <a:pt x="413281" y="30410"/>
                  </a:lnTo>
                  <a:lnTo>
                    <a:pt x="414212" y="29275"/>
                  </a:lnTo>
                  <a:lnTo>
                    <a:pt x="419274" y="29447"/>
                  </a:lnTo>
                  <a:lnTo>
                    <a:pt x="423803" y="26623"/>
                  </a:lnTo>
                  <a:lnTo>
                    <a:pt x="424695" y="27906"/>
                  </a:lnTo>
                  <a:lnTo>
                    <a:pt x="430579" y="27609"/>
                  </a:lnTo>
                  <a:lnTo>
                    <a:pt x="437885" y="25786"/>
                  </a:lnTo>
                  <a:lnTo>
                    <a:pt x="442259" y="24933"/>
                  </a:lnTo>
                  <a:lnTo>
                    <a:pt x="449809" y="23024"/>
                  </a:lnTo>
                  <a:lnTo>
                    <a:pt x="453298" y="21475"/>
                  </a:lnTo>
                  <a:lnTo>
                    <a:pt x="458297" y="20497"/>
                  </a:lnTo>
                  <a:lnTo>
                    <a:pt x="462881" y="19817"/>
                  </a:lnTo>
                  <a:lnTo>
                    <a:pt x="465878" y="17102"/>
                  </a:lnTo>
                  <a:lnTo>
                    <a:pt x="468295" y="16719"/>
                  </a:lnTo>
                  <a:lnTo>
                    <a:pt x="471237" y="16492"/>
                  </a:lnTo>
                  <a:lnTo>
                    <a:pt x="473037" y="15842"/>
                  </a:lnTo>
                  <a:lnTo>
                    <a:pt x="474210" y="14841"/>
                  </a:lnTo>
                  <a:lnTo>
                    <a:pt x="474969" y="12956"/>
                  </a:lnTo>
                  <a:lnTo>
                    <a:pt x="474554" y="10546"/>
                  </a:lnTo>
                  <a:lnTo>
                    <a:pt x="474131" y="8793"/>
                  </a:lnTo>
                  <a:lnTo>
                    <a:pt x="476236" y="7816"/>
                  </a:lnTo>
                  <a:lnTo>
                    <a:pt x="479240" y="7510"/>
                  </a:lnTo>
                  <a:lnTo>
                    <a:pt x="481134" y="7111"/>
                  </a:lnTo>
                  <a:lnTo>
                    <a:pt x="485264" y="3121"/>
                  </a:lnTo>
                  <a:lnTo>
                    <a:pt x="488112" y="1205"/>
                  </a:lnTo>
                  <a:lnTo>
                    <a:pt x="491061" y="0"/>
                  </a:lnTo>
                  <a:lnTo>
                    <a:pt x="496984" y="657"/>
                  </a:lnTo>
                  <a:lnTo>
                    <a:pt x="502390" y="1260"/>
                  </a:lnTo>
                  <a:lnTo>
                    <a:pt x="507812" y="3168"/>
                  </a:lnTo>
                  <a:lnTo>
                    <a:pt x="510659" y="5547"/>
                  </a:lnTo>
                  <a:lnTo>
                    <a:pt x="513108" y="7338"/>
                  </a:lnTo>
                  <a:lnTo>
                    <a:pt x="515424" y="8191"/>
                  </a:lnTo>
                  <a:lnTo>
                    <a:pt x="517520" y="8739"/>
                  </a:lnTo>
                  <a:lnTo>
                    <a:pt x="519954" y="7925"/>
                  </a:lnTo>
                  <a:lnTo>
                    <a:pt x="521675" y="6830"/>
                  </a:lnTo>
                  <a:lnTo>
                    <a:pt x="522676" y="5257"/>
                  </a:lnTo>
                  <a:lnTo>
                    <a:pt x="524194" y="4131"/>
                  </a:lnTo>
                  <a:lnTo>
                    <a:pt x="529725" y="3254"/>
                  </a:lnTo>
                  <a:lnTo>
                    <a:pt x="530867" y="4952"/>
                  </a:lnTo>
                  <a:lnTo>
                    <a:pt x="533496" y="10061"/>
                  </a:lnTo>
                  <a:lnTo>
                    <a:pt x="535287" y="16844"/>
                  </a:lnTo>
                  <a:lnTo>
                    <a:pt x="538237" y="25802"/>
                  </a:lnTo>
                  <a:lnTo>
                    <a:pt x="539536" y="30191"/>
                  </a:lnTo>
                  <a:lnTo>
                    <a:pt x="538965" y="32483"/>
                  </a:lnTo>
                  <a:lnTo>
                    <a:pt x="538972" y="35620"/>
                  </a:lnTo>
                  <a:lnTo>
                    <a:pt x="538808" y="39063"/>
                  </a:lnTo>
                  <a:lnTo>
                    <a:pt x="536633" y="42951"/>
                  </a:lnTo>
                  <a:lnTo>
                    <a:pt x="537517" y="44758"/>
                  </a:lnTo>
                  <a:lnTo>
                    <a:pt x="542861" y="46768"/>
                  </a:lnTo>
                  <a:lnTo>
                    <a:pt x="550340" y="46033"/>
                  </a:lnTo>
                  <a:lnTo>
                    <a:pt x="554956" y="44406"/>
                  </a:lnTo>
                  <a:lnTo>
                    <a:pt x="557530" y="45000"/>
                  </a:lnTo>
                  <a:lnTo>
                    <a:pt x="558875" y="44022"/>
                  </a:lnTo>
                  <a:lnTo>
                    <a:pt x="559744" y="41143"/>
                  </a:lnTo>
                  <a:lnTo>
                    <a:pt x="561520" y="40494"/>
                  </a:lnTo>
                  <a:lnTo>
                    <a:pt x="563342" y="42505"/>
                  </a:lnTo>
                  <a:lnTo>
                    <a:pt x="564664" y="45900"/>
                  </a:lnTo>
                  <a:lnTo>
                    <a:pt x="565932" y="48083"/>
                  </a:lnTo>
                  <a:lnTo>
                    <a:pt x="565838" y="50680"/>
                  </a:lnTo>
                  <a:lnTo>
                    <a:pt x="566307" y="54005"/>
                  </a:lnTo>
                  <a:lnTo>
                    <a:pt x="567238" y="54842"/>
                  </a:lnTo>
                  <a:lnTo>
                    <a:pt x="569069" y="53583"/>
                  </a:lnTo>
                  <a:lnTo>
                    <a:pt x="570289" y="52832"/>
                  </a:lnTo>
                  <a:lnTo>
                    <a:pt x="570579" y="51822"/>
                  </a:lnTo>
                  <a:lnTo>
                    <a:pt x="570063" y="50578"/>
                  </a:lnTo>
                  <a:lnTo>
                    <a:pt x="569820" y="49311"/>
                  </a:lnTo>
                  <a:lnTo>
                    <a:pt x="570227" y="48145"/>
                  </a:lnTo>
                  <a:lnTo>
                    <a:pt x="571095" y="47668"/>
                  </a:lnTo>
                  <a:lnTo>
                    <a:pt x="573701" y="48036"/>
                  </a:lnTo>
                  <a:lnTo>
                    <a:pt x="577495" y="48677"/>
                  </a:lnTo>
                  <a:lnTo>
                    <a:pt x="582001" y="53403"/>
                  </a:lnTo>
                  <a:lnTo>
                    <a:pt x="584434" y="54256"/>
                  </a:lnTo>
                  <a:lnTo>
                    <a:pt x="585459" y="54341"/>
                  </a:lnTo>
                  <a:lnTo>
                    <a:pt x="587744" y="54068"/>
                  </a:lnTo>
                  <a:lnTo>
                    <a:pt x="590490" y="52714"/>
                  </a:lnTo>
                  <a:lnTo>
                    <a:pt x="592336" y="51009"/>
                  </a:lnTo>
                  <a:lnTo>
                    <a:pt x="592954" y="50172"/>
                  </a:lnTo>
                  <a:lnTo>
                    <a:pt x="594018" y="50320"/>
                  </a:lnTo>
                  <a:lnTo>
                    <a:pt x="595027" y="51110"/>
                  </a:lnTo>
                  <a:lnTo>
                    <a:pt x="595098" y="52832"/>
                  </a:lnTo>
                  <a:lnTo>
                    <a:pt x="594292" y="55319"/>
                  </a:lnTo>
                  <a:lnTo>
                    <a:pt x="591554" y="57596"/>
                  </a:lnTo>
                  <a:lnTo>
                    <a:pt x="588150" y="59708"/>
                  </a:lnTo>
                  <a:lnTo>
                    <a:pt x="586085" y="63573"/>
                  </a:lnTo>
                  <a:lnTo>
                    <a:pt x="585647" y="67594"/>
                  </a:lnTo>
                  <a:lnTo>
                    <a:pt x="586546" y="69636"/>
                  </a:lnTo>
                  <a:lnTo>
                    <a:pt x="587321" y="70998"/>
                  </a:lnTo>
                  <a:lnTo>
                    <a:pt x="587540" y="72907"/>
                  </a:lnTo>
                  <a:lnTo>
                    <a:pt x="588307" y="73157"/>
                  </a:lnTo>
                  <a:lnTo>
                    <a:pt x="589699" y="72375"/>
                  </a:lnTo>
                  <a:lnTo>
                    <a:pt x="593494" y="68416"/>
                  </a:lnTo>
                  <a:lnTo>
                    <a:pt x="595426" y="67438"/>
                  </a:lnTo>
                  <a:lnTo>
                    <a:pt x="598227" y="66812"/>
                  </a:lnTo>
                  <a:lnTo>
                    <a:pt x="602835" y="67125"/>
                  </a:lnTo>
                  <a:lnTo>
                    <a:pt x="605933" y="68416"/>
                  </a:lnTo>
                  <a:lnTo>
                    <a:pt x="607412" y="70208"/>
                  </a:lnTo>
                  <a:lnTo>
                    <a:pt x="609039" y="71686"/>
                  </a:lnTo>
                  <a:lnTo>
                    <a:pt x="610165" y="71068"/>
                  </a:lnTo>
                  <a:lnTo>
                    <a:pt x="610745" y="69363"/>
                  </a:lnTo>
                  <a:lnTo>
                    <a:pt x="610776" y="67407"/>
                  </a:lnTo>
                  <a:lnTo>
                    <a:pt x="611253" y="65795"/>
                  </a:lnTo>
                  <a:lnTo>
                    <a:pt x="616291" y="61828"/>
                  </a:lnTo>
                  <a:lnTo>
                    <a:pt x="619648" y="59184"/>
                  </a:lnTo>
                  <a:lnTo>
                    <a:pt x="620797" y="58871"/>
                  </a:lnTo>
                  <a:lnTo>
                    <a:pt x="623043" y="59419"/>
                  </a:lnTo>
                  <a:lnTo>
                    <a:pt x="624436" y="59137"/>
                  </a:lnTo>
                  <a:lnTo>
                    <a:pt x="628120" y="56649"/>
                  </a:lnTo>
                  <a:lnTo>
                    <a:pt x="631563" y="53810"/>
                  </a:lnTo>
                  <a:lnTo>
                    <a:pt x="631899" y="51885"/>
                  </a:lnTo>
                  <a:lnTo>
                    <a:pt x="632032" y="50140"/>
                  </a:lnTo>
                  <a:lnTo>
                    <a:pt x="632885" y="49350"/>
                  </a:lnTo>
                  <a:lnTo>
                    <a:pt x="637704" y="48740"/>
                  </a:lnTo>
                  <a:lnTo>
                    <a:pt x="638502" y="48411"/>
                  </a:lnTo>
                  <a:lnTo>
                    <a:pt x="642617" y="46424"/>
                  </a:lnTo>
                  <a:lnTo>
                    <a:pt x="648320" y="43029"/>
                  </a:lnTo>
                  <a:lnTo>
                    <a:pt x="651090" y="41026"/>
                  </a:lnTo>
                  <a:lnTo>
                    <a:pt x="656136" y="40134"/>
                  </a:lnTo>
                  <a:lnTo>
                    <a:pt x="657075" y="39555"/>
                  </a:lnTo>
                  <a:lnTo>
                    <a:pt x="658749" y="38202"/>
                  </a:lnTo>
                  <a:lnTo>
                    <a:pt x="661910" y="36324"/>
                  </a:lnTo>
                  <a:lnTo>
                    <a:pt x="663623" y="36121"/>
                  </a:lnTo>
                  <a:lnTo>
                    <a:pt x="662559" y="40658"/>
                  </a:lnTo>
                  <a:lnTo>
                    <a:pt x="660674" y="45884"/>
                  </a:lnTo>
                  <a:lnTo>
                    <a:pt x="659609" y="47277"/>
                  </a:lnTo>
                  <a:lnTo>
                    <a:pt x="654493" y="47042"/>
                  </a:lnTo>
                  <a:lnTo>
                    <a:pt x="654501" y="48466"/>
                  </a:lnTo>
                  <a:lnTo>
                    <a:pt x="655307" y="50641"/>
                  </a:lnTo>
                  <a:lnTo>
                    <a:pt x="655886" y="51862"/>
                  </a:lnTo>
                  <a:lnTo>
                    <a:pt x="656504" y="52957"/>
                  </a:lnTo>
                  <a:lnTo>
                    <a:pt x="657880" y="54850"/>
                  </a:lnTo>
                  <a:lnTo>
                    <a:pt x="663263" y="59302"/>
                  </a:lnTo>
                  <a:lnTo>
                    <a:pt x="670109" y="64950"/>
                  </a:lnTo>
                  <a:lnTo>
                    <a:pt x="677502" y="71271"/>
                  </a:lnTo>
                  <a:lnTo>
                    <a:pt x="682665" y="75668"/>
                  </a:lnTo>
                  <a:lnTo>
                    <a:pt x="684754" y="77937"/>
                  </a:lnTo>
                  <a:lnTo>
                    <a:pt x="686084" y="79705"/>
                  </a:lnTo>
                  <a:lnTo>
                    <a:pt x="689886" y="86073"/>
                  </a:lnTo>
                  <a:lnTo>
                    <a:pt x="693501" y="92090"/>
                  </a:lnTo>
                  <a:lnTo>
                    <a:pt x="699595" y="102636"/>
                  </a:lnTo>
                  <a:lnTo>
                    <a:pt x="704985" y="112759"/>
                  </a:lnTo>
                  <a:lnTo>
                    <a:pt x="710931" y="123829"/>
                  </a:lnTo>
                  <a:lnTo>
                    <a:pt x="714366" y="130198"/>
                  </a:lnTo>
                  <a:lnTo>
                    <a:pt x="721391" y="143443"/>
                  </a:lnTo>
                  <a:lnTo>
                    <a:pt x="723269" y="147487"/>
                  </a:lnTo>
                  <a:lnTo>
                    <a:pt x="726829" y="155123"/>
                  </a:lnTo>
                  <a:lnTo>
                    <a:pt x="729966" y="162250"/>
                  </a:lnTo>
                  <a:lnTo>
                    <a:pt x="732743" y="168525"/>
                  </a:lnTo>
                  <a:lnTo>
                    <a:pt x="734496" y="169088"/>
                  </a:lnTo>
                  <a:lnTo>
                    <a:pt x="734636" y="167390"/>
                  </a:lnTo>
                  <a:lnTo>
                    <a:pt x="734949" y="166256"/>
                  </a:lnTo>
                  <a:lnTo>
                    <a:pt x="735841" y="165614"/>
                  </a:lnTo>
                  <a:lnTo>
                    <a:pt x="737891" y="163760"/>
                  </a:lnTo>
                  <a:lnTo>
                    <a:pt x="738994" y="163314"/>
                  </a:lnTo>
                  <a:lnTo>
                    <a:pt x="740637" y="163502"/>
                  </a:lnTo>
                  <a:lnTo>
                    <a:pt x="742358" y="162555"/>
                  </a:lnTo>
                  <a:lnTo>
                    <a:pt x="742992" y="160772"/>
                  </a:lnTo>
                  <a:lnTo>
                    <a:pt x="742577" y="157462"/>
                  </a:lnTo>
                  <a:lnTo>
                    <a:pt x="742311" y="155937"/>
                  </a:lnTo>
                  <a:lnTo>
                    <a:pt x="742898" y="154294"/>
                  </a:lnTo>
                  <a:lnTo>
                    <a:pt x="743836" y="153652"/>
                  </a:lnTo>
                  <a:lnTo>
                    <a:pt x="745143" y="153136"/>
                  </a:lnTo>
                  <a:lnTo>
                    <a:pt x="746348" y="152870"/>
                  </a:lnTo>
                  <a:lnTo>
                    <a:pt x="747334" y="151016"/>
                  </a:lnTo>
                  <a:lnTo>
                    <a:pt x="749196" y="150452"/>
                  </a:lnTo>
                  <a:lnTo>
                    <a:pt x="750909" y="150797"/>
                  </a:lnTo>
                  <a:lnTo>
                    <a:pt x="752317" y="150867"/>
                  </a:lnTo>
                  <a:lnTo>
                    <a:pt x="753561" y="152221"/>
                  </a:lnTo>
                  <a:lnTo>
                    <a:pt x="754258" y="154075"/>
                  </a:lnTo>
                  <a:lnTo>
                    <a:pt x="755603" y="154223"/>
                  </a:lnTo>
                  <a:lnTo>
                    <a:pt x="757802" y="154036"/>
                  </a:lnTo>
                  <a:lnTo>
                    <a:pt x="758107" y="155585"/>
                  </a:lnTo>
                  <a:lnTo>
                    <a:pt x="757481" y="158174"/>
                  </a:lnTo>
                  <a:lnTo>
                    <a:pt x="756706" y="160177"/>
                  </a:lnTo>
                  <a:lnTo>
                    <a:pt x="756573" y="161781"/>
                  </a:lnTo>
                  <a:lnTo>
                    <a:pt x="757739" y="162563"/>
                  </a:lnTo>
                  <a:lnTo>
                    <a:pt x="762010" y="161867"/>
                  </a:lnTo>
                  <a:lnTo>
                    <a:pt x="763521" y="162211"/>
                  </a:lnTo>
                  <a:lnTo>
                    <a:pt x="764005" y="163838"/>
                  </a:lnTo>
                  <a:lnTo>
                    <a:pt x="764616" y="165184"/>
                  </a:lnTo>
                  <a:lnTo>
                    <a:pt x="764913" y="166827"/>
                  </a:lnTo>
                  <a:lnTo>
                    <a:pt x="764467" y="168642"/>
                  </a:lnTo>
                  <a:lnTo>
                    <a:pt x="765234" y="169729"/>
                  </a:lnTo>
                  <a:lnTo>
                    <a:pt x="768919" y="169753"/>
                  </a:lnTo>
                  <a:lnTo>
                    <a:pt x="771516" y="168877"/>
                  </a:lnTo>
                  <a:lnTo>
                    <a:pt x="775506" y="168806"/>
                  </a:lnTo>
                  <a:lnTo>
                    <a:pt x="779113" y="170731"/>
                  </a:lnTo>
                  <a:lnTo>
                    <a:pt x="781608" y="170434"/>
                  </a:lnTo>
                  <a:lnTo>
                    <a:pt x="784120" y="169651"/>
                  </a:lnTo>
                  <a:lnTo>
                    <a:pt x="787805" y="170144"/>
                  </a:lnTo>
                  <a:lnTo>
                    <a:pt x="790394" y="168626"/>
                  </a:lnTo>
                  <a:lnTo>
                    <a:pt x="792178" y="166725"/>
                  </a:lnTo>
                  <a:lnTo>
                    <a:pt x="792733" y="165231"/>
                  </a:lnTo>
                  <a:lnTo>
                    <a:pt x="793664" y="164402"/>
                  </a:lnTo>
                  <a:lnTo>
                    <a:pt x="797138" y="164409"/>
                  </a:lnTo>
                  <a:lnTo>
                    <a:pt x="799328" y="164261"/>
                  </a:lnTo>
                  <a:lnTo>
                    <a:pt x="800948" y="162062"/>
                  </a:lnTo>
                  <a:lnTo>
                    <a:pt x="802426" y="161069"/>
                  </a:lnTo>
                  <a:lnTo>
                    <a:pt x="804914" y="160881"/>
                  </a:lnTo>
                  <a:lnTo>
                    <a:pt x="806745" y="160881"/>
                  </a:lnTo>
                  <a:lnTo>
                    <a:pt x="811666" y="162923"/>
                  </a:lnTo>
                  <a:lnTo>
                    <a:pt x="814662" y="164613"/>
                  </a:lnTo>
                  <a:lnTo>
                    <a:pt x="817776" y="167015"/>
                  </a:lnTo>
                  <a:lnTo>
                    <a:pt x="819646" y="168517"/>
                  </a:lnTo>
                  <a:lnTo>
                    <a:pt x="820905" y="171904"/>
                  </a:lnTo>
                  <a:lnTo>
                    <a:pt x="823025" y="174392"/>
                  </a:lnTo>
                  <a:lnTo>
                    <a:pt x="824715" y="177295"/>
                  </a:lnTo>
                  <a:lnTo>
                    <a:pt x="825122" y="180150"/>
                  </a:lnTo>
                  <a:lnTo>
                    <a:pt x="826515" y="185275"/>
                  </a:lnTo>
                  <a:lnTo>
                    <a:pt x="827954" y="186957"/>
                  </a:lnTo>
                  <a:lnTo>
                    <a:pt x="829660" y="186957"/>
                  </a:lnTo>
                  <a:lnTo>
                    <a:pt x="831811" y="187653"/>
                  </a:lnTo>
                  <a:lnTo>
                    <a:pt x="834189" y="188208"/>
                  </a:lnTo>
                  <a:lnTo>
                    <a:pt x="839275" y="192003"/>
                  </a:lnTo>
                  <a:lnTo>
                    <a:pt x="841145" y="192112"/>
                  </a:lnTo>
                  <a:lnTo>
                    <a:pt x="842584" y="193020"/>
                  </a:lnTo>
                  <a:lnTo>
                    <a:pt x="842803" y="194764"/>
                  </a:lnTo>
                  <a:lnTo>
                    <a:pt x="842271" y="196783"/>
                  </a:lnTo>
                  <a:lnTo>
                    <a:pt x="842827" y="198715"/>
                  </a:lnTo>
                  <a:lnTo>
                    <a:pt x="844493" y="201180"/>
                  </a:lnTo>
                  <a:lnTo>
                    <a:pt x="845807" y="203581"/>
                  </a:lnTo>
                  <a:lnTo>
                    <a:pt x="847427" y="206492"/>
                  </a:lnTo>
                  <a:lnTo>
                    <a:pt x="847920" y="208150"/>
                  </a:lnTo>
                  <a:lnTo>
                    <a:pt x="849218" y="208698"/>
                  </a:lnTo>
                  <a:lnTo>
                    <a:pt x="850971" y="207876"/>
                  </a:lnTo>
                  <a:lnTo>
                    <a:pt x="853756" y="208502"/>
                  </a:lnTo>
                  <a:lnTo>
                    <a:pt x="862135" y="210153"/>
                  </a:lnTo>
                  <a:lnTo>
                    <a:pt x="863300" y="210357"/>
                  </a:lnTo>
                  <a:lnTo>
                    <a:pt x="864192" y="212078"/>
                  </a:lnTo>
                  <a:lnTo>
                    <a:pt x="865405" y="211937"/>
                  </a:lnTo>
                  <a:lnTo>
                    <a:pt x="866798" y="211866"/>
                  </a:lnTo>
                  <a:lnTo>
                    <a:pt x="868730" y="212070"/>
                  </a:lnTo>
                  <a:lnTo>
                    <a:pt x="870076" y="210482"/>
                  </a:lnTo>
                  <a:lnTo>
                    <a:pt x="871179" y="209089"/>
                  </a:lnTo>
                  <a:lnTo>
                    <a:pt x="873940" y="207368"/>
                  </a:lnTo>
                  <a:lnTo>
                    <a:pt x="876233" y="205029"/>
                  </a:lnTo>
                  <a:lnTo>
                    <a:pt x="878157" y="202948"/>
                  </a:lnTo>
                  <a:lnTo>
                    <a:pt x="879597" y="202674"/>
                  </a:lnTo>
                  <a:lnTo>
                    <a:pt x="880762" y="203644"/>
                  </a:lnTo>
                  <a:lnTo>
                    <a:pt x="880810" y="205443"/>
                  </a:lnTo>
                  <a:lnTo>
                    <a:pt x="879370" y="206758"/>
                  </a:lnTo>
                  <a:lnTo>
                    <a:pt x="878243" y="208346"/>
                  </a:lnTo>
                  <a:lnTo>
                    <a:pt x="878509" y="209934"/>
                  </a:lnTo>
                  <a:lnTo>
                    <a:pt x="880441" y="210075"/>
                  </a:lnTo>
                  <a:lnTo>
                    <a:pt x="882585" y="212461"/>
                  </a:lnTo>
                  <a:lnTo>
                    <a:pt x="885683" y="218039"/>
                  </a:lnTo>
                  <a:lnTo>
                    <a:pt x="886732" y="219205"/>
                  </a:lnTo>
                  <a:lnTo>
                    <a:pt x="888265" y="220300"/>
                  </a:lnTo>
                  <a:lnTo>
                    <a:pt x="889963" y="220793"/>
                  </a:lnTo>
                  <a:lnTo>
                    <a:pt x="891840" y="221591"/>
                  </a:lnTo>
                  <a:lnTo>
                    <a:pt x="893233" y="223883"/>
                  </a:lnTo>
                  <a:lnTo>
                    <a:pt x="893898" y="225964"/>
                  </a:lnTo>
                  <a:close/>
                  <a:moveTo>
                    <a:pt x="81262" y="358157"/>
                  </a:moveTo>
                  <a:lnTo>
                    <a:pt x="80503" y="358579"/>
                  </a:lnTo>
                  <a:lnTo>
                    <a:pt x="80042" y="356608"/>
                  </a:lnTo>
                  <a:lnTo>
                    <a:pt x="80887" y="354949"/>
                  </a:lnTo>
                  <a:lnTo>
                    <a:pt x="82092" y="354730"/>
                  </a:lnTo>
                  <a:lnTo>
                    <a:pt x="81677" y="357351"/>
                  </a:lnTo>
                  <a:lnTo>
                    <a:pt x="81262" y="358157"/>
                  </a:lnTo>
                  <a:close/>
                  <a:moveTo>
                    <a:pt x="78477" y="361787"/>
                  </a:moveTo>
                  <a:lnTo>
                    <a:pt x="77687" y="362655"/>
                  </a:lnTo>
                  <a:lnTo>
                    <a:pt x="76513" y="362522"/>
                  </a:lnTo>
                  <a:lnTo>
                    <a:pt x="74315" y="359244"/>
                  </a:lnTo>
                  <a:lnTo>
                    <a:pt x="74933" y="355912"/>
                  </a:lnTo>
                  <a:lnTo>
                    <a:pt x="75731" y="355231"/>
                  </a:lnTo>
                  <a:lnTo>
                    <a:pt x="76842" y="354762"/>
                  </a:lnTo>
                  <a:lnTo>
                    <a:pt x="76990" y="355497"/>
                  </a:lnTo>
                  <a:lnTo>
                    <a:pt x="75434" y="356991"/>
                  </a:lnTo>
                  <a:lnTo>
                    <a:pt x="75285" y="358877"/>
                  </a:lnTo>
                  <a:lnTo>
                    <a:pt x="76592" y="360966"/>
                  </a:lnTo>
                  <a:lnTo>
                    <a:pt x="78477" y="36178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1" name="Freeform: Shape 700">
              <a:extLst>
                <a:ext uri="{FF2B5EF4-FFF2-40B4-BE49-F238E27FC236}">
                  <a16:creationId xmlns:a16="http://schemas.microsoft.com/office/drawing/2014/main" id="{43E80599-6C37-AAB4-884E-B12F62E7BBDD}"/>
                </a:ext>
              </a:extLst>
            </p:cNvPr>
            <p:cNvSpPr>
              <a:spLocks/>
            </p:cNvSpPr>
            <p:nvPr/>
          </p:nvSpPr>
          <p:spPr>
            <a:xfrm>
              <a:off x="9449063" y="4144737"/>
              <a:ext cx="165512" cy="197213"/>
            </a:xfrm>
            <a:custGeom>
              <a:avLst/>
              <a:gdLst>
                <a:gd name="connsiteX0" fmla="*/ 44187 w 165512"/>
                <a:gd name="connsiteY0" fmla="*/ 2746 h 197213"/>
                <a:gd name="connsiteX1" fmla="*/ 45407 w 165512"/>
                <a:gd name="connsiteY1" fmla="*/ 4991 h 197213"/>
                <a:gd name="connsiteX2" fmla="*/ 48004 w 165512"/>
                <a:gd name="connsiteY2" fmla="*/ 7487 h 197213"/>
                <a:gd name="connsiteX3" fmla="*/ 51103 w 165512"/>
                <a:gd name="connsiteY3" fmla="*/ 11047 h 197213"/>
                <a:gd name="connsiteX4" fmla="*/ 52089 w 165512"/>
                <a:gd name="connsiteY4" fmla="*/ 12682 h 197213"/>
                <a:gd name="connsiteX5" fmla="*/ 54177 w 165512"/>
                <a:gd name="connsiteY5" fmla="*/ 13934 h 197213"/>
                <a:gd name="connsiteX6" fmla="*/ 54772 w 165512"/>
                <a:gd name="connsiteY6" fmla="*/ 15170 h 197213"/>
                <a:gd name="connsiteX7" fmla="*/ 55249 w 165512"/>
                <a:gd name="connsiteY7" fmla="*/ 17063 h 197213"/>
                <a:gd name="connsiteX8" fmla="*/ 55460 w 165512"/>
                <a:gd name="connsiteY8" fmla="*/ 18471 h 197213"/>
                <a:gd name="connsiteX9" fmla="*/ 55922 w 165512"/>
                <a:gd name="connsiteY9" fmla="*/ 19300 h 197213"/>
                <a:gd name="connsiteX10" fmla="*/ 56657 w 165512"/>
                <a:gd name="connsiteY10" fmla="*/ 19629 h 197213"/>
                <a:gd name="connsiteX11" fmla="*/ 57604 w 165512"/>
                <a:gd name="connsiteY11" fmla="*/ 19261 h 197213"/>
                <a:gd name="connsiteX12" fmla="*/ 58316 w 165512"/>
                <a:gd name="connsiteY12" fmla="*/ 18510 h 197213"/>
                <a:gd name="connsiteX13" fmla="*/ 58910 w 165512"/>
                <a:gd name="connsiteY13" fmla="*/ 16437 h 197213"/>
                <a:gd name="connsiteX14" fmla="*/ 59302 w 165512"/>
                <a:gd name="connsiteY14" fmla="*/ 16218 h 197213"/>
                <a:gd name="connsiteX15" fmla="*/ 59943 w 165512"/>
                <a:gd name="connsiteY15" fmla="*/ 17923 h 197213"/>
                <a:gd name="connsiteX16" fmla="*/ 60624 w 165512"/>
                <a:gd name="connsiteY16" fmla="*/ 18213 h 197213"/>
                <a:gd name="connsiteX17" fmla="*/ 61539 w 165512"/>
                <a:gd name="connsiteY17" fmla="*/ 18440 h 197213"/>
                <a:gd name="connsiteX18" fmla="*/ 62236 w 165512"/>
                <a:gd name="connsiteY18" fmla="*/ 19175 h 197213"/>
                <a:gd name="connsiteX19" fmla="*/ 62447 w 165512"/>
                <a:gd name="connsiteY19" fmla="*/ 20474 h 197213"/>
                <a:gd name="connsiteX20" fmla="*/ 62212 w 165512"/>
                <a:gd name="connsiteY20" fmla="*/ 21796 h 197213"/>
                <a:gd name="connsiteX21" fmla="*/ 61359 w 165512"/>
                <a:gd name="connsiteY21" fmla="*/ 23283 h 197213"/>
                <a:gd name="connsiteX22" fmla="*/ 60874 w 165512"/>
                <a:gd name="connsiteY22" fmla="*/ 24847 h 197213"/>
                <a:gd name="connsiteX23" fmla="*/ 60538 w 165512"/>
                <a:gd name="connsiteY23" fmla="*/ 27249 h 197213"/>
                <a:gd name="connsiteX24" fmla="*/ 60084 w 165512"/>
                <a:gd name="connsiteY24" fmla="*/ 28923 h 197213"/>
                <a:gd name="connsiteX25" fmla="*/ 60788 w 165512"/>
                <a:gd name="connsiteY25" fmla="*/ 30402 h 197213"/>
                <a:gd name="connsiteX26" fmla="*/ 65639 w 165512"/>
                <a:gd name="connsiteY26" fmla="*/ 37678 h 197213"/>
                <a:gd name="connsiteX27" fmla="*/ 67970 w 165512"/>
                <a:gd name="connsiteY27" fmla="*/ 38867 h 197213"/>
                <a:gd name="connsiteX28" fmla="*/ 73517 w 165512"/>
                <a:gd name="connsiteY28" fmla="*/ 40291 h 197213"/>
                <a:gd name="connsiteX29" fmla="*/ 75520 w 165512"/>
                <a:gd name="connsiteY29" fmla="*/ 41269 h 197213"/>
                <a:gd name="connsiteX30" fmla="*/ 77287 w 165512"/>
                <a:gd name="connsiteY30" fmla="*/ 42223 h 197213"/>
                <a:gd name="connsiteX31" fmla="*/ 79025 w 165512"/>
                <a:gd name="connsiteY31" fmla="*/ 41762 h 197213"/>
                <a:gd name="connsiteX32" fmla="*/ 80699 w 165512"/>
                <a:gd name="connsiteY32" fmla="*/ 39594 h 197213"/>
                <a:gd name="connsiteX33" fmla="*/ 82710 w 165512"/>
                <a:gd name="connsiteY33" fmla="*/ 38382 h 197213"/>
                <a:gd name="connsiteX34" fmla="*/ 86449 w 165512"/>
                <a:gd name="connsiteY34" fmla="*/ 36520 h 197213"/>
                <a:gd name="connsiteX35" fmla="*/ 87521 w 165512"/>
                <a:gd name="connsiteY35" fmla="*/ 36418 h 197213"/>
                <a:gd name="connsiteX36" fmla="*/ 89586 w 165512"/>
                <a:gd name="connsiteY36" fmla="*/ 37161 h 197213"/>
                <a:gd name="connsiteX37" fmla="*/ 92982 w 165512"/>
                <a:gd name="connsiteY37" fmla="*/ 39328 h 197213"/>
                <a:gd name="connsiteX38" fmla="*/ 95430 w 165512"/>
                <a:gd name="connsiteY38" fmla="*/ 41362 h 197213"/>
                <a:gd name="connsiteX39" fmla="*/ 96948 w 165512"/>
                <a:gd name="connsiteY39" fmla="*/ 42434 h 197213"/>
                <a:gd name="connsiteX40" fmla="*/ 98106 w 165512"/>
                <a:gd name="connsiteY40" fmla="*/ 43397 h 197213"/>
                <a:gd name="connsiteX41" fmla="*/ 97926 w 165512"/>
                <a:gd name="connsiteY41" fmla="*/ 44476 h 197213"/>
                <a:gd name="connsiteX42" fmla="*/ 96995 w 165512"/>
                <a:gd name="connsiteY42" fmla="*/ 45540 h 197213"/>
                <a:gd name="connsiteX43" fmla="*/ 95814 w 165512"/>
                <a:gd name="connsiteY43" fmla="*/ 46127 h 197213"/>
                <a:gd name="connsiteX44" fmla="*/ 94257 w 165512"/>
                <a:gd name="connsiteY44" fmla="*/ 47152 h 197213"/>
                <a:gd name="connsiteX45" fmla="*/ 93373 w 165512"/>
                <a:gd name="connsiteY45" fmla="*/ 48185 h 197213"/>
                <a:gd name="connsiteX46" fmla="*/ 93912 w 165512"/>
                <a:gd name="connsiteY46" fmla="*/ 48568 h 197213"/>
                <a:gd name="connsiteX47" fmla="*/ 96197 w 165512"/>
                <a:gd name="connsiteY47" fmla="*/ 48826 h 197213"/>
                <a:gd name="connsiteX48" fmla="*/ 98896 w 165512"/>
                <a:gd name="connsiteY48" fmla="*/ 49741 h 197213"/>
                <a:gd name="connsiteX49" fmla="*/ 99717 w 165512"/>
                <a:gd name="connsiteY49" fmla="*/ 50813 h 197213"/>
                <a:gd name="connsiteX50" fmla="*/ 99835 w 165512"/>
                <a:gd name="connsiteY50" fmla="*/ 51729 h 197213"/>
                <a:gd name="connsiteX51" fmla="*/ 100163 w 165512"/>
                <a:gd name="connsiteY51" fmla="*/ 53223 h 197213"/>
                <a:gd name="connsiteX52" fmla="*/ 100641 w 165512"/>
                <a:gd name="connsiteY52" fmla="*/ 53677 h 197213"/>
                <a:gd name="connsiteX53" fmla="*/ 103136 w 165512"/>
                <a:gd name="connsiteY53" fmla="*/ 53411 h 197213"/>
                <a:gd name="connsiteX54" fmla="*/ 103911 w 165512"/>
                <a:gd name="connsiteY54" fmla="*/ 53747 h 197213"/>
                <a:gd name="connsiteX55" fmla="*/ 104810 w 165512"/>
                <a:gd name="connsiteY55" fmla="*/ 54514 h 197213"/>
                <a:gd name="connsiteX56" fmla="*/ 105702 w 165512"/>
                <a:gd name="connsiteY56" fmla="*/ 56524 h 197213"/>
                <a:gd name="connsiteX57" fmla="*/ 105679 w 165512"/>
                <a:gd name="connsiteY57" fmla="*/ 58026 h 197213"/>
                <a:gd name="connsiteX58" fmla="*/ 103872 w 165512"/>
                <a:gd name="connsiteY58" fmla="*/ 59677 h 197213"/>
                <a:gd name="connsiteX59" fmla="*/ 103199 w 165512"/>
                <a:gd name="connsiteY59" fmla="*/ 60679 h 197213"/>
                <a:gd name="connsiteX60" fmla="*/ 102902 w 165512"/>
                <a:gd name="connsiteY60" fmla="*/ 62251 h 197213"/>
                <a:gd name="connsiteX61" fmla="*/ 101619 w 165512"/>
                <a:gd name="connsiteY61" fmla="*/ 64137 h 197213"/>
                <a:gd name="connsiteX62" fmla="*/ 98207 w 165512"/>
                <a:gd name="connsiteY62" fmla="*/ 67297 h 197213"/>
                <a:gd name="connsiteX63" fmla="*/ 97292 w 165512"/>
                <a:gd name="connsiteY63" fmla="*/ 67485 h 197213"/>
                <a:gd name="connsiteX64" fmla="*/ 91010 w 165512"/>
                <a:gd name="connsiteY64" fmla="*/ 65748 h 197213"/>
                <a:gd name="connsiteX65" fmla="*/ 88092 w 165512"/>
                <a:gd name="connsiteY65" fmla="*/ 65858 h 197213"/>
                <a:gd name="connsiteX66" fmla="*/ 86684 w 165512"/>
                <a:gd name="connsiteY66" fmla="*/ 65912 h 197213"/>
                <a:gd name="connsiteX67" fmla="*/ 86003 w 165512"/>
                <a:gd name="connsiteY67" fmla="*/ 65991 h 197213"/>
                <a:gd name="connsiteX68" fmla="*/ 85596 w 165512"/>
                <a:gd name="connsiteY68" fmla="*/ 66648 h 197213"/>
                <a:gd name="connsiteX69" fmla="*/ 86433 w 165512"/>
                <a:gd name="connsiteY69" fmla="*/ 68557 h 197213"/>
                <a:gd name="connsiteX70" fmla="*/ 86684 w 165512"/>
                <a:gd name="connsiteY70" fmla="*/ 70450 h 197213"/>
                <a:gd name="connsiteX71" fmla="*/ 85901 w 165512"/>
                <a:gd name="connsiteY71" fmla="*/ 71890 h 197213"/>
                <a:gd name="connsiteX72" fmla="*/ 83813 w 165512"/>
                <a:gd name="connsiteY72" fmla="*/ 73141 h 197213"/>
                <a:gd name="connsiteX73" fmla="*/ 83022 w 165512"/>
                <a:gd name="connsiteY73" fmla="*/ 73744 h 197213"/>
                <a:gd name="connsiteX74" fmla="*/ 82928 w 165512"/>
                <a:gd name="connsiteY74" fmla="*/ 74557 h 197213"/>
                <a:gd name="connsiteX75" fmla="*/ 83515 w 165512"/>
                <a:gd name="connsiteY75" fmla="*/ 75402 h 197213"/>
                <a:gd name="connsiteX76" fmla="*/ 85440 w 165512"/>
                <a:gd name="connsiteY76" fmla="*/ 76271 h 197213"/>
                <a:gd name="connsiteX77" fmla="*/ 87685 w 165512"/>
                <a:gd name="connsiteY77" fmla="*/ 77084 h 197213"/>
                <a:gd name="connsiteX78" fmla="*/ 95086 w 165512"/>
                <a:gd name="connsiteY78" fmla="*/ 81974 h 197213"/>
                <a:gd name="connsiteX79" fmla="*/ 96666 w 165512"/>
                <a:gd name="connsiteY79" fmla="*/ 83124 h 197213"/>
                <a:gd name="connsiteX80" fmla="*/ 98763 w 165512"/>
                <a:gd name="connsiteY80" fmla="*/ 84822 h 197213"/>
                <a:gd name="connsiteX81" fmla="*/ 101032 w 165512"/>
                <a:gd name="connsiteY81" fmla="*/ 86136 h 197213"/>
                <a:gd name="connsiteX82" fmla="*/ 107103 w 165512"/>
                <a:gd name="connsiteY82" fmla="*/ 87873 h 197213"/>
                <a:gd name="connsiteX83" fmla="*/ 109786 w 165512"/>
                <a:gd name="connsiteY83" fmla="*/ 89007 h 197213"/>
                <a:gd name="connsiteX84" fmla="*/ 110474 w 165512"/>
                <a:gd name="connsiteY84" fmla="*/ 89649 h 197213"/>
                <a:gd name="connsiteX85" fmla="*/ 110451 w 165512"/>
                <a:gd name="connsiteY85" fmla="*/ 90439 h 197213"/>
                <a:gd name="connsiteX86" fmla="*/ 109747 w 165512"/>
                <a:gd name="connsiteY86" fmla="*/ 91448 h 197213"/>
                <a:gd name="connsiteX87" fmla="*/ 109168 w 165512"/>
                <a:gd name="connsiteY87" fmla="*/ 93216 h 197213"/>
                <a:gd name="connsiteX88" fmla="*/ 109137 w 165512"/>
                <a:gd name="connsiteY88" fmla="*/ 94280 h 197213"/>
                <a:gd name="connsiteX89" fmla="*/ 109771 w 165512"/>
                <a:gd name="connsiteY89" fmla="*/ 95305 h 197213"/>
                <a:gd name="connsiteX90" fmla="*/ 110842 w 165512"/>
                <a:gd name="connsiteY90" fmla="*/ 96838 h 197213"/>
                <a:gd name="connsiteX91" fmla="*/ 113252 w 165512"/>
                <a:gd name="connsiteY91" fmla="*/ 99209 h 197213"/>
                <a:gd name="connsiteX92" fmla="*/ 114574 w 165512"/>
                <a:gd name="connsiteY92" fmla="*/ 100265 h 197213"/>
                <a:gd name="connsiteX93" fmla="*/ 116037 w 165512"/>
                <a:gd name="connsiteY93" fmla="*/ 100500 h 197213"/>
                <a:gd name="connsiteX94" fmla="*/ 117320 w 165512"/>
                <a:gd name="connsiteY94" fmla="*/ 101079 h 197213"/>
                <a:gd name="connsiteX95" fmla="*/ 118642 w 165512"/>
                <a:gd name="connsiteY95" fmla="*/ 102839 h 197213"/>
                <a:gd name="connsiteX96" fmla="*/ 120176 w 165512"/>
                <a:gd name="connsiteY96" fmla="*/ 104991 h 197213"/>
                <a:gd name="connsiteX97" fmla="*/ 120379 w 165512"/>
                <a:gd name="connsiteY97" fmla="*/ 106493 h 197213"/>
                <a:gd name="connsiteX98" fmla="*/ 121036 w 165512"/>
                <a:gd name="connsiteY98" fmla="*/ 108417 h 197213"/>
                <a:gd name="connsiteX99" fmla="*/ 122437 w 165512"/>
                <a:gd name="connsiteY99" fmla="*/ 110623 h 197213"/>
                <a:gd name="connsiteX100" fmla="*/ 124369 w 165512"/>
                <a:gd name="connsiteY100" fmla="*/ 112767 h 197213"/>
                <a:gd name="connsiteX101" fmla="*/ 127076 w 165512"/>
                <a:gd name="connsiteY101" fmla="*/ 115419 h 197213"/>
                <a:gd name="connsiteX102" fmla="*/ 128633 w 165512"/>
                <a:gd name="connsiteY102" fmla="*/ 117289 h 197213"/>
                <a:gd name="connsiteX103" fmla="*/ 129353 w 165512"/>
                <a:gd name="connsiteY103" fmla="*/ 118016 h 197213"/>
                <a:gd name="connsiteX104" fmla="*/ 135126 w 165512"/>
                <a:gd name="connsiteY104" fmla="*/ 122546 h 197213"/>
                <a:gd name="connsiteX105" fmla="*/ 136534 w 165512"/>
                <a:gd name="connsiteY105" fmla="*/ 124220 h 197213"/>
                <a:gd name="connsiteX106" fmla="*/ 138568 w 165512"/>
                <a:gd name="connsiteY106" fmla="*/ 127444 h 197213"/>
                <a:gd name="connsiteX107" fmla="*/ 139429 w 165512"/>
                <a:gd name="connsiteY107" fmla="*/ 127913 h 197213"/>
                <a:gd name="connsiteX108" fmla="*/ 140243 w 165512"/>
                <a:gd name="connsiteY108" fmla="*/ 128547 h 197213"/>
                <a:gd name="connsiteX109" fmla="*/ 140759 w 165512"/>
                <a:gd name="connsiteY109" fmla="*/ 130315 h 197213"/>
                <a:gd name="connsiteX110" fmla="*/ 140931 w 165512"/>
                <a:gd name="connsiteY110" fmla="*/ 131582 h 197213"/>
                <a:gd name="connsiteX111" fmla="*/ 141205 w 165512"/>
                <a:gd name="connsiteY111" fmla="*/ 135463 h 197213"/>
                <a:gd name="connsiteX112" fmla="*/ 142253 w 165512"/>
                <a:gd name="connsiteY112" fmla="*/ 136613 h 197213"/>
                <a:gd name="connsiteX113" fmla="*/ 143216 w 165512"/>
                <a:gd name="connsiteY113" fmla="*/ 138029 h 197213"/>
                <a:gd name="connsiteX114" fmla="*/ 143622 w 165512"/>
                <a:gd name="connsiteY114" fmla="*/ 139062 h 197213"/>
                <a:gd name="connsiteX115" fmla="*/ 144499 w 165512"/>
                <a:gd name="connsiteY115" fmla="*/ 139828 h 197213"/>
                <a:gd name="connsiteX116" fmla="*/ 145453 w 165512"/>
                <a:gd name="connsiteY116" fmla="*/ 139969 h 197213"/>
                <a:gd name="connsiteX117" fmla="*/ 146588 w 165512"/>
                <a:gd name="connsiteY117" fmla="*/ 139116 h 197213"/>
                <a:gd name="connsiteX118" fmla="*/ 147487 w 165512"/>
                <a:gd name="connsiteY118" fmla="*/ 138295 h 197213"/>
                <a:gd name="connsiteX119" fmla="*/ 147902 w 165512"/>
                <a:gd name="connsiteY119" fmla="*/ 138537 h 197213"/>
                <a:gd name="connsiteX120" fmla="*/ 148810 w 165512"/>
                <a:gd name="connsiteY120" fmla="*/ 141244 h 197213"/>
                <a:gd name="connsiteX121" fmla="*/ 149647 w 165512"/>
                <a:gd name="connsiteY121" fmla="*/ 142230 h 197213"/>
                <a:gd name="connsiteX122" fmla="*/ 151211 w 165512"/>
                <a:gd name="connsiteY122" fmla="*/ 143177 h 197213"/>
                <a:gd name="connsiteX123" fmla="*/ 152698 w 165512"/>
                <a:gd name="connsiteY123" fmla="*/ 143904 h 197213"/>
                <a:gd name="connsiteX124" fmla="*/ 155944 w 165512"/>
                <a:gd name="connsiteY124" fmla="*/ 147159 h 197213"/>
                <a:gd name="connsiteX125" fmla="*/ 157673 w 165512"/>
                <a:gd name="connsiteY125" fmla="*/ 148348 h 197213"/>
                <a:gd name="connsiteX126" fmla="*/ 158862 w 165512"/>
                <a:gd name="connsiteY126" fmla="*/ 148724 h 197213"/>
                <a:gd name="connsiteX127" fmla="*/ 159872 w 165512"/>
                <a:gd name="connsiteY127" fmla="*/ 149279 h 197213"/>
                <a:gd name="connsiteX128" fmla="*/ 160177 w 165512"/>
                <a:gd name="connsiteY128" fmla="*/ 150312 h 197213"/>
                <a:gd name="connsiteX129" fmla="*/ 159778 w 165512"/>
                <a:gd name="connsiteY129" fmla="*/ 151352 h 197213"/>
                <a:gd name="connsiteX130" fmla="*/ 159090 w 165512"/>
                <a:gd name="connsiteY130" fmla="*/ 152033 h 197213"/>
                <a:gd name="connsiteX131" fmla="*/ 155311 w 165512"/>
                <a:gd name="connsiteY131" fmla="*/ 153918 h 197213"/>
                <a:gd name="connsiteX132" fmla="*/ 154810 w 165512"/>
                <a:gd name="connsiteY132" fmla="*/ 154740 h 197213"/>
                <a:gd name="connsiteX133" fmla="*/ 155326 w 165512"/>
                <a:gd name="connsiteY133" fmla="*/ 155991 h 197213"/>
                <a:gd name="connsiteX134" fmla="*/ 156273 w 165512"/>
                <a:gd name="connsiteY134" fmla="*/ 157556 h 197213"/>
                <a:gd name="connsiteX135" fmla="*/ 157306 w 165512"/>
                <a:gd name="connsiteY135" fmla="*/ 158902 h 197213"/>
                <a:gd name="connsiteX136" fmla="*/ 158605 w 165512"/>
                <a:gd name="connsiteY136" fmla="*/ 160224 h 197213"/>
                <a:gd name="connsiteX137" fmla="*/ 161257 w 165512"/>
                <a:gd name="connsiteY137" fmla="*/ 162368 h 197213"/>
                <a:gd name="connsiteX138" fmla="*/ 163557 w 165512"/>
                <a:gd name="connsiteY138" fmla="*/ 164042 h 197213"/>
                <a:gd name="connsiteX139" fmla="*/ 164816 w 165512"/>
                <a:gd name="connsiteY139" fmla="*/ 165896 h 197213"/>
                <a:gd name="connsiteX140" fmla="*/ 165513 w 165512"/>
                <a:gd name="connsiteY140" fmla="*/ 167132 h 197213"/>
                <a:gd name="connsiteX141" fmla="*/ 165082 w 165512"/>
                <a:gd name="connsiteY141" fmla="*/ 168611 h 197213"/>
                <a:gd name="connsiteX142" fmla="*/ 164112 w 165512"/>
                <a:gd name="connsiteY142" fmla="*/ 170230 h 197213"/>
                <a:gd name="connsiteX143" fmla="*/ 163361 w 165512"/>
                <a:gd name="connsiteY143" fmla="*/ 171615 h 197213"/>
                <a:gd name="connsiteX144" fmla="*/ 162070 w 165512"/>
                <a:gd name="connsiteY144" fmla="*/ 172421 h 197213"/>
                <a:gd name="connsiteX145" fmla="*/ 161718 w 165512"/>
                <a:gd name="connsiteY145" fmla="*/ 173352 h 197213"/>
                <a:gd name="connsiteX146" fmla="*/ 162250 w 165512"/>
                <a:gd name="connsiteY146" fmla="*/ 174799 h 197213"/>
                <a:gd name="connsiteX147" fmla="*/ 162688 w 165512"/>
                <a:gd name="connsiteY147" fmla="*/ 175793 h 197213"/>
                <a:gd name="connsiteX148" fmla="*/ 162454 w 165512"/>
                <a:gd name="connsiteY148" fmla="*/ 177029 h 197213"/>
                <a:gd name="connsiteX149" fmla="*/ 162571 w 165512"/>
                <a:gd name="connsiteY149" fmla="*/ 179556 h 197213"/>
                <a:gd name="connsiteX150" fmla="*/ 161382 w 165512"/>
                <a:gd name="connsiteY150" fmla="*/ 180463 h 197213"/>
                <a:gd name="connsiteX151" fmla="*/ 160271 w 165512"/>
                <a:gd name="connsiteY151" fmla="*/ 182763 h 197213"/>
                <a:gd name="connsiteX152" fmla="*/ 159512 w 165512"/>
                <a:gd name="connsiteY152" fmla="*/ 182935 h 197213"/>
                <a:gd name="connsiteX153" fmla="*/ 157595 w 165512"/>
                <a:gd name="connsiteY153" fmla="*/ 182098 h 197213"/>
                <a:gd name="connsiteX154" fmla="*/ 156922 w 165512"/>
                <a:gd name="connsiteY154" fmla="*/ 182560 h 197213"/>
                <a:gd name="connsiteX155" fmla="*/ 155702 w 165512"/>
                <a:gd name="connsiteY155" fmla="*/ 184234 h 197213"/>
                <a:gd name="connsiteX156" fmla="*/ 153574 w 165512"/>
                <a:gd name="connsiteY156" fmla="*/ 186057 h 197213"/>
                <a:gd name="connsiteX157" fmla="*/ 152541 w 165512"/>
                <a:gd name="connsiteY157" fmla="*/ 186080 h 197213"/>
                <a:gd name="connsiteX158" fmla="*/ 151829 w 165512"/>
                <a:gd name="connsiteY158" fmla="*/ 185861 h 197213"/>
                <a:gd name="connsiteX159" fmla="*/ 151000 w 165512"/>
                <a:gd name="connsiteY159" fmla="*/ 186636 h 197213"/>
                <a:gd name="connsiteX160" fmla="*/ 149811 w 165512"/>
                <a:gd name="connsiteY160" fmla="*/ 188075 h 197213"/>
                <a:gd name="connsiteX161" fmla="*/ 149263 w 165512"/>
                <a:gd name="connsiteY161" fmla="*/ 188028 h 197213"/>
                <a:gd name="connsiteX162" fmla="*/ 147214 w 165512"/>
                <a:gd name="connsiteY162" fmla="*/ 188357 h 197213"/>
                <a:gd name="connsiteX163" fmla="*/ 146415 w 165512"/>
                <a:gd name="connsiteY163" fmla="*/ 187895 h 197213"/>
                <a:gd name="connsiteX164" fmla="*/ 145422 w 165512"/>
                <a:gd name="connsiteY164" fmla="*/ 186714 h 197213"/>
                <a:gd name="connsiteX165" fmla="*/ 143826 w 165512"/>
                <a:gd name="connsiteY165" fmla="*/ 185509 h 197213"/>
                <a:gd name="connsiteX166" fmla="*/ 142371 w 165512"/>
                <a:gd name="connsiteY166" fmla="*/ 184649 h 197213"/>
                <a:gd name="connsiteX167" fmla="*/ 141596 w 165512"/>
                <a:gd name="connsiteY167" fmla="*/ 184070 h 197213"/>
                <a:gd name="connsiteX168" fmla="*/ 140877 w 165512"/>
                <a:gd name="connsiteY168" fmla="*/ 183068 h 197213"/>
                <a:gd name="connsiteX169" fmla="*/ 140227 w 165512"/>
                <a:gd name="connsiteY169" fmla="*/ 182419 h 197213"/>
                <a:gd name="connsiteX170" fmla="*/ 139023 w 165512"/>
                <a:gd name="connsiteY170" fmla="*/ 183843 h 197213"/>
                <a:gd name="connsiteX171" fmla="*/ 137012 w 165512"/>
                <a:gd name="connsiteY171" fmla="*/ 185204 h 197213"/>
                <a:gd name="connsiteX172" fmla="*/ 135095 w 165512"/>
                <a:gd name="connsiteY172" fmla="*/ 184946 h 197213"/>
                <a:gd name="connsiteX173" fmla="*/ 134156 w 165512"/>
                <a:gd name="connsiteY173" fmla="*/ 184719 h 197213"/>
                <a:gd name="connsiteX174" fmla="*/ 133405 w 165512"/>
                <a:gd name="connsiteY174" fmla="*/ 186699 h 197213"/>
                <a:gd name="connsiteX175" fmla="*/ 132842 w 165512"/>
                <a:gd name="connsiteY175" fmla="*/ 187058 h 197213"/>
                <a:gd name="connsiteX176" fmla="*/ 129399 w 165512"/>
                <a:gd name="connsiteY176" fmla="*/ 187403 h 197213"/>
                <a:gd name="connsiteX177" fmla="*/ 128750 w 165512"/>
                <a:gd name="connsiteY177" fmla="*/ 187715 h 197213"/>
                <a:gd name="connsiteX178" fmla="*/ 129306 w 165512"/>
                <a:gd name="connsiteY178" fmla="*/ 189523 h 197213"/>
                <a:gd name="connsiteX179" fmla="*/ 131340 w 165512"/>
                <a:gd name="connsiteY179" fmla="*/ 192582 h 197213"/>
                <a:gd name="connsiteX180" fmla="*/ 131950 w 165512"/>
                <a:gd name="connsiteY180" fmla="*/ 194334 h 197213"/>
                <a:gd name="connsiteX181" fmla="*/ 130682 w 165512"/>
                <a:gd name="connsiteY181" fmla="*/ 197213 h 197213"/>
                <a:gd name="connsiteX182" fmla="*/ 127115 w 165512"/>
                <a:gd name="connsiteY182" fmla="*/ 197135 h 197213"/>
                <a:gd name="connsiteX183" fmla="*/ 125519 w 165512"/>
                <a:gd name="connsiteY183" fmla="*/ 195969 h 197213"/>
                <a:gd name="connsiteX184" fmla="*/ 124033 w 165512"/>
                <a:gd name="connsiteY184" fmla="*/ 194334 h 197213"/>
                <a:gd name="connsiteX185" fmla="*/ 123501 w 165512"/>
                <a:gd name="connsiteY185" fmla="*/ 193528 h 197213"/>
                <a:gd name="connsiteX186" fmla="*/ 118932 w 165512"/>
                <a:gd name="connsiteY186" fmla="*/ 191925 h 197213"/>
                <a:gd name="connsiteX187" fmla="*/ 115873 w 165512"/>
                <a:gd name="connsiteY187" fmla="*/ 193028 h 197213"/>
                <a:gd name="connsiteX188" fmla="*/ 114942 w 165512"/>
                <a:gd name="connsiteY188" fmla="*/ 192973 h 197213"/>
                <a:gd name="connsiteX189" fmla="*/ 113518 w 165512"/>
                <a:gd name="connsiteY189" fmla="*/ 191807 h 197213"/>
                <a:gd name="connsiteX190" fmla="*/ 112650 w 165512"/>
                <a:gd name="connsiteY190" fmla="*/ 190931 h 197213"/>
                <a:gd name="connsiteX191" fmla="*/ 111805 w 165512"/>
                <a:gd name="connsiteY191" fmla="*/ 189601 h 197213"/>
                <a:gd name="connsiteX192" fmla="*/ 111327 w 165512"/>
                <a:gd name="connsiteY192" fmla="*/ 188255 h 197213"/>
                <a:gd name="connsiteX193" fmla="*/ 111288 w 165512"/>
                <a:gd name="connsiteY193" fmla="*/ 187645 h 197213"/>
                <a:gd name="connsiteX194" fmla="*/ 112603 w 165512"/>
                <a:gd name="connsiteY194" fmla="*/ 187160 h 197213"/>
                <a:gd name="connsiteX195" fmla="*/ 114770 w 165512"/>
                <a:gd name="connsiteY195" fmla="*/ 186057 h 197213"/>
                <a:gd name="connsiteX196" fmla="*/ 116538 w 165512"/>
                <a:gd name="connsiteY196" fmla="*/ 184821 h 197213"/>
                <a:gd name="connsiteX197" fmla="*/ 117703 w 165512"/>
                <a:gd name="connsiteY197" fmla="*/ 183506 h 197213"/>
                <a:gd name="connsiteX198" fmla="*/ 118173 w 165512"/>
                <a:gd name="connsiteY198" fmla="*/ 182137 h 197213"/>
                <a:gd name="connsiteX199" fmla="*/ 118235 w 165512"/>
                <a:gd name="connsiteY199" fmla="*/ 180549 h 197213"/>
                <a:gd name="connsiteX200" fmla="*/ 118744 w 165512"/>
                <a:gd name="connsiteY200" fmla="*/ 176434 h 197213"/>
                <a:gd name="connsiteX201" fmla="*/ 119261 w 165512"/>
                <a:gd name="connsiteY201" fmla="*/ 174431 h 197213"/>
                <a:gd name="connsiteX202" fmla="*/ 118971 w 165512"/>
                <a:gd name="connsiteY202" fmla="*/ 171959 h 197213"/>
                <a:gd name="connsiteX203" fmla="*/ 118024 w 165512"/>
                <a:gd name="connsiteY203" fmla="*/ 170019 h 197213"/>
                <a:gd name="connsiteX204" fmla="*/ 118024 w 165512"/>
                <a:gd name="connsiteY204" fmla="*/ 167101 h 197213"/>
                <a:gd name="connsiteX205" fmla="*/ 118369 w 165512"/>
                <a:gd name="connsiteY205" fmla="*/ 165677 h 197213"/>
                <a:gd name="connsiteX206" fmla="*/ 118525 w 165512"/>
                <a:gd name="connsiteY206" fmla="*/ 164738 h 197213"/>
                <a:gd name="connsiteX207" fmla="*/ 119855 w 165512"/>
                <a:gd name="connsiteY207" fmla="*/ 163557 h 197213"/>
                <a:gd name="connsiteX208" fmla="*/ 120770 w 165512"/>
                <a:gd name="connsiteY208" fmla="*/ 161859 h 197213"/>
                <a:gd name="connsiteX209" fmla="*/ 121287 w 165512"/>
                <a:gd name="connsiteY209" fmla="*/ 159645 h 197213"/>
                <a:gd name="connsiteX210" fmla="*/ 121333 w 165512"/>
                <a:gd name="connsiteY210" fmla="*/ 158049 h 197213"/>
                <a:gd name="connsiteX211" fmla="*/ 120919 w 165512"/>
                <a:gd name="connsiteY211" fmla="*/ 157063 h 197213"/>
                <a:gd name="connsiteX212" fmla="*/ 119605 w 165512"/>
                <a:gd name="connsiteY212" fmla="*/ 156124 h 197213"/>
                <a:gd name="connsiteX213" fmla="*/ 117406 w 165512"/>
                <a:gd name="connsiteY213" fmla="*/ 155240 h 197213"/>
                <a:gd name="connsiteX214" fmla="*/ 116014 w 165512"/>
                <a:gd name="connsiteY214" fmla="*/ 154114 h 197213"/>
                <a:gd name="connsiteX215" fmla="*/ 115451 w 165512"/>
                <a:gd name="connsiteY215" fmla="*/ 152760 h 197213"/>
                <a:gd name="connsiteX216" fmla="*/ 115505 w 165512"/>
                <a:gd name="connsiteY216" fmla="*/ 151571 h 197213"/>
                <a:gd name="connsiteX217" fmla="*/ 116178 w 165512"/>
                <a:gd name="connsiteY217" fmla="*/ 150539 h 197213"/>
                <a:gd name="connsiteX218" fmla="*/ 114519 w 165512"/>
                <a:gd name="connsiteY218" fmla="*/ 149396 h 197213"/>
                <a:gd name="connsiteX219" fmla="*/ 110522 w 165512"/>
                <a:gd name="connsiteY219" fmla="*/ 148137 h 197213"/>
                <a:gd name="connsiteX220" fmla="*/ 108292 w 165512"/>
                <a:gd name="connsiteY220" fmla="*/ 146619 h 197213"/>
                <a:gd name="connsiteX221" fmla="*/ 107822 w 165512"/>
                <a:gd name="connsiteY221" fmla="*/ 144851 h 197213"/>
                <a:gd name="connsiteX222" fmla="*/ 106156 w 165512"/>
                <a:gd name="connsiteY222" fmla="*/ 142535 h 197213"/>
                <a:gd name="connsiteX223" fmla="*/ 103293 w 165512"/>
                <a:gd name="connsiteY223" fmla="*/ 139664 h 197213"/>
                <a:gd name="connsiteX224" fmla="*/ 101783 w 165512"/>
                <a:gd name="connsiteY224" fmla="*/ 135533 h 197213"/>
                <a:gd name="connsiteX225" fmla="*/ 101626 w 165512"/>
                <a:gd name="connsiteY225" fmla="*/ 130135 h 197213"/>
                <a:gd name="connsiteX226" fmla="*/ 101963 w 165512"/>
                <a:gd name="connsiteY226" fmla="*/ 125738 h 197213"/>
                <a:gd name="connsiteX227" fmla="*/ 103215 w 165512"/>
                <a:gd name="connsiteY227" fmla="*/ 120645 h 197213"/>
                <a:gd name="connsiteX228" fmla="*/ 101540 w 165512"/>
                <a:gd name="connsiteY228" fmla="*/ 116953 h 197213"/>
                <a:gd name="connsiteX229" fmla="*/ 99702 w 165512"/>
                <a:gd name="connsiteY229" fmla="*/ 115005 h 197213"/>
                <a:gd name="connsiteX230" fmla="*/ 97144 w 165512"/>
                <a:gd name="connsiteY230" fmla="*/ 113573 h 197213"/>
                <a:gd name="connsiteX231" fmla="*/ 94703 w 165512"/>
                <a:gd name="connsiteY231" fmla="*/ 111523 h 197213"/>
                <a:gd name="connsiteX232" fmla="*/ 92379 w 165512"/>
                <a:gd name="connsiteY232" fmla="*/ 108840 h 197213"/>
                <a:gd name="connsiteX233" fmla="*/ 89609 w 165512"/>
                <a:gd name="connsiteY233" fmla="*/ 104881 h 197213"/>
                <a:gd name="connsiteX234" fmla="*/ 86371 w 165512"/>
                <a:gd name="connsiteY234" fmla="*/ 99639 h 197213"/>
                <a:gd name="connsiteX235" fmla="*/ 84196 w 165512"/>
                <a:gd name="connsiteY235" fmla="*/ 97292 h 197213"/>
                <a:gd name="connsiteX236" fmla="*/ 83077 w 165512"/>
                <a:gd name="connsiteY236" fmla="*/ 97840 h 197213"/>
                <a:gd name="connsiteX237" fmla="*/ 80738 w 165512"/>
                <a:gd name="connsiteY237" fmla="*/ 97347 h 197213"/>
                <a:gd name="connsiteX238" fmla="*/ 77170 w 165512"/>
                <a:gd name="connsiteY238" fmla="*/ 95829 h 197213"/>
                <a:gd name="connsiteX239" fmla="*/ 74064 w 165512"/>
                <a:gd name="connsiteY239" fmla="*/ 95008 h 197213"/>
                <a:gd name="connsiteX240" fmla="*/ 71405 w 165512"/>
                <a:gd name="connsiteY240" fmla="*/ 94890 h 197213"/>
                <a:gd name="connsiteX241" fmla="*/ 69676 w 165512"/>
                <a:gd name="connsiteY241" fmla="*/ 95235 h 197213"/>
                <a:gd name="connsiteX242" fmla="*/ 68878 w 165512"/>
                <a:gd name="connsiteY242" fmla="*/ 96041 h 197213"/>
                <a:gd name="connsiteX243" fmla="*/ 68815 w 165512"/>
                <a:gd name="connsiteY243" fmla="*/ 96831 h 197213"/>
                <a:gd name="connsiteX244" fmla="*/ 69488 w 165512"/>
                <a:gd name="connsiteY244" fmla="*/ 97613 h 197213"/>
                <a:gd name="connsiteX245" fmla="*/ 69120 w 165512"/>
                <a:gd name="connsiteY245" fmla="*/ 98223 h 197213"/>
                <a:gd name="connsiteX246" fmla="*/ 67727 w 165512"/>
                <a:gd name="connsiteY246" fmla="*/ 98661 h 197213"/>
                <a:gd name="connsiteX247" fmla="*/ 66609 w 165512"/>
                <a:gd name="connsiteY247" fmla="*/ 99522 h 197213"/>
                <a:gd name="connsiteX248" fmla="*/ 65341 w 165512"/>
                <a:gd name="connsiteY248" fmla="*/ 101447 h 197213"/>
                <a:gd name="connsiteX249" fmla="*/ 65373 w 165512"/>
                <a:gd name="connsiteY249" fmla="*/ 101368 h 197213"/>
                <a:gd name="connsiteX250" fmla="*/ 65325 w 165512"/>
                <a:gd name="connsiteY250" fmla="*/ 101470 h 197213"/>
                <a:gd name="connsiteX251" fmla="*/ 65341 w 165512"/>
                <a:gd name="connsiteY251" fmla="*/ 101447 h 197213"/>
                <a:gd name="connsiteX252" fmla="*/ 64473 w 165512"/>
                <a:gd name="connsiteY252" fmla="*/ 103966 h 197213"/>
                <a:gd name="connsiteX253" fmla="*/ 63151 w 165512"/>
                <a:gd name="connsiteY253" fmla="*/ 104936 h 197213"/>
                <a:gd name="connsiteX254" fmla="*/ 61117 w 165512"/>
                <a:gd name="connsiteY254" fmla="*/ 105147 h 197213"/>
                <a:gd name="connsiteX255" fmla="*/ 59122 w 165512"/>
                <a:gd name="connsiteY255" fmla="*/ 105867 h 197213"/>
                <a:gd name="connsiteX256" fmla="*/ 57150 w 165512"/>
                <a:gd name="connsiteY256" fmla="*/ 107087 h 197213"/>
                <a:gd name="connsiteX257" fmla="*/ 56211 w 165512"/>
                <a:gd name="connsiteY257" fmla="*/ 108018 h 197213"/>
                <a:gd name="connsiteX258" fmla="*/ 56321 w 165512"/>
                <a:gd name="connsiteY258" fmla="*/ 108652 h 197213"/>
                <a:gd name="connsiteX259" fmla="*/ 55890 w 165512"/>
                <a:gd name="connsiteY259" fmla="*/ 108793 h 197213"/>
                <a:gd name="connsiteX260" fmla="*/ 54928 w 165512"/>
                <a:gd name="connsiteY260" fmla="*/ 108441 h 197213"/>
                <a:gd name="connsiteX261" fmla="*/ 54475 w 165512"/>
                <a:gd name="connsiteY261" fmla="*/ 107611 h 197213"/>
                <a:gd name="connsiteX262" fmla="*/ 54529 w 165512"/>
                <a:gd name="connsiteY262" fmla="*/ 106297 h 197213"/>
                <a:gd name="connsiteX263" fmla="*/ 53520 w 165512"/>
                <a:gd name="connsiteY263" fmla="*/ 105421 h 197213"/>
                <a:gd name="connsiteX264" fmla="*/ 51463 w 165512"/>
                <a:gd name="connsiteY264" fmla="*/ 104967 h 197213"/>
                <a:gd name="connsiteX265" fmla="*/ 49116 w 165512"/>
                <a:gd name="connsiteY265" fmla="*/ 103567 h 197213"/>
                <a:gd name="connsiteX266" fmla="*/ 46471 w 165512"/>
                <a:gd name="connsiteY266" fmla="*/ 101196 h 197213"/>
                <a:gd name="connsiteX267" fmla="*/ 44640 w 165512"/>
                <a:gd name="connsiteY267" fmla="*/ 99936 h 197213"/>
                <a:gd name="connsiteX268" fmla="*/ 43616 w 165512"/>
                <a:gd name="connsiteY268" fmla="*/ 99780 h 197213"/>
                <a:gd name="connsiteX269" fmla="*/ 42153 w 165512"/>
                <a:gd name="connsiteY269" fmla="*/ 100719 h 197213"/>
                <a:gd name="connsiteX270" fmla="*/ 40228 w 165512"/>
                <a:gd name="connsiteY270" fmla="*/ 102753 h 197213"/>
                <a:gd name="connsiteX271" fmla="*/ 38648 w 165512"/>
                <a:gd name="connsiteY271" fmla="*/ 103551 h 197213"/>
                <a:gd name="connsiteX272" fmla="*/ 37404 w 165512"/>
                <a:gd name="connsiteY272" fmla="*/ 103136 h 197213"/>
                <a:gd name="connsiteX273" fmla="*/ 36442 w 165512"/>
                <a:gd name="connsiteY273" fmla="*/ 103848 h 197213"/>
                <a:gd name="connsiteX274" fmla="*/ 35769 w 165512"/>
                <a:gd name="connsiteY274" fmla="*/ 105702 h 197213"/>
                <a:gd name="connsiteX275" fmla="*/ 34525 w 165512"/>
                <a:gd name="connsiteY275" fmla="*/ 107150 h 197213"/>
                <a:gd name="connsiteX276" fmla="*/ 31802 w 165512"/>
                <a:gd name="connsiteY276" fmla="*/ 108738 h 197213"/>
                <a:gd name="connsiteX277" fmla="*/ 31622 w 165512"/>
                <a:gd name="connsiteY277" fmla="*/ 108926 h 197213"/>
                <a:gd name="connsiteX278" fmla="*/ 28508 w 165512"/>
                <a:gd name="connsiteY278" fmla="*/ 111062 h 197213"/>
                <a:gd name="connsiteX279" fmla="*/ 26013 w 165512"/>
                <a:gd name="connsiteY279" fmla="*/ 113213 h 197213"/>
                <a:gd name="connsiteX280" fmla="*/ 23110 w 165512"/>
                <a:gd name="connsiteY280" fmla="*/ 116100 h 197213"/>
                <a:gd name="connsiteX281" fmla="*/ 21741 w 165512"/>
                <a:gd name="connsiteY281" fmla="*/ 116546 h 197213"/>
                <a:gd name="connsiteX282" fmla="*/ 20435 w 165512"/>
                <a:gd name="connsiteY282" fmla="*/ 115842 h 197213"/>
                <a:gd name="connsiteX283" fmla="*/ 18463 w 165512"/>
                <a:gd name="connsiteY283" fmla="*/ 115138 h 197213"/>
                <a:gd name="connsiteX284" fmla="*/ 17423 w 165512"/>
                <a:gd name="connsiteY284" fmla="*/ 114160 h 197213"/>
                <a:gd name="connsiteX285" fmla="*/ 19410 w 165512"/>
                <a:gd name="connsiteY285" fmla="*/ 109270 h 197213"/>
                <a:gd name="connsiteX286" fmla="*/ 21921 w 165512"/>
                <a:gd name="connsiteY286" fmla="*/ 103848 h 197213"/>
                <a:gd name="connsiteX287" fmla="*/ 22594 w 165512"/>
                <a:gd name="connsiteY287" fmla="*/ 101345 h 197213"/>
                <a:gd name="connsiteX288" fmla="*/ 22696 w 165512"/>
                <a:gd name="connsiteY288" fmla="*/ 99514 h 197213"/>
                <a:gd name="connsiteX289" fmla="*/ 22453 w 165512"/>
                <a:gd name="connsiteY289" fmla="*/ 98028 h 197213"/>
                <a:gd name="connsiteX290" fmla="*/ 21468 w 165512"/>
                <a:gd name="connsiteY290" fmla="*/ 96471 h 197213"/>
                <a:gd name="connsiteX291" fmla="*/ 20544 w 165512"/>
                <a:gd name="connsiteY291" fmla="*/ 95266 h 197213"/>
                <a:gd name="connsiteX292" fmla="*/ 20458 w 165512"/>
                <a:gd name="connsiteY292" fmla="*/ 94460 h 197213"/>
                <a:gd name="connsiteX293" fmla="*/ 20756 w 165512"/>
                <a:gd name="connsiteY293" fmla="*/ 93615 h 197213"/>
                <a:gd name="connsiteX294" fmla="*/ 21765 w 165512"/>
                <a:gd name="connsiteY294" fmla="*/ 92356 h 197213"/>
                <a:gd name="connsiteX295" fmla="*/ 23063 w 165512"/>
                <a:gd name="connsiteY295" fmla="*/ 90400 h 197213"/>
                <a:gd name="connsiteX296" fmla="*/ 24268 w 165512"/>
                <a:gd name="connsiteY296" fmla="*/ 86386 h 197213"/>
                <a:gd name="connsiteX297" fmla="*/ 25716 w 165512"/>
                <a:gd name="connsiteY297" fmla="*/ 82130 h 197213"/>
                <a:gd name="connsiteX298" fmla="*/ 25575 w 165512"/>
                <a:gd name="connsiteY298" fmla="*/ 79549 h 197213"/>
                <a:gd name="connsiteX299" fmla="*/ 24409 w 165512"/>
                <a:gd name="connsiteY299" fmla="*/ 76717 h 197213"/>
                <a:gd name="connsiteX300" fmla="*/ 23768 w 165512"/>
                <a:gd name="connsiteY300" fmla="*/ 74025 h 197213"/>
                <a:gd name="connsiteX301" fmla="*/ 24276 w 165512"/>
                <a:gd name="connsiteY301" fmla="*/ 70356 h 197213"/>
                <a:gd name="connsiteX302" fmla="*/ 24088 w 165512"/>
                <a:gd name="connsiteY302" fmla="*/ 68924 h 197213"/>
                <a:gd name="connsiteX303" fmla="*/ 22829 w 165512"/>
                <a:gd name="connsiteY303" fmla="*/ 68205 h 197213"/>
                <a:gd name="connsiteX304" fmla="*/ 18698 w 165512"/>
                <a:gd name="connsiteY304" fmla="*/ 67477 h 197213"/>
                <a:gd name="connsiteX305" fmla="*/ 17368 w 165512"/>
                <a:gd name="connsiteY305" fmla="*/ 67602 h 197213"/>
                <a:gd name="connsiteX306" fmla="*/ 16320 w 165512"/>
                <a:gd name="connsiteY306" fmla="*/ 68072 h 197213"/>
                <a:gd name="connsiteX307" fmla="*/ 15185 w 165512"/>
                <a:gd name="connsiteY307" fmla="*/ 69073 h 197213"/>
                <a:gd name="connsiteX308" fmla="*/ 13808 w 165512"/>
                <a:gd name="connsiteY308" fmla="*/ 69699 h 197213"/>
                <a:gd name="connsiteX309" fmla="*/ 11211 w 165512"/>
                <a:gd name="connsiteY309" fmla="*/ 70051 h 197213"/>
                <a:gd name="connsiteX310" fmla="*/ 8755 w 165512"/>
                <a:gd name="connsiteY310" fmla="*/ 68807 h 197213"/>
                <a:gd name="connsiteX311" fmla="*/ 6697 w 165512"/>
                <a:gd name="connsiteY311" fmla="*/ 66695 h 197213"/>
                <a:gd name="connsiteX312" fmla="*/ 6204 w 165512"/>
                <a:gd name="connsiteY312" fmla="*/ 64113 h 197213"/>
                <a:gd name="connsiteX313" fmla="*/ 7714 w 165512"/>
                <a:gd name="connsiteY313" fmla="*/ 61031 h 197213"/>
                <a:gd name="connsiteX314" fmla="*/ 8770 w 165512"/>
                <a:gd name="connsiteY314" fmla="*/ 58535 h 197213"/>
                <a:gd name="connsiteX315" fmla="*/ 9396 w 165512"/>
                <a:gd name="connsiteY315" fmla="*/ 56391 h 197213"/>
                <a:gd name="connsiteX316" fmla="*/ 9326 w 165512"/>
                <a:gd name="connsiteY316" fmla="*/ 55374 h 197213"/>
                <a:gd name="connsiteX317" fmla="*/ 8887 w 165512"/>
                <a:gd name="connsiteY317" fmla="*/ 54318 h 197213"/>
                <a:gd name="connsiteX318" fmla="*/ 8269 w 165512"/>
                <a:gd name="connsiteY318" fmla="*/ 54170 h 197213"/>
                <a:gd name="connsiteX319" fmla="*/ 6955 w 165512"/>
                <a:gd name="connsiteY319" fmla="*/ 52855 h 197213"/>
                <a:gd name="connsiteX320" fmla="*/ 5672 w 165512"/>
                <a:gd name="connsiteY320" fmla="*/ 50539 h 197213"/>
                <a:gd name="connsiteX321" fmla="*/ 4451 w 165512"/>
                <a:gd name="connsiteY321" fmla="*/ 49475 h 197213"/>
                <a:gd name="connsiteX322" fmla="*/ 3317 w 165512"/>
                <a:gd name="connsiteY322" fmla="*/ 49671 h 197213"/>
                <a:gd name="connsiteX323" fmla="*/ 2261 w 165512"/>
                <a:gd name="connsiteY323" fmla="*/ 50555 h 197213"/>
                <a:gd name="connsiteX324" fmla="*/ 1299 w 165512"/>
                <a:gd name="connsiteY324" fmla="*/ 52104 h 197213"/>
                <a:gd name="connsiteX325" fmla="*/ 540 w 165512"/>
                <a:gd name="connsiteY325" fmla="*/ 52746 h 197213"/>
                <a:gd name="connsiteX326" fmla="*/ 0 w 165512"/>
                <a:gd name="connsiteY326" fmla="*/ 52456 h 197213"/>
                <a:gd name="connsiteX327" fmla="*/ 164 w 165512"/>
                <a:gd name="connsiteY327" fmla="*/ 51087 h 197213"/>
                <a:gd name="connsiteX328" fmla="*/ 321 w 165512"/>
                <a:gd name="connsiteY328" fmla="*/ 49788 h 197213"/>
                <a:gd name="connsiteX329" fmla="*/ 1510 w 165512"/>
                <a:gd name="connsiteY329" fmla="*/ 44734 h 197213"/>
                <a:gd name="connsiteX330" fmla="*/ 2950 w 165512"/>
                <a:gd name="connsiteY330" fmla="*/ 41449 h 197213"/>
                <a:gd name="connsiteX331" fmla="*/ 4639 w 165512"/>
                <a:gd name="connsiteY331" fmla="*/ 39923 h 197213"/>
                <a:gd name="connsiteX332" fmla="*/ 6423 w 165512"/>
                <a:gd name="connsiteY332" fmla="*/ 39274 h 197213"/>
                <a:gd name="connsiteX333" fmla="*/ 8300 w 165512"/>
                <a:gd name="connsiteY333" fmla="*/ 39516 h 197213"/>
                <a:gd name="connsiteX334" fmla="*/ 9889 w 165512"/>
                <a:gd name="connsiteY334" fmla="*/ 39235 h 197213"/>
                <a:gd name="connsiteX335" fmla="*/ 11156 w 165512"/>
                <a:gd name="connsiteY335" fmla="*/ 38429 h 197213"/>
                <a:gd name="connsiteX336" fmla="*/ 11039 w 165512"/>
                <a:gd name="connsiteY336" fmla="*/ 37967 h 197213"/>
                <a:gd name="connsiteX337" fmla="*/ 9537 w 165512"/>
                <a:gd name="connsiteY337" fmla="*/ 37850 h 197213"/>
                <a:gd name="connsiteX338" fmla="*/ 8934 w 165512"/>
                <a:gd name="connsiteY338" fmla="*/ 36974 h 197213"/>
                <a:gd name="connsiteX339" fmla="*/ 9255 w 165512"/>
                <a:gd name="connsiteY339" fmla="*/ 35323 h 197213"/>
                <a:gd name="connsiteX340" fmla="*/ 9912 w 165512"/>
                <a:gd name="connsiteY340" fmla="*/ 34251 h 197213"/>
                <a:gd name="connsiteX341" fmla="*/ 10945 w 165512"/>
                <a:gd name="connsiteY341" fmla="*/ 33758 h 197213"/>
                <a:gd name="connsiteX342" fmla="*/ 11946 w 165512"/>
                <a:gd name="connsiteY342" fmla="*/ 32100 h 197213"/>
                <a:gd name="connsiteX343" fmla="*/ 12909 w 165512"/>
                <a:gd name="connsiteY343" fmla="*/ 29260 h 197213"/>
                <a:gd name="connsiteX344" fmla="*/ 14090 w 165512"/>
                <a:gd name="connsiteY344" fmla="*/ 27828 h 197213"/>
                <a:gd name="connsiteX345" fmla="*/ 15467 w 165512"/>
                <a:gd name="connsiteY345" fmla="*/ 27789 h 197213"/>
                <a:gd name="connsiteX346" fmla="*/ 17837 w 165512"/>
                <a:gd name="connsiteY346" fmla="*/ 26576 h 197213"/>
                <a:gd name="connsiteX347" fmla="*/ 21194 w 165512"/>
                <a:gd name="connsiteY347" fmla="*/ 24174 h 197213"/>
                <a:gd name="connsiteX348" fmla="*/ 22485 w 165512"/>
                <a:gd name="connsiteY348" fmla="*/ 21851 h 197213"/>
                <a:gd name="connsiteX349" fmla="*/ 23752 w 165512"/>
                <a:gd name="connsiteY349" fmla="*/ 22915 h 197213"/>
                <a:gd name="connsiteX350" fmla="*/ 23275 w 165512"/>
                <a:gd name="connsiteY350" fmla="*/ 25606 h 197213"/>
                <a:gd name="connsiteX351" fmla="*/ 23940 w 165512"/>
                <a:gd name="connsiteY351" fmla="*/ 26169 h 197213"/>
                <a:gd name="connsiteX352" fmla="*/ 24252 w 165512"/>
                <a:gd name="connsiteY352" fmla="*/ 27132 h 197213"/>
                <a:gd name="connsiteX353" fmla="*/ 24081 w 165512"/>
                <a:gd name="connsiteY353" fmla="*/ 28634 h 197213"/>
                <a:gd name="connsiteX354" fmla="*/ 24362 w 165512"/>
                <a:gd name="connsiteY354" fmla="*/ 29909 h 197213"/>
                <a:gd name="connsiteX355" fmla="*/ 24878 w 165512"/>
                <a:gd name="connsiteY355" fmla="*/ 30527 h 197213"/>
                <a:gd name="connsiteX356" fmla="*/ 25606 w 165512"/>
                <a:gd name="connsiteY356" fmla="*/ 30840 h 197213"/>
                <a:gd name="connsiteX357" fmla="*/ 29165 w 165512"/>
                <a:gd name="connsiteY357" fmla="*/ 29745 h 197213"/>
                <a:gd name="connsiteX358" fmla="*/ 31341 w 165512"/>
                <a:gd name="connsiteY358" fmla="*/ 29666 h 197213"/>
                <a:gd name="connsiteX359" fmla="*/ 32256 w 165512"/>
                <a:gd name="connsiteY359" fmla="*/ 30386 h 197213"/>
                <a:gd name="connsiteX360" fmla="*/ 33077 w 165512"/>
                <a:gd name="connsiteY360" fmla="*/ 30832 h 197213"/>
                <a:gd name="connsiteX361" fmla="*/ 34110 w 165512"/>
                <a:gd name="connsiteY361" fmla="*/ 31176 h 197213"/>
                <a:gd name="connsiteX362" fmla="*/ 34908 w 165512"/>
                <a:gd name="connsiteY362" fmla="*/ 31638 h 197213"/>
                <a:gd name="connsiteX363" fmla="*/ 35417 w 165512"/>
                <a:gd name="connsiteY363" fmla="*/ 31489 h 197213"/>
                <a:gd name="connsiteX364" fmla="*/ 36637 w 165512"/>
                <a:gd name="connsiteY364" fmla="*/ 30370 h 197213"/>
                <a:gd name="connsiteX365" fmla="*/ 37005 w 165512"/>
                <a:gd name="connsiteY365" fmla="*/ 30175 h 197213"/>
                <a:gd name="connsiteX366" fmla="*/ 37044 w 165512"/>
                <a:gd name="connsiteY366" fmla="*/ 29627 h 197213"/>
                <a:gd name="connsiteX367" fmla="*/ 36191 w 165512"/>
                <a:gd name="connsiteY367" fmla="*/ 28618 h 197213"/>
                <a:gd name="connsiteX368" fmla="*/ 35307 w 165512"/>
                <a:gd name="connsiteY368" fmla="*/ 27773 h 197213"/>
                <a:gd name="connsiteX369" fmla="*/ 35338 w 165512"/>
                <a:gd name="connsiteY369" fmla="*/ 25896 h 197213"/>
                <a:gd name="connsiteX370" fmla="*/ 35753 w 165512"/>
                <a:gd name="connsiteY370" fmla="*/ 22641 h 197213"/>
                <a:gd name="connsiteX371" fmla="*/ 35839 w 165512"/>
                <a:gd name="connsiteY371" fmla="*/ 20951 h 197213"/>
                <a:gd name="connsiteX372" fmla="*/ 35761 w 165512"/>
                <a:gd name="connsiteY372" fmla="*/ 16907 h 197213"/>
                <a:gd name="connsiteX373" fmla="*/ 35605 w 165512"/>
                <a:gd name="connsiteY373" fmla="*/ 15764 h 197213"/>
                <a:gd name="connsiteX374" fmla="*/ 34791 w 165512"/>
                <a:gd name="connsiteY374" fmla="*/ 14450 h 197213"/>
                <a:gd name="connsiteX375" fmla="*/ 32671 w 165512"/>
                <a:gd name="connsiteY375" fmla="*/ 11923 h 197213"/>
                <a:gd name="connsiteX376" fmla="*/ 32076 w 165512"/>
                <a:gd name="connsiteY376" fmla="*/ 10382 h 197213"/>
                <a:gd name="connsiteX377" fmla="*/ 31732 w 165512"/>
                <a:gd name="connsiteY377" fmla="*/ 8841 h 197213"/>
                <a:gd name="connsiteX378" fmla="*/ 31763 w 165512"/>
                <a:gd name="connsiteY378" fmla="*/ 7863 h 197213"/>
                <a:gd name="connsiteX379" fmla="*/ 31223 w 165512"/>
                <a:gd name="connsiteY379" fmla="*/ 6744 h 197213"/>
                <a:gd name="connsiteX380" fmla="*/ 30949 w 165512"/>
                <a:gd name="connsiteY380" fmla="*/ 5703 h 197213"/>
                <a:gd name="connsiteX381" fmla="*/ 31896 w 165512"/>
                <a:gd name="connsiteY381" fmla="*/ 5171 h 197213"/>
                <a:gd name="connsiteX382" fmla="*/ 33046 w 165512"/>
                <a:gd name="connsiteY382" fmla="*/ 3966 h 197213"/>
                <a:gd name="connsiteX383" fmla="*/ 33625 w 165512"/>
                <a:gd name="connsiteY383" fmla="*/ 2128 h 197213"/>
                <a:gd name="connsiteX384" fmla="*/ 34173 w 165512"/>
                <a:gd name="connsiteY384" fmla="*/ 782 h 197213"/>
                <a:gd name="connsiteX385" fmla="*/ 34971 w 165512"/>
                <a:gd name="connsiteY385" fmla="*/ 211 h 197213"/>
                <a:gd name="connsiteX386" fmla="*/ 35659 w 165512"/>
                <a:gd name="connsiteY386" fmla="*/ 0 h 197213"/>
                <a:gd name="connsiteX387" fmla="*/ 36121 w 165512"/>
                <a:gd name="connsiteY387" fmla="*/ 117 h 197213"/>
                <a:gd name="connsiteX388" fmla="*/ 37920 w 165512"/>
                <a:gd name="connsiteY388" fmla="*/ 2527 h 197213"/>
                <a:gd name="connsiteX389" fmla="*/ 40197 w 165512"/>
                <a:gd name="connsiteY389" fmla="*/ 1322 h 197213"/>
                <a:gd name="connsiteX390" fmla="*/ 41918 w 165512"/>
                <a:gd name="connsiteY390" fmla="*/ 1330 h 197213"/>
                <a:gd name="connsiteX391" fmla="*/ 43397 w 165512"/>
                <a:gd name="connsiteY391" fmla="*/ 1964 h 19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Lst>
              <a:rect l="l" t="t" r="r" b="b"/>
              <a:pathLst>
                <a:path w="165512" h="197213">
                  <a:moveTo>
                    <a:pt x="44187" y="2746"/>
                  </a:moveTo>
                  <a:lnTo>
                    <a:pt x="45407" y="4991"/>
                  </a:lnTo>
                  <a:lnTo>
                    <a:pt x="48004" y="7487"/>
                  </a:lnTo>
                  <a:lnTo>
                    <a:pt x="51103" y="11047"/>
                  </a:lnTo>
                  <a:lnTo>
                    <a:pt x="52089" y="12682"/>
                  </a:lnTo>
                  <a:lnTo>
                    <a:pt x="54177" y="13934"/>
                  </a:lnTo>
                  <a:lnTo>
                    <a:pt x="54772" y="15170"/>
                  </a:lnTo>
                  <a:lnTo>
                    <a:pt x="55249" y="17063"/>
                  </a:lnTo>
                  <a:lnTo>
                    <a:pt x="55460" y="18471"/>
                  </a:lnTo>
                  <a:lnTo>
                    <a:pt x="55922" y="19300"/>
                  </a:lnTo>
                  <a:lnTo>
                    <a:pt x="56657" y="19629"/>
                  </a:lnTo>
                  <a:lnTo>
                    <a:pt x="57604" y="19261"/>
                  </a:lnTo>
                  <a:lnTo>
                    <a:pt x="58316" y="18510"/>
                  </a:lnTo>
                  <a:lnTo>
                    <a:pt x="58910" y="16437"/>
                  </a:lnTo>
                  <a:lnTo>
                    <a:pt x="59302" y="16218"/>
                  </a:lnTo>
                  <a:lnTo>
                    <a:pt x="59943" y="17923"/>
                  </a:lnTo>
                  <a:lnTo>
                    <a:pt x="60624" y="18213"/>
                  </a:lnTo>
                  <a:lnTo>
                    <a:pt x="61539" y="18440"/>
                  </a:lnTo>
                  <a:lnTo>
                    <a:pt x="62236" y="19175"/>
                  </a:lnTo>
                  <a:lnTo>
                    <a:pt x="62447" y="20474"/>
                  </a:lnTo>
                  <a:lnTo>
                    <a:pt x="62212" y="21796"/>
                  </a:lnTo>
                  <a:lnTo>
                    <a:pt x="61359" y="23283"/>
                  </a:lnTo>
                  <a:lnTo>
                    <a:pt x="60874" y="24847"/>
                  </a:lnTo>
                  <a:lnTo>
                    <a:pt x="60538" y="27249"/>
                  </a:lnTo>
                  <a:lnTo>
                    <a:pt x="60084" y="28923"/>
                  </a:lnTo>
                  <a:lnTo>
                    <a:pt x="60788" y="30402"/>
                  </a:lnTo>
                  <a:lnTo>
                    <a:pt x="65639" y="37678"/>
                  </a:lnTo>
                  <a:lnTo>
                    <a:pt x="67970" y="38867"/>
                  </a:lnTo>
                  <a:lnTo>
                    <a:pt x="73517" y="40291"/>
                  </a:lnTo>
                  <a:lnTo>
                    <a:pt x="75520" y="41269"/>
                  </a:lnTo>
                  <a:lnTo>
                    <a:pt x="77287" y="42223"/>
                  </a:lnTo>
                  <a:lnTo>
                    <a:pt x="79025" y="41762"/>
                  </a:lnTo>
                  <a:lnTo>
                    <a:pt x="80699" y="39594"/>
                  </a:lnTo>
                  <a:lnTo>
                    <a:pt x="82710" y="38382"/>
                  </a:lnTo>
                  <a:lnTo>
                    <a:pt x="86449" y="36520"/>
                  </a:lnTo>
                  <a:lnTo>
                    <a:pt x="87521" y="36418"/>
                  </a:lnTo>
                  <a:lnTo>
                    <a:pt x="89586" y="37161"/>
                  </a:lnTo>
                  <a:lnTo>
                    <a:pt x="92982" y="39328"/>
                  </a:lnTo>
                  <a:lnTo>
                    <a:pt x="95430" y="41362"/>
                  </a:lnTo>
                  <a:lnTo>
                    <a:pt x="96948" y="42434"/>
                  </a:lnTo>
                  <a:lnTo>
                    <a:pt x="98106" y="43397"/>
                  </a:lnTo>
                  <a:lnTo>
                    <a:pt x="97926" y="44476"/>
                  </a:lnTo>
                  <a:lnTo>
                    <a:pt x="96995" y="45540"/>
                  </a:lnTo>
                  <a:lnTo>
                    <a:pt x="95814" y="46127"/>
                  </a:lnTo>
                  <a:lnTo>
                    <a:pt x="94257" y="47152"/>
                  </a:lnTo>
                  <a:lnTo>
                    <a:pt x="93373" y="48185"/>
                  </a:lnTo>
                  <a:lnTo>
                    <a:pt x="93912" y="48568"/>
                  </a:lnTo>
                  <a:lnTo>
                    <a:pt x="96197" y="48826"/>
                  </a:lnTo>
                  <a:lnTo>
                    <a:pt x="98896" y="49741"/>
                  </a:lnTo>
                  <a:lnTo>
                    <a:pt x="99717" y="50813"/>
                  </a:lnTo>
                  <a:lnTo>
                    <a:pt x="99835" y="51729"/>
                  </a:lnTo>
                  <a:lnTo>
                    <a:pt x="100163" y="53223"/>
                  </a:lnTo>
                  <a:lnTo>
                    <a:pt x="100641" y="53677"/>
                  </a:lnTo>
                  <a:lnTo>
                    <a:pt x="103136" y="53411"/>
                  </a:lnTo>
                  <a:lnTo>
                    <a:pt x="103911" y="53747"/>
                  </a:lnTo>
                  <a:lnTo>
                    <a:pt x="104810" y="54514"/>
                  </a:lnTo>
                  <a:lnTo>
                    <a:pt x="105702" y="56524"/>
                  </a:lnTo>
                  <a:lnTo>
                    <a:pt x="105679" y="58026"/>
                  </a:lnTo>
                  <a:lnTo>
                    <a:pt x="103872" y="59677"/>
                  </a:lnTo>
                  <a:lnTo>
                    <a:pt x="103199" y="60679"/>
                  </a:lnTo>
                  <a:lnTo>
                    <a:pt x="102902" y="62251"/>
                  </a:lnTo>
                  <a:lnTo>
                    <a:pt x="101619" y="64137"/>
                  </a:lnTo>
                  <a:lnTo>
                    <a:pt x="98207" y="67297"/>
                  </a:lnTo>
                  <a:lnTo>
                    <a:pt x="97292" y="67485"/>
                  </a:lnTo>
                  <a:lnTo>
                    <a:pt x="91010" y="65748"/>
                  </a:lnTo>
                  <a:lnTo>
                    <a:pt x="88092" y="65858"/>
                  </a:lnTo>
                  <a:lnTo>
                    <a:pt x="86684" y="65912"/>
                  </a:lnTo>
                  <a:lnTo>
                    <a:pt x="86003" y="65991"/>
                  </a:lnTo>
                  <a:lnTo>
                    <a:pt x="85596" y="66648"/>
                  </a:lnTo>
                  <a:lnTo>
                    <a:pt x="86433" y="68557"/>
                  </a:lnTo>
                  <a:lnTo>
                    <a:pt x="86684" y="70450"/>
                  </a:lnTo>
                  <a:lnTo>
                    <a:pt x="85901" y="71890"/>
                  </a:lnTo>
                  <a:lnTo>
                    <a:pt x="83813" y="73141"/>
                  </a:lnTo>
                  <a:lnTo>
                    <a:pt x="83022" y="73744"/>
                  </a:lnTo>
                  <a:lnTo>
                    <a:pt x="82928" y="74557"/>
                  </a:lnTo>
                  <a:lnTo>
                    <a:pt x="83515" y="75402"/>
                  </a:lnTo>
                  <a:lnTo>
                    <a:pt x="85440" y="76271"/>
                  </a:lnTo>
                  <a:lnTo>
                    <a:pt x="87685" y="77084"/>
                  </a:lnTo>
                  <a:lnTo>
                    <a:pt x="95086" y="81974"/>
                  </a:lnTo>
                  <a:lnTo>
                    <a:pt x="96666" y="83124"/>
                  </a:lnTo>
                  <a:lnTo>
                    <a:pt x="98763" y="84822"/>
                  </a:lnTo>
                  <a:lnTo>
                    <a:pt x="101032" y="86136"/>
                  </a:lnTo>
                  <a:lnTo>
                    <a:pt x="107103" y="87873"/>
                  </a:lnTo>
                  <a:lnTo>
                    <a:pt x="109786" y="89007"/>
                  </a:lnTo>
                  <a:lnTo>
                    <a:pt x="110474" y="89649"/>
                  </a:lnTo>
                  <a:lnTo>
                    <a:pt x="110451" y="90439"/>
                  </a:lnTo>
                  <a:lnTo>
                    <a:pt x="109747" y="91448"/>
                  </a:lnTo>
                  <a:lnTo>
                    <a:pt x="109168" y="93216"/>
                  </a:lnTo>
                  <a:lnTo>
                    <a:pt x="109137" y="94280"/>
                  </a:lnTo>
                  <a:lnTo>
                    <a:pt x="109771" y="95305"/>
                  </a:lnTo>
                  <a:lnTo>
                    <a:pt x="110842" y="96838"/>
                  </a:lnTo>
                  <a:lnTo>
                    <a:pt x="113252" y="99209"/>
                  </a:lnTo>
                  <a:lnTo>
                    <a:pt x="114574" y="100265"/>
                  </a:lnTo>
                  <a:lnTo>
                    <a:pt x="116037" y="100500"/>
                  </a:lnTo>
                  <a:lnTo>
                    <a:pt x="117320" y="101079"/>
                  </a:lnTo>
                  <a:lnTo>
                    <a:pt x="118642" y="102839"/>
                  </a:lnTo>
                  <a:lnTo>
                    <a:pt x="120176" y="104991"/>
                  </a:lnTo>
                  <a:lnTo>
                    <a:pt x="120379" y="106493"/>
                  </a:lnTo>
                  <a:lnTo>
                    <a:pt x="121036" y="108417"/>
                  </a:lnTo>
                  <a:lnTo>
                    <a:pt x="122437" y="110623"/>
                  </a:lnTo>
                  <a:lnTo>
                    <a:pt x="124369" y="112767"/>
                  </a:lnTo>
                  <a:lnTo>
                    <a:pt x="127076" y="115419"/>
                  </a:lnTo>
                  <a:lnTo>
                    <a:pt x="128633" y="117289"/>
                  </a:lnTo>
                  <a:lnTo>
                    <a:pt x="129353" y="118016"/>
                  </a:lnTo>
                  <a:lnTo>
                    <a:pt x="135126" y="122546"/>
                  </a:lnTo>
                  <a:lnTo>
                    <a:pt x="136534" y="124220"/>
                  </a:lnTo>
                  <a:lnTo>
                    <a:pt x="138568" y="127444"/>
                  </a:lnTo>
                  <a:lnTo>
                    <a:pt x="139429" y="127913"/>
                  </a:lnTo>
                  <a:lnTo>
                    <a:pt x="140243" y="128547"/>
                  </a:lnTo>
                  <a:lnTo>
                    <a:pt x="140759" y="130315"/>
                  </a:lnTo>
                  <a:lnTo>
                    <a:pt x="140931" y="131582"/>
                  </a:lnTo>
                  <a:lnTo>
                    <a:pt x="141205" y="135463"/>
                  </a:lnTo>
                  <a:lnTo>
                    <a:pt x="142253" y="136613"/>
                  </a:lnTo>
                  <a:lnTo>
                    <a:pt x="143216" y="138029"/>
                  </a:lnTo>
                  <a:lnTo>
                    <a:pt x="143622" y="139062"/>
                  </a:lnTo>
                  <a:lnTo>
                    <a:pt x="144499" y="139828"/>
                  </a:lnTo>
                  <a:lnTo>
                    <a:pt x="145453" y="139969"/>
                  </a:lnTo>
                  <a:lnTo>
                    <a:pt x="146588" y="139116"/>
                  </a:lnTo>
                  <a:lnTo>
                    <a:pt x="147487" y="138295"/>
                  </a:lnTo>
                  <a:lnTo>
                    <a:pt x="147902" y="138537"/>
                  </a:lnTo>
                  <a:lnTo>
                    <a:pt x="148810" y="141244"/>
                  </a:lnTo>
                  <a:lnTo>
                    <a:pt x="149647" y="142230"/>
                  </a:lnTo>
                  <a:lnTo>
                    <a:pt x="151211" y="143177"/>
                  </a:lnTo>
                  <a:lnTo>
                    <a:pt x="152698" y="143904"/>
                  </a:lnTo>
                  <a:lnTo>
                    <a:pt x="155944" y="147159"/>
                  </a:lnTo>
                  <a:lnTo>
                    <a:pt x="157673" y="148348"/>
                  </a:lnTo>
                  <a:lnTo>
                    <a:pt x="158862" y="148724"/>
                  </a:lnTo>
                  <a:lnTo>
                    <a:pt x="159872" y="149279"/>
                  </a:lnTo>
                  <a:lnTo>
                    <a:pt x="160177" y="150312"/>
                  </a:lnTo>
                  <a:lnTo>
                    <a:pt x="159778" y="151352"/>
                  </a:lnTo>
                  <a:lnTo>
                    <a:pt x="159090" y="152033"/>
                  </a:lnTo>
                  <a:lnTo>
                    <a:pt x="155311" y="153918"/>
                  </a:lnTo>
                  <a:lnTo>
                    <a:pt x="154810" y="154740"/>
                  </a:lnTo>
                  <a:lnTo>
                    <a:pt x="155326" y="155991"/>
                  </a:lnTo>
                  <a:lnTo>
                    <a:pt x="156273" y="157556"/>
                  </a:lnTo>
                  <a:lnTo>
                    <a:pt x="157306" y="158902"/>
                  </a:lnTo>
                  <a:lnTo>
                    <a:pt x="158605" y="160224"/>
                  </a:lnTo>
                  <a:lnTo>
                    <a:pt x="161257" y="162368"/>
                  </a:lnTo>
                  <a:lnTo>
                    <a:pt x="163557" y="164042"/>
                  </a:lnTo>
                  <a:lnTo>
                    <a:pt x="164816" y="165896"/>
                  </a:lnTo>
                  <a:lnTo>
                    <a:pt x="165513" y="167132"/>
                  </a:lnTo>
                  <a:lnTo>
                    <a:pt x="165082" y="168611"/>
                  </a:lnTo>
                  <a:lnTo>
                    <a:pt x="164112" y="170230"/>
                  </a:lnTo>
                  <a:lnTo>
                    <a:pt x="163361" y="171615"/>
                  </a:lnTo>
                  <a:lnTo>
                    <a:pt x="162070" y="172421"/>
                  </a:lnTo>
                  <a:lnTo>
                    <a:pt x="161718" y="173352"/>
                  </a:lnTo>
                  <a:lnTo>
                    <a:pt x="162250" y="174799"/>
                  </a:lnTo>
                  <a:lnTo>
                    <a:pt x="162688" y="175793"/>
                  </a:lnTo>
                  <a:lnTo>
                    <a:pt x="162454" y="177029"/>
                  </a:lnTo>
                  <a:lnTo>
                    <a:pt x="162571" y="179556"/>
                  </a:lnTo>
                  <a:lnTo>
                    <a:pt x="161382" y="180463"/>
                  </a:lnTo>
                  <a:lnTo>
                    <a:pt x="160271" y="182763"/>
                  </a:lnTo>
                  <a:lnTo>
                    <a:pt x="159512" y="182935"/>
                  </a:lnTo>
                  <a:lnTo>
                    <a:pt x="157595" y="182098"/>
                  </a:lnTo>
                  <a:lnTo>
                    <a:pt x="156922" y="182560"/>
                  </a:lnTo>
                  <a:lnTo>
                    <a:pt x="155702" y="184234"/>
                  </a:lnTo>
                  <a:lnTo>
                    <a:pt x="153574" y="186057"/>
                  </a:lnTo>
                  <a:lnTo>
                    <a:pt x="152541" y="186080"/>
                  </a:lnTo>
                  <a:lnTo>
                    <a:pt x="151829" y="185861"/>
                  </a:lnTo>
                  <a:lnTo>
                    <a:pt x="151000" y="186636"/>
                  </a:lnTo>
                  <a:lnTo>
                    <a:pt x="149811" y="188075"/>
                  </a:lnTo>
                  <a:lnTo>
                    <a:pt x="149263" y="188028"/>
                  </a:lnTo>
                  <a:lnTo>
                    <a:pt x="147214" y="188357"/>
                  </a:lnTo>
                  <a:lnTo>
                    <a:pt x="146415" y="187895"/>
                  </a:lnTo>
                  <a:lnTo>
                    <a:pt x="145422" y="186714"/>
                  </a:lnTo>
                  <a:lnTo>
                    <a:pt x="143826" y="185509"/>
                  </a:lnTo>
                  <a:lnTo>
                    <a:pt x="142371" y="184649"/>
                  </a:lnTo>
                  <a:lnTo>
                    <a:pt x="141596" y="184070"/>
                  </a:lnTo>
                  <a:lnTo>
                    <a:pt x="140877" y="183068"/>
                  </a:lnTo>
                  <a:lnTo>
                    <a:pt x="140227" y="182419"/>
                  </a:lnTo>
                  <a:lnTo>
                    <a:pt x="139023" y="183843"/>
                  </a:lnTo>
                  <a:lnTo>
                    <a:pt x="137012" y="185204"/>
                  </a:lnTo>
                  <a:lnTo>
                    <a:pt x="135095" y="184946"/>
                  </a:lnTo>
                  <a:lnTo>
                    <a:pt x="134156" y="184719"/>
                  </a:lnTo>
                  <a:lnTo>
                    <a:pt x="133405" y="186699"/>
                  </a:lnTo>
                  <a:lnTo>
                    <a:pt x="132842" y="187058"/>
                  </a:lnTo>
                  <a:lnTo>
                    <a:pt x="129399" y="187403"/>
                  </a:lnTo>
                  <a:lnTo>
                    <a:pt x="128750" y="187715"/>
                  </a:lnTo>
                  <a:lnTo>
                    <a:pt x="129306" y="189523"/>
                  </a:lnTo>
                  <a:lnTo>
                    <a:pt x="131340" y="192582"/>
                  </a:lnTo>
                  <a:lnTo>
                    <a:pt x="131950" y="194334"/>
                  </a:lnTo>
                  <a:lnTo>
                    <a:pt x="130682" y="197213"/>
                  </a:lnTo>
                  <a:lnTo>
                    <a:pt x="127115" y="197135"/>
                  </a:lnTo>
                  <a:lnTo>
                    <a:pt x="125519" y="195969"/>
                  </a:lnTo>
                  <a:lnTo>
                    <a:pt x="124033" y="194334"/>
                  </a:lnTo>
                  <a:lnTo>
                    <a:pt x="123501" y="193528"/>
                  </a:lnTo>
                  <a:lnTo>
                    <a:pt x="118932" y="191925"/>
                  </a:lnTo>
                  <a:lnTo>
                    <a:pt x="115873" y="193028"/>
                  </a:lnTo>
                  <a:lnTo>
                    <a:pt x="114942" y="192973"/>
                  </a:lnTo>
                  <a:lnTo>
                    <a:pt x="113518" y="191807"/>
                  </a:lnTo>
                  <a:lnTo>
                    <a:pt x="112650" y="190931"/>
                  </a:lnTo>
                  <a:lnTo>
                    <a:pt x="111805" y="189601"/>
                  </a:lnTo>
                  <a:lnTo>
                    <a:pt x="111327" y="188255"/>
                  </a:lnTo>
                  <a:lnTo>
                    <a:pt x="111288" y="187645"/>
                  </a:lnTo>
                  <a:lnTo>
                    <a:pt x="112603" y="187160"/>
                  </a:lnTo>
                  <a:lnTo>
                    <a:pt x="114770" y="186057"/>
                  </a:lnTo>
                  <a:lnTo>
                    <a:pt x="116538" y="184821"/>
                  </a:lnTo>
                  <a:lnTo>
                    <a:pt x="117703" y="183506"/>
                  </a:lnTo>
                  <a:lnTo>
                    <a:pt x="118173" y="182137"/>
                  </a:lnTo>
                  <a:lnTo>
                    <a:pt x="118235" y="180549"/>
                  </a:lnTo>
                  <a:lnTo>
                    <a:pt x="118744" y="176434"/>
                  </a:lnTo>
                  <a:lnTo>
                    <a:pt x="119261" y="174431"/>
                  </a:lnTo>
                  <a:lnTo>
                    <a:pt x="118971" y="171959"/>
                  </a:lnTo>
                  <a:lnTo>
                    <a:pt x="118024" y="170019"/>
                  </a:lnTo>
                  <a:lnTo>
                    <a:pt x="118024" y="167101"/>
                  </a:lnTo>
                  <a:lnTo>
                    <a:pt x="118369" y="165677"/>
                  </a:lnTo>
                  <a:lnTo>
                    <a:pt x="118525" y="164738"/>
                  </a:lnTo>
                  <a:lnTo>
                    <a:pt x="119855" y="163557"/>
                  </a:lnTo>
                  <a:lnTo>
                    <a:pt x="120770" y="161859"/>
                  </a:lnTo>
                  <a:lnTo>
                    <a:pt x="121287" y="159645"/>
                  </a:lnTo>
                  <a:lnTo>
                    <a:pt x="121333" y="158049"/>
                  </a:lnTo>
                  <a:lnTo>
                    <a:pt x="120919" y="157063"/>
                  </a:lnTo>
                  <a:lnTo>
                    <a:pt x="119605" y="156124"/>
                  </a:lnTo>
                  <a:lnTo>
                    <a:pt x="117406" y="155240"/>
                  </a:lnTo>
                  <a:lnTo>
                    <a:pt x="116014" y="154114"/>
                  </a:lnTo>
                  <a:lnTo>
                    <a:pt x="115451" y="152760"/>
                  </a:lnTo>
                  <a:lnTo>
                    <a:pt x="115505" y="151571"/>
                  </a:lnTo>
                  <a:lnTo>
                    <a:pt x="116178" y="150539"/>
                  </a:lnTo>
                  <a:lnTo>
                    <a:pt x="114519" y="149396"/>
                  </a:lnTo>
                  <a:lnTo>
                    <a:pt x="110522" y="148137"/>
                  </a:lnTo>
                  <a:lnTo>
                    <a:pt x="108292" y="146619"/>
                  </a:lnTo>
                  <a:lnTo>
                    <a:pt x="107822" y="144851"/>
                  </a:lnTo>
                  <a:lnTo>
                    <a:pt x="106156" y="142535"/>
                  </a:lnTo>
                  <a:lnTo>
                    <a:pt x="103293" y="139664"/>
                  </a:lnTo>
                  <a:lnTo>
                    <a:pt x="101783" y="135533"/>
                  </a:lnTo>
                  <a:lnTo>
                    <a:pt x="101626" y="130135"/>
                  </a:lnTo>
                  <a:lnTo>
                    <a:pt x="101963" y="125738"/>
                  </a:lnTo>
                  <a:lnTo>
                    <a:pt x="103215" y="120645"/>
                  </a:lnTo>
                  <a:lnTo>
                    <a:pt x="101540" y="116953"/>
                  </a:lnTo>
                  <a:lnTo>
                    <a:pt x="99702" y="115005"/>
                  </a:lnTo>
                  <a:lnTo>
                    <a:pt x="97144" y="113573"/>
                  </a:lnTo>
                  <a:lnTo>
                    <a:pt x="94703" y="111523"/>
                  </a:lnTo>
                  <a:lnTo>
                    <a:pt x="92379" y="108840"/>
                  </a:lnTo>
                  <a:lnTo>
                    <a:pt x="89609" y="104881"/>
                  </a:lnTo>
                  <a:lnTo>
                    <a:pt x="86371" y="99639"/>
                  </a:lnTo>
                  <a:lnTo>
                    <a:pt x="84196" y="97292"/>
                  </a:lnTo>
                  <a:lnTo>
                    <a:pt x="83077" y="97840"/>
                  </a:lnTo>
                  <a:lnTo>
                    <a:pt x="80738" y="97347"/>
                  </a:lnTo>
                  <a:lnTo>
                    <a:pt x="77170" y="95829"/>
                  </a:lnTo>
                  <a:lnTo>
                    <a:pt x="74064" y="95008"/>
                  </a:lnTo>
                  <a:lnTo>
                    <a:pt x="71405" y="94890"/>
                  </a:lnTo>
                  <a:lnTo>
                    <a:pt x="69676" y="95235"/>
                  </a:lnTo>
                  <a:lnTo>
                    <a:pt x="68878" y="96041"/>
                  </a:lnTo>
                  <a:lnTo>
                    <a:pt x="68815" y="96831"/>
                  </a:lnTo>
                  <a:lnTo>
                    <a:pt x="69488" y="97613"/>
                  </a:lnTo>
                  <a:lnTo>
                    <a:pt x="69120" y="98223"/>
                  </a:lnTo>
                  <a:lnTo>
                    <a:pt x="67727" y="98661"/>
                  </a:lnTo>
                  <a:lnTo>
                    <a:pt x="66609" y="99522"/>
                  </a:lnTo>
                  <a:lnTo>
                    <a:pt x="65341" y="101447"/>
                  </a:lnTo>
                  <a:lnTo>
                    <a:pt x="65373" y="101368"/>
                  </a:lnTo>
                  <a:lnTo>
                    <a:pt x="65325" y="101470"/>
                  </a:lnTo>
                  <a:lnTo>
                    <a:pt x="65341" y="101447"/>
                  </a:lnTo>
                  <a:lnTo>
                    <a:pt x="64473" y="103966"/>
                  </a:lnTo>
                  <a:lnTo>
                    <a:pt x="63151" y="104936"/>
                  </a:lnTo>
                  <a:lnTo>
                    <a:pt x="61117" y="105147"/>
                  </a:lnTo>
                  <a:lnTo>
                    <a:pt x="59122" y="105867"/>
                  </a:lnTo>
                  <a:lnTo>
                    <a:pt x="57150" y="107087"/>
                  </a:lnTo>
                  <a:lnTo>
                    <a:pt x="56211" y="108018"/>
                  </a:lnTo>
                  <a:lnTo>
                    <a:pt x="56321" y="108652"/>
                  </a:lnTo>
                  <a:lnTo>
                    <a:pt x="55890" y="108793"/>
                  </a:lnTo>
                  <a:lnTo>
                    <a:pt x="54928" y="108441"/>
                  </a:lnTo>
                  <a:lnTo>
                    <a:pt x="54475" y="107611"/>
                  </a:lnTo>
                  <a:lnTo>
                    <a:pt x="54529" y="106297"/>
                  </a:lnTo>
                  <a:lnTo>
                    <a:pt x="53520" y="105421"/>
                  </a:lnTo>
                  <a:lnTo>
                    <a:pt x="51463" y="104967"/>
                  </a:lnTo>
                  <a:lnTo>
                    <a:pt x="49116" y="103567"/>
                  </a:lnTo>
                  <a:lnTo>
                    <a:pt x="46471" y="101196"/>
                  </a:lnTo>
                  <a:lnTo>
                    <a:pt x="44640" y="99936"/>
                  </a:lnTo>
                  <a:lnTo>
                    <a:pt x="43616" y="99780"/>
                  </a:lnTo>
                  <a:lnTo>
                    <a:pt x="42153" y="100719"/>
                  </a:lnTo>
                  <a:lnTo>
                    <a:pt x="40228" y="102753"/>
                  </a:lnTo>
                  <a:lnTo>
                    <a:pt x="38648" y="103551"/>
                  </a:lnTo>
                  <a:lnTo>
                    <a:pt x="37404" y="103136"/>
                  </a:lnTo>
                  <a:lnTo>
                    <a:pt x="36442" y="103848"/>
                  </a:lnTo>
                  <a:lnTo>
                    <a:pt x="35769" y="105702"/>
                  </a:lnTo>
                  <a:lnTo>
                    <a:pt x="34525" y="107150"/>
                  </a:lnTo>
                  <a:lnTo>
                    <a:pt x="31802" y="108738"/>
                  </a:lnTo>
                  <a:lnTo>
                    <a:pt x="31622" y="108926"/>
                  </a:lnTo>
                  <a:lnTo>
                    <a:pt x="28508" y="111062"/>
                  </a:lnTo>
                  <a:lnTo>
                    <a:pt x="26013" y="113213"/>
                  </a:lnTo>
                  <a:lnTo>
                    <a:pt x="23110" y="116100"/>
                  </a:lnTo>
                  <a:lnTo>
                    <a:pt x="21741" y="116546"/>
                  </a:lnTo>
                  <a:lnTo>
                    <a:pt x="20435" y="115842"/>
                  </a:lnTo>
                  <a:lnTo>
                    <a:pt x="18463" y="115138"/>
                  </a:lnTo>
                  <a:lnTo>
                    <a:pt x="17423" y="114160"/>
                  </a:lnTo>
                  <a:lnTo>
                    <a:pt x="19410" y="109270"/>
                  </a:lnTo>
                  <a:lnTo>
                    <a:pt x="21921" y="103848"/>
                  </a:lnTo>
                  <a:lnTo>
                    <a:pt x="22594" y="101345"/>
                  </a:lnTo>
                  <a:lnTo>
                    <a:pt x="22696" y="99514"/>
                  </a:lnTo>
                  <a:lnTo>
                    <a:pt x="22453" y="98028"/>
                  </a:lnTo>
                  <a:lnTo>
                    <a:pt x="21468" y="96471"/>
                  </a:lnTo>
                  <a:lnTo>
                    <a:pt x="20544" y="95266"/>
                  </a:lnTo>
                  <a:lnTo>
                    <a:pt x="20458" y="94460"/>
                  </a:lnTo>
                  <a:lnTo>
                    <a:pt x="20756" y="93615"/>
                  </a:lnTo>
                  <a:lnTo>
                    <a:pt x="21765" y="92356"/>
                  </a:lnTo>
                  <a:lnTo>
                    <a:pt x="23063" y="90400"/>
                  </a:lnTo>
                  <a:lnTo>
                    <a:pt x="24268" y="86386"/>
                  </a:lnTo>
                  <a:lnTo>
                    <a:pt x="25716" y="82130"/>
                  </a:lnTo>
                  <a:lnTo>
                    <a:pt x="25575" y="79549"/>
                  </a:lnTo>
                  <a:lnTo>
                    <a:pt x="24409" y="76717"/>
                  </a:lnTo>
                  <a:lnTo>
                    <a:pt x="23768" y="74025"/>
                  </a:lnTo>
                  <a:lnTo>
                    <a:pt x="24276" y="70356"/>
                  </a:lnTo>
                  <a:lnTo>
                    <a:pt x="24088" y="68924"/>
                  </a:lnTo>
                  <a:lnTo>
                    <a:pt x="22829" y="68205"/>
                  </a:lnTo>
                  <a:lnTo>
                    <a:pt x="18698" y="67477"/>
                  </a:lnTo>
                  <a:lnTo>
                    <a:pt x="17368" y="67602"/>
                  </a:lnTo>
                  <a:lnTo>
                    <a:pt x="16320" y="68072"/>
                  </a:lnTo>
                  <a:lnTo>
                    <a:pt x="15185" y="69073"/>
                  </a:lnTo>
                  <a:lnTo>
                    <a:pt x="13808" y="69699"/>
                  </a:lnTo>
                  <a:lnTo>
                    <a:pt x="11211" y="70051"/>
                  </a:lnTo>
                  <a:lnTo>
                    <a:pt x="8755" y="68807"/>
                  </a:lnTo>
                  <a:lnTo>
                    <a:pt x="6697" y="66695"/>
                  </a:lnTo>
                  <a:lnTo>
                    <a:pt x="6204" y="64113"/>
                  </a:lnTo>
                  <a:lnTo>
                    <a:pt x="7714" y="61031"/>
                  </a:lnTo>
                  <a:lnTo>
                    <a:pt x="8770" y="58535"/>
                  </a:lnTo>
                  <a:lnTo>
                    <a:pt x="9396" y="56391"/>
                  </a:lnTo>
                  <a:lnTo>
                    <a:pt x="9326" y="55374"/>
                  </a:lnTo>
                  <a:lnTo>
                    <a:pt x="8887" y="54318"/>
                  </a:lnTo>
                  <a:lnTo>
                    <a:pt x="8269" y="54170"/>
                  </a:lnTo>
                  <a:lnTo>
                    <a:pt x="6955" y="52855"/>
                  </a:lnTo>
                  <a:lnTo>
                    <a:pt x="5672" y="50539"/>
                  </a:lnTo>
                  <a:lnTo>
                    <a:pt x="4451" y="49475"/>
                  </a:lnTo>
                  <a:lnTo>
                    <a:pt x="3317" y="49671"/>
                  </a:lnTo>
                  <a:lnTo>
                    <a:pt x="2261" y="50555"/>
                  </a:lnTo>
                  <a:lnTo>
                    <a:pt x="1299" y="52104"/>
                  </a:lnTo>
                  <a:lnTo>
                    <a:pt x="540" y="52746"/>
                  </a:lnTo>
                  <a:lnTo>
                    <a:pt x="0" y="52456"/>
                  </a:lnTo>
                  <a:lnTo>
                    <a:pt x="164" y="51087"/>
                  </a:lnTo>
                  <a:lnTo>
                    <a:pt x="321" y="49788"/>
                  </a:lnTo>
                  <a:lnTo>
                    <a:pt x="1510" y="44734"/>
                  </a:lnTo>
                  <a:lnTo>
                    <a:pt x="2950" y="41449"/>
                  </a:lnTo>
                  <a:lnTo>
                    <a:pt x="4639" y="39923"/>
                  </a:lnTo>
                  <a:lnTo>
                    <a:pt x="6423" y="39274"/>
                  </a:lnTo>
                  <a:lnTo>
                    <a:pt x="8300" y="39516"/>
                  </a:lnTo>
                  <a:lnTo>
                    <a:pt x="9889" y="39235"/>
                  </a:lnTo>
                  <a:lnTo>
                    <a:pt x="11156" y="38429"/>
                  </a:lnTo>
                  <a:lnTo>
                    <a:pt x="11039" y="37967"/>
                  </a:lnTo>
                  <a:lnTo>
                    <a:pt x="9537" y="37850"/>
                  </a:lnTo>
                  <a:lnTo>
                    <a:pt x="8934" y="36974"/>
                  </a:lnTo>
                  <a:lnTo>
                    <a:pt x="9255" y="35323"/>
                  </a:lnTo>
                  <a:lnTo>
                    <a:pt x="9912" y="34251"/>
                  </a:lnTo>
                  <a:lnTo>
                    <a:pt x="10945" y="33758"/>
                  </a:lnTo>
                  <a:lnTo>
                    <a:pt x="11946" y="32100"/>
                  </a:lnTo>
                  <a:lnTo>
                    <a:pt x="12909" y="29260"/>
                  </a:lnTo>
                  <a:lnTo>
                    <a:pt x="14090" y="27828"/>
                  </a:lnTo>
                  <a:lnTo>
                    <a:pt x="15467" y="27789"/>
                  </a:lnTo>
                  <a:lnTo>
                    <a:pt x="17837" y="26576"/>
                  </a:lnTo>
                  <a:lnTo>
                    <a:pt x="21194" y="24174"/>
                  </a:lnTo>
                  <a:lnTo>
                    <a:pt x="22485" y="21851"/>
                  </a:lnTo>
                  <a:lnTo>
                    <a:pt x="23752" y="22915"/>
                  </a:lnTo>
                  <a:lnTo>
                    <a:pt x="23275" y="25606"/>
                  </a:lnTo>
                  <a:lnTo>
                    <a:pt x="23940" y="26169"/>
                  </a:lnTo>
                  <a:lnTo>
                    <a:pt x="24252" y="27132"/>
                  </a:lnTo>
                  <a:lnTo>
                    <a:pt x="24081" y="28634"/>
                  </a:lnTo>
                  <a:lnTo>
                    <a:pt x="24362" y="29909"/>
                  </a:lnTo>
                  <a:lnTo>
                    <a:pt x="24878" y="30527"/>
                  </a:lnTo>
                  <a:lnTo>
                    <a:pt x="25606" y="30840"/>
                  </a:lnTo>
                  <a:lnTo>
                    <a:pt x="29165" y="29745"/>
                  </a:lnTo>
                  <a:lnTo>
                    <a:pt x="31341" y="29666"/>
                  </a:lnTo>
                  <a:lnTo>
                    <a:pt x="32256" y="30386"/>
                  </a:lnTo>
                  <a:lnTo>
                    <a:pt x="33077" y="30832"/>
                  </a:lnTo>
                  <a:lnTo>
                    <a:pt x="34110" y="31176"/>
                  </a:lnTo>
                  <a:lnTo>
                    <a:pt x="34908" y="31638"/>
                  </a:lnTo>
                  <a:lnTo>
                    <a:pt x="35417" y="31489"/>
                  </a:lnTo>
                  <a:lnTo>
                    <a:pt x="36637" y="30370"/>
                  </a:lnTo>
                  <a:lnTo>
                    <a:pt x="37005" y="30175"/>
                  </a:lnTo>
                  <a:lnTo>
                    <a:pt x="37044" y="29627"/>
                  </a:lnTo>
                  <a:lnTo>
                    <a:pt x="36191" y="28618"/>
                  </a:lnTo>
                  <a:lnTo>
                    <a:pt x="35307" y="27773"/>
                  </a:lnTo>
                  <a:lnTo>
                    <a:pt x="35338" y="25896"/>
                  </a:lnTo>
                  <a:lnTo>
                    <a:pt x="35753" y="22641"/>
                  </a:lnTo>
                  <a:lnTo>
                    <a:pt x="35839" y="20951"/>
                  </a:lnTo>
                  <a:lnTo>
                    <a:pt x="35761" y="16907"/>
                  </a:lnTo>
                  <a:lnTo>
                    <a:pt x="35605" y="15764"/>
                  </a:lnTo>
                  <a:lnTo>
                    <a:pt x="34791" y="14450"/>
                  </a:lnTo>
                  <a:lnTo>
                    <a:pt x="32671" y="11923"/>
                  </a:lnTo>
                  <a:lnTo>
                    <a:pt x="32076" y="10382"/>
                  </a:lnTo>
                  <a:lnTo>
                    <a:pt x="31732" y="8841"/>
                  </a:lnTo>
                  <a:lnTo>
                    <a:pt x="31763" y="7863"/>
                  </a:lnTo>
                  <a:lnTo>
                    <a:pt x="31223" y="6744"/>
                  </a:lnTo>
                  <a:lnTo>
                    <a:pt x="30949" y="5703"/>
                  </a:lnTo>
                  <a:lnTo>
                    <a:pt x="31896" y="5171"/>
                  </a:lnTo>
                  <a:lnTo>
                    <a:pt x="33046" y="3966"/>
                  </a:lnTo>
                  <a:lnTo>
                    <a:pt x="33625" y="2128"/>
                  </a:lnTo>
                  <a:lnTo>
                    <a:pt x="34173" y="782"/>
                  </a:lnTo>
                  <a:lnTo>
                    <a:pt x="34971" y="211"/>
                  </a:lnTo>
                  <a:lnTo>
                    <a:pt x="35659" y="0"/>
                  </a:lnTo>
                  <a:lnTo>
                    <a:pt x="36121" y="117"/>
                  </a:lnTo>
                  <a:lnTo>
                    <a:pt x="37920" y="2527"/>
                  </a:lnTo>
                  <a:lnTo>
                    <a:pt x="40197" y="1322"/>
                  </a:lnTo>
                  <a:lnTo>
                    <a:pt x="41918" y="1330"/>
                  </a:lnTo>
                  <a:lnTo>
                    <a:pt x="43397" y="196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2" name="Freeform: Shape 701">
              <a:extLst>
                <a:ext uri="{FF2B5EF4-FFF2-40B4-BE49-F238E27FC236}">
                  <a16:creationId xmlns:a16="http://schemas.microsoft.com/office/drawing/2014/main" id="{4D3A39A1-09D7-5A87-4BD4-BF8C5B2F9F0A}"/>
                </a:ext>
              </a:extLst>
            </p:cNvPr>
            <p:cNvSpPr>
              <a:spLocks/>
            </p:cNvSpPr>
            <p:nvPr/>
          </p:nvSpPr>
          <p:spPr>
            <a:xfrm>
              <a:off x="8021756" y="3840750"/>
              <a:ext cx="32420" cy="42199"/>
            </a:xfrm>
            <a:custGeom>
              <a:avLst/>
              <a:gdLst>
                <a:gd name="connsiteX0" fmla="*/ 16703 w 32420"/>
                <a:gd name="connsiteY0" fmla="*/ 32890 h 42199"/>
                <a:gd name="connsiteX1" fmla="*/ 16077 w 32420"/>
                <a:gd name="connsiteY1" fmla="*/ 33320 h 42199"/>
                <a:gd name="connsiteX2" fmla="*/ 14912 w 32420"/>
                <a:gd name="connsiteY2" fmla="*/ 34517 h 42199"/>
                <a:gd name="connsiteX3" fmla="*/ 13746 w 32420"/>
                <a:gd name="connsiteY3" fmla="*/ 35487 h 42199"/>
                <a:gd name="connsiteX4" fmla="*/ 11391 w 32420"/>
                <a:gd name="connsiteY4" fmla="*/ 36997 h 42199"/>
                <a:gd name="connsiteX5" fmla="*/ 10859 w 32420"/>
                <a:gd name="connsiteY5" fmla="*/ 37897 h 42199"/>
                <a:gd name="connsiteX6" fmla="*/ 10335 w 32420"/>
                <a:gd name="connsiteY6" fmla="*/ 37083 h 42199"/>
                <a:gd name="connsiteX7" fmla="*/ 9310 w 32420"/>
                <a:gd name="connsiteY7" fmla="*/ 37638 h 42199"/>
                <a:gd name="connsiteX8" fmla="*/ 8449 w 32420"/>
                <a:gd name="connsiteY8" fmla="*/ 41057 h 42199"/>
                <a:gd name="connsiteX9" fmla="*/ 6650 w 32420"/>
                <a:gd name="connsiteY9" fmla="*/ 42199 h 42199"/>
                <a:gd name="connsiteX10" fmla="*/ 4397 w 32420"/>
                <a:gd name="connsiteY10" fmla="*/ 42098 h 42199"/>
                <a:gd name="connsiteX11" fmla="*/ 2519 w 32420"/>
                <a:gd name="connsiteY11" fmla="*/ 41777 h 42199"/>
                <a:gd name="connsiteX12" fmla="*/ 0 w 32420"/>
                <a:gd name="connsiteY12" fmla="*/ 41988 h 42199"/>
                <a:gd name="connsiteX13" fmla="*/ 1025 w 32420"/>
                <a:gd name="connsiteY13" fmla="*/ 40001 h 42199"/>
                <a:gd name="connsiteX14" fmla="*/ 2089 w 32420"/>
                <a:gd name="connsiteY14" fmla="*/ 37412 h 42199"/>
                <a:gd name="connsiteX15" fmla="*/ 3137 w 32420"/>
                <a:gd name="connsiteY15" fmla="*/ 33922 h 42199"/>
                <a:gd name="connsiteX16" fmla="*/ 4991 w 32420"/>
                <a:gd name="connsiteY16" fmla="*/ 31020 h 42199"/>
                <a:gd name="connsiteX17" fmla="*/ 8833 w 32420"/>
                <a:gd name="connsiteY17" fmla="*/ 21131 h 42199"/>
                <a:gd name="connsiteX18" fmla="*/ 11055 w 32420"/>
                <a:gd name="connsiteY18" fmla="*/ 17118 h 42199"/>
                <a:gd name="connsiteX19" fmla="*/ 11844 w 32420"/>
                <a:gd name="connsiteY19" fmla="*/ 11406 h 42199"/>
                <a:gd name="connsiteX20" fmla="*/ 15279 w 32420"/>
                <a:gd name="connsiteY20" fmla="*/ 6407 h 42199"/>
                <a:gd name="connsiteX21" fmla="*/ 17845 w 32420"/>
                <a:gd name="connsiteY21" fmla="*/ 4921 h 42199"/>
                <a:gd name="connsiteX22" fmla="*/ 19089 w 32420"/>
                <a:gd name="connsiteY22" fmla="*/ 3489 h 42199"/>
                <a:gd name="connsiteX23" fmla="*/ 19058 w 32420"/>
                <a:gd name="connsiteY23" fmla="*/ 1314 h 42199"/>
                <a:gd name="connsiteX24" fmla="*/ 22892 w 32420"/>
                <a:gd name="connsiteY24" fmla="*/ 1330 h 42199"/>
                <a:gd name="connsiteX25" fmla="*/ 25364 w 32420"/>
                <a:gd name="connsiteY25" fmla="*/ 1220 h 42199"/>
                <a:gd name="connsiteX26" fmla="*/ 26076 w 32420"/>
                <a:gd name="connsiteY26" fmla="*/ 0 h 42199"/>
                <a:gd name="connsiteX27" fmla="*/ 28008 w 32420"/>
                <a:gd name="connsiteY27" fmla="*/ 555 h 42199"/>
                <a:gd name="connsiteX28" fmla="*/ 29080 w 32420"/>
                <a:gd name="connsiteY28" fmla="*/ 1729 h 42199"/>
                <a:gd name="connsiteX29" fmla="*/ 28110 w 32420"/>
                <a:gd name="connsiteY29" fmla="*/ 2973 h 42199"/>
                <a:gd name="connsiteX30" fmla="*/ 26740 w 32420"/>
                <a:gd name="connsiteY30" fmla="*/ 4389 h 42199"/>
                <a:gd name="connsiteX31" fmla="*/ 26819 w 32420"/>
                <a:gd name="connsiteY31" fmla="*/ 4757 h 42199"/>
                <a:gd name="connsiteX32" fmla="*/ 27844 w 32420"/>
                <a:gd name="connsiteY32" fmla="*/ 4874 h 42199"/>
                <a:gd name="connsiteX33" fmla="*/ 29580 w 32420"/>
                <a:gd name="connsiteY33" fmla="*/ 5641 h 42199"/>
                <a:gd name="connsiteX34" fmla="*/ 30644 w 32420"/>
                <a:gd name="connsiteY34" fmla="*/ 6540 h 42199"/>
                <a:gd name="connsiteX35" fmla="*/ 32420 w 32420"/>
                <a:gd name="connsiteY35" fmla="*/ 12126 h 42199"/>
                <a:gd name="connsiteX36" fmla="*/ 31325 w 32420"/>
                <a:gd name="connsiteY36" fmla="*/ 14418 h 42199"/>
                <a:gd name="connsiteX37" fmla="*/ 29620 w 32420"/>
                <a:gd name="connsiteY37" fmla="*/ 16468 h 42199"/>
                <a:gd name="connsiteX38" fmla="*/ 28861 w 32420"/>
                <a:gd name="connsiteY38" fmla="*/ 16648 h 42199"/>
                <a:gd name="connsiteX39" fmla="*/ 27366 w 32420"/>
                <a:gd name="connsiteY39" fmla="*/ 17665 h 42199"/>
                <a:gd name="connsiteX40" fmla="*/ 26115 w 32420"/>
                <a:gd name="connsiteY40" fmla="*/ 19058 h 42199"/>
                <a:gd name="connsiteX41" fmla="*/ 25676 w 32420"/>
                <a:gd name="connsiteY41" fmla="*/ 19934 h 42199"/>
                <a:gd name="connsiteX42" fmla="*/ 25770 w 32420"/>
                <a:gd name="connsiteY42" fmla="*/ 20755 h 42199"/>
                <a:gd name="connsiteX43" fmla="*/ 27539 w 32420"/>
                <a:gd name="connsiteY43" fmla="*/ 21780 h 42199"/>
                <a:gd name="connsiteX44" fmla="*/ 27593 w 32420"/>
                <a:gd name="connsiteY44" fmla="*/ 22195 h 42199"/>
                <a:gd name="connsiteX45" fmla="*/ 27225 w 32420"/>
                <a:gd name="connsiteY45" fmla="*/ 22524 h 42199"/>
                <a:gd name="connsiteX46" fmla="*/ 25794 w 32420"/>
                <a:gd name="connsiteY46" fmla="*/ 22297 h 42199"/>
                <a:gd name="connsiteX47" fmla="*/ 23947 w 32420"/>
                <a:gd name="connsiteY47" fmla="*/ 22187 h 42199"/>
                <a:gd name="connsiteX48" fmla="*/ 22860 w 32420"/>
                <a:gd name="connsiteY48" fmla="*/ 22195 h 42199"/>
                <a:gd name="connsiteX49" fmla="*/ 21600 w 32420"/>
                <a:gd name="connsiteY49" fmla="*/ 22398 h 42199"/>
                <a:gd name="connsiteX50" fmla="*/ 19989 w 32420"/>
                <a:gd name="connsiteY50" fmla="*/ 23650 h 42199"/>
                <a:gd name="connsiteX51" fmla="*/ 19269 w 32420"/>
                <a:gd name="connsiteY51" fmla="*/ 24480 h 42199"/>
                <a:gd name="connsiteX52" fmla="*/ 18886 w 32420"/>
                <a:gd name="connsiteY52" fmla="*/ 25011 h 42199"/>
                <a:gd name="connsiteX53" fmla="*/ 18307 w 32420"/>
                <a:gd name="connsiteY53" fmla="*/ 26709 h 42199"/>
                <a:gd name="connsiteX54" fmla="*/ 18956 w 32420"/>
                <a:gd name="connsiteY54" fmla="*/ 27875 h 42199"/>
                <a:gd name="connsiteX55" fmla="*/ 20161 w 32420"/>
                <a:gd name="connsiteY55" fmla="*/ 28540 h 42199"/>
                <a:gd name="connsiteX56" fmla="*/ 20333 w 32420"/>
                <a:gd name="connsiteY56" fmla="*/ 28876 h 42199"/>
                <a:gd name="connsiteX57" fmla="*/ 20059 w 32420"/>
                <a:gd name="connsiteY57" fmla="*/ 29463 h 42199"/>
                <a:gd name="connsiteX58" fmla="*/ 18862 w 32420"/>
                <a:gd name="connsiteY58" fmla="*/ 30198 h 42199"/>
                <a:gd name="connsiteX59" fmla="*/ 17963 w 32420"/>
                <a:gd name="connsiteY59" fmla="*/ 31098 h 42199"/>
                <a:gd name="connsiteX60" fmla="*/ 17704 w 32420"/>
                <a:gd name="connsiteY60" fmla="*/ 32013 h 42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2420" h="42199">
                  <a:moveTo>
                    <a:pt x="16703" y="32890"/>
                  </a:moveTo>
                  <a:lnTo>
                    <a:pt x="16077" y="33320"/>
                  </a:lnTo>
                  <a:lnTo>
                    <a:pt x="14912" y="34517"/>
                  </a:lnTo>
                  <a:lnTo>
                    <a:pt x="13746" y="35487"/>
                  </a:lnTo>
                  <a:lnTo>
                    <a:pt x="11391" y="36997"/>
                  </a:lnTo>
                  <a:lnTo>
                    <a:pt x="10859" y="37897"/>
                  </a:lnTo>
                  <a:lnTo>
                    <a:pt x="10335" y="37083"/>
                  </a:lnTo>
                  <a:lnTo>
                    <a:pt x="9310" y="37638"/>
                  </a:lnTo>
                  <a:lnTo>
                    <a:pt x="8449" y="41057"/>
                  </a:lnTo>
                  <a:lnTo>
                    <a:pt x="6650" y="42199"/>
                  </a:lnTo>
                  <a:lnTo>
                    <a:pt x="4397" y="42098"/>
                  </a:lnTo>
                  <a:lnTo>
                    <a:pt x="2519" y="41777"/>
                  </a:lnTo>
                  <a:lnTo>
                    <a:pt x="0" y="41988"/>
                  </a:lnTo>
                  <a:lnTo>
                    <a:pt x="1025" y="40001"/>
                  </a:lnTo>
                  <a:lnTo>
                    <a:pt x="2089" y="37412"/>
                  </a:lnTo>
                  <a:lnTo>
                    <a:pt x="3137" y="33922"/>
                  </a:lnTo>
                  <a:lnTo>
                    <a:pt x="4991" y="31020"/>
                  </a:lnTo>
                  <a:lnTo>
                    <a:pt x="8833" y="21131"/>
                  </a:lnTo>
                  <a:lnTo>
                    <a:pt x="11055" y="17118"/>
                  </a:lnTo>
                  <a:lnTo>
                    <a:pt x="11844" y="11406"/>
                  </a:lnTo>
                  <a:lnTo>
                    <a:pt x="15279" y="6407"/>
                  </a:lnTo>
                  <a:lnTo>
                    <a:pt x="17845" y="4921"/>
                  </a:lnTo>
                  <a:lnTo>
                    <a:pt x="19089" y="3489"/>
                  </a:lnTo>
                  <a:lnTo>
                    <a:pt x="19058" y="1314"/>
                  </a:lnTo>
                  <a:lnTo>
                    <a:pt x="22892" y="1330"/>
                  </a:lnTo>
                  <a:lnTo>
                    <a:pt x="25364" y="1220"/>
                  </a:lnTo>
                  <a:lnTo>
                    <a:pt x="26076" y="0"/>
                  </a:lnTo>
                  <a:lnTo>
                    <a:pt x="28008" y="555"/>
                  </a:lnTo>
                  <a:lnTo>
                    <a:pt x="29080" y="1729"/>
                  </a:lnTo>
                  <a:lnTo>
                    <a:pt x="28110" y="2973"/>
                  </a:lnTo>
                  <a:lnTo>
                    <a:pt x="26740" y="4389"/>
                  </a:lnTo>
                  <a:lnTo>
                    <a:pt x="26819" y="4757"/>
                  </a:lnTo>
                  <a:lnTo>
                    <a:pt x="27844" y="4874"/>
                  </a:lnTo>
                  <a:lnTo>
                    <a:pt x="29580" y="5641"/>
                  </a:lnTo>
                  <a:lnTo>
                    <a:pt x="30644" y="6540"/>
                  </a:lnTo>
                  <a:lnTo>
                    <a:pt x="32420" y="12126"/>
                  </a:lnTo>
                  <a:lnTo>
                    <a:pt x="31325" y="14418"/>
                  </a:lnTo>
                  <a:lnTo>
                    <a:pt x="29620" y="16468"/>
                  </a:lnTo>
                  <a:lnTo>
                    <a:pt x="28861" y="16648"/>
                  </a:lnTo>
                  <a:lnTo>
                    <a:pt x="27366" y="17665"/>
                  </a:lnTo>
                  <a:lnTo>
                    <a:pt x="26115" y="19058"/>
                  </a:lnTo>
                  <a:lnTo>
                    <a:pt x="25676" y="19934"/>
                  </a:lnTo>
                  <a:lnTo>
                    <a:pt x="25770" y="20755"/>
                  </a:lnTo>
                  <a:lnTo>
                    <a:pt x="27539" y="21780"/>
                  </a:lnTo>
                  <a:lnTo>
                    <a:pt x="27593" y="22195"/>
                  </a:lnTo>
                  <a:lnTo>
                    <a:pt x="27225" y="22524"/>
                  </a:lnTo>
                  <a:lnTo>
                    <a:pt x="25794" y="22297"/>
                  </a:lnTo>
                  <a:lnTo>
                    <a:pt x="23947" y="22187"/>
                  </a:lnTo>
                  <a:lnTo>
                    <a:pt x="22860" y="22195"/>
                  </a:lnTo>
                  <a:lnTo>
                    <a:pt x="21600" y="22398"/>
                  </a:lnTo>
                  <a:lnTo>
                    <a:pt x="19989" y="23650"/>
                  </a:lnTo>
                  <a:lnTo>
                    <a:pt x="19269" y="24480"/>
                  </a:lnTo>
                  <a:lnTo>
                    <a:pt x="18886" y="25011"/>
                  </a:lnTo>
                  <a:lnTo>
                    <a:pt x="18307" y="26709"/>
                  </a:lnTo>
                  <a:lnTo>
                    <a:pt x="18956" y="27875"/>
                  </a:lnTo>
                  <a:lnTo>
                    <a:pt x="20161" y="28540"/>
                  </a:lnTo>
                  <a:lnTo>
                    <a:pt x="20333" y="28876"/>
                  </a:lnTo>
                  <a:lnTo>
                    <a:pt x="20059" y="29463"/>
                  </a:lnTo>
                  <a:lnTo>
                    <a:pt x="18862" y="30198"/>
                  </a:lnTo>
                  <a:lnTo>
                    <a:pt x="17963" y="31098"/>
                  </a:lnTo>
                  <a:lnTo>
                    <a:pt x="17704" y="3201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3" name="Freeform: Shape 702">
              <a:extLst>
                <a:ext uri="{FF2B5EF4-FFF2-40B4-BE49-F238E27FC236}">
                  <a16:creationId xmlns:a16="http://schemas.microsoft.com/office/drawing/2014/main" id="{C29C36C3-497D-6806-E759-EF4BA94958CC}"/>
                </a:ext>
              </a:extLst>
            </p:cNvPr>
            <p:cNvSpPr>
              <a:spLocks/>
            </p:cNvSpPr>
            <p:nvPr/>
          </p:nvSpPr>
          <p:spPr>
            <a:xfrm>
              <a:off x="5909960" y="4338078"/>
              <a:ext cx="4091" cy="8441"/>
            </a:xfrm>
            <a:custGeom>
              <a:avLst/>
              <a:gdLst>
                <a:gd name="connsiteX0" fmla="*/ 3904 w 4091"/>
                <a:gd name="connsiteY0" fmla="*/ 6094 h 8441"/>
                <a:gd name="connsiteX1" fmla="*/ 2668 w 4091"/>
                <a:gd name="connsiteY1" fmla="*/ 8441 h 8441"/>
                <a:gd name="connsiteX2" fmla="*/ 266 w 4091"/>
                <a:gd name="connsiteY2" fmla="*/ 6971 h 8441"/>
                <a:gd name="connsiteX3" fmla="*/ 0 w 4091"/>
                <a:gd name="connsiteY3" fmla="*/ 5116 h 8441"/>
                <a:gd name="connsiteX4" fmla="*/ 211 w 4091"/>
                <a:gd name="connsiteY4" fmla="*/ 3998 h 8441"/>
                <a:gd name="connsiteX5" fmla="*/ 1674 w 4091"/>
                <a:gd name="connsiteY5" fmla="*/ 1854 h 8441"/>
                <a:gd name="connsiteX6" fmla="*/ 2817 w 4091"/>
                <a:gd name="connsiteY6" fmla="*/ 462 h 8441"/>
                <a:gd name="connsiteX7" fmla="*/ 3622 w 4091"/>
                <a:gd name="connsiteY7" fmla="*/ 0 h 8441"/>
                <a:gd name="connsiteX8" fmla="*/ 4092 w 4091"/>
                <a:gd name="connsiteY8" fmla="*/ 1846 h 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1" h="8441">
                  <a:moveTo>
                    <a:pt x="3904" y="6094"/>
                  </a:moveTo>
                  <a:lnTo>
                    <a:pt x="2668" y="8441"/>
                  </a:lnTo>
                  <a:lnTo>
                    <a:pt x="266" y="6971"/>
                  </a:lnTo>
                  <a:lnTo>
                    <a:pt x="0" y="5116"/>
                  </a:lnTo>
                  <a:lnTo>
                    <a:pt x="211" y="3998"/>
                  </a:lnTo>
                  <a:lnTo>
                    <a:pt x="1674" y="1854"/>
                  </a:lnTo>
                  <a:lnTo>
                    <a:pt x="2817" y="462"/>
                  </a:lnTo>
                  <a:lnTo>
                    <a:pt x="3622" y="0"/>
                  </a:lnTo>
                  <a:lnTo>
                    <a:pt x="4092" y="184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4" name="Freeform: Shape 703">
              <a:extLst>
                <a:ext uri="{FF2B5EF4-FFF2-40B4-BE49-F238E27FC236}">
                  <a16:creationId xmlns:a16="http://schemas.microsoft.com/office/drawing/2014/main" id="{572C3E11-DDFD-FBD8-DF51-A4ACD79446FB}"/>
                </a:ext>
              </a:extLst>
            </p:cNvPr>
            <p:cNvSpPr>
              <a:spLocks/>
            </p:cNvSpPr>
            <p:nvPr/>
          </p:nvSpPr>
          <p:spPr>
            <a:xfrm>
              <a:off x="7459039" y="3474089"/>
              <a:ext cx="2871" cy="6868"/>
            </a:xfrm>
            <a:custGeom>
              <a:avLst/>
              <a:gdLst>
                <a:gd name="connsiteX0" fmla="*/ 2206 w 2871"/>
                <a:gd name="connsiteY0" fmla="*/ 6869 h 6868"/>
                <a:gd name="connsiteX1" fmla="*/ 501 w 2871"/>
                <a:gd name="connsiteY1" fmla="*/ 6697 h 6868"/>
                <a:gd name="connsiteX2" fmla="*/ 180 w 2871"/>
                <a:gd name="connsiteY2" fmla="*/ 6713 h 6868"/>
                <a:gd name="connsiteX3" fmla="*/ 0 w 2871"/>
                <a:gd name="connsiteY3" fmla="*/ 5578 h 6868"/>
                <a:gd name="connsiteX4" fmla="*/ 102 w 2871"/>
                <a:gd name="connsiteY4" fmla="*/ 3161 h 6868"/>
                <a:gd name="connsiteX5" fmla="*/ 1048 w 2871"/>
                <a:gd name="connsiteY5" fmla="*/ 0 h 6868"/>
                <a:gd name="connsiteX6" fmla="*/ 1252 w 2871"/>
                <a:gd name="connsiteY6" fmla="*/ 516 h 6868"/>
                <a:gd name="connsiteX7" fmla="*/ 1369 w 2871"/>
                <a:gd name="connsiteY7" fmla="*/ 1181 h 6868"/>
                <a:gd name="connsiteX8" fmla="*/ 1565 w 2871"/>
                <a:gd name="connsiteY8" fmla="*/ 1885 h 6868"/>
                <a:gd name="connsiteX9" fmla="*/ 1674 w 2871"/>
                <a:gd name="connsiteY9" fmla="*/ 2746 h 6868"/>
                <a:gd name="connsiteX10" fmla="*/ 2026 w 2871"/>
                <a:gd name="connsiteY10" fmla="*/ 3630 h 6868"/>
                <a:gd name="connsiteX11" fmla="*/ 2668 w 2871"/>
                <a:gd name="connsiteY11" fmla="*/ 4467 h 6868"/>
                <a:gd name="connsiteX12" fmla="*/ 2871 w 2871"/>
                <a:gd name="connsiteY12" fmla="*/ 5265 h 6868"/>
                <a:gd name="connsiteX13" fmla="*/ 2550 w 2871"/>
                <a:gd name="connsiteY13" fmla="*/ 6274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71" h="6868">
                  <a:moveTo>
                    <a:pt x="2206" y="6869"/>
                  </a:moveTo>
                  <a:lnTo>
                    <a:pt x="501" y="6697"/>
                  </a:lnTo>
                  <a:lnTo>
                    <a:pt x="180" y="6713"/>
                  </a:lnTo>
                  <a:lnTo>
                    <a:pt x="0" y="5578"/>
                  </a:lnTo>
                  <a:lnTo>
                    <a:pt x="102" y="3161"/>
                  </a:lnTo>
                  <a:lnTo>
                    <a:pt x="1048" y="0"/>
                  </a:lnTo>
                  <a:lnTo>
                    <a:pt x="1252" y="516"/>
                  </a:lnTo>
                  <a:lnTo>
                    <a:pt x="1369" y="1181"/>
                  </a:lnTo>
                  <a:lnTo>
                    <a:pt x="1565" y="1885"/>
                  </a:lnTo>
                  <a:lnTo>
                    <a:pt x="1674" y="2746"/>
                  </a:lnTo>
                  <a:lnTo>
                    <a:pt x="2026" y="3630"/>
                  </a:lnTo>
                  <a:lnTo>
                    <a:pt x="2668" y="4467"/>
                  </a:lnTo>
                  <a:lnTo>
                    <a:pt x="2871" y="5265"/>
                  </a:lnTo>
                  <a:lnTo>
                    <a:pt x="2550" y="627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5" name="Freeform: Shape 704">
              <a:extLst>
                <a:ext uri="{FF2B5EF4-FFF2-40B4-BE49-F238E27FC236}">
                  <a16:creationId xmlns:a16="http://schemas.microsoft.com/office/drawing/2014/main" id="{8739E009-4560-7C8A-A91E-1ABF68ACDD91}"/>
                </a:ext>
              </a:extLst>
            </p:cNvPr>
            <p:cNvSpPr>
              <a:spLocks/>
            </p:cNvSpPr>
            <p:nvPr/>
          </p:nvSpPr>
          <p:spPr>
            <a:xfrm>
              <a:off x="9001015" y="4433555"/>
              <a:ext cx="47621" cy="85103"/>
            </a:xfrm>
            <a:custGeom>
              <a:avLst/>
              <a:gdLst>
                <a:gd name="connsiteX0" fmla="*/ 6008 w 47621"/>
                <a:gd name="connsiteY0" fmla="*/ 0 h 85103"/>
                <a:gd name="connsiteX1" fmla="*/ 8121 w 47621"/>
                <a:gd name="connsiteY1" fmla="*/ 117 h 85103"/>
                <a:gd name="connsiteX2" fmla="*/ 10374 w 47621"/>
                <a:gd name="connsiteY2" fmla="*/ 63 h 85103"/>
                <a:gd name="connsiteX3" fmla="*/ 11947 w 47621"/>
                <a:gd name="connsiteY3" fmla="*/ 368 h 85103"/>
                <a:gd name="connsiteX4" fmla="*/ 14653 w 47621"/>
                <a:gd name="connsiteY4" fmla="*/ 3779 h 85103"/>
                <a:gd name="connsiteX5" fmla="*/ 22007 w 47621"/>
                <a:gd name="connsiteY5" fmla="*/ 9881 h 85103"/>
                <a:gd name="connsiteX6" fmla="*/ 26021 w 47621"/>
                <a:gd name="connsiteY6" fmla="*/ 16077 h 85103"/>
                <a:gd name="connsiteX7" fmla="*/ 26381 w 47621"/>
                <a:gd name="connsiteY7" fmla="*/ 17431 h 85103"/>
                <a:gd name="connsiteX8" fmla="*/ 26936 w 47621"/>
                <a:gd name="connsiteY8" fmla="*/ 18604 h 85103"/>
                <a:gd name="connsiteX9" fmla="*/ 27899 w 47621"/>
                <a:gd name="connsiteY9" fmla="*/ 18925 h 85103"/>
                <a:gd name="connsiteX10" fmla="*/ 28712 w 47621"/>
                <a:gd name="connsiteY10" fmla="*/ 19457 h 85103"/>
                <a:gd name="connsiteX11" fmla="*/ 32710 w 47621"/>
                <a:gd name="connsiteY11" fmla="*/ 25434 h 85103"/>
                <a:gd name="connsiteX12" fmla="*/ 33179 w 47621"/>
                <a:gd name="connsiteY12" fmla="*/ 26615 h 85103"/>
                <a:gd name="connsiteX13" fmla="*/ 33109 w 47621"/>
                <a:gd name="connsiteY13" fmla="*/ 27922 h 85103"/>
                <a:gd name="connsiteX14" fmla="*/ 33344 w 47621"/>
                <a:gd name="connsiteY14" fmla="*/ 28892 h 85103"/>
                <a:gd name="connsiteX15" fmla="*/ 34392 w 47621"/>
                <a:gd name="connsiteY15" fmla="*/ 29377 h 85103"/>
                <a:gd name="connsiteX16" fmla="*/ 35691 w 47621"/>
                <a:gd name="connsiteY16" fmla="*/ 29627 h 85103"/>
                <a:gd name="connsiteX17" fmla="*/ 36543 w 47621"/>
                <a:gd name="connsiteY17" fmla="*/ 30527 h 85103"/>
                <a:gd name="connsiteX18" fmla="*/ 37631 w 47621"/>
                <a:gd name="connsiteY18" fmla="*/ 35292 h 85103"/>
                <a:gd name="connsiteX19" fmla="*/ 37631 w 47621"/>
                <a:gd name="connsiteY19" fmla="*/ 36778 h 85103"/>
                <a:gd name="connsiteX20" fmla="*/ 37936 w 47621"/>
                <a:gd name="connsiteY20" fmla="*/ 37412 h 85103"/>
                <a:gd name="connsiteX21" fmla="*/ 42974 w 47621"/>
                <a:gd name="connsiteY21" fmla="*/ 44820 h 85103"/>
                <a:gd name="connsiteX22" fmla="*/ 43264 w 47621"/>
                <a:gd name="connsiteY22" fmla="*/ 45720 h 85103"/>
                <a:gd name="connsiteX23" fmla="*/ 43209 w 47621"/>
                <a:gd name="connsiteY23" fmla="*/ 46393 h 85103"/>
                <a:gd name="connsiteX24" fmla="*/ 43357 w 47621"/>
                <a:gd name="connsiteY24" fmla="*/ 46980 h 85103"/>
                <a:gd name="connsiteX25" fmla="*/ 44335 w 47621"/>
                <a:gd name="connsiteY25" fmla="*/ 48286 h 85103"/>
                <a:gd name="connsiteX26" fmla="*/ 45853 w 47621"/>
                <a:gd name="connsiteY26" fmla="*/ 51815 h 85103"/>
                <a:gd name="connsiteX27" fmla="*/ 46635 w 47621"/>
                <a:gd name="connsiteY27" fmla="*/ 52621 h 85103"/>
                <a:gd name="connsiteX28" fmla="*/ 47559 w 47621"/>
                <a:gd name="connsiteY28" fmla="*/ 55703 h 85103"/>
                <a:gd name="connsiteX29" fmla="*/ 47622 w 47621"/>
                <a:gd name="connsiteY29" fmla="*/ 61594 h 85103"/>
                <a:gd name="connsiteX30" fmla="*/ 47277 w 47621"/>
                <a:gd name="connsiteY30" fmla="*/ 64207 h 85103"/>
                <a:gd name="connsiteX31" fmla="*/ 46338 w 47621"/>
                <a:gd name="connsiteY31" fmla="*/ 67399 h 85103"/>
                <a:gd name="connsiteX32" fmla="*/ 45220 w 47621"/>
                <a:gd name="connsiteY32" fmla="*/ 70513 h 85103"/>
                <a:gd name="connsiteX33" fmla="*/ 44015 w 47621"/>
                <a:gd name="connsiteY33" fmla="*/ 72766 h 85103"/>
                <a:gd name="connsiteX34" fmla="*/ 42364 w 47621"/>
                <a:gd name="connsiteY34" fmla="*/ 74667 h 85103"/>
                <a:gd name="connsiteX35" fmla="*/ 36708 w 47621"/>
                <a:gd name="connsiteY35" fmla="*/ 78712 h 85103"/>
                <a:gd name="connsiteX36" fmla="*/ 35088 w 47621"/>
                <a:gd name="connsiteY36" fmla="*/ 79525 h 85103"/>
                <a:gd name="connsiteX37" fmla="*/ 27734 w 47621"/>
                <a:gd name="connsiteY37" fmla="*/ 82060 h 85103"/>
                <a:gd name="connsiteX38" fmla="*/ 22312 w 47621"/>
                <a:gd name="connsiteY38" fmla="*/ 84454 h 85103"/>
                <a:gd name="connsiteX39" fmla="*/ 17298 w 47621"/>
                <a:gd name="connsiteY39" fmla="*/ 85104 h 85103"/>
                <a:gd name="connsiteX40" fmla="*/ 12275 w 47621"/>
                <a:gd name="connsiteY40" fmla="*/ 83781 h 85103"/>
                <a:gd name="connsiteX41" fmla="*/ 8504 w 47621"/>
                <a:gd name="connsiteY41" fmla="*/ 80636 h 85103"/>
                <a:gd name="connsiteX42" fmla="*/ 6572 w 47621"/>
                <a:gd name="connsiteY42" fmla="*/ 75997 h 85103"/>
                <a:gd name="connsiteX43" fmla="*/ 5242 w 47621"/>
                <a:gd name="connsiteY43" fmla="*/ 71162 h 85103"/>
                <a:gd name="connsiteX44" fmla="*/ 3325 w 47621"/>
                <a:gd name="connsiteY44" fmla="*/ 65787 h 85103"/>
                <a:gd name="connsiteX45" fmla="*/ 1847 w 47621"/>
                <a:gd name="connsiteY45" fmla="*/ 49170 h 85103"/>
                <a:gd name="connsiteX46" fmla="*/ 1142 w 47621"/>
                <a:gd name="connsiteY46" fmla="*/ 44523 h 85103"/>
                <a:gd name="connsiteX47" fmla="*/ 0 w 47621"/>
                <a:gd name="connsiteY47" fmla="*/ 38593 h 85103"/>
                <a:gd name="connsiteX48" fmla="*/ 117 w 47621"/>
                <a:gd name="connsiteY48" fmla="*/ 36019 h 85103"/>
                <a:gd name="connsiteX49" fmla="*/ 931 w 47621"/>
                <a:gd name="connsiteY49" fmla="*/ 33555 h 85103"/>
                <a:gd name="connsiteX50" fmla="*/ 923 w 47621"/>
                <a:gd name="connsiteY50" fmla="*/ 38961 h 85103"/>
                <a:gd name="connsiteX51" fmla="*/ 1674 w 47621"/>
                <a:gd name="connsiteY51" fmla="*/ 39634 h 85103"/>
                <a:gd name="connsiteX52" fmla="*/ 2230 w 47621"/>
                <a:gd name="connsiteY52" fmla="*/ 38937 h 85103"/>
                <a:gd name="connsiteX53" fmla="*/ 2730 w 47621"/>
                <a:gd name="connsiteY53" fmla="*/ 33336 h 85103"/>
                <a:gd name="connsiteX54" fmla="*/ 3145 w 47621"/>
                <a:gd name="connsiteY54" fmla="*/ 30965 h 85103"/>
                <a:gd name="connsiteX55" fmla="*/ 5148 w 47621"/>
                <a:gd name="connsiteY55" fmla="*/ 24785 h 85103"/>
                <a:gd name="connsiteX56" fmla="*/ 5187 w 47621"/>
                <a:gd name="connsiteY56" fmla="*/ 23689 h 85103"/>
                <a:gd name="connsiteX57" fmla="*/ 4843 w 47621"/>
                <a:gd name="connsiteY57" fmla="*/ 21366 h 85103"/>
                <a:gd name="connsiteX58" fmla="*/ 4859 w 47621"/>
                <a:gd name="connsiteY58" fmla="*/ 20200 h 85103"/>
                <a:gd name="connsiteX59" fmla="*/ 7847 w 47621"/>
                <a:gd name="connsiteY59" fmla="*/ 15866 h 85103"/>
                <a:gd name="connsiteX60" fmla="*/ 8614 w 47621"/>
                <a:gd name="connsiteY60" fmla="*/ 13339 h 85103"/>
                <a:gd name="connsiteX61" fmla="*/ 9028 w 47621"/>
                <a:gd name="connsiteY61" fmla="*/ 10757 h 85103"/>
                <a:gd name="connsiteX62" fmla="*/ 8864 w 47621"/>
                <a:gd name="connsiteY62" fmla="*/ 7964 h 85103"/>
                <a:gd name="connsiteX63" fmla="*/ 8332 w 47621"/>
                <a:gd name="connsiteY63" fmla="*/ 5211 h 85103"/>
                <a:gd name="connsiteX64" fmla="*/ 10741 w 47621"/>
                <a:gd name="connsiteY64" fmla="*/ 6087 h 85103"/>
                <a:gd name="connsiteX65" fmla="*/ 12072 w 47621"/>
                <a:gd name="connsiteY65" fmla="*/ 7049 h 85103"/>
                <a:gd name="connsiteX66" fmla="*/ 13425 w 47621"/>
                <a:gd name="connsiteY66" fmla="*/ 7698 h 85103"/>
                <a:gd name="connsiteX67" fmla="*/ 14520 w 47621"/>
                <a:gd name="connsiteY67" fmla="*/ 7370 h 85103"/>
                <a:gd name="connsiteX68" fmla="*/ 15850 w 47621"/>
                <a:gd name="connsiteY68" fmla="*/ 7362 h 85103"/>
                <a:gd name="connsiteX69" fmla="*/ 14904 w 47621"/>
                <a:gd name="connsiteY69" fmla="*/ 5868 h 85103"/>
                <a:gd name="connsiteX70" fmla="*/ 12103 w 47621"/>
                <a:gd name="connsiteY70" fmla="*/ 4483 h 85103"/>
                <a:gd name="connsiteX71" fmla="*/ 7448 w 47621"/>
                <a:gd name="connsiteY71" fmla="*/ 3630 h 85103"/>
                <a:gd name="connsiteX72" fmla="*/ 5993 w 47621"/>
                <a:gd name="connsiteY72" fmla="*/ 2535 h 85103"/>
                <a:gd name="connsiteX73" fmla="*/ 5437 w 47621"/>
                <a:gd name="connsiteY73" fmla="*/ 1580 h 85103"/>
                <a:gd name="connsiteX74" fmla="*/ 5719 w 47621"/>
                <a:gd name="connsiteY74" fmla="*/ 469 h 85103"/>
                <a:gd name="connsiteX75" fmla="*/ 6008 w 47621"/>
                <a:gd name="connsiteY75" fmla="*/ 0 h 85103"/>
                <a:gd name="connsiteX76" fmla="*/ 5727 w 47621"/>
                <a:gd name="connsiteY76" fmla="*/ 4029 h 85103"/>
                <a:gd name="connsiteX77" fmla="*/ 4350 w 47621"/>
                <a:gd name="connsiteY77" fmla="*/ 4272 h 85103"/>
                <a:gd name="connsiteX78" fmla="*/ 3262 w 47621"/>
                <a:gd name="connsiteY78" fmla="*/ 2801 h 85103"/>
                <a:gd name="connsiteX79" fmla="*/ 3004 w 47621"/>
                <a:gd name="connsiteY79" fmla="*/ 2175 h 85103"/>
                <a:gd name="connsiteX80" fmla="*/ 3294 w 47621"/>
                <a:gd name="connsiteY80" fmla="*/ 1737 h 85103"/>
                <a:gd name="connsiteX81" fmla="*/ 3591 w 47621"/>
                <a:gd name="connsiteY81" fmla="*/ 1518 h 85103"/>
                <a:gd name="connsiteX82" fmla="*/ 3943 w 47621"/>
                <a:gd name="connsiteY82" fmla="*/ 1588 h 85103"/>
                <a:gd name="connsiteX83" fmla="*/ 4459 w 47621"/>
                <a:gd name="connsiteY83" fmla="*/ 2957 h 85103"/>
                <a:gd name="connsiteX84" fmla="*/ 5727 w 47621"/>
                <a:gd name="connsiteY84" fmla="*/ 4029 h 85103"/>
                <a:gd name="connsiteX85" fmla="*/ 3646 w 47621"/>
                <a:gd name="connsiteY85" fmla="*/ 16852 h 85103"/>
                <a:gd name="connsiteX86" fmla="*/ 4279 w 47621"/>
                <a:gd name="connsiteY86" fmla="*/ 18518 h 85103"/>
                <a:gd name="connsiteX87" fmla="*/ 2473 w 47621"/>
                <a:gd name="connsiteY87" fmla="*/ 17376 h 85103"/>
                <a:gd name="connsiteX88" fmla="*/ 1283 w 47621"/>
                <a:gd name="connsiteY88" fmla="*/ 16421 h 85103"/>
                <a:gd name="connsiteX89" fmla="*/ 853 w 47621"/>
                <a:gd name="connsiteY89" fmla="*/ 15655 h 85103"/>
                <a:gd name="connsiteX90" fmla="*/ 3317 w 47621"/>
                <a:gd name="connsiteY90" fmla="*/ 16515 h 85103"/>
                <a:gd name="connsiteX91" fmla="*/ 3646 w 47621"/>
                <a:gd name="connsiteY91" fmla="*/ 16852 h 85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7621" h="85103">
                  <a:moveTo>
                    <a:pt x="6008" y="0"/>
                  </a:moveTo>
                  <a:lnTo>
                    <a:pt x="8121" y="117"/>
                  </a:lnTo>
                  <a:lnTo>
                    <a:pt x="10374" y="63"/>
                  </a:lnTo>
                  <a:lnTo>
                    <a:pt x="11947" y="368"/>
                  </a:lnTo>
                  <a:lnTo>
                    <a:pt x="14653" y="3779"/>
                  </a:lnTo>
                  <a:lnTo>
                    <a:pt x="22007" y="9881"/>
                  </a:lnTo>
                  <a:lnTo>
                    <a:pt x="26021" y="16077"/>
                  </a:lnTo>
                  <a:lnTo>
                    <a:pt x="26381" y="17431"/>
                  </a:lnTo>
                  <a:lnTo>
                    <a:pt x="26936" y="18604"/>
                  </a:lnTo>
                  <a:lnTo>
                    <a:pt x="27899" y="18925"/>
                  </a:lnTo>
                  <a:lnTo>
                    <a:pt x="28712" y="19457"/>
                  </a:lnTo>
                  <a:lnTo>
                    <a:pt x="32710" y="25434"/>
                  </a:lnTo>
                  <a:lnTo>
                    <a:pt x="33179" y="26615"/>
                  </a:lnTo>
                  <a:lnTo>
                    <a:pt x="33109" y="27922"/>
                  </a:lnTo>
                  <a:lnTo>
                    <a:pt x="33344" y="28892"/>
                  </a:lnTo>
                  <a:lnTo>
                    <a:pt x="34392" y="29377"/>
                  </a:lnTo>
                  <a:lnTo>
                    <a:pt x="35691" y="29627"/>
                  </a:lnTo>
                  <a:lnTo>
                    <a:pt x="36543" y="30527"/>
                  </a:lnTo>
                  <a:lnTo>
                    <a:pt x="37631" y="35292"/>
                  </a:lnTo>
                  <a:lnTo>
                    <a:pt x="37631" y="36778"/>
                  </a:lnTo>
                  <a:lnTo>
                    <a:pt x="37936" y="37412"/>
                  </a:lnTo>
                  <a:lnTo>
                    <a:pt x="42974" y="44820"/>
                  </a:lnTo>
                  <a:lnTo>
                    <a:pt x="43264" y="45720"/>
                  </a:lnTo>
                  <a:lnTo>
                    <a:pt x="43209" y="46393"/>
                  </a:lnTo>
                  <a:lnTo>
                    <a:pt x="43357" y="46980"/>
                  </a:lnTo>
                  <a:lnTo>
                    <a:pt x="44335" y="48286"/>
                  </a:lnTo>
                  <a:lnTo>
                    <a:pt x="45853" y="51815"/>
                  </a:lnTo>
                  <a:lnTo>
                    <a:pt x="46635" y="52621"/>
                  </a:lnTo>
                  <a:lnTo>
                    <a:pt x="47559" y="55703"/>
                  </a:lnTo>
                  <a:lnTo>
                    <a:pt x="47622" y="61594"/>
                  </a:lnTo>
                  <a:lnTo>
                    <a:pt x="47277" y="64207"/>
                  </a:lnTo>
                  <a:lnTo>
                    <a:pt x="46338" y="67399"/>
                  </a:lnTo>
                  <a:lnTo>
                    <a:pt x="45220" y="70513"/>
                  </a:lnTo>
                  <a:lnTo>
                    <a:pt x="44015" y="72766"/>
                  </a:lnTo>
                  <a:lnTo>
                    <a:pt x="42364" y="74667"/>
                  </a:lnTo>
                  <a:lnTo>
                    <a:pt x="36708" y="78712"/>
                  </a:lnTo>
                  <a:lnTo>
                    <a:pt x="35088" y="79525"/>
                  </a:lnTo>
                  <a:lnTo>
                    <a:pt x="27734" y="82060"/>
                  </a:lnTo>
                  <a:lnTo>
                    <a:pt x="22312" y="84454"/>
                  </a:lnTo>
                  <a:lnTo>
                    <a:pt x="17298" y="85104"/>
                  </a:lnTo>
                  <a:lnTo>
                    <a:pt x="12275" y="83781"/>
                  </a:lnTo>
                  <a:lnTo>
                    <a:pt x="8504" y="80636"/>
                  </a:lnTo>
                  <a:lnTo>
                    <a:pt x="6572" y="75997"/>
                  </a:lnTo>
                  <a:lnTo>
                    <a:pt x="5242" y="71162"/>
                  </a:lnTo>
                  <a:lnTo>
                    <a:pt x="3325" y="65787"/>
                  </a:lnTo>
                  <a:lnTo>
                    <a:pt x="1847" y="49170"/>
                  </a:lnTo>
                  <a:lnTo>
                    <a:pt x="1142" y="44523"/>
                  </a:lnTo>
                  <a:lnTo>
                    <a:pt x="0" y="38593"/>
                  </a:lnTo>
                  <a:lnTo>
                    <a:pt x="117" y="36019"/>
                  </a:lnTo>
                  <a:lnTo>
                    <a:pt x="931" y="33555"/>
                  </a:lnTo>
                  <a:lnTo>
                    <a:pt x="923" y="38961"/>
                  </a:lnTo>
                  <a:lnTo>
                    <a:pt x="1674" y="39634"/>
                  </a:lnTo>
                  <a:lnTo>
                    <a:pt x="2230" y="38937"/>
                  </a:lnTo>
                  <a:lnTo>
                    <a:pt x="2730" y="33336"/>
                  </a:lnTo>
                  <a:lnTo>
                    <a:pt x="3145" y="30965"/>
                  </a:lnTo>
                  <a:lnTo>
                    <a:pt x="5148" y="24785"/>
                  </a:lnTo>
                  <a:lnTo>
                    <a:pt x="5187" y="23689"/>
                  </a:lnTo>
                  <a:lnTo>
                    <a:pt x="4843" y="21366"/>
                  </a:lnTo>
                  <a:lnTo>
                    <a:pt x="4859" y="20200"/>
                  </a:lnTo>
                  <a:lnTo>
                    <a:pt x="7847" y="15866"/>
                  </a:lnTo>
                  <a:lnTo>
                    <a:pt x="8614" y="13339"/>
                  </a:lnTo>
                  <a:lnTo>
                    <a:pt x="9028" y="10757"/>
                  </a:lnTo>
                  <a:lnTo>
                    <a:pt x="8864" y="7964"/>
                  </a:lnTo>
                  <a:lnTo>
                    <a:pt x="8332" y="5211"/>
                  </a:lnTo>
                  <a:lnTo>
                    <a:pt x="10741" y="6087"/>
                  </a:lnTo>
                  <a:lnTo>
                    <a:pt x="12072" y="7049"/>
                  </a:lnTo>
                  <a:lnTo>
                    <a:pt x="13425" y="7698"/>
                  </a:lnTo>
                  <a:lnTo>
                    <a:pt x="14520" y="7370"/>
                  </a:lnTo>
                  <a:lnTo>
                    <a:pt x="15850" y="7362"/>
                  </a:lnTo>
                  <a:lnTo>
                    <a:pt x="14904" y="5868"/>
                  </a:lnTo>
                  <a:lnTo>
                    <a:pt x="12103" y="4483"/>
                  </a:lnTo>
                  <a:lnTo>
                    <a:pt x="7448" y="3630"/>
                  </a:lnTo>
                  <a:lnTo>
                    <a:pt x="5993" y="2535"/>
                  </a:lnTo>
                  <a:lnTo>
                    <a:pt x="5437" y="1580"/>
                  </a:lnTo>
                  <a:lnTo>
                    <a:pt x="5719" y="469"/>
                  </a:lnTo>
                  <a:lnTo>
                    <a:pt x="6008" y="0"/>
                  </a:lnTo>
                  <a:close/>
                  <a:moveTo>
                    <a:pt x="5727" y="4029"/>
                  </a:moveTo>
                  <a:lnTo>
                    <a:pt x="4350" y="4272"/>
                  </a:lnTo>
                  <a:lnTo>
                    <a:pt x="3262" y="2801"/>
                  </a:lnTo>
                  <a:lnTo>
                    <a:pt x="3004" y="2175"/>
                  </a:lnTo>
                  <a:lnTo>
                    <a:pt x="3294" y="1737"/>
                  </a:lnTo>
                  <a:lnTo>
                    <a:pt x="3591" y="1518"/>
                  </a:lnTo>
                  <a:lnTo>
                    <a:pt x="3943" y="1588"/>
                  </a:lnTo>
                  <a:lnTo>
                    <a:pt x="4459" y="2957"/>
                  </a:lnTo>
                  <a:lnTo>
                    <a:pt x="5727" y="4029"/>
                  </a:lnTo>
                  <a:close/>
                  <a:moveTo>
                    <a:pt x="3646" y="16852"/>
                  </a:moveTo>
                  <a:lnTo>
                    <a:pt x="4279" y="18518"/>
                  </a:lnTo>
                  <a:lnTo>
                    <a:pt x="2473" y="17376"/>
                  </a:lnTo>
                  <a:lnTo>
                    <a:pt x="1283" y="16421"/>
                  </a:lnTo>
                  <a:lnTo>
                    <a:pt x="853" y="15655"/>
                  </a:lnTo>
                  <a:lnTo>
                    <a:pt x="3317" y="16515"/>
                  </a:lnTo>
                  <a:lnTo>
                    <a:pt x="3646" y="1685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6" name="Freeform: Shape 705">
              <a:extLst>
                <a:ext uri="{FF2B5EF4-FFF2-40B4-BE49-F238E27FC236}">
                  <a16:creationId xmlns:a16="http://schemas.microsoft.com/office/drawing/2014/main" id="{F0073963-911D-DA2F-A23C-45B395069DEA}"/>
                </a:ext>
              </a:extLst>
            </p:cNvPr>
            <p:cNvSpPr>
              <a:spLocks/>
            </p:cNvSpPr>
            <p:nvPr/>
          </p:nvSpPr>
          <p:spPr>
            <a:xfrm>
              <a:off x="6998239" y="4461727"/>
              <a:ext cx="90188" cy="91909"/>
            </a:xfrm>
            <a:custGeom>
              <a:avLst/>
              <a:gdLst>
                <a:gd name="connsiteX0" fmla="*/ 66327 w 90188"/>
                <a:gd name="connsiteY0" fmla="*/ 21569 h 91909"/>
                <a:gd name="connsiteX1" fmla="*/ 66757 w 90188"/>
                <a:gd name="connsiteY1" fmla="*/ 21827 h 91909"/>
                <a:gd name="connsiteX2" fmla="*/ 67415 w 90188"/>
                <a:gd name="connsiteY2" fmla="*/ 22500 h 91909"/>
                <a:gd name="connsiteX3" fmla="*/ 68040 w 90188"/>
                <a:gd name="connsiteY3" fmla="*/ 24800 h 91909"/>
                <a:gd name="connsiteX4" fmla="*/ 70497 w 90188"/>
                <a:gd name="connsiteY4" fmla="*/ 32225 h 91909"/>
                <a:gd name="connsiteX5" fmla="*/ 70372 w 90188"/>
                <a:gd name="connsiteY5" fmla="*/ 34274 h 91909"/>
                <a:gd name="connsiteX6" fmla="*/ 69887 w 90188"/>
                <a:gd name="connsiteY6" fmla="*/ 35612 h 91909"/>
                <a:gd name="connsiteX7" fmla="*/ 69871 w 90188"/>
                <a:gd name="connsiteY7" fmla="*/ 36919 h 91909"/>
                <a:gd name="connsiteX8" fmla="*/ 69707 w 90188"/>
                <a:gd name="connsiteY8" fmla="*/ 38217 h 91909"/>
                <a:gd name="connsiteX9" fmla="*/ 68205 w 90188"/>
                <a:gd name="connsiteY9" fmla="*/ 40330 h 91909"/>
                <a:gd name="connsiteX10" fmla="*/ 63761 w 90188"/>
                <a:gd name="connsiteY10" fmla="*/ 44664 h 91909"/>
                <a:gd name="connsiteX11" fmla="*/ 64105 w 90188"/>
                <a:gd name="connsiteY11" fmla="*/ 45047 h 91909"/>
                <a:gd name="connsiteX12" fmla="*/ 65161 w 90188"/>
                <a:gd name="connsiteY12" fmla="*/ 45540 h 91909"/>
                <a:gd name="connsiteX13" fmla="*/ 66249 w 90188"/>
                <a:gd name="connsiteY13" fmla="*/ 45791 h 91909"/>
                <a:gd name="connsiteX14" fmla="*/ 67133 w 90188"/>
                <a:gd name="connsiteY14" fmla="*/ 45658 h 91909"/>
                <a:gd name="connsiteX15" fmla="*/ 68244 w 90188"/>
                <a:gd name="connsiteY15" fmla="*/ 46737 h 91909"/>
                <a:gd name="connsiteX16" fmla="*/ 69441 w 90188"/>
                <a:gd name="connsiteY16" fmla="*/ 48098 h 91909"/>
                <a:gd name="connsiteX17" fmla="*/ 70708 w 90188"/>
                <a:gd name="connsiteY17" fmla="*/ 48810 h 91909"/>
                <a:gd name="connsiteX18" fmla="*/ 72539 w 90188"/>
                <a:gd name="connsiteY18" fmla="*/ 49428 h 91909"/>
                <a:gd name="connsiteX19" fmla="*/ 74135 w 90188"/>
                <a:gd name="connsiteY19" fmla="*/ 49499 h 91909"/>
                <a:gd name="connsiteX20" fmla="*/ 75496 w 90188"/>
                <a:gd name="connsiteY20" fmla="*/ 49256 h 91909"/>
                <a:gd name="connsiteX21" fmla="*/ 77413 w 90188"/>
                <a:gd name="connsiteY21" fmla="*/ 49530 h 91909"/>
                <a:gd name="connsiteX22" fmla="*/ 79455 w 90188"/>
                <a:gd name="connsiteY22" fmla="*/ 50657 h 91909"/>
                <a:gd name="connsiteX23" fmla="*/ 80182 w 90188"/>
                <a:gd name="connsiteY23" fmla="*/ 52511 h 91909"/>
                <a:gd name="connsiteX24" fmla="*/ 80675 w 90188"/>
                <a:gd name="connsiteY24" fmla="*/ 54130 h 91909"/>
                <a:gd name="connsiteX25" fmla="*/ 81379 w 90188"/>
                <a:gd name="connsiteY25" fmla="*/ 54952 h 91909"/>
                <a:gd name="connsiteX26" fmla="*/ 81481 w 90188"/>
                <a:gd name="connsiteY26" fmla="*/ 56352 h 91909"/>
                <a:gd name="connsiteX27" fmla="*/ 82928 w 90188"/>
                <a:gd name="connsiteY27" fmla="*/ 57580 h 91909"/>
                <a:gd name="connsiteX28" fmla="*/ 85002 w 90188"/>
                <a:gd name="connsiteY28" fmla="*/ 57831 h 91909"/>
                <a:gd name="connsiteX29" fmla="*/ 87685 w 90188"/>
                <a:gd name="connsiteY29" fmla="*/ 59270 h 91909"/>
                <a:gd name="connsiteX30" fmla="*/ 88366 w 90188"/>
                <a:gd name="connsiteY30" fmla="*/ 59192 h 91909"/>
                <a:gd name="connsiteX31" fmla="*/ 88663 w 90188"/>
                <a:gd name="connsiteY31" fmla="*/ 59012 h 91909"/>
                <a:gd name="connsiteX32" fmla="*/ 88992 w 90188"/>
                <a:gd name="connsiteY32" fmla="*/ 59286 h 91909"/>
                <a:gd name="connsiteX33" fmla="*/ 89664 w 90188"/>
                <a:gd name="connsiteY33" fmla="*/ 63448 h 91909"/>
                <a:gd name="connsiteX34" fmla="*/ 90188 w 90188"/>
                <a:gd name="connsiteY34" fmla="*/ 65654 h 91909"/>
                <a:gd name="connsiteX35" fmla="*/ 89907 w 90188"/>
                <a:gd name="connsiteY35" fmla="*/ 66554 h 91909"/>
                <a:gd name="connsiteX36" fmla="*/ 89555 w 90188"/>
                <a:gd name="connsiteY36" fmla="*/ 67250 h 91909"/>
                <a:gd name="connsiteX37" fmla="*/ 89531 w 90188"/>
                <a:gd name="connsiteY37" fmla="*/ 70614 h 91909"/>
                <a:gd name="connsiteX38" fmla="*/ 88311 w 90188"/>
                <a:gd name="connsiteY38" fmla="*/ 72539 h 91909"/>
                <a:gd name="connsiteX39" fmla="*/ 88115 w 90188"/>
                <a:gd name="connsiteY39" fmla="*/ 74659 h 91909"/>
                <a:gd name="connsiteX40" fmla="*/ 87779 w 90188"/>
                <a:gd name="connsiteY40" fmla="*/ 75340 h 91909"/>
                <a:gd name="connsiteX41" fmla="*/ 86480 w 90188"/>
                <a:gd name="connsiteY41" fmla="*/ 75950 h 91909"/>
                <a:gd name="connsiteX42" fmla="*/ 86472 w 90188"/>
                <a:gd name="connsiteY42" fmla="*/ 77577 h 91909"/>
                <a:gd name="connsiteX43" fmla="*/ 86120 w 90188"/>
                <a:gd name="connsiteY43" fmla="*/ 79541 h 91909"/>
                <a:gd name="connsiteX44" fmla="*/ 85987 w 90188"/>
                <a:gd name="connsiteY44" fmla="*/ 81622 h 91909"/>
                <a:gd name="connsiteX45" fmla="*/ 86347 w 90188"/>
                <a:gd name="connsiteY45" fmla="*/ 87083 h 91909"/>
                <a:gd name="connsiteX46" fmla="*/ 86418 w 90188"/>
                <a:gd name="connsiteY46" fmla="*/ 91143 h 91909"/>
                <a:gd name="connsiteX47" fmla="*/ 87004 w 90188"/>
                <a:gd name="connsiteY47" fmla="*/ 91910 h 91909"/>
                <a:gd name="connsiteX48" fmla="*/ 84477 w 90188"/>
                <a:gd name="connsiteY48" fmla="*/ 91573 h 91909"/>
                <a:gd name="connsiteX49" fmla="*/ 77045 w 90188"/>
                <a:gd name="connsiteY49" fmla="*/ 88467 h 91909"/>
                <a:gd name="connsiteX50" fmla="*/ 71326 w 90188"/>
                <a:gd name="connsiteY50" fmla="*/ 86691 h 91909"/>
                <a:gd name="connsiteX51" fmla="*/ 52151 w 90188"/>
                <a:gd name="connsiteY51" fmla="*/ 76521 h 91909"/>
                <a:gd name="connsiteX52" fmla="*/ 46831 w 90188"/>
                <a:gd name="connsiteY52" fmla="*/ 72437 h 91909"/>
                <a:gd name="connsiteX53" fmla="*/ 40682 w 90188"/>
                <a:gd name="connsiteY53" fmla="*/ 66358 h 91909"/>
                <a:gd name="connsiteX54" fmla="*/ 27030 w 90188"/>
                <a:gd name="connsiteY54" fmla="*/ 54099 h 91909"/>
                <a:gd name="connsiteX55" fmla="*/ 23916 w 90188"/>
                <a:gd name="connsiteY55" fmla="*/ 52135 h 91909"/>
                <a:gd name="connsiteX56" fmla="*/ 19989 w 90188"/>
                <a:gd name="connsiteY56" fmla="*/ 51181 h 91909"/>
                <a:gd name="connsiteX57" fmla="*/ 17564 w 90188"/>
                <a:gd name="connsiteY57" fmla="*/ 50132 h 91909"/>
                <a:gd name="connsiteX58" fmla="*/ 15850 w 90188"/>
                <a:gd name="connsiteY58" fmla="*/ 48998 h 91909"/>
                <a:gd name="connsiteX59" fmla="*/ 14458 w 90188"/>
                <a:gd name="connsiteY59" fmla="*/ 45603 h 91909"/>
                <a:gd name="connsiteX60" fmla="*/ 11039 w 90188"/>
                <a:gd name="connsiteY60" fmla="*/ 43577 h 91909"/>
                <a:gd name="connsiteX61" fmla="*/ 4741 w 90188"/>
                <a:gd name="connsiteY61" fmla="*/ 40697 h 91909"/>
                <a:gd name="connsiteX62" fmla="*/ 0 w 90188"/>
                <a:gd name="connsiteY62" fmla="*/ 35910 h 91909"/>
                <a:gd name="connsiteX63" fmla="*/ 1166 w 90188"/>
                <a:gd name="connsiteY63" fmla="*/ 34924 h 91909"/>
                <a:gd name="connsiteX64" fmla="*/ 2871 w 90188"/>
                <a:gd name="connsiteY64" fmla="*/ 31771 h 91909"/>
                <a:gd name="connsiteX65" fmla="*/ 5265 w 90188"/>
                <a:gd name="connsiteY65" fmla="*/ 28743 h 91909"/>
                <a:gd name="connsiteX66" fmla="*/ 7495 w 90188"/>
                <a:gd name="connsiteY66" fmla="*/ 26944 h 91909"/>
                <a:gd name="connsiteX67" fmla="*/ 9263 w 90188"/>
                <a:gd name="connsiteY67" fmla="*/ 25090 h 91909"/>
                <a:gd name="connsiteX68" fmla="*/ 11140 w 90188"/>
                <a:gd name="connsiteY68" fmla="*/ 23674 h 91909"/>
                <a:gd name="connsiteX69" fmla="*/ 13816 w 90188"/>
                <a:gd name="connsiteY69" fmla="*/ 22015 h 91909"/>
                <a:gd name="connsiteX70" fmla="*/ 17923 w 90188"/>
                <a:gd name="connsiteY70" fmla="*/ 17657 h 91909"/>
                <a:gd name="connsiteX71" fmla="*/ 18878 w 90188"/>
                <a:gd name="connsiteY71" fmla="*/ 17149 h 91909"/>
                <a:gd name="connsiteX72" fmla="*/ 19535 w 90188"/>
                <a:gd name="connsiteY72" fmla="*/ 14129 h 91909"/>
                <a:gd name="connsiteX73" fmla="*/ 20568 w 90188"/>
                <a:gd name="connsiteY73" fmla="*/ 10288 h 91909"/>
                <a:gd name="connsiteX74" fmla="*/ 21757 w 90188"/>
                <a:gd name="connsiteY74" fmla="*/ 9091 h 91909"/>
                <a:gd name="connsiteX75" fmla="*/ 24550 w 90188"/>
                <a:gd name="connsiteY75" fmla="*/ 8379 h 91909"/>
                <a:gd name="connsiteX76" fmla="*/ 25199 w 90188"/>
                <a:gd name="connsiteY76" fmla="*/ 7714 h 91909"/>
                <a:gd name="connsiteX77" fmla="*/ 26185 w 90188"/>
                <a:gd name="connsiteY77" fmla="*/ 4999 h 91909"/>
                <a:gd name="connsiteX78" fmla="*/ 26826 w 90188"/>
                <a:gd name="connsiteY78" fmla="*/ 1846 h 91909"/>
                <a:gd name="connsiteX79" fmla="*/ 26881 w 90188"/>
                <a:gd name="connsiteY79" fmla="*/ 1158 h 91909"/>
                <a:gd name="connsiteX80" fmla="*/ 27977 w 90188"/>
                <a:gd name="connsiteY80" fmla="*/ 1080 h 91909"/>
                <a:gd name="connsiteX81" fmla="*/ 29862 w 90188"/>
                <a:gd name="connsiteY81" fmla="*/ 399 h 91909"/>
                <a:gd name="connsiteX82" fmla="*/ 30957 w 90188"/>
                <a:gd name="connsiteY82" fmla="*/ 704 h 91909"/>
                <a:gd name="connsiteX83" fmla="*/ 31435 w 90188"/>
                <a:gd name="connsiteY83" fmla="*/ 1612 h 91909"/>
                <a:gd name="connsiteX84" fmla="*/ 31685 w 90188"/>
                <a:gd name="connsiteY84" fmla="*/ 2378 h 91909"/>
                <a:gd name="connsiteX85" fmla="*/ 37388 w 90188"/>
                <a:gd name="connsiteY85" fmla="*/ 407 h 91909"/>
                <a:gd name="connsiteX86" fmla="*/ 37889 w 90188"/>
                <a:gd name="connsiteY86" fmla="*/ 0 h 91909"/>
                <a:gd name="connsiteX87" fmla="*/ 38186 w 90188"/>
                <a:gd name="connsiteY87" fmla="*/ 70 h 91909"/>
                <a:gd name="connsiteX88" fmla="*/ 38906 w 90188"/>
                <a:gd name="connsiteY88" fmla="*/ 1846 h 91909"/>
                <a:gd name="connsiteX89" fmla="*/ 39313 w 90188"/>
                <a:gd name="connsiteY89" fmla="*/ 1737 h 91909"/>
                <a:gd name="connsiteX90" fmla="*/ 39657 w 90188"/>
                <a:gd name="connsiteY90" fmla="*/ 1228 h 91909"/>
                <a:gd name="connsiteX91" fmla="*/ 40040 w 90188"/>
                <a:gd name="connsiteY91" fmla="*/ 1173 h 91909"/>
                <a:gd name="connsiteX92" fmla="*/ 40486 w 90188"/>
                <a:gd name="connsiteY92" fmla="*/ 1416 h 91909"/>
                <a:gd name="connsiteX93" fmla="*/ 40932 w 90188"/>
                <a:gd name="connsiteY93" fmla="*/ 2237 h 91909"/>
                <a:gd name="connsiteX94" fmla="*/ 41660 w 90188"/>
                <a:gd name="connsiteY94" fmla="*/ 2988 h 91909"/>
                <a:gd name="connsiteX95" fmla="*/ 42896 w 90188"/>
                <a:gd name="connsiteY95" fmla="*/ 3513 h 91909"/>
                <a:gd name="connsiteX96" fmla="*/ 43678 w 90188"/>
                <a:gd name="connsiteY96" fmla="*/ 4225 h 91909"/>
                <a:gd name="connsiteX97" fmla="*/ 43592 w 90188"/>
                <a:gd name="connsiteY97" fmla="*/ 6126 h 91909"/>
                <a:gd name="connsiteX98" fmla="*/ 43889 w 90188"/>
                <a:gd name="connsiteY98" fmla="*/ 7972 h 91909"/>
                <a:gd name="connsiteX99" fmla="*/ 44429 w 90188"/>
                <a:gd name="connsiteY99" fmla="*/ 8395 h 91909"/>
                <a:gd name="connsiteX100" fmla="*/ 44711 w 90188"/>
                <a:gd name="connsiteY100" fmla="*/ 9498 h 91909"/>
                <a:gd name="connsiteX101" fmla="*/ 44852 w 90188"/>
                <a:gd name="connsiteY101" fmla="*/ 10702 h 91909"/>
                <a:gd name="connsiteX102" fmla="*/ 45149 w 90188"/>
                <a:gd name="connsiteY102" fmla="*/ 11336 h 91909"/>
                <a:gd name="connsiteX103" fmla="*/ 45360 w 90188"/>
                <a:gd name="connsiteY103" fmla="*/ 12556 h 91909"/>
                <a:gd name="connsiteX104" fmla="*/ 45251 w 90188"/>
                <a:gd name="connsiteY104" fmla="*/ 13871 h 91909"/>
                <a:gd name="connsiteX105" fmla="*/ 45478 w 90188"/>
                <a:gd name="connsiteY105" fmla="*/ 14786 h 91909"/>
                <a:gd name="connsiteX106" fmla="*/ 46385 w 90188"/>
                <a:gd name="connsiteY106" fmla="*/ 16374 h 91909"/>
                <a:gd name="connsiteX107" fmla="*/ 46948 w 90188"/>
                <a:gd name="connsiteY107" fmla="*/ 18369 h 91909"/>
                <a:gd name="connsiteX108" fmla="*/ 46956 w 90188"/>
                <a:gd name="connsiteY108" fmla="*/ 19793 h 91909"/>
                <a:gd name="connsiteX109" fmla="*/ 46620 w 90188"/>
                <a:gd name="connsiteY109" fmla="*/ 21280 h 91909"/>
                <a:gd name="connsiteX110" fmla="*/ 46017 w 90188"/>
                <a:gd name="connsiteY110" fmla="*/ 22641 h 91909"/>
                <a:gd name="connsiteX111" fmla="*/ 44961 w 90188"/>
                <a:gd name="connsiteY111" fmla="*/ 24120 h 91909"/>
                <a:gd name="connsiteX112" fmla="*/ 44875 w 90188"/>
                <a:gd name="connsiteY112" fmla="*/ 24706 h 91909"/>
                <a:gd name="connsiteX113" fmla="*/ 45501 w 90188"/>
                <a:gd name="connsiteY113" fmla="*/ 25090 h 91909"/>
                <a:gd name="connsiteX114" fmla="*/ 46455 w 90188"/>
                <a:gd name="connsiteY114" fmla="*/ 25176 h 91909"/>
                <a:gd name="connsiteX115" fmla="*/ 47254 w 90188"/>
                <a:gd name="connsiteY115" fmla="*/ 24863 h 91909"/>
                <a:gd name="connsiteX116" fmla="*/ 49272 w 90188"/>
                <a:gd name="connsiteY116" fmla="*/ 25551 h 91909"/>
                <a:gd name="connsiteX117" fmla="*/ 50328 w 90188"/>
                <a:gd name="connsiteY117" fmla="*/ 26521 h 91909"/>
                <a:gd name="connsiteX118" fmla="*/ 51259 w 90188"/>
                <a:gd name="connsiteY118" fmla="*/ 27734 h 91909"/>
                <a:gd name="connsiteX119" fmla="*/ 52096 w 90188"/>
                <a:gd name="connsiteY119" fmla="*/ 28344 h 91909"/>
                <a:gd name="connsiteX120" fmla="*/ 52472 w 90188"/>
                <a:gd name="connsiteY120" fmla="*/ 29103 h 91909"/>
                <a:gd name="connsiteX121" fmla="*/ 53903 w 90188"/>
                <a:gd name="connsiteY121" fmla="*/ 28900 h 91909"/>
                <a:gd name="connsiteX122" fmla="*/ 55570 w 90188"/>
                <a:gd name="connsiteY122" fmla="*/ 28164 h 91909"/>
                <a:gd name="connsiteX123" fmla="*/ 55914 w 90188"/>
                <a:gd name="connsiteY123" fmla="*/ 27812 h 91909"/>
                <a:gd name="connsiteX124" fmla="*/ 56407 w 90188"/>
                <a:gd name="connsiteY124" fmla="*/ 28000 h 91909"/>
                <a:gd name="connsiteX125" fmla="*/ 57479 w 90188"/>
                <a:gd name="connsiteY125" fmla="*/ 28078 h 91909"/>
                <a:gd name="connsiteX126" fmla="*/ 58230 w 90188"/>
                <a:gd name="connsiteY126" fmla="*/ 26756 h 91909"/>
                <a:gd name="connsiteX127" fmla="*/ 58832 w 90188"/>
                <a:gd name="connsiteY127" fmla="*/ 25238 h 91909"/>
                <a:gd name="connsiteX128" fmla="*/ 60123 w 90188"/>
                <a:gd name="connsiteY128" fmla="*/ 23588 h 91909"/>
                <a:gd name="connsiteX129" fmla="*/ 60757 w 90188"/>
                <a:gd name="connsiteY129" fmla="*/ 22954 h 91909"/>
                <a:gd name="connsiteX130" fmla="*/ 60921 w 90188"/>
                <a:gd name="connsiteY130" fmla="*/ 21906 h 91909"/>
                <a:gd name="connsiteX131" fmla="*/ 60991 w 90188"/>
                <a:gd name="connsiteY131" fmla="*/ 20544 h 91909"/>
                <a:gd name="connsiteX132" fmla="*/ 61461 w 90188"/>
                <a:gd name="connsiteY132" fmla="*/ 19363 h 91909"/>
                <a:gd name="connsiteX133" fmla="*/ 62525 w 90188"/>
                <a:gd name="connsiteY133" fmla="*/ 18714 h 91909"/>
                <a:gd name="connsiteX134" fmla="*/ 63675 w 90188"/>
                <a:gd name="connsiteY134" fmla="*/ 18722 h 91909"/>
                <a:gd name="connsiteX135" fmla="*/ 64301 w 90188"/>
                <a:gd name="connsiteY135" fmla="*/ 18964 h 91909"/>
                <a:gd name="connsiteX136" fmla="*/ 64621 w 90188"/>
                <a:gd name="connsiteY136" fmla="*/ 20106 h 91909"/>
                <a:gd name="connsiteX137" fmla="*/ 65545 w 90188"/>
                <a:gd name="connsiteY137" fmla="*/ 20975 h 9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90188" h="91909">
                  <a:moveTo>
                    <a:pt x="66327" y="21569"/>
                  </a:moveTo>
                  <a:lnTo>
                    <a:pt x="66757" y="21827"/>
                  </a:lnTo>
                  <a:lnTo>
                    <a:pt x="67415" y="22500"/>
                  </a:lnTo>
                  <a:lnTo>
                    <a:pt x="68040" y="24800"/>
                  </a:lnTo>
                  <a:lnTo>
                    <a:pt x="70497" y="32225"/>
                  </a:lnTo>
                  <a:lnTo>
                    <a:pt x="70372" y="34274"/>
                  </a:lnTo>
                  <a:lnTo>
                    <a:pt x="69887" y="35612"/>
                  </a:lnTo>
                  <a:lnTo>
                    <a:pt x="69871" y="36919"/>
                  </a:lnTo>
                  <a:lnTo>
                    <a:pt x="69707" y="38217"/>
                  </a:lnTo>
                  <a:lnTo>
                    <a:pt x="68205" y="40330"/>
                  </a:lnTo>
                  <a:lnTo>
                    <a:pt x="63761" y="44664"/>
                  </a:lnTo>
                  <a:lnTo>
                    <a:pt x="64105" y="45047"/>
                  </a:lnTo>
                  <a:lnTo>
                    <a:pt x="65161" y="45540"/>
                  </a:lnTo>
                  <a:lnTo>
                    <a:pt x="66249" y="45791"/>
                  </a:lnTo>
                  <a:lnTo>
                    <a:pt x="67133" y="45658"/>
                  </a:lnTo>
                  <a:lnTo>
                    <a:pt x="68244" y="46737"/>
                  </a:lnTo>
                  <a:lnTo>
                    <a:pt x="69441" y="48098"/>
                  </a:lnTo>
                  <a:lnTo>
                    <a:pt x="70708" y="48810"/>
                  </a:lnTo>
                  <a:lnTo>
                    <a:pt x="72539" y="49428"/>
                  </a:lnTo>
                  <a:lnTo>
                    <a:pt x="74135" y="49499"/>
                  </a:lnTo>
                  <a:lnTo>
                    <a:pt x="75496" y="49256"/>
                  </a:lnTo>
                  <a:lnTo>
                    <a:pt x="77413" y="49530"/>
                  </a:lnTo>
                  <a:lnTo>
                    <a:pt x="79455" y="50657"/>
                  </a:lnTo>
                  <a:lnTo>
                    <a:pt x="80182" y="52511"/>
                  </a:lnTo>
                  <a:lnTo>
                    <a:pt x="80675" y="54130"/>
                  </a:lnTo>
                  <a:lnTo>
                    <a:pt x="81379" y="54952"/>
                  </a:lnTo>
                  <a:lnTo>
                    <a:pt x="81481" y="56352"/>
                  </a:lnTo>
                  <a:lnTo>
                    <a:pt x="82928" y="57580"/>
                  </a:lnTo>
                  <a:lnTo>
                    <a:pt x="85002" y="57831"/>
                  </a:lnTo>
                  <a:lnTo>
                    <a:pt x="87685" y="59270"/>
                  </a:lnTo>
                  <a:lnTo>
                    <a:pt x="88366" y="59192"/>
                  </a:lnTo>
                  <a:lnTo>
                    <a:pt x="88663" y="59012"/>
                  </a:lnTo>
                  <a:lnTo>
                    <a:pt x="88992" y="59286"/>
                  </a:lnTo>
                  <a:lnTo>
                    <a:pt x="89664" y="63448"/>
                  </a:lnTo>
                  <a:lnTo>
                    <a:pt x="90188" y="65654"/>
                  </a:lnTo>
                  <a:lnTo>
                    <a:pt x="89907" y="66554"/>
                  </a:lnTo>
                  <a:lnTo>
                    <a:pt x="89555" y="67250"/>
                  </a:lnTo>
                  <a:lnTo>
                    <a:pt x="89531" y="70614"/>
                  </a:lnTo>
                  <a:lnTo>
                    <a:pt x="88311" y="72539"/>
                  </a:lnTo>
                  <a:lnTo>
                    <a:pt x="88115" y="74659"/>
                  </a:lnTo>
                  <a:lnTo>
                    <a:pt x="87779" y="75340"/>
                  </a:lnTo>
                  <a:lnTo>
                    <a:pt x="86480" y="75950"/>
                  </a:lnTo>
                  <a:lnTo>
                    <a:pt x="86472" y="77577"/>
                  </a:lnTo>
                  <a:lnTo>
                    <a:pt x="86120" y="79541"/>
                  </a:lnTo>
                  <a:lnTo>
                    <a:pt x="85987" y="81622"/>
                  </a:lnTo>
                  <a:lnTo>
                    <a:pt x="86347" y="87083"/>
                  </a:lnTo>
                  <a:lnTo>
                    <a:pt x="86418" y="91143"/>
                  </a:lnTo>
                  <a:lnTo>
                    <a:pt x="87004" y="91910"/>
                  </a:lnTo>
                  <a:lnTo>
                    <a:pt x="84477" y="91573"/>
                  </a:lnTo>
                  <a:lnTo>
                    <a:pt x="77045" y="88467"/>
                  </a:lnTo>
                  <a:lnTo>
                    <a:pt x="71326" y="86691"/>
                  </a:lnTo>
                  <a:lnTo>
                    <a:pt x="52151" y="76521"/>
                  </a:lnTo>
                  <a:lnTo>
                    <a:pt x="46831" y="72437"/>
                  </a:lnTo>
                  <a:lnTo>
                    <a:pt x="40682" y="66358"/>
                  </a:lnTo>
                  <a:lnTo>
                    <a:pt x="27030" y="54099"/>
                  </a:lnTo>
                  <a:lnTo>
                    <a:pt x="23916" y="52135"/>
                  </a:lnTo>
                  <a:lnTo>
                    <a:pt x="19989" y="51181"/>
                  </a:lnTo>
                  <a:lnTo>
                    <a:pt x="17564" y="50132"/>
                  </a:lnTo>
                  <a:lnTo>
                    <a:pt x="15850" y="48998"/>
                  </a:lnTo>
                  <a:lnTo>
                    <a:pt x="14458" y="45603"/>
                  </a:lnTo>
                  <a:lnTo>
                    <a:pt x="11039" y="43577"/>
                  </a:lnTo>
                  <a:lnTo>
                    <a:pt x="4741" y="40697"/>
                  </a:lnTo>
                  <a:lnTo>
                    <a:pt x="0" y="35910"/>
                  </a:lnTo>
                  <a:lnTo>
                    <a:pt x="1166" y="34924"/>
                  </a:lnTo>
                  <a:lnTo>
                    <a:pt x="2871" y="31771"/>
                  </a:lnTo>
                  <a:lnTo>
                    <a:pt x="5265" y="28743"/>
                  </a:lnTo>
                  <a:lnTo>
                    <a:pt x="7495" y="26944"/>
                  </a:lnTo>
                  <a:lnTo>
                    <a:pt x="9263" y="25090"/>
                  </a:lnTo>
                  <a:lnTo>
                    <a:pt x="11140" y="23674"/>
                  </a:lnTo>
                  <a:lnTo>
                    <a:pt x="13816" y="22015"/>
                  </a:lnTo>
                  <a:lnTo>
                    <a:pt x="17923" y="17657"/>
                  </a:lnTo>
                  <a:lnTo>
                    <a:pt x="18878" y="17149"/>
                  </a:lnTo>
                  <a:lnTo>
                    <a:pt x="19535" y="14129"/>
                  </a:lnTo>
                  <a:lnTo>
                    <a:pt x="20568" y="10288"/>
                  </a:lnTo>
                  <a:lnTo>
                    <a:pt x="21757" y="9091"/>
                  </a:lnTo>
                  <a:lnTo>
                    <a:pt x="24550" y="8379"/>
                  </a:lnTo>
                  <a:lnTo>
                    <a:pt x="25199" y="7714"/>
                  </a:lnTo>
                  <a:lnTo>
                    <a:pt x="26185" y="4999"/>
                  </a:lnTo>
                  <a:lnTo>
                    <a:pt x="26826" y="1846"/>
                  </a:lnTo>
                  <a:lnTo>
                    <a:pt x="26881" y="1158"/>
                  </a:lnTo>
                  <a:lnTo>
                    <a:pt x="27977" y="1080"/>
                  </a:lnTo>
                  <a:lnTo>
                    <a:pt x="29862" y="399"/>
                  </a:lnTo>
                  <a:lnTo>
                    <a:pt x="30957" y="704"/>
                  </a:lnTo>
                  <a:lnTo>
                    <a:pt x="31435" y="1612"/>
                  </a:lnTo>
                  <a:lnTo>
                    <a:pt x="31685" y="2378"/>
                  </a:lnTo>
                  <a:lnTo>
                    <a:pt x="37388" y="407"/>
                  </a:lnTo>
                  <a:lnTo>
                    <a:pt x="37889" y="0"/>
                  </a:lnTo>
                  <a:lnTo>
                    <a:pt x="38186" y="70"/>
                  </a:lnTo>
                  <a:lnTo>
                    <a:pt x="38906" y="1846"/>
                  </a:lnTo>
                  <a:lnTo>
                    <a:pt x="39313" y="1737"/>
                  </a:lnTo>
                  <a:lnTo>
                    <a:pt x="39657" y="1228"/>
                  </a:lnTo>
                  <a:lnTo>
                    <a:pt x="40040" y="1173"/>
                  </a:lnTo>
                  <a:lnTo>
                    <a:pt x="40486" y="1416"/>
                  </a:lnTo>
                  <a:lnTo>
                    <a:pt x="40932" y="2237"/>
                  </a:lnTo>
                  <a:lnTo>
                    <a:pt x="41660" y="2988"/>
                  </a:lnTo>
                  <a:lnTo>
                    <a:pt x="42896" y="3513"/>
                  </a:lnTo>
                  <a:lnTo>
                    <a:pt x="43678" y="4225"/>
                  </a:lnTo>
                  <a:lnTo>
                    <a:pt x="43592" y="6126"/>
                  </a:lnTo>
                  <a:lnTo>
                    <a:pt x="43889" y="7972"/>
                  </a:lnTo>
                  <a:lnTo>
                    <a:pt x="44429" y="8395"/>
                  </a:lnTo>
                  <a:lnTo>
                    <a:pt x="44711" y="9498"/>
                  </a:lnTo>
                  <a:lnTo>
                    <a:pt x="44852" y="10702"/>
                  </a:lnTo>
                  <a:lnTo>
                    <a:pt x="45149" y="11336"/>
                  </a:lnTo>
                  <a:lnTo>
                    <a:pt x="45360" y="12556"/>
                  </a:lnTo>
                  <a:lnTo>
                    <a:pt x="45251" y="13871"/>
                  </a:lnTo>
                  <a:lnTo>
                    <a:pt x="45478" y="14786"/>
                  </a:lnTo>
                  <a:lnTo>
                    <a:pt x="46385" y="16374"/>
                  </a:lnTo>
                  <a:lnTo>
                    <a:pt x="46948" y="18369"/>
                  </a:lnTo>
                  <a:lnTo>
                    <a:pt x="46956" y="19793"/>
                  </a:lnTo>
                  <a:lnTo>
                    <a:pt x="46620" y="21280"/>
                  </a:lnTo>
                  <a:lnTo>
                    <a:pt x="46017" y="22641"/>
                  </a:lnTo>
                  <a:lnTo>
                    <a:pt x="44961" y="24120"/>
                  </a:lnTo>
                  <a:lnTo>
                    <a:pt x="44875" y="24706"/>
                  </a:lnTo>
                  <a:lnTo>
                    <a:pt x="45501" y="25090"/>
                  </a:lnTo>
                  <a:lnTo>
                    <a:pt x="46455" y="25176"/>
                  </a:lnTo>
                  <a:lnTo>
                    <a:pt x="47254" y="24863"/>
                  </a:lnTo>
                  <a:lnTo>
                    <a:pt x="49272" y="25551"/>
                  </a:lnTo>
                  <a:lnTo>
                    <a:pt x="50328" y="26521"/>
                  </a:lnTo>
                  <a:lnTo>
                    <a:pt x="51259" y="27734"/>
                  </a:lnTo>
                  <a:lnTo>
                    <a:pt x="52096" y="28344"/>
                  </a:lnTo>
                  <a:lnTo>
                    <a:pt x="52472" y="29103"/>
                  </a:lnTo>
                  <a:lnTo>
                    <a:pt x="53903" y="28900"/>
                  </a:lnTo>
                  <a:lnTo>
                    <a:pt x="55570" y="28164"/>
                  </a:lnTo>
                  <a:lnTo>
                    <a:pt x="55914" y="27812"/>
                  </a:lnTo>
                  <a:lnTo>
                    <a:pt x="56407" y="28000"/>
                  </a:lnTo>
                  <a:lnTo>
                    <a:pt x="57479" y="28078"/>
                  </a:lnTo>
                  <a:lnTo>
                    <a:pt x="58230" y="26756"/>
                  </a:lnTo>
                  <a:lnTo>
                    <a:pt x="58832" y="25238"/>
                  </a:lnTo>
                  <a:lnTo>
                    <a:pt x="60123" y="23588"/>
                  </a:lnTo>
                  <a:lnTo>
                    <a:pt x="60757" y="22954"/>
                  </a:lnTo>
                  <a:lnTo>
                    <a:pt x="60921" y="21906"/>
                  </a:lnTo>
                  <a:lnTo>
                    <a:pt x="60991" y="20544"/>
                  </a:lnTo>
                  <a:lnTo>
                    <a:pt x="61461" y="19363"/>
                  </a:lnTo>
                  <a:lnTo>
                    <a:pt x="62525" y="18714"/>
                  </a:lnTo>
                  <a:lnTo>
                    <a:pt x="63675" y="18722"/>
                  </a:lnTo>
                  <a:lnTo>
                    <a:pt x="64301" y="18964"/>
                  </a:lnTo>
                  <a:lnTo>
                    <a:pt x="64621" y="20106"/>
                  </a:lnTo>
                  <a:lnTo>
                    <a:pt x="65545" y="2097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7" name="Freeform: Shape 706">
              <a:extLst>
                <a:ext uri="{FF2B5EF4-FFF2-40B4-BE49-F238E27FC236}">
                  <a16:creationId xmlns:a16="http://schemas.microsoft.com/office/drawing/2014/main" id="{6778201B-8C92-42A9-1466-DE389564C18C}"/>
                </a:ext>
              </a:extLst>
            </p:cNvPr>
            <p:cNvSpPr>
              <a:spLocks/>
            </p:cNvSpPr>
            <p:nvPr/>
          </p:nvSpPr>
          <p:spPr>
            <a:xfrm>
              <a:off x="7844860" y="5299922"/>
              <a:ext cx="51353" cy="51783"/>
            </a:xfrm>
            <a:custGeom>
              <a:avLst/>
              <a:gdLst>
                <a:gd name="connsiteX0" fmla="*/ 36997 w 51353"/>
                <a:gd name="connsiteY0" fmla="*/ 38100 h 51783"/>
                <a:gd name="connsiteX1" fmla="*/ 35026 w 51353"/>
                <a:gd name="connsiteY1" fmla="*/ 38726 h 51783"/>
                <a:gd name="connsiteX2" fmla="*/ 34752 w 51353"/>
                <a:gd name="connsiteY2" fmla="*/ 38773 h 51783"/>
                <a:gd name="connsiteX3" fmla="*/ 33476 w 51353"/>
                <a:gd name="connsiteY3" fmla="*/ 38632 h 51783"/>
                <a:gd name="connsiteX4" fmla="*/ 31787 w 51353"/>
                <a:gd name="connsiteY4" fmla="*/ 38781 h 51783"/>
                <a:gd name="connsiteX5" fmla="*/ 30465 w 51353"/>
                <a:gd name="connsiteY5" fmla="*/ 39125 h 51783"/>
                <a:gd name="connsiteX6" fmla="*/ 29432 w 51353"/>
                <a:gd name="connsiteY6" fmla="*/ 39258 h 51783"/>
                <a:gd name="connsiteX7" fmla="*/ 27750 w 51353"/>
                <a:gd name="connsiteY7" fmla="*/ 41050 h 51783"/>
                <a:gd name="connsiteX8" fmla="*/ 24683 w 51353"/>
                <a:gd name="connsiteY8" fmla="*/ 45884 h 51783"/>
                <a:gd name="connsiteX9" fmla="*/ 23869 w 51353"/>
                <a:gd name="connsiteY9" fmla="*/ 46901 h 51783"/>
                <a:gd name="connsiteX10" fmla="*/ 23650 w 51353"/>
                <a:gd name="connsiteY10" fmla="*/ 48811 h 51783"/>
                <a:gd name="connsiteX11" fmla="*/ 22938 w 51353"/>
                <a:gd name="connsiteY11" fmla="*/ 50320 h 51783"/>
                <a:gd name="connsiteX12" fmla="*/ 22062 w 51353"/>
                <a:gd name="connsiteY12" fmla="*/ 51494 h 51783"/>
                <a:gd name="connsiteX13" fmla="*/ 21217 w 51353"/>
                <a:gd name="connsiteY13" fmla="*/ 51783 h 51783"/>
                <a:gd name="connsiteX14" fmla="*/ 18667 w 51353"/>
                <a:gd name="connsiteY14" fmla="*/ 51314 h 51783"/>
                <a:gd name="connsiteX15" fmla="*/ 15397 w 51353"/>
                <a:gd name="connsiteY15" fmla="*/ 50711 h 51783"/>
                <a:gd name="connsiteX16" fmla="*/ 13496 w 51353"/>
                <a:gd name="connsiteY16" fmla="*/ 49249 h 51783"/>
                <a:gd name="connsiteX17" fmla="*/ 11806 w 51353"/>
                <a:gd name="connsiteY17" fmla="*/ 47324 h 51783"/>
                <a:gd name="connsiteX18" fmla="*/ 10921 w 51353"/>
                <a:gd name="connsiteY18" fmla="*/ 45924 h 51783"/>
                <a:gd name="connsiteX19" fmla="*/ 9983 w 51353"/>
                <a:gd name="connsiteY19" fmla="*/ 45157 h 51783"/>
                <a:gd name="connsiteX20" fmla="*/ 9662 w 51353"/>
                <a:gd name="connsiteY20" fmla="*/ 44727 h 51783"/>
                <a:gd name="connsiteX21" fmla="*/ 8340 w 51353"/>
                <a:gd name="connsiteY21" fmla="*/ 44085 h 51783"/>
                <a:gd name="connsiteX22" fmla="*/ 7839 w 51353"/>
                <a:gd name="connsiteY22" fmla="*/ 43749 h 51783"/>
                <a:gd name="connsiteX23" fmla="*/ 7393 w 51353"/>
                <a:gd name="connsiteY23" fmla="*/ 43506 h 51783"/>
                <a:gd name="connsiteX24" fmla="*/ 6861 w 51353"/>
                <a:gd name="connsiteY24" fmla="*/ 42583 h 51783"/>
                <a:gd name="connsiteX25" fmla="*/ 6540 w 51353"/>
                <a:gd name="connsiteY25" fmla="*/ 41777 h 51783"/>
                <a:gd name="connsiteX26" fmla="*/ 6666 w 51353"/>
                <a:gd name="connsiteY26" fmla="*/ 39532 h 51783"/>
                <a:gd name="connsiteX27" fmla="*/ 5727 w 51353"/>
                <a:gd name="connsiteY27" fmla="*/ 38194 h 51783"/>
                <a:gd name="connsiteX28" fmla="*/ 4123 w 51353"/>
                <a:gd name="connsiteY28" fmla="*/ 35917 h 51783"/>
                <a:gd name="connsiteX29" fmla="*/ 3114 w 51353"/>
                <a:gd name="connsiteY29" fmla="*/ 34048 h 51783"/>
                <a:gd name="connsiteX30" fmla="*/ 1729 w 51353"/>
                <a:gd name="connsiteY30" fmla="*/ 31497 h 51783"/>
                <a:gd name="connsiteX31" fmla="*/ 876 w 51353"/>
                <a:gd name="connsiteY31" fmla="*/ 29323 h 51783"/>
                <a:gd name="connsiteX32" fmla="*/ 0 w 51353"/>
                <a:gd name="connsiteY32" fmla="*/ 27069 h 51783"/>
                <a:gd name="connsiteX33" fmla="*/ 117 w 51353"/>
                <a:gd name="connsiteY33" fmla="*/ 26099 h 51783"/>
                <a:gd name="connsiteX34" fmla="*/ 955 w 51353"/>
                <a:gd name="connsiteY34" fmla="*/ 25442 h 51783"/>
                <a:gd name="connsiteX35" fmla="*/ 3419 w 51353"/>
                <a:gd name="connsiteY35" fmla="*/ 24307 h 51783"/>
                <a:gd name="connsiteX36" fmla="*/ 5328 w 51353"/>
                <a:gd name="connsiteY36" fmla="*/ 23431 h 51783"/>
                <a:gd name="connsiteX37" fmla="*/ 6697 w 51353"/>
                <a:gd name="connsiteY37" fmla="*/ 21828 h 51783"/>
                <a:gd name="connsiteX38" fmla="*/ 8191 w 51353"/>
                <a:gd name="connsiteY38" fmla="*/ 19433 h 51783"/>
                <a:gd name="connsiteX39" fmla="*/ 8919 w 51353"/>
                <a:gd name="connsiteY39" fmla="*/ 18002 h 51783"/>
                <a:gd name="connsiteX40" fmla="*/ 9647 w 51353"/>
                <a:gd name="connsiteY40" fmla="*/ 17345 h 51783"/>
                <a:gd name="connsiteX41" fmla="*/ 10437 w 51353"/>
                <a:gd name="connsiteY41" fmla="*/ 16335 h 51783"/>
                <a:gd name="connsiteX42" fmla="*/ 11822 w 51353"/>
                <a:gd name="connsiteY42" fmla="*/ 14090 h 51783"/>
                <a:gd name="connsiteX43" fmla="*/ 13362 w 51353"/>
                <a:gd name="connsiteY43" fmla="*/ 11602 h 51783"/>
                <a:gd name="connsiteX44" fmla="*/ 15013 w 51353"/>
                <a:gd name="connsiteY44" fmla="*/ 8935 h 51783"/>
                <a:gd name="connsiteX45" fmla="*/ 17094 w 51353"/>
                <a:gd name="connsiteY45" fmla="*/ 8160 h 51783"/>
                <a:gd name="connsiteX46" fmla="*/ 19934 w 51353"/>
                <a:gd name="connsiteY46" fmla="*/ 7268 h 51783"/>
                <a:gd name="connsiteX47" fmla="*/ 22672 w 51353"/>
                <a:gd name="connsiteY47" fmla="*/ 4937 h 51783"/>
                <a:gd name="connsiteX48" fmla="*/ 25927 w 51353"/>
                <a:gd name="connsiteY48" fmla="*/ 2981 h 51783"/>
                <a:gd name="connsiteX49" fmla="*/ 31177 w 51353"/>
                <a:gd name="connsiteY49" fmla="*/ 853 h 51783"/>
                <a:gd name="connsiteX50" fmla="*/ 33625 w 51353"/>
                <a:gd name="connsiteY50" fmla="*/ 313 h 51783"/>
                <a:gd name="connsiteX51" fmla="*/ 34564 w 51353"/>
                <a:gd name="connsiteY51" fmla="*/ 0 h 51783"/>
                <a:gd name="connsiteX52" fmla="*/ 35151 w 51353"/>
                <a:gd name="connsiteY52" fmla="*/ 407 h 51783"/>
                <a:gd name="connsiteX53" fmla="*/ 35777 w 51353"/>
                <a:gd name="connsiteY53" fmla="*/ 1620 h 51783"/>
                <a:gd name="connsiteX54" fmla="*/ 36669 w 51353"/>
                <a:gd name="connsiteY54" fmla="*/ 2644 h 51783"/>
                <a:gd name="connsiteX55" fmla="*/ 38742 w 51353"/>
                <a:gd name="connsiteY55" fmla="*/ 4413 h 51783"/>
                <a:gd name="connsiteX56" fmla="*/ 39618 w 51353"/>
                <a:gd name="connsiteY56" fmla="*/ 4843 h 51783"/>
                <a:gd name="connsiteX57" fmla="*/ 41762 w 51353"/>
                <a:gd name="connsiteY57" fmla="*/ 7472 h 51783"/>
                <a:gd name="connsiteX58" fmla="*/ 44046 w 51353"/>
                <a:gd name="connsiteY58" fmla="*/ 9271 h 51783"/>
                <a:gd name="connsiteX59" fmla="*/ 46683 w 51353"/>
                <a:gd name="connsiteY59" fmla="*/ 11352 h 51783"/>
                <a:gd name="connsiteX60" fmla="*/ 48474 w 51353"/>
                <a:gd name="connsiteY60" fmla="*/ 12385 h 51783"/>
                <a:gd name="connsiteX61" fmla="*/ 49397 w 51353"/>
                <a:gd name="connsiteY61" fmla="*/ 12674 h 51783"/>
                <a:gd name="connsiteX62" fmla="*/ 50148 w 51353"/>
                <a:gd name="connsiteY62" fmla="*/ 14520 h 51783"/>
                <a:gd name="connsiteX63" fmla="*/ 50923 w 51353"/>
                <a:gd name="connsiteY63" fmla="*/ 15889 h 51783"/>
                <a:gd name="connsiteX64" fmla="*/ 51353 w 51353"/>
                <a:gd name="connsiteY64" fmla="*/ 17172 h 51783"/>
                <a:gd name="connsiteX65" fmla="*/ 51267 w 51353"/>
                <a:gd name="connsiteY65" fmla="*/ 18425 h 51783"/>
                <a:gd name="connsiteX66" fmla="*/ 50438 w 51353"/>
                <a:gd name="connsiteY66" fmla="*/ 21491 h 51783"/>
                <a:gd name="connsiteX67" fmla="*/ 49225 w 51353"/>
                <a:gd name="connsiteY67" fmla="*/ 24628 h 51783"/>
                <a:gd name="connsiteX68" fmla="*/ 48247 w 51353"/>
                <a:gd name="connsiteY68" fmla="*/ 25927 h 51783"/>
                <a:gd name="connsiteX69" fmla="*/ 47058 w 51353"/>
                <a:gd name="connsiteY69" fmla="*/ 26756 h 51783"/>
                <a:gd name="connsiteX70" fmla="*/ 45900 w 51353"/>
                <a:gd name="connsiteY70" fmla="*/ 28000 h 51783"/>
                <a:gd name="connsiteX71" fmla="*/ 45454 w 51353"/>
                <a:gd name="connsiteY71" fmla="*/ 30519 h 51783"/>
                <a:gd name="connsiteX72" fmla="*/ 44930 w 51353"/>
                <a:gd name="connsiteY72" fmla="*/ 33485 h 51783"/>
                <a:gd name="connsiteX73" fmla="*/ 43412 w 51353"/>
                <a:gd name="connsiteY73" fmla="*/ 34705 h 51783"/>
                <a:gd name="connsiteX74" fmla="*/ 42239 w 51353"/>
                <a:gd name="connsiteY74" fmla="*/ 35511 h 51783"/>
                <a:gd name="connsiteX75" fmla="*/ 40604 w 51353"/>
                <a:gd name="connsiteY75" fmla="*/ 36497 h 51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353" h="51783">
                  <a:moveTo>
                    <a:pt x="36997" y="38100"/>
                  </a:moveTo>
                  <a:lnTo>
                    <a:pt x="35026" y="38726"/>
                  </a:lnTo>
                  <a:lnTo>
                    <a:pt x="34752" y="38773"/>
                  </a:lnTo>
                  <a:lnTo>
                    <a:pt x="33476" y="38632"/>
                  </a:lnTo>
                  <a:lnTo>
                    <a:pt x="31787" y="38781"/>
                  </a:lnTo>
                  <a:lnTo>
                    <a:pt x="30465" y="39125"/>
                  </a:lnTo>
                  <a:lnTo>
                    <a:pt x="29432" y="39258"/>
                  </a:lnTo>
                  <a:lnTo>
                    <a:pt x="27750" y="41050"/>
                  </a:lnTo>
                  <a:lnTo>
                    <a:pt x="24683" y="45884"/>
                  </a:lnTo>
                  <a:lnTo>
                    <a:pt x="23869" y="46901"/>
                  </a:lnTo>
                  <a:lnTo>
                    <a:pt x="23650" y="48811"/>
                  </a:lnTo>
                  <a:lnTo>
                    <a:pt x="22938" y="50320"/>
                  </a:lnTo>
                  <a:lnTo>
                    <a:pt x="22062" y="51494"/>
                  </a:lnTo>
                  <a:lnTo>
                    <a:pt x="21217" y="51783"/>
                  </a:lnTo>
                  <a:lnTo>
                    <a:pt x="18667" y="51314"/>
                  </a:lnTo>
                  <a:lnTo>
                    <a:pt x="15397" y="50711"/>
                  </a:lnTo>
                  <a:lnTo>
                    <a:pt x="13496" y="49249"/>
                  </a:lnTo>
                  <a:lnTo>
                    <a:pt x="11806" y="47324"/>
                  </a:lnTo>
                  <a:lnTo>
                    <a:pt x="10921" y="45924"/>
                  </a:lnTo>
                  <a:lnTo>
                    <a:pt x="9983" y="45157"/>
                  </a:lnTo>
                  <a:lnTo>
                    <a:pt x="9662" y="44727"/>
                  </a:lnTo>
                  <a:lnTo>
                    <a:pt x="8340" y="44085"/>
                  </a:lnTo>
                  <a:lnTo>
                    <a:pt x="7839" y="43749"/>
                  </a:lnTo>
                  <a:lnTo>
                    <a:pt x="7393" y="43506"/>
                  </a:lnTo>
                  <a:lnTo>
                    <a:pt x="6861" y="42583"/>
                  </a:lnTo>
                  <a:lnTo>
                    <a:pt x="6540" y="41777"/>
                  </a:lnTo>
                  <a:lnTo>
                    <a:pt x="6666" y="39532"/>
                  </a:lnTo>
                  <a:lnTo>
                    <a:pt x="5727" y="38194"/>
                  </a:lnTo>
                  <a:lnTo>
                    <a:pt x="4123" y="35917"/>
                  </a:lnTo>
                  <a:lnTo>
                    <a:pt x="3114" y="34048"/>
                  </a:lnTo>
                  <a:lnTo>
                    <a:pt x="1729" y="31497"/>
                  </a:lnTo>
                  <a:lnTo>
                    <a:pt x="876" y="29323"/>
                  </a:lnTo>
                  <a:lnTo>
                    <a:pt x="0" y="27069"/>
                  </a:lnTo>
                  <a:lnTo>
                    <a:pt x="117" y="26099"/>
                  </a:lnTo>
                  <a:lnTo>
                    <a:pt x="955" y="25442"/>
                  </a:lnTo>
                  <a:lnTo>
                    <a:pt x="3419" y="24307"/>
                  </a:lnTo>
                  <a:lnTo>
                    <a:pt x="5328" y="23431"/>
                  </a:lnTo>
                  <a:lnTo>
                    <a:pt x="6697" y="21828"/>
                  </a:lnTo>
                  <a:lnTo>
                    <a:pt x="8191" y="19433"/>
                  </a:lnTo>
                  <a:lnTo>
                    <a:pt x="8919" y="18002"/>
                  </a:lnTo>
                  <a:lnTo>
                    <a:pt x="9647" y="17345"/>
                  </a:lnTo>
                  <a:lnTo>
                    <a:pt x="10437" y="16335"/>
                  </a:lnTo>
                  <a:lnTo>
                    <a:pt x="11822" y="14090"/>
                  </a:lnTo>
                  <a:lnTo>
                    <a:pt x="13362" y="11602"/>
                  </a:lnTo>
                  <a:lnTo>
                    <a:pt x="15013" y="8935"/>
                  </a:lnTo>
                  <a:lnTo>
                    <a:pt x="17094" y="8160"/>
                  </a:lnTo>
                  <a:lnTo>
                    <a:pt x="19934" y="7268"/>
                  </a:lnTo>
                  <a:lnTo>
                    <a:pt x="22672" y="4937"/>
                  </a:lnTo>
                  <a:lnTo>
                    <a:pt x="25927" y="2981"/>
                  </a:lnTo>
                  <a:lnTo>
                    <a:pt x="31177" y="853"/>
                  </a:lnTo>
                  <a:lnTo>
                    <a:pt x="33625" y="313"/>
                  </a:lnTo>
                  <a:lnTo>
                    <a:pt x="34564" y="0"/>
                  </a:lnTo>
                  <a:lnTo>
                    <a:pt x="35151" y="407"/>
                  </a:lnTo>
                  <a:lnTo>
                    <a:pt x="35777" y="1620"/>
                  </a:lnTo>
                  <a:lnTo>
                    <a:pt x="36669" y="2644"/>
                  </a:lnTo>
                  <a:lnTo>
                    <a:pt x="38742" y="4413"/>
                  </a:lnTo>
                  <a:lnTo>
                    <a:pt x="39618" y="4843"/>
                  </a:lnTo>
                  <a:lnTo>
                    <a:pt x="41762" y="7472"/>
                  </a:lnTo>
                  <a:lnTo>
                    <a:pt x="44046" y="9271"/>
                  </a:lnTo>
                  <a:lnTo>
                    <a:pt x="46683" y="11352"/>
                  </a:lnTo>
                  <a:lnTo>
                    <a:pt x="48474" y="12385"/>
                  </a:lnTo>
                  <a:lnTo>
                    <a:pt x="49397" y="12674"/>
                  </a:lnTo>
                  <a:lnTo>
                    <a:pt x="50148" y="14520"/>
                  </a:lnTo>
                  <a:lnTo>
                    <a:pt x="50923" y="15889"/>
                  </a:lnTo>
                  <a:lnTo>
                    <a:pt x="51353" y="17172"/>
                  </a:lnTo>
                  <a:lnTo>
                    <a:pt x="51267" y="18425"/>
                  </a:lnTo>
                  <a:lnTo>
                    <a:pt x="50438" y="21491"/>
                  </a:lnTo>
                  <a:lnTo>
                    <a:pt x="49225" y="24628"/>
                  </a:lnTo>
                  <a:lnTo>
                    <a:pt x="48247" y="25927"/>
                  </a:lnTo>
                  <a:lnTo>
                    <a:pt x="47058" y="26756"/>
                  </a:lnTo>
                  <a:lnTo>
                    <a:pt x="45900" y="28000"/>
                  </a:lnTo>
                  <a:lnTo>
                    <a:pt x="45454" y="30519"/>
                  </a:lnTo>
                  <a:lnTo>
                    <a:pt x="44930" y="33485"/>
                  </a:lnTo>
                  <a:lnTo>
                    <a:pt x="43412" y="34705"/>
                  </a:lnTo>
                  <a:lnTo>
                    <a:pt x="42239" y="35511"/>
                  </a:lnTo>
                  <a:lnTo>
                    <a:pt x="40604" y="3649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8" name="Freeform: Shape 707">
              <a:extLst>
                <a:ext uri="{FF2B5EF4-FFF2-40B4-BE49-F238E27FC236}">
                  <a16:creationId xmlns:a16="http://schemas.microsoft.com/office/drawing/2014/main" id="{1CC97612-6C57-C4CB-CDA0-CF6926E02E23}"/>
                </a:ext>
              </a:extLst>
            </p:cNvPr>
            <p:cNvSpPr>
              <a:spLocks/>
            </p:cNvSpPr>
            <p:nvPr/>
          </p:nvSpPr>
          <p:spPr>
            <a:xfrm>
              <a:off x="7709780" y="3148634"/>
              <a:ext cx="129016" cy="96580"/>
            </a:xfrm>
            <a:custGeom>
              <a:avLst/>
              <a:gdLst>
                <a:gd name="connsiteX0" fmla="*/ 125019 w 129016"/>
                <a:gd name="connsiteY0" fmla="*/ 29158 h 96580"/>
                <a:gd name="connsiteX1" fmla="*/ 124964 w 129016"/>
                <a:gd name="connsiteY1" fmla="*/ 30903 h 96580"/>
                <a:gd name="connsiteX2" fmla="*/ 124432 w 129016"/>
                <a:gd name="connsiteY2" fmla="*/ 33852 h 96580"/>
                <a:gd name="connsiteX3" fmla="*/ 123391 w 129016"/>
                <a:gd name="connsiteY3" fmla="*/ 37654 h 96580"/>
                <a:gd name="connsiteX4" fmla="*/ 122304 w 129016"/>
                <a:gd name="connsiteY4" fmla="*/ 40596 h 96580"/>
                <a:gd name="connsiteX5" fmla="*/ 122038 w 129016"/>
                <a:gd name="connsiteY5" fmla="*/ 41730 h 96580"/>
                <a:gd name="connsiteX6" fmla="*/ 122860 w 129016"/>
                <a:gd name="connsiteY6" fmla="*/ 42677 h 96580"/>
                <a:gd name="connsiteX7" fmla="*/ 126943 w 129016"/>
                <a:gd name="connsiteY7" fmla="*/ 43123 h 96580"/>
                <a:gd name="connsiteX8" fmla="*/ 128680 w 129016"/>
                <a:gd name="connsiteY8" fmla="*/ 43623 h 96580"/>
                <a:gd name="connsiteX9" fmla="*/ 129016 w 129016"/>
                <a:gd name="connsiteY9" fmla="*/ 44406 h 96580"/>
                <a:gd name="connsiteX10" fmla="*/ 128109 w 129016"/>
                <a:gd name="connsiteY10" fmla="*/ 45415 h 96580"/>
                <a:gd name="connsiteX11" fmla="*/ 126802 w 129016"/>
                <a:gd name="connsiteY11" fmla="*/ 46252 h 96580"/>
                <a:gd name="connsiteX12" fmla="*/ 126224 w 129016"/>
                <a:gd name="connsiteY12" fmla="*/ 47050 h 96580"/>
                <a:gd name="connsiteX13" fmla="*/ 125183 w 129016"/>
                <a:gd name="connsiteY13" fmla="*/ 49890 h 96580"/>
                <a:gd name="connsiteX14" fmla="*/ 118392 w 129016"/>
                <a:gd name="connsiteY14" fmla="*/ 49530 h 96580"/>
                <a:gd name="connsiteX15" fmla="*/ 117492 w 129016"/>
                <a:gd name="connsiteY15" fmla="*/ 50109 h 96580"/>
                <a:gd name="connsiteX16" fmla="*/ 117062 w 129016"/>
                <a:gd name="connsiteY16" fmla="*/ 51423 h 96580"/>
                <a:gd name="connsiteX17" fmla="*/ 116726 w 129016"/>
                <a:gd name="connsiteY17" fmla="*/ 52941 h 96580"/>
                <a:gd name="connsiteX18" fmla="*/ 115834 w 129016"/>
                <a:gd name="connsiteY18" fmla="*/ 54741 h 96580"/>
                <a:gd name="connsiteX19" fmla="*/ 114034 w 129016"/>
                <a:gd name="connsiteY19" fmla="*/ 56305 h 96580"/>
                <a:gd name="connsiteX20" fmla="*/ 111210 w 129016"/>
                <a:gd name="connsiteY20" fmla="*/ 56884 h 96580"/>
                <a:gd name="connsiteX21" fmla="*/ 108902 w 129016"/>
                <a:gd name="connsiteY21" fmla="*/ 57948 h 96580"/>
                <a:gd name="connsiteX22" fmla="*/ 107181 w 129016"/>
                <a:gd name="connsiteY22" fmla="*/ 61218 h 96580"/>
                <a:gd name="connsiteX23" fmla="*/ 105898 w 129016"/>
                <a:gd name="connsiteY23" fmla="*/ 65600 h 96580"/>
                <a:gd name="connsiteX24" fmla="*/ 105930 w 129016"/>
                <a:gd name="connsiteY24" fmla="*/ 68698 h 96580"/>
                <a:gd name="connsiteX25" fmla="*/ 106094 w 129016"/>
                <a:gd name="connsiteY25" fmla="*/ 70426 h 96580"/>
                <a:gd name="connsiteX26" fmla="*/ 105945 w 129016"/>
                <a:gd name="connsiteY26" fmla="*/ 71412 h 96580"/>
                <a:gd name="connsiteX27" fmla="*/ 105077 w 129016"/>
                <a:gd name="connsiteY27" fmla="*/ 72484 h 96580"/>
                <a:gd name="connsiteX28" fmla="*/ 103653 w 129016"/>
                <a:gd name="connsiteY28" fmla="*/ 75324 h 96580"/>
                <a:gd name="connsiteX29" fmla="*/ 102495 w 129016"/>
                <a:gd name="connsiteY29" fmla="*/ 78461 h 96580"/>
                <a:gd name="connsiteX30" fmla="*/ 102049 w 129016"/>
                <a:gd name="connsiteY30" fmla="*/ 80159 h 96580"/>
                <a:gd name="connsiteX31" fmla="*/ 102268 w 129016"/>
                <a:gd name="connsiteY31" fmla="*/ 80957 h 96580"/>
                <a:gd name="connsiteX32" fmla="*/ 103575 w 129016"/>
                <a:gd name="connsiteY32" fmla="*/ 80980 h 96580"/>
                <a:gd name="connsiteX33" fmla="*/ 105460 w 129016"/>
                <a:gd name="connsiteY33" fmla="*/ 81622 h 96580"/>
                <a:gd name="connsiteX34" fmla="*/ 106462 w 129016"/>
                <a:gd name="connsiteY34" fmla="*/ 82874 h 96580"/>
                <a:gd name="connsiteX35" fmla="*/ 106829 w 129016"/>
                <a:gd name="connsiteY35" fmla="*/ 84321 h 96580"/>
                <a:gd name="connsiteX36" fmla="*/ 106829 w 129016"/>
                <a:gd name="connsiteY36" fmla="*/ 85870 h 96580"/>
                <a:gd name="connsiteX37" fmla="*/ 106477 w 129016"/>
                <a:gd name="connsiteY37" fmla="*/ 86723 h 96580"/>
                <a:gd name="connsiteX38" fmla="*/ 104967 w 129016"/>
                <a:gd name="connsiteY38" fmla="*/ 87341 h 96580"/>
                <a:gd name="connsiteX39" fmla="*/ 102604 w 129016"/>
                <a:gd name="connsiteY39" fmla="*/ 87364 h 96580"/>
                <a:gd name="connsiteX40" fmla="*/ 101228 w 129016"/>
                <a:gd name="connsiteY40" fmla="*/ 86629 h 96580"/>
                <a:gd name="connsiteX41" fmla="*/ 100946 w 129016"/>
                <a:gd name="connsiteY41" fmla="*/ 86042 h 96580"/>
                <a:gd name="connsiteX42" fmla="*/ 101603 w 129016"/>
                <a:gd name="connsiteY42" fmla="*/ 84548 h 96580"/>
                <a:gd name="connsiteX43" fmla="*/ 101126 w 129016"/>
                <a:gd name="connsiteY43" fmla="*/ 82678 h 96580"/>
                <a:gd name="connsiteX44" fmla="*/ 100148 w 129016"/>
                <a:gd name="connsiteY44" fmla="*/ 81638 h 96580"/>
                <a:gd name="connsiteX45" fmla="*/ 98161 w 129016"/>
                <a:gd name="connsiteY45" fmla="*/ 83194 h 96580"/>
                <a:gd name="connsiteX46" fmla="*/ 96252 w 129016"/>
                <a:gd name="connsiteY46" fmla="*/ 83194 h 96580"/>
                <a:gd name="connsiteX47" fmla="*/ 93967 w 129016"/>
                <a:gd name="connsiteY47" fmla="*/ 84587 h 96580"/>
                <a:gd name="connsiteX48" fmla="*/ 92473 w 129016"/>
                <a:gd name="connsiteY48" fmla="*/ 86809 h 96580"/>
                <a:gd name="connsiteX49" fmla="*/ 91041 w 129016"/>
                <a:gd name="connsiteY49" fmla="*/ 87623 h 96580"/>
                <a:gd name="connsiteX50" fmla="*/ 87161 w 129016"/>
                <a:gd name="connsiteY50" fmla="*/ 87169 h 96580"/>
                <a:gd name="connsiteX51" fmla="*/ 86199 w 129016"/>
                <a:gd name="connsiteY51" fmla="*/ 88147 h 96580"/>
                <a:gd name="connsiteX52" fmla="*/ 85393 w 129016"/>
                <a:gd name="connsiteY52" fmla="*/ 92653 h 96580"/>
                <a:gd name="connsiteX53" fmla="*/ 84931 w 129016"/>
                <a:gd name="connsiteY53" fmla="*/ 93529 h 96580"/>
                <a:gd name="connsiteX54" fmla="*/ 81692 w 129016"/>
                <a:gd name="connsiteY54" fmla="*/ 93341 h 96580"/>
                <a:gd name="connsiteX55" fmla="*/ 78571 w 129016"/>
                <a:gd name="connsiteY55" fmla="*/ 95133 h 96580"/>
                <a:gd name="connsiteX56" fmla="*/ 75043 w 129016"/>
                <a:gd name="connsiteY56" fmla="*/ 96580 h 96580"/>
                <a:gd name="connsiteX57" fmla="*/ 73259 w 129016"/>
                <a:gd name="connsiteY57" fmla="*/ 95579 h 96580"/>
                <a:gd name="connsiteX58" fmla="*/ 72265 w 129016"/>
                <a:gd name="connsiteY58" fmla="*/ 94444 h 96580"/>
                <a:gd name="connsiteX59" fmla="*/ 70341 w 129016"/>
                <a:gd name="connsiteY59" fmla="*/ 94648 h 96580"/>
                <a:gd name="connsiteX60" fmla="*/ 68244 w 129016"/>
                <a:gd name="connsiteY60" fmla="*/ 95149 h 96580"/>
                <a:gd name="connsiteX61" fmla="*/ 66836 w 129016"/>
                <a:gd name="connsiteY61" fmla="*/ 94875 h 96580"/>
                <a:gd name="connsiteX62" fmla="*/ 65255 w 129016"/>
                <a:gd name="connsiteY62" fmla="*/ 95000 h 96580"/>
                <a:gd name="connsiteX63" fmla="*/ 62204 w 129016"/>
                <a:gd name="connsiteY63" fmla="*/ 95868 h 96580"/>
                <a:gd name="connsiteX64" fmla="*/ 58371 w 129016"/>
                <a:gd name="connsiteY64" fmla="*/ 95587 h 96580"/>
                <a:gd name="connsiteX65" fmla="*/ 56736 w 129016"/>
                <a:gd name="connsiteY65" fmla="*/ 94843 h 96580"/>
                <a:gd name="connsiteX66" fmla="*/ 56579 w 129016"/>
                <a:gd name="connsiteY66" fmla="*/ 94131 h 96580"/>
                <a:gd name="connsiteX67" fmla="*/ 56696 w 129016"/>
                <a:gd name="connsiteY67" fmla="*/ 92379 h 96580"/>
                <a:gd name="connsiteX68" fmla="*/ 56657 w 129016"/>
                <a:gd name="connsiteY68" fmla="*/ 89657 h 96580"/>
                <a:gd name="connsiteX69" fmla="*/ 56047 w 129016"/>
                <a:gd name="connsiteY69" fmla="*/ 87247 h 96580"/>
                <a:gd name="connsiteX70" fmla="*/ 54209 w 129016"/>
                <a:gd name="connsiteY70" fmla="*/ 85119 h 96580"/>
                <a:gd name="connsiteX71" fmla="*/ 52284 w 129016"/>
                <a:gd name="connsiteY71" fmla="*/ 83625 h 96580"/>
                <a:gd name="connsiteX72" fmla="*/ 49828 w 129016"/>
                <a:gd name="connsiteY72" fmla="*/ 82084 h 96580"/>
                <a:gd name="connsiteX73" fmla="*/ 48013 w 129016"/>
                <a:gd name="connsiteY73" fmla="*/ 81411 h 96580"/>
                <a:gd name="connsiteX74" fmla="*/ 47019 w 129016"/>
                <a:gd name="connsiteY74" fmla="*/ 81239 h 96580"/>
                <a:gd name="connsiteX75" fmla="*/ 46792 w 129016"/>
                <a:gd name="connsiteY75" fmla="*/ 80347 h 96580"/>
                <a:gd name="connsiteX76" fmla="*/ 46432 w 129016"/>
                <a:gd name="connsiteY76" fmla="*/ 79572 h 96580"/>
                <a:gd name="connsiteX77" fmla="*/ 45579 w 129016"/>
                <a:gd name="connsiteY77" fmla="*/ 78899 h 96580"/>
                <a:gd name="connsiteX78" fmla="*/ 43764 w 129016"/>
                <a:gd name="connsiteY78" fmla="*/ 77992 h 96580"/>
                <a:gd name="connsiteX79" fmla="*/ 42223 w 129016"/>
                <a:gd name="connsiteY79" fmla="*/ 77796 h 96580"/>
                <a:gd name="connsiteX80" fmla="*/ 40964 w 129016"/>
                <a:gd name="connsiteY80" fmla="*/ 79259 h 96580"/>
                <a:gd name="connsiteX81" fmla="*/ 40041 w 129016"/>
                <a:gd name="connsiteY81" fmla="*/ 77429 h 96580"/>
                <a:gd name="connsiteX82" fmla="*/ 39063 w 129016"/>
                <a:gd name="connsiteY82" fmla="*/ 74135 h 96580"/>
                <a:gd name="connsiteX83" fmla="*/ 39164 w 129016"/>
                <a:gd name="connsiteY83" fmla="*/ 71498 h 96580"/>
                <a:gd name="connsiteX84" fmla="*/ 39720 w 129016"/>
                <a:gd name="connsiteY84" fmla="*/ 68862 h 96580"/>
                <a:gd name="connsiteX85" fmla="*/ 42388 w 129016"/>
                <a:gd name="connsiteY85" fmla="*/ 61046 h 96580"/>
                <a:gd name="connsiteX86" fmla="*/ 42247 w 129016"/>
                <a:gd name="connsiteY86" fmla="*/ 59795 h 96580"/>
                <a:gd name="connsiteX87" fmla="*/ 40307 w 129016"/>
                <a:gd name="connsiteY87" fmla="*/ 57604 h 96580"/>
                <a:gd name="connsiteX88" fmla="*/ 37912 w 129016"/>
                <a:gd name="connsiteY88" fmla="*/ 56008 h 96580"/>
                <a:gd name="connsiteX89" fmla="*/ 36590 w 129016"/>
                <a:gd name="connsiteY89" fmla="*/ 52628 h 96580"/>
                <a:gd name="connsiteX90" fmla="*/ 31740 w 129016"/>
                <a:gd name="connsiteY90" fmla="*/ 52433 h 96580"/>
                <a:gd name="connsiteX91" fmla="*/ 27163 w 129016"/>
                <a:gd name="connsiteY91" fmla="*/ 52620 h 96580"/>
                <a:gd name="connsiteX92" fmla="*/ 25724 w 129016"/>
                <a:gd name="connsiteY92" fmla="*/ 52456 h 96580"/>
                <a:gd name="connsiteX93" fmla="*/ 21366 w 129016"/>
                <a:gd name="connsiteY93" fmla="*/ 51040 h 96580"/>
                <a:gd name="connsiteX94" fmla="*/ 17165 w 129016"/>
                <a:gd name="connsiteY94" fmla="*/ 48756 h 96580"/>
                <a:gd name="connsiteX95" fmla="*/ 14356 w 129016"/>
                <a:gd name="connsiteY95" fmla="*/ 47418 h 96580"/>
                <a:gd name="connsiteX96" fmla="*/ 11993 w 129016"/>
                <a:gd name="connsiteY96" fmla="*/ 45916 h 96580"/>
                <a:gd name="connsiteX97" fmla="*/ 10718 w 129016"/>
                <a:gd name="connsiteY97" fmla="*/ 44335 h 96580"/>
                <a:gd name="connsiteX98" fmla="*/ 8708 w 129016"/>
                <a:gd name="connsiteY98" fmla="*/ 44758 h 96580"/>
                <a:gd name="connsiteX99" fmla="*/ 7346 w 129016"/>
                <a:gd name="connsiteY99" fmla="*/ 44773 h 96580"/>
                <a:gd name="connsiteX100" fmla="*/ 7362 w 129016"/>
                <a:gd name="connsiteY100" fmla="*/ 44500 h 96580"/>
                <a:gd name="connsiteX101" fmla="*/ 6588 w 129016"/>
                <a:gd name="connsiteY101" fmla="*/ 41707 h 96580"/>
                <a:gd name="connsiteX102" fmla="*/ 7401 w 129016"/>
                <a:gd name="connsiteY102" fmla="*/ 37419 h 96580"/>
                <a:gd name="connsiteX103" fmla="*/ 5930 w 129016"/>
                <a:gd name="connsiteY103" fmla="*/ 31114 h 96580"/>
                <a:gd name="connsiteX104" fmla="*/ 3528 w 129016"/>
                <a:gd name="connsiteY104" fmla="*/ 23502 h 96580"/>
                <a:gd name="connsiteX105" fmla="*/ 3356 w 129016"/>
                <a:gd name="connsiteY105" fmla="*/ 15310 h 96580"/>
                <a:gd name="connsiteX106" fmla="*/ 3184 w 129016"/>
                <a:gd name="connsiteY106" fmla="*/ 13464 h 96580"/>
                <a:gd name="connsiteX107" fmla="*/ 9083 w 129016"/>
                <a:gd name="connsiteY107" fmla="*/ 8817 h 96580"/>
                <a:gd name="connsiteX108" fmla="*/ 16523 w 129016"/>
                <a:gd name="connsiteY108" fmla="*/ 3833 h 96580"/>
                <a:gd name="connsiteX109" fmla="*/ 18213 w 129016"/>
                <a:gd name="connsiteY109" fmla="*/ 3380 h 96580"/>
                <a:gd name="connsiteX110" fmla="*/ 25067 w 129016"/>
                <a:gd name="connsiteY110" fmla="*/ 422 h 96580"/>
                <a:gd name="connsiteX111" fmla="*/ 25981 w 129016"/>
                <a:gd name="connsiteY111" fmla="*/ 188 h 96580"/>
                <a:gd name="connsiteX112" fmla="*/ 32162 w 129016"/>
                <a:gd name="connsiteY112" fmla="*/ 735 h 96580"/>
                <a:gd name="connsiteX113" fmla="*/ 37013 w 129016"/>
                <a:gd name="connsiteY113" fmla="*/ 1439 h 96580"/>
                <a:gd name="connsiteX114" fmla="*/ 41105 w 129016"/>
                <a:gd name="connsiteY114" fmla="*/ 1353 h 96580"/>
                <a:gd name="connsiteX115" fmla="*/ 43350 w 129016"/>
                <a:gd name="connsiteY115" fmla="*/ 594 h 96580"/>
                <a:gd name="connsiteX116" fmla="*/ 45384 w 129016"/>
                <a:gd name="connsiteY116" fmla="*/ 1228 h 96580"/>
                <a:gd name="connsiteX117" fmla="*/ 47019 w 129016"/>
                <a:gd name="connsiteY117" fmla="*/ 3458 h 96580"/>
                <a:gd name="connsiteX118" fmla="*/ 48709 w 129016"/>
                <a:gd name="connsiteY118" fmla="*/ 3192 h 96580"/>
                <a:gd name="connsiteX119" fmla="*/ 50375 w 129016"/>
                <a:gd name="connsiteY119" fmla="*/ 1752 h 96580"/>
                <a:gd name="connsiteX120" fmla="*/ 59529 w 129016"/>
                <a:gd name="connsiteY120" fmla="*/ 3067 h 96580"/>
                <a:gd name="connsiteX121" fmla="*/ 61594 w 129016"/>
                <a:gd name="connsiteY121" fmla="*/ 3035 h 96580"/>
                <a:gd name="connsiteX122" fmla="*/ 63917 w 129016"/>
                <a:gd name="connsiteY122" fmla="*/ 3247 h 96580"/>
                <a:gd name="connsiteX123" fmla="*/ 68205 w 129016"/>
                <a:gd name="connsiteY123" fmla="*/ 4585 h 96580"/>
                <a:gd name="connsiteX124" fmla="*/ 70677 w 129016"/>
                <a:gd name="connsiteY124" fmla="*/ 5813 h 96580"/>
                <a:gd name="connsiteX125" fmla="*/ 76107 w 129016"/>
                <a:gd name="connsiteY125" fmla="*/ 5070 h 96580"/>
                <a:gd name="connsiteX126" fmla="*/ 78430 w 129016"/>
                <a:gd name="connsiteY126" fmla="*/ 5031 h 96580"/>
                <a:gd name="connsiteX127" fmla="*/ 79643 w 129016"/>
                <a:gd name="connsiteY127" fmla="*/ 4545 h 96580"/>
                <a:gd name="connsiteX128" fmla="*/ 83390 w 129016"/>
                <a:gd name="connsiteY128" fmla="*/ 1181 h 96580"/>
                <a:gd name="connsiteX129" fmla="*/ 85010 w 129016"/>
                <a:gd name="connsiteY129" fmla="*/ 602 h 96580"/>
                <a:gd name="connsiteX130" fmla="*/ 86496 w 129016"/>
                <a:gd name="connsiteY130" fmla="*/ 0 h 96580"/>
                <a:gd name="connsiteX131" fmla="*/ 87857 w 129016"/>
                <a:gd name="connsiteY131" fmla="*/ 509 h 96580"/>
                <a:gd name="connsiteX132" fmla="*/ 88749 w 129016"/>
                <a:gd name="connsiteY132" fmla="*/ 3380 h 96580"/>
                <a:gd name="connsiteX133" fmla="*/ 91519 w 129016"/>
                <a:gd name="connsiteY133" fmla="*/ 8316 h 96580"/>
                <a:gd name="connsiteX134" fmla="*/ 94531 w 129016"/>
                <a:gd name="connsiteY134" fmla="*/ 9185 h 96580"/>
                <a:gd name="connsiteX135" fmla="*/ 102847 w 129016"/>
                <a:gd name="connsiteY135" fmla="*/ 11078 h 96580"/>
                <a:gd name="connsiteX136" fmla="*/ 104545 w 129016"/>
                <a:gd name="connsiteY136" fmla="*/ 12072 h 96580"/>
                <a:gd name="connsiteX137" fmla="*/ 109223 w 129016"/>
                <a:gd name="connsiteY137" fmla="*/ 16406 h 96580"/>
                <a:gd name="connsiteX138" fmla="*/ 112032 w 129016"/>
                <a:gd name="connsiteY138" fmla="*/ 18526 h 96580"/>
                <a:gd name="connsiteX139" fmla="*/ 113816 w 129016"/>
                <a:gd name="connsiteY139" fmla="*/ 20216 h 96580"/>
                <a:gd name="connsiteX140" fmla="*/ 116538 w 129016"/>
                <a:gd name="connsiteY140" fmla="*/ 23525 h 96580"/>
                <a:gd name="connsiteX141" fmla="*/ 118110 w 129016"/>
                <a:gd name="connsiteY141" fmla="*/ 25927 h 96580"/>
                <a:gd name="connsiteX142" fmla="*/ 120739 w 129016"/>
                <a:gd name="connsiteY142" fmla="*/ 27742 h 96580"/>
                <a:gd name="connsiteX143" fmla="*/ 123853 w 129016"/>
                <a:gd name="connsiteY143" fmla="*/ 28962 h 96580"/>
                <a:gd name="connsiteX144" fmla="*/ 125019 w 129016"/>
                <a:gd name="connsiteY144" fmla="*/ 29158 h 96580"/>
                <a:gd name="connsiteX145" fmla="*/ 1275 w 129016"/>
                <a:gd name="connsiteY145" fmla="*/ 44179 h 96580"/>
                <a:gd name="connsiteX146" fmla="*/ 0 w 129016"/>
                <a:gd name="connsiteY146" fmla="*/ 43882 h 96580"/>
                <a:gd name="connsiteX147" fmla="*/ 2511 w 129016"/>
                <a:gd name="connsiteY147" fmla="*/ 39438 h 96580"/>
                <a:gd name="connsiteX148" fmla="*/ 3474 w 129016"/>
                <a:gd name="connsiteY148" fmla="*/ 36543 h 96580"/>
                <a:gd name="connsiteX149" fmla="*/ 4139 w 129016"/>
                <a:gd name="connsiteY149" fmla="*/ 32428 h 96580"/>
                <a:gd name="connsiteX150" fmla="*/ 4725 w 129016"/>
                <a:gd name="connsiteY150" fmla="*/ 31129 h 96580"/>
                <a:gd name="connsiteX151" fmla="*/ 4741 w 129016"/>
                <a:gd name="connsiteY151" fmla="*/ 32999 h 96580"/>
                <a:gd name="connsiteX152" fmla="*/ 4483 w 129016"/>
                <a:gd name="connsiteY152" fmla="*/ 36113 h 96580"/>
                <a:gd name="connsiteX153" fmla="*/ 2895 w 129016"/>
                <a:gd name="connsiteY153" fmla="*/ 41409 h 96580"/>
                <a:gd name="connsiteX154" fmla="*/ 1275 w 129016"/>
                <a:gd name="connsiteY154" fmla="*/ 44179 h 9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129016" h="96580">
                  <a:moveTo>
                    <a:pt x="125019" y="29158"/>
                  </a:moveTo>
                  <a:lnTo>
                    <a:pt x="124964" y="30903"/>
                  </a:lnTo>
                  <a:lnTo>
                    <a:pt x="124432" y="33852"/>
                  </a:lnTo>
                  <a:lnTo>
                    <a:pt x="123391" y="37654"/>
                  </a:lnTo>
                  <a:lnTo>
                    <a:pt x="122304" y="40596"/>
                  </a:lnTo>
                  <a:lnTo>
                    <a:pt x="122038" y="41730"/>
                  </a:lnTo>
                  <a:lnTo>
                    <a:pt x="122860" y="42677"/>
                  </a:lnTo>
                  <a:lnTo>
                    <a:pt x="126943" y="43123"/>
                  </a:lnTo>
                  <a:lnTo>
                    <a:pt x="128680" y="43623"/>
                  </a:lnTo>
                  <a:lnTo>
                    <a:pt x="129016" y="44406"/>
                  </a:lnTo>
                  <a:lnTo>
                    <a:pt x="128109" y="45415"/>
                  </a:lnTo>
                  <a:lnTo>
                    <a:pt x="126802" y="46252"/>
                  </a:lnTo>
                  <a:lnTo>
                    <a:pt x="126224" y="47050"/>
                  </a:lnTo>
                  <a:lnTo>
                    <a:pt x="125183" y="49890"/>
                  </a:lnTo>
                  <a:lnTo>
                    <a:pt x="118392" y="49530"/>
                  </a:lnTo>
                  <a:lnTo>
                    <a:pt x="117492" y="50109"/>
                  </a:lnTo>
                  <a:lnTo>
                    <a:pt x="117062" y="51423"/>
                  </a:lnTo>
                  <a:lnTo>
                    <a:pt x="116726" y="52941"/>
                  </a:lnTo>
                  <a:lnTo>
                    <a:pt x="115834" y="54741"/>
                  </a:lnTo>
                  <a:lnTo>
                    <a:pt x="114034" y="56305"/>
                  </a:lnTo>
                  <a:lnTo>
                    <a:pt x="111210" y="56884"/>
                  </a:lnTo>
                  <a:lnTo>
                    <a:pt x="108902" y="57948"/>
                  </a:lnTo>
                  <a:lnTo>
                    <a:pt x="107181" y="61218"/>
                  </a:lnTo>
                  <a:lnTo>
                    <a:pt x="105898" y="65600"/>
                  </a:lnTo>
                  <a:lnTo>
                    <a:pt x="105930" y="68698"/>
                  </a:lnTo>
                  <a:lnTo>
                    <a:pt x="106094" y="70426"/>
                  </a:lnTo>
                  <a:lnTo>
                    <a:pt x="105945" y="71412"/>
                  </a:lnTo>
                  <a:lnTo>
                    <a:pt x="105077" y="72484"/>
                  </a:lnTo>
                  <a:lnTo>
                    <a:pt x="103653" y="75324"/>
                  </a:lnTo>
                  <a:lnTo>
                    <a:pt x="102495" y="78461"/>
                  </a:lnTo>
                  <a:lnTo>
                    <a:pt x="102049" y="80159"/>
                  </a:lnTo>
                  <a:lnTo>
                    <a:pt x="102268" y="80957"/>
                  </a:lnTo>
                  <a:lnTo>
                    <a:pt x="103575" y="80980"/>
                  </a:lnTo>
                  <a:lnTo>
                    <a:pt x="105460" y="81622"/>
                  </a:lnTo>
                  <a:lnTo>
                    <a:pt x="106462" y="82874"/>
                  </a:lnTo>
                  <a:lnTo>
                    <a:pt x="106829" y="84321"/>
                  </a:lnTo>
                  <a:lnTo>
                    <a:pt x="106829" y="85870"/>
                  </a:lnTo>
                  <a:lnTo>
                    <a:pt x="106477" y="86723"/>
                  </a:lnTo>
                  <a:lnTo>
                    <a:pt x="104967" y="87341"/>
                  </a:lnTo>
                  <a:lnTo>
                    <a:pt x="102604" y="87364"/>
                  </a:lnTo>
                  <a:lnTo>
                    <a:pt x="101228" y="86629"/>
                  </a:lnTo>
                  <a:lnTo>
                    <a:pt x="100946" y="86042"/>
                  </a:lnTo>
                  <a:lnTo>
                    <a:pt x="101603" y="84548"/>
                  </a:lnTo>
                  <a:lnTo>
                    <a:pt x="101126" y="82678"/>
                  </a:lnTo>
                  <a:lnTo>
                    <a:pt x="100148" y="81638"/>
                  </a:lnTo>
                  <a:lnTo>
                    <a:pt x="98161" y="83194"/>
                  </a:lnTo>
                  <a:lnTo>
                    <a:pt x="96252" y="83194"/>
                  </a:lnTo>
                  <a:lnTo>
                    <a:pt x="93967" y="84587"/>
                  </a:lnTo>
                  <a:lnTo>
                    <a:pt x="92473" y="86809"/>
                  </a:lnTo>
                  <a:lnTo>
                    <a:pt x="91041" y="87623"/>
                  </a:lnTo>
                  <a:lnTo>
                    <a:pt x="87161" y="87169"/>
                  </a:lnTo>
                  <a:lnTo>
                    <a:pt x="86199" y="88147"/>
                  </a:lnTo>
                  <a:lnTo>
                    <a:pt x="85393" y="92653"/>
                  </a:lnTo>
                  <a:lnTo>
                    <a:pt x="84931" y="93529"/>
                  </a:lnTo>
                  <a:lnTo>
                    <a:pt x="81692" y="93341"/>
                  </a:lnTo>
                  <a:lnTo>
                    <a:pt x="78571" y="95133"/>
                  </a:lnTo>
                  <a:lnTo>
                    <a:pt x="75043" y="96580"/>
                  </a:lnTo>
                  <a:lnTo>
                    <a:pt x="73259" y="95579"/>
                  </a:lnTo>
                  <a:lnTo>
                    <a:pt x="72265" y="94444"/>
                  </a:lnTo>
                  <a:lnTo>
                    <a:pt x="70341" y="94648"/>
                  </a:lnTo>
                  <a:lnTo>
                    <a:pt x="68244" y="95149"/>
                  </a:lnTo>
                  <a:lnTo>
                    <a:pt x="66836" y="94875"/>
                  </a:lnTo>
                  <a:lnTo>
                    <a:pt x="65255" y="95000"/>
                  </a:lnTo>
                  <a:lnTo>
                    <a:pt x="62204" y="95868"/>
                  </a:lnTo>
                  <a:lnTo>
                    <a:pt x="58371" y="95587"/>
                  </a:lnTo>
                  <a:lnTo>
                    <a:pt x="56736" y="94843"/>
                  </a:lnTo>
                  <a:lnTo>
                    <a:pt x="56579" y="94131"/>
                  </a:lnTo>
                  <a:lnTo>
                    <a:pt x="56696" y="92379"/>
                  </a:lnTo>
                  <a:lnTo>
                    <a:pt x="56657" y="89657"/>
                  </a:lnTo>
                  <a:lnTo>
                    <a:pt x="56047" y="87247"/>
                  </a:lnTo>
                  <a:lnTo>
                    <a:pt x="54209" y="85119"/>
                  </a:lnTo>
                  <a:lnTo>
                    <a:pt x="52284" y="83625"/>
                  </a:lnTo>
                  <a:lnTo>
                    <a:pt x="49828" y="82084"/>
                  </a:lnTo>
                  <a:lnTo>
                    <a:pt x="48013" y="81411"/>
                  </a:lnTo>
                  <a:lnTo>
                    <a:pt x="47019" y="81239"/>
                  </a:lnTo>
                  <a:lnTo>
                    <a:pt x="46792" y="80347"/>
                  </a:lnTo>
                  <a:lnTo>
                    <a:pt x="46432" y="79572"/>
                  </a:lnTo>
                  <a:lnTo>
                    <a:pt x="45579" y="78899"/>
                  </a:lnTo>
                  <a:lnTo>
                    <a:pt x="43764" y="77992"/>
                  </a:lnTo>
                  <a:lnTo>
                    <a:pt x="42223" y="77796"/>
                  </a:lnTo>
                  <a:lnTo>
                    <a:pt x="40964" y="79259"/>
                  </a:lnTo>
                  <a:lnTo>
                    <a:pt x="40041" y="77429"/>
                  </a:lnTo>
                  <a:lnTo>
                    <a:pt x="39063" y="74135"/>
                  </a:lnTo>
                  <a:lnTo>
                    <a:pt x="39164" y="71498"/>
                  </a:lnTo>
                  <a:lnTo>
                    <a:pt x="39720" y="68862"/>
                  </a:lnTo>
                  <a:lnTo>
                    <a:pt x="42388" y="61046"/>
                  </a:lnTo>
                  <a:lnTo>
                    <a:pt x="42247" y="59795"/>
                  </a:lnTo>
                  <a:lnTo>
                    <a:pt x="40307" y="57604"/>
                  </a:lnTo>
                  <a:lnTo>
                    <a:pt x="37912" y="56008"/>
                  </a:lnTo>
                  <a:lnTo>
                    <a:pt x="36590" y="52628"/>
                  </a:lnTo>
                  <a:lnTo>
                    <a:pt x="31740" y="52433"/>
                  </a:lnTo>
                  <a:lnTo>
                    <a:pt x="27163" y="52620"/>
                  </a:lnTo>
                  <a:lnTo>
                    <a:pt x="25724" y="52456"/>
                  </a:lnTo>
                  <a:lnTo>
                    <a:pt x="21366" y="51040"/>
                  </a:lnTo>
                  <a:lnTo>
                    <a:pt x="17165" y="48756"/>
                  </a:lnTo>
                  <a:lnTo>
                    <a:pt x="14356" y="47418"/>
                  </a:lnTo>
                  <a:lnTo>
                    <a:pt x="11993" y="45916"/>
                  </a:lnTo>
                  <a:lnTo>
                    <a:pt x="10718" y="44335"/>
                  </a:lnTo>
                  <a:lnTo>
                    <a:pt x="8708" y="44758"/>
                  </a:lnTo>
                  <a:lnTo>
                    <a:pt x="7346" y="44773"/>
                  </a:lnTo>
                  <a:lnTo>
                    <a:pt x="7362" y="44500"/>
                  </a:lnTo>
                  <a:lnTo>
                    <a:pt x="6588" y="41707"/>
                  </a:lnTo>
                  <a:lnTo>
                    <a:pt x="7401" y="37419"/>
                  </a:lnTo>
                  <a:lnTo>
                    <a:pt x="5930" y="31114"/>
                  </a:lnTo>
                  <a:lnTo>
                    <a:pt x="3528" y="23502"/>
                  </a:lnTo>
                  <a:lnTo>
                    <a:pt x="3356" y="15310"/>
                  </a:lnTo>
                  <a:lnTo>
                    <a:pt x="3184" y="13464"/>
                  </a:lnTo>
                  <a:lnTo>
                    <a:pt x="9083" y="8817"/>
                  </a:lnTo>
                  <a:lnTo>
                    <a:pt x="16523" y="3833"/>
                  </a:lnTo>
                  <a:lnTo>
                    <a:pt x="18213" y="3380"/>
                  </a:lnTo>
                  <a:lnTo>
                    <a:pt x="25067" y="422"/>
                  </a:lnTo>
                  <a:lnTo>
                    <a:pt x="25981" y="188"/>
                  </a:lnTo>
                  <a:lnTo>
                    <a:pt x="32162" y="735"/>
                  </a:lnTo>
                  <a:lnTo>
                    <a:pt x="37013" y="1439"/>
                  </a:lnTo>
                  <a:lnTo>
                    <a:pt x="41105" y="1353"/>
                  </a:lnTo>
                  <a:lnTo>
                    <a:pt x="43350" y="594"/>
                  </a:lnTo>
                  <a:lnTo>
                    <a:pt x="45384" y="1228"/>
                  </a:lnTo>
                  <a:lnTo>
                    <a:pt x="47019" y="3458"/>
                  </a:lnTo>
                  <a:lnTo>
                    <a:pt x="48709" y="3192"/>
                  </a:lnTo>
                  <a:lnTo>
                    <a:pt x="50375" y="1752"/>
                  </a:lnTo>
                  <a:lnTo>
                    <a:pt x="59529" y="3067"/>
                  </a:lnTo>
                  <a:lnTo>
                    <a:pt x="61594" y="3035"/>
                  </a:lnTo>
                  <a:lnTo>
                    <a:pt x="63917" y="3247"/>
                  </a:lnTo>
                  <a:lnTo>
                    <a:pt x="68205" y="4585"/>
                  </a:lnTo>
                  <a:lnTo>
                    <a:pt x="70677" y="5813"/>
                  </a:lnTo>
                  <a:lnTo>
                    <a:pt x="76107" y="5070"/>
                  </a:lnTo>
                  <a:lnTo>
                    <a:pt x="78430" y="5031"/>
                  </a:lnTo>
                  <a:lnTo>
                    <a:pt x="79643" y="4545"/>
                  </a:lnTo>
                  <a:lnTo>
                    <a:pt x="83390" y="1181"/>
                  </a:lnTo>
                  <a:lnTo>
                    <a:pt x="85010" y="602"/>
                  </a:lnTo>
                  <a:lnTo>
                    <a:pt x="86496" y="0"/>
                  </a:lnTo>
                  <a:lnTo>
                    <a:pt x="87857" y="509"/>
                  </a:lnTo>
                  <a:lnTo>
                    <a:pt x="88749" y="3380"/>
                  </a:lnTo>
                  <a:lnTo>
                    <a:pt x="91519" y="8316"/>
                  </a:lnTo>
                  <a:lnTo>
                    <a:pt x="94531" y="9185"/>
                  </a:lnTo>
                  <a:lnTo>
                    <a:pt x="102847" y="11078"/>
                  </a:lnTo>
                  <a:lnTo>
                    <a:pt x="104545" y="12072"/>
                  </a:lnTo>
                  <a:lnTo>
                    <a:pt x="109223" y="16406"/>
                  </a:lnTo>
                  <a:lnTo>
                    <a:pt x="112032" y="18526"/>
                  </a:lnTo>
                  <a:lnTo>
                    <a:pt x="113816" y="20216"/>
                  </a:lnTo>
                  <a:lnTo>
                    <a:pt x="116538" y="23525"/>
                  </a:lnTo>
                  <a:lnTo>
                    <a:pt x="118110" y="25927"/>
                  </a:lnTo>
                  <a:lnTo>
                    <a:pt x="120739" y="27742"/>
                  </a:lnTo>
                  <a:lnTo>
                    <a:pt x="123853" y="28962"/>
                  </a:lnTo>
                  <a:lnTo>
                    <a:pt x="125019" y="29158"/>
                  </a:lnTo>
                  <a:close/>
                  <a:moveTo>
                    <a:pt x="1275" y="44179"/>
                  </a:moveTo>
                  <a:lnTo>
                    <a:pt x="0" y="43882"/>
                  </a:lnTo>
                  <a:lnTo>
                    <a:pt x="2511" y="39438"/>
                  </a:lnTo>
                  <a:lnTo>
                    <a:pt x="3474" y="36543"/>
                  </a:lnTo>
                  <a:lnTo>
                    <a:pt x="4139" y="32428"/>
                  </a:lnTo>
                  <a:lnTo>
                    <a:pt x="4725" y="31129"/>
                  </a:lnTo>
                  <a:lnTo>
                    <a:pt x="4741" y="32999"/>
                  </a:lnTo>
                  <a:lnTo>
                    <a:pt x="4483" y="36113"/>
                  </a:lnTo>
                  <a:lnTo>
                    <a:pt x="2895" y="41409"/>
                  </a:lnTo>
                  <a:lnTo>
                    <a:pt x="1275" y="4417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09" name="Freeform: Shape 708">
              <a:extLst>
                <a:ext uri="{FF2B5EF4-FFF2-40B4-BE49-F238E27FC236}">
                  <a16:creationId xmlns:a16="http://schemas.microsoft.com/office/drawing/2014/main" id="{8DE0B858-3B86-6373-5558-AF9AD26E0349}"/>
                </a:ext>
              </a:extLst>
            </p:cNvPr>
            <p:cNvSpPr>
              <a:spLocks/>
            </p:cNvSpPr>
            <p:nvPr/>
          </p:nvSpPr>
          <p:spPr>
            <a:xfrm>
              <a:off x="7376604" y="3377939"/>
              <a:ext cx="16875" cy="24487"/>
            </a:xfrm>
            <a:custGeom>
              <a:avLst/>
              <a:gdLst>
                <a:gd name="connsiteX0" fmla="*/ 8590 w 16875"/>
                <a:gd name="connsiteY0" fmla="*/ 1580 h 24487"/>
                <a:gd name="connsiteX1" fmla="*/ 8418 w 16875"/>
                <a:gd name="connsiteY1" fmla="*/ 2496 h 24487"/>
                <a:gd name="connsiteX2" fmla="*/ 8449 w 16875"/>
                <a:gd name="connsiteY2" fmla="*/ 4537 h 24487"/>
                <a:gd name="connsiteX3" fmla="*/ 9067 w 16875"/>
                <a:gd name="connsiteY3" fmla="*/ 6580 h 24487"/>
                <a:gd name="connsiteX4" fmla="*/ 10538 w 16875"/>
                <a:gd name="connsiteY4" fmla="*/ 8598 h 24487"/>
                <a:gd name="connsiteX5" fmla="*/ 11657 w 16875"/>
                <a:gd name="connsiteY5" fmla="*/ 10053 h 24487"/>
                <a:gd name="connsiteX6" fmla="*/ 13167 w 16875"/>
                <a:gd name="connsiteY6" fmla="*/ 11219 h 24487"/>
                <a:gd name="connsiteX7" fmla="*/ 15717 w 16875"/>
                <a:gd name="connsiteY7" fmla="*/ 12322 h 24487"/>
                <a:gd name="connsiteX8" fmla="*/ 16734 w 16875"/>
                <a:gd name="connsiteY8" fmla="*/ 12557 h 24487"/>
                <a:gd name="connsiteX9" fmla="*/ 16875 w 16875"/>
                <a:gd name="connsiteY9" fmla="*/ 14051 h 24487"/>
                <a:gd name="connsiteX10" fmla="*/ 16679 w 16875"/>
                <a:gd name="connsiteY10" fmla="*/ 15631 h 24487"/>
                <a:gd name="connsiteX11" fmla="*/ 15795 w 16875"/>
                <a:gd name="connsiteY11" fmla="*/ 16500 h 24487"/>
                <a:gd name="connsiteX12" fmla="*/ 14966 w 16875"/>
                <a:gd name="connsiteY12" fmla="*/ 17759 h 24487"/>
                <a:gd name="connsiteX13" fmla="*/ 14340 w 16875"/>
                <a:gd name="connsiteY13" fmla="*/ 19285 h 24487"/>
                <a:gd name="connsiteX14" fmla="*/ 13691 w 16875"/>
                <a:gd name="connsiteY14" fmla="*/ 22219 h 24487"/>
                <a:gd name="connsiteX15" fmla="*/ 13597 w 16875"/>
                <a:gd name="connsiteY15" fmla="*/ 24245 h 24487"/>
                <a:gd name="connsiteX16" fmla="*/ 12126 w 16875"/>
                <a:gd name="connsiteY16" fmla="*/ 23408 h 24487"/>
                <a:gd name="connsiteX17" fmla="*/ 11352 w 16875"/>
                <a:gd name="connsiteY17" fmla="*/ 22837 h 24487"/>
                <a:gd name="connsiteX18" fmla="*/ 10006 w 16875"/>
                <a:gd name="connsiteY18" fmla="*/ 22680 h 24487"/>
                <a:gd name="connsiteX19" fmla="*/ 8668 w 16875"/>
                <a:gd name="connsiteY19" fmla="*/ 23150 h 24487"/>
                <a:gd name="connsiteX20" fmla="*/ 7667 w 16875"/>
                <a:gd name="connsiteY20" fmla="*/ 24174 h 24487"/>
                <a:gd name="connsiteX21" fmla="*/ 6282 w 16875"/>
                <a:gd name="connsiteY21" fmla="*/ 24487 h 24487"/>
                <a:gd name="connsiteX22" fmla="*/ 5148 w 16875"/>
                <a:gd name="connsiteY22" fmla="*/ 24174 h 24487"/>
                <a:gd name="connsiteX23" fmla="*/ 4475 w 16875"/>
                <a:gd name="connsiteY23" fmla="*/ 23408 h 24487"/>
                <a:gd name="connsiteX24" fmla="*/ 3873 w 16875"/>
                <a:gd name="connsiteY24" fmla="*/ 22993 h 24487"/>
                <a:gd name="connsiteX25" fmla="*/ 2159 w 16875"/>
                <a:gd name="connsiteY25" fmla="*/ 22477 h 24487"/>
                <a:gd name="connsiteX26" fmla="*/ 1416 w 16875"/>
                <a:gd name="connsiteY26" fmla="*/ 21358 h 24487"/>
                <a:gd name="connsiteX27" fmla="*/ 1987 w 16875"/>
                <a:gd name="connsiteY27" fmla="*/ 20834 h 24487"/>
                <a:gd name="connsiteX28" fmla="*/ 2472 w 16875"/>
                <a:gd name="connsiteY28" fmla="*/ 20005 h 24487"/>
                <a:gd name="connsiteX29" fmla="*/ 2887 w 16875"/>
                <a:gd name="connsiteY29" fmla="*/ 18839 h 24487"/>
                <a:gd name="connsiteX30" fmla="*/ 3411 w 16875"/>
                <a:gd name="connsiteY30" fmla="*/ 17767 h 24487"/>
                <a:gd name="connsiteX31" fmla="*/ 1729 w 16875"/>
                <a:gd name="connsiteY31" fmla="*/ 14802 h 24487"/>
                <a:gd name="connsiteX32" fmla="*/ 1377 w 16875"/>
                <a:gd name="connsiteY32" fmla="*/ 13894 h 24487"/>
                <a:gd name="connsiteX33" fmla="*/ 0 w 16875"/>
                <a:gd name="connsiteY33" fmla="*/ 12228 h 24487"/>
                <a:gd name="connsiteX34" fmla="*/ 16 w 16875"/>
                <a:gd name="connsiteY34" fmla="*/ 11375 h 24487"/>
                <a:gd name="connsiteX35" fmla="*/ 344 w 16875"/>
                <a:gd name="connsiteY35" fmla="*/ 10570 h 24487"/>
                <a:gd name="connsiteX36" fmla="*/ 219 w 16875"/>
                <a:gd name="connsiteY36" fmla="*/ 9936 h 24487"/>
                <a:gd name="connsiteX37" fmla="*/ 414 w 16875"/>
                <a:gd name="connsiteY37" fmla="*/ 8442 h 24487"/>
                <a:gd name="connsiteX38" fmla="*/ 1385 w 16875"/>
                <a:gd name="connsiteY38" fmla="*/ 7026 h 24487"/>
                <a:gd name="connsiteX39" fmla="*/ 2026 w 16875"/>
                <a:gd name="connsiteY39" fmla="*/ 5273 h 24487"/>
                <a:gd name="connsiteX40" fmla="*/ 3114 w 16875"/>
                <a:gd name="connsiteY40" fmla="*/ 2879 h 24487"/>
                <a:gd name="connsiteX41" fmla="*/ 5515 w 16875"/>
                <a:gd name="connsiteY41" fmla="*/ 0 h 24487"/>
                <a:gd name="connsiteX42" fmla="*/ 7237 w 16875"/>
                <a:gd name="connsiteY42" fmla="*/ 446 h 24487"/>
                <a:gd name="connsiteX43" fmla="*/ 7995 w 16875"/>
                <a:gd name="connsiteY43" fmla="*/ 430 h 24487"/>
                <a:gd name="connsiteX44" fmla="*/ 8449 w 16875"/>
                <a:gd name="connsiteY44" fmla="*/ 1486 h 2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6875" h="24487">
                  <a:moveTo>
                    <a:pt x="8590" y="1580"/>
                  </a:moveTo>
                  <a:lnTo>
                    <a:pt x="8418" y="2496"/>
                  </a:lnTo>
                  <a:lnTo>
                    <a:pt x="8449" y="4537"/>
                  </a:lnTo>
                  <a:lnTo>
                    <a:pt x="9067" y="6580"/>
                  </a:lnTo>
                  <a:lnTo>
                    <a:pt x="10538" y="8598"/>
                  </a:lnTo>
                  <a:lnTo>
                    <a:pt x="11657" y="10053"/>
                  </a:lnTo>
                  <a:lnTo>
                    <a:pt x="13167" y="11219"/>
                  </a:lnTo>
                  <a:lnTo>
                    <a:pt x="15717" y="12322"/>
                  </a:lnTo>
                  <a:lnTo>
                    <a:pt x="16734" y="12557"/>
                  </a:lnTo>
                  <a:lnTo>
                    <a:pt x="16875" y="14051"/>
                  </a:lnTo>
                  <a:lnTo>
                    <a:pt x="16679" y="15631"/>
                  </a:lnTo>
                  <a:lnTo>
                    <a:pt x="15795" y="16500"/>
                  </a:lnTo>
                  <a:lnTo>
                    <a:pt x="14966" y="17759"/>
                  </a:lnTo>
                  <a:lnTo>
                    <a:pt x="14340" y="19285"/>
                  </a:lnTo>
                  <a:lnTo>
                    <a:pt x="13691" y="22219"/>
                  </a:lnTo>
                  <a:lnTo>
                    <a:pt x="13597" y="24245"/>
                  </a:lnTo>
                  <a:lnTo>
                    <a:pt x="12126" y="23408"/>
                  </a:lnTo>
                  <a:lnTo>
                    <a:pt x="11352" y="22837"/>
                  </a:lnTo>
                  <a:lnTo>
                    <a:pt x="10006" y="22680"/>
                  </a:lnTo>
                  <a:lnTo>
                    <a:pt x="8668" y="23150"/>
                  </a:lnTo>
                  <a:lnTo>
                    <a:pt x="7667" y="24174"/>
                  </a:lnTo>
                  <a:lnTo>
                    <a:pt x="6282" y="24487"/>
                  </a:lnTo>
                  <a:lnTo>
                    <a:pt x="5148" y="24174"/>
                  </a:lnTo>
                  <a:lnTo>
                    <a:pt x="4475" y="23408"/>
                  </a:lnTo>
                  <a:lnTo>
                    <a:pt x="3873" y="22993"/>
                  </a:lnTo>
                  <a:lnTo>
                    <a:pt x="2159" y="22477"/>
                  </a:lnTo>
                  <a:lnTo>
                    <a:pt x="1416" y="21358"/>
                  </a:lnTo>
                  <a:lnTo>
                    <a:pt x="1987" y="20834"/>
                  </a:lnTo>
                  <a:lnTo>
                    <a:pt x="2472" y="20005"/>
                  </a:lnTo>
                  <a:lnTo>
                    <a:pt x="2887" y="18839"/>
                  </a:lnTo>
                  <a:lnTo>
                    <a:pt x="3411" y="17767"/>
                  </a:lnTo>
                  <a:lnTo>
                    <a:pt x="1729" y="14802"/>
                  </a:lnTo>
                  <a:lnTo>
                    <a:pt x="1377" y="13894"/>
                  </a:lnTo>
                  <a:lnTo>
                    <a:pt x="0" y="12228"/>
                  </a:lnTo>
                  <a:lnTo>
                    <a:pt x="16" y="11375"/>
                  </a:lnTo>
                  <a:lnTo>
                    <a:pt x="344" y="10570"/>
                  </a:lnTo>
                  <a:lnTo>
                    <a:pt x="219" y="9936"/>
                  </a:lnTo>
                  <a:lnTo>
                    <a:pt x="414" y="8442"/>
                  </a:lnTo>
                  <a:lnTo>
                    <a:pt x="1385" y="7026"/>
                  </a:lnTo>
                  <a:lnTo>
                    <a:pt x="2026" y="5273"/>
                  </a:lnTo>
                  <a:lnTo>
                    <a:pt x="3114" y="2879"/>
                  </a:lnTo>
                  <a:lnTo>
                    <a:pt x="5515" y="0"/>
                  </a:lnTo>
                  <a:lnTo>
                    <a:pt x="7237" y="446"/>
                  </a:lnTo>
                  <a:lnTo>
                    <a:pt x="7995" y="430"/>
                  </a:lnTo>
                  <a:lnTo>
                    <a:pt x="8449" y="148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0" name="Freeform: Shape 709">
              <a:extLst>
                <a:ext uri="{FF2B5EF4-FFF2-40B4-BE49-F238E27FC236}">
                  <a16:creationId xmlns:a16="http://schemas.microsoft.com/office/drawing/2014/main" id="{6B8CDAAE-3CB6-AA94-494A-C1C4E14B7F42}"/>
                </a:ext>
              </a:extLst>
            </p:cNvPr>
            <p:cNvSpPr>
              <a:spLocks/>
            </p:cNvSpPr>
            <p:nvPr/>
          </p:nvSpPr>
          <p:spPr>
            <a:xfrm>
              <a:off x="7712316" y="3081705"/>
              <a:ext cx="157798" cy="96087"/>
            </a:xfrm>
            <a:custGeom>
              <a:avLst/>
              <a:gdLst>
                <a:gd name="connsiteX0" fmla="*/ 139132 w 157798"/>
                <a:gd name="connsiteY0" fmla="*/ 22015 h 96087"/>
                <a:gd name="connsiteX1" fmla="*/ 141721 w 157798"/>
                <a:gd name="connsiteY1" fmla="*/ 22179 h 96087"/>
                <a:gd name="connsiteX2" fmla="*/ 142629 w 157798"/>
                <a:gd name="connsiteY2" fmla="*/ 22829 h 96087"/>
                <a:gd name="connsiteX3" fmla="*/ 143239 w 157798"/>
                <a:gd name="connsiteY3" fmla="*/ 26021 h 96087"/>
                <a:gd name="connsiteX4" fmla="*/ 146181 w 157798"/>
                <a:gd name="connsiteY4" fmla="*/ 28532 h 96087"/>
                <a:gd name="connsiteX5" fmla="*/ 148903 w 157798"/>
                <a:gd name="connsiteY5" fmla="*/ 30605 h 96087"/>
                <a:gd name="connsiteX6" fmla="*/ 149599 w 157798"/>
                <a:gd name="connsiteY6" fmla="*/ 31568 h 96087"/>
                <a:gd name="connsiteX7" fmla="*/ 149811 w 157798"/>
                <a:gd name="connsiteY7" fmla="*/ 33414 h 96087"/>
                <a:gd name="connsiteX8" fmla="*/ 149638 w 157798"/>
                <a:gd name="connsiteY8" fmla="*/ 35573 h 96087"/>
                <a:gd name="connsiteX9" fmla="*/ 149294 w 157798"/>
                <a:gd name="connsiteY9" fmla="*/ 36684 h 96087"/>
                <a:gd name="connsiteX10" fmla="*/ 148152 w 157798"/>
                <a:gd name="connsiteY10" fmla="*/ 37967 h 96087"/>
                <a:gd name="connsiteX11" fmla="*/ 147159 w 157798"/>
                <a:gd name="connsiteY11" fmla="*/ 41214 h 96087"/>
                <a:gd name="connsiteX12" fmla="*/ 147018 w 157798"/>
                <a:gd name="connsiteY12" fmla="*/ 44296 h 96087"/>
                <a:gd name="connsiteX13" fmla="*/ 145453 w 157798"/>
                <a:gd name="connsiteY13" fmla="*/ 49616 h 96087"/>
                <a:gd name="connsiteX14" fmla="*/ 145805 w 157798"/>
                <a:gd name="connsiteY14" fmla="*/ 49710 h 96087"/>
                <a:gd name="connsiteX15" fmla="*/ 149107 w 157798"/>
                <a:gd name="connsiteY15" fmla="*/ 48756 h 96087"/>
                <a:gd name="connsiteX16" fmla="*/ 150038 w 157798"/>
                <a:gd name="connsiteY16" fmla="*/ 49303 h 96087"/>
                <a:gd name="connsiteX17" fmla="*/ 150765 w 157798"/>
                <a:gd name="connsiteY17" fmla="*/ 50469 h 96087"/>
                <a:gd name="connsiteX18" fmla="*/ 151000 w 157798"/>
                <a:gd name="connsiteY18" fmla="*/ 53794 h 96087"/>
                <a:gd name="connsiteX19" fmla="*/ 152079 w 157798"/>
                <a:gd name="connsiteY19" fmla="*/ 55288 h 96087"/>
                <a:gd name="connsiteX20" fmla="*/ 153182 w 157798"/>
                <a:gd name="connsiteY20" fmla="*/ 57620 h 96087"/>
                <a:gd name="connsiteX21" fmla="*/ 153527 w 157798"/>
                <a:gd name="connsiteY21" fmla="*/ 59427 h 96087"/>
                <a:gd name="connsiteX22" fmla="*/ 155632 w 157798"/>
                <a:gd name="connsiteY22" fmla="*/ 61578 h 96087"/>
                <a:gd name="connsiteX23" fmla="*/ 155796 w 157798"/>
                <a:gd name="connsiteY23" fmla="*/ 62979 h 96087"/>
                <a:gd name="connsiteX24" fmla="*/ 157079 w 157798"/>
                <a:gd name="connsiteY24" fmla="*/ 67884 h 96087"/>
                <a:gd name="connsiteX25" fmla="*/ 157572 w 157798"/>
                <a:gd name="connsiteY25" fmla="*/ 70700 h 96087"/>
                <a:gd name="connsiteX26" fmla="*/ 157799 w 157798"/>
                <a:gd name="connsiteY26" fmla="*/ 72883 h 96087"/>
                <a:gd name="connsiteX27" fmla="*/ 157173 w 157798"/>
                <a:gd name="connsiteY27" fmla="*/ 75645 h 96087"/>
                <a:gd name="connsiteX28" fmla="*/ 156610 w 157798"/>
                <a:gd name="connsiteY28" fmla="*/ 77507 h 96087"/>
                <a:gd name="connsiteX29" fmla="*/ 155952 w 157798"/>
                <a:gd name="connsiteY29" fmla="*/ 77389 h 96087"/>
                <a:gd name="connsiteX30" fmla="*/ 154067 w 157798"/>
                <a:gd name="connsiteY30" fmla="*/ 77882 h 96087"/>
                <a:gd name="connsiteX31" fmla="*/ 151086 w 157798"/>
                <a:gd name="connsiteY31" fmla="*/ 80128 h 96087"/>
                <a:gd name="connsiteX32" fmla="*/ 146650 w 157798"/>
                <a:gd name="connsiteY32" fmla="*/ 85408 h 96087"/>
                <a:gd name="connsiteX33" fmla="*/ 145508 w 157798"/>
                <a:gd name="connsiteY33" fmla="*/ 86574 h 96087"/>
                <a:gd name="connsiteX34" fmla="*/ 144350 w 157798"/>
                <a:gd name="connsiteY34" fmla="*/ 90572 h 96087"/>
                <a:gd name="connsiteX35" fmla="*/ 144068 w 157798"/>
                <a:gd name="connsiteY35" fmla="*/ 90979 h 96087"/>
                <a:gd name="connsiteX36" fmla="*/ 141487 w 157798"/>
                <a:gd name="connsiteY36" fmla="*/ 90799 h 96087"/>
                <a:gd name="connsiteX37" fmla="*/ 140783 w 157798"/>
                <a:gd name="connsiteY37" fmla="*/ 90705 h 96087"/>
                <a:gd name="connsiteX38" fmla="*/ 138201 w 157798"/>
                <a:gd name="connsiteY38" fmla="*/ 90783 h 96087"/>
                <a:gd name="connsiteX39" fmla="*/ 132560 w 157798"/>
                <a:gd name="connsiteY39" fmla="*/ 89742 h 96087"/>
                <a:gd name="connsiteX40" fmla="*/ 130377 w 157798"/>
                <a:gd name="connsiteY40" fmla="*/ 90431 h 96087"/>
                <a:gd name="connsiteX41" fmla="*/ 127514 w 157798"/>
                <a:gd name="connsiteY41" fmla="*/ 94468 h 96087"/>
                <a:gd name="connsiteX42" fmla="*/ 126395 w 157798"/>
                <a:gd name="connsiteY42" fmla="*/ 95063 h 96087"/>
                <a:gd name="connsiteX43" fmla="*/ 123070 w 157798"/>
                <a:gd name="connsiteY43" fmla="*/ 95618 h 96087"/>
                <a:gd name="connsiteX44" fmla="*/ 122484 w 157798"/>
                <a:gd name="connsiteY44" fmla="*/ 96087 h 96087"/>
                <a:gd name="connsiteX45" fmla="*/ 121373 w 157798"/>
                <a:gd name="connsiteY45" fmla="*/ 95900 h 96087"/>
                <a:gd name="connsiteX46" fmla="*/ 118259 w 157798"/>
                <a:gd name="connsiteY46" fmla="*/ 94679 h 96087"/>
                <a:gd name="connsiteX47" fmla="*/ 115630 w 157798"/>
                <a:gd name="connsiteY47" fmla="*/ 92864 h 96087"/>
                <a:gd name="connsiteX48" fmla="*/ 114050 w 157798"/>
                <a:gd name="connsiteY48" fmla="*/ 90462 h 96087"/>
                <a:gd name="connsiteX49" fmla="*/ 111327 w 157798"/>
                <a:gd name="connsiteY49" fmla="*/ 87153 h 96087"/>
                <a:gd name="connsiteX50" fmla="*/ 109543 w 157798"/>
                <a:gd name="connsiteY50" fmla="*/ 85463 h 96087"/>
                <a:gd name="connsiteX51" fmla="*/ 106735 w 157798"/>
                <a:gd name="connsiteY51" fmla="*/ 83343 h 96087"/>
                <a:gd name="connsiteX52" fmla="*/ 102057 w 157798"/>
                <a:gd name="connsiteY52" fmla="*/ 79001 h 96087"/>
                <a:gd name="connsiteX53" fmla="*/ 100359 w 157798"/>
                <a:gd name="connsiteY53" fmla="*/ 78007 h 96087"/>
                <a:gd name="connsiteX54" fmla="*/ 92035 w 157798"/>
                <a:gd name="connsiteY54" fmla="*/ 76114 h 96087"/>
                <a:gd name="connsiteX55" fmla="*/ 89031 w 157798"/>
                <a:gd name="connsiteY55" fmla="*/ 75246 h 96087"/>
                <a:gd name="connsiteX56" fmla="*/ 86261 w 157798"/>
                <a:gd name="connsiteY56" fmla="*/ 70309 h 96087"/>
                <a:gd name="connsiteX57" fmla="*/ 85369 w 157798"/>
                <a:gd name="connsiteY57" fmla="*/ 67430 h 96087"/>
                <a:gd name="connsiteX58" fmla="*/ 84008 w 157798"/>
                <a:gd name="connsiteY58" fmla="*/ 66922 h 96087"/>
                <a:gd name="connsiteX59" fmla="*/ 82514 w 157798"/>
                <a:gd name="connsiteY59" fmla="*/ 67524 h 96087"/>
                <a:gd name="connsiteX60" fmla="*/ 80902 w 157798"/>
                <a:gd name="connsiteY60" fmla="*/ 68103 h 96087"/>
                <a:gd name="connsiteX61" fmla="*/ 77155 w 157798"/>
                <a:gd name="connsiteY61" fmla="*/ 71467 h 96087"/>
                <a:gd name="connsiteX62" fmla="*/ 75942 w 157798"/>
                <a:gd name="connsiteY62" fmla="*/ 71944 h 96087"/>
                <a:gd name="connsiteX63" fmla="*/ 73618 w 157798"/>
                <a:gd name="connsiteY63" fmla="*/ 71983 h 96087"/>
                <a:gd name="connsiteX64" fmla="*/ 68189 w 157798"/>
                <a:gd name="connsiteY64" fmla="*/ 72727 h 96087"/>
                <a:gd name="connsiteX65" fmla="*/ 65717 w 157798"/>
                <a:gd name="connsiteY65" fmla="*/ 71498 h 96087"/>
                <a:gd name="connsiteX66" fmla="*/ 61430 w 157798"/>
                <a:gd name="connsiteY66" fmla="*/ 70160 h 96087"/>
                <a:gd name="connsiteX67" fmla="*/ 59098 w 157798"/>
                <a:gd name="connsiteY67" fmla="*/ 69949 h 96087"/>
                <a:gd name="connsiteX68" fmla="*/ 57033 w 157798"/>
                <a:gd name="connsiteY68" fmla="*/ 69980 h 96087"/>
                <a:gd name="connsiteX69" fmla="*/ 47879 w 157798"/>
                <a:gd name="connsiteY69" fmla="*/ 68666 h 96087"/>
                <a:gd name="connsiteX70" fmla="*/ 46213 w 157798"/>
                <a:gd name="connsiteY70" fmla="*/ 70106 h 96087"/>
                <a:gd name="connsiteX71" fmla="*/ 44523 w 157798"/>
                <a:gd name="connsiteY71" fmla="*/ 70364 h 96087"/>
                <a:gd name="connsiteX72" fmla="*/ 42888 w 157798"/>
                <a:gd name="connsiteY72" fmla="*/ 68134 h 96087"/>
                <a:gd name="connsiteX73" fmla="*/ 40846 w 157798"/>
                <a:gd name="connsiteY73" fmla="*/ 67501 h 96087"/>
                <a:gd name="connsiteX74" fmla="*/ 38601 w 157798"/>
                <a:gd name="connsiteY74" fmla="*/ 68259 h 96087"/>
                <a:gd name="connsiteX75" fmla="*/ 34509 w 157798"/>
                <a:gd name="connsiteY75" fmla="*/ 68345 h 96087"/>
                <a:gd name="connsiteX76" fmla="*/ 29658 w 157798"/>
                <a:gd name="connsiteY76" fmla="*/ 67641 h 96087"/>
                <a:gd name="connsiteX77" fmla="*/ 23486 w 157798"/>
                <a:gd name="connsiteY77" fmla="*/ 67094 h 96087"/>
                <a:gd name="connsiteX78" fmla="*/ 22570 w 157798"/>
                <a:gd name="connsiteY78" fmla="*/ 67328 h 96087"/>
                <a:gd name="connsiteX79" fmla="*/ 15709 w 157798"/>
                <a:gd name="connsiteY79" fmla="*/ 70293 h 96087"/>
                <a:gd name="connsiteX80" fmla="*/ 14020 w 157798"/>
                <a:gd name="connsiteY80" fmla="*/ 70739 h 96087"/>
                <a:gd name="connsiteX81" fmla="*/ 6580 w 157798"/>
                <a:gd name="connsiteY81" fmla="*/ 75723 h 96087"/>
                <a:gd name="connsiteX82" fmla="*/ 680 w 157798"/>
                <a:gd name="connsiteY82" fmla="*/ 80370 h 96087"/>
                <a:gd name="connsiteX83" fmla="*/ 0 w 157798"/>
                <a:gd name="connsiteY83" fmla="*/ 72938 h 96087"/>
                <a:gd name="connsiteX84" fmla="*/ 360 w 157798"/>
                <a:gd name="connsiteY84" fmla="*/ 57964 h 96087"/>
                <a:gd name="connsiteX85" fmla="*/ 1236 w 157798"/>
                <a:gd name="connsiteY85" fmla="*/ 50492 h 96087"/>
                <a:gd name="connsiteX86" fmla="*/ 5320 w 157798"/>
                <a:gd name="connsiteY86" fmla="*/ 46119 h 96087"/>
                <a:gd name="connsiteX87" fmla="*/ 7369 w 157798"/>
                <a:gd name="connsiteY87" fmla="*/ 42708 h 96087"/>
                <a:gd name="connsiteX88" fmla="*/ 8559 w 157798"/>
                <a:gd name="connsiteY88" fmla="*/ 38139 h 96087"/>
                <a:gd name="connsiteX89" fmla="*/ 8918 w 157798"/>
                <a:gd name="connsiteY89" fmla="*/ 33899 h 96087"/>
                <a:gd name="connsiteX90" fmla="*/ 9748 w 157798"/>
                <a:gd name="connsiteY90" fmla="*/ 30386 h 96087"/>
                <a:gd name="connsiteX91" fmla="*/ 15670 w 157798"/>
                <a:gd name="connsiteY91" fmla="*/ 20263 h 96087"/>
                <a:gd name="connsiteX92" fmla="*/ 20356 w 157798"/>
                <a:gd name="connsiteY92" fmla="*/ 19167 h 96087"/>
                <a:gd name="connsiteX93" fmla="*/ 26709 w 157798"/>
                <a:gd name="connsiteY93" fmla="*/ 16343 h 96087"/>
                <a:gd name="connsiteX94" fmla="*/ 33805 w 157798"/>
                <a:gd name="connsiteY94" fmla="*/ 13988 h 96087"/>
                <a:gd name="connsiteX95" fmla="*/ 35174 w 157798"/>
                <a:gd name="connsiteY95" fmla="*/ 16985 h 96087"/>
                <a:gd name="connsiteX96" fmla="*/ 35870 w 157798"/>
                <a:gd name="connsiteY96" fmla="*/ 19269 h 96087"/>
                <a:gd name="connsiteX97" fmla="*/ 44414 w 157798"/>
                <a:gd name="connsiteY97" fmla="*/ 27554 h 96087"/>
                <a:gd name="connsiteX98" fmla="*/ 46588 w 157798"/>
                <a:gd name="connsiteY98" fmla="*/ 30331 h 96087"/>
                <a:gd name="connsiteX99" fmla="*/ 49890 w 157798"/>
                <a:gd name="connsiteY99" fmla="*/ 39798 h 96087"/>
                <a:gd name="connsiteX100" fmla="*/ 57807 w 157798"/>
                <a:gd name="connsiteY100" fmla="*/ 44586 h 96087"/>
                <a:gd name="connsiteX101" fmla="*/ 64027 w 157798"/>
                <a:gd name="connsiteY101" fmla="*/ 43076 h 96087"/>
                <a:gd name="connsiteX102" fmla="*/ 66734 w 157798"/>
                <a:gd name="connsiteY102" fmla="*/ 40752 h 96087"/>
                <a:gd name="connsiteX103" fmla="*/ 71717 w 157798"/>
                <a:gd name="connsiteY103" fmla="*/ 36465 h 96087"/>
                <a:gd name="connsiteX104" fmla="*/ 73939 w 157798"/>
                <a:gd name="connsiteY104" fmla="*/ 33320 h 96087"/>
                <a:gd name="connsiteX105" fmla="*/ 74393 w 157798"/>
                <a:gd name="connsiteY105" fmla="*/ 30285 h 96087"/>
                <a:gd name="connsiteX106" fmla="*/ 73509 w 157798"/>
                <a:gd name="connsiteY106" fmla="*/ 17219 h 96087"/>
                <a:gd name="connsiteX107" fmla="*/ 72163 w 157798"/>
                <a:gd name="connsiteY107" fmla="*/ 11524 h 96087"/>
                <a:gd name="connsiteX108" fmla="*/ 72617 w 157798"/>
                <a:gd name="connsiteY108" fmla="*/ 7972 h 96087"/>
                <a:gd name="connsiteX109" fmla="*/ 73493 w 157798"/>
                <a:gd name="connsiteY109" fmla="*/ 8152 h 96087"/>
                <a:gd name="connsiteX110" fmla="*/ 75613 w 157798"/>
                <a:gd name="connsiteY110" fmla="*/ 6431 h 96087"/>
                <a:gd name="connsiteX111" fmla="*/ 82568 w 157798"/>
                <a:gd name="connsiteY111" fmla="*/ 3239 h 96087"/>
                <a:gd name="connsiteX112" fmla="*/ 83961 w 157798"/>
                <a:gd name="connsiteY112" fmla="*/ 3090 h 96087"/>
                <a:gd name="connsiteX113" fmla="*/ 85549 w 157798"/>
                <a:gd name="connsiteY113" fmla="*/ 2441 h 96087"/>
                <a:gd name="connsiteX114" fmla="*/ 89930 w 157798"/>
                <a:gd name="connsiteY114" fmla="*/ 0 h 96087"/>
                <a:gd name="connsiteX115" fmla="*/ 91346 w 157798"/>
                <a:gd name="connsiteY115" fmla="*/ 1299 h 96087"/>
                <a:gd name="connsiteX116" fmla="*/ 92520 w 157798"/>
                <a:gd name="connsiteY116" fmla="*/ 2770 h 96087"/>
                <a:gd name="connsiteX117" fmla="*/ 93161 w 157798"/>
                <a:gd name="connsiteY117" fmla="*/ 2785 h 96087"/>
                <a:gd name="connsiteX118" fmla="*/ 93482 w 157798"/>
                <a:gd name="connsiteY118" fmla="*/ 2237 h 96087"/>
                <a:gd name="connsiteX119" fmla="*/ 93396 w 157798"/>
                <a:gd name="connsiteY119" fmla="*/ 1291 h 96087"/>
                <a:gd name="connsiteX120" fmla="*/ 93701 w 157798"/>
                <a:gd name="connsiteY120" fmla="*/ 618 h 96087"/>
                <a:gd name="connsiteX121" fmla="*/ 94961 w 157798"/>
                <a:gd name="connsiteY121" fmla="*/ 993 h 96087"/>
                <a:gd name="connsiteX122" fmla="*/ 100038 w 157798"/>
                <a:gd name="connsiteY122" fmla="*/ 4991 h 96087"/>
                <a:gd name="connsiteX123" fmla="*/ 101986 w 157798"/>
                <a:gd name="connsiteY123" fmla="*/ 5930 h 96087"/>
                <a:gd name="connsiteX124" fmla="*/ 103324 w 157798"/>
                <a:gd name="connsiteY124" fmla="*/ 6188 h 96087"/>
                <a:gd name="connsiteX125" fmla="*/ 104920 w 157798"/>
                <a:gd name="connsiteY125" fmla="*/ 8058 h 96087"/>
                <a:gd name="connsiteX126" fmla="*/ 109254 w 157798"/>
                <a:gd name="connsiteY126" fmla="*/ 9302 h 96087"/>
                <a:gd name="connsiteX127" fmla="*/ 109786 w 157798"/>
                <a:gd name="connsiteY127" fmla="*/ 10264 h 96087"/>
                <a:gd name="connsiteX128" fmla="*/ 110114 w 157798"/>
                <a:gd name="connsiteY128" fmla="*/ 11469 h 96087"/>
                <a:gd name="connsiteX129" fmla="*/ 114175 w 157798"/>
                <a:gd name="connsiteY129" fmla="*/ 16507 h 96087"/>
                <a:gd name="connsiteX130" fmla="*/ 115998 w 157798"/>
                <a:gd name="connsiteY130" fmla="*/ 19034 h 96087"/>
                <a:gd name="connsiteX131" fmla="*/ 119597 w 157798"/>
                <a:gd name="connsiteY131" fmla="*/ 21350 h 96087"/>
                <a:gd name="connsiteX132" fmla="*/ 121146 w 157798"/>
                <a:gd name="connsiteY132" fmla="*/ 21898 h 96087"/>
                <a:gd name="connsiteX133" fmla="*/ 127451 w 157798"/>
                <a:gd name="connsiteY133" fmla="*/ 19535 h 96087"/>
                <a:gd name="connsiteX134" fmla="*/ 129204 w 157798"/>
                <a:gd name="connsiteY134" fmla="*/ 18722 h 96087"/>
                <a:gd name="connsiteX135" fmla="*/ 130659 w 157798"/>
                <a:gd name="connsiteY135" fmla="*/ 18706 h 96087"/>
                <a:gd name="connsiteX136" fmla="*/ 132137 w 157798"/>
                <a:gd name="connsiteY136" fmla="*/ 19950 h 96087"/>
                <a:gd name="connsiteX137" fmla="*/ 135517 w 157798"/>
                <a:gd name="connsiteY137" fmla="*/ 21600 h 96087"/>
                <a:gd name="connsiteX138" fmla="*/ 138576 w 157798"/>
                <a:gd name="connsiteY138" fmla="*/ 22125 h 9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57798" h="96087">
                  <a:moveTo>
                    <a:pt x="139132" y="22015"/>
                  </a:moveTo>
                  <a:lnTo>
                    <a:pt x="141721" y="22179"/>
                  </a:lnTo>
                  <a:lnTo>
                    <a:pt x="142629" y="22829"/>
                  </a:lnTo>
                  <a:lnTo>
                    <a:pt x="143239" y="26021"/>
                  </a:lnTo>
                  <a:lnTo>
                    <a:pt x="146181" y="28532"/>
                  </a:lnTo>
                  <a:lnTo>
                    <a:pt x="148903" y="30605"/>
                  </a:lnTo>
                  <a:lnTo>
                    <a:pt x="149599" y="31568"/>
                  </a:lnTo>
                  <a:lnTo>
                    <a:pt x="149811" y="33414"/>
                  </a:lnTo>
                  <a:lnTo>
                    <a:pt x="149638" y="35573"/>
                  </a:lnTo>
                  <a:lnTo>
                    <a:pt x="149294" y="36684"/>
                  </a:lnTo>
                  <a:lnTo>
                    <a:pt x="148152" y="37967"/>
                  </a:lnTo>
                  <a:lnTo>
                    <a:pt x="147159" y="41214"/>
                  </a:lnTo>
                  <a:lnTo>
                    <a:pt x="147018" y="44296"/>
                  </a:lnTo>
                  <a:lnTo>
                    <a:pt x="145453" y="49616"/>
                  </a:lnTo>
                  <a:lnTo>
                    <a:pt x="145805" y="49710"/>
                  </a:lnTo>
                  <a:lnTo>
                    <a:pt x="149107" y="48756"/>
                  </a:lnTo>
                  <a:lnTo>
                    <a:pt x="150038" y="49303"/>
                  </a:lnTo>
                  <a:lnTo>
                    <a:pt x="150765" y="50469"/>
                  </a:lnTo>
                  <a:lnTo>
                    <a:pt x="151000" y="53794"/>
                  </a:lnTo>
                  <a:lnTo>
                    <a:pt x="152079" y="55288"/>
                  </a:lnTo>
                  <a:lnTo>
                    <a:pt x="153182" y="57620"/>
                  </a:lnTo>
                  <a:lnTo>
                    <a:pt x="153527" y="59427"/>
                  </a:lnTo>
                  <a:lnTo>
                    <a:pt x="155632" y="61578"/>
                  </a:lnTo>
                  <a:lnTo>
                    <a:pt x="155796" y="62979"/>
                  </a:lnTo>
                  <a:lnTo>
                    <a:pt x="157079" y="67884"/>
                  </a:lnTo>
                  <a:lnTo>
                    <a:pt x="157572" y="70700"/>
                  </a:lnTo>
                  <a:lnTo>
                    <a:pt x="157799" y="72883"/>
                  </a:lnTo>
                  <a:lnTo>
                    <a:pt x="157173" y="75645"/>
                  </a:lnTo>
                  <a:lnTo>
                    <a:pt x="156610" y="77507"/>
                  </a:lnTo>
                  <a:lnTo>
                    <a:pt x="155952" y="77389"/>
                  </a:lnTo>
                  <a:lnTo>
                    <a:pt x="154067" y="77882"/>
                  </a:lnTo>
                  <a:lnTo>
                    <a:pt x="151086" y="80128"/>
                  </a:lnTo>
                  <a:lnTo>
                    <a:pt x="146650" y="85408"/>
                  </a:lnTo>
                  <a:lnTo>
                    <a:pt x="145508" y="86574"/>
                  </a:lnTo>
                  <a:lnTo>
                    <a:pt x="144350" y="90572"/>
                  </a:lnTo>
                  <a:lnTo>
                    <a:pt x="144068" y="90979"/>
                  </a:lnTo>
                  <a:lnTo>
                    <a:pt x="141487" y="90799"/>
                  </a:lnTo>
                  <a:lnTo>
                    <a:pt x="140783" y="90705"/>
                  </a:lnTo>
                  <a:lnTo>
                    <a:pt x="138201" y="90783"/>
                  </a:lnTo>
                  <a:lnTo>
                    <a:pt x="132560" y="89742"/>
                  </a:lnTo>
                  <a:lnTo>
                    <a:pt x="130377" y="90431"/>
                  </a:lnTo>
                  <a:lnTo>
                    <a:pt x="127514" y="94468"/>
                  </a:lnTo>
                  <a:lnTo>
                    <a:pt x="126395" y="95063"/>
                  </a:lnTo>
                  <a:lnTo>
                    <a:pt x="123070" y="95618"/>
                  </a:lnTo>
                  <a:lnTo>
                    <a:pt x="122484" y="96087"/>
                  </a:lnTo>
                  <a:lnTo>
                    <a:pt x="121373" y="95900"/>
                  </a:lnTo>
                  <a:lnTo>
                    <a:pt x="118259" y="94679"/>
                  </a:lnTo>
                  <a:lnTo>
                    <a:pt x="115630" y="92864"/>
                  </a:lnTo>
                  <a:lnTo>
                    <a:pt x="114050" y="90462"/>
                  </a:lnTo>
                  <a:lnTo>
                    <a:pt x="111327" y="87153"/>
                  </a:lnTo>
                  <a:lnTo>
                    <a:pt x="109543" y="85463"/>
                  </a:lnTo>
                  <a:lnTo>
                    <a:pt x="106735" y="83343"/>
                  </a:lnTo>
                  <a:lnTo>
                    <a:pt x="102057" y="79001"/>
                  </a:lnTo>
                  <a:lnTo>
                    <a:pt x="100359" y="78007"/>
                  </a:lnTo>
                  <a:lnTo>
                    <a:pt x="92035" y="76114"/>
                  </a:lnTo>
                  <a:lnTo>
                    <a:pt x="89031" y="75246"/>
                  </a:lnTo>
                  <a:lnTo>
                    <a:pt x="86261" y="70309"/>
                  </a:lnTo>
                  <a:lnTo>
                    <a:pt x="85369" y="67430"/>
                  </a:lnTo>
                  <a:lnTo>
                    <a:pt x="84008" y="66922"/>
                  </a:lnTo>
                  <a:lnTo>
                    <a:pt x="82514" y="67524"/>
                  </a:lnTo>
                  <a:lnTo>
                    <a:pt x="80902" y="68103"/>
                  </a:lnTo>
                  <a:lnTo>
                    <a:pt x="77155" y="71467"/>
                  </a:lnTo>
                  <a:lnTo>
                    <a:pt x="75942" y="71944"/>
                  </a:lnTo>
                  <a:lnTo>
                    <a:pt x="73618" y="71983"/>
                  </a:lnTo>
                  <a:lnTo>
                    <a:pt x="68189" y="72727"/>
                  </a:lnTo>
                  <a:lnTo>
                    <a:pt x="65717" y="71498"/>
                  </a:lnTo>
                  <a:lnTo>
                    <a:pt x="61430" y="70160"/>
                  </a:lnTo>
                  <a:lnTo>
                    <a:pt x="59098" y="69949"/>
                  </a:lnTo>
                  <a:lnTo>
                    <a:pt x="57033" y="69980"/>
                  </a:lnTo>
                  <a:lnTo>
                    <a:pt x="47879" y="68666"/>
                  </a:lnTo>
                  <a:lnTo>
                    <a:pt x="46213" y="70106"/>
                  </a:lnTo>
                  <a:lnTo>
                    <a:pt x="44523" y="70364"/>
                  </a:lnTo>
                  <a:lnTo>
                    <a:pt x="42888" y="68134"/>
                  </a:lnTo>
                  <a:lnTo>
                    <a:pt x="40846" y="67501"/>
                  </a:lnTo>
                  <a:lnTo>
                    <a:pt x="38601" y="68259"/>
                  </a:lnTo>
                  <a:lnTo>
                    <a:pt x="34509" y="68345"/>
                  </a:lnTo>
                  <a:lnTo>
                    <a:pt x="29658" y="67641"/>
                  </a:lnTo>
                  <a:lnTo>
                    <a:pt x="23486" y="67094"/>
                  </a:lnTo>
                  <a:lnTo>
                    <a:pt x="22570" y="67328"/>
                  </a:lnTo>
                  <a:lnTo>
                    <a:pt x="15709" y="70293"/>
                  </a:lnTo>
                  <a:lnTo>
                    <a:pt x="14020" y="70739"/>
                  </a:lnTo>
                  <a:lnTo>
                    <a:pt x="6580" y="75723"/>
                  </a:lnTo>
                  <a:lnTo>
                    <a:pt x="680" y="80370"/>
                  </a:lnTo>
                  <a:lnTo>
                    <a:pt x="0" y="72938"/>
                  </a:lnTo>
                  <a:lnTo>
                    <a:pt x="360" y="57964"/>
                  </a:lnTo>
                  <a:lnTo>
                    <a:pt x="1236" y="50492"/>
                  </a:lnTo>
                  <a:lnTo>
                    <a:pt x="5320" y="46119"/>
                  </a:lnTo>
                  <a:lnTo>
                    <a:pt x="7369" y="42708"/>
                  </a:lnTo>
                  <a:lnTo>
                    <a:pt x="8559" y="38139"/>
                  </a:lnTo>
                  <a:lnTo>
                    <a:pt x="8918" y="33899"/>
                  </a:lnTo>
                  <a:lnTo>
                    <a:pt x="9748" y="30386"/>
                  </a:lnTo>
                  <a:lnTo>
                    <a:pt x="15670" y="20263"/>
                  </a:lnTo>
                  <a:lnTo>
                    <a:pt x="20356" y="19167"/>
                  </a:lnTo>
                  <a:lnTo>
                    <a:pt x="26709" y="16343"/>
                  </a:lnTo>
                  <a:lnTo>
                    <a:pt x="33805" y="13988"/>
                  </a:lnTo>
                  <a:lnTo>
                    <a:pt x="35174" y="16985"/>
                  </a:lnTo>
                  <a:lnTo>
                    <a:pt x="35870" y="19269"/>
                  </a:lnTo>
                  <a:lnTo>
                    <a:pt x="44414" y="27554"/>
                  </a:lnTo>
                  <a:lnTo>
                    <a:pt x="46588" y="30331"/>
                  </a:lnTo>
                  <a:lnTo>
                    <a:pt x="49890" y="39798"/>
                  </a:lnTo>
                  <a:lnTo>
                    <a:pt x="57807" y="44586"/>
                  </a:lnTo>
                  <a:lnTo>
                    <a:pt x="64027" y="43076"/>
                  </a:lnTo>
                  <a:lnTo>
                    <a:pt x="66734" y="40752"/>
                  </a:lnTo>
                  <a:lnTo>
                    <a:pt x="71717" y="36465"/>
                  </a:lnTo>
                  <a:lnTo>
                    <a:pt x="73939" y="33320"/>
                  </a:lnTo>
                  <a:lnTo>
                    <a:pt x="74393" y="30285"/>
                  </a:lnTo>
                  <a:lnTo>
                    <a:pt x="73509" y="17219"/>
                  </a:lnTo>
                  <a:lnTo>
                    <a:pt x="72163" y="11524"/>
                  </a:lnTo>
                  <a:lnTo>
                    <a:pt x="72617" y="7972"/>
                  </a:lnTo>
                  <a:lnTo>
                    <a:pt x="73493" y="8152"/>
                  </a:lnTo>
                  <a:lnTo>
                    <a:pt x="75613" y="6431"/>
                  </a:lnTo>
                  <a:lnTo>
                    <a:pt x="82568" y="3239"/>
                  </a:lnTo>
                  <a:lnTo>
                    <a:pt x="83961" y="3090"/>
                  </a:lnTo>
                  <a:lnTo>
                    <a:pt x="85549" y="2441"/>
                  </a:lnTo>
                  <a:lnTo>
                    <a:pt x="89930" y="0"/>
                  </a:lnTo>
                  <a:lnTo>
                    <a:pt x="91346" y="1299"/>
                  </a:lnTo>
                  <a:lnTo>
                    <a:pt x="92520" y="2770"/>
                  </a:lnTo>
                  <a:lnTo>
                    <a:pt x="93161" y="2785"/>
                  </a:lnTo>
                  <a:lnTo>
                    <a:pt x="93482" y="2237"/>
                  </a:lnTo>
                  <a:lnTo>
                    <a:pt x="93396" y="1291"/>
                  </a:lnTo>
                  <a:lnTo>
                    <a:pt x="93701" y="618"/>
                  </a:lnTo>
                  <a:lnTo>
                    <a:pt x="94961" y="993"/>
                  </a:lnTo>
                  <a:lnTo>
                    <a:pt x="100038" y="4991"/>
                  </a:lnTo>
                  <a:lnTo>
                    <a:pt x="101986" y="5930"/>
                  </a:lnTo>
                  <a:lnTo>
                    <a:pt x="103324" y="6188"/>
                  </a:lnTo>
                  <a:lnTo>
                    <a:pt x="104920" y="8058"/>
                  </a:lnTo>
                  <a:lnTo>
                    <a:pt x="109254" y="9302"/>
                  </a:lnTo>
                  <a:lnTo>
                    <a:pt x="109786" y="10264"/>
                  </a:lnTo>
                  <a:lnTo>
                    <a:pt x="110114" y="11469"/>
                  </a:lnTo>
                  <a:lnTo>
                    <a:pt x="114175" y="16507"/>
                  </a:lnTo>
                  <a:lnTo>
                    <a:pt x="115998" y="19034"/>
                  </a:lnTo>
                  <a:lnTo>
                    <a:pt x="119597" y="21350"/>
                  </a:lnTo>
                  <a:lnTo>
                    <a:pt x="121146" y="21898"/>
                  </a:lnTo>
                  <a:lnTo>
                    <a:pt x="127451" y="19535"/>
                  </a:lnTo>
                  <a:lnTo>
                    <a:pt x="129204" y="18722"/>
                  </a:lnTo>
                  <a:lnTo>
                    <a:pt x="130659" y="18706"/>
                  </a:lnTo>
                  <a:lnTo>
                    <a:pt x="132137" y="19950"/>
                  </a:lnTo>
                  <a:lnTo>
                    <a:pt x="135517" y="21600"/>
                  </a:lnTo>
                  <a:lnTo>
                    <a:pt x="138576" y="2212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1" name="Freeform: Shape 710">
              <a:extLst>
                <a:ext uri="{FF2B5EF4-FFF2-40B4-BE49-F238E27FC236}">
                  <a16:creationId xmlns:a16="http://schemas.microsoft.com/office/drawing/2014/main" id="{BDBC7921-E2F2-1504-EE5D-AA7BA9637877}"/>
                </a:ext>
              </a:extLst>
            </p:cNvPr>
            <p:cNvSpPr>
              <a:spLocks/>
            </p:cNvSpPr>
            <p:nvPr/>
          </p:nvSpPr>
          <p:spPr>
            <a:xfrm>
              <a:off x="7455323" y="3880172"/>
              <a:ext cx="347790" cy="334686"/>
            </a:xfrm>
            <a:custGeom>
              <a:avLst/>
              <a:gdLst>
                <a:gd name="connsiteX0" fmla="*/ 347791 w 347790"/>
                <a:gd name="connsiteY0" fmla="*/ 39532 h 334686"/>
                <a:gd name="connsiteX1" fmla="*/ 346946 w 347790"/>
                <a:gd name="connsiteY1" fmla="*/ 40251 h 334686"/>
                <a:gd name="connsiteX2" fmla="*/ 345741 w 347790"/>
                <a:gd name="connsiteY2" fmla="*/ 41785 h 334686"/>
                <a:gd name="connsiteX3" fmla="*/ 344982 w 347790"/>
                <a:gd name="connsiteY3" fmla="*/ 43146 h 334686"/>
                <a:gd name="connsiteX4" fmla="*/ 342948 w 347790"/>
                <a:gd name="connsiteY4" fmla="*/ 45368 h 334686"/>
                <a:gd name="connsiteX5" fmla="*/ 341250 w 347790"/>
                <a:gd name="connsiteY5" fmla="*/ 47739 h 334686"/>
                <a:gd name="connsiteX6" fmla="*/ 341415 w 347790"/>
                <a:gd name="connsiteY6" fmla="*/ 51204 h 334686"/>
                <a:gd name="connsiteX7" fmla="*/ 341798 w 347790"/>
                <a:gd name="connsiteY7" fmla="*/ 54725 h 334686"/>
                <a:gd name="connsiteX8" fmla="*/ 342940 w 347790"/>
                <a:gd name="connsiteY8" fmla="*/ 58159 h 334686"/>
                <a:gd name="connsiteX9" fmla="*/ 343918 w 347790"/>
                <a:gd name="connsiteY9" fmla="*/ 61977 h 334686"/>
                <a:gd name="connsiteX10" fmla="*/ 343636 w 347790"/>
                <a:gd name="connsiteY10" fmla="*/ 64465 h 334686"/>
                <a:gd name="connsiteX11" fmla="*/ 342799 w 347790"/>
                <a:gd name="connsiteY11" fmla="*/ 67524 h 334686"/>
                <a:gd name="connsiteX12" fmla="*/ 341798 w 347790"/>
                <a:gd name="connsiteY12" fmla="*/ 70075 h 334686"/>
                <a:gd name="connsiteX13" fmla="*/ 338481 w 347790"/>
                <a:gd name="connsiteY13" fmla="*/ 75308 h 334686"/>
                <a:gd name="connsiteX14" fmla="*/ 337972 w 347790"/>
                <a:gd name="connsiteY14" fmla="*/ 76560 h 334686"/>
                <a:gd name="connsiteX15" fmla="*/ 338160 w 347790"/>
                <a:gd name="connsiteY15" fmla="*/ 78320 h 334686"/>
                <a:gd name="connsiteX16" fmla="*/ 340179 w 347790"/>
                <a:gd name="connsiteY16" fmla="*/ 84516 h 334686"/>
                <a:gd name="connsiteX17" fmla="*/ 340335 w 347790"/>
                <a:gd name="connsiteY17" fmla="*/ 86464 h 334686"/>
                <a:gd name="connsiteX18" fmla="*/ 341540 w 347790"/>
                <a:gd name="connsiteY18" fmla="*/ 92457 h 334686"/>
                <a:gd name="connsiteX19" fmla="*/ 342643 w 347790"/>
                <a:gd name="connsiteY19" fmla="*/ 97323 h 334686"/>
                <a:gd name="connsiteX20" fmla="*/ 343864 w 347790"/>
                <a:gd name="connsiteY20" fmla="*/ 101149 h 334686"/>
                <a:gd name="connsiteX21" fmla="*/ 344051 w 347790"/>
                <a:gd name="connsiteY21" fmla="*/ 102197 h 334686"/>
                <a:gd name="connsiteX22" fmla="*/ 344051 w 347790"/>
                <a:gd name="connsiteY22" fmla="*/ 107807 h 334686"/>
                <a:gd name="connsiteX23" fmla="*/ 344051 w 347790"/>
                <a:gd name="connsiteY23" fmla="*/ 113408 h 334686"/>
                <a:gd name="connsiteX24" fmla="*/ 344051 w 347790"/>
                <a:gd name="connsiteY24" fmla="*/ 118994 h 334686"/>
                <a:gd name="connsiteX25" fmla="*/ 344051 w 347790"/>
                <a:gd name="connsiteY25" fmla="*/ 124572 h 334686"/>
                <a:gd name="connsiteX26" fmla="*/ 344051 w 347790"/>
                <a:gd name="connsiteY26" fmla="*/ 130135 h 334686"/>
                <a:gd name="connsiteX27" fmla="*/ 344051 w 347790"/>
                <a:gd name="connsiteY27" fmla="*/ 135690 h 334686"/>
                <a:gd name="connsiteX28" fmla="*/ 344051 w 347790"/>
                <a:gd name="connsiteY28" fmla="*/ 141228 h 334686"/>
                <a:gd name="connsiteX29" fmla="*/ 344051 w 347790"/>
                <a:gd name="connsiteY29" fmla="*/ 146760 h 334686"/>
                <a:gd name="connsiteX30" fmla="*/ 344051 w 347790"/>
                <a:gd name="connsiteY30" fmla="*/ 152275 h 334686"/>
                <a:gd name="connsiteX31" fmla="*/ 344051 w 347790"/>
                <a:gd name="connsiteY31" fmla="*/ 157783 h 334686"/>
                <a:gd name="connsiteX32" fmla="*/ 344051 w 347790"/>
                <a:gd name="connsiteY32" fmla="*/ 163275 h 334686"/>
                <a:gd name="connsiteX33" fmla="*/ 344051 w 347790"/>
                <a:gd name="connsiteY33" fmla="*/ 168767 h 334686"/>
                <a:gd name="connsiteX34" fmla="*/ 344051 w 347790"/>
                <a:gd name="connsiteY34" fmla="*/ 174236 h 334686"/>
                <a:gd name="connsiteX35" fmla="*/ 344051 w 347790"/>
                <a:gd name="connsiteY35" fmla="*/ 179696 h 334686"/>
                <a:gd name="connsiteX36" fmla="*/ 344051 w 347790"/>
                <a:gd name="connsiteY36" fmla="*/ 185149 h 334686"/>
                <a:gd name="connsiteX37" fmla="*/ 344051 w 347790"/>
                <a:gd name="connsiteY37" fmla="*/ 190595 h 334686"/>
                <a:gd name="connsiteX38" fmla="*/ 344051 w 347790"/>
                <a:gd name="connsiteY38" fmla="*/ 196024 h 334686"/>
                <a:gd name="connsiteX39" fmla="*/ 344051 w 347790"/>
                <a:gd name="connsiteY39" fmla="*/ 201446 h 334686"/>
                <a:gd name="connsiteX40" fmla="*/ 344051 w 347790"/>
                <a:gd name="connsiteY40" fmla="*/ 206859 h 334686"/>
                <a:gd name="connsiteX41" fmla="*/ 344051 w 347790"/>
                <a:gd name="connsiteY41" fmla="*/ 212257 h 334686"/>
                <a:gd name="connsiteX42" fmla="*/ 344051 w 347790"/>
                <a:gd name="connsiteY42" fmla="*/ 217656 h 334686"/>
                <a:gd name="connsiteX43" fmla="*/ 344051 w 347790"/>
                <a:gd name="connsiteY43" fmla="*/ 223038 h 334686"/>
                <a:gd name="connsiteX44" fmla="*/ 344051 w 347790"/>
                <a:gd name="connsiteY44" fmla="*/ 228405 h 334686"/>
                <a:gd name="connsiteX45" fmla="*/ 344051 w 347790"/>
                <a:gd name="connsiteY45" fmla="*/ 233772 h 334686"/>
                <a:gd name="connsiteX46" fmla="*/ 344051 w 347790"/>
                <a:gd name="connsiteY46" fmla="*/ 239123 h 334686"/>
                <a:gd name="connsiteX47" fmla="*/ 344051 w 347790"/>
                <a:gd name="connsiteY47" fmla="*/ 244467 h 334686"/>
                <a:gd name="connsiteX48" fmla="*/ 344051 w 347790"/>
                <a:gd name="connsiteY48" fmla="*/ 249802 h 334686"/>
                <a:gd name="connsiteX49" fmla="*/ 344051 w 347790"/>
                <a:gd name="connsiteY49" fmla="*/ 255130 h 334686"/>
                <a:gd name="connsiteX50" fmla="*/ 344051 w 347790"/>
                <a:gd name="connsiteY50" fmla="*/ 260442 h 334686"/>
                <a:gd name="connsiteX51" fmla="*/ 344051 w 347790"/>
                <a:gd name="connsiteY51" fmla="*/ 265754 h 334686"/>
                <a:gd name="connsiteX52" fmla="*/ 344051 w 347790"/>
                <a:gd name="connsiteY52" fmla="*/ 271058 h 334686"/>
                <a:gd name="connsiteX53" fmla="*/ 344051 w 347790"/>
                <a:gd name="connsiteY53" fmla="*/ 276347 h 334686"/>
                <a:gd name="connsiteX54" fmla="*/ 344051 w 347790"/>
                <a:gd name="connsiteY54" fmla="*/ 288059 h 334686"/>
                <a:gd name="connsiteX55" fmla="*/ 344043 w 347790"/>
                <a:gd name="connsiteY55" fmla="*/ 299731 h 334686"/>
                <a:gd name="connsiteX56" fmla="*/ 344043 w 347790"/>
                <a:gd name="connsiteY56" fmla="*/ 311365 h 334686"/>
                <a:gd name="connsiteX57" fmla="*/ 344036 w 347790"/>
                <a:gd name="connsiteY57" fmla="*/ 322959 h 334686"/>
                <a:gd name="connsiteX58" fmla="*/ 343965 w 347790"/>
                <a:gd name="connsiteY58" fmla="*/ 322990 h 334686"/>
                <a:gd name="connsiteX59" fmla="*/ 343902 w 347790"/>
                <a:gd name="connsiteY59" fmla="*/ 323037 h 334686"/>
                <a:gd name="connsiteX60" fmla="*/ 343832 w 347790"/>
                <a:gd name="connsiteY60" fmla="*/ 323077 h 334686"/>
                <a:gd name="connsiteX61" fmla="*/ 343762 w 347790"/>
                <a:gd name="connsiteY61" fmla="*/ 323123 h 334686"/>
                <a:gd name="connsiteX62" fmla="*/ 338348 w 347790"/>
                <a:gd name="connsiteY62" fmla="*/ 323116 h 334686"/>
                <a:gd name="connsiteX63" fmla="*/ 332934 w 347790"/>
                <a:gd name="connsiteY63" fmla="*/ 323116 h 334686"/>
                <a:gd name="connsiteX64" fmla="*/ 327512 w 347790"/>
                <a:gd name="connsiteY64" fmla="*/ 323116 h 334686"/>
                <a:gd name="connsiteX65" fmla="*/ 322099 w 347790"/>
                <a:gd name="connsiteY65" fmla="*/ 323108 h 334686"/>
                <a:gd name="connsiteX66" fmla="*/ 322099 w 347790"/>
                <a:gd name="connsiteY66" fmla="*/ 326010 h 334686"/>
                <a:gd name="connsiteX67" fmla="*/ 322099 w 347790"/>
                <a:gd name="connsiteY67" fmla="*/ 328905 h 334686"/>
                <a:gd name="connsiteX68" fmla="*/ 322099 w 347790"/>
                <a:gd name="connsiteY68" fmla="*/ 331792 h 334686"/>
                <a:gd name="connsiteX69" fmla="*/ 322099 w 347790"/>
                <a:gd name="connsiteY69" fmla="*/ 334687 h 334686"/>
                <a:gd name="connsiteX70" fmla="*/ 311576 w 347790"/>
                <a:gd name="connsiteY70" fmla="*/ 329202 h 334686"/>
                <a:gd name="connsiteX71" fmla="*/ 301062 w 347790"/>
                <a:gd name="connsiteY71" fmla="*/ 323718 h 334686"/>
                <a:gd name="connsiteX72" fmla="*/ 290539 w 347790"/>
                <a:gd name="connsiteY72" fmla="*/ 318218 h 334686"/>
                <a:gd name="connsiteX73" fmla="*/ 280024 w 347790"/>
                <a:gd name="connsiteY73" fmla="*/ 312710 h 334686"/>
                <a:gd name="connsiteX74" fmla="*/ 269502 w 347790"/>
                <a:gd name="connsiteY74" fmla="*/ 307195 h 334686"/>
                <a:gd name="connsiteX75" fmla="*/ 258987 w 347790"/>
                <a:gd name="connsiteY75" fmla="*/ 301672 h 334686"/>
                <a:gd name="connsiteX76" fmla="*/ 248464 w 347790"/>
                <a:gd name="connsiteY76" fmla="*/ 296140 h 334686"/>
                <a:gd name="connsiteX77" fmla="*/ 237950 w 347790"/>
                <a:gd name="connsiteY77" fmla="*/ 290601 h 334686"/>
                <a:gd name="connsiteX78" fmla="*/ 227427 w 347790"/>
                <a:gd name="connsiteY78" fmla="*/ 285047 h 334686"/>
                <a:gd name="connsiteX79" fmla="*/ 216912 w 347790"/>
                <a:gd name="connsiteY79" fmla="*/ 279484 h 334686"/>
                <a:gd name="connsiteX80" fmla="*/ 206390 w 347790"/>
                <a:gd name="connsiteY80" fmla="*/ 273922 h 334686"/>
                <a:gd name="connsiteX81" fmla="*/ 195875 w 347790"/>
                <a:gd name="connsiteY81" fmla="*/ 268344 h 334686"/>
                <a:gd name="connsiteX82" fmla="*/ 185353 w 347790"/>
                <a:gd name="connsiteY82" fmla="*/ 262750 h 334686"/>
                <a:gd name="connsiteX83" fmla="*/ 174838 w 347790"/>
                <a:gd name="connsiteY83" fmla="*/ 257148 h 334686"/>
                <a:gd name="connsiteX84" fmla="*/ 164316 w 347790"/>
                <a:gd name="connsiteY84" fmla="*/ 251547 h 334686"/>
                <a:gd name="connsiteX85" fmla="*/ 153793 w 347790"/>
                <a:gd name="connsiteY85" fmla="*/ 245930 h 334686"/>
                <a:gd name="connsiteX86" fmla="*/ 146533 w 347790"/>
                <a:gd name="connsiteY86" fmla="*/ 242041 h 334686"/>
                <a:gd name="connsiteX87" fmla="*/ 138694 w 347790"/>
                <a:gd name="connsiteY87" fmla="*/ 245836 h 334686"/>
                <a:gd name="connsiteX88" fmla="*/ 132553 w 347790"/>
                <a:gd name="connsiteY88" fmla="*/ 248809 h 334686"/>
                <a:gd name="connsiteX89" fmla="*/ 124463 w 347790"/>
                <a:gd name="connsiteY89" fmla="*/ 252712 h 334686"/>
                <a:gd name="connsiteX90" fmla="*/ 124463 w 347790"/>
                <a:gd name="connsiteY90" fmla="*/ 252712 h 334686"/>
                <a:gd name="connsiteX91" fmla="*/ 115169 w 347790"/>
                <a:gd name="connsiteY91" fmla="*/ 257774 h 334686"/>
                <a:gd name="connsiteX92" fmla="*/ 108034 w 347790"/>
                <a:gd name="connsiteY92" fmla="*/ 261655 h 334686"/>
                <a:gd name="connsiteX93" fmla="*/ 107698 w 347790"/>
                <a:gd name="connsiteY93" fmla="*/ 261623 h 334686"/>
                <a:gd name="connsiteX94" fmla="*/ 107377 w 347790"/>
                <a:gd name="connsiteY94" fmla="*/ 261530 h 334686"/>
                <a:gd name="connsiteX95" fmla="*/ 99952 w 347790"/>
                <a:gd name="connsiteY95" fmla="*/ 254942 h 334686"/>
                <a:gd name="connsiteX96" fmla="*/ 94155 w 347790"/>
                <a:gd name="connsiteY96" fmla="*/ 249786 h 334686"/>
                <a:gd name="connsiteX97" fmla="*/ 91581 w 347790"/>
                <a:gd name="connsiteY97" fmla="*/ 248339 h 334686"/>
                <a:gd name="connsiteX98" fmla="*/ 80652 w 347790"/>
                <a:gd name="connsiteY98" fmla="*/ 245703 h 334686"/>
                <a:gd name="connsiteX99" fmla="*/ 69785 w 347790"/>
                <a:gd name="connsiteY99" fmla="*/ 243082 h 334686"/>
                <a:gd name="connsiteX100" fmla="*/ 58347 w 347790"/>
                <a:gd name="connsiteY100" fmla="*/ 240312 h 334686"/>
                <a:gd name="connsiteX101" fmla="*/ 56266 w 347790"/>
                <a:gd name="connsiteY101" fmla="*/ 236095 h 334686"/>
                <a:gd name="connsiteX102" fmla="*/ 53943 w 347790"/>
                <a:gd name="connsiteY102" fmla="*/ 231378 h 334686"/>
                <a:gd name="connsiteX103" fmla="*/ 50806 w 347790"/>
                <a:gd name="connsiteY103" fmla="*/ 225471 h 334686"/>
                <a:gd name="connsiteX104" fmla="*/ 48889 w 347790"/>
                <a:gd name="connsiteY104" fmla="*/ 221849 h 334686"/>
                <a:gd name="connsiteX105" fmla="*/ 48247 w 347790"/>
                <a:gd name="connsiteY105" fmla="*/ 221286 h 334686"/>
                <a:gd name="connsiteX106" fmla="*/ 39477 w 347790"/>
                <a:gd name="connsiteY106" fmla="*/ 218422 h 334686"/>
                <a:gd name="connsiteX107" fmla="*/ 30206 w 347790"/>
                <a:gd name="connsiteY107" fmla="*/ 215606 h 334686"/>
                <a:gd name="connsiteX108" fmla="*/ 24785 w 347790"/>
                <a:gd name="connsiteY108" fmla="*/ 217311 h 334686"/>
                <a:gd name="connsiteX109" fmla="*/ 23830 w 347790"/>
                <a:gd name="connsiteY109" fmla="*/ 217186 h 334686"/>
                <a:gd name="connsiteX110" fmla="*/ 22297 w 347790"/>
                <a:gd name="connsiteY110" fmla="*/ 216115 h 334686"/>
                <a:gd name="connsiteX111" fmla="*/ 20756 w 347790"/>
                <a:gd name="connsiteY111" fmla="*/ 214651 h 334686"/>
                <a:gd name="connsiteX112" fmla="*/ 19942 w 347790"/>
                <a:gd name="connsiteY112" fmla="*/ 212610 h 334686"/>
                <a:gd name="connsiteX113" fmla="*/ 17767 w 347790"/>
                <a:gd name="connsiteY113" fmla="*/ 209871 h 334686"/>
                <a:gd name="connsiteX114" fmla="*/ 15756 w 347790"/>
                <a:gd name="connsiteY114" fmla="*/ 203589 h 334686"/>
                <a:gd name="connsiteX115" fmla="*/ 15561 w 347790"/>
                <a:gd name="connsiteY115" fmla="*/ 198582 h 334686"/>
                <a:gd name="connsiteX116" fmla="*/ 15162 w 347790"/>
                <a:gd name="connsiteY116" fmla="*/ 196806 h 334686"/>
                <a:gd name="connsiteX117" fmla="*/ 10335 w 347790"/>
                <a:gd name="connsiteY117" fmla="*/ 189734 h 334686"/>
                <a:gd name="connsiteX118" fmla="*/ 5946 w 347790"/>
                <a:gd name="connsiteY118" fmla="*/ 183295 h 334686"/>
                <a:gd name="connsiteX119" fmla="*/ 3028 w 347790"/>
                <a:gd name="connsiteY119" fmla="*/ 178992 h 334686"/>
                <a:gd name="connsiteX120" fmla="*/ 2464 w 347790"/>
                <a:gd name="connsiteY120" fmla="*/ 177044 h 334686"/>
                <a:gd name="connsiteX121" fmla="*/ 2801 w 347790"/>
                <a:gd name="connsiteY121" fmla="*/ 174650 h 334686"/>
                <a:gd name="connsiteX122" fmla="*/ 3974 w 347790"/>
                <a:gd name="connsiteY122" fmla="*/ 172499 h 334686"/>
                <a:gd name="connsiteX123" fmla="*/ 8222 w 347790"/>
                <a:gd name="connsiteY123" fmla="*/ 169956 h 334686"/>
                <a:gd name="connsiteX124" fmla="*/ 12056 w 347790"/>
                <a:gd name="connsiteY124" fmla="*/ 167179 h 334686"/>
                <a:gd name="connsiteX125" fmla="*/ 12580 w 347790"/>
                <a:gd name="connsiteY125" fmla="*/ 165254 h 334686"/>
                <a:gd name="connsiteX126" fmla="*/ 12823 w 347790"/>
                <a:gd name="connsiteY126" fmla="*/ 159942 h 334686"/>
                <a:gd name="connsiteX127" fmla="*/ 11571 w 347790"/>
                <a:gd name="connsiteY127" fmla="*/ 158284 h 334686"/>
                <a:gd name="connsiteX128" fmla="*/ 10648 w 347790"/>
                <a:gd name="connsiteY128" fmla="*/ 155123 h 334686"/>
                <a:gd name="connsiteX129" fmla="*/ 9709 w 347790"/>
                <a:gd name="connsiteY129" fmla="*/ 150843 h 334686"/>
                <a:gd name="connsiteX130" fmla="*/ 9600 w 347790"/>
                <a:gd name="connsiteY130" fmla="*/ 148098 h 334686"/>
                <a:gd name="connsiteX131" fmla="*/ 11305 w 347790"/>
                <a:gd name="connsiteY131" fmla="*/ 142629 h 334686"/>
                <a:gd name="connsiteX132" fmla="*/ 13300 w 347790"/>
                <a:gd name="connsiteY132" fmla="*/ 136894 h 334686"/>
                <a:gd name="connsiteX133" fmla="*/ 12032 w 347790"/>
                <a:gd name="connsiteY133" fmla="*/ 130526 h 334686"/>
                <a:gd name="connsiteX134" fmla="*/ 11094 w 347790"/>
                <a:gd name="connsiteY134" fmla="*/ 117703 h 334686"/>
                <a:gd name="connsiteX135" fmla="*/ 11680 w 347790"/>
                <a:gd name="connsiteY135" fmla="*/ 107564 h 334686"/>
                <a:gd name="connsiteX136" fmla="*/ 11203 w 347790"/>
                <a:gd name="connsiteY136" fmla="*/ 103872 h 334686"/>
                <a:gd name="connsiteX137" fmla="*/ 10867 w 347790"/>
                <a:gd name="connsiteY137" fmla="*/ 102315 h 334686"/>
                <a:gd name="connsiteX138" fmla="*/ 9560 w 347790"/>
                <a:gd name="connsiteY138" fmla="*/ 97511 h 334686"/>
                <a:gd name="connsiteX139" fmla="*/ 7956 w 347790"/>
                <a:gd name="connsiteY139" fmla="*/ 92543 h 334686"/>
                <a:gd name="connsiteX140" fmla="*/ 7237 w 347790"/>
                <a:gd name="connsiteY140" fmla="*/ 90799 h 334686"/>
                <a:gd name="connsiteX141" fmla="*/ 5179 w 347790"/>
                <a:gd name="connsiteY141" fmla="*/ 86785 h 334686"/>
                <a:gd name="connsiteX142" fmla="*/ 1768 w 347790"/>
                <a:gd name="connsiteY142" fmla="*/ 81802 h 334686"/>
                <a:gd name="connsiteX143" fmla="*/ 0 w 347790"/>
                <a:gd name="connsiteY143" fmla="*/ 78735 h 334686"/>
                <a:gd name="connsiteX144" fmla="*/ 2425 w 347790"/>
                <a:gd name="connsiteY144" fmla="*/ 77116 h 334686"/>
                <a:gd name="connsiteX145" fmla="*/ 4577 w 347790"/>
                <a:gd name="connsiteY145" fmla="*/ 75848 h 334686"/>
                <a:gd name="connsiteX146" fmla="*/ 7198 w 347790"/>
                <a:gd name="connsiteY146" fmla="*/ 74510 h 334686"/>
                <a:gd name="connsiteX147" fmla="*/ 10914 w 347790"/>
                <a:gd name="connsiteY147" fmla="*/ 72993 h 334686"/>
                <a:gd name="connsiteX148" fmla="*/ 12838 w 347790"/>
                <a:gd name="connsiteY148" fmla="*/ 71850 h 334686"/>
                <a:gd name="connsiteX149" fmla="*/ 13660 w 347790"/>
                <a:gd name="connsiteY149" fmla="*/ 70888 h 334686"/>
                <a:gd name="connsiteX150" fmla="*/ 16453 w 347790"/>
                <a:gd name="connsiteY150" fmla="*/ 66961 h 334686"/>
                <a:gd name="connsiteX151" fmla="*/ 17908 w 347790"/>
                <a:gd name="connsiteY151" fmla="*/ 64786 h 334686"/>
                <a:gd name="connsiteX152" fmla="*/ 19895 w 347790"/>
                <a:gd name="connsiteY152" fmla="*/ 61805 h 334686"/>
                <a:gd name="connsiteX153" fmla="*/ 20763 w 347790"/>
                <a:gd name="connsiteY153" fmla="*/ 59724 h 334686"/>
                <a:gd name="connsiteX154" fmla="*/ 20787 w 347790"/>
                <a:gd name="connsiteY154" fmla="*/ 57800 h 334686"/>
                <a:gd name="connsiteX155" fmla="*/ 20482 w 347790"/>
                <a:gd name="connsiteY155" fmla="*/ 55468 h 334686"/>
                <a:gd name="connsiteX156" fmla="*/ 18933 w 347790"/>
                <a:gd name="connsiteY156" fmla="*/ 49882 h 334686"/>
                <a:gd name="connsiteX157" fmla="*/ 17665 w 347790"/>
                <a:gd name="connsiteY157" fmla="*/ 44437 h 334686"/>
                <a:gd name="connsiteX158" fmla="*/ 18651 w 347790"/>
                <a:gd name="connsiteY158" fmla="*/ 42332 h 334686"/>
                <a:gd name="connsiteX159" fmla="*/ 19441 w 347790"/>
                <a:gd name="connsiteY159" fmla="*/ 41331 h 334686"/>
                <a:gd name="connsiteX160" fmla="*/ 21170 w 347790"/>
                <a:gd name="connsiteY160" fmla="*/ 38765 h 334686"/>
                <a:gd name="connsiteX161" fmla="*/ 21859 w 347790"/>
                <a:gd name="connsiteY161" fmla="*/ 38249 h 334686"/>
                <a:gd name="connsiteX162" fmla="*/ 25590 w 347790"/>
                <a:gd name="connsiteY162" fmla="*/ 37451 h 334686"/>
                <a:gd name="connsiteX163" fmla="*/ 27077 w 347790"/>
                <a:gd name="connsiteY163" fmla="*/ 35745 h 334686"/>
                <a:gd name="connsiteX164" fmla="*/ 28219 w 347790"/>
                <a:gd name="connsiteY164" fmla="*/ 33602 h 334686"/>
                <a:gd name="connsiteX165" fmla="*/ 28509 w 347790"/>
                <a:gd name="connsiteY165" fmla="*/ 32475 h 334686"/>
                <a:gd name="connsiteX166" fmla="*/ 30136 w 347790"/>
                <a:gd name="connsiteY166" fmla="*/ 31294 h 334686"/>
                <a:gd name="connsiteX167" fmla="*/ 32084 w 347790"/>
                <a:gd name="connsiteY167" fmla="*/ 30112 h 334686"/>
                <a:gd name="connsiteX168" fmla="*/ 33281 w 347790"/>
                <a:gd name="connsiteY168" fmla="*/ 28579 h 334686"/>
                <a:gd name="connsiteX169" fmla="*/ 37208 w 347790"/>
                <a:gd name="connsiteY169" fmla="*/ 26201 h 334686"/>
                <a:gd name="connsiteX170" fmla="*/ 40792 w 347790"/>
                <a:gd name="connsiteY170" fmla="*/ 24034 h 334686"/>
                <a:gd name="connsiteX171" fmla="*/ 44961 w 347790"/>
                <a:gd name="connsiteY171" fmla="*/ 21749 h 334686"/>
                <a:gd name="connsiteX172" fmla="*/ 48185 w 347790"/>
                <a:gd name="connsiteY172" fmla="*/ 19981 h 334686"/>
                <a:gd name="connsiteX173" fmla="*/ 48865 w 347790"/>
                <a:gd name="connsiteY173" fmla="*/ 18432 h 334686"/>
                <a:gd name="connsiteX174" fmla="*/ 48818 w 347790"/>
                <a:gd name="connsiteY174" fmla="*/ 17094 h 334686"/>
                <a:gd name="connsiteX175" fmla="*/ 47066 w 347790"/>
                <a:gd name="connsiteY175" fmla="*/ 14043 h 334686"/>
                <a:gd name="connsiteX176" fmla="*/ 47066 w 347790"/>
                <a:gd name="connsiteY176" fmla="*/ 10428 h 334686"/>
                <a:gd name="connsiteX177" fmla="*/ 47183 w 347790"/>
                <a:gd name="connsiteY177" fmla="*/ 7424 h 334686"/>
                <a:gd name="connsiteX178" fmla="*/ 47355 w 347790"/>
                <a:gd name="connsiteY178" fmla="*/ 5648 h 334686"/>
                <a:gd name="connsiteX179" fmla="*/ 48130 w 347790"/>
                <a:gd name="connsiteY179" fmla="*/ 696 h 334686"/>
                <a:gd name="connsiteX180" fmla="*/ 48177 w 347790"/>
                <a:gd name="connsiteY180" fmla="*/ 0 h 334686"/>
                <a:gd name="connsiteX181" fmla="*/ 51525 w 347790"/>
                <a:gd name="connsiteY181" fmla="*/ 1651 h 334686"/>
                <a:gd name="connsiteX182" fmla="*/ 54960 w 347790"/>
                <a:gd name="connsiteY182" fmla="*/ 2308 h 334686"/>
                <a:gd name="connsiteX183" fmla="*/ 65201 w 347790"/>
                <a:gd name="connsiteY183" fmla="*/ 8433 h 334686"/>
                <a:gd name="connsiteX184" fmla="*/ 68432 w 347790"/>
                <a:gd name="connsiteY184" fmla="*/ 9200 h 334686"/>
                <a:gd name="connsiteX185" fmla="*/ 75598 w 347790"/>
                <a:gd name="connsiteY185" fmla="*/ 9928 h 334686"/>
                <a:gd name="connsiteX186" fmla="*/ 84039 w 347790"/>
                <a:gd name="connsiteY186" fmla="*/ 7424 h 334686"/>
                <a:gd name="connsiteX187" fmla="*/ 87231 w 347790"/>
                <a:gd name="connsiteY187" fmla="*/ 6971 h 334686"/>
                <a:gd name="connsiteX188" fmla="*/ 92786 w 347790"/>
                <a:gd name="connsiteY188" fmla="*/ 9325 h 334686"/>
                <a:gd name="connsiteX189" fmla="*/ 95235 w 347790"/>
                <a:gd name="connsiteY189" fmla="*/ 9990 h 334686"/>
                <a:gd name="connsiteX190" fmla="*/ 99350 w 347790"/>
                <a:gd name="connsiteY190" fmla="*/ 10170 h 334686"/>
                <a:gd name="connsiteX191" fmla="*/ 106383 w 347790"/>
                <a:gd name="connsiteY191" fmla="*/ 12298 h 334686"/>
                <a:gd name="connsiteX192" fmla="*/ 108175 w 347790"/>
                <a:gd name="connsiteY192" fmla="*/ 13042 h 334686"/>
                <a:gd name="connsiteX193" fmla="*/ 112274 w 347790"/>
                <a:gd name="connsiteY193" fmla="*/ 16437 h 334686"/>
                <a:gd name="connsiteX194" fmla="*/ 114238 w 347790"/>
                <a:gd name="connsiteY194" fmla="*/ 17454 h 334686"/>
                <a:gd name="connsiteX195" fmla="*/ 128797 w 347790"/>
                <a:gd name="connsiteY195" fmla="*/ 20560 h 334686"/>
                <a:gd name="connsiteX196" fmla="*/ 130784 w 347790"/>
                <a:gd name="connsiteY196" fmla="*/ 22617 h 334686"/>
                <a:gd name="connsiteX197" fmla="*/ 132810 w 347790"/>
                <a:gd name="connsiteY197" fmla="*/ 26537 h 334686"/>
                <a:gd name="connsiteX198" fmla="*/ 132897 w 347790"/>
                <a:gd name="connsiteY198" fmla="*/ 31403 h 334686"/>
                <a:gd name="connsiteX199" fmla="*/ 134016 w 347790"/>
                <a:gd name="connsiteY199" fmla="*/ 34924 h 334686"/>
                <a:gd name="connsiteX200" fmla="*/ 135823 w 347790"/>
                <a:gd name="connsiteY200" fmla="*/ 39485 h 334686"/>
                <a:gd name="connsiteX201" fmla="*/ 138005 w 347790"/>
                <a:gd name="connsiteY201" fmla="*/ 42708 h 334686"/>
                <a:gd name="connsiteX202" fmla="*/ 140423 w 347790"/>
                <a:gd name="connsiteY202" fmla="*/ 45391 h 334686"/>
                <a:gd name="connsiteX203" fmla="*/ 143200 w 347790"/>
                <a:gd name="connsiteY203" fmla="*/ 47066 h 334686"/>
                <a:gd name="connsiteX204" fmla="*/ 149584 w 347790"/>
                <a:gd name="connsiteY204" fmla="*/ 49538 h 334686"/>
                <a:gd name="connsiteX205" fmla="*/ 156782 w 347790"/>
                <a:gd name="connsiteY205" fmla="*/ 50484 h 334686"/>
                <a:gd name="connsiteX206" fmla="*/ 164042 w 347790"/>
                <a:gd name="connsiteY206" fmla="*/ 50805 h 334686"/>
                <a:gd name="connsiteX207" fmla="*/ 176505 w 347790"/>
                <a:gd name="connsiteY207" fmla="*/ 54208 h 334686"/>
                <a:gd name="connsiteX208" fmla="*/ 187074 w 347790"/>
                <a:gd name="connsiteY208" fmla="*/ 58128 h 334686"/>
                <a:gd name="connsiteX209" fmla="*/ 189679 w 347790"/>
                <a:gd name="connsiteY209" fmla="*/ 60060 h 334686"/>
                <a:gd name="connsiteX210" fmla="*/ 194976 w 347790"/>
                <a:gd name="connsiteY210" fmla="*/ 61954 h 334686"/>
                <a:gd name="connsiteX211" fmla="*/ 205498 w 347790"/>
                <a:gd name="connsiteY211" fmla="*/ 71138 h 334686"/>
                <a:gd name="connsiteX212" fmla="*/ 211358 w 347790"/>
                <a:gd name="connsiteY212" fmla="*/ 74307 h 334686"/>
                <a:gd name="connsiteX213" fmla="*/ 215465 w 347790"/>
                <a:gd name="connsiteY213" fmla="*/ 74917 h 334686"/>
                <a:gd name="connsiteX214" fmla="*/ 219150 w 347790"/>
                <a:gd name="connsiteY214" fmla="*/ 74362 h 334686"/>
                <a:gd name="connsiteX215" fmla="*/ 225698 w 347790"/>
                <a:gd name="connsiteY215" fmla="*/ 71185 h 334686"/>
                <a:gd name="connsiteX216" fmla="*/ 228405 w 347790"/>
                <a:gd name="connsiteY216" fmla="*/ 69292 h 334686"/>
                <a:gd name="connsiteX217" fmla="*/ 234993 w 347790"/>
                <a:gd name="connsiteY217" fmla="*/ 61359 h 334686"/>
                <a:gd name="connsiteX218" fmla="*/ 237160 w 347790"/>
                <a:gd name="connsiteY218" fmla="*/ 57213 h 334686"/>
                <a:gd name="connsiteX219" fmla="*/ 238020 w 347790"/>
                <a:gd name="connsiteY219" fmla="*/ 54279 h 334686"/>
                <a:gd name="connsiteX220" fmla="*/ 237809 w 347790"/>
                <a:gd name="connsiteY220" fmla="*/ 51298 h 334686"/>
                <a:gd name="connsiteX221" fmla="*/ 236988 w 347790"/>
                <a:gd name="connsiteY221" fmla="*/ 48615 h 334686"/>
                <a:gd name="connsiteX222" fmla="*/ 235141 w 347790"/>
                <a:gd name="connsiteY222" fmla="*/ 45798 h 334686"/>
                <a:gd name="connsiteX223" fmla="*/ 233850 w 347790"/>
                <a:gd name="connsiteY223" fmla="*/ 42074 h 334686"/>
                <a:gd name="connsiteX224" fmla="*/ 233091 w 347790"/>
                <a:gd name="connsiteY224" fmla="*/ 35354 h 334686"/>
                <a:gd name="connsiteX225" fmla="*/ 234124 w 347790"/>
                <a:gd name="connsiteY225" fmla="*/ 30683 h 334686"/>
                <a:gd name="connsiteX226" fmla="*/ 235384 w 347790"/>
                <a:gd name="connsiteY226" fmla="*/ 27883 h 334686"/>
                <a:gd name="connsiteX227" fmla="*/ 237371 w 347790"/>
                <a:gd name="connsiteY227" fmla="*/ 25019 h 334686"/>
                <a:gd name="connsiteX228" fmla="*/ 242839 w 347790"/>
                <a:gd name="connsiteY228" fmla="*/ 19535 h 334686"/>
                <a:gd name="connsiteX229" fmla="*/ 248339 w 347790"/>
                <a:gd name="connsiteY229" fmla="*/ 15662 h 334686"/>
                <a:gd name="connsiteX230" fmla="*/ 258033 w 347790"/>
                <a:gd name="connsiteY230" fmla="*/ 10593 h 334686"/>
                <a:gd name="connsiteX231" fmla="*/ 263658 w 347790"/>
                <a:gd name="connsiteY231" fmla="*/ 10538 h 334686"/>
                <a:gd name="connsiteX232" fmla="*/ 265989 w 347790"/>
                <a:gd name="connsiteY232" fmla="*/ 9975 h 334686"/>
                <a:gd name="connsiteX233" fmla="*/ 270621 w 347790"/>
                <a:gd name="connsiteY233" fmla="*/ 6384 h 334686"/>
                <a:gd name="connsiteX234" fmla="*/ 272498 w 347790"/>
                <a:gd name="connsiteY234" fmla="*/ 6251 h 334686"/>
                <a:gd name="connsiteX235" fmla="*/ 275095 w 347790"/>
                <a:gd name="connsiteY235" fmla="*/ 7127 h 334686"/>
                <a:gd name="connsiteX236" fmla="*/ 282731 w 347790"/>
                <a:gd name="connsiteY236" fmla="*/ 6877 h 334686"/>
                <a:gd name="connsiteX237" fmla="*/ 286095 w 347790"/>
                <a:gd name="connsiteY237" fmla="*/ 7878 h 334686"/>
                <a:gd name="connsiteX238" fmla="*/ 290109 w 347790"/>
                <a:gd name="connsiteY238" fmla="*/ 10116 h 334686"/>
                <a:gd name="connsiteX239" fmla="*/ 295178 w 347790"/>
                <a:gd name="connsiteY239" fmla="*/ 11500 h 334686"/>
                <a:gd name="connsiteX240" fmla="*/ 298753 w 347790"/>
                <a:gd name="connsiteY240" fmla="*/ 12885 h 334686"/>
                <a:gd name="connsiteX241" fmla="*/ 302563 w 347790"/>
                <a:gd name="connsiteY241" fmla="*/ 14661 h 334686"/>
                <a:gd name="connsiteX242" fmla="*/ 303424 w 347790"/>
                <a:gd name="connsiteY242" fmla="*/ 19081 h 334686"/>
                <a:gd name="connsiteX243" fmla="*/ 303002 w 347790"/>
                <a:gd name="connsiteY243" fmla="*/ 20396 h 334686"/>
                <a:gd name="connsiteX244" fmla="*/ 302908 w 347790"/>
                <a:gd name="connsiteY244" fmla="*/ 22109 h 334686"/>
                <a:gd name="connsiteX245" fmla="*/ 306858 w 347790"/>
                <a:gd name="connsiteY245" fmla="*/ 25144 h 334686"/>
                <a:gd name="connsiteX246" fmla="*/ 318085 w 347790"/>
                <a:gd name="connsiteY246" fmla="*/ 26568 h 334686"/>
                <a:gd name="connsiteX247" fmla="*/ 320299 w 347790"/>
                <a:gd name="connsiteY247" fmla="*/ 27382 h 334686"/>
                <a:gd name="connsiteX248" fmla="*/ 323390 w 347790"/>
                <a:gd name="connsiteY248" fmla="*/ 29706 h 334686"/>
                <a:gd name="connsiteX249" fmla="*/ 325377 w 347790"/>
                <a:gd name="connsiteY249" fmla="*/ 30418 h 334686"/>
                <a:gd name="connsiteX250" fmla="*/ 333067 w 347790"/>
                <a:gd name="connsiteY250" fmla="*/ 30746 h 334686"/>
                <a:gd name="connsiteX251" fmla="*/ 337550 w 347790"/>
                <a:gd name="connsiteY251" fmla="*/ 30253 h 334686"/>
                <a:gd name="connsiteX252" fmla="*/ 341821 w 347790"/>
                <a:gd name="connsiteY252" fmla="*/ 31067 h 334686"/>
                <a:gd name="connsiteX253" fmla="*/ 343402 w 347790"/>
                <a:gd name="connsiteY253" fmla="*/ 31849 h 334686"/>
                <a:gd name="connsiteX254" fmla="*/ 345037 w 347790"/>
                <a:gd name="connsiteY254" fmla="*/ 33664 h 334686"/>
                <a:gd name="connsiteX255" fmla="*/ 347016 w 347790"/>
                <a:gd name="connsiteY255" fmla="*/ 38061 h 334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347790" h="334686">
                  <a:moveTo>
                    <a:pt x="347791" y="39532"/>
                  </a:moveTo>
                  <a:lnTo>
                    <a:pt x="346946" y="40251"/>
                  </a:lnTo>
                  <a:lnTo>
                    <a:pt x="345741" y="41785"/>
                  </a:lnTo>
                  <a:lnTo>
                    <a:pt x="344982" y="43146"/>
                  </a:lnTo>
                  <a:lnTo>
                    <a:pt x="342948" y="45368"/>
                  </a:lnTo>
                  <a:lnTo>
                    <a:pt x="341250" y="47739"/>
                  </a:lnTo>
                  <a:lnTo>
                    <a:pt x="341415" y="51204"/>
                  </a:lnTo>
                  <a:lnTo>
                    <a:pt x="341798" y="54725"/>
                  </a:lnTo>
                  <a:lnTo>
                    <a:pt x="342940" y="58159"/>
                  </a:lnTo>
                  <a:lnTo>
                    <a:pt x="343918" y="61977"/>
                  </a:lnTo>
                  <a:lnTo>
                    <a:pt x="343636" y="64465"/>
                  </a:lnTo>
                  <a:lnTo>
                    <a:pt x="342799" y="67524"/>
                  </a:lnTo>
                  <a:lnTo>
                    <a:pt x="341798" y="70075"/>
                  </a:lnTo>
                  <a:lnTo>
                    <a:pt x="338481" y="75308"/>
                  </a:lnTo>
                  <a:lnTo>
                    <a:pt x="337972" y="76560"/>
                  </a:lnTo>
                  <a:lnTo>
                    <a:pt x="338160" y="78320"/>
                  </a:lnTo>
                  <a:lnTo>
                    <a:pt x="340179" y="84516"/>
                  </a:lnTo>
                  <a:lnTo>
                    <a:pt x="340335" y="86464"/>
                  </a:lnTo>
                  <a:lnTo>
                    <a:pt x="341540" y="92457"/>
                  </a:lnTo>
                  <a:lnTo>
                    <a:pt x="342643" y="97323"/>
                  </a:lnTo>
                  <a:lnTo>
                    <a:pt x="343864" y="101149"/>
                  </a:lnTo>
                  <a:lnTo>
                    <a:pt x="344051" y="102197"/>
                  </a:lnTo>
                  <a:lnTo>
                    <a:pt x="344051" y="107807"/>
                  </a:lnTo>
                  <a:lnTo>
                    <a:pt x="344051" y="113408"/>
                  </a:lnTo>
                  <a:lnTo>
                    <a:pt x="344051" y="118994"/>
                  </a:lnTo>
                  <a:lnTo>
                    <a:pt x="344051" y="124572"/>
                  </a:lnTo>
                  <a:lnTo>
                    <a:pt x="344051" y="130135"/>
                  </a:lnTo>
                  <a:lnTo>
                    <a:pt x="344051" y="135690"/>
                  </a:lnTo>
                  <a:lnTo>
                    <a:pt x="344051" y="141228"/>
                  </a:lnTo>
                  <a:lnTo>
                    <a:pt x="344051" y="146760"/>
                  </a:lnTo>
                  <a:lnTo>
                    <a:pt x="344051" y="152275"/>
                  </a:lnTo>
                  <a:lnTo>
                    <a:pt x="344051" y="157783"/>
                  </a:lnTo>
                  <a:lnTo>
                    <a:pt x="344051" y="163275"/>
                  </a:lnTo>
                  <a:lnTo>
                    <a:pt x="344051" y="168767"/>
                  </a:lnTo>
                  <a:lnTo>
                    <a:pt x="344051" y="174236"/>
                  </a:lnTo>
                  <a:lnTo>
                    <a:pt x="344051" y="179696"/>
                  </a:lnTo>
                  <a:lnTo>
                    <a:pt x="344051" y="185149"/>
                  </a:lnTo>
                  <a:lnTo>
                    <a:pt x="344051" y="190595"/>
                  </a:lnTo>
                  <a:lnTo>
                    <a:pt x="344051" y="196024"/>
                  </a:lnTo>
                  <a:lnTo>
                    <a:pt x="344051" y="201446"/>
                  </a:lnTo>
                  <a:lnTo>
                    <a:pt x="344051" y="206859"/>
                  </a:lnTo>
                  <a:lnTo>
                    <a:pt x="344051" y="212257"/>
                  </a:lnTo>
                  <a:lnTo>
                    <a:pt x="344051" y="217656"/>
                  </a:lnTo>
                  <a:lnTo>
                    <a:pt x="344051" y="223038"/>
                  </a:lnTo>
                  <a:lnTo>
                    <a:pt x="344051" y="228405"/>
                  </a:lnTo>
                  <a:lnTo>
                    <a:pt x="344051" y="233772"/>
                  </a:lnTo>
                  <a:lnTo>
                    <a:pt x="344051" y="239123"/>
                  </a:lnTo>
                  <a:lnTo>
                    <a:pt x="344051" y="244467"/>
                  </a:lnTo>
                  <a:lnTo>
                    <a:pt x="344051" y="249802"/>
                  </a:lnTo>
                  <a:lnTo>
                    <a:pt x="344051" y="255130"/>
                  </a:lnTo>
                  <a:lnTo>
                    <a:pt x="344051" y="260442"/>
                  </a:lnTo>
                  <a:lnTo>
                    <a:pt x="344051" y="265754"/>
                  </a:lnTo>
                  <a:lnTo>
                    <a:pt x="344051" y="271058"/>
                  </a:lnTo>
                  <a:lnTo>
                    <a:pt x="344051" y="276347"/>
                  </a:lnTo>
                  <a:lnTo>
                    <a:pt x="344051" y="288059"/>
                  </a:lnTo>
                  <a:lnTo>
                    <a:pt x="344043" y="299731"/>
                  </a:lnTo>
                  <a:lnTo>
                    <a:pt x="344043" y="311365"/>
                  </a:lnTo>
                  <a:lnTo>
                    <a:pt x="344036" y="322959"/>
                  </a:lnTo>
                  <a:lnTo>
                    <a:pt x="343965" y="322990"/>
                  </a:lnTo>
                  <a:lnTo>
                    <a:pt x="343902" y="323037"/>
                  </a:lnTo>
                  <a:lnTo>
                    <a:pt x="343832" y="323077"/>
                  </a:lnTo>
                  <a:lnTo>
                    <a:pt x="343762" y="323123"/>
                  </a:lnTo>
                  <a:lnTo>
                    <a:pt x="338348" y="323116"/>
                  </a:lnTo>
                  <a:lnTo>
                    <a:pt x="332934" y="323116"/>
                  </a:lnTo>
                  <a:lnTo>
                    <a:pt x="327512" y="323116"/>
                  </a:lnTo>
                  <a:lnTo>
                    <a:pt x="322099" y="323108"/>
                  </a:lnTo>
                  <a:lnTo>
                    <a:pt x="322099" y="326010"/>
                  </a:lnTo>
                  <a:lnTo>
                    <a:pt x="322099" y="328905"/>
                  </a:lnTo>
                  <a:lnTo>
                    <a:pt x="322099" y="331792"/>
                  </a:lnTo>
                  <a:lnTo>
                    <a:pt x="322099" y="334687"/>
                  </a:lnTo>
                  <a:lnTo>
                    <a:pt x="311576" y="329202"/>
                  </a:lnTo>
                  <a:lnTo>
                    <a:pt x="301062" y="323718"/>
                  </a:lnTo>
                  <a:lnTo>
                    <a:pt x="290539" y="318218"/>
                  </a:lnTo>
                  <a:lnTo>
                    <a:pt x="280024" y="312710"/>
                  </a:lnTo>
                  <a:lnTo>
                    <a:pt x="269502" y="307195"/>
                  </a:lnTo>
                  <a:lnTo>
                    <a:pt x="258987" y="301672"/>
                  </a:lnTo>
                  <a:lnTo>
                    <a:pt x="248464" y="296140"/>
                  </a:lnTo>
                  <a:lnTo>
                    <a:pt x="237950" y="290601"/>
                  </a:lnTo>
                  <a:lnTo>
                    <a:pt x="227427" y="285047"/>
                  </a:lnTo>
                  <a:lnTo>
                    <a:pt x="216912" y="279484"/>
                  </a:lnTo>
                  <a:lnTo>
                    <a:pt x="206390" y="273922"/>
                  </a:lnTo>
                  <a:lnTo>
                    <a:pt x="195875" y="268344"/>
                  </a:lnTo>
                  <a:lnTo>
                    <a:pt x="185353" y="262750"/>
                  </a:lnTo>
                  <a:lnTo>
                    <a:pt x="174838" y="257148"/>
                  </a:lnTo>
                  <a:lnTo>
                    <a:pt x="164316" y="251547"/>
                  </a:lnTo>
                  <a:lnTo>
                    <a:pt x="153793" y="245930"/>
                  </a:lnTo>
                  <a:lnTo>
                    <a:pt x="146533" y="242041"/>
                  </a:lnTo>
                  <a:lnTo>
                    <a:pt x="138694" y="245836"/>
                  </a:lnTo>
                  <a:lnTo>
                    <a:pt x="132553" y="248809"/>
                  </a:lnTo>
                  <a:lnTo>
                    <a:pt x="124463" y="252712"/>
                  </a:lnTo>
                  <a:lnTo>
                    <a:pt x="124463" y="252712"/>
                  </a:lnTo>
                  <a:lnTo>
                    <a:pt x="115169" y="257774"/>
                  </a:lnTo>
                  <a:lnTo>
                    <a:pt x="108034" y="261655"/>
                  </a:lnTo>
                  <a:lnTo>
                    <a:pt x="107698" y="261623"/>
                  </a:lnTo>
                  <a:lnTo>
                    <a:pt x="107377" y="261530"/>
                  </a:lnTo>
                  <a:lnTo>
                    <a:pt x="99952" y="254942"/>
                  </a:lnTo>
                  <a:lnTo>
                    <a:pt x="94155" y="249786"/>
                  </a:lnTo>
                  <a:lnTo>
                    <a:pt x="91581" y="248339"/>
                  </a:lnTo>
                  <a:lnTo>
                    <a:pt x="80652" y="245703"/>
                  </a:lnTo>
                  <a:lnTo>
                    <a:pt x="69785" y="243082"/>
                  </a:lnTo>
                  <a:lnTo>
                    <a:pt x="58347" y="240312"/>
                  </a:lnTo>
                  <a:lnTo>
                    <a:pt x="56266" y="236095"/>
                  </a:lnTo>
                  <a:lnTo>
                    <a:pt x="53943" y="231378"/>
                  </a:lnTo>
                  <a:lnTo>
                    <a:pt x="50806" y="225471"/>
                  </a:lnTo>
                  <a:lnTo>
                    <a:pt x="48889" y="221849"/>
                  </a:lnTo>
                  <a:lnTo>
                    <a:pt x="48247" y="221286"/>
                  </a:lnTo>
                  <a:lnTo>
                    <a:pt x="39477" y="218422"/>
                  </a:lnTo>
                  <a:lnTo>
                    <a:pt x="30206" y="215606"/>
                  </a:lnTo>
                  <a:lnTo>
                    <a:pt x="24785" y="217311"/>
                  </a:lnTo>
                  <a:lnTo>
                    <a:pt x="23830" y="217186"/>
                  </a:lnTo>
                  <a:lnTo>
                    <a:pt x="22297" y="216115"/>
                  </a:lnTo>
                  <a:lnTo>
                    <a:pt x="20756" y="214651"/>
                  </a:lnTo>
                  <a:lnTo>
                    <a:pt x="19942" y="212610"/>
                  </a:lnTo>
                  <a:lnTo>
                    <a:pt x="17767" y="209871"/>
                  </a:lnTo>
                  <a:lnTo>
                    <a:pt x="15756" y="203589"/>
                  </a:lnTo>
                  <a:lnTo>
                    <a:pt x="15561" y="198582"/>
                  </a:lnTo>
                  <a:lnTo>
                    <a:pt x="15162" y="196806"/>
                  </a:lnTo>
                  <a:lnTo>
                    <a:pt x="10335" y="189734"/>
                  </a:lnTo>
                  <a:lnTo>
                    <a:pt x="5946" y="183295"/>
                  </a:lnTo>
                  <a:lnTo>
                    <a:pt x="3028" y="178992"/>
                  </a:lnTo>
                  <a:lnTo>
                    <a:pt x="2464" y="177044"/>
                  </a:lnTo>
                  <a:lnTo>
                    <a:pt x="2801" y="174650"/>
                  </a:lnTo>
                  <a:lnTo>
                    <a:pt x="3974" y="172499"/>
                  </a:lnTo>
                  <a:lnTo>
                    <a:pt x="8222" y="169956"/>
                  </a:lnTo>
                  <a:lnTo>
                    <a:pt x="12056" y="167179"/>
                  </a:lnTo>
                  <a:lnTo>
                    <a:pt x="12580" y="165254"/>
                  </a:lnTo>
                  <a:lnTo>
                    <a:pt x="12823" y="159942"/>
                  </a:lnTo>
                  <a:lnTo>
                    <a:pt x="11571" y="158284"/>
                  </a:lnTo>
                  <a:lnTo>
                    <a:pt x="10648" y="155123"/>
                  </a:lnTo>
                  <a:lnTo>
                    <a:pt x="9709" y="150843"/>
                  </a:lnTo>
                  <a:lnTo>
                    <a:pt x="9600" y="148098"/>
                  </a:lnTo>
                  <a:lnTo>
                    <a:pt x="11305" y="142629"/>
                  </a:lnTo>
                  <a:lnTo>
                    <a:pt x="13300" y="136894"/>
                  </a:lnTo>
                  <a:lnTo>
                    <a:pt x="12032" y="130526"/>
                  </a:lnTo>
                  <a:lnTo>
                    <a:pt x="11094" y="117703"/>
                  </a:lnTo>
                  <a:lnTo>
                    <a:pt x="11680" y="107564"/>
                  </a:lnTo>
                  <a:lnTo>
                    <a:pt x="11203" y="103872"/>
                  </a:lnTo>
                  <a:lnTo>
                    <a:pt x="10867" y="102315"/>
                  </a:lnTo>
                  <a:lnTo>
                    <a:pt x="9560" y="97511"/>
                  </a:lnTo>
                  <a:lnTo>
                    <a:pt x="7956" y="92543"/>
                  </a:lnTo>
                  <a:lnTo>
                    <a:pt x="7237" y="90799"/>
                  </a:lnTo>
                  <a:lnTo>
                    <a:pt x="5179" y="86785"/>
                  </a:lnTo>
                  <a:lnTo>
                    <a:pt x="1768" y="81802"/>
                  </a:lnTo>
                  <a:lnTo>
                    <a:pt x="0" y="78735"/>
                  </a:lnTo>
                  <a:lnTo>
                    <a:pt x="2425" y="77116"/>
                  </a:lnTo>
                  <a:lnTo>
                    <a:pt x="4577" y="75848"/>
                  </a:lnTo>
                  <a:lnTo>
                    <a:pt x="7198" y="74510"/>
                  </a:lnTo>
                  <a:lnTo>
                    <a:pt x="10914" y="72993"/>
                  </a:lnTo>
                  <a:lnTo>
                    <a:pt x="12838" y="71850"/>
                  </a:lnTo>
                  <a:lnTo>
                    <a:pt x="13660" y="70888"/>
                  </a:lnTo>
                  <a:lnTo>
                    <a:pt x="16453" y="66961"/>
                  </a:lnTo>
                  <a:lnTo>
                    <a:pt x="17908" y="64786"/>
                  </a:lnTo>
                  <a:lnTo>
                    <a:pt x="19895" y="61805"/>
                  </a:lnTo>
                  <a:lnTo>
                    <a:pt x="20763" y="59724"/>
                  </a:lnTo>
                  <a:lnTo>
                    <a:pt x="20787" y="57800"/>
                  </a:lnTo>
                  <a:lnTo>
                    <a:pt x="20482" y="55468"/>
                  </a:lnTo>
                  <a:lnTo>
                    <a:pt x="18933" y="49882"/>
                  </a:lnTo>
                  <a:lnTo>
                    <a:pt x="17665" y="44437"/>
                  </a:lnTo>
                  <a:lnTo>
                    <a:pt x="18651" y="42332"/>
                  </a:lnTo>
                  <a:lnTo>
                    <a:pt x="19441" y="41331"/>
                  </a:lnTo>
                  <a:lnTo>
                    <a:pt x="21170" y="38765"/>
                  </a:lnTo>
                  <a:lnTo>
                    <a:pt x="21859" y="38249"/>
                  </a:lnTo>
                  <a:lnTo>
                    <a:pt x="25590" y="37451"/>
                  </a:lnTo>
                  <a:lnTo>
                    <a:pt x="27077" y="35745"/>
                  </a:lnTo>
                  <a:lnTo>
                    <a:pt x="28219" y="33602"/>
                  </a:lnTo>
                  <a:lnTo>
                    <a:pt x="28509" y="32475"/>
                  </a:lnTo>
                  <a:lnTo>
                    <a:pt x="30136" y="31294"/>
                  </a:lnTo>
                  <a:lnTo>
                    <a:pt x="32084" y="30112"/>
                  </a:lnTo>
                  <a:lnTo>
                    <a:pt x="33281" y="28579"/>
                  </a:lnTo>
                  <a:lnTo>
                    <a:pt x="37208" y="26201"/>
                  </a:lnTo>
                  <a:lnTo>
                    <a:pt x="40792" y="24034"/>
                  </a:lnTo>
                  <a:lnTo>
                    <a:pt x="44961" y="21749"/>
                  </a:lnTo>
                  <a:lnTo>
                    <a:pt x="48185" y="19981"/>
                  </a:lnTo>
                  <a:lnTo>
                    <a:pt x="48865" y="18432"/>
                  </a:lnTo>
                  <a:lnTo>
                    <a:pt x="48818" y="17094"/>
                  </a:lnTo>
                  <a:lnTo>
                    <a:pt x="47066" y="14043"/>
                  </a:lnTo>
                  <a:lnTo>
                    <a:pt x="47066" y="10428"/>
                  </a:lnTo>
                  <a:lnTo>
                    <a:pt x="47183" y="7424"/>
                  </a:lnTo>
                  <a:lnTo>
                    <a:pt x="47355" y="5648"/>
                  </a:lnTo>
                  <a:lnTo>
                    <a:pt x="48130" y="696"/>
                  </a:lnTo>
                  <a:lnTo>
                    <a:pt x="48177" y="0"/>
                  </a:lnTo>
                  <a:lnTo>
                    <a:pt x="51525" y="1651"/>
                  </a:lnTo>
                  <a:lnTo>
                    <a:pt x="54960" y="2308"/>
                  </a:lnTo>
                  <a:lnTo>
                    <a:pt x="65201" y="8433"/>
                  </a:lnTo>
                  <a:lnTo>
                    <a:pt x="68432" y="9200"/>
                  </a:lnTo>
                  <a:lnTo>
                    <a:pt x="75598" y="9928"/>
                  </a:lnTo>
                  <a:lnTo>
                    <a:pt x="84039" y="7424"/>
                  </a:lnTo>
                  <a:lnTo>
                    <a:pt x="87231" y="6971"/>
                  </a:lnTo>
                  <a:lnTo>
                    <a:pt x="92786" y="9325"/>
                  </a:lnTo>
                  <a:lnTo>
                    <a:pt x="95235" y="9990"/>
                  </a:lnTo>
                  <a:lnTo>
                    <a:pt x="99350" y="10170"/>
                  </a:lnTo>
                  <a:lnTo>
                    <a:pt x="106383" y="12298"/>
                  </a:lnTo>
                  <a:lnTo>
                    <a:pt x="108175" y="13042"/>
                  </a:lnTo>
                  <a:lnTo>
                    <a:pt x="112274" y="16437"/>
                  </a:lnTo>
                  <a:lnTo>
                    <a:pt x="114238" y="17454"/>
                  </a:lnTo>
                  <a:lnTo>
                    <a:pt x="128797" y="20560"/>
                  </a:lnTo>
                  <a:lnTo>
                    <a:pt x="130784" y="22617"/>
                  </a:lnTo>
                  <a:lnTo>
                    <a:pt x="132810" y="26537"/>
                  </a:lnTo>
                  <a:lnTo>
                    <a:pt x="132897" y="31403"/>
                  </a:lnTo>
                  <a:lnTo>
                    <a:pt x="134016" y="34924"/>
                  </a:lnTo>
                  <a:lnTo>
                    <a:pt x="135823" y="39485"/>
                  </a:lnTo>
                  <a:lnTo>
                    <a:pt x="138005" y="42708"/>
                  </a:lnTo>
                  <a:lnTo>
                    <a:pt x="140423" y="45391"/>
                  </a:lnTo>
                  <a:lnTo>
                    <a:pt x="143200" y="47066"/>
                  </a:lnTo>
                  <a:lnTo>
                    <a:pt x="149584" y="49538"/>
                  </a:lnTo>
                  <a:lnTo>
                    <a:pt x="156782" y="50484"/>
                  </a:lnTo>
                  <a:lnTo>
                    <a:pt x="164042" y="50805"/>
                  </a:lnTo>
                  <a:lnTo>
                    <a:pt x="176505" y="54208"/>
                  </a:lnTo>
                  <a:lnTo>
                    <a:pt x="187074" y="58128"/>
                  </a:lnTo>
                  <a:lnTo>
                    <a:pt x="189679" y="60060"/>
                  </a:lnTo>
                  <a:lnTo>
                    <a:pt x="194976" y="61954"/>
                  </a:lnTo>
                  <a:lnTo>
                    <a:pt x="205498" y="71138"/>
                  </a:lnTo>
                  <a:lnTo>
                    <a:pt x="211358" y="74307"/>
                  </a:lnTo>
                  <a:lnTo>
                    <a:pt x="215465" y="74917"/>
                  </a:lnTo>
                  <a:lnTo>
                    <a:pt x="219150" y="74362"/>
                  </a:lnTo>
                  <a:lnTo>
                    <a:pt x="225698" y="71185"/>
                  </a:lnTo>
                  <a:lnTo>
                    <a:pt x="228405" y="69292"/>
                  </a:lnTo>
                  <a:lnTo>
                    <a:pt x="234993" y="61359"/>
                  </a:lnTo>
                  <a:lnTo>
                    <a:pt x="237160" y="57213"/>
                  </a:lnTo>
                  <a:lnTo>
                    <a:pt x="238020" y="54279"/>
                  </a:lnTo>
                  <a:lnTo>
                    <a:pt x="237809" y="51298"/>
                  </a:lnTo>
                  <a:lnTo>
                    <a:pt x="236988" y="48615"/>
                  </a:lnTo>
                  <a:lnTo>
                    <a:pt x="235141" y="45798"/>
                  </a:lnTo>
                  <a:lnTo>
                    <a:pt x="233850" y="42074"/>
                  </a:lnTo>
                  <a:lnTo>
                    <a:pt x="233091" y="35354"/>
                  </a:lnTo>
                  <a:lnTo>
                    <a:pt x="234124" y="30683"/>
                  </a:lnTo>
                  <a:lnTo>
                    <a:pt x="235384" y="27883"/>
                  </a:lnTo>
                  <a:lnTo>
                    <a:pt x="237371" y="25019"/>
                  </a:lnTo>
                  <a:lnTo>
                    <a:pt x="242839" y="19535"/>
                  </a:lnTo>
                  <a:lnTo>
                    <a:pt x="248339" y="15662"/>
                  </a:lnTo>
                  <a:lnTo>
                    <a:pt x="258033" y="10593"/>
                  </a:lnTo>
                  <a:lnTo>
                    <a:pt x="263658" y="10538"/>
                  </a:lnTo>
                  <a:lnTo>
                    <a:pt x="265989" y="9975"/>
                  </a:lnTo>
                  <a:lnTo>
                    <a:pt x="270621" y="6384"/>
                  </a:lnTo>
                  <a:lnTo>
                    <a:pt x="272498" y="6251"/>
                  </a:lnTo>
                  <a:lnTo>
                    <a:pt x="275095" y="7127"/>
                  </a:lnTo>
                  <a:lnTo>
                    <a:pt x="282731" y="6877"/>
                  </a:lnTo>
                  <a:lnTo>
                    <a:pt x="286095" y="7878"/>
                  </a:lnTo>
                  <a:lnTo>
                    <a:pt x="290109" y="10116"/>
                  </a:lnTo>
                  <a:lnTo>
                    <a:pt x="295178" y="11500"/>
                  </a:lnTo>
                  <a:lnTo>
                    <a:pt x="298753" y="12885"/>
                  </a:lnTo>
                  <a:lnTo>
                    <a:pt x="302563" y="14661"/>
                  </a:lnTo>
                  <a:lnTo>
                    <a:pt x="303424" y="19081"/>
                  </a:lnTo>
                  <a:lnTo>
                    <a:pt x="303002" y="20396"/>
                  </a:lnTo>
                  <a:lnTo>
                    <a:pt x="302908" y="22109"/>
                  </a:lnTo>
                  <a:lnTo>
                    <a:pt x="306858" y="25144"/>
                  </a:lnTo>
                  <a:lnTo>
                    <a:pt x="318085" y="26568"/>
                  </a:lnTo>
                  <a:lnTo>
                    <a:pt x="320299" y="27382"/>
                  </a:lnTo>
                  <a:lnTo>
                    <a:pt x="323390" y="29706"/>
                  </a:lnTo>
                  <a:lnTo>
                    <a:pt x="325377" y="30418"/>
                  </a:lnTo>
                  <a:lnTo>
                    <a:pt x="333067" y="30746"/>
                  </a:lnTo>
                  <a:lnTo>
                    <a:pt x="337550" y="30253"/>
                  </a:lnTo>
                  <a:lnTo>
                    <a:pt x="341821" y="31067"/>
                  </a:lnTo>
                  <a:lnTo>
                    <a:pt x="343402" y="31849"/>
                  </a:lnTo>
                  <a:lnTo>
                    <a:pt x="345037" y="33664"/>
                  </a:lnTo>
                  <a:lnTo>
                    <a:pt x="347016" y="3806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2" name="Freeform: Shape 711">
              <a:extLst>
                <a:ext uri="{FF2B5EF4-FFF2-40B4-BE49-F238E27FC236}">
                  <a16:creationId xmlns:a16="http://schemas.microsoft.com/office/drawing/2014/main" id="{94383500-DF64-AF3D-309E-8BDC631A6389}"/>
                </a:ext>
              </a:extLst>
            </p:cNvPr>
            <p:cNvSpPr>
              <a:spLocks/>
            </p:cNvSpPr>
            <p:nvPr/>
          </p:nvSpPr>
          <p:spPr>
            <a:xfrm>
              <a:off x="6961571" y="3807234"/>
              <a:ext cx="265934" cy="213133"/>
            </a:xfrm>
            <a:custGeom>
              <a:avLst/>
              <a:gdLst>
                <a:gd name="connsiteX0" fmla="*/ 240594 w 265934"/>
                <a:gd name="connsiteY0" fmla="*/ 22180 h 213133"/>
                <a:gd name="connsiteX1" fmla="*/ 241228 w 265934"/>
                <a:gd name="connsiteY1" fmla="*/ 24159 h 213133"/>
                <a:gd name="connsiteX2" fmla="*/ 242526 w 265934"/>
                <a:gd name="connsiteY2" fmla="*/ 25739 h 213133"/>
                <a:gd name="connsiteX3" fmla="*/ 247158 w 265934"/>
                <a:gd name="connsiteY3" fmla="*/ 29346 h 213133"/>
                <a:gd name="connsiteX4" fmla="*/ 249904 w 265934"/>
                <a:gd name="connsiteY4" fmla="*/ 31568 h 213133"/>
                <a:gd name="connsiteX5" fmla="*/ 249982 w 265934"/>
                <a:gd name="connsiteY5" fmla="*/ 32334 h 213133"/>
                <a:gd name="connsiteX6" fmla="*/ 249098 w 265934"/>
                <a:gd name="connsiteY6" fmla="*/ 34157 h 213133"/>
                <a:gd name="connsiteX7" fmla="*/ 248723 w 265934"/>
                <a:gd name="connsiteY7" fmla="*/ 35409 h 213133"/>
                <a:gd name="connsiteX8" fmla="*/ 249442 w 265934"/>
                <a:gd name="connsiteY8" fmla="*/ 36747 h 213133"/>
                <a:gd name="connsiteX9" fmla="*/ 251140 w 265934"/>
                <a:gd name="connsiteY9" fmla="*/ 38358 h 213133"/>
                <a:gd name="connsiteX10" fmla="*/ 251273 w 265934"/>
                <a:gd name="connsiteY10" fmla="*/ 39133 h 213133"/>
                <a:gd name="connsiteX11" fmla="*/ 250866 w 265934"/>
                <a:gd name="connsiteY11" fmla="*/ 40033 h 213133"/>
                <a:gd name="connsiteX12" fmla="*/ 249990 w 265934"/>
                <a:gd name="connsiteY12" fmla="*/ 41762 h 213133"/>
                <a:gd name="connsiteX13" fmla="*/ 251852 w 265934"/>
                <a:gd name="connsiteY13" fmla="*/ 46831 h 213133"/>
                <a:gd name="connsiteX14" fmla="*/ 252165 w 265934"/>
                <a:gd name="connsiteY14" fmla="*/ 51736 h 213133"/>
                <a:gd name="connsiteX15" fmla="*/ 251680 w 265934"/>
                <a:gd name="connsiteY15" fmla="*/ 55218 h 213133"/>
                <a:gd name="connsiteX16" fmla="*/ 251695 w 265934"/>
                <a:gd name="connsiteY16" fmla="*/ 57228 h 213133"/>
                <a:gd name="connsiteX17" fmla="*/ 251938 w 265934"/>
                <a:gd name="connsiteY17" fmla="*/ 58934 h 213133"/>
                <a:gd name="connsiteX18" fmla="*/ 253518 w 265934"/>
                <a:gd name="connsiteY18" fmla="*/ 62869 h 213133"/>
                <a:gd name="connsiteX19" fmla="*/ 252462 w 265934"/>
                <a:gd name="connsiteY19" fmla="*/ 69370 h 213133"/>
                <a:gd name="connsiteX20" fmla="*/ 253651 w 265934"/>
                <a:gd name="connsiteY20" fmla="*/ 72907 h 213133"/>
                <a:gd name="connsiteX21" fmla="*/ 255287 w 265934"/>
                <a:gd name="connsiteY21" fmla="*/ 75770 h 213133"/>
                <a:gd name="connsiteX22" fmla="*/ 256178 w 265934"/>
                <a:gd name="connsiteY22" fmla="*/ 80871 h 213133"/>
                <a:gd name="connsiteX23" fmla="*/ 257493 w 265934"/>
                <a:gd name="connsiteY23" fmla="*/ 83289 h 213133"/>
                <a:gd name="connsiteX24" fmla="*/ 259644 w 265934"/>
                <a:gd name="connsiteY24" fmla="*/ 85409 h 213133"/>
                <a:gd name="connsiteX25" fmla="*/ 260872 w 265934"/>
                <a:gd name="connsiteY25" fmla="*/ 86121 h 213133"/>
                <a:gd name="connsiteX26" fmla="*/ 263243 w 265934"/>
                <a:gd name="connsiteY26" fmla="*/ 87873 h 213133"/>
                <a:gd name="connsiteX27" fmla="*/ 264941 w 265934"/>
                <a:gd name="connsiteY27" fmla="*/ 89328 h 213133"/>
                <a:gd name="connsiteX28" fmla="*/ 265934 w 265934"/>
                <a:gd name="connsiteY28" fmla="*/ 91503 h 213133"/>
                <a:gd name="connsiteX29" fmla="*/ 263806 w 265934"/>
                <a:gd name="connsiteY29" fmla="*/ 93287 h 213133"/>
                <a:gd name="connsiteX30" fmla="*/ 262101 w 265934"/>
                <a:gd name="connsiteY30" fmla="*/ 94883 h 213133"/>
                <a:gd name="connsiteX31" fmla="*/ 261616 w 265934"/>
                <a:gd name="connsiteY31" fmla="*/ 96604 h 213133"/>
                <a:gd name="connsiteX32" fmla="*/ 262414 w 265934"/>
                <a:gd name="connsiteY32" fmla="*/ 99358 h 213133"/>
                <a:gd name="connsiteX33" fmla="*/ 262414 w 265934"/>
                <a:gd name="connsiteY33" fmla="*/ 100836 h 213133"/>
                <a:gd name="connsiteX34" fmla="*/ 261326 w 265934"/>
                <a:gd name="connsiteY34" fmla="*/ 101306 h 213133"/>
                <a:gd name="connsiteX35" fmla="*/ 256898 w 265934"/>
                <a:gd name="connsiteY35" fmla="*/ 101149 h 213133"/>
                <a:gd name="connsiteX36" fmla="*/ 253425 w 265934"/>
                <a:gd name="connsiteY36" fmla="*/ 101032 h 213133"/>
                <a:gd name="connsiteX37" fmla="*/ 249435 w 265934"/>
                <a:gd name="connsiteY37" fmla="*/ 100899 h 213133"/>
                <a:gd name="connsiteX38" fmla="*/ 243817 w 265934"/>
                <a:gd name="connsiteY38" fmla="*/ 100633 h 213133"/>
                <a:gd name="connsiteX39" fmla="*/ 240344 w 265934"/>
                <a:gd name="connsiteY39" fmla="*/ 100469 h 213133"/>
                <a:gd name="connsiteX40" fmla="*/ 235571 w 265934"/>
                <a:gd name="connsiteY40" fmla="*/ 100250 h 213133"/>
                <a:gd name="connsiteX41" fmla="*/ 233929 w 265934"/>
                <a:gd name="connsiteY41" fmla="*/ 100359 h 213133"/>
                <a:gd name="connsiteX42" fmla="*/ 229555 w 265934"/>
                <a:gd name="connsiteY42" fmla="*/ 101126 h 213133"/>
                <a:gd name="connsiteX43" fmla="*/ 226465 w 265934"/>
                <a:gd name="connsiteY43" fmla="*/ 101673 h 213133"/>
                <a:gd name="connsiteX44" fmla="*/ 225941 w 265934"/>
                <a:gd name="connsiteY44" fmla="*/ 101822 h 213133"/>
                <a:gd name="connsiteX45" fmla="*/ 224979 w 265934"/>
                <a:gd name="connsiteY45" fmla="*/ 102503 h 213133"/>
                <a:gd name="connsiteX46" fmla="*/ 224313 w 265934"/>
                <a:gd name="connsiteY46" fmla="*/ 104529 h 213133"/>
                <a:gd name="connsiteX47" fmla="*/ 223719 w 265934"/>
                <a:gd name="connsiteY47" fmla="*/ 106837 h 213133"/>
                <a:gd name="connsiteX48" fmla="*/ 223077 w 265934"/>
                <a:gd name="connsiteY48" fmla="*/ 107862 h 213133"/>
                <a:gd name="connsiteX49" fmla="*/ 213807 w 265934"/>
                <a:gd name="connsiteY49" fmla="*/ 111195 h 213133"/>
                <a:gd name="connsiteX50" fmla="*/ 210184 w 265934"/>
                <a:gd name="connsiteY50" fmla="*/ 111656 h 213133"/>
                <a:gd name="connsiteX51" fmla="*/ 208088 w 265934"/>
                <a:gd name="connsiteY51" fmla="*/ 111312 h 213133"/>
                <a:gd name="connsiteX52" fmla="*/ 206594 w 265934"/>
                <a:gd name="connsiteY52" fmla="*/ 111586 h 213133"/>
                <a:gd name="connsiteX53" fmla="*/ 205310 w 265934"/>
                <a:gd name="connsiteY53" fmla="*/ 112298 h 213133"/>
                <a:gd name="connsiteX54" fmla="*/ 204872 w 265934"/>
                <a:gd name="connsiteY54" fmla="*/ 113370 h 213133"/>
                <a:gd name="connsiteX55" fmla="*/ 204810 w 265934"/>
                <a:gd name="connsiteY55" fmla="*/ 114747 h 213133"/>
                <a:gd name="connsiteX56" fmla="*/ 205084 w 265934"/>
                <a:gd name="connsiteY56" fmla="*/ 116131 h 213133"/>
                <a:gd name="connsiteX57" fmla="*/ 205975 w 265934"/>
                <a:gd name="connsiteY57" fmla="*/ 118056 h 213133"/>
                <a:gd name="connsiteX58" fmla="*/ 206132 w 265934"/>
                <a:gd name="connsiteY58" fmla="*/ 119980 h 213133"/>
                <a:gd name="connsiteX59" fmla="*/ 205561 w 265934"/>
                <a:gd name="connsiteY59" fmla="*/ 121342 h 213133"/>
                <a:gd name="connsiteX60" fmla="*/ 205428 w 265934"/>
                <a:gd name="connsiteY60" fmla="*/ 122703 h 213133"/>
                <a:gd name="connsiteX61" fmla="*/ 205162 w 265934"/>
                <a:gd name="connsiteY61" fmla="*/ 124174 h 213133"/>
                <a:gd name="connsiteX62" fmla="*/ 205639 w 265934"/>
                <a:gd name="connsiteY62" fmla="*/ 124972 h 213133"/>
                <a:gd name="connsiteX63" fmla="*/ 206531 w 265934"/>
                <a:gd name="connsiteY63" fmla="*/ 125097 h 213133"/>
                <a:gd name="connsiteX64" fmla="*/ 207431 w 265934"/>
                <a:gd name="connsiteY64" fmla="*/ 125770 h 213133"/>
                <a:gd name="connsiteX65" fmla="*/ 208698 w 265934"/>
                <a:gd name="connsiteY65" fmla="*/ 126380 h 213133"/>
                <a:gd name="connsiteX66" fmla="*/ 209746 w 265934"/>
                <a:gd name="connsiteY66" fmla="*/ 127546 h 213133"/>
                <a:gd name="connsiteX67" fmla="*/ 209699 w 265934"/>
                <a:gd name="connsiteY67" fmla="*/ 129204 h 213133"/>
                <a:gd name="connsiteX68" fmla="*/ 208823 w 265934"/>
                <a:gd name="connsiteY68" fmla="*/ 130143 h 213133"/>
                <a:gd name="connsiteX69" fmla="*/ 208049 w 265934"/>
                <a:gd name="connsiteY69" fmla="*/ 130636 h 213133"/>
                <a:gd name="connsiteX70" fmla="*/ 204575 w 265934"/>
                <a:gd name="connsiteY70" fmla="*/ 131074 h 213133"/>
                <a:gd name="connsiteX71" fmla="*/ 201829 w 265934"/>
                <a:gd name="connsiteY71" fmla="*/ 131426 h 213133"/>
                <a:gd name="connsiteX72" fmla="*/ 198238 w 265934"/>
                <a:gd name="connsiteY72" fmla="*/ 134070 h 213133"/>
                <a:gd name="connsiteX73" fmla="*/ 194412 w 265934"/>
                <a:gd name="connsiteY73" fmla="*/ 136887 h 213133"/>
                <a:gd name="connsiteX74" fmla="*/ 189890 w 265934"/>
                <a:gd name="connsiteY74" fmla="*/ 138749 h 213133"/>
                <a:gd name="connsiteX75" fmla="*/ 187895 w 265934"/>
                <a:gd name="connsiteY75" fmla="*/ 139273 h 213133"/>
                <a:gd name="connsiteX76" fmla="*/ 184414 w 265934"/>
                <a:gd name="connsiteY76" fmla="*/ 140611 h 213133"/>
                <a:gd name="connsiteX77" fmla="*/ 180244 w 265934"/>
                <a:gd name="connsiteY77" fmla="*/ 142809 h 213133"/>
                <a:gd name="connsiteX78" fmla="*/ 178187 w 265934"/>
                <a:gd name="connsiteY78" fmla="*/ 146330 h 213133"/>
                <a:gd name="connsiteX79" fmla="*/ 175597 w 265934"/>
                <a:gd name="connsiteY79" fmla="*/ 150382 h 213133"/>
                <a:gd name="connsiteX80" fmla="*/ 173101 w 265934"/>
                <a:gd name="connsiteY80" fmla="*/ 153097 h 213133"/>
                <a:gd name="connsiteX81" fmla="*/ 169698 w 265934"/>
                <a:gd name="connsiteY81" fmla="*/ 155671 h 213133"/>
                <a:gd name="connsiteX82" fmla="*/ 166522 w 265934"/>
                <a:gd name="connsiteY82" fmla="*/ 156649 h 213133"/>
                <a:gd name="connsiteX83" fmla="*/ 162532 w 265934"/>
                <a:gd name="connsiteY83" fmla="*/ 157885 h 213133"/>
                <a:gd name="connsiteX84" fmla="*/ 157502 w 265934"/>
                <a:gd name="connsiteY84" fmla="*/ 158831 h 213133"/>
                <a:gd name="connsiteX85" fmla="*/ 153942 w 265934"/>
                <a:gd name="connsiteY85" fmla="*/ 159144 h 213133"/>
                <a:gd name="connsiteX86" fmla="*/ 152878 w 265934"/>
                <a:gd name="connsiteY86" fmla="*/ 159348 h 213133"/>
                <a:gd name="connsiteX87" fmla="*/ 149741 w 265934"/>
                <a:gd name="connsiteY87" fmla="*/ 159410 h 213133"/>
                <a:gd name="connsiteX88" fmla="*/ 148207 w 265934"/>
                <a:gd name="connsiteY88" fmla="*/ 159215 h 213133"/>
                <a:gd name="connsiteX89" fmla="*/ 147057 w 265934"/>
                <a:gd name="connsiteY89" fmla="*/ 159105 h 213133"/>
                <a:gd name="connsiteX90" fmla="*/ 146596 w 265934"/>
                <a:gd name="connsiteY90" fmla="*/ 159395 h 213133"/>
                <a:gd name="connsiteX91" fmla="*/ 146439 w 265934"/>
                <a:gd name="connsiteY91" fmla="*/ 160029 h 213133"/>
                <a:gd name="connsiteX92" fmla="*/ 146376 w 265934"/>
                <a:gd name="connsiteY92" fmla="*/ 161484 h 213133"/>
                <a:gd name="connsiteX93" fmla="*/ 146165 w 265934"/>
                <a:gd name="connsiteY93" fmla="*/ 163150 h 213133"/>
                <a:gd name="connsiteX94" fmla="*/ 145172 w 265934"/>
                <a:gd name="connsiteY94" fmla="*/ 164550 h 213133"/>
                <a:gd name="connsiteX95" fmla="*/ 144468 w 265934"/>
                <a:gd name="connsiteY95" fmla="*/ 165176 h 213133"/>
                <a:gd name="connsiteX96" fmla="*/ 143646 w 265934"/>
                <a:gd name="connsiteY96" fmla="*/ 165435 h 213133"/>
                <a:gd name="connsiteX97" fmla="*/ 141010 w 265934"/>
                <a:gd name="connsiteY97" fmla="*/ 165059 h 213133"/>
                <a:gd name="connsiteX98" fmla="*/ 138803 w 265934"/>
                <a:gd name="connsiteY98" fmla="*/ 164613 h 213133"/>
                <a:gd name="connsiteX99" fmla="*/ 133554 w 265934"/>
                <a:gd name="connsiteY99" fmla="*/ 164019 h 213133"/>
                <a:gd name="connsiteX100" fmla="*/ 132506 w 265934"/>
                <a:gd name="connsiteY100" fmla="*/ 164159 h 213133"/>
                <a:gd name="connsiteX101" fmla="*/ 132114 w 265934"/>
                <a:gd name="connsiteY101" fmla="*/ 164331 h 213133"/>
                <a:gd name="connsiteX102" fmla="*/ 130479 w 265934"/>
                <a:gd name="connsiteY102" fmla="*/ 165286 h 213133"/>
                <a:gd name="connsiteX103" fmla="*/ 127960 w 265934"/>
                <a:gd name="connsiteY103" fmla="*/ 167289 h 213133"/>
                <a:gd name="connsiteX104" fmla="*/ 126247 w 265934"/>
                <a:gd name="connsiteY104" fmla="*/ 169041 h 213133"/>
                <a:gd name="connsiteX105" fmla="*/ 124972 w 265934"/>
                <a:gd name="connsiteY105" fmla="*/ 169862 h 213133"/>
                <a:gd name="connsiteX106" fmla="*/ 121921 w 265934"/>
                <a:gd name="connsiteY106" fmla="*/ 170293 h 213133"/>
                <a:gd name="connsiteX107" fmla="*/ 120590 w 265934"/>
                <a:gd name="connsiteY107" fmla="*/ 170934 h 213133"/>
                <a:gd name="connsiteX108" fmla="*/ 114911 w 265934"/>
                <a:gd name="connsiteY108" fmla="*/ 175308 h 213133"/>
                <a:gd name="connsiteX109" fmla="*/ 113698 w 265934"/>
                <a:gd name="connsiteY109" fmla="*/ 176372 h 213133"/>
                <a:gd name="connsiteX110" fmla="*/ 107854 w 265934"/>
                <a:gd name="connsiteY110" fmla="*/ 180166 h 213133"/>
                <a:gd name="connsiteX111" fmla="*/ 106203 w 265934"/>
                <a:gd name="connsiteY111" fmla="*/ 181425 h 213133"/>
                <a:gd name="connsiteX112" fmla="*/ 104912 w 265934"/>
                <a:gd name="connsiteY112" fmla="*/ 182669 h 213133"/>
                <a:gd name="connsiteX113" fmla="*/ 101423 w 265934"/>
                <a:gd name="connsiteY113" fmla="*/ 185470 h 213133"/>
                <a:gd name="connsiteX114" fmla="*/ 99193 w 265934"/>
                <a:gd name="connsiteY114" fmla="*/ 186699 h 213133"/>
                <a:gd name="connsiteX115" fmla="*/ 98787 w 265934"/>
                <a:gd name="connsiteY115" fmla="*/ 187426 h 213133"/>
                <a:gd name="connsiteX116" fmla="*/ 98677 w 265934"/>
                <a:gd name="connsiteY116" fmla="*/ 189132 h 213133"/>
                <a:gd name="connsiteX117" fmla="*/ 98677 w 265934"/>
                <a:gd name="connsiteY117" fmla="*/ 192903 h 213133"/>
                <a:gd name="connsiteX118" fmla="*/ 98677 w 265934"/>
                <a:gd name="connsiteY118" fmla="*/ 196517 h 213133"/>
                <a:gd name="connsiteX119" fmla="*/ 98677 w 265934"/>
                <a:gd name="connsiteY119" fmla="*/ 201759 h 213133"/>
                <a:gd name="connsiteX120" fmla="*/ 98677 w 265934"/>
                <a:gd name="connsiteY120" fmla="*/ 207000 h 213133"/>
                <a:gd name="connsiteX121" fmla="*/ 98677 w 265934"/>
                <a:gd name="connsiteY121" fmla="*/ 213024 h 213133"/>
                <a:gd name="connsiteX122" fmla="*/ 95727 w 265934"/>
                <a:gd name="connsiteY122" fmla="*/ 213024 h 213133"/>
                <a:gd name="connsiteX123" fmla="*/ 95727 w 265934"/>
                <a:gd name="connsiteY123" fmla="*/ 213032 h 213133"/>
                <a:gd name="connsiteX124" fmla="*/ 95712 w 265934"/>
                <a:gd name="connsiteY124" fmla="*/ 213024 h 213133"/>
                <a:gd name="connsiteX125" fmla="*/ 0 w 265934"/>
                <a:gd name="connsiteY125" fmla="*/ 213134 h 213133"/>
                <a:gd name="connsiteX126" fmla="*/ 31 w 265934"/>
                <a:gd name="connsiteY126" fmla="*/ 213040 h 213133"/>
                <a:gd name="connsiteX127" fmla="*/ 3004 w 265934"/>
                <a:gd name="connsiteY127" fmla="*/ 210224 h 213133"/>
                <a:gd name="connsiteX128" fmla="*/ 5015 w 265934"/>
                <a:gd name="connsiteY128" fmla="*/ 206656 h 213133"/>
                <a:gd name="connsiteX129" fmla="*/ 8426 w 265934"/>
                <a:gd name="connsiteY129" fmla="*/ 205068 h 213133"/>
                <a:gd name="connsiteX130" fmla="*/ 15561 w 265934"/>
                <a:gd name="connsiteY130" fmla="*/ 204301 h 213133"/>
                <a:gd name="connsiteX131" fmla="*/ 26162 w 265934"/>
                <a:gd name="connsiteY131" fmla="*/ 201336 h 213133"/>
                <a:gd name="connsiteX132" fmla="*/ 35675 w 265934"/>
                <a:gd name="connsiteY132" fmla="*/ 196853 h 213133"/>
                <a:gd name="connsiteX133" fmla="*/ 38366 w 265934"/>
                <a:gd name="connsiteY133" fmla="*/ 195070 h 213133"/>
                <a:gd name="connsiteX134" fmla="*/ 41245 w 265934"/>
                <a:gd name="connsiteY134" fmla="*/ 191487 h 213133"/>
                <a:gd name="connsiteX135" fmla="*/ 46033 w 265934"/>
                <a:gd name="connsiteY135" fmla="*/ 186816 h 213133"/>
                <a:gd name="connsiteX136" fmla="*/ 54975 w 265934"/>
                <a:gd name="connsiteY136" fmla="*/ 181199 h 213133"/>
                <a:gd name="connsiteX137" fmla="*/ 59090 w 265934"/>
                <a:gd name="connsiteY137" fmla="*/ 178054 h 213133"/>
                <a:gd name="connsiteX138" fmla="*/ 65365 w 265934"/>
                <a:gd name="connsiteY138" fmla="*/ 170160 h 213133"/>
                <a:gd name="connsiteX139" fmla="*/ 69535 w 265934"/>
                <a:gd name="connsiteY139" fmla="*/ 163612 h 213133"/>
                <a:gd name="connsiteX140" fmla="*/ 73000 w 265934"/>
                <a:gd name="connsiteY140" fmla="*/ 159387 h 213133"/>
                <a:gd name="connsiteX141" fmla="*/ 75394 w 265934"/>
                <a:gd name="connsiteY141" fmla="*/ 155632 h 213133"/>
                <a:gd name="connsiteX142" fmla="*/ 77077 w 265934"/>
                <a:gd name="connsiteY142" fmla="*/ 151822 h 213133"/>
                <a:gd name="connsiteX143" fmla="*/ 78023 w 265934"/>
                <a:gd name="connsiteY143" fmla="*/ 145673 h 213133"/>
                <a:gd name="connsiteX144" fmla="*/ 77389 w 265934"/>
                <a:gd name="connsiteY144" fmla="*/ 143263 h 213133"/>
                <a:gd name="connsiteX145" fmla="*/ 74745 w 265934"/>
                <a:gd name="connsiteY145" fmla="*/ 139320 h 213133"/>
                <a:gd name="connsiteX146" fmla="*/ 72977 w 265934"/>
                <a:gd name="connsiteY146" fmla="*/ 138264 h 213133"/>
                <a:gd name="connsiteX147" fmla="*/ 72500 w 265934"/>
                <a:gd name="connsiteY147" fmla="*/ 136402 h 213133"/>
                <a:gd name="connsiteX148" fmla="*/ 73446 w 265934"/>
                <a:gd name="connsiteY148" fmla="*/ 133116 h 213133"/>
                <a:gd name="connsiteX149" fmla="*/ 73431 w 265934"/>
                <a:gd name="connsiteY149" fmla="*/ 127452 h 213133"/>
                <a:gd name="connsiteX150" fmla="*/ 73963 w 265934"/>
                <a:gd name="connsiteY150" fmla="*/ 118376 h 213133"/>
                <a:gd name="connsiteX151" fmla="*/ 76904 w 265934"/>
                <a:gd name="connsiteY151" fmla="*/ 111030 h 213133"/>
                <a:gd name="connsiteX152" fmla="*/ 84094 w 265934"/>
                <a:gd name="connsiteY152" fmla="*/ 101368 h 213133"/>
                <a:gd name="connsiteX153" fmla="*/ 85432 w 265934"/>
                <a:gd name="connsiteY153" fmla="*/ 97386 h 213133"/>
                <a:gd name="connsiteX154" fmla="*/ 86253 w 265934"/>
                <a:gd name="connsiteY154" fmla="*/ 91049 h 213133"/>
                <a:gd name="connsiteX155" fmla="*/ 86324 w 265934"/>
                <a:gd name="connsiteY155" fmla="*/ 88804 h 213133"/>
                <a:gd name="connsiteX156" fmla="*/ 95321 w 265934"/>
                <a:gd name="connsiteY156" fmla="*/ 79760 h 213133"/>
                <a:gd name="connsiteX157" fmla="*/ 100586 w 265934"/>
                <a:gd name="connsiteY157" fmla="*/ 72805 h 213133"/>
                <a:gd name="connsiteX158" fmla="*/ 102417 w 265934"/>
                <a:gd name="connsiteY158" fmla="*/ 71099 h 213133"/>
                <a:gd name="connsiteX159" fmla="*/ 107064 w 265934"/>
                <a:gd name="connsiteY159" fmla="*/ 67915 h 213133"/>
                <a:gd name="connsiteX160" fmla="*/ 123290 w 265934"/>
                <a:gd name="connsiteY160" fmla="*/ 60945 h 213133"/>
                <a:gd name="connsiteX161" fmla="*/ 132459 w 265934"/>
                <a:gd name="connsiteY161" fmla="*/ 55945 h 213133"/>
                <a:gd name="connsiteX162" fmla="*/ 137810 w 265934"/>
                <a:gd name="connsiteY162" fmla="*/ 52300 h 213133"/>
                <a:gd name="connsiteX163" fmla="*/ 141002 w 265934"/>
                <a:gd name="connsiteY163" fmla="*/ 47973 h 213133"/>
                <a:gd name="connsiteX164" fmla="*/ 149842 w 265934"/>
                <a:gd name="connsiteY164" fmla="*/ 30926 h 213133"/>
                <a:gd name="connsiteX165" fmla="*/ 158518 w 265934"/>
                <a:gd name="connsiteY165" fmla="*/ 6705 h 213133"/>
                <a:gd name="connsiteX166" fmla="*/ 159246 w 265934"/>
                <a:gd name="connsiteY166" fmla="*/ 3888 h 213133"/>
                <a:gd name="connsiteX167" fmla="*/ 163127 w 265934"/>
                <a:gd name="connsiteY167" fmla="*/ 3075 h 213133"/>
                <a:gd name="connsiteX168" fmla="*/ 165872 w 265934"/>
                <a:gd name="connsiteY168" fmla="*/ 2723 h 213133"/>
                <a:gd name="connsiteX169" fmla="*/ 168087 w 265934"/>
                <a:gd name="connsiteY169" fmla="*/ 1831 h 213133"/>
                <a:gd name="connsiteX170" fmla="*/ 170825 w 265934"/>
                <a:gd name="connsiteY170" fmla="*/ 0 h 213133"/>
                <a:gd name="connsiteX171" fmla="*/ 173454 w 265934"/>
                <a:gd name="connsiteY171" fmla="*/ 736 h 213133"/>
                <a:gd name="connsiteX172" fmla="*/ 172139 w 265934"/>
                <a:gd name="connsiteY172" fmla="*/ 1979 h 213133"/>
                <a:gd name="connsiteX173" fmla="*/ 172139 w 265934"/>
                <a:gd name="connsiteY173" fmla="*/ 4984 h 213133"/>
                <a:gd name="connsiteX174" fmla="*/ 174001 w 265934"/>
                <a:gd name="connsiteY174" fmla="*/ 8496 h 213133"/>
                <a:gd name="connsiteX175" fmla="*/ 177240 w 265934"/>
                <a:gd name="connsiteY175" fmla="*/ 12439 h 213133"/>
                <a:gd name="connsiteX176" fmla="*/ 183123 w 265934"/>
                <a:gd name="connsiteY176" fmla="*/ 17438 h 213133"/>
                <a:gd name="connsiteX177" fmla="*/ 187708 w 265934"/>
                <a:gd name="connsiteY177" fmla="*/ 19441 h 213133"/>
                <a:gd name="connsiteX178" fmla="*/ 194256 w 265934"/>
                <a:gd name="connsiteY178" fmla="*/ 20646 h 213133"/>
                <a:gd name="connsiteX179" fmla="*/ 201892 w 265934"/>
                <a:gd name="connsiteY179" fmla="*/ 18456 h 213133"/>
                <a:gd name="connsiteX180" fmla="*/ 206163 w 265934"/>
                <a:gd name="connsiteY180" fmla="*/ 18416 h 213133"/>
                <a:gd name="connsiteX181" fmla="*/ 208236 w 265934"/>
                <a:gd name="connsiteY181" fmla="*/ 17470 h 213133"/>
                <a:gd name="connsiteX182" fmla="*/ 210497 w 265934"/>
                <a:gd name="connsiteY182" fmla="*/ 18855 h 213133"/>
                <a:gd name="connsiteX183" fmla="*/ 214793 w 265934"/>
                <a:gd name="connsiteY183" fmla="*/ 19300 h 213133"/>
                <a:gd name="connsiteX184" fmla="*/ 218939 w 265934"/>
                <a:gd name="connsiteY184" fmla="*/ 18573 h 213133"/>
                <a:gd name="connsiteX185" fmla="*/ 222076 w 265934"/>
                <a:gd name="connsiteY185" fmla="*/ 16476 h 213133"/>
                <a:gd name="connsiteX186" fmla="*/ 224071 w 265934"/>
                <a:gd name="connsiteY186" fmla="*/ 14059 h 213133"/>
                <a:gd name="connsiteX187" fmla="*/ 224384 w 265934"/>
                <a:gd name="connsiteY187" fmla="*/ 15248 h 213133"/>
                <a:gd name="connsiteX188" fmla="*/ 224478 w 265934"/>
                <a:gd name="connsiteY188" fmla="*/ 16531 h 213133"/>
                <a:gd name="connsiteX189" fmla="*/ 225088 w 265934"/>
                <a:gd name="connsiteY189" fmla="*/ 17282 h 213133"/>
                <a:gd name="connsiteX190" fmla="*/ 226324 w 265934"/>
                <a:gd name="connsiteY190" fmla="*/ 20349 h 213133"/>
                <a:gd name="connsiteX191" fmla="*/ 226973 w 265934"/>
                <a:gd name="connsiteY191" fmla="*/ 21546 h 213133"/>
                <a:gd name="connsiteX192" fmla="*/ 229360 w 265934"/>
                <a:gd name="connsiteY192" fmla="*/ 21350 h 213133"/>
                <a:gd name="connsiteX193" fmla="*/ 231433 w 265934"/>
                <a:gd name="connsiteY193" fmla="*/ 21953 h 213133"/>
                <a:gd name="connsiteX194" fmla="*/ 236111 w 265934"/>
                <a:gd name="connsiteY194" fmla="*/ 21663 h 213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265934" h="213133">
                  <a:moveTo>
                    <a:pt x="240594" y="22180"/>
                  </a:moveTo>
                  <a:lnTo>
                    <a:pt x="241228" y="24159"/>
                  </a:lnTo>
                  <a:lnTo>
                    <a:pt x="242526" y="25739"/>
                  </a:lnTo>
                  <a:lnTo>
                    <a:pt x="247158" y="29346"/>
                  </a:lnTo>
                  <a:lnTo>
                    <a:pt x="249904" y="31568"/>
                  </a:lnTo>
                  <a:lnTo>
                    <a:pt x="249982" y="32334"/>
                  </a:lnTo>
                  <a:lnTo>
                    <a:pt x="249098" y="34157"/>
                  </a:lnTo>
                  <a:lnTo>
                    <a:pt x="248723" y="35409"/>
                  </a:lnTo>
                  <a:lnTo>
                    <a:pt x="249442" y="36747"/>
                  </a:lnTo>
                  <a:lnTo>
                    <a:pt x="251140" y="38358"/>
                  </a:lnTo>
                  <a:lnTo>
                    <a:pt x="251273" y="39133"/>
                  </a:lnTo>
                  <a:lnTo>
                    <a:pt x="250866" y="40033"/>
                  </a:lnTo>
                  <a:lnTo>
                    <a:pt x="249990" y="41762"/>
                  </a:lnTo>
                  <a:lnTo>
                    <a:pt x="251852" y="46831"/>
                  </a:lnTo>
                  <a:lnTo>
                    <a:pt x="252165" y="51736"/>
                  </a:lnTo>
                  <a:lnTo>
                    <a:pt x="251680" y="55218"/>
                  </a:lnTo>
                  <a:lnTo>
                    <a:pt x="251695" y="57228"/>
                  </a:lnTo>
                  <a:lnTo>
                    <a:pt x="251938" y="58934"/>
                  </a:lnTo>
                  <a:lnTo>
                    <a:pt x="253518" y="62869"/>
                  </a:lnTo>
                  <a:lnTo>
                    <a:pt x="252462" y="69370"/>
                  </a:lnTo>
                  <a:lnTo>
                    <a:pt x="253651" y="72907"/>
                  </a:lnTo>
                  <a:lnTo>
                    <a:pt x="255287" y="75770"/>
                  </a:lnTo>
                  <a:lnTo>
                    <a:pt x="256178" y="80871"/>
                  </a:lnTo>
                  <a:lnTo>
                    <a:pt x="257493" y="83289"/>
                  </a:lnTo>
                  <a:lnTo>
                    <a:pt x="259644" y="85409"/>
                  </a:lnTo>
                  <a:lnTo>
                    <a:pt x="260872" y="86121"/>
                  </a:lnTo>
                  <a:lnTo>
                    <a:pt x="263243" y="87873"/>
                  </a:lnTo>
                  <a:lnTo>
                    <a:pt x="264941" y="89328"/>
                  </a:lnTo>
                  <a:lnTo>
                    <a:pt x="265934" y="91503"/>
                  </a:lnTo>
                  <a:lnTo>
                    <a:pt x="263806" y="93287"/>
                  </a:lnTo>
                  <a:lnTo>
                    <a:pt x="262101" y="94883"/>
                  </a:lnTo>
                  <a:lnTo>
                    <a:pt x="261616" y="96604"/>
                  </a:lnTo>
                  <a:lnTo>
                    <a:pt x="262414" y="99358"/>
                  </a:lnTo>
                  <a:lnTo>
                    <a:pt x="262414" y="100836"/>
                  </a:lnTo>
                  <a:lnTo>
                    <a:pt x="261326" y="101306"/>
                  </a:lnTo>
                  <a:lnTo>
                    <a:pt x="256898" y="101149"/>
                  </a:lnTo>
                  <a:lnTo>
                    <a:pt x="253425" y="101032"/>
                  </a:lnTo>
                  <a:lnTo>
                    <a:pt x="249435" y="100899"/>
                  </a:lnTo>
                  <a:lnTo>
                    <a:pt x="243817" y="100633"/>
                  </a:lnTo>
                  <a:lnTo>
                    <a:pt x="240344" y="100469"/>
                  </a:lnTo>
                  <a:lnTo>
                    <a:pt x="235571" y="100250"/>
                  </a:lnTo>
                  <a:lnTo>
                    <a:pt x="233929" y="100359"/>
                  </a:lnTo>
                  <a:lnTo>
                    <a:pt x="229555" y="101126"/>
                  </a:lnTo>
                  <a:lnTo>
                    <a:pt x="226465" y="101673"/>
                  </a:lnTo>
                  <a:lnTo>
                    <a:pt x="225941" y="101822"/>
                  </a:lnTo>
                  <a:lnTo>
                    <a:pt x="224979" y="102503"/>
                  </a:lnTo>
                  <a:lnTo>
                    <a:pt x="224313" y="104529"/>
                  </a:lnTo>
                  <a:lnTo>
                    <a:pt x="223719" y="106837"/>
                  </a:lnTo>
                  <a:lnTo>
                    <a:pt x="223077" y="107862"/>
                  </a:lnTo>
                  <a:lnTo>
                    <a:pt x="213807" y="111195"/>
                  </a:lnTo>
                  <a:lnTo>
                    <a:pt x="210184" y="111656"/>
                  </a:lnTo>
                  <a:lnTo>
                    <a:pt x="208088" y="111312"/>
                  </a:lnTo>
                  <a:lnTo>
                    <a:pt x="206594" y="111586"/>
                  </a:lnTo>
                  <a:lnTo>
                    <a:pt x="205310" y="112298"/>
                  </a:lnTo>
                  <a:lnTo>
                    <a:pt x="204872" y="113370"/>
                  </a:lnTo>
                  <a:lnTo>
                    <a:pt x="204810" y="114747"/>
                  </a:lnTo>
                  <a:lnTo>
                    <a:pt x="205084" y="116131"/>
                  </a:lnTo>
                  <a:lnTo>
                    <a:pt x="205975" y="118056"/>
                  </a:lnTo>
                  <a:lnTo>
                    <a:pt x="206132" y="119980"/>
                  </a:lnTo>
                  <a:lnTo>
                    <a:pt x="205561" y="121342"/>
                  </a:lnTo>
                  <a:lnTo>
                    <a:pt x="205428" y="122703"/>
                  </a:lnTo>
                  <a:lnTo>
                    <a:pt x="205162" y="124174"/>
                  </a:lnTo>
                  <a:lnTo>
                    <a:pt x="205639" y="124972"/>
                  </a:lnTo>
                  <a:lnTo>
                    <a:pt x="206531" y="125097"/>
                  </a:lnTo>
                  <a:lnTo>
                    <a:pt x="207431" y="125770"/>
                  </a:lnTo>
                  <a:lnTo>
                    <a:pt x="208698" y="126380"/>
                  </a:lnTo>
                  <a:lnTo>
                    <a:pt x="209746" y="127546"/>
                  </a:lnTo>
                  <a:lnTo>
                    <a:pt x="209699" y="129204"/>
                  </a:lnTo>
                  <a:lnTo>
                    <a:pt x="208823" y="130143"/>
                  </a:lnTo>
                  <a:lnTo>
                    <a:pt x="208049" y="130636"/>
                  </a:lnTo>
                  <a:lnTo>
                    <a:pt x="204575" y="131074"/>
                  </a:lnTo>
                  <a:lnTo>
                    <a:pt x="201829" y="131426"/>
                  </a:lnTo>
                  <a:lnTo>
                    <a:pt x="198238" y="134070"/>
                  </a:lnTo>
                  <a:lnTo>
                    <a:pt x="194412" y="136887"/>
                  </a:lnTo>
                  <a:lnTo>
                    <a:pt x="189890" y="138749"/>
                  </a:lnTo>
                  <a:lnTo>
                    <a:pt x="187895" y="139273"/>
                  </a:lnTo>
                  <a:lnTo>
                    <a:pt x="184414" y="140611"/>
                  </a:lnTo>
                  <a:lnTo>
                    <a:pt x="180244" y="142809"/>
                  </a:lnTo>
                  <a:lnTo>
                    <a:pt x="178187" y="146330"/>
                  </a:lnTo>
                  <a:lnTo>
                    <a:pt x="175597" y="150382"/>
                  </a:lnTo>
                  <a:lnTo>
                    <a:pt x="173101" y="153097"/>
                  </a:lnTo>
                  <a:lnTo>
                    <a:pt x="169698" y="155671"/>
                  </a:lnTo>
                  <a:lnTo>
                    <a:pt x="166522" y="156649"/>
                  </a:lnTo>
                  <a:lnTo>
                    <a:pt x="162532" y="157885"/>
                  </a:lnTo>
                  <a:lnTo>
                    <a:pt x="157502" y="158831"/>
                  </a:lnTo>
                  <a:lnTo>
                    <a:pt x="153942" y="159144"/>
                  </a:lnTo>
                  <a:lnTo>
                    <a:pt x="152878" y="159348"/>
                  </a:lnTo>
                  <a:lnTo>
                    <a:pt x="149741" y="159410"/>
                  </a:lnTo>
                  <a:lnTo>
                    <a:pt x="148207" y="159215"/>
                  </a:lnTo>
                  <a:lnTo>
                    <a:pt x="147057" y="159105"/>
                  </a:lnTo>
                  <a:lnTo>
                    <a:pt x="146596" y="159395"/>
                  </a:lnTo>
                  <a:lnTo>
                    <a:pt x="146439" y="160029"/>
                  </a:lnTo>
                  <a:lnTo>
                    <a:pt x="146376" y="161484"/>
                  </a:lnTo>
                  <a:lnTo>
                    <a:pt x="146165" y="163150"/>
                  </a:lnTo>
                  <a:lnTo>
                    <a:pt x="145172" y="164550"/>
                  </a:lnTo>
                  <a:lnTo>
                    <a:pt x="144468" y="165176"/>
                  </a:lnTo>
                  <a:lnTo>
                    <a:pt x="143646" y="165435"/>
                  </a:lnTo>
                  <a:lnTo>
                    <a:pt x="141010" y="165059"/>
                  </a:lnTo>
                  <a:lnTo>
                    <a:pt x="138803" y="164613"/>
                  </a:lnTo>
                  <a:lnTo>
                    <a:pt x="133554" y="164019"/>
                  </a:lnTo>
                  <a:lnTo>
                    <a:pt x="132506" y="164159"/>
                  </a:lnTo>
                  <a:lnTo>
                    <a:pt x="132114" y="164331"/>
                  </a:lnTo>
                  <a:lnTo>
                    <a:pt x="130479" y="165286"/>
                  </a:lnTo>
                  <a:lnTo>
                    <a:pt x="127960" y="167289"/>
                  </a:lnTo>
                  <a:lnTo>
                    <a:pt x="126247" y="169041"/>
                  </a:lnTo>
                  <a:lnTo>
                    <a:pt x="124972" y="169862"/>
                  </a:lnTo>
                  <a:lnTo>
                    <a:pt x="121921" y="170293"/>
                  </a:lnTo>
                  <a:lnTo>
                    <a:pt x="120590" y="170934"/>
                  </a:lnTo>
                  <a:lnTo>
                    <a:pt x="114911" y="175308"/>
                  </a:lnTo>
                  <a:lnTo>
                    <a:pt x="113698" y="176372"/>
                  </a:lnTo>
                  <a:lnTo>
                    <a:pt x="107854" y="180166"/>
                  </a:lnTo>
                  <a:lnTo>
                    <a:pt x="106203" y="181425"/>
                  </a:lnTo>
                  <a:lnTo>
                    <a:pt x="104912" y="182669"/>
                  </a:lnTo>
                  <a:lnTo>
                    <a:pt x="101423" y="185470"/>
                  </a:lnTo>
                  <a:lnTo>
                    <a:pt x="99193" y="186699"/>
                  </a:lnTo>
                  <a:lnTo>
                    <a:pt x="98787" y="187426"/>
                  </a:lnTo>
                  <a:lnTo>
                    <a:pt x="98677" y="189132"/>
                  </a:lnTo>
                  <a:lnTo>
                    <a:pt x="98677" y="192903"/>
                  </a:lnTo>
                  <a:lnTo>
                    <a:pt x="98677" y="196517"/>
                  </a:lnTo>
                  <a:lnTo>
                    <a:pt x="98677" y="201759"/>
                  </a:lnTo>
                  <a:lnTo>
                    <a:pt x="98677" y="207000"/>
                  </a:lnTo>
                  <a:lnTo>
                    <a:pt x="98677" y="213024"/>
                  </a:lnTo>
                  <a:lnTo>
                    <a:pt x="95727" y="213024"/>
                  </a:lnTo>
                  <a:lnTo>
                    <a:pt x="95727" y="213032"/>
                  </a:lnTo>
                  <a:lnTo>
                    <a:pt x="95712" y="213024"/>
                  </a:lnTo>
                  <a:lnTo>
                    <a:pt x="0" y="213134"/>
                  </a:lnTo>
                  <a:lnTo>
                    <a:pt x="31" y="213040"/>
                  </a:lnTo>
                  <a:lnTo>
                    <a:pt x="3004" y="210224"/>
                  </a:lnTo>
                  <a:lnTo>
                    <a:pt x="5015" y="206656"/>
                  </a:lnTo>
                  <a:lnTo>
                    <a:pt x="8426" y="205068"/>
                  </a:lnTo>
                  <a:lnTo>
                    <a:pt x="15561" y="204301"/>
                  </a:lnTo>
                  <a:lnTo>
                    <a:pt x="26162" y="201336"/>
                  </a:lnTo>
                  <a:lnTo>
                    <a:pt x="35675" y="196853"/>
                  </a:lnTo>
                  <a:lnTo>
                    <a:pt x="38366" y="195070"/>
                  </a:lnTo>
                  <a:lnTo>
                    <a:pt x="41245" y="191487"/>
                  </a:lnTo>
                  <a:lnTo>
                    <a:pt x="46033" y="186816"/>
                  </a:lnTo>
                  <a:lnTo>
                    <a:pt x="54975" y="181199"/>
                  </a:lnTo>
                  <a:lnTo>
                    <a:pt x="59090" y="178054"/>
                  </a:lnTo>
                  <a:lnTo>
                    <a:pt x="65365" y="170160"/>
                  </a:lnTo>
                  <a:lnTo>
                    <a:pt x="69535" y="163612"/>
                  </a:lnTo>
                  <a:lnTo>
                    <a:pt x="73000" y="159387"/>
                  </a:lnTo>
                  <a:lnTo>
                    <a:pt x="75394" y="155632"/>
                  </a:lnTo>
                  <a:lnTo>
                    <a:pt x="77077" y="151822"/>
                  </a:lnTo>
                  <a:lnTo>
                    <a:pt x="78023" y="145673"/>
                  </a:lnTo>
                  <a:lnTo>
                    <a:pt x="77389" y="143263"/>
                  </a:lnTo>
                  <a:lnTo>
                    <a:pt x="74745" y="139320"/>
                  </a:lnTo>
                  <a:lnTo>
                    <a:pt x="72977" y="138264"/>
                  </a:lnTo>
                  <a:lnTo>
                    <a:pt x="72500" y="136402"/>
                  </a:lnTo>
                  <a:lnTo>
                    <a:pt x="73446" y="133116"/>
                  </a:lnTo>
                  <a:lnTo>
                    <a:pt x="73431" y="127452"/>
                  </a:lnTo>
                  <a:lnTo>
                    <a:pt x="73963" y="118376"/>
                  </a:lnTo>
                  <a:lnTo>
                    <a:pt x="76904" y="111030"/>
                  </a:lnTo>
                  <a:lnTo>
                    <a:pt x="84094" y="101368"/>
                  </a:lnTo>
                  <a:lnTo>
                    <a:pt x="85432" y="97386"/>
                  </a:lnTo>
                  <a:lnTo>
                    <a:pt x="86253" y="91049"/>
                  </a:lnTo>
                  <a:lnTo>
                    <a:pt x="86324" y="88804"/>
                  </a:lnTo>
                  <a:lnTo>
                    <a:pt x="95321" y="79760"/>
                  </a:lnTo>
                  <a:lnTo>
                    <a:pt x="100586" y="72805"/>
                  </a:lnTo>
                  <a:lnTo>
                    <a:pt x="102417" y="71099"/>
                  </a:lnTo>
                  <a:lnTo>
                    <a:pt x="107064" y="67915"/>
                  </a:lnTo>
                  <a:lnTo>
                    <a:pt x="123290" y="60945"/>
                  </a:lnTo>
                  <a:lnTo>
                    <a:pt x="132459" y="55945"/>
                  </a:lnTo>
                  <a:lnTo>
                    <a:pt x="137810" y="52300"/>
                  </a:lnTo>
                  <a:lnTo>
                    <a:pt x="141002" y="47973"/>
                  </a:lnTo>
                  <a:lnTo>
                    <a:pt x="149842" y="30926"/>
                  </a:lnTo>
                  <a:lnTo>
                    <a:pt x="158518" y="6705"/>
                  </a:lnTo>
                  <a:lnTo>
                    <a:pt x="159246" y="3888"/>
                  </a:lnTo>
                  <a:lnTo>
                    <a:pt x="163127" y="3075"/>
                  </a:lnTo>
                  <a:lnTo>
                    <a:pt x="165872" y="2723"/>
                  </a:lnTo>
                  <a:lnTo>
                    <a:pt x="168087" y="1831"/>
                  </a:lnTo>
                  <a:lnTo>
                    <a:pt x="170825" y="0"/>
                  </a:lnTo>
                  <a:lnTo>
                    <a:pt x="173454" y="736"/>
                  </a:lnTo>
                  <a:lnTo>
                    <a:pt x="172139" y="1979"/>
                  </a:lnTo>
                  <a:lnTo>
                    <a:pt x="172139" y="4984"/>
                  </a:lnTo>
                  <a:lnTo>
                    <a:pt x="174001" y="8496"/>
                  </a:lnTo>
                  <a:lnTo>
                    <a:pt x="177240" y="12439"/>
                  </a:lnTo>
                  <a:lnTo>
                    <a:pt x="183123" y="17438"/>
                  </a:lnTo>
                  <a:lnTo>
                    <a:pt x="187708" y="19441"/>
                  </a:lnTo>
                  <a:lnTo>
                    <a:pt x="194256" y="20646"/>
                  </a:lnTo>
                  <a:lnTo>
                    <a:pt x="201892" y="18456"/>
                  </a:lnTo>
                  <a:lnTo>
                    <a:pt x="206163" y="18416"/>
                  </a:lnTo>
                  <a:lnTo>
                    <a:pt x="208236" y="17470"/>
                  </a:lnTo>
                  <a:lnTo>
                    <a:pt x="210497" y="18855"/>
                  </a:lnTo>
                  <a:lnTo>
                    <a:pt x="214793" y="19300"/>
                  </a:lnTo>
                  <a:lnTo>
                    <a:pt x="218939" y="18573"/>
                  </a:lnTo>
                  <a:lnTo>
                    <a:pt x="222076" y="16476"/>
                  </a:lnTo>
                  <a:lnTo>
                    <a:pt x="224071" y="14059"/>
                  </a:lnTo>
                  <a:lnTo>
                    <a:pt x="224384" y="15248"/>
                  </a:lnTo>
                  <a:lnTo>
                    <a:pt x="224478" y="16531"/>
                  </a:lnTo>
                  <a:lnTo>
                    <a:pt x="225088" y="17282"/>
                  </a:lnTo>
                  <a:lnTo>
                    <a:pt x="226324" y="20349"/>
                  </a:lnTo>
                  <a:lnTo>
                    <a:pt x="226973" y="21546"/>
                  </a:lnTo>
                  <a:lnTo>
                    <a:pt x="229360" y="21350"/>
                  </a:lnTo>
                  <a:lnTo>
                    <a:pt x="231433" y="21953"/>
                  </a:lnTo>
                  <a:lnTo>
                    <a:pt x="236111" y="2166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3" name="Freeform: Shape 712">
              <a:extLst>
                <a:ext uri="{FF2B5EF4-FFF2-40B4-BE49-F238E27FC236}">
                  <a16:creationId xmlns:a16="http://schemas.microsoft.com/office/drawing/2014/main" id="{D067F7F9-295E-E5EA-9653-63762F18836E}"/>
                </a:ext>
              </a:extLst>
            </p:cNvPr>
            <p:cNvSpPr>
              <a:spLocks/>
            </p:cNvSpPr>
            <p:nvPr/>
          </p:nvSpPr>
          <p:spPr>
            <a:xfrm>
              <a:off x="7412889" y="3583453"/>
              <a:ext cx="1337" cy="1188"/>
            </a:xfrm>
            <a:custGeom>
              <a:avLst/>
              <a:gdLst>
                <a:gd name="connsiteX0" fmla="*/ 1338 w 1337"/>
                <a:gd name="connsiteY0" fmla="*/ 618 h 1188"/>
                <a:gd name="connsiteX1" fmla="*/ 0 w 1337"/>
                <a:gd name="connsiteY1" fmla="*/ 1189 h 1188"/>
                <a:gd name="connsiteX2" fmla="*/ 55 w 1337"/>
                <a:gd name="connsiteY2" fmla="*/ 532 h 1188"/>
                <a:gd name="connsiteX3" fmla="*/ 383 w 1337"/>
                <a:gd name="connsiteY3" fmla="*/ 172 h 1188"/>
                <a:gd name="connsiteX4" fmla="*/ 806 w 1337"/>
                <a:gd name="connsiteY4" fmla="*/ 0 h 1188"/>
                <a:gd name="connsiteX5" fmla="*/ 1299 w 1337"/>
                <a:gd name="connsiteY5" fmla="*/ 289 h 1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7" h="1188">
                  <a:moveTo>
                    <a:pt x="1338" y="618"/>
                  </a:moveTo>
                  <a:lnTo>
                    <a:pt x="0" y="1189"/>
                  </a:lnTo>
                  <a:lnTo>
                    <a:pt x="55" y="532"/>
                  </a:lnTo>
                  <a:lnTo>
                    <a:pt x="383" y="172"/>
                  </a:lnTo>
                  <a:lnTo>
                    <a:pt x="806" y="0"/>
                  </a:lnTo>
                  <a:lnTo>
                    <a:pt x="1299" y="28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4" name="Freeform: Shape 713">
              <a:extLst>
                <a:ext uri="{FF2B5EF4-FFF2-40B4-BE49-F238E27FC236}">
                  <a16:creationId xmlns:a16="http://schemas.microsoft.com/office/drawing/2014/main" id="{95CB2BA8-8A9D-15DD-FAC4-101053A1B0E1}"/>
                </a:ext>
              </a:extLst>
            </p:cNvPr>
            <p:cNvSpPr>
              <a:spLocks/>
            </p:cNvSpPr>
            <p:nvPr/>
          </p:nvSpPr>
          <p:spPr>
            <a:xfrm>
              <a:off x="7835355" y="3434698"/>
              <a:ext cx="77115" cy="97128"/>
            </a:xfrm>
            <a:custGeom>
              <a:avLst/>
              <a:gdLst>
                <a:gd name="connsiteX0" fmla="*/ 34986 w 77115"/>
                <a:gd name="connsiteY0" fmla="*/ 97128 h 97128"/>
                <a:gd name="connsiteX1" fmla="*/ 33891 w 77115"/>
                <a:gd name="connsiteY1" fmla="*/ 95149 h 97128"/>
                <a:gd name="connsiteX2" fmla="*/ 32780 w 77115"/>
                <a:gd name="connsiteY2" fmla="*/ 93420 h 97128"/>
                <a:gd name="connsiteX3" fmla="*/ 31967 w 77115"/>
                <a:gd name="connsiteY3" fmla="*/ 92489 h 97128"/>
                <a:gd name="connsiteX4" fmla="*/ 32311 w 77115"/>
                <a:gd name="connsiteY4" fmla="*/ 92058 h 97128"/>
                <a:gd name="connsiteX5" fmla="*/ 33195 w 77115"/>
                <a:gd name="connsiteY5" fmla="*/ 91566 h 97128"/>
                <a:gd name="connsiteX6" fmla="*/ 33828 w 77115"/>
                <a:gd name="connsiteY6" fmla="*/ 90979 h 97128"/>
                <a:gd name="connsiteX7" fmla="*/ 33758 w 77115"/>
                <a:gd name="connsiteY7" fmla="*/ 88913 h 97128"/>
                <a:gd name="connsiteX8" fmla="*/ 33289 w 77115"/>
                <a:gd name="connsiteY8" fmla="*/ 86535 h 97128"/>
                <a:gd name="connsiteX9" fmla="*/ 32859 w 77115"/>
                <a:gd name="connsiteY9" fmla="*/ 85385 h 97128"/>
                <a:gd name="connsiteX10" fmla="*/ 32819 w 77115"/>
                <a:gd name="connsiteY10" fmla="*/ 83578 h 97128"/>
                <a:gd name="connsiteX11" fmla="*/ 32514 w 77115"/>
                <a:gd name="connsiteY11" fmla="*/ 80761 h 97128"/>
                <a:gd name="connsiteX12" fmla="*/ 32944 w 77115"/>
                <a:gd name="connsiteY12" fmla="*/ 75520 h 97128"/>
                <a:gd name="connsiteX13" fmla="*/ 34713 w 77115"/>
                <a:gd name="connsiteY13" fmla="*/ 68917 h 97128"/>
                <a:gd name="connsiteX14" fmla="*/ 35691 w 77115"/>
                <a:gd name="connsiteY14" fmla="*/ 65623 h 97128"/>
                <a:gd name="connsiteX15" fmla="*/ 35213 w 77115"/>
                <a:gd name="connsiteY15" fmla="*/ 63816 h 97128"/>
                <a:gd name="connsiteX16" fmla="*/ 35581 w 77115"/>
                <a:gd name="connsiteY16" fmla="*/ 59591 h 97128"/>
                <a:gd name="connsiteX17" fmla="*/ 34814 w 77115"/>
                <a:gd name="connsiteY17" fmla="*/ 57502 h 97128"/>
                <a:gd name="connsiteX18" fmla="*/ 33617 w 77115"/>
                <a:gd name="connsiteY18" fmla="*/ 54764 h 97128"/>
                <a:gd name="connsiteX19" fmla="*/ 31904 w 77115"/>
                <a:gd name="connsiteY19" fmla="*/ 48795 h 97128"/>
                <a:gd name="connsiteX20" fmla="*/ 29760 w 77115"/>
                <a:gd name="connsiteY20" fmla="*/ 46714 h 97128"/>
                <a:gd name="connsiteX21" fmla="*/ 27116 w 77115"/>
                <a:gd name="connsiteY21" fmla="*/ 44422 h 97128"/>
                <a:gd name="connsiteX22" fmla="*/ 25989 w 77115"/>
                <a:gd name="connsiteY22" fmla="*/ 42692 h 97128"/>
                <a:gd name="connsiteX23" fmla="*/ 25230 w 77115"/>
                <a:gd name="connsiteY23" fmla="*/ 40783 h 97128"/>
                <a:gd name="connsiteX24" fmla="*/ 23658 w 77115"/>
                <a:gd name="connsiteY24" fmla="*/ 38882 h 97128"/>
                <a:gd name="connsiteX25" fmla="*/ 21851 w 77115"/>
                <a:gd name="connsiteY25" fmla="*/ 37138 h 97128"/>
                <a:gd name="connsiteX26" fmla="*/ 19691 w 77115"/>
                <a:gd name="connsiteY26" fmla="*/ 32764 h 97128"/>
                <a:gd name="connsiteX27" fmla="*/ 18573 w 77115"/>
                <a:gd name="connsiteY27" fmla="*/ 30785 h 97128"/>
                <a:gd name="connsiteX28" fmla="*/ 18229 w 77115"/>
                <a:gd name="connsiteY28" fmla="*/ 30261 h 97128"/>
                <a:gd name="connsiteX29" fmla="*/ 15764 w 77115"/>
                <a:gd name="connsiteY29" fmla="*/ 27445 h 97128"/>
                <a:gd name="connsiteX30" fmla="*/ 14473 w 77115"/>
                <a:gd name="connsiteY30" fmla="*/ 24902 h 97128"/>
                <a:gd name="connsiteX31" fmla="*/ 13816 w 77115"/>
                <a:gd name="connsiteY31" fmla="*/ 22805 h 97128"/>
                <a:gd name="connsiteX32" fmla="*/ 13440 w 77115"/>
                <a:gd name="connsiteY32" fmla="*/ 20873 h 97128"/>
                <a:gd name="connsiteX33" fmla="*/ 11704 w 77115"/>
                <a:gd name="connsiteY33" fmla="*/ 17032 h 97128"/>
                <a:gd name="connsiteX34" fmla="*/ 10131 w 77115"/>
                <a:gd name="connsiteY34" fmla="*/ 14145 h 97128"/>
                <a:gd name="connsiteX35" fmla="*/ 8637 w 77115"/>
                <a:gd name="connsiteY35" fmla="*/ 12079 h 97128"/>
                <a:gd name="connsiteX36" fmla="*/ 7949 w 77115"/>
                <a:gd name="connsiteY36" fmla="*/ 10616 h 97128"/>
                <a:gd name="connsiteX37" fmla="*/ 6196 w 77115"/>
                <a:gd name="connsiteY37" fmla="*/ 8778 h 97128"/>
                <a:gd name="connsiteX38" fmla="*/ 3700 w 77115"/>
                <a:gd name="connsiteY38" fmla="*/ 7307 h 97128"/>
                <a:gd name="connsiteX39" fmla="*/ 2081 w 77115"/>
                <a:gd name="connsiteY39" fmla="*/ 7057 h 97128"/>
                <a:gd name="connsiteX40" fmla="*/ 0 w 77115"/>
                <a:gd name="connsiteY40" fmla="*/ 7174 h 97128"/>
                <a:gd name="connsiteX41" fmla="*/ 477 w 77115"/>
                <a:gd name="connsiteY41" fmla="*/ 6048 h 97128"/>
                <a:gd name="connsiteX42" fmla="*/ 5007 w 77115"/>
                <a:gd name="connsiteY42" fmla="*/ 2988 h 97128"/>
                <a:gd name="connsiteX43" fmla="*/ 6188 w 77115"/>
                <a:gd name="connsiteY43" fmla="*/ 3489 h 97128"/>
                <a:gd name="connsiteX44" fmla="*/ 8559 w 77115"/>
                <a:gd name="connsiteY44" fmla="*/ 3607 h 97128"/>
                <a:gd name="connsiteX45" fmla="*/ 13386 w 77115"/>
                <a:gd name="connsiteY45" fmla="*/ 3505 h 97128"/>
                <a:gd name="connsiteX46" fmla="*/ 15764 w 77115"/>
                <a:gd name="connsiteY46" fmla="*/ 1486 h 97128"/>
                <a:gd name="connsiteX47" fmla="*/ 17235 w 77115"/>
                <a:gd name="connsiteY47" fmla="*/ 2050 h 97128"/>
                <a:gd name="connsiteX48" fmla="*/ 18432 w 77115"/>
                <a:gd name="connsiteY48" fmla="*/ 1142 h 97128"/>
                <a:gd name="connsiteX49" fmla="*/ 20427 w 77115"/>
                <a:gd name="connsiteY49" fmla="*/ 0 h 97128"/>
                <a:gd name="connsiteX50" fmla="*/ 20717 w 77115"/>
                <a:gd name="connsiteY50" fmla="*/ 243 h 97128"/>
                <a:gd name="connsiteX51" fmla="*/ 20967 w 77115"/>
                <a:gd name="connsiteY51" fmla="*/ 422 h 97128"/>
                <a:gd name="connsiteX52" fmla="*/ 24049 w 77115"/>
                <a:gd name="connsiteY52" fmla="*/ 931 h 97128"/>
                <a:gd name="connsiteX53" fmla="*/ 26373 w 77115"/>
                <a:gd name="connsiteY53" fmla="*/ 2026 h 97128"/>
                <a:gd name="connsiteX54" fmla="*/ 27922 w 77115"/>
                <a:gd name="connsiteY54" fmla="*/ 3708 h 97128"/>
                <a:gd name="connsiteX55" fmla="*/ 29526 w 77115"/>
                <a:gd name="connsiteY55" fmla="*/ 4749 h 97128"/>
                <a:gd name="connsiteX56" fmla="*/ 31169 w 77115"/>
                <a:gd name="connsiteY56" fmla="*/ 5156 h 97128"/>
                <a:gd name="connsiteX57" fmla="*/ 32084 w 77115"/>
                <a:gd name="connsiteY57" fmla="*/ 6001 h 97128"/>
                <a:gd name="connsiteX58" fmla="*/ 32264 w 77115"/>
                <a:gd name="connsiteY58" fmla="*/ 7268 h 97128"/>
                <a:gd name="connsiteX59" fmla="*/ 33813 w 77115"/>
                <a:gd name="connsiteY59" fmla="*/ 7894 h 97128"/>
                <a:gd name="connsiteX60" fmla="*/ 36715 w 77115"/>
                <a:gd name="connsiteY60" fmla="*/ 7878 h 97128"/>
                <a:gd name="connsiteX61" fmla="*/ 37943 w 77115"/>
                <a:gd name="connsiteY61" fmla="*/ 8715 h 97128"/>
                <a:gd name="connsiteX62" fmla="*/ 37506 w 77115"/>
                <a:gd name="connsiteY62" fmla="*/ 10413 h 97128"/>
                <a:gd name="connsiteX63" fmla="*/ 37803 w 77115"/>
                <a:gd name="connsiteY63" fmla="*/ 10969 h 97128"/>
                <a:gd name="connsiteX64" fmla="*/ 38835 w 77115"/>
                <a:gd name="connsiteY64" fmla="*/ 10390 h 97128"/>
                <a:gd name="connsiteX65" fmla="*/ 39618 w 77115"/>
                <a:gd name="connsiteY65" fmla="*/ 10890 h 97128"/>
                <a:gd name="connsiteX66" fmla="*/ 40024 w 77115"/>
                <a:gd name="connsiteY66" fmla="*/ 12142 h 97128"/>
                <a:gd name="connsiteX67" fmla="*/ 40494 w 77115"/>
                <a:gd name="connsiteY67" fmla="*/ 12736 h 97128"/>
                <a:gd name="connsiteX68" fmla="*/ 41973 w 77115"/>
                <a:gd name="connsiteY68" fmla="*/ 10773 h 97128"/>
                <a:gd name="connsiteX69" fmla="*/ 43537 w 77115"/>
                <a:gd name="connsiteY69" fmla="*/ 10969 h 97128"/>
                <a:gd name="connsiteX70" fmla="*/ 47316 w 77115"/>
                <a:gd name="connsiteY70" fmla="*/ 11782 h 97128"/>
                <a:gd name="connsiteX71" fmla="*/ 49334 w 77115"/>
                <a:gd name="connsiteY71" fmla="*/ 15842 h 97128"/>
                <a:gd name="connsiteX72" fmla="*/ 50594 w 77115"/>
                <a:gd name="connsiteY72" fmla="*/ 17298 h 97128"/>
                <a:gd name="connsiteX73" fmla="*/ 51697 w 77115"/>
                <a:gd name="connsiteY73" fmla="*/ 17892 h 97128"/>
                <a:gd name="connsiteX74" fmla="*/ 53090 w 77115"/>
                <a:gd name="connsiteY74" fmla="*/ 17258 h 97128"/>
                <a:gd name="connsiteX75" fmla="*/ 54326 w 77115"/>
                <a:gd name="connsiteY75" fmla="*/ 16507 h 97128"/>
                <a:gd name="connsiteX76" fmla="*/ 55030 w 77115"/>
                <a:gd name="connsiteY76" fmla="*/ 16859 h 97128"/>
                <a:gd name="connsiteX77" fmla="*/ 56563 w 77115"/>
                <a:gd name="connsiteY77" fmla="*/ 19543 h 97128"/>
                <a:gd name="connsiteX78" fmla="*/ 56915 w 77115"/>
                <a:gd name="connsiteY78" fmla="*/ 23048 h 97128"/>
                <a:gd name="connsiteX79" fmla="*/ 56908 w 77115"/>
                <a:gd name="connsiteY79" fmla="*/ 24456 h 97128"/>
                <a:gd name="connsiteX80" fmla="*/ 56368 w 77115"/>
                <a:gd name="connsiteY80" fmla="*/ 26834 h 97128"/>
                <a:gd name="connsiteX81" fmla="*/ 55593 w 77115"/>
                <a:gd name="connsiteY81" fmla="*/ 29353 h 97128"/>
                <a:gd name="connsiteX82" fmla="*/ 54983 w 77115"/>
                <a:gd name="connsiteY82" fmla="*/ 30996 h 97128"/>
                <a:gd name="connsiteX83" fmla="*/ 55241 w 77115"/>
                <a:gd name="connsiteY83" fmla="*/ 32311 h 97128"/>
                <a:gd name="connsiteX84" fmla="*/ 55789 w 77115"/>
                <a:gd name="connsiteY84" fmla="*/ 33414 h 97128"/>
                <a:gd name="connsiteX85" fmla="*/ 56681 w 77115"/>
                <a:gd name="connsiteY85" fmla="*/ 33774 h 97128"/>
                <a:gd name="connsiteX86" fmla="*/ 59606 w 77115"/>
                <a:gd name="connsiteY86" fmla="*/ 35995 h 97128"/>
                <a:gd name="connsiteX87" fmla="*/ 60702 w 77115"/>
                <a:gd name="connsiteY87" fmla="*/ 37545 h 97128"/>
                <a:gd name="connsiteX88" fmla="*/ 62290 w 77115"/>
                <a:gd name="connsiteY88" fmla="*/ 38687 h 97128"/>
                <a:gd name="connsiteX89" fmla="*/ 63495 w 77115"/>
                <a:gd name="connsiteY89" fmla="*/ 38750 h 97128"/>
                <a:gd name="connsiteX90" fmla="*/ 64121 w 77115"/>
                <a:gd name="connsiteY90" fmla="*/ 39383 h 97128"/>
                <a:gd name="connsiteX91" fmla="*/ 64340 w 77115"/>
                <a:gd name="connsiteY91" fmla="*/ 40166 h 97128"/>
                <a:gd name="connsiteX92" fmla="*/ 64176 w 77115"/>
                <a:gd name="connsiteY92" fmla="*/ 42137 h 97128"/>
                <a:gd name="connsiteX93" fmla="*/ 63503 w 77115"/>
                <a:gd name="connsiteY93" fmla="*/ 43983 h 97128"/>
                <a:gd name="connsiteX94" fmla="*/ 63589 w 77115"/>
                <a:gd name="connsiteY94" fmla="*/ 45172 h 97128"/>
                <a:gd name="connsiteX95" fmla="*/ 64653 w 77115"/>
                <a:gd name="connsiteY95" fmla="*/ 46581 h 97128"/>
                <a:gd name="connsiteX96" fmla="*/ 64770 w 77115"/>
                <a:gd name="connsiteY96" fmla="*/ 48208 h 97128"/>
                <a:gd name="connsiteX97" fmla="*/ 64840 w 77115"/>
                <a:gd name="connsiteY97" fmla="*/ 49256 h 97128"/>
                <a:gd name="connsiteX98" fmla="*/ 65404 w 77115"/>
                <a:gd name="connsiteY98" fmla="*/ 50062 h 97128"/>
                <a:gd name="connsiteX99" fmla="*/ 68087 w 77115"/>
                <a:gd name="connsiteY99" fmla="*/ 51854 h 97128"/>
                <a:gd name="connsiteX100" fmla="*/ 71553 w 77115"/>
                <a:gd name="connsiteY100" fmla="*/ 53583 h 97128"/>
                <a:gd name="connsiteX101" fmla="*/ 72437 w 77115"/>
                <a:gd name="connsiteY101" fmla="*/ 55069 h 97128"/>
                <a:gd name="connsiteX102" fmla="*/ 72977 w 77115"/>
                <a:gd name="connsiteY102" fmla="*/ 56947 h 97128"/>
                <a:gd name="connsiteX103" fmla="*/ 72805 w 77115"/>
                <a:gd name="connsiteY103" fmla="*/ 60100 h 97128"/>
                <a:gd name="connsiteX104" fmla="*/ 72578 w 77115"/>
                <a:gd name="connsiteY104" fmla="*/ 62838 h 97128"/>
                <a:gd name="connsiteX105" fmla="*/ 77116 w 77115"/>
                <a:gd name="connsiteY105" fmla="*/ 66515 h 97128"/>
                <a:gd name="connsiteX106" fmla="*/ 76599 w 77115"/>
                <a:gd name="connsiteY106" fmla="*/ 67203 h 97128"/>
                <a:gd name="connsiteX107" fmla="*/ 75895 w 77115"/>
                <a:gd name="connsiteY107" fmla="*/ 67954 h 97128"/>
                <a:gd name="connsiteX108" fmla="*/ 71561 w 77115"/>
                <a:gd name="connsiteY108" fmla="*/ 68510 h 97128"/>
                <a:gd name="connsiteX109" fmla="*/ 70677 w 77115"/>
                <a:gd name="connsiteY109" fmla="*/ 68815 h 97128"/>
                <a:gd name="connsiteX110" fmla="*/ 68791 w 77115"/>
                <a:gd name="connsiteY110" fmla="*/ 66053 h 97128"/>
                <a:gd name="connsiteX111" fmla="*/ 67798 w 77115"/>
                <a:gd name="connsiteY111" fmla="*/ 65701 h 97128"/>
                <a:gd name="connsiteX112" fmla="*/ 66875 w 77115"/>
                <a:gd name="connsiteY112" fmla="*/ 66718 h 97128"/>
                <a:gd name="connsiteX113" fmla="*/ 65779 w 77115"/>
                <a:gd name="connsiteY113" fmla="*/ 67282 h 97128"/>
                <a:gd name="connsiteX114" fmla="*/ 64473 w 77115"/>
                <a:gd name="connsiteY114" fmla="*/ 67000 h 97128"/>
                <a:gd name="connsiteX115" fmla="*/ 63064 w 77115"/>
                <a:gd name="connsiteY115" fmla="*/ 66147 h 97128"/>
                <a:gd name="connsiteX116" fmla="*/ 62353 w 77115"/>
                <a:gd name="connsiteY116" fmla="*/ 65545 h 97128"/>
                <a:gd name="connsiteX117" fmla="*/ 61781 w 77115"/>
                <a:gd name="connsiteY117" fmla="*/ 65474 h 97128"/>
                <a:gd name="connsiteX118" fmla="*/ 60905 w 77115"/>
                <a:gd name="connsiteY118" fmla="*/ 66077 h 97128"/>
                <a:gd name="connsiteX119" fmla="*/ 59740 w 77115"/>
                <a:gd name="connsiteY119" fmla="*/ 65819 h 97128"/>
                <a:gd name="connsiteX120" fmla="*/ 58973 w 77115"/>
                <a:gd name="connsiteY120" fmla="*/ 65138 h 97128"/>
                <a:gd name="connsiteX121" fmla="*/ 57870 w 77115"/>
                <a:gd name="connsiteY121" fmla="*/ 67485 h 97128"/>
                <a:gd name="connsiteX122" fmla="*/ 57197 w 77115"/>
                <a:gd name="connsiteY122" fmla="*/ 67978 h 97128"/>
                <a:gd name="connsiteX123" fmla="*/ 56774 w 77115"/>
                <a:gd name="connsiteY123" fmla="*/ 67907 h 97128"/>
                <a:gd name="connsiteX124" fmla="*/ 56688 w 77115"/>
                <a:gd name="connsiteY124" fmla="*/ 63917 h 97128"/>
                <a:gd name="connsiteX125" fmla="*/ 56368 w 77115"/>
                <a:gd name="connsiteY125" fmla="*/ 63315 h 97128"/>
                <a:gd name="connsiteX126" fmla="*/ 55491 w 77115"/>
                <a:gd name="connsiteY126" fmla="*/ 63213 h 97128"/>
                <a:gd name="connsiteX127" fmla="*/ 53379 w 77115"/>
                <a:gd name="connsiteY127" fmla="*/ 64168 h 97128"/>
                <a:gd name="connsiteX128" fmla="*/ 51369 w 77115"/>
                <a:gd name="connsiteY128" fmla="*/ 65396 h 97128"/>
                <a:gd name="connsiteX129" fmla="*/ 50688 w 77115"/>
                <a:gd name="connsiteY129" fmla="*/ 66483 h 97128"/>
                <a:gd name="connsiteX130" fmla="*/ 50758 w 77115"/>
                <a:gd name="connsiteY130" fmla="*/ 68447 h 97128"/>
                <a:gd name="connsiteX131" fmla="*/ 51048 w 77115"/>
                <a:gd name="connsiteY131" fmla="*/ 70786 h 97128"/>
                <a:gd name="connsiteX132" fmla="*/ 52417 w 77115"/>
                <a:gd name="connsiteY132" fmla="*/ 74331 h 97128"/>
                <a:gd name="connsiteX133" fmla="*/ 51666 w 77115"/>
                <a:gd name="connsiteY133" fmla="*/ 75872 h 97128"/>
                <a:gd name="connsiteX134" fmla="*/ 51134 w 77115"/>
                <a:gd name="connsiteY134" fmla="*/ 78328 h 97128"/>
                <a:gd name="connsiteX135" fmla="*/ 48982 w 77115"/>
                <a:gd name="connsiteY135" fmla="*/ 80573 h 97128"/>
                <a:gd name="connsiteX136" fmla="*/ 46541 w 77115"/>
                <a:gd name="connsiteY136" fmla="*/ 81880 h 97128"/>
                <a:gd name="connsiteX137" fmla="*/ 46338 w 77115"/>
                <a:gd name="connsiteY137" fmla="*/ 84556 h 97128"/>
                <a:gd name="connsiteX138" fmla="*/ 44985 w 77115"/>
                <a:gd name="connsiteY138" fmla="*/ 86378 h 97128"/>
                <a:gd name="connsiteX139" fmla="*/ 42669 w 77115"/>
                <a:gd name="connsiteY139" fmla="*/ 88201 h 97128"/>
                <a:gd name="connsiteX140" fmla="*/ 41120 w 77115"/>
                <a:gd name="connsiteY140" fmla="*/ 90400 h 97128"/>
                <a:gd name="connsiteX141" fmla="*/ 41511 w 77115"/>
                <a:gd name="connsiteY141" fmla="*/ 91894 h 97128"/>
                <a:gd name="connsiteX142" fmla="*/ 41605 w 77115"/>
                <a:gd name="connsiteY142" fmla="*/ 93318 h 97128"/>
                <a:gd name="connsiteX143" fmla="*/ 41339 w 77115"/>
                <a:gd name="connsiteY143" fmla="*/ 94280 h 97128"/>
                <a:gd name="connsiteX144" fmla="*/ 41284 w 77115"/>
                <a:gd name="connsiteY144" fmla="*/ 95023 h 97128"/>
                <a:gd name="connsiteX145" fmla="*/ 40674 w 77115"/>
                <a:gd name="connsiteY145" fmla="*/ 95352 h 97128"/>
                <a:gd name="connsiteX146" fmla="*/ 37138 w 77115"/>
                <a:gd name="connsiteY146" fmla="*/ 95626 h 97128"/>
                <a:gd name="connsiteX147" fmla="*/ 36136 w 77115"/>
                <a:gd name="connsiteY147" fmla="*/ 96087 h 97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77115" h="97128">
                  <a:moveTo>
                    <a:pt x="34986" y="97128"/>
                  </a:moveTo>
                  <a:lnTo>
                    <a:pt x="33891" y="95149"/>
                  </a:lnTo>
                  <a:lnTo>
                    <a:pt x="32780" y="93420"/>
                  </a:lnTo>
                  <a:lnTo>
                    <a:pt x="31967" y="92489"/>
                  </a:lnTo>
                  <a:lnTo>
                    <a:pt x="32311" y="92058"/>
                  </a:lnTo>
                  <a:lnTo>
                    <a:pt x="33195" y="91566"/>
                  </a:lnTo>
                  <a:lnTo>
                    <a:pt x="33828" y="90979"/>
                  </a:lnTo>
                  <a:lnTo>
                    <a:pt x="33758" y="88913"/>
                  </a:lnTo>
                  <a:lnTo>
                    <a:pt x="33289" y="86535"/>
                  </a:lnTo>
                  <a:lnTo>
                    <a:pt x="32859" y="85385"/>
                  </a:lnTo>
                  <a:lnTo>
                    <a:pt x="32819" y="83578"/>
                  </a:lnTo>
                  <a:lnTo>
                    <a:pt x="32514" y="80761"/>
                  </a:lnTo>
                  <a:lnTo>
                    <a:pt x="32944" y="75520"/>
                  </a:lnTo>
                  <a:lnTo>
                    <a:pt x="34713" y="68917"/>
                  </a:lnTo>
                  <a:lnTo>
                    <a:pt x="35691" y="65623"/>
                  </a:lnTo>
                  <a:lnTo>
                    <a:pt x="35213" y="63816"/>
                  </a:lnTo>
                  <a:lnTo>
                    <a:pt x="35581" y="59591"/>
                  </a:lnTo>
                  <a:lnTo>
                    <a:pt x="34814" y="57502"/>
                  </a:lnTo>
                  <a:lnTo>
                    <a:pt x="33617" y="54764"/>
                  </a:lnTo>
                  <a:lnTo>
                    <a:pt x="31904" y="48795"/>
                  </a:lnTo>
                  <a:lnTo>
                    <a:pt x="29760" y="46714"/>
                  </a:lnTo>
                  <a:lnTo>
                    <a:pt x="27116" y="44422"/>
                  </a:lnTo>
                  <a:lnTo>
                    <a:pt x="25989" y="42692"/>
                  </a:lnTo>
                  <a:lnTo>
                    <a:pt x="25230" y="40783"/>
                  </a:lnTo>
                  <a:lnTo>
                    <a:pt x="23658" y="38882"/>
                  </a:lnTo>
                  <a:lnTo>
                    <a:pt x="21851" y="37138"/>
                  </a:lnTo>
                  <a:lnTo>
                    <a:pt x="19691" y="32764"/>
                  </a:lnTo>
                  <a:lnTo>
                    <a:pt x="18573" y="30785"/>
                  </a:lnTo>
                  <a:lnTo>
                    <a:pt x="18229" y="30261"/>
                  </a:lnTo>
                  <a:lnTo>
                    <a:pt x="15764" y="27445"/>
                  </a:lnTo>
                  <a:lnTo>
                    <a:pt x="14473" y="24902"/>
                  </a:lnTo>
                  <a:lnTo>
                    <a:pt x="13816" y="22805"/>
                  </a:lnTo>
                  <a:lnTo>
                    <a:pt x="13440" y="20873"/>
                  </a:lnTo>
                  <a:lnTo>
                    <a:pt x="11704" y="17032"/>
                  </a:lnTo>
                  <a:lnTo>
                    <a:pt x="10131" y="14145"/>
                  </a:lnTo>
                  <a:lnTo>
                    <a:pt x="8637" y="12079"/>
                  </a:lnTo>
                  <a:lnTo>
                    <a:pt x="7949" y="10616"/>
                  </a:lnTo>
                  <a:lnTo>
                    <a:pt x="6196" y="8778"/>
                  </a:lnTo>
                  <a:lnTo>
                    <a:pt x="3700" y="7307"/>
                  </a:lnTo>
                  <a:lnTo>
                    <a:pt x="2081" y="7057"/>
                  </a:lnTo>
                  <a:lnTo>
                    <a:pt x="0" y="7174"/>
                  </a:lnTo>
                  <a:lnTo>
                    <a:pt x="477" y="6048"/>
                  </a:lnTo>
                  <a:lnTo>
                    <a:pt x="5007" y="2988"/>
                  </a:lnTo>
                  <a:lnTo>
                    <a:pt x="6188" y="3489"/>
                  </a:lnTo>
                  <a:lnTo>
                    <a:pt x="8559" y="3607"/>
                  </a:lnTo>
                  <a:lnTo>
                    <a:pt x="13386" y="3505"/>
                  </a:lnTo>
                  <a:lnTo>
                    <a:pt x="15764" y="1486"/>
                  </a:lnTo>
                  <a:lnTo>
                    <a:pt x="17235" y="2050"/>
                  </a:lnTo>
                  <a:lnTo>
                    <a:pt x="18432" y="1142"/>
                  </a:lnTo>
                  <a:lnTo>
                    <a:pt x="20427" y="0"/>
                  </a:lnTo>
                  <a:lnTo>
                    <a:pt x="20717" y="243"/>
                  </a:lnTo>
                  <a:lnTo>
                    <a:pt x="20967" y="422"/>
                  </a:lnTo>
                  <a:lnTo>
                    <a:pt x="24049" y="931"/>
                  </a:lnTo>
                  <a:lnTo>
                    <a:pt x="26373" y="2026"/>
                  </a:lnTo>
                  <a:lnTo>
                    <a:pt x="27922" y="3708"/>
                  </a:lnTo>
                  <a:lnTo>
                    <a:pt x="29526" y="4749"/>
                  </a:lnTo>
                  <a:lnTo>
                    <a:pt x="31169" y="5156"/>
                  </a:lnTo>
                  <a:lnTo>
                    <a:pt x="32084" y="6001"/>
                  </a:lnTo>
                  <a:lnTo>
                    <a:pt x="32264" y="7268"/>
                  </a:lnTo>
                  <a:lnTo>
                    <a:pt x="33813" y="7894"/>
                  </a:lnTo>
                  <a:lnTo>
                    <a:pt x="36715" y="7878"/>
                  </a:lnTo>
                  <a:lnTo>
                    <a:pt x="37943" y="8715"/>
                  </a:lnTo>
                  <a:lnTo>
                    <a:pt x="37506" y="10413"/>
                  </a:lnTo>
                  <a:lnTo>
                    <a:pt x="37803" y="10969"/>
                  </a:lnTo>
                  <a:lnTo>
                    <a:pt x="38835" y="10390"/>
                  </a:lnTo>
                  <a:lnTo>
                    <a:pt x="39618" y="10890"/>
                  </a:lnTo>
                  <a:lnTo>
                    <a:pt x="40024" y="12142"/>
                  </a:lnTo>
                  <a:lnTo>
                    <a:pt x="40494" y="12736"/>
                  </a:lnTo>
                  <a:lnTo>
                    <a:pt x="41973" y="10773"/>
                  </a:lnTo>
                  <a:lnTo>
                    <a:pt x="43537" y="10969"/>
                  </a:lnTo>
                  <a:lnTo>
                    <a:pt x="47316" y="11782"/>
                  </a:lnTo>
                  <a:lnTo>
                    <a:pt x="49334" y="15842"/>
                  </a:lnTo>
                  <a:lnTo>
                    <a:pt x="50594" y="17298"/>
                  </a:lnTo>
                  <a:lnTo>
                    <a:pt x="51697" y="17892"/>
                  </a:lnTo>
                  <a:lnTo>
                    <a:pt x="53090" y="17258"/>
                  </a:lnTo>
                  <a:lnTo>
                    <a:pt x="54326" y="16507"/>
                  </a:lnTo>
                  <a:lnTo>
                    <a:pt x="55030" y="16859"/>
                  </a:lnTo>
                  <a:lnTo>
                    <a:pt x="56563" y="19543"/>
                  </a:lnTo>
                  <a:lnTo>
                    <a:pt x="56915" y="23048"/>
                  </a:lnTo>
                  <a:lnTo>
                    <a:pt x="56908" y="24456"/>
                  </a:lnTo>
                  <a:lnTo>
                    <a:pt x="56368" y="26834"/>
                  </a:lnTo>
                  <a:lnTo>
                    <a:pt x="55593" y="29353"/>
                  </a:lnTo>
                  <a:lnTo>
                    <a:pt x="54983" y="30996"/>
                  </a:lnTo>
                  <a:lnTo>
                    <a:pt x="55241" y="32311"/>
                  </a:lnTo>
                  <a:lnTo>
                    <a:pt x="55789" y="33414"/>
                  </a:lnTo>
                  <a:lnTo>
                    <a:pt x="56681" y="33774"/>
                  </a:lnTo>
                  <a:lnTo>
                    <a:pt x="59606" y="35995"/>
                  </a:lnTo>
                  <a:lnTo>
                    <a:pt x="60702" y="37545"/>
                  </a:lnTo>
                  <a:lnTo>
                    <a:pt x="62290" y="38687"/>
                  </a:lnTo>
                  <a:lnTo>
                    <a:pt x="63495" y="38750"/>
                  </a:lnTo>
                  <a:lnTo>
                    <a:pt x="64121" y="39383"/>
                  </a:lnTo>
                  <a:lnTo>
                    <a:pt x="64340" y="40166"/>
                  </a:lnTo>
                  <a:lnTo>
                    <a:pt x="64176" y="42137"/>
                  </a:lnTo>
                  <a:lnTo>
                    <a:pt x="63503" y="43983"/>
                  </a:lnTo>
                  <a:lnTo>
                    <a:pt x="63589" y="45172"/>
                  </a:lnTo>
                  <a:lnTo>
                    <a:pt x="64653" y="46581"/>
                  </a:lnTo>
                  <a:lnTo>
                    <a:pt x="64770" y="48208"/>
                  </a:lnTo>
                  <a:lnTo>
                    <a:pt x="64840" y="49256"/>
                  </a:lnTo>
                  <a:lnTo>
                    <a:pt x="65404" y="50062"/>
                  </a:lnTo>
                  <a:lnTo>
                    <a:pt x="68087" y="51854"/>
                  </a:lnTo>
                  <a:lnTo>
                    <a:pt x="71553" y="53583"/>
                  </a:lnTo>
                  <a:lnTo>
                    <a:pt x="72437" y="55069"/>
                  </a:lnTo>
                  <a:lnTo>
                    <a:pt x="72977" y="56947"/>
                  </a:lnTo>
                  <a:lnTo>
                    <a:pt x="72805" y="60100"/>
                  </a:lnTo>
                  <a:lnTo>
                    <a:pt x="72578" y="62838"/>
                  </a:lnTo>
                  <a:lnTo>
                    <a:pt x="77116" y="66515"/>
                  </a:lnTo>
                  <a:lnTo>
                    <a:pt x="76599" y="67203"/>
                  </a:lnTo>
                  <a:lnTo>
                    <a:pt x="75895" y="67954"/>
                  </a:lnTo>
                  <a:lnTo>
                    <a:pt x="71561" y="68510"/>
                  </a:lnTo>
                  <a:lnTo>
                    <a:pt x="70677" y="68815"/>
                  </a:lnTo>
                  <a:lnTo>
                    <a:pt x="68791" y="66053"/>
                  </a:lnTo>
                  <a:lnTo>
                    <a:pt x="67798" y="65701"/>
                  </a:lnTo>
                  <a:lnTo>
                    <a:pt x="66875" y="66718"/>
                  </a:lnTo>
                  <a:lnTo>
                    <a:pt x="65779" y="67282"/>
                  </a:lnTo>
                  <a:lnTo>
                    <a:pt x="64473" y="67000"/>
                  </a:lnTo>
                  <a:lnTo>
                    <a:pt x="63064" y="66147"/>
                  </a:lnTo>
                  <a:lnTo>
                    <a:pt x="62353" y="65545"/>
                  </a:lnTo>
                  <a:lnTo>
                    <a:pt x="61781" y="65474"/>
                  </a:lnTo>
                  <a:lnTo>
                    <a:pt x="60905" y="66077"/>
                  </a:lnTo>
                  <a:lnTo>
                    <a:pt x="59740" y="65819"/>
                  </a:lnTo>
                  <a:lnTo>
                    <a:pt x="58973" y="65138"/>
                  </a:lnTo>
                  <a:lnTo>
                    <a:pt x="57870" y="67485"/>
                  </a:lnTo>
                  <a:lnTo>
                    <a:pt x="57197" y="67978"/>
                  </a:lnTo>
                  <a:lnTo>
                    <a:pt x="56774" y="67907"/>
                  </a:lnTo>
                  <a:lnTo>
                    <a:pt x="56688" y="63917"/>
                  </a:lnTo>
                  <a:lnTo>
                    <a:pt x="56368" y="63315"/>
                  </a:lnTo>
                  <a:lnTo>
                    <a:pt x="55491" y="63213"/>
                  </a:lnTo>
                  <a:lnTo>
                    <a:pt x="53379" y="64168"/>
                  </a:lnTo>
                  <a:lnTo>
                    <a:pt x="51369" y="65396"/>
                  </a:lnTo>
                  <a:lnTo>
                    <a:pt x="50688" y="66483"/>
                  </a:lnTo>
                  <a:lnTo>
                    <a:pt x="50758" y="68447"/>
                  </a:lnTo>
                  <a:lnTo>
                    <a:pt x="51048" y="70786"/>
                  </a:lnTo>
                  <a:lnTo>
                    <a:pt x="52417" y="74331"/>
                  </a:lnTo>
                  <a:lnTo>
                    <a:pt x="51666" y="75872"/>
                  </a:lnTo>
                  <a:lnTo>
                    <a:pt x="51134" y="78328"/>
                  </a:lnTo>
                  <a:lnTo>
                    <a:pt x="48982" y="80573"/>
                  </a:lnTo>
                  <a:lnTo>
                    <a:pt x="46541" y="81880"/>
                  </a:lnTo>
                  <a:lnTo>
                    <a:pt x="46338" y="84556"/>
                  </a:lnTo>
                  <a:lnTo>
                    <a:pt x="44985" y="86378"/>
                  </a:lnTo>
                  <a:lnTo>
                    <a:pt x="42669" y="88201"/>
                  </a:lnTo>
                  <a:lnTo>
                    <a:pt x="41120" y="90400"/>
                  </a:lnTo>
                  <a:lnTo>
                    <a:pt x="41511" y="91894"/>
                  </a:lnTo>
                  <a:lnTo>
                    <a:pt x="41605" y="93318"/>
                  </a:lnTo>
                  <a:lnTo>
                    <a:pt x="41339" y="94280"/>
                  </a:lnTo>
                  <a:lnTo>
                    <a:pt x="41284" y="95023"/>
                  </a:lnTo>
                  <a:lnTo>
                    <a:pt x="40674" y="95352"/>
                  </a:lnTo>
                  <a:lnTo>
                    <a:pt x="37138" y="95626"/>
                  </a:lnTo>
                  <a:lnTo>
                    <a:pt x="36136" y="9608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5" name="Freeform: Shape 714">
              <a:extLst>
                <a:ext uri="{FF2B5EF4-FFF2-40B4-BE49-F238E27FC236}">
                  <a16:creationId xmlns:a16="http://schemas.microsoft.com/office/drawing/2014/main" id="{E804ABC3-B5AE-B03B-ED33-D6BF631DAF82}"/>
                </a:ext>
              </a:extLst>
            </p:cNvPr>
            <p:cNvSpPr>
              <a:spLocks/>
            </p:cNvSpPr>
            <p:nvPr/>
          </p:nvSpPr>
          <p:spPr>
            <a:xfrm>
              <a:off x="8200678" y="4914149"/>
              <a:ext cx="158643" cy="311920"/>
            </a:xfrm>
            <a:custGeom>
              <a:avLst/>
              <a:gdLst>
                <a:gd name="connsiteX0" fmla="*/ 137911 w 158643"/>
                <a:gd name="connsiteY0" fmla="*/ 7800 h 311920"/>
                <a:gd name="connsiteX1" fmla="*/ 138921 w 158643"/>
                <a:gd name="connsiteY1" fmla="*/ 10139 h 311920"/>
                <a:gd name="connsiteX2" fmla="*/ 140094 w 158643"/>
                <a:gd name="connsiteY2" fmla="*/ 12385 h 311920"/>
                <a:gd name="connsiteX3" fmla="*/ 143763 w 158643"/>
                <a:gd name="connsiteY3" fmla="*/ 17814 h 311920"/>
                <a:gd name="connsiteX4" fmla="*/ 145336 w 158643"/>
                <a:gd name="connsiteY4" fmla="*/ 19903 h 311920"/>
                <a:gd name="connsiteX5" fmla="*/ 146674 w 158643"/>
                <a:gd name="connsiteY5" fmla="*/ 22125 h 311920"/>
                <a:gd name="connsiteX6" fmla="*/ 147323 w 158643"/>
                <a:gd name="connsiteY6" fmla="*/ 26561 h 311920"/>
                <a:gd name="connsiteX7" fmla="*/ 149662 w 158643"/>
                <a:gd name="connsiteY7" fmla="*/ 33461 h 311920"/>
                <a:gd name="connsiteX8" fmla="*/ 151861 w 158643"/>
                <a:gd name="connsiteY8" fmla="*/ 43850 h 311920"/>
                <a:gd name="connsiteX9" fmla="*/ 152534 w 158643"/>
                <a:gd name="connsiteY9" fmla="*/ 54529 h 311920"/>
                <a:gd name="connsiteX10" fmla="*/ 153214 w 158643"/>
                <a:gd name="connsiteY10" fmla="*/ 59435 h 311920"/>
                <a:gd name="connsiteX11" fmla="*/ 154927 w 158643"/>
                <a:gd name="connsiteY11" fmla="*/ 64058 h 311920"/>
                <a:gd name="connsiteX12" fmla="*/ 157736 w 158643"/>
                <a:gd name="connsiteY12" fmla="*/ 68862 h 311920"/>
                <a:gd name="connsiteX13" fmla="*/ 158644 w 158643"/>
                <a:gd name="connsiteY13" fmla="*/ 74205 h 311920"/>
                <a:gd name="connsiteX14" fmla="*/ 156922 w 158643"/>
                <a:gd name="connsiteY14" fmla="*/ 79721 h 311920"/>
                <a:gd name="connsiteX15" fmla="*/ 154443 w 158643"/>
                <a:gd name="connsiteY15" fmla="*/ 84923 h 311920"/>
                <a:gd name="connsiteX16" fmla="*/ 153801 w 158643"/>
                <a:gd name="connsiteY16" fmla="*/ 85901 h 311920"/>
                <a:gd name="connsiteX17" fmla="*/ 152635 w 158643"/>
                <a:gd name="connsiteY17" fmla="*/ 87239 h 311920"/>
                <a:gd name="connsiteX18" fmla="*/ 152111 w 158643"/>
                <a:gd name="connsiteY18" fmla="*/ 87184 h 311920"/>
                <a:gd name="connsiteX19" fmla="*/ 150124 w 158643"/>
                <a:gd name="connsiteY19" fmla="*/ 85839 h 311920"/>
                <a:gd name="connsiteX20" fmla="*/ 148497 w 158643"/>
                <a:gd name="connsiteY20" fmla="*/ 83640 h 311920"/>
                <a:gd name="connsiteX21" fmla="*/ 146439 w 158643"/>
                <a:gd name="connsiteY21" fmla="*/ 78469 h 311920"/>
                <a:gd name="connsiteX22" fmla="*/ 145688 w 158643"/>
                <a:gd name="connsiteY22" fmla="*/ 75848 h 311920"/>
                <a:gd name="connsiteX23" fmla="*/ 144828 w 158643"/>
                <a:gd name="connsiteY23" fmla="*/ 75434 h 311920"/>
                <a:gd name="connsiteX24" fmla="*/ 142418 w 158643"/>
                <a:gd name="connsiteY24" fmla="*/ 75661 h 311920"/>
                <a:gd name="connsiteX25" fmla="*/ 140673 w 158643"/>
                <a:gd name="connsiteY25" fmla="*/ 77288 h 311920"/>
                <a:gd name="connsiteX26" fmla="*/ 140352 w 158643"/>
                <a:gd name="connsiteY26" fmla="*/ 78313 h 311920"/>
                <a:gd name="connsiteX27" fmla="*/ 140728 w 158643"/>
                <a:gd name="connsiteY27" fmla="*/ 81231 h 311920"/>
                <a:gd name="connsiteX28" fmla="*/ 141393 w 158643"/>
                <a:gd name="connsiteY28" fmla="*/ 83852 h 311920"/>
                <a:gd name="connsiteX29" fmla="*/ 141682 w 158643"/>
                <a:gd name="connsiteY29" fmla="*/ 86520 h 311920"/>
                <a:gd name="connsiteX30" fmla="*/ 141737 w 158643"/>
                <a:gd name="connsiteY30" fmla="*/ 89876 h 311920"/>
                <a:gd name="connsiteX31" fmla="*/ 142387 w 158643"/>
                <a:gd name="connsiteY31" fmla="*/ 90893 h 311920"/>
                <a:gd name="connsiteX32" fmla="*/ 143341 w 158643"/>
                <a:gd name="connsiteY32" fmla="*/ 91746 h 311920"/>
                <a:gd name="connsiteX33" fmla="*/ 144334 w 158643"/>
                <a:gd name="connsiteY33" fmla="*/ 93944 h 311920"/>
                <a:gd name="connsiteX34" fmla="*/ 144507 w 158643"/>
                <a:gd name="connsiteY34" fmla="*/ 99186 h 311920"/>
                <a:gd name="connsiteX35" fmla="*/ 143896 w 158643"/>
                <a:gd name="connsiteY35" fmla="*/ 101838 h 311920"/>
                <a:gd name="connsiteX36" fmla="*/ 142199 w 158643"/>
                <a:gd name="connsiteY36" fmla="*/ 104122 h 311920"/>
                <a:gd name="connsiteX37" fmla="*/ 142301 w 158643"/>
                <a:gd name="connsiteY37" fmla="*/ 105382 h 311920"/>
                <a:gd name="connsiteX38" fmla="*/ 142934 w 158643"/>
                <a:gd name="connsiteY38" fmla="*/ 106681 h 311920"/>
                <a:gd name="connsiteX39" fmla="*/ 142332 w 158643"/>
                <a:gd name="connsiteY39" fmla="*/ 107463 h 311920"/>
                <a:gd name="connsiteX40" fmla="*/ 140071 w 158643"/>
                <a:gd name="connsiteY40" fmla="*/ 108448 h 311920"/>
                <a:gd name="connsiteX41" fmla="*/ 139155 w 158643"/>
                <a:gd name="connsiteY41" fmla="*/ 109325 h 311920"/>
                <a:gd name="connsiteX42" fmla="*/ 137935 w 158643"/>
                <a:gd name="connsiteY42" fmla="*/ 111648 h 311920"/>
                <a:gd name="connsiteX43" fmla="*/ 135956 w 158643"/>
                <a:gd name="connsiteY43" fmla="*/ 116389 h 311920"/>
                <a:gd name="connsiteX44" fmla="*/ 135690 w 158643"/>
                <a:gd name="connsiteY44" fmla="*/ 118815 h 311920"/>
                <a:gd name="connsiteX45" fmla="*/ 136926 w 158643"/>
                <a:gd name="connsiteY45" fmla="*/ 126200 h 311920"/>
                <a:gd name="connsiteX46" fmla="*/ 136582 w 158643"/>
                <a:gd name="connsiteY46" fmla="*/ 131442 h 311920"/>
                <a:gd name="connsiteX47" fmla="*/ 134062 w 158643"/>
                <a:gd name="connsiteY47" fmla="*/ 141495 h 311920"/>
                <a:gd name="connsiteX48" fmla="*/ 132607 w 158643"/>
                <a:gd name="connsiteY48" fmla="*/ 146275 h 311920"/>
                <a:gd name="connsiteX49" fmla="*/ 130550 w 158643"/>
                <a:gd name="connsiteY49" fmla="*/ 151994 h 311920"/>
                <a:gd name="connsiteX50" fmla="*/ 127404 w 158643"/>
                <a:gd name="connsiteY50" fmla="*/ 159543 h 311920"/>
                <a:gd name="connsiteX51" fmla="*/ 124291 w 158643"/>
                <a:gd name="connsiteY51" fmla="*/ 169049 h 311920"/>
                <a:gd name="connsiteX52" fmla="*/ 121647 w 158643"/>
                <a:gd name="connsiteY52" fmla="*/ 178852 h 311920"/>
                <a:gd name="connsiteX53" fmla="*/ 119691 w 158643"/>
                <a:gd name="connsiteY53" fmla="*/ 184758 h 311920"/>
                <a:gd name="connsiteX54" fmla="*/ 117469 w 158643"/>
                <a:gd name="connsiteY54" fmla="*/ 190587 h 311920"/>
                <a:gd name="connsiteX55" fmla="*/ 114425 w 158643"/>
                <a:gd name="connsiteY55" fmla="*/ 200906 h 311920"/>
                <a:gd name="connsiteX56" fmla="*/ 111844 w 158643"/>
                <a:gd name="connsiteY56" fmla="*/ 211413 h 311920"/>
                <a:gd name="connsiteX57" fmla="*/ 108002 w 158643"/>
                <a:gd name="connsiteY57" fmla="*/ 223007 h 311920"/>
                <a:gd name="connsiteX58" fmla="*/ 102698 w 158643"/>
                <a:gd name="connsiteY58" fmla="*/ 235986 h 311920"/>
                <a:gd name="connsiteX59" fmla="*/ 102127 w 158643"/>
                <a:gd name="connsiteY59" fmla="*/ 237684 h 311920"/>
                <a:gd name="connsiteX60" fmla="*/ 101024 w 158643"/>
                <a:gd name="connsiteY60" fmla="*/ 244342 h 311920"/>
                <a:gd name="connsiteX61" fmla="*/ 99835 w 158643"/>
                <a:gd name="connsiteY61" fmla="*/ 250131 h 311920"/>
                <a:gd name="connsiteX62" fmla="*/ 98411 w 158643"/>
                <a:gd name="connsiteY62" fmla="*/ 255873 h 311920"/>
                <a:gd name="connsiteX63" fmla="*/ 95438 w 158643"/>
                <a:gd name="connsiteY63" fmla="*/ 265387 h 311920"/>
                <a:gd name="connsiteX64" fmla="*/ 95102 w 158643"/>
                <a:gd name="connsiteY64" fmla="*/ 268320 h 311920"/>
                <a:gd name="connsiteX65" fmla="*/ 94429 w 158643"/>
                <a:gd name="connsiteY65" fmla="*/ 271145 h 311920"/>
                <a:gd name="connsiteX66" fmla="*/ 91565 w 158643"/>
                <a:gd name="connsiteY66" fmla="*/ 277137 h 311920"/>
                <a:gd name="connsiteX67" fmla="*/ 90353 w 158643"/>
                <a:gd name="connsiteY67" fmla="*/ 279367 h 311920"/>
                <a:gd name="connsiteX68" fmla="*/ 89500 w 158643"/>
                <a:gd name="connsiteY68" fmla="*/ 281738 h 311920"/>
                <a:gd name="connsiteX69" fmla="*/ 89015 w 158643"/>
                <a:gd name="connsiteY69" fmla="*/ 284750 h 311920"/>
                <a:gd name="connsiteX70" fmla="*/ 88162 w 158643"/>
                <a:gd name="connsiteY70" fmla="*/ 287660 h 311920"/>
                <a:gd name="connsiteX71" fmla="*/ 86065 w 158643"/>
                <a:gd name="connsiteY71" fmla="*/ 293019 h 311920"/>
                <a:gd name="connsiteX72" fmla="*/ 82944 w 158643"/>
                <a:gd name="connsiteY72" fmla="*/ 297635 h 311920"/>
                <a:gd name="connsiteX73" fmla="*/ 80816 w 158643"/>
                <a:gd name="connsiteY73" fmla="*/ 299317 h 311920"/>
                <a:gd name="connsiteX74" fmla="*/ 76216 w 158643"/>
                <a:gd name="connsiteY74" fmla="*/ 301758 h 311920"/>
                <a:gd name="connsiteX75" fmla="*/ 73885 w 158643"/>
                <a:gd name="connsiteY75" fmla="*/ 302251 h 311920"/>
                <a:gd name="connsiteX76" fmla="*/ 68713 w 158643"/>
                <a:gd name="connsiteY76" fmla="*/ 302305 h 311920"/>
                <a:gd name="connsiteX77" fmla="*/ 63706 w 158643"/>
                <a:gd name="connsiteY77" fmla="*/ 303698 h 311920"/>
                <a:gd name="connsiteX78" fmla="*/ 58488 w 158643"/>
                <a:gd name="connsiteY78" fmla="*/ 306374 h 311920"/>
                <a:gd name="connsiteX79" fmla="*/ 53465 w 158643"/>
                <a:gd name="connsiteY79" fmla="*/ 309448 h 311920"/>
                <a:gd name="connsiteX80" fmla="*/ 51541 w 158643"/>
                <a:gd name="connsiteY80" fmla="*/ 310911 h 311920"/>
                <a:gd name="connsiteX81" fmla="*/ 49421 w 158643"/>
                <a:gd name="connsiteY81" fmla="*/ 311748 h 311920"/>
                <a:gd name="connsiteX82" fmla="*/ 42786 w 158643"/>
                <a:gd name="connsiteY82" fmla="*/ 311920 h 311920"/>
                <a:gd name="connsiteX83" fmla="*/ 40799 w 158643"/>
                <a:gd name="connsiteY83" fmla="*/ 311256 h 311920"/>
                <a:gd name="connsiteX84" fmla="*/ 34157 w 158643"/>
                <a:gd name="connsiteY84" fmla="*/ 306202 h 311920"/>
                <a:gd name="connsiteX85" fmla="*/ 31583 w 158643"/>
                <a:gd name="connsiteY85" fmla="*/ 305372 h 311920"/>
                <a:gd name="connsiteX86" fmla="*/ 26709 w 158643"/>
                <a:gd name="connsiteY86" fmla="*/ 304684 h 311920"/>
                <a:gd name="connsiteX87" fmla="*/ 25239 w 158643"/>
                <a:gd name="connsiteY87" fmla="*/ 304254 h 311920"/>
                <a:gd name="connsiteX88" fmla="*/ 23901 w 158643"/>
                <a:gd name="connsiteY88" fmla="*/ 303596 h 311920"/>
                <a:gd name="connsiteX89" fmla="*/ 21929 w 158643"/>
                <a:gd name="connsiteY89" fmla="*/ 300960 h 311920"/>
                <a:gd name="connsiteX90" fmla="*/ 18017 w 158643"/>
                <a:gd name="connsiteY90" fmla="*/ 298738 h 311920"/>
                <a:gd name="connsiteX91" fmla="*/ 17078 w 158643"/>
                <a:gd name="connsiteY91" fmla="*/ 298042 h 311920"/>
                <a:gd name="connsiteX92" fmla="*/ 16484 w 158643"/>
                <a:gd name="connsiteY92" fmla="*/ 296508 h 311920"/>
                <a:gd name="connsiteX93" fmla="*/ 16077 w 158643"/>
                <a:gd name="connsiteY93" fmla="*/ 294858 h 311920"/>
                <a:gd name="connsiteX94" fmla="*/ 15060 w 158643"/>
                <a:gd name="connsiteY94" fmla="*/ 293011 h 311920"/>
                <a:gd name="connsiteX95" fmla="*/ 14309 w 158643"/>
                <a:gd name="connsiteY95" fmla="*/ 289499 h 311920"/>
                <a:gd name="connsiteX96" fmla="*/ 13034 w 158643"/>
                <a:gd name="connsiteY96" fmla="*/ 287050 h 311920"/>
                <a:gd name="connsiteX97" fmla="*/ 9435 w 158643"/>
                <a:gd name="connsiteY97" fmla="*/ 282723 h 311920"/>
                <a:gd name="connsiteX98" fmla="*/ 9052 w 158643"/>
                <a:gd name="connsiteY98" fmla="*/ 281339 h 311920"/>
                <a:gd name="connsiteX99" fmla="*/ 8762 w 158643"/>
                <a:gd name="connsiteY99" fmla="*/ 276754 h 311920"/>
                <a:gd name="connsiteX100" fmla="*/ 8880 w 158643"/>
                <a:gd name="connsiteY100" fmla="*/ 273656 h 311920"/>
                <a:gd name="connsiteX101" fmla="*/ 8528 w 158643"/>
                <a:gd name="connsiteY101" fmla="*/ 267992 h 311920"/>
                <a:gd name="connsiteX102" fmla="*/ 8942 w 158643"/>
                <a:gd name="connsiteY102" fmla="*/ 265332 h 311920"/>
                <a:gd name="connsiteX103" fmla="*/ 10210 w 158643"/>
                <a:gd name="connsiteY103" fmla="*/ 262938 h 311920"/>
                <a:gd name="connsiteX104" fmla="*/ 9693 w 158643"/>
                <a:gd name="connsiteY104" fmla="*/ 260348 h 311920"/>
                <a:gd name="connsiteX105" fmla="*/ 8348 w 158643"/>
                <a:gd name="connsiteY105" fmla="*/ 257626 h 311920"/>
                <a:gd name="connsiteX106" fmla="*/ 7847 w 158643"/>
                <a:gd name="connsiteY106" fmla="*/ 254817 h 311920"/>
                <a:gd name="connsiteX107" fmla="*/ 6861 w 158643"/>
                <a:gd name="connsiteY107" fmla="*/ 252259 h 311920"/>
                <a:gd name="connsiteX108" fmla="*/ 3090 w 158643"/>
                <a:gd name="connsiteY108" fmla="*/ 247659 h 311920"/>
                <a:gd name="connsiteX109" fmla="*/ 2206 w 158643"/>
                <a:gd name="connsiteY109" fmla="*/ 245398 h 311920"/>
                <a:gd name="connsiteX110" fmla="*/ 1596 w 158643"/>
                <a:gd name="connsiteY110" fmla="*/ 243058 h 311920"/>
                <a:gd name="connsiteX111" fmla="*/ 172 w 158643"/>
                <a:gd name="connsiteY111" fmla="*/ 235775 h 311920"/>
                <a:gd name="connsiteX112" fmla="*/ 0 w 158643"/>
                <a:gd name="connsiteY112" fmla="*/ 233240 h 311920"/>
                <a:gd name="connsiteX113" fmla="*/ 211 w 158643"/>
                <a:gd name="connsiteY113" fmla="*/ 227889 h 311920"/>
                <a:gd name="connsiteX114" fmla="*/ 735 w 158643"/>
                <a:gd name="connsiteY114" fmla="*/ 225135 h 311920"/>
                <a:gd name="connsiteX115" fmla="*/ 1651 w 158643"/>
                <a:gd name="connsiteY115" fmla="*/ 223219 h 311920"/>
                <a:gd name="connsiteX116" fmla="*/ 1878 w 158643"/>
                <a:gd name="connsiteY116" fmla="*/ 221787 h 311920"/>
                <a:gd name="connsiteX117" fmla="*/ 2472 w 158643"/>
                <a:gd name="connsiteY117" fmla="*/ 220558 h 311920"/>
                <a:gd name="connsiteX118" fmla="*/ 3364 w 158643"/>
                <a:gd name="connsiteY118" fmla="*/ 219581 h 311920"/>
                <a:gd name="connsiteX119" fmla="*/ 3967 w 158643"/>
                <a:gd name="connsiteY119" fmla="*/ 218415 h 311920"/>
                <a:gd name="connsiteX120" fmla="*/ 5375 w 158643"/>
                <a:gd name="connsiteY120" fmla="*/ 211609 h 311920"/>
                <a:gd name="connsiteX121" fmla="*/ 7158 w 158643"/>
                <a:gd name="connsiteY121" fmla="*/ 210099 h 311920"/>
                <a:gd name="connsiteX122" fmla="*/ 9803 w 158643"/>
                <a:gd name="connsiteY122" fmla="*/ 209230 h 311920"/>
                <a:gd name="connsiteX123" fmla="*/ 11923 w 158643"/>
                <a:gd name="connsiteY123" fmla="*/ 207454 h 311920"/>
                <a:gd name="connsiteX124" fmla="*/ 13143 w 158643"/>
                <a:gd name="connsiteY124" fmla="*/ 205060 h 311920"/>
                <a:gd name="connsiteX125" fmla="*/ 14364 w 158643"/>
                <a:gd name="connsiteY125" fmla="*/ 200124 h 311920"/>
                <a:gd name="connsiteX126" fmla="*/ 17697 w 158643"/>
                <a:gd name="connsiteY126" fmla="*/ 195234 h 311920"/>
                <a:gd name="connsiteX127" fmla="*/ 18886 w 158643"/>
                <a:gd name="connsiteY127" fmla="*/ 192668 h 311920"/>
                <a:gd name="connsiteX128" fmla="*/ 21577 w 158643"/>
                <a:gd name="connsiteY128" fmla="*/ 188788 h 311920"/>
                <a:gd name="connsiteX129" fmla="*/ 23955 w 158643"/>
                <a:gd name="connsiteY129" fmla="*/ 183342 h 311920"/>
                <a:gd name="connsiteX130" fmla="*/ 24675 w 158643"/>
                <a:gd name="connsiteY130" fmla="*/ 180776 h 311920"/>
                <a:gd name="connsiteX131" fmla="*/ 25192 w 158643"/>
                <a:gd name="connsiteY131" fmla="*/ 178156 h 311920"/>
                <a:gd name="connsiteX132" fmla="*/ 25794 w 158643"/>
                <a:gd name="connsiteY132" fmla="*/ 172405 h 311920"/>
                <a:gd name="connsiteX133" fmla="*/ 26247 w 158643"/>
                <a:gd name="connsiteY133" fmla="*/ 169549 h 311920"/>
                <a:gd name="connsiteX134" fmla="*/ 26154 w 158643"/>
                <a:gd name="connsiteY134" fmla="*/ 166717 h 311920"/>
                <a:gd name="connsiteX135" fmla="*/ 24793 w 158643"/>
                <a:gd name="connsiteY135" fmla="*/ 163815 h 311920"/>
                <a:gd name="connsiteX136" fmla="*/ 21546 w 158643"/>
                <a:gd name="connsiteY136" fmla="*/ 158550 h 311920"/>
                <a:gd name="connsiteX137" fmla="*/ 21444 w 158643"/>
                <a:gd name="connsiteY137" fmla="*/ 157572 h 311920"/>
                <a:gd name="connsiteX138" fmla="*/ 21702 w 158643"/>
                <a:gd name="connsiteY138" fmla="*/ 153660 h 311920"/>
                <a:gd name="connsiteX139" fmla="*/ 21428 w 158643"/>
                <a:gd name="connsiteY139" fmla="*/ 150836 h 311920"/>
                <a:gd name="connsiteX140" fmla="*/ 20231 w 158643"/>
                <a:gd name="connsiteY140" fmla="*/ 148020 h 311920"/>
                <a:gd name="connsiteX141" fmla="*/ 18698 w 158643"/>
                <a:gd name="connsiteY141" fmla="*/ 145375 h 311920"/>
                <a:gd name="connsiteX142" fmla="*/ 17188 w 158643"/>
                <a:gd name="connsiteY142" fmla="*/ 140431 h 311920"/>
                <a:gd name="connsiteX143" fmla="*/ 16453 w 158643"/>
                <a:gd name="connsiteY143" fmla="*/ 132271 h 311920"/>
                <a:gd name="connsiteX144" fmla="*/ 16609 w 158643"/>
                <a:gd name="connsiteY144" fmla="*/ 129329 h 311920"/>
                <a:gd name="connsiteX145" fmla="*/ 16163 w 158643"/>
                <a:gd name="connsiteY145" fmla="*/ 126716 h 311920"/>
                <a:gd name="connsiteX146" fmla="*/ 15068 w 158643"/>
                <a:gd name="connsiteY146" fmla="*/ 124229 h 311920"/>
                <a:gd name="connsiteX147" fmla="*/ 15850 w 158643"/>
                <a:gd name="connsiteY147" fmla="*/ 119887 h 311920"/>
                <a:gd name="connsiteX148" fmla="*/ 25559 w 158643"/>
                <a:gd name="connsiteY148" fmla="*/ 104161 h 311920"/>
                <a:gd name="connsiteX149" fmla="*/ 25880 w 158643"/>
                <a:gd name="connsiteY149" fmla="*/ 102315 h 311920"/>
                <a:gd name="connsiteX150" fmla="*/ 25489 w 158643"/>
                <a:gd name="connsiteY150" fmla="*/ 97535 h 311920"/>
                <a:gd name="connsiteX151" fmla="*/ 25692 w 158643"/>
                <a:gd name="connsiteY151" fmla="*/ 94757 h 311920"/>
                <a:gd name="connsiteX152" fmla="*/ 26029 w 158643"/>
                <a:gd name="connsiteY152" fmla="*/ 93725 h 311920"/>
                <a:gd name="connsiteX153" fmla="*/ 26772 w 158643"/>
                <a:gd name="connsiteY153" fmla="*/ 93122 h 311920"/>
                <a:gd name="connsiteX154" fmla="*/ 28431 w 158643"/>
                <a:gd name="connsiteY154" fmla="*/ 92833 h 311920"/>
                <a:gd name="connsiteX155" fmla="*/ 36277 w 158643"/>
                <a:gd name="connsiteY155" fmla="*/ 92152 h 311920"/>
                <a:gd name="connsiteX156" fmla="*/ 37286 w 158643"/>
                <a:gd name="connsiteY156" fmla="*/ 91667 h 311920"/>
                <a:gd name="connsiteX157" fmla="*/ 39242 w 158643"/>
                <a:gd name="connsiteY157" fmla="*/ 90353 h 311920"/>
                <a:gd name="connsiteX158" fmla="*/ 41933 w 158643"/>
                <a:gd name="connsiteY158" fmla="*/ 87803 h 311920"/>
                <a:gd name="connsiteX159" fmla="*/ 43170 w 158643"/>
                <a:gd name="connsiteY159" fmla="*/ 87067 h 311920"/>
                <a:gd name="connsiteX160" fmla="*/ 44234 w 158643"/>
                <a:gd name="connsiteY160" fmla="*/ 87341 h 311920"/>
                <a:gd name="connsiteX161" fmla="*/ 44915 w 158643"/>
                <a:gd name="connsiteY161" fmla="*/ 88428 h 311920"/>
                <a:gd name="connsiteX162" fmla="*/ 45791 w 158643"/>
                <a:gd name="connsiteY162" fmla="*/ 89023 h 311920"/>
                <a:gd name="connsiteX163" fmla="*/ 48959 w 158643"/>
                <a:gd name="connsiteY163" fmla="*/ 87873 h 311920"/>
                <a:gd name="connsiteX164" fmla="*/ 50172 w 158643"/>
                <a:gd name="connsiteY164" fmla="*/ 87842 h 311920"/>
                <a:gd name="connsiteX165" fmla="*/ 51416 w 158643"/>
                <a:gd name="connsiteY165" fmla="*/ 88029 h 311920"/>
                <a:gd name="connsiteX166" fmla="*/ 51995 w 158643"/>
                <a:gd name="connsiteY166" fmla="*/ 86966 h 311920"/>
                <a:gd name="connsiteX167" fmla="*/ 52339 w 158643"/>
                <a:gd name="connsiteY167" fmla="*/ 85542 h 311920"/>
                <a:gd name="connsiteX168" fmla="*/ 52801 w 158643"/>
                <a:gd name="connsiteY168" fmla="*/ 84540 h 311920"/>
                <a:gd name="connsiteX169" fmla="*/ 53645 w 158643"/>
                <a:gd name="connsiteY169" fmla="*/ 83969 h 311920"/>
                <a:gd name="connsiteX170" fmla="*/ 57721 w 158643"/>
                <a:gd name="connsiteY170" fmla="*/ 83656 h 311920"/>
                <a:gd name="connsiteX171" fmla="*/ 60326 w 158643"/>
                <a:gd name="connsiteY171" fmla="*/ 83249 h 311920"/>
                <a:gd name="connsiteX172" fmla="*/ 63691 w 158643"/>
                <a:gd name="connsiteY172" fmla="*/ 82256 h 311920"/>
                <a:gd name="connsiteX173" fmla="*/ 64411 w 158643"/>
                <a:gd name="connsiteY173" fmla="*/ 82451 h 311920"/>
                <a:gd name="connsiteX174" fmla="*/ 67125 w 158643"/>
                <a:gd name="connsiteY174" fmla="*/ 86034 h 311920"/>
                <a:gd name="connsiteX175" fmla="*/ 67947 w 158643"/>
                <a:gd name="connsiteY175" fmla="*/ 86340 h 311920"/>
                <a:gd name="connsiteX176" fmla="*/ 69003 w 158643"/>
                <a:gd name="connsiteY176" fmla="*/ 86488 h 311920"/>
                <a:gd name="connsiteX177" fmla="*/ 69926 w 158643"/>
                <a:gd name="connsiteY177" fmla="*/ 85839 h 311920"/>
                <a:gd name="connsiteX178" fmla="*/ 67720 w 158643"/>
                <a:gd name="connsiteY178" fmla="*/ 83969 h 311920"/>
                <a:gd name="connsiteX179" fmla="*/ 67391 w 158643"/>
                <a:gd name="connsiteY179" fmla="*/ 82913 h 311920"/>
                <a:gd name="connsiteX180" fmla="*/ 67509 w 158643"/>
                <a:gd name="connsiteY180" fmla="*/ 81708 h 311920"/>
                <a:gd name="connsiteX181" fmla="*/ 68690 w 158643"/>
                <a:gd name="connsiteY181" fmla="*/ 79134 h 311920"/>
                <a:gd name="connsiteX182" fmla="*/ 70661 w 158643"/>
                <a:gd name="connsiteY182" fmla="*/ 77170 h 311920"/>
                <a:gd name="connsiteX183" fmla="*/ 75042 w 158643"/>
                <a:gd name="connsiteY183" fmla="*/ 74190 h 311920"/>
                <a:gd name="connsiteX184" fmla="*/ 79596 w 158643"/>
                <a:gd name="connsiteY184" fmla="*/ 70748 h 311920"/>
                <a:gd name="connsiteX185" fmla="*/ 80918 w 158643"/>
                <a:gd name="connsiteY185" fmla="*/ 70513 h 311920"/>
                <a:gd name="connsiteX186" fmla="*/ 82037 w 158643"/>
                <a:gd name="connsiteY186" fmla="*/ 71052 h 311920"/>
                <a:gd name="connsiteX187" fmla="*/ 82897 w 158643"/>
                <a:gd name="connsiteY187" fmla="*/ 75121 h 311920"/>
                <a:gd name="connsiteX188" fmla="*/ 82788 w 158643"/>
                <a:gd name="connsiteY188" fmla="*/ 75786 h 311920"/>
                <a:gd name="connsiteX189" fmla="*/ 83515 w 158643"/>
                <a:gd name="connsiteY189" fmla="*/ 75880 h 311920"/>
                <a:gd name="connsiteX190" fmla="*/ 84360 w 158643"/>
                <a:gd name="connsiteY190" fmla="*/ 75379 h 311920"/>
                <a:gd name="connsiteX191" fmla="*/ 85111 w 158643"/>
                <a:gd name="connsiteY191" fmla="*/ 73744 h 311920"/>
                <a:gd name="connsiteX192" fmla="*/ 85151 w 158643"/>
                <a:gd name="connsiteY192" fmla="*/ 72383 h 311920"/>
                <a:gd name="connsiteX193" fmla="*/ 84540 w 158643"/>
                <a:gd name="connsiteY193" fmla="*/ 71076 h 311920"/>
                <a:gd name="connsiteX194" fmla="*/ 84243 w 158643"/>
                <a:gd name="connsiteY194" fmla="*/ 69973 h 311920"/>
                <a:gd name="connsiteX195" fmla="*/ 84219 w 158643"/>
                <a:gd name="connsiteY195" fmla="*/ 68956 h 311920"/>
                <a:gd name="connsiteX196" fmla="*/ 86527 w 158643"/>
                <a:gd name="connsiteY196" fmla="*/ 66554 h 311920"/>
                <a:gd name="connsiteX197" fmla="*/ 88342 w 158643"/>
                <a:gd name="connsiteY197" fmla="*/ 64270 h 311920"/>
                <a:gd name="connsiteX198" fmla="*/ 89179 w 158643"/>
                <a:gd name="connsiteY198" fmla="*/ 61539 h 311920"/>
                <a:gd name="connsiteX199" fmla="*/ 89907 w 158643"/>
                <a:gd name="connsiteY199" fmla="*/ 60280 h 311920"/>
                <a:gd name="connsiteX200" fmla="*/ 91824 w 158643"/>
                <a:gd name="connsiteY200" fmla="*/ 58864 h 311920"/>
                <a:gd name="connsiteX201" fmla="*/ 92387 w 158643"/>
                <a:gd name="connsiteY201" fmla="*/ 59083 h 311920"/>
                <a:gd name="connsiteX202" fmla="*/ 92833 w 158643"/>
                <a:gd name="connsiteY202" fmla="*/ 60233 h 311920"/>
                <a:gd name="connsiteX203" fmla="*/ 93083 w 158643"/>
                <a:gd name="connsiteY203" fmla="*/ 61453 h 311920"/>
                <a:gd name="connsiteX204" fmla="*/ 92591 w 158643"/>
                <a:gd name="connsiteY204" fmla="*/ 62666 h 311920"/>
                <a:gd name="connsiteX205" fmla="*/ 91894 w 158643"/>
                <a:gd name="connsiteY205" fmla="*/ 63863 h 311920"/>
                <a:gd name="connsiteX206" fmla="*/ 91613 w 158643"/>
                <a:gd name="connsiteY206" fmla="*/ 65459 h 311920"/>
                <a:gd name="connsiteX207" fmla="*/ 92692 w 158643"/>
                <a:gd name="connsiteY207" fmla="*/ 65772 h 311920"/>
                <a:gd name="connsiteX208" fmla="*/ 93709 w 158643"/>
                <a:gd name="connsiteY208" fmla="*/ 65388 h 311920"/>
                <a:gd name="connsiteX209" fmla="*/ 95196 w 158643"/>
                <a:gd name="connsiteY209" fmla="*/ 62502 h 311920"/>
                <a:gd name="connsiteX210" fmla="*/ 96893 w 158643"/>
                <a:gd name="connsiteY210" fmla="*/ 59771 h 311920"/>
                <a:gd name="connsiteX211" fmla="*/ 97902 w 158643"/>
                <a:gd name="connsiteY211" fmla="*/ 58347 h 311920"/>
                <a:gd name="connsiteX212" fmla="*/ 99178 w 158643"/>
                <a:gd name="connsiteY212" fmla="*/ 57361 h 311920"/>
                <a:gd name="connsiteX213" fmla="*/ 101298 w 158643"/>
                <a:gd name="connsiteY213" fmla="*/ 57557 h 311920"/>
                <a:gd name="connsiteX214" fmla="*/ 103355 w 158643"/>
                <a:gd name="connsiteY214" fmla="*/ 58167 h 311920"/>
                <a:gd name="connsiteX215" fmla="*/ 99999 w 158643"/>
                <a:gd name="connsiteY215" fmla="*/ 55288 h 311920"/>
                <a:gd name="connsiteX216" fmla="*/ 99162 w 158643"/>
                <a:gd name="connsiteY216" fmla="*/ 51345 h 311920"/>
                <a:gd name="connsiteX217" fmla="*/ 103152 w 158643"/>
                <a:gd name="connsiteY217" fmla="*/ 44531 h 311920"/>
                <a:gd name="connsiteX218" fmla="*/ 103191 w 158643"/>
                <a:gd name="connsiteY218" fmla="*/ 43115 h 311920"/>
                <a:gd name="connsiteX219" fmla="*/ 103770 w 158643"/>
                <a:gd name="connsiteY219" fmla="*/ 42677 h 311920"/>
                <a:gd name="connsiteX220" fmla="*/ 104044 w 158643"/>
                <a:gd name="connsiteY220" fmla="*/ 42129 h 311920"/>
                <a:gd name="connsiteX221" fmla="*/ 101978 w 158643"/>
                <a:gd name="connsiteY221" fmla="*/ 39837 h 311920"/>
                <a:gd name="connsiteX222" fmla="*/ 101587 w 158643"/>
                <a:gd name="connsiteY222" fmla="*/ 38695 h 311920"/>
                <a:gd name="connsiteX223" fmla="*/ 101861 w 158643"/>
                <a:gd name="connsiteY223" fmla="*/ 36966 h 311920"/>
                <a:gd name="connsiteX224" fmla="*/ 102847 w 158643"/>
                <a:gd name="connsiteY224" fmla="*/ 35433 h 311920"/>
                <a:gd name="connsiteX225" fmla="*/ 103746 w 158643"/>
                <a:gd name="connsiteY225" fmla="*/ 34361 h 311920"/>
                <a:gd name="connsiteX226" fmla="*/ 105022 w 158643"/>
                <a:gd name="connsiteY226" fmla="*/ 33946 h 311920"/>
                <a:gd name="connsiteX227" fmla="*/ 106031 w 158643"/>
                <a:gd name="connsiteY227" fmla="*/ 34533 h 311920"/>
                <a:gd name="connsiteX228" fmla="*/ 108253 w 158643"/>
                <a:gd name="connsiteY228" fmla="*/ 36418 h 311920"/>
                <a:gd name="connsiteX229" fmla="*/ 109747 w 158643"/>
                <a:gd name="connsiteY229" fmla="*/ 36708 h 311920"/>
                <a:gd name="connsiteX230" fmla="*/ 111555 w 158643"/>
                <a:gd name="connsiteY230" fmla="*/ 34901 h 311920"/>
                <a:gd name="connsiteX231" fmla="*/ 113033 w 158643"/>
                <a:gd name="connsiteY231" fmla="*/ 32640 h 311920"/>
                <a:gd name="connsiteX232" fmla="*/ 115255 w 158643"/>
                <a:gd name="connsiteY232" fmla="*/ 31091 h 311920"/>
                <a:gd name="connsiteX233" fmla="*/ 117782 w 158643"/>
                <a:gd name="connsiteY233" fmla="*/ 30128 h 311920"/>
                <a:gd name="connsiteX234" fmla="*/ 121623 w 158643"/>
                <a:gd name="connsiteY234" fmla="*/ 26569 h 311920"/>
                <a:gd name="connsiteX235" fmla="*/ 124127 w 158643"/>
                <a:gd name="connsiteY235" fmla="*/ 19136 h 311920"/>
                <a:gd name="connsiteX236" fmla="*/ 124322 w 158643"/>
                <a:gd name="connsiteY236" fmla="*/ 16969 h 311920"/>
                <a:gd name="connsiteX237" fmla="*/ 123767 w 158643"/>
                <a:gd name="connsiteY237" fmla="*/ 14348 h 311920"/>
                <a:gd name="connsiteX238" fmla="*/ 122883 w 158643"/>
                <a:gd name="connsiteY238" fmla="*/ 11853 h 311920"/>
                <a:gd name="connsiteX239" fmla="*/ 121404 w 158643"/>
                <a:gd name="connsiteY239" fmla="*/ 8739 h 311920"/>
                <a:gd name="connsiteX240" fmla="*/ 121788 w 158643"/>
                <a:gd name="connsiteY240" fmla="*/ 8050 h 311920"/>
                <a:gd name="connsiteX241" fmla="*/ 123892 w 158643"/>
                <a:gd name="connsiteY241" fmla="*/ 8465 h 311920"/>
                <a:gd name="connsiteX242" fmla="*/ 124596 w 158643"/>
                <a:gd name="connsiteY242" fmla="*/ 8027 h 311920"/>
                <a:gd name="connsiteX243" fmla="*/ 126881 w 158643"/>
                <a:gd name="connsiteY243" fmla="*/ 5273 h 311920"/>
                <a:gd name="connsiteX244" fmla="*/ 130643 w 158643"/>
                <a:gd name="connsiteY244" fmla="*/ 0 h 311920"/>
                <a:gd name="connsiteX245" fmla="*/ 131880 w 158643"/>
                <a:gd name="connsiteY245" fmla="*/ 8 h 311920"/>
                <a:gd name="connsiteX246" fmla="*/ 132943 w 158643"/>
                <a:gd name="connsiteY246" fmla="*/ 986 h 311920"/>
                <a:gd name="connsiteX247" fmla="*/ 133343 w 158643"/>
                <a:gd name="connsiteY247" fmla="*/ 2433 h 311920"/>
                <a:gd name="connsiteX248" fmla="*/ 134094 w 158643"/>
                <a:gd name="connsiteY248" fmla="*/ 3497 h 311920"/>
                <a:gd name="connsiteX249" fmla="*/ 136636 w 158643"/>
                <a:gd name="connsiteY249" fmla="*/ 6001 h 311920"/>
                <a:gd name="connsiteX250" fmla="*/ 137911 w 158643"/>
                <a:gd name="connsiteY250" fmla="*/ 7800 h 311920"/>
                <a:gd name="connsiteX251" fmla="*/ 111641 w 158643"/>
                <a:gd name="connsiteY251" fmla="*/ 28657 h 311920"/>
                <a:gd name="connsiteX252" fmla="*/ 111672 w 158643"/>
                <a:gd name="connsiteY252" fmla="*/ 29471 h 311920"/>
                <a:gd name="connsiteX253" fmla="*/ 108785 w 158643"/>
                <a:gd name="connsiteY253" fmla="*/ 29135 h 311920"/>
                <a:gd name="connsiteX254" fmla="*/ 108331 w 158643"/>
                <a:gd name="connsiteY254" fmla="*/ 26326 h 311920"/>
                <a:gd name="connsiteX255" fmla="*/ 109747 w 158643"/>
                <a:gd name="connsiteY255" fmla="*/ 26240 h 311920"/>
                <a:gd name="connsiteX256" fmla="*/ 110060 w 158643"/>
                <a:gd name="connsiteY256" fmla="*/ 25090 h 311920"/>
                <a:gd name="connsiteX257" fmla="*/ 110920 w 158643"/>
                <a:gd name="connsiteY257" fmla="*/ 24949 h 311920"/>
                <a:gd name="connsiteX258" fmla="*/ 111852 w 158643"/>
                <a:gd name="connsiteY258" fmla="*/ 27445 h 311920"/>
                <a:gd name="connsiteX259" fmla="*/ 111641 w 158643"/>
                <a:gd name="connsiteY259" fmla="*/ 28657 h 311920"/>
                <a:gd name="connsiteX260" fmla="*/ 146650 w 158643"/>
                <a:gd name="connsiteY260" fmla="*/ 108668 h 311920"/>
                <a:gd name="connsiteX261" fmla="*/ 144186 w 158643"/>
                <a:gd name="connsiteY261" fmla="*/ 112861 h 311920"/>
                <a:gd name="connsiteX262" fmla="*/ 144882 w 158643"/>
                <a:gd name="connsiteY262" fmla="*/ 109364 h 311920"/>
                <a:gd name="connsiteX263" fmla="*/ 147738 w 158643"/>
                <a:gd name="connsiteY263" fmla="*/ 104326 h 311920"/>
                <a:gd name="connsiteX264" fmla="*/ 148551 w 158643"/>
                <a:gd name="connsiteY264" fmla="*/ 103942 h 311920"/>
                <a:gd name="connsiteX265" fmla="*/ 146650 w 158643"/>
                <a:gd name="connsiteY265" fmla="*/ 108668 h 31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158643" h="311920">
                  <a:moveTo>
                    <a:pt x="137911" y="7800"/>
                  </a:moveTo>
                  <a:lnTo>
                    <a:pt x="138921" y="10139"/>
                  </a:lnTo>
                  <a:lnTo>
                    <a:pt x="140094" y="12385"/>
                  </a:lnTo>
                  <a:lnTo>
                    <a:pt x="143763" y="17814"/>
                  </a:lnTo>
                  <a:lnTo>
                    <a:pt x="145336" y="19903"/>
                  </a:lnTo>
                  <a:lnTo>
                    <a:pt x="146674" y="22125"/>
                  </a:lnTo>
                  <a:lnTo>
                    <a:pt x="147323" y="26561"/>
                  </a:lnTo>
                  <a:lnTo>
                    <a:pt x="149662" y="33461"/>
                  </a:lnTo>
                  <a:lnTo>
                    <a:pt x="151861" y="43850"/>
                  </a:lnTo>
                  <a:lnTo>
                    <a:pt x="152534" y="54529"/>
                  </a:lnTo>
                  <a:lnTo>
                    <a:pt x="153214" y="59435"/>
                  </a:lnTo>
                  <a:lnTo>
                    <a:pt x="154927" y="64058"/>
                  </a:lnTo>
                  <a:lnTo>
                    <a:pt x="157736" y="68862"/>
                  </a:lnTo>
                  <a:lnTo>
                    <a:pt x="158644" y="74205"/>
                  </a:lnTo>
                  <a:lnTo>
                    <a:pt x="156922" y="79721"/>
                  </a:lnTo>
                  <a:lnTo>
                    <a:pt x="154443" y="84923"/>
                  </a:lnTo>
                  <a:lnTo>
                    <a:pt x="153801" y="85901"/>
                  </a:lnTo>
                  <a:lnTo>
                    <a:pt x="152635" y="87239"/>
                  </a:lnTo>
                  <a:lnTo>
                    <a:pt x="152111" y="87184"/>
                  </a:lnTo>
                  <a:lnTo>
                    <a:pt x="150124" y="85839"/>
                  </a:lnTo>
                  <a:lnTo>
                    <a:pt x="148497" y="83640"/>
                  </a:lnTo>
                  <a:lnTo>
                    <a:pt x="146439" y="78469"/>
                  </a:lnTo>
                  <a:lnTo>
                    <a:pt x="145688" y="75848"/>
                  </a:lnTo>
                  <a:lnTo>
                    <a:pt x="144828" y="75434"/>
                  </a:lnTo>
                  <a:lnTo>
                    <a:pt x="142418" y="75661"/>
                  </a:lnTo>
                  <a:lnTo>
                    <a:pt x="140673" y="77288"/>
                  </a:lnTo>
                  <a:lnTo>
                    <a:pt x="140352" y="78313"/>
                  </a:lnTo>
                  <a:lnTo>
                    <a:pt x="140728" y="81231"/>
                  </a:lnTo>
                  <a:lnTo>
                    <a:pt x="141393" y="83852"/>
                  </a:lnTo>
                  <a:lnTo>
                    <a:pt x="141682" y="86520"/>
                  </a:lnTo>
                  <a:lnTo>
                    <a:pt x="141737" y="89876"/>
                  </a:lnTo>
                  <a:lnTo>
                    <a:pt x="142387" y="90893"/>
                  </a:lnTo>
                  <a:lnTo>
                    <a:pt x="143341" y="91746"/>
                  </a:lnTo>
                  <a:lnTo>
                    <a:pt x="144334" y="93944"/>
                  </a:lnTo>
                  <a:lnTo>
                    <a:pt x="144507" y="99186"/>
                  </a:lnTo>
                  <a:lnTo>
                    <a:pt x="143896" y="101838"/>
                  </a:lnTo>
                  <a:lnTo>
                    <a:pt x="142199" y="104122"/>
                  </a:lnTo>
                  <a:lnTo>
                    <a:pt x="142301" y="105382"/>
                  </a:lnTo>
                  <a:lnTo>
                    <a:pt x="142934" y="106681"/>
                  </a:lnTo>
                  <a:lnTo>
                    <a:pt x="142332" y="107463"/>
                  </a:lnTo>
                  <a:lnTo>
                    <a:pt x="140071" y="108448"/>
                  </a:lnTo>
                  <a:lnTo>
                    <a:pt x="139155" y="109325"/>
                  </a:lnTo>
                  <a:lnTo>
                    <a:pt x="137935" y="111648"/>
                  </a:lnTo>
                  <a:lnTo>
                    <a:pt x="135956" y="116389"/>
                  </a:lnTo>
                  <a:lnTo>
                    <a:pt x="135690" y="118815"/>
                  </a:lnTo>
                  <a:lnTo>
                    <a:pt x="136926" y="126200"/>
                  </a:lnTo>
                  <a:lnTo>
                    <a:pt x="136582" y="131442"/>
                  </a:lnTo>
                  <a:lnTo>
                    <a:pt x="134062" y="141495"/>
                  </a:lnTo>
                  <a:lnTo>
                    <a:pt x="132607" y="146275"/>
                  </a:lnTo>
                  <a:lnTo>
                    <a:pt x="130550" y="151994"/>
                  </a:lnTo>
                  <a:lnTo>
                    <a:pt x="127404" y="159543"/>
                  </a:lnTo>
                  <a:lnTo>
                    <a:pt x="124291" y="169049"/>
                  </a:lnTo>
                  <a:lnTo>
                    <a:pt x="121647" y="178852"/>
                  </a:lnTo>
                  <a:lnTo>
                    <a:pt x="119691" y="184758"/>
                  </a:lnTo>
                  <a:lnTo>
                    <a:pt x="117469" y="190587"/>
                  </a:lnTo>
                  <a:lnTo>
                    <a:pt x="114425" y="200906"/>
                  </a:lnTo>
                  <a:lnTo>
                    <a:pt x="111844" y="211413"/>
                  </a:lnTo>
                  <a:lnTo>
                    <a:pt x="108002" y="223007"/>
                  </a:lnTo>
                  <a:lnTo>
                    <a:pt x="102698" y="235986"/>
                  </a:lnTo>
                  <a:lnTo>
                    <a:pt x="102127" y="237684"/>
                  </a:lnTo>
                  <a:lnTo>
                    <a:pt x="101024" y="244342"/>
                  </a:lnTo>
                  <a:lnTo>
                    <a:pt x="99835" y="250131"/>
                  </a:lnTo>
                  <a:lnTo>
                    <a:pt x="98411" y="255873"/>
                  </a:lnTo>
                  <a:lnTo>
                    <a:pt x="95438" y="265387"/>
                  </a:lnTo>
                  <a:lnTo>
                    <a:pt x="95102" y="268320"/>
                  </a:lnTo>
                  <a:lnTo>
                    <a:pt x="94429" y="271145"/>
                  </a:lnTo>
                  <a:lnTo>
                    <a:pt x="91565" y="277137"/>
                  </a:lnTo>
                  <a:lnTo>
                    <a:pt x="90353" y="279367"/>
                  </a:lnTo>
                  <a:lnTo>
                    <a:pt x="89500" y="281738"/>
                  </a:lnTo>
                  <a:lnTo>
                    <a:pt x="89015" y="284750"/>
                  </a:lnTo>
                  <a:lnTo>
                    <a:pt x="88162" y="287660"/>
                  </a:lnTo>
                  <a:lnTo>
                    <a:pt x="86065" y="293019"/>
                  </a:lnTo>
                  <a:lnTo>
                    <a:pt x="82944" y="297635"/>
                  </a:lnTo>
                  <a:lnTo>
                    <a:pt x="80816" y="299317"/>
                  </a:lnTo>
                  <a:lnTo>
                    <a:pt x="76216" y="301758"/>
                  </a:lnTo>
                  <a:lnTo>
                    <a:pt x="73885" y="302251"/>
                  </a:lnTo>
                  <a:lnTo>
                    <a:pt x="68713" y="302305"/>
                  </a:lnTo>
                  <a:lnTo>
                    <a:pt x="63706" y="303698"/>
                  </a:lnTo>
                  <a:lnTo>
                    <a:pt x="58488" y="306374"/>
                  </a:lnTo>
                  <a:lnTo>
                    <a:pt x="53465" y="309448"/>
                  </a:lnTo>
                  <a:lnTo>
                    <a:pt x="51541" y="310911"/>
                  </a:lnTo>
                  <a:lnTo>
                    <a:pt x="49421" y="311748"/>
                  </a:lnTo>
                  <a:lnTo>
                    <a:pt x="42786" y="311920"/>
                  </a:lnTo>
                  <a:lnTo>
                    <a:pt x="40799" y="311256"/>
                  </a:lnTo>
                  <a:lnTo>
                    <a:pt x="34157" y="306202"/>
                  </a:lnTo>
                  <a:lnTo>
                    <a:pt x="31583" y="305372"/>
                  </a:lnTo>
                  <a:lnTo>
                    <a:pt x="26709" y="304684"/>
                  </a:lnTo>
                  <a:lnTo>
                    <a:pt x="25239" y="304254"/>
                  </a:lnTo>
                  <a:lnTo>
                    <a:pt x="23901" y="303596"/>
                  </a:lnTo>
                  <a:lnTo>
                    <a:pt x="21929" y="300960"/>
                  </a:lnTo>
                  <a:lnTo>
                    <a:pt x="18017" y="298738"/>
                  </a:lnTo>
                  <a:lnTo>
                    <a:pt x="17078" y="298042"/>
                  </a:lnTo>
                  <a:lnTo>
                    <a:pt x="16484" y="296508"/>
                  </a:lnTo>
                  <a:lnTo>
                    <a:pt x="16077" y="294858"/>
                  </a:lnTo>
                  <a:lnTo>
                    <a:pt x="15060" y="293011"/>
                  </a:lnTo>
                  <a:lnTo>
                    <a:pt x="14309" y="289499"/>
                  </a:lnTo>
                  <a:lnTo>
                    <a:pt x="13034" y="287050"/>
                  </a:lnTo>
                  <a:lnTo>
                    <a:pt x="9435" y="282723"/>
                  </a:lnTo>
                  <a:lnTo>
                    <a:pt x="9052" y="281339"/>
                  </a:lnTo>
                  <a:lnTo>
                    <a:pt x="8762" y="276754"/>
                  </a:lnTo>
                  <a:lnTo>
                    <a:pt x="8880" y="273656"/>
                  </a:lnTo>
                  <a:lnTo>
                    <a:pt x="8528" y="267992"/>
                  </a:lnTo>
                  <a:lnTo>
                    <a:pt x="8942" y="265332"/>
                  </a:lnTo>
                  <a:lnTo>
                    <a:pt x="10210" y="262938"/>
                  </a:lnTo>
                  <a:lnTo>
                    <a:pt x="9693" y="260348"/>
                  </a:lnTo>
                  <a:lnTo>
                    <a:pt x="8348" y="257626"/>
                  </a:lnTo>
                  <a:lnTo>
                    <a:pt x="7847" y="254817"/>
                  </a:lnTo>
                  <a:lnTo>
                    <a:pt x="6861" y="252259"/>
                  </a:lnTo>
                  <a:lnTo>
                    <a:pt x="3090" y="247659"/>
                  </a:lnTo>
                  <a:lnTo>
                    <a:pt x="2206" y="245398"/>
                  </a:lnTo>
                  <a:lnTo>
                    <a:pt x="1596" y="243058"/>
                  </a:lnTo>
                  <a:lnTo>
                    <a:pt x="172" y="235775"/>
                  </a:lnTo>
                  <a:lnTo>
                    <a:pt x="0" y="233240"/>
                  </a:lnTo>
                  <a:lnTo>
                    <a:pt x="211" y="227889"/>
                  </a:lnTo>
                  <a:lnTo>
                    <a:pt x="735" y="225135"/>
                  </a:lnTo>
                  <a:lnTo>
                    <a:pt x="1651" y="223219"/>
                  </a:lnTo>
                  <a:lnTo>
                    <a:pt x="1878" y="221787"/>
                  </a:lnTo>
                  <a:lnTo>
                    <a:pt x="2472" y="220558"/>
                  </a:lnTo>
                  <a:lnTo>
                    <a:pt x="3364" y="219581"/>
                  </a:lnTo>
                  <a:lnTo>
                    <a:pt x="3967" y="218415"/>
                  </a:lnTo>
                  <a:lnTo>
                    <a:pt x="5375" y="211609"/>
                  </a:lnTo>
                  <a:lnTo>
                    <a:pt x="7158" y="210099"/>
                  </a:lnTo>
                  <a:lnTo>
                    <a:pt x="9803" y="209230"/>
                  </a:lnTo>
                  <a:lnTo>
                    <a:pt x="11923" y="207454"/>
                  </a:lnTo>
                  <a:lnTo>
                    <a:pt x="13143" y="205060"/>
                  </a:lnTo>
                  <a:lnTo>
                    <a:pt x="14364" y="200124"/>
                  </a:lnTo>
                  <a:lnTo>
                    <a:pt x="17697" y="195234"/>
                  </a:lnTo>
                  <a:lnTo>
                    <a:pt x="18886" y="192668"/>
                  </a:lnTo>
                  <a:lnTo>
                    <a:pt x="21577" y="188788"/>
                  </a:lnTo>
                  <a:lnTo>
                    <a:pt x="23955" y="183342"/>
                  </a:lnTo>
                  <a:lnTo>
                    <a:pt x="24675" y="180776"/>
                  </a:lnTo>
                  <a:lnTo>
                    <a:pt x="25192" y="178156"/>
                  </a:lnTo>
                  <a:lnTo>
                    <a:pt x="25794" y="172405"/>
                  </a:lnTo>
                  <a:lnTo>
                    <a:pt x="26247" y="169549"/>
                  </a:lnTo>
                  <a:lnTo>
                    <a:pt x="26154" y="166717"/>
                  </a:lnTo>
                  <a:lnTo>
                    <a:pt x="24793" y="163815"/>
                  </a:lnTo>
                  <a:lnTo>
                    <a:pt x="21546" y="158550"/>
                  </a:lnTo>
                  <a:lnTo>
                    <a:pt x="21444" y="157572"/>
                  </a:lnTo>
                  <a:lnTo>
                    <a:pt x="21702" y="153660"/>
                  </a:lnTo>
                  <a:lnTo>
                    <a:pt x="21428" y="150836"/>
                  </a:lnTo>
                  <a:lnTo>
                    <a:pt x="20231" y="148020"/>
                  </a:lnTo>
                  <a:lnTo>
                    <a:pt x="18698" y="145375"/>
                  </a:lnTo>
                  <a:lnTo>
                    <a:pt x="17188" y="140431"/>
                  </a:lnTo>
                  <a:lnTo>
                    <a:pt x="16453" y="132271"/>
                  </a:lnTo>
                  <a:lnTo>
                    <a:pt x="16609" y="129329"/>
                  </a:lnTo>
                  <a:lnTo>
                    <a:pt x="16163" y="126716"/>
                  </a:lnTo>
                  <a:lnTo>
                    <a:pt x="15068" y="124229"/>
                  </a:lnTo>
                  <a:lnTo>
                    <a:pt x="15850" y="119887"/>
                  </a:lnTo>
                  <a:lnTo>
                    <a:pt x="25559" y="104161"/>
                  </a:lnTo>
                  <a:lnTo>
                    <a:pt x="25880" y="102315"/>
                  </a:lnTo>
                  <a:lnTo>
                    <a:pt x="25489" y="97535"/>
                  </a:lnTo>
                  <a:lnTo>
                    <a:pt x="25692" y="94757"/>
                  </a:lnTo>
                  <a:lnTo>
                    <a:pt x="26029" y="93725"/>
                  </a:lnTo>
                  <a:lnTo>
                    <a:pt x="26772" y="93122"/>
                  </a:lnTo>
                  <a:lnTo>
                    <a:pt x="28431" y="92833"/>
                  </a:lnTo>
                  <a:lnTo>
                    <a:pt x="36277" y="92152"/>
                  </a:lnTo>
                  <a:lnTo>
                    <a:pt x="37286" y="91667"/>
                  </a:lnTo>
                  <a:lnTo>
                    <a:pt x="39242" y="90353"/>
                  </a:lnTo>
                  <a:lnTo>
                    <a:pt x="41933" y="87803"/>
                  </a:lnTo>
                  <a:lnTo>
                    <a:pt x="43170" y="87067"/>
                  </a:lnTo>
                  <a:lnTo>
                    <a:pt x="44234" y="87341"/>
                  </a:lnTo>
                  <a:lnTo>
                    <a:pt x="44915" y="88428"/>
                  </a:lnTo>
                  <a:lnTo>
                    <a:pt x="45791" y="89023"/>
                  </a:lnTo>
                  <a:lnTo>
                    <a:pt x="48959" y="87873"/>
                  </a:lnTo>
                  <a:lnTo>
                    <a:pt x="50172" y="87842"/>
                  </a:lnTo>
                  <a:lnTo>
                    <a:pt x="51416" y="88029"/>
                  </a:lnTo>
                  <a:lnTo>
                    <a:pt x="51995" y="86966"/>
                  </a:lnTo>
                  <a:lnTo>
                    <a:pt x="52339" y="85542"/>
                  </a:lnTo>
                  <a:lnTo>
                    <a:pt x="52801" y="84540"/>
                  </a:lnTo>
                  <a:lnTo>
                    <a:pt x="53645" y="83969"/>
                  </a:lnTo>
                  <a:lnTo>
                    <a:pt x="57721" y="83656"/>
                  </a:lnTo>
                  <a:lnTo>
                    <a:pt x="60326" y="83249"/>
                  </a:lnTo>
                  <a:lnTo>
                    <a:pt x="63691" y="82256"/>
                  </a:lnTo>
                  <a:lnTo>
                    <a:pt x="64411" y="82451"/>
                  </a:lnTo>
                  <a:lnTo>
                    <a:pt x="67125" y="86034"/>
                  </a:lnTo>
                  <a:lnTo>
                    <a:pt x="67947" y="86340"/>
                  </a:lnTo>
                  <a:lnTo>
                    <a:pt x="69003" y="86488"/>
                  </a:lnTo>
                  <a:lnTo>
                    <a:pt x="69926" y="85839"/>
                  </a:lnTo>
                  <a:lnTo>
                    <a:pt x="67720" y="83969"/>
                  </a:lnTo>
                  <a:lnTo>
                    <a:pt x="67391" y="82913"/>
                  </a:lnTo>
                  <a:lnTo>
                    <a:pt x="67509" y="81708"/>
                  </a:lnTo>
                  <a:lnTo>
                    <a:pt x="68690" y="79134"/>
                  </a:lnTo>
                  <a:lnTo>
                    <a:pt x="70661" y="77170"/>
                  </a:lnTo>
                  <a:lnTo>
                    <a:pt x="75042" y="74190"/>
                  </a:lnTo>
                  <a:lnTo>
                    <a:pt x="79596" y="70748"/>
                  </a:lnTo>
                  <a:lnTo>
                    <a:pt x="80918" y="70513"/>
                  </a:lnTo>
                  <a:lnTo>
                    <a:pt x="82037" y="71052"/>
                  </a:lnTo>
                  <a:lnTo>
                    <a:pt x="82897" y="75121"/>
                  </a:lnTo>
                  <a:lnTo>
                    <a:pt x="82788" y="75786"/>
                  </a:lnTo>
                  <a:lnTo>
                    <a:pt x="83515" y="75880"/>
                  </a:lnTo>
                  <a:lnTo>
                    <a:pt x="84360" y="75379"/>
                  </a:lnTo>
                  <a:lnTo>
                    <a:pt x="85111" y="73744"/>
                  </a:lnTo>
                  <a:lnTo>
                    <a:pt x="85151" y="72383"/>
                  </a:lnTo>
                  <a:lnTo>
                    <a:pt x="84540" y="71076"/>
                  </a:lnTo>
                  <a:lnTo>
                    <a:pt x="84243" y="69973"/>
                  </a:lnTo>
                  <a:lnTo>
                    <a:pt x="84219" y="68956"/>
                  </a:lnTo>
                  <a:lnTo>
                    <a:pt x="86527" y="66554"/>
                  </a:lnTo>
                  <a:lnTo>
                    <a:pt x="88342" y="64270"/>
                  </a:lnTo>
                  <a:lnTo>
                    <a:pt x="89179" y="61539"/>
                  </a:lnTo>
                  <a:lnTo>
                    <a:pt x="89907" y="60280"/>
                  </a:lnTo>
                  <a:lnTo>
                    <a:pt x="91824" y="58864"/>
                  </a:lnTo>
                  <a:lnTo>
                    <a:pt x="92387" y="59083"/>
                  </a:lnTo>
                  <a:lnTo>
                    <a:pt x="92833" y="60233"/>
                  </a:lnTo>
                  <a:lnTo>
                    <a:pt x="93083" y="61453"/>
                  </a:lnTo>
                  <a:lnTo>
                    <a:pt x="92591" y="62666"/>
                  </a:lnTo>
                  <a:lnTo>
                    <a:pt x="91894" y="63863"/>
                  </a:lnTo>
                  <a:lnTo>
                    <a:pt x="91613" y="65459"/>
                  </a:lnTo>
                  <a:lnTo>
                    <a:pt x="92692" y="65772"/>
                  </a:lnTo>
                  <a:lnTo>
                    <a:pt x="93709" y="65388"/>
                  </a:lnTo>
                  <a:lnTo>
                    <a:pt x="95196" y="62502"/>
                  </a:lnTo>
                  <a:lnTo>
                    <a:pt x="96893" y="59771"/>
                  </a:lnTo>
                  <a:lnTo>
                    <a:pt x="97902" y="58347"/>
                  </a:lnTo>
                  <a:lnTo>
                    <a:pt x="99178" y="57361"/>
                  </a:lnTo>
                  <a:lnTo>
                    <a:pt x="101298" y="57557"/>
                  </a:lnTo>
                  <a:lnTo>
                    <a:pt x="103355" y="58167"/>
                  </a:lnTo>
                  <a:lnTo>
                    <a:pt x="99999" y="55288"/>
                  </a:lnTo>
                  <a:lnTo>
                    <a:pt x="99162" y="51345"/>
                  </a:lnTo>
                  <a:lnTo>
                    <a:pt x="103152" y="44531"/>
                  </a:lnTo>
                  <a:lnTo>
                    <a:pt x="103191" y="43115"/>
                  </a:lnTo>
                  <a:lnTo>
                    <a:pt x="103770" y="42677"/>
                  </a:lnTo>
                  <a:lnTo>
                    <a:pt x="104044" y="42129"/>
                  </a:lnTo>
                  <a:lnTo>
                    <a:pt x="101978" y="39837"/>
                  </a:lnTo>
                  <a:lnTo>
                    <a:pt x="101587" y="38695"/>
                  </a:lnTo>
                  <a:lnTo>
                    <a:pt x="101861" y="36966"/>
                  </a:lnTo>
                  <a:lnTo>
                    <a:pt x="102847" y="35433"/>
                  </a:lnTo>
                  <a:lnTo>
                    <a:pt x="103746" y="34361"/>
                  </a:lnTo>
                  <a:lnTo>
                    <a:pt x="105022" y="33946"/>
                  </a:lnTo>
                  <a:lnTo>
                    <a:pt x="106031" y="34533"/>
                  </a:lnTo>
                  <a:lnTo>
                    <a:pt x="108253" y="36418"/>
                  </a:lnTo>
                  <a:lnTo>
                    <a:pt x="109747" y="36708"/>
                  </a:lnTo>
                  <a:lnTo>
                    <a:pt x="111555" y="34901"/>
                  </a:lnTo>
                  <a:lnTo>
                    <a:pt x="113033" y="32640"/>
                  </a:lnTo>
                  <a:lnTo>
                    <a:pt x="115255" y="31091"/>
                  </a:lnTo>
                  <a:lnTo>
                    <a:pt x="117782" y="30128"/>
                  </a:lnTo>
                  <a:lnTo>
                    <a:pt x="121623" y="26569"/>
                  </a:lnTo>
                  <a:lnTo>
                    <a:pt x="124127" y="19136"/>
                  </a:lnTo>
                  <a:lnTo>
                    <a:pt x="124322" y="16969"/>
                  </a:lnTo>
                  <a:lnTo>
                    <a:pt x="123767" y="14348"/>
                  </a:lnTo>
                  <a:lnTo>
                    <a:pt x="122883" y="11853"/>
                  </a:lnTo>
                  <a:lnTo>
                    <a:pt x="121404" y="8739"/>
                  </a:lnTo>
                  <a:lnTo>
                    <a:pt x="121788" y="8050"/>
                  </a:lnTo>
                  <a:lnTo>
                    <a:pt x="123892" y="8465"/>
                  </a:lnTo>
                  <a:lnTo>
                    <a:pt x="124596" y="8027"/>
                  </a:lnTo>
                  <a:lnTo>
                    <a:pt x="126881" y="5273"/>
                  </a:lnTo>
                  <a:lnTo>
                    <a:pt x="130643" y="0"/>
                  </a:lnTo>
                  <a:lnTo>
                    <a:pt x="131880" y="8"/>
                  </a:lnTo>
                  <a:lnTo>
                    <a:pt x="132943" y="986"/>
                  </a:lnTo>
                  <a:lnTo>
                    <a:pt x="133343" y="2433"/>
                  </a:lnTo>
                  <a:lnTo>
                    <a:pt x="134094" y="3497"/>
                  </a:lnTo>
                  <a:lnTo>
                    <a:pt x="136636" y="6001"/>
                  </a:lnTo>
                  <a:lnTo>
                    <a:pt x="137911" y="7800"/>
                  </a:lnTo>
                  <a:close/>
                  <a:moveTo>
                    <a:pt x="111641" y="28657"/>
                  </a:moveTo>
                  <a:lnTo>
                    <a:pt x="111672" y="29471"/>
                  </a:lnTo>
                  <a:lnTo>
                    <a:pt x="108785" y="29135"/>
                  </a:lnTo>
                  <a:lnTo>
                    <a:pt x="108331" y="26326"/>
                  </a:lnTo>
                  <a:lnTo>
                    <a:pt x="109747" y="26240"/>
                  </a:lnTo>
                  <a:lnTo>
                    <a:pt x="110060" y="25090"/>
                  </a:lnTo>
                  <a:lnTo>
                    <a:pt x="110920" y="24949"/>
                  </a:lnTo>
                  <a:lnTo>
                    <a:pt x="111852" y="27445"/>
                  </a:lnTo>
                  <a:lnTo>
                    <a:pt x="111641" y="28657"/>
                  </a:lnTo>
                  <a:close/>
                  <a:moveTo>
                    <a:pt x="146650" y="108668"/>
                  </a:moveTo>
                  <a:lnTo>
                    <a:pt x="144186" y="112861"/>
                  </a:lnTo>
                  <a:lnTo>
                    <a:pt x="144882" y="109364"/>
                  </a:lnTo>
                  <a:lnTo>
                    <a:pt x="147738" y="104326"/>
                  </a:lnTo>
                  <a:lnTo>
                    <a:pt x="148551" y="103942"/>
                  </a:lnTo>
                  <a:lnTo>
                    <a:pt x="146650" y="10866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6" name="Freeform: Shape 715">
              <a:extLst>
                <a:ext uri="{FF2B5EF4-FFF2-40B4-BE49-F238E27FC236}">
                  <a16:creationId xmlns:a16="http://schemas.microsoft.com/office/drawing/2014/main" id="{192CC756-C9A9-09E4-6CCB-1A8370B63E6E}"/>
                </a:ext>
              </a:extLst>
            </p:cNvPr>
            <p:cNvSpPr>
              <a:spLocks/>
            </p:cNvSpPr>
            <p:nvPr/>
          </p:nvSpPr>
          <p:spPr>
            <a:xfrm>
              <a:off x="7655697" y="3590361"/>
              <a:ext cx="41964" cy="49827"/>
            </a:xfrm>
            <a:custGeom>
              <a:avLst/>
              <a:gdLst>
                <a:gd name="connsiteX0" fmla="*/ 16640 w 41964"/>
                <a:gd name="connsiteY0" fmla="*/ 281 h 49827"/>
                <a:gd name="connsiteX1" fmla="*/ 16586 w 41964"/>
                <a:gd name="connsiteY1" fmla="*/ 649 h 49827"/>
                <a:gd name="connsiteX2" fmla="*/ 16687 w 41964"/>
                <a:gd name="connsiteY2" fmla="*/ 1737 h 49827"/>
                <a:gd name="connsiteX3" fmla="*/ 17180 w 41964"/>
                <a:gd name="connsiteY3" fmla="*/ 2793 h 49827"/>
                <a:gd name="connsiteX4" fmla="*/ 18925 w 41964"/>
                <a:gd name="connsiteY4" fmla="*/ 3873 h 49827"/>
                <a:gd name="connsiteX5" fmla="*/ 21483 w 41964"/>
                <a:gd name="connsiteY5" fmla="*/ 6016 h 49827"/>
                <a:gd name="connsiteX6" fmla="*/ 24487 w 41964"/>
                <a:gd name="connsiteY6" fmla="*/ 9944 h 49827"/>
                <a:gd name="connsiteX7" fmla="*/ 25864 w 41964"/>
                <a:gd name="connsiteY7" fmla="*/ 11102 h 49827"/>
                <a:gd name="connsiteX8" fmla="*/ 27108 w 41964"/>
                <a:gd name="connsiteY8" fmla="*/ 11391 h 49827"/>
                <a:gd name="connsiteX9" fmla="*/ 29526 w 41964"/>
                <a:gd name="connsiteY9" fmla="*/ 13010 h 49827"/>
                <a:gd name="connsiteX10" fmla="*/ 31215 w 41964"/>
                <a:gd name="connsiteY10" fmla="*/ 13409 h 49827"/>
                <a:gd name="connsiteX11" fmla="*/ 33101 w 41964"/>
                <a:gd name="connsiteY11" fmla="*/ 13855 h 49827"/>
                <a:gd name="connsiteX12" fmla="*/ 38014 w 41964"/>
                <a:gd name="connsiteY12" fmla="*/ 17243 h 49827"/>
                <a:gd name="connsiteX13" fmla="*/ 40228 w 41964"/>
                <a:gd name="connsiteY13" fmla="*/ 18229 h 49827"/>
                <a:gd name="connsiteX14" fmla="*/ 41793 w 41964"/>
                <a:gd name="connsiteY14" fmla="*/ 19504 h 49827"/>
                <a:gd name="connsiteX15" fmla="*/ 41965 w 41964"/>
                <a:gd name="connsiteY15" fmla="*/ 20701 h 49827"/>
                <a:gd name="connsiteX16" fmla="*/ 41894 w 41964"/>
                <a:gd name="connsiteY16" fmla="*/ 21444 h 49827"/>
                <a:gd name="connsiteX17" fmla="*/ 39055 w 41964"/>
                <a:gd name="connsiteY17" fmla="*/ 22304 h 49827"/>
                <a:gd name="connsiteX18" fmla="*/ 38561 w 41964"/>
                <a:gd name="connsiteY18" fmla="*/ 23627 h 49827"/>
                <a:gd name="connsiteX19" fmla="*/ 37185 w 41964"/>
                <a:gd name="connsiteY19" fmla="*/ 23470 h 49827"/>
                <a:gd name="connsiteX20" fmla="*/ 35518 w 41964"/>
                <a:gd name="connsiteY20" fmla="*/ 23462 h 49827"/>
                <a:gd name="connsiteX21" fmla="*/ 34978 w 41964"/>
                <a:gd name="connsiteY21" fmla="*/ 24299 h 49827"/>
                <a:gd name="connsiteX22" fmla="*/ 35777 w 41964"/>
                <a:gd name="connsiteY22" fmla="*/ 25676 h 49827"/>
                <a:gd name="connsiteX23" fmla="*/ 36293 w 41964"/>
                <a:gd name="connsiteY23" fmla="*/ 27288 h 49827"/>
                <a:gd name="connsiteX24" fmla="*/ 35878 w 41964"/>
                <a:gd name="connsiteY24" fmla="*/ 29502 h 49827"/>
                <a:gd name="connsiteX25" fmla="*/ 35737 w 41964"/>
                <a:gd name="connsiteY25" fmla="*/ 29792 h 49827"/>
                <a:gd name="connsiteX26" fmla="*/ 35338 w 41964"/>
                <a:gd name="connsiteY26" fmla="*/ 29713 h 49827"/>
                <a:gd name="connsiteX27" fmla="*/ 32991 w 41964"/>
                <a:gd name="connsiteY27" fmla="*/ 30996 h 49827"/>
                <a:gd name="connsiteX28" fmla="*/ 31255 w 41964"/>
                <a:gd name="connsiteY28" fmla="*/ 31599 h 49827"/>
                <a:gd name="connsiteX29" fmla="*/ 29682 w 41964"/>
                <a:gd name="connsiteY29" fmla="*/ 31904 h 49827"/>
                <a:gd name="connsiteX30" fmla="*/ 28939 w 41964"/>
                <a:gd name="connsiteY30" fmla="*/ 31286 h 49827"/>
                <a:gd name="connsiteX31" fmla="*/ 28571 w 41964"/>
                <a:gd name="connsiteY31" fmla="*/ 30449 h 49827"/>
                <a:gd name="connsiteX32" fmla="*/ 28641 w 41964"/>
                <a:gd name="connsiteY32" fmla="*/ 28024 h 49827"/>
                <a:gd name="connsiteX33" fmla="*/ 28352 w 41964"/>
                <a:gd name="connsiteY33" fmla="*/ 27202 h 49827"/>
                <a:gd name="connsiteX34" fmla="*/ 27820 w 41964"/>
                <a:gd name="connsiteY34" fmla="*/ 26803 h 49827"/>
                <a:gd name="connsiteX35" fmla="*/ 26740 w 41964"/>
                <a:gd name="connsiteY35" fmla="*/ 27374 h 49827"/>
                <a:gd name="connsiteX36" fmla="*/ 25496 w 41964"/>
                <a:gd name="connsiteY36" fmla="*/ 29260 h 49827"/>
                <a:gd name="connsiteX37" fmla="*/ 24331 w 41964"/>
                <a:gd name="connsiteY37" fmla="*/ 31435 h 49827"/>
                <a:gd name="connsiteX38" fmla="*/ 22586 w 41964"/>
                <a:gd name="connsiteY38" fmla="*/ 33703 h 49827"/>
                <a:gd name="connsiteX39" fmla="*/ 21147 w 41964"/>
                <a:gd name="connsiteY39" fmla="*/ 35878 h 49827"/>
                <a:gd name="connsiteX40" fmla="*/ 19598 w 41964"/>
                <a:gd name="connsiteY40" fmla="*/ 38624 h 49827"/>
                <a:gd name="connsiteX41" fmla="*/ 18542 w 41964"/>
                <a:gd name="connsiteY41" fmla="*/ 40885 h 49827"/>
                <a:gd name="connsiteX42" fmla="*/ 19636 w 41964"/>
                <a:gd name="connsiteY42" fmla="*/ 42168 h 49827"/>
                <a:gd name="connsiteX43" fmla="*/ 20309 w 41964"/>
                <a:gd name="connsiteY43" fmla="*/ 43936 h 49827"/>
                <a:gd name="connsiteX44" fmla="*/ 20106 w 41964"/>
                <a:gd name="connsiteY44" fmla="*/ 45266 h 49827"/>
                <a:gd name="connsiteX45" fmla="*/ 20302 w 41964"/>
                <a:gd name="connsiteY45" fmla="*/ 46041 h 49827"/>
                <a:gd name="connsiteX46" fmla="*/ 19957 w 41964"/>
                <a:gd name="connsiteY46" fmla="*/ 48365 h 49827"/>
                <a:gd name="connsiteX47" fmla="*/ 19895 w 41964"/>
                <a:gd name="connsiteY47" fmla="*/ 49827 h 49827"/>
                <a:gd name="connsiteX48" fmla="*/ 16468 w 41964"/>
                <a:gd name="connsiteY48" fmla="*/ 47488 h 49827"/>
                <a:gd name="connsiteX49" fmla="*/ 15060 w 41964"/>
                <a:gd name="connsiteY49" fmla="*/ 44194 h 49827"/>
                <a:gd name="connsiteX50" fmla="*/ 10053 w 41964"/>
                <a:gd name="connsiteY50" fmla="*/ 38617 h 49827"/>
                <a:gd name="connsiteX51" fmla="*/ 4319 w 41964"/>
                <a:gd name="connsiteY51" fmla="*/ 34814 h 49827"/>
                <a:gd name="connsiteX52" fmla="*/ 4013 w 41964"/>
                <a:gd name="connsiteY52" fmla="*/ 34212 h 49827"/>
                <a:gd name="connsiteX53" fmla="*/ 4326 w 41964"/>
                <a:gd name="connsiteY53" fmla="*/ 33476 h 49827"/>
                <a:gd name="connsiteX54" fmla="*/ 4600 w 41964"/>
                <a:gd name="connsiteY54" fmla="*/ 32897 h 49827"/>
                <a:gd name="connsiteX55" fmla="*/ 3403 w 41964"/>
                <a:gd name="connsiteY55" fmla="*/ 32851 h 49827"/>
                <a:gd name="connsiteX56" fmla="*/ 2574 w 41964"/>
                <a:gd name="connsiteY56" fmla="*/ 33320 h 49827"/>
                <a:gd name="connsiteX57" fmla="*/ 1776 w 41964"/>
                <a:gd name="connsiteY57" fmla="*/ 33187 h 49827"/>
                <a:gd name="connsiteX58" fmla="*/ 884 w 41964"/>
                <a:gd name="connsiteY58" fmla="*/ 31755 h 49827"/>
                <a:gd name="connsiteX59" fmla="*/ 39 w 41964"/>
                <a:gd name="connsiteY59" fmla="*/ 30519 h 49827"/>
                <a:gd name="connsiteX60" fmla="*/ 0 w 41964"/>
                <a:gd name="connsiteY60" fmla="*/ 29424 h 49827"/>
                <a:gd name="connsiteX61" fmla="*/ 383 w 41964"/>
                <a:gd name="connsiteY61" fmla="*/ 29283 h 49827"/>
                <a:gd name="connsiteX62" fmla="*/ 954 w 41964"/>
                <a:gd name="connsiteY62" fmla="*/ 28845 h 49827"/>
                <a:gd name="connsiteX63" fmla="*/ 2167 w 41964"/>
                <a:gd name="connsiteY63" fmla="*/ 27632 h 49827"/>
                <a:gd name="connsiteX64" fmla="*/ 2409 w 41964"/>
                <a:gd name="connsiteY64" fmla="*/ 26991 h 49827"/>
                <a:gd name="connsiteX65" fmla="*/ 2347 w 41964"/>
                <a:gd name="connsiteY65" fmla="*/ 26021 h 49827"/>
                <a:gd name="connsiteX66" fmla="*/ 649 w 41964"/>
                <a:gd name="connsiteY66" fmla="*/ 22954 h 49827"/>
                <a:gd name="connsiteX67" fmla="*/ 407 w 41964"/>
                <a:gd name="connsiteY67" fmla="*/ 20959 h 49827"/>
                <a:gd name="connsiteX68" fmla="*/ 164 w 41964"/>
                <a:gd name="connsiteY68" fmla="*/ 17243 h 49827"/>
                <a:gd name="connsiteX69" fmla="*/ 524 w 41964"/>
                <a:gd name="connsiteY69" fmla="*/ 16366 h 49827"/>
                <a:gd name="connsiteX70" fmla="*/ 1142 w 41964"/>
                <a:gd name="connsiteY70" fmla="*/ 15936 h 49827"/>
                <a:gd name="connsiteX71" fmla="*/ 4107 w 41964"/>
                <a:gd name="connsiteY71" fmla="*/ 15475 h 49827"/>
                <a:gd name="connsiteX72" fmla="*/ 4068 w 41964"/>
                <a:gd name="connsiteY72" fmla="*/ 12572 h 49827"/>
                <a:gd name="connsiteX73" fmla="*/ 4248 w 41964"/>
                <a:gd name="connsiteY73" fmla="*/ 11696 h 49827"/>
                <a:gd name="connsiteX74" fmla="*/ 4842 w 41964"/>
                <a:gd name="connsiteY74" fmla="*/ 10491 h 49827"/>
                <a:gd name="connsiteX75" fmla="*/ 5218 w 41964"/>
                <a:gd name="connsiteY75" fmla="*/ 9388 h 49827"/>
                <a:gd name="connsiteX76" fmla="*/ 6869 w 41964"/>
                <a:gd name="connsiteY76" fmla="*/ 7800 h 49827"/>
                <a:gd name="connsiteX77" fmla="*/ 9106 w 41964"/>
                <a:gd name="connsiteY77" fmla="*/ 5914 h 49827"/>
                <a:gd name="connsiteX78" fmla="*/ 10084 w 41964"/>
                <a:gd name="connsiteY78" fmla="*/ 5852 h 49827"/>
                <a:gd name="connsiteX79" fmla="*/ 10937 w 41964"/>
                <a:gd name="connsiteY79" fmla="*/ 6118 h 49827"/>
                <a:gd name="connsiteX80" fmla="*/ 11907 w 41964"/>
                <a:gd name="connsiteY80" fmla="*/ 7745 h 49827"/>
                <a:gd name="connsiteX81" fmla="*/ 12963 w 41964"/>
                <a:gd name="connsiteY81" fmla="*/ 7534 h 49827"/>
                <a:gd name="connsiteX82" fmla="*/ 13182 w 41964"/>
                <a:gd name="connsiteY82" fmla="*/ 5578 h 49827"/>
                <a:gd name="connsiteX83" fmla="*/ 11798 w 41964"/>
                <a:gd name="connsiteY83" fmla="*/ 3020 h 49827"/>
                <a:gd name="connsiteX84" fmla="*/ 11062 w 41964"/>
                <a:gd name="connsiteY84" fmla="*/ 1385 h 49827"/>
                <a:gd name="connsiteX85" fmla="*/ 11289 w 41964"/>
                <a:gd name="connsiteY85" fmla="*/ 477 h 49827"/>
                <a:gd name="connsiteX86" fmla="*/ 11805 w 41964"/>
                <a:gd name="connsiteY86" fmla="*/ 0 h 49827"/>
                <a:gd name="connsiteX87" fmla="*/ 13002 w 41964"/>
                <a:gd name="connsiteY87" fmla="*/ 297 h 49827"/>
                <a:gd name="connsiteX88" fmla="*/ 14137 w 41964"/>
                <a:gd name="connsiteY88" fmla="*/ 751 h 49827"/>
                <a:gd name="connsiteX89" fmla="*/ 14848 w 41964"/>
                <a:gd name="connsiteY89" fmla="*/ 446 h 49827"/>
                <a:gd name="connsiteX90" fmla="*/ 15983 w 41964"/>
                <a:gd name="connsiteY90" fmla="*/ 211 h 4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1964" h="49827">
                  <a:moveTo>
                    <a:pt x="16640" y="281"/>
                  </a:moveTo>
                  <a:lnTo>
                    <a:pt x="16586" y="649"/>
                  </a:lnTo>
                  <a:lnTo>
                    <a:pt x="16687" y="1737"/>
                  </a:lnTo>
                  <a:lnTo>
                    <a:pt x="17180" y="2793"/>
                  </a:lnTo>
                  <a:lnTo>
                    <a:pt x="18925" y="3873"/>
                  </a:lnTo>
                  <a:lnTo>
                    <a:pt x="21483" y="6016"/>
                  </a:lnTo>
                  <a:lnTo>
                    <a:pt x="24487" y="9944"/>
                  </a:lnTo>
                  <a:lnTo>
                    <a:pt x="25864" y="11102"/>
                  </a:lnTo>
                  <a:lnTo>
                    <a:pt x="27108" y="11391"/>
                  </a:lnTo>
                  <a:lnTo>
                    <a:pt x="29526" y="13010"/>
                  </a:lnTo>
                  <a:lnTo>
                    <a:pt x="31215" y="13409"/>
                  </a:lnTo>
                  <a:lnTo>
                    <a:pt x="33101" y="13855"/>
                  </a:lnTo>
                  <a:lnTo>
                    <a:pt x="38014" y="17243"/>
                  </a:lnTo>
                  <a:lnTo>
                    <a:pt x="40228" y="18229"/>
                  </a:lnTo>
                  <a:lnTo>
                    <a:pt x="41793" y="19504"/>
                  </a:lnTo>
                  <a:lnTo>
                    <a:pt x="41965" y="20701"/>
                  </a:lnTo>
                  <a:lnTo>
                    <a:pt x="41894" y="21444"/>
                  </a:lnTo>
                  <a:lnTo>
                    <a:pt x="39055" y="22304"/>
                  </a:lnTo>
                  <a:lnTo>
                    <a:pt x="38561" y="23627"/>
                  </a:lnTo>
                  <a:lnTo>
                    <a:pt x="37185" y="23470"/>
                  </a:lnTo>
                  <a:lnTo>
                    <a:pt x="35518" y="23462"/>
                  </a:lnTo>
                  <a:lnTo>
                    <a:pt x="34978" y="24299"/>
                  </a:lnTo>
                  <a:lnTo>
                    <a:pt x="35777" y="25676"/>
                  </a:lnTo>
                  <a:lnTo>
                    <a:pt x="36293" y="27288"/>
                  </a:lnTo>
                  <a:lnTo>
                    <a:pt x="35878" y="29502"/>
                  </a:lnTo>
                  <a:lnTo>
                    <a:pt x="35737" y="29792"/>
                  </a:lnTo>
                  <a:lnTo>
                    <a:pt x="35338" y="29713"/>
                  </a:lnTo>
                  <a:lnTo>
                    <a:pt x="32991" y="30996"/>
                  </a:lnTo>
                  <a:lnTo>
                    <a:pt x="31255" y="31599"/>
                  </a:lnTo>
                  <a:lnTo>
                    <a:pt x="29682" y="31904"/>
                  </a:lnTo>
                  <a:lnTo>
                    <a:pt x="28939" y="31286"/>
                  </a:lnTo>
                  <a:lnTo>
                    <a:pt x="28571" y="30449"/>
                  </a:lnTo>
                  <a:lnTo>
                    <a:pt x="28641" y="28024"/>
                  </a:lnTo>
                  <a:lnTo>
                    <a:pt x="28352" y="27202"/>
                  </a:lnTo>
                  <a:lnTo>
                    <a:pt x="27820" y="26803"/>
                  </a:lnTo>
                  <a:lnTo>
                    <a:pt x="26740" y="27374"/>
                  </a:lnTo>
                  <a:lnTo>
                    <a:pt x="25496" y="29260"/>
                  </a:lnTo>
                  <a:lnTo>
                    <a:pt x="24331" y="31435"/>
                  </a:lnTo>
                  <a:lnTo>
                    <a:pt x="22586" y="33703"/>
                  </a:lnTo>
                  <a:lnTo>
                    <a:pt x="21147" y="35878"/>
                  </a:lnTo>
                  <a:lnTo>
                    <a:pt x="19598" y="38624"/>
                  </a:lnTo>
                  <a:lnTo>
                    <a:pt x="18542" y="40885"/>
                  </a:lnTo>
                  <a:lnTo>
                    <a:pt x="19636" y="42168"/>
                  </a:lnTo>
                  <a:lnTo>
                    <a:pt x="20309" y="43936"/>
                  </a:lnTo>
                  <a:lnTo>
                    <a:pt x="20106" y="45266"/>
                  </a:lnTo>
                  <a:lnTo>
                    <a:pt x="20302" y="46041"/>
                  </a:lnTo>
                  <a:lnTo>
                    <a:pt x="19957" y="48365"/>
                  </a:lnTo>
                  <a:lnTo>
                    <a:pt x="19895" y="49827"/>
                  </a:lnTo>
                  <a:lnTo>
                    <a:pt x="16468" y="47488"/>
                  </a:lnTo>
                  <a:lnTo>
                    <a:pt x="15060" y="44194"/>
                  </a:lnTo>
                  <a:lnTo>
                    <a:pt x="10053" y="38617"/>
                  </a:lnTo>
                  <a:lnTo>
                    <a:pt x="4319" y="34814"/>
                  </a:lnTo>
                  <a:lnTo>
                    <a:pt x="4013" y="34212"/>
                  </a:lnTo>
                  <a:lnTo>
                    <a:pt x="4326" y="33476"/>
                  </a:lnTo>
                  <a:lnTo>
                    <a:pt x="4600" y="32897"/>
                  </a:lnTo>
                  <a:lnTo>
                    <a:pt x="3403" y="32851"/>
                  </a:lnTo>
                  <a:lnTo>
                    <a:pt x="2574" y="33320"/>
                  </a:lnTo>
                  <a:lnTo>
                    <a:pt x="1776" y="33187"/>
                  </a:lnTo>
                  <a:lnTo>
                    <a:pt x="884" y="31755"/>
                  </a:lnTo>
                  <a:lnTo>
                    <a:pt x="39" y="30519"/>
                  </a:lnTo>
                  <a:lnTo>
                    <a:pt x="0" y="29424"/>
                  </a:lnTo>
                  <a:lnTo>
                    <a:pt x="383" y="29283"/>
                  </a:lnTo>
                  <a:lnTo>
                    <a:pt x="954" y="28845"/>
                  </a:lnTo>
                  <a:lnTo>
                    <a:pt x="2167" y="27632"/>
                  </a:lnTo>
                  <a:lnTo>
                    <a:pt x="2409" y="26991"/>
                  </a:lnTo>
                  <a:lnTo>
                    <a:pt x="2347" y="26021"/>
                  </a:lnTo>
                  <a:lnTo>
                    <a:pt x="649" y="22954"/>
                  </a:lnTo>
                  <a:lnTo>
                    <a:pt x="407" y="20959"/>
                  </a:lnTo>
                  <a:lnTo>
                    <a:pt x="164" y="17243"/>
                  </a:lnTo>
                  <a:lnTo>
                    <a:pt x="524" y="16366"/>
                  </a:lnTo>
                  <a:lnTo>
                    <a:pt x="1142" y="15936"/>
                  </a:lnTo>
                  <a:lnTo>
                    <a:pt x="4107" y="15475"/>
                  </a:lnTo>
                  <a:lnTo>
                    <a:pt x="4068" y="12572"/>
                  </a:lnTo>
                  <a:lnTo>
                    <a:pt x="4248" y="11696"/>
                  </a:lnTo>
                  <a:lnTo>
                    <a:pt x="4842" y="10491"/>
                  </a:lnTo>
                  <a:lnTo>
                    <a:pt x="5218" y="9388"/>
                  </a:lnTo>
                  <a:lnTo>
                    <a:pt x="6869" y="7800"/>
                  </a:lnTo>
                  <a:lnTo>
                    <a:pt x="9106" y="5914"/>
                  </a:lnTo>
                  <a:lnTo>
                    <a:pt x="10084" y="5852"/>
                  </a:lnTo>
                  <a:lnTo>
                    <a:pt x="10937" y="6118"/>
                  </a:lnTo>
                  <a:lnTo>
                    <a:pt x="11907" y="7745"/>
                  </a:lnTo>
                  <a:lnTo>
                    <a:pt x="12963" y="7534"/>
                  </a:lnTo>
                  <a:lnTo>
                    <a:pt x="13182" y="5578"/>
                  </a:lnTo>
                  <a:lnTo>
                    <a:pt x="11798" y="3020"/>
                  </a:lnTo>
                  <a:lnTo>
                    <a:pt x="11062" y="1385"/>
                  </a:lnTo>
                  <a:lnTo>
                    <a:pt x="11289" y="477"/>
                  </a:lnTo>
                  <a:lnTo>
                    <a:pt x="11805" y="0"/>
                  </a:lnTo>
                  <a:lnTo>
                    <a:pt x="13002" y="297"/>
                  </a:lnTo>
                  <a:lnTo>
                    <a:pt x="14137" y="751"/>
                  </a:lnTo>
                  <a:lnTo>
                    <a:pt x="14848" y="446"/>
                  </a:lnTo>
                  <a:lnTo>
                    <a:pt x="15983" y="2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7" name="Freeform: Shape 716">
              <a:extLst>
                <a:ext uri="{FF2B5EF4-FFF2-40B4-BE49-F238E27FC236}">
                  <a16:creationId xmlns:a16="http://schemas.microsoft.com/office/drawing/2014/main" id="{792C55EB-EF1C-DF99-EAF0-EED81353A62E}"/>
                </a:ext>
              </a:extLst>
            </p:cNvPr>
            <p:cNvSpPr>
              <a:spLocks/>
            </p:cNvSpPr>
            <p:nvPr/>
          </p:nvSpPr>
          <p:spPr>
            <a:xfrm>
              <a:off x="5864944" y="4246708"/>
              <a:ext cx="2495" cy="1064"/>
            </a:xfrm>
            <a:custGeom>
              <a:avLst/>
              <a:gdLst>
                <a:gd name="connsiteX0" fmla="*/ 2457 w 2495"/>
                <a:gd name="connsiteY0" fmla="*/ 1064 h 1064"/>
                <a:gd name="connsiteX1" fmla="*/ 0 w 2495"/>
                <a:gd name="connsiteY1" fmla="*/ 1064 h 1064"/>
                <a:gd name="connsiteX2" fmla="*/ 180 w 2495"/>
                <a:gd name="connsiteY2" fmla="*/ 563 h 1064"/>
                <a:gd name="connsiteX3" fmla="*/ 1322 w 2495"/>
                <a:gd name="connsiteY3" fmla="*/ 0 h 1064"/>
                <a:gd name="connsiteX4" fmla="*/ 2159 w 2495"/>
                <a:gd name="connsiteY4" fmla="*/ 47 h 1064"/>
                <a:gd name="connsiteX5" fmla="*/ 2496 w 2495"/>
                <a:gd name="connsiteY5" fmla="*/ 250 h 1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5" h="1064">
                  <a:moveTo>
                    <a:pt x="2457" y="1064"/>
                  </a:moveTo>
                  <a:lnTo>
                    <a:pt x="0" y="1064"/>
                  </a:lnTo>
                  <a:lnTo>
                    <a:pt x="180" y="563"/>
                  </a:lnTo>
                  <a:lnTo>
                    <a:pt x="1322" y="0"/>
                  </a:lnTo>
                  <a:lnTo>
                    <a:pt x="2159" y="47"/>
                  </a:lnTo>
                  <a:lnTo>
                    <a:pt x="2496" y="2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8" name="Freeform: Shape 717">
              <a:extLst>
                <a:ext uri="{FF2B5EF4-FFF2-40B4-BE49-F238E27FC236}">
                  <a16:creationId xmlns:a16="http://schemas.microsoft.com/office/drawing/2014/main" id="{475373C3-D73A-22D2-99AA-2FA80FDF0DAB}"/>
                </a:ext>
              </a:extLst>
            </p:cNvPr>
            <p:cNvSpPr>
              <a:spLocks/>
            </p:cNvSpPr>
            <p:nvPr/>
          </p:nvSpPr>
          <p:spPr>
            <a:xfrm>
              <a:off x="10914204" y="4403482"/>
              <a:ext cx="107838" cy="118439"/>
            </a:xfrm>
            <a:custGeom>
              <a:avLst/>
              <a:gdLst>
                <a:gd name="connsiteX0" fmla="*/ 1001 w 107838"/>
                <a:gd name="connsiteY0" fmla="*/ 336 h 118439"/>
                <a:gd name="connsiteX1" fmla="*/ 430 w 107838"/>
                <a:gd name="connsiteY1" fmla="*/ 493 h 118439"/>
                <a:gd name="connsiteX2" fmla="*/ 0 w 107838"/>
                <a:gd name="connsiteY2" fmla="*/ 336 h 118439"/>
                <a:gd name="connsiteX3" fmla="*/ 313 w 107838"/>
                <a:gd name="connsiteY3" fmla="*/ 47 h 118439"/>
                <a:gd name="connsiteX4" fmla="*/ 955 w 107838"/>
                <a:gd name="connsiteY4" fmla="*/ 0 h 118439"/>
                <a:gd name="connsiteX5" fmla="*/ 1197 w 107838"/>
                <a:gd name="connsiteY5" fmla="*/ 78 h 118439"/>
                <a:gd name="connsiteX6" fmla="*/ 1001 w 107838"/>
                <a:gd name="connsiteY6" fmla="*/ 336 h 118439"/>
                <a:gd name="connsiteX7" fmla="*/ 43600 w 107838"/>
                <a:gd name="connsiteY7" fmla="*/ 85307 h 118439"/>
                <a:gd name="connsiteX8" fmla="*/ 43279 w 107838"/>
                <a:gd name="connsiteY8" fmla="*/ 85643 h 118439"/>
                <a:gd name="connsiteX9" fmla="*/ 41159 w 107838"/>
                <a:gd name="connsiteY9" fmla="*/ 85440 h 118439"/>
                <a:gd name="connsiteX10" fmla="*/ 40189 w 107838"/>
                <a:gd name="connsiteY10" fmla="*/ 85017 h 118439"/>
                <a:gd name="connsiteX11" fmla="*/ 40283 w 107838"/>
                <a:gd name="connsiteY11" fmla="*/ 84696 h 118439"/>
                <a:gd name="connsiteX12" fmla="*/ 41957 w 107838"/>
                <a:gd name="connsiteY12" fmla="*/ 85002 h 118439"/>
                <a:gd name="connsiteX13" fmla="*/ 43600 w 107838"/>
                <a:gd name="connsiteY13" fmla="*/ 85307 h 118439"/>
                <a:gd name="connsiteX14" fmla="*/ 93474 w 107838"/>
                <a:gd name="connsiteY14" fmla="*/ 89062 h 118439"/>
                <a:gd name="connsiteX15" fmla="*/ 96228 w 107838"/>
                <a:gd name="connsiteY15" fmla="*/ 90189 h 118439"/>
                <a:gd name="connsiteX16" fmla="*/ 99890 w 107838"/>
                <a:gd name="connsiteY16" fmla="*/ 89664 h 118439"/>
                <a:gd name="connsiteX17" fmla="*/ 99303 w 107838"/>
                <a:gd name="connsiteY17" fmla="*/ 90001 h 118439"/>
                <a:gd name="connsiteX18" fmla="*/ 97934 w 107838"/>
                <a:gd name="connsiteY18" fmla="*/ 90314 h 118439"/>
                <a:gd name="connsiteX19" fmla="*/ 97026 w 107838"/>
                <a:gd name="connsiteY19" fmla="*/ 90588 h 118439"/>
                <a:gd name="connsiteX20" fmla="*/ 96416 w 107838"/>
                <a:gd name="connsiteY20" fmla="*/ 90588 h 118439"/>
                <a:gd name="connsiteX21" fmla="*/ 95689 w 107838"/>
                <a:gd name="connsiteY21" fmla="*/ 90478 h 118439"/>
                <a:gd name="connsiteX22" fmla="*/ 93341 w 107838"/>
                <a:gd name="connsiteY22" fmla="*/ 89696 h 118439"/>
                <a:gd name="connsiteX23" fmla="*/ 92027 w 107838"/>
                <a:gd name="connsiteY23" fmla="*/ 88663 h 118439"/>
                <a:gd name="connsiteX24" fmla="*/ 92348 w 107838"/>
                <a:gd name="connsiteY24" fmla="*/ 88319 h 118439"/>
                <a:gd name="connsiteX25" fmla="*/ 93474 w 107838"/>
                <a:gd name="connsiteY25" fmla="*/ 89062 h 118439"/>
                <a:gd name="connsiteX26" fmla="*/ 103911 w 107838"/>
                <a:gd name="connsiteY26" fmla="*/ 91041 h 118439"/>
                <a:gd name="connsiteX27" fmla="*/ 104724 w 107838"/>
                <a:gd name="connsiteY27" fmla="*/ 91519 h 118439"/>
                <a:gd name="connsiteX28" fmla="*/ 106344 w 107838"/>
                <a:gd name="connsiteY28" fmla="*/ 91487 h 118439"/>
                <a:gd name="connsiteX29" fmla="*/ 107838 w 107838"/>
                <a:gd name="connsiteY29" fmla="*/ 92700 h 118439"/>
                <a:gd name="connsiteX30" fmla="*/ 107267 w 107838"/>
                <a:gd name="connsiteY30" fmla="*/ 92622 h 118439"/>
                <a:gd name="connsiteX31" fmla="*/ 106453 w 107838"/>
                <a:gd name="connsiteY31" fmla="*/ 92105 h 118439"/>
                <a:gd name="connsiteX32" fmla="*/ 105710 w 107838"/>
                <a:gd name="connsiteY32" fmla="*/ 91886 h 118439"/>
                <a:gd name="connsiteX33" fmla="*/ 104709 w 107838"/>
                <a:gd name="connsiteY33" fmla="*/ 91949 h 118439"/>
                <a:gd name="connsiteX34" fmla="*/ 104239 w 107838"/>
                <a:gd name="connsiteY34" fmla="*/ 91753 h 118439"/>
                <a:gd name="connsiteX35" fmla="*/ 103911 w 107838"/>
                <a:gd name="connsiteY35" fmla="*/ 91041 h 118439"/>
                <a:gd name="connsiteX36" fmla="*/ 61265 w 107838"/>
                <a:gd name="connsiteY36" fmla="*/ 117782 h 118439"/>
                <a:gd name="connsiteX37" fmla="*/ 60827 w 107838"/>
                <a:gd name="connsiteY37" fmla="*/ 118439 h 118439"/>
                <a:gd name="connsiteX38" fmla="*/ 60287 w 107838"/>
                <a:gd name="connsiteY38" fmla="*/ 118392 h 118439"/>
                <a:gd name="connsiteX39" fmla="*/ 60764 w 107838"/>
                <a:gd name="connsiteY39" fmla="*/ 117899 h 118439"/>
                <a:gd name="connsiteX40" fmla="*/ 61093 w 107838"/>
                <a:gd name="connsiteY40" fmla="*/ 117211 h 118439"/>
                <a:gd name="connsiteX41" fmla="*/ 61617 w 107838"/>
                <a:gd name="connsiteY41" fmla="*/ 115255 h 118439"/>
                <a:gd name="connsiteX42" fmla="*/ 62705 w 107838"/>
                <a:gd name="connsiteY42" fmla="*/ 114559 h 118439"/>
                <a:gd name="connsiteX43" fmla="*/ 63456 w 107838"/>
                <a:gd name="connsiteY43" fmla="*/ 113745 h 118439"/>
                <a:gd name="connsiteX44" fmla="*/ 63276 w 107838"/>
                <a:gd name="connsiteY44" fmla="*/ 114590 h 118439"/>
                <a:gd name="connsiteX45" fmla="*/ 62102 w 107838"/>
                <a:gd name="connsiteY45" fmla="*/ 115474 h 118439"/>
                <a:gd name="connsiteX46" fmla="*/ 61265 w 107838"/>
                <a:gd name="connsiteY46" fmla="*/ 117782 h 11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07838" h="118439">
                  <a:moveTo>
                    <a:pt x="1001" y="336"/>
                  </a:moveTo>
                  <a:lnTo>
                    <a:pt x="430" y="493"/>
                  </a:lnTo>
                  <a:lnTo>
                    <a:pt x="0" y="336"/>
                  </a:lnTo>
                  <a:lnTo>
                    <a:pt x="313" y="47"/>
                  </a:lnTo>
                  <a:lnTo>
                    <a:pt x="955" y="0"/>
                  </a:lnTo>
                  <a:lnTo>
                    <a:pt x="1197" y="78"/>
                  </a:lnTo>
                  <a:lnTo>
                    <a:pt x="1001" y="336"/>
                  </a:lnTo>
                  <a:close/>
                  <a:moveTo>
                    <a:pt x="43600" y="85307"/>
                  </a:moveTo>
                  <a:lnTo>
                    <a:pt x="43279" y="85643"/>
                  </a:lnTo>
                  <a:lnTo>
                    <a:pt x="41159" y="85440"/>
                  </a:lnTo>
                  <a:lnTo>
                    <a:pt x="40189" y="85017"/>
                  </a:lnTo>
                  <a:lnTo>
                    <a:pt x="40283" y="84696"/>
                  </a:lnTo>
                  <a:lnTo>
                    <a:pt x="41957" y="85002"/>
                  </a:lnTo>
                  <a:lnTo>
                    <a:pt x="43600" y="85307"/>
                  </a:lnTo>
                  <a:close/>
                  <a:moveTo>
                    <a:pt x="93474" y="89062"/>
                  </a:moveTo>
                  <a:lnTo>
                    <a:pt x="96228" y="90189"/>
                  </a:lnTo>
                  <a:lnTo>
                    <a:pt x="99890" y="89664"/>
                  </a:lnTo>
                  <a:lnTo>
                    <a:pt x="99303" y="90001"/>
                  </a:lnTo>
                  <a:lnTo>
                    <a:pt x="97934" y="90314"/>
                  </a:lnTo>
                  <a:lnTo>
                    <a:pt x="97026" y="90588"/>
                  </a:lnTo>
                  <a:lnTo>
                    <a:pt x="96416" y="90588"/>
                  </a:lnTo>
                  <a:lnTo>
                    <a:pt x="95689" y="90478"/>
                  </a:lnTo>
                  <a:lnTo>
                    <a:pt x="93341" y="89696"/>
                  </a:lnTo>
                  <a:lnTo>
                    <a:pt x="92027" y="88663"/>
                  </a:lnTo>
                  <a:lnTo>
                    <a:pt x="92348" y="88319"/>
                  </a:lnTo>
                  <a:lnTo>
                    <a:pt x="93474" y="89062"/>
                  </a:lnTo>
                  <a:close/>
                  <a:moveTo>
                    <a:pt x="103911" y="91041"/>
                  </a:moveTo>
                  <a:lnTo>
                    <a:pt x="104724" y="91519"/>
                  </a:lnTo>
                  <a:lnTo>
                    <a:pt x="106344" y="91487"/>
                  </a:lnTo>
                  <a:lnTo>
                    <a:pt x="107838" y="92700"/>
                  </a:lnTo>
                  <a:lnTo>
                    <a:pt x="107267" y="92622"/>
                  </a:lnTo>
                  <a:lnTo>
                    <a:pt x="106453" y="92105"/>
                  </a:lnTo>
                  <a:lnTo>
                    <a:pt x="105710" y="91886"/>
                  </a:lnTo>
                  <a:lnTo>
                    <a:pt x="104709" y="91949"/>
                  </a:lnTo>
                  <a:lnTo>
                    <a:pt x="104239" y="91753"/>
                  </a:lnTo>
                  <a:lnTo>
                    <a:pt x="103911" y="91041"/>
                  </a:lnTo>
                  <a:close/>
                  <a:moveTo>
                    <a:pt x="61265" y="117782"/>
                  </a:moveTo>
                  <a:lnTo>
                    <a:pt x="60827" y="118439"/>
                  </a:lnTo>
                  <a:lnTo>
                    <a:pt x="60287" y="118392"/>
                  </a:lnTo>
                  <a:lnTo>
                    <a:pt x="60764" y="117899"/>
                  </a:lnTo>
                  <a:lnTo>
                    <a:pt x="61093" y="117211"/>
                  </a:lnTo>
                  <a:lnTo>
                    <a:pt x="61617" y="115255"/>
                  </a:lnTo>
                  <a:lnTo>
                    <a:pt x="62705" y="114559"/>
                  </a:lnTo>
                  <a:lnTo>
                    <a:pt x="63456" y="113745"/>
                  </a:lnTo>
                  <a:lnTo>
                    <a:pt x="63276" y="114590"/>
                  </a:lnTo>
                  <a:lnTo>
                    <a:pt x="62102" y="115474"/>
                  </a:lnTo>
                  <a:lnTo>
                    <a:pt x="61265" y="11778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19" name="Freeform: Shape 718">
              <a:extLst>
                <a:ext uri="{FF2B5EF4-FFF2-40B4-BE49-F238E27FC236}">
                  <a16:creationId xmlns:a16="http://schemas.microsoft.com/office/drawing/2014/main" id="{E87BE1CE-13DE-2C5D-0F0D-EAC3365C3A76}"/>
                </a:ext>
              </a:extLst>
            </p:cNvPr>
            <p:cNvSpPr>
              <a:spLocks/>
            </p:cNvSpPr>
            <p:nvPr/>
          </p:nvSpPr>
          <p:spPr>
            <a:xfrm>
              <a:off x="7699876" y="3625762"/>
              <a:ext cx="56148" cy="44124"/>
            </a:xfrm>
            <a:custGeom>
              <a:avLst/>
              <a:gdLst>
                <a:gd name="connsiteX0" fmla="*/ 41621 w 56148"/>
                <a:gd name="connsiteY0" fmla="*/ 1306 h 44124"/>
                <a:gd name="connsiteX1" fmla="*/ 45008 w 56148"/>
                <a:gd name="connsiteY1" fmla="*/ 5703 h 44124"/>
                <a:gd name="connsiteX2" fmla="*/ 46862 w 56148"/>
                <a:gd name="connsiteY2" fmla="*/ 7487 h 44124"/>
                <a:gd name="connsiteX3" fmla="*/ 49045 w 56148"/>
                <a:gd name="connsiteY3" fmla="*/ 8833 h 44124"/>
                <a:gd name="connsiteX4" fmla="*/ 51541 w 56148"/>
                <a:gd name="connsiteY4" fmla="*/ 9818 h 44124"/>
                <a:gd name="connsiteX5" fmla="*/ 52441 w 56148"/>
                <a:gd name="connsiteY5" fmla="*/ 10757 h 44124"/>
                <a:gd name="connsiteX6" fmla="*/ 54029 w 56148"/>
                <a:gd name="connsiteY6" fmla="*/ 15412 h 44124"/>
                <a:gd name="connsiteX7" fmla="*/ 54787 w 56148"/>
                <a:gd name="connsiteY7" fmla="*/ 17180 h 44124"/>
                <a:gd name="connsiteX8" fmla="*/ 55844 w 56148"/>
                <a:gd name="connsiteY8" fmla="*/ 17704 h 44124"/>
                <a:gd name="connsiteX9" fmla="*/ 56102 w 56148"/>
                <a:gd name="connsiteY9" fmla="*/ 18213 h 44124"/>
                <a:gd name="connsiteX10" fmla="*/ 56149 w 56148"/>
                <a:gd name="connsiteY10" fmla="*/ 18886 h 44124"/>
                <a:gd name="connsiteX11" fmla="*/ 54960 w 56148"/>
                <a:gd name="connsiteY11" fmla="*/ 22148 h 44124"/>
                <a:gd name="connsiteX12" fmla="*/ 54475 w 56148"/>
                <a:gd name="connsiteY12" fmla="*/ 29432 h 44124"/>
                <a:gd name="connsiteX13" fmla="*/ 54177 w 56148"/>
                <a:gd name="connsiteY13" fmla="*/ 30011 h 44124"/>
                <a:gd name="connsiteX14" fmla="*/ 52933 w 56148"/>
                <a:gd name="connsiteY14" fmla="*/ 29979 h 44124"/>
                <a:gd name="connsiteX15" fmla="*/ 51275 w 56148"/>
                <a:gd name="connsiteY15" fmla="*/ 30136 h 44124"/>
                <a:gd name="connsiteX16" fmla="*/ 50649 w 56148"/>
                <a:gd name="connsiteY16" fmla="*/ 30699 h 44124"/>
                <a:gd name="connsiteX17" fmla="*/ 49984 w 56148"/>
                <a:gd name="connsiteY17" fmla="*/ 34603 h 44124"/>
                <a:gd name="connsiteX18" fmla="*/ 47316 w 56148"/>
                <a:gd name="connsiteY18" fmla="*/ 35714 h 44124"/>
                <a:gd name="connsiteX19" fmla="*/ 44899 w 56148"/>
                <a:gd name="connsiteY19" fmla="*/ 36340 h 44124"/>
                <a:gd name="connsiteX20" fmla="*/ 42865 w 56148"/>
                <a:gd name="connsiteY20" fmla="*/ 36199 h 44124"/>
                <a:gd name="connsiteX21" fmla="*/ 39281 w 56148"/>
                <a:gd name="connsiteY21" fmla="*/ 35276 h 44124"/>
                <a:gd name="connsiteX22" fmla="*/ 38116 w 56148"/>
                <a:gd name="connsiteY22" fmla="*/ 35174 h 44124"/>
                <a:gd name="connsiteX23" fmla="*/ 37115 w 56148"/>
                <a:gd name="connsiteY23" fmla="*/ 35698 h 44124"/>
                <a:gd name="connsiteX24" fmla="*/ 33915 w 56148"/>
                <a:gd name="connsiteY24" fmla="*/ 35980 h 44124"/>
                <a:gd name="connsiteX25" fmla="*/ 32514 w 56148"/>
                <a:gd name="connsiteY25" fmla="*/ 36661 h 44124"/>
                <a:gd name="connsiteX26" fmla="*/ 29220 w 56148"/>
                <a:gd name="connsiteY26" fmla="*/ 41214 h 44124"/>
                <a:gd name="connsiteX27" fmla="*/ 25888 w 56148"/>
                <a:gd name="connsiteY27" fmla="*/ 42786 h 44124"/>
                <a:gd name="connsiteX28" fmla="*/ 24746 w 56148"/>
                <a:gd name="connsiteY28" fmla="*/ 43577 h 44124"/>
                <a:gd name="connsiteX29" fmla="*/ 22203 w 56148"/>
                <a:gd name="connsiteY29" fmla="*/ 42575 h 44124"/>
                <a:gd name="connsiteX30" fmla="*/ 20983 w 56148"/>
                <a:gd name="connsiteY30" fmla="*/ 42466 h 44124"/>
                <a:gd name="connsiteX31" fmla="*/ 19214 w 56148"/>
                <a:gd name="connsiteY31" fmla="*/ 43623 h 44124"/>
                <a:gd name="connsiteX32" fmla="*/ 15349 w 56148"/>
                <a:gd name="connsiteY32" fmla="*/ 43741 h 44124"/>
                <a:gd name="connsiteX33" fmla="*/ 14309 w 56148"/>
                <a:gd name="connsiteY33" fmla="*/ 43944 h 44124"/>
                <a:gd name="connsiteX34" fmla="*/ 11328 w 56148"/>
                <a:gd name="connsiteY34" fmla="*/ 44124 h 44124"/>
                <a:gd name="connsiteX35" fmla="*/ 11203 w 56148"/>
                <a:gd name="connsiteY35" fmla="*/ 43498 h 44124"/>
                <a:gd name="connsiteX36" fmla="*/ 10648 w 56148"/>
                <a:gd name="connsiteY36" fmla="*/ 42583 h 44124"/>
                <a:gd name="connsiteX37" fmla="*/ 9255 w 56148"/>
                <a:gd name="connsiteY37" fmla="*/ 42153 h 44124"/>
                <a:gd name="connsiteX38" fmla="*/ 6415 w 56148"/>
                <a:gd name="connsiteY38" fmla="*/ 42520 h 44124"/>
                <a:gd name="connsiteX39" fmla="*/ 5727 w 56148"/>
                <a:gd name="connsiteY39" fmla="*/ 41855 h 44124"/>
                <a:gd name="connsiteX40" fmla="*/ 4553 w 56148"/>
                <a:gd name="connsiteY40" fmla="*/ 37991 h 44124"/>
                <a:gd name="connsiteX41" fmla="*/ 3646 w 56148"/>
                <a:gd name="connsiteY41" fmla="*/ 37373 h 44124"/>
                <a:gd name="connsiteX42" fmla="*/ 2621 w 56148"/>
                <a:gd name="connsiteY42" fmla="*/ 36074 h 44124"/>
                <a:gd name="connsiteX43" fmla="*/ 892 w 56148"/>
                <a:gd name="connsiteY43" fmla="*/ 31865 h 44124"/>
                <a:gd name="connsiteX44" fmla="*/ 845 w 56148"/>
                <a:gd name="connsiteY44" fmla="*/ 30019 h 44124"/>
                <a:gd name="connsiteX45" fmla="*/ 962 w 56148"/>
                <a:gd name="connsiteY45" fmla="*/ 28399 h 44124"/>
                <a:gd name="connsiteX46" fmla="*/ 0 w 56148"/>
                <a:gd name="connsiteY46" fmla="*/ 24612 h 44124"/>
                <a:gd name="connsiteX47" fmla="*/ 594 w 56148"/>
                <a:gd name="connsiteY47" fmla="*/ 23650 h 44124"/>
                <a:gd name="connsiteX48" fmla="*/ 1486 w 56148"/>
                <a:gd name="connsiteY48" fmla="*/ 23048 h 44124"/>
                <a:gd name="connsiteX49" fmla="*/ 1494 w 56148"/>
                <a:gd name="connsiteY49" fmla="*/ 21514 h 44124"/>
                <a:gd name="connsiteX50" fmla="*/ 1244 w 56148"/>
                <a:gd name="connsiteY50" fmla="*/ 19191 h 44124"/>
                <a:gd name="connsiteX51" fmla="*/ 2300 w 56148"/>
                <a:gd name="connsiteY51" fmla="*/ 14622 h 44124"/>
                <a:gd name="connsiteX52" fmla="*/ 2582 w 56148"/>
                <a:gd name="connsiteY52" fmla="*/ 14286 h 44124"/>
                <a:gd name="connsiteX53" fmla="*/ 2855 w 56148"/>
                <a:gd name="connsiteY53" fmla="*/ 14505 h 44124"/>
                <a:gd name="connsiteX54" fmla="*/ 5406 w 56148"/>
                <a:gd name="connsiteY54" fmla="*/ 14872 h 44124"/>
                <a:gd name="connsiteX55" fmla="*/ 6071 w 56148"/>
                <a:gd name="connsiteY55" fmla="*/ 14293 h 44124"/>
                <a:gd name="connsiteX56" fmla="*/ 6494 w 56148"/>
                <a:gd name="connsiteY56" fmla="*/ 13386 h 44124"/>
                <a:gd name="connsiteX57" fmla="*/ 6626 w 56148"/>
                <a:gd name="connsiteY57" fmla="*/ 10030 h 44124"/>
                <a:gd name="connsiteX58" fmla="*/ 7237 w 56148"/>
                <a:gd name="connsiteY58" fmla="*/ 8480 h 44124"/>
                <a:gd name="connsiteX59" fmla="*/ 13417 w 56148"/>
                <a:gd name="connsiteY59" fmla="*/ 5523 h 44124"/>
                <a:gd name="connsiteX60" fmla="*/ 15240 w 56148"/>
                <a:gd name="connsiteY60" fmla="*/ 5414 h 44124"/>
                <a:gd name="connsiteX61" fmla="*/ 16632 w 56148"/>
                <a:gd name="connsiteY61" fmla="*/ 6775 h 44124"/>
                <a:gd name="connsiteX62" fmla="*/ 17736 w 56148"/>
                <a:gd name="connsiteY62" fmla="*/ 7643 h 44124"/>
                <a:gd name="connsiteX63" fmla="*/ 18401 w 56148"/>
                <a:gd name="connsiteY63" fmla="*/ 7612 h 44124"/>
                <a:gd name="connsiteX64" fmla="*/ 18643 w 56148"/>
                <a:gd name="connsiteY64" fmla="*/ 6744 h 44124"/>
                <a:gd name="connsiteX65" fmla="*/ 19394 w 56148"/>
                <a:gd name="connsiteY65" fmla="*/ 5054 h 44124"/>
                <a:gd name="connsiteX66" fmla="*/ 20662 w 56148"/>
                <a:gd name="connsiteY66" fmla="*/ 4092 h 44124"/>
                <a:gd name="connsiteX67" fmla="*/ 24425 w 56148"/>
                <a:gd name="connsiteY67" fmla="*/ 3270 h 44124"/>
                <a:gd name="connsiteX68" fmla="*/ 24456 w 56148"/>
                <a:gd name="connsiteY68" fmla="*/ 3270 h 44124"/>
                <a:gd name="connsiteX69" fmla="*/ 25684 w 56148"/>
                <a:gd name="connsiteY69" fmla="*/ 3434 h 44124"/>
                <a:gd name="connsiteX70" fmla="*/ 28337 w 56148"/>
                <a:gd name="connsiteY70" fmla="*/ 2676 h 44124"/>
                <a:gd name="connsiteX71" fmla="*/ 29995 w 56148"/>
                <a:gd name="connsiteY71" fmla="*/ 1627 h 44124"/>
                <a:gd name="connsiteX72" fmla="*/ 30840 w 56148"/>
                <a:gd name="connsiteY72" fmla="*/ 1471 h 44124"/>
                <a:gd name="connsiteX73" fmla="*/ 31959 w 56148"/>
                <a:gd name="connsiteY73" fmla="*/ 1072 h 44124"/>
                <a:gd name="connsiteX74" fmla="*/ 33570 w 56148"/>
                <a:gd name="connsiteY74" fmla="*/ 1127 h 44124"/>
                <a:gd name="connsiteX75" fmla="*/ 35205 w 56148"/>
                <a:gd name="connsiteY75" fmla="*/ 1580 h 44124"/>
                <a:gd name="connsiteX76" fmla="*/ 37286 w 56148"/>
                <a:gd name="connsiteY76" fmla="*/ 978 h 44124"/>
                <a:gd name="connsiteX77" fmla="*/ 39328 w 56148"/>
                <a:gd name="connsiteY77" fmla="*/ 0 h 44124"/>
                <a:gd name="connsiteX78" fmla="*/ 40150 w 56148"/>
                <a:gd name="connsiteY78" fmla="*/ 250 h 44124"/>
                <a:gd name="connsiteX79" fmla="*/ 41034 w 56148"/>
                <a:gd name="connsiteY79" fmla="*/ 1080 h 4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6148" h="44124">
                  <a:moveTo>
                    <a:pt x="41621" y="1306"/>
                  </a:moveTo>
                  <a:lnTo>
                    <a:pt x="45008" y="5703"/>
                  </a:lnTo>
                  <a:lnTo>
                    <a:pt x="46862" y="7487"/>
                  </a:lnTo>
                  <a:lnTo>
                    <a:pt x="49045" y="8833"/>
                  </a:lnTo>
                  <a:lnTo>
                    <a:pt x="51541" y="9818"/>
                  </a:lnTo>
                  <a:lnTo>
                    <a:pt x="52441" y="10757"/>
                  </a:lnTo>
                  <a:lnTo>
                    <a:pt x="54029" y="15412"/>
                  </a:lnTo>
                  <a:lnTo>
                    <a:pt x="54787" y="17180"/>
                  </a:lnTo>
                  <a:lnTo>
                    <a:pt x="55844" y="17704"/>
                  </a:lnTo>
                  <a:lnTo>
                    <a:pt x="56102" y="18213"/>
                  </a:lnTo>
                  <a:lnTo>
                    <a:pt x="56149" y="18886"/>
                  </a:lnTo>
                  <a:lnTo>
                    <a:pt x="54960" y="22148"/>
                  </a:lnTo>
                  <a:lnTo>
                    <a:pt x="54475" y="29432"/>
                  </a:lnTo>
                  <a:lnTo>
                    <a:pt x="54177" y="30011"/>
                  </a:lnTo>
                  <a:lnTo>
                    <a:pt x="52933" y="29979"/>
                  </a:lnTo>
                  <a:lnTo>
                    <a:pt x="51275" y="30136"/>
                  </a:lnTo>
                  <a:lnTo>
                    <a:pt x="50649" y="30699"/>
                  </a:lnTo>
                  <a:lnTo>
                    <a:pt x="49984" y="34603"/>
                  </a:lnTo>
                  <a:lnTo>
                    <a:pt x="47316" y="35714"/>
                  </a:lnTo>
                  <a:lnTo>
                    <a:pt x="44899" y="36340"/>
                  </a:lnTo>
                  <a:lnTo>
                    <a:pt x="42865" y="36199"/>
                  </a:lnTo>
                  <a:lnTo>
                    <a:pt x="39281" y="35276"/>
                  </a:lnTo>
                  <a:lnTo>
                    <a:pt x="38116" y="35174"/>
                  </a:lnTo>
                  <a:lnTo>
                    <a:pt x="37115" y="35698"/>
                  </a:lnTo>
                  <a:lnTo>
                    <a:pt x="33915" y="35980"/>
                  </a:lnTo>
                  <a:lnTo>
                    <a:pt x="32514" y="36661"/>
                  </a:lnTo>
                  <a:lnTo>
                    <a:pt x="29220" y="41214"/>
                  </a:lnTo>
                  <a:lnTo>
                    <a:pt x="25888" y="42786"/>
                  </a:lnTo>
                  <a:lnTo>
                    <a:pt x="24746" y="43577"/>
                  </a:lnTo>
                  <a:lnTo>
                    <a:pt x="22203" y="42575"/>
                  </a:lnTo>
                  <a:lnTo>
                    <a:pt x="20983" y="42466"/>
                  </a:lnTo>
                  <a:lnTo>
                    <a:pt x="19214" y="43623"/>
                  </a:lnTo>
                  <a:lnTo>
                    <a:pt x="15349" y="43741"/>
                  </a:lnTo>
                  <a:lnTo>
                    <a:pt x="14309" y="43944"/>
                  </a:lnTo>
                  <a:lnTo>
                    <a:pt x="11328" y="44124"/>
                  </a:lnTo>
                  <a:lnTo>
                    <a:pt x="11203" y="43498"/>
                  </a:lnTo>
                  <a:lnTo>
                    <a:pt x="10648" y="42583"/>
                  </a:lnTo>
                  <a:lnTo>
                    <a:pt x="9255" y="42153"/>
                  </a:lnTo>
                  <a:lnTo>
                    <a:pt x="6415" y="42520"/>
                  </a:lnTo>
                  <a:lnTo>
                    <a:pt x="5727" y="41855"/>
                  </a:lnTo>
                  <a:lnTo>
                    <a:pt x="4553" y="37991"/>
                  </a:lnTo>
                  <a:lnTo>
                    <a:pt x="3646" y="37373"/>
                  </a:lnTo>
                  <a:lnTo>
                    <a:pt x="2621" y="36074"/>
                  </a:lnTo>
                  <a:lnTo>
                    <a:pt x="892" y="31865"/>
                  </a:lnTo>
                  <a:lnTo>
                    <a:pt x="845" y="30019"/>
                  </a:lnTo>
                  <a:lnTo>
                    <a:pt x="962" y="28399"/>
                  </a:lnTo>
                  <a:lnTo>
                    <a:pt x="0" y="24612"/>
                  </a:lnTo>
                  <a:lnTo>
                    <a:pt x="594" y="23650"/>
                  </a:lnTo>
                  <a:lnTo>
                    <a:pt x="1486" y="23048"/>
                  </a:lnTo>
                  <a:lnTo>
                    <a:pt x="1494" y="21514"/>
                  </a:lnTo>
                  <a:lnTo>
                    <a:pt x="1244" y="19191"/>
                  </a:lnTo>
                  <a:lnTo>
                    <a:pt x="2300" y="14622"/>
                  </a:lnTo>
                  <a:lnTo>
                    <a:pt x="2582" y="14286"/>
                  </a:lnTo>
                  <a:lnTo>
                    <a:pt x="2855" y="14505"/>
                  </a:lnTo>
                  <a:lnTo>
                    <a:pt x="5406" y="14872"/>
                  </a:lnTo>
                  <a:lnTo>
                    <a:pt x="6071" y="14293"/>
                  </a:lnTo>
                  <a:lnTo>
                    <a:pt x="6494" y="13386"/>
                  </a:lnTo>
                  <a:lnTo>
                    <a:pt x="6626" y="10030"/>
                  </a:lnTo>
                  <a:lnTo>
                    <a:pt x="7237" y="8480"/>
                  </a:lnTo>
                  <a:lnTo>
                    <a:pt x="13417" y="5523"/>
                  </a:lnTo>
                  <a:lnTo>
                    <a:pt x="15240" y="5414"/>
                  </a:lnTo>
                  <a:lnTo>
                    <a:pt x="16632" y="6775"/>
                  </a:lnTo>
                  <a:lnTo>
                    <a:pt x="17736" y="7643"/>
                  </a:lnTo>
                  <a:lnTo>
                    <a:pt x="18401" y="7612"/>
                  </a:lnTo>
                  <a:lnTo>
                    <a:pt x="18643" y="6744"/>
                  </a:lnTo>
                  <a:lnTo>
                    <a:pt x="19394" y="5054"/>
                  </a:lnTo>
                  <a:lnTo>
                    <a:pt x="20662" y="4092"/>
                  </a:lnTo>
                  <a:lnTo>
                    <a:pt x="24425" y="3270"/>
                  </a:lnTo>
                  <a:lnTo>
                    <a:pt x="24456" y="3270"/>
                  </a:lnTo>
                  <a:lnTo>
                    <a:pt x="25684" y="3434"/>
                  </a:lnTo>
                  <a:lnTo>
                    <a:pt x="28337" y="2676"/>
                  </a:lnTo>
                  <a:lnTo>
                    <a:pt x="29995" y="1627"/>
                  </a:lnTo>
                  <a:lnTo>
                    <a:pt x="30840" y="1471"/>
                  </a:lnTo>
                  <a:lnTo>
                    <a:pt x="31959" y="1072"/>
                  </a:lnTo>
                  <a:lnTo>
                    <a:pt x="33570" y="1127"/>
                  </a:lnTo>
                  <a:lnTo>
                    <a:pt x="35205" y="1580"/>
                  </a:lnTo>
                  <a:lnTo>
                    <a:pt x="37286" y="978"/>
                  </a:lnTo>
                  <a:lnTo>
                    <a:pt x="39328" y="0"/>
                  </a:lnTo>
                  <a:lnTo>
                    <a:pt x="40150" y="250"/>
                  </a:lnTo>
                  <a:lnTo>
                    <a:pt x="41034" y="108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0" name="Freeform: Shape 719">
              <a:extLst>
                <a:ext uri="{FF2B5EF4-FFF2-40B4-BE49-F238E27FC236}">
                  <a16:creationId xmlns:a16="http://schemas.microsoft.com/office/drawing/2014/main" id="{B995DBDE-95D7-CFD9-00E2-08958F927C05}"/>
                </a:ext>
              </a:extLst>
            </p:cNvPr>
            <p:cNvSpPr>
              <a:spLocks/>
            </p:cNvSpPr>
            <p:nvPr/>
          </p:nvSpPr>
          <p:spPr>
            <a:xfrm>
              <a:off x="6981262" y="4085099"/>
              <a:ext cx="362616" cy="341132"/>
            </a:xfrm>
            <a:custGeom>
              <a:avLst/>
              <a:gdLst>
                <a:gd name="connsiteX0" fmla="*/ 362460 w 362616"/>
                <a:gd name="connsiteY0" fmla="*/ 137943 h 341132"/>
                <a:gd name="connsiteX1" fmla="*/ 362475 w 362616"/>
                <a:gd name="connsiteY1" fmla="*/ 141980 h 341132"/>
                <a:gd name="connsiteX2" fmla="*/ 362491 w 362616"/>
                <a:gd name="connsiteY2" fmla="*/ 148058 h 341132"/>
                <a:gd name="connsiteX3" fmla="*/ 362515 w 362616"/>
                <a:gd name="connsiteY3" fmla="*/ 154826 h 341132"/>
                <a:gd name="connsiteX4" fmla="*/ 362530 w 362616"/>
                <a:gd name="connsiteY4" fmla="*/ 161053 h 341132"/>
                <a:gd name="connsiteX5" fmla="*/ 362554 w 362616"/>
                <a:gd name="connsiteY5" fmla="*/ 168141 h 341132"/>
                <a:gd name="connsiteX6" fmla="*/ 362577 w 362616"/>
                <a:gd name="connsiteY6" fmla="*/ 173829 h 341132"/>
                <a:gd name="connsiteX7" fmla="*/ 362593 w 362616"/>
                <a:gd name="connsiteY7" fmla="*/ 180549 h 341132"/>
                <a:gd name="connsiteX8" fmla="*/ 362616 w 362616"/>
                <a:gd name="connsiteY8" fmla="*/ 187223 h 341132"/>
                <a:gd name="connsiteX9" fmla="*/ 361920 w 362616"/>
                <a:gd name="connsiteY9" fmla="*/ 187989 h 341132"/>
                <a:gd name="connsiteX10" fmla="*/ 361662 w 362616"/>
                <a:gd name="connsiteY10" fmla="*/ 191737 h 341132"/>
                <a:gd name="connsiteX11" fmla="*/ 361466 w 362616"/>
                <a:gd name="connsiteY11" fmla="*/ 196666 h 341132"/>
                <a:gd name="connsiteX12" fmla="*/ 360128 w 362616"/>
                <a:gd name="connsiteY12" fmla="*/ 201766 h 341132"/>
                <a:gd name="connsiteX13" fmla="*/ 357789 w 362616"/>
                <a:gd name="connsiteY13" fmla="*/ 205522 h 341132"/>
                <a:gd name="connsiteX14" fmla="*/ 356944 w 362616"/>
                <a:gd name="connsiteY14" fmla="*/ 209089 h 341132"/>
                <a:gd name="connsiteX15" fmla="*/ 356303 w 362616"/>
                <a:gd name="connsiteY15" fmla="*/ 211131 h 341132"/>
                <a:gd name="connsiteX16" fmla="*/ 355426 w 362616"/>
                <a:gd name="connsiteY16" fmla="*/ 212242 h 341132"/>
                <a:gd name="connsiteX17" fmla="*/ 355223 w 362616"/>
                <a:gd name="connsiteY17" fmla="*/ 213572 h 341132"/>
                <a:gd name="connsiteX18" fmla="*/ 354762 w 362616"/>
                <a:gd name="connsiteY18" fmla="*/ 215449 h 341132"/>
                <a:gd name="connsiteX19" fmla="*/ 354018 w 362616"/>
                <a:gd name="connsiteY19" fmla="*/ 216662 h 341132"/>
                <a:gd name="connsiteX20" fmla="*/ 353439 w 362616"/>
                <a:gd name="connsiteY20" fmla="*/ 217288 h 341132"/>
                <a:gd name="connsiteX21" fmla="*/ 351084 w 362616"/>
                <a:gd name="connsiteY21" fmla="*/ 218023 h 341132"/>
                <a:gd name="connsiteX22" fmla="*/ 346938 w 362616"/>
                <a:gd name="connsiteY22" fmla="*/ 221614 h 341132"/>
                <a:gd name="connsiteX23" fmla="*/ 346578 w 362616"/>
                <a:gd name="connsiteY23" fmla="*/ 224486 h 341132"/>
                <a:gd name="connsiteX24" fmla="*/ 341853 w 362616"/>
                <a:gd name="connsiteY24" fmla="*/ 223695 h 341132"/>
                <a:gd name="connsiteX25" fmla="*/ 336830 w 362616"/>
                <a:gd name="connsiteY25" fmla="*/ 222882 h 341132"/>
                <a:gd name="connsiteX26" fmla="*/ 336157 w 362616"/>
                <a:gd name="connsiteY26" fmla="*/ 222936 h 341132"/>
                <a:gd name="connsiteX27" fmla="*/ 335735 w 362616"/>
                <a:gd name="connsiteY27" fmla="*/ 223312 h 341132"/>
                <a:gd name="connsiteX28" fmla="*/ 335531 w 362616"/>
                <a:gd name="connsiteY28" fmla="*/ 224830 h 341132"/>
                <a:gd name="connsiteX29" fmla="*/ 328694 w 362616"/>
                <a:gd name="connsiteY29" fmla="*/ 225080 h 341132"/>
                <a:gd name="connsiteX30" fmla="*/ 322795 w 362616"/>
                <a:gd name="connsiteY30" fmla="*/ 225299 h 341132"/>
                <a:gd name="connsiteX31" fmla="*/ 315488 w 362616"/>
                <a:gd name="connsiteY31" fmla="*/ 225550 h 341132"/>
                <a:gd name="connsiteX32" fmla="*/ 310465 w 362616"/>
                <a:gd name="connsiteY32" fmla="*/ 225722 h 341132"/>
                <a:gd name="connsiteX33" fmla="*/ 304097 w 362616"/>
                <a:gd name="connsiteY33" fmla="*/ 226066 h 341132"/>
                <a:gd name="connsiteX34" fmla="*/ 298190 w 362616"/>
                <a:gd name="connsiteY34" fmla="*/ 226387 h 341132"/>
                <a:gd name="connsiteX35" fmla="*/ 294263 w 362616"/>
                <a:gd name="connsiteY35" fmla="*/ 229688 h 341132"/>
                <a:gd name="connsiteX36" fmla="*/ 290719 w 362616"/>
                <a:gd name="connsiteY36" fmla="*/ 232833 h 341132"/>
                <a:gd name="connsiteX37" fmla="*/ 290437 w 362616"/>
                <a:gd name="connsiteY37" fmla="*/ 232943 h 341132"/>
                <a:gd name="connsiteX38" fmla="*/ 285414 w 362616"/>
                <a:gd name="connsiteY38" fmla="*/ 233561 h 341132"/>
                <a:gd name="connsiteX39" fmla="*/ 279148 w 362616"/>
                <a:gd name="connsiteY39" fmla="*/ 233013 h 341132"/>
                <a:gd name="connsiteX40" fmla="*/ 275925 w 362616"/>
                <a:gd name="connsiteY40" fmla="*/ 232982 h 341132"/>
                <a:gd name="connsiteX41" fmla="*/ 274657 w 362616"/>
                <a:gd name="connsiteY41" fmla="*/ 233357 h 341132"/>
                <a:gd name="connsiteX42" fmla="*/ 274415 w 362616"/>
                <a:gd name="connsiteY42" fmla="*/ 234539 h 341132"/>
                <a:gd name="connsiteX43" fmla="*/ 269799 w 362616"/>
                <a:gd name="connsiteY43" fmla="*/ 232880 h 341132"/>
                <a:gd name="connsiteX44" fmla="*/ 264463 w 362616"/>
                <a:gd name="connsiteY44" fmla="*/ 231198 h 341132"/>
                <a:gd name="connsiteX45" fmla="*/ 260739 w 362616"/>
                <a:gd name="connsiteY45" fmla="*/ 232254 h 341132"/>
                <a:gd name="connsiteX46" fmla="*/ 260145 w 362616"/>
                <a:gd name="connsiteY46" fmla="*/ 231894 h 341132"/>
                <a:gd name="connsiteX47" fmla="*/ 259660 w 362616"/>
                <a:gd name="connsiteY47" fmla="*/ 231190 h 341132"/>
                <a:gd name="connsiteX48" fmla="*/ 257861 w 362616"/>
                <a:gd name="connsiteY48" fmla="*/ 230783 h 341132"/>
                <a:gd name="connsiteX49" fmla="*/ 255005 w 362616"/>
                <a:gd name="connsiteY49" fmla="*/ 230963 h 341132"/>
                <a:gd name="connsiteX50" fmla="*/ 252939 w 362616"/>
                <a:gd name="connsiteY50" fmla="*/ 231464 h 341132"/>
                <a:gd name="connsiteX51" fmla="*/ 249700 w 362616"/>
                <a:gd name="connsiteY51" fmla="*/ 233952 h 341132"/>
                <a:gd name="connsiteX52" fmla="*/ 247260 w 362616"/>
                <a:gd name="connsiteY52" fmla="*/ 236119 h 341132"/>
                <a:gd name="connsiteX53" fmla="*/ 246595 w 362616"/>
                <a:gd name="connsiteY53" fmla="*/ 236612 h 341132"/>
                <a:gd name="connsiteX54" fmla="*/ 243184 w 362616"/>
                <a:gd name="connsiteY54" fmla="*/ 237926 h 341132"/>
                <a:gd name="connsiteX55" fmla="*/ 236847 w 362616"/>
                <a:gd name="connsiteY55" fmla="*/ 240977 h 341132"/>
                <a:gd name="connsiteX56" fmla="*/ 233248 w 362616"/>
                <a:gd name="connsiteY56" fmla="*/ 243223 h 341132"/>
                <a:gd name="connsiteX57" fmla="*/ 232419 w 362616"/>
                <a:gd name="connsiteY57" fmla="*/ 243630 h 341132"/>
                <a:gd name="connsiteX58" fmla="*/ 230823 w 362616"/>
                <a:gd name="connsiteY58" fmla="*/ 244138 h 341132"/>
                <a:gd name="connsiteX59" fmla="*/ 228366 w 362616"/>
                <a:gd name="connsiteY59" fmla="*/ 244240 h 341132"/>
                <a:gd name="connsiteX60" fmla="*/ 226316 w 362616"/>
                <a:gd name="connsiteY60" fmla="*/ 244803 h 341132"/>
                <a:gd name="connsiteX61" fmla="*/ 224470 w 362616"/>
                <a:gd name="connsiteY61" fmla="*/ 250702 h 341132"/>
                <a:gd name="connsiteX62" fmla="*/ 223242 w 362616"/>
                <a:gd name="connsiteY62" fmla="*/ 251289 h 341132"/>
                <a:gd name="connsiteX63" fmla="*/ 215684 w 362616"/>
                <a:gd name="connsiteY63" fmla="*/ 248910 h 341132"/>
                <a:gd name="connsiteX64" fmla="*/ 214159 w 362616"/>
                <a:gd name="connsiteY64" fmla="*/ 249262 h 341132"/>
                <a:gd name="connsiteX65" fmla="*/ 212844 w 362616"/>
                <a:gd name="connsiteY65" fmla="*/ 249959 h 341132"/>
                <a:gd name="connsiteX66" fmla="*/ 208627 w 362616"/>
                <a:gd name="connsiteY66" fmla="*/ 253417 h 341132"/>
                <a:gd name="connsiteX67" fmla="*/ 206539 w 362616"/>
                <a:gd name="connsiteY67" fmla="*/ 256186 h 341132"/>
                <a:gd name="connsiteX68" fmla="*/ 205396 w 362616"/>
                <a:gd name="connsiteY68" fmla="*/ 259863 h 341132"/>
                <a:gd name="connsiteX69" fmla="*/ 205561 w 362616"/>
                <a:gd name="connsiteY69" fmla="*/ 260998 h 341132"/>
                <a:gd name="connsiteX70" fmla="*/ 205592 w 362616"/>
                <a:gd name="connsiteY70" fmla="*/ 262281 h 341132"/>
                <a:gd name="connsiteX71" fmla="*/ 204849 w 362616"/>
                <a:gd name="connsiteY71" fmla="*/ 262977 h 341132"/>
                <a:gd name="connsiteX72" fmla="*/ 203832 w 362616"/>
                <a:gd name="connsiteY72" fmla="*/ 263227 h 341132"/>
                <a:gd name="connsiteX73" fmla="*/ 202916 w 362616"/>
                <a:gd name="connsiteY73" fmla="*/ 263188 h 341132"/>
                <a:gd name="connsiteX74" fmla="*/ 199412 w 362616"/>
                <a:gd name="connsiteY74" fmla="*/ 262429 h 341132"/>
                <a:gd name="connsiteX75" fmla="*/ 198316 w 362616"/>
                <a:gd name="connsiteY75" fmla="*/ 262758 h 341132"/>
                <a:gd name="connsiteX76" fmla="*/ 197839 w 362616"/>
                <a:gd name="connsiteY76" fmla="*/ 264573 h 341132"/>
                <a:gd name="connsiteX77" fmla="*/ 197909 w 362616"/>
                <a:gd name="connsiteY77" fmla="*/ 268531 h 341132"/>
                <a:gd name="connsiteX78" fmla="*/ 197143 w 362616"/>
                <a:gd name="connsiteY78" fmla="*/ 271223 h 341132"/>
                <a:gd name="connsiteX79" fmla="*/ 195062 w 362616"/>
                <a:gd name="connsiteY79" fmla="*/ 272052 h 341132"/>
                <a:gd name="connsiteX80" fmla="*/ 193450 w 362616"/>
                <a:gd name="connsiteY80" fmla="*/ 273116 h 341132"/>
                <a:gd name="connsiteX81" fmla="*/ 192183 w 362616"/>
                <a:gd name="connsiteY81" fmla="*/ 273421 h 341132"/>
                <a:gd name="connsiteX82" fmla="*/ 191126 w 362616"/>
                <a:gd name="connsiteY82" fmla="*/ 273163 h 341132"/>
                <a:gd name="connsiteX83" fmla="*/ 185032 w 362616"/>
                <a:gd name="connsiteY83" fmla="*/ 269142 h 341132"/>
                <a:gd name="connsiteX84" fmla="*/ 182974 w 362616"/>
                <a:gd name="connsiteY84" fmla="*/ 268500 h 341132"/>
                <a:gd name="connsiteX85" fmla="*/ 180690 w 362616"/>
                <a:gd name="connsiteY85" fmla="*/ 268946 h 341132"/>
                <a:gd name="connsiteX86" fmla="*/ 178500 w 362616"/>
                <a:gd name="connsiteY86" fmla="*/ 270652 h 341132"/>
                <a:gd name="connsiteX87" fmla="*/ 177506 w 362616"/>
                <a:gd name="connsiteY87" fmla="*/ 271770 h 341132"/>
                <a:gd name="connsiteX88" fmla="*/ 176137 w 362616"/>
                <a:gd name="connsiteY88" fmla="*/ 273093 h 341132"/>
                <a:gd name="connsiteX89" fmla="*/ 174596 w 362616"/>
                <a:gd name="connsiteY89" fmla="*/ 274853 h 341132"/>
                <a:gd name="connsiteX90" fmla="*/ 175003 w 362616"/>
                <a:gd name="connsiteY90" fmla="*/ 276339 h 341132"/>
                <a:gd name="connsiteX91" fmla="*/ 176090 w 362616"/>
                <a:gd name="connsiteY91" fmla="*/ 278068 h 341132"/>
                <a:gd name="connsiteX92" fmla="*/ 176864 w 362616"/>
                <a:gd name="connsiteY92" fmla="*/ 280212 h 341132"/>
                <a:gd name="connsiteX93" fmla="*/ 176825 w 362616"/>
                <a:gd name="connsiteY93" fmla="*/ 282129 h 341132"/>
                <a:gd name="connsiteX94" fmla="*/ 171263 w 362616"/>
                <a:gd name="connsiteY94" fmla="*/ 284851 h 341132"/>
                <a:gd name="connsiteX95" fmla="*/ 171717 w 362616"/>
                <a:gd name="connsiteY95" fmla="*/ 285782 h 341132"/>
                <a:gd name="connsiteX96" fmla="*/ 172554 w 362616"/>
                <a:gd name="connsiteY96" fmla="*/ 286877 h 341132"/>
                <a:gd name="connsiteX97" fmla="*/ 172562 w 362616"/>
                <a:gd name="connsiteY97" fmla="*/ 288857 h 341132"/>
                <a:gd name="connsiteX98" fmla="*/ 172405 w 362616"/>
                <a:gd name="connsiteY98" fmla="*/ 292323 h 341132"/>
                <a:gd name="connsiteX99" fmla="*/ 171278 w 362616"/>
                <a:gd name="connsiteY99" fmla="*/ 293574 h 341132"/>
                <a:gd name="connsiteX100" fmla="*/ 169823 w 362616"/>
                <a:gd name="connsiteY100" fmla="*/ 294810 h 341132"/>
                <a:gd name="connsiteX101" fmla="*/ 168924 w 362616"/>
                <a:gd name="connsiteY101" fmla="*/ 296399 h 341132"/>
                <a:gd name="connsiteX102" fmla="*/ 168040 w 362616"/>
                <a:gd name="connsiteY102" fmla="*/ 297181 h 341132"/>
                <a:gd name="connsiteX103" fmla="*/ 166459 w 362616"/>
                <a:gd name="connsiteY103" fmla="*/ 298159 h 341132"/>
                <a:gd name="connsiteX104" fmla="*/ 164292 w 362616"/>
                <a:gd name="connsiteY104" fmla="*/ 299145 h 341132"/>
                <a:gd name="connsiteX105" fmla="*/ 160537 w 362616"/>
                <a:gd name="connsiteY105" fmla="*/ 300005 h 341132"/>
                <a:gd name="connsiteX106" fmla="*/ 157533 w 362616"/>
                <a:gd name="connsiteY106" fmla="*/ 300584 h 341132"/>
                <a:gd name="connsiteX107" fmla="*/ 156398 w 362616"/>
                <a:gd name="connsiteY107" fmla="*/ 301147 h 341132"/>
                <a:gd name="connsiteX108" fmla="*/ 154802 w 362616"/>
                <a:gd name="connsiteY108" fmla="*/ 302305 h 341132"/>
                <a:gd name="connsiteX109" fmla="*/ 153527 w 362616"/>
                <a:gd name="connsiteY109" fmla="*/ 303698 h 341132"/>
                <a:gd name="connsiteX110" fmla="*/ 153222 w 362616"/>
                <a:gd name="connsiteY110" fmla="*/ 305200 h 341132"/>
                <a:gd name="connsiteX111" fmla="*/ 153480 w 362616"/>
                <a:gd name="connsiteY111" fmla="*/ 306921 h 341132"/>
                <a:gd name="connsiteX112" fmla="*/ 153926 w 362616"/>
                <a:gd name="connsiteY112" fmla="*/ 308329 h 341132"/>
                <a:gd name="connsiteX113" fmla="*/ 154482 w 362616"/>
                <a:gd name="connsiteY113" fmla="*/ 309292 h 341132"/>
                <a:gd name="connsiteX114" fmla="*/ 154818 w 362616"/>
                <a:gd name="connsiteY114" fmla="*/ 310504 h 341132"/>
                <a:gd name="connsiteX115" fmla="*/ 154364 w 362616"/>
                <a:gd name="connsiteY115" fmla="*/ 313767 h 341132"/>
                <a:gd name="connsiteX116" fmla="*/ 153277 w 362616"/>
                <a:gd name="connsiteY116" fmla="*/ 317545 h 341132"/>
                <a:gd name="connsiteX117" fmla="*/ 152228 w 362616"/>
                <a:gd name="connsiteY117" fmla="*/ 319227 h 341132"/>
                <a:gd name="connsiteX118" fmla="*/ 150546 w 362616"/>
                <a:gd name="connsiteY118" fmla="*/ 320151 h 341132"/>
                <a:gd name="connsiteX119" fmla="*/ 149091 w 362616"/>
                <a:gd name="connsiteY119" fmla="*/ 321183 h 341132"/>
                <a:gd name="connsiteX120" fmla="*/ 149569 w 362616"/>
                <a:gd name="connsiteY120" fmla="*/ 323656 h 341132"/>
                <a:gd name="connsiteX121" fmla="*/ 149819 w 362616"/>
                <a:gd name="connsiteY121" fmla="*/ 327200 h 341132"/>
                <a:gd name="connsiteX122" fmla="*/ 149412 w 362616"/>
                <a:gd name="connsiteY122" fmla="*/ 330032 h 341132"/>
                <a:gd name="connsiteX123" fmla="*/ 149342 w 362616"/>
                <a:gd name="connsiteY123" fmla="*/ 331776 h 341132"/>
                <a:gd name="connsiteX124" fmla="*/ 148724 w 362616"/>
                <a:gd name="connsiteY124" fmla="*/ 333591 h 341132"/>
                <a:gd name="connsiteX125" fmla="*/ 148364 w 362616"/>
                <a:gd name="connsiteY125" fmla="*/ 334866 h 341132"/>
                <a:gd name="connsiteX126" fmla="*/ 147636 w 362616"/>
                <a:gd name="connsiteY126" fmla="*/ 334554 h 341132"/>
                <a:gd name="connsiteX127" fmla="*/ 144616 w 362616"/>
                <a:gd name="connsiteY127" fmla="*/ 334702 h 341132"/>
                <a:gd name="connsiteX128" fmla="*/ 141330 w 362616"/>
                <a:gd name="connsiteY128" fmla="*/ 335672 h 341132"/>
                <a:gd name="connsiteX129" fmla="*/ 140180 w 362616"/>
                <a:gd name="connsiteY129" fmla="*/ 336447 h 341132"/>
                <a:gd name="connsiteX130" fmla="*/ 139930 w 362616"/>
                <a:gd name="connsiteY130" fmla="*/ 337503 h 341132"/>
                <a:gd name="connsiteX131" fmla="*/ 139202 w 362616"/>
                <a:gd name="connsiteY131" fmla="*/ 338215 h 341132"/>
                <a:gd name="connsiteX132" fmla="*/ 138154 w 362616"/>
                <a:gd name="connsiteY132" fmla="*/ 339013 h 341132"/>
                <a:gd name="connsiteX133" fmla="*/ 137145 w 362616"/>
                <a:gd name="connsiteY133" fmla="*/ 339991 h 341132"/>
                <a:gd name="connsiteX134" fmla="*/ 135330 w 362616"/>
                <a:gd name="connsiteY134" fmla="*/ 339834 h 341132"/>
                <a:gd name="connsiteX135" fmla="*/ 133577 w 362616"/>
                <a:gd name="connsiteY135" fmla="*/ 339162 h 341132"/>
                <a:gd name="connsiteX136" fmla="*/ 132662 w 362616"/>
                <a:gd name="connsiteY136" fmla="*/ 338512 h 341132"/>
                <a:gd name="connsiteX137" fmla="*/ 132607 w 362616"/>
                <a:gd name="connsiteY137" fmla="*/ 338121 h 341132"/>
                <a:gd name="connsiteX138" fmla="*/ 133178 w 362616"/>
                <a:gd name="connsiteY138" fmla="*/ 337166 h 341132"/>
                <a:gd name="connsiteX139" fmla="*/ 133671 w 362616"/>
                <a:gd name="connsiteY139" fmla="*/ 336126 h 341132"/>
                <a:gd name="connsiteX140" fmla="*/ 133718 w 362616"/>
                <a:gd name="connsiteY140" fmla="*/ 335437 h 341132"/>
                <a:gd name="connsiteX141" fmla="*/ 133124 w 362616"/>
                <a:gd name="connsiteY141" fmla="*/ 333748 h 341132"/>
                <a:gd name="connsiteX142" fmla="*/ 132639 w 362616"/>
                <a:gd name="connsiteY142" fmla="*/ 331933 h 341132"/>
                <a:gd name="connsiteX143" fmla="*/ 132834 w 362616"/>
                <a:gd name="connsiteY143" fmla="*/ 331064 h 341132"/>
                <a:gd name="connsiteX144" fmla="*/ 132404 w 362616"/>
                <a:gd name="connsiteY144" fmla="*/ 328389 h 341132"/>
                <a:gd name="connsiteX145" fmla="*/ 132169 w 362616"/>
                <a:gd name="connsiteY145" fmla="*/ 328256 h 341132"/>
                <a:gd name="connsiteX146" fmla="*/ 129869 w 362616"/>
                <a:gd name="connsiteY146" fmla="*/ 328944 h 341132"/>
                <a:gd name="connsiteX147" fmla="*/ 129032 w 362616"/>
                <a:gd name="connsiteY147" fmla="*/ 329116 h 341132"/>
                <a:gd name="connsiteX148" fmla="*/ 128555 w 362616"/>
                <a:gd name="connsiteY148" fmla="*/ 329413 h 341132"/>
                <a:gd name="connsiteX149" fmla="*/ 128398 w 362616"/>
                <a:gd name="connsiteY149" fmla="*/ 329922 h 341132"/>
                <a:gd name="connsiteX150" fmla="*/ 128954 w 362616"/>
                <a:gd name="connsiteY150" fmla="*/ 331620 h 341132"/>
                <a:gd name="connsiteX151" fmla="*/ 128594 w 362616"/>
                <a:gd name="connsiteY151" fmla="*/ 331909 h 341132"/>
                <a:gd name="connsiteX152" fmla="*/ 127303 w 362616"/>
                <a:gd name="connsiteY152" fmla="*/ 331870 h 341132"/>
                <a:gd name="connsiteX153" fmla="*/ 125503 w 362616"/>
                <a:gd name="connsiteY153" fmla="*/ 331307 h 341132"/>
                <a:gd name="connsiteX154" fmla="*/ 123540 w 362616"/>
                <a:gd name="connsiteY154" fmla="*/ 329750 h 341132"/>
                <a:gd name="connsiteX155" fmla="*/ 123047 w 362616"/>
                <a:gd name="connsiteY155" fmla="*/ 330258 h 341132"/>
                <a:gd name="connsiteX156" fmla="*/ 122836 w 362616"/>
                <a:gd name="connsiteY156" fmla="*/ 331494 h 341132"/>
                <a:gd name="connsiteX157" fmla="*/ 122703 w 362616"/>
                <a:gd name="connsiteY157" fmla="*/ 332958 h 341132"/>
                <a:gd name="connsiteX158" fmla="*/ 123204 w 362616"/>
                <a:gd name="connsiteY158" fmla="*/ 335617 h 341132"/>
                <a:gd name="connsiteX159" fmla="*/ 122679 w 362616"/>
                <a:gd name="connsiteY159" fmla="*/ 336564 h 341132"/>
                <a:gd name="connsiteX160" fmla="*/ 121365 w 362616"/>
                <a:gd name="connsiteY160" fmla="*/ 336392 h 341132"/>
                <a:gd name="connsiteX161" fmla="*/ 119597 w 362616"/>
                <a:gd name="connsiteY161" fmla="*/ 336400 h 341132"/>
                <a:gd name="connsiteX162" fmla="*/ 118056 w 362616"/>
                <a:gd name="connsiteY162" fmla="*/ 336658 h 341132"/>
                <a:gd name="connsiteX163" fmla="*/ 117031 w 362616"/>
                <a:gd name="connsiteY163" fmla="*/ 336721 h 341132"/>
                <a:gd name="connsiteX164" fmla="*/ 116397 w 362616"/>
                <a:gd name="connsiteY164" fmla="*/ 337667 h 341132"/>
                <a:gd name="connsiteX165" fmla="*/ 116123 w 362616"/>
                <a:gd name="connsiteY165" fmla="*/ 338731 h 341132"/>
                <a:gd name="connsiteX166" fmla="*/ 116741 w 362616"/>
                <a:gd name="connsiteY166" fmla="*/ 339905 h 341132"/>
                <a:gd name="connsiteX167" fmla="*/ 116647 w 362616"/>
                <a:gd name="connsiteY167" fmla="*/ 340405 h 341132"/>
                <a:gd name="connsiteX168" fmla="*/ 116170 w 362616"/>
                <a:gd name="connsiteY168" fmla="*/ 340859 h 341132"/>
                <a:gd name="connsiteX169" fmla="*/ 115568 w 362616"/>
                <a:gd name="connsiteY169" fmla="*/ 341133 h 341132"/>
                <a:gd name="connsiteX170" fmla="*/ 115067 w 362616"/>
                <a:gd name="connsiteY170" fmla="*/ 341102 h 341132"/>
                <a:gd name="connsiteX171" fmla="*/ 113643 w 362616"/>
                <a:gd name="connsiteY171" fmla="*/ 339795 h 341132"/>
                <a:gd name="connsiteX172" fmla="*/ 111938 w 362616"/>
                <a:gd name="connsiteY172" fmla="*/ 339310 h 341132"/>
                <a:gd name="connsiteX173" fmla="*/ 107971 w 362616"/>
                <a:gd name="connsiteY173" fmla="*/ 338559 h 341132"/>
                <a:gd name="connsiteX174" fmla="*/ 107494 w 362616"/>
                <a:gd name="connsiteY174" fmla="*/ 336775 h 341132"/>
                <a:gd name="connsiteX175" fmla="*/ 106837 w 362616"/>
                <a:gd name="connsiteY175" fmla="*/ 336744 h 341132"/>
                <a:gd name="connsiteX176" fmla="*/ 105921 w 362616"/>
                <a:gd name="connsiteY176" fmla="*/ 335805 h 341132"/>
                <a:gd name="connsiteX177" fmla="*/ 105014 w 362616"/>
                <a:gd name="connsiteY177" fmla="*/ 334561 h 341132"/>
                <a:gd name="connsiteX178" fmla="*/ 104247 w 362616"/>
                <a:gd name="connsiteY178" fmla="*/ 334624 h 341132"/>
                <a:gd name="connsiteX179" fmla="*/ 103606 w 362616"/>
                <a:gd name="connsiteY179" fmla="*/ 334976 h 341132"/>
                <a:gd name="connsiteX180" fmla="*/ 101431 w 362616"/>
                <a:gd name="connsiteY180" fmla="*/ 334835 h 341132"/>
                <a:gd name="connsiteX181" fmla="*/ 99499 w 362616"/>
                <a:gd name="connsiteY181" fmla="*/ 336721 h 341132"/>
                <a:gd name="connsiteX182" fmla="*/ 98067 w 362616"/>
                <a:gd name="connsiteY182" fmla="*/ 339068 h 341132"/>
                <a:gd name="connsiteX183" fmla="*/ 96534 w 362616"/>
                <a:gd name="connsiteY183" fmla="*/ 340194 h 341132"/>
                <a:gd name="connsiteX184" fmla="*/ 94844 w 362616"/>
                <a:gd name="connsiteY184" fmla="*/ 340687 h 341132"/>
                <a:gd name="connsiteX185" fmla="*/ 94194 w 362616"/>
                <a:gd name="connsiteY185" fmla="*/ 340703 h 341132"/>
                <a:gd name="connsiteX186" fmla="*/ 94546 w 362616"/>
                <a:gd name="connsiteY186" fmla="*/ 339224 h 341132"/>
                <a:gd name="connsiteX187" fmla="*/ 94304 w 362616"/>
                <a:gd name="connsiteY187" fmla="*/ 338137 h 341132"/>
                <a:gd name="connsiteX188" fmla="*/ 93827 w 362616"/>
                <a:gd name="connsiteY188" fmla="*/ 337174 h 341132"/>
                <a:gd name="connsiteX189" fmla="*/ 88906 w 362616"/>
                <a:gd name="connsiteY189" fmla="*/ 334600 h 341132"/>
                <a:gd name="connsiteX190" fmla="*/ 88139 w 362616"/>
                <a:gd name="connsiteY190" fmla="*/ 333537 h 341132"/>
                <a:gd name="connsiteX191" fmla="*/ 87364 w 362616"/>
                <a:gd name="connsiteY191" fmla="*/ 330610 h 341132"/>
                <a:gd name="connsiteX192" fmla="*/ 86871 w 362616"/>
                <a:gd name="connsiteY192" fmla="*/ 327684 h 341132"/>
                <a:gd name="connsiteX193" fmla="*/ 86926 w 362616"/>
                <a:gd name="connsiteY193" fmla="*/ 325971 h 341132"/>
                <a:gd name="connsiteX194" fmla="*/ 87263 w 362616"/>
                <a:gd name="connsiteY194" fmla="*/ 324430 h 341132"/>
                <a:gd name="connsiteX195" fmla="*/ 87122 w 362616"/>
                <a:gd name="connsiteY195" fmla="*/ 323241 h 341132"/>
                <a:gd name="connsiteX196" fmla="*/ 86582 w 362616"/>
                <a:gd name="connsiteY196" fmla="*/ 322333 h 341132"/>
                <a:gd name="connsiteX197" fmla="*/ 85103 w 362616"/>
                <a:gd name="connsiteY197" fmla="*/ 321457 h 341132"/>
                <a:gd name="connsiteX198" fmla="*/ 83570 w 362616"/>
                <a:gd name="connsiteY198" fmla="*/ 321050 h 341132"/>
                <a:gd name="connsiteX199" fmla="*/ 81614 w 362616"/>
                <a:gd name="connsiteY199" fmla="*/ 322192 h 341132"/>
                <a:gd name="connsiteX200" fmla="*/ 80675 w 362616"/>
                <a:gd name="connsiteY200" fmla="*/ 322412 h 341132"/>
                <a:gd name="connsiteX201" fmla="*/ 79799 w 362616"/>
                <a:gd name="connsiteY201" fmla="*/ 322333 h 341132"/>
                <a:gd name="connsiteX202" fmla="*/ 79345 w 362616"/>
                <a:gd name="connsiteY202" fmla="*/ 321911 h 341132"/>
                <a:gd name="connsiteX203" fmla="*/ 79408 w 362616"/>
                <a:gd name="connsiteY203" fmla="*/ 321324 h 341132"/>
                <a:gd name="connsiteX204" fmla="*/ 81536 w 362616"/>
                <a:gd name="connsiteY204" fmla="*/ 318187 h 341132"/>
                <a:gd name="connsiteX205" fmla="*/ 82569 w 362616"/>
                <a:gd name="connsiteY205" fmla="*/ 316880 h 341132"/>
                <a:gd name="connsiteX206" fmla="*/ 83813 w 362616"/>
                <a:gd name="connsiteY206" fmla="*/ 315879 h 341132"/>
                <a:gd name="connsiteX207" fmla="*/ 84650 w 362616"/>
                <a:gd name="connsiteY207" fmla="*/ 315347 h 341132"/>
                <a:gd name="connsiteX208" fmla="*/ 85189 w 362616"/>
                <a:gd name="connsiteY208" fmla="*/ 314580 h 341132"/>
                <a:gd name="connsiteX209" fmla="*/ 85236 w 362616"/>
                <a:gd name="connsiteY209" fmla="*/ 313970 h 341132"/>
                <a:gd name="connsiteX210" fmla="*/ 85041 w 362616"/>
                <a:gd name="connsiteY210" fmla="*/ 313532 h 341132"/>
                <a:gd name="connsiteX211" fmla="*/ 83656 w 362616"/>
                <a:gd name="connsiteY211" fmla="*/ 312953 h 341132"/>
                <a:gd name="connsiteX212" fmla="*/ 81497 w 362616"/>
                <a:gd name="connsiteY212" fmla="*/ 311490 h 341132"/>
                <a:gd name="connsiteX213" fmla="*/ 80347 w 362616"/>
                <a:gd name="connsiteY213" fmla="*/ 311333 h 341132"/>
                <a:gd name="connsiteX214" fmla="*/ 79384 w 362616"/>
                <a:gd name="connsiteY214" fmla="*/ 310669 h 341132"/>
                <a:gd name="connsiteX215" fmla="*/ 78367 w 362616"/>
                <a:gd name="connsiteY215" fmla="*/ 308376 h 341132"/>
                <a:gd name="connsiteX216" fmla="*/ 77890 w 362616"/>
                <a:gd name="connsiteY216" fmla="*/ 307938 h 341132"/>
                <a:gd name="connsiteX217" fmla="*/ 76873 w 362616"/>
                <a:gd name="connsiteY217" fmla="*/ 307704 h 341132"/>
                <a:gd name="connsiteX218" fmla="*/ 75934 w 362616"/>
                <a:gd name="connsiteY218" fmla="*/ 307140 h 341132"/>
                <a:gd name="connsiteX219" fmla="*/ 75981 w 362616"/>
                <a:gd name="connsiteY219" fmla="*/ 304159 h 341132"/>
                <a:gd name="connsiteX220" fmla="*/ 76020 w 362616"/>
                <a:gd name="connsiteY220" fmla="*/ 301585 h 341132"/>
                <a:gd name="connsiteX221" fmla="*/ 73924 w 362616"/>
                <a:gd name="connsiteY221" fmla="*/ 297439 h 341132"/>
                <a:gd name="connsiteX222" fmla="*/ 73110 w 362616"/>
                <a:gd name="connsiteY222" fmla="*/ 294826 h 341132"/>
                <a:gd name="connsiteX223" fmla="*/ 72054 w 362616"/>
                <a:gd name="connsiteY223" fmla="*/ 292135 h 341132"/>
                <a:gd name="connsiteX224" fmla="*/ 71084 w 362616"/>
                <a:gd name="connsiteY224" fmla="*/ 290875 h 341132"/>
                <a:gd name="connsiteX225" fmla="*/ 69386 w 362616"/>
                <a:gd name="connsiteY225" fmla="*/ 289819 h 341132"/>
                <a:gd name="connsiteX226" fmla="*/ 67297 w 362616"/>
                <a:gd name="connsiteY226" fmla="*/ 289084 h 341132"/>
                <a:gd name="connsiteX227" fmla="*/ 65443 w 362616"/>
                <a:gd name="connsiteY227" fmla="*/ 288912 h 341132"/>
                <a:gd name="connsiteX228" fmla="*/ 64019 w 362616"/>
                <a:gd name="connsiteY228" fmla="*/ 289162 h 341132"/>
                <a:gd name="connsiteX229" fmla="*/ 63354 w 362616"/>
                <a:gd name="connsiteY229" fmla="*/ 289491 h 341132"/>
                <a:gd name="connsiteX230" fmla="*/ 63386 w 362616"/>
                <a:gd name="connsiteY230" fmla="*/ 289991 h 341132"/>
                <a:gd name="connsiteX231" fmla="*/ 64543 w 362616"/>
                <a:gd name="connsiteY231" fmla="*/ 291689 h 341132"/>
                <a:gd name="connsiteX232" fmla="*/ 64755 w 362616"/>
                <a:gd name="connsiteY232" fmla="*/ 292636 h 341132"/>
                <a:gd name="connsiteX233" fmla="*/ 64559 w 362616"/>
                <a:gd name="connsiteY233" fmla="*/ 293551 h 341132"/>
                <a:gd name="connsiteX234" fmla="*/ 64168 w 362616"/>
                <a:gd name="connsiteY234" fmla="*/ 294161 h 341132"/>
                <a:gd name="connsiteX235" fmla="*/ 63143 w 362616"/>
                <a:gd name="connsiteY235" fmla="*/ 294231 h 341132"/>
                <a:gd name="connsiteX236" fmla="*/ 61344 w 362616"/>
                <a:gd name="connsiteY236" fmla="*/ 294756 h 341132"/>
                <a:gd name="connsiteX237" fmla="*/ 59130 w 362616"/>
                <a:gd name="connsiteY237" fmla="*/ 295788 h 341132"/>
                <a:gd name="connsiteX238" fmla="*/ 57581 w 362616"/>
                <a:gd name="connsiteY238" fmla="*/ 296672 h 341132"/>
                <a:gd name="connsiteX239" fmla="*/ 56337 w 362616"/>
                <a:gd name="connsiteY239" fmla="*/ 298910 h 341132"/>
                <a:gd name="connsiteX240" fmla="*/ 55476 w 362616"/>
                <a:gd name="connsiteY240" fmla="*/ 299192 h 341132"/>
                <a:gd name="connsiteX241" fmla="*/ 54013 w 362616"/>
                <a:gd name="connsiteY241" fmla="*/ 298910 h 341132"/>
                <a:gd name="connsiteX242" fmla="*/ 49843 w 362616"/>
                <a:gd name="connsiteY242" fmla="*/ 297259 h 341132"/>
                <a:gd name="connsiteX243" fmla="*/ 46409 w 362616"/>
                <a:gd name="connsiteY243" fmla="*/ 295898 h 341132"/>
                <a:gd name="connsiteX244" fmla="*/ 44038 w 362616"/>
                <a:gd name="connsiteY244" fmla="*/ 295116 h 341132"/>
                <a:gd name="connsiteX245" fmla="*/ 42614 w 362616"/>
                <a:gd name="connsiteY245" fmla="*/ 295616 h 341132"/>
                <a:gd name="connsiteX246" fmla="*/ 41887 w 362616"/>
                <a:gd name="connsiteY246" fmla="*/ 295859 h 341132"/>
                <a:gd name="connsiteX247" fmla="*/ 39845 w 362616"/>
                <a:gd name="connsiteY247" fmla="*/ 296766 h 341132"/>
                <a:gd name="connsiteX248" fmla="*/ 37130 w 362616"/>
                <a:gd name="connsiteY248" fmla="*/ 300076 h 341132"/>
                <a:gd name="connsiteX249" fmla="*/ 36481 w 362616"/>
                <a:gd name="connsiteY249" fmla="*/ 301171 h 341132"/>
                <a:gd name="connsiteX250" fmla="*/ 35941 w 362616"/>
                <a:gd name="connsiteY250" fmla="*/ 301523 h 341132"/>
                <a:gd name="connsiteX251" fmla="*/ 35205 w 362616"/>
                <a:gd name="connsiteY251" fmla="*/ 302102 h 341132"/>
                <a:gd name="connsiteX252" fmla="*/ 34501 w 362616"/>
                <a:gd name="connsiteY252" fmla="*/ 302117 h 341132"/>
                <a:gd name="connsiteX253" fmla="*/ 33938 w 362616"/>
                <a:gd name="connsiteY253" fmla="*/ 301726 h 341132"/>
                <a:gd name="connsiteX254" fmla="*/ 33758 w 362616"/>
                <a:gd name="connsiteY254" fmla="*/ 301484 h 341132"/>
                <a:gd name="connsiteX255" fmla="*/ 32365 w 362616"/>
                <a:gd name="connsiteY255" fmla="*/ 299098 h 341132"/>
                <a:gd name="connsiteX256" fmla="*/ 30840 w 362616"/>
                <a:gd name="connsiteY256" fmla="*/ 296469 h 341132"/>
                <a:gd name="connsiteX257" fmla="*/ 29588 w 362616"/>
                <a:gd name="connsiteY257" fmla="*/ 295280 h 341132"/>
                <a:gd name="connsiteX258" fmla="*/ 28016 w 362616"/>
                <a:gd name="connsiteY258" fmla="*/ 295225 h 341132"/>
                <a:gd name="connsiteX259" fmla="*/ 26678 w 362616"/>
                <a:gd name="connsiteY259" fmla="*/ 296046 h 341132"/>
                <a:gd name="connsiteX260" fmla="*/ 25278 w 362616"/>
                <a:gd name="connsiteY260" fmla="*/ 297736 h 341132"/>
                <a:gd name="connsiteX261" fmla="*/ 23517 w 362616"/>
                <a:gd name="connsiteY261" fmla="*/ 299301 h 341132"/>
                <a:gd name="connsiteX262" fmla="*/ 22399 w 362616"/>
                <a:gd name="connsiteY262" fmla="*/ 299770 h 341132"/>
                <a:gd name="connsiteX263" fmla="*/ 21421 w 362616"/>
                <a:gd name="connsiteY263" fmla="*/ 299512 h 341132"/>
                <a:gd name="connsiteX264" fmla="*/ 19019 w 362616"/>
                <a:gd name="connsiteY264" fmla="*/ 297541 h 341132"/>
                <a:gd name="connsiteX265" fmla="*/ 17305 w 362616"/>
                <a:gd name="connsiteY265" fmla="*/ 296133 h 341132"/>
                <a:gd name="connsiteX266" fmla="*/ 17094 w 362616"/>
                <a:gd name="connsiteY266" fmla="*/ 295429 h 341132"/>
                <a:gd name="connsiteX267" fmla="*/ 17697 w 362616"/>
                <a:gd name="connsiteY267" fmla="*/ 294349 h 341132"/>
                <a:gd name="connsiteX268" fmla="*/ 18291 w 362616"/>
                <a:gd name="connsiteY268" fmla="*/ 292737 h 341132"/>
                <a:gd name="connsiteX269" fmla="*/ 18941 w 362616"/>
                <a:gd name="connsiteY269" fmla="*/ 291431 h 341132"/>
                <a:gd name="connsiteX270" fmla="*/ 19566 w 362616"/>
                <a:gd name="connsiteY270" fmla="*/ 290828 h 341132"/>
                <a:gd name="connsiteX271" fmla="*/ 19723 w 362616"/>
                <a:gd name="connsiteY271" fmla="*/ 289162 h 341132"/>
                <a:gd name="connsiteX272" fmla="*/ 18268 w 362616"/>
                <a:gd name="connsiteY272" fmla="*/ 287981 h 341132"/>
                <a:gd name="connsiteX273" fmla="*/ 18221 w 362616"/>
                <a:gd name="connsiteY273" fmla="*/ 287410 h 341132"/>
                <a:gd name="connsiteX274" fmla="*/ 18370 w 362616"/>
                <a:gd name="connsiteY274" fmla="*/ 285845 h 341132"/>
                <a:gd name="connsiteX275" fmla="*/ 19019 w 362616"/>
                <a:gd name="connsiteY275" fmla="*/ 282535 h 341132"/>
                <a:gd name="connsiteX276" fmla="*/ 18956 w 362616"/>
                <a:gd name="connsiteY276" fmla="*/ 281276 h 341132"/>
                <a:gd name="connsiteX277" fmla="*/ 19543 w 362616"/>
                <a:gd name="connsiteY277" fmla="*/ 278812 h 341132"/>
                <a:gd name="connsiteX278" fmla="*/ 18589 w 362616"/>
                <a:gd name="connsiteY278" fmla="*/ 277700 h 341132"/>
                <a:gd name="connsiteX279" fmla="*/ 18370 w 362616"/>
                <a:gd name="connsiteY279" fmla="*/ 276879 h 341132"/>
                <a:gd name="connsiteX280" fmla="*/ 17298 w 362616"/>
                <a:gd name="connsiteY280" fmla="*/ 275565 h 341132"/>
                <a:gd name="connsiteX281" fmla="*/ 16069 w 362616"/>
                <a:gd name="connsiteY281" fmla="*/ 273703 h 341132"/>
                <a:gd name="connsiteX282" fmla="*/ 15788 w 362616"/>
                <a:gd name="connsiteY282" fmla="*/ 272208 h 341132"/>
                <a:gd name="connsiteX283" fmla="*/ 15358 w 362616"/>
                <a:gd name="connsiteY283" fmla="*/ 271019 h 341132"/>
                <a:gd name="connsiteX284" fmla="*/ 14176 w 362616"/>
                <a:gd name="connsiteY284" fmla="*/ 269228 h 341132"/>
                <a:gd name="connsiteX285" fmla="*/ 13315 w 362616"/>
                <a:gd name="connsiteY285" fmla="*/ 268946 h 341132"/>
                <a:gd name="connsiteX286" fmla="*/ 11469 w 362616"/>
                <a:gd name="connsiteY286" fmla="*/ 268672 h 341132"/>
                <a:gd name="connsiteX287" fmla="*/ 11164 w 362616"/>
                <a:gd name="connsiteY287" fmla="*/ 269290 h 341132"/>
                <a:gd name="connsiteX288" fmla="*/ 10483 w 362616"/>
                <a:gd name="connsiteY288" fmla="*/ 270182 h 341132"/>
                <a:gd name="connsiteX289" fmla="*/ 9858 w 362616"/>
                <a:gd name="connsiteY289" fmla="*/ 270440 h 341132"/>
                <a:gd name="connsiteX290" fmla="*/ 8848 w 362616"/>
                <a:gd name="connsiteY290" fmla="*/ 269345 h 341132"/>
                <a:gd name="connsiteX291" fmla="*/ 8465 w 362616"/>
                <a:gd name="connsiteY291" fmla="*/ 268406 h 341132"/>
                <a:gd name="connsiteX292" fmla="*/ 8473 w 362616"/>
                <a:gd name="connsiteY292" fmla="*/ 267553 h 341132"/>
                <a:gd name="connsiteX293" fmla="*/ 7104 w 362616"/>
                <a:gd name="connsiteY293" fmla="*/ 266059 h 341132"/>
                <a:gd name="connsiteX294" fmla="*/ 4976 w 362616"/>
                <a:gd name="connsiteY294" fmla="*/ 263321 h 341132"/>
                <a:gd name="connsiteX295" fmla="*/ 5195 w 362616"/>
                <a:gd name="connsiteY295" fmla="*/ 261060 h 341132"/>
                <a:gd name="connsiteX296" fmla="*/ 6509 w 362616"/>
                <a:gd name="connsiteY296" fmla="*/ 259840 h 341132"/>
                <a:gd name="connsiteX297" fmla="*/ 6900 w 362616"/>
                <a:gd name="connsiteY297" fmla="*/ 258916 h 341132"/>
                <a:gd name="connsiteX298" fmla="*/ 7018 w 362616"/>
                <a:gd name="connsiteY298" fmla="*/ 257884 h 341132"/>
                <a:gd name="connsiteX299" fmla="*/ 6423 w 362616"/>
                <a:gd name="connsiteY299" fmla="*/ 256632 h 341132"/>
                <a:gd name="connsiteX300" fmla="*/ 5719 w 362616"/>
                <a:gd name="connsiteY300" fmla="*/ 255646 h 341132"/>
                <a:gd name="connsiteX301" fmla="*/ 5915 w 362616"/>
                <a:gd name="connsiteY301" fmla="*/ 253464 h 341132"/>
                <a:gd name="connsiteX302" fmla="*/ 5742 w 362616"/>
                <a:gd name="connsiteY302" fmla="*/ 250428 h 341132"/>
                <a:gd name="connsiteX303" fmla="*/ 4663 w 362616"/>
                <a:gd name="connsiteY303" fmla="*/ 248910 h 341132"/>
                <a:gd name="connsiteX304" fmla="*/ 3685 w 362616"/>
                <a:gd name="connsiteY304" fmla="*/ 247799 h 341132"/>
                <a:gd name="connsiteX305" fmla="*/ 2316 w 362616"/>
                <a:gd name="connsiteY305" fmla="*/ 246602 h 341132"/>
                <a:gd name="connsiteX306" fmla="*/ 1150 w 362616"/>
                <a:gd name="connsiteY306" fmla="*/ 244756 h 341132"/>
                <a:gd name="connsiteX307" fmla="*/ 1619 w 362616"/>
                <a:gd name="connsiteY307" fmla="*/ 242221 h 341132"/>
                <a:gd name="connsiteX308" fmla="*/ 2065 w 362616"/>
                <a:gd name="connsiteY308" fmla="*/ 240477 h 341132"/>
                <a:gd name="connsiteX309" fmla="*/ 0 w 362616"/>
                <a:gd name="connsiteY309" fmla="*/ 236854 h 341132"/>
                <a:gd name="connsiteX310" fmla="*/ 3865 w 362616"/>
                <a:gd name="connsiteY310" fmla="*/ 238286 h 341132"/>
                <a:gd name="connsiteX311" fmla="*/ 4373 w 362616"/>
                <a:gd name="connsiteY311" fmla="*/ 237817 h 341132"/>
                <a:gd name="connsiteX312" fmla="*/ 5688 w 362616"/>
                <a:gd name="connsiteY312" fmla="*/ 236940 h 341132"/>
                <a:gd name="connsiteX313" fmla="*/ 7464 w 362616"/>
                <a:gd name="connsiteY313" fmla="*/ 235094 h 341132"/>
                <a:gd name="connsiteX314" fmla="*/ 8950 w 362616"/>
                <a:gd name="connsiteY314" fmla="*/ 232646 h 341132"/>
                <a:gd name="connsiteX315" fmla="*/ 9623 w 362616"/>
                <a:gd name="connsiteY315" fmla="*/ 229618 h 341132"/>
                <a:gd name="connsiteX316" fmla="*/ 9920 w 362616"/>
                <a:gd name="connsiteY316" fmla="*/ 227005 h 341132"/>
                <a:gd name="connsiteX317" fmla="*/ 10585 w 362616"/>
                <a:gd name="connsiteY317" fmla="*/ 224791 h 341132"/>
                <a:gd name="connsiteX318" fmla="*/ 11430 w 362616"/>
                <a:gd name="connsiteY318" fmla="*/ 222913 h 341132"/>
                <a:gd name="connsiteX319" fmla="*/ 13277 w 362616"/>
                <a:gd name="connsiteY319" fmla="*/ 220957 h 341132"/>
                <a:gd name="connsiteX320" fmla="*/ 15013 w 362616"/>
                <a:gd name="connsiteY320" fmla="*/ 219572 h 341132"/>
                <a:gd name="connsiteX321" fmla="*/ 17079 w 362616"/>
                <a:gd name="connsiteY321" fmla="*/ 218133 h 341132"/>
                <a:gd name="connsiteX322" fmla="*/ 18127 w 362616"/>
                <a:gd name="connsiteY322" fmla="*/ 218391 h 341132"/>
                <a:gd name="connsiteX323" fmla="*/ 20091 w 362616"/>
                <a:gd name="connsiteY323" fmla="*/ 220402 h 341132"/>
                <a:gd name="connsiteX324" fmla="*/ 24401 w 362616"/>
                <a:gd name="connsiteY324" fmla="*/ 224431 h 341132"/>
                <a:gd name="connsiteX325" fmla="*/ 27961 w 362616"/>
                <a:gd name="connsiteY325" fmla="*/ 227498 h 341132"/>
                <a:gd name="connsiteX326" fmla="*/ 29260 w 362616"/>
                <a:gd name="connsiteY326" fmla="*/ 229125 h 341132"/>
                <a:gd name="connsiteX327" fmla="*/ 30410 w 362616"/>
                <a:gd name="connsiteY327" fmla="*/ 229140 h 341132"/>
                <a:gd name="connsiteX328" fmla="*/ 32178 w 362616"/>
                <a:gd name="connsiteY328" fmla="*/ 226168 h 341132"/>
                <a:gd name="connsiteX329" fmla="*/ 34009 w 362616"/>
                <a:gd name="connsiteY329" fmla="*/ 223609 h 341132"/>
                <a:gd name="connsiteX330" fmla="*/ 34783 w 362616"/>
                <a:gd name="connsiteY330" fmla="*/ 222983 h 341132"/>
                <a:gd name="connsiteX331" fmla="*/ 37193 w 362616"/>
                <a:gd name="connsiteY331" fmla="*/ 222702 h 341132"/>
                <a:gd name="connsiteX332" fmla="*/ 39243 w 362616"/>
                <a:gd name="connsiteY332" fmla="*/ 222592 h 341132"/>
                <a:gd name="connsiteX333" fmla="*/ 41034 w 362616"/>
                <a:gd name="connsiteY333" fmla="*/ 222639 h 341132"/>
                <a:gd name="connsiteX334" fmla="*/ 44320 w 362616"/>
                <a:gd name="connsiteY334" fmla="*/ 223132 h 341132"/>
                <a:gd name="connsiteX335" fmla="*/ 45822 w 362616"/>
                <a:gd name="connsiteY335" fmla="*/ 223586 h 341132"/>
                <a:gd name="connsiteX336" fmla="*/ 47230 w 362616"/>
                <a:gd name="connsiteY336" fmla="*/ 223860 h 341132"/>
                <a:gd name="connsiteX337" fmla="*/ 51361 w 362616"/>
                <a:gd name="connsiteY337" fmla="*/ 224086 h 341132"/>
                <a:gd name="connsiteX338" fmla="*/ 55453 w 362616"/>
                <a:gd name="connsiteY338" fmla="*/ 223461 h 341132"/>
                <a:gd name="connsiteX339" fmla="*/ 59341 w 362616"/>
                <a:gd name="connsiteY339" fmla="*/ 222655 h 341132"/>
                <a:gd name="connsiteX340" fmla="*/ 62220 w 362616"/>
                <a:gd name="connsiteY340" fmla="*/ 222178 h 341132"/>
                <a:gd name="connsiteX341" fmla="*/ 62369 w 362616"/>
                <a:gd name="connsiteY341" fmla="*/ 220965 h 341132"/>
                <a:gd name="connsiteX342" fmla="*/ 62204 w 362616"/>
                <a:gd name="connsiteY342" fmla="*/ 219533 h 341132"/>
                <a:gd name="connsiteX343" fmla="*/ 62666 w 362616"/>
                <a:gd name="connsiteY343" fmla="*/ 218446 h 341132"/>
                <a:gd name="connsiteX344" fmla="*/ 63573 w 362616"/>
                <a:gd name="connsiteY344" fmla="*/ 217437 h 341132"/>
                <a:gd name="connsiteX345" fmla="*/ 64340 w 362616"/>
                <a:gd name="connsiteY345" fmla="*/ 217210 h 341132"/>
                <a:gd name="connsiteX346" fmla="*/ 64669 w 362616"/>
                <a:gd name="connsiteY346" fmla="*/ 220652 h 341132"/>
                <a:gd name="connsiteX347" fmla="*/ 65584 w 362616"/>
                <a:gd name="connsiteY347" fmla="*/ 221168 h 341132"/>
                <a:gd name="connsiteX348" fmla="*/ 68150 w 362616"/>
                <a:gd name="connsiteY348" fmla="*/ 221317 h 341132"/>
                <a:gd name="connsiteX349" fmla="*/ 72320 w 362616"/>
                <a:gd name="connsiteY349" fmla="*/ 221317 h 341132"/>
                <a:gd name="connsiteX350" fmla="*/ 76795 w 362616"/>
                <a:gd name="connsiteY350" fmla="*/ 221317 h 341132"/>
                <a:gd name="connsiteX351" fmla="*/ 81270 w 362616"/>
                <a:gd name="connsiteY351" fmla="*/ 221317 h 341132"/>
                <a:gd name="connsiteX352" fmla="*/ 85753 w 362616"/>
                <a:gd name="connsiteY352" fmla="*/ 221317 h 341132"/>
                <a:gd name="connsiteX353" fmla="*/ 90228 w 362616"/>
                <a:gd name="connsiteY353" fmla="*/ 221317 h 341132"/>
                <a:gd name="connsiteX354" fmla="*/ 94703 w 362616"/>
                <a:gd name="connsiteY354" fmla="*/ 221317 h 341132"/>
                <a:gd name="connsiteX355" fmla="*/ 99186 w 362616"/>
                <a:gd name="connsiteY355" fmla="*/ 221317 h 341132"/>
                <a:gd name="connsiteX356" fmla="*/ 103660 w 362616"/>
                <a:gd name="connsiteY356" fmla="*/ 221317 h 341132"/>
                <a:gd name="connsiteX357" fmla="*/ 108143 w 362616"/>
                <a:gd name="connsiteY357" fmla="*/ 221317 h 341132"/>
                <a:gd name="connsiteX358" fmla="*/ 112618 w 362616"/>
                <a:gd name="connsiteY358" fmla="*/ 221317 h 341132"/>
                <a:gd name="connsiteX359" fmla="*/ 117093 w 362616"/>
                <a:gd name="connsiteY359" fmla="*/ 221317 h 341132"/>
                <a:gd name="connsiteX360" fmla="*/ 121568 w 362616"/>
                <a:gd name="connsiteY360" fmla="*/ 221317 h 341132"/>
                <a:gd name="connsiteX361" fmla="*/ 126051 w 362616"/>
                <a:gd name="connsiteY361" fmla="*/ 221317 h 341132"/>
                <a:gd name="connsiteX362" fmla="*/ 130526 w 362616"/>
                <a:gd name="connsiteY362" fmla="*/ 221317 h 341132"/>
                <a:gd name="connsiteX363" fmla="*/ 135009 w 362616"/>
                <a:gd name="connsiteY363" fmla="*/ 221317 h 341132"/>
                <a:gd name="connsiteX364" fmla="*/ 139484 w 362616"/>
                <a:gd name="connsiteY364" fmla="*/ 221317 h 341132"/>
                <a:gd name="connsiteX365" fmla="*/ 143967 w 362616"/>
                <a:gd name="connsiteY365" fmla="*/ 221317 h 341132"/>
                <a:gd name="connsiteX366" fmla="*/ 148606 w 362616"/>
                <a:gd name="connsiteY366" fmla="*/ 221317 h 341132"/>
                <a:gd name="connsiteX367" fmla="*/ 149858 w 362616"/>
                <a:gd name="connsiteY367" fmla="*/ 214675 h 341132"/>
                <a:gd name="connsiteX368" fmla="*/ 151000 w 362616"/>
                <a:gd name="connsiteY368" fmla="*/ 208580 h 341132"/>
                <a:gd name="connsiteX369" fmla="*/ 151955 w 362616"/>
                <a:gd name="connsiteY369" fmla="*/ 203464 h 341132"/>
                <a:gd name="connsiteX370" fmla="*/ 148669 w 362616"/>
                <a:gd name="connsiteY370" fmla="*/ 199850 h 341132"/>
                <a:gd name="connsiteX371" fmla="*/ 146056 w 362616"/>
                <a:gd name="connsiteY371" fmla="*/ 196970 h 341132"/>
                <a:gd name="connsiteX372" fmla="*/ 145445 w 362616"/>
                <a:gd name="connsiteY372" fmla="*/ 191478 h 341132"/>
                <a:gd name="connsiteX373" fmla="*/ 144827 w 362616"/>
                <a:gd name="connsiteY373" fmla="*/ 185807 h 341132"/>
                <a:gd name="connsiteX374" fmla="*/ 144202 w 362616"/>
                <a:gd name="connsiteY374" fmla="*/ 180127 h 341132"/>
                <a:gd name="connsiteX375" fmla="*/ 143568 w 362616"/>
                <a:gd name="connsiteY375" fmla="*/ 174439 h 341132"/>
                <a:gd name="connsiteX376" fmla="*/ 142950 w 362616"/>
                <a:gd name="connsiteY376" fmla="*/ 168744 h 341132"/>
                <a:gd name="connsiteX377" fmla="*/ 142324 w 362616"/>
                <a:gd name="connsiteY377" fmla="*/ 163040 h 341132"/>
                <a:gd name="connsiteX378" fmla="*/ 141698 w 362616"/>
                <a:gd name="connsiteY378" fmla="*/ 157329 h 341132"/>
                <a:gd name="connsiteX379" fmla="*/ 141072 w 362616"/>
                <a:gd name="connsiteY379" fmla="*/ 151610 h 341132"/>
                <a:gd name="connsiteX380" fmla="*/ 140446 w 362616"/>
                <a:gd name="connsiteY380" fmla="*/ 145883 h 341132"/>
                <a:gd name="connsiteX381" fmla="*/ 139820 w 362616"/>
                <a:gd name="connsiteY381" fmla="*/ 140141 h 341132"/>
                <a:gd name="connsiteX382" fmla="*/ 139194 w 362616"/>
                <a:gd name="connsiteY382" fmla="*/ 134399 h 341132"/>
                <a:gd name="connsiteX383" fmla="*/ 138569 w 362616"/>
                <a:gd name="connsiteY383" fmla="*/ 128649 h 341132"/>
                <a:gd name="connsiteX384" fmla="*/ 137943 w 362616"/>
                <a:gd name="connsiteY384" fmla="*/ 122882 h 341132"/>
                <a:gd name="connsiteX385" fmla="*/ 137325 w 362616"/>
                <a:gd name="connsiteY385" fmla="*/ 117109 h 341132"/>
                <a:gd name="connsiteX386" fmla="*/ 136699 w 362616"/>
                <a:gd name="connsiteY386" fmla="*/ 111327 h 341132"/>
                <a:gd name="connsiteX387" fmla="*/ 136065 w 362616"/>
                <a:gd name="connsiteY387" fmla="*/ 105530 h 341132"/>
                <a:gd name="connsiteX388" fmla="*/ 135447 w 362616"/>
                <a:gd name="connsiteY388" fmla="*/ 99733 h 341132"/>
                <a:gd name="connsiteX389" fmla="*/ 134821 w 362616"/>
                <a:gd name="connsiteY389" fmla="*/ 93920 h 341132"/>
                <a:gd name="connsiteX390" fmla="*/ 134195 w 362616"/>
                <a:gd name="connsiteY390" fmla="*/ 88100 h 341132"/>
                <a:gd name="connsiteX391" fmla="*/ 133569 w 362616"/>
                <a:gd name="connsiteY391" fmla="*/ 82271 h 341132"/>
                <a:gd name="connsiteX392" fmla="*/ 132944 w 362616"/>
                <a:gd name="connsiteY392" fmla="*/ 76427 h 341132"/>
                <a:gd name="connsiteX393" fmla="*/ 132318 w 362616"/>
                <a:gd name="connsiteY393" fmla="*/ 70583 h 341132"/>
                <a:gd name="connsiteX394" fmla="*/ 131692 w 362616"/>
                <a:gd name="connsiteY394" fmla="*/ 64715 h 341132"/>
                <a:gd name="connsiteX395" fmla="*/ 131066 w 362616"/>
                <a:gd name="connsiteY395" fmla="*/ 58848 h 341132"/>
                <a:gd name="connsiteX396" fmla="*/ 130440 w 362616"/>
                <a:gd name="connsiteY396" fmla="*/ 52965 h 341132"/>
                <a:gd name="connsiteX397" fmla="*/ 129822 w 362616"/>
                <a:gd name="connsiteY397" fmla="*/ 47074 h 341132"/>
                <a:gd name="connsiteX398" fmla="*/ 129196 w 362616"/>
                <a:gd name="connsiteY398" fmla="*/ 41167 h 341132"/>
                <a:gd name="connsiteX399" fmla="*/ 128570 w 362616"/>
                <a:gd name="connsiteY399" fmla="*/ 35252 h 341132"/>
                <a:gd name="connsiteX400" fmla="*/ 127944 w 362616"/>
                <a:gd name="connsiteY400" fmla="*/ 29322 h 341132"/>
                <a:gd name="connsiteX401" fmla="*/ 127319 w 362616"/>
                <a:gd name="connsiteY401" fmla="*/ 23384 h 341132"/>
                <a:gd name="connsiteX402" fmla="*/ 126693 w 362616"/>
                <a:gd name="connsiteY402" fmla="*/ 17438 h 341132"/>
                <a:gd name="connsiteX403" fmla="*/ 126067 w 362616"/>
                <a:gd name="connsiteY403" fmla="*/ 11477 h 341132"/>
                <a:gd name="connsiteX404" fmla="*/ 125441 w 362616"/>
                <a:gd name="connsiteY404" fmla="*/ 5500 h 341132"/>
                <a:gd name="connsiteX405" fmla="*/ 124854 w 362616"/>
                <a:gd name="connsiteY405" fmla="*/ 16 h 341132"/>
                <a:gd name="connsiteX406" fmla="*/ 131598 w 362616"/>
                <a:gd name="connsiteY406" fmla="*/ 16 h 341132"/>
                <a:gd name="connsiteX407" fmla="*/ 138788 w 362616"/>
                <a:gd name="connsiteY407" fmla="*/ 8 h 341132"/>
                <a:gd name="connsiteX408" fmla="*/ 145790 w 362616"/>
                <a:gd name="connsiteY408" fmla="*/ 8 h 341132"/>
                <a:gd name="connsiteX409" fmla="*/ 156062 w 362616"/>
                <a:gd name="connsiteY409" fmla="*/ 0 h 341132"/>
                <a:gd name="connsiteX410" fmla="*/ 163752 w 362616"/>
                <a:gd name="connsiteY410" fmla="*/ 0 h 341132"/>
                <a:gd name="connsiteX411" fmla="*/ 170457 w 362616"/>
                <a:gd name="connsiteY411" fmla="*/ 4600 h 341132"/>
                <a:gd name="connsiteX412" fmla="*/ 176536 w 362616"/>
                <a:gd name="connsiteY412" fmla="*/ 8942 h 341132"/>
                <a:gd name="connsiteX413" fmla="*/ 183726 w 362616"/>
                <a:gd name="connsiteY413" fmla="*/ 14082 h 341132"/>
                <a:gd name="connsiteX414" fmla="*/ 190915 w 362616"/>
                <a:gd name="connsiteY414" fmla="*/ 19214 h 341132"/>
                <a:gd name="connsiteX415" fmla="*/ 198113 w 362616"/>
                <a:gd name="connsiteY415" fmla="*/ 24339 h 341132"/>
                <a:gd name="connsiteX416" fmla="*/ 205303 w 362616"/>
                <a:gd name="connsiteY416" fmla="*/ 29447 h 341132"/>
                <a:gd name="connsiteX417" fmla="*/ 212492 w 362616"/>
                <a:gd name="connsiteY417" fmla="*/ 34548 h 341132"/>
                <a:gd name="connsiteX418" fmla="*/ 219674 w 362616"/>
                <a:gd name="connsiteY418" fmla="*/ 39649 h 341132"/>
                <a:gd name="connsiteX419" fmla="*/ 226872 w 362616"/>
                <a:gd name="connsiteY419" fmla="*/ 44726 h 341132"/>
                <a:gd name="connsiteX420" fmla="*/ 234061 w 362616"/>
                <a:gd name="connsiteY420" fmla="*/ 49812 h 341132"/>
                <a:gd name="connsiteX421" fmla="*/ 241251 w 362616"/>
                <a:gd name="connsiteY421" fmla="*/ 54881 h 341132"/>
                <a:gd name="connsiteX422" fmla="*/ 248441 w 362616"/>
                <a:gd name="connsiteY422" fmla="*/ 59943 h 341132"/>
                <a:gd name="connsiteX423" fmla="*/ 255631 w 362616"/>
                <a:gd name="connsiteY423" fmla="*/ 64997 h 341132"/>
                <a:gd name="connsiteX424" fmla="*/ 262820 w 362616"/>
                <a:gd name="connsiteY424" fmla="*/ 70043 h 341132"/>
                <a:gd name="connsiteX425" fmla="*/ 270010 w 362616"/>
                <a:gd name="connsiteY425" fmla="*/ 75081 h 341132"/>
                <a:gd name="connsiteX426" fmla="*/ 277200 w 362616"/>
                <a:gd name="connsiteY426" fmla="*/ 80112 h 341132"/>
                <a:gd name="connsiteX427" fmla="*/ 284390 w 362616"/>
                <a:gd name="connsiteY427" fmla="*/ 85135 h 341132"/>
                <a:gd name="connsiteX428" fmla="*/ 291580 w 362616"/>
                <a:gd name="connsiteY428" fmla="*/ 90157 h 341132"/>
                <a:gd name="connsiteX429" fmla="*/ 294795 w 362616"/>
                <a:gd name="connsiteY429" fmla="*/ 92395 h 341132"/>
                <a:gd name="connsiteX430" fmla="*/ 295092 w 362616"/>
                <a:gd name="connsiteY430" fmla="*/ 93318 h 341132"/>
                <a:gd name="connsiteX431" fmla="*/ 295390 w 362616"/>
                <a:gd name="connsiteY431" fmla="*/ 95203 h 341132"/>
                <a:gd name="connsiteX432" fmla="*/ 295202 w 362616"/>
                <a:gd name="connsiteY432" fmla="*/ 97323 h 341132"/>
                <a:gd name="connsiteX433" fmla="*/ 295233 w 362616"/>
                <a:gd name="connsiteY433" fmla="*/ 99052 h 341132"/>
                <a:gd name="connsiteX434" fmla="*/ 296180 w 362616"/>
                <a:gd name="connsiteY434" fmla="*/ 100218 h 341132"/>
                <a:gd name="connsiteX435" fmla="*/ 297971 w 362616"/>
                <a:gd name="connsiteY435" fmla="*/ 101470 h 341132"/>
                <a:gd name="connsiteX436" fmla="*/ 305004 w 362616"/>
                <a:gd name="connsiteY436" fmla="*/ 105163 h 341132"/>
                <a:gd name="connsiteX437" fmla="*/ 305560 w 362616"/>
                <a:gd name="connsiteY437" fmla="*/ 105890 h 341132"/>
                <a:gd name="connsiteX438" fmla="*/ 305810 w 362616"/>
                <a:gd name="connsiteY438" fmla="*/ 107416 h 341132"/>
                <a:gd name="connsiteX439" fmla="*/ 306647 w 362616"/>
                <a:gd name="connsiteY439" fmla="*/ 109286 h 341132"/>
                <a:gd name="connsiteX440" fmla="*/ 308134 w 362616"/>
                <a:gd name="connsiteY440" fmla="*/ 110381 h 341132"/>
                <a:gd name="connsiteX441" fmla="*/ 309871 w 362616"/>
                <a:gd name="connsiteY441" fmla="*/ 111186 h 341132"/>
                <a:gd name="connsiteX442" fmla="*/ 311991 w 362616"/>
                <a:gd name="connsiteY442" fmla="*/ 111750 h 341132"/>
                <a:gd name="connsiteX443" fmla="*/ 318367 w 362616"/>
                <a:gd name="connsiteY443" fmla="*/ 112329 h 341132"/>
                <a:gd name="connsiteX444" fmla="*/ 319720 w 362616"/>
                <a:gd name="connsiteY444" fmla="*/ 113197 h 341132"/>
                <a:gd name="connsiteX445" fmla="*/ 322474 w 362616"/>
                <a:gd name="connsiteY445" fmla="*/ 116600 h 341132"/>
                <a:gd name="connsiteX446" fmla="*/ 323968 w 362616"/>
                <a:gd name="connsiteY446" fmla="*/ 117273 h 341132"/>
                <a:gd name="connsiteX447" fmla="*/ 328217 w 362616"/>
                <a:gd name="connsiteY447" fmla="*/ 118251 h 341132"/>
                <a:gd name="connsiteX448" fmla="*/ 331291 w 362616"/>
                <a:gd name="connsiteY448" fmla="*/ 118799 h 341132"/>
                <a:gd name="connsiteX449" fmla="*/ 332558 w 362616"/>
                <a:gd name="connsiteY449" fmla="*/ 119112 h 341132"/>
                <a:gd name="connsiteX450" fmla="*/ 335344 w 362616"/>
                <a:gd name="connsiteY450" fmla="*/ 120019 h 341132"/>
                <a:gd name="connsiteX451" fmla="*/ 338371 w 362616"/>
                <a:gd name="connsiteY451" fmla="*/ 121568 h 341132"/>
                <a:gd name="connsiteX452" fmla="*/ 339975 w 362616"/>
                <a:gd name="connsiteY452" fmla="*/ 122969 h 341132"/>
                <a:gd name="connsiteX453" fmla="*/ 339975 w 362616"/>
                <a:gd name="connsiteY453" fmla="*/ 123407 h 341132"/>
                <a:gd name="connsiteX454" fmla="*/ 339960 w 362616"/>
                <a:gd name="connsiteY454" fmla="*/ 124627 h 341132"/>
                <a:gd name="connsiteX455" fmla="*/ 339936 w 362616"/>
                <a:gd name="connsiteY455" fmla="*/ 128281 h 341132"/>
                <a:gd name="connsiteX456" fmla="*/ 340492 w 362616"/>
                <a:gd name="connsiteY456" fmla="*/ 130291 h 341132"/>
                <a:gd name="connsiteX457" fmla="*/ 341125 w 362616"/>
                <a:gd name="connsiteY457" fmla="*/ 131747 h 341132"/>
                <a:gd name="connsiteX458" fmla="*/ 341094 w 362616"/>
                <a:gd name="connsiteY458" fmla="*/ 132630 h 341132"/>
                <a:gd name="connsiteX459" fmla="*/ 340327 w 362616"/>
                <a:gd name="connsiteY459" fmla="*/ 133257 h 341132"/>
                <a:gd name="connsiteX460" fmla="*/ 339733 w 362616"/>
                <a:gd name="connsiteY460" fmla="*/ 134031 h 341132"/>
                <a:gd name="connsiteX461" fmla="*/ 339404 w 362616"/>
                <a:gd name="connsiteY461" fmla="*/ 135048 h 341132"/>
                <a:gd name="connsiteX462" fmla="*/ 338536 w 362616"/>
                <a:gd name="connsiteY462" fmla="*/ 136339 h 341132"/>
                <a:gd name="connsiteX463" fmla="*/ 337839 w 362616"/>
                <a:gd name="connsiteY463" fmla="*/ 137778 h 341132"/>
                <a:gd name="connsiteX464" fmla="*/ 338137 w 362616"/>
                <a:gd name="connsiteY464" fmla="*/ 138858 h 341132"/>
                <a:gd name="connsiteX465" fmla="*/ 339334 w 362616"/>
                <a:gd name="connsiteY465" fmla="*/ 139562 h 341132"/>
                <a:gd name="connsiteX466" fmla="*/ 341125 w 362616"/>
                <a:gd name="connsiteY466" fmla="*/ 140931 h 341132"/>
                <a:gd name="connsiteX467" fmla="*/ 342612 w 362616"/>
                <a:gd name="connsiteY467" fmla="*/ 141510 h 341132"/>
                <a:gd name="connsiteX468" fmla="*/ 343339 w 362616"/>
                <a:gd name="connsiteY468" fmla="*/ 141549 h 341132"/>
                <a:gd name="connsiteX469" fmla="*/ 344309 w 362616"/>
                <a:gd name="connsiteY469" fmla="*/ 141510 h 341132"/>
                <a:gd name="connsiteX470" fmla="*/ 345146 w 362616"/>
                <a:gd name="connsiteY470" fmla="*/ 141330 h 341132"/>
                <a:gd name="connsiteX471" fmla="*/ 350513 w 362616"/>
                <a:gd name="connsiteY471" fmla="*/ 140282 h 341132"/>
                <a:gd name="connsiteX472" fmla="*/ 355489 w 362616"/>
                <a:gd name="connsiteY472" fmla="*/ 139304 h 341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Lst>
              <a:rect l="l" t="t" r="r" b="b"/>
              <a:pathLst>
                <a:path w="362616" h="341132">
                  <a:moveTo>
                    <a:pt x="362460" y="137943"/>
                  </a:moveTo>
                  <a:lnTo>
                    <a:pt x="362475" y="141980"/>
                  </a:lnTo>
                  <a:lnTo>
                    <a:pt x="362491" y="148058"/>
                  </a:lnTo>
                  <a:lnTo>
                    <a:pt x="362515" y="154826"/>
                  </a:lnTo>
                  <a:lnTo>
                    <a:pt x="362530" y="161053"/>
                  </a:lnTo>
                  <a:lnTo>
                    <a:pt x="362554" y="168141"/>
                  </a:lnTo>
                  <a:lnTo>
                    <a:pt x="362577" y="173829"/>
                  </a:lnTo>
                  <a:lnTo>
                    <a:pt x="362593" y="180549"/>
                  </a:lnTo>
                  <a:lnTo>
                    <a:pt x="362616" y="187223"/>
                  </a:lnTo>
                  <a:lnTo>
                    <a:pt x="361920" y="187989"/>
                  </a:lnTo>
                  <a:lnTo>
                    <a:pt x="361662" y="191737"/>
                  </a:lnTo>
                  <a:lnTo>
                    <a:pt x="361466" y="196666"/>
                  </a:lnTo>
                  <a:lnTo>
                    <a:pt x="360128" y="201766"/>
                  </a:lnTo>
                  <a:lnTo>
                    <a:pt x="357789" y="205522"/>
                  </a:lnTo>
                  <a:lnTo>
                    <a:pt x="356944" y="209089"/>
                  </a:lnTo>
                  <a:lnTo>
                    <a:pt x="356303" y="211131"/>
                  </a:lnTo>
                  <a:lnTo>
                    <a:pt x="355426" y="212242"/>
                  </a:lnTo>
                  <a:lnTo>
                    <a:pt x="355223" y="213572"/>
                  </a:lnTo>
                  <a:lnTo>
                    <a:pt x="354762" y="215449"/>
                  </a:lnTo>
                  <a:lnTo>
                    <a:pt x="354018" y="216662"/>
                  </a:lnTo>
                  <a:lnTo>
                    <a:pt x="353439" y="217288"/>
                  </a:lnTo>
                  <a:lnTo>
                    <a:pt x="351084" y="218023"/>
                  </a:lnTo>
                  <a:lnTo>
                    <a:pt x="346938" y="221614"/>
                  </a:lnTo>
                  <a:lnTo>
                    <a:pt x="346578" y="224486"/>
                  </a:lnTo>
                  <a:lnTo>
                    <a:pt x="341853" y="223695"/>
                  </a:lnTo>
                  <a:lnTo>
                    <a:pt x="336830" y="222882"/>
                  </a:lnTo>
                  <a:lnTo>
                    <a:pt x="336157" y="222936"/>
                  </a:lnTo>
                  <a:lnTo>
                    <a:pt x="335735" y="223312"/>
                  </a:lnTo>
                  <a:lnTo>
                    <a:pt x="335531" y="224830"/>
                  </a:lnTo>
                  <a:lnTo>
                    <a:pt x="328694" y="225080"/>
                  </a:lnTo>
                  <a:lnTo>
                    <a:pt x="322795" y="225299"/>
                  </a:lnTo>
                  <a:lnTo>
                    <a:pt x="315488" y="225550"/>
                  </a:lnTo>
                  <a:lnTo>
                    <a:pt x="310465" y="225722"/>
                  </a:lnTo>
                  <a:lnTo>
                    <a:pt x="304097" y="226066"/>
                  </a:lnTo>
                  <a:lnTo>
                    <a:pt x="298190" y="226387"/>
                  </a:lnTo>
                  <a:lnTo>
                    <a:pt x="294263" y="229688"/>
                  </a:lnTo>
                  <a:lnTo>
                    <a:pt x="290719" y="232833"/>
                  </a:lnTo>
                  <a:lnTo>
                    <a:pt x="290437" y="232943"/>
                  </a:lnTo>
                  <a:lnTo>
                    <a:pt x="285414" y="233561"/>
                  </a:lnTo>
                  <a:lnTo>
                    <a:pt x="279148" y="233013"/>
                  </a:lnTo>
                  <a:lnTo>
                    <a:pt x="275925" y="232982"/>
                  </a:lnTo>
                  <a:lnTo>
                    <a:pt x="274657" y="233357"/>
                  </a:lnTo>
                  <a:lnTo>
                    <a:pt x="274415" y="234539"/>
                  </a:lnTo>
                  <a:lnTo>
                    <a:pt x="269799" y="232880"/>
                  </a:lnTo>
                  <a:lnTo>
                    <a:pt x="264463" y="231198"/>
                  </a:lnTo>
                  <a:lnTo>
                    <a:pt x="260739" y="232254"/>
                  </a:lnTo>
                  <a:lnTo>
                    <a:pt x="260145" y="231894"/>
                  </a:lnTo>
                  <a:lnTo>
                    <a:pt x="259660" y="231190"/>
                  </a:lnTo>
                  <a:lnTo>
                    <a:pt x="257861" y="230783"/>
                  </a:lnTo>
                  <a:lnTo>
                    <a:pt x="255005" y="230963"/>
                  </a:lnTo>
                  <a:lnTo>
                    <a:pt x="252939" y="231464"/>
                  </a:lnTo>
                  <a:lnTo>
                    <a:pt x="249700" y="233952"/>
                  </a:lnTo>
                  <a:lnTo>
                    <a:pt x="247260" y="236119"/>
                  </a:lnTo>
                  <a:lnTo>
                    <a:pt x="246595" y="236612"/>
                  </a:lnTo>
                  <a:lnTo>
                    <a:pt x="243184" y="237926"/>
                  </a:lnTo>
                  <a:lnTo>
                    <a:pt x="236847" y="240977"/>
                  </a:lnTo>
                  <a:lnTo>
                    <a:pt x="233248" y="243223"/>
                  </a:lnTo>
                  <a:lnTo>
                    <a:pt x="232419" y="243630"/>
                  </a:lnTo>
                  <a:lnTo>
                    <a:pt x="230823" y="244138"/>
                  </a:lnTo>
                  <a:lnTo>
                    <a:pt x="228366" y="244240"/>
                  </a:lnTo>
                  <a:lnTo>
                    <a:pt x="226316" y="244803"/>
                  </a:lnTo>
                  <a:lnTo>
                    <a:pt x="224470" y="250702"/>
                  </a:lnTo>
                  <a:lnTo>
                    <a:pt x="223242" y="251289"/>
                  </a:lnTo>
                  <a:lnTo>
                    <a:pt x="215684" y="248910"/>
                  </a:lnTo>
                  <a:lnTo>
                    <a:pt x="214159" y="249262"/>
                  </a:lnTo>
                  <a:lnTo>
                    <a:pt x="212844" y="249959"/>
                  </a:lnTo>
                  <a:lnTo>
                    <a:pt x="208627" y="253417"/>
                  </a:lnTo>
                  <a:lnTo>
                    <a:pt x="206539" y="256186"/>
                  </a:lnTo>
                  <a:lnTo>
                    <a:pt x="205396" y="259863"/>
                  </a:lnTo>
                  <a:lnTo>
                    <a:pt x="205561" y="260998"/>
                  </a:lnTo>
                  <a:lnTo>
                    <a:pt x="205592" y="262281"/>
                  </a:lnTo>
                  <a:lnTo>
                    <a:pt x="204849" y="262977"/>
                  </a:lnTo>
                  <a:lnTo>
                    <a:pt x="203832" y="263227"/>
                  </a:lnTo>
                  <a:lnTo>
                    <a:pt x="202916" y="263188"/>
                  </a:lnTo>
                  <a:lnTo>
                    <a:pt x="199412" y="262429"/>
                  </a:lnTo>
                  <a:lnTo>
                    <a:pt x="198316" y="262758"/>
                  </a:lnTo>
                  <a:lnTo>
                    <a:pt x="197839" y="264573"/>
                  </a:lnTo>
                  <a:lnTo>
                    <a:pt x="197909" y="268531"/>
                  </a:lnTo>
                  <a:lnTo>
                    <a:pt x="197143" y="271223"/>
                  </a:lnTo>
                  <a:lnTo>
                    <a:pt x="195062" y="272052"/>
                  </a:lnTo>
                  <a:lnTo>
                    <a:pt x="193450" y="273116"/>
                  </a:lnTo>
                  <a:lnTo>
                    <a:pt x="192183" y="273421"/>
                  </a:lnTo>
                  <a:lnTo>
                    <a:pt x="191126" y="273163"/>
                  </a:lnTo>
                  <a:lnTo>
                    <a:pt x="185032" y="269142"/>
                  </a:lnTo>
                  <a:lnTo>
                    <a:pt x="182974" y="268500"/>
                  </a:lnTo>
                  <a:lnTo>
                    <a:pt x="180690" y="268946"/>
                  </a:lnTo>
                  <a:lnTo>
                    <a:pt x="178500" y="270652"/>
                  </a:lnTo>
                  <a:lnTo>
                    <a:pt x="177506" y="271770"/>
                  </a:lnTo>
                  <a:lnTo>
                    <a:pt x="176137" y="273093"/>
                  </a:lnTo>
                  <a:lnTo>
                    <a:pt x="174596" y="274853"/>
                  </a:lnTo>
                  <a:lnTo>
                    <a:pt x="175003" y="276339"/>
                  </a:lnTo>
                  <a:lnTo>
                    <a:pt x="176090" y="278068"/>
                  </a:lnTo>
                  <a:lnTo>
                    <a:pt x="176864" y="280212"/>
                  </a:lnTo>
                  <a:lnTo>
                    <a:pt x="176825" y="282129"/>
                  </a:lnTo>
                  <a:lnTo>
                    <a:pt x="171263" y="284851"/>
                  </a:lnTo>
                  <a:lnTo>
                    <a:pt x="171717" y="285782"/>
                  </a:lnTo>
                  <a:lnTo>
                    <a:pt x="172554" y="286877"/>
                  </a:lnTo>
                  <a:lnTo>
                    <a:pt x="172562" y="288857"/>
                  </a:lnTo>
                  <a:lnTo>
                    <a:pt x="172405" y="292323"/>
                  </a:lnTo>
                  <a:lnTo>
                    <a:pt x="171278" y="293574"/>
                  </a:lnTo>
                  <a:lnTo>
                    <a:pt x="169823" y="294810"/>
                  </a:lnTo>
                  <a:lnTo>
                    <a:pt x="168924" y="296399"/>
                  </a:lnTo>
                  <a:lnTo>
                    <a:pt x="168040" y="297181"/>
                  </a:lnTo>
                  <a:lnTo>
                    <a:pt x="166459" y="298159"/>
                  </a:lnTo>
                  <a:lnTo>
                    <a:pt x="164292" y="299145"/>
                  </a:lnTo>
                  <a:lnTo>
                    <a:pt x="160537" y="300005"/>
                  </a:lnTo>
                  <a:lnTo>
                    <a:pt x="157533" y="300584"/>
                  </a:lnTo>
                  <a:lnTo>
                    <a:pt x="156398" y="301147"/>
                  </a:lnTo>
                  <a:lnTo>
                    <a:pt x="154802" y="302305"/>
                  </a:lnTo>
                  <a:lnTo>
                    <a:pt x="153527" y="303698"/>
                  </a:lnTo>
                  <a:lnTo>
                    <a:pt x="153222" y="305200"/>
                  </a:lnTo>
                  <a:lnTo>
                    <a:pt x="153480" y="306921"/>
                  </a:lnTo>
                  <a:lnTo>
                    <a:pt x="153926" y="308329"/>
                  </a:lnTo>
                  <a:lnTo>
                    <a:pt x="154482" y="309292"/>
                  </a:lnTo>
                  <a:lnTo>
                    <a:pt x="154818" y="310504"/>
                  </a:lnTo>
                  <a:lnTo>
                    <a:pt x="154364" y="313767"/>
                  </a:lnTo>
                  <a:lnTo>
                    <a:pt x="153277" y="317545"/>
                  </a:lnTo>
                  <a:lnTo>
                    <a:pt x="152228" y="319227"/>
                  </a:lnTo>
                  <a:lnTo>
                    <a:pt x="150546" y="320151"/>
                  </a:lnTo>
                  <a:lnTo>
                    <a:pt x="149091" y="321183"/>
                  </a:lnTo>
                  <a:lnTo>
                    <a:pt x="149569" y="323656"/>
                  </a:lnTo>
                  <a:lnTo>
                    <a:pt x="149819" y="327200"/>
                  </a:lnTo>
                  <a:lnTo>
                    <a:pt x="149412" y="330032"/>
                  </a:lnTo>
                  <a:lnTo>
                    <a:pt x="149342" y="331776"/>
                  </a:lnTo>
                  <a:lnTo>
                    <a:pt x="148724" y="333591"/>
                  </a:lnTo>
                  <a:lnTo>
                    <a:pt x="148364" y="334866"/>
                  </a:lnTo>
                  <a:lnTo>
                    <a:pt x="147636" y="334554"/>
                  </a:lnTo>
                  <a:lnTo>
                    <a:pt x="144616" y="334702"/>
                  </a:lnTo>
                  <a:lnTo>
                    <a:pt x="141330" y="335672"/>
                  </a:lnTo>
                  <a:lnTo>
                    <a:pt x="140180" y="336447"/>
                  </a:lnTo>
                  <a:lnTo>
                    <a:pt x="139930" y="337503"/>
                  </a:lnTo>
                  <a:lnTo>
                    <a:pt x="139202" y="338215"/>
                  </a:lnTo>
                  <a:lnTo>
                    <a:pt x="138154" y="339013"/>
                  </a:lnTo>
                  <a:lnTo>
                    <a:pt x="137145" y="339991"/>
                  </a:lnTo>
                  <a:lnTo>
                    <a:pt x="135330" y="339834"/>
                  </a:lnTo>
                  <a:lnTo>
                    <a:pt x="133577" y="339162"/>
                  </a:lnTo>
                  <a:lnTo>
                    <a:pt x="132662" y="338512"/>
                  </a:lnTo>
                  <a:lnTo>
                    <a:pt x="132607" y="338121"/>
                  </a:lnTo>
                  <a:lnTo>
                    <a:pt x="133178" y="337166"/>
                  </a:lnTo>
                  <a:lnTo>
                    <a:pt x="133671" y="336126"/>
                  </a:lnTo>
                  <a:lnTo>
                    <a:pt x="133718" y="335437"/>
                  </a:lnTo>
                  <a:lnTo>
                    <a:pt x="133124" y="333748"/>
                  </a:lnTo>
                  <a:lnTo>
                    <a:pt x="132639" y="331933"/>
                  </a:lnTo>
                  <a:lnTo>
                    <a:pt x="132834" y="331064"/>
                  </a:lnTo>
                  <a:lnTo>
                    <a:pt x="132404" y="328389"/>
                  </a:lnTo>
                  <a:lnTo>
                    <a:pt x="132169" y="328256"/>
                  </a:lnTo>
                  <a:lnTo>
                    <a:pt x="129869" y="328944"/>
                  </a:lnTo>
                  <a:lnTo>
                    <a:pt x="129032" y="329116"/>
                  </a:lnTo>
                  <a:lnTo>
                    <a:pt x="128555" y="329413"/>
                  </a:lnTo>
                  <a:lnTo>
                    <a:pt x="128398" y="329922"/>
                  </a:lnTo>
                  <a:lnTo>
                    <a:pt x="128954" y="331620"/>
                  </a:lnTo>
                  <a:lnTo>
                    <a:pt x="128594" y="331909"/>
                  </a:lnTo>
                  <a:lnTo>
                    <a:pt x="127303" y="331870"/>
                  </a:lnTo>
                  <a:lnTo>
                    <a:pt x="125503" y="331307"/>
                  </a:lnTo>
                  <a:lnTo>
                    <a:pt x="123540" y="329750"/>
                  </a:lnTo>
                  <a:lnTo>
                    <a:pt x="123047" y="330258"/>
                  </a:lnTo>
                  <a:lnTo>
                    <a:pt x="122836" y="331494"/>
                  </a:lnTo>
                  <a:lnTo>
                    <a:pt x="122703" y="332958"/>
                  </a:lnTo>
                  <a:lnTo>
                    <a:pt x="123204" y="335617"/>
                  </a:lnTo>
                  <a:lnTo>
                    <a:pt x="122679" y="336564"/>
                  </a:lnTo>
                  <a:lnTo>
                    <a:pt x="121365" y="336392"/>
                  </a:lnTo>
                  <a:lnTo>
                    <a:pt x="119597" y="336400"/>
                  </a:lnTo>
                  <a:lnTo>
                    <a:pt x="118056" y="336658"/>
                  </a:lnTo>
                  <a:lnTo>
                    <a:pt x="117031" y="336721"/>
                  </a:lnTo>
                  <a:lnTo>
                    <a:pt x="116397" y="337667"/>
                  </a:lnTo>
                  <a:lnTo>
                    <a:pt x="116123" y="338731"/>
                  </a:lnTo>
                  <a:lnTo>
                    <a:pt x="116741" y="339905"/>
                  </a:lnTo>
                  <a:lnTo>
                    <a:pt x="116647" y="340405"/>
                  </a:lnTo>
                  <a:lnTo>
                    <a:pt x="116170" y="340859"/>
                  </a:lnTo>
                  <a:lnTo>
                    <a:pt x="115568" y="341133"/>
                  </a:lnTo>
                  <a:lnTo>
                    <a:pt x="115067" y="341102"/>
                  </a:lnTo>
                  <a:lnTo>
                    <a:pt x="113643" y="339795"/>
                  </a:lnTo>
                  <a:lnTo>
                    <a:pt x="111938" y="339310"/>
                  </a:lnTo>
                  <a:lnTo>
                    <a:pt x="107971" y="338559"/>
                  </a:lnTo>
                  <a:lnTo>
                    <a:pt x="107494" y="336775"/>
                  </a:lnTo>
                  <a:lnTo>
                    <a:pt x="106837" y="336744"/>
                  </a:lnTo>
                  <a:lnTo>
                    <a:pt x="105921" y="335805"/>
                  </a:lnTo>
                  <a:lnTo>
                    <a:pt x="105014" y="334561"/>
                  </a:lnTo>
                  <a:lnTo>
                    <a:pt x="104247" y="334624"/>
                  </a:lnTo>
                  <a:lnTo>
                    <a:pt x="103606" y="334976"/>
                  </a:lnTo>
                  <a:lnTo>
                    <a:pt x="101431" y="334835"/>
                  </a:lnTo>
                  <a:lnTo>
                    <a:pt x="99499" y="336721"/>
                  </a:lnTo>
                  <a:lnTo>
                    <a:pt x="98067" y="339068"/>
                  </a:lnTo>
                  <a:lnTo>
                    <a:pt x="96534" y="340194"/>
                  </a:lnTo>
                  <a:lnTo>
                    <a:pt x="94844" y="340687"/>
                  </a:lnTo>
                  <a:lnTo>
                    <a:pt x="94194" y="340703"/>
                  </a:lnTo>
                  <a:lnTo>
                    <a:pt x="94546" y="339224"/>
                  </a:lnTo>
                  <a:lnTo>
                    <a:pt x="94304" y="338137"/>
                  </a:lnTo>
                  <a:lnTo>
                    <a:pt x="93827" y="337174"/>
                  </a:lnTo>
                  <a:lnTo>
                    <a:pt x="88906" y="334600"/>
                  </a:lnTo>
                  <a:lnTo>
                    <a:pt x="88139" y="333537"/>
                  </a:lnTo>
                  <a:lnTo>
                    <a:pt x="87364" y="330610"/>
                  </a:lnTo>
                  <a:lnTo>
                    <a:pt x="86871" y="327684"/>
                  </a:lnTo>
                  <a:lnTo>
                    <a:pt x="86926" y="325971"/>
                  </a:lnTo>
                  <a:lnTo>
                    <a:pt x="87263" y="324430"/>
                  </a:lnTo>
                  <a:lnTo>
                    <a:pt x="87122" y="323241"/>
                  </a:lnTo>
                  <a:lnTo>
                    <a:pt x="86582" y="322333"/>
                  </a:lnTo>
                  <a:lnTo>
                    <a:pt x="85103" y="321457"/>
                  </a:lnTo>
                  <a:lnTo>
                    <a:pt x="83570" y="321050"/>
                  </a:lnTo>
                  <a:lnTo>
                    <a:pt x="81614" y="322192"/>
                  </a:lnTo>
                  <a:lnTo>
                    <a:pt x="80675" y="322412"/>
                  </a:lnTo>
                  <a:lnTo>
                    <a:pt x="79799" y="322333"/>
                  </a:lnTo>
                  <a:lnTo>
                    <a:pt x="79345" y="321911"/>
                  </a:lnTo>
                  <a:lnTo>
                    <a:pt x="79408" y="321324"/>
                  </a:lnTo>
                  <a:lnTo>
                    <a:pt x="81536" y="318187"/>
                  </a:lnTo>
                  <a:lnTo>
                    <a:pt x="82569" y="316880"/>
                  </a:lnTo>
                  <a:lnTo>
                    <a:pt x="83813" y="315879"/>
                  </a:lnTo>
                  <a:lnTo>
                    <a:pt x="84650" y="315347"/>
                  </a:lnTo>
                  <a:lnTo>
                    <a:pt x="85189" y="314580"/>
                  </a:lnTo>
                  <a:lnTo>
                    <a:pt x="85236" y="313970"/>
                  </a:lnTo>
                  <a:lnTo>
                    <a:pt x="85041" y="313532"/>
                  </a:lnTo>
                  <a:lnTo>
                    <a:pt x="83656" y="312953"/>
                  </a:lnTo>
                  <a:lnTo>
                    <a:pt x="81497" y="311490"/>
                  </a:lnTo>
                  <a:lnTo>
                    <a:pt x="80347" y="311333"/>
                  </a:lnTo>
                  <a:lnTo>
                    <a:pt x="79384" y="310669"/>
                  </a:lnTo>
                  <a:lnTo>
                    <a:pt x="78367" y="308376"/>
                  </a:lnTo>
                  <a:lnTo>
                    <a:pt x="77890" y="307938"/>
                  </a:lnTo>
                  <a:lnTo>
                    <a:pt x="76873" y="307704"/>
                  </a:lnTo>
                  <a:lnTo>
                    <a:pt x="75934" y="307140"/>
                  </a:lnTo>
                  <a:lnTo>
                    <a:pt x="75981" y="304159"/>
                  </a:lnTo>
                  <a:lnTo>
                    <a:pt x="76020" y="301585"/>
                  </a:lnTo>
                  <a:lnTo>
                    <a:pt x="73924" y="297439"/>
                  </a:lnTo>
                  <a:lnTo>
                    <a:pt x="73110" y="294826"/>
                  </a:lnTo>
                  <a:lnTo>
                    <a:pt x="72054" y="292135"/>
                  </a:lnTo>
                  <a:lnTo>
                    <a:pt x="71084" y="290875"/>
                  </a:lnTo>
                  <a:lnTo>
                    <a:pt x="69386" y="289819"/>
                  </a:lnTo>
                  <a:lnTo>
                    <a:pt x="67297" y="289084"/>
                  </a:lnTo>
                  <a:lnTo>
                    <a:pt x="65443" y="288912"/>
                  </a:lnTo>
                  <a:lnTo>
                    <a:pt x="64019" y="289162"/>
                  </a:lnTo>
                  <a:lnTo>
                    <a:pt x="63354" y="289491"/>
                  </a:lnTo>
                  <a:lnTo>
                    <a:pt x="63386" y="289991"/>
                  </a:lnTo>
                  <a:lnTo>
                    <a:pt x="64543" y="291689"/>
                  </a:lnTo>
                  <a:lnTo>
                    <a:pt x="64755" y="292636"/>
                  </a:lnTo>
                  <a:lnTo>
                    <a:pt x="64559" y="293551"/>
                  </a:lnTo>
                  <a:lnTo>
                    <a:pt x="64168" y="294161"/>
                  </a:lnTo>
                  <a:lnTo>
                    <a:pt x="63143" y="294231"/>
                  </a:lnTo>
                  <a:lnTo>
                    <a:pt x="61344" y="294756"/>
                  </a:lnTo>
                  <a:lnTo>
                    <a:pt x="59130" y="295788"/>
                  </a:lnTo>
                  <a:lnTo>
                    <a:pt x="57581" y="296672"/>
                  </a:lnTo>
                  <a:lnTo>
                    <a:pt x="56337" y="298910"/>
                  </a:lnTo>
                  <a:lnTo>
                    <a:pt x="55476" y="299192"/>
                  </a:lnTo>
                  <a:lnTo>
                    <a:pt x="54013" y="298910"/>
                  </a:lnTo>
                  <a:lnTo>
                    <a:pt x="49843" y="297259"/>
                  </a:lnTo>
                  <a:lnTo>
                    <a:pt x="46409" y="295898"/>
                  </a:lnTo>
                  <a:lnTo>
                    <a:pt x="44038" y="295116"/>
                  </a:lnTo>
                  <a:lnTo>
                    <a:pt x="42614" y="295616"/>
                  </a:lnTo>
                  <a:lnTo>
                    <a:pt x="41887" y="295859"/>
                  </a:lnTo>
                  <a:lnTo>
                    <a:pt x="39845" y="296766"/>
                  </a:lnTo>
                  <a:lnTo>
                    <a:pt x="37130" y="300076"/>
                  </a:lnTo>
                  <a:lnTo>
                    <a:pt x="36481" y="301171"/>
                  </a:lnTo>
                  <a:lnTo>
                    <a:pt x="35941" y="301523"/>
                  </a:lnTo>
                  <a:lnTo>
                    <a:pt x="35205" y="302102"/>
                  </a:lnTo>
                  <a:lnTo>
                    <a:pt x="34501" y="302117"/>
                  </a:lnTo>
                  <a:lnTo>
                    <a:pt x="33938" y="301726"/>
                  </a:lnTo>
                  <a:lnTo>
                    <a:pt x="33758" y="301484"/>
                  </a:lnTo>
                  <a:lnTo>
                    <a:pt x="32365" y="299098"/>
                  </a:lnTo>
                  <a:lnTo>
                    <a:pt x="30840" y="296469"/>
                  </a:lnTo>
                  <a:lnTo>
                    <a:pt x="29588" y="295280"/>
                  </a:lnTo>
                  <a:lnTo>
                    <a:pt x="28016" y="295225"/>
                  </a:lnTo>
                  <a:lnTo>
                    <a:pt x="26678" y="296046"/>
                  </a:lnTo>
                  <a:lnTo>
                    <a:pt x="25278" y="297736"/>
                  </a:lnTo>
                  <a:lnTo>
                    <a:pt x="23517" y="299301"/>
                  </a:lnTo>
                  <a:lnTo>
                    <a:pt x="22399" y="299770"/>
                  </a:lnTo>
                  <a:lnTo>
                    <a:pt x="21421" y="299512"/>
                  </a:lnTo>
                  <a:lnTo>
                    <a:pt x="19019" y="297541"/>
                  </a:lnTo>
                  <a:lnTo>
                    <a:pt x="17305" y="296133"/>
                  </a:lnTo>
                  <a:lnTo>
                    <a:pt x="17094" y="295429"/>
                  </a:lnTo>
                  <a:lnTo>
                    <a:pt x="17697" y="294349"/>
                  </a:lnTo>
                  <a:lnTo>
                    <a:pt x="18291" y="292737"/>
                  </a:lnTo>
                  <a:lnTo>
                    <a:pt x="18941" y="291431"/>
                  </a:lnTo>
                  <a:lnTo>
                    <a:pt x="19566" y="290828"/>
                  </a:lnTo>
                  <a:lnTo>
                    <a:pt x="19723" y="289162"/>
                  </a:lnTo>
                  <a:lnTo>
                    <a:pt x="18268" y="287981"/>
                  </a:lnTo>
                  <a:lnTo>
                    <a:pt x="18221" y="287410"/>
                  </a:lnTo>
                  <a:lnTo>
                    <a:pt x="18370" y="285845"/>
                  </a:lnTo>
                  <a:lnTo>
                    <a:pt x="19019" y="282535"/>
                  </a:lnTo>
                  <a:lnTo>
                    <a:pt x="18956" y="281276"/>
                  </a:lnTo>
                  <a:lnTo>
                    <a:pt x="19543" y="278812"/>
                  </a:lnTo>
                  <a:lnTo>
                    <a:pt x="18589" y="277700"/>
                  </a:lnTo>
                  <a:lnTo>
                    <a:pt x="18370" y="276879"/>
                  </a:lnTo>
                  <a:lnTo>
                    <a:pt x="17298" y="275565"/>
                  </a:lnTo>
                  <a:lnTo>
                    <a:pt x="16069" y="273703"/>
                  </a:lnTo>
                  <a:lnTo>
                    <a:pt x="15788" y="272208"/>
                  </a:lnTo>
                  <a:lnTo>
                    <a:pt x="15358" y="271019"/>
                  </a:lnTo>
                  <a:lnTo>
                    <a:pt x="14176" y="269228"/>
                  </a:lnTo>
                  <a:lnTo>
                    <a:pt x="13315" y="268946"/>
                  </a:lnTo>
                  <a:lnTo>
                    <a:pt x="11469" y="268672"/>
                  </a:lnTo>
                  <a:lnTo>
                    <a:pt x="11164" y="269290"/>
                  </a:lnTo>
                  <a:lnTo>
                    <a:pt x="10483" y="270182"/>
                  </a:lnTo>
                  <a:lnTo>
                    <a:pt x="9858" y="270440"/>
                  </a:lnTo>
                  <a:lnTo>
                    <a:pt x="8848" y="269345"/>
                  </a:lnTo>
                  <a:lnTo>
                    <a:pt x="8465" y="268406"/>
                  </a:lnTo>
                  <a:lnTo>
                    <a:pt x="8473" y="267553"/>
                  </a:lnTo>
                  <a:lnTo>
                    <a:pt x="7104" y="266059"/>
                  </a:lnTo>
                  <a:lnTo>
                    <a:pt x="4976" y="263321"/>
                  </a:lnTo>
                  <a:lnTo>
                    <a:pt x="5195" y="261060"/>
                  </a:lnTo>
                  <a:lnTo>
                    <a:pt x="6509" y="259840"/>
                  </a:lnTo>
                  <a:lnTo>
                    <a:pt x="6900" y="258916"/>
                  </a:lnTo>
                  <a:lnTo>
                    <a:pt x="7018" y="257884"/>
                  </a:lnTo>
                  <a:lnTo>
                    <a:pt x="6423" y="256632"/>
                  </a:lnTo>
                  <a:lnTo>
                    <a:pt x="5719" y="255646"/>
                  </a:lnTo>
                  <a:lnTo>
                    <a:pt x="5915" y="253464"/>
                  </a:lnTo>
                  <a:lnTo>
                    <a:pt x="5742" y="250428"/>
                  </a:lnTo>
                  <a:lnTo>
                    <a:pt x="4663" y="248910"/>
                  </a:lnTo>
                  <a:lnTo>
                    <a:pt x="3685" y="247799"/>
                  </a:lnTo>
                  <a:lnTo>
                    <a:pt x="2316" y="246602"/>
                  </a:lnTo>
                  <a:lnTo>
                    <a:pt x="1150" y="244756"/>
                  </a:lnTo>
                  <a:lnTo>
                    <a:pt x="1619" y="242221"/>
                  </a:lnTo>
                  <a:lnTo>
                    <a:pt x="2065" y="240477"/>
                  </a:lnTo>
                  <a:lnTo>
                    <a:pt x="0" y="236854"/>
                  </a:lnTo>
                  <a:lnTo>
                    <a:pt x="3865" y="238286"/>
                  </a:lnTo>
                  <a:lnTo>
                    <a:pt x="4373" y="237817"/>
                  </a:lnTo>
                  <a:lnTo>
                    <a:pt x="5688" y="236940"/>
                  </a:lnTo>
                  <a:lnTo>
                    <a:pt x="7464" y="235094"/>
                  </a:lnTo>
                  <a:lnTo>
                    <a:pt x="8950" y="232646"/>
                  </a:lnTo>
                  <a:lnTo>
                    <a:pt x="9623" y="229618"/>
                  </a:lnTo>
                  <a:lnTo>
                    <a:pt x="9920" y="227005"/>
                  </a:lnTo>
                  <a:lnTo>
                    <a:pt x="10585" y="224791"/>
                  </a:lnTo>
                  <a:lnTo>
                    <a:pt x="11430" y="222913"/>
                  </a:lnTo>
                  <a:lnTo>
                    <a:pt x="13277" y="220957"/>
                  </a:lnTo>
                  <a:lnTo>
                    <a:pt x="15013" y="219572"/>
                  </a:lnTo>
                  <a:lnTo>
                    <a:pt x="17079" y="218133"/>
                  </a:lnTo>
                  <a:lnTo>
                    <a:pt x="18127" y="218391"/>
                  </a:lnTo>
                  <a:lnTo>
                    <a:pt x="20091" y="220402"/>
                  </a:lnTo>
                  <a:lnTo>
                    <a:pt x="24401" y="224431"/>
                  </a:lnTo>
                  <a:lnTo>
                    <a:pt x="27961" y="227498"/>
                  </a:lnTo>
                  <a:lnTo>
                    <a:pt x="29260" y="229125"/>
                  </a:lnTo>
                  <a:lnTo>
                    <a:pt x="30410" y="229140"/>
                  </a:lnTo>
                  <a:lnTo>
                    <a:pt x="32178" y="226168"/>
                  </a:lnTo>
                  <a:lnTo>
                    <a:pt x="34009" y="223609"/>
                  </a:lnTo>
                  <a:lnTo>
                    <a:pt x="34783" y="222983"/>
                  </a:lnTo>
                  <a:lnTo>
                    <a:pt x="37193" y="222702"/>
                  </a:lnTo>
                  <a:lnTo>
                    <a:pt x="39243" y="222592"/>
                  </a:lnTo>
                  <a:lnTo>
                    <a:pt x="41034" y="222639"/>
                  </a:lnTo>
                  <a:lnTo>
                    <a:pt x="44320" y="223132"/>
                  </a:lnTo>
                  <a:lnTo>
                    <a:pt x="45822" y="223586"/>
                  </a:lnTo>
                  <a:lnTo>
                    <a:pt x="47230" y="223860"/>
                  </a:lnTo>
                  <a:lnTo>
                    <a:pt x="51361" y="224086"/>
                  </a:lnTo>
                  <a:lnTo>
                    <a:pt x="55453" y="223461"/>
                  </a:lnTo>
                  <a:lnTo>
                    <a:pt x="59341" y="222655"/>
                  </a:lnTo>
                  <a:lnTo>
                    <a:pt x="62220" y="222178"/>
                  </a:lnTo>
                  <a:lnTo>
                    <a:pt x="62369" y="220965"/>
                  </a:lnTo>
                  <a:lnTo>
                    <a:pt x="62204" y="219533"/>
                  </a:lnTo>
                  <a:lnTo>
                    <a:pt x="62666" y="218446"/>
                  </a:lnTo>
                  <a:lnTo>
                    <a:pt x="63573" y="217437"/>
                  </a:lnTo>
                  <a:lnTo>
                    <a:pt x="64340" y="217210"/>
                  </a:lnTo>
                  <a:lnTo>
                    <a:pt x="64669" y="220652"/>
                  </a:lnTo>
                  <a:lnTo>
                    <a:pt x="65584" y="221168"/>
                  </a:lnTo>
                  <a:lnTo>
                    <a:pt x="68150" y="221317"/>
                  </a:lnTo>
                  <a:lnTo>
                    <a:pt x="72320" y="221317"/>
                  </a:lnTo>
                  <a:lnTo>
                    <a:pt x="76795" y="221317"/>
                  </a:lnTo>
                  <a:lnTo>
                    <a:pt x="81270" y="221317"/>
                  </a:lnTo>
                  <a:lnTo>
                    <a:pt x="85753" y="221317"/>
                  </a:lnTo>
                  <a:lnTo>
                    <a:pt x="90228" y="221317"/>
                  </a:lnTo>
                  <a:lnTo>
                    <a:pt x="94703" y="221317"/>
                  </a:lnTo>
                  <a:lnTo>
                    <a:pt x="99186" y="221317"/>
                  </a:lnTo>
                  <a:lnTo>
                    <a:pt x="103660" y="221317"/>
                  </a:lnTo>
                  <a:lnTo>
                    <a:pt x="108143" y="221317"/>
                  </a:lnTo>
                  <a:lnTo>
                    <a:pt x="112618" y="221317"/>
                  </a:lnTo>
                  <a:lnTo>
                    <a:pt x="117093" y="221317"/>
                  </a:lnTo>
                  <a:lnTo>
                    <a:pt x="121568" y="221317"/>
                  </a:lnTo>
                  <a:lnTo>
                    <a:pt x="126051" y="221317"/>
                  </a:lnTo>
                  <a:lnTo>
                    <a:pt x="130526" y="221317"/>
                  </a:lnTo>
                  <a:lnTo>
                    <a:pt x="135009" y="221317"/>
                  </a:lnTo>
                  <a:lnTo>
                    <a:pt x="139484" y="221317"/>
                  </a:lnTo>
                  <a:lnTo>
                    <a:pt x="143967" y="221317"/>
                  </a:lnTo>
                  <a:lnTo>
                    <a:pt x="148606" y="221317"/>
                  </a:lnTo>
                  <a:lnTo>
                    <a:pt x="149858" y="214675"/>
                  </a:lnTo>
                  <a:lnTo>
                    <a:pt x="151000" y="208580"/>
                  </a:lnTo>
                  <a:lnTo>
                    <a:pt x="151955" y="203464"/>
                  </a:lnTo>
                  <a:lnTo>
                    <a:pt x="148669" y="199850"/>
                  </a:lnTo>
                  <a:lnTo>
                    <a:pt x="146056" y="196970"/>
                  </a:lnTo>
                  <a:lnTo>
                    <a:pt x="145445" y="191478"/>
                  </a:lnTo>
                  <a:lnTo>
                    <a:pt x="144827" y="185807"/>
                  </a:lnTo>
                  <a:lnTo>
                    <a:pt x="144202" y="180127"/>
                  </a:lnTo>
                  <a:lnTo>
                    <a:pt x="143568" y="174439"/>
                  </a:lnTo>
                  <a:lnTo>
                    <a:pt x="142950" y="168744"/>
                  </a:lnTo>
                  <a:lnTo>
                    <a:pt x="142324" y="163040"/>
                  </a:lnTo>
                  <a:lnTo>
                    <a:pt x="141698" y="157329"/>
                  </a:lnTo>
                  <a:lnTo>
                    <a:pt x="141072" y="151610"/>
                  </a:lnTo>
                  <a:lnTo>
                    <a:pt x="140446" y="145883"/>
                  </a:lnTo>
                  <a:lnTo>
                    <a:pt x="139820" y="140141"/>
                  </a:lnTo>
                  <a:lnTo>
                    <a:pt x="139194" y="134399"/>
                  </a:lnTo>
                  <a:lnTo>
                    <a:pt x="138569" y="128649"/>
                  </a:lnTo>
                  <a:lnTo>
                    <a:pt x="137943" y="122882"/>
                  </a:lnTo>
                  <a:lnTo>
                    <a:pt x="137325" y="117109"/>
                  </a:lnTo>
                  <a:lnTo>
                    <a:pt x="136699" y="111327"/>
                  </a:lnTo>
                  <a:lnTo>
                    <a:pt x="136065" y="105530"/>
                  </a:lnTo>
                  <a:lnTo>
                    <a:pt x="135447" y="99733"/>
                  </a:lnTo>
                  <a:lnTo>
                    <a:pt x="134821" y="93920"/>
                  </a:lnTo>
                  <a:lnTo>
                    <a:pt x="134195" y="88100"/>
                  </a:lnTo>
                  <a:lnTo>
                    <a:pt x="133569" y="82271"/>
                  </a:lnTo>
                  <a:lnTo>
                    <a:pt x="132944" y="76427"/>
                  </a:lnTo>
                  <a:lnTo>
                    <a:pt x="132318" y="70583"/>
                  </a:lnTo>
                  <a:lnTo>
                    <a:pt x="131692" y="64715"/>
                  </a:lnTo>
                  <a:lnTo>
                    <a:pt x="131066" y="58848"/>
                  </a:lnTo>
                  <a:lnTo>
                    <a:pt x="130440" y="52965"/>
                  </a:lnTo>
                  <a:lnTo>
                    <a:pt x="129822" y="47074"/>
                  </a:lnTo>
                  <a:lnTo>
                    <a:pt x="129196" y="41167"/>
                  </a:lnTo>
                  <a:lnTo>
                    <a:pt x="128570" y="35252"/>
                  </a:lnTo>
                  <a:lnTo>
                    <a:pt x="127944" y="29322"/>
                  </a:lnTo>
                  <a:lnTo>
                    <a:pt x="127319" y="23384"/>
                  </a:lnTo>
                  <a:lnTo>
                    <a:pt x="126693" y="17438"/>
                  </a:lnTo>
                  <a:lnTo>
                    <a:pt x="126067" y="11477"/>
                  </a:lnTo>
                  <a:lnTo>
                    <a:pt x="125441" y="5500"/>
                  </a:lnTo>
                  <a:lnTo>
                    <a:pt x="124854" y="16"/>
                  </a:lnTo>
                  <a:lnTo>
                    <a:pt x="131598" y="16"/>
                  </a:lnTo>
                  <a:lnTo>
                    <a:pt x="138788" y="8"/>
                  </a:lnTo>
                  <a:lnTo>
                    <a:pt x="145790" y="8"/>
                  </a:lnTo>
                  <a:lnTo>
                    <a:pt x="156062" y="0"/>
                  </a:lnTo>
                  <a:lnTo>
                    <a:pt x="163752" y="0"/>
                  </a:lnTo>
                  <a:lnTo>
                    <a:pt x="170457" y="4600"/>
                  </a:lnTo>
                  <a:lnTo>
                    <a:pt x="176536" y="8942"/>
                  </a:lnTo>
                  <a:lnTo>
                    <a:pt x="183726" y="14082"/>
                  </a:lnTo>
                  <a:lnTo>
                    <a:pt x="190915" y="19214"/>
                  </a:lnTo>
                  <a:lnTo>
                    <a:pt x="198113" y="24339"/>
                  </a:lnTo>
                  <a:lnTo>
                    <a:pt x="205303" y="29447"/>
                  </a:lnTo>
                  <a:lnTo>
                    <a:pt x="212492" y="34548"/>
                  </a:lnTo>
                  <a:lnTo>
                    <a:pt x="219674" y="39649"/>
                  </a:lnTo>
                  <a:lnTo>
                    <a:pt x="226872" y="44726"/>
                  </a:lnTo>
                  <a:lnTo>
                    <a:pt x="234061" y="49812"/>
                  </a:lnTo>
                  <a:lnTo>
                    <a:pt x="241251" y="54881"/>
                  </a:lnTo>
                  <a:lnTo>
                    <a:pt x="248441" y="59943"/>
                  </a:lnTo>
                  <a:lnTo>
                    <a:pt x="255631" y="64997"/>
                  </a:lnTo>
                  <a:lnTo>
                    <a:pt x="262820" y="70043"/>
                  </a:lnTo>
                  <a:lnTo>
                    <a:pt x="270010" y="75081"/>
                  </a:lnTo>
                  <a:lnTo>
                    <a:pt x="277200" y="80112"/>
                  </a:lnTo>
                  <a:lnTo>
                    <a:pt x="284390" y="85135"/>
                  </a:lnTo>
                  <a:lnTo>
                    <a:pt x="291580" y="90157"/>
                  </a:lnTo>
                  <a:lnTo>
                    <a:pt x="294795" y="92395"/>
                  </a:lnTo>
                  <a:lnTo>
                    <a:pt x="295092" y="93318"/>
                  </a:lnTo>
                  <a:lnTo>
                    <a:pt x="295390" y="95203"/>
                  </a:lnTo>
                  <a:lnTo>
                    <a:pt x="295202" y="97323"/>
                  </a:lnTo>
                  <a:lnTo>
                    <a:pt x="295233" y="99052"/>
                  </a:lnTo>
                  <a:lnTo>
                    <a:pt x="296180" y="100218"/>
                  </a:lnTo>
                  <a:lnTo>
                    <a:pt x="297971" y="101470"/>
                  </a:lnTo>
                  <a:lnTo>
                    <a:pt x="305004" y="105163"/>
                  </a:lnTo>
                  <a:lnTo>
                    <a:pt x="305560" y="105890"/>
                  </a:lnTo>
                  <a:lnTo>
                    <a:pt x="305810" y="107416"/>
                  </a:lnTo>
                  <a:lnTo>
                    <a:pt x="306647" y="109286"/>
                  </a:lnTo>
                  <a:lnTo>
                    <a:pt x="308134" y="110381"/>
                  </a:lnTo>
                  <a:lnTo>
                    <a:pt x="309871" y="111186"/>
                  </a:lnTo>
                  <a:lnTo>
                    <a:pt x="311991" y="111750"/>
                  </a:lnTo>
                  <a:lnTo>
                    <a:pt x="318367" y="112329"/>
                  </a:lnTo>
                  <a:lnTo>
                    <a:pt x="319720" y="113197"/>
                  </a:lnTo>
                  <a:lnTo>
                    <a:pt x="322474" y="116600"/>
                  </a:lnTo>
                  <a:lnTo>
                    <a:pt x="323968" y="117273"/>
                  </a:lnTo>
                  <a:lnTo>
                    <a:pt x="328217" y="118251"/>
                  </a:lnTo>
                  <a:lnTo>
                    <a:pt x="331291" y="118799"/>
                  </a:lnTo>
                  <a:lnTo>
                    <a:pt x="332558" y="119112"/>
                  </a:lnTo>
                  <a:lnTo>
                    <a:pt x="335344" y="120019"/>
                  </a:lnTo>
                  <a:lnTo>
                    <a:pt x="338371" y="121568"/>
                  </a:lnTo>
                  <a:lnTo>
                    <a:pt x="339975" y="122969"/>
                  </a:lnTo>
                  <a:lnTo>
                    <a:pt x="339975" y="123407"/>
                  </a:lnTo>
                  <a:lnTo>
                    <a:pt x="339960" y="124627"/>
                  </a:lnTo>
                  <a:lnTo>
                    <a:pt x="339936" y="128281"/>
                  </a:lnTo>
                  <a:lnTo>
                    <a:pt x="340492" y="130291"/>
                  </a:lnTo>
                  <a:lnTo>
                    <a:pt x="341125" y="131747"/>
                  </a:lnTo>
                  <a:lnTo>
                    <a:pt x="341094" y="132630"/>
                  </a:lnTo>
                  <a:lnTo>
                    <a:pt x="340327" y="133257"/>
                  </a:lnTo>
                  <a:lnTo>
                    <a:pt x="339733" y="134031"/>
                  </a:lnTo>
                  <a:lnTo>
                    <a:pt x="339404" y="135048"/>
                  </a:lnTo>
                  <a:lnTo>
                    <a:pt x="338536" y="136339"/>
                  </a:lnTo>
                  <a:lnTo>
                    <a:pt x="337839" y="137778"/>
                  </a:lnTo>
                  <a:lnTo>
                    <a:pt x="338137" y="138858"/>
                  </a:lnTo>
                  <a:lnTo>
                    <a:pt x="339334" y="139562"/>
                  </a:lnTo>
                  <a:lnTo>
                    <a:pt x="341125" y="140931"/>
                  </a:lnTo>
                  <a:lnTo>
                    <a:pt x="342612" y="141510"/>
                  </a:lnTo>
                  <a:lnTo>
                    <a:pt x="343339" y="141549"/>
                  </a:lnTo>
                  <a:lnTo>
                    <a:pt x="344309" y="141510"/>
                  </a:lnTo>
                  <a:lnTo>
                    <a:pt x="345146" y="141330"/>
                  </a:lnTo>
                  <a:lnTo>
                    <a:pt x="350513" y="140282"/>
                  </a:lnTo>
                  <a:lnTo>
                    <a:pt x="355489" y="13930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1" name="Freeform: Shape 720">
              <a:extLst>
                <a:ext uri="{FF2B5EF4-FFF2-40B4-BE49-F238E27FC236}">
                  <a16:creationId xmlns:a16="http://schemas.microsoft.com/office/drawing/2014/main" id="{1D2E769D-FFC1-0323-9648-B74219959177}"/>
                </a:ext>
              </a:extLst>
            </p:cNvPr>
            <p:cNvSpPr>
              <a:spLocks/>
            </p:cNvSpPr>
            <p:nvPr/>
          </p:nvSpPr>
          <p:spPr>
            <a:xfrm>
              <a:off x="9742488" y="4150628"/>
              <a:ext cx="1517" cy="1189"/>
            </a:xfrm>
            <a:custGeom>
              <a:avLst/>
              <a:gdLst>
                <a:gd name="connsiteX0" fmla="*/ 0 w 1517"/>
                <a:gd name="connsiteY0" fmla="*/ 1189 h 1189"/>
                <a:gd name="connsiteX1" fmla="*/ 47 w 1517"/>
                <a:gd name="connsiteY1" fmla="*/ 673 h 1189"/>
                <a:gd name="connsiteX2" fmla="*/ 337 w 1517"/>
                <a:gd name="connsiteY2" fmla="*/ 102 h 1189"/>
                <a:gd name="connsiteX3" fmla="*/ 1056 w 1517"/>
                <a:gd name="connsiteY3" fmla="*/ 0 h 1189"/>
                <a:gd name="connsiteX4" fmla="*/ 1518 w 1517"/>
                <a:gd name="connsiteY4" fmla="*/ 548 h 1189"/>
                <a:gd name="connsiteX5" fmla="*/ 1455 w 1517"/>
                <a:gd name="connsiteY5" fmla="*/ 571 h 1189"/>
                <a:gd name="connsiteX6" fmla="*/ 430 w 1517"/>
                <a:gd name="connsiteY6" fmla="*/ 1040 h 1189"/>
                <a:gd name="connsiteX7" fmla="*/ 110 w 1517"/>
                <a:gd name="connsiteY7" fmla="*/ 1135 h 1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7" h="1189">
                  <a:moveTo>
                    <a:pt x="0" y="1189"/>
                  </a:moveTo>
                  <a:lnTo>
                    <a:pt x="47" y="673"/>
                  </a:lnTo>
                  <a:lnTo>
                    <a:pt x="337" y="102"/>
                  </a:lnTo>
                  <a:lnTo>
                    <a:pt x="1056" y="0"/>
                  </a:lnTo>
                  <a:lnTo>
                    <a:pt x="1518" y="548"/>
                  </a:lnTo>
                  <a:lnTo>
                    <a:pt x="1455" y="571"/>
                  </a:lnTo>
                  <a:lnTo>
                    <a:pt x="430" y="1040"/>
                  </a:lnTo>
                  <a:lnTo>
                    <a:pt x="110" y="11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2" name="Freeform: Shape 721">
              <a:extLst>
                <a:ext uri="{FF2B5EF4-FFF2-40B4-BE49-F238E27FC236}">
                  <a16:creationId xmlns:a16="http://schemas.microsoft.com/office/drawing/2014/main" id="{1C786FB0-FD50-94C7-F146-F5B11BC1B9DC}"/>
                </a:ext>
              </a:extLst>
            </p:cNvPr>
            <p:cNvSpPr>
              <a:spLocks/>
            </p:cNvSpPr>
            <p:nvPr/>
          </p:nvSpPr>
          <p:spPr>
            <a:xfrm>
              <a:off x="9274851" y="3998940"/>
              <a:ext cx="196868" cy="433230"/>
            </a:xfrm>
            <a:custGeom>
              <a:avLst/>
              <a:gdLst>
                <a:gd name="connsiteX0" fmla="*/ 196697 w 196868"/>
                <a:gd name="connsiteY0" fmla="*/ 167648 h 433230"/>
                <a:gd name="connsiteX1" fmla="*/ 195406 w 196868"/>
                <a:gd name="connsiteY1" fmla="*/ 169964 h 433230"/>
                <a:gd name="connsiteX2" fmla="*/ 192049 w 196868"/>
                <a:gd name="connsiteY2" fmla="*/ 172366 h 433230"/>
                <a:gd name="connsiteX3" fmla="*/ 189679 w 196868"/>
                <a:gd name="connsiteY3" fmla="*/ 173586 h 433230"/>
                <a:gd name="connsiteX4" fmla="*/ 188294 w 196868"/>
                <a:gd name="connsiteY4" fmla="*/ 173618 h 433230"/>
                <a:gd name="connsiteX5" fmla="*/ 187121 w 196868"/>
                <a:gd name="connsiteY5" fmla="*/ 175057 h 433230"/>
                <a:gd name="connsiteX6" fmla="*/ 186158 w 196868"/>
                <a:gd name="connsiteY6" fmla="*/ 177889 h 433230"/>
                <a:gd name="connsiteX7" fmla="*/ 185157 w 196868"/>
                <a:gd name="connsiteY7" fmla="*/ 179548 h 433230"/>
                <a:gd name="connsiteX8" fmla="*/ 184124 w 196868"/>
                <a:gd name="connsiteY8" fmla="*/ 180041 h 433230"/>
                <a:gd name="connsiteX9" fmla="*/ 183460 w 196868"/>
                <a:gd name="connsiteY9" fmla="*/ 181112 h 433230"/>
                <a:gd name="connsiteX10" fmla="*/ 183146 w 196868"/>
                <a:gd name="connsiteY10" fmla="*/ 182755 h 433230"/>
                <a:gd name="connsiteX11" fmla="*/ 183741 w 196868"/>
                <a:gd name="connsiteY11" fmla="*/ 183632 h 433230"/>
                <a:gd name="connsiteX12" fmla="*/ 185243 w 196868"/>
                <a:gd name="connsiteY12" fmla="*/ 183749 h 433230"/>
                <a:gd name="connsiteX13" fmla="*/ 185361 w 196868"/>
                <a:gd name="connsiteY13" fmla="*/ 184211 h 433230"/>
                <a:gd name="connsiteX14" fmla="*/ 184093 w 196868"/>
                <a:gd name="connsiteY14" fmla="*/ 185016 h 433230"/>
                <a:gd name="connsiteX15" fmla="*/ 182513 w 196868"/>
                <a:gd name="connsiteY15" fmla="*/ 185298 h 433230"/>
                <a:gd name="connsiteX16" fmla="*/ 180635 w 196868"/>
                <a:gd name="connsiteY16" fmla="*/ 185055 h 433230"/>
                <a:gd name="connsiteX17" fmla="*/ 178844 w 196868"/>
                <a:gd name="connsiteY17" fmla="*/ 185705 h 433230"/>
                <a:gd name="connsiteX18" fmla="*/ 177154 w 196868"/>
                <a:gd name="connsiteY18" fmla="*/ 187230 h 433230"/>
                <a:gd name="connsiteX19" fmla="*/ 175714 w 196868"/>
                <a:gd name="connsiteY19" fmla="*/ 190524 h 433230"/>
                <a:gd name="connsiteX20" fmla="*/ 174525 w 196868"/>
                <a:gd name="connsiteY20" fmla="*/ 195578 h 433230"/>
                <a:gd name="connsiteX21" fmla="*/ 174369 w 196868"/>
                <a:gd name="connsiteY21" fmla="*/ 196877 h 433230"/>
                <a:gd name="connsiteX22" fmla="*/ 171756 w 196868"/>
                <a:gd name="connsiteY22" fmla="*/ 195406 h 433230"/>
                <a:gd name="connsiteX23" fmla="*/ 170668 w 196868"/>
                <a:gd name="connsiteY23" fmla="*/ 194576 h 433230"/>
                <a:gd name="connsiteX24" fmla="*/ 169268 w 196868"/>
                <a:gd name="connsiteY24" fmla="*/ 194365 h 433230"/>
                <a:gd name="connsiteX25" fmla="*/ 167829 w 196868"/>
                <a:gd name="connsiteY25" fmla="*/ 195296 h 433230"/>
                <a:gd name="connsiteX26" fmla="*/ 166686 w 196868"/>
                <a:gd name="connsiteY26" fmla="*/ 196305 h 433230"/>
                <a:gd name="connsiteX27" fmla="*/ 165520 w 196868"/>
                <a:gd name="connsiteY27" fmla="*/ 196673 h 433230"/>
                <a:gd name="connsiteX28" fmla="*/ 163729 w 196868"/>
                <a:gd name="connsiteY28" fmla="*/ 196791 h 433230"/>
                <a:gd name="connsiteX29" fmla="*/ 161382 w 196868"/>
                <a:gd name="connsiteY29" fmla="*/ 196266 h 433230"/>
                <a:gd name="connsiteX30" fmla="*/ 159786 w 196868"/>
                <a:gd name="connsiteY30" fmla="*/ 195797 h 433230"/>
                <a:gd name="connsiteX31" fmla="*/ 159543 w 196868"/>
                <a:gd name="connsiteY31" fmla="*/ 196055 h 433230"/>
                <a:gd name="connsiteX32" fmla="*/ 160412 w 196868"/>
                <a:gd name="connsiteY32" fmla="*/ 198183 h 433230"/>
                <a:gd name="connsiteX33" fmla="*/ 160717 w 196868"/>
                <a:gd name="connsiteY33" fmla="*/ 199881 h 433230"/>
                <a:gd name="connsiteX34" fmla="*/ 160373 w 196868"/>
                <a:gd name="connsiteY34" fmla="*/ 200765 h 433230"/>
                <a:gd name="connsiteX35" fmla="*/ 159614 w 196868"/>
                <a:gd name="connsiteY35" fmla="*/ 201500 h 433230"/>
                <a:gd name="connsiteX36" fmla="*/ 158471 w 196868"/>
                <a:gd name="connsiteY36" fmla="*/ 202079 h 433230"/>
                <a:gd name="connsiteX37" fmla="*/ 157126 w 196868"/>
                <a:gd name="connsiteY37" fmla="*/ 202416 h 433230"/>
                <a:gd name="connsiteX38" fmla="*/ 155937 w 196868"/>
                <a:gd name="connsiteY38" fmla="*/ 202384 h 433230"/>
                <a:gd name="connsiteX39" fmla="*/ 154036 w 196868"/>
                <a:gd name="connsiteY39" fmla="*/ 201579 h 433230"/>
                <a:gd name="connsiteX40" fmla="*/ 152580 w 196868"/>
                <a:gd name="connsiteY40" fmla="*/ 201547 h 433230"/>
                <a:gd name="connsiteX41" fmla="*/ 151336 w 196868"/>
                <a:gd name="connsiteY41" fmla="*/ 201946 h 433230"/>
                <a:gd name="connsiteX42" fmla="*/ 150578 w 196868"/>
                <a:gd name="connsiteY42" fmla="*/ 202541 h 433230"/>
                <a:gd name="connsiteX43" fmla="*/ 150155 w 196868"/>
                <a:gd name="connsiteY43" fmla="*/ 203284 h 433230"/>
                <a:gd name="connsiteX44" fmla="*/ 149420 w 196868"/>
                <a:gd name="connsiteY44" fmla="*/ 207477 h 433230"/>
                <a:gd name="connsiteX45" fmla="*/ 148778 w 196868"/>
                <a:gd name="connsiteY45" fmla="*/ 208784 h 433230"/>
                <a:gd name="connsiteX46" fmla="*/ 147878 w 196868"/>
                <a:gd name="connsiteY46" fmla="*/ 209527 h 433230"/>
                <a:gd name="connsiteX47" fmla="*/ 146979 w 196868"/>
                <a:gd name="connsiteY47" fmla="*/ 209605 h 433230"/>
                <a:gd name="connsiteX48" fmla="*/ 145743 w 196868"/>
                <a:gd name="connsiteY48" fmla="*/ 209402 h 433230"/>
                <a:gd name="connsiteX49" fmla="*/ 144452 w 196868"/>
                <a:gd name="connsiteY49" fmla="*/ 209574 h 433230"/>
                <a:gd name="connsiteX50" fmla="*/ 138592 w 196868"/>
                <a:gd name="connsiteY50" fmla="*/ 211194 h 433230"/>
                <a:gd name="connsiteX51" fmla="*/ 137740 w 196868"/>
                <a:gd name="connsiteY51" fmla="*/ 211350 h 433230"/>
                <a:gd name="connsiteX52" fmla="*/ 135909 w 196868"/>
                <a:gd name="connsiteY52" fmla="*/ 211475 h 433230"/>
                <a:gd name="connsiteX53" fmla="*/ 134203 w 196868"/>
                <a:gd name="connsiteY53" fmla="*/ 211522 h 433230"/>
                <a:gd name="connsiteX54" fmla="*/ 133006 w 196868"/>
                <a:gd name="connsiteY54" fmla="*/ 211444 h 433230"/>
                <a:gd name="connsiteX55" fmla="*/ 130198 w 196868"/>
                <a:gd name="connsiteY55" fmla="*/ 209785 h 433230"/>
                <a:gd name="connsiteX56" fmla="*/ 128836 w 196868"/>
                <a:gd name="connsiteY56" fmla="*/ 209613 h 433230"/>
                <a:gd name="connsiteX57" fmla="*/ 128085 w 196868"/>
                <a:gd name="connsiteY57" fmla="*/ 210083 h 433230"/>
                <a:gd name="connsiteX58" fmla="*/ 127569 w 196868"/>
                <a:gd name="connsiteY58" fmla="*/ 212305 h 433230"/>
                <a:gd name="connsiteX59" fmla="*/ 125926 w 196868"/>
                <a:gd name="connsiteY59" fmla="*/ 213721 h 433230"/>
                <a:gd name="connsiteX60" fmla="*/ 123735 w 196868"/>
                <a:gd name="connsiteY60" fmla="*/ 216795 h 433230"/>
                <a:gd name="connsiteX61" fmla="*/ 123235 w 196868"/>
                <a:gd name="connsiteY61" fmla="*/ 221286 h 433230"/>
                <a:gd name="connsiteX62" fmla="*/ 123454 w 196868"/>
                <a:gd name="connsiteY62" fmla="*/ 224415 h 433230"/>
                <a:gd name="connsiteX63" fmla="*/ 121490 w 196868"/>
                <a:gd name="connsiteY63" fmla="*/ 227513 h 433230"/>
                <a:gd name="connsiteX64" fmla="*/ 121310 w 196868"/>
                <a:gd name="connsiteY64" fmla="*/ 229007 h 433230"/>
                <a:gd name="connsiteX65" fmla="*/ 122366 w 196868"/>
                <a:gd name="connsiteY65" fmla="*/ 236174 h 433230"/>
                <a:gd name="connsiteX66" fmla="*/ 122194 w 196868"/>
                <a:gd name="connsiteY66" fmla="*/ 236925 h 433230"/>
                <a:gd name="connsiteX67" fmla="*/ 121788 w 196868"/>
                <a:gd name="connsiteY67" fmla="*/ 237293 h 433230"/>
                <a:gd name="connsiteX68" fmla="*/ 120559 w 196868"/>
                <a:gd name="connsiteY68" fmla="*/ 237543 h 433230"/>
                <a:gd name="connsiteX69" fmla="*/ 118486 w 196868"/>
                <a:gd name="connsiteY69" fmla="*/ 238294 h 433230"/>
                <a:gd name="connsiteX70" fmla="*/ 117117 w 196868"/>
                <a:gd name="connsiteY70" fmla="*/ 239006 h 433230"/>
                <a:gd name="connsiteX71" fmla="*/ 116460 w 196868"/>
                <a:gd name="connsiteY71" fmla="*/ 239084 h 433230"/>
                <a:gd name="connsiteX72" fmla="*/ 114527 w 196868"/>
                <a:gd name="connsiteY72" fmla="*/ 238552 h 433230"/>
                <a:gd name="connsiteX73" fmla="*/ 114027 w 196868"/>
                <a:gd name="connsiteY73" fmla="*/ 238544 h 433230"/>
                <a:gd name="connsiteX74" fmla="*/ 114175 w 196868"/>
                <a:gd name="connsiteY74" fmla="*/ 239092 h 433230"/>
                <a:gd name="connsiteX75" fmla="*/ 115717 w 196868"/>
                <a:gd name="connsiteY75" fmla="*/ 242190 h 433230"/>
                <a:gd name="connsiteX76" fmla="*/ 117312 w 196868"/>
                <a:gd name="connsiteY76" fmla="*/ 243661 h 433230"/>
                <a:gd name="connsiteX77" fmla="*/ 118979 w 196868"/>
                <a:gd name="connsiteY77" fmla="*/ 243497 h 433230"/>
                <a:gd name="connsiteX78" fmla="*/ 119698 w 196868"/>
                <a:gd name="connsiteY78" fmla="*/ 243786 h 433230"/>
                <a:gd name="connsiteX79" fmla="*/ 119487 w 196868"/>
                <a:gd name="connsiteY79" fmla="*/ 244529 h 433230"/>
                <a:gd name="connsiteX80" fmla="*/ 120129 w 196868"/>
                <a:gd name="connsiteY80" fmla="*/ 246470 h 433230"/>
                <a:gd name="connsiteX81" fmla="*/ 121615 w 196868"/>
                <a:gd name="connsiteY81" fmla="*/ 249599 h 433230"/>
                <a:gd name="connsiteX82" fmla="*/ 122069 w 196868"/>
                <a:gd name="connsiteY82" fmla="*/ 251946 h 433230"/>
                <a:gd name="connsiteX83" fmla="*/ 121162 w 196868"/>
                <a:gd name="connsiteY83" fmla="*/ 254277 h 433230"/>
                <a:gd name="connsiteX84" fmla="*/ 121326 w 196868"/>
                <a:gd name="connsiteY84" fmla="*/ 255114 h 433230"/>
                <a:gd name="connsiteX85" fmla="*/ 121819 w 196868"/>
                <a:gd name="connsiteY85" fmla="*/ 255607 h 433230"/>
                <a:gd name="connsiteX86" fmla="*/ 123227 w 196868"/>
                <a:gd name="connsiteY86" fmla="*/ 257774 h 433230"/>
                <a:gd name="connsiteX87" fmla="*/ 126223 w 196868"/>
                <a:gd name="connsiteY87" fmla="*/ 261162 h 433230"/>
                <a:gd name="connsiteX88" fmla="*/ 129157 w 196868"/>
                <a:gd name="connsiteY88" fmla="*/ 264823 h 433230"/>
                <a:gd name="connsiteX89" fmla="*/ 131606 w 196868"/>
                <a:gd name="connsiteY89" fmla="*/ 267874 h 433230"/>
                <a:gd name="connsiteX90" fmla="*/ 133398 w 196868"/>
                <a:gd name="connsiteY90" fmla="*/ 269987 h 433230"/>
                <a:gd name="connsiteX91" fmla="*/ 137403 w 196868"/>
                <a:gd name="connsiteY91" fmla="*/ 273906 h 433230"/>
                <a:gd name="connsiteX92" fmla="*/ 138115 w 196868"/>
                <a:gd name="connsiteY92" fmla="*/ 275745 h 433230"/>
                <a:gd name="connsiteX93" fmla="*/ 138271 w 196868"/>
                <a:gd name="connsiteY93" fmla="*/ 279453 h 433230"/>
                <a:gd name="connsiteX94" fmla="*/ 139257 w 196868"/>
                <a:gd name="connsiteY94" fmla="*/ 281597 h 433230"/>
                <a:gd name="connsiteX95" fmla="*/ 140172 w 196868"/>
                <a:gd name="connsiteY95" fmla="*/ 283130 h 433230"/>
                <a:gd name="connsiteX96" fmla="*/ 140806 w 196868"/>
                <a:gd name="connsiteY96" fmla="*/ 284413 h 433230"/>
                <a:gd name="connsiteX97" fmla="*/ 142277 w 196868"/>
                <a:gd name="connsiteY97" fmla="*/ 288606 h 433230"/>
                <a:gd name="connsiteX98" fmla="*/ 142903 w 196868"/>
                <a:gd name="connsiteY98" fmla="*/ 289170 h 433230"/>
                <a:gd name="connsiteX99" fmla="*/ 146111 w 196868"/>
                <a:gd name="connsiteY99" fmla="*/ 286619 h 433230"/>
                <a:gd name="connsiteX100" fmla="*/ 146854 w 196868"/>
                <a:gd name="connsiteY100" fmla="*/ 287151 h 433230"/>
                <a:gd name="connsiteX101" fmla="*/ 147276 w 196868"/>
                <a:gd name="connsiteY101" fmla="*/ 288114 h 433230"/>
                <a:gd name="connsiteX102" fmla="*/ 147276 w 196868"/>
                <a:gd name="connsiteY102" fmla="*/ 289334 h 433230"/>
                <a:gd name="connsiteX103" fmla="*/ 146775 w 196868"/>
                <a:gd name="connsiteY103" fmla="*/ 290719 h 433230"/>
                <a:gd name="connsiteX104" fmla="*/ 145735 w 196868"/>
                <a:gd name="connsiteY104" fmla="*/ 292002 h 433230"/>
                <a:gd name="connsiteX105" fmla="*/ 140775 w 196868"/>
                <a:gd name="connsiteY105" fmla="*/ 294959 h 433230"/>
                <a:gd name="connsiteX106" fmla="*/ 140368 w 196868"/>
                <a:gd name="connsiteY106" fmla="*/ 297502 h 433230"/>
                <a:gd name="connsiteX107" fmla="*/ 140024 w 196868"/>
                <a:gd name="connsiteY107" fmla="*/ 301359 h 433230"/>
                <a:gd name="connsiteX108" fmla="*/ 139938 w 196868"/>
                <a:gd name="connsiteY108" fmla="*/ 306092 h 433230"/>
                <a:gd name="connsiteX109" fmla="*/ 140181 w 196868"/>
                <a:gd name="connsiteY109" fmla="*/ 309628 h 433230"/>
                <a:gd name="connsiteX110" fmla="*/ 140001 w 196868"/>
                <a:gd name="connsiteY110" fmla="*/ 310442 h 433230"/>
                <a:gd name="connsiteX111" fmla="*/ 139562 w 196868"/>
                <a:gd name="connsiteY111" fmla="*/ 310825 h 433230"/>
                <a:gd name="connsiteX112" fmla="*/ 137692 w 196868"/>
                <a:gd name="connsiteY112" fmla="*/ 310669 h 433230"/>
                <a:gd name="connsiteX113" fmla="*/ 135001 w 196868"/>
                <a:gd name="connsiteY113" fmla="*/ 312452 h 433230"/>
                <a:gd name="connsiteX114" fmla="*/ 134047 w 196868"/>
                <a:gd name="connsiteY114" fmla="*/ 312609 h 433230"/>
                <a:gd name="connsiteX115" fmla="*/ 132865 w 196868"/>
                <a:gd name="connsiteY115" fmla="*/ 313289 h 433230"/>
                <a:gd name="connsiteX116" fmla="*/ 131966 w 196868"/>
                <a:gd name="connsiteY116" fmla="*/ 314134 h 433230"/>
                <a:gd name="connsiteX117" fmla="*/ 131676 w 196868"/>
                <a:gd name="connsiteY117" fmla="*/ 315417 h 433230"/>
                <a:gd name="connsiteX118" fmla="*/ 132208 w 196868"/>
                <a:gd name="connsiteY118" fmla="*/ 319298 h 433230"/>
                <a:gd name="connsiteX119" fmla="*/ 133170 w 196868"/>
                <a:gd name="connsiteY119" fmla="*/ 322936 h 433230"/>
                <a:gd name="connsiteX120" fmla="*/ 135056 w 196868"/>
                <a:gd name="connsiteY120" fmla="*/ 325603 h 433230"/>
                <a:gd name="connsiteX121" fmla="*/ 136550 w 196868"/>
                <a:gd name="connsiteY121" fmla="*/ 327716 h 433230"/>
                <a:gd name="connsiteX122" fmla="*/ 138639 w 196868"/>
                <a:gd name="connsiteY122" fmla="*/ 330650 h 433230"/>
                <a:gd name="connsiteX123" fmla="*/ 140282 w 196868"/>
                <a:gd name="connsiteY123" fmla="*/ 333200 h 433230"/>
                <a:gd name="connsiteX124" fmla="*/ 143607 w 196868"/>
                <a:gd name="connsiteY124" fmla="*/ 335993 h 433230"/>
                <a:gd name="connsiteX125" fmla="*/ 148270 w 196868"/>
                <a:gd name="connsiteY125" fmla="*/ 340171 h 433230"/>
                <a:gd name="connsiteX126" fmla="*/ 150053 w 196868"/>
                <a:gd name="connsiteY126" fmla="*/ 342479 h 433230"/>
                <a:gd name="connsiteX127" fmla="*/ 151626 w 196868"/>
                <a:gd name="connsiteY127" fmla="*/ 345272 h 433230"/>
                <a:gd name="connsiteX128" fmla="*/ 152737 w 196868"/>
                <a:gd name="connsiteY128" fmla="*/ 347658 h 433230"/>
                <a:gd name="connsiteX129" fmla="*/ 153160 w 196868"/>
                <a:gd name="connsiteY129" fmla="*/ 350818 h 433230"/>
                <a:gd name="connsiteX130" fmla="*/ 153503 w 196868"/>
                <a:gd name="connsiteY130" fmla="*/ 352587 h 433230"/>
                <a:gd name="connsiteX131" fmla="*/ 153605 w 196868"/>
                <a:gd name="connsiteY131" fmla="*/ 358501 h 433230"/>
                <a:gd name="connsiteX132" fmla="*/ 152753 w 196868"/>
                <a:gd name="connsiteY132" fmla="*/ 359847 h 433230"/>
                <a:gd name="connsiteX133" fmla="*/ 152095 w 196868"/>
                <a:gd name="connsiteY133" fmla="*/ 361403 h 433230"/>
                <a:gd name="connsiteX134" fmla="*/ 152463 w 196868"/>
                <a:gd name="connsiteY134" fmla="*/ 363031 h 433230"/>
                <a:gd name="connsiteX135" fmla="*/ 153551 w 196868"/>
                <a:gd name="connsiteY135" fmla="*/ 364588 h 433230"/>
                <a:gd name="connsiteX136" fmla="*/ 153551 w 196868"/>
                <a:gd name="connsiteY136" fmla="*/ 366364 h 433230"/>
                <a:gd name="connsiteX137" fmla="*/ 154568 w 196868"/>
                <a:gd name="connsiteY137" fmla="*/ 369548 h 433230"/>
                <a:gd name="connsiteX138" fmla="*/ 156273 w 196868"/>
                <a:gd name="connsiteY138" fmla="*/ 371496 h 433230"/>
                <a:gd name="connsiteX139" fmla="*/ 157916 w 196868"/>
                <a:gd name="connsiteY139" fmla="*/ 372802 h 433230"/>
                <a:gd name="connsiteX140" fmla="*/ 158644 w 196868"/>
                <a:gd name="connsiteY140" fmla="*/ 373835 h 433230"/>
                <a:gd name="connsiteX141" fmla="*/ 158409 w 196868"/>
                <a:gd name="connsiteY141" fmla="*/ 375493 h 433230"/>
                <a:gd name="connsiteX142" fmla="*/ 158894 w 196868"/>
                <a:gd name="connsiteY142" fmla="*/ 377254 h 433230"/>
                <a:gd name="connsiteX143" fmla="*/ 159254 w 196868"/>
                <a:gd name="connsiteY143" fmla="*/ 379170 h 433230"/>
                <a:gd name="connsiteX144" fmla="*/ 159919 w 196868"/>
                <a:gd name="connsiteY144" fmla="*/ 381823 h 433230"/>
                <a:gd name="connsiteX145" fmla="*/ 161241 w 196868"/>
                <a:gd name="connsiteY145" fmla="*/ 384068 h 433230"/>
                <a:gd name="connsiteX146" fmla="*/ 163252 w 196868"/>
                <a:gd name="connsiteY146" fmla="*/ 390945 h 433230"/>
                <a:gd name="connsiteX147" fmla="*/ 163205 w 196868"/>
                <a:gd name="connsiteY147" fmla="*/ 391649 h 433230"/>
                <a:gd name="connsiteX148" fmla="*/ 162336 w 196868"/>
                <a:gd name="connsiteY148" fmla="*/ 393041 h 433230"/>
                <a:gd name="connsiteX149" fmla="*/ 161069 w 196868"/>
                <a:gd name="connsiteY149" fmla="*/ 394301 h 433230"/>
                <a:gd name="connsiteX150" fmla="*/ 160255 w 196868"/>
                <a:gd name="connsiteY150" fmla="*/ 394708 h 433230"/>
                <a:gd name="connsiteX151" fmla="*/ 159481 w 196868"/>
                <a:gd name="connsiteY151" fmla="*/ 396007 h 433230"/>
                <a:gd name="connsiteX152" fmla="*/ 157642 w 196868"/>
                <a:gd name="connsiteY152" fmla="*/ 399676 h 433230"/>
                <a:gd name="connsiteX153" fmla="*/ 153934 w 196868"/>
                <a:gd name="connsiteY153" fmla="*/ 405997 h 433230"/>
                <a:gd name="connsiteX154" fmla="*/ 150319 w 196868"/>
                <a:gd name="connsiteY154" fmla="*/ 410112 h 433230"/>
                <a:gd name="connsiteX155" fmla="*/ 147276 w 196868"/>
                <a:gd name="connsiteY155" fmla="*/ 413038 h 433230"/>
                <a:gd name="connsiteX156" fmla="*/ 145078 w 196868"/>
                <a:gd name="connsiteY156" fmla="*/ 414814 h 433230"/>
                <a:gd name="connsiteX157" fmla="*/ 144428 w 196868"/>
                <a:gd name="connsiteY157" fmla="*/ 415870 h 433230"/>
                <a:gd name="connsiteX158" fmla="*/ 144428 w 196868"/>
                <a:gd name="connsiteY158" fmla="*/ 416700 h 433230"/>
                <a:gd name="connsiteX159" fmla="*/ 144828 w 196868"/>
                <a:gd name="connsiteY159" fmla="*/ 418170 h 433230"/>
                <a:gd name="connsiteX160" fmla="*/ 144671 w 196868"/>
                <a:gd name="connsiteY160" fmla="*/ 420971 h 433230"/>
                <a:gd name="connsiteX161" fmla="*/ 144202 w 196868"/>
                <a:gd name="connsiteY161" fmla="*/ 422747 h 433230"/>
                <a:gd name="connsiteX162" fmla="*/ 143576 w 196868"/>
                <a:gd name="connsiteY162" fmla="*/ 424625 h 433230"/>
                <a:gd name="connsiteX163" fmla="*/ 143224 w 196868"/>
                <a:gd name="connsiteY163" fmla="*/ 426299 h 433230"/>
                <a:gd name="connsiteX164" fmla="*/ 142246 w 196868"/>
                <a:gd name="connsiteY164" fmla="*/ 426549 h 433230"/>
                <a:gd name="connsiteX165" fmla="*/ 140149 w 196868"/>
                <a:gd name="connsiteY165" fmla="*/ 429741 h 433230"/>
                <a:gd name="connsiteX166" fmla="*/ 139241 w 196868"/>
                <a:gd name="connsiteY166" fmla="*/ 428137 h 433230"/>
                <a:gd name="connsiteX167" fmla="*/ 138709 w 196868"/>
                <a:gd name="connsiteY167" fmla="*/ 426471 h 433230"/>
                <a:gd name="connsiteX168" fmla="*/ 139280 w 196868"/>
                <a:gd name="connsiteY168" fmla="*/ 422692 h 433230"/>
                <a:gd name="connsiteX169" fmla="*/ 138005 w 196868"/>
                <a:gd name="connsiteY169" fmla="*/ 415534 h 433230"/>
                <a:gd name="connsiteX170" fmla="*/ 138803 w 196868"/>
                <a:gd name="connsiteY170" fmla="*/ 414579 h 433230"/>
                <a:gd name="connsiteX171" fmla="*/ 139562 w 196868"/>
                <a:gd name="connsiteY171" fmla="*/ 414094 h 433230"/>
                <a:gd name="connsiteX172" fmla="*/ 140955 w 196868"/>
                <a:gd name="connsiteY172" fmla="*/ 411348 h 433230"/>
                <a:gd name="connsiteX173" fmla="*/ 142637 w 196868"/>
                <a:gd name="connsiteY173" fmla="*/ 408626 h 433230"/>
                <a:gd name="connsiteX174" fmla="*/ 142801 w 196868"/>
                <a:gd name="connsiteY174" fmla="*/ 405371 h 433230"/>
                <a:gd name="connsiteX175" fmla="*/ 144162 w 196868"/>
                <a:gd name="connsiteY175" fmla="*/ 402985 h 433230"/>
                <a:gd name="connsiteX176" fmla="*/ 143842 w 196868"/>
                <a:gd name="connsiteY176" fmla="*/ 400990 h 433230"/>
                <a:gd name="connsiteX177" fmla="*/ 143912 w 196868"/>
                <a:gd name="connsiteY177" fmla="*/ 398651 h 433230"/>
                <a:gd name="connsiteX178" fmla="*/ 144202 w 196868"/>
                <a:gd name="connsiteY178" fmla="*/ 396734 h 433230"/>
                <a:gd name="connsiteX179" fmla="*/ 144092 w 196868"/>
                <a:gd name="connsiteY179" fmla="*/ 395162 h 433230"/>
                <a:gd name="connsiteX180" fmla="*/ 145172 w 196868"/>
                <a:gd name="connsiteY180" fmla="*/ 393534 h 433230"/>
                <a:gd name="connsiteX181" fmla="*/ 147041 w 196868"/>
                <a:gd name="connsiteY181" fmla="*/ 392314 h 433230"/>
                <a:gd name="connsiteX182" fmla="*/ 146259 w 196868"/>
                <a:gd name="connsiteY182" fmla="*/ 391876 h 433230"/>
                <a:gd name="connsiteX183" fmla="*/ 145477 w 196868"/>
                <a:gd name="connsiteY183" fmla="*/ 390984 h 433230"/>
                <a:gd name="connsiteX184" fmla="*/ 143028 w 196868"/>
                <a:gd name="connsiteY184" fmla="*/ 392337 h 433230"/>
                <a:gd name="connsiteX185" fmla="*/ 141776 w 196868"/>
                <a:gd name="connsiteY185" fmla="*/ 391891 h 433230"/>
                <a:gd name="connsiteX186" fmla="*/ 141526 w 196868"/>
                <a:gd name="connsiteY186" fmla="*/ 390483 h 433230"/>
                <a:gd name="connsiteX187" fmla="*/ 141839 w 196868"/>
                <a:gd name="connsiteY187" fmla="*/ 388973 h 433230"/>
                <a:gd name="connsiteX188" fmla="*/ 141964 w 196868"/>
                <a:gd name="connsiteY188" fmla="*/ 388058 h 433230"/>
                <a:gd name="connsiteX189" fmla="*/ 142942 w 196868"/>
                <a:gd name="connsiteY189" fmla="*/ 387025 h 433230"/>
                <a:gd name="connsiteX190" fmla="*/ 142872 w 196868"/>
                <a:gd name="connsiteY190" fmla="*/ 385007 h 433230"/>
                <a:gd name="connsiteX191" fmla="*/ 142378 w 196868"/>
                <a:gd name="connsiteY191" fmla="*/ 383231 h 433230"/>
                <a:gd name="connsiteX192" fmla="*/ 143090 w 196868"/>
                <a:gd name="connsiteY192" fmla="*/ 381032 h 433230"/>
                <a:gd name="connsiteX193" fmla="*/ 141643 w 196868"/>
                <a:gd name="connsiteY193" fmla="*/ 381025 h 433230"/>
                <a:gd name="connsiteX194" fmla="*/ 140978 w 196868"/>
                <a:gd name="connsiteY194" fmla="*/ 380579 h 433230"/>
                <a:gd name="connsiteX195" fmla="*/ 141393 w 196868"/>
                <a:gd name="connsiteY195" fmla="*/ 379358 h 433230"/>
                <a:gd name="connsiteX196" fmla="*/ 142707 w 196868"/>
                <a:gd name="connsiteY196" fmla="*/ 378279 h 433230"/>
                <a:gd name="connsiteX197" fmla="*/ 141510 w 196868"/>
                <a:gd name="connsiteY197" fmla="*/ 376213 h 433230"/>
                <a:gd name="connsiteX198" fmla="*/ 142394 w 196868"/>
                <a:gd name="connsiteY198" fmla="*/ 373999 h 433230"/>
                <a:gd name="connsiteX199" fmla="*/ 142363 w 196868"/>
                <a:gd name="connsiteY199" fmla="*/ 371261 h 433230"/>
                <a:gd name="connsiteX200" fmla="*/ 141761 w 196868"/>
                <a:gd name="connsiteY200" fmla="*/ 368844 h 433230"/>
                <a:gd name="connsiteX201" fmla="*/ 141792 w 196868"/>
                <a:gd name="connsiteY201" fmla="*/ 367107 h 433230"/>
                <a:gd name="connsiteX202" fmla="*/ 140869 w 196868"/>
                <a:gd name="connsiteY202" fmla="*/ 364024 h 433230"/>
                <a:gd name="connsiteX203" fmla="*/ 140446 w 196868"/>
                <a:gd name="connsiteY203" fmla="*/ 360081 h 433230"/>
                <a:gd name="connsiteX204" fmla="*/ 138498 w 196868"/>
                <a:gd name="connsiteY204" fmla="*/ 357148 h 433230"/>
                <a:gd name="connsiteX205" fmla="*/ 137051 w 196868"/>
                <a:gd name="connsiteY205" fmla="*/ 352868 h 433230"/>
                <a:gd name="connsiteX206" fmla="*/ 133186 w 196868"/>
                <a:gd name="connsiteY206" fmla="*/ 347267 h 433230"/>
                <a:gd name="connsiteX207" fmla="*/ 133257 w 196868"/>
                <a:gd name="connsiteY207" fmla="*/ 344865 h 433230"/>
                <a:gd name="connsiteX208" fmla="*/ 133053 w 196868"/>
                <a:gd name="connsiteY208" fmla="*/ 342752 h 433230"/>
                <a:gd name="connsiteX209" fmla="*/ 132208 w 196868"/>
                <a:gd name="connsiteY209" fmla="*/ 341728 h 433230"/>
                <a:gd name="connsiteX210" fmla="*/ 131089 w 196868"/>
                <a:gd name="connsiteY210" fmla="*/ 349199 h 433230"/>
                <a:gd name="connsiteX211" fmla="*/ 130236 w 196868"/>
                <a:gd name="connsiteY211" fmla="*/ 347728 h 433230"/>
                <a:gd name="connsiteX212" fmla="*/ 129963 w 196868"/>
                <a:gd name="connsiteY212" fmla="*/ 343558 h 433230"/>
                <a:gd name="connsiteX213" fmla="*/ 129408 w 196868"/>
                <a:gd name="connsiteY213" fmla="*/ 341579 h 433230"/>
                <a:gd name="connsiteX214" fmla="*/ 130010 w 196868"/>
                <a:gd name="connsiteY214" fmla="*/ 337644 h 433230"/>
                <a:gd name="connsiteX215" fmla="*/ 127773 w 196868"/>
                <a:gd name="connsiteY215" fmla="*/ 333732 h 433230"/>
                <a:gd name="connsiteX216" fmla="*/ 127295 w 196868"/>
                <a:gd name="connsiteY216" fmla="*/ 330892 h 433230"/>
                <a:gd name="connsiteX217" fmla="*/ 125824 w 196868"/>
                <a:gd name="connsiteY217" fmla="*/ 326581 h 433230"/>
                <a:gd name="connsiteX218" fmla="*/ 126255 w 196868"/>
                <a:gd name="connsiteY218" fmla="*/ 325611 h 433230"/>
                <a:gd name="connsiteX219" fmla="*/ 128218 w 196868"/>
                <a:gd name="connsiteY219" fmla="*/ 326581 h 433230"/>
                <a:gd name="connsiteX220" fmla="*/ 126411 w 196868"/>
                <a:gd name="connsiteY220" fmla="*/ 324070 h 433230"/>
                <a:gd name="connsiteX221" fmla="*/ 124940 w 196868"/>
                <a:gd name="connsiteY221" fmla="*/ 324633 h 433230"/>
                <a:gd name="connsiteX222" fmla="*/ 123688 w 196868"/>
                <a:gd name="connsiteY222" fmla="*/ 321919 h 433230"/>
                <a:gd name="connsiteX223" fmla="*/ 123415 w 196868"/>
                <a:gd name="connsiteY223" fmla="*/ 314557 h 433230"/>
                <a:gd name="connsiteX224" fmla="*/ 122186 w 196868"/>
                <a:gd name="connsiteY224" fmla="*/ 311803 h 433230"/>
                <a:gd name="connsiteX225" fmla="*/ 122859 w 196868"/>
                <a:gd name="connsiteY225" fmla="*/ 308994 h 433230"/>
                <a:gd name="connsiteX226" fmla="*/ 121459 w 196868"/>
                <a:gd name="connsiteY226" fmla="*/ 298918 h 433230"/>
                <a:gd name="connsiteX227" fmla="*/ 118689 w 196868"/>
                <a:gd name="connsiteY227" fmla="*/ 295647 h 433230"/>
                <a:gd name="connsiteX228" fmla="*/ 119237 w 196868"/>
                <a:gd name="connsiteY228" fmla="*/ 292831 h 433230"/>
                <a:gd name="connsiteX229" fmla="*/ 119925 w 196868"/>
                <a:gd name="connsiteY229" fmla="*/ 290328 h 433230"/>
                <a:gd name="connsiteX230" fmla="*/ 119769 w 196868"/>
                <a:gd name="connsiteY230" fmla="*/ 285696 h 433230"/>
                <a:gd name="connsiteX231" fmla="*/ 120450 w 196868"/>
                <a:gd name="connsiteY231" fmla="*/ 284264 h 433230"/>
                <a:gd name="connsiteX232" fmla="*/ 121795 w 196868"/>
                <a:gd name="connsiteY232" fmla="*/ 283169 h 433230"/>
                <a:gd name="connsiteX233" fmla="*/ 120536 w 196868"/>
                <a:gd name="connsiteY233" fmla="*/ 283553 h 433230"/>
                <a:gd name="connsiteX234" fmla="*/ 119464 w 196868"/>
                <a:gd name="connsiteY234" fmla="*/ 283881 h 433230"/>
                <a:gd name="connsiteX235" fmla="*/ 116952 w 196868"/>
                <a:gd name="connsiteY235" fmla="*/ 284155 h 433230"/>
                <a:gd name="connsiteX236" fmla="*/ 114113 w 196868"/>
                <a:gd name="connsiteY236" fmla="*/ 284210 h 433230"/>
                <a:gd name="connsiteX237" fmla="*/ 113127 w 196868"/>
                <a:gd name="connsiteY237" fmla="*/ 280822 h 433230"/>
                <a:gd name="connsiteX238" fmla="*/ 111734 w 196868"/>
                <a:gd name="connsiteY238" fmla="*/ 279195 h 433230"/>
                <a:gd name="connsiteX239" fmla="*/ 110514 w 196868"/>
                <a:gd name="connsiteY239" fmla="*/ 275792 h 433230"/>
                <a:gd name="connsiteX240" fmla="*/ 109778 w 196868"/>
                <a:gd name="connsiteY240" fmla="*/ 271919 h 433230"/>
                <a:gd name="connsiteX241" fmla="*/ 110256 w 196868"/>
                <a:gd name="connsiteY241" fmla="*/ 271160 h 433230"/>
                <a:gd name="connsiteX242" fmla="*/ 108065 w 196868"/>
                <a:gd name="connsiteY242" fmla="*/ 269580 h 433230"/>
                <a:gd name="connsiteX243" fmla="*/ 107502 w 196868"/>
                <a:gd name="connsiteY243" fmla="*/ 268610 h 433230"/>
                <a:gd name="connsiteX244" fmla="*/ 105210 w 196868"/>
                <a:gd name="connsiteY244" fmla="*/ 266091 h 433230"/>
                <a:gd name="connsiteX245" fmla="*/ 102604 w 196868"/>
                <a:gd name="connsiteY245" fmla="*/ 264174 h 433230"/>
                <a:gd name="connsiteX246" fmla="*/ 103183 w 196868"/>
                <a:gd name="connsiteY246" fmla="*/ 265520 h 433230"/>
                <a:gd name="connsiteX247" fmla="*/ 103887 w 196868"/>
                <a:gd name="connsiteY247" fmla="*/ 266372 h 433230"/>
                <a:gd name="connsiteX248" fmla="*/ 102589 w 196868"/>
                <a:gd name="connsiteY248" fmla="*/ 268704 h 433230"/>
                <a:gd name="connsiteX249" fmla="*/ 103856 w 196868"/>
                <a:gd name="connsiteY249" fmla="*/ 272631 h 433230"/>
                <a:gd name="connsiteX250" fmla="*/ 102745 w 196868"/>
                <a:gd name="connsiteY250" fmla="*/ 275135 h 433230"/>
                <a:gd name="connsiteX251" fmla="*/ 101705 w 196868"/>
                <a:gd name="connsiteY251" fmla="*/ 278389 h 433230"/>
                <a:gd name="connsiteX252" fmla="*/ 100711 w 196868"/>
                <a:gd name="connsiteY252" fmla="*/ 279938 h 433230"/>
                <a:gd name="connsiteX253" fmla="*/ 97574 w 196868"/>
                <a:gd name="connsiteY253" fmla="*/ 283271 h 433230"/>
                <a:gd name="connsiteX254" fmla="*/ 95031 w 196868"/>
                <a:gd name="connsiteY254" fmla="*/ 284397 h 433230"/>
                <a:gd name="connsiteX255" fmla="*/ 93373 w 196868"/>
                <a:gd name="connsiteY255" fmla="*/ 284609 h 433230"/>
                <a:gd name="connsiteX256" fmla="*/ 91902 w 196868"/>
                <a:gd name="connsiteY256" fmla="*/ 284257 h 433230"/>
                <a:gd name="connsiteX257" fmla="*/ 90103 w 196868"/>
                <a:gd name="connsiteY257" fmla="*/ 282535 h 433230"/>
                <a:gd name="connsiteX258" fmla="*/ 89664 w 196868"/>
                <a:gd name="connsiteY258" fmla="*/ 281096 h 433230"/>
                <a:gd name="connsiteX259" fmla="*/ 89375 w 196868"/>
                <a:gd name="connsiteY259" fmla="*/ 278678 h 433230"/>
                <a:gd name="connsiteX260" fmla="*/ 88741 w 196868"/>
                <a:gd name="connsiteY260" fmla="*/ 278334 h 433230"/>
                <a:gd name="connsiteX261" fmla="*/ 88060 w 196868"/>
                <a:gd name="connsiteY261" fmla="*/ 278616 h 433230"/>
                <a:gd name="connsiteX262" fmla="*/ 89125 w 196868"/>
                <a:gd name="connsiteY262" fmla="*/ 281738 h 433230"/>
                <a:gd name="connsiteX263" fmla="*/ 89109 w 196868"/>
                <a:gd name="connsiteY263" fmla="*/ 283193 h 433230"/>
                <a:gd name="connsiteX264" fmla="*/ 91026 w 196868"/>
                <a:gd name="connsiteY264" fmla="*/ 285994 h 433230"/>
                <a:gd name="connsiteX265" fmla="*/ 90345 w 196868"/>
                <a:gd name="connsiteY265" fmla="*/ 286776 h 433230"/>
                <a:gd name="connsiteX266" fmla="*/ 86871 w 196868"/>
                <a:gd name="connsiteY266" fmla="*/ 288309 h 433230"/>
                <a:gd name="connsiteX267" fmla="*/ 85690 w 196868"/>
                <a:gd name="connsiteY267" fmla="*/ 288059 h 433230"/>
                <a:gd name="connsiteX268" fmla="*/ 84853 w 196868"/>
                <a:gd name="connsiteY268" fmla="*/ 288364 h 433230"/>
                <a:gd name="connsiteX269" fmla="*/ 84626 w 196868"/>
                <a:gd name="connsiteY269" fmla="*/ 289624 h 433230"/>
                <a:gd name="connsiteX270" fmla="*/ 84188 w 196868"/>
                <a:gd name="connsiteY270" fmla="*/ 290328 h 433230"/>
                <a:gd name="connsiteX271" fmla="*/ 78719 w 196868"/>
                <a:gd name="connsiteY271" fmla="*/ 292252 h 433230"/>
                <a:gd name="connsiteX272" fmla="*/ 77577 w 196868"/>
                <a:gd name="connsiteY272" fmla="*/ 294419 h 433230"/>
                <a:gd name="connsiteX273" fmla="*/ 76873 w 196868"/>
                <a:gd name="connsiteY273" fmla="*/ 296618 h 433230"/>
                <a:gd name="connsiteX274" fmla="*/ 74151 w 196868"/>
                <a:gd name="connsiteY274" fmla="*/ 299770 h 433230"/>
                <a:gd name="connsiteX275" fmla="*/ 70505 w 196868"/>
                <a:gd name="connsiteY275" fmla="*/ 302376 h 433230"/>
                <a:gd name="connsiteX276" fmla="*/ 69605 w 196868"/>
                <a:gd name="connsiteY276" fmla="*/ 302227 h 433230"/>
                <a:gd name="connsiteX277" fmla="*/ 68573 w 196868"/>
                <a:gd name="connsiteY277" fmla="*/ 301617 h 433230"/>
                <a:gd name="connsiteX278" fmla="*/ 68713 w 196868"/>
                <a:gd name="connsiteY278" fmla="*/ 298800 h 433230"/>
                <a:gd name="connsiteX279" fmla="*/ 69965 w 196868"/>
                <a:gd name="connsiteY279" fmla="*/ 296414 h 433230"/>
                <a:gd name="connsiteX280" fmla="*/ 69566 w 196868"/>
                <a:gd name="connsiteY280" fmla="*/ 293864 h 433230"/>
                <a:gd name="connsiteX281" fmla="*/ 69261 w 196868"/>
                <a:gd name="connsiteY281" fmla="*/ 295327 h 433230"/>
                <a:gd name="connsiteX282" fmla="*/ 66906 w 196868"/>
                <a:gd name="connsiteY282" fmla="*/ 298879 h 433230"/>
                <a:gd name="connsiteX283" fmla="*/ 65834 w 196868"/>
                <a:gd name="connsiteY283" fmla="*/ 300036 h 433230"/>
                <a:gd name="connsiteX284" fmla="*/ 63675 w 196868"/>
                <a:gd name="connsiteY284" fmla="*/ 299731 h 433230"/>
                <a:gd name="connsiteX285" fmla="*/ 60687 w 196868"/>
                <a:gd name="connsiteY285" fmla="*/ 300209 h 433230"/>
                <a:gd name="connsiteX286" fmla="*/ 59560 w 196868"/>
                <a:gd name="connsiteY286" fmla="*/ 296563 h 433230"/>
                <a:gd name="connsiteX287" fmla="*/ 59583 w 196868"/>
                <a:gd name="connsiteY287" fmla="*/ 295225 h 433230"/>
                <a:gd name="connsiteX288" fmla="*/ 59364 w 196868"/>
                <a:gd name="connsiteY288" fmla="*/ 294091 h 433230"/>
                <a:gd name="connsiteX289" fmla="*/ 59709 w 196868"/>
                <a:gd name="connsiteY289" fmla="*/ 292894 h 433230"/>
                <a:gd name="connsiteX290" fmla="*/ 59599 w 196868"/>
                <a:gd name="connsiteY290" fmla="*/ 291939 h 433230"/>
                <a:gd name="connsiteX291" fmla="*/ 58879 w 196868"/>
                <a:gd name="connsiteY291" fmla="*/ 293762 h 433230"/>
                <a:gd name="connsiteX292" fmla="*/ 58606 w 196868"/>
                <a:gd name="connsiteY292" fmla="*/ 295342 h 433230"/>
                <a:gd name="connsiteX293" fmla="*/ 57510 w 196868"/>
                <a:gd name="connsiteY293" fmla="*/ 296751 h 433230"/>
                <a:gd name="connsiteX294" fmla="*/ 54514 w 196868"/>
                <a:gd name="connsiteY294" fmla="*/ 298261 h 433230"/>
                <a:gd name="connsiteX295" fmla="*/ 54389 w 196868"/>
                <a:gd name="connsiteY295" fmla="*/ 296344 h 433230"/>
                <a:gd name="connsiteX296" fmla="*/ 54287 w 196868"/>
                <a:gd name="connsiteY296" fmla="*/ 294615 h 433230"/>
                <a:gd name="connsiteX297" fmla="*/ 54928 w 196868"/>
                <a:gd name="connsiteY297" fmla="*/ 293058 h 433230"/>
                <a:gd name="connsiteX298" fmla="*/ 54834 w 196868"/>
                <a:gd name="connsiteY298" fmla="*/ 290594 h 433230"/>
                <a:gd name="connsiteX299" fmla="*/ 55789 w 196868"/>
                <a:gd name="connsiteY299" fmla="*/ 287026 h 433230"/>
                <a:gd name="connsiteX300" fmla="*/ 55710 w 196868"/>
                <a:gd name="connsiteY300" fmla="*/ 285806 h 433230"/>
                <a:gd name="connsiteX301" fmla="*/ 55421 w 196868"/>
                <a:gd name="connsiteY301" fmla="*/ 284452 h 433230"/>
                <a:gd name="connsiteX302" fmla="*/ 54889 w 196868"/>
                <a:gd name="connsiteY302" fmla="*/ 286416 h 433230"/>
                <a:gd name="connsiteX303" fmla="*/ 54584 w 196868"/>
                <a:gd name="connsiteY303" fmla="*/ 288450 h 433230"/>
                <a:gd name="connsiteX304" fmla="*/ 53982 w 196868"/>
                <a:gd name="connsiteY304" fmla="*/ 289068 h 433230"/>
                <a:gd name="connsiteX305" fmla="*/ 52878 w 196868"/>
                <a:gd name="connsiteY305" fmla="*/ 289530 h 433230"/>
                <a:gd name="connsiteX306" fmla="*/ 50860 w 196868"/>
                <a:gd name="connsiteY306" fmla="*/ 291861 h 433230"/>
                <a:gd name="connsiteX307" fmla="*/ 49679 w 196868"/>
                <a:gd name="connsiteY307" fmla="*/ 293950 h 433230"/>
                <a:gd name="connsiteX308" fmla="*/ 46550 w 196868"/>
                <a:gd name="connsiteY308" fmla="*/ 295921 h 433230"/>
                <a:gd name="connsiteX309" fmla="*/ 44899 w 196868"/>
                <a:gd name="connsiteY309" fmla="*/ 295718 h 433230"/>
                <a:gd name="connsiteX310" fmla="*/ 44687 w 196868"/>
                <a:gd name="connsiteY310" fmla="*/ 293214 h 433230"/>
                <a:gd name="connsiteX311" fmla="*/ 45939 w 196868"/>
                <a:gd name="connsiteY311" fmla="*/ 284335 h 433230"/>
                <a:gd name="connsiteX312" fmla="*/ 47167 w 196868"/>
                <a:gd name="connsiteY312" fmla="*/ 283083 h 433230"/>
                <a:gd name="connsiteX313" fmla="*/ 47739 w 196868"/>
                <a:gd name="connsiteY313" fmla="*/ 281542 h 433230"/>
                <a:gd name="connsiteX314" fmla="*/ 48763 w 196868"/>
                <a:gd name="connsiteY314" fmla="*/ 276339 h 433230"/>
                <a:gd name="connsiteX315" fmla="*/ 49914 w 196868"/>
                <a:gd name="connsiteY315" fmla="*/ 274376 h 433230"/>
                <a:gd name="connsiteX316" fmla="*/ 50367 w 196868"/>
                <a:gd name="connsiteY316" fmla="*/ 270245 h 433230"/>
                <a:gd name="connsiteX317" fmla="*/ 50837 w 196868"/>
                <a:gd name="connsiteY317" fmla="*/ 269533 h 433230"/>
                <a:gd name="connsiteX318" fmla="*/ 52378 w 196868"/>
                <a:gd name="connsiteY318" fmla="*/ 266286 h 433230"/>
                <a:gd name="connsiteX319" fmla="*/ 52910 w 196868"/>
                <a:gd name="connsiteY319" fmla="*/ 260325 h 433230"/>
                <a:gd name="connsiteX320" fmla="*/ 52276 w 196868"/>
                <a:gd name="connsiteY320" fmla="*/ 257360 h 433230"/>
                <a:gd name="connsiteX321" fmla="*/ 50829 w 196868"/>
                <a:gd name="connsiteY321" fmla="*/ 254481 h 433230"/>
                <a:gd name="connsiteX322" fmla="*/ 49437 w 196868"/>
                <a:gd name="connsiteY322" fmla="*/ 245828 h 433230"/>
                <a:gd name="connsiteX323" fmla="*/ 45806 w 196868"/>
                <a:gd name="connsiteY323" fmla="*/ 238802 h 433230"/>
                <a:gd name="connsiteX324" fmla="*/ 45509 w 196868"/>
                <a:gd name="connsiteY324" fmla="*/ 236456 h 433230"/>
                <a:gd name="connsiteX325" fmla="*/ 43717 w 196868"/>
                <a:gd name="connsiteY325" fmla="*/ 233616 h 433230"/>
                <a:gd name="connsiteX326" fmla="*/ 45368 w 196868"/>
                <a:gd name="connsiteY326" fmla="*/ 233412 h 433230"/>
                <a:gd name="connsiteX327" fmla="*/ 41973 w 196868"/>
                <a:gd name="connsiteY327" fmla="*/ 230924 h 433230"/>
                <a:gd name="connsiteX328" fmla="*/ 41503 w 196868"/>
                <a:gd name="connsiteY328" fmla="*/ 229907 h 433230"/>
                <a:gd name="connsiteX329" fmla="*/ 40823 w 196868"/>
                <a:gd name="connsiteY329" fmla="*/ 224071 h 433230"/>
                <a:gd name="connsiteX330" fmla="*/ 40956 w 196868"/>
                <a:gd name="connsiteY330" fmla="*/ 220809 h 433230"/>
                <a:gd name="connsiteX331" fmla="*/ 40463 w 196868"/>
                <a:gd name="connsiteY331" fmla="*/ 221239 h 433230"/>
                <a:gd name="connsiteX332" fmla="*/ 40001 w 196868"/>
                <a:gd name="connsiteY332" fmla="*/ 223249 h 433230"/>
                <a:gd name="connsiteX333" fmla="*/ 38671 w 196868"/>
                <a:gd name="connsiteY333" fmla="*/ 224071 h 433230"/>
                <a:gd name="connsiteX334" fmla="*/ 39266 w 196868"/>
                <a:gd name="connsiteY334" fmla="*/ 227552 h 433230"/>
                <a:gd name="connsiteX335" fmla="*/ 39110 w 196868"/>
                <a:gd name="connsiteY335" fmla="*/ 228397 h 433230"/>
                <a:gd name="connsiteX336" fmla="*/ 38405 w 196868"/>
                <a:gd name="connsiteY336" fmla="*/ 229751 h 433230"/>
                <a:gd name="connsiteX337" fmla="*/ 35573 w 196868"/>
                <a:gd name="connsiteY337" fmla="*/ 228342 h 433230"/>
                <a:gd name="connsiteX338" fmla="*/ 33492 w 196868"/>
                <a:gd name="connsiteY338" fmla="*/ 226809 h 433230"/>
                <a:gd name="connsiteX339" fmla="*/ 31137 w 196868"/>
                <a:gd name="connsiteY339" fmla="*/ 223077 h 433230"/>
                <a:gd name="connsiteX340" fmla="*/ 28829 w 196868"/>
                <a:gd name="connsiteY340" fmla="*/ 218892 h 433230"/>
                <a:gd name="connsiteX341" fmla="*/ 29643 w 196868"/>
                <a:gd name="connsiteY341" fmla="*/ 218243 h 433230"/>
                <a:gd name="connsiteX342" fmla="*/ 30707 w 196868"/>
                <a:gd name="connsiteY342" fmla="*/ 218164 h 433230"/>
                <a:gd name="connsiteX343" fmla="*/ 33985 w 196868"/>
                <a:gd name="connsiteY343" fmla="*/ 221278 h 433230"/>
                <a:gd name="connsiteX344" fmla="*/ 36105 w 196868"/>
                <a:gd name="connsiteY344" fmla="*/ 221927 h 433230"/>
                <a:gd name="connsiteX345" fmla="*/ 37451 w 196868"/>
                <a:gd name="connsiteY345" fmla="*/ 221153 h 433230"/>
                <a:gd name="connsiteX346" fmla="*/ 39117 w 196868"/>
                <a:gd name="connsiteY346" fmla="*/ 219823 h 433230"/>
                <a:gd name="connsiteX347" fmla="*/ 39915 w 196868"/>
                <a:gd name="connsiteY347" fmla="*/ 217241 h 433230"/>
                <a:gd name="connsiteX348" fmla="*/ 39101 w 196868"/>
                <a:gd name="connsiteY348" fmla="*/ 216294 h 433230"/>
                <a:gd name="connsiteX349" fmla="*/ 37498 w 196868"/>
                <a:gd name="connsiteY349" fmla="*/ 215778 h 433230"/>
                <a:gd name="connsiteX350" fmla="*/ 36442 w 196868"/>
                <a:gd name="connsiteY350" fmla="*/ 215082 h 433230"/>
                <a:gd name="connsiteX351" fmla="*/ 34908 w 196868"/>
                <a:gd name="connsiteY351" fmla="*/ 213329 h 433230"/>
                <a:gd name="connsiteX352" fmla="*/ 34720 w 196868"/>
                <a:gd name="connsiteY352" fmla="*/ 212438 h 433230"/>
                <a:gd name="connsiteX353" fmla="*/ 34243 w 196868"/>
                <a:gd name="connsiteY353" fmla="*/ 211295 h 433230"/>
                <a:gd name="connsiteX354" fmla="*/ 32694 w 196868"/>
                <a:gd name="connsiteY354" fmla="*/ 210490 h 433230"/>
                <a:gd name="connsiteX355" fmla="*/ 31442 w 196868"/>
                <a:gd name="connsiteY355" fmla="*/ 209465 h 433230"/>
                <a:gd name="connsiteX356" fmla="*/ 32498 w 196868"/>
                <a:gd name="connsiteY356" fmla="*/ 207657 h 433230"/>
                <a:gd name="connsiteX357" fmla="*/ 33539 w 196868"/>
                <a:gd name="connsiteY357" fmla="*/ 206312 h 433230"/>
                <a:gd name="connsiteX358" fmla="*/ 30785 w 196868"/>
                <a:gd name="connsiteY358" fmla="*/ 206374 h 433230"/>
                <a:gd name="connsiteX359" fmla="*/ 27656 w 196868"/>
                <a:gd name="connsiteY359" fmla="*/ 204058 h 433230"/>
                <a:gd name="connsiteX360" fmla="*/ 27007 w 196868"/>
                <a:gd name="connsiteY360" fmla="*/ 203386 h 433230"/>
                <a:gd name="connsiteX361" fmla="*/ 25966 w 196868"/>
                <a:gd name="connsiteY361" fmla="*/ 202924 h 433230"/>
                <a:gd name="connsiteX362" fmla="*/ 23502 w 196868"/>
                <a:gd name="connsiteY362" fmla="*/ 202650 h 433230"/>
                <a:gd name="connsiteX363" fmla="*/ 21452 w 196868"/>
                <a:gd name="connsiteY363" fmla="*/ 203331 h 433230"/>
                <a:gd name="connsiteX364" fmla="*/ 22383 w 196868"/>
                <a:gd name="connsiteY364" fmla="*/ 206640 h 433230"/>
                <a:gd name="connsiteX365" fmla="*/ 22203 w 196868"/>
                <a:gd name="connsiteY365" fmla="*/ 207736 h 433230"/>
                <a:gd name="connsiteX366" fmla="*/ 20857 w 196868"/>
                <a:gd name="connsiteY366" fmla="*/ 207571 h 433230"/>
                <a:gd name="connsiteX367" fmla="*/ 18056 w 196868"/>
                <a:gd name="connsiteY367" fmla="*/ 202533 h 433230"/>
                <a:gd name="connsiteX368" fmla="*/ 18902 w 196868"/>
                <a:gd name="connsiteY368" fmla="*/ 201258 h 433230"/>
                <a:gd name="connsiteX369" fmla="*/ 20106 w 196868"/>
                <a:gd name="connsiteY369" fmla="*/ 200061 h 433230"/>
                <a:gd name="connsiteX370" fmla="*/ 19512 w 196868"/>
                <a:gd name="connsiteY370" fmla="*/ 199889 h 433230"/>
                <a:gd name="connsiteX371" fmla="*/ 18346 w 196868"/>
                <a:gd name="connsiteY371" fmla="*/ 199967 h 433230"/>
                <a:gd name="connsiteX372" fmla="*/ 19488 w 196868"/>
                <a:gd name="connsiteY372" fmla="*/ 195492 h 433230"/>
                <a:gd name="connsiteX373" fmla="*/ 18792 w 196868"/>
                <a:gd name="connsiteY373" fmla="*/ 194827 h 433230"/>
                <a:gd name="connsiteX374" fmla="*/ 18432 w 196868"/>
                <a:gd name="connsiteY374" fmla="*/ 196227 h 433230"/>
                <a:gd name="connsiteX375" fmla="*/ 17814 w 196868"/>
                <a:gd name="connsiteY375" fmla="*/ 197573 h 433230"/>
                <a:gd name="connsiteX376" fmla="*/ 15428 w 196868"/>
                <a:gd name="connsiteY376" fmla="*/ 200734 h 433230"/>
                <a:gd name="connsiteX377" fmla="*/ 14246 w 196868"/>
                <a:gd name="connsiteY377" fmla="*/ 200139 h 433230"/>
                <a:gd name="connsiteX378" fmla="*/ 13433 w 196868"/>
                <a:gd name="connsiteY378" fmla="*/ 199349 h 433230"/>
                <a:gd name="connsiteX379" fmla="*/ 14575 w 196868"/>
                <a:gd name="connsiteY379" fmla="*/ 197690 h 433230"/>
                <a:gd name="connsiteX380" fmla="*/ 15193 w 196868"/>
                <a:gd name="connsiteY380" fmla="*/ 197244 h 433230"/>
                <a:gd name="connsiteX381" fmla="*/ 15623 w 196868"/>
                <a:gd name="connsiteY381" fmla="*/ 196353 h 433230"/>
                <a:gd name="connsiteX382" fmla="*/ 14739 w 196868"/>
                <a:gd name="connsiteY382" fmla="*/ 194616 h 433230"/>
                <a:gd name="connsiteX383" fmla="*/ 13331 w 196868"/>
                <a:gd name="connsiteY383" fmla="*/ 193348 h 433230"/>
                <a:gd name="connsiteX384" fmla="*/ 12205 w 196868"/>
                <a:gd name="connsiteY384" fmla="*/ 191166 h 433230"/>
                <a:gd name="connsiteX385" fmla="*/ 11618 w 196868"/>
                <a:gd name="connsiteY385" fmla="*/ 191134 h 433230"/>
                <a:gd name="connsiteX386" fmla="*/ 12134 w 196868"/>
                <a:gd name="connsiteY386" fmla="*/ 193708 h 433230"/>
                <a:gd name="connsiteX387" fmla="*/ 11923 w 196868"/>
                <a:gd name="connsiteY387" fmla="*/ 197385 h 433230"/>
                <a:gd name="connsiteX388" fmla="*/ 9404 w 196868"/>
                <a:gd name="connsiteY388" fmla="*/ 193325 h 433230"/>
                <a:gd name="connsiteX389" fmla="*/ 4358 w 196868"/>
                <a:gd name="connsiteY389" fmla="*/ 187551 h 433230"/>
                <a:gd name="connsiteX390" fmla="*/ 3169 w 196868"/>
                <a:gd name="connsiteY390" fmla="*/ 185814 h 433230"/>
                <a:gd name="connsiteX391" fmla="*/ 2902 w 196868"/>
                <a:gd name="connsiteY391" fmla="*/ 184117 h 433230"/>
                <a:gd name="connsiteX392" fmla="*/ 2339 w 196868"/>
                <a:gd name="connsiteY392" fmla="*/ 182552 h 433230"/>
                <a:gd name="connsiteX393" fmla="*/ 1948 w 196868"/>
                <a:gd name="connsiteY393" fmla="*/ 180839 h 433230"/>
                <a:gd name="connsiteX394" fmla="*/ 1862 w 196868"/>
                <a:gd name="connsiteY394" fmla="*/ 179516 h 433230"/>
                <a:gd name="connsiteX395" fmla="*/ 767 w 196868"/>
                <a:gd name="connsiteY395" fmla="*/ 178320 h 433230"/>
                <a:gd name="connsiteX396" fmla="*/ 274 w 196868"/>
                <a:gd name="connsiteY396" fmla="*/ 176223 h 433230"/>
                <a:gd name="connsiteX397" fmla="*/ 0 w 196868"/>
                <a:gd name="connsiteY397" fmla="*/ 174095 h 433230"/>
                <a:gd name="connsiteX398" fmla="*/ 626 w 196868"/>
                <a:gd name="connsiteY398" fmla="*/ 172577 h 433230"/>
                <a:gd name="connsiteX399" fmla="*/ 2198 w 196868"/>
                <a:gd name="connsiteY399" fmla="*/ 170942 h 433230"/>
                <a:gd name="connsiteX400" fmla="*/ 3317 w 196868"/>
                <a:gd name="connsiteY400" fmla="*/ 170653 h 433230"/>
                <a:gd name="connsiteX401" fmla="*/ 4240 w 196868"/>
                <a:gd name="connsiteY401" fmla="*/ 171372 h 433230"/>
                <a:gd name="connsiteX402" fmla="*/ 6415 w 196868"/>
                <a:gd name="connsiteY402" fmla="*/ 172452 h 433230"/>
                <a:gd name="connsiteX403" fmla="*/ 7886 w 196868"/>
                <a:gd name="connsiteY403" fmla="*/ 173461 h 433230"/>
                <a:gd name="connsiteX404" fmla="*/ 8535 w 196868"/>
                <a:gd name="connsiteY404" fmla="*/ 174783 h 433230"/>
                <a:gd name="connsiteX405" fmla="*/ 9224 w 196868"/>
                <a:gd name="connsiteY405" fmla="*/ 174619 h 433230"/>
                <a:gd name="connsiteX406" fmla="*/ 9920 w 196868"/>
                <a:gd name="connsiteY406" fmla="*/ 173774 h 433230"/>
                <a:gd name="connsiteX407" fmla="*/ 9779 w 196868"/>
                <a:gd name="connsiteY407" fmla="*/ 172733 h 433230"/>
                <a:gd name="connsiteX408" fmla="*/ 9075 w 196868"/>
                <a:gd name="connsiteY408" fmla="*/ 169995 h 433230"/>
                <a:gd name="connsiteX409" fmla="*/ 8880 w 196868"/>
                <a:gd name="connsiteY409" fmla="*/ 166670 h 433230"/>
                <a:gd name="connsiteX410" fmla="*/ 8848 w 196868"/>
                <a:gd name="connsiteY410" fmla="*/ 158878 h 433230"/>
                <a:gd name="connsiteX411" fmla="*/ 8676 w 196868"/>
                <a:gd name="connsiteY411" fmla="*/ 157986 h 433230"/>
                <a:gd name="connsiteX412" fmla="*/ 9889 w 196868"/>
                <a:gd name="connsiteY412" fmla="*/ 157204 h 433230"/>
                <a:gd name="connsiteX413" fmla="*/ 10382 w 196868"/>
                <a:gd name="connsiteY413" fmla="*/ 156312 h 433230"/>
                <a:gd name="connsiteX414" fmla="*/ 10875 w 196868"/>
                <a:gd name="connsiteY414" fmla="*/ 154982 h 433230"/>
                <a:gd name="connsiteX415" fmla="*/ 11187 w 196868"/>
                <a:gd name="connsiteY415" fmla="*/ 154395 h 433230"/>
                <a:gd name="connsiteX416" fmla="*/ 11892 w 196868"/>
                <a:gd name="connsiteY416" fmla="*/ 154356 h 433230"/>
                <a:gd name="connsiteX417" fmla="*/ 13002 w 196868"/>
                <a:gd name="connsiteY417" fmla="*/ 155006 h 433230"/>
                <a:gd name="connsiteX418" fmla="*/ 14817 w 196868"/>
                <a:gd name="connsiteY418" fmla="*/ 157235 h 433230"/>
                <a:gd name="connsiteX419" fmla="*/ 16030 w 196868"/>
                <a:gd name="connsiteY419" fmla="*/ 157736 h 433230"/>
                <a:gd name="connsiteX420" fmla="*/ 17235 w 196868"/>
                <a:gd name="connsiteY420" fmla="*/ 157384 h 433230"/>
                <a:gd name="connsiteX421" fmla="*/ 18495 w 196868"/>
                <a:gd name="connsiteY421" fmla="*/ 154043 h 433230"/>
                <a:gd name="connsiteX422" fmla="*/ 18956 w 196868"/>
                <a:gd name="connsiteY422" fmla="*/ 153136 h 433230"/>
                <a:gd name="connsiteX423" fmla="*/ 19566 w 196868"/>
                <a:gd name="connsiteY423" fmla="*/ 152541 h 433230"/>
                <a:gd name="connsiteX424" fmla="*/ 20685 w 196868"/>
                <a:gd name="connsiteY424" fmla="*/ 152643 h 433230"/>
                <a:gd name="connsiteX425" fmla="*/ 21334 w 196868"/>
                <a:gd name="connsiteY425" fmla="*/ 152041 h 433230"/>
                <a:gd name="connsiteX426" fmla="*/ 21577 w 196868"/>
                <a:gd name="connsiteY426" fmla="*/ 150593 h 433230"/>
                <a:gd name="connsiteX427" fmla="*/ 21569 w 196868"/>
                <a:gd name="connsiteY427" fmla="*/ 148982 h 433230"/>
                <a:gd name="connsiteX428" fmla="*/ 20325 w 196868"/>
                <a:gd name="connsiteY428" fmla="*/ 144569 h 433230"/>
                <a:gd name="connsiteX429" fmla="*/ 19950 w 196868"/>
                <a:gd name="connsiteY429" fmla="*/ 142527 h 433230"/>
                <a:gd name="connsiteX430" fmla="*/ 19746 w 196868"/>
                <a:gd name="connsiteY430" fmla="*/ 140517 h 433230"/>
                <a:gd name="connsiteX431" fmla="*/ 20529 w 196868"/>
                <a:gd name="connsiteY431" fmla="*/ 138443 h 433230"/>
                <a:gd name="connsiteX432" fmla="*/ 21593 w 196868"/>
                <a:gd name="connsiteY432" fmla="*/ 136018 h 433230"/>
                <a:gd name="connsiteX433" fmla="*/ 21343 w 196868"/>
                <a:gd name="connsiteY433" fmla="*/ 133898 h 433230"/>
                <a:gd name="connsiteX434" fmla="*/ 21632 w 196868"/>
                <a:gd name="connsiteY434" fmla="*/ 133076 h 433230"/>
                <a:gd name="connsiteX435" fmla="*/ 22500 w 196868"/>
                <a:gd name="connsiteY435" fmla="*/ 132959 h 433230"/>
                <a:gd name="connsiteX436" fmla="*/ 23588 w 196868"/>
                <a:gd name="connsiteY436" fmla="*/ 133468 h 433230"/>
                <a:gd name="connsiteX437" fmla="*/ 24785 w 196868"/>
                <a:gd name="connsiteY437" fmla="*/ 133116 h 433230"/>
                <a:gd name="connsiteX438" fmla="*/ 25692 w 196868"/>
                <a:gd name="connsiteY438" fmla="*/ 131817 h 433230"/>
                <a:gd name="connsiteX439" fmla="*/ 26060 w 196868"/>
                <a:gd name="connsiteY439" fmla="*/ 130683 h 433230"/>
                <a:gd name="connsiteX440" fmla="*/ 26608 w 196868"/>
                <a:gd name="connsiteY440" fmla="*/ 125777 h 433230"/>
                <a:gd name="connsiteX441" fmla="*/ 26975 w 196868"/>
                <a:gd name="connsiteY441" fmla="*/ 121279 h 433230"/>
                <a:gd name="connsiteX442" fmla="*/ 27132 w 196868"/>
                <a:gd name="connsiteY442" fmla="*/ 117610 h 433230"/>
                <a:gd name="connsiteX443" fmla="*/ 26201 w 196868"/>
                <a:gd name="connsiteY443" fmla="*/ 115411 h 433230"/>
                <a:gd name="connsiteX444" fmla="*/ 24769 w 196868"/>
                <a:gd name="connsiteY444" fmla="*/ 109497 h 433230"/>
                <a:gd name="connsiteX445" fmla="*/ 25184 w 196868"/>
                <a:gd name="connsiteY445" fmla="*/ 108487 h 433230"/>
                <a:gd name="connsiteX446" fmla="*/ 25833 w 196868"/>
                <a:gd name="connsiteY446" fmla="*/ 108253 h 433230"/>
                <a:gd name="connsiteX447" fmla="*/ 27953 w 196868"/>
                <a:gd name="connsiteY447" fmla="*/ 110326 h 433230"/>
                <a:gd name="connsiteX448" fmla="*/ 28868 w 196868"/>
                <a:gd name="connsiteY448" fmla="*/ 110670 h 433230"/>
                <a:gd name="connsiteX449" fmla="*/ 30410 w 196868"/>
                <a:gd name="connsiteY449" fmla="*/ 110349 h 433230"/>
                <a:gd name="connsiteX450" fmla="*/ 31927 w 196868"/>
                <a:gd name="connsiteY450" fmla="*/ 109888 h 433230"/>
                <a:gd name="connsiteX451" fmla="*/ 33030 w 196868"/>
                <a:gd name="connsiteY451" fmla="*/ 109857 h 433230"/>
                <a:gd name="connsiteX452" fmla="*/ 34619 w 196868"/>
                <a:gd name="connsiteY452" fmla="*/ 110569 h 433230"/>
                <a:gd name="connsiteX453" fmla="*/ 36801 w 196868"/>
                <a:gd name="connsiteY453" fmla="*/ 111359 h 433230"/>
                <a:gd name="connsiteX454" fmla="*/ 40220 w 196868"/>
                <a:gd name="connsiteY454" fmla="*/ 112337 h 433230"/>
                <a:gd name="connsiteX455" fmla="*/ 41621 w 196868"/>
                <a:gd name="connsiteY455" fmla="*/ 113072 h 433230"/>
                <a:gd name="connsiteX456" fmla="*/ 42779 w 196868"/>
                <a:gd name="connsiteY456" fmla="*/ 112970 h 433230"/>
                <a:gd name="connsiteX457" fmla="*/ 43717 w 196868"/>
                <a:gd name="connsiteY457" fmla="*/ 110670 h 433230"/>
                <a:gd name="connsiteX458" fmla="*/ 44805 w 196868"/>
                <a:gd name="connsiteY458" fmla="*/ 107314 h 433230"/>
                <a:gd name="connsiteX459" fmla="*/ 46416 w 196868"/>
                <a:gd name="connsiteY459" fmla="*/ 102315 h 433230"/>
                <a:gd name="connsiteX460" fmla="*/ 48263 w 196868"/>
                <a:gd name="connsiteY460" fmla="*/ 98677 h 433230"/>
                <a:gd name="connsiteX461" fmla="*/ 48756 w 196868"/>
                <a:gd name="connsiteY461" fmla="*/ 97707 h 433230"/>
                <a:gd name="connsiteX462" fmla="*/ 50813 w 196868"/>
                <a:gd name="connsiteY462" fmla="*/ 94742 h 433230"/>
                <a:gd name="connsiteX463" fmla="*/ 52808 w 196868"/>
                <a:gd name="connsiteY463" fmla="*/ 91628 h 433230"/>
                <a:gd name="connsiteX464" fmla="*/ 54553 w 196868"/>
                <a:gd name="connsiteY464" fmla="*/ 87693 h 433230"/>
                <a:gd name="connsiteX465" fmla="*/ 55523 w 196868"/>
                <a:gd name="connsiteY465" fmla="*/ 84853 h 433230"/>
                <a:gd name="connsiteX466" fmla="*/ 55437 w 196868"/>
                <a:gd name="connsiteY466" fmla="*/ 83671 h 433230"/>
                <a:gd name="connsiteX467" fmla="*/ 54811 w 196868"/>
                <a:gd name="connsiteY467" fmla="*/ 82694 h 433230"/>
                <a:gd name="connsiteX468" fmla="*/ 53504 w 196868"/>
                <a:gd name="connsiteY468" fmla="*/ 82068 h 433230"/>
                <a:gd name="connsiteX469" fmla="*/ 52425 w 196868"/>
                <a:gd name="connsiteY469" fmla="*/ 81418 h 433230"/>
                <a:gd name="connsiteX470" fmla="*/ 52128 w 196868"/>
                <a:gd name="connsiteY470" fmla="*/ 80832 h 433230"/>
                <a:gd name="connsiteX471" fmla="*/ 52159 w 196868"/>
                <a:gd name="connsiteY471" fmla="*/ 80167 h 433230"/>
                <a:gd name="connsiteX472" fmla="*/ 52714 w 196868"/>
                <a:gd name="connsiteY472" fmla="*/ 78320 h 433230"/>
                <a:gd name="connsiteX473" fmla="*/ 53661 w 196868"/>
                <a:gd name="connsiteY473" fmla="*/ 76138 h 433230"/>
                <a:gd name="connsiteX474" fmla="*/ 54647 w 196868"/>
                <a:gd name="connsiteY474" fmla="*/ 74956 h 433230"/>
                <a:gd name="connsiteX475" fmla="*/ 57236 w 196868"/>
                <a:gd name="connsiteY475" fmla="*/ 73493 h 433230"/>
                <a:gd name="connsiteX476" fmla="*/ 58887 w 196868"/>
                <a:gd name="connsiteY476" fmla="*/ 71608 h 433230"/>
                <a:gd name="connsiteX477" fmla="*/ 60749 w 196868"/>
                <a:gd name="connsiteY477" fmla="*/ 69112 h 433230"/>
                <a:gd name="connsiteX478" fmla="*/ 61758 w 196868"/>
                <a:gd name="connsiteY478" fmla="*/ 67414 h 433230"/>
                <a:gd name="connsiteX479" fmla="*/ 62267 w 196868"/>
                <a:gd name="connsiteY479" fmla="*/ 63956 h 433230"/>
                <a:gd name="connsiteX480" fmla="*/ 62822 w 196868"/>
                <a:gd name="connsiteY480" fmla="*/ 63268 h 433230"/>
                <a:gd name="connsiteX481" fmla="*/ 63965 w 196868"/>
                <a:gd name="connsiteY481" fmla="*/ 62149 h 433230"/>
                <a:gd name="connsiteX482" fmla="*/ 64833 w 196868"/>
                <a:gd name="connsiteY482" fmla="*/ 60843 h 433230"/>
                <a:gd name="connsiteX483" fmla="*/ 64763 w 196868"/>
                <a:gd name="connsiteY483" fmla="*/ 60131 h 433230"/>
                <a:gd name="connsiteX484" fmla="*/ 64301 w 196868"/>
                <a:gd name="connsiteY484" fmla="*/ 59622 h 433230"/>
                <a:gd name="connsiteX485" fmla="*/ 63440 w 196868"/>
                <a:gd name="connsiteY485" fmla="*/ 57197 h 433230"/>
                <a:gd name="connsiteX486" fmla="*/ 63041 w 196868"/>
                <a:gd name="connsiteY486" fmla="*/ 53395 h 433230"/>
                <a:gd name="connsiteX487" fmla="*/ 63229 w 196868"/>
                <a:gd name="connsiteY487" fmla="*/ 50305 h 433230"/>
                <a:gd name="connsiteX488" fmla="*/ 63878 w 196868"/>
                <a:gd name="connsiteY488" fmla="*/ 49045 h 433230"/>
                <a:gd name="connsiteX489" fmla="*/ 64739 w 196868"/>
                <a:gd name="connsiteY489" fmla="*/ 47293 h 433230"/>
                <a:gd name="connsiteX490" fmla="*/ 66335 w 196868"/>
                <a:gd name="connsiteY490" fmla="*/ 46213 h 433230"/>
                <a:gd name="connsiteX491" fmla="*/ 68612 w 196868"/>
                <a:gd name="connsiteY491" fmla="*/ 45462 h 433230"/>
                <a:gd name="connsiteX492" fmla="*/ 72093 w 196868"/>
                <a:gd name="connsiteY492" fmla="*/ 43412 h 433230"/>
                <a:gd name="connsiteX493" fmla="*/ 78125 w 196868"/>
                <a:gd name="connsiteY493" fmla="*/ 38655 h 433230"/>
                <a:gd name="connsiteX494" fmla="*/ 80300 w 196868"/>
                <a:gd name="connsiteY494" fmla="*/ 37106 h 433230"/>
                <a:gd name="connsiteX495" fmla="*/ 81786 w 196868"/>
                <a:gd name="connsiteY495" fmla="*/ 36301 h 433230"/>
                <a:gd name="connsiteX496" fmla="*/ 83233 w 196868"/>
                <a:gd name="connsiteY496" fmla="*/ 34306 h 433230"/>
                <a:gd name="connsiteX497" fmla="*/ 85221 w 196868"/>
                <a:gd name="connsiteY497" fmla="*/ 32123 h 433230"/>
                <a:gd name="connsiteX498" fmla="*/ 88060 w 196868"/>
                <a:gd name="connsiteY498" fmla="*/ 31035 h 433230"/>
                <a:gd name="connsiteX499" fmla="*/ 89884 w 196868"/>
                <a:gd name="connsiteY499" fmla="*/ 30613 h 433230"/>
                <a:gd name="connsiteX500" fmla="*/ 98489 w 196868"/>
                <a:gd name="connsiteY500" fmla="*/ 29119 h 433230"/>
                <a:gd name="connsiteX501" fmla="*/ 99936 w 196868"/>
                <a:gd name="connsiteY501" fmla="*/ 29306 h 433230"/>
                <a:gd name="connsiteX502" fmla="*/ 101392 w 196868"/>
                <a:gd name="connsiteY502" fmla="*/ 30175 h 433230"/>
                <a:gd name="connsiteX503" fmla="*/ 103199 w 196868"/>
                <a:gd name="connsiteY503" fmla="*/ 33085 h 433230"/>
                <a:gd name="connsiteX504" fmla="*/ 104803 w 196868"/>
                <a:gd name="connsiteY504" fmla="*/ 34180 h 433230"/>
                <a:gd name="connsiteX505" fmla="*/ 106664 w 196868"/>
                <a:gd name="connsiteY505" fmla="*/ 34947 h 433230"/>
                <a:gd name="connsiteX506" fmla="*/ 108065 w 196868"/>
                <a:gd name="connsiteY506" fmla="*/ 34619 h 433230"/>
                <a:gd name="connsiteX507" fmla="*/ 108104 w 196868"/>
                <a:gd name="connsiteY507" fmla="*/ 33445 h 433230"/>
                <a:gd name="connsiteX508" fmla="*/ 103676 w 196868"/>
                <a:gd name="connsiteY508" fmla="*/ 26654 h 433230"/>
                <a:gd name="connsiteX509" fmla="*/ 103277 w 196868"/>
                <a:gd name="connsiteY509" fmla="*/ 24800 h 433230"/>
                <a:gd name="connsiteX510" fmla="*/ 103121 w 196868"/>
                <a:gd name="connsiteY510" fmla="*/ 23024 h 433230"/>
                <a:gd name="connsiteX511" fmla="*/ 103621 w 196868"/>
                <a:gd name="connsiteY511" fmla="*/ 21616 h 433230"/>
                <a:gd name="connsiteX512" fmla="*/ 105006 w 196868"/>
                <a:gd name="connsiteY512" fmla="*/ 20270 h 433230"/>
                <a:gd name="connsiteX513" fmla="*/ 106915 w 196868"/>
                <a:gd name="connsiteY513" fmla="*/ 18753 h 433230"/>
                <a:gd name="connsiteX514" fmla="*/ 109293 w 196868"/>
                <a:gd name="connsiteY514" fmla="*/ 16852 h 433230"/>
                <a:gd name="connsiteX515" fmla="*/ 110788 w 196868"/>
                <a:gd name="connsiteY515" fmla="*/ 15537 h 433230"/>
                <a:gd name="connsiteX516" fmla="*/ 112548 w 196868"/>
                <a:gd name="connsiteY516" fmla="*/ 15115 h 433230"/>
                <a:gd name="connsiteX517" fmla="*/ 113181 w 196868"/>
                <a:gd name="connsiteY517" fmla="*/ 14356 h 433230"/>
                <a:gd name="connsiteX518" fmla="*/ 113361 w 196868"/>
                <a:gd name="connsiteY518" fmla="*/ 13253 h 433230"/>
                <a:gd name="connsiteX519" fmla="*/ 113268 w 196868"/>
                <a:gd name="connsiteY519" fmla="*/ 12048 h 433230"/>
                <a:gd name="connsiteX520" fmla="*/ 112462 w 196868"/>
                <a:gd name="connsiteY520" fmla="*/ 10687 h 433230"/>
                <a:gd name="connsiteX521" fmla="*/ 112626 w 196868"/>
                <a:gd name="connsiteY521" fmla="*/ 8973 h 433230"/>
                <a:gd name="connsiteX522" fmla="*/ 112892 w 196868"/>
                <a:gd name="connsiteY522" fmla="*/ 7417 h 433230"/>
                <a:gd name="connsiteX523" fmla="*/ 113643 w 196868"/>
                <a:gd name="connsiteY523" fmla="*/ 6509 h 433230"/>
                <a:gd name="connsiteX524" fmla="*/ 115286 w 196868"/>
                <a:gd name="connsiteY524" fmla="*/ 4045 h 433230"/>
                <a:gd name="connsiteX525" fmla="*/ 116303 w 196868"/>
                <a:gd name="connsiteY525" fmla="*/ 2261 h 433230"/>
                <a:gd name="connsiteX526" fmla="*/ 116835 w 196868"/>
                <a:gd name="connsiteY526" fmla="*/ 1502 h 433230"/>
                <a:gd name="connsiteX527" fmla="*/ 117625 w 196868"/>
                <a:gd name="connsiteY527" fmla="*/ 164 h 433230"/>
                <a:gd name="connsiteX528" fmla="*/ 118971 w 196868"/>
                <a:gd name="connsiteY528" fmla="*/ 0 h 433230"/>
                <a:gd name="connsiteX529" fmla="*/ 120285 w 196868"/>
                <a:gd name="connsiteY529" fmla="*/ 422 h 433230"/>
                <a:gd name="connsiteX530" fmla="*/ 121067 w 196868"/>
                <a:gd name="connsiteY530" fmla="*/ 1181 h 433230"/>
                <a:gd name="connsiteX531" fmla="*/ 121850 w 196868"/>
                <a:gd name="connsiteY531" fmla="*/ 2730 h 433230"/>
                <a:gd name="connsiteX532" fmla="*/ 122703 w 196868"/>
                <a:gd name="connsiteY532" fmla="*/ 3998 h 433230"/>
                <a:gd name="connsiteX533" fmla="*/ 123751 w 196868"/>
                <a:gd name="connsiteY533" fmla="*/ 3998 h 433230"/>
                <a:gd name="connsiteX534" fmla="*/ 124815 w 196868"/>
                <a:gd name="connsiteY534" fmla="*/ 3818 h 433230"/>
                <a:gd name="connsiteX535" fmla="*/ 125308 w 196868"/>
                <a:gd name="connsiteY535" fmla="*/ 3990 h 433230"/>
                <a:gd name="connsiteX536" fmla="*/ 126325 w 196868"/>
                <a:gd name="connsiteY536" fmla="*/ 5046 h 433230"/>
                <a:gd name="connsiteX537" fmla="*/ 128265 w 196868"/>
                <a:gd name="connsiteY537" fmla="*/ 7581 h 433230"/>
                <a:gd name="connsiteX538" fmla="*/ 129126 w 196868"/>
                <a:gd name="connsiteY538" fmla="*/ 8222 h 433230"/>
                <a:gd name="connsiteX539" fmla="*/ 129939 w 196868"/>
                <a:gd name="connsiteY539" fmla="*/ 9302 h 433230"/>
                <a:gd name="connsiteX540" fmla="*/ 130370 w 196868"/>
                <a:gd name="connsiteY540" fmla="*/ 11461 h 433230"/>
                <a:gd name="connsiteX541" fmla="*/ 130636 w 196868"/>
                <a:gd name="connsiteY541" fmla="*/ 13628 h 433230"/>
                <a:gd name="connsiteX542" fmla="*/ 133069 w 196868"/>
                <a:gd name="connsiteY542" fmla="*/ 21147 h 433230"/>
                <a:gd name="connsiteX543" fmla="*/ 133796 w 196868"/>
                <a:gd name="connsiteY543" fmla="*/ 22727 h 433230"/>
                <a:gd name="connsiteX544" fmla="*/ 134336 w 196868"/>
                <a:gd name="connsiteY544" fmla="*/ 23932 h 433230"/>
                <a:gd name="connsiteX545" fmla="*/ 135470 w 196868"/>
                <a:gd name="connsiteY545" fmla="*/ 24229 h 433230"/>
                <a:gd name="connsiteX546" fmla="*/ 136394 w 196868"/>
                <a:gd name="connsiteY546" fmla="*/ 23024 h 433230"/>
                <a:gd name="connsiteX547" fmla="*/ 136753 w 196868"/>
                <a:gd name="connsiteY547" fmla="*/ 21733 h 433230"/>
                <a:gd name="connsiteX548" fmla="*/ 137708 w 196868"/>
                <a:gd name="connsiteY548" fmla="*/ 21295 h 433230"/>
                <a:gd name="connsiteX549" fmla="*/ 138850 w 196868"/>
                <a:gd name="connsiteY549" fmla="*/ 21530 h 433230"/>
                <a:gd name="connsiteX550" fmla="*/ 140947 w 196868"/>
                <a:gd name="connsiteY550" fmla="*/ 22735 h 433230"/>
                <a:gd name="connsiteX551" fmla="*/ 142073 w 196868"/>
                <a:gd name="connsiteY551" fmla="*/ 23384 h 433230"/>
                <a:gd name="connsiteX552" fmla="*/ 142637 w 196868"/>
                <a:gd name="connsiteY552" fmla="*/ 27092 h 433230"/>
                <a:gd name="connsiteX553" fmla="*/ 142762 w 196868"/>
                <a:gd name="connsiteY553" fmla="*/ 31434 h 433230"/>
                <a:gd name="connsiteX554" fmla="*/ 142598 w 196868"/>
                <a:gd name="connsiteY554" fmla="*/ 32780 h 433230"/>
                <a:gd name="connsiteX555" fmla="*/ 143513 w 196868"/>
                <a:gd name="connsiteY555" fmla="*/ 36355 h 433230"/>
                <a:gd name="connsiteX556" fmla="*/ 143795 w 196868"/>
                <a:gd name="connsiteY556" fmla="*/ 40455 h 433230"/>
                <a:gd name="connsiteX557" fmla="*/ 143991 w 196868"/>
                <a:gd name="connsiteY557" fmla="*/ 42700 h 433230"/>
                <a:gd name="connsiteX558" fmla="*/ 144014 w 196868"/>
                <a:gd name="connsiteY558" fmla="*/ 44836 h 433230"/>
                <a:gd name="connsiteX559" fmla="*/ 143850 w 196868"/>
                <a:gd name="connsiteY559" fmla="*/ 47637 h 433230"/>
                <a:gd name="connsiteX560" fmla="*/ 143356 w 196868"/>
                <a:gd name="connsiteY560" fmla="*/ 51384 h 433230"/>
                <a:gd name="connsiteX561" fmla="*/ 142535 w 196868"/>
                <a:gd name="connsiteY561" fmla="*/ 54584 h 433230"/>
                <a:gd name="connsiteX562" fmla="*/ 142833 w 196868"/>
                <a:gd name="connsiteY562" fmla="*/ 57244 h 433230"/>
                <a:gd name="connsiteX563" fmla="*/ 142340 w 196868"/>
                <a:gd name="connsiteY563" fmla="*/ 58457 h 433230"/>
                <a:gd name="connsiteX564" fmla="*/ 140337 w 196868"/>
                <a:gd name="connsiteY564" fmla="*/ 59075 h 433230"/>
                <a:gd name="connsiteX565" fmla="*/ 140165 w 196868"/>
                <a:gd name="connsiteY565" fmla="*/ 60092 h 433230"/>
                <a:gd name="connsiteX566" fmla="*/ 140752 w 196868"/>
                <a:gd name="connsiteY566" fmla="*/ 61758 h 433230"/>
                <a:gd name="connsiteX567" fmla="*/ 142152 w 196868"/>
                <a:gd name="connsiteY567" fmla="*/ 63847 h 433230"/>
                <a:gd name="connsiteX568" fmla="*/ 142191 w 196868"/>
                <a:gd name="connsiteY568" fmla="*/ 65161 h 433230"/>
                <a:gd name="connsiteX569" fmla="*/ 141510 w 196868"/>
                <a:gd name="connsiteY569" fmla="*/ 66053 h 433230"/>
                <a:gd name="connsiteX570" fmla="*/ 140040 w 196868"/>
                <a:gd name="connsiteY570" fmla="*/ 66139 h 433230"/>
                <a:gd name="connsiteX571" fmla="*/ 137997 w 196868"/>
                <a:gd name="connsiteY571" fmla="*/ 66969 h 433230"/>
                <a:gd name="connsiteX572" fmla="*/ 136589 w 196868"/>
                <a:gd name="connsiteY572" fmla="*/ 69660 h 433230"/>
                <a:gd name="connsiteX573" fmla="*/ 135103 w 196868"/>
                <a:gd name="connsiteY573" fmla="*/ 71866 h 433230"/>
                <a:gd name="connsiteX574" fmla="*/ 134289 w 196868"/>
                <a:gd name="connsiteY574" fmla="*/ 72304 h 433230"/>
                <a:gd name="connsiteX575" fmla="*/ 131567 w 196868"/>
                <a:gd name="connsiteY575" fmla="*/ 71678 h 433230"/>
                <a:gd name="connsiteX576" fmla="*/ 130917 w 196868"/>
                <a:gd name="connsiteY576" fmla="*/ 72241 h 433230"/>
                <a:gd name="connsiteX577" fmla="*/ 129963 w 196868"/>
                <a:gd name="connsiteY577" fmla="*/ 75997 h 433230"/>
                <a:gd name="connsiteX578" fmla="*/ 129181 w 196868"/>
                <a:gd name="connsiteY578" fmla="*/ 77616 h 433230"/>
                <a:gd name="connsiteX579" fmla="*/ 128015 w 196868"/>
                <a:gd name="connsiteY579" fmla="*/ 78977 h 433230"/>
                <a:gd name="connsiteX580" fmla="*/ 126943 w 196868"/>
                <a:gd name="connsiteY580" fmla="*/ 79783 h 433230"/>
                <a:gd name="connsiteX581" fmla="*/ 125973 w 196868"/>
                <a:gd name="connsiteY581" fmla="*/ 80347 h 433230"/>
                <a:gd name="connsiteX582" fmla="*/ 123814 w 196868"/>
                <a:gd name="connsiteY582" fmla="*/ 79971 h 433230"/>
                <a:gd name="connsiteX583" fmla="*/ 122671 w 196868"/>
                <a:gd name="connsiteY583" fmla="*/ 82232 h 433230"/>
                <a:gd name="connsiteX584" fmla="*/ 121529 w 196868"/>
                <a:gd name="connsiteY584" fmla="*/ 85213 h 433230"/>
                <a:gd name="connsiteX585" fmla="*/ 121435 w 196868"/>
                <a:gd name="connsiteY585" fmla="*/ 86754 h 433230"/>
                <a:gd name="connsiteX586" fmla="*/ 122030 w 196868"/>
                <a:gd name="connsiteY586" fmla="*/ 89179 h 433230"/>
                <a:gd name="connsiteX587" fmla="*/ 121717 w 196868"/>
                <a:gd name="connsiteY587" fmla="*/ 89852 h 433230"/>
                <a:gd name="connsiteX588" fmla="*/ 120551 w 196868"/>
                <a:gd name="connsiteY588" fmla="*/ 90376 h 433230"/>
                <a:gd name="connsiteX589" fmla="*/ 118635 w 196868"/>
                <a:gd name="connsiteY589" fmla="*/ 91464 h 433230"/>
                <a:gd name="connsiteX590" fmla="*/ 117453 w 196868"/>
                <a:gd name="connsiteY590" fmla="*/ 94914 h 433230"/>
                <a:gd name="connsiteX591" fmla="*/ 117500 w 196868"/>
                <a:gd name="connsiteY591" fmla="*/ 98262 h 433230"/>
                <a:gd name="connsiteX592" fmla="*/ 118204 w 196868"/>
                <a:gd name="connsiteY592" fmla="*/ 99405 h 433230"/>
                <a:gd name="connsiteX593" fmla="*/ 119527 w 196868"/>
                <a:gd name="connsiteY593" fmla="*/ 99905 h 433230"/>
                <a:gd name="connsiteX594" fmla="*/ 120473 w 196868"/>
                <a:gd name="connsiteY594" fmla="*/ 100930 h 433230"/>
                <a:gd name="connsiteX595" fmla="*/ 120567 w 196868"/>
                <a:gd name="connsiteY595" fmla="*/ 102542 h 433230"/>
                <a:gd name="connsiteX596" fmla="*/ 121381 w 196868"/>
                <a:gd name="connsiteY596" fmla="*/ 104552 h 433230"/>
                <a:gd name="connsiteX597" fmla="*/ 120997 w 196868"/>
                <a:gd name="connsiteY597" fmla="*/ 106892 h 433230"/>
                <a:gd name="connsiteX598" fmla="*/ 118306 w 196868"/>
                <a:gd name="connsiteY598" fmla="*/ 110295 h 433230"/>
                <a:gd name="connsiteX599" fmla="*/ 118228 w 196868"/>
                <a:gd name="connsiteY599" fmla="*/ 112149 h 433230"/>
                <a:gd name="connsiteX600" fmla="*/ 119659 w 196868"/>
                <a:gd name="connsiteY600" fmla="*/ 112720 h 433230"/>
                <a:gd name="connsiteX601" fmla="*/ 120896 w 196868"/>
                <a:gd name="connsiteY601" fmla="*/ 112454 h 433230"/>
                <a:gd name="connsiteX602" fmla="*/ 122421 w 196868"/>
                <a:gd name="connsiteY602" fmla="*/ 111648 h 433230"/>
                <a:gd name="connsiteX603" fmla="*/ 124213 w 196868"/>
                <a:gd name="connsiteY603" fmla="*/ 110349 h 433230"/>
                <a:gd name="connsiteX604" fmla="*/ 128156 w 196868"/>
                <a:gd name="connsiteY604" fmla="*/ 108456 h 433230"/>
                <a:gd name="connsiteX605" fmla="*/ 132451 w 196868"/>
                <a:gd name="connsiteY605" fmla="*/ 107376 h 433230"/>
                <a:gd name="connsiteX606" fmla="*/ 135846 w 196868"/>
                <a:gd name="connsiteY606" fmla="*/ 107173 h 433230"/>
                <a:gd name="connsiteX607" fmla="*/ 138748 w 196868"/>
                <a:gd name="connsiteY607" fmla="*/ 107251 h 433230"/>
                <a:gd name="connsiteX608" fmla="*/ 140172 w 196868"/>
                <a:gd name="connsiteY608" fmla="*/ 107650 h 433230"/>
                <a:gd name="connsiteX609" fmla="*/ 140603 w 196868"/>
                <a:gd name="connsiteY609" fmla="*/ 108347 h 433230"/>
                <a:gd name="connsiteX610" fmla="*/ 144577 w 196868"/>
                <a:gd name="connsiteY610" fmla="*/ 107243 h 433230"/>
                <a:gd name="connsiteX611" fmla="*/ 145406 w 196868"/>
                <a:gd name="connsiteY611" fmla="*/ 107181 h 433230"/>
                <a:gd name="connsiteX612" fmla="*/ 146126 w 196868"/>
                <a:gd name="connsiteY612" fmla="*/ 107118 h 433230"/>
                <a:gd name="connsiteX613" fmla="*/ 146103 w 196868"/>
                <a:gd name="connsiteY613" fmla="*/ 107854 h 433230"/>
                <a:gd name="connsiteX614" fmla="*/ 143192 w 196868"/>
                <a:gd name="connsiteY614" fmla="*/ 110881 h 433230"/>
                <a:gd name="connsiteX615" fmla="*/ 142653 w 196868"/>
                <a:gd name="connsiteY615" fmla="*/ 112290 h 433230"/>
                <a:gd name="connsiteX616" fmla="*/ 142746 w 196868"/>
                <a:gd name="connsiteY616" fmla="*/ 113800 h 433230"/>
                <a:gd name="connsiteX617" fmla="*/ 143936 w 196868"/>
                <a:gd name="connsiteY617" fmla="*/ 115200 h 433230"/>
                <a:gd name="connsiteX618" fmla="*/ 145085 w 196868"/>
                <a:gd name="connsiteY618" fmla="*/ 116280 h 433230"/>
                <a:gd name="connsiteX619" fmla="*/ 146063 w 196868"/>
                <a:gd name="connsiteY619" fmla="*/ 118987 h 433230"/>
                <a:gd name="connsiteX620" fmla="*/ 145305 w 196868"/>
                <a:gd name="connsiteY620" fmla="*/ 121459 h 433230"/>
                <a:gd name="connsiteX621" fmla="*/ 145790 w 196868"/>
                <a:gd name="connsiteY621" fmla="*/ 122358 h 433230"/>
                <a:gd name="connsiteX622" fmla="*/ 146643 w 196868"/>
                <a:gd name="connsiteY622" fmla="*/ 123368 h 433230"/>
                <a:gd name="connsiteX623" fmla="*/ 147159 w 196868"/>
                <a:gd name="connsiteY623" fmla="*/ 124792 h 433230"/>
                <a:gd name="connsiteX624" fmla="*/ 147229 w 196868"/>
                <a:gd name="connsiteY624" fmla="*/ 126521 h 433230"/>
                <a:gd name="connsiteX625" fmla="*/ 146744 w 196868"/>
                <a:gd name="connsiteY625" fmla="*/ 129282 h 433230"/>
                <a:gd name="connsiteX626" fmla="*/ 150945 w 196868"/>
                <a:gd name="connsiteY626" fmla="*/ 130722 h 433230"/>
                <a:gd name="connsiteX627" fmla="*/ 154575 w 196868"/>
                <a:gd name="connsiteY627" fmla="*/ 131371 h 433230"/>
                <a:gd name="connsiteX628" fmla="*/ 157220 w 196868"/>
                <a:gd name="connsiteY628" fmla="*/ 131543 h 433230"/>
                <a:gd name="connsiteX629" fmla="*/ 158917 w 196868"/>
                <a:gd name="connsiteY629" fmla="*/ 132177 h 433230"/>
                <a:gd name="connsiteX630" fmla="*/ 159943 w 196868"/>
                <a:gd name="connsiteY630" fmla="*/ 132725 h 433230"/>
                <a:gd name="connsiteX631" fmla="*/ 160662 w 196868"/>
                <a:gd name="connsiteY631" fmla="*/ 133710 h 433230"/>
                <a:gd name="connsiteX632" fmla="*/ 160873 w 196868"/>
                <a:gd name="connsiteY632" fmla="*/ 134790 h 433230"/>
                <a:gd name="connsiteX633" fmla="*/ 159989 w 196868"/>
                <a:gd name="connsiteY633" fmla="*/ 135549 h 433230"/>
                <a:gd name="connsiteX634" fmla="*/ 158198 w 196868"/>
                <a:gd name="connsiteY634" fmla="*/ 137966 h 433230"/>
                <a:gd name="connsiteX635" fmla="*/ 157165 w 196868"/>
                <a:gd name="connsiteY635" fmla="*/ 141197 h 433230"/>
                <a:gd name="connsiteX636" fmla="*/ 157275 w 196868"/>
                <a:gd name="connsiteY636" fmla="*/ 143615 h 433230"/>
                <a:gd name="connsiteX637" fmla="*/ 157149 w 196868"/>
                <a:gd name="connsiteY637" fmla="*/ 145711 h 433230"/>
                <a:gd name="connsiteX638" fmla="*/ 155068 w 196868"/>
                <a:gd name="connsiteY638" fmla="*/ 148731 h 433230"/>
                <a:gd name="connsiteX639" fmla="*/ 154247 w 196868"/>
                <a:gd name="connsiteY639" fmla="*/ 150805 h 433230"/>
                <a:gd name="connsiteX640" fmla="*/ 153519 w 196868"/>
                <a:gd name="connsiteY640" fmla="*/ 152925 h 433230"/>
                <a:gd name="connsiteX641" fmla="*/ 153543 w 196868"/>
                <a:gd name="connsiteY641" fmla="*/ 153848 h 433230"/>
                <a:gd name="connsiteX642" fmla="*/ 153973 w 196868"/>
                <a:gd name="connsiteY642" fmla="*/ 154489 h 433230"/>
                <a:gd name="connsiteX643" fmla="*/ 154857 w 196868"/>
                <a:gd name="connsiteY643" fmla="*/ 154865 h 433230"/>
                <a:gd name="connsiteX644" fmla="*/ 156390 w 196868"/>
                <a:gd name="connsiteY644" fmla="*/ 155092 h 433230"/>
                <a:gd name="connsiteX645" fmla="*/ 158268 w 196868"/>
                <a:gd name="connsiteY645" fmla="*/ 154849 h 433230"/>
                <a:gd name="connsiteX646" fmla="*/ 162743 w 196868"/>
                <a:gd name="connsiteY646" fmla="*/ 155358 h 433230"/>
                <a:gd name="connsiteX647" fmla="*/ 167852 w 196868"/>
                <a:gd name="connsiteY647" fmla="*/ 156289 h 433230"/>
                <a:gd name="connsiteX648" fmla="*/ 169878 w 196868"/>
                <a:gd name="connsiteY648" fmla="*/ 156797 h 433230"/>
                <a:gd name="connsiteX649" fmla="*/ 170543 w 196868"/>
                <a:gd name="connsiteY649" fmla="*/ 157736 h 433230"/>
                <a:gd name="connsiteX650" fmla="*/ 170379 w 196868"/>
                <a:gd name="connsiteY650" fmla="*/ 159778 h 433230"/>
                <a:gd name="connsiteX651" fmla="*/ 170058 w 196868"/>
                <a:gd name="connsiteY651" fmla="*/ 161679 h 433230"/>
                <a:gd name="connsiteX652" fmla="*/ 170387 w 196868"/>
                <a:gd name="connsiteY652" fmla="*/ 163142 h 433230"/>
                <a:gd name="connsiteX653" fmla="*/ 171208 w 196868"/>
                <a:gd name="connsiteY653" fmla="*/ 164480 h 433230"/>
                <a:gd name="connsiteX654" fmla="*/ 172593 w 196868"/>
                <a:gd name="connsiteY654" fmla="*/ 164926 h 433230"/>
                <a:gd name="connsiteX655" fmla="*/ 173782 w 196868"/>
                <a:gd name="connsiteY655" fmla="*/ 165442 h 433230"/>
                <a:gd name="connsiteX656" fmla="*/ 174009 w 196868"/>
                <a:gd name="connsiteY656" fmla="*/ 166467 h 433230"/>
                <a:gd name="connsiteX657" fmla="*/ 173641 w 196868"/>
                <a:gd name="connsiteY657" fmla="*/ 167860 h 433230"/>
                <a:gd name="connsiteX658" fmla="*/ 174243 w 196868"/>
                <a:gd name="connsiteY658" fmla="*/ 168955 h 433230"/>
                <a:gd name="connsiteX659" fmla="*/ 174924 w 196868"/>
                <a:gd name="connsiteY659" fmla="*/ 169675 h 433230"/>
                <a:gd name="connsiteX660" fmla="*/ 176395 w 196868"/>
                <a:gd name="connsiteY660" fmla="*/ 170089 h 433230"/>
                <a:gd name="connsiteX661" fmla="*/ 179376 w 196868"/>
                <a:gd name="connsiteY661" fmla="*/ 169197 h 433230"/>
                <a:gd name="connsiteX662" fmla="*/ 181465 w 196868"/>
                <a:gd name="connsiteY662" fmla="*/ 169596 h 433230"/>
                <a:gd name="connsiteX663" fmla="*/ 183350 w 196868"/>
                <a:gd name="connsiteY663" fmla="*/ 170207 h 433230"/>
                <a:gd name="connsiteX664" fmla="*/ 184954 w 196868"/>
                <a:gd name="connsiteY664" fmla="*/ 169886 h 433230"/>
                <a:gd name="connsiteX665" fmla="*/ 186542 w 196868"/>
                <a:gd name="connsiteY665" fmla="*/ 169103 h 433230"/>
                <a:gd name="connsiteX666" fmla="*/ 190016 w 196868"/>
                <a:gd name="connsiteY666" fmla="*/ 165575 h 433230"/>
                <a:gd name="connsiteX667" fmla="*/ 194060 w 196868"/>
                <a:gd name="connsiteY667" fmla="*/ 163666 h 433230"/>
                <a:gd name="connsiteX668" fmla="*/ 195390 w 196868"/>
                <a:gd name="connsiteY668" fmla="*/ 163213 h 433230"/>
                <a:gd name="connsiteX669" fmla="*/ 196282 w 196868"/>
                <a:gd name="connsiteY669" fmla="*/ 163439 h 433230"/>
                <a:gd name="connsiteX670" fmla="*/ 196501 w 196868"/>
                <a:gd name="connsiteY670" fmla="*/ 163682 h 433230"/>
                <a:gd name="connsiteX671" fmla="*/ 196446 w 196868"/>
                <a:gd name="connsiteY671" fmla="*/ 164402 h 433230"/>
                <a:gd name="connsiteX672" fmla="*/ 196869 w 196868"/>
                <a:gd name="connsiteY672" fmla="*/ 167304 h 433230"/>
                <a:gd name="connsiteX673" fmla="*/ 196697 w 196868"/>
                <a:gd name="connsiteY673" fmla="*/ 167648 h 433230"/>
                <a:gd name="connsiteX674" fmla="*/ 18213 w 196868"/>
                <a:gd name="connsiteY674" fmla="*/ 206014 h 433230"/>
                <a:gd name="connsiteX675" fmla="*/ 18502 w 196868"/>
                <a:gd name="connsiteY675" fmla="*/ 208221 h 433230"/>
                <a:gd name="connsiteX676" fmla="*/ 17446 w 196868"/>
                <a:gd name="connsiteY676" fmla="*/ 207313 h 433230"/>
                <a:gd name="connsiteX677" fmla="*/ 16069 w 196868"/>
                <a:gd name="connsiteY677" fmla="*/ 204246 h 433230"/>
                <a:gd name="connsiteX678" fmla="*/ 16109 w 196868"/>
                <a:gd name="connsiteY678" fmla="*/ 202236 h 433230"/>
                <a:gd name="connsiteX679" fmla="*/ 17094 w 196868"/>
                <a:gd name="connsiteY679" fmla="*/ 203174 h 433230"/>
                <a:gd name="connsiteX680" fmla="*/ 18213 w 196868"/>
                <a:gd name="connsiteY680" fmla="*/ 206014 h 433230"/>
                <a:gd name="connsiteX681" fmla="*/ 28790 w 196868"/>
                <a:gd name="connsiteY681" fmla="*/ 206742 h 433230"/>
                <a:gd name="connsiteX682" fmla="*/ 29268 w 196868"/>
                <a:gd name="connsiteY682" fmla="*/ 209942 h 433230"/>
                <a:gd name="connsiteX683" fmla="*/ 27765 w 196868"/>
                <a:gd name="connsiteY683" fmla="*/ 208745 h 433230"/>
                <a:gd name="connsiteX684" fmla="*/ 27210 w 196868"/>
                <a:gd name="connsiteY684" fmla="*/ 207094 h 433230"/>
                <a:gd name="connsiteX685" fmla="*/ 27061 w 196868"/>
                <a:gd name="connsiteY685" fmla="*/ 205404 h 433230"/>
                <a:gd name="connsiteX686" fmla="*/ 28790 w 196868"/>
                <a:gd name="connsiteY686" fmla="*/ 206742 h 433230"/>
                <a:gd name="connsiteX687" fmla="*/ 33688 w 196868"/>
                <a:gd name="connsiteY687" fmla="*/ 214495 h 433230"/>
                <a:gd name="connsiteX688" fmla="*/ 36199 w 196868"/>
                <a:gd name="connsiteY688" fmla="*/ 216412 h 433230"/>
                <a:gd name="connsiteX689" fmla="*/ 37200 w 196868"/>
                <a:gd name="connsiteY689" fmla="*/ 216279 h 433230"/>
                <a:gd name="connsiteX690" fmla="*/ 38757 w 196868"/>
                <a:gd name="connsiteY690" fmla="*/ 217491 h 433230"/>
                <a:gd name="connsiteX691" fmla="*/ 38796 w 196868"/>
                <a:gd name="connsiteY691" fmla="*/ 217969 h 433230"/>
                <a:gd name="connsiteX692" fmla="*/ 38499 w 196868"/>
                <a:gd name="connsiteY692" fmla="*/ 218954 h 433230"/>
                <a:gd name="connsiteX693" fmla="*/ 37795 w 196868"/>
                <a:gd name="connsiteY693" fmla="*/ 219729 h 433230"/>
                <a:gd name="connsiteX694" fmla="*/ 35894 w 196868"/>
                <a:gd name="connsiteY694" fmla="*/ 220504 h 433230"/>
                <a:gd name="connsiteX695" fmla="*/ 34588 w 196868"/>
                <a:gd name="connsiteY695" fmla="*/ 219878 h 433230"/>
                <a:gd name="connsiteX696" fmla="*/ 34071 w 196868"/>
                <a:gd name="connsiteY696" fmla="*/ 217781 h 433230"/>
                <a:gd name="connsiteX697" fmla="*/ 32538 w 196868"/>
                <a:gd name="connsiteY697" fmla="*/ 216795 h 433230"/>
                <a:gd name="connsiteX698" fmla="*/ 32138 w 196868"/>
                <a:gd name="connsiteY698" fmla="*/ 215958 h 433230"/>
                <a:gd name="connsiteX699" fmla="*/ 33109 w 196868"/>
                <a:gd name="connsiteY699" fmla="*/ 214816 h 433230"/>
                <a:gd name="connsiteX700" fmla="*/ 33688 w 196868"/>
                <a:gd name="connsiteY700" fmla="*/ 214495 h 433230"/>
                <a:gd name="connsiteX701" fmla="*/ 33164 w 196868"/>
                <a:gd name="connsiteY701" fmla="*/ 234679 h 433230"/>
                <a:gd name="connsiteX702" fmla="*/ 32796 w 196868"/>
                <a:gd name="connsiteY702" fmla="*/ 234875 h 433230"/>
                <a:gd name="connsiteX703" fmla="*/ 30512 w 196868"/>
                <a:gd name="connsiteY703" fmla="*/ 232943 h 433230"/>
                <a:gd name="connsiteX704" fmla="*/ 28704 w 196868"/>
                <a:gd name="connsiteY704" fmla="*/ 230455 h 433230"/>
                <a:gd name="connsiteX705" fmla="*/ 31575 w 196868"/>
                <a:gd name="connsiteY705" fmla="*/ 229962 h 433230"/>
                <a:gd name="connsiteX706" fmla="*/ 34345 w 196868"/>
                <a:gd name="connsiteY706" fmla="*/ 230502 h 433230"/>
                <a:gd name="connsiteX707" fmla="*/ 34361 w 196868"/>
                <a:gd name="connsiteY707" fmla="*/ 231824 h 433230"/>
                <a:gd name="connsiteX708" fmla="*/ 33766 w 196868"/>
                <a:gd name="connsiteY708" fmla="*/ 233952 h 433230"/>
                <a:gd name="connsiteX709" fmla="*/ 33164 w 196868"/>
                <a:gd name="connsiteY709" fmla="*/ 234679 h 433230"/>
                <a:gd name="connsiteX710" fmla="*/ 118447 w 196868"/>
                <a:gd name="connsiteY710" fmla="*/ 290304 h 433230"/>
                <a:gd name="connsiteX711" fmla="*/ 117617 w 196868"/>
                <a:gd name="connsiteY711" fmla="*/ 290601 h 433230"/>
                <a:gd name="connsiteX712" fmla="*/ 116374 w 196868"/>
                <a:gd name="connsiteY712" fmla="*/ 289115 h 433230"/>
                <a:gd name="connsiteX713" fmla="*/ 116123 w 196868"/>
                <a:gd name="connsiteY713" fmla="*/ 285579 h 433230"/>
                <a:gd name="connsiteX714" fmla="*/ 117164 w 196868"/>
                <a:gd name="connsiteY714" fmla="*/ 284765 h 433230"/>
                <a:gd name="connsiteX715" fmla="*/ 117719 w 196868"/>
                <a:gd name="connsiteY715" fmla="*/ 284570 h 433230"/>
                <a:gd name="connsiteX716" fmla="*/ 118533 w 196868"/>
                <a:gd name="connsiteY716" fmla="*/ 285008 h 433230"/>
                <a:gd name="connsiteX717" fmla="*/ 118846 w 196868"/>
                <a:gd name="connsiteY717" fmla="*/ 285579 h 433230"/>
                <a:gd name="connsiteX718" fmla="*/ 118986 w 196868"/>
                <a:gd name="connsiteY718" fmla="*/ 286291 h 433230"/>
                <a:gd name="connsiteX719" fmla="*/ 118768 w 196868"/>
                <a:gd name="connsiteY719" fmla="*/ 287018 h 433230"/>
                <a:gd name="connsiteX720" fmla="*/ 118447 w 196868"/>
                <a:gd name="connsiteY720" fmla="*/ 290304 h 433230"/>
                <a:gd name="connsiteX721" fmla="*/ 50422 w 196868"/>
                <a:gd name="connsiteY721" fmla="*/ 297283 h 433230"/>
                <a:gd name="connsiteX722" fmla="*/ 48991 w 196868"/>
                <a:gd name="connsiteY722" fmla="*/ 299497 h 433230"/>
                <a:gd name="connsiteX723" fmla="*/ 48466 w 196868"/>
                <a:gd name="connsiteY723" fmla="*/ 296187 h 433230"/>
                <a:gd name="connsiteX724" fmla="*/ 50790 w 196868"/>
                <a:gd name="connsiteY724" fmla="*/ 294349 h 433230"/>
                <a:gd name="connsiteX725" fmla="*/ 51940 w 196868"/>
                <a:gd name="connsiteY725" fmla="*/ 292589 h 433230"/>
                <a:gd name="connsiteX726" fmla="*/ 53152 w 196868"/>
                <a:gd name="connsiteY726" fmla="*/ 291391 h 433230"/>
                <a:gd name="connsiteX727" fmla="*/ 53536 w 196868"/>
                <a:gd name="connsiteY727" fmla="*/ 292855 h 433230"/>
                <a:gd name="connsiteX728" fmla="*/ 52386 w 196868"/>
                <a:gd name="connsiteY728" fmla="*/ 295624 h 433230"/>
                <a:gd name="connsiteX729" fmla="*/ 50422 w 196868"/>
                <a:gd name="connsiteY729" fmla="*/ 297283 h 433230"/>
                <a:gd name="connsiteX730" fmla="*/ 57628 w 196868"/>
                <a:gd name="connsiteY730" fmla="*/ 300154 h 433230"/>
                <a:gd name="connsiteX731" fmla="*/ 57174 w 196868"/>
                <a:gd name="connsiteY731" fmla="*/ 300733 h 433230"/>
                <a:gd name="connsiteX732" fmla="*/ 56274 w 196868"/>
                <a:gd name="connsiteY732" fmla="*/ 300318 h 433230"/>
                <a:gd name="connsiteX733" fmla="*/ 56063 w 196868"/>
                <a:gd name="connsiteY733" fmla="*/ 300068 h 433230"/>
                <a:gd name="connsiteX734" fmla="*/ 58136 w 196868"/>
                <a:gd name="connsiteY734" fmla="*/ 297572 h 433230"/>
                <a:gd name="connsiteX735" fmla="*/ 58355 w 196868"/>
                <a:gd name="connsiteY735" fmla="*/ 298503 h 433230"/>
                <a:gd name="connsiteX736" fmla="*/ 57628 w 196868"/>
                <a:gd name="connsiteY736" fmla="*/ 300154 h 433230"/>
                <a:gd name="connsiteX737" fmla="*/ 134704 w 196868"/>
                <a:gd name="connsiteY737" fmla="*/ 361458 h 433230"/>
                <a:gd name="connsiteX738" fmla="*/ 134563 w 196868"/>
                <a:gd name="connsiteY738" fmla="*/ 365135 h 433230"/>
                <a:gd name="connsiteX739" fmla="*/ 133460 w 196868"/>
                <a:gd name="connsiteY739" fmla="*/ 363359 h 433230"/>
                <a:gd name="connsiteX740" fmla="*/ 133280 w 196868"/>
                <a:gd name="connsiteY740" fmla="*/ 361333 h 433230"/>
                <a:gd name="connsiteX741" fmla="*/ 133366 w 196868"/>
                <a:gd name="connsiteY741" fmla="*/ 359448 h 433230"/>
                <a:gd name="connsiteX742" fmla="*/ 133601 w 196868"/>
                <a:gd name="connsiteY742" fmla="*/ 359142 h 433230"/>
                <a:gd name="connsiteX743" fmla="*/ 133671 w 196868"/>
                <a:gd name="connsiteY743" fmla="*/ 359432 h 433230"/>
                <a:gd name="connsiteX744" fmla="*/ 134328 w 196868"/>
                <a:gd name="connsiteY744" fmla="*/ 360277 h 433230"/>
                <a:gd name="connsiteX745" fmla="*/ 134704 w 196868"/>
                <a:gd name="connsiteY745" fmla="*/ 361458 h 433230"/>
                <a:gd name="connsiteX746" fmla="*/ 136863 w 196868"/>
                <a:gd name="connsiteY746" fmla="*/ 372669 h 433230"/>
                <a:gd name="connsiteX747" fmla="*/ 137356 w 196868"/>
                <a:gd name="connsiteY747" fmla="*/ 373287 h 433230"/>
                <a:gd name="connsiteX748" fmla="*/ 138060 w 196868"/>
                <a:gd name="connsiteY748" fmla="*/ 373272 h 433230"/>
                <a:gd name="connsiteX749" fmla="*/ 137865 w 196868"/>
                <a:gd name="connsiteY749" fmla="*/ 375454 h 433230"/>
                <a:gd name="connsiteX750" fmla="*/ 136143 w 196868"/>
                <a:gd name="connsiteY750" fmla="*/ 378138 h 433230"/>
                <a:gd name="connsiteX751" fmla="*/ 135119 w 196868"/>
                <a:gd name="connsiteY751" fmla="*/ 378529 h 433230"/>
                <a:gd name="connsiteX752" fmla="*/ 134665 w 196868"/>
                <a:gd name="connsiteY752" fmla="*/ 378529 h 433230"/>
                <a:gd name="connsiteX753" fmla="*/ 135048 w 196868"/>
                <a:gd name="connsiteY753" fmla="*/ 374610 h 433230"/>
                <a:gd name="connsiteX754" fmla="*/ 134415 w 196868"/>
                <a:gd name="connsiteY754" fmla="*/ 372372 h 433230"/>
                <a:gd name="connsiteX755" fmla="*/ 134626 w 196868"/>
                <a:gd name="connsiteY755" fmla="*/ 370885 h 433230"/>
                <a:gd name="connsiteX756" fmla="*/ 136472 w 196868"/>
                <a:gd name="connsiteY756" fmla="*/ 371574 h 433230"/>
                <a:gd name="connsiteX757" fmla="*/ 136863 w 196868"/>
                <a:gd name="connsiteY757" fmla="*/ 372669 h 433230"/>
                <a:gd name="connsiteX758" fmla="*/ 129228 w 196868"/>
                <a:gd name="connsiteY758" fmla="*/ 377316 h 433230"/>
                <a:gd name="connsiteX759" fmla="*/ 129094 w 196868"/>
                <a:gd name="connsiteY759" fmla="*/ 378130 h 433230"/>
                <a:gd name="connsiteX760" fmla="*/ 127827 w 196868"/>
                <a:gd name="connsiteY760" fmla="*/ 379796 h 433230"/>
                <a:gd name="connsiteX761" fmla="*/ 126708 w 196868"/>
                <a:gd name="connsiteY761" fmla="*/ 378826 h 433230"/>
                <a:gd name="connsiteX762" fmla="*/ 126426 w 196868"/>
                <a:gd name="connsiteY762" fmla="*/ 378302 h 433230"/>
                <a:gd name="connsiteX763" fmla="*/ 127561 w 196868"/>
                <a:gd name="connsiteY763" fmla="*/ 377230 h 433230"/>
                <a:gd name="connsiteX764" fmla="*/ 128766 w 196868"/>
                <a:gd name="connsiteY764" fmla="*/ 377387 h 433230"/>
                <a:gd name="connsiteX765" fmla="*/ 129087 w 196868"/>
                <a:gd name="connsiteY765" fmla="*/ 377144 h 433230"/>
                <a:gd name="connsiteX766" fmla="*/ 129228 w 196868"/>
                <a:gd name="connsiteY766" fmla="*/ 377316 h 433230"/>
                <a:gd name="connsiteX767" fmla="*/ 130777 w 196868"/>
                <a:gd name="connsiteY767" fmla="*/ 382668 h 433230"/>
                <a:gd name="connsiteX768" fmla="*/ 130518 w 196868"/>
                <a:gd name="connsiteY768" fmla="*/ 382793 h 433230"/>
                <a:gd name="connsiteX769" fmla="*/ 130159 w 196868"/>
                <a:gd name="connsiteY769" fmla="*/ 382722 h 433230"/>
                <a:gd name="connsiteX770" fmla="*/ 129431 w 196868"/>
                <a:gd name="connsiteY770" fmla="*/ 382363 h 433230"/>
                <a:gd name="connsiteX771" fmla="*/ 128594 w 196868"/>
                <a:gd name="connsiteY771" fmla="*/ 380845 h 433230"/>
                <a:gd name="connsiteX772" fmla="*/ 129040 w 196868"/>
                <a:gd name="connsiteY772" fmla="*/ 379781 h 433230"/>
                <a:gd name="connsiteX773" fmla="*/ 129345 w 196868"/>
                <a:gd name="connsiteY773" fmla="*/ 379523 h 433230"/>
                <a:gd name="connsiteX774" fmla="*/ 130080 w 196868"/>
                <a:gd name="connsiteY774" fmla="*/ 379609 h 433230"/>
                <a:gd name="connsiteX775" fmla="*/ 130471 w 196868"/>
                <a:gd name="connsiteY775" fmla="*/ 379812 h 433230"/>
                <a:gd name="connsiteX776" fmla="*/ 130605 w 196868"/>
                <a:gd name="connsiteY776" fmla="*/ 380203 h 433230"/>
                <a:gd name="connsiteX777" fmla="*/ 130393 w 196868"/>
                <a:gd name="connsiteY777" fmla="*/ 381040 h 433230"/>
                <a:gd name="connsiteX778" fmla="*/ 130425 w 196868"/>
                <a:gd name="connsiteY778" fmla="*/ 381760 h 433230"/>
                <a:gd name="connsiteX779" fmla="*/ 130777 w 196868"/>
                <a:gd name="connsiteY779" fmla="*/ 382668 h 433230"/>
                <a:gd name="connsiteX780" fmla="*/ 139109 w 196868"/>
                <a:gd name="connsiteY780" fmla="*/ 388136 h 433230"/>
                <a:gd name="connsiteX781" fmla="*/ 138193 w 196868"/>
                <a:gd name="connsiteY781" fmla="*/ 388261 h 433230"/>
                <a:gd name="connsiteX782" fmla="*/ 137755 w 196868"/>
                <a:gd name="connsiteY782" fmla="*/ 384655 h 433230"/>
                <a:gd name="connsiteX783" fmla="*/ 138013 w 196868"/>
                <a:gd name="connsiteY783" fmla="*/ 384138 h 433230"/>
                <a:gd name="connsiteX784" fmla="*/ 139312 w 196868"/>
                <a:gd name="connsiteY784" fmla="*/ 385907 h 433230"/>
                <a:gd name="connsiteX785" fmla="*/ 141158 w 196868"/>
                <a:gd name="connsiteY785" fmla="*/ 386986 h 433230"/>
                <a:gd name="connsiteX786" fmla="*/ 140431 w 196868"/>
                <a:gd name="connsiteY786" fmla="*/ 387690 h 433230"/>
                <a:gd name="connsiteX787" fmla="*/ 139109 w 196868"/>
                <a:gd name="connsiteY787" fmla="*/ 388136 h 433230"/>
                <a:gd name="connsiteX788" fmla="*/ 129431 w 196868"/>
                <a:gd name="connsiteY788" fmla="*/ 392877 h 433230"/>
                <a:gd name="connsiteX789" fmla="*/ 129603 w 196868"/>
                <a:gd name="connsiteY789" fmla="*/ 394113 h 433230"/>
                <a:gd name="connsiteX790" fmla="*/ 128234 w 196868"/>
                <a:gd name="connsiteY790" fmla="*/ 392799 h 433230"/>
                <a:gd name="connsiteX791" fmla="*/ 127999 w 196868"/>
                <a:gd name="connsiteY791" fmla="*/ 389138 h 433230"/>
                <a:gd name="connsiteX792" fmla="*/ 129079 w 196868"/>
                <a:gd name="connsiteY792" fmla="*/ 391445 h 433230"/>
                <a:gd name="connsiteX793" fmla="*/ 129548 w 196868"/>
                <a:gd name="connsiteY793" fmla="*/ 391970 h 433230"/>
                <a:gd name="connsiteX794" fmla="*/ 129431 w 196868"/>
                <a:gd name="connsiteY794" fmla="*/ 392877 h 433230"/>
                <a:gd name="connsiteX795" fmla="*/ 139930 w 196868"/>
                <a:gd name="connsiteY795" fmla="*/ 391704 h 433230"/>
                <a:gd name="connsiteX796" fmla="*/ 139374 w 196868"/>
                <a:gd name="connsiteY796" fmla="*/ 396296 h 433230"/>
                <a:gd name="connsiteX797" fmla="*/ 137982 w 196868"/>
                <a:gd name="connsiteY797" fmla="*/ 395662 h 433230"/>
                <a:gd name="connsiteX798" fmla="*/ 137317 w 196868"/>
                <a:gd name="connsiteY798" fmla="*/ 395662 h 433230"/>
                <a:gd name="connsiteX799" fmla="*/ 136488 w 196868"/>
                <a:gd name="connsiteY799" fmla="*/ 393065 h 433230"/>
                <a:gd name="connsiteX800" fmla="*/ 136550 w 196868"/>
                <a:gd name="connsiteY800" fmla="*/ 392369 h 433230"/>
                <a:gd name="connsiteX801" fmla="*/ 136050 w 196868"/>
                <a:gd name="connsiteY801" fmla="*/ 390663 h 433230"/>
                <a:gd name="connsiteX802" fmla="*/ 139280 w 196868"/>
                <a:gd name="connsiteY802" fmla="*/ 390366 h 433230"/>
                <a:gd name="connsiteX803" fmla="*/ 139930 w 196868"/>
                <a:gd name="connsiteY803" fmla="*/ 391704 h 433230"/>
                <a:gd name="connsiteX804" fmla="*/ 132638 w 196868"/>
                <a:gd name="connsiteY804" fmla="*/ 397649 h 433230"/>
                <a:gd name="connsiteX805" fmla="*/ 132513 w 196868"/>
                <a:gd name="connsiteY805" fmla="*/ 398150 h 433230"/>
                <a:gd name="connsiteX806" fmla="*/ 132365 w 196868"/>
                <a:gd name="connsiteY806" fmla="*/ 398135 h 433230"/>
                <a:gd name="connsiteX807" fmla="*/ 131872 w 196868"/>
                <a:gd name="connsiteY807" fmla="*/ 397782 h 433230"/>
                <a:gd name="connsiteX808" fmla="*/ 132177 w 196868"/>
                <a:gd name="connsiteY808" fmla="*/ 395670 h 433230"/>
                <a:gd name="connsiteX809" fmla="*/ 133006 w 196868"/>
                <a:gd name="connsiteY809" fmla="*/ 393941 h 433230"/>
                <a:gd name="connsiteX810" fmla="*/ 133859 w 196868"/>
                <a:gd name="connsiteY810" fmla="*/ 391406 h 433230"/>
                <a:gd name="connsiteX811" fmla="*/ 134336 w 196868"/>
                <a:gd name="connsiteY811" fmla="*/ 390859 h 433230"/>
                <a:gd name="connsiteX812" fmla="*/ 134508 w 196868"/>
                <a:gd name="connsiteY812" fmla="*/ 392197 h 433230"/>
                <a:gd name="connsiteX813" fmla="*/ 133984 w 196868"/>
                <a:gd name="connsiteY813" fmla="*/ 395068 h 433230"/>
                <a:gd name="connsiteX814" fmla="*/ 133538 w 196868"/>
                <a:gd name="connsiteY814" fmla="*/ 396633 h 433230"/>
                <a:gd name="connsiteX815" fmla="*/ 132638 w 196868"/>
                <a:gd name="connsiteY815" fmla="*/ 397649 h 433230"/>
                <a:gd name="connsiteX816" fmla="*/ 139672 w 196868"/>
                <a:gd name="connsiteY816" fmla="*/ 409134 h 433230"/>
                <a:gd name="connsiteX817" fmla="*/ 139171 w 196868"/>
                <a:gd name="connsiteY817" fmla="*/ 409181 h 433230"/>
                <a:gd name="connsiteX818" fmla="*/ 138709 w 196868"/>
                <a:gd name="connsiteY818" fmla="*/ 409072 h 433230"/>
                <a:gd name="connsiteX819" fmla="*/ 138256 w 196868"/>
                <a:gd name="connsiteY819" fmla="*/ 408727 h 433230"/>
                <a:gd name="connsiteX820" fmla="*/ 139335 w 196868"/>
                <a:gd name="connsiteY820" fmla="*/ 406341 h 433230"/>
                <a:gd name="connsiteX821" fmla="*/ 139672 w 196868"/>
                <a:gd name="connsiteY821" fmla="*/ 409134 h 433230"/>
                <a:gd name="connsiteX822" fmla="*/ 132380 w 196868"/>
                <a:gd name="connsiteY822" fmla="*/ 409330 h 433230"/>
                <a:gd name="connsiteX823" fmla="*/ 134211 w 196868"/>
                <a:gd name="connsiteY823" fmla="*/ 413171 h 433230"/>
                <a:gd name="connsiteX824" fmla="*/ 134015 w 196868"/>
                <a:gd name="connsiteY824" fmla="*/ 413766 h 433230"/>
                <a:gd name="connsiteX825" fmla="*/ 133734 w 196868"/>
                <a:gd name="connsiteY825" fmla="*/ 414063 h 433230"/>
                <a:gd name="connsiteX826" fmla="*/ 133296 w 196868"/>
                <a:gd name="connsiteY826" fmla="*/ 413961 h 433230"/>
                <a:gd name="connsiteX827" fmla="*/ 132561 w 196868"/>
                <a:gd name="connsiteY827" fmla="*/ 411888 h 433230"/>
                <a:gd name="connsiteX828" fmla="*/ 131183 w 196868"/>
                <a:gd name="connsiteY828" fmla="*/ 410550 h 433230"/>
                <a:gd name="connsiteX829" fmla="*/ 129533 w 196868"/>
                <a:gd name="connsiteY829" fmla="*/ 410801 h 433230"/>
                <a:gd name="connsiteX830" fmla="*/ 130902 w 196868"/>
                <a:gd name="connsiteY830" fmla="*/ 409103 h 433230"/>
                <a:gd name="connsiteX831" fmla="*/ 131442 w 196868"/>
                <a:gd name="connsiteY831" fmla="*/ 408720 h 433230"/>
                <a:gd name="connsiteX832" fmla="*/ 132380 w 196868"/>
                <a:gd name="connsiteY832" fmla="*/ 409330 h 433230"/>
                <a:gd name="connsiteX833" fmla="*/ 131786 w 196868"/>
                <a:gd name="connsiteY833" fmla="*/ 431940 h 433230"/>
                <a:gd name="connsiteX834" fmla="*/ 130722 w 196868"/>
                <a:gd name="connsiteY834" fmla="*/ 433230 h 433230"/>
                <a:gd name="connsiteX835" fmla="*/ 130362 w 196868"/>
                <a:gd name="connsiteY835" fmla="*/ 433176 h 433230"/>
                <a:gd name="connsiteX836" fmla="*/ 130855 w 196868"/>
                <a:gd name="connsiteY836" fmla="*/ 431032 h 433230"/>
                <a:gd name="connsiteX837" fmla="*/ 132623 w 196868"/>
                <a:gd name="connsiteY837" fmla="*/ 429467 h 433230"/>
                <a:gd name="connsiteX838" fmla="*/ 134180 w 196868"/>
                <a:gd name="connsiteY838" fmla="*/ 429327 h 433230"/>
                <a:gd name="connsiteX839" fmla="*/ 134008 w 196868"/>
                <a:gd name="connsiteY839" fmla="*/ 430297 h 433230"/>
                <a:gd name="connsiteX840" fmla="*/ 132865 w 196868"/>
                <a:gd name="connsiteY840" fmla="*/ 431486 h 433230"/>
                <a:gd name="connsiteX841" fmla="*/ 131786 w 196868"/>
                <a:gd name="connsiteY841" fmla="*/ 431940 h 43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Lst>
              <a:rect l="l" t="t" r="r" b="b"/>
              <a:pathLst>
                <a:path w="196868" h="433230">
                  <a:moveTo>
                    <a:pt x="196697" y="167648"/>
                  </a:moveTo>
                  <a:lnTo>
                    <a:pt x="195406" y="169964"/>
                  </a:lnTo>
                  <a:lnTo>
                    <a:pt x="192049" y="172366"/>
                  </a:lnTo>
                  <a:lnTo>
                    <a:pt x="189679" y="173586"/>
                  </a:lnTo>
                  <a:lnTo>
                    <a:pt x="188294" y="173618"/>
                  </a:lnTo>
                  <a:lnTo>
                    <a:pt x="187121" y="175057"/>
                  </a:lnTo>
                  <a:lnTo>
                    <a:pt x="186158" y="177889"/>
                  </a:lnTo>
                  <a:lnTo>
                    <a:pt x="185157" y="179548"/>
                  </a:lnTo>
                  <a:lnTo>
                    <a:pt x="184124" y="180041"/>
                  </a:lnTo>
                  <a:lnTo>
                    <a:pt x="183460" y="181112"/>
                  </a:lnTo>
                  <a:lnTo>
                    <a:pt x="183146" y="182755"/>
                  </a:lnTo>
                  <a:lnTo>
                    <a:pt x="183741" y="183632"/>
                  </a:lnTo>
                  <a:lnTo>
                    <a:pt x="185243" y="183749"/>
                  </a:lnTo>
                  <a:lnTo>
                    <a:pt x="185361" y="184211"/>
                  </a:lnTo>
                  <a:lnTo>
                    <a:pt x="184093" y="185016"/>
                  </a:lnTo>
                  <a:lnTo>
                    <a:pt x="182513" y="185298"/>
                  </a:lnTo>
                  <a:lnTo>
                    <a:pt x="180635" y="185055"/>
                  </a:lnTo>
                  <a:lnTo>
                    <a:pt x="178844" y="185705"/>
                  </a:lnTo>
                  <a:lnTo>
                    <a:pt x="177154" y="187230"/>
                  </a:lnTo>
                  <a:lnTo>
                    <a:pt x="175714" y="190524"/>
                  </a:lnTo>
                  <a:lnTo>
                    <a:pt x="174525" y="195578"/>
                  </a:lnTo>
                  <a:lnTo>
                    <a:pt x="174369" y="196877"/>
                  </a:lnTo>
                  <a:lnTo>
                    <a:pt x="171756" y="195406"/>
                  </a:lnTo>
                  <a:lnTo>
                    <a:pt x="170668" y="194576"/>
                  </a:lnTo>
                  <a:lnTo>
                    <a:pt x="169268" y="194365"/>
                  </a:lnTo>
                  <a:lnTo>
                    <a:pt x="167829" y="195296"/>
                  </a:lnTo>
                  <a:lnTo>
                    <a:pt x="166686" y="196305"/>
                  </a:lnTo>
                  <a:lnTo>
                    <a:pt x="165520" y="196673"/>
                  </a:lnTo>
                  <a:lnTo>
                    <a:pt x="163729" y="196791"/>
                  </a:lnTo>
                  <a:lnTo>
                    <a:pt x="161382" y="196266"/>
                  </a:lnTo>
                  <a:lnTo>
                    <a:pt x="159786" y="195797"/>
                  </a:lnTo>
                  <a:lnTo>
                    <a:pt x="159543" y="196055"/>
                  </a:lnTo>
                  <a:lnTo>
                    <a:pt x="160412" y="198183"/>
                  </a:lnTo>
                  <a:lnTo>
                    <a:pt x="160717" y="199881"/>
                  </a:lnTo>
                  <a:lnTo>
                    <a:pt x="160373" y="200765"/>
                  </a:lnTo>
                  <a:lnTo>
                    <a:pt x="159614" y="201500"/>
                  </a:lnTo>
                  <a:lnTo>
                    <a:pt x="158471" y="202079"/>
                  </a:lnTo>
                  <a:lnTo>
                    <a:pt x="157126" y="202416"/>
                  </a:lnTo>
                  <a:lnTo>
                    <a:pt x="155937" y="202384"/>
                  </a:lnTo>
                  <a:lnTo>
                    <a:pt x="154036" y="201579"/>
                  </a:lnTo>
                  <a:lnTo>
                    <a:pt x="152580" y="201547"/>
                  </a:lnTo>
                  <a:lnTo>
                    <a:pt x="151336" y="201946"/>
                  </a:lnTo>
                  <a:lnTo>
                    <a:pt x="150578" y="202541"/>
                  </a:lnTo>
                  <a:lnTo>
                    <a:pt x="150155" y="203284"/>
                  </a:lnTo>
                  <a:lnTo>
                    <a:pt x="149420" y="207477"/>
                  </a:lnTo>
                  <a:lnTo>
                    <a:pt x="148778" y="208784"/>
                  </a:lnTo>
                  <a:lnTo>
                    <a:pt x="147878" y="209527"/>
                  </a:lnTo>
                  <a:lnTo>
                    <a:pt x="146979" y="209605"/>
                  </a:lnTo>
                  <a:lnTo>
                    <a:pt x="145743" y="209402"/>
                  </a:lnTo>
                  <a:lnTo>
                    <a:pt x="144452" y="209574"/>
                  </a:lnTo>
                  <a:lnTo>
                    <a:pt x="138592" y="211194"/>
                  </a:lnTo>
                  <a:lnTo>
                    <a:pt x="137740" y="211350"/>
                  </a:lnTo>
                  <a:lnTo>
                    <a:pt x="135909" y="211475"/>
                  </a:lnTo>
                  <a:lnTo>
                    <a:pt x="134203" y="211522"/>
                  </a:lnTo>
                  <a:lnTo>
                    <a:pt x="133006" y="211444"/>
                  </a:lnTo>
                  <a:lnTo>
                    <a:pt x="130198" y="209785"/>
                  </a:lnTo>
                  <a:lnTo>
                    <a:pt x="128836" y="209613"/>
                  </a:lnTo>
                  <a:lnTo>
                    <a:pt x="128085" y="210083"/>
                  </a:lnTo>
                  <a:lnTo>
                    <a:pt x="127569" y="212305"/>
                  </a:lnTo>
                  <a:lnTo>
                    <a:pt x="125926" y="213721"/>
                  </a:lnTo>
                  <a:lnTo>
                    <a:pt x="123735" y="216795"/>
                  </a:lnTo>
                  <a:lnTo>
                    <a:pt x="123235" y="221286"/>
                  </a:lnTo>
                  <a:lnTo>
                    <a:pt x="123454" y="224415"/>
                  </a:lnTo>
                  <a:lnTo>
                    <a:pt x="121490" y="227513"/>
                  </a:lnTo>
                  <a:lnTo>
                    <a:pt x="121310" y="229007"/>
                  </a:lnTo>
                  <a:lnTo>
                    <a:pt x="122366" y="236174"/>
                  </a:lnTo>
                  <a:lnTo>
                    <a:pt x="122194" y="236925"/>
                  </a:lnTo>
                  <a:lnTo>
                    <a:pt x="121788" y="237293"/>
                  </a:lnTo>
                  <a:lnTo>
                    <a:pt x="120559" y="237543"/>
                  </a:lnTo>
                  <a:lnTo>
                    <a:pt x="118486" y="238294"/>
                  </a:lnTo>
                  <a:lnTo>
                    <a:pt x="117117" y="239006"/>
                  </a:lnTo>
                  <a:lnTo>
                    <a:pt x="116460" y="239084"/>
                  </a:lnTo>
                  <a:lnTo>
                    <a:pt x="114527" y="238552"/>
                  </a:lnTo>
                  <a:lnTo>
                    <a:pt x="114027" y="238544"/>
                  </a:lnTo>
                  <a:lnTo>
                    <a:pt x="114175" y="239092"/>
                  </a:lnTo>
                  <a:lnTo>
                    <a:pt x="115717" y="242190"/>
                  </a:lnTo>
                  <a:lnTo>
                    <a:pt x="117312" y="243661"/>
                  </a:lnTo>
                  <a:lnTo>
                    <a:pt x="118979" y="243497"/>
                  </a:lnTo>
                  <a:lnTo>
                    <a:pt x="119698" y="243786"/>
                  </a:lnTo>
                  <a:lnTo>
                    <a:pt x="119487" y="244529"/>
                  </a:lnTo>
                  <a:lnTo>
                    <a:pt x="120129" y="246470"/>
                  </a:lnTo>
                  <a:lnTo>
                    <a:pt x="121615" y="249599"/>
                  </a:lnTo>
                  <a:lnTo>
                    <a:pt x="122069" y="251946"/>
                  </a:lnTo>
                  <a:lnTo>
                    <a:pt x="121162" y="254277"/>
                  </a:lnTo>
                  <a:lnTo>
                    <a:pt x="121326" y="255114"/>
                  </a:lnTo>
                  <a:lnTo>
                    <a:pt x="121819" y="255607"/>
                  </a:lnTo>
                  <a:lnTo>
                    <a:pt x="123227" y="257774"/>
                  </a:lnTo>
                  <a:lnTo>
                    <a:pt x="126223" y="261162"/>
                  </a:lnTo>
                  <a:lnTo>
                    <a:pt x="129157" y="264823"/>
                  </a:lnTo>
                  <a:lnTo>
                    <a:pt x="131606" y="267874"/>
                  </a:lnTo>
                  <a:lnTo>
                    <a:pt x="133398" y="269987"/>
                  </a:lnTo>
                  <a:lnTo>
                    <a:pt x="137403" y="273906"/>
                  </a:lnTo>
                  <a:lnTo>
                    <a:pt x="138115" y="275745"/>
                  </a:lnTo>
                  <a:lnTo>
                    <a:pt x="138271" y="279453"/>
                  </a:lnTo>
                  <a:lnTo>
                    <a:pt x="139257" y="281597"/>
                  </a:lnTo>
                  <a:lnTo>
                    <a:pt x="140172" y="283130"/>
                  </a:lnTo>
                  <a:lnTo>
                    <a:pt x="140806" y="284413"/>
                  </a:lnTo>
                  <a:lnTo>
                    <a:pt x="142277" y="288606"/>
                  </a:lnTo>
                  <a:lnTo>
                    <a:pt x="142903" y="289170"/>
                  </a:lnTo>
                  <a:lnTo>
                    <a:pt x="146111" y="286619"/>
                  </a:lnTo>
                  <a:lnTo>
                    <a:pt x="146854" y="287151"/>
                  </a:lnTo>
                  <a:lnTo>
                    <a:pt x="147276" y="288114"/>
                  </a:lnTo>
                  <a:lnTo>
                    <a:pt x="147276" y="289334"/>
                  </a:lnTo>
                  <a:lnTo>
                    <a:pt x="146775" y="290719"/>
                  </a:lnTo>
                  <a:lnTo>
                    <a:pt x="145735" y="292002"/>
                  </a:lnTo>
                  <a:lnTo>
                    <a:pt x="140775" y="294959"/>
                  </a:lnTo>
                  <a:lnTo>
                    <a:pt x="140368" y="297502"/>
                  </a:lnTo>
                  <a:lnTo>
                    <a:pt x="140024" y="301359"/>
                  </a:lnTo>
                  <a:lnTo>
                    <a:pt x="139938" y="306092"/>
                  </a:lnTo>
                  <a:lnTo>
                    <a:pt x="140181" y="309628"/>
                  </a:lnTo>
                  <a:lnTo>
                    <a:pt x="140001" y="310442"/>
                  </a:lnTo>
                  <a:lnTo>
                    <a:pt x="139562" y="310825"/>
                  </a:lnTo>
                  <a:lnTo>
                    <a:pt x="137692" y="310669"/>
                  </a:lnTo>
                  <a:lnTo>
                    <a:pt x="135001" y="312452"/>
                  </a:lnTo>
                  <a:lnTo>
                    <a:pt x="134047" y="312609"/>
                  </a:lnTo>
                  <a:lnTo>
                    <a:pt x="132865" y="313289"/>
                  </a:lnTo>
                  <a:lnTo>
                    <a:pt x="131966" y="314134"/>
                  </a:lnTo>
                  <a:lnTo>
                    <a:pt x="131676" y="315417"/>
                  </a:lnTo>
                  <a:lnTo>
                    <a:pt x="132208" y="319298"/>
                  </a:lnTo>
                  <a:lnTo>
                    <a:pt x="133170" y="322936"/>
                  </a:lnTo>
                  <a:lnTo>
                    <a:pt x="135056" y="325603"/>
                  </a:lnTo>
                  <a:lnTo>
                    <a:pt x="136550" y="327716"/>
                  </a:lnTo>
                  <a:lnTo>
                    <a:pt x="138639" y="330650"/>
                  </a:lnTo>
                  <a:lnTo>
                    <a:pt x="140282" y="333200"/>
                  </a:lnTo>
                  <a:lnTo>
                    <a:pt x="143607" y="335993"/>
                  </a:lnTo>
                  <a:lnTo>
                    <a:pt x="148270" y="340171"/>
                  </a:lnTo>
                  <a:lnTo>
                    <a:pt x="150053" y="342479"/>
                  </a:lnTo>
                  <a:lnTo>
                    <a:pt x="151626" y="345272"/>
                  </a:lnTo>
                  <a:lnTo>
                    <a:pt x="152737" y="347658"/>
                  </a:lnTo>
                  <a:lnTo>
                    <a:pt x="153160" y="350818"/>
                  </a:lnTo>
                  <a:lnTo>
                    <a:pt x="153503" y="352587"/>
                  </a:lnTo>
                  <a:lnTo>
                    <a:pt x="153605" y="358501"/>
                  </a:lnTo>
                  <a:lnTo>
                    <a:pt x="152753" y="359847"/>
                  </a:lnTo>
                  <a:lnTo>
                    <a:pt x="152095" y="361403"/>
                  </a:lnTo>
                  <a:lnTo>
                    <a:pt x="152463" y="363031"/>
                  </a:lnTo>
                  <a:lnTo>
                    <a:pt x="153551" y="364588"/>
                  </a:lnTo>
                  <a:lnTo>
                    <a:pt x="153551" y="366364"/>
                  </a:lnTo>
                  <a:lnTo>
                    <a:pt x="154568" y="369548"/>
                  </a:lnTo>
                  <a:lnTo>
                    <a:pt x="156273" y="371496"/>
                  </a:lnTo>
                  <a:lnTo>
                    <a:pt x="157916" y="372802"/>
                  </a:lnTo>
                  <a:lnTo>
                    <a:pt x="158644" y="373835"/>
                  </a:lnTo>
                  <a:lnTo>
                    <a:pt x="158409" y="375493"/>
                  </a:lnTo>
                  <a:lnTo>
                    <a:pt x="158894" y="377254"/>
                  </a:lnTo>
                  <a:lnTo>
                    <a:pt x="159254" y="379170"/>
                  </a:lnTo>
                  <a:lnTo>
                    <a:pt x="159919" y="381823"/>
                  </a:lnTo>
                  <a:lnTo>
                    <a:pt x="161241" y="384068"/>
                  </a:lnTo>
                  <a:lnTo>
                    <a:pt x="163252" y="390945"/>
                  </a:lnTo>
                  <a:lnTo>
                    <a:pt x="163205" y="391649"/>
                  </a:lnTo>
                  <a:lnTo>
                    <a:pt x="162336" y="393041"/>
                  </a:lnTo>
                  <a:lnTo>
                    <a:pt x="161069" y="394301"/>
                  </a:lnTo>
                  <a:lnTo>
                    <a:pt x="160255" y="394708"/>
                  </a:lnTo>
                  <a:lnTo>
                    <a:pt x="159481" y="396007"/>
                  </a:lnTo>
                  <a:lnTo>
                    <a:pt x="157642" y="399676"/>
                  </a:lnTo>
                  <a:lnTo>
                    <a:pt x="153934" y="405997"/>
                  </a:lnTo>
                  <a:lnTo>
                    <a:pt x="150319" y="410112"/>
                  </a:lnTo>
                  <a:lnTo>
                    <a:pt x="147276" y="413038"/>
                  </a:lnTo>
                  <a:lnTo>
                    <a:pt x="145078" y="414814"/>
                  </a:lnTo>
                  <a:lnTo>
                    <a:pt x="144428" y="415870"/>
                  </a:lnTo>
                  <a:lnTo>
                    <a:pt x="144428" y="416700"/>
                  </a:lnTo>
                  <a:lnTo>
                    <a:pt x="144828" y="418170"/>
                  </a:lnTo>
                  <a:lnTo>
                    <a:pt x="144671" y="420971"/>
                  </a:lnTo>
                  <a:lnTo>
                    <a:pt x="144202" y="422747"/>
                  </a:lnTo>
                  <a:lnTo>
                    <a:pt x="143576" y="424625"/>
                  </a:lnTo>
                  <a:lnTo>
                    <a:pt x="143224" y="426299"/>
                  </a:lnTo>
                  <a:lnTo>
                    <a:pt x="142246" y="426549"/>
                  </a:lnTo>
                  <a:lnTo>
                    <a:pt x="140149" y="429741"/>
                  </a:lnTo>
                  <a:lnTo>
                    <a:pt x="139241" y="428137"/>
                  </a:lnTo>
                  <a:lnTo>
                    <a:pt x="138709" y="426471"/>
                  </a:lnTo>
                  <a:lnTo>
                    <a:pt x="139280" y="422692"/>
                  </a:lnTo>
                  <a:lnTo>
                    <a:pt x="138005" y="415534"/>
                  </a:lnTo>
                  <a:lnTo>
                    <a:pt x="138803" y="414579"/>
                  </a:lnTo>
                  <a:lnTo>
                    <a:pt x="139562" y="414094"/>
                  </a:lnTo>
                  <a:lnTo>
                    <a:pt x="140955" y="411348"/>
                  </a:lnTo>
                  <a:lnTo>
                    <a:pt x="142637" y="408626"/>
                  </a:lnTo>
                  <a:lnTo>
                    <a:pt x="142801" y="405371"/>
                  </a:lnTo>
                  <a:lnTo>
                    <a:pt x="144162" y="402985"/>
                  </a:lnTo>
                  <a:lnTo>
                    <a:pt x="143842" y="400990"/>
                  </a:lnTo>
                  <a:lnTo>
                    <a:pt x="143912" y="398651"/>
                  </a:lnTo>
                  <a:lnTo>
                    <a:pt x="144202" y="396734"/>
                  </a:lnTo>
                  <a:lnTo>
                    <a:pt x="144092" y="395162"/>
                  </a:lnTo>
                  <a:lnTo>
                    <a:pt x="145172" y="393534"/>
                  </a:lnTo>
                  <a:lnTo>
                    <a:pt x="147041" y="392314"/>
                  </a:lnTo>
                  <a:lnTo>
                    <a:pt x="146259" y="391876"/>
                  </a:lnTo>
                  <a:lnTo>
                    <a:pt x="145477" y="390984"/>
                  </a:lnTo>
                  <a:lnTo>
                    <a:pt x="143028" y="392337"/>
                  </a:lnTo>
                  <a:lnTo>
                    <a:pt x="141776" y="391891"/>
                  </a:lnTo>
                  <a:lnTo>
                    <a:pt x="141526" y="390483"/>
                  </a:lnTo>
                  <a:lnTo>
                    <a:pt x="141839" y="388973"/>
                  </a:lnTo>
                  <a:lnTo>
                    <a:pt x="141964" y="388058"/>
                  </a:lnTo>
                  <a:lnTo>
                    <a:pt x="142942" y="387025"/>
                  </a:lnTo>
                  <a:lnTo>
                    <a:pt x="142872" y="385007"/>
                  </a:lnTo>
                  <a:lnTo>
                    <a:pt x="142378" y="383231"/>
                  </a:lnTo>
                  <a:lnTo>
                    <a:pt x="143090" y="381032"/>
                  </a:lnTo>
                  <a:lnTo>
                    <a:pt x="141643" y="381025"/>
                  </a:lnTo>
                  <a:lnTo>
                    <a:pt x="140978" y="380579"/>
                  </a:lnTo>
                  <a:lnTo>
                    <a:pt x="141393" y="379358"/>
                  </a:lnTo>
                  <a:lnTo>
                    <a:pt x="142707" y="378279"/>
                  </a:lnTo>
                  <a:lnTo>
                    <a:pt x="141510" y="376213"/>
                  </a:lnTo>
                  <a:lnTo>
                    <a:pt x="142394" y="373999"/>
                  </a:lnTo>
                  <a:lnTo>
                    <a:pt x="142363" y="371261"/>
                  </a:lnTo>
                  <a:lnTo>
                    <a:pt x="141761" y="368844"/>
                  </a:lnTo>
                  <a:lnTo>
                    <a:pt x="141792" y="367107"/>
                  </a:lnTo>
                  <a:lnTo>
                    <a:pt x="140869" y="364024"/>
                  </a:lnTo>
                  <a:lnTo>
                    <a:pt x="140446" y="360081"/>
                  </a:lnTo>
                  <a:lnTo>
                    <a:pt x="138498" y="357148"/>
                  </a:lnTo>
                  <a:lnTo>
                    <a:pt x="137051" y="352868"/>
                  </a:lnTo>
                  <a:lnTo>
                    <a:pt x="133186" y="347267"/>
                  </a:lnTo>
                  <a:lnTo>
                    <a:pt x="133257" y="344865"/>
                  </a:lnTo>
                  <a:lnTo>
                    <a:pt x="133053" y="342752"/>
                  </a:lnTo>
                  <a:lnTo>
                    <a:pt x="132208" y="341728"/>
                  </a:lnTo>
                  <a:lnTo>
                    <a:pt x="131089" y="349199"/>
                  </a:lnTo>
                  <a:lnTo>
                    <a:pt x="130236" y="347728"/>
                  </a:lnTo>
                  <a:lnTo>
                    <a:pt x="129963" y="343558"/>
                  </a:lnTo>
                  <a:lnTo>
                    <a:pt x="129408" y="341579"/>
                  </a:lnTo>
                  <a:lnTo>
                    <a:pt x="130010" y="337644"/>
                  </a:lnTo>
                  <a:lnTo>
                    <a:pt x="127773" y="333732"/>
                  </a:lnTo>
                  <a:lnTo>
                    <a:pt x="127295" y="330892"/>
                  </a:lnTo>
                  <a:lnTo>
                    <a:pt x="125824" y="326581"/>
                  </a:lnTo>
                  <a:lnTo>
                    <a:pt x="126255" y="325611"/>
                  </a:lnTo>
                  <a:lnTo>
                    <a:pt x="128218" y="326581"/>
                  </a:lnTo>
                  <a:lnTo>
                    <a:pt x="126411" y="324070"/>
                  </a:lnTo>
                  <a:lnTo>
                    <a:pt x="124940" y="324633"/>
                  </a:lnTo>
                  <a:lnTo>
                    <a:pt x="123688" y="321919"/>
                  </a:lnTo>
                  <a:lnTo>
                    <a:pt x="123415" y="314557"/>
                  </a:lnTo>
                  <a:lnTo>
                    <a:pt x="122186" y="311803"/>
                  </a:lnTo>
                  <a:lnTo>
                    <a:pt x="122859" y="308994"/>
                  </a:lnTo>
                  <a:lnTo>
                    <a:pt x="121459" y="298918"/>
                  </a:lnTo>
                  <a:lnTo>
                    <a:pt x="118689" y="295647"/>
                  </a:lnTo>
                  <a:lnTo>
                    <a:pt x="119237" y="292831"/>
                  </a:lnTo>
                  <a:lnTo>
                    <a:pt x="119925" y="290328"/>
                  </a:lnTo>
                  <a:lnTo>
                    <a:pt x="119769" y="285696"/>
                  </a:lnTo>
                  <a:lnTo>
                    <a:pt x="120450" y="284264"/>
                  </a:lnTo>
                  <a:lnTo>
                    <a:pt x="121795" y="283169"/>
                  </a:lnTo>
                  <a:lnTo>
                    <a:pt x="120536" y="283553"/>
                  </a:lnTo>
                  <a:lnTo>
                    <a:pt x="119464" y="283881"/>
                  </a:lnTo>
                  <a:lnTo>
                    <a:pt x="116952" y="284155"/>
                  </a:lnTo>
                  <a:lnTo>
                    <a:pt x="114113" y="284210"/>
                  </a:lnTo>
                  <a:lnTo>
                    <a:pt x="113127" y="280822"/>
                  </a:lnTo>
                  <a:lnTo>
                    <a:pt x="111734" y="279195"/>
                  </a:lnTo>
                  <a:lnTo>
                    <a:pt x="110514" y="275792"/>
                  </a:lnTo>
                  <a:lnTo>
                    <a:pt x="109778" y="271919"/>
                  </a:lnTo>
                  <a:lnTo>
                    <a:pt x="110256" y="271160"/>
                  </a:lnTo>
                  <a:lnTo>
                    <a:pt x="108065" y="269580"/>
                  </a:lnTo>
                  <a:lnTo>
                    <a:pt x="107502" y="268610"/>
                  </a:lnTo>
                  <a:lnTo>
                    <a:pt x="105210" y="266091"/>
                  </a:lnTo>
                  <a:lnTo>
                    <a:pt x="102604" y="264174"/>
                  </a:lnTo>
                  <a:lnTo>
                    <a:pt x="103183" y="265520"/>
                  </a:lnTo>
                  <a:lnTo>
                    <a:pt x="103887" y="266372"/>
                  </a:lnTo>
                  <a:lnTo>
                    <a:pt x="102589" y="268704"/>
                  </a:lnTo>
                  <a:lnTo>
                    <a:pt x="103856" y="272631"/>
                  </a:lnTo>
                  <a:lnTo>
                    <a:pt x="102745" y="275135"/>
                  </a:lnTo>
                  <a:lnTo>
                    <a:pt x="101705" y="278389"/>
                  </a:lnTo>
                  <a:lnTo>
                    <a:pt x="100711" y="279938"/>
                  </a:lnTo>
                  <a:lnTo>
                    <a:pt x="97574" y="283271"/>
                  </a:lnTo>
                  <a:lnTo>
                    <a:pt x="95031" y="284397"/>
                  </a:lnTo>
                  <a:lnTo>
                    <a:pt x="93373" y="284609"/>
                  </a:lnTo>
                  <a:lnTo>
                    <a:pt x="91902" y="284257"/>
                  </a:lnTo>
                  <a:lnTo>
                    <a:pt x="90103" y="282535"/>
                  </a:lnTo>
                  <a:lnTo>
                    <a:pt x="89664" y="281096"/>
                  </a:lnTo>
                  <a:lnTo>
                    <a:pt x="89375" y="278678"/>
                  </a:lnTo>
                  <a:lnTo>
                    <a:pt x="88741" y="278334"/>
                  </a:lnTo>
                  <a:lnTo>
                    <a:pt x="88060" y="278616"/>
                  </a:lnTo>
                  <a:lnTo>
                    <a:pt x="89125" y="281738"/>
                  </a:lnTo>
                  <a:lnTo>
                    <a:pt x="89109" y="283193"/>
                  </a:lnTo>
                  <a:lnTo>
                    <a:pt x="91026" y="285994"/>
                  </a:lnTo>
                  <a:lnTo>
                    <a:pt x="90345" y="286776"/>
                  </a:lnTo>
                  <a:lnTo>
                    <a:pt x="86871" y="288309"/>
                  </a:lnTo>
                  <a:lnTo>
                    <a:pt x="85690" y="288059"/>
                  </a:lnTo>
                  <a:lnTo>
                    <a:pt x="84853" y="288364"/>
                  </a:lnTo>
                  <a:lnTo>
                    <a:pt x="84626" y="289624"/>
                  </a:lnTo>
                  <a:lnTo>
                    <a:pt x="84188" y="290328"/>
                  </a:lnTo>
                  <a:lnTo>
                    <a:pt x="78719" y="292252"/>
                  </a:lnTo>
                  <a:lnTo>
                    <a:pt x="77577" y="294419"/>
                  </a:lnTo>
                  <a:lnTo>
                    <a:pt x="76873" y="296618"/>
                  </a:lnTo>
                  <a:lnTo>
                    <a:pt x="74151" y="299770"/>
                  </a:lnTo>
                  <a:lnTo>
                    <a:pt x="70505" y="302376"/>
                  </a:lnTo>
                  <a:lnTo>
                    <a:pt x="69605" y="302227"/>
                  </a:lnTo>
                  <a:lnTo>
                    <a:pt x="68573" y="301617"/>
                  </a:lnTo>
                  <a:lnTo>
                    <a:pt x="68713" y="298800"/>
                  </a:lnTo>
                  <a:lnTo>
                    <a:pt x="69965" y="296414"/>
                  </a:lnTo>
                  <a:lnTo>
                    <a:pt x="69566" y="293864"/>
                  </a:lnTo>
                  <a:lnTo>
                    <a:pt x="69261" y="295327"/>
                  </a:lnTo>
                  <a:lnTo>
                    <a:pt x="66906" y="298879"/>
                  </a:lnTo>
                  <a:lnTo>
                    <a:pt x="65834" y="300036"/>
                  </a:lnTo>
                  <a:lnTo>
                    <a:pt x="63675" y="299731"/>
                  </a:lnTo>
                  <a:lnTo>
                    <a:pt x="60687" y="300209"/>
                  </a:lnTo>
                  <a:lnTo>
                    <a:pt x="59560" y="296563"/>
                  </a:lnTo>
                  <a:lnTo>
                    <a:pt x="59583" y="295225"/>
                  </a:lnTo>
                  <a:lnTo>
                    <a:pt x="59364" y="294091"/>
                  </a:lnTo>
                  <a:lnTo>
                    <a:pt x="59709" y="292894"/>
                  </a:lnTo>
                  <a:lnTo>
                    <a:pt x="59599" y="291939"/>
                  </a:lnTo>
                  <a:lnTo>
                    <a:pt x="58879" y="293762"/>
                  </a:lnTo>
                  <a:lnTo>
                    <a:pt x="58606" y="295342"/>
                  </a:lnTo>
                  <a:lnTo>
                    <a:pt x="57510" y="296751"/>
                  </a:lnTo>
                  <a:lnTo>
                    <a:pt x="54514" y="298261"/>
                  </a:lnTo>
                  <a:lnTo>
                    <a:pt x="54389" y="296344"/>
                  </a:lnTo>
                  <a:lnTo>
                    <a:pt x="54287" y="294615"/>
                  </a:lnTo>
                  <a:lnTo>
                    <a:pt x="54928" y="293058"/>
                  </a:lnTo>
                  <a:lnTo>
                    <a:pt x="54834" y="290594"/>
                  </a:lnTo>
                  <a:lnTo>
                    <a:pt x="55789" y="287026"/>
                  </a:lnTo>
                  <a:lnTo>
                    <a:pt x="55710" y="285806"/>
                  </a:lnTo>
                  <a:lnTo>
                    <a:pt x="55421" y="284452"/>
                  </a:lnTo>
                  <a:lnTo>
                    <a:pt x="54889" y="286416"/>
                  </a:lnTo>
                  <a:lnTo>
                    <a:pt x="54584" y="288450"/>
                  </a:lnTo>
                  <a:lnTo>
                    <a:pt x="53982" y="289068"/>
                  </a:lnTo>
                  <a:lnTo>
                    <a:pt x="52878" y="289530"/>
                  </a:lnTo>
                  <a:lnTo>
                    <a:pt x="50860" y="291861"/>
                  </a:lnTo>
                  <a:lnTo>
                    <a:pt x="49679" y="293950"/>
                  </a:lnTo>
                  <a:lnTo>
                    <a:pt x="46550" y="295921"/>
                  </a:lnTo>
                  <a:lnTo>
                    <a:pt x="44899" y="295718"/>
                  </a:lnTo>
                  <a:lnTo>
                    <a:pt x="44687" y="293214"/>
                  </a:lnTo>
                  <a:lnTo>
                    <a:pt x="45939" y="284335"/>
                  </a:lnTo>
                  <a:lnTo>
                    <a:pt x="47167" y="283083"/>
                  </a:lnTo>
                  <a:lnTo>
                    <a:pt x="47739" y="281542"/>
                  </a:lnTo>
                  <a:lnTo>
                    <a:pt x="48763" y="276339"/>
                  </a:lnTo>
                  <a:lnTo>
                    <a:pt x="49914" y="274376"/>
                  </a:lnTo>
                  <a:lnTo>
                    <a:pt x="50367" y="270245"/>
                  </a:lnTo>
                  <a:lnTo>
                    <a:pt x="50837" y="269533"/>
                  </a:lnTo>
                  <a:lnTo>
                    <a:pt x="52378" y="266286"/>
                  </a:lnTo>
                  <a:lnTo>
                    <a:pt x="52910" y="260325"/>
                  </a:lnTo>
                  <a:lnTo>
                    <a:pt x="52276" y="257360"/>
                  </a:lnTo>
                  <a:lnTo>
                    <a:pt x="50829" y="254481"/>
                  </a:lnTo>
                  <a:lnTo>
                    <a:pt x="49437" y="245828"/>
                  </a:lnTo>
                  <a:lnTo>
                    <a:pt x="45806" y="238802"/>
                  </a:lnTo>
                  <a:lnTo>
                    <a:pt x="45509" y="236456"/>
                  </a:lnTo>
                  <a:lnTo>
                    <a:pt x="43717" y="233616"/>
                  </a:lnTo>
                  <a:lnTo>
                    <a:pt x="45368" y="233412"/>
                  </a:lnTo>
                  <a:lnTo>
                    <a:pt x="41973" y="230924"/>
                  </a:lnTo>
                  <a:lnTo>
                    <a:pt x="41503" y="229907"/>
                  </a:lnTo>
                  <a:lnTo>
                    <a:pt x="40823" y="224071"/>
                  </a:lnTo>
                  <a:lnTo>
                    <a:pt x="40956" y="220809"/>
                  </a:lnTo>
                  <a:lnTo>
                    <a:pt x="40463" y="221239"/>
                  </a:lnTo>
                  <a:lnTo>
                    <a:pt x="40001" y="223249"/>
                  </a:lnTo>
                  <a:lnTo>
                    <a:pt x="38671" y="224071"/>
                  </a:lnTo>
                  <a:lnTo>
                    <a:pt x="39266" y="227552"/>
                  </a:lnTo>
                  <a:lnTo>
                    <a:pt x="39110" y="228397"/>
                  </a:lnTo>
                  <a:lnTo>
                    <a:pt x="38405" y="229751"/>
                  </a:lnTo>
                  <a:lnTo>
                    <a:pt x="35573" y="228342"/>
                  </a:lnTo>
                  <a:lnTo>
                    <a:pt x="33492" y="226809"/>
                  </a:lnTo>
                  <a:lnTo>
                    <a:pt x="31137" y="223077"/>
                  </a:lnTo>
                  <a:lnTo>
                    <a:pt x="28829" y="218892"/>
                  </a:lnTo>
                  <a:lnTo>
                    <a:pt x="29643" y="218243"/>
                  </a:lnTo>
                  <a:lnTo>
                    <a:pt x="30707" y="218164"/>
                  </a:lnTo>
                  <a:lnTo>
                    <a:pt x="33985" y="221278"/>
                  </a:lnTo>
                  <a:lnTo>
                    <a:pt x="36105" y="221927"/>
                  </a:lnTo>
                  <a:lnTo>
                    <a:pt x="37451" y="221153"/>
                  </a:lnTo>
                  <a:lnTo>
                    <a:pt x="39117" y="219823"/>
                  </a:lnTo>
                  <a:lnTo>
                    <a:pt x="39915" y="217241"/>
                  </a:lnTo>
                  <a:lnTo>
                    <a:pt x="39101" y="216294"/>
                  </a:lnTo>
                  <a:lnTo>
                    <a:pt x="37498" y="215778"/>
                  </a:lnTo>
                  <a:lnTo>
                    <a:pt x="36442" y="215082"/>
                  </a:lnTo>
                  <a:lnTo>
                    <a:pt x="34908" y="213329"/>
                  </a:lnTo>
                  <a:lnTo>
                    <a:pt x="34720" y="212438"/>
                  </a:lnTo>
                  <a:lnTo>
                    <a:pt x="34243" y="211295"/>
                  </a:lnTo>
                  <a:lnTo>
                    <a:pt x="32694" y="210490"/>
                  </a:lnTo>
                  <a:lnTo>
                    <a:pt x="31442" y="209465"/>
                  </a:lnTo>
                  <a:lnTo>
                    <a:pt x="32498" y="207657"/>
                  </a:lnTo>
                  <a:lnTo>
                    <a:pt x="33539" y="206312"/>
                  </a:lnTo>
                  <a:lnTo>
                    <a:pt x="30785" y="206374"/>
                  </a:lnTo>
                  <a:lnTo>
                    <a:pt x="27656" y="204058"/>
                  </a:lnTo>
                  <a:lnTo>
                    <a:pt x="27007" y="203386"/>
                  </a:lnTo>
                  <a:lnTo>
                    <a:pt x="25966" y="202924"/>
                  </a:lnTo>
                  <a:lnTo>
                    <a:pt x="23502" y="202650"/>
                  </a:lnTo>
                  <a:lnTo>
                    <a:pt x="21452" y="203331"/>
                  </a:lnTo>
                  <a:lnTo>
                    <a:pt x="22383" y="206640"/>
                  </a:lnTo>
                  <a:lnTo>
                    <a:pt x="22203" y="207736"/>
                  </a:lnTo>
                  <a:lnTo>
                    <a:pt x="20857" y="207571"/>
                  </a:lnTo>
                  <a:lnTo>
                    <a:pt x="18056" y="202533"/>
                  </a:lnTo>
                  <a:lnTo>
                    <a:pt x="18902" y="201258"/>
                  </a:lnTo>
                  <a:lnTo>
                    <a:pt x="20106" y="200061"/>
                  </a:lnTo>
                  <a:lnTo>
                    <a:pt x="19512" y="199889"/>
                  </a:lnTo>
                  <a:lnTo>
                    <a:pt x="18346" y="199967"/>
                  </a:lnTo>
                  <a:lnTo>
                    <a:pt x="19488" y="195492"/>
                  </a:lnTo>
                  <a:lnTo>
                    <a:pt x="18792" y="194827"/>
                  </a:lnTo>
                  <a:lnTo>
                    <a:pt x="18432" y="196227"/>
                  </a:lnTo>
                  <a:lnTo>
                    <a:pt x="17814" y="197573"/>
                  </a:lnTo>
                  <a:lnTo>
                    <a:pt x="15428" y="200734"/>
                  </a:lnTo>
                  <a:lnTo>
                    <a:pt x="14246" y="200139"/>
                  </a:lnTo>
                  <a:lnTo>
                    <a:pt x="13433" y="199349"/>
                  </a:lnTo>
                  <a:lnTo>
                    <a:pt x="14575" y="197690"/>
                  </a:lnTo>
                  <a:lnTo>
                    <a:pt x="15193" y="197244"/>
                  </a:lnTo>
                  <a:lnTo>
                    <a:pt x="15623" y="196353"/>
                  </a:lnTo>
                  <a:lnTo>
                    <a:pt x="14739" y="194616"/>
                  </a:lnTo>
                  <a:lnTo>
                    <a:pt x="13331" y="193348"/>
                  </a:lnTo>
                  <a:lnTo>
                    <a:pt x="12205" y="191166"/>
                  </a:lnTo>
                  <a:lnTo>
                    <a:pt x="11618" y="191134"/>
                  </a:lnTo>
                  <a:lnTo>
                    <a:pt x="12134" y="193708"/>
                  </a:lnTo>
                  <a:lnTo>
                    <a:pt x="11923" y="197385"/>
                  </a:lnTo>
                  <a:lnTo>
                    <a:pt x="9404" y="193325"/>
                  </a:lnTo>
                  <a:lnTo>
                    <a:pt x="4358" y="187551"/>
                  </a:lnTo>
                  <a:lnTo>
                    <a:pt x="3169" y="185814"/>
                  </a:lnTo>
                  <a:lnTo>
                    <a:pt x="2902" y="184117"/>
                  </a:lnTo>
                  <a:lnTo>
                    <a:pt x="2339" y="182552"/>
                  </a:lnTo>
                  <a:lnTo>
                    <a:pt x="1948" y="180839"/>
                  </a:lnTo>
                  <a:lnTo>
                    <a:pt x="1862" y="179516"/>
                  </a:lnTo>
                  <a:lnTo>
                    <a:pt x="767" y="178320"/>
                  </a:lnTo>
                  <a:lnTo>
                    <a:pt x="274" y="176223"/>
                  </a:lnTo>
                  <a:lnTo>
                    <a:pt x="0" y="174095"/>
                  </a:lnTo>
                  <a:lnTo>
                    <a:pt x="626" y="172577"/>
                  </a:lnTo>
                  <a:lnTo>
                    <a:pt x="2198" y="170942"/>
                  </a:lnTo>
                  <a:lnTo>
                    <a:pt x="3317" y="170653"/>
                  </a:lnTo>
                  <a:lnTo>
                    <a:pt x="4240" y="171372"/>
                  </a:lnTo>
                  <a:lnTo>
                    <a:pt x="6415" y="172452"/>
                  </a:lnTo>
                  <a:lnTo>
                    <a:pt x="7886" y="173461"/>
                  </a:lnTo>
                  <a:lnTo>
                    <a:pt x="8535" y="174783"/>
                  </a:lnTo>
                  <a:lnTo>
                    <a:pt x="9224" y="174619"/>
                  </a:lnTo>
                  <a:lnTo>
                    <a:pt x="9920" y="173774"/>
                  </a:lnTo>
                  <a:lnTo>
                    <a:pt x="9779" y="172733"/>
                  </a:lnTo>
                  <a:lnTo>
                    <a:pt x="9075" y="169995"/>
                  </a:lnTo>
                  <a:lnTo>
                    <a:pt x="8880" y="166670"/>
                  </a:lnTo>
                  <a:lnTo>
                    <a:pt x="8848" y="158878"/>
                  </a:lnTo>
                  <a:lnTo>
                    <a:pt x="8676" y="157986"/>
                  </a:lnTo>
                  <a:lnTo>
                    <a:pt x="9889" y="157204"/>
                  </a:lnTo>
                  <a:lnTo>
                    <a:pt x="10382" y="156312"/>
                  </a:lnTo>
                  <a:lnTo>
                    <a:pt x="10875" y="154982"/>
                  </a:lnTo>
                  <a:lnTo>
                    <a:pt x="11187" y="154395"/>
                  </a:lnTo>
                  <a:lnTo>
                    <a:pt x="11892" y="154356"/>
                  </a:lnTo>
                  <a:lnTo>
                    <a:pt x="13002" y="155006"/>
                  </a:lnTo>
                  <a:lnTo>
                    <a:pt x="14817" y="157235"/>
                  </a:lnTo>
                  <a:lnTo>
                    <a:pt x="16030" y="157736"/>
                  </a:lnTo>
                  <a:lnTo>
                    <a:pt x="17235" y="157384"/>
                  </a:lnTo>
                  <a:lnTo>
                    <a:pt x="18495" y="154043"/>
                  </a:lnTo>
                  <a:lnTo>
                    <a:pt x="18956" y="153136"/>
                  </a:lnTo>
                  <a:lnTo>
                    <a:pt x="19566" y="152541"/>
                  </a:lnTo>
                  <a:lnTo>
                    <a:pt x="20685" y="152643"/>
                  </a:lnTo>
                  <a:lnTo>
                    <a:pt x="21334" y="152041"/>
                  </a:lnTo>
                  <a:lnTo>
                    <a:pt x="21577" y="150593"/>
                  </a:lnTo>
                  <a:lnTo>
                    <a:pt x="21569" y="148982"/>
                  </a:lnTo>
                  <a:lnTo>
                    <a:pt x="20325" y="144569"/>
                  </a:lnTo>
                  <a:lnTo>
                    <a:pt x="19950" y="142527"/>
                  </a:lnTo>
                  <a:lnTo>
                    <a:pt x="19746" y="140517"/>
                  </a:lnTo>
                  <a:lnTo>
                    <a:pt x="20529" y="138443"/>
                  </a:lnTo>
                  <a:lnTo>
                    <a:pt x="21593" y="136018"/>
                  </a:lnTo>
                  <a:lnTo>
                    <a:pt x="21343" y="133898"/>
                  </a:lnTo>
                  <a:lnTo>
                    <a:pt x="21632" y="133076"/>
                  </a:lnTo>
                  <a:lnTo>
                    <a:pt x="22500" y="132959"/>
                  </a:lnTo>
                  <a:lnTo>
                    <a:pt x="23588" y="133468"/>
                  </a:lnTo>
                  <a:lnTo>
                    <a:pt x="24785" y="133116"/>
                  </a:lnTo>
                  <a:lnTo>
                    <a:pt x="25692" y="131817"/>
                  </a:lnTo>
                  <a:lnTo>
                    <a:pt x="26060" y="130683"/>
                  </a:lnTo>
                  <a:lnTo>
                    <a:pt x="26608" y="125777"/>
                  </a:lnTo>
                  <a:lnTo>
                    <a:pt x="26975" y="121279"/>
                  </a:lnTo>
                  <a:lnTo>
                    <a:pt x="27132" y="117610"/>
                  </a:lnTo>
                  <a:lnTo>
                    <a:pt x="26201" y="115411"/>
                  </a:lnTo>
                  <a:lnTo>
                    <a:pt x="24769" y="109497"/>
                  </a:lnTo>
                  <a:lnTo>
                    <a:pt x="25184" y="108487"/>
                  </a:lnTo>
                  <a:lnTo>
                    <a:pt x="25833" y="108253"/>
                  </a:lnTo>
                  <a:lnTo>
                    <a:pt x="27953" y="110326"/>
                  </a:lnTo>
                  <a:lnTo>
                    <a:pt x="28868" y="110670"/>
                  </a:lnTo>
                  <a:lnTo>
                    <a:pt x="30410" y="110349"/>
                  </a:lnTo>
                  <a:lnTo>
                    <a:pt x="31927" y="109888"/>
                  </a:lnTo>
                  <a:lnTo>
                    <a:pt x="33030" y="109857"/>
                  </a:lnTo>
                  <a:lnTo>
                    <a:pt x="34619" y="110569"/>
                  </a:lnTo>
                  <a:lnTo>
                    <a:pt x="36801" y="111359"/>
                  </a:lnTo>
                  <a:lnTo>
                    <a:pt x="40220" y="112337"/>
                  </a:lnTo>
                  <a:lnTo>
                    <a:pt x="41621" y="113072"/>
                  </a:lnTo>
                  <a:lnTo>
                    <a:pt x="42779" y="112970"/>
                  </a:lnTo>
                  <a:lnTo>
                    <a:pt x="43717" y="110670"/>
                  </a:lnTo>
                  <a:lnTo>
                    <a:pt x="44805" y="107314"/>
                  </a:lnTo>
                  <a:lnTo>
                    <a:pt x="46416" y="102315"/>
                  </a:lnTo>
                  <a:lnTo>
                    <a:pt x="48263" y="98677"/>
                  </a:lnTo>
                  <a:lnTo>
                    <a:pt x="48756" y="97707"/>
                  </a:lnTo>
                  <a:lnTo>
                    <a:pt x="50813" y="94742"/>
                  </a:lnTo>
                  <a:lnTo>
                    <a:pt x="52808" y="91628"/>
                  </a:lnTo>
                  <a:lnTo>
                    <a:pt x="54553" y="87693"/>
                  </a:lnTo>
                  <a:lnTo>
                    <a:pt x="55523" y="84853"/>
                  </a:lnTo>
                  <a:lnTo>
                    <a:pt x="55437" y="83671"/>
                  </a:lnTo>
                  <a:lnTo>
                    <a:pt x="54811" y="82694"/>
                  </a:lnTo>
                  <a:lnTo>
                    <a:pt x="53504" y="82068"/>
                  </a:lnTo>
                  <a:lnTo>
                    <a:pt x="52425" y="81418"/>
                  </a:lnTo>
                  <a:lnTo>
                    <a:pt x="52128" y="80832"/>
                  </a:lnTo>
                  <a:lnTo>
                    <a:pt x="52159" y="80167"/>
                  </a:lnTo>
                  <a:lnTo>
                    <a:pt x="52714" y="78320"/>
                  </a:lnTo>
                  <a:lnTo>
                    <a:pt x="53661" y="76138"/>
                  </a:lnTo>
                  <a:lnTo>
                    <a:pt x="54647" y="74956"/>
                  </a:lnTo>
                  <a:lnTo>
                    <a:pt x="57236" y="73493"/>
                  </a:lnTo>
                  <a:lnTo>
                    <a:pt x="58887" y="71608"/>
                  </a:lnTo>
                  <a:lnTo>
                    <a:pt x="60749" y="69112"/>
                  </a:lnTo>
                  <a:lnTo>
                    <a:pt x="61758" y="67414"/>
                  </a:lnTo>
                  <a:lnTo>
                    <a:pt x="62267" y="63956"/>
                  </a:lnTo>
                  <a:lnTo>
                    <a:pt x="62822" y="63268"/>
                  </a:lnTo>
                  <a:lnTo>
                    <a:pt x="63965" y="62149"/>
                  </a:lnTo>
                  <a:lnTo>
                    <a:pt x="64833" y="60843"/>
                  </a:lnTo>
                  <a:lnTo>
                    <a:pt x="64763" y="60131"/>
                  </a:lnTo>
                  <a:lnTo>
                    <a:pt x="64301" y="59622"/>
                  </a:lnTo>
                  <a:lnTo>
                    <a:pt x="63440" y="57197"/>
                  </a:lnTo>
                  <a:lnTo>
                    <a:pt x="63041" y="53395"/>
                  </a:lnTo>
                  <a:lnTo>
                    <a:pt x="63229" y="50305"/>
                  </a:lnTo>
                  <a:lnTo>
                    <a:pt x="63878" y="49045"/>
                  </a:lnTo>
                  <a:lnTo>
                    <a:pt x="64739" y="47293"/>
                  </a:lnTo>
                  <a:lnTo>
                    <a:pt x="66335" y="46213"/>
                  </a:lnTo>
                  <a:lnTo>
                    <a:pt x="68612" y="45462"/>
                  </a:lnTo>
                  <a:lnTo>
                    <a:pt x="72093" y="43412"/>
                  </a:lnTo>
                  <a:lnTo>
                    <a:pt x="78125" y="38655"/>
                  </a:lnTo>
                  <a:lnTo>
                    <a:pt x="80300" y="37106"/>
                  </a:lnTo>
                  <a:lnTo>
                    <a:pt x="81786" y="36301"/>
                  </a:lnTo>
                  <a:lnTo>
                    <a:pt x="83233" y="34306"/>
                  </a:lnTo>
                  <a:lnTo>
                    <a:pt x="85221" y="32123"/>
                  </a:lnTo>
                  <a:lnTo>
                    <a:pt x="88060" y="31035"/>
                  </a:lnTo>
                  <a:lnTo>
                    <a:pt x="89884" y="30613"/>
                  </a:lnTo>
                  <a:lnTo>
                    <a:pt x="98489" y="29119"/>
                  </a:lnTo>
                  <a:lnTo>
                    <a:pt x="99936" y="29306"/>
                  </a:lnTo>
                  <a:lnTo>
                    <a:pt x="101392" y="30175"/>
                  </a:lnTo>
                  <a:lnTo>
                    <a:pt x="103199" y="33085"/>
                  </a:lnTo>
                  <a:lnTo>
                    <a:pt x="104803" y="34180"/>
                  </a:lnTo>
                  <a:lnTo>
                    <a:pt x="106664" y="34947"/>
                  </a:lnTo>
                  <a:lnTo>
                    <a:pt x="108065" y="34619"/>
                  </a:lnTo>
                  <a:lnTo>
                    <a:pt x="108104" y="33445"/>
                  </a:lnTo>
                  <a:lnTo>
                    <a:pt x="103676" y="26654"/>
                  </a:lnTo>
                  <a:lnTo>
                    <a:pt x="103277" y="24800"/>
                  </a:lnTo>
                  <a:lnTo>
                    <a:pt x="103121" y="23024"/>
                  </a:lnTo>
                  <a:lnTo>
                    <a:pt x="103621" y="21616"/>
                  </a:lnTo>
                  <a:lnTo>
                    <a:pt x="105006" y="20270"/>
                  </a:lnTo>
                  <a:lnTo>
                    <a:pt x="106915" y="18753"/>
                  </a:lnTo>
                  <a:lnTo>
                    <a:pt x="109293" y="16852"/>
                  </a:lnTo>
                  <a:lnTo>
                    <a:pt x="110788" y="15537"/>
                  </a:lnTo>
                  <a:lnTo>
                    <a:pt x="112548" y="15115"/>
                  </a:lnTo>
                  <a:lnTo>
                    <a:pt x="113181" y="14356"/>
                  </a:lnTo>
                  <a:lnTo>
                    <a:pt x="113361" y="13253"/>
                  </a:lnTo>
                  <a:lnTo>
                    <a:pt x="113268" y="12048"/>
                  </a:lnTo>
                  <a:lnTo>
                    <a:pt x="112462" y="10687"/>
                  </a:lnTo>
                  <a:lnTo>
                    <a:pt x="112626" y="8973"/>
                  </a:lnTo>
                  <a:lnTo>
                    <a:pt x="112892" y="7417"/>
                  </a:lnTo>
                  <a:lnTo>
                    <a:pt x="113643" y="6509"/>
                  </a:lnTo>
                  <a:lnTo>
                    <a:pt x="115286" y="4045"/>
                  </a:lnTo>
                  <a:lnTo>
                    <a:pt x="116303" y="2261"/>
                  </a:lnTo>
                  <a:lnTo>
                    <a:pt x="116835" y="1502"/>
                  </a:lnTo>
                  <a:lnTo>
                    <a:pt x="117625" y="164"/>
                  </a:lnTo>
                  <a:lnTo>
                    <a:pt x="118971" y="0"/>
                  </a:lnTo>
                  <a:lnTo>
                    <a:pt x="120285" y="422"/>
                  </a:lnTo>
                  <a:lnTo>
                    <a:pt x="121067" y="1181"/>
                  </a:lnTo>
                  <a:lnTo>
                    <a:pt x="121850" y="2730"/>
                  </a:lnTo>
                  <a:lnTo>
                    <a:pt x="122703" y="3998"/>
                  </a:lnTo>
                  <a:lnTo>
                    <a:pt x="123751" y="3998"/>
                  </a:lnTo>
                  <a:lnTo>
                    <a:pt x="124815" y="3818"/>
                  </a:lnTo>
                  <a:lnTo>
                    <a:pt x="125308" y="3990"/>
                  </a:lnTo>
                  <a:lnTo>
                    <a:pt x="126325" y="5046"/>
                  </a:lnTo>
                  <a:lnTo>
                    <a:pt x="128265" y="7581"/>
                  </a:lnTo>
                  <a:lnTo>
                    <a:pt x="129126" y="8222"/>
                  </a:lnTo>
                  <a:lnTo>
                    <a:pt x="129939" y="9302"/>
                  </a:lnTo>
                  <a:lnTo>
                    <a:pt x="130370" y="11461"/>
                  </a:lnTo>
                  <a:lnTo>
                    <a:pt x="130636" y="13628"/>
                  </a:lnTo>
                  <a:lnTo>
                    <a:pt x="133069" y="21147"/>
                  </a:lnTo>
                  <a:lnTo>
                    <a:pt x="133796" y="22727"/>
                  </a:lnTo>
                  <a:lnTo>
                    <a:pt x="134336" y="23932"/>
                  </a:lnTo>
                  <a:lnTo>
                    <a:pt x="135470" y="24229"/>
                  </a:lnTo>
                  <a:lnTo>
                    <a:pt x="136394" y="23024"/>
                  </a:lnTo>
                  <a:lnTo>
                    <a:pt x="136753" y="21733"/>
                  </a:lnTo>
                  <a:lnTo>
                    <a:pt x="137708" y="21295"/>
                  </a:lnTo>
                  <a:lnTo>
                    <a:pt x="138850" y="21530"/>
                  </a:lnTo>
                  <a:lnTo>
                    <a:pt x="140947" y="22735"/>
                  </a:lnTo>
                  <a:lnTo>
                    <a:pt x="142073" y="23384"/>
                  </a:lnTo>
                  <a:lnTo>
                    <a:pt x="142637" y="27092"/>
                  </a:lnTo>
                  <a:lnTo>
                    <a:pt x="142762" y="31434"/>
                  </a:lnTo>
                  <a:lnTo>
                    <a:pt x="142598" y="32780"/>
                  </a:lnTo>
                  <a:lnTo>
                    <a:pt x="143513" y="36355"/>
                  </a:lnTo>
                  <a:lnTo>
                    <a:pt x="143795" y="40455"/>
                  </a:lnTo>
                  <a:lnTo>
                    <a:pt x="143991" y="42700"/>
                  </a:lnTo>
                  <a:lnTo>
                    <a:pt x="144014" y="44836"/>
                  </a:lnTo>
                  <a:lnTo>
                    <a:pt x="143850" y="47637"/>
                  </a:lnTo>
                  <a:lnTo>
                    <a:pt x="143356" y="51384"/>
                  </a:lnTo>
                  <a:lnTo>
                    <a:pt x="142535" y="54584"/>
                  </a:lnTo>
                  <a:lnTo>
                    <a:pt x="142833" y="57244"/>
                  </a:lnTo>
                  <a:lnTo>
                    <a:pt x="142340" y="58457"/>
                  </a:lnTo>
                  <a:lnTo>
                    <a:pt x="140337" y="59075"/>
                  </a:lnTo>
                  <a:lnTo>
                    <a:pt x="140165" y="60092"/>
                  </a:lnTo>
                  <a:lnTo>
                    <a:pt x="140752" y="61758"/>
                  </a:lnTo>
                  <a:lnTo>
                    <a:pt x="142152" y="63847"/>
                  </a:lnTo>
                  <a:lnTo>
                    <a:pt x="142191" y="65161"/>
                  </a:lnTo>
                  <a:lnTo>
                    <a:pt x="141510" y="66053"/>
                  </a:lnTo>
                  <a:lnTo>
                    <a:pt x="140040" y="66139"/>
                  </a:lnTo>
                  <a:lnTo>
                    <a:pt x="137997" y="66969"/>
                  </a:lnTo>
                  <a:lnTo>
                    <a:pt x="136589" y="69660"/>
                  </a:lnTo>
                  <a:lnTo>
                    <a:pt x="135103" y="71866"/>
                  </a:lnTo>
                  <a:lnTo>
                    <a:pt x="134289" y="72304"/>
                  </a:lnTo>
                  <a:lnTo>
                    <a:pt x="131567" y="71678"/>
                  </a:lnTo>
                  <a:lnTo>
                    <a:pt x="130917" y="72241"/>
                  </a:lnTo>
                  <a:lnTo>
                    <a:pt x="129963" y="75997"/>
                  </a:lnTo>
                  <a:lnTo>
                    <a:pt x="129181" y="77616"/>
                  </a:lnTo>
                  <a:lnTo>
                    <a:pt x="128015" y="78977"/>
                  </a:lnTo>
                  <a:lnTo>
                    <a:pt x="126943" y="79783"/>
                  </a:lnTo>
                  <a:lnTo>
                    <a:pt x="125973" y="80347"/>
                  </a:lnTo>
                  <a:lnTo>
                    <a:pt x="123814" y="79971"/>
                  </a:lnTo>
                  <a:lnTo>
                    <a:pt x="122671" y="82232"/>
                  </a:lnTo>
                  <a:lnTo>
                    <a:pt x="121529" y="85213"/>
                  </a:lnTo>
                  <a:lnTo>
                    <a:pt x="121435" y="86754"/>
                  </a:lnTo>
                  <a:lnTo>
                    <a:pt x="122030" y="89179"/>
                  </a:lnTo>
                  <a:lnTo>
                    <a:pt x="121717" y="89852"/>
                  </a:lnTo>
                  <a:lnTo>
                    <a:pt x="120551" y="90376"/>
                  </a:lnTo>
                  <a:lnTo>
                    <a:pt x="118635" y="91464"/>
                  </a:lnTo>
                  <a:lnTo>
                    <a:pt x="117453" y="94914"/>
                  </a:lnTo>
                  <a:lnTo>
                    <a:pt x="117500" y="98262"/>
                  </a:lnTo>
                  <a:lnTo>
                    <a:pt x="118204" y="99405"/>
                  </a:lnTo>
                  <a:lnTo>
                    <a:pt x="119527" y="99905"/>
                  </a:lnTo>
                  <a:lnTo>
                    <a:pt x="120473" y="100930"/>
                  </a:lnTo>
                  <a:lnTo>
                    <a:pt x="120567" y="102542"/>
                  </a:lnTo>
                  <a:lnTo>
                    <a:pt x="121381" y="104552"/>
                  </a:lnTo>
                  <a:lnTo>
                    <a:pt x="120997" y="106892"/>
                  </a:lnTo>
                  <a:lnTo>
                    <a:pt x="118306" y="110295"/>
                  </a:lnTo>
                  <a:lnTo>
                    <a:pt x="118228" y="112149"/>
                  </a:lnTo>
                  <a:lnTo>
                    <a:pt x="119659" y="112720"/>
                  </a:lnTo>
                  <a:lnTo>
                    <a:pt x="120896" y="112454"/>
                  </a:lnTo>
                  <a:lnTo>
                    <a:pt x="122421" y="111648"/>
                  </a:lnTo>
                  <a:lnTo>
                    <a:pt x="124213" y="110349"/>
                  </a:lnTo>
                  <a:lnTo>
                    <a:pt x="128156" y="108456"/>
                  </a:lnTo>
                  <a:lnTo>
                    <a:pt x="132451" y="107376"/>
                  </a:lnTo>
                  <a:lnTo>
                    <a:pt x="135846" y="107173"/>
                  </a:lnTo>
                  <a:lnTo>
                    <a:pt x="138748" y="107251"/>
                  </a:lnTo>
                  <a:lnTo>
                    <a:pt x="140172" y="107650"/>
                  </a:lnTo>
                  <a:lnTo>
                    <a:pt x="140603" y="108347"/>
                  </a:lnTo>
                  <a:lnTo>
                    <a:pt x="144577" y="107243"/>
                  </a:lnTo>
                  <a:lnTo>
                    <a:pt x="145406" y="107181"/>
                  </a:lnTo>
                  <a:lnTo>
                    <a:pt x="146126" y="107118"/>
                  </a:lnTo>
                  <a:lnTo>
                    <a:pt x="146103" y="107854"/>
                  </a:lnTo>
                  <a:lnTo>
                    <a:pt x="143192" y="110881"/>
                  </a:lnTo>
                  <a:lnTo>
                    <a:pt x="142653" y="112290"/>
                  </a:lnTo>
                  <a:lnTo>
                    <a:pt x="142746" y="113800"/>
                  </a:lnTo>
                  <a:lnTo>
                    <a:pt x="143936" y="115200"/>
                  </a:lnTo>
                  <a:lnTo>
                    <a:pt x="145085" y="116280"/>
                  </a:lnTo>
                  <a:lnTo>
                    <a:pt x="146063" y="118987"/>
                  </a:lnTo>
                  <a:lnTo>
                    <a:pt x="145305" y="121459"/>
                  </a:lnTo>
                  <a:lnTo>
                    <a:pt x="145790" y="122358"/>
                  </a:lnTo>
                  <a:lnTo>
                    <a:pt x="146643" y="123368"/>
                  </a:lnTo>
                  <a:lnTo>
                    <a:pt x="147159" y="124792"/>
                  </a:lnTo>
                  <a:lnTo>
                    <a:pt x="147229" y="126521"/>
                  </a:lnTo>
                  <a:lnTo>
                    <a:pt x="146744" y="129282"/>
                  </a:lnTo>
                  <a:lnTo>
                    <a:pt x="150945" y="130722"/>
                  </a:lnTo>
                  <a:lnTo>
                    <a:pt x="154575" y="131371"/>
                  </a:lnTo>
                  <a:lnTo>
                    <a:pt x="157220" y="131543"/>
                  </a:lnTo>
                  <a:lnTo>
                    <a:pt x="158917" y="132177"/>
                  </a:lnTo>
                  <a:lnTo>
                    <a:pt x="159943" y="132725"/>
                  </a:lnTo>
                  <a:lnTo>
                    <a:pt x="160662" y="133710"/>
                  </a:lnTo>
                  <a:lnTo>
                    <a:pt x="160873" y="134790"/>
                  </a:lnTo>
                  <a:lnTo>
                    <a:pt x="159989" y="135549"/>
                  </a:lnTo>
                  <a:lnTo>
                    <a:pt x="158198" y="137966"/>
                  </a:lnTo>
                  <a:lnTo>
                    <a:pt x="157165" y="141197"/>
                  </a:lnTo>
                  <a:lnTo>
                    <a:pt x="157275" y="143615"/>
                  </a:lnTo>
                  <a:lnTo>
                    <a:pt x="157149" y="145711"/>
                  </a:lnTo>
                  <a:lnTo>
                    <a:pt x="155068" y="148731"/>
                  </a:lnTo>
                  <a:lnTo>
                    <a:pt x="154247" y="150805"/>
                  </a:lnTo>
                  <a:lnTo>
                    <a:pt x="153519" y="152925"/>
                  </a:lnTo>
                  <a:lnTo>
                    <a:pt x="153543" y="153848"/>
                  </a:lnTo>
                  <a:lnTo>
                    <a:pt x="153973" y="154489"/>
                  </a:lnTo>
                  <a:lnTo>
                    <a:pt x="154857" y="154865"/>
                  </a:lnTo>
                  <a:lnTo>
                    <a:pt x="156390" y="155092"/>
                  </a:lnTo>
                  <a:lnTo>
                    <a:pt x="158268" y="154849"/>
                  </a:lnTo>
                  <a:lnTo>
                    <a:pt x="162743" y="155358"/>
                  </a:lnTo>
                  <a:lnTo>
                    <a:pt x="167852" y="156289"/>
                  </a:lnTo>
                  <a:lnTo>
                    <a:pt x="169878" y="156797"/>
                  </a:lnTo>
                  <a:lnTo>
                    <a:pt x="170543" y="157736"/>
                  </a:lnTo>
                  <a:lnTo>
                    <a:pt x="170379" y="159778"/>
                  </a:lnTo>
                  <a:lnTo>
                    <a:pt x="170058" y="161679"/>
                  </a:lnTo>
                  <a:lnTo>
                    <a:pt x="170387" y="163142"/>
                  </a:lnTo>
                  <a:lnTo>
                    <a:pt x="171208" y="164480"/>
                  </a:lnTo>
                  <a:lnTo>
                    <a:pt x="172593" y="164926"/>
                  </a:lnTo>
                  <a:lnTo>
                    <a:pt x="173782" y="165442"/>
                  </a:lnTo>
                  <a:lnTo>
                    <a:pt x="174009" y="166467"/>
                  </a:lnTo>
                  <a:lnTo>
                    <a:pt x="173641" y="167860"/>
                  </a:lnTo>
                  <a:lnTo>
                    <a:pt x="174243" y="168955"/>
                  </a:lnTo>
                  <a:lnTo>
                    <a:pt x="174924" y="169675"/>
                  </a:lnTo>
                  <a:lnTo>
                    <a:pt x="176395" y="170089"/>
                  </a:lnTo>
                  <a:lnTo>
                    <a:pt x="179376" y="169197"/>
                  </a:lnTo>
                  <a:lnTo>
                    <a:pt x="181465" y="169596"/>
                  </a:lnTo>
                  <a:lnTo>
                    <a:pt x="183350" y="170207"/>
                  </a:lnTo>
                  <a:lnTo>
                    <a:pt x="184954" y="169886"/>
                  </a:lnTo>
                  <a:lnTo>
                    <a:pt x="186542" y="169103"/>
                  </a:lnTo>
                  <a:lnTo>
                    <a:pt x="190016" y="165575"/>
                  </a:lnTo>
                  <a:lnTo>
                    <a:pt x="194060" y="163666"/>
                  </a:lnTo>
                  <a:lnTo>
                    <a:pt x="195390" y="163213"/>
                  </a:lnTo>
                  <a:lnTo>
                    <a:pt x="196282" y="163439"/>
                  </a:lnTo>
                  <a:lnTo>
                    <a:pt x="196501" y="163682"/>
                  </a:lnTo>
                  <a:lnTo>
                    <a:pt x="196446" y="164402"/>
                  </a:lnTo>
                  <a:lnTo>
                    <a:pt x="196869" y="167304"/>
                  </a:lnTo>
                  <a:lnTo>
                    <a:pt x="196697" y="167648"/>
                  </a:lnTo>
                  <a:close/>
                  <a:moveTo>
                    <a:pt x="18213" y="206014"/>
                  </a:moveTo>
                  <a:lnTo>
                    <a:pt x="18502" y="208221"/>
                  </a:lnTo>
                  <a:lnTo>
                    <a:pt x="17446" y="207313"/>
                  </a:lnTo>
                  <a:lnTo>
                    <a:pt x="16069" y="204246"/>
                  </a:lnTo>
                  <a:lnTo>
                    <a:pt x="16109" y="202236"/>
                  </a:lnTo>
                  <a:lnTo>
                    <a:pt x="17094" y="203174"/>
                  </a:lnTo>
                  <a:lnTo>
                    <a:pt x="18213" y="206014"/>
                  </a:lnTo>
                  <a:close/>
                  <a:moveTo>
                    <a:pt x="28790" y="206742"/>
                  </a:moveTo>
                  <a:lnTo>
                    <a:pt x="29268" y="209942"/>
                  </a:lnTo>
                  <a:lnTo>
                    <a:pt x="27765" y="208745"/>
                  </a:lnTo>
                  <a:lnTo>
                    <a:pt x="27210" y="207094"/>
                  </a:lnTo>
                  <a:lnTo>
                    <a:pt x="27061" y="205404"/>
                  </a:lnTo>
                  <a:lnTo>
                    <a:pt x="28790" y="206742"/>
                  </a:lnTo>
                  <a:close/>
                  <a:moveTo>
                    <a:pt x="33688" y="214495"/>
                  </a:moveTo>
                  <a:lnTo>
                    <a:pt x="36199" y="216412"/>
                  </a:lnTo>
                  <a:lnTo>
                    <a:pt x="37200" y="216279"/>
                  </a:lnTo>
                  <a:lnTo>
                    <a:pt x="38757" y="217491"/>
                  </a:lnTo>
                  <a:lnTo>
                    <a:pt x="38796" y="217969"/>
                  </a:lnTo>
                  <a:lnTo>
                    <a:pt x="38499" y="218954"/>
                  </a:lnTo>
                  <a:lnTo>
                    <a:pt x="37795" y="219729"/>
                  </a:lnTo>
                  <a:lnTo>
                    <a:pt x="35894" y="220504"/>
                  </a:lnTo>
                  <a:lnTo>
                    <a:pt x="34588" y="219878"/>
                  </a:lnTo>
                  <a:lnTo>
                    <a:pt x="34071" y="217781"/>
                  </a:lnTo>
                  <a:lnTo>
                    <a:pt x="32538" y="216795"/>
                  </a:lnTo>
                  <a:lnTo>
                    <a:pt x="32138" y="215958"/>
                  </a:lnTo>
                  <a:lnTo>
                    <a:pt x="33109" y="214816"/>
                  </a:lnTo>
                  <a:lnTo>
                    <a:pt x="33688" y="214495"/>
                  </a:lnTo>
                  <a:close/>
                  <a:moveTo>
                    <a:pt x="33164" y="234679"/>
                  </a:moveTo>
                  <a:lnTo>
                    <a:pt x="32796" y="234875"/>
                  </a:lnTo>
                  <a:lnTo>
                    <a:pt x="30512" y="232943"/>
                  </a:lnTo>
                  <a:lnTo>
                    <a:pt x="28704" y="230455"/>
                  </a:lnTo>
                  <a:lnTo>
                    <a:pt x="31575" y="229962"/>
                  </a:lnTo>
                  <a:lnTo>
                    <a:pt x="34345" y="230502"/>
                  </a:lnTo>
                  <a:lnTo>
                    <a:pt x="34361" y="231824"/>
                  </a:lnTo>
                  <a:lnTo>
                    <a:pt x="33766" y="233952"/>
                  </a:lnTo>
                  <a:lnTo>
                    <a:pt x="33164" y="234679"/>
                  </a:lnTo>
                  <a:close/>
                  <a:moveTo>
                    <a:pt x="118447" y="290304"/>
                  </a:moveTo>
                  <a:lnTo>
                    <a:pt x="117617" y="290601"/>
                  </a:lnTo>
                  <a:lnTo>
                    <a:pt x="116374" y="289115"/>
                  </a:lnTo>
                  <a:lnTo>
                    <a:pt x="116123" y="285579"/>
                  </a:lnTo>
                  <a:lnTo>
                    <a:pt x="117164" y="284765"/>
                  </a:lnTo>
                  <a:lnTo>
                    <a:pt x="117719" y="284570"/>
                  </a:lnTo>
                  <a:lnTo>
                    <a:pt x="118533" y="285008"/>
                  </a:lnTo>
                  <a:lnTo>
                    <a:pt x="118846" y="285579"/>
                  </a:lnTo>
                  <a:lnTo>
                    <a:pt x="118986" y="286291"/>
                  </a:lnTo>
                  <a:lnTo>
                    <a:pt x="118768" y="287018"/>
                  </a:lnTo>
                  <a:lnTo>
                    <a:pt x="118447" y="290304"/>
                  </a:lnTo>
                  <a:close/>
                  <a:moveTo>
                    <a:pt x="50422" y="297283"/>
                  </a:moveTo>
                  <a:lnTo>
                    <a:pt x="48991" y="299497"/>
                  </a:lnTo>
                  <a:lnTo>
                    <a:pt x="48466" y="296187"/>
                  </a:lnTo>
                  <a:lnTo>
                    <a:pt x="50790" y="294349"/>
                  </a:lnTo>
                  <a:lnTo>
                    <a:pt x="51940" y="292589"/>
                  </a:lnTo>
                  <a:lnTo>
                    <a:pt x="53152" y="291391"/>
                  </a:lnTo>
                  <a:lnTo>
                    <a:pt x="53536" y="292855"/>
                  </a:lnTo>
                  <a:lnTo>
                    <a:pt x="52386" y="295624"/>
                  </a:lnTo>
                  <a:lnTo>
                    <a:pt x="50422" y="297283"/>
                  </a:lnTo>
                  <a:close/>
                  <a:moveTo>
                    <a:pt x="57628" y="300154"/>
                  </a:moveTo>
                  <a:lnTo>
                    <a:pt x="57174" y="300733"/>
                  </a:lnTo>
                  <a:lnTo>
                    <a:pt x="56274" y="300318"/>
                  </a:lnTo>
                  <a:lnTo>
                    <a:pt x="56063" y="300068"/>
                  </a:lnTo>
                  <a:lnTo>
                    <a:pt x="58136" y="297572"/>
                  </a:lnTo>
                  <a:lnTo>
                    <a:pt x="58355" y="298503"/>
                  </a:lnTo>
                  <a:lnTo>
                    <a:pt x="57628" y="300154"/>
                  </a:lnTo>
                  <a:close/>
                  <a:moveTo>
                    <a:pt x="134704" y="361458"/>
                  </a:moveTo>
                  <a:lnTo>
                    <a:pt x="134563" y="365135"/>
                  </a:lnTo>
                  <a:lnTo>
                    <a:pt x="133460" y="363359"/>
                  </a:lnTo>
                  <a:lnTo>
                    <a:pt x="133280" y="361333"/>
                  </a:lnTo>
                  <a:lnTo>
                    <a:pt x="133366" y="359448"/>
                  </a:lnTo>
                  <a:lnTo>
                    <a:pt x="133601" y="359142"/>
                  </a:lnTo>
                  <a:lnTo>
                    <a:pt x="133671" y="359432"/>
                  </a:lnTo>
                  <a:lnTo>
                    <a:pt x="134328" y="360277"/>
                  </a:lnTo>
                  <a:lnTo>
                    <a:pt x="134704" y="361458"/>
                  </a:lnTo>
                  <a:close/>
                  <a:moveTo>
                    <a:pt x="136863" y="372669"/>
                  </a:moveTo>
                  <a:lnTo>
                    <a:pt x="137356" y="373287"/>
                  </a:lnTo>
                  <a:lnTo>
                    <a:pt x="138060" y="373272"/>
                  </a:lnTo>
                  <a:lnTo>
                    <a:pt x="137865" y="375454"/>
                  </a:lnTo>
                  <a:lnTo>
                    <a:pt x="136143" y="378138"/>
                  </a:lnTo>
                  <a:lnTo>
                    <a:pt x="135119" y="378529"/>
                  </a:lnTo>
                  <a:lnTo>
                    <a:pt x="134665" y="378529"/>
                  </a:lnTo>
                  <a:lnTo>
                    <a:pt x="135048" y="374610"/>
                  </a:lnTo>
                  <a:lnTo>
                    <a:pt x="134415" y="372372"/>
                  </a:lnTo>
                  <a:lnTo>
                    <a:pt x="134626" y="370885"/>
                  </a:lnTo>
                  <a:lnTo>
                    <a:pt x="136472" y="371574"/>
                  </a:lnTo>
                  <a:lnTo>
                    <a:pt x="136863" y="372669"/>
                  </a:lnTo>
                  <a:close/>
                  <a:moveTo>
                    <a:pt x="129228" y="377316"/>
                  </a:moveTo>
                  <a:lnTo>
                    <a:pt x="129094" y="378130"/>
                  </a:lnTo>
                  <a:lnTo>
                    <a:pt x="127827" y="379796"/>
                  </a:lnTo>
                  <a:lnTo>
                    <a:pt x="126708" y="378826"/>
                  </a:lnTo>
                  <a:lnTo>
                    <a:pt x="126426" y="378302"/>
                  </a:lnTo>
                  <a:lnTo>
                    <a:pt x="127561" y="377230"/>
                  </a:lnTo>
                  <a:lnTo>
                    <a:pt x="128766" y="377387"/>
                  </a:lnTo>
                  <a:lnTo>
                    <a:pt x="129087" y="377144"/>
                  </a:lnTo>
                  <a:lnTo>
                    <a:pt x="129228" y="377316"/>
                  </a:lnTo>
                  <a:close/>
                  <a:moveTo>
                    <a:pt x="130777" y="382668"/>
                  </a:moveTo>
                  <a:lnTo>
                    <a:pt x="130518" y="382793"/>
                  </a:lnTo>
                  <a:lnTo>
                    <a:pt x="130159" y="382722"/>
                  </a:lnTo>
                  <a:lnTo>
                    <a:pt x="129431" y="382363"/>
                  </a:lnTo>
                  <a:lnTo>
                    <a:pt x="128594" y="380845"/>
                  </a:lnTo>
                  <a:lnTo>
                    <a:pt x="129040" y="379781"/>
                  </a:lnTo>
                  <a:lnTo>
                    <a:pt x="129345" y="379523"/>
                  </a:lnTo>
                  <a:lnTo>
                    <a:pt x="130080" y="379609"/>
                  </a:lnTo>
                  <a:lnTo>
                    <a:pt x="130471" y="379812"/>
                  </a:lnTo>
                  <a:lnTo>
                    <a:pt x="130605" y="380203"/>
                  </a:lnTo>
                  <a:lnTo>
                    <a:pt x="130393" y="381040"/>
                  </a:lnTo>
                  <a:lnTo>
                    <a:pt x="130425" y="381760"/>
                  </a:lnTo>
                  <a:lnTo>
                    <a:pt x="130777" y="382668"/>
                  </a:lnTo>
                  <a:close/>
                  <a:moveTo>
                    <a:pt x="139109" y="388136"/>
                  </a:moveTo>
                  <a:lnTo>
                    <a:pt x="138193" y="388261"/>
                  </a:lnTo>
                  <a:lnTo>
                    <a:pt x="137755" y="384655"/>
                  </a:lnTo>
                  <a:lnTo>
                    <a:pt x="138013" y="384138"/>
                  </a:lnTo>
                  <a:lnTo>
                    <a:pt x="139312" y="385907"/>
                  </a:lnTo>
                  <a:lnTo>
                    <a:pt x="141158" y="386986"/>
                  </a:lnTo>
                  <a:lnTo>
                    <a:pt x="140431" y="387690"/>
                  </a:lnTo>
                  <a:lnTo>
                    <a:pt x="139109" y="388136"/>
                  </a:lnTo>
                  <a:close/>
                  <a:moveTo>
                    <a:pt x="129431" y="392877"/>
                  </a:moveTo>
                  <a:lnTo>
                    <a:pt x="129603" y="394113"/>
                  </a:lnTo>
                  <a:lnTo>
                    <a:pt x="128234" y="392799"/>
                  </a:lnTo>
                  <a:lnTo>
                    <a:pt x="127999" y="389138"/>
                  </a:lnTo>
                  <a:lnTo>
                    <a:pt x="129079" y="391445"/>
                  </a:lnTo>
                  <a:lnTo>
                    <a:pt x="129548" y="391970"/>
                  </a:lnTo>
                  <a:lnTo>
                    <a:pt x="129431" y="392877"/>
                  </a:lnTo>
                  <a:close/>
                  <a:moveTo>
                    <a:pt x="139930" y="391704"/>
                  </a:moveTo>
                  <a:lnTo>
                    <a:pt x="139374" y="396296"/>
                  </a:lnTo>
                  <a:lnTo>
                    <a:pt x="137982" y="395662"/>
                  </a:lnTo>
                  <a:lnTo>
                    <a:pt x="137317" y="395662"/>
                  </a:lnTo>
                  <a:lnTo>
                    <a:pt x="136488" y="393065"/>
                  </a:lnTo>
                  <a:lnTo>
                    <a:pt x="136550" y="392369"/>
                  </a:lnTo>
                  <a:lnTo>
                    <a:pt x="136050" y="390663"/>
                  </a:lnTo>
                  <a:lnTo>
                    <a:pt x="139280" y="390366"/>
                  </a:lnTo>
                  <a:lnTo>
                    <a:pt x="139930" y="391704"/>
                  </a:lnTo>
                  <a:close/>
                  <a:moveTo>
                    <a:pt x="132638" y="397649"/>
                  </a:moveTo>
                  <a:lnTo>
                    <a:pt x="132513" y="398150"/>
                  </a:lnTo>
                  <a:lnTo>
                    <a:pt x="132365" y="398135"/>
                  </a:lnTo>
                  <a:lnTo>
                    <a:pt x="131872" y="397782"/>
                  </a:lnTo>
                  <a:lnTo>
                    <a:pt x="132177" y="395670"/>
                  </a:lnTo>
                  <a:lnTo>
                    <a:pt x="133006" y="393941"/>
                  </a:lnTo>
                  <a:lnTo>
                    <a:pt x="133859" y="391406"/>
                  </a:lnTo>
                  <a:lnTo>
                    <a:pt x="134336" y="390859"/>
                  </a:lnTo>
                  <a:lnTo>
                    <a:pt x="134508" y="392197"/>
                  </a:lnTo>
                  <a:lnTo>
                    <a:pt x="133984" y="395068"/>
                  </a:lnTo>
                  <a:lnTo>
                    <a:pt x="133538" y="396633"/>
                  </a:lnTo>
                  <a:lnTo>
                    <a:pt x="132638" y="397649"/>
                  </a:lnTo>
                  <a:close/>
                  <a:moveTo>
                    <a:pt x="139672" y="409134"/>
                  </a:moveTo>
                  <a:lnTo>
                    <a:pt x="139171" y="409181"/>
                  </a:lnTo>
                  <a:lnTo>
                    <a:pt x="138709" y="409072"/>
                  </a:lnTo>
                  <a:lnTo>
                    <a:pt x="138256" y="408727"/>
                  </a:lnTo>
                  <a:lnTo>
                    <a:pt x="139335" y="406341"/>
                  </a:lnTo>
                  <a:lnTo>
                    <a:pt x="139672" y="409134"/>
                  </a:lnTo>
                  <a:close/>
                  <a:moveTo>
                    <a:pt x="132380" y="409330"/>
                  </a:moveTo>
                  <a:lnTo>
                    <a:pt x="134211" y="413171"/>
                  </a:lnTo>
                  <a:lnTo>
                    <a:pt x="134015" y="413766"/>
                  </a:lnTo>
                  <a:lnTo>
                    <a:pt x="133734" y="414063"/>
                  </a:lnTo>
                  <a:lnTo>
                    <a:pt x="133296" y="413961"/>
                  </a:lnTo>
                  <a:lnTo>
                    <a:pt x="132561" y="411888"/>
                  </a:lnTo>
                  <a:lnTo>
                    <a:pt x="131183" y="410550"/>
                  </a:lnTo>
                  <a:lnTo>
                    <a:pt x="129533" y="410801"/>
                  </a:lnTo>
                  <a:lnTo>
                    <a:pt x="130902" y="409103"/>
                  </a:lnTo>
                  <a:lnTo>
                    <a:pt x="131442" y="408720"/>
                  </a:lnTo>
                  <a:lnTo>
                    <a:pt x="132380" y="409330"/>
                  </a:lnTo>
                  <a:close/>
                  <a:moveTo>
                    <a:pt x="131786" y="431940"/>
                  </a:moveTo>
                  <a:lnTo>
                    <a:pt x="130722" y="433230"/>
                  </a:lnTo>
                  <a:lnTo>
                    <a:pt x="130362" y="433176"/>
                  </a:lnTo>
                  <a:lnTo>
                    <a:pt x="130855" y="431032"/>
                  </a:lnTo>
                  <a:lnTo>
                    <a:pt x="132623" y="429467"/>
                  </a:lnTo>
                  <a:lnTo>
                    <a:pt x="134180" y="429327"/>
                  </a:lnTo>
                  <a:lnTo>
                    <a:pt x="134008" y="430297"/>
                  </a:lnTo>
                  <a:lnTo>
                    <a:pt x="132865" y="431486"/>
                  </a:lnTo>
                  <a:lnTo>
                    <a:pt x="131786" y="43194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3" name="Freeform: Shape 722">
              <a:extLst>
                <a:ext uri="{FF2B5EF4-FFF2-40B4-BE49-F238E27FC236}">
                  <a16:creationId xmlns:a16="http://schemas.microsoft.com/office/drawing/2014/main" id="{4D718FFF-E4AC-1E69-CA1D-F59F255FDCB5}"/>
                </a:ext>
              </a:extLst>
            </p:cNvPr>
            <p:cNvSpPr>
              <a:spLocks/>
            </p:cNvSpPr>
            <p:nvPr/>
          </p:nvSpPr>
          <p:spPr>
            <a:xfrm>
              <a:off x="9177425" y="3309859"/>
              <a:ext cx="705994" cy="338340"/>
            </a:xfrm>
            <a:custGeom>
              <a:avLst/>
              <a:gdLst>
                <a:gd name="connsiteX0" fmla="*/ 635420 w 705994"/>
                <a:gd name="connsiteY0" fmla="*/ 79776 h 338340"/>
                <a:gd name="connsiteX1" fmla="*/ 633362 w 705994"/>
                <a:gd name="connsiteY1" fmla="*/ 84485 h 338340"/>
                <a:gd name="connsiteX2" fmla="*/ 629247 w 705994"/>
                <a:gd name="connsiteY2" fmla="*/ 93889 h 338340"/>
                <a:gd name="connsiteX3" fmla="*/ 625765 w 705994"/>
                <a:gd name="connsiteY3" fmla="*/ 101806 h 338340"/>
                <a:gd name="connsiteX4" fmla="*/ 623919 w 705994"/>
                <a:gd name="connsiteY4" fmla="*/ 106250 h 338340"/>
                <a:gd name="connsiteX5" fmla="*/ 622573 w 705994"/>
                <a:gd name="connsiteY5" fmla="*/ 109630 h 338340"/>
                <a:gd name="connsiteX6" fmla="*/ 621173 w 705994"/>
                <a:gd name="connsiteY6" fmla="*/ 112830 h 338340"/>
                <a:gd name="connsiteX7" fmla="*/ 620969 w 705994"/>
                <a:gd name="connsiteY7" fmla="*/ 114746 h 338340"/>
                <a:gd name="connsiteX8" fmla="*/ 619397 w 705994"/>
                <a:gd name="connsiteY8" fmla="*/ 117829 h 338340"/>
                <a:gd name="connsiteX9" fmla="*/ 616471 w 705994"/>
                <a:gd name="connsiteY9" fmla="*/ 121545 h 338340"/>
                <a:gd name="connsiteX10" fmla="*/ 615837 w 705994"/>
                <a:gd name="connsiteY10" fmla="*/ 125566 h 338340"/>
                <a:gd name="connsiteX11" fmla="*/ 615955 w 705994"/>
                <a:gd name="connsiteY11" fmla="*/ 129173 h 338340"/>
                <a:gd name="connsiteX12" fmla="*/ 615704 w 705994"/>
                <a:gd name="connsiteY12" fmla="*/ 132396 h 338340"/>
                <a:gd name="connsiteX13" fmla="*/ 612496 w 705994"/>
                <a:gd name="connsiteY13" fmla="*/ 134438 h 338340"/>
                <a:gd name="connsiteX14" fmla="*/ 609985 w 705994"/>
                <a:gd name="connsiteY14" fmla="*/ 136253 h 338340"/>
                <a:gd name="connsiteX15" fmla="*/ 610705 w 705994"/>
                <a:gd name="connsiteY15" fmla="*/ 142340 h 338340"/>
                <a:gd name="connsiteX16" fmla="*/ 611996 w 705994"/>
                <a:gd name="connsiteY16" fmla="*/ 144632 h 338340"/>
                <a:gd name="connsiteX17" fmla="*/ 614085 w 705994"/>
                <a:gd name="connsiteY17" fmla="*/ 147104 h 338340"/>
                <a:gd name="connsiteX18" fmla="*/ 616283 w 705994"/>
                <a:gd name="connsiteY18" fmla="*/ 149083 h 338340"/>
                <a:gd name="connsiteX19" fmla="*/ 618185 w 705994"/>
                <a:gd name="connsiteY19" fmla="*/ 150750 h 338340"/>
                <a:gd name="connsiteX20" fmla="*/ 620281 w 705994"/>
                <a:gd name="connsiteY20" fmla="*/ 149952 h 338340"/>
                <a:gd name="connsiteX21" fmla="*/ 622057 w 705994"/>
                <a:gd name="connsiteY21" fmla="*/ 147409 h 338340"/>
                <a:gd name="connsiteX22" fmla="*/ 625484 w 705994"/>
                <a:gd name="connsiteY22" fmla="*/ 145172 h 338340"/>
                <a:gd name="connsiteX23" fmla="*/ 627385 w 705994"/>
                <a:gd name="connsiteY23" fmla="*/ 145117 h 338340"/>
                <a:gd name="connsiteX24" fmla="*/ 628714 w 705994"/>
                <a:gd name="connsiteY24" fmla="*/ 145633 h 338340"/>
                <a:gd name="connsiteX25" fmla="*/ 631687 w 705994"/>
                <a:gd name="connsiteY25" fmla="*/ 145782 h 338340"/>
                <a:gd name="connsiteX26" fmla="*/ 634731 w 705994"/>
                <a:gd name="connsiteY26" fmla="*/ 144968 h 338340"/>
                <a:gd name="connsiteX27" fmla="*/ 637117 w 705994"/>
                <a:gd name="connsiteY27" fmla="*/ 144796 h 338340"/>
                <a:gd name="connsiteX28" fmla="*/ 640199 w 705994"/>
                <a:gd name="connsiteY28" fmla="*/ 145344 h 338340"/>
                <a:gd name="connsiteX29" fmla="*/ 641311 w 705994"/>
                <a:gd name="connsiteY29" fmla="*/ 145876 h 338340"/>
                <a:gd name="connsiteX30" fmla="*/ 643900 w 705994"/>
                <a:gd name="connsiteY30" fmla="*/ 146862 h 338340"/>
                <a:gd name="connsiteX31" fmla="*/ 646693 w 705994"/>
                <a:gd name="connsiteY31" fmla="*/ 149013 h 338340"/>
                <a:gd name="connsiteX32" fmla="*/ 648649 w 705994"/>
                <a:gd name="connsiteY32" fmla="*/ 151415 h 338340"/>
                <a:gd name="connsiteX33" fmla="*/ 650073 w 705994"/>
                <a:gd name="connsiteY33" fmla="*/ 151876 h 338340"/>
                <a:gd name="connsiteX34" fmla="*/ 650800 w 705994"/>
                <a:gd name="connsiteY34" fmla="*/ 151110 h 338340"/>
                <a:gd name="connsiteX35" fmla="*/ 652365 w 705994"/>
                <a:gd name="connsiteY35" fmla="*/ 148974 h 338340"/>
                <a:gd name="connsiteX36" fmla="*/ 654563 w 705994"/>
                <a:gd name="connsiteY36" fmla="*/ 146916 h 338340"/>
                <a:gd name="connsiteX37" fmla="*/ 657231 w 705994"/>
                <a:gd name="connsiteY37" fmla="*/ 143536 h 338340"/>
                <a:gd name="connsiteX38" fmla="*/ 659242 w 705994"/>
                <a:gd name="connsiteY38" fmla="*/ 140939 h 338340"/>
                <a:gd name="connsiteX39" fmla="*/ 660822 w 705994"/>
                <a:gd name="connsiteY39" fmla="*/ 140540 h 338340"/>
                <a:gd name="connsiteX40" fmla="*/ 663873 w 705994"/>
                <a:gd name="connsiteY40" fmla="*/ 140548 h 338340"/>
                <a:gd name="connsiteX41" fmla="*/ 665242 w 705994"/>
                <a:gd name="connsiteY41" fmla="*/ 139922 h 338340"/>
                <a:gd name="connsiteX42" fmla="*/ 667550 w 705994"/>
                <a:gd name="connsiteY42" fmla="*/ 139593 h 338340"/>
                <a:gd name="connsiteX43" fmla="*/ 669592 w 705994"/>
                <a:gd name="connsiteY43" fmla="*/ 140556 h 338340"/>
                <a:gd name="connsiteX44" fmla="*/ 675272 w 705994"/>
                <a:gd name="connsiteY44" fmla="*/ 141064 h 338340"/>
                <a:gd name="connsiteX45" fmla="*/ 676798 w 705994"/>
                <a:gd name="connsiteY45" fmla="*/ 142394 h 338340"/>
                <a:gd name="connsiteX46" fmla="*/ 679489 w 705994"/>
                <a:gd name="connsiteY46" fmla="*/ 146345 h 338340"/>
                <a:gd name="connsiteX47" fmla="*/ 681014 w 705994"/>
                <a:gd name="connsiteY47" fmla="*/ 148450 h 338340"/>
                <a:gd name="connsiteX48" fmla="*/ 683658 w 705994"/>
                <a:gd name="connsiteY48" fmla="*/ 149506 h 338340"/>
                <a:gd name="connsiteX49" fmla="*/ 685255 w 705994"/>
                <a:gd name="connsiteY49" fmla="*/ 150233 h 338340"/>
                <a:gd name="connsiteX50" fmla="*/ 686671 w 705994"/>
                <a:gd name="connsiteY50" fmla="*/ 150797 h 338340"/>
                <a:gd name="connsiteX51" fmla="*/ 688079 w 705994"/>
                <a:gd name="connsiteY51" fmla="*/ 151814 h 338340"/>
                <a:gd name="connsiteX52" fmla="*/ 688415 w 705994"/>
                <a:gd name="connsiteY52" fmla="*/ 153042 h 338340"/>
                <a:gd name="connsiteX53" fmla="*/ 688986 w 705994"/>
                <a:gd name="connsiteY53" fmla="*/ 154920 h 338340"/>
                <a:gd name="connsiteX54" fmla="*/ 689847 w 705994"/>
                <a:gd name="connsiteY54" fmla="*/ 155999 h 338340"/>
                <a:gd name="connsiteX55" fmla="*/ 691451 w 705994"/>
                <a:gd name="connsiteY55" fmla="*/ 157063 h 338340"/>
                <a:gd name="connsiteX56" fmla="*/ 692671 w 705994"/>
                <a:gd name="connsiteY56" fmla="*/ 157705 h 338340"/>
                <a:gd name="connsiteX57" fmla="*/ 693054 w 705994"/>
                <a:gd name="connsiteY57" fmla="*/ 159058 h 338340"/>
                <a:gd name="connsiteX58" fmla="*/ 693438 w 705994"/>
                <a:gd name="connsiteY58" fmla="*/ 159723 h 338340"/>
                <a:gd name="connsiteX59" fmla="*/ 694557 w 705994"/>
                <a:gd name="connsiteY59" fmla="*/ 160670 h 338340"/>
                <a:gd name="connsiteX60" fmla="*/ 697850 w 705994"/>
                <a:gd name="connsiteY60" fmla="*/ 164707 h 338340"/>
                <a:gd name="connsiteX61" fmla="*/ 699454 w 705994"/>
                <a:gd name="connsiteY61" fmla="*/ 165787 h 338340"/>
                <a:gd name="connsiteX62" fmla="*/ 701895 w 705994"/>
                <a:gd name="connsiteY62" fmla="*/ 168118 h 338340"/>
                <a:gd name="connsiteX63" fmla="*/ 702912 w 705994"/>
                <a:gd name="connsiteY63" fmla="*/ 170050 h 338340"/>
                <a:gd name="connsiteX64" fmla="*/ 702967 w 705994"/>
                <a:gd name="connsiteY64" fmla="*/ 172076 h 338340"/>
                <a:gd name="connsiteX65" fmla="*/ 703601 w 705994"/>
                <a:gd name="connsiteY65" fmla="*/ 173618 h 338340"/>
                <a:gd name="connsiteX66" fmla="*/ 705228 w 705994"/>
                <a:gd name="connsiteY66" fmla="*/ 175933 h 338340"/>
                <a:gd name="connsiteX67" fmla="*/ 705995 w 705994"/>
                <a:gd name="connsiteY67" fmla="*/ 177498 h 338340"/>
                <a:gd name="connsiteX68" fmla="*/ 705690 w 705994"/>
                <a:gd name="connsiteY68" fmla="*/ 179618 h 338340"/>
                <a:gd name="connsiteX69" fmla="*/ 705956 w 705994"/>
                <a:gd name="connsiteY69" fmla="*/ 181496 h 338340"/>
                <a:gd name="connsiteX70" fmla="*/ 705322 w 705994"/>
                <a:gd name="connsiteY70" fmla="*/ 183428 h 338340"/>
                <a:gd name="connsiteX71" fmla="*/ 702701 w 705994"/>
                <a:gd name="connsiteY71" fmla="*/ 184860 h 338340"/>
                <a:gd name="connsiteX72" fmla="*/ 701793 w 705994"/>
                <a:gd name="connsiteY72" fmla="*/ 185541 h 338340"/>
                <a:gd name="connsiteX73" fmla="*/ 699900 w 705994"/>
                <a:gd name="connsiteY73" fmla="*/ 185603 h 338340"/>
                <a:gd name="connsiteX74" fmla="*/ 696692 w 705994"/>
                <a:gd name="connsiteY74" fmla="*/ 184883 h 338340"/>
                <a:gd name="connsiteX75" fmla="*/ 693571 w 705994"/>
                <a:gd name="connsiteY75" fmla="*/ 185290 h 338340"/>
                <a:gd name="connsiteX76" fmla="*/ 689839 w 705994"/>
                <a:gd name="connsiteY76" fmla="*/ 184492 h 338340"/>
                <a:gd name="connsiteX77" fmla="*/ 686913 w 705994"/>
                <a:gd name="connsiteY77" fmla="*/ 182795 h 338340"/>
                <a:gd name="connsiteX78" fmla="*/ 685348 w 705994"/>
                <a:gd name="connsiteY78" fmla="*/ 181425 h 338340"/>
                <a:gd name="connsiteX79" fmla="*/ 682853 w 705994"/>
                <a:gd name="connsiteY79" fmla="*/ 180620 h 338340"/>
                <a:gd name="connsiteX80" fmla="*/ 681679 w 705994"/>
                <a:gd name="connsiteY80" fmla="*/ 181042 h 338340"/>
                <a:gd name="connsiteX81" fmla="*/ 680201 w 705994"/>
                <a:gd name="connsiteY81" fmla="*/ 182802 h 338340"/>
                <a:gd name="connsiteX82" fmla="*/ 678574 w 705994"/>
                <a:gd name="connsiteY82" fmla="*/ 182489 h 338340"/>
                <a:gd name="connsiteX83" fmla="*/ 677071 w 705994"/>
                <a:gd name="connsiteY83" fmla="*/ 182802 h 338340"/>
                <a:gd name="connsiteX84" fmla="*/ 673206 w 705994"/>
                <a:gd name="connsiteY84" fmla="*/ 182443 h 338340"/>
                <a:gd name="connsiteX85" fmla="*/ 671102 w 705994"/>
                <a:gd name="connsiteY85" fmla="*/ 181997 h 338340"/>
                <a:gd name="connsiteX86" fmla="*/ 667777 w 705994"/>
                <a:gd name="connsiteY86" fmla="*/ 183225 h 338340"/>
                <a:gd name="connsiteX87" fmla="*/ 665892 w 705994"/>
                <a:gd name="connsiteY87" fmla="*/ 183608 h 338340"/>
                <a:gd name="connsiteX88" fmla="*/ 662356 w 705994"/>
                <a:gd name="connsiteY88" fmla="*/ 185110 h 338340"/>
                <a:gd name="connsiteX89" fmla="*/ 660235 w 705994"/>
                <a:gd name="connsiteY89" fmla="*/ 187715 h 338340"/>
                <a:gd name="connsiteX90" fmla="*/ 658647 w 705994"/>
                <a:gd name="connsiteY90" fmla="*/ 188334 h 338340"/>
                <a:gd name="connsiteX91" fmla="*/ 657098 w 705994"/>
                <a:gd name="connsiteY91" fmla="*/ 188208 h 338340"/>
                <a:gd name="connsiteX92" fmla="*/ 655995 w 705994"/>
                <a:gd name="connsiteY92" fmla="*/ 187254 h 338340"/>
                <a:gd name="connsiteX93" fmla="*/ 654383 w 705994"/>
                <a:gd name="connsiteY93" fmla="*/ 186104 h 338340"/>
                <a:gd name="connsiteX94" fmla="*/ 651989 w 705994"/>
                <a:gd name="connsiteY94" fmla="*/ 186166 h 338340"/>
                <a:gd name="connsiteX95" fmla="*/ 651277 w 705994"/>
                <a:gd name="connsiteY95" fmla="*/ 186659 h 338340"/>
                <a:gd name="connsiteX96" fmla="*/ 650980 w 705994"/>
                <a:gd name="connsiteY96" fmla="*/ 187715 h 338340"/>
                <a:gd name="connsiteX97" fmla="*/ 650198 w 705994"/>
                <a:gd name="connsiteY97" fmla="*/ 190923 h 338340"/>
                <a:gd name="connsiteX98" fmla="*/ 650214 w 705994"/>
                <a:gd name="connsiteY98" fmla="*/ 192362 h 338340"/>
                <a:gd name="connsiteX99" fmla="*/ 649689 w 705994"/>
                <a:gd name="connsiteY99" fmla="*/ 193294 h 338340"/>
                <a:gd name="connsiteX100" fmla="*/ 648273 w 705994"/>
                <a:gd name="connsiteY100" fmla="*/ 193599 h 338340"/>
                <a:gd name="connsiteX101" fmla="*/ 645793 w 705994"/>
                <a:gd name="connsiteY101" fmla="*/ 193513 h 338340"/>
                <a:gd name="connsiteX102" fmla="*/ 641905 w 705994"/>
                <a:gd name="connsiteY102" fmla="*/ 193302 h 338340"/>
                <a:gd name="connsiteX103" fmla="*/ 639276 w 705994"/>
                <a:gd name="connsiteY103" fmla="*/ 192472 h 338340"/>
                <a:gd name="connsiteX104" fmla="*/ 637696 w 705994"/>
                <a:gd name="connsiteY104" fmla="*/ 192824 h 338340"/>
                <a:gd name="connsiteX105" fmla="*/ 635545 w 705994"/>
                <a:gd name="connsiteY105" fmla="*/ 194561 h 338340"/>
                <a:gd name="connsiteX106" fmla="*/ 634011 w 705994"/>
                <a:gd name="connsiteY106" fmla="*/ 194843 h 338340"/>
                <a:gd name="connsiteX107" fmla="*/ 632767 w 705994"/>
                <a:gd name="connsiteY107" fmla="*/ 195578 h 338340"/>
                <a:gd name="connsiteX108" fmla="*/ 631758 w 705994"/>
                <a:gd name="connsiteY108" fmla="*/ 198136 h 338340"/>
                <a:gd name="connsiteX109" fmla="*/ 630178 w 705994"/>
                <a:gd name="connsiteY109" fmla="*/ 199724 h 338340"/>
                <a:gd name="connsiteX110" fmla="*/ 628269 w 705994"/>
                <a:gd name="connsiteY110" fmla="*/ 201696 h 338340"/>
                <a:gd name="connsiteX111" fmla="*/ 626219 w 705994"/>
                <a:gd name="connsiteY111" fmla="*/ 205897 h 338340"/>
                <a:gd name="connsiteX112" fmla="*/ 625093 w 705994"/>
                <a:gd name="connsiteY112" fmla="*/ 208299 h 338340"/>
                <a:gd name="connsiteX113" fmla="*/ 625452 w 705994"/>
                <a:gd name="connsiteY113" fmla="*/ 209590 h 338340"/>
                <a:gd name="connsiteX114" fmla="*/ 625703 w 705994"/>
                <a:gd name="connsiteY114" fmla="*/ 211154 h 338340"/>
                <a:gd name="connsiteX115" fmla="*/ 624756 w 705994"/>
                <a:gd name="connsiteY115" fmla="*/ 212931 h 338340"/>
                <a:gd name="connsiteX116" fmla="*/ 622832 w 705994"/>
                <a:gd name="connsiteY116" fmla="*/ 214581 h 338340"/>
                <a:gd name="connsiteX117" fmla="*/ 621283 w 705994"/>
                <a:gd name="connsiteY117" fmla="*/ 214886 h 338340"/>
                <a:gd name="connsiteX118" fmla="*/ 618967 w 705994"/>
                <a:gd name="connsiteY118" fmla="*/ 216474 h 338340"/>
                <a:gd name="connsiteX119" fmla="*/ 615783 w 705994"/>
                <a:gd name="connsiteY119" fmla="*/ 219330 h 338340"/>
                <a:gd name="connsiteX120" fmla="*/ 613404 w 705994"/>
                <a:gd name="connsiteY120" fmla="*/ 221724 h 338340"/>
                <a:gd name="connsiteX121" fmla="*/ 610306 w 705994"/>
                <a:gd name="connsiteY121" fmla="*/ 222303 h 338340"/>
                <a:gd name="connsiteX122" fmla="*/ 608108 w 705994"/>
                <a:gd name="connsiteY122" fmla="*/ 222913 h 338340"/>
                <a:gd name="connsiteX123" fmla="*/ 603234 w 705994"/>
                <a:gd name="connsiteY123" fmla="*/ 223656 h 338340"/>
                <a:gd name="connsiteX124" fmla="*/ 602029 w 705994"/>
                <a:gd name="connsiteY124" fmla="*/ 223844 h 338340"/>
                <a:gd name="connsiteX125" fmla="*/ 596685 w 705994"/>
                <a:gd name="connsiteY125" fmla="*/ 224212 h 338340"/>
                <a:gd name="connsiteX126" fmla="*/ 592727 w 705994"/>
                <a:gd name="connsiteY126" fmla="*/ 222929 h 338340"/>
                <a:gd name="connsiteX127" fmla="*/ 590646 w 705994"/>
                <a:gd name="connsiteY127" fmla="*/ 223124 h 338340"/>
                <a:gd name="connsiteX128" fmla="*/ 588799 w 705994"/>
                <a:gd name="connsiteY128" fmla="*/ 223852 h 338340"/>
                <a:gd name="connsiteX129" fmla="*/ 587861 w 705994"/>
                <a:gd name="connsiteY129" fmla="*/ 224642 h 338340"/>
                <a:gd name="connsiteX130" fmla="*/ 587532 w 705994"/>
                <a:gd name="connsiteY130" fmla="*/ 226144 h 338340"/>
                <a:gd name="connsiteX131" fmla="*/ 587204 w 705994"/>
                <a:gd name="connsiteY131" fmla="*/ 227529 h 338340"/>
                <a:gd name="connsiteX132" fmla="*/ 585701 w 705994"/>
                <a:gd name="connsiteY132" fmla="*/ 229680 h 338340"/>
                <a:gd name="connsiteX133" fmla="*/ 582674 w 705994"/>
                <a:gd name="connsiteY133" fmla="*/ 232528 h 338340"/>
                <a:gd name="connsiteX134" fmla="*/ 580178 w 705994"/>
                <a:gd name="connsiteY134" fmla="*/ 234413 h 338340"/>
                <a:gd name="connsiteX135" fmla="*/ 578261 w 705994"/>
                <a:gd name="connsiteY135" fmla="*/ 236854 h 338340"/>
                <a:gd name="connsiteX136" fmla="*/ 577174 w 705994"/>
                <a:gd name="connsiteY136" fmla="*/ 237739 h 338340"/>
                <a:gd name="connsiteX137" fmla="*/ 574983 w 705994"/>
                <a:gd name="connsiteY137" fmla="*/ 238669 h 338340"/>
                <a:gd name="connsiteX138" fmla="*/ 573802 w 705994"/>
                <a:gd name="connsiteY138" fmla="*/ 239170 h 338340"/>
                <a:gd name="connsiteX139" fmla="*/ 571056 w 705994"/>
                <a:gd name="connsiteY139" fmla="*/ 241337 h 338340"/>
                <a:gd name="connsiteX140" fmla="*/ 568873 w 705994"/>
                <a:gd name="connsiteY140" fmla="*/ 243270 h 338340"/>
                <a:gd name="connsiteX141" fmla="*/ 567434 w 705994"/>
                <a:gd name="connsiteY141" fmla="*/ 243810 h 338340"/>
                <a:gd name="connsiteX142" fmla="*/ 565697 w 705994"/>
                <a:gd name="connsiteY142" fmla="*/ 243301 h 338340"/>
                <a:gd name="connsiteX143" fmla="*/ 564547 w 705994"/>
                <a:gd name="connsiteY143" fmla="*/ 243137 h 338340"/>
                <a:gd name="connsiteX144" fmla="*/ 561151 w 705994"/>
                <a:gd name="connsiteY144" fmla="*/ 242394 h 338340"/>
                <a:gd name="connsiteX145" fmla="*/ 558851 w 705994"/>
                <a:gd name="connsiteY145" fmla="*/ 242300 h 338340"/>
                <a:gd name="connsiteX146" fmla="*/ 555636 w 705994"/>
                <a:gd name="connsiteY146" fmla="*/ 241822 h 338340"/>
                <a:gd name="connsiteX147" fmla="*/ 548110 w 705994"/>
                <a:gd name="connsiteY147" fmla="*/ 239561 h 338340"/>
                <a:gd name="connsiteX148" fmla="*/ 545692 w 705994"/>
                <a:gd name="connsiteY148" fmla="*/ 238505 h 338340"/>
                <a:gd name="connsiteX149" fmla="*/ 543557 w 705994"/>
                <a:gd name="connsiteY149" fmla="*/ 235626 h 338340"/>
                <a:gd name="connsiteX150" fmla="*/ 541624 w 705994"/>
                <a:gd name="connsiteY150" fmla="*/ 234163 h 338340"/>
                <a:gd name="connsiteX151" fmla="*/ 539003 w 705994"/>
                <a:gd name="connsiteY151" fmla="*/ 234007 h 338340"/>
                <a:gd name="connsiteX152" fmla="*/ 535068 w 705994"/>
                <a:gd name="connsiteY152" fmla="*/ 234007 h 338340"/>
                <a:gd name="connsiteX153" fmla="*/ 533308 w 705994"/>
                <a:gd name="connsiteY153" fmla="*/ 233436 h 338340"/>
                <a:gd name="connsiteX154" fmla="*/ 530350 w 705994"/>
                <a:gd name="connsiteY154" fmla="*/ 233975 h 338340"/>
                <a:gd name="connsiteX155" fmla="*/ 527120 w 705994"/>
                <a:gd name="connsiteY155" fmla="*/ 236902 h 338340"/>
                <a:gd name="connsiteX156" fmla="*/ 525594 w 705994"/>
                <a:gd name="connsiteY156" fmla="*/ 239076 h 338340"/>
                <a:gd name="connsiteX157" fmla="*/ 524272 w 705994"/>
                <a:gd name="connsiteY157" fmla="*/ 241306 h 338340"/>
                <a:gd name="connsiteX158" fmla="*/ 522653 w 705994"/>
                <a:gd name="connsiteY158" fmla="*/ 246055 h 338340"/>
                <a:gd name="connsiteX159" fmla="*/ 521932 w 705994"/>
                <a:gd name="connsiteY159" fmla="*/ 249223 h 338340"/>
                <a:gd name="connsiteX160" fmla="*/ 521385 w 705994"/>
                <a:gd name="connsiteY160" fmla="*/ 251007 h 338340"/>
                <a:gd name="connsiteX161" fmla="*/ 519656 w 705994"/>
                <a:gd name="connsiteY161" fmla="*/ 253847 h 338340"/>
                <a:gd name="connsiteX162" fmla="*/ 519468 w 705994"/>
                <a:gd name="connsiteY162" fmla="*/ 255435 h 338340"/>
                <a:gd name="connsiteX163" fmla="*/ 520063 w 705994"/>
                <a:gd name="connsiteY163" fmla="*/ 256812 h 338340"/>
                <a:gd name="connsiteX164" fmla="*/ 521307 w 705994"/>
                <a:gd name="connsiteY164" fmla="*/ 258361 h 338340"/>
                <a:gd name="connsiteX165" fmla="*/ 522050 w 705994"/>
                <a:gd name="connsiteY165" fmla="*/ 260794 h 338340"/>
                <a:gd name="connsiteX166" fmla="*/ 523865 w 705994"/>
                <a:gd name="connsiteY166" fmla="*/ 263376 h 338340"/>
                <a:gd name="connsiteX167" fmla="*/ 525649 w 705994"/>
                <a:gd name="connsiteY167" fmla="*/ 265387 h 338340"/>
                <a:gd name="connsiteX168" fmla="*/ 529005 w 705994"/>
                <a:gd name="connsiteY168" fmla="*/ 268625 h 338340"/>
                <a:gd name="connsiteX169" fmla="*/ 529959 w 705994"/>
                <a:gd name="connsiteY169" fmla="*/ 270323 h 338340"/>
                <a:gd name="connsiteX170" fmla="*/ 531094 w 705994"/>
                <a:gd name="connsiteY170" fmla="*/ 272263 h 338340"/>
                <a:gd name="connsiteX171" fmla="*/ 531336 w 705994"/>
                <a:gd name="connsiteY171" fmla="*/ 274157 h 338340"/>
                <a:gd name="connsiteX172" fmla="*/ 531125 w 705994"/>
                <a:gd name="connsiteY172" fmla="*/ 275393 h 338340"/>
                <a:gd name="connsiteX173" fmla="*/ 529920 w 705994"/>
                <a:gd name="connsiteY173" fmla="*/ 276339 h 338340"/>
                <a:gd name="connsiteX174" fmla="*/ 527566 w 705994"/>
                <a:gd name="connsiteY174" fmla="*/ 276817 h 338340"/>
                <a:gd name="connsiteX175" fmla="*/ 526431 w 705994"/>
                <a:gd name="connsiteY175" fmla="*/ 278123 h 338340"/>
                <a:gd name="connsiteX176" fmla="*/ 524702 w 705994"/>
                <a:gd name="connsiteY176" fmla="*/ 279875 h 338340"/>
                <a:gd name="connsiteX177" fmla="*/ 522653 w 705994"/>
                <a:gd name="connsiteY177" fmla="*/ 281894 h 338340"/>
                <a:gd name="connsiteX178" fmla="*/ 521690 w 705994"/>
                <a:gd name="connsiteY178" fmla="*/ 282003 h 338340"/>
                <a:gd name="connsiteX179" fmla="*/ 520532 w 705994"/>
                <a:gd name="connsiteY179" fmla="*/ 282543 h 338340"/>
                <a:gd name="connsiteX180" fmla="*/ 514735 w 705994"/>
                <a:gd name="connsiteY180" fmla="*/ 285039 h 338340"/>
                <a:gd name="connsiteX181" fmla="*/ 512529 w 705994"/>
                <a:gd name="connsiteY181" fmla="*/ 285735 h 338340"/>
                <a:gd name="connsiteX182" fmla="*/ 510792 w 705994"/>
                <a:gd name="connsiteY182" fmla="*/ 286565 h 338340"/>
                <a:gd name="connsiteX183" fmla="*/ 508734 w 705994"/>
                <a:gd name="connsiteY183" fmla="*/ 289099 h 338340"/>
                <a:gd name="connsiteX184" fmla="*/ 507115 w 705994"/>
                <a:gd name="connsiteY184" fmla="*/ 290985 h 338340"/>
                <a:gd name="connsiteX185" fmla="*/ 505112 w 705994"/>
                <a:gd name="connsiteY185" fmla="*/ 293488 h 338340"/>
                <a:gd name="connsiteX186" fmla="*/ 504228 w 705994"/>
                <a:gd name="connsiteY186" fmla="*/ 294591 h 338340"/>
                <a:gd name="connsiteX187" fmla="*/ 502452 w 705994"/>
                <a:gd name="connsiteY187" fmla="*/ 297087 h 338340"/>
                <a:gd name="connsiteX188" fmla="*/ 500113 w 705994"/>
                <a:gd name="connsiteY188" fmla="*/ 299935 h 338340"/>
                <a:gd name="connsiteX189" fmla="*/ 498815 w 705994"/>
                <a:gd name="connsiteY189" fmla="*/ 301460 h 338340"/>
                <a:gd name="connsiteX190" fmla="*/ 498110 w 705994"/>
                <a:gd name="connsiteY190" fmla="*/ 302368 h 338340"/>
                <a:gd name="connsiteX191" fmla="*/ 497468 w 705994"/>
                <a:gd name="connsiteY191" fmla="*/ 303565 h 338340"/>
                <a:gd name="connsiteX192" fmla="*/ 495020 w 705994"/>
                <a:gd name="connsiteY192" fmla="*/ 304480 h 338340"/>
                <a:gd name="connsiteX193" fmla="*/ 493001 w 705994"/>
                <a:gd name="connsiteY193" fmla="*/ 305458 h 338340"/>
                <a:gd name="connsiteX194" fmla="*/ 489950 w 705994"/>
                <a:gd name="connsiteY194" fmla="*/ 306929 h 338340"/>
                <a:gd name="connsiteX195" fmla="*/ 485577 w 705994"/>
                <a:gd name="connsiteY195" fmla="*/ 308541 h 338340"/>
                <a:gd name="connsiteX196" fmla="*/ 482041 w 705994"/>
                <a:gd name="connsiteY196" fmla="*/ 310105 h 338340"/>
                <a:gd name="connsiteX197" fmla="*/ 479796 w 705994"/>
                <a:gd name="connsiteY197" fmla="*/ 311388 h 338340"/>
                <a:gd name="connsiteX198" fmla="*/ 476455 w 705994"/>
                <a:gd name="connsiteY198" fmla="*/ 313008 h 338340"/>
                <a:gd name="connsiteX199" fmla="*/ 474186 w 705994"/>
                <a:gd name="connsiteY199" fmla="*/ 313524 h 338340"/>
                <a:gd name="connsiteX200" fmla="*/ 469617 w 705994"/>
                <a:gd name="connsiteY200" fmla="*/ 313461 h 338340"/>
                <a:gd name="connsiteX201" fmla="*/ 463969 w 705994"/>
                <a:gd name="connsiteY201" fmla="*/ 313876 h 338340"/>
                <a:gd name="connsiteX202" fmla="*/ 459854 w 705994"/>
                <a:gd name="connsiteY202" fmla="*/ 314189 h 338340"/>
                <a:gd name="connsiteX203" fmla="*/ 456764 w 705994"/>
                <a:gd name="connsiteY203" fmla="*/ 313798 h 338340"/>
                <a:gd name="connsiteX204" fmla="*/ 452093 w 705994"/>
                <a:gd name="connsiteY204" fmla="*/ 313571 h 338340"/>
                <a:gd name="connsiteX205" fmla="*/ 448518 w 705994"/>
                <a:gd name="connsiteY205" fmla="*/ 313258 h 338340"/>
                <a:gd name="connsiteX206" fmla="*/ 446132 w 705994"/>
                <a:gd name="connsiteY206" fmla="*/ 313860 h 338340"/>
                <a:gd name="connsiteX207" fmla="*/ 440507 w 705994"/>
                <a:gd name="connsiteY207" fmla="*/ 314494 h 338340"/>
                <a:gd name="connsiteX208" fmla="*/ 439247 w 705994"/>
                <a:gd name="connsiteY208" fmla="*/ 314635 h 338340"/>
                <a:gd name="connsiteX209" fmla="*/ 429225 w 705994"/>
                <a:gd name="connsiteY209" fmla="*/ 316168 h 338340"/>
                <a:gd name="connsiteX210" fmla="*/ 424797 w 705994"/>
                <a:gd name="connsiteY210" fmla="*/ 316982 h 338340"/>
                <a:gd name="connsiteX211" fmla="*/ 420745 w 705994"/>
                <a:gd name="connsiteY211" fmla="*/ 317358 h 338340"/>
                <a:gd name="connsiteX212" fmla="*/ 417763 w 705994"/>
                <a:gd name="connsiteY212" fmla="*/ 317952 h 338340"/>
                <a:gd name="connsiteX213" fmla="*/ 416074 w 705994"/>
                <a:gd name="connsiteY213" fmla="*/ 318703 h 338340"/>
                <a:gd name="connsiteX214" fmla="*/ 413570 w 705994"/>
                <a:gd name="connsiteY214" fmla="*/ 319767 h 338340"/>
                <a:gd name="connsiteX215" fmla="*/ 412248 w 705994"/>
                <a:gd name="connsiteY215" fmla="*/ 320237 h 338340"/>
                <a:gd name="connsiteX216" fmla="*/ 407812 w 705994"/>
                <a:gd name="connsiteY216" fmla="*/ 322333 h 338340"/>
                <a:gd name="connsiteX217" fmla="*/ 397939 w 705994"/>
                <a:gd name="connsiteY217" fmla="*/ 326652 h 338340"/>
                <a:gd name="connsiteX218" fmla="*/ 391336 w 705994"/>
                <a:gd name="connsiteY218" fmla="*/ 330149 h 338340"/>
                <a:gd name="connsiteX219" fmla="*/ 390249 w 705994"/>
                <a:gd name="connsiteY219" fmla="*/ 330744 h 338340"/>
                <a:gd name="connsiteX220" fmla="*/ 385797 w 705994"/>
                <a:gd name="connsiteY220" fmla="*/ 333208 h 338340"/>
                <a:gd name="connsiteX221" fmla="*/ 383223 w 705994"/>
                <a:gd name="connsiteY221" fmla="*/ 334170 h 338340"/>
                <a:gd name="connsiteX222" fmla="*/ 381432 w 705994"/>
                <a:gd name="connsiteY222" fmla="*/ 336361 h 338340"/>
                <a:gd name="connsiteX223" fmla="*/ 380000 w 705994"/>
                <a:gd name="connsiteY223" fmla="*/ 337745 h 338340"/>
                <a:gd name="connsiteX224" fmla="*/ 378498 w 705994"/>
                <a:gd name="connsiteY224" fmla="*/ 338340 h 338340"/>
                <a:gd name="connsiteX225" fmla="*/ 375822 w 705994"/>
                <a:gd name="connsiteY225" fmla="*/ 336932 h 338340"/>
                <a:gd name="connsiteX226" fmla="*/ 373929 w 705994"/>
                <a:gd name="connsiteY226" fmla="*/ 337010 h 338340"/>
                <a:gd name="connsiteX227" fmla="*/ 367881 w 705994"/>
                <a:gd name="connsiteY227" fmla="*/ 336494 h 338340"/>
                <a:gd name="connsiteX228" fmla="*/ 367881 w 705994"/>
                <a:gd name="connsiteY228" fmla="*/ 330094 h 338340"/>
                <a:gd name="connsiteX229" fmla="*/ 363641 w 705994"/>
                <a:gd name="connsiteY229" fmla="*/ 330994 h 338340"/>
                <a:gd name="connsiteX230" fmla="*/ 356874 w 705994"/>
                <a:gd name="connsiteY230" fmla="*/ 332441 h 338340"/>
                <a:gd name="connsiteX231" fmla="*/ 350600 w 705994"/>
                <a:gd name="connsiteY231" fmla="*/ 333779 h 338340"/>
                <a:gd name="connsiteX232" fmla="*/ 344857 w 705994"/>
                <a:gd name="connsiteY232" fmla="*/ 330712 h 338340"/>
                <a:gd name="connsiteX233" fmla="*/ 340429 w 705994"/>
                <a:gd name="connsiteY233" fmla="*/ 328342 h 338340"/>
                <a:gd name="connsiteX234" fmla="*/ 336580 w 705994"/>
                <a:gd name="connsiteY234" fmla="*/ 326300 h 338340"/>
                <a:gd name="connsiteX235" fmla="*/ 330744 w 705994"/>
                <a:gd name="connsiteY235" fmla="*/ 324946 h 338340"/>
                <a:gd name="connsiteX236" fmla="*/ 325650 w 705994"/>
                <a:gd name="connsiteY236" fmla="*/ 323765 h 338340"/>
                <a:gd name="connsiteX237" fmla="*/ 316466 w 705994"/>
                <a:gd name="connsiteY237" fmla="*/ 321817 h 338340"/>
                <a:gd name="connsiteX238" fmla="*/ 312429 w 705994"/>
                <a:gd name="connsiteY238" fmla="*/ 320111 h 338340"/>
                <a:gd name="connsiteX239" fmla="*/ 310387 w 705994"/>
                <a:gd name="connsiteY239" fmla="*/ 317850 h 338340"/>
                <a:gd name="connsiteX240" fmla="*/ 306741 w 705994"/>
                <a:gd name="connsiteY240" fmla="*/ 312718 h 338340"/>
                <a:gd name="connsiteX241" fmla="*/ 305560 w 705994"/>
                <a:gd name="connsiteY241" fmla="*/ 311701 h 338340"/>
                <a:gd name="connsiteX242" fmla="*/ 303784 w 705994"/>
                <a:gd name="connsiteY242" fmla="*/ 310997 h 338340"/>
                <a:gd name="connsiteX243" fmla="*/ 301946 w 705994"/>
                <a:gd name="connsiteY243" fmla="*/ 310551 h 338340"/>
                <a:gd name="connsiteX244" fmla="*/ 297956 w 705994"/>
                <a:gd name="connsiteY244" fmla="*/ 310575 h 338340"/>
                <a:gd name="connsiteX245" fmla="*/ 293089 w 705994"/>
                <a:gd name="connsiteY245" fmla="*/ 310176 h 338340"/>
                <a:gd name="connsiteX246" fmla="*/ 286080 w 705994"/>
                <a:gd name="connsiteY246" fmla="*/ 309096 h 338340"/>
                <a:gd name="connsiteX247" fmla="*/ 280509 w 705994"/>
                <a:gd name="connsiteY247" fmla="*/ 308228 h 338340"/>
                <a:gd name="connsiteX248" fmla="*/ 271012 w 705994"/>
                <a:gd name="connsiteY248" fmla="*/ 306624 h 338340"/>
                <a:gd name="connsiteX249" fmla="*/ 268759 w 705994"/>
                <a:gd name="connsiteY249" fmla="*/ 306428 h 338340"/>
                <a:gd name="connsiteX250" fmla="*/ 263791 w 705994"/>
                <a:gd name="connsiteY250" fmla="*/ 307852 h 338340"/>
                <a:gd name="connsiteX251" fmla="*/ 257422 w 705994"/>
                <a:gd name="connsiteY251" fmla="*/ 309675 h 338340"/>
                <a:gd name="connsiteX252" fmla="*/ 245992 w 705994"/>
                <a:gd name="connsiteY252" fmla="*/ 308243 h 338340"/>
                <a:gd name="connsiteX253" fmla="*/ 240923 w 705994"/>
                <a:gd name="connsiteY253" fmla="*/ 307578 h 338340"/>
                <a:gd name="connsiteX254" fmla="*/ 230650 w 705994"/>
                <a:gd name="connsiteY254" fmla="*/ 306217 h 338340"/>
                <a:gd name="connsiteX255" fmla="*/ 219025 w 705994"/>
                <a:gd name="connsiteY255" fmla="*/ 304676 h 338340"/>
                <a:gd name="connsiteX256" fmla="*/ 207759 w 705994"/>
                <a:gd name="connsiteY256" fmla="*/ 303080 h 338340"/>
                <a:gd name="connsiteX257" fmla="*/ 199576 w 705994"/>
                <a:gd name="connsiteY257" fmla="*/ 303956 h 338340"/>
                <a:gd name="connsiteX258" fmla="*/ 195015 w 705994"/>
                <a:gd name="connsiteY258" fmla="*/ 304449 h 338340"/>
                <a:gd name="connsiteX259" fmla="*/ 189750 w 705994"/>
                <a:gd name="connsiteY259" fmla="*/ 305153 h 338340"/>
                <a:gd name="connsiteX260" fmla="*/ 189022 w 705994"/>
                <a:gd name="connsiteY260" fmla="*/ 304363 h 338340"/>
                <a:gd name="connsiteX261" fmla="*/ 188811 w 705994"/>
                <a:gd name="connsiteY261" fmla="*/ 301304 h 338340"/>
                <a:gd name="connsiteX262" fmla="*/ 187864 w 705994"/>
                <a:gd name="connsiteY262" fmla="*/ 298933 h 338340"/>
                <a:gd name="connsiteX263" fmla="*/ 184985 w 705994"/>
                <a:gd name="connsiteY263" fmla="*/ 296367 h 338340"/>
                <a:gd name="connsiteX264" fmla="*/ 183053 w 705994"/>
                <a:gd name="connsiteY264" fmla="*/ 293927 h 338340"/>
                <a:gd name="connsiteX265" fmla="*/ 179368 w 705994"/>
                <a:gd name="connsiteY265" fmla="*/ 290617 h 338340"/>
                <a:gd name="connsiteX266" fmla="*/ 178210 w 705994"/>
                <a:gd name="connsiteY266" fmla="*/ 288528 h 338340"/>
                <a:gd name="connsiteX267" fmla="*/ 177819 w 705994"/>
                <a:gd name="connsiteY267" fmla="*/ 285289 h 338340"/>
                <a:gd name="connsiteX268" fmla="*/ 174423 w 705994"/>
                <a:gd name="connsiteY268" fmla="*/ 276832 h 338340"/>
                <a:gd name="connsiteX269" fmla="*/ 172311 w 705994"/>
                <a:gd name="connsiteY269" fmla="*/ 271082 h 338340"/>
                <a:gd name="connsiteX270" fmla="*/ 171779 w 705994"/>
                <a:gd name="connsiteY270" fmla="*/ 269916 h 338340"/>
                <a:gd name="connsiteX271" fmla="*/ 170872 w 705994"/>
                <a:gd name="connsiteY271" fmla="*/ 268039 h 338340"/>
                <a:gd name="connsiteX272" fmla="*/ 169683 w 705994"/>
                <a:gd name="connsiteY272" fmla="*/ 267061 h 338340"/>
                <a:gd name="connsiteX273" fmla="*/ 167156 w 705994"/>
                <a:gd name="connsiteY273" fmla="*/ 266458 h 338340"/>
                <a:gd name="connsiteX274" fmla="*/ 166475 w 705994"/>
                <a:gd name="connsiteY274" fmla="*/ 265441 h 338340"/>
                <a:gd name="connsiteX275" fmla="*/ 166475 w 705994"/>
                <a:gd name="connsiteY275" fmla="*/ 263446 h 338340"/>
                <a:gd name="connsiteX276" fmla="*/ 166874 w 705994"/>
                <a:gd name="connsiteY276" fmla="*/ 260685 h 338340"/>
                <a:gd name="connsiteX277" fmla="*/ 167390 w 705994"/>
                <a:gd name="connsiteY277" fmla="*/ 258666 h 338340"/>
                <a:gd name="connsiteX278" fmla="*/ 167022 w 705994"/>
                <a:gd name="connsiteY278" fmla="*/ 258158 h 338340"/>
                <a:gd name="connsiteX279" fmla="*/ 160427 w 705994"/>
                <a:gd name="connsiteY279" fmla="*/ 258729 h 338340"/>
                <a:gd name="connsiteX280" fmla="*/ 156383 w 705994"/>
                <a:gd name="connsiteY280" fmla="*/ 257391 h 338340"/>
                <a:gd name="connsiteX281" fmla="*/ 153011 w 705994"/>
                <a:gd name="connsiteY281" fmla="*/ 255936 h 338340"/>
                <a:gd name="connsiteX282" fmla="*/ 148223 w 705994"/>
                <a:gd name="connsiteY282" fmla="*/ 252212 h 338340"/>
                <a:gd name="connsiteX283" fmla="*/ 145383 w 705994"/>
                <a:gd name="connsiteY283" fmla="*/ 250772 h 338340"/>
                <a:gd name="connsiteX284" fmla="*/ 141745 w 705994"/>
                <a:gd name="connsiteY284" fmla="*/ 246908 h 338340"/>
                <a:gd name="connsiteX285" fmla="*/ 136456 w 705994"/>
                <a:gd name="connsiteY285" fmla="*/ 245992 h 338340"/>
                <a:gd name="connsiteX286" fmla="*/ 134485 w 705994"/>
                <a:gd name="connsiteY286" fmla="*/ 244474 h 338340"/>
                <a:gd name="connsiteX287" fmla="*/ 131997 w 705994"/>
                <a:gd name="connsiteY287" fmla="*/ 241157 h 338340"/>
                <a:gd name="connsiteX288" fmla="*/ 129830 w 705994"/>
                <a:gd name="connsiteY288" fmla="*/ 239022 h 338340"/>
                <a:gd name="connsiteX289" fmla="*/ 126747 w 705994"/>
                <a:gd name="connsiteY289" fmla="*/ 237676 h 338340"/>
                <a:gd name="connsiteX290" fmla="*/ 121881 w 705994"/>
                <a:gd name="connsiteY290" fmla="*/ 236479 h 338340"/>
                <a:gd name="connsiteX291" fmla="*/ 113573 w 705994"/>
                <a:gd name="connsiteY291" fmla="*/ 235337 h 338340"/>
                <a:gd name="connsiteX292" fmla="*/ 110756 w 705994"/>
                <a:gd name="connsiteY292" fmla="*/ 234852 h 338340"/>
                <a:gd name="connsiteX293" fmla="*/ 106172 w 705994"/>
                <a:gd name="connsiteY293" fmla="*/ 235618 h 338340"/>
                <a:gd name="connsiteX294" fmla="*/ 102769 w 705994"/>
                <a:gd name="connsiteY294" fmla="*/ 235681 h 338340"/>
                <a:gd name="connsiteX295" fmla="*/ 97253 w 705994"/>
                <a:gd name="connsiteY295" fmla="*/ 234867 h 338340"/>
                <a:gd name="connsiteX296" fmla="*/ 94108 w 705994"/>
                <a:gd name="connsiteY296" fmla="*/ 233842 h 338340"/>
                <a:gd name="connsiteX297" fmla="*/ 90228 w 705994"/>
                <a:gd name="connsiteY297" fmla="*/ 233811 h 338340"/>
                <a:gd name="connsiteX298" fmla="*/ 87701 w 705994"/>
                <a:gd name="connsiteY298" fmla="*/ 233827 h 338340"/>
                <a:gd name="connsiteX299" fmla="*/ 84329 w 705994"/>
                <a:gd name="connsiteY299" fmla="*/ 233592 h 338340"/>
                <a:gd name="connsiteX300" fmla="*/ 82701 w 705994"/>
                <a:gd name="connsiteY300" fmla="*/ 232919 h 338340"/>
                <a:gd name="connsiteX301" fmla="*/ 81192 w 705994"/>
                <a:gd name="connsiteY301" fmla="*/ 232098 h 338340"/>
                <a:gd name="connsiteX302" fmla="*/ 78359 w 705994"/>
                <a:gd name="connsiteY302" fmla="*/ 232301 h 338340"/>
                <a:gd name="connsiteX303" fmla="*/ 76380 w 705994"/>
                <a:gd name="connsiteY303" fmla="*/ 231480 h 338340"/>
                <a:gd name="connsiteX304" fmla="*/ 74534 w 705994"/>
                <a:gd name="connsiteY304" fmla="*/ 229946 h 338340"/>
                <a:gd name="connsiteX305" fmla="*/ 72602 w 705994"/>
                <a:gd name="connsiteY305" fmla="*/ 229219 h 338340"/>
                <a:gd name="connsiteX306" fmla="*/ 70489 w 705994"/>
                <a:gd name="connsiteY306" fmla="*/ 229266 h 338340"/>
                <a:gd name="connsiteX307" fmla="*/ 69621 w 705994"/>
                <a:gd name="connsiteY307" fmla="*/ 229946 h 338340"/>
                <a:gd name="connsiteX308" fmla="*/ 68807 w 705994"/>
                <a:gd name="connsiteY308" fmla="*/ 229884 h 338340"/>
                <a:gd name="connsiteX309" fmla="*/ 68283 w 705994"/>
                <a:gd name="connsiteY309" fmla="*/ 227811 h 338340"/>
                <a:gd name="connsiteX310" fmla="*/ 66303 w 705994"/>
                <a:gd name="connsiteY310" fmla="*/ 224454 h 338340"/>
                <a:gd name="connsiteX311" fmla="*/ 66006 w 705994"/>
                <a:gd name="connsiteY311" fmla="*/ 222945 h 338340"/>
                <a:gd name="connsiteX312" fmla="*/ 64794 w 705994"/>
                <a:gd name="connsiteY312" fmla="*/ 221208 h 338340"/>
                <a:gd name="connsiteX313" fmla="*/ 64082 w 705994"/>
                <a:gd name="connsiteY313" fmla="*/ 219627 h 338340"/>
                <a:gd name="connsiteX314" fmla="*/ 64277 w 705994"/>
                <a:gd name="connsiteY314" fmla="*/ 217445 h 338340"/>
                <a:gd name="connsiteX315" fmla="*/ 65130 w 705994"/>
                <a:gd name="connsiteY315" fmla="*/ 213197 h 338340"/>
                <a:gd name="connsiteX316" fmla="*/ 67031 w 705994"/>
                <a:gd name="connsiteY316" fmla="*/ 209347 h 338340"/>
                <a:gd name="connsiteX317" fmla="*/ 68267 w 705994"/>
                <a:gd name="connsiteY317" fmla="*/ 208346 h 338340"/>
                <a:gd name="connsiteX318" fmla="*/ 69026 w 705994"/>
                <a:gd name="connsiteY318" fmla="*/ 207204 h 338340"/>
                <a:gd name="connsiteX319" fmla="*/ 70622 w 705994"/>
                <a:gd name="connsiteY319" fmla="*/ 205209 h 338340"/>
                <a:gd name="connsiteX320" fmla="*/ 71545 w 705994"/>
                <a:gd name="connsiteY320" fmla="*/ 203613 h 338340"/>
                <a:gd name="connsiteX321" fmla="*/ 71436 w 705994"/>
                <a:gd name="connsiteY321" fmla="*/ 201422 h 338340"/>
                <a:gd name="connsiteX322" fmla="*/ 70348 w 705994"/>
                <a:gd name="connsiteY322" fmla="*/ 199138 h 338340"/>
                <a:gd name="connsiteX323" fmla="*/ 69566 w 705994"/>
                <a:gd name="connsiteY323" fmla="*/ 196188 h 338340"/>
                <a:gd name="connsiteX324" fmla="*/ 69707 w 705994"/>
                <a:gd name="connsiteY324" fmla="*/ 194490 h 338340"/>
                <a:gd name="connsiteX325" fmla="*/ 70880 w 705994"/>
                <a:gd name="connsiteY325" fmla="*/ 192472 h 338340"/>
                <a:gd name="connsiteX326" fmla="*/ 72257 w 705994"/>
                <a:gd name="connsiteY326" fmla="*/ 187989 h 338340"/>
                <a:gd name="connsiteX327" fmla="*/ 72140 w 705994"/>
                <a:gd name="connsiteY327" fmla="*/ 186808 h 338340"/>
                <a:gd name="connsiteX328" fmla="*/ 71600 w 705994"/>
                <a:gd name="connsiteY328" fmla="*/ 185869 h 338340"/>
                <a:gd name="connsiteX329" fmla="*/ 71460 w 705994"/>
                <a:gd name="connsiteY329" fmla="*/ 183780 h 338340"/>
                <a:gd name="connsiteX330" fmla="*/ 71193 w 705994"/>
                <a:gd name="connsiteY330" fmla="*/ 180980 h 338340"/>
                <a:gd name="connsiteX331" fmla="*/ 69542 w 705994"/>
                <a:gd name="connsiteY331" fmla="*/ 176684 h 338340"/>
                <a:gd name="connsiteX332" fmla="*/ 68651 w 705994"/>
                <a:gd name="connsiteY332" fmla="*/ 174400 h 338340"/>
                <a:gd name="connsiteX333" fmla="*/ 67086 w 705994"/>
                <a:gd name="connsiteY333" fmla="*/ 173414 h 338340"/>
                <a:gd name="connsiteX334" fmla="*/ 65255 w 705994"/>
                <a:gd name="connsiteY334" fmla="*/ 172820 h 338340"/>
                <a:gd name="connsiteX335" fmla="*/ 63675 w 705994"/>
                <a:gd name="connsiteY335" fmla="*/ 169722 h 338340"/>
                <a:gd name="connsiteX336" fmla="*/ 61688 w 705994"/>
                <a:gd name="connsiteY336" fmla="*/ 166060 h 338340"/>
                <a:gd name="connsiteX337" fmla="*/ 60444 w 705994"/>
                <a:gd name="connsiteY337" fmla="*/ 163760 h 338340"/>
                <a:gd name="connsiteX338" fmla="*/ 60014 w 705994"/>
                <a:gd name="connsiteY338" fmla="*/ 162352 h 338340"/>
                <a:gd name="connsiteX339" fmla="*/ 59818 w 705994"/>
                <a:gd name="connsiteY339" fmla="*/ 159794 h 338340"/>
                <a:gd name="connsiteX340" fmla="*/ 58887 w 705994"/>
                <a:gd name="connsiteY340" fmla="*/ 156688 h 338340"/>
                <a:gd name="connsiteX341" fmla="*/ 57909 w 705994"/>
                <a:gd name="connsiteY341" fmla="*/ 154982 h 338340"/>
                <a:gd name="connsiteX342" fmla="*/ 57182 w 705994"/>
                <a:gd name="connsiteY342" fmla="*/ 153668 h 338340"/>
                <a:gd name="connsiteX343" fmla="*/ 56806 w 705994"/>
                <a:gd name="connsiteY343" fmla="*/ 151782 h 338340"/>
                <a:gd name="connsiteX344" fmla="*/ 56431 w 705994"/>
                <a:gd name="connsiteY344" fmla="*/ 151094 h 338340"/>
                <a:gd name="connsiteX345" fmla="*/ 53739 w 705994"/>
                <a:gd name="connsiteY345" fmla="*/ 150257 h 338340"/>
                <a:gd name="connsiteX346" fmla="*/ 51814 w 705994"/>
                <a:gd name="connsiteY346" fmla="*/ 148849 h 338340"/>
                <a:gd name="connsiteX347" fmla="*/ 51017 w 705994"/>
                <a:gd name="connsiteY347" fmla="*/ 146955 h 338340"/>
                <a:gd name="connsiteX348" fmla="*/ 50735 w 705994"/>
                <a:gd name="connsiteY348" fmla="*/ 145422 h 338340"/>
                <a:gd name="connsiteX349" fmla="*/ 50156 w 705994"/>
                <a:gd name="connsiteY349" fmla="*/ 144530 h 338340"/>
                <a:gd name="connsiteX350" fmla="*/ 48638 w 705994"/>
                <a:gd name="connsiteY350" fmla="*/ 144248 h 338340"/>
                <a:gd name="connsiteX351" fmla="*/ 47582 w 705994"/>
                <a:gd name="connsiteY351" fmla="*/ 145625 h 338340"/>
                <a:gd name="connsiteX352" fmla="*/ 45853 w 705994"/>
                <a:gd name="connsiteY352" fmla="*/ 146314 h 338340"/>
                <a:gd name="connsiteX353" fmla="*/ 44680 w 705994"/>
                <a:gd name="connsiteY353" fmla="*/ 146189 h 338340"/>
                <a:gd name="connsiteX354" fmla="*/ 43530 w 705994"/>
                <a:gd name="connsiteY354" fmla="*/ 145359 h 338340"/>
                <a:gd name="connsiteX355" fmla="*/ 42818 w 705994"/>
                <a:gd name="connsiteY355" fmla="*/ 144491 h 338340"/>
                <a:gd name="connsiteX356" fmla="*/ 41613 w 705994"/>
                <a:gd name="connsiteY356" fmla="*/ 143513 h 338340"/>
                <a:gd name="connsiteX357" fmla="*/ 39907 w 705994"/>
                <a:gd name="connsiteY357" fmla="*/ 140407 h 338340"/>
                <a:gd name="connsiteX358" fmla="*/ 38116 w 705994"/>
                <a:gd name="connsiteY358" fmla="*/ 139586 h 338340"/>
                <a:gd name="connsiteX359" fmla="*/ 34830 w 705994"/>
                <a:gd name="connsiteY359" fmla="*/ 139726 h 338340"/>
                <a:gd name="connsiteX360" fmla="*/ 31904 w 705994"/>
                <a:gd name="connsiteY360" fmla="*/ 141166 h 338340"/>
                <a:gd name="connsiteX361" fmla="*/ 30136 w 705994"/>
                <a:gd name="connsiteY361" fmla="*/ 140939 h 338340"/>
                <a:gd name="connsiteX362" fmla="*/ 28634 w 705994"/>
                <a:gd name="connsiteY362" fmla="*/ 140454 h 338340"/>
                <a:gd name="connsiteX363" fmla="*/ 26959 w 705994"/>
                <a:gd name="connsiteY363" fmla="*/ 138905 h 338340"/>
                <a:gd name="connsiteX364" fmla="*/ 25786 w 705994"/>
                <a:gd name="connsiteY364" fmla="*/ 137622 h 338340"/>
                <a:gd name="connsiteX365" fmla="*/ 24041 w 705994"/>
                <a:gd name="connsiteY365" fmla="*/ 137207 h 338340"/>
                <a:gd name="connsiteX366" fmla="*/ 20607 w 705994"/>
                <a:gd name="connsiteY366" fmla="*/ 134946 h 338340"/>
                <a:gd name="connsiteX367" fmla="*/ 18283 w 705994"/>
                <a:gd name="connsiteY367" fmla="*/ 133319 h 338340"/>
                <a:gd name="connsiteX368" fmla="*/ 18088 w 705994"/>
                <a:gd name="connsiteY368" fmla="*/ 130119 h 338340"/>
                <a:gd name="connsiteX369" fmla="*/ 16992 w 705994"/>
                <a:gd name="connsiteY369" fmla="*/ 127913 h 338340"/>
                <a:gd name="connsiteX370" fmla="*/ 14724 w 705994"/>
                <a:gd name="connsiteY370" fmla="*/ 127287 h 338340"/>
                <a:gd name="connsiteX371" fmla="*/ 12439 w 705994"/>
                <a:gd name="connsiteY371" fmla="*/ 125019 h 338340"/>
                <a:gd name="connsiteX372" fmla="*/ 9106 w 705994"/>
                <a:gd name="connsiteY372" fmla="*/ 123798 h 338340"/>
                <a:gd name="connsiteX373" fmla="*/ 7010 w 705994"/>
                <a:gd name="connsiteY373" fmla="*/ 122851 h 338340"/>
                <a:gd name="connsiteX374" fmla="*/ 5187 w 705994"/>
                <a:gd name="connsiteY374" fmla="*/ 122280 h 338340"/>
                <a:gd name="connsiteX375" fmla="*/ 4921 w 705994"/>
                <a:gd name="connsiteY375" fmla="*/ 121420 h 338340"/>
                <a:gd name="connsiteX376" fmla="*/ 5031 w 705994"/>
                <a:gd name="connsiteY376" fmla="*/ 120684 h 338340"/>
                <a:gd name="connsiteX377" fmla="*/ 5868 w 705994"/>
                <a:gd name="connsiteY377" fmla="*/ 119456 h 338340"/>
                <a:gd name="connsiteX378" fmla="*/ 6744 w 705994"/>
                <a:gd name="connsiteY378" fmla="*/ 118306 h 338340"/>
                <a:gd name="connsiteX379" fmla="*/ 6955 w 705994"/>
                <a:gd name="connsiteY379" fmla="*/ 117242 h 338340"/>
                <a:gd name="connsiteX380" fmla="*/ 6251 w 705994"/>
                <a:gd name="connsiteY380" fmla="*/ 116303 h 338340"/>
                <a:gd name="connsiteX381" fmla="*/ 4365 w 705994"/>
                <a:gd name="connsiteY381" fmla="*/ 115317 h 338340"/>
                <a:gd name="connsiteX382" fmla="*/ 1940 w 705994"/>
                <a:gd name="connsiteY382" fmla="*/ 114433 h 338340"/>
                <a:gd name="connsiteX383" fmla="*/ 1447 w 705994"/>
                <a:gd name="connsiteY383" fmla="*/ 112970 h 338340"/>
                <a:gd name="connsiteX384" fmla="*/ 0 w 705994"/>
                <a:gd name="connsiteY384" fmla="*/ 111445 h 338340"/>
                <a:gd name="connsiteX385" fmla="*/ 250 w 705994"/>
                <a:gd name="connsiteY385" fmla="*/ 110216 h 338340"/>
                <a:gd name="connsiteX386" fmla="*/ 1401 w 705994"/>
                <a:gd name="connsiteY386" fmla="*/ 109317 h 338340"/>
                <a:gd name="connsiteX387" fmla="*/ 2558 w 705994"/>
                <a:gd name="connsiteY387" fmla="*/ 108652 h 338340"/>
                <a:gd name="connsiteX388" fmla="*/ 2832 w 705994"/>
                <a:gd name="connsiteY388" fmla="*/ 107494 h 338340"/>
                <a:gd name="connsiteX389" fmla="*/ 2003 w 705994"/>
                <a:gd name="connsiteY389" fmla="*/ 106430 h 338340"/>
                <a:gd name="connsiteX390" fmla="*/ 1604 w 705994"/>
                <a:gd name="connsiteY390" fmla="*/ 104818 h 338340"/>
                <a:gd name="connsiteX391" fmla="*/ 1799 w 705994"/>
                <a:gd name="connsiteY391" fmla="*/ 103613 h 338340"/>
                <a:gd name="connsiteX392" fmla="*/ 1557 w 705994"/>
                <a:gd name="connsiteY392" fmla="*/ 102072 h 338340"/>
                <a:gd name="connsiteX393" fmla="*/ 1643 w 705994"/>
                <a:gd name="connsiteY393" fmla="*/ 102080 h 338340"/>
                <a:gd name="connsiteX394" fmla="*/ 4201 w 705994"/>
                <a:gd name="connsiteY394" fmla="*/ 101994 h 338340"/>
                <a:gd name="connsiteX395" fmla="*/ 5375 w 705994"/>
                <a:gd name="connsiteY395" fmla="*/ 101251 h 338340"/>
                <a:gd name="connsiteX396" fmla="*/ 6259 w 705994"/>
                <a:gd name="connsiteY396" fmla="*/ 100148 h 338340"/>
                <a:gd name="connsiteX397" fmla="*/ 8175 w 705994"/>
                <a:gd name="connsiteY397" fmla="*/ 98919 h 338340"/>
                <a:gd name="connsiteX398" fmla="*/ 8582 w 705994"/>
                <a:gd name="connsiteY398" fmla="*/ 97511 h 338340"/>
                <a:gd name="connsiteX399" fmla="*/ 8614 w 705994"/>
                <a:gd name="connsiteY399" fmla="*/ 94718 h 338340"/>
                <a:gd name="connsiteX400" fmla="*/ 9865 w 705994"/>
                <a:gd name="connsiteY400" fmla="*/ 92356 h 338340"/>
                <a:gd name="connsiteX401" fmla="*/ 13050 w 705994"/>
                <a:gd name="connsiteY401" fmla="*/ 91652 h 338340"/>
                <a:gd name="connsiteX402" fmla="*/ 14270 w 705994"/>
                <a:gd name="connsiteY402" fmla="*/ 91307 h 338340"/>
                <a:gd name="connsiteX403" fmla="*/ 15569 w 705994"/>
                <a:gd name="connsiteY403" fmla="*/ 91652 h 338340"/>
                <a:gd name="connsiteX404" fmla="*/ 17587 w 705994"/>
                <a:gd name="connsiteY404" fmla="*/ 91315 h 338340"/>
                <a:gd name="connsiteX405" fmla="*/ 19535 w 705994"/>
                <a:gd name="connsiteY405" fmla="*/ 91198 h 338340"/>
                <a:gd name="connsiteX406" fmla="*/ 20622 w 705994"/>
                <a:gd name="connsiteY406" fmla="*/ 91925 h 338340"/>
                <a:gd name="connsiteX407" fmla="*/ 22062 w 705994"/>
                <a:gd name="connsiteY407" fmla="*/ 92536 h 338340"/>
                <a:gd name="connsiteX408" fmla="*/ 23901 w 705994"/>
                <a:gd name="connsiteY408" fmla="*/ 92465 h 338340"/>
                <a:gd name="connsiteX409" fmla="*/ 24527 w 705994"/>
                <a:gd name="connsiteY409" fmla="*/ 91354 h 338340"/>
                <a:gd name="connsiteX410" fmla="*/ 24605 w 705994"/>
                <a:gd name="connsiteY410" fmla="*/ 89797 h 338340"/>
                <a:gd name="connsiteX411" fmla="*/ 25395 w 705994"/>
                <a:gd name="connsiteY411" fmla="*/ 89391 h 338340"/>
                <a:gd name="connsiteX412" fmla="*/ 26388 w 705994"/>
                <a:gd name="connsiteY412" fmla="*/ 90470 h 338340"/>
                <a:gd name="connsiteX413" fmla="*/ 26952 w 705994"/>
                <a:gd name="connsiteY413" fmla="*/ 91276 h 338340"/>
                <a:gd name="connsiteX414" fmla="*/ 27773 w 705994"/>
                <a:gd name="connsiteY414" fmla="*/ 91644 h 338340"/>
                <a:gd name="connsiteX415" fmla="*/ 29995 w 705994"/>
                <a:gd name="connsiteY415" fmla="*/ 90681 h 338340"/>
                <a:gd name="connsiteX416" fmla="*/ 31544 w 705994"/>
                <a:gd name="connsiteY416" fmla="*/ 89641 h 338340"/>
                <a:gd name="connsiteX417" fmla="*/ 32052 w 705994"/>
                <a:gd name="connsiteY417" fmla="*/ 87497 h 338340"/>
                <a:gd name="connsiteX418" fmla="*/ 32952 w 705994"/>
                <a:gd name="connsiteY418" fmla="*/ 86441 h 338340"/>
                <a:gd name="connsiteX419" fmla="*/ 34157 w 705994"/>
                <a:gd name="connsiteY419" fmla="*/ 86981 h 338340"/>
                <a:gd name="connsiteX420" fmla="*/ 36277 w 705994"/>
                <a:gd name="connsiteY420" fmla="*/ 86965 h 338340"/>
                <a:gd name="connsiteX421" fmla="*/ 38022 w 705994"/>
                <a:gd name="connsiteY421" fmla="*/ 85307 h 338340"/>
                <a:gd name="connsiteX422" fmla="*/ 40314 w 705994"/>
                <a:gd name="connsiteY422" fmla="*/ 83984 h 338340"/>
                <a:gd name="connsiteX423" fmla="*/ 41957 w 705994"/>
                <a:gd name="connsiteY423" fmla="*/ 83382 h 338340"/>
                <a:gd name="connsiteX424" fmla="*/ 42286 w 705994"/>
                <a:gd name="connsiteY424" fmla="*/ 82263 h 338340"/>
                <a:gd name="connsiteX425" fmla="*/ 41519 w 705994"/>
                <a:gd name="connsiteY425" fmla="*/ 79791 h 338340"/>
                <a:gd name="connsiteX426" fmla="*/ 41730 w 705994"/>
                <a:gd name="connsiteY426" fmla="*/ 77084 h 338340"/>
                <a:gd name="connsiteX427" fmla="*/ 43929 w 705994"/>
                <a:gd name="connsiteY427" fmla="*/ 75551 h 338340"/>
                <a:gd name="connsiteX428" fmla="*/ 46870 w 705994"/>
                <a:gd name="connsiteY428" fmla="*/ 75371 h 338340"/>
                <a:gd name="connsiteX429" fmla="*/ 49053 w 705994"/>
                <a:gd name="connsiteY429" fmla="*/ 74315 h 338340"/>
                <a:gd name="connsiteX430" fmla="*/ 49655 w 705994"/>
                <a:gd name="connsiteY430" fmla="*/ 71420 h 338340"/>
                <a:gd name="connsiteX431" fmla="*/ 50735 w 705994"/>
                <a:gd name="connsiteY431" fmla="*/ 70591 h 338340"/>
                <a:gd name="connsiteX432" fmla="*/ 51823 w 705994"/>
                <a:gd name="connsiteY432" fmla="*/ 70262 h 338340"/>
                <a:gd name="connsiteX433" fmla="*/ 54475 w 705994"/>
                <a:gd name="connsiteY433" fmla="*/ 69809 h 338340"/>
                <a:gd name="connsiteX434" fmla="*/ 56384 w 705994"/>
                <a:gd name="connsiteY434" fmla="*/ 68627 h 338340"/>
                <a:gd name="connsiteX435" fmla="*/ 57565 w 705994"/>
                <a:gd name="connsiteY435" fmla="*/ 68087 h 338340"/>
                <a:gd name="connsiteX436" fmla="*/ 60898 w 705994"/>
                <a:gd name="connsiteY436" fmla="*/ 66499 h 338340"/>
                <a:gd name="connsiteX437" fmla="*/ 63933 w 705994"/>
                <a:gd name="connsiteY437" fmla="*/ 66194 h 338340"/>
                <a:gd name="connsiteX438" fmla="*/ 65232 w 705994"/>
                <a:gd name="connsiteY438" fmla="*/ 64927 h 338340"/>
                <a:gd name="connsiteX439" fmla="*/ 66249 w 705994"/>
                <a:gd name="connsiteY439" fmla="*/ 63331 h 338340"/>
                <a:gd name="connsiteX440" fmla="*/ 67954 w 705994"/>
                <a:gd name="connsiteY440" fmla="*/ 62720 h 338340"/>
                <a:gd name="connsiteX441" fmla="*/ 69683 w 705994"/>
                <a:gd name="connsiteY441" fmla="*/ 61336 h 338340"/>
                <a:gd name="connsiteX442" fmla="*/ 71976 w 705994"/>
                <a:gd name="connsiteY442" fmla="*/ 59575 h 338340"/>
                <a:gd name="connsiteX443" fmla="*/ 72883 w 705994"/>
                <a:gd name="connsiteY443" fmla="*/ 59325 h 338340"/>
                <a:gd name="connsiteX444" fmla="*/ 76639 w 705994"/>
                <a:gd name="connsiteY444" fmla="*/ 58300 h 338340"/>
                <a:gd name="connsiteX445" fmla="*/ 78109 w 705994"/>
                <a:gd name="connsiteY445" fmla="*/ 57925 h 338340"/>
                <a:gd name="connsiteX446" fmla="*/ 78993 w 705994"/>
                <a:gd name="connsiteY446" fmla="*/ 57698 h 338340"/>
                <a:gd name="connsiteX447" fmla="*/ 80620 w 705994"/>
                <a:gd name="connsiteY447" fmla="*/ 57768 h 338340"/>
                <a:gd name="connsiteX448" fmla="*/ 81309 w 705994"/>
                <a:gd name="connsiteY448" fmla="*/ 55898 h 338340"/>
                <a:gd name="connsiteX449" fmla="*/ 82960 w 705994"/>
                <a:gd name="connsiteY449" fmla="*/ 54529 h 338340"/>
                <a:gd name="connsiteX450" fmla="*/ 84618 w 705994"/>
                <a:gd name="connsiteY450" fmla="*/ 54068 h 338340"/>
                <a:gd name="connsiteX451" fmla="*/ 85424 w 705994"/>
                <a:gd name="connsiteY451" fmla="*/ 52699 h 338340"/>
                <a:gd name="connsiteX452" fmla="*/ 87012 w 705994"/>
                <a:gd name="connsiteY452" fmla="*/ 50954 h 338340"/>
                <a:gd name="connsiteX453" fmla="*/ 89164 w 705994"/>
                <a:gd name="connsiteY453" fmla="*/ 49992 h 338340"/>
                <a:gd name="connsiteX454" fmla="*/ 92504 w 705994"/>
                <a:gd name="connsiteY454" fmla="*/ 49843 h 338340"/>
                <a:gd name="connsiteX455" fmla="*/ 95743 w 705994"/>
                <a:gd name="connsiteY455" fmla="*/ 50039 h 338340"/>
                <a:gd name="connsiteX456" fmla="*/ 97691 w 705994"/>
                <a:gd name="connsiteY456" fmla="*/ 49741 h 338340"/>
                <a:gd name="connsiteX457" fmla="*/ 99287 w 705994"/>
                <a:gd name="connsiteY457" fmla="*/ 47160 h 338340"/>
                <a:gd name="connsiteX458" fmla="*/ 99592 w 705994"/>
                <a:gd name="connsiteY458" fmla="*/ 45884 h 338340"/>
                <a:gd name="connsiteX459" fmla="*/ 99960 w 705994"/>
                <a:gd name="connsiteY459" fmla="*/ 44578 h 338340"/>
                <a:gd name="connsiteX460" fmla="*/ 101259 w 705994"/>
                <a:gd name="connsiteY460" fmla="*/ 44077 h 338340"/>
                <a:gd name="connsiteX461" fmla="*/ 102823 w 705994"/>
                <a:gd name="connsiteY461" fmla="*/ 46197 h 338340"/>
                <a:gd name="connsiteX462" fmla="*/ 104146 w 705994"/>
                <a:gd name="connsiteY462" fmla="*/ 47512 h 338340"/>
                <a:gd name="connsiteX463" fmla="*/ 106172 w 705994"/>
                <a:gd name="connsiteY463" fmla="*/ 48881 h 338340"/>
                <a:gd name="connsiteX464" fmla="*/ 107220 w 705994"/>
                <a:gd name="connsiteY464" fmla="*/ 50164 h 338340"/>
                <a:gd name="connsiteX465" fmla="*/ 108425 w 705994"/>
                <a:gd name="connsiteY465" fmla="*/ 50344 h 338340"/>
                <a:gd name="connsiteX466" fmla="*/ 109685 w 705994"/>
                <a:gd name="connsiteY466" fmla="*/ 49381 h 338340"/>
                <a:gd name="connsiteX467" fmla="*/ 110577 w 705994"/>
                <a:gd name="connsiteY467" fmla="*/ 47042 h 338340"/>
                <a:gd name="connsiteX468" fmla="*/ 112266 w 705994"/>
                <a:gd name="connsiteY468" fmla="*/ 46683 h 338340"/>
                <a:gd name="connsiteX469" fmla="*/ 114128 w 705994"/>
                <a:gd name="connsiteY469" fmla="*/ 47058 h 338340"/>
                <a:gd name="connsiteX470" fmla="*/ 114621 w 705994"/>
                <a:gd name="connsiteY470" fmla="*/ 48208 h 338340"/>
                <a:gd name="connsiteX471" fmla="*/ 114778 w 705994"/>
                <a:gd name="connsiteY471" fmla="*/ 49335 h 338340"/>
                <a:gd name="connsiteX472" fmla="*/ 115631 w 705994"/>
                <a:gd name="connsiteY472" fmla="*/ 51337 h 338340"/>
                <a:gd name="connsiteX473" fmla="*/ 117680 w 705994"/>
                <a:gd name="connsiteY473" fmla="*/ 53082 h 338340"/>
                <a:gd name="connsiteX474" fmla="*/ 120301 w 705994"/>
                <a:gd name="connsiteY474" fmla="*/ 52996 h 338340"/>
                <a:gd name="connsiteX475" fmla="*/ 121357 w 705994"/>
                <a:gd name="connsiteY475" fmla="*/ 52683 h 338340"/>
                <a:gd name="connsiteX476" fmla="*/ 123908 w 705994"/>
                <a:gd name="connsiteY476" fmla="*/ 52925 h 338340"/>
                <a:gd name="connsiteX477" fmla="*/ 126419 w 705994"/>
                <a:gd name="connsiteY477" fmla="*/ 53301 h 338340"/>
                <a:gd name="connsiteX478" fmla="*/ 129157 w 705994"/>
                <a:gd name="connsiteY478" fmla="*/ 53716 h 338340"/>
                <a:gd name="connsiteX479" fmla="*/ 129955 w 705994"/>
                <a:gd name="connsiteY479" fmla="*/ 53778 h 338340"/>
                <a:gd name="connsiteX480" fmla="*/ 132889 w 705994"/>
                <a:gd name="connsiteY480" fmla="*/ 53990 h 338340"/>
                <a:gd name="connsiteX481" fmla="*/ 137153 w 705994"/>
                <a:gd name="connsiteY481" fmla="*/ 54295 h 338340"/>
                <a:gd name="connsiteX482" fmla="*/ 139038 w 705994"/>
                <a:gd name="connsiteY482" fmla="*/ 54154 h 338340"/>
                <a:gd name="connsiteX483" fmla="*/ 142887 w 705994"/>
                <a:gd name="connsiteY483" fmla="*/ 54725 h 338340"/>
                <a:gd name="connsiteX484" fmla="*/ 143670 w 705994"/>
                <a:gd name="connsiteY484" fmla="*/ 56274 h 338340"/>
                <a:gd name="connsiteX485" fmla="*/ 144382 w 705994"/>
                <a:gd name="connsiteY485" fmla="*/ 59935 h 338340"/>
                <a:gd name="connsiteX486" fmla="*/ 144984 w 705994"/>
                <a:gd name="connsiteY486" fmla="*/ 63417 h 338340"/>
                <a:gd name="connsiteX487" fmla="*/ 145164 w 705994"/>
                <a:gd name="connsiteY487" fmla="*/ 66210 h 338340"/>
                <a:gd name="connsiteX488" fmla="*/ 146165 w 705994"/>
                <a:gd name="connsiteY488" fmla="*/ 67657 h 338340"/>
                <a:gd name="connsiteX489" fmla="*/ 147441 w 705994"/>
                <a:gd name="connsiteY489" fmla="*/ 68127 h 338340"/>
                <a:gd name="connsiteX490" fmla="*/ 148285 w 705994"/>
                <a:gd name="connsiteY490" fmla="*/ 69253 h 338340"/>
                <a:gd name="connsiteX491" fmla="*/ 149772 w 705994"/>
                <a:gd name="connsiteY491" fmla="*/ 70786 h 338340"/>
                <a:gd name="connsiteX492" fmla="*/ 150867 w 705994"/>
                <a:gd name="connsiteY492" fmla="*/ 72977 h 338340"/>
                <a:gd name="connsiteX493" fmla="*/ 152205 w 705994"/>
                <a:gd name="connsiteY493" fmla="*/ 72828 h 338340"/>
                <a:gd name="connsiteX494" fmla="*/ 153136 w 705994"/>
                <a:gd name="connsiteY494" fmla="*/ 72312 h 338340"/>
                <a:gd name="connsiteX495" fmla="*/ 155186 w 705994"/>
                <a:gd name="connsiteY495" fmla="*/ 72148 h 338340"/>
                <a:gd name="connsiteX496" fmla="*/ 157799 w 705994"/>
                <a:gd name="connsiteY496" fmla="*/ 72296 h 338340"/>
                <a:gd name="connsiteX497" fmla="*/ 159622 w 705994"/>
                <a:gd name="connsiteY497" fmla="*/ 73501 h 338340"/>
                <a:gd name="connsiteX498" fmla="*/ 160302 w 705994"/>
                <a:gd name="connsiteY498" fmla="*/ 75097 h 338340"/>
                <a:gd name="connsiteX499" fmla="*/ 161781 w 705994"/>
                <a:gd name="connsiteY499" fmla="*/ 75981 h 338340"/>
                <a:gd name="connsiteX500" fmla="*/ 162978 w 705994"/>
                <a:gd name="connsiteY500" fmla="*/ 75700 h 338340"/>
                <a:gd name="connsiteX501" fmla="*/ 166561 w 705994"/>
                <a:gd name="connsiteY501" fmla="*/ 75692 h 338340"/>
                <a:gd name="connsiteX502" fmla="*/ 167797 w 705994"/>
                <a:gd name="connsiteY502" fmla="*/ 75785 h 338340"/>
                <a:gd name="connsiteX503" fmla="*/ 169033 w 705994"/>
                <a:gd name="connsiteY503" fmla="*/ 76662 h 338340"/>
                <a:gd name="connsiteX504" fmla="*/ 170809 w 705994"/>
                <a:gd name="connsiteY504" fmla="*/ 76810 h 338340"/>
                <a:gd name="connsiteX505" fmla="*/ 171787 w 705994"/>
                <a:gd name="connsiteY505" fmla="*/ 75700 h 338340"/>
                <a:gd name="connsiteX506" fmla="*/ 174877 w 705994"/>
                <a:gd name="connsiteY506" fmla="*/ 74941 h 338340"/>
                <a:gd name="connsiteX507" fmla="*/ 176661 w 705994"/>
                <a:gd name="connsiteY507" fmla="*/ 73360 h 338340"/>
                <a:gd name="connsiteX508" fmla="*/ 178038 w 705994"/>
                <a:gd name="connsiteY508" fmla="*/ 73345 h 338340"/>
                <a:gd name="connsiteX509" fmla="*/ 179079 w 705994"/>
                <a:gd name="connsiteY509" fmla="*/ 74111 h 338340"/>
                <a:gd name="connsiteX510" fmla="*/ 179876 w 705994"/>
                <a:gd name="connsiteY510" fmla="*/ 75144 h 338340"/>
                <a:gd name="connsiteX511" fmla="*/ 181058 w 705994"/>
                <a:gd name="connsiteY511" fmla="*/ 74682 h 338340"/>
                <a:gd name="connsiteX512" fmla="*/ 181699 w 705994"/>
                <a:gd name="connsiteY512" fmla="*/ 73830 h 338340"/>
                <a:gd name="connsiteX513" fmla="*/ 182732 w 705994"/>
                <a:gd name="connsiteY513" fmla="*/ 73830 h 338340"/>
                <a:gd name="connsiteX514" fmla="*/ 183741 w 705994"/>
                <a:gd name="connsiteY514" fmla="*/ 74385 h 338340"/>
                <a:gd name="connsiteX515" fmla="*/ 186331 w 705994"/>
                <a:gd name="connsiteY515" fmla="*/ 75347 h 338340"/>
                <a:gd name="connsiteX516" fmla="*/ 188208 w 705994"/>
                <a:gd name="connsiteY516" fmla="*/ 77147 h 338340"/>
                <a:gd name="connsiteX517" fmla="*/ 189656 w 705994"/>
                <a:gd name="connsiteY517" fmla="*/ 77327 h 338340"/>
                <a:gd name="connsiteX518" fmla="*/ 191533 w 705994"/>
                <a:gd name="connsiteY518" fmla="*/ 76795 h 338340"/>
                <a:gd name="connsiteX519" fmla="*/ 192394 w 705994"/>
                <a:gd name="connsiteY519" fmla="*/ 76552 h 338340"/>
                <a:gd name="connsiteX520" fmla="*/ 193216 w 705994"/>
                <a:gd name="connsiteY520" fmla="*/ 77444 h 338340"/>
                <a:gd name="connsiteX521" fmla="*/ 194428 w 705994"/>
                <a:gd name="connsiteY521" fmla="*/ 77921 h 338340"/>
                <a:gd name="connsiteX522" fmla="*/ 195343 w 705994"/>
                <a:gd name="connsiteY522" fmla="*/ 77264 h 338340"/>
                <a:gd name="connsiteX523" fmla="*/ 196916 w 705994"/>
                <a:gd name="connsiteY523" fmla="*/ 76795 h 338340"/>
                <a:gd name="connsiteX524" fmla="*/ 202932 w 705994"/>
                <a:gd name="connsiteY524" fmla="*/ 77773 h 338340"/>
                <a:gd name="connsiteX525" fmla="*/ 204317 w 705994"/>
                <a:gd name="connsiteY525" fmla="*/ 79572 h 338340"/>
                <a:gd name="connsiteX526" fmla="*/ 205389 w 705994"/>
                <a:gd name="connsiteY526" fmla="*/ 80417 h 338340"/>
                <a:gd name="connsiteX527" fmla="*/ 206249 w 705994"/>
                <a:gd name="connsiteY527" fmla="*/ 81880 h 338340"/>
                <a:gd name="connsiteX528" fmla="*/ 207822 w 705994"/>
                <a:gd name="connsiteY528" fmla="*/ 82928 h 338340"/>
                <a:gd name="connsiteX529" fmla="*/ 211139 w 705994"/>
                <a:gd name="connsiteY529" fmla="*/ 82568 h 338340"/>
                <a:gd name="connsiteX530" fmla="*/ 212430 w 705994"/>
                <a:gd name="connsiteY530" fmla="*/ 81497 h 338340"/>
                <a:gd name="connsiteX531" fmla="*/ 215113 w 705994"/>
                <a:gd name="connsiteY531" fmla="*/ 79118 h 338340"/>
                <a:gd name="connsiteX532" fmla="*/ 216185 w 705994"/>
                <a:gd name="connsiteY532" fmla="*/ 76795 h 338340"/>
                <a:gd name="connsiteX533" fmla="*/ 217539 w 705994"/>
                <a:gd name="connsiteY533" fmla="*/ 76052 h 338340"/>
                <a:gd name="connsiteX534" fmla="*/ 219064 w 705994"/>
                <a:gd name="connsiteY534" fmla="*/ 75668 h 338340"/>
                <a:gd name="connsiteX535" fmla="*/ 220496 w 705994"/>
                <a:gd name="connsiteY535" fmla="*/ 75676 h 338340"/>
                <a:gd name="connsiteX536" fmla="*/ 221990 w 705994"/>
                <a:gd name="connsiteY536" fmla="*/ 75598 h 338340"/>
                <a:gd name="connsiteX537" fmla="*/ 223813 w 705994"/>
                <a:gd name="connsiteY537" fmla="*/ 73892 h 338340"/>
                <a:gd name="connsiteX538" fmla="*/ 225284 w 705994"/>
                <a:gd name="connsiteY538" fmla="*/ 73298 h 338340"/>
                <a:gd name="connsiteX539" fmla="*/ 227466 w 705994"/>
                <a:gd name="connsiteY539" fmla="*/ 71131 h 338340"/>
                <a:gd name="connsiteX540" fmla="*/ 227873 w 705994"/>
                <a:gd name="connsiteY540" fmla="*/ 70153 h 338340"/>
                <a:gd name="connsiteX541" fmla="*/ 228937 w 705994"/>
                <a:gd name="connsiteY541" fmla="*/ 67618 h 338340"/>
                <a:gd name="connsiteX542" fmla="*/ 229594 w 705994"/>
                <a:gd name="connsiteY542" fmla="*/ 66014 h 338340"/>
                <a:gd name="connsiteX543" fmla="*/ 230697 w 705994"/>
                <a:gd name="connsiteY543" fmla="*/ 63448 h 338340"/>
                <a:gd name="connsiteX544" fmla="*/ 231292 w 705994"/>
                <a:gd name="connsiteY544" fmla="*/ 59309 h 338340"/>
                <a:gd name="connsiteX545" fmla="*/ 231628 w 705994"/>
                <a:gd name="connsiteY545" fmla="*/ 57111 h 338340"/>
                <a:gd name="connsiteX546" fmla="*/ 231339 w 705994"/>
                <a:gd name="connsiteY546" fmla="*/ 55523 h 338340"/>
                <a:gd name="connsiteX547" fmla="*/ 230040 w 705994"/>
                <a:gd name="connsiteY547" fmla="*/ 54694 h 338340"/>
                <a:gd name="connsiteX548" fmla="*/ 228389 w 705994"/>
                <a:gd name="connsiteY548" fmla="*/ 54303 h 338340"/>
                <a:gd name="connsiteX549" fmla="*/ 226934 w 705994"/>
                <a:gd name="connsiteY549" fmla="*/ 53090 h 338340"/>
                <a:gd name="connsiteX550" fmla="*/ 225855 w 705994"/>
                <a:gd name="connsiteY550" fmla="*/ 51674 h 338340"/>
                <a:gd name="connsiteX551" fmla="*/ 225221 w 705994"/>
                <a:gd name="connsiteY551" fmla="*/ 49694 h 338340"/>
                <a:gd name="connsiteX552" fmla="*/ 224368 w 705994"/>
                <a:gd name="connsiteY552" fmla="*/ 47371 h 338340"/>
                <a:gd name="connsiteX553" fmla="*/ 224415 w 705994"/>
                <a:gd name="connsiteY553" fmla="*/ 45689 h 338340"/>
                <a:gd name="connsiteX554" fmla="*/ 224173 w 705994"/>
                <a:gd name="connsiteY554" fmla="*/ 44390 h 338340"/>
                <a:gd name="connsiteX555" fmla="*/ 223445 w 705994"/>
                <a:gd name="connsiteY555" fmla="*/ 43279 h 338340"/>
                <a:gd name="connsiteX556" fmla="*/ 222045 w 705994"/>
                <a:gd name="connsiteY556" fmla="*/ 41331 h 338340"/>
                <a:gd name="connsiteX557" fmla="*/ 221364 w 705994"/>
                <a:gd name="connsiteY557" fmla="*/ 39876 h 338340"/>
                <a:gd name="connsiteX558" fmla="*/ 221591 w 705994"/>
                <a:gd name="connsiteY558" fmla="*/ 37560 h 338340"/>
                <a:gd name="connsiteX559" fmla="*/ 223242 w 705994"/>
                <a:gd name="connsiteY559" fmla="*/ 33602 h 338340"/>
                <a:gd name="connsiteX560" fmla="*/ 223398 w 705994"/>
                <a:gd name="connsiteY560" fmla="*/ 31755 h 338340"/>
                <a:gd name="connsiteX561" fmla="*/ 223602 w 705994"/>
                <a:gd name="connsiteY561" fmla="*/ 30613 h 338340"/>
                <a:gd name="connsiteX562" fmla="*/ 223516 w 705994"/>
                <a:gd name="connsiteY562" fmla="*/ 29573 h 338340"/>
                <a:gd name="connsiteX563" fmla="*/ 224032 w 705994"/>
                <a:gd name="connsiteY563" fmla="*/ 27186 h 338340"/>
                <a:gd name="connsiteX564" fmla="*/ 224963 w 705994"/>
                <a:gd name="connsiteY564" fmla="*/ 26185 h 338340"/>
                <a:gd name="connsiteX565" fmla="*/ 226027 w 705994"/>
                <a:gd name="connsiteY565" fmla="*/ 23627 h 338340"/>
                <a:gd name="connsiteX566" fmla="*/ 227458 w 705994"/>
                <a:gd name="connsiteY566" fmla="*/ 22445 h 338340"/>
                <a:gd name="connsiteX567" fmla="*/ 229258 w 705994"/>
                <a:gd name="connsiteY567" fmla="*/ 22367 h 338340"/>
                <a:gd name="connsiteX568" fmla="*/ 230033 w 705994"/>
                <a:gd name="connsiteY568" fmla="*/ 21671 h 338340"/>
                <a:gd name="connsiteX569" fmla="*/ 230408 w 705994"/>
                <a:gd name="connsiteY569" fmla="*/ 19105 h 338340"/>
                <a:gd name="connsiteX570" fmla="*/ 231276 w 705994"/>
                <a:gd name="connsiteY570" fmla="*/ 17125 h 338340"/>
                <a:gd name="connsiteX571" fmla="*/ 231855 w 705994"/>
                <a:gd name="connsiteY571" fmla="*/ 15725 h 338340"/>
                <a:gd name="connsiteX572" fmla="*/ 232951 w 705994"/>
                <a:gd name="connsiteY572" fmla="*/ 14192 h 338340"/>
                <a:gd name="connsiteX573" fmla="*/ 239264 w 705994"/>
                <a:gd name="connsiteY573" fmla="*/ 11234 h 338340"/>
                <a:gd name="connsiteX574" fmla="*/ 241885 w 705994"/>
                <a:gd name="connsiteY574" fmla="*/ 7550 h 338340"/>
                <a:gd name="connsiteX575" fmla="*/ 242816 w 705994"/>
                <a:gd name="connsiteY575" fmla="*/ 5688 h 338340"/>
                <a:gd name="connsiteX576" fmla="*/ 243833 w 705994"/>
                <a:gd name="connsiteY576" fmla="*/ 1682 h 338340"/>
                <a:gd name="connsiteX577" fmla="*/ 244811 w 705994"/>
                <a:gd name="connsiteY577" fmla="*/ 0 h 338340"/>
                <a:gd name="connsiteX578" fmla="*/ 246235 w 705994"/>
                <a:gd name="connsiteY578" fmla="*/ 555 h 338340"/>
                <a:gd name="connsiteX579" fmla="*/ 247909 w 705994"/>
                <a:gd name="connsiteY579" fmla="*/ 2918 h 338340"/>
                <a:gd name="connsiteX580" fmla="*/ 249161 w 705994"/>
                <a:gd name="connsiteY580" fmla="*/ 2942 h 338340"/>
                <a:gd name="connsiteX581" fmla="*/ 251023 w 705994"/>
                <a:gd name="connsiteY581" fmla="*/ 4217 h 338340"/>
                <a:gd name="connsiteX582" fmla="*/ 256100 w 705994"/>
                <a:gd name="connsiteY582" fmla="*/ 6900 h 338340"/>
                <a:gd name="connsiteX583" fmla="*/ 258846 w 705994"/>
                <a:gd name="connsiteY583" fmla="*/ 7737 h 338340"/>
                <a:gd name="connsiteX584" fmla="*/ 260614 w 705994"/>
                <a:gd name="connsiteY584" fmla="*/ 7996 h 338340"/>
                <a:gd name="connsiteX585" fmla="*/ 262954 w 705994"/>
                <a:gd name="connsiteY585" fmla="*/ 8739 h 338340"/>
                <a:gd name="connsiteX586" fmla="*/ 264455 w 705994"/>
                <a:gd name="connsiteY586" fmla="*/ 10303 h 338340"/>
                <a:gd name="connsiteX587" fmla="*/ 267389 w 705994"/>
                <a:gd name="connsiteY587" fmla="*/ 12854 h 338340"/>
                <a:gd name="connsiteX588" fmla="*/ 269869 w 705994"/>
                <a:gd name="connsiteY588" fmla="*/ 13503 h 338340"/>
                <a:gd name="connsiteX589" fmla="*/ 274172 w 705994"/>
                <a:gd name="connsiteY589" fmla="*/ 13761 h 338340"/>
                <a:gd name="connsiteX590" fmla="*/ 279406 w 705994"/>
                <a:gd name="connsiteY590" fmla="*/ 13894 h 338340"/>
                <a:gd name="connsiteX591" fmla="*/ 280893 w 705994"/>
                <a:gd name="connsiteY591" fmla="*/ 14340 h 338340"/>
                <a:gd name="connsiteX592" fmla="*/ 284718 w 705994"/>
                <a:gd name="connsiteY592" fmla="*/ 16171 h 338340"/>
                <a:gd name="connsiteX593" fmla="*/ 288959 w 705994"/>
                <a:gd name="connsiteY593" fmla="*/ 18197 h 338340"/>
                <a:gd name="connsiteX594" fmla="*/ 292949 w 705994"/>
                <a:gd name="connsiteY594" fmla="*/ 20005 h 338340"/>
                <a:gd name="connsiteX595" fmla="*/ 295968 w 705994"/>
                <a:gd name="connsiteY595" fmla="*/ 21397 h 338340"/>
                <a:gd name="connsiteX596" fmla="*/ 297760 w 705994"/>
                <a:gd name="connsiteY596" fmla="*/ 22758 h 338340"/>
                <a:gd name="connsiteX597" fmla="*/ 299442 w 705994"/>
                <a:gd name="connsiteY597" fmla="*/ 23533 h 338340"/>
                <a:gd name="connsiteX598" fmla="*/ 301265 w 705994"/>
                <a:gd name="connsiteY598" fmla="*/ 22868 h 338340"/>
                <a:gd name="connsiteX599" fmla="*/ 303604 w 705994"/>
                <a:gd name="connsiteY599" fmla="*/ 23016 h 338340"/>
                <a:gd name="connsiteX600" fmla="*/ 309096 w 705994"/>
                <a:gd name="connsiteY600" fmla="*/ 24644 h 338340"/>
                <a:gd name="connsiteX601" fmla="*/ 312570 w 705994"/>
                <a:gd name="connsiteY601" fmla="*/ 26005 h 338340"/>
                <a:gd name="connsiteX602" fmla="*/ 315472 w 705994"/>
                <a:gd name="connsiteY602" fmla="*/ 27014 h 338340"/>
                <a:gd name="connsiteX603" fmla="*/ 316442 w 705994"/>
                <a:gd name="connsiteY603" fmla="*/ 28407 h 338340"/>
                <a:gd name="connsiteX604" fmla="*/ 316536 w 705994"/>
                <a:gd name="connsiteY604" fmla="*/ 30261 h 338340"/>
                <a:gd name="connsiteX605" fmla="*/ 316145 w 705994"/>
                <a:gd name="connsiteY605" fmla="*/ 31826 h 338340"/>
                <a:gd name="connsiteX606" fmla="*/ 316364 w 705994"/>
                <a:gd name="connsiteY606" fmla="*/ 35612 h 338340"/>
                <a:gd name="connsiteX607" fmla="*/ 317295 w 705994"/>
                <a:gd name="connsiteY607" fmla="*/ 37599 h 338340"/>
                <a:gd name="connsiteX608" fmla="*/ 317639 w 705994"/>
                <a:gd name="connsiteY608" fmla="*/ 40251 h 338340"/>
                <a:gd name="connsiteX609" fmla="*/ 317991 w 705994"/>
                <a:gd name="connsiteY609" fmla="*/ 42786 h 338340"/>
                <a:gd name="connsiteX610" fmla="*/ 317741 w 705994"/>
                <a:gd name="connsiteY610" fmla="*/ 45282 h 338340"/>
                <a:gd name="connsiteX611" fmla="*/ 318187 w 705994"/>
                <a:gd name="connsiteY611" fmla="*/ 46604 h 338340"/>
                <a:gd name="connsiteX612" fmla="*/ 319094 w 705994"/>
                <a:gd name="connsiteY612" fmla="*/ 47387 h 338340"/>
                <a:gd name="connsiteX613" fmla="*/ 319979 w 705994"/>
                <a:gd name="connsiteY613" fmla="*/ 49123 h 338340"/>
                <a:gd name="connsiteX614" fmla="*/ 319689 w 705994"/>
                <a:gd name="connsiteY614" fmla="*/ 50954 h 338340"/>
                <a:gd name="connsiteX615" fmla="*/ 319298 w 705994"/>
                <a:gd name="connsiteY615" fmla="*/ 52018 h 338340"/>
                <a:gd name="connsiteX616" fmla="*/ 319360 w 705994"/>
                <a:gd name="connsiteY616" fmla="*/ 53731 h 338340"/>
                <a:gd name="connsiteX617" fmla="*/ 320409 w 705994"/>
                <a:gd name="connsiteY617" fmla="*/ 55140 h 338340"/>
                <a:gd name="connsiteX618" fmla="*/ 321966 w 705994"/>
                <a:gd name="connsiteY618" fmla="*/ 55413 h 338340"/>
                <a:gd name="connsiteX619" fmla="*/ 323327 w 705994"/>
                <a:gd name="connsiteY619" fmla="*/ 55781 h 338340"/>
                <a:gd name="connsiteX620" fmla="*/ 325017 w 705994"/>
                <a:gd name="connsiteY620" fmla="*/ 57995 h 338340"/>
                <a:gd name="connsiteX621" fmla="*/ 328029 w 705994"/>
                <a:gd name="connsiteY621" fmla="*/ 60545 h 338340"/>
                <a:gd name="connsiteX622" fmla="*/ 329828 w 705994"/>
                <a:gd name="connsiteY622" fmla="*/ 61250 h 338340"/>
                <a:gd name="connsiteX623" fmla="*/ 331901 w 705994"/>
                <a:gd name="connsiteY623" fmla="*/ 62392 h 338340"/>
                <a:gd name="connsiteX624" fmla="*/ 335852 w 705994"/>
                <a:gd name="connsiteY624" fmla="*/ 63518 h 338340"/>
                <a:gd name="connsiteX625" fmla="*/ 338536 w 705994"/>
                <a:gd name="connsiteY625" fmla="*/ 63847 h 338340"/>
                <a:gd name="connsiteX626" fmla="*/ 340116 w 705994"/>
                <a:gd name="connsiteY626" fmla="*/ 64762 h 338340"/>
                <a:gd name="connsiteX627" fmla="*/ 341665 w 705994"/>
                <a:gd name="connsiteY627" fmla="*/ 66945 h 338340"/>
                <a:gd name="connsiteX628" fmla="*/ 344231 w 705994"/>
                <a:gd name="connsiteY628" fmla="*/ 67399 h 338340"/>
                <a:gd name="connsiteX629" fmla="*/ 345874 w 705994"/>
                <a:gd name="connsiteY629" fmla="*/ 68158 h 338340"/>
                <a:gd name="connsiteX630" fmla="*/ 348878 w 705994"/>
                <a:gd name="connsiteY630" fmla="*/ 69057 h 338340"/>
                <a:gd name="connsiteX631" fmla="*/ 350866 w 705994"/>
                <a:gd name="connsiteY631" fmla="*/ 68541 h 338340"/>
                <a:gd name="connsiteX632" fmla="*/ 352610 w 705994"/>
                <a:gd name="connsiteY632" fmla="*/ 67774 h 338340"/>
                <a:gd name="connsiteX633" fmla="*/ 353776 w 705994"/>
                <a:gd name="connsiteY633" fmla="*/ 67923 h 338340"/>
                <a:gd name="connsiteX634" fmla="*/ 356029 w 705994"/>
                <a:gd name="connsiteY634" fmla="*/ 68416 h 338340"/>
                <a:gd name="connsiteX635" fmla="*/ 358666 w 705994"/>
                <a:gd name="connsiteY635" fmla="*/ 68525 h 338340"/>
                <a:gd name="connsiteX636" fmla="*/ 360879 w 705994"/>
                <a:gd name="connsiteY636" fmla="*/ 68001 h 338340"/>
                <a:gd name="connsiteX637" fmla="*/ 362647 w 705994"/>
                <a:gd name="connsiteY637" fmla="*/ 66460 h 338340"/>
                <a:gd name="connsiteX638" fmla="*/ 364705 w 705994"/>
                <a:gd name="connsiteY638" fmla="*/ 64379 h 338340"/>
                <a:gd name="connsiteX639" fmla="*/ 367177 w 705994"/>
                <a:gd name="connsiteY639" fmla="*/ 63323 h 338340"/>
                <a:gd name="connsiteX640" fmla="*/ 370033 w 705994"/>
                <a:gd name="connsiteY640" fmla="*/ 62947 h 338340"/>
                <a:gd name="connsiteX641" fmla="*/ 371988 w 705994"/>
                <a:gd name="connsiteY641" fmla="*/ 62102 h 338340"/>
                <a:gd name="connsiteX642" fmla="*/ 378388 w 705994"/>
                <a:gd name="connsiteY642" fmla="*/ 60694 h 338340"/>
                <a:gd name="connsiteX643" fmla="*/ 380970 w 705994"/>
                <a:gd name="connsiteY643" fmla="*/ 60444 h 338340"/>
                <a:gd name="connsiteX644" fmla="*/ 382973 w 705994"/>
                <a:gd name="connsiteY644" fmla="*/ 59090 h 338340"/>
                <a:gd name="connsiteX645" fmla="*/ 384749 w 705994"/>
                <a:gd name="connsiteY645" fmla="*/ 58026 h 338340"/>
                <a:gd name="connsiteX646" fmla="*/ 387315 w 705994"/>
                <a:gd name="connsiteY646" fmla="*/ 57565 h 338340"/>
                <a:gd name="connsiteX647" fmla="*/ 390781 w 705994"/>
                <a:gd name="connsiteY647" fmla="*/ 58684 h 338340"/>
                <a:gd name="connsiteX648" fmla="*/ 394098 w 705994"/>
                <a:gd name="connsiteY648" fmla="*/ 59615 h 338340"/>
                <a:gd name="connsiteX649" fmla="*/ 398111 w 705994"/>
                <a:gd name="connsiteY649" fmla="*/ 59920 h 338340"/>
                <a:gd name="connsiteX650" fmla="*/ 400779 w 705994"/>
                <a:gd name="connsiteY650" fmla="*/ 61203 h 338340"/>
                <a:gd name="connsiteX651" fmla="*/ 402664 w 705994"/>
                <a:gd name="connsiteY651" fmla="*/ 62415 h 338340"/>
                <a:gd name="connsiteX652" fmla="*/ 405637 w 705994"/>
                <a:gd name="connsiteY652" fmla="*/ 63378 h 338340"/>
                <a:gd name="connsiteX653" fmla="*/ 408939 w 705994"/>
                <a:gd name="connsiteY653" fmla="*/ 62932 h 338340"/>
                <a:gd name="connsiteX654" fmla="*/ 413468 w 705994"/>
                <a:gd name="connsiteY654" fmla="*/ 62548 h 338340"/>
                <a:gd name="connsiteX655" fmla="*/ 416465 w 705994"/>
                <a:gd name="connsiteY655" fmla="*/ 63104 h 338340"/>
                <a:gd name="connsiteX656" fmla="*/ 419594 w 705994"/>
                <a:gd name="connsiteY656" fmla="*/ 65310 h 338340"/>
                <a:gd name="connsiteX657" fmla="*/ 421519 w 705994"/>
                <a:gd name="connsiteY657" fmla="*/ 67070 h 338340"/>
                <a:gd name="connsiteX658" fmla="*/ 423686 w 705994"/>
                <a:gd name="connsiteY658" fmla="*/ 70841 h 338340"/>
                <a:gd name="connsiteX659" fmla="*/ 425955 w 705994"/>
                <a:gd name="connsiteY659" fmla="*/ 72656 h 338340"/>
                <a:gd name="connsiteX660" fmla="*/ 427926 w 705994"/>
                <a:gd name="connsiteY660" fmla="*/ 74143 h 338340"/>
                <a:gd name="connsiteX661" fmla="*/ 430430 w 705994"/>
                <a:gd name="connsiteY661" fmla="*/ 74244 h 338340"/>
                <a:gd name="connsiteX662" fmla="*/ 436665 w 705994"/>
                <a:gd name="connsiteY662" fmla="*/ 74362 h 338340"/>
                <a:gd name="connsiteX663" fmla="*/ 440084 w 705994"/>
                <a:gd name="connsiteY663" fmla="*/ 75144 h 338340"/>
                <a:gd name="connsiteX664" fmla="*/ 442932 w 705994"/>
                <a:gd name="connsiteY664" fmla="*/ 75567 h 338340"/>
                <a:gd name="connsiteX665" fmla="*/ 443612 w 705994"/>
                <a:gd name="connsiteY665" fmla="*/ 76349 h 338340"/>
                <a:gd name="connsiteX666" fmla="*/ 443330 w 705994"/>
                <a:gd name="connsiteY666" fmla="*/ 78923 h 338340"/>
                <a:gd name="connsiteX667" fmla="*/ 443416 w 705994"/>
                <a:gd name="connsiteY667" fmla="*/ 82592 h 338340"/>
                <a:gd name="connsiteX668" fmla="*/ 443377 w 705994"/>
                <a:gd name="connsiteY668" fmla="*/ 84274 h 338340"/>
                <a:gd name="connsiteX669" fmla="*/ 444003 w 705994"/>
                <a:gd name="connsiteY669" fmla="*/ 85541 h 338340"/>
                <a:gd name="connsiteX670" fmla="*/ 444974 w 705994"/>
                <a:gd name="connsiteY670" fmla="*/ 85768 h 338340"/>
                <a:gd name="connsiteX671" fmla="*/ 445506 w 705994"/>
                <a:gd name="connsiteY671" fmla="*/ 87560 h 338340"/>
                <a:gd name="connsiteX672" fmla="*/ 446914 w 705994"/>
                <a:gd name="connsiteY672" fmla="*/ 88616 h 338340"/>
                <a:gd name="connsiteX673" fmla="*/ 449441 w 705994"/>
                <a:gd name="connsiteY673" fmla="*/ 89891 h 338340"/>
                <a:gd name="connsiteX674" fmla="*/ 453697 w 705994"/>
                <a:gd name="connsiteY674" fmla="*/ 94218 h 338340"/>
                <a:gd name="connsiteX675" fmla="*/ 456239 w 705994"/>
                <a:gd name="connsiteY675" fmla="*/ 96064 h 338340"/>
                <a:gd name="connsiteX676" fmla="*/ 458234 w 705994"/>
                <a:gd name="connsiteY676" fmla="*/ 96690 h 338340"/>
                <a:gd name="connsiteX677" fmla="*/ 460855 w 705994"/>
                <a:gd name="connsiteY677" fmla="*/ 96259 h 338340"/>
                <a:gd name="connsiteX678" fmla="*/ 464962 w 705994"/>
                <a:gd name="connsiteY678" fmla="*/ 96275 h 338340"/>
                <a:gd name="connsiteX679" fmla="*/ 471917 w 705994"/>
                <a:gd name="connsiteY679" fmla="*/ 96283 h 338340"/>
                <a:gd name="connsiteX680" fmla="*/ 476682 w 705994"/>
                <a:gd name="connsiteY680" fmla="*/ 97582 h 338340"/>
                <a:gd name="connsiteX681" fmla="*/ 478333 w 705994"/>
                <a:gd name="connsiteY681" fmla="*/ 98466 h 338340"/>
                <a:gd name="connsiteX682" fmla="*/ 483199 w 705994"/>
                <a:gd name="connsiteY682" fmla="*/ 99498 h 338340"/>
                <a:gd name="connsiteX683" fmla="*/ 488550 w 705994"/>
                <a:gd name="connsiteY683" fmla="*/ 100625 h 338340"/>
                <a:gd name="connsiteX684" fmla="*/ 493072 w 705994"/>
                <a:gd name="connsiteY684" fmla="*/ 101806 h 338340"/>
                <a:gd name="connsiteX685" fmla="*/ 495732 w 705994"/>
                <a:gd name="connsiteY685" fmla="*/ 100281 h 338340"/>
                <a:gd name="connsiteX686" fmla="*/ 498071 w 705994"/>
                <a:gd name="connsiteY686" fmla="*/ 100140 h 338340"/>
                <a:gd name="connsiteX687" fmla="*/ 500301 w 705994"/>
                <a:gd name="connsiteY687" fmla="*/ 101243 h 338340"/>
                <a:gd name="connsiteX688" fmla="*/ 502538 w 705994"/>
                <a:gd name="connsiteY688" fmla="*/ 102902 h 338340"/>
                <a:gd name="connsiteX689" fmla="*/ 504260 w 705994"/>
                <a:gd name="connsiteY689" fmla="*/ 102722 h 338340"/>
                <a:gd name="connsiteX690" fmla="*/ 506849 w 705994"/>
                <a:gd name="connsiteY690" fmla="*/ 101947 h 338340"/>
                <a:gd name="connsiteX691" fmla="*/ 515118 w 705994"/>
                <a:gd name="connsiteY691" fmla="*/ 97316 h 338340"/>
                <a:gd name="connsiteX692" fmla="*/ 518021 w 705994"/>
                <a:gd name="connsiteY692" fmla="*/ 95579 h 338340"/>
                <a:gd name="connsiteX693" fmla="*/ 520055 w 705994"/>
                <a:gd name="connsiteY693" fmla="*/ 96025 h 338340"/>
                <a:gd name="connsiteX694" fmla="*/ 521870 w 705994"/>
                <a:gd name="connsiteY694" fmla="*/ 95414 h 338340"/>
                <a:gd name="connsiteX695" fmla="*/ 523255 w 705994"/>
                <a:gd name="connsiteY695" fmla="*/ 94890 h 338340"/>
                <a:gd name="connsiteX696" fmla="*/ 526783 w 705994"/>
                <a:gd name="connsiteY696" fmla="*/ 94171 h 338340"/>
                <a:gd name="connsiteX697" fmla="*/ 528935 w 705994"/>
                <a:gd name="connsiteY697" fmla="*/ 93975 h 338340"/>
                <a:gd name="connsiteX698" fmla="*/ 531149 w 705994"/>
                <a:gd name="connsiteY698" fmla="*/ 93560 h 338340"/>
                <a:gd name="connsiteX699" fmla="*/ 534340 w 705994"/>
                <a:gd name="connsiteY699" fmla="*/ 93279 h 338340"/>
                <a:gd name="connsiteX700" fmla="*/ 540826 w 705994"/>
                <a:gd name="connsiteY700" fmla="*/ 90235 h 338340"/>
                <a:gd name="connsiteX701" fmla="*/ 543455 w 705994"/>
                <a:gd name="connsiteY701" fmla="*/ 89641 h 338340"/>
                <a:gd name="connsiteX702" fmla="*/ 547899 w 705994"/>
                <a:gd name="connsiteY702" fmla="*/ 90486 h 338340"/>
                <a:gd name="connsiteX703" fmla="*/ 550292 w 705994"/>
                <a:gd name="connsiteY703" fmla="*/ 89930 h 338340"/>
                <a:gd name="connsiteX704" fmla="*/ 552679 w 705994"/>
                <a:gd name="connsiteY704" fmla="*/ 88397 h 338340"/>
                <a:gd name="connsiteX705" fmla="*/ 555761 w 705994"/>
                <a:gd name="connsiteY705" fmla="*/ 86809 h 338340"/>
                <a:gd name="connsiteX706" fmla="*/ 556567 w 705994"/>
                <a:gd name="connsiteY706" fmla="*/ 84227 h 338340"/>
                <a:gd name="connsiteX707" fmla="*/ 558147 w 705994"/>
                <a:gd name="connsiteY707" fmla="*/ 80675 h 338340"/>
                <a:gd name="connsiteX708" fmla="*/ 561558 w 705994"/>
                <a:gd name="connsiteY708" fmla="*/ 78062 h 338340"/>
                <a:gd name="connsiteX709" fmla="*/ 564328 w 705994"/>
                <a:gd name="connsiteY709" fmla="*/ 75770 h 338340"/>
                <a:gd name="connsiteX710" fmla="*/ 567152 w 705994"/>
                <a:gd name="connsiteY710" fmla="*/ 73548 h 338340"/>
                <a:gd name="connsiteX711" fmla="*/ 570626 w 705994"/>
                <a:gd name="connsiteY711" fmla="*/ 71686 h 338340"/>
                <a:gd name="connsiteX712" fmla="*/ 573896 w 705994"/>
                <a:gd name="connsiteY712" fmla="*/ 70340 h 338340"/>
                <a:gd name="connsiteX713" fmla="*/ 578058 w 705994"/>
                <a:gd name="connsiteY713" fmla="*/ 66796 h 338340"/>
                <a:gd name="connsiteX714" fmla="*/ 581375 w 705994"/>
                <a:gd name="connsiteY714" fmla="*/ 64997 h 338340"/>
                <a:gd name="connsiteX715" fmla="*/ 583026 w 705994"/>
                <a:gd name="connsiteY715" fmla="*/ 64410 h 338340"/>
                <a:gd name="connsiteX716" fmla="*/ 584989 w 705994"/>
                <a:gd name="connsiteY716" fmla="*/ 65060 h 338340"/>
                <a:gd name="connsiteX717" fmla="*/ 588659 w 705994"/>
                <a:gd name="connsiteY717" fmla="*/ 65537 h 338340"/>
                <a:gd name="connsiteX718" fmla="*/ 591319 w 705994"/>
                <a:gd name="connsiteY718" fmla="*/ 65396 h 338340"/>
                <a:gd name="connsiteX719" fmla="*/ 592821 w 705994"/>
                <a:gd name="connsiteY719" fmla="*/ 65803 h 338340"/>
                <a:gd name="connsiteX720" fmla="*/ 595809 w 705994"/>
                <a:gd name="connsiteY720" fmla="*/ 67540 h 338340"/>
                <a:gd name="connsiteX721" fmla="*/ 598532 w 705994"/>
                <a:gd name="connsiteY721" fmla="*/ 69057 h 338340"/>
                <a:gd name="connsiteX722" fmla="*/ 600613 w 705994"/>
                <a:gd name="connsiteY722" fmla="*/ 71764 h 338340"/>
                <a:gd name="connsiteX723" fmla="*/ 604485 w 705994"/>
                <a:gd name="connsiteY723" fmla="*/ 75527 h 338340"/>
                <a:gd name="connsiteX724" fmla="*/ 606473 w 705994"/>
                <a:gd name="connsiteY724" fmla="*/ 76787 h 338340"/>
                <a:gd name="connsiteX725" fmla="*/ 607881 w 705994"/>
                <a:gd name="connsiteY725" fmla="*/ 77311 h 338340"/>
                <a:gd name="connsiteX726" fmla="*/ 611370 w 705994"/>
                <a:gd name="connsiteY726" fmla="*/ 77663 h 338340"/>
                <a:gd name="connsiteX727" fmla="*/ 614218 w 705994"/>
                <a:gd name="connsiteY727" fmla="*/ 77851 h 338340"/>
                <a:gd name="connsiteX728" fmla="*/ 615924 w 705994"/>
                <a:gd name="connsiteY728" fmla="*/ 76990 h 338340"/>
                <a:gd name="connsiteX729" fmla="*/ 618795 w 705994"/>
                <a:gd name="connsiteY729" fmla="*/ 75418 h 338340"/>
                <a:gd name="connsiteX730" fmla="*/ 623371 w 705994"/>
                <a:gd name="connsiteY730" fmla="*/ 73415 h 338340"/>
                <a:gd name="connsiteX731" fmla="*/ 625171 w 705994"/>
                <a:gd name="connsiteY731" fmla="*/ 73470 h 338340"/>
                <a:gd name="connsiteX732" fmla="*/ 628120 w 705994"/>
                <a:gd name="connsiteY732" fmla="*/ 74534 h 338340"/>
                <a:gd name="connsiteX733" fmla="*/ 632517 w 705994"/>
                <a:gd name="connsiteY733" fmla="*/ 76497 h 338340"/>
                <a:gd name="connsiteX734" fmla="*/ 634277 w 705994"/>
                <a:gd name="connsiteY734" fmla="*/ 77968 h 33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Lst>
              <a:rect l="l" t="t" r="r" b="b"/>
              <a:pathLst>
                <a:path w="705994" h="338340">
                  <a:moveTo>
                    <a:pt x="635420" y="79776"/>
                  </a:moveTo>
                  <a:lnTo>
                    <a:pt x="633362" y="84485"/>
                  </a:lnTo>
                  <a:lnTo>
                    <a:pt x="629247" y="93889"/>
                  </a:lnTo>
                  <a:lnTo>
                    <a:pt x="625765" y="101806"/>
                  </a:lnTo>
                  <a:lnTo>
                    <a:pt x="623919" y="106250"/>
                  </a:lnTo>
                  <a:lnTo>
                    <a:pt x="622573" y="109630"/>
                  </a:lnTo>
                  <a:lnTo>
                    <a:pt x="621173" y="112830"/>
                  </a:lnTo>
                  <a:lnTo>
                    <a:pt x="620969" y="114746"/>
                  </a:lnTo>
                  <a:lnTo>
                    <a:pt x="619397" y="117829"/>
                  </a:lnTo>
                  <a:lnTo>
                    <a:pt x="616471" y="121545"/>
                  </a:lnTo>
                  <a:lnTo>
                    <a:pt x="615837" y="125566"/>
                  </a:lnTo>
                  <a:lnTo>
                    <a:pt x="615955" y="129173"/>
                  </a:lnTo>
                  <a:lnTo>
                    <a:pt x="615704" y="132396"/>
                  </a:lnTo>
                  <a:lnTo>
                    <a:pt x="612496" y="134438"/>
                  </a:lnTo>
                  <a:lnTo>
                    <a:pt x="609985" y="136253"/>
                  </a:lnTo>
                  <a:lnTo>
                    <a:pt x="610705" y="142340"/>
                  </a:lnTo>
                  <a:lnTo>
                    <a:pt x="611996" y="144632"/>
                  </a:lnTo>
                  <a:lnTo>
                    <a:pt x="614085" y="147104"/>
                  </a:lnTo>
                  <a:lnTo>
                    <a:pt x="616283" y="149083"/>
                  </a:lnTo>
                  <a:lnTo>
                    <a:pt x="618185" y="150750"/>
                  </a:lnTo>
                  <a:lnTo>
                    <a:pt x="620281" y="149952"/>
                  </a:lnTo>
                  <a:lnTo>
                    <a:pt x="622057" y="147409"/>
                  </a:lnTo>
                  <a:lnTo>
                    <a:pt x="625484" y="145172"/>
                  </a:lnTo>
                  <a:lnTo>
                    <a:pt x="627385" y="145117"/>
                  </a:lnTo>
                  <a:lnTo>
                    <a:pt x="628714" y="145633"/>
                  </a:lnTo>
                  <a:lnTo>
                    <a:pt x="631687" y="145782"/>
                  </a:lnTo>
                  <a:lnTo>
                    <a:pt x="634731" y="144968"/>
                  </a:lnTo>
                  <a:lnTo>
                    <a:pt x="637117" y="144796"/>
                  </a:lnTo>
                  <a:lnTo>
                    <a:pt x="640199" y="145344"/>
                  </a:lnTo>
                  <a:lnTo>
                    <a:pt x="641311" y="145876"/>
                  </a:lnTo>
                  <a:lnTo>
                    <a:pt x="643900" y="146862"/>
                  </a:lnTo>
                  <a:lnTo>
                    <a:pt x="646693" y="149013"/>
                  </a:lnTo>
                  <a:lnTo>
                    <a:pt x="648649" y="151415"/>
                  </a:lnTo>
                  <a:lnTo>
                    <a:pt x="650073" y="151876"/>
                  </a:lnTo>
                  <a:lnTo>
                    <a:pt x="650800" y="151110"/>
                  </a:lnTo>
                  <a:lnTo>
                    <a:pt x="652365" y="148974"/>
                  </a:lnTo>
                  <a:lnTo>
                    <a:pt x="654563" y="146916"/>
                  </a:lnTo>
                  <a:lnTo>
                    <a:pt x="657231" y="143536"/>
                  </a:lnTo>
                  <a:lnTo>
                    <a:pt x="659242" y="140939"/>
                  </a:lnTo>
                  <a:lnTo>
                    <a:pt x="660822" y="140540"/>
                  </a:lnTo>
                  <a:lnTo>
                    <a:pt x="663873" y="140548"/>
                  </a:lnTo>
                  <a:lnTo>
                    <a:pt x="665242" y="139922"/>
                  </a:lnTo>
                  <a:lnTo>
                    <a:pt x="667550" y="139593"/>
                  </a:lnTo>
                  <a:lnTo>
                    <a:pt x="669592" y="140556"/>
                  </a:lnTo>
                  <a:lnTo>
                    <a:pt x="675272" y="141064"/>
                  </a:lnTo>
                  <a:lnTo>
                    <a:pt x="676798" y="142394"/>
                  </a:lnTo>
                  <a:lnTo>
                    <a:pt x="679489" y="146345"/>
                  </a:lnTo>
                  <a:lnTo>
                    <a:pt x="681014" y="148450"/>
                  </a:lnTo>
                  <a:lnTo>
                    <a:pt x="683658" y="149506"/>
                  </a:lnTo>
                  <a:lnTo>
                    <a:pt x="685255" y="150233"/>
                  </a:lnTo>
                  <a:lnTo>
                    <a:pt x="686671" y="150797"/>
                  </a:lnTo>
                  <a:lnTo>
                    <a:pt x="688079" y="151814"/>
                  </a:lnTo>
                  <a:lnTo>
                    <a:pt x="688415" y="153042"/>
                  </a:lnTo>
                  <a:lnTo>
                    <a:pt x="688986" y="154920"/>
                  </a:lnTo>
                  <a:lnTo>
                    <a:pt x="689847" y="155999"/>
                  </a:lnTo>
                  <a:lnTo>
                    <a:pt x="691451" y="157063"/>
                  </a:lnTo>
                  <a:lnTo>
                    <a:pt x="692671" y="157705"/>
                  </a:lnTo>
                  <a:lnTo>
                    <a:pt x="693054" y="159058"/>
                  </a:lnTo>
                  <a:lnTo>
                    <a:pt x="693438" y="159723"/>
                  </a:lnTo>
                  <a:lnTo>
                    <a:pt x="694557" y="160670"/>
                  </a:lnTo>
                  <a:lnTo>
                    <a:pt x="697850" y="164707"/>
                  </a:lnTo>
                  <a:lnTo>
                    <a:pt x="699454" y="165787"/>
                  </a:lnTo>
                  <a:lnTo>
                    <a:pt x="701895" y="168118"/>
                  </a:lnTo>
                  <a:lnTo>
                    <a:pt x="702912" y="170050"/>
                  </a:lnTo>
                  <a:lnTo>
                    <a:pt x="702967" y="172076"/>
                  </a:lnTo>
                  <a:lnTo>
                    <a:pt x="703601" y="173618"/>
                  </a:lnTo>
                  <a:lnTo>
                    <a:pt x="705228" y="175933"/>
                  </a:lnTo>
                  <a:lnTo>
                    <a:pt x="705995" y="177498"/>
                  </a:lnTo>
                  <a:lnTo>
                    <a:pt x="705690" y="179618"/>
                  </a:lnTo>
                  <a:lnTo>
                    <a:pt x="705956" y="181496"/>
                  </a:lnTo>
                  <a:lnTo>
                    <a:pt x="705322" y="183428"/>
                  </a:lnTo>
                  <a:lnTo>
                    <a:pt x="702701" y="184860"/>
                  </a:lnTo>
                  <a:lnTo>
                    <a:pt x="701793" y="185541"/>
                  </a:lnTo>
                  <a:lnTo>
                    <a:pt x="699900" y="185603"/>
                  </a:lnTo>
                  <a:lnTo>
                    <a:pt x="696692" y="184883"/>
                  </a:lnTo>
                  <a:lnTo>
                    <a:pt x="693571" y="185290"/>
                  </a:lnTo>
                  <a:lnTo>
                    <a:pt x="689839" y="184492"/>
                  </a:lnTo>
                  <a:lnTo>
                    <a:pt x="686913" y="182795"/>
                  </a:lnTo>
                  <a:lnTo>
                    <a:pt x="685348" y="181425"/>
                  </a:lnTo>
                  <a:lnTo>
                    <a:pt x="682853" y="180620"/>
                  </a:lnTo>
                  <a:lnTo>
                    <a:pt x="681679" y="181042"/>
                  </a:lnTo>
                  <a:lnTo>
                    <a:pt x="680201" y="182802"/>
                  </a:lnTo>
                  <a:lnTo>
                    <a:pt x="678574" y="182489"/>
                  </a:lnTo>
                  <a:lnTo>
                    <a:pt x="677071" y="182802"/>
                  </a:lnTo>
                  <a:lnTo>
                    <a:pt x="673206" y="182443"/>
                  </a:lnTo>
                  <a:lnTo>
                    <a:pt x="671102" y="181997"/>
                  </a:lnTo>
                  <a:lnTo>
                    <a:pt x="667777" y="183225"/>
                  </a:lnTo>
                  <a:lnTo>
                    <a:pt x="665892" y="183608"/>
                  </a:lnTo>
                  <a:lnTo>
                    <a:pt x="662356" y="185110"/>
                  </a:lnTo>
                  <a:lnTo>
                    <a:pt x="660235" y="187715"/>
                  </a:lnTo>
                  <a:lnTo>
                    <a:pt x="658647" y="188334"/>
                  </a:lnTo>
                  <a:lnTo>
                    <a:pt x="657098" y="188208"/>
                  </a:lnTo>
                  <a:lnTo>
                    <a:pt x="655995" y="187254"/>
                  </a:lnTo>
                  <a:lnTo>
                    <a:pt x="654383" y="186104"/>
                  </a:lnTo>
                  <a:lnTo>
                    <a:pt x="651989" y="186166"/>
                  </a:lnTo>
                  <a:lnTo>
                    <a:pt x="651277" y="186659"/>
                  </a:lnTo>
                  <a:lnTo>
                    <a:pt x="650980" y="187715"/>
                  </a:lnTo>
                  <a:lnTo>
                    <a:pt x="650198" y="190923"/>
                  </a:lnTo>
                  <a:lnTo>
                    <a:pt x="650214" y="192362"/>
                  </a:lnTo>
                  <a:lnTo>
                    <a:pt x="649689" y="193294"/>
                  </a:lnTo>
                  <a:lnTo>
                    <a:pt x="648273" y="193599"/>
                  </a:lnTo>
                  <a:lnTo>
                    <a:pt x="645793" y="193513"/>
                  </a:lnTo>
                  <a:lnTo>
                    <a:pt x="641905" y="193302"/>
                  </a:lnTo>
                  <a:lnTo>
                    <a:pt x="639276" y="192472"/>
                  </a:lnTo>
                  <a:lnTo>
                    <a:pt x="637696" y="192824"/>
                  </a:lnTo>
                  <a:lnTo>
                    <a:pt x="635545" y="194561"/>
                  </a:lnTo>
                  <a:lnTo>
                    <a:pt x="634011" y="194843"/>
                  </a:lnTo>
                  <a:lnTo>
                    <a:pt x="632767" y="195578"/>
                  </a:lnTo>
                  <a:lnTo>
                    <a:pt x="631758" y="198136"/>
                  </a:lnTo>
                  <a:lnTo>
                    <a:pt x="630178" y="199724"/>
                  </a:lnTo>
                  <a:lnTo>
                    <a:pt x="628269" y="201696"/>
                  </a:lnTo>
                  <a:lnTo>
                    <a:pt x="626219" y="205897"/>
                  </a:lnTo>
                  <a:lnTo>
                    <a:pt x="625093" y="208299"/>
                  </a:lnTo>
                  <a:lnTo>
                    <a:pt x="625452" y="209590"/>
                  </a:lnTo>
                  <a:lnTo>
                    <a:pt x="625703" y="211154"/>
                  </a:lnTo>
                  <a:lnTo>
                    <a:pt x="624756" y="212931"/>
                  </a:lnTo>
                  <a:lnTo>
                    <a:pt x="622832" y="214581"/>
                  </a:lnTo>
                  <a:lnTo>
                    <a:pt x="621283" y="214886"/>
                  </a:lnTo>
                  <a:lnTo>
                    <a:pt x="618967" y="216474"/>
                  </a:lnTo>
                  <a:lnTo>
                    <a:pt x="615783" y="219330"/>
                  </a:lnTo>
                  <a:lnTo>
                    <a:pt x="613404" y="221724"/>
                  </a:lnTo>
                  <a:lnTo>
                    <a:pt x="610306" y="222303"/>
                  </a:lnTo>
                  <a:lnTo>
                    <a:pt x="608108" y="222913"/>
                  </a:lnTo>
                  <a:lnTo>
                    <a:pt x="603234" y="223656"/>
                  </a:lnTo>
                  <a:lnTo>
                    <a:pt x="602029" y="223844"/>
                  </a:lnTo>
                  <a:lnTo>
                    <a:pt x="596685" y="224212"/>
                  </a:lnTo>
                  <a:lnTo>
                    <a:pt x="592727" y="222929"/>
                  </a:lnTo>
                  <a:lnTo>
                    <a:pt x="590646" y="223124"/>
                  </a:lnTo>
                  <a:lnTo>
                    <a:pt x="588799" y="223852"/>
                  </a:lnTo>
                  <a:lnTo>
                    <a:pt x="587861" y="224642"/>
                  </a:lnTo>
                  <a:lnTo>
                    <a:pt x="587532" y="226144"/>
                  </a:lnTo>
                  <a:lnTo>
                    <a:pt x="587204" y="227529"/>
                  </a:lnTo>
                  <a:lnTo>
                    <a:pt x="585701" y="229680"/>
                  </a:lnTo>
                  <a:lnTo>
                    <a:pt x="582674" y="232528"/>
                  </a:lnTo>
                  <a:lnTo>
                    <a:pt x="580178" y="234413"/>
                  </a:lnTo>
                  <a:lnTo>
                    <a:pt x="578261" y="236854"/>
                  </a:lnTo>
                  <a:lnTo>
                    <a:pt x="577174" y="237739"/>
                  </a:lnTo>
                  <a:lnTo>
                    <a:pt x="574983" y="238669"/>
                  </a:lnTo>
                  <a:lnTo>
                    <a:pt x="573802" y="239170"/>
                  </a:lnTo>
                  <a:lnTo>
                    <a:pt x="571056" y="241337"/>
                  </a:lnTo>
                  <a:lnTo>
                    <a:pt x="568873" y="243270"/>
                  </a:lnTo>
                  <a:lnTo>
                    <a:pt x="567434" y="243810"/>
                  </a:lnTo>
                  <a:lnTo>
                    <a:pt x="565697" y="243301"/>
                  </a:lnTo>
                  <a:lnTo>
                    <a:pt x="564547" y="243137"/>
                  </a:lnTo>
                  <a:lnTo>
                    <a:pt x="561151" y="242394"/>
                  </a:lnTo>
                  <a:lnTo>
                    <a:pt x="558851" y="242300"/>
                  </a:lnTo>
                  <a:lnTo>
                    <a:pt x="555636" y="241822"/>
                  </a:lnTo>
                  <a:lnTo>
                    <a:pt x="548110" y="239561"/>
                  </a:lnTo>
                  <a:lnTo>
                    <a:pt x="545692" y="238505"/>
                  </a:lnTo>
                  <a:lnTo>
                    <a:pt x="543557" y="235626"/>
                  </a:lnTo>
                  <a:lnTo>
                    <a:pt x="541624" y="234163"/>
                  </a:lnTo>
                  <a:lnTo>
                    <a:pt x="539003" y="234007"/>
                  </a:lnTo>
                  <a:lnTo>
                    <a:pt x="535068" y="234007"/>
                  </a:lnTo>
                  <a:lnTo>
                    <a:pt x="533308" y="233436"/>
                  </a:lnTo>
                  <a:lnTo>
                    <a:pt x="530350" y="233975"/>
                  </a:lnTo>
                  <a:lnTo>
                    <a:pt x="527120" y="236902"/>
                  </a:lnTo>
                  <a:lnTo>
                    <a:pt x="525594" y="239076"/>
                  </a:lnTo>
                  <a:lnTo>
                    <a:pt x="524272" y="241306"/>
                  </a:lnTo>
                  <a:lnTo>
                    <a:pt x="522653" y="246055"/>
                  </a:lnTo>
                  <a:lnTo>
                    <a:pt x="521932" y="249223"/>
                  </a:lnTo>
                  <a:lnTo>
                    <a:pt x="521385" y="251007"/>
                  </a:lnTo>
                  <a:lnTo>
                    <a:pt x="519656" y="253847"/>
                  </a:lnTo>
                  <a:lnTo>
                    <a:pt x="519468" y="255435"/>
                  </a:lnTo>
                  <a:lnTo>
                    <a:pt x="520063" y="256812"/>
                  </a:lnTo>
                  <a:lnTo>
                    <a:pt x="521307" y="258361"/>
                  </a:lnTo>
                  <a:lnTo>
                    <a:pt x="522050" y="260794"/>
                  </a:lnTo>
                  <a:lnTo>
                    <a:pt x="523865" y="263376"/>
                  </a:lnTo>
                  <a:lnTo>
                    <a:pt x="525649" y="265387"/>
                  </a:lnTo>
                  <a:lnTo>
                    <a:pt x="529005" y="268625"/>
                  </a:lnTo>
                  <a:lnTo>
                    <a:pt x="529959" y="270323"/>
                  </a:lnTo>
                  <a:lnTo>
                    <a:pt x="531094" y="272263"/>
                  </a:lnTo>
                  <a:lnTo>
                    <a:pt x="531336" y="274157"/>
                  </a:lnTo>
                  <a:lnTo>
                    <a:pt x="531125" y="275393"/>
                  </a:lnTo>
                  <a:lnTo>
                    <a:pt x="529920" y="276339"/>
                  </a:lnTo>
                  <a:lnTo>
                    <a:pt x="527566" y="276817"/>
                  </a:lnTo>
                  <a:lnTo>
                    <a:pt x="526431" y="278123"/>
                  </a:lnTo>
                  <a:lnTo>
                    <a:pt x="524702" y="279875"/>
                  </a:lnTo>
                  <a:lnTo>
                    <a:pt x="522653" y="281894"/>
                  </a:lnTo>
                  <a:lnTo>
                    <a:pt x="521690" y="282003"/>
                  </a:lnTo>
                  <a:lnTo>
                    <a:pt x="520532" y="282543"/>
                  </a:lnTo>
                  <a:lnTo>
                    <a:pt x="514735" y="285039"/>
                  </a:lnTo>
                  <a:lnTo>
                    <a:pt x="512529" y="285735"/>
                  </a:lnTo>
                  <a:lnTo>
                    <a:pt x="510792" y="286565"/>
                  </a:lnTo>
                  <a:lnTo>
                    <a:pt x="508734" y="289099"/>
                  </a:lnTo>
                  <a:lnTo>
                    <a:pt x="507115" y="290985"/>
                  </a:lnTo>
                  <a:lnTo>
                    <a:pt x="505112" y="293488"/>
                  </a:lnTo>
                  <a:lnTo>
                    <a:pt x="504228" y="294591"/>
                  </a:lnTo>
                  <a:lnTo>
                    <a:pt x="502452" y="297087"/>
                  </a:lnTo>
                  <a:lnTo>
                    <a:pt x="500113" y="299935"/>
                  </a:lnTo>
                  <a:lnTo>
                    <a:pt x="498815" y="301460"/>
                  </a:lnTo>
                  <a:lnTo>
                    <a:pt x="498110" y="302368"/>
                  </a:lnTo>
                  <a:lnTo>
                    <a:pt x="497468" y="303565"/>
                  </a:lnTo>
                  <a:lnTo>
                    <a:pt x="495020" y="304480"/>
                  </a:lnTo>
                  <a:lnTo>
                    <a:pt x="493001" y="305458"/>
                  </a:lnTo>
                  <a:lnTo>
                    <a:pt x="489950" y="306929"/>
                  </a:lnTo>
                  <a:lnTo>
                    <a:pt x="485577" y="308541"/>
                  </a:lnTo>
                  <a:lnTo>
                    <a:pt x="482041" y="310105"/>
                  </a:lnTo>
                  <a:lnTo>
                    <a:pt x="479796" y="311388"/>
                  </a:lnTo>
                  <a:lnTo>
                    <a:pt x="476455" y="313008"/>
                  </a:lnTo>
                  <a:lnTo>
                    <a:pt x="474186" y="313524"/>
                  </a:lnTo>
                  <a:lnTo>
                    <a:pt x="469617" y="313461"/>
                  </a:lnTo>
                  <a:lnTo>
                    <a:pt x="463969" y="313876"/>
                  </a:lnTo>
                  <a:lnTo>
                    <a:pt x="459854" y="314189"/>
                  </a:lnTo>
                  <a:lnTo>
                    <a:pt x="456764" y="313798"/>
                  </a:lnTo>
                  <a:lnTo>
                    <a:pt x="452093" y="313571"/>
                  </a:lnTo>
                  <a:lnTo>
                    <a:pt x="448518" y="313258"/>
                  </a:lnTo>
                  <a:lnTo>
                    <a:pt x="446132" y="313860"/>
                  </a:lnTo>
                  <a:lnTo>
                    <a:pt x="440507" y="314494"/>
                  </a:lnTo>
                  <a:lnTo>
                    <a:pt x="439247" y="314635"/>
                  </a:lnTo>
                  <a:lnTo>
                    <a:pt x="429225" y="316168"/>
                  </a:lnTo>
                  <a:lnTo>
                    <a:pt x="424797" y="316982"/>
                  </a:lnTo>
                  <a:lnTo>
                    <a:pt x="420745" y="317358"/>
                  </a:lnTo>
                  <a:lnTo>
                    <a:pt x="417763" y="317952"/>
                  </a:lnTo>
                  <a:lnTo>
                    <a:pt x="416074" y="318703"/>
                  </a:lnTo>
                  <a:lnTo>
                    <a:pt x="413570" y="319767"/>
                  </a:lnTo>
                  <a:lnTo>
                    <a:pt x="412248" y="320237"/>
                  </a:lnTo>
                  <a:lnTo>
                    <a:pt x="407812" y="322333"/>
                  </a:lnTo>
                  <a:lnTo>
                    <a:pt x="397939" y="326652"/>
                  </a:lnTo>
                  <a:lnTo>
                    <a:pt x="391336" y="330149"/>
                  </a:lnTo>
                  <a:lnTo>
                    <a:pt x="390249" y="330744"/>
                  </a:lnTo>
                  <a:lnTo>
                    <a:pt x="385797" y="333208"/>
                  </a:lnTo>
                  <a:lnTo>
                    <a:pt x="383223" y="334170"/>
                  </a:lnTo>
                  <a:lnTo>
                    <a:pt x="381432" y="336361"/>
                  </a:lnTo>
                  <a:lnTo>
                    <a:pt x="380000" y="337745"/>
                  </a:lnTo>
                  <a:lnTo>
                    <a:pt x="378498" y="338340"/>
                  </a:lnTo>
                  <a:lnTo>
                    <a:pt x="375822" y="336932"/>
                  </a:lnTo>
                  <a:lnTo>
                    <a:pt x="373929" y="337010"/>
                  </a:lnTo>
                  <a:lnTo>
                    <a:pt x="367881" y="336494"/>
                  </a:lnTo>
                  <a:lnTo>
                    <a:pt x="367881" y="330094"/>
                  </a:lnTo>
                  <a:lnTo>
                    <a:pt x="363641" y="330994"/>
                  </a:lnTo>
                  <a:lnTo>
                    <a:pt x="356874" y="332441"/>
                  </a:lnTo>
                  <a:lnTo>
                    <a:pt x="350600" y="333779"/>
                  </a:lnTo>
                  <a:lnTo>
                    <a:pt x="344857" y="330712"/>
                  </a:lnTo>
                  <a:lnTo>
                    <a:pt x="340429" y="328342"/>
                  </a:lnTo>
                  <a:lnTo>
                    <a:pt x="336580" y="326300"/>
                  </a:lnTo>
                  <a:lnTo>
                    <a:pt x="330744" y="324946"/>
                  </a:lnTo>
                  <a:lnTo>
                    <a:pt x="325650" y="323765"/>
                  </a:lnTo>
                  <a:lnTo>
                    <a:pt x="316466" y="321817"/>
                  </a:lnTo>
                  <a:lnTo>
                    <a:pt x="312429" y="320111"/>
                  </a:lnTo>
                  <a:lnTo>
                    <a:pt x="310387" y="317850"/>
                  </a:lnTo>
                  <a:lnTo>
                    <a:pt x="306741" y="312718"/>
                  </a:lnTo>
                  <a:lnTo>
                    <a:pt x="305560" y="311701"/>
                  </a:lnTo>
                  <a:lnTo>
                    <a:pt x="303784" y="310997"/>
                  </a:lnTo>
                  <a:lnTo>
                    <a:pt x="301946" y="310551"/>
                  </a:lnTo>
                  <a:lnTo>
                    <a:pt x="297956" y="310575"/>
                  </a:lnTo>
                  <a:lnTo>
                    <a:pt x="293089" y="310176"/>
                  </a:lnTo>
                  <a:lnTo>
                    <a:pt x="286080" y="309096"/>
                  </a:lnTo>
                  <a:lnTo>
                    <a:pt x="280509" y="308228"/>
                  </a:lnTo>
                  <a:lnTo>
                    <a:pt x="271012" y="306624"/>
                  </a:lnTo>
                  <a:lnTo>
                    <a:pt x="268759" y="306428"/>
                  </a:lnTo>
                  <a:lnTo>
                    <a:pt x="263791" y="307852"/>
                  </a:lnTo>
                  <a:lnTo>
                    <a:pt x="257422" y="309675"/>
                  </a:lnTo>
                  <a:lnTo>
                    <a:pt x="245992" y="308243"/>
                  </a:lnTo>
                  <a:lnTo>
                    <a:pt x="240923" y="307578"/>
                  </a:lnTo>
                  <a:lnTo>
                    <a:pt x="230650" y="306217"/>
                  </a:lnTo>
                  <a:lnTo>
                    <a:pt x="219025" y="304676"/>
                  </a:lnTo>
                  <a:lnTo>
                    <a:pt x="207759" y="303080"/>
                  </a:lnTo>
                  <a:lnTo>
                    <a:pt x="199576" y="303956"/>
                  </a:lnTo>
                  <a:lnTo>
                    <a:pt x="195015" y="304449"/>
                  </a:lnTo>
                  <a:lnTo>
                    <a:pt x="189750" y="305153"/>
                  </a:lnTo>
                  <a:lnTo>
                    <a:pt x="189022" y="304363"/>
                  </a:lnTo>
                  <a:lnTo>
                    <a:pt x="188811" y="301304"/>
                  </a:lnTo>
                  <a:lnTo>
                    <a:pt x="187864" y="298933"/>
                  </a:lnTo>
                  <a:lnTo>
                    <a:pt x="184985" y="296367"/>
                  </a:lnTo>
                  <a:lnTo>
                    <a:pt x="183053" y="293927"/>
                  </a:lnTo>
                  <a:lnTo>
                    <a:pt x="179368" y="290617"/>
                  </a:lnTo>
                  <a:lnTo>
                    <a:pt x="178210" y="288528"/>
                  </a:lnTo>
                  <a:lnTo>
                    <a:pt x="177819" y="285289"/>
                  </a:lnTo>
                  <a:lnTo>
                    <a:pt x="174423" y="276832"/>
                  </a:lnTo>
                  <a:lnTo>
                    <a:pt x="172311" y="271082"/>
                  </a:lnTo>
                  <a:lnTo>
                    <a:pt x="171779" y="269916"/>
                  </a:lnTo>
                  <a:lnTo>
                    <a:pt x="170872" y="268039"/>
                  </a:lnTo>
                  <a:lnTo>
                    <a:pt x="169683" y="267061"/>
                  </a:lnTo>
                  <a:lnTo>
                    <a:pt x="167156" y="266458"/>
                  </a:lnTo>
                  <a:lnTo>
                    <a:pt x="166475" y="265441"/>
                  </a:lnTo>
                  <a:lnTo>
                    <a:pt x="166475" y="263446"/>
                  </a:lnTo>
                  <a:lnTo>
                    <a:pt x="166874" y="260685"/>
                  </a:lnTo>
                  <a:lnTo>
                    <a:pt x="167390" y="258666"/>
                  </a:lnTo>
                  <a:lnTo>
                    <a:pt x="167022" y="258158"/>
                  </a:lnTo>
                  <a:lnTo>
                    <a:pt x="160427" y="258729"/>
                  </a:lnTo>
                  <a:lnTo>
                    <a:pt x="156383" y="257391"/>
                  </a:lnTo>
                  <a:lnTo>
                    <a:pt x="153011" y="255936"/>
                  </a:lnTo>
                  <a:lnTo>
                    <a:pt x="148223" y="252212"/>
                  </a:lnTo>
                  <a:lnTo>
                    <a:pt x="145383" y="250772"/>
                  </a:lnTo>
                  <a:lnTo>
                    <a:pt x="141745" y="246908"/>
                  </a:lnTo>
                  <a:lnTo>
                    <a:pt x="136456" y="245992"/>
                  </a:lnTo>
                  <a:lnTo>
                    <a:pt x="134485" y="244474"/>
                  </a:lnTo>
                  <a:lnTo>
                    <a:pt x="131997" y="241157"/>
                  </a:lnTo>
                  <a:lnTo>
                    <a:pt x="129830" y="239022"/>
                  </a:lnTo>
                  <a:lnTo>
                    <a:pt x="126747" y="237676"/>
                  </a:lnTo>
                  <a:lnTo>
                    <a:pt x="121881" y="236479"/>
                  </a:lnTo>
                  <a:lnTo>
                    <a:pt x="113573" y="235337"/>
                  </a:lnTo>
                  <a:lnTo>
                    <a:pt x="110756" y="234852"/>
                  </a:lnTo>
                  <a:lnTo>
                    <a:pt x="106172" y="235618"/>
                  </a:lnTo>
                  <a:lnTo>
                    <a:pt x="102769" y="235681"/>
                  </a:lnTo>
                  <a:lnTo>
                    <a:pt x="97253" y="234867"/>
                  </a:lnTo>
                  <a:lnTo>
                    <a:pt x="94108" y="233842"/>
                  </a:lnTo>
                  <a:lnTo>
                    <a:pt x="90228" y="233811"/>
                  </a:lnTo>
                  <a:lnTo>
                    <a:pt x="87701" y="233827"/>
                  </a:lnTo>
                  <a:lnTo>
                    <a:pt x="84329" y="233592"/>
                  </a:lnTo>
                  <a:lnTo>
                    <a:pt x="82701" y="232919"/>
                  </a:lnTo>
                  <a:lnTo>
                    <a:pt x="81192" y="232098"/>
                  </a:lnTo>
                  <a:lnTo>
                    <a:pt x="78359" y="232301"/>
                  </a:lnTo>
                  <a:lnTo>
                    <a:pt x="76380" y="231480"/>
                  </a:lnTo>
                  <a:lnTo>
                    <a:pt x="74534" y="229946"/>
                  </a:lnTo>
                  <a:lnTo>
                    <a:pt x="72602" y="229219"/>
                  </a:lnTo>
                  <a:lnTo>
                    <a:pt x="70489" y="229266"/>
                  </a:lnTo>
                  <a:lnTo>
                    <a:pt x="69621" y="229946"/>
                  </a:lnTo>
                  <a:lnTo>
                    <a:pt x="68807" y="229884"/>
                  </a:lnTo>
                  <a:lnTo>
                    <a:pt x="68283" y="227811"/>
                  </a:lnTo>
                  <a:lnTo>
                    <a:pt x="66303" y="224454"/>
                  </a:lnTo>
                  <a:lnTo>
                    <a:pt x="66006" y="222945"/>
                  </a:lnTo>
                  <a:lnTo>
                    <a:pt x="64794" y="221208"/>
                  </a:lnTo>
                  <a:lnTo>
                    <a:pt x="64082" y="219627"/>
                  </a:lnTo>
                  <a:lnTo>
                    <a:pt x="64277" y="217445"/>
                  </a:lnTo>
                  <a:lnTo>
                    <a:pt x="65130" y="213197"/>
                  </a:lnTo>
                  <a:lnTo>
                    <a:pt x="67031" y="209347"/>
                  </a:lnTo>
                  <a:lnTo>
                    <a:pt x="68267" y="208346"/>
                  </a:lnTo>
                  <a:lnTo>
                    <a:pt x="69026" y="207204"/>
                  </a:lnTo>
                  <a:lnTo>
                    <a:pt x="70622" y="205209"/>
                  </a:lnTo>
                  <a:lnTo>
                    <a:pt x="71545" y="203613"/>
                  </a:lnTo>
                  <a:lnTo>
                    <a:pt x="71436" y="201422"/>
                  </a:lnTo>
                  <a:lnTo>
                    <a:pt x="70348" y="199138"/>
                  </a:lnTo>
                  <a:lnTo>
                    <a:pt x="69566" y="196188"/>
                  </a:lnTo>
                  <a:lnTo>
                    <a:pt x="69707" y="194490"/>
                  </a:lnTo>
                  <a:lnTo>
                    <a:pt x="70880" y="192472"/>
                  </a:lnTo>
                  <a:lnTo>
                    <a:pt x="72257" y="187989"/>
                  </a:lnTo>
                  <a:lnTo>
                    <a:pt x="72140" y="186808"/>
                  </a:lnTo>
                  <a:lnTo>
                    <a:pt x="71600" y="185869"/>
                  </a:lnTo>
                  <a:lnTo>
                    <a:pt x="71460" y="183780"/>
                  </a:lnTo>
                  <a:lnTo>
                    <a:pt x="71193" y="180980"/>
                  </a:lnTo>
                  <a:lnTo>
                    <a:pt x="69542" y="176684"/>
                  </a:lnTo>
                  <a:lnTo>
                    <a:pt x="68651" y="174400"/>
                  </a:lnTo>
                  <a:lnTo>
                    <a:pt x="67086" y="173414"/>
                  </a:lnTo>
                  <a:lnTo>
                    <a:pt x="65255" y="172820"/>
                  </a:lnTo>
                  <a:lnTo>
                    <a:pt x="63675" y="169722"/>
                  </a:lnTo>
                  <a:lnTo>
                    <a:pt x="61688" y="166060"/>
                  </a:lnTo>
                  <a:lnTo>
                    <a:pt x="60444" y="163760"/>
                  </a:lnTo>
                  <a:lnTo>
                    <a:pt x="60014" y="162352"/>
                  </a:lnTo>
                  <a:lnTo>
                    <a:pt x="59818" y="159794"/>
                  </a:lnTo>
                  <a:lnTo>
                    <a:pt x="58887" y="156688"/>
                  </a:lnTo>
                  <a:lnTo>
                    <a:pt x="57909" y="154982"/>
                  </a:lnTo>
                  <a:lnTo>
                    <a:pt x="57182" y="153668"/>
                  </a:lnTo>
                  <a:lnTo>
                    <a:pt x="56806" y="151782"/>
                  </a:lnTo>
                  <a:lnTo>
                    <a:pt x="56431" y="151094"/>
                  </a:lnTo>
                  <a:lnTo>
                    <a:pt x="53739" y="150257"/>
                  </a:lnTo>
                  <a:lnTo>
                    <a:pt x="51814" y="148849"/>
                  </a:lnTo>
                  <a:lnTo>
                    <a:pt x="51017" y="146955"/>
                  </a:lnTo>
                  <a:lnTo>
                    <a:pt x="50735" y="145422"/>
                  </a:lnTo>
                  <a:lnTo>
                    <a:pt x="50156" y="144530"/>
                  </a:lnTo>
                  <a:lnTo>
                    <a:pt x="48638" y="144248"/>
                  </a:lnTo>
                  <a:lnTo>
                    <a:pt x="47582" y="145625"/>
                  </a:lnTo>
                  <a:lnTo>
                    <a:pt x="45853" y="146314"/>
                  </a:lnTo>
                  <a:lnTo>
                    <a:pt x="44680" y="146189"/>
                  </a:lnTo>
                  <a:lnTo>
                    <a:pt x="43530" y="145359"/>
                  </a:lnTo>
                  <a:lnTo>
                    <a:pt x="42818" y="144491"/>
                  </a:lnTo>
                  <a:lnTo>
                    <a:pt x="41613" y="143513"/>
                  </a:lnTo>
                  <a:lnTo>
                    <a:pt x="39907" y="140407"/>
                  </a:lnTo>
                  <a:lnTo>
                    <a:pt x="38116" y="139586"/>
                  </a:lnTo>
                  <a:lnTo>
                    <a:pt x="34830" y="139726"/>
                  </a:lnTo>
                  <a:lnTo>
                    <a:pt x="31904" y="141166"/>
                  </a:lnTo>
                  <a:lnTo>
                    <a:pt x="30136" y="140939"/>
                  </a:lnTo>
                  <a:lnTo>
                    <a:pt x="28634" y="140454"/>
                  </a:lnTo>
                  <a:lnTo>
                    <a:pt x="26959" y="138905"/>
                  </a:lnTo>
                  <a:lnTo>
                    <a:pt x="25786" y="137622"/>
                  </a:lnTo>
                  <a:lnTo>
                    <a:pt x="24041" y="137207"/>
                  </a:lnTo>
                  <a:lnTo>
                    <a:pt x="20607" y="134946"/>
                  </a:lnTo>
                  <a:lnTo>
                    <a:pt x="18283" y="133319"/>
                  </a:lnTo>
                  <a:lnTo>
                    <a:pt x="18088" y="130119"/>
                  </a:lnTo>
                  <a:lnTo>
                    <a:pt x="16992" y="127913"/>
                  </a:lnTo>
                  <a:lnTo>
                    <a:pt x="14724" y="127287"/>
                  </a:lnTo>
                  <a:lnTo>
                    <a:pt x="12439" y="125019"/>
                  </a:lnTo>
                  <a:lnTo>
                    <a:pt x="9106" y="123798"/>
                  </a:lnTo>
                  <a:lnTo>
                    <a:pt x="7010" y="122851"/>
                  </a:lnTo>
                  <a:lnTo>
                    <a:pt x="5187" y="122280"/>
                  </a:lnTo>
                  <a:lnTo>
                    <a:pt x="4921" y="121420"/>
                  </a:lnTo>
                  <a:lnTo>
                    <a:pt x="5031" y="120684"/>
                  </a:lnTo>
                  <a:lnTo>
                    <a:pt x="5868" y="119456"/>
                  </a:lnTo>
                  <a:lnTo>
                    <a:pt x="6744" y="118306"/>
                  </a:lnTo>
                  <a:lnTo>
                    <a:pt x="6955" y="117242"/>
                  </a:lnTo>
                  <a:lnTo>
                    <a:pt x="6251" y="116303"/>
                  </a:lnTo>
                  <a:lnTo>
                    <a:pt x="4365" y="115317"/>
                  </a:lnTo>
                  <a:lnTo>
                    <a:pt x="1940" y="114433"/>
                  </a:lnTo>
                  <a:lnTo>
                    <a:pt x="1447" y="112970"/>
                  </a:lnTo>
                  <a:lnTo>
                    <a:pt x="0" y="111445"/>
                  </a:lnTo>
                  <a:lnTo>
                    <a:pt x="250" y="110216"/>
                  </a:lnTo>
                  <a:lnTo>
                    <a:pt x="1401" y="109317"/>
                  </a:lnTo>
                  <a:lnTo>
                    <a:pt x="2558" y="108652"/>
                  </a:lnTo>
                  <a:lnTo>
                    <a:pt x="2832" y="107494"/>
                  </a:lnTo>
                  <a:lnTo>
                    <a:pt x="2003" y="106430"/>
                  </a:lnTo>
                  <a:lnTo>
                    <a:pt x="1604" y="104818"/>
                  </a:lnTo>
                  <a:lnTo>
                    <a:pt x="1799" y="103613"/>
                  </a:lnTo>
                  <a:lnTo>
                    <a:pt x="1557" y="102072"/>
                  </a:lnTo>
                  <a:lnTo>
                    <a:pt x="1643" y="102080"/>
                  </a:lnTo>
                  <a:lnTo>
                    <a:pt x="4201" y="101994"/>
                  </a:lnTo>
                  <a:lnTo>
                    <a:pt x="5375" y="101251"/>
                  </a:lnTo>
                  <a:lnTo>
                    <a:pt x="6259" y="100148"/>
                  </a:lnTo>
                  <a:lnTo>
                    <a:pt x="8175" y="98919"/>
                  </a:lnTo>
                  <a:lnTo>
                    <a:pt x="8582" y="97511"/>
                  </a:lnTo>
                  <a:lnTo>
                    <a:pt x="8614" y="94718"/>
                  </a:lnTo>
                  <a:lnTo>
                    <a:pt x="9865" y="92356"/>
                  </a:lnTo>
                  <a:lnTo>
                    <a:pt x="13050" y="91652"/>
                  </a:lnTo>
                  <a:lnTo>
                    <a:pt x="14270" y="91307"/>
                  </a:lnTo>
                  <a:lnTo>
                    <a:pt x="15569" y="91652"/>
                  </a:lnTo>
                  <a:lnTo>
                    <a:pt x="17587" y="91315"/>
                  </a:lnTo>
                  <a:lnTo>
                    <a:pt x="19535" y="91198"/>
                  </a:lnTo>
                  <a:lnTo>
                    <a:pt x="20622" y="91925"/>
                  </a:lnTo>
                  <a:lnTo>
                    <a:pt x="22062" y="92536"/>
                  </a:lnTo>
                  <a:lnTo>
                    <a:pt x="23901" y="92465"/>
                  </a:lnTo>
                  <a:lnTo>
                    <a:pt x="24527" y="91354"/>
                  </a:lnTo>
                  <a:lnTo>
                    <a:pt x="24605" y="89797"/>
                  </a:lnTo>
                  <a:lnTo>
                    <a:pt x="25395" y="89391"/>
                  </a:lnTo>
                  <a:lnTo>
                    <a:pt x="26388" y="90470"/>
                  </a:lnTo>
                  <a:lnTo>
                    <a:pt x="26952" y="91276"/>
                  </a:lnTo>
                  <a:lnTo>
                    <a:pt x="27773" y="91644"/>
                  </a:lnTo>
                  <a:lnTo>
                    <a:pt x="29995" y="90681"/>
                  </a:lnTo>
                  <a:lnTo>
                    <a:pt x="31544" y="89641"/>
                  </a:lnTo>
                  <a:lnTo>
                    <a:pt x="32052" y="87497"/>
                  </a:lnTo>
                  <a:lnTo>
                    <a:pt x="32952" y="86441"/>
                  </a:lnTo>
                  <a:lnTo>
                    <a:pt x="34157" y="86981"/>
                  </a:lnTo>
                  <a:lnTo>
                    <a:pt x="36277" y="86965"/>
                  </a:lnTo>
                  <a:lnTo>
                    <a:pt x="38022" y="85307"/>
                  </a:lnTo>
                  <a:lnTo>
                    <a:pt x="40314" y="83984"/>
                  </a:lnTo>
                  <a:lnTo>
                    <a:pt x="41957" y="83382"/>
                  </a:lnTo>
                  <a:lnTo>
                    <a:pt x="42286" y="82263"/>
                  </a:lnTo>
                  <a:lnTo>
                    <a:pt x="41519" y="79791"/>
                  </a:lnTo>
                  <a:lnTo>
                    <a:pt x="41730" y="77084"/>
                  </a:lnTo>
                  <a:lnTo>
                    <a:pt x="43929" y="75551"/>
                  </a:lnTo>
                  <a:lnTo>
                    <a:pt x="46870" y="75371"/>
                  </a:lnTo>
                  <a:lnTo>
                    <a:pt x="49053" y="74315"/>
                  </a:lnTo>
                  <a:lnTo>
                    <a:pt x="49655" y="71420"/>
                  </a:lnTo>
                  <a:lnTo>
                    <a:pt x="50735" y="70591"/>
                  </a:lnTo>
                  <a:lnTo>
                    <a:pt x="51823" y="70262"/>
                  </a:lnTo>
                  <a:lnTo>
                    <a:pt x="54475" y="69809"/>
                  </a:lnTo>
                  <a:lnTo>
                    <a:pt x="56384" y="68627"/>
                  </a:lnTo>
                  <a:lnTo>
                    <a:pt x="57565" y="68087"/>
                  </a:lnTo>
                  <a:lnTo>
                    <a:pt x="60898" y="66499"/>
                  </a:lnTo>
                  <a:lnTo>
                    <a:pt x="63933" y="66194"/>
                  </a:lnTo>
                  <a:lnTo>
                    <a:pt x="65232" y="64927"/>
                  </a:lnTo>
                  <a:lnTo>
                    <a:pt x="66249" y="63331"/>
                  </a:lnTo>
                  <a:lnTo>
                    <a:pt x="67954" y="62720"/>
                  </a:lnTo>
                  <a:lnTo>
                    <a:pt x="69683" y="61336"/>
                  </a:lnTo>
                  <a:lnTo>
                    <a:pt x="71976" y="59575"/>
                  </a:lnTo>
                  <a:lnTo>
                    <a:pt x="72883" y="59325"/>
                  </a:lnTo>
                  <a:lnTo>
                    <a:pt x="76639" y="58300"/>
                  </a:lnTo>
                  <a:lnTo>
                    <a:pt x="78109" y="57925"/>
                  </a:lnTo>
                  <a:lnTo>
                    <a:pt x="78993" y="57698"/>
                  </a:lnTo>
                  <a:lnTo>
                    <a:pt x="80620" y="57768"/>
                  </a:lnTo>
                  <a:lnTo>
                    <a:pt x="81309" y="55898"/>
                  </a:lnTo>
                  <a:lnTo>
                    <a:pt x="82960" y="54529"/>
                  </a:lnTo>
                  <a:lnTo>
                    <a:pt x="84618" y="54068"/>
                  </a:lnTo>
                  <a:lnTo>
                    <a:pt x="85424" y="52699"/>
                  </a:lnTo>
                  <a:lnTo>
                    <a:pt x="87012" y="50954"/>
                  </a:lnTo>
                  <a:lnTo>
                    <a:pt x="89164" y="49992"/>
                  </a:lnTo>
                  <a:lnTo>
                    <a:pt x="92504" y="49843"/>
                  </a:lnTo>
                  <a:lnTo>
                    <a:pt x="95743" y="50039"/>
                  </a:lnTo>
                  <a:lnTo>
                    <a:pt x="97691" y="49741"/>
                  </a:lnTo>
                  <a:lnTo>
                    <a:pt x="99287" y="47160"/>
                  </a:lnTo>
                  <a:lnTo>
                    <a:pt x="99592" y="45884"/>
                  </a:lnTo>
                  <a:lnTo>
                    <a:pt x="99960" y="44578"/>
                  </a:lnTo>
                  <a:lnTo>
                    <a:pt x="101259" y="44077"/>
                  </a:lnTo>
                  <a:lnTo>
                    <a:pt x="102823" y="46197"/>
                  </a:lnTo>
                  <a:lnTo>
                    <a:pt x="104146" y="47512"/>
                  </a:lnTo>
                  <a:lnTo>
                    <a:pt x="106172" y="48881"/>
                  </a:lnTo>
                  <a:lnTo>
                    <a:pt x="107220" y="50164"/>
                  </a:lnTo>
                  <a:lnTo>
                    <a:pt x="108425" y="50344"/>
                  </a:lnTo>
                  <a:lnTo>
                    <a:pt x="109685" y="49381"/>
                  </a:lnTo>
                  <a:lnTo>
                    <a:pt x="110577" y="47042"/>
                  </a:lnTo>
                  <a:lnTo>
                    <a:pt x="112266" y="46683"/>
                  </a:lnTo>
                  <a:lnTo>
                    <a:pt x="114128" y="47058"/>
                  </a:lnTo>
                  <a:lnTo>
                    <a:pt x="114621" y="48208"/>
                  </a:lnTo>
                  <a:lnTo>
                    <a:pt x="114778" y="49335"/>
                  </a:lnTo>
                  <a:lnTo>
                    <a:pt x="115631" y="51337"/>
                  </a:lnTo>
                  <a:lnTo>
                    <a:pt x="117680" y="53082"/>
                  </a:lnTo>
                  <a:lnTo>
                    <a:pt x="120301" y="52996"/>
                  </a:lnTo>
                  <a:lnTo>
                    <a:pt x="121357" y="52683"/>
                  </a:lnTo>
                  <a:lnTo>
                    <a:pt x="123908" y="52925"/>
                  </a:lnTo>
                  <a:lnTo>
                    <a:pt x="126419" y="53301"/>
                  </a:lnTo>
                  <a:lnTo>
                    <a:pt x="129157" y="53716"/>
                  </a:lnTo>
                  <a:lnTo>
                    <a:pt x="129955" y="53778"/>
                  </a:lnTo>
                  <a:lnTo>
                    <a:pt x="132889" y="53990"/>
                  </a:lnTo>
                  <a:lnTo>
                    <a:pt x="137153" y="54295"/>
                  </a:lnTo>
                  <a:lnTo>
                    <a:pt x="139038" y="54154"/>
                  </a:lnTo>
                  <a:lnTo>
                    <a:pt x="142887" y="54725"/>
                  </a:lnTo>
                  <a:lnTo>
                    <a:pt x="143670" y="56274"/>
                  </a:lnTo>
                  <a:lnTo>
                    <a:pt x="144382" y="59935"/>
                  </a:lnTo>
                  <a:lnTo>
                    <a:pt x="144984" y="63417"/>
                  </a:lnTo>
                  <a:lnTo>
                    <a:pt x="145164" y="66210"/>
                  </a:lnTo>
                  <a:lnTo>
                    <a:pt x="146165" y="67657"/>
                  </a:lnTo>
                  <a:lnTo>
                    <a:pt x="147441" y="68127"/>
                  </a:lnTo>
                  <a:lnTo>
                    <a:pt x="148285" y="69253"/>
                  </a:lnTo>
                  <a:lnTo>
                    <a:pt x="149772" y="70786"/>
                  </a:lnTo>
                  <a:lnTo>
                    <a:pt x="150867" y="72977"/>
                  </a:lnTo>
                  <a:lnTo>
                    <a:pt x="152205" y="72828"/>
                  </a:lnTo>
                  <a:lnTo>
                    <a:pt x="153136" y="72312"/>
                  </a:lnTo>
                  <a:lnTo>
                    <a:pt x="155186" y="72148"/>
                  </a:lnTo>
                  <a:lnTo>
                    <a:pt x="157799" y="72296"/>
                  </a:lnTo>
                  <a:lnTo>
                    <a:pt x="159622" y="73501"/>
                  </a:lnTo>
                  <a:lnTo>
                    <a:pt x="160302" y="75097"/>
                  </a:lnTo>
                  <a:lnTo>
                    <a:pt x="161781" y="75981"/>
                  </a:lnTo>
                  <a:lnTo>
                    <a:pt x="162978" y="75700"/>
                  </a:lnTo>
                  <a:lnTo>
                    <a:pt x="166561" y="75692"/>
                  </a:lnTo>
                  <a:lnTo>
                    <a:pt x="167797" y="75785"/>
                  </a:lnTo>
                  <a:lnTo>
                    <a:pt x="169033" y="76662"/>
                  </a:lnTo>
                  <a:lnTo>
                    <a:pt x="170809" y="76810"/>
                  </a:lnTo>
                  <a:lnTo>
                    <a:pt x="171787" y="75700"/>
                  </a:lnTo>
                  <a:lnTo>
                    <a:pt x="174877" y="74941"/>
                  </a:lnTo>
                  <a:lnTo>
                    <a:pt x="176661" y="73360"/>
                  </a:lnTo>
                  <a:lnTo>
                    <a:pt x="178038" y="73345"/>
                  </a:lnTo>
                  <a:lnTo>
                    <a:pt x="179079" y="74111"/>
                  </a:lnTo>
                  <a:lnTo>
                    <a:pt x="179876" y="75144"/>
                  </a:lnTo>
                  <a:lnTo>
                    <a:pt x="181058" y="74682"/>
                  </a:lnTo>
                  <a:lnTo>
                    <a:pt x="181699" y="73830"/>
                  </a:lnTo>
                  <a:lnTo>
                    <a:pt x="182732" y="73830"/>
                  </a:lnTo>
                  <a:lnTo>
                    <a:pt x="183741" y="74385"/>
                  </a:lnTo>
                  <a:lnTo>
                    <a:pt x="186331" y="75347"/>
                  </a:lnTo>
                  <a:lnTo>
                    <a:pt x="188208" y="77147"/>
                  </a:lnTo>
                  <a:lnTo>
                    <a:pt x="189656" y="77327"/>
                  </a:lnTo>
                  <a:lnTo>
                    <a:pt x="191533" y="76795"/>
                  </a:lnTo>
                  <a:lnTo>
                    <a:pt x="192394" y="76552"/>
                  </a:lnTo>
                  <a:lnTo>
                    <a:pt x="193216" y="77444"/>
                  </a:lnTo>
                  <a:lnTo>
                    <a:pt x="194428" y="77921"/>
                  </a:lnTo>
                  <a:lnTo>
                    <a:pt x="195343" y="77264"/>
                  </a:lnTo>
                  <a:lnTo>
                    <a:pt x="196916" y="76795"/>
                  </a:lnTo>
                  <a:lnTo>
                    <a:pt x="202932" y="77773"/>
                  </a:lnTo>
                  <a:lnTo>
                    <a:pt x="204317" y="79572"/>
                  </a:lnTo>
                  <a:lnTo>
                    <a:pt x="205389" y="80417"/>
                  </a:lnTo>
                  <a:lnTo>
                    <a:pt x="206249" y="81880"/>
                  </a:lnTo>
                  <a:lnTo>
                    <a:pt x="207822" y="82928"/>
                  </a:lnTo>
                  <a:lnTo>
                    <a:pt x="211139" y="82568"/>
                  </a:lnTo>
                  <a:lnTo>
                    <a:pt x="212430" y="81497"/>
                  </a:lnTo>
                  <a:lnTo>
                    <a:pt x="215113" y="79118"/>
                  </a:lnTo>
                  <a:lnTo>
                    <a:pt x="216185" y="76795"/>
                  </a:lnTo>
                  <a:lnTo>
                    <a:pt x="217539" y="76052"/>
                  </a:lnTo>
                  <a:lnTo>
                    <a:pt x="219064" y="75668"/>
                  </a:lnTo>
                  <a:lnTo>
                    <a:pt x="220496" y="75676"/>
                  </a:lnTo>
                  <a:lnTo>
                    <a:pt x="221990" y="75598"/>
                  </a:lnTo>
                  <a:lnTo>
                    <a:pt x="223813" y="73892"/>
                  </a:lnTo>
                  <a:lnTo>
                    <a:pt x="225284" y="73298"/>
                  </a:lnTo>
                  <a:lnTo>
                    <a:pt x="227466" y="71131"/>
                  </a:lnTo>
                  <a:lnTo>
                    <a:pt x="227873" y="70153"/>
                  </a:lnTo>
                  <a:lnTo>
                    <a:pt x="228937" y="67618"/>
                  </a:lnTo>
                  <a:lnTo>
                    <a:pt x="229594" y="66014"/>
                  </a:lnTo>
                  <a:lnTo>
                    <a:pt x="230697" y="63448"/>
                  </a:lnTo>
                  <a:lnTo>
                    <a:pt x="231292" y="59309"/>
                  </a:lnTo>
                  <a:lnTo>
                    <a:pt x="231628" y="57111"/>
                  </a:lnTo>
                  <a:lnTo>
                    <a:pt x="231339" y="55523"/>
                  </a:lnTo>
                  <a:lnTo>
                    <a:pt x="230040" y="54694"/>
                  </a:lnTo>
                  <a:lnTo>
                    <a:pt x="228389" y="54303"/>
                  </a:lnTo>
                  <a:lnTo>
                    <a:pt x="226934" y="53090"/>
                  </a:lnTo>
                  <a:lnTo>
                    <a:pt x="225855" y="51674"/>
                  </a:lnTo>
                  <a:lnTo>
                    <a:pt x="225221" y="49694"/>
                  </a:lnTo>
                  <a:lnTo>
                    <a:pt x="224368" y="47371"/>
                  </a:lnTo>
                  <a:lnTo>
                    <a:pt x="224415" y="45689"/>
                  </a:lnTo>
                  <a:lnTo>
                    <a:pt x="224173" y="44390"/>
                  </a:lnTo>
                  <a:lnTo>
                    <a:pt x="223445" y="43279"/>
                  </a:lnTo>
                  <a:lnTo>
                    <a:pt x="222045" y="41331"/>
                  </a:lnTo>
                  <a:lnTo>
                    <a:pt x="221364" y="39876"/>
                  </a:lnTo>
                  <a:lnTo>
                    <a:pt x="221591" y="37560"/>
                  </a:lnTo>
                  <a:lnTo>
                    <a:pt x="223242" y="33602"/>
                  </a:lnTo>
                  <a:lnTo>
                    <a:pt x="223398" y="31755"/>
                  </a:lnTo>
                  <a:lnTo>
                    <a:pt x="223602" y="30613"/>
                  </a:lnTo>
                  <a:lnTo>
                    <a:pt x="223516" y="29573"/>
                  </a:lnTo>
                  <a:lnTo>
                    <a:pt x="224032" y="27186"/>
                  </a:lnTo>
                  <a:lnTo>
                    <a:pt x="224963" y="26185"/>
                  </a:lnTo>
                  <a:lnTo>
                    <a:pt x="226027" y="23627"/>
                  </a:lnTo>
                  <a:lnTo>
                    <a:pt x="227458" y="22445"/>
                  </a:lnTo>
                  <a:lnTo>
                    <a:pt x="229258" y="22367"/>
                  </a:lnTo>
                  <a:lnTo>
                    <a:pt x="230033" y="21671"/>
                  </a:lnTo>
                  <a:lnTo>
                    <a:pt x="230408" y="19105"/>
                  </a:lnTo>
                  <a:lnTo>
                    <a:pt x="231276" y="17125"/>
                  </a:lnTo>
                  <a:lnTo>
                    <a:pt x="231855" y="15725"/>
                  </a:lnTo>
                  <a:lnTo>
                    <a:pt x="232951" y="14192"/>
                  </a:lnTo>
                  <a:lnTo>
                    <a:pt x="239264" y="11234"/>
                  </a:lnTo>
                  <a:lnTo>
                    <a:pt x="241885" y="7550"/>
                  </a:lnTo>
                  <a:lnTo>
                    <a:pt x="242816" y="5688"/>
                  </a:lnTo>
                  <a:lnTo>
                    <a:pt x="243833" y="1682"/>
                  </a:lnTo>
                  <a:lnTo>
                    <a:pt x="244811" y="0"/>
                  </a:lnTo>
                  <a:lnTo>
                    <a:pt x="246235" y="555"/>
                  </a:lnTo>
                  <a:lnTo>
                    <a:pt x="247909" y="2918"/>
                  </a:lnTo>
                  <a:lnTo>
                    <a:pt x="249161" y="2942"/>
                  </a:lnTo>
                  <a:lnTo>
                    <a:pt x="251023" y="4217"/>
                  </a:lnTo>
                  <a:lnTo>
                    <a:pt x="256100" y="6900"/>
                  </a:lnTo>
                  <a:lnTo>
                    <a:pt x="258846" y="7737"/>
                  </a:lnTo>
                  <a:lnTo>
                    <a:pt x="260614" y="7996"/>
                  </a:lnTo>
                  <a:lnTo>
                    <a:pt x="262954" y="8739"/>
                  </a:lnTo>
                  <a:lnTo>
                    <a:pt x="264455" y="10303"/>
                  </a:lnTo>
                  <a:lnTo>
                    <a:pt x="267389" y="12854"/>
                  </a:lnTo>
                  <a:lnTo>
                    <a:pt x="269869" y="13503"/>
                  </a:lnTo>
                  <a:lnTo>
                    <a:pt x="274172" y="13761"/>
                  </a:lnTo>
                  <a:lnTo>
                    <a:pt x="279406" y="13894"/>
                  </a:lnTo>
                  <a:lnTo>
                    <a:pt x="280893" y="14340"/>
                  </a:lnTo>
                  <a:lnTo>
                    <a:pt x="284718" y="16171"/>
                  </a:lnTo>
                  <a:lnTo>
                    <a:pt x="288959" y="18197"/>
                  </a:lnTo>
                  <a:lnTo>
                    <a:pt x="292949" y="20005"/>
                  </a:lnTo>
                  <a:lnTo>
                    <a:pt x="295968" y="21397"/>
                  </a:lnTo>
                  <a:lnTo>
                    <a:pt x="297760" y="22758"/>
                  </a:lnTo>
                  <a:lnTo>
                    <a:pt x="299442" y="23533"/>
                  </a:lnTo>
                  <a:lnTo>
                    <a:pt x="301265" y="22868"/>
                  </a:lnTo>
                  <a:lnTo>
                    <a:pt x="303604" y="23016"/>
                  </a:lnTo>
                  <a:lnTo>
                    <a:pt x="309096" y="24644"/>
                  </a:lnTo>
                  <a:lnTo>
                    <a:pt x="312570" y="26005"/>
                  </a:lnTo>
                  <a:lnTo>
                    <a:pt x="315472" y="27014"/>
                  </a:lnTo>
                  <a:lnTo>
                    <a:pt x="316442" y="28407"/>
                  </a:lnTo>
                  <a:lnTo>
                    <a:pt x="316536" y="30261"/>
                  </a:lnTo>
                  <a:lnTo>
                    <a:pt x="316145" y="31826"/>
                  </a:lnTo>
                  <a:lnTo>
                    <a:pt x="316364" y="35612"/>
                  </a:lnTo>
                  <a:lnTo>
                    <a:pt x="317295" y="37599"/>
                  </a:lnTo>
                  <a:lnTo>
                    <a:pt x="317639" y="40251"/>
                  </a:lnTo>
                  <a:lnTo>
                    <a:pt x="317991" y="42786"/>
                  </a:lnTo>
                  <a:lnTo>
                    <a:pt x="317741" y="45282"/>
                  </a:lnTo>
                  <a:lnTo>
                    <a:pt x="318187" y="46604"/>
                  </a:lnTo>
                  <a:lnTo>
                    <a:pt x="319094" y="47387"/>
                  </a:lnTo>
                  <a:lnTo>
                    <a:pt x="319979" y="49123"/>
                  </a:lnTo>
                  <a:lnTo>
                    <a:pt x="319689" y="50954"/>
                  </a:lnTo>
                  <a:lnTo>
                    <a:pt x="319298" y="52018"/>
                  </a:lnTo>
                  <a:lnTo>
                    <a:pt x="319360" y="53731"/>
                  </a:lnTo>
                  <a:lnTo>
                    <a:pt x="320409" y="55140"/>
                  </a:lnTo>
                  <a:lnTo>
                    <a:pt x="321966" y="55413"/>
                  </a:lnTo>
                  <a:lnTo>
                    <a:pt x="323327" y="55781"/>
                  </a:lnTo>
                  <a:lnTo>
                    <a:pt x="325017" y="57995"/>
                  </a:lnTo>
                  <a:lnTo>
                    <a:pt x="328029" y="60545"/>
                  </a:lnTo>
                  <a:lnTo>
                    <a:pt x="329828" y="61250"/>
                  </a:lnTo>
                  <a:lnTo>
                    <a:pt x="331901" y="62392"/>
                  </a:lnTo>
                  <a:lnTo>
                    <a:pt x="335852" y="63518"/>
                  </a:lnTo>
                  <a:lnTo>
                    <a:pt x="338536" y="63847"/>
                  </a:lnTo>
                  <a:lnTo>
                    <a:pt x="340116" y="64762"/>
                  </a:lnTo>
                  <a:lnTo>
                    <a:pt x="341665" y="66945"/>
                  </a:lnTo>
                  <a:lnTo>
                    <a:pt x="344231" y="67399"/>
                  </a:lnTo>
                  <a:lnTo>
                    <a:pt x="345874" y="68158"/>
                  </a:lnTo>
                  <a:lnTo>
                    <a:pt x="348878" y="69057"/>
                  </a:lnTo>
                  <a:lnTo>
                    <a:pt x="350866" y="68541"/>
                  </a:lnTo>
                  <a:lnTo>
                    <a:pt x="352610" y="67774"/>
                  </a:lnTo>
                  <a:lnTo>
                    <a:pt x="353776" y="67923"/>
                  </a:lnTo>
                  <a:lnTo>
                    <a:pt x="356029" y="68416"/>
                  </a:lnTo>
                  <a:lnTo>
                    <a:pt x="358666" y="68525"/>
                  </a:lnTo>
                  <a:lnTo>
                    <a:pt x="360879" y="68001"/>
                  </a:lnTo>
                  <a:lnTo>
                    <a:pt x="362647" y="66460"/>
                  </a:lnTo>
                  <a:lnTo>
                    <a:pt x="364705" y="64379"/>
                  </a:lnTo>
                  <a:lnTo>
                    <a:pt x="367177" y="63323"/>
                  </a:lnTo>
                  <a:lnTo>
                    <a:pt x="370033" y="62947"/>
                  </a:lnTo>
                  <a:lnTo>
                    <a:pt x="371988" y="62102"/>
                  </a:lnTo>
                  <a:lnTo>
                    <a:pt x="378388" y="60694"/>
                  </a:lnTo>
                  <a:lnTo>
                    <a:pt x="380970" y="60444"/>
                  </a:lnTo>
                  <a:lnTo>
                    <a:pt x="382973" y="59090"/>
                  </a:lnTo>
                  <a:lnTo>
                    <a:pt x="384749" y="58026"/>
                  </a:lnTo>
                  <a:lnTo>
                    <a:pt x="387315" y="57565"/>
                  </a:lnTo>
                  <a:lnTo>
                    <a:pt x="390781" y="58684"/>
                  </a:lnTo>
                  <a:lnTo>
                    <a:pt x="394098" y="59615"/>
                  </a:lnTo>
                  <a:lnTo>
                    <a:pt x="398111" y="59920"/>
                  </a:lnTo>
                  <a:lnTo>
                    <a:pt x="400779" y="61203"/>
                  </a:lnTo>
                  <a:lnTo>
                    <a:pt x="402664" y="62415"/>
                  </a:lnTo>
                  <a:lnTo>
                    <a:pt x="405637" y="63378"/>
                  </a:lnTo>
                  <a:lnTo>
                    <a:pt x="408939" y="62932"/>
                  </a:lnTo>
                  <a:lnTo>
                    <a:pt x="413468" y="62548"/>
                  </a:lnTo>
                  <a:lnTo>
                    <a:pt x="416465" y="63104"/>
                  </a:lnTo>
                  <a:lnTo>
                    <a:pt x="419594" y="65310"/>
                  </a:lnTo>
                  <a:lnTo>
                    <a:pt x="421519" y="67070"/>
                  </a:lnTo>
                  <a:lnTo>
                    <a:pt x="423686" y="70841"/>
                  </a:lnTo>
                  <a:lnTo>
                    <a:pt x="425955" y="72656"/>
                  </a:lnTo>
                  <a:lnTo>
                    <a:pt x="427926" y="74143"/>
                  </a:lnTo>
                  <a:lnTo>
                    <a:pt x="430430" y="74244"/>
                  </a:lnTo>
                  <a:lnTo>
                    <a:pt x="436665" y="74362"/>
                  </a:lnTo>
                  <a:lnTo>
                    <a:pt x="440084" y="75144"/>
                  </a:lnTo>
                  <a:lnTo>
                    <a:pt x="442932" y="75567"/>
                  </a:lnTo>
                  <a:lnTo>
                    <a:pt x="443612" y="76349"/>
                  </a:lnTo>
                  <a:lnTo>
                    <a:pt x="443330" y="78923"/>
                  </a:lnTo>
                  <a:lnTo>
                    <a:pt x="443416" y="82592"/>
                  </a:lnTo>
                  <a:lnTo>
                    <a:pt x="443377" y="84274"/>
                  </a:lnTo>
                  <a:lnTo>
                    <a:pt x="444003" y="85541"/>
                  </a:lnTo>
                  <a:lnTo>
                    <a:pt x="444974" y="85768"/>
                  </a:lnTo>
                  <a:lnTo>
                    <a:pt x="445506" y="87560"/>
                  </a:lnTo>
                  <a:lnTo>
                    <a:pt x="446914" y="88616"/>
                  </a:lnTo>
                  <a:lnTo>
                    <a:pt x="449441" y="89891"/>
                  </a:lnTo>
                  <a:lnTo>
                    <a:pt x="453697" y="94218"/>
                  </a:lnTo>
                  <a:lnTo>
                    <a:pt x="456239" y="96064"/>
                  </a:lnTo>
                  <a:lnTo>
                    <a:pt x="458234" y="96690"/>
                  </a:lnTo>
                  <a:lnTo>
                    <a:pt x="460855" y="96259"/>
                  </a:lnTo>
                  <a:lnTo>
                    <a:pt x="464962" y="96275"/>
                  </a:lnTo>
                  <a:lnTo>
                    <a:pt x="471917" y="96283"/>
                  </a:lnTo>
                  <a:lnTo>
                    <a:pt x="476682" y="97582"/>
                  </a:lnTo>
                  <a:lnTo>
                    <a:pt x="478333" y="98466"/>
                  </a:lnTo>
                  <a:lnTo>
                    <a:pt x="483199" y="99498"/>
                  </a:lnTo>
                  <a:lnTo>
                    <a:pt x="488550" y="100625"/>
                  </a:lnTo>
                  <a:lnTo>
                    <a:pt x="493072" y="101806"/>
                  </a:lnTo>
                  <a:lnTo>
                    <a:pt x="495732" y="100281"/>
                  </a:lnTo>
                  <a:lnTo>
                    <a:pt x="498071" y="100140"/>
                  </a:lnTo>
                  <a:lnTo>
                    <a:pt x="500301" y="101243"/>
                  </a:lnTo>
                  <a:lnTo>
                    <a:pt x="502538" y="102902"/>
                  </a:lnTo>
                  <a:lnTo>
                    <a:pt x="504260" y="102722"/>
                  </a:lnTo>
                  <a:lnTo>
                    <a:pt x="506849" y="101947"/>
                  </a:lnTo>
                  <a:lnTo>
                    <a:pt x="515118" y="97316"/>
                  </a:lnTo>
                  <a:lnTo>
                    <a:pt x="518021" y="95579"/>
                  </a:lnTo>
                  <a:lnTo>
                    <a:pt x="520055" y="96025"/>
                  </a:lnTo>
                  <a:lnTo>
                    <a:pt x="521870" y="95414"/>
                  </a:lnTo>
                  <a:lnTo>
                    <a:pt x="523255" y="94890"/>
                  </a:lnTo>
                  <a:lnTo>
                    <a:pt x="526783" y="94171"/>
                  </a:lnTo>
                  <a:lnTo>
                    <a:pt x="528935" y="93975"/>
                  </a:lnTo>
                  <a:lnTo>
                    <a:pt x="531149" y="93560"/>
                  </a:lnTo>
                  <a:lnTo>
                    <a:pt x="534340" y="93279"/>
                  </a:lnTo>
                  <a:lnTo>
                    <a:pt x="540826" y="90235"/>
                  </a:lnTo>
                  <a:lnTo>
                    <a:pt x="543455" y="89641"/>
                  </a:lnTo>
                  <a:lnTo>
                    <a:pt x="547899" y="90486"/>
                  </a:lnTo>
                  <a:lnTo>
                    <a:pt x="550292" y="89930"/>
                  </a:lnTo>
                  <a:lnTo>
                    <a:pt x="552679" y="88397"/>
                  </a:lnTo>
                  <a:lnTo>
                    <a:pt x="555761" y="86809"/>
                  </a:lnTo>
                  <a:lnTo>
                    <a:pt x="556567" y="84227"/>
                  </a:lnTo>
                  <a:lnTo>
                    <a:pt x="558147" y="80675"/>
                  </a:lnTo>
                  <a:lnTo>
                    <a:pt x="561558" y="78062"/>
                  </a:lnTo>
                  <a:lnTo>
                    <a:pt x="564328" y="75770"/>
                  </a:lnTo>
                  <a:lnTo>
                    <a:pt x="567152" y="73548"/>
                  </a:lnTo>
                  <a:lnTo>
                    <a:pt x="570626" y="71686"/>
                  </a:lnTo>
                  <a:lnTo>
                    <a:pt x="573896" y="70340"/>
                  </a:lnTo>
                  <a:lnTo>
                    <a:pt x="578058" y="66796"/>
                  </a:lnTo>
                  <a:lnTo>
                    <a:pt x="581375" y="64997"/>
                  </a:lnTo>
                  <a:lnTo>
                    <a:pt x="583026" y="64410"/>
                  </a:lnTo>
                  <a:lnTo>
                    <a:pt x="584989" y="65060"/>
                  </a:lnTo>
                  <a:lnTo>
                    <a:pt x="588659" y="65537"/>
                  </a:lnTo>
                  <a:lnTo>
                    <a:pt x="591319" y="65396"/>
                  </a:lnTo>
                  <a:lnTo>
                    <a:pt x="592821" y="65803"/>
                  </a:lnTo>
                  <a:lnTo>
                    <a:pt x="595809" y="67540"/>
                  </a:lnTo>
                  <a:lnTo>
                    <a:pt x="598532" y="69057"/>
                  </a:lnTo>
                  <a:lnTo>
                    <a:pt x="600613" y="71764"/>
                  </a:lnTo>
                  <a:lnTo>
                    <a:pt x="604485" y="75527"/>
                  </a:lnTo>
                  <a:lnTo>
                    <a:pt x="606473" y="76787"/>
                  </a:lnTo>
                  <a:lnTo>
                    <a:pt x="607881" y="77311"/>
                  </a:lnTo>
                  <a:lnTo>
                    <a:pt x="611370" y="77663"/>
                  </a:lnTo>
                  <a:lnTo>
                    <a:pt x="614218" y="77851"/>
                  </a:lnTo>
                  <a:lnTo>
                    <a:pt x="615924" y="76990"/>
                  </a:lnTo>
                  <a:lnTo>
                    <a:pt x="618795" y="75418"/>
                  </a:lnTo>
                  <a:lnTo>
                    <a:pt x="623371" y="73415"/>
                  </a:lnTo>
                  <a:lnTo>
                    <a:pt x="625171" y="73470"/>
                  </a:lnTo>
                  <a:lnTo>
                    <a:pt x="628120" y="74534"/>
                  </a:lnTo>
                  <a:lnTo>
                    <a:pt x="632517" y="76497"/>
                  </a:lnTo>
                  <a:lnTo>
                    <a:pt x="634277" y="7796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4" name="Freeform: Shape 723">
              <a:extLst>
                <a:ext uri="{FF2B5EF4-FFF2-40B4-BE49-F238E27FC236}">
                  <a16:creationId xmlns:a16="http://schemas.microsoft.com/office/drawing/2014/main" id="{F264E984-76DF-0D65-D45F-952E025A0FEC}"/>
                </a:ext>
              </a:extLst>
            </p:cNvPr>
            <p:cNvSpPr>
              <a:spLocks/>
            </p:cNvSpPr>
            <p:nvPr/>
          </p:nvSpPr>
          <p:spPr>
            <a:xfrm>
              <a:off x="10437906" y="4230795"/>
              <a:ext cx="15013" cy="106876"/>
            </a:xfrm>
            <a:custGeom>
              <a:avLst/>
              <a:gdLst>
                <a:gd name="connsiteX0" fmla="*/ 12228 w 15013"/>
                <a:gd name="connsiteY0" fmla="*/ 1025 h 106876"/>
                <a:gd name="connsiteX1" fmla="*/ 11555 w 15013"/>
                <a:gd name="connsiteY1" fmla="*/ 1885 h 106876"/>
                <a:gd name="connsiteX2" fmla="*/ 11000 w 15013"/>
                <a:gd name="connsiteY2" fmla="*/ 1252 h 106876"/>
                <a:gd name="connsiteX3" fmla="*/ 10843 w 15013"/>
                <a:gd name="connsiteY3" fmla="*/ 0 h 106876"/>
                <a:gd name="connsiteX4" fmla="*/ 11821 w 15013"/>
                <a:gd name="connsiteY4" fmla="*/ 117 h 106876"/>
                <a:gd name="connsiteX5" fmla="*/ 12181 w 15013"/>
                <a:gd name="connsiteY5" fmla="*/ 376 h 106876"/>
                <a:gd name="connsiteX6" fmla="*/ 12228 w 15013"/>
                <a:gd name="connsiteY6" fmla="*/ 1025 h 106876"/>
                <a:gd name="connsiteX7" fmla="*/ 13738 w 15013"/>
                <a:gd name="connsiteY7" fmla="*/ 16750 h 106876"/>
                <a:gd name="connsiteX8" fmla="*/ 12674 w 15013"/>
                <a:gd name="connsiteY8" fmla="*/ 17251 h 106876"/>
                <a:gd name="connsiteX9" fmla="*/ 13996 w 15013"/>
                <a:gd name="connsiteY9" fmla="*/ 14990 h 106876"/>
                <a:gd name="connsiteX10" fmla="*/ 14395 w 15013"/>
                <a:gd name="connsiteY10" fmla="*/ 14599 h 106876"/>
                <a:gd name="connsiteX11" fmla="*/ 15013 w 15013"/>
                <a:gd name="connsiteY11" fmla="*/ 15420 h 106876"/>
                <a:gd name="connsiteX12" fmla="*/ 13738 w 15013"/>
                <a:gd name="connsiteY12" fmla="*/ 16750 h 106876"/>
                <a:gd name="connsiteX13" fmla="*/ 12306 w 15013"/>
                <a:gd name="connsiteY13" fmla="*/ 56493 h 106876"/>
                <a:gd name="connsiteX14" fmla="*/ 11821 w 15013"/>
                <a:gd name="connsiteY14" fmla="*/ 56649 h 106876"/>
                <a:gd name="connsiteX15" fmla="*/ 11125 w 15013"/>
                <a:gd name="connsiteY15" fmla="*/ 56571 h 106876"/>
                <a:gd name="connsiteX16" fmla="*/ 10632 w 15013"/>
                <a:gd name="connsiteY16" fmla="*/ 56211 h 106876"/>
                <a:gd name="connsiteX17" fmla="*/ 10522 w 15013"/>
                <a:gd name="connsiteY17" fmla="*/ 55609 h 106876"/>
                <a:gd name="connsiteX18" fmla="*/ 11939 w 15013"/>
                <a:gd name="connsiteY18" fmla="*/ 55578 h 106876"/>
                <a:gd name="connsiteX19" fmla="*/ 12462 w 15013"/>
                <a:gd name="connsiteY19" fmla="*/ 56031 h 106876"/>
                <a:gd name="connsiteX20" fmla="*/ 12306 w 15013"/>
                <a:gd name="connsiteY20" fmla="*/ 56493 h 106876"/>
                <a:gd name="connsiteX21" fmla="*/ 13182 w 15013"/>
                <a:gd name="connsiteY21" fmla="*/ 83836 h 106876"/>
                <a:gd name="connsiteX22" fmla="*/ 13120 w 15013"/>
                <a:gd name="connsiteY22" fmla="*/ 84423 h 106876"/>
                <a:gd name="connsiteX23" fmla="*/ 11993 w 15013"/>
                <a:gd name="connsiteY23" fmla="*/ 84282 h 106876"/>
                <a:gd name="connsiteX24" fmla="*/ 11688 w 15013"/>
                <a:gd name="connsiteY24" fmla="*/ 84016 h 106876"/>
                <a:gd name="connsiteX25" fmla="*/ 12322 w 15013"/>
                <a:gd name="connsiteY25" fmla="*/ 81974 h 106876"/>
                <a:gd name="connsiteX26" fmla="*/ 13934 w 15013"/>
                <a:gd name="connsiteY26" fmla="*/ 81035 h 106876"/>
                <a:gd name="connsiteX27" fmla="*/ 14716 w 15013"/>
                <a:gd name="connsiteY27" fmla="*/ 80847 h 106876"/>
                <a:gd name="connsiteX28" fmla="*/ 13980 w 15013"/>
                <a:gd name="connsiteY28" fmla="*/ 81818 h 106876"/>
                <a:gd name="connsiteX29" fmla="*/ 13840 w 15013"/>
                <a:gd name="connsiteY29" fmla="*/ 82905 h 106876"/>
                <a:gd name="connsiteX30" fmla="*/ 13182 w 15013"/>
                <a:gd name="connsiteY30" fmla="*/ 83836 h 106876"/>
                <a:gd name="connsiteX31" fmla="*/ 11211 w 15013"/>
                <a:gd name="connsiteY31" fmla="*/ 87513 h 106876"/>
                <a:gd name="connsiteX32" fmla="*/ 10303 w 15013"/>
                <a:gd name="connsiteY32" fmla="*/ 88663 h 106876"/>
                <a:gd name="connsiteX33" fmla="*/ 9662 w 15013"/>
                <a:gd name="connsiteY33" fmla="*/ 86871 h 106876"/>
                <a:gd name="connsiteX34" fmla="*/ 9552 w 15013"/>
                <a:gd name="connsiteY34" fmla="*/ 86152 h 106876"/>
                <a:gd name="connsiteX35" fmla="*/ 10381 w 15013"/>
                <a:gd name="connsiteY35" fmla="*/ 85495 h 106876"/>
                <a:gd name="connsiteX36" fmla="*/ 10874 w 15013"/>
                <a:gd name="connsiteY36" fmla="*/ 85502 h 106876"/>
                <a:gd name="connsiteX37" fmla="*/ 11211 w 15013"/>
                <a:gd name="connsiteY37" fmla="*/ 87513 h 106876"/>
                <a:gd name="connsiteX38" fmla="*/ 2488 w 15013"/>
                <a:gd name="connsiteY38" fmla="*/ 105828 h 106876"/>
                <a:gd name="connsiteX39" fmla="*/ 1392 w 15013"/>
                <a:gd name="connsiteY39" fmla="*/ 106876 h 106876"/>
                <a:gd name="connsiteX40" fmla="*/ 610 w 15013"/>
                <a:gd name="connsiteY40" fmla="*/ 106665 h 106876"/>
                <a:gd name="connsiteX41" fmla="*/ 117 w 15013"/>
                <a:gd name="connsiteY41" fmla="*/ 106305 h 106876"/>
                <a:gd name="connsiteX42" fmla="*/ 0 w 15013"/>
                <a:gd name="connsiteY42" fmla="*/ 105702 h 106876"/>
                <a:gd name="connsiteX43" fmla="*/ 1768 w 15013"/>
                <a:gd name="connsiteY43" fmla="*/ 105124 h 106876"/>
                <a:gd name="connsiteX44" fmla="*/ 2488 w 15013"/>
                <a:gd name="connsiteY44" fmla="*/ 105327 h 106876"/>
                <a:gd name="connsiteX45" fmla="*/ 2488 w 15013"/>
                <a:gd name="connsiteY45" fmla="*/ 105828 h 106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13" h="106876">
                  <a:moveTo>
                    <a:pt x="12228" y="1025"/>
                  </a:moveTo>
                  <a:lnTo>
                    <a:pt x="11555" y="1885"/>
                  </a:lnTo>
                  <a:lnTo>
                    <a:pt x="11000" y="1252"/>
                  </a:lnTo>
                  <a:lnTo>
                    <a:pt x="10843" y="0"/>
                  </a:lnTo>
                  <a:lnTo>
                    <a:pt x="11821" y="117"/>
                  </a:lnTo>
                  <a:lnTo>
                    <a:pt x="12181" y="376"/>
                  </a:lnTo>
                  <a:lnTo>
                    <a:pt x="12228" y="1025"/>
                  </a:lnTo>
                  <a:close/>
                  <a:moveTo>
                    <a:pt x="13738" y="16750"/>
                  </a:moveTo>
                  <a:lnTo>
                    <a:pt x="12674" y="17251"/>
                  </a:lnTo>
                  <a:lnTo>
                    <a:pt x="13996" y="14990"/>
                  </a:lnTo>
                  <a:lnTo>
                    <a:pt x="14395" y="14599"/>
                  </a:lnTo>
                  <a:lnTo>
                    <a:pt x="15013" y="15420"/>
                  </a:lnTo>
                  <a:lnTo>
                    <a:pt x="13738" y="16750"/>
                  </a:lnTo>
                  <a:close/>
                  <a:moveTo>
                    <a:pt x="12306" y="56493"/>
                  </a:moveTo>
                  <a:lnTo>
                    <a:pt x="11821" y="56649"/>
                  </a:lnTo>
                  <a:lnTo>
                    <a:pt x="11125" y="56571"/>
                  </a:lnTo>
                  <a:lnTo>
                    <a:pt x="10632" y="56211"/>
                  </a:lnTo>
                  <a:lnTo>
                    <a:pt x="10522" y="55609"/>
                  </a:lnTo>
                  <a:lnTo>
                    <a:pt x="11939" y="55578"/>
                  </a:lnTo>
                  <a:lnTo>
                    <a:pt x="12462" y="56031"/>
                  </a:lnTo>
                  <a:lnTo>
                    <a:pt x="12306" y="56493"/>
                  </a:lnTo>
                  <a:close/>
                  <a:moveTo>
                    <a:pt x="13182" y="83836"/>
                  </a:moveTo>
                  <a:lnTo>
                    <a:pt x="13120" y="84423"/>
                  </a:lnTo>
                  <a:lnTo>
                    <a:pt x="11993" y="84282"/>
                  </a:lnTo>
                  <a:lnTo>
                    <a:pt x="11688" y="84016"/>
                  </a:lnTo>
                  <a:lnTo>
                    <a:pt x="12322" y="81974"/>
                  </a:lnTo>
                  <a:lnTo>
                    <a:pt x="13934" y="81035"/>
                  </a:lnTo>
                  <a:lnTo>
                    <a:pt x="14716" y="80847"/>
                  </a:lnTo>
                  <a:lnTo>
                    <a:pt x="13980" y="81818"/>
                  </a:lnTo>
                  <a:lnTo>
                    <a:pt x="13840" y="82905"/>
                  </a:lnTo>
                  <a:lnTo>
                    <a:pt x="13182" y="83836"/>
                  </a:lnTo>
                  <a:close/>
                  <a:moveTo>
                    <a:pt x="11211" y="87513"/>
                  </a:moveTo>
                  <a:lnTo>
                    <a:pt x="10303" y="88663"/>
                  </a:lnTo>
                  <a:lnTo>
                    <a:pt x="9662" y="86871"/>
                  </a:lnTo>
                  <a:lnTo>
                    <a:pt x="9552" y="86152"/>
                  </a:lnTo>
                  <a:lnTo>
                    <a:pt x="10381" y="85495"/>
                  </a:lnTo>
                  <a:lnTo>
                    <a:pt x="10874" y="85502"/>
                  </a:lnTo>
                  <a:lnTo>
                    <a:pt x="11211" y="87513"/>
                  </a:lnTo>
                  <a:close/>
                  <a:moveTo>
                    <a:pt x="2488" y="105828"/>
                  </a:moveTo>
                  <a:lnTo>
                    <a:pt x="1392" y="106876"/>
                  </a:lnTo>
                  <a:lnTo>
                    <a:pt x="610" y="106665"/>
                  </a:lnTo>
                  <a:lnTo>
                    <a:pt x="117" y="106305"/>
                  </a:lnTo>
                  <a:lnTo>
                    <a:pt x="0" y="105702"/>
                  </a:lnTo>
                  <a:lnTo>
                    <a:pt x="1768" y="105124"/>
                  </a:lnTo>
                  <a:lnTo>
                    <a:pt x="2488" y="105327"/>
                  </a:lnTo>
                  <a:lnTo>
                    <a:pt x="2488" y="10582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5" name="Freeform: Shape 724">
              <a:extLst>
                <a:ext uri="{FF2B5EF4-FFF2-40B4-BE49-F238E27FC236}">
                  <a16:creationId xmlns:a16="http://schemas.microsoft.com/office/drawing/2014/main" id="{6852236D-8C8C-CA31-45CF-4C6287544B43}"/>
                </a:ext>
              </a:extLst>
            </p:cNvPr>
            <p:cNvSpPr>
              <a:spLocks/>
            </p:cNvSpPr>
            <p:nvPr/>
          </p:nvSpPr>
          <p:spPr>
            <a:xfrm>
              <a:off x="5906737" y="4320459"/>
              <a:ext cx="8637" cy="10123"/>
            </a:xfrm>
            <a:custGeom>
              <a:avLst/>
              <a:gdLst>
                <a:gd name="connsiteX0" fmla="*/ 8637 w 8637"/>
                <a:gd name="connsiteY0" fmla="*/ 8582 h 10123"/>
                <a:gd name="connsiteX1" fmla="*/ 8410 w 8637"/>
                <a:gd name="connsiteY1" fmla="*/ 9873 h 10123"/>
                <a:gd name="connsiteX2" fmla="*/ 7855 w 8637"/>
                <a:gd name="connsiteY2" fmla="*/ 10124 h 10123"/>
                <a:gd name="connsiteX3" fmla="*/ 7033 w 8637"/>
                <a:gd name="connsiteY3" fmla="*/ 9052 h 10123"/>
                <a:gd name="connsiteX4" fmla="*/ 3427 w 8637"/>
                <a:gd name="connsiteY4" fmla="*/ 9200 h 10123"/>
                <a:gd name="connsiteX5" fmla="*/ 2871 w 8637"/>
                <a:gd name="connsiteY5" fmla="*/ 8246 h 10123"/>
                <a:gd name="connsiteX6" fmla="*/ 2840 w 8637"/>
                <a:gd name="connsiteY6" fmla="*/ 7792 h 10123"/>
                <a:gd name="connsiteX7" fmla="*/ 4577 w 8637"/>
                <a:gd name="connsiteY7" fmla="*/ 6165 h 10123"/>
                <a:gd name="connsiteX8" fmla="*/ 2535 w 8637"/>
                <a:gd name="connsiteY8" fmla="*/ 5727 h 10123"/>
                <a:gd name="connsiteX9" fmla="*/ 1729 w 8637"/>
                <a:gd name="connsiteY9" fmla="*/ 5023 h 10123"/>
                <a:gd name="connsiteX10" fmla="*/ 0 w 8637"/>
                <a:gd name="connsiteY10" fmla="*/ 1596 h 10123"/>
                <a:gd name="connsiteX11" fmla="*/ 141 w 8637"/>
                <a:gd name="connsiteY11" fmla="*/ 594 h 10123"/>
                <a:gd name="connsiteX12" fmla="*/ 860 w 8637"/>
                <a:gd name="connsiteY12" fmla="*/ 70 h 10123"/>
                <a:gd name="connsiteX13" fmla="*/ 2026 w 8637"/>
                <a:gd name="connsiteY13" fmla="*/ 0 h 10123"/>
                <a:gd name="connsiteX14" fmla="*/ 4232 w 8637"/>
                <a:gd name="connsiteY14" fmla="*/ 1103 h 10123"/>
                <a:gd name="connsiteX15" fmla="*/ 5868 w 8637"/>
                <a:gd name="connsiteY15" fmla="*/ 2683 h 10123"/>
                <a:gd name="connsiteX16" fmla="*/ 6423 w 8637"/>
                <a:gd name="connsiteY16" fmla="*/ 2707 h 10123"/>
                <a:gd name="connsiteX17" fmla="*/ 6611 w 8637"/>
                <a:gd name="connsiteY17" fmla="*/ 3153 h 10123"/>
                <a:gd name="connsiteX18" fmla="*/ 6282 w 8637"/>
                <a:gd name="connsiteY18" fmla="*/ 4264 h 10123"/>
                <a:gd name="connsiteX19" fmla="*/ 7260 w 8637"/>
                <a:gd name="connsiteY19" fmla="*/ 5203 h 10123"/>
                <a:gd name="connsiteX20" fmla="*/ 7683 w 8637"/>
                <a:gd name="connsiteY20" fmla="*/ 5899 h 10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637" h="10123">
                  <a:moveTo>
                    <a:pt x="8637" y="8582"/>
                  </a:moveTo>
                  <a:lnTo>
                    <a:pt x="8410" y="9873"/>
                  </a:lnTo>
                  <a:lnTo>
                    <a:pt x="7855" y="10124"/>
                  </a:lnTo>
                  <a:lnTo>
                    <a:pt x="7033" y="9052"/>
                  </a:lnTo>
                  <a:lnTo>
                    <a:pt x="3427" y="9200"/>
                  </a:lnTo>
                  <a:lnTo>
                    <a:pt x="2871" y="8246"/>
                  </a:lnTo>
                  <a:lnTo>
                    <a:pt x="2840" y="7792"/>
                  </a:lnTo>
                  <a:lnTo>
                    <a:pt x="4577" y="6165"/>
                  </a:lnTo>
                  <a:lnTo>
                    <a:pt x="2535" y="5727"/>
                  </a:lnTo>
                  <a:lnTo>
                    <a:pt x="1729" y="5023"/>
                  </a:lnTo>
                  <a:lnTo>
                    <a:pt x="0" y="1596"/>
                  </a:lnTo>
                  <a:lnTo>
                    <a:pt x="141" y="594"/>
                  </a:lnTo>
                  <a:lnTo>
                    <a:pt x="860" y="70"/>
                  </a:lnTo>
                  <a:lnTo>
                    <a:pt x="2026" y="0"/>
                  </a:lnTo>
                  <a:lnTo>
                    <a:pt x="4232" y="1103"/>
                  </a:lnTo>
                  <a:lnTo>
                    <a:pt x="5868" y="2683"/>
                  </a:lnTo>
                  <a:lnTo>
                    <a:pt x="6423" y="2707"/>
                  </a:lnTo>
                  <a:lnTo>
                    <a:pt x="6611" y="3153"/>
                  </a:lnTo>
                  <a:lnTo>
                    <a:pt x="6282" y="4264"/>
                  </a:lnTo>
                  <a:lnTo>
                    <a:pt x="7260" y="5203"/>
                  </a:lnTo>
                  <a:lnTo>
                    <a:pt x="7683" y="589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6" name="Freeform: Shape 725">
              <a:extLst>
                <a:ext uri="{FF2B5EF4-FFF2-40B4-BE49-F238E27FC236}">
                  <a16:creationId xmlns:a16="http://schemas.microsoft.com/office/drawing/2014/main" id="{D444D844-0C0B-E0B8-37A8-75D4BFC4FCC8}"/>
                </a:ext>
              </a:extLst>
            </p:cNvPr>
            <p:cNvSpPr>
              <a:spLocks/>
            </p:cNvSpPr>
            <p:nvPr/>
          </p:nvSpPr>
          <p:spPr>
            <a:xfrm>
              <a:off x="6876288" y="4029396"/>
              <a:ext cx="268727" cy="293981"/>
            </a:xfrm>
            <a:custGeom>
              <a:avLst/>
              <a:gdLst>
                <a:gd name="connsiteX0" fmla="*/ 268727 w 268727"/>
                <a:gd name="connsiteY0" fmla="*/ 55703 h 293981"/>
                <a:gd name="connsiteX1" fmla="*/ 261037 w 268727"/>
                <a:gd name="connsiteY1" fmla="*/ 55703 h 293981"/>
                <a:gd name="connsiteX2" fmla="*/ 250765 w 268727"/>
                <a:gd name="connsiteY2" fmla="*/ 55711 h 293981"/>
                <a:gd name="connsiteX3" fmla="*/ 243763 w 268727"/>
                <a:gd name="connsiteY3" fmla="*/ 55711 h 293981"/>
                <a:gd name="connsiteX4" fmla="*/ 236573 w 268727"/>
                <a:gd name="connsiteY4" fmla="*/ 55711 h 293981"/>
                <a:gd name="connsiteX5" fmla="*/ 229837 w 268727"/>
                <a:gd name="connsiteY5" fmla="*/ 55711 h 293981"/>
                <a:gd name="connsiteX6" fmla="*/ 230424 w 268727"/>
                <a:gd name="connsiteY6" fmla="*/ 61195 h 293981"/>
                <a:gd name="connsiteX7" fmla="*/ 231050 w 268727"/>
                <a:gd name="connsiteY7" fmla="*/ 67172 h 293981"/>
                <a:gd name="connsiteX8" fmla="*/ 231675 w 268727"/>
                <a:gd name="connsiteY8" fmla="*/ 73134 h 293981"/>
                <a:gd name="connsiteX9" fmla="*/ 232301 w 268727"/>
                <a:gd name="connsiteY9" fmla="*/ 79087 h 293981"/>
                <a:gd name="connsiteX10" fmla="*/ 232927 w 268727"/>
                <a:gd name="connsiteY10" fmla="*/ 85025 h 293981"/>
                <a:gd name="connsiteX11" fmla="*/ 233553 w 268727"/>
                <a:gd name="connsiteY11" fmla="*/ 90955 h 293981"/>
                <a:gd name="connsiteX12" fmla="*/ 234179 w 268727"/>
                <a:gd name="connsiteY12" fmla="*/ 96870 h 293981"/>
                <a:gd name="connsiteX13" fmla="*/ 234805 w 268727"/>
                <a:gd name="connsiteY13" fmla="*/ 102769 h 293981"/>
                <a:gd name="connsiteX14" fmla="*/ 235431 w 268727"/>
                <a:gd name="connsiteY14" fmla="*/ 108660 h 293981"/>
                <a:gd name="connsiteX15" fmla="*/ 236057 w 268727"/>
                <a:gd name="connsiteY15" fmla="*/ 114535 h 293981"/>
                <a:gd name="connsiteX16" fmla="*/ 236683 w 268727"/>
                <a:gd name="connsiteY16" fmla="*/ 120403 h 293981"/>
                <a:gd name="connsiteX17" fmla="*/ 237308 w 268727"/>
                <a:gd name="connsiteY17" fmla="*/ 126270 h 293981"/>
                <a:gd name="connsiteX18" fmla="*/ 237934 w 268727"/>
                <a:gd name="connsiteY18" fmla="*/ 132122 h 293981"/>
                <a:gd name="connsiteX19" fmla="*/ 238560 w 268727"/>
                <a:gd name="connsiteY19" fmla="*/ 137966 h 293981"/>
                <a:gd name="connsiteX20" fmla="*/ 239186 w 268727"/>
                <a:gd name="connsiteY20" fmla="*/ 143803 h 293981"/>
                <a:gd name="connsiteX21" fmla="*/ 239812 w 268727"/>
                <a:gd name="connsiteY21" fmla="*/ 149623 h 293981"/>
                <a:gd name="connsiteX22" fmla="*/ 240438 w 268727"/>
                <a:gd name="connsiteY22" fmla="*/ 155436 h 293981"/>
                <a:gd name="connsiteX23" fmla="*/ 241064 w 268727"/>
                <a:gd name="connsiteY23" fmla="*/ 161241 h 293981"/>
                <a:gd name="connsiteX24" fmla="*/ 241689 w 268727"/>
                <a:gd name="connsiteY24" fmla="*/ 167030 h 293981"/>
                <a:gd name="connsiteX25" fmla="*/ 242315 w 268727"/>
                <a:gd name="connsiteY25" fmla="*/ 172812 h 293981"/>
                <a:gd name="connsiteX26" fmla="*/ 242941 w 268727"/>
                <a:gd name="connsiteY26" fmla="*/ 178586 h 293981"/>
                <a:gd name="connsiteX27" fmla="*/ 243567 w 268727"/>
                <a:gd name="connsiteY27" fmla="*/ 184352 h 293981"/>
                <a:gd name="connsiteX28" fmla="*/ 244193 w 268727"/>
                <a:gd name="connsiteY28" fmla="*/ 190102 h 293981"/>
                <a:gd name="connsiteX29" fmla="*/ 244819 w 268727"/>
                <a:gd name="connsiteY29" fmla="*/ 195844 h 293981"/>
                <a:gd name="connsiteX30" fmla="*/ 245445 w 268727"/>
                <a:gd name="connsiteY30" fmla="*/ 201579 h 293981"/>
                <a:gd name="connsiteX31" fmla="*/ 246070 w 268727"/>
                <a:gd name="connsiteY31" fmla="*/ 207306 h 293981"/>
                <a:gd name="connsiteX32" fmla="*/ 246696 w 268727"/>
                <a:gd name="connsiteY32" fmla="*/ 213024 h 293981"/>
                <a:gd name="connsiteX33" fmla="*/ 247322 w 268727"/>
                <a:gd name="connsiteY33" fmla="*/ 218736 h 293981"/>
                <a:gd name="connsiteX34" fmla="*/ 247948 w 268727"/>
                <a:gd name="connsiteY34" fmla="*/ 224439 h 293981"/>
                <a:gd name="connsiteX35" fmla="*/ 248574 w 268727"/>
                <a:gd name="connsiteY35" fmla="*/ 230134 h 293981"/>
                <a:gd name="connsiteX36" fmla="*/ 249200 w 268727"/>
                <a:gd name="connsiteY36" fmla="*/ 235822 h 293981"/>
                <a:gd name="connsiteX37" fmla="*/ 249826 w 268727"/>
                <a:gd name="connsiteY37" fmla="*/ 241502 h 293981"/>
                <a:gd name="connsiteX38" fmla="*/ 250452 w 268727"/>
                <a:gd name="connsiteY38" fmla="*/ 247174 h 293981"/>
                <a:gd name="connsiteX39" fmla="*/ 251062 w 268727"/>
                <a:gd name="connsiteY39" fmla="*/ 252666 h 293981"/>
                <a:gd name="connsiteX40" fmla="*/ 253675 w 268727"/>
                <a:gd name="connsiteY40" fmla="*/ 255545 h 293981"/>
                <a:gd name="connsiteX41" fmla="*/ 256961 w 268727"/>
                <a:gd name="connsiteY41" fmla="*/ 259159 h 293981"/>
                <a:gd name="connsiteX42" fmla="*/ 255999 w 268727"/>
                <a:gd name="connsiteY42" fmla="*/ 264276 h 293981"/>
                <a:gd name="connsiteX43" fmla="*/ 254856 w 268727"/>
                <a:gd name="connsiteY43" fmla="*/ 270370 h 293981"/>
                <a:gd name="connsiteX44" fmla="*/ 253605 w 268727"/>
                <a:gd name="connsiteY44" fmla="*/ 277012 h 293981"/>
                <a:gd name="connsiteX45" fmla="*/ 248965 w 268727"/>
                <a:gd name="connsiteY45" fmla="*/ 277012 h 293981"/>
                <a:gd name="connsiteX46" fmla="*/ 244482 w 268727"/>
                <a:gd name="connsiteY46" fmla="*/ 277012 h 293981"/>
                <a:gd name="connsiteX47" fmla="*/ 240007 w 268727"/>
                <a:gd name="connsiteY47" fmla="*/ 277012 h 293981"/>
                <a:gd name="connsiteX48" fmla="*/ 235532 w 268727"/>
                <a:gd name="connsiteY48" fmla="*/ 277012 h 293981"/>
                <a:gd name="connsiteX49" fmla="*/ 231057 w 268727"/>
                <a:gd name="connsiteY49" fmla="*/ 277012 h 293981"/>
                <a:gd name="connsiteX50" fmla="*/ 226574 w 268727"/>
                <a:gd name="connsiteY50" fmla="*/ 277012 h 293981"/>
                <a:gd name="connsiteX51" fmla="*/ 222100 w 268727"/>
                <a:gd name="connsiteY51" fmla="*/ 277012 h 293981"/>
                <a:gd name="connsiteX52" fmla="*/ 217625 w 268727"/>
                <a:gd name="connsiteY52" fmla="*/ 277012 h 293981"/>
                <a:gd name="connsiteX53" fmla="*/ 213149 w 268727"/>
                <a:gd name="connsiteY53" fmla="*/ 277012 h 293981"/>
                <a:gd name="connsiteX54" fmla="*/ 208674 w 268727"/>
                <a:gd name="connsiteY54" fmla="*/ 277012 h 293981"/>
                <a:gd name="connsiteX55" fmla="*/ 204192 w 268727"/>
                <a:gd name="connsiteY55" fmla="*/ 277012 h 293981"/>
                <a:gd name="connsiteX56" fmla="*/ 199717 w 268727"/>
                <a:gd name="connsiteY56" fmla="*/ 277012 h 293981"/>
                <a:gd name="connsiteX57" fmla="*/ 195242 w 268727"/>
                <a:gd name="connsiteY57" fmla="*/ 277012 h 293981"/>
                <a:gd name="connsiteX58" fmla="*/ 190767 w 268727"/>
                <a:gd name="connsiteY58" fmla="*/ 277012 h 293981"/>
                <a:gd name="connsiteX59" fmla="*/ 186284 w 268727"/>
                <a:gd name="connsiteY59" fmla="*/ 277012 h 293981"/>
                <a:gd name="connsiteX60" fmla="*/ 181809 w 268727"/>
                <a:gd name="connsiteY60" fmla="*/ 277012 h 293981"/>
                <a:gd name="connsiteX61" fmla="*/ 177334 w 268727"/>
                <a:gd name="connsiteY61" fmla="*/ 277012 h 293981"/>
                <a:gd name="connsiteX62" fmla="*/ 173164 w 268727"/>
                <a:gd name="connsiteY62" fmla="*/ 277012 h 293981"/>
                <a:gd name="connsiteX63" fmla="*/ 170598 w 268727"/>
                <a:gd name="connsiteY63" fmla="*/ 276856 h 293981"/>
                <a:gd name="connsiteX64" fmla="*/ 169682 w 268727"/>
                <a:gd name="connsiteY64" fmla="*/ 276340 h 293981"/>
                <a:gd name="connsiteX65" fmla="*/ 169354 w 268727"/>
                <a:gd name="connsiteY65" fmla="*/ 272905 h 293981"/>
                <a:gd name="connsiteX66" fmla="*/ 168587 w 268727"/>
                <a:gd name="connsiteY66" fmla="*/ 273124 h 293981"/>
                <a:gd name="connsiteX67" fmla="*/ 167680 w 268727"/>
                <a:gd name="connsiteY67" fmla="*/ 274133 h 293981"/>
                <a:gd name="connsiteX68" fmla="*/ 167210 w 268727"/>
                <a:gd name="connsiteY68" fmla="*/ 275229 h 293981"/>
                <a:gd name="connsiteX69" fmla="*/ 167375 w 268727"/>
                <a:gd name="connsiteY69" fmla="*/ 276660 h 293981"/>
                <a:gd name="connsiteX70" fmla="*/ 167226 w 268727"/>
                <a:gd name="connsiteY70" fmla="*/ 277873 h 293981"/>
                <a:gd name="connsiteX71" fmla="*/ 164347 w 268727"/>
                <a:gd name="connsiteY71" fmla="*/ 278350 h 293981"/>
                <a:gd name="connsiteX72" fmla="*/ 160459 w 268727"/>
                <a:gd name="connsiteY72" fmla="*/ 279164 h 293981"/>
                <a:gd name="connsiteX73" fmla="*/ 156367 w 268727"/>
                <a:gd name="connsiteY73" fmla="*/ 279790 h 293981"/>
                <a:gd name="connsiteX74" fmla="*/ 152236 w 268727"/>
                <a:gd name="connsiteY74" fmla="*/ 279563 h 293981"/>
                <a:gd name="connsiteX75" fmla="*/ 150828 w 268727"/>
                <a:gd name="connsiteY75" fmla="*/ 279281 h 293981"/>
                <a:gd name="connsiteX76" fmla="*/ 149334 w 268727"/>
                <a:gd name="connsiteY76" fmla="*/ 278827 h 293981"/>
                <a:gd name="connsiteX77" fmla="*/ 146048 w 268727"/>
                <a:gd name="connsiteY77" fmla="*/ 278334 h 293981"/>
                <a:gd name="connsiteX78" fmla="*/ 144256 w 268727"/>
                <a:gd name="connsiteY78" fmla="*/ 278295 h 293981"/>
                <a:gd name="connsiteX79" fmla="*/ 142207 w 268727"/>
                <a:gd name="connsiteY79" fmla="*/ 278405 h 293981"/>
                <a:gd name="connsiteX80" fmla="*/ 139789 w 268727"/>
                <a:gd name="connsiteY80" fmla="*/ 278679 h 293981"/>
                <a:gd name="connsiteX81" fmla="*/ 139015 w 268727"/>
                <a:gd name="connsiteY81" fmla="*/ 279312 h 293981"/>
                <a:gd name="connsiteX82" fmla="*/ 137192 w 268727"/>
                <a:gd name="connsiteY82" fmla="*/ 281871 h 293981"/>
                <a:gd name="connsiteX83" fmla="*/ 135424 w 268727"/>
                <a:gd name="connsiteY83" fmla="*/ 284836 h 293981"/>
                <a:gd name="connsiteX84" fmla="*/ 134274 w 268727"/>
                <a:gd name="connsiteY84" fmla="*/ 284820 h 293981"/>
                <a:gd name="connsiteX85" fmla="*/ 132975 w 268727"/>
                <a:gd name="connsiteY85" fmla="*/ 283193 h 293981"/>
                <a:gd name="connsiteX86" fmla="*/ 129415 w 268727"/>
                <a:gd name="connsiteY86" fmla="*/ 280126 h 293981"/>
                <a:gd name="connsiteX87" fmla="*/ 125105 w 268727"/>
                <a:gd name="connsiteY87" fmla="*/ 276089 h 293981"/>
                <a:gd name="connsiteX88" fmla="*/ 123141 w 268727"/>
                <a:gd name="connsiteY88" fmla="*/ 274086 h 293981"/>
                <a:gd name="connsiteX89" fmla="*/ 122100 w 268727"/>
                <a:gd name="connsiteY89" fmla="*/ 273828 h 293981"/>
                <a:gd name="connsiteX90" fmla="*/ 120035 w 268727"/>
                <a:gd name="connsiteY90" fmla="*/ 275268 h 293981"/>
                <a:gd name="connsiteX91" fmla="*/ 118298 w 268727"/>
                <a:gd name="connsiteY91" fmla="*/ 276652 h 293981"/>
                <a:gd name="connsiteX92" fmla="*/ 116452 w 268727"/>
                <a:gd name="connsiteY92" fmla="*/ 278608 h 293981"/>
                <a:gd name="connsiteX93" fmla="*/ 115615 w 268727"/>
                <a:gd name="connsiteY93" fmla="*/ 280486 h 293981"/>
                <a:gd name="connsiteX94" fmla="*/ 114950 w 268727"/>
                <a:gd name="connsiteY94" fmla="*/ 282700 h 293981"/>
                <a:gd name="connsiteX95" fmla="*/ 114652 w 268727"/>
                <a:gd name="connsiteY95" fmla="*/ 285305 h 293981"/>
                <a:gd name="connsiteX96" fmla="*/ 113980 w 268727"/>
                <a:gd name="connsiteY96" fmla="*/ 288341 h 293981"/>
                <a:gd name="connsiteX97" fmla="*/ 112485 w 268727"/>
                <a:gd name="connsiteY97" fmla="*/ 290789 h 293981"/>
                <a:gd name="connsiteX98" fmla="*/ 110717 w 268727"/>
                <a:gd name="connsiteY98" fmla="*/ 292636 h 293981"/>
                <a:gd name="connsiteX99" fmla="*/ 109403 w 268727"/>
                <a:gd name="connsiteY99" fmla="*/ 293504 h 293981"/>
                <a:gd name="connsiteX100" fmla="*/ 108894 w 268727"/>
                <a:gd name="connsiteY100" fmla="*/ 293981 h 293981"/>
                <a:gd name="connsiteX101" fmla="*/ 105030 w 268727"/>
                <a:gd name="connsiteY101" fmla="*/ 292542 h 293981"/>
                <a:gd name="connsiteX102" fmla="*/ 104545 w 268727"/>
                <a:gd name="connsiteY102" fmla="*/ 292362 h 293981"/>
                <a:gd name="connsiteX103" fmla="*/ 102213 w 268727"/>
                <a:gd name="connsiteY103" fmla="*/ 290735 h 293981"/>
                <a:gd name="connsiteX104" fmla="*/ 101087 w 268727"/>
                <a:gd name="connsiteY104" fmla="*/ 288802 h 293981"/>
                <a:gd name="connsiteX105" fmla="*/ 99248 w 268727"/>
                <a:gd name="connsiteY105" fmla="*/ 287347 h 293981"/>
                <a:gd name="connsiteX106" fmla="*/ 96698 w 268727"/>
                <a:gd name="connsiteY106" fmla="*/ 286369 h 293981"/>
                <a:gd name="connsiteX107" fmla="*/ 95039 w 268727"/>
                <a:gd name="connsiteY107" fmla="*/ 285258 h 293981"/>
                <a:gd name="connsiteX108" fmla="*/ 94265 w 268727"/>
                <a:gd name="connsiteY108" fmla="*/ 284006 h 293981"/>
                <a:gd name="connsiteX109" fmla="*/ 93326 w 268727"/>
                <a:gd name="connsiteY109" fmla="*/ 283177 h 293981"/>
                <a:gd name="connsiteX110" fmla="*/ 92332 w 268727"/>
                <a:gd name="connsiteY110" fmla="*/ 282747 h 293981"/>
                <a:gd name="connsiteX111" fmla="*/ 92238 w 268727"/>
                <a:gd name="connsiteY111" fmla="*/ 282301 h 293981"/>
                <a:gd name="connsiteX112" fmla="*/ 92473 w 268727"/>
                <a:gd name="connsiteY112" fmla="*/ 281683 h 293981"/>
                <a:gd name="connsiteX113" fmla="*/ 92238 w 268727"/>
                <a:gd name="connsiteY113" fmla="*/ 280541 h 293981"/>
                <a:gd name="connsiteX114" fmla="*/ 90744 w 268727"/>
                <a:gd name="connsiteY114" fmla="*/ 277990 h 293981"/>
                <a:gd name="connsiteX115" fmla="*/ 89352 w 268727"/>
                <a:gd name="connsiteY115" fmla="*/ 276817 h 293981"/>
                <a:gd name="connsiteX116" fmla="*/ 88162 w 268727"/>
                <a:gd name="connsiteY116" fmla="*/ 277004 h 293981"/>
                <a:gd name="connsiteX117" fmla="*/ 87490 w 268727"/>
                <a:gd name="connsiteY117" fmla="*/ 276691 h 293981"/>
                <a:gd name="connsiteX118" fmla="*/ 87083 w 268727"/>
                <a:gd name="connsiteY118" fmla="*/ 276128 h 293981"/>
                <a:gd name="connsiteX119" fmla="*/ 86918 w 268727"/>
                <a:gd name="connsiteY119" fmla="*/ 275307 h 293981"/>
                <a:gd name="connsiteX120" fmla="*/ 86105 w 268727"/>
                <a:gd name="connsiteY120" fmla="*/ 274595 h 293981"/>
                <a:gd name="connsiteX121" fmla="*/ 84697 w 268727"/>
                <a:gd name="connsiteY121" fmla="*/ 274282 h 293981"/>
                <a:gd name="connsiteX122" fmla="*/ 83562 w 268727"/>
                <a:gd name="connsiteY122" fmla="*/ 272389 h 293981"/>
                <a:gd name="connsiteX123" fmla="*/ 82710 w 268727"/>
                <a:gd name="connsiteY123" fmla="*/ 268907 h 293981"/>
                <a:gd name="connsiteX124" fmla="*/ 81598 w 268727"/>
                <a:gd name="connsiteY124" fmla="*/ 266193 h 293981"/>
                <a:gd name="connsiteX125" fmla="*/ 80237 w 268727"/>
                <a:gd name="connsiteY125" fmla="*/ 264244 h 293981"/>
                <a:gd name="connsiteX126" fmla="*/ 79259 w 268727"/>
                <a:gd name="connsiteY126" fmla="*/ 263517 h 293981"/>
                <a:gd name="connsiteX127" fmla="*/ 78539 w 268727"/>
                <a:gd name="connsiteY127" fmla="*/ 263384 h 293981"/>
                <a:gd name="connsiteX128" fmla="*/ 78297 w 268727"/>
                <a:gd name="connsiteY128" fmla="*/ 263079 h 293981"/>
                <a:gd name="connsiteX129" fmla="*/ 78101 w 268727"/>
                <a:gd name="connsiteY129" fmla="*/ 262516 h 293981"/>
                <a:gd name="connsiteX130" fmla="*/ 77037 w 268727"/>
                <a:gd name="connsiteY130" fmla="*/ 262312 h 293981"/>
                <a:gd name="connsiteX131" fmla="*/ 75543 w 268727"/>
                <a:gd name="connsiteY131" fmla="*/ 262899 h 293981"/>
                <a:gd name="connsiteX132" fmla="*/ 74198 w 268727"/>
                <a:gd name="connsiteY132" fmla="*/ 262703 h 293981"/>
                <a:gd name="connsiteX133" fmla="*/ 73540 w 268727"/>
                <a:gd name="connsiteY133" fmla="*/ 261749 h 293981"/>
                <a:gd name="connsiteX134" fmla="*/ 72625 w 268727"/>
                <a:gd name="connsiteY134" fmla="*/ 261663 h 293981"/>
                <a:gd name="connsiteX135" fmla="*/ 71459 w 268727"/>
                <a:gd name="connsiteY135" fmla="*/ 262445 h 293981"/>
                <a:gd name="connsiteX136" fmla="*/ 70168 w 268727"/>
                <a:gd name="connsiteY136" fmla="*/ 262218 h 293981"/>
                <a:gd name="connsiteX137" fmla="*/ 68760 w 268727"/>
                <a:gd name="connsiteY137" fmla="*/ 260974 h 293981"/>
                <a:gd name="connsiteX138" fmla="*/ 67978 w 268727"/>
                <a:gd name="connsiteY138" fmla="*/ 259738 h 293981"/>
                <a:gd name="connsiteX139" fmla="*/ 67829 w 268727"/>
                <a:gd name="connsiteY139" fmla="*/ 258510 h 293981"/>
                <a:gd name="connsiteX140" fmla="*/ 65396 w 268727"/>
                <a:gd name="connsiteY140" fmla="*/ 256061 h 293981"/>
                <a:gd name="connsiteX141" fmla="*/ 60687 w 268727"/>
                <a:gd name="connsiteY141" fmla="*/ 252384 h 293981"/>
                <a:gd name="connsiteX142" fmla="*/ 55554 w 268727"/>
                <a:gd name="connsiteY142" fmla="*/ 250663 h 293981"/>
                <a:gd name="connsiteX143" fmla="*/ 50000 w 268727"/>
                <a:gd name="connsiteY143" fmla="*/ 250890 h 293981"/>
                <a:gd name="connsiteX144" fmla="*/ 46886 w 268727"/>
                <a:gd name="connsiteY144" fmla="*/ 250718 h 293981"/>
                <a:gd name="connsiteX145" fmla="*/ 46205 w 268727"/>
                <a:gd name="connsiteY145" fmla="*/ 250139 h 293981"/>
                <a:gd name="connsiteX146" fmla="*/ 45525 w 268727"/>
                <a:gd name="connsiteY146" fmla="*/ 250186 h 293981"/>
                <a:gd name="connsiteX147" fmla="*/ 44836 w 268727"/>
                <a:gd name="connsiteY147" fmla="*/ 250858 h 293981"/>
                <a:gd name="connsiteX148" fmla="*/ 44109 w 268727"/>
                <a:gd name="connsiteY148" fmla="*/ 251007 h 293981"/>
                <a:gd name="connsiteX149" fmla="*/ 43334 w 268727"/>
                <a:gd name="connsiteY149" fmla="*/ 250632 h 293981"/>
                <a:gd name="connsiteX150" fmla="*/ 42849 w 268727"/>
                <a:gd name="connsiteY150" fmla="*/ 250913 h 293981"/>
                <a:gd name="connsiteX151" fmla="*/ 42661 w 268727"/>
                <a:gd name="connsiteY151" fmla="*/ 251852 h 293981"/>
                <a:gd name="connsiteX152" fmla="*/ 40705 w 268727"/>
                <a:gd name="connsiteY152" fmla="*/ 252337 h 293981"/>
                <a:gd name="connsiteX153" fmla="*/ 36989 w 268727"/>
                <a:gd name="connsiteY153" fmla="*/ 252345 h 293981"/>
                <a:gd name="connsiteX154" fmla="*/ 33985 w 268727"/>
                <a:gd name="connsiteY154" fmla="*/ 252924 h 293981"/>
                <a:gd name="connsiteX155" fmla="*/ 31701 w 268727"/>
                <a:gd name="connsiteY155" fmla="*/ 254066 h 293981"/>
                <a:gd name="connsiteX156" fmla="*/ 28462 w 268727"/>
                <a:gd name="connsiteY156" fmla="*/ 254559 h 293981"/>
                <a:gd name="connsiteX157" fmla="*/ 24268 w 268727"/>
                <a:gd name="connsiteY157" fmla="*/ 254403 h 293981"/>
                <a:gd name="connsiteX158" fmla="*/ 21741 w 268727"/>
                <a:gd name="connsiteY158" fmla="*/ 253980 h 293981"/>
                <a:gd name="connsiteX159" fmla="*/ 20881 w 268727"/>
                <a:gd name="connsiteY159" fmla="*/ 253307 h 293981"/>
                <a:gd name="connsiteX160" fmla="*/ 19676 w 268727"/>
                <a:gd name="connsiteY160" fmla="*/ 253143 h 293981"/>
                <a:gd name="connsiteX161" fmla="*/ 18127 w 268727"/>
                <a:gd name="connsiteY161" fmla="*/ 253503 h 293981"/>
                <a:gd name="connsiteX162" fmla="*/ 16734 w 268727"/>
                <a:gd name="connsiteY162" fmla="*/ 255326 h 293981"/>
                <a:gd name="connsiteX163" fmla="*/ 15506 w 268727"/>
                <a:gd name="connsiteY163" fmla="*/ 258604 h 293981"/>
                <a:gd name="connsiteX164" fmla="*/ 14497 w 268727"/>
                <a:gd name="connsiteY164" fmla="*/ 260474 h 293981"/>
                <a:gd name="connsiteX165" fmla="*/ 13691 w 268727"/>
                <a:gd name="connsiteY165" fmla="*/ 260935 h 293981"/>
                <a:gd name="connsiteX166" fmla="*/ 12831 w 268727"/>
                <a:gd name="connsiteY166" fmla="*/ 263376 h 293981"/>
                <a:gd name="connsiteX167" fmla="*/ 12345 w 268727"/>
                <a:gd name="connsiteY167" fmla="*/ 267460 h 293981"/>
                <a:gd name="connsiteX168" fmla="*/ 11618 w 268727"/>
                <a:gd name="connsiteY168" fmla="*/ 269251 h 293981"/>
                <a:gd name="connsiteX169" fmla="*/ 11610 w 268727"/>
                <a:gd name="connsiteY169" fmla="*/ 259065 h 293981"/>
                <a:gd name="connsiteX170" fmla="*/ 12807 w 268727"/>
                <a:gd name="connsiteY170" fmla="*/ 255255 h 293981"/>
                <a:gd name="connsiteX171" fmla="*/ 13198 w 268727"/>
                <a:gd name="connsiteY171" fmla="*/ 251907 h 293981"/>
                <a:gd name="connsiteX172" fmla="*/ 15764 w 268727"/>
                <a:gd name="connsiteY172" fmla="*/ 244498 h 293981"/>
                <a:gd name="connsiteX173" fmla="*/ 18823 w 268727"/>
                <a:gd name="connsiteY173" fmla="*/ 238427 h 293981"/>
                <a:gd name="connsiteX174" fmla="*/ 21647 w 268727"/>
                <a:gd name="connsiteY174" fmla="*/ 230353 h 293981"/>
                <a:gd name="connsiteX175" fmla="*/ 22712 w 268727"/>
                <a:gd name="connsiteY175" fmla="*/ 222514 h 293981"/>
                <a:gd name="connsiteX176" fmla="*/ 22352 w 268727"/>
                <a:gd name="connsiteY176" fmla="*/ 214824 h 293981"/>
                <a:gd name="connsiteX177" fmla="*/ 21514 w 268727"/>
                <a:gd name="connsiteY177" fmla="*/ 207970 h 293981"/>
                <a:gd name="connsiteX178" fmla="*/ 20083 w 268727"/>
                <a:gd name="connsiteY178" fmla="*/ 203433 h 293981"/>
                <a:gd name="connsiteX179" fmla="*/ 18698 w 268727"/>
                <a:gd name="connsiteY179" fmla="*/ 196853 h 293981"/>
                <a:gd name="connsiteX180" fmla="*/ 16656 w 268727"/>
                <a:gd name="connsiteY180" fmla="*/ 193380 h 293981"/>
                <a:gd name="connsiteX181" fmla="*/ 12916 w 268727"/>
                <a:gd name="connsiteY181" fmla="*/ 190344 h 293981"/>
                <a:gd name="connsiteX182" fmla="*/ 12079 w 268727"/>
                <a:gd name="connsiteY182" fmla="*/ 188568 h 293981"/>
                <a:gd name="connsiteX183" fmla="*/ 12948 w 268727"/>
                <a:gd name="connsiteY183" fmla="*/ 187903 h 293981"/>
                <a:gd name="connsiteX184" fmla="*/ 15225 w 268727"/>
                <a:gd name="connsiteY184" fmla="*/ 187450 h 293981"/>
                <a:gd name="connsiteX185" fmla="*/ 16672 w 268727"/>
                <a:gd name="connsiteY185" fmla="*/ 185079 h 293981"/>
                <a:gd name="connsiteX186" fmla="*/ 13605 w 268727"/>
                <a:gd name="connsiteY186" fmla="*/ 185994 h 293981"/>
                <a:gd name="connsiteX187" fmla="*/ 17149 w 268727"/>
                <a:gd name="connsiteY187" fmla="*/ 178719 h 293981"/>
                <a:gd name="connsiteX188" fmla="*/ 18252 w 268727"/>
                <a:gd name="connsiteY188" fmla="*/ 173759 h 293981"/>
                <a:gd name="connsiteX189" fmla="*/ 18080 w 268727"/>
                <a:gd name="connsiteY189" fmla="*/ 170496 h 293981"/>
                <a:gd name="connsiteX190" fmla="*/ 18753 w 268727"/>
                <a:gd name="connsiteY190" fmla="*/ 168478 h 293981"/>
                <a:gd name="connsiteX191" fmla="*/ 16046 w 268727"/>
                <a:gd name="connsiteY191" fmla="*/ 164104 h 293981"/>
                <a:gd name="connsiteX192" fmla="*/ 13941 w 268727"/>
                <a:gd name="connsiteY192" fmla="*/ 158589 h 293981"/>
                <a:gd name="connsiteX193" fmla="*/ 12854 w 268727"/>
                <a:gd name="connsiteY193" fmla="*/ 157720 h 293981"/>
                <a:gd name="connsiteX194" fmla="*/ 11727 w 268727"/>
                <a:gd name="connsiteY194" fmla="*/ 157259 h 293981"/>
                <a:gd name="connsiteX195" fmla="*/ 11626 w 268727"/>
                <a:gd name="connsiteY195" fmla="*/ 158558 h 293981"/>
                <a:gd name="connsiteX196" fmla="*/ 11016 w 268727"/>
                <a:gd name="connsiteY196" fmla="*/ 159716 h 293981"/>
                <a:gd name="connsiteX197" fmla="*/ 9701 w 268727"/>
                <a:gd name="connsiteY197" fmla="*/ 159019 h 293981"/>
                <a:gd name="connsiteX198" fmla="*/ 7377 w 268727"/>
                <a:gd name="connsiteY198" fmla="*/ 155006 h 293981"/>
                <a:gd name="connsiteX199" fmla="*/ 4131 w 268727"/>
                <a:gd name="connsiteY199" fmla="*/ 148466 h 293981"/>
                <a:gd name="connsiteX200" fmla="*/ 2989 w 268727"/>
                <a:gd name="connsiteY200" fmla="*/ 147793 h 293981"/>
                <a:gd name="connsiteX201" fmla="*/ 2042 w 268727"/>
                <a:gd name="connsiteY201" fmla="*/ 148692 h 293981"/>
                <a:gd name="connsiteX202" fmla="*/ 1447 w 268727"/>
                <a:gd name="connsiteY202" fmla="*/ 149553 h 293981"/>
                <a:gd name="connsiteX203" fmla="*/ 352 w 268727"/>
                <a:gd name="connsiteY203" fmla="*/ 155014 h 293981"/>
                <a:gd name="connsiteX204" fmla="*/ 0 w 268727"/>
                <a:gd name="connsiteY204" fmla="*/ 152847 h 293981"/>
                <a:gd name="connsiteX205" fmla="*/ 477 w 268727"/>
                <a:gd name="connsiteY205" fmla="*/ 150296 h 293981"/>
                <a:gd name="connsiteX206" fmla="*/ 1283 w 268727"/>
                <a:gd name="connsiteY206" fmla="*/ 147151 h 293981"/>
                <a:gd name="connsiteX207" fmla="*/ 2191 w 268727"/>
                <a:gd name="connsiteY207" fmla="*/ 142778 h 293981"/>
                <a:gd name="connsiteX208" fmla="*/ 5007 w 268727"/>
                <a:gd name="connsiteY208" fmla="*/ 142778 h 293981"/>
                <a:gd name="connsiteX209" fmla="*/ 10045 w 268727"/>
                <a:gd name="connsiteY209" fmla="*/ 142770 h 293981"/>
                <a:gd name="connsiteX210" fmla="*/ 15084 w 268727"/>
                <a:gd name="connsiteY210" fmla="*/ 142762 h 293981"/>
                <a:gd name="connsiteX211" fmla="*/ 20122 w 268727"/>
                <a:gd name="connsiteY211" fmla="*/ 142762 h 293981"/>
                <a:gd name="connsiteX212" fmla="*/ 25160 w 268727"/>
                <a:gd name="connsiteY212" fmla="*/ 142754 h 293981"/>
                <a:gd name="connsiteX213" fmla="*/ 30199 w 268727"/>
                <a:gd name="connsiteY213" fmla="*/ 142746 h 293981"/>
                <a:gd name="connsiteX214" fmla="*/ 35229 w 268727"/>
                <a:gd name="connsiteY214" fmla="*/ 142739 h 293981"/>
                <a:gd name="connsiteX215" fmla="*/ 40267 w 268727"/>
                <a:gd name="connsiteY215" fmla="*/ 142739 h 293981"/>
                <a:gd name="connsiteX216" fmla="*/ 45306 w 268727"/>
                <a:gd name="connsiteY216" fmla="*/ 142731 h 293981"/>
                <a:gd name="connsiteX217" fmla="*/ 50344 w 268727"/>
                <a:gd name="connsiteY217" fmla="*/ 142723 h 293981"/>
                <a:gd name="connsiteX218" fmla="*/ 55382 w 268727"/>
                <a:gd name="connsiteY218" fmla="*/ 142723 h 293981"/>
                <a:gd name="connsiteX219" fmla="*/ 60420 w 268727"/>
                <a:gd name="connsiteY219" fmla="*/ 142715 h 293981"/>
                <a:gd name="connsiteX220" fmla="*/ 65459 w 268727"/>
                <a:gd name="connsiteY220" fmla="*/ 142707 h 293981"/>
                <a:gd name="connsiteX221" fmla="*/ 70489 w 268727"/>
                <a:gd name="connsiteY221" fmla="*/ 142707 h 293981"/>
                <a:gd name="connsiteX222" fmla="*/ 75527 w 268727"/>
                <a:gd name="connsiteY222" fmla="*/ 142700 h 293981"/>
                <a:gd name="connsiteX223" fmla="*/ 80566 w 268727"/>
                <a:gd name="connsiteY223" fmla="*/ 142692 h 293981"/>
                <a:gd name="connsiteX224" fmla="*/ 85596 w 268727"/>
                <a:gd name="connsiteY224" fmla="*/ 142692 h 293981"/>
                <a:gd name="connsiteX225" fmla="*/ 88921 w 268727"/>
                <a:gd name="connsiteY225" fmla="*/ 142692 h 293981"/>
                <a:gd name="connsiteX226" fmla="*/ 88726 w 268727"/>
                <a:gd name="connsiteY226" fmla="*/ 139578 h 293981"/>
                <a:gd name="connsiteX227" fmla="*/ 88569 w 268727"/>
                <a:gd name="connsiteY227" fmla="*/ 137106 h 293981"/>
                <a:gd name="connsiteX228" fmla="*/ 88358 w 268727"/>
                <a:gd name="connsiteY228" fmla="*/ 133781 h 293981"/>
                <a:gd name="connsiteX229" fmla="*/ 88147 w 268727"/>
                <a:gd name="connsiteY229" fmla="*/ 130471 h 293981"/>
                <a:gd name="connsiteX230" fmla="*/ 87943 w 268727"/>
                <a:gd name="connsiteY230" fmla="*/ 127154 h 293981"/>
                <a:gd name="connsiteX231" fmla="*/ 87748 w 268727"/>
                <a:gd name="connsiteY231" fmla="*/ 124033 h 293981"/>
                <a:gd name="connsiteX232" fmla="*/ 87552 w 268727"/>
                <a:gd name="connsiteY232" fmla="*/ 120911 h 293981"/>
                <a:gd name="connsiteX233" fmla="*/ 87372 w 268727"/>
                <a:gd name="connsiteY233" fmla="*/ 118017 h 293981"/>
                <a:gd name="connsiteX234" fmla="*/ 87208 w 268727"/>
                <a:gd name="connsiteY234" fmla="*/ 115357 h 293981"/>
                <a:gd name="connsiteX235" fmla="*/ 86918 w 268727"/>
                <a:gd name="connsiteY235" fmla="*/ 113823 h 293981"/>
                <a:gd name="connsiteX236" fmla="*/ 85846 w 268727"/>
                <a:gd name="connsiteY236" fmla="*/ 110780 h 293981"/>
                <a:gd name="connsiteX237" fmla="*/ 85620 w 268727"/>
                <a:gd name="connsiteY237" fmla="*/ 109270 h 293981"/>
                <a:gd name="connsiteX238" fmla="*/ 85909 w 268727"/>
                <a:gd name="connsiteY238" fmla="*/ 107674 h 293981"/>
                <a:gd name="connsiteX239" fmla="*/ 86621 w 268727"/>
                <a:gd name="connsiteY239" fmla="*/ 106172 h 293981"/>
                <a:gd name="connsiteX240" fmla="*/ 88585 w 268727"/>
                <a:gd name="connsiteY240" fmla="*/ 103418 h 293981"/>
                <a:gd name="connsiteX241" fmla="*/ 91558 w 268727"/>
                <a:gd name="connsiteY241" fmla="*/ 101298 h 293981"/>
                <a:gd name="connsiteX242" fmla="*/ 94984 w 268727"/>
                <a:gd name="connsiteY242" fmla="*/ 98849 h 293981"/>
                <a:gd name="connsiteX243" fmla="*/ 97597 w 268727"/>
                <a:gd name="connsiteY243" fmla="*/ 96979 h 293981"/>
                <a:gd name="connsiteX244" fmla="*/ 98935 w 268727"/>
                <a:gd name="connsiteY244" fmla="*/ 96518 h 293981"/>
                <a:gd name="connsiteX245" fmla="*/ 103027 w 268727"/>
                <a:gd name="connsiteY245" fmla="*/ 95868 h 293981"/>
                <a:gd name="connsiteX246" fmla="*/ 106250 w 268727"/>
                <a:gd name="connsiteY246" fmla="*/ 94452 h 293981"/>
                <a:gd name="connsiteX247" fmla="*/ 109387 w 268727"/>
                <a:gd name="connsiteY247" fmla="*/ 93075 h 293981"/>
                <a:gd name="connsiteX248" fmla="*/ 110702 w 268727"/>
                <a:gd name="connsiteY248" fmla="*/ 92309 h 293981"/>
                <a:gd name="connsiteX249" fmla="*/ 110858 w 268727"/>
                <a:gd name="connsiteY249" fmla="*/ 89719 h 293981"/>
                <a:gd name="connsiteX250" fmla="*/ 110858 w 268727"/>
                <a:gd name="connsiteY250" fmla="*/ 86825 h 293981"/>
                <a:gd name="connsiteX251" fmla="*/ 110858 w 268727"/>
                <a:gd name="connsiteY251" fmla="*/ 83578 h 293981"/>
                <a:gd name="connsiteX252" fmla="*/ 110858 w 268727"/>
                <a:gd name="connsiteY252" fmla="*/ 80323 h 293981"/>
                <a:gd name="connsiteX253" fmla="*/ 110858 w 268727"/>
                <a:gd name="connsiteY253" fmla="*/ 77069 h 293981"/>
                <a:gd name="connsiteX254" fmla="*/ 110858 w 268727"/>
                <a:gd name="connsiteY254" fmla="*/ 73806 h 293981"/>
                <a:gd name="connsiteX255" fmla="*/ 110858 w 268727"/>
                <a:gd name="connsiteY255" fmla="*/ 70544 h 293981"/>
                <a:gd name="connsiteX256" fmla="*/ 110858 w 268727"/>
                <a:gd name="connsiteY256" fmla="*/ 67282 h 293981"/>
                <a:gd name="connsiteX257" fmla="*/ 110858 w 268727"/>
                <a:gd name="connsiteY257" fmla="*/ 64011 h 293981"/>
                <a:gd name="connsiteX258" fmla="*/ 110858 w 268727"/>
                <a:gd name="connsiteY258" fmla="*/ 60741 h 293981"/>
                <a:gd name="connsiteX259" fmla="*/ 110858 w 268727"/>
                <a:gd name="connsiteY259" fmla="*/ 57471 h 293981"/>
                <a:gd name="connsiteX260" fmla="*/ 110858 w 268727"/>
                <a:gd name="connsiteY260" fmla="*/ 54193 h 293981"/>
                <a:gd name="connsiteX261" fmla="*/ 110858 w 268727"/>
                <a:gd name="connsiteY261" fmla="*/ 50907 h 293981"/>
                <a:gd name="connsiteX262" fmla="*/ 110858 w 268727"/>
                <a:gd name="connsiteY262" fmla="*/ 47621 h 293981"/>
                <a:gd name="connsiteX263" fmla="*/ 110858 w 268727"/>
                <a:gd name="connsiteY263" fmla="*/ 44328 h 293981"/>
                <a:gd name="connsiteX264" fmla="*/ 110858 w 268727"/>
                <a:gd name="connsiteY264" fmla="*/ 41034 h 293981"/>
                <a:gd name="connsiteX265" fmla="*/ 110858 w 268727"/>
                <a:gd name="connsiteY265" fmla="*/ 37732 h 293981"/>
                <a:gd name="connsiteX266" fmla="*/ 110858 w 268727"/>
                <a:gd name="connsiteY266" fmla="*/ 34431 h 293981"/>
                <a:gd name="connsiteX267" fmla="*/ 110858 w 268727"/>
                <a:gd name="connsiteY267" fmla="*/ 31536 h 293981"/>
                <a:gd name="connsiteX268" fmla="*/ 114144 w 268727"/>
                <a:gd name="connsiteY268" fmla="*/ 31536 h 293981"/>
                <a:gd name="connsiteX269" fmla="*/ 118236 w 268727"/>
                <a:gd name="connsiteY269" fmla="*/ 31536 h 293981"/>
                <a:gd name="connsiteX270" fmla="*/ 122319 w 268727"/>
                <a:gd name="connsiteY270" fmla="*/ 31536 h 293981"/>
                <a:gd name="connsiteX271" fmla="*/ 126411 w 268727"/>
                <a:gd name="connsiteY271" fmla="*/ 31536 h 293981"/>
                <a:gd name="connsiteX272" fmla="*/ 130503 w 268727"/>
                <a:gd name="connsiteY272" fmla="*/ 31536 h 293981"/>
                <a:gd name="connsiteX273" fmla="*/ 134594 w 268727"/>
                <a:gd name="connsiteY273" fmla="*/ 31536 h 293981"/>
                <a:gd name="connsiteX274" fmla="*/ 138686 w 268727"/>
                <a:gd name="connsiteY274" fmla="*/ 31536 h 293981"/>
                <a:gd name="connsiteX275" fmla="*/ 142778 w 268727"/>
                <a:gd name="connsiteY275" fmla="*/ 31536 h 293981"/>
                <a:gd name="connsiteX276" fmla="*/ 146869 w 268727"/>
                <a:gd name="connsiteY276" fmla="*/ 31536 h 293981"/>
                <a:gd name="connsiteX277" fmla="*/ 150961 w 268727"/>
                <a:gd name="connsiteY277" fmla="*/ 31536 h 293981"/>
                <a:gd name="connsiteX278" fmla="*/ 155053 w 268727"/>
                <a:gd name="connsiteY278" fmla="*/ 31536 h 293981"/>
                <a:gd name="connsiteX279" fmla="*/ 159144 w 268727"/>
                <a:gd name="connsiteY279" fmla="*/ 31536 h 293981"/>
                <a:gd name="connsiteX280" fmla="*/ 163236 w 268727"/>
                <a:gd name="connsiteY280" fmla="*/ 31536 h 293981"/>
                <a:gd name="connsiteX281" fmla="*/ 167328 w 268727"/>
                <a:gd name="connsiteY281" fmla="*/ 31536 h 293981"/>
                <a:gd name="connsiteX282" fmla="*/ 171411 w 268727"/>
                <a:gd name="connsiteY282" fmla="*/ 31536 h 293981"/>
                <a:gd name="connsiteX283" fmla="*/ 175503 w 268727"/>
                <a:gd name="connsiteY283" fmla="*/ 31536 h 293981"/>
                <a:gd name="connsiteX284" fmla="*/ 179595 w 268727"/>
                <a:gd name="connsiteY284" fmla="*/ 31536 h 293981"/>
                <a:gd name="connsiteX285" fmla="*/ 184062 w 268727"/>
                <a:gd name="connsiteY285" fmla="*/ 31536 h 293981"/>
                <a:gd name="connsiteX286" fmla="*/ 184062 w 268727"/>
                <a:gd name="connsiteY286" fmla="*/ 28767 h 293981"/>
                <a:gd name="connsiteX287" fmla="*/ 184062 w 268727"/>
                <a:gd name="connsiteY287" fmla="*/ 24785 h 293981"/>
                <a:gd name="connsiteX288" fmla="*/ 184054 w 268727"/>
                <a:gd name="connsiteY288" fmla="*/ 19308 h 293981"/>
                <a:gd name="connsiteX289" fmla="*/ 184054 w 268727"/>
                <a:gd name="connsiteY289" fmla="*/ 13801 h 293981"/>
                <a:gd name="connsiteX290" fmla="*/ 184046 w 268727"/>
                <a:gd name="connsiteY290" fmla="*/ 8950 h 293981"/>
                <a:gd name="connsiteX291" fmla="*/ 184046 w 268727"/>
                <a:gd name="connsiteY291" fmla="*/ 4092 h 293981"/>
                <a:gd name="connsiteX292" fmla="*/ 184039 w 268727"/>
                <a:gd name="connsiteY292" fmla="*/ 0 h 293981"/>
                <a:gd name="connsiteX293" fmla="*/ 188169 w 268727"/>
                <a:gd name="connsiteY293" fmla="*/ 2715 h 293981"/>
                <a:gd name="connsiteX294" fmla="*/ 192300 w 268727"/>
                <a:gd name="connsiteY294" fmla="*/ 5429 h 293981"/>
                <a:gd name="connsiteX295" fmla="*/ 196431 w 268727"/>
                <a:gd name="connsiteY295" fmla="*/ 8144 h 293981"/>
                <a:gd name="connsiteX296" fmla="*/ 200562 w 268727"/>
                <a:gd name="connsiteY296" fmla="*/ 10851 h 293981"/>
                <a:gd name="connsiteX297" fmla="*/ 204692 w 268727"/>
                <a:gd name="connsiteY297" fmla="*/ 13558 h 293981"/>
                <a:gd name="connsiteX298" fmla="*/ 208823 w 268727"/>
                <a:gd name="connsiteY298" fmla="*/ 16257 h 293981"/>
                <a:gd name="connsiteX299" fmla="*/ 212946 w 268727"/>
                <a:gd name="connsiteY299" fmla="*/ 18956 h 293981"/>
                <a:gd name="connsiteX300" fmla="*/ 217077 w 268727"/>
                <a:gd name="connsiteY300" fmla="*/ 21655 h 293981"/>
                <a:gd name="connsiteX301" fmla="*/ 221208 w 268727"/>
                <a:gd name="connsiteY301" fmla="*/ 24354 h 293981"/>
                <a:gd name="connsiteX302" fmla="*/ 225338 w 268727"/>
                <a:gd name="connsiteY302" fmla="*/ 27046 h 293981"/>
                <a:gd name="connsiteX303" fmla="*/ 229469 w 268727"/>
                <a:gd name="connsiteY303" fmla="*/ 29737 h 293981"/>
                <a:gd name="connsiteX304" fmla="*/ 233600 w 268727"/>
                <a:gd name="connsiteY304" fmla="*/ 32420 h 293981"/>
                <a:gd name="connsiteX305" fmla="*/ 237731 w 268727"/>
                <a:gd name="connsiteY305" fmla="*/ 35104 h 293981"/>
                <a:gd name="connsiteX306" fmla="*/ 241862 w 268727"/>
                <a:gd name="connsiteY306" fmla="*/ 37787 h 293981"/>
                <a:gd name="connsiteX307" fmla="*/ 245992 w 268727"/>
                <a:gd name="connsiteY307" fmla="*/ 40471 h 293981"/>
                <a:gd name="connsiteX308" fmla="*/ 250115 w 268727"/>
                <a:gd name="connsiteY308" fmla="*/ 43146 h 293981"/>
                <a:gd name="connsiteX309" fmla="*/ 253573 w 268727"/>
                <a:gd name="connsiteY309" fmla="*/ 45384 h 293981"/>
                <a:gd name="connsiteX310" fmla="*/ 258885 w 268727"/>
                <a:gd name="connsiteY310" fmla="*/ 48991 h 293981"/>
                <a:gd name="connsiteX311" fmla="*/ 263837 w 268727"/>
                <a:gd name="connsiteY311" fmla="*/ 52347 h 293981"/>
                <a:gd name="connsiteX312" fmla="*/ 268727 w 268727"/>
                <a:gd name="connsiteY312" fmla="*/ 55703 h 293981"/>
                <a:gd name="connsiteX313" fmla="*/ 15115 w 268727"/>
                <a:gd name="connsiteY313" fmla="*/ 180604 h 293981"/>
                <a:gd name="connsiteX314" fmla="*/ 13707 w 268727"/>
                <a:gd name="connsiteY314" fmla="*/ 182857 h 293981"/>
                <a:gd name="connsiteX315" fmla="*/ 13081 w 268727"/>
                <a:gd name="connsiteY315" fmla="*/ 181997 h 293981"/>
                <a:gd name="connsiteX316" fmla="*/ 12838 w 268727"/>
                <a:gd name="connsiteY316" fmla="*/ 180518 h 293981"/>
                <a:gd name="connsiteX317" fmla="*/ 14090 w 268727"/>
                <a:gd name="connsiteY317" fmla="*/ 178398 h 293981"/>
                <a:gd name="connsiteX318" fmla="*/ 14685 w 268727"/>
                <a:gd name="connsiteY318" fmla="*/ 177303 h 293981"/>
                <a:gd name="connsiteX319" fmla="*/ 15772 w 268727"/>
                <a:gd name="connsiteY319" fmla="*/ 176904 h 293981"/>
                <a:gd name="connsiteX320" fmla="*/ 15115 w 268727"/>
                <a:gd name="connsiteY320" fmla="*/ 180604 h 293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268727" h="293981">
                  <a:moveTo>
                    <a:pt x="268727" y="55703"/>
                  </a:moveTo>
                  <a:lnTo>
                    <a:pt x="261037" y="55703"/>
                  </a:lnTo>
                  <a:lnTo>
                    <a:pt x="250765" y="55711"/>
                  </a:lnTo>
                  <a:lnTo>
                    <a:pt x="243763" y="55711"/>
                  </a:lnTo>
                  <a:lnTo>
                    <a:pt x="236573" y="55711"/>
                  </a:lnTo>
                  <a:lnTo>
                    <a:pt x="229837" y="55711"/>
                  </a:lnTo>
                  <a:lnTo>
                    <a:pt x="230424" y="61195"/>
                  </a:lnTo>
                  <a:lnTo>
                    <a:pt x="231050" y="67172"/>
                  </a:lnTo>
                  <a:lnTo>
                    <a:pt x="231675" y="73134"/>
                  </a:lnTo>
                  <a:lnTo>
                    <a:pt x="232301" y="79087"/>
                  </a:lnTo>
                  <a:lnTo>
                    <a:pt x="232927" y="85025"/>
                  </a:lnTo>
                  <a:lnTo>
                    <a:pt x="233553" y="90955"/>
                  </a:lnTo>
                  <a:lnTo>
                    <a:pt x="234179" y="96870"/>
                  </a:lnTo>
                  <a:lnTo>
                    <a:pt x="234805" y="102769"/>
                  </a:lnTo>
                  <a:lnTo>
                    <a:pt x="235431" y="108660"/>
                  </a:lnTo>
                  <a:lnTo>
                    <a:pt x="236057" y="114535"/>
                  </a:lnTo>
                  <a:lnTo>
                    <a:pt x="236683" y="120403"/>
                  </a:lnTo>
                  <a:lnTo>
                    <a:pt x="237308" y="126270"/>
                  </a:lnTo>
                  <a:lnTo>
                    <a:pt x="237934" y="132122"/>
                  </a:lnTo>
                  <a:lnTo>
                    <a:pt x="238560" y="137966"/>
                  </a:lnTo>
                  <a:lnTo>
                    <a:pt x="239186" y="143803"/>
                  </a:lnTo>
                  <a:lnTo>
                    <a:pt x="239812" y="149623"/>
                  </a:lnTo>
                  <a:lnTo>
                    <a:pt x="240438" y="155436"/>
                  </a:lnTo>
                  <a:lnTo>
                    <a:pt x="241064" y="161241"/>
                  </a:lnTo>
                  <a:lnTo>
                    <a:pt x="241689" y="167030"/>
                  </a:lnTo>
                  <a:lnTo>
                    <a:pt x="242315" y="172812"/>
                  </a:lnTo>
                  <a:lnTo>
                    <a:pt x="242941" y="178586"/>
                  </a:lnTo>
                  <a:lnTo>
                    <a:pt x="243567" y="184352"/>
                  </a:lnTo>
                  <a:lnTo>
                    <a:pt x="244193" y="190102"/>
                  </a:lnTo>
                  <a:lnTo>
                    <a:pt x="244819" y="195844"/>
                  </a:lnTo>
                  <a:lnTo>
                    <a:pt x="245445" y="201579"/>
                  </a:lnTo>
                  <a:lnTo>
                    <a:pt x="246070" y="207306"/>
                  </a:lnTo>
                  <a:lnTo>
                    <a:pt x="246696" y="213024"/>
                  </a:lnTo>
                  <a:lnTo>
                    <a:pt x="247322" y="218736"/>
                  </a:lnTo>
                  <a:lnTo>
                    <a:pt x="247948" y="224439"/>
                  </a:lnTo>
                  <a:lnTo>
                    <a:pt x="248574" y="230134"/>
                  </a:lnTo>
                  <a:lnTo>
                    <a:pt x="249200" y="235822"/>
                  </a:lnTo>
                  <a:lnTo>
                    <a:pt x="249826" y="241502"/>
                  </a:lnTo>
                  <a:lnTo>
                    <a:pt x="250452" y="247174"/>
                  </a:lnTo>
                  <a:lnTo>
                    <a:pt x="251062" y="252666"/>
                  </a:lnTo>
                  <a:lnTo>
                    <a:pt x="253675" y="255545"/>
                  </a:lnTo>
                  <a:lnTo>
                    <a:pt x="256961" y="259159"/>
                  </a:lnTo>
                  <a:lnTo>
                    <a:pt x="255999" y="264276"/>
                  </a:lnTo>
                  <a:lnTo>
                    <a:pt x="254856" y="270370"/>
                  </a:lnTo>
                  <a:lnTo>
                    <a:pt x="253605" y="277012"/>
                  </a:lnTo>
                  <a:lnTo>
                    <a:pt x="248965" y="277012"/>
                  </a:lnTo>
                  <a:lnTo>
                    <a:pt x="244482" y="277012"/>
                  </a:lnTo>
                  <a:lnTo>
                    <a:pt x="240007" y="277012"/>
                  </a:lnTo>
                  <a:lnTo>
                    <a:pt x="235532" y="277012"/>
                  </a:lnTo>
                  <a:lnTo>
                    <a:pt x="231057" y="277012"/>
                  </a:lnTo>
                  <a:lnTo>
                    <a:pt x="226574" y="277012"/>
                  </a:lnTo>
                  <a:lnTo>
                    <a:pt x="222100" y="277012"/>
                  </a:lnTo>
                  <a:lnTo>
                    <a:pt x="217625" y="277012"/>
                  </a:lnTo>
                  <a:lnTo>
                    <a:pt x="213149" y="277012"/>
                  </a:lnTo>
                  <a:lnTo>
                    <a:pt x="208674" y="277012"/>
                  </a:lnTo>
                  <a:lnTo>
                    <a:pt x="204192" y="277012"/>
                  </a:lnTo>
                  <a:lnTo>
                    <a:pt x="199717" y="277012"/>
                  </a:lnTo>
                  <a:lnTo>
                    <a:pt x="195242" y="277012"/>
                  </a:lnTo>
                  <a:lnTo>
                    <a:pt x="190767" y="277012"/>
                  </a:lnTo>
                  <a:lnTo>
                    <a:pt x="186284" y="277012"/>
                  </a:lnTo>
                  <a:lnTo>
                    <a:pt x="181809" y="277012"/>
                  </a:lnTo>
                  <a:lnTo>
                    <a:pt x="177334" y="277012"/>
                  </a:lnTo>
                  <a:lnTo>
                    <a:pt x="173164" y="277012"/>
                  </a:lnTo>
                  <a:lnTo>
                    <a:pt x="170598" y="276856"/>
                  </a:lnTo>
                  <a:lnTo>
                    <a:pt x="169682" y="276340"/>
                  </a:lnTo>
                  <a:lnTo>
                    <a:pt x="169354" y="272905"/>
                  </a:lnTo>
                  <a:lnTo>
                    <a:pt x="168587" y="273124"/>
                  </a:lnTo>
                  <a:lnTo>
                    <a:pt x="167680" y="274133"/>
                  </a:lnTo>
                  <a:lnTo>
                    <a:pt x="167210" y="275229"/>
                  </a:lnTo>
                  <a:lnTo>
                    <a:pt x="167375" y="276660"/>
                  </a:lnTo>
                  <a:lnTo>
                    <a:pt x="167226" y="277873"/>
                  </a:lnTo>
                  <a:lnTo>
                    <a:pt x="164347" y="278350"/>
                  </a:lnTo>
                  <a:lnTo>
                    <a:pt x="160459" y="279164"/>
                  </a:lnTo>
                  <a:lnTo>
                    <a:pt x="156367" y="279790"/>
                  </a:lnTo>
                  <a:lnTo>
                    <a:pt x="152236" y="279563"/>
                  </a:lnTo>
                  <a:lnTo>
                    <a:pt x="150828" y="279281"/>
                  </a:lnTo>
                  <a:lnTo>
                    <a:pt x="149334" y="278827"/>
                  </a:lnTo>
                  <a:lnTo>
                    <a:pt x="146048" y="278334"/>
                  </a:lnTo>
                  <a:lnTo>
                    <a:pt x="144256" y="278295"/>
                  </a:lnTo>
                  <a:lnTo>
                    <a:pt x="142207" y="278405"/>
                  </a:lnTo>
                  <a:lnTo>
                    <a:pt x="139789" y="278679"/>
                  </a:lnTo>
                  <a:lnTo>
                    <a:pt x="139015" y="279312"/>
                  </a:lnTo>
                  <a:lnTo>
                    <a:pt x="137192" y="281871"/>
                  </a:lnTo>
                  <a:lnTo>
                    <a:pt x="135424" y="284836"/>
                  </a:lnTo>
                  <a:lnTo>
                    <a:pt x="134274" y="284820"/>
                  </a:lnTo>
                  <a:lnTo>
                    <a:pt x="132975" y="283193"/>
                  </a:lnTo>
                  <a:lnTo>
                    <a:pt x="129415" y="280126"/>
                  </a:lnTo>
                  <a:lnTo>
                    <a:pt x="125105" y="276089"/>
                  </a:lnTo>
                  <a:lnTo>
                    <a:pt x="123141" y="274086"/>
                  </a:lnTo>
                  <a:lnTo>
                    <a:pt x="122100" y="273828"/>
                  </a:lnTo>
                  <a:lnTo>
                    <a:pt x="120035" y="275268"/>
                  </a:lnTo>
                  <a:lnTo>
                    <a:pt x="118298" y="276652"/>
                  </a:lnTo>
                  <a:lnTo>
                    <a:pt x="116452" y="278608"/>
                  </a:lnTo>
                  <a:lnTo>
                    <a:pt x="115615" y="280486"/>
                  </a:lnTo>
                  <a:lnTo>
                    <a:pt x="114950" y="282700"/>
                  </a:lnTo>
                  <a:lnTo>
                    <a:pt x="114652" y="285305"/>
                  </a:lnTo>
                  <a:lnTo>
                    <a:pt x="113980" y="288341"/>
                  </a:lnTo>
                  <a:lnTo>
                    <a:pt x="112485" y="290789"/>
                  </a:lnTo>
                  <a:lnTo>
                    <a:pt x="110717" y="292636"/>
                  </a:lnTo>
                  <a:lnTo>
                    <a:pt x="109403" y="293504"/>
                  </a:lnTo>
                  <a:lnTo>
                    <a:pt x="108894" y="293981"/>
                  </a:lnTo>
                  <a:lnTo>
                    <a:pt x="105030" y="292542"/>
                  </a:lnTo>
                  <a:lnTo>
                    <a:pt x="104545" y="292362"/>
                  </a:lnTo>
                  <a:lnTo>
                    <a:pt x="102213" y="290735"/>
                  </a:lnTo>
                  <a:lnTo>
                    <a:pt x="101087" y="288802"/>
                  </a:lnTo>
                  <a:lnTo>
                    <a:pt x="99248" y="287347"/>
                  </a:lnTo>
                  <a:lnTo>
                    <a:pt x="96698" y="286369"/>
                  </a:lnTo>
                  <a:lnTo>
                    <a:pt x="95039" y="285258"/>
                  </a:lnTo>
                  <a:lnTo>
                    <a:pt x="94265" y="284006"/>
                  </a:lnTo>
                  <a:lnTo>
                    <a:pt x="93326" y="283177"/>
                  </a:lnTo>
                  <a:lnTo>
                    <a:pt x="92332" y="282747"/>
                  </a:lnTo>
                  <a:lnTo>
                    <a:pt x="92238" y="282301"/>
                  </a:lnTo>
                  <a:lnTo>
                    <a:pt x="92473" y="281683"/>
                  </a:lnTo>
                  <a:lnTo>
                    <a:pt x="92238" y="280541"/>
                  </a:lnTo>
                  <a:lnTo>
                    <a:pt x="90744" y="277990"/>
                  </a:lnTo>
                  <a:lnTo>
                    <a:pt x="89352" y="276817"/>
                  </a:lnTo>
                  <a:lnTo>
                    <a:pt x="88162" y="277004"/>
                  </a:lnTo>
                  <a:lnTo>
                    <a:pt x="87490" y="276691"/>
                  </a:lnTo>
                  <a:lnTo>
                    <a:pt x="87083" y="276128"/>
                  </a:lnTo>
                  <a:lnTo>
                    <a:pt x="86918" y="275307"/>
                  </a:lnTo>
                  <a:lnTo>
                    <a:pt x="86105" y="274595"/>
                  </a:lnTo>
                  <a:lnTo>
                    <a:pt x="84697" y="274282"/>
                  </a:lnTo>
                  <a:lnTo>
                    <a:pt x="83562" y="272389"/>
                  </a:lnTo>
                  <a:lnTo>
                    <a:pt x="82710" y="268907"/>
                  </a:lnTo>
                  <a:lnTo>
                    <a:pt x="81598" y="266193"/>
                  </a:lnTo>
                  <a:lnTo>
                    <a:pt x="80237" y="264244"/>
                  </a:lnTo>
                  <a:lnTo>
                    <a:pt x="79259" y="263517"/>
                  </a:lnTo>
                  <a:lnTo>
                    <a:pt x="78539" y="263384"/>
                  </a:lnTo>
                  <a:lnTo>
                    <a:pt x="78297" y="263079"/>
                  </a:lnTo>
                  <a:lnTo>
                    <a:pt x="78101" y="262516"/>
                  </a:lnTo>
                  <a:lnTo>
                    <a:pt x="77037" y="262312"/>
                  </a:lnTo>
                  <a:lnTo>
                    <a:pt x="75543" y="262899"/>
                  </a:lnTo>
                  <a:lnTo>
                    <a:pt x="74198" y="262703"/>
                  </a:lnTo>
                  <a:lnTo>
                    <a:pt x="73540" y="261749"/>
                  </a:lnTo>
                  <a:lnTo>
                    <a:pt x="72625" y="261663"/>
                  </a:lnTo>
                  <a:lnTo>
                    <a:pt x="71459" y="262445"/>
                  </a:lnTo>
                  <a:lnTo>
                    <a:pt x="70168" y="262218"/>
                  </a:lnTo>
                  <a:lnTo>
                    <a:pt x="68760" y="260974"/>
                  </a:lnTo>
                  <a:lnTo>
                    <a:pt x="67978" y="259738"/>
                  </a:lnTo>
                  <a:lnTo>
                    <a:pt x="67829" y="258510"/>
                  </a:lnTo>
                  <a:lnTo>
                    <a:pt x="65396" y="256061"/>
                  </a:lnTo>
                  <a:lnTo>
                    <a:pt x="60687" y="252384"/>
                  </a:lnTo>
                  <a:lnTo>
                    <a:pt x="55554" y="250663"/>
                  </a:lnTo>
                  <a:lnTo>
                    <a:pt x="50000" y="250890"/>
                  </a:lnTo>
                  <a:lnTo>
                    <a:pt x="46886" y="250718"/>
                  </a:lnTo>
                  <a:lnTo>
                    <a:pt x="46205" y="250139"/>
                  </a:lnTo>
                  <a:lnTo>
                    <a:pt x="45525" y="250186"/>
                  </a:lnTo>
                  <a:lnTo>
                    <a:pt x="44836" y="250858"/>
                  </a:lnTo>
                  <a:lnTo>
                    <a:pt x="44109" y="251007"/>
                  </a:lnTo>
                  <a:lnTo>
                    <a:pt x="43334" y="250632"/>
                  </a:lnTo>
                  <a:lnTo>
                    <a:pt x="42849" y="250913"/>
                  </a:lnTo>
                  <a:lnTo>
                    <a:pt x="42661" y="251852"/>
                  </a:lnTo>
                  <a:lnTo>
                    <a:pt x="40705" y="252337"/>
                  </a:lnTo>
                  <a:lnTo>
                    <a:pt x="36989" y="252345"/>
                  </a:lnTo>
                  <a:lnTo>
                    <a:pt x="33985" y="252924"/>
                  </a:lnTo>
                  <a:lnTo>
                    <a:pt x="31701" y="254066"/>
                  </a:lnTo>
                  <a:lnTo>
                    <a:pt x="28462" y="254559"/>
                  </a:lnTo>
                  <a:lnTo>
                    <a:pt x="24268" y="254403"/>
                  </a:lnTo>
                  <a:lnTo>
                    <a:pt x="21741" y="253980"/>
                  </a:lnTo>
                  <a:lnTo>
                    <a:pt x="20881" y="253307"/>
                  </a:lnTo>
                  <a:lnTo>
                    <a:pt x="19676" y="253143"/>
                  </a:lnTo>
                  <a:lnTo>
                    <a:pt x="18127" y="253503"/>
                  </a:lnTo>
                  <a:lnTo>
                    <a:pt x="16734" y="255326"/>
                  </a:lnTo>
                  <a:lnTo>
                    <a:pt x="15506" y="258604"/>
                  </a:lnTo>
                  <a:lnTo>
                    <a:pt x="14497" y="260474"/>
                  </a:lnTo>
                  <a:lnTo>
                    <a:pt x="13691" y="260935"/>
                  </a:lnTo>
                  <a:lnTo>
                    <a:pt x="12831" y="263376"/>
                  </a:lnTo>
                  <a:lnTo>
                    <a:pt x="12345" y="267460"/>
                  </a:lnTo>
                  <a:lnTo>
                    <a:pt x="11618" y="269251"/>
                  </a:lnTo>
                  <a:lnTo>
                    <a:pt x="11610" y="259065"/>
                  </a:lnTo>
                  <a:lnTo>
                    <a:pt x="12807" y="255255"/>
                  </a:lnTo>
                  <a:lnTo>
                    <a:pt x="13198" y="251907"/>
                  </a:lnTo>
                  <a:lnTo>
                    <a:pt x="15764" y="244498"/>
                  </a:lnTo>
                  <a:lnTo>
                    <a:pt x="18823" y="238427"/>
                  </a:lnTo>
                  <a:lnTo>
                    <a:pt x="21647" y="230353"/>
                  </a:lnTo>
                  <a:lnTo>
                    <a:pt x="22712" y="222514"/>
                  </a:lnTo>
                  <a:lnTo>
                    <a:pt x="22352" y="214824"/>
                  </a:lnTo>
                  <a:lnTo>
                    <a:pt x="21514" y="207970"/>
                  </a:lnTo>
                  <a:lnTo>
                    <a:pt x="20083" y="203433"/>
                  </a:lnTo>
                  <a:lnTo>
                    <a:pt x="18698" y="196853"/>
                  </a:lnTo>
                  <a:lnTo>
                    <a:pt x="16656" y="193380"/>
                  </a:lnTo>
                  <a:lnTo>
                    <a:pt x="12916" y="190344"/>
                  </a:lnTo>
                  <a:lnTo>
                    <a:pt x="12079" y="188568"/>
                  </a:lnTo>
                  <a:lnTo>
                    <a:pt x="12948" y="187903"/>
                  </a:lnTo>
                  <a:lnTo>
                    <a:pt x="15225" y="187450"/>
                  </a:lnTo>
                  <a:lnTo>
                    <a:pt x="16672" y="185079"/>
                  </a:lnTo>
                  <a:lnTo>
                    <a:pt x="13605" y="185994"/>
                  </a:lnTo>
                  <a:lnTo>
                    <a:pt x="17149" y="178719"/>
                  </a:lnTo>
                  <a:lnTo>
                    <a:pt x="18252" y="173759"/>
                  </a:lnTo>
                  <a:lnTo>
                    <a:pt x="18080" y="170496"/>
                  </a:lnTo>
                  <a:lnTo>
                    <a:pt x="18753" y="168478"/>
                  </a:lnTo>
                  <a:lnTo>
                    <a:pt x="16046" y="164104"/>
                  </a:lnTo>
                  <a:lnTo>
                    <a:pt x="13941" y="158589"/>
                  </a:lnTo>
                  <a:lnTo>
                    <a:pt x="12854" y="157720"/>
                  </a:lnTo>
                  <a:lnTo>
                    <a:pt x="11727" y="157259"/>
                  </a:lnTo>
                  <a:lnTo>
                    <a:pt x="11626" y="158558"/>
                  </a:lnTo>
                  <a:lnTo>
                    <a:pt x="11016" y="159716"/>
                  </a:lnTo>
                  <a:lnTo>
                    <a:pt x="9701" y="159019"/>
                  </a:lnTo>
                  <a:lnTo>
                    <a:pt x="7377" y="155006"/>
                  </a:lnTo>
                  <a:lnTo>
                    <a:pt x="4131" y="148466"/>
                  </a:lnTo>
                  <a:lnTo>
                    <a:pt x="2989" y="147793"/>
                  </a:lnTo>
                  <a:lnTo>
                    <a:pt x="2042" y="148692"/>
                  </a:lnTo>
                  <a:lnTo>
                    <a:pt x="1447" y="149553"/>
                  </a:lnTo>
                  <a:lnTo>
                    <a:pt x="352" y="155014"/>
                  </a:lnTo>
                  <a:lnTo>
                    <a:pt x="0" y="152847"/>
                  </a:lnTo>
                  <a:lnTo>
                    <a:pt x="477" y="150296"/>
                  </a:lnTo>
                  <a:lnTo>
                    <a:pt x="1283" y="147151"/>
                  </a:lnTo>
                  <a:lnTo>
                    <a:pt x="2191" y="142778"/>
                  </a:lnTo>
                  <a:lnTo>
                    <a:pt x="5007" y="142778"/>
                  </a:lnTo>
                  <a:lnTo>
                    <a:pt x="10045" y="142770"/>
                  </a:lnTo>
                  <a:lnTo>
                    <a:pt x="15084" y="142762"/>
                  </a:lnTo>
                  <a:lnTo>
                    <a:pt x="20122" y="142762"/>
                  </a:lnTo>
                  <a:lnTo>
                    <a:pt x="25160" y="142754"/>
                  </a:lnTo>
                  <a:lnTo>
                    <a:pt x="30199" y="142746"/>
                  </a:lnTo>
                  <a:lnTo>
                    <a:pt x="35229" y="142739"/>
                  </a:lnTo>
                  <a:lnTo>
                    <a:pt x="40267" y="142739"/>
                  </a:lnTo>
                  <a:lnTo>
                    <a:pt x="45306" y="142731"/>
                  </a:lnTo>
                  <a:lnTo>
                    <a:pt x="50344" y="142723"/>
                  </a:lnTo>
                  <a:lnTo>
                    <a:pt x="55382" y="142723"/>
                  </a:lnTo>
                  <a:lnTo>
                    <a:pt x="60420" y="142715"/>
                  </a:lnTo>
                  <a:lnTo>
                    <a:pt x="65459" y="142707"/>
                  </a:lnTo>
                  <a:lnTo>
                    <a:pt x="70489" y="142707"/>
                  </a:lnTo>
                  <a:lnTo>
                    <a:pt x="75527" y="142700"/>
                  </a:lnTo>
                  <a:lnTo>
                    <a:pt x="80566" y="142692"/>
                  </a:lnTo>
                  <a:lnTo>
                    <a:pt x="85596" y="142692"/>
                  </a:lnTo>
                  <a:lnTo>
                    <a:pt x="88921" y="142692"/>
                  </a:lnTo>
                  <a:lnTo>
                    <a:pt x="88726" y="139578"/>
                  </a:lnTo>
                  <a:lnTo>
                    <a:pt x="88569" y="137106"/>
                  </a:lnTo>
                  <a:lnTo>
                    <a:pt x="88358" y="133781"/>
                  </a:lnTo>
                  <a:lnTo>
                    <a:pt x="88147" y="130471"/>
                  </a:lnTo>
                  <a:lnTo>
                    <a:pt x="87943" y="127154"/>
                  </a:lnTo>
                  <a:lnTo>
                    <a:pt x="87748" y="124033"/>
                  </a:lnTo>
                  <a:lnTo>
                    <a:pt x="87552" y="120911"/>
                  </a:lnTo>
                  <a:lnTo>
                    <a:pt x="87372" y="118017"/>
                  </a:lnTo>
                  <a:lnTo>
                    <a:pt x="87208" y="115357"/>
                  </a:lnTo>
                  <a:lnTo>
                    <a:pt x="86918" y="113823"/>
                  </a:lnTo>
                  <a:lnTo>
                    <a:pt x="85846" y="110780"/>
                  </a:lnTo>
                  <a:lnTo>
                    <a:pt x="85620" y="109270"/>
                  </a:lnTo>
                  <a:lnTo>
                    <a:pt x="85909" y="107674"/>
                  </a:lnTo>
                  <a:lnTo>
                    <a:pt x="86621" y="106172"/>
                  </a:lnTo>
                  <a:lnTo>
                    <a:pt x="88585" y="103418"/>
                  </a:lnTo>
                  <a:lnTo>
                    <a:pt x="91558" y="101298"/>
                  </a:lnTo>
                  <a:lnTo>
                    <a:pt x="94984" y="98849"/>
                  </a:lnTo>
                  <a:lnTo>
                    <a:pt x="97597" y="96979"/>
                  </a:lnTo>
                  <a:lnTo>
                    <a:pt x="98935" y="96518"/>
                  </a:lnTo>
                  <a:lnTo>
                    <a:pt x="103027" y="95868"/>
                  </a:lnTo>
                  <a:lnTo>
                    <a:pt x="106250" y="94452"/>
                  </a:lnTo>
                  <a:lnTo>
                    <a:pt x="109387" y="93075"/>
                  </a:lnTo>
                  <a:lnTo>
                    <a:pt x="110702" y="92309"/>
                  </a:lnTo>
                  <a:lnTo>
                    <a:pt x="110858" y="89719"/>
                  </a:lnTo>
                  <a:lnTo>
                    <a:pt x="110858" y="86825"/>
                  </a:lnTo>
                  <a:lnTo>
                    <a:pt x="110858" y="83578"/>
                  </a:lnTo>
                  <a:lnTo>
                    <a:pt x="110858" y="80323"/>
                  </a:lnTo>
                  <a:lnTo>
                    <a:pt x="110858" y="77069"/>
                  </a:lnTo>
                  <a:lnTo>
                    <a:pt x="110858" y="73806"/>
                  </a:lnTo>
                  <a:lnTo>
                    <a:pt x="110858" y="70544"/>
                  </a:lnTo>
                  <a:lnTo>
                    <a:pt x="110858" y="67282"/>
                  </a:lnTo>
                  <a:lnTo>
                    <a:pt x="110858" y="64011"/>
                  </a:lnTo>
                  <a:lnTo>
                    <a:pt x="110858" y="60741"/>
                  </a:lnTo>
                  <a:lnTo>
                    <a:pt x="110858" y="57471"/>
                  </a:lnTo>
                  <a:lnTo>
                    <a:pt x="110858" y="54193"/>
                  </a:lnTo>
                  <a:lnTo>
                    <a:pt x="110858" y="50907"/>
                  </a:lnTo>
                  <a:lnTo>
                    <a:pt x="110858" y="47621"/>
                  </a:lnTo>
                  <a:lnTo>
                    <a:pt x="110858" y="44328"/>
                  </a:lnTo>
                  <a:lnTo>
                    <a:pt x="110858" y="41034"/>
                  </a:lnTo>
                  <a:lnTo>
                    <a:pt x="110858" y="37732"/>
                  </a:lnTo>
                  <a:lnTo>
                    <a:pt x="110858" y="34431"/>
                  </a:lnTo>
                  <a:lnTo>
                    <a:pt x="110858" y="31536"/>
                  </a:lnTo>
                  <a:lnTo>
                    <a:pt x="114144" y="31536"/>
                  </a:lnTo>
                  <a:lnTo>
                    <a:pt x="118236" y="31536"/>
                  </a:lnTo>
                  <a:lnTo>
                    <a:pt x="122319" y="31536"/>
                  </a:lnTo>
                  <a:lnTo>
                    <a:pt x="126411" y="31536"/>
                  </a:lnTo>
                  <a:lnTo>
                    <a:pt x="130503" y="31536"/>
                  </a:lnTo>
                  <a:lnTo>
                    <a:pt x="134594" y="31536"/>
                  </a:lnTo>
                  <a:lnTo>
                    <a:pt x="138686" y="31536"/>
                  </a:lnTo>
                  <a:lnTo>
                    <a:pt x="142778" y="31536"/>
                  </a:lnTo>
                  <a:lnTo>
                    <a:pt x="146869" y="31536"/>
                  </a:lnTo>
                  <a:lnTo>
                    <a:pt x="150961" y="31536"/>
                  </a:lnTo>
                  <a:lnTo>
                    <a:pt x="155053" y="31536"/>
                  </a:lnTo>
                  <a:lnTo>
                    <a:pt x="159144" y="31536"/>
                  </a:lnTo>
                  <a:lnTo>
                    <a:pt x="163236" y="31536"/>
                  </a:lnTo>
                  <a:lnTo>
                    <a:pt x="167328" y="31536"/>
                  </a:lnTo>
                  <a:lnTo>
                    <a:pt x="171411" y="31536"/>
                  </a:lnTo>
                  <a:lnTo>
                    <a:pt x="175503" y="31536"/>
                  </a:lnTo>
                  <a:lnTo>
                    <a:pt x="179595" y="31536"/>
                  </a:lnTo>
                  <a:lnTo>
                    <a:pt x="184062" y="31536"/>
                  </a:lnTo>
                  <a:lnTo>
                    <a:pt x="184062" y="28767"/>
                  </a:lnTo>
                  <a:lnTo>
                    <a:pt x="184062" y="24785"/>
                  </a:lnTo>
                  <a:lnTo>
                    <a:pt x="184054" y="19308"/>
                  </a:lnTo>
                  <a:lnTo>
                    <a:pt x="184054" y="13801"/>
                  </a:lnTo>
                  <a:lnTo>
                    <a:pt x="184046" y="8950"/>
                  </a:lnTo>
                  <a:lnTo>
                    <a:pt x="184046" y="4092"/>
                  </a:lnTo>
                  <a:lnTo>
                    <a:pt x="184039" y="0"/>
                  </a:lnTo>
                  <a:lnTo>
                    <a:pt x="188169" y="2715"/>
                  </a:lnTo>
                  <a:lnTo>
                    <a:pt x="192300" y="5429"/>
                  </a:lnTo>
                  <a:lnTo>
                    <a:pt x="196431" y="8144"/>
                  </a:lnTo>
                  <a:lnTo>
                    <a:pt x="200562" y="10851"/>
                  </a:lnTo>
                  <a:lnTo>
                    <a:pt x="204692" y="13558"/>
                  </a:lnTo>
                  <a:lnTo>
                    <a:pt x="208823" y="16257"/>
                  </a:lnTo>
                  <a:lnTo>
                    <a:pt x="212946" y="18956"/>
                  </a:lnTo>
                  <a:lnTo>
                    <a:pt x="217077" y="21655"/>
                  </a:lnTo>
                  <a:lnTo>
                    <a:pt x="221208" y="24354"/>
                  </a:lnTo>
                  <a:lnTo>
                    <a:pt x="225338" y="27046"/>
                  </a:lnTo>
                  <a:lnTo>
                    <a:pt x="229469" y="29737"/>
                  </a:lnTo>
                  <a:lnTo>
                    <a:pt x="233600" y="32420"/>
                  </a:lnTo>
                  <a:lnTo>
                    <a:pt x="237731" y="35104"/>
                  </a:lnTo>
                  <a:lnTo>
                    <a:pt x="241862" y="37787"/>
                  </a:lnTo>
                  <a:lnTo>
                    <a:pt x="245992" y="40471"/>
                  </a:lnTo>
                  <a:lnTo>
                    <a:pt x="250115" y="43146"/>
                  </a:lnTo>
                  <a:lnTo>
                    <a:pt x="253573" y="45384"/>
                  </a:lnTo>
                  <a:lnTo>
                    <a:pt x="258885" y="48991"/>
                  </a:lnTo>
                  <a:lnTo>
                    <a:pt x="263837" y="52347"/>
                  </a:lnTo>
                  <a:lnTo>
                    <a:pt x="268727" y="55703"/>
                  </a:lnTo>
                  <a:close/>
                  <a:moveTo>
                    <a:pt x="15115" y="180604"/>
                  </a:moveTo>
                  <a:lnTo>
                    <a:pt x="13707" y="182857"/>
                  </a:lnTo>
                  <a:lnTo>
                    <a:pt x="13081" y="181997"/>
                  </a:lnTo>
                  <a:lnTo>
                    <a:pt x="12838" y="180518"/>
                  </a:lnTo>
                  <a:lnTo>
                    <a:pt x="14090" y="178398"/>
                  </a:lnTo>
                  <a:lnTo>
                    <a:pt x="14685" y="177303"/>
                  </a:lnTo>
                  <a:lnTo>
                    <a:pt x="15772" y="176904"/>
                  </a:lnTo>
                  <a:lnTo>
                    <a:pt x="15115" y="18060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7" name="Freeform: Shape 726">
              <a:extLst>
                <a:ext uri="{FF2B5EF4-FFF2-40B4-BE49-F238E27FC236}">
                  <a16:creationId xmlns:a16="http://schemas.microsoft.com/office/drawing/2014/main" id="{A5E2A669-03D5-1764-775A-B93A8C8AD7A1}"/>
                </a:ext>
              </a:extLst>
            </p:cNvPr>
            <p:cNvSpPr>
              <a:spLocks/>
            </p:cNvSpPr>
            <p:nvPr/>
          </p:nvSpPr>
          <p:spPr>
            <a:xfrm>
              <a:off x="5884706" y="4276578"/>
              <a:ext cx="1642" cy="2926"/>
            </a:xfrm>
            <a:custGeom>
              <a:avLst/>
              <a:gdLst>
                <a:gd name="connsiteX0" fmla="*/ 1643 w 1642"/>
                <a:gd name="connsiteY0" fmla="*/ 1580 h 2926"/>
                <a:gd name="connsiteX1" fmla="*/ 1518 w 1642"/>
                <a:gd name="connsiteY1" fmla="*/ 2926 h 2926"/>
                <a:gd name="connsiteX2" fmla="*/ 31 w 1642"/>
                <a:gd name="connsiteY2" fmla="*/ 2511 h 2926"/>
                <a:gd name="connsiteX3" fmla="*/ 0 w 1642"/>
                <a:gd name="connsiteY3" fmla="*/ 1322 h 2926"/>
                <a:gd name="connsiteX4" fmla="*/ 696 w 1642"/>
                <a:gd name="connsiteY4" fmla="*/ 117 h 2926"/>
                <a:gd name="connsiteX5" fmla="*/ 1040 w 1642"/>
                <a:gd name="connsiteY5" fmla="*/ 0 h 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2" h="2926">
                  <a:moveTo>
                    <a:pt x="1643" y="1580"/>
                  </a:moveTo>
                  <a:lnTo>
                    <a:pt x="1518" y="2926"/>
                  </a:lnTo>
                  <a:lnTo>
                    <a:pt x="31" y="2511"/>
                  </a:lnTo>
                  <a:lnTo>
                    <a:pt x="0" y="1322"/>
                  </a:lnTo>
                  <a:lnTo>
                    <a:pt x="696" y="117"/>
                  </a:lnTo>
                  <a:lnTo>
                    <a:pt x="1040"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8" name="Freeform: Shape 727">
              <a:extLst>
                <a:ext uri="{FF2B5EF4-FFF2-40B4-BE49-F238E27FC236}">
                  <a16:creationId xmlns:a16="http://schemas.microsoft.com/office/drawing/2014/main" id="{BAB5521E-CC05-028A-5A3B-6B535FB987A0}"/>
                </a:ext>
              </a:extLst>
            </p:cNvPr>
            <p:cNvSpPr>
              <a:spLocks/>
            </p:cNvSpPr>
            <p:nvPr/>
          </p:nvSpPr>
          <p:spPr>
            <a:xfrm>
              <a:off x="7562246" y="3803291"/>
              <a:ext cx="8472" cy="6908"/>
            </a:xfrm>
            <a:custGeom>
              <a:avLst/>
              <a:gdLst>
                <a:gd name="connsiteX0" fmla="*/ 2926 w 8472"/>
                <a:gd name="connsiteY0" fmla="*/ 1307 h 6908"/>
                <a:gd name="connsiteX1" fmla="*/ 1612 w 8472"/>
                <a:gd name="connsiteY1" fmla="*/ 1721 h 6908"/>
                <a:gd name="connsiteX2" fmla="*/ 305 w 8472"/>
                <a:gd name="connsiteY2" fmla="*/ 907 h 6908"/>
                <a:gd name="connsiteX3" fmla="*/ 0 w 8472"/>
                <a:gd name="connsiteY3" fmla="*/ 415 h 6908"/>
                <a:gd name="connsiteX4" fmla="*/ 1815 w 8472"/>
                <a:gd name="connsiteY4" fmla="*/ 0 h 6908"/>
                <a:gd name="connsiteX5" fmla="*/ 2707 w 8472"/>
                <a:gd name="connsiteY5" fmla="*/ 368 h 6908"/>
                <a:gd name="connsiteX6" fmla="*/ 3082 w 8472"/>
                <a:gd name="connsiteY6" fmla="*/ 1072 h 6908"/>
                <a:gd name="connsiteX7" fmla="*/ 2926 w 8472"/>
                <a:gd name="connsiteY7" fmla="*/ 1307 h 6908"/>
                <a:gd name="connsiteX8" fmla="*/ 8473 w 8472"/>
                <a:gd name="connsiteY8" fmla="*/ 6032 h 6908"/>
                <a:gd name="connsiteX9" fmla="*/ 7737 w 8472"/>
                <a:gd name="connsiteY9" fmla="*/ 6908 h 6908"/>
                <a:gd name="connsiteX10" fmla="*/ 5625 w 8472"/>
                <a:gd name="connsiteY10" fmla="*/ 6869 h 6908"/>
                <a:gd name="connsiteX11" fmla="*/ 3778 w 8472"/>
                <a:gd name="connsiteY11" fmla="*/ 5500 h 6908"/>
                <a:gd name="connsiteX12" fmla="*/ 3763 w 8472"/>
                <a:gd name="connsiteY12" fmla="*/ 2637 h 6908"/>
                <a:gd name="connsiteX13" fmla="*/ 5891 w 8472"/>
                <a:gd name="connsiteY13" fmla="*/ 3200 h 6908"/>
                <a:gd name="connsiteX14" fmla="*/ 7839 w 8472"/>
                <a:gd name="connsiteY14" fmla="*/ 5117 h 6908"/>
                <a:gd name="connsiteX15" fmla="*/ 8473 w 8472"/>
                <a:gd name="connsiteY15" fmla="*/ 6032 h 6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472" h="6908">
                  <a:moveTo>
                    <a:pt x="2926" y="1307"/>
                  </a:moveTo>
                  <a:lnTo>
                    <a:pt x="1612" y="1721"/>
                  </a:lnTo>
                  <a:lnTo>
                    <a:pt x="305" y="907"/>
                  </a:lnTo>
                  <a:lnTo>
                    <a:pt x="0" y="415"/>
                  </a:lnTo>
                  <a:lnTo>
                    <a:pt x="1815" y="0"/>
                  </a:lnTo>
                  <a:lnTo>
                    <a:pt x="2707" y="368"/>
                  </a:lnTo>
                  <a:lnTo>
                    <a:pt x="3082" y="1072"/>
                  </a:lnTo>
                  <a:lnTo>
                    <a:pt x="2926" y="1307"/>
                  </a:lnTo>
                  <a:close/>
                  <a:moveTo>
                    <a:pt x="8473" y="6032"/>
                  </a:moveTo>
                  <a:lnTo>
                    <a:pt x="7737" y="6908"/>
                  </a:lnTo>
                  <a:lnTo>
                    <a:pt x="5625" y="6869"/>
                  </a:lnTo>
                  <a:lnTo>
                    <a:pt x="3778" y="5500"/>
                  </a:lnTo>
                  <a:lnTo>
                    <a:pt x="3763" y="2637"/>
                  </a:lnTo>
                  <a:lnTo>
                    <a:pt x="5891" y="3200"/>
                  </a:lnTo>
                  <a:lnTo>
                    <a:pt x="7839" y="5117"/>
                  </a:lnTo>
                  <a:lnTo>
                    <a:pt x="8473" y="603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29" name="Freeform: Shape 728">
              <a:extLst>
                <a:ext uri="{FF2B5EF4-FFF2-40B4-BE49-F238E27FC236}">
                  <a16:creationId xmlns:a16="http://schemas.microsoft.com/office/drawing/2014/main" id="{B6F08C20-4FFF-891B-50EA-0111417DA7C1}"/>
                </a:ext>
              </a:extLst>
            </p:cNvPr>
            <p:cNvSpPr>
              <a:spLocks/>
            </p:cNvSpPr>
            <p:nvPr/>
          </p:nvSpPr>
          <p:spPr>
            <a:xfrm>
              <a:off x="8509390" y="5093845"/>
              <a:ext cx="10412" cy="12173"/>
            </a:xfrm>
            <a:custGeom>
              <a:avLst/>
              <a:gdLst>
                <a:gd name="connsiteX0" fmla="*/ 7323 w 10412"/>
                <a:gd name="connsiteY0" fmla="*/ 11516 h 12173"/>
                <a:gd name="connsiteX1" fmla="*/ 4553 w 10412"/>
                <a:gd name="connsiteY1" fmla="*/ 12174 h 12173"/>
                <a:gd name="connsiteX2" fmla="*/ 1439 w 10412"/>
                <a:gd name="connsiteY2" fmla="*/ 11947 h 12173"/>
                <a:gd name="connsiteX3" fmla="*/ 234 w 10412"/>
                <a:gd name="connsiteY3" fmla="*/ 10703 h 12173"/>
                <a:gd name="connsiteX4" fmla="*/ 0 w 10412"/>
                <a:gd name="connsiteY4" fmla="*/ 10178 h 12173"/>
                <a:gd name="connsiteX5" fmla="*/ 1040 w 10412"/>
                <a:gd name="connsiteY5" fmla="*/ 9686 h 12173"/>
                <a:gd name="connsiteX6" fmla="*/ 978 w 10412"/>
                <a:gd name="connsiteY6" fmla="*/ 8082 h 12173"/>
                <a:gd name="connsiteX7" fmla="*/ 1494 w 10412"/>
                <a:gd name="connsiteY7" fmla="*/ 5547 h 12173"/>
                <a:gd name="connsiteX8" fmla="*/ 2159 w 10412"/>
                <a:gd name="connsiteY8" fmla="*/ 4507 h 12173"/>
                <a:gd name="connsiteX9" fmla="*/ 3700 w 10412"/>
                <a:gd name="connsiteY9" fmla="*/ 3576 h 12173"/>
                <a:gd name="connsiteX10" fmla="*/ 4334 w 10412"/>
                <a:gd name="connsiteY10" fmla="*/ 1534 h 12173"/>
                <a:gd name="connsiteX11" fmla="*/ 5664 w 10412"/>
                <a:gd name="connsiteY11" fmla="*/ 172 h 12173"/>
                <a:gd name="connsiteX12" fmla="*/ 7440 w 10412"/>
                <a:gd name="connsiteY12" fmla="*/ 0 h 12173"/>
                <a:gd name="connsiteX13" fmla="*/ 9208 w 10412"/>
                <a:gd name="connsiteY13" fmla="*/ 2519 h 12173"/>
                <a:gd name="connsiteX14" fmla="*/ 10413 w 10412"/>
                <a:gd name="connsiteY14" fmla="*/ 5171 h 12173"/>
                <a:gd name="connsiteX15" fmla="*/ 10163 w 10412"/>
                <a:gd name="connsiteY15" fmla="*/ 7839 h 12173"/>
                <a:gd name="connsiteX16" fmla="*/ 8942 w 10412"/>
                <a:gd name="connsiteY16" fmla="*/ 8809 h 12173"/>
                <a:gd name="connsiteX17" fmla="*/ 8535 w 10412"/>
                <a:gd name="connsiteY17" fmla="*/ 10350 h 1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12" h="12173">
                  <a:moveTo>
                    <a:pt x="7323" y="11516"/>
                  </a:moveTo>
                  <a:lnTo>
                    <a:pt x="4553" y="12174"/>
                  </a:lnTo>
                  <a:lnTo>
                    <a:pt x="1439" y="11947"/>
                  </a:lnTo>
                  <a:lnTo>
                    <a:pt x="234" y="10703"/>
                  </a:lnTo>
                  <a:lnTo>
                    <a:pt x="0" y="10178"/>
                  </a:lnTo>
                  <a:lnTo>
                    <a:pt x="1040" y="9686"/>
                  </a:lnTo>
                  <a:lnTo>
                    <a:pt x="978" y="8082"/>
                  </a:lnTo>
                  <a:lnTo>
                    <a:pt x="1494" y="5547"/>
                  </a:lnTo>
                  <a:lnTo>
                    <a:pt x="2159" y="4507"/>
                  </a:lnTo>
                  <a:lnTo>
                    <a:pt x="3700" y="3576"/>
                  </a:lnTo>
                  <a:lnTo>
                    <a:pt x="4334" y="1534"/>
                  </a:lnTo>
                  <a:lnTo>
                    <a:pt x="5664" y="172"/>
                  </a:lnTo>
                  <a:lnTo>
                    <a:pt x="7440" y="0"/>
                  </a:lnTo>
                  <a:lnTo>
                    <a:pt x="9208" y="2519"/>
                  </a:lnTo>
                  <a:lnTo>
                    <a:pt x="10413" y="5171"/>
                  </a:lnTo>
                  <a:lnTo>
                    <a:pt x="10163" y="7839"/>
                  </a:lnTo>
                  <a:lnTo>
                    <a:pt x="8942" y="8809"/>
                  </a:lnTo>
                  <a:lnTo>
                    <a:pt x="8535" y="103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0" name="Freeform: Shape 729">
              <a:extLst>
                <a:ext uri="{FF2B5EF4-FFF2-40B4-BE49-F238E27FC236}">
                  <a16:creationId xmlns:a16="http://schemas.microsoft.com/office/drawing/2014/main" id="{F4A4A00D-67C2-5A6E-17DB-DA80F86BDFEB}"/>
                </a:ext>
              </a:extLst>
            </p:cNvPr>
            <p:cNvSpPr>
              <a:spLocks/>
            </p:cNvSpPr>
            <p:nvPr/>
          </p:nvSpPr>
          <p:spPr>
            <a:xfrm>
              <a:off x="8862102" y="4555914"/>
              <a:ext cx="3199" cy="22249"/>
            </a:xfrm>
            <a:custGeom>
              <a:avLst/>
              <a:gdLst>
                <a:gd name="connsiteX0" fmla="*/ 2863 w 3199"/>
                <a:gd name="connsiteY0" fmla="*/ 1815 h 22249"/>
                <a:gd name="connsiteX1" fmla="*/ 2480 w 3199"/>
                <a:gd name="connsiteY1" fmla="*/ 2018 h 22249"/>
                <a:gd name="connsiteX2" fmla="*/ 2120 w 3199"/>
                <a:gd name="connsiteY2" fmla="*/ 1940 h 22249"/>
                <a:gd name="connsiteX3" fmla="*/ 1995 w 3199"/>
                <a:gd name="connsiteY3" fmla="*/ 1682 h 22249"/>
                <a:gd name="connsiteX4" fmla="*/ 2175 w 3199"/>
                <a:gd name="connsiteY4" fmla="*/ 1306 h 22249"/>
                <a:gd name="connsiteX5" fmla="*/ 2472 w 3199"/>
                <a:gd name="connsiteY5" fmla="*/ 814 h 22249"/>
                <a:gd name="connsiteX6" fmla="*/ 2675 w 3199"/>
                <a:gd name="connsiteY6" fmla="*/ 281 h 22249"/>
                <a:gd name="connsiteX7" fmla="*/ 2973 w 3199"/>
                <a:gd name="connsiteY7" fmla="*/ 0 h 22249"/>
                <a:gd name="connsiteX8" fmla="*/ 3200 w 3199"/>
                <a:gd name="connsiteY8" fmla="*/ 94 h 22249"/>
                <a:gd name="connsiteX9" fmla="*/ 3176 w 3199"/>
                <a:gd name="connsiteY9" fmla="*/ 391 h 22249"/>
                <a:gd name="connsiteX10" fmla="*/ 3067 w 3199"/>
                <a:gd name="connsiteY10" fmla="*/ 798 h 22249"/>
                <a:gd name="connsiteX11" fmla="*/ 2996 w 3199"/>
                <a:gd name="connsiteY11" fmla="*/ 1330 h 22249"/>
                <a:gd name="connsiteX12" fmla="*/ 2863 w 3199"/>
                <a:gd name="connsiteY12" fmla="*/ 1815 h 22249"/>
                <a:gd name="connsiteX13" fmla="*/ 759 w 3199"/>
                <a:gd name="connsiteY13" fmla="*/ 22211 h 22249"/>
                <a:gd name="connsiteX14" fmla="*/ 289 w 3199"/>
                <a:gd name="connsiteY14" fmla="*/ 22250 h 22249"/>
                <a:gd name="connsiteX15" fmla="*/ 0 w 3199"/>
                <a:gd name="connsiteY15" fmla="*/ 21874 h 22249"/>
                <a:gd name="connsiteX16" fmla="*/ 63 w 3199"/>
                <a:gd name="connsiteY16" fmla="*/ 21334 h 22249"/>
                <a:gd name="connsiteX17" fmla="*/ 430 w 3199"/>
                <a:gd name="connsiteY17" fmla="*/ 20951 h 22249"/>
                <a:gd name="connsiteX18" fmla="*/ 1001 w 3199"/>
                <a:gd name="connsiteY18" fmla="*/ 20928 h 22249"/>
                <a:gd name="connsiteX19" fmla="*/ 1330 w 3199"/>
                <a:gd name="connsiteY19" fmla="*/ 21264 h 22249"/>
                <a:gd name="connsiteX20" fmla="*/ 1166 w 3199"/>
                <a:gd name="connsiteY20" fmla="*/ 21788 h 22249"/>
                <a:gd name="connsiteX21" fmla="*/ 759 w 3199"/>
                <a:gd name="connsiteY21" fmla="*/ 22211 h 2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99" h="22249">
                  <a:moveTo>
                    <a:pt x="2863" y="1815"/>
                  </a:moveTo>
                  <a:lnTo>
                    <a:pt x="2480" y="2018"/>
                  </a:lnTo>
                  <a:lnTo>
                    <a:pt x="2120" y="1940"/>
                  </a:lnTo>
                  <a:lnTo>
                    <a:pt x="1995" y="1682"/>
                  </a:lnTo>
                  <a:lnTo>
                    <a:pt x="2175" y="1306"/>
                  </a:lnTo>
                  <a:lnTo>
                    <a:pt x="2472" y="814"/>
                  </a:lnTo>
                  <a:lnTo>
                    <a:pt x="2675" y="281"/>
                  </a:lnTo>
                  <a:lnTo>
                    <a:pt x="2973" y="0"/>
                  </a:lnTo>
                  <a:lnTo>
                    <a:pt x="3200" y="94"/>
                  </a:lnTo>
                  <a:lnTo>
                    <a:pt x="3176" y="391"/>
                  </a:lnTo>
                  <a:lnTo>
                    <a:pt x="3067" y="798"/>
                  </a:lnTo>
                  <a:lnTo>
                    <a:pt x="2996" y="1330"/>
                  </a:lnTo>
                  <a:lnTo>
                    <a:pt x="2863" y="1815"/>
                  </a:lnTo>
                  <a:close/>
                  <a:moveTo>
                    <a:pt x="759" y="22211"/>
                  </a:moveTo>
                  <a:lnTo>
                    <a:pt x="289" y="22250"/>
                  </a:lnTo>
                  <a:lnTo>
                    <a:pt x="0" y="21874"/>
                  </a:lnTo>
                  <a:lnTo>
                    <a:pt x="63" y="21334"/>
                  </a:lnTo>
                  <a:lnTo>
                    <a:pt x="430" y="20951"/>
                  </a:lnTo>
                  <a:lnTo>
                    <a:pt x="1001" y="20928"/>
                  </a:lnTo>
                  <a:lnTo>
                    <a:pt x="1330" y="21264"/>
                  </a:lnTo>
                  <a:lnTo>
                    <a:pt x="1166" y="21788"/>
                  </a:lnTo>
                  <a:lnTo>
                    <a:pt x="759" y="222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1" name="Freeform: Shape 730">
              <a:extLst>
                <a:ext uri="{FF2B5EF4-FFF2-40B4-BE49-F238E27FC236}">
                  <a16:creationId xmlns:a16="http://schemas.microsoft.com/office/drawing/2014/main" id="{DEF1A2BF-4679-3E29-5D28-3084336621F2}"/>
                </a:ext>
              </a:extLst>
            </p:cNvPr>
            <p:cNvSpPr>
              <a:spLocks/>
            </p:cNvSpPr>
            <p:nvPr/>
          </p:nvSpPr>
          <p:spPr>
            <a:xfrm>
              <a:off x="7968220" y="4854448"/>
              <a:ext cx="70755" cy="173578"/>
            </a:xfrm>
            <a:custGeom>
              <a:avLst/>
              <a:gdLst>
                <a:gd name="connsiteX0" fmla="*/ 50265 w 70755"/>
                <a:gd name="connsiteY0" fmla="*/ 48450 h 173578"/>
                <a:gd name="connsiteX1" fmla="*/ 47347 w 70755"/>
                <a:gd name="connsiteY1" fmla="*/ 48396 h 173578"/>
                <a:gd name="connsiteX2" fmla="*/ 43678 w 70755"/>
                <a:gd name="connsiteY2" fmla="*/ 48685 h 173578"/>
                <a:gd name="connsiteX3" fmla="*/ 42779 w 70755"/>
                <a:gd name="connsiteY3" fmla="*/ 49389 h 173578"/>
                <a:gd name="connsiteX4" fmla="*/ 42505 w 70755"/>
                <a:gd name="connsiteY4" fmla="*/ 50946 h 173578"/>
                <a:gd name="connsiteX5" fmla="*/ 41355 w 70755"/>
                <a:gd name="connsiteY5" fmla="*/ 54154 h 173578"/>
                <a:gd name="connsiteX6" fmla="*/ 40713 w 70755"/>
                <a:gd name="connsiteY6" fmla="*/ 55335 h 173578"/>
                <a:gd name="connsiteX7" fmla="*/ 39360 w 70755"/>
                <a:gd name="connsiteY7" fmla="*/ 57494 h 173578"/>
                <a:gd name="connsiteX8" fmla="*/ 37451 w 70755"/>
                <a:gd name="connsiteY8" fmla="*/ 60538 h 173578"/>
                <a:gd name="connsiteX9" fmla="*/ 37052 w 70755"/>
                <a:gd name="connsiteY9" fmla="*/ 61531 h 173578"/>
                <a:gd name="connsiteX10" fmla="*/ 37115 w 70755"/>
                <a:gd name="connsiteY10" fmla="*/ 62556 h 173578"/>
                <a:gd name="connsiteX11" fmla="*/ 38241 w 70755"/>
                <a:gd name="connsiteY11" fmla="*/ 66695 h 173578"/>
                <a:gd name="connsiteX12" fmla="*/ 39422 w 70755"/>
                <a:gd name="connsiteY12" fmla="*/ 71045 h 173578"/>
                <a:gd name="connsiteX13" fmla="*/ 39798 w 70755"/>
                <a:gd name="connsiteY13" fmla="*/ 72750 h 173578"/>
                <a:gd name="connsiteX14" fmla="*/ 40635 w 70755"/>
                <a:gd name="connsiteY14" fmla="*/ 78539 h 173578"/>
                <a:gd name="connsiteX15" fmla="*/ 41105 w 70755"/>
                <a:gd name="connsiteY15" fmla="*/ 82639 h 173578"/>
                <a:gd name="connsiteX16" fmla="*/ 41175 w 70755"/>
                <a:gd name="connsiteY16" fmla="*/ 85049 h 173578"/>
                <a:gd name="connsiteX17" fmla="*/ 41574 w 70755"/>
                <a:gd name="connsiteY17" fmla="*/ 88272 h 173578"/>
                <a:gd name="connsiteX18" fmla="*/ 42622 w 70755"/>
                <a:gd name="connsiteY18" fmla="*/ 90016 h 173578"/>
                <a:gd name="connsiteX19" fmla="*/ 43725 w 70755"/>
                <a:gd name="connsiteY19" fmla="*/ 91112 h 173578"/>
                <a:gd name="connsiteX20" fmla="*/ 47872 w 70755"/>
                <a:gd name="connsiteY20" fmla="*/ 91769 h 173578"/>
                <a:gd name="connsiteX21" fmla="*/ 49108 w 70755"/>
                <a:gd name="connsiteY21" fmla="*/ 92575 h 173578"/>
                <a:gd name="connsiteX22" fmla="*/ 51455 w 70755"/>
                <a:gd name="connsiteY22" fmla="*/ 94632 h 173578"/>
                <a:gd name="connsiteX23" fmla="*/ 56587 w 70755"/>
                <a:gd name="connsiteY23" fmla="*/ 100328 h 173578"/>
                <a:gd name="connsiteX24" fmla="*/ 59403 w 70755"/>
                <a:gd name="connsiteY24" fmla="*/ 103966 h 173578"/>
                <a:gd name="connsiteX25" fmla="*/ 61884 w 70755"/>
                <a:gd name="connsiteY25" fmla="*/ 107165 h 173578"/>
                <a:gd name="connsiteX26" fmla="*/ 66312 w 70755"/>
                <a:gd name="connsiteY26" fmla="*/ 113119 h 173578"/>
                <a:gd name="connsiteX27" fmla="*/ 69754 w 70755"/>
                <a:gd name="connsiteY27" fmla="*/ 117750 h 173578"/>
                <a:gd name="connsiteX28" fmla="*/ 70184 w 70755"/>
                <a:gd name="connsiteY28" fmla="*/ 122100 h 173578"/>
                <a:gd name="connsiteX29" fmla="*/ 70755 w 70755"/>
                <a:gd name="connsiteY29" fmla="*/ 122734 h 173578"/>
                <a:gd name="connsiteX30" fmla="*/ 69597 w 70755"/>
                <a:gd name="connsiteY30" fmla="*/ 125965 h 173578"/>
                <a:gd name="connsiteX31" fmla="*/ 68838 w 70755"/>
                <a:gd name="connsiteY31" fmla="*/ 131183 h 173578"/>
                <a:gd name="connsiteX32" fmla="*/ 69386 w 70755"/>
                <a:gd name="connsiteY32" fmla="*/ 134649 h 173578"/>
                <a:gd name="connsiteX33" fmla="*/ 69159 w 70755"/>
                <a:gd name="connsiteY33" fmla="*/ 140571 h 173578"/>
                <a:gd name="connsiteX34" fmla="*/ 68526 w 70755"/>
                <a:gd name="connsiteY34" fmla="*/ 146885 h 173578"/>
                <a:gd name="connsiteX35" fmla="*/ 67735 w 70755"/>
                <a:gd name="connsiteY35" fmla="*/ 149146 h 173578"/>
                <a:gd name="connsiteX36" fmla="*/ 66718 w 70755"/>
                <a:gd name="connsiteY36" fmla="*/ 149999 h 173578"/>
                <a:gd name="connsiteX37" fmla="*/ 64309 w 70755"/>
                <a:gd name="connsiteY37" fmla="*/ 150679 h 173578"/>
                <a:gd name="connsiteX38" fmla="*/ 59020 w 70755"/>
                <a:gd name="connsiteY38" fmla="*/ 151469 h 173578"/>
                <a:gd name="connsiteX39" fmla="*/ 58230 w 70755"/>
                <a:gd name="connsiteY39" fmla="*/ 152213 h 173578"/>
                <a:gd name="connsiteX40" fmla="*/ 57549 w 70755"/>
                <a:gd name="connsiteY40" fmla="*/ 153441 h 173578"/>
                <a:gd name="connsiteX41" fmla="*/ 56477 w 70755"/>
                <a:gd name="connsiteY41" fmla="*/ 156359 h 173578"/>
                <a:gd name="connsiteX42" fmla="*/ 55218 w 70755"/>
                <a:gd name="connsiteY42" fmla="*/ 159301 h 173578"/>
                <a:gd name="connsiteX43" fmla="*/ 54819 w 70755"/>
                <a:gd name="connsiteY43" fmla="*/ 160560 h 173578"/>
                <a:gd name="connsiteX44" fmla="*/ 55062 w 70755"/>
                <a:gd name="connsiteY44" fmla="*/ 160858 h 173578"/>
                <a:gd name="connsiteX45" fmla="*/ 56196 w 70755"/>
                <a:gd name="connsiteY45" fmla="*/ 162360 h 173578"/>
                <a:gd name="connsiteX46" fmla="*/ 57323 w 70755"/>
                <a:gd name="connsiteY46" fmla="*/ 166201 h 173578"/>
                <a:gd name="connsiteX47" fmla="*/ 57526 w 70755"/>
                <a:gd name="connsiteY47" fmla="*/ 172796 h 173578"/>
                <a:gd name="connsiteX48" fmla="*/ 57135 w 70755"/>
                <a:gd name="connsiteY48" fmla="*/ 173289 h 173578"/>
                <a:gd name="connsiteX49" fmla="*/ 55570 w 70755"/>
                <a:gd name="connsiteY49" fmla="*/ 173578 h 173578"/>
                <a:gd name="connsiteX50" fmla="*/ 53888 w 70755"/>
                <a:gd name="connsiteY50" fmla="*/ 173492 h 173578"/>
                <a:gd name="connsiteX51" fmla="*/ 53192 w 70755"/>
                <a:gd name="connsiteY51" fmla="*/ 173117 h 173578"/>
                <a:gd name="connsiteX52" fmla="*/ 52566 w 70755"/>
                <a:gd name="connsiteY52" fmla="*/ 172382 h 173578"/>
                <a:gd name="connsiteX53" fmla="*/ 52112 w 70755"/>
                <a:gd name="connsiteY53" fmla="*/ 170973 h 173578"/>
                <a:gd name="connsiteX54" fmla="*/ 53215 w 70755"/>
                <a:gd name="connsiteY54" fmla="*/ 169995 h 173578"/>
                <a:gd name="connsiteX55" fmla="*/ 53606 w 70755"/>
                <a:gd name="connsiteY55" fmla="*/ 168274 h 173578"/>
                <a:gd name="connsiteX56" fmla="*/ 52902 w 70755"/>
                <a:gd name="connsiteY56" fmla="*/ 166803 h 173578"/>
                <a:gd name="connsiteX57" fmla="*/ 51486 w 70755"/>
                <a:gd name="connsiteY57" fmla="*/ 166475 h 173578"/>
                <a:gd name="connsiteX58" fmla="*/ 49687 w 70755"/>
                <a:gd name="connsiteY58" fmla="*/ 165121 h 173578"/>
                <a:gd name="connsiteX59" fmla="*/ 45853 w 70755"/>
                <a:gd name="connsiteY59" fmla="*/ 160717 h 173578"/>
                <a:gd name="connsiteX60" fmla="*/ 42645 w 70755"/>
                <a:gd name="connsiteY60" fmla="*/ 157627 h 173578"/>
                <a:gd name="connsiteX61" fmla="*/ 40784 w 70755"/>
                <a:gd name="connsiteY61" fmla="*/ 155068 h 173578"/>
                <a:gd name="connsiteX62" fmla="*/ 38883 w 70755"/>
                <a:gd name="connsiteY62" fmla="*/ 154051 h 173578"/>
                <a:gd name="connsiteX63" fmla="*/ 38335 w 70755"/>
                <a:gd name="connsiteY63" fmla="*/ 153425 h 173578"/>
                <a:gd name="connsiteX64" fmla="*/ 37873 w 70755"/>
                <a:gd name="connsiteY64" fmla="*/ 152346 h 173578"/>
                <a:gd name="connsiteX65" fmla="*/ 37866 w 70755"/>
                <a:gd name="connsiteY65" fmla="*/ 150789 h 173578"/>
                <a:gd name="connsiteX66" fmla="*/ 38038 w 70755"/>
                <a:gd name="connsiteY66" fmla="*/ 149647 h 173578"/>
                <a:gd name="connsiteX67" fmla="*/ 37443 w 70755"/>
                <a:gd name="connsiteY67" fmla="*/ 148356 h 173578"/>
                <a:gd name="connsiteX68" fmla="*/ 35519 w 70755"/>
                <a:gd name="connsiteY68" fmla="*/ 146369 h 173578"/>
                <a:gd name="connsiteX69" fmla="*/ 34642 w 70755"/>
                <a:gd name="connsiteY69" fmla="*/ 145266 h 173578"/>
                <a:gd name="connsiteX70" fmla="*/ 34595 w 70755"/>
                <a:gd name="connsiteY70" fmla="*/ 143951 h 173578"/>
                <a:gd name="connsiteX71" fmla="*/ 35409 w 70755"/>
                <a:gd name="connsiteY71" fmla="*/ 142684 h 173578"/>
                <a:gd name="connsiteX72" fmla="*/ 37052 w 70755"/>
                <a:gd name="connsiteY72" fmla="*/ 141135 h 173578"/>
                <a:gd name="connsiteX73" fmla="*/ 38296 w 70755"/>
                <a:gd name="connsiteY73" fmla="*/ 137998 h 173578"/>
                <a:gd name="connsiteX74" fmla="*/ 38742 w 70755"/>
                <a:gd name="connsiteY74" fmla="*/ 135971 h 173578"/>
                <a:gd name="connsiteX75" fmla="*/ 41065 w 70755"/>
                <a:gd name="connsiteY75" fmla="*/ 131895 h 173578"/>
                <a:gd name="connsiteX76" fmla="*/ 41386 w 70755"/>
                <a:gd name="connsiteY76" fmla="*/ 128359 h 173578"/>
                <a:gd name="connsiteX77" fmla="*/ 41433 w 70755"/>
                <a:gd name="connsiteY77" fmla="*/ 125535 h 173578"/>
                <a:gd name="connsiteX78" fmla="*/ 41292 w 70755"/>
                <a:gd name="connsiteY78" fmla="*/ 123423 h 173578"/>
                <a:gd name="connsiteX79" fmla="*/ 40698 w 70755"/>
                <a:gd name="connsiteY79" fmla="*/ 119096 h 173578"/>
                <a:gd name="connsiteX80" fmla="*/ 40283 w 70755"/>
                <a:gd name="connsiteY80" fmla="*/ 116108 h 173578"/>
                <a:gd name="connsiteX81" fmla="*/ 37420 w 70755"/>
                <a:gd name="connsiteY81" fmla="*/ 112196 h 173578"/>
                <a:gd name="connsiteX82" fmla="*/ 36489 w 70755"/>
                <a:gd name="connsiteY82" fmla="*/ 111828 h 173578"/>
                <a:gd name="connsiteX83" fmla="*/ 33774 w 70755"/>
                <a:gd name="connsiteY83" fmla="*/ 112172 h 173578"/>
                <a:gd name="connsiteX84" fmla="*/ 31427 w 70755"/>
                <a:gd name="connsiteY84" fmla="*/ 112744 h 173578"/>
                <a:gd name="connsiteX85" fmla="*/ 30277 w 70755"/>
                <a:gd name="connsiteY85" fmla="*/ 113557 h 173578"/>
                <a:gd name="connsiteX86" fmla="*/ 28532 w 70755"/>
                <a:gd name="connsiteY86" fmla="*/ 113596 h 173578"/>
                <a:gd name="connsiteX87" fmla="*/ 23955 w 70755"/>
                <a:gd name="connsiteY87" fmla="*/ 114277 h 173578"/>
                <a:gd name="connsiteX88" fmla="*/ 22516 w 70755"/>
                <a:gd name="connsiteY88" fmla="*/ 114566 h 173578"/>
                <a:gd name="connsiteX89" fmla="*/ 21687 w 70755"/>
                <a:gd name="connsiteY89" fmla="*/ 115271 h 173578"/>
                <a:gd name="connsiteX90" fmla="*/ 21202 w 70755"/>
                <a:gd name="connsiteY90" fmla="*/ 115419 h 173578"/>
                <a:gd name="connsiteX91" fmla="*/ 18323 w 70755"/>
                <a:gd name="connsiteY91" fmla="*/ 112399 h 173578"/>
                <a:gd name="connsiteX92" fmla="*/ 15796 w 70755"/>
                <a:gd name="connsiteY92" fmla="*/ 109137 h 173578"/>
                <a:gd name="connsiteX93" fmla="*/ 12580 w 70755"/>
                <a:gd name="connsiteY93" fmla="*/ 103598 h 173578"/>
                <a:gd name="connsiteX94" fmla="*/ 11665 w 70755"/>
                <a:gd name="connsiteY94" fmla="*/ 102933 h 173578"/>
                <a:gd name="connsiteX95" fmla="*/ 10491 w 70755"/>
                <a:gd name="connsiteY95" fmla="*/ 101306 h 173578"/>
                <a:gd name="connsiteX96" fmla="*/ 9513 w 70755"/>
                <a:gd name="connsiteY96" fmla="*/ 101713 h 173578"/>
                <a:gd name="connsiteX97" fmla="*/ 8168 w 70755"/>
                <a:gd name="connsiteY97" fmla="*/ 102855 h 173578"/>
                <a:gd name="connsiteX98" fmla="*/ 7440 w 70755"/>
                <a:gd name="connsiteY98" fmla="*/ 103167 h 173578"/>
                <a:gd name="connsiteX99" fmla="*/ 7065 w 70755"/>
                <a:gd name="connsiteY99" fmla="*/ 103136 h 173578"/>
                <a:gd name="connsiteX100" fmla="*/ 6822 w 70755"/>
                <a:gd name="connsiteY100" fmla="*/ 102847 h 173578"/>
                <a:gd name="connsiteX101" fmla="*/ 6525 w 70755"/>
                <a:gd name="connsiteY101" fmla="*/ 102119 h 173578"/>
                <a:gd name="connsiteX102" fmla="*/ 5484 w 70755"/>
                <a:gd name="connsiteY102" fmla="*/ 100031 h 173578"/>
                <a:gd name="connsiteX103" fmla="*/ 4319 w 70755"/>
                <a:gd name="connsiteY103" fmla="*/ 98536 h 173578"/>
                <a:gd name="connsiteX104" fmla="*/ 3083 w 70755"/>
                <a:gd name="connsiteY104" fmla="*/ 97957 h 173578"/>
                <a:gd name="connsiteX105" fmla="*/ 2073 w 70755"/>
                <a:gd name="connsiteY105" fmla="*/ 97269 h 173578"/>
                <a:gd name="connsiteX106" fmla="*/ 2519 w 70755"/>
                <a:gd name="connsiteY106" fmla="*/ 96604 h 173578"/>
                <a:gd name="connsiteX107" fmla="*/ 2989 w 70755"/>
                <a:gd name="connsiteY107" fmla="*/ 96126 h 173578"/>
                <a:gd name="connsiteX108" fmla="*/ 2785 w 70755"/>
                <a:gd name="connsiteY108" fmla="*/ 95634 h 173578"/>
                <a:gd name="connsiteX109" fmla="*/ 2222 w 70755"/>
                <a:gd name="connsiteY109" fmla="*/ 94914 h 173578"/>
                <a:gd name="connsiteX110" fmla="*/ 32 w 70755"/>
                <a:gd name="connsiteY110" fmla="*/ 93873 h 173578"/>
                <a:gd name="connsiteX111" fmla="*/ 0 w 70755"/>
                <a:gd name="connsiteY111" fmla="*/ 93427 h 173578"/>
                <a:gd name="connsiteX112" fmla="*/ 1932 w 70755"/>
                <a:gd name="connsiteY112" fmla="*/ 92528 h 173578"/>
                <a:gd name="connsiteX113" fmla="*/ 3153 w 70755"/>
                <a:gd name="connsiteY113" fmla="*/ 91456 h 173578"/>
                <a:gd name="connsiteX114" fmla="*/ 3982 w 70755"/>
                <a:gd name="connsiteY114" fmla="*/ 90431 h 173578"/>
                <a:gd name="connsiteX115" fmla="*/ 5031 w 70755"/>
                <a:gd name="connsiteY115" fmla="*/ 88186 h 173578"/>
                <a:gd name="connsiteX116" fmla="*/ 5883 w 70755"/>
                <a:gd name="connsiteY116" fmla="*/ 85948 h 173578"/>
                <a:gd name="connsiteX117" fmla="*/ 6525 w 70755"/>
                <a:gd name="connsiteY117" fmla="*/ 85221 h 173578"/>
                <a:gd name="connsiteX118" fmla="*/ 6744 w 70755"/>
                <a:gd name="connsiteY118" fmla="*/ 83742 h 173578"/>
                <a:gd name="connsiteX119" fmla="*/ 6595 w 70755"/>
                <a:gd name="connsiteY119" fmla="*/ 82076 h 173578"/>
                <a:gd name="connsiteX120" fmla="*/ 7026 w 70755"/>
                <a:gd name="connsiteY120" fmla="*/ 79948 h 173578"/>
                <a:gd name="connsiteX121" fmla="*/ 7229 w 70755"/>
                <a:gd name="connsiteY121" fmla="*/ 77937 h 173578"/>
                <a:gd name="connsiteX122" fmla="*/ 6580 w 70755"/>
                <a:gd name="connsiteY122" fmla="*/ 77155 h 173578"/>
                <a:gd name="connsiteX123" fmla="*/ 6032 w 70755"/>
                <a:gd name="connsiteY123" fmla="*/ 75801 h 173578"/>
                <a:gd name="connsiteX124" fmla="*/ 6681 w 70755"/>
                <a:gd name="connsiteY124" fmla="*/ 73501 h 173578"/>
                <a:gd name="connsiteX125" fmla="*/ 7698 w 70755"/>
                <a:gd name="connsiteY125" fmla="*/ 71913 h 173578"/>
                <a:gd name="connsiteX126" fmla="*/ 12572 w 70755"/>
                <a:gd name="connsiteY126" fmla="*/ 70262 h 173578"/>
                <a:gd name="connsiteX127" fmla="*/ 15968 w 70755"/>
                <a:gd name="connsiteY127" fmla="*/ 68768 h 173578"/>
                <a:gd name="connsiteX128" fmla="*/ 16687 w 70755"/>
                <a:gd name="connsiteY128" fmla="*/ 68119 h 173578"/>
                <a:gd name="connsiteX129" fmla="*/ 17838 w 70755"/>
                <a:gd name="connsiteY129" fmla="*/ 66843 h 173578"/>
                <a:gd name="connsiteX130" fmla="*/ 18479 w 70755"/>
                <a:gd name="connsiteY130" fmla="*/ 65600 h 173578"/>
                <a:gd name="connsiteX131" fmla="*/ 18018 w 70755"/>
                <a:gd name="connsiteY131" fmla="*/ 65232 h 173578"/>
                <a:gd name="connsiteX132" fmla="*/ 15350 w 70755"/>
                <a:gd name="connsiteY132" fmla="*/ 65200 h 173578"/>
                <a:gd name="connsiteX133" fmla="*/ 14692 w 70755"/>
                <a:gd name="connsiteY133" fmla="*/ 64723 h 173578"/>
                <a:gd name="connsiteX134" fmla="*/ 12768 w 70755"/>
                <a:gd name="connsiteY134" fmla="*/ 60350 h 173578"/>
                <a:gd name="connsiteX135" fmla="*/ 13832 w 70755"/>
                <a:gd name="connsiteY135" fmla="*/ 55343 h 173578"/>
                <a:gd name="connsiteX136" fmla="*/ 13926 w 70755"/>
                <a:gd name="connsiteY136" fmla="*/ 53379 h 173578"/>
                <a:gd name="connsiteX137" fmla="*/ 13903 w 70755"/>
                <a:gd name="connsiteY137" fmla="*/ 50938 h 173578"/>
                <a:gd name="connsiteX138" fmla="*/ 13566 w 70755"/>
                <a:gd name="connsiteY138" fmla="*/ 49162 h 173578"/>
                <a:gd name="connsiteX139" fmla="*/ 12721 w 70755"/>
                <a:gd name="connsiteY139" fmla="*/ 48419 h 173578"/>
                <a:gd name="connsiteX140" fmla="*/ 12205 w 70755"/>
                <a:gd name="connsiteY140" fmla="*/ 47465 h 173578"/>
                <a:gd name="connsiteX141" fmla="*/ 12345 w 70755"/>
                <a:gd name="connsiteY141" fmla="*/ 44860 h 173578"/>
                <a:gd name="connsiteX142" fmla="*/ 13128 w 70755"/>
                <a:gd name="connsiteY142" fmla="*/ 44547 h 173578"/>
                <a:gd name="connsiteX143" fmla="*/ 14818 w 70755"/>
                <a:gd name="connsiteY143" fmla="*/ 41104 h 173578"/>
                <a:gd name="connsiteX144" fmla="*/ 15569 w 70755"/>
                <a:gd name="connsiteY144" fmla="*/ 39078 h 173578"/>
                <a:gd name="connsiteX145" fmla="*/ 14669 w 70755"/>
                <a:gd name="connsiteY145" fmla="*/ 37459 h 173578"/>
                <a:gd name="connsiteX146" fmla="*/ 13675 w 70755"/>
                <a:gd name="connsiteY146" fmla="*/ 35151 h 173578"/>
                <a:gd name="connsiteX147" fmla="*/ 13222 w 70755"/>
                <a:gd name="connsiteY147" fmla="*/ 33680 h 173578"/>
                <a:gd name="connsiteX148" fmla="*/ 12971 w 70755"/>
                <a:gd name="connsiteY148" fmla="*/ 33195 h 173578"/>
                <a:gd name="connsiteX149" fmla="*/ 13660 w 70755"/>
                <a:gd name="connsiteY149" fmla="*/ 32287 h 173578"/>
                <a:gd name="connsiteX150" fmla="*/ 14802 w 70755"/>
                <a:gd name="connsiteY150" fmla="*/ 31411 h 173578"/>
                <a:gd name="connsiteX151" fmla="*/ 16085 w 70755"/>
                <a:gd name="connsiteY151" fmla="*/ 31169 h 173578"/>
                <a:gd name="connsiteX152" fmla="*/ 17438 w 70755"/>
                <a:gd name="connsiteY152" fmla="*/ 30754 h 173578"/>
                <a:gd name="connsiteX153" fmla="*/ 21702 w 70755"/>
                <a:gd name="connsiteY153" fmla="*/ 26482 h 173578"/>
                <a:gd name="connsiteX154" fmla="*/ 21757 w 70755"/>
                <a:gd name="connsiteY154" fmla="*/ 25653 h 173578"/>
                <a:gd name="connsiteX155" fmla="*/ 20983 w 70755"/>
                <a:gd name="connsiteY155" fmla="*/ 24221 h 173578"/>
                <a:gd name="connsiteX156" fmla="*/ 19387 w 70755"/>
                <a:gd name="connsiteY156" fmla="*/ 22062 h 173578"/>
                <a:gd name="connsiteX157" fmla="*/ 19035 w 70755"/>
                <a:gd name="connsiteY157" fmla="*/ 21186 h 173578"/>
                <a:gd name="connsiteX158" fmla="*/ 18847 w 70755"/>
                <a:gd name="connsiteY158" fmla="*/ 18589 h 173578"/>
                <a:gd name="connsiteX159" fmla="*/ 18213 w 70755"/>
                <a:gd name="connsiteY159" fmla="*/ 17814 h 173578"/>
                <a:gd name="connsiteX160" fmla="*/ 15874 w 70755"/>
                <a:gd name="connsiteY160" fmla="*/ 16069 h 173578"/>
                <a:gd name="connsiteX161" fmla="*/ 14074 w 70755"/>
                <a:gd name="connsiteY161" fmla="*/ 14231 h 173578"/>
                <a:gd name="connsiteX162" fmla="*/ 14638 w 70755"/>
                <a:gd name="connsiteY162" fmla="*/ 12369 h 173578"/>
                <a:gd name="connsiteX163" fmla="*/ 14943 w 70755"/>
                <a:gd name="connsiteY163" fmla="*/ 10335 h 173578"/>
                <a:gd name="connsiteX164" fmla="*/ 14051 w 70755"/>
                <a:gd name="connsiteY164" fmla="*/ 9216 h 173578"/>
                <a:gd name="connsiteX165" fmla="*/ 12729 w 70755"/>
                <a:gd name="connsiteY165" fmla="*/ 8058 h 173578"/>
                <a:gd name="connsiteX166" fmla="*/ 11908 w 70755"/>
                <a:gd name="connsiteY166" fmla="*/ 6368 h 173578"/>
                <a:gd name="connsiteX167" fmla="*/ 11532 w 70755"/>
                <a:gd name="connsiteY167" fmla="*/ 5109 h 173578"/>
                <a:gd name="connsiteX168" fmla="*/ 10491 w 70755"/>
                <a:gd name="connsiteY168" fmla="*/ 4608 h 173578"/>
                <a:gd name="connsiteX169" fmla="*/ 9529 w 70755"/>
                <a:gd name="connsiteY169" fmla="*/ 4592 h 173578"/>
                <a:gd name="connsiteX170" fmla="*/ 8825 w 70755"/>
                <a:gd name="connsiteY170" fmla="*/ 5375 h 173578"/>
                <a:gd name="connsiteX171" fmla="*/ 8066 w 70755"/>
                <a:gd name="connsiteY171" fmla="*/ 5304 h 173578"/>
                <a:gd name="connsiteX172" fmla="*/ 7143 w 70755"/>
                <a:gd name="connsiteY172" fmla="*/ 5031 h 173578"/>
                <a:gd name="connsiteX173" fmla="*/ 6838 w 70755"/>
                <a:gd name="connsiteY173" fmla="*/ 3943 h 173578"/>
                <a:gd name="connsiteX174" fmla="*/ 6783 w 70755"/>
                <a:gd name="connsiteY174" fmla="*/ 2770 h 173578"/>
                <a:gd name="connsiteX175" fmla="*/ 6149 w 70755"/>
                <a:gd name="connsiteY175" fmla="*/ 1971 h 173578"/>
                <a:gd name="connsiteX176" fmla="*/ 5539 w 70755"/>
                <a:gd name="connsiteY176" fmla="*/ 860 h 173578"/>
                <a:gd name="connsiteX177" fmla="*/ 5461 w 70755"/>
                <a:gd name="connsiteY177" fmla="*/ 274 h 173578"/>
                <a:gd name="connsiteX178" fmla="*/ 5844 w 70755"/>
                <a:gd name="connsiteY178" fmla="*/ 102 h 173578"/>
                <a:gd name="connsiteX179" fmla="*/ 6650 w 70755"/>
                <a:gd name="connsiteY179" fmla="*/ 0 h 173578"/>
                <a:gd name="connsiteX180" fmla="*/ 10084 w 70755"/>
                <a:gd name="connsiteY180" fmla="*/ 2230 h 173578"/>
                <a:gd name="connsiteX181" fmla="*/ 12165 w 70755"/>
                <a:gd name="connsiteY181" fmla="*/ 2331 h 173578"/>
                <a:gd name="connsiteX182" fmla="*/ 14481 w 70755"/>
                <a:gd name="connsiteY182" fmla="*/ 2746 h 173578"/>
                <a:gd name="connsiteX183" fmla="*/ 16461 w 70755"/>
                <a:gd name="connsiteY183" fmla="*/ 4710 h 173578"/>
                <a:gd name="connsiteX184" fmla="*/ 17485 w 70755"/>
                <a:gd name="connsiteY184" fmla="*/ 4968 h 173578"/>
                <a:gd name="connsiteX185" fmla="*/ 18792 w 70755"/>
                <a:gd name="connsiteY185" fmla="*/ 4694 h 173578"/>
                <a:gd name="connsiteX186" fmla="*/ 22532 w 70755"/>
                <a:gd name="connsiteY186" fmla="*/ 4491 h 173578"/>
                <a:gd name="connsiteX187" fmla="*/ 24034 w 70755"/>
                <a:gd name="connsiteY187" fmla="*/ 4772 h 173578"/>
                <a:gd name="connsiteX188" fmla="*/ 25966 w 70755"/>
                <a:gd name="connsiteY188" fmla="*/ 5922 h 173578"/>
                <a:gd name="connsiteX189" fmla="*/ 26725 w 70755"/>
                <a:gd name="connsiteY189" fmla="*/ 6079 h 173578"/>
                <a:gd name="connsiteX190" fmla="*/ 27938 w 70755"/>
                <a:gd name="connsiteY190" fmla="*/ 6126 h 173578"/>
                <a:gd name="connsiteX191" fmla="*/ 28149 w 70755"/>
                <a:gd name="connsiteY191" fmla="*/ 5813 h 173578"/>
                <a:gd name="connsiteX192" fmla="*/ 28274 w 70755"/>
                <a:gd name="connsiteY192" fmla="*/ 5132 h 173578"/>
                <a:gd name="connsiteX193" fmla="*/ 28063 w 70755"/>
                <a:gd name="connsiteY193" fmla="*/ 3755 h 173578"/>
                <a:gd name="connsiteX194" fmla="*/ 28337 w 70755"/>
                <a:gd name="connsiteY194" fmla="*/ 3012 h 173578"/>
                <a:gd name="connsiteX195" fmla="*/ 29072 w 70755"/>
                <a:gd name="connsiteY195" fmla="*/ 2206 h 173578"/>
                <a:gd name="connsiteX196" fmla="*/ 31114 w 70755"/>
                <a:gd name="connsiteY196" fmla="*/ 3145 h 173578"/>
                <a:gd name="connsiteX197" fmla="*/ 36215 w 70755"/>
                <a:gd name="connsiteY197" fmla="*/ 7432 h 173578"/>
                <a:gd name="connsiteX198" fmla="*/ 36371 w 70755"/>
                <a:gd name="connsiteY198" fmla="*/ 7988 h 173578"/>
                <a:gd name="connsiteX199" fmla="*/ 39626 w 70755"/>
                <a:gd name="connsiteY199" fmla="*/ 12244 h 173578"/>
                <a:gd name="connsiteX200" fmla="*/ 40682 w 70755"/>
                <a:gd name="connsiteY200" fmla="*/ 14043 h 173578"/>
                <a:gd name="connsiteX201" fmla="*/ 40682 w 70755"/>
                <a:gd name="connsiteY201" fmla="*/ 14997 h 173578"/>
                <a:gd name="connsiteX202" fmla="*/ 41683 w 70755"/>
                <a:gd name="connsiteY202" fmla="*/ 18722 h 173578"/>
                <a:gd name="connsiteX203" fmla="*/ 41902 w 70755"/>
                <a:gd name="connsiteY203" fmla="*/ 20466 h 173578"/>
                <a:gd name="connsiteX204" fmla="*/ 41676 w 70755"/>
                <a:gd name="connsiteY204" fmla="*/ 21796 h 173578"/>
                <a:gd name="connsiteX205" fmla="*/ 41715 w 70755"/>
                <a:gd name="connsiteY205" fmla="*/ 22860 h 173578"/>
                <a:gd name="connsiteX206" fmla="*/ 42106 w 70755"/>
                <a:gd name="connsiteY206" fmla="*/ 24378 h 173578"/>
                <a:gd name="connsiteX207" fmla="*/ 41973 w 70755"/>
                <a:gd name="connsiteY207" fmla="*/ 25019 h 173578"/>
                <a:gd name="connsiteX208" fmla="*/ 43131 w 70755"/>
                <a:gd name="connsiteY208" fmla="*/ 27249 h 173578"/>
                <a:gd name="connsiteX209" fmla="*/ 43686 w 70755"/>
                <a:gd name="connsiteY209" fmla="*/ 29127 h 173578"/>
                <a:gd name="connsiteX210" fmla="*/ 43803 w 70755"/>
                <a:gd name="connsiteY210" fmla="*/ 30957 h 173578"/>
                <a:gd name="connsiteX211" fmla="*/ 43475 w 70755"/>
                <a:gd name="connsiteY211" fmla="*/ 32749 h 173578"/>
                <a:gd name="connsiteX212" fmla="*/ 42450 w 70755"/>
                <a:gd name="connsiteY212" fmla="*/ 35354 h 173578"/>
                <a:gd name="connsiteX213" fmla="*/ 42278 w 70755"/>
                <a:gd name="connsiteY213" fmla="*/ 36402 h 173578"/>
                <a:gd name="connsiteX214" fmla="*/ 42505 w 70755"/>
                <a:gd name="connsiteY214" fmla="*/ 37357 h 173578"/>
                <a:gd name="connsiteX215" fmla="*/ 43170 w 70755"/>
                <a:gd name="connsiteY215" fmla="*/ 38397 h 173578"/>
                <a:gd name="connsiteX216" fmla="*/ 44273 w 70755"/>
                <a:gd name="connsiteY216" fmla="*/ 39516 h 173578"/>
                <a:gd name="connsiteX217" fmla="*/ 45102 w 70755"/>
                <a:gd name="connsiteY217" fmla="*/ 40862 h 173578"/>
                <a:gd name="connsiteX218" fmla="*/ 45666 w 70755"/>
                <a:gd name="connsiteY218" fmla="*/ 42450 h 173578"/>
                <a:gd name="connsiteX219" fmla="*/ 46143 w 70755"/>
                <a:gd name="connsiteY219" fmla="*/ 43170 h 173578"/>
                <a:gd name="connsiteX220" fmla="*/ 46737 w 70755"/>
                <a:gd name="connsiteY220" fmla="*/ 43154 h 173578"/>
                <a:gd name="connsiteX221" fmla="*/ 47833 w 70755"/>
                <a:gd name="connsiteY221" fmla="*/ 43397 h 173578"/>
                <a:gd name="connsiteX222" fmla="*/ 48709 w 70755"/>
                <a:gd name="connsiteY222" fmla="*/ 44327 h 173578"/>
                <a:gd name="connsiteX223" fmla="*/ 49726 w 70755"/>
                <a:gd name="connsiteY223" fmla="*/ 45884 h 173578"/>
                <a:gd name="connsiteX224" fmla="*/ 50062 w 70755"/>
                <a:gd name="connsiteY224" fmla="*/ 47676 h 173578"/>
                <a:gd name="connsiteX225" fmla="*/ 50265 w 70755"/>
                <a:gd name="connsiteY225" fmla="*/ 48450 h 173578"/>
                <a:gd name="connsiteX226" fmla="*/ 43287 w 70755"/>
                <a:gd name="connsiteY226" fmla="*/ 58167 h 173578"/>
                <a:gd name="connsiteX227" fmla="*/ 42849 w 70755"/>
                <a:gd name="connsiteY227" fmla="*/ 59349 h 173578"/>
                <a:gd name="connsiteX228" fmla="*/ 41942 w 70755"/>
                <a:gd name="connsiteY228" fmla="*/ 59333 h 173578"/>
                <a:gd name="connsiteX229" fmla="*/ 41089 w 70755"/>
                <a:gd name="connsiteY229" fmla="*/ 58284 h 173578"/>
                <a:gd name="connsiteX230" fmla="*/ 41362 w 70755"/>
                <a:gd name="connsiteY230" fmla="*/ 57471 h 173578"/>
                <a:gd name="connsiteX231" fmla="*/ 42184 w 70755"/>
                <a:gd name="connsiteY231" fmla="*/ 57221 h 173578"/>
                <a:gd name="connsiteX232" fmla="*/ 42904 w 70755"/>
                <a:gd name="connsiteY232" fmla="*/ 57526 h 173578"/>
                <a:gd name="connsiteX233" fmla="*/ 43287 w 70755"/>
                <a:gd name="connsiteY233" fmla="*/ 58167 h 173578"/>
                <a:gd name="connsiteX234" fmla="*/ 44993 w 70755"/>
                <a:gd name="connsiteY234" fmla="*/ 60327 h 173578"/>
                <a:gd name="connsiteX235" fmla="*/ 44218 w 70755"/>
                <a:gd name="connsiteY235" fmla="*/ 60507 h 173578"/>
                <a:gd name="connsiteX236" fmla="*/ 43733 w 70755"/>
                <a:gd name="connsiteY236" fmla="*/ 60107 h 173578"/>
                <a:gd name="connsiteX237" fmla="*/ 43851 w 70755"/>
                <a:gd name="connsiteY237" fmla="*/ 58918 h 173578"/>
                <a:gd name="connsiteX238" fmla="*/ 44124 w 70755"/>
                <a:gd name="connsiteY238" fmla="*/ 58058 h 173578"/>
                <a:gd name="connsiteX239" fmla="*/ 44891 w 70755"/>
                <a:gd name="connsiteY239" fmla="*/ 57925 h 173578"/>
                <a:gd name="connsiteX240" fmla="*/ 45423 w 70755"/>
                <a:gd name="connsiteY240" fmla="*/ 58151 h 173578"/>
                <a:gd name="connsiteX241" fmla="*/ 45791 w 70755"/>
                <a:gd name="connsiteY241" fmla="*/ 58543 h 173578"/>
                <a:gd name="connsiteX242" fmla="*/ 45798 w 70755"/>
                <a:gd name="connsiteY242" fmla="*/ 59176 h 173578"/>
                <a:gd name="connsiteX243" fmla="*/ 45572 w 70755"/>
                <a:gd name="connsiteY243" fmla="*/ 59826 h 173578"/>
                <a:gd name="connsiteX244" fmla="*/ 44993 w 70755"/>
                <a:gd name="connsiteY244" fmla="*/ 60327 h 17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70755" h="173578">
                  <a:moveTo>
                    <a:pt x="50265" y="48450"/>
                  </a:moveTo>
                  <a:lnTo>
                    <a:pt x="47347" y="48396"/>
                  </a:lnTo>
                  <a:lnTo>
                    <a:pt x="43678" y="48685"/>
                  </a:lnTo>
                  <a:lnTo>
                    <a:pt x="42779" y="49389"/>
                  </a:lnTo>
                  <a:lnTo>
                    <a:pt x="42505" y="50946"/>
                  </a:lnTo>
                  <a:lnTo>
                    <a:pt x="41355" y="54154"/>
                  </a:lnTo>
                  <a:lnTo>
                    <a:pt x="40713" y="55335"/>
                  </a:lnTo>
                  <a:lnTo>
                    <a:pt x="39360" y="57494"/>
                  </a:lnTo>
                  <a:lnTo>
                    <a:pt x="37451" y="60538"/>
                  </a:lnTo>
                  <a:lnTo>
                    <a:pt x="37052" y="61531"/>
                  </a:lnTo>
                  <a:lnTo>
                    <a:pt x="37115" y="62556"/>
                  </a:lnTo>
                  <a:lnTo>
                    <a:pt x="38241" y="66695"/>
                  </a:lnTo>
                  <a:lnTo>
                    <a:pt x="39422" y="71045"/>
                  </a:lnTo>
                  <a:lnTo>
                    <a:pt x="39798" y="72750"/>
                  </a:lnTo>
                  <a:lnTo>
                    <a:pt x="40635" y="78539"/>
                  </a:lnTo>
                  <a:lnTo>
                    <a:pt x="41105" y="82639"/>
                  </a:lnTo>
                  <a:lnTo>
                    <a:pt x="41175" y="85049"/>
                  </a:lnTo>
                  <a:lnTo>
                    <a:pt x="41574" y="88272"/>
                  </a:lnTo>
                  <a:lnTo>
                    <a:pt x="42622" y="90016"/>
                  </a:lnTo>
                  <a:lnTo>
                    <a:pt x="43725" y="91112"/>
                  </a:lnTo>
                  <a:lnTo>
                    <a:pt x="47872" y="91769"/>
                  </a:lnTo>
                  <a:lnTo>
                    <a:pt x="49108" y="92575"/>
                  </a:lnTo>
                  <a:lnTo>
                    <a:pt x="51455" y="94632"/>
                  </a:lnTo>
                  <a:lnTo>
                    <a:pt x="56587" y="100328"/>
                  </a:lnTo>
                  <a:lnTo>
                    <a:pt x="59403" y="103966"/>
                  </a:lnTo>
                  <a:lnTo>
                    <a:pt x="61884" y="107165"/>
                  </a:lnTo>
                  <a:lnTo>
                    <a:pt x="66312" y="113119"/>
                  </a:lnTo>
                  <a:lnTo>
                    <a:pt x="69754" y="117750"/>
                  </a:lnTo>
                  <a:lnTo>
                    <a:pt x="70184" y="122100"/>
                  </a:lnTo>
                  <a:lnTo>
                    <a:pt x="70755" y="122734"/>
                  </a:lnTo>
                  <a:lnTo>
                    <a:pt x="69597" y="125965"/>
                  </a:lnTo>
                  <a:lnTo>
                    <a:pt x="68838" y="131183"/>
                  </a:lnTo>
                  <a:lnTo>
                    <a:pt x="69386" y="134649"/>
                  </a:lnTo>
                  <a:lnTo>
                    <a:pt x="69159" y="140571"/>
                  </a:lnTo>
                  <a:lnTo>
                    <a:pt x="68526" y="146885"/>
                  </a:lnTo>
                  <a:lnTo>
                    <a:pt x="67735" y="149146"/>
                  </a:lnTo>
                  <a:lnTo>
                    <a:pt x="66718" y="149999"/>
                  </a:lnTo>
                  <a:lnTo>
                    <a:pt x="64309" y="150679"/>
                  </a:lnTo>
                  <a:lnTo>
                    <a:pt x="59020" y="151469"/>
                  </a:lnTo>
                  <a:lnTo>
                    <a:pt x="58230" y="152213"/>
                  </a:lnTo>
                  <a:lnTo>
                    <a:pt x="57549" y="153441"/>
                  </a:lnTo>
                  <a:lnTo>
                    <a:pt x="56477" y="156359"/>
                  </a:lnTo>
                  <a:lnTo>
                    <a:pt x="55218" y="159301"/>
                  </a:lnTo>
                  <a:lnTo>
                    <a:pt x="54819" y="160560"/>
                  </a:lnTo>
                  <a:lnTo>
                    <a:pt x="55062" y="160858"/>
                  </a:lnTo>
                  <a:lnTo>
                    <a:pt x="56196" y="162360"/>
                  </a:lnTo>
                  <a:lnTo>
                    <a:pt x="57323" y="166201"/>
                  </a:lnTo>
                  <a:lnTo>
                    <a:pt x="57526" y="172796"/>
                  </a:lnTo>
                  <a:lnTo>
                    <a:pt x="57135" y="173289"/>
                  </a:lnTo>
                  <a:lnTo>
                    <a:pt x="55570" y="173578"/>
                  </a:lnTo>
                  <a:lnTo>
                    <a:pt x="53888" y="173492"/>
                  </a:lnTo>
                  <a:lnTo>
                    <a:pt x="53192" y="173117"/>
                  </a:lnTo>
                  <a:lnTo>
                    <a:pt x="52566" y="172382"/>
                  </a:lnTo>
                  <a:lnTo>
                    <a:pt x="52112" y="170973"/>
                  </a:lnTo>
                  <a:lnTo>
                    <a:pt x="53215" y="169995"/>
                  </a:lnTo>
                  <a:lnTo>
                    <a:pt x="53606" y="168274"/>
                  </a:lnTo>
                  <a:lnTo>
                    <a:pt x="52902" y="166803"/>
                  </a:lnTo>
                  <a:lnTo>
                    <a:pt x="51486" y="166475"/>
                  </a:lnTo>
                  <a:lnTo>
                    <a:pt x="49687" y="165121"/>
                  </a:lnTo>
                  <a:lnTo>
                    <a:pt x="45853" y="160717"/>
                  </a:lnTo>
                  <a:lnTo>
                    <a:pt x="42645" y="157627"/>
                  </a:lnTo>
                  <a:lnTo>
                    <a:pt x="40784" y="155068"/>
                  </a:lnTo>
                  <a:lnTo>
                    <a:pt x="38883" y="154051"/>
                  </a:lnTo>
                  <a:lnTo>
                    <a:pt x="38335" y="153425"/>
                  </a:lnTo>
                  <a:lnTo>
                    <a:pt x="37873" y="152346"/>
                  </a:lnTo>
                  <a:lnTo>
                    <a:pt x="37866" y="150789"/>
                  </a:lnTo>
                  <a:lnTo>
                    <a:pt x="38038" y="149647"/>
                  </a:lnTo>
                  <a:lnTo>
                    <a:pt x="37443" y="148356"/>
                  </a:lnTo>
                  <a:lnTo>
                    <a:pt x="35519" y="146369"/>
                  </a:lnTo>
                  <a:lnTo>
                    <a:pt x="34642" y="145266"/>
                  </a:lnTo>
                  <a:lnTo>
                    <a:pt x="34595" y="143951"/>
                  </a:lnTo>
                  <a:lnTo>
                    <a:pt x="35409" y="142684"/>
                  </a:lnTo>
                  <a:lnTo>
                    <a:pt x="37052" y="141135"/>
                  </a:lnTo>
                  <a:lnTo>
                    <a:pt x="38296" y="137998"/>
                  </a:lnTo>
                  <a:lnTo>
                    <a:pt x="38742" y="135971"/>
                  </a:lnTo>
                  <a:lnTo>
                    <a:pt x="41065" y="131895"/>
                  </a:lnTo>
                  <a:lnTo>
                    <a:pt x="41386" y="128359"/>
                  </a:lnTo>
                  <a:lnTo>
                    <a:pt x="41433" y="125535"/>
                  </a:lnTo>
                  <a:lnTo>
                    <a:pt x="41292" y="123423"/>
                  </a:lnTo>
                  <a:lnTo>
                    <a:pt x="40698" y="119096"/>
                  </a:lnTo>
                  <a:lnTo>
                    <a:pt x="40283" y="116108"/>
                  </a:lnTo>
                  <a:lnTo>
                    <a:pt x="37420" y="112196"/>
                  </a:lnTo>
                  <a:lnTo>
                    <a:pt x="36489" y="111828"/>
                  </a:lnTo>
                  <a:lnTo>
                    <a:pt x="33774" y="112172"/>
                  </a:lnTo>
                  <a:lnTo>
                    <a:pt x="31427" y="112744"/>
                  </a:lnTo>
                  <a:lnTo>
                    <a:pt x="30277" y="113557"/>
                  </a:lnTo>
                  <a:lnTo>
                    <a:pt x="28532" y="113596"/>
                  </a:lnTo>
                  <a:lnTo>
                    <a:pt x="23955" y="114277"/>
                  </a:lnTo>
                  <a:lnTo>
                    <a:pt x="22516" y="114566"/>
                  </a:lnTo>
                  <a:lnTo>
                    <a:pt x="21687" y="115271"/>
                  </a:lnTo>
                  <a:lnTo>
                    <a:pt x="21202" y="115419"/>
                  </a:lnTo>
                  <a:lnTo>
                    <a:pt x="18323" y="112399"/>
                  </a:lnTo>
                  <a:lnTo>
                    <a:pt x="15796" y="109137"/>
                  </a:lnTo>
                  <a:lnTo>
                    <a:pt x="12580" y="103598"/>
                  </a:lnTo>
                  <a:lnTo>
                    <a:pt x="11665" y="102933"/>
                  </a:lnTo>
                  <a:lnTo>
                    <a:pt x="10491" y="101306"/>
                  </a:lnTo>
                  <a:lnTo>
                    <a:pt x="9513" y="101713"/>
                  </a:lnTo>
                  <a:lnTo>
                    <a:pt x="8168" y="102855"/>
                  </a:lnTo>
                  <a:lnTo>
                    <a:pt x="7440" y="103167"/>
                  </a:lnTo>
                  <a:lnTo>
                    <a:pt x="7065" y="103136"/>
                  </a:lnTo>
                  <a:lnTo>
                    <a:pt x="6822" y="102847"/>
                  </a:lnTo>
                  <a:lnTo>
                    <a:pt x="6525" y="102119"/>
                  </a:lnTo>
                  <a:lnTo>
                    <a:pt x="5484" y="100031"/>
                  </a:lnTo>
                  <a:lnTo>
                    <a:pt x="4319" y="98536"/>
                  </a:lnTo>
                  <a:lnTo>
                    <a:pt x="3083" y="97957"/>
                  </a:lnTo>
                  <a:lnTo>
                    <a:pt x="2073" y="97269"/>
                  </a:lnTo>
                  <a:lnTo>
                    <a:pt x="2519" y="96604"/>
                  </a:lnTo>
                  <a:lnTo>
                    <a:pt x="2989" y="96126"/>
                  </a:lnTo>
                  <a:lnTo>
                    <a:pt x="2785" y="95634"/>
                  </a:lnTo>
                  <a:lnTo>
                    <a:pt x="2222" y="94914"/>
                  </a:lnTo>
                  <a:lnTo>
                    <a:pt x="32" y="93873"/>
                  </a:lnTo>
                  <a:lnTo>
                    <a:pt x="0" y="93427"/>
                  </a:lnTo>
                  <a:lnTo>
                    <a:pt x="1932" y="92528"/>
                  </a:lnTo>
                  <a:lnTo>
                    <a:pt x="3153" y="91456"/>
                  </a:lnTo>
                  <a:lnTo>
                    <a:pt x="3982" y="90431"/>
                  </a:lnTo>
                  <a:lnTo>
                    <a:pt x="5031" y="88186"/>
                  </a:lnTo>
                  <a:lnTo>
                    <a:pt x="5883" y="85948"/>
                  </a:lnTo>
                  <a:lnTo>
                    <a:pt x="6525" y="85221"/>
                  </a:lnTo>
                  <a:lnTo>
                    <a:pt x="6744" y="83742"/>
                  </a:lnTo>
                  <a:lnTo>
                    <a:pt x="6595" y="82076"/>
                  </a:lnTo>
                  <a:lnTo>
                    <a:pt x="7026" y="79948"/>
                  </a:lnTo>
                  <a:lnTo>
                    <a:pt x="7229" y="77937"/>
                  </a:lnTo>
                  <a:lnTo>
                    <a:pt x="6580" y="77155"/>
                  </a:lnTo>
                  <a:lnTo>
                    <a:pt x="6032" y="75801"/>
                  </a:lnTo>
                  <a:lnTo>
                    <a:pt x="6681" y="73501"/>
                  </a:lnTo>
                  <a:lnTo>
                    <a:pt x="7698" y="71913"/>
                  </a:lnTo>
                  <a:lnTo>
                    <a:pt x="12572" y="70262"/>
                  </a:lnTo>
                  <a:lnTo>
                    <a:pt x="15968" y="68768"/>
                  </a:lnTo>
                  <a:lnTo>
                    <a:pt x="16687" y="68119"/>
                  </a:lnTo>
                  <a:lnTo>
                    <a:pt x="17838" y="66843"/>
                  </a:lnTo>
                  <a:lnTo>
                    <a:pt x="18479" y="65600"/>
                  </a:lnTo>
                  <a:lnTo>
                    <a:pt x="18018" y="65232"/>
                  </a:lnTo>
                  <a:lnTo>
                    <a:pt x="15350" y="65200"/>
                  </a:lnTo>
                  <a:lnTo>
                    <a:pt x="14692" y="64723"/>
                  </a:lnTo>
                  <a:lnTo>
                    <a:pt x="12768" y="60350"/>
                  </a:lnTo>
                  <a:lnTo>
                    <a:pt x="13832" y="55343"/>
                  </a:lnTo>
                  <a:lnTo>
                    <a:pt x="13926" y="53379"/>
                  </a:lnTo>
                  <a:lnTo>
                    <a:pt x="13903" y="50938"/>
                  </a:lnTo>
                  <a:lnTo>
                    <a:pt x="13566" y="49162"/>
                  </a:lnTo>
                  <a:lnTo>
                    <a:pt x="12721" y="48419"/>
                  </a:lnTo>
                  <a:lnTo>
                    <a:pt x="12205" y="47465"/>
                  </a:lnTo>
                  <a:lnTo>
                    <a:pt x="12345" y="44860"/>
                  </a:lnTo>
                  <a:lnTo>
                    <a:pt x="13128" y="44547"/>
                  </a:lnTo>
                  <a:lnTo>
                    <a:pt x="14818" y="41104"/>
                  </a:lnTo>
                  <a:lnTo>
                    <a:pt x="15569" y="39078"/>
                  </a:lnTo>
                  <a:lnTo>
                    <a:pt x="14669" y="37459"/>
                  </a:lnTo>
                  <a:lnTo>
                    <a:pt x="13675" y="35151"/>
                  </a:lnTo>
                  <a:lnTo>
                    <a:pt x="13222" y="33680"/>
                  </a:lnTo>
                  <a:lnTo>
                    <a:pt x="12971" y="33195"/>
                  </a:lnTo>
                  <a:lnTo>
                    <a:pt x="13660" y="32287"/>
                  </a:lnTo>
                  <a:lnTo>
                    <a:pt x="14802" y="31411"/>
                  </a:lnTo>
                  <a:lnTo>
                    <a:pt x="16085" y="31169"/>
                  </a:lnTo>
                  <a:lnTo>
                    <a:pt x="17438" y="30754"/>
                  </a:lnTo>
                  <a:lnTo>
                    <a:pt x="21702" y="26482"/>
                  </a:lnTo>
                  <a:lnTo>
                    <a:pt x="21757" y="25653"/>
                  </a:lnTo>
                  <a:lnTo>
                    <a:pt x="20983" y="24221"/>
                  </a:lnTo>
                  <a:lnTo>
                    <a:pt x="19387" y="22062"/>
                  </a:lnTo>
                  <a:lnTo>
                    <a:pt x="19035" y="21186"/>
                  </a:lnTo>
                  <a:lnTo>
                    <a:pt x="18847" y="18589"/>
                  </a:lnTo>
                  <a:lnTo>
                    <a:pt x="18213" y="17814"/>
                  </a:lnTo>
                  <a:lnTo>
                    <a:pt x="15874" y="16069"/>
                  </a:lnTo>
                  <a:lnTo>
                    <a:pt x="14074" y="14231"/>
                  </a:lnTo>
                  <a:lnTo>
                    <a:pt x="14638" y="12369"/>
                  </a:lnTo>
                  <a:lnTo>
                    <a:pt x="14943" y="10335"/>
                  </a:lnTo>
                  <a:lnTo>
                    <a:pt x="14051" y="9216"/>
                  </a:lnTo>
                  <a:lnTo>
                    <a:pt x="12729" y="8058"/>
                  </a:lnTo>
                  <a:lnTo>
                    <a:pt x="11908" y="6368"/>
                  </a:lnTo>
                  <a:lnTo>
                    <a:pt x="11532" y="5109"/>
                  </a:lnTo>
                  <a:lnTo>
                    <a:pt x="10491" y="4608"/>
                  </a:lnTo>
                  <a:lnTo>
                    <a:pt x="9529" y="4592"/>
                  </a:lnTo>
                  <a:lnTo>
                    <a:pt x="8825" y="5375"/>
                  </a:lnTo>
                  <a:lnTo>
                    <a:pt x="8066" y="5304"/>
                  </a:lnTo>
                  <a:lnTo>
                    <a:pt x="7143" y="5031"/>
                  </a:lnTo>
                  <a:lnTo>
                    <a:pt x="6838" y="3943"/>
                  </a:lnTo>
                  <a:lnTo>
                    <a:pt x="6783" y="2770"/>
                  </a:lnTo>
                  <a:lnTo>
                    <a:pt x="6149" y="1971"/>
                  </a:lnTo>
                  <a:lnTo>
                    <a:pt x="5539" y="860"/>
                  </a:lnTo>
                  <a:lnTo>
                    <a:pt x="5461" y="274"/>
                  </a:lnTo>
                  <a:lnTo>
                    <a:pt x="5844" y="102"/>
                  </a:lnTo>
                  <a:lnTo>
                    <a:pt x="6650" y="0"/>
                  </a:lnTo>
                  <a:lnTo>
                    <a:pt x="10084" y="2230"/>
                  </a:lnTo>
                  <a:lnTo>
                    <a:pt x="12165" y="2331"/>
                  </a:lnTo>
                  <a:lnTo>
                    <a:pt x="14481" y="2746"/>
                  </a:lnTo>
                  <a:lnTo>
                    <a:pt x="16461" y="4710"/>
                  </a:lnTo>
                  <a:lnTo>
                    <a:pt x="17485" y="4968"/>
                  </a:lnTo>
                  <a:lnTo>
                    <a:pt x="18792" y="4694"/>
                  </a:lnTo>
                  <a:lnTo>
                    <a:pt x="22532" y="4491"/>
                  </a:lnTo>
                  <a:lnTo>
                    <a:pt x="24034" y="4772"/>
                  </a:lnTo>
                  <a:lnTo>
                    <a:pt x="25966" y="5922"/>
                  </a:lnTo>
                  <a:lnTo>
                    <a:pt x="26725" y="6079"/>
                  </a:lnTo>
                  <a:lnTo>
                    <a:pt x="27938" y="6126"/>
                  </a:lnTo>
                  <a:lnTo>
                    <a:pt x="28149" y="5813"/>
                  </a:lnTo>
                  <a:lnTo>
                    <a:pt x="28274" y="5132"/>
                  </a:lnTo>
                  <a:lnTo>
                    <a:pt x="28063" y="3755"/>
                  </a:lnTo>
                  <a:lnTo>
                    <a:pt x="28337" y="3012"/>
                  </a:lnTo>
                  <a:lnTo>
                    <a:pt x="29072" y="2206"/>
                  </a:lnTo>
                  <a:lnTo>
                    <a:pt x="31114" y="3145"/>
                  </a:lnTo>
                  <a:lnTo>
                    <a:pt x="36215" y="7432"/>
                  </a:lnTo>
                  <a:lnTo>
                    <a:pt x="36371" y="7988"/>
                  </a:lnTo>
                  <a:lnTo>
                    <a:pt x="39626" y="12244"/>
                  </a:lnTo>
                  <a:lnTo>
                    <a:pt x="40682" y="14043"/>
                  </a:lnTo>
                  <a:lnTo>
                    <a:pt x="40682" y="14997"/>
                  </a:lnTo>
                  <a:lnTo>
                    <a:pt x="41683" y="18722"/>
                  </a:lnTo>
                  <a:lnTo>
                    <a:pt x="41902" y="20466"/>
                  </a:lnTo>
                  <a:lnTo>
                    <a:pt x="41676" y="21796"/>
                  </a:lnTo>
                  <a:lnTo>
                    <a:pt x="41715" y="22860"/>
                  </a:lnTo>
                  <a:lnTo>
                    <a:pt x="42106" y="24378"/>
                  </a:lnTo>
                  <a:lnTo>
                    <a:pt x="41973" y="25019"/>
                  </a:lnTo>
                  <a:lnTo>
                    <a:pt x="43131" y="27249"/>
                  </a:lnTo>
                  <a:lnTo>
                    <a:pt x="43686" y="29127"/>
                  </a:lnTo>
                  <a:lnTo>
                    <a:pt x="43803" y="30957"/>
                  </a:lnTo>
                  <a:lnTo>
                    <a:pt x="43475" y="32749"/>
                  </a:lnTo>
                  <a:lnTo>
                    <a:pt x="42450" y="35354"/>
                  </a:lnTo>
                  <a:lnTo>
                    <a:pt x="42278" y="36402"/>
                  </a:lnTo>
                  <a:lnTo>
                    <a:pt x="42505" y="37357"/>
                  </a:lnTo>
                  <a:lnTo>
                    <a:pt x="43170" y="38397"/>
                  </a:lnTo>
                  <a:lnTo>
                    <a:pt x="44273" y="39516"/>
                  </a:lnTo>
                  <a:lnTo>
                    <a:pt x="45102" y="40862"/>
                  </a:lnTo>
                  <a:lnTo>
                    <a:pt x="45666" y="42450"/>
                  </a:lnTo>
                  <a:lnTo>
                    <a:pt x="46143" y="43170"/>
                  </a:lnTo>
                  <a:lnTo>
                    <a:pt x="46737" y="43154"/>
                  </a:lnTo>
                  <a:lnTo>
                    <a:pt x="47833" y="43397"/>
                  </a:lnTo>
                  <a:lnTo>
                    <a:pt x="48709" y="44327"/>
                  </a:lnTo>
                  <a:lnTo>
                    <a:pt x="49726" y="45884"/>
                  </a:lnTo>
                  <a:lnTo>
                    <a:pt x="50062" y="47676"/>
                  </a:lnTo>
                  <a:lnTo>
                    <a:pt x="50265" y="48450"/>
                  </a:lnTo>
                  <a:close/>
                  <a:moveTo>
                    <a:pt x="43287" y="58167"/>
                  </a:moveTo>
                  <a:lnTo>
                    <a:pt x="42849" y="59349"/>
                  </a:lnTo>
                  <a:lnTo>
                    <a:pt x="41942" y="59333"/>
                  </a:lnTo>
                  <a:lnTo>
                    <a:pt x="41089" y="58284"/>
                  </a:lnTo>
                  <a:lnTo>
                    <a:pt x="41362" y="57471"/>
                  </a:lnTo>
                  <a:lnTo>
                    <a:pt x="42184" y="57221"/>
                  </a:lnTo>
                  <a:lnTo>
                    <a:pt x="42904" y="57526"/>
                  </a:lnTo>
                  <a:lnTo>
                    <a:pt x="43287" y="58167"/>
                  </a:lnTo>
                  <a:close/>
                  <a:moveTo>
                    <a:pt x="44993" y="60327"/>
                  </a:moveTo>
                  <a:lnTo>
                    <a:pt x="44218" y="60507"/>
                  </a:lnTo>
                  <a:lnTo>
                    <a:pt x="43733" y="60107"/>
                  </a:lnTo>
                  <a:lnTo>
                    <a:pt x="43851" y="58918"/>
                  </a:lnTo>
                  <a:lnTo>
                    <a:pt x="44124" y="58058"/>
                  </a:lnTo>
                  <a:lnTo>
                    <a:pt x="44891" y="57925"/>
                  </a:lnTo>
                  <a:lnTo>
                    <a:pt x="45423" y="58151"/>
                  </a:lnTo>
                  <a:lnTo>
                    <a:pt x="45791" y="58543"/>
                  </a:lnTo>
                  <a:lnTo>
                    <a:pt x="45798" y="59176"/>
                  </a:lnTo>
                  <a:lnTo>
                    <a:pt x="45572" y="59826"/>
                  </a:lnTo>
                  <a:lnTo>
                    <a:pt x="44993" y="6032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2" name="Freeform: Shape 731">
              <a:extLst>
                <a:ext uri="{FF2B5EF4-FFF2-40B4-BE49-F238E27FC236}">
                  <a16:creationId xmlns:a16="http://schemas.microsoft.com/office/drawing/2014/main" id="{C5725E71-FA61-D111-7E0F-9788188EC4C2}"/>
                </a:ext>
              </a:extLst>
            </p:cNvPr>
            <p:cNvSpPr>
              <a:spLocks/>
            </p:cNvSpPr>
            <p:nvPr/>
          </p:nvSpPr>
          <p:spPr>
            <a:xfrm>
              <a:off x="4651240" y="3892306"/>
              <a:ext cx="696129" cy="435608"/>
            </a:xfrm>
            <a:custGeom>
              <a:avLst/>
              <a:gdLst>
                <a:gd name="connsiteX0" fmla="*/ 466683 w 696129"/>
                <a:gd name="connsiteY0" fmla="*/ 169424 h 435608"/>
                <a:gd name="connsiteX1" fmla="*/ 466284 w 696129"/>
                <a:gd name="connsiteY1" fmla="*/ 174439 h 435608"/>
                <a:gd name="connsiteX2" fmla="*/ 464954 w 696129"/>
                <a:gd name="connsiteY2" fmla="*/ 178539 h 435608"/>
                <a:gd name="connsiteX3" fmla="*/ 460581 w 696129"/>
                <a:gd name="connsiteY3" fmla="*/ 187058 h 435608"/>
                <a:gd name="connsiteX4" fmla="*/ 458758 w 696129"/>
                <a:gd name="connsiteY4" fmla="*/ 192331 h 435608"/>
                <a:gd name="connsiteX5" fmla="*/ 455230 w 696129"/>
                <a:gd name="connsiteY5" fmla="*/ 207337 h 435608"/>
                <a:gd name="connsiteX6" fmla="*/ 454142 w 696129"/>
                <a:gd name="connsiteY6" fmla="*/ 217132 h 435608"/>
                <a:gd name="connsiteX7" fmla="*/ 453884 w 696129"/>
                <a:gd name="connsiteY7" fmla="*/ 221732 h 435608"/>
                <a:gd name="connsiteX8" fmla="*/ 453579 w 696129"/>
                <a:gd name="connsiteY8" fmla="*/ 222381 h 435608"/>
                <a:gd name="connsiteX9" fmla="*/ 453908 w 696129"/>
                <a:gd name="connsiteY9" fmla="*/ 223054 h 435608"/>
                <a:gd name="connsiteX10" fmla="*/ 453063 w 696129"/>
                <a:gd name="connsiteY10" fmla="*/ 233201 h 435608"/>
                <a:gd name="connsiteX11" fmla="*/ 453517 w 696129"/>
                <a:gd name="connsiteY11" fmla="*/ 241838 h 435608"/>
                <a:gd name="connsiteX12" fmla="*/ 453227 w 696129"/>
                <a:gd name="connsiteY12" fmla="*/ 243176 h 435608"/>
                <a:gd name="connsiteX13" fmla="*/ 451944 w 696129"/>
                <a:gd name="connsiteY13" fmla="*/ 245773 h 435608"/>
                <a:gd name="connsiteX14" fmla="*/ 451044 w 696129"/>
                <a:gd name="connsiteY14" fmla="*/ 249364 h 435608"/>
                <a:gd name="connsiteX15" fmla="*/ 451396 w 696129"/>
                <a:gd name="connsiteY15" fmla="*/ 250960 h 435608"/>
                <a:gd name="connsiteX16" fmla="*/ 451381 w 696129"/>
                <a:gd name="connsiteY16" fmla="*/ 252063 h 435608"/>
                <a:gd name="connsiteX17" fmla="*/ 452695 w 696129"/>
                <a:gd name="connsiteY17" fmla="*/ 257516 h 435608"/>
                <a:gd name="connsiteX18" fmla="*/ 453118 w 696129"/>
                <a:gd name="connsiteY18" fmla="*/ 261608 h 435608"/>
                <a:gd name="connsiteX19" fmla="*/ 457037 w 696129"/>
                <a:gd name="connsiteY19" fmla="*/ 268602 h 435608"/>
                <a:gd name="connsiteX20" fmla="*/ 459236 w 696129"/>
                <a:gd name="connsiteY20" fmla="*/ 271043 h 435608"/>
                <a:gd name="connsiteX21" fmla="*/ 461966 w 696129"/>
                <a:gd name="connsiteY21" fmla="*/ 273155 h 435608"/>
                <a:gd name="connsiteX22" fmla="*/ 462967 w 696129"/>
                <a:gd name="connsiteY22" fmla="*/ 274344 h 435608"/>
                <a:gd name="connsiteX23" fmla="*/ 462474 w 696129"/>
                <a:gd name="connsiteY23" fmla="*/ 277309 h 435608"/>
                <a:gd name="connsiteX24" fmla="*/ 461364 w 696129"/>
                <a:gd name="connsiteY24" fmla="*/ 278804 h 435608"/>
                <a:gd name="connsiteX25" fmla="*/ 460886 w 696129"/>
                <a:gd name="connsiteY25" fmla="*/ 281182 h 435608"/>
                <a:gd name="connsiteX26" fmla="*/ 460339 w 696129"/>
                <a:gd name="connsiteY26" fmla="*/ 279218 h 435608"/>
                <a:gd name="connsiteX27" fmla="*/ 460550 w 696129"/>
                <a:gd name="connsiteY27" fmla="*/ 276668 h 435608"/>
                <a:gd name="connsiteX28" fmla="*/ 461418 w 696129"/>
                <a:gd name="connsiteY28" fmla="*/ 275299 h 435608"/>
                <a:gd name="connsiteX29" fmla="*/ 461450 w 696129"/>
                <a:gd name="connsiteY29" fmla="*/ 274298 h 435608"/>
                <a:gd name="connsiteX30" fmla="*/ 459846 w 696129"/>
                <a:gd name="connsiteY30" fmla="*/ 273226 h 435608"/>
                <a:gd name="connsiteX31" fmla="*/ 456912 w 696129"/>
                <a:gd name="connsiteY31" fmla="*/ 269713 h 435608"/>
                <a:gd name="connsiteX32" fmla="*/ 453329 w 696129"/>
                <a:gd name="connsiteY32" fmla="*/ 263485 h 435608"/>
                <a:gd name="connsiteX33" fmla="*/ 455879 w 696129"/>
                <a:gd name="connsiteY33" fmla="*/ 273429 h 435608"/>
                <a:gd name="connsiteX34" fmla="*/ 456756 w 696129"/>
                <a:gd name="connsiteY34" fmla="*/ 275017 h 435608"/>
                <a:gd name="connsiteX35" fmla="*/ 457436 w 696129"/>
                <a:gd name="connsiteY35" fmla="*/ 275674 h 435608"/>
                <a:gd name="connsiteX36" fmla="*/ 458578 w 696129"/>
                <a:gd name="connsiteY36" fmla="*/ 276371 h 435608"/>
                <a:gd name="connsiteX37" fmla="*/ 458876 w 696129"/>
                <a:gd name="connsiteY37" fmla="*/ 277450 h 435608"/>
                <a:gd name="connsiteX38" fmla="*/ 458884 w 696129"/>
                <a:gd name="connsiteY38" fmla="*/ 278248 h 435608"/>
                <a:gd name="connsiteX39" fmla="*/ 462028 w 696129"/>
                <a:gd name="connsiteY39" fmla="*/ 285133 h 435608"/>
                <a:gd name="connsiteX40" fmla="*/ 465588 w 696129"/>
                <a:gd name="connsiteY40" fmla="*/ 292237 h 435608"/>
                <a:gd name="connsiteX41" fmla="*/ 465776 w 696129"/>
                <a:gd name="connsiteY41" fmla="*/ 294177 h 435608"/>
                <a:gd name="connsiteX42" fmla="*/ 467200 w 696129"/>
                <a:gd name="connsiteY42" fmla="*/ 296563 h 435608"/>
                <a:gd name="connsiteX43" fmla="*/ 476267 w 696129"/>
                <a:gd name="connsiteY43" fmla="*/ 306499 h 435608"/>
                <a:gd name="connsiteX44" fmla="*/ 481814 w 696129"/>
                <a:gd name="connsiteY44" fmla="*/ 313900 h 435608"/>
                <a:gd name="connsiteX45" fmla="*/ 483739 w 696129"/>
                <a:gd name="connsiteY45" fmla="*/ 320909 h 435608"/>
                <a:gd name="connsiteX46" fmla="*/ 484896 w 696129"/>
                <a:gd name="connsiteY46" fmla="*/ 323092 h 435608"/>
                <a:gd name="connsiteX47" fmla="*/ 485467 w 696129"/>
                <a:gd name="connsiteY47" fmla="*/ 326081 h 435608"/>
                <a:gd name="connsiteX48" fmla="*/ 489098 w 696129"/>
                <a:gd name="connsiteY48" fmla="*/ 329429 h 435608"/>
                <a:gd name="connsiteX49" fmla="*/ 490209 w 696129"/>
                <a:gd name="connsiteY49" fmla="*/ 331589 h 435608"/>
                <a:gd name="connsiteX50" fmla="*/ 492156 w 696129"/>
                <a:gd name="connsiteY50" fmla="*/ 332785 h 435608"/>
                <a:gd name="connsiteX51" fmla="*/ 493729 w 696129"/>
                <a:gd name="connsiteY51" fmla="*/ 336400 h 435608"/>
                <a:gd name="connsiteX52" fmla="*/ 496686 w 696129"/>
                <a:gd name="connsiteY52" fmla="*/ 338512 h 435608"/>
                <a:gd name="connsiteX53" fmla="*/ 495982 w 696129"/>
                <a:gd name="connsiteY53" fmla="*/ 338551 h 435608"/>
                <a:gd name="connsiteX54" fmla="*/ 493393 w 696129"/>
                <a:gd name="connsiteY54" fmla="*/ 337487 h 435608"/>
                <a:gd name="connsiteX55" fmla="*/ 493565 w 696129"/>
                <a:gd name="connsiteY55" fmla="*/ 338191 h 435608"/>
                <a:gd name="connsiteX56" fmla="*/ 495740 w 696129"/>
                <a:gd name="connsiteY56" fmla="*/ 339686 h 435608"/>
                <a:gd name="connsiteX57" fmla="*/ 500003 w 696129"/>
                <a:gd name="connsiteY57" fmla="*/ 341157 h 435608"/>
                <a:gd name="connsiteX58" fmla="*/ 501067 w 696129"/>
                <a:gd name="connsiteY58" fmla="*/ 341157 h 435608"/>
                <a:gd name="connsiteX59" fmla="*/ 499385 w 696129"/>
                <a:gd name="connsiteY59" fmla="*/ 340390 h 435608"/>
                <a:gd name="connsiteX60" fmla="*/ 497962 w 696129"/>
                <a:gd name="connsiteY60" fmla="*/ 339357 h 435608"/>
                <a:gd name="connsiteX61" fmla="*/ 498462 w 696129"/>
                <a:gd name="connsiteY61" fmla="*/ 339209 h 435608"/>
                <a:gd name="connsiteX62" fmla="*/ 501443 w 696129"/>
                <a:gd name="connsiteY62" fmla="*/ 340492 h 435608"/>
                <a:gd name="connsiteX63" fmla="*/ 509775 w 696129"/>
                <a:gd name="connsiteY63" fmla="*/ 340914 h 435608"/>
                <a:gd name="connsiteX64" fmla="*/ 513444 w 696129"/>
                <a:gd name="connsiteY64" fmla="*/ 343910 h 435608"/>
                <a:gd name="connsiteX65" fmla="*/ 518201 w 696129"/>
                <a:gd name="connsiteY65" fmla="*/ 345201 h 435608"/>
                <a:gd name="connsiteX66" fmla="*/ 520759 w 696129"/>
                <a:gd name="connsiteY66" fmla="*/ 349027 h 435608"/>
                <a:gd name="connsiteX67" fmla="*/ 523732 w 696129"/>
                <a:gd name="connsiteY67" fmla="*/ 353017 h 435608"/>
                <a:gd name="connsiteX68" fmla="*/ 525633 w 696129"/>
                <a:gd name="connsiteY68" fmla="*/ 353205 h 435608"/>
                <a:gd name="connsiteX69" fmla="*/ 527112 w 696129"/>
                <a:gd name="connsiteY69" fmla="*/ 353220 h 435608"/>
                <a:gd name="connsiteX70" fmla="*/ 531571 w 696129"/>
                <a:gd name="connsiteY70" fmla="*/ 352547 h 435608"/>
                <a:gd name="connsiteX71" fmla="*/ 538503 w 696129"/>
                <a:gd name="connsiteY71" fmla="*/ 350036 h 435608"/>
                <a:gd name="connsiteX72" fmla="*/ 540889 w 696129"/>
                <a:gd name="connsiteY72" fmla="*/ 348808 h 435608"/>
                <a:gd name="connsiteX73" fmla="*/ 545544 w 696129"/>
                <a:gd name="connsiteY73" fmla="*/ 347141 h 435608"/>
                <a:gd name="connsiteX74" fmla="*/ 552671 w 696129"/>
                <a:gd name="connsiteY74" fmla="*/ 346836 h 435608"/>
                <a:gd name="connsiteX75" fmla="*/ 554877 w 696129"/>
                <a:gd name="connsiteY75" fmla="*/ 347306 h 435608"/>
                <a:gd name="connsiteX76" fmla="*/ 560205 w 696129"/>
                <a:gd name="connsiteY76" fmla="*/ 346265 h 435608"/>
                <a:gd name="connsiteX77" fmla="*/ 562747 w 696129"/>
                <a:gd name="connsiteY77" fmla="*/ 344990 h 435608"/>
                <a:gd name="connsiteX78" fmla="*/ 563631 w 696129"/>
                <a:gd name="connsiteY78" fmla="*/ 343832 h 435608"/>
                <a:gd name="connsiteX79" fmla="*/ 564046 w 696129"/>
                <a:gd name="connsiteY79" fmla="*/ 342979 h 435608"/>
                <a:gd name="connsiteX80" fmla="*/ 568983 w 696129"/>
                <a:gd name="connsiteY80" fmla="*/ 341759 h 435608"/>
                <a:gd name="connsiteX81" fmla="*/ 569961 w 696129"/>
                <a:gd name="connsiteY81" fmla="*/ 341516 h 435608"/>
                <a:gd name="connsiteX82" fmla="*/ 574960 w 696129"/>
                <a:gd name="connsiteY82" fmla="*/ 341297 h 435608"/>
                <a:gd name="connsiteX83" fmla="*/ 577377 w 696129"/>
                <a:gd name="connsiteY83" fmla="*/ 340844 h 435608"/>
                <a:gd name="connsiteX84" fmla="*/ 580217 w 696129"/>
                <a:gd name="connsiteY84" fmla="*/ 340578 h 435608"/>
                <a:gd name="connsiteX85" fmla="*/ 582267 w 696129"/>
                <a:gd name="connsiteY85" fmla="*/ 342377 h 435608"/>
                <a:gd name="connsiteX86" fmla="*/ 582267 w 696129"/>
                <a:gd name="connsiteY86" fmla="*/ 343253 h 435608"/>
                <a:gd name="connsiteX87" fmla="*/ 580898 w 696129"/>
                <a:gd name="connsiteY87" fmla="*/ 344082 h 435608"/>
                <a:gd name="connsiteX88" fmla="*/ 581539 w 696129"/>
                <a:gd name="connsiteY88" fmla="*/ 344888 h 435608"/>
                <a:gd name="connsiteX89" fmla="*/ 583972 w 696129"/>
                <a:gd name="connsiteY89" fmla="*/ 346218 h 435608"/>
                <a:gd name="connsiteX90" fmla="*/ 588432 w 696129"/>
                <a:gd name="connsiteY90" fmla="*/ 346758 h 435608"/>
                <a:gd name="connsiteX91" fmla="*/ 589879 w 696129"/>
                <a:gd name="connsiteY91" fmla="*/ 346547 h 435608"/>
                <a:gd name="connsiteX92" fmla="*/ 591937 w 696129"/>
                <a:gd name="connsiteY92" fmla="*/ 344583 h 435608"/>
                <a:gd name="connsiteX93" fmla="*/ 595559 w 696129"/>
                <a:gd name="connsiteY93" fmla="*/ 342682 h 435608"/>
                <a:gd name="connsiteX94" fmla="*/ 595481 w 696129"/>
                <a:gd name="connsiteY94" fmla="*/ 340468 h 435608"/>
                <a:gd name="connsiteX95" fmla="*/ 594831 w 696129"/>
                <a:gd name="connsiteY95" fmla="*/ 339255 h 435608"/>
                <a:gd name="connsiteX96" fmla="*/ 593783 w 696129"/>
                <a:gd name="connsiteY96" fmla="*/ 339177 h 435608"/>
                <a:gd name="connsiteX97" fmla="*/ 593533 w 696129"/>
                <a:gd name="connsiteY97" fmla="*/ 338497 h 435608"/>
                <a:gd name="connsiteX98" fmla="*/ 594268 w 696129"/>
                <a:gd name="connsiteY98" fmla="*/ 336869 h 435608"/>
                <a:gd name="connsiteX99" fmla="*/ 594080 w 696129"/>
                <a:gd name="connsiteY99" fmla="*/ 336322 h 435608"/>
                <a:gd name="connsiteX100" fmla="*/ 591827 w 696129"/>
                <a:gd name="connsiteY100" fmla="*/ 337886 h 435608"/>
                <a:gd name="connsiteX101" fmla="*/ 591311 w 696129"/>
                <a:gd name="connsiteY101" fmla="*/ 337886 h 435608"/>
                <a:gd name="connsiteX102" fmla="*/ 591561 w 696129"/>
                <a:gd name="connsiteY102" fmla="*/ 337159 h 435608"/>
                <a:gd name="connsiteX103" fmla="*/ 592031 w 696129"/>
                <a:gd name="connsiteY103" fmla="*/ 336580 h 435608"/>
                <a:gd name="connsiteX104" fmla="*/ 598633 w 696129"/>
                <a:gd name="connsiteY104" fmla="*/ 333169 h 435608"/>
                <a:gd name="connsiteX105" fmla="*/ 600323 w 696129"/>
                <a:gd name="connsiteY105" fmla="*/ 331768 h 435608"/>
                <a:gd name="connsiteX106" fmla="*/ 602608 w 696129"/>
                <a:gd name="connsiteY106" fmla="*/ 330532 h 435608"/>
                <a:gd name="connsiteX107" fmla="*/ 607341 w 696129"/>
                <a:gd name="connsiteY107" fmla="*/ 325893 h 435608"/>
                <a:gd name="connsiteX108" fmla="*/ 608350 w 696129"/>
                <a:gd name="connsiteY108" fmla="*/ 317146 h 435608"/>
                <a:gd name="connsiteX109" fmla="*/ 609297 w 696129"/>
                <a:gd name="connsiteY109" fmla="*/ 315613 h 435608"/>
                <a:gd name="connsiteX110" fmla="*/ 612434 w 696129"/>
                <a:gd name="connsiteY110" fmla="*/ 312922 h 435608"/>
                <a:gd name="connsiteX111" fmla="*/ 612770 w 696129"/>
                <a:gd name="connsiteY111" fmla="*/ 312108 h 435608"/>
                <a:gd name="connsiteX112" fmla="*/ 612974 w 696129"/>
                <a:gd name="connsiteY112" fmla="*/ 310277 h 435608"/>
                <a:gd name="connsiteX113" fmla="*/ 612888 w 696129"/>
                <a:gd name="connsiteY113" fmla="*/ 305669 h 435608"/>
                <a:gd name="connsiteX114" fmla="*/ 613060 w 696129"/>
                <a:gd name="connsiteY114" fmla="*/ 302039 h 435608"/>
                <a:gd name="connsiteX115" fmla="*/ 612927 w 696129"/>
                <a:gd name="connsiteY115" fmla="*/ 297932 h 435608"/>
                <a:gd name="connsiteX116" fmla="*/ 613490 w 696129"/>
                <a:gd name="connsiteY116" fmla="*/ 294263 h 435608"/>
                <a:gd name="connsiteX117" fmla="*/ 613999 w 696129"/>
                <a:gd name="connsiteY117" fmla="*/ 293238 h 435608"/>
                <a:gd name="connsiteX118" fmla="*/ 615798 w 696129"/>
                <a:gd name="connsiteY118" fmla="*/ 287355 h 435608"/>
                <a:gd name="connsiteX119" fmla="*/ 619538 w 696129"/>
                <a:gd name="connsiteY119" fmla="*/ 284750 h 435608"/>
                <a:gd name="connsiteX120" fmla="*/ 626023 w 696129"/>
                <a:gd name="connsiteY120" fmla="*/ 281659 h 435608"/>
                <a:gd name="connsiteX121" fmla="*/ 627510 w 696129"/>
                <a:gd name="connsiteY121" fmla="*/ 281151 h 435608"/>
                <a:gd name="connsiteX122" fmla="*/ 648171 w 696129"/>
                <a:gd name="connsiteY122" fmla="*/ 277880 h 435608"/>
                <a:gd name="connsiteX123" fmla="*/ 651074 w 696129"/>
                <a:gd name="connsiteY123" fmla="*/ 277083 h 435608"/>
                <a:gd name="connsiteX124" fmla="*/ 654626 w 696129"/>
                <a:gd name="connsiteY124" fmla="*/ 274962 h 435608"/>
                <a:gd name="connsiteX125" fmla="*/ 657223 w 696129"/>
                <a:gd name="connsiteY125" fmla="*/ 274243 h 435608"/>
                <a:gd name="connsiteX126" fmla="*/ 661956 w 696129"/>
                <a:gd name="connsiteY126" fmla="*/ 274298 h 435608"/>
                <a:gd name="connsiteX127" fmla="*/ 663411 w 696129"/>
                <a:gd name="connsiteY127" fmla="*/ 274016 h 435608"/>
                <a:gd name="connsiteX128" fmla="*/ 663701 w 696129"/>
                <a:gd name="connsiteY128" fmla="*/ 273726 h 435608"/>
                <a:gd name="connsiteX129" fmla="*/ 663709 w 696129"/>
                <a:gd name="connsiteY129" fmla="*/ 273437 h 435608"/>
                <a:gd name="connsiteX130" fmla="*/ 664585 w 696129"/>
                <a:gd name="connsiteY130" fmla="*/ 273147 h 435608"/>
                <a:gd name="connsiteX131" fmla="*/ 667323 w 696129"/>
                <a:gd name="connsiteY131" fmla="*/ 273429 h 435608"/>
                <a:gd name="connsiteX132" fmla="*/ 672440 w 696129"/>
                <a:gd name="connsiteY132" fmla="*/ 274712 h 435608"/>
                <a:gd name="connsiteX133" fmla="*/ 674302 w 696129"/>
                <a:gd name="connsiteY133" fmla="*/ 275033 h 435608"/>
                <a:gd name="connsiteX134" fmla="*/ 678878 w 696129"/>
                <a:gd name="connsiteY134" fmla="*/ 276519 h 435608"/>
                <a:gd name="connsiteX135" fmla="*/ 683917 w 696129"/>
                <a:gd name="connsiteY135" fmla="*/ 277114 h 435608"/>
                <a:gd name="connsiteX136" fmla="*/ 684637 w 696129"/>
                <a:gd name="connsiteY136" fmla="*/ 276856 h 435608"/>
                <a:gd name="connsiteX137" fmla="*/ 685301 w 696129"/>
                <a:gd name="connsiteY137" fmla="*/ 276402 h 435608"/>
                <a:gd name="connsiteX138" fmla="*/ 685810 w 696129"/>
                <a:gd name="connsiteY138" fmla="*/ 275534 h 435608"/>
                <a:gd name="connsiteX139" fmla="*/ 685286 w 696129"/>
                <a:gd name="connsiteY139" fmla="*/ 274775 h 435608"/>
                <a:gd name="connsiteX140" fmla="*/ 684793 w 696129"/>
                <a:gd name="connsiteY140" fmla="*/ 274829 h 435608"/>
                <a:gd name="connsiteX141" fmla="*/ 683940 w 696129"/>
                <a:gd name="connsiteY141" fmla="*/ 275236 h 435608"/>
                <a:gd name="connsiteX142" fmla="*/ 682923 w 696129"/>
                <a:gd name="connsiteY142" fmla="*/ 275275 h 435608"/>
                <a:gd name="connsiteX143" fmla="*/ 680928 w 696129"/>
                <a:gd name="connsiteY143" fmla="*/ 274649 h 435608"/>
                <a:gd name="connsiteX144" fmla="*/ 681327 w 696129"/>
                <a:gd name="connsiteY144" fmla="*/ 274125 h 435608"/>
                <a:gd name="connsiteX145" fmla="*/ 683361 w 696129"/>
                <a:gd name="connsiteY145" fmla="*/ 274172 h 435608"/>
                <a:gd name="connsiteX146" fmla="*/ 684668 w 696129"/>
                <a:gd name="connsiteY146" fmla="*/ 273922 h 435608"/>
                <a:gd name="connsiteX147" fmla="*/ 686600 w 696129"/>
                <a:gd name="connsiteY147" fmla="*/ 273007 h 435608"/>
                <a:gd name="connsiteX148" fmla="*/ 688658 w 696129"/>
                <a:gd name="connsiteY148" fmla="*/ 273695 h 435608"/>
                <a:gd name="connsiteX149" fmla="*/ 691365 w 696129"/>
                <a:gd name="connsiteY149" fmla="*/ 276730 h 435608"/>
                <a:gd name="connsiteX150" fmla="*/ 693289 w 696129"/>
                <a:gd name="connsiteY150" fmla="*/ 277693 h 435608"/>
                <a:gd name="connsiteX151" fmla="*/ 693446 w 696129"/>
                <a:gd name="connsiteY151" fmla="*/ 282089 h 435608"/>
                <a:gd name="connsiteX152" fmla="*/ 693735 w 696129"/>
                <a:gd name="connsiteY152" fmla="*/ 282895 h 435608"/>
                <a:gd name="connsiteX153" fmla="*/ 694439 w 696129"/>
                <a:gd name="connsiteY153" fmla="*/ 284053 h 435608"/>
                <a:gd name="connsiteX154" fmla="*/ 693477 w 696129"/>
                <a:gd name="connsiteY154" fmla="*/ 287456 h 435608"/>
                <a:gd name="connsiteX155" fmla="*/ 692397 w 696129"/>
                <a:gd name="connsiteY155" fmla="*/ 290265 h 435608"/>
                <a:gd name="connsiteX156" fmla="*/ 691044 w 696129"/>
                <a:gd name="connsiteY156" fmla="*/ 292565 h 435608"/>
                <a:gd name="connsiteX157" fmla="*/ 688118 w 696129"/>
                <a:gd name="connsiteY157" fmla="*/ 296187 h 435608"/>
                <a:gd name="connsiteX158" fmla="*/ 684566 w 696129"/>
                <a:gd name="connsiteY158" fmla="*/ 299082 h 435608"/>
                <a:gd name="connsiteX159" fmla="*/ 680169 w 696129"/>
                <a:gd name="connsiteY159" fmla="*/ 305505 h 435608"/>
                <a:gd name="connsiteX160" fmla="*/ 679168 w 696129"/>
                <a:gd name="connsiteY160" fmla="*/ 308509 h 435608"/>
                <a:gd name="connsiteX161" fmla="*/ 679191 w 696129"/>
                <a:gd name="connsiteY161" fmla="*/ 310919 h 435608"/>
                <a:gd name="connsiteX162" fmla="*/ 679935 w 696129"/>
                <a:gd name="connsiteY162" fmla="*/ 313243 h 435608"/>
                <a:gd name="connsiteX163" fmla="*/ 679723 w 696129"/>
                <a:gd name="connsiteY163" fmla="*/ 314103 h 435608"/>
                <a:gd name="connsiteX164" fmla="*/ 679184 w 696129"/>
                <a:gd name="connsiteY164" fmla="*/ 314971 h 435608"/>
                <a:gd name="connsiteX165" fmla="*/ 678292 w 696129"/>
                <a:gd name="connsiteY165" fmla="*/ 314893 h 435608"/>
                <a:gd name="connsiteX166" fmla="*/ 676555 w 696129"/>
                <a:gd name="connsiteY166" fmla="*/ 316004 h 435608"/>
                <a:gd name="connsiteX167" fmla="*/ 674317 w 696129"/>
                <a:gd name="connsiteY167" fmla="*/ 319306 h 435608"/>
                <a:gd name="connsiteX168" fmla="*/ 674270 w 696129"/>
                <a:gd name="connsiteY168" fmla="*/ 320307 h 435608"/>
                <a:gd name="connsiteX169" fmla="*/ 675248 w 696129"/>
                <a:gd name="connsiteY169" fmla="*/ 321230 h 435608"/>
                <a:gd name="connsiteX170" fmla="*/ 676524 w 696129"/>
                <a:gd name="connsiteY170" fmla="*/ 320784 h 435608"/>
                <a:gd name="connsiteX171" fmla="*/ 678182 w 696129"/>
                <a:gd name="connsiteY171" fmla="*/ 320745 h 435608"/>
                <a:gd name="connsiteX172" fmla="*/ 679113 w 696129"/>
                <a:gd name="connsiteY172" fmla="*/ 320471 h 435608"/>
                <a:gd name="connsiteX173" fmla="*/ 680091 w 696129"/>
                <a:gd name="connsiteY173" fmla="*/ 320542 h 435608"/>
                <a:gd name="connsiteX174" fmla="*/ 679872 w 696129"/>
                <a:gd name="connsiteY174" fmla="*/ 322435 h 435608"/>
                <a:gd name="connsiteX175" fmla="*/ 678824 w 696129"/>
                <a:gd name="connsiteY175" fmla="*/ 323781 h 435608"/>
                <a:gd name="connsiteX176" fmla="*/ 678159 w 696129"/>
                <a:gd name="connsiteY176" fmla="*/ 324203 h 435608"/>
                <a:gd name="connsiteX177" fmla="*/ 676969 w 696129"/>
                <a:gd name="connsiteY177" fmla="*/ 324430 h 435608"/>
                <a:gd name="connsiteX178" fmla="*/ 675640 w 696129"/>
                <a:gd name="connsiteY178" fmla="*/ 325197 h 435608"/>
                <a:gd name="connsiteX179" fmla="*/ 674959 w 696129"/>
                <a:gd name="connsiteY179" fmla="*/ 325901 h 435608"/>
                <a:gd name="connsiteX180" fmla="*/ 675022 w 696129"/>
                <a:gd name="connsiteY180" fmla="*/ 328084 h 435608"/>
                <a:gd name="connsiteX181" fmla="*/ 675757 w 696129"/>
                <a:gd name="connsiteY181" fmla="*/ 328256 h 435608"/>
                <a:gd name="connsiteX182" fmla="*/ 677322 w 696129"/>
                <a:gd name="connsiteY182" fmla="*/ 326628 h 435608"/>
                <a:gd name="connsiteX183" fmla="*/ 678229 w 696129"/>
                <a:gd name="connsiteY183" fmla="*/ 326707 h 435608"/>
                <a:gd name="connsiteX184" fmla="*/ 678409 w 696129"/>
                <a:gd name="connsiteY184" fmla="*/ 327395 h 435608"/>
                <a:gd name="connsiteX185" fmla="*/ 676383 w 696129"/>
                <a:gd name="connsiteY185" fmla="*/ 332973 h 435608"/>
                <a:gd name="connsiteX186" fmla="*/ 675076 w 696129"/>
                <a:gd name="connsiteY186" fmla="*/ 338692 h 435608"/>
                <a:gd name="connsiteX187" fmla="*/ 673308 w 696129"/>
                <a:gd name="connsiteY187" fmla="*/ 342001 h 435608"/>
                <a:gd name="connsiteX188" fmla="*/ 672682 w 696129"/>
                <a:gd name="connsiteY188" fmla="*/ 346813 h 435608"/>
                <a:gd name="connsiteX189" fmla="*/ 671751 w 696129"/>
                <a:gd name="connsiteY189" fmla="*/ 348862 h 435608"/>
                <a:gd name="connsiteX190" fmla="*/ 670672 w 696129"/>
                <a:gd name="connsiteY190" fmla="*/ 350889 h 435608"/>
                <a:gd name="connsiteX191" fmla="*/ 670038 w 696129"/>
                <a:gd name="connsiteY191" fmla="*/ 350779 h 435608"/>
                <a:gd name="connsiteX192" fmla="*/ 668333 w 696129"/>
                <a:gd name="connsiteY192" fmla="*/ 346938 h 435608"/>
                <a:gd name="connsiteX193" fmla="*/ 666588 w 696129"/>
                <a:gd name="connsiteY193" fmla="*/ 345952 h 435608"/>
                <a:gd name="connsiteX194" fmla="*/ 666205 w 696129"/>
                <a:gd name="connsiteY194" fmla="*/ 345021 h 435608"/>
                <a:gd name="connsiteX195" fmla="*/ 667198 w 696129"/>
                <a:gd name="connsiteY195" fmla="*/ 340359 h 435608"/>
                <a:gd name="connsiteX196" fmla="*/ 666744 w 696129"/>
                <a:gd name="connsiteY196" fmla="*/ 337777 h 435608"/>
                <a:gd name="connsiteX197" fmla="*/ 665821 w 696129"/>
                <a:gd name="connsiteY197" fmla="*/ 337878 h 435608"/>
                <a:gd name="connsiteX198" fmla="*/ 664663 w 696129"/>
                <a:gd name="connsiteY198" fmla="*/ 339294 h 435608"/>
                <a:gd name="connsiteX199" fmla="*/ 663122 w 696129"/>
                <a:gd name="connsiteY199" fmla="*/ 340523 h 435608"/>
                <a:gd name="connsiteX200" fmla="*/ 663153 w 696129"/>
                <a:gd name="connsiteY200" fmla="*/ 342299 h 435608"/>
                <a:gd name="connsiteX201" fmla="*/ 661385 w 696129"/>
                <a:gd name="connsiteY201" fmla="*/ 345248 h 435608"/>
                <a:gd name="connsiteX202" fmla="*/ 660947 w 696129"/>
                <a:gd name="connsiteY202" fmla="*/ 346218 h 435608"/>
                <a:gd name="connsiteX203" fmla="*/ 659265 w 696129"/>
                <a:gd name="connsiteY203" fmla="*/ 345991 h 435608"/>
                <a:gd name="connsiteX204" fmla="*/ 657309 w 696129"/>
                <a:gd name="connsiteY204" fmla="*/ 346117 h 435608"/>
                <a:gd name="connsiteX205" fmla="*/ 655956 w 696129"/>
                <a:gd name="connsiteY205" fmla="*/ 346829 h 435608"/>
                <a:gd name="connsiteX206" fmla="*/ 654571 w 696129"/>
                <a:gd name="connsiteY206" fmla="*/ 350404 h 435608"/>
                <a:gd name="connsiteX207" fmla="*/ 651113 w 696129"/>
                <a:gd name="connsiteY207" fmla="*/ 355434 h 435608"/>
                <a:gd name="connsiteX208" fmla="*/ 649736 w 696129"/>
                <a:gd name="connsiteY208" fmla="*/ 357867 h 435608"/>
                <a:gd name="connsiteX209" fmla="*/ 648610 w 696129"/>
                <a:gd name="connsiteY209" fmla="*/ 358704 h 435608"/>
                <a:gd name="connsiteX210" fmla="*/ 647726 w 696129"/>
                <a:gd name="connsiteY210" fmla="*/ 359033 h 435608"/>
                <a:gd name="connsiteX211" fmla="*/ 646740 w 696129"/>
                <a:gd name="connsiteY211" fmla="*/ 358462 h 435608"/>
                <a:gd name="connsiteX212" fmla="*/ 644377 w 696129"/>
                <a:gd name="connsiteY212" fmla="*/ 357085 h 435608"/>
                <a:gd name="connsiteX213" fmla="*/ 642554 w 696129"/>
                <a:gd name="connsiteY213" fmla="*/ 357742 h 435608"/>
                <a:gd name="connsiteX214" fmla="*/ 641921 w 696129"/>
                <a:gd name="connsiteY214" fmla="*/ 359322 h 435608"/>
                <a:gd name="connsiteX215" fmla="*/ 641944 w 696129"/>
                <a:gd name="connsiteY215" fmla="*/ 361317 h 435608"/>
                <a:gd name="connsiteX216" fmla="*/ 637328 w 696129"/>
                <a:gd name="connsiteY216" fmla="*/ 361317 h 435608"/>
                <a:gd name="connsiteX217" fmla="*/ 629489 w 696129"/>
                <a:gd name="connsiteY217" fmla="*/ 361310 h 435608"/>
                <a:gd name="connsiteX218" fmla="*/ 619506 w 696129"/>
                <a:gd name="connsiteY218" fmla="*/ 361302 h 435608"/>
                <a:gd name="connsiteX219" fmla="*/ 609884 w 696129"/>
                <a:gd name="connsiteY219" fmla="*/ 361294 h 435608"/>
                <a:gd name="connsiteX220" fmla="*/ 601825 w 696129"/>
                <a:gd name="connsiteY220" fmla="*/ 361286 h 435608"/>
                <a:gd name="connsiteX221" fmla="*/ 601794 w 696129"/>
                <a:gd name="connsiteY221" fmla="*/ 365769 h 435608"/>
                <a:gd name="connsiteX222" fmla="*/ 601771 w 696129"/>
                <a:gd name="connsiteY222" fmla="*/ 369735 h 435608"/>
                <a:gd name="connsiteX223" fmla="*/ 601747 w 696129"/>
                <a:gd name="connsiteY223" fmla="*/ 374195 h 435608"/>
                <a:gd name="connsiteX224" fmla="*/ 597303 w 696129"/>
                <a:gd name="connsiteY224" fmla="*/ 374156 h 435608"/>
                <a:gd name="connsiteX225" fmla="*/ 592602 w 696129"/>
                <a:gd name="connsiteY225" fmla="*/ 374117 h 435608"/>
                <a:gd name="connsiteX226" fmla="*/ 592977 w 696129"/>
                <a:gd name="connsiteY226" fmla="*/ 374563 h 435608"/>
                <a:gd name="connsiteX227" fmla="*/ 594589 w 696129"/>
                <a:gd name="connsiteY227" fmla="*/ 375400 h 435608"/>
                <a:gd name="connsiteX228" fmla="*/ 596678 w 696129"/>
                <a:gd name="connsiteY228" fmla="*/ 377395 h 435608"/>
                <a:gd name="connsiteX229" fmla="*/ 599142 w 696129"/>
                <a:gd name="connsiteY229" fmla="*/ 380501 h 435608"/>
                <a:gd name="connsiteX230" fmla="*/ 602131 w 696129"/>
                <a:gd name="connsiteY230" fmla="*/ 382973 h 435608"/>
                <a:gd name="connsiteX231" fmla="*/ 605643 w 696129"/>
                <a:gd name="connsiteY231" fmla="*/ 384811 h 435608"/>
                <a:gd name="connsiteX232" fmla="*/ 607951 w 696129"/>
                <a:gd name="connsiteY232" fmla="*/ 386611 h 435608"/>
                <a:gd name="connsiteX233" fmla="*/ 609070 w 696129"/>
                <a:gd name="connsiteY233" fmla="*/ 388371 h 435608"/>
                <a:gd name="connsiteX234" fmla="*/ 609633 w 696129"/>
                <a:gd name="connsiteY234" fmla="*/ 389865 h 435608"/>
                <a:gd name="connsiteX235" fmla="*/ 609633 w 696129"/>
                <a:gd name="connsiteY235" fmla="*/ 391101 h 435608"/>
                <a:gd name="connsiteX236" fmla="*/ 610916 w 696129"/>
                <a:gd name="connsiteY236" fmla="*/ 392079 h 435608"/>
                <a:gd name="connsiteX237" fmla="*/ 613209 w 696129"/>
                <a:gd name="connsiteY237" fmla="*/ 392729 h 435608"/>
                <a:gd name="connsiteX238" fmla="*/ 614398 w 696129"/>
                <a:gd name="connsiteY238" fmla="*/ 393832 h 435608"/>
                <a:gd name="connsiteX239" fmla="*/ 614398 w 696129"/>
                <a:gd name="connsiteY239" fmla="*/ 394731 h 435608"/>
                <a:gd name="connsiteX240" fmla="*/ 613670 w 696129"/>
                <a:gd name="connsiteY240" fmla="*/ 396773 h 435608"/>
                <a:gd name="connsiteX241" fmla="*/ 613459 w 696129"/>
                <a:gd name="connsiteY241" fmla="*/ 399026 h 435608"/>
                <a:gd name="connsiteX242" fmla="*/ 613740 w 696129"/>
                <a:gd name="connsiteY242" fmla="*/ 401060 h 435608"/>
                <a:gd name="connsiteX243" fmla="*/ 612098 w 696129"/>
                <a:gd name="connsiteY243" fmla="*/ 401092 h 435608"/>
                <a:gd name="connsiteX244" fmla="*/ 608115 w 696129"/>
                <a:gd name="connsiteY244" fmla="*/ 401092 h 435608"/>
                <a:gd name="connsiteX245" fmla="*/ 602052 w 696129"/>
                <a:gd name="connsiteY245" fmla="*/ 401100 h 435608"/>
                <a:gd name="connsiteX246" fmla="*/ 596474 w 696129"/>
                <a:gd name="connsiteY246" fmla="*/ 401100 h 435608"/>
                <a:gd name="connsiteX247" fmla="*/ 592077 w 696129"/>
                <a:gd name="connsiteY247" fmla="*/ 401100 h 435608"/>
                <a:gd name="connsiteX248" fmla="*/ 585435 w 696129"/>
                <a:gd name="connsiteY248" fmla="*/ 401107 h 435608"/>
                <a:gd name="connsiteX249" fmla="*/ 583612 w 696129"/>
                <a:gd name="connsiteY249" fmla="*/ 404237 h 435608"/>
                <a:gd name="connsiteX250" fmla="*/ 580585 w 696129"/>
                <a:gd name="connsiteY250" fmla="*/ 409432 h 435608"/>
                <a:gd name="connsiteX251" fmla="*/ 577839 w 696129"/>
                <a:gd name="connsiteY251" fmla="*/ 414134 h 435608"/>
                <a:gd name="connsiteX252" fmla="*/ 575539 w 696129"/>
                <a:gd name="connsiteY252" fmla="*/ 418084 h 435608"/>
                <a:gd name="connsiteX253" fmla="*/ 575163 w 696129"/>
                <a:gd name="connsiteY253" fmla="*/ 419125 h 435608"/>
                <a:gd name="connsiteX254" fmla="*/ 575163 w 696129"/>
                <a:gd name="connsiteY254" fmla="*/ 419970 h 435608"/>
                <a:gd name="connsiteX255" fmla="*/ 578011 w 696129"/>
                <a:gd name="connsiteY255" fmla="*/ 423662 h 435608"/>
                <a:gd name="connsiteX256" fmla="*/ 577487 w 696129"/>
                <a:gd name="connsiteY256" fmla="*/ 424734 h 435608"/>
                <a:gd name="connsiteX257" fmla="*/ 576493 w 696129"/>
                <a:gd name="connsiteY257" fmla="*/ 425298 h 435608"/>
                <a:gd name="connsiteX258" fmla="*/ 576172 w 696129"/>
                <a:gd name="connsiteY258" fmla="*/ 426166 h 435608"/>
                <a:gd name="connsiteX259" fmla="*/ 576235 w 696129"/>
                <a:gd name="connsiteY259" fmla="*/ 427574 h 435608"/>
                <a:gd name="connsiteX260" fmla="*/ 575562 w 696129"/>
                <a:gd name="connsiteY260" fmla="*/ 429444 h 435608"/>
                <a:gd name="connsiteX261" fmla="*/ 575781 w 696129"/>
                <a:gd name="connsiteY261" fmla="*/ 430735 h 435608"/>
                <a:gd name="connsiteX262" fmla="*/ 576141 w 696129"/>
                <a:gd name="connsiteY262" fmla="*/ 432323 h 435608"/>
                <a:gd name="connsiteX263" fmla="*/ 575547 w 696129"/>
                <a:gd name="connsiteY263" fmla="*/ 433700 h 435608"/>
                <a:gd name="connsiteX264" fmla="*/ 575061 w 696129"/>
                <a:gd name="connsiteY264" fmla="*/ 435030 h 435608"/>
                <a:gd name="connsiteX265" fmla="*/ 574490 w 696129"/>
                <a:gd name="connsiteY265" fmla="*/ 435609 h 435608"/>
                <a:gd name="connsiteX266" fmla="*/ 573841 w 696129"/>
                <a:gd name="connsiteY266" fmla="*/ 435108 h 435608"/>
                <a:gd name="connsiteX267" fmla="*/ 567989 w 696129"/>
                <a:gd name="connsiteY267" fmla="*/ 428975 h 435608"/>
                <a:gd name="connsiteX268" fmla="*/ 561887 w 696129"/>
                <a:gd name="connsiteY268" fmla="*/ 422223 h 435608"/>
                <a:gd name="connsiteX269" fmla="*/ 559485 w 696129"/>
                <a:gd name="connsiteY269" fmla="*/ 420017 h 435608"/>
                <a:gd name="connsiteX270" fmla="*/ 557161 w 696129"/>
                <a:gd name="connsiteY270" fmla="*/ 418343 h 435608"/>
                <a:gd name="connsiteX271" fmla="*/ 554032 w 696129"/>
                <a:gd name="connsiteY271" fmla="*/ 415229 h 435608"/>
                <a:gd name="connsiteX272" fmla="*/ 545818 w 696129"/>
                <a:gd name="connsiteY272" fmla="*/ 408383 h 435608"/>
                <a:gd name="connsiteX273" fmla="*/ 541577 w 696129"/>
                <a:gd name="connsiteY273" fmla="*/ 405254 h 435608"/>
                <a:gd name="connsiteX274" fmla="*/ 537587 w 696129"/>
                <a:gd name="connsiteY274" fmla="*/ 401506 h 435608"/>
                <a:gd name="connsiteX275" fmla="*/ 534004 w 696129"/>
                <a:gd name="connsiteY275" fmla="*/ 399425 h 435608"/>
                <a:gd name="connsiteX276" fmla="*/ 530476 w 696129"/>
                <a:gd name="connsiteY276" fmla="*/ 398072 h 435608"/>
                <a:gd name="connsiteX277" fmla="*/ 528903 w 696129"/>
                <a:gd name="connsiteY277" fmla="*/ 397290 h 435608"/>
                <a:gd name="connsiteX278" fmla="*/ 527526 w 696129"/>
                <a:gd name="connsiteY278" fmla="*/ 396265 h 435608"/>
                <a:gd name="connsiteX279" fmla="*/ 526760 w 696129"/>
                <a:gd name="connsiteY279" fmla="*/ 396202 h 435608"/>
                <a:gd name="connsiteX280" fmla="*/ 526376 w 696129"/>
                <a:gd name="connsiteY280" fmla="*/ 397595 h 435608"/>
                <a:gd name="connsiteX281" fmla="*/ 527612 w 696129"/>
                <a:gd name="connsiteY281" fmla="*/ 398291 h 435608"/>
                <a:gd name="connsiteX282" fmla="*/ 529091 w 696129"/>
                <a:gd name="connsiteY282" fmla="*/ 398886 h 435608"/>
                <a:gd name="connsiteX283" fmla="*/ 530257 w 696129"/>
                <a:gd name="connsiteY283" fmla="*/ 398925 h 435608"/>
                <a:gd name="connsiteX284" fmla="*/ 531485 w 696129"/>
                <a:gd name="connsiteY284" fmla="*/ 399418 h 435608"/>
                <a:gd name="connsiteX285" fmla="*/ 535107 w 696129"/>
                <a:gd name="connsiteY285" fmla="*/ 401319 h 435608"/>
                <a:gd name="connsiteX286" fmla="*/ 535702 w 696129"/>
                <a:gd name="connsiteY286" fmla="*/ 402297 h 435608"/>
                <a:gd name="connsiteX287" fmla="*/ 525398 w 696129"/>
                <a:gd name="connsiteY287" fmla="*/ 398495 h 435608"/>
                <a:gd name="connsiteX288" fmla="*/ 521205 w 696129"/>
                <a:gd name="connsiteY288" fmla="*/ 398142 h 435608"/>
                <a:gd name="connsiteX289" fmla="*/ 520751 w 696129"/>
                <a:gd name="connsiteY289" fmla="*/ 397548 h 435608"/>
                <a:gd name="connsiteX290" fmla="*/ 522840 w 696129"/>
                <a:gd name="connsiteY290" fmla="*/ 395561 h 435608"/>
                <a:gd name="connsiteX291" fmla="*/ 522191 w 696129"/>
                <a:gd name="connsiteY291" fmla="*/ 394841 h 435608"/>
                <a:gd name="connsiteX292" fmla="*/ 521447 w 696129"/>
                <a:gd name="connsiteY292" fmla="*/ 394739 h 435608"/>
                <a:gd name="connsiteX293" fmla="*/ 519202 w 696129"/>
                <a:gd name="connsiteY293" fmla="*/ 396116 h 435608"/>
                <a:gd name="connsiteX294" fmla="*/ 518373 w 696129"/>
                <a:gd name="connsiteY294" fmla="*/ 396210 h 435608"/>
                <a:gd name="connsiteX295" fmla="*/ 518224 w 696129"/>
                <a:gd name="connsiteY295" fmla="*/ 395302 h 435608"/>
                <a:gd name="connsiteX296" fmla="*/ 518326 w 696129"/>
                <a:gd name="connsiteY296" fmla="*/ 394450 h 435608"/>
                <a:gd name="connsiteX297" fmla="*/ 516879 w 696129"/>
                <a:gd name="connsiteY297" fmla="*/ 393198 h 435608"/>
                <a:gd name="connsiteX298" fmla="*/ 515963 w 696129"/>
                <a:gd name="connsiteY298" fmla="*/ 393245 h 435608"/>
                <a:gd name="connsiteX299" fmla="*/ 515212 w 696129"/>
                <a:gd name="connsiteY299" fmla="*/ 394121 h 435608"/>
                <a:gd name="connsiteX300" fmla="*/ 513256 w 696129"/>
                <a:gd name="connsiteY300" fmla="*/ 395772 h 435608"/>
                <a:gd name="connsiteX301" fmla="*/ 513319 w 696129"/>
                <a:gd name="connsiteY301" fmla="*/ 396421 h 435608"/>
                <a:gd name="connsiteX302" fmla="*/ 517152 w 696129"/>
                <a:gd name="connsiteY302" fmla="*/ 397125 h 435608"/>
                <a:gd name="connsiteX303" fmla="*/ 518475 w 696129"/>
                <a:gd name="connsiteY303" fmla="*/ 397524 h 435608"/>
                <a:gd name="connsiteX304" fmla="*/ 518170 w 696129"/>
                <a:gd name="connsiteY304" fmla="*/ 397962 h 435608"/>
                <a:gd name="connsiteX305" fmla="*/ 514884 w 696129"/>
                <a:gd name="connsiteY305" fmla="*/ 397955 h 435608"/>
                <a:gd name="connsiteX306" fmla="*/ 510815 w 696129"/>
                <a:gd name="connsiteY306" fmla="*/ 398706 h 435608"/>
                <a:gd name="connsiteX307" fmla="*/ 503571 w 696129"/>
                <a:gd name="connsiteY307" fmla="*/ 403298 h 435608"/>
                <a:gd name="connsiteX308" fmla="*/ 496827 w 696129"/>
                <a:gd name="connsiteY308" fmla="*/ 405270 h 435608"/>
                <a:gd name="connsiteX309" fmla="*/ 487126 w 696129"/>
                <a:gd name="connsiteY309" fmla="*/ 409682 h 435608"/>
                <a:gd name="connsiteX310" fmla="*/ 482847 w 696129"/>
                <a:gd name="connsiteY310" fmla="*/ 409909 h 435608"/>
                <a:gd name="connsiteX311" fmla="*/ 480601 w 696129"/>
                <a:gd name="connsiteY311" fmla="*/ 410613 h 435608"/>
                <a:gd name="connsiteX312" fmla="*/ 474077 w 696129"/>
                <a:gd name="connsiteY312" fmla="*/ 408923 h 435608"/>
                <a:gd name="connsiteX313" fmla="*/ 465807 w 696129"/>
                <a:gd name="connsiteY313" fmla="*/ 404777 h 435608"/>
                <a:gd name="connsiteX314" fmla="*/ 453290 w 696129"/>
                <a:gd name="connsiteY314" fmla="*/ 403470 h 435608"/>
                <a:gd name="connsiteX315" fmla="*/ 444856 w 696129"/>
                <a:gd name="connsiteY315" fmla="*/ 398033 h 435608"/>
                <a:gd name="connsiteX316" fmla="*/ 436485 w 696129"/>
                <a:gd name="connsiteY316" fmla="*/ 395795 h 435608"/>
                <a:gd name="connsiteX317" fmla="*/ 431173 w 696129"/>
                <a:gd name="connsiteY317" fmla="*/ 390569 h 435608"/>
                <a:gd name="connsiteX318" fmla="*/ 427973 w 696129"/>
                <a:gd name="connsiteY318" fmla="*/ 390342 h 435608"/>
                <a:gd name="connsiteX319" fmla="*/ 425916 w 696129"/>
                <a:gd name="connsiteY319" fmla="*/ 389505 h 435608"/>
                <a:gd name="connsiteX320" fmla="*/ 418311 w 696129"/>
                <a:gd name="connsiteY320" fmla="*/ 387612 h 435608"/>
                <a:gd name="connsiteX321" fmla="*/ 410793 w 696129"/>
                <a:gd name="connsiteY321" fmla="*/ 386360 h 435608"/>
                <a:gd name="connsiteX322" fmla="*/ 403462 w 696129"/>
                <a:gd name="connsiteY322" fmla="*/ 381784 h 435608"/>
                <a:gd name="connsiteX323" fmla="*/ 398666 w 696129"/>
                <a:gd name="connsiteY323" fmla="*/ 380328 h 435608"/>
                <a:gd name="connsiteX324" fmla="*/ 394520 w 696129"/>
                <a:gd name="connsiteY324" fmla="*/ 378506 h 435608"/>
                <a:gd name="connsiteX325" fmla="*/ 385390 w 696129"/>
                <a:gd name="connsiteY325" fmla="*/ 375392 h 435608"/>
                <a:gd name="connsiteX326" fmla="*/ 382003 w 696129"/>
                <a:gd name="connsiteY326" fmla="*/ 373663 h 435608"/>
                <a:gd name="connsiteX327" fmla="*/ 378803 w 696129"/>
                <a:gd name="connsiteY327" fmla="*/ 370987 h 435608"/>
                <a:gd name="connsiteX328" fmla="*/ 373585 w 696129"/>
                <a:gd name="connsiteY328" fmla="*/ 368218 h 435608"/>
                <a:gd name="connsiteX329" fmla="*/ 371355 w 696129"/>
                <a:gd name="connsiteY329" fmla="*/ 365902 h 435608"/>
                <a:gd name="connsiteX330" fmla="*/ 368867 w 696129"/>
                <a:gd name="connsiteY330" fmla="*/ 365073 h 435608"/>
                <a:gd name="connsiteX331" fmla="*/ 365307 w 696129"/>
                <a:gd name="connsiteY331" fmla="*/ 360707 h 435608"/>
                <a:gd name="connsiteX332" fmla="*/ 363453 w 696129"/>
                <a:gd name="connsiteY332" fmla="*/ 358869 h 435608"/>
                <a:gd name="connsiteX333" fmla="*/ 361881 w 696129"/>
                <a:gd name="connsiteY333" fmla="*/ 358008 h 435608"/>
                <a:gd name="connsiteX334" fmla="*/ 360199 w 696129"/>
                <a:gd name="connsiteY334" fmla="*/ 357711 h 435608"/>
                <a:gd name="connsiteX335" fmla="*/ 355340 w 696129"/>
                <a:gd name="connsiteY335" fmla="*/ 358063 h 435608"/>
                <a:gd name="connsiteX336" fmla="*/ 348088 w 696129"/>
                <a:gd name="connsiteY336" fmla="*/ 356131 h 435608"/>
                <a:gd name="connsiteX337" fmla="*/ 344740 w 696129"/>
                <a:gd name="connsiteY337" fmla="*/ 355638 h 435608"/>
                <a:gd name="connsiteX338" fmla="*/ 337738 w 696129"/>
                <a:gd name="connsiteY338" fmla="*/ 352790 h 435608"/>
                <a:gd name="connsiteX339" fmla="*/ 328443 w 696129"/>
                <a:gd name="connsiteY339" fmla="*/ 349606 h 435608"/>
                <a:gd name="connsiteX340" fmla="*/ 325400 w 696129"/>
                <a:gd name="connsiteY340" fmla="*/ 345944 h 435608"/>
                <a:gd name="connsiteX341" fmla="*/ 322795 w 696129"/>
                <a:gd name="connsiteY341" fmla="*/ 342526 h 435608"/>
                <a:gd name="connsiteX342" fmla="*/ 318101 w 696129"/>
                <a:gd name="connsiteY342" fmla="*/ 338019 h 435608"/>
                <a:gd name="connsiteX343" fmla="*/ 315175 w 696129"/>
                <a:gd name="connsiteY343" fmla="*/ 336095 h 435608"/>
                <a:gd name="connsiteX344" fmla="*/ 310097 w 696129"/>
                <a:gd name="connsiteY344" fmla="*/ 333810 h 435608"/>
                <a:gd name="connsiteX345" fmla="*/ 307281 w 696129"/>
                <a:gd name="connsiteY345" fmla="*/ 331956 h 435608"/>
                <a:gd name="connsiteX346" fmla="*/ 302939 w 696129"/>
                <a:gd name="connsiteY346" fmla="*/ 330532 h 435608"/>
                <a:gd name="connsiteX347" fmla="*/ 295569 w 696129"/>
                <a:gd name="connsiteY347" fmla="*/ 326918 h 435608"/>
                <a:gd name="connsiteX348" fmla="*/ 293230 w 696129"/>
                <a:gd name="connsiteY348" fmla="*/ 323820 h 435608"/>
                <a:gd name="connsiteX349" fmla="*/ 291861 w 696129"/>
                <a:gd name="connsiteY349" fmla="*/ 321066 h 435608"/>
                <a:gd name="connsiteX350" fmla="*/ 287941 w 696129"/>
                <a:gd name="connsiteY350" fmla="*/ 317717 h 435608"/>
                <a:gd name="connsiteX351" fmla="*/ 283646 w 696129"/>
                <a:gd name="connsiteY351" fmla="*/ 311466 h 435608"/>
                <a:gd name="connsiteX352" fmla="*/ 282535 w 696129"/>
                <a:gd name="connsiteY352" fmla="*/ 309159 h 435608"/>
                <a:gd name="connsiteX353" fmla="*/ 281706 w 696129"/>
                <a:gd name="connsiteY353" fmla="*/ 305615 h 435608"/>
                <a:gd name="connsiteX354" fmla="*/ 280713 w 696129"/>
                <a:gd name="connsiteY354" fmla="*/ 303557 h 435608"/>
                <a:gd name="connsiteX355" fmla="*/ 279539 w 696129"/>
                <a:gd name="connsiteY355" fmla="*/ 301946 h 435608"/>
                <a:gd name="connsiteX356" fmla="*/ 280142 w 696129"/>
                <a:gd name="connsiteY356" fmla="*/ 300772 h 435608"/>
                <a:gd name="connsiteX357" fmla="*/ 282324 w 696129"/>
                <a:gd name="connsiteY357" fmla="*/ 299324 h 435608"/>
                <a:gd name="connsiteX358" fmla="*/ 285954 w 696129"/>
                <a:gd name="connsiteY358" fmla="*/ 298996 h 435608"/>
                <a:gd name="connsiteX359" fmla="*/ 288520 w 696129"/>
                <a:gd name="connsiteY359" fmla="*/ 297431 h 435608"/>
                <a:gd name="connsiteX360" fmla="*/ 288857 w 696129"/>
                <a:gd name="connsiteY360" fmla="*/ 296140 h 435608"/>
                <a:gd name="connsiteX361" fmla="*/ 288693 w 696129"/>
                <a:gd name="connsiteY361" fmla="*/ 295342 h 435608"/>
                <a:gd name="connsiteX362" fmla="*/ 287050 w 696129"/>
                <a:gd name="connsiteY362" fmla="*/ 293371 h 435608"/>
                <a:gd name="connsiteX363" fmla="*/ 285008 w 696129"/>
                <a:gd name="connsiteY363" fmla="*/ 292847 h 435608"/>
                <a:gd name="connsiteX364" fmla="*/ 283419 w 696129"/>
                <a:gd name="connsiteY364" fmla="*/ 292815 h 435608"/>
                <a:gd name="connsiteX365" fmla="*/ 283013 w 696129"/>
                <a:gd name="connsiteY365" fmla="*/ 292065 h 435608"/>
                <a:gd name="connsiteX366" fmla="*/ 284210 w 696129"/>
                <a:gd name="connsiteY366" fmla="*/ 291243 h 435608"/>
                <a:gd name="connsiteX367" fmla="*/ 285579 w 696129"/>
                <a:gd name="connsiteY367" fmla="*/ 289318 h 435608"/>
                <a:gd name="connsiteX368" fmla="*/ 287597 w 696129"/>
                <a:gd name="connsiteY368" fmla="*/ 286971 h 435608"/>
                <a:gd name="connsiteX369" fmla="*/ 289021 w 696129"/>
                <a:gd name="connsiteY369" fmla="*/ 284804 h 435608"/>
                <a:gd name="connsiteX370" fmla="*/ 289287 w 696129"/>
                <a:gd name="connsiteY370" fmla="*/ 281745 h 435608"/>
                <a:gd name="connsiteX371" fmla="*/ 289107 w 696129"/>
                <a:gd name="connsiteY371" fmla="*/ 278686 h 435608"/>
                <a:gd name="connsiteX372" fmla="*/ 289647 w 696129"/>
                <a:gd name="connsiteY372" fmla="*/ 276097 h 435608"/>
                <a:gd name="connsiteX373" fmla="*/ 284757 w 696129"/>
                <a:gd name="connsiteY373" fmla="*/ 273108 h 435608"/>
                <a:gd name="connsiteX374" fmla="*/ 284186 w 696129"/>
                <a:gd name="connsiteY374" fmla="*/ 271833 h 435608"/>
                <a:gd name="connsiteX375" fmla="*/ 282645 w 696129"/>
                <a:gd name="connsiteY375" fmla="*/ 268398 h 435608"/>
                <a:gd name="connsiteX376" fmla="*/ 279977 w 696129"/>
                <a:gd name="connsiteY376" fmla="*/ 264409 h 435608"/>
                <a:gd name="connsiteX377" fmla="*/ 280055 w 696129"/>
                <a:gd name="connsiteY377" fmla="*/ 256421 h 435608"/>
                <a:gd name="connsiteX378" fmla="*/ 276840 w 696129"/>
                <a:gd name="connsiteY378" fmla="*/ 249317 h 435608"/>
                <a:gd name="connsiteX379" fmla="*/ 273515 w 696129"/>
                <a:gd name="connsiteY379" fmla="*/ 245781 h 435608"/>
                <a:gd name="connsiteX380" fmla="*/ 271794 w 696129"/>
                <a:gd name="connsiteY380" fmla="*/ 244545 h 435608"/>
                <a:gd name="connsiteX381" fmla="*/ 267123 w 696129"/>
                <a:gd name="connsiteY381" fmla="*/ 239045 h 435608"/>
                <a:gd name="connsiteX382" fmla="*/ 263438 w 696129"/>
                <a:gd name="connsiteY382" fmla="*/ 235845 h 435608"/>
                <a:gd name="connsiteX383" fmla="*/ 259832 w 696129"/>
                <a:gd name="connsiteY383" fmla="*/ 229813 h 435608"/>
                <a:gd name="connsiteX384" fmla="*/ 256264 w 696129"/>
                <a:gd name="connsiteY384" fmla="*/ 225972 h 435608"/>
                <a:gd name="connsiteX385" fmla="*/ 251727 w 696129"/>
                <a:gd name="connsiteY385" fmla="*/ 219518 h 435608"/>
                <a:gd name="connsiteX386" fmla="*/ 248449 w 696129"/>
                <a:gd name="connsiteY386" fmla="*/ 216295 h 435608"/>
                <a:gd name="connsiteX387" fmla="*/ 233514 w 696129"/>
                <a:gd name="connsiteY387" fmla="*/ 205381 h 435608"/>
                <a:gd name="connsiteX388" fmla="*/ 234351 w 696129"/>
                <a:gd name="connsiteY388" fmla="*/ 205381 h 435608"/>
                <a:gd name="connsiteX389" fmla="*/ 238732 w 696129"/>
                <a:gd name="connsiteY389" fmla="*/ 208064 h 435608"/>
                <a:gd name="connsiteX390" fmla="*/ 239467 w 696129"/>
                <a:gd name="connsiteY390" fmla="*/ 207845 h 435608"/>
                <a:gd name="connsiteX391" fmla="*/ 239569 w 696129"/>
                <a:gd name="connsiteY391" fmla="*/ 206539 h 435608"/>
                <a:gd name="connsiteX392" fmla="*/ 239068 w 696129"/>
                <a:gd name="connsiteY392" fmla="*/ 204974 h 435608"/>
                <a:gd name="connsiteX393" fmla="*/ 238255 w 696129"/>
                <a:gd name="connsiteY393" fmla="*/ 204598 h 435608"/>
                <a:gd name="connsiteX394" fmla="*/ 237089 w 696129"/>
                <a:gd name="connsiteY394" fmla="*/ 204950 h 435608"/>
                <a:gd name="connsiteX395" fmla="*/ 235517 w 696129"/>
                <a:gd name="connsiteY395" fmla="*/ 204622 h 435608"/>
                <a:gd name="connsiteX396" fmla="*/ 234726 w 696129"/>
                <a:gd name="connsiteY396" fmla="*/ 204106 h 435608"/>
                <a:gd name="connsiteX397" fmla="*/ 232372 w 696129"/>
                <a:gd name="connsiteY397" fmla="*/ 203777 h 435608"/>
                <a:gd name="connsiteX398" fmla="*/ 229422 w 696129"/>
                <a:gd name="connsiteY398" fmla="*/ 201954 h 435608"/>
                <a:gd name="connsiteX399" fmla="*/ 228155 w 696129"/>
                <a:gd name="connsiteY399" fmla="*/ 200061 h 435608"/>
                <a:gd name="connsiteX400" fmla="*/ 228014 w 696129"/>
                <a:gd name="connsiteY400" fmla="*/ 197902 h 435608"/>
                <a:gd name="connsiteX401" fmla="*/ 223781 w 696129"/>
                <a:gd name="connsiteY401" fmla="*/ 193294 h 435608"/>
                <a:gd name="connsiteX402" fmla="*/ 222178 w 696129"/>
                <a:gd name="connsiteY402" fmla="*/ 190720 h 435608"/>
                <a:gd name="connsiteX403" fmla="*/ 222999 w 696129"/>
                <a:gd name="connsiteY403" fmla="*/ 190907 h 435608"/>
                <a:gd name="connsiteX404" fmla="*/ 224126 w 696129"/>
                <a:gd name="connsiteY404" fmla="*/ 191940 h 435608"/>
                <a:gd name="connsiteX405" fmla="*/ 225268 w 696129"/>
                <a:gd name="connsiteY405" fmla="*/ 192237 h 435608"/>
                <a:gd name="connsiteX406" fmla="*/ 226598 w 696129"/>
                <a:gd name="connsiteY406" fmla="*/ 192245 h 435608"/>
                <a:gd name="connsiteX407" fmla="*/ 227560 w 696129"/>
                <a:gd name="connsiteY407" fmla="*/ 191831 h 435608"/>
                <a:gd name="connsiteX408" fmla="*/ 227216 w 696129"/>
                <a:gd name="connsiteY408" fmla="*/ 191064 h 435608"/>
                <a:gd name="connsiteX409" fmla="*/ 226308 w 696129"/>
                <a:gd name="connsiteY409" fmla="*/ 190422 h 435608"/>
                <a:gd name="connsiteX410" fmla="*/ 220144 w 696129"/>
                <a:gd name="connsiteY410" fmla="*/ 187989 h 435608"/>
                <a:gd name="connsiteX411" fmla="*/ 218109 w 696129"/>
                <a:gd name="connsiteY411" fmla="*/ 186284 h 435608"/>
                <a:gd name="connsiteX412" fmla="*/ 213056 w 696129"/>
                <a:gd name="connsiteY412" fmla="*/ 183436 h 435608"/>
                <a:gd name="connsiteX413" fmla="*/ 211859 w 696129"/>
                <a:gd name="connsiteY413" fmla="*/ 182435 h 435608"/>
                <a:gd name="connsiteX414" fmla="*/ 211061 w 696129"/>
                <a:gd name="connsiteY414" fmla="*/ 179681 h 435608"/>
                <a:gd name="connsiteX415" fmla="*/ 209824 w 696129"/>
                <a:gd name="connsiteY415" fmla="*/ 179548 h 435608"/>
                <a:gd name="connsiteX416" fmla="*/ 208737 w 696129"/>
                <a:gd name="connsiteY416" fmla="*/ 180315 h 435608"/>
                <a:gd name="connsiteX417" fmla="*/ 205756 w 696129"/>
                <a:gd name="connsiteY417" fmla="*/ 181065 h 435608"/>
                <a:gd name="connsiteX418" fmla="*/ 204997 w 696129"/>
                <a:gd name="connsiteY418" fmla="*/ 180189 h 435608"/>
                <a:gd name="connsiteX419" fmla="*/ 204888 w 696129"/>
                <a:gd name="connsiteY419" fmla="*/ 179344 h 435608"/>
                <a:gd name="connsiteX420" fmla="*/ 206992 w 696129"/>
                <a:gd name="connsiteY420" fmla="*/ 178453 h 435608"/>
                <a:gd name="connsiteX421" fmla="*/ 208925 w 696129"/>
                <a:gd name="connsiteY421" fmla="*/ 175847 h 435608"/>
                <a:gd name="connsiteX422" fmla="*/ 208886 w 696129"/>
                <a:gd name="connsiteY422" fmla="*/ 174940 h 435608"/>
                <a:gd name="connsiteX423" fmla="*/ 207822 w 696129"/>
                <a:gd name="connsiteY423" fmla="*/ 175988 h 435608"/>
                <a:gd name="connsiteX424" fmla="*/ 206210 w 696129"/>
                <a:gd name="connsiteY424" fmla="*/ 177154 h 435608"/>
                <a:gd name="connsiteX425" fmla="*/ 204551 w 696129"/>
                <a:gd name="connsiteY425" fmla="*/ 177803 h 435608"/>
                <a:gd name="connsiteX426" fmla="*/ 202087 w 696129"/>
                <a:gd name="connsiteY426" fmla="*/ 178343 h 435608"/>
                <a:gd name="connsiteX427" fmla="*/ 200820 w 696129"/>
                <a:gd name="connsiteY427" fmla="*/ 177952 h 435608"/>
                <a:gd name="connsiteX428" fmla="*/ 199717 w 696129"/>
                <a:gd name="connsiteY428" fmla="*/ 177365 h 435608"/>
                <a:gd name="connsiteX429" fmla="*/ 197941 w 696129"/>
                <a:gd name="connsiteY429" fmla="*/ 175089 h 435608"/>
                <a:gd name="connsiteX430" fmla="*/ 197049 w 696129"/>
                <a:gd name="connsiteY430" fmla="*/ 167672 h 435608"/>
                <a:gd name="connsiteX431" fmla="*/ 198613 w 696129"/>
                <a:gd name="connsiteY431" fmla="*/ 165098 h 435608"/>
                <a:gd name="connsiteX432" fmla="*/ 200444 w 696129"/>
                <a:gd name="connsiteY432" fmla="*/ 162547 h 435608"/>
                <a:gd name="connsiteX433" fmla="*/ 202001 w 696129"/>
                <a:gd name="connsiteY433" fmla="*/ 161037 h 435608"/>
                <a:gd name="connsiteX434" fmla="*/ 202901 w 696129"/>
                <a:gd name="connsiteY434" fmla="*/ 162180 h 435608"/>
                <a:gd name="connsiteX435" fmla="*/ 203824 w 696129"/>
                <a:gd name="connsiteY435" fmla="*/ 162321 h 435608"/>
                <a:gd name="connsiteX436" fmla="*/ 203175 w 696129"/>
                <a:gd name="connsiteY436" fmla="*/ 161030 h 435608"/>
                <a:gd name="connsiteX437" fmla="*/ 201641 w 696129"/>
                <a:gd name="connsiteY437" fmla="*/ 159825 h 435608"/>
                <a:gd name="connsiteX438" fmla="*/ 201101 w 696129"/>
                <a:gd name="connsiteY438" fmla="*/ 158620 h 435608"/>
                <a:gd name="connsiteX439" fmla="*/ 201047 w 696129"/>
                <a:gd name="connsiteY439" fmla="*/ 157517 h 435608"/>
                <a:gd name="connsiteX440" fmla="*/ 200319 w 696129"/>
                <a:gd name="connsiteY440" fmla="*/ 155467 h 435608"/>
                <a:gd name="connsiteX441" fmla="*/ 195781 w 696129"/>
                <a:gd name="connsiteY441" fmla="*/ 151156 h 435608"/>
                <a:gd name="connsiteX442" fmla="*/ 191541 w 696129"/>
                <a:gd name="connsiteY442" fmla="*/ 151485 h 435608"/>
                <a:gd name="connsiteX443" fmla="*/ 189812 w 696129"/>
                <a:gd name="connsiteY443" fmla="*/ 151336 h 435608"/>
                <a:gd name="connsiteX444" fmla="*/ 188193 w 696129"/>
                <a:gd name="connsiteY444" fmla="*/ 149694 h 435608"/>
                <a:gd name="connsiteX445" fmla="*/ 186816 w 696129"/>
                <a:gd name="connsiteY445" fmla="*/ 146924 h 435608"/>
                <a:gd name="connsiteX446" fmla="*/ 186143 w 696129"/>
                <a:gd name="connsiteY446" fmla="*/ 144601 h 435608"/>
                <a:gd name="connsiteX447" fmla="*/ 186057 w 696129"/>
                <a:gd name="connsiteY447" fmla="*/ 143364 h 435608"/>
                <a:gd name="connsiteX448" fmla="*/ 185650 w 696129"/>
                <a:gd name="connsiteY448" fmla="*/ 142120 h 435608"/>
                <a:gd name="connsiteX449" fmla="*/ 178335 w 696129"/>
                <a:gd name="connsiteY449" fmla="*/ 140086 h 435608"/>
                <a:gd name="connsiteX450" fmla="*/ 176137 w 696129"/>
                <a:gd name="connsiteY450" fmla="*/ 138342 h 435608"/>
                <a:gd name="connsiteX451" fmla="*/ 173931 w 696129"/>
                <a:gd name="connsiteY451" fmla="*/ 136143 h 435608"/>
                <a:gd name="connsiteX452" fmla="*/ 173015 w 696129"/>
                <a:gd name="connsiteY452" fmla="*/ 134352 h 435608"/>
                <a:gd name="connsiteX453" fmla="*/ 172155 w 696129"/>
                <a:gd name="connsiteY453" fmla="*/ 133030 h 435608"/>
                <a:gd name="connsiteX454" fmla="*/ 171451 w 696129"/>
                <a:gd name="connsiteY454" fmla="*/ 130714 h 435608"/>
                <a:gd name="connsiteX455" fmla="*/ 170950 w 696129"/>
                <a:gd name="connsiteY455" fmla="*/ 128015 h 435608"/>
                <a:gd name="connsiteX456" fmla="*/ 171764 w 696129"/>
                <a:gd name="connsiteY456" fmla="*/ 124518 h 435608"/>
                <a:gd name="connsiteX457" fmla="*/ 172828 w 696129"/>
                <a:gd name="connsiteY457" fmla="*/ 122828 h 435608"/>
                <a:gd name="connsiteX458" fmla="*/ 167797 w 696129"/>
                <a:gd name="connsiteY458" fmla="*/ 121568 h 435608"/>
                <a:gd name="connsiteX459" fmla="*/ 165833 w 696129"/>
                <a:gd name="connsiteY459" fmla="*/ 121513 h 435608"/>
                <a:gd name="connsiteX460" fmla="*/ 164245 w 696129"/>
                <a:gd name="connsiteY460" fmla="*/ 122225 h 435608"/>
                <a:gd name="connsiteX461" fmla="*/ 162813 w 696129"/>
                <a:gd name="connsiteY461" fmla="*/ 121310 h 435608"/>
                <a:gd name="connsiteX462" fmla="*/ 159841 w 696129"/>
                <a:gd name="connsiteY462" fmla="*/ 120293 h 435608"/>
                <a:gd name="connsiteX463" fmla="*/ 156304 w 696129"/>
                <a:gd name="connsiteY463" fmla="*/ 116624 h 435608"/>
                <a:gd name="connsiteX464" fmla="*/ 152150 w 696129"/>
                <a:gd name="connsiteY464" fmla="*/ 109958 h 435608"/>
                <a:gd name="connsiteX465" fmla="*/ 147581 w 696129"/>
                <a:gd name="connsiteY465" fmla="*/ 107815 h 435608"/>
                <a:gd name="connsiteX466" fmla="*/ 146110 w 696129"/>
                <a:gd name="connsiteY466" fmla="*/ 105491 h 435608"/>
                <a:gd name="connsiteX467" fmla="*/ 144241 w 696129"/>
                <a:gd name="connsiteY467" fmla="*/ 103395 h 435608"/>
                <a:gd name="connsiteX468" fmla="*/ 142606 w 696129"/>
                <a:gd name="connsiteY468" fmla="*/ 100797 h 435608"/>
                <a:gd name="connsiteX469" fmla="*/ 142355 w 696129"/>
                <a:gd name="connsiteY469" fmla="*/ 99663 h 435608"/>
                <a:gd name="connsiteX470" fmla="*/ 141862 w 696129"/>
                <a:gd name="connsiteY470" fmla="*/ 99029 h 435608"/>
                <a:gd name="connsiteX471" fmla="*/ 139578 w 696129"/>
                <a:gd name="connsiteY471" fmla="*/ 97214 h 435608"/>
                <a:gd name="connsiteX472" fmla="*/ 137012 w 696129"/>
                <a:gd name="connsiteY472" fmla="*/ 94139 h 435608"/>
                <a:gd name="connsiteX473" fmla="*/ 136347 w 696129"/>
                <a:gd name="connsiteY473" fmla="*/ 91667 h 435608"/>
                <a:gd name="connsiteX474" fmla="*/ 135658 w 696129"/>
                <a:gd name="connsiteY474" fmla="*/ 87881 h 435608"/>
                <a:gd name="connsiteX475" fmla="*/ 133945 w 696129"/>
                <a:gd name="connsiteY475" fmla="*/ 86543 h 435608"/>
                <a:gd name="connsiteX476" fmla="*/ 132263 w 696129"/>
                <a:gd name="connsiteY476" fmla="*/ 85925 h 435608"/>
                <a:gd name="connsiteX477" fmla="*/ 131934 w 696129"/>
                <a:gd name="connsiteY477" fmla="*/ 84117 h 435608"/>
                <a:gd name="connsiteX478" fmla="*/ 132036 w 696129"/>
                <a:gd name="connsiteY478" fmla="*/ 83108 h 435608"/>
                <a:gd name="connsiteX479" fmla="*/ 131465 w 696129"/>
                <a:gd name="connsiteY479" fmla="*/ 81192 h 435608"/>
                <a:gd name="connsiteX480" fmla="*/ 127991 w 696129"/>
                <a:gd name="connsiteY480" fmla="*/ 76591 h 435608"/>
                <a:gd name="connsiteX481" fmla="*/ 126231 w 696129"/>
                <a:gd name="connsiteY481" fmla="*/ 72805 h 435608"/>
                <a:gd name="connsiteX482" fmla="*/ 125261 w 696129"/>
                <a:gd name="connsiteY482" fmla="*/ 71624 h 435608"/>
                <a:gd name="connsiteX483" fmla="*/ 124353 w 696129"/>
                <a:gd name="connsiteY483" fmla="*/ 69895 h 435608"/>
                <a:gd name="connsiteX484" fmla="*/ 123892 w 696129"/>
                <a:gd name="connsiteY484" fmla="*/ 66350 h 435608"/>
                <a:gd name="connsiteX485" fmla="*/ 122452 w 696129"/>
                <a:gd name="connsiteY485" fmla="*/ 61938 h 435608"/>
                <a:gd name="connsiteX486" fmla="*/ 119667 w 696129"/>
                <a:gd name="connsiteY486" fmla="*/ 56626 h 435608"/>
                <a:gd name="connsiteX487" fmla="*/ 117344 w 696129"/>
                <a:gd name="connsiteY487" fmla="*/ 53043 h 435608"/>
                <a:gd name="connsiteX488" fmla="*/ 116186 w 696129"/>
                <a:gd name="connsiteY488" fmla="*/ 49428 h 435608"/>
                <a:gd name="connsiteX489" fmla="*/ 116702 w 696129"/>
                <a:gd name="connsiteY489" fmla="*/ 45744 h 435608"/>
                <a:gd name="connsiteX490" fmla="*/ 116311 w 696129"/>
                <a:gd name="connsiteY490" fmla="*/ 43467 h 435608"/>
                <a:gd name="connsiteX491" fmla="*/ 116014 w 696129"/>
                <a:gd name="connsiteY491" fmla="*/ 42935 h 435608"/>
                <a:gd name="connsiteX492" fmla="*/ 116248 w 696129"/>
                <a:gd name="connsiteY492" fmla="*/ 42192 h 435608"/>
                <a:gd name="connsiteX493" fmla="*/ 117023 w 696129"/>
                <a:gd name="connsiteY493" fmla="*/ 42606 h 435608"/>
                <a:gd name="connsiteX494" fmla="*/ 117672 w 696129"/>
                <a:gd name="connsiteY494" fmla="*/ 41941 h 435608"/>
                <a:gd name="connsiteX495" fmla="*/ 117594 w 696129"/>
                <a:gd name="connsiteY495" fmla="*/ 39587 h 435608"/>
                <a:gd name="connsiteX496" fmla="*/ 116780 w 696129"/>
                <a:gd name="connsiteY496" fmla="*/ 38875 h 435608"/>
                <a:gd name="connsiteX497" fmla="*/ 114527 w 696129"/>
                <a:gd name="connsiteY497" fmla="*/ 38139 h 435608"/>
                <a:gd name="connsiteX498" fmla="*/ 113534 w 696129"/>
                <a:gd name="connsiteY498" fmla="*/ 37631 h 435608"/>
                <a:gd name="connsiteX499" fmla="*/ 108057 w 696129"/>
                <a:gd name="connsiteY499" fmla="*/ 36668 h 435608"/>
                <a:gd name="connsiteX500" fmla="*/ 104920 w 696129"/>
                <a:gd name="connsiteY500" fmla="*/ 35331 h 435608"/>
                <a:gd name="connsiteX501" fmla="*/ 104717 w 696129"/>
                <a:gd name="connsiteY501" fmla="*/ 32217 h 435608"/>
                <a:gd name="connsiteX502" fmla="*/ 103246 w 696129"/>
                <a:gd name="connsiteY502" fmla="*/ 30785 h 435608"/>
                <a:gd name="connsiteX503" fmla="*/ 101939 w 696129"/>
                <a:gd name="connsiteY503" fmla="*/ 29901 h 435608"/>
                <a:gd name="connsiteX504" fmla="*/ 97809 w 696129"/>
                <a:gd name="connsiteY504" fmla="*/ 28063 h 435608"/>
                <a:gd name="connsiteX505" fmla="*/ 97159 w 696129"/>
                <a:gd name="connsiteY505" fmla="*/ 29001 h 435608"/>
                <a:gd name="connsiteX506" fmla="*/ 96604 w 696129"/>
                <a:gd name="connsiteY506" fmla="*/ 30738 h 435608"/>
                <a:gd name="connsiteX507" fmla="*/ 94883 w 696129"/>
                <a:gd name="connsiteY507" fmla="*/ 31114 h 435608"/>
                <a:gd name="connsiteX508" fmla="*/ 93380 w 696129"/>
                <a:gd name="connsiteY508" fmla="*/ 31192 h 435608"/>
                <a:gd name="connsiteX509" fmla="*/ 90861 w 696129"/>
                <a:gd name="connsiteY509" fmla="*/ 29987 h 435608"/>
                <a:gd name="connsiteX510" fmla="*/ 84610 w 696129"/>
                <a:gd name="connsiteY510" fmla="*/ 25395 h 435608"/>
                <a:gd name="connsiteX511" fmla="*/ 83288 w 696129"/>
                <a:gd name="connsiteY511" fmla="*/ 24659 h 435608"/>
                <a:gd name="connsiteX512" fmla="*/ 81340 w 696129"/>
                <a:gd name="connsiteY512" fmla="*/ 24268 h 435608"/>
                <a:gd name="connsiteX513" fmla="*/ 80362 w 696129"/>
                <a:gd name="connsiteY513" fmla="*/ 23502 h 435608"/>
                <a:gd name="connsiteX514" fmla="*/ 76138 w 696129"/>
                <a:gd name="connsiteY514" fmla="*/ 21076 h 435608"/>
                <a:gd name="connsiteX515" fmla="*/ 76983 w 696129"/>
                <a:gd name="connsiteY515" fmla="*/ 22367 h 435608"/>
                <a:gd name="connsiteX516" fmla="*/ 78203 w 696129"/>
                <a:gd name="connsiteY516" fmla="*/ 23705 h 435608"/>
                <a:gd name="connsiteX517" fmla="*/ 79290 w 696129"/>
                <a:gd name="connsiteY517" fmla="*/ 27593 h 435608"/>
                <a:gd name="connsiteX518" fmla="*/ 78015 w 696129"/>
                <a:gd name="connsiteY518" fmla="*/ 30394 h 435608"/>
                <a:gd name="connsiteX519" fmla="*/ 77272 w 696129"/>
                <a:gd name="connsiteY519" fmla="*/ 40158 h 435608"/>
                <a:gd name="connsiteX520" fmla="*/ 78086 w 696129"/>
                <a:gd name="connsiteY520" fmla="*/ 42098 h 435608"/>
                <a:gd name="connsiteX521" fmla="*/ 79916 w 696129"/>
                <a:gd name="connsiteY521" fmla="*/ 45204 h 435608"/>
                <a:gd name="connsiteX522" fmla="*/ 81184 w 696129"/>
                <a:gd name="connsiteY522" fmla="*/ 50125 h 435608"/>
                <a:gd name="connsiteX523" fmla="*/ 81575 w 696129"/>
                <a:gd name="connsiteY523" fmla="*/ 53786 h 435608"/>
                <a:gd name="connsiteX524" fmla="*/ 82717 w 696129"/>
                <a:gd name="connsiteY524" fmla="*/ 56689 h 435608"/>
                <a:gd name="connsiteX525" fmla="*/ 82357 w 696129"/>
                <a:gd name="connsiteY525" fmla="*/ 63495 h 435608"/>
                <a:gd name="connsiteX526" fmla="*/ 82795 w 696129"/>
                <a:gd name="connsiteY526" fmla="*/ 65560 h 435608"/>
                <a:gd name="connsiteX527" fmla="*/ 84540 w 696129"/>
                <a:gd name="connsiteY527" fmla="*/ 68948 h 435608"/>
                <a:gd name="connsiteX528" fmla="*/ 87771 w 696129"/>
                <a:gd name="connsiteY528" fmla="*/ 72124 h 435608"/>
                <a:gd name="connsiteX529" fmla="*/ 88444 w 696129"/>
                <a:gd name="connsiteY529" fmla="*/ 73790 h 435608"/>
                <a:gd name="connsiteX530" fmla="*/ 92684 w 696129"/>
                <a:gd name="connsiteY530" fmla="*/ 76208 h 435608"/>
                <a:gd name="connsiteX531" fmla="*/ 95266 w 696129"/>
                <a:gd name="connsiteY531" fmla="*/ 79345 h 435608"/>
                <a:gd name="connsiteX532" fmla="*/ 100382 w 696129"/>
                <a:gd name="connsiteY532" fmla="*/ 83617 h 435608"/>
                <a:gd name="connsiteX533" fmla="*/ 101994 w 696129"/>
                <a:gd name="connsiteY533" fmla="*/ 85416 h 435608"/>
                <a:gd name="connsiteX534" fmla="*/ 106610 w 696129"/>
                <a:gd name="connsiteY534" fmla="*/ 92058 h 435608"/>
                <a:gd name="connsiteX535" fmla="*/ 106759 w 696129"/>
                <a:gd name="connsiteY535" fmla="*/ 94030 h 435608"/>
                <a:gd name="connsiteX536" fmla="*/ 107611 w 696129"/>
                <a:gd name="connsiteY536" fmla="*/ 96447 h 435608"/>
                <a:gd name="connsiteX537" fmla="*/ 110201 w 696129"/>
                <a:gd name="connsiteY537" fmla="*/ 95946 h 435608"/>
                <a:gd name="connsiteX538" fmla="*/ 111359 w 696129"/>
                <a:gd name="connsiteY538" fmla="*/ 97785 h 435608"/>
                <a:gd name="connsiteX539" fmla="*/ 111226 w 696129"/>
                <a:gd name="connsiteY539" fmla="*/ 98630 h 435608"/>
                <a:gd name="connsiteX540" fmla="*/ 111539 w 696129"/>
                <a:gd name="connsiteY540" fmla="*/ 99279 h 435608"/>
                <a:gd name="connsiteX541" fmla="*/ 112892 w 696129"/>
                <a:gd name="connsiteY541" fmla="*/ 99139 h 435608"/>
                <a:gd name="connsiteX542" fmla="*/ 114058 w 696129"/>
                <a:gd name="connsiteY542" fmla="*/ 99639 h 435608"/>
                <a:gd name="connsiteX543" fmla="*/ 116514 w 696129"/>
                <a:gd name="connsiteY543" fmla="*/ 106782 h 435608"/>
                <a:gd name="connsiteX544" fmla="*/ 117829 w 696129"/>
                <a:gd name="connsiteY544" fmla="*/ 107760 h 435608"/>
                <a:gd name="connsiteX545" fmla="*/ 119519 w 696129"/>
                <a:gd name="connsiteY545" fmla="*/ 108175 h 435608"/>
                <a:gd name="connsiteX546" fmla="*/ 121404 w 696129"/>
                <a:gd name="connsiteY546" fmla="*/ 108965 h 435608"/>
                <a:gd name="connsiteX547" fmla="*/ 121529 w 696129"/>
                <a:gd name="connsiteY547" fmla="*/ 110788 h 435608"/>
                <a:gd name="connsiteX548" fmla="*/ 121459 w 696129"/>
                <a:gd name="connsiteY548" fmla="*/ 112243 h 435608"/>
                <a:gd name="connsiteX549" fmla="*/ 123055 w 696129"/>
                <a:gd name="connsiteY549" fmla="*/ 114347 h 435608"/>
                <a:gd name="connsiteX550" fmla="*/ 122781 w 696129"/>
                <a:gd name="connsiteY550" fmla="*/ 117195 h 435608"/>
                <a:gd name="connsiteX551" fmla="*/ 124072 w 696129"/>
                <a:gd name="connsiteY551" fmla="*/ 119605 h 435608"/>
                <a:gd name="connsiteX552" fmla="*/ 123876 w 696129"/>
                <a:gd name="connsiteY552" fmla="*/ 121936 h 435608"/>
                <a:gd name="connsiteX553" fmla="*/ 124408 w 696129"/>
                <a:gd name="connsiteY553" fmla="*/ 123774 h 435608"/>
                <a:gd name="connsiteX554" fmla="*/ 128390 w 696129"/>
                <a:gd name="connsiteY554" fmla="*/ 127937 h 435608"/>
                <a:gd name="connsiteX555" fmla="*/ 133296 w 696129"/>
                <a:gd name="connsiteY555" fmla="*/ 131238 h 435608"/>
                <a:gd name="connsiteX556" fmla="*/ 134320 w 696129"/>
                <a:gd name="connsiteY556" fmla="*/ 135565 h 435608"/>
                <a:gd name="connsiteX557" fmla="*/ 136323 w 696129"/>
                <a:gd name="connsiteY557" fmla="*/ 139515 h 435608"/>
                <a:gd name="connsiteX558" fmla="*/ 138373 w 696129"/>
                <a:gd name="connsiteY558" fmla="*/ 140509 h 435608"/>
                <a:gd name="connsiteX559" fmla="*/ 140438 w 696129"/>
                <a:gd name="connsiteY559" fmla="*/ 142144 h 435608"/>
                <a:gd name="connsiteX560" fmla="*/ 140180 w 696129"/>
                <a:gd name="connsiteY560" fmla="*/ 143849 h 435608"/>
                <a:gd name="connsiteX561" fmla="*/ 140329 w 696129"/>
                <a:gd name="connsiteY561" fmla="*/ 144890 h 435608"/>
                <a:gd name="connsiteX562" fmla="*/ 143098 w 696129"/>
                <a:gd name="connsiteY562" fmla="*/ 147996 h 435608"/>
                <a:gd name="connsiteX563" fmla="*/ 143544 w 696129"/>
                <a:gd name="connsiteY563" fmla="*/ 151947 h 435608"/>
                <a:gd name="connsiteX564" fmla="*/ 145931 w 696129"/>
                <a:gd name="connsiteY564" fmla="*/ 154536 h 435608"/>
                <a:gd name="connsiteX565" fmla="*/ 146603 w 696129"/>
                <a:gd name="connsiteY565" fmla="*/ 154740 h 435608"/>
                <a:gd name="connsiteX566" fmla="*/ 147127 w 696129"/>
                <a:gd name="connsiteY566" fmla="*/ 154333 h 435608"/>
                <a:gd name="connsiteX567" fmla="*/ 145391 w 696129"/>
                <a:gd name="connsiteY567" fmla="*/ 151735 h 435608"/>
                <a:gd name="connsiteX568" fmla="*/ 144554 w 696129"/>
                <a:gd name="connsiteY568" fmla="*/ 150046 h 435608"/>
                <a:gd name="connsiteX569" fmla="*/ 144444 w 696129"/>
                <a:gd name="connsiteY569" fmla="*/ 147386 h 435608"/>
                <a:gd name="connsiteX570" fmla="*/ 145031 w 696129"/>
                <a:gd name="connsiteY570" fmla="*/ 147033 h 435608"/>
                <a:gd name="connsiteX571" fmla="*/ 149983 w 696129"/>
                <a:gd name="connsiteY571" fmla="*/ 151243 h 435608"/>
                <a:gd name="connsiteX572" fmla="*/ 150507 w 696129"/>
                <a:gd name="connsiteY572" fmla="*/ 154380 h 435608"/>
                <a:gd name="connsiteX573" fmla="*/ 152166 w 696129"/>
                <a:gd name="connsiteY573" fmla="*/ 156156 h 435608"/>
                <a:gd name="connsiteX574" fmla="*/ 152291 w 696129"/>
                <a:gd name="connsiteY574" fmla="*/ 158550 h 435608"/>
                <a:gd name="connsiteX575" fmla="*/ 153300 w 696129"/>
                <a:gd name="connsiteY575" fmla="*/ 159974 h 435608"/>
                <a:gd name="connsiteX576" fmla="*/ 153605 w 696129"/>
                <a:gd name="connsiteY576" fmla="*/ 162039 h 435608"/>
                <a:gd name="connsiteX577" fmla="*/ 155201 w 696129"/>
                <a:gd name="connsiteY577" fmla="*/ 165442 h 435608"/>
                <a:gd name="connsiteX578" fmla="*/ 155240 w 696129"/>
                <a:gd name="connsiteY578" fmla="*/ 170160 h 435608"/>
                <a:gd name="connsiteX579" fmla="*/ 156085 w 696129"/>
                <a:gd name="connsiteY579" fmla="*/ 173594 h 435608"/>
                <a:gd name="connsiteX580" fmla="*/ 159207 w 696129"/>
                <a:gd name="connsiteY580" fmla="*/ 178859 h 435608"/>
                <a:gd name="connsiteX581" fmla="*/ 161734 w 696129"/>
                <a:gd name="connsiteY581" fmla="*/ 179962 h 435608"/>
                <a:gd name="connsiteX582" fmla="*/ 162188 w 696129"/>
                <a:gd name="connsiteY582" fmla="*/ 182544 h 435608"/>
                <a:gd name="connsiteX583" fmla="*/ 164816 w 696129"/>
                <a:gd name="connsiteY583" fmla="*/ 189210 h 435608"/>
                <a:gd name="connsiteX584" fmla="*/ 167852 w 696129"/>
                <a:gd name="connsiteY584" fmla="*/ 192816 h 435608"/>
                <a:gd name="connsiteX585" fmla="*/ 169362 w 696129"/>
                <a:gd name="connsiteY585" fmla="*/ 195875 h 435608"/>
                <a:gd name="connsiteX586" fmla="*/ 169565 w 696129"/>
                <a:gd name="connsiteY586" fmla="*/ 197776 h 435608"/>
                <a:gd name="connsiteX587" fmla="*/ 168431 w 696129"/>
                <a:gd name="connsiteY587" fmla="*/ 200593 h 435608"/>
                <a:gd name="connsiteX588" fmla="*/ 168306 w 696129"/>
                <a:gd name="connsiteY588" fmla="*/ 202549 h 435608"/>
                <a:gd name="connsiteX589" fmla="*/ 169956 w 696129"/>
                <a:gd name="connsiteY589" fmla="*/ 208510 h 435608"/>
                <a:gd name="connsiteX590" fmla="*/ 172421 w 696129"/>
                <a:gd name="connsiteY590" fmla="*/ 211561 h 435608"/>
                <a:gd name="connsiteX591" fmla="*/ 175182 w 696129"/>
                <a:gd name="connsiteY591" fmla="*/ 212297 h 435608"/>
                <a:gd name="connsiteX592" fmla="*/ 175660 w 696129"/>
                <a:gd name="connsiteY592" fmla="*/ 212735 h 435608"/>
                <a:gd name="connsiteX593" fmla="*/ 175441 w 696129"/>
                <a:gd name="connsiteY593" fmla="*/ 213548 h 435608"/>
                <a:gd name="connsiteX594" fmla="*/ 176364 w 696129"/>
                <a:gd name="connsiteY594" fmla="*/ 214276 h 435608"/>
                <a:gd name="connsiteX595" fmla="*/ 177404 w 696129"/>
                <a:gd name="connsiteY595" fmla="*/ 213345 h 435608"/>
                <a:gd name="connsiteX596" fmla="*/ 177913 w 696129"/>
                <a:gd name="connsiteY596" fmla="*/ 212023 h 435608"/>
                <a:gd name="connsiteX597" fmla="*/ 177389 w 696129"/>
                <a:gd name="connsiteY597" fmla="*/ 210482 h 435608"/>
                <a:gd name="connsiteX598" fmla="*/ 177295 w 696129"/>
                <a:gd name="connsiteY598" fmla="*/ 209363 h 435608"/>
                <a:gd name="connsiteX599" fmla="*/ 177764 w 696129"/>
                <a:gd name="connsiteY599" fmla="*/ 208557 h 435608"/>
                <a:gd name="connsiteX600" fmla="*/ 178664 w 696129"/>
                <a:gd name="connsiteY600" fmla="*/ 208440 h 435608"/>
                <a:gd name="connsiteX601" fmla="*/ 183937 w 696129"/>
                <a:gd name="connsiteY601" fmla="*/ 212508 h 435608"/>
                <a:gd name="connsiteX602" fmla="*/ 184821 w 696129"/>
                <a:gd name="connsiteY602" fmla="*/ 214072 h 435608"/>
                <a:gd name="connsiteX603" fmla="*/ 186777 w 696129"/>
                <a:gd name="connsiteY603" fmla="*/ 215895 h 435608"/>
                <a:gd name="connsiteX604" fmla="*/ 188576 w 696129"/>
                <a:gd name="connsiteY604" fmla="*/ 218141 h 435608"/>
                <a:gd name="connsiteX605" fmla="*/ 189351 w 696129"/>
                <a:gd name="connsiteY605" fmla="*/ 219909 h 435608"/>
                <a:gd name="connsiteX606" fmla="*/ 190790 w 696129"/>
                <a:gd name="connsiteY606" fmla="*/ 221372 h 435608"/>
                <a:gd name="connsiteX607" fmla="*/ 191533 w 696129"/>
                <a:gd name="connsiteY607" fmla="*/ 224767 h 435608"/>
                <a:gd name="connsiteX608" fmla="*/ 195202 w 696129"/>
                <a:gd name="connsiteY608" fmla="*/ 226285 h 435608"/>
                <a:gd name="connsiteX609" fmla="*/ 197151 w 696129"/>
                <a:gd name="connsiteY609" fmla="*/ 229086 h 435608"/>
                <a:gd name="connsiteX610" fmla="*/ 197283 w 696129"/>
                <a:gd name="connsiteY610" fmla="*/ 230862 h 435608"/>
                <a:gd name="connsiteX611" fmla="*/ 196337 w 696129"/>
                <a:gd name="connsiteY611" fmla="*/ 235399 h 435608"/>
                <a:gd name="connsiteX612" fmla="*/ 195515 w 696129"/>
                <a:gd name="connsiteY612" fmla="*/ 236706 h 435608"/>
                <a:gd name="connsiteX613" fmla="*/ 192558 w 696129"/>
                <a:gd name="connsiteY613" fmla="*/ 238638 h 435608"/>
                <a:gd name="connsiteX614" fmla="*/ 190407 w 696129"/>
                <a:gd name="connsiteY614" fmla="*/ 240930 h 435608"/>
                <a:gd name="connsiteX615" fmla="*/ 188326 w 696129"/>
                <a:gd name="connsiteY615" fmla="*/ 242346 h 435608"/>
                <a:gd name="connsiteX616" fmla="*/ 186119 w 696129"/>
                <a:gd name="connsiteY616" fmla="*/ 243207 h 435608"/>
                <a:gd name="connsiteX617" fmla="*/ 184304 w 696129"/>
                <a:gd name="connsiteY617" fmla="*/ 243011 h 435608"/>
                <a:gd name="connsiteX618" fmla="*/ 182552 w 696129"/>
                <a:gd name="connsiteY618" fmla="*/ 240375 h 435608"/>
                <a:gd name="connsiteX619" fmla="*/ 180471 w 696129"/>
                <a:gd name="connsiteY619" fmla="*/ 232387 h 435608"/>
                <a:gd name="connsiteX620" fmla="*/ 179078 w 696129"/>
                <a:gd name="connsiteY620" fmla="*/ 230705 h 435608"/>
                <a:gd name="connsiteX621" fmla="*/ 178100 w 696129"/>
                <a:gd name="connsiteY621" fmla="*/ 228194 h 435608"/>
                <a:gd name="connsiteX622" fmla="*/ 176473 w 696129"/>
                <a:gd name="connsiteY622" fmla="*/ 226113 h 435608"/>
                <a:gd name="connsiteX623" fmla="*/ 170606 w 696129"/>
                <a:gd name="connsiteY623" fmla="*/ 222960 h 435608"/>
                <a:gd name="connsiteX624" fmla="*/ 167648 w 696129"/>
                <a:gd name="connsiteY624" fmla="*/ 219627 h 435608"/>
                <a:gd name="connsiteX625" fmla="*/ 164777 w 696129"/>
                <a:gd name="connsiteY625" fmla="*/ 217398 h 435608"/>
                <a:gd name="connsiteX626" fmla="*/ 161687 w 696129"/>
                <a:gd name="connsiteY626" fmla="*/ 214167 h 435608"/>
                <a:gd name="connsiteX627" fmla="*/ 153269 w 696129"/>
                <a:gd name="connsiteY627" fmla="*/ 208808 h 435608"/>
                <a:gd name="connsiteX628" fmla="*/ 149780 w 696129"/>
                <a:gd name="connsiteY628" fmla="*/ 206077 h 435608"/>
                <a:gd name="connsiteX629" fmla="*/ 147480 w 696129"/>
                <a:gd name="connsiteY629" fmla="*/ 203370 h 435608"/>
                <a:gd name="connsiteX630" fmla="*/ 146001 w 696129"/>
                <a:gd name="connsiteY630" fmla="*/ 203409 h 435608"/>
                <a:gd name="connsiteX631" fmla="*/ 144859 w 696129"/>
                <a:gd name="connsiteY631" fmla="*/ 203691 h 435608"/>
                <a:gd name="connsiteX632" fmla="*/ 144421 w 696129"/>
                <a:gd name="connsiteY632" fmla="*/ 202948 h 435608"/>
                <a:gd name="connsiteX633" fmla="*/ 144358 w 696129"/>
                <a:gd name="connsiteY633" fmla="*/ 201539 h 435608"/>
                <a:gd name="connsiteX634" fmla="*/ 143849 w 696129"/>
                <a:gd name="connsiteY634" fmla="*/ 200624 h 435608"/>
                <a:gd name="connsiteX635" fmla="*/ 138929 w 696129"/>
                <a:gd name="connsiteY635" fmla="*/ 196540 h 435608"/>
                <a:gd name="connsiteX636" fmla="*/ 137911 w 696129"/>
                <a:gd name="connsiteY636" fmla="*/ 194279 h 435608"/>
                <a:gd name="connsiteX637" fmla="*/ 137700 w 696129"/>
                <a:gd name="connsiteY637" fmla="*/ 191651 h 435608"/>
                <a:gd name="connsiteX638" fmla="*/ 138811 w 696129"/>
                <a:gd name="connsiteY638" fmla="*/ 184875 h 435608"/>
                <a:gd name="connsiteX639" fmla="*/ 139304 w 696129"/>
                <a:gd name="connsiteY639" fmla="*/ 180901 h 435608"/>
                <a:gd name="connsiteX640" fmla="*/ 138991 w 696129"/>
                <a:gd name="connsiteY640" fmla="*/ 178852 h 435608"/>
                <a:gd name="connsiteX641" fmla="*/ 138475 w 696129"/>
                <a:gd name="connsiteY641" fmla="*/ 178570 h 435608"/>
                <a:gd name="connsiteX642" fmla="*/ 138005 w 696129"/>
                <a:gd name="connsiteY642" fmla="*/ 177459 h 435608"/>
                <a:gd name="connsiteX643" fmla="*/ 137896 w 696129"/>
                <a:gd name="connsiteY643" fmla="*/ 174181 h 435608"/>
                <a:gd name="connsiteX644" fmla="*/ 136707 w 696129"/>
                <a:gd name="connsiteY644" fmla="*/ 170613 h 435608"/>
                <a:gd name="connsiteX645" fmla="*/ 132240 w 696129"/>
                <a:gd name="connsiteY645" fmla="*/ 163283 h 435608"/>
                <a:gd name="connsiteX646" fmla="*/ 128977 w 696129"/>
                <a:gd name="connsiteY646" fmla="*/ 161836 h 435608"/>
                <a:gd name="connsiteX647" fmla="*/ 126075 w 696129"/>
                <a:gd name="connsiteY647" fmla="*/ 160779 h 435608"/>
                <a:gd name="connsiteX648" fmla="*/ 118118 w 696129"/>
                <a:gd name="connsiteY648" fmla="*/ 154278 h 435608"/>
                <a:gd name="connsiteX649" fmla="*/ 115959 w 696129"/>
                <a:gd name="connsiteY649" fmla="*/ 151023 h 435608"/>
                <a:gd name="connsiteX650" fmla="*/ 115435 w 696129"/>
                <a:gd name="connsiteY650" fmla="*/ 149169 h 435608"/>
                <a:gd name="connsiteX651" fmla="*/ 115161 w 696129"/>
                <a:gd name="connsiteY651" fmla="*/ 145398 h 435608"/>
                <a:gd name="connsiteX652" fmla="*/ 114066 w 696129"/>
                <a:gd name="connsiteY652" fmla="*/ 147581 h 435608"/>
                <a:gd name="connsiteX653" fmla="*/ 112603 w 696129"/>
                <a:gd name="connsiteY653" fmla="*/ 149201 h 435608"/>
                <a:gd name="connsiteX654" fmla="*/ 109231 w 696129"/>
                <a:gd name="connsiteY654" fmla="*/ 149083 h 435608"/>
                <a:gd name="connsiteX655" fmla="*/ 105444 w 696129"/>
                <a:gd name="connsiteY655" fmla="*/ 150906 h 435608"/>
                <a:gd name="connsiteX656" fmla="*/ 103191 w 696129"/>
                <a:gd name="connsiteY656" fmla="*/ 149193 h 435608"/>
                <a:gd name="connsiteX657" fmla="*/ 101971 w 696129"/>
                <a:gd name="connsiteY657" fmla="*/ 147245 h 435608"/>
                <a:gd name="connsiteX658" fmla="*/ 100116 w 696129"/>
                <a:gd name="connsiteY658" fmla="*/ 144906 h 435608"/>
                <a:gd name="connsiteX659" fmla="*/ 98035 w 696129"/>
                <a:gd name="connsiteY659" fmla="*/ 144444 h 435608"/>
                <a:gd name="connsiteX660" fmla="*/ 96705 w 696129"/>
                <a:gd name="connsiteY660" fmla="*/ 144381 h 435608"/>
                <a:gd name="connsiteX661" fmla="*/ 94210 w 696129"/>
                <a:gd name="connsiteY661" fmla="*/ 141479 h 435608"/>
                <a:gd name="connsiteX662" fmla="*/ 92191 w 696129"/>
                <a:gd name="connsiteY662" fmla="*/ 140556 h 435608"/>
                <a:gd name="connsiteX663" fmla="*/ 89304 w 696129"/>
                <a:gd name="connsiteY663" fmla="*/ 140196 h 435608"/>
                <a:gd name="connsiteX664" fmla="*/ 86848 w 696129"/>
                <a:gd name="connsiteY664" fmla="*/ 138725 h 435608"/>
                <a:gd name="connsiteX665" fmla="*/ 86089 w 696129"/>
                <a:gd name="connsiteY665" fmla="*/ 137114 h 435608"/>
                <a:gd name="connsiteX666" fmla="*/ 85682 w 696129"/>
                <a:gd name="connsiteY666" fmla="*/ 134837 h 435608"/>
                <a:gd name="connsiteX667" fmla="*/ 84767 w 696129"/>
                <a:gd name="connsiteY667" fmla="*/ 133491 h 435608"/>
                <a:gd name="connsiteX668" fmla="*/ 80910 w 696129"/>
                <a:gd name="connsiteY668" fmla="*/ 130823 h 435608"/>
                <a:gd name="connsiteX669" fmla="*/ 77773 w 696129"/>
                <a:gd name="connsiteY669" fmla="*/ 127874 h 435608"/>
                <a:gd name="connsiteX670" fmla="*/ 74816 w 696129"/>
                <a:gd name="connsiteY670" fmla="*/ 125981 h 435608"/>
                <a:gd name="connsiteX671" fmla="*/ 73947 w 696129"/>
                <a:gd name="connsiteY671" fmla="*/ 124432 h 435608"/>
                <a:gd name="connsiteX672" fmla="*/ 73877 w 696129"/>
                <a:gd name="connsiteY672" fmla="*/ 123368 h 435608"/>
                <a:gd name="connsiteX673" fmla="*/ 78555 w 696129"/>
                <a:gd name="connsiteY673" fmla="*/ 123665 h 435608"/>
                <a:gd name="connsiteX674" fmla="*/ 84118 w 696129"/>
                <a:gd name="connsiteY674" fmla="*/ 124799 h 435608"/>
                <a:gd name="connsiteX675" fmla="*/ 86785 w 696129"/>
                <a:gd name="connsiteY675" fmla="*/ 124479 h 435608"/>
                <a:gd name="connsiteX676" fmla="*/ 88444 w 696129"/>
                <a:gd name="connsiteY676" fmla="*/ 123383 h 435608"/>
                <a:gd name="connsiteX677" fmla="*/ 90032 w 696129"/>
                <a:gd name="connsiteY677" fmla="*/ 122593 h 435608"/>
                <a:gd name="connsiteX678" fmla="*/ 90282 w 696129"/>
                <a:gd name="connsiteY678" fmla="*/ 123446 h 435608"/>
                <a:gd name="connsiteX679" fmla="*/ 89993 w 696129"/>
                <a:gd name="connsiteY679" fmla="*/ 124995 h 435608"/>
                <a:gd name="connsiteX680" fmla="*/ 91519 w 696129"/>
                <a:gd name="connsiteY680" fmla="*/ 126419 h 435608"/>
                <a:gd name="connsiteX681" fmla="*/ 93615 w 696129"/>
                <a:gd name="connsiteY681" fmla="*/ 127569 h 435608"/>
                <a:gd name="connsiteX682" fmla="*/ 95102 w 696129"/>
                <a:gd name="connsiteY682" fmla="*/ 127459 h 435608"/>
                <a:gd name="connsiteX683" fmla="*/ 93654 w 696129"/>
                <a:gd name="connsiteY683" fmla="*/ 126200 h 435608"/>
                <a:gd name="connsiteX684" fmla="*/ 92770 w 696129"/>
                <a:gd name="connsiteY684" fmla="*/ 123634 h 435608"/>
                <a:gd name="connsiteX685" fmla="*/ 93169 w 696129"/>
                <a:gd name="connsiteY685" fmla="*/ 122711 h 435608"/>
                <a:gd name="connsiteX686" fmla="*/ 93146 w 696129"/>
                <a:gd name="connsiteY686" fmla="*/ 121428 h 435608"/>
                <a:gd name="connsiteX687" fmla="*/ 91073 w 696129"/>
                <a:gd name="connsiteY687" fmla="*/ 121717 h 435608"/>
                <a:gd name="connsiteX688" fmla="*/ 90783 w 696129"/>
                <a:gd name="connsiteY688" fmla="*/ 121067 h 435608"/>
                <a:gd name="connsiteX689" fmla="*/ 92559 w 696129"/>
                <a:gd name="connsiteY689" fmla="*/ 119112 h 435608"/>
                <a:gd name="connsiteX690" fmla="*/ 94593 w 696129"/>
                <a:gd name="connsiteY690" fmla="*/ 113964 h 435608"/>
                <a:gd name="connsiteX691" fmla="*/ 95563 w 696129"/>
                <a:gd name="connsiteY691" fmla="*/ 108879 h 435608"/>
                <a:gd name="connsiteX692" fmla="*/ 93435 w 696129"/>
                <a:gd name="connsiteY692" fmla="*/ 104419 h 435608"/>
                <a:gd name="connsiteX693" fmla="*/ 89844 w 696129"/>
                <a:gd name="connsiteY693" fmla="*/ 101321 h 435608"/>
                <a:gd name="connsiteX694" fmla="*/ 82052 w 696129"/>
                <a:gd name="connsiteY694" fmla="*/ 92223 h 435608"/>
                <a:gd name="connsiteX695" fmla="*/ 77397 w 696129"/>
                <a:gd name="connsiteY695" fmla="*/ 87536 h 435608"/>
                <a:gd name="connsiteX696" fmla="*/ 76052 w 696129"/>
                <a:gd name="connsiteY696" fmla="*/ 85792 h 435608"/>
                <a:gd name="connsiteX697" fmla="*/ 74816 w 696129"/>
                <a:gd name="connsiteY697" fmla="*/ 84970 h 435608"/>
                <a:gd name="connsiteX698" fmla="*/ 71021 w 696129"/>
                <a:gd name="connsiteY698" fmla="*/ 83899 h 435608"/>
                <a:gd name="connsiteX699" fmla="*/ 67837 w 696129"/>
                <a:gd name="connsiteY699" fmla="*/ 81270 h 435608"/>
                <a:gd name="connsiteX700" fmla="*/ 62259 w 696129"/>
                <a:gd name="connsiteY700" fmla="*/ 77546 h 435608"/>
                <a:gd name="connsiteX701" fmla="*/ 59873 w 696129"/>
                <a:gd name="connsiteY701" fmla="*/ 75621 h 435608"/>
                <a:gd name="connsiteX702" fmla="*/ 58230 w 696129"/>
                <a:gd name="connsiteY702" fmla="*/ 71107 h 435608"/>
                <a:gd name="connsiteX703" fmla="*/ 56923 w 696129"/>
                <a:gd name="connsiteY703" fmla="*/ 70489 h 435608"/>
                <a:gd name="connsiteX704" fmla="*/ 57338 w 696129"/>
                <a:gd name="connsiteY704" fmla="*/ 67360 h 435608"/>
                <a:gd name="connsiteX705" fmla="*/ 56767 w 696129"/>
                <a:gd name="connsiteY705" fmla="*/ 61813 h 435608"/>
                <a:gd name="connsiteX706" fmla="*/ 55828 w 696129"/>
                <a:gd name="connsiteY706" fmla="*/ 60389 h 435608"/>
                <a:gd name="connsiteX707" fmla="*/ 52808 w 696129"/>
                <a:gd name="connsiteY707" fmla="*/ 59004 h 435608"/>
                <a:gd name="connsiteX708" fmla="*/ 52088 w 696129"/>
                <a:gd name="connsiteY708" fmla="*/ 55226 h 435608"/>
                <a:gd name="connsiteX709" fmla="*/ 51940 w 696129"/>
                <a:gd name="connsiteY709" fmla="*/ 51627 h 435608"/>
                <a:gd name="connsiteX710" fmla="*/ 51353 w 696129"/>
                <a:gd name="connsiteY710" fmla="*/ 49115 h 435608"/>
                <a:gd name="connsiteX711" fmla="*/ 46213 w 696129"/>
                <a:gd name="connsiteY711" fmla="*/ 44883 h 435608"/>
                <a:gd name="connsiteX712" fmla="*/ 45924 w 696129"/>
                <a:gd name="connsiteY712" fmla="*/ 42833 h 435608"/>
                <a:gd name="connsiteX713" fmla="*/ 45924 w 696129"/>
                <a:gd name="connsiteY713" fmla="*/ 40885 h 435608"/>
                <a:gd name="connsiteX714" fmla="*/ 45399 w 696129"/>
                <a:gd name="connsiteY714" fmla="*/ 38953 h 435608"/>
                <a:gd name="connsiteX715" fmla="*/ 42653 w 696129"/>
                <a:gd name="connsiteY715" fmla="*/ 34908 h 435608"/>
                <a:gd name="connsiteX716" fmla="*/ 39336 w 696129"/>
                <a:gd name="connsiteY716" fmla="*/ 31372 h 435608"/>
                <a:gd name="connsiteX717" fmla="*/ 38178 w 696129"/>
                <a:gd name="connsiteY717" fmla="*/ 29682 h 435608"/>
                <a:gd name="connsiteX718" fmla="*/ 38038 w 696129"/>
                <a:gd name="connsiteY718" fmla="*/ 26255 h 435608"/>
                <a:gd name="connsiteX719" fmla="*/ 36864 w 696129"/>
                <a:gd name="connsiteY719" fmla="*/ 25332 h 435608"/>
                <a:gd name="connsiteX720" fmla="*/ 37310 w 696129"/>
                <a:gd name="connsiteY720" fmla="*/ 25097 h 435608"/>
                <a:gd name="connsiteX721" fmla="*/ 38397 w 696129"/>
                <a:gd name="connsiteY721" fmla="*/ 25184 h 435608"/>
                <a:gd name="connsiteX722" fmla="*/ 39015 w 696129"/>
                <a:gd name="connsiteY722" fmla="*/ 24730 h 435608"/>
                <a:gd name="connsiteX723" fmla="*/ 39086 w 696129"/>
                <a:gd name="connsiteY723" fmla="*/ 22336 h 435608"/>
                <a:gd name="connsiteX724" fmla="*/ 34095 w 696129"/>
                <a:gd name="connsiteY724" fmla="*/ 18573 h 435608"/>
                <a:gd name="connsiteX725" fmla="*/ 32655 w 696129"/>
                <a:gd name="connsiteY725" fmla="*/ 13386 h 435608"/>
                <a:gd name="connsiteX726" fmla="*/ 29995 w 696129"/>
                <a:gd name="connsiteY726" fmla="*/ 10632 h 435608"/>
                <a:gd name="connsiteX727" fmla="*/ 29369 w 696129"/>
                <a:gd name="connsiteY727" fmla="*/ 9638 h 435608"/>
                <a:gd name="connsiteX728" fmla="*/ 27937 w 696129"/>
                <a:gd name="connsiteY728" fmla="*/ 4725 h 435608"/>
                <a:gd name="connsiteX729" fmla="*/ 34220 w 696129"/>
                <a:gd name="connsiteY729" fmla="*/ 4170 h 435608"/>
                <a:gd name="connsiteX730" fmla="*/ 40502 w 696129"/>
                <a:gd name="connsiteY730" fmla="*/ 3614 h 435608"/>
                <a:gd name="connsiteX731" fmla="*/ 46784 w 696129"/>
                <a:gd name="connsiteY731" fmla="*/ 3059 h 435608"/>
                <a:gd name="connsiteX732" fmla="*/ 53066 w 696129"/>
                <a:gd name="connsiteY732" fmla="*/ 2503 h 435608"/>
                <a:gd name="connsiteX733" fmla="*/ 59349 w 696129"/>
                <a:gd name="connsiteY733" fmla="*/ 1948 h 435608"/>
                <a:gd name="connsiteX734" fmla="*/ 65631 w 696129"/>
                <a:gd name="connsiteY734" fmla="*/ 1392 h 435608"/>
                <a:gd name="connsiteX735" fmla="*/ 71913 w 696129"/>
                <a:gd name="connsiteY735" fmla="*/ 837 h 435608"/>
                <a:gd name="connsiteX736" fmla="*/ 78195 w 696129"/>
                <a:gd name="connsiteY736" fmla="*/ 281 h 435608"/>
                <a:gd name="connsiteX737" fmla="*/ 80707 w 696129"/>
                <a:gd name="connsiteY737" fmla="*/ 0 h 435608"/>
                <a:gd name="connsiteX738" fmla="*/ 79314 w 696129"/>
                <a:gd name="connsiteY738" fmla="*/ 3912 h 435608"/>
                <a:gd name="connsiteX739" fmla="*/ 78266 w 696129"/>
                <a:gd name="connsiteY739" fmla="*/ 5375 h 435608"/>
                <a:gd name="connsiteX740" fmla="*/ 88679 w 696129"/>
                <a:gd name="connsiteY740" fmla="*/ 9208 h 435608"/>
                <a:gd name="connsiteX741" fmla="*/ 99092 w 696129"/>
                <a:gd name="connsiteY741" fmla="*/ 13034 h 435608"/>
                <a:gd name="connsiteX742" fmla="*/ 109505 w 696129"/>
                <a:gd name="connsiteY742" fmla="*/ 16852 h 435608"/>
                <a:gd name="connsiteX743" fmla="*/ 119918 w 696129"/>
                <a:gd name="connsiteY743" fmla="*/ 20662 h 435608"/>
                <a:gd name="connsiteX744" fmla="*/ 130331 w 696129"/>
                <a:gd name="connsiteY744" fmla="*/ 24472 h 435608"/>
                <a:gd name="connsiteX745" fmla="*/ 140744 w 696129"/>
                <a:gd name="connsiteY745" fmla="*/ 28274 h 435608"/>
                <a:gd name="connsiteX746" fmla="*/ 151157 w 696129"/>
                <a:gd name="connsiteY746" fmla="*/ 32068 h 435608"/>
                <a:gd name="connsiteX747" fmla="*/ 161570 w 696129"/>
                <a:gd name="connsiteY747" fmla="*/ 35855 h 435608"/>
                <a:gd name="connsiteX748" fmla="*/ 169330 w 696129"/>
                <a:gd name="connsiteY748" fmla="*/ 35839 h 435608"/>
                <a:gd name="connsiteX749" fmla="*/ 177091 w 696129"/>
                <a:gd name="connsiteY749" fmla="*/ 35823 h 435608"/>
                <a:gd name="connsiteX750" fmla="*/ 184852 w 696129"/>
                <a:gd name="connsiteY750" fmla="*/ 35808 h 435608"/>
                <a:gd name="connsiteX751" fmla="*/ 192613 w 696129"/>
                <a:gd name="connsiteY751" fmla="*/ 35792 h 435608"/>
                <a:gd name="connsiteX752" fmla="*/ 200374 w 696129"/>
                <a:gd name="connsiteY752" fmla="*/ 35777 h 435608"/>
                <a:gd name="connsiteX753" fmla="*/ 208135 w 696129"/>
                <a:gd name="connsiteY753" fmla="*/ 35761 h 435608"/>
                <a:gd name="connsiteX754" fmla="*/ 215895 w 696129"/>
                <a:gd name="connsiteY754" fmla="*/ 35745 h 435608"/>
                <a:gd name="connsiteX755" fmla="*/ 223656 w 696129"/>
                <a:gd name="connsiteY755" fmla="*/ 35730 h 435608"/>
                <a:gd name="connsiteX756" fmla="*/ 223672 w 696129"/>
                <a:gd name="connsiteY756" fmla="*/ 32851 h 435608"/>
                <a:gd name="connsiteX757" fmla="*/ 223680 w 696129"/>
                <a:gd name="connsiteY757" fmla="*/ 29972 h 435608"/>
                <a:gd name="connsiteX758" fmla="*/ 223695 w 696129"/>
                <a:gd name="connsiteY758" fmla="*/ 27085 h 435608"/>
                <a:gd name="connsiteX759" fmla="*/ 223711 w 696129"/>
                <a:gd name="connsiteY759" fmla="*/ 24198 h 435608"/>
                <a:gd name="connsiteX760" fmla="*/ 228538 w 696129"/>
                <a:gd name="connsiteY760" fmla="*/ 24229 h 435608"/>
                <a:gd name="connsiteX761" fmla="*/ 233365 w 696129"/>
                <a:gd name="connsiteY761" fmla="*/ 24260 h 435608"/>
                <a:gd name="connsiteX762" fmla="*/ 238192 w 696129"/>
                <a:gd name="connsiteY762" fmla="*/ 24284 h 435608"/>
                <a:gd name="connsiteX763" fmla="*/ 243019 w 696129"/>
                <a:gd name="connsiteY763" fmla="*/ 24315 h 435608"/>
                <a:gd name="connsiteX764" fmla="*/ 247846 w 696129"/>
                <a:gd name="connsiteY764" fmla="*/ 24339 h 435608"/>
                <a:gd name="connsiteX765" fmla="*/ 252673 w 696129"/>
                <a:gd name="connsiteY765" fmla="*/ 24370 h 435608"/>
                <a:gd name="connsiteX766" fmla="*/ 257501 w 696129"/>
                <a:gd name="connsiteY766" fmla="*/ 24401 h 435608"/>
                <a:gd name="connsiteX767" fmla="*/ 262327 w 696129"/>
                <a:gd name="connsiteY767" fmla="*/ 24432 h 435608"/>
                <a:gd name="connsiteX768" fmla="*/ 262500 w 696129"/>
                <a:gd name="connsiteY768" fmla="*/ 24480 h 435608"/>
                <a:gd name="connsiteX769" fmla="*/ 262703 w 696129"/>
                <a:gd name="connsiteY769" fmla="*/ 24581 h 435608"/>
                <a:gd name="connsiteX770" fmla="*/ 264659 w 696129"/>
                <a:gd name="connsiteY770" fmla="*/ 26780 h 435608"/>
                <a:gd name="connsiteX771" fmla="*/ 266662 w 696129"/>
                <a:gd name="connsiteY771" fmla="*/ 30222 h 435608"/>
                <a:gd name="connsiteX772" fmla="*/ 269024 w 696129"/>
                <a:gd name="connsiteY772" fmla="*/ 32624 h 435608"/>
                <a:gd name="connsiteX773" fmla="*/ 271747 w 696129"/>
                <a:gd name="connsiteY773" fmla="*/ 33985 h 435608"/>
                <a:gd name="connsiteX774" fmla="*/ 276386 w 696129"/>
                <a:gd name="connsiteY774" fmla="*/ 37991 h 435608"/>
                <a:gd name="connsiteX775" fmla="*/ 282942 w 696129"/>
                <a:gd name="connsiteY775" fmla="*/ 44633 h 435608"/>
                <a:gd name="connsiteX776" fmla="*/ 288168 w 696129"/>
                <a:gd name="connsiteY776" fmla="*/ 49045 h 435608"/>
                <a:gd name="connsiteX777" fmla="*/ 292072 w 696129"/>
                <a:gd name="connsiteY777" fmla="*/ 51251 h 435608"/>
                <a:gd name="connsiteX778" fmla="*/ 294685 w 696129"/>
                <a:gd name="connsiteY778" fmla="*/ 53145 h 435608"/>
                <a:gd name="connsiteX779" fmla="*/ 296023 w 696129"/>
                <a:gd name="connsiteY779" fmla="*/ 54733 h 435608"/>
                <a:gd name="connsiteX780" fmla="*/ 297822 w 696129"/>
                <a:gd name="connsiteY780" fmla="*/ 58175 h 435608"/>
                <a:gd name="connsiteX781" fmla="*/ 301218 w 696129"/>
                <a:gd name="connsiteY781" fmla="*/ 66100 h 435608"/>
                <a:gd name="connsiteX782" fmla="*/ 301218 w 696129"/>
                <a:gd name="connsiteY782" fmla="*/ 69730 h 435608"/>
                <a:gd name="connsiteX783" fmla="*/ 302517 w 696129"/>
                <a:gd name="connsiteY783" fmla="*/ 73165 h 435608"/>
                <a:gd name="connsiteX784" fmla="*/ 305114 w 696129"/>
                <a:gd name="connsiteY784" fmla="*/ 77608 h 435608"/>
                <a:gd name="connsiteX785" fmla="*/ 307383 w 696129"/>
                <a:gd name="connsiteY785" fmla="*/ 80221 h 435608"/>
                <a:gd name="connsiteX786" fmla="*/ 309323 w 696129"/>
                <a:gd name="connsiteY786" fmla="*/ 81012 h 435608"/>
                <a:gd name="connsiteX787" fmla="*/ 311443 w 696129"/>
                <a:gd name="connsiteY787" fmla="*/ 82584 h 435608"/>
                <a:gd name="connsiteX788" fmla="*/ 313743 w 696129"/>
                <a:gd name="connsiteY788" fmla="*/ 84939 h 435608"/>
                <a:gd name="connsiteX789" fmla="*/ 316395 w 696129"/>
                <a:gd name="connsiteY789" fmla="*/ 86519 h 435608"/>
                <a:gd name="connsiteX790" fmla="*/ 319399 w 696129"/>
                <a:gd name="connsiteY790" fmla="*/ 87325 h 435608"/>
                <a:gd name="connsiteX791" fmla="*/ 323546 w 696129"/>
                <a:gd name="connsiteY791" fmla="*/ 89437 h 435608"/>
                <a:gd name="connsiteX792" fmla="*/ 328835 w 696129"/>
                <a:gd name="connsiteY792" fmla="*/ 92848 h 435608"/>
                <a:gd name="connsiteX793" fmla="*/ 332465 w 696129"/>
                <a:gd name="connsiteY793" fmla="*/ 94585 h 435608"/>
                <a:gd name="connsiteX794" fmla="*/ 334428 w 696129"/>
                <a:gd name="connsiteY794" fmla="*/ 94663 h 435608"/>
                <a:gd name="connsiteX795" fmla="*/ 336149 w 696129"/>
                <a:gd name="connsiteY795" fmla="*/ 93568 h 435608"/>
                <a:gd name="connsiteX796" fmla="*/ 337620 w 696129"/>
                <a:gd name="connsiteY796" fmla="*/ 91307 h 435608"/>
                <a:gd name="connsiteX797" fmla="*/ 339068 w 696129"/>
                <a:gd name="connsiteY797" fmla="*/ 89852 h 435608"/>
                <a:gd name="connsiteX798" fmla="*/ 340492 w 696129"/>
                <a:gd name="connsiteY798" fmla="*/ 89203 h 435608"/>
                <a:gd name="connsiteX799" fmla="*/ 341070 w 696129"/>
                <a:gd name="connsiteY799" fmla="*/ 88162 h 435608"/>
                <a:gd name="connsiteX800" fmla="*/ 340804 w 696129"/>
                <a:gd name="connsiteY800" fmla="*/ 86723 h 435608"/>
                <a:gd name="connsiteX801" fmla="*/ 341767 w 696129"/>
                <a:gd name="connsiteY801" fmla="*/ 83500 h 435608"/>
                <a:gd name="connsiteX802" fmla="*/ 343957 w 696129"/>
                <a:gd name="connsiteY802" fmla="*/ 78477 h 435608"/>
                <a:gd name="connsiteX803" fmla="*/ 346570 w 696129"/>
                <a:gd name="connsiteY803" fmla="*/ 75754 h 435608"/>
                <a:gd name="connsiteX804" fmla="*/ 349614 w 696129"/>
                <a:gd name="connsiteY804" fmla="*/ 75332 h 435608"/>
                <a:gd name="connsiteX805" fmla="*/ 351601 w 696129"/>
                <a:gd name="connsiteY805" fmla="*/ 74385 h 435608"/>
                <a:gd name="connsiteX806" fmla="*/ 352540 w 696129"/>
                <a:gd name="connsiteY806" fmla="*/ 72914 h 435608"/>
                <a:gd name="connsiteX807" fmla="*/ 354167 w 696129"/>
                <a:gd name="connsiteY807" fmla="*/ 72758 h 435608"/>
                <a:gd name="connsiteX808" fmla="*/ 356490 w 696129"/>
                <a:gd name="connsiteY808" fmla="*/ 73908 h 435608"/>
                <a:gd name="connsiteX809" fmla="*/ 360269 w 696129"/>
                <a:gd name="connsiteY809" fmla="*/ 74651 h 435608"/>
                <a:gd name="connsiteX810" fmla="*/ 365503 w 696129"/>
                <a:gd name="connsiteY810" fmla="*/ 74980 h 435608"/>
                <a:gd name="connsiteX811" fmla="*/ 368593 w 696129"/>
                <a:gd name="connsiteY811" fmla="*/ 74870 h 435608"/>
                <a:gd name="connsiteX812" fmla="*/ 369540 w 696129"/>
                <a:gd name="connsiteY812" fmla="*/ 74307 h 435608"/>
                <a:gd name="connsiteX813" fmla="*/ 370033 w 696129"/>
                <a:gd name="connsiteY813" fmla="*/ 74338 h 435608"/>
                <a:gd name="connsiteX814" fmla="*/ 370072 w 696129"/>
                <a:gd name="connsiteY814" fmla="*/ 74956 h 435608"/>
                <a:gd name="connsiteX815" fmla="*/ 370846 w 696129"/>
                <a:gd name="connsiteY815" fmla="*/ 75222 h 435608"/>
                <a:gd name="connsiteX816" fmla="*/ 372356 w 696129"/>
                <a:gd name="connsiteY816" fmla="*/ 75128 h 435608"/>
                <a:gd name="connsiteX817" fmla="*/ 373671 w 696129"/>
                <a:gd name="connsiteY817" fmla="*/ 75989 h 435608"/>
                <a:gd name="connsiteX818" fmla="*/ 375360 w 696129"/>
                <a:gd name="connsiteY818" fmla="*/ 78719 h 435608"/>
                <a:gd name="connsiteX819" fmla="*/ 381165 w 696129"/>
                <a:gd name="connsiteY819" fmla="*/ 83085 h 435608"/>
                <a:gd name="connsiteX820" fmla="*/ 381173 w 696129"/>
                <a:gd name="connsiteY820" fmla="*/ 83085 h 435608"/>
                <a:gd name="connsiteX821" fmla="*/ 381666 w 696129"/>
                <a:gd name="connsiteY821" fmla="*/ 84579 h 435608"/>
                <a:gd name="connsiteX822" fmla="*/ 383685 w 696129"/>
                <a:gd name="connsiteY822" fmla="*/ 86731 h 435608"/>
                <a:gd name="connsiteX823" fmla="*/ 387409 w 696129"/>
                <a:gd name="connsiteY823" fmla="*/ 90040 h 435608"/>
                <a:gd name="connsiteX824" fmla="*/ 389513 w 696129"/>
                <a:gd name="connsiteY824" fmla="*/ 92888 h 435608"/>
                <a:gd name="connsiteX825" fmla="*/ 390006 w 696129"/>
                <a:gd name="connsiteY825" fmla="*/ 95282 h 435608"/>
                <a:gd name="connsiteX826" fmla="*/ 391907 w 696129"/>
                <a:gd name="connsiteY826" fmla="*/ 99060 h 435608"/>
                <a:gd name="connsiteX827" fmla="*/ 395216 w 696129"/>
                <a:gd name="connsiteY827" fmla="*/ 104216 h 435608"/>
                <a:gd name="connsiteX828" fmla="*/ 396687 w 696129"/>
                <a:gd name="connsiteY828" fmla="*/ 106993 h 435608"/>
                <a:gd name="connsiteX829" fmla="*/ 396327 w 696129"/>
                <a:gd name="connsiteY829" fmla="*/ 107392 h 435608"/>
                <a:gd name="connsiteX830" fmla="*/ 396586 w 696129"/>
                <a:gd name="connsiteY830" fmla="*/ 108840 h 435608"/>
                <a:gd name="connsiteX831" fmla="*/ 397470 w 696129"/>
                <a:gd name="connsiteY831" fmla="*/ 111335 h 435608"/>
                <a:gd name="connsiteX832" fmla="*/ 399105 w 696129"/>
                <a:gd name="connsiteY832" fmla="*/ 113447 h 435608"/>
                <a:gd name="connsiteX833" fmla="*/ 401506 w 696129"/>
                <a:gd name="connsiteY833" fmla="*/ 115177 h 435608"/>
                <a:gd name="connsiteX834" fmla="*/ 403932 w 696129"/>
                <a:gd name="connsiteY834" fmla="*/ 118275 h 435608"/>
                <a:gd name="connsiteX835" fmla="*/ 406380 w 696129"/>
                <a:gd name="connsiteY835" fmla="*/ 122742 h 435608"/>
                <a:gd name="connsiteX836" fmla="*/ 409353 w 696129"/>
                <a:gd name="connsiteY836" fmla="*/ 126137 h 435608"/>
                <a:gd name="connsiteX837" fmla="*/ 412843 w 696129"/>
                <a:gd name="connsiteY837" fmla="*/ 128453 h 435608"/>
                <a:gd name="connsiteX838" fmla="*/ 414814 w 696129"/>
                <a:gd name="connsiteY838" fmla="*/ 130612 h 435608"/>
                <a:gd name="connsiteX839" fmla="*/ 415276 w 696129"/>
                <a:gd name="connsiteY839" fmla="*/ 132607 h 435608"/>
                <a:gd name="connsiteX840" fmla="*/ 415244 w 696129"/>
                <a:gd name="connsiteY840" fmla="*/ 134313 h 435608"/>
                <a:gd name="connsiteX841" fmla="*/ 414712 w 696129"/>
                <a:gd name="connsiteY841" fmla="*/ 135729 h 435608"/>
                <a:gd name="connsiteX842" fmla="*/ 414939 w 696129"/>
                <a:gd name="connsiteY842" fmla="*/ 137074 h 435608"/>
                <a:gd name="connsiteX843" fmla="*/ 415917 w 696129"/>
                <a:gd name="connsiteY843" fmla="*/ 138350 h 435608"/>
                <a:gd name="connsiteX844" fmla="*/ 416246 w 696129"/>
                <a:gd name="connsiteY844" fmla="*/ 139914 h 435608"/>
                <a:gd name="connsiteX845" fmla="*/ 415862 w 696129"/>
                <a:gd name="connsiteY845" fmla="*/ 142081 h 435608"/>
                <a:gd name="connsiteX846" fmla="*/ 415886 w 696129"/>
                <a:gd name="connsiteY846" fmla="*/ 142692 h 435608"/>
                <a:gd name="connsiteX847" fmla="*/ 415886 w 696129"/>
                <a:gd name="connsiteY847" fmla="*/ 142692 h 435608"/>
                <a:gd name="connsiteX848" fmla="*/ 416168 w 696129"/>
                <a:gd name="connsiteY848" fmla="*/ 143185 h 435608"/>
                <a:gd name="connsiteX849" fmla="*/ 419266 w 696129"/>
                <a:gd name="connsiteY849" fmla="*/ 146908 h 435608"/>
                <a:gd name="connsiteX850" fmla="*/ 420862 w 696129"/>
                <a:gd name="connsiteY850" fmla="*/ 149913 h 435608"/>
                <a:gd name="connsiteX851" fmla="*/ 422129 w 696129"/>
                <a:gd name="connsiteY851" fmla="*/ 154701 h 435608"/>
                <a:gd name="connsiteX852" fmla="*/ 422137 w 696129"/>
                <a:gd name="connsiteY852" fmla="*/ 154740 h 435608"/>
                <a:gd name="connsiteX853" fmla="*/ 423545 w 696129"/>
                <a:gd name="connsiteY853" fmla="*/ 157603 h 435608"/>
                <a:gd name="connsiteX854" fmla="*/ 425579 w 696129"/>
                <a:gd name="connsiteY854" fmla="*/ 158769 h 435608"/>
                <a:gd name="connsiteX855" fmla="*/ 428701 w 696129"/>
                <a:gd name="connsiteY855" fmla="*/ 159207 h 435608"/>
                <a:gd name="connsiteX856" fmla="*/ 431071 w 696129"/>
                <a:gd name="connsiteY856" fmla="*/ 160200 h 435608"/>
                <a:gd name="connsiteX857" fmla="*/ 432691 w 696129"/>
                <a:gd name="connsiteY857" fmla="*/ 161757 h 435608"/>
                <a:gd name="connsiteX858" fmla="*/ 434740 w 696129"/>
                <a:gd name="connsiteY858" fmla="*/ 162696 h 435608"/>
                <a:gd name="connsiteX859" fmla="*/ 437205 w 696129"/>
                <a:gd name="connsiteY859" fmla="*/ 163017 h 435608"/>
                <a:gd name="connsiteX860" fmla="*/ 439567 w 696129"/>
                <a:gd name="connsiteY860" fmla="*/ 164050 h 435608"/>
                <a:gd name="connsiteX861" fmla="*/ 441836 w 696129"/>
                <a:gd name="connsiteY861" fmla="*/ 165779 h 435608"/>
                <a:gd name="connsiteX862" fmla="*/ 446061 w 696129"/>
                <a:gd name="connsiteY862" fmla="*/ 166913 h 435608"/>
                <a:gd name="connsiteX863" fmla="*/ 452241 w 696129"/>
                <a:gd name="connsiteY863" fmla="*/ 167461 h 435608"/>
                <a:gd name="connsiteX864" fmla="*/ 456943 w 696129"/>
                <a:gd name="connsiteY864" fmla="*/ 168869 h 435608"/>
                <a:gd name="connsiteX865" fmla="*/ 460174 w 696129"/>
                <a:gd name="connsiteY865" fmla="*/ 171138 h 435608"/>
                <a:gd name="connsiteX866" fmla="*/ 461590 w 696129"/>
                <a:gd name="connsiteY866" fmla="*/ 171599 h 435608"/>
                <a:gd name="connsiteX867" fmla="*/ 461974 w 696129"/>
                <a:gd name="connsiteY867" fmla="*/ 171630 h 435608"/>
                <a:gd name="connsiteX868" fmla="*/ 462154 w 696129"/>
                <a:gd name="connsiteY868" fmla="*/ 171286 h 435608"/>
                <a:gd name="connsiteX869" fmla="*/ 462396 w 696129"/>
                <a:gd name="connsiteY869" fmla="*/ 170645 h 435608"/>
                <a:gd name="connsiteX870" fmla="*/ 463648 w 696129"/>
                <a:gd name="connsiteY870" fmla="*/ 169909 h 435608"/>
                <a:gd name="connsiteX871" fmla="*/ 466683 w 696129"/>
                <a:gd name="connsiteY871" fmla="*/ 169424 h 435608"/>
                <a:gd name="connsiteX872" fmla="*/ 81395 w 696129"/>
                <a:gd name="connsiteY872" fmla="*/ 26099 h 435608"/>
                <a:gd name="connsiteX873" fmla="*/ 80667 w 696129"/>
                <a:gd name="connsiteY873" fmla="*/ 26208 h 435608"/>
                <a:gd name="connsiteX874" fmla="*/ 79306 w 696129"/>
                <a:gd name="connsiteY874" fmla="*/ 25027 h 435608"/>
                <a:gd name="connsiteX875" fmla="*/ 79408 w 696129"/>
                <a:gd name="connsiteY875" fmla="*/ 23940 h 435608"/>
                <a:gd name="connsiteX876" fmla="*/ 79705 w 696129"/>
                <a:gd name="connsiteY876" fmla="*/ 23830 h 435608"/>
                <a:gd name="connsiteX877" fmla="*/ 81066 w 696129"/>
                <a:gd name="connsiteY877" fmla="*/ 24785 h 435608"/>
                <a:gd name="connsiteX878" fmla="*/ 81528 w 696129"/>
                <a:gd name="connsiteY878" fmla="*/ 25622 h 435608"/>
                <a:gd name="connsiteX879" fmla="*/ 81395 w 696129"/>
                <a:gd name="connsiteY879" fmla="*/ 26099 h 435608"/>
                <a:gd name="connsiteX880" fmla="*/ 115177 w 696129"/>
                <a:gd name="connsiteY880" fmla="*/ 93302 h 435608"/>
                <a:gd name="connsiteX881" fmla="*/ 115020 w 696129"/>
                <a:gd name="connsiteY881" fmla="*/ 93740 h 435608"/>
                <a:gd name="connsiteX882" fmla="*/ 112775 w 696129"/>
                <a:gd name="connsiteY882" fmla="*/ 92191 h 435608"/>
                <a:gd name="connsiteX883" fmla="*/ 107690 w 696129"/>
                <a:gd name="connsiteY883" fmla="*/ 86918 h 435608"/>
                <a:gd name="connsiteX884" fmla="*/ 105843 w 696129"/>
                <a:gd name="connsiteY884" fmla="*/ 84274 h 435608"/>
                <a:gd name="connsiteX885" fmla="*/ 105538 w 696129"/>
                <a:gd name="connsiteY885" fmla="*/ 83030 h 435608"/>
                <a:gd name="connsiteX886" fmla="*/ 105695 w 696129"/>
                <a:gd name="connsiteY886" fmla="*/ 80261 h 435608"/>
                <a:gd name="connsiteX887" fmla="*/ 107439 w 696129"/>
                <a:gd name="connsiteY887" fmla="*/ 80589 h 435608"/>
                <a:gd name="connsiteX888" fmla="*/ 109458 w 696129"/>
                <a:gd name="connsiteY888" fmla="*/ 82443 h 435608"/>
                <a:gd name="connsiteX889" fmla="*/ 110334 w 696129"/>
                <a:gd name="connsiteY889" fmla="*/ 84164 h 435608"/>
                <a:gd name="connsiteX890" fmla="*/ 110373 w 696129"/>
                <a:gd name="connsiteY890" fmla="*/ 86128 h 435608"/>
                <a:gd name="connsiteX891" fmla="*/ 114144 w 696129"/>
                <a:gd name="connsiteY891" fmla="*/ 87059 h 435608"/>
                <a:gd name="connsiteX892" fmla="*/ 114676 w 696129"/>
                <a:gd name="connsiteY892" fmla="*/ 91307 h 435608"/>
                <a:gd name="connsiteX893" fmla="*/ 115177 w 696129"/>
                <a:gd name="connsiteY893" fmla="*/ 93302 h 435608"/>
                <a:gd name="connsiteX894" fmla="*/ 136089 w 696129"/>
                <a:gd name="connsiteY894" fmla="*/ 94476 h 435608"/>
                <a:gd name="connsiteX895" fmla="*/ 134438 w 696129"/>
                <a:gd name="connsiteY895" fmla="*/ 100359 h 435608"/>
                <a:gd name="connsiteX896" fmla="*/ 132748 w 696129"/>
                <a:gd name="connsiteY896" fmla="*/ 100265 h 435608"/>
                <a:gd name="connsiteX897" fmla="*/ 129259 w 696129"/>
                <a:gd name="connsiteY897" fmla="*/ 98411 h 435608"/>
                <a:gd name="connsiteX898" fmla="*/ 128891 w 696129"/>
                <a:gd name="connsiteY898" fmla="*/ 97253 h 435608"/>
                <a:gd name="connsiteX899" fmla="*/ 130229 w 696129"/>
                <a:gd name="connsiteY899" fmla="*/ 90415 h 435608"/>
                <a:gd name="connsiteX900" fmla="*/ 131246 w 696129"/>
                <a:gd name="connsiteY900" fmla="*/ 89516 h 435608"/>
                <a:gd name="connsiteX901" fmla="*/ 134289 w 696129"/>
                <a:gd name="connsiteY901" fmla="*/ 88593 h 435608"/>
                <a:gd name="connsiteX902" fmla="*/ 134766 w 696129"/>
                <a:gd name="connsiteY902" fmla="*/ 89437 h 435608"/>
                <a:gd name="connsiteX903" fmla="*/ 135087 w 696129"/>
                <a:gd name="connsiteY903" fmla="*/ 91456 h 435608"/>
                <a:gd name="connsiteX904" fmla="*/ 136089 w 696129"/>
                <a:gd name="connsiteY904" fmla="*/ 94476 h 435608"/>
                <a:gd name="connsiteX905" fmla="*/ 3481 w 696129"/>
                <a:gd name="connsiteY905" fmla="*/ 96056 h 435608"/>
                <a:gd name="connsiteX906" fmla="*/ 2543 w 696129"/>
                <a:gd name="connsiteY906" fmla="*/ 97011 h 435608"/>
                <a:gd name="connsiteX907" fmla="*/ 23 w 696129"/>
                <a:gd name="connsiteY907" fmla="*/ 91800 h 435608"/>
                <a:gd name="connsiteX908" fmla="*/ 0 w 696129"/>
                <a:gd name="connsiteY908" fmla="*/ 90541 h 435608"/>
                <a:gd name="connsiteX909" fmla="*/ 735 w 696129"/>
                <a:gd name="connsiteY909" fmla="*/ 89915 h 435608"/>
                <a:gd name="connsiteX910" fmla="*/ 1956 w 696129"/>
                <a:gd name="connsiteY910" fmla="*/ 90032 h 435608"/>
                <a:gd name="connsiteX911" fmla="*/ 1956 w 696129"/>
                <a:gd name="connsiteY911" fmla="*/ 91339 h 435608"/>
                <a:gd name="connsiteX912" fmla="*/ 2981 w 696129"/>
                <a:gd name="connsiteY912" fmla="*/ 92442 h 435608"/>
                <a:gd name="connsiteX913" fmla="*/ 3380 w 696129"/>
                <a:gd name="connsiteY913" fmla="*/ 93521 h 435608"/>
                <a:gd name="connsiteX914" fmla="*/ 3481 w 696129"/>
                <a:gd name="connsiteY914" fmla="*/ 96056 h 435608"/>
                <a:gd name="connsiteX915" fmla="*/ 70935 w 696129"/>
                <a:gd name="connsiteY915" fmla="*/ 117743 h 435608"/>
                <a:gd name="connsiteX916" fmla="*/ 70638 w 696129"/>
                <a:gd name="connsiteY916" fmla="*/ 118541 h 435608"/>
                <a:gd name="connsiteX917" fmla="*/ 66929 w 696129"/>
                <a:gd name="connsiteY917" fmla="*/ 116890 h 435608"/>
                <a:gd name="connsiteX918" fmla="*/ 68964 w 696129"/>
                <a:gd name="connsiteY918" fmla="*/ 114003 h 435608"/>
                <a:gd name="connsiteX919" fmla="*/ 68666 w 696129"/>
                <a:gd name="connsiteY919" fmla="*/ 110968 h 435608"/>
                <a:gd name="connsiteX920" fmla="*/ 69550 w 696129"/>
                <a:gd name="connsiteY920" fmla="*/ 110334 h 435608"/>
                <a:gd name="connsiteX921" fmla="*/ 70356 w 696129"/>
                <a:gd name="connsiteY921" fmla="*/ 111335 h 435608"/>
                <a:gd name="connsiteX922" fmla="*/ 71420 w 696129"/>
                <a:gd name="connsiteY922" fmla="*/ 115200 h 435608"/>
                <a:gd name="connsiteX923" fmla="*/ 70935 w 696129"/>
                <a:gd name="connsiteY923" fmla="*/ 117743 h 435608"/>
                <a:gd name="connsiteX924" fmla="*/ 160302 w 696129"/>
                <a:gd name="connsiteY924" fmla="*/ 167985 h 435608"/>
                <a:gd name="connsiteX925" fmla="*/ 160576 w 696129"/>
                <a:gd name="connsiteY925" fmla="*/ 168861 h 435608"/>
                <a:gd name="connsiteX926" fmla="*/ 160427 w 696129"/>
                <a:gd name="connsiteY926" fmla="*/ 169111 h 435608"/>
                <a:gd name="connsiteX927" fmla="*/ 159528 w 696129"/>
                <a:gd name="connsiteY927" fmla="*/ 168501 h 435608"/>
                <a:gd name="connsiteX928" fmla="*/ 158010 w 696129"/>
                <a:gd name="connsiteY928" fmla="*/ 172131 h 435608"/>
                <a:gd name="connsiteX929" fmla="*/ 157564 w 696129"/>
                <a:gd name="connsiteY929" fmla="*/ 172460 h 435608"/>
                <a:gd name="connsiteX930" fmla="*/ 158479 w 696129"/>
                <a:gd name="connsiteY930" fmla="*/ 167492 h 435608"/>
                <a:gd name="connsiteX931" fmla="*/ 159442 w 696129"/>
                <a:gd name="connsiteY931" fmla="*/ 166780 h 435608"/>
                <a:gd name="connsiteX932" fmla="*/ 160506 w 696129"/>
                <a:gd name="connsiteY932" fmla="*/ 166639 h 435608"/>
                <a:gd name="connsiteX933" fmla="*/ 160302 w 696129"/>
                <a:gd name="connsiteY933" fmla="*/ 167985 h 435608"/>
                <a:gd name="connsiteX934" fmla="*/ 139288 w 696129"/>
                <a:gd name="connsiteY934" fmla="*/ 203605 h 435608"/>
                <a:gd name="connsiteX935" fmla="*/ 138842 w 696129"/>
                <a:gd name="connsiteY935" fmla="*/ 203871 h 435608"/>
                <a:gd name="connsiteX936" fmla="*/ 136965 w 696129"/>
                <a:gd name="connsiteY936" fmla="*/ 201093 h 435608"/>
                <a:gd name="connsiteX937" fmla="*/ 136683 w 696129"/>
                <a:gd name="connsiteY937" fmla="*/ 199185 h 435608"/>
                <a:gd name="connsiteX938" fmla="*/ 135917 w 696129"/>
                <a:gd name="connsiteY938" fmla="*/ 198379 h 435608"/>
                <a:gd name="connsiteX939" fmla="*/ 134023 w 696129"/>
                <a:gd name="connsiteY939" fmla="*/ 197737 h 435608"/>
                <a:gd name="connsiteX940" fmla="*/ 135658 w 696129"/>
                <a:gd name="connsiteY940" fmla="*/ 193849 h 435608"/>
                <a:gd name="connsiteX941" fmla="*/ 137043 w 696129"/>
                <a:gd name="connsiteY941" fmla="*/ 185783 h 435608"/>
                <a:gd name="connsiteX942" fmla="*/ 137653 w 696129"/>
                <a:gd name="connsiteY942" fmla="*/ 187262 h 435608"/>
                <a:gd name="connsiteX943" fmla="*/ 136190 w 696129"/>
                <a:gd name="connsiteY943" fmla="*/ 195429 h 435608"/>
                <a:gd name="connsiteX944" fmla="*/ 136261 w 696129"/>
                <a:gd name="connsiteY944" fmla="*/ 196493 h 435608"/>
                <a:gd name="connsiteX945" fmla="*/ 136941 w 696129"/>
                <a:gd name="connsiteY945" fmla="*/ 197487 h 435608"/>
                <a:gd name="connsiteX946" fmla="*/ 137677 w 696129"/>
                <a:gd name="connsiteY946" fmla="*/ 199169 h 435608"/>
                <a:gd name="connsiteX947" fmla="*/ 137763 w 696129"/>
                <a:gd name="connsiteY947" fmla="*/ 200984 h 435608"/>
                <a:gd name="connsiteX948" fmla="*/ 139054 w 696129"/>
                <a:gd name="connsiteY948" fmla="*/ 202674 h 435608"/>
                <a:gd name="connsiteX949" fmla="*/ 139288 w 696129"/>
                <a:gd name="connsiteY949" fmla="*/ 203605 h 435608"/>
                <a:gd name="connsiteX950" fmla="*/ 172006 w 696129"/>
                <a:gd name="connsiteY950" fmla="*/ 192597 h 435608"/>
                <a:gd name="connsiteX951" fmla="*/ 172632 w 696129"/>
                <a:gd name="connsiteY951" fmla="*/ 195289 h 435608"/>
                <a:gd name="connsiteX952" fmla="*/ 171505 w 696129"/>
                <a:gd name="connsiteY952" fmla="*/ 194889 h 435608"/>
                <a:gd name="connsiteX953" fmla="*/ 170034 w 696129"/>
                <a:gd name="connsiteY953" fmla="*/ 193427 h 435608"/>
                <a:gd name="connsiteX954" fmla="*/ 169025 w 696129"/>
                <a:gd name="connsiteY954" fmla="*/ 191557 h 435608"/>
                <a:gd name="connsiteX955" fmla="*/ 169119 w 696129"/>
                <a:gd name="connsiteY955" fmla="*/ 190720 h 435608"/>
                <a:gd name="connsiteX956" fmla="*/ 169315 w 696129"/>
                <a:gd name="connsiteY956" fmla="*/ 190563 h 435608"/>
                <a:gd name="connsiteX957" fmla="*/ 171404 w 696129"/>
                <a:gd name="connsiteY957" fmla="*/ 191666 h 435608"/>
                <a:gd name="connsiteX958" fmla="*/ 172006 w 696129"/>
                <a:gd name="connsiteY958" fmla="*/ 192597 h 435608"/>
                <a:gd name="connsiteX959" fmla="*/ 147159 w 696129"/>
                <a:gd name="connsiteY959" fmla="*/ 207258 h 435608"/>
                <a:gd name="connsiteX960" fmla="*/ 146862 w 696129"/>
                <a:gd name="connsiteY960" fmla="*/ 208393 h 435608"/>
                <a:gd name="connsiteX961" fmla="*/ 140251 w 696129"/>
                <a:gd name="connsiteY961" fmla="*/ 203910 h 435608"/>
                <a:gd name="connsiteX962" fmla="*/ 141839 w 696129"/>
                <a:gd name="connsiteY962" fmla="*/ 203487 h 435608"/>
                <a:gd name="connsiteX963" fmla="*/ 143685 w 696129"/>
                <a:gd name="connsiteY963" fmla="*/ 203800 h 435608"/>
                <a:gd name="connsiteX964" fmla="*/ 147159 w 696129"/>
                <a:gd name="connsiteY964" fmla="*/ 207258 h 435608"/>
                <a:gd name="connsiteX965" fmla="*/ 188740 w 696129"/>
                <a:gd name="connsiteY965" fmla="*/ 213063 h 435608"/>
                <a:gd name="connsiteX966" fmla="*/ 188263 w 696129"/>
                <a:gd name="connsiteY966" fmla="*/ 213142 h 435608"/>
                <a:gd name="connsiteX967" fmla="*/ 187137 w 696129"/>
                <a:gd name="connsiteY967" fmla="*/ 211874 h 435608"/>
                <a:gd name="connsiteX968" fmla="*/ 186644 w 696129"/>
                <a:gd name="connsiteY968" fmla="*/ 208753 h 435608"/>
                <a:gd name="connsiteX969" fmla="*/ 186871 w 696129"/>
                <a:gd name="connsiteY969" fmla="*/ 208424 h 435608"/>
                <a:gd name="connsiteX970" fmla="*/ 188991 w 696129"/>
                <a:gd name="connsiteY970" fmla="*/ 212289 h 435608"/>
                <a:gd name="connsiteX971" fmla="*/ 188952 w 696129"/>
                <a:gd name="connsiteY971" fmla="*/ 212766 h 435608"/>
                <a:gd name="connsiteX972" fmla="*/ 188740 w 696129"/>
                <a:gd name="connsiteY972" fmla="*/ 213063 h 435608"/>
                <a:gd name="connsiteX973" fmla="*/ 261256 w 696129"/>
                <a:gd name="connsiteY973" fmla="*/ 273265 h 435608"/>
                <a:gd name="connsiteX974" fmla="*/ 260614 w 696129"/>
                <a:gd name="connsiteY974" fmla="*/ 275197 h 435608"/>
                <a:gd name="connsiteX975" fmla="*/ 258956 w 696129"/>
                <a:gd name="connsiteY975" fmla="*/ 274423 h 435608"/>
                <a:gd name="connsiteX976" fmla="*/ 258361 w 696129"/>
                <a:gd name="connsiteY976" fmla="*/ 273210 h 435608"/>
                <a:gd name="connsiteX977" fmla="*/ 258244 w 696129"/>
                <a:gd name="connsiteY977" fmla="*/ 271223 h 435608"/>
                <a:gd name="connsiteX978" fmla="*/ 259167 w 696129"/>
                <a:gd name="connsiteY978" fmla="*/ 270886 h 435608"/>
                <a:gd name="connsiteX979" fmla="*/ 260505 w 696129"/>
                <a:gd name="connsiteY979" fmla="*/ 271731 h 435608"/>
                <a:gd name="connsiteX980" fmla="*/ 260778 w 696129"/>
                <a:gd name="connsiteY980" fmla="*/ 272295 h 435608"/>
                <a:gd name="connsiteX981" fmla="*/ 261256 w 696129"/>
                <a:gd name="connsiteY981" fmla="*/ 273265 h 435608"/>
                <a:gd name="connsiteX982" fmla="*/ 695738 w 696129"/>
                <a:gd name="connsiteY982" fmla="*/ 281980 h 435608"/>
                <a:gd name="connsiteX983" fmla="*/ 696129 w 696129"/>
                <a:gd name="connsiteY983" fmla="*/ 283114 h 435608"/>
                <a:gd name="connsiteX984" fmla="*/ 695746 w 696129"/>
                <a:gd name="connsiteY984" fmla="*/ 282981 h 435608"/>
                <a:gd name="connsiteX985" fmla="*/ 695245 w 696129"/>
                <a:gd name="connsiteY985" fmla="*/ 282129 h 435608"/>
                <a:gd name="connsiteX986" fmla="*/ 694885 w 696129"/>
                <a:gd name="connsiteY986" fmla="*/ 281065 h 435608"/>
                <a:gd name="connsiteX987" fmla="*/ 695190 w 696129"/>
                <a:gd name="connsiteY987" fmla="*/ 281041 h 435608"/>
                <a:gd name="connsiteX988" fmla="*/ 695456 w 696129"/>
                <a:gd name="connsiteY988" fmla="*/ 281409 h 435608"/>
                <a:gd name="connsiteX989" fmla="*/ 695738 w 696129"/>
                <a:gd name="connsiteY989" fmla="*/ 281980 h 435608"/>
                <a:gd name="connsiteX990" fmla="*/ 690786 w 696129"/>
                <a:gd name="connsiteY990" fmla="*/ 303831 h 435608"/>
                <a:gd name="connsiteX991" fmla="*/ 689644 w 696129"/>
                <a:gd name="connsiteY991" fmla="*/ 304558 h 435608"/>
                <a:gd name="connsiteX992" fmla="*/ 689025 w 696129"/>
                <a:gd name="connsiteY992" fmla="*/ 301992 h 435608"/>
                <a:gd name="connsiteX993" fmla="*/ 689933 w 696129"/>
                <a:gd name="connsiteY993" fmla="*/ 299489 h 435608"/>
                <a:gd name="connsiteX994" fmla="*/ 691036 w 696129"/>
                <a:gd name="connsiteY994" fmla="*/ 298049 h 435608"/>
                <a:gd name="connsiteX995" fmla="*/ 693211 w 696129"/>
                <a:gd name="connsiteY995" fmla="*/ 297885 h 435608"/>
                <a:gd name="connsiteX996" fmla="*/ 694651 w 696129"/>
                <a:gd name="connsiteY996" fmla="*/ 297408 h 435608"/>
                <a:gd name="connsiteX997" fmla="*/ 694830 w 696129"/>
                <a:gd name="connsiteY997" fmla="*/ 298041 h 435608"/>
                <a:gd name="connsiteX998" fmla="*/ 693649 w 696129"/>
                <a:gd name="connsiteY998" fmla="*/ 299982 h 435608"/>
                <a:gd name="connsiteX999" fmla="*/ 690786 w 696129"/>
                <a:gd name="connsiteY999" fmla="*/ 303831 h 435608"/>
                <a:gd name="connsiteX1000" fmla="*/ 164378 w 696129"/>
                <a:gd name="connsiteY1000" fmla="*/ 339999 h 435608"/>
                <a:gd name="connsiteX1001" fmla="*/ 163056 w 696129"/>
                <a:gd name="connsiteY1001" fmla="*/ 340484 h 435608"/>
                <a:gd name="connsiteX1002" fmla="*/ 161108 w 696129"/>
                <a:gd name="connsiteY1002" fmla="*/ 339068 h 435608"/>
                <a:gd name="connsiteX1003" fmla="*/ 161624 w 696129"/>
                <a:gd name="connsiteY1003" fmla="*/ 337949 h 435608"/>
                <a:gd name="connsiteX1004" fmla="*/ 162735 w 696129"/>
                <a:gd name="connsiteY1004" fmla="*/ 337190 h 435608"/>
                <a:gd name="connsiteX1005" fmla="*/ 163776 w 696129"/>
                <a:gd name="connsiteY1005" fmla="*/ 338606 h 435608"/>
                <a:gd name="connsiteX1006" fmla="*/ 164378 w 696129"/>
                <a:gd name="connsiteY1006" fmla="*/ 339999 h 435608"/>
                <a:gd name="connsiteX1007" fmla="*/ 586625 w 696129"/>
                <a:gd name="connsiteY1007" fmla="*/ 341477 h 435608"/>
                <a:gd name="connsiteX1008" fmla="*/ 584152 w 696129"/>
                <a:gd name="connsiteY1008" fmla="*/ 342009 h 435608"/>
                <a:gd name="connsiteX1009" fmla="*/ 583714 w 696129"/>
                <a:gd name="connsiteY1009" fmla="*/ 341508 h 435608"/>
                <a:gd name="connsiteX1010" fmla="*/ 588698 w 696129"/>
                <a:gd name="connsiteY1010" fmla="*/ 339154 h 435608"/>
                <a:gd name="connsiteX1011" fmla="*/ 589550 w 696129"/>
                <a:gd name="connsiteY1011" fmla="*/ 339255 h 435608"/>
                <a:gd name="connsiteX1012" fmla="*/ 589848 w 696129"/>
                <a:gd name="connsiteY1012" fmla="*/ 339576 h 435608"/>
                <a:gd name="connsiteX1013" fmla="*/ 587266 w 696129"/>
                <a:gd name="connsiteY1013" fmla="*/ 340695 h 435608"/>
                <a:gd name="connsiteX1014" fmla="*/ 586625 w 696129"/>
                <a:gd name="connsiteY1014" fmla="*/ 341477 h 43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696129" h="435608">
                  <a:moveTo>
                    <a:pt x="466683" y="169424"/>
                  </a:moveTo>
                  <a:lnTo>
                    <a:pt x="466284" y="174439"/>
                  </a:lnTo>
                  <a:lnTo>
                    <a:pt x="464954" y="178539"/>
                  </a:lnTo>
                  <a:lnTo>
                    <a:pt x="460581" y="187058"/>
                  </a:lnTo>
                  <a:lnTo>
                    <a:pt x="458758" y="192331"/>
                  </a:lnTo>
                  <a:lnTo>
                    <a:pt x="455230" y="207337"/>
                  </a:lnTo>
                  <a:lnTo>
                    <a:pt x="454142" y="217132"/>
                  </a:lnTo>
                  <a:lnTo>
                    <a:pt x="453884" y="221732"/>
                  </a:lnTo>
                  <a:lnTo>
                    <a:pt x="453579" y="222381"/>
                  </a:lnTo>
                  <a:lnTo>
                    <a:pt x="453908" y="223054"/>
                  </a:lnTo>
                  <a:lnTo>
                    <a:pt x="453063" y="233201"/>
                  </a:lnTo>
                  <a:lnTo>
                    <a:pt x="453517" y="241838"/>
                  </a:lnTo>
                  <a:lnTo>
                    <a:pt x="453227" y="243176"/>
                  </a:lnTo>
                  <a:lnTo>
                    <a:pt x="451944" y="245773"/>
                  </a:lnTo>
                  <a:lnTo>
                    <a:pt x="451044" y="249364"/>
                  </a:lnTo>
                  <a:lnTo>
                    <a:pt x="451396" y="250960"/>
                  </a:lnTo>
                  <a:lnTo>
                    <a:pt x="451381" y="252063"/>
                  </a:lnTo>
                  <a:lnTo>
                    <a:pt x="452695" y="257516"/>
                  </a:lnTo>
                  <a:lnTo>
                    <a:pt x="453118" y="261608"/>
                  </a:lnTo>
                  <a:lnTo>
                    <a:pt x="457037" y="268602"/>
                  </a:lnTo>
                  <a:lnTo>
                    <a:pt x="459236" y="271043"/>
                  </a:lnTo>
                  <a:lnTo>
                    <a:pt x="461966" y="273155"/>
                  </a:lnTo>
                  <a:lnTo>
                    <a:pt x="462967" y="274344"/>
                  </a:lnTo>
                  <a:lnTo>
                    <a:pt x="462474" y="277309"/>
                  </a:lnTo>
                  <a:lnTo>
                    <a:pt x="461364" y="278804"/>
                  </a:lnTo>
                  <a:lnTo>
                    <a:pt x="460886" y="281182"/>
                  </a:lnTo>
                  <a:lnTo>
                    <a:pt x="460339" y="279218"/>
                  </a:lnTo>
                  <a:lnTo>
                    <a:pt x="460550" y="276668"/>
                  </a:lnTo>
                  <a:lnTo>
                    <a:pt x="461418" y="275299"/>
                  </a:lnTo>
                  <a:lnTo>
                    <a:pt x="461450" y="274298"/>
                  </a:lnTo>
                  <a:lnTo>
                    <a:pt x="459846" y="273226"/>
                  </a:lnTo>
                  <a:lnTo>
                    <a:pt x="456912" y="269713"/>
                  </a:lnTo>
                  <a:lnTo>
                    <a:pt x="453329" y="263485"/>
                  </a:lnTo>
                  <a:lnTo>
                    <a:pt x="455879" y="273429"/>
                  </a:lnTo>
                  <a:lnTo>
                    <a:pt x="456756" y="275017"/>
                  </a:lnTo>
                  <a:lnTo>
                    <a:pt x="457436" y="275674"/>
                  </a:lnTo>
                  <a:lnTo>
                    <a:pt x="458578" y="276371"/>
                  </a:lnTo>
                  <a:lnTo>
                    <a:pt x="458876" y="277450"/>
                  </a:lnTo>
                  <a:lnTo>
                    <a:pt x="458884" y="278248"/>
                  </a:lnTo>
                  <a:lnTo>
                    <a:pt x="462028" y="285133"/>
                  </a:lnTo>
                  <a:lnTo>
                    <a:pt x="465588" y="292237"/>
                  </a:lnTo>
                  <a:lnTo>
                    <a:pt x="465776" y="294177"/>
                  </a:lnTo>
                  <a:lnTo>
                    <a:pt x="467200" y="296563"/>
                  </a:lnTo>
                  <a:lnTo>
                    <a:pt x="476267" y="306499"/>
                  </a:lnTo>
                  <a:lnTo>
                    <a:pt x="481814" y="313900"/>
                  </a:lnTo>
                  <a:lnTo>
                    <a:pt x="483739" y="320909"/>
                  </a:lnTo>
                  <a:lnTo>
                    <a:pt x="484896" y="323092"/>
                  </a:lnTo>
                  <a:lnTo>
                    <a:pt x="485467" y="326081"/>
                  </a:lnTo>
                  <a:lnTo>
                    <a:pt x="489098" y="329429"/>
                  </a:lnTo>
                  <a:lnTo>
                    <a:pt x="490209" y="331589"/>
                  </a:lnTo>
                  <a:lnTo>
                    <a:pt x="492156" y="332785"/>
                  </a:lnTo>
                  <a:lnTo>
                    <a:pt x="493729" y="336400"/>
                  </a:lnTo>
                  <a:lnTo>
                    <a:pt x="496686" y="338512"/>
                  </a:lnTo>
                  <a:lnTo>
                    <a:pt x="495982" y="338551"/>
                  </a:lnTo>
                  <a:lnTo>
                    <a:pt x="493393" y="337487"/>
                  </a:lnTo>
                  <a:lnTo>
                    <a:pt x="493565" y="338191"/>
                  </a:lnTo>
                  <a:lnTo>
                    <a:pt x="495740" y="339686"/>
                  </a:lnTo>
                  <a:lnTo>
                    <a:pt x="500003" y="341157"/>
                  </a:lnTo>
                  <a:lnTo>
                    <a:pt x="501067" y="341157"/>
                  </a:lnTo>
                  <a:lnTo>
                    <a:pt x="499385" y="340390"/>
                  </a:lnTo>
                  <a:lnTo>
                    <a:pt x="497962" y="339357"/>
                  </a:lnTo>
                  <a:lnTo>
                    <a:pt x="498462" y="339209"/>
                  </a:lnTo>
                  <a:lnTo>
                    <a:pt x="501443" y="340492"/>
                  </a:lnTo>
                  <a:lnTo>
                    <a:pt x="509775" y="340914"/>
                  </a:lnTo>
                  <a:lnTo>
                    <a:pt x="513444" y="343910"/>
                  </a:lnTo>
                  <a:lnTo>
                    <a:pt x="518201" y="345201"/>
                  </a:lnTo>
                  <a:lnTo>
                    <a:pt x="520759" y="349027"/>
                  </a:lnTo>
                  <a:lnTo>
                    <a:pt x="523732" y="353017"/>
                  </a:lnTo>
                  <a:lnTo>
                    <a:pt x="525633" y="353205"/>
                  </a:lnTo>
                  <a:lnTo>
                    <a:pt x="527112" y="353220"/>
                  </a:lnTo>
                  <a:lnTo>
                    <a:pt x="531571" y="352547"/>
                  </a:lnTo>
                  <a:lnTo>
                    <a:pt x="538503" y="350036"/>
                  </a:lnTo>
                  <a:lnTo>
                    <a:pt x="540889" y="348808"/>
                  </a:lnTo>
                  <a:lnTo>
                    <a:pt x="545544" y="347141"/>
                  </a:lnTo>
                  <a:lnTo>
                    <a:pt x="552671" y="346836"/>
                  </a:lnTo>
                  <a:lnTo>
                    <a:pt x="554877" y="347306"/>
                  </a:lnTo>
                  <a:lnTo>
                    <a:pt x="560205" y="346265"/>
                  </a:lnTo>
                  <a:lnTo>
                    <a:pt x="562747" y="344990"/>
                  </a:lnTo>
                  <a:lnTo>
                    <a:pt x="563631" y="343832"/>
                  </a:lnTo>
                  <a:lnTo>
                    <a:pt x="564046" y="342979"/>
                  </a:lnTo>
                  <a:lnTo>
                    <a:pt x="568983" y="341759"/>
                  </a:lnTo>
                  <a:lnTo>
                    <a:pt x="569961" y="341516"/>
                  </a:lnTo>
                  <a:lnTo>
                    <a:pt x="574960" y="341297"/>
                  </a:lnTo>
                  <a:lnTo>
                    <a:pt x="577377" y="340844"/>
                  </a:lnTo>
                  <a:lnTo>
                    <a:pt x="580217" y="340578"/>
                  </a:lnTo>
                  <a:lnTo>
                    <a:pt x="582267" y="342377"/>
                  </a:lnTo>
                  <a:lnTo>
                    <a:pt x="582267" y="343253"/>
                  </a:lnTo>
                  <a:lnTo>
                    <a:pt x="580898" y="344082"/>
                  </a:lnTo>
                  <a:lnTo>
                    <a:pt x="581539" y="344888"/>
                  </a:lnTo>
                  <a:lnTo>
                    <a:pt x="583972" y="346218"/>
                  </a:lnTo>
                  <a:lnTo>
                    <a:pt x="588432" y="346758"/>
                  </a:lnTo>
                  <a:lnTo>
                    <a:pt x="589879" y="346547"/>
                  </a:lnTo>
                  <a:lnTo>
                    <a:pt x="591937" y="344583"/>
                  </a:lnTo>
                  <a:lnTo>
                    <a:pt x="595559" y="342682"/>
                  </a:lnTo>
                  <a:lnTo>
                    <a:pt x="595481" y="340468"/>
                  </a:lnTo>
                  <a:lnTo>
                    <a:pt x="594831" y="339255"/>
                  </a:lnTo>
                  <a:lnTo>
                    <a:pt x="593783" y="339177"/>
                  </a:lnTo>
                  <a:lnTo>
                    <a:pt x="593533" y="338497"/>
                  </a:lnTo>
                  <a:lnTo>
                    <a:pt x="594268" y="336869"/>
                  </a:lnTo>
                  <a:lnTo>
                    <a:pt x="594080" y="336322"/>
                  </a:lnTo>
                  <a:lnTo>
                    <a:pt x="591827" y="337886"/>
                  </a:lnTo>
                  <a:lnTo>
                    <a:pt x="591311" y="337886"/>
                  </a:lnTo>
                  <a:lnTo>
                    <a:pt x="591561" y="337159"/>
                  </a:lnTo>
                  <a:lnTo>
                    <a:pt x="592031" y="336580"/>
                  </a:lnTo>
                  <a:lnTo>
                    <a:pt x="598633" y="333169"/>
                  </a:lnTo>
                  <a:lnTo>
                    <a:pt x="600323" y="331768"/>
                  </a:lnTo>
                  <a:lnTo>
                    <a:pt x="602608" y="330532"/>
                  </a:lnTo>
                  <a:lnTo>
                    <a:pt x="607341" y="325893"/>
                  </a:lnTo>
                  <a:lnTo>
                    <a:pt x="608350" y="317146"/>
                  </a:lnTo>
                  <a:lnTo>
                    <a:pt x="609297" y="315613"/>
                  </a:lnTo>
                  <a:lnTo>
                    <a:pt x="612434" y="312922"/>
                  </a:lnTo>
                  <a:lnTo>
                    <a:pt x="612770" y="312108"/>
                  </a:lnTo>
                  <a:lnTo>
                    <a:pt x="612974" y="310277"/>
                  </a:lnTo>
                  <a:lnTo>
                    <a:pt x="612888" y="305669"/>
                  </a:lnTo>
                  <a:lnTo>
                    <a:pt x="613060" y="302039"/>
                  </a:lnTo>
                  <a:lnTo>
                    <a:pt x="612927" y="297932"/>
                  </a:lnTo>
                  <a:lnTo>
                    <a:pt x="613490" y="294263"/>
                  </a:lnTo>
                  <a:lnTo>
                    <a:pt x="613999" y="293238"/>
                  </a:lnTo>
                  <a:lnTo>
                    <a:pt x="615798" y="287355"/>
                  </a:lnTo>
                  <a:lnTo>
                    <a:pt x="619538" y="284750"/>
                  </a:lnTo>
                  <a:lnTo>
                    <a:pt x="626023" y="281659"/>
                  </a:lnTo>
                  <a:lnTo>
                    <a:pt x="627510" y="281151"/>
                  </a:lnTo>
                  <a:lnTo>
                    <a:pt x="648171" y="277880"/>
                  </a:lnTo>
                  <a:lnTo>
                    <a:pt x="651074" y="277083"/>
                  </a:lnTo>
                  <a:lnTo>
                    <a:pt x="654626" y="274962"/>
                  </a:lnTo>
                  <a:lnTo>
                    <a:pt x="657223" y="274243"/>
                  </a:lnTo>
                  <a:lnTo>
                    <a:pt x="661956" y="274298"/>
                  </a:lnTo>
                  <a:lnTo>
                    <a:pt x="663411" y="274016"/>
                  </a:lnTo>
                  <a:lnTo>
                    <a:pt x="663701" y="273726"/>
                  </a:lnTo>
                  <a:lnTo>
                    <a:pt x="663709" y="273437"/>
                  </a:lnTo>
                  <a:lnTo>
                    <a:pt x="664585" y="273147"/>
                  </a:lnTo>
                  <a:lnTo>
                    <a:pt x="667323" y="273429"/>
                  </a:lnTo>
                  <a:lnTo>
                    <a:pt x="672440" y="274712"/>
                  </a:lnTo>
                  <a:lnTo>
                    <a:pt x="674302" y="275033"/>
                  </a:lnTo>
                  <a:lnTo>
                    <a:pt x="678878" y="276519"/>
                  </a:lnTo>
                  <a:lnTo>
                    <a:pt x="683917" y="277114"/>
                  </a:lnTo>
                  <a:lnTo>
                    <a:pt x="684637" y="276856"/>
                  </a:lnTo>
                  <a:lnTo>
                    <a:pt x="685301" y="276402"/>
                  </a:lnTo>
                  <a:lnTo>
                    <a:pt x="685810" y="275534"/>
                  </a:lnTo>
                  <a:lnTo>
                    <a:pt x="685286" y="274775"/>
                  </a:lnTo>
                  <a:lnTo>
                    <a:pt x="684793" y="274829"/>
                  </a:lnTo>
                  <a:lnTo>
                    <a:pt x="683940" y="275236"/>
                  </a:lnTo>
                  <a:lnTo>
                    <a:pt x="682923" y="275275"/>
                  </a:lnTo>
                  <a:lnTo>
                    <a:pt x="680928" y="274649"/>
                  </a:lnTo>
                  <a:lnTo>
                    <a:pt x="681327" y="274125"/>
                  </a:lnTo>
                  <a:lnTo>
                    <a:pt x="683361" y="274172"/>
                  </a:lnTo>
                  <a:lnTo>
                    <a:pt x="684668" y="273922"/>
                  </a:lnTo>
                  <a:lnTo>
                    <a:pt x="686600" y="273007"/>
                  </a:lnTo>
                  <a:lnTo>
                    <a:pt x="688658" y="273695"/>
                  </a:lnTo>
                  <a:lnTo>
                    <a:pt x="691365" y="276730"/>
                  </a:lnTo>
                  <a:lnTo>
                    <a:pt x="693289" y="277693"/>
                  </a:lnTo>
                  <a:lnTo>
                    <a:pt x="693446" y="282089"/>
                  </a:lnTo>
                  <a:lnTo>
                    <a:pt x="693735" y="282895"/>
                  </a:lnTo>
                  <a:lnTo>
                    <a:pt x="694439" y="284053"/>
                  </a:lnTo>
                  <a:lnTo>
                    <a:pt x="693477" y="287456"/>
                  </a:lnTo>
                  <a:lnTo>
                    <a:pt x="692397" y="290265"/>
                  </a:lnTo>
                  <a:lnTo>
                    <a:pt x="691044" y="292565"/>
                  </a:lnTo>
                  <a:lnTo>
                    <a:pt x="688118" y="296187"/>
                  </a:lnTo>
                  <a:lnTo>
                    <a:pt x="684566" y="299082"/>
                  </a:lnTo>
                  <a:lnTo>
                    <a:pt x="680169" y="305505"/>
                  </a:lnTo>
                  <a:lnTo>
                    <a:pt x="679168" y="308509"/>
                  </a:lnTo>
                  <a:lnTo>
                    <a:pt x="679191" y="310919"/>
                  </a:lnTo>
                  <a:lnTo>
                    <a:pt x="679935" y="313243"/>
                  </a:lnTo>
                  <a:lnTo>
                    <a:pt x="679723" y="314103"/>
                  </a:lnTo>
                  <a:lnTo>
                    <a:pt x="679184" y="314971"/>
                  </a:lnTo>
                  <a:lnTo>
                    <a:pt x="678292" y="314893"/>
                  </a:lnTo>
                  <a:lnTo>
                    <a:pt x="676555" y="316004"/>
                  </a:lnTo>
                  <a:lnTo>
                    <a:pt x="674317" y="319306"/>
                  </a:lnTo>
                  <a:lnTo>
                    <a:pt x="674270" y="320307"/>
                  </a:lnTo>
                  <a:lnTo>
                    <a:pt x="675248" y="321230"/>
                  </a:lnTo>
                  <a:lnTo>
                    <a:pt x="676524" y="320784"/>
                  </a:lnTo>
                  <a:lnTo>
                    <a:pt x="678182" y="320745"/>
                  </a:lnTo>
                  <a:lnTo>
                    <a:pt x="679113" y="320471"/>
                  </a:lnTo>
                  <a:lnTo>
                    <a:pt x="680091" y="320542"/>
                  </a:lnTo>
                  <a:lnTo>
                    <a:pt x="679872" y="322435"/>
                  </a:lnTo>
                  <a:lnTo>
                    <a:pt x="678824" y="323781"/>
                  </a:lnTo>
                  <a:lnTo>
                    <a:pt x="678159" y="324203"/>
                  </a:lnTo>
                  <a:lnTo>
                    <a:pt x="676969" y="324430"/>
                  </a:lnTo>
                  <a:lnTo>
                    <a:pt x="675640" y="325197"/>
                  </a:lnTo>
                  <a:lnTo>
                    <a:pt x="674959" y="325901"/>
                  </a:lnTo>
                  <a:lnTo>
                    <a:pt x="675022" y="328084"/>
                  </a:lnTo>
                  <a:lnTo>
                    <a:pt x="675757" y="328256"/>
                  </a:lnTo>
                  <a:lnTo>
                    <a:pt x="677322" y="326628"/>
                  </a:lnTo>
                  <a:lnTo>
                    <a:pt x="678229" y="326707"/>
                  </a:lnTo>
                  <a:lnTo>
                    <a:pt x="678409" y="327395"/>
                  </a:lnTo>
                  <a:lnTo>
                    <a:pt x="676383" y="332973"/>
                  </a:lnTo>
                  <a:lnTo>
                    <a:pt x="675076" y="338692"/>
                  </a:lnTo>
                  <a:lnTo>
                    <a:pt x="673308" y="342001"/>
                  </a:lnTo>
                  <a:lnTo>
                    <a:pt x="672682" y="346813"/>
                  </a:lnTo>
                  <a:lnTo>
                    <a:pt x="671751" y="348862"/>
                  </a:lnTo>
                  <a:lnTo>
                    <a:pt x="670672" y="350889"/>
                  </a:lnTo>
                  <a:lnTo>
                    <a:pt x="670038" y="350779"/>
                  </a:lnTo>
                  <a:lnTo>
                    <a:pt x="668333" y="346938"/>
                  </a:lnTo>
                  <a:lnTo>
                    <a:pt x="666588" y="345952"/>
                  </a:lnTo>
                  <a:lnTo>
                    <a:pt x="666205" y="345021"/>
                  </a:lnTo>
                  <a:lnTo>
                    <a:pt x="667198" y="340359"/>
                  </a:lnTo>
                  <a:lnTo>
                    <a:pt x="666744" y="337777"/>
                  </a:lnTo>
                  <a:lnTo>
                    <a:pt x="665821" y="337878"/>
                  </a:lnTo>
                  <a:lnTo>
                    <a:pt x="664663" y="339294"/>
                  </a:lnTo>
                  <a:lnTo>
                    <a:pt x="663122" y="340523"/>
                  </a:lnTo>
                  <a:lnTo>
                    <a:pt x="663153" y="342299"/>
                  </a:lnTo>
                  <a:lnTo>
                    <a:pt x="661385" y="345248"/>
                  </a:lnTo>
                  <a:lnTo>
                    <a:pt x="660947" y="346218"/>
                  </a:lnTo>
                  <a:lnTo>
                    <a:pt x="659265" y="345991"/>
                  </a:lnTo>
                  <a:lnTo>
                    <a:pt x="657309" y="346117"/>
                  </a:lnTo>
                  <a:lnTo>
                    <a:pt x="655956" y="346829"/>
                  </a:lnTo>
                  <a:lnTo>
                    <a:pt x="654571" y="350404"/>
                  </a:lnTo>
                  <a:lnTo>
                    <a:pt x="651113" y="355434"/>
                  </a:lnTo>
                  <a:lnTo>
                    <a:pt x="649736" y="357867"/>
                  </a:lnTo>
                  <a:lnTo>
                    <a:pt x="648610" y="358704"/>
                  </a:lnTo>
                  <a:lnTo>
                    <a:pt x="647726" y="359033"/>
                  </a:lnTo>
                  <a:lnTo>
                    <a:pt x="646740" y="358462"/>
                  </a:lnTo>
                  <a:lnTo>
                    <a:pt x="644377" y="357085"/>
                  </a:lnTo>
                  <a:lnTo>
                    <a:pt x="642554" y="357742"/>
                  </a:lnTo>
                  <a:lnTo>
                    <a:pt x="641921" y="359322"/>
                  </a:lnTo>
                  <a:lnTo>
                    <a:pt x="641944" y="361317"/>
                  </a:lnTo>
                  <a:lnTo>
                    <a:pt x="637328" y="361317"/>
                  </a:lnTo>
                  <a:lnTo>
                    <a:pt x="629489" y="361310"/>
                  </a:lnTo>
                  <a:lnTo>
                    <a:pt x="619506" y="361302"/>
                  </a:lnTo>
                  <a:lnTo>
                    <a:pt x="609884" y="361294"/>
                  </a:lnTo>
                  <a:lnTo>
                    <a:pt x="601825" y="361286"/>
                  </a:lnTo>
                  <a:lnTo>
                    <a:pt x="601794" y="365769"/>
                  </a:lnTo>
                  <a:lnTo>
                    <a:pt x="601771" y="369735"/>
                  </a:lnTo>
                  <a:lnTo>
                    <a:pt x="601747" y="374195"/>
                  </a:lnTo>
                  <a:lnTo>
                    <a:pt x="597303" y="374156"/>
                  </a:lnTo>
                  <a:lnTo>
                    <a:pt x="592602" y="374117"/>
                  </a:lnTo>
                  <a:lnTo>
                    <a:pt x="592977" y="374563"/>
                  </a:lnTo>
                  <a:lnTo>
                    <a:pt x="594589" y="375400"/>
                  </a:lnTo>
                  <a:lnTo>
                    <a:pt x="596678" y="377395"/>
                  </a:lnTo>
                  <a:lnTo>
                    <a:pt x="599142" y="380501"/>
                  </a:lnTo>
                  <a:lnTo>
                    <a:pt x="602131" y="382973"/>
                  </a:lnTo>
                  <a:lnTo>
                    <a:pt x="605643" y="384811"/>
                  </a:lnTo>
                  <a:lnTo>
                    <a:pt x="607951" y="386611"/>
                  </a:lnTo>
                  <a:lnTo>
                    <a:pt x="609070" y="388371"/>
                  </a:lnTo>
                  <a:lnTo>
                    <a:pt x="609633" y="389865"/>
                  </a:lnTo>
                  <a:lnTo>
                    <a:pt x="609633" y="391101"/>
                  </a:lnTo>
                  <a:lnTo>
                    <a:pt x="610916" y="392079"/>
                  </a:lnTo>
                  <a:lnTo>
                    <a:pt x="613209" y="392729"/>
                  </a:lnTo>
                  <a:lnTo>
                    <a:pt x="614398" y="393832"/>
                  </a:lnTo>
                  <a:lnTo>
                    <a:pt x="614398" y="394731"/>
                  </a:lnTo>
                  <a:lnTo>
                    <a:pt x="613670" y="396773"/>
                  </a:lnTo>
                  <a:lnTo>
                    <a:pt x="613459" y="399026"/>
                  </a:lnTo>
                  <a:lnTo>
                    <a:pt x="613740" y="401060"/>
                  </a:lnTo>
                  <a:lnTo>
                    <a:pt x="612098" y="401092"/>
                  </a:lnTo>
                  <a:lnTo>
                    <a:pt x="608115" y="401092"/>
                  </a:lnTo>
                  <a:lnTo>
                    <a:pt x="602052" y="401100"/>
                  </a:lnTo>
                  <a:lnTo>
                    <a:pt x="596474" y="401100"/>
                  </a:lnTo>
                  <a:lnTo>
                    <a:pt x="592077" y="401100"/>
                  </a:lnTo>
                  <a:lnTo>
                    <a:pt x="585435" y="401107"/>
                  </a:lnTo>
                  <a:lnTo>
                    <a:pt x="583612" y="404237"/>
                  </a:lnTo>
                  <a:lnTo>
                    <a:pt x="580585" y="409432"/>
                  </a:lnTo>
                  <a:lnTo>
                    <a:pt x="577839" y="414134"/>
                  </a:lnTo>
                  <a:lnTo>
                    <a:pt x="575539" y="418084"/>
                  </a:lnTo>
                  <a:lnTo>
                    <a:pt x="575163" y="419125"/>
                  </a:lnTo>
                  <a:lnTo>
                    <a:pt x="575163" y="419970"/>
                  </a:lnTo>
                  <a:lnTo>
                    <a:pt x="578011" y="423662"/>
                  </a:lnTo>
                  <a:lnTo>
                    <a:pt x="577487" y="424734"/>
                  </a:lnTo>
                  <a:lnTo>
                    <a:pt x="576493" y="425298"/>
                  </a:lnTo>
                  <a:lnTo>
                    <a:pt x="576172" y="426166"/>
                  </a:lnTo>
                  <a:lnTo>
                    <a:pt x="576235" y="427574"/>
                  </a:lnTo>
                  <a:lnTo>
                    <a:pt x="575562" y="429444"/>
                  </a:lnTo>
                  <a:lnTo>
                    <a:pt x="575781" y="430735"/>
                  </a:lnTo>
                  <a:lnTo>
                    <a:pt x="576141" y="432323"/>
                  </a:lnTo>
                  <a:lnTo>
                    <a:pt x="575547" y="433700"/>
                  </a:lnTo>
                  <a:lnTo>
                    <a:pt x="575061" y="435030"/>
                  </a:lnTo>
                  <a:lnTo>
                    <a:pt x="574490" y="435609"/>
                  </a:lnTo>
                  <a:lnTo>
                    <a:pt x="573841" y="435108"/>
                  </a:lnTo>
                  <a:lnTo>
                    <a:pt x="567989" y="428975"/>
                  </a:lnTo>
                  <a:lnTo>
                    <a:pt x="561887" y="422223"/>
                  </a:lnTo>
                  <a:lnTo>
                    <a:pt x="559485" y="420017"/>
                  </a:lnTo>
                  <a:lnTo>
                    <a:pt x="557161" y="418343"/>
                  </a:lnTo>
                  <a:lnTo>
                    <a:pt x="554032" y="415229"/>
                  </a:lnTo>
                  <a:lnTo>
                    <a:pt x="545818" y="408383"/>
                  </a:lnTo>
                  <a:lnTo>
                    <a:pt x="541577" y="405254"/>
                  </a:lnTo>
                  <a:lnTo>
                    <a:pt x="537587" y="401506"/>
                  </a:lnTo>
                  <a:lnTo>
                    <a:pt x="534004" y="399425"/>
                  </a:lnTo>
                  <a:lnTo>
                    <a:pt x="530476" y="398072"/>
                  </a:lnTo>
                  <a:lnTo>
                    <a:pt x="528903" y="397290"/>
                  </a:lnTo>
                  <a:lnTo>
                    <a:pt x="527526" y="396265"/>
                  </a:lnTo>
                  <a:lnTo>
                    <a:pt x="526760" y="396202"/>
                  </a:lnTo>
                  <a:lnTo>
                    <a:pt x="526376" y="397595"/>
                  </a:lnTo>
                  <a:lnTo>
                    <a:pt x="527612" y="398291"/>
                  </a:lnTo>
                  <a:lnTo>
                    <a:pt x="529091" y="398886"/>
                  </a:lnTo>
                  <a:lnTo>
                    <a:pt x="530257" y="398925"/>
                  </a:lnTo>
                  <a:lnTo>
                    <a:pt x="531485" y="399418"/>
                  </a:lnTo>
                  <a:lnTo>
                    <a:pt x="535107" y="401319"/>
                  </a:lnTo>
                  <a:lnTo>
                    <a:pt x="535702" y="402297"/>
                  </a:lnTo>
                  <a:lnTo>
                    <a:pt x="525398" y="398495"/>
                  </a:lnTo>
                  <a:lnTo>
                    <a:pt x="521205" y="398142"/>
                  </a:lnTo>
                  <a:lnTo>
                    <a:pt x="520751" y="397548"/>
                  </a:lnTo>
                  <a:lnTo>
                    <a:pt x="522840" y="395561"/>
                  </a:lnTo>
                  <a:lnTo>
                    <a:pt x="522191" y="394841"/>
                  </a:lnTo>
                  <a:lnTo>
                    <a:pt x="521447" y="394739"/>
                  </a:lnTo>
                  <a:lnTo>
                    <a:pt x="519202" y="396116"/>
                  </a:lnTo>
                  <a:lnTo>
                    <a:pt x="518373" y="396210"/>
                  </a:lnTo>
                  <a:lnTo>
                    <a:pt x="518224" y="395302"/>
                  </a:lnTo>
                  <a:lnTo>
                    <a:pt x="518326" y="394450"/>
                  </a:lnTo>
                  <a:lnTo>
                    <a:pt x="516879" y="393198"/>
                  </a:lnTo>
                  <a:lnTo>
                    <a:pt x="515963" y="393245"/>
                  </a:lnTo>
                  <a:lnTo>
                    <a:pt x="515212" y="394121"/>
                  </a:lnTo>
                  <a:lnTo>
                    <a:pt x="513256" y="395772"/>
                  </a:lnTo>
                  <a:lnTo>
                    <a:pt x="513319" y="396421"/>
                  </a:lnTo>
                  <a:lnTo>
                    <a:pt x="517152" y="397125"/>
                  </a:lnTo>
                  <a:lnTo>
                    <a:pt x="518475" y="397524"/>
                  </a:lnTo>
                  <a:lnTo>
                    <a:pt x="518170" y="397962"/>
                  </a:lnTo>
                  <a:lnTo>
                    <a:pt x="514884" y="397955"/>
                  </a:lnTo>
                  <a:lnTo>
                    <a:pt x="510815" y="398706"/>
                  </a:lnTo>
                  <a:lnTo>
                    <a:pt x="503571" y="403298"/>
                  </a:lnTo>
                  <a:lnTo>
                    <a:pt x="496827" y="405270"/>
                  </a:lnTo>
                  <a:lnTo>
                    <a:pt x="487126" y="409682"/>
                  </a:lnTo>
                  <a:lnTo>
                    <a:pt x="482847" y="409909"/>
                  </a:lnTo>
                  <a:lnTo>
                    <a:pt x="480601" y="410613"/>
                  </a:lnTo>
                  <a:lnTo>
                    <a:pt x="474077" y="408923"/>
                  </a:lnTo>
                  <a:lnTo>
                    <a:pt x="465807" y="404777"/>
                  </a:lnTo>
                  <a:lnTo>
                    <a:pt x="453290" y="403470"/>
                  </a:lnTo>
                  <a:lnTo>
                    <a:pt x="444856" y="398033"/>
                  </a:lnTo>
                  <a:lnTo>
                    <a:pt x="436485" y="395795"/>
                  </a:lnTo>
                  <a:lnTo>
                    <a:pt x="431173" y="390569"/>
                  </a:lnTo>
                  <a:lnTo>
                    <a:pt x="427973" y="390342"/>
                  </a:lnTo>
                  <a:lnTo>
                    <a:pt x="425916" y="389505"/>
                  </a:lnTo>
                  <a:lnTo>
                    <a:pt x="418311" y="387612"/>
                  </a:lnTo>
                  <a:lnTo>
                    <a:pt x="410793" y="386360"/>
                  </a:lnTo>
                  <a:lnTo>
                    <a:pt x="403462" y="381784"/>
                  </a:lnTo>
                  <a:lnTo>
                    <a:pt x="398666" y="380328"/>
                  </a:lnTo>
                  <a:lnTo>
                    <a:pt x="394520" y="378506"/>
                  </a:lnTo>
                  <a:lnTo>
                    <a:pt x="385390" y="375392"/>
                  </a:lnTo>
                  <a:lnTo>
                    <a:pt x="382003" y="373663"/>
                  </a:lnTo>
                  <a:lnTo>
                    <a:pt x="378803" y="370987"/>
                  </a:lnTo>
                  <a:lnTo>
                    <a:pt x="373585" y="368218"/>
                  </a:lnTo>
                  <a:lnTo>
                    <a:pt x="371355" y="365902"/>
                  </a:lnTo>
                  <a:lnTo>
                    <a:pt x="368867" y="365073"/>
                  </a:lnTo>
                  <a:lnTo>
                    <a:pt x="365307" y="360707"/>
                  </a:lnTo>
                  <a:lnTo>
                    <a:pt x="363453" y="358869"/>
                  </a:lnTo>
                  <a:lnTo>
                    <a:pt x="361881" y="358008"/>
                  </a:lnTo>
                  <a:lnTo>
                    <a:pt x="360199" y="357711"/>
                  </a:lnTo>
                  <a:lnTo>
                    <a:pt x="355340" y="358063"/>
                  </a:lnTo>
                  <a:lnTo>
                    <a:pt x="348088" y="356131"/>
                  </a:lnTo>
                  <a:lnTo>
                    <a:pt x="344740" y="355638"/>
                  </a:lnTo>
                  <a:lnTo>
                    <a:pt x="337738" y="352790"/>
                  </a:lnTo>
                  <a:lnTo>
                    <a:pt x="328443" y="349606"/>
                  </a:lnTo>
                  <a:lnTo>
                    <a:pt x="325400" y="345944"/>
                  </a:lnTo>
                  <a:lnTo>
                    <a:pt x="322795" y="342526"/>
                  </a:lnTo>
                  <a:lnTo>
                    <a:pt x="318101" y="338019"/>
                  </a:lnTo>
                  <a:lnTo>
                    <a:pt x="315175" y="336095"/>
                  </a:lnTo>
                  <a:lnTo>
                    <a:pt x="310097" y="333810"/>
                  </a:lnTo>
                  <a:lnTo>
                    <a:pt x="307281" y="331956"/>
                  </a:lnTo>
                  <a:lnTo>
                    <a:pt x="302939" y="330532"/>
                  </a:lnTo>
                  <a:lnTo>
                    <a:pt x="295569" y="326918"/>
                  </a:lnTo>
                  <a:lnTo>
                    <a:pt x="293230" y="323820"/>
                  </a:lnTo>
                  <a:lnTo>
                    <a:pt x="291861" y="321066"/>
                  </a:lnTo>
                  <a:lnTo>
                    <a:pt x="287941" y="317717"/>
                  </a:lnTo>
                  <a:lnTo>
                    <a:pt x="283646" y="311466"/>
                  </a:lnTo>
                  <a:lnTo>
                    <a:pt x="282535" y="309159"/>
                  </a:lnTo>
                  <a:lnTo>
                    <a:pt x="281706" y="305615"/>
                  </a:lnTo>
                  <a:lnTo>
                    <a:pt x="280713" y="303557"/>
                  </a:lnTo>
                  <a:lnTo>
                    <a:pt x="279539" y="301946"/>
                  </a:lnTo>
                  <a:lnTo>
                    <a:pt x="280142" y="300772"/>
                  </a:lnTo>
                  <a:lnTo>
                    <a:pt x="282324" y="299324"/>
                  </a:lnTo>
                  <a:lnTo>
                    <a:pt x="285954" y="298996"/>
                  </a:lnTo>
                  <a:lnTo>
                    <a:pt x="288520" y="297431"/>
                  </a:lnTo>
                  <a:lnTo>
                    <a:pt x="288857" y="296140"/>
                  </a:lnTo>
                  <a:lnTo>
                    <a:pt x="288693" y="295342"/>
                  </a:lnTo>
                  <a:lnTo>
                    <a:pt x="287050" y="293371"/>
                  </a:lnTo>
                  <a:lnTo>
                    <a:pt x="285008" y="292847"/>
                  </a:lnTo>
                  <a:lnTo>
                    <a:pt x="283419" y="292815"/>
                  </a:lnTo>
                  <a:lnTo>
                    <a:pt x="283013" y="292065"/>
                  </a:lnTo>
                  <a:lnTo>
                    <a:pt x="284210" y="291243"/>
                  </a:lnTo>
                  <a:lnTo>
                    <a:pt x="285579" y="289318"/>
                  </a:lnTo>
                  <a:lnTo>
                    <a:pt x="287597" y="286971"/>
                  </a:lnTo>
                  <a:lnTo>
                    <a:pt x="289021" y="284804"/>
                  </a:lnTo>
                  <a:lnTo>
                    <a:pt x="289287" y="281745"/>
                  </a:lnTo>
                  <a:lnTo>
                    <a:pt x="289107" y="278686"/>
                  </a:lnTo>
                  <a:lnTo>
                    <a:pt x="289647" y="276097"/>
                  </a:lnTo>
                  <a:lnTo>
                    <a:pt x="284757" y="273108"/>
                  </a:lnTo>
                  <a:lnTo>
                    <a:pt x="284186" y="271833"/>
                  </a:lnTo>
                  <a:lnTo>
                    <a:pt x="282645" y="268398"/>
                  </a:lnTo>
                  <a:lnTo>
                    <a:pt x="279977" y="264409"/>
                  </a:lnTo>
                  <a:lnTo>
                    <a:pt x="280055" y="256421"/>
                  </a:lnTo>
                  <a:lnTo>
                    <a:pt x="276840" y="249317"/>
                  </a:lnTo>
                  <a:lnTo>
                    <a:pt x="273515" y="245781"/>
                  </a:lnTo>
                  <a:lnTo>
                    <a:pt x="271794" y="244545"/>
                  </a:lnTo>
                  <a:lnTo>
                    <a:pt x="267123" y="239045"/>
                  </a:lnTo>
                  <a:lnTo>
                    <a:pt x="263438" y="235845"/>
                  </a:lnTo>
                  <a:lnTo>
                    <a:pt x="259832" y="229813"/>
                  </a:lnTo>
                  <a:lnTo>
                    <a:pt x="256264" y="225972"/>
                  </a:lnTo>
                  <a:lnTo>
                    <a:pt x="251727" y="219518"/>
                  </a:lnTo>
                  <a:lnTo>
                    <a:pt x="248449" y="216295"/>
                  </a:lnTo>
                  <a:lnTo>
                    <a:pt x="233514" y="205381"/>
                  </a:lnTo>
                  <a:lnTo>
                    <a:pt x="234351" y="205381"/>
                  </a:lnTo>
                  <a:lnTo>
                    <a:pt x="238732" y="208064"/>
                  </a:lnTo>
                  <a:lnTo>
                    <a:pt x="239467" y="207845"/>
                  </a:lnTo>
                  <a:lnTo>
                    <a:pt x="239569" y="206539"/>
                  </a:lnTo>
                  <a:lnTo>
                    <a:pt x="239068" y="204974"/>
                  </a:lnTo>
                  <a:lnTo>
                    <a:pt x="238255" y="204598"/>
                  </a:lnTo>
                  <a:lnTo>
                    <a:pt x="237089" y="204950"/>
                  </a:lnTo>
                  <a:lnTo>
                    <a:pt x="235517" y="204622"/>
                  </a:lnTo>
                  <a:lnTo>
                    <a:pt x="234726" y="204106"/>
                  </a:lnTo>
                  <a:lnTo>
                    <a:pt x="232372" y="203777"/>
                  </a:lnTo>
                  <a:lnTo>
                    <a:pt x="229422" y="201954"/>
                  </a:lnTo>
                  <a:lnTo>
                    <a:pt x="228155" y="200061"/>
                  </a:lnTo>
                  <a:lnTo>
                    <a:pt x="228014" y="197902"/>
                  </a:lnTo>
                  <a:lnTo>
                    <a:pt x="223781" y="193294"/>
                  </a:lnTo>
                  <a:lnTo>
                    <a:pt x="222178" y="190720"/>
                  </a:lnTo>
                  <a:lnTo>
                    <a:pt x="222999" y="190907"/>
                  </a:lnTo>
                  <a:lnTo>
                    <a:pt x="224126" y="191940"/>
                  </a:lnTo>
                  <a:lnTo>
                    <a:pt x="225268" y="192237"/>
                  </a:lnTo>
                  <a:lnTo>
                    <a:pt x="226598" y="192245"/>
                  </a:lnTo>
                  <a:lnTo>
                    <a:pt x="227560" y="191831"/>
                  </a:lnTo>
                  <a:lnTo>
                    <a:pt x="227216" y="191064"/>
                  </a:lnTo>
                  <a:lnTo>
                    <a:pt x="226308" y="190422"/>
                  </a:lnTo>
                  <a:lnTo>
                    <a:pt x="220144" y="187989"/>
                  </a:lnTo>
                  <a:lnTo>
                    <a:pt x="218109" y="186284"/>
                  </a:lnTo>
                  <a:lnTo>
                    <a:pt x="213056" y="183436"/>
                  </a:lnTo>
                  <a:lnTo>
                    <a:pt x="211859" y="182435"/>
                  </a:lnTo>
                  <a:lnTo>
                    <a:pt x="211061" y="179681"/>
                  </a:lnTo>
                  <a:lnTo>
                    <a:pt x="209824" y="179548"/>
                  </a:lnTo>
                  <a:lnTo>
                    <a:pt x="208737" y="180315"/>
                  </a:lnTo>
                  <a:lnTo>
                    <a:pt x="205756" y="181065"/>
                  </a:lnTo>
                  <a:lnTo>
                    <a:pt x="204997" y="180189"/>
                  </a:lnTo>
                  <a:lnTo>
                    <a:pt x="204888" y="179344"/>
                  </a:lnTo>
                  <a:lnTo>
                    <a:pt x="206992" y="178453"/>
                  </a:lnTo>
                  <a:lnTo>
                    <a:pt x="208925" y="175847"/>
                  </a:lnTo>
                  <a:lnTo>
                    <a:pt x="208886" y="174940"/>
                  </a:lnTo>
                  <a:lnTo>
                    <a:pt x="207822" y="175988"/>
                  </a:lnTo>
                  <a:lnTo>
                    <a:pt x="206210" y="177154"/>
                  </a:lnTo>
                  <a:lnTo>
                    <a:pt x="204551" y="177803"/>
                  </a:lnTo>
                  <a:lnTo>
                    <a:pt x="202087" y="178343"/>
                  </a:lnTo>
                  <a:lnTo>
                    <a:pt x="200820" y="177952"/>
                  </a:lnTo>
                  <a:lnTo>
                    <a:pt x="199717" y="177365"/>
                  </a:lnTo>
                  <a:lnTo>
                    <a:pt x="197941" y="175089"/>
                  </a:lnTo>
                  <a:lnTo>
                    <a:pt x="197049" y="167672"/>
                  </a:lnTo>
                  <a:lnTo>
                    <a:pt x="198613" y="165098"/>
                  </a:lnTo>
                  <a:lnTo>
                    <a:pt x="200444" y="162547"/>
                  </a:lnTo>
                  <a:lnTo>
                    <a:pt x="202001" y="161037"/>
                  </a:lnTo>
                  <a:lnTo>
                    <a:pt x="202901" y="162180"/>
                  </a:lnTo>
                  <a:lnTo>
                    <a:pt x="203824" y="162321"/>
                  </a:lnTo>
                  <a:lnTo>
                    <a:pt x="203175" y="161030"/>
                  </a:lnTo>
                  <a:lnTo>
                    <a:pt x="201641" y="159825"/>
                  </a:lnTo>
                  <a:lnTo>
                    <a:pt x="201101" y="158620"/>
                  </a:lnTo>
                  <a:lnTo>
                    <a:pt x="201047" y="157517"/>
                  </a:lnTo>
                  <a:lnTo>
                    <a:pt x="200319" y="155467"/>
                  </a:lnTo>
                  <a:lnTo>
                    <a:pt x="195781" y="151156"/>
                  </a:lnTo>
                  <a:lnTo>
                    <a:pt x="191541" y="151485"/>
                  </a:lnTo>
                  <a:lnTo>
                    <a:pt x="189812" y="151336"/>
                  </a:lnTo>
                  <a:lnTo>
                    <a:pt x="188193" y="149694"/>
                  </a:lnTo>
                  <a:lnTo>
                    <a:pt x="186816" y="146924"/>
                  </a:lnTo>
                  <a:lnTo>
                    <a:pt x="186143" y="144601"/>
                  </a:lnTo>
                  <a:lnTo>
                    <a:pt x="186057" y="143364"/>
                  </a:lnTo>
                  <a:lnTo>
                    <a:pt x="185650" y="142120"/>
                  </a:lnTo>
                  <a:lnTo>
                    <a:pt x="178335" y="140086"/>
                  </a:lnTo>
                  <a:lnTo>
                    <a:pt x="176137" y="138342"/>
                  </a:lnTo>
                  <a:lnTo>
                    <a:pt x="173931" y="136143"/>
                  </a:lnTo>
                  <a:lnTo>
                    <a:pt x="173015" y="134352"/>
                  </a:lnTo>
                  <a:lnTo>
                    <a:pt x="172155" y="133030"/>
                  </a:lnTo>
                  <a:lnTo>
                    <a:pt x="171451" y="130714"/>
                  </a:lnTo>
                  <a:lnTo>
                    <a:pt x="170950" y="128015"/>
                  </a:lnTo>
                  <a:lnTo>
                    <a:pt x="171764" y="124518"/>
                  </a:lnTo>
                  <a:lnTo>
                    <a:pt x="172828" y="122828"/>
                  </a:lnTo>
                  <a:lnTo>
                    <a:pt x="167797" y="121568"/>
                  </a:lnTo>
                  <a:lnTo>
                    <a:pt x="165833" y="121513"/>
                  </a:lnTo>
                  <a:lnTo>
                    <a:pt x="164245" y="122225"/>
                  </a:lnTo>
                  <a:lnTo>
                    <a:pt x="162813" y="121310"/>
                  </a:lnTo>
                  <a:lnTo>
                    <a:pt x="159841" y="120293"/>
                  </a:lnTo>
                  <a:lnTo>
                    <a:pt x="156304" y="116624"/>
                  </a:lnTo>
                  <a:lnTo>
                    <a:pt x="152150" y="109958"/>
                  </a:lnTo>
                  <a:lnTo>
                    <a:pt x="147581" y="107815"/>
                  </a:lnTo>
                  <a:lnTo>
                    <a:pt x="146110" y="105491"/>
                  </a:lnTo>
                  <a:lnTo>
                    <a:pt x="144241" y="103395"/>
                  </a:lnTo>
                  <a:lnTo>
                    <a:pt x="142606" y="100797"/>
                  </a:lnTo>
                  <a:lnTo>
                    <a:pt x="142355" y="99663"/>
                  </a:lnTo>
                  <a:lnTo>
                    <a:pt x="141862" y="99029"/>
                  </a:lnTo>
                  <a:lnTo>
                    <a:pt x="139578" y="97214"/>
                  </a:lnTo>
                  <a:lnTo>
                    <a:pt x="137012" y="94139"/>
                  </a:lnTo>
                  <a:lnTo>
                    <a:pt x="136347" y="91667"/>
                  </a:lnTo>
                  <a:lnTo>
                    <a:pt x="135658" y="87881"/>
                  </a:lnTo>
                  <a:lnTo>
                    <a:pt x="133945" y="86543"/>
                  </a:lnTo>
                  <a:lnTo>
                    <a:pt x="132263" y="85925"/>
                  </a:lnTo>
                  <a:lnTo>
                    <a:pt x="131934" y="84117"/>
                  </a:lnTo>
                  <a:lnTo>
                    <a:pt x="132036" y="83108"/>
                  </a:lnTo>
                  <a:lnTo>
                    <a:pt x="131465" y="81192"/>
                  </a:lnTo>
                  <a:lnTo>
                    <a:pt x="127991" y="76591"/>
                  </a:lnTo>
                  <a:lnTo>
                    <a:pt x="126231" y="72805"/>
                  </a:lnTo>
                  <a:lnTo>
                    <a:pt x="125261" y="71624"/>
                  </a:lnTo>
                  <a:lnTo>
                    <a:pt x="124353" y="69895"/>
                  </a:lnTo>
                  <a:lnTo>
                    <a:pt x="123892" y="66350"/>
                  </a:lnTo>
                  <a:lnTo>
                    <a:pt x="122452" y="61938"/>
                  </a:lnTo>
                  <a:lnTo>
                    <a:pt x="119667" y="56626"/>
                  </a:lnTo>
                  <a:lnTo>
                    <a:pt x="117344" y="53043"/>
                  </a:lnTo>
                  <a:lnTo>
                    <a:pt x="116186" y="49428"/>
                  </a:lnTo>
                  <a:lnTo>
                    <a:pt x="116702" y="45744"/>
                  </a:lnTo>
                  <a:lnTo>
                    <a:pt x="116311" y="43467"/>
                  </a:lnTo>
                  <a:lnTo>
                    <a:pt x="116014" y="42935"/>
                  </a:lnTo>
                  <a:lnTo>
                    <a:pt x="116248" y="42192"/>
                  </a:lnTo>
                  <a:lnTo>
                    <a:pt x="117023" y="42606"/>
                  </a:lnTo>
                  <a:lnTo>
                    <a:pt x="117672" y="41941"/>
                  </a:lnTo>
                  <a:lnTo>
                    <a:pt x="117594" y="39587"/>
                  </a:lnTo>
                  <a:lnTo>
                    <a:pt x="116780" y="38875"/>
                  </a:lnTo>
                  <a:lnTo>
                    <a:pt x="114527" y="38139"/>
                  </a:lnTo>
                  <a:lnTo>
                    <a:pt x="113534" y="37631"/>
                  </a:lnTo>
                  <a:lnTo>
                    <a:pt x="108057" y="36668"/>
                  </a:lnTo>
                  <a:lnTo>
                    <a:pt x="104920" y="35331"/>
                  </a:lnTo>
                  <a:lnTo>
                    <a:pt x="104717" y="32217"/>
                  </a:lnTo>
                  <a:lnTo>
                    <a:pt x="103246" y="30785"/>
                  </a:lnTo>
                  <a:lnTo>
                    <a:pt x="101939" y="29901"/>
                  </a:lnTo>
                  <a:lnTo>
                    <a:pt x="97809" y="28063"/>
                  </a:lnTo>
                  <a:lnTo>
                    <a:pt x="97159" y="29001"/>
                  </a:lnTo>
                  <a:lnTo>
                    <a:pt x="96604" y="30738"/>
                  </a:lnTo>
                  <a:lnTo>
                    <a:pt x="94883" y="31114"/>
                  </a:lnTo>
                  <a:lnTo>
                    <a:pt x="93380" y="31192"/>
                  </a:lnTo>
                  <a:lnTo>
                    <a:pt x="90861" y="29987"/>
                  </a:lnTo>
                  <a:lnTo>
                    <a:pt x="84610" y="25395"/>
                  </a:lnTo>
                  <a:lnTo>
                    <a:pt x="83288" y="24659"/>
                  </a:lnTo>
                  <a:lnTo>
                    <a:pt x="81340" y="24268"/>
                  </a:lnTo>
                  <a:lnTo>
                    <a:pt x="80362" y="23502"/>
                  </a:lnTo>
                  <a:lnTo>
                    <a:pt x="76138" y="21076"/>
                  </a:lnTo>
                  <a:lnTo>
                    <a:pt x="76983" y="22367"/>
                  </a:lnTo>
                  <a:lnTo>
                    <a:pt x="78203" y="23705"/>
                  </a:lnTo>
                  <a:lnTo>
                    <a:pt x="79290" y="27593"/>
                  </a:lnTo>
                  <a:lnTo>
                    <a:pt x="78015" y="30394"/>
                  </a:lnTo>
                  <a:lnTo>
                    <a:pt x="77272" y="40158"/>
                  </a:lnTo>
                  <a:lnTo>
                    <a:pt x="78086" y="42098"/>
                  </a:lnTo>
                  <a:lnTo>
                    <a:pt x="79916" y="45204"/>
                  </a:lnTo>
                  <a:lnTo>
                    <a:pt x="81184" y="50125"/>
                  </a:lnTo>
                  <a:lnTo>
                    <a:pt x="81575" y="53786"/>
                  </a:lnTo>
                  <a:lnTo>
                    <a:pt x="82717" y="56689"/>
                  </a:lnTo>
                  <a:lnTo>
                    <a:pt x="82357" y="63495"/>
                  </a:lnTo>
                  <a:lnTo>
                    <a:pt x="82795" y="65560"/>
                  </a:lnTo>
                  <a:lnTo>
                    <a:pt x="84540" y="68948"/>
                  </a:lnTo>
                  <a:lnTo>
                    <a:pt x="87771" y="72124"/>
                  </a:lnTo>
                  <a:lnTo>
                    <a:pt x="88444" y="73790"/>
                  </a:lnTo>
                  <a:lnTo>
                    <a:pt x="92684" y="76208"/>
                  </a:lnTo>
                  <a:lnTo>
                    <a:pt x="95266" y="79345"/>
                  </a:lnTo>
                  <a:lnTo>
                    <a:pt x="100382" y="83617"/>
                  </a:lnTo>
                  <a:lnTo>
                    <a:pt x="101994" y="85416"/>
                  </a:lnTo>
                  <a:lnTo>
                    <a:pt x="106610" y="92058"/>
                  </a:lnTo>
                  <a:lnTo>
                    <a:pt x="106759" y="94030"/>
                  </a:lnTo>
                  <a:lnTo>
                    <a:pt x="107611" y="96447"/>
                  </a:lnTo>
                  <a:lnTo>
                    <a:pt x="110201" y="95946"/>
                  </a:lnTo>
                  <a:lnTo>
                    <a:pt x="111359" y="97785"/>
                  </a:lnTo>
                  <a:lnTo>
                    <a:pt x="111226" y="98630"/>
                  </a:lnTo>
                  <a:lnTo>
                    <a:pt x="111539" y="99279"/>
                  </a:lnTo>
                  <a:lnTo>
                    <a:pt x="112892" y="99139"/>
                  </a:lnTo>
                  <a:lnTo>
                    <a:pt x="114058" y="99639"/>
                  </a:lnTo>
                  <a:lnTo>
                    <a:pt x="116514" y="106782"/>
                  </a:lnTo>
                  <a:lnTo>
                    <a:pt x="117829" y="107760"/>
                  </a:lnTo>
                  <a:lnTo>
                    <a:pt x="119519" y="108175"/>
                  </a:lnTo>
                  <a:lnTo>
                    <a:pt x="121404" y="108965"/>
                  </a:lnTo>
                  <a:lnTo>
                    <a:pt x="121529" y="110788"/>
                  </a:lnTo>
                  <a:lnTo>
                    <a:pt x="121459" y="112243"/>
                  </a:lnTo>
                  <a:lnTo>
                    <a:pt x="123055" y="114347"/>
                  </a:lnTo>
                  <a:lnTo>
                    <a:pt x="122781" y="117195"/>
                  </a:lnTo>
                  <a:lnTo>
                    <a:pt x="124072" y="119605"/>
                  </a:lnTo>
                  <a:lnTo>
                    <a:pt x="123876" y="121936"/>
                  </a:lnTo>
                  <a:lnTo>
                    <a:pt x="124408" y="123774"/>
                  </a:lnTo>
                  <a:lnTo>
                    <a:pt x="128390" y="127937"/>
                  </a:lnTo>
                  <a:lnTo>
                    <a:pt x="133296" y="131238"/>
                  </a:lnTo>
                  <a:lnTo>
                    <a:pt x="134320" y="135565"/>
                  </a:lnTo>
                  <a:lnTo>
                    <a:pt x="136323" y="139515"/>
                  </a:lnTo>
                  <a:lnTo>
                    <a:pt x="138373" y="140509"/>
                  </a:lnTo>
                  <a:lnTo>
                    <a:pt x="140438" y="142144"/>
                  </a:lnTo>
                  <a:lnTo>
                    <a:pt x="140180" y="143849"/>
                  </a:lnTo>
                  <a:lnTo>
                    <a:pt x="140329" y="144890"/>
                  </a:lnTo>
                  <a:lnTo>
                    <a:pt x="143098" y="147996"/>
                  </a:lnTo>
                  <a:lnTo>
                    <a:pt x="143544" y="151947"/>
                  </a:lnTo>
                  <a:lnTo>
                    <a:pt x="145931" y="154536"/>
                  </a:lnTo>
                  <a:lnTo>
                    <a:pt x="146603" y="154740"/>
                  </a:lnTo>
                  <a:lnTo>
                    <a:pt x="147127" y="154333"/>
                  </a:lnTo>
                  <a:lnTo>
                    <a:pt x="145391" y="151735"/>
                  </a:lnTo>
                  <a:lnTo>
                    <a:pt x="144554" y="150046"/>
                  </a:lnTo>
                  <a:lnTo>
                    <a:pt x="144444" y="147386"/>
                  </a:lnTo>
                  <a:lnTo>
                    <a:pt x="145031" y="147033"/>
                  </a:lnTo>
                  <a:lnTo>
                    <a:pt x="149983" y="151243"/>
                  </a:lnTo>
                  <a:lnTo>
                    <a:pt x="150507" y="154380"/>
                  </a:lnTo>
                  <a:lnTo>
                    <a:pt x="152166" y="156156"/>
                  </a:lnTo>
                  <a:lnTo>
                    <a:pt x="152291" y="158550"/>
                  </a:lnTo>
                  <a:lnTo>
                    <a:pt x="153300" y="159974"/>
                  </a:lnTo>
                  <a:lnTo>
                    <a:pt x="153605" y="162039"/>
                  </a:lnTo>
                  <a:lnTo>
                    <a:pt x="155201" y="165442"/>
                  </a:lnTo>
                  <a:lnTo>
                    <a:pt x="155240" y="170160"/>
                  </a:lnTo>
                  <a:lnTo>
                    <a:pt x="156085" y="173594"/>
                  </a:lnTo>
                  <a:lnTo>
                    <a:pt x="159207" y="178859"/>
                  </a:lnTo>
                  <a:lnTo>
                    <a:pt x="161734" y="179962"/>
                  </a:lnTo>
                  <a:lnTo>
                    <a:pt x="162188" y="182544"/>
                  </a:lnTo>
                  <a:lnTo>
                    <a:pt x="164816" y="189210"/>
                  </a:lnTo>
                  <a:lnTo>
                    <a:pt x="167852" y="192816"/>
                  </a:lnTo>
                  <a:lnTo>
                    <a:pt x="169362" y="195875"/>
                  </a:lnTo>
                  <a:lnTo>
                    <a:pt x="169565" y="197776"/>
                  </a:lnTo>
                  <a:lnTo>
                    <a:pt x="168431" y="200593"/>
                  </a:lnTo>
                  <a:lnTo>
                    <a:pt x="168306" y="202549"/>
                  </a:lnTo>
                  <a:lnTo>
                    <a:pt x="169956" y="208510"/>
                  </a:lnTo>
                  <a:lnTo>
                    <a:pt x="172421" y="211561"/>
                  </a:lnTo>
                  <a:lnTo>
                    <a:pt x="175182" y="212297"/>
                  </a:lnTo>
                  <a:lnTo>
                    <a:pt x="175660" y="212735"/>
                  </a:lnTo>
                  <a:lnTo>
                    <a:pt x="175441" y="213548"/>
                  </a:lnTo>
                  <a:lnTo>
                    <a:pt x="176364" y="214276"/>
                  </a:lnTo>
                  <a:lnTo>
                    <a:pt x="177404" y="213345"/>
                  </a:lnTo>
                  <a:lnTo>
                    <a:pt x="177913" y="212023"/>
                  </a:lnTo>
                  <a:lnTo>
                    <a:pt x="177389" y="210482"/>
                  </a:lnTo>
                  <a:lnTo>
                    <a:pt x="177295" y="209363"/>
                  </a:lnTo>
                  <a:lnTo>
                    <a:pt x="177764" y="208557"/>
                  </a:lnTo>
                  <a:lnTo>
                    <a:pt x="178664" y="208440"/>
                  </a:lnTo>
                  <a:lnTo>
                    <a:pt x="183937" y="212508"/>
                  </a:lnTo>
                  <a:lnTo>
                    <a:pt x="184821" y="214072"/>
                  </a:lnTo>
                  <a:lnTo>
                    <a:pt x="186777" y="215895"/>
                  </a:lnTo>
                  <a:lnTo>
                    <a:pt x="188576" y="218141"/>
                  </a:lnTo>
                  <a:lnTo>
                    <a:pt x="189351" y="219909"/>
                  </a:lnTo>
                  <a:lnTo>
                    <a:pt x="190790" y="221372"/>
                  </a:lnTo>
                  <a:lnTo>
                    <a:pt x="191533" y="224767"/>
                  </a:lnTo>
                  <a:lnTo>
                    <a:pt x="195202" y="226285"/>
                  </a:lnTo>
                  <a:lnTo>
                    <a:pt x="197151" y="229086"/>
                  </a:lnTo>
                  <a:lnTo>
                    <a:pt x="197283" y="230862"/>
                  </a:lnTo>
                  <a:lnTo>
                    <a:pt x="196337" y="235399"/>
                  </a:lnTo>
                  <a:lnTo>
                    <a:pt x="195515" y="236706"/>
                  </a:lnTo>
                  <a:lnTo>
                    <a:pt x="192558" y="238638"/>
                  </a:lnTo>
                  <a:lnTo>
                    <a:pt x="190407" y="240930"/>
                  </a:lnTo>
                  <a:lnTo>
                    <a:pt x="188326" y="242346"/>
                  </a:lnTo>
                  <a:lnTo>
                    <a:pt x="186119" y="243207"/>
                  </a:lnTo>
                  <a:lnTo>
                    <a:pt x="184304" y="243011"/>
                  </a:lnTo>
                  <a:lnTo>
                    <a:pt x="182552" y="240375"/>
                  </a:lnTo>
                  <a:lnTo>
                    <a:pt x="180471" y="232387"/>
                  </a:lnTo>
                  <a:lnTo>
                    <a:pt x="179078" y="230705"/>
                  </a:lnTo>
                  <a:lnTo>
                    <a:pt x="178100" y="228194"/>
                  </a:lnTo>
                  <a:lnTo>
                    <a:pt x="176473" y="226113"/>
                  </a:lnTo>
                  <a:lnTo>
                    <a:pt x="170606" y="222960"/>
                  </a:lnTo>
                  <a:lnTo>
                    <a:pt x="167648" y="219627"/>
                  </a:lnTo>
                  <a:lnTo>
                    <a:pt x="164777" y="217398"/>
                  </a:lnTo>
                  <a:lnTo>
                    <a:pt x="161687" y="214167"/>
                  </a:lnTo>
                  <a:lnTo>
                    <a:pt x="153269" y="208808"/>
                  </a:lnTo>
                  <a:lnTo>
                    <a:pt x="149780" y="206077"/>
                  </a:lnTo>
                  <a:lnTo>
                    <a:pt x="147480" y="203370"/>
                  </a:lnTo>
                  <a:lnTo>
                    <a:pt x="146001" y="203409"/>
                  </a:lnTo>
                  <a:lnTo>
                    <a:pt x="144859" y="203691"/>
                  </a:lnTo>
                  <a:lnTo>
                    <a:pt x="144421" y="202948"/>
                  </a:lnTo>
                  <a:lnTo>
                    <a:pt x="144358" y="201539"/>
                  </a:lnTo>
                  <a:lnTo>
                    <a:pt x="143849" y="200624"/>
                  </a:lnTo>
                  <a:lnTo>
                    <a:pt x="138929" y="196540"/>
                  </a:lnTo>
                  <a:lnTo>
                    <a:pt x="137911" y="194279"/>
                  </a:lnTo>
                  <a:lnTo>
                    <a:pt x="137700" y="191651"/>
                  </a:lnTo>
                  <a:lnTo>
                    <a:pt x="138811" y="184875"/>
                  </a:lnTo>
                  <a:lnTo>
                    <a:pt x="139304" y="180901"/>
                  </a:lnTo>
                  <a:lnTo>
                    <a:pt x="138991" y="178852"/>
                  </a:lnTo>
                  <a:lnTo>
                    <a:pt x="138475" y="178570"/>
                  </a:lnTo>
                  <a:lnTo>
                    <a:pt x="138005" y="177459"/>
                  </a:lnTo>
                  <a:lnTo>
                    <a:pt x="137896" y="174181"/>
                  </a:lnTo>
                  <a:lnTo>
                    <a:pt x="136707" y="170613"/>
                  </a:lnTo>
                  <a:lnTo>
                    <a:pt x="132240" y="163283"/>
                  </a:lnTo>
                  <a:lnTo>
                    <a:pt x="128977" y="161836"/>
                  </a:lnTo>
                  <a:lnTo>
                    <a:pt x="126075" y="160779"/>
                  </a:lnTo>
                  <a:lnTo>
                    <a:pt x="118118" y="154278"/>
                  </a:lnTo>
                  <a:lnTo>
                    <a:pt x="115959" y="151023"/>
                  </a:lnTo>
                  <a:lnTo>
                    <a:pt x="115435" y="149169"/>
                  </a:lnTo>
                  <a:lnTo>
                    <a:pt x="115161" y="145398"/>
                  </a:lnTo>
                  <a:lnTo>
                    <a:pt x="114066" y="147581"/>
                  </a:lnTo>
                  <a:lnTo>
                    <a:pt x="112603" y="149201"/>
                  </a:lnTo>
                  <a:lnTo>
                    <a:pt x="109231" y="149083"/>
                  </a:lnTo>
                  <a:lnTo>
                    <a:pt x="105444" y="150906"/>
                  </a:lnTo>
                  <a:lnTo>
                    <a:pt x="103191" y="149193"/>
                  </a:lnTo>
                  <a:lnTo>
                    <a:pt x="101971" y="147245"/>
                  </a:lnTo>
                  <a:lnTo>
                    <a:pt x="100116" y="144906"/>
                  </a:lnTo>
                  <a:lnTo>
                    <a:pt x="98035" y="144444"/>
                  </a:lnTo>
                  <a:lnTo>
                    <a:pt x="96705" y="144381"/>
                  </a:lnTo>
                  <a:lnTo>
                    <a:pt x="94210" y="141479"/>
                  </a:lnTo>
                  <a:lnTo>
                    <a:pt x="92191" y="140556"/>
                  </a:lnTo>
                  <a:lnTo>
                    <a:pt x="89304" y="140196"/>
                  </a:lnTo>
                  <a:lnTo>
                    <a:pt x="86848" y="138725"/>
                  </a:lnTo>
                  <a:lnTo>
                    <a:pt x="86089" y="137114"/>
                  </a:lnTo>
                  <a:lnTo>
                    <a:pt x="85682" y="134837"/>
                  </a:lnTo>
                  <a:lnTo>
                    <a:pt x="84767" y="133491"/>
                  </a:lnTo>
                  <a:lnTo>
                    <a:pt x="80910" y="130823"/>
                  </a:lnTo>
                  <a:lnTo>
                    <a:pt x="77773" y="127874"/>
                  </a:lnTo>
                  <a:lnTo>
                    <a:pt x="74816" y="125981"/>
                  </a:lnTo>
                  <a:lnTo>
                    <a:pt x="73947" y="124432"/>
                  </a:lnTo>
                  <a:lnTo>
                    <a:pt x="73877" y="123368"/>
                  </a:lnTo>
                  <a:lnTo>
                    <a:pt x="78555" y="123665"/>
                  </a:lnTo>
                  <a:lnTo>
                    <a:pt x="84118" y="124799"/>
                  </a:lnTo>
                  <a:lnTo>
                    <a:pt x="86785" y="124479"/>
                  </a:lnTo>
                  <a:lnTo>
                    <a:pt x="88444" y="123383"/>
                  </a:lnTo>
                  <a:lnTo>
                    <a:pt x="90032" y="122593"/>
                  </a:lnTo>
                  <a:lnTo>
                    <a:pt x="90282" y="123446"/>
                  </a:lnTo>
                  <a:lnTo>
                    <a:pt x="89993" y="124995"/>
                  </a:lnTo>
                  <a:lnTo>
                    <a:pt x="91519" y="126419"/>
                  </a:lnTo>
                  <a:lnTo>
                    <a:pt x="93615" y="127569"/>
                  </a:lnTo>
                  <a:lnTo>
                    <a:pt x="95102" y="127459"/>
                  </a:lnTo>
                  <a:lnTo>
                    <a:pt x="93654" y="126200"/>
                  </a:lnTo>
                  <a:lnTo>
                    <a:pt x="92770" y="123634"/>
                  </a:lnTo>
                  <a:lnTo>
                    <a:pt x="93169" y="122711"/>
                  </a:lnTo>
                  <a:lnTo>
                    <a:pt x="93146" y="121428"/>
                  </a:lnTo>
                  <a:lnTo>
                    <a:pt x="91073" y="121717"/>
                  </a:lnTo>
                  <a:lnTo>
                    <a:pt x="90783" y="121067"/>
                  </a:lnTo>
                  <a:lnTo>
                    <a:pt x="92559" y="119112"/>
                  </a:lnTo>
                  <a:lnTo>
                    <a:pt x="94593" y="113964"/>
                  </a:lnTo>
                  <a:lnTo>
                    <a:pt x="95563" y="108879"/>
                  </a:lnTo>
                  <a:lnTo>
                    <a:pt x="93435" y="104419"/>
                  </a:lnTo>
                  <a:lnTo>
                    <a:pt x="89844" y="101321"/>
                  </a:lnTo>
                  <a:lnTo>
                    <a:pt x="82052" y="92223"/>
                  </a:lnTo>
                  <a:lnTo>
                    <a:pt x="77397" y="87536"/>
                  </a:lnTo>
                  <a:lnTo>
                    <a:pt x="76052" y="85792"/>
                  </a:lnTo>
                  <a:lnTo>
                    <a:pt x="74816" y="84970"/>
                  </a:lnTo>
                  <a:lnTo>
                    <a:pt x="71021" y="83899"/>
                  </a:lnTo>
                  <a:lnTo>
                    <a:pt x="67837" y="81270"/>
                  </a:lnTo>
                  <a:lnTo>
                    <a:pt x="62259" y="77546"/>
                  </a:lnTo>
                  <a:lnTo>
                    <a:pt x="59873" y="75621"/>
                  </a:lnTo>
                  <a:lnTo>
                    <a:pt x="58230" y="71107"/>
                  </a:lnTo>
                  <a:lnTo>
                    <a:pt x="56923" y="70489"/>
                  </a:lnTo>
                  <a:lnTo>
                    <a:pt x="57338" y="67360"/>
                  </a:lnTo>
                  <a:lnTo>
                    <a:pt x="56767" y="61813"/>
                  </a:lnTo>
                  <a:lnTo>
                    <a:pt x="55828" y="60389"/>
                  </a:lnTo>
                  <a:lnTo>
                    <a:pt x="52808" y="59004"/>
                  </a:lnTo>
                  <a:lnTo>
                    <a:pt x="52088" y="55226"/>
                  </a:lnTo>
                  <a:lnTo>
                    <a:pt x="51940" y="51627"/>
                  </a:lnTo>
                  <a:lnTo>
                    <a:pt x="51353" y="49115"/>
                  </a:lnTo>
                  <a:lnTo>
                    <a:pt x="46213" y="44883"/>
                  </a:lnTo>
                  <a:lnTo>
                    <a:pt x="45924" y="42833"/>
                  </a:lnTo>
                  <a:lnTo>
                    <a:pt x="45924" y="40885"/>
                  </a:lnTo>
                  <a:lnTo>
                    <a:pt x="45399" y="38953"/>
                  </a:lnTo>
                  <a:lnTo>
                    <a:pt x="42653" y="34908"/>
                  </a:lnTo>
                  <a:lnTo>
                    <a:pt x="39336" y="31372"/>
                  </a:lnTo>
                  <a:lnTo>
                    <a:pt x="38178" y="29682"/>
                  </a:lnTo>
                  <a:lnTo>
                    <a:pt x="38038" y="26255"/>
                  </a:lnTo>
                  <a:lnTo>
                    <a:pt x="36864" y="25332"/>
                  </a:lnTo>
                  <a:lnTo>
                    <a:pt x="37310" y="25097"/>
                  </a:lnTo>
                  <a:lnTo>
                    <a:pt x="38397" y="25184"/>
                  </a:lnTo>
                  <a:lnTo>
                    <a:pt x="39015" y="24730"/>
                  </a:lnTo>
                  <a:lnTo>
                    <a:pt x="39086" y="22336"/>
                  </a:lnTo>
                  <a:lnTo>
                    <a:pt x="34095" y="18573"/>
                  </a:lnTo>
                  <a:lnTo>
                    <a:pt x="32655" y="13386"/>
                  </a:lnTo>
                  <a:lnTo>
                    <a:pt x="29995" y="10632"/>
                  </a:lnTo>
                  <a:lnTo>
                    <a:pt x="29369" y="9638"/>
                  </a:lnTo>
                  <a:lnTo>
                    <a:pt x="27937" y="4725"/>
                  </a:lnTo>
                  <a:lnTo>
                    <a:pt x="34220" y="4170"/>
                  </a:lnTo>
                  <a:lnTo>
                    <a:pt x="40502" y="3614"/>
                  </a:lnTo>
                  <a:lnTo>
                    <a:pt x="46784" y="3059"/>
                  </a:lnTo>
                  <a:lnTo>
                    <a:pt x="53066" y="2503"/>
                  </a:lnTo>
                  <a:lnTo>
                    <a:pt x="59349" y="1948"/>
                  </a:lnTo>
                  <a:lnTo>
                    <a:pt x="65631" y="1392"/>
                  </a:lnTo>
                  <a:lnTo>
                    <a:pt x="71913" y="837"/>
                  </a:lnTo>
                  <a:lnTo>
                    <a:pt x="78195" y="281"/>
                  </a:lnTo>
                  <a:lnTo>
                    <a:pt x="80707" y="0"/>
                  </a:lnTo>
                  <a:lnTo>
                    <a:pt x="79314" y="3912"/>
                  </a:lnTo>
                  <a:lnTo>
                    <a:pt x="78266" y="5375"/>
                  </a:lnTo>
                  <a:lnTo>
                    <a:pt x="88679" y="9208"/>
                  </a:lnTo>
                  <a:lnTo>
                    <a:pt x="99092" y="13034"/>
                  </a:lnTo>
                  <a:lnTo>
                    <a:pt x="109505" y="16852"/>
                  </a:lnTo>
                  <a:lnTo>
                    <a:pt x="119918" y="20662"/>
                  </a:lnTo>
                  <a:lnTo>
                    <a:pt x="130331" y="24472"/>
                  </a:lnTo>
                  <a:lnTo>
                    <a:pt x="140744" y="28274"/>
                  </a:lnTo>
                  <a:lnTo>
                    <a:pt x="151157" y="32068"/>
                  </a:lnTo>
                  <a:lnTo>
                    <a:pt x="161570" y="35855"/>
                  </a:lnTo>
                  <a:lnTo>
                    <a:pt x="169330" y="35839"/>
                  </a:lnTo>
                  <a:lnTo>
                    <a:pt x="177091" y="35823"/>
                  </a:lnTo>
                  <a:lnTo>
                    <a:pt x="184852" y="35808"/>
                  </a:lnTo>
                  <a:lnTo>
                    <a:pt x="192613" y="35792"/>
                  </a:lnTo>
                  <a:lnTo>
                    <a:pt x="200374" y="35777"/>
                  </a:lnTo>
                  <a:lnTo>
                    <a:pt x="208135" y="35761"/>
                  </a:lnTo>
                  <a:lnTo>
                    <a:pt x="215895" y="35745"/>
                  </a:lnTo>
                  <a:lnTo>
                    <a:pt x="223656" y="35730"/>
                  </a:lnTo>
                  <a:lnTo>
                    <a:pt x="223672" y="32851"/>
                  </a:lnTo>
                  <a:lnTo>
                    <a:pt x="223680" y="29972"/>
                  </a:lnTo>
                  <a:lnTo>
                    <a:pt x="223695" y="27085"/>
                  </a:lnTo>
                  <a:lnTo>
                    <a:pt x="223711" y="24198"/>
                  </a:lnTo>
                  <a:lnTo>
                    <a:pt x="228538" y="24229"/>
                  </a:lnTo>
                  <a:lnTo>
                    <a:pt x="233365" y="24260"/>
                  </a:lnTo>
                  <a:lnTo>
                    <a:pt x="238192" y="24284"/>
                  </a:lnTo>
                  <a:lnTo>
                    <a:pt x="243019" y="24315"/>
                  </a:lnTo>
                  <a:lnTo>
                    <a:pt x="247846" y="24339"/>
                  </a:lnTo>
                  <a:lnTo>
                    <a:pt x="252673" y="24370"/>
                  </a:lnTo>
                  <a:lnTo>
                    <a:pt x="257501" y="24401"/>
                  </a:lnTo>
                  <a:lnTo>
                    <a:pt x="262327" y="24432"/>
                  </a:lnTo>
                  <a:lnTo>
                    <a:pt x="262500" y="24480"/>
                  </a:lnTo>
                  <a:lnTo>
                    <a:pt x="262703" y="24581"/>
                  </a:lnTo>
                  <a:lnTo>
                    <a:pt x="264659" y="26780"/>
                  </a:lnTo>
                  <a:lnTo>
                    <a:pt x="266662" y="30222"/>
                  </a:lnTo>
                  <a:lnTo>
                    <a:pt x="269024" y="32624"/>
                  </a:lnTo>
                  <a:lnTo>
                    <a:pt x="271747" y="33985"/>
                  </a:lnTo>
                  <a:lnTo>
                    <a:pt x="276386" y="37991"/>
                  </a:lnTo>
                  <a:lnTo>
                    <a:pt x="282942" y="44633"/>
                  </a:lnTo>
                  <a:lnTo>
                    <a:pt x="288168" y="49045"/>
                  </a:lnTo>
                  <a:lnTo>
                    <a:pt x="292072" y="51251"/>
                  </a:lnTo>
                  <a:lnTo>
                    <a:pt x="294685" y="53145"/>
                  </a:lnTo>
                  <a:lnTo>
                    <a:pt x="296023" y="54733"/>
                  </a:lnTo>
                  <a:lnTo>
                    <a:pt x="297822" y="58175"/>
                  </a:lnTo>
                  <a:lnTo>
                    <a:pt x="301218" y="66100"/>
                  </a:lnTo>
                  <a:lnTo>
                    <a:pt x="301218" y="69730"/>
                  </a:lnTo>
                  <a:lnTo>
                    <a:pt x="302517" y="73165"/>
                  </a:lnTo>
                  <a:lnTo>
                    <a:pt x="305114" y="77608"/>
                  </a:lnTo>
                  <a:lnTo>
                    <a:pt x="307383" y="80221"/>
                  </a:lnTo>
                  <a:lnTo>
                    <a:pt x="309323" y="81012"/>
                  </a:lnTo>
                  <a:lnTo>
                    <a:pt x="311443" y="82584"/>
                  </a:lnTo>
                  <a:lnTo>
                    <a:pt x="313743" y="84939"/>
                  </a:lnTo>
                  <a:lnTo>
                    <a:pt x="316395" y="86519"/>
                  </a:lnTo>
                  <a:lnTo>
                    <a:pt x="319399" y="87325"/>
                  </a:lnTo>
                  <a:lnTo>
                    <a:pt x="323546" y="89437"/>
                  </a:lnTo>
                  <a:lnTo>
                    <a:pt x="328835" y="92848"/>
                  </a:lnTo>
                  <a:lnTo>
                    <a:pt x="332465" y="94585"/>
                  </a:lnTo>
                  <a:lnTo>
                    <a:pt x="334428" y="94663"/>
                  </a:lnTo>
                  <a:lnTo>
                    <a:pt x="336149" y="93568"/>
                  </a:lnTo>
                  <a:lnTo>
                    <a:pt x="337620" y="91307"/>
                  </a:lnTo>
                  <a:lnTo>
                    <a:pt x="339068" y="89852"/>
                  </a:lnTo>
                  <a:lnTo>
                    <a:pt x="340492" y="89203"/>
                  </a:lnTo>
                  <a:lnTo>
                    <a:pt x="341070" y="88162"/>
                  </a:lnTo>
                  <a:lnTo>
                    <a:pt x="340804" y="86723"/>
                  </a:lnTo>
                  <a:lnTo>
                    <a:pt x="341767" y="83500"/>
                  </a:lnTo>
                  <a:lnTo>
                    <a:pt x="343957" y="78477"/>
                  </a:lnTo>
                  <a:lnTo>
                    <a:pt x="346570" y="75754"/>
                  </a:lnTo>
                  <a:lnTo>
                    <a:pt x="349614" y="75332"/>
                  </a:lnTo>
                  <a:lnTo>
                    <a:pt x="351601" y="74385"/>
                  </a:lnTo>
                  <a:lnTo>
                    <a:pt x="352540" y="72914"/>
                  </a:lnTo>
                  <a:lnTo>
                    <a:pt x="354167" y="72758"/>
                  </a:lnTo>
                  <a:lnTo>
                    <a:pt x="356490" y="73908"/>
                  </a:lnTo>
                  <a:lnTo>
                    <a:pt x="360269" y="74651"/>
                  </a:lnTo>
                  <a:lnTo>
                    <a:pt x="365503" y="74980"/>
                  </a:lnTo>
                  <a:lnTo>
                    <a:pt x="368593" y="74870"/>
                  </a:lnTo>
                  <a:lnTo>
                    <a:pt x="369540" y="74307"/>
                  </a:lnTo>
                  <a:lnTo>
                    <a:pt x="370033" y="74338"/>
                  </a:lnTo>
                  <a:lnTo>
                    <a:pt x="370072" y="74956"/>
                  </a:lnTo>
                  <a:lnTo>
                    <a:pt x="370846" y="75222"/>
                  </a:lnTo>
                  <a:lnTo>
                    <a:pt x="372356" y="75128"/>
                  </a:lnTo>
                  <a:lnTo>
                    <a:pt x="373671" y="75989"/>
                  </a:lnTo>
                  <a:lnTo>
                    <a:pt x="375360" y="78719"/>
                  </a:lnTo>
                  <a:lnTo>
                    <a:pt x="381165" y="83085"/>
                  </a:lnTo>
                  <a:lnTo>
                    <a:pt x="381173" y="83085"/>
                  </a:lnTo>
                  <a:lnTo>
                    <a:pt x="381666" y="84579"/>
                  </a:lnTo>
                  <a:lnTo>
                    <a:pt x="383685" y="86731"/>
                  </a:lnTo>
                  <a:lnTo>
                    <a:pt x="387409" y="90040"/>
                  </a:lnTo>
                  <a:lnTo>
                    <a:pt x="389513" y="92888"/>
                  </a:lnTo>
                  <a:lnTo>
                    <a:pt x="390006" y="95282"/>
                  </a:lnTo>
                  <a:lnTo>
                    <a:pt x="391907" y="99060"/>
                  </a:lnTo>
                  <a:lnTo>
                    <a:pt x="395216" y="104216"/>
                  </a:lnTo>
                  <a:lnTo>
                    <a:pt x="396687" y="106993"/>
                  </a:lnTo>
                  <a:lnTo>
                    <a:pt x="396327" y="107392"/>
                  </a:lnTo>
                  <a:lnTo>
                    <a:pt x="396586" y="108840"/>
                  </a:lnTo>
                  <a:lnTo>
                    <a:pt x="397470" y="111335"/>
                  </a:lnTo>
                  <a:lnTo>
                    <a:pt x="399105" y="113447"/>
                  </a:lnTo>
                  <a:lnTo>
                    <a:pt x="401506" y="115177"/>
                  </a:lnTo>
                  <a:lnTo>
                    <a:pt x="403932" y="118275"/>
                  </a:lnTo>
                  <a:lnTo>
                    <a:pt x="406380" y="122742"/>
                  </a:lnTo>
                  <a:lnTo>
                    <a:pt x="409353" y="126137"/>
                  </a:lnTo>
                  <a:lnTo>
                    <a:pt x="412843" y="128453"/>
                  </a:lnTo>
                  <a:lnTo>
                    <a:pt x="414814" y="130612"/>
                  </a:lnTo>
                  <a:lnTo>
                    <a:pt x="415276" y="132607"/>
                  </a:lnTo>
                  <a:lnTo>
                    <a:pt x="415244" y="134313"/>
                  </a:lnTo>
                  <a:lnTo>
                    <a:pt x="414712" y="135729"/>
                  </a:lnTo>
                  <a:lnTo>
                    <a:pt x="414939" y="137074"/>
                  </a:lnTo>
                  <a:lnTo>
                    <a:pt x="415917" y="138350"/>
                  </a:lnTo>
                  <a:lnTo>
                    <a:pt x="416246" y="139914"/>
                  </a:lnTo>
                  <a:lnTo>
                    <a:pt x="415862" y="142081"/>
                  </a:lnTo>
                  <a:lnTo>
                    <a:pt x="415886" y="142692"/>
                  </a:lnTo>
                  <a:lnTo>
                    <a:pt x="415886" y="142692"/>
                  </a:lnTo>
                  <a:lnTo>
                    <a:pt x="416168" y="143185"/>
                  </a:lnTo>
                  <a:lnTo>
                    <a:pt x="419266" y="146908"/>
                  </a:lnTo>
                  <a:lnTo>
                    <a:pt x="420862" y="149913"/>
                  </a:lnTo>
                  <a:lnTo>
                    <a:pt x="422129" y="154701"/>
                  </a:lnTo>
                  <a:lnTo>
                    <a:pt x="422137" y="154740"/>
                  </a:lnTo>
                  <a:lnTo>
                    <a:pt x="423545" y="157603"/>
                  </a:lnTo>
                  <a:lnTo>
                    <a:pt x="425579" y="158769"/>
                  </a:lnTo>
                  <a:lnTo>
                    <a:pt x="428701" y="159207"/>
                  </a:lnTo>
                  <a:lnTo>
                    <a:pt x="431071" y="160200"/>
                  </a:lnTo>
                  <a:lnTo>
                    <a:pt x="432691" y="161757"/>
                  </a:lnTo>
                  <a:lnTo>
                    <a:pt x="434740" y="162696"/>
                  </a:lnTo>
                  <a:lnTo>
                    <a:pt x="437205" y="163017"/>
                  </a:lnTo>
                  <a:lnTo>
                    <a:pt x="439567" y="164050"/>
                  </a:lnTo>
                  <a:lnTo>
                    <a:pt x="441836" y="165779"/>
                  </a:lnTo>
                  <a:lnTo>
                    <a:pt x="446061" y="166913"/>
                  </a:lnTo>
                  <a:lnTo>
                    <a:pt x="452241" y="167461"/>
                  </a:lnTo>
                  <a:lnTo>
                    <a:pt x="456943" y="168869"/>
                  </a:lnTo>
                  <a:lnTo>
                    <a:pt x="460174" y="171138"/>
                  </a:lnTo>
                  <a:lnTo>
                    <a:pt x="461590" y="171599"/>
                  </a:lnTo>
                  <a:lnTo>
                    <a:pt x="461974" y="171630"/>
                  </a:lnTo>
                  <a:lnTo>
                    <a:pt x="462154" y="171286"/>
                  </a:lnTo>
                  <a:lnTo>
                    <a:pt x="462396" y="170645"/>
                  </a:lnTo>
                  <a:lnTo>
                    <a:pt x="463648" y="169909"/>
                  </a:lnTo>
                  <a:lnTo>
                    <a:pt x="466683" y="169424"/>
                  </a:lnTo>
                  <a:close/>
                  <a:moveTo>
                    <a:pt x="81395" y="26099"/>
                  </a:moveTo>
                  <a:lnTo>
                    <a:pt x="80667" y="26208"/>
                  </a:lnTo>
                  <a:lnTo>
                    <a:pt x="79306" y="25027"/>
                  </a:lnTo>
                  <a:lnTo>
                    <a:pt x="79408" y="23940"/>
                  </a:lnTo>
                  <a:lnTo>
                    <a:pt x="79705" y="23830"/>
                  </a:lnTo>
                  <a:lnTo>
                    <a:pt x="81066" y="24785"/>
                  </a:lnTo>
                  <a:lnTo>
                    <a:pt x="81528" y="25622"/>
                  </a:lnTo>
                  <a:lnTo>
                    <a:pt x="81395" y="26099"/>
                  </a:lnTo>
                  <a:close/>
                  <a:moveTo>
                    <a:pt x="115177" y="93302"/>
                  </a:moveTo>
                  <a:lnTo>
                    <a:pt x="115020" y="93740"/>
                  </a:lnTo>
                  <a:lnTo>
                    <a:pt x="112775" y="92191"/>
                  </a:lnTo>
                  <a:lnTo>
                    <a:pt x="107690" y="86918"/>
                  </a:lnTo>
                  <a:lnTo>
                    <a:pt x="105843" y="84274"/>
                  </a:lnTo>
                  <a:lnTo>
                    <a:pt x="105538" y="83030"/>
                  </a:lnTo>
                  <a:lnTo>
                    <a:pt x="105695" y="80261"/>
                  </a:lnTo>
                  <a:lnTo>
                    <a:pt x="107439" y="80589"/>
                  </a:lnTo>
                  <a:lnTo>
                    <a:pt x="109458" y="82443"/>
                  </a:lnTo>
                  <a:lnTo>
                    <a:pt x="110334" y="84164"/>
                  </a:lnTo>
                  <a:lnTo>
                    <a:pt x="110373" y="86128"/>
                  </a:lnTo>
                  <a:lnTo>
                    <a:pt x="114144" y="87059"/>
                  </a:lnTo>
                  <a:lnTo>
                    <a:pt x="114676" y="91307"/>
                  </a:lnTo>
                  <a:lnTo>
                    <a:pt x="115177" y="93302"/>
                  </a:lnTo>
                  <a:close/>
                  <a:moveTo>
                    <a:pt x="136089" y="94476"/>
                  </a:moveTo>
                  <a:lnTo>
                    <a:pt x="134438" y="100359"/>
                  </a:lnTo>
                  <a:lnTo>
                    <a:pt x="132748" y="100265"/>
                  </a:lnTo>
                  <a:lnTo>
                    <a:pt x="129259" y="98411"/>
                  </a:lnTo>
                  <a:lnTo>
                    <a:pt x="128891" y="97253"/>
                  </a:lnTo>
                  <a:lnTo>
                    <a:pt x="130229" y="90415"/>
                  </a:lnTo>
                  <a:lnTo>
                    <a:pt x="131246" y="89516"/>
                  </a:lnTo>
                  <a:lnTo>
                    <a:pt x="134289" y="88593"/>
                  </a:lnTo>
                  <a:lnTo>
                    <a:pt x="134766" y="89437"/>
                  </a:lnTo>
                  <a:lnTo>
                    <a:pt x="135087" y="91456"/>
                  </a:lnTo>
                  <a:lnTo>
                    <a:pt x="136089" y="94476"/>
                  </a:lnTo>
                  <a:close/>
                  <a:moveTo>
                    <a:pt x="3481" y="96056"/>
                  </a:moveTo>
                  <a:lnTo>
                    <a:pt x="2543" y="97011"/>
                  </a:lnTo>
                  <a:lnTo>
                    <a:pt x="23" y="91800"/>
                  </a:lnTo>
                  <a:lnTo>
                    <a:pt x="0" y="90541"/>
                  </a:lnTo>
                  <a:lnTo>
                    <a:pt x="735" y="89915"/>
                  </a:lnTo>
                  <a:lnTo>
                    <a:pt x="1956" y="90032"/>
                  </a:lnTo>
                  <a:lnTo>
                    <a:pt x="1956" y="91339"/>
                  </a:lnTo>
                  <a:lnTo>
                    <a:pt x="2981" y="92442"/>
                  </a:lnTo>
                  <a:lnTo>
                    <a:pt x="3380" y="93521"/>
                  </a:lnTo>
                  <a:lnTo>
                    <a:pt x="3481" y="96056"/>
                  </a:lnTo>
                  <a:close/>
                  <a:moveTo>
                    <a:pt x="70935" y="117743"/>
                  </a:moveTo>
                  <a:lnTo>
                    <a:pt x="70638" y="118541"/>
                  </a:lnTo>
                  <a:lnTo>
                    <a:pt x="66929" y="116890"/>
                  </a:lnTo>
                  <a:lnTo>
                    <a:pt x="68964" y="114003"/>
                  </a:lnTo>
                  <a:lnTo>
                    <a:pt x="68666" y="110968"/>
                  </a:lnTo>
                  <a:lnTo>
                    <a:pt x="69550" y="110334"/>
                  </a:lnTo>
                  <a:lnTo>
                    <a:pt x="70356" y="111335"/>
                  </a:lnTo>
                  <a:lnTo>
                    <a:pt x="71420" y="115200"/>
                  </a:lnTo>
                  <a:lnTo>
                    <a:pt x="70935" y="117743"/>
                  </a:lnTo>
                  <a:close/>
                  <a:moveTo>
                    <a:pt x="160302" y="167985"/>
                  </a:moveTo>
                  <a:lnTo>
                    <a:pt x="160576" y="168861"/>
                  </a:lnTo>
                  <a:lnTo>
                    <a:pt x="160427" y="169111"/>
                  </a:lnTo>
                  <a:lnTo>
                    <a:pt x="159528" y="168501"/>
                  </a:lnTo>
                  <a:lnTo>
                    <a:pt x="158010" y="172131"/>
                  </a:lnTo>
                  <a:lnTo>
                    <a:pt x="157564" y="172460"/>
                  </a:lnTo>
                  <a:lnTo>
                    <a:pt x="158479" y="167492"/>
                  </a:lnTo>
                  <a:lnTo>
                    <a:pt x="159442" y="166780"/>
                  </a:lnTo>
                  <a:lnTo>
                    <a:pt x="160506" y="166639"/>
                  </a:lnTo>
                  <a:lnTo>
                    <a:pt x="160302" y="167985"/>
                  </a:lnTo>
                  <a:close/>
                  <a:moveTo>
                    <a:pt x="139288" y="203605"/>
                  </a:moveTo>
                  <a:lnTo>
                    <a:pt x="138842" y="203871"/>
                  </a:lnTo>
                  <a:lnTo>
                    <a:pt x="136965" y="201093"/>
                  </a:lnTo>
                  <a:lnTo>
                    <a:pt x="136683" y="199185"/>
                  </a:lnTo>
                  <a:lnTo>
                    <a:pt x="135917" y="198379"/>
                  </a:lnTo>
                  <a:lnTo>
                    <a:pt x="134023" y="197737"/>
                  </a:lnTo>
                  <a:lnTo>
                    <a:pt x="135658" y="193849"/>
                  </a:lnTo>
                  <a:lnTo>
                    <a:pt x="137043" y="185783"/>
                  </a:lnTo>
                  <a:lnTo>
                    <a:pt x="137653" y="187262"/>
                  </a:lnTo>
                  <a:lnTo>
                    <a:pt x="136190" y="195429"/>
                  </a:lnTo>
                  <a:lnTo>
                    <a:pt x="136261" y="196493"/>
                  </a:lnTo>
                  <a:lnTo>
                    <a:pt x="136941" y="197487"/>
                  </a:lnTo>
                  <a:lnTo>
                    <a:pt x="137677" y="199169"/>
                  </a:lnTo>
                  <a:lnTo>
                    <a:pt x="137763" y="200984"/>
                  </a:lnTo>
                  <a:lnTo>
                    <a:pt x="139054" y="202674"/>
                  </a:lnTo>
                  <a:lnTo>
                    <a:pt x="139288" y="203605"/>
                  </a:lnTo>
                  <a:close/>
                  <a:moveTo>
                    <a:pt x="172006" y="192597"/>
                  </a:moveTo>
                  <a:lnTo>
                    <a:pt x="172632" y="195289"/>
                  </a:lnTo>
                  <a:lnTo>
                    <a:pt x="171505" y="194889"/>
                  </a:lnTo>
                  <a:lnTo>
                    <a:pt x="170034" y="193427"/>
                  </a:lnTo>
                  <a:lnTo>
                    <a:pt x="169025" y="191557"/>
                  </a:lnTo>
                  <a:lnTo>
                    <a:pt x="169119" y="190720"/>
                  </a:lnTo>
                  <a:lnTo>
                    <a:pt x="169315" y="190563"/>
                  </a:lnTo>
                  <a:lnTo>
                    <a:pt x="171404" y="191666"/>
                  </a:lnTo>
                  <a:lnTo>
                    <a:pt x="172006" y="192597"/>
                  </a:lnTo>
                  <a:close/>
                  <a:moveTo>
                    <a:pt x="147159" y="207258"/>
                  </a:moveTo>
                  <a:lnTo>
                    <a:pt x="146862" y="208393"/>
                  </a:lnTo>
                  <a:lnTo>
                    <a:pt x="140251" y="203910"/>
                  </a:lnTo>
                  <a:lnTo>
                    <a:pt x="141839" y="203487"/>
                  </a:lnTo>
                  <a:lnTo>
                    <a:pt x="143685" y="203800"/>
                  </a:lnTo>
                  <a:lnTo>
                    <a:pt x="147159" y="207258"/>
                  </a:lnTo>
                  <a:close/>
                  <a:moveTo>
                    <a:pt x="188740" y="213063"/>
                  </a:moveTo>
                  <a:lnTo>
                    <a:pt x="188263" y="213142"/>
                  </a:lnTo>
                  <a:lnTo>
                    <a:pt x="187137" y="211874"/>
                  </a:lnTo>
                  <a:lnTo>
                    <a:pt x="186644" y="208753"/>
                  </a:lnTo>
                  <a:lnTo>
                    <a:pt x="186871" y="208424"/>
                  </a:lnTo>
                  <a:lnTo>
                    <a:pt x="188991" y="212289"/>
                  </a:lnTo>
                  <a:lnTo>
                    <a:pt x="188952" y="212766"/>
                  </a:lnTo>
                  <a:lnTo>
                    <a:pt x="188740" y="213063"/>
                  </a:lnTo>
                  <a:close/>
                  <a:moveTo>
                    <a:pt x="261256" y="273265"/>
                  </a:moveTo>
                  <a:lnTo>
                    <a:pt x="260614" y="275197"/>
                  </a:lnTo>
                  <a:lnTo>
                    <a:pt x="258956" y="274423"/>
                  </a:lnTo>
                  <a:lnTo>
                    <a:pt x="258361" y="273210"/>
                  </a:lnTo>
                  <a:lnTo>
                    <a:pt x="258244" y="271223"/>
                  </a:lnTo>
                  <a:lnTo>
                    <a:pt x="259167" y="270886"/>
                  </a:lnTo>
                  <a:lnTo>
                    <a:pt x="260505" y="271731"/>
                  </a:lnTo>
                  <a:lnTo>
                    <a:pt x="260778" y="272295"/>
                  </a:lnTo>
                  <a:lnTo>
                    <a:pt x="261256" y="273265"/>
                  </a:lnTo>
                  <a:close/>
                  <a:moveTo>
                    <a:pt x="695738" y="281980"/>
                  </a:moveTo>
                  <a:lnTo>
                    <a:pt x="696129" y="283114"/>
                  </a:lnTo>
                  <a:lnTo>
                    <a:pt x="695746" y="282981"/>
                  </a:lnTo>
                  <a:lnTo>
                    <a:pt x="695245" y="282129"/>
                  </a:lnTo>
                  <a:lnTo>
                    <a:pt x="694885" y="281065"/>
                  </a:lnTo>
                  <a:lnTo>
                    <a:pt x="695190" y="281041"/>
                  </a:lnTo>
                  <a:lnTo>
                    <a:pt x="695456" y="281409"/>
                  </a:lnTo>
                  <a:lnTo>
                    <a:pt x="695738" y="281980"/>
                  </a:lnTo>
                  <a:close/>
                  <a:moveTo>
                    <a:pt x="690786" y="303831"/>
                  </a:moveTo>
                  <a:lnTo>
                    <a:pt x="689644" y="304558"/>
                  </a:lnTo>
                  <a:lnTo>
                    <a:pt x="689025" y="301992"/>
                  </a:lnTo>
                  <a:lnTo>
                    <a:pt x="689933" y="299489"/>
                  </a:lnTo>
                  <a:lnTo>
                    <a:pt x="691036" y="298049"/>
                  </a:lnTo>
                  <a:lnTo>
                    <a:pt x="693211" y="297885"/>
                  </a:lnTo>
                  <a:lnTo>
                    <a:pt x="694651" y="297408"/>
                  </a:lnTo>
                  <a:lnTo>
                    <a:pt x="694830" y="298041"/>
                  </a:lnTo>
                  <a:lnTo>
                    <a:pt x="693649" y="299982"/>
                  </a:lnTo>
                  <a:lnTo>
                    <a:pt x="690786" y="303831"/>
                  </a:lnTo>
                  <a:close/>
                  <a:moveTo>
                    <a:pt x="164378" y="339999"/>
                  </a:moveTo>
                  <a:lnTo>
                    <a:pt x="163056" y="340484"/>
                  </a:lnTo>
                  <a:lnTo>
                    <a:pt x="161108" y="339068"/>
                  </a:lnTo>
                  <a:lnTo>
                    <a:pt x="161624" y="337949"/>
                  </a:lnTo>
                  <a:lnTo>
                    <a:pt x="162735" y="337190"/>
                  </a:lnTo>
                  <a:lnTo>
                    <a:pt x="163776" y="338606"/>
                  </a:lnTo>
                  <a:lnTo>
                    <a:pt x="164378" y="339999"/>
                  </a:lnTo>
                  <a:close/>
                  <a:moveTo>
                    <a:pt x="586625" y="341477"/>
                  </a:moveTo>
                  <a:lnTo>
                    <a:pt x="584152" y="342009"/>
                  </a:lnTo>
                  <a:lnTo>
                    <a:pt x="583714" y="341508"/>
                  </a:lnTo>
                  <a:lnTo>
                    <a:pt x="588698" y="339154"/>
                  </a:lnTo>
                  <a:lnTo>
                    <a:pt x="589550" y="339255"/>
                  </a:lnTo>
                  <a:lnTo>
                    <a:pt x="589848" y="339576"/>
                  </a:lnTo>
                  <a:lnTo>
                    <a:pt x="587266" y="340695"/>
                  </a:lnTo>
                  <a:lnTo>
                    <a:pt x="586625" y="34147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3" name="Freeform: Shape 732">
              <a:extLst>
                <a:ext uri="{FF2B5EF4-FFF2-40B4-BE49-F238E27FC236}">
                  <a16:creationId xmlns:a16="http://schemas.microsoft.com/office/drawing/2014/main" id="{1C6C3298-5215-0A20-6326-0E472F1F92A5}"/>
                </a:ext>
              </a:extLst>
            </p:cNvPr>
            <p:cNvSpPr>
              <a:spLocks/>
            </p:cNvSpPr>
            <p:nvPr/>
          </p:nvSpPr>
          <p:spPr>
            <a:xfrm>
              <a:off x="9438775" y="4487850"/>
              <a:ext cx="430758" cy="142003"/>
            </a:xfrm>
            <a:custGeom>
              <a:avLst/>
              <a:gdLst>
                <a:gd name="connsiteX0" fmla="*/ 384130 w 430758"/>
                <a:gd name="connsiteY0" fmla="*/ 4037 h 142003"/>
                <a:gd name="connsiteX1" fmla="*/ 382793 w 430758"/>
                <a:gd name="connsiteY1" fmla="*/ 5195 h 142003"/>
                <a:gd name="connsiteX2" fmla="*/ 382339 w 430758"/>
                <a:gd name="connsiteY2" fmla="*/ 3794 h 142003"/>
                <a:gd name="connsiteX3" fmla="*/ 382433 w 430758"/>
                <a:gd name="connsiteY3" fmla="*/ 1995 h 142003"/>
                <a:gd name="connsiteX4" fmla="*/ 384240 w 430758"/>
                <a:gd name="connsiteY4" fmla="*/ 321 h 142003"/>
                <a:gd name="connsiteX5" fmla="*/ 386814 w 430758"/>
                <a:gd name="connsiteY5" fmla="*/ 0 h 142003"/>
                <a:gd name="connsiteX6" fmla="*/ 387182 w 430758"/>
                <a:gd name="connsiteY6" fmla="*/ 1338 h 142003"/>
                <a:gd name="connsiteX7" fmla="*/ 386877 w 430758"/>
                <a:gd name="connsiteY7" fmla="*/ 2871 h 142003"/>
                <a:gd name="connsiteX8" fmla="*/ 386274 w 430758"/>
                <a:gd name="connsiteY8" fmla="*/ 3662 h 142003"/>
                <a:gd name="connsiteX9" fmla="*/ 384130 w 430758"/>
                <a:gd name="connsiteY9" fmla="*/ 4037 h 142003"/>
                <a:gd name="connsiteX10" fmla="*/ 393636 w 430758"/>
                <a:gd name="connsiteY10" fmla="*/ 69746 h 142003"/>
                <a:gd name="connsiteX11" fmla="*/ 392822 w 430758"/>
                <a:gd name="connsiteY11" fmla="*/ 69730 h 142003"/>
                <a:gd name="connsiteX12" fmla="*/ 390929 w 430758"/>
                <a:gd name="connsiteY12" fmla="*/ 69261 h 142003"/>
                <a:gd name="connsiteX13" fmla="*/ 387127 w 430758"/>
                <a:gd name="connsiteY13" fmla="*/ 66937 h 142003"/>
                <a:gd name="connsiteX14" fmla="*/ 383239 w 430758"/>
                <a:gd name="connsiteY14" fmla="*/ 66116 h 142003"/>
                <a:gd name="connsiteX15" fmla="*/ 377590 w 430758"/>
                <a:gd name="connsiteY15" fmla="*/ 66046 h 142003"/>
                <a:gd name="connsiteX16" fmla="*/ 374398 w 430758"/>
                <a:gd name="connsiteY16" fmla="*/ 65717 h 142003"/>
                <a:gd name="connsiteX17" fmla="*/ 373100 w 430758"/>
                <a:gd name="connsiteY17" fmla="*/ 66061 h 142003"/>
                <a:gd name="connsiteX18" fmla="*/ 372004 w 430758"/>
                <a:gd name="connsiteY18" fmla="*/ 66077 h 142003"/>
                <a:gd name="connsiteX19" fmla="*/ 371214 w 430758"/>
                <a:gd name="connsiteY19" fmla="*/ 65607 h 142003"/>
                <a:gd name="connsiteX20" fmla="*/ 370377 w 430758"/>
                <a:gd name="connsiteY20" fmla="*/ 65373 h 142003"/>
                <a:gd name="connsiteX21" fmla="*/ 368171 w 430758"/>
                <a:gd name="connsiteY21" fmla="*/ 66742 h 142003"/>
                <a:gd name="connsiteX22" fmla="*/ 367146 w 430758"/>
                <a:gd name="connsiteY22" fmla="*/ 66327 h 142003"/>
                <a:gd name="connsiteX23" fmla="*/ 366106 w 430758"/>
                <a:gd name="connsiteY23" fmla="*/ 65748 h 142003"/>
                <a:gd name="connsiteX24" fmla="*/ 364259 w 430758"/>
                <a:gd name="connsiteY24" fmla="*/ 65560 h 142003"/>
                <a:gd name="connsiteX25" fmla="*/ 362021 w 430758"/>
                <a:gd name="connsiteY25" fmla="*/ 65725 h 142003"/>
                <a:gd name="connsiteX26" fmla="*/ 359549 w 430758"/>
                <a:gd name="connsiteY26" fmla="*/ 67133 h 142003"/>
                <a:gd name="connsiteX27" fmla="*/ 356796 w 430758"/>
                <a:gd name="connsiteY27" fmla="*/ 65866 h 142003"/>
                <a:gd name="connsiteX28" fmla="*/ 356013 w 430758"/>
                <a:gd name="connsiteY28" fmla="*/ 65881 h 142003"/>
                <a:gd name="connsiteX29" fmla="*/ 355489 w 430758"/>
                <a:gd name="connsiteY29" fmla="*/ 66210 h 142003"/>
                <a:gd name="connsiteX30" fmla="*/ 354300 w 430758"/>
                <a:gd name="connsiteY30" fmla="*/ 67947 h 142003"/>
                <a:gd name="connsiteX31" fmla="*/ 352023 w 430758"/>
                <a:gd name="connsiteY31" fmla="*/ 69269 h 142003"/>
                <a:gd name="connsiteX32" fmla="*/ 350897 w 430758"/>
                <a:gd name="connsiteY32" fmla="*/ 71702 h 142003"/>
                <a:gd name="connsiteX33" fmla="*/ 350200 w 430758"/>
                <a:gd name="connsiteY33" fmla="*/ 74033 h 142003"/>
                <a:gd name="connsiteX34" fmla="*/ 349598 w 430758"/>
                <a:gd name="connsiteY34" fmla="*/ 74839 h 142003"/>
                <a:gd name="connsiteX35" fmla="*/ 349434 w 430758"/>
                <a:gd name="connsiteY35" fmla="*/ 79337 h 142003"/>
                <a:gd name="connsiteX36" fmla="*/ 349074 w 430758"/>
                <a:gd name="connsiteY36" fmla="*/ 81512 h 142003"/>
                <a:gd name="connsiteX37" fmla="*/ 349645 w 430758"/>
                <a:gd name="connsiteY37" fmla="*/ 84384 h 142003"/>
                <a:gd name="connsiteX38" fmla="*/ 349543 w 430758"/>
                <a:gd name="connsiteY38" fmla="*/ 85620 h 142003"/>
                <a:gd name="connsiteX39" fmla="*/ 348534 w 430758"/>
                <a:gd name="connsiteY39" fmla="*/ 87458 h 142003"/>
                <a:gd name="connsiteX40" fmla="*/ 348401 w 430758"/>
                <a:gd name="connsiteY40" fmla="*/ 87881 h 142003"/>
                <a:gd name="connsiteX41" fmla="*/ 347869 w 430758"/>
                <a:gd name="connsiteY41" fmla="*/ 90799 h 142003"/>
                <a:gd name="connsiteX42" fmla="*/ 348073 w 430758"/>
                <a:gd name="connsiteY42" fmla="*/ 91581 h 142003"/>
                <a:gd name="connsiteX43" fmla="*/ 347939 w 430758"/>
                <a:gd name="connsiteY43" fmla="*/ 92559 h 142003"/>
                <a:gd name="connsiteX44" fmla="*/ 347087 w 430758"/>
                <a:gd name="connsiteY44" fmla="*/ 94609 h 142003"/>
                <a:gd name="connsiteX45" fmla="*/ 345545 w 430758"/>
                <a:gd name="connsiteY45" fmla="*/ 95172 h 142003"/>
                <a:gd name="connsiteX46" fmla="*/ 343926 w 430758"/>
                <a:gd name="connsiteY46" fmla="*/ 95493 h 142003"/>
                <a:gd name="connsiteX47" fmla="*/ 342534 w 430758"/>
                <a:gd name="connsiteY47" fmla="*/ 94797 h 142003"/>
                <a:gd name="connsiteX48" fmla="*/ 341282 w 430758"/>
                <a:gd name="connsiteY48" fmla="*/ 95923 h 142003"/>
                <a:gd name="connsiteX49" fmla="*/ 339693 w 430758"/>
                <a:gd name="connsiteY49" fmla="*/ 97660 h 142003"/>
                <a:gd name="connsiteX50" fmla="*/ 339005 w 430758"/>
                <a:gd name="connsiteY50" fmla="*/ 98833 h 142003"/>
                <a:gd name="connsiteX51" fmla="*/ 339013 w 430758"/>
                <a:gd name="connsiteY51" fmla="*/ 99921 h 142003"/>
                <a:gd name="connsiteX52" fmla="*/ 339177 w 430758"/>
                <a:gd name="connsiteY52" fmla="*/ 100648 h 142003"/>
                <a:gd name="connsiteX53" fmla="*/ 338849 w 430758"/>
                <a:gd name="connsiteY53" fmla="*/ 101400 h 142003"/>
                <a:gd name="connsiteX54" fmla="*/ 338810 w 430758"/>
                <a:gd name="connsiteY54" fmla="*/ 102198 h 142003"/>
                <a:gd name="connsiteX55" fmla="*/ 338888 w 430758"/>
                <a:gd name="connsiteY55" fmla="*/ 103348 h 142003"/>
                <a:gd name="connsiteX56" fmla="*/ 339967 w 430758"/>
                <a:gd name="connsiteY56" fmla="*/ 103825 h 142003"/>
                <a:gd name="connsiteX57" fmla="*/ 341094 w 430758"/>
                <a:gd name="connsiteY57" fmla="*/ 104818 h 142003"/>
                <a:gd name="connsiteX58" fmla="*/ 341055 w 430758"/>
                <a:gd name="connsiteY58" fmla="*/ 105773 h 142003"/>
                <a:gd name="connsiteX59" fmla="*/ 340437 w 430758"/>
                <a:gd name="connsiteY59" fmla="*/ 106430 h 142003"/>
                <a:gd name="connsiteX60" fmla="*/ 339021 w 430758"/>
                <a:gd name="connsiteY60" fmla="*/ 107447 h 142003"/>
                <a:gd name="connsiteX61" fmla="*/ 336439 w 430758"/>
                <a:gd name="connsiteY61" fmla="*/ 109528 h 142003"/>
                <a:gd name="connsiteX62" fmla="*/ 333529 w 430758"/>
                <a:gd name="connsiteY62" fmla="*/ 111304 h 142003"/>
                <a:gd name="connsiteX63" fmla="*/ 332426 w 430758"/>
                <a:gd name="connsiteY63" fmla="*/ 111719 h 142003"/>
                <a:gd name="connsiteX64" fmla="*/ 332027 w 430758"/>
                <a:gd name="connsiteY64" fmla="*/ 112540 h 142003"/>
                <a:gd name="connsiteX65" fmla="*/ 331823 w 430758"/>
                <a:gd name="connsiteY65" fmla="*/ 113643 h 142003"/>
                <a:gd name="connsiteX66" fmla="*/ 332464 w 430758"/>
                <a:gd name="connsiteY66" fmla="*/ 116061 h 142003"/>
                <a:gd name="connsiteX67" fmla="*/ 333075 w 430758"/>
                <a:gd name="connsiteY67" fmla="*/ 116773 h 142003"/>
                <a:gd name="connsiteX68" fmla="*/ 333396 w 430758"/>
                <a:gd name="connsiteY68" fmla="*/ 117618 h 142003"/>
                <a:gd name="connsiteX69" fmla="*/ 333004 w 430758"/>
                <a:gd name="connsiteY69" fmla="*/ 118627 h 142003"/>
                <a:gd name="connsiteX70" fmla="*/ 332723 w 430758"/>
                <a:gd name="connsiteY70" fmla="*/ 119495 h 142003"/>
                <a:gd name="connsiteX71" fmla="*/ 331651 w 430758"/>
                <a:gd name="connsiteY71" fmla="*/ 120043 h 142003"/>
                <a:gd name="connsiteX72" fmla="*/ 330603 w 430758"/>
                <a:gd name="connsiteY72" fmla="*/ 120442 h 142003"/>
                <a:gd name="connsiteX73" fmla="*/ 330219 w 430758"/>
                <a:gd name="connsiteY73" fmla="*/ 121130 h 142003"/>
                <a:gd name="connsiteX74" fmla="*/ 329672 w 430758"/>
                <a:gd name="connsiteY74" fmla="*/ 124025 h 142003"/>
                <a:gd name="connsiteX75" fmla="*/ 329038 w 430758"/>
                <a:gd name="connsiteY75" fmla="*/ 125535 h 142003"/>
                <a:gd name="connsiteX76" fmla="*/ 327614 w 430758"/>
                <a:gd name="connsiteY76" fmla="*/ 127780 h 142003"/>
                <a:gd name="connsiteX77" fmla="*/ 327137 w 430758"/>
                <a:gd name="connsiteY77" fmla="*/ 128805 h 142003"/>
                <a:gd name="connsiteX78" fmla="*/ 326402 w 430758"/>
                <a:gd name="connsiteY78" fmla="*/ 129134 h 142003"/>
                <a:gd name="connsiteX79" fmla="*/ 323648 w 430758"/>
                <a:gd name="connsiteY79" fmla="*/ 128085 h 142003"/>
                <a:gd name="connsiteX80" fmla="*/ 321183 w 430758"/>
                <a:gd name="connsiteY80" fmla="*/ 128719 h 142003"/>
                <a:gd name="connsiteX81" fmla="*/ 317913 w 430758"/>
                <a:gd name="connsiteY81" fmla="*/ 129126 h 142003"/>
                <a:gd name="connsiteX82" fmla="*/ 315143 w 430758"/>
                <a:gd name="connsiteY82" fmla="*/ 129063 h 142003"/>
                <a:gd name="connsiteX83" fmla="*/ 313008 w 430758"/>
                <a:gd name="connsiteY83" fmla="*/ 129525 h 142003"/>
                <a:gd name="connsiteX84" fmla="*/ 311537 w 430758"/>
                <a:gd name="connsiteY84" fmla="*/ 130706 h 142003"/>
                <a:gd name="connsiteX85" fmla="*/ 309894 w 430758"/>
                <a:gd name="connsiteY85" fmla="*/ 132201 h 142003"/>
                <a:gd name="connsiteX86" fmla="*/ 308165 w 430758"/>
                <a:gd name="connsiteY86" fmla="*/ 133311 h 142003"/>
                <a:gd name="connsiteX87" fmla="*/ 306859 w 430758"/>
                <a:gd name="connsiteY87" fmla="*/ 133851 h 142003"/>
                <a:gd name="connsiteX88" fmla="*/ 304465 w 430758"/>
                <a:gd name="connsiteY88" fmla="*/ 132271 h 142003"/>
                <a:gd name="connsiteX89" fmla="*/ 303252 w 430758"/>
                <a:gd name="connsiteY89" fmla="*/ 132412 h 142003"/>
                <a:gd name="connsiteX90" fmla="*/ 301077 w 430758"/>
                <a:gd name="connsiteY90" fmla="*/ 131864 h 142003"/>
                <a:gd name="connsiteX91" fmla="*/ 295968 w 430758"/>
                <a:gd name="connsiteY91" fmla="*/ 130096 h 142003"/>
                <a:gd name="connsiteX92" fmla="*/ 294709 w 430758"/>
                <a:gd name="connsiteY92" fmla="*/ 129580 h 142003"/>
                <a:gd name="connsiteX93" fmla="*/ 293347 w 430758"/>
                <a:gd name="connsiteY93" fmla="*/ 129533 h 142003"/>
                <a:gd name="connsiteX94" fmla="*/ 292940 w 430758"/>
                <a:gd name="connsiteY94" fmla="*/ 129024 h 142003"/>
                <a:gd name="connsiteX95" fmla="*/ 293152 w 430758"/>
                <a:gd name="connsiteY95" fmla="*/ 128171 h 142003"/>
                <a:gd name="connsiteX96" fmla="*/ 292940 w 430758"/>
                <a:gd name="connsiteY96" fmla="*/ 127045 h 142003"/>
                <a:gd name="connsiteX97" fmla="*/ 291947 w 430758"/>
                <a:gd name="connsiteY97" fmla="*/ 126622 h 142003"/>
                <a:gd name="connsiteX98" fmla="*/ 281690 w 430758"/>
                <a:gd name="connsiteY98" fmla="*/ 126794 h 142003"/>
                <a:gd name="connsiteX99" fmla="*/ 278733 w 430758"/>
                <a:gd name="connsiteY99" fmla="*/ 127764 h 142003"/>
                <a:gd name="connsiteX100" fmla="*/ 276738 w 430758"/>
                <a:gd name="connsiteY100" fmla="*/ 128531 h 142003"/>
                <a:gd name="connsiteX101" fmla="*/ 275314 w 430758"/>
                <a:gd name="connsiteY101" fmla="*/ 129415 h 142003"/>
                <a:gd name="connsiteX102" fmla="*/ 274907 w 430758"/>
                <a:gd name="connsiteY102" fmla="*/ 131614 h 142003"/>
                <a:gd name="connsiteX103" fmla="*/ 274055 w 430758"/>
                <a:gd name="connsiteY103" fmla="*/ 133679 h 142003"/>
                <a:gd name="connsiteX104" fmla="*/ 272952 w 430758"/>
                <a:gd name="connsiteY104" fmla="*/ 135870 h 142003"/>
                <a:gd name="connsiteX105" fmla="*/ 269541 w 430758"/>
                <a:gd name="connsiteY105" fmla="*/ 136527 h 142003"/>
                <a:gd name="connsiteX106" fmla="*/ 267037 w 430758"/>
                <a:gd name="connsiteY106" fmla="*/ 138741 h 142003"/>
                <a:gd name="connsiteX107" fmla="*/ 266177 w 430758"/>
                <a:gd name="connsiteY107" fmla="*/ 139007 h 142003"/>
                <a:gd name="connsiteX108" fmla="*/ 264455 w 430758"/>
                <a:gd name="connsiteY108" fmla="*/ 138686 h 142003"/>
                <a:gd name="connsiteX109" fmla="*/ 262609 w 430758"/>
                <a:gd name="connsiteY109" fmla="*/ 138506 h 142003"/>
                <a:gd name="connsiteX110" fmla="*/ 261279 w 430758"/>
                <a:gd name="connsiteY110" fmla="*/ 139124 h 142003"/>
                <a:gd name="connsiteX111" fmla="*/ 259879 w 430758"/>
                <a:gd name="connsiteY111" fmla="*/ 139093 h 142003"/>
                <a:gd name="connsiteX112" fmla="*/ 255568 w 430758"/>
                <a:gd name="connsiteY112" fmla="*/ 138060 h 142003"/>
                <a:gd name="connsiteX113" fmla="*/ 251492 w 430758"/>
                <a:gd name="connsiteY113" fmla="*/ 137896 h 142003"/>
                <a:gd name="connsiteX114" fmla="*/ 249184 w 430758"/>
                <a:gd name="connsiteY114" fmla="*/ 138420 h 142003"/>
                <a:gd name="connsiteX115" fmla="*/ 247909 w 430758"/>
                <a:gd name="connsiteY115" fmla="*/ 138616 h 142003"/>
                <a:gd name="connsiteX116" fmla="*/ 240813 w 430758"/>
                <a:gd name="connsiteY116" fmla="*/ 141651 h 142003"/>
                <a:gd name="connsiteX117" fmla="*/ 238411 w 430758"/>
                <a:gd name="connsiteY117" fmla="*/ 142003 h 142003"/>
                <a:gd name="connsiteX118" fmla="*/ 237441 w 430758"/>
                <a:gd name="connsiteY118" fmla="*/ 141565 h 142003"/>
                <a:gd name="connsiteX119" fmla="*/ 236072 w 430758"/>
                <a:gd name="connsiteY119" fmla="*/ 140321 h 142003"/>
                <a:gd name="connsiteX120" fmla="*/ 234234 w 430758"/>
                <a:gd name="connsiteY120" fmla="*/ 139077 h 142003"/>
                <a:gd name="connsiteX121" fmla="*/ 229829 w 430758"/>
                <a:gd name="connsiteY121" fmla="*/ 134845 h 142003"/>
                <a:gd name="connsiteX122" fmla="*/ 228202 w 430758"/>
                <a:gd name="connsiteY122" fmla="*/ 133851 h 142003"/>
                <a:gd name="connsiteX123" fmla="*/ 227122 w 430758"/>
                <a:gd name="connsiteY123" fmla="*/ 132834 h 142003"/>
                <a:gd name="connsiteX124" fmla="*/ 226097 w 430758"/>
                <a:gd name="connsiteY124" fmla="*/ 131622 h 142003"/>
                <a:gd name="connsiteX125" fmla="*/ 224634 w 430758"/>
                <a:gd name="connsiteY125" fmla="*/ 130315 h 142003"/>
                <a:gd name="connsiteX126" fmla="*/ 223304 w 430758"/>
                <a:gd name="connsiteY126" fmla="*/ 129415 h 142003"/>
                <a:gd name="connsiteX127" fmla="*/ 221505 w 430758"/>
                <a:gd name="connsiteY127" fmla="*/ 127585 h 142003"/>
                <a:gd name="connsiteX128" fmla="*/ 219713 w 430758"/>
                <a:gd name="connsiteY128" fmla="*/ 125582 h 142003"/>
                <a:gd name="connsiteX129" fmla="*/ 219306 w 430758"/>
                <a:gd name="connsiteY129" fmla="*/ 122054 h 142003"/>
                <a:gd name="connsiteX130" fmla="*/ 217882 w 430758"/>
                <a:gd name="connsiteY130" fmla="*/ 121404 h 142003"/>
                <a:gd name="connsiteX131" fmla="*/ 217398 w 430758"/>
                <a:gd name="connsiteY131" fmla="*/ 120481 h 142003"/>
                <a:gd name="connsiteX132" fmla="*/ 217179 w 430758"/>
                <a:gd name="connsiteY132" fmla="*/ 119440 h 142003"/>
                <a:gd name="connsiteX133" fmla="*/ 219158 w 430758"/>
                <a:gd name="connsiteY133" fmla="*/ 116577 h 142003"/>
                <a:gd name="connsiteX134" fmla="*/ 220598 w 430758"/>
                <a:gd name="connsiteY134" fmla="*/ 119605 h 142003"/>
                <a:gd name="connsiteX135" fmla="*/ 221145 w 430758"/>
                <a:gd name="connsiteY135" fmla="*/ 120277 h 142003"/>
                <a:gd name="connsiteX136" fmla="*/ 224337 w 430758"/>
                <a:gd name="connsiteY136" fmla="*/ 122319 h 142003"/>
                <a:gd name="connsiteX137" fmla="*/ 226966 w 430758"/>
                <a:gd name="connsiteY137" fmla="*/ 123337 h 142003"/>
                <a:gd name="connsiteX138" fmla="*/ 229806 w 430758"/>
                <a:gd name="connsiteY138" fmla="*/ 123751 h 142003"/>
                <a:gd name="connsiteX139" fmla="*/ 232700 w 430758"/>
                <a:gd name="connsiteY139" fmla="*/ 123837 h 142003"/>
                <a:gd name="connsiteX140" fmla="*/ 233843 w 430758"/>
                <a:gd name="connsiteY140" fmla="*/ 123696 h 142003"/>
                <a:gd name="connsiteX141" fmla="*/ 234969 w 430758"/>
                <a:gd name="connsiteY141" fmla="*/ 123290 h 142003"/>
                <a:gd name="connsiteX142" fmla="*/ 236072 w 430758"/>
                <a:gd name="connsiteY142" fmla="*/ 123728 h 142003"/>
                <a:gd name="connsiteX143" fmla="*/ 242120 w 430758"/>
                <a:gd name="connsiteY143" fmla="*/ 127037 h 142003"/>
                <a:gd name="connsiteX144" fmla="*/ 244467 w 430758"/>
                <a:gd name="connsiteY144" fmla="*/ 127631 h 142003"/>
                <a:gd name="connsiteX145" fmla="*/ 246947 w 430758"/>
                <a:gd name="connsiteY145" fmla="*/ 127381 h 142003"/>
                <a:gd name="connsiteX146" fmla="*/ 247932 w 430758"/>
                <a:gd name="connsiteY146" fmla="*/ 127710 h 142003"/>
                <a:gd name="connsiteX147" fmla="*/ 251414 w 430758"/>
                <a:gd name="connsiteY147" fmla="*/ 130253 h 142003"/>
                <a:gd name="connsiteX148" fmla="*/ 252438 w 430758"/>
                <a:gd name="connsiteY148" fmla="*/ 130558 h 142003"/>
                <a:gd name="connsiteX149" fmla="*/ 254152 w 430758"/>
                <a:gd name="connsiteY149" fmla="*/ 130362 h 142003"/>
                <a:gd name="connsiteX150" fmla="*/ 251969 w 430758"/>
                <a:gd name="connsiteY150" fmla="*/ 129204 h 142003"/>
                <a:gd name="connsiteX151" fmla="*/ 250530 w 430758"/>
                <a:gd name="connsiteY151" fmla="*/ 128383 h 142003"/>
                <a:gd name="connsiteX152" fmla="*/ 249880 w 430758"/>
                <a:gd name="connsiteY152" fmla="*/ 126834 h 142003"/>
                <a:gd name="connsiteX153" fmla="*/ 250280 w 430758"/>
                <a:gd name="connsiteY153" fmla="*/ 125183 h 142003"/>
                <a:gd name="connsiteX154" fmla="*/ 251672 w 430758"/>
                <a:gd name="connsiteY154" fmla="*/ 124080 h 142003"/>
                <a:gd name="connsiteX155" fmla="*/ 252642 w 430758"/>
                <a:gd name="connsiteY155" fmla="*/ 122883 h 142003"/>
                <a:gd name="connsiteX156" fmla="*/ 252986 w 430758"/>
                <a:gd name="connsiteY156" fmla="*/ 119315 h 142003"/>
                <a:gd name="connsiteX157" fmla="*/ 253605 w 430758"/>
                <a:gd name="connsiteY157" fmla="*/ 117508 h 142003"/>
                <a:gd name="connsiteX158" fmla="*/ 254763 w 430758"/>
                <a:gd name="connsiteY158" fmla="*/ 115795 h 142003"/>
                <a:gd name="connsiteX159" fmla="*/ 255145 w 430758"/>
                <a:gd name="connsiteY159" fmla="*/ 114136 h 142003"/>
                <a:gd name="connsiteX160" fmla="*/ 253839 w 430758"/>
                <a:gd name="connsiteY160" fmla="*/ 112869 h 142003"/>
                <a:gd name="connsiteX161" fmla="*/ 253550 w 430758"/>
                <a:gd name="connsiteY161" fmla="*/ 110694 h 142003"/>
                <a:gd name="connsiteX162" fmla="*/ 253831 w 430758"/>
                <a:gd name="connsiteY162" fmla="*/ 108894 h 142003"/>
                <a:gd name="connsiteX163" fmla="*/ 254574 w 430758"/>
                <a:gd name="connsiteY163" fmla="*/ 107666 h 142003"/>
                <a:gd name="connsiteX164" fmla="*/ 255748 w 430758"/>
                <a:gd name="connsiteY164" fmla="*/ 108480 h 142003"/>
                <a:gd name="connsiteX165" fmla="*/ 256969 w 430758"/>
                <a:gd name="connsiteY165" fmla="*/ 109231 h 142003"/>
                <a:gd name="connsiteX166" fmla="*/ 258166 w 430758"/>
                <a:gd name="connsiteY166" fmla="*/ 109153 h 142003"/>
                <a:gd name="connsiteX167" fmla="*/ 258995 w 430758"/>
                <a:gd name="connsiteY167" fmla="*/ 108855 h 142003"/>
                <a:gd name="connsiteX168" fmla="*/ 259144 w 430758"/>
                <a:gd name="connsiteY168" fmla="*/ 107924 h 142003"/>
                <a:gd name="connsiteX169" fmla="*/ 258924 w 430758"/>
                <a:gd name="connsiteY169" fmla="*/ 106305 h 142003"/>
                <a:gd name="connsiteX170" fmla="*/ 258987 w 430758"/>
                <a:gd name="connsiteY170" fmla="*/ 103332 h 142003"/>
                <a:gd name="connsiteX171" fmla="*/ 260504 w 430758"/>
                <a:gd name="connsiteY171" fmla="*/ 100954 h 142003"/>
                <a:gd name="connsiteX172" fmla="*/ 262938 w 430758"/>
                <a:gd name="connsiteY172" fmla="*/ 99319 h 142003"/>
                <a:gd name="connsiteX173" fmla="*/ 265230 w 430758"/>
                <a:gd name="connsiteY173" fmla="*/ 98536 h 142003"/>
                <a:gd name="connsiteX174" fmla="*/ 273820 w 430758"/>
                <a:gd name="connsiteY174" fmla="*/ 97206 h 142003"/>
                <a:gd name="connsiteX175" fmla="*/ 287402 w 430758"/>
                <a:gd name="connsiteY175" fmla="*/ 93803 h 142003"/>
                <a:gd name="connsiteX176" fmla="*/ 291423 w 430758"/>
                <a:gd name="connsiteY176" fmla="*/ 92489 h 142003"/>
                <a:gd name="connsiteX177" fmla="*/ 292902 w 430758"/>
                <a:gd name="connsiteY177" fmla="*/ 91808 h 142003"/>
                <a:gd name="connsiteX178" fmla="*/ 294146 w 430758"/>
                <a:gd name="connsiteY178" fmla="*/ 90861 h 142003"/>
                <a:gd name="connsiteX179" fmla="*/ 296250 w 430758"/>
                <a:gd name="connsiteY179" fmla="*/ 87842 h 142003"/>
                <a:gd name="connsiteX180" fmla="*/ 300201 w 430758"/>
                <a:gd name="connsiteY180" fmla="*/ 83077 h 142003"/>
                <a:gd name="connsiteX181" fmla="*/ 302970 w 430758"/>
                <a:gd name="connsiteY181" fmla="*/ 79165 h 142003"/>
                <a:gd name="connsiteX182" fmla="*/ 308806 w 430758"/>
                <a:gd name="connsiteY182" fmla="*/ 73462 h 142003"/>
                <a:gd name="connsiteX183" fmla="*/ 313462 w 430758"/>
                <a:gd name="connsiteY183" fmla="*/ 68174 h 142003"/>
                <a:gd name="connsiteX184" fmla="*/ 314087 w 430758"/>
                <a:gd name="connsiteY184" fmla="*/ 67180 h 142003"/>
                <a:gd name="connsiteX185" fmla="*/ 314862 w 430758"/>
                <a:gd name="connsiteY185" fmla="*/ 64293 h 142003"/>
                <a:gd name="connsiteX186" fmla="*/ 314925 w 430758"/>
                <a:gd name="connsiteY186" fmla="*/ 62932 h 142003"/>
                <a:gd name="connsiteX187" fmla="*/ 314784 w 430758"/>
                <a:gd name="connsiteY187" fmla="*/ 61555 h 142003"/>
                <a:gd name="connsiteX188" fmla="*/ 315402 w 430758"/>
                <a:gd name="connsiteY188" fmla="*/ 60913 h 142003"/>
                <a:gd name="connsiteX189" fmla="*/ 316309 w 430758"/>
                <a:gd name="connsiteY189" fmla="*/ 60530 h 142003"/>
                <a:gd name="connsiteX190" fmla="*/ 316528 w 430758"/>
                <a:gd name="connsiteY190" fmla="*/ 60530 h 142003"/>
                <a:gd name="connsiteX191" fmla="*/ 317217 w 430758"/>
                <a:gd name="connsiteY191" fmla="*/ 61132 h 142003"/>
                <a:gd name="connsiteX192" fmla="*/ 318836 w 430758"/>
                <a:gd name="connsiteY192" fmla="*/ 61969 h 142003"/>
                <a:gd name="connsiteX193" fmla="*/ 320041 w 430758"/>
                <a:gd name="connsiteY193" fmla="*/ 63049 h 142003"/>
                <a:gd name="connsiteX194" fmla="*/ 320855 w 430758"/>
                <a:gd name="connsiteY194" fmla="*/ 64442 h 142003"/>
                <a:gd name="connsiteX195" fmla="*/ 321434 w 430758"/>
                <a:gd name="connsiteY195" fmla="*/ 65740 h 142003"/>
                <a:gd name="connsiteX196" fmla="*/ 321480 w 430758"/>
                <a:gd name="connsiteY196" fmla="*/ 66851 h 142003"/>
                <a:gd name="connsiteX197" fmla="*/ 322216 w 430758"/>
                <a:gd name="connsiteY197" fmla="*/ 67759 h 142003"/>
                <a:gd name="connsiteX198" fmla="*/ 324273 w 430758"/>
                <a:gd name="connsiteY198" fmla="*/ 67915 h 142003"/>
                <a:gd name="connsiteX199" fmla="*/ 324938 w 430758"/>
                <a:gd name="connsiteY199" fmla="*/ 69057 h 142003"/>
                <a:gd name="connsiteX200" fmla="*/ 326370 w 430758"/>
                <a:gd name="connsiteY200" fmla="*/ 71021 h 142003"/>
                <a:gd name="connsiteX201" fmla="*/ 327685 w 430758"/>
                <a:gd name="connsiteY201" fmla="*/ 72437 h 142003"/>
                <a:gd name="connsiteX202" fmla="*/ 328490 w 430758"/>
                <a:gd name="connsiteY202" fmla="*/ 72985 h 142003"/>
                <a:gd name="connsiteX203" fmla="*/ 329492 w 430758"/>
                <a:gd name="connsiteY203" fmla="*/ 72688 h 142003"/>
                <a:gd name="connsiteX204" fmla="*/ 331049 w 430758"/>
                <a:gd name="connsiteY204" fmla="*/ 71397 h 142003"/>
                <a:gd name="connsiteX205" fmla="*/ 332175 w 430758"/>
                <a:gd name="connsiteY205" fmla="*/ 69816 h 142003"/>
                <a:gd name="connsiteX206" fmla="*/ 332934 w 430758"/>
                <a:gd name="connsiteY206" fmla="*/ 67681 h 142003"/>
                <a:gd name="connsiteX207" fmla="*/ 332339 w 430758"/>
                <a:gd name="connsiteY207" fmla="*/ 67368 h 142003"/>
                <a:gd name="connsiteX208" fmla="*/ 333388 w 430758"/>
                <a:gd name="connsiteY208" fmla="*/ 65756 h 142003"/>
                <a:gd name="connsiteX209" fmla="*/ 333583 w 430758"/>
                <a:gd name="connsiteY209" fmla="*/ 64911 h 142003"/>
                <a:gd name="connsiteX210" fmla="*/ 333099 w 430758"/>
                <a:gd name="connsiteY210" fmla="*/ 64137 h 142003"/>
                <a:gd name="connsiteX211" fmla="*/ 332480 w 430758"/>
                <a:gd name="connsiteY211" fmla="*/ 63362 h 142003"/>
                <a:gd name="connsiteX212" fmla="*/ 332246 w 430758"/>
                <a:gd name="connsiteY212" fmla="*/ 61414 h 142003"/>
                <a:gd name="connsiteX213" fmla="*/ 331816 w 430758"/>
                <a:gd name="connsiteY213" fmla="*/ 58934 h 142003"/>
                <a:gd name="connsiteX214" fmla="*/ 331526 w 430758"/>
                <a:gd name="connsiteY214" fmla="*/ 57807 h 142003"/>
                <a:gd name="connsiteX215" fmla="*/ 332347 w 430758"/>
                <a:gd name="connsiteY215" fmla="*/ 57002 h 142003"/>
                <a:gd name="connsiteX216" fmla="*/ 334115 w 430758"/>
                <a:gd name="connsiteY216" fmla="*/ 55977 h 142003"/>
                <a:gd name="connsiteX217" fmla="*/ 335883 w 430758"/>
                <a:gd name="connsiteY217" fmla="*/ 54787 h 142003"/>
                <a:gd name="connsiteX218" fmla="*/ 337675 w 430758"/>
                <a:gd name="connsiteY218" fmla="*/ 53833 h 142003"/>
                <a:gd name="connsiteX219" fmla="*/ 337722 w 430758"/>
                <a:gd name="connsiteY219" fmla="*/ 55554 h 142003"/>
                <a:gd name="connsiteX220" fmla="*/ 337675 w 430758"/>
                <a:gd name="connsiteY220" fmla="*/ 58394 h 142003"/>
                <a:gd name="connsiteX221" fmla="*/ 338215 w 430758"/>
                <a:gd name="connsiteY221" fmla="*/ 60772 h 142003"/>
                <a:gd name="connsiteX222" fmla="*/ 339436 w 430758"/>
                <a:gd name="connsiteY222" fmla="*/ 64981 h 142003"/>
                <a:gd name="connsiteX223" fmla="*/ 340828 w 430758"/>
                <a:gd name="connsiteY223" fmla="*/ 65553 h 142003"/>
                <a:gd name="connsiteX224" fmla="*/ 342502 w 430758"/>
                <a:gd name="connsiteY224" fmla="*/ 65928 h 142003"/>
                <a:gd name="connsiteX225" fmla="*/ 343472 w 430758"/>
                <a:gd name="connsiteY225" fmla="*/ 65811 h 142003"/>
                <a:gd name="connsiteX226" fmla="*/ 344098 w 430758"/>
                <a:gd name="connsiteY226" fmla="*/ 65529 h 142003"/>
                <a:gd name="connsiteX227" fmla="*/ 344263 w 430758"/>
                <a:gd name="connsiteY227" fmla="*/ 65193 h 142003"/>
                <a:gd name="connsiteX228" fmla="*/ 343222 w 430758"/>
                <a:gd name="connsiteY228" fmla="*/ 63542 h 142003"/>
                <a:gd name="connsiteX229" fmla="*/ 342948 w 430758"/>
                <a:gd name="connsiteY229" fmla="*/ 59654 h 142003"/>
                <a:gd name="connsiteX230" fmla="*/ 342095 w 430758"/>
                <a:gd name="connsiteY230" fmla="*/ 57103 h 142003"/>
                <a:gd name="connsiteX231" fmla="*/ 340789 w 430758"/>
                <a:gd name="connsiteY231" fmla="*/ 54561 h 142003"/>
                <a:gd name="connsiteX232" fmla="*/ 340171 w 430758"/>
                <a:gd name="connsiteY232" fmla="*/ 53841 h 142003"/>
                <a:gd name="connsiteX233" fmla="*/ 345326 w 430758"/>
                <a:gd name="connsiteY233" fmla="*/ 53121 h 142003"/>
                <a:gd name="connsiteX234" fmla="*/ 346476 w 430758"/>
                <a:gd name="connsiteY234" fmla="*/ 52323 h 142003"/>
                <a:gd name="connsiteX235" fmla="*/ 348503 w 430758"/>
                <a:gd name="connsiteY235" fmla="*/ 50578 h 142003"/>
                <a:gd name="connsiteX236" fmla="*/ 349269 w 430758"/>
                <a:gd name="connsiteY236" fmla="*/ 49601 h 142003"/>
                <a:gd name="connsiteX237" fmla="*/ 349872 w 430758"/>
                <a:gd name="connsiteY237" fmla="*/ 47394 h 142003"/>
                <a:gd name="connsiteX238" fmla="*/ 347345 w 430758"/>
                <a:gd name="connsiteY238" fmla="*/ 46088 h 142003"/>
                <a:gd name="connsiteX239" fmla="*/ 346351 w 430758"/>
                <a:gd name="connsiteY239" fmla="*/ 44414 h 142003"/>
                <a:gd name="connsiteX240" fmla="*/ 346289 w 430758"/>
                <a:gd name="connsiteY240" fmla="*/ 42607 h 142003"/>
                <a:gd name="connsiteX241" fmla="*/ 349308 w 430758"/>
                <a:gd name="connsiteY241" fmla="*/ 39242 h 142003"/>
                <a:gd name="connsiteX242" fmla="*/ 350357 w 430758"/>
                <a:gd name="connsiteY242" fmla="*/ 38436 h 142003"/>
                <a:gd name="connsiteX243" fmla="*/ 350811 w 430758"/>
                <a:gd name="connsiteY243" fmla="*/ 39634 h 142003"/>
                <a:gd name="connsiteX244" fmla="*/ 352140 w 430758"/>
                <a:gd name="connsiteY244" fmla="*/ 39939 h 142003"/>
                <a:gd name="connsiteX245" fmla="*/ 353361 w 430758"/>
                <a:gd name="connsiteY245" fmla="*/ 39986 h 142003"/>
                <a:gd name="connsiteX246" fmla="*/ 354589 w 430758"/>
                <a:gd name="connsiteY246" fmla="*/ 39915 h 142003"/>
                <a:gd name="connsiteX247" fmla="*/ 356357 w 430758"/>
                <a:gd name="connsiteY247" fmla="*/ 38218 h 142003"/>
                <a:gd name="connsiteX248" fmla="*/ 357265 w 430758"/>
                <a:gd name="connsiteY248" fmla="*/ 35777 h 142003"/>
                <a:gd name="connsiteX249" fmla="*/ 360363 w 430758"/>
                <a:gd name="connsiteY249" fmla="*/ 32327 h 142003"/>
                <a:gd name="connsiteX250" fmla="*/ 361466 w 430758"/>
                <a:gd name="connsiteY250" fmla="*/ 29682 h 142003"/>
                <a:gd name="connsiteX251" fmla="*/ 362092 w 430758"/>
                <a:gd name="connsiteY251" fmla="*/ 26913 h 142003"/>
                <a:gd name="connsiteX252" fmla="*/ 369916 w 430758"/>
                <a:gd name="connsiteY252" fmla="*/ 18307 h 142003"/>
                <a:gd name="connsiteX253" fmla="*/ 370870 w 430758"/>
                <a:gd name="connsiteY253" fmla="*/ 16969 h 142003"/>
                <a:gd name="connsiteX254" fmla="*/ 375517 w 430758"/>
                <a:gd name="connsiteY254" fmla="*/ 8309 h 142003"/>
                <a:gd name="connsiteX255" fmla="*/ 376096 w 430758"/>
                <a:gd name="connsiteY255" fmla="*/ 8019 h 142003"/>
                <a:gd name="connsiteX256" fmla="*/ 377340 w 430758"/>
                <a:gd name="connsiteY256" fmla="*/ 8856 h 142003"/>
                <a:gd name="connsiteX257" fmla="*/ 377708 w 430758"/>
                <a:gd name="connsiteY257" fmla="*/ 11610 h 142003"/>
                <a:gd name="connsiteX258" fmla="*/ 377543 w 430758"/>
                <a:gd name="connsiteY258" fmla="*/ 12807 h 142003"/>
                <a:gd name="connsiteX259" fmla="*/ 376784 w 430758"/>
                <a:gd name="connsiteY259" fmla="*/ 14591 h 142003"/>
                <a:gd name="connsiteX260" fmla="*/ 376354 w 430758"/>
                <a:gd name="connsiteY260" fmla="*/ 16453 h 142003"/>
                <a:gd name="connsiteX261" fmla="*/ 376886 w 430758"/>
                <a:gd name="connsiteY261" fmla="*/ 16414 h 142003"/>
                <a:gd name="connsiteX262" fmla="*/ 379100 w 430758"/>
                <a:gd name="connsiteY262" fmla="*/ 15279 h 142003"/>
                <a:gd name="connsiteX263" fmla="*/ 381408 w 430758"/>
                <a:gd name="connsiteY263" fmla="*/ 12252 h 142003"/>
                <a:gd name="connsiteX264" fmla="*/ 382715 w 430758"/>
                <a:gd name="connsiteY264" fmla="*/ 9631 h 142003"/>
                <a:gd name="connsiteX265" fmla="*/ 383825 w 430758"/>
                <a:gd name="connsiteY265" fmla="*/ 8488 h 142003"/>
                <a:gd name="connsiteX266" fmla="*/ 386055 w 430758"/>
                <a:gd name="connsiteY266" fmla="*/ 9130 h 142003"/>
                <a:gd name="connsiteX267" fmla="*/ 386548 w 430758"/>
                <a:gd name="connsiteY267" fmla="*/ 9584 h 142003"/>
                <a:gd name="connsiteX268" fmla="*/ 386391 w 430758"/>
                <a:gd name="connsiteY268" fmla="*/ 11469 h 142003"/>
                <a:gd name="connsiteX269" fmla="*/ 386603 w 430758"/>
                <a:gd name="connsiteY269" fmla="*/ 12565 h 142003"/>
                <a:gd name="connsiteX270" fmla="*/ 387456 w 430758"/>
                <a:gd name="connsiteY270" fmla="*/ 14904 h 142003"/>
                <a:gd name="connsiteX271" fmla="*/ 389349 w 430758"/>
                <a:gd name="connsiteY271" fmla="*/ 16328 h 142003"/>
                <a:gd name="connsiteX272" fmla="*/ 391962 w 430758"/>
                <a:gd name="connsiteY272" fmla="*/ 17220 h 142003"/>
                <a:gd name="connsiteX273" fmla="*/ 394387 w 430758"/>
                <a:gd name="connsiteY273" fmla="*/ 18518 h 142003"/>
                <a:gd name="connsiteX274" fmla="*/ 395185 w 430758"/>
                <a:gd name="connsiteY274" fmla="*/ 19371 h 142003"/>
                <a:gd name="connsiteX275" fmla="*/ 395701 w 430758"/>
                <a:gd name="connsiteY275" fmla="*/ 20396 h 142003"/>
                <a:gd name="connsiteX276" fmla="*/ 396233 w 430758"/>
                <a:gd name="connsiteY276" fmla="*/ 22078 h 142003"/>
                <a:gd name="connsiteX277" fmla="*/ 396272 w 430758"/>
                <a:gd name="connsiteY277" fmla="*/ 23783 h 142003"/>
                <a:gd name="connsiteX278" fmla="*/ 394520 w 430758"/>
                <a:gd name="connsiteY278" fmla="*/ 25450 h 142003"/>
                <a:gd name="connsiteX279" fmla="*/ 395263 w 430758"/>
                <a:gd name="connsiteY279" fmla="*/ 28149 h 142003"/>
                <a:gd name="connsiteX280" fmla="*/ 395146 w 430758"/>
                <a:gd name="connsiteY280" fmla="*/ 29721 h 142003"/>
                <a:gd name="connsiteX281" fmla="*/ 394551 w 430758"/>
                <a:gd name="connsiteY281" fmla="*/ 31067 h 142003"/>
                <a:gd name="connsiteX282" fmla="*/ 392001 w 430758"/>
                <a:gd name="connsiteY282" fmla="*/ 32295 h 142003"/>
                <a:gd name="connsiteX283" fmla="*/ 398956 w 430758"/>
                <a:gd name="connsiteY283" fmla="*/ 31075 h 142003"/>
                <a:gd name="connsiteX284" fmla="*/ 400669 w 430758"/>
                <a:gd name="connsiteY284" fmla="*/ 30378 h 142003"/>
                <a:gd name="connsiteX285" fmla="*/ 403048 w 430758"/>
                <a:gd name="connsiteY285" fmla="*/ 28603 h 142003"/>
                <a:gd name="connsiteX286" fmla="*/ 404315 w 430758"/>
                <a:gd name="connsiteY286" fmla="*/ 30136 h 142003"/>
                <a:gd name="connsiteX287" fmla="*/ 405504 w 430758"/>
                <a:gd name="connsiteY287" fmla="*/ 32788 h 142003"/>
                <a:gd name="connsiteX288" fmla="*/ 404550 w 430758"/>
                <a:gd name="connsiteY288" fmla="*/ 33453 h 142003"/>
                <a:gd name="connsiteX289" fmla="*/ 401522 w 430758"/>
                <a:gd name="connsiteY289" fmla="*/ 34431 h 142003"/>
                <a:gd name="connsiteX290" fmla="*/ 401374 w 430758"/>
                <a:gd name="connsiteY290" fmla="*/ 34830 h 142003"/>
                <a:gd name="connsiteX291" fmla="*/ 402375 w 430758"/>
                <a:gd name="connsiteY291" fmla="*/ 36207 h 142003"/>
                <a:gd name="connsiteX292" fmla="*/ 403635 w 430758"/>
                <a:gd name="connsiteY292" fmla="*/ 36074 h 142003"/>
                <a:gd name="connsiteX293" fmla="*/ 406130 w 430758"/>
                <a:gd name="connsiteY293" fmla="*/ 35151 h 142003"/>
                <a:gd name="connsiteX294" fmla="*/ 408423 w 430758"/>
                <a:gd name="connsiteY294" fmla="*/ 33696 h 142003"/>
                <a:gd name="connsiteX295" fmla="*/ 409533 w 430758"/>
                <a:gd name="connsiteY295" fmla="*/ 33711 h 142003"/>
                <a:gd name="connsiteX296" fmla="*/ 410707 w 430758"/>
                <a:gd name="connsiteY296" fmla="*/ 34009 h 142003"/>
                <a:gd name="connsiteX297" fmla="*/ 412968 w 430758"/>
                <a:gd name="connsiteY297" fmla="*/ 34947 h 142003"/>
                <a:gd name="connsiteX298" fmla="*/ 414235 w 430758"/>
                <a:gd name="connsiteY298" fmla="*/ 35706 h 142003"/>
                <a:gd name="connsiteX299" fmla="*/ 415315 w 430758"/>
                <a:gd name="connsiteY299" fmla="*/ 36684 h 142003"/>
                <a:gd name="connsiteX300" fmla="*/ 416011 w 430758"/>
                <a:gd name="connsiteY300" fmla="*/ 38710 h 142003"/>
                <a:gd name="connsiteX301" fmla="*/ 418624 w 430758"/>
                <a:gd name="connsiteY301" fmla="*/ 39446 h 142003"/>
                <a:gd name="connsiteX302" fmla="*/ 423975 w 430758"/>
                <a:gd name="connsiteY302" fmla="*/ 42286 h 142003"/>
                <a:gd name="connsiteX303" fmla="*/ 424969 w 430758"/>
                <a:gd name="connsiteY303" fmla="*/ 42528 h 142003"/>
                <a:gd name="connsiteX304" fmla="*/ 426009 w 430758"/>
                <a:gd name="connsiteY304" fmla="*/ 42583 h 142003"/>
                <a:gd name="connsiteX305" fmla="*/ 428826 w 430758"/>
                <a:gd name="connsiteY305" fmla="*/ 42239 h 142003"/>
                <a:gd name="connsiteX306" fmla="*/ 429819 w 430758"/>
                <a:gd name="connsiteY306" fmla="*/ 42638 h 142003"/>
                <a:gd name="connsiteX307" fmla="*/ 430523 w 430758"/>
                <a:gd name="connsiteY307" fmla="*/ 43663 h 142003"/>
                <a:gd name="connsiteX308" fmla="*/ 430758 w 430758"/>
                <a:gd name="connsiteY308" fmla="*/ 44930 h 142003"/>
                <a:gd name="connsiteX309" fmla="*/ 430680 w 430758"/>
                <a:gd name="connsiteY309" fmla="*/ 46291 h 142003"/>
                <a:gd name="connsiteX310" fmla="*/ 430391 w 430758"/>
                <a:gd name="connsiteY310" fmla="*/ 47324 h 142003"/>
                <a:gd name="connsiteX311" fmla="*/ 429734 w 430758"/>
                <a:gd name="connsiteY311" fmla="*/ 48177 h 142003"/>
                <a:gd name="connsiteX312" fmla="*/ 427817 w 430758"/>
                <a:gd name="connsiteY312" fmla="*/ 49475 h 142003"/>
                <a:gd name="connsiteX313" fmla="*/ 422990 w 430758"/>
                <a:gd name="connsiteY313" fmla="*/ 51173 h 142003"/>
                <a:gd name="connsiteX314" fmla="*/ 417709 w 430758"/>
                <a:gd name="connsiteY314" fmla="*/ 52464 h 142003"/>
                <a:gd name="connsiteX315" fmla="*/ 415056 w 430758"/>
                <a:gd name="connsiteY315" fmla="*/ 52378 h 142003"/>
                <a:gd name="connsiteX316" fmla="*/ 411333 w 430758"/>
                <a:gd name="connsiteY316" fmla="*/ 51275 h 142003"/>
                <a:gd name="connsiteX317" fmla="*/ 409979 w 430758"/>
                <a:gd name="connsiteY317" fmla="*/ 51416 h 142003"/>
                <a:gd name="connsiteX318" fmla="*/ 408665 w 430758"/>
                <a:gd name="connsiteY318" fmla="*/ 51924 h 142003"/>
                <a:gd name="connsiteX319" fmla="*/ 407022 w 430758"/>
                <a:gd name="connsiteY319" fmla="*/ 55437 h 142003"/>
                <a:gd name="connsiteX320" fmla="*/ 410065 w 430758"/>
                <a:gd name="connsiteY320" fmla="*/ 58934 h 142003"/>
                <a:gd name="connsiteX321" fmla="*/ 415299 w 430758"/>
                <a:gd name="connsiteY321" fmla="*/ 62572 h 142003"/>
                <a:gd name="connsiteX322" fmla="*/ 416019 w 430758"/>
                <a:gd name="connsiteY322" fmla="*/ 63479 h 142003"/>
                <a:gd name="connsiteX323" fmla="*/ 415831 w 430758"/>
                <a:gd name="connsiteY323" fmla="*/ 64598 h 142003"/>
                <a:gd name="connsiteX324" fmla="*/ 415002 w 430758"/>
                <a:gd name="connsiteY324" fmla="*/ 65263 h 142003"/>
                <a:gd name="connsiteX325" fmla="*/ 413891 w 430758"/>
                <a:gd name="connsiteY325" fmla="*/ 65631 h 142003"/>
                <a:gd name="connsiteX326" fmla="*/ 410949 w 430758"/>
                <a:gd name="connsiteY326" fmla="*/ 66210 h 142003"/>
                <a:gd name="connsiteX327" fmla="*/ 407977 w 430758"/>
                <a:gd name="connsiteY327" fmla="*/ 66640 h 142003"/>
                <a:gd name="connsiteX328" fmla="*/ 405528 w 430758"/>
                <a:gd name="connsiteY328" fmla="*/ 67266 h 142003"/>
                <a:gd name="connsiteX329" fmla="*/ 403126 w 430758"/>
                <a:gd name="connsiteY329" fmla="*/ 68080 h 142003"/>
                <a:gd name="connsiteX330" fmla="*/ 400662 w 430758"/>
                <a:gd name="connsiteY330" fmla="*/ 67798 h 142003"/>
                <a:gd name="connsiteX331" fmla="*/ 397266 w 430758"/>
                <a:gd name="connsiteY331" fmla="*/ 66171 h 142003"/>
                <a:gd name="connsiteX332" fmla="*/ 396288 w 430758"/>
                <a:gd name="connsiteY332" fmla="*/ 66053 h 142003"/>
                <a:gd name="connsiteX333" fmla="*/ 395255 w 430758"/>
                <a:gd name="connsiteY333" fmla="*/ 66891 h 142003"/>
                <a:gd name="connsiteX334" fmla="*/ 394246 w 430758"/>
                <a:gd name="connsiteY334" fmla="*/ 69175 h 142003"/>
                <a:gd name="connsiteX335" fmla="*/ 393636 w 430758"/>
                <a:gd name="connsiteY335" fmla="*/ 69746 h 142003"/>
                <a:gd name="connsiteX336" fmla="*/ 53895 w 430758"/>
                <a:gd name="connsiteY336" fmla="*/ 24370 h 142003"/>
                <a:gd name="connsiteX337" fmla="*/ 57690 w 430758"/>
                <a:gd name="connsiteY337" fmla="*/ 25223 h 142003"/>
                <a:gd name="connsiteX338" fmla="*/ 59145 w 430758"/>
                <a:gd name="connsiteY338" fmla="*/ 25911 h 142003"/>
                <a:gd name="connsiteX339" fmla="*/ 63409 w 430758"/>
                <a:gd name="connsiteY339" fmla="*/ 32702 h 142003"/>
                <a:gd name="connsiteX340" fmla="*/ 69026 w 430758"/>
                <a:gd name="connsiteY340" fmla="*/ 37474 h 142003"/>
                <a:gd name="connsiteX341" fmla="*/ 71412 w 430758"/>
                <a:gd name="connsiteY341" fmla="*/ 39258 h 142003"/>
                <a:gd name="connsiteX342" fmla="*/ 73251 w 430758"/>
                <a:gd name="connsiteY342" fmla="*/ 40103 h 142003"/>
                <a:gd name="connsiteX343" fmla="*/ 75762 w 430758"/>
                <a:gd name="connsiteY343" fmla="*/ 42653 h 142003"/>
                <a:gd name="connsiteX344" fmla="*/ 77953 w 430758"/>
                <a:gd name="connsiteY344" fmla="*/ 45861 h 142003"/>
                <a:gd name="connsiteX345" fmla="*/ 82756 w 430758"/>
                <a:gd name="connsiteY345" fmla="*/ 54882 h 142003"/>
                <a:gd name="connsiteX346" fmla="*/ 83586 w 430758"/>
                <a:gd name="connsiteY346" fmla="*/ 58840 h 142003"/>
                <a:gd name="connsiteX347" fmla="*/ 83914 w 430758"/>
                <a:gd name="connsiteY347" fmla="*/ 64880 h 142003"/>
                <a:gd name="connsiteX348" fmla="*/ 82858 w 430758"/>
                <a:gd name="connsiteY348" fmla="*/ 73986 h 142003"/>
                <a:gd name="connsiteX349" fmla="*/ 81567 w 430758"/>
                <a:gd name="connsiteY349" fmla="*/ 78524 h 142003"/>
                <a:gd name="connsiteX350" fmla="*/ 81818 w 430758"/>
                <a:gd name="connsiteY350" fmla="*/ 80667 h 142003"/>
                <a:gd name="connsiteX351" fmla="*/ 83586 w 430758"/>
                <a:gd name="connsiteY351" fmla="*/ 83953 h 142003"/>
                <a:gd name="connsiteX352" fmla="*/ 83054 w 430758"/>
                <a:gd name="connsiteY352" fmla="*/ 87059 h 142003"/>
                <a:gd name="connsiteX353" fmla="*/ 83398 w 430758"/>
                <a:gd name="connsiteY353" fmla="*/ 89641 h 142003"/>
                <a:gd name="connsiteX354" fmla="*/ 83272 w 430758"/>
                <a:gd name="connsiteY354" fmla="*/ 96792 h 142003"/>
                <a:gd name="connsiteX355" fmla="*/ 84274 w 430758"/>
                <a:gd name="connsiteY355" fmla="*/ 98904 h 142003"/>
                <a:gd name="connsiteX356" fmla="*/ 85416 w 430758"/>
                <a:gd name="connsiteY356" fmla="*/ 100249 h 142003"/>
                <a:gd name="connsiteX357" fmla="*/ 91448 w 430758"/>
                <a:gd name="connsiteY357" fmla="*/ 104490 h 142003"/>
                <a:gd name="connsiteX358" fmla="*/ 91894 w 430758"/>
                <a:gd name="connsiteY358" fmla="*/ 106062 h 142003"/>
                <a:gd name="connsiteX359" fmla="*/ 94867 w 430758"/>
                <a:gd name="connsiteY359" fmla="*/ 111461 h 142003"/>
                <a:gd name="connsiteX360" fmla="*/ 100375 w 430758"/>
                <a:gd name="connsiteY360" fmla="*/ 123211 h 142003"/>
                <a:gd name="connsiteX361" fmla="*/ 101908 w 430758"/>
                <a:gd name="connsiteY361" fmla="*/ 128492 h 142003"/>
                <a:gd name="connsiteX362" fmla="*/ 101736 w 430758"/>
                <a:gd name="connsiteY362" fmla="*/ 129916 h 142003"/>
                <a:gd name="connsiteX363" fmla="*/ 101071 w 430758"/>
                <a:gd name="connsiteY363" fmla="*/ 130503 h 142003"/>
                <a:gd name="connsiteX364" fmla="*/ 99451 w 430758"/>
                <a:gd name="connsiteY364" fmla="*/ 131019 h 142003"/>
                <a:gd name="connsiteX365" fmla="*/ 98098 w 430758"/>
                <a:gd name="connsiteY365" fmla="*/ 129986 h 142003"/>
                <a:gd name="connsiteX366" fmla="*/ 97644 w 430758"/>
                <a:gd name="connsiteY366" fmla="*/ 129251 h 142003"/>
                <a:gd name="connsiteX367" fmla="*/ 97785 w 430758"/>
                <a:gd name="connsiteY367" fmla="*/ 128328 h 142003"/>
                <a:gd name="connsiteX368" fmla="*/ 97253 w 430758"/>
                <a:gd name="connsiteY368" fmla="*/ 127420 h 142003"/>
                <a:gd name="connsiteX369" fmla="*/ 95931 w 430758"/>
                <a:gd name="connsiteY369" fmla="*/ 126341 h 142003"/>
                <a:gd name="connsiteX370" fmla="*/ 95172 w 430758"/>
                <a:gd name="connsiteY370" fmla="*/ 125371 h 142003"/>
                <a:gd name="connsiteX371" fmla="*/ 95383 w 430758"/>
                <a:gd name="connsiteY371" fmla="*/ 126974 h 142003"/>
                <a:gd name="connsiteX372" fmla="*/ 95391 w 430758"/>
                <a:gd name="connsiteY372" fmla="*/ 129055 h 142003"/>
                <a:gd name="connsiteX373" fmla="*/ 93709 w 430758"/>
                <a:gd name="connsiteY373" fmla="*/ 129235 h 142003"/>
                <a:gd name="connsiteX374" fmla="*/ 91558 w 430758"/>
                <a:gd name="connsiteY374" fmla="*/ 128586 h 142003"/>
                <a:gd name="connsiteX375" fmla="*/ 88866 w 430758"/>
                <a:gd name="connsiteY375" fmla="*/ 129173 h 142003"/>
                <a:gd name="connsiteX376" fmla="*/ 85690 w 430758"/>
                <a:gd name="connsiteY376" fmla="*/ 131723 h 142003"/>
                <a:gd name="connsiteX377" fmla="*/ 84164 w 430758"/>
                <a:gd name="connsiteY377" fmla="*/ 131794 h 142003"/>
                <a:gd name="connsiteX378" fmla="*/ 83007 w 430758"/>
                <a:gd name="connsiteY378" fmla="*/ 129603 h 142003"/>
                <a:gd name="connsiteX379" fmla="*/ 82412 w 430758"/>
                <a:gd name="connsiteY379" fmla="*/ 128117 h 142003"/>
                <a:gd name="connsiteX380" fmla="*/ 81466 w 430758"/>
                <a:gd name="connsiteY380" fmla="*/ 127068 h 142003"/>
                <a:gd name="connsiteX381" fmla="*/ 71365 w 430758"/>
                <a:gd name="connsiteY381" fmla="*/ 121693 h 142003"/>
                <a:gd name="connsiteX382" fmla="*/ 67634 w 430758"/>
                <a:gd name="connsiteY382" fmla="*/ 120317 h 142003"/>
                <a:gd name="connsiteX383" fmla="*/ 63706 w 430758"/>
                <a:gd name="connsiteY383" fmla="*/ 116241 h 142003"/>
                <a:gd name="connsiteX384" fmla="*/ 54866 w 430758"/>
                <a:gd name="connsiteY384" fmla="*/ 111742 h 142003"/>
                <a:gd name="connsiteX385" fmla="*/ 49248 w 430758"/>
                <a:gd name="connsiteY385" fmla="*/ 107353 h 142003"/>
                <a:gd name="connsiteX386" fmla="*/ 46862 w 430758"/>
                <a:gd name="connsiteY386" fmla="*/ 104646 h 142003"/>
                <a:gd name="connsiteX387" fmla="*/ 41120 w 430758"/>
                <a:gd name="connsiteY387" fmla="*/ 102244 h 142003"/>
                <a:gd name="connsiteX388" fmla="*/ 38648 w 430758"/>
                <a:gd name="connsiteY388" fmla="*/ 99412 h 142003"/>
                <a:gd name="connsiteX389" fmla="*/ 37427 w 430758"/>
                <a:gd name="connsiteY389" fmla="*/ 98857 h 142003"/>
                <a:gd name="connsiteX390" fmla="*/ 36207 w 430758"/>
                <a:gd name="connsiteY390" fmla="*/ 97848 h 142003"/>
                <a:gd name="connsiteX391" fmla="*/ 37497 w 430758"/>
                <a:gd name="connsiteY391" fmla="*/ 95094 h 142003"/>
                <a:gd name="connsiteX392" fmla="*/ 36966 w 430758"/>
                <a:gd name="connsiteY392" fmla="*/ 92223 h 142003"/>
                <a:gd name="connsiteX393" fmla="*/ 36301 w 430758"/>
                <a:gd name="connsiteY393" fmla="*/ 89797 h 142003"/>
                <a:gd name="connsiteX394" fmla="*/ 32248 w 430758"/>
                <a:gd name="connsiteY394" fmla="*/ 85017 h 142003"/>
                <a:gd name="connsiteX395" fmla="*/ 30261 w 430758"/>
                <a:gd name="connsiteY395" fmla="*/ 81685 h 142003"/>
                <a:gd name="connsiteX396" fmla="*/ 26451 w 430758"/>
                <a:gd name="connsiteY396" fmla="*/ 78359 h 142003"/>
                <a:gd name="connsiteX397" fmla="*/ 24925 w 430758"/>
                <a:gd name="connsiteY397" fmla="*/ 76443 h 142003"/>
                <a:gd name="connsiteX398" fmla="*/ 23470 w 430758"/>
                <a:gd name="connsiteY398" fmla="*/ 74221 h 142003"/>
                <a:gd name="connsiteX399" fmla="*/ 24378 w 430758"/>
                <a:gd name="connsiteY399" fmla="*/ 73439 h 142003"/>
                <a:gd name="connsiteX400" fmla="*/ 25223 w 430758"/>
                <a:gd name="connsiteY400" fmla="*/ 72969 h 142003"/>
                <a:gd name="connsiteX401" fmla="*/ 24448 w 430758"/>
                <a:gd name="connsiteY401" fmla="*/ 71350 h 142003"/>
                <a:gd name="connsiteX402" fmla="*/ 22266 w 430758"/>
                <a:gd name="connsiteY402" fmla="*/ 68541 h 142003"/>
                <a:gd name="connsiteX403" fmla="*/ 21248 w 430758"/>
                <a:gd name="connsiteY403" fmla="*/ 65310 h 142003"/>
                <a:gd name="connsiteX404" fmla="*/ 21248 w 430758"/>
                <a:gd name="connsiteY404" fmla="*/ 59208 h 142003"/>
                <a:gd name="connsiteX405" fmla="*/ 18150 w 430758"/>
                <a:gd name="connsiteY405" fmla="*/ 50626 h 142003"/>
                <a:gd name="connsiteX406" fmla="*/ 15498 w 430758"/>
                <a:gd name="connsiteY406" fmla="*/ 38726 h 142003"/>
                <a:gd name="connsiteX407" fmla="*/ 15975 w 430758"/>
                <a:gd name="connsiteY407" fmla="*/ 34556 h 142003"/>
                <a:gd name="connsiteX408" fmla="*/ 15295 w 430758"/>
                <a:gd name="connsiteY408" fmla="*/ 30034 h 142003"/>
                <a:gd name="connsiteX409" fmla="*/ 13534 w 430758"/>
                <a:gd name="connsiteY409" fmla="*/ 25684 h 142003"/>
                <a:gd name="connsiteX410" fmla="*/ 11234 w 430758"/>
                <a:gd name="connsiteY410" fmla="*/ 22579 h 142003"/>
                <a:gd name="connsiteX411" fmla="*/ 10374 w 430758"/>
                <a:gd name="connsiteY411" fmla="*/ 19997 h 142003"/>
                <a:gd name="connsiteX412" fmla="*/ 10789 w 430758"/>
                <a:gd name="connsiteY412" fmla="*/ 18972 h 142003"/>
                <a:gd name="connsiteX413" fmla="*/ 11297 w 430758"/>
                <a:gd name="connsiteY413" fmla="*/ 15616 h 142003"/>
                <a:gd name="connsiteX414" fmla="*/ 11641 w 430758"/>
                <a:gd name="connsiteY414" fmla="*/ 14951 h 142003"/>
                <a:gd name="connsiteX415" fmla="*/ 12510 w 430758"/>
                <a:gd name="connsiteY415" fmla="*/ 14630 h 142003"/>
                <a:gd name="connsiteX416" fmla="*/ 13495 w 430758"/>
                <a:gd name="connsiteY416" fmla="*/ 14716 h 142003"/>
                <a:gd name="connsiteX417" fmla="*/ 15334 w 430758"/>
                <a:gd name="connsiteY417" fmla="*/ 17634 h 142003"/>
                <a:gd name="connsiteX418" fmla="*/ 20130 w 430758"/>
                <a:gd name="connsiteY418" fmla="*/ 19441 h 142003"/>
                <a:gd name="connsiteX419" fmla="*/ 21577 w 430758"/>
                <a:gd name="connsiteY419" fmla="*/ 19872 h 142003"/>
                <a:gd name="connsiteX420" fmla="*/ 23463 w 430758"/>
                <a:gd name="connsiteY420" fmla="*/ 19152 h 142003"/>
                <a:gd name="connsiteX421" fmla="*/ 24315 w 430758"/>
                <a:gd name="connsiteY421" fmla="*/ 19606 h 142003"/>
                <a:gd name="connsiteX422" fmla="*/ 25176 w 430758"/>
                <a:gd name="connsiteY422" fmla="*/ 20349 h 142003"/>
                <a:gd name="connsiteX423" fmla="*/ 25669 w 430758"/>
                <a:gd name="connsiteY423" fmla="*/ 22430 h 142003"/>
                <a:gd name="connsiteX424" fmla="*/ 26928 w 430758"/>
                <a:gd name="connsiteY424" fmla="*/ 24323 h 142003"/>
                <a:gd name="connsiteX425" fmla="*/ 29447 w 430758"/>
                <a:gd name="connsiteY425" fmla="*/ 24049 h 142003"/>
                <a:gd name="connsiteX426" fmla="*/ 30339 w 430758"/>
                <a:gd name="connsiteY426" fmla="*/ 24323 h 142003"/>
                <a:gd name="connsiteX427" fmla="*/ 30864 w 430758"/>
                <a:gd name="connsiteY427" fmla="*/ 24378 h 142003"/>
                <a:gd name="connsiteX428" fmla="*/ 31356 w 430758"/>
                <a:gd name="connsiteY428" fmla="*/ 26052 h 142003"/>
                <a:gd name="connsiteX429" fmla="*/ 31583 w 430758"/>
                <a:gd name="connsiteY429" fmla="*/ 28962 h 142003"/>
                <a:gd name="connsiteX430" fmla="*/ 31349 w 430758"/>
                <a:gd name="connsiteY430" fmla="*/ 30652 h 142003"/>
                <a:gd name="connsiteX431" fmla="*/ 29534 w 430758"/>
                <a:gd name="connsiteY431" fmla="*/ 33070 h 142003"/>
                <a:gd name="connsiteX432" fmla="*/ 29291 w 430758"/>
                <a:gd name="connsiteY432" fmla="*/ 34713 h 142003"/>
                <a:gd name="connsiteX433" fmla="*/ 30246 w 430758"/>
                <a:gd name="connsiteY433" fmla="*/ 35730 h 142003"/>
                <a:gd name="connsiteX434" fmla="*/ 31481 w 430758"/>
                <a:gd name="connsiteY434" fmla="*/ 36817 h 142003"/>
                <a:gd name="connsiteX435" fmla="*/ 32193 w 430758"/>
                <a:gd name="connsiteY435" fmla="*/ 37654 h 142003"/>
                <a:gd name="connsiteX436" fmla="*/ 32937 w 430758"/>
                <a:gd name="connsiteY436" fmla="*/ 37513 h 142003"/>
                <a:gd name="connsiteX437" fmla="*/ 33876 w 430758"/>
                <a:gd name="connsiteY437" fmla="*/ 36950 h 142003"/>
                <a:gd name="connsiteX438" fmla="*/ 34736 w 430758"/>
                <a:gd name="connsiteY438" fmla="*/ 35526 h 142003"/>
                <a:gd name="connsiteX439" fmla="*/ 35331 w 430758"/>
                <a:gd name="connsiteY439" fmla="*/ 34306 h 142003"/>
                <a:gd name="connsiteX440" fmla="*/ 38562 w 430758"/>
                <a:gd name="connsiteY440" fmla="*/ 32944 h 142003"/>
                <a:gd name="connsiteX441" fmla="*/ 41902 w 430758"/>
                <a:gd name="connsiteY441" fmla="*/ 31716 h 142003"/>
                <a:gd name="connsiteX442" fmla="*/ 42356 w 430758"/>
                <a:gd name="connsiteY442" fmla="*/ 31841 h 142003"/>
                <a:gd name="connsiteX443" fmla="*/ 42896 w 430758"/>
                <a:gd name="connsiteY443" fmla="*/ 32381 h 142003"/>
                <a:gd name="connsiteX444" fmla="*/ 43960 w 430758"/>
                <a:gd name="connsiteY444" fmla="*/ 34165 h 142003"/>
                <a:gd name="connsiteX445" fmla="*/ 44586 w 430758"/>
                <a:gd name="connsiteY445" fmla="*/ 34541 h 142003"/>
                <a:gd name="connsiteX446" fmla="*/ 45486 w 430758"/>
                <a:gd name="connsiteY446" fmla="*/ 34721 h 142003"/>
                <a:gd name="connsiteX447" fmla="*/ 47050 w 430758"/>
                <a:gd name="connsiteY447" fmla="*/ 34533 h 142003"/>
                <a:gd name="connsiteX448" fmla="*/ 48865 w 430758"/>
                <a:gd name="connsiteY448" fmla="*/ 33523 h 142003"/>
                <a:gd name="connsiteX449" fmla="*/ 49819 w 430758"/>
                <a:gd name="connsiteY449" fmla="*/ 31638 h 142003"/>
                <a:gd name="connsiteX450" fmla="*/ 50242 w 430758"/>
                <a:gd name="connsiteY450" fmla="*/ 30152 h 142003"/>
                <a:gd name="connsiteX451" fmla="*/ 52855 w 430758"/>
                <a:gd name="connsiteY451" fmla="*/ 27578 h 142003"/>
                <a:gd name="connsiteX452" fmla="*/ 53144 w 430758"/>
                <a:gd name="connsiteY452" fmla="*/ 25645 h 142003"/>
                <a:gd name="connsiteX453" fmla="*/ 53895 w 430758"/>
                <a:gd name="connsiteY453" fmla="*/ 24370 h 142003"/>
                <a:gd name="connsiteX454" fmla="*/ 4428 w 430758"/>
                <a:gd name="connsiteY454" fmla="*/ 19465 h 142003"/>
                <a:gd name="connsiteX455" fmla="*/ 5977 w 430758"/>
                <a:gd name="connsiteY455" fmla="*/ 21820 h 142003"/>
                <a:gd name="connsiteX456" fmla="*/ 5202 w 430758"/>
                <a:gd name="connsiteY456" fmla="*/ 22868 h 142003"/>
                <a:gd name="connsiteX457" fmla="*/ 4811 w 430758"/>
                <a:gd name="connsiteY457" fmla="*/ 23173 h 142003"/>
                <a:gd name="connsiteX458" fmla="*/ 3880 w 430758"/>
                <a:gd name="connsiteY458" fmla="*/ 22829 h 142003"/>
                <a:gd name="connsiteX459" fmla="*/ 2989 w 430758"/>
                <a:gd name="connsiteY459" fmla="*/ 23729 h 142003"/>
                <a:gd name="connsiteX460" fmla="*/ 2136 w 430758"/>
                <a:gd name="connsiteY460" fmla="*/ 23908 h 142003"/>
                <a:gd name="connsiteX461" fmla="*/ 1283 w 430758"/>
                <a:gd name="connsiteY461" fmla="*/ 22281 h 142003"/>
                <a:gd name="connsiteX462" fmla="*/ 227 w 430758"/>
                <a:gd name="connsiteY462" fmla="*/ 21632 h 142003"/>
                <a:gd name="connsiteX463" fmla="*/ 0 w 430758"/>
                <a:gd name="connsiteY463" fmla="*/ 20505 h 142003"/>
                <a:gd name="connsiteX464" fmla="*/ 1416 w 430758"/>
                <a:gd name="connsiteY464" fmla="*/ 20310 h 142003"/>
                <a:gd name="connsiteX465" fmla="*/ 2261 w 430758"/>
                <a:gd name="connsiteY465" fmla="*/ 20701 h 142003"/>
                <a:gd name="connsiteX466" fmla="*/ 3849 w 430758"/>
                <a:gd name="connsiteY466" fmla="*/ 19918 h 142003"/>
                <a:gd name="connsiteX467" fmla="*/ 4428 w 430758"/>
                <a:gd name="connsiteY467" fmla="*/ 19465 h 142003"/>
                <a:gd name="connsiteX468" fmla="*/ 14105 w 430758"/>
                <a:gd name="connsiteY468" fmla="*/ 45141 h 142003"/>
                <a:gd name="connsiteX469" fmla="*/ 13558 w 430758"/>
                <a:gd name="connsiteY469" fmla="*/ 45751 h 142003"/>
                <a:gd name="connsiteX470" fmla="*/ 11962 w 430758"/>
                <a:gd name="connsiteY470" fmla="*/ 45399 h 142003"/>
                <a:gd name="connsiteX471" fmla="*/ 12244 w 430758"/>
                <a:gd name="connsiteY471" fmla="*/ 41808 h 142003"/>
                <a:gd name="connsiteX472" fmla="*/ 13151 w 430758"/>
                <a:gd name="connsiteY472" fmla="*/ 41347 h 142003"/>
                <a:gd name="connsiteX473" fmla="*/ 14575 w 430758"/>
                <a:gd name="connsiteY473" fmla="*/ 41996 h 142003"/>
                <a:gd name="connsiteX474" fmla="*/ 15201 w 430758"/>
                <a:gd name="connsiteY474" fmla="*/ 42607 h 142003"/>
                <a:gd name="connsiteX475" fmla="*/ 14105 w 430758"/>
                <a:gd name="connsiteY475" fmla="*/ 45141 h 142003"/>
                <a:gd name="connsiteX476" fmla="*/ 400442 w 430758"/>
                <a:gd name="connsiteY476" fmla="*/ 69402 h 142003"/>
                <a:gd name="connsiteX477" fmla="*/ 397384 w 430758"/>
                <a:gd name="connsiteY477" fmla="*/ 69824 h 142003"/>
                <a:gd name="connsiteX478" fmla="*/ 395263 w 430758"/>
                <a:gd name="connsiteY478" fmla="*/ 69777 h 142003"/>
                <a:gd name="connsiteX479" fmla="*/ 395655 w 430758"/>
                <a:gd name="connsiteY479" fmla="*/ 69011 h 142003"/>
                <a:gd name="connsiteX480" fmla="*/ 395553 w 430758"/>
                <a:gd name="connsiteY480" fmla="*/ 68001 h 142003"/>
                <a:gd name="connsiteX481" fmla="*/ 396562 w 430758"/>
                <a:gd name="connsiteY481" fmla="*/ 67735 h 142003"/>
                <a:gd name="connsiteX482" fmla="*/ 397728 w 430758"/>
                <a:gd name="connsiteY482" fmla="*/ 67954 h 142003"/>
                <a:gd name="connsiteX483" fmla="*/ 400442 w 430758"/>
                <a:gd name="connsiteY483" fmla="*/ 69402 h 142003"/>
                <a:gd name="connsiteX484" fmla="*/ 36715 w 430758"/>
                <a:gd name="connsiteY484" fmla="*/ 95571 h 142003"/>
                <a:gd name="connsiteX485" fmla="*/ 35605 w 430758"/>
                <a:gd name="connsiteY485" fmla="*/ 95970 h 142003"/>
                <a:gd name="connsiteX486" fmla="*/ 35542 w 430758"/>
                <a:gd name="connsiteY486" fmla="*/ 95399 h 142003"/>
                <a:gd name="connsiteX487" fmla="*/ 35737 w 430758"/>
                <a:gd name="connsiteY487" fmla="*/ 94601 h 142003"/>
                <a:gd name="connsiteX488" fmla="*/ 36551 w 430758"/>
                <a:gd name="connsiteY488" fmla="*/ 93842 h 142003"/>
                <a:gd name="connsiteX489" fmla="*/ 36926 w 430758"/>
                <a:gd name="connsiteY489" fmla="*/ 94273 h 142003"/>
                <a:gd name="connsiteX490" fmla="*/ 36715 w 430758"/>
                <a:gd name="connsiteY490" fmla="*/ 95571 h 142003"/>
                <a:gd name="connsiteX491" fmla="*/ 100453 w 430758"/>
                <a:gd name="connsiteY491" fmla="*/ 101181 h 142003"/>
                <a:gd name="connsiteX492" fmla="*/ 99389 w 430758"/>
                <a:gd name="connsiteY492" fmla="*/ 101407 h 142003"/>
                <a:gd name="connsiteX493" fmla="*/ 98810 w 430758"/>
                <a:gd name="connsiteY493" fmla="*/ 101259 h 142003"/>
                <a:gd name="connsiteX494" fmla="*/ 98419 w 430758"/>
                <a:gd name="connsiteY494" fmla="*/ 100406 h 142003"/>
                <a:gd name="connsiteX495" fmla="*/ 99310 w 430758"/>
                <a:gd name="connsiteY495" fmla="*/ 98450 h 142003"/>
                <a:gd name="connsiteX496" fmla="*/ 99639 w 430758"/>
                <a:gd name="connsiteY496" fmla="*/ 98121 h 142003"/>
                <a:gd name="connsiteX497" fmla="*/ 100484 w 430758"/>
                <a:gd name="connsiteY497" fmla="*/ 100249 h 142003"/>
                <a:gd name="connsiteX498" fmla="*/ 100453 w 430758"/>
                <a:gd name="connsiteY498" fmla="*/ 101181 h 142003"/>
                <a:gd name="connsiteX499" fmla="*/ 257837 w 430758"/>
                <a:gd name="connsiteY499" fmla="*/ 108089 h 142003"/>
                <a:gd name="connsiteX500" fmla="*/ 257164 w 430758"/>
                <a:gd name="connsiteY500" fmla="*/ 108378 h 142003"/>
                <a:gd name="connsiteX501" fmla="*/ 256123 w 430758"/>
                <a:gd name="connsiteY501" fmla="*/ 107604 h 142003"/>
                <a:gd name="connsiteX502" fmla="*/ 255881 w 430758"/>
                <a:gd name="connsiteY502" fmla="*/ 100977 h 142003"/>
                <a:gd name="connsiteX503" fmla="*/ 256609 w 430758"/>
                <a:gd name="connsiteY503" fmla="*/ 100382 h 142003"/>
                <a:gd name="connsiteX504" fmla="*/ 257086 w 430758"/>
                <a:gd name="connsiteY504" fmla="*/ 100469 h 142003"/>
                <a:gd name="connsiteX505" fmla="*/ 257595 w 430758"/>
                <a:gd name="connsiteY505" fmla="*/ 101673 h 142003"/>
                <a:gd name="connsiteX506" fmla="*/ 257547 w 430758"/>
                <a:gd name="connsiteY506" fmla="*/ 104576 h 142003"/>
                <a:gd name="connsiteX507" fmla="*/ 257641 w 430758"/>
                <a:gd name="connsiteY507" fmla="*/ 107142 h 142003"/>
                <a:gd name="connsiteX508" fmla="*/ 257837 w 430758"/>
                <a:gd name="connsiteY508" fmla="*/ 108089 h 14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Lst>
              <a:rect l="l" t="t" r="r" b="b"/>
              <a:pathLst>
                <a:path w="430758" h="142003">
                  <a:moveTo>
                    <a:pt x="384130" y="4037"/>
                  </a:moveTo>
                  <a:lnTo>
                    <a:pt x="382793" y="5195"/>
                  </a:lnTo>
                  <a:lnTo>
                    <a:pt x="382339" y="3794"/>
                  </a:lnTo>
                  <a:lnTo>
                    <a:pt x="382433" y="1995"/>
                  </a:lnTo>
                  <a:lnTo>
                    <a:pt x="384240" y="321"/>
                  </a:lnTo>
                  <a:lnTo>
                    <a:pt x="386814" y="0"/>
                  </a:lnTo>
                  <a:lnTo>
                    <a:pt x="387182" y="1338"/>
                  </a:lnTo>
                  <a:lnTo>
                    <a:pt x="386877" y="2871"/>
                  </a:lnTo>
                  <a:lnTo>
                    <a:pt x="386274" y="3662"/>
                  </a:lnTo>
                  <a:lnTo>
                    <a:pt x="384130" y="4037"/>
                  </a:lnTo>
                  <a:close/>
                  <a:moveTo>
                    <a:pt x="393636" y="69746"/>
                  </a:moveTo>
                  <a:lnTo>
                    <a:pt x="392822" y="69730"/>
                  </a:lnTo>
                  <a:lnTo>
                    <a:pt x="390929" y="69261"/>
                  </a:lnTo>
                  <a:lnTo>
                    <a:pt x="387127" y="66937"/>
                  </a:lnTo>
                  <a:lnTo>
                    <a:pt x="383239" y="66116"/>
                  </a:lnTo>
                  <a:lnTo>
                    <a:pt x="377590" y="66046"/>
                  </a:lnTo>
                  <a:lnTo>
                    <a:pt x="374398" y="65717"/>
                  </a:lnTo>
                  <a:lnTo>
                    <a:pt x="373100" y="66061"/>
                  </a:lnTo>
                  <a:lnTo>
                    <a:pt x="372004" y="66077"/>
                  </a:lnTo>
                  <a:lnTo>
                    <a:pt x="371214" y="65607"/>
                  </a:lnTo>
                  <a:lnTo>
                    <a:pt x="370377" y="65373"/>
                  </a:lnTo>
                  <a:lnTo>
                    <a:pt x="368171" y="66742"/>
                  </a:lnTo>
                  <a:lnTo>
                    <a:pt x="367146" y="66327"/>
                  </a:lnTo>
                  <a:lnTo>
                    <a:pt x="366106" y="65748"/>
                  </a:lnTo>
                  <a:lnTo>
                    <a:pt x="364259" y="65560"/>
                  </a:lnTo>
                  <a:lnTo>
                    <a:pt x="362021" y="65725"/>
                  </a:lnTo>
                  <a:lnTo>
                    <a:pt x="359549" y="67133"/>
                  </a:lnTo>
                  <a:lnTo>
                    <a:pt x="356796" y="65866"/>
                  </a:lnTo>
                  <a:lnTo>
                    <a:pt x="356013" y="65881"/>
                  </a:lnTo>
                  <a:lnTo>
                    <a:pt x="355489" y="66210"/>
                  </a:lnTo>
                  <a:lnTo>
                    <a:pt x="354300" y="67947"/>
                  </a:lnTo>
                  <a:lnTo>
                    <a:pt x="352023" y="69269"/>
                  </a:lnTo>
                  <a:lnTo>
                    <a:pt x="350897" y="71702"/>
                  </a:lnTo>
                  <a:lnTo>
                    <a:pt x="350200" y="74033"/>
                  </a:lnTo>
                  <a:lnTo>
                    <a:pt x="349598" y="74839"/>
                  </a:lnTo>
                  <a:lnTo>
                    <a:pt x="349434" y="79337"/>
                  </a:lnTo>
                  <a:lnTo>
                    <a:pt x="349074" y="81512"/>
                  </a:lnTo>
                  <a:lnTo>
                    <a:pt x="349645" y="84384"/>
                  </a:lnTo>
                  <a:lnTo>
                    <a:pt x="349543" y="85620"/>
                  </a:lnTo>
                  <a:lnTo>
                    <a:pt x="348534" y="87458"/>
                  </a:lnTo>
                  <a:lnTo>
                    <a:pt x="348401" y="87881"/>
                  </a:lnTo>
                  <a:lnTo>
                    <a:pt x="347869" y="90799"/>
                  </a:lnTo>
                  <a:lnTo>
                    <a:pt x="348073" y="91581"/>
                  </a:lnTo>
                  <a:lnTo>
                    <a:pt x="347939" y="92559"/>
                  </a:lnTo>
                  <a:lnTo>
                    <a:pt x="347087" y="94609"/>
                  </a:lnTo>
                  <a:lnTo>
                    <a:pt x="345545" y="95172"/>
                  </a:lnTo>
                  <a:lnTo>
                    <a:pt x="343926" y="95493"/>
                  </a:lnTo>
                  <a:lnTo>
                    <a:pt x="342534" y="94797"/>
                  </a:lnTo>
                  <a:lnTo>
                    <a:pt x="341282" y="95923"/>
                  </a:lnTo>
                  <a:lnTo>
                    <a:pt x="339693" y="97660"/>
                  </a:lnTo>
                  <a:lnTo>
                    <a:pt x="339005" y="98833"/>
                  </a:lnTo>
                  <a:lnTo>
                    <a:pt x="339013" y="99921"/>
                  </a:lnTo>
                  <a:lnTo>
                    <a:pt x="339177" y="100648"/>
                  </a:lnTo>
                  <a:lnTo>
                    <a:pt x="338849" y="101400"/>
                  </a:lnTo>
                  <a:lnTo>
                    <a:pt x="338810" y="102198"/>
                  </a:lnTo>
                  <a:lnTo>
                    <a:pt x="338888" y="103348"/>
                  </a:lnTo>
                  <a:lnTo>
                    <a:pt x="339967" y="103825"/>
                  </a:lnTo>
                  <a:lnTo>
                    <a:pt x="341094" y="104818"/>
                  </a:lnTo>
                  <a:lnTo>
                    <a:pt x="341055" y="105773"/>
                  </a:lnTo>
                  <a:lnTo>
                    <a:pt x="340437" y="106430"/>
                  </a:lnTo>
                  <a:lnTo>
                    <a:pt x="339021" y="107447"/>
                  </a:lnTo>
                  <a:lnTo>
                    <a:pt x="336439" y="109528"/>
                  </a:lnTo>
                  <a:lnTo>
                    <a:pt x="333529" y="111304"/>
                  </a:lnTo>
                  <a:lnTo>
                    <a:pt x="332426" y="111719"/>
                  </a:lnTo>
                  <a:lnTo>
                    <a:pt x="332027" y="112540"/>
                  </a:lnTo>
                  <a:lnTo>
                    <a:pt x="331823" y="113643"/>
                  </a:lnTo>
                  <a:lnTo>
                    <a:pt x="332464" y="116061"/>
                  </a:lnTo>
                  <a:lnTo>
                    <a:pt x="333075" y="116773"/>
                  </a:lnTo>
                  <a:lnTo>
                    <a:pt x="333396" y="117618"/>
                  </a:lnTo>
                  <a:lnTo>
                    <a:pt x="333004" y="118627"/>
                  </a:lnTo>
                  <a:lnTo>
                    <a:pt x="332723" y="119495"/>
                  </a:lnTo>
                  <a:lnTo>
                    <a:pt x="331651" y="120043"/>
                  </a:lnTo>
                  <a:lnTo>
                    <a:pt x="330603" y="120442"/>
                  </a:lnTo>
                  <a:lnTo>
                    <a:pt x="330219" y="121130"/>
                  </a:lnTo>
                  <a:lnTo>
                    <a:pt x="329672" y="124025"/>
                  </a:lnTo>
                  <a:lnTo>
                    <a:pt x="329038" y="125535"/>
                  </a:lnTo>
                  <a:lnTo>
                    <a:pt x="327614" y="127780"/>
                  </a:lnTo>
                  <a:lnTo>
                    <a:pt x="327137" y="128805"/>
                  </a:lnTo>
                  <a:lnTo>
                    <a:pt x="326402" y="129134"/>
                  </a:lnTo>
                  <a:lnTo>
                    <a:pt x="323648" y="128085"/>
                  </a:lnTo>
                  <a:lnTo>
                    <a:pt x="321183" y="128719"/>
                  </a:lnTo>
                  <a:lnTo>
                    <a:pt x="317913" y="129126"/>
                  </a:lnTo>
                  <a:lnTo>
                    <a:pt x="315143" y="129063"/>
                  </a:lnTo>
                  <a:lnTo>
                    <a:pt x="313008" y="129525"/>
                  </a:lnTo>
                  <a:lnTo>
                    <a:pt x="311537" y="130706"/>
                  </a:lnTo>
                  <a:lnTo>
                    <a:pt x="309894" y="132201"/>
                  </a:lnTo>
                  <a:lnTo>
                    <a:pt x="308165" y="133311"/>
                  </a:lnTo>
                  <a:lnTo>
                    <a:pt x="306859" y="133851"/>
                  </a:lnTo>
                  <a:lnTo>
                    <a:pt x="304465" y="132271"/>
                  </a:lnTo>
                  <a:lnTo>
                    <a:pt x="303252" y="132412"/>
                  </a:lnTo>
                  <a:lnTo>
                    <a:pt x="301077" y="131864"/>
                  </a:lnTo>
                  <a:lnTo>
                    <a:pt x="295968" y="130096"/>
                  </a:lnTo>
                  <a:lnTo>
                    <a:pt x="294709" y="129580"/>
                  </a:lnTo>
                  <a:lnTo>
                    <a:pt x="293347" y="129533"/>
                  </a:lnTo>
                  <a:lnTo>
                    <a:pt x="292940" y="129024"/>
                  </a:lnTo>
                  <a:lnTo>
                    <a:pt x="293152" y="128171"/>
                  </a:lnTo>
                  <a:lnTo>
                    <a:pt x="292940" y="127045"/>
                  </a:lnTo>
                  <a:lnTo>
                    <a:pt x="291947" y="126622"/>
                  </a:lnTo>
                  <a:lnTo>
                    <a:pt x="281690" y="126794"/>
                  </a:lnTo>
                  <a:lnTo>
                    <a:pt x="278733" y="127764"/>
                  </a:lnTo>
                  <a:lnTo>
                    <a:pt x="276738" y="128531"/>
                  </a:lnTo>
                  <a:lnTo>
                    <a:pt x="275314" y="129415"/>
                  </a:lnTo>
                  <a:lnTo>
                    <a:pt x="274907" y="131614"/>
                  </a:lnTo>
                  <a:lnTo>
                    <a:pt x="274055" y="133679"/>
                  </a:lnTo>
                  <a:lnTo>
                    <a:pt x="272952" y="135870"/>
                  </a:lnTo>
                  <a:lnTo>
                    <a:pt x="269541" y="136527"/>
                  </a:lnTo>
                  <a:lnTo>
                    <a:pt x="267037" y="138741"/>
                  </a:lnTo>
                  <a:lnTo>
                    <a:pt x="266177" y="139007"/>
                  </a:lnTo>
                  <a:lnTo>
                    <a:pt x="264455" y="138686"/>
                  </a:lnTo>
                  <a:lnTo>
                    <a:pt x="262609" y="138506"/>
                  </a:lnTo>
                  <a:lnTo>
                    <a:pt x="261279" y="139124"/>
                  </a:lnTo>
                  <a:lnTo>
                    <a:pt x="259879" y="139093"/>
                  </a:lnTo>
                  <a:lnTo>
                    <a:pt x="255568" y="138060"/>
                  </a:lnTo>
                  <a:lnTo>
                    <a:pt x="251492" y="137896"/>
                  </a:lnTo>
                  <a:lnTo>
                    <a:pt x="249184" y="138420"/>
                  </a:lnTo>
                  <a:lnTo>
                    <a:pt x="247909" y="138616"/>
                  </a:lnTo>
                  <a:lnTo>
                    <a:pt x="240813" y="141651"/>
                  </a:lnTo>
                  <a:lnTo>
                    <a:pt x="238411" y="142003"/>
                  </a:lnTo>
                  <a:lnTo>
                    <a:pt x="237441" y="141565"/>
                  </a:lnTo>
                  <a:lnTo>
                    <a:pt x="236072" y="140321"/>
                  </a:lnTo>
                  <a:lnTo>
                    <a:pt x="234234" y="139077"/>
                  </a:lnTo>
                  <a:lnTo>
                    <a:pt x="229829" y="134845"/>
                  </a:lnTo>
                  <a:lnTo>
                    <a:pt x="228202" y="133851"/>
                  </a:lnTo>
                  <a:lnTo>
                    <a:pt x="227122" y="132834"/>
                  </a:lnTo>
                  <a:lnTo>
                    <a:pt x="226097" y="131622"/>
                  </a:lnTo>
                  <a:lnTo>
                    <a:pt x="224634" y="130315"/>
                  </a:lnTo>
                  <a:lnTo>
                    <a:pt x="223304" y="129415"/>
                  </a:lnTo>
                  <a:lnTo>
                    <a:pt x="221505" y="127585"/>
                  </a:lnTo>
                  <a:lnTo>
                    <a:pt x="219713" y="125582"/>
                  </a:lnTo>
                  <a:lnTo>
                    <a:pt x="219306" y="122054"/>
                  </a:lnTo>
                  <a:lnTo>
                    <a:pt x="217882" y="121404"/>
                  </a:lnTo>
                  <a:lnTo>
                    <a:pt x="217398" y="120481"/>
                  </a:lnTo>
                  <a:lnTo>
                    <a:pt x="217179" y="119440"/>
                  </a:lnTo>
                  <a:lnTo>
                    <a:pt x="219158" y="116577"/>
                  </a:lnTo>
                  <a:lnTo>
                    <a:pt x="220598" y="119605"/>
                  </a:lnTo>
                  <a:lnTo>
                    <a:pt x="221145" y="120277"/>
                  </a:lnTo>
                  <a:lnTo>
                    <a:pt x="224337" y="122319"/>
                  </a:lnTo>
                  <a:lnTo>
                    <a:pt x="226966" y="123337"/>
                  </a:lnTo>
                  <a:lnTo>
                    <a:pt x="229806" y="123751"/>
                  </a:lnTo>
                  <a:lnTo>
                    <a:pt x="232700" y="123837"/>
                  </a:lnTo>
                  <a:lnTo>
                    <a:pt x="233843" y="123696"/>
                  </a:lnTo>
                  <a:lnTo>
                    <a:pt x="234969" y="123290"/>
                  </a:lnTo>
                  <a:lnTo>
                    <a:pt x="236072" y="123728"/>
                  </a:lnTo>
                  <a:lnTo>
                    <a:pt x="242120" y="127037"/>
                  </a:lnTo>
                  <a:lnTo>
                    <a:pt x="244467" y="127631"/>
                  </a:lnTo>
                  <a:lnTo>
                    <a:pt x="246947" y="127381"/>
                  </a:lnTo>
                  <a:lnTo>
                    <a:pt x="247932" y="127710"/>
                  </a:lnTo>
                  <a:lnTo>
                    <a:pt x="251414" y="130253"/>
                  </a:lnTo>
                  <a:lnTo>
                    <a:pt x="252438" y="130558"/>
                  </a:lnTo>
                  <a:lnTo>
                    <a:pt x="254152" y="130362"/>
                  </a:lnTo>
                  <a:lnTo>
                    <a:pt x="251969" y="129204"/>
                  </a:lnTo>
                  <a:lnTo>
                    <a:pt x="250530" y="128383"/>
                  </a:lnTo>
                  <a:lnTo>
                    <a:pt x="249880" y="126834"/>
                  </a:lnTo>
                  <a:lnTo>
                    <a:pt x="250280" y="125183"/>
                  </a:lnTo>
                  <a:lnTo>
                    <a:pt x="251672" y="124080"/>
                  </a:lnTo>
                  <a:lnTo>
                    <a:pt x="252642" y="122883"/>
                  </a:lnTo>
                  <a:lnTo>
                    <a:pt x="252986" y="119315"/>
                  </a:lnTo>
                  <a:lnTo>
                    <a:pt x="253605" y="117508"/>
                  </a:lnTo>
                  <a:lnTo>
                    <a:pt x="254763" y="115795"/>
                  </a:lnTo>
                  <a:lnTo>
                    <a:pt x="255145" y="114136"/>
                  </a:lnTo>
                  <a:lnTo>
                    <a:pt x="253839" y="112869"/>
                  </a:lnTo>
                  <a:lnTo>
                    <a:pt x="253550" y="110694"/>
                  </a:lnTo>
                  <a:lnTo>
                    <a:pt x="253831" y="108894"/>
                  </a:lnTo>
                  <a:lnTo>
                    <a:pt x="254574" y="107666"/>
                  </a:lnTo>
                  <a:lnTo>
                    <a:pt x="255748" y="108480"/>
                  </a:lnTo>
                  <a:lnTo>
                    <a:pt x="256969" y="109231"/>
                  </a:lnTo>
                  <a:lnTo>
                    <a:pt x="258166" y="109153"/>
                  </a:lnTo>
                  <a:lnTo>
                    <a:pt x="258995" y="108855"/>
                  </a:lnTo>
                  <a:lnTo>
                    <a:pt x="259144" y="107924"/>
                  </a:lnTo>
                  <a:lnTo>
                    <a:pt x="258924" y="106305"/>
                  </a:lnTo>
                  <a:lnTo>
                    <a:pt x="258987" y="103332"/>
                  </a:lnTo>
                  <a:lnTo>
                    <a:pt x="260504" y="100954"/>
                  </a:lnTo>
                  <a:lnTo>
                    <a:pt x="262938" y="99319"/>
                  </a:lnTo>
                  <a:lnTo>
                    <a:pt x="265230" y="98536"/>
                  </a:lnTo>
                  <a:lnTo>
                    <a:pt x="273820" y="97206"/>
                  </a:lnTo>
                  <a:lnTo>
                    <a:pt x="287402" y="93803"/>
                  </a:lnTo>
                  <a:lnTo>
                    <a:pt x="291423" y="92489"/>
                  </a:lnTo>
                  <a:lnTo>
                    <a:pt x="292902" y="91808"/>
                  </a:lnTo>
                  <a:lnTo>
                    <a:pt x="294146" y="90861"/>
                  </a:lnTo>
                  <a:lnTo>
                    <a:pt x="296250" y="87842"/>
                  </a:lnTo>
                  <a:lnTo>
                    <a:pt x="300201" y="83077"/>
                  </a:lnTo>
                  <a:lnTo>
                    <a:pt x="302970" y="79165"/>
                  </a:lnTo>
                  <a:lnTo>
                    <a:pt x="308806" y="73462"/>
                  </a:lnTo>
                  <a:lnTo>
                    <a:pt x="313462" y="68174"/>
                  </a:lnTo>
                  <a:lnTo>
                    <a:pt x="314087" y="67180"/>
                  </a:lnTo>
                  <a:lnTo>
                    <a:pt x="314862" y="64293"/>
                  </a:lnTo>
                  <a:lnTo>
                    <a:pt x="314925" y="62932"/>
                  </a:lnTo>
                  <a:lnTo>
                    <a:pt x="314784" y="61555"/>
                  </a:lnTo>
                  <a:lnTo>
                    <a:pt x="315402" y="60913"/>
                  </a:lnTo>
                  <a:lnTo>
                    <a:pt x="316309" y="60530"/>
                  </a:lnTo>
                  <a:lnTo>
                    <a:pt x="316528" y="60530"/>
                  </a:lnTo>
                  <a:lnTo>
                    <a:pt x="317217" y="61132"/>
                  </a:lnTo>
                  <a:lnTo>
                    <a:pt x="318836" y="61969"/>
                  </a:lnTo>
                  <a:lnTo>
                    <a:pt x="320041" y="63049"/>
                  </a:lnTo>
                  <a:lnTo>
                    <a:pt x="320855" y="64442"/>
                  </a:lnTo>
                  <a:lnTo>
                    <a:pt x="321434" y="65740"/>
                  </a:lnTo>
                  <a:lnTo>
                    <a:pt x="321480" y="66851"/>
                  </a:lnTo>
                  <a:lnTo>
                    <a:pt x="322216" y="67759"/>
                  </a:lnTo>
                  <a:lnTo>
                    <a:pt x="324273" y="67915"/>
                  </a:lnTo>
                  <a:lnTo>
                    <a:pt x="324938" y="69057"/>
                  </a:lnTo>
                  <a:lnTo>
                    <a:pt x="326370" y="71021"/>
                  </a:lnTo>
                  <a:lnTo>
                    <a:pt x="327685" y="72437"/>
                  </a:lnTo>
                  <a:lnTo>
                    <a:pt x="328490" y="72985"/>
                  </a:lnTo>
                  <a:lnTo>
                    <a:pt x="329492" y="72688"/>
                  </a:lnTo>
                  <a:lnTo>
                    <a:pt x="331049" y="71397"/>
                  </a:lnTo>
                  <a:lnTo>
                    <a:pt x="332175" y="69816"/>
                  </a:lnTo>
                  <a:lnTo>
                    <a:pt x="332934" y="67681"/>
                  </a:lnTo>
                  <a:lnTo>
                    <a:pt x="332339" y="67368"/>
                  </a:lnTo>
                  <a:lnTo>
                    <a:pt x="333388" y="65756"/>
                  </a:lnTo>
                  <a:lnTo>
                    <a:pt x="333583" y="64911"/>
                  </a:lnTo>
                  <a:lnTo>
                    <a:pt x="333099" y="64137"/>
                  </a:lnTo>
                  <a:lnTo>
                    <a:pt x="332480" y="63362"/>
                  </a:lnTo>
                  <a:lnTo>
                    <a:pt x="332246" y="61414"/>
                  </a:lnTo>
                  <a:lnTo>
                    <a:pt x="331816" y="58934"/>
                  </a:lnTo>
                  <a:lnTo>
                    <a:pt x="331526" y="57807"/>
                  </a:lnTo>
                  <a:lnTo>
                    <a:pt x="332347" y="57002"/>
                  </a:lnTo>
                  <a:lnTo>
                    <a:pt x="334115" y="55977"/>
                  </a:lnTo>
                  <a:lnTo>
                    <a:pt x="335883" y="54787"/>
                  </a:lnTo>
                  <a:lnTo>
                    <a:pt x="337675" y="53833"/>
                  </a:lnTo>
                  <a:lnTo>
                    <a:pt x="337722" y="55554"/>
                  </a:lnTo>
                  <a:lnTo>
                    <a:pt x="337675" y="58394"/>
                  </a:lnTo>
                  <a:lnTo>
                    <a:pt x="338215" y="60772"/>
                  </a:lnTo>
                  <a:lnTo>
                    <a:pt x="339436" y="64981"/>
                  </a:lnTo>
                  <a:lnTo>
                    <a:pt x="340828" y="65553"/>
                  </a:lnTo>
                  <a:lnTo>
                    <a:pt x="342502" y="65928"/>
                  </a:lnTo>
                  <a:lnTo>
                    <a:pt x="343472" y="65811"/>
                  </a:lnTo>
                  <a:lnTo>
                    <a:pt x="344098" y="65529"/>
                  </a:lnTo>
                  <a:lnTo>
                    <a:pt x="344263" y="65193"/>
                  </a:lnTo>
                  <a:lnTo>
                    <a:pt x="343222" y="63542"/>
                  </a:lnTo>
                  <a:lnTo>
                    <a:pt x="342948" y="59654"/>
                  </a:lnTo>
                  <a:lnTo>
                    <a:pt x="342095" y="57103"/>
                  </a:lnTo>
                  <a:lnTo>
                    <a:pt x="340789" y="54561"/>
                  </a:lnTo>
                  <a:lnTo>
                    <a:pt x="340171" y="53841"/>
                  </a:lnTo>
                  <a:lnTo>
                    <a:pt x="345326" y="53121"/>
                  </a:lnTo>
                  <a:lnTo>
                    <a:pt x="346476" y="52323"/>
                  </a:lnTo>
                  <a:lnTo>
                    <a:pt x="348503" y="50578"/>
                  </a:lnTo>
                  <a:lnTo>
                    <a:pt x="349269" y="49601"/>
                  </a:lnTo>
                  <a:lnTo>
                    <a:pt x="349872" y="47394"/>
                  </a:lnTo>
                  <a:lnTo>
                    <a:pt x="347345" y="46088"/>
                  </a:lnTo>
                  <a:lnTo>
                    <a:pt x="346351" y="44414"/>
                  </a:lnTo>
                  <a:lnTo>
                    <a:pt x="346289" y="42607"/>
                  </a:lnTo>
                  <a:lnTo>
                    <a:pt x="349308" y="39242"/>
                  </a:lnTo>
                  <a:lnTo>
                    <a:pt x="350357" y="38436"/>
                  </a:lnTo>
                  <a:lnTo>
                    <a:pt x="350811" y="39634"/>
                  </a:lnTo>
                  <a:lnTo>
                    <a:pt x="352140" y="39939"/>
                  </a:lnTo>
                  <a:lnTo>
                    <a:pt x="353361" y="39986"/>
                  </a:lnTo>
                  <a:lnTo>
                    <a:pt x="354589" y="39915"/>
                  </a:lnTo>
                  <a:lnTo>
                    <a:pt x="356357" y="38218"/>
                  </a:lnTo>
                  <a:lnTo>
                    <a:pt x="357265" y="35777"/>
                  </a:lnTo>
                  <a:lnTo>
                    <a:pt x="360363" y="32327"/>
                  </a:lnTo>
                  <a:lnTo>
                    <a:pt x="361466" y="29682"/>
                  </a:lnTo>
                  <a:lnTo>
                    <a:pt x="362092" y="26913"/>
                  </a:lnTo>
                  <a:lnTo>
                    <a:pt x="369916" y="18307"/>
                  </a:lnTo>
                  <a:lnTo>
                    <a:pt x="370870" y="16969"/>
                  </a:lnTo>
                  <a:lnTo>
                    <a:pt x="375517" y="8309"/>
                  </a:lnTo>
                  <a:lnTo>
                    <a:pt x="376096" y="8019"/>
                  </a:lnTo>
                  <a:lnTo>
                    <a:pt x="377340" y="8856"/>
                  </a:lnTo>
                  <a:lnTo>
                    <a:pt x="377708" y="11610"/>
                  </a:lnTo>
                  <a:lnTo>
                    <a:pt x="377543" y="12807"/>
                  </a:lnTo>
                  <a:lnTo>
                    <a:pt x="376784" y="14591"/>
                  </a:lnTo>
                  <a:lnTo>
                    <a:pt x="376354" y="16453"/>
                  </a:lnTo>
                  <a:lnTo>
                    <a:pt x="376886" y="16414"/>
                  </a:lnTo>
                  <a:lnTo>
                    <a:pt x="379100" y="15279"/>
                  </a:lnTo>
                  <a:lnTo>
                    <a:pt x="381408" y="12252"/>
                  </a:lnTo>
                  <a:lnTo>
                    <a:pt x="382715" y="9631"/>
                  </a:lnTo>
                  <a:lnTo>
                    <a:pt x="383825" y="8488"/>
                  </a:lnTo>
                  <a:lnTo>
                    <a:pt x="386055" y="9130"/>
                  </a:lnTo>
                  <a:lnTo>
                    <a:pt x="386548" y="9584"/>
                  </a:lnTo>
                  <a:lnTo>
                    <a:pt x="386391" y="11469"/>
                  </a:lnTo>
                  <a:lnTo>
                    <a:pt x="386603" y="12565"/>
                  </a:lnTo>
                  <a:lnTo>
                    <a:pt x="387456" y="14904"/>
                  </a:lnTo>
                  <a:lnTo>
                    <a:pt x="389349" y="16328"/>
                  </a:lnTo>
                  <a:lnTo>
                    <a:pt x="391962" y="17220"/>
                  </a:lnTo>
                  <a:lnTo>
                    <a:pt x="394387" y="18518"/>
                  </a:lnTo>
                  <a:lnTo>
                    <a:pt x="395185" y="19371"/>
                  </a:lnTo>
                  <a:lnTo>
                    <a:pt x="395701" y="20396"/>
                  </a:lnTo>
                  <a:lnTo>
                    <a:pt x="396233" y="22078"/>
                  </a:lnTo>
                  <a:lnTo>
                    <a:pt x="396272" y="23783"/>
                  </a:lnTo>
                  <a:lnTo>
                    <a:pt x="394520" y="25450"/>
                  </a:lnTo>
                  <a:lnTo>
                    <a:pt x="395263" y="28149"/>
                  </a:lnTo>
                  <a:lnTo>
                    <a:pt x="395146" y="29721"/>
                  </a:lnTo>
                  <a:lnTo>
                    <a:pt x="394551" y="31067"/>
                  </a:lnTo>
                  <a:lnTo>
                    <a:pt x="392001" y="32295"/>
                  </a:lnTo>
                  <a:lnTo>
                    <a:pt x="398956" y="31075"/>
                  </a:lnTo>
                  <a:lnTo>
                    <a:pt x="400669" y="30378"/>
                  </a:lnTo>
                  <a:lnTo>
                    <a:pt x="403048" y="28603"/>
                  </a:lnTo>
                  <a:lnTo>
                    <a:pt x="404315" y="30136"/>
                  </a:lnTo>
                  <a:lnTo>
                    <a:pt x="405504" y="32788"/>
                  </a:lnTo>
                  <a:lnTo>
                    <a:pt x="404550" y="33453"/>
                  </a:lnTo>
                  <a:lnTo>
                    <a:pt x="401522" y="34431"/>
                  </a:lnTo>
                  <a:lnTo>
                    <a:pt x="401374" y="34830"/>
                  </a:lnTo>
                  <a:lnTo>
                    <a:pt x="402375" y="36207"/>
                  </a:lnTo>
                  <a:lnTo>
                    <a:pt x="403635" y="36074"/>
                  </a:lnTo>
                  <a:lnTo>
                    <a:pt x="406130" y="35151"/>
                  </a:lnTo>
                  <a:lnTo>
                    <a:pt x="408423" y="33696"/>
                  </a:lnTo>
                  <a:lnTo>
                    <a:pt x="409533" y="33711"/>
                  </a:lnTo>
                  <a:lnTo>
                    <a:pt x="410707" y="34009"/>
                  </a:lnTo>
                  <a:lnTo>
                    <a:pt x="412968" y="34947"/>
                  </a:lnTo>
                  <a:lnTo>
                    <a:pt x="414235" y="35706"/>
                  </a:lnTo>
                  <a:lnTo>
                    <a:pt x="415315" y="36684"/>
                  </a:lnTo>
                  <a:lnTo>
                    <a:pt x="416011" y="38710"/>
                  </a:lnTo>
                  <a:lnTo>
                    <a:pt x="418624" y="39446"/>
                  </a:lnTo>
                  <a:lnTo>
                    <a:pt x="423975" y="42286"/>
                  </a:lnTo>
                  <a:lnTo>
                    <a:pt x="424969" y="42528"/>
                  </a:lnTo>
                  <a:lnTo>
                    <a:pt x="426009" y="42583"/>
                  </a:lnTo>
                  <a:lnTo>
                    <a:pt x="428826" y="42239"/>
                  </a:lnTo>
                  <a:lnTo>
                    <a:pt x="429819" y="42638"/>
                  </a:lnTo>
                  <a:lnTo>
                    <a:pt x="430523" y="43663"/>
                  </a:lnTo>
                  <a:lnTo>
                    <a:pt x="430758" y="44930"/>
                  </a:lnTo>
                  <a:lnTo>
                    <a:pt x="430680" y="46291"/>
                  </a:lnTo>
                  <a:lnTo>
                    <a:pt x="430391" y="47324"/>
                  </a:lnTo>
                  <a:lnTo>
                    <a:pt x="429734" y="48177"/>
                  </a:lnTo>
                  <a:lnTo>
                    <a:pt x="427817" y="49475"/>
                  </a:lnTo>
                  <a:lnTo>
                    <a:pt x="422990" y="51173"/>
                  </a:lnTo>
                  <a:lnTo>
                    <a:pt x="417709" y="52464"/>
                  </a:lnTo>
                  <a:lnTo>
                    <a:pt x="415056" y="52378"/>
                  </a:lnTo>
                  <a:lnTo>
                    <a:pt x="411333" y="51275"/>
                  </a:lnTo>
                  <a:lnTo>
                    <a:pt x="409979" y="51416"/>
                  </a:lnTo>
                  <a:lnTo>
                    <a:pt x="408665" y="51924"/>
                  </a:lnTo>
                  <a:lnTo>
                    <a:pt x="407022" y="55437"/>
                  </a:lnTo>
                  <a:lnTo>
                    <a:pt x="410065" y="58934"/>
                  </a:lnTo>
                  <a:lnTo>
                    <a:pt x="415299" y="62572"/>
                  </a:lnTo>
                  <a:lnTo>
                    <a:pt x="416019" y="63479"/>
                  </a:lnTo>
                  <a:lnTo>
                    <a:pt x="415831" y="64598"/>
                  </a:lnTo>
                  <a:lnTo>
                    <a:pt x="415002" y="65263"/>
                  </a:lnTo>
                  <a:lnTo>
                    <a:pt x="413891" y="65631"/>
                  </a:lnTo>
                  <a:lnTo>
                    <a:pt x="410949" y="66210"/>
                  </a:lnTo>
                  <a:lnTo>
                    <a:pt x="407977" y="66640"/>
                  </a:lnTo>
                  <a:lnTo>
                    <a:pt x="405528" y="67266"/>
                  </a:lnTo>
                  <a:lnTo>
                    <a:pt x="403126" y="68080"/>
                  </a:lnTo>
                  <a:lnTo>
                    <a:pt x="400662" y="67798"/>
                  </a:lnTo>
                  <a:lnTo>
                    <a:pt x="397266" y="66171"/>
                  </a:lnTo>
                  <a:lnTo>
                    <a:pt x="396288" y="66053"/>
                  </a:lnTo>
                  <a:lnTo>
                    <a:pt x="395255" y="66891"/>
                  </a:lnTo>
                  <a:lnTo>
                    <a:pt x="394246" y="69175"/>
                  </a:lnTo>
                  <a:lnTo>
                    <a:pt x="393636" y="69746"/>
                  </a:lnTo>
                  <a:close/>
                  <a:moveTo>
                    <a:pt x="53895" y="24370"/>
                  </a:moveTo>
                  <a:lnTo>
                    <a:pt x="57690" y="25223"/>
                  </a:lnTo>
                  <a:lnTo>
                    <a:pt x="59145" y="25911"/>
                  </a:lnTo>
                  <a:lnTo>
                    <a:pt x="63409" y="32702"/>
                  </a:lnTo>
                  <a:lnTo>
                    <a:pt x="69026" y="37474"/>
                  </a:lnTo>
                  <a:lnTo>
                    <a:pt x="71412" y="39258"/>
                  </a:lnTo>
                  <a:lnTo>
                    <a:pt x="73251" y="40103"/>
                  </a:lnTo>
                  <a:lnTo>
                    <a:pt x="75762" y="42653"/>
                  </a:lnTo>
                  <a:lnTo>
                    <a:pt x="77953" y="45861"/>
                  </a:lnTo>
                  <a:lnTo>
                    <a:pt x="82756" y="54882"/>
                  </a:lnTo>
                  <a:lnTo>
                    <a:pt x="83586" y="58840"/>
                  </a:lnTo>
                  <a:lnTo>
                    <a:pt x="83914" y="64880"/>
                  </a:lnTo>
                  <a:lnTo>
                    <a:pt x="82858" y="73986"/>
                  </a:lnTo>
                  <a:lnTo>
                    <a:pt x="81567" y="78524"/>
                  </a:lnTo>
                  <a:lnTo>
                    <a:pt x="81818" y="80667"/>
                  </a:lnTo>
                  <a:lnTo>
                    <a:pt x="83586" y="83953"/>
                  </a:lnTo>
                  <a:lnTo>
                    <a:pt x="83054" y="87059"/>
                  </a:lnTo>
                  <a:lnTo>
                    <a:pt x="83398" y="89641"/>
                  </a:lnTo>
                  <a:lnTo>
                    <a:pt x="83272" y="96792"/>
                  </a:lnTo>
                  <a:lnTo>
                    <a:pt x="84274" y="98904"/>
                  </a:lnTo>
                  <a:lnTo>
                    <a:pt x="85416" y="100249"/>
                  </a:lnTo>
                  <a:lnTo>
                    <a:pt x="91448" y="104490"/>
                  </a:lnTo>
                  <a:lnTo>
                    <a:pt x="91894" y="106062"/>
                  </a:lnTo>
                  <a:lnTo>
                    <a:pt x="94867" y="111461"/>
                  </a:lnTo>
                  <a:lnTo>
                    <a:pt x="100375" y="123211"/>
                  </a:lnTo>
                  <a:lnTo>
                    <a:pt x="101908" y="128492"/>
                  </a:lnTo>
                  <a:lnTo>
                    <a:pt x="101736" y="129916"/>
                  </a:lnTo>
                  <a:lnTo>
                    <a:pt x="101071" y="130503"/>
                  </a:lnTo>
                  <a:lnTo>
                    <a:pt x="99451" y="131019"/>
                  </a:lnTo>
                  <a:lnTo>
                    <a:pt x="98098" y="129986"/>
                  </a:lnTo>
                  <a:lnTo>
                    <a:pt x="97644" y="129251"/>
                  </a:lnTo>
                  <a:lnTo>
                    <a:pt x="97785" y="128328"/>
                  </a:lnTo>
                  <a:lnTo>
                    <a:pt x="97253" y="127420"/>
                  </a:lnTo>
                  <a:lnTo>
                    <a:pt x="95931" y="126341"/>
                  </a:lnTo>
                  <a:lnTo>
                    <a:pt x="95172" y="125371"/>
                  </a:lnTo>
                  <a:lnTo>
                    <a:pt x="95383" y="126974"/>
                  </a:lnTo>
                  <a:lnTo>
                    <a:pt x="95391" y="129055"/>
                  </a:lnTo>
                  <a:lnTo>
                    <a:pt x="93709" y="129235"/>
                  </a:lnTo>
                  <a:lnTo>
                    <a:pt x="91558" y="128586"/>
                  </a:lnTo>
                  <a:lnTo>
                    <a:pt x="88866" y="129173"/>
                  </a:lnTo>
                  <a:lnTo>
                    <a:pt x="85690" y="131723"/>
                  </a:lnTo>
                  <a:lnTo>
                    <a:pt x="84164" y="131794"/>
                  </a:lnTo>
                  <a:lnTo>
                    <a:pt x="83007" y="129603"/>
                  </a:lnTo>
                  <a:lnTo>
                    <a:pt x="82412" y="128117"/>
                  </a:lnTo>
                  <a:lnTo>
                    <a:pt x="81466" y="127068"/>
                  </a:lnTo>
                  <a:lnTo>
                    <a:pt x="71365" y="121693"/>
                  </a:lnTo>
                  <a:lnTo>
                    <a:pt x="67634" y="120317"/>
                  </a:lnTo>
                  <a:lnTo>
                    <a:pt x="63706" y="116241"/>
                  </a:lnTo>
                  <a:lnTo>
                    <a:pt x="54866" y="111742"/>
                  </a:lnTo>
                  <a:lnTo>
                    <a:pt x="49248" y="107353"/>
                  </a:lnTo>
                  <a:lnTo>
                    <a:pt x="46862" y="104646"/>
                  </a:lnTo>
                  <a:lnTo>
                    <a:pt x="41120" y="102244"/>
                  </a:lnTo>
                  <a:lnTo>
                    <a:pt x="38648" y="99412"/>
                  </a:lnTo>
                  <a:lnTo>
                    <a:pt x="37427" y="98857"/>
                  </a:lnTo>
                  <a:lnTo>
                    <a:pt x="36207" y="97848"/>
                  </a:lnTo>
                  <a:lnTo>
                    <a:pt x="37497" y="95094"/>
                  </a:lnTo>
                  <a:lnTo>
                    <a:pt x="36966" y="92223"/>
                  </a:lnTo>
                  <a:lnTo>
                    <a:pt x="36301" y="89797"/>
                  </a:lnTo>
                  <a:lnTo>
                    <a:pt x="32248" y="85017"/>
                  </a:lnTo>
                  <a:lnTo>
                    <a:pt x="30261" y="81685"/>
                  </a:lnTo>
                  <a:lnTo>
                    <a:pt x="26451" y="78359"/>
                  </a:lnTo>
                  <a:lnTo>
                    <a:pt x="24925" y="76443"/>
                  </a:lnTo>
                  <a:lnTo>
                    <a:pt x="23470" y="74221"/>
                  </a:lnTo>
                  <a:lnTo>
                    <a:pt x="24378" y="73439"/>
                  </a:lnTo>
                  <a:lnTo>
                    <a:pt x="25223" y="72969"/>
                  </a:lnTo>
                  <a:lnTo>
                    <a:pt x="24448" y="71350"/>
                  </a:lnTo>
                  <a:lnTo>
                    <a:pt x="22266" y="68541"/>
                  </a:lnTo>
                  <a:lnTo>
                    <a:pt x="21248" y="65310"/>
                  </a:lnTo>
                  <a:lnTo>
                    <a:pt x="21248" y="59208"/>
                  </a:lnTo>
                  <a:lnTo>
                    <a:pt x="18150" y="50626"/>
                  </a:lnTo>
                  <a:lnTo>
                    <a:pt x="15498" y="38726"/>
                  </a:lnTo>
                  <a:lnTo>
                    <a:pt x="15975" y="34556"/>
                  </a:lnTo>
                  <a:lnTo>
                    <a:pt x="15295" y="30034"/>
                  </a:lnTo>
                  <a:lnTo>
                    <a:pt x="13534" y="25684"/>
                  </a:lnTo>
                  <a:lnTo>
                    <a:pt x="11234" y="22579"/>
                  </a:lnTo>
                  <a:lnTo>
                    <a:pt x="10374" y="19997"/>
                  </a:lnTo>
                  <a:lnTo>
                    <a:pt x="10789" y="18972"/>
                  </a:lnTo>
                  <a:lnTo>
                    <a:pt x="11297" y="15616"/>
                  </a:lnTo>
                  <a:lnTo>
                    <a:pt x="11641" y="14951"/>
                  </a:lnTo>
                  <a:lnTo>
                    <a:pt x="12510" y="14630"/>
                  </a:lnTo>
                  <a:lnTo>
                    <a:pt x="13495" y="14716"/>
                  </a:lnTo>
                  <a:lnTo>
                    <a:pt x="15334" y="17634"/>
                  </a:lnTo>
                  <a:lnTo>
                    <a:pt x="20130" y="19441"/>
                  </a:lnTo>
                  <a:lnTo>
                    <a:pt x="21577" y="19872"/>
                  </a:lnTo>
                  <a:lnTo>
                    <a:pt x="23463" y="19152"/>
                  </a:lnTo>
                  <a:lnTo>
                    <a:pt x="24315" y="19606"/>
                  </a:lnTo>
                  <a:lnTo>
                    <a:pt x="25176" y="20349"/>
                  </a:lnTo>
                  <a:lnTo>
                    <a:pt x="25669" y="22430"/>
                  </a:lnTo>
                  <a:lnTo>
                    <a:pt x="26928" y="24323"/>
                  </a:lnTo>
                  <a:lnTo>
                    <a:pt x="29447" y="24049"/>
                  </a:lnTo>
                  <a:lnTo>
                    <a:pt x="30339" y="24323"/>
                  </a:lnTo>
                  <a:lnTo>
                    <a:pt x="30864" y="24378"/>
                  </a:lnTo>
                  <a:lnTo>
                    <a:pt x="31356" y="26052"/>
                  </a:lnTo>
                  <a:lnTo>
                    <a:pt x="31583" y="28962"/>
                  </a:lnTo>
                  <a:lnTo>
                    <a:pt x="31349" y="30652"/>
                  </a:lnTo>
                  <a:lnTo>
                    <a:pt x="29534" y="33070"/>
                  </a:lnTo>
                  <a:lnTo>
                    <a:pt x="29291" y="34713"/>
                  </a:lnTo>
                  <a:lnTo>
                    <a:pt x="30246" y="35730"/>
                  </a:lnTo>
                  <a:lnTo>
                    <a:pt x="31481" y="36817"/>
                  </a:lnTo>
                  <a:lnTo>
                    <a:pt x="32193" y="37654"/>
                  </a:lnTo>
                  <a:lnTo>
                    <a:pt x="32937" y="37513"/>
                  </a:lnTo>
                  <a:lnTo>
                    <a:pt x="33876" y="36950"/>
                  </a:lnTo>
                  <a:lnTo>
                    <a:pt x="34736" y="35526"/>
                  </a:lnTo>
                  <a:lnTo>
                    <a:pt x="35331" y="34306"/>
                  </a:lnTo>
                  <a:lnTo>
                    <a:pt x="38562" y="32944"/>
                  </a:lnTo>
                  <a:lnTo>
                    <a:pt x="41902" y="31716"/>
                  </a:lnTo>
                  <a:lnTo>
                    <a:pt x="42356" y="31841"/>
                  </a:lnTo>
                  <a:lnTo>
                    <a:pt x="42896" y="32381"/>
                  </a:lnTo>
                  <a:lnTo>
                    <a:pt x="43960" y="34165"/>
                  </a:lnTo>
                  <a:lnTo>
                    <a:pt x="44586" y="34541"/>
                  </a:lnTo>
                  <a:lnTo>
                    <a:pt x="45486" y="34721"/>
                  </a:lnTo>
                  <a:lnTo>
                    <a:pt x="47050" y="34533"/>
                  </a:lnTo>
                  <a:lnTo>
                    <a:pt x="48865" y="33523"/>
                  </a:lnTo>
                  <a:lnTo>
                    <a:pt x="49819" y="31638"/>
                  </a:lnTo>
                  <a:lnTo>
                    <a:pt x="50242" y="30152"/>
                  </a:lnTo>
                  <a:lnTo>
                    <a:pt x="52855" y="27578"/>
                  </a:lnTo>
                  <a:lnTo>
                    <a:pt x="53144" y="25645"/>
                  </a:lnTo>
                  <a:lnTo>
                    <a:pt x="53895" y="24370"/>
                  </a:lnTo>
                  <a:close/>
                  <a:moveTo>
                    <a:pt x="4428" y="19465"/>
                  </a:moveTo>
                  <a:lnTo>
                    <a:pt x="5977" y="21820"/>
                  </a:lnTo>
                  <a:lnTo>
                    <a:pt x="5202" y="22868"/>
                  </a:lnTo>
                  <a:lnTo>
                    <a:pt x="4811" y="23173"/>
                  </a:lnTo>
                  <a:lnTo>
                    <a:pt x="3880" y="22829"/>
                  </a:lnTo>
                  <a:lnTo>
                    <a:pt x="2989" y="23729"/>
                  </a:lnTo>
                  <a:lnTo>
                    <a:pt x="2136" y="23908"/>
                  </a:lnTo>
                  <a:lnTo>
                    <a:pt x="1283" y="22281"/>
                  </a:lnTo>
                  <a:lnTo>
                    <a:pt x="227" y="21632"/>
                  </a:lnTo>
                  <a:lnTo>
                    <a:pt x="0" y="20505"/>
                  </a:lnTo>
                  <a:lnTo>
                    <a:pt x="1416" y="20310"/>
                  </a:lnTo>
                  <a:lnTo>
                    <a:pt x="2261" y="20701"/>
                  </a:lnTo>
                  <a:lnTo>
                    <a:pt x="3849" y="19918"/>
                  </a:lnTo>
                  <a:lnTo>
                    <a:pt x="4428" y="19465"/>
                  </a:lnTo>
                  <a:close/>
                  <a:moveTo>
                    <a:pt x="14105" y="45141"/>
                  </a:moveTo>
                  <a:lnTo>
                    <a:pt x="13558" y="45751"/>
                  </a:lnTo>
                  <a:lnTo>
                    <a:pt x="11962" y="45399"/>
                  </a:lnTo>
                  <a:lnTo>
                    <a:pt x="12244" y="41808"/>
                  </a:lnTo>
                  <a:lnTo>
                    <a:pt x="13151" y="41347"/>
                  </a:lnTo>
                  <a:lnTo>
                    <a:pt x="14575" y="41996"/>
                  </a:lnTo>
                  <a:lnTo>
                    <a:pt x="15201" y="42607"/>
                  </a:lnTo>
                  <a:lnTo>
                    <a:pt x="14105" y="45141"/>
                  </a:lnTo>
                  <a:close/>
                  <a:moveTo>
                    <a:pt x="400442" y="69402"/>
                  </a:moveTo>
                  <a:lnTo>
                    <a:pt x="397384" y="69824"/>
                  </a:lnTo>
                  <a:lnTo>
                    <a:pt x="395263" y="69777"/>
                  </a:lnTo>
                  <a:lnTo>
                    <a:pt x="395655" y="69011"/>
                  </a:lnTo>
                  <a:lnTo>
                    <a:pt x="395553" y="68001"/>
                  </a:lnTo>
                  <a:lnTo>
                    <a:pt x="396562" y="67735"/>
                  </a:lnTo>
                  <a:lnTo>
                    <a:pt x="397728" y="67954"/>
                  </a:lnTo>
                  <a:lnTo>
                    <a:pt x="400442" y="69402"/>
                  </a:lnTo>
                  <a:close/>
                  <a:moveTo>
                    <a:pt x="36715" y="95571"/>
                  </a:moveTo>
                  <a:lnTo>
                    <a:pt x="35605" y="95970"/>
                  </a:lnTo>
                  <a:lnTo>
                    <a:pt x="35542" y="95399"/>
                  </a:lnTo>
                  <a:lnTo>
                    <a:pt x="35737" y="94601"/>
                  </a:lnTo>
                  <a:lnTo>
                    <a:pt x="36551" y="93842"/>
                  </a:lnTo>
                  <a:lnTo>
                    <a:pt x="36926" y="94273"/>
                  </a:lnTo>
                  <a:lnTo>
                    <a:pt x="36715" y="95571"/>
                  </a:lnTo>
                  <a:close/>
                  <a:moveTo>
                    <a:pt x="100453" y="101181"/>
                  </a:moveTo>
                  <a:lnTo>
                    <a:pt x="99389" y="101407"/>
                  </a:lnTo>
                  <a:lnTo>
                    <a:pt x="98810" y="101259"/>
                  </a:lnTo>
                  <a:lnTo>
                    <a:pt x="98419" y="100406"/>
                  </a:lnTo>
                  <a:lnTo>
                    <a:pt x="99310" y="98450"/>
                  </a:lnTo>
                  <a:lnTo>
                    <a:pt x="99639" y="98121"/>
                  </a:lnTo>
                  <a:lnTo>
                    <a:pt x="100484" y="100249"/>
                  </a:lnTo>
                  <a:lnTo>
                    <a:pt x="100453" y="101181"/>
                  </a:lnTo>
                  <a:close/>
                  <a:moveTo>
                    <a:pt x="257837" y="108089"/>
                  </a:moveTo>
                  <a:lnTo>
                    <a:pt x="257164" y="108378"/>
                  </a:lnTo>
                  <a:lnTo>
                    <a:pt x="256123" y="107604"/>
                  </a:lnTo>
                  <a:lnTo>
                    <a:pt x="255881" y="100977"/>
                  </a:lnTo>
                  <a:lnTo>
                    <a:pt x="256609" y="100382"/>
                  </a:lnTo>
                  <a:lnTo>
                    <a:pt x="257086" y="100469"/>
                  </a:lnTo>
                  <a:lnTo>
                    <a:pt x="257595" y="101673"/>
                  </a:lnTo>
                  <a:lnTo>
                    <a:pt x="257547" y="104576"/>
                  </a:lnTo>
                  <a:lnTo>
                    <a:pt x="257641" y="107142"/>
                  </a:lnTo>
                  <a:lnTo>
                    <a:pt x="257837" y="10808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4" name="Freeform: Shape 733">
              <a:extLst>
                <a:ext uri="{FF2B5EF4-FFF2-40B4-BE49-F238E27FC236}">
                  <a16:creationId xmlns:a16="http://schemas.microsoft.com/office/drawing/2014/main" id="{92EE13FF-41A4-2A5E-6E19-BD499E0686BD}"/>
                </a:ext>
              </a:extLst>
            </p:cNvPr>
            <p:cNvSpPr>
              <a:spLocks/>
            </p:cNvSpPr>
            <p:nvPr/>
          </p:nvSpPr>
          <p:spPr>
            <a:xfrm>
              <a:off x="7914489" y="4878130"/>
              <a:ext cx="233255" cy="379350"/>
            </a:xfrm>
            <a:custGeom>
              <a:avLst/>
              <a:gdLst>
                <a:gd name="connsiteX0" fmla="*/ 58472 w 233255"/>
                <a:gd name="connsiteY0" fmla="*/ 379053 h 379350"/>
                <a:gd name="connsiteX1" fmla="*/ 56063 w 233255"/>
                <a:gd name="connsiteY1" fmla="*/ 379092 h 379350"/>
                <a:gd name="connsiteX2" fmla="*/ 51940 w 233255"/>
                <a:gd name="connsiteY2" fmla="*/ 379210 h 379350"/>
                <a:gd name="connsiteX3" fmla="*/ 49499 w 233255"/>
                <a:gd name="connsiteY3" fmla="*/ 379280 h 379350"/>
                <a:gd name="connsiteX4" fmla="*/ 46768 w 233255"/>
                <a:gd name="connsiteY4" fmla="*/ 379350 h 379350"/>
                <a:gd name="connsiteX5" fmla="*/ 43389 w 233255"/>
                <a:gd name="connsiteY5" fmla="*/ 378662 h 379350"/>
                <a:gd name="connsiteX6" fmla="*/ 41488 w 233255"/>
                <a:gd name="connsiteY6" fmla="*/ 378811 h 379350"/>
                <a:gd name="connsiteX7" fmla="*/ 41331 w 233255"/>
                <a:gd name="connsiteY7" fmla="*/ 370995 h 379350"/>
                <a:gd name="connsiteX8" fmla="*/ 40713 w 233255"/>
                <a:gd name="connsiteY8" fmla="*/ 369282 h 379350"/>
                <a:gd name="connsiteX9" fmla="*/ 40064 w 233255"/>
                <a:gd name="connsiteY9" fmla="*/ 366778 h 379350"/>
                <a:gd name="connsiteX10" fmla="*/ 39907 w 233255"/>
                <a:gd name="connsiteY10" fmla="*/ 365174 h 379350"/>
                <a:gd name="connsiteX11" fmla="*/ 40314 w 233255"/>
                <a:gd name="connsiteY11" fmla="*/ 363563 h 379350"/>
                <a:gd name="connsiteX12" fmla="*/ 40510 w 233255"/>
                <a:gd name="connsiteY12" fmla="*/ 361012 h 379350"/>
                <a:gd name="connsiteX13" fmla="*/ 40330 w 233255"/>
                <a:gd name="connsiteY13" fmla="*/ 358775 h 379350"/>
                <a:gd name="connsiteX14" fmla="*/ 38311 w 233255"/>
                <a:gd name="connsiteY14" fmla="*/ 357656 h 379350"/>
                <a:gd name="connsiteX15" fmla="*/ 37866 w 233255"/>
                <a:gd name="connsiteY15" fmla="*/ 357304 h 379350"/>
                <a:gd name="connsiteX16" fmla="*/ 37427 w 233255"/>
                <a:gd name="connsiteY16" fmla="*/ 355552 h 379350"/>
                <a:gd name="connsiteX17" fmla="*/ 37255 w 233255"/>
                <a:gd name="connsiteY17" fmla="*/ 352845 h 379350"/>
                <a:gd name="connsiteX18" fmla="*/ 38671 w 233255"/>
                <a:gd name="connsiteY18" fmla="*/ 349410 h 379350"/>
                <a:gd name="connsiteX19" fmla="*/ 38554 w 233255"/>
                <a:gd name="connsiteY19" fmla="*/ 342815 h 379350"/>
                <a:gd name="connsiteX20" fmla="*/ 38718 w 233255"/>
                <a:gd name="connsiteY20" fmla="*/ 340499 h 379350"/>
                <a:gd name="connsiteX21" fmla="*/ 38695 w 233255"/>
                <a:gd name="connsiteY21" fmla="*/ 335922 h 379350"/>
                <a:gd name="connsiteX22" fmla="*/ 38664 w 233255"/>
                <a:gd name="connsiteY22" fmla="*/ 330391 h 379350"/>
                <a:gd name="connsiteX23" fmla="*/ 38640 w 233255"/>
                <a:gd name="connsiteY23" fmla="*/ 325439 h 379350"/>
                <a:gd name="connsiteX24" fmla="*/ 38695 w 233255"/>
                <a:gd name="connsiteY24" fmla="*/ 321176 h 379350"/>
                <a:gd name="connsiteX25" fmla="*/ 38272 w 233255"/>
                <a:gd name="connsiteY25" fmla="*/ 319157 h 379350"/>
                <a:gd name="connsiteX26" fmla="*/ 37920 w 233255"/>
                <a:gd name="connsiteY26" fmla="*/ 318046 h 379350"/>
                <a:gd name="connsiteX27" fmla="*/ 36981 w 233255"/>
                <a:gd name="connsiteY27" fmla="*/ 315793 h 379350"/>
                <a:gd name="connsiteX28" fmla="*/ 35886 w 233255"/>
                <a:gd name="connsiteY28" fmla="*/ 311106 h 379350"/>
                <a:gd name="connsiteX29" fmla="*/ 34595 w 233255"/>
                <a:gd name="connsiteY29" fmla="*/ 307571 h 379350"/>
                <a:gd name="connsiteX30" fmla="*/ 32937 w 233255"/>
                <a:gd name="connsiteY30" fmla="*/ 305239 h 379350"/>
                <a:gd name="connsiteX31" fmla="*/ 32413 w 233255"/>
                <a:gd name="connsiteY31" fmla="*/ 304011 h 379350"/>
                <a:gd name="connsiteX32" fmla="*/ 31881 w 233255"/>
                <a:gd name="connsiteY32" fmla="*/ 302376 h 379350"/>
                <a:gd name="connsiteX33" fmla="*/ 30308 w 233255"/>
                <a:gd name="connsiteY33" fmla="*/ 299481 h 379350"/>
                <a:gd name="connsiteX34" fmla="*/ 29025 w 233255"/>
                <a:gd name="connsiteY34" fmla="*/ 297799 h 379350"/>
                <a:gd name="connsiteX35" fmla="*/ 28673 w 233255"/>
                <a:gd name="connsiteY35" fmla="*/ 296453 h 379350"/>
                <a:gd name="connsiteX36" fmla="*/ 28720 w 233255"/>
                <a:gd name="connsiteY36" fmla="*/ 292972 h 379350"/>
                <a:gd name="connsiteX37" fmla="*/ 27288 w 233255"/>
                <a:gd name="connsiteY37" fmla="*/ 286737 h 379350"/>
                <a:gd name="connsiteX38" fmla="*/ 26247 w 233255"/>
                <a:gd name="connsiteY38" fmla="*/ 282199 h 379350"/>
                <a:gd name="connsiteX39" fmla="*/ 24683 w 233255"/>
                <a:gd name="connsiteY39" fmla="*/ 277286 h 379350"/>
                <a:gd name="connsiteX40" fmla="*/ 23635 w 233255"/>
                <a:gd name="connsiteY40" fmla="*/ 274008 h 379350"/>
                <a:gd name="connsiteX41" fmla="*/ 23478 w 233255"/>
                <a:gd name="connsiteY41" fmla="*/ 273445 h 379350"/>
                <a:gd name="connsiteX42" fmla="*/ 23361 w 233255"/>
                <a:gd name="connsiteY42" fmla="*/ 272201 h 379350"/>
                <a:gd name="connsiteX43" fmla="*/ 26474 w 233255"/>
                <a:gd name="connsiteY43" fmla="*/ 269767 h 379350"/>
                <a:gd name="connsiteX44" fmla="*/ 29588 w 233255"/>
                <a:gd name="connsiteY44" fmla="*/ 266341 h 379350"/>
                <a:gd name="connsiteX45" fmla="*/ 33234 w 233255"/>
                <a:gd name="connsiteY45" fmla="*/ 262336 h 379350"/>
                <a:gd name="connsiteX46" fmla="*/ 36489 w 233255"/>
                <a:gd name="connsiteY46" fmla="*/ 258760 h 379350"/>
                <a:gd name="connsiteX47" fmla="*/ 39352 w 233255"/>
                <a:gd name="connsiteY47" fmla="*/ 255623 h 379350"/>
                <a:gd name="connsiteX48" fmla="*/ 43271 w 233255"/>
                <a:gd name="connsiteY48" fmla="*/ 251336 h 379350"/>
                <a:gd name="connsiteX49" fmla="*/ 47144 w 233255"/>
                <a:gd name="connsiteY49" fmla="*/ 247103 h 379350"/>
                <a:gd name="connsiteX50" fmla="*/ 48051 w 233255"/>
                <a:gd name="connsiteY50" fmla="*/ 246563 h 379350"/>
                <a:gd name="connsiteX51" fmla="*/ 48435 w 233255"/>
                <a:gd name="connsiteY51" fmla="*/ 246219 h 379350"/>
                <a:gd name="connsiteX52" fmla="*/ 46761 w 233255"/>
                <a:gd name="connsiteY52" fmla="*/ 242464 h 379350"/>
                <a:gd name="connsiteX53" fmla="*/ 49452 w 233255"/>
                <a:gd name="connsiteY53" fmla="*/ 238106 h 379350"/>
                <a:gd name="connsiteX54" fmla="*/ 49601 w 233255"/>
                <a:gd name="connsiteY54" fmla="*/ 235274 h 379350"/>
                <a:gd name="connsiteX55" fmla="*/ 49483 w 233255"/>
                <a:gd name="connsiteY55" fmla="*/ 232567 h 379350"/>
                <a:gd name="connsiteX56" fmla="*/ 49812 w 233255"/>
                <a:gd name="connsiteY56" fmla="*/ 231323 h 379350"/>
                <a:gd name="connsiteX57" fmla="*/ 50626 w 233255"/>
                <a:gd name="connsiteY57" fmla="*/ 230236 h 379350"/>
                <a:gd name="connsiteX58" fmla="*/ 53770 w 233255"/>
                <a:gd name="connsiteY58" fmla="*/ 227975 h 379350"/>
                <a:gd name="connsiteX59" fmla="*/ 56149 w 233255"/>
                <a:gd name="connsiteY59" fmla="*/ 224376 h 379350"/>
                <a:gd name="connsiteX60" fmla="*/ 58097 w 233255"/>
                <a:gd name="connsiteY60" fmla="*/ 221012 h 379350"/>
                <a:gd name="connsiteX61" fmla="*/ 60804 w 233255"/>
                <a:gd name="connsiteY61" fmla="*/ 215614 h 379350"/>
                <a:gd name="connsiteX62" fmla="*/ 61069 w 233255"/>
                <a:gd name="connsiteY62" fmla="*/ 214339 h 379350"/>
                <a:gd name="connsiteX63" fmla="*/ 61109 w 233255"/>
                <a:gd name="connsiteY63" fmla="*/ 213032 h 379350"/>
                <a:gd name="connsiteX64" fmla="*/ 60373 w 233255"/>
                <a:gd name="connsiteY64" fmla="*/ 211193 h 379350"/>
                <a:gd name="connsiteX65" fmla="*/ 58574 w 233255"/>
                <a:gd name="connsiteY65" fmla="*/ 208244 h 379350"/>
                <a:gd name="connsiteX66" fmla="*/ 57268 w 233255"/>
                <a:gd name="connsiteY66" fmla="*/ 205693 h 379350"/>
                <a:gd name="connsiteX67" fmla="*/ 56102 w 233255"/>
                <a:gd name="connsiteY67" fmla="*/ 201774 h 379350"/>
                <a:gd name="connsiteX68" fmla="*/ 57275 w 233255"/>
                <a:gd name="connsiteY68" fmla="*/ 198371 h 379350"/>
                <a:gd name="connsiteX69" fmla="*/ 57690 w 233255"/>
                <a:gd name="connsiteY69" fmla="*/ 196313 h 379350"/>
                <a:gd name="connsiteX70" fmla="*/ 57690 w 233255"/>
                <a:gd name="connsiteY70" fmla="*/ 195202 h 379350"/>
                <a:gd name="connsiteX71" fmla="*/ 57174 w 233255"/>
                <a:gd name="connsiteY71" fmla="*/ 194154 h 379350"/>
                <a:gd name="connsiteX72" fmla="*/ 55859 w 233255"/>
                <a:gd name="connsiteY72" fmla="*/ 193356 h 379350"/>
                <a:gd name="connsiteX73" fmla="*/ 54764 w 233255"/>
                <a:gd name="connsiteY73" fmla="*/ 192840 h 379350"/>
                <a:gd name="connsiteX74" fmla="*/ 54396 w 233255"/>
                <a:gd name="connsiteY74" fmla="*/ 191431 h 379350"/>
                <a:gd name="connsiteX75" fmla="*/ 54389 w 233255"/>
                <a:gd name="connsiteY75" fmla="*/ 189765 h 379350"/>
                <a:gd name="connsiteX76" fmla="*/ 54882 w 233255"/>
                <a:gd name="connsiteY76" fmla="*/ 188842 h 379350"/>
                <a:gd name="connsiteX77" fmla="*/ 57792 w 233255"/>
                <a:gd name="connsiteY77" fmla="*/ 187348 h 379350"/>
                <a:gd name="connsiteX78" fmla="*/ 58449 w 233255"/>
                <a:gd name="connsiteY78" fmla="*/ 186534 h 379350"/>
                <a:gd name="connsiteX79" fmla="*/ 58793 w 233255"/>
                <a:gd name="connsiteY79" fmla="*/ 185626 h 379350"/>
                <a:gd name="connsiteX80" fmla="*/ 58824 w 233255"/>
                <a:gd name="connsiteY80" fmla="*/ 184336 h 379350"/>
                <a:gd name="connsiteX81" fmla="*/ 59724 w 233255"/>
                <a:gd name="connsiteY81" fmla="*/ 181105 h 379350"/>
                <a:gd name="connsiteX82" fmla="*/ 60835 w 233255"/>
                <a:gd name="connsiteY82" fmla="*/ 178038 h 379350"/>
                <a:gd name="connsiteX83" fmla="*/ 60913 w 233255"/>
                <a:gd name="connsiteY83" fmla="*/ 176958 h 379350"/>
                <a:gd name="connsiteX84" fmla="*/ 60522 w 233255"/>
                <a:gd name="connsiteY84" fmla="*/ 176012 h 379350"/>
                <a:gd name="connsiteX85" fmla="*/ 60217 w 233255"/>
                <a:gd name="connsiteY85" fmla="*/ 174283 h 379350"/>
                <a:gd name="connsiteX86" fmla="*/ 60021 w 233255"/>
                <a:gd name="connsiteY86" fmla="*/ 171677 h 379350"/>
                <a:gd name="connsiteX87" fmla="*/ 60006 w 233255"/>
                <a:gd name="connsiteY87" fmla="*/ 164394 h 379350"/>
                <a:gd name="connsiteX88" fmla="*/ 60577 w 233255"/>
                <a:gd name="connsiteY88" fmla="*/ 156891 h 379350"/>
                <a:gd name="connsiteX89" fmla="*/ 60326 w 233255"/>
                <a:gd name="connsiteY89" fmla="*/ 152643 h 379350"/>
                <a:gd name="connsiteX90" fmla="*/ 58465 w 233255"/>
                <a:gd name="connsiteY90" fmla="*/ 147761 h 379350"/>
                <a:gd name="connsiteX91" fmla="*/ 58285 w 233255"/>
                <a:gd name="connsiteY91" fmla="*/ 144241 h 379350"/>
                <a:gd name="connsiteX92" fmla="*/ 59638 w 233255"/>
                <a:gd name="connsiteY92" fmla="*/ 141784 h 379350"/>
                <a:gd name="connsiteX93" fmla="*/ 59857 w 233255"/>
                <a:gd name="connsiteY93" fmla="*/ 140337 h 379350"/>
                <a:gd name="connsiteX94" fmla="*/ 58872 w 233255"/>
                <a:gd name="connsiteY94" fmla="*/ 140149 h 379350"/>
                <a:gd name="connsiteX95" fmla="*/ 56837 w 233255"/>
                <a:gd name="connsiteY95" fmla="*/ 140000 h 379350"/>
                <a:gd name="connsiteX96" fmla="*/ 55335 w 233255"/>
                <a:gd name="connsiteY96" fmla="*/ 139546 h 379350"/>
                <a:gd name="connsiteX97" fmla="*/ 53012 w 233255"/>
                <a:gd name="connsiteY97" fmla="*/ 137536 h 379350"/>
                <a:gd name="connsiteX98" fmla="*/ 48975 w 233255"/>
                <a:gd name="connsiteY98" fmla="*/ 135862 h 379350"/>
                <a:gd name="connsiteX99" fmla="*/ 44390 w 233255"/>
                <a:gd name="connsiteY99" fmla="*/ 134336 h 379350"/>
                <a:gd name="connsiteX100" fmla="*/ 37725 w 233255"/>
                <a:gd name="connsiteY100" fmla="*/ 133882 h 379350"/>
                <a:gd name="connsiteX101" fmla="*/ 32186 w 233255"/>
                <a:gd name="connsiteY101" fmla="*/ 129000 h 379350"/>
                <a:gd name="connsiteX102" fmla="*/ 27844 w 233255"/>
                <a:gd name="connsiteY102" fmla="*/ 128218 h 379350"/>
                <a:gd name="connsiteX103" fmla="*/ 26443 w 233255"/>
                <a:gd name="connsiteY103" fmla="*/ 127592 h 379350"/>
                <a:gd name="connsiteX104" fmla="*/ 22273 w 233255"/>
                <a:gd name="connsiteY104" fmla="*/ 124666 h 379350"/>
                <a:gd name="connsiteX105" fmla="*/ 15741 w 233255"/>
                <a:gd name="connsiteY105" fmla="*/ 124393 h 379350"/>
                <a:gd name="connsiteX106" fmla="*/ 8966 w 233255"/>
                <a:gd name="connsiteY106" fmla="*/ 124103 h 379350"/>
                <a:gd name="connsiteX107" fmla="*/ 4741 w 233255"/>
                <a:gd name="connsiteY107" fmla="*/ 124017 h 379350"/>
                <a:gd name="connsiteX108" fmla="*/ 4115 w 233255"/>
                <a:gd name="connsiteY108" fmla="*/ 123626 h 379350"/>
                <a:gd name="connsiteX109" fmla="*/ 3873 w 233255"/>
                <a:gd name="connsiteY109" fmla="*/ 119597 h 379350"/>
                <a:gd name="connsiteX110" fmla="*/ 3826 w 233255"/>
                <a:gd name="connsiteY110" fmla="*/ 116021 h 379350"/>
                <a:gd name="connsiteX111" fmla="*/ 3466 w 233255"/>
                <a:gd name="connsiteY111" fmla="*/ 112916 h 379350"/>
                <a:gd name="connsiteX112" fmla="*/ 2824 w 233255"/>
                <a:gd name="connsiteY112" fmla="*/ 109379 h 379350"/>
                <a:gd name="connsiteX113" fmla="*/ 1838 w 233255"/>
                <a:gd name="connsiteY113" fmla="*/ 108002 h 379350"/>
                <a:gd name="connsiteX114" fmla="*/ 665 w 233255"/>
                <a:gd name="connsiteY114" fmla="*/ 105616 h 379350"/>
                <a:gd name="connsiteX115" fmla="*/ 70 w 233255"/>
                <a:gd name="connsiteY115" fmla="*/ 102988 h 379350"/>
                <a:gd name="connsiteX116" fmla="*/ 0 w 233255"/>
                <a:gd name="connsiteY116" fmla="*/ 101712 h 379350"/>
                <a:gd name="connsiteX117" fmla="*/ 219 w 233255"/>
                <a:gd name="connsiteY117" fmla="*/ 101259 h 379350"/>
                <a:gd name="connsiteX118" fmla="*/ 4921 w 233255"/>
                <a:gd name="connsiteY118" fmla="*/ 99389 h 379350"/>
                <a:gd name="connsiteX119" fmla="*/ 6931 w 233255"/>
                <a:gd name="connsiteY119" fmla="*/ 98466 h 379350"/>
                <a:gd name="connsiteX120" fmla="*/ 9912 w 233255"/>
                <a:gd name="connsiteY120" fmla="*/ 97394 h 379350"/>
                <a:gd name="connsiteX121" fmla="*/ 15217 w 233255"/>
                <a:gd name="connsiteY121" fmla="*/ 95915 h 379350"/>
                <a:gd name="connsiteX122" fmla="*/ 19950 w 233255"/>
                <a:gd name="connsiteY122" fmla="*/ 94593 h 379350"/>
                <a:gd name="connsiteX123" fmla="*/ 24292 w 233255"/>
                <a:gd name="connsiteY123" fmla="*/ 93310 h 379350"/>
                <a:gd name="connsiteX124" fmla="*/ 28892 w 233255"/>
                <a:gd name="connsiteY124" fmla="*/ 91949 h 379350"/>
                <a:gd name="connsiteX125" fmla="*/ 30762 w 233255"/>
                <a:gd name="connsiteY125" fmla="*/ 91033 h 379350"/>
                <a:gd name="connsiteX126" fmla="*/ 33085 w 233255"/>
                <a:gd name="connsiteY126" fmla="*/ 90118 h 379350"/>
                <a:gd name="connsiteX127" fmla="*/ 38648 w 233255"/>
                <a:gd name="connsiteY127" fmla="*/ 88280 h 379350"/>
                <a:gd name="connsiteX128" fmla="*/ 40236 w 233255"/>
                <a:gd name="connsiteY128" fmla="*/ 87646 h 379350"/>
                <a:gd name="connsiteX129" fmla="*/ 43428 w 233255"/>
                <a:gd name="connsiteY129" fmla="*/ 86621 h 379350"/>
                <a:gd name="connsiteX130" fmla="*/ 45032 w 233255"/>
                <a:gd name="connsiteY130" fmla="*/ 86222 h 379350"/>
                <a:gd name="connsiteX131" fmla="*/ 51188 w 233255"/>
                <a:gd name="connsiteY131" fmla="*/ 84117 h 379350"/>
                <a:gd name="connsiteX132" fmla="*/ 58246 w 233255"/>
                <a:gd name="connsiteY132" fmla="*/ 81708 h 379350"/>
                <a:gd name="connsiteX133" fmla="*/ 60718 w 233255"/>
                <a:gd name="connsiteY133" fmla="*/ 80863 h 379350"/>
                <a:gd name="connsiteX134" fmla="*/ 65435 w 233255"/>
                <a:gd name="connsiteY134" fmla="*/ 79251 h 379350"/>
                <a:gd name="connsiteX135" fmla="*/ 66351 w 233255"/>
                <a:gd name="connsiteY135" fmla="*/ 79916 h 379350"/>
                <a:gd name="connsiteX136" fmla="*/ 69566 w 233255"/>
                <a:gd name="connsiteY136" fmla="*/ 85455 h 379350"/>
                <a:gd name="connsiteX137" fmla="*/ 72093 w 233255"/>
                <a:gd name="connsiteY137" fmla="*/ 88718 h 379350"/>
                <a:gd name="connsiteX138" fmla="*/ 74972 w 233255"/>
                <a:gd name="connsiteY138" fmla="*/ 91737 h 379350"/>
                <a:gd name="connsiteX139" fmla="*/ 75457 w 233255"/>
                <a:gd name="connsiteY139" fmla="*/ 91589 h 379350"/>
                <a:gd name="connsiteX140" fmla="*/ 76286 w 233255"/>
                <a:gd name="connsiteY140" fmla="*/ 90885 h 379350"/>
                <a:gd name="connsiteX141" fmla="*/ 77726 w 233255"/>
                <a:gd name="connsiteY141" fmla="*/ 90595 h 379350"/>
                <a:gd name="connsiteX142" fmla="*/ 82303 w 233255"/>
                <a:gd name="connsiteY142" fmla="*/ 89915 h 379350"/>
                <a:gd name="connsiteX143" fmla="*/ 84047 w 233255"/>
                <a:gd name="connsiteY143" fmla="*/ 89875 h 379350"/>
                <a:gd name="connsiteX144" fmla="*/ 85197 w 233255"/>
                <a:gd name="connsiteY144" fmla="*/ 89062 h 379350"/>
                <a:gd name="connsiteX145" fmla="*/ 87544 w 233255"/>
                <a:gd name="connsiteY145" fmla="*/ 88491 h 379350"/>
                <a:gd name="connsiteX146" fmla="*/ 90259 w 233255"/>
                <a:gd name="connsiteY146" fmla="*/ 88147 h 379350"/>
                <a:gd name="connsiteX147" fmla="*/ 91190 w 233255"/>
                <a:gd name="connsiteY147" fmla="*/ 88514 h 379350"/>
                <a:gd name="connsiteX148" fmla="*/ 94053 w 233255"/>
                <a:gd name="connsiteY148" fmla="*/ 92426 h 379350"/>
                <a:gd name="connsiteX149" fmla="*/ 94468 w 233255"/>
                <a:gd name="connsiteY149" fmla="*/ 95414 h 379350"/>
                <a:gd name="connsiteX150" fmla="*/ 95063 w 233255"/>
                <a:gd name="connsiteY150" fmla="*/ 99741 h 379350"/>
                <a:gd name="connsiteX151" fmla="*/ 95203 w 233255"/>
                <a:gd name="connsiteY151" fmla="*/ 101853 h 379350"/>
                <a:gd name="connsiteX152" fmla="*/ 95157 w 233255"/>
                <a:gd name="connsiteY152" fmla="*/ 104677 h 379350"/>
                <a:gd name="connsiteX153" fmla="*/ 94836 w 233255"/>
                <a:gd name="connsiteY153" fmla="*/ 108214 h 379350"/>
                <a:gd name="connsiteX154" fmla="*/ 92512 w 233255"/>
                <a:gd name="connsiteY154" fmla="*/ 112290 h 379350"/>
                <a:gd name="connsiteX155" fmla="*/ 92066 w 233255"/>
                <a:gd name="connsiteY155" fmla="*/ 114316 h 379350"/>
                <a:gd name="connsiteX156" fmla="*/ 90822 w 233255"/>
                <a:gd name="connsiteY156" fmla="*/ 117453 h 379350"/>
                <a:gd name="connsiteX157" fmla="*/ 89179 w 233255"/>
                <a:gd name="connsiteY157" fmla="*/ 119002 h 379350"/>
                <a:gd name="connsiteX158" fmla="*/ 88366 w 233255"/>
                <a:gd name="connsiteY158" fmla="*/ 120270 h 379350"/>
                <a:gd name="connsiteX159" fmla="*/ 88413 w 233255"/>
                <a:gd name="connsiteY159" fmla="*/ 121584 h 379350"/>
                <a:gd name="connsiteX160" fmla="*/ 89289 w 233255"/>
                <a:gd name="connsiteY160" fmla="*/ 122687 h 379350"/>
                <a:gd name="connsiteX161" fmla="*/ 91213 w 233255"/>
                <a:gd name="connsiteY161" fmla="*/ 124674 h 379350"/>
                <a:gd name="connsiteX162" fmla="*/ 91808 w 233255"/>
                <a:gd name="connsiteY162" fmla="*/ 125965 h 379350"/>
                <a:gd name="connsiteX163" fmla="*/ 91636 w 233255"/>
                <a:gd name="connsiteY163" fmla="*/ 127107 h 379350"/>
                <a:gd name="connsiteX164" fmla="*/ 91644 w 233255"/>
                <a:gd name="connsiteY164" fmla="*/ 128664 h 379350"/>
                <a:gd name="connsiteX165" fmla="*/ 92105 w 233255"/>
                <a:gd name="connsiteY165" fmla="*/ 129744 h 379350"/>
                <a:gd name="connsiteX166" fmla="*/ 92653 w 233255"/>
                <a:gd name="connsiteY166" fmla="*/ 130370 h 379350"/>
                <a:gd name="connsiteX167" fmla="*/ 94554 w 233255"/>
                <a:gd name="connsiteY167" fmla="*/ 131387 h 379350"/>
                <a:gd name="connsiteX168" fmla="*/ 96416 w 233255"/>
                <a:gd name="connsiteY168" fmla="*/ 133945 h 379350"/>
                <a:gd name="connsiteX169" fmla="*/ 99624 w 233255"/>
                <a:gd name="connsiteY169" fmla="*/ 137035 h 379350"/>
                <a:gd name="connsiteX170" fmla="*/ 103457 w 233255"/>
                <a:gd name="connsiteY170" fmla="*/ 141440 h 379350"/>
                <a:gd name="connsiteX171" fmla="*/ 105256 w 233255"/>
                <a:gd name="connsiteY171" fmla="*/ 142793 h 379350"/>
                <a:gd name="connsiteX172" fmla="*/ 106673 w 233255"/>
                <a:gd name="connsiteY172" fmla="*/ 143122 h 379350"/>
                <a:gd name="connsiteX173" fmla="*/ 107376 w 233255"/>
                <a:gd name="connsiteY173" fmla="*/ 144593 h 379350"/>
                <a:gd name="connsiteX174" fmla="*/ 106985 w 233255"/>
                <a:gd name="connsiteY174" fmla="*/ 146314 h 379350"/>
                <a:gd name="connsiteX175" fmla="*/ 105882 w 233255"/>
                <a:gd name="connsiteY175" fmla="*/ 147292 h 379350"/>
                <a:gd name="connsiteX176" fmla="*/ 106336 w 233255"/>
                <a:gd name="connsiteY176" fmla="*/ 148700 h 379350"/>
                <a:gd name="connsiteX177" fmla="*/ 106962 w 233255"/>
                <a:gd name="connsiteY177" fmla="*/ 149435 h 379350"/>
                <a:gd name="connsiteX178" fmla="*/ 107658 w 233255"/>
                <a:gd name="connsiteY178" fmla="*/ 149811 h 379350"/>
                <a:gd name="connsiteX179" fmla="*/ 109340 w 233255"/>
                <a:gd name="connsiteY179" fmla="*/ 149897 h 379350"/>
                <a:gd name="connsiteX180" fmla="*/ 110905 w 233255"/>
                <a:gd name="connsiteY180" fmla="*/ 149607 h 379350"/>
                <a:gd name="connsiteX181" fmla="*/ 111296 w 233255"/>
                <a:gd name="connsiteY181" fmla="*/ 149115 h 379350"/>
                <a:gd name="connsiteX182" fmla="*/ 111093 w 233255"/>
                <a:gd name="connsiteY182" fmla="*/ 142519 h 379350"/>
                <a:gd name="connsiteX183" fmla="*/ 109966 w 233255"/>
                <a:gd name="connsiteY183" fmla="*/ 138678 h 379350"/>
                <a:gd name="connsiteX184" fmla="*/ 108832 w 233255"/>
                <a:gd name="connsiteY184" fmla="*/ 137176 h 379350"/>
                <a:gd name="connsiteX185" fmla="*/ 108589 w 233255"/>
                <a:gd name="connsiteY185" fmla="*/ 136879 h 379350"/>
                <a:gd name="connsiteX186" fmla="*/ 108988 w 233255"/>
                <a:gd name="connsiteY186" fmla="*/ 135619 h 379350"/>
                <a:gd name="connsiteX187" fmla="*/ 110248 w 233255"/>
                <a:gd name="connsiteY187" fmla="*/ 132678 h 379350"/>
                <a:gd name="connsiteX188" fmla="*/ 111320 w 233255"/>
                <a:gd name="connsiteY188" fmla="*/ 129759 h 379350"/>
                <a:gd name="connsiteX189" fmla="*/ 112000 w 233255"/>
                <a:gd name="connsiteY189" fmla="*/ 128531 h 379350"/>
                <a:gd name="connsiteX190" fmla="*/ 112790 w 233255"/>
                <a:gd name="connsiteY190" fmla="*/ 127788 h 379350"/>
                <a:gd name="connsiteX191" fmla="*/ 118079 w 233255"/>
                <a:gd name="connsiteY191" fmla="*/ 126998 h 379350"/>
                <a:gd name="connsiteX192" fmla="*/ 120489 w 233255"/>
                <a:gd name="connsiteY192" fmla="*/ 126317 h 379350"/>
                <a:gd name="connsiteX193" fmla="*/ 121506 w 233255"/>
                <a:gd name="connsiteY193" fmla="*/ 125464 h 379350"/>
                <a:gd name="connsiteX194" fmla="*/ 122296 w 233255"/>
                <a:gd name="connsiteY194" fmla="*/ 123203 h 379350"/>
                <a:gd name="connsiteX195" fmla="*/ 122930 w 233255"/>
                <a:gd name="connsiteY195" fmla="*/ 116890 h 379350"/>
                <a:gd name="connsiteX196" fmla="*/ 123157 w 233255"/>
                <a:gd name="connsiteY196" fmla="*/ 110968 h 379350"/>
                <a:gd name="connsiteX197" fmla="*/ 122609 w 233255"/>
                <a:gd name="connsiteY197" fmla="*/ 107502 h 379350"/>
                <a:gd name="connsiteX198" fmla="*/ 123368 w 233255"/>
                <a:gd name="connsiteY198" fmla="*/ 102283 h 379350"/>
                <a:gd name="connsiteX199" fmla="*/ 124526 w 233255"/>
                <a:gd name="connsiteY199" fmla="*/ 99052 h 379350"/>
                <a:gd name="connsiteX200" fmla="*/ 123954 w 233255"/>
                <a:gd name="connsiteY200" fmla="*/ 98419 h 379350"/>
                <a:gd name="connsiteX201" fmla="*/ 123524 w 233255"/>
                <a:gd name="connsiteY201" fmla="*/ 94069 h 379350"/>
                <a:gd name="connsiteX202" fmla="*/ 120082 w 233255"/>
                <a:gd name="connsiteY202" fmla="*/ 89437 h 379350"/>
                <a:gd name="connsiteX203" fmla="*/ 115654 w 233255"/>
                <a:gd name="connsiteY203" fmla="*/ 83484 h 379350"/>
                <a:gd name="connsiteX204" fmla="*/ 113174 w 233255"/>
                <a:gd name="connsiteY204" fmla="*/ 80284 h 379350"/>
                <a:gd name="connsiteX205" fmla="*/ 110358 w 233255"/>
                <a:gd name="connsiteY205" fmla="*/ 76646 h 379350"/>
                <a:gd name="connsiteX206" fmla="*/ 105225 w 233255"/>
                <a:gd name="connsiteY206" fmla="*/ 70951 h 379350"/>
                <a:gd name="connsiteX207" fmla="*/ 102878 w 233255"/>
                <a:gd name="connsiteY207" fmla="*/ 68893 h 379350"/>
                <a:gd name="connsiteX208" fmla="*/ 101642 w 233255"/>
                <a:gd name="connsiteY208" fmla="*/ 68087 h 379350"/>
                <a:gd name="connsiteX209" fmla="*/ 97495 w 233255"/>
                <a:gd name="connsiteY209" fmla="*/ 67430 h 379350"/>
                <a:gd name="connsiteX210" fmla="*/ 96392 w 233255"/>
                <a:gd name="connsiteY210" fmla="*/ 66335 h 379350"/>
                <a:gd name="connsiteX211" fmla="*/ 95344 w 233255"/>
                <a:gd name="connsiteY211" fmla="*/ 64590 h 379350"/>
                <a:gd name="connsiteX212" fmla="*/ 94945 w 233255"/>
                <a:gd name="connsiteY212" fmla="*/ 61367 h 379350"/>
                <a:gd name="connsiteX213" fmla="*/ 94875 w 233255"/>
                <a:gd name="connsiteY213" fmla="*/ 58957 h 379350"/>
                <a:gd name="connsiteX214" fmla="*/ 94406 w 233255"/>
                <a:gd name="connsiteY214" fmla="*/ 54858 h 379350"/>
                <a:gd name="connsiteX215" fmla="*/ 93568 w 233255"/>
                <a:gd name="connsiteY215" fmla="*/ 49069 h 379350"/>
                <a:gd name="connsiteX216" fmla="*/ 93193 w 233255"/>
                <a:gd name="connsiteY216" fmla="*/ 47363 h 379350"/>
                <a:gd name="connsiteX217" fmla="*/ 92011 w 233255"/>
                <a:gd name="connsiteY217" fmla="*/ 43013 h 379350"/>
                <a:gd name="connsiteX218" fmla="*/ 90885 w 233255"/>
                <a:gd name="connsiteY218" fmla="*/ 38875 h 379350"/>
                <a:gd name="connsiteX219" fmla="*/ 90822 w 233255"/>
                <a:gd name="connsiteY219" fmla="*/ 37850 h 379350"/>
                <a:gd name="connsiteX220" fmla="*/ 91221 w 233255"/>
                <a:gd name="connsiteY220" fmla="*/ 36856 h 379350"/>
                <a:gd name="connsiteX221" fmla="*/ 93130 w 233255"/>
                <a:gd name="connsiteY221" fmla="*/ 33813 h 379350"/>
                <a:gd name="connsiteX222" fmla="*/ 94484 w 233255"/>
                <a:gd name="connsiteY222" fmla="*/ 31654 h 379350"/>
                <a:gd name="connsiteX223" fmla="*/ 95125 w 233255"/>
                <a:gd name="connsiteY223" fmla="*/ 30472 h 379350"/>
                <a:gd name="connsiteX224" fmla="*/ 96275 w 233255"/>
                <a:gd name="connsiteY224" fmla="*/ 27265 h 379350"/>
                <a:gd name="connsiteX225" fmla="*/ 96549 w 233255"/>
                <a:gd name="connsiteY225" fmla="*/ 25708 h 379350"/>
                <a:gd name="connsiteX226" fmla="*/ 97449 w 233255"/>
                <a:gd name="connsiteY226" fmla="*/ 25004 h 379350"/>
                <a:gd name="connsiteX227" fmla="*/ 101118 w 233255"/>
                <a:gd name="connsiteY227" fmla="*/ 24714 h 379350"/>
                <a:gd name="connsiteX228" fmla="*/ 104036 w 233255"/>
                <a:gd name="connsiteY228" fmla="*/ 24769 h 379350"/>
                <a:gd name="connsiteX229" fmla="*/ 108934 w 233255"/>
                <a:gd name="connsiteY229" fmla="*/ 24698 h 379350"/>
                <a:gd name="connsiteX230" fmla="*/ 114105 w 233255"/>
                <a:gd name="connsiteY230" fmla="*/ 24886 h 379350"/>
                <a:gd name="connsiteX231" fmla="*/ 114832 w 233255"/>
                <a:gd name="connsiteY231" fmla="*/ 25027 h 379350"/>
                <a:gd name="connsiteX232" fmla="*/ 115998 w 233255"/>
                <a:gd name="connsiteY232" fmla="*/ 25363 h 379350"/>
                <a:gd name="connsiteX233" fmla="*/ 117312 w 233255"/>
                <a:gd name="connsiteY233" fmla="*/ 25309 h 379350"/>
                <a:gd name="connsiteX234" fmla="*/ 118775 w 233255"/>
                <a:gd name="connsiteY234" fmla="*/ 24855 h 379350"/>
                <a:gd name="connsiteX235" fmla="*/ 120395 w 233255"/>
                <a:gd name="connsiteY235" fmla="*/ 23744 h 379350"/>
                <a:gd name="connsiteX236" fmla="*/ 122170 w 233255"/>
                <a:gd name="connsiteY236" fmla="*/ 21976 h 379350"/>
                <a:gd name="connsiteX237" fmla="*/ 124940 w 233255"/>
                <a:gd name="connsiteY237" fmla="*/ 22015 h 379350"/>
                <a:gd name="connsiteX238" fmla="*/ 128687 w 233255"/>
                <a:gd name="connsiteY238" fmla="*/ 23854 h 379350"/>
                <a:gd name="connsiteX239" fmla="*/ 130737 w 233255"/>
                <a:gd name="connsiteY239" fmla="*/ 25457 h 379350"/>
                <a:gd name="connsiteX240" fmla="*/ 131082 w 233255"/>
                <a:gd name="connsiteY240" fmla="*/ 26826 h 379350"/>
                <a:gd name="connsiteX241" fmla="*/ 133593 w 233255"/>
                <a:gd name="connsiteY241" fmla="*/ 27624 h 379350"/>
                <a:gd name="connsiteX242" fmla="*/ 138271 w 233255"/>
                <a:gd name="connsiteY242" fmla="*/ 27844 h 379350"/>
                <a:gd name="connsiteX243" fmla="*/ 141675 w 233255"/>
                <a:gd name="connsiteY243" fmla="*/ 27132 h 379350"/>
                <a:gd name="connsiteX244" fmla="*/ 143811 w 233255"/>
                <a:gd name="connsiteY244" fmla="*/ 25489 h 379350"/>
                <a:gd name="connsiteX245" fmla="*/ 146048 w 233255"/>
                <a:gd name="connsiteY245" fmla="*/ 24620 h 379350"/>
                <a:gd name="connsiteX246" fmla="*/ 148379 w 233255"/>
                <a:gd name="connsiteY246" fmla="*/ 24519 h 379350"/>
                <a:gd name="connsiteX247" fmla="*/ 150139 w 233255"/>
                <a:gd name="connsiteY247" fmla="*/ 25082 h 379350"/>
                <a:gd name="connsiteX248" fmla="*/ 151336 w 233255"/>
                <a:gd name="connsiteY248" fmla="*/ 26302 h 379350"/>
                <a:gd name="connsiteX249" fmla="*/ 153629 w 233255"/>
                <a:gd name="connsiteY249" fmla="*/ 27179 h 379350"/>
                <a:gd name="connsiteX250" fmla="*/ 157024 w 233255"/>
                <a:gd name="connsiteY250" fmla="*/ 27711 h 379350"/>
                <a:gd name="connsiteX251" fmla="*/ 160732 w 233255"/>
                <a:gd name="connsiteY251" fmla="*/ 26920 h 379350"/>
                <a:gd name="connsiteX252" fmla="*/ 164754 w 233255"/>
                <a:gd name="connsiteY252" fmla="*/ 24816 h 379350"/>
                <a:gd name="connsiteX253" fmla="*/ 167046 w 233255"/>
                <a:gd name="connsiteY253" fmla="*/ 22617 h 379350"/>
                <a:gd name="connsiteX254" fmla="*/ 167609 w 233255"/>
                <a:gd name="connsiteY254" fmla="*/ 20333 h 379350"/>
                <a:gd name="connsiteX255" fmla="*/ 168274 w 233255"/>
                <a:gd name="connsiteY255" fmla="*/ 18940 h 379350"/>
                <a:gd name="connsiteX256" fmla="*/ 169041 w 233255"/>
                <a:gd name="connsiteY256" fmla="*/ 18448 h 379350"/>
                <a:gd name="connsiteX257" fmla="*/ 171169 w 233255"/>
                <a:gd name="connsiteY257" fmla="*/ 18166 h 379350"/>
                <a:gd name="connsiteX258" fmla="*/ 174666 w 233255"/>
                <a:gd name="connsiteY258" fmla="*/ 18088 h 379350"/>
                <a:gd name="connsiteX259" fmla="*/ 177710 w 233255"/>
                <a:gd name="connsiteY259" fmla="*/ 18807 h 379350"/>
                <a:gd name="connsiteX260" fmla="*/ 181590 w 233255"/>
                <a:gd name="connsiteY260" fmla="*/ 21084 h 379350"/>
                <a:gd name="connsiteX261" fmla="*/ 184038 w 233255"/>
                <a:gd name="connsiteY261" fmla="*/ 19574 h 379350"/>
                <a:gd name="connsiteX262" fmla="*/ 188239 w 233255"/>
                <a:gd name="connsiteY262" fmla="*/ 16985 h 379350"/>
                <a:gd name="connsiteX263" fmla="*/ 192472 w 233255"/>
                <a:gd name="connsiteY263" fmla="*/ 15616 h 379350"/>
                <a:gd name="connsiteX264" fmla="*/ 196501 w 233255"/>
                <a:gd name="connsiteY264" fmla="*/ 15608 h 379350"/>
                <a:gd name="connsiteX265" fmla="*/ 199810 w 233255"/>
                <a:gd name="connsiteY265" fmla="*/ 14622 h 379350"/>
                <a:gd name="connsiteX266" fmla="*/ 202392 w 233255"/>
                <a:gd name="connsiteY266" fmla="*/ 12666 h 379350"/>
                <a:gd name="connsiteX267" fmla="*/ 205123 w 233255"/>
                <a:gd name="connsiteY267" fmla="*/ 11422 h 379350"/>
                <a:gd name="connsiteX268" fmla="*/ 208001 w 233255"/>
                <a:gd name="connsiteY268" fmla="*/ 10898 h 379350"/>
                <a:gd name="connsiteX269" fmla="*/ 210693 w 233255"/>
                <a:gd name="connsiteY269" fmla="*/ 9951 h 379350"/>
                <a:gd name="connsiteX270" fmla="*/ 214456 w 233255"/>
                <a:gd name="connsiteY270" fmla="*/ 7917 h 379350"/>
                <a:gd name="connsiteX271" fmla="*/ 218360 w 233255"/>
                <a:gd name="connsiteY271" fmla="*/ 4960 h 379350"/>
                <a:gd name="connsiteX272" fmla="*/ 222334 w 233255"/>
                <a:gd name="connsiteY272" fmla="*/ 1940 h 379350"/>
                <a:gd name="connsiteX273" fmla="*/ 224885 w 233255"/>
                <a:gd name="connsiteY273" fmla="*/ 0 h 379350"/>
                <a:gd name="connsiteX274" fmla="*/ 226050 w 233255"/>
                <a:gd name="connsiteY274" fmla="*/ 2284 h 379350"/>
                <a:gd name="connsiteX275" fmla="*/ 228139 w 233255"/>
                <a:gd name="connsiteY275" fmla="*/ 4373 h 379350"/>
                <a:gd name="connsiteX276" fmla="*/ 226895 w 233255"/>
                <a:gd name="connsiteY276" fmla="*/ 5586 h 379350"/>
                <a:gd name="connsiteX277" fmla="*/ 225393 w 233255"/>
                <a:gd name="connsiteY277" fmla="*/ 6673 h 379350"/>
                <a:gd name="connsiteX278" fmla="*/ 227818 w 233255"/>
                <a:gd name="connsiteY278" fmla="*/ 8129 h 379350"/>
                <a:gd name="connsiteX279" fmla="*/ 226043 w 233255"/>
                <a:gd name="connsiteY279" fmla="*/ 10327 h 379350"/>
                <a:gd name="connsiteX280" fmla="*/ 225823 w 233255"/>
                <a:gd name="connsiteY280" fmla="*/ 11852 h 379350"/>
                <a:gd name="connsiteX281" fmla="*/ 226277 w 233255"/>
                <a:gd name="connsiteY281" fmla="*/ 12455 h 379350"/>
                <a:gd name="connsiteX282" fmla="*/ 226669 w 233255"/>
                <a:gd name="connsiteY282" fmla="*/ 13347 h 379350"/>
                <a:gd name="connsiteX283" fmla="*/ 225502 w 233255"/>
                <a:gd name="connsiteY283" fmla="*/ 15866 h 379350"/>
                <a:gd name="connsiteX284" fmla="*/ 223953 w 233255"/>
                <a:gd name="connsiteY284" fmla="*/ 17798 h 379350"/>
                <a:gd name="connsiteX285" fmla="*/ 223555 w 233255"/>
                <a:gd name="connsiteY285" fmla="*/ 19277 h 379350"/>
                <a:gd name="connsiteX286" fmla="*/ 224924 w 233255"/>
                <a:gd name="connsiteY286" fmla="*/ 21882 h 379350"/>
                <a:gd name="connsiteX287" fmla="*/ 224219 w 233255"/>
                <a:gd name="connsiteY287" fmla="*/ 26513 h 379350"/>
                <a:gd name="connsiteX288" fmla="*/ 225542 w 233255"/>
                <a:gd name="connsiteY288" fmla="*/ 30683 h 379350"/>
                <a:gd name="connsiteX289" fmla="*/ 225909 w 233255"/>
                <a:gd name="connsiteY289" fmla="*/ 32819 h 379350"/>
                <a:gd name="connsiteX290" fmla="*/ 226371 w 233255"/>
                <a:gd name="connsiteY290" fmla="*/ 34251 h 379350"/>
                <a:gd name="connsiteX291" fmla="*/ 225714 w 233255"/>
                <a:gd name="connsiteY291" fmla="*/ 36809 h 379350"/>
                <a:gd name="connsiteX292" fmla="*/ 225886 w 233255"/>
                <a:gd name="connsiteY292" fmla="*/ 41128 h 379350"/>
                <a:gd name="connsiteX293" fmla="*/ 226191 w 233255"/>
                <a:gd name="connsiteY293" fmla="*/ 42911 h 379350"/>
                <a:gd name="connsiteX294" fmla="*/ 225401 w 233255"/>
                <a:gd name="connsiteY294" fmla="*/ 45133 h 379350"/>
                <a:gd name="connsiteX295" fmla="*/ 226746 w 233255"/>
                <a:gd name="connsiteY295" fmla="*/ 45900 h 379350"/>
                <a:gd name="connsiteX296" fmla="*/ 227458 w 233255"/>
                <a:gd name="connsiteY296" fmla="*/ 48341 h 379350"/>
                <a:gd name="connsiteX297" fmla="*/ 227271 w 233255"/>
                <a:gd name="connsiteY297" fmla="*/ 51087 h 379350"/>
                <a:gd name="connsiteX298" fmla="*/ 226856 w 233255"/>
                <a:gd name="connsiteY298" fmla="*/ 52566 h 379350"/>
                <a:gd name="connsiteX299" fmla="*/ 224540 w 233255"/>
                <a:gd name="connsiteY299" fmla="*/ 54357 h 379350"/>
                <a:gd name="connsiteX300" fmla="*/ 224267 w 233255"/>
                <a:gd name="connsiteY300" fmla="*/ 55053 h 379350"/>
                <a:gd name="connsiteX301" fmla="*/ 224298 w 233255"/>
                <a:gd name="connsiteY301" fmla="*/ 56110 h 379350"/>
                <a:gd name="connsiteX302" fmla="*/ 227192 w 233255"/>
                <a:gd name="connsiteY302" fmla="*/ 56141 h 379350"/>
                <a:gd name="connsiteX303" fmla="*/ 227294 w 233255"/>
                <a:gd name="connsiteY303" fmla="*/ 57776 h 379350"/>
                <a:gd name="connsiteX304" fmla="*/ 227106 w 233255"/>
                <a:gd name="connsiteY304" fmla="*/ 59067 h 379350"/>
                <a:gd name="connsiteX305" fmla="*/ 227216 w 233255"/>
                <a:gd name="connsiteY305" fmla="*/ 61492 h 379350"/>
                <a:gd name="connsiteX306" fmla="*/ 226833 w 233255"/>
                <a:gd name="connsiteY306" fmla="*/ 63065 h 379350"/>
                <a:gd name="connsiteX307" fmla="*/ 227506 w 233255"/>
                <a:gd name="connsiteY307" fmla="*/ 64864 h 379350"/>
                <a:gd name="connsiteX308" fmla="*/ 226684 w 233255"/>
                <a:gd name="connsiteY308" fmla="*/ 66859 h 379350"/>
                <a:gd name="connsiteX309" fmla="*/ 226966 w 233255"/>
                <a:gd name="connsiteY309" fmla="*/ 68400 h 379350"/>
                <a:gd name="connsiteX310" fmla="*/ 227005 w 233255"/>
                <a:gd name="connsiteY310" fmla="*/ 70395 h 379350"/>
                <a:gd name="connsiteX311" fmla="*/ 227677 w 233255"/>
                <a:gd name="connsiteY311" fmla="*/ 75441 h 379350"/>
                <a:gd name="connsiteX312" fmla="*/ 227795 w 233255"/>
                <a:gd name="connsiteY312" fmla="*/ 81684 h 379350"/>
                <a:gd name="connsiteX313" fmla="*/ 227943 w 233255"/>
                <a:gd name="connsiteY313" fmla="*/ 82686 h 379350"/>
                <a:gd name="connsiteX314" fmla="*/ 228976 w 233255"/>
                <a:gd name="connsiteY314" fmla="*/ 83390 h 379350"/>
                <a:gd name="connsiteX315" fmla="*/ 230424 w 233255"/>
                <a:gd name="connsiteY315" fmla="*/ 83742 h 379350"/>
                <a:gd name="connsiteX316" fmla="*/ 230369 w 233255"/>
                <a:gd name="connsiteY316" fmla="*/ 85455 h 379350"/>
                <a:gd name="connsiteX317" fmla="*/ 228757 w 233255"/>
                <a:gd name="connsiteY317" fmla="*/ 87693 h 379350"/>
                <a:gd name="connsiteX318" fmla="*/ 228663 w 233255"/>
                <a:gd name="connsiteY318" fmla="*/ 89085 h 379350"/>
                <a:gd name="connsiteX319" fmla="*/ 228898 w 233255"/>
                <a:gd name="connsiteY319" fmla="*/ 91041 h 379350"/>
                <a:gd name="connsiteX320" fmla="*/ 230666 w 233255"/>
                <a:gd name="connsiteY320" fmla="*/ 88381 h 379350"/>
                <a:gd name="connsiteX321" fmla="*/ 231730 w 233255"/>
                <a:gd name="connsiteY321" fmla="*/ 88389 h 379350"/>
                <a:gd name="connsiteX322" fmla="*/ 232676 w 233255"/>
                <a:gd name="connsiteY322" fmla="*/ 89430 h 379350"/>
                <a:gd name="connsiteX323" fmla="*/ 232544 w 233255"/>
                <a:gd name="connsiteY323" fmla="*/ 90963 h 379350"/>
                <a:gd name="connsiteX324" fmla="*/ 232872 w 233255"/>
                <a:gd name="connsiteY324" fmla="*/ 91722 h 379350"/>
                <a:gd name="connsiteX325" fmla="*/ 232731 w 233255"/>
                <a:gd name="connsiteY325" fmla="*/ 93208 h 379350"/>
                <a:gd name="connsiteX326" fmla="*/ 233256 w 233255"/>
                <a:gd name="connsiteY326" fmla="*/ 95094 h 379350"/>
                <a:gd name="connsiteX327" fmla="*/ 233052 w 233255"/>
                <a:gd name="connsiteY327" fmla="*/ 96737 h 379350"/>
                <a:gd name="connsiteX328" fmla="*/ 231753 w 233255"/>
                <a:gd name="connsiteY328" fmla="*/ 97887 h 379350"/>
                <a:gd name="connsiteX329" fmla="*/ 230103 w 233255"/>
                <a:gd name="connsiteY329" fmla="*/ 99858 h 379350"/>
                <a:gd name="connsiteX330" fmla="*/ 229806 w 233255"/>
                <a:gd name="connsiteY330" fmla="*/ 101705 h 379350"/>
                <a:gd name="connsiteX331" fmla="*/ 229962 w 233255"/>
                <a:gd name="connsiteY331" fmla="*/ 102917 h 379350"/>
                <a:gd name="connsiteX332" fmla="*/ 228820 w 233255"/>
                <a:gd name="connsiteY332" fmla="*/ 103300 h 379350"/>
                <a:gd name="connsiteX333" fmla="*/ 228288 w 233255"/>
                <a:gd name="connsiteY333" fmla="*/ 104052 h 379350"/>
                <a:gd name="connsiteX334" fmla="*/ 229062 w 233255"/>
                <a:gd name="connsiteY334" fmla="*/ 105796 h 379350"/>
                <a:gd name="connsiteX335" fmla="*/ 229015 w 233255"/>
                <a:gd name="connsiteY335" fmla="*/ 107338 h 379350"/>
                <a:gd name="connsiteX336" fmla="*/ 226997 w 233255"/>
                <a:gd name="connsiteY336" fmla="*/ 112141 h 379350"/>
                <a:gd name="connsiteX337" fmla="*/ 221615 w 233255"/>
                <a:gd name="connsiteY337" fmla="*/ 118721 h 379350"/>
                <a:gd name="connsiteX338" fmla="*/ 219291 w 233255"/>
                <a:gd name="connsiteY338" fmla="*/ 121060 h 379350"/>
                <a:gd name="connsiteX339" fmla="*/ 217116 w 233255"/>
                <a:gd name="connsiteY339" fmla="*/ 123602 h 379350"/>
                <a:gd name="connsiteX340" fmla="*/ 217116 w 233255"/>
                <a:gd name="connsiteY340" fmla="*/ 124651 h 379350"/>
                <a:gd name="connsiteX341" fmla="*/ 216905 w 233255"/>
                <a:gd name="connsiteY341" fmla="*/ 125558 h 379350"/>
                <a:gd name="connsiteX342" fmla="*/ 214370 w 233255"/>
                <a:gd name="connsiteY342" fmla="*/ 129196 h 379350"/>
                <a:gd name="connsiteX343" fmla="*/ 211647 w 233255"/>
                <a:gd name="connsiteY343" fmla="*/ 129791 h 379350"/>
                <a:gd name="connsiteX344" fmla="*/ 210137 w 233255"/>
                <a:gd name="connsiteY344" fmla="*/ 130769 h 379350"/>
                <a:gd name="connsiteX345" fmla="*/ 211319 w 233255"/>
                <a:gd name="connsiteY345" fmla="*/ 133976 h 379350"/>
                <a:gd name="connsiteX346" fmla="*/ 209559 w 233255"/>
                <a:gd name="connsiteY346" fmla="*/ 134720 h 379350"/>
                <a:gd name="connsiteX347" fmla="*/ 206500 w 233255"/>
                <a:gd name="connsiteY347" fmla="*/ 137247 h 379350"/>
                <a:gd name="connsiteX348" fmla="*/ 198089 w 233255"/>
                <a:gd name="connsiteY348" fmla="*/ 142105 h 379350"/>
                <a:gd name="connsiteX349" fmla="*/ 196760 w 233255"/>
                <a:gd name="connsiteY349" fmla="*/ 143231 h 379350"/>
                <a:gd name="connsiteX350" fmla="*/ 194624 w 233255"/>
                <a:gd name="connsiteY350" fmla="*/ 146212 h 379350"/>
                <a:gd name="connsiteX351" fmla="*/ 191807 w 233255"/>
                <a:gd name="connsiteY351" fmla="*/ 146932 h 379350"/>
                <a:gd name="connsiteX352" fmla="*/ 190243 w 233255"/>
                <a:gd name="connsiteY352" fmla="*/ 147777 h 379350"/>
                <a:gd name="connsiteX353" fmla="*/ 187450 w 233255"/>
                <a:gd name="connsiteY353" fmla="*/ 148082 h 379350"/>
                <a:gd name="connsiteX354" fmla="*/ 186472 w 233255"/>
                <a:gd name="connsiteY354" fmla="*/ 147871 h 379350"/>
                <a:gd name="connsiteX355" fmla="*/ 185517 w 233255"/>
                <a:gd name="connsiteY355" fmla="*/ 147980 h 379350"/>
                <a:gd name="connsiteX356" fmla="*/ 184711 w 233255"/>
                <a:gd name="connsiteY356" fmla="*/ 148622 h 379350"/>
                <a:gd name="connsiteX357" fmla="*/ 179164 w 233255"/>
                <a:gd name="connsiteY357" fmla="*/ 150718 h 379350"/>
                <a:gd name="connsiteX358" fmla="*/ 173985 w 233255"/>
                <a:gd name="connsiteY358" fmla="*/ 152377 h 379350"/>
                <a:gd name="connsiteX359" fmla="*/ 172710 w 233255"/>
                <a:gd name="connsiteY359" fmla="*/ 153136 h 379350"/>
                <a:gd name="connsiteX360" fmla="*/ 171865 w 233255"/>
                <a:gd name="connsiteY360" fmla="*/ 154169 h 379350"/>
                <a:gd name="connsiteX361" fmla="*/ 167281 w 233255"/>
                <a:gd name="connsiteY361" fmla="*/ 155811 h 379350"/>
                <a:gd name="connsiteX362" fmla="*/ 160099 w 233255"/>
                <a:gd name="connsiteY362" fmla="*/ 159872 h 379350"/>
                <a:gd name="connsiteX363" fmla="*/ 154223 w 233255"/>
                <a:gd name="connsiteY363" fmla="*/ 163752 h 379350"/>
                <a:gd name="connsiteX364" fmla="*/ 149967 w 233255"/>
                <a:gd name="connsiteY364" fmla="*/ 167633 h 379350"/>
                <a:gd name="connsiteX365" fmla="*/ 148841 w 233255"/>
                <a:gd name="connsiteY365" fmla="*/ 168219 h 379350"/>
                <a:gd name="connsiteX366" fmla="*/ 147526 w 233255"/>
                <a:gd name="connsiteY366" fmla="*/ 169565 h 379350"/>
                <a:gd name="connsiteX367" fmla="*/ 147080 w 233255"/>
                <a:gd name="connsiteY367" fmla="*/ 171552 h 379350"/>
                <a:gd name="connsiteX368" fmla="*/ 146650 w 233255"/>
                <a:gd name="connsiteY368" fmla="*/ 172679 h 379350"/>
                <a:gd name="connsiteX369" fmla="*/ 143497 w 233255"/>
                <a:gd name="connsiteY369" fmla="*/ 176778 h 379350"/>
                <a:gd name="connsiteX370" fmla="*/ 138757 w 233255"/>
                <a:gd name="connsiteY370" fmla="*/ 181629 h 379350"/>
                <a:gd name="connsiteX371" fmla="*/ 137833 w 233255"/>
                <a:gd name="connsiteY371" fmla="*/ 182951 h 379350"/>
                <a:gd name="connsiteX372" fmla="*/ 135948 w 233255"/>
                <a:gd name="connsiteY372" fmla="*/ 185650 h 379350"/>
                <a:gd name="connsiteX373" fmla="*/ 135768 w 233255"/>
                <a:gd name="connsiteY373" fmla="*/ 187418 h 379350"/>
                <a:gd name="connsiteX374" fmla="*/ 134086 w 233255"/>
                <a:gd name="connsiteY374" fmla="*/ 187958 h 379350"/>
                <a:gd name="connsiteX375" fmla="*/ 132677 w 233255"/>
                <a:gd name="connsiteY375" fmla="*/ 186268 h 379350"/>
                <a:gd name="connsiteX376" fmla="*/ 132075 w 233255"/>
                <a:gd name="connsiteY376" fmla="*/ 189530 h 379350"/>
                <a:gd name="connsiteX377" fmla="*/ 130925 w 233255"/>
                <a:gd name="connsiteY377" fmla="*/ 189765 h 379350"/>
                <a:gd name="connsiteX378" fmla="*/ 129650 w 233255"/>
                <a:gd name="connsiteY378" fmla="*/ 189093 h 379350"/>
                <a:gd name="connsiteX379" fmla="*/ 126466 w 233255"/>
                <a:gd name="connsiteY379" fmla="*/ 190712 h 379350"/>
                <a:gd name="connsiteX380" fmla="*/ 123696 w 233255"/>
                <a:gd name="connsiteY380" fmla="*/ 192582 h 379350"/>
                <a:gd name="connsiteX381" fmla="*/ 119252 w 233255"/>
                <a:gd name="connsiteY381" fmla="*/ 196517 h 379350"/>
                <a:gd name="connsiteX382" fmla="*/ 112970 w 233255"/>
                <a:gd name="connsiteY382" fmla="*/ 204153 h 379350"/>
                <a:gd name="connsiteX383" fmla="*/ 103809 w 233255"/>
                <a:gd name="connsiteY383" fmla="*/ 211538 h 379350"/>
                <a:gd name="connsiteX384" fmla="*/ 102557 w 233255"/>
                <a:gd name="connsiteY384" fmla="*/ 211749 h 379350"/>
                <a:gd name="connsiteX385" fmla="*/ 101712 w 233255"/>
                <a:gd name="connsiteY385" fmla="*/ 211718 h 379350"/>
                <a:gd name="connsiteX386" fmla="*/ 98826 w 233255"/>
                <a:gd name="connsiteY386" fmla="*/ 209144 h 379350"/>
                <a:gd name="connsiteX387" fmla="*/ 97253 w 233255"/>
                <a:gd name="connsiteY387" fmla="*/ 208956 h 379350"/>
                <a:gd name="connsiteX388" fmla="*/ 98662 w 233255"/>
                <a:gd name="connsiteY388" fmla="*/ 210481 h 379350"/>
                <a:gd name="connsiteX389" fmla="*/ 99592 w 233255"/>
                <a:gd name="connsiteY389" fmla="*/ 211757 h 379350"/>
                <a:gd name="connsiteX390" fmla="*/ 99358 w 233255"/>
                <a:gd name="connsiteY390" fmla="*/ 214253 h 379350"/>
                <a:gd name="connsiteX391" fmla="*/ 99467 w 233255"/>
                <a:gd name="connsiteY391" fmla="*/ 218000 h 379350"/>
                <a:gd name="connsiteX392" fmla="*/ 98333 w 233255"/>
                <a:gd name="connsiteY392" fmla="*/ 225299 h 379350"/>
                <a:gd name="connsiteX393" fmla="*/ 98489 w 233255"/>
                <a:gd name="connsiteY393" fmla="*/ 226895 h 379350"/>
                <a:gd name="connsiteX394" fmla="*/ 99796 w 233255"/>
                <a:gd name="connsiteY394" fmla="*/ 228968 h 379350"/>
                <a:gd name="connsiteX395" fmla="*/ 102260 w 233255"/>
                <a:gd name="connsiteY395" fmla="*/ 231503 h 379350"/>
                <a:gd name="connsiteX396" fmla="*/ 104568 w 233255"/>
                <a:gd name="connsiteY396" fmla="*/ 234664 h 379350"/>
                <a:gd name="connsiteX397" fmla="*/ 107541 w 233255"/>
                <a:gd name="connsiteY397" fmla="*/ 243755 h 379350"/>
                <a:gd name="connsiteX398" fmla="*/ 107768 w 233255"/>
                <a:gd name="connsiteY398" fmla="*/ 248449 h 379350"/>
                <a:gd name="connsiteX399" fmla="*/ 110835 w 233255"/>
                <a:gd name="connsiteY399" fmla="*/ 254450 h 379350"/>
                <a:gd name="connsiteX400" fmla="*/ 110952 w 233255"/>
                <a:gd name="connsiteY400" fmla="*/ 257054 h 379350"/>
                <a:gd name="connsiteX401" fmla="*/ 112196 w 233255"/>
                <a:gd name="connsiteY401" fmla="*/ 263540 h 379350"/>
                <a:gd name="connsiteX402" fmla="*/ 112110 w 233255"/>
                <a:gd name="connsiteY402" fmla="*/ 268798 h 379350"/>
                <a:gd name="connsiteX403" fmla="*/ 111891 w 233255"/>
                <a:gd name="connsiteY403" fmla="*/ 272021 h 379350"/>
                <a:gd name="connsiteX404" fmla="*/ 113369 w 233255"/>
                <a:gd name="connsiteY404" fmla="*/ 273382 h 379350"/>
                <a:gd name="connsiteX405" fmla="*/ 113917 w 233255"/>
                <a:gd name="connsiteY405" fmla="*/ 272154 h 379350"/>
                <a:gd name="connsiteX406" fmla="*/ 113761 w 233255"/>
                <a:gd name="connsiteY406" fmla="*/ 270112 h 379350"/>
                <a:gd name="connsiteX407" fmla="*/ 114152 w 233255"/>
                <a:gd name="connsiteY407" fmla="*/ 266842 h 379350"/>
                <a:gd name="connsiteX408" fmla="*/ 114973 w 233255"/>
                <a:gd name="connsiteY408" fmla="*/ 265386 h 379350"/>
                <a:gd name="connsiteX409" fmla="*/ 115795 w 233255"/>
                <a:gd name="connsiteY409" fmla="*/ 265590 h 379350"/>
                <a:gd name="connsiteX410" fmla="*/ 116037 w 233255"/>
                <a:gd name="connsiteY410" fmla="*/ 267131 h 379350"/>
                <a:gd name="connsiteX411" fmla="*/ 116593 w 233255"/>
                <a:gd name="connsiteY411" fmla="*/ 268500 h 379350"/>
                <a:gd name="connsiteX412" fmla="*/ 116820 w 233255"/>
                <a:gd name="connsiteY412" fmla="*/ 269783 h 379350"/>
                <a:gd name="connsiteX413" fmla="*/ 116859 w 233255"/>
                <a:gd name="connsiteY413" fmla="*/ 271528 h 379350"/>
                <a:gd name="connsiteX414" fmla="*/ 115724 w 233255"/>
                <a:gd name="connsiteY414" fmla="*/ 278170 h 379350"/>
                <a:gd name="connsiteX415" fmla="*/ 116061 w 233255"/>
                <a:gd name="connsiteY415" fmla="*/ 280877 h 379350"/>
                <a:gd name="connsiteX416" fmla="*/ 117586 w 233255"/>
                <a:gd name="connsiteY416" fmla="*/ 285407 h 379350"/>
                <a:gd name="connsiteX417" fmla="*/ 115802 w 233255"/>
                <a:gd name="connsiteY417" fmla="*/ 290672 h 379350"/>
                <a:gd name="connsiteX418" fmla="*/ 113221 w 233255"/>
                <a:gd name="connsiteY418" fmla="*/ 303111 h 379350"/>
                <a:gd name="connsiteX419" fmla="*/ 113072 w 233255"/>
                <a:gd name="connsiteY419" fmla="*/ 305270 h 379350"/>
                <a:gd name="connsiteX420" fmla="*/ 113698 w 233255"/>
                <a:gd name="connsiteY420" fmla="*/ 306209 h 379350"/>
                <a:gd name="connsiteX421" fmla="*/ 115083 w 233255"/>
                <a:gd name="connsiteY421" fmla="*/ 306530 h 379350"/>
                <a:gd name="connsiteX422" fmla="*/ 115591 w 233255"/>
                <a:gd name="connsiteY422" fmla="*/ 304934 h 379350"/>
                <a:gd name="connsiteX423" fmla="*/ 116405 w 233255"/>
                <a:gd name="connsiteY423" fmla="*/ 304949 h 379350"/>
                <a:gd name="connsiteX424" fmla="*/ 116835 w 233255"/>
                <a:gd name="connsiteY424" fmla="*/ 305888 h 379350"/>
                <a:gd name="connsiteX425" fmla="*/ 115685 w 233255"/>
                <a:gd name="connsiteY425" fmla="*/ 311646 h 379350"/>
                <a:gd name="connsiteX426" fmla="*/ 114550 w 233255"/>
                <a:gd name="connsiteY426" fmla="*/ 314173 h 379350"/>
                <a:gd name="connsiteX427" fmla="*/ 110522 w 233255"/>
                <a:gd name="connsiteY427" fmla="*/ 320377 h 379350"/>
                <a:gd name="connsiteX428" fmla="*/ 108354 w 233255"/>
                <a:gd name="connsiteY428" fmla="*/ 323037 h 379350"/>
                <a:gd name="connsiteX429" fmla="*/ 104756 w 233255"/>
                <a:gd name="connsiteY429" fmla="*/ 325658 h 379350"/>
                <a:gd name="connsiteX430" fmla="*/ 96306 w 233255"/>
                <a:gd name="connsiteY430" fmla="*/ 329758 h 379350"/>
                <a:gd name="connsiteX431" fmla="*/ 79369 w 233255"/>
                <a:gd name="connsiteY431" fmla="*/ 335696 h 379350"/>
                <a:gd name="connsiteX432" fmla="*/ 72656 w 233255"/>
                <a:gd name="connsiteY432" fmla="*/ 338614 h 379350"/>
                <a:gd name="connsiteX433" fmla="*/ 68643 w 233255"/>
                <a:gd name="connsiteY433" fmla="*/ 340358 h 379350"/>
                <a:gd name="connsiteX434" fmla="*/ 60162 w 233255"/>
                <a:gd name="connsiteY434" fmla="*/ 345905 h 379350"/>
                <a:gd name="connsiteX435" fmla="*/ 56454 w 233255"/>
                <a:gd name="connsiteY435" fmla="*/ 349629 h 379350"/>
                <a:gd name="connsiteX436" fmla="*/ 54928 w 233255"/>
                <a:gd name="connsiteY436" fmla="*/ 353909 h 379350"/>
                <a:gd name="connsiteX437" fmla="*/ 53465 w 233255"/>
                <a:gd name="connsiteY437" fmla="*/ 355864 h 379350"/>
                <a:gd name="connsiteX438" fmla="*/ 52026 w 233255"/>
                <a:gd name="connsiteY438" fmla="*/ 358352 h 379350"/>
                <a:gd name="connsiteX439" fmla="*/ 53278 w 233255"/>
                <a:gd name="connsiteY439" fmla="*/ 360488 h 379350"/>
                <a:gd name="connsiteX440" fmla="*/ 54506 w 233255"/>
                <a:gd name="connsiteY440" fmla="*/ 362108 h 379350"/>
                <a:gd name="connsiteX441" fmla="*/ 55961 w 233255"/>
                <a:gd name="connsiteY441" fmla="*/ 363195 h 379350"/>
                <a:gd name="connsiteX442" fmla="*/ 56712 w 233255"/>
                <a:gd name="connsiteY442" fmla="*/ 364134 h 379350"/>
                <a:gd name="connsiteX443" fmla="*/ 57698 w 233255"/>
                <a:gd name="connsiteY443" fmla="*/ 364783 h 379350"/>
                <a:gd name="connsiteX444" fmla="*/ 58683 w 233255"/>
                <a:gd name="connsiteY444" fmla="*/ 361419 h 379350"/>
                <a:gd name="connsiteX445" fmla="*/ 59177 w 233255"/>
                <a:gd name="connsiteY445" fmla="*/ 360371 h 379350"/>
                <a:gd name="connsiteX446" fmla="*/ 60021 w 233255"/>
                <a:gd name="connsiteY446" fmla="*/ 360293 h 379350"/>
                <a:gd name="connsiteX447" fmla="*/ 59552 w 233255"/>
                <a:gd name="connsiteY447" fmla="*/ 364392 h 379350"/>
                <a:gd name="connsiteX448" fmla="*/ 58574 w 233255"/>
                <a:gd name="connsiteY448" fmla="*/ 378506 h 379350"/>
                <a:gd name="connsiteX449" fmla="*/ 58472 w 233255"/>
                <a:gd name="connsiteY449" fmla="*/ 379053 h 379350"/>
                <a:gd name="connsiteX450" fmla="*/ 98724 w 233255"/>
                <a:gd name="connsiteY450" fmla="*/ 36645 h 379350"/>
                <a:gd name="connsiteX451" fmla="*/ 99310 w 233255"/>
                <a:gd name="connsiteY451" fmla="*/ 36152 h 379350"/>
                <a:gd name="connsiteX452" fmla="*/ 99538 w 233255"/>
                <a:gd name="connsiteY452" fmla="*/ 35503 h 379350"/>
                <a:gd name="connsiteX453" fmla="*/ 99530 w 233255"/>
                <a:gd name="connsiteY453" fmla="*/ 34869 h 379350"/>
                <a:gd name="connsiteX454" fmla="*/ 99162 w 233255"/>
                <a:gd name="connsiteY454" fmla="*/ 34478 h 379350"/>
                <a:gd name="connsiteX455" fmla="*/ 98630 w 233255"/>
                <a:gd name="connsiteY455" fmla="*/ 34251 h 379350"/>
                <a:gd name="connsiteX456" fmla="*/ 97863 w 233255"/>
                <a:gd name="connsiteY456" fmla="*/ 34384 h 379350"/>
                <a:gd name="connsiteX457" fmla="*/ 97590 w 233255"/>
                <a:gd name="connsiteY457" fmla="*/ 35244 h 379350"/>
                <a:gd name="connsiteX458" fmla="*/ 97472 w 233255"/>
                <a:gd name="connsiteY458" fmla="*/ 36434 h 379350"/>
                <a:gd name="connsiteX459" fmla="*/ 97957 w 233255"/>
                <a:gd name="connsiteY459" fmla="*/ 36833 h 379350"/>
                <a:gd name="connsiteX460" fmla="*/ 98724 w 233255"/>
                <a:gd name="connsiteY460" fmla="*/ 36645 h 379350"/>
                <a:gd name="connsiteX461" fmla="*/ 97018 w 233255"/>
                <a:gd name="connsiteY461" fmla="*/ 34486 h 379350"/>
                <a:gd name="connsiteX462" fmla="*/ 96635 w 233255"/>
                <a:gd name="connsiteY462" fmla="*/ 33836 h 379350"/>
                <a:gd name="connsiteX463" fmla="*/ 95915 w 233255"/>
                <a:gd name="connsiteY463" fmla="*/ 33531 h 379350"/>
                <a:gd name="connsiteX464" fmla="*/ 95094 w 233255"/>
                <a:gd name="connsiteY464" fmla="*/ 33782 h 379350"/>
                <a:gd name="connsiteX465" fmla="*/ 94820 w 233255"/>
                <a:gd name="connsiteY465" fmla="*/ 34595 h 379350"/>
                <a:gd name="connsiteX466" fmla="*/ 95673 w 233255"/>
                <a:gd name="connsiteY466" fmla="*/ 35644 h 379350"/>
                <a:gd name="connsiteX467" fmla="*/ 96580 w 233255"/>
                <a:gd name="connsiteY467" fmla="*/ 35659 h 379350"/>
                <a:gd name="connsiteX468" fmla="*/ 97018 w 233255"/>
                <a:gd name="connsiteY468" fmla="*/ 34486 h 37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Lst>
              <a:rect l="l" t="t" r="r" b="b"/>
              <a:pathLst>
                <a:path w="233255" h="379350">
                  <a:moveTo>
                    <a:pt x="58472" y="379053"/>
                  </a:moveTo>
                  <a:lnTo>
                    <a:pt x="56063" y="379092"/>
                  </a:lnTo>
                  <a:lnTo>
                    <a:pt x="51940" y="379210"/>
                  </a:lnTo>
                  <a:lnTo>
                    <a:pt x="49499" y="379280"/>
                  </a:lnTo>
                  <a:lnTo>
                    <a:pt x="46768" y="379350"/>
                  </a:lnTo>
                  <a:lnTo>
                    <a:pt x="43389" y="378662"/>
                  </a:lnTo>
                  <a:lnTo>
                    <a:pt x="41488" y="378811"/>
                  </a:lnTo>
                  <a:lnTo>
                    <a:pt x="41331" y="370995"/>
                  </a:lnTo>
                  <a:lnTo>
                    <a:pt x="40713" y="369282"/>
                  </a:lnTo>
                  <a:lnTo>
                    <a:pt x="40064" y="366778"/>
                  </a:lnTo>
                  <a:lnTo>
                    <a:pt x="39907" y="365174"/>
                  </a:lnTo>
                  <a:lnTo>
                    <a:pt x="40314" y="363563"/>
                  </a:lnTo>
                  <a:lnTo>
                    <a:pt x="40510" y="361012"/>
                  </a:lnTo>
                  <a:lnTo>
                    <a:pt x="40330" y="358775"/>
                  </a:lnTo>
                  <a:lnTo>
                    <a:pt x="38311" y="357656"/>
                  </a:lnTo>
                  <a:lnTo>
                    <a:pt x="37866" y="357304"/>
                  </a:lnTo>
                  <a:lnTo>
                    <a:pt x="37427" y="355552"/>
                  </a:lnTo>
                  <a:lnTo>
                    <a:pt x="37255" y="352845"/>
                  </a:lnTo>
                  <a:lnTo>
                    <a:pt x="38671" y="349410"/>
                  </a:lnTo>
                  <a:lnTo>
                    <a:pt x="38554" y="342815"/>
                  </a:lnTo>
                  <a:lnTo>
                    <a:pt x="38718" y="340499"/>
                  </a:lnTo>
                  <a:lnTo>
                    <a:pt x="38695" y="335922"/>
                  </a:lnTo>
                  <a:lnTo>
                    <a:pt x="38664" y="330391"/>
                  </a:lnTo>
                  <a:lnTo>
                    <a:pt x="38640" y="325439"/>
                  </a:lnTo>
                  <a:lnTo>
                    <a:pt x="38695" y="321176"/>
                  </a:lnTo>
                  <a:lnTo>
                    <a:pt x="38272" y="319157"/>
                  </a:lnTo>
                  <a:lnTo>
                    <a:pt x="37920" y="318046"/>
                  </a:lnTo>
                  <a:lnTo>
                    <a:pt x="36981" y="315793"/>
                  </a:lnTo>
                  <a:lnTo>
                    <a:pt x="35886" y="311106"/>
                  </a:lnTo>
                  <a:lnTo>
                    <a:pt x="34595" y="307571"/>
                  </a:lnTo>
                  <a:lnTo>
                    <a:pt x="32937" y="305239"/>
                  </a:lnTo>
                  <a:lnTo>
                    <a:pt x="32413" y="304011"/>
                  </a:lnTo>
                  <a:lnTo>
                    <a:pt x="31881" y="302376"/>
                  </a:lnTo>
                  <a:lnTo>
                    <a:pt x="30308" y="299481"/>
                  </a:lnTo>
                  <a:lnTo>
                    <a:pt x="29025" y="297799"/>
                  </a:lnTo>
                  <a:lnTo>
                    <a:pt x="28673" y="296453"/>
                  </a:lnTo>
                  <a:lnTo>
                    <a:pt x="28720" y="292972"/>
                  </a:lnTo>
                  <a:lnTo>
                    <a:pt x="27288" y="286737"/>
                  </a:lnTo>
                  <a:lnTo>
                    <a:pt x="26247" y="282199"/>
                  </a:lnTo>
                  <a:lnTo>
                    <a:pt x="24683" y="277286"/>
                  </a:lnTo>
                  <a:lnTo>
                    <a:pt x="23635" y="274008"/>
                  </a:lnTo>
                  <a:lnTo>
                    <a:pt x="23478" y="273445"/>
                  </a:lnTo>
                  <a:lnTo>
                    <a:pt x="23361" y="272201"/>
                  </a:lnTo>
                  <a:lnTo>
                    <a:pt x="26474" y="269767"/>
                  </a:lnTo>
                  <a:lnTo>
                    <a:pt x="29588" y="266341"/>
                  </a:lnTo>
                  <a:lnTo>
                    <a:pt x="33234" y="262336"/>
                  </a:lnTo>
                  <a:lnTo>
                    <a:pt x="36489" y="258760"/>
                  </a:lnTo>
                  <a:lnTo>
                    <a:pt x="39352" y="255623"/>
                  </a:lnTo>
                  <a:lnTo>
                    <a:pt x="43271" y="251336"/>
                  </a:lnTo>
                  <a:lnTo>
                    <a:pt x="47144" y="247103"/>
                  </a:lnTo>
                  <a:lnTo>
                    <a:pt x="48051" y="246563"/>
                  </a:lnTo>
                  <a:lnTo>
                    <a:pt x="48435" y="246219"/>
                  </a:lnTo>
                  <a:lnTo>
                    <a:pt x="46761" y="242464"/>
                  </a:lnTo>
                  <a:lnTo>
                    <a:pt x="49452" y="238106"/>
                  </a:lnTo>
                  <a:lnTo>
                    <a:pt x="49601" y="235274"/>
                  </a:lnTo>
                  <a:lnTo>
                    <a:pt x="49483" y="232567"/>
                  </a:lnTo>
                  <a:lnTo>
                    <a:pt x="49812" y="231323"/>
                  </a:lnTo>
                  <a:lnTo>
                    <a:pt x="50626" y="230236"/>
                  </a:lnTo>
                  <a:lnTo>
                    <a:pt x="53770" y="227975"/>
                  </a:lnTo>
                  <a:lnTo>
                    <a:pt x="56149" y="224376"/>
                  </a:lnTo>
                  <a:lnTo>
                    <a:pt x="58097" y="221012"/>
                  </a:lnTo>
                  <a:lnTo>
                    <a:pt x="60804" y="215614"/>
                  </a:lnTo>
                  <a:lnTo>
                    <a:pt x="61069" y="214339"/>
                  </a:lnTo>
                  <a:lnTo>
                    <a:pt x="61109" y="213032"/>
                  </a:lnTo>
                  <a:lnTo>
                    <a:pt x="60373" y="211193"/>
                  </a:lnTo>
                  <a:lnTo>
                    <a:pt x="58574" y="208244"/>
                  </a:lnTo>
                  <a:lnTo>
                    <a:pt x="57268" y="205693"/>
                  </a:lnTo>
                  <a:lnTo>
                    <a:pt x="56102" y="201774"/>
                  </a:lnTo>
                  <a:lnTo>
                    <a:pt x="57275" y="198371"/>
                  </a:lnTo>
                  <a:lnTo>
                    <a:pt x="57690" y="196313"/>
                  </a:lnTo>
                  <a:lnTo>
                    <a:pt x="57690" y="195202"/>
                  </a:lnTo>
                  <a:lnTo>
                    <a:pt x="57174" y="194154"/>
                  </a:lnTo>
                  <a:lnTo>
                    <a:pt x="55859" y="193356"/>
                  </a:lnTo>
                  <a:lnTo>
                    <a:pt x="54764" y="192840"/>
                  </a:lnTo>
                  <a:lnTo>
                    <a:pt x="54396" y="191431"/>
                  </a:lnTo>
                  <a:lnTo>
                    <a:pt x="54389" y="189765"/>
                  </a:lnTo>
                  <a:lnTo>
                    <a:pt x="54882" y="188842"/>
                  </a:lnTo>
                  <a:lnTo>
                    <a:pt x="57792" y="187348"/>
                  </a:lnTo>
                  <a:lnTo>
                    <a:pt x="58449" y="186534"/>
                  </a:lnTo>
                  <a:lnTo>
                    <a:pt x="58793" y="185626"/>
                  </a:lnTo>
                  <a:lnTo>
                    <a:pt x="58824" y="184336"/>
                  </a:lnTo>
                  <a:lnTo>
                    <a:pt x="59724" y="181105"/>
                  </a:lnTo>
                  <a:lnTo>
                    <a:pt x="60835" y="178038"/>
                  </a:lnTo>
                  <a:lnTo>
                    <a:pt x="60913" y="176958"/>
                  </a:lnTo>
                  <a:lnTo>
                    <a:pt x="60522" y="176012"/>
                  </a:lnTo>
                  <a:lnTo>
                    <a:pt x="60217" y="174283"/>
                  </a:lnTo>
                  <a:lnTo>
                    <a:pt x="60021" y="171677"/>
                  </a:lnTo>
                  <a:lnTo>
                    <a:pt x="60006" y="164394"/>
                  </a:lnTo>
                  <a:lnTo>
                    <a:pt x="60577" y="156891"/>
                  </a:lnTo>
                  <a:lnTo>
                    <a:pt x="60326" y="152643"/>
                  </a:lnTo>
                  <a:lnTo>
                    <a:pt x="58465" y="147761"/>
                  </a:lnTo>
                  <a:lnTo>
                    <a:pt x="58285" y="144241"/>
                  </a:lnTo>
                  <a:lnTo>
                    <a:pt x="59638" y="141784"/>
                  </a:lnTo>
                  <a:lnTo>
                    <a:pt x="59857" y="140337"/>
                  </a:lnTo>
                  <a:lnTo>
                    <a:pt x="58872" y="140149"/>
                  </a:lnTo>
                  <a:lnTo>
                    <a:pt x="56837" y="140000"/>
                  </a:lnTo>
                  <a:lnTo>
                    <a:pt x="55335" y="139546"/>
                  </a:lnTo>
                  <a:lnTo>
                    <a:pt x="53012" y="137536"/>
                  </a:lnTo>
                  <a:lnTo>
                    <a:pt x="48975" y="135862"/>
                  </a:lnTo>
                  <a:lnTo>
                    <a:pt x="44390" y="134336"/>
                  </a:lnTo>
                  <a:lnTo>
                    <a:pt x="37725" y="133882"/>
                  </a:lnTo>
                  <a:lnTo>
                    <a:pt x="32186" y="129000"/>
                  </a:lnTo>
                  <a:lnTo>
                    <a:pt x="27844" y="128218"/>
                  </a:lnTo>
                  <a:lnTo>
                    <a:pt x="26443" y="127592"/>
                  </a:lnTo>
                  <a:lnTo>
                    <a:pt x="22273" y="124666"/>
                  </a:lnTo>
                  <a:lnTo>
                    <a:pt x="15741" y="124393"/>
                  </a:lnTo>
                  <a:lnTo>
                    <a:pt x="8966" y="124103"/>
                  </a:lnTo>
                  <a:lnTo>
                    <a:pt x="4741" y="124017"/>
                  </a:lnTo>
                  <a:lnTo>
                    <a:pt x="4115" y="123626"/>
                  </a:lnTo>
                  <a:lnTo>
                    <a:pt x="3873" y="119597"/>
                  </a:lnTo>
                  <a:lnTo>
                    <a:pt x="3826" y="116021"/>
                  </a:lnTo>
                  <a:lnTo>
                    <a:pt x="3466" y="112916"/>
                  </a:lnTo>
                  <a:lnTo>
                    <a:pt x="2824" y="109379"/>
                  </a:lnTo>
                  <a:lnTo>
                    <a:pt x="1838" y="108002"/>
                  </a:lnTo>
                  <a:lnTo>
                    <a:pt x="665" y="105616"/>
                  </a:lnTo>
                  <a:lnTo>
                    <a:pt x="70" y="102988"/>
                  </a:lnTo>
                  <a:lnTo>
                    <a:pt x="0" y="101712"/>
                  </a:lnTo>
                  <a:lnTo>
                    <a:pt x="219" y="101259"/>
                  </a:lnTo>
                  <a:lnTo>
                    <a:pt x="4921" y="99389"/>
                  </a:lnTo>
                  <a:lnTo>
                    <a:pt x="6931" y="98466"/>
                  </a:lnTo>
                  <a:lnTo>
                    <a:pt x="9912" y="97394"/>
                  </a:lnTo>
                  <a:lnTo>
                    <a:pt x="15217" y="95915"/>
                  </a:lnTo>
                  <a:lnTo>
                    <a:pt x="19950" y="94593"/>
                  </a:lnTo>
                  <a:lnTo>
                    <a:pt x="24292" y="93310"/>
                  </a:lnTo>
                  <a:lnTo>
                    <a:pt x="28892" y="91949"/>
                  </a:lnTo>
                  <a:lnTo>
                    <a:pt x="30762" y="91033"/>
                  </a:lnTo>
                  <a:lnTo>
                    <a:pt x="33085" y="90118"/>
                  </a:lnTo>
                  <a:lnTo>
                    <a:pt x="38648" y="88280"/>
                  </a:lnTo>
                  <a:lnTo>
                    <a:pt x="40236" y="87646"/>
                  </a:lnTo>
                  <a:lnTo>
                    <a:pt x="43428" y="86621"/>
                  </a:lnTo>
                  <a:lnTo>
                    <a:pt x="45032" y="86222"/>
                  </a:lnTo>
                  <a:lnTo>
                    <a:pt x="51188" y="84117"/>
                  </a:lnTo>
                  <a:lnTo>
                    <a:pt x="58246" y="81708"/>
                  </a:lnTo>
                  <a:lnTo>
                    <a:pt x="60718" y="80863"/>
                  </a:lnTo>
                  <a:lnTo>
                    <a:pt x="65435" y="79251"/>
                  </a:lnTo>
                  <a:lnTo>
                    <a:pt x="66351" y="79916"/>
                  </a:lnTo>
                  <a:lnTo>
                    <a:pt x="69566" y="85455"/>
                  </a:lnTo>
                  <a:lnTo>
                    <a:pt x="72093" y="88718"/>
                  </a:lnTo>
                  <a:lnTo>
                    <a:pt x="74972" y="91737"/>
                  </a:lnTo>
                  <a:lnTo>
                    <a:pt x="75457" y="91589"/>
                  </a:lnTo>
                  <a:lnTo>
                    <a:pt x="76286" y="90885"/>
                  </a:lnTo>
                  <a:lnTo>
                    <a:pt x="77726" y="90595"/>
                  </a:lnTo>
                  <a:lnTo>
                    <a:pt x="82303" y="89915"/>
                  </a:lnTo>
                  <a:lnTo>
                    <a:pt x="84047" y="89875"/>
                  </a:lnTo>
                  <a:lnTo>
                    <a:pt x="85197" y="89062"/>
                  </a:lnTo>
                  <a:lnTo>
                    <a:pt x="87544" y="88491"/>
                  </a:lnTo>
                  <a:lnTo>
                    <a:pt x="90259" y="88147"/>
                  </a:lnTo>
                  <a:lnTo>
                    <a:pt x="91190" y="88514"/>
                  </a:lnTo>
                  <a:lnTo>
                    <a:pt x="94053" y="92426"/>
                  </a:lnTo>
                  <a:lnTo>
                    <a:pt x="94468" y="95414"/>
                  </a:lnTo>
                  <a:lnTo>
                    <a:pt x="95063" y="99741"/>
                  </a:lnTo>
                  <a:lnTo>
                    <a:pt x="95203" y="101853"/>
                  </a:lnTo>
                  <a:lnTo>
                    <a:pt x="95157" y="104677"/>
                  </a:lnTo>
                  <a:lnTo>
                    <a:pt x="94836" y="108214"/>
                  </a:lnTo>
                  <a:lnTo>
                    <a:pt x="92512" y="112290"/>
                  </a:lnTo>
                  <a:lnTo>
                    <a:pt x="92066" y="114316"/>
                  </a:lnTo>
                  <a:lnTo>
                    <a:pt x="90822" y="117453"/>
                  </a:lnTo>
                  <a:lnTo>
                    <a:pt x="89179" y="119002"/>
                  </a:lnTo>
                  <a:lnTo>
                    <a:pt x="88366" y="120270"/>
                  </a:lnTo>
                  <a:lnTo>
                    <a:pt x="88413" y="121584"/>
                  </a:lnTo>
                  <a:lnTo>
                    <a:pt x="89289" y="122687"/>
                  </a:lnTo>
                  <a:lnTo>
                    <a:pt x="91213" y="124674"/>
                  </a:lnTo>
                  <a:lnTo>
                    <a:pt x="91808" y="125965"/>
                  </a:lnTo>
                  <a:lnTo>
                    <a:pt x="91636" y="127107"/>
                  </a:lnTo>
                  <a:lnTo>
                    <a:pt x="91644" y="128664"/>
                  </a:lnTo>
                  <a:lnTo>
                    <a:pt x="92105" y="129744"/>
                  </a:lnTo>
                  <a:lnTo>
                    <a:pt x="92653" y="130370"/>
                  </a:lnTo>
                  <a:lnTo>
                    <a:pt x="94554" y="131387"/>
                  </a:lnTo>
                  <a:lnTo>
                    <a:pt x="96416" y="133945"/>
                  </a:lnTo>
                  <a:lnTo>
                    <a:pt x="99624" y="137035"/>
                  </a:lnTo>
                  <a:lnTo>
                    <a:pt x="103457" y="141440"/>
                  </a:lnTo>
                  <a:lnTo>
                    <a:pt x="105256" y="142793"/>
                  </a:lnTo>
                  <a:lnTo>
                    <a:pt x="106673" y="143122"/>
                  </a:lnTo>
                  <a:lnTo>
                    <a:pt x="107376" y="144593"/>
                  </a:lnTo>
                  <a:lnTo>
                    <a:pt x="106985" y="146314"/>
                  </a:lnTo>
                  <a:lnTo>
                    <a:pt x="105882" y="147292"/>
                  </a:lnTo>
                  <a:lnTo>
                    <a:pt x="106336" y="148700"/>
                  </a:lnTo>
                  <a:lnTo>
                    <a:pt x="106962" y="149435"/>
                  </a:lnTo>
                  <a:lnTo>
                    <a:pt x="107658" y="149811"/>
                  </a:lnTo>
                  <a:lnTo>
                    <a:pt x="109340" y="149897"/>
                  </a:lnTo>
                  <a:lnTo>
                    <a:pt x="110905" y="149607"/>
                  </a:lnTo>
                  <a:lnTo>
                    <a:pt x="111296" y="149115"/>
                  </a:lnTo>
                  <a:lnTo>
                    <a:pt x="111093" y="142519"/>
                  </a:lnTo>
                  <a:lnTo>
                    <a:pt x="109966" y="138678"/>
                  </a:lnTo>
                  <a:lnTo>
                    <a:pt x="108832" y="137176"/>
                  </a:lnTo>
                  <a:lnTo>
                    <a:pt x="108589" y="136879"/>
                  </a:lnTo>
                  <a:lnTo>
                    <a:pt x="108988" y="135619"/>
                  </a:lnTo>
                  <a:lnTo>
                    <a:pt x="110248" y="132678"/>
                  </a:lnTo>
                  <a:lnTo>
                    <a:pt x="111320" y="129759"/>
                  </a:lnTo>
                  <a:lnTo>
                    <a:pt x="112000" y="128531"/>
                  </a:lnTo>
                  <a:lnTo>
                    <a:pt x="112790" y="127788"/>
                  </a:lnTo>
                  <a:lnTo>
                    <a:pt x="118079" y="126998"/>
                  </a:lnTo>
                  <a:lnTo>
                    <a:pt x="120489" y="126317"/>
                  </a:lnTo>
                  <a:lnTo>
                    <a:pt x="121506" y="125464"/>
                  </a:lnTo>
                  <a:lnTo>
                    <a:pt x="122296" y="123203"/>
                  </a:lnTo>
                  <a:lnTo>
                    <a:pt x="122930" y="116890"/>
                  </a:lnTo>
                  <a:lnTo>
                    <a:pt x="123157" y="110968"/>
                  </a:lnTo>
                  <a:lnTo>
                    <a:pt x="122609" y="107502"/>
                  </a:lnTo>
                  <a:lnTo>
                    <a:pt x="123368" y="102283"/>
                  </a:lnTo>
                  <a:lnTo>
                    <a:pt x="124526" y="99052"/>
                  </a:lnTo>
                  <a:lnTo>
                    <a:pt x="123954" y="98419"/>
                  </a:lnTo>
                  <a:lnTo>
                    <a:pt x="123524" y="94069"/>
                  </a:lnTo>
                  <a:lnTo>
                    <a:pt x="120082" y="89437"/>
                  </a:lnTo>
                  <a:lnTo>
                    <a:pt x="115654" y="83484"/>
                  </a:lnTo>
                  <a:lnTo>
                    <a:pt x="113174" y="80284"/>
                  </a:lnTo>
                  <a:lnTo>
                    <a:pt x="110358" y="76646"/>
                  </a:lnTo>
                  <a:lnTo>
                    <a:pt x="105225" y="70951"/>
                  </a:lnTo>
                  <a:lnTo>
                    <a:pt x="102878" y="68893"/>
                  </a:lnTo>
                  <a:lnTo>
                    <a:pt x="101642" y="68087"/>
                  </a:lnTo>
                  <a:lnTo>
                    <a:pt x="97495" y="67430"/>
                  </a:lnTo>
                  <a:lnTo>
                    <a:pt x="96392" y="66335"/>
                  </a:lnTo>
                  <a:lnTo>
                    <a:pt x="95344" y="64590"/>
                  </a:lnTo>
                  <a:lnTo>
                    <a:pt x="94945" y="61367"/>
                  </a:lnTo>
                  <a:lnTo>
                    <a:pt x="94875" y="58957"/>
                  </a:lnTo>
                  <a:lnTo>
                    <a:pt x="94406" y="54858"/>
                  </a:lnTo>
                  <a:lnTo>
                    <a:pt x="93568" y="49069"/>
                  </a:lnTo>
                  <a:lnTo>
                    <a:pt x="93193" y="47363"/>
                  </a:lnTo>
                  <a:lnTo>
                    <a:pt x="92011" y="43013"/>
                  </a:lnTo>
                  <a:lnTo>
                    <a:pt x="90885" y="38875"/>
                  </a:lnTo>
                  <a:lnTo>
                    <a:pt x="90822" y="37850"/>
                  </a:lnTo>
                  <a:lnTo>
                    <a:pt x="91221" y="36856"/>
                  </a:lnTo>
                  <a:lnTo>
                    <a:pt x="93130" y="33813"/>
                  </a:lnTo>
                  <a:lnTo>
                    <a:pt x="94484" y="31654"/>
                  </a:lnTo>
                  <a:lnTo>
                    <a:pt x="95125" y="30472"/>
                  </a:lnTo>
                  <a:lnTo>
                    <a:pt x="96275" y="27265"/>
                  </a:lnTo>
                  <a:lnTo>
                    <a:pt x="96549" y="25708"/>
                  </a:lnTo>
                  <a:lnTo>
                    <a:pt x="97449" y="25004"/>
                  </a:lnTo>
                  <a:lnTo>
                    <a:pt x="101118" y="24714"/>
                  </a:lnTo>
                  <a:lnTo>
                    <a:pt x="104036" y="24769"/>
                  </a:lnTo>
                  <a:lnTo>
                    <a:pt x="108934" y="24698"/>
                  </a:lnTo>
                  <a:lnTo>
                    <a:pt x="114105" y="24886"/>
                  </a:lnTo>
                  <a:lnTo>
                    <a:pt x="114832" y="25027"/>
                  </a:lnTo>
                  <a:lnTo>
                    <a:pt x="115998" y="25363"/>
                  </a:lnTo>
                  <a:lnTo>
                    <a:pt x="117312" y="25309"/>
                  </a:lnTo>
                  <a:lnTo>
                    <a:pt x="118775" y="24855"/>
                  </a:lnTo>
                  <a:lnTo>
                    <a:pt x="120395" y="23744"/>
                  </a:lnTo>
                  <a:lnTo>
                    <a:pt x="122170" y="21976"/>
                  </a:lnTo>
                  <a:lnTo>
                    <a:pt x="124940" y="22015"/>
                  </a:lnTo>
                  <a:lnTo>
                    <a:pt x="128687" y="23854"/>
                  </a:lnTo>
                  <a:lnTo>
                    <a:pt x="130737" y="25457"/>
                  </a:lnTo>
                  <a:lnTo>
                    <a:pt x="131082" y="26826"/>
                  </a:lnTo>
                  <a:lnTo>
                    <a:pt x="133593" y="27624"/>
                  </a:lnTo>
                  <a:lnTo>
                    <a:pt x="138271" y="27844"/>
                  </a:lnTo>
                  <a:lnTo>
                    <a:pt x="141675" y="27132"/>
                  </a:lnTo>
                  <a:lnTo>
                    <a:pt x="143811" y="25489"/>
                  </a:lnTo>
                  <a:lnTo>
                    <a:pt x="146048" y="24620"/>
                  </a:lnTo>
                  <a:lnTo>
                    <a:pt x="148379" y="24519"/>
                  </a:lnTo>
                  <a:lnTo>
                    <a:pt x="150139" y="25082"/>
                  </a:lnTo>
                  <a:lnTo>
                    <a:pt x="151336" y="26302"/>
                  </a:lnTo>
                  <a:lnTo>
                    <a:pt x="153629" y="27179"/>
                  </a:lnTo>
                  <a:lnTo>
                    <a:pt x="157024" y="27711"/>
                  </a:lnTo>
                  <a:lnTo>
                    <a:pt x="160732" y="26920"/>
                  </a:lnTo>
                  <a:lnTo>
                    <a:pt x="164754" y="24816"/>
                  </a:lnTo>
                  <a:lnTo>
                    <a:pt x="167046" y="22617"/>
                  </a:lnTo>
                  <a:lnTo>
                    <a:pt x="167609" y="20333"/>
                  </a:lnTo>
                  <a:lnTo>
                    <a:pt x="168274" y="18940"/>
                  </a:lnTo>
                  <a:lnTo>
                    <a:pt x="169041" y="18448"/>
                  </a:lnTo>
                  <a:lnTo>
                    <a:pt x="171169" y="18166"/>
                  </a:lnTo>
                  <a:lnTo>
                    <a:pt x="174666" y="18088"/>
                  </a:lnTo>
                  <a:lnTo>
                    <a:pt x="177710" y="18807"/>
                  </a:lnTo>
                  <a:lnTo>
                    <a:pt x="181590" y="21084"/>
                  </a:lnTo>
                  <a:lnTo>
                    <a:pt x="184038" y="19574"/>
                  </a:lnTo>
                  <a:lnTo>
                    <a:pt x="188239" y="16985"/>
                  </a:lnTo>
                  <a:lnTo>
                    <a:pt x="192472" y="15616"/>
                  </a:lnTo>
                  <a:lnTo>
                    <a:pt x="196501" y="15608"/>
                  </a:lnTo>
                  <a:lnTo>
                    <a:pt x="199810" y="14622"/>
                  </a:lnTo>
                  <a:lnTo>
                    <a:pt x="202392" y="12666"/>
                  </a:lnTo>
                  <a:lnTo>
                    <a:pt x="205123" y="11422"/>
                  </a:lnTo>
                  <a:lnTo>
                    <a:pt x="208001" y="10898"/>
                  </a:lnTo>
                  <a:lnTo>
                    <a:pt x="210693" y="9951"/>
                  </a:lnTo>
                  <a:lnTo>
                    <a:pt x="214456" y="7917"/>
                  </a:lnTo>
                  <a:lnTo>
                    <a:pt x="218360" y="4960"/>
                  </a:lnTo>
                  <a:lnTo>
                    <a:pt x="222334" y="1940"/>
                  </a:lnTo>
                  <a:lnTo>
                    <a:pt x="224885" y="0"/>
                  </a:lnTo>
                  <a:lnTo>
                    <a:pt x="226050" y="2284"/>
                  </a:lnTo>
                  <a:lnTo>
                    <a:pt x="228139" y="4373"/>
                  </a:lnTo>
                  <a:lnTo>
                    <a:pt x="226895" y="5586"/>
                  </a:lnTo>
                  <a:lnTo>
                    <a:pt x="225393" y="6673"/>
                  </a:lnTo>
                  <a:lnTo>
                    <a:pt x="227818" y="8129"/>
                  </a:lnTo>
                  <a:lnTo>
                    <a:pt x="226043" y="10327"/>
                  </a:lnTo>
                  <a:lnTo>
                    <a:pt x="225823" y="11852"/>
                  </a:lnTo>
                  <a:lnTo>
                    <a:pt x="226277" y="12455"/>
                  </a:lnTo>
                  <a:lnTo>
                    <a:pt x="226669" y="13347"/>
                  </a:lnTo>
                  <a:lnTo>
                    <a:pt x="225502" y="15866"/>
                  </a:lnTo>
                  <a:lnTo>
                    <a:pt x="223953" y="17798"/>
                  </a:lnTo>
                  <a:lnTo>
                    <a:pt x="223555" y="19277"/>
                  </a:lnTo>
                  <a:lnTo>
                    <a:pt x="224924" y="21882"/>
                  </a:lnTo>
                  <a:lnTo>
                    <a:pt x="224219" y="26513"/>
                  </a:lnTo>
                  <a:lnTo>
                    <a:pt x="225542" y="30683"/>
                  </a:lnTo>
                  <a:lnTo>
                    <a:pt x="225909" y="32819"/>
                  </a:lnTo>
                  <a:lnTo>
                    <a:pt x="226371" y="34251"/>
                  </a:lnTo>
                  <a:lnTo>
                    <a:pt x="225714" y="36809"/>
                  </a:lnTo>
                  <a:lnTo>
                    <a:pt x="225886" y="41128"/>
                  </a:lnTo>
                  <a:lnTo>
                    <a:pt x="226191" y="42911"/>
                  </a:lnTo>
                  <a:lnTo>
                    <a:pt x="225401" y="45133"/>
                  </a:lnTo>
                  <a:lnTo>
                    <a:pt x="226746" y="45900"/>
                  </a:lnTo>
                  <a:lnTo>
                    <a:pt x="227458" y="48341"/>
                  </a:lnTo>
                  <a:lnTo>
                    <a:pt x="227271" y="51087"/>
                  </a:lnTo>
                  <a:lnTo>
                    <a:pt x="226856" y="52566"/>
                  </a:lnTo>
                  <a:lnTo>
                    <a:pt x="224540" y="54357"/>
                  </a:lnTo>
                  <a:lnTo>
                    <a:pt x="224267" y="55053"/>
                  </a:lnTo>
                  <a:lnTo>
                    <a:pt x="224298" y="56110"/>
                  </a:lnTo>
                  <a:lnTo>
                    <a:pt x="227192" y="56141"/>
                  </a:lnTo>
                  <a:lnTo>
                    <a:pt x="227294" y="57776"/>
                  </a:lnTo>
                  <a:lnTo>
                    <a:pt x="227106" y="59067"/>
                  </a:lnTo>
                  <a:lnTo>
                    <a:pt x="227216" y="61492"/>
                  </a:lnTo>
                  <a:lnTo>
                    <a:pt x="226833" y="63065"/>
                  </a:lnTo>
                  <a:lnTo>
                    <a:pt x="227506" y="64864"/>
                  </a:lnTo>
                  <a:lnTo>
                    <a:pt x="226684" y="66859"/>
                  </a:lnTo>
                  <a:lnTo>
                    <a:pt x="226966" y="68400"/>
                  </a:lnTo>
                  <a:lnTo>
                    <a:pt x="227005" y="70395"/>
                  </a:lnTo>
                  <a:lnTo>
                    <a:pt x="227677" y="75441"/>
                  </a:lnTo>
                  <a:lnTo>
                    <a:pt x="227795" y="81684"/>
                  </a:lnTo>
                  <a:lnTo>
                    <a:pt x="227943" y="82686"/>
                  </a:lnTo>
                  <a:lnTo>
                    <a:pt x="228976" y="83390"/>
                  </a:lnTo>
                  <a:lnTo>
                    <a:pt x="230424" y="83742"/>
                  </a:lnTo>
                  <a:lnTo>
                    <a:pt x="230369" y="85455"/>
                  </a:lnTo>
                  <a:lnTo>
                    <a:pt x="228757" y="87693"/>
                  </a:lnTo>
                  <a:lnTo>
                    <a:pt x="228663" y="89085"/>
                  </a:lnTo>
                  <a:lnTo>
                    <a:pt x="228898" y="91041"/>
                  </a:lnTo>
                  <a:lnTo>
                    <a:pt x="230666" y="88381"/>
                  </a:lnTo>
                  <a:lnTo>
                    <a:pt x="231730" y="88389"/>
                  </a:lnTo>
                  <a:lnTo>
                    <a:pt x="232676" y="89430"/>
                  </a:lnTo>
                  <a:lnTo>
                    <a:pt x="232544" y="90963"/>
                  </a:lnTo>
                  <a:lnTo>
                    <a:pt x="232872" y="91722"/>
                  </a:lnTo>
                  <a:lnTo>
                    <a:pt x="232731" y="93208"/>
                  </a:lnTo>
                  <a:lnTo>
                    <a:pt x="233256" y="95094"/>
                  </a:lnTo>
                  <a:lnTo>
                    <a:pt x="233052" y="96737"/>
                  </a:lnTo>
                  <a:lnTo>
                    <a:pt x="231753" y="97887"/>
                  </a:lnTo>
                  <a:lnTo>
                    <a:pt x="230103" y="99858"/>
                  </a:lnTo>
                  <a:lnTo>
                    <a:pt x="229806" y="101705"/>
                  </a:lnTo>
                  <a:lnTo>
                    <a:pt x="229962" y="102917"/>
                  </a:lnTo>
                  <a:lnTo>
                    <a:pt x="228820" y="103300"/>
                  </a:lnTo>
                  <a:lnTo>
                    <a:pt x="228288" y="104052"/>
                  </a:lnTo>
                  <a:lnTo>
                    <a:pt x="229062" y="105796"/>
                  </a:lnTo>
                  <a:lnTo>
                    <a:pt x="229015" y="107338"/>
                  </a:lnTo>
                  <a:lnTo>
                    <a:pt x="226997" y="112141"/>
                  </a:lnTo>
                  <a:lnTo>
                    <a:pt x="221615" y="118721"/>
                  </a:lnTo>
                  <a:lnTo>
                    <a:pt x="219291" y="121060"/>
                  </a:lnTo>
                  <a:lnTo>
                    <a:pt x="217116" y="123602"/>
                  </a:lnTo>
                  <a:lnTo>
                    <a:pt x="217116" y="124651"/>
                  </a:lnTo>
                  <a:lnTo>
                    <a:pt x="216905" y="125558"/>
                  </a:lnTo>
                  <a:lnTo>
                    <a:pt x="214370" y="129196"/>
                  </a:lnTo>
                  <a:lnTo>
                    <a:pt x="211647" y="129791"/>
                  </a:lnTo>
                  <a:lnTo>
                    <a:pt x="210137" y="130769"/>
                  </a:lnTo>
                  <a:lnTo>
                    <a:pt x="211319" y="133976"/>
                  </a:lnTo>
                  <a:lnTo>
                    <a:pt x="209559" y="134720"/>
                  </a:lnTo>
                  <a:lnTo>
                    <a:pt x="206500" y="137247"/>
                  </a:lnTo>
                  <a:lnTo>
                    <a:pt x="198089" y="142105"/>
                  </a:lnTo>
                  <a:lnTo>
                    <a:pt x="196760" y="143231"/>
                  </a:lnTo>
                  <a:lnTo>
                    <a:pt x="194624" y="146212"/>
                  </a:lnTo>
                  <a:lnTo>
                    <a:pt x="191807" y="146932"/>
                  </a:lnTo>
                  <a:lnTo>
                    <a:pt x="190243" y="147777"/>
                  </a:lnTo>
                  <a:lnTo>
                    <a:pt x="187450" y="148082"/>
                  </a:lnTo>
                  <a:lnTo>
                    <a:pt x="186472" y="147871"/>
                  </a:lnTo>
                  <a:lnTo>
                    <a:pt x="185517" y="147980"/>
                  </a:lnTo>
                  <a:lnTo>
                    <a:pt x="184711" y="148622"/>
                  </a:lnTo>
                  <a:lnTo>
                    <a:pt x="179164" y="150718"/>
                  </a:lnTo>
                  <a:lnTo>
                    <a:pt x="173985" y="152377"/>
                  </a:lnTo>
                  <a:lnTo>
                    <a:pt x="172710" y="153136"/>
                  </a:lnTo>
                  <a:lnTo>
                    <a:pt x="171865" y="154169"/>
                  </a:lnTo>
                  <a:lnTo>
                    <a:pt x="167281" y="155811"/>
                  </a:lnTo>
                  <a:lnTo>
                    <a:pt x="160099" y="159872"/>
                  </a:lnTo>
                  <a:lnTo>
                    <a:pt x="154223" y="163752"/>
                  </a:lnTo>
                  <a:lnTo>
                    <a:pt x="149967" y="167633"/>
                  </a:lnTo>
                  <a:lnTo>
                    <a:pt x="148841" y="168219"/>
                  </a:lnTo>
                  <a:lnTo>
                    <a:pt x="147526" y="169565"/>
                  </a:lnTo>
                  <a:lnTo>
                    <a:pt x="147080" y="171552"/>
                  </a:lnTo>
                  <a:lnTo>
                    <a:pt x="146650" y="172679"/>
                  </a:lnTo>
                  <a:lnTo>
                    <a:pt x="143497" y="176778"/>
                  </a:lnTo>
                  <a:lnTo>
                    <a:pt x="138757" y="181629"/>
                  </a:lnTo>
                  <a:lnTo>
                    <a:pt x="137833" y="182951"/>
                  </a:lnTo>
                  <a:lnTo>
                    <a:pt x="135948" y="185650"/>
                  </a:lnTo>
                  <a:lnTo>
                    <a:pt x="135768" y="187418"/>
                  </a:lnTo>
                  <a:lnTo>
                    <a:pt x="134086" y="187958"/>
                  </a:lnTo>
                  <a:lnTo>
                    <a:pt x="132677" y="186268"/>
                  </a:lnTo>
                  <a:lnTo>
                    <a:pt x="132075" y="189530"/>
                  </a:lnTo>
                  <a:lnTo>
                    <a:pt x="130925" y="189765"/>
                  </a:lnTo>
                  <a:lnTo>
                    <a:pt x="129650" y="189093"/>
                  </a:lnTo>
                  <a:lnTo>
                    <a:pt x="126466" y="190712"/>
                  </a:lnTo>
                  <a:lnTo>
                    <a:pt x="123696" y="192582"/>
                  </a:lnTo>
                  <a:lnTo>
                    <a:pt x="119252" y="196517"/>
                  </a:lnTo>
                  <a:lnTo>
                    <a:pt x="112970" y="204153"/>
                  </a:lnTo>
                  <a:lnTo>
                    <a:pt x="103809" y="211538"/>
                  </a:lnTo>
                  <a:lnTo>
                    <a:pt x="102557" y="211749"/>
                  </a:lnTo>
                  <a:lnTo>
                    <a:pt x="101712" y="211718"/>
                  </a:lnTo>
                  <a:lnTo>
                    <a:pt x="98826" y="209144"/>
                  </a:lnTo>
                  <a:lnTo>
                    <a:pt x="97253" y="208956"/>
                  </a:lnTo>
                  <a:lnTo>
                    <a:pt x="98662" y="210481"/>
                  </a:lnTo>
                  <a:lnTo>
                    <a:pt x="99592" y="211757"/>
                  </a:lnTo>
                  <a:lnTo>
                    <a:pt x="99358" y="214253"/>
                  </a:lnTo>
                  <a:lnTo>
                    <a:pt x="99467" y="218000"/>
                  </a:lnTo>
                  <a:lnTo>
                    <a:pt x="98333" y="225299"/>
                  </a:lnTo>
                  <a:lnTo>
                    <a:pt x="98489" y="226895"/>
                  </a:lnTo>
                  <a:lnTo>
                    <a:pt x="99796" y="228968"/>
                  </a:lnTo>
                  <a:lnTo>
                    <a:pt x="102260" y="231503"/>
                  </a:lnTo>
                  <a:lnTo>
                    <a:pt x="104568" y="234664"/>
                  </a:lnTo>
                  <a:lnTo>
                    <a:pt x="107541" y="243755"/>
                  </a:lnTo>
                  <a:lnTo>
                    <a:pt x="107768" y="248449"/>
                  </a:lnTo>
                  <a:lnTo>
                    <a:pt x="110835" y="254450"/>
                  </a:lnTo>
                  <a:lnTo>
                    <a:pt x="110952" y="257054"/>
                  </a:lnTo>
                  <a:lnTo>
                    <a:pt x="112196" y="263540"/>
                  </a:lnTo>
                  <a:lnTo>
                    <a:pt x="112110" y="268798"/>
                  </a:lnTo>
                  <a:lnTo>
                    <a:pt x="111891" y="272021"/>
                  </a:lnTo>
                  <a:lnTo>
                    <a:pt x="113369" y="273382"/>
                  </a:lnTo>
                  <a:lnTo>
                    <a:pt x="113917" y="272154"/>
                  </a:lnTo>
                  <a:lnTo>
                    <a:pt x="113761" y="270112"/>
                  </a:lnTo>
                  <a:lnTo>
                    <a:pt x="114152" y="266842"/>
                  </a:lnTo>
                  <a:lnTo>
                    <a:pt x="114973" y="265386"/>
                  </a:lnTo>
                  <a:lnTo>
                    <a:pt x="115795" y="265590"/>
                  </a:lnTo>
                  <a:lnTo>
                    <a:pt x="116037" y="267131"/>
                  </a:lnTo>
                  <a:lnTo>
                    <a:pt x="116593" y="268500"/>
                  </a:lnTo>
                  <a:lnTo>
                    <a:pt x="116820" y="269783"/>
                  </a:lnTo>
                  <a:lnTo>
                    <a:pt x="116859" y="271528"/>
                  </a:lnTo>
                  <a:lnTo>
                    <a:pt x="115724" y="278170"/>
                  </a:lnTo>
                  <a:lnTo>
                    <a:pt x="116061" y="280877"/>
                  </a:lnTo>
                  <a:lnTo>
                    <a:pt x="117586" y="285407"/>
                  </a:lnTo>
                  <a:lnTo>
                    <a:pt x="115802" y="290672"/>
                  </a:lnTo>
                  <a:lnTo>
                    <a:pt x="113221" y="303111"/>
                  </a:lnTo>
                  <a:lnTo>
                    <a:pt x="113072" y="305270"/>
                  </a:lnTo>
                  <a:lnTo>
                    <a:pt x="113698" y="306209"/>
                  </a:lnTo>
                  <a:lnTo>
                    <a:pt x="115083" y="306530"/>
                  </a:lnTo>
                  <a:lnTo>
                    <a:pt x="115591" y="304934"/>
                  </a:lnTo>
                  <a:lnTo>
                    <a:pt x="116405" y="304949"/>
                  </a:lnTo>
                  <a:lnTo>
                    <a:pt x="116835" y="305888"/>
                  </a:lnTo>
                  <a:lnTo>
                    <a:pt x="115685" y="311646"/>
                  </a:lnTo>
                  <a:lnTo>
                    <a:pt x="114550" y="314173"/>
                  </a:lnTo>
                  <a:lnTo>
                    <a:pt x="110522" y="320377"/>
                  </a:lnTo>
                  <a:lnTo>
                    <a:pt x="108354" y="323037"/>
                  </a:lnTo>
                  <a:lnTo>
                    <a:pt x="104756" y="325658"/>
                  </a:lnTo>
                  <a:lnTo>
                    <a:pt x="96306" y="329758"/>
                  </a:lnTo>
                  <a:lnTo>
                    <a:pt x="79369" y="335696"/>
                  </a:lnTo>
                  <a:lnTo>
                    <a:pt x="72656" y="338614"/>
                  </a:lnTo>
                  <a:lnTo>
                    <a:pt x="68643" y="340358"/>
                  </a:lnTo>
                  <a:lnTo>
                    <a:pt x="60162" y="345905"/>
                  </a:lnTo>
                  <a:lnTo>
                    <a:pt x="56454" y="349629"/>
                  </a:lnTo>
                  <a:lnTo>
                    <a:pt x="54928" y="353909"/>
                  </a:lnTo>
                  <a:lnTo>
                    <a:pt x="53465" y="355864"/>
                  </a:lnTo>
                  <a:lnTo>
                    <a:pt x="52026" y="358352"/>
                  </a:lnTo>
                  <a:lnTo>
                    <a:pt x="53278" y="360488"/>
                  </a:lnTo>
                  <a:lnTo>
                    <a:pt x="54506" y="362108"/>
                  </a:lnTo>
                  <a:lnTo>
                    <a:pt x="55961" y="363195"/>
                  </a:lnTo>
                  <a:lnTo>
                    <a:pt x="56712" y="364134"/>
                  </a:lnTo>
                  <a:lnTo>
                    <a:pt x="57698" y="364783"/>
                  </a:lnTo>
                  <a:lnTo>
                    <a:pt x="58683" y="361419"/>
                  </a:lnTo>
                  <a:lnTo>
                    <a:pt x="59177" y="360371"/>
                  </a:lnTo>
                  <a:lnTo>
                    <a:pt x="60021" y="360293"/>
                  </a:lnTo>
                  <a:lnTo>
                    <a:pt x="59552" y="364392"/>
                  </a:lnTo>
                  <a:lnTo>
                    <a:pt x="58574" y="378506"/>
                  </a:lnTo>
                  <a:lnTo>
                    <a:pt x="58472" y="379053"/>
                  </a:lnTo>
                  <a:close/>
                  <a:moveTo>
                    <a:pt x="98724" y="36645"/>
                  </a:moveTo>
                  <a:lnTo>
                    <a:pt x="99310" y="36152"/>
                  </a:lnTo>
                  <a:lnTo>
                    <a:pt x="99538" y="35503"/>
                  </a:lnTo>
                  <a:lnTo>
                    <a:pt x="99530" y="34869"/>
                  </a:lnTo>
                  <a:lnTo>
                    <a:pt x="99162" y="34478"/>
                  </a:lnTo>
                  <a:lnTo>
                    <a:pt x="98630" y="34251"/>
                  </a:lnTo>
                  <a:lnTo>
                    <a:pt x="97863" y="34384"/>
                  </a:lnTo>
                  <a:lnTo>
                    <a:pt x="97590" y="35244"/>
                  </a:lnTo>
                  <a:lnTo>
                    <a:pt x="97472" y="36434"/>
                  </a:lnTo>
                  <a:lnTo>
                    <a:pt x="97957" y="36833"/>
                  </a:lnTo>
                  <a:lnTo>
                    <a:pt x="98724" y="36645"/>
                  </a:lnTo>
                  <a:close/>
                  <a:moveTo>
                    <a:pt x="97018" y="34486"/>
                  </a:moveTo>
                  <a:lnTo>
                    <a:pt x="96635" y="33836"/>
                  </a:lnTo>
                  <a:lnTo>
                    <a:pt x="95915" y="33531"/>
                  </a:lnTo>
                  <a:lnTo>
                    <a:pt x="95094" y="33782"/>
                  </a:lnTo>
                  <a:lnTo>
                    <a:pt x="94820" y="34595"/>
                  </a:lnTo>
                  <a:lnTo>
                    <a:pt x="95673" y="35644"/>
                  </a:lnTo>
                  <a:lnTo>
                    <a:pt x="96580" y="35659"/>
                  </a:lnTo>
                  <a:lnTo>
                    <a:pt x="97018" y="3448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5" name="Freeform: Shape 734">
              <a:extLst>
                <a:ext uri="{FF2B5EF4-FFF2-40B4-BE49-F238E27FC236}">
                  <a16:creationId xmlns:a16="http://schemas.microsoft.com/office/drawing/2014/main" id="{A55E9D1D-2949-760C-ED93-332EC77F8C48}"/>
                </a:ext>
              </a:extLst>
            </p:cNvPr>
            <p:cNvSpPr>
              <a:spLocks/>
            </p:cNvSpPr>
            <p:nvPr/>
          </p:nvSpPr>
          <p:spPr>
            <a:xfrm>
              <a:off x="7508264" y="5024295"/>
              <a:ext cx="297227" cy="284530"/>
            </a:xfrm>
            <a:custGeom>
              <a:avLst/>
              <a:gdLst>
                <a:gd name="connsiteX0" fmla="*/ 255991 w 297227"/>
                <a:gd name="connsiteY0" fmla="*/ 15373 h 284530"/>
                <a:gd name="connsiteX1" fmla="*/ 260693 w 297227"/>
                <a:gd name="connsiteY1" fmla="*/ 14434 h 284530"/>
                <a:gd name="connsiteX2" fmla="*/ 265183 w 297227"/>
                <a:gd name="connsiteY2" fmla="*/ 13535 h 284530"/>
                <a:gd name="connsiteX3" fmla="*/ 270401 w 297227"/>
                <a:gd name="connsiteY3" fmla="*/ 12635 h 284530"/>
                <a:gd name="connsiteX4" fmla="*/ 274579 w 297227"/>
                <a:gd name="connsiteY4" fmla="*/ 11915 h 284530"/>
                <a:gd name="connsiteX5" fmla="*/ 275628 w 297227"/>
                <a:gd name="connsiteY5" fmla="*/ 11727 h 284530"/>
                <a:gd name="connsiteX6" fmla="*/ 285680 w 297227"/>
                <a:gd name="connsiteY6" fmla="*/ 12564 h 284530"/>
                <a:gd name="connsiteX7" fmla="*/ 290062 w 297227"/>
                <a:gd name="connsiteY7" fmla="*/ 13151 h 284530"/>
                <a:gd name="connsiteX8" fmla="*/ 291587 w 297227"/>
                <a:gd name="connsiteY8" fmla="*/ 13730 h 284530"/>
                <a:gd name="connsiteX9" fmla="*/ 293566 w 297227"/>
                <a:gd name="connsiteY9" fmla="*/ 15232 h 284530"/>
                <a:gd name="connsiteX10" fmla="*/ 297228 w 297227"/>
                <a:gd name="connsiteY10" fmla="*/ 18886 h 284530"/>
                <a:gd name="connsiteX11" fmla="*/ 296289 w 297227"/>
                <a:gd name="connsiteY11" fmla="*/ 18745 h 284530"/>
                <a:gd name="connsiteX12" fmla="*/ 289545 w 297227"/>
                <a:gd name="connsiteY12" fmla="*/ 19520 h 284530"/>
                <a:gd name="connsiteX13" fmla="*/ 286979 w 297227"/>
                <a:gd name="connsiteY13" fmla="*/ 20513 h 284530"/>
                <a:gd name="connsiteX14" fmla="*/ 281237 w 297227"/>
                <a:gd name="connsiteY14" fmla="*/ 24824 h 284530"/>
                <a:gd name="connsiteX15" fmla="*/ 280016 w 297227"/>
                <a:gd name="connsiteY15" fmla="*/ 24268 h 284530"/>
                <a:gd name="connsiteX16" fmla="*/ 278640 w 297227"/>
                <a:gd name="connsiteY16" fmla="*/ 23376 h 284530"/>
                <a:gd name="connsiteX17" fmla="*/ 277474 w 297227"/>
                <a:gd name="connsiteY17" fmla="*/ 23118 h 284530"/>
                <a:gd name="connsiteX18" fmla="*/ 274947 w 297227"/>
                <a:gd name="connsiteY18" fmla="*/ 24151 h 284530"/>
                <a:gd name="connsiteX19" fmla="*/ 272428 w 297227"/>
                <a:gd name="connsiteY19" fmla="*/ 25395 h 284530"/>
                <a:gd name="connsiteX20" fmla="*/ 269650 w 297227"/>
                <a:gd name="connsiteY20" fmla="*/ 27155 h 284530"/>
                <a:gd name="connsiteX21" fmla="*/ 267358 w 297227"/>
                <a:gd name="connsiteY21" fmla="*/ 28876 h 284530"/>
                <a:gd name="connsiteX22" fmla="*/ 266607 w 297227"/>
                <a:gd name="connsiteY22" fmla="*/ 29808 h 284530"/>
                <a:gd name="connsiteX23" fmla="*/ 263016 w 297227"/>
                <a:gd name="connsiteY23" fmla="*/ 33367 h 284530"/>
                <a:gd name="connsiteX24" fmla="*/ 261842 w 297227"/>
                <a:gd name="connsiteY24" fmla="*/ 33938 h 284530"/>
                <a:gd name="connsiteX25" fmla="*/ 260802 w 297227"/>
                <a:gd name="connsiteY25" fmla="*/ 34189 h 284530"/>
                <a:gd name="connsiteX26" fmla="*/ 260379 w 297227"/>
                <a:gd name="connsiteY26" fmla="*/ 34024 h 284530"/>
                <a:gd name="connsiteX27" fmla="*/ 259934 w 297227"/>
                <a:gd name="connsiteY27" fmla="*/ 32491 h 284530"/>
                <a:gd name="connsiteX28" fmla="*/ 257727 w 297227"/>
                <a:gd name="connsiteY28" fmla="*/ 28923 h 284530"/>
                <a:gd name="connsiteX29" fmla="*/ 254191 w 297227"/>
                <a:gd name="connsiteY29" fmla="*/ 24245 h 284530"/>
                <a:gd name="connsiteX30" fmla="*/ 253159 w 297227"/>
                <a:gd name="connsiteY30" fmla="*/ 23791 h 284530"/>
                <a:gd name="connsiteX31" fmla="*/ 252447 w 297227"/>
                <a:gd name="connsiteY31" fmla="*/ 23611 h 284530"/>
                <a:gd name="connsiteX32" fmla="*/ 249826 w 297227"/>
                <a:gd name="connsiteY32" fmla="*/ 23838 h 284530"/>
                <a:gd name="connsiteX33" fmla="*/ 242206 w 297227"/>
                <a:gd name="connsiteY33" fmla="*/ 25160 h 284530"/>
                <a:gd name="connsiteX34" fmla="*/ 235775 w 297227"/>
                <a:gd name="connsiteY34" fmla="*/ 26271 h 284530"/>
                <a:gd name="connsiteX35" fmla="*/ 225925 w 297227"/>
                <a:gd name="connsiteY35" fmla="*/ 28180 h 284530"/>
                <a:gd name="connsiteX36" fmla="*/ 215348 w 297227"/>
                <a:gd name="connsiteY36" fmla="*/ 29713 h 284530"/>
                <a:gd name="connsiteX37" fmla="*/ 208831 w 297227"/>
                <a:gd name="connsiteY37" fmla="*/ 30660 h 284530"/>
                <a:gd name="connsiteX38" fmla="*/ 203151 w 297227"/>
                <a:gd name="connsiteY38" fmla="*/ 30942 h 284530"/>
                <a:gd name="connsiteX39" fmla="*/ 203159 w 297227"/>
                <a:gd name="connsiteY39" fmla="*/ 35573 h 284530"/>
                <a:gd name="connsiteX40" fmla="*/ 203167 w 297227"/>
                <a:gd name="connsiteY40" fmla="*/ 44985 h 284530"/>
                <a:gd name="connsiteX41" fmla="*/ 203182 w 297227"/>
                <a:gd name="connsiteY41" fmla="*/ 54404 h 284530"/>
                <a:gd name="connsiteX42" fmla="*/ 203198 w 297227"/>
                <a:gd name="connsiteY42" fmla="*/ 63855 h 284530"/>
                <a:gd name="connsiteX43" fmla="*/ 203214 w 297227"/>
                <a:gd name="connsiteY43" fmla="*/ 73321 h 284530"/>
                <a:gd name="connsiteX44" fmla="*/ 203222 w 297227"/>
                <a:gd name="connsiteY44" fmla="*/ 82819 h 284530"/>
                <a:gd name="connsiteX45" fmla="*/ 203237 w 297227"/>
                <a:gd name="connsiteY45" fmla="*/ 92340 h 284530"/>
                <a:gd name="connsiteX46" fmla="*/ 203253 w 297227"/>
                <a:gd name="connsiteY46" fmla="*/ 101893 h 284530"/>
                <a:gd name="connsiteX47" fmla="*/ 203268 w 297227"/>
                <a:gd name="connsiteY47" fmla="*/ 111468 h 284530"/>
                <a:gd name="connsiteX48" fmla="*/ 203268 w 297227"/>
                <a:gd name="connsiteY48" fmla="*/ 115654 h 284530"/>
                <a:gd name="connsiteX49" fmla="*/ 203081 w 297227"/>
                <a:gd name="connsiteY49" fmla="*/ 116553 h 284530"/>
                <a:gd name="connsiteX50" fmla="*/ 199826 w 297227"/>
                <a:gd name="connsiteY50" fmla="*/ 116553 h 284530"/>
                <a:gd name="connsiteX51" fmla="*/ 192464 w 297227"/>
                <a:gd name="connsiteY51" fmla="*/ 116553 h 284530"/>
                <a:gd name="connsiteX52" fmla="*/ 186276 w 297227"/>
                <a:gd name="connsiteY52" fmla="*/ 116553 h 284530"/>
                <a:gd name="connsiteX53" fmla="*/ 181269 w 297227"/>
                <a:gd name="connsiteY53" fmla="*/ 116553 h 284530"/>
                <a:gd name="connsiteX54" fmla="*/ 181277 w 297227"/>
                <a:gd name="connsiteY54" fmla="*/ 122265 h 284530"/>
                <a:gd name="connsiteX55" fmla="*/ 181285 w 297227"/>
                <a:gd name="connsiteY55" fmla="*/ 129032 h 284530"/>
                <a:gd name="connsiteX56" fmla="*/ 181285 w 297227"/>
                <a:gd name="connsiteY56" fmla="*/ 135815 h 284530"/>
                <a:gd name="connsiteX57" fmla="*/ 181293 w 297227"/>
                <a:gd name="connsiteY57" fmla="*/ 142614 h 284530"/>
                <a:gd name="connsiteX58" fmla="*/ 181300 w 297227"/>
                <a:gd name="connsiteY58" fmla="*/ 149420 h 284530"/>
                <a:gd name="connsiteX59" fmla="*/ 181308 w 297227"/>
                <a:gd name="connsiteY59" fmla="*/ 156250 h 284530"/>
                <a:gd name="connsiteX60" fmla="*/ 181316 w 297227"/>
                <a:gd name="connsiteY60" fmla="*/ 163087 h 284530"/>
                <a:gd name="connsiteX61" fmla="*/ 181324 w 297227"/>
                <a:gd name="connsiteY61" fmla="*/ 169948 h 284530"/>
                <a:gd name="connsiteX62" fmla="*/ 181331 w 297227"/>
                <a:gd name="connsiteY62" fmla="*/ 176817 h 284530"/>
                <a:gd name="connsiteX63" fmla="*/ 181331 w 297227"/>
                <a:gd name="connsiteY63" fmla="*/ 182012 h 284530"/>
                <a:gd name="connsiteX64" fmla="*/ 181331 w 297227"/>
                <a:gd name="connsiteY64" fmla="*/ 182607 h 284530"/>
                <a:gd name="connsiteX65" fmla="*/ 181331 w 297227"/>
                <a:gd name="connsiteY65" fmla="*/ 192723 h 284530"/>
                <a:gd name="connsiteX66" fmla="*/ 181331 w 297227"/>
                <a:gd name="connsiteY66" fmla="*/ 203480 h 284530"/>
                <a:gd name="connsiteX67" fmla="*/ 181331 w 297227"/>
                <a:gd name="connsiteY67" fmla="*/ 214276 h 284530"/>
                <a:gd name="connsiteX68" fmla="*/ 181331 w 297227"/>
                <a:gd name="connsiteY68" fmla="*/ 225112 h 284530"/>
                <a:gd name="connsiteX69" fmla="*/ 181331 w 297227"/>
                <a:gd name="connsiteY69" fmla="*/ 235994 h 284530"/>
                <a:gd name="connsiteX70" fmla="*/ 181331 w 297227"/>
                <a:gd name="connsiteY70" fmla="*/ 246915 h 284530"/>
                <a:gd name="connsiteX71" fmla="*/ 181331 w 297227"/>
                <a:gd name="connsiteY71" fmla="*/ 257876 h 284530"/>
                <a:gd name="connsiteX72" fmla="*/ 181331 w 297227"/>
                <a:gd name="connsiteY72" fmla="*/ 268892 h 284530"/>
                <a:gd name="connsiteX73" fmla="*/ 181331 w 297227"/>
                <a:gd name="connsiteY73" fmla="*/ 272388 h 284530"/>
                <a:gd name="connsiteX74" fmla="*/ 179079 w 297227"/>
                <a:gd name="connsiteY74" fmla="*/ 272342 h 284530"/>
                <a:gd name="connsiteX75" fmla="*/ 174549 w 297227"/>
                <a:gd name="connsiteY75" fmla="*/ 273695 h 284530"/>
                <a:gd name="connsiteX76" fmla="*/ 171662 w 297227"/>
                <a:gd name="connsiteY76" fmla="*/ 275455 h 284530"/>
                <a:gd name="connsiteX77" fmla="*/ 170410 w 297227"/>
                <a:gd name="connsiteY77" fmla="*/ 277622 h 284530"/>
                <a:gd name="connsiteX78" fmla="*/ 168752 w 297227"/>
                <a:gd name="connsiteY78" fmla="*/ 278937 h 284530"/>
                <a:gd name="connsiteX79" fmla="*/ 166671 w 297227"/>
                <a:gd name="connsiteY79" fmla="*/ 279406 h 284530"/>
                <a:gd name="connsiteX80" fmla="*/ 165755 w 297227"/>
                <a:gd name="connsiteY80" fmla="*/ 280509 h 284530"/>
                <a:gd name="connsiteX81" fmla="*/ 166005 w 297227"/>
                <a:gd name="connsiteY81" fmla="*/ 282262 h 284530"/>
                <a:gd name="connsiteX82" fmla="*/ 165200 w 297227"/>
                <a:gd name="connsiteY82" fmla="*/ 283600 h 284530"/>
                <a:gd name="connsiteX83" fmla="*/ 163361 w 297227"/>
                <a:gd name="connsiteY83" fmla="*/ 284530 h 284530"/>
                <a:gd name="connsiteX84" fmla="*/ 160380 w 297227"/>
                <a:gd name="connsiteY84" fmla="*/ 284257 h 284530"/>
                <a:gd name="connsiteX85" fmla="*/ 156265 w 297227"/>
                <a:gd name="connsiteY85" fmla="*/ 282786 h 284530"/>
                <a:gd name="connsiteX86" fmla="*/ 151031 w 297227"/>
                <a:gd name="connsiteY86" fmla="*/ 282442 h 284530"/>
                <a:gd name="connsiteX87" fmla="*/ 144679 w 297227"/>
                <a:gd name="connsiteY87" fmla="*/ 283216 h 284530"/>
                <a:gd name="connsiteX88" fmla="*/ 140102 w 297227"/>
                <a:gd name="connsiteY88" fmla="*/ 282856 h 284530"/>
                <a:gd name="connsiteX89" fmla="*/ 137325 w 297227"/>
                <a:gd name="connsiteY89" fmla="*/ 281346 h 284530"/>
                <a:gd name="connsiteX90" fmla="*/ 134376 w 297227"/>
                <a:gd name="connsiteY90" fmla="*/ 280494 h 284530"/>
                <a:gd name="connsiteX91" fmla="*/ 131254 w 297227"/>
                <a:gd name="connsiteY91" fmla="*/ 280274 h 284530"/>
                <a:gd name="connsiteX92" fmla="*/ 129439 w 297227"/>
                <a:gd name="connsiteY92" fmla="*/ 279649 h 284530"/>
                <a:gd name="connsiteX93" fmla="*/ 125730 w 297227"/>
                <a:gd name="connsiteY93" fmla="*/ 278530 h 284530"/>
                <a:gd name="connsiteX94" fmla="*/ 125026 w 297227"/>
                <a:gd name="connsiteY94" fmla="*/ 276605 h 284530"/>
                <a:gd name="connsiteX95" fmla="*/ 124588 w 297227"/>
                <a:gd name="connsiteY95" fmla="*/ 275158 h 284530"/>
                <a:gd name="connsiteX96" fmla="*/ 123532 w 297227"/>
                <a:gd name="connsiteY96" fmla="*/ 273632 h 284530"/>
                <a:gd name="connsiteX97" fmla="*/ 123415 w 297227"/>
                <a:gd name="connsiteY97" fmla="*/ 272397 h 284530"/>
                <a:gd name="connsiteX98" fmla="*/ 124244 w 297227"/>
                <a:gd name="connsiteY98" fmla="*/ 271458 h 284530"/>
                <a:gd name="connsiteX99" fmla="*/ 124361 w 297227"/>
                <a:gd name="connsiteY99" fmla="*/ 269956 h 284530"/>
                <a:gd name="connsiteX100" fmla="*/ 123774 w 297227"/>
                <a:gd name="connsiteY100" fmla="*/ 267875 h 284530"/>
                <a:gd name="connsiteX101" fmla="*/ 122750 w 297227"/>
                <a:gd name="connsiteY101" fmla="*/ 266865 h 284530"/>
                <a:gd name="connsiteX102" fmla="*/ 121295 w 297227"/>
                <a:gd name="connsiteY102" fmla="*/ 266920 h 284530"/>
                <a:gd name="connsiteX103" fmla="*/ 120387 w 297227"/>
                <a:gd name="connsiteY103" fmla="*/ 266122 h 284530"/>
                <a:gd name="connsiteX104" fmla="*/ 120027 w 297227"/>
                <a:gd name="connsiteY104" fmla="*/ 264479 h 284530"/>
                <a:gd name="connsiteX105" fmla="*/ 119175 w 297227"/>
                <a:gd name="connsiteY105" fmla="*/ 263235 h 284530"/>
                <a:gd name="connsiteX106" fmla="*/ 117132 w 297227"/>
                <a:gd name="connsiteY106" fmla="*/ 261968 h 284530"/>
                <a:gd name="connsiteX107" fmla="*/ 114433 w 297227"/>
                <a:gd name="connsiteY107" fmla="*/ 262922 h 284530"/>
                <a:gd name="connsiteX108" fmla="*/ 113158 w 297227"/>
                <a:gd name="connsiteY108" fmla="*/ 264370 h 284530"/>
                <a:gd name="connsiteX109" fmla="*/ 112407 w 297227"/>
                <a:gd name="connsiteY109" fmla="*/ 266623 h 284530"/>
                <a:gd name="connsiteX110" fmla="*/ 111727 w 297227"/>
                <a:gd name="connsiteY110" fmla="*/ 267757 h 284530"/>
                <a:gd name="connsiteX111" fmla="*/ 111382 w 297227"/>
                <a:gd name="connsiteY111" fmla="*/ 269643 h 284530"/>
                <a:gd name="connsiteX112" fmla="*/ 111226 w 297227"/>
                <a:gd name="connsiteY112" fmla="*/ 270980 h 284530"/>
                <a:gd name="connsiteX113" fmla="*/ 110538 w 297227"/>
                <a:gd name="connsiteY113" fmla="*/ 272412 h 284530"/>
                <a:gd name="connsiteX114" fmla="*/ 109817 w 297227"/>
                <a:gd name="connsiteY114" fmla="*/ 272991 h 284530"/>
                <a:gd name="connsiteX115" fmla="*/ 109074 w 297227"/>
                <a:gd name="connsiteY115" fmla="*/ 272725 h 284530"/>
                <a:gd name="connsiteX116" fmla="*/ 107690 w 297227"/>
                <a:gd name="connsiteY116" fmla="*/ 273304 h 284530"/>
                <a:gd name="connsiteX117" fmla="*/ 104631 w 297227"/>
                <a:gd name="connsiteY117" fmla="*/ 275409 h 284530"/>
                <a:gd name="connsiteX118" fmla="*/ 103762 w 297227"/>
                <a:gd name="connsiteY118" fmla="*/ 276519 h 284530"/>
                <a:gd name="connsiteX119" fmla="*/ 101298 w 297227"/>
                <a:gd name="connsiteY119" fmla="*/ 274509 h 284530"/>
                <a:gd name="connsiteX120" fmla="*/ 94100 w 297227"/>
                <a:gd name="connsiteY120" fmla="*/ 266943 h 284530"/>
                <a:gd name="connsiteX121" fmla="*/ 91542 w 297227"/>
                <a:gd name="connsiteY121" fmla="*/ 264980 h 284530"/>
                <a:gd name="connsiteX122" fmla="*/ 87771 w 297227"/>
                <a:gd name="connsiteY122" fmla="*/ 260356 h 284530"/>
                <a:gd name="connsiteX123" fmla="*/ 79478 w 297227"/>
                <a:gd name="connsiteY123" fmla="*/ 246071 h 284530"/>
                <a:gd name="connsiteX124" fmla="*/ 78297 w 297227"/>
                <a:gd name="connsiteY124" fmla="*/ 243325 h 284530"/>
                <a:gd name="connsiteX125" fmla="*/ 76717 w 297227"/>
                <a:gd name="connsiteY125" fmla="*/ 236456 h 284530"/>
                <a:gd name="connsiteX126" fmla="*/ 74902 w 297227"/>
                <a:gd name="connsiteY126" fmla="*/ 231378 h 284530"/>
                <a:gd name="connsiteX127" fmla="*/ 74698 w 297227"/>
                <a:gd name="connsiteY127" fmla="*/ 228452 h 284530"/>
                <a:gd name="connsiteX128" fmla="*/ 75567 w 297227"/>
                <a:gd name="connsiteY128" fmla="*/ 226793 h 284530"/>
                <a:gd name="connsiteX129" fmla="*/ 75035 w 297227"/>
                <a:gd name="connsiteY129" fmla="*/ 224548 h 284530"/>
                <a:gd name="connsiteX130" fmla="*/ 74103 w 297227"/>
                <a:gd name="connsiteY130" fmla="*/ 222537 h 284530"/>
                <a:gd name="connsiteX131" fmla="*/ 71279 w 297227"/>
                <a:gd name="connsiteY131" fmla="*/ 219909 h 284530"/>
                <a:gd name="connsiteX132" fmla="*/ 70473 w 297227"/>
                <a:gd name="connsiteY132" fmla="*/ 211162 h 284530"/>
                <a:gd name="connsiteX133" fmla="*/ 68580 w 297227"/>
                <a:gd name="connsiteY133" fmla="*/ 205522 h 284530"/>
                <a:gd name="connsiteX134" fmla="*/ 68995 w 297227"/>
                <a:gd name="connsiteY134" fmla="*/ 200867 h 284530"/>
                <a:gd name="connsiteX135" fmla="*/ 68087 w 297227"/>
                <a:gd name="connsiteY135" fmla="*/ 196634 h 284530"/>
                <a:gd name="connsiteX136" fmla="*/ 68001 w 297227"/>
                <a:gd name="connsiteY136" fmla="*/ 193927 h 284530"/>
                <a:gd name="connsiteX137" fmla="*/ 68408 w 297227"/>
                <a:gd name="connsiteY137" fmla="*/ 188779 h 284530"/>
                <a:gd name="connsiteX138" fmla="*/ 66890 w 297227"/>
                <a:gd name="connsiteY138" fmla="*/ 182873 h 284530"/>
                <a:gd name="connsiteX139" fmla="*/ 63816 w 297227"/>
                <a:gd name="connsiteY139" fmla="*/ 177115 h 284530"/>
                <a:gd name="connsiteX140" fmla="*/ 61038 w 297227"/>
                <a:gd name="connsiteY140" fmla="*/ 168822 h 284530"/>
                <a:gd name="connsiteX141" fmla="*/ 60640 w 297227"/>
                <a:gd name="connsiteY141" fmla="*/ 165192 h 284530"/>
                <a:gd name="connsiteX142" fmla="*/ 60937 w 297227"/>
                <a:gd name="connsiteY142" fmla="*/ 155467 h 284530"/>
                <a:gd name="connsiteX143" fmla="*/ 60397 w 297227"/>
                <a:gd name="connsiteY143" fmla="*/ 151501 h 284530"/>
                <a:gd name="connsiteX144" fmla="*/ 60428 w 297227"/>
                <a:gd name="connsiteY144" fmla="*/ 146854 h 284530"/>
                <a:gd name="connsiteX145" fmla="*/ 59333 w 297227"/>
                <a:gd name="connsiteY145" fmla="*/ 142042 h 284530"/>
                <a:gd name="connsiteX146" fmla="*/ 58879 w 297227"/>
                <a:gd name="connsiteY146" fmla="*/ 139422 h 284530"/>
                <a:gd name="connsiteX147" fmla="*/ 59654 w 297227"/>
                <a:gd name="connsiteY147" fmla="*/ 137348 h 284530"/>
                <a:gd name="connsiteX148" fmla="*/ 60107 w 297227"/>
                <a:gd name="connsiteY148" fmla="*/ 138005 h 284530"/>
                <a:gd name="connsiteX149" fmla="*/ 60906 w 297227"/>
                <a:gd name="connsiteY149" fmla="*/ 138319 h 284530"/>
                <a:gd name="connsiteX150" fmla="*/ 61445 w 297227"/>
                <a:gd name="connsiteY150" fmla="*/ 135565 h 284530"/>
                <a:gd name="connsiteX151" fmla="*/ 61570 w 297227"/>
                <a:gd name="connsiteY151" fmla="*/ 133131 h 284530"/>
                <a:gd name="connsiteX152" fmla="*/ 60186 w 297227"/>
                <a:gd name="connsiteY152" fmla="*/ 127139 h 284530"/>
                <a:gd name="connsiteX153" fmla="*/ 57096 w 297227"/>
                <a:gd name="connsiteY153" fmla="*/ 121021 h 284530"/>
                <a:gd name="connsiteX154" fmla="*/ 49437 w 297227"/>
                <a:gd name="connsiteY154" fmla="*/ 111085 h 284530"/>
                <a:gd name="connsiteX155" fmla="*/ 47567 w 297227"/>
                <a:gd name="connsiteY155" fmla="*/ 107298 h 284530"/>
                <a:gd name="connsiteX156" fmla="*/ 46503 w 297227"/>
                <a:gd name="connsiteY156" fmla="*/ 104169 h 284530"/>
                <a:gd name="connsiteX157" fmla="*/ 37959 w 297227"/>
                <a:gd name="connsiteY157" fmla="*/ 91135 h 284530"/>
                <a:gd name="connsiteX158" fmla="*/ 34313 w 297227"/>
                <a:gd name="connsiteY158" fmla="*/ 81974 h 284530"/>
                <a:gd name="connsiteX159" fmla="*/ 31763 w 297227"/>
                <a:gd name="connsiteY159" fmla="*/ 74072 h 284530"/>
                <a:gd name="connsiteX160" fmla="*/ 28994 w 297227"/>
                <a:gd name="connsiteY160" fmla="*/ 70435 h 284530"/>
                <a:gd name="connsiteX161" fmla="*/ 16171 w 297227"/>
                <a:gd name="connsiteY161" fmla="*/ 44938 h 284530"/>
                <a:gd name="connsiteX162" fmla="*/ 13331 w 297227"/>
                <a:gd name="connsiteY162" fmla="*/ 40885 h 284530"/>
                <a:gd name="connsiteX163" fmla="*/ 8215 w 297227"/>
                <a:gd name="connsiteY163" fmla="*/ 36043 h 284530"/>
                <a:gd name="connsiteX164" fmla="*/ 7018 w 297227"/>
                <a:gd name="connsiteY164" fmla="*/ 34431 h 284530"/>
                <a:gd name="connsiteX165" fmla="*/ 5046 w 297227"/>
                <a:gd name="connsiteY165" fmla="*/ 29823 h 284530"/>
                <a:gd name="connsiteX166" fmla="*/ 1197 w 297227"/>
                <a:gd name="connsiteY166" fmla="*/ 23658 h 284530"/>
                <a:gd name="connsiteX167" fmla="*/ 258 w 297227"/>
                <a:gd name="connsiteY167" fmla="*/ 17908 h 284530"/>
                <a:gd name="connsiteX168" fmla="*/ 0 w 297227"/>
                <a:gd name="connsiteY168" fmla="*/ 11399 h 284530"/>
                <a:gd name="connsiteX169" fmla="*/ 469 w 297227"/>
                <a:gd name="connsiteY169" fmla="*/ 6423 h 284530"/>
                <a:gd name="connsiteX170" fmla="*/ 3974 w 297227"/>
                <a:gd name="connsiteY170" fmla="*/ 5907 h 284530"/>
                <a:gd name="connsiteX171" fmla="*/ 6423 w 297227"/>
                <a:gd name="connsiteY171" fmla="*/ 4577 h 284530"/>
                <a:gd name="connsiteX172" fmla="*/ 8622 w 297227"/>
                <a:gd name="connsiteY172" fmla="*/ 4491 h 284530"/>
                <a:gd name="connsiteX173" fmla="*/ 10796 w 297227"/>
                <a:gd name="connsiteY173" fmla="*/ 5531 h 284530"/>
                <a:gd name="connsiteX174" fmla="*/ 13104 w 297227"/>
                <a:gd name="connsiteY174" fmla="*/ 5609 h 284530"/>
                <a:gd name="connsiteX175" fmla="*/ 14004 w 297227"/>
                <a:gd name="connsiteY175" fmla="*/ 5437 h 284530"/>
                <a:gd name="connsiteX176" fmla="*/ 18150 w 297227"/>
                <a:gd name="connsiteY176" fmla="*/ 5586 h 284530"/>
                <a:gd name="connsiteX177" fmla="*/ 20529 w 297227"/>
                <a:gd name="connsiteY177" fmla="*/ 4397 h 284530"/>
                <a:gd name="connsiteX178" fmla="*/ 23353 w 297227"/>
                <a:gd name="connsiteY178" fmla="*/ 3208 h 284530"/>
                <a:gd name="connsiteX179" fmla="*/ 24980 w 297227"/>
                <a:gd name="connsiteY179" fmla="*/ 2159 h 284530"/>
                <a:gd name="connsiteX180" fmla="*/ 27265 w 297227"/>
                <a:gd name="connsiteY180" fmla="*/ 1088 h 284530"/>
                <a:gd name="connsiteX181" fmla="*/ 30292 w 297227"/>
                <a:gd name="connsiteY181" fmla="*/ 0 h 284530"/>
                <a:gd name="connsiteX182" fmla="*/ 32014 w 297227"/>
                <a:gd name="connsiteY182" fmla="*/ 86 h 284530"/>
                <a:gd name="connsiteX183" fmla="*/ 34126 w 297227"/>
                <a:gd name="connsiteY183" fmla="*/ 493 h 284530"/>
                <a:gd name="connsiteX184" fmla="*/ 36934 w 297227"/>
                <a:gd name="connsiteY184" fmla="*/ 915 h 284530"/>
                <a:gd name="connsiteX185" fmla="*/ 38523 w 297227"/>
                <a:gd name="connsiteY185" fmla="*/ 1643 h 284530"/>
                <a:gd name="connsiteX186" fmla="*/ 40400 w 297227"/>
                <a:gd name="connsiteY186" fmla="*/ 3959 h 284530"/>
                <a:gd name="connsiteX187" fmla="*/ 43318 w 297227"/>
                <a:gd name="connsiteY187" fmla="*/ 6063 h 284530"/>
                <a:gd name="connsiteX188" fmla="*/ 45462 w 297227"/>
                <a:gd name="connsiteY188" fmla="*/ 7323 h 284530"/>
                <a:gd name="connsiteX189" fmla="*/ 47927 w 297227"/>
                <a:gd name="connsiteY189" fmla="*/ 8974 h 284530"/>
                <a:gd name="connsiteX190" fmla="*/ 48662 w 297227"/>
                <a:gd name="connsiteY190" fmla="*/ 9615 h 284530"/>
                <a:gd name="connsiteX191" fmla="*/ 49749 w 297227"/>
                <a:gd name="connsiteY191" fmla="*/ 9967 h 284530"/>
                <a:gd name="connsiteX192" fmla="*/ 50414 w 297227"/>
                <a:gd name="connsiteY192" fmla="*/ 10077 h 284530"/>
                <a:gd name="connsiteX193" fmla="*/ 54991 w 297227"/>
                <a:gd name="connsiteY193" fmla="*/ 9818 h 284530"/>
                <a:gd name="connsiteX194" fmla="*/ 59129 w 297227"/>
                <a:gd name="connsiteY194" fmla="*/ 9591 h 284530"/>
                <a:gd name="connsiteX195" fmla="*/ 63597 w 297227"/>
                <a:gd name="connsiteY195" fmla="*/ 9600 h 284530"/>
                <a:gd name="connsiteX196" fmla="*/ 71991 w 297227"/>
                <a:gd name="connsiteY196" fmla="*/ 9607 h 284530"/>
                <a:gd name="connsiteX197" fmla="*/ 80394 w 297227"/>
                <a:gd name="connsiteY197" fmla="*/ 9623 h 284530"/>
                <a:gd name="connsiteX198" fmla="*/ 88796 w 297227"/>
                <a:gd name="connsiteY198" fmla="*/ 9631 h 284530"/>
                <a:gd name="connsiteX199" fmla="*/ 97198 w 297227"/>
                <a:gd name="connsiteY199" fmla="*/ 9646 h 284530"/>
                <a:gd name="connsiteX200" fmla="*/ 105601 w 297227"/>
                <a:gd name="connsiteY200" fmla="*/ 9662 h 284530"/>
                <a:gd name="connsiteX201" fmla="*/ 113995 w 297227"/>
                <a:gd name="connsiteY201" fmla="*/ 9678 h 284530"/>
                <a:gd name="connsiteX202" fmla="*/ 122398 w 297227"/>
                <a:gd name="connsiteY202" fmla="*/ 9685 h 284530"/>
                <a:gd name="connsiteX203" fmla="*/ 130800 w 297227"/>
                <a:gd name="connsiteY203" fmla="*/ 9701 h 284530"/>
                <a:gd name="connsiteX204" fmla="*/ 134235 w 297227"/>
                <a:gd name="connsiteY204" fmla="*/ 9709 h 284530"/>
                <a:gd name="connsiteX205" fmla="*/ 140235 w 297227"/>
                <a:gd name="connsiteY205" fmla="*/ 9780 h 284530"/>
                <a:gd name="connsiteX206" fmla="*/ 146557 w 297227"/>
                <a:gd name="connsiteY206" fmla="*/ 9857 h 284530"/>
                <a:gd name="connsiteX207" fmla="*/ 147253 w 297227"/>
                <a:gd name="connsiteY207" fmla="*/ 9991 h 284530"/>
                <a:gd name="connsiteX208" fmla="*/ 147957 w 297227"/>
                <a:gd name="connsiteY208" fmla="*/ 10428 h 284530"/>
                <a:gd name="connsiteX209" fmla="*/ 148536 w 297227"/>
                <a:gd name="connsiteY209" fmla="*/ 10851 h 284530"/>
                <a:gd name="connsiteX210" fmla="*/ 150765 w 297227"/>
                <a:gd name="connsiteY210" fmla="*/ 13761 h 284530"/>
                <a:gd name="connsiteX211" fmla="*/ 153613 w 297227"/>
                <a:gd name="connsiteY211" fmla="*/ 16813 h 284530"/>
                <a:gd name="connsiteX212" fmla="*/ 155992 w 297227"/>
                <a:gd name="connsiteY212" fmla="*/ 18252 h 284530"/>
                <a:gd name="connsiteX213" fmla="*/ 158824 w 297227"/>
                <a:gd name="connsiteY213" fmla="*/ 19113 h 284530"/>
                <a:gd name="connsiteX214" fmla="*/ 161483 w 297227"/>
                <a:gd name="connsiteY214" fmla="*/ 19433 h 284530"/>
                <a:gd name="connsiteX215" fmla="*/ 163971 w 297227"/>
                <a:gd name="connsiteY215" fmla="*/ 19222 h 284530"/>
                <a:gd name="connsiteX216" fmla="*/ 168086 w 297227"/>
                <a:gd name="connsiteY216" fmla="*/ 19613 h 284530"/>
                <a:gd name="connsiteX217" fmla="*/ 173845 w 297227"/>
                <a:gd name="connsiteY217" fmla="*/ 20599 h 284530"/>
                <a:gd name="connsiteX218" fmla="*/ 179830 w 297227"/>
                <a:gd name="connsiteY218" fmla="*/ 20889 h 284530"/>
                <a:gd name="connsiteX219" fmla="*/ 186033 w 297227"/>
                <a:gd name="connsiteY219" fmla="*/ 20489 h 284530"/>
                <a:gd name="connsiteX220" fmla="*/ 190391 w 297227"/>
                <a:gd name="connsiteY220" fmla="*/ 21030 h 284530"/>
                <a:gd name="connsiteX221" fmla="*/ 192910 w 297227"/>
                <a:gd name="connsiteY221" fmla="*/ 22524 h 284530"/>
                <a:gd name="connsiteX222" fmla="*/ 195492 w 297227"/>
                <a:gd name="connsiteY222" fmla="*/ 23541 h 284530"/>
                <a:gd name="connsiteX223" fmla="*/ 198136 w 297227"/>
                <a:gd name="connsiteY223" fmla="*/ 24073 h 284530"/>
                <a:gd name="connsiteX224" fmla="*/ 201704 w 297227"/>
                <a:gd name="connsiteY224" fmla="*/ 23760 h 284530"/>
                <a:gd name="connsiteX225" fmla="*/ 206210 w 297227"/>
                <a:gd name="connsiteY225" fmla="*/ 22602 h 284530"/>
                <a:gd name="connsiteX226" fmla="*/ 210044 w 297227"/>
                <a:gd name="connsiteY226" fmla="*/ 22766 h 284530"/>
                <a:gd name="connsiteX227" fmla="*/ 211820 w 297227"/>
                <a:gd name="connsiteY227" fmla="*/ 23603 h 284530"/>
                <a:gd name="connsiteX228" fmla="*/ 212876 w 297227"/>
                <a:gd name="connsiteY228" fmla="*/ 23627 h 284530"/>
                <a:gd name="connsiteX229" fmla="*/ 219494 w 297227"/>
                <a:gd name="connsiteY229" fmla="*/ 22414 h 284530"/>
                <a:gd name="connsiteX230" fmla="*/ 224814 w 297227"/>
                <a:gd name="connsiteY230" fmla="*/ 21444 h 284530"/>
                <a:gd name="connsiteX231" fmla="*/ 232802 w 297227"/>
                <a:gd name="connsiteY231" fmla="*/ 19887 h 284530"/>
                <a:gd name="connsiteX232" fmla="*/ 239382 w 297227"/>
                <a:gd name="connsiteY232" fmla="*/ 18604 h 284530"/>
                <a:gd name="connsiteX233" fmla="*/ 249129 w 297227"/>
                <a:gd name="connsiteY233" fmla="*/ 16711 h 28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297227" h="284530">
                  <a:moveTo>
                    <a:pt x="255991" y="15373"/>
                  </a:moveTo>
                  <a:lnTo>
                    <a:pt x="260693" y="14434"/>
                  </a:lnTo>
                  <a:lnTo>
                    <a:pt x="265183" y="13535"/>
                  </a:lnTo>
                  <a:lnTo>
                    <a:pt x="270401" y="12635"/>
                  </a:lnTo>
                  <a:lnTo>
                    <a:pt x="274579" y="11915"/>
                  </a:lnTo>
                  <a:lnTo>
                    <a:pt x="275628" y="11727"/>
                  </a:lnTo>
                  <a:lnTo>
                    <a:pt x="285680" y="12564"/>
                  </a:lnTo>
                  <a:lnTo>
                    <a:pt x="290062" y="13151"/>
                  </a:lnTo>
                  <a:lnTo>
                    <a:pt x="291587" y="13730"/>
                  </a:lnTo>
                  <a:lnTo>
                    <a:pt x="293566" y="15232"/>
                  </a:lnTo>
                  <a:lnTo>
                    <a:pt x="297228" y="18886"/>
                  </a:lnTo>
                  <a:lnTo>
                    <a:pt x="296289" y="18745"/>
                  </a:lnTo>
                  <a:lnTo>
                    <a:pt x="289545" y="19520"/>
                  </a:lnTo>
                  <a:lnTo>
                    <a:pt x="286979" y="20513"/>
                  </a:lnTo>
                  <a:lnTo>
                    <a:pt x="281237" y="24824"/>
                  </a:lnTo>
                  <a:lnTo>
                    <a:pt x="280016" y="24268"/>
                  </a:lnTo>
                  <a:lnTo>
                    <a:pt x="278640" y="23376"/>
                  </a:lnTo>
                  <a:lnTo>
                    <a:pt x="277474" y="23118"/>
                  </a:lnTo>
                  <a:lnTo>
                    <a:pt x="274947" y="24151"/>
                  </a:lnTo>
                  <a:lnTo>
                    <a:pt x="272428" y="25395"/>
                  </a:lnTo>
                  <a:lnTo>
                    <a:pt x="269650" y="27155"/>
                  </a:lnTo>
                  <a:lnTo>
                    <a:pt x="267358" y="28876"/>
                  </a:lnTo>
                  <a:lnTo>
                    <a:pt x="266607" y="29808"/>
                  </a:lnTo>
                  <a:lnTo>
                    <a:pt x="263016" y="33367"/>
                  </a:lnTo>
                  <a:lnTo>
                    <a:pt x="261842" y="33938"/>
                  </a:lnTo>
                  <a:lnTo>
                    <a:pt x="260802" y="34189"/>
                  </a:lnTo>
                  <a:lnTo>
                    <a:pt x="260379" y="34024"/>
                  </a:lnTo>
                  <a:lnTo>
                    <a:pt x="259934" y="32491"/>
                  </a:lnTo>
                  <a:lnTo>
                    <a:pt x="257727" y="28923"/>
                  </a:lnTo>
                  <a:lnTo>
                    <a:pt x="254191" y="24245"/>
                  </a:lnTo>
                  <a:lnTo>
                    <a:pt x="253159" y="23791"/>
                  </a:lnTo>
                  <a:lnTo>
                    <a:pt x="252447" y="23611"/>
                  </a:lnTo>
                  <a:lnTo>
                    <a:pt x="249826" y="23838"/>
                  </a:lnTo>
                  <a:lnTo>
                    <a:pt x="242206" y="25160"/>
                  </a:lnTo>
                  <a:lnTo>
                    <a:pt x="235775" y="26271"/>
                  </a:lnTo>
                  <a:lnTo>
                    <a:pt x="225925" y="28180"/>
                  </a:lnTo>
                  <a:lnTo>
                    <a:pt x="215348" y="29713"/>
                  </a:lnTo>
                  <a:lnTo>
                    <a:pt x="208831" y="30660"/>
                  </a:lnTo>
                  <a:lnTo>
                    <a:pt x="203151" y="30942"/>
                  </a:lnTo>
                  <a:lnTo>
                    <a:pt x="203159" y="35573"/>
                  </a:lnTo>
                  <a:lnTo>
                    <a:pt x="203167" y="44985"/>
                  </a:lnTo>
                  <a:lnTo>
                    <a:pt x="203182" y="54404"/>
                  </a:lnTo>
                  <a:lnTo>
                    <a:pt x="203198" y="63855"/>
                  </a:lnTo>
                  <a:lnTo>
                    <a:pt x="203214" y="73321"/>
                  </a:lnTo>
                  <a:lnTo>
                    <a:pt x="203222" y="82819"/>
                  </a:lnTo>
                  <a:lnTo>
                    <a:pt x="203237" y="92340"/>
                  </a:lnTo>
                  <a:lnTo>
                    <a:pt x="203253" y="101893"/>
                  </a:lnTo>
                  <a:lnTo>
                    <a:pt x="203268" y="111468"/>
                  </a:lnTo>
                  <a:lnTo>
                    <a:pt x="203268" y="115654"/>
                  </a:lnTo>
                  <a:lnTo>
                    <a:pt x="203081" y="116553"/>
                  </a:lnTo>
                  <a:lnTo>
                    <a:pt x="199826" y="116553"/>
                  </a:lnTo>
                  <a:lnTo>
                    <a:pt x="192464" y="116553"/>
                  </a:lnTo>
                  <a:lnTo>
                    <a:pt x="186276" y="116553"/>
                  </a:lnTo>
                  <a:lnTo>
                    <a:pt x="181269" y="116553"/>
                  </a:lnTo>
                  <a:lnTo>
                    <a:pt x="181277" y="122265"/>
                  </a:lnTo>
                  <a:lnTo>
                    <a:pt x="181285" y="129032"/>
                  </a:lnTo>
                  <a:lnTo>
                    <a:pt x="181285" y="135815"/>
                  </a:lnTo>
                  <a:lnTo>
                    <a:pt x="181293" y="142614"/>
                  </a:lnTo>
                  <a:lnTo>
                    <a:pt x="181300" y="149420"/>
                  </a:lnTo>
                  <a:lnTo>
                    <a:pt x="181308" y="156250"/>
                  </a:lnTo>
                  <a:lnTo>
                    <a:pt x="181316" y="163087"/>
                  </a:lnTo>
                  <a:lnTo>
                    <a:pt x="181324" y="169948"/>
                  </a:lnTo>
                  <a:lnTo>
                    <a:pt x="181331" y="176817"/>
                  </a:lnTo>
                  <a:lnTo>
                    <a:pt x="181331" y="182012"/>
                  </a:lnTo>
                  <a:lnTo>
                    <a:pt x="181331" y="182607"/>
                  </a:lnTo>
                  <a:lnTo>
                    <a:pt x="181331" y="192723"/>
                  </a:lnTo>
                  <a:lnTo>
                    <a:pt x="181331" y="203480"/>
                  </a:lnTo>
                  <a:lnTo>
                    <a:pt x="181331" y="214276"/>
                  </a:lnTo>
                  <a:lnTo>
                    <a:pt x="181331" y="225112"/>
                  </a:lnTo>
                  <a:lnTo>
                    <a:pt x="181331" y="235994"/>
                  </a:lnTo>
                  <a:lnTo>
                    <a:pt x="181331" y="246915"/>
                  </a:lnTo>
                  <a:lnTo>
                    <a:pt x="181331" y="257876"/>
                  </a:lnTo>
                  <a:lnTo>
                    <a:pt x="181331" y="268892"/>
                  </a:lnTo>
                  <a:lnTo>
                    <a:pt x="181331" y="272388"/>
                  </a:lnTo>
                  <a:lnTo>
                    <a:pt x="179079" y="272342"/>
                  </a:lnTo>
                  <a:lnTo>
                    <a:pt x="174549" y="273695"/>
                  </a:lnTo>
                  <a:lnTo>
                    <a:pt x="171662" y="275455"/>
                  </a:lnTo>
                  <a:lnTo>
                    <a:pt x="170410" y="277622"/>
                  </a:lnTo>
                  <a:lnTo>
                    <a:pt x="168752" y="278937"/>
                  </a:lnTo>
                  <a:lnTo>
                    <a:pt x="166671" y="279406"/>
                  </a:lnTo>
                  <a:lnTo>
                    <a:pt x="165755" y="280509"/>
                  </a:lnTo>
                  <a:lnTo>
                    <a:pt x="166005" y="282262"/>
                  </a:lnTo>
                  <a:lnTo>
                    <a:pt x="165200" y="283600"/>
                  </a:lnTo>
                  <a:lnTo>
                    <a:pt x="163361" y="284530"/>
                  </a:lnTo>
                  <a:lnTo>
                    <a:pt x="160380" y="284257"/>
                  </a:lnTo>
                  <a:lnTo>
                    <a:pt x="156265" y="282786"/>
                  </a:lnTo>
                  <a:lnTo>
                    <a:pt x="151031" y="282442"/>
                  </a:lnTo>
                  <a:lnTo>
                    <a:pt x="144679" y="283216"/>
                  </a:lnTo>
                  <a:lnTo>
                    <a:pt x="140102" y="282856"/>
                  </a:lnTo>
                  <a:lnTo>
                    <a:pt x="137325" y="281346"/>
                  </a:lnTo>
                  <a:lnTo>
                    <a:pt x="134376" y="280494"/>
                  </a:lnTo>
                  <a:lnTo>
                    <a:pt x="131254" y="280274"/>
                  </a:lnTo>
                  <a:lnTo>
                    <a:pt x="129439" y="279649"/>
                  </a:lnTo>
                  <a:lnTo>
                    <a:pt x="125730" y="278530"/>
                  </a:lnTo>
                  <a:lnTo>
                    <a:pt x="125026" y="276605"/>
                  </a:lnTo>
                  <a:lnTo>
                    <a:pt x="124588" y="275158"/>
                  </a:lnTo>
                  <a:lnTo>
                    <a:pt x="123532" y="273632"/>
                  </a:lnTo>
                  <a:lnTo>
                    <a:pt x="123415" y="272397"/>
                  </a:lnTo>
                  <a:lnTo>
                    <a:pt x="124244" y="271458"/>
                  </a:lnTo>
                  <a:lnTo>
                    <a:pt x="124361" y="269956"/>
                  </a:lnTo>
                  <a:lnTo>
                    <a:pt x="123774" y="267875"/>
                  </a:lnTo>
                  <a:lnTo>
                    <a:pt x="122750" y="266865"/>
                  </a:lnTo>
                  <a:lnTo>
                    <a:pt x="121295" y="266920"/>
                  </a:lnTo>
                  <a:lnTo>
                    <a:pt x="120387" y="266122"/>
                  </a:lnTo>
                  <a:lnTo>
                    <a:pt x="120027" y="264479"/>
                  </a:lnTo>
                  <a:lnTo>
                    <a:pt x="119175" y="263235"/>
                  </a:lnTo>
                  <a:lnTo>
                    <a:pt x="117132" y="261968"/>
                  </a:lnTo>
                  <a:lnTo>
                    <a:pt x="114433" y="262922"/>
                  </a:lnTo>
                  <a:lnTo>
                    <a:pt x="113158" y="264370"/>
                  </a:lnTo>
                  <a:lnTo>
                    <a:pt x="112407" y="266623"/>
                  </a:lnTo>
                  <a:lnTo>
                    <a:pt x="111727" y="267757"/>
                  </a:lnTo>
                  <a:lnTo>
                    <a:pt x="111382" y="269643"/>
                  </a:lnTo>
                  <a:lnTo>
                    <a:pt x="111226" y="270980"/>
                  </a:lnTo>
                  <a:lnTo>
                    <a:pt x="110538" y="272412"/>
                  </a:lnTo>
                  <a:lnTo>
                    <a:pt x="109817" y="272991"/>
                  </a:lnTo>
                  <a:lnTo>
                    <a:pt x="109074" y="272725"/>
                  </a:lnTo>
                  <a:lnTo>
                    <a:pt x="107690" y="273304"/>
                  </a:lnTo>
                  <a:lnTo>
                    <a:pt x="104631" y="275409"/>
                  </a:lnTo>
                  <a:lnTo>
                    <a:pt x="103762" y="276519"/>
                  </a:lnTo>
                  <a:lnTo>
                    <a:pt x="101298" y="274509"/>
                  </a:lnTo>
                  <a:lnTo>
                    <a:pt x="94100" y="266943"/>
                  </a:lnTo>
                  <a:lnTo>
                    <a:pt x="91542" y="264980"/>
                  </a:lnTo>
                  <a:lnTo>
                    <a:pt x="87771" y="260356"/>
                  </a:lnTo>
                  <a:lnTo>
                    <a:pt x="79478" y="246071"/>
                  </a:lnTo>
                  <a:lnTo>
                    <a:pt x="78297" y="243325"/>
                  </a:lnTo>
                  <a:lnTo>
                    <a:pt x="76717" y="236456"/>
                  </a:lnTo>
                  <a:lnTo>
                    <a:pt x="74902" y="231378"/>
                  </a:lnTo>
                  <a:lnTo>
                    <a:pt x="74698" y="228452"/>
                  </a:lnTo>
                  <a:lnTo>
                    <a:pt x="75567" y="226793"/>
                  </a:lnTo>
                  <a:lnTo>
                    <a:pt x="75035" y="224548"/>
                  </a:lnTo>
                  <a:lnTo>
                    <a:pt x="74103" y="222537"/>
                  </a:lnTo>
                  <a:lnTo>
                    <a:pt x="71279" y="219909"/>
                  </a:lnTo>
                  <a:lnTo>
                    <a:pt x="70473" y="211162"/>
                  </a:lnTo>
                  <a:lnTo>
                    <a:pt x="68580" y="205522"/>
                  </a:lnTo>
                  <a:lnTo>
                    <a:pt x="68995" y="200867"/>
                  </a:lnTo>
                  <a:lnTo>
                    <a:pt x="68087" y="196634"/>
                  </a:lnTo>
                  <a:lnTo>
                    <a:pt x="68001" y="193927"/>
                  </a:lnTo>
                  <a:lnTo>
                    <a:pt x="68408" y="188779"/>
                  </a:lnTo>
                  <a:lnTo>
                    <a:pt x="66890" y="182873"/>
                  </a:lnTo>
                  <a:lnTo>
                    <a:pt x="63816" y="177115"/>
                  </a:lnTo>
                  <a:lnTo>
                    <a:pt x="61038" y="168822"/>
                  </a:lnTo>
                  <a:lnTo>
                    <a:pt x="60640" y="165192"/>
                  </a:lnTo>
                  <a:lnTo>
                    <a:pt x="60937" y="155467"/>
                  </a:lnTo>
                  <a:lnTo>
                    <a:pt x="60397" y="151501"/>
                  </a:lnTo>
                  <a:lnTo>
                    <a:pt x="60428" y="146854"/>
                  </a:lnTo>
                  <a:lnTo>
                    <a:pt x="59333" y="142042"/>
                  </a:lnTo>
                  <a:lnTo>
                    <a:pt x="58879" y="139422"/>
                  </a:lnTo>
                  <a:lnTo>
                    <a:pt x="59654" y="137348"/>
                  </a:lnTo>
                  <a:lnTo>
                    <a:pt x="60107" y="138005"/>
                  </a:lnTo>
                  <a:lnTo>
                    <a:pt x="60906" y="138319"/>
                  </a:lnTo>
                  <a:lnTo>
                    <a:pt x="61445" y="135565"/>
                  </a:lnTo>
                  <a:lnTo>
                    <a:pt x="61570" y="133131"/>
                  </a:lnTo>
                  <a:lnTo>
                    <a:pt x="60186" y="127139"/>
                  </a:lnTo>
                  <a:lnTo>
                    <a:pt x="57096" y="121021"/>
                  </a:lnTo>
                  <a:lnTo>
                    <a:pt x="49437" y="111085"/>
                  </a:lnTo>
                  <a:lnTo>
                    <a:pt x="47567" y="107298"/>
                  </a:lnTo>
                  <a:lnTo>
                    <a:pt x="46503" y="104169"/>
                  </a:lnTo>
                  <a:lnTo>
                    <a:pt x="37959" y="91135"/>
                  </a:lnTo>
                  <a:lnTo>
                    <a:pt x="34313" y="81974"/>
                  </a:lnTo>
                  <a:lnTo>
                    <a:pt x="31763" y="74072"/>
                  </a:lnTo>
                  <a:lnTo>
                    <a:pt x="28994" y="70435"/>
                  </a:lnTo>
                  <a:lnTo>
                    <a:pt x="16171" y="44938"/>
                  </a:lnTo>
                  <a:lnTo>
                    <a:pt x="13331" y="40885"/>
                  </a:lnTo>
                  <a:lnTo>
                    <a:pt x="8215" y="36043"/>
                  </a:lnTo>
                  <a:lnTo>
                    <a:pt x="7018" y="34431"/>
                  </a:lnTo>
                  <a:lnTo>
                    <a:pt x="5046" y="29823"/>
                  </a:lnTo>
                  <a:lnTo>
                    <a:pt x="1197" y="23658"/>
                  </a:lnTo>
                  <a:lnTo>
                    <a:pt x="258" y="17908"/>
                  </a:lnTo>
                  <a:lnTo>
                    <a:pt x="0" y="11399"/>
                  </a:lnTo>
                  <a:lnTo>
                    <a:pt x="469" y="6423"/>
                  </a:lnTo>
                  <a:lnTo>
                    <a:pt x="3974" y="5907"/>
                  </a:lnTo>
                  <a:lnTo>
                    <a:pt x="6423" y="4577"/>
                  </a:lnTo>
                  <a:lnTo>
                    <a:pt x="8622" y="4491"/>
                  </a:lnTo>
                  <a:lnTo>
                    <a:pt x="10796" y="5531"/>
                  </a:lnTo>
                  <a:lnTo>
                    <a:pt x="13104" y="5609"/>
                  </a:lnTo>
                  <a:lnTo>
                    <a:pt x="14004" y="5437"/>
                  </a:lnTo>
                  <a:lnTo>
                    <a:pt x="18150" y="5586"/>
                  </a:lnTo>
                  <a:lnTo>
                    <a:pt x="20529" y="4397"/>
                  </a:lnTo>
                  <a:lnTo>
                    <a:pt x="23353" y="3208"/>
                  </a:lnTo>
                  <a:lnTo>
                    <a:pt x="24980" y="2159"/>
                  </a:lnTo>
                  <a:lnTo>
                    <a:pt x="27265" y="1088"/>
                  </a:lnTo>
                  <a:lnTo>
                    <a:pt x="30292" y="0"/>
                  </a:lnTo>
                  <a:lnTo>
                    <a:pt x="32014" y="86"/>
                  </a:lnTo>
                  <a:lnTo>
                    <a:pt x="34126" y="493"/>
                  </a:lnTo>
                  <a:lnTo>
                    <a:pt x="36934" y="915"/>
                  </a:lnTo>
                  <a:lnTo>
                    <a:pt x="38523" y="1643"/>
                  </a:lnTo>
                  <a:lnTo>
                    <a:pt x="40400" y="3959"/>
                  </a:lnTo>
                  <a:lnTo>
                    <a:pt x="43318" y="6063"/>
                  </a:lnTo>
                  <a:lnTo>
                    <a:pt x="45462" y="7323"/>
                  </a:lnTo>
                  <a:lnTo>
                    <a:pt x="47927" y="8974"/>
                  </a:lnTo>
                  <a:lnTo>
                    <a:pt x="48662" y="9615"/>
                  </a:lnTo>
                  <a:lnTo>
                    <a:pt x="49749" y="9967"/>
                  </a:lnTo>
                  <a:lnTo>
                    <a:pt x="50414" y="10077"/>
                  </a:lnTo>
                  <a:lnTo>
                    <a:pt x="54991" y="9818"/>
                  </a:lnTo>
                  <a:lnTo>
                    <a:pt x="59129" y="9591"/>
                  </a:lnTo>
                  <a:lnTo>
                    <a:pt x="63597" y="9600"/>
                  </a:lnTo>
                  <a:lnTo>
                    <a:pt x="71991" y="9607"/>
                  </a:lnTo>
                  <a:lnTo>
                    <a:pt x="80394" y="9623"/>
                  </a:lnTo>
                  <a:lnTo>
                    <a:pt x="88796" y="9631"/>
                  </a:lnTo>
                  <a:lnTo>
                    <a:pt x="97198" y="9646"/>
                  </a:lnTo>
                  <a:lnTo>
                    <a:pt x="105601" y="9662"/>
                  </a:lnTo>
                  <a:lnTo>
                    <a:pt x="113995" y="9678"/>
                  </a:lnTo>
                  <a:lnTo>
                    <a:pt x="122398" y="9685"/>
                  </a:lnTo>
                  <a:lnTo>
                    <a:pt x="130800" y="9701"/>
                  </a:lnTo>
                  <a:lnTo>
                    <a:pt x="134235" y="9709"/>
                  </a:lnTo>
                  <a:lnTo>
                    <a:pt x="140235" y="9780"/>
                  </a:lnTo>
                  <a:lnTo>
                    <a:pt x="146557" y="9857"/>
                  </a:lnTo>
                  <a:lnTo>
                    <a:pt x="147253" y="9991"/>
                  </a:lnTo>
                  <a:lnTo>
                    <a:pt x="147957" y="10428"/>
                  </a:lnTo>
                  <a:lnTo>
                    <a:pt x="148536" y="10851"/>
                  </a:lnTo>
                  <a:lnTo>
                    <a:pt x="150765" y="13761"/>
                  </a:lnTo>
                  <a:lnTo>
                    <a:pt x="153613" y="16813"/>
                  </a:lnTo>
                  <a:lnTo>
                    <a:pt x="155992" y="18252"/>
                  </a:lnTo>
                  <a:lnTo>
                    <a:pt x="158824" y="19113"/>
                  </a:lnTo>
                  <a:lnTo>
                    <a:pt x="161483" y="19433"/>
                  </a:lnTo>
                  <a:lnTo>
                    <a:pt x="163971" y="19222"/>
                  </a:lnTo>
                  <a:lnTo>
                    <a:pt x="168086" y="19613"/>
                  </a:lnTo>
                  <a:lnTo>
                    <a:pt x="173845" y="20599"/>
                  </a:lnTo>
                  <a:lnTo>
                    <a:pt x="179830" y="20889"/>
                  </a:lnTo>
                  <a:lnTo>
                    <a:pt x="186033" y="20489"/>
                  </a:lnTo>
                  <a:lnTo>
                    <a:pt x="190391" y="21030"/>
                  </a:lnTo>
                  <a:lnTo>
                    <a:pt x="192910" y="22524"/>
                  </a:lnTo>
                  <a:lnTo>
                    <a:pt x="195492" y="23541"/>
                  </a:lnTo>
                  <a:lnTo>
                    <a:pt x="198136" y="24073"/>
                  </a:lnTo>
                  <a:lnTo>
                    <a:pt x="201704" y="23760"/>
                  </a:lnTo>
                  <a:lnTo>
                    <a:pt x="206210" y="22602"/>
                  </a:lnTo>
                  <a:lnTo>
                    <a:pt x="210044" y="22766"/>
                  </a:lnTo>
                  <a:lnTo>
                    <a:pt x="211820" y="23603"/>
                  </a:lnTo>
                  <a:lnTo>
                    <a:pt x="212876" y="23627"/>
                  </a:lnTo>
                  <a:lnTo>
                    <a:pt x="219494" y="22414"/>
                  </a:lnTo>
                  <a:lnTo>
                    <a:pt x="224814" y="21444"/>
                  </a:lnTo>
                  <a:lnTo>
                    <a:pt x="232802" y="19887"/>
                  </a:lnTo>
                  <a:lnTo>
                    <a:pt x="239382" y="18604"/>
                  </a:lnTo>
                  <a:lnTo>
                    <a:pt x="249129" y="167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6" name="Freeform: Shape 735">
              <a:extLst>
                <a:ext uri="{FF2B5EF4-FFF2-40B4-BE49-F238E27FC236}">
                  <a16:creationId xmlns:a16="http://schemas.microsoft.com/office/drawing/2014/main" id="{F011CC59-2C4D-409D-797B-5540BA613E34}"/>
                </a:ext>
              </a:extLst>
            </p:cNvPr>
            <p:cNvSpPr>
              <a:spLocks/>
            </p:cNvSpPr>
            <p:nvPr/>
          </p:nvSpPr>
          <p:spPr>
            <a:xfrm>
              <a:off x="10762351" y="5073574"/>
              <a:ext cx="180283" cy="82866"/>
            </a:xfrm>
            <a:custGeom>
              <a:avLst/>
              <a:gdLst>
                <a:gd name="connsiteX0" fmla="*/ 517 w 180283"/>
                <a:gd name="connsiteY0" fmla="*/ 4553 h 82866"/>
                <a:gd name="connsiteX1" fmla="*/ 172 w 180283"/>
                <a:gd name="connsiteY1" fmla="*/ 5046 h 82866"/>
                <a:gd name="connsiteX2" fmla="*/ 0 w 180283"/>
                <a:gd name="connsiteY2" fmla="*/ 1377 h 82866"/>
                <a:gd name="connsiteX3" fmla="*/ 697 w 180283"/>
                <a:gd name="connsiteY3" fmla="*/ 0 h 82866"/>
                <a:gd name="connsiteX4" fmla="*/ 1033 w 180283"/>
                <a:gd name="connsiteY4" fmla="*/ 2856 h 82866"/>
                <a:gd name="connsiteX5" fmla="*/ 517 w 180283"/>
                <a:gd name="connsiteY5" fmla="*/ 4553 h 82866"/>
                <a:gd name="connsiteX6" fmla="*/ 93834 w 180283"/>
                <a:gd name="connsiteY6" fmla="*/ 26225 h 82866"/>
                <a:gd name="connsiteX7" fmla="*/ 96307 w 180283"/>
                <a:gd name="connsiteY7" fmla="*/ 27687 h 82866"/>
                <a:gd name="connsiteX8" fmla="*/ 98967 w 180283"/>
                <a:gd name="connsiteY8" fmla="*/ 27062 h 82866"/>
                <a:gd name="connsiteX9" fmla="*/ 102307 w 180283"/>
                <a:gd name="connsiteY9" fmla="*/ 29362 h 82866"/>
                <a:gd name="connsiteX10" fmla="*/ 110819 w 180283"/>
                <a:gd name="connsiteY10" fmla="*/ 36356 h 82866"/>
                <a:gd name="connsiteX11" fmla="*/ 113808 w 180283"/>
                <a:gd name="connsiteY11" fmla="*/ 37834 h 82866"/>
                <a:gd name="connsiteX12" fmla="*/ 115568 w 180283"/>
                <a:gd name="connsiteY12" fmla="*/ 38398 h 82866"/>
                <a:gd name="connsiteX13" fmla="*/ 116898 w 180283"/>
                <a:gd name="connsiteY13" fmla="*/ 39540 h 82866"/>
                <a:gd name="connsiteX14" fmla="*/ 118087 w 180283"/>
                <a:gd name="connsiteY14" fmla="*/ 41159 h 82866"/>
                <a:gd name="connsiteX15" fmla="*/ 119707 w 180283"/>
                <a:gd name="connsiteY15" fmla="*/ 42302 h 82866"/>
                <a:gd name="connsiteX16" fmla="*/ 120411 w 180283"/>
                <a:gd name="connsiteY16" fmla="*/ 43366 h 82866"/>
                <a:gd name="connsiteX17" fmla="*/ 120583 w 180283"/>
                <a:gd name="connsiteY17" fmla="*/ 44805 h 82866"/>
                <a:gd name="connsiteX18" fmla="*/ 121170 w 180283"/>
                <a:gd name="connsiteY18" fmla="*/ 45689 h 82866"/>
                <a:gd name="connsiteX19" fmla="*/ 124134 w 180283"/>
                <a:gd name="connsiteY19" fmla="*/ 48013 h 82866"/>
                <a:gd name="connsiteX20" fmla="*/ 125903 w 180283"/>
                <a:gd name="connsiteY20" fmla="*/ 50054 h 82866"/>
                <a:gd name="connsiteX21" fmla="*/ 128359 w 180283"/>
                <a:gd name="connsiteY21" fmla="*/ 51095 h 82866"/>
                <a:gd name="connsiteX22" fmla="*/ 129416 w 180283"/>
                <a:gd name="connsiteY22" fmla="*/ 52315 h 82866"/>
                <a:gd name="connsiteX23" fmla="*/ 130792 w 180283"/>
                <a:gd name="connsiteY23" fmla="*/ 52910 h 82866"/>
                <a:gd name="connsiteX24" fmla="*/ 132200 w 180283"/>
                <a:gd name="connsiteY24" fmla="*/ 54162 h 82866"/>
                <a:gd name="connsiteX25" fmla="*/ 134579 w 180283"/>
                <a:gd name="connsiteY25" fmla="*/ 55140 h 82866"/>
                <a:gd name="connsiteX26" fmla="*/ 139969 w 180283"/>
                <a:gd name="connsiteY26" fmla="*/ 58738 h 82866"/>
                <a:gd name="connsiteX27" fmla="*/ 144131 w 180283"/>
                <a:gd name="connsiteY27" fmla="*/ 62157 h 82866"/>
                <a:gd name="connsiteX28" fmla="*/ 146212 w 180283"/>
                <a:gd name="connsiteY28" fmla="*/ 64277 h 82866"/>
                <a:gd name="connsiteX29" fmla="*/ 148450 w 180283"/>
                <a:gd name="connsiteY29" fmla="*/ 66163 h 82866"/>
                <a:gd name="connsiteX30" fmla="*/ 151313 w 180283"/>
                <a:gd name="connsiteY30" fmla="*/ 67673 h 82866"/>
                <a:gd name="connsiteX31" fmla="*/ 154005 w 180283"/>
                <a:gd name="connsiteY31" fmla="*/ 69394 h 82866"/>
                <a:gd name="connsiteX32" fmla="*/ 155358 w 180283"/>
                <a:gd name="connsiteY32" fmla="*/ 73431 h 82866"/>
                <a:gd name="connsiteX33" fmla="*/ 154615 w 180283"/>
                <a:gd name="connsiteY33" fmla="*/ 74878 h 82866"/>
                <a:gd name="connsiteX34" fmla="*/ 153074 w 180283"/>
                <a:gd name="connsiteY34" fmla="*/ 75598 h 82866"/>
                <a:gd name="connsiteX35" fmla="*/ 151642 w 180283"/>
                <a:gd name="connsiteY35" fmla="*/ 75653 h 82866"/>
                <a:gd name="connsiteX36" fmla="*/ 150304 w 180283"/>
                <a:gd name="connsiteY36" fmla="*/ 76138 h 82866"/>
                <a:gd name="connsiteX37" fmla="*/ 145837 w 180283"/>
                <a:gd name="connsiteY37" fmla="*/ 73533 h 82866"/>
                <a:gd name="connsiteX38" fmla="*/ 144773 w 180283"/>
                <a:gd name="connsiteY38" fmla="*/ 73149 h 82866"/>
                <a:gd name="connsiteX39" fmla="*/ 143584 w 180283"/>
                <a:gd name="connsiteY39" fmla="*/ 73314 h 82866"/>
                <a:gd name="connsiteX40" fmla="*/ 142919 w 180283"/>
                <a:gd name="connsiteY40" fmla="*/ 72734 h 82866"/>
                <a:gd name="connsiteX41" fmla="*/ 142449 w 180283"/>
                <a:gd name="connsiteY41" fmla="*/ 71906 h 82866"/>
                <a:gd name="connsiteX42" fmla="*/ 139719 w 180283"/>
                <a:gd name="connsiteY42" fmla="*/ 70935 h 82866"/>
                <a:gd name="connsiteX43" fmla="*/ 137184 w 180283"/>
                <a:gd name="connsiteY43" fmla="*/ 69386 h 82866"/>
                <a:gd name="connsiteX44" fmla="*/ 136449 w 180283"/>
                <a:gd name="connsiteY44" fmla="*/ 68330 h 82866"/>
                <a:gd name="connsiteX45" fmla="*/ 136019 w 180283"/>
                <a:gd name="connsiteY45" fmla="*/ 67016 h 82866"/>
                <a:gd name="connsiteX46" fmla="*/ 135408 w 180283"/>
                <a:gd name="connsiteY46" fmla="*/ 66265 h 82866"/>
                <a:gd name="connsiteX47" fmla="*/ 131833 w 180283"/>
                <a:gd name="connsiteY47" fmla="*/ 65123 h 82866"/>
                <a:gd name="connsiteX48" fmla="*/ 129423 w 180283"/>
                <a:gd name="connsiteY48" fmla="*/ 63847 h 82866"/>
                <a:gd name="connsiteX49" fmla="*/ 127671 w 180283"/>
                <a:gd name="connsiteY49" fmla="*/ 62056 h 82866"/>
                <a:gd name="connsiteX50" fmla="*/ 124956 w 180283"/>
                <a:gd name="connsiteY50" fmla="*/ 60804 h 82866"/>
                <a:gd name="connsiteX51" fmla="*/ 120724 w 180283"/>
                <a:gd name="connsiteY51" fmla="*/ 58238 h 82866"/>
                <a:gd name="connsiteX52" fmla="*/ 118557 w 180283"/>
                <a:gd name="connsiteY52" fmla="*/ 57417 h 82866"/>
                <a:gd name="connsiteX53" fmla="*/ 116655 w 180283"/>
                <a:gd name="connsiteY53" fmla="*/ 56134 h 82866"/>
                <a:gd name="connsiteX54" fmla="*/ 111570 w 180283"/>
                <a:gd name="connsiteY54" fmla="*/ 51478 h 82866"/>
                <a:gd name="connsiteX55" fmla="*/ 109755 w 180283"/>
                <a:gd name="connsiteY55" fmla="*/ 50610 h 82866"/>
                <a:gd name="connsiteX56" fmla="*/ 108175 w 180283"/>
                <a:gd name="connsiteY56" fmla="*/ 48545 h 82866"/>
                <a:gd name="connsiteX57" fmla="*/ 103786 w 180283"/>
                <a:gd name="connsiteY57" fmla="*/ 43639 h 82866"/>
                <a:gd name="connsiteX58" fmla="*/ 101666 w 180283"/>
                <a:gd name="connsiteY58" fmla="*/ 41629 h 82866"/>
                <a:gd name="connsiteX59" fmla="*/ 99366 w 180283"/>
                <a:gd name="connsiteY59" fmla="*/ 39837 h 82866"/>
                <a:gd name="connsiteX60" fmla="*/ 97605 w 180283"/>
                <a:gd name="connsiteY60" fmla="*/ 37741 h 82866"/>
                <a:gd name="connsiteX61" fmla="*/ 96252 w 180283"/>
                <a:gd name="connsiteY61" fmla="*/ 35253 h 82866"/>
                <a:gd name="connsiteX62" fmla="*/ 93107 w 180283"/>
                <a:gd name="connsiteY62" fmla="*/ 31693 h 82866"/>
                <a:gd name="connsiteX63" fmla="*/ 92724 w 180283"/>
                <a:gd name="connsiteY63" fmla="*/ 30175 h 82866"/>
                <a:gd name="connsiteX64" fmla="*/ 92856 w 180283"/>
                <a:gd name="connsiteY64" fmla="*/ 28618 h 82866"/>
                <a:gd name="connsiteX65" fmla="*/ 92098 w 180283"/>
                <a:gd name="connsiteY65" fmla="*/ 27617 h 82866"/>
                <a:gd name="connsiteX66" fmla="*/ 90815 w 180283"/>
                <a:gd name="connsiteY66" fmla="*/ 27007 h 82866"/>
                <a:gd name="connsiteX67" fmla="*/ 90204 w 180283"/>
                <a:gd name="connsiteY67" fmla="*/ 25959 h 82866"/>
                <a:gd name="connsiteX68" fmla="*/ 90275 w 180283"/>
                <a:gd name="connsiteY68" fmla="*/ 24542 h 82866"/>
                <a:gd name="connsiteX69" fmla="*/ 90697 w 180283"/>
                <a:gd name="connsiteY69" fmla="*/ 23815 h 82866"/>
                <a:gd name="connsiteX70" fmla="*/ 93834 w 180283"/>
                <a:gd name="connsiteY70" fmla="*/ 26225 h 82866"/>
                <a:gd name="connsiteX71" fmla="*/ 145313 w 180283"/>
                <a:gd name="connsiteY71" fmla="*/ 36770 h 82866"/>
                <a:gd name="connsiteX72" fmla="*/ 144147 w 180283"/>
                <a:gd name="connsiteY72" fmla="*/ 36997 h 82866"/>
                <a:gd name="connsiteX73" fmla="*/ 145555 w 180283"/>
                <a:gd name="connsiteY73" fmla="*/ 34861 h 82866"/>
                <a:gd name="connsiteX74" fmla="*/ 145602 w 180283"/>
                <a:gd name="connsiteY74" fmla="*/ 33555 h 82866"/>
                <a:gd name="connsiteX75" fmla="*/ 146166 w 180283"/>
                <a:gd name="connsiteY75" fmla="*/ 30973 h 82866"/>
                <a:gd name="connsiteX76" fmla="*/ 146095 w 180283"/>
                <a:gd name="connsiteY76" fmla="*/ 30112 h 82866"/>
                <a:gd name="connsiteX77" fmla="*/ 147026 w 180283"/>
                <a:gd name="connsiteY77" fmla="*/ 30222 h 82866"/>
                <a:gd name="connsiteX78" fmla="*/ 148035 w 180283"/>
                <a:gd name="connsiteY78" fmla="*/ 30965 h 82866"/>
                <a:gd name="connsiteX79" fmla="*/ 146878 w 180283"/>
                <a:gd name="connsiteY79" fmla="*/ 31607 h 82866"/>
                <a:gd name="connsiteX80" fmla="*/ 146486 w 180283"/>
                <a:gd name="connsiteY80" fmla="*/ 32726 h 82866"/>
                <a:gd name="connsiteX81" fmla="*/ 146533 w 180283"/>
                <a:gd name="connsiteY81" fmla="*/ 34118 h 82866"/>
                <a:gd name="connsiteX82" fmla="*/ 146979 w 180283"/>
                <a:gd name="connsiteY82" fmla="*/ 34377 h 82866"/>
                <a:gd name="connsiteX83" fmla="*/ 146236 w 180283"/>
                <a:gd name="connsiteY83" fmla="*/ 35902 h 82866"/>
                <a:gd name="connsiteX84" fmla="*/ 145313 w 180283"/>
                <a:gd name="connsiteY84" fmla="*/ 36770 h 82866"/>
                <a:gd name="connsiteX85" fmla="*/ 164065 w 180283"/>
                <a:gd name="connsiteY85" fmla="*/ 47567 h 82866"/>
                <a:gd name="connsiteX86" fmla="*/ 162869 w 180283"/>
                <a:gd name="connsiteY86" fmla="*/ 47754 h 82866"/>
                <a:gd name="connsiteX87" fmla="*/ 161265 w 180283"/>
                <a:gd name="connsiteY87" fmla="*/ 46064 h 82866"/>
                <a:gd name="connsiteX88" fmla="*/ 158206 w 180283"/>
                <a:gd name="connsiteY88" fmla="*/ 45220 h 82866"/>
                <a:gd name="connsiteX89" fmla="*/ 156860 w 180283"/>
                <a:gd name="connsiteY89" fmla="*/ 43741 h 82866"/>
                <a:gd name="connsiteX90" fmla="*/ 155984 w 180283"/>
                <a:gd name="connsiteY90" fmla="*/ 41997 h 82866"/>
                <a:gd name="connsiteX91" fmla="*/ 157721 w 180283"/>
                <a:gd name="connsiteY91" fmla="*/ 41566 h 82866"/>
                <a:gd name="connsiteX92" fmla="*/ 159426 w 180283"/>
                <a:gd name="connsiteY92" fmla="*/ 39219 h 82866"/>
                <a:gd name="connsiteX93" fmla="*/ 158268 w 180283"/>
                <a:gd name="connsiteY93" fmla="*/ 38351 h 82866"/>
                <a:gd name="connsiteX94" fmla="*/ 156265 w 180283"/>
                <a:gd name="connsiteY94" fmla="*/ 38194 h 82866"/>
                <a:gd name="connsiteX95" fmla="*/ 156493 w 180283"/>
                <a:gd name="connsiteY95" fmla="*/ 37279 h 82866"/>
                <a:gd name="connsiteX96" fmla="*/ 159747 w 180283"/>
                <a:gd name="connsiteY96" fmla="*/ 36192 h 82866"/>
                <a:gd name="connsiteX97" fmla="*/ 161179 w 180283"/>
                <a:gd name="connsiteY97" fmla="*/ 36825 h 82866"/>
                <a:gd name="connsiteX98" fmla="*/ 161812 w 180283"/>
                <a:gd name="connsiteY98" fmla="*/ 37568 h 82866"/>
                <a:gd name="connsiteX99" fmla="*/ 161718 w 180283"/>
                <a:gd name="connsiteY99" fmla="*/ 41285 h 82866"/>
                <a:gd name="connsiteX100" fmla="*/ 163189 w 180283"/>
                <a:gd name="connsiteY100" fmla="*/ 42466 h 82866"/>
                <a:gd name="connsiteX101" fmla="*/ 164715 w 180283"/>
                <a:gd name="connsiteY101" fmla="*/ 45110 h 82866"/>
                <a:gd name="connsiteX102" fmla="*/ 164715 w 180283"/>
                <a:gd name="connsiteY102" fmla="*/ 45853 h 82866"/>
                <a:gd name="connsiteX103" fmla="*/ 164065 w 180283"/>
                <a:gd name="connsiteY103" fmla="*/ 47567 h 82866"/>
                <a:gd name="connsiteX104" fmla="*/ 177467 w 180283"/>
                <a:gd name="connsiteY104" fmla="*/ 53873 h 82866"/>
                <a:gd name="connsiteX105" fmla="*/ 178492 w 180283"/>
                <a:gd name="connsiteY105" fmla="*/ 54310 h 82866"/>
                <a:gd name="connsiteX106" fmla="*/ 180283 w 180283"/>
                <a:gd name="connsiteY106" fmla="*/ 54232 h 82866"/>
                <a:gd name="connsiteX107" fmla="*/ 179876 w 180283"/>
                <a:gd name="connsiteY107" fmla="*/ 58238 h 82866"/>
                <a:gd name="connsiteX108" fmla="*/ 177365 w 180283"/>
                <a:gd name="connsiteY108" fmla="*/ 58879 h 82866"/>
                <a:gd name="connsiteX109" fmla="*/ 176505 w 180283"/>
                <a:gd name="connsiteY109" fmla="*/ 58848 h 82866"/>
                <a:gd name="connsiteX110" fmla="*/ 175941 w 180283"/>
                <a:gd name="connsiteY110" fmla="*/ 58003 h 82866"/>
                <a:gd name="connsiteX111" fmla="*/ 174502 w 180283"/>
                <a:gd name="connsiteY111" fmla="*/ 57448 h 82866"/>
                <a:gd name="connsiteX112" fmla="*/ 174572 w 180283"/>
                <a:gd name="connsiteY112" fmla="*/ 56079 h 82866"/>
                <a:gd name="connsiteX113" fmla="*/ 173180 w 180283"/>
                <a:gd name="connsiteY113" fmla="*/ 53004 h 82866"/>
                <a:gd name="connsiteX114" fmla="*/ 175605 w 180283"/>
                <a:gd name="connsiteY114" fmla="*/ 52535 h 82866"/>
                <a:gd name="connsiteX115" fmla="*/ 176982 w 180283"/>
                <a:gd name="connsiteY115" fmla="*/ 51713 h 82866"/>
                <a:gd name="connsiteX116" fmla="*/ 176903 w 180283"/>
                <a:gd name="connsiteY116" fmla="*/ 52464 h 82866"/>
                <a:gd name="connsiteX117" fmla="*/ 177115 w 180283"/>
                <a:gd name="connsiteY117" fmla="*/ 53332 h 82866"/>
                <a:gd name="connsiteX118" fmla="*/ 177467 w 180283"/>
                <a:gd name="connsiteY118" fmla="*/ 53873 h 82866"/>
                <a:gd name="connsiteX119" fmla="*/ 167218 w 180283"/>
                <a:gd name="connsiteY119" fmla="*/ 81974 h 82866"/>
                <a:gd name="connsiteX120" fmla="*/ 166522 w 180283"/>
                <a:gd name="connsiteY120" fmla="*/ 82866 h 82866"/>
                <a:gd name="connsiteX121" fmla="*/ 165662 w 180283"/>
                <a:gd name="connsiteY121" fmla="*/ 82686 h 82866"/>
                <a:gd name="connsiteX122" fmla="*/ 165004 w 180283"/>
                <a:gd name="connsiteY122" fmla="*/ 82349 h 82866"/>
                <a:gd name="connsiteX123" fmla="*/ 164527 w 180283"/>
                <a:gd name="connsiteY123" fmla="*/ 81865 h 82866"/>
                <a:gd name="connsiteX124" fmla="*/ 165004 w 180283"/>
                <a:gd name="connsiteY124" fmla="*/ 80042 h 82866"/>
                <a:gd name="connsiteX125" fmla="*/ 166890 w 180283"/>
                <a:gd name="connsiteY125" fmla="*/ 80934 h 82866"/>
                <a:gd name="connsiteX126" fmla="*/ 167218 w 180283"/>
                <a:gd name="connsiteY126" fmla="*/ 81974 h 8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80283" h="82866">
                  <a:moveTo>
                    <a:pt x="517" y="4553"/>
                  </a:moveTo>
                  <a:lnTo>
                    <a:pt x="172" y="5046"/>
                  </a:lnTo>
                  <a:lnTo>
                    <a:pt x="0" y="1377"/>
                  </a:lnTo>
                  <a:lnTo>
                    <a:pt x="697" y="0"/>
                  </a:lnTo>
                  <a:lnTo>
                    <a:pt x="1033" y="2856"/>
                  </a:lnTo>
                  <a:lnTo>
                    <a:pt x="517" y="4553"/>
                  </a:lnTo>
                  <a:close/>
                  <a:moveTo>
                    <a:pt x="93834" y="26225"/>
                  </a:moveTo>
                  <a:lnTo>
                    <a:pt x="96307" y="27687"/>
                  </a:lnTo>
                  <a:lnTo>
                    <a:pt x="98967" y="27062"/>
                  </a:lnTo>
                  <a:lnTo>
                    <a:pt x="102307" y="29362"/>
                  </a:lnTo>
                  <a:lnTo>
                    <a:pt x="110819" y="36356"/>
                  </a:lnTo>
                  <a:lnTo>
                    <a:pt x="113808" y="37834"/>
                  </a:lnTo>
                  <a:lnTo>
                    <a:pt x="115568" y="38398"/>
                  </a:lnTo>
                  <a:lnTo>
                    <a:pt x="116898" y="39540"/>
                  </a:lnTo>
                  <a:lnTo>
                    <a:pt x="118087" y="41159"/>
                  </a:lnTo>
                  <a:lnTo>
                    <a:pt x="119707" y="42302"/>
                  </a:lnTo>
                  <a:lnTo>
                    <a:pt x="120411" y="43366"/>
                  </a:lnTo>
                  <a:lnTo>
                    <a:pt x="120583" y="44805"/>
                  </a:lnTo>
                  <a:lnTo>
                    <a:pt x="121170" y="45689"/>
                  </a:lnTo>
                  <a:lnTo>
                    <a:pt x="124134" y="48013"/>
                  </a:lnTo>
                  <a:lnTo>
                    <a:pt x="125903" y="50054"/>
                  </a:lnTo>
                  <a:lnTo>
                    <a:pt x="128359" y="51095"/>
                  </a:lnTo>
                  <a:lnTo>
                    <a:pt x="129416" y="52315"/>
                  </a:lnTo>
                  <a:lnTo>
                    <a:pt x="130792" y="52910"/>
                  </a:lnTo>
                  <a:lnTo>
                    <a:pt x="132200" y="54162"/>
                  </a:lnTo>
                  <a:lnTo>
                    <a:pt x="134579" y="55140"/>
                  </a:lnTo>
                  <a:lnTo>
                    <a:pt x="139969" y="58738"/>
                  </a:lnTo>
                  <a:lnTo>
                    <a:pt x="144131" y="62157"/>
                  </a:lnTo>
                  <a:lnTo>
                    <a:pt x="146212" y="64277"/>
                  </a:lnTo>
                  <a:lnTo>
                    <a:pt x="148450" y="66163"/>
                  </a:lnTo>
                  <a:lnTo>
                    <a:pt x="151313" y="67673"/>
                  </a:lnTo>
                  <a:lnTo>
                    <a:pt x="154005" y="69394"/>
                  </a:lnTo>
                  <a:lnTo>
                    <a:pt x="155358" y="73431"/>
                  </a:lnTo>
                  <a:lnTo>
                    <a:pt x="154615" y="74878"/>
                  </a:lnTo>
                  <a:lnTo>
                    <a:pt x="153074" y="75598"/>
                  </a:lnTo>
                  <a:lnTo>
                    <a:pt x="151642" y="75653"/>
                  </a:lnTo>
                  <a:lnTo>
                    <a:pt x="150304" y="76138"/>
                  </a:lnTo>
                  <a:lnTo>
                    <a:pt x="145837" y="73533"/>
                  </a:lnTo>
                  <a:lnTo>
                    <a:pt x="144773" y="73149"/>
                  </a:lnTo>
                  <a:lnTo>
                    <a:pt x="143584" y="73314"/>
                  </a:lnTo>
                  <a:lnTo>
                    <a:pt x="142919" y="72734"/>
                  </a:lnTo>
                  <a:lnTo>
                    <a:pt x="142449" y="71906"/>
                  </a:lnTo>
                  <a:lnTo>
                    <a:pt x="139719" y="70935"/>
                  </a:lnTo>
                  <a:lnTo>
                    <a:pt x="137184" y="69386"/>
                  </a:lnTo>
                  <a:lnTo>
                    <a:pt x="136449" y="68330"/>
                  </a:lnTo>
                  <a:lnTo>
                    <a:pt x="136019" y="67016"/>
                  </a:lnTo>
                  <a:lnTo>
                    <a:pt x="135408" y="66265"/>
                  </a:lnTo>
                  <a:lnTo>
                    <a:pt x="131833" y="65123"/>
                  </a:lnTo>
                  <a:lnTo>
                    <a:pt x="129423" y="63847"/>
                  </a:lnTo>
                  <a:lnTo>
                    <a:pt x="127671" y="62056"/>
                  </a:lnTo>
                  <a:lnTo>
                    <a:pt x="124956" y="60804"/>
                  </a:lnTo>
                  <a:lnTo>
                    <a:pt x="120724" y="58238"/>
                  </a:lnTo>
                  <a:lnTo>
                    <a:pt x="118557" y="57417"/>
                  </a:lnTo>
                  <a:lnTo>
                    <a:pt x="116655" y="56134"/>
                  </a:lnTo>
                  <a:lnTo>
                    <a:pt x="111570" y="51478"/>
                  </a:lnTo>
                  <a:lnTo>
                    <a:pt x="109755" y="50610"/>
                  </a:lnTo>
                  <a:lnTo>
                    <a:pt x="108175" y="48545"/>
                  </a:lnTo>
                  <a:lnTo>
                    <a:pt x="103786" y="43639"/>
                  </a:lnTo>
                  <a:lnTo>
                    <a:pt x="101666" y="41629"/>
                  </a:lnTo>
                  <a:lnTo>
                    <a:pt x="99366" y="39837"/>
                  </a:lnTo>
                  <a:lnTo>
                    <a:pt x="97605" y="37741"/>
                  </a:lnTo>
                  <a:lnTo>
                    <a:pt x="96252" y="35253"/>
                  </a:lnTo>
                  <a:lnTo>
                    <a:pt x="93107" y="31693"/>
                  </a:lnTo>
                  <a:lnTo>
                    <a:pt x="92724" y="30175"/>
                  </a:lnTo>
                  <a:lnTo>
                    <a:pt x="92856" y="28618"/>
                  </a:lnTo>
                  <a:lnTo>
                    <a:pt x="92098" y="27617"/>
                  </a:lnTo>
                  <a:lnTo>
                    <a:pt x="90815" y="27007"/>
                  </a:lnTo>
                  <a:lnTo>
                    <a:pt x="90204" y="25959"/>
                  </a:lnTo>
                  <a:lnTo>
                    <a:pt x="90275" y="24542"/>
                  </a:lnTo>
                  <a:lnTo>
                    <a:pt x="90697" y="23815"/>
                  </a:lnTo>
                  <a:lnTo>
                    <a:pt x="93834" y="26225"/>
                  </a:lnTo>
                  <a:close/>
                  <a:moveTo>
                    <a:pt x="145313" y="36770"/>
                  </a:moveTo>
                  <a:lnTo>
                    <a:pt x="144147" y="36997"/>
                  </a:lnTo>
                  <a:lnTo>
                    <a:pt x="145555" y="34861"/>
                  </a:lnTo>
                  <a:lnTo>
                    <a:pt x="145602" y="33555"/>
                  </a:lnTo>
                  <a:lnTo>
                    <a:pt x="146166" y="30973"/>
                  </a:lnTo>
                  <a:lnTo>
                    <a:pt x="146095" y="30112"/>
                  </a:lnTo>
                  <a:lnTo>
                    <a:pt x="147026" y="30222"/>
                  </a:lnTo>
                  <a:lnTo>
                    <a:pt x="148035" y="30965"/>
                  </a:lnTo>
                  <a:lnTo>
                    <a:pt x="146878" y="31607"/>
                  </a:lnTo>
                  <a:lnTo>
                    <a:pt x="146486" y="32726"/>
                  </a:lnTo>
                  <a:lnTo>
                    <a:pt x="146533" y="34118"/>
                  </a:lnTo>
                  <a:lnTo>
                    <a:pt x="146979" y="34377"/>
                  </a:lnTo>
                  <a:lnTo>
                    <a:pt x="146236" y="35902"/>
                  </a:lnTo>
                  <a:lnTo>
                    <a:pt x="145313" y="36770"/>
                  </a:lnTo>
                  <a:close/>
                  <a:moveTo>
                    <a:pt x="164065" y="47567"/>
                  </a:moveTo>
                  <a:lnTo>
                    <a:pt x="162869" y="47754"/>
                  </a:lnTo>
                  <a:lnTo>
                    <a:pt x="161265" y="46064"/>
                  </a:lnTo>
                  <a:lnTo>
                    <a:pt x="158206" y="45220"/>
                  </a:lnTo>
                  <a:lnTo>
                    <a:pt x="156860" y="43741"/>
                  </a:lnTo>
                  <a:lnTo>
                    <a:pt x="155984" y="41997"/>
                  </a:lnTo>
                  <a:lnTo>
                    <a:pt x="157721" y="41566"/>
                  </a:lnTo>
                  <a:lnTo>
                    <a:pt x="159426" y="39219"/>
                  </a:lnTo>
                  <a:lnTo>
                    <a:pt x="158268" y="38351"/>
                  </a:lnTo>
                  <a:lnTo>
                    <a:pt x="156265" y="38194"/>
                  </a:lnTo>
                  <a:lnTo>
                    <a:pt x="156493" y="37279"/>
                  </a:lnTo>
                  <a:lnTo>
                    <a:pt x="159747" y="36192"/>
                  </a:lnTo>
                  <a:lnTo>
                    <a:pt x="161179" y="36825"/>
                  </a:lnTo>
                  <a:lnTo>
                    <a:pt x="161812" y="37568"/>
                  </a:lnTo>
                  <a:lnTo>
                    <a:pt x="161718" y="41285"/>
                  </a:lnTo>
                  <a:lnTo>
                    <a:pt x="163189" y="42466"/>
                  </a:lnTo>
                  <a:lnTo>
                    <a:pt x="164715" y="45110"/>
                  </a:lnTo>
                  <a:lnTo>
                    <a:pt x="164715" y="45853"/>
                  </a:lnTo>
                  <a:lnTo>
                    <a:pt x="164065" y="47567"/>
                  </a:lnTo>
                  <a:close/>
                  <a:moveTo>
                    <a:pt x="177467" y="53873"/>
                  </a:moveTo>
                  <a:lnTo>
                    <a:pt x="178492" y="54310"/>
                  </a:lnTo>
                  <a:lnTo>
                    <a:pt x="180283" y="54232"/>
                  </a:lnTo>
                  <a:lnTo>
                    <a:pt x="179876" y="58238"/>
                  </a:lnTo>
                  <a:lnTo>
                    <a:pt x="177365" y="58879"/>
                  </a:lnTo>
                  <a:lnTo>
                    <a:pt x="176505" y="58848"/>
                  </a:lnTo>
                  <a:lnTo>
                    <a:pt x="175941" y="58003"/>
                  </a:lnTo>
                  <a:lnTo>
                    <a:pt x="174502" y="57448"/>
                  </a:lnTo>
                  <a:lnTo>
                    <a:pt x="174572" y="56079"/>
                  </a:lnTo>
                  <a:lnTo>
                    <a:pt x="173180" y="53004"/>
                  </a:lnTo>
                  <a:lnTo>
                    <a:pt x="175605" y="52535"/>
                  </a:lnTo>
                  <a:lnTo>
                    <a:pt x="176982" y="51713"/>
                  </a:lnTo>
                  <a:lnTo>
                    <a:pt x="176903" y="52464"/>
                  </a:lnTo>
                  <a:lnTo>
                    <a:pt x="177115" y="53332"/>
                  </a:lnTo>
                  <a:lnTo>
                    <a:pt x="177467" y="53873"/>
                  </a:lnTo>
                  <a:close/>
                  <a:moveTo>
                    <a:pt x="167218" y="81974"/>
                  </a:moveTo>
                  <a:lnTo>
                    <a:pt x="166522" y="82866"/>
                  </a:lnTo>
                  <a:lnTo>
                    <a:pt x="165662" y="82686"/>
                  </a:lnTo>
                  <a:lnTo>
                    <a:pt x="165004" y="82349"/>
                  </a:lnTo>
                  <a:lnTo>
                    <a:pt x="164527" y="81865"/>
                  </a:lnTo>
                  <a:lnTo>
                    <a:pt x="165004" y="80042"/>
                  </a:lnTo>
                  <a:lnTo>
                    <a:pt x="166890" y="80934"/>
                  </a:lnTo>
                  <a:lnTo>
                    <a:pt x="167218" y="8197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7" name="Freeform: Shape 736">
              <a:extLst>
                <a:ext uri="{FF2B5EF4-FFF2-40B4-BE49-F238E27FC236}">
                  <a16:creationId xmlns:a16="http://schemas.microsoft.com/office/drawing/2014/main" id="{A94F096C-A252-BEE9-8E63-FD0FAD29C103}"/>
                </a:ext>
              </a:extLst>
            </p:cNvPr>
            <p:cNvSpPr>
              <a:spLocks/>
            </p:cNvSpPr>
            <p:nvPr/>
          </p:nvSpPr>
          <p:spPr>
            <a:xfrm>
              <a:off x="7254496" y="4120485"/>
              <a:ext cx="346898" cy="271246"/>
            </a:xfrm>
            <a:custGeom>
              <a:avLst/>
              <a:gdLst>
                <a:gd name="connsiteX0" fmla="*/ 325291 w 346898"/>
                <a:gd name="connsiteY0" fmla="*/ 12400 h 271246"/>
                <a:gd name="connsiteX1" fmla="*/ 327700 w 346898"/>
                <a:gd name="connsiteY1" fmla="*/ 26076 h 271246"/>
                <a:gd name="connsiteX2" fmla="*/ 329531 w 346898"/>
                <a:gd name="connsiteY2" fmla="*/ 37772 h 271246"/>
                <a:gd name="connsiteX3" fmla="*/ 329656 w 346898"/>
                <a:gd name="connsiteY3" fmla="*/ 45204 h 271246"/>
                <a:gd name="connsiteX4" fmla="*/ 329742 w 346898"/>
                <a:gd name="connsiteY4" fmla="*/ 47144 h 271246"/>
                <a:gd name="connsiteX5" fmla="*/ 330493 w 346898"/>
                <a:gd name="connsiteY5" fmla="*/ 48450 h 271246"/>
                <a:gd name="connsiteX6" fmla="*/ 332199 w 346898"/>
                <a:gd name="connsiteY6" fmla="*/ 49765 h 271246"/>
                <a:gd name="connsiteX7" fmla="*/ 339083 w 346898"/>
                <a:gd name="connsiteY7" fmla="*/ 60467 h 271246"/>
                <a:gd name="connsiteX8" fmla="*/ 337612 w 346898"/>
                <a:gd name="connsiteY8" fmla="*/ 62322 h 271246"/>
                <a:gd name="connsiteX9" fmla="*/ 338645 w 346898"/>
                <a:gd name="connsiteY9" fmla="*/ 65631 h 271246"/>
                <a:gd name="connsiteX10" fmla="*/ 340429 w 346898"/>
                <a:gd name="connsiteY10" fmla="*/ 67047 h 271246"/>
                <a:gd name="connsiteX11" fmla="*/ 346156 w 346898"/>
                <a:gd name="connsiteY11" fmla="*/ 73400 h 271246"/>
                <a:gd name="connsiteX12" fmla="*/ 346899 w 346898"/>
                <a:gd name="connsiteY12" fmla="*/ 74651 h 271246"/>
                <a:gd name="connsiteX13" fmla="*/ 346586 w 346898"/>
                <a:gd name="connsiteY13" fmla="*/ 75653 h 271246"/>
                <a:gd name="connsiteX14" fmla="*/ 342572 w 346898"/>
                <a:gd name="connsiteY14" fmla="*/ 83108 h 271246"/>
                <a:gd name="connsiteX15" fmla="*/ 341892 w 346898"/>
                <a:gd name="connsiteY15" fmla="*/ 84931 h 271246"/>
                <a:gd name="connsiteX16" fmla="*/ 341094 w 346898"/>
                <a:gd name="connsiteY16" fmla="*/ 94406 h 271246"/>
                <a:gd name="connsiteX17" fmla="*/ 340531 w 346898"/>
                <a:gd name="connsiteY17" fmla="*/ 101079 h 271246"/>
                <a:gd name="connsiteX18" fmla="*/ 339748 w 346898"/>
                <a:gd name="connsiteY18" fmla="*/ 110217 h 271246"/>
                <a:gd name="connsiteX19" fmla="*/ 338825 w 346898"/>
                <a:gd name="connsiteY19" fmla="*/ 121130 h 271246"/>
                <a:gd name="connsiteX20" fmla="*/ 338082 w 346898"/>
                <a:gd name="connsiteY20" fmla="*/ 130307 h 271246"/>
                <a:gd name="connsiteX21" fmla="*/ 337096 w 346898"/>
                <a:gd name="connsiteY21" fmla="*/ 142418 h 271246"/>
                <a:gd name="connsiteX22" fmla="*/ 336165 w 346898"/>
                <a:gd name="connsiteY22" fmla="*/ 153840 h 271246"/>
                <a:gd name="connsiteX23" fmla="*/ 330407 w 346898"/>
                <a:gd name="connsiteY23" fmla="*/ 160099 h 271246"/>
                <a:gd name="connsiteX24" fmla="*/ 320189 w 346898"/>
                <a:gd name="connsiteY24" fmla="*/ 171177 h 271246"/>
                <a:gd name="connsiteX25" fmla="*/ 311873 w 346898"/>
                <a:gd name="connsiteY25" fmla="*/ 180174 h 271246"/>
                <a:gd name="connsiteX26" fmla="*/ 307703 w 346898"/>
                <a:gd name="connsiteY26" fmla="*/ 186190 h 271246"/>
                <a:gd name="connsiteX27" fmla="*/ 299559 w 346898"/>
                <a:gd name="connsiteY27" fmla="*/ 197917 h 271246"/>
                <a:gd name="connsiteX28" fmla="*/ 295945 w 346898"/>
                <a:gd name="connsiteY28" fmla="*/ 205490 h 271246"/>
                <a:gd name="connsiteX29" fmla="*/ 293113 w 346898"/>
                <a:gd name="connsiteY29" fmla="*/ 209441 h 271246"/>
                <a:gd name="connsiteX30" fmla="*/ 291681 w 346898"/>
                <a:gd name="connsiteY30" fmla="*/ 211123 h 271246"/>
                <a:gd name="connsiteX31" fmla="*/ 292948 w 346898"/>
                <a:gd name="connsiteY31" fmla="*/ 216662 h 271246"/>
                <a:gd name="connsiteX32" fmla="*/ 295154 w 346898"/>
                <a:gd name="connsiteY32" fmla="*/ 226332 h 271246"/>
                <a:gd name="connsiteX33" fmla="*/ 291212 w 346898"/>
                <a:gd name="connsiteY33" fmla="*/ 226395 h 271246"/>
                <a:gd name="connsiteX34" fmla="*/ 288951 w 346898"/>
                <a:gd name="connsiteY34" fmla="*/ 227083 h 271246"/>
                <a:gd name="connsiteX35" fmla="*/ 286095 w 346898"/>
                <a:gd name="connsiteY35" fmla="*/ 229281 h 271246"/>
                <a:gd name="connsiteX36" fmla="*/ 282903 w 346898"/>
                <a:gd name="connsiteY36" fmla="*/ 230150 h 271246"/>
                <a:gd name="connsiteX37" fmla="*/ 279023 w 346898"/>
                <a:gd name="connsiteY37" fmla="*/ 232067 h 271246"/>
                <a:gd name="connsiteX38" fmla="*/ 276566 w 346898"/>
                <a:gd name="connsiteY38" fmla="*/ 233600 h 271246"/>
                <a:gd name="connsiteX39" fmla="*/ 274258 w 346898"/>
                <a:gd name="connsiteY39" fmla="*/ 234813 h 271246"/>
                <a:gd name="connsiteX40" fmla="*/ 271082 w 346898"/>
                <a:gd name="connsiteY40" fmla="*/ 237778 h 271246"/>
                <a:gd name="connsiteX41" fmla="*/ 270049 w 346898"/>
                <a:gd name="connsiteY41" fmla="*/ 240031 h 271246"/>
                <a:gd name="connsiteX42" fmla="*/ 266888 w 346898"/>
                <a:gd name="connsiteY42" fmla="*/ 240477 h 271246"/>
                <a:gd name="connsiteX43" fmla="*/ 262468 w 346898"/>
                <a:gd name="connsiteY43" fmla="*/ 240109 h 271246"/>
                <a:gd name="connsiteX44" fmla="*/ 259660 w 346898"/>
                <a:gd name="connsiteY44" fmla="*/ 237832 h 271246"/>
                <a:gd name="connsiteX45" fmla="*/ 253151 w 346898"/>
                <a:gd name="connsiteY45" fmla="*/ 235462 h 271246"/>
                <a:gd name="connsiteX46" fmla="*/ 248926 w 346898"/>
                <a:gd name="connsiteY46" fmla="*/ 234500 h 271246"/>
                <a:gd name="connsiteX47" fmla="*/ 246970 w 346898"/>
                <a:gd name="connsiteY47" fmla="*/ 234210 h 271246"/>
                <a:gd name="connsiteX48" fmla="*/ 237027 w 346898"/>
                <a:gd name="connsiteY48" fmla="*/ 233803 h 271246"/>
                <a:gd name="connsiteX49" fmla="*/ 226418 w 346898"/>
                <a:gd name="connsiteY49" fmla="*/ 234734 h 271246"/>
                <a:gd name="connsiteX50" fmla="*/ 221012 w 346898"/>
                <a:gd name="connsiteY50" fmla="*/ 235838 h 271246"/>
                <a:gd name="connsiteX51" fmla="*/ 220026 w 346898"/>
                <a:gd name="connsiteY51" fmla="*/ 236080 h 271246"/>
                <a:gd name="connsiteX52" fmla="*/ 216959 w 346898"/>
                <a:gd name="connsiteY52" fmla="*/ 237512 h 271246"/>
                <a:gd name="connsiteX53" fmla="*/ 214417 w 346898"/>
                <a:gd name="connsiteY53" fmla="*/ 239100 h 271246"/>
                <a:gd name="connsiteX54" fmla="*/ 207540 w 346898"/>
                <a:gd name="connsiteY54" fmla="*/ 246368 h 271246"/>
                <a:gd name="connsiteX55" fmla="*/ 198433 w 346898"/>
                <a:gd name="connsiteY55" fmla="*/ 246125 h 271246"/>
                <a:gd name="connsiteX56" fmla="*/ 193082 w 346898"/>
                <a:gd name="connsiteY56" fmla="*/ 245319 h 271246"/>
                <a:gd name="connsiteX57" fmla="*/ 188537 w 346898"/>
                <a:gd name="connsiteY57" fmla="*/ 244185 h 271246"/>
                <a:gd name="connsiteX58" fmla="*/ 182067 w 346898"/>
                <a:gd name="connsiteY58" fmla="*/ 240790 h 271246"/>
                <a:gd name="connsiteX59" fmla="*/ 174142 w 346898"/>
                <a:gd name="connsiteY59" fmla="*/ 235603 h 271246"/>
                <a:gd name="connsiteX60" fmla="*/ 171083 w 346898"/>
                <a:gd name="connsiteY60" fmla="*/ 234899 h 271246"/>
                <a:gd name="connsiteX61" fmla="*/ 168337 w 346898"/>
                <a:gd name="connsiteY61" fmla="*/ 234492 h 271246"/>
                <a:gd name="connsiteX62" fmla="*/ 167421 w 346898"/>
                <a:gd name="connsiteY62" fmla="*/ 234562 h 271246"/>
                <a:gd name="connsiteX63" fmla="*/ 157955 w 346898"/>
                <a:gd name="connsiteY63" fmla="*/ 239726 h 271246"/>
                <a:gd name="connsiteX64" fmla="*/ 156132 w 346898"/>
                <a:gd name="connsiteY64" fmla="*/ 239616 h 271246"/>
                <a:gd name="connsiteX65" fmla="*/ 153903 w 346898"/>
                <a:gd name="connsiteY65" fmla="*/ 240195 h 271246"/>
                <a:gd name="connsiteX66" fmla="*/ 152432 w 346898"/>
                <a:gd name="connsiteY66" fmla="*/ 241478 h 271246"/>
                <a:gd name="connsiteX67" fmla="*/ 151344 w 346898"/>
                <a:gd name="connsiteY67" fmla="*/ 242120 h 271246"/>
                <a:gd name="connsiteX68" fmla="*/ 150210 w 346898"/>
                <a:gd name="connsiteY68" fmla="*/ 242229 h 271246"/>
                <a:gd name="connsiteX69" fmla="*/ 148716 w 346898"/>
                <a:gd name="connsiteY69" fmla="*/ 241948 h 271246"/>
                <a:gd name="connsiteX70" fmla="*/ 147260 w 346898"/>
                <a:gd name="connsiteY70" fmla="*/ 241158 h 271246"/>
                <a:gd name="connsiteX71" fmla="*/ 145805 w 346898"/>
                <a:gd name="connsiteY71" fmla="*/ 239718 h 271246"/>
                <a:gd name="connsiteX72" fmla="*/ 141901 w 346898"/>
                <a:gd name="connsiteY72" fmla="*/ 233968 h 271246"/>
                <a:gd name="connsiteX73" fmla="*/ 141096 w 346898"/>
                <a:gd name="connsiteY73" fmla="*/ 232959 h 271246"/>
                <a:gd name="connsiteX74" fmla="*/ 139429 w 346898"/>
                <a:gd name="connsiteY74" fmla="*/ 231253 h 271246"/>
                <a:gd name="connsiteX75" fmla="*/ 136628 w 346898"/>
                <a:gd name="connsiteY75" fmla="*/ 228593 h 271246"/>
                <a:gd name="connsiteX76" fmla="*/ 134727 w 346898"/>
                <a:gd name="connsiteY76" fmla="*/ 227357 h 271246"/>
                <a:gd name="connsiteX77" fmla="*/ 133569 w 346898"/>
                <a:gd name="connsiteY77" fmla="*/ 227036 h 271246"/>
                <a:gd name="connsiteX78" fmla="*/ 132193 w 346898"/>
                <a:gd name="connsiteY78" fmla="*/ 227247 h 271246"/>
                <a:gd name="connsiteX79" fmla="*/ 124588 w 346898"/>
                <a:gd name="connsiteY79" fmla="*/ 224963 h 271246"/>
                <a:gd name="connsiteX80" fmla="*/ 116991 w 346898"/>
                <a:gd name="connsiteY80" fmla="*/ 222546 h 271246"/>
                <a:gd name="connsiteX81" fmla="*/ 115317 w 346898"/>
                <a:gd name="connsiteY81" fmla="*/ 222858 h 271246"/>
                <a:gd name="connsiteX82" fmla="*/ 114128 w 346898"/>
                <a:gd name="connsiteY82" fmla="*/ 223359 h 271246"/>
                <a:gd name="connsiteX83" fmla="*/ 111499 w 346898"/>
                <a:gd name="connsiteY83" fmla="*/ 225143 h 271246"/>
                <a:gd name="connsiteX84" fmla="*/ 108401 w 346898"/>
                <a:gd name="connsiteY84" fmla="*/ 225471 h 271246"/>
                <a:gd name="connsiteX85" fmla="*/ 104466 w 346898"/>
                <a:gd name="connsiteY85" fmla="*/ 225331 h 271246"/>
                <a:gd name="connsiteX86" fmla="*/ 102307 w 346898"/>
                <a:gd name="connsiteY86" fmla="*/ 225088 h 271246"/>
                <a:gd name="connsiteX87" fmla="*/ 98833 w 346898"/>
                <a:gd name="connsiteY87" fmla="*/ 225683 h 271246"/>
                <a:gd name="connsiteX88" fmla="*/ 96518 w 346898"/>
                <a:gd name="connsiteY88" fmla="*/ 226395 h 271246"/>
                <a:gd name="connsiteX89" fmla="*/ 93482 w 346898"/>
                <a:gd name="connsiteY89" fmla="*/ 227607 h 271246"/>
                <a:gd name="connsiteX90" fmla="*/ 89547 w 346898"/>
                <a:gd name="connsiteY90" fmla="*/ 230901 h 271246"/>
                <a:gd name="connsiteX91" fmla="*/ 88420 w 346898"/>
                <a:gd name="connsiteY91" fmla="*/ 231323 h 271246"/>
                <a:gd name="connsiteX92" fmla="*/ 87466 w 346898"/>
                <a:gd name="connsiteY92" fmla="*/ 231871 h 271246"/>
                <a:gd name="connsiteX93" fmla="*/ 86152 w 346898"/>
                <a:gd name="connsiteY93" fmla="*/ 240884 h 271246"/>
                <a:gd name="connsiteX94" fmla="*/ 85080 w 346898"/>
                <a:gd name="connsiteY94" fmla="*/ 243591 h 271246"/>
                <a:gd name="connsiteX95" fmla="*/ 83085 w 346898"/>
                <a:gd name="connsiteY95" fmla="*/ 247166 h 271246"/>
                <a:gd name="connsiteX96" fmla="*/ 79165 w 346898"/>
                <a:gd name="connsiteY96" fmla="*/ 250577 h 271246"/>
                <a:gd name="connsiteX97" fmla="*/ 76474 w 346898"/>
                <a:gd name="connsiteY97" fmla="*/ 252642 h 271246"/>
                <a:gd name="connsiteX98" fmla="*/ 76411 w 346898"/>
                <a:gd name="connsiteY98" fmla="*/ 255427 h 271246"/>
                <a:gd name="connsiteX99" fmla="*/ 76200 w 346898"/>
                <a:gd name="connsiteY99" fmla="*/ 259981 h 271246"/>
                <a:gd name="connsiteX100" fmla="*/ 76161 w 346898"/>
                <a:gd name="connsiteY100" fmla="*/ 263102 h 271246"/>
                <a:gd name="connsiteX101" fmla="*/ 76341 w 346898"/>
                <a:gd name="connsiteY101" fmla="*/ 265136 h 271246"/>
                <a:gd name="connsiteX102" fmla="*/ 75887 w 346898"/>
                <a:gd name="connsiteY102" fmla="*/ 266106 h 271246"/>
                <a:gd name="connsiteX103" fmla="*/ 75707 w 346898"/>
                <a:gd name="connsiteY103" fmla="*/ 266991 h 271246"/>
                <a:gd name="connsiteX104" fmla="*/ 75848 w 346898"/>
                <a:gd name="connsiteY104" fmla="*/ 268313 h 271246"/>
                <a:gd name="connsiteX105" fmla="*/ 76490 w 346898"/>
                <a:gd name="connsiteY105" fmla="*/ 268946 h 271246"/>
                <a:gd name="connsiteX106" fmla="*/ 76865 w 346898"/>
                <a:gd name="connsiteY106" fmla="*/ 269776 h 271246"/>
                <a:gd name="connsiteX107" fmla="*/ 76615 w 346898"/>
                <a:gd name="connsiteY107" fmla="*/ 270448 h 271246"/>
                <a:gd name="connsiteX108" fmla="*/ 75347 w 346898"/>
                <a:gd name="connsiteY108" fmla="*/ 271247 h 271246"/>
                <a:gd name="connsiteX109" fmla="*/ 73947 w 346898"/>
                <a:gd name="connsiteY109" fmla="*/ 269212 h 271246"/>
                <a:gd name="connsiteX110" fmla="*/ 72148 w 346898"/>
                <a:gd name="connsiteY110" fmla="*/ 267781 h 271246"/>
                <a:gd name="connsiteX111" fmla="*/ 70176 w 346898"/>
                <a:gd name="connsiteY111" fmla="*/ 267139 h 271246"/>
                <a:gd name="connsiteX112" fmla="*/ 68838 w 346898"/>
                <a:gd name="connsiteY112" fmla="*/ 266099 h 271246"/>
                <a:gd name="connsiteX113" fmla="*/ 68150 w 346898"/>
                <a:gd name="connsiteY113" fmla="*/ 264659 h 271246"/>
                <a:gd name="connsiteX114" fmla="*/ 65560 w 346898"/>
                <a:gd name="connsiteY114" fmla="*/ 261843 h 271246"/>
                <a:gd name="connsiteX115" fmla="*/ 59599 w 346898"/>
                <a:gd name="connsiteY115" fmla="*/ 256265 h 271246"/>
                <a:gd name="connsiteX116" fmla="*/ 58989 w 346898"/>
                <a:gd name="connsiteY116" fmla="*/ 256132 h 271246"/>
                <a:gd name="connsiteX117" fmla="*/ 57995 w 346898"/>
                <a:gd name="connsiteY117" fmla="*/ 255912 h 271246"/>
                <a:gd name="connsiteX118" fmla="*/ 56313 w 346898"/>
                <a:gd name="connsiteY118" fmla="*/ 256578 h 271246"/>
                <a:gd name="connsiteX119" fmla="*/ 55280 w 346898"/>
                <a:gd name="connsiteY119" fmla="*/ 257493 h 271246"/>
                <a:gd name="connsiteX120" fmla="*/ 54553 w 346898"/>
                <a:gd name="connsiteY120" fmla="*/ 257853 h 271246"/>
                <a:gd name="connsiteX121" fmla="*/ 53457 w 346898"/>
                <a:gd name="connsiteY121" fmla="*/ 257907 h 271246"/>
                <a:gd name="connsiteX122" fmla="*/ 50625 w 346898"/>
                <a:gd name="connsiteY122" fmla="*/ 258611 h 271246"/>
                <a:gd name="connsiteX123" fmla="*/ 48357 w 346898"/>
                <a:gd name="connsiteY123" fmla="*/ 259519 h 271246"/>
                <a:gd name="connsiteX124" fmla="*/ 48294 w 346898"/>
                <a:gd name="connsiteY124" fmla="*/ 260270 h 271246"/>
                <a:gd name="connsiteX125" fmla="*/ 49381 w 346898"/>
                <a:gd name="connsiteY125" fmla="*/ 264487 h 271246"/>
                <a:gd name="connsiteX126" fmla="*/ 48865 w 346898"/>
                <a:gd name="connsiteY126" fmla="*/ 266771 h 271246"/>
                <a:gd name="connsiteX127" fmla="*/ 47856 w 346898"/>
                <a:gd name="connsiteY127" fmla="*/ 265684 h 271246"/>
                <a:gd name="connsiteX128" fmla="*/ 44586 w 346898"/>
                <a:gd name="connsiteY128" fmla="*/ 261428 h 271246"/>
                <a:gd name="connsiteX129" fmla="*/ 42325 w 346898"/>
                <a:gd name="connsiteY129" fmla="*/ 258275 h 271246"/>
                <a:gd name="connsiteX130" fmla="*/ 41926 w 346898"/>
                <a:gd name="connsiteY130" fmla="*/ 257571 h 271246"/>
                <a:gd name="connsiteX131" fmla="*/ 41605 w 346898"/>
                <a:gd name="connsiteY131" fmla="*/ 256483 h 271246"/>
                <a:gd name="connsiteX132" fmla="*/ 41824 w 346898"/>
                <a:gd name="connsiteY132" fmla="*/ 256014 h 271246"/>
                <a:gd name="connsiteX133" fmla="*/ 42724 w 346898"/>
                <a:gd name="connsiteY133" fmla="*/ 255686 h 271246"/>
                <a:gd name="connsiteX134" fmla="*/ 44797 w 346898"/>
                <a:gd name="connsiteY134" fmla="*/ 255271 h 271246"/>
                <a:gd name="connsiteX135" fmla="*/ 45180 w 346898"/>
                <a:gd name="connsiteY135" fmla="*/ 254942 h 271246"/>
                <a:gd name="connsiteX136" fmla="*/ 45282 w 346898"/>
                <a:gd name="connsiteY136" fmla="*/ 254074 h 271246"/>
                <a:gd name="connsiteX137" fmla="*/ 44961 w 346898"/>
                <a:gd name="connsiteY137" fmla="*/ 252455 h 271246"/>
                <a:gd name="connsiteX138" fmla="*/ 43827 w 346898"/>
                <a:gd name="connsiteY138" fmla="*/ 250264 h 271246"/>
                <a:gd name="connsiteX139" fmla="*/ 42614 w 346898"/>
                <a:gd name="connsiteY139" fmla="*/ 248809 h 271246"/>
                <a:gd name="connsiteX140" fmla="*/ 41941 w 346898"/>
                <a:gd name="connsiteY140" fmla="*/ 248527 h 271246"/>
                <a:gd name="connsiteX141" fmla="*/ 40697 w 346898"/>
                <a:gd name="connsiteY141" fmla="*/ 248480 h 271246"/>
                <a:gd name="connsiteX142" fmla="*/ 39352 w 346898"/>
                <a:gd name="connsiteY142" fmla="*/ 248676 h 271246"/>
                <a:gd name="connsiteX143" fmla="*/ 36825 w 346898"/>
                <a:gd name="connsiteY143" fmla="*/ 250452 h 271246"/>
                <a:gd name="connsiteX144" fmla="*/ 35706 w 346898"/>
                <a:gd name="connsiteY144" fmla="*/ 250780 h 271246"/>
                <a:gd name="connsiteX145" fmla="*/ 33093 w 346898"/>
                <a:gd name="connsiteY145" fmla="*/ 250632 h 271246"/>
                <a:gd name="connsiteX146" fmla="*/ 30769 w 346898"/>
                <a:gd name="connsiteY146" fmla="*/ 250287 h 271246"/>
                <a:gd name="connsiteX147" fmla="*/ 29353 w 346898"/>
                <a:gd name="connsiteY147" fmla="*/ 249372 h 271246"/>
                <a:gd name="connsiteX148" fmla="*/ 25144 w 346898"/>
                <a:gd name="connsiteY148" fmla="*/ 245836 h 271246"/>
                <a:gd name="connsiteX149" fmla="*/ 20489 w 346898"/>
                <a:gd name="connsiteY149" fmla="*/ 242104 h 271246"/>
                <a:gd name="connsiteX150" fmla="*/ 18534 w 346898"/>
                <a:gd name="connsiteY150" fmla="*/ 241572 h 271246"/>
                <a:gd name="connsiteX151" fmla="*/ 18080 w 346898"/>
                <a:gd name="connsiteY151" fmla="*/ 241189 h 271246"/>
                <a:gd name="connsiteX152" fmla="*/ 17775 w 346898"/>
                <a:gd name="connsiteY152" fmla="*/ 238318 h 271246"/>
                <a:gd name="connsiteX153" fmla="*/ 17853 w 346898"/>
                <a:gd name="connsiteY153" fmla="*/ 234860 h 271246"/>
                <a:gd name="connsiteX154" fmla="*/ 18111 w 346898"/>
                <a:gd name="connsiteY154" fmla="*/ 233952 h 271246"/>
                <a:gd name="connsiteX155" fmla="*/ 20051 w 346898"/>
                <a:gd name="connsiteY155" fmla="*/ 234492 h 271246"/>
                <a:gd name="connsiteX156" fmla="*/ 22117 w 346898"/>
                <a:gd name="connsiteY156" fmla="*/ 234742 h 271246"/>
                <a:gd name="connsiteX157" fmla="*/ 22782 w 346898"/>
                <a:gd name="connsiteY157" fmla="*/ 234116 h 271246"/>
                <a:gd name="connsiteX158" fmla="*/ 21123 w 346898"/>
                <a:gd name="connsiteY158" fmla="*/ 232888 h 271246"/>
                <a:gd name="connsiteX159" fmla="*/ 18753 w 346898"/>
                <a:gd name="connsiteY159" fmla="*/ 231644 h 271246"/>
                <a:gd name="connsiteX160" fmla="*/ 17869 w 346898"/>
                <a:gd name="connsiteY160" fmla="*/ 229759 h 271246"/>
                <a:gd name="connsiteX161" fmla="*/ 17188 w 346898"/>
                <a:gd name="connsiteY161" fmla="*/ 229101 h 271246"/>
                <a:gd name="connsiteX162" fmla="*/ 16124 w 346898"/>
                <a:gd name="connsiteY162" fmla="*/ 228429 h 271246"/>
                <a:gd name="connsiteX163" fmla="*/ 14896 w 346898"/>
                <a:gd name="connsiteY163" fmla="*/ 228084 h 271246"/>
                <a:gd name="connsiteX164" fmla="*/ 13667 w 346898"/>
                <a:gd name="connsiteY164" fmla="*/ 227552 h 271246"/>
                <a:gd name="connsiteX165" fmla="*/ 12822 w 346898"/>
                <a:gd name="connsiteY165" fmla="*/ 227005 h 271246"/>
                <a:gd name="connsiteX166" fmla="*/ 11438 w 346898"/>
                <a:gd name="connsiteY166" fmla="*/ 226755 h 271246"/>
                <a:gd name="connsiteX167" fmla="*/ 9983 w 346898"/>
                <a:gd name="connsiteY167" fmla="*/ 226356 h 271246"/>
                <a:gd name="connsiteX168" fmla="*/ 7878 w 346898"/>
                <a:gd name="connsiteY168" fmla="*/ 223296 h 271246"/>
                <a:gd name="connsiteX169" fmla="*/ 5828 w 346898"/>
                <a:gd name="connsiteY169" fmla="*/ 220316 h 271246"/>
                <a:gd name="connsiteX170" fmla="*/ 4624 w 346898"/>
                <a:gd name="connsiteY170" fmla="*/ 217969 h 271246"/>
                <a:gd name="connsiteX171" fmla="*/ 4193 w 346898"/>
                <a:gd name="connsiteY171" fmla="*/ 216561 h 271246"/>
                <a:gd name="connsiteX172" fmla="*/ 4803 w 346898"/>
                <a:gd name="connsiteY172" fmla="*/ 214159 h 271246"/>
                <a:gd name="connsiteX173" fmla="*/ 4193 w 346898"/>
                <a:gd name="connsiteY173" fmla="*/ 213212 h 271246"/>
                <a:gd name="connsiteX174" fmla="*/ 1909 w 346898"/>
                <a:gd name="connsiteY174" fmla="*/ 210771 h 271246"/>
                <a:gd name="connsiteX175" fmla="*/ 0 w 346898"/>
                <a:gd name="connsiteY175" fmla="*/ 208502 h 271246"/>
                <a:gd name="connsiteX176" fmla="*/ 469 w 346898"/>
                <a:gd name="connsiteY176" fmla="*/ 204990 h 271246"/>
                <a:gd name="connsiteX177" fmla="*/ 860 w 346898"/>
                <a:gd name="connsiteY177" fmla="*/ 202056 h 271246"/>
                <a:gd name="connsiteX178" fmla="*/ 876 w 346898"/>
                <a:gd name="connsiteY178" fmla="*/ 200202 h 271246"/>
                <a:gd name="connsiteX179" fmla="*/ 1181 w 346898"/>
                <a:gd name="connsiteY179" fmla="*/ 199153 h 271246"/>
                <a:gd name="connsiteX180" fmla="*/ 1424 w 346898"/>
                <a:gd name="connsiteY180" fmla="*/ 197972 h 271246"/>
                <a:gd name="connsiteX181" fmla="*/ 2691 w 346898"/>
                <a:gd name="connsiteY181" fmla="*/ 197597 h 271246"/>
                <a:gd name="connsiteX182" fmla="*/ 5914 w 346898"/>
                <a:gd name="connsiteY182" fmla="*/ 197628 h 271246"/>
                <a:gd name="connsiteX183" fmla="*/ 12181 w 346898"/>
                <a:gd name="connsiteY183" fmla="*/ 198175 h 271246"/>
                <a:gd name="connsiteX184" fmla="*/ 17204 w 346898"/>
                <a:gd name="connsiteY184" fmla="*/ 197558 h 271246"/>
                <a:gd name="connsiteX185" fmla="*/ 17485 w 346898"/>
                <a:gd name="connsiteY185" fmla="*/ 197448 h 271246"/>
                <a:gd name="connsiteX186" fmla="*/ 21029 w 346898"/>
                <a:gd name="connsiteY186" fmla="*/ 194303 h 271246"/>
                <a:gd name="connsiteX187" fmla="*/ 24957 w 346898"/>
                <a:gd name="connsiteY187" fmla="*/ 191001 h 271246"/>
                <a:gd name="connsiteX188" fmla="*/ 30863 w 346898"/>
                <a:gd name="connsiteY188" fmla="*/ 190681 h 271246"/>
                <a:gd name="connsiteX189" fmla="*/ 37232 w 346898"/>
                <a:gd name="connsiteY189" fmla="*/ 190336 h 271246"/>
                <a:gd name="connsiteX190" fmla="*/ 42254 w 346898"/>
                <a:gd name="connsiteY190" fmla="*/ 190164 h 271246"/>
                <a:gd name="connsiteX191" fmla="*/ 49561 w 346898"/>
                <a:gd name="connsiteY191" fmla="*/ 189914 h 271246"/>
                <a:gd name="connsiteX192" fmla="*/ 55460 w 346898"/>
                <a:gd name="connsiteY192" fmla="*/ 189695 h 271246"/>
                <a:gd name="connsiteX193" fmla="*/ 62298 w 346898"/>
                <a:gd name="connsiteY193" fmla="*/ 189444 h 271246"/>
                <a:gd name="connsiteX194" fmla="*/ 62501 w 346898"/>
                <a:gd name="connsiteY194" fmla="*/ 187927 h 271246"/>
                <a:gd name="connsiteX195" fmla="*/ 62924 w 346898"/>
                <a:gd name="connsiteY195" fmla="*/ 187551 h 271246"/>
                <a:gd name="connsiteX196" fmla="*/ 63597 w 346898"/>
                <a:gd name="connsiteY196" fmla="*/ 187496 h 271246"/>
                <a:gd name="connsiteX197" fmla="*/ 68619 w 346898"/>
                <a:gd name="connsiteY197" fmla="*/ 188310 h 271246"/>
                <a:gd name="connsiteX198" fmla="*/ 73345 w 346898"/>
                <a:gd name="connsiteY198" fmla="*/ 189100 h 271246"/>
                <a:gd name="connsiteX199" fmla="*/ 73704 w 346898"/>
                <a:gd name="connsiteY199" fmla="*/ 186229 h 271246"/>
                <a:gd name="connsiteX200" fmla="*/ 77851 w 346898"/>
                <a:gd name="connsiteY200" fmla="*/ 182638 h 271246"/>
                <a:gd name="connsiteX201" fmla="*/ 80206 w 346898"/>
                <a:gd name="connsiteY201" fmla="*/ 181903 h 271246"/>
                <a:gd name="connsiteX202" fmla="*/ 80785 w 346898"/>
                <a:gd name="connsiteY202" fmla="*/ 181277 h 271246"/>
                <a:gd name="connsiteX203" fmla="*/ 81528 w 346898"/>
                <a:gd name="connsiteY203" fmla="*/ 180064 h 271246"/>
                <a:gd name="connsiteX204" fmla="*/ 81989 w 346898"/>
                <a:gd name="connsiteY204" fmla="*/ 178187 h 271246"/>
                <a:gd name="connsiteX205" fmla="*/ 82193 w 346898"/>
                <a:gd name="connsiteY205" fmla="*/ 176857 h 271246"/>
                <a:gd name="connsiteX206" fmla="*/ 83069 w 346898"/>
                <a:gd name="connsiteY206" fmla="*/ 175746 h 271246"/>
                <a:gd name="connsiteX207" fmla="*/ 83711 w 346898"/>
                <a:gd name="connsiteY207" fmla="*/ 173704 h 271246"/>
                <a:gd name="connsiteX208" fmla="*/ 84556 w 346898"/>
                <a:gd name="connsiteY208" fmla="*/ 170136 h 271246"/>
                <a:gd name="connsiteX209" fmla="*/ 86895 w 346898"/>
                <a:gd name="connsiteY209" fmla="*/ 166381 h 271246"/>
                <a:gd name="connsiteX210" fmla="*/ 88233 w 346898"/>
                <a:gd name="connsiteY210" fmla="*/ 161280 h 271246"/>
                <a:gd name="connsiteX211" fmla="*/ 88428 w 346898"/>
                <a:gd name="connsiteY211" fmla="*/ 156351 h 271246"/>
                <a:gd name="connsiteX212" fmla="*/ 88686 w 346898"/>
                <a:gd name="connsiteY212" fmla="*/ 152604 h 271246"/>
                <a:gd name="connsiteX213" fmla="*/ 89383 w 346898"/>
                <a:gd name="connsiteY213" fmla="*/ 151837 h 271246"/>
                <a:gd name="connsiteX214" fmla="*/ 89359 w 346898"/>
                <a:gd name="connsiteY214" fmla="*/ 145164 h 271246"/>
                <a:gd name="connsiteX215" fmla="*/ 89343 w 346898"/>
                <a:gd name="connsiteY215" fmla="*/ 138444 h 271246"/>
                <a:gd name="connsiteX216" fmla="*/ 89320 w 346898"/>
                <a:gd name="connsiteY216" fmla="*/ 132756 h 271246"/>
                <a:gd name="connsiteX217" fmla="*/ 89297 w 346898"/>
                <a:gd name="connsiteY217" fmla="*/ 125668 h 271246"/>
                <a:gd name="connsiteX218" fmla="*/ 89281 w 346898"/>
                <a:gd name="connsiteY218" fmla="*/ 119440 h 271246"/>
                <a:gd name="connsiteX219" fmla="*/ 89258 w 346898"/>
                <a:gd name="connsiteY219" fmla="*/ 112673 h 271246"/>
                <a:gd name="connsiteX220" fmla="*/ 89242 w 346898"/>
                <a:gd name="connsiteY220" fmla="*/ 106594 h 271246"/>
                <a:gd name="connsiteX221" fmla="*/ 89226 w 346898"/>
                <a:gd name="connsiteY221" fmla="*/ 102557 h 271246"/>
                <a:gd name="connsiteX222" fmla="*/ 94022 w 346898"/>
                <a:gd name="connsiteY222" fmla="*/ 101595 h 271246"/>
                <a:gd name="connsiteX223" fmla="*/ 98974 w 346898"/>
                <a:gd name="connsiteY223" fmla="*/ 100594 h 271246"/>
                <a:gd name="connsiteX224" fmla="*/ 106219 w 346898"/>
                <a:gd name="connsiteY224" fmla="*/ 99131 h 271246"/>
                <a:gd name="connsiteX225" fmla="*/ 114066 w 346898"/>
                <a:gd name="connsiteY225" fmla="*/ 97550 h 271246"/>
                <a:gd name="connsiteX226" fmla="*/ 122617 w 346898"/>
                <a:gd name="connsiteY226" fmla="*/ 95822 h 271246"/>
                <a:gd name="connsiteX227" fmla="*/ 124557 w 346898"/>
                <a:gd name="connsiteY227" fmla="*/ 94781 h 271246"/>
                <a:gd name="connsiteX228" fmla="*/ 131011 w 346898"/>
                <a:gd name="connsiteY228" fmla="*/ 88921 h 271246"/>
                <a:gd name="connsiteX229" fmla="*/ 133929 w 346898"/>
                <a:gd name="connsiteY229" fmla="*/ 86269 h 271246"/>
                <a:gd name="connsiteX230" fmla="*/ 139719 w 346898"/>
                <a:gd name="connsiteY230" fmla="*/ 81012 h 271246"/>
                <a:gd name="connsiteX231" fmla="*/ 144186 w 346898"/>
                <a:gd name="connsiteY231" fmla="*/ 76936 h 271246"/>
                <a:gd name="connsiteX232" fmla="*/ 149866 w 346898"/>
                <a:gd name="connsiteY232" fmla="*/ 71757 h 271246"/>
                <a:gd name="connsiteX233" fmla="*/ 155882 w 346898"/>
                <a:gd name="connsiteY233" fmla="*/ 66538 h 271246"/>
                <a:gd name="connsiteX234" fmla="*/ 160678 w 346898"/>
                <a:gd name="connsiteY234" fmla="*/ 62361 h 271246"/>
                <a:gd name="connsiteX235" fmla="*/ 168219 w 346898"/>
                <a:gd name="connsiteY235" fmla="*/ 57627 h 271246"/>
                <a:gd name="connsiteX236" fmla="*/ 179587 w 346898"/>
                <a:gd name="connsiteY236" fmla="*/ 50485 h 271246"/>
                <a:gd name="connsiteX237" fmla="*/ 190954 w 346898"/>
                <a:gd name="connsiteY237" fmla="*/ 43319 h 271246"/>
                <a:gd name="connsiteX238" fmla="*/ 202330 w 346898"/>
                <a:gd name="connsiteY238" fmla="*/ 36137 h 271246"/>
                <a:gd name="connsiteX239" fmla="*/ 213697 w 346898"/>
                <a:gd name="connsiteY239" fmla="*/ 28939 h 271246"/>
                <a:gd name="connsiteX240" fmla="*/ 225064 w 346898"/>
                <a:gd name="connsiteY240" fmla="*/ 21734 h 271246"/>
                <a:gd name="connsiteX241" fmla="*/ 236432 w 346898"/>
                <a:gd name="connsiteY241" fmla="*/ 14505 h 271246"/>
                <a:gd name="connsiteX242" fmla="*/ 247807 w 346898"/>
                <a:gd name="connsiteY242" fmla="*/ 7260 h 271246"/>
                <a:gd name="connsiteX243" fmla="*/ 259175 w 346898"/>
                <a:gd name="connsiteY243" fmla="*/ 0 h 271246"/>
                <a:gd name="connsiteX244" fmla="*/ 270613 w 346898"/>
                <a:gd name="connsiteY244" fmla="*/ 2770 h 271246"/>
                <a:gd name="connsiteX245" fmla="*/ 281479 w 346898"/>
                <a:gd name="connsiteY245" fmla="*/ 5390 h 271246"/>
                <a:gd name="connsiteX246" fmla="*/ 292409 w 346898"/>
                <a:gd name="connsiteY246" fmla="*/ 8027 h 271246"/>
                <a:gd name="connsiteX247" fmla="*/ 294982 w 346898"/>
                <a:gd name="connsiteY247" fmla="*/ 9474 h 271246"/>
                <a:gd name="connsiteX248" fmla="*/ 300780 w 346898"/>
                <a:gd name="connsiteY248" fmla="*/ 14630 h 271246"/>
                <a:gd name="connsiteX249" fmla="*/ 308204 w 346898"/>
                <a:gd name="connsiteY249" fmla="*/ 21217 h 271246"/>
                <a:gd name="connsiteX250" fmla="*/ 308525 w 346898"/>
                <a:gd name="connsiteY250" fmla="*/ 21311 h 271246"/>
                <a:gd name="connsiteX251" fmla="*/ 308861 w 346898"/>
                <a:gd name="connsiteY251" fmla="*/ 21342 h 271246"/>
                <a:gd name="connsiteX252" fmla="*/ 315996 w 346898"/>
                <a:gd name="connsiteY252" fmla="*/ 17462 h 271246"/>
                <a:gd name="connsiteX253" fmla="*/ 325291 w 346898"/>
                <a:gd name="connsiteY253" fmla="*/ 12400 h 271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346898" h="271246">
                  <a:moveTo>
                    <a:pt x="325291" y="12400"/>
                  </a:moveTo>
                  <a:lnTo>
                    <a:pt x="327700" y="26076"/>
                  </a:lnTo>
                  <a:lnTo>
                    <a:pt x="329531" y="37772"/>
                  </a:lnTo>
                  <a:lnTo>
                    <a:pt x="329656" y="45204"/>
                  </a:lnTo>
                  <a:lnTo>
                    <a:pt x="329742" y="47144"/>
                  </a:lnTo>
                  <a:lnTo>
                    <a:pt x="330493" y="48450"/>
                  </a:lnTo>
                  <a:lnTo>
                    <a:pt x="332199" y="49765"/>
                  </a:lnTo>
                  <a:lnTo>
                    <a:pt x="339083" y="60467"/>
                  </a:lnTo>
                  <a:lnTo>
                    <a:pt x="337612" y="62322"/>
                  </a:lnTo>
                  <a:lnTo>
                    <a:pt x="338645" y="65631"/>
                  </a:lnTo>
                  <a:lnTo>
                    <a:pt x="340429" y="67047"/>
                  </a:lnTo>
                  <a:lnTo>
                    <a:pt x="346156" y="73400"/>
                  </a:lnTo>
                  <a:lnTo>
                    <a:pt x="346899" y="74651"/>
                  </a:lnTo>
                  <a:lnTo>
                    <a:pt x="346586" y="75653"/>
                  </a:lnTo>
                  <a:lnTo>
                    <a:pt x="342572" y="83108"/>
                  </a:lnTo>
                  <a:lnTo>
                    <a:pt x="341892" y="84931"/>
                  </a:lnTo>
                  <a:lnTo>
                    <a:pt x="341094" y="94406"/>
                  </a:lnTo>
                  <a:lnTo>
                    <a:pt x="340531" y="101079"/>
                  </a:lnTo>
                  <a:lnTo>
                    <a:pt x="339748" y="110217"/>
                  </a:lnTo>
                  <a:lnTo>
                    <a:pt x="338825" y="121130"/>
                  </a:lnTo>
                  <a:lnTo>
                    <a:pt x="338082" y="130307"/>
                  </a:lnTo>
                  <a:lnTo>
                    <a:pt x="337096" y="142418"/>
                  </a:lnTo>
                  <a:lnTo>
                    <a:pt x="336165" y="153840"/>
                  </a:lnTo>
                  <a:lnTo>
                    <a:pt x="330407" y="160099"/>
                  </a:lnTo>
                  <a:lnTo>
                    <a:pt x="320189" y="171177"/>
                  </a:lnTo>
                  <a:lnTo>
                    <a:pt x="311873" y="180174"/>
                  </a:lnTo>
                  <a:lnTo>
                    <a:pt x="307703" y="186190"/>
                  </a:lnTo>
                  <a:lnTo>
                    <a:pt x="299559" y="197917"/>
                  </a:lnTo>
                  <a:lnTo>
                    <a:pt x="295945" y="205490"/>
                  </a:lnTo>
                  <a:lnTo>
                    <a:pt x="293113" y="209441"/>
                  </a:lnTo>
                  <a:lnTo>
                    <a:pt x="291681" y="211123"/>
                  </a:lnTo>
                  <a:lnTo>
                    <a:pt x="292948" y="216662"/>
                  </a:lnTo>
                  <a:lnTo>
                    <a:pt x="295154" y="226332"/>
                  </a:lnTo>
                  <a:lnTo>
                    <a:pt x="291212" y="226395"/>
                  </a:lnTo>
                  <a:lnTo>
                    <a:pt x="288951" y="227083"/>
                  </a:lnTo>
                  <a:lnTo>
                    <a:pt x="286095" y="229281"/>
                  </a:lnTo>
                  <a:lnTo>
                    <a:pt x="282903" y="230150"/>
                  </a:lnTo>
                  <a:lnTo>
                    <a:pt x="279023" y="232067"/>
                  </a:lnTo>
                  <a:lnTo>
                    <a:pt x="276566" y="233600"/>
                  </a:lnTo>
                  <a:lnTo>
                    <a:pt x="274258" y="234813"/>
                  </a:lnTo>
                  <a:lnTo>
                    <a:pt x="271082" y="237778"/>
                  </a:lnTo>
                  <a:lnTo>
                    <a:pt x="270049" y="240031"/>
                  </a:lnTo>
                  <a:lnTo>
                    <a:pt x="266888" y="240477"/>
                  </a:lnTo>
                  <a:lnTo>
                    <a:pt x="262468" y="240109"/>
                  </a:lnTo>
                  <a:lnTo>
                    <a:pt x="259660" y="237832"/>
                  </a:lnTo>
                  <a:lnTo>
                    <a:pt x="253151" y="235462"/>
                  </a:lnTo>
                  <a:lnTo>
                    <a:pt x="248926" y="234500"/>
                  </a:lnTo>
                  <a:lnTo>
                    <a:pt x="246970" y="234210"/>
                  </a:lnTo>
                  <a:lnTo>
                    <a:pt x="237027" y="233803"/>
                  </a:lnTo>
                  <a:lnTo>
                    <a:pt x="226418" y="234734"/>
                  </a:lnTo>
                  <a:lnTo>
                    <a:pt x="221012" y="235838"/>
                  </a:lnTo>
                  <a:lnTo>
                    <a:pt x="220026" y="236080"/>
                  </a:lnTo>
                  <a:lnTo>
                    <a:pt x="216959" y="237512"/>
                  </a:lnTo>
                  <a:lnTo>
                    <a:pt x="214417" y="239100"/>
                  </a:lnTo>
                  <a:lnTo>
                    <a:pt x="207540" y="246368"/>
                  </a:lnTo>
                  <a:lnTo>
                    <a:pt x="198433" y="246125"/>
                  </a:lnTo>
                  <a:lnTo>
                    <a:pt x="193082" y="245319"/>
                  </a:lnTo>
                  <a:lnTo>
                    <a:pt x="188537" y="244185"/>
                  </a:lnTo>
                  <a:lnTo>
                    <a:pt x="182067" y="240790"/>
                  </a:lnTo>
                  <a:lnTo>
                    <a:pt x="174142" y="235603"/>
                  </a:lnTo>
                  <a:lnTo>
                    <a:pt x="171083" y="234899"/>
                  </a:lnTo>
                  <a:lnTo>
                    <a:pt x="168337" y="234492"/>
                  </a:lnTo>
                  <a:lnTo>
                    <a:pt x="167421" y="234562"/>
                  </a:lnTo>
                  <a:lnTo>
                    <a:pt x="157955" y="239726"/>
                  </a:lnTo>
                  <a:lnTo>
                    <a:pt x="156132" y="239616"/>
                  </a:lnTo>
                  <a:lnTo>
                    <a:pt x="153903" y="240195"/>
                  </a:lnTo>
                  <a:lnTo>
                    <a:pt x="152432" y="241478"/>
                  </a:lnTo>
                  <a:lnTo>
                    <a:pt x="151344" y="242120"/>
                  </a:lnTo>
                  <a:lnTo>
                    <a:pt x="150210" y="242229"/>
                  </a:lnTo>
                  <a:lnTo>
                    <a:pt x="148716" y="241948"/>
                  </a:lnTo>
                  <a:lnTo>
                    <a:pt x="147260" y="241158"/>
                  </a:lnTo>
                  <a:lnTo>
                    <a:pt x="145805" y="239718"/>
                  </a:lnTo>
                  <a:lnTo>
                    <a:pt x="141901" y="233968"/>
                  </a:lnTo>
                  <a:lnTo>
                    <a:pt x="141096" y="232959"/>
                  </a:lnTo>
                  <a:lnTo>
                    <a:pt x="139429" y="231253"/>
                  </a:lnTo>
                  <a:lnTo>
                    <a:pt x="136628" y="228593"/>
                  </a:lnTo>
                  <a:lnTo>
                    <a:pt x="134727" y="227357"/>
                  </a:lnTo>
                  <a:lnTo>
                    <a:pt x="133569" y="227036"/>
                  </a:lnTo>
                  <a:lnTo>
                    <a:pt x="132193" y="227247"/>
                  </a:lnTo>
                  <a:lnTo>
                    <a:pt x="124588" y="224963"/>
                  </a:lnTo>
                  <a:lnTo>
                    <a:pt x="116991" y="222546"/>
                  </a:lnTo>
                  <a:lnTo>
                    <a:pt x="115317" y="222858"/>
                  </a:lnTo>
                  <a:lnTo>
                    <a:pt x="114128" y="223359"/>
                  </a:lnTo>
                  <a:lnTo>
                    <a:pt x="111499" y="225143"/>
                  </a:lnTo>
                  <a:lnTo>
                    <a:pt x="108401" y="225471"/>
                  </a:lnTo>
                  <a:lnTo>
                    <a:pt x="104466" y="225331"/>
                  </a:lnTo>
                  <a:lnTo>
                    <a:pt x="102307" y="225088"/>
                  </a:lnTo>
                  <a:lnTo>
                    <a:pt x="98833" y="225683"/>
                  </a:lnTo>
                  <a:lnTo>
                    <a:pt x="96518" y="226395"/>
                  </a:lnTo>
                  <a:lnTo>
                    <a:pt x="93482" y="227607"/>
                  </a:lnTo>
                  <a:lnTo>
                    <a:pt x="89547" y="230901"/>
                  </a:lnTo>
                  <a:lnTo>
                    <a:pt x="88420" y="231323"/>
                  </a:lnTo>
                  <a:lnTo>
                    <a:pt x="87466" y="231871"/>
                  </a:lnTo>
                  <a:lnTo>
                    <a:pt x="86152" y="240884"/>
                  </a:lnTo>
                  <a:lnTo>
                    <a:pt x="85080" y="243591"/>
                  </a:lnTo>
                  <a:lnTo>
                    <a:pt x="83085" y="247166"/>
                  </a:lnTo>
                  <a:lnTo>
                    <a:pt x="79165" y="250577"/>
                  </a:lnTo>
                  <a:lnTo>
                    <a:pt x="76474" y="252642"/>
                  </a:lnTo>
                  <a:lnTo>
                    <a:pt x="76411" y="255427"/>
                  </a:lnTo>
                  <a:lnTo>
                    <a:pt x="76200" y="259981"/>
                  </a:lnTo>
                  <a:lnTo>
                    <a:pt x="76161" y="263102"/>
                  </a:lnTo>
                  <a:lnTo>
                    <a:pt x="76341" y="265136"/>
                  </a:lnTo>
                  <a:lnTo>
                    <a:pt x="75887" y="266106"/>
                  </a:lnTo>
                  <a:lnTo>
                    <a:pt x="75707" y="266991"/>
                  </a:lnTo>
                  <a:lnTo>
                    <a:pt x="75848" y="268313"/>
                  </a:lnTo>
                  <a:lnTo>
                    <a:pt x="76490" y="268946"/>
                  </a:lnTo>
                  <a:lnTo>
                    <a:pt x="76865" y="269776"/>
                  </a:lnTo>
                  <a:lnTo>
                    <a:pt x="76615" y="270448"/>
                  </a:lnTo>
                  <a:lnTo>
                    <a:pt x="75347" y="271247"/>
                  </a:lnTo>
                  <a:lnTo>
                    <a:pt x="73947" y="269212"/>
                  </a:lnTo>
                  <a:lnTo>
                    <a:pt x="72148" y="267781"/>
                  </a:lnTo>
                  <a:lnTo>
                    <a:pt x="70176" y="267139"/>
                  </a:lnTo>
                  <a:lnTo>
                    <a:pt x="68838" y="266099"/>
                  </a:lnTo>
                  <a:lnTo>
                    <a:pt x="68150" y="264659"/>
                  </a:lnTo>
                  <a:lnTo>
                    <a:pt x="65560" y="261843"/>
                  </a:lnTo>
                  <a:lnTo>
                    <a:pt x="59599" y="256265"/>
                  </a:lnTo>
                  <a:lnTo>
                    <a:pt x="58989" y="256132"/>
                  </a:lnTo>
                  <a:lnTo>
                    <a:pt x="57995" y="255912"/>
                  </a:lnTo>
                  <a:lnTo>
                    <a:pt x="56313" y="256578"/>
                  </a:lnTo>
                  <a:lnTo>
                    <a:pt x="55280" y="257493"/>
                  </a:lnTo>
                  <a:lnTo>
                    <a:pt x="54553" y="257853"/>
                  </a:lnTo>
                  <a:lnTo>
                    <a:pt x="53457" y="257907"/>
                  </a:lnTo>
                  <a:lnTo>
                    <a:pt x="50625" y="258611"/>
                  </a:lnTo>
                  <a:lnTo>
                    <a:pt x="48357" y="259519"/>
                  </a:lnTo>
                  <a:lnTo>
                    <a:pt x="48294" y="260270"/>
                  </a:lnTo>
                  <a:lnTo>
                    <a:pt x="49381" y="264487"/>
                  </a:lnTo>
                  <a:lnTo>
                    <a:pt x="48865" y="266771"/>
                  </a:lnTo>
                  <a:lnTo>
                    <a:pt x="47856" y="265684"/>
                  </a:lnTo>
                  <a:lnTo>
                    <a:pt x="44586" y="261428"/>
                  </a:lnTo>
                  <a:lnTo>
                    <a:pt x="42325" y="258275"/>
                  </a:lnTo>
                  <a:lnTo>
                    <a:pt x="41926" y="257571"/>
                  </a:lnTo>
                  <a:lnTo>
                    <a:pt x="41605" y="256483"/>
                  </a:lnTo>
                  <a:lnTo>
                    <a:pt x="41824" y="256014"/>
                  </a:lnTo>
                  <a:lnTo>
                    <a:pt x="42724" y="255686"/>
                  </a:lnTo>
                  <a:lnTo>
                    <a:pt x="44797" y="255271"/>
                  </a:lnTo>
                  <a:lnTo>
                    <a:pt x="45180" y="254942"/>
                  </a:lnTo>
                  <a:lnTo>
                    <a:pt x="45282" y="254074"/>
                  </a:lnTo>
                  <a:lnTo>
                    <a:pt x="44961" y="252455"/>
                  </a:lnTo>
                  <a:lnTo>
                    <a:pt x="43827" y="250264"/>
                  </a:lnTo>
                  <a:lnTo>
                    <a:pt x="42614" y="248809"/>
                  </a:lnTo>
                  <a:lnTo>
                    <a:pt x="41941" y="248527"/>
                  </a:lnTo>
                  <a:lnTo>
                    <a:pt x="40697" y="248480"/>
                  </a:lnTo>
                  <a:lnTo>
                    <a:pt x="39352" y="248676"/>
                  </a:lnTo>
                  <a:lnTo>
                    <a:pt x="36825" y="250452"/>
                  </a:lnTo>
                  <a:lnTo>
                    <a:pt x="35706" y="250780"/>
                  </a:lnTo>
                  <a:lnTo>
                    <a:pt x="33093" y="250632"/>
                  </a:lnTo>
                  <a:lnTo>
                    <a:pt x="30769" y="250287"/>
                  </a:lnTo>
                  <a:lnTo>
                    <a:pt x="29353" y="249372"/>
                  </a:lnTo>
                  <a:lnTo>
                    <a:pt x="25144" y="245836"/>
                  </a:lnTo>
                  <a:lnTo>
                    <a:pt x="20489" y="242104"/>
                  </a:lnTo>
                  <a:lnTo>
                    <a:pt x="18534" y="241572"/>
                  </a:lnTo>
                  <a:lnTo>
                    <a:pt x="18080" y="241189"/>
                  </a:lnTo>
                  <a:lnTo>
                    <a:pt x="17775" y="238318"/>
                  </a:lnTo>
                  <a:lnTo>
                    <a:pt x="17853" y="234860"/>
                  </a:lnTo>
                  <a:lnTo>
                    <a:pt x="18111" y="233952"/>
                  </a:lnTo>
                  <a:lnTo>
                    <a:pt x="20051" y="234492"/>
                  </a:lnTo>
                  <a:lnTo>
                    <a:pt x="22117" y="234742"/>
                  </a:lnTo>
                  <a:lnTo>
                    <a:pt x="22782" y="234116"/>
                  </a:lnTo>
                  <a:lnTo>
                    <a:pt x="21123" y="232888"/>
                  </a:lnTo>
                  <a:lnTo>
                    <a:pt x="18753" y="231644"/>
                  </a:lnTo>
                  <a:lnTo>
                    <a:pt x="17869" y="229759"/>
                  </a:lnTo>
                  <a:lnTo>
                    <a:pt x="17188" y="229101"/>
                  </a:lnTo>
                  <a:lnTo>
                    <a:pt x="16124" y="228429"/>
                  </a:lnTo>
                  <a:lnTo>
                    <a:pt x="14896" y="228084"/>
                  </a:lnTo>
                  <a:lnTo>
                    <a:pt x="13667" y="227552"/>
                  </a:lnTo>
                  <a:lnTo>
                    <a:pt x="12822" y="227005"/>
                  </a:lnTo>
                  <a:lnTo>
                    <a:pt x="11438" y="226755"/>
                  </a:lnTo>
                  <a:lnTo>
                    <a:pt x="9983" y="226356"/>
                  </a:lnTo>
                  <a:lnTo>
                    <a:pt x="7878" y="223296"/>
                  </a:lnTo>
                  <a:lnTo>
                    <a:pt x="5828" y="220316"/>
                  </a:lnTo>
                  <a:lnTo>
                    <a:pt x="4624" y="217969"/>
                  </a:lnTo>
                  <a:lnTo>
                    <a:pt x="4193" y="216561"/>
                  </a:lnTo>
                  <a:lnTo>
                    <a:pt x="4803" y="214159"/>
                  </a:lnTo>
                  <a:lnTo>
                    <a:pt x="4193" y="213212"/>
                  </a:lnTo>
                  <a:lnTo>
                    <a:pt x="1909" y="210771"/>
                  </a:lnTo>
                  <a:lnTo>
                    <a:pt x="0" y="208502"/>
                  </a:lnTo>
                  <a:lnTo>
                    <a:pt x="469" y="204990"/>
                  </a:lnTo>
                  <a:lnTo>
                    <a:pt x="860" y="202056"/>
                  </a:lnTo>
                  <a:lnTo>
                    <a:pt x="876" y="200202"/>
                  </a:lnTo>
                  <a:lnTo>
                    <a:pt x="1181" y="199153"/>
                  </a:lnTo>
                  <a:lnTo>
                    <a:pt x="1424" y="197972"/>
                  </a:lnTo>
                  <a:lnTo>
                    <a:pt x="2691" y="197597"/>
                  </a:lnTo>
                  <a:lnTo>
                    <a:pt x="5914" y="197628"/>
                  </a:lnTo>
                  <a:lnTo>
                    <a:pt x="12181" y="198175"/>
                  </a:lnTo>
                  <a:lnTo>
                    <a:pt x="17204" y="197558"/>
                  </a:lnTo>
                  <a:lnTo>
                    <a:pt x="17485" y="197448"/>
                  </a:lnTo>
                  <a:lnTo>
                    <a:pt x="21029" y="194303"/>
                  </a:lnTo>
                  <a:lnTo>
                    <a:pt x="24957" y="191001"/>
                  </a:lnTo>
                  <a:lnTo>
                    <a:pt x="30863" y="190681"/>
                  </a:lnTo>
                  <a:lnTo>
                    <a:pt x="37232" y="190336"/>
                  </a:lnTo>
                  <a:lnTo>
                    <a:pt x="42254" y="190164"/>
                  </a:lnTo>
                  <a:lnTo>
                    <a:pt x="49561" y="189914"/>
                  </a:lnTo>
                  <a:lnTo>
                    <a:pt x="55460" y="189695"/>
                  </a:lnTo>
                  <a:lnTo>
                    <a:pt x="62298" y="189444"/>
                  </a:lnTo>
                  <a:lnTo>
                    <a:pt x="62501" y="187927"/>
                  </a:lnTo>
                  <a:lnTo>
                    <a:pt x="62924" y="187551"/>
                  </a:lnTo>
                  <a:lnTo>
                    <a:pt x="63597" y="187496"/>
                  </a:lnTo>
                  <a:lnTo>
                    <a:pt x="68619" y="188310"/>
                  </a:lnTo>
                  <a:lnTo>
                    <a:pt x="73345" y="189100"/>
                  </a:lnTo>
                  <a:lnTo>
                    <a:pt x="73704" y="186229"/>
                  </a:lnTo>
                  <a:lnTo>
                    <a:pt x="77851" y="182638"/>
                  </a:lnTo>
                  <a:lnTo>
                    <a:pt x="80206" y="181903"/>
                  </a:lnTo>
                  <a:lnTo>
                    <a:pt x="80785" y="181277"/>
                  </a:lnTo>
                  <a:lnTo>
                    <a:pt x="81528" y="180064"/>
                  </a:lnTo>
                  <a:lnTo>
                    <a:pt x="81989" y="178187"/>
                  </a:lnTo>
                  <a:lnTo>
                    <a:pt x="82193" y="176857"/>
                  </a:lnTo>
                  <a:lnTo>
                    <a:pt x="83069" y="175746"/>
                  </a:lnTo>
                  <a:lnTo>
                    <a:pt x="83711" y="173704"/>
                  </a:lnTo>
                  <a:lnTo>
                    <a:pt x="84556" y="170136"/>
                  </a:lnTo>
                  <a:lnTo>
                    <a:pt x="86895" y="166381"/>
                  </a:lnTo>
                  <a:lnTo>
                    <a:pt x="88233" y="161280"/>
                  </a:lnTo>
                  <a:lnTo>
                    <a:pt x="88428" y="156351"/>
                  </a:lnTo>
                  <a:lnTo>
                    <a:pt x="88686" y="152604"/>
                  </a:lnTo>
                  <a:lnTo>
                    <a:pt x="89383" y="151837"/>
                  </a:lnTo>
                  <a:lnTo>
                    <a:pt x="89359" y="145164"/>
                  </a:lnTo>
                  <a:lnTo>
                    <a:pt x="89343" y="138444"/>
                  </a:lnTo>
                  <a:lnTo>
                    <a:pt x="89320" y="132756"/>
                  </a:lnTo>
                  <a:lnTo>
                    <a:pt x="89297" y="125668"/>
                  </a:lnTo>
                  <a:lnTo>
                    <a:pt x="89281" y="119440"/>
                  </a:lnTo>
                  <a:lnTo>
                    <a:pt x="89258" y="112673"/>
                  </a:lnTo>
                  <a:lnTo>
                    <a:pt x="89242" y="106594"/>
                  </a:lnTo>
                  <a:lnTo>
                    <a:pt x="89226" y="102557"/>
                  </a:lnTo>
                  <a:lnTo>
                    <a:pt x="94022" y="101595"/>
                  </a:lnTo>
                  <a:lnTo>
                    <a:pt x="98974" y="100594"/>
                  </a:lnTo>
                  <a:lnTo>
                    <a:pt x="106219" y="99131"/>
                  </a:lnTo>
                  <a:lnTo>
                    <a:pt x="114066" y="97550"/>
                  </a:lnTo>
                  <a:lnTo>
                    <a:pt x="122617" y="95822"/>
                  </a:lnTo>
                  <a:lnTo>
                    <a:pt x="124557" y="94781"/>
                  </a:lnTo>
                  <a:lnTo>
                    <a:pt x="131011" y="88921"/>
                  </a:lnTo>
                  <a:lnTo>
                    <a:pt x="133929" y="86269"/>
                  </a:lnTo>
                  <a:lnTo>
                    <a:pt x="139719" y="81012"/>
                  </a:lnTo>
                  <a:lnTo>
                    <a:pt x="144186" y="76936"/>
                  </a:lnTo>
                  <a:lnTo>
                    <a:pt x="149866" y="71757"/>
                  </a:lnTo>
                  <a:lnTo>
                    <a:pt x="155882" y="66538"/>
                  </a:lnTo>
                  <a:lnTo>
                    <a:pt x="160678" y="62361"/>
                  </a:lnTo>
                  <a:lnTo>
                    <a:pt x="168219" y="57627"/>
                  </a:lnTo>
                  <a:lnTo>
                    <a:pt x="179587" y="50485"/>
                  </a:lnTo>
                  <a:lnTo>
                    <a:pt x="190954" y="43319"/>
                  </a:lnTo>
                  <a:lnTo>
                    <a:pt x="202330" y="36137"/>
                  </a:lnTo>
                  <a:lnTo>
                    <a:pt x="213697" y="28939"/>
                  </a:lnTo>
                  <a:lnTo>
                    <a:pt x="225064" y="21734"/>
                  </a:lnTo>
                  <a:lnTo>
                    <a:pt x="236432" y="14505"/>
                  </a:lnTo>
                  <a:lnTo>
                    <a:pt x="247807" y="7260"/>
                  </a:lnTo>
                  <a:lnTo>
                    <a:pt x="259175" y="0"/>
                  </a:lnTo>
                  <a:lnTo>
                    <a:pt x="270613" y="2770"/>
                  </a:lnTo>
                  <a:lnTo>
                    <a:pt x="281479" y="5390"/>
                  </a:lnTo>
                  <a:lnTo>
                    <a:pt x="292409" y="8027"/>
                  </a:lnTo>
                  <a:lnTo>
                    <a:pt x="294982" y="9474"/>
                  </a:lnTo>
                  <a:lnTo>
                    <a:pt x="300780" y="14630"/>
                  </a:lnTo>
                  <a:lnTo>
                    <a:pt x="308204" y="21217"/>
                  </a:lnTo>
                  <a:lnTo>
                    <a:pt x="308525" y="21311"/>
                  </a:lnTo>
                  <a:lnTo>
                    <a:pt x="308861" y="21342"/>
                  </a:lnTo>
                  <a:lnTo>
                    <a:pt x="315996" y="17462"/>
                  </a:lnTo>
                  <a:lnTo>
                    <a:pt x="325291" y="1240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8" name="Freeform: Shape 737">
              <a:extLst>
                <a:ext uri="{FF2B5EF4-FFF2-40B4-BE49-F238E27FC236}">
                  <a16:creationId xmlns:a16="http://schemas.microsoft.com/office/drawing/2014/main" id="{CFF253B8-1830-2A2C-8EF9-DBA4EFFFF1ED}"/>
                </a:ext>
              </a:extLst>
            </p:cNvPr>
            <p:cNvSpPr>
              <a:spLocks/>
            </p:cNvSpPr>
            <p:nvPr/>
          </p:nvSpPr>
          <p:spPr>
            <a:xfrm>
              <a:off x="10937510" y="5310695"/>
              <a:ext cx="1846" cy="2065"/>
            </a:xfrm>
            <a:custGeom>
              <a:avLst/>
              <a:gdLst>
                <a:gd name="connsiteX0" fmla="*/ 735 w 1846"/>
                <a:gd name="connsiteY0" fmla="*/ 102 h 2065"/>
                <a:gd name="connsiteX1" fmla="*/ 1173 w 1846"/>
                <a:gd name="connsiteY1" fmla="*/ 360 h 2065"/>
                <a:gd name="connsiteX2" fmla="*/ 1580 w 1846"/>
                <a:gd name="connsiteY2" fmla="*/ 509 h 2065"/>
                <a:gd name="connsiteX3" fmla="*/ 1846 w 1846"/>
                <a:gd name="connsiteY3" fmla="*/ 704 h 2065"/>
                <a:gd name="connsiteX4" fmla="*/ 1807 w 1846"/>
                <a:gd name="connsiteY4" fmla="*/ 1126 h 2065"/>
                <a:gd name="connsiteX5" fmla="*/ 1604 w 1846"/>
                <a:gd name="connsiteY5" fmla="*/ 1549 h 2065"/>
                <a:gd name="connsiteX6" fmla="*/ 1353 w 1846"/>
                <a:gd name="connsiteY6" fmla="*/ 1729 h 2065"/>
                <a:gd name="connsiteX7" fmla="*/ 1275 w 1846"/>
                <a:gd name="connsiteY7" fmla="*/ 1784 h 2065"/>
                <a:gd name="connsiteX8" fmla="*/ 1221 w 1846"/>
                <a:gd name="connsiteY8" fmla="*/ 1870 h 2065"/>
                <a:gd name="connsiteX9" fmla="*/ 1197 w 1846"/>
                <a:gd name="connsiteY9" fmla="*/ 1956 h 2065"/>
                <a:gd name="connsiteX10" fmla="*/ 1197 w 1846"/>
                <a:gd name="connsiteY10" fmla="*/ 2065 h 2065"/>
                <a:gd name="connsiteX11" fmla="*/ 1072 w 1846"/>
                <a:gd name="connsiteY11" fmla="*/ 1713 h 2065"/>
                <a:gd name="connsiteX12" fmla="*/ 837 w 1846"/>
                <a:gd name="connsiteY12" fmla="*/ 1479 h 2065"/>
                <a:gd name="connsiteX13" fmla="*/ 610 w 1846"/>
                <a:gd name="connsiteY13" fmla="*/ 1455 h 2065"/>
                <a:gd name="connsiteX14" fmla="*/ 446 w 1846"/>
                <a:gd name="connsiteY14" fmla="*/ 1729 h 2065"/>
                <a:gd name="connsiteX15" fmla="*/ 313 w 1846"/>
                <a:gd name="connsiteY15" fmla="*/ 1729 h 2065"/>
                <a:gd name="connsiteX16" fmla="*/ 266 w 1846"/>
                <a:gd name="connsiteY16" fmla="*/ 1447 h 2065"/>
                <a:gd name="connsiteX17" fmla="*/ 172 w 1846"/>
                <a:gd name="connsiteY17" fmla="*/ 1205 h 2065"/>
                <a:gd name="connsiteX18" fmla="*/ 133 w 1846"/>
                <a:gd name="connsiteY18" fmla="*/ 970 h 2065"/>
                <a:gd name="connsiteX19" fmla="*/ 227 w 1846"/>
                <a:gd name="connsiteY19" fmla="*/ 782 h 2065"/>
                <a:gd name="connsiteX20" fmla="*/ 399 w 1846"/>
                <a:gd name="connsiteY20" fmla="*/ 555 h 2065"/>
                <a:gd name="connsiteX21" fmla="*/ 407 w 1846"/>
                <a:gd name="connsiteY21" fmla="*/ 368 h 2065"/>
                <a:gd name="connsiteX22" fmla="*/ 274 w 1846"/>
                <a:gd name="connsiteY22" fmla="*/ 282 h 2065"/>
                <a:gd name="connsiteX23" fmla="*/ 0 w 1846"/>
                <a:gd name="connsiteY23" fmla="*/ 360 h 2065"/>
                <a:gd name="connsiteX24" fmla="*/ 321 w 1846"/>
                <a:gd name="connsiteY24" fmla="*/ 0 h 2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46" h="2065">
                  <a:moveTo>
                    <a:pt x="735" y="102"/>
                  </a:moveTo>
                  <a:lnTo>
                    <a:pt x="1173" y="360"/>
                  </a:lnTo>
                  <a:lnTo>
                    <a:pt x="1580" y="509"/>
                  </a:lnTo>
                  <a:lnTo>
                    <a:pt x="1846" y="704"/>
                  </a:lnTo>
                  <a:lnTo>
                    <a:pt x="1807" y="1126"/>
                  </a:lnTo>
                  <a:lnTo>
                    <a:pt x="1604" y="1549"/>
                  </a:lnTo>
                  <a:lnTo>
                    <a:pt x="1353" y="1729"/>
                  </a:lnTo>
                  <a:lnTo>
                    <a:pt x="1275" y="1784"/>
                  </a:lnTo>
                  <a:lnTo>
                    <a:pt x="1221" y="1870"/>
                  </a:lnTo>
                  <a:lnTo>
                    <a:pt x="1197" y="1956"/>
                  </a:lnTo>
                  <a:lnTo>
                    <a:pt x="1197" y="2065"/>
                  </a:lnTo>
                  <a:lnTo>
                    <a:pt x="1072" y="1713"/>
                  </a:lnTo>
                  <a:lnTo>
                    <a:pt x="837" y="1479"/>
                  </a:lnTo>
                  <a:lnTo>
                    <a:pt x="610" y="1455"/>
                  </a:lnTo>
                  <a:lnTo>
                    <a:pt x="446" y="1729"/>
                  </a:lnTo>
                  <a:lnTo>
                    <a:pt x="313" y="1729"/>
                  </a:lnTo>
                  <a:lnTo>
                    <a:pt x="266" y="1447"/>
                  </a:lnTo>
                  <a:lnTo>
                    <a:pt x="172" y="1205"/>
                  </a:lnTo>
                  <a:lnTo>
                    <a:pt x="133" y="970"/>
                  </a:lnTo>
                  <a:lnTo>
                    <a:pt x="227" y="782"/>
                  </a:lnTo>
                  <a:lnTo>
                    <a:pt x="399" y="555"/>
                  </a:lnTo>
                  <a:lnTo>
                    <a:pt x="407" y="368"/>
                  </a:lnTo>
                  <a:lnTo>
                    <a:pt x="274" y="282"/>
                  </a:lnTo>
                  <a:lnTo>
                    <a:pt x="0" y="360"/>
                  </a:lnTo>
                  <a:lnTo>
                    <a:pt x="321"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39" name="Freeform: Shape 738">
              <a:extLst>
                <a:ext uri="{FF2B5EF4-FFF2-40B4-BE49-F238E27FC236}">
                  <a16:creationId xmlns:a16="http://schemas.microsoft.com/office/drawing/2014/main" id="{14CFA4D1-6CB0-89F4-FBC4-AF020BB40473}"/>
                </a:ext>
              </a:extLst>
            </p:cNvPr>
            <p:cNvSpPr>
              <a:spLocks/>
            </p:cNvSpPr>
            <p:nvPr/>
          </p:nvSpPr>
          <p:spPr>
            <a:xfrm>
              <a:off x="7309917" y="4343030"/>
              <a:ext cx="262163" cy="212226"/>
            </a:xfrm>
            <a:custGeom>
              <a:avLst/>
              <a:gdLst>
                <a:gd name="connsiteX0" fmla="*/ 239733 w 262163"/>
                <a:gd name="connsiteY0" fmla="*/ 3786 h 212226"/>
                <a:gd name="connsiteX1" fmla="*/ 243184 w 262163"/>
                <a:gd name="connsiteY1" fmla="*/ 8613 h 212226"/>
                <a:gd name="connsiteX2" fmla="*/ 246892 w 262163"/>
                <a:gd name="connsiteY2" fmla="*/ 13800 h 212226"/>
                <a:gd name="connsiteX3" fmla="*/ 249779 w 262163"/>
                <a:gd name="connsiteY3" fmla="*/ 17830 h 212226"/>
                <a:gd name="connsiteX4" fmla="*/ 251891 w 262163"/>
                <a:gd name="connsiteY4" fmla="*/ 28258 h 212226"/>
                <a:gd name="connsiteX5" fmla="*/ 252118 w 262163"/>
                <a:gd name="connsiteY5" fmla="*/ 30238 h 212226"/>
                <a:gd name="connsiteX6" fmla="*/ 252282 w 262163"/>
                <a:gd name="connsiteY6" fmla="*/ 31129 h 212226"/>
                <a:gd name="connsiteX7" fmla="*/ 252446 w 262163"/>
                <a:gd name="connsiteY7" fmla="*/ 31951 h 212226"/>
                <a:gd name="connsiteX8" fmla="*/ 252720 w 262163"/>
                <a:gd name="connsiteY8" fmla="*/ 33367 h 212226"/>
                <a:gd name="connsiteX9" fmla="*/ 254379 w 262163"/>
                <a:gd name="connsiteY9" fmla="*/ 33977 h 212226"/>
                <a:gd name="connsiteX10" fmla="*/ 257508 w 262163"/>
                <a:gd name="connsiteY10" fmla="*/ 34259 h 212226"/>
                <a:gd name="connsiteX11" fmla="*/ 259785 w 262163"/>
                <a:gd name="connsiteY11" fmla="*/ 35284 h 212226"/>
                <a:gd name="connsiteX12" fmla="*/ 261146 w 262163"/>
                <a:gd name="connsiteY12" fmla="*/ 36981 h 212226"/>
                <a:gd name="connsiteX13" fmla="*/ 261279 w 262163"/>
                <a:gd name="connsiteY13" fmla="*/ 37263 h 212226"/>
                <a:gd name="connsiteX14" fmla="*/ 261999 w 262163"/>
                <a:gd name="connsiteY14" fmla="*/ 38569 h 212226"/>
                <a:gd name="connsiteX15" fmla="*/ 262163 w 262163"/>
                <a:gd name="connsiteY15" fmla="*/ 39516 h 212226"/>
                <a:gd name="connsiteX16" fmla="*/ 261968 w 262163"/>
                <a:gd name="connsiteY16" fmla="*/ 42239 h 212226"/>
                <a:gd name="connsiteX17" fmla="*/ 261506 w 262163"/>
                <a:gd name="connsiteY17" fmla="*/ 45736 h 212226"/>
                <a:gd name="connsiteX18" fmla="*/ 260724 w 262163"/>
                <a:gd name="connsiteY18" fmla="*/ 47989 h 212226"/>
                <a:gd name="connsiteX19" fmla="*/ 261162 w 262163"/>
                <a:gd name="connsiteY19" fmla="*/ 51056 h 212226"/>
                <a:gd name="connsiteX20" fmla="*/ 261021 w 262163"/>
                <a:gd name="connsiteY20" fmla="*/ 52362 h 212226"/>
                <a:gd name="connsiteX21" fmla="*/ 260677 w 262163"/>
                <a:gd name="connsiteY21" fmla="*/ 53254 h 212226"/>
                <a:gd name="connsiteX22" fmla="*/ 259277 w 262163"/>
                <a:gd name="connsiteY22" fmla="*/ 54279 h 212226"/>
                <a:gd name="connsiteX23" fmla="*/ 257375 w 262163"/>
                <a:gd name="connsiteY23" fmla="*/ 55280 h 212226"/>
                <a:gd name="connsiteX24" fmla="*/ 252830 w 262163"/>
                <a:gd name="connsiteY24" fmla="*/ 58238 h 212226"/>
                <a:gd name="connsiteX25" fmla="*/ 251531 w 262163"/>
                <a:gd name="connsiteY25" fmla="*/ 58676 h 212226"/>
                <a:gd name="connsiteX26" fmla="*/ 249630 w 262163"/>
                <a:gd name="connsiteY26" fmla="*/ 58754 h 212226"/>
                <a:gd name="connsiteX27" fmla="*/ 247979 w 262163"/>
                <a:gd name="connsiteY27" fmla="*/ 59489 h 212226"/>
                <a:gd name="connsiteX28" fmla="*/ 246023 w 262163"/>
                <a:gd name="connsiteY28" fmla="*/ 61085 h 212226"/>
                <a:gd name="connsiteX29" fmla="*/ 241799 w 262163"/>
                <a:gd name="connsiteY29" fmla="*/ 67015 h 212226"/>
                <a:gd name="connsiteX30" fmla="*/ 238192 w 262163"/>
                <a:gd name="connsiteY30" fmla="*/ 72969 h 212226"/>
                <a:gd name="connsiteX31" fmla="*/ 236940 w 262163"/>
                <a:gd name="connsiteY31" fmla="*/ 77890 h 212226"/>
                <a:gd name="connsiteX32" fmla="*/ 235532 w 262163"/>
                <a:gd name="connsiteY32" fmla="*/ 82584 h 212226"/>
                <a:gd name="connsiteX33" fmla="*/ 232356 w 262163"/>
                <a:gd name="connsiteY33" fmla="*/ 85581 h 212226"/>
                <a:gd name="connsiteX34" fmla="*/ 231910 w 262163"/>
                <a:gd name="connsiteY34" fmla="*/ 87263 h 212226"/>
                <a:gd name="connsiteX35" fmla="*/ 231777 w 262163"/>
                <a:gd name="connsiteY35" fmla="*/ 88240 h 212226"/>
                <a:gd name="connsiteX36" fmla="*/ 231668 w 262163"/>
                <a:gd name="connsiteY36" fmla="*/ 90501 h 212226"/>
                <a:gd name="connsiteX37" fmla="*/ 231284 w 262163"/>
                <a:gd name="connsiteY37" fmla="*/ 94241 h 212226"/>
                <a:gd name="connsiteX38" fmla="*/ 230791 w 262163"/>
                <a:gd name="connsiteY38" fmla="*/ 96041 h 212226"/>
                <a:gd name="connsiteX39" fmla="*/ 230283 w 262163"/>
                <a:gd name="connsiteY39" fmla="*/ 96572 h 212226"/>
                <a:gd name="connsiteX40" fmla="*/ 226856 w 262163"/>
                <a:gd name="connsiteY40" fmla="*/ 97715 h 212226"/>
                <a:gd name="connsiteX41" fmla="*/ 224885 w 262163"/>
                <a:gd name="connsiteY41" fmla="*/ 99084 h 212226"/>
                <a:gd name="connsiteX42" fmla="*/ 223703 w 262163"/>
                <a:gd name="connsiteY42" fmla="*/ 101798 h 212226"/>
                <a:gd name="connsiteX43" fmla="*/ 223273 w 262163"/>
                <a:gd name="connsiteY43" fmla="*/ 104732 h 212226"/>
                <a:gd name="connsiteX44" fmla="*/ 222585 w 262163"/>
                <a:gd name="connsiteY44" fmla="*/ 108073 h 212226"/>
                <a:gd name="connsiteX45" fmla="*/ 222193 w 262163"/>
                <a:gd name="connsiteY45" fmla="*/ 111007 h 212226"/>
                <a:gd name="connsiteX46" fmla="*/ 221661 w 262163"/>
                <a:gd name="connsiteY46" fmla="*/ 112524 h 212226"/>
                <a:gd name="connsiteX47" fmla="*/ 220535 w 262163"/>
                <a:gd name="connsiteY47" fmla="*/ 114121 h 212226"/>
                <a:gd name="connsiteX48" fmla="*/ 218790 w 262163"/>
                <a:gd name="connsiteY48" fmla="*/ 115834 h 212226"/>
                <a:gd name="connsiteX49" fmla="*/ 217280 w 262163"/>
                <a:gd name="connsiteY49" fmla="*/ 116804 h 212226"/>
                <a:gd name="connsiteX50" fmla="*/ 213345 w 262163"/>
                <a:gd name="connsiteY50" fmla="*/ 117437 h 212226"/>
                <a:gd name="connsiteX51" fmla="*/ 211319 w 262163"/>
                <a:gd name="connsiteY51" fmla="*/ 121318 h 212226"/>
                <a:gd name="connsiteX52" fmla="*/ 209605 w 262163"/>
                <a:gd name="connsiteY52" fmla="*/ 124346 h 212226"/>
                <a:gd name="connsiteX53" fmla="*/ 209559 w 262163"/>
                <a:gd name="connsiteY53" fmla="*/ 125558 h 212226"/>
                <a:gd name="connsiteX54" fmla="*/ 207908 w 262163"/>
                <a:gd name="connsiteY54" fmla="*/ 131833 h 212226"/>
                <a:gd name="connsiteX55" fmla="*/ 205037 w 262163"/>
                <a:gd name="connsiteY55" fmla="*/ 136558 h 212226"/>
                <a:gd name="connsiteX56" fmla="*/ 204849 w 262163"/>
                <a:gd name="connsiteY56" fmla="*/ 138224 h 212226"/>
                <a:gd name="connsiteX57" fmla="*/ 204841 w 262163"/>
                <a:gd name="connsiteY57" fmla="*/ 139593 h 212226"/>
                <a:gd name="connsiteX58" fmla="*/ 201250 w 262163"/>
                <a:gd name="connsiteY58" fmla="*/ 143748 h 212226"/>
                <a:gd name="connsiteX59" fmla="*/ 200295 w 262163"/>
                <a:gd name="connsiteY59" fmla="*/ 144976 h 212226"/>
                <a:gd name="connsiteX60" fmla="*/ 199380 w 262163"/>
                <a:gd name="connsiteY60" fmla="*/ 146580 h 212226"/>
                <a:gd name="connsiteX61" fmla="*/ 200288 w 262163"/>
                <a:gd name="connsiteY61" fmla="*/ 148129 h 212226"/>
                <a:gd name="connsiteX62" fmla="*/ 201297 w 262163"/>
                <a:gd name="connsiteY62" fmla="*/ 149537 h 212226"/>
                <a:gd name="connsiteX63" fmla="*/ 201446 w 262163"/>
                <a:gd name="connsiteY63" fmla="*/ 150014 h 212226"/>
                <a:gd name="connsiteX64" fmla="*/ 199818 w 262163"/>
                <a:gd name="connsiteY64" fmla="*/ 151336 h 212226"/>
                <a:gd name="connsiteX65" fmla="*/ 196971 w 262163"/>
                <a:gd name="connsiteY65" fmla="*/ 153637 h 212226"/>
                <a:gd name="connsiteX66" fmla="*/ 195273 w 262163"/>
                <a:gd name="connsiteY66" fmla="*/ 155014 h 212226"/>
                <a:gd name="connsiteX67" fmla="*/ 194898 w 262163"/>
                <a:gd name="connsiteY67" fmla="*/ 155765 h 212226"/>
                <a:gd name="connsiteX68" fmla="*/ 194647 w 262163"/>
                <a:gd name="connsiteY68" fmla="*/ 159215 h 212226"/>
                <a:gd name="connsiteX69" fmla="*/ 194154 w 262163"/>
                <a:gd name="connsiteY69" fmla="*/ 160146 h 212226"/>
                <a:gd name="connsiteX70" fmla="*/ 193020 w 262163"/>
                <a:gd name="connsiteY70" fmla="*/ 161413 h 212226"/>
                <a:gd name="connsiteX71" fmla="*/ 191353 w 262163"/>
                <a:gd name="connsiteY71" fmla="*/ 162806 h 212226"/>
                <a:gd name="connsiteX72" fmla="*/ 189664 w 262163"/>
                <a:gd name="connsiteY72" fmla="*/ 163885 h 212226"/>
                <a:gd name="connsiteX73" fmla="*/ 187747 w 262163"/>
                <a:gd name="connsiteY73" fmla="*/ 164636 h 212226"/>
                <a:gd name="connsiteX74" fmla="*/ 185908 w 262163"/>
                <a:gd name="connsiteY74" fmla="*/ 164918 h 212226"/>
                <a:gd name="connsiteX75" fmla="*/ 184876 w 262163"/>
                <a:gd name="connsiteY75" fmla="*/ 164480 h 212226"/>
                <a:gd name="connsiteX76" fmla="*/ 184289 w 262163"/>
                <a:gd name="connsiteY76" fmla="*/ 163431 h 212226"/>
                <a:gd name="connsiteX77" fmla="*/ 183256 w 262163"/>
                <a:gd name="connsiteY77" fmla="*/ 159207 h 212226"/>
                <a:gd name="connsiteX78" fmla="*/ 182732 w 262163"/>
                <a:gd name="connsiteY78" fmla="*/ 158299 h 212226"/>
                <a:gd name="connsiteX79" fmla="*/ 181535 w 262163"/>
                <a:gd name="connsiteY79" fmla="*/ 157478 h 212226"/>
                <a:gd name="connsiteX80" fmla="*/ 179172 w 262163"/>
                <a:gd name="connsiteY80" fmla="*/ 155162 h 212226"/>
                <a:gd name="connsiteX81" fmla="*/ 176778 w 262163"/>
                <a:gd name="connsiteY81" fmla="*/ 152823 h 212226"/>
                <a:gd name="connsiteX82" fmla="*/ 173891 w 262163"/>
                <a:gd name="connsiteY82" fmla="*/ 151180 h 212226"/>
                <a:gd name="connsiteX83" fmla="*/ 173273 w 262163"/>
                <a:gd name="connsiteY83" fmla="*/ 151297 h 212226"/>
                <a:gd name="connsiteX84" fmla="*/ 172796 w 262163"/>
                <a:gd name="connsiteY84" fmla="*/ 151743 h 212226"/>
                <a:gd name="connsiteX85" fmla="*/ 171975 w 262163"/>
                <a:gd name="connsiteY85" fmla="*/ 154098 h 212226"/>
                <a:gd name="connsiteX86" fmla="*/ 171169 w 262163"/>
                <a:gd name="connsiteY86" fmla="*/ 154959 h 212226"/>
                <a:gd name="connsiteX87" fmla="*/ 169651 w 262163"/>
                <a:gd name="connsiteY87" fmla="*/ 155256 h 212226"/>
                <a:gd name="connsiteX88" fmla="*/ 167015 w 262163"/>
                <a:gd name="connsiteY88" fmla="*/ 155272 h 212226"/>
                <a:gd name="connsiteX89" fmla="*/ 165090 w 262163"/>
                <a:gd name="connsiteY89" fmla="*/ 154943 h 212226"/>
                <a:gd name="connsiteX90" fmla="*/ 164652 w 262163"/>
                <a:gd name="connsiteY90" fmla="*/ 154474 h 212226"/>
                <a:gd name="connsiteX91" fmla="*/ 164261 w 262163"/>
                <a:gd name="connsiteY91" fmla="*/ 153457 h 212226"/>
                <a:gd name="connsiteX92" fmla="*/ 163729 w 262163"/>
                <a:gd name="connsiteY92" fmla="*/ 152643 h 212226"/>
                <a:gd name="connsiteX93" fmla="*/ 161429 w 262163"/>
                <a:gd name="connsiteY93" fmla="*/ 154294 h 212226"/>
                <a:gd name="connsiteX94" fmla="*/ 157814 w 262163"/>
                <a:gd name="connsiteY94" fmla="*/ 156891 h 212226"/>
                <a:gd name="connsiteX95" fmla="*/ 156641 w 262163"/>
                <a:gd name="connsiteY95" fmla="*/ 157314 h 212226"/>
                <a:gd name="connsiteX96" fmla="*/ 155741 w 262163"/>
                <a:gd name="connsiteY96" fmla="*/ 157838 h 212226"/>
                <a:gd name="connsiteX97" fmla="*/ 154552 w 262163"/>
                <a:gd name="connsiteY97" fmla="*/ 160255 h 212226"/>
                <a:gd name="connsiteX98" fmla="*/ 153105 w 262163"/>
                <a:gd name="connsiteY98" fmla="*/ 162845 h 212226"/>
                <a:gd name="connsiteX99" fmla="*/ 151219 w 262163"/>
                <a:gd name="connsiteY99" fmla="*/ 164198 h 212226"/>
                <a:gd name="connsiteX100" fmla="*/ 149381 w 262163"/>
                <a:gd name="connsiteY100" fmla="*/ 165341 h 212226"/>
                <a:gd name="connsiteX101" fmla="*/ 148325 w 262163"/>
                <a:gd name="connsiteY101" fmla="*/ 166334 h 212226"/>
                <a:gd name="connsiteX102" fmla="*/ 146814 w 262163"/>
                <a:gd name="connsiteY102" fmla="*/ 167507 h 212226"/>
                <a:gd name="connsiteX103" fmla="*/ 143857 w 262163"/>
                <a:gd name="connsiteY103" fmla="*/ 170441 h 212226"/>
                <a:gd name="connsiteX104" fmla="*/ 139938 w 262163"/>
                <a:gd name="connsiteY104" fmla="*/ 174322 h 212226"/>
                <a:gd name="connsiteX105" fmla="*/ 138553 w 262163"/>
                <a:gd name="connsiteY105" fmla="*/ 176325 h 212226"/>
                <a:gd name="connsiteX106" fmla="*/ 137184 w 262163"/>
                <a:gd name="connsiteY106" fmla="*/ 179321 h 212226"/>
                <a:gd name="connsiteX107" fmla="*/ 136386 w 262163"/>
                <a:gd name="connsiteY107" fmla="*/ 182638 h 212226"/>
                <a:gd name="connsiteX108" fmla="*/ 135517 w 262163"/>
                <a:gd name="connsiteY108" fmla="*/ 186268 h 212226"/>
                <a:gd name="connsiteX109" fmla="*/ 134242 w 262163"/>
                <a:gd name="connsiteY109" fmla="*/ 192104 h 212226"/>
                <a:gd name="connsiteX110" fmla="*/ 132365 w 262163"/>
                <a:gd name="connsiteY110" fmla="*/ 195406 h 212226"/>
                <a:gd name="connsiteX111" fmla="*/ 130722 w 262163"/>
                <a:gd name="connsiteY111" fmla="*/ 198027 h 212226"/>
                <a:gd name="connsiteX112" fmla="*/ 129501 w 262163"/>
                <a:gd name="connsiteY112" fmla="*/ 200084 h 212226"/>
                <a:gd name="connsiteX113" fmla="*/ 128860 w 262163"/>
                <a:gd name="connsiteY113" fmla="*/ 201782 h 212226"/>
                <a:gd name="connsiteX114" fmla="*/ 128594 w 262163"/>
                <a:gd name="connsiteY114" fmla="*/ 201727 h 212226"/>
                <a:gd name="connsiteX115" fmla="*/ 127952 w 262163"/>
                <a:gd name="connsiteY115" fmla="*/ 202455 h 212226"/>
                <a:gd name="connsiteX116" fmla="*/ 126122 w 262163"/>
                <a:gd name="connsiteY116" fmla="*/ 201978 h 212226"/>
                <a:gd name="connsiteX117" fmla="*/ 125300 w 262163"/>
                <a:gd name="connsiteY117" fmla="*/ 200499 h 212226"/>
                <a:gd name="connsiteX118" fmla="*/ 124166 w 262163"/>
                <a:gd name="connsiteY118" fmla="*/ 200256 h 212226"/>
                <a:gd name="connsiteX119" fmla="*/ 122210 w 262163"/>
                <a:gd name="connsiteY119" fmla="*/ 198089 h 212226"/>
                <a:gd name="connsiteX120" fmla="*/ 121795 w 262163"/>
                <a:gd name="connsiteY120" fmla="*/ 198449 h 212226"/>
                <a:gd name="connsiteX121" fmla="*/ 123861 w 262163"/>
                <a:gd name="connsiteY121" fmla="*/ 203957 h 212226"/>
                <a:gd name="connsiteX122" fmla="*/ 123094 w 262163"/>
                <a:gd name="connsiteY122" fmla="*/ 206108 h 212226"/>
                <a:gd name="connsiteX123" fmla="*/ 117281 w 262163"/>
                <a:gd name="connsiteY123" fmla="*/ 206155 h 212226"/>
                <a:gd name="connsiteX124" fmla="*/ 112282 w 262163"/>
                <a:gd name="connsiteY124" fmla="*/ 206875 h 212226"/>
                <a:gd name="connsiteX125" fmla="*/ 108847 w 262163"/>
                <a:gd name="connsiteY125" fmla="*/ 206813 h 212226"/>
                <a:gd name="connsiteX126" fmla="*/ 107126 w 262163"/>
                <a:gd name="connsiteY126" fmla="*/ 206030 h 212226"/>
                <a:gd name="connsiteX127" fmla="*/ 106360 w 262163"/>
                <a:gd name="connsiteY127" fmla="*/ 203965 h 212226"/>
                <a:gd name="connsiteX128" fmla="*/ 106062 w 262163"/>
                <a:gd name="connsiteY128" fmla="*/ 204176 h 212226"/>
                <a:gd name="connsiteX129" fmla="*/ 105890 w 262163"/>
                <a:gd name="connsiteY129" fmla="*/ 205279 h 212226"/>
                <a:gd name="connsiteX130" fmla="*/ 104803 w 262163"/>
                <a:gd name="connsiteY130" fmla="*/ 206148 h 212226"/>
                <a:gd name="connsiteX131" fmla="*/ 100946 w 262163"/>
                <a:gd name="connsiteY131" fmla="*/ 206312 h 212226"/>
                <a:gd name="connsiteX132" fmla="*/ 99240 w 262163"/>
                <a:gd name="connsiteY132" fmla="*/ 204903 h 212226"/>
                <a:gd name="connsiteX133" fmla="*/ 97863 w 262163"/>
                <a:gd name="connsiteY133" fmla="*/ 203323 h 212226"/>
                <a:gd name="connsiteX134" fmla="*/ 96385 w 262163"/>
                <a:gd name="connsiteY134" fmla="*/ 202627 h 212226"/>
                <a:gd name="connsiteX135" fmla="*/ 96612 w 262163"/>
                <a:gd name="connsiteY135" fmla="*/ 203284 h 212226"/>
                <a:gd name="connsiteX136" fmla="*/ 98309 w 262163"/>
                <a:gd name="connsiteY136" fmla="*/ 204825 h 212226"/>
                <a:gd name="connsiteX137" fmla="*/ 98106 w 262163"/>
                <a:gd name="connsiteY137" fmla="*/ 207039 h 212226"/>
                <a:gd name="connsiteX138" fmla="*/ 95000 w 262163"/>
                <a:gd name="connsiteY138" fmla="*/ 209605 h 212226"/>
                <a:gd name="connsiteX139" fmla="*/ 93021 w 262163"/>
                <a:gd name="connsiteY139" fmla="*/ 209754 h 212226"/>
                <a:gd name="connsiteX140" fmla="*/ 91808 w 262163"/>
                <a:gd name="connsiteY140" fmla="*/ 208651 h 212226"/>
                <a:gd name="connsiteX141" fmla="*/ 91174 w 262163"/>
                <a:gd name="connsiteY141" fmla="*/ 206852 h 212226"/>
                <a:gd name="connsiteX142" fmla="*/ 90854 w 262163"/>
                <a:gd name="connsiteY142" fmla="*/ 204192 h 212226"/>
                <a:gd name="connsiteX143" fmla="*/ 90040 w 262163"/>
                <a:gd name="connsiteY143" fmla="*/ 202455 h 212226"/>
                <a:gd name="connsiteX144" fmla="*/ 89602 w 262163"/>
                <a:gd name="connsiteY144" fmla="*/ 202455 h 212226"/>
                <a:gd name="connsiteX145" fmla="*/ 90009 w 262163"/>
                <a:gd name="connsiteY145" fmla="*/ 204043 h 212226"/>
                <a:gd name="connsiteX146" fmla="*/ 90142 w 262163"/>
                <a:gd name="connsiteY146" fmla="*/ 205342 h 212226"/>
                <a:gd name="connsiteX147" fmla="*/ 90157 w 262163"/>
                <a:gd name="connsiteY147" fmla="*/ 208041 h 212226"/>
                <a:gd name="connsiteX148" fmla="*/ 91636 w 262163"/>
                <a:gd name="connsiteY148" fmla="*/ 210137 h 212226"/>
                <a:gd name="connsiteX149" fmla="*/ 89367 w 262163"/>
                <a:gd name="connsiteY149" fmla="*/ 210787 h 212226"/>
                <a:gd name="connsiteX150" fmla="*/ 88444 w 262163"/>
                <a:gd name="connsiteY150" fmla="*/ 210810 h 212226"/>
                <a:gd name="connsiteX151" fmla="*/ 86645 w 262163"/>
                <a:gd name="connsiteY151" fmla="*/ 210857 h 212226"/>
                <a:gd name="connsiteX152" fmla="*/ 86300 w 262163"/>
                <a:gd name="connsiteY152" fmla="*/ 210075 h 212226"/>
                <a:gd name="connsiteX153" fmla="*/ 85956 w 262163"/>
                <a:gd name="connsiteY153" fmla="*/ 208338 h 212226"/>
                <a:gd name="connsiteX154" fmla="*/ 85479 w 262163"/>
                <a:gd name="connsiteY154" fmla="*/ 207884 h 212226"/>
                <a:gd name="connsiteX155" fmla="*/ 84923 w 262163"/>
                <a:gd name="connsiteY155" fmla="*/ 210826 h 212226"/>
                <a:gd name="connsiteX156" fmla="*/ 83726 w 262163"/>
                <a:gd name="connsiteY156" fmla="*/ 211029 h 212226"/>
                <a:gd name="connsiteX157" fmla="*/ 82897 w 262163"/>
                <a:gd name="connsiteY157" fmla="*/ 211006 h 212226"/>
                <a:gd name="connsiteX158" fmla="*/ 79330 w 262163"/>
                <a:gd name="connsiteY158" fmla="*/ 211647 h 212226"/>
                <a:gd name="connsiteX159" fmla="*/ 78532 w 262163"/>
                <a:gd name="connsiteY159" fmla="*/ 211522 h 212226"/>
                <a:gd name="connsiteX160" fmla="*/ 78367 w 262163"/>
                <a:gd name="connsiteY160" fmla="*/ 210974 h 212226"/>
                <a:gd name="connsiteX161" fmla="*/ 78790 w 262163"/>
                <a:gd name="connsiteY161" fmla="*/ 210161 h 212226"/>
                <a:gd name="connsiteX162" fmla="*/ 78696 w 262163"/>
                <a:gd name="connsiteY162" fmla="*/ 208839 h 212226"/>
                <a:gd name="connsiteX163" fmla="*/ 77460 w 262163"/>
                <a:gd name="connsiteY163" fmla="*/ 209856 h 212226"/>
                <a:gd name="connsiteX164" fmla="*/ 77264 w 262163"/>
                <a:gd name="connsiteY164" fmla="*/ 211898 h 212226"/>
                <a:gd name="connsiteX165" fmla="*/ 76560 w 262163"/>
                <a:gd name="connsiteY165" fmla="*/ 212226 h 212226"/>
                <a:gd name="connsiteX166" fmla="*/ 74440 w 262163"/>
                <a:gd name="connsiteY166" fmla="*/ 211937 h 212226"/>
                <a:gd name="connsiteX167" fmla="*/ 72117 w 262163"/>
                <a:gd name="connsiteY167" fmla="*/ 210888 h 212226"/>
                <a:gd name="connsiteX168" fmla="*/ 70701 w 262163"/>
                <a:gd name="connsiteY168" fmla="*/ 209817 h 212226"/>
                <a:gd name="connsiteX169" fmla="*/ 68338 w 262163"/>
                <a:gd name="connsiteY169" fmla="*/ 208322 h 212226"/>
                <a:gd name="connsiteX170" fmla="*/ 63706 w 262163"/>
                <a:gd name="connsiteY170" fmla="*/ 204137 h 212226"/>
                <a:gd name="connsiteX171" fmla="*/ 62955 w 262163"/>
                <a:gd name="connsiteY171" fmla="*/ 202251 h 212226"/>
                <a:gd name="connsiteX172" fmla="*/ 61633 w 262163"/>
                <a:gd name="connsiteY172" fmla="*/ 199943 h 212226"/>
                <a:gd name="connsiteX173" fmla="*/ 60647 w 262163"/>
                <a:gd name="connsiteY173" fmla="*/ 197596 h 212226"/>
                <a:gd name="connsiteX174" fmla="*/ 59223 w 262163"/>
                <a:gd name="connsiteY174" fmla="*/ 193591 h 212226"/>
                <a:gd name="connsiteX175" fmla="*/ 59662 w 262163"/>
                <a:gd name="connsiteY175" fmla="*/ 193301 h 212226"/>
                <a:gd name="connsiteX176" fmla="*/ 60733 w 262163"/>
                <a:gd name="connsiteY176" fmla="*/ 193646 h 212226"/>
                <a:gd name="connsiteX177" fmla="*/ 61258 w 262163"/>
                <a:gd name="connsiteY177" fmla="*/ 193043 h 212226"/>
                <a:gd name="connsiteX178" fmla="*/ 59333 w 262163"/>
                <a:gd name="connsiteY178" fmla="*/ 192605 h 212226"/>
                <a:gd name="connsiteX179" fmla="*/ 58934 w 262163"/>
                <a:gd name="connsiteY179" fmla="*/ 192136 h 212226"/>
                <a:gd name="connsiteX180" fmla="*/ 58801 w 262163"/>
                <a:gd name="connsiteY180" fmla="*/ 190728 h 212226"/>
                <a:gd name="connsiteX181" fmla="*/ 58887 w 262163"/>
                <a:gd name="connsiteY181" fmla="*/ 189006 h 212226"/>
                <a:gd name="connsiteX182" fmla="*/ 60452 w 262163"/>
                <a:gd name="connsiteY182" fmla="*/ 188404 h 212226"/>
                <a:gd name="connsiteX183" fmla="*/ 61805 w 262163"/>
                <a:gd name="connsiteY183" fmla="*/ 188107 h 212226"/>
                <a:gd name="connsiteX184" fmla="*/ 62486 w 262163"/>
                <a:gd name="connsiteY184" fmla="*/ 187066 h 212226"/>
                <a:gd name="connsiteX185" fmla="*/ 62877 w 262163"/>
                <a:gd name="connsiteY185" fmla="*/ 186018 h 212226"/>
                <a:gd name="connsiteX186" fmla="*/ 59286 w 262163"/>
                <a:gd name="connsiteY186" fmla="*/ 187606 h 212226"/>
                <a:gd name="connsiteX187" fmla="*/ 55914 w 262163"/>
                <a:gd name="connsiteY187" fmla="*/ 185807 h 212226"/>
                <a:gd name="connsiteX188" fmla="*/ 55187 w 262163"/>
                <a:gd name="connsiteY188" fmla="*/ 184719 h 212226"/>
                <a:gd name="connsiteX189" fmla="*/ 55554 w 262163"/>
                <a:gd name="connsiteY189" fmla="*/ 183882 h 212226"/>
                <a:gd name="connsiteX190" fmla="*/ 57166 w 262163"/>
                <a:gd name="connsiteY190" fmla="*/ 183757 h 212226"/>
                <a:gd name="connsiteX191" fmla="*/ 59466 w 262163"/>
                <a:gd name="connsiteY191" fmla="*/ 183819 h 212226"/>
                <a:gd name="connsiteX192" fmla="*/ 60843 w 262163"/>
                <a:gd name="connsiteY192" fmla="*/ 183006 h 212226"/>
                <a:gd name="connsiteX193" fmla="*/ 59998 w 262163"/>
                <a:gd name="connsiteY193" fmla="*/ 182716 h 212226"/>
                <a:gd name="connsiteX194" fmla="*/ 58511 w 262163"/>
                <a:gd name="connsiteY194" fmla="*/ 182747 h 212226"/>
                <a:gd name="connsiteX195" fmla="*/ 57964 w 262163"/>
                <a:gd name="connsiteY195" fmla="*/ 182208 h 212226"/>
                <a:gd name="connsiteX196" fmla="*/ 58011 w 262163"/>
                <a:gd name="connsiteY196" fmla="*/ 180901 h 212226"/>
                <a:gd name="connsiteX197" fmla="*/ 57526 w 262163"/>
                <a:gd name="connsiteY197" fmla="*/ 181191 h 212226"/>
                <a:gd name="connsiteX198" fmla="*/ 56884 w 262163"/>
                <a:gd name="connsiteY198" fmla="*/ 182349 h 212226"/>
                <a:gd name="connsiteX199" fmla="*/ 54616 w 262163"/>
                <a:gd name="connsiteY199" fmla="*/ 183201 h 212226"/>
                <a:gd name="connsiteX200" fmla="*/ 53285 w 262163"/>
                <a:gd name="connsiteY200" fmla="*/ 182349 h 212226"/>
                <a:gd name="connsiteX201" fmla="*/ 53152 w 262163"/>
                <a:gd name="connsiteY201" fmla="*/ 180455 h 212226"/>
                <a:gd name="connsiteX202" fmla="*/ 52863 w 262163"/>
                <a:gd name="connsiteY202" fmla="*/ 179603 h 212226"/>
                <a:gd name="connsiteX203" fmla="*/ 51744 w 262163"/>
                <a:gd name="connsiteY203" fmla="*/ 178937 h 212226"/>
                <a:gd name="connsiteX204" fmla="*/ 47770 w 262163"/>
                <a:gd name="connsiteY204" fmla="*/ 173923 h 212226"/>
                <a:gd name="connsiteX205" fmla="*/ 42779 w 262163"/>
                <a:gd name="connsiteY205" fmla="*/ 169737 h 212226"/>
                <a:gd name="connsiteX206" fmla="*/ 38343 w 262163"/>
                <a:gd name="connsiteY206" fmla="*/ 166850 h 212226"/>
                <a:gd name="connsiteX207" fmla="*/ 31638 w 262163"/>
                <a:gd name="connsiteY207" fmla="*/ 165473 h 212226"/>
                <a:gd name="connsiteX208" fmla="*/ 17603 w 262163"/>
                <a:gd name="connsiteY208" fmla="*/ 165528 h 212226"/>
                <a:gd name="connsiteX209" fmla="*/ 16813 w 262163"/>
                <a:gd name="connsiteY209" fmla="*/ 165129 h 212226"/>
                <a:gd name="connsiteX210" fmla="*/ 17673 w 262163"/>
                <a:gd name="connsiteY210" fmla="*/ 164472 h 212226"/>
                <a:gd name="connsiteX211" fmla="*/ 18902 w 262163"/>
                <a:gd name="connsiteY211" fmla="*/ 164026 h 212226"/>
                <a:gd name="connsiteX212" fmla="*/ 23416 w 262163"/>
                <a:gd name="connsiteY212" fmla="*/ 161687 h 212226"/>
                <a:gd name="connsiteX213" fmla="*/ 22657 w 262163"/>
                <a:gd name="connsiteY213" fmla="*/ 161374 h 212226"/>
                <a:gd name="connsiteX214" fmla="*/ 17963 w 262163"/>
                <a:gd name="connsiteY214" fmla="*/ 162837 h 212226"/>
                <a:gd name="connsiteX215" fmla="*/ 16359 w 262163"/>
                <a:gd name="connsiteY215" fmla="*/ 162978 h 212226"/>
                <a:gd name="connsiteX216" fmla="*/ 14278 w 262163"/>
                <a:gd name="connsiteY216" fmla="*/ 165786 h 212226"/>
                <a:gd name="connsiteX217" fmla="*/ 1917 w 262163"/>
                <a:gd name="connsiteY217" fmla="*/ 166256 h 212226"/>
                <a:gd name="connsiteX218" fmla="*/ 469 w 262163"/>
                <a:gd name="connsiteY218" fmla="*/ 166404 h 212226"/>
                <a:gd name="connsiteX219" fmla="*/ 501 w 262163"/>
                <a:gd name="connsiteY219" fmla="*/ 165121 h 212226"/>
                <a:gd name="connsiteX220" fmla="*/ 1103 w 262163"/>
                <a:gd name="connsiteY220" fmla="*/ 161429 h 212226"/>
                <a:gd name="connsiteX221" fmla="*/ 1502 w 262163"/>
                <a:gd name="connsiteY221" fmla="*/ 159974 h 212226"/>
                <a:gd name="connsiteX222" fmla="*/ 1964 w 262163"/>
                <a:gd name="connsiteY222" fmla="*/ 158878 h 212226"/>
                <a:gd name="connsiteX223" fmla="*/ 1486 w 262163"/>
                <a:gd name="connsiteY223" fmla="*/ 157564 h 212226"/>
                <a:gd name="connsiteX224" fmla="*/ 1017 w 262163"/>
                <a:gd name="connsiteY224" fmla="*/ 155780 h 212226"/>
                <a:gd name="connsiteX225" fmla="*/ 790 w 262163"/>
                <a:gd name="connsiteY225" fmla="*/ 152979 h 212226"/>
                <a:gd name="connsiteX226" fmla="*/ 1369 w 262163"/>
                <a:gd name="connsiteY226" fmla="*/ 152111 h 212226"/>
                <a:gd name="connsiteX227" fmla="*/ 1565 w 262163"/>
                <a:gd name="connsiteY227" fmla="*/ 151055 h 212226"/>
                <a:gd name="connsiteX228" fmla="*/ 1424 w 262163"/>
                <a:gd name="connsiteY228" fmla="*/ 149396 h 212226"/>
                <a:gd name="connsiteX229" fmla="*/ 1424 w 262163"/>
                <a:gd name="connsiteY229" fmla="*/ 143857 h 212226"/>
                <a:gd name="connsiteX230" fmla="*/ 1760 w 262163"/>
                <a:gd name="connsiteY230" fmla="*/ 143255 h 212226"/>
                <a:gd name="connsiteX231" fmla="*/ 2159 w 262163"/>
                <a:gd name="connsiteY231" fmla="*/ 142793 h 212226"/>
                <a:gd name="connsiteX232" fmla="*/ 2183 w 262163"/>
                <a:gd name="connsiteY232" fmla="*/ 142058 h 212226"/>
                <a:gd name="connsiteX233" fmla="*/ 1432 w 262163"/>
                <a:gd name="connsiteY233" fmla="*/ 140626 h 212226"/>
                <a:gd name="connsiteX234" fmla="*/ 735 w 262163"/>
                <a:gd name="connsiteY234" fmla="*/ 138991 h 212226"/>
                <a:gd name="connsiteX235" fmla="*/ 759 w 262163"/>
                <a:gd name="connsiteY235" fmla="*/ 136636 h 212226"/>
                <a:gd name="connsiteX236" fmla="*/ 477 w 262163"/>
                <a:gd name="connsiteY236" fmla="*/ 134360 h 212226"/>
                <a:gd name="connsiteX237" fmla="*/ 0 w 262163"/>
                <a:gd name="connsiteY237" fmla="*/ 133319 h 212226"/>
                <a:gd name="connsiteX238" fmla="*/ 360 w 262163"/>
                <a:gd name="connsiteY238" fmla="*/ 129439 h 212226"/>
                <a:gd name="connsiteX239" fmla="*/ 563 w 262163"/>
                <a:gd name="connsiteY239" fmla="*/ 124526 h 212226"/>
                <a:gd name="connsiteX240" fmla="*/ 376 w 262163"/>
                <a:gd name="connsiteY240" fmla="*/ 122343 h 212226"/>
                <a:gd name="connsiteX241" fmla="*/ 829 w 262163"/>
                <a:gd name="connsiteY241" fmla="*/ 120802 h 212226"/>
                <a:gd name="connsiteX242" fmla="*/ 1072 w 262163"/>
                <a:gd name="connsiteY242" fmla="*/ 117007 h 212226"/>
                <a:gd name="connsiteX243" fmla="*/ 1033 w 262163"/>
                <a:gd name="connsiteY243" fmla="*/ 113291 h 212226"/>
                <a:gd name="connsiteX244" fmla="*/ 1956 w 262163"/>
                <a:gd name="connsiteY244" fmla="*/ 107416 h 212226"/>
                <a:gd name="connsiteX245" fmla="*/ 4663 w 262163"/>
                <a:gd name="connsiteY245" fmla="*/ 107134 h 212226"/>
                <a:gd name="connsiteX246" fmla="*/ 7886 w 262163"/>
                <a:gd name="connsiteY246" fmla="*/ 106641 h 212226"/>
                <a:gd name="connsiteX247" fmla="*/ 9326 w 262163"/>
                <a:gd name="connsiteY247" fmla="*/ 104333 h 212226"/>
                <a:gd name="connsiteX248" fmla="*/ 10155 w 262163"/>
                <a:gd name="connsiteY248" fmla="*/ 101407 h 212226"/>
                <a:gd name="connsiteX249" fmla="*/ 9889 w 262163"/>
                <a:gd name="connsiteY249" fmla="*/ 98513 h 212226"/>
                <a:gd name="connsiteX250" fmla="*/ 10515 w 262163"/>
                <a:gd name="connsiteY250" fmla="*/ 97558 h 212226"/>
                <a:gd name="connsiteX251" fmla="*/ 11806 w 262163"/>
                <a:gd name="connsiteY251" fmla="*/ 95986 h 212226"/>
                <a:gd name="connsiteX252" fmla="*/ 14137 w 262163"/>
                <a:gd name="connsiteY252" fmla="*/ 93740 h 212226"/>
                <a:gd name="connsiteX253" fmla="*/ 14043 w 262163"/>
                <a:gd name="connsiteY253" fmla="*/ 91276 h 212226"/>
                <a:gd name="connsiteX254" fmla="*/ 14685 w 262163"/>
                <a:gd name="connsiteY254" fmla="*/ 90517 h 212226"/>
                <a:gd name="connsiteX255" fmla="*/ 15788 w 262163"/>
                <a:gd name="connsiteY255" fmla="*/ 89946 h 212226"/>
                <a:gd name="connsiteX256" fmla="*/ 17368 w 262163"/>
                <a:gd name="connsiteY256" fmla="*/ 89657 h 212226"/>
                <a:gd name="connsiteX257" fmla="*/ 19136 w 262163"/>
                <a:gd name="connsiteY257" fmla="*/ 88428 h 212226"/>
                <a:gd name="connsiteX258" fmla="*/ 20114 w 262163"/>
                <a:gd name="connsiteY258" fmla="*/ 86277 h 212226"/>
                <a:gd name="connsiteX259" fmla="*/ 21076 w 262163"/>
                <a:gd name="connsiteY259" fmla="*/ 82834 h 212226"/>
                <a:gd name="connsiteX260" fmla="*/ 19559 w 262163"/>
                <a:gd name="connsiteY260" fmla="*/ 80433 h 212226"/>
                <a:gd name="connsiteX261" fmla="*/ 19582 w 262163"/>
                <a:gd name="connsiteY261" fmla="*/ 79901 h 212226"/>
                <a:gd name="connsiteX262" fmla="*/ 20161 w 262163"/>
                <a:gd name="connsiteY262" fmla="*/ 78610 h 212226"/>
                <a:gd name="connsiteX263" fmla="*/ 21092 w 262163"/>
                <a:gd name="connsiteY263" fmla="*/ 77319 h 212226"/>
                <a:gd name="connsiteX264" fmla="*/ 21827 w 262163"/>
                <a:gd name="connsiteY264" fmla="*/ 76904 h 212226"/>
                <a:gd name="connsiteX265" fmla="*/ 23549 w 262163"/>
                <a:gd name="connsiteY265" fmla="*/ 77233 h 212226"/>
                <a:gd name="connsiteX266" fmla="*/ 23846 w 262163"/>
                <a:gd name="connsiteY266" fmla="*/ 77123 h 212226"/>
                <a:gd name="connsiteX267" fmla="*/ 24112 w 262163"/>
                <a:gd name="connsiteY267" fmla="*/ 76717 h 212226"/>
                <a:gd name="connsiteX268" fmla="*/ 25223 w 262163"/>
                <a:gd name="connsiteY268" fmla="*/ 72907 h 212226"/>
                <a:gd name="connsiteX269" fmla="*/ 25121 w 262163"/>
                <a:gd name="connsiteY269" fmla="*/ 71882 h 212226"/>
                <a:gd name="connsiteX270" fmla="*/ 23517 w 262163"/>
                <a:gd name="connsiteY270" fmla="*/ 69331 h 212226"/>
                <a:gd name="connsiteX271" fmla="*/ 23251 w 262163"/>
                <a:gd name="connsiteY271" fmla="*/ 67516 h 212226"/>
                <a:gd name="connsiteX272" fmla="*/ 23017 w 262163"/>
                <a:gd name="connsiteY272" fmla="*/ 64817 h 212226"/>
                <a:gd name="connsiteX273" fmla="*/ 22625 w 262163"/>
                <a:gd name="connsiteY273" fmla="*/ 62423 h 212226"/>
                <a:gd name="connsiteX274" fmla="*/ 22164 w 262163"/>
                <a:gd name="connsiteY274" fmla="*/ 61515 h 212226"/>
                <a:gd name="connsiteX275" fmla="*/ 21311 w 262163"/>
                <a:gd name="connsiteY275" fmla="*/ 60757 h 212226"/>
                <a:gd name="connsiteX276" fmla="*/ 20928 w 262163"/>
                <a:gd name="connsiteY276" fmla="*/ 60264 h 212226"/>
                <a:gd name="connsiteX277" fmla="*/ 17611 w 262163"/>
                <a:gd name="connsiteY277" fmla="*/ 55398 h 212226"/>
                <a:gd name="connsiteX278" fmla="*/ 17665 w 262163"/>
                <a:gd name="connsiteY278" fmla="*/ 53090 h 212226"/>
                <a:gd name="connsiteX279" fmla="*/ 19058 w 262163"/>
                <a:gd name="connsiteY279" fmla="*/ 50140 h 212226"/>
                <a:gd name="connsiteX280" fmla="*/ 19965 w 262163"/>
                <a:gd name="connsiteY280" fmla="*/ 48709 h 212226"/>
                <a:gd name="connsiteX281" fmla="*/ 21233 w 262163"/>
                <a:gd name="connsiteY281" fmla="*/ 47911 h 212226"/>
                <a:gd name="connsiteX282" fmla="*/ 21483 w 262163"/>
                <a:gd name="connsiteY282" fmla="*/ 47230 h 212226"/>
                <a:gd name="connsiteX283" fmla="*/ 21108 w 262163"/>
                <a:gd name="connsiteY283" fmla="*/ 46401 h 212226"/>
                <a:gd name="connsiteX284" fmla="*/ 20466 w 262163"/>
                <a:gd name="connsiteY284" fmla="*/ 45775 h 212226"/>
                <a:gd name="connsiteX285" fmla="*/ 20318 w 262163"/>
                <a:gd name="connsiteY285" fmla="*/ 44445 h 212226"/>
                <a:gd name="connsiteX286" fmla="*/ 20497 w 262163"/>
                <a:gd name="connsiteY286" fmla="*/ 43561 h 212226"/>
                <a:gd name="connsiteX287" fmla="*/ 20951 w 262163"/>
                <a:gd name="connsiteY287" fmla="*/ 42591 h 212226"/>
                <a:gd name="connsiteX288" fmla="*/ 20771 w 262163"/>
                <a:gd name="connsiteY288" fmla="*/ 40557 h 212226"/>
                <a:gd name="connsiteX289" fmla="*/ 20810 w 262163"/>
                <a:gd name="connsiteY289" fmla="*/ 37435 h 212226"/>
                <a:gd name="connsiteX290" fmla="*/ 21022 w 262163"/>
                <a:gd name="connsiteY290" fmla="*/ 32882 h 212226"/>
                <a:gd name="connsiteX291" fmla="*/ 21084 w 262163"/>
                <a:gd name="connsiteY291" fmla="*/ 30097 h 212226"/>
                <a:gd name="connsiteX292" fmla="*/ 23775 w 262163"/>
                <a:gd name="connsiteY292" fmla="*/ 28031 h 212226"/>
                <a:gd name="connsiteX293" fmla="*/ 27695 w 262163"/>
                <a:gd name="connsiteY293" fmla="*/ 24612 h 212226"/>
                <a:gd name="connsiteX294" fmla="*/ 29690 w 262163"/>
                <a:gd name="connsiteY294" fmla="*/ 21037 h 212226"/>
                <a:gd name="connsiteX295" fmla="*/ 30762 w 262163"/>
                <a:gd name="connsiteY295" fmla="*/ 18330 h 212226"/>
                <a:gd name="connsiteX296" fmla="*/ 32076 w 262163"/>
                <a:gd name="connsiteY296" fmla="*/ 9318 h 212226"/>
                <a:gd name="connsiteX297" fmla="*/ 33031 w 262163"/>
                <a:gd name="connsiteY297" fmla="*/ 8770 h 212226"/>
                <a:gd name="connsiteX298" fmla="*/ 34157 w 262163"/>
                <a:gd name="connsiteY298" fmla="*/ 8347 h 212226"/>
                <a:gd name="connsiteX299" fmla="*/ 38092 w 262163"/>
                <a:gd name="connsiteY299" fmla="*/ 5062 h 212226"/>
                <a:gd name="connsiteX300" fmla="*/ 41120 w 262163"/>
                <a:gd name="connsiteY300" fmla="*/ 3841 h 212226"/>
                <a:gd name="connsiteX301" fmla="*/ 43436 w 262163"/>
                <a:gd name="connsiteY301" fmla="*/ 3137 h 212226"/>
                <a:gd name="connsiteX302" fmla="*/ 46917 w 262163"/>
                <a:gd name="connsiteY302" fmla="*/ 2542 h 212226"/>
                <a:gd name="connsiteX303" fmla="*/ 49076 w 262163"/>
                <a:gd name="connsiteY303" fmla="*/ 2785 h 212226"/>
                <a:gd name="connsiteX304" fmla="*/ 53012 w 262163"/>
                <a:gd name="connsiteY304" fmla="*/ 2934 h 212226"/>
                <a:gd name="connsiteX305" fmla="*/ 56110 w 262163"/>
                <a:gd name="connsiteY305" fmla="*/ 2605 h 212226"/>
                <a:gd name="connsiteX306" fmla="*/ 58738 w 262163"/>
                <a:gd name="connsiteY306" fmla="*/ 814 h 212226"/>
                <a:gd name="connsiteX307" fmla="*/ 59928 w 262163"/>
                <a:gd name="connsiteY307" fmla="*/ 313 h 212226"/>
                <a:gd name="connsiteX308" fmla="*/ 61602 w 262163"/>
                <a:gd name="connsiteY308" fmla="*/ 0 h 212226"/>
                <a:gd name="connsiteX309" fmla="*/ 69206 w 262163"/>
                <a:gd name="connsiteY309" fmla="*/ 2417 h 212226"/>
                <a:gd name="connsiteX310" fmla="*/ 76803 w 262163"/>
                <a:gd name="connsiteY310" fmla="*/ 4702 h 212226"/>
                <a:gd name="connsiteX311" fmla="*/ 78180 w 262163"/>
                <a:gd name="connsiteY311" fmla="*/ 4491 h 212226"/>
                <a:gd name="connsiteX312" fmla="*/ 79337 w 262163"/>
                <a:gd name="connsiteY312" fmla="*/ 4811 h 212226"/>
                <a:gd name="connsiteX313" fmla="*/ 81239 w 262163"/>
                <a:gd name="connsiteY313" fmla="*/ 6047 h 212226"/>
                <a:gd name="connsiteX314" fmla="*/ 84039 w 262163"/>
                <a:gd name="connsiteY314" fmla="*/ 8700 h 212226"/>
                <a:gd name="connsiteX315" fmla="*/ 85706 w 262163"/>
                <a:gd name="connsiteY315" fmla="*/ 10413 h 212226"/>
                <a:gd name="connsiteX316" fmla="*/ 86512 w 262163"/>
                <a:gd name="connsiteY316" fmla="*/ 11414 h 212226"/>
                <a:gd name="connsiteX317" fmla="*/ 90415 w 262163"/>
                <a:gd name="connsiteY317" fmla="*/ 17165 h 212226"/>
                <a:gd name="connsiteX318" fmla="*/ 91871 w 262163"/>
                <a:gd name="connsiteY318" fmla="*/ 18612 h 212226"/>
                <a:gd name="connsiteX319" fmla="*/ 93334 w 262163"/>
                <a:gd name="connsiteY319" fmla="*/ 19402 h 212226"/>
                <a:gd name="connsiteX320" fmla="*/ 94820 w 262163"/>
                <a:gd name="connsiteY320" fmla="*/ 19684 h 212226"/>
                <a:gd name="connsiteX321" fmla="*/ 95962 w 262163"/>
                <a:gd name="connsiteY321" fmla="*/ 19574 h 212226"/>
                <a:gd name="connsiteX322" fmla="*/ 97042 w 262163"/>
                <a:gd name="connsiteY322" fmla="*/ 18925 h 212226"/>
                <a:gd name="connsiteX323" fmla="*/ 98513 w 262163"/>
                <a:gd name="connsiteY323" fmla="*/ 17642 h 212226"/>
                <a:gd name="connsiteX324" fmla="*/ 100750 w 262163"/>
                <a:gd name="connsiteY324" fmla="*/ 17055 h 212226"/>
                <a:gd name="connsiteX325" fmla="*/ 102573 w 262163"/>
                <a:gd name="connsiteY325" fmla="*/ 17172 h 212226"/>
                <a:gd name="connsiteX326" fmla="*/ 112032 w 262163"/>
                <a:gd name="connsiteY326" fmla="*/ 12001 h 212226"/>
                <a:gd name="connsiteX327" fmla="*/ 112947 w 262163"/>
                <a:gd name="connsiteY327" fmla="*/ 11931 h 212226"/>
                <a:gd name="connsiteX328" fmla="*/ 115701 w 262163"/>
                <a:gd name="connsiteY328" fmla="*/ 12338 h 212226"/>
                <a:gd name="connsiteX329" fmla="*/ 118760 w 262163"/>
                <a:gd name="connsiteY329" fmla="*/ 13049 h 212226"/>
                <a:gd name="connsiteX330" fmla="*/ 126685 w 262163"/>
                <a:gd name="connsiteY330" fmla="*/ 18236 h 212226"/>
                <a:gd name="connsiteX331" fmla="*/ 133155 w 262163"/>
                <a:gd name="connsiteY331" fmla="*/ 21632 h 212226"/>
                <a:gd name="connsiteX332" fmla="*/ 137700 w 262163"/>
                <a:gd name="connsiteY332" fmla="*/ 22766 h 212226"/>
                <a:gd name="connsiteX333" fmla="*/ 143059 w 262163"/>
                <a:gd name="connsiteY333" fmla="*/ 23572 h 212226"/>
                <a:gd name="connsiteX334" fmla="*/ 152158 w 262163"/>
                <a:gd name="connsiteY334" fmla="*/ 23815 h 212226"/>
                <a:gd name="connsiteX335" fmla="*/ 159035 w 262163"/>
                <a:gd name="connsiteY335" fmla="*/ 16546 h 212226"/>
                <a:gd name="connsiteX336" fmla="*/ 161578 w 262163"/>
                <a:gd name="connsiteY336" fmla="*/ 14958 h 212226"/>
                <a:gd name="connsiteX337" fmla="*/ 164644 w 262163"/>
                <a:gd name="connsiteY337" fmla="*/ 13527 h 212226"/>
                <a:gd name="connsiteX338" fmla="*/ 165630 w 262163"/>
                <a:gd name="connsiteY338" fmla="*/ 13284 h 212226"/>
                <a:gd name="connsiteX339" fmla="*/ 171036 w 262163"/>
                <a:gd name="connsiteY339" fmla="*/ 12181 h 212226"/>
                <a:gd name="connsiteX340" fmla="*/ 181637 w 262163"/>
                <a:gd name="connsiteY340" fmla="*/ 11250 h 212226"/>
                <a:gd name="connsiteX341" fmla="*/ 191580 w 262163"/>
                <a:gd name="connsiteY341" fmla="*/ 11657 h 212226"/>
                <a:gd name="connsiteX342" fmla="*/ 193536 w 262163"/>
                <a:gd name="connsiteY342" fmla="*/ 11946 h 212226"/>
                <a:gd name="connsiteX343" fmla="*/ 197761 w 262163"/>
                <a:gd name="connsiteY343" fmla="*/ 12909 h 212226"/>
                <a:gd name="connsiteX344" fmla="*/ 204270 w 262163"/>
                <a:gd name="connsiteY344" fmla="*/ 15279 h 212226"/>
                <a:gd name="connsiteX345" fmla="*/ 207078 w 262163"/>
                <a:gd name="connsiteY345" fmla="*/ 17556 h 212226"/>
                <a:gd name="connsiteX346" fmla="*/ 211491 w 262163"/>
                <a:gd name="connsiteY346" fmla="*/ 17931 h 212226"/>
                <a:gd name="connsiteX347" fmla="*/ 214652 w 262163"/>
                <a:gd name="connsiteY347" fmla="*/ 17477 h 212226"/>
                <a:gd name="connsiteX348" fmla="*/ 215684 w 262163"/>
                <a:gd name="connsiteY348" fmla="*/ 15224 h 212226"/>
                <a:gd name="connsiteX349" fmla="*/ 218861 w 262163"/>
                <a:gd name="connsiteY349" fmla="*/ 12259 h 212226"/>
                <a:gd name="connsiteX350" fmla="*/ 221169 w 262163"/>
                <a:gd name="connsiteY350" fmla="*/ 11054 h 212226"/>
                <a:gd name="connsiteX351" fmla="*/ 223617 w 262163"/>
                <a:gd name="connsiteY351" fmla="*/ 9513 h 212226"/>
                <a:gd name="connsiteX352" fmla="*/ 227498 w 262163"/>
                <a:gd name="connsiteY352" fmla="*/ 7596 h 212226"/>
                <a:gd name="connsiteX353" fmla="*/ 230690 w 262163"/>
                <a:gd name="connsiteY353" fmla="*/ 6736 h 212226"/>
                <a:gd name="connsiteX354" fmla="*/ 233545 w 262163"/>
                <a:gd name="connsiteY354" fmla="*/ 4537 h 212226"/>
                <a:gd name="connsiteX355" fmla="*/ 235806 w 262163"/>
                <a:gd name="connsiteY355" fmla="*/ 3841 h 212226"/>
                <a:gd name="connsiteX356" fmla="*/ 239733 w 262163"/>
                <a:gd name="connsiteY356" fmla="*/ 3786 h 212226"/>
                <a:gd name="connsiteX357" fmla="*/ 101282 w 262163"/>
                <a:gd name="connsiteY357" fmla="*/ 209144 h 212226"/>
                <a:gd name="connsiteX358" fmla="*/ 99162 w 262163"/>
                <a:gd name="connsiteY358" fmla="*/ 209809 h 212226"/>
                <a:gd name="connsiteX359" fmla="*/ 97770 w 262163"/>
                <a:gd name="connsiteY359" fmla="*/ 209645 h 212226"/>
                <a:gd name="connsiteX360" fmla="*/ 99678 w 262163"/>
                <a:gd name="connsiteY360" fmla="*/ 206750 h 212226"/>
                <a:gd name="connsiteX361" fmla="*/ 100648 w 262163"/>
                <a:gd name="connsiteY361" fmla="*/ 207376 h 212226"/>
                <a:gd name="connsiteX362" fmla="*/ 101893 w 262163"/>
                <a:gd name="connsiteY362" fmla="*/ 207634 h 212226"/>
                <a:gd name="connsiteX363" fmla="*/ 101282 w 262163"/>
                <a:gd name="connsiteY363" fmla="*/ 209144 h 212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262163" h="212226">
                  <a:moveTo>
                    <a:pt x="239733" y="3786"/>
                  </a:moveTo>
                  <a:lnTo>
                    <a:pt x="243184" y="8613"/>
                  </a:lnTo>
                  <a:lnTo>
                    <a:pt x="246892" y="13800"/>
                  </a:lnTo>
                  <a:lnTo>
                    <a:pt x="249779" y="17830"/>
                  </a:lnTo>
                  <a:lnTo>
                    <a:pt x="251891" y="28258"/>
                  </a:lnTo>
                  <a:lnTo>
                    <a:pt x="252118" y="30238"/>
                  </a:lnTo>
                  <a:lnTo>
                    <a:pt x="252282" y="31129"/>
                  </a:lnTo>
                  <a:lnTo>
                    <a:pt x="252446" y="31951"/>
                  </a:lnTo>
                  <a:lnTo>
                    <a:pt x="252720" y="33367"/>
                  </a:lnTo>
                  <a:lnTo>
                    <a:pt x="254379" y="33977"/>
                  </a:lnTo>
                  <a:lnTo>
                    <a:pt x="257508" y="34259"/>
                  </a:lnTo>
                  <a:lnTo>
                    <a:pt x="259785" y="35284"/>
                  </a:lnTo>
                  <a:lnTo>
                    <a:pt x="261146" y="36981"/>
                  </a:lnTo>
                  <a:lnTo>
                    <a:pt x="261279" y="37263"/>
                  </a:lnTo>
                  <a:lnTo>
                    <a:pt x="261999" y="38569"/>
                  </a:lnTo>
                  <a:lnTo>
                    <a:pt x="262163" y="39516"/>
                  </a:lnTo>
                  <a:lnTo>
                    <a:pt x="261968" y="42239"/>
                  </a:lnTo>
                  <a:lnTo>
                    <a:pt x="261506" y="45736"/>
                  </a:lnTo>
                  <a:lnTo>
                    <a:pt x="260724" y="47989"/>
                  </a:lnTo>
                  <a:lnTo>
                    <a:pt x="261162" y="51056"/>
                  </a:lnTo>
                  <a:lnTo>
                    <a:pt x="261021" y="52362"/>
                  </a:lnTo>
                  <a:lnTo>
                    <a:pt x="260677" y="53254"/>
                  </a:lnTo>
                  <a:lnTo>
                    <a:pt x="259277" y="54279"/>
                  </a:lnTo>
                  <a:lnTo>
                    <a:pt x="257375" y="55280"/>
                  </a:lnTo>
                  <a:lnTo>
                    <a:pt x="252830" y="58238"/>
                  </a:lnTo>
                  <a:lnTo>
                    <a:pt x="251531" y="58676"/>
                  </a:lnTo>
                  <a:lnTo>
                    <a:pt x="249630" y="58754"/>
                  </a:lnTo>
                  <a:lnTo>
                    <a:pt x="247979" y="59489"/>
                  </a:lnTo>
                  <a:lnTo>
                    <a:pt x="246023" y="61085"/>
                  </a:lnTo>
                  <a:lnTo>
                    <a:pt x="241799" y="67015"/>
                  </a:lnTo>
                  <a:lnTo>
                    <a:pt x="238192" y="72969"/>
                  </a:lnTo>
                  <a:lnTo>
                    <a:pt x="236940" y="77890"/>
                  </a:lnTo>
                  <a:lnTo>
                    <a:pt x="235532" y="82584"/>
                  </a:lnTo>
                  <a:lnTo>
                    <a:pt x="232356" y="85581"/>
                  </a:lnTo>
                  <a:lnTo>
                    <a:pt x="231910" y="87263"/>
                  </a:lnTo>
                  <a:lnTo>
                    <a:pt x="231777" y="88240"/>
                  </a:lnTo>
                  <a:lnTo>
                    <a:pt x="231668" y="90501"/>
                  </a:lnTo>
                  <a:lnTo>
                    <a:pt x="231284" y="94241"/>
                  </a:lnTo>
                  <a:lnTo>
                    <a:pt x="230791" y="96041"/>
                  </a:lnTo>
                  <a:lnTo>
                    <a:pt x="230283" y="96572"/>
                  </a:lnTo>
                  <a:lnTo>
                    <a:pt x="226856" y="97715"/>
                  </a:lnTo>
                  <a:lnTo>
                    <a:pt x="224885" y="99084"/>
                  </a:lnTo>
                  <a:lnTo>
                    <a:pt x="223703" y="101798"/>
                  </a:lnTo>
                  <a:lnTo>
                    <a:pt x="223273" y="104732"/>
                  </a:lnTo>
                  <a:lnTo>
                    <a:pt x="222585" y="108073"/>
                  </a:lnTo>
                  <a:lnTo>
                    <a:pt x="222193" y="111007"/>
                  </a:lnTo>
                  <a:lnTo>
                    <a:pt x="221661" y="112524"/>
                  </a:lnTo>
                  <a:lnTo>
                    <a:pt x="220535" y="114121"/>
                  </a:lnTo>
                  <a:lnTo>
                    <a:pt x="218790" y="115834"/>
                  </a:lnTo>
                  <a:lnTo>
                    <a:pt x="217280" y="116804"/>
                  </a:lnTo>
                  <a:lnTo>
                    <a:pt x="213345" y="117437"/>
                  </a:lnTo>
                  <a:lnTo>
                    <a:pt x="211319" y="121318"/>
                  </a:lnTo>
                  <a:lnTo>
                    <a:pt x="209605" y="124346"/>
                  </a:lnTo>
                  <a:lnTo>
                    <a:pt x="209559" y="125558"/>
                  </a:lnTo>
                  <a:lnTo>
                    <a:pt x="207908" y="131833"/>
                  </a:lnTo>
                  <a:lnTo>
                    <a:pt x="205037" y="136558"/>
                  </a:lnTo>
                  <a:lnTo>
                    <a:pt x="204849" y="138224"/>
                  </a:lnTo>
                  <a:lnTo>
                    <a:pt x="204841" y="139593"/>
                  </a:lnTo>
                  <a:lnTo>
                    <a:pt x="201250" y="143748"/>
                  </a:lnTo>
                  <a:lnTo>
                    <a:pt x="200295" y="144976"/>
                  </a:lnTo>
                  <a:lnTo>
                    <a:pt x="199380" y="146580"/>
                  </a:lnTo>
                  <a:lnTo>
                    <a:pt x="200288" y="148129"/>
                  </a:lnTo>
                  <a:lnTo>
                    <a:pt x="201297" y="149537"/>
                  </a:lnTo>
                  <a:lnTo>
                    <a:pt x="201446" y="150014"/>
                  </a:lnTo>
                  <a:lnTo>
                    <a:pt x="199818" y="151336"/>
                  </a:lnTo>
                  <a:lnTo>
                    <a:pt x="196971" y="153637"/>
                  </a:lnTo>
                  <a:lnTo>
                    <a:pt x="195273" y="155014"/>
                  </a:lnTo>
                  <a:lnTo>
                    <a:pt x="194898" y="155765"/>
                  </a:lnTo>
                  <a:lnTo>
                    <a:pt x="194647" y="159215"/>
                  </a:lnTo>
                  <a:lnTo>
                    <a:pt x="194154" y="160146"/>
                  </a:lnTo>
                  <a:lnTo>
                    <a:pt x="193020" y="161413"/>
                  </a:lnTo>
                  <a:lnTo>
                    <a:pt x="191353" y="162806"/>
                  </a:lnTo>
                  <a:lnTo>
                    <a:pt x="189664" y="163885"/>
                  </a:lnTo>
                  <a:lnTo>
                    <a:pt x="187747" y="164636"/>
                  </a:lnTo>
                  <a:lnTo>
                    <a:pt x="185908" y="164918"/>
                  </a:lnTo>
                  <a:lnTo>
                    <a:pt x="184876" y="164480"/>
                  </a:lnTo>
                  <a:lnTo>
                    <a:pt x="184289" y="163431"/>
                  </a:lnTo>
                  <a:lnTo>
                    <a:pt x="183256" y="159207"/>
                  </a:lnTo>
                  <a:lnTo>
                    <a:pt x="182732" y="158299"/>
                  </a:lnTo>
                  <a:lnTo>
                    <a:pt x="181535" y="157478"/>
                  </a:lnTo>
                  <a:lnTo>
                    <a:pt x="179172" y="155162"/>
                  </a:lnTo>
                  <a:lnTo>
                    <a:pt x="176778" y="152823"/>
                  </a:lnTo>
                  <a:lnTo>
                    <a:pt x="173891" y="151180"/>
                  </a:lnTo>
                  <a:lnTo>
                    <a:pt x="173273" y="151297"/>
                  </a:lnTo>
                  <a:lnTo>
                    <a:pt x="172796" y="151743"/>
                  </a:lnTo>
                  <a:lnTo>
                    <a:pt x="171975" y="154098"/>
                  </a:lnTo>
                  <a:lnTo>
                    <a:pt x="171169" y="154959"/>
                  </a:lnTo>
                  <a:lnTo>
                    <a:pt x="169651" y="155256"/>
                  </a:lnTo>
                  <a:lnTo>
                    <a:pt x="167015" y="155272"/>
                  </a:lnTo>
                  <a:lnTo>
                    <a:pt x="165090" y="154943"/>
                  </a:lnTo>
                  <a:lnTo>
                    <a:pt x="164652" y="154474"/>
                  </a:lnTo>
                  <a:lnTo>
                    <a:pt x="164261" y="153457"/>
                  </a:lnTo>
                  <a:lnTo>
                    <a:pt x="163729" y="152643"/>
                  </a:lnTo>
                  <a:lnTo>
                    <a:pt x="161429" y="154294"/>
                  </a:lnTo>
                  <a:lnTo>
                    <a:pt x="157814" y="156891"/>
                  </a:lnTo>
                  <a:lnTo>
                    <a:pt x="156641" y="157314"/>
                  </a:lnTo>
                  <a:lnTo>
                    <a:pt x="155741" y="157838"/>
                  </a:lnTo>
                  <a:lnTo>
                    <a:pt x="154552" y="160255"/>
                  </a:lnTo>
                  <a:lnTo>
                    <a:pt x="153105" y="162845"/>
                  </a:lnTo>
                  <a:lnTo>
                    <a:pt x="151219" y="164198"/>
                  </a:lnTo>
                  <a:lnTo>
                    <a:pt x="149381" y="165341"/>
                  </a:lnTo>
                  <a:lnTo>
                    <a:pt x="148325" y="166334"/>
                  </a:lnTo>
                  <a:lnTo>
                    <a:pt x="146814" y="167507"/>
                  </a:lnTo>
                  <a:lnTo>
                    <a:pt x="143857" y="170441"/>
                  </a:lnTo>
                  <a:lnTo>
                    <a:pt x="139938" y="174322"/>
                  </a:lnTo>
                  <a:lnTo>
                    <a:pt x="138553" y="176325"/>
                  </a:lnTo>
                  <a:lnTo>
                    <a:pt x="137184" y="179321"/>
                  </a:lnTo>
                  <a:lnTo>
                    <a:pt x="136386" y="182638"/>
                  </a:lnTo>
                  <a:lnTo>
                    <a:pt x="135517" y="186268"/>
                  </a:lnTo>
                  <a:lnTo>
                    <a:pt x="134242" y="192104"/>
                  </a:lnTo>
                  <a:lnTo>
                    <a:pt x="132365" y="195406"/>
                  </a:lnTo>
                  <a:lnTo>
                    <a:pt x="130722" y="198027"/>
                  </a:lnTo>
                  <a:lnTo>
                    <a:pt x="129501" y="200084"/>
                  </a:lnTo>
                  <a:lnTo>
                    <a:pt x="128860" y="201782"/>
                  </a:lnTo>
                  <a:lnTo>
                    <a:pt x="128594" y="201727"/>
                  </a:lnTo>
                  <a:lnTo>
                    <a:pt x="127952" y="202455"/>
                  </a:lnTo>
                  <a:lnTo>
                    <a:pt x="126122" y="201978"/>
                  </a:lnTo>
                  <a:lnTo>
                    <a:pt x="125300" y="200499"/>
                  </a:lnTo>
                  <a:lnTo>
                    <a:pt x="124166" y="200256"/>
                  </a:lnTo>
                  <a:lnTo>
                    <a:pt x="122210" y="198089"/>
                  </a:lnTo>
                  <a:lnTo>
                    <a:pt x="121795" y="198449"/>
                  </a:lnTo>
                  <a:lnTo>
                    <a:pt x="123861" y="203957"/>
                  </a:lnTo>
                  <a:lnTo>
                    <a:pt x="123094" y="206108"/>
                  </a:lnTo>
                  <a:lnTo>
                    <a:pt x="117281" y="206155"/>
                  </a:lnTo>
                  <a:lnTo>
                    <a:pt x="112282" y="206875"/>
                  </a:lnTo>
                  <a:lnTo>
                    <a:pt x="108847" y="206813"/>
                  </a:lnTo>
                  <a:lnTo>
                    <a:pt x="107126" y="206030"/>
                  </a:lnTo>
                  <a:lnTo>
                    <a:pt x="106360" y="203965"/>
                  </a:lnTo>
                  <a:lnTo>
                    <a:pt x="106062" y="204176"/>
                  </a:lnTo>
                  <a:lnTo>
                    <a:pt x="105890" y="205279"/>
                  </a:lnTo>
                  <a:lnTo>
                    <a:pt x="104803" y="206148"/>
                  </a:lnTo>
                  <a:lnTo>
                    <a:pt x="100946" y="206312"/>
                  </a:lnTo>
                  <a:lnTo>
                    <a:pt x="99240" y="204903"/>
                  </a:lnTo>
                  <a:lnTo>
                    <a:pt x="97863" y="203323"/>
                  </a:lnTo>
                  <a:lnTo>
                    <a:pt x="96385" y="202627"/>
                  </a:lnTo>
                  <a:lnTo>
                    <a:pt x="96612" y="203284"/>
                  </a:lnTo>
                  <a:lnTo>
                    <a:pt x="98309" y="204825"/>
                  </a:lnTo>
                  <a:lnTo>
                    <a:pt x="98106" y="207039"/>
                  </a:lnTo>
                  <a:lnTo>
                    <a:pt x="95000" y="209605"/>
                  </a:lnTo>
                  <a:lnTo>
                    <a:pt x="93021" y="209754"/>
                  </a:lnTo>
                  <a:lnTo>
                    <a:pt x="91808" y="208651"/>
                  </a:lnTo>
                  <a:lnTo>
                    <a:pt x="91174" y="206852"/>
                  </a:lnTo>
                  <a:lnTo>
                    <a:pt x="90854" y="204192"/>
                  </a:lnTo>
                  <a:lnTo>
                    <a:pt x="90040" y="202455"/>
                  </a:lnTo>
                  <a:lnTo>
                    <a:pt x="89602" y="202455"/>
                  </a:lnTo>
                  <a:lnTo>
                    <a:pt x="90009" y="204043"/>
                  </a:lnTo>
                  <a:lnTo>
                    <a:pt x="90142" y="205342"/>
                  </a:lnTo>
                  <a:lnTo>
                    <a:pt x="90157" y="208041"/>
                  </a:lnTo>
                  <a:lnTo>
                    <a:pt x="91636" y="210137"/>
                  </a:lnTo>
                  <a:lnTo>
                    <a:pt x="89367" y="210787"/>
                  </a:lnTo>
                  <a:lnTo>
                    <a:pt x="88444" y="210810"/>
                  </a:lnTo>
                  <a:lnTo>
                    <a:pt x="86645" y="210857"/>
                  </a:lnTo>
                  <a:lnTo>
                    <a:pt x="86300" y="210075"/>
                  </a:lnTo>
                  <a:lnTo>
                    <a:pt x="85956" y="208338"/>
                  </a:lnTo>
                  <a:lnTo>
                    <a:pt x="85479" y="207884"/>
                  </a:lnTo>
                  <a:lnTo>
                    <a:pt x="84923" y="210826"/>
                  </a:lnTo>
                  <a:lnTo>
                    <a:pt x="83726" y="211029"/>
                  </a:lnTo>
                  <a:lnTo>
                    <a:pt x="82897" y="211006"/>
                  </a:lnTo>
                  <a:lnTo>
                    <a:pt x="79330" y="211647"/>
                  </a:lnTo>
                  <a:lnTo>
                    <a:pt x="78532" y="211522"/>
                  </a:lnTo>
                  <a:lnTo>
                    <a:pt x="78367" y="210974"/>
                  </a:lnTo>
                  <a:lnTo>
                    <a:pt x="78790" y="210161"/>
                  </a:lnTo>
                  <a:lnTo>
                    <a:pt x="78696" y="208839"/>
                  </a:lnTo>
                  <a:lnTo>
                    <a:pt x="77460" y="209856"/>
                  </a:lnTo>
                  <a:lnTo>
                    <a:pt x="77264" y="211898"/>
                  </a:lnTo>
                  <a:lnTo>
                    <a:pt x="76560" y="212226"/>
                  </a:lnTo>
                  <a:lnTo>
                    <a:pt x="74440" y="211937"/>
                  </a:lnTo>
                  <a:lnTo>
                    <a:pt x="72117" y="210888"/>
                  </a:lnTo>
                  <a:lnTo>
                    <a:pt x="70701" y="209817"/>
                  </a:lnTo>
                  <a:lnTo>
                    <a:pt x="68338" y="208322"/>
                  </a:lnTo>
                  <a:lnTo>
                    <a:pt x="63706" y="204137"/>
                  </a:lnTo>
                  <a:lnTo>
                    <a:pt x="62955" y="202251"/>
                  </a:lnTo>
                  <a:lnTo>
                    <a:pt x="61633" y="199943"/>
                  </a:lnTo>
                  <a:lnTo>
                    <a:pt x="60647" y="197596"/>
                  </a:lnTo>
                  <a:lnTo>
                    <a:pt x="59223" y="193591"/>
                  </a:lnTo>
                  <a:lnTo>
                    <a:pt x="59662" y="193301"/>
                  </a:lnTo>
                  <a:lnTo>
                    <a:pt x="60733" y="193646"/>
                  </a:lnTo>
                  <a:lnTo>
                    <a:pt x="61258" y="193043"/>
                  </a:lnTo>
                  <a:lnTo>
                    <a:pt x="59333" y="192605"/>
                  </a:lnTo>
                  <a:lnTo>
                    <a:pt x="58934" y="192136"/>
                  </a:lnTo>
                  <a:lnTo>
                    <a:pt x="58801" y="190728"/>
                  </a:lnTo>
                  <a:lnTo>
                    <a:pt x="58887" y="189006"/>
                  </a:lnTo>
                  <a:lnTo>
                    <a:pt x="60452" y="188404"/>
                  </a:lnTo>
                  <a:lnTo>
                    <a:pt x="61805" y="188107"/>
                  </a:lnTo>
                  <a:lnTo>
                    <a:pt x="62486" y="187066"/>
                  </a:lnTo>
                  <a:lnTo>
                    <a:pt x="62877" y="186018"/>
                  </a:lnTo>
                  <a:lnTo>
                    <a:pt x="59286" y="187606"/>
                  </a:lnTo>
                  <a:lnTo>
                    <a:pt x="55914" y="185807"/>
                  </a:lnTo>
                  <a:lnTo>
                    <a:pt x="55187" y="184719"/>
                  </a:lnTo>
                  <a:lnTo>
                    <a:pt x="55554" y="183882"/>
                  </a:lnTo>
                  <a:lnTo>
                    <a:pt x="57166" y="183757"/>
                  </a:lnTo>
                  <a:lnTo>
                    <a:pt x="59466" y="183819"/>
                  </a:lnTo>
                  <a:lnTo>
                    <a:pt x="60843" y="183006"/>
                  </a:lnTo>
                  <a:lnTo>
                    <a:pt x="59998" y="182716"/>
                  </a:lnTo>
                  <a:lnTo>
                    <a:pt x="58511" y="182747"/>
                  </a:lnTo>
                  <a:lnTo>
                    <a:pt x="57964" y="182208"/>
                  </a:lnTo>
                  <a:lnTo>
                    <a:pt x="58011" y="180901"/>
                  </a:lnTo>
                  <a:lnTo>
                    <a:pt x="57526" y="181191"/>
                  </a:lnTo>
                  <a:lnTo>
                    <a:pt x="56884" y="182349"/>
                  </a:lnTo>
                  <a:lnTo>
                    <a:pt x="54616" y="183201"/>
                  </a:lnTo>
                  <a:lnTo>
                    <a:pt x="53285" y="182349"/>
                  </a:lnTo>
                  <a:lnTo>
                    <a:pt x="53152" y="180455"/>
                  </a:lnTo>
                  <a:lnTo>
                    <a:pt x="52863" y="179603"/>
                  </a:lnTo>
                  <a:lnTo>
                    <a:pt x="51744" y="178937"/>
                  </a:lnTo>
                  <a:lnTo>
                    <a:pt x="47770" y="173923"/>
                  </a:lnTo>
                  <a:lnTo>
                    <a:pt x="42779" y="169737"/>
                  </a:lnTo>
                  <a:lnTo>
                    <a:pt x="38343" y="166850"/>
                  </a:lnTo>
                  <a:lnTo>
                    <a:pt x="31638" y="165473"/>
                  </a:lnTo>
                  <a:lnTo>
                    <a:pt x="17603" y="165528"/>
                  </a:lnTo>
                  <a:lnTo>
                    <a:pt x="16813" y="165129"/>
                  </a:lnTo>
                  <a:lnTo>
                    <a:pt x="17673" y="164472"/>
                  </a:lnTo>
                  <a:lnTo>
                    <a:pt x="18902" y="164026"/>
                  </a:lnTo>
                  <a:lnTo>
                    <a:pt x="23416" y="161687"/>
                  </a:lnTo>
                  <a:lnTo>
                    <a:pt x="22657" y="161374"/>
                  </a:lnTo>
                  <a:lnTo>
                    <a:pt x="17963" y="162837"/>
                  </a:lnTo>
                  <a:lnTo>
                    <a:pt x="16359" y="162978"/>
                  </a:lnTo>
                  <a:lnTo>
                    <a:pt x="14278" y="165786"/>
                  </a:lnTo>
                  <a:lnTo>
                    <a:pt x="1917" y="166256"/>
                  </a:lnTo>
                  <a:lnTo>
                    <a:pt x="469" y="166404"/>
                  </a:lnTo>
                  <a:lnTo>
                    <a:pt x="501" y="165121"/>
                  </a:lnTo>
                  <a:lnTo>
                    <a:pt x="1103" y="161429"/>
                  </a:lnTo>
                  <a:lnTo>
                    <a:pt x="1502" y="159974"/>
                  </a:lnTo>
                  <a:lnTo>
                    <a:pt x="1964" y="158878"/>
                  </a:lnTo>
                  <a:lnTo>
                    <a:pt x="1486" y="157564"/>
                  </a:lnTo>
                  <a:lnTo>
                    <a:pt x="1017" y="155780"/>
                  </a:lnTo>
                  <a:lnTo>
                    <a:pt x="790" y="152979"/>
                  </a:lnTo>
                  <a:lnTo>
                    <a:pt x="1369" y="152111"/>
                  </a:lnTo>
                  <a:lnTo>
                    <a:pt x="1565" y="151055"/>
                  </a:lnTo>
                  <a:lnTo>
                    <a:pt x="1424" y="149396"/>
                  </a:lnTo>
                  <a:lnTo>
                    <a:pt x="1424" y="143857"/>
                  </a:lnTo>
                  <a:lnTo>
                    <a:pt x="1760" y="143255"/>
                  </a:lnTo>
                  <a:lnTo>
                    <a:pt x="2159" y="142793"/>
                  </a:lnTo>
                  <a:lnTo>
                    <a:pt x="2183" y="142058"/>
                  </a:lnTo>
                  <a:lnTo>
                    <a:pt x="1432" y="140626"/>
                  </a:lnTo>
                  <a:lnTo>
                    <a:pt x="735" y="138991"/>
                  </a:lnTo>
                  <a:lnTo>
                    <a:pt x="759" y="136636"/>
                  </a:lnTo>
                  <a:lnTo>
                    <a:pt x="477" y="134360"/>
                  </a:lnTo>
                  <a:lnTo>
                    <a:pt x="0" y="133319"/>
                  </a:lnTo>
                  <a:lnTo>
                    <a:pt x="360" y="129439"/>
                  </a:lnTo>
                  <a:lnTo>
                    <a:pt x="563" y="124526"/>
                  </a:lnTo>
                  <a:lnTo>
                    <a:pt x="376" y="122343"/>
                  </a:lnTo>
                  <a:lnTo>
                    <a:pt x="829" y="120802"/>
                  </a:lnTo>
                  <a:lnTo>
                    <a:pt x="1072" y="117007"/>
                  </a:lnTo>
                  <a:lnTo>
                    <a:pt x="1033" y="113291"/>
                  </a:lnTo>
                  <a:lnTo>
                    <a:pt x="1956" y="107416"/>
                  </a:lnTo>
                  <a:lnTo>
                    <a:pt x="4663" y="107134"/>
                  </a:lnTo>
                  <a:lnTo>
                    <a:pt x="7886" y="106641"/>
                  </a:lnTo>
                  <a:lnTo>
                    <a:pt x="9326" y="104333"/>
                  </a:lnTo>
                  <a:lnTo>
                    <a:pt x="10155" y="101407"/>
                  </a:lnTo>
                  <a:lnTo>
                    <a:pt x="9889" y="98513"/>
                  </a:lnTo>
                  <a:lnTo>
                    <a:pt x="10515" y="97558"/>
                  </a:lnTo>
                  <a:lnTo>
                    <a:pt x="11806" y="95986"/>
                  </a:lnTo>
                  <a:lnTo>
                    <a:pt x="14137" y="93740"/>
                  </a:lnTo>
                  <a:lnTo>
                    <a:pt x="14043" y="91276"/>
                  </a:lnTo>
                  <a:lnTo>
                    <a:pt x="14685" y="90517"/>
                  </a:lnTo>
                  <a:lnTo>
                    <a:pt x="15788" y="89946"/>
                  </a:lnTo>
                  <a:lnTo>
                    <a:pt x="17368" y="89657"/>
                  </a:lnTo>
                  <a:lnTo>
                    <a:pt x="19136" y="88428"/>
                  </a:lnTo>
                  <a:lnTo>
                    <a:pt x="20114" y="86277"/>
                  </a:lnTo>
                  <a:lnTo>
                    <a:pt x="21076" y="82834"/>
                  </a:lnTo>
                  <a:lnTo>
                    <a:pt x="19559" y="80433"/>
                  </a:lnTo>
                  <a:lnTo>
                    <a:pt x="19582" y="79901"/>
                  </a:lnTo>
                  <a:lnTo>
                    <a:pt x="20161" y="78610"/>
                  </a:lnTo>
                  <a:lnTo>
                    <a:pt x="21092" y="77319"/>
                  </a:lnTo>
                  <a:lnTo>
                    <a:pt x="21827" y="76904"/>
                  </a:lnTo>
                  <a:lnTo>
                    <a:pt x="23549" y="77233"/>
                  </a:lnTo>
                  <a:lnTo>
                    <a:pt x="23846" y="77123"/>
                  </a:lnTo>
                  <a:lnTo>
                    <a:pt x="24112" y="76717"/>
                  </a:lnTo>
                  <a:lnTo>
                    <a:pt x="25223" y="72907"/>
                  </a:lnTo>
                  <a:lnTo>
                    <a:pt x="25121" y="71882"/>
                  </a:lnTo>
                  <a:lnTo>
                    <a:pt x="23517" y="69331"/>
                  </a:lnTo>
                  <a:lnTo>
                    <a:pt x="23251" y="67516"/>
                  </a:lnTo>
                  <a:lnTo>
                    <a:pt x="23017" y="64817"/>
                  </a:lnTo>
                  <a:lnTo>
                    <a:pt x="22625" y="62423"/>
                  </a:lnTo>
                  <a:lnTo>
                    <a:pt x="22164" y="61515"/>
                  </a:lnTo>
                  <a:lnTo>
                    <a:pt x="21311" y="60757"/>
                  </a:lnTo>
                  <a:lnTo>
                    <a:pt x="20928" y="60264"/>
                  </a:lnTo>
                  <a:lnTo>
                    <a:pt x="17611" y="55398"/>
                  </a:lnTo>
                  <a:lnTo>
                    <a:pt x="17665" y="53090"/>
                  </a:lnTo>
                  <a:lnTo>
                    <a:pt x="19058" y="50140"/>
                  </a:lnTo>
                  <a:lnTo>
                    <a:pt x="19965" y="48709"/>
                  </a:lnTo>
                  <a:lnTo>
                    <a:pt x="21233" y="47911"/>
                  </a:lnTo>
                  <a:lnTo>
                    <a:pt x="21483" y="47230"/>
                  </a:lnTo>
                  <a:lnTo>
                    <a:pt x="21108" y="46401"/>
                  </a:lnTo>
                  <a:lnTo>
                    <a:pt x="20466" y="45775"/>
                  </a:lnTo>
                  <a:lnTo>
                    <a:pt x="20318" y="44445"/>
                  </a:lnTo>
                  <a:lnTo>
                    <a:pt x="20497" y="43561"/>
                  </a:lnTo>
                  <a:lnTo>
                    <a:pt x="20951" y="42591"/>
                  </a:lnTo>
                  <a:lnTo>
                    <a:pt x="20771" y="40557"/>
                  </a:lnTo>
                  <a:lnTo>
                    <a:pt x="20810" y="37435"/>
                  </a:lnTo>
                  <a:lnTo>
                    <a:pt x="21022" y="32882"/>
                  </a:lnTo>
                  <a:lnTo>
                    <a:pt x="21084" y="30097"/>
                  </a:lnTo>
                  <a:lnTo>
                    <a:pt x="23775" y="28031"/>
                  </a:lnTo>
                  <a:lnTo>
                    <a:pt x="27695" y="24612"/>
                  </a:lnTo>
                  <a:lnTo>
                    <a:pt x="29690" y="21037"/>
                  </a:lnTo>
                  <a:lnTo>
                    <a:pt x="30762" y="18330"/>
                  </a:lnTo>
                  <a:lnTo>
                    <a:pt x="32076" y="9318"/>
                  </a:lnTo>
                  <a:lnTo>
                    <a:pt x="33031" y="8770"/>
                  </a:lnTo>
                  <a:lnTo>
                    <a:pt x="34157" y="8347"/>
                  </a:lnTo>
                  <a:lnTo>
                    <a:pt x="38092" y="5062"/>
                  </a:lnTo>
                  <a:lnTo>
                    <a:pt x="41120" y="3841"/>
                  </a:lnTo>
                  <a:lnTo>
                    <a:pt x="43436" y="3137"/>
                  </a:lnTo>
                  <a:lnTo>
                    <a:pt x="46917" y="2542"/>
                  </a:lnTo>
                  <a:lnTo>
                    <a:pt x="49076" y="2785"/>
                  </a:lnTo>
                  <a:lnTo>
                    <a:pt x="53012" y="2934"/>
                  </a:lnTo>
                  <a:lnTo>
                    <a:pt x="56110" y="2605"/>
                  </a:lnTo>
                  <a:lnTo>
                    <a:pt x="58738" y="814"/>
                  </a:lnTo>
                  <a:lnTo>
                    <a:pt x="59928" y="313"/>
                  </a:lnTo>
                  <a:lnTo>
                    <a:pt x="61602" y="0"/>
                  </a:lnTo>
                  <a:lnTo>
                    <a:pt x="69206" y="2417"/>
                  </a:lnTo>
                  <a:lnTo>
                    <a:pt x="76803" y="4702"/>
                  </a:lnTo>
                  <a:lnTo>
                    <a:pt x="78180" y="4491"/>
                  </a:lnTo>
                  <a:lnTo>
                    <a:pt x="79337" y="4811"/>
                  </a:lnTo>
                  <a:lnTo>
                    <a:pt x="81239" y="6047"/>
                  </a:lnTo>
                  <a:lnTo>
                    <a:pt x="84039" y="8700"/>
                  </a:lnTo>
                  <a:lnTo>
                    <a:pt x="85706" y="10413"/>
                  </a:lnTo>
                  <a:lnTo>
                    <a:pt x="86512" y="11414"/>
                  </a:lnTo>
                  <a:lnTo>
                    <a:pt x="90415" y="17165"/>
                  </a:lnTo>
                  <a:lnTo>
                    <a:pt x="91871" y="18612"/>
                  </a:lnTo>
                  <a:lnTo>
                    <a:pt x="93334" y="19402"/>
                  </a:lnTo>
                  <a:lnTo>
                    <a:pt x="94820" y="19684"/>
                  </a:lnTo>
                  <a:lnTo>
                    <a:pt x="95962" y="19574"/>
                  </a:lnTo>
                  <a:lnTo>
                    <a:pt x="97042" y="18925"/>
                  </a:lnTo>
                  <a:lnTo>
                    <a:pt x="98513" y="17642"/>
                  </a:lnTo>
                  <a:lnTo>
                    <a:pt x="100750" y="17055"/>
                  </a:lnTo>
                  <a:lnTo>
                    <a:pt x="102573" y="17172"/>
                  </a:lnTo>
                  <a:lnTo>
                    <a:pt x="112032" y="12001"/>
                  </a:lnTo>
                  <a:lnTo>
                    <a:pt x="112947" y="11931"/>
                  </a:lnTo>
                  <a:lnTo>
                    <a:pt x="115701" y="12338"/>
                  </a:lnTo>
                  <a:lnTo>
                    <a:pt x="118760" y="13049"/>
                  </a:lnTo>
                  <a:lnTo>
                    <a:pt x="126685" y="18236"/>
                  </a:lnTo>
                  <a:lnTo>
                    <a:pt x="133155" y="21632"/>
                  </a:lnTo>
                  <a:lnTo>
                    <a:pt x="137700" y="22766"/>
                  </a:lnTo>
                  <a:lnTo>
                    <a:pt x="143059" y="23572"/>
                  </a:lnTo>
                  <a:lnTo>
                    <a:pt x="152158" y="23815"/>
                  </a:lnTo>
                  <a:lnTo>
                    <a:pt x="159035" y="16546"/>
                  </a:lnTo>
                  <a:lnTo>
                    <a:pt x="161578" y="14958"/>
                  </a:lnTo>
                  <a:lnTo>
                    <a:pt x="164644" y="13527"/>
                  </a:lnTo>
                  <a:lnTo>
                    <a:pt x="165630" y="13284"/>
                  </a:lnTo>
                  <a:lnTo>
                    <a:pt x="171036" y="12181"/>
                  </a:lnTo>
                  <a:lnTo>
                    <a:pt x="181637" y="11250"/>
                  </a:lnTo>
                  <a:lnTo>
                    <a:pt x="191580" y="11657"/>
                  </a:lnTo>
                  <a:lnTo>
                    <a:pt x="193536" y="11946"/>
                  </a:lnTo>
                  <a:lnTo>
                    <a:pt x="197761" y="12909"/>
                  </a:lnTo>
                  <a:lnTo>
                    <a:pt x="204270" y="15279"/>
                  </a:lnTo>
                  <a:lnTo>
                    <a:pt x="207078" y="17556"/>
                  </a:lnTo>
                  <a:lnTo>
                    <a:pt x="211491" y="17931"/>
                  </a:lnTo>
                  <a:lnTo>
                    <a:pt x="214652" y="17477"/>
                  </a:lnTo>
                  <a:lnTo>
                    <a:pt x="215684" y="15224"/>
                  </a:lnTo>
                  <a:lnTo>
                    <a:pt x="218861" y="12259"/>
                  </a:lnTo>
                  <a:lnTo>
                    <a:pt x="221169" y="11054"/>
                  </a:lnTo>
                  <a:lnTo>
                    <a:pt x="223617" y="9513"/>
                  </a:lnTo>
                  <a:lnTo>
                    <a:pt x="227498" y="7596"/>
                  </a:lnTo>
                  <a:lnTo>
                    <a:pt x="230690" y="6736"/>
                  </a:lnTo>
                  <a:lnTo>
                    <a:pt x="233545" y="4537"/>
                  </a:lnTo>
                  <a:lnTo>
                    <a:pt x="235806" y="3841"/>
                  </a:lnTo>
                  <a:lnTo>
                    <a:pt x="239733" y="3786"/>
                  </a:lnTo>
                  <a:close/>
                  <a:moveTo>
                    <a:pt x="101282" y="209144"/>
                  </a:moveTo>
                  <a:lnTo>
                    <a:pt x="99162" y="209809"/>
                  </a:lnTo>
                  <a:lnTo>
                    <a:pt x="97770" y="209645"/>
                  </a:lnTo>
                  <a:lnTo>
                    <a:pt x="99678" y="206750"/>
                  </a:lnTo>
                  <a:lnTo>
                    <a:pt x="100648" y="207376"/>
                  </a:lnTo>
                  <a:lnTo>
                    <a:pt x="101893" y="207634"/>
                  </a:lnTo>
                  <a:lnTo>
                    <a:pt x="101282" y="20914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0" name="Freeform: Shape 739">
              <a:extLst>
                <a:ext uri="{FF2B5EF4-FFF2-40B4-BE49-F238E27FC236}">
                  <a16:creationId xmlns:a16="http://schemas.microsoft.com/office/drawing/2014/main" id="{2E3208BC-503A-4416-347E-7E468AEFF8F5}"/>
                </a:ext>
              </a:extLst>
            </p:cNvPr>
            <p:cNvSpPr>
              <a:spLocks/>
            </p:cNvSpPr>
            <p:nvPr/>
          </p:nvSpPr>
          <p:spPr>
            <a:xfrm>
              <a:off x="5325980" y="4317455"/>
              <a:ext cx="99083" cy="95641"/>
            </a:xfrm>
            <a:custGeom>
              <a:avLst/>
              <a:gdLst>
                <a:gd name="connsiteX0" fmla="*/ 99084 w 99083"/>
                <a:gd name="connsiteY0" fmla="*/ 336 h 95641"/>
                <a:gd name="connsiteX1" fmla="*/ 98473 w 99083"/>
                <a:gd name="connsiteY1" fmla="*/ 1166 h 95641"/>
                <a:gd name="connsiteX2" fmla="*/ 97801 w 99083"/>
                <a:gd name="connsiteY2" fmla="*/ 1713 h 95641"/>
                <a:gd name="connsiteX3" fmla="*/ 96400 w 99083"/>
                <a:gd name="connsiteY3" fmla="*/ 4412 h 95641"/>
                <a:gd name="connsiteX4" fmla="*/ 95915 w 99083"/>
                <a:gd name="connsiteY4" fmla="*/ 4655 h 95641"/>
                <a:gd name="connsiteX5" fmla="*/ 95814 w 99083"/>
                <a:gd name="connsiteY5" fmla="*/ 2660 h 95641"/>
                <a:gd name="connsiteX6" fmla="*/ 94976 w 99083"/>
                <a:gd name="connsiteY6" fmla="*/ 2394 h 95641"/>
                <a:gd name="connsiteX7" fmla="*/ 93999 w 99083"/>
                <a:gd name="connsiteY7" fmla="*/ 3106 h 95641"/>
                <a:gd name="connsiteX8" fmla="*/ 93459 w 99083"/>
                <a:gd name="connsiteY8" fmla="*/ 4131 h 95641"/>
                <a:gd name="connsiteX9" fmla="*/ 94311 w 99083"/>
                <a:gd name="connsiteY9" fmla="*/ 5461 h 95641"/>
                <a:gd name="connsiteX10" fmla="*/ 95063 w 99083"/>
                <a:gd name="connsiteY10" fmla="*/ 5484 h 95641"/>
                <a:gd name="connsiteX11" fmla="*/ 95970 w 99083"/>
                <a:gd name="connsiteY11" fmla="*/ 5852 h 95641"/>
                <a:gd name="connsiteX12" fmla="*/ 98419 w 99083"/>
                <a:gd name="connsiteY12" fmla="*/ 15068 h 95641"/>
                <a:gd name="connsiteX13" fmla="*/ 97895 w 99083"/>
                <a:gd name="connsiteY13" fmla="*/ 16711 h 95641"/>
                <a:gd name="connsiteX14" fmla="*/ 96377 w 99083"/>
                <a:gd name="connsiteY14" fmla="*/ 19269 h 95641"/>
                <a:gd name="connsiteX15" fmla="*/ 94937 w 99083"/>
                <a:gd name="connsiteY15" fmla="*/ 21436 h 95641"/>
                <a:gd name="connsiteX16" fmla="*/ 93490 w 99083"/>
                <a:gd name="connsiteY16" fmla="*/ 22798 h 95641"/>
                <a:gd name="connsiteX17" fmla="*/ 91698 w 99083"/>
                <a:gd name="connsiteY17" fmla="*/ 28587 h 95641"/>
                <a:gd name="connsiteX18" fmla="*/ 90087 w 99083"/>
                <a:gd name="connsiteY18" fmla="*/ 37983 h 95641"/>
                <a:gd name="connsiteX19" fmla="*/ 91245 w 99083"/>
                <a:gd name="connsiteY19" fmla="*/ 46409 h 95641"/>
                <a:gd name="connsiteX20" fmla="*/ 90658 w 99083"/>
                <a:gd name="connsiteY20" fmla="*/ 54193 h 95641"/>
                <a:gd name="connsiteX21" fmla="*/ 91174 w 99083"/>
                <a:gd name="connsiteY21" fmla="*/ 56024 h 95641"/>
                <a:gd name="connsiteX22" fmla="*/ 91323 w 99083"/>
                <a:gd name="connsiteY22" fmla="*/ 58308 h 95641"/>
                <a:gd name="connsiteX23" fmla="*/ 90134 w 99083"/>
                <a:gd name="connsiteY23" fmla="*/ 58723 h 95641"/>
                <a:gd name="connsiteX24" fmla="*/ 89461 w 99083"/>
                <a:gd name="connsiteY24" fmla="*/ 58652 h 95641"/>
                <a:gd name="connsiteX25" fmla="*/ 88773 w 99083"/>
                <a:gd name="connsiteY25" fmla="*/ 57252 h 95641"/>
                <a:gd name="connsiteX26" fmla="*/ 88851 w 99083"/>
                <a:gd name="connsiteY26" fmla="*/ 56016 h 95641"/>
                <a:gd name="connsiteX27" fmla="*/ 89563 w 99083"/>
                <a:gd name="connsiteY27" fmla="*/ 54569 h 95641"/>
                <a:gd name="connsiteX28" fmla="*/ 89852 w 99083"/>
                <a:gd name="connsiteY28" fmla="*/ 52605 h 95641"/>
                <a:gd name="connsiteX29" fmla="*/ 89516 w 99083"/>
                <a:gd name="connsiteY29" fmla="*/ 51580 h 95641"/>
                <a:gd name="connsiteX30" fmla="*/ 88812 w 99083"/>
                <a:gd name="connsiteY30" fmla="*/ 53817 h 95641"/>
                <a:gd name="connsiteX31" fmla="*/ 87576 w 99083"/>
                <a:gd name="connsiteY31" fmla="*/ 54819 h 95641"/>
                <a:gd name="connsiteX32" fmla="*/ 86770 w 99083"/>
                <a:gd name="connsiteY32" fmla="*/ 55171 h 95641"/>
                <a:gd name="connsiteX33" fmla="*/ 85987 w 99083"/>
                <a:gd name="connsiteY33" fmla="*/ 56298 h 95641"/>
                <a:gd name="connsiteX34" fmla="*/ 86817 w 99083"/>
                <a:gd name="connsiteY34" fmla="*/ 58426 h 95641"/>
                <a:gd name="connsiteX35" fmla="*/ 87888 w 99083"/>
                <a:gd name="connsiteY35" fmla="*/ 59982 h 95641"/>
                <a:gd name="connsiteX36" fmla="*/ 88248 w 99083"/>
                <a:gd name="connsiteY36" fmla="*/ 61093 h 95641"/>
                <a:gd name="connsiteX37" fmla="*/ 87849 w 99083"/>
                <a:gd name="connsiteY37" fmla="*/ 62423 h 95641"/>
                <a:gd name="connsiteX38" fmla="*/ 87607 w 99083"/>
                <a:gd name="connsiteY38" fmla="*/ 66961 h 95641"/>
                <a:gd name="connsiteX39" fmla="*/ 87223 w 99083"/>
                <a:gd name="connsiteY39" fmla="*/ 66836 h 95641"/>
                <a:gd name="connsiteX40" fmla="*/ 86832 w 99083"/>
                <a:gd name="connsiteY40" fmla="*/ 66225 h 95641"/>
                <a:gd name="connsiteX41" fmla="*/ 85698 w 99083"/>
                <a:gd name="connsiteY41" fmla="*/ 66179 h 95641"/>
                <a:gd name="connsiteX42" fmla="*/ 85565 w 99083"/>
                <a:gd name="connsiteY42" fmla="*/ 68009 h 95641"/>
                <a:gd name="connsiteX43" fmla="*/ 85651 w 99083"/>
                <a:gd name="connsiteY43" fmla="*/ 69026 h 95641"/>
                <a:gd name="connsiteX44" fmla="*/ 84689 w 99083"/>
                <a:gd name="connsiteY44" fmla="*/ 69816 h 95641"/>
                <a:gd name="connsiteX45" fmla="*/ 84344 w 99083"/>
                <a:gd name="connsiteY45" fmla="*/ 70599 h 95641"/>
                <a:gd name="connsiteX46" fmla="*/ 85135 w 99083"/>
                <a:gd name="connsiteY46" fmla="*/ 71162 h 95641"/>
                <a:gd name="connsiteX47" fmla="*/ 86003 w 99083"/>
                <a:gd name="connsiteY47" fmla="*/ 71491 h 95641"/>
                <a:gd name="connsiteX48" fmla="*/ 87075 w 99083"/>
                <a:gd name="connsiteY48" fmla="*/ 71412 h 95641"/>
                <a:gd name="connsiteX49" fmla="*/ 87951 w 99083"/>
                <a:gd name="connsiteY49" fmla="*/ 73658 h 95641"/>
                <a:gd name="connsiteX50" fmla="*/ 88233 w 99083"/>
                <a:gd name="connsiteY50" fmla="*/ 75481 h 95641"/>
                <a:gd name="connsiteX51" fmla="*/ 86183 w 99083"/>
                <a:gd name="connsiteY51" fmla="*/ 77163 h 95641"/>
                <a:gd name="connsiteX52" fmla="*/ 85494 w 99083"/>
                <a:gd name="connsiteY52" fmla="*/ 78555 h 95641"/>
                <a:gd name="connsiteX53" fmla="*/ 84337 w 99083"/>
                <a:gd name="connsiteY53" fmla="*/ 80245 h 95641"/>
                <a:gd name="connsiteX54" fmla="*/ 83679 w 99083"/>
                <a:gd name="connsiteY54" fmla="*/ 81904 h 95641"/>
                <a:gd name="connsiteX55" fmla="*/ 83484 w 99083"/>
                <a:gd name="connsiteY55" fmla="*/ 83093 h 95641"/>
                <a:gd name="connsiteX56" fmla="*/ 84282 w 99083"/>
                <a:gd name="connsiteY56" fmla="*/ 86864 h 95641"/>
                <a:gd name="connsiteX57" fmla="*/ 85682 w 99083"/>
                <a:gd name="connsiteY57" fmla="*/ 89539 h 95641"/>
                <a:gd name="connsiteX58" fmla="*/ 86864 w 99083"/>
                <a:gd name="connsiteY58" fmla="*/ 91237 h 95641"/>
                <a:gd name="connsiteX59" fmla="*/ 88444 w 99083"/>
                <a:gd name="connsiteY59" fmla="*/ 91605 h 95641"/>
                <a:gd name="connsiteX60" fmla="*/ 88076 w 99083"/>
                <a:gd name="connsiteY60" fmla="*/ 93388 h 95641"/>
                <a:gd name="connsiteX61" fmla="*/ 86887 w 99083"/>
                <a:gd name="connsiteY61" fmla="*/ 94523 h 95641"/>
                <a:gd name="connsiteX62" fmla="*/ 84728 w 99083"/>
                <a:gd name="connsiteY62" fmla="*/ 95469 h 95641"/>
                <a:gd name="connsiteX63" fmla="*/ 82357 w 99083"/>
                <a:gd name="connsiteY63" fmla="*/ 95642 h 95641"/>
                <a:gd name="connsiteX64" fmla="*/ 78477 w 99083"/>
                <a:gd name="connsiteY64" fmla="*/ 94750 h 95641"/>
                <a:gd name="connsiteX65" fmla="*/ 76889 w 99083"/>
                <a:gd name="connsiteY65" fmla="*/ 94648 h 95641"/>
                <a:gd name="connsiteX66" fmla="*/ 76271 w 99083"/>
                <a:gd name="connsiteY66" fmla="*/ 94171 h 95641"/>
                <a:gd name="connsiteX67" fmla="*/ 76083 w 99083"/>
                <a:gd name="connsiteY67" fmla="*/ 93295 h 95641"/>
                <a:gd name="connsiteX68" fmla="*/ 74972 w 99083"/>
                <a:gd name="connsiteY68" fmla="*/ 91972 h 95641"/>
                <a:gd name="connsiteX69" fmla="*/ 72938 w 99083"/>
                <a:gd name="connsiteY69" fmla="*/ 90212 h 95641"/>
                <a:gd name="connsiteX70" fmla="*/ 71764 w 99083"/>
                <a:gd name="connsiteY70" fmla="*/ 90337 h 95641"/>
                <a:gd name="connsiteX71" fmla="*/ 69848 w 99083"/>
                <a:gd name="connsiteY71" fmla="*/ 89954 h 95641"/>
                <a:gd name="connsiteX72" fmla="*/ 66663 w 99083"/>
                <a:gd name="connsiteY72" fmla="*/ 88757 h 95641"/>
                <a:gd name="connsiteX73" fmla="*/ 65193 w 99083"/>
                <a:gd name="connsiteY73" fmla="*/ 88608 h 95641"/>
                <a:gd name="connsiteX74" fmla="*/ 63080 w 99083"/>
                <a:gd name="connsiteY74" fmla="*/ 89633 h 95641"/>
                <a:gd name="connsiteX75" fmla="*/ 60624 w 99083"/>
                <a:gd name="connsiteY75" fmla="*/ 90979 h 95641"/>
                <a:gd name="connsiteX76" fmla="*/ 54701 w 99083"/>
                <a:gd name="connsiteY76" fmla="*/ 88882 h 95641"/>
                <a:gd name="connsiteX77" fmla="*/ 50539 w 99083"/>
                <a:gd name="connsiteY77" fmla="*/ 87403 h 95641"/>
                <a:gd name="connsiteX78" fmla="*/ 46800 w 99083"/>
                <a:gd name="connsiteY78" fmla="*/ 86066 h 95641"/>
                <a:gd name="connsiteX79" fmla="*/ 45806 w 99083"/>
                <a:gd name="connsiteY79" fmla="*/ 85557 h 95641"/>
                <a:gd name="connsiteX80" fmla="*/ 44985 w 99083"/>
                <a:gd name="connsiteY80" fmla="*/ 85667 h 95641"/>
                <a:gd name="connsiteX81" fmla="*/ 44273 w 99083"/>
                <a:gd name="connsiteY81" fmla="*/ 86363 h 95641"/>
                <a:gd name="connsiteX82" fmla="*/ 43467 w 99083"/>
                <a:gd name="connsiteY82" fmla="*/ 87599 h 95641"/>
                <a:gd name="connsiteX83" fmla="*/ 43201 w 99083"/>
                <a:gd name="connsiteY83" fmla="*/ 87959 h 95641"/>
                <a:gd name="connsiteX84" fmla="*/ 42771 w 99083"/>
                <a:gd name="connsiteY84" fmla="*/ 88295 h 95641"/>
                <a:gd name="connsiteX85" fmla="*/ 42286 w 99083"/>
                <a:gd name="connsiteY85" fmla="*/ 88389 h 95641"/>
                <a:gd name="connsiteX86" fmla="*/ 42270 w 99083"/>
                <a:gd name="connsiteY86" fmla="*/ 87802 h 95641"/>
                <a:gd name="connsiteX87" fmla="*/ 40439 w 99083"/>
                <a:gd name="connsiteY87" fmla="*/ 85346 h 95641"/>
                <a:gd name="connsiteX88" fmla="*/ 37529 w 99083"/>
                <a:gd name="connsiteY88" fmla="*/ 82397 h 95641"/>
                <a:gd name="connsiteX89" fmla="*/ 26381 w 99083"/>
                <a:gd name="connsiteY89" fmla="*/ 73337 h 95641"/>
                <a:gd name="connsiteX90" fmla="*/ 22281 w 99083"/>
                <a:gd name="connsiteY90" fmla="*/ 67915 h 95641"/>
                <a:gd name="connsiteX91" fmla="*/ 20083 w 99083"/>
                <a:gd name="connsiteY91" fmla="*/ 64011 h 95641"/>
                <a:gd name="connsiteX92" fmla="*/ 17994 w 99083"/>
                <a:gd name="connsiteY92" fmla="*/ 61977 h 95641"/>
                <a:gd name="connsiteX93" fmla="*/ 11970 w 99083"/>
                <a:gd name="connsiteY93" fmla="*/ 57815 h 95641"/>
                <a:gd name="connsiteX94" fmla="*/ 10577 w 99083"/>
                <a:gd name="connsiteY94" fmla="*/ 56157 h 95641"/>
                <a:gd name="connsiteX95" fmla="*/ 4616 w 99083"/>
                <a:gd name="connsiteY95" fmla="*/ 50586 h 95641"/>
                <a:gd name="connsiteX96" fmla="*/ 63 w 99083"/>
                <a:gd name="connsiteY96" fmla="*/ 47316 h 95641"/>
                <a:gd name="connsiteX97" fmla="*/ 0 w 99083"/>
                <a:gd name="connsiteY97" fmla="*/ 45924 h 95641"/>
                <a:gd name="connsiteX98" fmla="*/ 1870 w 99083"/>
                <a:gd name="connsiteY98" fmla="*/ 44187 h 95641"/>
                <a:gd name="connsiteX99" fmla="*/ 2785 w 99083"/>
                <a:gd name="connsiteY99" fmla="*/ 44273 h 95641"/>
                <a:gd name="connsiteX100" fmla="*/ 3786 w 99083"/>
                <a:gd name="connsiteY100" fmla="*/ 45509 h 95641"/>
                <a:gd name="connsiteX101" fmla="*/ 5398 w 99083"/>
                <a:gd name="connsiteY101" fmla="*/ 46925 h 95641"/>
                <a:gd name="connsiteX102" fmla="*/ 6157 w 99083"/>
                <a:gd name="connsiteY102" fmla="*/ 46933 h 95641"/>
                <a:gd name="connsiteX103" fmla="*/ 7284 w 99083"/>
                <a:gd name="connsiteY103" fmla="*/ 46276 h 95641"/>
                <a:gd name="connsiteX104" fmla="*/ 7307 w 99083"/>
                <a:gd name="connsiteY104" fmla="*/ 45618 h 95641"/>
                <a:gd name="connsiteX105" fmla="*/ 13417 w 99083"/>
                <a:gd name="connsiteY105" fmla="*/ 45352 h 95641"/>
                <a:gd name="connsiteX106" fmla="*/ 14512 w 99083"/>
                <a:gd name="connsiteY106" fmla="*/ 44985 h 95641"/>
                <a:gd name="connsiteX107" fmla="*/ 15615 w 99083"/>
                <a:gd name="connsiteY107" fmla="*/ 43960 h 95641"/>
                <a:gd name="connsiteX108" fmla="*/ 16187 w 99083"/>
                <a:gd name="connsiteY108" fmla="*/ 42520 h 95641"/>
                <a:gd name="connsiteX109" fmla="*/ 16281 w 99083"/>
                <a:gd name="connsiteY109" fmla="*/ 41143 h 95641"/>
                <a:gd name="connsiteX110" fmla="*/ 16515 w 99083"/>
                <a:gd name="connsiteY110" fmla="*/ 40150 h 95641"/>
                <a:gd name="connsiteX111" fmla="*/ 17493 w 99083"/>
                <a:gd name="connsiteY111" fmla="*/ 39188 h 95641"/>
                <a:gd name="connsiteX112" fmla="*/ 19285 w 99083"/>
                <a:gd name="connsiteY112" fmla="*/ 38890 h 95641"/>
                <a:gd name="connsiteX113" fmla="*/ 20662 w 99083"/>
                <a:gd name="connsiteY113" fmla="*/ 38789 h 95641"/>
                <a:gd name="connsiteX114" fmla="*/ 21068 w 99083"/>
                <a:gd name="connsiteY114" fmla="*/ 38139 h 95641"/>
                <a:gd name="connsiteX115" fmla="*/ 20654 w 99083"/>
                <a:gd name="connsiteY115" fmla="*/ 36035 h 95641"/>
                <a:gd name="connsiteX116" fmla="*/ 19911 w 99083"/>
                <a:gd name="connsiteY116" fmla="*/ 30918 h 95641"/>
                <a:gd name="connsiteX117" fmla="*/ 19754 w 99083"/>
                <a:gd name="connsiteY117" fmla="*/ 29487 h 95641"/>
                <a:gd name="connsiteX118" fmla="*/ 20004 w 99083"/>
                <a:gd name="connsiteY118" fmla="*/ 28423 h 95641"/>
                <a:gd name="connsiteX119" fmla="*/ 20568 w 99083"/>
                <a:gd name="connsiteY119" fmla="*/ 28039 h 95641"/>
                <a:gd name="connsiteX120" fmla="*/ 23275 w 99083"/>
                <a:gd name="connsiteY120" fmla="*/ 27781 h 95641"/>
                <a:gd name="connsiteX121" fmla="*/ 28399 w 99083"/>
                <a:gd name="connsiteY121" fmla="*/ 28211 h 95641"/>
                <a:gd name="connsiteX122" fmla="*/ 29393 w 99083"/>
                <a:gd name="connsiteY122" fmla="*/ 27891 h 95641"/>
                <a:gd name="connsiteX123" fmla="*/ 31442 w 99083"/>
                <a:gd name="connsiteY123" fmla="*/ 24980 h 95641"/>
                <a:gd name="connsiteX124" fmla="*/ 33351 w 99083"/>
                <a:gd name="connsiteY124" fmla="*/ 22845 h 95641"/>
                <a:gd name="connsiteX125" fmla="*/ 34713 w 99083"/>
                <a:gd name="connsiteY125" fmla="*/ 21882 h 95641"/>
                <a:gd name="connsiteX126" fmla="*/ 35792 w 99083"/>
                <a:gd name="connsiteY126" fmla="*/ 21593 h 95641"/>
                <a:gd name="connsiteX127" fmla="*/ 37028 w 99083"/>
                <a:gd name="connsiteY127" fmla="*/ 23494 h 95641"/>
                <a:gd name="connsiteX128" fmla="*/ 41355 w 99083"/>
                <a:gd name="connsiteY128" fmla="*/ 26216 h 95641"/>
                <a:gd name="connsiteX129" fmla="*/ 42090 w 99083"/>
                <a:gd name="connsiteY129" fmla="*/ 26044 h 95641"/>
                <a:gd name="connsiteX130" fmla="*/ 42512 w 99083"/>
                <a:gd name="connsiteY130" fmla="*/ 25896 h 95641"/>
                <a:gd name="connsiteX131" fmla="*/ 42653 w 99083"/>
                <a:gd name="connsiteY131" fmla="*/ 25504 h 95641"/>
                <a:gd name="connsiteX132" fmla="*/ 42575 w 99083"/>
                <a:gd name="connsiteY132" fmla="*/ 24253 h 95641"/>
                <a:gd name="connsiteX133" fmla="*/ 43655 w 99083"/>
                <a:gd name="connsiteY133" fmla="*/ 23111 h 95641"/>
                <a:gd name="connsiteX134" fmla="*/ 45900 w 99083"/>
                <a:gd name="connsiteY134" fmla="*/ 22086 h 95641"/>
                <a:gd name="connsiteX135" fmla="*/ 48153 w 99083"/>
                <a:gd name="connsiteY135" fmla="*/ 20278 h 95641"/>
                <a:gd name="connsiteX136" fmla="*/ 50422 w 99083"/>
                <a:gd name="connsiteY136" fmla="*/ 17681 h 95641"/>
                <a:gd name="connsiteX137" fmla="*/ 52393 w 99083"/>
                <a:gd name="connsiteY137" fmla="*/ 16155 h 95641"/>
                <a:gd name="connsiteX138" fmla="*/ 54052 w 99083"/>
                <a:gd name="connsiteY138" fmla="*/ 15702 h 95641"/>
                <a:gd name="connsiteX139" fmla="*/ 54694 w 99083"/>
                <a:gd name="connsiteY139" fmla="*/ 14997 h 95641"/>
                <a:gd name="connsiteX140" fmla="*/ 54295 w 99083"/>
                <a:gd name="connsiteY140" fmla="*/ 14035 h 95641"/>
                <a:gd name="connsiteX141" fmla="*/ 54428 w 99083"/>
                <a:gd name="connsiteY141" fmla="*/ 12666 h 95641"/>
                <a:gd name="connsiteX142" fmla="*/ 55085 w 99083"/>
                <a:gd name="connsiteY142" fmla="*/ 10898 h 95641"/>
                <a:gd name="connsiteX143" fmla="*/ 56055 w 99083"/>
                <a:gd name="connsiteY143" fmla="*/ 9873 h 95641"/>
                <a:gd name="connsiteX144" fmla="*/ 57322 w 99083"/>
                <a:gd name="connsiteY144" fmla="*/ 9592 h 95641"/>
                <a:gd name="connsiteX145" fmla="*/ 57831 w 99083"/>
                <a:gd name="connsiteY145" fmla="*/ 9036 h 95641"/>
                <a:gd name="connsiteX146" fmla="*/ 57565 w 99083"/>
                <a:gd name="connsiteY146" fmla="*/ 8199 h 95641"/>
                <a:gd name="connsiteX147" fmla="*/ 57807 w 99083"/>
                <a:gd name="connsiteY147" fmla="*/ 7284 h 95641"/>
                <a:gd name="connsiteX148" fmla="*/ 58957 w 99083"/>
                <a:gd name="connsiteY148" fmla="*/ 5774 h 95641"/>
                <a:gd name="connsiteX149" fmla="*/ 61695 w 99083"/>
                <a:gd name="connsiteY149" fmla="*/ 4483 h 95641"/>
                <a:gd name="connsiteX150" fmla="*/ 63260 w 99083"/>
                <a:gd name="connsiteY150" fmla="*/ 4913 h 95641"/>
                <a:gd name="connsiteX151" fmla="*/ 64559 w 99083"/>
                <a:gd name="connsiteY151" fmla="*/ 6650 h 95641"/>
                <a:gd name="connsiteX152" fmla="*/ 66405 w 99083"/>
                <a:gd name="connsiteY152" fmla="*/ 7831 h 95641"/>
                <a:gd name="connsiteX153" fmla="*/ 68784 w 99083"/>
                <a:gd name="connsiteY153" fmla="*/ 8457 h 95641"/>
                <a:gd name="connsiteX154" fmla="*/ 70630 w 99083"/>
                <a:gd name="connsiteY154" fmla="*/ 8230 h 95641"/>
                <a:gd name="connsiteX155" fmla="*/ 71944 w 99083"/>
                <a:gd name="connsiteY155" fmla="*/ 7143 h 95641"/>
                <a:gd name="connsiteX156" fmla="*/ 73126 w 99083"/>
                <a:gd name="connsiteY156" fmla="*/ 6814 h 95641"/>
                <a:gd name="connsiteX157" fmla="*/ 74174 w 99083"/>
                <a:gd name="connsiteY157" fmla="*/ 7244 h 95641"/>
                <a:gd name="connsiteX158" fmla="*/ 74729 w 99083"/>
                <a:gd name="connsiteY158" fmla="*/ 6994 h 95641"/>
                <a:gd name="connsiteX159" fmla="*/ 74792 w 99083"/>
                <a:gd name="connsiteY159" fmla="*/ 6087 h 95641"/>
                <a:gd name="connsiteX160" fmla="*/ 75332 w 99083"/>
                <a:gd name="connsiteY160" fmla="*/ 5875 h 95641"/>
                <a:gd name="connsiteX161" fmla="*/ 76364 w 99083"/>
                <a:gd name="connsiteY161" fmla="*/ 6368 h 95641"/>
                <a:gd name="connsiteX162" fmla="*/ 77272 w 99083"/>
                <a:gd name="connsiteY162" fmla="*/ 6494 h 95641"/>
                <a:gd name="connsiteX163" fmla="*/ 78070 w 99083"/>
                <a:gd name="connsiteY163" fmla="*/ 6259 h 95641"/>
                <a:gd name="connsiteX164" fmla="*/ 78383 w 99083"/>
                <a:gd name="connsiteY164" fmla="*/ 5813 h 95641"/>
                <a:gd name="connsiteX165" fmla="*/ 78547 w 99083"/>
                <a:gd name="connsiteY165" fmla="*/ 5351 h 95641"/>
                <a:gd name="connsiteX166" fmla="*/ 79142 w 99083"/>
                <a:gd name="connsiteY166" fmla="*/ 5015 h 95641"/>
                <a:gd name="connsiteX167" fmla="*/ 81199 w 99083"/>
                <a:gd name="connsiteY167" fmla="*/ 5351 h 95641"/>
                <a:gd name="connsiteX168" fmla="*/ 83499 w 99083"/>
                <a:gd name="connsiteY168" fmla="*/ 4827 h 95641"/>
                <a:gd name="connsiteX169" fmla="*/ 86058 w 99083"/>
                <a:gd name="connsiteY169" fmla="*/ 3427 h 95641"/>
                <a:gd name="connsiteX170" fmla="*/ 87755 w 99083"/>
                <a:gd name="connsiteY170" fmla="*/ 2817 h 95641"/>
                <a:gd name="connsiteX171" fmla="*/ 88592 w 99083"/>
                <a:gd name="connsiteY171" fmla="*/ 2973 h 95641"/>
                <a:gd name="connsiteX172" fmla="*/ 89594 w 99083"/>
                <a:gd name="connsiteY172" fmla="*/ 2269 h 95641"/>
                <a:gd name="connsiteX173" fmla="*/ 90760 w 99083"/>
                <a:gd name="connsiteY173" fmla="*/ 704 h 95641"/>
                <a:gd name="connsiteX174" fmla="*/ 93427 w 99083"/>
                <a:gd name="connsiteY174" fmla="*/ 0 h 95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99083" h="95641">
                  <a:moveTo>
                    <a:pt x="99084" y="336"/>
                  </a:moveTo>
                  <a:lnTo>
                    <a:pt x="98473" y="1166"/>
                  </a:lnTo>
                  <a:lnTo>
                    <a:pt x="97801" y="1713"/>
                  </a:lnTo>
                  <a:lnTo>
                    <a:pt x="96400" y="4412"/>
                  </a:lnTo>
                  <a:lnTo>
                    <a:pt x="95915" y="4655"/>
                  </a:lnTo>
                  <a:lnTo>
                    <a:pt x="95814" y="2660"/>
                  </a:lnTo>
                  <a:lnTo>
                    <a:pt x="94976" y="2394"/>
                  </a:lnTo>
                  <a:lnTo>
                    <a:pt x="93999" y="3106"/>
                  </a:lnTo>
                  <a:lnTo>
                    <a:pt x="93459" y="4131"/>
                  </a:lnTo>
                  <a:lnTo>
                    <a:pt x="94311" y="5461"/>
                  </a:lnTo>
                  <a:lnTo>
                    <a:pt x="95063" y="5484"/>
                  </a:lnTo>
                  <a:lnTo>
                    <a:pt x="95970" y="5852"/>
                  </a:lnTo>
                  <a:lnTo>
                    <a:pt x="98419" y="15068"/>
                  </a:lnTo>
                  <a:lnTo>
                    <a:pt x="97895" y="16711"/>
                  </a:lnTo>
                  <a:lnTo>
                    <a:pt x="96377" y="19269"/>
                  </a:lnTo>
                  <a:lnTo>
                    <a:pt x="94937" y="21436"/>
                  </a:lnTo>
                  <a:lnTo>
                    <a:pt x="93490" y="22798"/>
                  </a:lnTo>
                  <a:lnTo>
                    <a:pt x="91698" y="28587"/>
                  </a:lnTo>
                  <a:lnTo>
                    <a:pt x="90087" y="37983"/>
                  </a:lnTo>
                  <a:lnTo>
                    <a:pt x="91245" y="46409"/>
                  </a:lnTo>
                  <a:lnTo>
                    <a:pt x="90658" y="54193"/>
                  </a:lnTo>
                  <a:lnTo>
                    <a:pt x="91174" y="56024"/>
                  </a:lnTo>
                  <a:lnTo>
                    <a:pt x="91323" y="58308"/>
                  </a:lnTo>
                  <a:lnTo>
                    <a:pt x="90134" y="58723"/>
                  </a:lnTo>
                  <a:lnTo>
                    <a:pt x="89461" y="58652"/>
                  </a:lnTo>
                  <a:lnTo>
                    <a:pt x="88773" y="57252"/>
                  </a:lnTo>
                  <a:lnTo>
                    <a:pt x="88851" y="56016"/>
                  </a:lnTo>
                  <a:lnTo>
                    <a:pt x="89563" y="54569"/>
                  </a:lnTo>
                  <a:lnTo>
                    <a:pt x="89852" y="52605"/>
                  </a:lnTo>
                  <a:lnTo>
                    <a:pt x="89516" y="51580"/>
                  </a:lnTo>
                  <a:lnTo>
                    <a:pt x="88812" y="53817"/>
                  </a:lnTo>
                  <a:lnTo>
                    <a:pt x="87576" y="54819"/>
                  </a:lnTo>
                  <a:lnTo>
                    <a:pt x="86770" y="55171"/>
                  </a:lnTo>
                  <a:lnTo>
                    <a:pt x="85987" y="56298"/>
                  </a:lnTo>
                  <a:lnTo>
                    <a:pt x="86817" y="58426"/>
                  </a:lnTo>
                  <a:lnTo>
                    <a:pt x="87888" y="59982"/>
                  </a:lnTo>
                  <a:lnTo>
                    <a:pt x="88248" y="61093"/>
                  </a:lnTo>
                  <a:lnTo>
                    <a:pt x="87849" y="62423"/>
                  </a:lnTo>
                  <a:lnTo>
                    <a:pt x="87607" y="66961"/>
                  </a:lnTo>
                  <a:lnTo>
                    <a:pt x="87223" y="66836"/>
                  </a:lnTo>
                  <a:lnTo>
                    <a:pt x="86832" y="66225"/>
                  </a:lnTo>
                  <a:lnTo>
                    <a:pt x="85698" y="66179"/>
                  </a:lnTo>
                  <a:lnTo>
                    <a:pt x="85565" y="68009"/>
                  </a:lnTo>
                  <a:lnTo>
                    <a:pt x="85651" y="69026"/>
                  </a:lnTo>
                  <a:lnTo>
                    <a:pt x="84689" y="69816"/>
                  </a:lnTo>
                  <a:lnTo>
                    <a:pt x="84344" y="70599"/>
                  </a:lnTo>
                  <a:lnTo>
                    <a:pt x="85135" y="71162"/>
                  </a:lnTo>
                  <a:lnTo>
                    <a:pt x="86003" y="71491"/>
                  </a:lnTo>
                  <a:lnTo>
                    <a:pt x="87075" y="71412"/>
                  </a:lnTo>
                  <a:lnTo>
                    <a:pt x="87951" y="73658"/>
                  </a:lnTo>
                  <a:lnTo>
                    <a:pt x="88233" y="75481"/>
                  </a:lnTo>
                  <a:lnTo>
                    <a:pt x="86183" y="77163"/>
                  </a:lnTo>
                  <a:lnTo>
                    <a:pt x="85494" y="78555"/>
                  </a:lnTo>
                  <a:lnTo>
                    <a:pt x="84337" y="80245"/>
                  </a:lnTo>
                  <a:lnTo>
                    <a:pt x="83679" y="81904"/>
                  </a:lnTo>
                  <a:lnTo>
                    <a:pt x="83484" y="83093"/>
                  </a:lnTo>
                  <a:lnTo>
                    <a:pt x="84282" y="86864"/>
                  </a:lnTo>
                  <a:lnTo>
                    <a:pt x="85682" y="89539"/>
                  </a:lnTo>
                  <a:lnTo>
                    <a:pt x="86864" y="91237"/>
                  </a:lnTo>
                  <a:lnTo>
                    <a:pt x="88444" y="91605"/>
                  </a:lnTo>
                  <a:lnTo>
                    <a:pt x="88076" y="93388"/>
                  </a:lnTo>
                  <a:lnTo>
                    <a:pt x="86887" y="94523"/>
                  </a:lnTo>
                  <a:lnTo>
                    <a:pt x="84728" y="95469"/>
                  </a:lnTo>
                  <a:lnTo>
                    <a:pt x="82357" y="95642"/>
                  </a:lnTo>
                  <a:lnTo>
                    <a:pt x="78477" y="94750"/>
                  </a:lnTo>
                  <a:lnTo>
                    <a:pt x="76889" y="94648"/>
                  </a:lnTo>
                  <a:lnTo>
                    <a:pt x="76271" y="94171"/>
                  </a:lnTo>
                  <a:lnTo>
                    <a:pt x="76083" y="93295"/>
                  </a:lnTo>
                  <a:lnTo>
                    <a:pt x="74972" y="91972"/>
                  </a:lnTo>
                  <a:lnTo>
                    <a:pt x="72938" y="90212"/>
                  </a:lnTo>
                  <a:lnTo>
                    <a:pt x="71764" y="90337"/>
                  </a:lnTo>
                  <a:lnTo>
                    <a:pt x="69848" y="89954"/>
                  </a:lnTo>
                  <a:lnTo>
                    <a:pt x="66663" y="88757"/>
                  </a:lnTo>
                  <a:lnTo>
                    <a:pt x="65193" y="88608"/>
                  </a:lnTo>
                  <a:lnTo>
                    <a:pt x="63080" y="89633"/>
                  </a:lnTo>
                  <a:lnTo>
                    <a:pt x="60624" y="90979"/>
                  </a:lnTo>
                  <a:lnTo>
                    <a:pt x="54701" y="88882"/>
                  </a:lnTo>
                  <a:lnTo>
                    <a:pt x="50539" y="87403"/>
                  </a:lnTo>
                  <a:lnTo>
                    <a:pt x="46800" y="86066"/>
                  </a:lnTo>
                  <a:lnTo>
                    <a:pt x="45806" y="85557"/>
                  </a:lnTo>
                  <a:lnTo>
                    <a:pt x="44985" y="85667"/>
                  </a:lnTo>
                  <a:lnTo>
                    <a:pt x="44273" y="86363"/>
                  </a:lnTo>
                  <a:lnTo>
                    <a:pt x="43467" y="87599"/>
                  </a:lnTo>
                  <a:lnTo>
                    <a:pt x="43201" y="87959"/>
                  </a:lnTo>
                  <a:lnTo>
                    <a:pt x="42771" y="88295"/>
                  </a:lnTo>
                  <a:lnTo>
                    <a:pt x="42286" y="88389"/>
                  </a:lnTo>
                  <a:lnTo>
                    <a:pt x="42270" y="87802"/>
                  </a:lnTo>
                  <a:lnTo>
                    <a:pt x="40439" y="85346"/>
                  </a:lnTo>
                  <a:lnTo>
                    <a:pt x="37529" y="82397"/>
                  </a:lnTo>
                  <a:lnTo>
                    <a:pt x="26381" y="73337"/>
                  </a:lnTo>
                  <a:lnTo>
                    <a:pt x="22281" y="67915"/>
                  </a:lnTo>
                  <a:lnTo>
                    <a:pt x="20083" y="64011"/>
                  </a:lnTo>
                  <a:lnTo>
                    <a:pt x="17994" y="61977"/>
                  </a:lnTo>
                  <a:lnTo>
                    <a:pt x="11970" y="57815"/>
                  </a:lnTo>
                  <a:lnTo>
                    <a:pt x="10577" y="56157"/>
                  </a:lnTo>
                  <a:lnTo>
                    <a:pt x="4616" y="50586"/>
                  </a:lnTo>
                  <a:lnTo>
                    <a:pt x="63" y="47316"/>
                  </a:lnTo>
                  <a:lnTo>
                    <a:pt x="0" y="45924"/>
                  </a:lnTo>
                  <a:lnTo>
                    <a:pt x="1870" y="44187"/>
                  </a:lnTo>
                  <a:lnTo>
                    <a:pt x="2785" y="44273"/>
                  </a:lnTo>
                  <a:lnTo>
                    <a:pt x="3786" y="45509"/>
                  </a:lnTo>
                  <a:lnTo>
                    <a:pt x="5398" y="46925"/>
                  </a:lnTo>
                  <a:lnTo>
                    <a:pt x="6157" y="46933"/>
                  </a:lnTo>
                  <a:lnTo>
                    <a:pt x="7284" y="46276"/>
                  </a:lnTo>
                  <a:lnTo>
                    <a:pt x="7307" y="45618"/>
                  </a:lnTo>
                  <a:lnTo>
                    <a:pt x="13417" y="45352"/>
                  </a:lnTo>
                  <a:lnTo>
                    <a:pt x="14512" y="44985"/>
                  </a:lnTo>
                  <a:lnTo>
                    <a:pt x="15615" y="43960"/>
                  </a:lnTo>
                  <a:lnTo>
                    <a:pt x="16187" y="42520"/>
                  </a:lnTo>
                  <a:lnTo>
                    <a:pt x="16281" y="41143"/>
                  </a:lnTo>
                  <a:lnTo>
                    <a:pt x="16515" y="40150"/>
                  </a:lnTo>
                  <a:lnTo>
                    <a:pt x="17493" y="39188"/>
                  </a:lnTo>
                  <a:lnTo>
                    <a:pt x="19285" y="38890"/>
                  </a:lnTo>
                  <a:lnTo>
                    <a:pt x="20662" y="38789"/>
                  </a:lnTo>
                  <a:lnTo>
                    <a:pt x="21068" y="38139"/>
                  </a:lnTo>
                  <a:lnTo>
                    <a:pt x="20654" y="36035"/>
                  </a:lnTo>
                  <a:lnTo>
                    <a:pt x="19911" y="30918"/>
                  </a:lnTo>
                  <a:lnTo>
                    <a:pt x="19754" y="29487"/>
                  </a:lnTo>
                  <a:lnTo>
                    <a:pt x="20004" y="28423"/>
                  </a:lnTo>
                  <a:lnTo>
                    <a:pt x="20568" y="28039"/>
                  </a:lnTo>
                  <a:lnTo>
                    <a:pt x="23275" y="27781"/>
                  </a:lnTo>
                  <a:lnTo>
                    <a:pt x="28399" y="28211"/>
                  </a:lnTo>
                  <a:lnTo>
                    <a:pt x="29393" y="27891"/>
                  </a:lnTo>
                  <a:lnTo>
                    <a:pt x="31442" y="24980"/>
                  </a:lnTo>
                  <a:lnTo>
                    <a:pt x="33351" y="22845"/>
                  </a:lnTo>
                  <a:lnTo>
                    <a:pt x="34713" y="21882"/>
                  </a:lnTo>
                  <a:lnTo>
                    <a:pt x="35792" y="21593"/>
                  </a:lnTo>
                  <a:lnTo>
                    <a:pt x="37028" y="23494"/>
                  </a:lnTo>
                  <a:lnTo>
                    <a:pt x="41355" y="26216"/>
                  </a:lnTo>
                  <a:lnTo>
                    <a:pt x="42090" y="26044"/>
                  </a:lnTo>
                  <a:lnTo>
                    <a:pt x="42512" y="25896"/>
                  </a:lnTo>
                  <a:lnTo>
                    <a:pt x="42653" y="25504"/>
                  </a:lnTo>
                  <a:lnTo>
                    <a:pt x="42575" y="24253"/>
                  </a:lnTo>
                  <a:lnTo>
                    <a:pt x="43655" y="23111"/>
                  </a:lnTo>
                  <a:lnTo>
                    <a:pt x="45900" y="22086"/>
                  </a:lnTo>
                  <a:lnTo>
                    <a:pt x="48153" y="20278"/>
                  </a:lnTo>
                  <a:lnTo>
                    <a:pt x="50422" y="17681"/>
                  </a:lnTo>
                  <a:lnTo>
                    <a:pt x="52393" y="16155"/>
                  </a:lnTo>
                  <a:lnTo>
                    <a:pt x="54052" y="15702"/>
                  </a:lnTo>
                  <a:lnTo>
                    <a:pt x="54694" y="14997"/>
                  </a:lnTo>
                  <a:lnTo>
                    <a:pt x="54295" y="14035"/>
                  </a:lnTo>
                  <a:lnTo>
                    <a:pt x="54428" y="12666"/>
                  </a:lnTo>
                  <a:lnTo>
                    <a:pt x="55085" y="10898"/>
                  </a:lnTo>
                  <a:lnTo>
                    <a:pt x="56055" y="9873"/>
                  </a:lnTo>
                  <a:lnTo>
                    <a:pt x="57322" y="9592"/>
                  </a:lnTo>
                  <a:lnTo>
                    <a:pt x="57831" y="9036"/>
                  </a:lnTo>
                  <a:lnTo>
                    <a:pt x="57565" y="8199"/>
                  </a:lnTo>
                  <a:lnTo>
                    <a:pt x="57807" y="7284"/>
                  </a:lnTo>
                  <a:lnTo>
                    <a:pt x="58957" y="5774"/>
                  </a:lnTo>
                  <a:lnTo>
                    <a:pt x="61695" y="4483"/>
                  </a:lnTo>
                  <a:lnTo>
                    <a:pt x="63260" y="4913"/>
                  </a:lnTo>
                  <a:lnTo>
                    <a:pt x="64559" y="6650"/>
                  </a:lnTo>
                  <a:lnTo>
                    <a:pt x="66405" y="7831"/>
                  </a:lnTo>
                  <a:lnTo>
                    <a:pt x="68784" y="8457"/>
                  </a:lnTo>
                  <a:lnTo>
                    <a:pt x="70630" y="8230"/>
                  </a:lnTo>
                  <a:lnTo>
                    <a:pt x="71944" y="7143"/>
                  </a:lnTo>
                  <a:lnTo>
                    <a:pt x="73126" y="6814"/>
                  </a:lnTo>
                  <a:lnTo>
                    <a:pt x="74174" y="7244"/>
                  </a:lnTo>
                  <a:lnTo>
                    <a:pt x="74729" y="6994"/>
                  </a:lnTo>
                  <a:lnTo>
                    <a:pt x="74792" y="6087"/>
                  </a:lnTo>
                  <a:lnTo>
                    <a:pt x="75332" y="5875"/>
                  </a:lnTo>
                  <a:lnTo>
                    <a:pt x="76364" y="6368"/>
                  </a:lnTo>
                  <a:lnTo>
                    <a:pt x="77272" y="6494"/>
                  </a:lnTo>
                  <a:lnTo>
                    <a:pt x="78070" y="6259"/>
                  </a:lnTo>
                  <a:lnTo>
                    <a:pt x="78383" y="5813"/>
                  </a:lnTo>
                  <a:lnTo>
                    <a:pt x="78547" y="5351"/>
                  </a:lnTo>
                  <a:lnTo>
                    <a:pt x="79142" y="5015"/>
                  </a:lnTo>
                  <a:lnTo>
                    <a:pt x="81199" y="5351"/>
                  </a:lnTo>
                  <a:lnTo>
                    <a:pt x="83499" y="4827"/>
                  </a:lnTo>
                  <a:lnTo>
                    <a:pt x="86058" y="3427"/>
                  </a:lnTo>
                  <a:lnTo>
                    <a:pt x="87755" y="2817"/>
                  </a:lnTo>
                  <a:lnTo>
                    <a:pt x="88592" y="2973"/>
                  </a:lnTo>
                  <a:lnTo>
                    <a:pt x="89594" y="2269"/>
                  </a:lnTo>
                  <a:lnTo>
                    <a:pt x="90760" y="704"/>
                  </a:lnTo>
                  <a:lnTo>
                    <a:pt x="93427"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1" name="Freeform: Shape 740">
              <a:extLst>
                <a:ext uri="{FF2B5EF4-FFF2-40B4-BE49-F238E27FC236}">
                  <a16:creationId xmlns:a16="http://schemas.microsoft.com/office/drawing/2014/main" id="{851DA9EC-C133-FA95-62F0-1A2D3B3531A7}"/>
                </a:ext>
              </a:extLst>
            </p:cNvPr>
            <p:cNvSpPr>
              <a:spLocks/>
            </p:cNvSpPr>
            <p:nvPr/>
          </p:nvSpPr>
          <p:spPr>
            <a:xfrm>
              <a:off x="7324476" y="3255127"/>
              <a:ext cx="84454" cy="102760"/>
            </a:xfrm>
            <a:custGeom>
              <a:avLst/>
              <a:gdLst>
                <a:gd name="connsiteX0" fmla="*/ 41316 w 84454"/>
                <a:gd name="connsiteY0" fmla="*/ 9122 h 102760"/>
                <a:gd name="connsiteX1" fmla="*/ 40385 w 84454"/>
                <a:gd name="connsiteY1" fmla="*/ 8614 h 102760"/>
                <a:gd name="connsiteX2" fmla="*/ 45321 w 84454"/>
                <a:gd name="connsiteY2" fmla="*/ 7151 h 102760"/>
                <a:gd name="connsiteX3" fmla="*/ 48443 w 84454"/>
                <a:gd name="connsiteY3" fmla="*/ 6705 h 102760"/>
                <a:gd name="connsiteX4" fmla="*/ 48998 w 84454"/>
                <a:gd name="connsiteY4" fmla="*/ 6900 h 102760"/>
                <a:gd name="connsiteX5" fmla="*/ 43358 w 84454"/>
                <a:gd name="connsiteY5" fmla="*/ 8825 h 102760"/>
                <a:gd name="connsiteX6" fmla="*/ 41316 w 84454"/>
                <a:gd name="connsiteY6" fmla="*/ 9122 h 102760"/>
                <a:gd name="connsiteX7" fmla="*/ 52276 w 84454"/>
                <a:gd name="connsiteY7" fmla="*/ 6744 h 102760"/>
                <a:gd name="connsiteX8" fmla="*/ 56611 w 84454"/>
                <a:gd name="connsiteY8" fmla="*/ 6141 h 102760"/>
                <a:gd name="connsiteX9" fmla="*/ 56587 w 84454"/>
                <a:gd name="connsiteY9" fmla="*/ 5915 h 102760"/>
                <a:gd name="connsiteX10" fmla="*/ 55445 w 84454"/>
                <a:gd name="connsiteY10" fmla="*/ 5547 h 102760"/>
                <a:gd name="connsiteX11" fmla="*/ 51752 w 84454"/>
                <a:gd name="connsiteY11" fmla="*/ 5609 h 102760"/>
                <a:gd name="connsiteX12" fmla="*/ 50571 w 84454"/>
                <a:gd name="connsiteY12" fmla="*/ 5868 h 102760"/>
                <a:gd name="connsiteX13" fmla="*/ 50813 w 84454"/>
                <a:gd name="connsiteY13" fmla="*/ 6298 h 102760"/>
                <a:gd name="connsiteX14" fmla="*/ 52276 w 84454"/>
                <a:gd name="connsiteY14" fmla="*/ 6744 h 102760"/>
                <a:gd name="connsiteX15" fmla="*/ 65482 w 84454"/>
                <a:gd name="connsiteY15" fmla="*/ 4232 h 102760"/>
                <a:gd name="connsiteX16" fmla="*/ 64551 w 84454"/>
                <a:gd name="connsiteY16" fmla="*/ 4076 h 102760"/>
                <a:gd name="connsiteX17" fmla="*/ 61844 w 84454"/>
                <a:gd name="connsiteY17" fmla="*/ 4858 h 102760"/>
                <a:gd name="connsiteX18" fmla="*/ 61657 w 84454"/>
                <a:gd name="connsiteY18" fmla="*/ 5218 h 102760"/>
                <a:gd name="connsiteX19" fmla="*/ 62408 w 84454"/>
                <a:gd name="connsiteY19" fmla="*/ 5484 h 102760"/>
                <a:gd name="connsiteX20" fmla="*/ 65482 w 84454"/>
                <a:gd name="connsiteY20" fmla="*/ 4232 h 102760"/>
                <a:gd name="connsiteX21" fmla="*/ 38593 w 84454"/>
                <a:gd name="connsiteY21" fmla="*/ 11680 h 102760"/>
                <a:gd name="connsiteX22" fmla="*/ 36802 w 84454"/>
                <a:gd name="connsiteY22" fmla="*/ 11602 h 102760"/>
                <a:gd name="connsiteX23" fmla="*/ 34189 w 84454"/>
                <a:gd name="connsiteY23" fmla="*/ 13941 h 102760"/>
                <a:gd name="connsiteX24" fmla="*/ 34533 w 84454"/>
                <a:gd name="connsiteY24" fmla="*/ 14372 h 102760"/>
                <a:gd name="connsiteX25" fmla="*/ 38593 w 84454"/>
                <a:gd name="connsiteY25" fmla="*/ 11680 h 102760"/>
                <a:gd name="connsiteX26" fmla="*/ 75747 w 84454"/>
                <a:gd name="connsiteY26" fmla="*/ 0 h 102760"/>
                <a:gd name="connsiteX27" fmla="*/ 74729 w 84454"/>
                <a:gd name="connsiteY27" fmla="*/ 0 h 102760"/>
                <a:gd name="connsiteX28" fmla="*/ 72844 w 84454"/>
                <a:gd name="connsiteY28" fmla="*/ 735 h 102760"/>
                <a:gd name="connsiteX29" fmla="*/ 72257 w 84454"/>
                <a:gd name="connsiteY29" fmla="*/ 1713 h 102760"/>
                <a:gd name="connsiteX30" fmla="*/ 74291 w 84454"/>
                <a:gd name="connsiteY30" fmla="*/ 1588 h 102760"/>
                <a:gd name="connsiteX31" fmla="*/ 75747 w 84454"/>
                <a:gd name="connsiteY31" fmla="*/ 0 h 102760"/>
                <a:gd name="connsiteX32" fmla="*/ 14497 w 84454"/>
                <a:gd name="connsiteY32" fmla="*/ 80261 h 102760"/>
                <a:gd name="connsiteX33" fmla="*/ 11696 w 84454"/>
                <a:gd name="connsiteY33" fmla="*/ 81716 h 102760"/>
                <a:gd name="connsiteX34" fmla="*/ 8035 w 84454"/>
                <a:gd name="connsiteY34" fmla="*/ 81207 h 102760"/>
                <a:gd name="connsiteX35" fmla="*/ 5250 w 84454"/>
                <a:gd name="connsiteY35" fmla="*/ 80143 h 102760"/>
                <a:gd name="connsiteX36" fmla="*/ 1659 w 84454"/>
                <a:gd name="connsiteY36" fmla="*/ 80347 h 102760"/>
                <a:gd name="connsiteX37" fmla="*/ 0 w 84454"/>
                <a:gd name="connsiteY37" fmla="*/ 80902 h 102760"/>
                <a:gd name="connsiteX38" fmla="*/ 657 w 84454"/>
                <a:gd name="connsiteY38" fmla="*/ 83938 h 102760"/>
                <a:gd name="connsiteX39" fmla="*/ 1158 w 84454"/>
                <a:gd name="connsiteY39" fmla="*/ 84900 h 102760"/>
                <a:gd name="connsiteX40" fmla="*/ 1807 w 84454"/>
                <a:gd name="connsiteY40" fmla="*/ 85526 h 102760"/>
                <a:gd name="connsiteX41" fmla="*/ 2668 w 84454"/>
                <a:gd name="connsiteY41" fmla="*/ 85651 h 102760"/>
                <a:gd name="connsiteX42" fmla="*/ 3662 w 84454"/>
                <a:gd name="connsiteY42" fmla="*/ 84900 h 102760"/>
                <a:gd name="connsiteX43" fmla="*/ 5046 w 84454"/>
                <a:gd name="connsiteY43" fmla="*/ 84110 h 102760"/>
                <a:gd name="connsiteX44" fmla="*/ 7276 w 84454"/>
                <a:gd name="connsiteY44" fmla="*/ 84477 h 102760"/>
                <a:gd name="connsiteX45" fmla="*/ 8895 w 84454"/>
                <a:gd name="connsiteY45" fmla="*/ 85205 h 102760"/>
                <a:gd name="connsiteX46" fmla="*/ 9474 w 84454"/>
                <a:gd name="connsiteY46" fmla="*/ 85964 h 102760"/>
                <a:gd name="connsiteX47" fmla="*/ 10546 w 84454"/>
                <a:gd name="connsiteY47" fmla="*/ 86684 h 102760"/>
                <a:gd name="connsiteX48" fmla="*/ 12111 w 84454"/>
                <a:gd name="connsiteY48" fmla="*/ 86856 h 102760"/>
                <a:gd name="connsiteX49" fmla="*/ 15138 w 84454"/>
                <a:gd name="connsiteY49" fmla="*/ 85479 h 102760"/>
                <a:gd name="connsiteX50" fmla="*/ 18049 w 84454"/>
                <a:gd name="connsiteY50" fmla="*/ 83374 h 102760"/>
                <a:gd name="connsiteX51" fmla="*/ 18902 w 84454"/>
                <a:gd name="connsiteY51" fmla="*/ 81911 h 102760"/>
                <a:gd name="connsiteX52" fmla="*/ 19222 w 84454"/>
                <a:gd name="connsiteY52" fmla="*/ 80589 h 102760"/>
                <a:gd name="connsiteX53" fmla="*/ 16703 w 84454"/>
                <a:gd name="connsiteY53" fmla="*/ 81497 h 102760"/>
                <a:gd name="connsiteX54" fmla="*/ 14497 w 84454"/>
                <a:gd name="connsiteY54" fmla="*/ 80261 h 102760"/>
                <a:gd name="connsiteX55" fmla="*/ 84454 w 84454"/>
                <a:gd name="connsiteY55" fmla="*/ 12627 h 102760"/>
                <a:gd name="connsiteX56" fmla="*/ 81395 w 84454"/>
                <a:gd name="connsiteY56" fmla="*/ 11962 h 102760"/>
                <a:gd name="connsiteX57" fmla="*/ 79424 w 84454"/>
                <a:gd name="connsiteY57" fmla="*/ 10984 h 102760"/>
                <a:gd name="connsiteX58" fmla="*/ 78195 w 84454"/>
                <a:gd name="connsiteY58" fmla="*/ 9216 h 102760"/>
                <a:gd name="connsiteX59" fmla="*/ 76083 w 84454"/>
                <a:gd name="connsiteY59" fmla="*/ 6798 h 102760"/>
                <a:gd name="connsiteX60" fmla="*/ 70536 w 84454"/>
                <a:gd name="connsiteY60" fmla="*/ 7049 h 102760"/>
                <a:gd name="connsiteX61" fmla="*/ 65920 w 84454"/>
                <a:gd name="connsiteY61" fmla="*/ 7745 h 102760"/>
                <a:gd name="connsiteX62" fmla="*/ 59529 w 84454"/>
                <a:gd name="connsiteY62" fmla="*/ 8042 h 102760"/>
                <a:gd name="connsiteX63" fmla="*/ 55390 w 84454"/>
                <a:gd name="connsiteY63" fmla="*/ 9216 h 102760"/>
                <a:gd name="connsiteX64" fmla="*/ 47895 w 84454"/>
                <a:gd name="connsiteY64" fmla="*/ 13128 h 102760"/>
                <a:gd name="connsiteX65" fmla="*/ 46010 w 84454"/>
                <a:gd name="connsiteY65" fmla="*/ 15123 h 102760"/>
                <a:gd name="connsiteX66" fmla="*/ 44085 w 84454"/>
                <a:gd name="connsiteY66" fmla="*/ 19418 h 102760"/>
                <a:gd name="connsiteX67" fmla="*/ 37561 w 84454"/>
                <a:gd name="connsiteY67" fmla="*/ 24362 h 102760"/>
                <a:gd name="connsiteX68" fmla="*/ 33758 w 84454"/>
                <a:gd name="connsiteY68" fmla="*/ 26263 h 102760"/>
                <a:gd name="connsiteX69" fmla="*/ 32686 w 84454"/>
                <a:gd name="connsiteY69" fmla="*/ 25536 h 102760"/>
                <a:gd name="connsiteX70" fmla="*/ 31145 w 84454"/>
                <a:gd name="connsiteY70" fmla="*/ 25058 h 102760"/>
                <a:gd name="connsiteX71" fmla="*/ 29917 w 84454"/>
                <a:gd name="connsiteY71" fmla="*/ 27570 h 102760"/>
                <a:gd name="connsiteX72" fmla="*/ 29158 w 84454"/>
                <a:gd name="connsiteY72" fmla="*/ 29831 h 102760"/>
                <a:gd name="connsiteX73" fmla="*/ 26608 w 84454"/>
                <a:gd name="connsiteY73" fmla="*/ 43076 h 102760"/>
                <a:gd name="connsiteX74" fmla="*/ 24871 w 84454"/>
                <a:gd name="connsiteY74" fmla="*/ 47864 h 102760"/>
                <a:gd name="connsiteX75" fmla="*/ 22532 w 84454"/>
                <a:gd name="connsiteY75" fmla="*/ 51885 h 102760"/>
                <a:gd name="connsiteX76" fmla="*/ 18855 w 84454"/>
                <a:gd name="connsiteY76" fmla="*/ 56798 h 102760"/>
                <a:gd name="connsiteX77" fmla="*/ 17165 w 84454"/>
                <a:gd name="connsiteY77" fmla="*/ 58472 h 102760"/>
                <a:gd name="connsiteX78" fmla="*/ 16132 w 84454"/>
                <a:gd name="connsiteY78" fmla="*/ 59106 h 102760"/>
                <a:gd name="connsiteX79" fmla="*/ 14841 w 84454"/>
                <a:gd name="connsiteY79" fmla="*/ 61469 h 102760"/>
                <a:gd name="connsiteX80" fmla="*/ 13808 w 84454"/>
                <a:gd name="connsiteY80" fmla="*/ 64301 h 102760"/>
                <a:gd name="connsiteX81" fmla="*/ 13104 w 84454"/>
                <a:gd name="connsiteY81" fmla="*/ 65623 h 102760"/>
                <a:gd name="connsiteX82" fmla="*/ 17227 w 84454"/>
                <a:gd name="connsiteY82" fmla="*/ 70489 h 102760"/>
                <a:gd name="connsiteX83" fmla="*/ 17744 w 84454"/>
                <a:gd name="connsiteY83" fmla="*/ 71882 h 102760"/>
                <a:gd name="connsiteX84" fmla="*/ 18283 w 84454"/>
                <a:gd name="connsiteY84" fmla="*/ 72695 h 102760"/>
                <a:gd name="connsiteX85" fmla="*/ 14380 w 84454"/>
                <a:gd name="connsiteY85" fmla="*/ 73204 h 102760"/>
                <a:gd name="connsiteX86" fmla="*/ 16038 w 84454"/>
                <a:gd name="connsiteY86" fmla="*/ 74776 h 102760"/>
                <a:gd name="connsiteX87" fmla="*/ 18127 w 84454"/>
                <a:gd name="connsiteY87" fmla="*/ 75903 h 102760"/>
                <a:gd name="connsiteX88" fmla="*/ 19527 w 84454"/>
                <a:gd name="connsiteY88" fmla="*/ 76443 h 102760"/>
                <a:gd name="connsiteX89" fmla="*/ 20294 w 84454"/>
                <a:gd name="connsiteY89" fmla="*/ 77577 h 102760"/>
                <a:gd name="connsiteX90" fmla="*/ 18792 w 84454"/>
                <a:gd name="connsiteY90" fmla="*/ 78101 h 102760"/>
                <a:gd name="connsiteX91" fmla="*/ 17376 w 84454"/>
                <a:gd name="connsiteY91" fmla="*/ 78133 h 102760"/>
                <a:gd name="connsiteX92" fmla="*/ 11774 w 84454"/>
                <a:gd name="connsiteY92" fmla="*/ 73963 h 102760"/>
                <a:gd name="connsiteX93" fmla="*/ 8661 w 84454"/>
                <a:gd name="connsiteY93" fmla="*/ 73196 h 102760"/>
                <a:gd name="connsiteX94" fmla="*/ 4373 w 84454"/>
                <a:gd name="connsiteY94" fmla="*/ 73439 h 102760"/>
                <a:gd name="connsiteX95" fmla="*/ 3294 w 84454"/>
                <a:gd name="connsiteY95" fmla="*/ 73877 h 102760"/>
                <a:gd name="connsiteX96" fmla="*/ 2183 w 84454"/>
                <a:gd name="connsiteY96" fmla="*/ 75144 h 102760"/>
                <a:gd name="connsiteX97" fmla="*/ 3755 w 84454"/>
                <a:gd name="connsiteY97" fmla="*/ 77069 h 102760"/>
                <a:gd name="connsiteX98" fmla="*/ 5211 w 84454"/>
                <a:gd name="connsiteY98" fmla="*/ 78203 h 102760"/>
                <a:gd name="connsiteX99" fmla="*/ 7550 w 84454"/>
                <a:gd name="connsiteY99" fmla="*/ 78352 h 102760"/>
                <a:gd name="connsiteX100" fmla="*/ 10366 w 84454"/>
                <a:gd name="connsiteY100" fmla="*/ 79776 h 102760"/>
                <a:gd name="connsiteX101" fmla="*/ 14419 w 84454"/>
                <a:gd name="connsiteY101" fmla="*/ 78586 h 102760"/>
                <a:gd name="connsiteX102" fmla="*/ 17329 w 84454"/>
                <a:gd name="connsiteY102" fmla="*/ 80049 h 102760"/>
                <a:gd name="connsiteX103" fmla="*/ 19246 w 84454"/>
                <a:gd name="connsiteY103" fmla="*/ 80574 h 102760"/>
                <a:gd name="connsiteX104" fmla="*/ 20967 w 84454"/>
                <a:gd name="connsiteY104" fmla="*/ 81450 h 102760"/>
                <a:gd name="connsiteX105" fmla="*/ 22485 w 84454"/>
                <a:gd name="connsiteY105" fmla="*/ 81638 h 102760"/>
                <a:gd name="connsiteX106" fmla="*/ 23150 w 84454"/>
                <a:gd name="connsiteY106" fmla="*/ 81246 h 102760"/>
                <a:gd name="connsiteX107" fmla="*/ 22727 w 84454"/>
                <a:gd name="connsiteY107" fmla="*/ 79126 h 102760"/>
                <a:gd name="connsiteX108" fmla="*/ 23963 w 84454"/>
                <a:gd name="connsiteY108" fmla="*/ 77992 h 102760"/>
                <a:gd name="connsiteX109" fmla="*/ 25332 w 84454"/>
                <a:gd name="connsiteY109" fmla="*/ 77468 h 102760"/>
                <a:gd name="connsiteX110" fmla="*/ 25950 w 84454"/>
                <a:gd name="connsiteY110" fmla="*/ 78391 h 102760"/>
                <a:gd name="connsiteX111" fmla="*/ 27210 w 84454"/>
                <a:gd name="connsiteY111" fmla="*/ 79330 h 102760"/>
                <a:gd name="connsiteX112" fmla="*/ 28196 w 84454"/>
                <a:gd name="connsiteY112" fmla="*/ 79337 h 102760"/>
                <a:gd name="connsiteX113" fmla="*/ 30871 w 84454"/>
                <a:gd name="connsiteY113" fmla="*/ 76897 h 102760"/>
                <a:gd name="connsiteX114" fmla="*/ 31497 w 84454"/>
                <a:gd name="connsiteY114" fmla="*/ 77382 h 102760"/>
                <a:gd name="connsiteX115" fmla="*/ 32076 w 84454"/>
                <a:gd name="connsiteY115" fmla="*/ 78250 h 102760"/>
                <a:gd name="connsiteX116" fmla="*/ 32201 w 84454"/>
                <a:gd name="connsiteY116" fmla="*/ 78946 h 102760"/>
                <a:gd name="connsiteX117" fmla="*/ 32303 w 84454"/>
                <a:gd name="connsiteY117" fmla="*/ 79682 h 102760"/>
                <a:gd name="connsiteX118" fmla="*/ 32906 w 84454"/>
                <a:gd name="connsiteY118" fmla="*/ 79987 h 102760"/>
                <a:gd name="connsiteX119" fmla="*/ 35010 w 84454"/>
                <a:gd name="connsiteY119" fmla="*/ 79830 h 102760"/>
                <a:gd name="connsiteX120" fmla="*/ 36082 w 84454"/>
                <a:gd name="connsiteY120" fmla="*/ 78508 h 102760"/>
                <a:gd name="connsiteX121" fmla="*/ 36919 w 84454"/>
                <a:gd name="connsiteY121" fmla="*/ 77679 h 102760"/>
                <a:gd name="connsiteX122" fmla="*/ 37545 w 84454"/>
                <a:gd name="connsiteY122" fmla="*/ 78242 h 102760"/>
                <a:gd name="connsiteX123" fmla="*/ 37850 w 84454"/>
                <a:gd name="connsiteY123" fmla="*/ 79869 h 102760"/>
                <a:gd name="connsiteX124" fmla="*/ 38429 w 84454"/>
                <a:gd name="connsiteY124" fmla="*/ 81990 h 102760"/>
                <a:gd name="connsiteX125" fmla="*/ 40940 w 84454"/>
                <a:gd name="connsiteY125" fmla="*/ 84352 h 102760"/>
                <a:gd name="connsiteX126" fmla="*/ 43060 w 84454"/>
                <a:gd name="connsiteY126" fmla="*/ 85025 h 102760"/>
                <a:gd name="connsiteX127" fmla="*/ 45665 w 84454"/>
                <a:gd name="connsiteY127" fmla="*/ 84563 h 102760"/>
                <a:gd name="connsiteX128" fmla="*/ 46698 w 84454"/>
                <a:gd name="connsiteY128" fmla="*/ 84141 h 102760"/>
                <a:gd name="connsiteX129" fmla="*/ 47394 w 84454"/>
                <a:gd name="connsiteY129" fmla="*/ 84493 h 102760"/>
                <a:gd name="connsiteX130" fmla="*/ 48091 w 84454"/>
                <a:gd name="connsiteY130" fmla="*/ 85745 h 102760"/>
                <a:gd name="connsiteX131" fmla="*/ 49593 w 84454"/>
                <a:gd name="connsiteY131" fmla="*/ 87177 h 102760"/>
                <a:gd name="connsiteX132" fmla="*/ 52746 w 84454"/>
                <a:gd name="connsiteY132" fmla="*/ 88186 h 102760"/>
                <a:gd name="connsiteX133" fmla="*/ 53716 w 84454"/>
                <a:gd name="connsiteY133" fmla="*/ 88757 h 102760"/>
                <a:gd name="connsiteX134" fmla="*/ 54389 w 84454"/>
                <a:gd name="connsiteY134" fmla="*/ 89719 h 102760"/>
                <a:gd name="connsiteX135" fmla="*/ 54193 w 84454"/>
                <a:gd name="connsiteY135" fmla="*/ 91088 h 102760"/>
                <a:gd name="connsiteX136" fmla="*/ 52691 w 84454"/>
                <a:gd name="connsiteY136" fmla="*/ 94491 h 102760"/>
                <a:gd name="connsiteX137" fmla="*/ 52495 w 84454"/>
                <a:gd name="connsiteY137" fmla="*/ 95493 h 102760"/>
                <a:gd name="connsiteX138" fmla="*/ 52699 w 84454"/>
                <a:gd name="connsiteY138" fmla="*/ 95829 h 102760"/>
                <a:gd name="connsiteX139" fmla="*/ 52401 w 84454"/>
                <a:gd name="connsiteY139" fmla="*/ 96455 h 102760"/>
                <a:gd name="connsiteX140" fmla="*/ 50445 w 84454"/>
                <a:gd name="connsiteY140" fmla="*/ 98732 h 102760"/>
                <a:gd name="connsiteX141" fmla="*/ 50274 w 84454"/>
                <a:gd name="connsiteY141" fmla="*/ 99538 h 102760"/>
                <a:gd name="connsiteX142" fmla="*/ 50923 w 84454"/>
                <a:gd name="connsiteY142" fmla="*/ 100844 h 102760"/>
                <a:gd name="connsiteX143" fmla="*/ 51463 w 84454"/>
                <a:gd name="connsiteY143" fmla="*/ 101924 h 102760"/>
                <a:gd name="connsiteX144" fmla="*/ 51463 w 84454"/>
                <a:gd name="connsiteY144" fmla="*/ 101924 h 102760"/>
                <a:gd name="connsiteX145" fmla="*/ 52636 w 84454"/>
                <a:gd name="connsiteY145" fmla="*/ 102448 h 102760"/>
                <a:gd name="connsiteX146" fmla="*/ 53739 w 84454"/>
                <a:gd name="connsiteY146" fmla="*/ 102620 h 102760"/>
                <a:gd name="connsiteX147" fmla="*/ 55828 w 84454"/>
                <a:gd name="connsiteY147" fmla="*/ 102690 h 102760"/>
                <a:gd name="connsiteX148" fmla="*/ 58058 w 84454"/>
                <a:gd name="connsiteY148" fmla="*/ 102761 h 102760"/>
                <a:gd name="connsiteX149" fmla="*/ 59255 w 84454"/>
                <a:gd name="connsiteY149" fmla="*/ 97402 h 102760"/>
                <a:gd name="connsiteX150" fmla="*/ 58339 w 84454"/>
                <a:gd name="connsiteY150" fmla="*/ 95837 h 102760"/>
                <a:gd name="connsiteX151" fmla="*/ 57205 w 84454"/>
                <a:gd name="connsiteY151" fmla="*/ 95039 h 102760"/>
                <a:gd name="connsiteX152" fmla="*/ 55883 w 84454"/>
                <a:gd name="connsiteY152" fmla="*/ 94648 h 102760"/>
                <a:gd name="connsiteX153" fmla="*/ 55273 w 84454"/>
                <a:gd name="connsiteY153" fmla="*/ 93905 h 102760"/>
                <a:gd name="connsiteX154" fmla="*/ 55062 w 84454"/>
                <a:gd name="connsiteY154" fmla="*/ 93052 h 102760"/>
                <a:gd name="connsiteX155" fmla="*/ 55296 w 84454"/>
                <a:gd name="connsiteY155" fmla="*/ 92528 h 102760"/>
                <a:gd name="connsiteX156" fmla="*/ 56853 w 84454"/>
                <a:gd name="connsiteY156" fmla="*/ 92684 h 102760"/>
                <a:gd name="connsiteX157" fmla="*/ 57338 w 84454"/>
                <a:gd name="connsiteY157" fmla="*/ 92129 h 102760"/>
                <a:gd name="connsiteX158" fmla="*/ 61046 w 84454"/>
                <a:gd name="connsiteY158" fmla="*/ 88968 h 102760"/>
                <a:gd name="connsiteX159" fmla="*/ 61203 w 84454"/>
                <a:gd name="connsiteY159" fmla="*/ 88358 h 102760"/>
                <a:gd name="connsiteX160" fmla="*/ 60687 w 84454"/>
                <a:gd name="connsiteY160" fmla="*/ 88014 h 102760"/>
                <a:gd name="connsiteX161" fmla="*/ 60014 w 84454"/>
                <a:gd name="connsiteY161" fmla="*/ 87834 h 102760"/>
                <a:gd name="connsiteX162" fmla="*/ 59842 w 84454"/>
                <a:gd name="connsiteY162" fmla="*/ 87169 h 102760"/>
                <a:gd name="connsiteX163" fmla="*/ 59865 w 84454"/>
                <a:gd name="connsiteY163" fmla="*/ 86292 h 102760"/>
                <a:gd name="connsiteX164" fmla="*/ 61844 w 84454"/>
                <a:gd name="connsiteY164" fmla="*/ 81716 h 102760"/>
                <a:gd name="connsiteX165" fmla="*/ 62431 w 84454"/>
                <a:gd name="connsiteY165" fmla="*/ 79760 h 102760"/>
                <a:gd name="connsiteX166" fmla="*/ 62564 w 84454"/>
                <a:gd name="connsiteY166" fmla="*/ 78375 h 102760"/>
                <a:gd name="connsiteX167" fmla="*/ 62439 w 84454"/>
                <a:gd name="connsiteY167" fmla="*/ 77006 h 102760"/>
                <a:gd name="connsiteX168" fmla="*/ 61297 w 84454"/>
                <a:gd name="connsiteY168" fmla="*/ 74855 h 102760"/>
                <a:gd name="connsiteX169" fmla="*/ 60194 w 84454"/>
                <a:gd name="connsiteY169" fmla="*/ 73133 h 102760"/>
                <a:gd name="connsiteX170" fmla="*/ 60155 w 84454"/>
                <a:gd name="connsiteY170" fmla="*/ 71764 h 102760"/>
                <a:gd name="connsiteX171" fmla="*/ 59349 w 84454"/>
                <a:gd name="connsiteY171" fmla="*/ 71045 h 102760"/>
                <a:gd name="connsiteX172" fmla="*/ 57064 w 84454"/>
                <a:gd name="connsiteY172" fmla="*/ 67360 h 102760"/>
                <a:gd name="connsiteX173" fmla="*/ 57064 w 84454"/>
                <a:gd name="connsiteY173" fmla="*/ 65936 h 102760"/>
                <a:gd name="connsiteX174" fmla="*/ 58355 w 84454"/>
                <a:gd name="connsiteY174" fmla="*/ 64825 h 102760"/>
                <a:gd name="connsiteX175" fmla="*/ 60162 w 84454"/>
                <a:gd name="connsiteY175" fmla="*/ 64121 h 102760"/>
                <a:gd name="connsiteX176" fmla="*/ 60765 w 84454"/>
                <a:gd name="connsiteY176" fmla="*/ 63534 h 102760"/>
                <a:gd name="connsiteX177" fmla="*/ 61844 w 84454"/>
                <a:gd name="connsiteY177" fmla="*/ 63166 h 102760"/>
                <a:gd name="connsiteX178" fmla="*/ 64715 w 84454"/>
                <a:gd name="connsiteY178" fmla="*/ 64230 h 102760"/>
                <a:gd name="connsiteX179" fmla="*/ 65999 w 84454"/>
                <a:gd name="connsiteY179" fmla="*/ 65154 h 102760"/>
                <a:gd name="connsiteX180" fmla="*/ 66359 w 84454"/>
                <a:gd name="connsiteY180" fmla="*/ 64966 h 102760"/>
                <a:gd name="connsiteX181" fmla="*/ 67516 w 84454"/>
                <a:gd name="connsiteY181" fmla="*/ 63964 h 102760"/>
                <a:gd name="connsiteX182" fmla="*/ 69550 w 84454"/>
                <a:gd name="connsiteY182" fmla="*/ 64121 h 102760"/>
                <a:gd name="connsiteX183" fmla="*/ 74471 w 84454"/>
                <a:gd name="connsiteY183" fmla="*/ 62102 h 102760"/>
                <a:gd name="connsiteX184" fmla="*/ 75207 w 84454"/>
                <a:gd name="connsiteY184" fmla="*/ 61132 h 102760"/>
                <a:gd name="connsiteX185" fmla="*/ 75754 w 84454"/>
                <a:gd name="connsiteY185" fmla="*/ 60100 h 102760"/>
                <a:gd name="connsiteX186" fmla="*/ 75801 w 84454"/>
                <a:gd name="connsiteY186" fmla="*/ 59646 h 102760"/>
                <a:gd name="connsiteX187" fmla="*/ 73892 w 84454"/>
                <a:gd name="connsiteY187" fmla="*/ 57651 h 102760"/>
                <a:gd name="connsiteX188" fmla="*/ 73838 w 84454"/>
                <a:gd name="connsiteY188" fmla="*/ 56915 h 102760"/>
                <a:gd name="connsiteX189" fmla="*/ 74088 w 84454"/>
                <a:gd name="connsiteY189" fmla="*/ 56086 h 102760"/>
                <a:gd name="connsiteX190" fmla="*/ 74628 w 84454"/>
                <a:gd name="connsiteY190" fmla="*/ 55429 h 102760"/>
                <a:gd name="connsiteX191" fmla="*/ 75754 w 84454"/>
                <a:gd name="connsiteY191" fmla="*/ 54983 h 102760"/>
                <a:gd name="connsiteX192" fmla="*/ 76951 w 84454"/>
                <a:gd name="connsiteY192" fmla="*/ 54107 h 102760"/>
                <a:gd name="connsiteX193" fmla="*/ 79635 w 84454"/>
                <a:gd name="connsiteY193" fmla="*/ 51619 h 102760"/>
                <a:gd name="connsiteX194" fmla="*/ 80566 w 84454"/>
                <a:gd name="connsiteY194" fmla="*/ 49460 h 102760"/>
                <a:gd name="connsiteX195" fmla="*/ 80855 w 84454"/>
                <a:gd name="connsiteY195" fmla="*/ 47113 h 102760"/>
                <a:gd name="connsiteX196" fmla="*/ 80910 w 84454"/>
                <a:gd name="connsiteY196" fmla="*/ 45360 h 102760"/>
                <a:gd name="connsiteX197" fmla="*/ 80175 w 84454"/>
                <a:gd name="connsiteY197" fmla="*/ 43968 h 102760"/>
                <a:gd name="connsiteX198" fmla="*/ 79431 w 84454"/>
                <a:gd name="connsiteY198" fmla="*/ 43068 h 102760"/>
                <a:gd name="connsiteX199" fmla="*/ 78422 w 84454"/>
                <a:gd name="connsiteY199" fmla="*/ 43209 h 102760"/>
                <a:gd name="connsiteX200" fmla="*/ 76459 w 84454"/>
                <a:gd name="connsiteY200" fmla="*/ 43138 h 102760"/>
                <a:gd name="connsiteX201" fmla="*/ 74620 w 84454"/>
                <a:gd name="connsiteY201" fmla="*/ 42356 h 102760"/>
                <a:gd name="connsiteX202" fmla="*/ 73611 w 84454"/>
                <a:gd name="connsiteY202" fmla="*/ 41089 h 102760"/>
                <a:gd name="connsiteX203" fmla="*/ 73360 w 84454"/>
                <a:gd name="connsiteY203" fmla="*/ 39978 h 102760"/>
                <a:gd name="connsiteX204" fmla="*/ 73822 w 84454"/>
                <a:gd name="connsiteY204" fmla="*/ 39274 h 102760"/>
                <a:gd name="connsiteX205" fmla="*/ 73963 w 84454"/>
                <a:gd name="connsiteY205" fmla="*/ 38413 h 102760"/>
                <a:gd name="connsiteX206" fmla="*/ 73666 w 84454"/>
                <a:gd name="connsiteY206" fmla="*/ 37545 h 102760"/>
                <a:gd name="connsiteX207" fmla="*/ 73783 w 84454"/>
                <a:gd name="connsiteY207" fmla="*/ 36817 h 102760"/>
                <a:gd name="connsiteX208" fmla="*/ 74612 w 84454"/>
                <a:gd name="connsiteY208" fmla="*/ 36230 h 102760"/>
                <a:gd name="connsiteX209" fmla="*/ 80425 w 84454"/>
                <a:gd name="connsiteY209" fmla="*/ 36246 h 102760"/>
                <a:gd name="connsiteX210" fmla="*/ 80863 w 84454"/>
                <a:gd name="connsiteY210" fmla="*/ 35604 h 102760"/>
                <a:gd name="connsiteX211" fmla="*/ 81254 w 84454"/>
                <a:gd name="connsiteY211" fmla="*/ 32225 h 102760"/>
                <a:gd name="connsiteX212" fmla="*/ 82710 w 84454"/>
                <a:gd name="connsiteY212" fmla="*/ 27069 h 102760"/>
                <a:gd name="connsiteX213" fmla="*/ 84079 w 84454"/>
                <a:gd name="connsiteY213" fmla="*/ 24190 h 102760"/>
                <a:gd name="connsiteX214" fmla="*/ 84305 w 84454"/>
                <a:gd name="connsiteY214" fmla="*/ 22978 h 102760"/>
                <a:gd name="connsiteX215" fmla="*/ 84282 w 84454"/>
                <a:gd name="connsiteY215" fmla="*/ 16132 h 102760"/>
                <a:gd name="connsiteX216" fmla="*/ 84454 w 84454"/>
                <a:gd name="connsiteY216" fmla="*/ 12627 h 102760"/>
                <a:gd name="connsiteX217" fmla="*/ 8363 w 84454"/>
                <a:gd name="connsiteY217" fmla="*/ 70317 h 102760"/>
                <a:gd name="connsiteX218" fmla="*/ 10280 w 84454"/>
                <a:gd name="connsiteY218" fmla="*/ 69762 h 102760"/>
                <a:gd name="connsiteX219" fmla="*/ 13182 w 84454"/>
                <a:gd name="connsiteY219" fmla="*/ 72124 h 102760"/>
                <a:gd name="connsiteX220" fmla="*/ 15905 w 84454"/>
                <a:gd name="connsiteY220" fmla="*/ 71358 h 102760"/>
                <a:gd name="connsiteX221" fmla="*/ 15741 w 84454"/>
                <a:gd name="connsiteY221" fmla="*/ 70700 h 102760"/>
                <a:gd name="connsiteX222" fmla="*/ 15279 w 84454"/>
                <a:gd name="connsiteY222" fmla="*/ 70082 h 102760"/>
                <a:gd name="connsiteX223" fmla="*/ 13136 w 84454"/>
                <a:gd name="connsiteY223" fmla="*/ 68150 h 102760"/>
                <a:gd name="connsiteX224" fmla="*/ 9623 w 84454"/>
                <a:gd name="connsiteY224" fmla="*/ 67907 h 102760"/>
                <a:gd name="connsiteX225" fmla="*/ 7636 w 84454"/>
                <a:gd name="connsiteY225" fmla="*/ 68502 h 102760"/>
                <a:gd name="connsiteX226" fmla="*/ 7644 w 84454"/>
                <a:gd name="connsiteY226" fmla="*/ 69198 h 102760"/>
                <a:gd name="connsiteX227" fmla="*/ 8363 w 84454"/>
                <a:gd name="connsiteY227" fmla="*/ 70317 h 102760"/>
                <a:gd name="connsiteX228" fmla="*/ 31536 w 84454"/>
                <a:gd name="connsiteY228" fmla="*/ 22938 h 102760"/>
                <a:gd name="connsiteX229" fmla="*/ 33711 w 84454"/>
                <a:gd name="connsiteY229" fmla="*/ 20356 h 102760"/>
                <a:gd name="connsiteX230" fmla="*/ 33711 w 84454"/>
                <a:gd name="connsiteY230" fmla="*/ 16249 h 102760"/>
                <a:gd name="connsiteX231" fmla="*/ 30496 w 84454"/>
                <a:gd name="connsiteY231" fmla="*/ 19606 h 102760"/>
                <a:gd name="connsiteX232" fmla="*/ 29823 w 84454"/>
                <a:gd name="connsiteY232" fmla="*/ 21624 h 102760"/>
                <a:gd name="connsiteX233" fmla="*/ 30206 w 84454"/>
                <a:gd name="connsiteY233" fmla="*/ 22226 h 102760"/>
                <a:gd name="connsiteX234" fmla="*/ 31536 w 84454"/>
                <a:gd name="connsiteY234" fmla="*/ 22938 h 102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84454" h="102760">
                  <a:moveTo>
                    <a:pt x="41316" y="9122"/>
                  </a:moveTo>
                  <a:lnTo>
                    <a:pt x="40385" y="8614"/>
                  </a:lnTo>
                  <a:lnTo>
                    <a:pt x="45321" y="7151"/>
                  </a:lnTo>
                  <a:lnTo>
                    <a:pt x="48443" y="6705"/>
                  </a:lnTo>
                  <a:lnTo>
                    <a:pt x="48998" y="6900"/>
                  </a:lnTo>
                  <a:lnTo>
                    <a:pt x="43358" y="8825"/>
                  </a:lnTo>
                  <a:lnTo>
                    <a:pt x="41316" y="9122"/>
                  </a:lnTo>
                  <a:close/>
                  <a:moveTo>
                    <a:pt x="52276" y="6744"/>
                  </a:moveTo>
                  <a:lnTo>
                    <a:pt x="56611" y="6141"/>
                  </a:lnTo>
                  <a:lnTo>
                    <a:pt x="56587" y="5915"/>
                  </a:lnTo>
                  <a:lnTo>
                    <a:pt x="55445" y="5547"/>
                  </a:lnTo>
                  <a:lnTo>
                    <a:pt x="51752" y="5609"/>
                  </a:lnTo>
                  <a:lnTo>
                    <a:pt x="50571" y="5868"/>
                  </a:lnTo>
                  <a:lnTo>
                    <a:pt x="50813" y="6298"/>
                  </a:lnTo>
                  <a:lnTo>
                    <a:pt x="52276" y="6744"/>
                  </a:lnTo>
                  <a:close/>
                  <a:moveTo>
                    <a:pt x="65482" y="4232"/>
                  </a:moveTo>
                  <a:lnTo>
                    <a:pt x="64551" y="4076"/>
                  </a:lnTo>
                  <a:lnTo>
                    <a:pt x="61844" y="4858"/>
                  </a:lnTo>
                  <a:lnTo>
                    <a:pt x="61657" y="5218"/>
                  </a:lnTo>
                  <a:lnTo>
                    <a:pt x="62408" y="5484"/>
                  </a:lnTo>
                  <a:lnTo>
                    <a:pt x="65482" y="4232"/>
                  </a:lnTo>
                  <a:close/>
                  <a:moveTo>
                    <a:pt x="38593" y="11680"/>
                  </a:moveTo>
                  <a:lnTo>
                    <a:pt x="36802" y="11602"/>
                  </a:lnTo>
                  <a:lnTo>
                    <a:pt x="34189" y="13941"/>
                  </a:lnTo>
                  <a:lnTo>
                    <a:pt x="34533" y="14372"/>
                  </a:lnTo>
                  <a:lnTo>
                    <a:pt x="38593" y="11680"/>
                  </a:lnTo>
                  <a:close/>
                  <a:moveTo>
                    <a:pt x="75747" y="0"/>
                  </a:moveTo>
                  <a:lnTo>
                    <a:pt x="74729" y="0"/>
                  </a:lnTo>
                  <a:lnTo>
                    <a:pt x="72844" y="735"/>
                  </a:lnTo>
                  <a:lnTo>
                    <a:pt x="72257" y="1713"/>
                  </a:lnTo>
                  <a:lnTo>
                    <a:pt x="74291" y="1588"/>
                  </a:lnTo>
                  <a:lnTo>
                    <a:pt x="75747" y="0"/>
                  </a:lnTo>
                  <a:close/>
                  <a:moveTo>
                    <a:pt x="14497" y="80261"/>
                  </a:moveTo>
                  <a:lnTo>
                    <a:pt x="11696" y="81716"/>
                  </a:lnTo>
                  <a:lnTo>
                    <a:pt x="8035" y="81207"/>
                  </a:lnTo>
                  <a:lnTo>
                    <a:pt x="5250" y="80143"/>
                  </a:lnTo>
                  <a:lnTo>
                    <a:pt x="1659" y="80347"/>
                  </a:lnTo>
                  <a:lnTo>
                    <a:pt x="0" y="80902"/>
                  </a:lnTo>
                  <a:lnTo>
                    <a:pt x="657" y="83938"/>
                  </a:lnTo>
                  <a:lnTo>
                    <a:pt x="1158" y="84900"/>
                  </a:lnTo>
                  <a:lnTo>
                    <a:pt x="1807" y="85526"/>
                  </a:lnTo>
                  <a:lnTo>
                    <a:pt x="2668" y="85651"/>
                  </a:lnTo>
                  <a:lnTo>
                    <a:pt x="3662" y="84900"/>
                  </a:lnTo>
                  <a:lnTo>
                    <a:pt x="5046" y="84110"/>
                  </a:lnTo>
                  <a:lnTo>
                    <a:pt x="7276" y="84477"/>
                  </a:lnTo>
                  <a:lnTo>
                    <a:pt x="8895" y="85205"/>
                  </a:lnTo>
                  <a:lnTo>
                    <a:pt x="9474" y="85964"/>
                  </a:lnTo>
                  <a:lnTo>
                    <a:pt x="10546" y="86684"/>
                  </a:lnTo>
                  <a:lnTo>
                    <a:pt x="12111" y="86856"/>
                  </a:lnTo>
                  <a:lnTo>
                    <a:pt x="15138" y="85479"/>
                  </a:lnTo>
                  <a:lnTo>
                    <a:pt x="18049" y="83374"/>
                  </a:lnTo>
                  <a:lnTo>
                    <a:pt x="18902" y="81911"/>
                  </a:lnTo>
                  <a:lnTo>
                    <a:pt x="19222" y="80589"/>
                  </a:lnTo>
                  <a:lnTo>
                    <a:pt x="16703" y="81497"/>
                  </a:lnTo>
                  <a:lnTo>
                    <a:pt x="14497" y="80261"/>
                  </a:lnTo>
                  <a:close/>
                  <a:moveTo>
                    <a:pt x="84454" y="12627"/>
                  </a:moveTo>
                  <a:lnTo>
                    <a:pt x="81395" y="11962"/>
                  </a:lnTo>
                  <a:lnTo>
                    <a:pt x="79424" y="10984"/>
                  </a:lnTo>
                  <a:lnTo>
                    <a:pt x="78195" y="9216"/>
                  </a:lnTo>
                  <a:lnTo>
                    <a:pt x="76083" y="6798"/>
                  </a:lnTo>
                  <a:lnTo>
                    <a:pt x="70536" y="7049"/>
                  </a:lnTo>
                  <a:lnTo>
                    <a:pt x="65920" y="7745"/>
                  </a:lnTo>
                  <a:lnTo>
                    <a:pt x="59529" y="8042"/>
                  </a:lnTo>
                  <a:lnTo>
                    <a:pt x="55390" y="9216"/>
                  </a:lnTo>
                  <a:lnTo>
                    <a:pt x="47895" y="13128"/>
                  </a:lnTo>
                  <a:lnTo>
                    <a:pt x="46010" y="15123"/>
                  </a:lnTo>
                  <a:lnTo>
                    <a:pt x="44085" y="19418"/>
                  </a:lnTo>
                  <a:lnTo>
                    <a:pt x="37561" y="24362"/>
                  </a:lnTo>
                  <a:lnTo>
                    <a:pt x="33758" y="26263"/>
                  </a:lnTo>
                  <a:lnTo>
                    <a:pt x="32686" y="25536"/>
                  </a:lnTo>
                  <a:lnTo>
                    <a:pt x="31145" y="25058"/>
                  </a:lnTo>
                  <a:lnTo>
                    <a:pt x="29917" y="27570"/>
                  </a:lnTo>
                  <a:lnTo>
                    <a:pt x="29158" y="29831"/>
                  </a:lnTo>
                  <a:lnTo>
                    <a:pt x="26608" y="43076"/>
                  </a:lnTo>
                  <a:lnTo>
                    <a:pt x="24871" y="47864"/>
                  </a:lnTo>
                  <a:lnTo>
                    <a:pt x="22532" y="51885"/>
                  </a:lnTo>
                  <a:lnTo>
                    <a:pt x="18855" y="56798"/>
                  </a:lnTo>
                  <a:lnTo>
                    <a:pt x="17165" y="58472"/>
                  </a:lnTo>
                  <a:lnTo>
                    <a:pt x="16132" y="59106"/>
                  </a:lnTo>
                  <a:lnTo>
                    <a:pt x="14841" y="61469"/>
                  </a:lnTo>
                  <a:lnTo>
                    <a:pt x="13808" y="64301"/>
                  </a:lnTo>
                  <a:lnTo>
                    <a:pt x="13104" y="65623"/>
                  </a:lnTo>
                  <a:lnTo>
                    <a:pt x="17227" y="70489"/>
                  </a:lnTo>
                  <a:lnTo>
                    <a:pt x="17744" y="71882"/>
                  </a:lnTo>
                  <a:lnTo>
                    <a:pt x="18283" y="72695"/>
                  </a:lnTo>
                  <a:lnTo>
                    <a:pt x="14380" y="73204"/>
                  </a:lnTo>
                  <a:lnTo>
                    <a:pt x="16038" y="74776"/>
                  </a:lnTo>
                  <a:lnTo>
                    <a:pt x="18127" y="75903"/>
                  </a:lnTo>
                  <a:lnTo>
                    <a:pt x="19527" y="76443"/>
                  </a:lnTo>
                  <a:lnTo>
                    <a:pt x="20294" y="77577"/>
                  </a:lnTo>
                  <a:lnTo>
                    <a:pt x="18792" y="78101"/>
                  </a:lnTo>
                  <a:lnTo>
                    <a:pt x="17376" y="78133"/>
                  </a:lnTo>
                  <a:lnTo>
                    <a:pt x="11774" y="73963"/>
                  </a:lnTo>
                  <a:lnTo>
                    <a:pt x="8661" y="73196"/>
                  </a:lnTo>
                  <a:lnTo>
                    <a:pt x="4373" y="73439"/>
                  </a:lnTo>
                  <a:lnTo>
                    <a:pt x="3294" y="73877"/>
                  </a:lnTo>
                  <a:lnTo>
                    <a:pt x="2183" y="75144"/>
                  </a:lnTo>
                  <a:lnTo>
                    <a:pt x="3755" y="77069"/>
                  </a:lnTo>
                  <a:lnTo>
                    <a:pt x="5211" y="78203"/>
                  </a:lnTo>
                  <a:lnTo>
                    <a:pt x="7550" y="78352"/>
                  </a:lnTo>
                  <a:lnTo>
                    <a:pt x="10366" y="79776"/>
                  </a:lnTo>
                  <a:lnTo>
                    <a:pt x="14419" y="78586"/>
                  </a:lnTo>
                  <a:lnTo>
                    <a:pt x="17329" y="80049"/>
                  </a:lnTo>
                  <a:lnTo>
                    <a:pt x="19246" y="80574"/>
                  </a:lnTo>
                  <a:lnTo>
                    <a:pt x="20967" y="81450"/>
                  </a:lnTo>
                  <a:lnTo>
                    <a:pt x="22485" y="81638"/>
                  </a:lnTo>
                  <a:lnTo>
                    <a:pt x="23150" y="81246"/>
                  </a:lnTo>
                  <a:lnTo>
                    <a:pt x="22727" y="79126"/>
                  </a:lnTo>
                  <a:lnTo>
                    <a:pt x="23963" y="77992"/>
                  </a:lnTo>
                  <a:lnTo>
                    <a:pt x="25332" y="77468"/>
                  </a:lnTo>
                  <a:lnTo>
                    <a:pt x="25950" y="78391"/>
                  </a:lnTo>
                  <a:lnTo>
                    <a:pt x="27210" y="79330"/>
                  </a:lnTo>
                  <a:lnTo>
                    <a:pt x="28196" y="79337"/>
                  </a:lnTo>
                  <a:lnTo>
                    <a:pt x="30871" y="76897"/>
                  </a:lnTo>
                  <a:lnTo>
                    <a:pt x="31497" y="77382"/>
                  </a:lnTo>
                  <a:lnTo>
                    <a:pt x="32076" y="78250"/>
                  </a:lnTo>
                  <a:lnTo>
                    <a:pt x="32201" y="78946"/>
                  </a:lnTo>
                  <a:lnTo>
                    <a:pt x="32303" y="79682"/>
                  </a:lnTo>
                  <a:lnTo>
                    <a:pt x="32906" y="79987"/>
                  </a:lnTo>
                  <a:lnTo>
                    <a:pt x="35010" y="79830"/>
                  </a:lnTo>
                  <a:lnTo>
                    <a:pt x="36082" y="78508"/>
                  </a:lnTo>
                  <a:lnTo>
                    <a:pt x="36919" y="77679"/>
                  </a:lnTo>
                  <a:lnTo>
                    <a:pt x="37545" y="78242"/>
                  </a:lnTo>
                  <a:lnTo>
                    <a:pt x="37850" y="79869"/>
                  </a:lnTo>
                  <a:lnTo>
                    <a:pt x="38429" y="81990"/>
                  </a:lnTo>
                  <a:lnTo>
                    <a:pt x="40940" y="84352"/>
                  </a:lnTo>
                  <a:lnTo>
                    <a:pt x="43060" y="85025"/>
                  </a:lnTo>
                  <a:lnTo>
                    <a:pt x="45665" y="84563"/>
                  </a:lnTo>
                  <a:lnTo>
                    <a:pt x="46698" y="84141"/>
                  </a:lnTo>
                  <a:lnTo>
                    <a:pt x="47394" y="84493"/>
                  </a:lnTo>
                  <a:lnTo>
                    <a:pt x="48091" y="85745"/>
                  </a:lnTo>
                  <a:lnTo>
                    <a:pt x="49593" y="87177"/>
                  </a:lnTo>
                  <a:lnTo>
                    <a:pt x="52746" y="88186"/>
                  </a:lnTo>
                  <a:lnTo>
                    <a:pt x="53716" y="88757"/>
                  </a:lnTo>
                  <a:lnTo>
                    <a:pt x="54389" y="89719"/>
                  </a:lnTo>
                  <a:lnTo>
                    <a:pt x="54193" y="91088"/>
                  </a:lnTo>
                  <a:lnTo>
                    <a:pt x="52691" y="94491"/>
                  </a:lnTo>
                  <a:lnTo>
                    <a:pt x="52495" y="95493"/>
                  </a:lnTo>
                  <a:lnTo>
                    <a:pt x="52699" y="95829"/>
                  </a:lnTo>
                  <a:lnTo>
                    <a:pt x="52401" y="96455"/>
                  </a:lnTo>
                  <a:lnTo>
                    <a:pt x="50445" y="98732"/>
                  </a:lnTo>
                  <a:lnTo>
                    <a:pt x="50274" y="99538"/>
                  </a:lnTo>
                  <a:lnTo>
                    <a:pt x="50923" y="100844"/>
                  </a:lnTo>
                  <a:lnTo>
                    <a:pt x="51463" y="101924"/>
                  </a:lnTo>
                  <a:lnTo>
                    <a:pt x="51463" y="101924"/>
                  </a:lnTo>
                  <a:lnTo>
                    <a:pt x="52636" y="102448"/>
                  </a:lnTo>
                  <a:lnTo>
                    <a:pt x="53739" y="102620"/>
                  </a:lnTo>
                  <a:lnTo>
                    <a:pt x="55828" y="102690"/>
                  </a:lnTo>
                  <a:lnTo>
                    <a:pt x="58058" y="102761"/>
                  </a:lnTo>
                  <a:lnTo>
                    <a:pt x="59255" y="97402"/>
                  </a:lnTo>
                  <a:lnTo>
                    <a:pt x="58339" y="95837"/>
                  </a:lnTo>
                  <a:lnTo>
                    <a:pt x="57205" y="95039"/>
                  </a:lnTo>
                  <a:lnTo>
                    <a:pt x="55883" y="94648"/>
                  </a:lnTo>
                  <a:lnTo>
                    <a:pt x="55273" y="93905"/>
                  </a:lnTo>
                  <a:lnTo>
                    <a:pt x="55062" y="93052"/>
                  </a:lnTo>
                  <a:lnTo>
                    <a:pt x="55296" y="92528"/>
                  </a:lnTo>
                  <a:lnTo>
                    <a:pt x="56853" y="92684"/>
                  </a:lnTo>
                  <a:lnTo>
                    <a:pt x="57338" y="92129"/>
                  </a:lnTo>
                  <a:lnTo>
                    <a:pt x="61046" y="88968"/>
                  </a:lnTo>
                  <a:lnTo>
                    <a:pt x="61203" y="88358"/>
                  </a:lnTo>
                  <a:lnTo>
                    <a:pt x="60687" y="88014"/>
                  </a:lnTo>
                  <a:lnTo>
                    <a:pt x="60014" y="87834"/>
                  </a:lnTo>
                  <a:lnTo>
                    <a:pt x="59842" y="87169"/>
                  </a:lnTo>
                  <a:lnTo>
                    <a:pt x="59865" y="86292"/>
                  </a:lnTo>
                  <a:lnTo>
                    <a:pt x="61844" y="81716"/>
                  </a:lnTo>
                  <a:lnTo>
                    <a:pt x="62431" y="79760"/>
                  </a:lnTo>
                  <a:lnTo>
                    <a:pt x="62564" y="78375"/>
                  </a:lnTo>
                  <a:lnTo>
                    <a:pt x="62439" y="77006"/>
                  </a:lnTo>
                  <a:lnTo>
                    <a:pt x="61297" y="74855"/>
                  </a:lnTo>
                  <a:lnTo>
                    <a:pt x="60194" y="73133"/>
                  </a:lnTo>
                  <a:lnTo>
                    <a:pt x="60155" y="71764"/>
                  </a:lnTo>
                  <a:lnTo>
                    <a:pt x="59349" y="71045"/>
                  </a:lnTo>
                  <a:lnTo>
                    <a:pt x="57064" y="67360"/>
                  </a:lnTo>
                  <a:lnTo>
                    <a:pt x="57064" y="65936"/>
                  </a:lnTo>
                  <a:lnTo>
                    <a:pt x="58355" y="64825"/>
                  </a:lnTo>
                  <a:lnTo>
                    <a:pt x="60162" y="64121"/>
                  </a:lnTo>
                  <a:lnTo>
                    <a:pt x="60765" y="63534"/>
                  </a:lnTo>
                  <a:lnTo>
                    <a:pt x="61844" y="63166"/>
                  </a:lnTo>
                  <a:lnTo>
                    <a:pt x="64715" y="64230"/>
                  </a:lnTo>
                  <a:lnTo>
                    <a:pt x="65999" y="65154"/>
                  </a:lnTo>
                  <a:lnTo>
                    <a:pt x="66359" y="64966"/>
                  </a:lnTo>
                  <a:lnTo>
                    <a:pt x="67516" y="63964"/>
                  </a:lnTo>
                  <a:lnTo>
                    <a:pt x="69550" y="64121"/>
                  </a:lnTo>
                  <a:lnTo>
                    <a:pt x="74471" y="62102"/>
                  </a:lnTo>
                  <a:lnTo>
                    <a:pt x="75207" y="61132"/>
                  </a:lnTo>
                  <a:lnTo>
                    <a:pt x="75754" y="60100"/>
                  </a:lnTo>
                  <a:lnTo>
                    <a:pt x="75801" y="59646"/>
                  </a:lnTo>
                  <a:lnTo>
                    <a:pt x="73892" y="57651"/>
                  </a:lnTo>
                  <a:lnTo>
                    <a:pt x="73838" y="56915"/>
                  </a:lnTo>
                  <a:lnTo>
                    <a:pt x="74088" y="56086"/>
                  </a:lnTo>
                  <a:lnTo>
                    <a:pt x="74628" y="55429"/>
                  </a:lnTo>
                  <a:lnTo>
                    <a:pt x="75754" y="54983"/>
                  </a:lnTo>
                  <a:lnTo>
                    <a:pt x="76951" y="54107"/>
                  </a:lnTo>
                  <a:lnTo>
                    <a:pt x="79635" y="51619"/>
                  </a:lnTo>
                  <a:lnTo>
                    <a:pt x="80566" y="49460"/>
                  </a:lnTo>
                  <a:lnTo>
                    <a:pt x="80855" y="47113"/>
                  </a:lnTo>
                  <a:lnTo>
                    <a:pt x="80910" y="45360"/>
                  </a:lnTo>
                  <a:lnTo>
                    <a:pt x="80175" y="43968"/>
                  </a:lnTo>
                  <a:lnTo>
                    <a:pt x="79431" y="43068"/>
                  </a:lnTo>
                  <a:lnTo>
                    <a:pt x="78422" y="43209"/>
                  </a:lnTo>
                  <a:lnTo>
                    <a:pt x="76459" y="43138"/>
                  </a:lnTo>
                  <a:lnTo>
                    <a:pt x="74620" y="42356"/>
                  </a:lnTo>
                  <a:lnTo>
                    <a:pt x="73611" y="41089"/>
                  </a:lnTo>
                  <a:lnTo>
                    <a:pt x="73360" y="39978"/>
                  </a:lnTo>
                  <a:lnTo>
                    <a:pt x="73822" y="39274"/>
                  </a:lnTo>
                  <a:lnTo>
                    <a:pt x="73963" y="38413"/>
                  </a:lnTo>
                  <a:lnTo>
                    <a:pt x="73666" y="37545"/>
                  </a:lnTo>
                  <a:lnTo>
                    <a:pt x="73783" y="36817"/>
                  </a:lnTo>
                  <a:lnTo>
                    <a:pt x="74612" y="36230"/>
                  </a:lnTo>
                  <a:lnTo>
                    <a:pt x="80425" y="36246"/>
                  </a:lnTo>
                  <a:lnTo>
                    <a:pt x="80863" y="35604"/>
                  </a:lnTo>
                  <a:lnTo>
                    <a:pt x="81254" y="32225"/>
                  </a:lnTo>
                  <a:lnTo>
                    <a:pt x="82710" y="27069"/>
                  </a:lnTo>
                  <a:lnTo>
                    <a:pt x="84079" y="24190"/>
                  </a:lnTo>
                  <a:lnTo>
                    <a:pt x="84305" y="22978"/>
                  </a:lnTo>
                  <a:lnTo>
                    <a:pt x="84282" y="16132"/>
                  </a:lnTo>
                  <a:lnTo>
                    <a:pt x="84454" y="12627"/>
                  </a:lnTo>
                  <a:close/>
                  <a:moveTo>
                    <a:pt x="8363" y="70317"/>
                  </a:moveTo>
                  <a:lnTo>
                    <a:pt x="10280" y="69762"/>
                  </a:lnTo>
                  <a:lnTo>
                    <a:pt x="13182" y="72124"/>
                  </a:lnTo>
                  <a:lnTo>
                    <a:pt x="15905" y="71358"/>
                  </a:lnTo>
                  <a:lnTo>
                    <a:pt x="15741" y="70700"/>
                  </a:lnTo>
                  <a:lnTo>
                    <a:pt x="15279" y="70082"/>
                  </a:lnTo>
                  <a:lnTo>
                    <a:pt x="13136" y="68150"/>
                  </a:lnTo>
                  <a:lnTo>
                    <a:pt x="9623" y="67907"/>
                  </a:lnTo>
                  <a:lnTo>
                    <a:pt x="7636" y="68502"/>
                  </a:lnTo>
                  <a:lnTo>
                    <a:pt x="7644" y="69198"/>
                  </a:lnTo>
                  <a:lnTo>
                    <a:pt x="8363" y="70317"/>
                  </a:lnTo>
                  <a:close/>
                  <a:moveTo>
                    <a:pt x="31536" y="22938"/>
                  </a:moveTo>
                  <a:lnTo>
                    <a:pt x="33711" y="20356"/>
                  </a:lnTo>
                  <a:lnTo>
                    <a:pt x="33711" y="16249"/>
                  </a:lnTo>
                  <a:lnTo>
                    <a:pt x="30496" y="19606"/>
                  </a:lnTo>
                  <a:lnTo>
                    <a:pt x="29823" y="21624"/>
                  </a:lnTo>
                  <a:lnTo>
                    <a:pt x="30206" y="22226"/>
                  </a:lnTo>
                  <a:lnTo>
                    <a:pt x="31536" y="229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2" name="Freeform: Shape 741">
              <a:extLst>
                <a:ext uri="{FF2B5EF4-FFF2-40B4-BE49-F238E27FC236}">
                  <a16:creationId xmlns:a16="http://schemas.microsoft.com/office/drawing/2014/main" id="{BCDED073-17DA-33A2-6EF9-708228B54113}"/>
                </a:ext>
              </a:extLst>
            </p:cNvPr>
            <p:cNvSpPr>
              <a:spLocks/>
            </p:cNvSpPr>
            <p:nvPr/>
          </p:nvSpPr>
          <p:spPr>
            <a:xfrm>
              <a:off x="7356263" y="2398046"/>
              <a:ext cx="574451" cy="685395"/>
            </a:xfrm>
            <a:custGeom>
              <a:avLst/>
              <a:gdLst>
                <a:gd name="connsiteX0" fmla="*/ 456419 w 574451"/>
                <a:gd name="connsiteY0" fmla="*/ 0 h 685395"/>
                <a:gd name="connsiteX1" fmla="*/ 462287 w 574451"/>
                <a:gd name="connsiteY1" fmla="*/ 2597 h 685395"/>
                <a:gd name="connsiteX2" fmla="*/ 464289 w 574451"/>
                <a:gd name="connsiteY2" fmla="*/ 2543 h 685395"/>
                <a:gd name="connsiteX3" fmla="*/ 467207 w 574451"/>
                <a:gd name="connsiteY3" fmla="*/ 7385 h 685395"/>
                <a:gd name="connsiteX4" fmla="*/ 468725 w 574451"/>
                <a:gd name="connsiteY4" fmla="*/ 6955 h 685395"/>
                <a:gd name="connsiteX5" fmla="*/ 468436 w 574451"/>
                <a:gd name="connsiteY5" fmla="*/ 9897 h 685395"/>
                <a:gd name="connsiteX6" fmla="*/ 465494 w 574451"/>
                <a:gd name="connsiteY6" fmla="*/ 11297 h 685395"/>
                <a:gd name="connsiteX7" fmla="*/ 460918 w 574451"/>
                <a:gd name="connsiteY7" fmla="*/ 12142 h 685395"/>
                <a:gd name="connsiteX8" fmla="*/ 460237 w 574451"/>
                <a:gd name="connsiteY8" fmla="*/ 12729 h 685395"/>
                <a:gd name="connsiteX9" fmla="*/ 456325 w 574451"/>
                <a:gd name="connsiteY9" fmla="*/ 12259 h 685395"/>
                <a:gd name="connsiteX10" fmla="*/ 454127 w 574451"/>
                <a:gd name="connsiteY10" fmla="*/ 8301 h 685395"/>
                <a:gd name="connsiteX11" fmla="*/ 450457 w 574451"/>
                <a:gd name="connsiteY11" fmla="*/ 7323 h 685395"/>
                <a:gd name="connsiteX12" fmla="*/ 450466 w 574451"/>
                <a:gd name="connsiteY12" fmla="*/ 6048 h 685395"/>
                <a:gd name="connsiteX13" fmla="*/ 452844 w 574451"/>
                <a:gd name="connsiteY13" fmla="*/ 3043 h 685395"/>
                <a:gd name="connsiteX14" fmla="*/ 456419 w 574451"/>
                <a:gd name="connsiteY14" fmla="*/ 0 h 685395"/>
                <a:gd name="connsiteX15" fmla="*/ 572425 w 574451"/>
                <a:gd name="connsiteY15" fmla="*/ 89172 h 685395"/>
                <a:gd name="connsiteX16" fmla="*/ 573622 w 574451"/>
                <a:gd name="connsiteY16" fmla="*/ 97504 h 685395"/>
                <a:gd name="connsiteX17" fmla="*/ 573583 w 574451"/>
                <a:gd name="connsiteY17" fmla="*/ 100398 h 685395"/>
                <a:gd name="connsiteX18" fmla="*/ 573020 w 574451"/>
                <a:gd name="connsiteY18" fmla="*/ 103199 h 685395"/>
                <a:gd name="connsiteX19" fmla="*/ 572229 w 574451"/>
                <a:gd name="connsiteY19" fmla="*/ 104631 h 685395"/>
                <a:gd name="connsiteX20" fmla="*/ 570657 w 574451"/>
                <a:gd name="connsiteY20" fmla="*/ 105257 h 685395"/>
                <a:gd name="connsiteX21" fmla="*/ 566847 w 574451"/>
                <a:gd name="connsiteY21" fmla="*/ 105006 h 685395"/>
                <a:gd name="connsiteX22" fmla="*/ 561675 w 574451"/>
                <a:gd name="connsiteY22" fmla="*/ 101728 h 685395"/>
                <a:gd name="connsiteX23" fmla="*/ 558335 w 574451"/>
                <a:gd name="connsiteY23" fmla="*/ 98638 h 685395"/>
                <a:gd name="connsiteX24" fmla="*/ 557294 w 574451"/>
                <a:gd name="connsiteY24" fmla="*/ 98505 h 685395"/>
                <a:gd name="connsiteX25" fmla="*/ 556841 w 574451"/>
                <a:gd name="connsiteY25" fmla="*/ 98880 h 685395"/>
                <a:gd name="connsiteX26" fmla="*/ 557654 w 574451"/>
                <a:gd name="connsiteY26" fmla="*/ 101979 h 685395"/>
                <a:gd name="connsiteX27" fmla="*/ 557435 w 574451"/>
                <a:gd name="connsiteY27" fmla="*/ 104357 h 685395"/>
                <a:gd name="connsiteX28" fmla="*/ 556935 w 574451"/>
                <a:gd name="connsiteY28" fmla="*/ 106939 h 685395"/>
                <a:gd name="connsiteX29" fmla="*/ 556230 w 574451"/>
                <a:gd name="connsiteY29" fmla="*/ 109278 h 685395"/>
                <a:gd name="connsiteX30" fmla="*/ 555253 w 574451"/>
                <a:gd name="connsiteY30" fmla="*/ 111234 h 685395"/>
                <a:gd name="connsiteX31" fmla="*/ 553203 w 574451"/>
                <a:gd name="connsiteY31" fmla="*/ 113753 h 685395"/>
                <a:gd name="connsiteX32" fmla="*/ 549659 w 574451"/>
                <a:gd name="connsiteY32" fmla="*/ 115740 h 685395"/>
                <a:gd name="connsiteX33" fmla="*/ 539903 w 574451"/>
                <a:gd name="connsiteY33" fmla="*/ 119613 h 685395"/>
                <a:gd name="connsiteX34" fmla="*/ 539129 w 574451"/>
                <a:gd name="connsiteY34" fmla="*/ 121318 h 685395"/>
                <a:gd name="connsiteX35" fmla="*/ 535983 w 574451"/>
                <a:gd name="connsiteY35" fmla="*/ 132036 h 685395"/>
                <a:gd name="connsiteX36" fmla="*/ 535130 w 574451"/>
                <a:gd name="connsiteY36" fmla="*/ 133601 h 685395"/>
                <a:gd name="connsiteX37" fmla="*/ 533981 w 574451"/>
                <a:gd name="connsiteY37" fmla="*/ 134923 h 685395"/>
                <a:gd name="connsiteX38" fmla="*/ 530624 w 574451"/>
                <a:gd name="connsiteY38" fmla="*/ 136636 h 685395"/>
                <a:gd name="connsiteX39" fmla="*/ 528997 w 574451"/>
                <a:gd name="connsiteY39" fmla="*/ 134274 h 685395"/>
                <a:gd name="connsiteX40" fmla="*/ 527699 w 574451"/>
                <a:gd name="connsiteY40" fmla="*/ 130683 h 685395"/>
                <a:gd name="connsiteX41" fmla="*/ 527996 w 574451"/>
                <a:gd name="connsiteY41" fmla="*/ 127115 h 685395"/>
                <a:gd name="connsiteX42" fmla="*/ 531915 w 574451"/>
                <a:gd name="connsiteY42" fmla="*/ 120246 h 685395"/>
                <a:gd name="connsiteX43" fmla="*/ 535585 w 574451"/>
                <a:gd name="connsiteY43" fmla="*/ 115357 h 685395"/>
                <a:gd name="connsiteX44" fmla="*/ 536617 w 574451"/>
                <a:gd name="connsiteY44" fmla="*/ 113659 h 685395"/>
                <a:gd name="connsiteX45" fmla="*/ 538698 w 574451"/>
                <a:gd name="connsiteY45" fmla="*/ 108722 h 685395"/>
                <a:gd name="connsiteX46" fmla="*/ 534489 w 574451"/>
                <a:gd name="connsiteY46" fmla="*/ 96252 h 685395"/>
                <a:gd name="connsiteX47" fmla="*/ 526994 w 574451"/>
                <a:gd name="connsiteY47" fmla="*/ 92457 h 685395"/>
                <a:gd name="connsiteX48" fmla="*/ 518459 w 574451"/>
                <a:gd name="connsiteY48" fmla="*/ 86660 h 685395"/>
                <a:gd name="connsiteX49" fmla="*/ 515329 w 574451"/>
                <a:gd name="connsiteY49" fmla="*/ 83562 h 685395"/>
                <a:gd name="connsiteX50" fmla="*/ 510455 w 574451"/>
                <a:gd name="connsiteY50" fmla="*/ 77155 h 685395"/>
                <a:gd name="connsiteX51" fmla="*/ 507005 w 574451"/>
                <a:gd name="connsiteY51" fmla="*/ 71381 h 685395"/>
                <a:gd name="connsiteX52" fmla="*/ 503892 w 574451"/>
                <a:gd name="connsiteY52" fmla="*/ 71178 h 685395"/>
                <a:gd name="connsiteX53" fmla="*/ 500465 w 574451"/>
                <a:gd name="connsiteY53" fmla="*/ 72633 h 685395"/>
                <a:gd name="connsiteX54" fmla="*/ 495114 w 574451"/>
                <a:gd name="connsiteY54" fmla="*/ 77906 h 685395"/>
                <a:gd name="connsiteX55" fmla="*/ 491992 w 574451"/>
                <a:gd name="connsiteY55" fmla="*/ 80550 h 685395"/>
                <a:gd name="connsiteX56" fmla="*/ 490271 w 574451"/>
                <a:gd name="connsiteY56" fmla="*/ 81333 h 685395"/>
                <a:gd name="connsiteX57" fmla="*/ 489856 w 574451"/>
                <a:gd name="connsiteY57" fmla="*/ 81450 h 685395"/>
                <a:gd name="connsiteX58" fmla="*/ 486023 w 574451"/>
                <a:gd name="connsiteY58" fmla="*/ 79956 h 685395"/>
                <a:gd name="connsiteX59" fmla="*/ 481767 w 574451"/>
                <a:gd name="connsiteY59" fmla="*/ 79643 h 685395"/>
                <a:gd name="connsiteX60" fmla="*/ 478340 w 574451"/>
                <a:gd name="connsiteY60" fmla="*/ 80073 h 685395"/>
                <a:gd name="connsiteX61" fmla="*/ 477050 w 574451"/>
                <a:gd name="connsiteY61" fmla="*/ 80793 h 685395"/>
                <a:gd name="connsiteX62" fmla="*/ 472277 w 574451"/>
                <a:gd name="connsiteY62" fmla="*/ 89273 h 685395"/>
                <a:gd name="connsiteX63" fmla="*/ 468936 w 574451"/>
                <a:gd name="connsiteY63" fmla="*/ 93529 h 685395"/>
                <a:gd name="connsiteX64" fmla="*/ 467098 w 574451"/>
                <a:gd name="connsiteY64" fmla="*/ 94992 h 685395"/>
                <a:gd name="connsiteX65" fmla="*/ 465760 w 574451"/>
                <a:gd name="connsiteY65" fmla="*/ 97449 h 685395"/>
                <a:gd name="connsiteX66" fmla="*/ 464665 w 574451"/>
                <a:gd name="connsiteY66" fmla="*/ 101486 h 685395"/>
                <a:gd name="connsiteX67" fmla="*/ 462216 w 574451"/>
                <a:gd name="connsiteY67" fmla="*/ 115380 h 685395"/>
                <a:gd name="connsiteX68" fmla="*/ 460393 w 574451"/>
                <a:gd name="connsiteY68" fmla="*/ 120590 h 685395"/>
                <a:gd name="connsiteX69" fmla="*/ 459987 w 574451"/>
                <a:gd name="connsiteY69" fmla="*/ 123767 h 685395"/>
                <a:gd name="connsiteX70" fmla="*/ 460417 w 574451"/>
                <a:gd name="connsiteY70" fmla="*/ 133343 h 685395"/>
                <a:gd name="connsiteX71" fmla="*/ 459979 w 574451"/>
                <a:gd name="connsiteY71" fmla="*/ 138616 h 685395"/>
                <a:gd name="connsiteX72" fmla="*/ 457749 w 574451"/>
                <a:gd name="connsiteY72" fmla="*/ 142950 h 685395"/>
                <a:gd name="connsiteX73" fmla="*/ 456177 w 574451"/>
                <a:gd name="connsiteY73" fmla="*/ 144898 h 685395"/>
                <a:gd name="connsiteX74" fmla="*/ 454103 w 574451"/>
                <a:gd name="connsiteY74" fmla="*/ 145297 h 685395"/>
                <a:gd name="connsiteX75" fmla="*/ 451389 w 574451"/>
                <a:gd name="connsiteY75" fmla="*/ 146400 h 685395"/>
                <a:gd name="connsiteX76" fmla="*/ 449018 w 574451"/>
                <a:gd name="connsiteY76" fmla="*/ 148896 h 685395"/>
                <a:gd name="connsiteX77" fmla="*/ 447344 w 574451"/>
                <a:gd name="connsiteY77" fmla="*/ 152299 h 685395"/>
                <a:gd name="connsiteX78" fmla="*/ 445458 w 574451"/>
                <a:gd name="connsiteY78" fmla="*/ 159895 h 685395"/>
                <a:gd name="connsiteX79" fmla="*/ 442266 w 574451"/>
                <a:gd name="connsiteY79" fmla="*/ 162681 h 685395"/>
                <a:gd name="connsiteX80" fmla="*/ 439216 w 574451"/>
                <a:gd name="connsiteY80" fmla="*/ 161883 h 685395"/>
                <a:gd name="connsiteX81" fmla="*/ 437041 w 574451"/>
                <a:gd name="connsiteY81" fmla="*/ 159097 h 685395"/>
                <a:gd name="connsiteX82" fmla="*/ 432370 w 574451"/>
                <a:gd name="connsiteY82" fmla="*/ 156938 h 685395"/>
                <a:gd name="connsiteX83" fmla="*/ 428889 w 574451"/>
                <a:gd name="connsiteY83" fmla="*/ 155561 h 685395"/>
                <a:gd name="connsiteX84" fmla="*/ 424985 w 574451"/>
                <a:gd name="connsiteY84" fmla="*/ 152573 h 685395"/>
                <a:gd name="connsiteX85" fmla="*/ 421542 w 574451"/>
                <a:gd name="connsiteY85" fmla="*/ 150296 h 685395"/>
                <a:gd name="connsiteX86" fmla="*/ 418397 w 574451"/>
                <a:gd name="connsiteY86" fmla="*/ 149842 h 685395"/>
                <a:gd name="connsiteX87" fmla="*/ 416606 w 574451"/>
                <a:gd name="connsiteY87" fmla="*/ 152729 h 685395"/>
                <a:gd name="connsiteX88" fmla="*/ 415166 w 574451"/>
                <a:gd name="connsiteY88" fmla="*/ 155420 h 685395"/>
                <a:gd name="connsiteX89" fmla="*/ 409799 w 574451"/>
                <a:gd name="connsiteY89" fmla="*/ 157603 h 685395"/>
                <a:gd name="connsiteX90" fmla="*/ 406756 w 574451"/>
                <a:gd name="connsiteY90" fmla="*/ 159332 h 685395"/>
                <a:gd name="connsiteX91" fmla="*/ 402813 w 574451"/>
                <a:gd name="connsiteY91" fmla="*/ 159716 h 685395"/>
                <a:gd name="connsiteX92" fmla="*/ 401217 w 574451"/>
                <a:gd name="connsiteY92" fmla="*/ 157799 h 685395"/>
                <a:gd name="connsiteX93" fmla="*/ 395490 w 574451"/>
                <a:gd name="connsiteY93" fmla="*/ 156531 h 685395"/>
                <a:gd name="connsiteX94" fmla="*/ 388676 w 574451"/>
                <a:gd name="connsiteY94" fmla="*/ 155029 h 685395"/>
                <a:gd name="connsiteX95" fmla="*/ 386704 w 574451"/>
                <a:gd name="connsiteY95" fmla="*/ 155045 h 685395"/>
                <a:gd name="connsiteX96" fmla="*/ 386087 w 574451"/>
                <a:gd name="connsiteY96" fmla="*/ 151610 h 685395"/>
                <a:gd name="connsiteX97" fmla="*/ 384272 w 574451"/>
                <a:gd name="connsiteY97" fmla="*/ 146799 h 685395"/>
                <a:gd name="connsiteX98" fmla="*/ 379429 w 574451"/>
                <a:gd name="connsiteY98" fmla="*/ 138444 h 685395"/>
                <a:gd name="connsiteX99" fmla="*/ 377449 w 574451"/>
                <a:gd name="connsiteY99" fmla="*/ 135486 h 685395"/>
                <a:gd name="connsiteX100" fmla="*/ 373718 w 574451"/>
                <a:gd name="connsiteY100" fmla="*/ 128516 h 685395"/>
                <a:gd name="connsiteX101" fmla="*/ 369376 w 574451"/>
                <a:gd name="connsiteY101" fmla="*/ 121334 h 685395"/>
                <a:gd name="connsiteX102" fmla="*/ 368757 w 574451"/>
                <a:gd name="connsiteY102" fmla="*/ 121154 h 685395"/>
                <a:gd name="connsiteX103" fmla="*/ 365847 w 574451"/>
                <a:gd name="connsiteY103" fmla="*/ 120911 h 685395"/>
                <a:gd name="connsiteX104" fmla="*/ 361583 w 574451"/>
                <a:gd name="connsiteY104" fmla="*/ 121146 h 685395"/>
                <a:gd name="connsiteX105" fmla="*/ 358876 w 574451"/>
                <a:gd name="connsiteY105" fmla="*/ 122781 h 685395"/>
                <a:gd name="connsiteX106" fmla="*/ 357171 w 574451"/>
                <a:gd name="connsiteY106" fmla="*/ 124831 h 685395"/>
                <a:gd name="connsiteX107" fmla="*/ 356874 w 574451"/>
                <a:gd name="connsiteY107" fmla="*/ 126536 h 685395"/>
                <a:gd name="connsiteX108" fmla="*/ 358524 w 574451"/>
                <a:gd name="connsiteY108" fmla="*/ 133045 h 685395"/>
                <a:gd name="connsiteX109" fmla="*/ 358016 w 574451"/>
                <a:gd name="connsiteY109" fmla="*/ 134665 h 685395"/>
                <a:gd name="connsiteX110" fmla="*/ 357163 w 574451"/>
                <a:gd name="connsiteY110" fmla="*/ 135447 h 685395"/>
                <a:gd name="connsiteX111" fmla="*/ 353291 w 574451"/>
                <a:gd name="connsiteY111" fmla="*/ 133624 h 685395"/>
                <a:gd name="connsiteX112" fmla="*/ 348604 w 574451"/>
                <a:gd name="connsiteY112" fmla="*/ 133750 h 685395"/>
                <a:gd name="connsiteX113" fmla="*/ 347423 w 574451"/>
                <a:gd name="connsiteY113" fmla="*/ 135752 h 685395"/>
                <a:gd name="connsiteX114" fmla="*/ 344567 w 574451"/>
                <a:gd name="connsiteY114" fmla="*/ 135971 h 685395"/>
                <a:gd name="connsiteX115" fmla="*/ 336330 w 574451"/>
                <a:gd name="connsiteY115" fmla="*/ 136730 h 685395"/>
                <a:gd name="connsiteX116" fmla="*/ 339967 w 574451"/>
                <a:gd name="connsiteY116" fmla="*/ 142019 h 685395"/>
                <a:gd name="connsiteX117" fmla="*/ 341172 w 574451"/>
                <a:gd name="connsiteY117" fmla="*/ 144139 h 685395"/>
                <a:gd name="connsiteX118" fmla="*/ 341415 w 574451"/>
                <a:gd name="connsiteY118" fmla="*/ 147237 h 685395"/>
                <a:gd name="connsiteX119" fmla="*/ 340781 w 574451"/>
                <a:gd name="connsiteY119" fmla="*/ 152979 h 685395"/>
                <a:gd name="connsiteX120" fmla="*/ 339036 w 574451"/>
                <a:gd name="connsiteY120" fmla="*/ 157869 h 685395"/>
                <a:gd name="connsiteX121" fmla="*/ 337002 w 574451"/>
                <a:gd name="connsiteY121" fmla="*/ 161836 h 685395"/>
                <a:gd name="connsiteX122" fmla="*/ 333083 w 574451"/>
                <a:gd name="connsiteY122" fmla="*/ 165755 h 685395"/>
                <a:gd name="connsiteX123" fmla="*/ 339036 w 574451"/>
                <a:gd name="connsiteY123" fmla="*/ 169620 h 685395"/>
                <a:gd name="connsiteX124" fmla="*/ 334992 w 574451"/>
                <a:gd name="connsiteY124" fmla="*/ 174823 h 685395"/>
                <a:gd name="connsiteX125" fmla="*/ 333098 w 574451"/>
                <a:gd name="connsiteY125" fmla="*/ 176841 h 685395"/>
                <a:gd name="connsiteX126" fmla="*/ 330908 w 574451"/>
                <a:gd name="connsiteY126" fmla="*/ 176497 h 685395"/>
                <a:gd name="connsiteX127" fmla="*/ 326988 w 574451"/>
                <a:gd name="connsiteY127" fmla="*/ 174705 h 685395"/>
                <a:gd name="connsiteX128" fmla="*/ 317498 w 574451"/>
                <a:gd name="connsiteY128" fmla="*/ 170355 h 685395"/>
                <a:gd name="connsiteX129" fmla="*/ 312969 w 574451"/>
                <a:gd name="connsiteY129" fmla="*/ 168720 h 685395"/>
                <a:gd name="connsiteX130" fmla="*/ 308916 w 574451"/>
                <a:gd name="connsiteY130" fmla="*/ 168220 h 685395"/>
                <a:gd name="connsiteX131" fmla="*/ 306757 w 574451"/>
                <a:gd name="connsiteY131" fmla="*/ 168282 h 685395"/>
                <a:gd name="connsiteX132" fmla="*/ 298166 w 574451"/>
                <a:gd name="connsiteY132" fmla="*/ 164543 h 685395"/>
                <a:gd name="connsiteX133" fmla="*/ 296508 w 574451"/>
                <a:gd name="connsiteY133" fmla="*/ 164957 h 685395"/>
                <a:gd name="connsiteX134" fmla="*/ 293426 w 574451"/>
                <a:gd name="connsiteY134" fmla="*/ 166577 h 685395"/>
                <a:gd name="connsiteX135" fmla="*/ 293082 w 574451"/>
                <a:gd name="connsiteY135" fmla="*/ 170207 h 685395"/>
                <a:gd name="connsiteX136" fmla="*/ 293277 w 574451"/>
                <a:gd name="connsiteY136" fmla="*/ 179196 h 685395"/>
                <a:gd name="connsiteX137" fmla="*/ 293731 w 574451"/>
                <a:gd name="connsiteY137" fmla="*/ 186080 h 685395"/>
                <a:gd name="connsiteX138" fmla="*/ 292596 w 574451"/>
                <a:gd name="connsiteY138" fmla="*/ 190039 h 685395"/>
                <a:gd name="connsiteX139" fmla="*/ 291462 w 574451"/>
                <a:gd name="connsiteY139" fmla="*/ 192723 h 685395"/>
                <a:gd name="connsiteX140" fmla="*/ 288028 w 574451"/>
                <a:gd name="connsiteY140" fmla="*/ 199928 h 685395"/>
                <a:gd name="connsiteX141" fmla="*/ 280298 w 574451"/>
                <a:gd name="connsiteY141" fmla="*/ 195030 h 685395"/>
                <a:gd name="connsiteX142" fmla="*/ 275025 w 574451"/>
                <a:gd name="connsiteY142" fmla="*/ 191776 h 685395"/>
                <a:gd name="connsiteX143" fmla="*/ 271637 w 574451"/>
                <a:gd name="connsiteY143" fmla="*/ 196102 h 685395"/>
                <a:gd name="connsiteX144" fmla="*/ 263149 w 574451"/>
                <a:gd name="connsiteY144" fmla="*/ 204004 h 685395"/>
                <a:gd name="connsiteX145" fmla="*/ 258799 w 574451"/>
                <a:gd name="connsiteY145" fmla="*/ 219463 h 685395"/>
                <a:gd name="connsiteX146" fmla="*/ 258549 w 574451"/>
                <a:gd name="connsiteY146" fmla="*/ 219964 h 685395"/>
                <a:gd name="connsiteX147" fmla="*/ 255975 w 574451"/>
                <a:gd name="connsiteY147" fmla="*/ 223868 h 685395"/>
                <a:gd name="connsiteX148" fmla="*/ 252681 w 574451"/>
                <a:gd name="connsiteY148" fmla="*/ 225659 h 685395"/>
                <a:gd name="connsiteX149" fmla="*/ 250185 w 574451"/>
                <a:gd name="connsiteY149" fmla="*/ 226543 h 685395"/>
                <a:gd name="connsiteX150" fmla="*/ 248730 w 574451"/>
                <a:gd name="connsiteY150" fmla="*/ 231089 h 685395"/>
                <a:gd name="connsiteX151" fmla="*/ 252118 w 574451"/>
                <a:gd name="connsiteY151" fmla="*/ 237574 h 685395"/>
                <a:gd name="connsiteX152" fmla="*/ 253855 w 574451"/>
                <a:gd name="connsiteY152" fmla="*/ 240985 h 685395"/>
                <a:gd name="connsiteX153" fmla="*/ 255474 w 574451"/>
                <a:gd name="connsiteY153" fmla="*/ 246477 h 685395"/>
                <a:gd name="connsiteX154" fmla="*/ 255177 w 574451"/>
                <a:gd name="connsiteY154" fmla="*/ 249959 h 685395"/>
                <a:gd name="connsiteX155" fmla="*/ 254801 w 574451"/>
                <a:gd name="connsiteY155" fmla="*/ 252118 h 685395"/>
                <a:gd name="connsiteX156" fmla="*/ 251163 w 574451"/>
                <a:gd name="connsiteY156" fmla="*/ 256531 h 685395"/>
                <a:gd name="connsiteX157" fmla="*/ 243402 w 574451"/>
                <a:gd name="connsiteY157" fmla="*/ 268117 h 685395"/>
                <a:gd name="connsiteX158" fmla="*/ 236221 w 574451"/>
                <a:gd name="connsiteY158" fmla="*/ 280118 h 685395"/>
                <a:gd name="connsiteX159" fmla="*/ 233279 w 574451"/>
                <a:gd name="connsiteY159" fmla="*/ 283545 h 685395"/>
                <a:gd name="connsiteX160" fmla="*/ 234609 w 574451"/>
                <a:gd name="connsiteY160" fmla="*/ 293621 h 685395"/>
                <a:gd name="connsiteX161" fmla="*/ 232223 w 574451"/>
                <a:gd name="connsiteY161" fmla="*/ 296563 h 685395"/>
                <a:gd name="connsiteX162" fmla="*/ 227357 w 574451"/>
                <a:gd name="connsiteY162" fmla="*/ 299880 h 685395"/>
                <a:gd name="connsiteX163" fmla="*/ 224869 w 574451"/>
                <a:gd name="connsiteY163" fmla="*/ 301155 h 685395"/>
                <a:gd name="connsiteX164" fmla="*/ 222193 w 574451"/>
                <a:gd name="connsiteY164" fmla="*/ 301906 h 685395"/>
                <a:gd name="connsiteX165" fmla="*/ 213963 w 574451"/>
                <a:gd name="connsiteY165" fmla="*/ 303229 h 685395"/>
                <a:gd name="connsiteX166" fmla="*/ 215426 w 574451"/>
                <a:gd name="connsiteY166" fmla="*/ 313868 h 685395"/>
                <a:gd name="connsiteX167" fmla="*/ 215981 w 574451"/>
                <a:gd name="connsiteY167" fmla="*/ 318555 h 685395"/>
                <a:gd name="connsiteX168" fmla="*/ 215974 w 574451"/>
                <a:gd name="connsiteY168" fmla="*/ 321324 h 685395"/>
                <a:gd name="connsiteX169" fmla="*/ 215121 w 574451"/>
                <a:gd name="connsiteY169" fmla="*/ 324023 h 685395"/>
                <a:gd name="connsiteX170" fmla="*/ 214104 w 574451"/>
                <a:gd name="connsiteY170" fmla="*/ 329163 h 685395"/>
                <a:gd name="connsiteX171" fmla="*/ 212570 w 574451"/>
                <a:gd name="connsiteY171" fmla="*/ 347392 h 685395"/>
                <a:gd name="connsiteX172" fmla="*/ 211397 w 574451"/>
                <a:gd name="connsiteY172" fmla="*/ 349340 h 685395"/>
                <a:gd name="connsiteX173" fmla="*/ 209778 w 574451"/>
                <a:gd name="connsiteY173" fmla="*/ 354230 h 685395"/>
                <a:gd name="connsiteX174" fmla="*/ 204567 w 574451"/>
                <a:gd name="connsiteY174" fmla="*/ 365910 h 685395"/>
                <a:gd name="connsiteX175" fmla="*/ 200389 w 574451"/>
                <a:gd name="connsiteY175" fmla="*/ 373624 h 685395"/>
                <a:gd name="connsiteX176" fmla="*/ 194357 w 574451"/>
                <a:gd name="connsiteY176" fmla="*/ 384663 h 685395"/>
                <a:gd name="connsiteX177" fmla="*/ 199263 w 574451"/>
                <a:gd name="connsiteY177" fmla="*/ 388129 h 685395"/>
                <a:gd name="connsiteX178" fmla="*/ 203738 w 574451"/>
                <a:gd name="connsiteY178" fmla="*/ 390655 h 685395"/>
                <a:gd name="connsiteX179" fmla="*/ 204669 w 574451"/>
                <a:gd name="connsiteY179" fmla="*/ 394528 h 685395"/>
                <a:gd name="connsiteX180" fmla="*/ 205287 w 574451"/>
                <a:gd name="connsiteY180" fmla="*/ 400975 h 685395"/>
                <a:gd name="connsiteX181" fmla="*/ 205138 w 574451"/>
                <a:gd name="connsiteY181" fmla="*/ 405348 h 685395"/>
                <a:gd name="connsiteX182" fmla="*/ 203425 w 574451"/>
                <a:gd name="connsiteY182" fmla="*/ 409267 h 685395"/>
                <a:gd name="connsiteX183" fmla="*/ 202095 w 574451"/>
                <a:gd name="connsiteY183" fmla="*/ 412013 h 685395"/>
                <a:gd name="connsiteX184" fmla="*/ 201164 w 574451"/>
                <a:gd name="connsiteY184" fmla="*/ 413351 h 685395"/>
                <a:gd name="connsiteX185" fmla="*/ 194803 w 574451"/>
                <a:gd name="connsiteY185" fmla="*/ 412021 h 685395"/>
                <a:gd name="connsiteX186" fmla="*/ 186652 w 574451"/>
                <a:gd name="connsiteY186" fmla="*/ 410308 h 685395"/>
                <a:gd name="connsiteX187" fmla="*/ 184539 w 574451"/>
                <a:gd name="connsiteY187" fmla="*/ 410292 h 685395"/>
                <a:gd name="connsiteX188" fmla="*/ 179798 w 574451"/>
                <a:gd name="connsiteY188" fmla="*/ 411528 h 685395"/>
                <a:gd name="connsiteX189" fmla="*/ 175519 w 574451"/>
                <a:gd name="connsiteY189" fmla="*/ 414055 h 685395"/>
                <a:gd name="connsiteX190" fmla="*/ 173266 w 574451"/>
                <a:gd name="connsiteY190" fmla="*/ 416183 h 685395"/>
                <a:gd name="connsiteX191" fmla="*/ 172663 w 574451"/>
                <a:gd name="connsiteY191" fmla="*/ 417028 h 685395"/>
                <a:gd name="connsiteX192" fmla="*/ 169815 w 574451"/>
                <a:gd name="connsiteY192" fmla="*/ 421863 h 685395"/>
                <a:gd name="connsiteX193" fmla="*/ 164746 w 574451"/>
                <a:gd name="connsiteY193" fmla="*/ 430406 h 685395"/>
                <a:gd name="connsiteX194" fmla="*/ 161969 w 574451"/>
                <a:gd name="connsiteY194" fmla="*/ 434122 h 685395"/>
                <a:gd name="connsiteX195" fmla="*/ 162782 w 574451"/>
                <a:gd name="connsiteY195" fmla="*/ 439231 h 685395"/>
                <a:gd name="connsiteX196" fmla="*/ 158119 w 574451"/>
                <a:gd name="connsiteY196" fmla="*/ 449050 h 685395"/>
                <a:gd name="connsiteX197" fmla="*/ 161170 w 574451"/>
                <a:gd name="connsiteY197" fmla="*/ 458891 h 685395"/>
                <a:gd name="connsiteX198" fmla="*/ 161303 w 574451"/>
                <a:gd name="connsiteY198" fmla="*/ 459220 h 685395"/>
                <a:gd name="connsiteX199" fmla="*/ 162923 w 574451"/>
                <a:gd name="connsiteY199" fmla="*/ 463179 h 685395"/>
                <a:gd name="connsiteX200" fmla="*/ 161233 w 574451"/>
                <a:gd name="connsiteY200" fmla="*/ 465729 h 685395"/>
                <a:gd name="connsiteX201" fmla="*/ 160521 w 574451"/>
                <a:gd name="connsiteY201" fmla="*/ 467098 h 685395"/>
                <a:gd name="connsiteX202" fmla="*/ 160764 w 574451"/>
                <a:gd name="connsiteY202" fmla="*/ 471597 h 685395"/>
                <a:gd name="connsiteX203" fmla="*/ 161210 w 574451"/>
                <a:gd name="connsiteY203" fmla="*/ 476612 h 685395"/>
                <a:gd name="connsiteX204" fmla="*/ 160819 w 574451"/>
                <a:gd name="connsiteY204" fmla="*/ 479545 h 685395"/>
                <a:gd name="connsiteX205" fmla="*/ 160654 w 574451"/>
                <a:gd name="connsiteY205" fmla="*/ 482792 h 685395"/>
                <a:gd name="connsiteX206" fmla="*/ 164801 w 574451"/>
                <a:gd name="connsiteY206" fmla="*/ 497305 h 685395"/>
                <a:gd name="connsiteX207" fmla="*/ 164754 w 574451"/>
                <a:gd name="connsiteY207" fmla="*/ 500684 h 685395"/>
                <a:gd name="connsiteX208" fmla="*/ 164550 w 574451"/>
                <a:gd name="connsiteY208" fmla="*/ 502859 h 685395"/>
                <a:gd name="connsiteX209" fmla="*/ 163267 w 574451"/>
                <a:gd name="connsiteY209" fmla="*/ 511786 h 685395"/>
                <a:gd name="connsiteX210" fmla="*/ 161546 w 574451"/>
                <a:gd name="connsiteY210" fmla="*/ 523685 h 685395"/>
                <a:gd name="connsiteX211" fmla="*/ 164550 w 574451"/>
                <a:gd name="connsiteY211" fmla="*/ 526791 h 685395"/>
                <a:gd name="connsiteX212" fmla="*/ 168822 w 574451"/>
                <a:gd name="connsiteY212" fmla="*/ 530499 h 685395"/>
                <a:gd name="connsiteX213" fmla="*/ 171224 w 574451"/>
                <a:gd name="connsiteY213" fmla="*/ 531962 h 685395"/>
                <a:gd name="connsiteX214" fmla="*/ 174768 w 574451"/>
                <a:gd name="connsiteY214" fmla="*/ 536359 h 685395"/>
                <a:gd name="connsiteX215" fmla="*/ 177475 w 574451"/>
                <a:gd name="connsiteY215" fmla="*/ 540639 h 685395"/>
                <a:gd name="connsiteX216" fmla="*/ 177099 w 574451"/>
                <a:gd name="connsiteY216" fmla="*/ 543471 h 685395"/>
                <a:gd name="connsiteX217" fmla="*/ 176317 w 574451"/>
                <a:gd name="connsiteY217" fmla="*/ 546592 h 685395"/>
                <a:gd name="connsiteX218" fmla="*/ 175182 w 574451"/>
                <a:gd name="connsiteY218" fmla="*/ 548767 h 685395"/>
                <a:gd name="connsiteX219" fmla="*/ 174111 w 574451"/>
                <a:gd name="connsiteY219" fmla="*/ 551748 h 685395"/>
                <a:gd name="connsiteX220" fmla="*/ 173633 w 574451"/>
                <a:gd name="connsiteY220" fmla="*/ 553946 h 685395"/>
                <a:gd name="connsiteX221" fmla="*/ 173133 w 574451"/>
                <a:gd name="connsiteY221" fmla="*/ 554533 h 685395"/>
                <a:gd name="connsiteX222" fmla="*/ 168399 w 574451"/>
                <a:gd name="connsiteY222" fmla="*/ 554776 h 685395"/>
                <a:gd name="connsiteX223" fmla="*/ 165904 w 574451"/>
                <a:gd name="connsiteY223" fmla="*/ 555605 h 685395"/>
                <a:gd name="connsiteX224" fmla="*/ 164597 w 574451"/>
                <a:gd name="connsiteY224" fmla="*/ 556536 h 685395"/>
                <a:gd name="connsiteX225" fmla="*/ 165043 w 574451"/>
                <a:gd name="connsiteY225" fmla="*/ 561527 h 685395"/>
                <a:gd name="connsiteX226" fmla="*/ 167914 w 574451"/>
                <a:gd name="connsiteY226" fmla="*/ 570626 h 685395"/>
                <a:gd name="connsiteX227" fmla="*/ 170301 w 574451"/>
                <a:gd name="connsiteY227" fmla="*/ 577057 h 685395"/>
                <a:gd name="connsiteX228" fmla="*/ 171067 w 574451"/>
                <a:gd name="connsiteY228" fmla="*/ 581281 h 685395"/>
                <a:gd name="connsiteX229" fmla="*/ 170285 w 574451"/>
                <a:gd name="connsiteY229" fmla="*/ 585553 h 685395"/>
                <a:gd name="connsiteX230" fmla="*/ 169471 w 574451"/>
                <a:gd name="connsiteY230" fmla="*/ 587736 h 685395"/>
                <a:gd name="connsiteX231" fmla="*/ 169448 w 574451"/>
                <a:gd name="connsiteY231" fmla="*/ 590669 h 685395"/>
                <a:gd name="connsiteX232" fmla="*/ 168822 w 574451"/>
                <a:gd name="connsiteY232" fmla="*/ 596490 h 685395"/>
                <a:gd name="connsiteX233" fmla="*/ 166975 w 574451"/>
                <a:gd name="connsiteY233" fmla="*/ 599424 h 685395"/>
                <a:gd name="connsiteX234" fmla="*/ 164558 w 574451"/>
                <a:gd name="connsiteY234" fmla="*/ 602616 h 685395"/>
                <a:gd name="connsiteX235" fmla="*/ 161867 w 574451"/>
                <a:gd name="connsiteY235" fmla="*/ 604994 h 685395"/>
                <a:gd name="connsiteX236" fmla="*/ 159731 w 574451"/>
                <a:gd name="connsiteY236" fmla="*/ 605659 h 685395"/>
                <a:gd name="connsiteX237" fmla="*/ 157900 w 574451"/>
                <a:gd name="connsiteY237" fmla="*/ 605933 h 685395"/>
                <a:gd name="connsiteX238" fmla="*/ 156664 w 574451"/>
                <a:gd name="connsiteY238" fmla="*/ 607138 h 685395"/>
                <a:gd name="connsiteX239" fmla="*/ 155545 w 574451"/>
                <a:gd name="connsiteY239" fmla="*/ 610682 h 685395"/>
                <a:gd name="connsiteX240" fmla="*/ 154513 w 574451"/>
                <a:gd name="connsiteY240" fmla="*/ 614390 h 685395"/>
                <a:gd name="connsiteX241" fmla="*/ 151141 w 574451"/>
                <a:gd name="connsiteY241" fmla="*/ 618943 h 685395"/>
                <a:gd name="connsiteX242" fmla="*/ 151235 w 574451"/>
                <a:gd name="connsiteY242" fmla="*/ 620524 h 685395"/>
                <a:gd name="connsiteX243" fmla="*/ 152518 w 574451"/>
                <a:gd name="connsiteY243" fmla="*/ 625891 h 685395"/>
                <a:gd name="connsiteX244" fmla="*/ 153723 w 574451"/>
                <a:gd name="connsiteY244" fmla="*/ 631977 h 685395"/>
                <a:gd name="connsiteX245" fmla="*/ 152705 w 574451"/>
                <a:gd name="connsiteY245" fmla="*/ 637649 h 685395"/>
                <a:gd name="connsiteX246" fmla="*/ 151837 w 574451"/>
                <a:gd name="connsiteY246" fmla="*/ 643571 h 685395"/>
                <a:gd name="connsiteX247" fmla="*/ 150311 w 574451"/>
                <a:gd name="connsiteY247" fmla="*/ 647507 h 685395"/>
                <a:gd name="connsiteX248" fmla="*/ 148137 w 574451"/>
                <a:gd name="connsiteY248" fmla="*/ 648915 h 685395"/>
                <a:gd name="connsiteX249" fmla="*/ 146541 w 574451"/>
                <a:gd name="connsiteY249" fmla="*/ 648211 h 685395"/>
                <a:gd name="connsiteX250" fmla="*/ 144734 w 574451"/>
                <a:gd name="connsiteY250" fmla="*/ 642813 h 685395"/>
                <a:gd name="connsiteX251" fmla="*/ 144640 w 574451"/>
                <a:gd name="connsiteY251" fmla="*/ 641537 h 685395"/>
                <a:gd name="connsiteX252" fmla="*/ 144194 w 574451"/>
                <a:gd name="connsiteY252" fmla="*/ 639879 h 685395"/>
                <a:gd name="connsiteX253" fmla="*/ 139061 w 574451"/>
                <a:gd name="connsiteY253" fmla="*/ 638228 h 685395"/>
                <a:gd name="connsiteX254" fmla="*/ 138154 w 574451"/>
                <a:gd name="connsiteY254" fmla="*/ 638283 h 685395"/>
                <a:gd name="connsiteX255" fmla="*/ 136136 w 574451"/>
                <a:gd name="connsiteY255" fmla="*/ 637313 h 685395"/>
                <a:gd name="connsiteX256" fmla="*/ 134954 w 574451"/>
                <a:gd name="connsiteY256" fmla="*/ 637039 h 685395"/>
                <a:gd name="connsiteX257" fmla="*/ 132529 w 574451"/>
                <a:gd name="connsiteY257" fmla="*/ 636484 h 685395"/>
                <a:gd name="connsiteX258" fmla="*/ 130511 w 574451"/>
                <a:gd name="connsiteY258" fmla="*/ 631680 h 685395"/>
                <a:gd name="connsiteX259" fmla="*/ 128375 w 574451"/>
                <a:gd name="connsiteY259" fmla="*/ 627674 h 685395"/>
                <a:gd name="connsiteX260" fmla="*/ 128062 w 574451"/>
                <a:gd name="connsiteY260" fmla="*/ 626000 h 685395"/>
                <a:gd name="connsiteX261" fmla="*/ 128140 w 574451"/>
                <a:gd name="connsiteY261" fmla="*/ 618466 h 685395"/>
                <a:gd name="connsiteX262" fmla="*/ 127483 w 574451"/>
                <a:gd name="connsiteY262" fmla="*/ 615102 h 685395"/>
                <a:gd name="connsiteX263" fmla="*/ 127279 w 574451"/>
                <a:gd name="connsiteY263" fmla="*/ 611425 h 685395"/>
                <a:gd name="connsiteX264" fmla="*/ 125934 w 574451"/>
                <a:gd name="connsiteY264" fmla="*/ 614414 h 685395"/>
                <a:gd name="connsiteX265" fmla="*/ 126716 w 574451"/>
                <a:gd name="connsiteY265" fmla="*/ 619131 h 685395"/>
                <a:gd name="connsiteX266" fmla="*/ 125057 w 574451"/>
                <a:gd name="connsiteY266" fmla="*/ 621103 h 685395"/>
                <a:gd name="connsiteX267" fmla="*/ 122953 w 574451"/>
                <a:gd name="connsiteY267" fmla="*/ 622065 h 685395"/>
                <a:gd name="connsiteX268" fmla="*/ 123149 w 574451"/>
                <a:gd name="connsiteY268" fmla="*/ 624811 h 685395"/>
                <a:gd name="connsiteX269" fmla="*/ 124009 w 574451"/>
                <a:gd name="connsiteY269" fmla="*/ 625335 h 685395"/>
                <a:gd name="connsiteX270" fmla="*/ 124189 w 574451"/>
                <a:gd name="connsiteY270" fmla="*/ 628175 h 685395"/>
                <a:gd name="connsiteX271" fmla="*/ 123681 w 574451"/>
                <a:gd name="connsiteY271" fmla="*/ 632384 h 685395"/>
                <a:gd name="connsiteX272" fmla="*/ 119550 w 574451"/>
                <a:gd name="connsiteY272" fmla="*/ 641686 h 685395"/>
                <a:gd name="connsiteX273" fmla="*/ 118721 w 574451"/>
                <a:gd name="connsiteY273" fmla="*/ 642680 h 685395"/>
                <a:gd name="connsiteX274" fmla="*/ 118149 w 574451"/>
                <a:gd name="connsiteY274" fmla="*/ 643931 h 685395"/>
                <a:gd name="connsiteX275" fmla="*/ 116037 w 574451"/>
                <a:gd name="connsiteY275" fmla="*/ 643102 h 685395"/>
                <a:gd name="connsiteX276" fmla="*/ 113322 w 574451"/>
                <a:gd name="connsiteY276" fmla="*/ 645684 h 685395"/>
                <a:gd name="connsiteX277" fmla="*/ 110749 w 574451"/>
                <a:gd name="connsiteY277" fmla="*/ 646099 h 685395"/>
                <a:gd name="connsiteX278" fmla="*/ 109817 w 574451"/>
                <a:gd name="connsiteY278" fmla="*/ 643180 h 685395"/>
                <a:gd name="connsiteX279" fmla="*/ 106195 w 574451"/>
                <a:gd name="connsiteY279" fmla="*/ 639308 h 685395"/>
                <a:gd name="connsiteX280" fmla="*/ 104490 w 574451"/>
                <a:gd name="connsiteY280" fmla="*/ 639527 h 685395"/>
                <a:gd name="connsiteX281" fmla="*/ 106023 w 574451"/>
                <a:gd name="connsiteY281" fmla="*/ 641436 h 685395"/>
                <a:gd name="connsiteX282" fmla="*/ 107541 w 574451"/>
                <a:gd name="connsiteY282" fmla="*/ 643916 h 685395"/>
                <a:gd name="connsiteX283" fmla="*/ 106680 w 574451"/>
                <a:gd name="connsiteY283" fmla="*/ 645551 h 685395"/>
                <a:gd name="connsiteX284" fmla="*/ 105835 w 574451"/>
                <a:gd name="connsiteY284" fmla="*/ 646623 h 685395"/>
                <a:gd name="connsiteX285" fmla="*/ 104357 w 574451"/>
                <a:gd name="connsiteY285" fmla="*/ 647178 h 685395"/>
                <a:gd name="connsiteX286" fmla="*/ 99060 w 574451"/>
                <a:gd name="connsiteY286" fmla="*/ 650409 h 685395"/>
                <a:gd name="connsiteX287" fmla="*/ 100946 w 574451"/>
                <a:gd name="connsiteY287" fmla="*/ 652576 h 685395"/>
                <a:gd name="connsiteX288" fmla="*/ 99342 w 574451"/>
                <a:gd name="connsiteY288" fmla="*/ 655033 h 685395"/>
                <a:gd name="connsiteX289" fmla="*/ 97496 w 574451"/>
                <a:gd name="connsiteY289" fmla="*/ 655393 h 685395"/>
                <a:gd name="connsiteX290" fmla="*/ 96510 w 574451"/>
                <a:gd name="connsiteY290" fmla="*/ 656535 h 685395"/>
                <a:gd name="connsiteX291" fmla="*/ 96166 w 574451"/>
                <a:gd name="connsiteY291" fmla="*/ 658084 h 685395"/>
                <a:gd name="connsiteX292" fmla="*/ 90681 w 574451"/>
                <a:gd name="connsiteY292" fmla="*/ 662504 h 685395"/>
                <a:gd name="connsiteX293" fmla="*/ 81747 w 574451"/>
                <a:gd name="connsiteY293" fmla="*/ 673778 h 685395"/>
                <a:gd name="connsiteX294" fmla="*/ 77155 w 574451"/>
                <a:gd name="connsiteY294" fmla="*/ 676954 h 685395"/>
                <a:gd name="connsiteX295" fmla="*/ 73947 w 574451"/>
                <a:gd name="connsiteY295" fmla="*/ 680240 h 685395"/>
                <a:gd name="connsiteX296" fmla="*/ 71123 w 574451"/>
                <a:gd name="connsiteY296" fmla="*/ 680162 h 685395"/>
                <a:gd name="connsiteX297" fmla="*/ 67571 w 574451"/>
                <a:gd name="connsiteY297" fmla="*/ 682955 h 685395"/>
                <a:gd name="connsiteX298" fmla="*/ 58574 w 574451"/>
                <a:gd name="connsiteY298" fmla="*/ 685396 h 685395"/>
                <a:gd name="connsiteX299" fmla="*/ 52605 w 574451"/>
                <a:gd name="connsiteY299" fmla="*/ 684293 h 685395"/>
                <a:gd name="connsiteX300" fmla="*/ 48450 w 574451"/>
                <a:gd name="connsiteY300" fmla="*/ 685263 h 685395"/>
                <a:gd name="connsiteX301" fmla="*/ 46221 w 574451"/>
                <a:gd name="connsiteY301" fmla="*/ 683346 h 685395"/>
                <a:gd name="connsiteX302" fmla="*/ 45931 w 574451"/>
                <a:gd name="connsiteY302" fmla="*/ 682032 h 685395"/>
                <a:gd name="connsiteX303" fmla="*/ 46041 w 574451"/>
                <a:gd name="connsiteY303" fmla="*/ 681265 h 685395"/>
                <a:gd name="connsiteX304" fmla="*/ 46409 w 574451"/>
                <a:gd name="connsiteY304" fmla="*/ 680342 h 685395"/>
                <a:gd name="connsiteX305" fmla="*/ 45634 w 574451"/>
                <a:gd name="connsiteY305" fmla="*/ 680037 h 685395"/>
                <a:gd name="connsiteX306" fmla="*/ 44007 w 574451"/>
                <a:gd name="connsiteY306" fmla="*/ 679880 h 685395"/>
                <a:gd name="connsiteX307" fmla="*/ 43310 w 574451"/>
                <a:gd name="connsiteY307" fmla="*/ 680803 h 685395"/>
                <a:gd name="connsiteX308" fmla="*/ 43217 w 574451"/>
                <a:gd name="connsiteY308" fmla="*/ 682908 h 685395"/>
                <a:gd name="connsiteX309" fmla="*/ 42442 w 574451"/>
                <a:gd name="connsiteY309" fmla="*/ 683455 h 685395"/>
                <a:gd name="connsiteX310" fmla="*/ 39344 w 574451"/>
                <a:gd name="connsiteY310" fmla="*/ 682250 h 685395"/>
                <a:gd name="connsiteX311" fmla="*/ 38562 w 574451"/>
                <a:gd name="connsiteY311" fmla="*/ 681171 h 685395"/>
                <a:gd name="connsiteX312" fmla="*/ 39673 w 574451"/>
                <a:gd name="connsiteY312" fmla="*/ 678973 h 685395"/>
                <a:gd name="connsiteX313" fmla="*/ 41582 w 574451"/>
                <a:gd name="connsiteY313" fmla="*/ 676993 h 685395"/>
                <a:gd name="connsiteX314" fmla="*/ 41237 w 574451"/>
                <a:gd name="connsiteY314" fmla="*/ 676586 h 685395"/>
                <a:gd name="connsiteX315" fmla="*/ 40870 w 574451"/>
                <a:gd name="connsiteY315" fmla="*/ 675382 h 685395"/>
                <a:gd name="connsiteX316" fmla="*/ 39938 w 574451"/>
                <a:gd name="connsiteY316" fmla="*/ 675225 h 685395"/>
                <a:gd name="connsiteX317" fmla="*/ 37169 w 574451"/>
                <a:gd name="connsiteY317" fmla="*/ 675522 h 685395"/>
                <a:gd name="connsiteX318" fmla="*/ 34916 w 574451"/>
                <a:gd name="connsiteY318" fmla="*/ 675163 h 685395"/>
                <a:gd name="connsiteX319" fmla="*/ 27578 w 574451"/>
                <a:gd name="connsiteY319" fmla="*/ 670695 h 685395"/>
                <a:gd name="connsiteX320" fmla="*/ 25864 w 574451"/>
                <a:gd name="connsiteY320" fmla="*/ 668301 h 685395"/>
                <a:gd name="connsiteX321" fmla="*/ 19942 w 574451"/>
                <a:gd name="connsiteY321" fmla="*/ 664476 h 685395"/>
                <a:gd name="connsiteX322" fmla="*/ 17290 w 574451"/>
                <a:gd name="connsiteY322" fmla="*/ 660408 h 685395"/>
                <a:gd name="connsiteX323" fmla="*/ 15780 w 574451"/>
                <a:gd name="connsiteY323" fmla="*/ 655933 h 685395"/>
                <a:gd name="connsiteX324" fmla="*/ 15897 w 574451"/>
                <a:gd name="connsiteY324" fmla="*/ 651864 h 685395"/>
                <a:gd name="connsiteX325" fmla="*/ 16625 w 574451"/>
                <a:gd name="connsiteY325" fmla="*/ 645394 h 685395"/>
                <a:gd name="connsiteX326" fmla="*/ 17869 w 574451"/>
                <a:gd name="connsiteY326" fmla="*/ 643791 h 685395"/>
                <a:gd name="connsiteX327" fmla="*/ 23181 w 574451"/>
                <a:gd name="connsiteY327" fmla="*/ 646067 h 685395"/>
                <a:gd name="connsiteX328" fmla="*/ 28555 w 574451"/>
                <a:gd name="connsiteY328" fmla="*/ 649854 h 685395"/>
                <a:gd name="connsiteX329" fmla="*/ 29393 w 574451"/>
                <a:gd name="connsiteY329" fmla="*/ 649666 h 685395"/>
                <a:gd name="connsiteX330" fmla="*/ 31082 w 574451"/>
                <a:gd name="connsiteY330" fmla="*/ 646693 h 685395"/>
                <a:gd name="connsiteX331" fmla="*/ 34353 w 574451"/>
                <a:gd name="connsiteY331" fmla="*/ 644299 h 685395"/>
                <a:gd name="connsiteX332" fmla="*/ 33422 w 574451"/>
                <a:gd name="connsiteY332" fmla="*/ 643642 h 685395"/>
                <a:gd name="connsiteX333" fmla="*/ 28555 w 574451"/>
                <a:gd name="connsiteY333" fmla="*/ 646388 h 685395"/>
                <a:gd name="connsiteX334" fmla="*/ 26748 w 574451"/>
                <a:gd name="connsiteY334" fmla="*/ 644870 h 685395"/>
                <a:gd name="connsiteX335" fmla="*/ 23940 w 574451"/>
                <a:gd name="connsiteY335" fmla="*/ 641772 h 685395"/>
                <a:gd name="connsiteX336" fmla="*/ 23940 w 574451"/>
                <a:gd name="connsiteY336" fmla="*/ 640168 h 685395"/>
                <a:gd name="connsiteX337" fmla="*/ 25246 w 574451"/>
                <a:gd name="connsiteY337" fmla="*/ 638565 h 685395"/>
                <a:gd name="connsiteX338" fmla="*/ 25684 w 574451"/>
                <a:gd name="connsiteY338" fmla="*/ 636397 h 685395"/>
                <a:gd name="connsiteX339" fmla="*/ 25004 w 574451"/>
                <a:gd name="connsiteY339" fmla="*/ 634348 h 685395"/>
                <a:gd name="connsiteX340" fmla="*/ 25324 w 574451"/>
                <a:gd name="connsiteY340" fmla="*/ 631555 h 685395"/>
                <a:gd name="connsiteX341" fmla="*/ 27492 w 574451"/>
                <a:gd name="connsiteY341" fmla="*/ 628590 h 685395"/>
                <a:gd name="connsiteX342" fmla="*/ 30746 w 574451"/>
                <a:gd name="connsiteY342" fmla="*/ 625578 h 685395"/>
                <a:gd name="connsiteX343" fmla="*/ 33093 w 574451"/>
                <a:gd name="connsiteY343" fmla="*/ 622659 h 685395"/>
                <a:gd name="connsiteX344" fmla="*/ 35503 w 574451"/>
                <a:gd name="connsiteY344" fmla="*/ 620868 h 685395"/>
                <a:gd name="connsiteX345" fmla="*/ 35252 w 574451"/>
                <a:gd name="connsiteY345" fmla="*/ 620266 h 685395"/>
                <a:gd name="connsiteX346" fmla="*/ 32498 w 574451"/>
                <a:gd name="connsiteY346" fmla="*/ 621408 h 685395"/>
                <a:gd name="connsiteX347" fmla="*/ 29862 w 574451"/>
                <a:gd name="connsiteY347" fmla="*/ 623348 h 685395"/>
                <a:gd name="connsiteX348" fmla="*/ 26764 w 574451"/>
                <a:gd name="connsiteY348" fmla="*/ 626595 h 685395"/>
                <a:gd name="connsiteX349" fmla="*/ 22985 w 574451"/>
                <a:gd name="connsiteY349" fmla="*/ 629215 h 685395"/>
                <a:gd name="connsiteX350" fmla="*/ 20192 w 574451"/>
                <a:gd name="connsiteY350" fmla="*/ 630233 h 685395"/>
                <a:gd name="connsiteX351" fmla="*/ 18862 w 574451"/>
                <a:gd name="connsiteY351" fmla="*/ 631078 h 685395"/>
                <a:gd name="connsiteX352" fmla="*/ 16812 w 574451"/>
                <a:gd name="connsiteY352" fmla="*/ 631891 h 685395"/>
                <a:gd name="connsiteX353" fmla="*/ 14692 w 574451"/>
                <a:gd name="connsiteY353" fmla="*/ 635639 h 685395"/>
                <a:gd name="connsiteX354" fmla="*/ 12377 w 574451"/>
                <a:gd name="connsiteY354" fmla="*/ 637242 h 685395"/>
                <a:gd name="connsiteX355" fmla="*/ 8230 w 574451"/>
                <a:gd name="connsiteY355" fmla="*/ 637407 h 685395"/>
                <a:gd name="connsiteX356" fmla="*/ 7315 w 574451"/>
                <a:gd name="connsiteY356" fmla="*/ 634668 h 685395"/>
                <a:gd name="connsiteX357" fmla="*/ 8488 w 574451"/>
                <a:gd name="connsiteY357" fmla="*/ 624905 h 685395"/>
                <a:gd name="connsiteX358" fmla="*/ 9740 w 574451"/>
                <a:gd name="connsiteY358" fmla="*/ 620125 h 685395"/>
                <a:gd name="connsiteX359" fmla="*/ 11117 w 574451"/>
                <a:gd name="connsiteY359" fmla="*/ 616737 h 685395"/>
                <a:gd name="connsiteX360" fmla="*/ 13276 w 574451"/>
                <a:gd name="connsiteY360" fmla="*/ 616166 h 685395"/>
                <a:gd name="connsiteX361" fmla="*/ 14794 w 574451"/>
                <a:gd name="connsiteY361" fmla="*/ 613678 h 685395"/>
                <a:gd name="connsiteX362" fmla="*/ 16054 w 574451"/>
                <a:gd name="connsiteY362" fmla="*/ 613678 h 685395"/>
                <a:gd name="connsiteX363" fmla="*/ 17149 w 574451"/>
                <a:gd name="connsiteY363" fmla="*/ 614828 h 685395"/>
                <a:gd name="connsiteX364" fmla="*/ 21381 w 574451"/>
                <a:gd name="connsiteY364" fmla="*/ 615939 h 685395"/>
                <a:gd name="connsiteX365" fmla="*/ 23470 w 574451"/>
                <a:gd name="connsiteY365" fmla="*/ 612771 h 685395"/>
                <a:gd name="connsiteX366" fmla="*/ 26185 w 574451"/>
                <a:gd name="connsiteY366" fmla="*/ 612301 h 685395"/>
                <a:gd name="connsiteX367" fmla="*/ 31137 w 574451"/>
                <a:gd name="connsiteY367" fmla="*/ 609094 h 685395"/>
                <a:gd name="connsiteX368" fmla="*/ 31035 w 574451"/>
                <a:gd name="connsiteY368" fmla="*/ 608507 h 685395"/>
                <a:gd name="connsiteX369" fmla="*/ 27687 w 574451"/>
                <a:gd name="connsiteY369" fmla="*/ 609211 h 685395"/>
                <a:gd name="connsiteX370" fmla="*/ 25653 w 574451"/>
                <a:gd name="connsiteY370" fmla="*/ 609313 h 685395"/>
                <a:gd name="connsiteX371" fmla="*/ 22743 w 574451"/>
                <a:gd name="connsiteY371" fmla="*/ 610119 h 685395"/>
                <a:gd name="connsiteX372" fmla="*/ 21194 w 574451"/>
                <a:gd name="connsiteY372" fmla="*/ 609540 h 685395"/>
                <a:gd name="connsiteX373" fmla="*/ 20466 w 574451"/>
                <a:gd name="connsiteY373" fmla="*/ 607138 h 685395"/>
                <a:gd name="connsiteX374" fmla="*/ 21632 w 574451"/>
                <a:gd name="connsiteY374" fmla="*/ 604963 h 685395"/>
                <a:gd name="connsiteX375" fmla="*/ 26302 w 574451"/>
                <a:gd name="connsiteY375" fmla="*/ 599760 h 685395"/>
                <a:gd name="connsiteX376" fmla="*/ 27922 w 574451"/>
                <a:gd name="connsiteY376" fmla="*/ 597476 h 685395"/>
                <a:gd name="connsiteX377" fmla="*/ 28837 w 574451"/>
                <a:gd name="connsiteY377" fmla="*/ 595340 h 685395"/>
                <a:gd name="connsiteX378" fmla="*/ 28688 w 574451"/>
                <a:gd name="connsiteY378" fmla="*/ 593885 h 685395"/>
                <a:gd name="connsiteX379" fmla="*/ 29471 w 574451"/>
                <a:gd name="connsiteY379" fmla="*/ 590865 h 685395"/>
                <a:gd name="connsiteX380" fmla="*/ 34040 w 574451"/>
                <a:gd name="connsiteY380" fmla="*/ 585584 h 685395"/>
                <a:gd name="connsiteX381" fmla="*/ 37764 w 574451"/>
                <a:gd name="connsiteY381" fmla="*/ 583159 h 685395"/>
                <a:gd name="connsiteX382" fmla="*/ 38984 w 574451"/>
                <a:gd name="connsiteY382" fmla="*/ 585240 h 685395"/>
                <a:gd name="connsiteX383" fmla="*/ 37944 w 574451"/>
                <a:gd name="connsiteY383" fmla="*/ 591741 h 685395"/>
                <a:gd name="connsiteX384" fmla="*/ 37951 w 574451"/>
                <a:gd name="connsiteY384" fmla="*/ 594417 h 685395"/>
                <a:gd name="connsiteX385" fmla="*/ 40893 w 574451"/>
                <a:gd name="connsiteY385" fmla="*/ 584951 h 685395"/>
                <a:gd name="connsiteX386" fmla="*/ 42192 w 574451"/>
                <a:gd name="connsiteY386" fmla="*/ 582690 h 685395"/>
                <a:gd name="connsiteX387" fmla="*/ 43663 w 574451"/>
                <a:gd name="connsiteY387" fmla="*/ 581094 h 685395"/>
                <a:gd name="connsiteX388" fmla="*/ 47230 w 574451"/>
                <a:gd name="connsiteY388" fmla="*/ 580022 h 685395"/>
                <a:gd name="connsiteX389" fmla="*/ 48239 w 574451"/>
                <a:gd name="connsiteY389" fmla="*/ 578520 h 685395"/>
                <a:gd name="connsiteX390" fmla="*/ 44077 w 574451"/>
                <a:gd name="connsiteY390" fmla="*/ 579013 h 685395"/>
                <a:gd name="connsiteX391" fmla="*/ 33993 w 574451"/>
                <a:gd name="connsiteY391" fmla="*/ 582643 h 685395"/>
                <a:gd name="connsiteX392" fmla="*/ 29745 w 574451"/>
                <a:gd name="connsiteY392" fmla="*/ 585874 h 685395"/>
                <a:gd name="connsiteX393" fmla="*/ 28610 w 574451"/>
                <a:gd name="connsiteY393" fmla="*/ 588354 h 685395"/>
                <a:gd name="connsiteX394" fmla="*/ 25661 w 574451"/>
                <a:gd name="connsiteY394" fmla="*/ 592093 h 685395"/>
                <a:gd name="connsiteX395" fmla="*/ 24276 w 574451"/>
                <a:gd name="connsiteY395" fmla="*/ 594511 h 685395"/>
                <a:gd name="connsiteX396" fmla="*/ 23666 w 574451"/>
                <a:gd name="connsiteY396" fmla="*/ 598063 h 685395"/>
                <a:gd name="connsiteX397" fmla="*/ 22007 w 574451"/>
                <a:gd name="connsiteY397" fmla="*/ 599987 h 685395"/>
                <a:gd name="connsiteX398" fmla="*/ 19762 w 574451"/>
                <a:gd name="connsiteY398" fmla="*/ 600699 h 685395"/>
                <a:gd name="connsiteX399" fmla="*/ 16648 w 574451"/>
                <a:gd name="connsiteY399" fmla="*/ 605174 h 685395"/>
                <a:gd name="connsiteX400" fmla="*/ 15271 w 574451"/>
                <a:gd name="connsiteY400" fmla="*/ 608765 h 685395"/>
                <a:gd name="connsiteX401" fmla="*/ 12173 w 574451"/>
                <a:gd name="connsiteY401" fmla="*/ 611613 h 685395"/>
                <a:gd name="connsiteX402" fmla="*/ 10210 w 574451"/>
                <a:gd name="connsiteY402" fmla="*/ 613803 h 685395"/>
                <a:gd name="connsiteX403" fmla="*/ 9560 w 574451"/>
                <a:gd name="connsiteY403" fmla="*/ 614586 h 685395"/>
                <a:gd name="connsiteX404" fmla="*/ 8496 w 574451"/>
                <a:gd name="connsiteY404" fmla="*/ 616729 h 685395"/>
                <a:gd name="connsiteX405" fmla="*/ 7612 w 574451"/>
                <a:gd name="connsiteY405" fmla="*/ 616886 h 685395"/>
                <a:gd name="connsiteX406" fmla="*/ 6846 w 574451"/>
                <a:gd name="connsiteY406" fmla="*/ 615626 h 685395"/>
                <a:gd name="connsiteX407" fmla="*/ 6713 w 574451"/>
                <a:gd name="connsiteY407" fmla="*/ 612857 h 685395"/>
                <a:gd name="connsiteX408" fmla="*/ 7025 w 574451"/>
                <a:gd name="connsiteY408" fmla="*/ 608413 h 685395"/>
                <a:gd name="connsiteX409" fmla="*/ 8520 w 574451"/>
                <a:gd name="connsiteY409" fmla="*/ 605205 h 685395"/>
                <a:gd name="connsiteX410" fmla="*/ 9232 w 574451"/>
                <a:gd name="connsiteY410" fmla="*/ 602068 h 685395"/>
                <a:gd name="connsiteX411" fmla="*/ 8246 w 574451"/>
                <a:gd name="connsiteY411" fmla="*/ 599134 h 685395"/>
                <a:gd name="connsiteX412" fmla="*/ 8934 w 574451"/>
                <a:gd name="connsiteY412" fmla="*/ 597272 h 685395"/>
                <a:gd name="connsiteX413" fmla="*/ 10241 w 574451"/>
                <a:gd name="connsiteY413" fmla="*/ 597343 h 685395"/>
                <a:gd name="connsiteX414" fmla="*/ 12682 w 574451"/>
                <a:gd name="connsiteY414" fmla="*/ 598188 h 685395"/>
                <a:gd name="connsiteX415" fmla="*/ 15271 w 574451"/>
                <a:gd name="connsiteY415" fmla="*/ 598055 h 685395"/>
                <a:gd name="connsiteX416" fmla="*/ 19535 w 574451"/>
                <a:gd name="connsiteY416" fmla="*/ 595731 h 685395"/>
                <a:gd name="connsiteX417" fmla="*/ 18855 w 574451"/>
                <a:gd name="connsiteY417" fmla="*/ 594370 h 685395"/>
                <a:gd name="connsiteX418" fmla="*/ 17016 w 574451"/>
                <a:gd name="connsiteY418" fmla="*/ 594174 h 685395"/>
                <a:gd name="connsiteX419" fmla="*/ 13581 w 574451"/>
                <a:gd name="connsiteY419" fmla="*/ 594370 h 685395"/>
                <a:gd name="connsiteX420" fmla="*/ 10695 w 574451"/>
                <a:gd name="connsiteY420" fmla="*/ 592093 h 685395"/>
                <a:gd name="connsiteX421" fmla="*/ 8449 w 574451"/>
                <a:gd name="connsiteY421" fmla="*/ 587556 h 685395"/>
                <a:gd name="connsiteX422" fmla="*/ 7432 w 574451"/>
                <a:gd name="connsiteY422" fmla="*/ 581469 h 685395"/>
                <a:gd name="connsiteX423" fmla="*/ 8113 w 574451"/>
                <a:gd name="connsiteY423" fmla="*/ 579725 h 685395"/>
                <a:gd name="connsiteX424" fmla="*/ 16421 w 574451"/>
                <a:gd name="connsiteY424" fmla="*/ 573497 h 685395"/>
                <a:gd name="connsiteX425" fmla="*/ 18659 w 574451"/>
                <a:gd name="connsiteY425" fmla="*/ 570657 h 685395"/>
                <a:gd name="connsiteX426" fmla="*/ 17360 w 574451"/>
                <a:gd name="connsiteY426" fmla="*/ 570375 h 685395"/>
                <a:gd name="connsiteX427" fmla="*/ 14239 w 574451"/>
                <a:gd name="connsiteY427" fmla="*/ 573818 h 685395"/>
                <a:gd name="connsiteX428" fmla="*/ 9779 w 574451"/>
                <a:gd name="connsiteY428" fmla="*/ 575946 h 685395"/>
                <a:gd name="connsiteX429" fmla="*/ 6963 w 574451"/>
                <a:gd name="connsiteY429" fmla="*/ 572981 h 685395"/>
                <a:gd name="connsiteX430" fmla="*/ 5500 w 574451"/>
                <a:gd name="connsiteY430" fmla="*/ 569781 h 685395"/>
                <a:gd name="connsiteX431" fmla="*/ 4655 w 574451"/>
                <a:gd name="connsiteY431" fmla="*/ 562998 h 685395"/>
                <a:gd name="connsiteX432" fmla="*/ 4960 w 574451"/>
                <a:gd name="connsiteY432" fmla="*/ 559501 h 685395"/>
                <a:gd name="connsiteX433" fmla="*/ 4608 w 574451"/>
                <a:gd name="connsiteY433" fmla="*/ 554893 h 685395"/>
                <a:gd name="connsiteX434" fmla="*/ 6517 w 574451"/>
                <a:gd name="connsiteY434" fmla="*/ 553391 h 685395"/>
                <a:gd name="connsiteX435" fmla="*/ 8645 w 574451"/>
                <a:gd name="connsiteY435" fmla="*/ 554189 h 685395"/>
                <a:gd name="connsiteX436" fmla="*/ 10749 w 574451"/>
                <a:gd name="connsiteY436" fmla="*/ 554486 h 685395"/>
                <a:gd name="connsiteX437" fmla="*/ 15514 w 574451"/>
                <a:gd name="connsiteY437" fmla="*/ 554079 h 685395"/>
                <a:gd name="connsiteX438" fmla="*/ 26029 w 574451"/>
                <a:gd name="connsiteY438" fmla="*/ 551302 h 685395"/>
                <a:gd name="connsiteX439" fmla="*/ 32804 w 574451"/>
                <a:gd name="connsiteY439" fmla="*/ 552953 h 685395"/>
                <a:gd name="connsiteX440" fmla="*/ 35557 w 574451"/>
                <a:gd name="connsiteY440" fmla="*/ 552804 h 685395"/>
                <a:gd name="connsiteX441" fmla="*/ 39774 w 574451"/>
                <a:gd name="connsiteY441" fmla="*/ 550410 h 685395"/>
                <a:gd name="connsiteX442" fmla="*/ 43459 w 574451"/>
                <a:gd name="connsiteY442" fmla="*/ 550168 h 685395"/>
                <a:gd name="connsiteX443" fmla="*/ 46221 w 574451"/>
                <a:gd name="connsiteY443" fmla="*/ 551990 h 685395"/>
                <a:gd name="connsiteX444" fmla="*/ 47731 w 574451"/>
                <a:gd name="connsiteY444" fmla="*/ 554087 h 685395"/>
                <a:gd name="connsiteX445" fmla="*/ 47919 w 574451"/>
                <a:gd name="connsiteY445" fmla="*/ 556880 h 685395"/>
                <a:gd name="connsiteX446" fmla="*/ 49194 w 574451"/>
                <a:gd name="connsiteY446" fmla="*/ 558742 h 685395"/>
                <a:gd name="connsiteX447" fmla="*/ 50054 w 574451"/>
                <a:gd name="connsiteY447" fmla="*/ 558132 h 685395"/>
                <a:gd name="connsiteX448" fmla="*/ 49366 w 574451"/>
                <a:gd name="connsiteY448" fmla="*/ 555918 h 685395"/>
                <a:gd name="connsiteX449" fmla="*/ 49225 w 574451"/>
                <a:gd name="connsiteY449" fmla="*/ 552483 h 685395"/>
                <a:gd name="connsiteX450" fmla="*/ 60311 w 574451"/>
                <a:gd name="connsiteY450" fmla="*/ 548579 h 685395"/>
                <a:gd name="connsiteX451" fmla="*/ 61617 w 574451"/>
                <a:gd name="connsiteY451" fmla="*/ 547062 h 685395"/>
                <a:gd name="connsiteX452" fmla="*/ 57213 w 574451"/>
                <a:gd name="connsiteY452" fmla="*/ 546530 h 685395"/>
                <a:gd name="connsiteX453" fmla="*/ 55953 w 574451"/>
                <a:gd name="connsiteY453" fmla="*/ 542954 h 685395"/>
                <a:gd name="connsiteX454" fmla="*/ 58277 w 574451"/>
                <a:gd name="connsiteY454" fmla="*/ 537525 h 685395"/>
                <a:gd name="connsiteX455" fmla="*/ 58058 w 574451"/>
                <a:gd name="connsiteY455" fmla="*/ 536821 h 685395"/>
                <a:gd name="connsiteX456" fmla="*/ 55609 w 574451"/>
                <a:gd name="connsiteY456" fmla="*/ 539692 h 685395"/>
                <a:gd name="connsiteX457" fmla="*/ 54404 w 574451"/>
                <a:gd name="connsiteY457" fmla="*/ 543713 h 685395"/>
                <a:gd name="connsiteX458" fmla="*/ 54889 w 574451"/>
                <a:gd name="connsiteY458" fmla="*/ 546921 h 685395"/>
                <a:gd name="connsiteX459" fmla="*/ 54404 w 574451"/>
                <a:gd name="connsiteY459" fmla="*/ 548407 h 685395"/>
                <a:gd name="connsiteX460" fmla="*/ 52151 w 574451"/>
                <a:gd name="connsiteY460" fmla="*/ 549088 h 685395"/>
                <a:gd name="connsiteX461" fmla="*/ 47081 w 574451"/>
                <a:gd name="connsiteY461" fmla="*/ 549338 h 685395"/>
                <a:gd name="connsiteX462" fmla="*/ 43827 w 574451"/>
                <a:gd name="connsiteY462" fmla="*/ 547977 h 685395"/>
                <a:gd name="connsiteX463" fmla="*/ 40815 w 574451"/>
                <a:gd name="connsiteY463" fmla="*/ 547242 h 685395"/>
                <a:gd name="connsiteX464" fmla="*/ 39790 w 574451"/>
                <a:gd name="connsiteY464" fmla="*/ 546217 h 685395"/>
                <a:gd name="connsiteX465" fmla="*/ 40134 w 574451"/>
                <a:gd name="connsiteY465" fmla="*/ 543924 h 685395"/>
                <a:gd name="connsiteX466" fmla="*/ 39563 w 574451"/>
                <a:gd name="connsiteY466" fmla="*/ 543447 h 685395"/>
                <a:gd name="connsiteX467" fmla="*/ 38311 w 574451"/>
                <a:gd name="connsiteY467" fmla="*/ 545505 h 685395"/>
                <a:gd name="connsiteX468" fmla="*/ 37200 w 574451"/>
                <a:gd name="connsiteY468" fmla="*/ 549596 h 685395"/>
                <a:gd name="connsiteX469" fmla="*/ 34806 w 574451"/>
                <a:gd name="connsiteY469" fmla="*/ 550543 h 685395"/>
                <a:gd name="connsiteX470" fmla="*/ 28196 w 574451"/>
                <a:gd name="connsiteY470" fmla="*/ 549025 h 685395"/>
                <a:gd name="connsiteX471" fmla="*/ 18627 w 574451"/>
                <a:gd name="connsiteY471" fmla="*/ 549917 h 685395"/>
                <a:gd name="connsiteX472" fmla="*/ 14333 w 574451"/>
                <a:gd name="connsiteY472" fmla="*/ 551967 h 685395"/>
                <a:gd name="connsiteX473" fmla="*/ 11555 w 574451"/>
                <a:gd name="connsiteY473" fmla="*/ 551701 h 685395"/>
                <a:gd name="connsiteX474" fmla="*/ 6767 w 574451"/>
                <a:gd name="connsiteY474" fmla="*/ 548102 h 685395"/>
                <a:gd name="connsiteX475" fmla="*/ 4905 w 574451"/>
                <a:gd name="connsiteY475" fmla="*/ 545231 h 685395"/>
                <a:gd name="connsiteX476" fmla="*/ 4209 w 574451"/>
                <a:gd name="connsiteY476" fmla="*/ 539426 h 685395"/>
                <a:gd name="connsiteX477" fmla="*/ 4491 w 574451"/>
                <a:gd name="connsiteY477" fmla="*/ 536868 h 685395"/>
                <a:gd name="connsiteX478" fmla="*/ 8215 w 574451"/>
                <a:gd name="connsiteY478" fmla="*/ 535788 h 685395"/>
                <a:gd name="connsiteX479" fmla="*/ 10100 w 574451"/>
                <a:gd name="connsiteY479" fmla="*/ 535858 h 685395"/>
                <a:gd name="connsiteX480" fmla="*/ 11868 w 574451"/>
                <a:gd name="connsiteY480" fmla="*/ 534482 h 685395"/>
                <a:gd name="connsiteX481" fmla="*/ 10303 w 574451"/>
                <a:gd name="connsiteY481" fmla="*/ 533582 h 685395"/>
                <a:gd name="connsiteX482" fmla="*/ 8105 w 574451"/>
                <a:gd name="connsiteY482" fmla="*/ 531814 h 685395"/>
                <a:gd name="connsiteX483" fmla="*/ 6611 w 574451"/>
                <a:gd name="connsiteY483" fmla="*/ 528278 h 685395"/>
                <a:gd name="connsiteX484" fmla="*/ 4350 w 574451"/>
                <a:gd name="connsiteY484" fmla="*/ 527120 h 685395"/>
                <a:gd name="connsiteX485" fmla="*/ 2840 w 574451"/>
                <a:gd name="connsiteY485" fmla="*/ 524092 h 685395"/>
                <a:gd name="connsiteX486" fmla="*/ 2457 w 574451"/>
                <a:gd name="connsiteY486" fmla="*/ 519515 h 685395"/>
                <a:gd name="connsiteX487" fmla="*/ 2887 w 574451"/>
                <a:gd name="connsiteY487" fmla="*/ 516323 h 685395"/>
                <a:gd name="connsiteX488" fmla="*/ 4091 w 574451"/>
                <a:gd name="connsiteY488" fmla="*/ 515299 h 685395"/>
                <a:gd name="connsiteX489" fmla="*/ 6994 w 574451"/>
                <a:gd name="connsiteY489" fmla="*/ 515995 h 685395"/>
                <a:gd name="connsiteX490" fmla="*/ 14645 w 574451"/>
                <a:gd name="connsiteY490" fmla="*/ 515455 h 685395"/>
                <a:gd name="connsiteX491" fmla="*/ 21843 w 574451"/>
                <a:gd name="connsiteY491" fmla="*/ 518709 h 685395"/>
                <a:gd name="connsiteX492" fmla="*/ 26733 w 574451"/>
                <a:gd name="connsiteY492" fmla="*/ 520540 h 685395"/>
                <a:gd name="connsiteX493" fmla="*/ 36629 w 574451"/>
                <a:gd name="connsiteY493" fmla="*/ 519617 h 685395"/>
                <a:gd name="connsiteX494" fmla="*/ 42427 w 574451"/>
                <a:gd name="connsiteY494" fmla="*/ 516715 h 685395"/>
                <a:gd name="connsiteX495" fmla="*/ 41362 w 574451"/>
                <a:gd name="connsiteY495" fmla="*/ 515917 h 685395"/>
                <a:gd name="connsiteX496" fmla="*/ 35072 w 574451"/>
                <a:gd name="connsiteY496" fmla="*/ 517591 h 685395"/>
                <a:gd name="connsiteX497" fmla="*/ 29260 w 574451"/>
                <a:gd name="connsiteY497" fmla="*/ 517520 h 685395"/>
                <a:gd name="connsiteX498" fmla="*/ 19011 w 574451"/>
                <a:gd name="connsiteY498" fmla="*/ 514242 h 685395"/>
                <a:gd name="connsiteX499" fmla="*/ 14810 w 574451"/>
                <a:gd name="connsiteY499" fmla="*/ 513186 h 685395"/>
                <a:gd name="connsiteX500" fmla="*/ 10280 w 574451"/>
                <a:gd name="connsiteY500" fmla="*/ 513656 h 685395"/>
                <a:gd name="connsiteX501" fmla="*/ 7925 w 574451"/>
                <a:gd name="connsiteY501" fmla="*/ 512662 h 685395"/>
                <a:gd name="connsiteX502" fmla="*/ 6540 w 574451"/>
                <a:gd name="connsiteY502" fmla="*/ 509407 h 685395"/>
                <a:gd name="connsiteX503" fmla="*/ 7565 w 574451"/>
                <a:gd name="connsiteY503" fmla="*/ 503164 h 685395"/>
                <a:gd name="connsiteX504" fmla="*/ 9709 w 574451"/>
                <a:gd name="connsiteY504" fmla="*/ 501819 h 685395"/>
                <a:gd name="connsiteX505" fmla="*/ 10867 w 574451"/>
                <a:gd name="connsiteY505" fmla="*/ 503446 h 685395"/>
                <a:gd name="connsiteX506" fmla="*/ 12267 w 574451"/>
                <a:gd name="connsiteY506" fmla="*/ 503548 h 685395"/>
                <a:gd name="connsiteX507" fmla="*/ 13691 w 574451"/>
                <a:gd name="connsiteY507" fmla="*/ 500935 h 685395"/>
                <a:gd name="connsiteX508" fmla="*/ 15044 w 574451"/>
                <a:gd name="connsiteY508" fmla="*/ 499440 h 685395"/>
                <a:gd name="connsiteX509" fmla="*/ 16124 w 574451"/>
                <a:gd name="connsiteY509" fmla="*/ 496061 h 685395"/>
                <a:gd name="connsiteX510" fmla="*/ 20184 w 574451"/>
                <a:gd name="connsiteY510" fmla="*/ 492845 h 685395"/>
                <a:gd name="connsiteX511" fmla="*/ 21898 w 574451"/>
                <a:gd name="connsiteY511" fmla="*/ 492571 h 685395"/>
                <a:gd name="connsiteX512" fmla="*/ 24354 w 574451"/>
                <a:gd name="connsiteY512" fmla="*/ 491093 h 685395"/>
                <a:gd name="connsiteX513" fmla="*/ 25927 w 574451"/>
                <a:gd name="connsiteY513" fmla="*/ 491515 h 685395"/>
                <a:gd name="connsiteX514" fmla="*/ 26928 w 574451"/>
                <a:gd name="connsiteY514" fmla="*/ 493002 h 685395"/>
                <a:gd name="connsiteX515" fmla="*/ 28203 w 574451"/>
                <a:gd name="connsiteY515" fmla="*/ 494230 h 685395"/>
                <a:gd name="connsiteX516" fmla="*/ 30957 w 574451"/>
                <a:gd name="connsiteY516" fmla="*/ 494081 h 685395"/>
                <a:gd name="connsiteX517" fmla="*/ 39109 w 574451"/>
                <a:gd name="connsiteY517" fmla="*/ 491500 h 685395"/>
                <a:gd name="connsiteX518" fmla="*/ 39986 w 574451"/>
                <a:gd name="connsiteY518" fmla="*/ 490741 h 685395"/>
                <a:gd name="connsiteX519" fmla="*/ 41574 w 574451"/>
                <a:gd name="connsiteY519" fmla="*/ 488621 h 685395"/>
                <a:gd name="connsiteX520" fmla="*/ 36410 w 574451"/>
                <a:gd name="connsiteY520" fmla="*/ 489567 h 685395"/>
                <a:gd name="connsiteX521" fmla="*/ 32123 w 574451"/>
                <a:gd name="connsiteY521" fmla="*/ 491069 h 685395"/>
                <a:gd name="connsiteX522" fmla="*/ 29361 w 574451"/>
                <a:gd name="connsiteY522" fmla="*/ 491492 h 685395"/>
                <a:gd name="connsiteX523" fmla="*/ 28970 w 574451"/>
                <a:gd name="connsiteY523" fmla="*/ 489606 h 685395"/>
                <a:gd name="connsiteX524" fmla="*/ 29987 w 574451"/>
                <a:gd name="connsiteY524" fmla="*/ 487940 h 685395"/>
                <a:gd name="connsiteX525" fmla="*/ 31583 w 574451"/>
                <a:gd name="connsiteY525" fmla="*/ 486156 h 685395"/>
                <a:gd name="connsiteX526" fmla="*/ 32358 w 574451"/>
                <a:gd name="connsiteY526" fmla="*/ 483113 h 685395"/>
                <a:gd name="connsiteX527" fmla="*/ 34118 w 574451"/>
                <a:gd name="connsiteY527" fmla="*/ 481814 h 685395"/>
                <a:gd name="connsiteX528" fmla="*/ 36019 w 574451"/>
                <a:gd name="connsiteY528" fmla="*/ 481885 h 685395"/>
                <a:gd name="connsiteX529" fmla="*/ 39946 w 574451"/>
                <a:gd name="connsiteY529" fmla="*/ 481329 h 685395"/>
                <a:gd name="connsiteX530" fmla="*/ 42716 w 574451"/>
                <a:gd name="connsiteY530" fmla="*/ 480539 h 685395"/>
                <a:gd name="connsiteX531" fmla="*/ 47465 w 574451"/>
                <a:gd name="connsiteY531" fmla="*/ 481063 h 685395"/>
                <a:gd name="connsiteX532" fmla="*/ 54553 w 574451"/>
                <a:gd name="connsiteY532" fmla="*/ 482229 h 685395"/>
                <a:gd name="connsiteX533" fmla="*/ 59114 w 574451"/>
                <a:gd name="connsiteY533" fmla="*/ 485061 h 685395"/>
                <a:gd name="connsiteX534" fmla="*/ 60835 w 574451"/>
                <a:gd name="connsiteY534" fmla="*/ 484803 h 685395"/>
                <a:gd name="connsiteX535" fmla="*/ 62658 w 574451"/>
                <a:gd name="connsiteY535" fmla="*/ 484052 h 685395"/>
                <a:gd name="connsiteX536" fmla="*/ 63487 w 574451"/>
                <a:gd name="connsiteY536" fmla="*/ 483027 h 685395"/>
                <a:gd name="connsiteX537" fmla="*/ 59904 w 574451"/>
                <a:gd name="connsiteY537" fmla="*/ 481853 h 685395"/>
                <a:gd name="connsiteX538" fmla="*/ 59700 w 574451"/>
                <a:gd name="connsiteY538" fmla="*/ 480171 h 685395"/>
                <a:gd name="connsiteX539" fmla="*/ 60146 w 574451"/>
                <a:gd name="connsiteY539" fmla="*/ 478904 h 685395"/>
                <a:gd name="connsiteX540" fmla="*/ 65999 w 574451"/>
                <a:gd name="connsiteY540" fmla="*/ 476565 h 685395"/>
                <a:gd name="connsiteX541" fmla="*/ 72382 w 574451"/>
                <a:gd name="connsiteY541" fmla="*/ 476048 h 685395"/>
                <a:gd name="connsiteX542" fmla="*/ 71287 w 574451"/>
                <a:gd name="connsiteY542" fmla="*/ 474163 h 685395"/>
                <a:gd name="connsiteX543" fmla="*/ 57299 w 574451"/>
                <a:gd name="connsiteY543" fmla="*/ 477011 h 685395"/>
                <a:gd name="connsiteX544" fmla="*/ 53645 w 574451"/>
                <a:gd name="connsiteY544" fmla="*/ 475063 h 685395"/>
                <a:gd name="connsiteX545" fmla="*/ 50758 w 574451"/>
                <a:gd name="connsiteY545" fmla="*/ 475078 h 685395"/>
                <a:gd name="connsiteX546" fmla="*/ 48873 w 574451"/>
                <a:gd name="connsiteY546" fmla="*/ 476189 h 685395"/>
                <a:gd name="connsiteX547" fmla="*/ 43490 w 574451"/>
                <a:gd name="connsiteY547" fmla="*/ 477535 h 685395"/>
                <a:gd name="connsiteX548" fmla="*/ 42505 w 574451"/>
                <a:gd name="connsiteY548" fmla="*/ 476580 h 685395"/>
                <a:gd name="connsiteX549" fmla="*/ 43530 w 574451"/>
                <a:gd name="connsiteY549" fmla="*/ 473279 h 685395"/>
                <a:gd name="connsiteX550" fmla="*/ 46753 w 574451"/>
                <a:gd name="connsiteY550" fmla="*/ 467849 h 685395"/>
                <a:gd name="connsiteX551" fmla="*/ 47019 w 574451"/>
                <a:gd name="connsiteY551" fmla="*/ 466519 h 685395"/>
                <a:gd name="connsiteX552" fmla="*/ 48513 w 574451"/>
                <a:gd name="connsiteY552" fmla="*/ 465205 h 685395"/>
                <a:gd name="connsiteX553" fmla="*/ 56868 w 574451"/>
                <a:gd name="connsiteY553" fmla="*/ 462037 h 685395"/>
                <a:gd name="connsiteX554" fmla="*/ 60882 w 574451"/>
                <a:gd name="connsiteY554" fmla="*/ 458344 h 685395"/>
                <a:gd name="connsiteX555" fmla="*/ 62689 w 574451"/>
                <a:gd name="connsiteY555" fmla="*/ 457874 h 685395"/>
                <a:gd name="connsiteX556" fmla="*/ 64481 w 574451"/>
                <a:gd name="connsiteY556" fmla="*/ 458133 h 685395"/>
                <a:gd name="connsiteX557" fmla="*/ 67211 w 574451"/>
                <a:gd name="connsiteY557" fmla="*/ 457702 h 685395"/>
                <a:gd name="connsiteX558" fmla="*/ 72484 w 574451"/>
                <a:gd name="connsiteY558" fmla="*/ 458759 h 685395"/>
                <a:gd name="connsiteX559" fmla="*/ 74917 w 574451"/>
                <a:gd name="connsiteY559" fmla="*/ 463374 h 685395"/>
                <a:gd name="connsiteX560" fmla="*/ 77100 w 574451"/>
                <a:gd name="connsiteY560" fmla="*/ 464822 h 685395"/>
                <a:gd name="connsiteX561" fmla="*/ 83961 w 574451"/>
                <a:gd name="connsiteY561" fmla="*/ 470564 h 685395"/>
                <a:gd name="connsiteX562" fmla="*/ 83656 w 574451"/>
                <a:gd name="connsiteY562" fmla="*/ 468921 h 685395"/>
                <a:gd name="connsiteX563" fmla="*/ 77710 w 574451"/>
                <a:gd name="connsiteY563" fmla="*/ 461121 h 685395"/>
                <a:gd name="connsiteX564" fmla="*/ 75441 w 574451"/>
                <a:gd name="connsiteY564" fmla="*/ 459181 h 685395"/>
                <a:gd name="connsiteX565" fmla="*/ 73744 w 574451"/>
                <a:gd name="connsiteY565" fmla="*/ 455332 h 685395"/>
                <a:gd name="connsiteX566" fmla="*/ 74323 w 574451"/>
                <a:gd name="connsiteY566" fmla="*/ 451686 h 685395"/>
                <a:gd name="connsiteX567" fmla="*/ 76231 w 574451"/>
                <a:gd name="connsiteY567" fmla="*/ 449245 h 685395"/>
                <a:gd name="connsiteX568" fmla="*/ 83014 w 574451"/>
                <a:gd name="connsiteY568" fmla="*/ 447939 h 685395"/>
                <a:gd name="connsiteX569" fmla="*/ 84227 w 574451"/>
                <a:gd name="connsiteY569" fmla="*/ 446523 h 685395"/>
                <a:gd name="connsiteX570" fmla="*/ 84352 w 574451"/>
                <a:gd name="connsiteY570" fmla="*/ 444090 h 685395"/>
                <a:gd name="connsiteX571" fmla="*/ 83312 w 574451"/>
                <a:gd name="connsiteY571" fmla="*/ 442423 h 685395"/>
                <a:gd name="connsiteX572" fmla="*/ 80816 w 574451"/>
                <a:gd name="connsiteY572" fmla="*/ 442517 h 685395"/>
                <a:gd name="connsiteX573" fmla="*/ 78758 w 574451"/>
                <a:gd name="connsiteY573" fmla="*/ 441484 h 685395"/>
                <a:gd name="connsiteX574" fmla="*/ 78195 w 574451"/>
                <a:gd name="connsiteY574" fmla="*/ 438856 h 685395"/>
                <a:gd name="connsiteX575" fmla="*/ 79017 w 574451"/>
                <a:gd name="connsiteY575" fmla="*/ 437072 h 685395"/>
                <a:gd name="connsiteX576" fmla="*/ 82928 w 574451"/>
                <a:gd name="connsiteY576" fmla="*/ 433810 h 685395"/>
                <a:gd name="connsiteX577" fmla="*/ 85064 w 574451"/>
                <a:gd name="connsiteY577" fmla="*/ 432753 h 685395"/>
                <a:gd name="connsiteX578" fmla="*/ 88772 w 574451"/>
                <a:gd name="connsiteY578" fmla="*/ 431611 h 685395"/>
                <a:gd name="connsiteX579" fmla="*/ 95211 w 574451"/>
                <a:gd name="connsiteY579" fmla="*/ 434193 h 685395"/>
                <a:gd name="connsiteX580" fmla="*/ 95704 w 574451"/>
                <a:gd name="connsiteY580" fmla="*/ 435539 h 685395"/>
                <a:gd name="connsiteX581" fmla="*/ 93897 w 574451"/>
                <a:gd name="connsiteY581" fmla="*/ 438777 h 685395"/>
                <a:gd name="connsiteX582" fmla="*/ 94077 w 574451"/>
                <a:gd name="connsiteY582" fmla="*/ 440592 h 685395"/>
                <a:gd name="connsiteX583" fmla="*/ 95657 w 574451"/>
                <a:gd name="connsiteY583" fmla="*/ 440788 h 685395"/>
                <a:gd name="connsiteX584" fmla="*/ 99334 w 574451"/>
                <a:gd name="connsiteY584" fmla="*/ 435327 h 685395"/>
                <a:gd name="connsiteX585" fmla="*/ 103660 w 574451"/>
                <a:gd name="connsiteY585" fmla="*/ 434568 h 685395"/>
                <a:gd name="connsiteX586" fmla="*/ 105452 w 574451"/>
                <a:gd name="connsiteY586" fmla="*/ 433395 h 685395"/>
                <a:gd name="connsiteX587" fmla="*/ 107533 w 574451"/>
                <a:gd name="connsiteY587" fmla="*/ 432652 h 685395"/>
                <a:gd name="connsiteX588" fmla="*/ 110498 w 574451"/>
                <a:gd name="connsiteY588" fmla="*/ 437596 h 685395"/>
                <a:gd name="connsiteX589" fmla="*/ 111805 w 574451"/>
                <a:gd name="connsiteY589" fmla="*/ 439176 h 685395"/>
                <a:gd name="connsiteX590" fmla="*/ 112783 w 574451"/>
                <a:gd name="connsiteY590" fmla="*/ 439826 h 685395"/>
                <a:gd name="connsiteX591" fmla="*/ 113729 w 574451"/>
                <a:gd name="connsiteY591" fmla="*/ 443925 h 685395"/>
                <a:gd name="connsiteX592" fmla="*/ 114645 w 574451"/>
                <a:gd name="connsiteY592" fmla="*/ 444144 h 685395"/>
                <a:gd name="connsiteX593" fmla="*/ 115951 w 574451"/>
                <a:gd name="connsiteY593" fmla="*/ 442095 h 685395"/>
                <a:gd name="connsiteX594" fmla="*/ 118322 w 574451"/>
                <a:gd name="connsiteY594" fmla="*/ 441007 h 685395"/>
                <a:gd name="connsiteX595" fmla="*/ 121646 w 574451"/>
                <a:gd name="connsiteY595" fmla="*/ 440295 h 685395"/>
                <a:gd name="connsiteX596" fmla="*/ 127154 w 574451"/>
                <a:gd name="connsiteY596" fmla="*/ 441383 h 685395"/>
                <a:gd name="connsiteX597" fmla="*/ 129650 w 574451"/>
                <a:gd name="connsiteY597" fmla="*/ 440577 h 685395"/>
                <a:gd name="connsiteX598" fmla="*/ 130870 w 574451"/>
                <a:gd name="connsiteY598" fmla="*/ 440694 h 685395"/>
                <a:gd name="connsiteX599" fmla="*/ 129697 w 574451"/>
                <a:gd name="connsiteY599" fmla="*/ 437009 h 685395"/>
                <a:gd name="connsiteX600" fmla="*/ 128969 w 574451"/>
                <a:gd name="connsiteY600" fmla="*/ 435937 h 685395"/>
                <a:gd name="connsiteX601" fmla="*/ 130104 w 574451"/>
                <a:gd name="connsiteY601" fmla="*/ 432636 h 685395"/>
                <a:gd name="connsiteX602" fmla="*/ 131285 w 574451"/>
                <a:gd name="connsiteY602" fmla="*/ 431345 h 685395"/>
                <a:gd name="connsiteX603" fmla="*/ 135087 w 574451"/>
                <a:gd name="connsiteY603" fmla="*/ 429022 h 685395"/>
                <a:gd name="connsiteX604" fmla="*/ 138717 w 574451"/>
                <a:gd name="connsiteY604" fmla="*/ 427981 h 685395"/>
                <a:gd name="connsiteX605" fmla="*/ 141088 w 574451"/>
                <a:gd name="connsiteY605" fmla="*/ 425775 h 685395"/>
                <a:gd name="connsiteX606" fmla="*/ 144272 w 574451"/>
                <a:gd name="connsiteY606" fmla="*/ 423733 h 685395"/>
                <a:gd name="connsiteX607" fmla="*/ 143771 w 574451"/>
                <a:gd name="connsiteY607" fmla="*/ 422106 h 685395"/>
                <a:gd name="connsiteX608" fmla="*/ 142887 w 574451"/>
                <a:gd name="connsiteY608" fmla="*/ 420212 h 685395"/>
                <a:gd name="connsiteX609" fmla="*/ 140822 w 574451"/>
                <a:gd name="connsiteY609" fmla="*/ 420095 h 685395"/>
                <a:gd name="connsiteX610" fmla="*/ 139985 w 574451"/>
                <a:gd name="connsiteY610" fmla="*/ 419062 h 685395"/>
                <a:gd name="connsiteX611" fmla="*/ 142598 w 574451"/>
                <a:gd name="connsiteY611" fmla="*/ 416606 h 685395"/>
                <a:gd name="connsiteX612" fmla="*/ 146181 w 574451"/>
                <a:gd name="connsiteY612" fmla="*/ 413868 h 685395"/>
                <a:gd name="connsiteX613" fmla="*/ 145555 w 574451"/>
                <a:gd name="connsiteY613" fmla="*/ 412788 h 685395"/>
                <a:gd name="connsiteX614" fmla="*/ 142864 w 574451"/>
                <a:gd name="connsiteY614" fmla="*/ 411568 h 685395"/>
                <a:gd name="connsiteX615" fmla="*/ 140822 w 574451"/>
                <a:gd name="connsiteY615" fmla="*/ 412483 h 685395"/>
                <a:gd name="connsiteX616" fmla="*/ 137786 w 574451"/>
                <a:gd name="connsiteY616" fmla="*/ 414603 h 685395"/>
                <a:gd name="connsiteX617" fmla="*/ 134250 w 574451"/>
                <a:gd name="connsiteY617" fmla="*/ 417951 h 685395"/>
                <a:gd name="connsiteX618" fmla="*/ 135400 w 574451"/>
                <a:gd name="connsiteY618" fmla="*/ 418929 h 685395"/>
                <a:gd name="connsiteX619" fmla="*/ 137168 w 574451"/>
                <a:gd name="connsiteY619" fmla="*/ 421738 h 685395"/>
                <a:gd name="connsiteX620" fmla="*/ 134704 w 574451"/>
                <a:gd name="connsiteY620" fmla="*/ 425462 h 685395"/>
                <a:gd name="connsiteX621" fmla="*/ 121623 w 574451"/>
                <a:gd name="connsiteY621" fmla="*/ 435312 h 685395"/>
                <a:gd name="connsiteX622" fmla="*/ 115388 w 574451"/>
                <a:gd name="connsiteY622" fmla="*/ 438183 h 685395"/>
                <a:gd name="connsiteX623" fmla="*/ 112509 w 574451"/>
                <a:gd name="connsiteY623" fmla="*/ 437737 h 685395"/>
                <a:gd name="connsiteX624" fmla="*/ 111820 w 574451"/>
                <a:gd name="connsiteY624" fmla="*/ 435054 h 685395"/>
                <a:gd name="connsiteX625" fmla="*/ 110498 w 574451"/>
                <a:gd name="connsiteY625" fmla="*/ 433074 h 685395"/>
                <a:gd name="connsiteX626" fmla="*/ 109074 w 574451"/>
                <a:gd name="connsiteY626" fmla="*/ 428967 h 685395"/>
                <a:gd name="connsiteX627" fmla="*/ 106649 w 574451"/>
                <a:gd name="connsiteY627" fmla="*/ 429076 h 685395"/>
                <a:gd name="connsiteX628" fmla="*/ 105272 w 574451"/>
                <a:gd name="connsiteY628" fmla="*/ 429984 h 685395"/>
                <a:gd name="connsiteX629" fmla="*/ 104678 w 574451"/>
                <a:gd name="connsiteY629" fmla="*/ 428638 h 685395"/>
                <a:gd name="connsiteX630" fmla="*/ 105718 w 574451"/>
                <a:gd name="connsiteY630" fmla="*/ 424241 h 685395"/>
                <a:gd name="connsiteX631" fmla="*/ 107768 w 574451"/>
                <a:gd name="connsiteY631" fmla="*/ 420760 h 685395"/>
                <a:gd name="connsiteX632" fmla="*/ 111202 w 574451"/>
                <a:gd name="connsiteY632" fmla="*/ 418124 h 685395"/>
                <a:gd name="connsiteX633" fmla="*/ 112853 w 574451"/>
                <a:gd name="connsiteY633" fmla="*/ 414932 h 685395"/>
                <a:gd name="connsiteX634" fmla="*/ 114402 w 574451"/>
                <a:gd name="connsiteY634" fmla="*/ 409854 h 685395"/>
                <a:gd name="connsiteX635" fmla="*/ 119370 w 574451"/>
                <a:gd name="connsiteY635" fmla="*/ 405004 h 685395"/>
                <a:gd name="connsiteX636" fmla="*/ 126599 w 574451"/>
                <a:gd name="connsiteY636" fmla="*/ 392940 h 685395"/>
                <a:gd name="connsiteX637" fmla="*/ 132490 w 574451"/>
                <a:gd name="connsiteY637" fmla="*/ 389067 h 685395"/>
                <a:gd name="connsiteX638" fmla="*/ 134649 w 574451"/>
                <a:gd name="connsiteY638" fmla="*/ 384819 h 685395"/>
                <a:gd name="connsiteX639" fmla="*/ 138123 w 574451"/>
                <a:gd name="connsiteY639" fmla="*/ 382942 h 685395"/>
                <a:gd name="connsiteX640" fmla="*/ 141088 w 574451"/>
                <a:gd name="connsiteY640" fmla="*/ 379617 h 685395"/>
                <a:gd name="connsiteX641" fmla="*/ 143411 w 574451"/>
                <a:gd name="connsiteY641" fmla="*/ 379288 h 685395"/>
                <a:gd name="connsiteX642" fmla="*/ 147636 w 574451"/>
                <a:gd name="connsiteY642" fmla="*/ 376284 h 685395"/>
                <a:gd name="connsiteX643" fmla="*/ 150030 w 574451"/>
                <a:gd name="connsiteY643" fmla="*/ 372701 h 685395"/>
                <a:gd name="connsiteX644" fmla="*/ 148465 w 574451"/>
                <a:gd name="connsiteY644" fmla="*/ 372482 h 685395"/>
                <a:gd name="connsiteX645" fmla="*/ 144749 w 574451"/>
                <a:gd name="connsiteY645" fmla="*/ 374805 h 685395"/>
                <a:gd name="connsiteX646" fmla="*/ 142645 w 574451"/>
                <a:gd name="connsiteY646" fmla="*/ 375744 h 685395"/>
                <a:gd name="connsiteX647" fmla="*/ 142793 w 574451"/>
                <a:gd name="connsiteY647" fmla="*/ 371903 h 685395"/>
                <a:gd name="connsiteX648" fmla="*/ 143810 w 574451"/>
                <a:gd name="connsiteY648" fmla="*/ 367952 h 685395"/>
                <a:gd name="connsiteX649" fmla="*/ 146869 w 574451"/>
                <a:gd name="connsiteY649" fmla="*/ 364330 h 685395"/>
                <a:gd name="connsiteX650" fmla="*/ 161585 w 574451"/>
                <a:gd name="connsiteY650" fmla="*/ 353760 h 685395"/>
                <a:gd name="connsiteX651" fmla="*/ 163056 w 574451"/>
                <a:gd name="connsiteY651" fmla="*/ 355513 h 685395"/>
                <a:gd name="connsiteX652" fmla="*/ 164816 w 574451"/>
                <a:gd name="connsiteY652" fmla="*/ 358611 h 685395"/>
                <a:gd name="connsiteX653" fmla="*/ 169244 w 574451"/>
                <a:gd name="connsiteY653" fmla="*/ 357914 h 685395"/>
                <a:gd name="connsiteX654" fmla="*/ 174298 w 574451"/>
                <a:gd name="connsiteY654" fmla="*/ 351914 h 685395"/>
                <a:gd name="connsiteX655" fmla="*/ 178187 w 574451"/>
                <a:gd name="connsiteY655" fmla="*/ 345366 h 685395"/>
                <a:gd name="connsiteX656" fmla="*/ 176082 w 574451"/>
                <a:gd name="connsiteY656" fmla="*/ 346508 h 685395"/>
                <a:gd name="connsiteX657" fmla="*/ 173790 w 574451"/>
                <a:gd name="connsiteY657" fmla="*/ 349191 h 685395"/>
                <a:gd name="connsiteX658" fmla="*/ 169323 w 574451"/>
                <a:gd name="connsiteY658" fmla="*/ 352907 h 685395"/>
                <a:gd name="connsiteX659" fmla="*/ 167257 w 574451"/>
                <a:gd name="connsiteY659" fmla="*/ 353494 h 685395"/>
                <a:gd name="connsiteX660" fmla="*/ 166076 w 574451"/>
                <a:gd name="connsiteY660" fmla="*/ 353009 h 685395"/>
                <a:gd name="connsiteX661" fmla="*/ 165419 w 574451"/>
                <a:gd name="connsiteY661" fmla="*/ 350529 h 685395"/>
                <a:gd name="connsiteX662" fmla="*/ 163870 w 574451"/>
                <a:gd name="connsiteY662" fmla="*/ 349723 h 685395"/>
                <a:gd name="connsiteX663" fmla="*/ 162469 w 574451"/>
                <a:gd name="connsiteY663" fmla="*/ 350279 h 685395"/>
                <a:gd name="connsiteX664" fmla="*/ 161022 w 574451"/>
                <a:gd name="connsiteY664" fmla="*/ 348511 h 685395"/>
                <a:gd name="connsiteX665" fmla="*/ 160764 w 574451"/>
                <a:gd name="connsiteY665" fmla="*/ 344137 h 685395"/>
                <a:gd name="connsiteX666" fmla="*/ 162610 w 574451"/>
                <a:gd name="connsiteY666" fmla="*/ 337605 h 685395"/>
                <a:gd name="connsiteX667" fmla="*/ 164073 w 574451"/>
                <a:gd name="connsiteY667" fmla="*/ 333271 h 685395"/>
                <a:gd name="connsiteX668" fmla="*/ 165653 w 574451"/>
                <a:gd name="connsiteY668" fmla="*/ 329977 h 685395"/>
                <a:gd name="connsiteX669" fmla="*/ 171865 w 574451"/>
                <a:gd name="connsiteY669" fmla="*/ 320589 h 685395"/>
                <a:gd name="connsiteX670" fmla="*/ 173203 w 574451"/>
                <a:gd name="connsiteY670" fmla="*/ 315441 h 685395"/>
                <a:gd name="connsiteX671" fmla="*/ 176012 w 574451"/>
                <a:gd name="connsiteY671" fmla="*/ 312718 h 685395"/>
                <a:gd name="connsiteX672" fmla="*/ 179657 w 574451"/>
                <a:gd name="connsiteY672" fmla="*/ 313321 h 685395"/>
                <a:gd name="connsiteX673" fmla="*/ 180760 w 574451"/>
                <a:gd name="connsiteY673" fmla="*/ 312531 h 685395"/>
                <a:gd name="connsiteX674" fmla="*/ 179509 w 574451"/>
                <a:gd name="connsiteY674" fmla="*/ 309135 h 685395"/>
                <a:gd name="connsiteX675" fmla="*/ 175534 w 574451"/>
                <a:gd name="connsiteY675" fmla="*/ 306444 h 685395"/>
                <a:gd name="connsiteX676" fmla="*/ 175292 w 574451"/>
                <a:gd name="connsiteY676" fmla="*/ 304746 h 685395"/>
                <a:gd name="connsiteX677" fmla="*/ 188537 w 574451"/>
                <a:gd name="connsiteY677" fmla="*/ 300279 h 685395"/>
                <a:gd name="connsiteX678" fmla="*/ 194843 w 574451"/>
                <a:gd name="connsiteY678" fmla="*/ 300428 h 685395"/>
                <a:gd name="connsiteX679" fmla="*/ 196713 w 574451"/>
                <a:gd name="connsiteY679" fmla="*/ 298198 h 685395"/>
                <a:gd name="connsiteX680" fmla="*/ 200139 w 574451"/>
                <a:gd name="connsiteY680" fmla="*/ 296759 h 685395"/>
                <a:gd name="connsiteX681" fmla="*/ 202736 w 574451"/>
                <a:gd name="connsiteY681" fmla="*/ 294020 h 685395"/>
                <a:gd name="connsiteX682" fmla="*/ 201399 w 574451"/>
                <a:gd name="connsiteY682" fmla="*/ 292808 h 685395"/>
                <a:gd name="connsiteX683" fmla="*/ 194991 w 574451"/>
                <a:gd name="connsiteY683" fmla="*/ 295327 h 685395"/>
                <a:gd name="connsiteX684" fmla="*/ 190986 w 574451"/>
                <a:gd name="connsiteY684" fmla="*/ 296508 h 685395"/>
                <a:gd name="connsiteX685" fmla="*/ 189178 w 574451"/>
                <a:gd name="connsiteY685" fmla="*/ 296469 h 685395"/>
                <a:gd name="connsiteX686" fmla="*/ 187762 w 574451"/>
                <a:gd name="connsiteY686" fmla="*/ 297330 h 685395"/>
                <a:gd name="connsiteX687" fmla="*/ 182646 w 574451"/>
                <a:gd name="connsiteY687" fmla="*/ 297658 h 685395"/>
                <a:gd name="connsiteX688" fmla="*/ 181527 w 574451"/>
                <a:gd name="connsiteY688" fmla="*/ 286729 h 685395"/>
                <a:gd name="connsiteX689" fmla="*/ 182333 w 574451"/>
                <a:gd name="connsiteY689" fmla="*/ 280760 h 685395"/>
                <a:gd name="connsiteX690" fmla="*/ 184242 w 574451"/>
                <a:gd name="connsiteY690" fmla="*/ 280885 h 685395"/>
                <a:gd name="connsiteX691" fmla="*/ 184680 w 574451"/>
                <a:gd name="connsiteY691" fmla="*/ 275166 h 685395"/>
                <a:gd name="connsiteX692" fmla="*/ 186886 w 574451"/>
                <a:gd name="connsiteY692" fmla="*/ 271778 h 685395"/>
                <a:gd name="connsiteX693" fmla="*/ 189930 w 574451"/>
                <a:gd name="connsiteY693" fmla="*/ 271020 h 685395"/>
                <a:gd name="connsiteX694" fmla="*/ 191463 w 574451"/>
                <a:gd name="connsiteY694" fmla="*/ 269572 h 685395"/>
                <a:gd name="connsiteX695" fmla="*/ 193677 w 574451"/>
                <a:gd name="connsiteY695" fmla="*/ 266615 h 685395"/>
                <a:gd name="connsiteX696" fmla="*/ 197338 w 574451"/>
                <a:gd name="connsiteY696" fmla="*/ 267296 h 685395"/>
                <a:gd name="connsiteX697" fmla="*/ 201101 w 574451"/>
                <a:gd name="connsiteY697" fmla="*/ 266638 h 685395"/>
                <a:gd name="connsiteX698" fmla="*/ 200162 w 574451"/>
                <a:gd name="connsiteY698" fmla="*/ 265238 h 685395"/>
                <a:gd name="connsiteX699" fmla="*/ 195492 w 574451"/>
                <a:gd name="connsiteY699" fmla="*/ 263439 h 685395"/>
                <a:gd name="connsiteX700" fmla="*/ 194342 w 574451"/>
                <a:gd name="connsiteY700" fmla="*/ 260341 h 685395"/>
                <a:gd name="connsiteX701" fmla="*/ 195985 w 574451"/>
                <a:gd name="connsiteY701" fmla="*/ 258604 h 685395"/>
                <a:gd name="connsiteX702" fmla="*/ 197776 w 574451"/>
                <a:gd name="connsiteY702" fmla="*/ 257329 h 685395"/>
                <a:gd name="connsiteX703" fmla="*/ 199356 w 574451"/>
                <a:gd name="connsiteY703" fmla="*/ 257102 h 685395"/>
                <a:gd name="connsiteX704" fmla="*/ 202478 w 574451"/>
                <a:gd name="connsiteY704" fmla="*/ 251023 h 685395"/>
                <a:gd name="connsiteX705" fmla="*/ 204379 w 574451"/>
                <a:gd name="connsiteY705" fmla="*/ 248418 h 685395"/>
                <a:gd name="connsiteX706" fmla="*/ 206499 w 574451"/>
                <a:gd name="connsiteY706" fmla="*/ 248871 h 685395"/>
                <a:gd name="connsiteX707" fmla="*/ 209457 w 574451"/>
                <a:gd name="connsiteY707" fmla="*/ 246180 h 685395"/>
                <a:gd name="connsiteX708" fmla="*/ 212367 w 574451"/>
                <a:gd name="connsiteY708" fmla="*/ 247095 h 685395"/>
                <a:gd name="connsiteX709" fmla="*/ 215176 w 574451"/>
                <a:gd name="connsiteY709" fmla="*/ 245335 h 685395"/>
                <a:gd name="connsiteX710" fmla="*/ 219017 w 574451"/>
                <a:gd name="connsiteY710" fmla="*/ 244169 h 685395"/>
                <a:gd name="connsiteX711" fmla="*/ 233076 w 574451"/>
                <a:gd name="connsiteY711" fmla="*/ 243723 h 685395"/>
                <a:gd name="connsiteX712" fmla="*/ 233490 w 574451"/>
                <a:gd name="connsiteY712" fmla="*/ 241212 h 685395"/>
                <a:gd name="connsiteX713" fmla="*/ 230533 w 574451"/>
                <a:gd name="connsiteY713" fmla="*/ 240633 h 685395"/>
                <a:gd name="connsiteX714" fmla="*/ 220089 w 574451"/>
                <a:gd name="connsiteY714" fmla="*/ 239984 h 685395"/>
                <a:gd name="connsiteX715" fmla="*/ 214753 w 574451"/>
                <a:gd name="connsiteY715" fmla="*/ 240039 h 685395"/>
                <a:gd name="connsiteX716" fmla="*/ 212508 w 574451"/>
                <a:gd name="connsiteY716" fmla="*/ 240688 h 685395"/>
                <a:gd name="connsiteX717" fmla="*/ 211687 w 574451"/>
                <a:gd name="connsiteY717" fmla="*/ 239812 h 685395"/>
                <a:gd name="connsiteX718" fmla="*/ 211835 w 574451"/>
                <a:gd name="connsiteY718" fmla="*/ 238310 h 685395"/>
                <a:gd name="connsiteX719" fmla="*/ 213775 w 574451"/>
                <a:gd name="connsiteY719" fmla="*/ 235924 h 685395"/>
                <a:gd name="connsiteX720" fmla="*/ 214691 w 574451"/>
                <a:gd name="connsiteY720" fmla="*/ 233287 h 685395"/>
                <a:gd name="connsiteX721" fmla="*/ 218571 w 574451"/>
                <a:gd name="connsiteY721" fmla="*/ 226825 h 685395"/>
                <a:gd name="connsiteX722" fmla="*/ 223117 w 574451"/>
                <a:gd name="connsiteY722" fmla="*/ 222506 h 685395"/>
                <a:gd name="connsiteX723" fmla="*/ 226598 w 574451"/>
                <a:gd name="connsiteY723" fmla="*/ 223609 h 685395"/>
                <a:gd name="connsiteX724" fmla="*/ 230298 w 574451"/>
                <a:gd name="connsiteY724" fmla="*/ 227732 h 685395"/>
                <a:gd name="connsiteX725" fmla="*/ 232935 w 574451"/>
                <a:gd name="connsiteY725" fmla="*/ 228249 h 685395"/>
                <a:gd name="connsiteX726" fmla="*/ 234163 w 574451"/>
                <a:gd name="connsiteY726" fmla="*/ 229579 h 685395"/>
                <a:gd name="connsiteX727" fmla="*/ 236088 w 574451"/>
                <a:gd name="connsiteY727" fmla="*/ 235243 h 685395"/>
                <a:gd name="connsiteX728" fmla="*/ 237003 w 574451"/>
                <a:gd name="connsiteY728" fmla="*/ 235423 h 685395"/>
                <a:gd name="connsiteX729" fmla="*/ 236588 w 574451"/>
                <a:gd name="connsiteY729" fmla="*/ 229986 h 685395"/>
                <a:gd name="connsiteX730" fmla="*/ 239131 w 574451"/>
                <a:gd name="connsiteY730" fmla="*/ 225542 h 685395"/>
                <a:gd name="connsiteX731" fmla="*/ 238474 w 574451"/>
                <a:gd name="connsiteY731" fmla="*/ 224314 h 685395"/>
                <a:gd name="connsiteX732" fmla="*/ 234656 w 574451"/>
                <a:gd name="connsiteY732" fmla="*/ 225925 h 685395"/>
                <a:gd name="connsiteX733" fmla="*/ 231730 w 574451"/>
                <a:gd name="connsiteY733" fmla="*/ 224251 h 685395"/>
                <a:gd name="connsiteX734" fmla="*/ 229422 w 574451"/>
                <a:gd name="connsiteY734" fmla="*/ 220903 h 685395"/>
                <a:gd name="connsiteX735" fmla="*/ 228765 w 574451"/>
                <a:gd name="connsiteY735" fmla="*/ 217836 h 685395"/>
                <a:gd name="connsiteX736" fmla="*/ 230205 w 574451"/>
                <a:gd name="connsiteY736" fmla="*/ 214800 h 685395"/>
                <a:gd name="connsiteX737" fmla="*/ 231558 w 574451"/>
                <a:gd name="connsiteY737" fmla="*/ 213267 h 685395"/>
                <a:gd name="connsiteX738" fmla="*/ 230643 w 574451"/>
                <a:gd name="connsiteY738" fmla="*/ 211475 h 685395"/>
                <a:gd name="connsiteX739" fmla="*/ 224869 w 574451"/>
                <a:gd name="connsiteY739" fmla="*/ 216256 h 685395"/>
                <a:gd name="connsiteX740" fmla="*/ 220785 w 574451"/>
                <a:gd name="connsiteY740" fmla="*/ 217374 h 685395"/>
                <a:gd name="connsiteX741" fmla="*/ 219173 w 574451"/>
                <a:gd name="connsiteY741" fmla="*/ 216709 h 685395"/>
                <a:gd name="connsiteX742" fmla="*/ 220042 w 574451"/>
                <a:gd name="connsiteY742" fmla="*/ 212375 h 685395"/>
                <a:gd name="connsiteX743" fmla="*/ 219557 w 574451"/>
                <a:gd name="connsiteY743" fmla="*/ 208925 h 685395"/>
                <a:gd name="connsiteX744" fmla="*/ 225033 w 574451"/>
                <a:gd name="connsiteY744" fmla="*/ 200397 h 685395"/>
                <a:gd name="connsiteX745" fmla="*/ 226919 w 574451"/>
                <a:gd name="connsiteY745" fmla="*/ 199412 h 685395"/>
                <a:gd name="connsiteX746" fmla="*/ 229993 w 574451"/>
                <a:gd name="connsiteY746" fmla="*/ 200100 h 685395"/>
                <a:gd name="connsiteX747" fmla="*/ 232771 w 574451"/>
                <a:gd name="connsiteY747" fmla="*/ 202510 h 685395"/>
                <a:gd name="connsiteX748" fmla="*/ 235094 w 574451"/>
                <a:gd name="connsiteY748" fmla="*/ 202126 h 685395"/>
                <a:gd name="connsiteX749" fmla="*/ 237613 w 574451"/>
                <a:gd name="connsiteY749" fmla="*/ 200835 h 685395"/>
                <a:gd name="connsiteX750" fmla="*/ 237269 w 574451"/>
                <a:gd name="connsiteY750" fmla="*/ 198520 h 685395"/>
                <a:gd name="connsiteX751" fmla="*/ 231808 w 574451"/>
                <a:gd name="connsiteY751" fmla="*/ 197597 h 685395"/>
                <a:gd name="connsiteX752" fmla="*/ 230400 w 574451"/>
                <a:gd name="connsiteY752" fmla="*/ 195672 h 685395"/>
                <a:gd name="connsiteX753" fmla="*/ 230909 w 574451"/>
                <a:gd name="connsiteY753" fmla="*/ 193771 h 685395"/>
                <a:gd name="connsiteX754" fmla="*/ 234656 w 574451"/>
                <a:gd name="connsiteY754" fmla="*/ 191768 h 685395"/>
                <a:gd name="connsiteX755" fmla="*/ 238388 w 574451"/>
                <a:gd name="connsiteY755" fmla="*/ 188146 h 685395"/>
                <a:gd name="connsiteX756" fmla="*/ 242659 w 574451"/>
                <a:gd name="connsiteY756" fmla="*/ 187090 h 685395"/>
                <a:gd name="connsiteX757" fmla="*/ 246094 w 574451"/>
                <a:gd name="connsiteY757" fmla="*/ 184344 h 685395"/>
                <a:gd name="connsiteX758" fmla="*/ 246759 w 574451"/>
                <a:gd name="connsiteY758" fmla="*/ 184970 h 685395"/>
                <a:gd name="connsiteX759" fmla="*/ 247338 w 574451"/>
                <a:gd name="connsiteY759" fmla="*/ 186049 h 685395"/>
                <a:gd name="connsiteX760" fmla="*/ 248574 w 574451"/>
                <a:gd name="connsiteY760" fmla="*/ 196204 h 685395"/>
                <a:gd name="connsiteX761" fmla="*/ 251648 w 574451"/>
                <a:gd name="connsiteY761" fmla="*/ 204434 h 685395"/>
                <a:gd name="connsiteX762" fmla="*/ 252783 w 574451"/>
                <a:gd name="connsiteY762" fmla="*/ 204732 h 685395"/>
                <a:gd name="connsiteX763" fmla="*/ 251602 w 574451"/>
                <a:gd name="connsiteY763" fmla="*/ 197737 h 685395"/>
                <a:gd name="connsiteX764" fmla="*/ 252705 w 574451"/>
                <a:gd name="connsiteY764" fmla="*/ 195719 h 685395"/>
                <a:gd name="connsiteX765" fmla="*/ 254097 w 574451"/>
                <a:gd name="connsiteY765" fmla="*/ 194186 h 685395"/>
                <a:gd name="connsiteX766" fmla="*/ 254535 w 574451"/>
                <a:gd name="connsiteY766" fmla="*/ 192433 h 685395"/>
                <a:gd name="connsiteX767" fmla="*/ 252939 w 574451"/>
                <a:gd name="connsiteY767" fmla="*/ 191839 h 685395"/>
                <a:gd name="connsiteX768" fmla="*/ 251633 w 574451"/>
                <a:gd name="connsiteY768" fmla="*/ 189319 h 685395"/>
                <a:gd name="connsiteX769" fmla="*/ 249771 w 574451"/>
                <a:gd name="connsiteY769" fmla="*/ 181238 h 685395"/>
                <a:gd name="connsiteX770" fmla="*/ 250412 w 574451"/>
                <a:gd name="connsiteY770" fmla="*/ 179125 h 685395"/>
                <a:gd name="connsiteX771" fmla="*/ 254457 w 574451"/>
                <a:gd name="connsiteY771" fmla="*/ 174791 h 685395"/>
                <a:gd name="connsiteX772" fmla="*/ 259527 w 574451"/>
                <a:gd name="connsiteY772" fmla="*/ 173798 h 685395"/>
                <a:gd name="connsiteX773" fmla="*/ 264925 w 574451"/>
                <a:gd name="connsiteY773" fmla="*/ 176833 h 685395"/>
                <a:gd name="connsiteX774" fmla="*/ 266826 w 574451"/>
                <a:gd name="connsiteY774" fmla="*/ 176864 h 685395"/>
                <a:gd name="connsiteX775" fmla="*/ 269956 w 574451"/>
                <a:gd name="connsiteY775" fmla="*/ 176051 h 685395"/>
                <a:gd name="connsiteX776" fmla="*/ 275267 w 574451"/>
                <a:gd name="connsiteY776" fmla="*/ 173547 h 685395"/>
                <a:gd name="connsiteX777" fmla="*/ 278397 w 574451"/>
                <a:gd name="connsiteY777" fmla="*/ 172593 h 685395"/>
                <a:gd name="connsiteX778" fmla="*/ 280024 w 574451"/>
                <a:gd name="connsiteY778" fmla="*/ 172593 h 685395"/>
                <a:gd name="connsiteX779" fmla="*/ 280423 w 574451"/>
                <a:gd name="connsiteY779" fmla="*/ 171325 h 685395"/>
                <a:gd name="connsiteX780" fmla="*/ 278913 w 574451"/>
                <a:gd name="connsiteY780" fmla="*/ 170512 h 685395"/>
                <a:gd name="connsiteX781" fmla="*/ 278428 w 574451"/>
                <a:gd name="connsiteY781" fmla="*/ 169722 h 685395"/>
                <a:gd name="connsiteX782" fmla="*/ 277247 w 574451"/>
                <a:gd name="connsiteY782" fmla="*/ 169268 h 685395"/>
                <a:gd name="connsiteX783" fmla="*/ 272333 w 574451"/>
                <a:gd name="connsiteY783" fmla="*/ 170621 h 685395"/>
                <a:gd name="connsiteX784" fmla="*/ 258776 w 574451"/>
                <a:gd name="connsiteY784" fmla="*/ 170191 h 685395"/>
                <a:gd name="connsiteX785" fmla="*/ 257469 w 574451"/>
                <a:gd name="connsiteY785" fmla="*/ 168744 h 685395"/>
                <a:gd name="connsiteX786" fmla="*/ 257227 w 574451"/>
                <a:gd name="connsiteY786" fmla="*/ 166232 h 685395"/>
                <a:gd name="connsiteX787" fmla="*/ 258666 w 574451"/>
                <a:gd name="connsiteY787" fmla="*/ 162634 h 685395"/>
                <a:gd name="connsiteX788" fmla="*/ 260246 w 574451"/>
                <a:gd name="connsiteY788" fmla="*/ 160639 h 685395"/>
                <a:gd name="connsiteX789" fmla="*/ 265363 w 574451"/>
                <a:gd name="connsiteY789" fmla="*/ 157048 h 685395"/>
                <a:gd name="connsiteX790" fmla="*/ 270769 w 574451"/>
                <a:gd name="connsiteY790" fmla="*/ 156563 h 685395"/>
                <a:gd name="connsiteX791" fmla="*/ 276472 w 574451"/>
                <a:gd name="connsiteY791" fmla="*/ 150155 h 685395"/>
                <a:gd name="connsiteX792" fmla="*/ 278647 w 574451"/>
                <a:gd name="connsiteY792" fmla="*/ 145336 h 685395"/>
                <a:gd name="connsiteX793" fmla="*/ 279883 w 574451"/>
                <a:gd name="connsiteY793" fmla="*/ 137865 h 685395"/>
                <a:gd name="connsiteX794" fmla="*/ 283357 w 574451"/>
                <a:gd name="connsiteY794" fmla="*/ 131794 h 685395"/>
                <a:gd name="connsiteX795" fmla="*/ 292072 w 574451"/>
                <a:gd name="connsiteY795" fmla="*/ 128328 h 685395"/>
                <a:gd name="connsiteX796" fmla="*/ 292424 w 574451"/>
                <a:gd name="connsiteY796" fmla="*/ 126794 h 685395"/>
                <a:gd name="connsiteX797" fmla="*/ 291501 w 574451"/>
                <a:gd name="connsiteY797" fmla="*/ 123610 h 685395"/>
                <a:gd name="connsiteX798" fmla="*/ 291579 w 574451"/>
                <a:gd name="connsiteY798" fmla="*/ 117868 h 685395"/>
                <a:gd name="connsiteX799" fmla="*/ 293965 w 574451"/>
                <a:gd name="connsiteY799" fmla="*/ 111148 h 685395"/>
                <a:gd name="connsiteX800" fmla="*/ 295554 w 574451"/>
                <a:gd name="connsiteY800" fmla="*/ 108808 h 685395"/>
                <a:gd name="connsiteX801" fmla="*/ 296289 w 574451"/>
                <a:gd name="connsiteY801" fmla="*/ 108527 h 685395"/>
                <a:gd name="connsiteX802" fmla="*/ 298166 w 574451"/>
                <a:gd name="connsiteY802" fmla="*/ 110733 h 685395"/>
                <a:gd name="connsiteX803" fmla="*/ 300451 w 574451"/>
                <a:gd name="connsiteY803" fmla="*/ 115411 h 685395"/>
                <a:gd name="connsiteX804" fmla="*/ 304026 w 574451"/>
                <a:gd name="connsiteY804" fmla="*/ 118087 h 685395"/>
                <a:gd name="connsiteX805" fmla="*/ 308713 w 574451"/>
                <a:gd name="connsiteY805" fmla="*/ 118549 h 685395"/>
                <a:gd name="connsiteX806" fmla="*/ 309964 w 574451"/>
                <a:gd name="connsiteY806" fmla="*/ 117234 h 685395"/>
                <a:gd name="connsiteX807" fmla="*/ 306327 w 574451"/>
                <a:gd name="connsiteY807" fmla="*/ 114574 h 685395"/>
                <a:gd name="connsiteX808" fmla="*/ 303565 w 574451"/>
                <a:gd name="connsiteY808" fmla="*/ 111085 h 685395"/>
                <a:gd name="connsiteX809" fmla="*/ 303346 w 574451"/>
                <a:gd name="connsiteY809" fmla="*/ 107572 h 685395"/>
                <a:gd name="connsiteX810" fmla="*/ 304652 w 574451"/>
                <a:gd name="connsiteY810" fmla="*/ 105710 h 685395"/>
                <a:gd name="connsiteX811" fmla="*/ 306687 w 574451"/>
                <a:gd name="connsiteY811" fmla="*/ 105914 h 685395"/>
                <a:gd name="connsiteX812" fmla="*/ 309237 w 574451"/>
                <a:gd name="connsiteY812" fmla="*/ 105523 h 685395"/>
                <a:gd name="connsiteX813" fmla="*/ 311615 w 574451"/>
                <a:gd name="connsiteY813" fmla="*/ 103152 h 685395"/>
                <a:gd name="connsiteX814" fmla="*/ 311959 w 574451"/>
                <a:gd name="connsiteY814" fmla="*/ 101486 h 685395"/>
                <a:gd name="connsiteX815" fmla="*/ 312061 w 574451"/>
                <a:gd name="connsiteY815" fmla="*/ 99217 h 685395"/>
                <a:gd name="connsiteX816" fmla="*/ 312656 w 574451"/>
                <a:gd name="connsiteY816" fmla="*/ 96909 h 685395"/>
                <a:gd name="connsiteX817" fmla="*/ 316145 w 574451"/>
                <a:gd name="connsiteY817" fmla="*/ 91378 h 685395"/>
                <a:gd name="connsiteX818" fmla="*/ 326894 w 574451"/>
                <a:gd name="connsiteY818" fmla="*/ 87771 h 685395"/>
                <a:gd name="connsiteX819" fmla="*/ 327677 w 574451"/>
                <a:gd name="connsiteY819" fmla="*/ 89242 h 685395"/>
                <a:gd name="connsiteX820" fmla="*/ 327098 w 574451"/>
                <a:gd name="connsiteY820" fmla="*/ 99905 h 685395"/>
                <a:gd name="connsiteX821" fmla="*/ 325862 w 574451"/>
                <a:gd name="connsiteY821" fmla="*/ 106759 h 685395"/>
                <a:gd name="connsiteX822" fmla="*/ 325901 w 574451"/>
                <a:gd name="connsiteY822" fmla="*/ 111750 h 685395"/>
                <a:gd name="connsiteX823" fmla="*/ 327998 w 574451"/>
                <a:gd name="connsiteY823" fmla="*/ 106759 h 685395"/>
                <a:gd name="connsiteX824" fmla="*/ 330798 w 574451"/>
                <a:gd name="connsiteY824" fmla="*/ 93013 h 685395"/>
                <a:gd name="connsiteX825" fmla="*/ 332911 w 574451"/>
                <a:gd name="connsiteY825" fmla="*/ 86504 h 685395"/>
                <a:gd name="connsiteX826" fmla="*/ 335289 w 574451"/>
                <a:gd name="connsiteY826" fmla="*/ 82756 h 685395"/>
                <a:gd name="connsiteX827" fmla="*/ 336987 w 574451"/>
                <a:gd name="connsiteY827" fmla="*/ 81911 h 685395"/>
                <a:gd name="connsiteX828" fmla="*/ 338668 w 574451"/>
                <a:gd name="connsiteY828" fmla="*/ 79963 h 685395"/>
                <a:gd name="connsiteX829" fmla="*/ 340890 w 574451"/>
                <a:gd name="connsiteY829" fmla="*/ 78806 h 685395"/>
                <a:gd name="connsiteX830" fmla="*/ 341571 w 574451"/>
                <a:gd name="connsiteY830" fmla="*/ 80300 h 685395"/>
                <a:gd name="connsiteX831" fmla="*/ 342275 w 574451"/>
                <a:gd name="connsiteY831" fmla="*/ 83766 h 685395"/>
                <a:gd name="connsiteX832" fmla="*/ 341078 w 574451"/>
                <a:gd name="connsiteY832" fmla="*/ 95861 h 685395"/>
                <a:gd name="connsiteX833" fmla="*/ 341195 w 574451"/>
                <a:gd name="connsiteY833" fmla="*/ 99663 h 685395"/>
                <a:gd name="connsiteX834" fmla="*/ 339858 w 574451"/>
                <a:gd name="connsiteY834" fmla="*/ 104740 h 685395"/>
                <a:gd name="connsiteX835" fmla="*/ 334733 w 574451"/>
                <a:gd name="connsiteY835" fmla="*/ 115998 h 685395"/>
                <a:gd name="connsiteX836" fmla="*/ 334968 w 574451"/>
                <a:gd name="connsiteY836" fmla="*/ 117430 h 685395"/>
                <a:gd name="connsiteX837" fmla="*/ 336126 w 574451"/>
                <a:gd name="connsiteY837" fmla="*/ 116898 h 685395"/>
                <a:gd name="connsiteX838" fmla="*/ 338105 w 574451"/>
                <a:gd name="connsiteY838" fmla="*/ 115052 h 685395"/>
                <a:gd name="connsiteX839" fmla="*/ 344458 w 574451"/>
                <a:gd name="connsiteY839" fmla="*/ 104349 h 685395"/>
                <a:gd name="connsiteX840" fmla="*/ 350005 w 574451"/>
                <a:gd name="connsiteY840" fmla="*/ 105702 h 685395"/>
                <a:gd name="connsiteX841" fmla="*/ 350075 w 574451"/>
                <a:gd name="connsiteY841" fmla="*/ 104826 h 685395"/>
                <a:gd name="connsiteX842" fmla="*/ 348292 w 574451"/>
                <a:gd name="connsiteY842" fmla="*/ 101673 h 685395"/>
                <a:gd name="connsiteX843" fmla="*/ 346124 w 574451"/>
                <a:gd name="connsiteY843" fmla="*/ 98646 h 685395"/>
                <a:gd name="connsiteX844" fmla="*/ 345467 w 574451"/>
                <a:gd name="connsiteY844" fmla="*/ 94891 h 685395"/>
                <a:gd name="connsiteX845" fmla="*/ 345756 w 574451"/>
                <a:gd name="connsiteY845" fmla="*/ 84814 h 685395"/>
                <a:gd name="connsiteX846" fmla="*/ 347431 w 574451"/>
                <a:gd name="connsiteY846" fmla="*/ 80800 h 685395"/>
                <a:gd name="connsiteX847" fmla="*/ 352219 w 574451"/>
                <a:gd name="connsiteY847" fmla="*/ 81223 h 685395"/>
                <a:gd name="connsiteX848" fmla="*/ 355090 w 574451"/>
                <a:gd name="connsiteY848" fmla="*/ 80667 h 685395"/>
                <a:gd name="connsiteX849" fmla="*/ 356428 w 574451"/>
                <a:gd name="connsiteY849" fmla="*/ 82490 h 685395"/>
                <a:gd name="connsiteX850" fmla="*/ 359299 w 574451"/>
                <a:gd name="connsiteY850" fmla="*/ 82357 h 685395"/>
                <a:gd name="connsiteX851" fmla="*/ 361286 w 574451"/>
                <a:gd name="connsiteY851" fmla="*/ 75082 h 685395"/>
                <a:gd name="connsiteX852" fmla="*/ 365221 w 574451"/>
                <a:gd name="connsiteY852" fmla="*/ 74440 h 685395"/>
                <a:gd name="connsiteX853" fmla="*/ 368679 w 574451"/>
                <a:gd name="connsiteY853" fmla="*/ 79259 h 685395"/>
                <a:gd name="connsiteX854" fmla="*/ 372833 w 574451"/>
                <a:gd name="connsiteY854" fmla="*/ 82490 h 685395"/>
                <a:gd name="connsiteX855" fmla="*/ 376174 w 574451"/>
                <a:gd name="connsiteY855" fmla="*/ 87122 h 685395"/>
                <a:gd name="connsiteX856" fmla="*/ 377121 w 574451"/>
                <a:gd name="connsiteY856" fmla="*/ 85854 h 685395"/>
                <a:gd name="connsiteX857" fmla="*/ 375321 w 574451"/>
                <a:gd name="connsiteY857" fmla="*/ 75011 h 685395"/>
                <a:gd name="connsiteX858" fmla="*/ 373350 w 574451"/>
                <a:gd name="connsiteY858" fmla="*/ 71037 h 685395"/>
                <a:gd name="connsiteX859" fmla="*/ 369071 w 574451"/>
                <a:gd name="connsiteY859" fmla="*/ 68964 h 685395"/>
                <a:gd name="connsiteX860" fmla="*/ 364510 w 574451"/>
                <a:gd name="connsiteY860" fmla="*/ 64043 h 685395"/>
                <a:gd name="connsiteX861" fmla="*/ 363328 w 574451"/>
                <a:gd name="connsiteY861" fmla="*/ 61852 h 685395"/>
                <a:gd name="connsiteX862" fmla="*/ 363532 w 574451"/>
                <a:gd name="connsiteY862" fmla="*/ 60225 h 685395"/>
                <a:gd name="connsiteX863" fmla="*/ 367553 w 574451"/>
                <a:gd name="connsiteY863" fmla="*/ 58652 h 685395"/>
                <a:gd name="connsiteX864" fmla="*/ 372857 w 574451"/>
                <a:gd name="connsiteY864" fmla="*/ 60460 h 685395"/>
                <a:gd name="connsiteX865" fmla="*/ 377582 w 574451"/>
                <a:gd name="connsiteY865" fmla="*/ 56337 h 685395"/>
                <a:gd name="connsiteX866" fmla="*/ 378873 w 574451"/>
                <a:gd name="connsiteY866" fmla="*/ 57471 h 685395"/>
                <a:gd name="connsiteX867" fmla="*/ 382496 w 574451"/>
                <a:gd name="connsiteY867" fmla="*/ 55312 h 685395"/>
                <a:gd name="connsiteX868" fmla="*/ 384749 w 574451"/>
                <a:gd name="connsiteY868" fmla="*/ 58222 h 685395"/>
                <a:gd name="connsiteX869" fmla="*/ 386133 w 574451"/>
                <a:gd name="connsiteY869" fmla="*/ 57361 h 685395"/>
                <a:gd name="connsiteX870" fmla="*/ 386931 w 574451"/>
                <a:gd name="connsiteY870" fmla="*/ 53458 h 685395"/>
                <a:gd name="connsiteX871" fmla="*/ 392713 w 574451"/>
                <a:gd name="connsiteY871" fmla="*/ 51032 h 685395"/>
                <a:gd name="connsiteX872" fmla="*/ 396382 w 574451"/>
                <a:gd name="connsiteY872" fmla="*/ 53278 h 685395"/>
                <a:gd name="connsiteX873" fmla="*/ 398346 w 574451"/>
                <a:gd name="connsiteY873" fmla="*/ 55586 h 685395"/>
                <a:gd name="connsiteX874" fmla="*/ 399261 w 574451"/>
                <a:gd name="connsiteY874" fmla="*/ 60021 h 685395"/>
                <a:gd name="connsiteX875" fmla="*/ 400661 w 574451"/>
                <a:gd name="connsiteY875" fmla="*/ 68745 h 685395"/>
                <a:gd name="connsiteX876" fmla="*/ 403525 w 574451"/>
                <a:gd name="connsiteY876" fmla="*/ 73431 h 685395"/>
                <a:gd name="connsiteX877" fmla="*/ 405308 w 574451"/>
                <a:gd name="connsiteY877" fmla="*/ 75723 h 685395"/>
                <a:gd name="connsiteX878" fmla="*/ 407413 w 574451"/>
                <a:gd name="connsiteY878" fmla="*/ 76357 h 685395"/>
                <a:gd name="connsiteX879" fmla="*/ 408430 w 574451"/>
                <a:gd name="connsiteY879" fmla="*/ 74025 h 685395"/>
                <a:gd name="connsiteX880" fmla="*/ 406459 w 574451"/>
                <a:gd name="connsiteY880" fmla="*/ 71209 h 685395"/>
                <a:gd name="connsiteX881" fmla="*/ 405927 w 574451"/>
                <a:gd name="connsiteY881" fmla="*/ 68549 h 685395"/>
                <a:gd name="connsiteX882" fmla="*/ 406873 w 574451"/>
                <a:gd name="connsiteY882" fmla="*/ 61930 h 685395"/>
                <a:gd name="connsiteX883" fmla="*/ 407976 w 574451"/>
                <a:gd name="connsiteY883" fmla="*/ 59325 h 685395"/>
                <a:gd name="connsiteX884" fmla="*/ 414165 w 574451"/>
                <a:gd name="connsiteY884" fmla="*/ 49397 h 685395"/>
                <a:gd name="connsiteX885" fmla="*/ 419344 w 574451"/>
                <a:gd name="connsiteY885" fmla="*/ 44218 h 685395"/>
                <a:gd name="connsiteX886" fmla="*/ 422442 w 574451"/>
                <a:gd name="connsiteY886" fmla="*/ 43780 h 685395"/>
                <a:gd name="connsiteX887" fmla="*/ 427872 w 574451"/>
                <a:gd name="connsiteY887" fmla="*/ 32100 h 685395"/>
                <a:gd name="connsiteX888" fmla="*/ 429405 w 574451"/>
                <a:gd name="connsiteY888" fmla="*/ 29964 h 685395"/>
                <a:gd name="connsiteX889" fmla="*/ 430821 w 574451"/>
                <a:gd name="connsiteY889" fmla="*/ 29471 h 685395"/>
                <a:gd name="connsiteX890" fmla="*/ 430461 w 574451"/>
                <a:gd name="connsiteY890" fmla="*/ 26592 h 685395"/>
                <a:gd name="connsiteX891" fmla="*/ 427496 w 574451"/>
                <a:gd name="connsiteY891" fmla="*/ 24769 h 685395"/>
                <a:gd name="connsiteX892" fmla="*/ 427394 w 574451"/>
                <a:gd name="connsiteY892" fmla="*/ 21186 h 685395"/>
                <a:gd name="connsiteX893" fmla="*/ 431306 w 574451"/>
                <a:gd name="connsiteY893" fmla="*/ 16820 h 685395"/>
                <a:gd name="connsiteX894" fmla="*/ 436054 w 574451"/>
                <a:gd name="connsiteY894" fmla="*/ 9459 h 685395"/>
                <a:gd name="connsiteX895" fmla="*/ 438394 w 574451"/>
                <a:gd name="connsiteY895" fmla="*/ 8966 h 685395"/>
                <a:gd name="connsiteX896" fmla="*/ 439865 w 574451"/>
                <a:gd name="connsiteY896" fmla="*/ 11015 h 685395"/>
                <a:gd name="connsiteX897" fmla="*/ 444488 w 574451"/>
                <a:gd name="connsiteY897" fmla="*/ 14340 h 685395"/>
                <a:gd name="connsiteX898" fmla="*/ 447320 w 574451"/>
                <a:gd name="connsiteY898" fmla="*/ 18135 h 685395"/>
                <a:gd name="connsiteX899" fmla="*/ 449370 w 574451"/>
                <a:gd name="connsiteY899" fmla="*/ 20044 h 685395"/>
                <a:gd name="connsiteX900" fmla="*/ 450700 w 574451"/>
                <a:gd name="connsiteY900" fmla="*/ 19645 h 685395"/>
                <a:gd name="connsiteX901" fmla="*/ 451803 w 574451"/>
                <a:gd name="connsiteY901" fmla="*/ 16797 h 685395"/>
                <a:gd name="connsiteX902" fmla="*/ 453133 w 574451"/>
                <a:gd name="connsiteY902" fmla="*/ 15459 h 685395"/>
                <a:gd name="connsiteX903" fmla="*/ 456067 w 574451"/>
                <a:gd name="connsiteY903" fmla="*/ 16210 h 685395"/>
                <a:gd name="connsiteX904" fmla="*/ 457820 w 574451"/>
                <a:gd name="connsiteY904" fmla="*/ 18041 h 685395"/>
                <a:gd name="connsiteX905" fmla="*/ 459189 w 574451"/>
                <a:gd name="connsiteY905" fmla="*/ 18283 h 685395"/>
                <a:gd name="connsiteX906" fmla="*/ 460425 w 574451"/>
                <a:gd name="connsiteY906" fmla="*/ 19394 h 685395"/>
                <a:gd name="connsiteX907" fmla="*/ 460714 w 574451"/>
                <a:gd name="connsiteY907" fmla="*/ 21827 h 685395"/>
                <a:gd name="connsiteX908" fmla="*/ 458172 w 574451"/>
                <a:gd name="connsiteY908" fmla="*/ 24480 h 685395"/>
                <a:gd name="connsiteX909" fmla="*/ 453837 w 574451"/>
                <a:gd name="connsiteY909" fmla="*/ 31466 h 685395"/>
                <a:gd name="connsiteX910" fmla="*/ 449566 w 574451"/>
                <a:gd name="connsiteY910" fmla="*/ 39368 h 685395"/>
                <a:gd name="connsiteX911" fmla="*/ 448157 w 574451"/>
                <a:gd name="connsiteY911" fmla="*/ 43514 h 685395"/>
                <a:gd name="connsiteX912" fmla="*/ 446773 w 574451"/>
                <a:gd name="connsiteY912" fmla="*/ 54334 h 685395"/>
                <a:gd name="connsiteX913" fmla="*/ 443432 w 574451"/>
                <a:gd name="connsiteY913" fmla="*/ 61211 h 685395"/>
                <a:gd name="connsiteX914" fmla="*/ 443174 w 574451"/>
                <a:gd name="connsiteY914" fmla="*/ 66014 h 685395"/>
                <a:gd name="connsiteX915" fmla="*/ 444520 w 574451"/>
                <a:gd name="connsiteY915" fmla="*/ 68267 h 685395"/>
                <a:gd name="connsiteX916" fmla="*/ 448205 w 574451"/>
                <a:gd name="connsiteY916" fmla="*/ 66499 h 685395"/>
                <a:gd name="connsiteX917" fmla="*/ 452750 w 574451"/>
                <a:gd name="connsiteY917" fmla="*/ 60092 h 685395"/>
                <a:gd name="connsiteX918" fmla="*/ 453885 w 574451"/>
                <a:gd name="connsiteY918" fmla="*/ 53254 h 685395"/>
                <a:gd name="connsiteX919" fmla="*/ 465252 w 574451"/>
                <a:gd name="connsiteY919" fmla="*/ 34548 h 685395"/>
                <a:gd name="connsiteX920" fmla="*/ 470587 w 574451"/>
                <a:gd name="connsiteY920" fmla="*/ 24112 h 685395"/>
                <a:gd name="connsiteX921" fmla="*/ 476643 w 574451"/>
                <a:gd name="connsiteY921" fmla="*/ 15404 h 685395"/>
                <a:gd name="connsiteX922" fmla="*/ 480038 w 574451"/>
                <a:gd name="connsiteY922" fmla="*/ 13597 h 685395"/>
                <a:gd name="connsiteX923" fmla="*/ 481634 w 574451"/>
                <a:gd name="connsiteY923" fmla="*/ 19379 h 685395"/>
                <a:gd name="connsiteX924" fmla="*/ 480351 w 574451"/>
                <a:gd name="connsiteY924" fmla="*/ 26889 h 685395"/>
                <a:gd name="connsiteX925" fmla="*/ 477777 w 574451"/>
                <a:gd name="connsiteY925" fmla="*/ 31654 h 685395"/>
                <a:gd name="connsiteX926" fmla="*/ 479678 w 574451"/>
                <a:gd name="connsiteY926" fmla="*/ 33836 h 685395"/>
                <a:gd name="connsiteX927" fmla="*/ 479318 w 574451"/>
                <a:gd name="connsiteY927" fmla="*/ 39469 h 685395"/>
                <a:gd name="connsiteX928" fmla="*/ 478724 w 574451"/>
                <a:gd name="connsiteY928" fmla="*/ 42591 h 685395"/>
                <a:gd name="connsiteX929" fmla="*/ 478348 w 574451"/>
                <a:gd name="connsiteY929" fmla="*/ 45853 h 685395"/>
                <a:gd name="connsiteX930" fmla="*/ 478371 w 574451"/>
                <a:gd name="connsiteY930" fmla="*/ 48717 h 685395"/>
                <a:gd name="connsiteX931" fmla="*/ 480155 w 574451"/>
                <a:gd name="connsiteY931" fmla="*/ 47950 h 685395"/>
                <a:gd name="connsiteX932" fmla="*/ 487251 w 574451"/>
                <a:gd name="connsiteY932" fmla="*/ 42067 h 685395"/>
                <a:gd name="connsiteX933" fmla="*/ 489051 w 574451"/>
                <a:gd name="connsiteY933" fmla="*/ 35667 h 685395"/>
                <a:gd name="connsiteX934" fmla="*/ 490717 w 574451"/>
                <a:gd name="connsiteY934" fmla="*/ 30848 h 685395"/>
                <a:gd name="connsiteX935" fmla="*/ 491515 w 574451"/>
                <a:gd name="connsiteY935" fmla="*/ 26678 h 685395"/>
                <a:gd name="connsiteX936" fmla="*/ 494277 w 574451"/>
                <a:gd name="connsiteY936" fmla="*/ 22711 h 685395"/>
                <a:gd name="connsiteX937" fmla="*/ 499487 w 574451"/>
                <a:gd name="connsiteY937" fmla="*/ 22680 h 685395"/>
                <a:gd name="connsiteX938" fmla="*/ 499691 w 574451"/>
                <a:gd name="connsiteY938" fmla="*/ 21115 h 685395"/>
                <a:gd name="connsiteX939" fmla="*/ 493369 w 574451"/>
                <a:gd name="connsiteY939" fmla="*/ 15663 h 685395"/>
                <a:gd name="connsiteX940" fmla="*/ 492626 w 574451"/>
                <a:gd name="connsiteY940" fmla="*/ 13167 h 685395"/>
                <a:gd name="connsiteX941" fmla="*/ 494746 w 574451"/>
                <a:gd name="connsiteY941" fmla="*/ 9834 h 685395"/>
                <a:gd name="connsiteX942" fmla="*/ 500574 w 574451"/>
                <a:gd name="connsiteY942" fmla="*/ 3450 h 685395"/>
                <a:gd name="connsiteX943" fmla="*/ 503571 w 574451"/>
                <a:gd name="connsiteY943" fmla="*/ 4154 h 685395"/>
                <a:gd name="connsiteX944" fmla="*/ 505362 w 574451"/>
                <a:gd name="connsiteY944" fmla="*/ 5609 h 685395"/>
                <a:gd name="connsiteX945" fmla="*/ 512536 w 574451"/>
                <a:gd name="connsiteY945" fmla="*/ 6720 h 685395"/>
                <a:gd name="connsiteX946" fmla="*/ 518044 w 574451"/>
                <a:gd name="connsiteY946" fmla="*/ 11281 h 685395"/>
                <a:gd name="connsiteX947" fmla="*/ 517833 w 574451"/>
                <a:gd name="connsiteY947" fmla="*/ 18393 h 685395"/>
                <a:gd name="connsiteX948" fmla="*/ 516605 w 574451"/>
                <a:gd name="connsiteY948" fmla="*/ 21350 h 685395"/>
                <a:gd name="connsiteX949" fmla="*/ 515400 w 574451"/>
                <a:gd name="connsiteY949" fmla="*/ 23165 h 685395"/>
                <a:gd name="connsiteX950" fmla="*/ 508351 w 574451"/>
                <a:gd name="connsiteY950" fmla="*/ 28516 h 685395"/>
                <a:gd name="connsiteX951" fmla="*/ 507193 w 574451"/>
                <a:gd name="connsiteY951" fmla="*/ 31153 h 685395"/>
                <a:gd name="connsiteX952" fmla="*/ 509407 w 574451"/>
                <a:gd name="connsiteY952" fmla="*/ 32060 h 685395"/>
                <a:gd name="connsiteX953" fmla="*/ 514164 w 574451"/>
                <a:gd name="connsiteY953" fmla="*/ 29401 h 685395"/>
                <a:gd name="connsiteX954" fmla="*/ 515400 w 574451"/>
                <a:gd name="connsiteY954" fmla="*/ 31818 h 685395"/>
                <a:gd name="connsiteX955" fmla="*/ 513882 w 574451"/>
                <a:gd name="connsiteY955" fmla="*/ 37842 h 685395"/>
                <a:gd name="connsiteX956" fmla="*/ 513624 w 574451"/>
                <a:gd name="connsiteY956" fmla="*/ 46831 h 685395"/>
                <a:gd name="connsiteX957" fmla="*/ 513076 w 574451"/>
                <a:gd name="connsiteY957" fmla="*/ 52049 h 685395"/>
                <a:gd name="connsiteX958" fmla="*/ 513076 w 574451"/>
                <a:gd name="connsiteY958" fmla="*/ 56790 h 685395"/>
                <a:gd name="connsiteX959" fmla="*/ 513671 w 574451"/>
                <a:gd name="connsiteY959" fmla="*/ 59333 h 685395"/>
                <a:gd name="connsiteX960" fmla="*/ 515588 w 574451"/>
                <a:gd name="connsiteY960" fmla="*/ 49241 h 685395"/>
                <a:gd name="connsiteX961" fmla="*/ 516237 w 574451"/>
                <a:gd name="connsiteY961" fmla="*/ 46636 h 685395"/>
                <a:gd name="connsiteX962" fmla="*/ 519038 w 574451"/>
                <a:gd name="connsiteY962" fmla="*/ 42810 h 685395"/>
                <a:gd name="connsiteX963" fmla="*/ 520079 w 574451"/>
                <a:gd name="connsiteY963" fmla="*/ 35072 h 685395"/>
                <a:gd name="connsiteX964" fmla="*/ 522817 w 574451"/>
                <a:gd name="connsiteY964" fmla="*/ 25724 h 685395"/>
                <a:gd name="connsiteX965" fmla="*/ 525907 w 574451"/>
                <a:gd name="connsiteY965" fmla="*/ 20263 h 685395"/>
                <a:gd name="connsiteX966" fmla="*/ 527699 w 574451"/>
                <a:gd name="connsiteY966" fmla="*/ 18768 h 685395"/>
                <a:gd name="connsiteX967" fmla="*/ 533644 w 574451"/>
                <a:gd name="connsiteY967" fmla="*/ 18980 h 685395"/>
                <a:gd name="connsiteX968" fmla="*/ 536195 w 574451"/>
                <a:gd name="connsiteY968" fmla="*/ 21037 h 685395"/>
                <a:gd name="connsiteX969" fmla="*/ 538448 w 574451"/>
                <a:gd name="connsiteY969" fmla="*/ 25598 h 685395"/>
                <a:gd name="connsiteX970" fmla="*/ 540130 w 574451"/>
                <a:gd name="connsiteY970" fmla="*/ 27421 h 685395"/>
                <a:gd name="connsiteX971" fmla="*/ 545434 w 574451"/>
                <a:gd name="connsiteY971" fmla="*/ 29354 h 685395"/>
                <a:gd name="connsiteX972" fmla="*/ 547249 w 574451"/>
                <a:gd name="connsiteY972" fmla="*/ 31771 h 685395"/>
                <a:gd name="connsiteX973" fmla="*/ 547586 w 574451"/>
                <a:gd name="connsiteY973" fmla="*/ 33211 h 685395"/>
                <a:gd name="connsiteX974" fmla="*/ 548884 w 574451"/>
                <a:gd name="connsiteY974" fmla="*/ 33500 h 685395"/>
                <a:gd name="connsiteX975" fmla="*/ 552467 w 574451"/>
                <a:gd name="connsiteY975" fmla="*/ 30065 h 685395"/>
                <a:gd name="connsiteX976" fmla="*/ 554791 w 574451"/>
                <a:gd name="connsiteY976" fmla="*/ 29494 h 685395"/>
                <a:gd name="connsiteX977" fmla="*/ 558577 w 574451"/>
                <a:gd name="connsiteY977" fmla="*/ 34846 h 685395"/>
                <a:gd name="connsiteX978" fmla="*/ 557819 w 574451"/>
                <a:gd name="connsiteY978" fmla="*/ 38796 h 685395"/>
                <a:gd name="connsiteX979" fmla="*/ 558038 w 574451"/>
                <a:gd name="connsiteY979" fmla="*/ 40048 h 685395"/>
                <a:gd name="connsiteX980" fmla="*/ 562622 w 574451"/>
                <a:gd name="connsiteY980" fmla="*/ 39798 h 685395"/>
                <a:gd name="connsiteX981" fmla="*/ 566440 w 574451"/>
                <a:gd name="connsiteY981" fmla="*/ 41347 h 685395"/>
                <a:gd name="connsiteX982" fmla="*/ 573692 w 574451"/>
                <a:gd name="connsiteY982" fmla="*/ 49389 h 685395"/>
                <a:gd name="connsiteX983" fmla="*/ 574451 w 574451"/>
                <a:gd name="connsiteY983" fmla="*/ 53129 h 685395"/>
                <a:gd name="connsiteX984" fmla="*/ 574092 w 574451"/>
                <a:gd name="connsiteY984" fmla="*/ 57651 h 685395"/>
                <a:gd name="connsiteX985" fmla="*/ 563624 w 574451"/>
                <a:gd name="connsiteY985" fmla="*/ 62603 h 685395"/>
                <a:gd name="connsiteX986" fmla="*/ 559102 w 574451"/>
                <a:gd name="connsiteY986" fmla="*/ 67329 h 685395"/>
                <a:gd name="connsiteX987" fmla="*/ 551701 w 574451"/>
                <a:gd name="connsiteY987" fmla="*/ 69144 h 685395"/>
                <a:gd name="connsiteX988" fmla="*/ 526572 w 574451"/>
                <a:gd name="connsiteY988" fmla="*/ 65983 h 685395"/>
                <a:gd name="connsiteX989" fmla="*/ 527080 w 574451"/>
                <a:gd name="connsiteY989" fmla="*/ 69402 h 685395"/>
                <a:gd name="connsiteX990" fmla="*/ 544581 w 574451"/>
                <a:gd name="connsiteY990" fmla="*/ 76842 h 685395"/>
                <a:gd name="connsiteX991" fmla="*/ 545583 w 574451"/>
                <a:gd name="connsiteY991" fmla="*/ 78962 h 685395"/>
                <a:gd name="connsiteX992" fmla="*/ 545020 w 574451"/>
                <a:gd name="connsiteY992" fmla="*/ 83406 h 685395"/>
                <a:gd name="connsiteX993" fmla="*/ 545011 w 574451"/>
                <a:gd name="connsiteY993" fmla="*/ 86965 h 685395"/>
                <a:gd name="connsiteX994" fmla="*/ 545340 w 574451"/>
                <a:gd name="connsiteY994" fmla="*/ 89391 h 685395"/>
                <a:gd name="connsiteX995" fmla="*/ 546631 w 574451"/>
                <a:gd name="connsiteY995" fmla="*/ 91644 h 685395"/>
                <a:gd name="connsiteX996" fmla="*/ 548767 w 574451"/>
                <a:gd name="connsiteY996" fmla="*/ 92700 h 685395"/>
                <a:gd name="connsiteX997" fmla="*/ 553125 w 574451"/>
                <a:gd name="connsiteY997" fmla="*/ 92144 h 685395"/>
                <a:gd name="connsiteX998" fmla="*/ 555268 w 574451"/>
                <a:gd name="connsiteY998" fmla="*/ 93357 h 685395"/>
                <a:gd name="connsiteX999" fmla="*/ 556739 w 574451"/>
                <a:gd name="connsiteY999" fmla="*/ 91566 h 685395"/>
                <a:gd name="connsiteX1000" fmla="*/ 557287 w 574451"/>
                <a:gd name="connsiteY1000" fmla="*/ 85518 h 685395"/>
                <a:gd name="connsiteX1001" fmla="*/ 558554 w 574451"/>
                <a:gd name="connsiteY1001" fmla="*/ 84180 h 685395"/>
                <a:gd name="connsiteX1002" fmla="*/ 560995 w 574451"/>
                <a:gd name="connsiteY1002" fmla="*/ 85940 h 685395"/>
                <a:gd name="connsiteX1003" fmla="*/ 562059 w 574451"/>
                <a:gd name="connsiteY1003" fmla="*/ 92403 h 685395"/>
                <a:gd name="connsiteX1004" fmla="*/ 562740 w 574451"/>
                <a:gd name="connsiteY1004" fmla="*/ 93068 h 685395"/>
                <a:gd name="connsiteX1005" fmla="*/ 563968 w 574451"/>
                <a:gd name="connsiteY1005" fmla="*/ 88468 h 685395"/>
                <a:gd name="connsiteX1006" fmla="*/ 566385 w 574451"/>
                <a:gd name="connsiteY1006" fmla="*/ 88796 h 685395"/>
                <a:gd name="connsiteX1007" fmla="*/ 569022 w 574451"/>
                <a:gd name="connsiteY1007" fmla="*/ 88413 h 685395"/>
                <a:gd name="connsiteX1008" fmla="*/ 572425 w 574451"/>
                <a:gd name="connsiteY1008" fmla="*/ 89172 h 685395"/>
                <a:gd name="connsiteX1009" fmla="*/ 409307 w 574451"/>
                <a:gd name="connsiteY1009" fmla="*/ 21968 h 685395"/>
                <a:gd name="connsiteX1010" fmla="*/ 408876 w 574451"/>
                <a:gd name="connsiteY1010" fmla="*/ 24065 h 685395"/>
                <a:gd name="connsiteX1011" fmla="*/ 408133 w 574451"/>
                <a:gd name="connsiteY1011" fmla="*/ 26099 h 685395"/>
                <a:gd name="connsiteX1012" fmla="*/ 406334 w 574451"/>
                <a:gd name="connsiteY1012" fmla="*/ 28243 h 685395"/>
                <a:gd name="connsiteX1013" fmla="*/ 401123 w 574451"/>
                <a:gd name="connsiteY1013" fmla="*/ 36700 h 685395"/>
                <a:gd name="connsiteX1014" fmla="*/ 398064 w 574451"/>
                <a:gd name="connsiteY1014" fmla="*/ 38053 h 685395"/>
                <a:gd name="connsiteX1015" fmla="*/ 397094 w 574451"/>
                <a:gd name="connsiteY1015" fmla="*/ 39375 h 685395"/>
                <a:gd name="connsiteX1016" fmla="*/ 395873 w 574451"/>
                <a:gd name="connsiteY1016" fmla="*/ 40166 h 685395"/>
                <a:gd name="connsiteX1017" fmla="*/ 392072 w 574451"/>
                <a:gd name="connsiteY1017" fmla="*/ 39015 h 685395"/>
                <a:gd name="connsiteX1018" fmla="*/ 390960 w 574451"/>
                <a:gd name="connsiteY1018" fmla="*/ 40721 h 685395"/>
                <a:gd name="connsiteX1019" fmla="*/ 389912 w 574451"/>
                <a:gd name="connsiteY1019" fmla="*/ 41863 h 685395"/>
                <a:gd name="connsiteX1020" fmla="*/ 387158 w 574451"/>
                <a:gd name="connsiteY1020" fmla="*/ 42301 h 685395"/>
                <a:gd name="connsiteX1021" fmla="*/ 385539 w 574451"/>
                <a:gd name="connsiteY1021" fmla="*/ 41934 h 685395"/>
                <a:gd name="connsiteX1022" fmla="*/ 381369 w 574451"/>
                <a:gd name="connsiteY1022" fmla="*/ 38820 h 685395"/>
                <a:gd name="connsiteX1023" fmla="*/ 378889 w 574451"/>
                <a:gd name="connsiteY1023" fmla="*/ 35440 h 685395"/>
                <a:gd name="connsiteX1024" fmla="*/ 377543 w 574451"/>
                <a:gd name="connsiteY1024" fmla="*/ 32546 h 685395"/>
                <a:gd name="connsiteX1025" fmla="*/ 381400 w 574451"/>
                <a:gd name="connsiteY1025" fmla="*/ 32600 h 685395"/>
                <a:gd name="connsiteX1026" fmla="*/ 382769 w 574451"/>
                <a:gd name="connsiteY1026" fmla="*/ 31896 h 685395"/>
                <a:gd name="connsiteX1027" fmla="*/ 385359 w 574451"/>
                <a:gd name="connsiteY1027" fmla="*/ 32506 h 685395"/>
                <a:gd name="connsiteX1028" fmla="*/ 386915 w 574451"/>
                <a:gd name="connsiteY1028" fmla="*/ 29526 h 685395"/>
                <a:gd name="connsiteX1029" fmla="*/ 390202 w 574451"/>
                <a:gd name="connsiteY1029" fmla="*/ 29886 h 685395"/>
                <a:gd name="connsiteX1030" fmla="*/ 396515 w 574451"/>
                <a:gd name="connsiteY1030" fmla="*/ 27812 h 685395"/>
                <a:gd name="connsiteX1031" fmla="*/ 398831 w 574451"/>
                <a:gd name="connsiteY1031" fmla="*/ 28970 h 685395"/>
                <a:gd name="connsiteX1032" fmla="*/ 404127 w 574451"/>
                <a:gd name="connsiteY1032" fmla="*/ 22015 h 685395"/>
                <a:gd name="connsiteX1033" fmla="*/ 405786 w 574451"/>
                <a:gd name="connsiteY1033" fmla="*/ 22195 h 685395"/>
                <a:gd name="connsiteX1034" fmla="*/ 408321 w 574451"/>
                <a:gd name="connsiteY1034" fmla="*/ 20200 h 685395"/>
                <a:gd name="connsiteX1035" fmla="*/ 409307 w 574451"/>
                <a:gd name="connsiteY1035" fmla="*/ 21968 h 685395"/>
                <a:gd name="connsiteX1036" fmla="*/ 421972 w 574451"/>
                <a:gd name="connsiteY1036" fmla="*/ 38452 h 685395"/>
                <a:gd name="connsiteX1037" fmla="*/ 417787 w 574451"/>
                <a:gd name="connsiteY1037" fmla="*/ 41081 h 685395"/>
                <a:gd name="connsiteX1038" fmla="*/ 415362 w 574451"/>
                <a:gd name="connsiteY1038" fmla="*/ 38820 h 685395"/>
                <a:gd name="connsiteX1039" fmla="*/ 414345 w 574451"/>
                <a:gd name="connsiteY1039" fmla="*/ 36496 h 685395"/>
                <a:gd name="connsiteX1040" fmla="*/ 414196 w 574451"/>
                <a:gd name="connsiteY1040" fmla="*/ 31325 h 685395"/>
                <a:gd name="connsiteX1041" fmla="*/ 414759 w 574451"/>
                <a:gd name="connsiteY1041" fmla="*/ 28164 h 685395"/>
                <a:gd name="connsiteX1042" fmla="*/ 416723 w 574451"/>
                <a:gd name="connsiteY1042" fmla="*/ 26529 h 685395"/>
                <a:gd name="connsiteX1043" fmla="*/ 417998 w 574451"/>
                <a:gd name="connsiteY1043" fmla="*/ 27726 h 685395"/>
                <a:gd name="connsiteX1044" fmla="*/ 418335 w 574451"/>
                <a:gd name="connsiteY1044" fmla="*/ 28728 h 685395"/>
                <a:gd name="connsiteX1045" fmla="*/ 420619 w 574451"/>
                <a:gd name="connsiteY1045" fmla="*/ 29706 h 685395"/>
                <a:gd name="connsiteX1046" fmla="*/ 423302 w 574451"/>
                <a:gd name="connsiteY1046" fmla="*/ 32960 h 685395"/>
                <a:gd name="connsiteX1047" fmla="*/ 421972 w 574451"/>
                <a:gd name="connsiteY1047" fmla="*/ 38452 h 685395"/>
                <a:gd name="connsiteX1048" fmla="*/ 413148 w 574451"/>
                <a:gd name="connsiteY1048" fmla="*/ 39641 h 685395"/>
                <a:gd name="connsiteX1049" fmla="*/ 413554 w 574451"/>
                <a:gd name="connsiteY1049" fmla="*/ 42724 h 685395"/>
                <a:gd name="connsiteX1050" fmla="*/ 413711 w 574451"/>
                <a:gd name="connsiteY1050" fmla="*/ 45259 h 685395"/>
                <a:gd name="connsiteX1051" fmla="*/ 411661 w 574451"/>
                <a:gd name="connsiteY1051" fmla="*/ 48912 h 685395"/>
                <a:gd name="connsiteX1052" fmla="*/ 406936 w 574451"/>
                <a:gd name="connsiteY1052" fmla="*/ 53692 h 685395"/>
                <a:gd name="connsiteX1053" fmla="*/ 407210 w 574451"/>
                <a:gd name="connsiteY1053" fmla="*/ 54975 h 685395"/>
                <a:gd name="connsiteX1054" fmla="*/ 405574 w 574451"/>
                <a:gd name="connsiteY1054" fmla="*/ 56204 h 685395"/>
                <a:gd name="connsiteX1055" fmla="*/ 403126 w 574451"/>
                <a:gd name="connsiteY1055" fmla="*/ 57103 h 685395"/>
                <a:gd name="connsiteX1056" fmla="*/ 401835 w 574451"/>
                <a:gd name="connsiteY1056" fmla="*/ 56235 h 685395"/>
                <a:gd name="connsiteX1057" fmla="*/ 402007 w 574451"/>
                <a:gd name="connsiteY1057" fmla="*/ 52143 h 685395"/>
                <a:gd name="connsiteX1058" fmla="*/ 401616 w 574451"/>
                <a:gd name="connsiteY1058" fmla="*/ 50923 h 685395"/>
                <a:gd name="connsiteX1059" fmla="*/ 399762 w 574451"/>
                <a:gd name="connsiteY1059" fmla="*/ 52550 h 685395"/>
                <a:gd name="connsiteX1060" fmla="*/ 397829 w 574451"/>
                <a:gd name="connsiteY1060" fmla="*/ 50461 h 685395"/>
                <a:gd name="connsiteX1061" fmla="*/ 397829 w 574451"/>
                <a:gd name="connsiteY1061" fmla="*/ 48365 h 685395"/>
                <a:gd name="connsiteX1062" fmla="*/ 398338 w 574451"/>
                <a:gd name="connsiteY1062" fmla="*/ 46542 h 685395"/>
                <a:gd name="connsiteX1063" fmla="*/ 400129 w 574451"/>
                <a:gd name="connsiteY1063" fmla="*/ 43764 h 685395"/>
                <a:gd name="connsiteX1064" fmla="*/ 403110 w 574451"/>
                <a:gd name="connsiteY1064" fmla="*/ 41848 h 685395"/>
                <a:gd name="connsiteX1065" fmla="*/ 405074 w 574451"/>
                <a:gd name="connsiteY1065" fmla="*/ 42567 h 685395"/>
                <a:gd name="connsiteX1066" fmla="*/ 411630 w 574451"/>
                <a:gd name="connsiteY1066" fmla="*/ 35190 h 685395"/>
                <a:gd name="connsiteX1067" fmla="*/ 412334 w 574451"/>
                <a:gd name="connsiteY1067" fmla="*/ 36739 h 685395"/>
                <a:gd name="connsiteX1068" fmla="*/ 413148 w 574451"/>
                <a:gd name="connsiteY1068" fmla="*/ 39641 h 685395"/>
                <a:gd name="connsiteX1069" fmla="*/ 328662 w 574451"/>
                <a:gd name="connsiteY1069" fmla="*/ 61375 h 685395"/>
                <a:gd name="connsiteX1070" fmla="*/ 329781 w 574451"/>
                <a:gd name="connsiteY1070" fmla="*/ 62134 h 685395"/>
                <a:gd name="connsiteX1071" fmla="*/ 330892 w 574451"/>
                <a:gd name="connsiteY1071" fmla="*/ 61664 h 685395"/>
                <a:gd name="connsiteX1072" fmla="*/ 331808 w 574451"/>
                <a:gd name="connsiteY1072" fmla="*/ 62329 h 685395"/>
                <a:gd name="connsiteX1073" fmla="*/ 333646 w 574451"/>
                <a:gd name="connsiteY1073" fmla="*/ 65740 h 685395"/>
                <a:gd name="connsiteX1074" fmla="*/ 335625 w 574451"/>
                <a:gd name="connsiteY1074" fmla="*/ 67078 h 685395"/>
                <a:gd name="connsiteX1075" fmla="*/ 335719 w 574451"/>
                <a:gd name="connsiteY1075" fmla="*/ 68784 h 685395"/>
                <a:gd name="connsiteX1076" fmla="*/ 333912 w 574451"/>
                <a:gd name="connsiteY1076" fmla="*/ 70442 h 685395"/>
                <a:gd name="connsiteX1077" fmla="*/ 331526 w 574451"/>
                <a:gd name="connsiteY1077" fmla="*/ 70943 h 685395"/>
                <a:gd name="connsiteX1078" fmla="*/ 328967 w 574451"/>
                <a:gd name="connsiteY1078" fmla="*/ 70364 h 685395"/>
                <a:gd name="connsiteX1079" fmla="*/ 328216 w 574451"/>
                <a:gd name="connsiteY1079" fmla="*/ 68236 h 685395"/>
                <a:gd name="connsiteX1080" fmla="*/ 327427 w 574451"/>
                <a:gd name="connsiteY1080" fmla="*/ 64692 h 685395"/>
                <a:gd name="connsiteX1081" fmla="*/ 325291 w 574451"/>
                <a:gd name="connsiteY1081" fmla="*/ 61211 h 685395"/>
                <a:gd name="connsiteX1082" fmla="*/ 324970 w 574451"/>
                <a:gd name="connsiteY1082" fmla="*/ 58152 h 685395"/>
                <a:gd name="connsiteX1083" fmla="*/ 326832 w 574451"/>
                <a:gd name="connsiteY1083" fmla="*/ 57667 h 685395"/>
                <a:gd name="connsiteX1084" fmla="*/ 328662 w 574451"/>
                <a:gd name="connsiteY1084" fmla="*/ 61375 h 685395"/>
                <a:gd name="connsiteX1085" fmla="*/ 317412 w 574451"/>
                <a:gd name="connsiteY1085" fmla="*/ 71084 h 685395"/>
                <a:gd name="connsiteX1086" fmla="*/ 319361 w 574451"/>
                <a:gd name="connsiteY1086" fmla="*/ 74581 h 685395"/>
                <a:gd name="connsiteX1087" fmla="*/ 321090 w 574451"/>
                <a:gd name="connsiteY1087" fmla="*/ 74244 h 685395"/>
                <a:gd name="connsiteX1088" fmla="*/ 321606 w 574451"/>
                <a:gd name="connsiteY1088" fmla="*/ 72930 h 685395"/>
                <a:gd name="connsiteX1089" fmla="*/ 322779 w 574451"/>
                <a:gd name="connsiteY1089" fmla="*/ 72273 h 685395"/>
                <a:gd name="connsiteX1090" fmla="*/ 325157 w 574451"/>
                <a:gd name="connsiteY1090" fmla="*/ 74127 h 685395"/>
                <a:gd name="connsiteX1091" fmla="*/ 324821 w 574451"/>
                <a:gd name="connsiteY1091" fmla="*/ 77264 h 685395"/>
                <a:gd name="connsiteX1092" fmla="*/ 321527 w 574451"/>
                <a:gd name="connsiteY1092" fmla="*/ 81215 h 685395"/>
                <a:gd name="connsiteX1093" fmla="*/ 319165 w 574451"/>
                <a:gd name="connsiteY1093" fmla="*/ 86832 h 685395"/>
                <a:gd name="connsiteX1094" fmla="*/ 316145 w 574451"/>
                <a:gd name="connsiteY1094" fmla="*/ 88131 h 685395"/>
                <a:gd name="connsiteX1095" fmla="*/ 314690 w 574451"/>
                <a:gd name="connsiteY1095" fmla="*/ 87458 h 685395"/>
                <a:gd name="connsiteX1096" fmla="*/ 311983 w 574451"/>
                <a:gd name="connsiteY1096" fmla="*/ 90689 h 685395"/>
                <a:gd name="connsiteX1097" fmla="*/ 309824 w 574451"/>
                <a:gd name="connsiteY1097" fmla="*/ 94038 h 685395"/>
                <a:gd name="connsiteX1098" fmla="*/ 307578 w 574451"/>
                <a:gd name="connsiteY1098" fmla="*/ 98262 h 685395"/>
                <a:gd name="connsiteX1099" fmla="*/ 307437 w 574451"/>
                <a:gd name="connsiteY1099" fmla="*/ 100437 h 685395"/>
                <a:gd name="connsiteX1100" fmla="*/ 307085 w 574451"/>
                <a:gd name="connsiteY1100" fmla="*/ 102096 h 685395"/>
                <a:gd name="connsiteX1101" fmla="*/ 298863 w 574451"/>
                <a:gd name="connsiteY1101" fmla="*/ 103739 h 685395"/>
                <a:gd name="connsiteX1102" fmla="*/ 295874 w 574451"/>
                <a:gd name="connsiteY1102" fmla="*/ 104826 h 685395"/>
                <a:gd name="connsiteX1103" fmla="*/ 292706 w 574451"/>
                <a:gd name="connsiteY1103" fmla="*/ 103426 h 685395"/>
                <a:gd name="connsiteX1104" fmla="*/ 291204 w 574451"/>
                <a:gd name="connsiteY1104" fmla="*/ 100641 h 685395"/>
                <a:gd name="connsiteX1105" fmla="*/ 291689 w 574451"/>
                <a:gd name="connsiteY1105" fmla="*/ 99131 h 685395"/>
                <a:gd name="connsiteX1106" fmla="*/ 294850 w 574451"/>
                <a:gd name="connsiteY1106" fmla="*/ 98528 h 685395"/>
                <a:gd name="connsiteX1107" fmla="*/ 294951 w 574451"/>
                <a:gd name="connsiteY1107" fmla="*/ 95939 h 685395"/>
                <a:gd name="connsiteX1108" fmla="*/ 295757 w 574451"/>
                <a:gd name="connsiteY1108" fmla="*/ 94358 h 685395"/>
                <a:gd name="connsiteX1109" fmla="*/ 296782 w 574451"/>
                <a:gd name="connsiteY1109" fmla="*/ 93490 h 685395"/>
                <a:gd name="connsiteX1110" fmla="*/ 297533 w 574451"/>
                <a:gd name="connsiteY1110" fmla="*/ 90173 h 685395"/>
                <a:gd name="connsiteX1111" fmla="*/ 298785 w 574451"/>
                <a:gd name="connsiteY1111" fmla="*/ 89305 h 685395"/>
                <a:gd name="connsiteX1112" fmla="*/ 301116 w 574451"/>
                <a:gd name="connsiteY1112" fmla="*/ 90118 h 685395"/>
                <a:gd name="connsiteX1113" fmla="*/ 302688 w 574451"/>
                <a:gd name="connsiteY1113" fmla="*/ 87709 h 685395"/>
                <a:gd name="connsiteX1114" fmla="*/ 303573 w 574451"/>
                <a:gd name="connsiteY1114" fmla="*/ 87294 h 685395"/>
                <a:gd name="connsiteX1115" fmla="*/ 304660 w 574451"/>
                <a:gd name="connsiteY1115" fmla="*/ 89289 h 685395"/>
                <a:gd name="connsiteX1116" fmla="*/ 305184 w 574451"/>
                <a:gd name="connsiteY1116" fmla="*/ 86543 h 685395"/>
                <a:gd name="connsiteX1117" fmla="*/ 304660 w 574451"/>
                <a:gd name="connsiteY1117" fmla="*/ 84032 h 685395"/>
                <a:gd name="connsiteX1118" fmla="*/ 304934 w 574451"/>
                <a:gd name="connsiteY1118" fmla="*/ 82334 h 685395"/>
                <a:gd name="connsiteX1119" fmla="*/ 307946 w 574451"/>
                <a:gd name="connsiteY1119" fmla="*/ 77914 h 685395"/>
                <a:gd name="connsiteX1120" fmla="*/ 309253 w 574451"/>
                <a:gd name="connsiteY1120" fmla="*/ 74683 h 685395"/>
                <a:gd name="connsiteX1121" fmla="*/ 311130 w 574451"/>
                <a:gd name="connsiteY1121" fmla="*/ 72594 h 685395"/>
                <a:gd name="connsiteX1122" fmla="*/ 312937 w 574451"/>
                <a:gd name="connsiteY1122" fmla="*/ 72922 h 685395"/>
                <a:gd name="connsiteX1123" fmla="*/ 313461 w 574451"/>
                <a:gd name="connsiteY1123" fmla="*/ 69840 h 685395"/>
                <a:gd name="connsiteX1124" fmla="*/ 312937 w 574451"/>
                <a:gd name="connsiteY1124" fmla="*/ 66679 h 685395"/>
                <a:gd name="connsiteX1125" fmla="*/ 313133 w 574451"/>
                <a:gd name="connsiteY1125" fmla="*/ 64614 h 685395"/>
                <a:gd name="connsiteX1126" fmla="*/ 314729 w 574451"/>
                <a:gd name="connsiteY1126" fmla="*/ 59591 h 685395"/>
                <a:gd name="connsiteX1127" fmla="*/ 316481 w 574451"/>
                <a:gd name="connsiteY1127" fmla="*/ 59380 h 685395"/>
                <a:gd name="connsiteX1128" fmla="*/ 317287 w 574451"/>
                <a:gd name="connsiteY1128" fmla="*/ 63847 h 685395"/>
                <a:gd name="connsiteX1129" fmla="*/ 317412 w 574451"/>
                <a:gd name="connsiteY1129" fmla="*/ 71084 h 685395"/>
                <a:gd name="connsiteX1130" fmla="*/ 350873 w 574451"/>
                <a:gd name="connsiteY1130" fmla="*/ 69582 h 685395"/>
                <a:gd name="connsiteX1131" fmla="*/ 349692 w 574451"/>
                <a:gd name="connsiteY1131" fmla="*/ 71076 h 685395"/>
                <a:gd name="connsiteX1132" fmla="*/ 347877 w 574451"/>
                <a:gd name="connsiteY1132" fmla="*/ 71686 h 685395"/>
                <a:gd name="connsiteX1133" fmla="*/ 346899 w 574451"/>
                <a:gd name="connsiteY1133" fmla="*/ 70763 h 685395"/>
                <a:gd name="connsiteX1134" fmla="*/ 345506 w 574451"/>
                <a:gd name="connsiteY1134" fmla="*/ 70153 h 685395"/>
                <a:gd name="connsiteX1135" fmla="*/ 343957 w 574451"/>
                <a:gd name="connsiteY1135" fmla="*/ 70427 h 685395"/>
                <a:gd name="connsiteX1136" fmla="*/ 342658 w 574451"/>
                <a:gd name="connsiteY1136" fmla="*/ 67681 h 685395"/>
                <a:gd name="connsiteX1137" fmla="*/ 342807 w 574451"/>
                <a:gd name="connsiteY1137" fmla="*/ 65373 h 685395"/>
                <a:gd name="connsiteX1138" fmla="*/ 344583 w 574451"/>
                <a:gd name="connsiteY1138" fmla="*/ 62243 h 685395"/>
                <a:gd name="connsiteX1139" fmla="*/ 348143 w 574451"/>
                <a:gd name="connsiteY1139" fmla="*/ 60460 h 685395"/>
                <a:gd name="connsiteX1140" fmla="*/ 351022 w 574451"/>
                <a:gd name="connsiteY1140" fmla="*/ 61195 h 685395"/>
                <a:gd name="connsiteX1141" fmla="*/ 351757 w 574451"/>
                <a:gd name="connsiteY1141" fmla="*/ 62110 h 685395"/>
                <a:gd name="connsiteX1142" fmla="*/ 350873 w 574451"/>
                <a:gd name="connsiteY1142" fmla="*/ 69582 h 685395"/>
                <a:gd name="connsiteX1143" fmla="*/ 552366 w 574451"/>
                <a:gd name="connsiteY1143" fmla="*/ 88327 h 685395"/>
                <a:gd name="connsiteX1144" fmla="*/ 548196 w 574451"/>
                <a:gd name="connsiteY1144" fmla="*/ 90181 h 685395"/>
                <a:gd name="connsiteX1145" fmla="*/ 547711 w 574451"/>
                <a:gd name="connsiteY1145" fmla="*/ 88655 h 685395"/>
                <a:gd name="connsiteX1146" fmla="*/ 548626 w 574451"/>
                <a:gd name="connsiteY1146" fmla="*/ 86277 h 685395"/>
                <a:gd name="connsiteX1147" fmla="*/ 549722 w 574451"/>
                <a:gd name="connsiteY1147" fmla="*/ 81395 h 685395"/>
                <a:gd name="connsiteX1148" fmla="*/ 551435 w 574451"/>
                <a:gd name="connsiteY1148" fmla="*/ 81591 h 685395"/>
                <a:gd name="connsiteX1149" fmla="*/ 553172 w 574451"/>
                <a:gd name="connsiteY1149" fmla="*/ 83453 h 685395"/>
                <a:gd name="connsiteX1150" fmla="*/ 554533 w 574451"/>
                <a:gd name="connsiteY1150" fmla="*/ 85674 h 685395"/>
                <a:gd name="connsiteX1151" fmla="*/ 552366 w 574451"/>
                <a:gd name="connsiteY1151" fmla="*/ 88327 h 685395"/>
                <a:gd name="connsiteX1152" fmla="*/ 278945 w 574451"/>
                <a:gd name="connsiteY1152" fmla="*/ 101001 h 685395"/>
                <a:gd name="connsiteX1153" fmla="*/ 281581 w 574451"/>
                <a:gd name="connsiteY1153" fmla="*/ 104592 h 685395"/>
                <a:gd name="connsiteX1154" fmla="*/ 282762 w 574451"/>
                <a:gd name="connsiteY1154" fmla="*/ 103496 h 685395"/>
                <a:gd name="connsiteX1155" fmla="*/ 285101 w 574451"/>
                <a:gd name="connsiteY1155" fmla="*/ 103082 h 685395"/>
                <a:gd name="connsiteX1156" fmla="*/ 286838 w 574451"/>
                <a:gd name="connsiteY1156" fmla="*/ 104349 h 685395"/>
                <a:gd name="connsiteX1157" fmla="*/ 288262 w 574451"/>
                <a:gd name="connsiteY1157" fmla="*/ 106626 h 685395"/>
                <a:gd name="connsiteX1158" fmla="*/ 289944 w 574451"/>
                <a:gd name="connsiteY1158" fmla="*/ 106727 h 685395"/>
                <a:gd name="connsiteX1159" fmla="*/ 291001 w 574451"/>
                <a:gd name="connsiteY1159" fmla="*/ 109700 h 685395"/>
                <a:gd name="connsiteX1160" fmla="*/ 291540 w 574451"/>
                <a:gd name="connsiteY1160" fmla="*/ 113557 h 685395"/>
                <a:gd name="connsiteX1161" fmla="*/ 290320 w 574451"/>
                <a:gd name="connsiteY1161" fmla="*/ 116428 h 685395"/>
                <a:gd name="connsiteX1162" fmla="*/ 288583 w 574451"/>
                <a:gd name="connsiteY1162" fmla="*/ 117735 h 685395"/>
                <a:gd name="connsiteX1163" fmla="*/ 288114 w 574451"/>
                <a:gd name="connsiteY1163" fmla="*/ 121107 h 685395"/>
                <a:gd name="connsiteX1164" fmla="*/ 288771 w 574451"/>
                <a:gd name="connsiteY1164" fmla="*/ 125824 h 685395"/>
                <a:gd name="connsiteX1165" fmla="*/ 284875 w 574451"/>
                <a:gd name="connsiteY1165" fmla="*/ 127436 h 685395"/>
                <a:gd name="connsiteX1166" fmla="*/ 280368 w 574451"/>
                <a:gd name="connsiteY1166" fmla="*/ 128156 h 685395"/>
                <a:gd name="connsiteX1167" fmla="*/ 278600 w 574451"/>
                <a:gd name="connsiteY1167" fmla="*/ 125903 h 685395"/>
                <a:gd name="connsiteX1168" fmla="*/ 275001 w 574451"/>
                <a:gd name="connsiteY1168" fmla="*/ 130018 h 685395"/>
                <a:gd name="connsiteX1169" fmla="*/ 271426 w 574451"/>
                <a:gd name="connsiteY1169" fmla="*/ 136409 h 685395"/>
                <a:gd name="connsiteX1170" fmla="*/ 269705 w 574451"/>
                <a:gd name="connsiteY1170" fmla="*/ 137161 h 685395"/>
                <a:gd name="connsiteX1171" fmla="*/ 269580 w 574451"/>
                <a:gd name="connsiteY1171" fmla="*/ 135142 h 685395"/>
                <a:gd name="connsiteX1172" fmla="*/ 267014 w 574451"/>
                <a:gd name="connsiteY1172" fmla="*/ 133742 h 685395"/>
                <a:gd name="connsiteX1173" fmla="*/ 263728 w 574451"/>
                <a:gd name="connsiteY1173" fmla="*/ 133663 h 685395"/>
                <a:gd name="connsiteX1174" fmla="*/ 263837 w 574451"/>
                <a:gd name="connsiteY1174" fmla="*/ 132161 h 685395"/>
                <a:gd name="connsiteX1175" fmla="*/ 264440 w 574451"/>
                <a:gd name="connsiteY1175" fmla="*/ 131105 h 685395"/>
                <a:gd name="connsiteX1176" fmla="*/ 267272 w 574451"/>
                <a:gd name="connsiteY1176" fmla="*/ 129533 h 685395"/>
                <a:gd name="connsiteX1177" fmla="*/ 267835 w 574451"/>
                <a:gd name="connsiteY1177" fmla="*/ 126278 h 685395"/>
                <a:gd name="connsiteX1178" fmla="*/ 267319 w 574451"/>
                <a:gd name="connsiteY1178" fmla="*/ 120457 h 685395"/>
                <a:gd name="connsiteX1179" fmla="*/ 267820 w 574451"/>
                <a:gd name="connsiteY1179" fmla="*/ 117618 h 685395"/>
                <a:gd name="connsiteX1180" fmla="*/ 267929 w 574451"/>
                <a:gd name="connsiteY1180" fmla="*/ 115662 h 685395"/>
                <a:gd name="connsiteX1181" fmla="*/ 269713 w 574451"/>
                <a:gd name="connsiteY1181" fmla="*/ 113362 h 685395"/>
                <a:gd name="connsiteX1182" fmla="*/ 275815 w 574451"/>
                <a:gd name="connsiteY1182" fmla="*/ 114441 h 685395"/>
                <a:gd name="connsiteX1183" fmla="*/ 276558 w 574451"/>
                <a:gd name="connsiteY1183" fmla="*/ 112243 h 685395"/>
                <a:gd name="connsiteX1184" fmla="*/ 276097 w 574451"/>
                <a:gd name="connsiteY1184" fmla="*/ 110858 h 685395"/>
                <a:gd name="connsiteX1185" fmla="*/ 272944 w 574451"/>
                <a:gd name="connsiteY1185" fmla="*/ 108433 h 685395"/>
                <a:gd name="connsiteX1186" fmla="*/ 273429 w 574451"/>
                <a:gd name="connsiteY1186" fmla="*/ 106798 h 685395"/>
                <a:gd name="connsiteX1187" fmla="*/ 275706 w 574451"/>
                <a:gd name="connsiteY1187" fmla="*/ 105335 h 685395"/>
                <a:gd name="connsiteX1188" fmla="*/ 277857 w 574451"/>
                <a:gd name="connsiteY1188" fmla="*/ 105139 h 685395"/>
                <a:gd name="connsiteX1189" fmla="*/ 278506 w 574451"/>
                <a:gd name="connsiteY1189" fmla="*/ 102667 h 685395"/>
                <a:gd name="connsiteX1190" fmla="*/ 278616 w 574451"/>
                <a:gd name="connsiteY1190" fmla="*/ 101580 h 685395"/>
                <a:gd name="connsiteX1191" fmla="*/ 278945 w 574451"/>
                <a:gd name="connsiteY1191" fmla="*/ 101001 h 685395"/>
                <a:gd name="connsiteX1192" fmla="*/ 240680 w 574451"/>
                <a:gd name="connsiteY1192" fmla="*/ 164605 h 685395"/>
                <a:gd name="connsiteX1193" fmla="*/ 240946 w 574451"/>
                <a:gd name="connsiteY1193" fmla="*/ 165028 h 685395"/>
                <a:gd name="connsiteX1194" fmla="*/ 243935 w 574451"/>
                <a:gd name="connsiteY1194" fmla="*/ 159238 h 685395"/>
                <a:gd name="connsiteX1195" fmla="*/ 247252 w 574451"/>
                <a:gd name="connsiteY1195" fmla="*/ 157431 h 685395"/>
                <a:gd name="connsiteX1196" fmla="*/ 247455 w 574451"/>
                <a:gd name="connsiteY1196" fmla="*/ 155405 h 685395"/>
                <a:gd name="connsiteX1197" fmla="*/ 248738 w 574451"/>
                <a:gd name="connsiteY1197" fmla="*/ 153449 h 685395"/>
                <a:gd name="connsiteX1198" fmla="*/ 248590 w 574451"/>
                <a:gd name="connsiteY1198" fmla="*/ 150241 h 685395"/>
                <a:gd name="connsiteX1199" fmla="*/ 249239 w 574451"/>
                <a:gd name="connsiteY1199" fmla="*/ 147636 h 685395"/>
                <a:gd name="connsiteX1200" fmla="*/ 250929 w 574451"/>
                <a:gd name="connsiteY1200" fmla="*/ 146940 h 685395"/>
                <a:gd name="connsiteX1201" fmla="*/ 251985 w 574451"/>
                <a:gd name="connsiteY1201" fmla="*/ 146056 h 685395"/>
                <a:gd name="connsiteX1202" fmla="*/ 253151 w 574451"/>
                <a:gd name="connsiteY1202" fmla="*/ 145563 h 685395"/>
                <a:gd name="connsiteX1203" fmla="*/ 255271 w 574451"/>
                <a:gd name="connsiteY1203" fmla="*/ 147683 h 685395"/>
                <a:gd name="connsiteX1204" fmla="*/ 256460 w 574451"/>
                <a:gd name="connsiteY1204" fmla="*/ 150030 h 685395"/>
                <a:gd name="connsiteX1205" fmla="*/ 257946 w 574451"/>
                <a:gd name="connsiteY1205" fmla="*/ 155256 h 685395"/>
                <a:gd name="connsiteX1206" fmla="*/ 257328 w 574451"/>
                <a:gd name="connsiteY1206" fmla="*/ 160294 h 685395"/>
                <a:gd name="connsiteX1207" fmla="*/ 253346 w 574451"/>
                <a:gd name="connsiteY1207" fmla="*/ 164214 h 685395"/>
                <a:gd name="connsiteX1208" fmla="*/ 250185 w 574451"/>
                <a:gd name="connsiteY1208" fmla="*/ 165974 h 685395"/>
                <a:gd name="connsiteX1209" fmla="*/ 246986 w 574451"/>
                <a:gd name="connsiteY1209" fmla="*/ 170449 h 685395"/>
                <a:gd name="connsiteX1210" fmla="*/ 245382 w 574451"/>
                <a:gd name="connsiteY1210" fmla="*/ 174103 h 685395"/>
                <a:gd name="connsiteX1211" fmla="*/ 243997 w 574451"/>
                <a:gd name="connsiteY1211" fmla="*/ 174893 h 685395"/>
                <a:gd name="connsiteX1212" fmla="*/ 243129 w 574451"/>
                <a:gd name="connsiteY1212" fmla="*/ 174596 h 685395"/>
                <a:gd name="connsiteX1213" fmla="*/ 242354 w 574451"/>
                <a:gd name="connsiteY1213" fmla="*/ 173719 h 685395"/>
                <a:gd name="connsiteX1214" fmla="*/ 240735 w 574451"/>
                <a:gd name="connsiteY1214" fmla="*/ 173719 h 685395"/>
                <a:gd name="connsiteX1215" fmla="*/ 238951 w 574451"/>
                <a:gd name="connsiteY1215" fmla="*/ 176880 h 685395"/>
                <a:gd name="connsiteX1216" fmla="*/ 233569 w 574451"/>
                <a:gd name="connsiteY1216" fmla="*/ 179446 h 685395"/>
                <a:gd name="connsiteX1217" fmla="*/ 231456 w 574451"/>
                <a:gd name="connsiteY1217" fmla="*/ 178703 h 685395"/>
                <a:gd name="connsiteX1218" fmla="*/ 231362 w 574451"/>
                <a:gd name="connsiteY1218" fmla="*/ 175558 h 685395"/>
                <a:gd name="connsiteX1219" fmla="*/ 230103 w 574451"/>
                <a:gd name="connsiteY1219" fmla="*/ 175816 h 685395"/>
                <a:gd name="connsiteX1220" fmla="*/ 228085 w 574451"/>
                <a:gd name="connsiteY1220" fmla="*/ 179587 h 685395"/>
                <a:gd name="connsiteX1221" fmla="*/ 226113 w 574451"/>
                <a:gd name="connsiteY1221" fmla="*/ 180847 h 685395"/>
                <a:gd name="connsiteX1222" fmla="*/ 224791 w 574451"/>
                <a:gd name="connsiteY1222" fmla="*/ 181230 h 685395"/>
                <a:gd name="connsiteX1223" fmla="*/ 222357 w 574451"/>
                <a:gd name="connsiteY1223" fmla="*/ 179814 h 685395"/>
                <a:gd name="connsiteX1224" fmla="*/ 215817 w 574451"/>
                <a:gd name="connsiteY1224" fmla="*/ 186213 h 685395"/>
                <a:gd name="connsiteX1225" fmla="*/ 209683 w 574451"/>
                <a:gd name="connsiteY1225" fmla="*/ 187403 h 685395"/>
                <a:gd name="connsiteX1226" fmla="*/ 207665 w 574451"/>
                <a:gd name="connsiteY1226" fmla="*/ 186667 h 685395"/>
                <a:gd name="connsiteX1227" fmla="*/ 207657 w 574451"/>
                <a:gd name="connsiteY1227" fmla="*/ 182755 h 685395"/>
                <a:gd name="connsiteX1228" fmla="*/ 211624 w 574451"/>
                <a:gd name="connsiteY1228" fmla="*/ 177733 h 685395"/>
                <a:gd name="connsiteX1229" fmla="*/ 214871 w 574451"/>
                <a:gd name="connsiteY1229" fmla="*/ 174236 h 685395"/>
                <a:gd name="connsiteX1230" fmla="*/ 226058 w 574451"/>
                <a:gd name="connsiteY1230" fmla="*/ 171787 h 685395"/>
                <a:gd name="connsiteX1231" fmla="*/ 233029 w 574451"/>
                <a:gd name="connsiteY1231" fmla="*/ 161335 h 685395"/>
                <a:gd name="connsiteX1232" fmla="*/ 234711 w 574451"/>
                <a:gd name="connsiteY1232" fmla="*/ 149889 h 685395"/>
                <a:gd name="connsiteX1233" fmla="*/ 236354 w 574451"/>
                <a:gd name="connsiteY1233" fmla="*/ 145727 h 685395"/>
                <a:gd name="connsiteX1234" fmla="*/ 235579 w 574451"/>
                <a:gd name="connsiteY1234" fmla="*/ 143372 h 685395"/>
                <a:gd name="connsiteX1235" fmla="*/ 233710 w 574451"/>
                <a:gd name="connsiteY1235" fmla="*/ 142958 h 685395"/>
                <a:gd name="connsiteX1236" fmla="*/ 233592 w 574451"/>
                <a:gd name="connsiteY1236" fmla="*/ 139328 h 685395"/>
                <a:gd name="connsiteX1237" fmla="*/ 234570 w 574451"/>
                <a:gd name="connsiteY1237" fmla="*/ 135353 h 685395"/>
                <a:gd name="connsiteX1238" fmla="*/ 238223 w 574451"/>
                <a:gd name="connsiteY1238" fmla="*/ 129877 h 685395"/>
                <a:gd name="connsiteX1239" fmla="*/ 240258 w 574451"/>
                <a:gd name="connsiteY1239" fmla="*/ 127538 h 685395"/>
                <a:gd name="connsiteX1240" fmla="*/ 243567 w 574451"/>
                <a:gd name="connsiteY1240" fmla="*/ 120896 h 685395"/>
                <a:gd name="connsiteX1241" fmla="*/ 245163 w 574451"/>
                <a:gd name="connsiteY1241" fmla="*/ 119401 h 685395"/>
                <a:gd name="connsiteX1242" fmla="*/ 246978 w 574451"/>
                <a:gd name="connsiteY1242" fmla="*/ 119401 h 685395"/>
                <a:gd name="connsiteX1243" fmla="*/ 248770 w 574451"/>
                <a:gd name="connsiteY1243" fmla="*/ 121146 h 685395"/>
                <a:gd name="connsiteX1244" fmla="*/ 248449 w 574451"/>
                <a:gd name="connsiteY1244" fmla="*/ 124706 h 685395"/>
                <a:gd name="connsiteX1245" fmla="*/ 245765 w 574451"/>
                <a:gd name="connsiteY1245" fmla="*/ 131105 h 685395"/>
                <a:gd name="connsiteX1246" fmla="*/ 241791 w 574451"/>
                <a:gd name="connsiteY1246" fmla="*/ 136535 h 685395"/>
                <a:gd name="connsiteX1247" fmla="*/ 242276 w 574451"/>
                <a:gd name="connsiteY1247" fmla="*/ 140423 h 685395"/>
                <a:gd name="connsiteX1248" fmla="*/ 243857 w 574451"/>
                <a:gd name="connsiteY1248" fmla="*/ 143607 h 685395"/>
                <a:gd name="connsiteX1249" fmla="*/ 244248 w 574451"/>
                <a:gd name="connsiteY1249" fmla="*/ 149036 h 685395"/>
                <a:gd name="connsiteX1250" fmla="*/ 244349 w 574451"/>
                <a:gd name="connsiteY1250" fmla="*/ 154247 h 685395"/>
                <a:gd name="connsiteX1251" fmla="*/ 241337 w 574451"/>
                <a:gd name="connsiteY1251" fmla="*/ 161257 h 685395"/>
                <a:gd name="connsiteX1252" fmla="*/ 240680 w 574451"/>
                <a:gd name="connsiteY1252" fmla="*/ 164605 h 685395"/>
                <a:gd name="connsiteX1253" fmla="*/ 228530 w 574451"/>
                <a:gd name="connsiteY1253" fmla="*/ 141487 h 685395"/>
                <a:gd name="connsiteX1254" fmla="*/ 231386 w 574451"/>
                <a:gd name="connsiteY1254" fmla="*/ 147620 h 685395"/>
                <a:gd name="connsiteX1255" fmla="*/ 232692 w 574451"/>
                <a:gd name="connsiteY1255" fmla="*/ 151196 h 685395"/>
                <a:gd name="connsiteX1256" fmla="*/ 231636 w 574451"/>
                <a:gd name="connsiteY1256" fmla="*/ 157916 h 685395"/>
                <a:gd name="connsiteX1257" fmla="*/ 228859 w 574451"/>
                <a:gd name="connsiteY1257" fmla="*/ 161296 h 685395"/>
                <a:gd name="connsiteX1258" fmla="*/ 224579 w 574451"/>
                <a:gd name="connsiteY1258" fmla="*/ 161898 h 685395"/>
                <a:gd name="connsiteX1259" fmla="*/ 221575 w 574451"/>
                <a:gd name="connsiteY1259" fmla="*/ 161617 h 685395"/>
                <a:gd name="connsiteX1260" fmla="*/ 219682 w 574451"/>
                <a:gd name="connsiteY1260" fmla="*/ 159989 h 685395"/>
                <a:gd name="connsiteX1261" fmla="*/ 219447 w 574451"/>
                <a:gd name="connsiteY1261" fmla="*/ 158166 h 685395"/>
                <a:gd name="connsiteX1262" fmla="*/ 218352 w 574451"/>
                <a:gd name="connsiteY1262" fmla="*/ 157627 h 685395"/>
                <a:gd name="connsiteX1263" fmla="*/ 215465 w 574451"/>
                <a:gd name="connsiteY1263" fmla="*/ 159974 h 685395"/>
                <a:gd name="connsiteX1264" fmla="*/ 213462 w 574451"/>
                <a:gd name="connsiteY1264" fmla="*/ 160287 h 685395"/>
                <a:gd name="connsiteX1265" fmla="*/ 210912 w 574451"/>
                <a:gd name="connsiteY1265" fmla="*/ 158472 h 685395"/>
                <a:gd name="connsiteX1266" fmla="*/ 210224 w 574451"/>
                <a:gd name="connsiteY1266" fmla="*/ 155561 h 685395"/>
                <a:gd name="connsiteX1267" fmla="*/ 212930 w 574451"/>
                <a:gd name="connsiteY1267" fmla="*/ 151908 h 685395"/>
                <a:gd name="connsiteX1268" fmla="*/ 214182 w 574451"/>
                <a:gd name="connsiteY1268" fmla="*/ 149060 h 685395"/>
                <a:gd name="connsiteX1269" fmla="*/ 217178 w 574451"/>
                <a:gd name="connsiteY1269" fmla="*/ 149310 h 685395"/>
                <a:gd name="connsiteX1270" fmla="*/ 217929 w 574451"/>
                <a:gd name="connsiteY1270" fmla="*/ 150194 h 685395"/>
                <a:gd name="connsiteX1271" fmla="*/ 219627 w 574451"/>
                <a:gd name="connsiteY1271" fmla="*/ 150750 h 685395"/>
                <a:gd name="connsiteX1272" fmla="*/ 220660 w 574451"/>
                <a:gd name="connsiteY1272" fmla="*/ 147315 h 685395"/>
                <a:gd name="connsiteX1273" fmla="*/ 220425 w 574451"/>
                <a:gd name="connsiteY1273" fmla="*/ 144937 h 685395"/>
                <a:gd name="connsiteX1274" fmla="*/ 221184 w 574451"/>
                <a:gd name="connsiteY1274" fmla="*/ 143278 h 685395"/>
                <a:gd name="connsiteX1275" fmla="*/ 224806 w 574451"/>
                <a:gd name="connsiteY1275" fmla="*/ 144475 h 685395"/>
                <a:gd name="connsiteX1276" fmla="*/ 224814 w 574451"/>
                <a:gd name="connsiteY1276" fmla="*/ 137982 h 685395"/>
                <a:gd name="connsiteX1277" fmla="*/ 226222 w 574451"/>
                <a:gd name="connsiteY1277" fmla="*/ 137528 h 685395"/>
                <a:gd name="connsiteX1278" fmla="*/ 226802 w 574451"/>
                <a:gd name="connsiteY1278" fmla="*/ 137779 h 685395"/>
                <a:gd name="connsiteX1279" fmla="*/ 227842 w 574451"/>
                <a:gd name="connsiteY1279" fmla="*/ 139148 h 685395"/>
                <a:gd name="connsiteX1280" fmla="*/ 228530 w 574451"/>
                <a:gd name="connsiteY1280" fmla="*/ 141487 h 685395"/>
                <a:gd name="connsiteX1281" fmla="*/ 199239 w 574451"/>
                <a:gd name="connsiteY1281" fmla="*/ 182239 h 685395"/>
                <a:gd name="connsiteX1282" fmla="*/ 200546 w 574451"/>
                <a:gd name="connsiteY1282" fmla="*/ 183248 h 685395"/>
                <a:gd name="connsiteX1283" fmla="*/ 203957 w 574451"/>
                <a:gd name="connsiteY1283" fmla="*/ 182951 h 685395"/>
                <a:gd name="connsiteX1284" fmla="*/ 204645 w 574451"/>
                <a:gd name="connsiteY1284" fmla="*/ 183327 h 685395"/>
                <a:gd name="connsiteX1285" fmla="*/ 204153 w 574451"/>
                <a:gd name="connsiteY1285" fmla="*/ 184993 h 685395"/>
                <a:gd name="connsiteX1286" fmla="*/ 202674 w 574451"/>
                <a:gd name="connsiteY1286" fmla="*/ 186824 h 685395"/>
                <a:gd name="connsiteX1287" fmla="*/ 199568 w 574451"/>
                <a:gd name="connsiteY1287" fmla="*/ 187950 h 685395"/>
                <a:gd name="connsiteX1288" fmla="*/ 198167 w 574451"/>
                <a:gd name="connsiteY1288" fmla="*/ 190743 h 685395"/>
                <a:gd name="connsiteX1289" fmla="*/ 197166 w 574451"/>
                <a:gd name="connsiteY1289" fmla="*/ 191690 h 685395"/>
                <a:gd name="connsiteX1290" fmla="*/ 194483 w 574451"/>
                <a:gd name="connsiteY1290" fmla="*/ 191698 h 685395"/>
                <a:gd name="connsiteX1291" fmla="*/ 192894 w 574451"/>
                <a:gd name="connsiteY1291" fmla="*/ 192347 h 685395"/>
                <a:gd name="connsiteX1292" fmla="*/ 190947 w 574451"/>
                <a:gd name="connsiteY1292" fmla="*/ 194819 h 685395"/>
                <a:gd name="connsiteX1293" fmla="*/ 189390 w 574451"/>
                <a:gd name="connsiteY1293" fmla="*/ 192996 h 685395"/>
                <a:gd name="connsiteX1294" fmla="*/ 188952 w 574451"/>
                <a:gd name="connsiteY1294" fmla="*/ 194295 h 685395"/>
                <a:gd name="connsiteX1295" fmla="*/ 188670 w 574451"/>
                <a:gd name="connsiteY1295" fmla="*/ 196611 h 685395"/>
                <a:gd name="connsiteX1296" fmla="*/ 187801 w 574451"/>
                <a:gd name="connsiteY1296" fmla="*/ 197284 h 685395"/>
                <a:gd name="connsiteX1297" fmla="*/ 185110 w 574451"/>
                <a:gd name="connsiteY1297" fmla="*/ 198121 h 685395"/>
                <a:gd name="connsiteX1298" fmla="*/ 184461 w 574451"/>
                <a:gd name="connsiteY1298" fmla="*/ 192730 h 685395"/>
                <a:gd name="connsiteX1299" fmla="*/ 185697 w 574451"/>
                <a:gd name="connsiteY1299" fmla="*/ 190775 h 685395"/>
                <a:gd name="connsiteX1300" fmla="*/ 186667 w 574451"/>
                <a:gd name="connsiteY1300" fmla="*/ 188428 h 685395"/>
                <a:gd name="connsiteX1301" fmla="*/ 188154 w 574451"/>
                <a:gd name="connsiteY1301" fmla="*/ 188068 h 685395"/>
                <a:gd name="connsiteX1302" fmla="*/ 189484 w 574451"/>
                <a:gd name="connsiteY1302" fmla="*/ 188263 h 685395"/>
                <a:gd name="connsiteX1303" fmla="*/ 191885 w 574451"/>
                <a:gd name="connsiteY1303" fmla="*/ 183194 h 685395"/>
                <a:gd name="connsiteX1304" fmla="*/ 195171 w 574451"/>
                <a:gd name="connsiteY1304" fmla="*/ 181746 h 685395"/>
                <a:gd name="connsiteX1305" fmla="*/ 197291 w 574451"/>
                <a:gd name="connsiteY1305" fmla="*/ 181582 h 685395"/>
                <a:gd name="connsiteX1306" fmla="*/ 199239 w 574451"/>
                <a:gd name="connsiteY1306" fmla="*/ 182239 h 685395"/>
                <a:gd name="connsiteX1307" fmla="*/ 179446 w 574451"/>
                <a:gd name="connsiteY1307" fmla="*/ 205224 h 685395"/>
                <a:gd name="connsiteX1308" fmla="*/ 176199 w 574451"/>
                <a:gd name="connsiteY1308" fmla="*/ 208299 h 685395"/>
                <a:gd name="connsiteX1309" fmla="*/ 177381 w 574451"/>
                <a:gd name="connsiteY1309" fmla="*/ 202682 h 685395"/>
                <a:gd name="connsiteX1310" fmla="*/ 179133 w 574451"/>
                <a:gd name="connsiteY1310" fmla="*/ 196971 h 685395"/>
                <a:gd name="connsiteX1311" fmla="*/ 181558 w 574451"/>
                <a:gd name="connsiteY1311" fmla="*/ 193693 h 685395"/>
                <a:gd name="connsiteX1312" fmla="*/ 182763 w 574451"/>
                <a:gd name="connsiteY1312" fmla="*/ 194976 h 685395"/>
                <a:gd name="connsiteX1313" fmla="*/ 182208 w 574451"/>
                <a:gd name="connsiteY1313" fmla="*/ 197722 h 685395"/>
                <a:gd name="connsiteX1314" fmla="*/ 182215 w 574451"/>
                <a:gd name="connsiteY1314" fmla="*/ 200429 h 685395"/>
                <a:gd name="connsiteX1315" fmla="*/ 181699 w 574451"/>
                <a:gd name="connsiteY1315" fmla="*/ 201704 h 685395"/>
                <a:gd name="connsiteX1316" fmla="*/ 179446 w 574451"/>
                <a:gd name="connsiteY1316" fmla="*/ 205224 h 685395"/>
                <a:gd name="connsiteX1317" fmla="*/ 167335 w 574451"/>
                <a:gd name="connsiteY1317" fmla="*/ 307876 h 685395"/>
                <a:gd name="connsiteX1318" fmla="*/ 165301 w 574451"/>
                <a:gd name="connsiteY1318" fmla="*/ 308228 h 685395"/>
                <a:gd name="connsiteX1319" fmla="*/ 165638 w 574451"/>
                <a:gd name="connsiteY1319" fmla="*/ 305842 h 685395"/>
                <a:gd name="connsiteX1320" fmla="*/ 167281 w 574451"/>
                <a:gd name="connsiteY1320" fmla="*/ 303573 h 685395"/>
                <a:gd name="connsiteX1321" fmla="*/ 167914 w 574451"/>
                <a:gd name="connsiteY1321" fmla="*/ 302024 h 685395"/>
                <a:gd name="connsiteX1322" fmla="*/ 168243 w 574451"/>
                <a:gd name="connsiteY1322" fmla="*/ 300193 h 685395"/>
                <a:gd name="connsiteX1323" fmla="*/ 169698 w 574451"/>
                <a:gd name="connsiteY1323" fmla="*/ 298808 h 685395"/>
                <a:gd name="connsiteX1324" fmla="*/ 171748 w 574451"/>
                <a:gd name="connsiteY1324" fmla="*/ 300584 h 685395"/>
                <a:gd name="connsiteX1325" fmla="*/ 171787 w 574451"/>
                <a:gd name="connsiteY1325" fmla="*/ 303588 h 685395"/>
                <a:gd name="connsiteX1326" fmla="*/ 170770 w 574451"/>
                <a:gd name="connsiteY1326" fmla="*/ 306327 h 685395"/>
                <a:gd name="connsiteX1327" fmla="*/ 167335 w 574451"/>
                <a:gd name="connsiteY1327" fmla="*/ 307876 h 685395"/>
                <a:gd name="connsiteX1328" fmla="*/ 169307 w 574451"/>
                <a:gd name="connsiteY1328" fmla="*/ 315488 h 685395"/>
                <a:gd name="connsiteX1329" fmla="*/ 167547 w 574451"/>
                <a:gd name="connsiteY1329" fmla="*/ 315644 h 685395"/>
                <a:gd name="connsiteX1330" fmla="*/ 167562 w 574451"/>
                <a:gd name="connsiteY1330" fmla="*/ 313446 h 685395"/>
                <a:gd name="connsiteX1331" fmla="*/ 168572 w 574451"/>
                <a:gd name="connsiteY1331" fmla="*/ 311443 h 685395"/>
                <a:gd name="connsiteX1332" fmla="*/ 170168 w 574451"/>
                <a:gd name="connsiteY1332" fmla="*/ 310105 h 685395"/>
                <a:gd name="connsiteX1333" fmla="*/ 172225 w 574451"/>
                <a:gd name="connsiteY1333" fmla="*/ 309753 h 685395"/>
                <a:gd name="connsiteX1334" fmla="*/ 174525 w 574451"/>
                <a:gd name="connsiteY1334" fmla="*/ 309597 h 685395"/>
                <a:gd name="connsiteX1335" fmla="*/ 175221 w 574451"/>
                <a:gd name="connsiteY1335" fmla="*/ 310661 h 685395"/>
                <a:gd name="connsiteX1336" fmla="*/ 173899 w 574451"/>
                <a:gd name="connsiteY1336" fmla="*/ 312155 h 685395"/>
                <a:gd name="connsiteX1337" fmla="*/ 169307 w 574451"/>
                <a:gd name="connsiteY1337" fmla="*/ 315488 h 685395"/>
                <a:gd name="connsiteX1338" fmla="*/ 157415 w 574451"/>
                <a:gd name="connsiteY1338" fmla="*/ 330204 h 685395"/>
                <a:gd name="connsiteX1339" fmla="*/ 155960 w 574451"/>
                <a:gd name="connsiteY1339" fmla="*/ 331839 h 685395"/>
                <a:gd name="connsiteX1340" fmla="*/ 153245 w 574451"/>
                <a:gd name="connsiteY1340" fmla="*/ 331369 h 685395"/>
                <a:gd name="connsiteX1341" fmla="*/ 152956 w 574451"/>
                <a:gd name="connsiteY1341" fmla="*/ 329961 h 685395"/>
                <a:gd name="connsiteX1342" fmla="*/ 153730 w 574451"/>
                <a:gd name="connsiteY1342" fmla="*/ 327145 h 685395"/>
                <a:gd name="connsiteX1343" fmla="*/ 155381 w 574451"/>
                <a:gd name="connsiteY1343" fmla="*/ 325979 h 685395"/>
                <a:gd name="connsiteX1344" fmla="*/ 157509 w 574451"/>
                <a:gd name="connsiteY1344" fmla="*/ 326206 h 685395"/>
                <a:gd name="connsiteX1345" fmla="*/ 158190 w 574451"/>
                <a:gd name="connsiteY1345" fmla="*/ 327380 h 685395"/>
                <a:gd name="connsiteX1346" fmla="*/ 157415 w 574451"/>
                <a:gd name="connsiteY1346" fmla="*/ 330204 h 685395"/>
                <a:gd name="connsiteX1347" fmla="*/ 141244 w 574451"/>
                <a:gd name="connsiteY1347" fmla="*/ 370041 h 685395"/>
                <a:gd name="connsiteX1348" fmla="*/ 140094 w 574451"/>
                <a:gd name="connsiteY1348" fmla="*/ 371480 h 685395"/>
                <a:gd name="connsiteX1349" fmla="*/ 137536 w 574451"/>
                <a:gd name="connsiteY1349" fmla="*/ 370330 h 685395"/>
                <a:gd name="connsiteX1350" fmla="*/ 132490 w 574451"/>
                <a:gd name="connsiteY1350" fmla="*/ 371222 h 685395"/>
                <a:gd name="connsiteX1351" fmla="*/ 130456 w 574451"/>
                <a:gd name="connsiteY1351" fmla="*/ 369822 h 685395"/>
                <a:gd name="connsiteX1352" fmla="*/ 132075 w 574451"/>
                <a:gd name="connsiteY1352" fmla="*/ 367083 h 685395"/>
                <a:gd name="connsiteX1353" fmla="*/ 136636 w 574451"/>
                <a:gd name="connsiteY1353" fmla="*/ 364204 h 685395"/>
                <a:gd name="connsiteX1354" fmla="*/ 139085 w 574451"/>
                <a:gd name="connsiteY1354" fmla="*/ 364337 h 685395"/>
                <a:gd name="connsiteX1355" fmla="*/ 141581 w 574451"/>
                <a:gd name="connsiteY1355" fmla="*/ 367874 h 685395"/>
                <a:gd name="connsiteX1356" fmla="*/ 141244 w 574451"/>
                <a:gd name="connsiteY1356" fmla="*/ 370041 h 685395"/>
                <a:gd name="connsiteX1357" fmla="*/ 80628 w 574451"/>
                <a:gd name="connsiteY1357" fmla="*/ 430602 h 685395"/>
                <a:gd name="connsiteX1358" fmla="*/ 78109 w 574451"/>
                <a:gd name="connsiteY1358" fmla="*/ 430719 h 685395"/>
                <a:gd name="connsiteX1359" fmla="*/ 76591 w 574451"/>
                <a:gd name="connsiteY1359" fmla="*/ 429608 h 685395"/>
                <a:gd name="connsiteX1360" fmla="*/ 80198 w 574451"/>
                <a:gd name="connsiteY1360" fmla="*/ 427402 h 685395"/>
                <a:gd name="connsiteX1361" fmla="*/ 85854 w 574451"/>
                <a:gd name="connsiteY1361" fmla="*/ 425290 h 685395"/>
                <a:gd name="connsiteX1362" fmla="*/ 86394 w 574451"/>
                <a:gd name="connsiteY1362" fmla="*/ 423952 h 685395"/>
                <a:gd name="connsiteX1363" fmla="*/ 87075 w 574451"/>
                <a:gd name="connsiteY1363" fmla="*/ 423788 h 685395"/>
                <a:gd name="connsiteX1364" fmla="*/ 88053 w 574451"/>
                <a:gd name="connsiteY1364" fmla="*/ 425431 h 685395"/>
                <a:gd name="connsiteX1365" fmla="*/ 88178 w 574451"/>
                <a:gd name="connsiteY1365" fmla="*/ 427684 h 685395"/>
                <a:gd name="connsiteX1366" fmla="*/ 87552 w 574451"/>
                <a:gd name="connsiteY1366" fmla="*/ 428803 h 685395"/>
                <a:gd name="connsiteX1367" fmla="*/ 80628 w 574451"/>
                <a:gd name="connsiteY1367" fmla="*/ 430602 h 685395"/>
                <a:gd name="connsiteX1368" fmla="*/ 72539 w 574451"/>
                <a:gd name="connsiteY1368" fmla="*/ 446796 h 685395"/>
                <a:gd name="connsiteX1369" fmla="*/ 70387 w 574451"/>
                <a:gd name="connsiteY1369" fmla="*/ 446828 h 685395"/>
                <a:gd name="connsiteX1370" fmla="*/ 67829 w 574451"/>
                <a:gd name="connsiteY1370" fmla="*/ 446077 h 685395"/>
                <a:gd name="connsiteX1371" fmla="*/ 66225 w 574451"/>
                <a:gd name="connsiteY1371" fmla="*/ 444473 h 685395"/>
                <a:gd name="connsiteX1372" fmla="*/ 65975 w 574451"/>
                <a:gd name="connsiteY1372" fmla="*/ 443057 h 685395"/>
                <a:gd name="connsiteX1373" fmla="*/ 68924 w 574451"/>
                <a:gd name="connsiteY1373" fmla="*/ 441297 h 685395"/>
                <a:gd name="connsiteX1374" fmla="*/ 71889 w 574451"/>
                <a:gd name="connsiteY1374" fmla="*/ 440264 h 685395"/>
                <a:gd name="connsiteX1375" fmla="*/ 73266 w 574451"/>
                <a:gd name="connsiteY1375" fmla="*/ 442204 h 685395"/>
                <a:gd name="connsiteX1376" fmla="*/ 73368 w 574451"/>
                <a:gd name="connsiteY1376" fmla="*/ 445380 h 685395"/>
                <a:gd name="connsiteX1377" fmla="*/ 72539 w 574451"/>
                <a:gd name="connsiteY1377" fmla="*/ 446796 h 685395"/>
                <a:gd name="connsiteX1378" fmla="*/ 3513 w 574451"/>
                <a:gd name="connsiteY1378" fmla="*/ 552804 h 685395"/>
                <a:gd name="connsiteX1379" fmla="*/ 1565 w 574451"/>
                <a:gd name="connsiteY1379" fmla="*/ 553375 h 685395"/>
                <a:gd name="connsiteX1380" fmla="*/ 0 w 574451"/>
                <a:gd name="connsiteY1380" fmla="*/ 552882 h 685395"/>
                <a:gd name="connsiteX1381" fmla="*/ 555 w 574451"/>
                <a:gd name="connsiteY1381" fmla="*/ 548548 h 685395"/>
                <a:gd name="connsiteX1382" fmla="*/ 1369 w 574451"/>
                <a:gd name="connsiteY1382" fmla="*/ 547844 h 685395"/>
                <a:gd name="connsiteX1383" fmla="*/ 2550 w 574451"/>
                <a:gd name="connsiteY1383" fmla="*/ 547594 h 685395"/>
                <a:gd name="connsiteX1384" fmla="*/ 3826 w 574451"/>
                <a:gd name="connsiteY1384" fmla="*/ 549917 h 685395"/>
                <a:gd name="connsiteX1385" fmla="*/ 3513 w 574451"/>
                <a:gd name="connsiteY1385" fmla="*/ 552804 h 685395"/>
                <a:gd name="connsiteX1386" fmla="*/ 6306 w 574451"/>
                <a:gd name="connsiteY1386" fmla="*/ 587603 h 685395"/>
                <a:gd name="connsiteX1387" fmla="*/ 6376 w 574451"/>
                <a:gd name="connsiteY1387" fmla="*/ 592852 h 685395"/>
                <a:gd name="connsiteX1388" fmla="*/ 4358 w 574451"/>
                <a:gd name="connsiteY1388" fmla="*/ 592453 h 685395"/>
                <a:gd name="connsiteX1389" fmla="*/ 3450 w 574451"/>
                <a:gd name="connsiteY1389" fmla="*/ 590443 h 685395"/>
                <a:gd name="connsiteX1390" fmla="*/ 3184 w 574451"/>
                <a:gd name="connsiteY1390" fmla="*/ 589152 h 685395"/>
                <a:gd name="connsiteX1391" fmla="*/ 3348 w 574451"/>
                <a:gd name="connsiteY1391" fmla="*/ 586108 h 685395"/>
                <a:gd name="connsiteX1392" fmla="*/ 2895 w 574451"/>
                <a:gd name="connsiteY1392" fmla="*/ 582963 h 685395"/>
                <a:gd name="connsiteX1393" fmla="*/ 3489 w 574451"/>
                <a:gd name="connsiteY1393" fmla="*/ 581399 h 685395"/>
                <a:gd name="connsiteX1394" fmla="*/ 4225 w 574451"/>
                <a:gd name="connsiteY1394" fmla="*/ 581187 h 685395"/>
                <a:gd name="connsiteX1395" fmla="*/ 5531 w 574451"/>
                <a:gd name="connsiteY1395" fmla="*/ 583988 h 685395"/>
                <a:gd name="connsiteX1396" fmla="*/ 6306 w 574451"/>
                <a:gd name="connsiteY1396" fmla="*/ 587603 h 685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Lst>
              <a:rect l="l" t="t" r="r" b="b"/>
              <a:pathLst>
                <a:path w="574451" h="685395">
                  <a:moveTo>
                    <a:pt x="456419" y="0"/>
                  </a:moveTo>
                  <a:lnTo>
                    <a:pt x="462287" y="2597"/>
                  </a:lnTo>
                  <a:lnTo>
                    <a:pt x="464289" y="2543"/>
                  </a:lnTo>
                  <a:lnTo>
                    <a:pt x="467207" y="7385"/>
                  </a:lnTo>
                  <a:lnTo>
                    <a:pt x="468725" y="6955"/>
                  </a:lnTo>
                  <a:lnTo>
                    <a:pt x="468436" y="9897"/>
                  </a:lnTo>
                  <a:lnTo>
                    <a:pt x="465494" y="11297"/>
                  </a:lnTo>
                  <a:lnTo>
                    <a:pt x="460918" y="12142"/>
                  </a:lnTo>
                  <a:lnTo>
                    <a:pt x="460237" y="12729"/>
                  </a:lnTo>
                  <a:lnTo>
                    <a:pt x="456325" y="12259"/>
                  </a:lnTo>
                  <a:lnTo>
                    <a:pt x="454127" y="8301"/>
                  </a:lnTo>
                  <a:lnTo>
                    <a:pt x="450457" y="7323"/>
                  </a:lnTo>
                  <a:lnTo>
                    <a:pt x="450466" y="6048"/>
                  </a:lnTo>
                  <a:lnTo>
                    <a:pt x="452844" y="3043"/>
                  </a:lnTo>
                  <a:lnTo>
                    <a:pt x="456419" y="0"/>
                  </a:lnTo>
                  <a:close/>
                  <a:moveTo>
                    <a:pt x="572425" y="89172"/>
                  </a:moveTo>
                  <a:lnTo>
                    <a:pt x="573622" y="97504"/>
                  </a:lnTo>
                  <a:lnTo>
                    <a:pt x="573583" y="100398"/>
                  </a:lnTo>
                  <a:lnTo>
                    <a:pt x="573020" y="103199"/>
                  </a:lnTo>
                  <a:lnTo>
                    <a:pt x="572229" y="104631"/>
                  </a:lnTo>
                  <a:lnTo>
                    <a:pt x="570657" y="105257"/>
                  </a:lnTo>
                  <a:lnTo>
                    <a:pt x="566847" y="105006"/>
                  </a:lnTo>
                  <a:lnTo>
                    <a:pt x="561675" y="101728"/>
                  </a:lnTo>
                  <a:lnTo>
                    <a:pt x="558335" y="98638"/>
                  </a:lnTo>
                  <a:lnTo>
                    <a:pt x="557294" y="98505"/>
                  </a:lnTo>
                  <a:lnTo>
                    <a:pt x="556841" y="98880"/>
                  </a:lnTo>
                  <a:lnTo>
                    <a:pt x="557654" y="101979"/>
                  </a:lnTo>
                  <a:lnTo>
                    <a:pt x="557435" y="104357"/>
                  </a:lnTo>
                  <a:lnTo>
                    <a:pt x="556935" y="106939"/>
                  </a:lnTo>
                  <a:lnTo>
                    <a:pt x="556230" y="109278"/>
                  </a:lnTo>
                  <a:lnTo>
                    <a:pt x="555253" y="111234"/>
                  </a:lnTo>
                  <a:lnTo>
                    <a:pt x="553203" y="113753"/>
                  </a:lnTo>
                  <a:lnTo>
                    <a:pt x="549659" y="115740"/>
                  </a:lnTo>
                  <a:lnTo>
                    <a:pt x="539903" y="119613"/>
                  </a:lnTo>
                  <a:lnTo>
                    <a:pt x="539129" y="121318"/>
                  </a:lnTo>
                  <a:lnTo>
                    <a:pt x="535983" y="132036"/>
                  </a:lnTo>
                  <a:lnTo>
                    <a:pt x="535130" y="133601"/>
                  </a:lnTo>
                  <a:lnTo>
                    <a:pt x="533981" y="134923"/>
                  </a:lnTo>
                  <a:lnTo>
                    <a:pt x="530624" y="136636"/>
                  </a:lnTo>
                  <a:lnTo>
                    <a:pt x="528997" y="134274"/>
                  </a:lnTo>
                  <a:lnTo>
                    <a:pt x="527699" y="130683"/>
                  </a:lnTo>
                  <a:lnTo>
                    <a:pt x="527996" y="127115"/>
                  </a:lnTo>
                  <a:lnTo>
                    <a:pt x="531915" y="120246"/>
                  </a:lnTo>
                  <a:lnTo>
                    <a:pt x="535585" y="115357"/>
                  </a:lnTo>
                  <a:lnTo>
                    <a:pt x="536617" y="113659"/>
                  </a:lnTo>
                  <a:lnTo>
                    <a:pt x="538698" y="108722"/>
                  </a:lnTo>
                  <a:lnTo>
                    <a:pt x="534489" y="96252"/>
                  </a:lnTo>
                  <a:lnTo>
                    <a:pt x="526994" y="92457"/>
                  </a:lnTo>
                  <a:lnTo>
                    <a:pt x="518459" y="86660"/>
                  </a:lnTo>
                  <a:lnTo>
                    <a:pt x="515329" y="83562"/>
                  </a:lnTo>
                  <a:lnTo>
                    <a:pt x="510455" y="77155"/>
                  </a:lnTo>
                  <a:lnTo>
                    <a:pt x="507005" y="71381"/>
                  </a:lnTo>
                  <a:lnTo>
                    <a:pt x="503892" y="71178"/>
                  </a:lnTo>
                  <a:lnTo>
                    <a:pt x="500465" y="72633"/>
                  </a:lnTo>
                  <a:lnTo>
                    <a:pt x="495114" y="77906"/>
                  </a:lnTo>
                  <a:lnTo>
                    <a:pt x="491992" y="80550"/>
                  </a:lnTo>
                  <a:lnTo>
                    <a:pt x="490271" y="81333"/>
                  </a:lnTo>
                  <a:lnTo>
                    <a:pt x="489856" y="81450"/>
                  </a:lnTo>
                  <a:lnTo>
                    <a:pt x="486023" y="79956"/>
                  </a:lnTo>
                  <a:lnTo>
                    <a:pt x="481767" y="79643"/>
                  </a:lnTo>
                  <a:lnTo>
                    <a:pt x="478340" y="80073"/>
                  </a:lnTo>
                  <a:lnTo>
                    <a:pt x="477050" y="80793"/>
                  </a:lnTo>
                  <a:lnTo>
                    <a:pt x="472277" y="89273"/>
                  </a:lnTo>
                  <a:lnTo>
                    <a:pt x="468936" y="93529"/>
                  </a:lnTo>
                  <a:lnTo>
                    <a:pt x="467098" y="94992"/>
                  </a:lnTo>
                  <a:lnTo>
                    <a:pt x="465760" y="97449"/>
                  </a:lnTo>
                  <a:lnTo>
                    <a:pt x="464665" y="101486"/>
                  </a:lnTo>
                  <a:lnTo>
                    <a:pt x="462216" y="115380"/>
                  </a:lnTo>
                  <a:lnTo>
                    <a:pt x="460393" y="120590"/>
                  </a:lnTo>
                  <a:lnTo>
                    <a:pt x="459987" y="123767"/>
                  </a:lnTo>
                  <a:lnTo>
                    <a:pt x="460417" y="133343"/>
                  </a:lnTo>
                  <a:lnTo>
                    <a:pt x="459979" y="138616"/>
                  </a:lnTo>
                  <a:lnTo>
                    <a:pt x="457749" y="142950"/>
                  </a:lnTo>
                  <a:lnTo>
                    <a:pt x="456177" y="144898"/>
                  </a:lnTo>
                  <a:lnTo>
                    <a:pt x="454103" y="145297"/>
                  </a:lnTo>
                  <a:lnTo>
                    <a:pt x="451389" y="146400"/>
                  </a:lnTo>
                  <a:lnTo>
                    <a:pt x="449018" y="148896"/>
                  </a:lnTo>
                  <a:lnTo>
                    <a:pt x="447344" y="152299"/>
                  </a:lnTo>
                  <a:lnTo>
                    <a:pt x="445458" y="159895"/>
                  </a:lnTo>
                  <a:lnTo>
                    <a:pt x="442266" y="162681"/>
                  </a:lnTo>
                  <a:lnTo>
                    <a:pt x="439216" y="161883"/>
                  </a:lnTo>
                  <a:lnTo>
                    <a:pt x="437041" y="159097"/>
                  </a:lnTo>
                  <a:lnTo>
                    <a:pt x="432370" y="156938"/>
                  </a:lnTo>
                  <a:lnTo>
                    <a:pt x="428889" y="155561"/>
                  </a:lnTo>
                  <a:lnTo>
                    <a:pt x="424985" y="152573"/>
                  </a:lnTo>
                  <a:lnTo>
                    <a:pt x="421542" y="150296"/>
                  </a:lnTo>
                  <a:lnTo>
                    <a:pt x="418397" y="149842"/>
                  </a:lnTo>
                  <a:lnTo>
                    <a:pt x="416606" y="152729"/>
                  </a:lnTo>
                  <a:lnTo>
                    <a:pt x="415166" y="155420"/>
                  </a:lnTo>
                  <a:lnTo>
                    <a:pt x="409799" y="157603"/>
                  </a:lnTo>
                  <a:lnTo>
                    <a:pt x="406756" y="159332"/>
                  </a:lnTo>
                  <a:lnTo>
                    <a:pt x="402813" y="159716"/>
                  </a:lnTo>
                  <a:lnTo>
                    <a:pt x="401217" y="157799"/>
                  </a:lnTo>
                  <a:lnTo>
                    <a:pt x="395490" y="156531"/>
                  </a:lnTo>
                  <a:lnTo>
                    <a:pt x="388676" y="155029"/>
                  </a:lnTo>
                  <a:lnTo>
                    <a:pt x="386704" y="155045"/>
                  </a:lnTo>
                  <a:lnTo>
                    <a:pt x="386087" y="151610"/>
                  </a:lnTo>
                  <a:lnTo>
                    <a:pt x="384272" y="146799"/>
                  </a:lnTo>
                  <a:lnTo>
                    <a:pt x="379429" y="138444"/>
                  </a:lnTo>
                  <a:lnTo>
                    <a:pt x="377449" y="135486"/>
                  </a:lnTo>
                  <a:lnTo>
                    <a:pt x="373718" y="128516"/>
                  </a:lnTo>
                  <a:lnTo>
                    <a:pt x="369376" y="121334"/>
                  </a:lnTo>
                  <a:lnTo>
                    <a:pt x="368757" y="121154"/>
                  </a:lnTo>
                  <a:lnTo>
                    <a:pt x="365847" y="120911"/>
                  </a:lnTo>
                  <a:lnTo>
                    <a:pt x="361583" y="121146"/>
                  </a:lnTo>
                  <a:lnTo>
                    <a:pt x="358876" y="122781"/>
                  </a:lnTo>
                  <a:lnTo>
                    <a:pt x="357171" y="124831"/>
                  </a:lnTo>
                  <a:lnTo>
                    <a:pt x="356874" y="126536"/>
                  </a:lnTo>
                  <a:lnTo>
                    <a:pt x="358524" y="133045"/>
                  </a:lnTo>
                  <a:lnTo>
                    <a:pt x="358016" y="134665"/>
                  </a:lnTo>
                  <a:lnTo>
                    <a:pt x="357163" y="135447"/>
                  </a:lnTo>
                  <a:lnTo>
                    <a:pt x="353291" y="133624"/>
                  </a:lnTo>
                  <a:lnTo>
                    <a:pt x="348604" y="133750"/>
                  </a:lnTo>
                  <a:lnTo>
                    <a:pt x="347423" y="135752"/>
                  </a:lnTo>
                  <a:lnTo>
                    <a:pt x="344567" y="135971"/>
                  </a:lnTo>
                  <a:lnTo>
                    <a:pt x="336330" y="136730"/>
                  </a:lnTo>
                  <a:lnTo>
                    <a:pt x="339967" y="142019"/>
                  </a:lnTo>
                  <a:lnTo>
                    <a:pt x="341172" y="144139"/>
                  </a:lnTo>
                  <a:lnTo>
                    <a:pt x="341415" y="147237"/>
                  </a:lnTo>
                  <a:lnTo>
                    <a:pt x="340781" y="152979"/>
                  </a:lnTo>
                  <a:lnTo>
                    <a:pt x="339036" y="157869"/>
                  </a:lnTo>
                  <a:lnTo>
                    <a:pt x="337002" y="161836"/>
                  </a:lnTo>
                  <a:lnTo>
                    <a:pt x="333083" y="165755"/>
                  </a:lnTo>
                  <a:lnTo>
                    <a:pt x="339036" y="169620"/>
                  </a:lnTo>
                  <a:lnTo>
                    <a:pt x="334992" y="174823"/>
                  </a:lnTo>
                  <a:lnTo>
                    <a:pt x="333098" y="176841"/>
                  </a:lnTo>
                  <a:lnTo>
                    <a:pt x="330908" y="176497"/>
                  </a:lnTo>
                  <a:lnTo>
                    <a:pt x="326988" y="174705"/>
                  </a:lnTo>
                  <a:lnTo>
                    <a:pt x="317498" y="170355"/>
                  </a:lnTo>
                  <a:lnTo>
                    <a:pt x="312969" y="168720"/>
                  </a:lnTo>
                  <a:lnTo>
                    <a:pt x="308916" y="168220"/>
                  </a:lnTo>
                  <a:lnTo>
                    <a:pt x="306757" y="168282"/>
                  </a:lnTo>
                  <a:lnTo>
                    <a:pt x="298166" y="164543"/>
                  </a:lnTo>
                  <a:lnTo>
                    <a:pt x="296508" y="164957"/>
                  </a:lnTo>
                  <a:lnTo>
                    <a:pt x="293426" y="166577"/>
                  </a:lnTo>
                  <a:lnTo>
                    <a:pt x="293082" y="170207"/>
                  </a:lnTo>
                  <a:lnTo>
                    <a:pt x="293277" y="179196"/>
                  </a:lnTo>
                  <a:lnTo>
                    <a:pt x="293731" y="186080"/>
                  </a:lnTo>
                  <a:lnTo>
                    <a:pt x="292596" y="190039"/>
                  </a:lnTo>
                  <a:lnTo>
                    <a:pt x="291462" y="192723"/>
                  </a:lnTo>
                  <a:lnTo>
                    <a:pt x="288028" y="199928"/>
                  </a:lnTo>
                  <a:lnTo>
                    <a:pt x="280298" y="195030"/>
                  </a:lnTo>
                  <a:lnTo>
                    <a:pt x="275025" y="191776"/>
                  </a:lnTo>
                  <a:lnTo>
                    <a:pt x="271637" y="196102"/>
                  </a:lnTo>
                  <a:lnTo>
                    <a:pt x="263149" y="204004"/>
                  </a:lnTo>
                  <a:lnTo>
                    <a:pt x="258799" y="219463"/>
                  </a:lnTo>
                  <a:lnTo>
                    <a:pt x="258549" y="219964"/>
                  </a:lnTo>
                  <a:lnTo>
                    <a:pt x="255975" y="223868"/>
                  </a:lnTo>
                  <a:lnTo>
                    <a:pt x="252681" y="225659"/>
                  </a:lnTo>
                  <a:lnTo>
                    <a:pt x="250185" y="226543"/>
                  </a:lnTo>
                  <a:lnTo>
                    <a:pt x="248730" y="231089"/>
                  </a:lnTo>
                  <a:lnTo>
                    <a:pt x="252118" y="237574"/>
                  </a:lnTo>
                  <a:lnTo>
                    <a:pt x="253855" y="240985"/>
                  </a:lnTo>
                  <a:lnTo>
                    <a:pt x="255474" y="246477"/>
                  </a:lnTo>
                  <a:lnTo>
                    <a:pt x="255177" y="249959"/>
                  </a:lnTo>
                  <a:lnTo>
                    <a:pt x="254801" y="252118"/>
                  </a:lnTo>
                  <a:lnTo>
                    <a:pt x="251163" y="256531"/>
                  </a:lnTo>
                  <a:lnTo>
                    <a:pt x="243402" y="268117"/>
                  </a:lnTo>
                  <a:lnTo>
                    <a:pt x="236221" y="280118"/>
                  </a:lnTo>
                  <a:lnTo>
                    <a:pt x="233279" y="283545"/>
                  </a:lnTo>
                  <a:lnTo>
                    <a:pt x="234609" y="293621"/>
                  </a:lnTo>
                  <a:lnTo>
                    <a:pt x="232223" y="296563"/>
                  </a:lnTo>
                  <a:lnTo>
                    <a:pt x="227357" y="299880"/>
                  </a:lnTo>
                  <a:lnTo>
                    <a:pt x="224869" y="301155"/>
                  </a:lnTo>
                  <a:lnTo>
                    <a:pt x="222193" y="301906"/>
                  </a:lnTo>
                  <a:lnTo>
                    <a:pt x="213963" y="303229"/>
                  </a:lnTo>
                  <a:lnTo>
                    <a:pt x="215426" y="313868"/>
                  </a:lnTo>
                  <a:lnTo>
                    <a:pt x="215981" y="318555"/>
                  </a:lnTo>
                  <a:lnTo>
                    <a:pt x="215974" y="321324"/>
                  </a:lnTo>
                  <a:lnTo>
                    <a:pt x="215121" y="324023"/>
                  </a:lnTo>
                  <a:lnTo>
                    <a:pt x="214104" y="329163"/>
                  </a:lnTo>
                  <a:lnTo>
                    <a:pt x="212570" y="347392"/>
                  </a:lnTo>
                  <a:lnTo>
                    <a:pt x="211397" y="349340"/>
                  </a:lnTo>
                  <a:lnTo>
                    <a:pt x="209778" y="354230"/>
                  </a:lnTo>
                  <a:lnTo>
                    <a:pt x="204567" y="365910"/>
                  </a:lnTo>
                  <a:lnTo>
                    <a:pt x="200389" y="373624"/>
                  </a:lnTo>
                  <a:lnTo>
                    <a:pt x="194357" y="384663"/>
                  </a:lnTo>
                  <a:lnTo>
                    <a:pt x="199263" y="388129"/>
                  </a:lnTo>
                  <a:lnTo>
                    <a:pt x="203738" y="390655"/>
                  </a:lnTo>
                  <a:lnTo>
                    <a:pt x="204669" y="394528"/>
                  </a:lnTo>
                  <a:lnTo>
                    <a:pt x="205287" y="400975"/>
                  </a:lnTo>
                  <a:lnTo>
                    <a:pt x="205138" y="405348"/>
                  </a:lnTo>
                  <a:lnTo>
                    <a:pt x="203425" y="409267"/>
                  </a:lnTo>
                  <a:lnTo>
                    <a:pt x="202095" y="412013"/>
                  </a:lnTo>
                  <a:lnTo>
                    <a:pt x="201164" y="413351"/>
                  </a:lnTo>
                  <a:lnTo>
                    <a:pt x="194803" y="412021"/>
                  </a:lnTo>
                  <a:lnTo>
                    <a:pt x="186652" y="410308"/>
                  </a:lnTo>
                  <a:lnTo>
                    <a:pt x="184539" y="410292"/>
                  </a:lnTo>
                  <a:lnTo>
                    <a:pt x="179798" y="411528"/>
                  </a:lnTo>
                  <a:lnTo>
                    <a:pt x="175519" y="414055"/>
                  </a:lnTo>
                  <a:lnTo>
                    <a:pt x="173266" y="416183"/>
                  </a:lnTo>
                  <a:lnTo>
                    <a:pt x="172663" y="417028"/>
                  </a:lnTo>
                  <a:lnTo>
                    <a:pt x="169815" y="421863"/>
                  </a:lnTo>
                  <a:lnTo>
                    <a:pt x="164746" y="430406"/>
                  </a:lnTo>
                  <a:lnTo>
                    <a:pt x="161969" y="434122"/>
                  </a:lnTo>
                  <a:lnTo>
                    <a:pt x="162782" y="439231"/>
                  </a:lnTo>
                  <a:lnTo>
                    <a:pt x="158119" y="449050"/>
                  </a:lnTo>
                  <a:lnTo>
                    <a:pt x="161170" y="458891"/>
                  </a:lnTo>
                  <a:lnTo>
                    <a:pt x="161303" y="459220"/>
                  </a:lnTo>
                  <a:lnTo>
                    <a:pt x="162923" y="463179"/>
                  </a:lnTo>
                  <a:lnTo>
                    <a:pt x="161233" y="465729"/>
                  </a:lnTo>
                  <a:lnTo>
                    <a:pt x="160521" y="467098"/>
                  </a:lnTo>
                  <a:lnTo>
                    <a:pt x="160764" y="471597"/>
                  </a:lnTo>
                  <a:lnTo>
                    <a:pt x="161210" y="476612"/>
                  </a:lnTo>
                  <a:lnTo>
                    <a:pt x="160819" y="479545"/>
                  </a:lnTo>
                  <a:lnTo>
                    <a:pt x="160654" y="482792"/>
                  </a:lnTo>
                  <a:lnTo>
                    <a:pt x="164801" y="497305"/>
                  </a:lnTo>
                  <a:lnTo>
                    <a:pt x="164754" y="500684"/>
                  </a:lnTo>
                  <a:lnTo>
                    <a:pt x="164550" y="502859"/>
                  </a:lnTo>
                  <a:lnTo>
                    <a:pt x="163267" y="511786"/>
                  </a:lnTo>
                  <a:lnTo>
                    <a:pt x="161546" y="523685"/>
                  </a:lnTo>
                  <a:lnTo>
                    <a:pt x="164550" y="526791"/>
                  </a:lnTo>
                  <a:lnTo>
                    <a:pt x="168822" y="530499"/>
                  </a:lnTo>
                  <a:lnTo>
                    <a:pt x="171224" y="531962"/>
                  </a:lnTo>
                  <a:lnTo>
                    <a:pt x="174768" y="536359"/>
                  </a:lnTo>
                  <a:lnTo>
                    <a:pt x="177475" y="540639"/>
                  </a:lnTo>
                  <a:lnTo>
                    <a:pt x="177099" y="543471"/>
                  </a:lnTo>
                  <a:lnTo>
                    <a:pt x="176317" y="546592"/>
                  </a:lnTo>
                  <a:lnTo>
                    <a:pt x="175182" y="548767"/>
                  </a:lnTo>
                  <a:lnTo>
                    <a:pt x="174111" y="551748"/>
                  </a:lnTo>
                  <a:lnTo>
                    <a:pt x="173633" y="553946"/>
                  </a:lnTo>
                  <a:lnTo>
                    <a:pt x="173133" y="554533"/>
                  </a:lnTo>
                  <a:lnTo>
                    <a:pt x="168399" y="554776"/>
                  </a:lnTo>
                  <a:lnTo>
                    <a:pt x="165904" y="555605"/>
                  </a:lnTo>
                  <a:lnTo>
                    <a:pt x="164597" y="556536"/>
                  </a:lnTo>
                  <a:lnTo>
                    <a:pt x="165043" y="561527"/>
                  </a:lnTo>
                  <a:lnTo>
                    <a:pt x="167914" y="570626"/>
                  </a:lnTo>
                  <a:lnTo>
                    <a:pt x="170301" y="577057"/>
                  </a:lnTo>
                  <a:lnTo>
                    <a:pt x="171067" y="581281"/>
                  </a:lnTo>
                  <a:lnTo>
                    <a:pt x="170285" y="585553"/>
                  </a:lnTo>
                  <a:lnTo>
                    <a:pt x="169471" y="587736"/>
                  </a:lnTo>
                  <a:lnTo>
                    <a:pt x="169448" y="590669"/>
                  </a:lnTo>
                  <a:lnTo>
                    <a:pt x="168822" y="596490"/>
                  </a:lnTo>
                  <a:lnTo>
                    <a:pt x="166975" y="599424"/>
                  </a:lnTo>
                  <a:lnTo>
                    <a:pt x="164558" y="602616"/>
                  </a:lnTo>
                  <a:lnTo>
                    <a:pt x="161867" y="604994"/>
                  </a:lnTo>
                  <a:lnTo>
                    <a:pt x="159731" y="605659"/>
                  </a:lnTo>
                  <a:lnTo>
                    <a:pt x="157900" y="605933"/>
                  </a:lnTo>
                  <a:lnTo>
                    <a:pt x="156664" y="607138"/>
                  </a:lnTo>
                  <a:lnTo>
                    <a:pt x="155545" y="610682"/>
                  </a:lnTo>
                  <a:lnTo>
                    <a:pt x="154513" y="614390"/>
                  </a:lnTo>
                  <a:lnTo>
                    <a:pt x="151141" y="618943"/>
                  </a:lnTo>
                  <a:lnTo>
                    <a:pt x="151235" y="620524"/>
                  </a:lnTo>
                  <a:lnTo>
                    <a:pt x="152518" y="625891"/>
                  </a:lnTo>
                  <a:lnTo>
                    <a:pt x="153723" y="631977"/>
                  </a:lnTo>
                  <a:lnTo>
                    <a:pt x="152705" y="637649"/>
                  </a:lnTo>
                  <a:lnTo>
                    <a:pt x="151837" y="643571"/>
                  </a:lnTo>
                  <a:lnTo>
                    <a:pt x="150311" y="647507"/>
                  </a:lnTo>
                  <a:lnTo>
                    <a:pt x="148137" y="648915"/>
                  </a:lnTo>
                  <a:lnTo>
                    <a:pt x="146541" y="648211"/>
                  </a:lnTo>
                  <a:lnTo>
                    <a:pt x="144734" y="642813"/>
                  </a:lnTo>
                  <a:lnTo>
                    <a:pt x="144640" y="641537"/>
                  </a:lnTo>
                  <a:lnTo>
                    <a:pt x="144194" y="639879"/>
                  </a:lnTo>
                  <a:lnTo>
                    <a:pt x="139061" y="638228"/>
                  </a:lnTo>
                  <a:lnTo>
                    <a:pt x="138154" y="638283"/>
                  </a:lnTo>
                  <a:lnTo>
                    <a:pt x="136136" y="637313"/>
                  </a:lnTo>
                  <a:lnTo>
                    <a:pt x="134954" y="637039"/>
                  </a:lnTo>
                  <a:lnTo>
                    <a:pt x="132529" y="636484"/>
                  </a:lnTo>
                  <a:lnTo>
                    <a:pt x="130511" y="631680"/>
                  </a:lnTo>
                  <a:lnTo>
                    <a:pt x="128375" y="627674"/>
                  </a:lnTo>
                  <a:lnTo>
                    <a:pt x="128062" y="626000"/>
                  </a:lnTo>
                  <a:lnTo>
                    <a:pt x="128140" y="618466"/>
                  </a:lnTo>
                  <a:lnTo>
                    <a:pt x="127483" y="615102"/>
                  </a:lnTo>
                  <a:lnTo>
                    <a:pt x="127279" y="611425"/>
                  </a:lnTo>
                  <a:lnTo>
                    <a:pt x="125934" y="614414"/>
                  </a:lnTo>
                  <a:lnTo>
                    <a:pt x="126716" y="619131"/>
                  </a:lnTo>
                  <a:lnTo>
                    <a:pt x="125057" y="621103"/>
                  </a:lnTo>
                  <a:lnTo>
                    <a:pt x="122953" y="622065"/>
                  </a:lnTo>
                  <a:lnTo>
                    <a:pt x="123149" y="624811"/>
                  </a:lnTo>
                  <a:lnTo>
                    <a:pt x="124009" y="625335"/>
                  </a:lnTo>
                  <a:lnTo>
                    <a:pt x="124189" y="628175"/>
                  </a:lnTo>
                  <a:lnTo>
                    <a:pt x="123681" y="632384"/>
                  </a:lnTo>
                  <a:lnTo>
                    <a:pt x="119550" y="641686"/>
                  </a:lnTo>
                  <a:lnTo>
                    <a:pt x="118721" y="642680"/>
                  </a:lnTo>
                  <a:lnTo>
                    <a:pt x="118149" y="643931"/>
                  </a:lnTo>
                  <a:lnTo>
                    <a:pt x="116037" y="643102"/>
                  </a:lnTo>
                  <a:lnTo>
                    <a:pt x="113322" y="645684"/>
                  </a:lnTo>
                  <a:lnTo>
                    <a:pt x="110749" y="646099"/>
                  </a:lnTo>
                  <a:lnTo>
                    <a:pt x="109817" y="643180"/>
                  </a:lnTo>
                  <a:lnTo>
                    <a:pt x="106195" y="639308"/>
                  </a:lnTo>
                  <a:lnTo>
                    <a:pt x="104490" y="639527"/>
                  </a:lnTo>
                  <a:lnTo>
                    <a:pt x="106023" y="641436"/>
                  </a:lnTo>
                  <a:lnTo>
                    <a:pt x="107541" y="643916"/>
                  </a:lnTo>
                  <a:lnTo>
                    <a:pt x="106680" y="645551"/>
                  </a:lnTo>
                  <a:lnTo>
                    <a:pt x="105835" y="646623"/>
                  </a:lnTo>
                  <a:lnTo>
                    <a:pt x="104357" y="647178"/>
                  </a:lnTo>
                  <a:lnTo>
                    <a:pt x="99060" y="650409"/>
                  </a:lnTo>
                  <a:lnTo>
                    <a:pt x="100946" y="652576"/>
                  </a:lnTo>
                  <a:lnTo>
                    <a:pt x="99342" y="655033"/>
                  </a:lnTo>
                  <a:lnTo>
                    <a:pt x="97496" y="655393"/>
                  </a:lnTo>
                  <a:lnTo>
                    <a:pt x="96510" y="656535"/>
                  </a:lnTo>
                  <a:lnTo>
                    <a:pt x="96166" y="658084"/>
                  </a:lnTo>
                  <a:lnTo>
                    <a:pt x="90681" y="662504"/>
                  </a:lnTo>
                  <a:lnTo>
                    <a:pt x="81747" y="673778"/>
                  </a:lnTo>
                  <a:lnTo>
                    <a:pt x="77155" y="676954"/>
                  </a:lnTo>
                  <a:lnTo>
                    <a:pt x="73947" y="680240"/>
                  </a:lnTo>
                  <a:lnTo>
                    <a:pt x="71123" y="680162"/>
                  </a:lnTo>
                  <a:lnTo>
                    <a:pt x="67571" y="682955"/>
                  </a:lnTo>
                  <a:lnTo>
                    <a:pt x="58574" y="685396"/>
                  </a:lnTo>
                  <a:lnTo>
                    <a:pt x="52605" y="684293"/>
                  </a:lnTo>
                  <a:lnTo>
                    <a:pt x="48450" y="685263"/>
                  </a:lnTo>
                  <a:lnTo>
                    <a:pt x="46221" y="683346"/>
                  </a:lnTo>
                  <a:lnTo>
                    <a:pt x="45931" y="682032"/>
                  </a:lnTo>
                  <a:lnTo>
                    <a:pt x="46041" y="681265"/>
                  </a:lnTo>
                  <a:lnTo>
                    <a:pt x="46409" y="680342"/>
                  </a:lnTo>
                  <a:lnTo>
                    <a:pt x="45634" y="680037"/>
                  </a:lnTo>
                  <a:lnTo>
                    <a:pt x="44007" y="679880"/>
                  </a:lnTo>
                  <a:lnTo>
                    <a:pt x="43310" y="680803"/>
                  </a:lnTo>
                  <a:lnTo>
                    <a:pt x="43217" y="682908"/>
                  </a:lnTo>
                  <a:lnTo>
                    <a:pt x="42442" y="683455"/>
                  </a:lnTo>
                  <a:lnTo>
                    <a:pt x="39344" y="682250"/>
                  </a:lnTo>
                  <a:lnTo>
                    <a:pt x="38562" y="681171"/>
                  </a:lnTo>
                  <a:lnTo>
                    <a:pt x="39673" y="678973"/>
                  </a:lnTo>
                  <a:lnTo>
                    <a:pt x="41582" y="676993"/>
                  </a:lnTo>
                  <a:lnTo>
                    <a:pt x="41237" y="676586"/>
                  </a:lnTo>
                  <a:lnTo>
                    <a:pt x="40870" y="675382"/>
                  </a:lnTo>
                  <a:lnTo>
                    <a:pt x="39938" y="675225"/>
                  </a:lnTo>
                  <a:lnTo>
                    <a:pt x="37169" y="675522"/>
                  </a:lnTo>
                  <a:lnTo>
                    <a:pt x="34916" y="675163"/>
                  </a:lnTo>
                  <a:lnTo>
                    <a:pt x="27578" y="670695"/>
                  </a:lnTo>
                  <a:lnTo>
                    <a:pt x="25864" y="668301"/>
                  </a:lnTo>
                  <a:lnTo>
                    <a:pt x="19942" y="664476"/>
                  </a:lnTo>
                  <a:lnTo>
                    <a:pt x="17290" y="660408"/>
                  </a:lnTo>
                  <a:lnTo>
                    <a:pt x="15780" y="655933"/>
                  </a:lnTo>
                  <a:lnTo>
                    <a:pt x="15897" y="651864"/>
                  </a:lnTo>
                  <a:lnTo>
                    <a:pt x="16625" y="645394"/>
                  </a:lnTo>
                  <a:lnTo>
                    <a:pt x="17869" y="643791"/>
                  </a:lnTo>
                  <a:lnTo>
                    <a:pt x="23181" y="646067"/>
                  </a:lnTo>
                  <a:lnTo>
                    <a:pt x="28555" y="649854"/>
                  </a:lnTo>
                  <a:lnTo>
                    <a:pt x="29393" y="649666"/>
                  </a:lnTo>
                  <a:lnTo>
                    <a:pt x="31082" y="646693"/>
                  </a:lnTo>
                  <a:lnTo>
                    <a:pt x="34353" y="644299"/>
                  </a:lnTo>
                  <a:lnTo>
                    <a:pt x="33422" y="643642"/>
                  </a:lnTo>
                  <a:lnTo>
                    <a:pt x="28555" y="646388"/>
                  </a:lnTo>
                  <a:lnTo>
                    <a:pt x="26748" y="644870"/>
                  </a:lnTo>
                  <a:lnTo>
                    <a:pt x="23940" y="641772"/>
                  </a:lnTo>
                  <a:lnTo>
                    <a:pt x="23940" y="640168"/>
                  </a:lnTo>
                  <a:lnTo>
                    <a:pt x="25246" y="638565"/>
                  </a:lnTo>
                  <a:lnTo>
                    <a:pt x="25684" y="636397"/>
                  </a:lnTo>
                  <a:lnTo>
                    <a:pt x="25004" y="634348"/>
                  </a:lnTo>
                  <a:lnTo>
                    <a:pt x="25324" y="631555"/>
                  </a:lnTo>
                  <a:lnTo>
                    <a:pt x="27492" y="628590"/>
                  </a:lnTo>
                  <a:lnTo>
                    <a:pt x="30746" y="625578"/>
                  </a:lnTo>
                  <a:lnTo>
                    <a:pt x="33093" y="622659"/>
                  </a:lnTo>
                  <a:lnTo>
                    <a:pt x="35503" y="620868"/>
                  </a:lnTo>
                  <a:lnTo>
                    <a:pt x="35252" y="620266"/>
                  </a:lnTo>
                  <a:lnTo>
                    <a:pt x="32498" y="621408"/>
                  </a:lnTo>
                  <a:lnTo>
                    <a:pt x="29862" y="623348"/>
                  </a:lnTo>
                  <a:lnTo>
                    <a:pt x="26764" y="626595"/>
                  </a:lnTo>
                  <a:lnTo>
                    <a:pt x="22985" y="629215"/>
                  </a:lnTo>
                  <a:lnTo>
                    <a:pt x="20192" y="630233"/>
                  </a:lnTo>
                  <a:lnTo>
                    <a:pt x="18862" y="631078"/>
                  </a:lnTo>
                  <a:lnTo>
                    <a:pt x="16812" y="631891"/>
                  </a:lnTo>
                  <a:lnTo>
                    <a:pt x="14692" y="635639"/>
                  </a:lnTo>
                  <a:lnTo>
                    <a:pt x="12377" y="637242"/>
                  </a:lnTo>
                  <a:lnTo>
                    <a:pt x="8230" y="637407"/>
                  </a:lnTo>
                  <a:lnTo>
                    <a:pt x="7315" y="634668"/>
                  </a:lnTo>
                  <a:lnTo>
                    <a:pt x="8488" y="624905"/>
                  </a:lnTo>
                  <a:lnTo>
                    <a:pt x="9740" y="620125"/>
                  </a:lnTo>
                  <a:lnTo>
                    <a:pt x="11117" y="616737"/>
                  </a:lnTo>
                  <a:lnTo>
                    <a:pt x="13276" y="616166"/>
                  </a:lnTo>
                  <a:lnTo>
                    <a:pt x="14794" y="613678"/>
                  </a:lnTo>
                  <a:lnTo>
                    <a:pt x="16054" y="613678"/>
                  </a:lnTo>
                  <a:lnTo>
                    <a:pt x="17149" y="614828"/>
                  </a:lnTo>
                  <a:lnTo>
                    <a:pt x="21381" y="615939"/>
                  </a:lnTo>
                  <a:lnTo>
                    <a:pt x="23470" y="612771"/>
                  </a:lnTo>
                  <a:lnTo>
                    <a:pt x="26185" y="612301"/>
                  </a:lnTo>
                  <a:lnTo>
                    <a:pt x="31137" y="609094"/>
                  </a:lnTo>
                  <a:lnTo>
                    <a:pt x="31035" y="608507"/>
                  </a:lnTo>
                  <a:lnTo>
                    <a:pt x="27687" y="609211"/>
                  </a:lnTo>
                  <a:lnTo>
                    <a:pt x="25653" y="609313"/>
                  </a:lnTo>
                  <a:lnTo>
                    <a:pt x="22743" y="610119"/>
                  </a:lnTo>
                  <a:lnTo>
                    <a:pt x="21194" y="609540"/>
                  </a:lnTo>
                  <a:lnTo>
                    <a:pt x="20466" y="607138"/>
                  </a:lnTo>
                  <a:lnTo>
                    <a:pt x="21632" y="604963"/>
                  </a:lnTo>
                  <a:lnTo>
                    <a:pt x="26302" y="599760"/>
                  </a:lnTo>
                  <a:lnTo>
                    <a:pt x="27922" y="597476"/>
                  </a:lnTo>
                  <a:lnTo>
                    <a:pt x="28837" y="595340"/>
                  </a:lnTo>
                  <a:lnTo>
                    <a:pt x="28688" y="593885"/>
                  </a:lnTo>
                  <a:lnTo>
                    <a:pt x="29471" y="590865"/>
                  </a:lnTo>
                  <a:lnTo>
                    <a:pt x="34040" y="585584"/>
                  </a:lnTo>
                  <a:lnTo>
                    <a:pt x="37764" y="583159"/>
                  </a:lnTo>
                  <a:lnTo>
                    <a:pt x="38984" y="585240"/>
                  </a:lnTo>
                  <a:lnTo>
                    <a:pt x="37944" y="591741"/>
                  </a:lnTo>
                  <a:lnTo>
                    <a:pt x="37951" y="594417"/>
                  </a:lnTo>
                  <a:lnTo>
                    <a:pt x="40893" y="584951"/>
                  </a:lnTo>
                  <a:lnTo>
                    <a:pt x="42192" y="582690"/>
                  </a:lnTo>
                  <a:lnTo>
                    <a:pt x="43663" y="581094"/>
                  </a:lnTo>
                  <a:lnTo>
                    <a:pt x="47230" y="580022"/>
                  </a:lnTo>
                  <a:lnTo>
                    <a:pt x="48239" y="578520"/>
                  </a:lnTo>
                  <a:lnTo>
                    <a:pt x="44077" y="579013"/>
                  </a:lnTo>
                  <a:lnTo>
                    <a:pt x="33993" y="582643"/>
                  </a:lnTo>
                  <a:lnTo>
                    <a:pt x="29745" y="585874"/>
                  </a:lnTo>
                  <a:lnTo>
                    <a:pt x="28610" y="588354"/>
                  </a:lnTo>
                  <a:lnTo>
                    <a:pt x="25661" y="592093"/>
                  </a:lnTo>
                  <a:lnTo>
                    <a:pt x="24276" y="594511"/>
                  </a:lnTo>
                  <a:lnTo>
                    <a:pt x="23666" y="598063"/>
                  </a:lnTo>
                  <a:lnTo>
                    <a:pt x="22007" y="599987"/>
                  </a:lnTo>
                  <a:lnTo>
                    <a:pt x="19762" y="600699"/>
                  </a:lnTo>
                  <a:lnTo>
                    <a:pt x="16648" y="605174"/>
                  </a:lnTo>
                  <a:lnTo>
                    <a:pt x="15271" y="608765"/>
                  </a:lnTo>
                  <a:lnTo>
                    <a:pt x="12173" y="611613"/>
                  </a:lnTo>
                  <a:lnTo>
                    <a:pt x="10210" y="613803"/>
                  </a:lnTo>
                  <a:lnTo>
                    <a:pt x="9560" y="614586"/>
                  </a:lnTo>
                  <a:lnTo>
                    <a:pt x="8496" y="616729"/>
                  </a:lnTo>
                  <a:lnTo>
                    <a:pt x="7612" y="616886"/>
                  </a:lnTo>
                  <a:lnTo>
                    <a:pt x="6846" y="615626"/>
                  </a:lnTo>
                  <a:lnTo>
                    <a:pt x="6713" y="612857"/>
                  </a:lnTo>
                  <a:lnTo>
                    <a:pt x="7025" y="608413"/>
                  </a:lnTo>
                  <a:lnTo>
                    <a:pt x="8520" y="605205"/>
                  </a:lnTo>
                  <a:lnTo>
                    <a:pt x="9232" y="602068"/>
                  </a:lnTo>
                  <a:lnTo>
                    <a:pt x="8246" y="599134"/>
                  </a:lnTo>
                  <a:lnTo>
                    <a:pt x="8934" y="597272"/>
                  </a:lnTo>
                  <a:lnTo>
                    <a:pt x="10241" y="597343"/>
                  </a:lnTo>
                  <a:lnTo>
                    <a:pt x="12682" y="598188"/>
                  </a:lnTo>
                  <a:lnTo>
                    <a:pt x="15271" y="598055"/>
                  </a:lnTo>
                  <a:lnTo>
                    <a:pt x="19535" y="595731"/>
                  </a:lnTo>
                  <a:lnTo>
                    <a:pt x="18855" y="594370"/>
                  </a:lnTo>
                  <a:lnTo>
                    <a:pt x="17016" y="594174"/>
                  </a:lnTo>
                  <a:lnTo>
                    <a:pt x="13581" y="594370"/>
                  </a:lnTo>
                  <a:lnTo>
                    <a:pt x="10695" y="592093"/>
                  </a:lnTo>
                  <a:lnTo>
                    <a:pt x="8449" y="587556"/>
                  </a:lnTo>
                  <a:lnTo>
                    <a:pt x="7432" y="581469"/>
                  </a:lnTo>
                  <a:lnTo>
                    <a:pt x="8113" y="579725"/>
                  </a:lnTo>
                  <a:lnTo>
                    <a:pt x="16421" y="573497"/>
                  </a:lnTo>
                  <a:lnTo>
                    <a:pt x="18659" y="570657"/>
                  </a:lnTo>
                  <a:lnTo>
                    <a:pt x="17360" y="570375"/>
                  </a:lnTo>
                  <a:lnTo>
                    <a:pt x="14239" y="573818"/>
                  </a:lnTo>
                  <a:lnTo>
                    <a:pt x="9779" y="575946"/>
                  </a:lnTo>
                  <a:lnTo>
                    <a:pt x="6963" y="572981"/>
                  </a:lnTo>
                  <a:lnTo>
                    <a:pt x="5500" y="569781"/>
                  </a:lnTo>
                  <a:lnTo>
                    <a:pt x="4655" y="562998"/>
                  </a:lnTo>
                  <a:lnTo>
                    <a:pt x="4960" y="559501"/>
                  </a:lnTo>
                  <a:lnTo>
                    <a:pt x="4608" y="554893"/>
                  </a:lnTo>
                  <a:lnTo>
                    <a:pt x="6517" y="553391"/>
                  </a:lnTo>
                  <a:lnTo>
                    <a:pt x="8645" y="554189"/>
                  </a:lnTo>
                  <a:lnTo>
                    <a:pt x="10749" y="554486"/>
                  </a:lnTo>
                  <a:lnTo>
                    <a:pt x="15514" y="554079"/>
                  </a:lnTo>
                  <a:lnTo>
                    <a:pt x="26029" y="551302"/>
                  </a:lnTo>
                  <a:lnTo>
                    <a:pt x="32804" y="552953"/>
                  </a:lnTo>
                  <a:lnTo>
                    <a:pt x="35557" y="552804"/>
                  </a:lnTo>
                  <a:lnTo>
                    <a:pt x="39774" y="550410"/>
                  </a:lnTo>
                  <a:lnTo>
                    <a:pt x="43459" y="550168"/>
                  </a:lnTo>
                  <a:lnTo>
                    <a:pt x="46221" y="551990"/>
                  </a:lnTo>
                  <a:lnTo>
                    <a:pt x="47731" y="554087"/>
                  </a:lnTo>
                  <a:lnTo>
                    <a:pt x="47919" y="556880"/>
                  </a:lnTo>
                  <a:lnTo>
                    <a:pt x="49194" y="558742"/>
                  </a:lnTo>
                  <a:lnTo>
                    <a:pt x="50054" y="558132"/>
                  </a:lnTo>
                  <a:lnTo>
                    <a:pt x="49366" y="555918"/>
                  </a:lnTo>
                  <a:lnTo>
                    <a:pt x="49225" y="552483"/>
                  </a:lnTo>
                  <a:lnTo>
                    <a:pt x="60311" y="548579"/>
                  </a:lnTo>
                  <a:lnTo>
                    <a:pt x="61617" y="547062"/>
                  </a:lnTo>
                  <a:lnTo>
                    <a:pt x="57213" y="546530"/>
                  </a:lnTo>
                  <a:lnTo>
                    <a:pt x="55953" y="542954"/>
                  </a:lnTo>
                  <a:lnTo>
                    <a:pt x="58277" y="537525"/>
                  </a:lnTo>
                  <a:lnTo>
                    <a:pt x="58058" y="536821"/>
                  </a:lnTo>
                  <a:lnTo>
                    <a:pt x="55609" y="539692"/>
                  </a:lnTo>
                  <a:lnTo>
                    <a:pt x="54404" y="543713"/>
                  </a:lnTo>
                  <a:lnTo>
                    <a:pt x="54889" y="546921"/>
                  </a:lnTo>
                  <a:lnTo>
                    <a:pt x="54404" y="548407"/>
                  </a:lnTo>
                  <a:lnTo>
                    <a:pt x="52151" y="549088"/>
                  </a:lnTo>
                  <a:lnTo>
                    <a:pt x="47081" y="549338"/>
                  </a:lnTo>
                  <a:lnTo>
                    <a:pt x="43827" y="547977"/>
                  </a:lnTo>
                  <a:lnTo>
                    <a:pt x="40815" y="547242"/>
                  </a:lnTo>
                  <a:lnTo>
                    <a:pt x="39790" y="546217"/>
                  </a:lnTo>
                  <a:lnTo>
                    <a:pt x="40134" y="543924"/>
                  </a:lnTo>
                  <a:lnTo>
                    <a:pt x="39563" y="543447"/>
                  </a:lnTo>
                  <a:lnTo>
                    <a:pt x="38311" y="545505"/>
                  </a:lnTo>
                  <a:lnTo>
                    <a:pt x="37200" y="549596"/>
                  </a:lnTo>
                  <a:lnTo>
                    <a:pt x="34806" y="550543"/>
                  </a:lnTo>
                  <a:lnTo>
                    <a:pt x="28196" y="549025"/>
                  </a:lnTo>
                  <a:lnTo>
                    <a:pt x="18627" y="549917"/>
                  </a:lnTo>
                  <a:lnTo>
                    <a:pt x="14333" y="551967"/>
                  </a:lnTo>
                  <a:lnTo>
                    <a:pt x="11555" y="551701"/>
                  </a:lnTo>
                  <a:lnTo>
                    <a:pt x="6767" y="548102"/>
                  </a:lnTo>
                  <a:lnTo>
                    <a:pt x="4905" y="545231"/>
                  </a:lnTo>
                  <a:lnTo>
                    <a:pt x="4209" y="539426"/>
                  </a:lnTo>
                  <a:lnTo>
                    <a:pt x="4491" y="536868"/>
                  </a:lnTo>
                  <a:lnTo>
                    <a:pt x="8215" y="535788"/>
                  </a:lnTo>
                  <a:lnTo>
                    <a:pt x="10100" y="535858"/>
                  </a:lnTo>
                  <a:lnTo>
                    <a:pt x="11868" y="534482"/>
                  </a:lnTo>
                  <a:lnTo>
                    <a:pt x="10303" y="533582"/>
                  </a:lnTo>
                  <a:lnTo>
                    <a:pt x="8105" y="531814"/>
                  </a:lnTo>
                  <a:lnTo>
                    <a:pt x="6611" y="528278"/>
                  </a:lnTo>
                  <a:lnTo>
                    <a:pt x="4350" y="527120"/>
                  </a:lnTo>
                  <a:lnTo>
                    <a:pt x="2840" y="524092"/>
                  </a:lnTo>
                  <a:lnTo>
                    <a:pt x="2457" y="519515"/>
                  </a:lnTo>
                  <a:lnTo>
                    <a:pt x="2887" y="516323"/>
                  </a:lnTo>
                  <a:lnTo>
                    <a:pt x="4091" y="515299"/>
                  </a:lnTo>
                  <a:lnTo>
                    <a:pt x="6994" y="515995"/>
                  </a:lnTo>
                  <a:lnTo>
                    <a:pt x="14645" y="515455"/>
                  </a:lnTo>
                  <a:lnTo>
                    <a:pt x="21843" y="518709"/>
                  </a:lnTo>
                  <a:lnTo>
                    <a:pt x="26733" y="520540"/>
                  </a:lnTo>
                  <a:lnTo>
                    <a:pt x="36629" y="519617"/>
                  </a:lnTo>
                  <a:lnTo>
                    <a:pt x="42427" y="516715"/>
                  </a:lnTo>
                  <a:lnTo>
                    <a:pt x="41362" y="515917"/>
                  </a:lnTo>
                  <a:lnTo>
                    <a:pt x="35072" y="517591"/>
                  </a:lnTo>
                  <a:lnTo>
                    <a:pt x="29260" y="517520"/>
                  </a:lnTo>
                  <a:lnTo>
                    <a:pt x="19011" y="514242"/>
                  </a:lnTo>
                  <a:lnTo>
                    <a:pt x="14810" y="513186"/>
                  </a:lnTo>
                  <a:lnTo>
                    <a:pt x="10280" y="513656"/>
                  </a:lnTo>
                  <a:lnTo>
                    <a:pt x="7925" y="512662"/>
                  </a:lnTo>
                  <a:lnTo>
                    <a:pt x="6540" y="509407"/>
                  </a:lnTo>
                  <a:lnTo>
                    <a:pt x="7565" y="503164"/>
                  </a:lnTo>
                  <a:lnTo>
                    <a:pt x="9709" y="501819"/>
                  </a:lnTo>
                  <a:lnTo>
                    <a:pt x="10867" y="503446"/>
                  </a:lnTo>
                  <a:lnTo>
                    <a:pt x="12267" y="503548"/>
                  </a:lnTo>
                  <a:lnTo>
                    <a:pt x="13691" y="500935"/>
                  </a:lnTo>
                  <a:lnTo>
                    <a:pt x="15044" y="499440"/>
                  </a:lnTo>
                  <a:lnTo>
                    <a:pt x="16124" y="496061"/>
                  </a:lnTo>
                  <a:lnTo>
                    <a:pt x="20184" y="492845"/>
                  </a:lnTo>
                  <a:lnTo>
                    <a:pt x="21898" y="492571"/>
                  </a:lnTo>
                  <a:lnTo>
                    <a:pt x="24354" y="491093"/>
                  </a:lnTo>
                  <a:lnTo>
                    <a:pt x="25927" y="491515"/>
                  </a:lnTo>
                  <a:lnTo>
                    <a:pt x="26928" y="493002"/>
                  </a:lnTo>
                  <a:lnTo>
                    <a:pt x="28203" y="494230"/>
                  </a:lnTo>
                  <a:lnTo>
                    <a:pt x="30957" y="494081"/>
                  </a:lnTo>
                  <a:lnTo>
                    <a:pt x="39109" y="491500"/>
                  </a:lnTo>
                  <a:lnTo>
                    <a:pt x="39986" y="490741"/>
                  </a:lnTo>
                  <a:lnTo>
                    <a:pt x="41574" y="488621"/>
                  </a:lnTo>
                  <a:lnTo>
                    <a:pt x="36410" y="489567"/>
                  </a:lnTo>
                  <a:lnTo>
                    <a:pt x="32123" y="491069"/>
                  </a:lnTo>
                  <a:lnTo>
                    <a:pt x="29361" y="491492"/>
                  </a:lnTo>
                  <a:lnTo>
                    <a:pt x="28970" y="489606"/>
                  </a:lnTo>
                  <a:lnTo>
                    <a:pt x="29987" y="487940"/>
                  </a:lnTo>
                  <a:lnTo>
                    <a:pt x="31583" y="486156"/>
                  </a:lnTo>
                  <a:lnTo>
                    <a:pt x="32358" y="483113"/>
                  </a:lnTo>
                  <a:lnTo>
                    <a:pt x="34118" y="481814"/>
                  </a:lnTo>
                  <a:lnTo>
                    <a:pt x="36019" y="481885"/>
                  </a:lnTo>
                  <a:lnTo>
                    <a:pt x="39946" y="481329"/>
                  </a:lnTo>
                  <a:lnTo>
                    <a:pt x="42716" y="480539"/>
                  </a:lnTo>
                  <a:lnTo>
                    <a:pt x="47465" y="481063"/>
                  </a:lnTo>
                  <a:lnTo>
                    <a:pt x="54553" y="482229"/>
                  </a:lnTo>
                  <a:lnTo>
                    <a:pt x="59114" y="485061"/>
                  </a:lnTo>
                  <a:lnTo>
                    <a:pt x="60835" y="484803"/>
                  </a:lnTo>
                  <a:lnTo>
                    <a:pt x="62658" y="484052"/>
                  </a:lnTo>
                  <a:lnTo>
                    <a:pt x="63487" y="483027"/>
                  </a:lnTo>
                  <a:lnTo>
                    <a:pt x="59904" y="481853"/>
                  </a:lnTo>
                  <a:lnTo>
                    <a:pt x="59700" y="480171"/>
                  </a:lnTo>
                  <a:lnTo>
                    <a:pt x="60146" y="478904"/>
                  </a:lnTo>
                  <a:lnTo>
                    <a:pt x="65999" y="476565"/>
                  </a:lnTo>
                  <a:lnTo>
                    <a:pt x="72382" y="476048"/>
                  </a:lnTo>
                  <a:lnTo>
                    <a:pt x="71287" y="474163"/>
                  </a:lnTo>
                  <a:lnTo>
                    <a:pt x="57299" y="477011"/>
                  </a:lnTo>
                  <a:lnTo>
                    <a:pt x="53645" y="475063"/>
                  </a:lnTo>
                  <a:lnTo>
                    <a:pt x="50758" y="475078"/>
                  </a:lnTo>
                  <a:lnTo>
                    <a:pt x="48873" y="476189"/>
                  </a:lnTo>
                  <a:lnTo>
                    <a:pt x="43490" y="477535"/>
                  </a:lnTo>
                  <a:lnTo>
                    <a:pt x="42505" y="476580"/>
                  </a:lnTo>
                  <a:lnTo>
                    <a:pt x="43530" y="473279"/>
                  </a:lnTo>
                  <a:lnTo>
                    <a:pt x="46753" y="467849"/>
                  </a:lnTo>
                  <a:lnTo>
                    <a:pt x="47019" y="466519"/>
                  </a:lnTo>
                  <a:lnTo>
                    <a:pt x="48513" y="465205"/>
                  </a:lnTo>
                  <a:lnTo>
                    <a:pt x="56868" y="462037"/>
                  </a:lnTo>
                  <a:lnTo>
                    <a:pt x="60882" y="458344"/>
                  </a:lnTo>
                  <a:lnTo>
                    <a:pt x="62689" y="457874"/>
                  </a:lnTo>
                  <a:lnTo>
                    <a:pt x="64481" y="458133"/>
                  </a:lnTo>
                  <a:lnTo>
                    <a:pt x="67211" y="457702"/>
                  </a:lnTo>
                  <a:lnTo>
                    <a:pt x="72484" y="458759"/>
                  </a:lnTo>
                  <a:lnTo>
                    <a:pt x="74917" y="463374"/>
                  </a:lnTo>
                  <a:lnTo>
                    <a:pt x="77100" y="464822"/>
                  </a:lnTo>
                  <a:lnTo>
                    <a:pt x="83961" y="470564"/>
                  </a:lnTo>
                  <a:lnTo>
                    <a:pt x="83656" y="468921"/>
                  </a:lnTo>
                  <a:lnTo>
                    <a:pt x="77710" y="461121"/>
                  </a:lnTo>
                  <a:lnTo>
                    <a:pt x="75441" y="459181"/>
                  </a:lnTo>
                  <a:lnTo>
                    <a:pt x="73744" y="455332"/>
                  </a:lnTo>
                  <a:lnTo>
                    <a:pt x="74323" y="451686"/>
                  </a:lnTo>
                  <a:lnTo>
                    <a:pt x="76231" y="449245"/>
                  </a:lnTo>
                  <a:lnTo>
                    <a:pt x="83014" y="447939"/>
                  </a:lnTo>
                  <a:lnTo>
                    <a:pt x="84227" y="446523"/>
                  </a:lnTo>
                  <a:lnTo>
                    <a:pt x="84352" y="444090"/>
                  </a:lnTo>
                  <a:lnTo>
                    <a:pt x="83312" y="442423"/>
                  </a:lnTo>
                  <a:lnTo>
                    <a:pt x="80816" y="442517"/>
                  </a:lnTo>
                  <a:lnTo>
                    <a:pt x="78758" y="441484"/>
                  </a:lnTo>
                  <a:lnTo>
                    <a:pt x="78195" y="438856"/>
                  </a:lnTo>
                  <a:lnTo>
                    <a:pt x="79017" y="437072"/>
                  </a:lnTo>
                  <a:lnTo>
                    <a:pt x="82928" y="433810"/>
                  </a:lnTo>
                  <a:lnTo>
                    <a:pt x="85064" y="432753"/>
                  </a:lnTo>
                  <a:lnTo>
                    <a:pt x="88772" y="431611"/>
                  </a:lnTo>
                  <a:lnTo>
                    <a:pt x="95211" y="434193"/>
                  </a:lnTo>
                  <a:lnTo>
                    <a:pt x="95704" y="435539"/>
                  </a:lnTo>
                  <a:lnTo>
                    <a:pt x="93897" y="438777"/>
                  </a:lnTo>
                  <a:lnTo>
                    <a:pt x="94077" y="440592"/>
                  </a:lnTo>
                  <a:lnTo>
                    <a:pt x="95657" y="440788"/>
                  </a:lnTo>
                  <a:lnTo>
                    <a:pt x="99334" y="435327"/>
                  </a:lnTo>
                  <a:lnTo>
                    <a:pt x="103660" y="434568"/>
                  </a:lnTo>
                  <a:lnTo>
                    <a:pt x="105452" y="433395"/>
                  </a:lnTo>
                  <a:lnTo>
                    <a:pt x="107533" y="432652"/>
                  </a:lnTo>
                  <a:lnTo>
                    <a:pt x="110498" y="437596"/>
                  </a:lnTo>
                  <a:lnTo>
                    <a:pt x="111805" y="439176"/>
                  </a:lnTo>
                  <a:lnTo>
                    <a:pt x="112783" y="439826"/>
                  </a:lnTo>
                  <a:lnTo>
                    <a:pt x="113729" y="443925"/>
                  </a:lnTo>
                  <a:lnTo>
                    <a:pt x="114645" y="444144"/>
                  </a:lnTo>
                  <a:lnTo>
                    <a:pt x="115951" y="442095"/>
                  </a:lnTo>
                  <a:lnTo>
                    <a:pt x="118322" y="441007"/>
                  </a:lnTo>
                  <a:lnTo>
                    <a:pt x="121646" y="440295"/>
                  </a:lnTo>
                  <a:lnTo>
                    <a:pt x="127154" y="441383"/>
                  </a:lnTo>
                  <a:lnTo>
                    <a:pt x="129650" y="440577"/>
                  </a:lnTo>
                  <a:lnTo>
                    <a:pt x="130870" y="440694"/>
                  </a:lnTo>
                  <a:lnTo>
                    <a:pt x="129697" y="437009"/>
                  </a:lnTo>
                  <a:lnTo>
                    <a:pt x="128969" y="435937"/>
                  </a:lnTo>
                  <a:lnTo>
                    <a:pt x="130104" y="432636"/>
                  </a:lnTo>
                  <a:lnTo>
                    <a:pt x="131285" y="431345"/>
                  </a:lnTo>
                  <a:lnTo>
                    <a:pt x="135087" y="429022"/>
                  </a:lnTo>
                  <a:lnTo>
                    <a:pt x="138717" y="427981"/>
                  </a:lnTo>
                  <a:lnTo>
                    <a:pt x="141088" y="425775"/>
                  </a:lnTo>
                  <a:lnTo>
                    <a:pt x="144272" y="423733"/>
                  </a:lnTo>
                  <a:lnTo>
                    <a:pt x="143771" y="422106"/>
                  </a:lnTo>
                  <a:lnTo>
                    <a:pt x="142887" y="420212"/>
                  </a:lnTo>
                  <a:lnTo>
                    <a:pt x="140822" y="420095"/>
                  </a:lnTo>
                  <a:lnTo>
                    <a:pt x="139985" y="419062"/>
                  </a:lnTo>
                  <a:lnTo>
                    <a:pt x="142598" y="416606"/>
                  </a:lnTo>
                  <a:lnTo>
                    <a:pt x="146181" y="413868"/>
                  </a:lnTo>
                  <a:lnTo>
                    <a:pt x="145555" y="412788"/>
                  </a:lnTo>
                  <a:lnTo>
                    <a:pt x="142864" y="411568"/>
                  </a:lnTo>
                  <a:lnTo>
                    <a:pt x="140822" y="412483"/>
                  </a:lnTo>
                  <a:lnTo>
                    <a:pt x="137786" y="414603"/>
                  </a:lnTo>
                  <a:lnTo>
                    <a:pt x="134250" y="417951"/>
                  </a:lnTo>
                  <a:lnTo>
                    <a:pt x="135400" y="418929"/>
                  </a:lnTo>
                  <a:lnTo>
                    <a:pt x="137168" y="421738"/>
                  </a:lnTo>
                  <a:lnTo>
                    <a:pt x="134704" y="425462"/>
                  </a:lnTo>
                  <a:lnTo>
                    <a:pt x="121623" y="435312"/>
                  </a:lnTo>
                  <a:lnTo>
                    <a:pt x="115388" y="438183"/>
                  </a:lnTo>
                  <a:lnTo>
                    <a:pt x="112509" y="437737"/>
                  </a:lnTo>
                  <a:lnTo>
                    <a:pt x="111820" y="435054"/>
                  </a:lnTo>
                  <a:lnTo>
                    <a:pt x="110498" y="433074"/>
                  </a:lnTo>
                  <a:lnTo>
                    <a:pt x="109074" y="428967"/>
                  </a:lnTo>
                  <a:lnTo>
                    <a:pt x="106649" y="429076"/>
                  </a:lnTo>
                  <a:lnTo>
                    <a:pt x="105272" y="429984"/>
                  </a:lnTo>
                  <a:lnTo>
                    <a:pt x="104678" y="428638"/>
                  </a:lnTo>
                  <a:lnTo>
                    <a:pt x="105718" y="424241"/>
                  </a:lnTo>
                  <a:lnTo>
                    <a:pt x="107768" y="420760"/>
                  </a:lnTo>
                  <a:lnTo>
                    <a:pt x="111202" y="418124"/>
                  </a:lnTo>
                  <a:lnTo>
                    <a:pt x="112853" y="414932"/>
                  </a:lnTo>
                  <a:lnTo>
                    <a:pt x="114402" y="409854"/>
                  </a:lnTo>
                  <a:lnTo>
                    <a:pt x="119370" y="405004"/>
                  </a:lnTo>
                  <a:lnTo>
                    <a:pt x="126599" y="392940"/>
                  </a:lnTo>
                  <a:lnTo>
                    <a:pt x="132490" y="389067"/>
                  </a:lnTo>
                  <a:lnTo>
                    <a:pt x="134649" y="384819"/>
                  </a:lnTo>
                  <a:lnTo>
                    <a:pt x="138123" y="382942"/>
                  </a:lnTo>
                  <a:lnTo>
                    <a:pt x="141088" y="379617"/>
                  </a:lnTo>
                  <a:lnTo>
                    <a:pt x="143411" y="379288"/>
                  </a:lnTo>
                  <a:lnTo>
                    <a:pt x="147636" y="376284"/>
                  </a:lnTo>
                  <a:lnTo>
                    <a:pt x="150030" y="372701"/>
                  </a:lnTo>
                  <a:lnTo>
                    <a:pt x="148465" y="372482"/>
                  </a:lnTo>
                  <a:lnTo>
                    <a:pt x="144749" y="374805"/>
                  </a:lnTo>
                  <a:lnTo>
                    <a:pt x="142645" y="375744"/>
                  </a:lnTo>
                  <a:lnTo>
                    <a:pt x="142793" y="371903"/>
                  </a:lnTo>
                  <a:lnTo>
                    <a:pt x="143810" y="367952"/>
                  </a:lnTo>
                  <a:lnTo>
                    <a:pt x="146869" y="364330"/>
                  </a:lnTo>
                  <a:lnTo>
                    <a:pt x="161585" y="353760"/>
                  </a:lnTo>
                  <a:lnTo>
                    <a:pt x="163056" y="355513"/>
                  </a:lnTo>
                  <a:lnTo>
                    <a:pt x="164816" y="358611"/>
                  </a:lnTo>
                  <a:lnTo>
                    <a:pt x="169244" y="357914"/>
                  </a:lnTo>
                  <a:lnTo>
                    <a:pt x="174298" y="351914"/>
                  </a:lnTo>
                  <a:lnTo>
                    <a:pt x="178187" y="345366"/>
                  </a:lnTo>
                  <a:lnTo>
                    <a:pt x="176082" y="346508"/>
                  </a:lnTo>
                  <a:lnTo>
                    <a:pt x="173790" y="349191"/>
                  </a:lnTo>
                  <a:lnTo>
                    <a:pt x="169323" y="352907"/>
                  </a:lnTo>
                  <a:lnTo>
                    <a:pt x="167257" y="353494"/>
                  </a:lnTo>
                  <a:lnTo>
                    <a:pt x="166076" y="353009"/>
                  </a:lnTo>
                  <a:lnTo>
                    <a:pt x="165419" y="350529"/>
                  </a:lnTo>
                  <a:lnTo>
                    <a:pt x="163870" y="349723"/>
                  </a:lnTo>
                  <a:lnTo>
                    <a:pt x="162469" y="350279"/>
                  </a:lnTo>
                  <a:lnTo>
                    <a:pt x="161022" y="348511"/>
                  </a:lnTo>
                  <a:lnTo>
                    <a:pt x="160764" y="344137"/>
                  </a:lnTo>
                  <a:lnTo>
                    <a:pt x="162610" y="337605"/>
                  </a:lnTo>
                  <a:lnTo>
                    <a:pt x="164073" y="333271"/>
                  </a:lnTo>
                  <a:lnTo>
                    <a:pt x="165653" y="329977"/>
                  </a:lnTo>
                  <a:lnTo>
                    <a:pt x="171865" y="320589"/>
                  </a:lnTo>
                  <a:lnTo>
                    <a:pt x="173203" y="315441"/>
                  </a:lnTo>
                  <a:lnTo>
                    <a:pt x="176012" y="312718"/>
                  </a:lnTo>
                  <a:lnTo>
                    <a:pt x="179657" y="313321"/>
                  </a:lnTo>
                  <a:lnTo>
                    <a:pt x="180760" y="312531"/>
                  </a:lnTo>
                  <a:lnTo>
                    <a:pt x="179509" y="309135"/>
                  </a:lnTo>
                  <a:lnTo>
                    <a:pt x="175534" y="306444"/>
                  </a:lnTo>
                  <a:lnTo>
                    <a:pt x="175292" y="304746"/>
                  </a:lnTo>
                  <a:lnTo>
                    <a:pt x="188537" y="300279"/>
                  </a:lnTo>
                  <a:lnTo>
                    <a:pt x="194843" y="300428"/>
                  </a:lnTo>
                  <a:lnTo>
                    <a:pt x="196713" y="298198"/>
                  </a:lnTo>
                  <a:lnTo>
                    <a:pt x="200139" y="296759"/>
                  </a:lnTo>
                  <a:lnTo>
                    <a:pt x="202736" y="294020"/>
                  </a:lnTo>
                  <a:lnTo>
                    <a:pt x="201399" y="292808"/>
                  </a:lnTo>
                  <a:lnTo>
                    <a:pt x="194991" y="295327"/>
                  </a:lnTo>
                  <a:lnTo>
                    <a:pt x="190986" y="296508"/>
                  </a:lnTo>
                  <a:lnTo>
                    <a:pt x="189178" y="296469"/>
                  </a:lnTo>
                  <a:lnTo>
                    <a:pt x="187762" y="297330"/>
                  </a:lnTo>
                  <a:lnTo>
                    <a:pt x="182646" y="297658"/>
                  </a:lnTo>
                  <a:lnTo>
                    <a:pt x="181527" y="286729"/>
                  </a:lnTo>
                  <a:lnTo>
                    <a:pt x="182333" y="280760"/>
                  </a:lnTo>
                  <a:lnTo>
                    <a:pt x="184242" y="280885"/>
                  </a:lnTo>
                  <a:lnTo>
                    <a:pt x="184680" y="275166"/>
                  </a:lnTo>
                  <a:lnTo>
                    <a:pt x="186886" y="271778"/>
                  </a:lnTo>
                  <a:lnTo>
                    <a:pt x="189930" y="271020"/>
                  </a:lnTo>
                  <a:lnTo>
                    <a:pt x="191463" y="269572"/>
                  </a:lnTo>
                  <a:lnTo>
                    <a:pt x="193677" y="266615"/>
                  </a:lnTo>
                  <a:lnTo>
                    <a:pt x="197338" y="267296"/>
                  </a:lnTo>
                  <a:lnTo>
                    <a:pt x="201101" y="266638"/>
                  </a:lnTo>
                  <a:lnTo>
                    <a:pt x="200162" y="265238"/>
                  </a:lnTo>
                  <a:lnTo>
                    <a:pt x="195492" y="263439"/>
                  </a:lnTo>
                  <a:lnTo>
                    <a:pt x="194342" y="260341"/>
                  </a:lnTo>
                  <a:lnTo>
                    <a:pt x="195985" y="258604"/>
                  </a:lnTo>
                  <a:lnTo>
                    <a:pt x="197776" y="257329"/>
                  </a:lnTo>
                  <a:lnTo>
                    <a:pt x="199356" y="257102"/>
                  </a:lnTo>
                  <a:lnTo>
                    <a:pt x="202478" y="251023"/>
                  </a:lnTo>
                  <a:lnTo>
                    <a:pt x="204379" y="248418"/>
                  </a:lnTo>
                  <a:lnTo>
                    <a:pt x="206499" y="248871"/>
                  </a:lnTo>
                  <a:lnTo>
                    <a:pt x="209457" y="246180"/>
                  </a:lnTo>
                  <a:lnTo>
                    <a:pt x="212367" y="247095"/>
                  </a:lnTo>
                  <a:lnTo>
                    <a:pt x="215176" y="245335"/>
                  </a:lnTo>
                  <a:lnTo>
                    <a:pt x="219017" y="244169"/>
                  </a:lnTo>
                  <a:lnTo>
                    <a:pt x="233076" y="243723"/>
                  </a:lnTo>
                  <a:lnTo>
                    <a:pt x="233490" y="241212"/>
                  </a:lnTo>
                  <a:lnTo>
                    <a:pt x="230533" y="240633"/>
                  </a:lnTo>
                  <a:lnTo>
                    <a:pt x="220089" y="239984"/>
                  </a:lnTo>
                  <a:lnTo>
                    <a:pt x="214753" y="240039"/>
                  </a:lnTo>
                  <a:lnTo>
                    <a:pt x="212508" y="240688"/>
                  </a:lnTo>
                  <a:lnTo>
                    <a:pt x="211687" y="239812"/>
                  </a:lnTo>
                  <a:lnTo>
                    <a:pt x="211835" y="238310"/>
                  </a:lnTo>
                  <a:lnTo>
                    <a:pt x="213775" y="235924"/>
                  </a:lnTo>
                  <a:lnTo>
                    <a:pt x="214691" y="233287"/>
                  </a:lnTo>
                  <a:lnTo>
                    <a:pt x="218571" y="226825"/>
                  </a:lnTo>
                  <a:lnTo>
                    <a:pt x="223117" y="222506"/>
                  </a:lnTo>
                  <a:lnTo>
                    <a:pt x="226598" y="223609"/>
                  </a:lnTo>
                  <a:lnTo>
                    <a:pt x="230298" y="227732"/>
                  </a:lnTo>
                  <a:lnTo>
                    <a:pt x="232935" y="228249"/>
                  </a:lnTo>
                  <a:lnTo>
                    <a:pt x="234163" y="229579"/>
                  </a:lnTo>
                  <a:lnTo>
                    <a:pt x="236088" y="235243"/>
                  </a:lnTo>
                  <a:lnTo>
                    <a:pt x="237003" y="235423"/>
                  </a:lnTo>
                  <a:lnTo>
                    <a:pt x="236588" y="229986"/>
                  </a:lnTo>
                  <a:lnTo>
                    <a:pt x="239131" y="225542"/>
                  </a:lnTo>
                  <a:lnTo>
                    <a:pt x="238474" y="224314"/>
                  </a:lnTo>
                  <a:lnTo>
                    <a:pt x="234656" y="225925"/>
                  </a:lnTo>
                  <a:lnTo>
                    <a:pt x="231730" y="224251"/>
                  </a:lnTo>
                  <a:lnTo>
                    <a:pt x="229422" y="220903"/>
                  </a:lnTo>
                  <a:lnTo>
                    <a:pt x="228765" y="217836"/>
                  </a:lnTo>
                  <a:lnTo>
                    <a:pt x="230205" y="214800"/>
                  </a:lnTo>
                  <a:lnTo>
                    <a:pt x="231558" y="213267"/>
                  </a:lnTo>
                  <a:lnTo>
                    <a:pt x="230643" y="211475"/>
                  </a:lnTo>
                  <a:lnTo>
                    <a:pt x="224869" y="216256"/>
                  </a:lnTo>
                  <a:lnTo>
                    <a:pt x="220785" y="217374"/>
                  </a:lnTo>
                  <a:lnTo>
                    <a:pt x="219173" y="216709"/>
                  </a:lnTo>
                  <a:lnTo>
                    <a:pt x="220042" y="212375"/>
                  </a:lnTo>
                  <a:lnTo>
                    <a:pt x="219557" y="208925"/>
                  </a:lnTo>
                  <a:lnTo>
                    <a:pt x="225033" y="200397"/>
                  </a:lnTo>
                  <a:lnTo>
                    <a:pt x="226919" y="199412"/>
                  </a:lnTo>
                  <a:lnTo>
                    <a:pt x="229993" y="200100"/>
                  </a:lnTo>
                  <a:lnTo>
                    <a:pt x="232771" y="202510"/>
                  </a:lnTo>
                  <a:lnTo>
                    <a:pt x="235094" y="202126"/>
                  </a:lnTo>
                  <a:lnTo>
                    <a:pt x="237613" y="200835"/>
                  </a:lnTo>
                  <a:lnTo>
                    <a:pt x="237269" y="198520"/>
                  </a:lnTo>
                  <a:lnTo>
                    <a:pt x="231808" y="197597"/>
                  </a:lnTo>
                  <a:lnTo>
                    <a:pt x="230400" y="195672"/>
                  </a:lnTo>
                  <a:lnTo>
                    <a:pt x="230909" y="193771"/>
                  </a:lnTo>
                  <a:lnTo>
                    <a:pt x="234656" y="191768"/>
                  </a:lnTo>
                  <a:lnTo>
                    <a:pt x="238388" y="188146"/>
                  </a:lnTo>
                  <a:lnTo>
                    <a:pt x="242659" y="187090"/>
                  </a:lnTo>
                  <a:lnTo>
                    <a:pt x="246094" y="184344"/>
                  </a:lnTo>
                  <a:lnTo>
                    <a:pt x="246759" y="184970"/>
                  </a:lnTo>
                  <a:lnTo>
                    <a:pt x="247338" y="186049"/>
                  </a:lnTo>
                  <a:lnTo>
                    <a:pt x="248574" y="196204"/>
                  </a:lnTo>
                  <a:lnTo>
                    <a:pt x="251648" y="204434"/>
                  </a:lnTo>
                  <a:lnTo>
                    <a:pt x="252783" y="204732"/>
                  </a:lnTo>
                  <a:lnTo>
                    <a:pt x="251602" y="197737"/>
                  </a:lnTo>
                  <a:lnTo>
                    <a:pt x="252705" y="195719"/>
                  </a:lnTo>
                  <a:lnTo>
                    <a:pt x="254097" y="194186"/>
                  </a:lnTo>
                  <a:lnTo>
                    <a:pt x="254535" y="192433"/>
                  </a:lnTo>
                  <a:lnTo>
                    <a:pt x="252939" y="191839"/>
                  </a:lnTo>
                  <a:lnTo>
                    <a:pt x="251633" y="189319"/>
                  </a:lnTo>
                  <a:lnTo>
                    <a:pt x="249771" y="181238"/>
                  </a:lnTo>
                  <a:lnTo>
                    <a:pt x="250412" y="179125"/>
                  </a:lnTo>
                  <a:lnTo>
                    <a:pt x="254457" y="174791"/>
                  </a:lnTo>
                  <a:lnTo>
                    <a:pt x="259527" y="173798"/>
                  </a:lnTo>
                  <a:lnTo>
                    <a:pt x="264925" y="176833"/>
                  </a:lnTo>
                  <a:lnTo>
                    <a:pt x="266826" y="176864"/>
                  </a:lnTo>
                  <a:lnTo>
                    <a:pt x="269956" y="176051"/>
                  </a:lnTo>
                  <a:lnTo>
                    <a:pt x="275267" y="173547"/>
                  </a:lnTo>
                  <a:lnTo>
                    <a:pt x="278397" y="172593"/>
                  </a:lnTo>
                  <a:lnTo>
                    <a:pt x="280024" y="172593"/>
                  </a:lnTo>
                  <a:lnTo>
                    <a:pt x="280423" y="171325"/>
                  </a:lnTo>
                  <a:lnTo>
                    <a:pt x="278913" y="170512"/>
                  </a:lnTo>
                  <a:lnTo>
                    <a:pt x="278428" y="169722"/>
                  </a:lnTo>
                  <a:lnTo>
                    <a:pt x="277247" y="169268"/>
                  </a:lnTo>
                  <a:lnTo>
                    <a:pt x="272333" y="170621"/>
                  </a:lnTo>
                  <a:lnTo>
                    <a:pt x="258776" y="170191"/>
                  </a:lnTo>
                  <a:lnTo>
                    <a:pt x="257469" y="168744"/>
                  </a:lnTo>
                  <a:lnTo>
                    <a:pt x="257227" y="166232"/>
                  </a:lnTo>
                  <a:lnTo>
                    <a:pt x="258666" y="162634"/>
                  </a:lnTo>
                  <a:lnTo>
                    <a:pt x="260246" y="160639"/>
                  </a:lnTo>
                  <a:lnTo>
                    <a:pt x="265363" y="157048"/>
                  </a:lnTo>
                  <a:lnTo>
                    <a:pt x="270769" y="156563"/>
                  </a:lnTo>
                  <a:lnTo>
                    <a:pt x="276472" y="150155"/>
                  </a:lnTo>
                  <a:lnTo>
                    <a:pt x="278647" y="145336"/>
                  </a:lnTo>
                  <a:lnTo>
                    <a:pt x="279883" y="137865"/>
                  </a:lnTo>
                  <a:lnTo>
                    <a:pt x="283357" y="131794"/>
                  </a:lnTo>
                  <a:lnTo>
                    <a:pt x="292072" y="128328"/>
                  </a:lnTo>
                  <a:lnTo>
                    <a:pt x="292424" y="126794"/>
                  </a:lnTo>
                  <a:lnTo>
                    <a:pt x="291501" y="123610"/>
                  </a:lnTo>
                  <a:lnTo>
                    <a:pt x="291579" y="117868"/>
                  </a:lnTo>
                  <a:lnTo>
                    <a:pt x="293965" y="111148"/>
                  </a:lnTo>
                  <a:lnTo>
                    <a:pt x="295554" y="108808"/>
                  </a:lnTo>
                  <a:lnTo>
                    <a:pt x="296289" y="108527"/>
                  </a:lnTo>
                  <a:lnTo>
                    <a:pt x="298166" y="110733"/>
                  </a:lnTo>
                  <a:lnTo>
                    <a:pt x="300451" y="115411"/>
                  </a:lnTo>
                  <a:lnTo>
                    <a:pt x="304026" y="118087"/>
                  </a:lnTo>
                  <a:lnTo>
                    <a:pt x="308713" y="118549"/>
                  </a:lnTo>
                  <a:lnTo>
                    <a:pt x="309964" y="117234"/>
                  </a:lnTo>
                  <a:lnTo>
                    <a:pt x="306327" y="114574"/>
                  </a:lnTo>
                  <a:lnTo>
                    <a:pt x="303565" y="111085"/>
                  </a:lnTo>
                  <a:lnTo>
                    <a:pt x="303346" y="107572"/>
                  </a:lnTo>
                  <a:lnTo>
                    <a:pt x="304652" y="105710"/>
                  </a:lnTo>
                  <a:lnTo>
                    <a:pt x="306687" y="105914"/>
                  </a:lnTo>
                  <a:lnTo>
                    <a:pt x="309237" y="105523"/>
                  </a:lnTo>
                  <a:lnTo>
                    <a:pt x="311615" y="103152"/>
                  </a:lnTo>
                  <a:lnTo>
                    <a:pt x="311959" y="101486"/>
                  </a:lnTo>
                  <a:lnTo>
                    <a:pt x="312061" y="99217"/>
                  </a:lnTo>
                  <a:lnTo>
                    <a:pt x="312656" y="96909"/>
                  </a:lnTo>
                  <a:lnTo>
                    <a:pt x="316145" y="91378"/>
                  </a:lnTo>
                  <a:lnTo>
                    <a:pt x="326894" y="87771"/>
                  </a:lnTo>
                  <a:lnTo>
                    <a:pt x="327677" y="89242"/>
                  </a:lnTo>
                  <a:lnTo>
                    <a:pt x="327098" y="99905"/>
                  </a:lnTo>
                  <a:lnTo>
                    <a:pt x="325862" y="106759"/>
                  </a:lnTo>
                  <a:lnTo>
                    <a:pt x="325901" y="111750"/>
                  </a:lnTo>
                  <a:lnTo>
                    <a:pt x="327998" y="106759"/>
                  </a:lnTo>
                  <a:lnTo>
                    <a:pt x="330798" y="93013"/>
                  </a:lnTo>
                  <a:lnTo>
                    <a:pt x="332911" y="86504"/>
                  </a:lnTo>
                  <a:lnTo>
                    <a:pt x="335289" y="82756"/>
                  </a:lnTo>
                  <a:lnTo>
                    <a:pt x="336987" y="81911"/>
                  </a:lnTo>
                  <a:lnTo>
                    <a:pt x="338668" y="79963"/>
                  </a:lnTo>
                  <a:lnTo>
                    <a:pt x="340890" y="78806"/>
                  </a:lnTo>
                  <a:lnTo>
                    <a:pt x="341571" y="80300"/>
                  </a:lnTo>
                  <a:lnTo>
                    <a:pt x="342275" y="83766"/>
                  </a:lnTo>
                  <a:lnTo>
                    <a:pt x="341078" y="95861"/>
                  </a:lnTo>
                  <a:lnTo>
                    <a:pt x="341195" y="99663"/>
                  </a:lnTo>
                  <a:lnTo>
                    <a:pt x="339858" y="104740"/>
                  </a:lnTo>
                  <a:lnTo>
                    <a:pt x="334733" y="115998"/>
                  </a:lnTo>
                  <a:lnTo>
                    <a:pt x="334968" y="117430"/>
                  </a:lnTo>
                  <a:lnTo>
                    <a:pt x="336126" y="116898"/>
                  </a:lnTo>
                  <a:lnTo>
                    <a:pt x="338105" y="115052"/>
                  </a:lnTo>
                  <a:lnTo>
                    <a:pt x="344458" y="104349"/>
                  </a:lnTo>
                  <a:lnTo>
                    <a:pt x="350005" y="105702"/>
                  </a:lnTo>
                  <a:lnTo>
                    <a:pt x="350075" y="104826"/>
                  </a:lnTo>
                  <a:lnTo>
                    <a:pt x="348292" y="101673"/>
                  </a:lnTo>
                  <a:lnTo>
                    <a:pt x="346124" y="98646"/>
                  </a:lnTo>
                  <a:lnTo>
                    <a:pt x="345467" y="94891"/>
                  </a:lnTo>
                  <a:lnTo>
                    <a:pt x="345756" y="84814"/>
                  </a:lnTo>
                  <a:lnTo>
                    <a:pt x="347431" y="80800"/>
                  </a:lnTo>
                  <a:lnTo>
                    <a:pt x="352219" y="81223"/>
                  </a:lnTo>
                  <a:lnTo>
                    <a:pt x="355090" y="80667"/>
                  </a:lnTo>
                  <a:lnTo>
                    <a:pt x="356428" y="82490"/>
                  </a:lnTo>
                  <a:lnTo>
                    <a:pt x="359299" y="82357"/>
                  </a:lnTo>
                  <a:lnTo>
                    <a:pt x="361286" y="75082"/>
                  </a:lnTo>
                  <a:lnTo>
                    <a:pt x="365221" y="74440"/>
                  </a:lnTo>
                  <a:lnTo>
                    <a:pt x="368679" y="79259"/>
                  </a:lnTo>
                  <a:lnTo>
                    <a:pt x="372833" y="82490"/>
                  </a:lnTo>
                  <a:lnTo>
                    <a:pt x="376174" y="87122"/>
                  </a:lnTo>
                  <a:lnTo>
                    <a:pt x="377121" y="85854"/>
                  </a:lnTo>
                  <a:lnTo>
                    <a:pt x="375321" y="75011"/>
                  </a:lnTo>
                  <a:lnTo>
                    <a:pt x="373350" y="71037"/>
                  </a:lnTo>
                  <a:lnTo>
                    <a:pt x="369071" y="68964"/>
                  </a:lnTo>
                  <a:lnTo>
                    <a:pt x="364510" y="64043"/>
                  </a:lnTo>
                  <a:lnTo>
                    <a:pt x="363328" y="61852"/>
                  </a:lnTo>
                  <a:lnTo>
                    <a:pt x="363532" y="60225"/>
                  </a:lnTo>
                  <a:lnTo>
                    <a:pt x="367553" y="58652"/>
                  </a:lnTo>
                  <a:lnTo>
                    <a:pt x="372857" y="60460"/>
                  </a:lnTo>
                  <a:lnTo>
                    <a:pt x="377582" y="56337"/>
                  </a:lnTo>
                  <a:lnTo>
                    <a:pt x="378873" y="57471"/>
                  </a:lnTo>
                  <a:lnTo>
                    <a:pt x="382496" y="55312"/>
                  </a:lnTo>
                  <a:lnTo>
                    <a:pt x="384749" y="58222"/>
                  </a:lnTo>
                  <a:lnTo>
                    <a:pt x="386133" y="57361"/>
                  </a:lnTo>
                  <a:lnTo>
                    <a:pt x="386931" y="53458"/>
                  </a:lnTo>
                  <a:lnTo>
                    <a:pt x="392713" y="51032"/>
                  </a:lnTo>
                  <a:lnTo>
                    <a:pt x="396382" y="53278"/>
                  </a:lnTo>
                  <a:lnTo>
                    <a:pt x="398346" y="55586"/>
                  </a:lnTo>
                  <a:lnTo>
                    <a:pt x="399261" y="60021"/>
                  </a:lnTo>
                  <a:lnTo>
                    <a:pt x="400661" y="68745"/>
                  </a:lnTo>
                  <a:lnTo>
                    <a:pt x="403525" y="73431"/>
                  </a:lnTo>
                  <a:lnTo>
                    <a:pt x="405308" y="75723"/>
                  </a:lnTo>
                  <a:lnTo>
                    <a:pt x="407413" y="76357"/>
                  </a:lnTo>
                  <a:lnTo>
                    <a:pt x="408430" y="74025"/>
                  </a:lnTo>
                  <a:lnTo>
                    <a:pt x="406459" y="71209"/>
                  </a:lnTo>
                  <a:lnTo>
                    <a:pt x="405927" y="68549"/>
                  </a:lnTo>
                  <a:lnTo>
                    <a:pt x="406873" y="61930"/>
                  </a:lnTo>
                  <a:lnTo>
                    <a:pt x="407976" y="59325"/>
                  </a:lnTo>
                  <a:lnTo>
                    <a:pt x="414165" y="49397"/>
                  </a:lnTo>
                  <a:lnTo>
                    <a:pt x="419344" y="44218"/>
                  </a:lnTo>
                  <a:lnTo>
                    <a:pt x="422442" y="43780"/>
                  </a:lnTo>
                  <a:lnTo>
                    <a:pt x="427872" y="32100"/>
                  </a:lnTo>
                  <a:lnTo>
                    <a:pt x="429405" y="29964"/>
                  </a:lnTo>
                  <a:lnTo>
                    <a:pt x="430821" y="29471"/>
                  </a:lnTo>
                  <a:lnTo>
                    <a:pt x="430461" y="26592"/>
                  </a:lnTo>
                  <a:lnTo>
                    <a:pt x="427496" y="24769"/>
                  </a:lnTo>
                  <a:lnTo>
                    <a:pt x="427394" y="21186"/>
                  </a:lnTo>
                  <a:lnTo>
                    <a:pt x="431306" y="16820"/>
                  </a:lnTo>
                  <a:lnTo>
                    <a:pt x="436054" y="9459"/>
                  </a:lnTo>
                  <a:lnTo>
                    <a:pt x="438394" y="8966"/>
                  </a:lnTo>
                  <a:lnTo>
                    <a:pt x="439865" y="11015"/>
                  </a:lnTo>
                  <a:lnTo>
                    <a:pt x="444488" y="14340"/>
                  </a:lnTo>
                  <a:lnTo>
                    <a:pt x="447320" y="18135"/>
                  </a:lnTo>
                  <a:lnTo>
                    <a:pt x="449370" y="20044"/>
                  </a:lnTo>
                  <a:lnTo>
                    <a:pt x="450700" y="19645"/>
                  </a:lnTo>
                  <a:lnTo>
                    <a:pt x="451803" y="16797"/>
                  </a:lnTo>
                  <a:lnTo>
                    <a:pt x="453133" y="15459"/>
                  </a:lnTo>
                  <a:lnTo>
                    <a:pt x="456067" y="16210"/>
                  </a:lnTo>
                  <a:lnTo>
                    <a:pt x="457820" y="18041"/>
                  </a:lnTo>
                  <a:lnTo>
                    <a:pt x="459189" y="18283"/>
                  </a:lnTo>
                  <a:lnTo>
                    <a:pt x="460425" y="19394"/>
                  </a:lnTo>
                  <a:lnTo>
                    <a:pt x="460714" y="21827"/>
                  </a:lnTo>
                  <a:lnTo>
                    <a:pt x="458172" y="24480"/>
                  </a:lnTo>
                  <a:lnTo>
                    <a:pt x="453837" y="31466"/>
                  </a:lnTo>
                  <a:lnTo>
                    <a:pt x="449566" y="39368"/>
                  </a:lnTo>
                  <a:lnTo>
                    <a:pt x="448157" y="43514"/>
                  </a:lnTo>
                  <a:lnTo>
                    <a:pt x="446773" y="54334"/>
                  </a:lnTo>
                  <a:lnTo>
                    <a:pt x="443432" y="61211"/>
                  </a:lnTo>
                  <a:lnTo>
                    <a:pt x="443174" y="66014"/>
                  </a:lnTo>
                  <a:lnTo>
                    <a:pt x="444520" y="68267"/>
                  </a:lnTo>
                  <a:lnTo>
                    <a:pt x="448205" y="66499"/>
                  </a:lnTo>
                  <a:lnTo>
                    <a:pt x="452750" y="60092"/>
                  </a:lnTo>
                  <a:lnTo>
                    <a:pt x="453885" y="53254"/>
                  </a:lnTo>
                  <a:lnTo>
                    <a:pt x="465252" y="34548"/>
                  </a:lnTo>
                  <a:lnTo>
                    <a:pt x="470587" y="24112"/>
                  </a:lnTo>
                  <a:lnTo>
                    <a:pt x="476643" y="15404"/>
                  </a:lnTo>
                  <a:lnTo>
                    <a:pt x="480038" y="13597"/>
                  </a:lnTo>
                  <a:lnTo>
                    <a:pt x="481634" y="19379"/>
                  </a:lnTo>
                  <a:lnTo>
                    <a:pt x="480351" y="26889"/>
                  </a:lnTo>
                  <a:lnTo>
                    <a:pt x="477777" y="31654"/>
                  </a:lnTo>
                  <a:lnTo>
                    <a:pt x="479678" y="33836"/>
                  </a:lnTo>
                  <a:lnTo>
                    <a:pt x="479318" y="39469"/>
                  </a:lnTo>
                  <a:lnTo>
                    <a:pt x="478724" y="42591"/>
                  </a:lnTo>
                  <a:lnTo>
                    <a:pt x="478348" y="45853"/>
                  </a:lnTo>
                  <a:lnTo>
                    <a:pt x="478371" y="48717"/>
                  </a:lnTo>
                  <a:lnTo>
                    <a:pt x="480155" y="47950"/>
                  </a:lnTo>
                  <a:lnTo>
                    <a:pt x="487251" y="42067"/>
                  </a:lnTo>
                  <a:lnTo>
                    <a:pt x="489051" y="35667"/>
                  </a:lnTo>
                  <a:lnTo>
                    <a:pt x="490717" y="30848"/>
                  </a:lnTo>
                  <a:lnTo>
                    <a:pt x="491515" y="26678"/>
                  </a:lnTo>
                  <a:lnTo>
                    <a:pt x="494277" y="22711"/>
                  </a:lnTo>
                  <a:lnTo>
                    <a:pt x="499487" y="22680"/>
                  </a:lnTo>
                  <a:lnTo>
                    <a:pt x="499691" y="21115"/>
                  </a:lnTo>
                  <a:lnTo>
                    <a:pt x="493369" y="15663"/>
                  </a:lnTo>
                  <a:lnTo>
                    <a:pt x="492626" y="13167"/>
                  </a:lnTo>
                  <a:lnTo>
                    <a:pt x="494746" y="9834"/>
                  </a:lnTo>
                  <a:lnTo>
                    <a:pt x="500574" y="3450"/>
                  </a:lnTo>
                  <a:lnTo>
                    <a:pt x="503571" y="4154"/>
                  </a:lnTo>
                  <a:lnTo>
                    <a:pt x="505362" y="5609"/>
                  </a:lnTo>
                  <a:lnTo>
                    <a:pt x="512536" y="6720"/>
                  </a:lnTo>
                  <a:lnTo>
                    <a:pt x="518044" y="11281"/>
                  </a:lnTo>
                  <a:lnTo>
                    <a:pt x="517833" y="18393"/>
                  </a:lnTo>
                  <a:lnTo>
                    <a:pt x="516605" y="21350"/>
                  </a:lnTo>
                  <a:lnTo>
                    <a:pt x="515400" y="23165"/>
                  </a:lnTo>
                  <a:lnTo>
                    <a:pt x="508351" y="28516"/>
                  </a:lnTo>
                  <a:lnTo>
                    <a:pt x="507193" y="31153"/>
                  </a:lnTo>
                  <a:lnTo>
                    <a:pt x="509407" y="32060"/>
                  </a:lnTo>
                  <a:lnTo>
                    <a:pt x="514164" y="29401"/>
                  </a:lnTo>
                  <a:lnTo>
                    <a:pt x="515400" y="31818"/>
                  </a:lnTo>
                  <a:lnTo>
                    <a:pt x="513882" y="37842"/>
                  </a:lnTo>
                  <a:lnTo>
                    <a:pt x="513624" y="46831"/>
                  </a:lnTo>
                  <a:lnTo>
                    <a:pt x="513076" y="52049"/>
                  </a:lnTo>
                  <a:lnTo>
                    <a:pt x="513076" y="56790"/>
                  </a:lnTo>
                  <a:lnTo>
                    <a:pt x="513671" y="59333"/>
                  </a:lnTo>
                  <a:lnTo>
                    <a:pt x="515588" y="49241"/>
                  </a:lnTo>
                  <a:lnTo>
                    <a:pt x="516237" y="46636"/>
                  </a:lnTo>
                  <a:lnTo>
                    <a:pt x="519038" y="42810"/>
                  </a:lnTo>
                  <a:lnTo>
                    <a:pt x="520079" y="35072"/>
                  </a:lnTo>
                  <a:lnTo>
                    <a:pt x="522817" y="25724"/>
                  </a:lnTo>
                  <a:lnTo>
                    <a:pt x="525907" y="20263"/>
                  </a:lnTo>
                  <a:lnTo>
                    <a:pt x="527699" y="18768"/>
                  </a:lnTo>
                  <a:lnTo>
                    <a:pt x="533644" y="18980"/>
                  </a:lnTo>
                  <a:lnTo>
                    <a:pt x="536195" y="21037"/>
                  </a:lnTo>
                  <a:lnTo>
                    <a:pt x="538448" y="25598"/>
                  </a:lnTo>
                  <a:lnTo>
                    <a:pt x="540130" y="27421"/>
                  </a:lnTo>
                  <a:lnTo>
                    <a:pt x="545434" y="29354"/>
                  </a:lnTo>
                  <a:lnTo>
                    <a:pt x="547249" y="31771"/>
                  </a:lnTo>
                  <a:lnTo>
                    <a:pt x="547586" y="33211"/>
                  </a:lnTo>
                  <a:lnTo>
                    <a:pt x="548884" y="33500"/>
                  </a:lnTo>
                  <a:lnTo>
                    <a:pt x="552467" y="30065"/>
                  </a:lnTo>
                  <a:lnTo>
                    <a:pt x="554791" y="29494"/>
                  </a:lnTo>
                  <a:lnTo>
                    <a:pt x="558577" y="34846"/>
                  </a:lnTo>
                  <a:lnTo>
                    <a:pt x="557819" y="38796"/>
                  </a:lnTo>
                  <a:lnTo>
                    <a:pt x="558038" y="40048"/>
                  </a:lnTo>
                  <a:lnTo>
                    <a:pt x="562622" y="39798"/>
                  </a:lnTo>
                  <a:lnTo>
                    <a:pt x="566440" y="41347"/>
                  </a:lnTo>
                  <a:lnTo>
                    <a:pt x="573692" y="49389"/>
                  </a:lnTo>
                  <a:lnTo>
                    <a:pt x="574451" y="53129"/>
                  </a:lnTo>
                  <a:lnTo>
                    <a:pt x="574092" y="57651"/>
                  </a:lnTo>
                  <a:lnTo>
                    <a:pt x="563624" y="62603"/>
                  </a:lnTo>
                  <a:lnTo>
                    <a:pt x="559102" y="67329"/>
                  </a:lnTo>
                  <a:lnTo>
                    <a:pt x="551701" y="69144"/>
                  </a:lnTo>
                  <a:lnTo>
                    <a:pt x="526572" y="65983"/>
                  </a:lnTo>
                  <a:lnTo>
                    <a:pt x="527080" y="69402"/>
                  </a:lnTo>
                  <a:lnTo>
                    <a:pt x="544581" y="76842"/>
                  </a:lnTo>
                  <a:lnTo>
                    <a:pt x="545583" y="78962"/>
                  </a:lnTo>
                  <a:lnTo>
                    <a:pt x="545020" y="83406"/>
                  </a:lnTo>
                  <a:lnTo>
                    <a:pt x="545011" y="86965"/>
                  </a:lnTo>
                  <a:lnTo>
                    <a:pt x="545340" y="89391"/>
                  </a:lnTo>
                  <a:lnTo>
                    <a:pt x="546631" y="91644"/>
                  </a:lnTo>
                  <a:lnTo>
                    <a:pt x="548767" y="92700"/>
                  </a:lnTo>
                  <a:lnTo>
                    <a:pt x="553125" y="92144"/>
                  </a:lnTo>
                  <a:lnTo>
                    <a:pt x="555268" y="93357"/>
                  </a:lnTo>
                  <a:lnTo>
                    <a:pt x="556739" y="91566"/>
                  </a:lnTo>
                  <a:lnTo>
                    <a:pt x="557287" y="85518"/>
                  </a:lnTo>
                  <a:lnTo>
                    <a:pt x="558554" y="84180"/>
                  </a:lnTo>
                  <a:lnTo>
                    <a:pt x="560995" y="85940"/>
                  </a:lnTo>
                  <a:lnTo>
                    <a:pt x="562059" y="92403"/>
                  </a:lnTo>
                  <a:lnTo>
                    <a:pt x="562740" y="93068"/>
                  </a:lnTo>
                  <a:lnTo>
                    <a:pt x="563968" y="88468"/>
                  </a:lnTo>
                  <a:lnTo>
                    <a:pt x="566385" y="88796"/>
                  </a:lnTo>
                  <a:lnTo>
                    <a:pt x="569022" y="88413"/>
                  </a:lnTo>
                  <a:lnTo>
                    <a:pt x="572425" y="89172"/>
                  </a:lnTo>
                  <a:close/>
                  <a:moveTo>
                    <a:pt x="409307" y="21968"/>
                  </a:moveTo>
                  <a:lnTo>
                    <a:pt x="408876" y="24065"/>
                  </a:lnTo>
                  <a:lnTo>
                    <a:pt x="408133" y="26099"/>
                  </a:lnTo>
                  <a:lnTo>
                    <a:pt x="406334" y="28243"/>
                  </a:lnTo>
                  <a:lnTo>
                    <a:pt x="401123" y="36700"/>
                  </a:lnTo>
                  <a:lnTo>
                    <a:pt x="398064" y="38053"/>
                  </a:lnTo>
                  <a:lnTo>
                    <a:pt x="397094" y="39375"/>
                  </a:lnTo>
                  <a:lnTo>
                    <a:pt x="395873" y="40166"/>
                  </a:lnTo>
                  <a:lnTo>
                    <a:pt x="392072" y="39015"/>
                  </a:lnTo>
                  <a:lnTo>
                    <a:pt x="390960" y="40721"/>
                  </a:lnTo>
                  <a:lnTo>
                    <a:pt x="389912" y="41863"/>
                  </a:lnTo>
                  <a:lnTo>
                    <a:pt x="387158" y="42301"/>
                  </a:lnTo>
                  <a:lnTo>
                    <a:pt x="385539" y="41934"/>
                  </a:lnTo>
                  <a:lnTo>
                    <a:pt x="381369" y="38820"/>
                  </a:lnTo>
                  <a:lnTo>
                    <a:pt x="378889" y="35440"/>
                  </a:lnTo>
                  <a:lnTo>
                    <a:pt x="377543" y="32546"/>
                  </a:lnTo>
                  <a:lnTo>
                    <a:pt x="381400" y="32600"/>
                  </a:lnTo>
                  <a:lnTo>
                    <a:pt x="382769" y="31896"/>
                  </a:lnTo>
                  <a:lnTo>
                    <a:pt x="385359" y="32506"/>
                  </a:lnTo>
                  <a:lnTo>
                    <a:pt x="386915" y="29526"/>
                  </a:lnTo>
                  <a:lnTo>
                    <a:pt x="390202" y="29886"/>
                  </a:lnTo>
                  <a:lnTo>
                    <a:pt x="396515" y="27812"/>
                  </a:lnTo>
                  <a:lnTo>
                    <a:pt x="398831" y="28970"/>
                  </a:lnTo>
                  <a:lnTo>
                    <a:pt x="404127" y="22015"/>
                  </a:lnTo>
                  <a:lnTo>
                    <a:pt x="405786" y="22195"/>
                  </a:lnTo>
                  <a:lnTo>
                    <a:pt x="408321" y="20200"/>
                  </a:lnTo>
                  <a:lnTo>
                    <a:pt x="409307" y="21968"/>
                  </a:lnTo>
                  <a:close/>
                  <a:moveTo>
                    <a:pt x="421972" y="38452"/>
                  </a:moveTo>
                  <a:lnTo>
                    <a:pt x="417787" y="41081"/>
                  </a:lnTo>
                  <a:lnTo>
                    <a:pt x="415362" y="38820"/>
                  </a:lnTo>
                  <a:lnTo>
                    <a:pt x="414345" y="36496"/>
                  </a:lnTo>
                  <a:lnTo>
                    <a:pt x="414196" y="31325"/>
                  </a:lnTo>
                  <a:lnTo>
                    <a:pt x="414759" y="28164"/>
                  </a:lnTo>
                  <a:lnTo>
                    <a:pt x="416723" y="26529"/>
                  </a:lnTo>
                  <a:lnTo>
                    <a:pt x="417998" y="27726"/>
                  </a:lnTo>
                  <a:lnTo>
                    <a:pt x="418335" y="28728"/>
                  </a:lnTo>
                  <a:lnTo>
                    <a:pt x="420619" y="29706"/>
                  </a:lnTo>
                  <a:lnTo>
                    <a:pt x="423302" y="32960"/>
                  </a:lnTo>
                  <a:lnTo>
                    <a:pt x="421972" y="38452"/>
                  </a:lnTo>
                  <a:close/>
                  <a:moveTo>
                    <a:pt x="413148" y="39641"/>
                  </a:moveTo>
                  <a:lnTo>
                    <a:pt x="413554" y="42724"/>
                  </a:lnTo>
                  <a:lnTo>
                    <a:pt x="413711" y="45259"/>
                  </a:lnTo>
                  <a:lnTo>
                    <a:pt x="411661" y="48912"/>
                  </a:lnTo>
                  <a:lnTo>
                    <a:pt x="406936" y="53692"/>
                  </a:lnTo>
                  <a:lnTo>
                    <a:pt x="407210" y="54975"/>
                  </a:lnTo>
                  <a:lnTo>
                    <a:pt x="405574" y="56204"/>
                  </a:lnTo>
                  <a:lnTo>
                    <a:pt x="403126" y="57103"/>
                  </a:lnTo>
                  <a:lnTo>
                    <a:pt x="401835" y="56235"/>
                  </a:lnTo>
                  <a:lnTo>
                    <a:pt x="402007" y="52143"/>
                  </a:lnTo>
                  <a:lnTo>
                    <a:pt x="401616" y="50923"/>
                  </a:lnTo>
                  <a:lnTo>
                    <a:pt x="399762" y="52550"/>
                  </a:lnTo>
                  <a:lnTo>
                    <a:pt x="397829" y="50461"/>
                  </a:lnTo>
                  <a:lnTo>
                    <a:pt x="397829" y="48365"/>
                  </a:lnTo>
                  <a:lnTo>
                    <a:pt x="398338" y="46542"/>
                  </a:lnTo>
                  <a:lnTo>
                    <a:pt x="400129" y="43764"/>
                  </a:lnTo>
                  <a:lnTo>
                    <a:pt x="403110" y="41848"/>
                  </a:lnTo>
                  <a:lnTo>
                    <a:pt x="405074" y="42567"/>
                  </a:lnTo>
                  <a:lnTo>
                    <a:pt x="411630" y="35190"/>
                  </a:lnTo>
                  <a:lnTo>
                    <a:pt x="412334" y="36739"/>
                  </a:lnTo>
                  <a:lnTo>
                    <a:pt x="413148" y="39641"/>
                  </a:lnTo>
                  <a:close/>
                  <a:moveTo>
                    <a:pt x="328662" y="61375"/>
                  </a:moveTo>
                  <a:lnTo>
                    <a:pt x="329781" y="62134"/>
                  </a:lnTo>
                  <a:lnTo>
                    <a:pt x="330892" y="61664"/>
                  </a:lnTo>
                  <a:lnTo>
                    <a:pt x="331808" y="62329"/>
                  </a:lnTo>
                  <a:lnTo>
                    <a:pt x="333646" y="65740"/>
                  </a:lnTo>
                  <a:lnTo>
                    <a:pt x="335625" y="67078"/>
                  </a:lnTo>
                  <a:lnTo>
                    <a:pt x="335719" y="68784"/>
                  </a:lnTo>
                  <a:lnTo>
                    <a:pt x="333912" y="70442"/>
                  </a:lnTo>
                  <a:lnTo>
                    <a:pt x="331526" y="70943"/>
                  </a:lnTo>
                  <a:lnTo>
                    <a:pt x="328967" y="70364"/>
                  </a:lnTo>
                  <a:lnTo>
                    <a:pt x="328216" y="68236"/>
                  </a:lnTo>
                  <a:lnTo>
                    <a:pt x="327427" y="64692"/>
                  </a:lnTo>
                  <a:lnTo>
                    <a:pt x="325291" y="61211"/>
                  </a:lnTo>
                  <a:lnTo>
                    <a:pt x="324970" y="58152"/>
                  </a:lnTo>
                  <a:lnTo>
                    <a:pt x="326832" y="57667"/>
                  </a:lnTo>
                  <a:lnTo>
                    <a:pt x="328662" y="61375"/>
                  </a:lnTo>
                  <a:close/>
                  <a:moveTo>
                    <a:pt x="317412" y="71084"/>
                  </a:moveTo>
                  <a:lnTo>
                    <a:pt x="319361" y="74581"/>
                  </a:lnTo>
                  <a:lnTo>
                    <a:pt x="321090" y="74244"/>
                  </a:lnTo>
                  <a:lnTo>
                    <a:pt x="321606" y="72930"/>
                  </a:lnTo>
                  <a:lnTo>
                    <a:pt x="322779" y="72273"/>
                  </a:lnTo>
                  <a:lnTo>
                    <a:pt x="325157" y="74127"/>
                  </a:lnTo>
                  <a:lnTo>
                    <a:pt x="324821" y="77264"/>
                  </a:lnTo>
                  <a:lnTo>
                    <a:pt x="321527" y="81215"/>
                  </a:lnTo>
                  <a:lnTo>
                    <a:pt x="319165" y="86832"/>
                  </a:lnTo>
                  <a:lnTo>
                    <a:pt x="316145" y="88131"/>
                  </a:lnTo>
                  <a:lnTo>
                    <a:pt x="314690" y="87458"/>
                  </a:lnTo>
                  <a:lnTo>
                    <a:pt x="311983" y="90689"/>
                  </a:lnTo>
                  <a:lnTo>
                    <a:pt x="309824" y="94038"/>
                  </a:lnTo>
                  <a:lnTo>
                    <a:pt x="307578" y="98262"/>
                  </a:lnTo>
                  <a:lnTo>
                    <a:pt x="307437" y="100437"/>
                  </a:lnTo>
                  <a:lnTo>
                    <a:pt x="307085" y="102096"/>
                  </a:lnTo>
                  <a:lnTo>
                    <a:pt x="298863" y="103739"/>
                  </a:lnTo>
                  <a:lnTo>
                    <a:pt x="295874" y="104826"/>
                  </a:lnTo>
                  <a:lnTo>
                    <a:pt x="292706" y="103426"/>
                  </a:lnTo>
                  <a:lnTo>
                    <a:pt x="291204" y="100641"/>
                  </a:lnTo>
                  <a:lnTo>
                    <a:pt x="291689" y="99131"/>
                  </a:lnTo>
                  <a:lnTo>
                    <a:pt x="294850" y="98528"/>
                  </a:lnTo>
                  <a:lnTo>
                    <a:pt x="294951" y="95939"/>
                  </a:lnTo>
                  <a:lnTo>
                    <a:pt x="295757" y="94358"/>
                  </a:lnTo>
                  <a:lnTo>
                    <a:pt x="296782" y="93490"/>
                  </a:lnTo>
                  <a:lnTo>
                    <a:pt x="297533" y="90173"/>
                  </a:lnTo>
                  <a:lnTo>
                    <a:pt x="298785" y="89305"/>
                  </a:lnTo>
                  <a:lnTo>
                    <a:pt x="301116" y="90118"/>
                  </a:lnTo>
                  <a:lnTo>
                    <a:pt x="302688" y="87709"/>
                  </a:lnTo>
                  <a:lnTo>
                    <a:pt x="303573" y="87294"/>
                  </a:lnTo>
                  <a:lnTo>
                    <a:pt x="304660" y="89289"/>
                  </a:lnTo>
                  <a:lnTo>
                    <a:pt x="305184" y="86543"/>
                  </a:lnTo>
                  <a:lnTo>
                    <a:pt x="304660" y="84032"/>
                  </a:lnTo>
                  <a:lnTo>
                    <a:pt x="304934" y="82334"/>
                  </a:lnTo>
                  <a:lnTo>
                    <a:pt x="307946" y="77914"/>
                  </a:lnTo>
                  <a:lnTo>
                    <a:pt x="309253" y="74683"/>
                  </a:lnTo>
                  <a:lnTo>
                    <a:pt x="311130" y="72594"/>
                  </a:lnTo>
                  <a:lnTo>
                    <a:pt x="312937" y="72922"/>
                  </a:lnTo>
                  <a:lnTo>
                    <a:pt x="313461" y="69840"/>
                  </a:lnTo>
                  <a:lnTo>
                    <a:pt x="312937" y="66679"/>
                  </a:lnTo>
                  <a:lnTo>
                    <a:pt x="313133" y="64614"/>
                  </a:lnTo>
                  <a:lnTo>
                    <a:pt x="314729" y="59591"/>
                  </a:lnTo>
                  <a:lnTo>
                    <a:pt x="316481" y="59380"/>
                  </a:lnTo>
                  <a:lnTo>
                    <a:pt x="317287" y="63847"/>
                  </a:lnTo>
                  <a:lnTo>
                    <a:pt x="317412" y="71084"/>
                  </a:lnTo>
                  <a:close/>
                  <a:moveTo>
                    <a:pt x="350873" y="69582"/>
                  </a:moveTo>
                  <a:lnTo>
                    <a:pt x="349692" y="71076"/>
                  </a:lnTo>
                  <a:lnTo>
                    <a:pt x="347877" y="71686"/>
                  </a:lnTo>
                  <a:lnTo>
                    <a:pt x="346899" y="70763"/>
                  </a:lnTo>
                  <a:lnTo>
                    <a:pt x="345506" y="70153"/>
                  </a:lnTo>
                  <a:lnTo>
                    <a:pt x="343957" y="70427"/>
                  </a:lnTo>
                  <a:lnTo>
                    <a:pt x="342658" y="67681"/>
                  </a:lnTo>
                  <a:lnTo>
                    <a:pt x="342807" y="65373"/>
                  </a:lnTo>
                  <a:lnTo>
                    <a:pt x="344583" y="62243"/>
                  </a:lnTo>
                  <a:lnTo>
                    <a:pt x="348143" y="60460"/>
                  </a:lnTo>
                  <a:lnTo>
                    <a:pt x="351022" y="61195"/>
                  </a:lnTo>
                  <a:lnTo>
                    <a:pt x="351757" y="62110"/>
                  </a:lnTo>
                  <a:lnTo>
                    <a:pt x="350873" y="69582"/>
                  </a:lnTo>
                  <a:close/>
                  <a:moveTo>
                    <a:pt x="552366" y="88327"/>
                  </a:moveTo>
                  <a:lnTo>
                    <a:pt x="548196" y="90181"/>
                  </a:lnTo>
                  <a:lnTo>
                    <a:pt x="547711" y="88655"/>
                  </a:lnTo>
                  <a:lnTo>
                    <a:pt x="548626" y="86277"/>
                  </a:lnTo>
                  <a:lnTo>
                    <a:pt x="549722" y="81395"/>
                  </a:lnTo>
                  <a:lnTo>
                    <a:pt x="551435" y="81591"/>
                  </a:lnTo>
                  <a:lnTo>
                    <a:pt x="553172" y="83453"/>
                  </a:lnTo>
                  <a:lnTo>
                    <a:pt x="554533" y="85674"/>
                  </a:lnTo>
                  <a:lnTo>
                    <a:pt x="552366" y="88327"/>
                  </a:lnTo>
                  <a:close/>
                  <a:moveTo>
                    <a:pt x="278945" y="101001"/>
                  </a:moveTo>
                  <a:lnTo>
                    <a:pt x="281581" y="104592"/>
                  </a:lnTo>
                  <a:lnTo>
                    <a:pt x="282762" y="103496"/>
                  </a:lnTo>
                  <a:lnTo>
                    <a:pt x="285101" y="103082"/>
                  </a:lnTo>
                  <a:lnTo>
                    <a:pt x="286838" y="104349"/>
                  </a:lnTo>
                  <a:lnTo>
                    <a:pt x="288262" y="106626"/>
                  </a:lnTo>
                  <a:lnTo>
                    <a:pt x="289944" y="106727"/>
                  </a:lnTo>
                  <a:lnTo>
                    <a:pt x="291001" y="109700"/>
                  </a:lnTo>
                  <a:lnTo>
                    <a:pt x="291540" y="113557"/>
                  </a:lnTo>
                  <a:lnTo>
                    <a:pt x="290320" y="116428"/>
                  </a:lnTo>
                  <a:lnTo>
                    <a:pt x="288583" y="117735"/>
                  </a:lnTo>
                  <a:lnTo>
                    <a:pt x="288114" y="121107"/>
                  </a:lnTo>
                  <a:lnTo>
                    <a:pt x="288771" y="125824"/>
                  </a:lnTo>
                  <a:lnTo>
                    <a:pt x="284875" y="127436"/>
                  </a:lnTo>
                  <a:lnTo>
                    <a:pt x="280368" y="128156"/>
                  </a:lnTo>
                  <a:lnTo>
                    <a:pt x="278600" y="125903"/>
                  </a:lnTo>
                  <a:lnTo>
                    <a:pt x="275001" y="130018"/>
                  </a:lnTo>
                  <a:lnTo>
                    <a:pt x="271426" y="136409"/>
                  </a:lnTo>
                  <a:lnTo>
                    <a:pt x="269705" y="137161"/>
                  </a:lnTo>
                  <a:lnTo>
                    <a:pt x="269580" y="135142"/>
                  </a:lnTo>
                  <a:lnTo>
                    <a:pt x="267014" y="133742"/>
                  </a:lnTo>
                  <a:lnTo>
                    <a:pt x="263728" y="133663"/>
                  </a:lnTo>
                  <a:lnTo>
                    <a:pt x="263837" y="132161"/>
                  </a:lnTo>
                  <a:lnTo>
                    <a:pt x="264440" y="131105"/>
                  </a:lnTo>
                  <a:lnTo>
                    <a:pt x="267272" y="129533"/>
                  </a:lnTo>
                  <a:lnTo>
                    <a:pt x="267835" y="126278"/>
                  </a:lnTo>
                  <a:lnTo>
                    <a:pt x="267319" y="120457"/>
                  </a:lnTo>
                  <a:lnTo>
                    <a:pt x="267820" y="117618"/>
                  </a:lnTo>
                  <a:lnTo>
                    <a:pt x="267929" y="115662"/>
                  </a:lnTo>
                  <a:lnTo>
                    <a:pt x="269713" y="113362"/>
                  </a:lnTo>
                  <a:lnTo>
                    <a:pt x="275815" y="114441"/>
                  </a:lnTo>
                  <a:lnTo>
                    <a:pt x="276558" y="112243"/>
                  </a:lnTo>
                  <a:lnTo>
                    <a:pt x="276097" y="110858"/>
                  </a:lnTo>
                  <a:lnTo>
                    <a:pt x="272944" y="108433"/>
                  </a:lnTo>
                  <a:lnTo>
                    <a:pt x="273429" y="106798"/>
                  </a:lnTo>
                  <a:lnTo>
                    <a:pt x="275706" y="105335"/>
                  </a:lnTo>
                  <a:lnTo>
                    <a:pt x="277857" y="105139"/>
                  </a:lnTo>
                  <a:lnTo>
                    <a:pt x="278506" y="102667"/>
                  </a:lnTo>
                  <a:lnTo>
                    <a:pt x="278616" y="101580"/>
                  </a:lnTo>
                  <a:lnTo>
                    <a:pt x="278945" y="101001"/>
                  </a:lnTo>
                  <a:close/>
                  <a:moveTo>
                    <a:pt x="240680" y="164605"/>
                  </a:moveTo>
                  <a:lnTo>
                    <a:pt x="240946" y="165028"/>
                  </a:lnTo>
                  <a:lnTo>
                    <a:pt x="243935" y="159238"/>
                  </a:lnTo>
                  <a:lnTo>
                    <a:pt x="247252" y="157431"/>
                  </a:lnTo>
                  <a:lnTo>
                    <a:pt x="247455" y="155405"/>
                  </a:lnTo>
                  <a:lnTo>
                    <a:pt x="248738" y="153449"/>
                  </a:lnTo>
                  <a:lnTo>
                    <a:pt x="248590" y="150241"/>
                  </a:lnTo>
                  <a:lnTo>
                    <a:pt x="249239" y="147636"/>
                  </a:lnTo>
                  <a:lnTo>
                    <a:pt x="250929" y="146940"/>
                  </a:lnTo>
                  <a:lnTo>
                    <a:pt x="251985" y="146056"/>
                  </a:lnTo>
                  <a:lnTo>
                    <a:pt x="253151" y="145563"/>
                  </a:lnTo>
                  <a:lnTo>
                    <a:pt x="255271" y="147683"/>
                  </a:lnTo>
                  <a:lnTo>
                    <a:pt x="256460" y="150030"/>
                  </a:lnTo>
                  <a:lnTo>
                    <a:pt x="257946" y="155256"/>
                  </a:lnTo>
                  <a:lnTo>
                    <a:pt x="257328" y="160294"/>
                  </a:lnTo>
                  <a:lnTo>
                    <a:pt x="253346" y="164214"/>
                  </a:lnTo>
                  <a:lnTo>
                    <a:pt x="250185" y="165974"/>
                  </a:lnTo>
                  <a:lnTo>
                    <a:pt x="246986" y="170449"/>
                  </a:lnTo>
                  <a:lnTo>
                    <a:pt x="245382" y="174103"/>
                  </a:lnTo>
                  <a:lnTo>
                    <a:pt x="243997" y="174893"/>
                  </a:lnTo>
                  <a:lnTo>
                    <a:pt x="243129" y="174596"/>
                  </a:lnTo>
                  <a:lnTo>
                    <a:pt x="242354" y="173719"/>
                  </a:lnTo>
                  <a:lnTo>
                    <a:pt x="240735" y="173719"/>
                  </a:lnTo>
                  <a:lnTo>
                    <a:pt x="238951" y="176880"/>
                  </a:lnTo>
                  <a:lnTo>
                    <a:pt x="233569" y="179446"/>
                  </a:lnTo>
                  <a:lnTo>
                    <a:pt x="231456" y="178703"/>
                  </a:lnTo>
                  <a:lnTo>
                    <a:pt x="231362" y="175558"/>
                  </a:lnTo>
                  <a:lnTo>
                    <a:pt x="230103" y="175816"/>
                  </a:lnTo>
                  <a:lnTo>
                    <a:pt x="228085" y="179587"/>
                  </a:lnTo>
                  <a:lnTo>
                    <a:pt x="226113" y="180847"/>
                  </a:lnTo>
                  <a:lnTo>
                    <a:pt x="224791" y="181230"/>
                  </a:lnTo>
                  <a:lnTo>
                    <a:pt x="222357" y="179814"/>
                  </a:lnTo>
                  <a:lnTo>
                    <a:pt x="215817" y="186213"/>
                  </a:lnTo>
                  <a:lnTo>
                    <a:pt x="209683" y="187403"/>
                  </a:lnTo>
                  <a:lnTo>
                    <a:pt x="207665" y="186667"/>
                  </a:lnTo>
                  <a:lnTo>
                    <a:pt x="207657" y="182755"/>
                  </a:lnTo>
                  <a:lnTo>
                    <a:pt x="211624" y="177733"/>
                  </a:lnTo>
                  <a:lnTo>
                    <a:pt x="214871" y="174236"/>
                  </a:lnTo>
                  <a:lnTo>
                    <a:pt x="226058" y="171787"/>
                  </a:lnTo>
                  <a:lnTo>
                    <a:pt x="233029" y="161335"/>
                  </a:lnTo>
                  <a:lnTo>
                    <a:pt x="234711" y="149889"/>
                  </a:lnTo>
                  <a:lnTo>
                    <a:pt x="236354" y="145727"/>
                  </a:lnTo>
                  <a:lnTo>
                    <a:pt x="235579" y="143372"/>
                  </a:lnTo>
                  <a:lnTo>
                    <a:pt x="233710" y="142958"/>
                  </a:lnTo>
                  <a:lnTo>
                    <a:pt x="233592" y="139328"/>
                  </a:lnTo>
                  <a:lnTo>
                    <a:pt x="234570" y="135353"/>
                  </a:lnTo>
                  <a:lnTo>
                    <a:pt x="238223" y="129877"/>
                  </a:lnTo>
                  <a:lnTo>
                    <a:pt x="240258" y="127538"/>
                  </a:lnTo>
                  <a:lnTo>
                    <a:pt x="243567" y="120896"/>
                  </a:lnTo>
                  <a:lnTo>
                    <a:pt x="245163" y="119401"/>
                  </a:lnTo>
                  <a:lnTo>
                    <a:pt x="246978" y="119401"/>
                  </a:lnTo>
                  <a:lnTo>
                    <a:pt x="248770" y="121146"/>
                  </a:lnTo>
                  <a:lnTo>
                    <a:pt x="248449" y="124706"/>
                  </a:lnTo>
                  <a:lnTo>
                    <a:pt x="245765" y="131105"/>
                  </a:lnTo>
                  <a:lnTo>
                    <a:pt x="241791" y="136535"/>
                  </a:lnTo>
                  <a:lnTo>
                    <a:pt x="242276" y="140423"/>
                  </a:lnTo>
                  <a:lnTo>
                    <a:pt x="243857" y="143607"/>
                  </a:lnTo>
                  <a:lnTo>
                    <a:pt x="244248" y="149036"/>
                  </a:lnTo>
                  <a:lnTo>
                    <a:pt x="244349" y="154247"/>
                  </a:lnTo>
                  <a:lnTo>
                    <a:pt x="241337" y="161257"/>
                  </a:lnTo>
                  <a:lnTo>
                    <a:pt x="240680" y="164605"/>
                  </a:lnTo>
                  <a:close/>
                  <a:moveTo>
                    <a:pt x="228530" y="141487"/>
                  </a:moveTo>
                  <a:lnTo>
                    <a:pt x="231386" y="147620"/>
                  </a:lnTo>
                  <a:lnTo>
                    <a:pt x="232692" y="151196"/>
                  </a:lnTo>
                  <a:lnTo>
                    <a:pt x="231636" y="157916"/>
                  </a:lnTo>
                  <a:lnTo>
                    <a:pt x="228859" y="161296"/>
                  </a:lnTo>
                  <a:lnTo>
                    <a:pt x="224579" y="161898"/>
                  </a:lnTo>
                  <a:lnTo>
                    <a:pt x="221575" y="161617"/>
                  </a:lnTo>
                  <a:lnTo>
                    <a:pt x="219682" y="159989"/>
                  </a:lnTo>
                  <a:lnTo>
                    <a:pt x="219447" y="158166"/>
                  </a:lnTo>
                  <a:lnTo>
                    <a:pt x="218352" y="157627"/>
                  </a:lnTo>
                  <a:lnTo>
                    <a:pt x="215465" y="159974"/>
                  </a:lnTo>
                  <a:lnTo>
                    <a:pt x="213462" y="160287"/>
                  </a:lnTo>
                  <a:lnTo>
                    <a:pt x="210912" y="158472"/>
                  </a:lnTo>
                  <a:lnTo>
                    <a:pt x="210224" y="155561"/>
                  </a:lnTo>
                  <a:lnTo>
                    <a:pt x="212930" y="151908"/>
                  </a:lnTo>
                  <a:lnTo>
                    <a:pt x="214182" y="149060"/>
                  </a:lnTo>
                  <a:lnTo>
                    <a:pt x="217178" y="149310"/>
                  </a:lnTo>
                  <a:lnTo>
                    <a:pt x="217929" y="150194"/>
                  </a:lnTo>
                  <a:lnTo>
                    <a:pt x="219627" y="150750"/>
                  </a:lnTo>
                  <a:lnTo>
                    <a:pt x="220660" y="147315"/>
                  </a:lnTo>
                  <a:lnTo>
                    <a:pt x="220425" y="144937"/>
                  </a:lnTo>
                  <a:lnTo>
                    <a:pt x="221184" y="143278"/>
                  </a:lnTo>
                  <a:lnTo>
                    <a:pt x="224806" y="144475"/>
                  </a:lnTo>
                  <a:lnTo>
                    <a:pt x="224814" y="137982"/>
                  </a:lnTo>
                  <a:lnTo>
                    <a:pt x="226222" y="137528"/>
                  </a:lnTo>
                  <a:lnTo>
                    <a:pt x="226802" y="137779"/>
                  </a:lnTo>
                  <a:lnTo>
                    <a:pt x="227842" y="139148"/>
                  </a:lnTo>
                  <a:lnTo>
                    <a:pt x="228530" y="141487"/>
                  </a:lnTo>
                  <a:close/>
                  <a:moveTo>
                    <a:pt x="199239" y="182239"/>
                  </a:moveTo>
                  <a:lnTo>
                    <a:pt x="200546" y="183248"/>
                  </a:lnTo>
                  <a:lnTo>
                    <a:pt x="203957" y="182951"/>
                  </a:lnTo>
                  <a:lnTo>
                    <a:pt x="204645" y="183327"/>
                  </a:lnTo>
                  <a:lnTo>
                    <a:pt x="204153" y="184993"/>
                  </a:lnTo>
                  <a:lnTo>
                    <a:pt x="202674" y="186824"/>
                  </a:lnTo>
                  <a:lnTo>
                    <a:pt x="199568" y="187950"/>
                  </a:lnTo>
                  <a:lnTo>
                    <a:pt x="198167" y="190743"/>
                  </a:lnTo>
                  <a:lnTo>
                    <a:pt x="197166" y="191690"/>
                  </a:lnTo>
                  <a:lnTo>
                    <a:pt x="194483" y="191698"/>
                  </a:lnTo>
                  <a:lnTo>
                    <a:pt x="192894" y="192347"/>
                  </a:lnTo>
                  <a:lnTo>
                    <a:pt x="190947" y="194819"/>
                  </a:lnTo>
                  <a:lnTo>
                    <a:pt x="189390" y="192996"/>
                  </a:lnTo>
                  <a:lnTo>
                    <a:pt x="188952" y="194295"/>
                  </a:lnTo>
                  <a:lnTo>
                    <a:pt x="188670" y="196611"/>
                  </a:lnTo>
                  <a:lnTo>
                    <a:pt x="187801" y="197284"/>
                  </a:lnTo>
                  <a:lnTo>
                    <a:pt x="185110" y="198121"/>
                  </a:lnTo>
                  <a:lnTo>
                    <a:pt x="184461" y="192730"/>
                  </a:lnTo>
                  <a:lnTo>
                    <a:pt x="185697" y="190775"/>
                  </a:lnTo>
                  <a:lnTo>
                    <a:pt x="186667" y="188428"/>
                  </a:lnTo>
                  <a:lnTo>
                    <a:pt x="188154" y="188068"/>
                  </a:lnTo>
                  <a:lnTo>
                    <a:pt x="189484" y="188263"/>
                  </a:lnTo>
                  <a:lnTo>
                    <a:pt x="191885" y="183194"/>
                  </a:lnTo>
                  <a:lnTo>
                    <a:pt x="195171" y="181746"/>
                  </a:lnTo>
                  <a:lnTo>
                    <a:pt x="197291" y="181582"/>
                  </a:lnTo>
                  <a:lnTo>
                    <a:pt x="199239" y="182239"/>
                  </a:lnTo>
                  <a:close/>
                  <a:moveTo>
                    <a:pt x="179446" y="205224"/>
                  </a:moveTo>
                  <a:lnTo>
                    <a:pt x="176199" y="208299"/>
                  </a:lnTo>
                  <a:lnTo>
                    <a:pt x="177381" y="202682"/>
                  </a:lnTo>
                  <a:lnTo>
                    <a:pt x="179133" y="196971"/>
                  </a:lnTo>
                  <a:lnTo>
                    <a:pt x="181558" y="193693"/>
                  </a:lnTo>
                  <a:lnTo>
                    <a:pt x="182763" y="194976"/>
                  </a:lnTo>
                  <a:lnTo>
                    <a:pt x="182208" y="197722"/>
                  </a:lnTo>
                  <a:lnTo>
                    <a:pt x="182215" y="200429"/>
                  </a:lnTo>
                  <a:lnTo>
                    <a:pt x="181699" y="201704"/>
                  </a:lnTo>
                  <a:lnTo>
                    <a:pt x="179446" y="205224"/>
                  </a:lnTo>
                  <a:close/>
                  <a:moveTo>
                    <a:pt x="167335" y="307876"/>
                  </a:moveTo>
                  <a:lnTo>
                    <a:pt x="165301" y="308228"/>
                  </a:lnTo>
                  <a:lnTo>
                    <a:pt x="165638" y="305842"/>
                  </a:lnTo>
                  <a:lnTo>
                    <a:pt x="167281" y="303573"/>
                  </a:lnTo>
                  <a:lnTo>
                    <a:pt x="167914" y="302024"/>
                  </a:lnTo>
                  <a:lnTo>
                    <a:pt x="168243" y="300193"/>
                  </a:lnTo>
                  <a:lnTo>
                    <a:pt x="169698" y="298808"/>
                  </a:lnTo>
                  <a:lnTo>
                    <a:pt x="171748" y="300584"/>
                  </a:lnTo>
                  <a:lnTo>
                    <a:pt x="171787" y="303588"/>
                  </a:lnTo>
                  <a:lnTo>
                    <a:pt x="170770" y="306327"/>
                  </a:lnTo>
                  <a:lnTo>
                    <a:pt x="167335" y="307876"/>
                  </a:lnTo>
                  <a:close/>
                  <a:moveTo>
                    <a:pt x="169307" y="315488"/>
                  </a:moveTo>
                  <a:lnTo>
                    <a:pt x="167547" y="315644"/>
                  </a:lnTo>
                  <a:lnTo>
                    <a:pt x="167562" y="313446"/>
                  </a:lnTo>
                  <a:lnTo>
                    <a:pt x="168572" y="311443"/>
                  </a:lnTo>
                  <a:lnTo>
                    <a:pt x="170168" y="310105"/>
                  </a:lnTo>
                  <a:lnTo>
                    <a:pt x="172225" y="309753"/>
                  </a:lnTo>
                  <a:lnTo>
                    <a:pt x="174525" y="309597"/>
                  </a:lnTo>
                  <a:lnTo>
                    <a:pt x="175221" y="310661"/>
                  </a:lnTo>
                  <a:lnTo>
                    <a:pt x="173899" y="312155"/>
                  </a:lnTo>
                  <a:lnTo>
                    <a:pt x="169307" y="315488"/>
                  </a:lnTo>
                  <a:close/>
                  <a:moveTo>
                    <a:pt x="157415" y="330204"/>
                  </a:moveTo>
                  <a:lnTo>
                    <a:pt x="155960" y="331839"/>
                  </a:lnTo>
                  <a:lnTo>
                    <a:pt x="153245" y="331369"/>
                  </a:lnTo>
                  <a:lnTo>
                    <a:pt x="152956" y="329961"/>
                  </a:lnTo>
                  <a:lnTo>
                    <a:pt x="153730" y="327145"/>
                  </a:lnTo>
                  <a:lnTo>
                    <a:pt x="155381" y="325979"/>
                  </a:lnTo>
                  <a:lnTo>
                    <a:pt x="157509" y="326206"/>
                  </a:lnTo>
                  <a:lnTo>
                    <a:pt x="158190" y="327380"/>
                  </a:lnTo>
                  <a:lnTo>
                    <a:pt x="157415" y="330204"/>
                  </a:lnTo>
                  <a:close/>
                  <a:moveTo>
                    <a:pt x="141244" y="370041"/>
                  </a:moveTo>
                  <a:lnTo>
                    <a:pt x="140094" y="371480"/>
                  </a:lnTo>
                  <a:lnTo>
                    <a:pt x="137536" y="370330"/>
                  </a:lnTo>
                  <a:lnTo>
                    <a:pt x="132490" y="371222"/>
                  </a:lnTo>
                  <a:lnTo>
                    <a:pt x="130456" y="369822"/>
                  </a:lnTo>
                  <a:lnTo>
                    <a:pt x="132075" y="367083"/>
                  </a:lnTo>
                  <a:lnTo>
                    <a:pt x="136636" y="364204"/>
                  </a:lnTo>
                  <a:lnTo>
                    <a:pt x="139085" y="364337"/>
                  </a:lnTo>
                  <a:lnTo>
                    <a:pt x="141581" y="367874"/>
                  </a:lnTo>
                  <a:lnTo>
                    <a:pt x="141244" y="370041"/>
                  </a:lnTo>
                  <a:close/>
                  <a:moveTo>
                    <a:pt x="80628" y="430602"/>
                  </a:moveTo>
                  <a:lnTo>
                    <a:pt x="78109" y="430719"/>
                  </a:lnTo>
                  <a:lnTo>
                    <a:pt x="76591" y="429608"/>
                  </a:lnTo>
                  <a:lnTo>
                    <a:pt x="80198" y="427402"/>
                  </a:lnTo>
                  <a:lnTo>
                    <a:pt x="85854" y="425290"/>
                  </a:lnTo>
                  <a:lnTo>
                    <a:pt x="86394" y="423952"/>
                  </a:lnTo>
                  <a:lnTo>
                    <a:pt x="87075" y="423788"/>
                  </a:lnTo>
                  <a:lnTo>
                    <a:pt x="88053" y="425431"/>
                  </a:lnTo>
                  <a:lnTo>
                    <a:pt x="88178" y="427684"/>
                  </a:lnTo>
                  <a:lnTo>
                    <a:pt x="87552" y="428803"/>
                  </a:lnTo>
                  <a:lnTo>
                    <a:pt x="80628" y="430602"/>
                  </a:lnTo>
                  <a:close/>
                  <a:moveTo>
                    <a:pt x="72539" y="446796"/>
                  </a:moveTo>
                  <a:lnTo>
                    <a:pt x="70387" y="446828"/>
                  </a:lnTo>
                  <a:lnTo>
                    <a:pt x="67829" y="446077"/>
                  </a:lnTo>
                  <a:lnTo>
                    <a:pt x="66225" y="444473"/>
                  </a:lnTo>
                  <a:lnTo>
                    <a:pt x="65975" y="443057"/>
                  </a:lnTo>
                  <a:lnTo>
                    <a:pt x="68924" y="441297"/>
                  </a:lnTo>
                  <a:lnTo>
                    <a:pt x="71889" y="440264"/>
                  </a:lnTo>
                  <a:lnTo>
                    <a:pt x="73266" y="442204"/>
                  </a:lnTo>
                  <a:lnTo>
                    <a:pt x="73368" y="445380"/>
                  </a:lnTo>
                  <a:lnTo>
                    <a:pt x="72539" y="446796"/>
                  </a:lnTo>
                  <a:close/>
                  <a:moveTo>
                    <a:pt x="3513" y="552804"/>
                  </a:moveTo>
                  <a:lnTo>
                    <a:pt x="1565" y="553375"/>
                  </a:lnTo>
                  <a:lnTo>
                    <a:pt x="0" y="552882"/>
                  </a:lnTo>
                  <a:lnTo>
                    <a:pt x="555" y="548548"/>
                  </a:lnTo>
                  <a:lnTo>
                    <a:pt x="1369" y="547844"/>
                  </a:lnTo>
                  <a:lnTo>
                    <a:pt x="2550" y="547594"/>
                  </a:lnTo>
                  <a:lnTo>
                    <a:pt x="3826" y="549917"/>
                  </a:lnTo>
                  <a:lnTo>
                    <a:pt x="3513" y="552804"/>
                  </a:lnTo>
                  <a:close/>
                  <a:moveTo>
                    <a:pt x="6306" y="587603"/>
                  </a:moveTo>
                  <a:lnTo>
                    <a:pt x="6376" y="592852"/>
                  </a:lnTo>
                  <a:lnTo>
                    <a:pt x="4358" y="592453"/>
                  </a:lnTo>
                  <a:lnTo>
                    <a:pt x="3450" y="590443"/>
                  </a:lnTo>
                  <a:lnTo>
                    <a:pt x="3184" y="589152"/>
                  </a:lnTo>
                  <a:lnTo>
                    <a:pt x="3348" y="586108"/>
                  </a:lnTo>
                  <a:lnTo>
                    <a:pt x="2895" y="582963"/>
                  </a:lnTo>
                  <a:lnTo>
                    <a:pt x="3489" y="581399"/>
                  </a:lnTo>
                  <a:lnTo>
                    <a:pt x="4225" y="581187"/>
                  </a:lnTo>
                  <a:lnTo>
                    <a:pt x="5531" y="583988"/>
                  </a:lnTo>
                  <a:lnTo>
                    <a:pt x="6306" y="58760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3" name="Freeform: Shape 742">
              <a:extLst>
                <a:ext uri="{FF2B5EF4-FFF2-40B4-BE49-F238E27FC236}">
                  <a16:creationId xmlns:a16="http://schemas.microsoft.com/office/drawing/2014/main" id="{DC8CC32C-7414-00CE-B572-B32DF736E4EA}"/>
                </a:ext>
              </a:extLst>
            </p:cNvPr>
            <p:cNvSpPr>
              <a:spLocks/>
            </p:cNvSpPr>
            <p:nvPr/>
          </p:nvSpPr>
          <p:spPr>
            <a:xfrm>
              <a:off x="9008541" y="3952015"/>
              <a:ext cx="178069" cy="100014"/>
            </a:xfrm>
            <a:custGeom>
              <a:avLst/>
              <a:gdLst>
                <a:gd name="connsiteX0" fmla="*/ 176935 w 178069"/>
                <a:gd name="connsiteY0" fmla="*/ 62955 h 100014"/>
                <a:gd name="connsiteX1" fmla="*/ 177819 w 178069"/>
                <a:gd name="connsiteY1" fmla="*/ 63628 h 100014"/>
                <a:gd name="connsiteX2" fmla="*/ 177912 w 178069"/>
                <a:gd name="connsiteY2" fmla="*/ 64731 h 100014"/>
                <a:gd name="connsiteX3" fmla="*/ 177748 w 178069"/>
                <a:gd name="connsiteY3" fmla="*/ 65952 h 100014"/>
                <a:gd name="connsiteX4" fmla="*/ 176841 w 178069"/>
                <a:gd name="connsiteY4" fmla="*/ 68588 h 100014"/>
                <a:gd name="connsiteX5" fmla="*/ 176012 w 178069"/>
                <a:gd name="connsiteY5" fmla="*/ 70434 h 100014"/>
                <a:gd name="connsiteX6" fmla="*/ 175049 w 178069"/>
                <a:gd name="connsiteY6" fmla="*/ 74338 h 100014"/>
                <a:gd name="connsiteX7" fmla="*/ 174181 w 178069"/>
                <a:gd name="connsiteY7" fmla="*/ 81090 h 100014"/>
                <a:gd name="connsiteX8" fmla="*/ 174368 w 178069"/>
                <a:gd name="connsiteY8" fmla="*/ 82271 h 100014"/>
                <a:gd name="connsiteX9" fmla="*/ 176958 w 178069"/>
                <a:gd name="connsiteY9" fmla="*/ 86128 h 100014"/>
                <a:gd name="connsiteX10" fmla="*/ 177967 w 178069"/>
                <a:gd name="connsiteY10" fmla="*/ 89101 h 100014"/>
                <a:gd name="connsiteX11" fmla="*/ 178069 w 178069"/>
                <a:gd name="connsiteY11" fmla="*/ 91112 h 100014"/>
                <a:gd name="connsiteX12" fmla="*/ 176966 w 178069"/>
                <a:gd name="connsiteY12" fmla="*/ 94499 h 100014"/>
                <a:gd name="connsiteX13" fmla="*/ 175722 w 178069"/>
                <a:gd name="connsiteY13" fmla="*/ 98309 h 100014"/>
                <a:gd name="connsiteX14" fmla="*/ 175112 w 178069"/>
                <a:gd name="connsiteY14" fmla="*/ 99170 h 100014"/>
                <a:gd name="connsiteX15" fmla="*/ 174408 w 178069"/>
                <a:gd name="connsiteY15" fmla="*/ 99475 h 100014"/>
                <a:gd name="connsiteX16" fmla="*/ 171208 w 178069"/>
                <a:gd name="connsiteY16" fmla="*/ 98145 h 100014"/>
                <a:gd name="connsiteX17" fmla="*/ 169009 w 178069"/>
                <a:gd name="connsiteY17" fmla="*/ 98333 h 100014"/>
                <a:gd name="connsiteX18" fmla="*/ 166475 w 178069"/>
                <a:gd name="connsiteY18" fmla="*/ 99068 h 100014"/>
                <a:gd name="connsiteX19" fmla="*/ 163830 w 178069"/>
                <a:gd name="connsiteY19" fmla="*/ 98920 h 100014"/>
                <a:gd name="connsiteX20" fmla="*/ 161640 w 178069"/>
                <a:gd name="connsiteY20" fmla="*/ 98482 h 100014"/>
                <a:gd name="connsiteX21" fmla="*/ 158878 w 178069"/>
                <a:gd name="connsiteY21" fmla="*/ 100015 h 100014"/>
                <a:gd name="connsiteX22" fmla="*/ 156226 w 178069"/>
                <a:gd name="connsiteY22" fmla="*/ 99186 h 100014"/>
                <a:gd name="connsiteX23" fmla="*/ 154528 w 178069"/>
                <a:gd name="connsiteY23" fmla="*/ 98239 h 100014"/>
                <a:gd name="connsiteX24" fmla="*/ 153402 w 178069"/>
                <a:gd name="connsiteY24" fmla="*/ 95587 h 100014"/>
                <a:gd name="connsiteX25" fmla="*/ 152925 w 178069"/>
                <a:gd name="connsiteY25" fmla="*/ 95250 h 100014"/>
                <a:gd name="connsiteX26" fmla="*/ 147346 w 178069"/>
                <a:gd name="connsiteY26" fmla="*/ 98020 h 100014"/>
                <a:gd name="connsiteX27" fmla="*/ 146008 w 178069"/>
                <a:gd name="connsiteY27" fmla="*/ 98192 h 100014"/>
                <a:gd name="connsiteX28" fmla="*/ 142543 w 178069"/>
                <a:gd name="connsiteY28" fmla="*/ 96705 h 100014"/>
                <a:gd name="connsiteX29" fmla="*/ 139711 w 178069"/>
                <a:gd name="connsiteY29" fmla="*/ 95227 h 100014"/>
                <a:gd name="connsiteX30" fmla="*/ 138647 w 178069"/>
                <a:gd name="connsiteY30" fmla="*/ 94789 h 100014"/>
                <a:gd name="connsiteX31" fmla="*/ 135909 w 178069"/>
                <a:gd name="connsiteY31" fmla="*/ 94210 h 100014"/>
                <a:gd name="connsiteX32" fmla="*/ 133452 w 178069"/>
                <a:gd name="connsiteY32" fmla="*/ 93873 h 100014"/>
                <a:gd name="connsiteX33" fmla="*/ 130768 w 178069"/>
                <a:gd name="connsiteY33" fmla="*/ 92958 h 100014"/>
                <a:gd name="connsiteX34" fmla="*/ 127436 w 178069"/>
                <a:gd name="connsiteY34" fmla="*/ 94163 h 100014"/>
                <a:gd name="connsiteX35" fmla="*/ 126090 w 178069"/>
                <a:gd name="connsiteY35" fmla="*/ 94061 h 100014"/>
                <a:gd name="connsiteX36" fmla="*/ 124838 w 178069"/>
                <a:gd name="connsiteY36" fmla="*/ 93193 h 100014"/>
                <a:gd name="connsiteX37" fmla="*/ 124181 w 178069"/>
                <a:gd name="connsiteY37" fmla="*/ 91417 h 100014"/>
                <a:gd name="connsiteX38" fmla="*/ 124017 w 178069"/>
                <a:gd name="connsiteY38" fmla="*/ 89727 h 100014"/>
                <a:gd name="connsiteX39" fmla="*/ 122882 w 178069"/>
                <a:gd name="connsiteY39" fmla="*/ 88569 h 100014"/>
                <a:gd name="connsiteX40" fmla="*/ 121138 w 178069"/>
                <a:gd name="connsiteY40" fmla="*/ 88303 h 100014"/>
                <a:gd name="connsiteX41" fmla="*/ 118674 w 178069"/>
                <a:gd name="connsiteY41" fmla="*/ 89344 h 100014"/>
                <a:gd name="connsiteX42" fmla="*/ 115082 w 178069"/>
                <a:gd name="connsiteY42" fmla="*/ 90721 h 100014"/>
                <a:gd name="connsiteX43" fmla="*/ 113924 w 178069"/>
                <a:gd name="connsiteY43" fmla="*/ 90486 h 100014"/>
                <a:gd name="connsiteX44" fmla="*/ 112861 w 178069"/>
                <a:gd name="connsiteY44" fmla="*/ 90095 h 100014"/>
                <a:gd name="connsiteX45" fmla="*/ 112470 w 178069"/>
                <a:gd name="connsiteY45" fmla="*/ 89727 h 100014"/>
                <a:gd name="connsiteX46" fmla="*/ 111977 w 178069"/>
                <a:gd name="connsiteY46" fmla="*/ 88139 h 100014"/>
                <a:gd name="connsiteX47" fmla="*/ 111406 w 178069"/>
                <a:gd name="connsiteY47" fmla="*/ 87787 h 100014"/>
                <a:gd name="connsiteX48" fmla="*/ 110569 w 178069"/>
                <a:gd name="connsiteY48" fmla="*/ 87732 h 100014"/>
                <a:gd name="connsiteX49" fmla="*/ 109098 w 178069"/>
                <a:gd name="connsiteY49" fmla="*/ 87349 h 100014"/>
                <a:gd name="connsiteX50" fmla="*/ 107267 w 178069"/>
                <a:gd name="connsiteY50" fmla="*/ 86167 h 100014"/>
                <a:gd name="connsiteX51" fmla="*/ 101744 w 178069"/>
                <a:gd name="connsiteY51" fmla="*/ 83374 h 100014"/>
                <a:gd name="connsiteX52" fmla="*/ 101047 w 178069"/>
                <a:gd name="connsiteY52" fmla="*/ 82131 h 100014"/>
                <a:gd name="connsiteX53" fmla="*/ 101071 w 178069"/>
                <a:gd name="connsiteY53" fmla="*/ 79377 h 100014"/>
                <a:gd name="connsiteX54" fmla="*/ 100766 w 178069"/>
                <a:gd name="connsiteY54" fmla="*/ 78242 h 100014"/>
                <a:gd name="connsiteX55" fmla="*/ 100093 w 178069"/>
                <a:gd name="connsiteY55" fmla="*/ 77045 h 100014"/>
                <a:gd name="connsiteX56" fmla="*/ 97253 w 178069"/>
                <a:gd name="connsiteY56" fmla="*/ 75825 h 100014"/>
                <a:gd name="connsiteX57" fmla="*/ 91745 w 178069"/>
                <a:gd name="connsiteY57" fmla="*/ 73869 h 100014"/>
                <a:gd name="connsiteX58" fmla="*/ 88694 w 178069"/>
                <a:gd name="connsiteY58" fmla="*/ 72304 h 100014"/>
                <a:gd name="connsiteX59" fmla="*/ 87239 w 178069"/>
                <a:gd name="connsiteY59" fmla="*/ 73040 h 100014"/>
                <a:gd name="connsiteX60" fmla="*/ 84438 w 178069"/>
                <a:gd name="connsiteY60" fmla="*/ 73689 h 100014"/>
                <a:gd name="connsiteX61" fmla="*/ 82936 w 178069"/>
                <a:gd name="connsiteY61" fmla="*/ 75105 h 100014"/>
                <a:gd name="connsiteX62" fmla="*/ 81137 w 178069"/>
                <a:gd name="connsiteY62" fmla="*/ 74651 h 100014"/>
                <a:gd name="connsiteX63" fmla="*/ 76857 w 178069"/>
                <a:gd name="connsiteY63" fmla="*/ 73165 h 100014"/>
                <a:gd name="connsiteX64" fmla="*/ 74557 w 178069"/>
                <a:gd name="connsiteY64" fmla="*/ 72946 h 100014"/>
                <a:gd name="connsiteX65" fmla="*/ 73172 w 178069"/>
                <a:gd name="connsiteY65" fmla="*/ 73454 h 100014"/>
                <a:gd name="connsiteX66" fmla="*/ 72851 w 178069"/>
                <a:gd name="connsiteY66" fmla="*/ 74299 h 100014"/>
                <a:gd name="connsiteX67" fmla="*/ 71099 w 178069"/>
                <a:gd name="connsiteY67" fmla="*/ 75269 h 100014"/>
                <a:gd name="connsiteX68" fmla="*/ 69433 w 178069"/>
                <a:gd name="connsiteY68" fmla="*/ 74495 h 100014"/>
                <a:gd name="connsiteX69" fmla="*/ 66139 w 178069"/>
                <a:gd name="connsiteY69" fmla="*/ 73462 h 100014"/>
                <a:gd name="connsiteX70" fmla="*/ 63260 w 178069"/>
                <a:gd name="connsiteY70" fmla="*/ 72891 h 100014"/>
                <a:gd name="connsiteX71" fmla="*/ 58887 w 178069"/>
                <a:gd name="connsiteY71" fmla="*/ 71624 h 100014"/>
                <a:gd name="connsiteX72" fmla="*/ 58386 w 178069"/>
                <a:gd name="connsiteY72" fmla="*/ 69715 h 100014"/>
                <a:gd name="connsiteX73" fmla="*/ 57651 w 178069"/>
                <a:gd name="connsiteY73" fmla="*/ 67821 h 100014"/>
                <a:gd name="connsiteX74" fmla="*/ 56618 w 178069"/>
                <a:gd name="connsiteY74" fmla="*/ 67485 h 100014"/>
                <a:gd name="connsiteX75" fmla="*/ 52698 w 178069"/>
                <a:gd name="connsiteY75" fmla="*/ 67861 h 100014"/>
                <a:gd name="connsiteX76" fmla="*/ 49100 w 178069"/>
                <a:gd name="connsiteY76" fmla="*/ 65772 h 100014"/>
                <a:gd name="connsiteX77" fmla="*/ 45243 w 178069"/>
                <a:gd name="connsiteY77" fmla="*/ 63088 h 100014"/>
                <a:gd name="connsiteX78" fmla="*/ 43600 w 178069"/>
                <a:gd name="connsiteY78" fmla="*/ 62212 h 100014"/>
                <a:gd name="connsiteX79" fmla="*/ 42512 w 178069"/>
                <a:gd name="connsiteY79" fmla="*/ 61891 h 100014"/>
                <a:gd name="connsiteX80" fmla="*/ 41582 w 178069"/>
                <a:gd name="connsiteY80" fmla="*/ 62243 h 100014"/>
                <a:gd name="connsiteX81" fmla="*/ 40517 w 178069"/>
                <a:gd name="connsiteY81" fmla="*/ 62861 h 100014"/>
                <a:gd name="connsiteX82" fmla="*/ 39547 w 178069"/>
                <a:gd name="connsiteY82" fmla="*/ 63041 h 100014"/>
                <a:gd name="connsiteX83" fmla="*/ 37451 w 178069"/>
                <a:gd name="connsiteY83" fmla="*/ 61883 h 100014"/>
                <a:gd name="connsiteX84" fmla="*/ 34783 w 178069"/>
                <a:gd name="connsiteY84" fmla="*/ 60241 h 100014"/>
                <a:gd name="connsiteX85" fmla="*/ 31497 w 178069"/>
                <a:gd name="connsiteY85" fmla="*/ 58214 h 100014"/>
                <a:gd name="connsiteX86" fmla="*/ 27648 w 178069"/>
                <a:gd name="connsiteY86" fmla="*/ 55390 h 100014"/>
                <a:gd name="connsiteX87" fmla="*/ 26067 w 178069"/>
                <a:gd name="connsiteY87" fmla="*/ 53786 h 100014"/>
                <a:gd name="connsiteX88" fmla="*/ 25355 w 178069"/>
                <a:gd name="connsiteY88" fmla="*/ 52589 h 100014"/>
                <a:gd name="connsiteX89" fmla="*/ 24534 w 178069"/>
                <a:gd name="connsiteY89" fmla="*/ 51455 h 100014"/>
                <a:gd name="connsiteX90" fmla="*/ 21186 w 178069"/>
                <a:gd name="connsiteY90" fmla="*/ 49601 h 100014"/>
                <a:gd name="connsiteX91" fmla="*/ 18542 w 178069"/>
                <a:gd name="connsiteY91" fmla="*/ 48138 h 100014"/>
                <a:gd name="connsiteX92" fmla="*/ 15349 w 178069"/>
                <a:gd name="connsiteY92" fmla="*/ 46370 h 100014"/>
                <a:gd name="connsiteX93" fmla="*/ 14817 w 178069"/>
                <a:gd name="connsiteY93" fmla="*/ 46017 h 100014"/>
                <a:gd name="connsiteX94" fmla="*/ 13613 w 178069"/>
                <a:gd name="connsiteY94" fmla="*/ 44961 h 100014"/>
                <a:gd name="connsiteX95" fmla="*/ 11759 w 178069"/>
                <a:gd name="connsiteY95" fmla="*/ 43639 h 100014"/>
                <a:gd name="connsiteX96" fmla="*/ 10241 w 178069"/>
                <a:gd name="connsiteY96" fmla="*/ 43248 h 100014"/>
                <a:gd name="connsiteX97" fmla="*/ 9756 w 178069"/>
                <a:gd name="connsiteY97" fmla="*/ 43983 h 100014"/>
                <a:gd name="connsiteX98" fmla="*/ 9388 w 178069"/>
                <a:gd name="connsiteY98" fmla="*/ 44750 h 100014"/>
                <a:gd name="connsiteX99" fmla="*/ 8066 w 178069"/>
                <a:gd name="connsiteY99" fmla="*/ 44570 h 100014"/>
                <a:gd name="connsiteX100" fmla="*/ 6000 w 178069"/>
                <a:gd name="connsiteY100" fmla="*/ 43217 h 100014"/>
                <a:gd name="connsiteX101" fmla="*/ 3841 w 178069"/>
                <a:gd name="connsiteY101" fmla="*/ 41801 h 100014"/>
                <a:gd name="connsiteX102" fmla="*/ 2159 w 178069"/>
                <a:gd name="connsiteY102" fmla="*/ 40486 h 100014"/>
                <a:gd name="connsiteX103" fmla="*/ 422 w 178069"/>
                <a:gd name="connsiteY103" fmla="*/ 39133 h 100014"/>
                <a:gd name="connsiteX104" fmla="*/ 0 w 178069"/>
                <a:gd name="connsiteY104" fmla="*/ 38131 h 100014"/>
                <a:gd name="connsiteX105" fmla="*/ 727 w 178069"/>
                <a:gd name="connsiteY105" fmla="*/ 35041 h 100014"/>
                <a:gd name="connsiteX106" fmla="*/ 1737 w 178069"/>
                <a:gd name="connsiteY106" fmla="*/ 32389 h 100014"/>
                <a:gd name="connsiteX107" fmla="*/ 2590 w 178069"/>
                <a:gd name="connsiteY107" fmla="*/ 31794 h 100014"/>
                <a:gd name="connsiteX108" fmla="*/ 3982 w 178069"/>
                <a:gd name="connsiteY108" fmla="*/ 30034 h 100014"/>
                <a:gd name="connsiteX109" fmla="*/ 4490 w 178069"/>
                <a:gd name="connsiteY109" fmla="*/ 26944 h 100014"/>
                <a:gd name="connsiteX110" fmla="*/ 4467 w 178069"/>
                <a:gd name="connsiteY110" fmla="*/ 24299 h 100014"/>
                <a:gd name="connsiteX111" fmla="*/ 5820 w 178069"/>
                <a:gd name="connsiteY111" fmla="*/ 20568 h 100014"/>
                <a:gd name="connsiteX112" fmla="*/ 7698 w 178069"/>
                <a:gd name="connsiteY112" fmla="*/ 16594 h 100014"/>
                <a:gd name="connsiteX113" fmla="*/ 10929 w 178069"/>
                <a:gd name="connsiteY113" fmla="*/ 12330 h 100014"/>
                <a:gd name="connsiteX114" fmla="*/ 12322 w 178069"/>
                <a:gd name="connsiteY114" fmla="*/ 10914 h 100014"/>
                <a:gd name="connsiteX115" fmla="*/ 13894 w 178069"/>
                <a:gd name="connsiteY115" fmla="*/ 9944 h 100014"/>
                <a:gd name="connsiteX116" fmla="*/ 16875 w 178069"/>
                <a:gd name="connsiteY116" fmla="*/ 6791 h 100014"/>
                <a:gd name="connsiteX117" fmla="*/ 17493 w 178069"/>
                <a:gd name="connsiteY117" fmla="*/ 6274 h 100014"/>
                <a:gd name="connsiteX118" fmla="*/ 18799 w 178069"/>
                <a:gd name="connsiteY118" fmla="*/ 5461 h 100014"/>
                <a:gd name="connsiteX119" fmla="*/ 20082 w 178069"/>
                <a:gd name="connsiteY119" fmla="*/ 5257 h 100014"/>
                <a:gd name="connsiteX120" fmla="*/ 21053 w 178069"/>
                <a:gd name="connsiteY120" fmla="*/ 5649 h 100014"/>
                <a:gd name="connsiteX121" fmla="*/ 22046 w 178069"/>
                <a:gd name="connsiteY121" fmla="*/ 7299 h 100014"/>
                <a:gd name="connsiteX122" fmla="*/ 23251 w 178069"/>
                <a:gd name="connsiteY122" fmla="*/ 8872 h 100014"/>
                <a:gd name="connsiteX123" fmla="*/ 24714 w 178069"/>
                <a:gd name="connsiteY123" fmla="*/ 8793 h 100014"/>
                <a:gd name="connsiteX124" fmla="*/ 26427 w 178069"/>
                <a:gd name="connsiteY124" fmla="*/ 7448 h 100014"/>
                <a:gd name="connsiteX125" fmla="*/ 29979 w 178069"/>
                <a:gd name="connsiteY125" fmla="*/ 1267 h 100014"/>
                <a:gd name="connsiteX126" fmla="*/ 34916 w 178069"/>
                <a:gd name="connsiteY126" fmla="*/ 0 h 100014"/>
                <a:gd name="connsiteX127" fmla="*/ 39594 w 178069"/>
                <a:gd name="connsiteY127" fmla="*/ 642 h 100014"/>
                <a:gd name="connsiteX128" fmla="*/ 43733 w 178069"/>
                <a:gd name="connsiteY128" fmla="*/ 1541 h 100014"/>
                <a:gd name="connsiteX129" fmla="*/ 44953 w 178069"/>
                <a:gd name="connsiteY129" fmla="*/ 3607 h 100014"/>
                <a:gd name="connsiteX130" fmla="*/ 45751 w 178069"/>
                <a:gd name="connsiteY130" fmla="*/ 5789 h 100014"/>
                <a:gd name="connsiteX131" fmla="*/ 46268 w 178069"/>
                <a:gd name="connsiteY131" fmla="*/ 6893 h 100014"/>
                <a:gd name="connsiteX132" fmla="*/ 47629 w 178069"/>
                <a:gd name="connsiteY132" fmla="*/ 8191 h 100014"/>
                <a:gd name="connsiteX133" fmla="*/ 53465 w 178069"/>
                <a:gd name="connsiteY133" fmla="*/ 11274 h 100014"/>
                <a:gd name="connsiteX134" fmla="*/ 56853 w 178069"/>
                <a:gd name="connsiteY134" fmla="*/ 14051 h 100014"/>
                <a:gd name="connsiteX135" fmla="*/ 61539 w 178069"/>
                <a:gd name="connsiteY135" fmla="*/ 17775 h 100014"/>
                <a:gd name="connsiteX136" fmla="*/ 65044 w 178069"/>
                <a:gd name="connsiteY136" fmla="*/ 19410 h 100014"/>
                <a:gd name="connsiteX137" fmla="*/ 68150 w 178069"/>
                <a:gd name="connsiteY137" fmla="*/ 19551 h 100014"/>
                <a:gd name="connsiteX138" fmla="*/ 69902 w 178069"/>
                <a:gd name="connsiteY138" fmla="*/ 21006 h 100014"/>
                <a:gd name="connsiteX139" fmla="*/ 72539 w 178069"/>
                <a:gd name="connsiteY139" fmla="*/ 23908 h 100014"/>
                <a:gd name="connsiteX140" fmla="*/ 74769 w 178069"/>
                <a:gd name="connsiteY140" fmla="*/ 27233 h 100014"/>
                <a:gd name="connsiteX141" fmla="*/ 77546 w 178069"/>
                <a:gd name="connsiteY141" fmla="*/ 30308 h 100014"/>
                <a:gd name="connsiteX142" fmla="*/ 79470 w 178069"/>
                <a:gd name="connsiteY142" fmla="*/ 30206 h 100014"/>
                <a:gd name="connsiteX143" fmla="*/ 82091 w 178069"/>
                <a:gd name="connsiteY143" fmla="*/ 29213 h 100014"/>
                <a:gd name="connsiteX144" fmla="*/ 85291 w 178069"/>
                <a:gd name="connsiteY144" fmla="*/ 27906 h 100014"/>
                <a:gd name="connsiteX145" fmla="*/ 87177 w 178069"/>
                <a:gd name="connsiteY145" fmla="*/ 28548 h 100014"/>
                <a:gd name="connsiteX146" fmla="*/ 88921 w 178069"/>
                <a:gd name="connsiteY146" fmla="*/ 29400 h 100014"/>
                <a:gd name="connsiteX147" fmla="*/ 89500 w 178069"/>
                <a:gd name="connsiteY147" fmla="*/ 30989 h 100014"/>
                <a:gd name="connsiteX148" fmla="*/ 90556 w 178069"/>
                <a:gd name="connsiteY148" fmla="*/ 33993 h 100014"/>
                <a:gd name="connsiteX149" fmla="*/ 91714 w 178069"/>
                <a:gd name="connsiteY149" fmla="*/ 37107 h 100014"/>
                <a:gd name="connsiteX150" fmla="*/ 93545 w 178069"/>
                <a:gd name="connsiteY150" fmla="*/ 38194 h 100014"/>
                <a:gd name="connsiteX151" fmla="*/ 95720 w 178069"/>
                <a:gd name="connsiteY151" fmla="*/ 39790 h 100014"/>
                <a:gd name="connsiteX152" fmla="*/ 96917 w 178069"/>
                <a:gd name="connsiteY152" fmla="*/ 41058 h 100014"/>
                <a:gd name="connsiteX153" fmla="*/ 100985 w 178069"/>
                <a:gd name="connsiteY153" fmla="*/ 43389 h 100014"/>
                <a:gd name="connsiteX154" fmla="*/ 101556 w 178069"/>
                <a:gd name="connsiteY154" fmla="*/ 44335 h 100014"/>
                <a:gd name="connsiteX155" fmla="*/ 102377 w 178069"/>
                <a:gd name="connsiteY155" fmla="*/ 44977 h 100014"/>
                <a:gd name="connsiteX156" fmla="*/ 103371 w 178069"/>
                <a:gd name="connsiteY156" fmla="*/ 45384 h 100014"/>
                <a:gd name="connsiteX157" fmla="*/ 104192 w 178069"/>
                <a:gd name="connsiteY157" fmla="*/ 45861 h 100014"/>
                <a:gd name="connsiteX158" fmla="*/ 105475 w 178069"/>
                <a:gd name="connsiteY158" fmla="*/ 46025 h 100014"/>
                <a:gd name="connsiteX159" fmla="*/ 110169 w 178069"/>
                <a:gd name="connsiteY159" fmla="*/ 44633 h 100014"/>
                <a:gd name="connsiteX160" fmla="*/ 111421 w 178069"/>
                <a:gd name="connsiteY160" fmla="*/ 44805 h 100014"/>
                <a:gd name="connsiteX161" fmla="*/ 112141 w 178069"/>
                <a:gd name="connsiteY161" fmla="*/ 45063 h 100014"/>
                <a:gd name="connsiteX162" fmla="*/ 112164 w 178069"/>
                <a:gd name="connsiteY162" fmla="*/ 45572 h 100014"/>
                <a:gd name="connsiteX163" fmla="*/ 111320 w 178069"/>
                <a:gd name="connsiteY163" fmla="*/ 47746 h 100014"/>
                <a:gd name="connsiteX164" fmla="*/ 110600 w 178069"/>
                <a:gd name="connsiteY164" fmla="*/ 50532 h 100014"/>
                <a:gd name="connsiteX165" fmla="*/ 111343 w 178069"/>
                <a:gd name="connsiteY165" fmla="*/ 51924 h 100014"/>
                <a:gd name="connsiteX166" fmla="*/ 113315 w 178069"/>
                <a:gd name="connsiteY166" fmla="*/ 52503 h 100014"/>
                <a:gd name="connsiteX167" fmla="*/ 117664 w 178069"/>
                <a:gd name="connsiteY167" fmla="*/ 52918 h 100014"/>
                <a:gd name="connsiteX168" fmla="*/ 123539 w 178069"/>
                <a:gd name="connsiteY168" fmla="*/ 52879 h 100014"/>
                <a:gd name="connsiteX169" fmla="*/ 125331 w 178069"/>
                <a:gd name="connsiteY169" fmla="*/ 54287 h 100014"/>
                <a:gd name="connsiteX170" fmla="*/ 127099 w 178069"/>
                <a:gd name="connsiteY170" fmla="*/ 56399 h 100014"/>
                <a:gd name="connsiteX171" fmla="*/ 128891 w 178069"/>
                <a:gd name="connsiteY171" fmla="*/ 60006 h 100014"/>
                <a:gd name="connsiteX172" fmla="*/ 129603 w 178069"/>
                <a:gd name="connsiteY172" fmla="*/ 61531 h 100014"/>
                <a:gd name="connsiteX173" fmla="*/ 130487 w 178069"/>
                <a:gd name="connsiteY173" fmla="*/ 61969 h 100014"/>
                <a:gd name="connsiteX174" fmla="*/ 132012 w 178069"/>
                <a:gd name="connsiteY174" fmla="*/ 61367 h 100014"/>
                <a:gd name="connsiteX175" fmla="*/ 132271 w 178069"/>
                <a:gd name="connsiteY175" fmla="*/ 59888 h 100014"/>
                <a:gd name="connsiteX176" fmla="*/ 132333 w 178069"/>
                <a:gd name="connsiteY176" fmla="*/ 57682 h 100014"/>
                <a:gd name="connsiteX177" fmla="*/ 133616 w 178069"/>
                <a:gd name="connsiteY177" fmla="*/ 56923 h 100014"/>
                <a:gd name="connsiteX178" fmla="*/ 134438 w 178069"/>
                <a:gd name="connsiteY178" fmla="*/ 57487 h 100014"/>
                <a:gd name="connsiteX179" fmla="*/ 135392 w 178069"/>
                <a:gd name="connsiteY179" fmla="*/ 59208 h 100014"/>
                <a:gd name="connsiteX180" fmla="*/ 137817 w 178069"/>
                <a:gd name="connsiteY180" fmla="*/ 60757 h 100014"/>
                <a:gd name="connsiteX181" fmla="*/ 139578 w 178069"/>
                <a:gd name="connsiteY181" fmla="*/ 61516 h 100014"/>
                <a:gd name="connsiteX182" fmla="*/ 141252 w 178069"/>
                <a:gd name="connsiteY182" fmla="*/ 61250 h 100014"/>
                <a:gd name="connsiteX183" fmla="*/ 141956 w 178069"/>
                <a:gd name="connsiteY183" fmla="*/ 60655 h 100014"/>
                <a:gd name="connsiteX184" fmla="*/ 142778 w 178069"/>
                <a:gd name="connsiteY184" fmla="*/ 57643 h 100014"/>
                <a:gd name="connsiteX185" fmla="*/ 144100 w 178069"/>
                <a:gd name="connsiteY185" fmla="*/ 57205 h 100014"/>
                <a:gd name="connsiteX186" fmla="*/ 145766 w 178069"/>
                <a:gd name="connsiteY186" fmla="*/ 57401 h 100014"/>
                <a:gd name="connsiteX187" fmla="*/ 146408 w 178069"/>
                <a:gd name="connsiteY187" fmla="*/ 58003 h 100014"/>
                <a:gd name="connsiteX188" fmla="*/ 147080 w 178069"/>
                <a:gd name="connsiteY188" fmla="*/ 59208 h 100014"/>
                <a:gd name="connsiteX189" fmla="*/ 149107 w 178069"/>
                <a:gd name="connsiteY189" fmla="*/ 59779 h 100014"/>
                <a:gd name="connsiteX190" fmla="*/ 151117 w 178069"/>
                <a:gd name="connsiteY190" fmla="*/ 60530 h 100014"/>
                <a:gd name="connsiteX191" fmla="*/ 153003 w 178069"/>
                <a:gd name="connsiteY191" fmla="*/ 61516 h 100014"/>
                <a:gd name="connsiteX192" fmla="*/ 155670 w 178069"/>
                <a:gd name="connsiteY192" fmla="*/ 63745 h 100014"/>
                <a:gd name="connsiteX193" fmla="*/ 158948 w 178069"/>
                <a:gd name="connsiteY193" fmla="*/ 64160 h 100014"/>
                <a:gd name="connsiteX194" fmla="*/ 162758 w 178069"/>
                <a:gd name="connsiteY194" fmla="*/ 64105 h 100014"/>
                <a:gd name="connsiteX195" fmla="*/ 164762 w 178069"/>
                <a:gd name="connsiteY195" fmla="*/ 64160 h 100014"/>
                <a:gd name="connsiteX196" fmla="*/ 166232 w 178069"/>
                <a:gd name="connsiteY196" fmla="*/ 64324 h 100014"/>
                <a:gd name="connsiteX197" fmla="*/ 167554 w 178069"/>
                <a:gd name="connsiteY197" fmla="*/ 64168 h 100014"/>
                <a:gd name="connsiteX198" fmla="*/ 171458 w 178069"/>
                <a:gd name="connsiteY198" fmla="*/ 62572 h 100014"/>
                <a:gd name="connsiteX199" fmla="*/ 173054 w 178069"/>
                <a:gd name="connsiteY199" fmla="*/ 62455 h 100014"/>
                <a:gd name="connsiteX200" fmla="*/ 175034 w 178069"/>
                <a:gd name="connsiteY200" fmla="*/ 62635 h 100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178069" h="100014">
                  <a:moveTo>
                    <a:pt x="176935" y="62955"/>
                  </a:moveTo>
                  <a:lnTo>
                    <a:pt x="177819" y="63628"/>
                  </a:lnTo>
                  <a:lnTo>
                    <a:pt x="177912" y="64731"/>
                  </a:lnTo>
                  <a:lnTo>
                    <a:pt x="177748" y="65952"/>
                  </a:lnTo>
                  <a:lnTo>
                    <a:pt x="176841" y="68588"/>
                  </a:lnTo>
                  <a:lnTo>
                    <a:pt x="176012" y="70434"/>
                  </a:lnTo>
                  <a:lnTo>
                    <a:pt x="175049" y="74338"/>
                  </a:lnTo>
                  <a:lnTo>
                    <a:pt x="174181" y="81090"/>
                  </a:lnTo>
                  <a:lnTo>
                    <a:pt x="174368" y="82271"/>
                  </a:lnTo>
                  <a:lnTo>
                    <a:pt x="176958" y="86128"/>
                  </a:lnTo>
                  <a:lnTo>
                    <a:pt x="177967" y="89101"/>
                  </a:lnTo>
                  <a:lnTo>
                    <a:pt x="178069" y="91112"/>
                  </a:lnTo>
                  <a:lnTo>
                    <a:pt x="176966" y="94499"/>
                  </a:lnTo>
                  <a:lnTo>
                    <a:pt x="175722" y="98309"/>
                  </a:lnTo>
                  <a:lnTo>
                    <a:pt x="175112" y="99170"/>
                  </a:lnTo>
                  <a:lnTo>
                    <a:pt x="174408" y="99475"/>
                  </a:lnTo>
                  <a:lnTo>
                    <a:pt x="171208" y="98145"/>
                  </a:lnTo>
                  <a:lnTo>
                    <a:pt x="169009" y="98333"/>
                  </a:lnTo>
                  <a:lnTo>
                    <a:pt x="166475" y="99068"/>
                  </a:lnTo>
                  <a:lnTo>
                    <a:pt x="163830" y="98920"/>
                  </a:lnTo>
                  <a:lnTo>
                    <a:pt x="161640" y="98482"/>
                  </a:lnTo>
                  <a:lnTo>
                    <a:pt x="158878" y="100015"/>
                  </a:lnTo>
                  <a:lnTo>
                    <a:pt x="156226" y="99186"/>
                  </a:lnTo>
                  <a:lnTo>
                    <a:pt x="154528" y="98239"/>
                  </a:lnTo>
                  <a:lnTo>
                    <a:pt x="153402" y="95587"/>
                  </a:lnTo>
                  <a:lnTo>
                    <a:pt x="152925" y="95250"/>
                  </a:lnTo>
                  <a:lnTo>
                    <a:pt x="147346" y="98020"/>
                  </a:lnTo>
                  <a:lnTo>
                    <a:pt x="146008" y="98192"/>
                  </a:lnTo>
                  <a:lnTo>
                    <a:pt x="142543" y="96705"/>
                  </a:lnTo>
                  <a:lnTo>
                    <a:pt x="139711" y="95227"/>
                  </a:lnTo>
                  <a:lnTo>
                    <a:pt x="138647" y="94789"/>
                  </a:lnTo>
                  <a:lnTo>
                    <a:pt x="135909" y="94210"/>
                  </a:lnTo>
                  <a:lnTo>
                    <a:pt x="133452" y="93873"/>
                  </a:lnTo>
                  <a:lnTo>
                    <a:pt x="130768" y="92958"/>
                  </a:lnTo>
                  <a:lnTo>
                    <a:pt x="127436" y="94163"/>
                  </a:lnTo>
                  <a:lnTo>
                    <a:pt x="126090" y="94061"/>
                  </a:lnTo>
                  <a:lnTo>
                    <a:pt x="124838" y="93193"/>
                  </a:lnTo>
                  <a:lnTo>
                    <a:pt x="124181" y="91417"/>
                  </a:lnTo>
                  <a:lnTo>
                    <a:pt x="124017" y="89727"/>
                  </a:lnTo>
                  <a:lnTo>
                    <a:pt x="122882" y="88569"/>
                  </a:lnTo>
                  <a:lnTo>
                    <a:pt x="121138" y="88303"/>
                  </a:lnTo>
                  <a:lnTo>
                    <a:pt x="118674" y="89344"/>
                  </a:lnTo>
                  <a:lnTo>
                    <a:pt x="115082" y="90721"/>
                  </a:lnTo>
                  <a:lnTo>
                    <a:pt x="113924" y="90486"/>
                  </a:lnTo>
                  <a:lnTo>
                    <a:pt x="112861" y="90095"/>
                  </a:lnTo>
                  <a:lnTo>
                    <a:pt x="112470" y="89727"/>
                  </a:lnTo>
                  <a:lnTo>
                    <a:pt x="111977" y="88139"/>
                  </a:lnTo>
                  <a:lnTo>
                    <a:pt x="111406" y="87787"/>
                  </a:lnTo>
                  <a:lnTo>
                    <a:pt x="110569" y="87732"/>
                  </a:lnTo>
                  <a:lnTo>
                    <a:pt x="109098" y="87349"/>
                  </a:lnTo>
                  <a:lnTo>
                    <a:pt x="107267" y="86167"/>
                  </a:lnTo>
                  <a:lnTo>
                    <a:pt x="101744" y="83374"/>
                  </a:lnTo>
                  <a:lnTo>
                    <a:pt x="101047" y="82131"/>
                  </a:lnTo>
                  <a:lnTo>
                    <a:pt x="101071" y="79377"/>
                  </a:lnTo>
                  <a:lnTo>
                    <a:pt x="100766" y="78242"/>
                  </a:lnTo>
                  <a:lnTo>
                    <a:pt x="100093" y="77045"/>
                  </a:lnTo>
                  <a:lnTo>
                    <a:pt x="97253" y="75825"/>
                  </a:lnTo>
                  <a:lnTo>
                    <a:pt x="91745" y="73869"/>
                  </a:lnTo>
                  <a:lnTo>
                    <a:pt x="88694" y="72304"/>
                  </a:lnTo>
                  <a:lnTo>
                    <a:pt x="87239" y="73040"/>
                  </a:lnTo>
                  <a:lnTo>
                    <a:pt x="84438" y="73689"/>
                  </a:lnTo>
                  <a:lnTo>
                    <a:pt x="82936" y="75105"/>
                  </a:lnTo>
                  <a:lnTo>
                    <a:pt x="81137" y="74651"/>
                  </a:lnTo>
                  <a:lnTo>
                    <a:pt x="76857" y="73165"/>
                  </a:lnTo>
                  <a:lnTo>
                    <a:pt x="74557" y="72946"/>
                  </a:lnTo>
                  <a:lnTo>
                    <a:pt x="73172" y="73454"/>
                  </a:lnTo>
                  <a:lnTo>
                    <a:pt x="72851" y="74299"/>
                  </a:lnTo>
                  <a:lnTo>
                    <a:pt x="71099" y="75269"/>
                  </a:lnTo>
                  <a:lnTo>
                    <a:pt x="69433" y="74495"/>
                  </a:lnTo>
                  <a:lnTo>
                    <a:pt x="66139" y="73462"/>
                  </a:lnTo>
                  <a:lnTo>
                    <a:pt x="63260" y="72891"/>
                  </a:lnTo>
                  <a:lnTo>
                    <a:pt x="58887" y="71624"/>
                  </a:lnTo>
                  <a:lnTo>
                    <a:pt x="58386" y="69715"/>
                  </a:lnTo>
                  <a:lnTo>
                    <a:pt x="57651" y="67821"/>
                  </a:lnTo>
                  <a:lnTo>
                    <a:pt x="56618" y="67485"/>
                  </a:lnTo>
                  <a:lnTo>
                    <a:pt x="52698" y="67861"/>
                  </a:lnTo>
                  <a:lnTo>
                    <a:pt x="49100" y="65772"/>
                  </a:lnTo>
                  <a:lnTo>
                    <a:pt x="45243" y="63088"/>
                  </a:lnTo>
                  <a:lnTo>
                    <a:pt x="43600" y="62212"/>
                  </a:lnTo>
                  <a:lnTo>
                    <a:pt x="42512" y="61891"/>
                  </a:lnTo>
                  <a:lnTo>
                    <a:pt x="41582" y="62243"/>
                  </a:lnTo>
                  <a:lnTo>
                    <a:pt x="40517" y="62861"/>
                  </a:lnTo>
                  <a:lnTo>
                    <a:pt x="39547" y="63041"/>
                  </a:lnTo>
                  <a:lnTo>
                    <a:pt x="37451" y="61883"/>
                  </a:lnTo>
                  <a:lnTo>
                    <a:pt x="34783" y="60241"/>
                  </a:lnTo>
                  <a:lnTo>
                    <a:pt x="31497" y="58214"/>
                  </a:lnTo>
                  <a:lnTo>
                    <a:pt x="27648" y="55390"/>
                  </a:lnTo>
                  <a:lnTo>
                    <a:pt x="26067" y="53786"/>
                  </a:lnTo>
                  <a:lnTo>
                    <a:pt x="25355" y="52589"/>
                  </a:lnTo>
                  <a:lnTo>
                    <a:pt x="24534" y="51455"/>
                  </a:lnTo>
                  <a:lnTo>
                    <a:pt x="21186" y="49601"/>
                  </a:lnTo>
                  <a:lnTo>
                    <a:pt x="18542" y="48138"/>
                  </a:lnTo>
                  <a:lnTo>
                    <a:pt x="15349" y="46370"/>
                  </a:lnTo>
                  <a:lnTo>
                    <a:pt x="14817" y="46017"/>
                  </a:lnTo>
                  <a:lnTo>
                    <a:pt x="13613" y="44961"/>
                  </a:lnTo>
                  <a:lnTo>
                    <a:pt x="11759" y="43639"/>
                  </a:lnTo>
                  <a:lnTo>
                    <a:pt x="10241" y="43248"/>
                  </a:lnTo>
                  <a:lnTo>
                    <a:pt x="9756" y="43983"/>
                  </a:lnTo>
                  <a:lnTo>
                    <a:pt x="9388" y="44750"/>
                  </a:lnTo>
                  <a:lnTo>
                    <a:pt x="8066" y="44570"/>
                  </a:lnTo>
                  <a:lnTo>
                    <a:pt x="6000" y="43217"/>
                  </a:lnTo>
                  <a:lnTo>
                    <a:pt x="3841" y="41801"/>
                  </a:lnTo>
                  <a:lnTo>
                    <a:pt x="2159" y="40486"/>
                  </a:lnTo>
                  <a:lnTo>
                    <a:pt x="422" y="39133"/>
                  </a:lnTo>
                  <a:lnTo>
                    <a:pt x="0" y="38131"/>
                  </a:lnTo>
                  <a:lnTo>
                    <a:pt x="727" y="35041"/>
                  </a:lnTo>
                  <a:lnTo>
                    <a:pt x="1737" y="32389"/>
                  </a:lnTo>
                  <a:lnTo>
                    <a:pt x="2590" y="31794"/>
                  </a:lnTo>
                  <a:lnTo>
                    <a:pt x="3982" y="30034"/>
                  </a:lnTo>
                  <a:lnTo>
                    <a:pt x="4490" y="26944"/>
                  </a:lnTo>
                  <a:lnTo>
                    <a:pt x="4467" y="24299"/>
                  </a:lnTo>
                  <a:lnTo>
                    <a:pt x="5820" y="20568"/>
                  </a:lnTo>
                  <a:lnTo>
                    <a:pt x="7698" y="16594"/>
                  </a:lnTo>
                  <a:lnTo>
                    <a:pt x="10929" y="12330"/>
                  </a:lnTo>
                  <a:lnTo>
                    <a:pt x="12322" y="10914"/>
                  </a:lnTo>
                  <a:lnTo>
                    <a:pt x="13894" y="9944"/>
                  </a:lnTo>
                  <a:lnTo>
                    <a:pt x="16875" y="6791"/>
                  </a:lnTo>
                  <a:lnTo>
                    <a:pt x="17493" y="6274"/>
                  </a:lnTo>
                  <a:lnTo>
                    <a:pt x="18799" y="5461"/>
                  </a:lnTo>
                  <a:lnTo>
                    <a:pt x="20082" y="5257"/>
                  </a:lnTo>
                  <a:lnTo>
                    <a:pt x="21053" y="5649"/>
                  </a:lnTo>
                  <a:lnTo>
                    <a:pt x="22046" y="7299"/>
                  </a:lnTo>
                  <a:lnTo>
                    <a:pt x="23251" y="8872"/>
                  </a:lnTo>
                  <a:lnTo>
                    <a:pt x="24714" y="8793"/>
                  </a:lnTo>
                  <a:lnTo>
                    <a:pt x="26427" y="7448"/>
                  </a:lnTo>
                  <a:lnTo>
                    <a:pt x="29979" y="1267"/>
                  </a:lnTo>
                  <a:lnTo>
                    <a:pt x="34916" y="0"/>
                  </a:lnTo>
                  <a:lnTo>
                    <a:pt x="39594" y="642"/>
                  </a:lnTo>
                  <a:lnTo>
                    <a:pt x="43733" y="1541"/>
                  </a:lnTo>
                  <a:lnTo>
                    <a:pt x="44953" y="3607"/>
                  </a:lnTo>
                  <a:lnTo>
                    <a:pt x="45751" y="5789"/>
                  </a:lnTo>
                  <a:lnTo>
                    <a:pt x="46268" y="6893"/>
                  </a:lnTo>
                  <a:lnTo>
                    <a:pt x="47629" y="8191"/>
                  </a:lnTo>
                  <a:lnTo>
                    <a:pt x="53465" y="11274"/>
                  </a:lnTo>
                  <a:lnTo>
                    <a:pt x="56853" y="14051"/>
                  </a:lnTo>
                  <a:lnTo>
                    <a:pt x="61539" y="17775"/>
                  </a:lnTo>
                  <a:lnTo>
                    <a:pt x="65044" y="19410"/>
                  </a:lnTo>
                  <a:lnTo>
                    <a:pt x="68150" y="19551"/>
                  </a:lnTo>
                  <a:lnTo>
                    <a:pt x="69902" y="21006"/>
                  </a:lnTo>
                  <a:lnTo>
                    <a:pt x="72539" y="23908"/>
                  </a:lnTo>
                  <a:lnTo>
                    <a:pt x="74769" y="27233"/>
                  </a:lnTo>
                  <a:lnTo>
                    <a:pt x="77546" y="30308"/>
                  </a:lnTo>
                  <a:lnTo>
                    <a:pt x="79470" y="30206"/>
                  </a:lnTo>
                  <a:lnTo>
                    <a:pt x="82091" y="29213"/>
                  </a:lnTo>
                  <a:lnTo>
                    <a:pt x="85291" y="27906"/>
                  </a:lnTo>
                  <a:lnTo>
                    <a:pt x="87177" y="28548"/>
                  </a:lnTo>
                  <a:lnTo>
                    <a:pt x="88921" y="29400"/>
                  </a:lnTo>
                  <a:lnTo>
                    <a:pt x="89500" y="30989"/>
                  </a:lnTo>
                  <a:lnTo>
                    <a:pt x="90556" y="33993"/>
                  </a:lnTo>
                  <a:lnTo>
                    <a:pt x="91714" y="37107"/>
                  </a:lnTo>
                  <a:lnTo>
                    <a:pt x="93545" y="38194"/>
                  </a:lnTo>
                  <a:lnTo>
                    <a:pt x="95720" y="39790"/>
                  </a:lnTo>
                  <a:lnTo>
                    <a:pt x="96917" y="41058"/>
                  </a:lnTo>
                  <a:lnTo>
                    <a:pt x="100985" y="43389"/>
                  </a:lnTo>
                  <a:lnTo>
                    <a:pt x="101556" y="44335"/>
                  </a:lnTo>
                  <a:lnTo>
                    <a:pt x="102377" y="44977"/>
                  </a:lnTo>
                  <a:lnTo>
                    <a:pt x="103371" y="45384"/>
                  </a:lnTo>
                  <a:lnTo>
                    <a:pt x="104192" y="45861"/>
                  </a:lnTo>
                  <a:lnTo>
                    <a:pt x="105475" y="46025"/>
                  </a:lnTo>
                  <a:lnTo>
                    <a:pt x="110169" y="44633"/>
                  </a:lnTo>
                  <a:lnTo>
                    <a:pt x="111421" y="44805"/>
                  </a:lnTo>
                  <a:lnTo>
                    <a:pt x="112141" y="45063"/>
                  </a:lnTo>
                  <a:lnTo>
                    <a:pt x="112164" y="45572"/>
                  </a:lnTo>
                  <a:lnTo>
                    <a:pt x="111320" y="47746"/>
                  </a:lnTo>
                  <a:lnTo>
                    <a:pt x="110600" y="50532"/>
                  </a:lnTo>
                  <a:lnTo>
                    <a:pt x="111343" y="51924"/>
                  </a:lnTo>
                  <a:lnTo>
                    <a:pt x="113315" y="52503"/>
                  </a:lnTo>
                  <a:lnTo>
                    <a:pt x="117664" y="52918"/>
                  </a:lnTo>
                  <a:lnTo>
                    <a:pt x="123539" y="52879"/>
                  </a:lnTo>
                  <a:lnTo>
                    <a:pt x="125331" y="54287"/>
                  </a:lnTo>
                  <a:lnTo>
                    <a:pt x="127099" y="56399"/>
                  </a:lnTo>
                  <a:lnTo>
                    <a:pt x="128891" y="60006"/>
                  </a:lnTo>
                  <a:lnTo>
                    <a:pt x="129603" y="61531"/>
                  </a:lnTo>
                  <a:lnTo>
                    <a:pt x="130487" y="61969"/>
                  </a:lnTo>
                  <a:lnTo>
                    <a:pt x="132012" y="61367"/>
                  </a:lnTo>
                  <a:lnTo>
                    <a:pt x="132271" y="59888"/>
                  </a:lnTo>
                  <a:lnTo>
                    <a:pt x="132333" y="57682"/>
                  </a:lnTo>
                  <a:lnTo>
                    <a:pt x="133616" y="56923"/>
                  </a:lnTo>
                  <a:lnTo>
                    <a:pt x="134438" y="57487"/>
                  </a:lnTo>
                  <a:lnTo>
                    <a:pt x="135392" y="59208"/>
                  </a:lnTo>
                  <a:lnTo>
                    <a:pt x="137817" y="60757"/>
                  </a:lnTo>
                  <a:lnTo>
                    <a:pt x="139578" y="61516"/>
                  </a:lnTo>
                  <a:lnTo>
                    <a:pt x="141252" y="61250"/>
                  </a:lnTo>
                  <a:lnTo>
                    <a:pt x="141956" y="60655"/>
                  </a:lnTo>
                  <a:lnTo>
                    <a:pt x="142778" y="57643"/>
                  </a:lnTo>
                  <a:lnTo>
                    <a:pt x="144100" y="57205"/>
                  </a:lnTo>
                  <a:lnTo>
                    <a:pt x="145766" y="57401"/>
                  </a:lnTo>
                  <a:lnTo>
                    <a:pt x="146408" y="58003"/>
                  </a:lnTo>
                  <a:lnTo>
                    <a:pt x="147080" y="59208"/>
                  </a:lnTo>
                  <a:lnTo>
                    <a:pt x="149107" y="59779"/>
                  </a:lnTo>
                  <a:lnTo>
                    <a:pt x="151117" y="60530"/>
                  </a:lnTo>
                  <a:lnTo>
                    <a:pt x="153003" y="61516"/>
                  </a:lnTo>
                  <a:lnTo>
                    <a:pt x="155670" y="63745"/>
                  </a:lnTo>
                  <a:lnTo>
                    <a:pt x="158948" y="64160"/>
                  </a:lnTo>
                  <a:lnTo>
                    <a:pt x="162758" y="64105"/>
                  </a:lnTo>
                  <a:lnTo>
                    <a:pt x="164762" y="64160"/>
                  </a:lnTo>
                  <a:lnTo>
                    <a:pt x="166232" y="64324"/>
                  </a:lnTo>
                  <a:lnTo>
                    <a:pt x="167554" y="64168"/>
                  </a:lnTo>
                  <a:lnTo>
                    <a:pt x="171458" y="62572"/>
                  </a:lnTo>
                  <a:lnTo>
                    <a:pt x="173054" y="62455"/>
                  </a:lnTo>
                  <a:lnTo>
                    <a:pt x="175034" y="6263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4" name="Freeform: Shape 743">
              <a:extLst>
                <a:ext uri="{FF2B5EF4-FFF2-40B4-BE49-F238E27FC236}">
                  <a16:creationId xmlns:a16="http://schemas.microsoft.com/office/drawing/2014/main" id="{D54D41F4-9032-BE9F-7547-5AC951EDB66F}"/>
                </a:ext>
              </a:extLst>
            </p:cNvPr>
            <p:cNvSpPr>
              <a:spLocks/>
            </p:cNvSpPr>
            <p:nvPr/>
          </p:nvSpPr>
          <p:spPr>
            <a:xfrm>
              <a:off x="10915573" y="4659308"/>
              <a:ext cx="1134" cy="1337"/>
            </a:xfrm>
            <a:custGeom>
              <a:avLst/>
              <a:gdLst>
                <a:gd name="connsiteX0" fmla="*/ 1135 w 1134"/>
                <a:gd name="connsiteY0" fmla="*/ 587 h 1337"/>
                <a:gd name="connsiteX1" fmla="*/ 704 w 1134"/>
                <a:gd name="connsiteY1" fmla="*/ 1338 h 1337"/>
                <a:gd name="connsiteX2" fmla="*/ 203 w 1134"/>
                <a:gd name="connsiteY2" fmla="*/ 1244 h 1337"/>
                <a:gd name="connsiteX3" fmla="*/ 0 w 1134"/>
                <a:gd name="connsiteY3" fmla="*/ 743 h 1337"/>
                <a:gd name="connsiteX4" fmla="*/ 149 w 1134"/>
                <a:gd name="connsiteY4" fmla="*/ 211 h 1337"/>
                <a:gd name="connsiteX5" fmla="*/ 704 w 1134"/>
                <a:gd name="connsiteY5" fmla="*/ 0 h 1337"/>
                <a:gd name="connsiteX6" fmla="*/ 1072 w 1134"/>
                <a:gd name="connsiteY6" fmla="*/ 164 h 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4" h="1337">
                  <a:moveTo>
                    <a:pt x="1135" y="587"/>
                  </a:moveTo>
                  <a:lnTo>
                    <a:pt x="704" y="1338"/>
                  </a:lnTo>
                  <a:lnTo>
                    <a:pt x="203" y="1244"/>
                  </a:lnTo>
                  <a:lnTo>
                    <a:pt x="0" y="743"/>
                  </a:lnTo>
                  <a:lnTo>
                    <a:pt x="149" y="211"/>
                  </a:lnTo>
                  <a:lnTo>
                    <a:pt x="704" y="0"/>
                  </a:lnTo>
                  <a:lnTo>
                    <a:pt x="1072" y="16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5" name="Freeform: Shape 744">
              <a:extLst>
                <a:ext uri="{FF2B5EF4-FFF2-40B4-BE49-F238E27FC236}">
                  <a16:creationId xmlns:a16="http://schemas.microsoft.com/office/drawing/2014/main" id="{14533C78-F5F6-DCB3-47BA-A0398F99A8FE}"/>
                </a:ext>
              </a:extLst>
            </p:cNvPr>
            <p:cNvSpPr>
              <a:spLocks/>
            </p:cNvSpPr>
            <p:nvPr/>
          </p:nvSpPr>
          <p:spPr>
            <a:xfrm>
              <a:off x="11423721" y="5070140"/>
              <a:ext cx="3442" cy="3966"/>
            </a:xfrm>
            <a:custGeom>
              <a:avLst/>
              <a:gdLst>
                <a:gd name="connsiteX0" fmla="*/ 3207 w 3442"/>
                <a:gd name="connsiteY0" fmla="*/ 2699 h 3966"/>
                <a:gd name="connsiteX1" fmla="*/ 1017 w 3442"/>
                <a:gd name="connsiteY1" fmla="*/ 3967 h 3966"/>
                <a:gd name="connsiteX2" fmla="*/ 0 w 3442"/>
                <a:gd name="connsiteY2" fmla="*/ 2464 h 3966"/>
                <a:gd name="connsiteX3" fmla="*/ 860 w 3442"/>
                <a:gd name="connsiteY3" fmla="*/ 555 h 3966"/>
                <a:gd name="connsiteX4" fmla="*/ 1956 w 3442"/>
                <a:gd name="connsiteY4" fmla="*/ 63 h 3966"/>
                <a:gd name="connsiteX5" fmla="*/ 2504 w 3442"/>
                <a:gd name="connsiteY5" fmla="*/ 0 h 3966"/>
                <a:gd name="connsiteX6" fmla="*/ 3442 w 3442"/>
                <a:gd name="connsiteY6" fmla="*/ 1768 h 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 h="3966">
                  <a:moveTo>
                    <a:pt x="3207" y="2699"/>
                  </a:moveTo>
                  <a:lnTo>
                    <a:pt x="1017" y="3967"/>
                  </a:lnTo>
                  <a:lnTo>
                    <a:pt x="0" y="2464"/>
                  </a:lnTo>
                  <a:lnTo>
                    <a:pt x="860" y="555"/>
                  </a:lnTo>
                  <a:lnTo>
                    <a:pt x="1956" y="63"/>
                  </a:lnTo>
                  <a:lnTo>
                    <a:pt x="2504" y="0"/>
                  </a:lnTo>
                  <a:lnTo>
                    <a:pt x="3442" y="176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6" name="Freeform: Shape 745">
              <a:extLst>
                <a:ext uri="{FF2B5EF4-FFF2-40B4-BE49-F238E27FC236}">
                  <a16:creationId xmlns:a16="http://schemas.microsoft.com/office/drawing/2014/main" id="{67AD6C14-4364-C4D3-94B7-46ABA402CD3A}"/>
                </a:ext>
              </a:extLst>
            </p:cNvPr>
            <p:cNvSpPr>
              <a:spLocks/>
            </p:cNvSpPr>
            <p:nvPr/>
          </p:nvSpPr>
          <p:spPr>
            <a:xfrm>
              <a:off x="10893237" y="5449882"/>
              <a:ext cx="394950" cy="553758"/>
            </a:xfrm>
            <a:custGeom>
              <a:avLst/>
              <a:gdLst>
                <a:gd name="connsiteX0" fmla="*/ 393738 w 394950"/>
                <a:gd name="connsiteY0" fmla="*/ 263000 h 553758"/>
                <a:gd name="connsiteX1" fmla="*/ 392948 w 394950"/>
                <a:gd name="connsiteY1" fmla="*/ 263791 h 553758"/>
                <a:gd name="connsiteX2" fmla="*/ 391602 w 394950"/>
                <a:gd name="connsiteY2" fmla="*/ 263752 h 553758"/>
                <a:gd name="connsiteX3" fmla="*/ 389247 w 394950"/>
                <a:gd name="connsiteY3" fmla="*/ 266842 h 553758"/>
                <a:gd name="connsiteX4" fmla="*/ 389396 w 394950"/>
                <a:gd name="connsiteY4" fmla="*/ 264534 h 553758"/>
                <a:gd name="connsiteX5" fmla="*/ 388692 w 394950"/>
                <a:gd name="connsiteY5" fmla="*/ 263634 h 553758"/>
                <a:gd name="connsiteX6" fmla="*/ 386673 w 394950"/>
                <a:gd name="connsiteY6" fmla="*/ 263845 h 553758"/>
                <a:gd name="connsiteX7" fmla="*/ 386290 w 394950"/>
                <a:gd name="connsiteY7" fmla="*/ 264354 h 553758"/>
                <a:gd name="connsiteX8" fmla="*/ 387643 w 394950"/>
                <a:gd name="connsiteY8" fmla="*/ 264964 h 553758"/>
                <a:gd name="connsiteX9" fmla="*/ 387940 w 394950"/>
                <a:gd name="connsiteY9" fmla="*/ 265301 h 553758"/>
                <a:gd name="connsiteX10" fmla="*/ 386650 w 394950"/>
                <a:gd name="connsiteY10" fmla="*/ 266638 h 553758"/>
                <a:gd name="connsiteX11" fmla="*/ 387995 w 394950"/>
                <a:gd name="connsiteY11" fmla="*/ 269509 h 553758"/>
                <a:gd name="connsiteX12" fmla="*/ 389169 w 394950"/>
                <a:gd name="connsiteY12" fmla="*/ 269408 h 553758"/>
                <a:gd name="connsiteX13" fmla="*/ 390311 w 394950"/>
                <a:gd name="connsiteY13" fmla="*/ 271653 h 553758"/>
                <a:gd name="connsiteX14" fmla="*/ 390303 w 394950"/>
                <a:gd name="connsiteY14" fmla="*/ 272357 h 553758"/>
                <a:gd name="connsiteX15" fmla="*/ 387690 w 394950"/>
                <a:gd name="connsiteY15" fmla="*/ 273226 h 553758"/>
                <a:gd name="connsiteX16" fmla="*/ 386313 w 394950"/>
                <a:gd name="connsiteY16" fmla="*/ 274438 h 553758"/>
                <a:gd name="connsiteX17" fmla="*/ 385085 w 394950"/>
                <a:gd name="connsiteY17" fmla="*/ 274391 h 553758"/>
                <a:gd name="connsiteX18" fmla="*/ 384506 w 394950"/>
                <a:gd name="connsiteY18" fmla="*/ 274156 h 553758"/>
                <a:gd name="connsiteX19" fmla="*/ 383818 w 394950"/>
                <a:gd name="connsiteY19" fmla="*/ 271990 h 553758"/>
                <a:gd name="connsiteX20" fmla="*/ 383763 w 394950"/>
                <a:gd name="connsiteY20" fmla="*/ 271082 h 553758"/>
                <a:gd name="connsiteX21" fmla="*/ 385273 w 394950"/>
                <a:gd name="connsiteY21" fmla="*/ 269494 h 553758"/>
                <a:gd name="connsiteX22" fmla="*/ 386125 w 394950"/>
                <a:gd name="connsiteY22" fmla="*/ 267874 h 553758"/>
                <a:gd name="connsiteX23" fmla="*/ 385437 w 394950"/>
                <a:gd name="connsiteY23" fmla="*/ 266388 h 553758"/>
                <a:gd name="connsiteX24" fmla="*/ 383693 w 394950"/>
                <a:gd name="connsiteY24" fmla="*/ 265426 h 553758"/>
                <a:gd name="connsiteX25" fmla="*/ 379890 w 394950"/>
                <a:gd name="connsiteY25" fmla="*/ 265864 h 553758"/>
                <a:gd name="connsiteX26" fmla="*/ 379014 w 394950"/>
                <a:gd name="connsiteY26" fmla="*/ 265543 h 553758"/>
                <a:gd name="connsiteX27" fmla="*/ 380915 w 394950"/>
                <a:gd name="connsiteY27" fmla="*/ 263540 h 553758"/>
                <a:gd name="connsiteX28" fmla="*/ 382981 w 394950"/>
                <a:gd name="connsiteY28" fmla="*/ 263759 h 553758"/>
                <a:gd name="connsiteX29" fmla="*/ 385202 w 394950"/>
                <a:gd name="connsiteY29" fmla="*/ 262320 h 553758"/>
                <a:gd name="connsiteX30" fmla="*/ 393738 w 394950"/>
                <a:gd name="connsiteY30" fmla="*/ 263000 h 553758"/>
                <a:gd name="connsiteX31" fmla="*/ 393761 w 394950"/>
                <a:gd name="connsiteY31" fmla="*/ 280697 h 553758"/>
                <a:gd name="connsiteX32" fmla="*/ 392791 w 394950"/>
                <a:gd name="connsiteY32" fmla="*/ 280963 h 553758"/>
                <a:gd name="connsiteX33" fmla="*/ 392932 w 394950"/>
                <a:gd name="connsiteY33" fmla="*/ 279218 h 553758"/>
                <a:gd name="connsiteX34" fmla="*/ 392603 w 394950"/>
                <a:gd name="connsiteY34" fmla="*/ 278092 h 553758"/>
                <a:gd name="connsiteX35" fmla="*/ 394246 w 394950"/>
                <a:gd name="connsiteY35" fmla="*/ 277724 h 553758"/>
                <a:gd name="connsiteX36" fmla="*/ 394950 w 394950"/>
                <a:gd name="connsiteY36" fmla="*/ 279062 h 553758"/>
                <a:gd name="connsiteX37" fmla="*/ 393761 w 394950"/>
                <a:gd name="connsiteY37" fmla="*/ 280697 h 553758"/>
                <a:gd name="connsiteX38" fmla="*/ 162039 w 394950"/>
                <a:gd name="connsiteY38" fmla="*/ 13448 h 553758"/>
                <a:gd name="connsiteX39" fmla="*/ 162367 w 394950"/>
                <a:gd name="connsiteY39" fmla="*/ 14669 h 553758"/>
                <a:gd name="connsiteX40" fmla="*/ 163580 w 394950"/>
                <a:gd name="connsiteY40" fmla="*/ 13800 h 553758"/>
                <a:gd name="connsiteX41" fmla="*/ 164487 w 394950"/>
                <a:gd name="connsiteY41" fmla="*/ 12431 h 553758"/>
                <a:gd name="connsiteX42" fmla="*/ 165950 w 394950"/>
                <a:gd name="connsiteY42" fmla="*/ 11039 h 553758"/>
                <a:gd name="connsiteX43" fmla="*/ 165755 w 394950"/>
                <a:gd name="connsiteY43" fmla="*/ 13284 h 553758"/>
                <a:gd name="connsiteX44" fmla="*/ 166506 w 394950"/>
                <a:gd name="connsiteY44" fmla="*/ 13777 h 553758"/>
                <a:gd name="connsiteX45" fmla="*/ 171357 w 394950"/>
                <a:gd name="connsiteY45" fmla="*/ 15342 h 553758"/>
                <a:gd name="connsiteX46" fmla="*/ 172358 w 394950"/>
                <a:gd name="connsiteY46" fmla="*/ 16648 h 553758"/>
                <a:gd name="connsiteX47" fmla="*/ 173390 w 394950"/>
                <a:gd name="connsiteY47" fmla="*/ 17024 h 553758"/>
                <a:gd name="connsiteX48" fmla="*/ 173970 w 394950"/>
                <a:gd name="connsiteY48" fmla="*/ 16288 h 553758"/>
                <a:gd name="connsiteX49" fmla="*/ 174658 w 394950"/>
                <a:gd name="connsiteY49" fmla="*/ 15889 h 553758"/>
                <a:gd name="connsiteX50" fmla="*/ 176411 w 394950"/>
                <a:gd name="connsiteY50" fmla="*/ 16711 h 553758"/>
                <a:gd name="connsiteX51" fmla="*/ 180369 w 394950"/>
                <a:gd name="connsiteY51" fmla="*/ 18995 h 553758"/>
                <a:gd name="connsiteX52" fmla="*/ 180698 w 394950"/>
                <a:gd name="connsiteY52" fmla="*/ 19785 h 553758"/>
                <a:gd name="connsiteX53" fmla="*/ 180494 w 394950"/>
                <a:gd name="connsiteY53" fmla="*/ 20959 h 553758"/>
                <a:gd name="connsiteX54" fmla="*/ 180690 w 394950"/>
                <a:gd name="connsiteY54" fmla="*/ 22203 h 553758"/>
                <a:gd name="connsiteX55" fmla="*/ 181230 w 394950"/>
                <a:gd name="connsiteY55" fmla="*/ 23196 h 553758"/>
                <a:gd name="connsiteX56" fmla="*/ 182544 w 394950"/>
                <a:gd name="connsiteY56" fmla="*/ 23423 h 553758"/>
                <a:gd name="connsiteX57" fmla="*/ 184297 w 394950"/>
                <a:gd name="connsiteY57" fmla="*/ 21952 h 553758"/>
                <a:gd name="connsiteX58" fmla="*/ 185118 w 394950"/>
                <a:gd name="connsiteY58" fmla="*/ 21772 h 553758"/>
                <a:gd name="connsiteX59" fmla="*/ 186276 w 394950"/>
                <a:gd name="connsiteY59" fmla="*/ 23861 h 553758"/>
                <a:gd name="connsiteX60" fmla="*/ 186714 w 394950"/>
                <a:gd name="connsiteY60" fmla="*/ 25043 h 553758"/>
                <a:gd name="connsiteX61" fmla="*/ 186534 w 394950"/>
                <a:gd name="connsiteY61" fmla="*/ 25004 h 553758"/>
                <a:gd name="connsiteX62" fmla="*/ 187293 w 394950"/>
                <a:gd name="connsiteY62" fmla="*/ 26177 h 553758"/>
                <a:gd name="connsiteX63" fmla="*/ 188294 w 394950"/>
                <a:gd name="connsiteY63" fmla="*/ 27335 h 553758"/>
                <a:gd name="connsiteX64" fmla="*/ 190023 w 394950"/>
                <a:gd name="connsiteY64" fmla="*/ 30769 h 553758"/>
                <a:gd name="connsiteX65" fmla="*/ 189765 w 394950"/>
                <a:gd name="connsiteY65" fmla="*/ 31974 h 553758"/>
                <a:gd name="connsiteX66" fmla="*/ 189257 w 394950"/>
                <a:gd name="connsiteY66" fmla="*/ 33062 h 553758"/>
                <a:gd name="connsiteX67" fmla="*/ 190845 w 394950"/>
                <a:gd name="connsiteY67" fmla="*/ 36246 h 553758"/>
                <a:gd name="connsiteX68" fmla="*/ 189804 w 394950"/>
                <a:gd name="connsiteY68" fmla="*/ 36465 h 553758"/>
                <a:gd name="connsiteX69" fmla="*/ 186683 w 394950"/>
                <a:gd name="connsiteY69" fmla="*/ 35925 h 553758"/>
                <a:gd name="connsiteX70" fmla="*/ 186784 w 394950"/>
                <a:gd name="connsiteY70" fmla="*/ 36567 h 553758"/>
                <a:gd name="connsiteX71" fmla="*/ 188607 w 394950"/>
                <a:gd name="connsiteY71" fmla="*/ 38906 h 553758"/>
                <a:gd name="connsiteX72" fmla="*/ 190141 w 394950"/>
                <a:gd name="connsiteY72" fmla="*/ 42215 h 553758"/>
                <a:gd name="connsiteX73" fmla="*/ 191369 w 394950"/>
                <a:gd name="connsiteY73" fmla="*/ 44210 h 553758"/>
                <a:gd name="connsiteX74" fmla="*/ 195703 w 394950"/>
                <a:gd name="connsiteY74" fmla="*/ 50414 h 553758"/>
                <a:gd name="connsiteX75" fmla="*/ 195054 w 394950"/>
                <a:gd name="connsiteY75" fmla="*/ 52621 h 553758"/>
                <a:gd name="connsiteX76" fmla="*/ 195156 w 394950"/>
                <a:gd name="connsiteY76" fmla="*/ 54083 h 553758"/>
                <a:gd name="connsiteX77" fmla="*/ 194600 w 394950"/>
                <a:gd name="connsiteY77" fmla="*/ 55343 h 553758"/>
                <a:gd name="connsiteX78" fmla="*/ 196079 w 394950"/>
                <a:gd name="connsiteY78" fmla="*/ 58644 h 553758"/>
                <a:gd name="connsiteX79" fmla="*/ 195156 w 394950"/>
                <a:gd name="connsiteY79" fmla="*/ 59669 h 553758"/>
                <a:gd name="connsiteX80" fmla="*/ 194545 w 394950"/>
                <a:gd name="connsiteY80" fmla="*/ 63057 h 553758"/>
                <a:gd name="connsiteX81" fmla="*/ 193873 w 394950"/>
                <a:gd name="connsiteY81" fmla="*/ 63651 h 553758"/>
                <a:gd name="connsiteX82" fmla="*/ 193959 w 394950"/>
                <a:gd name="connsiteY82" fmla="*/ 64888 h 553758"/>
                <a:gd name="connsiteX83" fmla="*/ 195711 w 394950"/>
                <a:gd name="connsiteY83" fmla="*/ 65216 h 553758"/>
                <a:gd name="connsiteX84" fmla="*/ 196767 w 394950"/>
                <a:gd name="connsiteY84" fmla="*/ 65740 h 553758"/>
                <a:gd name="connsiteX85" fmla="*/ 197674 w 394950"/>
                <a:gd name="connsiteY85" fmla="*/ 66749 h 553758"/>
                <a:gd name="connsiteX86" fmla="*/ 198238 w 394950"/>
                <a:gd name="connsiteY86" fmla="*/ 65537 h 553758"/>
                <a:gd name="connsiteX87" fmla="*/ 199005 w 394950"/>
                <a:gd name="connsiteY87" fmla="*/ 65208 h 553758"/>
                <a:gd name="connsiteX88" fmla="*/ 201093 w 394950"/>
                <a:gd name="connsiteY88" fmla="*/ 66828 h 553758"/>
                <a:gd name="connsiteX89" fmla="*/ 205443 w 394950"/>
                <a:gd name="connsiteY89" fmla="*/ 68447 h 553758"/>
                <a:gd name="connsiteX90" fmla="*/ 206640 w 394950"/>
                <a:gd name="connsiteY90" fmla="*/ 69050 h 553758"/>
                <a:gd name="connsiteX91" fmla="*/ 207227 w 394950"/>
                <a:gd name="connsiteY91" fmla="*/ 70356 h 553758"/>
                <a:gd name="connsiteX92" fmla="*/ 207673 w 394950"/>
                <a:gd name="connsiteY92" fmla="*/ 73517 h 553758"/>
                <a:gd name="connsiteX93" fmla="*/ 208518 w 394950"/>
                <a:gd name="connsiteY93" fmla="*/ 74909 h 553758"/>
                <a:gd name="connsiteX94" fmla="*/ 210184 w 394950"/>
                <a:gd name="connsiteY94" fmla="*/ 75175 h 553758"/>
                <a:gd name="connsiteX95" fmla="*/ 211976 w 394950"/>
                <a:gd name="connsiteY95" fmla="*/ 74753 h 553758"/>
                <a:gd name="connsiteX96" fmla="*/ 212539 w 394950"/>
                <a:gd name="connsiteY96" fmla="*/ 73603 h 553758"/>
                <a:gd name="connsiteX97" fmla="*/ 212179 w 394950"/>
                <a:gd name="connsiteY97" fmla="*/ 70505 h 553758"/>
                <a:gd name="connsiteX98" fmla="*/ 210888 w 394950"/>
                <a:gd name="connsiteY98" fmla="*/ 65560 h 553758"/>
                <a:gd name="connsiteX99" fmla="*/ 210881 w 394950"/>
                <a:gd name="connsiteY99" fmla="*/ 63956 h 553758"/>
                <a:gd name="connsiteX100" fmla="*/ 211060 w 394950"/>
                <a:gd name="connsiteY100" fmla="*/ 62345 h 553758"/>
                <a:gd name="connsiteX101" fmla="*/ 210763 w 394950"/>
                <a:gd name="connsiteY101" fmla="*/ 60749 h 553758"/>
                <a:gd name="connsiteX102" fmla="*/ 210114 w 394950"/>
                <a:gd name="connsiteY102" fmla="*/ 59247 h 553758"/>
                <a:gd name="connsiteX103" fmla="*/ 209418 w 394950"/>
                <a:gd name="connsiteY103" fmla="*/ 58097 h 553758"/>
                <a:gd name="connsiteX104" fmla="*/ 208526 w 394950"/>
                <a:gd name="connsiteY104" fmla="*/ 57127 h 553758"/>
                <a:gd name="connsiteX105" fmla="*/ 208839 w 394950"/>
                <a:gd name="connsiteY105" fmla="*/ 55617 h 553758"/>
                <a:gd name="connsiteX106" fmla="*/ 210176 w 394950"/>
                <a:gd name="connsiteY106" fmla="*/ 54936 h 553758"/>
                <a:gd name="connsiteX107" fmla="*/ 210990 w 394950"/>
                <a:gd name="connsiteY107" fmla="*/ 56211 h 553758"/>
                <a:gd name="connsiteX108" fmla="*/ 211655 w 394950"/>
                <a:gd name="connsiteY108" fmla="*/ 57752 h 553758"/>
                <a:gd name="connsiteX109" fmla="*/ 215027 w 394950"/>
                <a:gd name="connsiteY109" fmla="*/ 62322 h 553758"/>
                <a:gd name="connsiteX110" fmla="*/ 217022 w 394950"/>
                <a:gd name="connsiteY110" fmla="*/ 62001 h 553758"/>
                <a:gd name="connsiteX111" fmla="*/ 217202 w 394950"/>
                <a:gd name="connsiteY111" fmla="*/ 63894 h 553758"/>
                <a:gd name="connsiteX112" fmla="*/ 218555 w 394950"/>
                <a:gd name="connsiteY112" fmla="*/ 65818 h 553758"/>
                <a:gd name="connsiteX113" fmla="*/ 219306 w 394950"/>
                <a:gd name="connsiteY113" fmla="*/ 68079 h 553758"/>
                <a:gd name="connsiteX114" fmla="*/ 220292 w 394950"/>
                <a:gd name="connsiteY114" fmla="*/ 74847 h 553758"/>
                <a:gd name="connsiteX115" fmla="*/ 221802 w 394950"/>
                <a:gd name="connsiteY115" fmla="*/ 81238 h 553758"/>
                <a:gd name="connsiteX116" fmla="*/ 224540 w 394950"/>
                <a:gd name="connsiteY116" fmla="*/ 84024 h 553758"/>
                <a:gd name="connsiteX117" fmla="*/ 224861 w 394950"/>
                <a:gd name="connsiteY117" fmla="*/ 85362 h 553758"/>
                <a:gd name="connsiteX118" fmla="*/ 223195 w 394950"/>
                <a:gd name="connsiteY118" fmla="*/ 84673 h 553758"/>
                <a:gd name="connsiteX119" fmla="*/ 222686 w 394950"/>
                <a:gd name="connsiteY119" fmla="*/ 85072 h 553758"/>
                <a:gd name="connsiteX120" fmla="*/ 222858 w 394950"/>
                <a:gd name="connsiteY120" fmla="*/ 85745 h 553758"/>
                <a:gd name="connsiteX121" fmla="*/ 224399 w 394950"/>
                <a:gd name="connsiteY121" fmla="*/ 86973 h 553758"/>
                <a:gd name="connsiteX122" fmla="*/ 226214 w 394950"/>
                <a:gd name="connsiteY122" fmla="*/ 87575 h 553758"/>
                <a:gd name="connsiteX123" fmla="*/ 227357 w 394950"/>
                <a:gd name="connsiteY123" fmla="*/ 87489 h 553758"/>
                <a:gd name="connsiteX124" fmla="*/ 228429 w 394950"/>
                <a:gd name="connsiteY124" fmla="*/ 87935 h 553758"/>
                <a:gd name="connsiteX125" fmla="*/ 235524 w 394950"/>
                <a:gd name="connsiteY125" fmla="*/ 92113 h 553758"/>
                <a:gd name="connsiteX126" fmla="*/ 238936 w 394950"/>
                <a:gd name="connsiteY126" fmla="*/ 93740 h 553758"/>
                <a:gd name="connsiteX127" fmla="*/ 247541 w 394950"/>
                <a:gd name="connsiteY127" fmla="*/ 96408 h 553758"/>
                <a:gd name="connsiteX128" fmla="*/ 249998 w 394950"/>
                <a:gd name="connsiteY128" fmla="*/ 96619 h 553758"/>
                <a:gd name="connsiteX129" fmla="*/ 251359 w 394950"/>
                <a:gd name="connsiteY129" fmla="*/ 96549 h 553758"/>
                <a:gd name="connsiteX130" fmla="*/ 253933 w 394950"/>
                <a:gd name="connsiteY130" fmla="*/ 95626 h 553758"/>
                <a:gd name="connsiteX131" fmla="*/ 256241 w 394950"/>
                <a:gd name="connsiteY131" fmla="*/ 93967 h 553758"/>
                <a:gd name="connsiteX132" fmla="*/ 258236 w 394950"/>
                <a:gd name="connsiteY132" fmla="*/ 91487 h 553758"/>
                <a:gd name="connsiteX133" fmla="*/ 259957 w 394950"/>
                <a:gd name="connsiteY133" fmla="*/ 88663 h 553758"/>
                <a:gd name="connsiteX134" fmla="*/ 261827 w 394950"/>
                <a:gd name="connsiteY134" fmla="*/ 87294 h 553758"/>
                <a:gd name="connsiteX135" fmla="*/ 263947 w 394950"/>
                <a:gd name="connsiteY135" fmla="*/ 86214 h 553758"/>
                <a:gd name="connsiteX136" fmla="*/ 265019 w 394950"/>
                <a:gd name="connsiteY136" fmla="*/ 85213 h 553758"/>
                <a:gd name="connsiteX137" fmla="*/ 266145 w 394950"/>
                <a:gd name="connsiteY137" fmla="*/ 84501 h 553758"/>
                <a:gd name="connsiteX138" fmla="*/ 271911 w 394950"/>
                <a:gd name="connsiteY138" fmla="*/ 84830 h 553758"/>
                <a:gd name="connsiteX139" fmla="*/ 273859 w 394950"/>
                <a:gd name="connsiteY139" fmla="*/ 86253 h 553758"/>
                <a:gd name="connsiteX140" fmla="*/ 276386 w 394950"/>
                <a:gd name="connsiteY140" fmla="*/ 87395 h 553758"/>
                <a:gd name="connsiteX141" fmla="*/ 277709 w 394950"/>
                <a:gd name="connsiteY141" fmla="*/ 88287 h 553758"/>
                <a:gd name="connsiteX142" fmla="*/ 277263 w 394950"/>
                <a:gd name="connsiteY142" fmla="*/ 90102 h 553758"/>
                <a:gd name="connsiteX143" fmla="*/ 275753 w 394950"/>
                <a:gd name="connsiteY143" fmla="*/ 92778 h 553758"/>
                <a:gd name="connsiteX144" fmla="*/ 274595 w 394950"/>
                <a:gd name="connsiteY144" fmla="*/ 95712 h 553758"/>
                <a:gd name="connsiteX145" fmla="*/ 273562 w 394950"/>
                <a:gd name="connsiteY145" fmla="*/ 102393 h 553758"/>
                <a:gd name="connsiteX146" fmla="*/ 272866 w 394950"/>
                <a:gd name="connsiteY146" fmla="*/ 109168 h 553758"/>
                <a:gd name="connsiteX147" fmla="*/ 271817 w 394950"/>
                <a:gd name="connsiteY147" fmla="*/ 112164 h 553758"/>
                <a:gd name="connsiteX148" fmla="*/ 269908 w 394950"/>
                <a:gd name="connsiteY148" fmla="*/ 114472 h 553758"/>
                <a:gd name="connsiteX149" fmla="*/ 267796 w 394950"/>
                <a:gd name="connsiteY149" fmla="*/ 116162 h 553758"/>
                <a:gd name="connsiteX150" fmla="*/ 265410 w 394950"/>
                <a:gd name="connsiteY150" fmla="*/ 116960 h 553758"/>
                <a:gd name="connsiteX151" fmla="*/ 264440 w 394950"/>
                <a:gd name="connsiteY151" fmla="*/ 120833 h 553758"/>
                <a:gd name="connsiteX152" fmla="*/ 263963 w 394950"/>
                <a:gd name="connsiteY152" fmla="*/ 125378 h 553758"/>
                <a:gd name="connsiteX153" fmla="*/ 264103 w 394950"/>
                <a:gd name="connsiteY153" fmla="*/ 126521 h 553758"/>
                <a:gd name="connsiteX154" fmla="*/ 264870 w 394950"/>
                <a:gd name="connsiteY154" fmla="*/ 127428 h 553758"/>
                <a:gd name="connsiteX155" fmla="*/ 265183 w 394950"/>
                <a:gd name="connsiteY155" fmla="*/ 128782 h 553758"/>
                <a:gd name="connsiteX156" fmla="*/ 263931 w 394950"/>
                <a:gd name="connsiteY156" fmla="*/ 131520 h 553758"/>
                <a:gd name="connsiteX157" fmla="*/ 263204 w 394950"/>
                <a:gd name="connsiteY157" fmla="*/ 131121 h 553758"/>
                <a:gd name="connsiteX158" fmla="*/ 262171 w 394950"/>
                <a:gd name="connsiteY158" fmla="*/ 128836 h 553758"/>
                <a:gd name="connsiteX159" fmla="*/ 261240 w 394950"/>
                <a:gd name="connsiteY159" fmla="*/ 127882 h 553758"/>
                <a:gd name="connsiteX160" fmla="*/ 258377 w 394950"/>
                <a:gd name="connsiteY160" fmla="*/ 127170 h 553758"/>
                <a:gd name="connsiteX161" fmla="*/ 255459 w 394950"/>
                <a:gd name="connsiteY161" fmla="*/ 126841 h 553758"/>
                <a:gd name="connsiteX162" fmla="*/ 252932 w 394950"/>
                <a:gd name="connsiteY162" fmla="*/ 127045 h 553758"/>
                <a:gd name="connsiteX163" fmla="*/ 250491 w 394950"/>
                <a:gd name="connsiteY163" fmla="*/ 128023 h 553758"/>
                <a:gd name="connsiteX164" fmla="*/ 246806 w 394950"/>
                <a:gd name="connsiteY164" fmla="*/ 130002 h 553758"/>
                <a:gd name="connsiteX165" fmla="*/ 245664 w 394950"/>
                <a:gd name="connsiteY165" fmla="*/ 131003 h 553758"/>
                <a:gd name="connsiteX166" fmla="*/ 244662 w 394950"/>
                <a:gd name="connsiteY166" fmla="*/ 132278 h 553758"/>
                <a:gd name="connsiteX167" fmla="*/ 242972 w 394950"/>
                <a:gd name="connsiteY167" fmla="*/ 135126 h 553758"/>
                <a:gd name="connsiteX168" fmla="*/ 242566 w 394950"/>
                <a:gd name="connsiteY168" fmla="*/ 138616 h 553758"/>
                <a:gd name="connsiteX169" fmla="*/ 242644 w 394950"/>
                <a:gd name="connsiteY169" fmla="*/ 140446 h 553758"/>
                <a:gd name="connsiteX170" fmla="*/ 243246 w 394950"/>
                <a:gd name="connsiteY170" fmla="*/ 141862 h 553758"/>
                <a:gd name="connsiteX171" fmla="*/ 246383 w 394950"/>
                <a:gd name="connsiteY171" fmla="*/ 143795 h 553758"/>
                <a:gd name="connsiteX172" fmla="*/ 243269 w 394950"/>
                <a:gd name="connsiteY172" fmla="*/ 150554 h 553758"/>
                <a:gd name="connsiteX173" fmla="*/ 240508 w 394950"/>
                <a:gd name="connsiteY173" fmla="*/ 157611 h 553758"/>
                <a:gd name="connsiteX174" fmla="*/ 238943 w 394950"/>
                <a:gd name="connsiteY174" fmla="*/ 159629 h 553758"/>
                <a:gd name="connsiteX175" fmla="*/ 237144 w 394950"/>
                <a:gd name="connsiteY175" fmla="*/ 161499 h 553758"/>
                <a:gd name="connsiteX176" fmla="*/ 235446 w 394950"/>
                <a:gd name="connsiteY176" fmla="*/ 165763 h 553758"/>
                <a:gd name="connsiteX177" fmla="*/ 232481 w 394950"/>
                <a:gd name="connsiteY177" fmla="*/ 169440 h 553758"/>
                <a:gd name="connsiteX178" fmla="*/ 230478 w 394950"/>
                <a:gd name="connsiteY178" fmla="*/ 172256 h 553758"/>
                <a:gd name="connsiteX179" fmla="*/ 228914 w 394950"/>
                <a:gd name="connsiteY179" fmla="*/ 175182 h 553758"/>
                <a:gd name="connsiteX180" fmla="*/ 227544 w 394950"/>
                <a:gd name="connsiteY180" fmla="*/ 178296 h 553758"/>
                <a:gd name="connsiteX181" fmla="*/ 224626 w 394950"/>
                <a:gd name="connsiteY181" fmla="*/ 182700 h 553758"/>
                <a:gd name="connsiteX182" fmla="*/ 223336 w 394950"/>
                <a:gd name="connsiteY182" fmla="*/ 185619 h 553758"/>
                <a:gd name="connsiteX183" fmla="*/ 221646 w 394950"/>
                <a:gd name="connsiteY183" fmla="*/ 188052 h 553758"/>
                <a:gd name="connsiteX184" fmla="*/ 218501 w 394950"/>
                <a:gd name="connsiteY184" fmla="*/ 191158 h 553758"/>
                <a:gd name="connsiteX185" fmla="*/ 215152 w 394950"/>
                <a:gd name="connsiteY185" fmla="*/ 193825 h 553758"/>
                <a:gd name="connsiteX186" fmla="*/ 209879 w 394950"/>
                <a:gd name="connsiteY186" fmla="*/ 197518 h 553758"/>
                <a:gd name="connsiteX187" fmla="*/ 208408 w 394950"/>
                <a:gd name="connsiteY187" fmla="*/ 198739 h 553758"/>
                <a:gd name="connsiteX188" fmla="*/ 206859 w 394950"/>
                <a:gd name="connsiteY188" fmla="*/ 199638 h 553758"/>
                <a:gd name="connsiteX189" fmla="*/ 204935 w 394950"/>
                <a:gd name="connsiteY189" fmla="*/ 198582 h 553758"/>
                <a:gd name="connsiteX190" fmla="*/ 204551 w 394950"/>
                <a:gd name="connsiteY190" fmla="*/ 197432 h 553758"/>
                <a:gd name="connsiteX191" fmla="*/ 204090 w 394950"/>
                <a:gd name="connsiteY191" fmla="*/ 194905 h 553758"/>
                <a:gd name="connsiteX192" fmla="*/ 203667 w 394950"/>
                <a:gd name="connsiteY192" fmla="*/ 193982 h 553758"/>
                <a:gd name="connsiteX193" fmla="*/ 201218 w 394950"/>
                <a:gd name="connsiteY193" fmla="*/ 193215 h 553758"/>
                <a:gd name="connsiteX194" fmla="*/ 197972 w 394950"/>
                <a:gd name="connsiteY194" fmla="*/ 194436 h 553758"/>
                <a:gd name="connsiteX195" fmla="*/ 197432 w 394950"/>
                <a:gd name="connsiteY195" fmla="*/ 194178 h 553758"/>
                <a:gd name="connsiteX196" fmla="*/ 197291 w 394950"/>
                <a:gd name="connsiteY196" fmla="*/ 193599 h 553758"/>
                <a:gd name="connsiteX197" fmla="*/ 197291 w 394950"/>
                <a:gd name="connsiteY197" fmla="*/ 189929 h 553758"/>
                <a:gd name="connsiteX198" fmla="*/ 197839 w 394950"/>
                <a:gd name="connsiteY198" fmla="*/ 188897 h 553758"/>
                <a:gd name="connsiteX199" fmla="*/ 197080 w 394950"/>
                <a:gd name="connsiteY199" fmla="*/ 188325 h 553758"/>
                <a:gd name="connsiteX200" fmla="*/ 196329 w 394950"/>
                <a:gd name="connsiteY200" fmla="*/ 188553 h 553758"/>
                <a:gd name="connsiteX201" fmla="*/ 196071 w 394950"/>
                <a:gd name="connsiteY201" fmla="*/ 189492 h 553758"/>
                <a:gd name="connsiteX202" fmla="*/ 196548 w 394950"/>
                <a:gd name="connsiteY202" fmla="*/ 190305 h 553758"/>
                <a:gd name="connsiteX203" fmla="*/ 194702 w 394950"/>
                <a:gd name="connsiteY203" fmla="*/ 191314 h 553758"/>
                <a:gd name="connsiteX204" fmla="*/ 192777 w 394950"/>
                <a:gd name="connsiteY204" fmla="*/ 191338 h 553758"/>
                <a:gd name="connsiteX205" fmla="*/ 192198 w 394950"/>
                <a:gd name="connsiteY205" fmla="*/ 190939 h 553758"/>
                <a:gd name="connsiteX206" fmla="*/ 192034 w 394950"/>
                <a:gd name="connsiteY206" fmla="*/ 190266 h 553758"/>
                <a:gd name="connsiteX207" fmla="*/ 192503 w 394950"/>
                <a:gd name="connsiteY207" fmla="*/ 189155 h 553758"/>
                <a:gd name="connsiteX208" fmla="*/ 193121 w 394950"/>
                <a:gd name="connsiteY208" fmla="*/ 188177 h 553758"/>
                <a:gd name="connsiteX209" fmla="*/ 196697 w 394950"/>
                <a:gd name="connsiteY209" fmla="*/ 183561 h 553758"/>
                <a:gd name="connsiteX210" fmla="*/ 200413 w 394950"/>
                <a:gd name="connsiteY210" fmla="*/ 177451 h 553758"/>
                <a:gd name="connsiteX211" fmla="*/ 203613 w 394950"/>
                <a:gd name="connsiteY211" fmla="*/ 170926 h 553758"/>
                <a:gd name="connsiteX212" fmla="*/ 204442 w 394950"/>
                <a:gd name="connsiteY212" fmla="*/ 167578 h 553758"/>
                <a:gd name="connsiteX213" fmla="*/ 205615 w 394950"/>
                <a:gd name="connsiteY213" fmla="*/ 161382 h 553758"/>
                <a:gd name="connsiteX214" fmla="*/ 204653 w 394950"/>
                <a:gd name="connsiteY214" fmla="*/ 158800 h 553758"/>
                <a:gd name="connsiteX215" fmla="*/ 203464 w 394950"/>
                <a:gd name="connsiteY215" fmla="*/ 156383 h 553758"/>
                <a:gd name="connsiteX216" fmla="*/ 200249 w 394950"/>
                <a:gd name="connsiteY216" fmla="*/ 151735 h 553758"/>
                <a:gd name="connsiteX217" fmla="*/ 195954 w 394950"/>
                <a:gd name="connsiteY217" fmla="*/ 149115 h 553758"/>
                <a:gd name="connsiteX218" fmla="*/ 193176 w 394950"/>
                <a:gd name="connsiteY218" fmla="*/ 148747 h 553758"/>
                <a:gd name="connsiteX219" fmla="*/ 190547 w 394950"/>
                <a:gd name="connsiteY219" fmla="*/ 147769 h 553758"/>
                <a:gd name="connsiteX220" fmla="*/ 188075 w 394950"/>
                <a:gd name="connsiteY220" fmla="*/ 145555 h 553758"/>
                <a:gd name="connsiteX221" fmla="*/ 185822 w 394950"/>
                <a:gd name="connsiteY221" fmla="*/ 142950 h 553758"/>
                <a:gd name="connsiteX222" fmla="*/ 181355 w 394950"/>
                <a:gd name="connsiteY222" fmla="*/ 140814 h 553758"/>
                <a:gd name="connsiteX223" fmla="*/ 176645 w 394950"/>
                <a:gd name="connsiteY223" fmla="*/ 139140 h 553758"/>
                <a:gd name="connsiteX224" fmla="*/ 173962 w 394950"/>
                <a:gd name="connsiteY224" fmla="*/ 136777 h 553758"/>
                <a:gd name="connsiteX225" fmla="*/ 173320 w 394950"/>
                <a:gd name="connsiteY225" fmla="*/ 135377 h 553758"/>
                <a:gd name="connsiteX226" fmla="*/ 172898 w 394950"/>
                <a:gd name="connsiteY226" fmla="*/ 133750 h 553758"/>
                <a:gd name="connsiteX227" fmla="*/ 172960 w 394950"/>
                <a:gd name="connsiteY227" fmla="*/ 132240 h 553758"/>
                <a:gd name="connsiteX228" fmla="*/ 173297 w 394950"/>
                <a:gd name="connsiteY228" fmla="*/ 130706 h 553758"/>
                <a:gd name="connsiteX229" fmla="*/ 173829 w 394950"/>
                <a:gd name="connsiteY229" fmla="*/ 129533 h 553758"/>
                <a:gd name="connsiteX230" fmla="*/ 174666 w 394950"/>
                <a:gd name="connsiteY230" fmla="*/ 128680 h 553758"/>
                <a:gd name="connsiteX231" fmla="*/ 179650 w 394950"/>
                <a:gd name="connsiteY231" fmla="*/ 125636 h 553758"/>
                <a:gd name="connsiteX232" fmla="*/ 184930 w 394950"/>
                <a:gd name="connsiteY232" fmla="*/ 123947 h 553758"/>
                <a:gd name="connsiteX233" fmla="*/ 185900 w 394950"/>
                <a:gd name="connsiteY233" fmla="*/ 123978 h 553758"/>
                <a:gd name="connsiteX234" fmla="*/ 186831 w 394950"/>
                <a:gd name="connsiteY234" fmla="*/ 123704 h 553758"/>
                <a:gd name="connsiteX235" fmla="*/ 188153 w 394950"/>
                <a:gd name="connsiteY235" fmla="*/ 122671 h 553758"/>
                <a:gd name="connsiteX236" fmla="*/ 190516 w 394950"/>
                <a:gd name="connsiteY236" fmla="*/ 120309 h 553758"/>
                <a:gd name="connsiteX237" fmla="*/ 191205 w 394950"/>
                <a:gd name="connsiteY237" fmla="*/ 118721 h 553758"/>
                <a:gd name="connsiteX238" fmla="*/ 191674 w 394950"/>
                <a:gd name="connsiteY238" fmla="*/ 113682 h 553758"/>
                <a:gd name="connsiteX239" fmla="*/ 192433 w 394950"/>
                <a:gd name="connsiteY239" fmla="*/ 108738 h 553758"/>
                <a:gd name="connsiteX240" fmla="*/ 193802 w 394950"/>
                <a:gd name="connsiteY240" fmla="*/ 103081 h 553758"/>
                <a:gd name="connsiteX241" fmla="*/ 195868 w 394950"/>
                <a:gd name="connsiteY241" fmla="*/ 99585 h 553758"/>
                <a:gd name="connsiteX242" fmla="*/ 196540 w 394950"/>
                <a:gd name="connsiteY242" fmla="*/ 97441 h 553758"/>
                <a:gd name="connsiteX243" fmla="*/ 195703 w 394950"/>
                <a:gd name="connsiteY243" fmla="*/ 93912 h 553758"/>
                <a:gd name="connsiteX244" fmla="*/ 196478 w 394950"/>
                <a:gd name="connsiteY244" fmla="*/ 92622 h 553758"/>
                <a:gd name="connsiteX245" fmla="*/ 197417 w 394950"/>
                <a:gd name="connsiteY245" fmla="*/ 91839 h 553758"/>
                <a:gd name="connsiteX246" fmla="*/ 198480 w 394950"/>
                <a:gd name="connsiteY246" fmla="*/ 91385 h 553758"/>
                <a:gd name="connsiteX247" fmla="*/ 196681 w 394950"/>
                <a:gd name="connsiteY247" fmla="*/ 88084 h 553758"/>
                <a:gd name="connsiteX248" fmla="*/ 194561 w 394950"/>
                <a:gd name="connsiteY248" fmla="*/ 83101 h 553758"/>
                <a:gd name="connsiteX249" fmla="*/ 194115 w 394950"/>
                <a:gd name="connsiteY249" fmla="*/ 81559 h 553758"/>
                <a:gd name="connsiteX250" fmla="*/ 194436 w 394950"/>
                <a:gd name="connsiteY250" fmla="*/ 80034 h 553758"/>
                <a:gd name="connsiteX251" fmla="*/ 194952 w 394950"/>
                <a:gd name="connsiteY251" fmla="*/ 78539 h 553758"/>
                <a:gd name="connsiteX252" fmla="*/ 193630 w 394950"/>
                <a:gd name="connsiteY252" fmla="*/ 78164 h 553758"/>
                <a:gd name="connsiteX253" fmla="*/ 192863 w 394950"/>
                <a:gd name="connsiteY253" fmla="*/ 76732 h 553758"/>
                <a:gd name="connsiteX254" fmla="*/ 190962 w 394950"/>
                <a:gd name="connsiteY254" fmla="*/ 71921 h 553758"/>
                <a:gd name="connsiteX255" fmla="*/ 191478 w 394950"/>
                <a:gd name="connsiteY255" fmla="*/ 71154 h 553758"/>
                <a:gd name="connsiteX256" fmla="*/ 192581 w 394950"/>
                <a:gd name="connsiteY256" fmla="*/ 71671 h 553758"/>
                <a:gd name="connsiteX257" fmla="*/ 194217 w 394950"/>
                <a:gd name="connsiteY257" fmla="*/ 75136 h 553758"/>
                <a:gd name="connsiteX258" fmla="*/ 194483 w 394950"/>
                <a:gd name="connsiteY258" fmla="*/ 73352 h 553758"/>
                <a:gd name="connsiteX259" fmla="*/ 195734 w 394950"/>
                <a:gd name="connsiteY259" fmla="*/ 72249 h 553758"/>
                <a:gd name="connsiteX260" fmla="*/ 197064 w 394950"/>
                <a:gd name="connsiteY260" fmla="*/ 71678 h 553758"/>
                <a:gd name="connsiteX261" fmla="*/ 198488 w 394950"/>
                <a:gd name="connsiteY261" fmla="*/ 71553 h 553758"/>
                <a:gd name="connsiteX262" fmla="*/ 195265 w 394950"/>
                <a:gd name="connsiteY262" fmla="*/ 67688 h 553758"/>
                <a:gd name="connsiteX263" fmla="*/ 194185 w 394950"/>
                <a:gd name="connsiteY263" fmla="*/ 67845 h 553758"/>
                <a:gd name="connsiteX264" fmla="*/ 192761 w 394950"/>
                <a:gd name="connsiteY264" fmla="*/ 68463 h 553758"/>
                <a:gd name="connsiteX265" fmla="*/ 191298 w 394950"/>
                <a:gd name="connsiteY265" fmla="*/ 68839 h 553758"/>
                <a:gd name="connsiteX266" fmla="*/ 189867 w 394950"/>
                <a:gd name="connsiteY266" fmla="*/ 68502 h 553758"/>
                <a:gd name="connsiteX267" fmla="*/ 188529 w 394950"/>
                <a:gd name="connsiteY267" fmla="*/ 67649 h 553758"/>
                <a:gd name="connsiteX268" fmla="*/ 187841 w 394950"/>
                <a:gd name="connsiteY268" fmla="*/ 66022 h 553758"/>
                <a:gd name="connsiteX269" fmla="*/ 187004 w 394950"/>
                <a:gd name="connsiteY269" fmla="*/ 62900 h 553758"/>
                <a:gd name="connsiteX270" fmla="*/ 186479 w 394950"/>
                <a:gd name="connsiteY270" fmla="*/ 61750 h 553758"/>
                <a:gd name="connsiteX271" fmla="*/ 182239 w 394950"/>
                <a:gd name="connsiteY271" fmla="*/ 55390 h 553758"/>
                <a:gd name="connsiteX272" fmla="*/ 183483 w 394950"/>
                <a:gd name="connsiteY272" fmla="*/ 55187 h 553758"/>
                <a:gd name="connsiteX273" fmla="*/ 186910 w 394950"/>
                <a:gd name="connsiteY273" fmla="*/ 58371 h 553758"/>
                <a:gd name="connsiteX274" fmla="*/ 187575 w 394950"/>
                <a:gd name="connsiteY274" fmla="*/ 57354 h 553758"/>
                <a:gd name="connsiteX275" fmla="*/ 188068 w 394950"/>
                <a:gd name="connsiteY275" fmla="*/ 55890 h 553758"/>
                <a:gd name="connsiteX276" fmla="*/ 187903 w 394950"/>
                <a:gd name="connsiteY276" fmla="*/ 54263 h 553758"/>
                <a:gd name="connsiteX277" fmla="*/ 187090 w 394950"/>
                <a:gd name="connsiteY277" fmla="*/ 53027 h 553758"/>
                <a:gd name="connsiteX278" fmla="*/ 185877 w 394950"/>
                <a:gd name="connsiteY278" fmla="*/ 52229 h 553758"/>
                <a:gd name="connsiteX279" fmla="*/ 185853 w 394950"/>
                <a:gd name="connsiteY279" fmla="*/ 50782 h 553758"/>
                <a:gd name="connsiteX280" fmla="*/ 186776 w 394950"/>
                <a:gd name="connsiteY280" fmla="*/ 49459 h 553758"/>
                <a:gd name="connsiteX281" fmla="*/ 186722 w 394950"/>
                <a:gd name="connsiteY281" fmla="*/ 48536 h 553758"/>
                <a:gd name="connsiteX282" fmla="*/ 184758 w 394950"/>
                <a:gd name="connsiteY282" fmla="*/ 46651 h 553758"/>
                <a:gd name="connsiteX283" fmla="*/ 183976 w 394950"/>
                <a:gd name="connsiteY283" fmla="*/ 46448 h 553758"/>
                <a:gd name="connsiteX284" fmla="*/ 183624 w 394950"/>
                <a:gd name="connsiteY284" fmla="*/ 47324 h 553758"/>
                <a:gd name="connsiteX285" fmla="*/ 184187 w 394950"/>
                <a:gd name="connsiteY285" fmla="*/ 48631 h 553758"/>
                <a:gd name="connsiteX286" fmla="*/ 183663 w 394950"/>
                <a:gd name="connsiteY286" fmla="*/ 48779 h 553758"/>
                <a:gd name="connsiteX287" fmla="*/ 178898 w 394950"/>
                <a:gd name="connsiteY287" fmla="*/ 45352 h 553758"/>
                <a:gd name="connsiteX288" fmla="*/ 177428 w 394950"/>
                <a:gd name="connsiteY288" fmla="*/ 42599 h 553758"/>
                <a:gd name="connsiteX289" fmla="*/ 176223 w 394950"/>
                <a:gd name="connsiteY289" fmla="*/ 39578 h 553758"/>
                <a:gd name="connsiteX290" fmla="*/ 176097 w 394950"/>
                <a:gd name="connsiteY290" fmla="*/ 40807 h 553758"/>
                <a:gd name="connsiteX291" fmla="*/ 176277 w 394950"/>
                <a:gd name="connsiteY291" fmla="*/ 42536 h 553758"/>
                <a:gd name="connsiteX292" fmla="*/ 178163 w 394950"/>
                <a:gd name="connsiteY292" fmla="*/ 46002 h 553758"/>
                <a:gd name="connsiteX293" fmla="*/ 181222 w 394950"/>
                <a:gd name="connsiteY293" fmla="*/ 49882 h 553758"/>
                <a:gd name="connsiteX294" fmla="*/ 181746 w 394950"/>
                <a:gd name="connsiteY294" fmla="*/ 50915 h 553758"/>
                <a:gd name="connsiteX295" fmla="*/ 181292 w 394950"/>
                <a:gd name="connsiteY295" fmla="*/ 52253 h 553758"/>
                <a:gd name="connsiteX296" fmla="*/ 180228 w 394950"/>
                <a:gd name="connsiteY296" fmla="*/ 52636 h 553758"/>
                <a:gd name="connsiteX297" fmla="*/ 179290 w 394950"/>
                <a:gd name="connsiteY297" fmla="*/ 51791 h 553758"/>
                <a:gd name="connsiteX298" fmla="*/ 177889 w 394950"/>
                <a:gd name="connsiteY298" fmla="*/ 48466 h 553758"/>
                <a:gd name="connsiteX299" fmla="*/ 176880 w 394950"/>
                <a:gd name="connsiteY299" fmla="*/ 46807 h 553758"/>
                <a:gd name="connsiteX300" fmla="*/ 165184 w 394950"/>
                <a:gd name="connsiteY300" fmla="*/ 29721 h 553758"/>
                <a:gd name="connsiteX301" fmla="*/ 166678 w 394950"/>
                <a:gd name="connsiteY301" fmla="*/ 27476 h 553758"/>
                <a:gd name="connsiteX302" fmla="*/ 168994 w 394950"/>
                <a:gd name="connsiteY302" fmla="*/ 25582 h 553758"/>
                <a:gd name="connsiteX303" fmla="*/ 169526 w 394950"/>
                <a:gd name="connsiteY303" fmla="*/ 24745 h 553758"/>
                <a:gd name="connsiteX304" fmla="*/ 169878 w 394950"/>
                <a:gd name="connsiteY304" fmla="*/ 23721 h 553758"/>
                <a:gd name="connsiteX305" fmla="*/ 168900 w 394950"/>
                <a:gd name="connsiteY305" fmla="*/ 23549 h 553758"/>
                <a:gd name="connsiteX306" fmla="*/ 168024 w 394950"/>
                <a:gd name="connsiteY306" fmla="*/ 24018 h 553758"/>
                <a:gd name="connsiteX307" fmla="*/ 167022 w 394950"/>
                <a:gd name="connsiteY307" fmla="*/ 24886 h 553758"/>
                <a:gd name="connsiteX308" fmla="*/ 166107 w 394950"/>
                <a:gd name="connsiteY308" fmla="*/ 25872 h 553758"/>
                <a:gd name="connsiteX309" fmla="*/ 164949 w 394950"/>
                <a:gd name="connsiteY309" fmla="*/ 28071 h 553758"/>
                <a:gd name="connsiteX310" fmla="*/ 164401 w 394950"/>
                <a:gd name="connsiteY310" fmla="*/ 28579 h 553758"/>
                <a:gd name="connsiteX311" fmla="*/ 163032 w 394950"/>
                <a:gd name="connsiteY311" fmla="*/ 27054 h 553758"/>
                <a:gd name="connsiteX312" fmla="*/ 162508 w 394950"/>
                <a:gd name="connsiteY312" fmla="*/ 26115 h 553758"/>
                <a:gd name="connsiteX313" fmla="*/ 162532 w 394950"/>
                <a:gd name="connsiteY313" fmla="*/ 24988 h 553758"/>
                <a:gd name="connsiteX314" fmla="*/ 162164 w 394950"/>
                <a:gd name="connsiteY314" fmla="*/ 24276 h 553758"/>
                <a:gd name="connsiteX315" fmla="*/ 161147 w 394950"/>
                <a:gd name="connsiteY315" fmla="*/ 24049 h 553758"/>
                <a:gd name="connsiteX316" fmla="*/ 159653 w 394950"/>
                <a:gd name="connsiteY316" fmla="*/ 21811 h 553758"/>
                <a:gd name="connsiteX317" fmla="*/ 158706 w 394950"/>
                <a:gd name="connsiteY317" fmla="*/ 20669 h 553758"/>
                <a:gd name="connsiteX318" fmla="*/ 160286 w 394950"/>
                <a:gd name="connsiteY318" fmla="*/ 18487 h 553758"/>
                <a:gd name="connsiteX319" fmla="*/ 160325 w 394950"/>
                <a:gd name="connsiteY319" fmla="*/ 15615 h 553758"/>
                <a:gd name="connsiteX320" fmla="*/ 158714 w 394950"/>
                <a:gd name="connsiteY320" fmla="*/ 12611 h 553758"/>
                <a:gd name="connsiteX321" fmla="*/ 156790 w 394950"/>
                <a:gd name="connsiteY321" fmla="*/ 9849 h 553758"/>
                <a:gd name="connsiteX322" fmla="*/ 153081 w 394950"/>
                <a:gd name="connsiteY322" fmla="*/ 5398 h 553758"/>
                <a:gd name="connsiteX323" fmla="*/ 149678 w 394950"/>
                <a:gd name="connsiteY323" fmla="*/ 696 h 553758"/>
                <a:gd name="connsiteX324" fmla="*/ 153363 w 394950"/>
                <a:gd name="connsiteY324" fmla="*/ 102 h 553758"/>
                <a:gd name="connsiteX325" fmla="*/ 157102 w 394950"/>
                <a:gd name="connsiteY325" fmla="*/ 0 h 553758"/>
                <a:gd name="connsiteX326" fmla="*/ 155342 w 394950"/>
                <a:gd name="connsiteY326" fmla="*/ 2816 h 553758"/>
                <a:gd name="connsiteX327" fmla="*/ 156140 w 394950"/>
                <a:gd name="connsiteY327" fmla="*/ 4444 h 553758"/>
                <a:gd name="connsiteX328" fmla="*/ 157329 w 394950"/>
                <a:gd name="connsiteY328" fmla="*/ 5820 h 553758"/>
                <a:gd name="connsiteX329" fmla="*/ 159895 w 394950"/>
                <a:gd name="connsiteY329" fmla="*/ 10045 h 553758"/>
                <a:gd name="connsiteX330" fmla="*/ 160114 w 394950"/>
                <a:gd name="connsiteY330" fmla="*/ 11266 h 553758"/>
                <a:gd name="connsiteX331" fmla="*/ 161413 w 394950"/>
                <a:gd name="connsiteY331" fmla="*/ 12502 h 553758"/>
                <a:gd name="connsiteX332" fmla="*/ 162039 w 394950"/>
                <a:gd name="connsiteY332" fmla="*/ 13448 h 553758"/>
                <a:gd name="connsiteX333" fmla="*/ 211952 w 394950"/>
                <a:gd name="connsiteY333" fmla="*/ 49600 h 553758"/>
                <a:gd name="connsiteX334" fmla="*/ 212125 w 394950"/>
                <a:gd name="connsiteY334" fmla="*/ 51079 h 553758"/>
                <a:gd name="connsiteX335" fmla="*/ 210442 w 394950"/>
                <a:gd name="connsiteY335" fmla="*/ 50555 h 553758"/>
                <a:gd name="connsiteX336" fmla="*/ 209785 w 394950"/>
                <a:gd name="connsiteY336" fmla="*/ 49436 h 553758"/>
                <a:gd name="connsiteX337" fmla="*/ 207900 w 394950"/>
                <a:gd name="connsiteY337" fmla="*/ 48278 h 553758"/>
                <a:gd name="connsiteX338" fmla="*/ 207626 w 394950"/>
                <a:gd name="connsiteY338" fmla="*/ 47934 h 553758"/>
                <a:gd name="connsiteX339" fmla="*/ 207415 w 394950"/>
                <a:gd name="connsiteY339" fmla="*/ 45689 h 553758"/>
                <a:gd name="connsiteX340" fmla="*/ 208408 w 394950"/>
                <a:gd name="connsiteY340" fmla="*/ 44601 h 553758"/>
                <a:gd name="connsiteX341" fmla="*/ 208573 w 394950"/>
                <a:gd name="connsiteY341" fmla="*/ 44140 h 553758"/>
                <a:gd name="connsiteX342" fmla="*/ 209011 w 394950"/>
                <a:gd name="connsiteY342" fmla="*/ 43960 h 553758"/>
                <a:gd name="connsiteX343" fmla="*/ 209785 w 394950"/>
                <a:gd name="connsiteY343" fmla="*/ 45141 h 553758"/>
                <a:gd name="connsiteX344" fmla="*/ 211280 w 394950"/>
                <a:gd name="connsiteY344" fmla="*/ 46823 h 553758"/>
                <a:gd name="connsiteX345" fmla="*/ 211952 w 394950"/>
                <a:gd name="connsiteY345" fmla="*/ 49600 h 553758"/>
                <a:gd name="connsiteX346" fmla="*/ 158651 w 394950"/>
                <a:gd name="connsiteY346" fmla="*/ 189953 h 553758"/>
                <a:gd name="connsiteX347" fmla="*/ 161178 w 394950"/>
                <a:gd name="connsiteY347" fmla="*/ 190094 h 553758"/>
                <a:gd name="connsiteX348" fmla="*/ 163533 w 394950"/>
                <a:gd name="connsiteY348" fmla="*/ 187966 h 553758"/>
                <a:gd name="connsiteX349" fmla="*/ 165943 w 394950"/>
                <a:gd name="connsiteY349" fmla="*/ 186237 h 553758"/>
                <a:gd name="connsiteX350" fmla="*/ 168470 w 394950"/>
                <a:gd name="connsiteY350" fmla="*/ 184805 h 553758"/>
                <a:gd name="connsiteX351" fmla="*/ 172319 w 394950"/>
                <a:gd name="connsiteY351" fmla="*/ 181527 h 553758"/>
                <a:gd name="connsiteX352" fmla="*/ 173328 w 394950"/>
                <a:gd name="connsiteY352" fmla="*/ 181042 h 553758"/>
                <a:gd name="connsiteX353" fmla="*/ 175824 w 394950"/>
                <a:gd name="connsiteY353" fmla="*/ 180416 h 553758"/>
                <a:gd name="connsiteX354" fmla="*/ 176911 w 394950"/>
                <a:gd name="connsiteY354" fmla="*/ 179642 h 553758"/>
                <a:gd name="connsiteX355" fmla="*/ 178124 w 394950"/>
                <a:gd name="connsiteY355" fmla="*/ 179462 h 553758"/>
                <a:gd name="connsiteX356" fmla="*/ 177029 w 394950"/>
                <a:gd name="connsiteY356" fmla="*/ 181402 h 553758"/>
                <a:gd name="connsiteX357" fmla="*/ 175651 w 394950"/>
                <a:gd name="connsiteY357" fmla="*/ 182051 h 553758"/>
                <a:gd name="connsiteX358" fmla="*/ 175433 w 394950"/>
                <a:gd name="connsiteY358" fmla="*/ 182748 h 553758"/>
                <a:gd name="connsiteX359" fmla="*/ 176207 w 394950"/>
                <a:gd name="connsiteY359" fmla="*/ 183874 h 553758"/>
                <a:gd name="connsiteX360" fmla="*/ 175010 w 394950"/>
                <a:gd name="connsiteY360" fmla="*/ 185447 h 553758"/>
                <a:gd name="connsiteX361" fmla="*/ 175057 w 394950"/>
                <a:gd name="connsiteY361" fmla="*/ 187411 h 553758"/>
                <a:gd name="connsiteX362" fmla="*/ 173633 w 394950"/>
                <a:gd name="connsiteY362" fmla="*/ 189734 h 553758"/>
                <a:gd name="connsiteX363" fmla="*/ 175808 w 394950"/>
                <a:gd name="connsiteY363" fmla="*/ 188780 h 553758"/>
                <a:gd name="connsiteX364" fmla="*/ 176614 w 394950"/>
                <a:gd name="connsiteY364" fmla="*/ 187270 h 553758"/>
                <a:gd name="connsiteX365" fmla="*/ 176199 w 394950"/>
                <a:gd name="connsiteY365" fmla="*/ 186417 h 553758"/>
                <a:gd name="connsiteX366" fmla="*/ 177138 w 394950"/>
                <a:gd name="connsiteY366" fmla="*/ 184727 h 553758"/>
                <a:gd name="connsiteX367" fmla="*/ 178601 w 394950"/>
                <a:gd name="connsiteY367" fmla="*/ 183921 h 553758"/>
                <a:gd name="connsiteX368" fmla="*/ 178022 w 394950"/>
                <a:gd name="connsiteY368" fmla="*/ 182646 h 553758"/>
                <a:gd name="connsiteX369" fmla="*/ 178061 w 394950"/>
                <a:gd name="connsiteY369" fmla="*/ 181637 h 553758"/>
                <a:gd name="connsiteX370" fmla="*/ 179853 w 394950"/>
                <a:gd name="connsiteY370" fmla="*/ 182012 h 553758"/>
                <a:gd name="connsiteX371" fmla="*/ 180737 w 394950"/>
                <a:gd name="connsiteY371" fmla="*/ 181973 h 553758"/>
                <a:gd name="connsiteX372" fmla="*/ 181441 w 394950"/>
                <a:gd name="connsiteY372" fmla="*/ 181574 h 553758"/>
                <a:gd name="connsiteX373" fmla="*/ 182732 w 394950"/>
                <a:gd name="connsiteY373" fmla="*/ 181417 h 553758"/>
                <a:gd name="connsiteX374" fmla="*/ 182990 w 394950"/>
                <a:gd name="connsiteY374" fmla="*/ 182544 h 553758"/>
                <a:gd name="connsiteX375" fmla="*/ 184727 w 394950"/>
                <a:gd name="connsiteY375" fmla="*/ 182403 h 553758"/>
                <a:gd name="connsiteX376" fmla="*/ 184093 w 394950"/>
                <a:gd name="connsiteY376" fmla="*/ 183827 h 553758"/>
                <a:gd name="connsiteX377" fmla="*/ 182771 w 394950"/>
                <a:gd name="connsiteY377" fmla="*/ 185478 h 553758"/>
                <a:gd name="connsiteX378" fmla="*/ 182458 w 394950"/>
                <a:gd name="connsiteY378" fmla="*/ 186479 h 553758"/>
                <a:gd name="connsiteX379" fmla="*/ 180338 w 394950"/>
                <a:gd name="connsiteY379" fmla="*/ 188146 h 553758"/>
                <a:gd name="connsiteX380" fmla="*/ 178922 w 394950"/>
                <a:gd name="connsiteY380" fmla="*/ 188858 h 553758"/>
                <a:gd name="connsiteX381" fmla="*/ 181105 w 394950"/>
                <a:gd name="connsiteY381" fmla="*/ 189037 h 553758"/>
                <a:gd name="connsiteX382" fmla="*/ 184297 w 394950"/>
                <a:gd name="connsiteY382" fmla="*/ 186808 h 553758"/>
                <a:gd name="connsiteX383" fmla="*/ 186190 w 394950"/>
                <a:gd name="connsiteY383" fmla="*/ 184844 h 553758"/>
                <a:gd name="connsiteX384" fmla="*/ 186135 w 394950"/>
                <a:gd name="connsiteY384" fmla="*/ 187301 h 553758"/>
                <a:gd name="connsiteX385" fmla="*/ 184594 w 394950"/>
                <a:gd name="connsiteY385" fmla="*/ 189507 h 553758"/>
                <a:gd name="connsiteX386" fmla="*/ 183280 w 394950"/>
                <a:gd name="connsiteY386" fmla="*/ 190900 h 553758"/>
                <a:gd name="connsiteX387" fmla="*/ 181793 w 394950"/>
                <a:gd name="connsiteY387" fmla="*/ 191338 h 553758"/>
                <a:gd name="connsiteX388" fmla="*/ 180314 w 394950"/>
                <a:gd name="connsiteY388" fmla="*/ 192472 h 553758"/>
                <a:gd name="connsiteX389" fmla="*/ 179595 w 394950"/>
                <a:gd name="connsiteY389" fmla="*/ 194326 h 553758"/>
                <a:gd name="connsiteX390" fmla="*/ 179681 w 394950"/>
                <a:gd name="connsiteY390" fmla="*/ 195562 h 553758"/>
                <a:gd name="connsiteX391" fmla="*/ 180103 w 394950"/>
                <a:gd name="connsiteY391" fmla="*/ 196540 h 553758"/>
                <a:gd name="connsiteX392" fmla="*/ 181613 w 394950"/>
                <a:gd name="connsiteY392" fmla="*/ 198191 h 553758"/>
                <a:gd name="connsiteX393" fmla="*/ 179916 w 394950"/>
                <a:gd name="connsiteY393" fmla="*/ 201383 h 553758"/>
                <a:gd name="connsiteX394" fmla="*/ 181809 w 394950"/>
                <a:gd name="connsiteY394" fmla="*/ 200984 h 553758"/>
                <a:gd name="connsiteX395" fmla="*/ 182841 w 394950"/>
                <a:gd name="connsiteY395" fmla="*/ 201586 h 553758"/>
                <a:gd name="connsiteX396" fmla="*/ 184297 w 394950"/>
                <a:gd name="connsiteY396" fmla="*/ 203425 h 553758"/>
                <a:gd name="connsiteX397" fmla="*/ 183420 w 394950"/>
                <a:gd name="connsiteY397" fmla="*/ 205553 h 553758"/>
                <a:gd name="connsiteX398" fmla="*/ 182810 w 394950"/>
                <a:gd name="connsiteY398" fmla="*/ 206640 h 553758"/>
                <a:gd name="connsiteX399" fmla="*/ 179117 w 394950"/>
                <a:gd name="connsiteY399" fmla="*/ 211139 h 553758"/>
                <a:gd name="connsiteX400" fmla="*/ 177506 w 394950"/>
                <a:gd name="connsiteY400" fmla="*/ 213423 h 553758"/>
                <a:gd name="connsiteX401" fmla="*/ 175620 w 394950"/>
                <a:gd name="connsiteY401" fmla="*/ 214886 h 553758"/>
                <a:gd name="connsiteX402" fmla="*/ 175644 w 394950"/>
                <a:gd name="connsiteY402" fmla="*/ 217288 h 553758"/>
                <a:gd name="connsiteX403" fmla="*/ 174564 w 394950"/>
                <a:gd name="connsiteY403" fmla="*/ 219040 h 553758"/>
                <a:gd name="connsiteX404" fmla="*/ 169057 w 394950"/>
                <a:gd name="connsiteY404" fmla="*/ 225057 h 553758"/>
                <a:gd name="connsiteX405" fmla="*/ 168094 w 394950"/>
                <a:gd name="connsiteY405" fmla="*/ 226363 h 553758"/>
                <a:gd name="connsiteX406" fmla="*/ 163752 w 394950"/>
                <a:gd name="connsiteY406" fmla="*/ 235978 h 553758"/>
                <a:gd name="connsiteX407" fmla="*/ 160983 w 394950"/>
                <a:gd name="connsiteY407" fmla="*/ 240031 h 553758"/>
                <a:gd name="connsiteX408" fmla="*/ 159394 w 394950"/>
                <a:gd name="connsiteY408" fmla="*/ 241415 h 553758"/>
                <a:gd name="connsiteX409" fmla="*/ 157713 w 394950"/>
                <a:gd name="connsiteY409" fmla="*/ 242534 h 553758"/>
                <a:gd name="connsiteX410" fmla="*/ 153683 w 394950"/>
                <a:gd name="connsiteY410" fmla="*/ 244451 h 553758"/>
                <a:gd name="connsiteX411" fmla="*/ 151900 w 394950"/>
                <a:gd name="connsiteY411" fmla="*/ 246657 h 553758"/>
                <a:gd name="connsiteX412" fmla="*/ 149936 w 394950"/>
                <a:gd name="connsiteY412" fmla="*/ 248488 h 553758"/>
                <a:gd name="connsiteX413" fmla="*/ 147863 w 394950"/>
                <a:gd name="connsiteY413" fmla="*/ 248903 h 553758"/>
                <a:gd name="connsiteX414" fmla="*/ 147925 w 394950"/>
                <a:gd name="connsiteY414" fmla="*/ 249716 h 553758"/>
                <a:gd name="connsiteX415" fmla="*/ 149255 w 394950"/>
                <a:gd name="connsiteY415" fmla="*/ 250170 h 553758"/>
                <a:gd name="connsiteX416" fmla="*/ 150296 w 394950"/>
                <a:gd name="connsiteY416" fmla="*/ 251375 h 553758"/>
                <a:gd name="connsiteX417" fmla="*/ 149521 w 394950"/>
                <a:gd name="connsiteY417" fmla="*/ 252728 h 553758"/>
                <a:gd name="connsiteX418" fmla="*/ 148043 w 394950"/>
                <a:gd name="connsiteY418" fmla="*/ 253573 h 553758"/>
                <a:gd name="connsiteX419" fmla="*/ 146509 w 394950"/>
                <a:gd name="connsiteY419" fmla="*/ 253816 h 553758"/>
                <a:gd name="connsiteX420" fmla="*/ 145727 w 394950"/>
                <a:gd name="connsiteY420" fmla="*/ 254684 h 553758"/>
                <a:gd name="connsiteX421" fmla="*/ 149388 w 394950"/>
                <a:gd name="connsiteY421" fmla="*/ 254066 h 553758"/>
                <a:gd name="connsiteX422" fmla="*/ 150421 w 394950"/>
                <a:gd name="connsiteY422" fmla="*/ 254770 h 553758"/>
                <a:gd name="connsiteX423" fmla="*/ 150609 w 394950"/>
                <a:gd name="connsiteY423" fmla="*/ 256264 h 553758"/>
                <a:gd name="connsiteX424" fmla="*/ 151000 w 394950"/>
                <a:gd name="connsiteY424" fmla="*/ 257610 h 553758"/>
                <a:gd name="connsiteX425" fmla="*/ 151884 w 394950"/>
                <a:gd name="connsiteY425" fmla="*/ 259394 h 553758"/>
                <a:gd name="connsiteX426" fmla="*/ 154966 w 394950"/>
                <a:gd name="connsiteY426" fmla="*/ 260536 h 553758"/>
                <a:gd name="connsiteX427" fmla="*/ 157736 w 394950"/>
                <a:gd name="connsiteY427" fmla="*/ 261068 h 553758"/>
                <a:gd name="connsiteX428" fmla="*/ 158276 w 394950"/>
                <a:gd name="connsiteY428" fmla="*/ 261897 h 553758"/>
                <a:gd name="connsiteX429" fmla="*/ 158691 w 394950"/>
                <a:gd name="connsiteY429" fmla="*/ 264753 h 553758"/>
                <a:gd name="connsiteX430" fmla="*/ 158190 w 394950"/>
                <a:gd name="connsiteY430" fmla="*/ 266153 h 553758"/>
                <a:gd name="connsiteX431" fmla="*/ 157572 w 394950"/>
                <a:gd name="connsiteY431" fmla="*/ 267076 h 553758"/>
                <a:gd name="connsiteX432" fmla="*/ 156641 w 394950"/>
                <a:gd name="connsiteY432" fmla="*/ 267405 h 553758"/>
                <a:gd name="connsiteX433" fmla="*/ 154388 w 394950"/>
                <a:gd name="connsiteY433" fmla="*/ 267585 h 553758"/>
                <a:gd name="connsiteX434" fmla="*/ 152127 w 394950"/>
                <a:gd name="connsiteY434" fmla="*/ 266936 h 553758"/>
                <a:gd name="connsiteX435" fmla="*/ 150632 w 394950"/>
                <a:gd name="connsiteY435" fmla="*/ 265207 h 553758"/>
                <a:gd name="connsiteX436" fmla="*/ 146353 w 394950"/>
                <a:gd name="connsiteY436" fmla="*/ 265762 h 553758"/>
                <a:gd name="connsiteX437" fmla="*/ 145211 w 394950"/>
                <a:gd name="connsiteY437" fmla="*/ 266130 h 553758"/>
                <a:gd name="connsiteX438" fmla="*/ 144624 w 394950"/>
                <a:gd name="connsiteY438" fmla="*/ 265817 h 553758"/>
                <a:gd name="connsiteX439" fmla="*/ 146995 w 394950"/>
                <a:gd name="connsiteY439" fmla="*/ 264002 h 553758"/>
                <a:gd name="connsiteX440" fmla="*/ 145758 w 394950"/>
                <a:gd name="connsiteY440" fmla="*/ 262969 h 553758"/>
                <a:gd name="connsiteX441" fmla="*/ 144725 w 394950"/>
                <a:gd name="connsiteY441" fmla="*/ 262586 h 553758"/>
                <a:gd name="connsiteX442" fmla="*/ 143607 w 394950"/>
                <a:gd name="connsiteY442" fmla="*/ 263188 h 553758"/>
                <a:gd name="connsiteX443" fmla="*/ 142856 w 394950"/>
                <a:gd name="connsiteY443" fmla="*/ 264143 h 553758"/>
                <a:gd name="connsiteX444" fmla="*/ 142637 w 394950"/>
                <a:gd name="connsiteY444" fmla="*/ 265707 h 553758"/>
                <a:gd name="connsiteX445" fmla="*/ 141862 w 394950"/>
                <a:gd name="connsiteY445" fmla="*/ 266615 h 553758"/>
                <a:gd name="connsiteX446" fmla="*/ 140689 w 394950"/>
                <a:gd name="connsiteY446" fmla="*/ 266873 h 553758"/>
                <a:gd name="connsiteX447" fmla="*/ 139022 w 394950"/>
                <a:gd name="connsiteY447" fmla="*/ 265567 h 553758"/>
                <a:gd name="connsiteX448" fmla="*/ 137371 w 394950"/>
                <a:gd name="connsiteY448" fmla="*/ 263704 h 553758"/>
                <a:gd name="connsiteX449" fmla="*/ 134946 w 394950"/>
                <a:gd name="connsiteY449" fmla="*/ 261827 h 553758"/>
                <a:gd name="connsiteX450" fmla="*/ 135322 w 394950"/>
                <a:gd name="connsiteY450" fmla="*/ 262985 h 553758"/>
                <a:gd name="connsiteX451" fmla="*/ 137184 w 394950"/>
                <a:gd name="connsiteY451" fmla="*/ 265824 h 553758"/>
                <a:gd name="connsiteX452" fmla="*/ 138115 w 394950"/>
                <a:gd name="connsiteY452" fmla="*/ 267710 h 553758"/>
                <a:gd name="connsiteX453" fmla="*/ 135948 w 394950"/>
                <a:gd name="connsiteY453" fmla="*/ 269220 h 553758"/>
                <a:gd name="connsiteX454" fmla="*/ 133679 w 394950"/>
                <a:gd name="connsiteY454" fmla="*/ 270394 h 553758"/>
                <a:gd name="connsiteX455" fmla="*/ 131770 w 394950"/>
                <a:gd name="connsiteY455" fmla="*/ 271082 h 553758"/>
                <a:gd name="connsiteX456" fmla="*/ 129971 w 394950"/>
                <a:gd name="connsiteY456" fmla="*/ 272161 h 553758"/>
                <a:gd name="connsiteX457" fmla="*/ 127850 w 394950"/>
                <a:gd name="connsiteY457" fmla="*/ 273844 h 553758"/>
                <a:gd name="connsiteX458" fmla="*/ 126685 w 394950"/>
                <a:gd name="connsiteY458" fmla="*/ 274438 h 553758"/>
                <a:gd name="connsiteX459" fmla="*/ 123587 w 394950"/>
                <a:gd name="connsiteY459" fmla="*/ 274477 h 553758"/>
                <a:gd name="connsiteX460" fmla="*/ 121928 w 394950"/>
                <a:gd name="connsiteY460" fmla="*/ 275009 h 553758"/>
                <a:gd name="connsiteX461" fmla="*/ 121381 w 394950"/>
                <a:gd name="connsiteY461" fmla="*/ 277231 h 553758"/>
                <a:gd name="connsiteX462" fmla="*/ 120223 w 394950"/>
                <a:gd name="connsiteY462" fmla="*/ 278647 h 553758"/>
                <a:gd name="connsiteX463" fmla="*/ 117500 w 394950"/>
                <a:gd name="connsiteY463" fmla="*/ 278929 h 553758"/>
                <a:gd name="connsiteX464" fmla="*/ 118486 w 394950"/>
                <a:gd name="connsiteY464" fmla="*/ 279375 h 553758"/>
                <a:gd name="connsiteX465" fmla="*/ 119088 w 394950"/>
                <a:gd name="connsiteY465" fmla="*/ 280087 h 553758"/>
                <a:gd name="connsiteX466" fmla="*/ 117289 w 394950"/>
                <a:gd name="connsiteY466" fmla="*/ 286799 h 553758"/>
                <a:gd name="connsiteX467" fmla="*/ 116898 w 394950"/>
                <a:gd name="connsiteY467" fmla="*/ 289592 h 553758"/>
                <a:gd name="connsiteX468" fmla="*/ 116561 w 394950"/>
                <a:gd name="connsiteY468" fmla="*/ 294380 h 553758"/>
                <a:gd name="connsiteX469" fmla="*/ 115427 w 394950"/>
                <a:gd name="connsiteY469" fmla="*/ 298840 h 553758"/>
                <a:gd name="connsiteX470" fmla="*/ 112196 w 394950"/>
                <a:gd name="connsiteY470" fmla="*/ 298816 h 553758"/>
                <a:gd name="connsiteX471" fmla="*/ 112712 w 394950"/>
                <a:gd name="connsiteY471" fmla="*/ 299606 h 553758"/>
                <a:gd name="connsiteX472" fmla="*/ 115161 w 394950"/>
                <a:gd name="connsiteY472" fmla="*/ 300866 h 553758"/>
                <a:gd name="connsiteX473" fmla="*/ 114699 w 394950"/>
                <a:gd name="connsiteY473" fmla="*/ 302767 h 553758"/>
                <a:gd name="connsiteX474" fmla="*/ 112008 w 394950"/>
                <a:gd name="connsiteY474" fmla="*/ 306248 h 553758"/>
                <a:gd name="connsiteX475" fmla="*/ 110881 w 394950"/>
                <a:gd name="connsiteY475" fmla="*/ 308259 h 553758"/>
                <a:gd name="connsiteX476" fmla="*/ 109786 w 394950"/>
                <a:gd name="connsiteY476" fmla="*/ 313157 h 553758"/>
                <a:gd name="connsiteX477" fmla="*/ 108143 w 394950"/>
                <a:gd name="connsiteY477" fmla="*/ 317686 h 553758"/>
                <a:gd name="connsiteX478" fmla="*/ 105632 w 394950"/>
                <a:gd name="connsiteY478" fmla="*/ 322849 h 553758"/>
                <a:gd name="connsiteX479" fmla="*/ 105608 w 394950"/>
                <a:gd name="connsiteY479" fmla="*/ 323781 h 553758"/>
                <a:gd name="connsiteX480" fmla="*/ 106493 w 394950"/>
                <a:gd name="connsiteY480" fmla="*/ 325103 h 553758"/>
                <a:gd name="connsiteX481" fmla="*/ 107564 w 394950"/>
                <a:gd name="connsiteY481" fmla="*/ 326245 h 553758"/>
                <a:gd name="connsiteX482" fmla="*/ 107627 w 394950"/>
                <a:gd name="connsiteY482" fmla="*/ 327857 h 553758"/>
                <a:gd name="connsiteX483" fmla="*/ 107298 w 394950"/>
                <a:gd name="connsiteY483" fmla="*/ 328709 h 553758"/>
                <a:gd name="connsiteX484" fmla="*/ 106102 w 394950"/>
                <a:gd name="connsiteY484" fmla="*/ 328929 h 553758"/>
                <a:gd name="connsiteX485" fmla="*/ 105053 w 394950"/>
                <a:gd name="connsiteY485" fmla="*/ 329484 h 553758"/>
                <a:gd name="connsiteX486" fmla="*/ 99451 w 394950"/>
                <a:gd name="connsiteY486" fmla="*/ 330908 h 553758"/>
                <a:gd name="connsiteX487" fmla="*/ 97621 w 394950"/>
                <a:gd name="connsiteY487" fmla="*/ 332504 h 553758"/>
                <a:gd name="connsiteX488" fmla="*/ 96111 w 394950"/>
                <a:gd name="connsiteY488" fmla="*/ 335367 h 553758"/>
                <a:gd name="connsiteX489" fmla="*/ 94342 w 394950"/>
                <a:gd name="connsiteY489" fmla="*/ 337839 h 553758"/>
                <a:gd name="connsiteX490" fmla="*/ 88460 w 394950"/>
                <a:gd name="connsiteY490" fmla="*/ 343332 h 553758"/>
                <a:gd name="connsiteX491" fmla="*/ 85002 w 394950"/>
                <a:gd name="connsiteY491" fmla="*/ 347947 h 553758"/>
                <a:gd name="connsiteX492" fmla="*/ 84305 w 394950"/>
                <a:gd name="connsiteY492" fmla="*/ 349269 h 553758"/>
                <a:gd name="connsiteX493" fmla="*/ 83374 w 394950"/>
                <a:gd name="connsiteY493" fmla="*/ 350231 h 553758"/>
                <a:gd name="connsiteX494" fmla="*/ 75809 w 394950"/>
                <a:gd name="connsiteY494" fmla="*/ 352422 h 553758"/>
                <a:gd name="connsiteX495" fmla="*/ 70458 w 394950"/>
                <a:gd name="connsiteY495" fmla="*/ 352751 h 553758"/>
                <a:gd name="connsiteX496" fmla="*/ 67547 w 394950"/>
                <a:gd name="connsiteY496" fmla="*/ 352187 h 553758"/>
                <a:gd name="connsiteX497" fmla="*/ 64739 w 394950"/>
                <a:gd name="connsiteY497" fmla="*/ 351077 h 553758"/>
                <a:gd name="connsiteX498" fmla="*/ 63182 w 394950"/>
                <a:gd name="connsiteY498" fmla="*/ 350701 h 553758"/>
                <a:gd name="connsiteX499" fmla="*/ 60209 w 394950"/>
                <a:gd name="connsiteY499" fmla="*/ 351382 h 553758"/>
                <a:gd name="connsiteX500" fmla="*/ 58910 w 394950"/>
                <a:gd name="connsiteY500" fmla="*/ 352125 h 553758"/>
                <a:gd name="connsiteX501" fmla="*/ 56579 w 394950"/>
                <a:gd name="connsiteY501" fmla="*/ 351389 h 553758"/>
                <a:gd name="connsiteX502" fmla="*/ 54733 w 394950"/>
                <a:gd name="connsiteY502" fmla="*/ 351945 h 553758"/>
                <a:gd name="connsiteX503" fmla="*/ 54185 w 394950"/>
                <a:gd name="connsiteY503" fmla="*/ 351405 h 553758"/>
                <a:gd name="connsiteX504" fmla="*/ 53497 w 394950"/>
                <a:gd name="connsiteY504" fmla="*/ 350051 h 553758"/>
                <a:gd name="connsiteX505" fmla="*/ 53880 w 394950"/>
                <a:gd name="connsiteY505" fmla="*/ 348252 h 553758"/>
                <a:gd name="connsiteX506" fmla="*/ 53371 w 394950"/>
                <a:gd name="connsiteY506" fmla="*/ 346922 h 553758"/>
                <a:gd name="connsiteX507" fmla="*/ 52198 w 394950"/>
                <a:gd name="connsiteY507" fmla="*/ 346023 h 553758"/>
                <a:gd name="connsiteX508" fmla="*/ 51408 w 394950"/>
                <a:gd name="connsiteY508" fmla="*/ 344974 h 553758"/>
                <a:gd name="connsiteX509" fmla="*/ 50508 w 394950"/>
                <a:gd name="connsiteY509" fmla="*/ 344231 h 553758"/>
                <a:gd name="connsiteX510" fmla="*/ 48051 w 394950"/>
                <a:gd name="connsiteY510" fmla="*/ 343942 h 553758"/>
                <a:gd name="connsiteX511" fmla="*/ 44171 w 394950"/>
                <a:gd name="connsiteY511" fmla="*/ 344411 h 553758"/>
                <a:gd name="connsiteX512" fmla="*/ 42888 w 394950"/>
                <a:gd name="connsiteY512" fmla="*/ 344364 h 553758"/>
                <a:gd name="connsiteX513" fmla="*/ 40251 w 394950"/>
                <a:gd name="connsiteY513" fmla="*/ 339959 h 553758"/>
                <a:gd name="connsiteX514" fmla="*/ 39383 w 394950"/>
                <a:gd name="connsiteY514" fmla="*/ 338880 h 553758"/>
                <a:gd name="connsiteX515" fmla="*/ 36246 w 394950"/>
                <a:gd name="connsiteY515" fmla="*/ 337479 h 553758"/>
                <a:gd name="connsiteX516" fmla="*/ 35174 w 394950"/>
                <a:gd name="connsiteY516" fmla="*/ 337675 h 553758"/>
                <a:gd name="connsiteX517" fmla="*/ 33492 w 394950"/>
                <a:gd name="connsiteY517" fmla="*/ 340022 h 553758"/>
                <a:gd name="connsiteX518" fmla="*/ 32498 w 394950"/>
                <a:gd name="connsiteY518" fmla="*/ 340421 h 553758"/>
                <a:gd name="connsiteX519" fmla="*/ 26599 w 394950"/>
                <a:gd name="connsiteY519" fmla="*/ 340671 h 553758"/>
                <a:gd name="connsiteX520" fmla="*/ 20685 w 394950"/>
                <a:gd name="connsiteY520" fmla="*/ 339913 h 553758"/>
                <a:gd name="connsiteX521" fmla="*/ 18510 w 394950"/>
                <a:gd name="connsiteY521" fmla="*/ 339036 h 553758"/>
                <a:gd name="connsiteX522" fmla="*/ 18080 w 394950"/>
                <a:gd name="connsiteY522" fmla="*/ 337010 h 553758"/>
                <a:gd name="connsiteX523" fmla="*/ 22571 w 394950"/>
                <a:gd name="connsiteY523" fmla="*/ 331447 h 553758"/>
                <a:gd name="connsiteX524" fmla="*/ 21240 w 394950"/>
                <a:gd name="connsiteY524" fmla="*/ 332191 h 553758"/>
                <a:gd name="connsiteX525" fmla="*/ 18471 w 394950"/>
                <a:gd name="connsiteY525" fmla="*/ 334452 h 553758"/>
                <a:gd name="connsiteX526" fmla="*/ 16703 w 394950"/>
                <a:gd name="connsiteY526" fmla="*/ 334108 h 553758"/>
                <a:gd name="connsiteX527" fmla="*/ 18401 w 394950"/>
                <a:gd name="connsiteY527" fmla="*/ 331643 h 553758"/>
                <a:gd name="connsiteX528" fmla="*/ 18549 w 394950"/>
                <a:gd name="connsiteY528" fmla="*/ 330540 h 553758"/>
                <a:gd name="connsiteX529" fmla="*/ 18197 w 394950"/>
                <a:gd name="connsiteY529" fmla="*/ 329320 h 553758"/>
                <a:gd name="connsiteX530" fmla="*/ 15889 w 394950"/>
                <a:gd name="connsiteY530" fmla="*/ 331393 h 553758"/>
                <a:gd name="connsiteX531" fmla="*/ 13261 w 394950"/>
                <a:gd name="connsiteY531" fmla="*/ 331667 h 553758"/>
                <a:gd name="connsiteX532" fmla="*/ 12924 w 394950"/>
                <a:gd name="connsiteY532" fmla="*/ 329742 h 553758"/>
                <a:gd name="connsiteX533" fmla="*/ 13159 w 394950"/>
                <a:gd name="connsiteY533" fmla="*/ 327512 h 553758"/>
                <a:gd name="connsiteX534" fmla="*/ 13691 w 394950"/>
                <a:gd name="connsiteY534" fmla="*/ 326879 h 553758"/>
                <a:gd name="connsiteX535" fmla="*/ 20787 w 394950"/>
                <a:gd name="connsiteY535" fmla="*/ 325713 h 553758"/>
                <a:gd name="connsiteX536" fmla="*/ 23345 w 394950"/>
                <a:gd name="connsiteY536" fmla="*/ 324954 h 553758"/>
                <a:gd name="connsiteX537" fmla="*/ 24464 w 394950"/>
                <a:gd name="connsiteY537" fmla="*/ 323757 h 553758"/>
                <a:gd name="connsiteX538" fmla="*/ 20216 w 394950"/>
                <a:gd name="connsiteY538" fmla="*/ 323350 h 553758"/>
                <a:gd name="connsiteX539" fmla="*/ 19950 w 394950"/>
                <a:gd name="connsiteY539" fmla="*/ 321676 h 553758"/>
                <a:gd name="connsiteX540" fmla="*/ 20560 w 394950"/>
                <a:gd name="connsiteY540" fmla="*/ 320338 h 553758"/>
                <a:gd name="connsiteX541" fmla="*/ 24190 w 394950"/>
                <a:gd name="connsiteY541" fmla="*/ 318116 h 553758"/>
                <a:gd name="connsiteX542" fmla="*/ 21514 w 394950"/>
                <a:gd name="connsiteY542" fmla="*/ 318680 h 553758"/>
                <a:gd name="connsiteX543" fmla="*/ 18549 w 394950"/>
                <a:gd name="connsiteY543" fmla="*/ 318484 h 553758"/>
                <a:gd name="connsiteX544" fmla="*/ 18745 w 394950"/>
                <a:gd name="connsiteY544" fmla="*/ 316137 h 553758"/>
                <a:gd name="connsiteX545" fmla="*/ 19519 w 394950"/>
                <a:gd name="connsiteY545" fmla="*/ 314306 h 553758"/>
                <a:gd name="connsiteX546" fmla="*/ 22625 w 394950"/>
                <a:gd name="connsiteY546" fmla="*/ 314252 h 553758"/>
                <a:gd name="connsiteX547" fmla="*/ 21655 w 394950"/>
                <a:gd name="connsiteY547" fmla="*/ 312992 h 553758"/>
                <a:gd name="connsiteX548" fmla="*/ 21506 w 394950"/>
                <a:gd name="connsiteY548" fmla="*/ 311239 h 553758"/>
                <a:gd name="connsiteX549" fmla="*/ 22367 w 394950"/>
                <a:gd name="connsiteY549" fmla="*/ 311122 h 553758"/>
                <a:gd name="connsiteX550" fmla="*/ 25520 w 394950"/>
                <a:gd name="connsiteY550" fmla="*/ 313485 h 553758"/>
                <a:gd name="connsiteX551" fmla="*/ 27796 w 394950"/>
                <a:gd name="connsiteY551" fmla="*/ 314346 h 553758"/>
                <a:gd name="connsiteX552" fmla="*/ 26834 w 394950"/>
                <a:gd name="connsiteY552" fmla="*/ 312570 h 553758"/>
                <a:gd name="connsiteX553" fmla="*/ 26967 w 394950"/>
                <a:gd name="connsiteY553" fmla="*/ 311451 h 553758"/>
                <a:gd name="connsiteX554" fmla="*/ 27570 w 394950"/>
                <a:gd name="connsiteY554" fmla="*/ 310950 h 553758"/>
                <a:gd name="connsiteX555" fmla="*/ 29431 w 394950"/>
                <a:gd name="connsiteY555" fmla="*/ 310598 h 553758"/>
                <a:gd name="connsiteX556" fmla="*/ 28915 w 394950"/>
                <a:gd name="connsiteY556" fmla="*/ 310285 h 553758"/>
                <a:gd name="connsiteX557" fmla="*/ 27170 w 394950"/>
                <a:gd name="connsiteY557" fmla="*/ 309831 h 553758"/>
                <a:gd name="connsiteX558" fmla="*/ 25090 w 394950"/>
                <a:gd name="connsiteY558" fmla="*/ 308486 h 553758"/>
                <a:gd name="connsiteX559" fmla="*/ 24871 w 394950"/>
                <a:gd name="connsiteY559" fmla="*/ 307062 h 553758"/>
                <a:gd name="connsiteX560" fmla="*/ 24949 w 394950"/>
                <a:gd name="connsiteY560" fmla="*/ 305419 h 553758"/>
                <a:gd name="connsiteX561" fmla="*/ 27186 w 394950"/>
                <a:gd name="connsiteY561" fmla="*/ 303158 h 553758"/>
                <a:gd name="connsiteX562" fmla="*/ 28508 w 394950"/>
                <a:gd name="connsiteY562" fmla="*/ 304504 h 553758"/>
                <a:gd name="connsiteX563" fmla="*/ 30073 w 394950"/>
                <a:gd name="connsiteY563" fmla="*/ 304136 h 553758"/>
                <a:gd name="connsiteX564" fmla="*/ 28876 w 394950"/>
                <a:gd name="connsiteY564" fmla="*/ 303080 h 553758"/>
                <a:gd name="connsiteX565" fmla="*/ 28148 w 394950"/>
                <a:gd name="connsiteY565" fmla="*/ 301499 h 553758"/>
                <a:gd name="connsiteX566" fmla="*/ 28642 w 394950"/>
                <a:gd name="connsiteY566" fmla="*/ 300459 h 553758"/>
                <a:gd name="connsiteX567" fmla="*/ 33390 w 394950"/>
                <a:gd name="connsiteY567" fmla="*/ 296273 h 553758"/>
                <a:gd name="connsiteX568" fmla="*/ 34603 w 394950"/>
                <a:gd name="connsiteY568" fmla="*/ 300303 h 553758"/>
                <a:gd name="connsiteX569" fmla="*/ 34885 w 394950"/>
                <a:gd name="connsiteY569" fmla="*/ 298965 h 553758"/>
                <a:gd name="connsiteX570" fmla="*/ 34955 w 394950"/>
                <a:gd name="connsiteY570" fmla="*/ 297697 h 553758"/>
                <a:gd name="connsiteX571" fmla="*/ 34384 w 394950"/>
                <a:gd name="connsiteY571" fmla="*/ 296594 h 553758"/>
                <a:gd name="connsiteX572" fmla="*/ 34470 w 394950"/>
                <a:gd name="connsiteY572" fmla="*/ 295483 h 553758"/>
                <a:gd name="connsiteX573" fmla="*/ 35018 w 394950"/>
                <a:gd name="connsiteY573" fmla="*/ 294529 h 553758"/>
                <a:gd name="connsiteX574" fmla="*/ 37051 w 394950"/>
                <a:gd name="connsiteY574" fmla="*/ 293582 h 553758"/>
                <a:gd name="connsiteX575" fmla="*/ 39696 w 394950"/>
                <a:gd name="connsiteY575" fmla="*/ 290515 h 553758"/>
                <a:gd name="connsiteX576" fmla="*/ 41652 w 394950"/>
                <a:gd name="connsiteY576" fmla="*/ 289091 h 553758"/>
                <a:gd name="connsiteX577" fmla="*/ 43240 w 394950"/>
                <a:gd name="connsiteY577" fmla="*/ 290007 h 553758"/>
                <a:gd name="connsiteX578" fmla="*/ 44328 w 394950"/>
                <a:gd name="connsiteY578" fmla="*/ 291235 h 553758"/>
                <a:gd name="connsiteX579" fmla="*/ 44163 w 394950"/>
                <a:gd name="connsiteY579" fmla="*/ 290015 h 553758"/>
                <a:gd name="connsiteX580" fmla="*/ 43388 w 394950"/>
                <a:gd name="connsiteY580" fmla="*/ 289005 h 553758"/>
                <a:gd name="connsiteX581" fmla="*/ 43177 w 394950"/>
                <a:gd name="connsiteY581" fmla="*/ 286197 h 553758"/>
                <a:gd name="connsiteX582" fmla="*/ 46729 w 394950"/>
                <a:gd name="connsiteY582" fmla="*/ 281847 h 553758"/>
                <a:gd name="connsiteX583" fmla="*/ 50633 w 394950"/>
                <a:gd name="connsiteY583" fmla="*/ 277716 h 553758"/>
                <a:gd name="connsiteX584" fmla="*/ 54381 w 394950"/>
                <a:gd name="connsiteY584" fmla="*/ 273398 h 553758"/>
                <a:gd name="connsiteX585" fmla="*/ 56376 w 394950"/>
                <a:gd name="connsiteY585" fmla="*/ 271833 h 553758"/>
                <a:gd name="connsiteX586" fmla="*/ 60623 w 394950"/>
                <a:gd name="connsiteY586" fmla="*/ 270057 h 553758"/>
                <a:gd name="connsiteX587" fmla="*/ 63346 w 394950"/>
                <a:gd name="connsiteY587" fmla="*/ 270801 h 553758"/>
                <a:gd name="connsiteX588" fmla="*/ 64042 w 394950"/>
                <a:gd name="connsiteY588" fmla="*/ 270660 h 553758"/>
                <a:gd name="connsiteX589" fmla="*/ 68079 w 394950"/>
                <a:gd name="connsiteY589" fmla="*/ 267562 h 553758"/>
                <a:gd name="connsiteX590" fmla="*/ 69754 w 394950"/>
                <a:gd name="connsiteY590" fmla="*/ 266756 h 553758"/>
                <a:gd name="connsiteX591" fmla="*/ 71279 w 394950"/>
                <a:gd name="connsiteY591" fmla="*/ 267859 h 553758"/>
                <a:gd name="connsiteX592" fmla="*/ 72218 w 394950"/>
                <a:gd name="connsiteY592" fmla="*/ 268258 h 553758"/>
                <a:gd name="connsiteX593" fmla="*/ 71271 w 394950"/>
                <a:gd name="connsiteY593" fmla="*/ 265426 h 553758"/>
                <a:gd name="connsiteX594" fmla="*/ 72015 w 394950"/>
                <a:gd name="connsiteY594" fmla="*/ 264127 h 553758"/>
                <a:gd name="connsiteX595" fmla="*/ 75387 w 394950"/>
                <a:gd name="connsiteY595" fmla="*/ 261843 h 553758"/>
                <a:gd name="connsiteX596" fmla="*/ 79611 w 394950"/>
                <a:gd name="connsiteY596" fmla="*/ 259487 h 553758"/>
                <a:gd name="connsiteX597" fmla="*/ 82819 w 394950"/>
                <a:gd name="connsiteY597" fmla="*/ 258510 h 553758"/>
                <a:gd name="connsiteX598" fmla="*/ 85182 w 394950"/>
                <a:gd name="connsiteY598" fmla="*/ 256914 h 553758"/>
                <a:gd name="connsiteX599" fmla="*/ 86605 w 394950"/>
                <a:gd name="connsiteY599" fmla="*/ 256875 h 553758"/>
                <a:gd name="connsiteX600" fmla="*/ 86394 w 394950"/>
                <a:gd name="connsiteY600" fmla="*/ 255670 h 553758"/>
                <a:gd name="connsiteX601" fmla="*/ 86637 w 394950"/>
                <a:gd name="connsiteY601" fmla="*/ 254520 h 553758"/>
                <a:gd name="connsiteX602" fmla="*/ 87857 w 394950"/>
                <a:gd name="connsiteY602" fmla="*/ 254598 h 553758"/>
                <a:gd name="connsiteX603" fmla="*/ 88233 w 394950"/>
                <a:gd name="connsiteY603" fmla="*/ 254144 h 553758"/>
                <a:gd name="connsiteX604" fmla="*/ 87153 w 394950"/>
                <a:gd name="connsiteY604" fmla="*/ 253518 h 553758"/>
                <a:gd name="connsiteX605" fmla="*/ 90634 w 394950"/>
                <a:gd name="connsiteY605" fmla="*/ 251218 h 553758"/>
                <a:gd name="connsiteX606" fmla="*/ 92527 w 394950"/>
                <a:gd name="connsiteY606" fmla="*/ 248676 h 553758"/>
                <a:gd name="connsiteX607" fmla="*/ 93514 w 394950"/>
                <a:gd name="connsiteY607" fmla="*/ 248152 h 553758"/>
                <a:gd name="connsiteX608" fmla="*/ 94413 w 394950"/>
                <a:gd name="connsiteY608" fmla="*/ 247385 h 553758"/>
                <a:gd name="connsiteX609" fmla="*/ 95524 w 394950"/>
                <a:gd name="connsiteY609" fmla="*/ 245632 h 553758"/>
                <a:gd name="connsiteX610" fmla="*/ 96838 w 394950"/>
                <a:gd name="connsiteY610" fmla="*/ 245053 h 553758"/>
                <a:gd name="connsiteX611" fmla="*/ 98059 w 394950"/>
                <a:gd name="connsiteY611" fmla="*/ 245327 h 553758"/>
                <a:gd name="connsiteX612" fmla="*/ 98943 w 394950"/>
                <a:gd name="connsiteY612" fmla="*/ 246188 h 553758"/>
                <a:gd name="connsiteX613" fmla="*/ 98458 w 394950"/>
                <a:gd name="connsiteY613" fmla="*/ 244756 h 553758"/>
                <a:gd name="connsiteX614" fmla="*/ 96893 w 394950"/>
                <a:gd name="connsiteY614" fmla="*/ 243942 h 553758"/>
                <a:gd name="connsiteX615" fmla="*/ 98575 w 394950"/>
                <a:gd name="connsiteY615" fmla="*/ 242707 h 553758"/>
                <a:gd name="connsiteX616" fmla="*/ 100320 w 394950"/>
                <a:gd name="connsiteY616" fmla="*/ 241846 h 553758"/>
                <a:gd name="connsiteX617" fmla="*/ 102017 w 394950"/>
                <a:gd name="connsiteY617" fmla="*/ 242464 h 553758"/>
                <a:gd name="connsiteX618" fmla="*/ 103684 w 394950"/>
                <a:gd name="connsiteY618" fmla="*/ 243465 h 553758"/>
                <a:gd name="connsiteX619" fmla="*/ 102017 w 394950"/>
                <a:gd name="connsiteY619" fmla="*/ 241932 h 553758"/>
                <a:gd name="connsiteX620" fmla="*/ 101744 w 394950"/>
                <a:gd name="connsiteY620" fmla="*/ 240985 h 553758"/>
                <a:gd name="connsiteX621" fmla="*/ 103770 w 394950"/>
                <a:gd name="connsiteY621" fmla="*/ 239890 h 553758"/>
                <a:gd name="connsiteX622" fmla="*/ 104865 w 394950"/>
                <a:gd name="connsiteY622" fmla="*/ 239554 h 553758"/>
                <a:gd name="connsiteX623" fmla="*/ 106399 w 394950"/>
                <a:gd name="connsiteY623" fmla="*/ 241603 h 553758"/>
                <a:gd name="connsiteX624" fmla="*/ 106179 w 394950"/>
                <a:gd name="connsiteY624" fmla="*/ 239976 h 553758"/>
                <a:gd name="connsiteX625" fmla="*/ 106539 w 394950"/>
                <a:gd name="connsiteY625" fmla="*/ 238536 h 553758"/>
                <a:gd name="connsiteX626" fmla="*/ 108706 w 394950"/>
                <a:gd name="connsiteY626" fmla="*/ 236181 h 553758"/>
                <a:gd name="connsiteX627" fmla="*/ 111546 w 394950"/>
                <a:gd name="connsiteY627" fmla="*/ 232301 h 553758"/>
                <a:gd name="connsiteX628" fmla="*/ 112454 w 394950"/>
                <a:gd name="connsiteY628" fmla="*/ 233654 h 553758"/>
                <a:gd name="connsiteX629" fmla="*/ 112603 w 394950"/>
                <a:gd name="connsiteY629" fmla="*/ 235290 h 553758"/>
                <a:gd name="connsiteX630" fmla="*/ 112462 w 394950"/>
                <a:gd name="connsiteY630" fmla="*/ 237269 h 553758"/>
                <a:gd name="connsiteX631" fmla="*/ 113049 w 394950"/>
                <a:gd name="connsiteY631" fmla="*/ 236588 h 553758"/>
                <a:gd name="connsiteX632" fmla="*/ 113244 w 394950"/>
                <a:gd name="connsiteY632" fmla="*/ 234797 h 553758"/>
                <a:gd name="connsiteX633" fmla="*/ 112806 w 394950"/>
                <a:gd name="connsiteY633" fmla="*/ 231644 h 553758"/>
                <a:gd name="connsiteX634" fmla="*/ 116358 w 394950"/>
                <a:gd name="connsiteY634" fmla="*/ 225831 h 553758"/>
                <a:gd name="connsiteX635" fmla="*/ 117062 w 394950"/>
                <a:gd name="connsiteY635" fmla="*/ 225182 h 553758"/>
                <a:gd name="connsiteX636" fmla="*/ 117844 w 394950"/>
                <a:gd name="connsiteY636" fmla="*/ 224791 h 553758"/>
                <a:gd name="connsiteX637" fmla="*/ 119081 w 394950"/>
                <a:gd name="connsiteY637" fmla="*/ 224634 h 553758"/>
                <a:gd name="connsiteX638" fmla="*/ 118697 w 394950"/>
                <a:gd name="connsiteY638" fmla="*/ 223758 h 553758"/>
                <a:gd name="connsiteX639" fmla="*/ 117735 w 394950"/>
                <a:gd name="connsiteY639" fmla="*/ 222913 h 553758"/>
                <a:gd name="connsiteX640" fmla="*/ 118705 w 394950"/>
                <a:gd name="connsiteY640" fmla="*/ 219972 h 553758"/>
                <a:gd name="connsiteX641" fmla="*/ 119284 w 394950"/>
                <a:gd name="connsiteY641" fmla="*/ 216615 h 553758"/>
                <a:gd name="connsiteX642" fmla="*/ 120105 w 394950"/>
                <a:gd name="connsiteY642" fmla="*/ 213392 h 553758"/>
                <a:gd name="connsiteX643" fmla="*/ 121427 w 394950"/>
                <a:gd name="connsiteY643" fmla="*/ 210247 h 553758"/>
                <a:gd name="connsiteX644" fmla="*/ 122875 w 394950"/>
                <a:gd name="connsiteY644" fmla="*/ 205005 h 553758"/>
                <a:gd name="connsiteX645" fmla="*/ 123978 w 394950"/>
                <a:gd name="connsiteY645" fmla="*/ 203910 h 553758"/>
                <a:gd name="connsiteX646" fmla="*/ 126958 w 394950"/>
                <a:gd name="connsiteY646" fmla="*/ 203534 h 553758"/>
                <a:gd name="connsiteX647" fmla="*/ 128265 w 394950"/>
                <a:gd name="connsiteY647" fmla="*/ 202799 h 553758"/>
                <a:gd name="connsiteX648" fmla="*/ 130440 w 394950"/>
                <a:gd name="connsiteY648" fmla="*/ 200913 h 553758"/>
                <a:gd name="connsiteX649" fmla="*/ 133014 w 394950"/>
                <a:gd name="connsiteY649" fmla="*/ 197503 h 553758"/>
                <a:gd name="connsiteX650" fmla="*/ 134391 w 394950"/>
                <a:gd name="connsiteY650" fmla="*/ 194756 h 553758"/>
                <a:gd name="connsiteX651" fmla="*/ 136198 w 394950"/>
                <a:gd name="connsiteY651" fmla="*/ 187677 h 553758"/>
                <a:gd name="connsiteX652" fmla="*/ 137215 w 394950"/>
                <a:gd name="connsiteY652" fmla="*/ 180299 h 553758"/>
                <a:gd name="connsiteX653" fmla="*/ 140141 w 394950"/>
                <a:gd name="connsiteY653" fmla="*/ 174846 h 553758"/>
                <a:gd name="connsiteX654" fmla="*/ 144436 w 394950"/>
                <a:gd name="connsiteY654" fmla="*/ 170911 h 553758"/>
                <a:gd name="connsiteX655" fmla="*/ 148215 w 394950"/>
                <a:gd name="connsiteY655" fmla="*/ 167922 h 553758"/>
                <a:gd name="connsiteX656" fmla="*/ 149764 w 394950"/>
                <a:gd name="connsiteY656" fmla="*/ 167296 h 553758"/>
                <a:gd name="connsiteX657" fmla="*/ 152377 w 394950"/>
                <a:gd name="connsiteY657" fmla="*/ 167108 h 553758"/>
                <a:gd name="connsiteX658" fmla="*/ 154865 w 394950"/>
                <a:gd name="connsiteY658" fmla="*/ 167930 h 553758"/>
                <a:gd name="connsiteX659" fmla="*/ 150233 w 394950"/>
                <a:gd name="connsiteY659" fmla="*/ 168650 h 553758"/>
                <a:gd name="connsiteX660" fmla="*/ 149756 w 394950"/>
                <a:gd name="connsiteY660" fmla="*/ 170426 h 553758"/>
                <a:gd name="connsiteX661" fmla="*/ 149607 w 394950"/>
                <a:gd name="connsiteY661" fmla="*/ 172225 h 553758"/>
                <a:gd name="connsiteX662" fmla="*/ 150139 w 394950"/>
                <a:gd name="connsiteY662" fmla="*/ 173837 h 553758"/>
                <a:gd name="connsiteX663" fmla="*/ 150969 w 394950"/>
                <a:gd name="connsiteY663" fmla="*/ 175276 h 553758"/>
                <a:gd name="connsiteX664" fmla="*/ 153214 w 394950"/>
                <a:gd name="connsiteY664" fmla="*/ 176629 h 553758"/>
                <a:gd name="connsiteX665" fmla="*/ 155843 w 394950"/>
                <a:gd name="connsiteY665" fmla="*/ 177435 h 553758"/>
                <a:gd name="connsiteX666" fmla="*/ 157016 w 394950"/>
                <a:gd name="connsiteY666" fmla="*/ 180487 h 553758"/>
                <a:gd name="connsiteX667" fmla="*/ 157227 w 394950"/>
                <a:gd name="connsiteY667" fmla="*/ 184109 h 553758"/>
                <a:gd name="connsiteX668" fmla="*/ 157587 w 394950"/>
                <a:gd name="connsiteY668" fmla="*/ 187222 h 553758"/>
                <a:gd name="connsiteX669" fmla="*/ 158651 w 394950"/>
                <a:gd name="connsiteY669" fmla="*/ 189953 h 553758"/>
                <a:gd name="connsiteX670" fmla="*/ 176199 w 394950"/>
                <a:gd name="connsiteY670" fmla="*/ 177897 h 553758"/>
                <a:gd name="connsiteX671" fmla="*/ 173258 w 394950"/>
                <a:gd name="connsiteY671" fmla="*/ 179579 h 553758"/>
                <a:gd name="connsiteX672" fmla="*/ 173383 w 394950"/>
                <a:gd name="connsiteY672" fmla="*/ 178413 h 553758"/>
                <a:gd name="connsiteX673" fmla="*/ 173954 w 394950"/>
                <a:gd name="connsiteY673" fmla="*/ 175871 h 553758"/>
                <a:gd name="connsiteX674" fmla="*/ 175292 w 394950"/>
                <a:gd name="connsiteY674" fmla="*/ 174588 h 553758"/>
                <a:gd name="connsiteX675" fmla="*/ 175949 w 394950"/>
                <a:gd name="connsiteY675" fmla="*/ 174502 h 553758"/>
                <a:gd name="connsiteX676" fmla="*/ 177295 w 394950"/>
                <a:gd name="connsiteY676" fmla="*/ 173540 h 553758"/>
                <a:gd name="connsiteX677" fmla="*/ 177146 w 394950"/>
                <a:gd name="connsiteY677" fmla="*/ 175667 h 553758"/>
                <a:gd name="connsiteX678" fmla="*/ 176199 w 394950"/>
                <a:gd name="connsiteY678" fmla="*/ 177897 h 553758"/>
                <a:gd name="connsiteX679" fmla="*/ 23924 w 394950"/>
                <a:gd name="connsiteY679" fmla="*/ 307132 h 553758"/>
                <a:gd name="connsiteX680" fmla="*/ 24871 w 394950"/>
                <a:gd name="connsiteY680" fmla="*/ 310864 h 553758"/>
                <a:gd name="connsiteX681" fmla="*/ 22860 w 394950"/>
                <a:gd name="connsiteY681" fmla="*/ 310152 h 553758"/>
                <a:gd name="connsiteX682" fmla="*/ 22023 w 394950"/>
                <a:gd name="connsiteY682" fmla="*/ 309018 h 553758"/>
                <a:gd name="connsiteX683" fmla="*/ 23556 w 394950"/>
                <a:gd name="connsiteY683" fmla="*/ 307148 h 553758"/>
                <a:gd name="connsiteX684" fmla="*/ 23924 w 394950"/>
                <a:gd name="connsiteY684" fmla="*/ 307132 h 553758"/>
                <a:gd name="connsiteX685" fmla="*/ 18807 w 394950"/>
                <a:gd name="connsiteY685" fmla="*/ 321981 h 553758"/>
                <a:gd name="connsiteX686" fmla="*/ 18690 w 394950"/>
                <a:gd name="connsiteY686" fmla="*/ 323522 h 553758"/>
                <a:gd name="connsiteX687" fmla="*/ 18432 w 394950"/>
                <a:gd name="connsiteY687" fmla="*/ 324297 h 553758"/>
                <a:gd name="connsiteX688" fmla="*/ 17665 w 394950"/>
                <a:gd name="connsiteY688" fmla="*/ 324305 h 553758"/>
                <a:gd name="connsiteX689" fmla="*/ 16523 w 394950"/>
                <a:gd name="connsiteY689" fmla="*/ 324133 h 553758"/>
                <a:gd name="connsiteX690" fmla="*/ 15404 w 394950"/>
                <a:gd name="connsiteY690" fmla="*/ 323421 h 553758"/>
                <a:gd name="connsiteX691" fmla="*/ 14685 w 394950"/>
                <a:gd name="connsiteY691" fmla="*/ 323624 h 553758"/>
                <a:gd name="connsiteX692" fmla="*/ 14090 w 394950"/>
                <a:gd name="connsiteY692" fmla="*/ 323366 h 553758"/>
                <a:gd name="connsiteX693" fmla="*/ 14864 w 394950"/>
                <a:gd name="connsiteY693" fmla="*/ 321629 h 553758"/>
                <a:gd name="connsiteX694" fmla="*/ 17470 w 394950"/>
                <a:gd name="connsiteY694" fmla="*/ 320706 h 553758"/>
                <a:gd name="connsiteX695" fmla="*/ 18471 w 394950"/>
                <a:gd name="connsiteY695" fmla="*/ 321449 h 553758"/>
                <a:gd name="connsiteX696" fmla="*/ 18807 w 394950"/>
                <a:gd name="connsiteY696" fmla="*/ 321981 h 553758"/>
                <a:gd name="connsiteX697" fmla="*/ 49514 w 394950"/>
                <a:gd name="connsiteY697" fmla="*/ 360167 h 553758"/>
                <a:gd name="connsiteX698" fmla="*/ 49530 w 394950"/>
                <a:gd name="connsiteY698" fmla="*/ 361443 h 553758"/>
                <a:gd name="connsiteX699" fmla="*/ 47238 w 394950"/>
                <a:gd name="connsiteY699" fmla="*/ 360989 h 553758"/>
                <a:gd name="connsiteX700" fmla="*/ 47285 w 394950"/>
                <a:gd name="connsiteY700" fmla="*/ 362421 h 553758"/>
                <a:gd name="connsiteX701" fmla="*/ 49092 w 394950"/>
                <a:gd name="connsiteY701" fmla="*/ 363180 h 553758"/>
                <a:gd name="connsiteX702" fmla="*/ 49757 w 394950"/>
                <a:gd name="connsiteY702" fmla="*/ 364212 h 553758"/>
                <a:gd name="connsiteX703" fmla="*/ 51634 w 394950"/>
                <a:gd name="connsiteY703" fmla="*/ 363915 h 553758"/>
                <a:gd name="connsiteX704" fmla="*/ 52057 w 394950"/>
                <a:gd name="connsiteY704" fmla="*/ 365456 h 553758"/>
                <a:gd name="connsiteX705" fmla="*/ 51619 w 394950"/>
                <a:gd name="connsiteY705" fmla="*/ 366841 h 553758"/>
                <a:gd name="connsiteX706" fmla="*/ 50367 w 394950"/>
                <a:gd name="connsiteY706" fmla="*/ 367850 h 553758"/>
                <a:gd name="connsiteX707" fmla="*/ 46659 w 394950"/>
                <a:gd name="connsiteY707" fmla="*/ 368359 h 553758"/>
                <a:gd name="connsiteX708" fmla="*/ 44249 w 394950"/>
                <a:gd name="connsiteY708" fmla="*/ 370369 h 553758"/>
                <a:gd name="connsiteX709" fmla="*/ 42168 w 394950"/>
                <a:gd name="connsiteY709" fmla="*/ 370064 h 553758"/>
                <a:gd name="connsiteX710" fmla="*/ 41605 w 394950"/>
                <a:gd name="connsiteY710" fmla="*/ 370244 h 553758"/>
                <a:gd name="connsiteX711" fmla="*/ 39219 w 394950"/>
                <a:gd name="connsiteY711" fmla="*/ 372403 h 553758"/>
                <a:gd name="connsiteX712" fmla="*/ 36551 w 394950"/>
                <a:gd name="connsiteY712" fmla="*/ 373068 h 553758"/>
                <a:gd name="connsiteX713" fmla="*/ 35823 w 394950"/>
                <a:gd name="connsiteY713" fmla="*/ 372904 h 553758"/>
                <a:gd name="connsiteX714" fmla="*/ 36191 w 394950"/>
                <a:gd name="connsiteY714" fmla="*/ 370980 h 553758"/>
                <a:gd name="connsiteX715" fmla="*/ 38178 w 394950"/>
                <a:gd name="connsiteY715" fmla="*/ 369156 h 553758"/>
                <a:gd name="connsiteX716" fmla="*/ 38218 w 394950"/>
                <a:gd name="connsiteY716" fmla="*/ 367404 h 553758"/>
                <a:gd name="connsiteX717" fmla="*/ 38726 w 394950"/>
                <a:gd name="connsiteY717" fmla="*/ 366003 h 553758"/>
                <a:gd name="connsiteX718" fmla="*/ 40627 w 394950"/>
                <a:gd name="connsiteY718" fmla="*/ 365018 h 553758"/>
                <a:gd name="connsiteX719" fmla="*/ 40658 w 394950"/>
                <a:gd name="connsiteY719" fmla="*/ 363203 h 553758"/>
                <a:gd name="connsiteX720" fmla="*/ 41941 w 394950"/>
                <a:gd name="connsiteY720" fmla="*/ 361584 h 553758"/>
                <a:gd name="connsiteX721" fmla="*/ 41159 w 394950"/>
                <a:gd name="connsiteY721" fmla="*/ 358102 h 553758"/>
                <a:gd name="connsiteX722" fmla="*/ 41573 w 394950"/>
                <a:gd name="connsiteY722" fmla="*/ 354980 h 553758"/>
                <a:gd name="connsiteX723" fmla="*/ 45344 w 394950"/>
                <a:gd name="connsiteY723" fmla="*/ 354808 h 553758"/>
                <a:gd name="connsiteX724" fmla="*/ 49514 w 394950"/>
                <a:gd name="connsiteY724" fmla="*/ 360167 h 553758"/>
                <a:gd name="connsiteX725" fmla="*/ 7276 w 394950"/>
                <a:gd name="connsiteY725" fmla="*/ 489888 h 553758"/>
                <a:gd name="connsiteX726" fmla="*/ 7753 w 394950"/>
                <a:gd name="connsiteY726" fmla="*/ 492806 h 553758"/>
                <a:gd name="connsiteX727" fmla="*/ 6548 w 394950"/>
                <a:gd name="connsiteY727" fmla="*/ 492814 h 553758"/>
                <a:gd name="connsiteX728" fmla="*/ 4037 w 394950"/>
                <a:gd name="connsiteY728" fmla="*/ 492000 h 553758"/>
                <a:gd name="connsiteX729" fmla="*/ 3247 w 394950"/>
                <a:gd name="connsiteY729" fmla="*/ 490756 h 553758"/>
                <a:gd name="connsiteX730" fmla="*/ 2715 w 394950"/>
                <a:gd name="connsiteY730" fmla="*/ 490451 h 553758"/>
                <a:gd name="connsiteX731" fmla="*/ 1799 w 394950"/>
                <a:gd name="connsiteY731" fmla="*/ 491899 h 553758"/>
                <a:gd name="connsiteX732" fmla="*/ 329 w 394950"/>
                <a:gd name="connsiteY732" fmla="*/ 491969 h 553758"/>
                <a:gd name="connsiteX733" fmla="*/ 0 w 394950"/>
                <a:gd name="connsiteY733" fmla="*/ 491484 h 553758"/>
                <a:gd name="connsiteX734" fmla="*/ 579 w 394950"/>
                <a:gd name="connsiteY734" fmla="*/ 489943 h 553758"/>
                <a:gd name="connsiteX735" fmla="*/ 4044 w 394950"/>
                <a:gd name="connsiteY735" fmla="*/ 487032 h 553758"/>
                <a:gd name="connsiteX736" fmla="*/ 4694 w 394950"/>
                <a:gd name="connsiteY736" fmla="*/ 483379 h 553758"/>
                <a:gd name="connsiteX737" fmla="*/ 4647 w 394950"/>
                <a:gd name="connsiteY737" fmla="*/ 482205 h 553758"/>
                <a:gd name="connsiteX738" fmla="*/ 7370 w 394950"/>
                <a:gd name="connsiteY738" fmla="*/ 481932 h 553758"/>
                <a:gd name="connsiteX739" fmla="*/ 8011 w 394950"/>
                <a:gd name="connsiteY739" fmla="*/ 482377 h 553758"/>
                <a:gd name="connsiteX740" fmla="*/ 8300 w 394950"/>
                <a:gd name="connsiteY740" fmla="*/ 482878 h 553758"/>
                <a:gd name="connsiteX741" fmla="*/ 8129 w 394950"/>
                <a:gd name="connsiteY741" fmla="*/ 483520 h 553758"/>
                <a:gd name="connsiteX742" fmla="*/ 7026 w 394950"/>
                <a:gd name="connsiteY742" fmla="*/ 484724 h 553758"/>
                <a:gd name="connsiteX743" fmla="*/ 6986 w 394950"/>
                <a:gd name="connsiteY743" fmla="*/ 486117 h 553758"/>
                <a:gd name="connsiteX744" fmla="*/ 7268 w 394950"/>
                <a:gd name="connsiteY744" fmla="*/ 487572 h 553758"/>
                <a:gd name="connsiteX745" fmla="*/ 6368 w 394950"/>
                <a:gd name="connsiteY745" fmla="*/ 488276 h 553758"/>
                <a:gd name="connsiteX746" fmla="*/ 6837 w 394950"/>
                <a:gd name="connsiteY746" fmla="*/ 489528 h 553758"/>
                <a:gd name="connsiteX747" fmla="*/ 7276 w 394950"/>
                <a:gd name="connsiteY747" fmla="*/ 489888 h 553758"/>
                <a:gd name="connsiteX748" fmla="*/ 72203 w 394950"/>
                <a:gd name="connsiteY748" fmla="*/ 551130 h 553758"/>
                <a:gd name="connsiteX749" fmla="*/ 73415 w 394950"/>
                <a:gd name="connsiteY749" fmla="*/ 552960 h 553758"/>
                <a:gd name="connsiteX750" fmla="*/ 71084 w 394950"/>
                <a:gd name="connsiteY750" fmla="*/ 553758 h 553758"/>
                <a:gd name="connsiteX751" fmla="*/ 69949 w 394950"/>
                <a:gd name="connsiteY751" fmla="*/ 553093 h 553758"/>
                <a:gd name="connsiteX752" fmla="*/ 69151 w 394950"/>
                <a:gd name="connsiteY752" fmla="*/ 552256 h 553758"/>
                <a:gd name="connsiteX753" fmla="*/ 68752 w 394950"/>
                <a:gd name="connsiteY753" fmla="*/ 551075 h 553758"/>
                <a:gd name="connsiteX754" fmla="*/ 70012 w 394950"/>
                <a:gd name="connsiteY754" fmla="*/ 551200 h 553758"/>
                <a:gd name="connsiteX755" fmla="*/ 71099 w 394950"/>
                <a:gd name="connsiteY755" fmla="*/ 550707 h 553758"/>
                <a:gd name="connsiteX756" fmla="*/ 72203 w 394950"/>
                <a:gd name="connsiteY756" fmla="*/ 551130 h 55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Lst>
              <a:rect l="l" t="t" r="r" b="b"/>
              <a:pathLst>
                <a:path w="394950" h="553758">
                  <a:moveTo>
                    <a:pt x="393738" y="263000"/>
                  </a:moveTo>
                  <a:lnTo>
                    <a:pt x="392948" y="263791"/>
                  </a:lnTo>
                  <a:lnTo>
                    <a:pt x="391602" y="263752"/>
                  </a:lnTo>
                  <a:lnTo>
                    <a:pt x="389247" y="266842"/>
                  </a:lnTo>
                  <a:lnTo>
                    <a:pt x="389396" y="264534"/>
                  </a:lnTo>
                  <a:lnTo>
                    <a:pt x="388692" y="263634"/>
                  </a:lnTo>
                  <a:lnTo>
                    <a:pt x="386673" y="263845"/>
                  </a:lnTo>
                  <a:lnTo>
                    <a:pt x="386290" y="264354"/>
                  </a:lnTo>
                  <a:lnTo>
                    <a:pt x="387643" y="264964"/>
                  </a:lnTo>
                  <a:lnTo>
                    <a:pt x="387940" y="265301"/>
                  </a:lnTo>
                  <a:lnTo>
                    <a:pt x="386650" y="266638"/>
                  </a:lnTo>
                  <a:lnTo>
                    <a:pt x="387995" y="269509"/>
                  </a:lnTo>
                  <a:lnTo>
                    <a:pt x="389169" y="269408"/>
                  </a:lnTo>
                  <a:lnTo>
                    <a:pt x="390311" y="271653"/>
                  </a:lnTo>
                  <a:lnTo>
                    <a:pt x="390303" y="272357"/>
                  </a:lnTo>
                  <a:lnTo>
                    <a:pt x="387690" y="273226"/>
                  </a:lnTo>
                  <a:lnTo>
                    <a:pt x="386313" y="274438"/>
                  </a:lnTo>
                  <a:lnTo>
                    <a:pt x="385085" y="274391"/>
                  </a:lnTo>
                  <a:lnTo>
                    <a:pt x="384506" y="274156"/>
                  </a:lnTo>
                  <a:lnTo>
                    <a:pt x="383818" y="271990"/>
                  </a:lnTo>
                  <a:lnTo>
                    <a:pt x="383763" y="271082"/>
                  </a:lnTo>
                  <a:lnTo>
                    <a:pt x="385273" y="269494"/>
                  </a:lnTo>
                  <a:lnTo>
                    <a:pt x="386125" y="267874"/>
                  </a:lnTo>
                  <a:lnTo>
                    <a:pt x="385437" y="266388"/>
                  </a:lnTo>
                  <a:lnTo>
                    <a:pt x="383693" y="265426"/>
                  </a:lnTo>
                  <a:lnTo>
                    <a:pt x="379890" y="265864"/>
                  </a:lnTo>
                  <a:lnTo>
                    <a:pt x="379014" y="265543"/>
                  </a:lnTo>
                  <a:lnTo>
                    <a:pt x="380915" y="263540"/>
                  </a:lnTo>
                  <a:lnTo>
                    <a:pt x="382981" y="263759"/>
                  </a:lnTo>
                  <a:lnTo>
                    <a:pt x="385202" y="262320"/>
                  </a:lnTo>
                  <a:lnTo>
                    <a:pt x="393738" y="263000"/>
                  </a:lnTo>
                  <a:close/>
                  <a:moveTo>
                    <a:pt x="393761" y="280697"/>
                  </a:moveTo>
                  <a:lnTo>
                    <a:pt x="392791" y="280963"/>
                  </a:lnTo>
                  <a:lnTo>
                    <a:pt x="392932" y="279218"/>
                  </a:lnTo>
                  <a:lnTo>
                    <a:pt x="392603" y="278092"/>
                  </a:lnTo>
                  <a:lnTo>
                    <a:pt x="394246" y="277724"/>
                  </a:lnTo>
                  <a:lnTo>
                    <a:pt x="394950" y="279062"/>
                  </a:lnTo>
                  <a:lnTo>
                    <a:pt x="393761" y="280697"/>
                  </a:lnTo>
                  <a:close/>
                  <a:moveTo>
                    <a:pt x="162039" y="13448"/>
                  </a:moveTo>
                  <a:lnTo>
                    <a:pt x="162367" y="14669"/>
                  </a:lnTo>
                  <a:lnTo>
                    <a:pt x="163580" y="13800"/>
                  </a:lnTo>
                  <a:lnTo>
                    <a:pt x="164487" y="12431"/>
                  </a:lnTo>
                  <a:lnTo>
                    <a:pt x="165950" y="11039"/>
                  </a:lnTo>
                  <a:lnTo>
                    <a:pt x="165755" y="13284"/>
                  </a:lnTo>
                  <a:lnTo>
                    <a:pt x="166506" y="13777"/>
                  </a:lnTo>
                  <a:lnTo>
                    <a:pt x="171357" y="15342"/>
                  </a:lnTo>
                  <a:lnTo>
                    <a:pt x="172358" y="16648"/>
                  </a:lnTo>
                  <a:lnTo>
                    <a:pt x="173390" y="17024"/>
                  </a:lnTo>
                  <a:lnTo>
                    <a:pt x="173970" y="16288"/>
                  </a:lnTo>
                  <a:lnTo>
                    <a:pt x="174658" y="15889"/>
                  </a:lnTo>
                  <a:lnTo>
                    <a:pt x="176411" y="16711"/>
                  </a:lnTo>
                  <a:lnTo>
                    <a:pt x="180369" y="18995"/>
                  </a:lnTo>
                  <a:lnTo>
                    <a:pt x="180698" y="19785"/>
                  </a:lnTo>
                  <a:lnTo>
                    <a:pt x="180494" y="20959"/>
                  </a:lnTo>
                  <a:lnTo>
                    <a:pt x="180690" y="22203"/>
                  </a:lnTo>
                  <a:lnTo>
                    <a:pt x="181230" y="23196"/>
                  </a:lnTo>
                  <a:lnTo>
                    <a:pt x="182544" y="23423"/>
                  </a:lnTo>
                  <a:lnTo>
                    <a:pt x="184297" y="21952"/>
                  </a:lnTo>
                  <a:lnTo>
                    <a:pt x="185118" y="21772"/>
                  </a:lnTo>
                  <a:lnTo>
                    <a:pt x="186276" y="23861"/>
                  </a:lnTo>
                  <a:lnTo>
                    <a:pt x="186714" y="25043"/>
                  </a:lnTo>
                  <a:lnTo>
                    <a:pt x="186534" y="25004"/>
                  </a:lnTo>
                  <a:lnTo>
                    <a:pt x="187293" y="26177"/>
                  </a:lnTo>
                  <a:lnTo>
                    <a:pt x="188294" y="27335"/>
                  </a:lnTo>
                  <a:lnTo>
                    <a:pt x="190023" y="30769"/>
                  </a:lnTo>
                  <a:lnTo>
                    <a:pt x="189765" y="31974"/>
                  </a:lnTo>
                  <a:lnTo>
                    <a:pt x="189257" y="33062"/>
                  </a:lnTo>
                  <a:lnTo>
                    <a:pt x="190845" y="36246"/>
                  </a:lnTo>
                  <a:lnTo>
                    <a:pt x="189804" y="36465"/>
                  </a:lnTo>
                  <a:lnTo>
                    <a:pt x="186683" y="35925"/>
                  </a:lnTo>
                  <a:lnTo>
                    <a:pt x="186784" y="36567"/>
                  </a:lnTo>
                  <a:lnTo>
                    <a:pt x="188607" y="38906"/>
                  </a:lnTo>
                  <a:lnTo>
                    <a:pt x="190141" y="42215"/>
                  </a:lnTo>
                  <a:lnTo>
                    <a:pt x="191369" y="44210"/>
                  </a:lnTo>
                  <a:lnTo>
                    <a:pt x="195703" y="50414"/>
                  </a:lnTo>
                  <a:lnTo>
                    <a:pt x="195054" y="52621"/>
                  </a:lnTo>
                  <a:lnTo>
                    <a:pt x="195156" y="54083"/>
                  </a:lnTo>
                  <a:lnTo>
                    <a:pt x="194600" y="55343"/>
                  </a:lnTo>
                  <a:lnTo>
                    <a:pt x="196079" y="58644"/>
                  </a:lnTo>
                  <a:lnTo>
                    <a:pt x="195156" y="59669"/>
                  </a:lnTo>
                  <a:lnTo>
                    <a:pt x="194545" y="63057"/>
                  </a:lnTo>
                  <a:lnTo>
                    <a:pt x="193873" y="63651"/>
                  </a:lnTo>
                  <a:lnTo>
                    <a:pt x="193959" y="64888"/>
                  </a:lnTo>
                  <a:lnTo>
                    <a:pt x="195711" y="65216"/>
                  </a:lnTo>
                  <a:lnTo>
                    <a:pt x="196767" y="65740"/>
                  </a:lnTo>
                  <a:lnTo>
                    <a:pt x="197674" y="66749"/>
                  </a:lnTo>
                  <a:lnTo>
                    <a:pt x="198238" y="65537"/>
                  </a:lnTo>
                  <a:lnTo>
                    <a:pt x="199005" y="65208"/>
                  </a:lnTo>
                  <a:lnTo>
                    <a:pt x="201093" y="66828"/>
                  </a:lnTo>
                  <a:lnTo>
                    <a:pt x="205443" y="68447"/>
                  </a:lnTo>
                  <a:lnTo>
                    <a:pt x="206640" y="69050"/>
                  </a:lnTo>
                  <a:lnTo>
                    <a:pt x="207227" y="70356"/>
                  </a:lnTo>
                  <a:lnTo>
                    <a:pt x="207673" y="73517"/>
                  </a:lnTo>
                  <a:lnTo>
                    <a:pt x="208518" y="74909"/>
                  </a:lnTo>
                  <a:lnTo>
                    <a:pt x="210184" y="75175"/>
                  </a:lnTo>
                  <a:lnTo>
                    <a:pt x="211976" y="74753"/>
                  </a:lnTo>
                  <a:lnTo>
                    <a:pt x="212539" y="73603"/>
                  </a:lnTo>
                  <a:lnTo>
                    <a:pt x="212179" y="70505"/>
                  </a:lnTo>
                  <a:lnTo>
                    <a:pt x="210888" y="65560"/>
                  </a:lnTo>
                  <a:lnTo>
                    <a:pt x="210881" y="63956"/>
                  </a:lnTo>
                  <a:lnTo>
                    <a:pt x="211060" y="62345"/>
                  </a:lnTo>
                  <a:lnTo>
                    <a:pt x="210763" y="60749"/>
                  </a:lnTo>
                  <a:lnTo>
                    <a:pt x="210114" y="59247"/>
                  </a:lnTo>
                  <a:lnTo>
                    <a:pt x="209418" y="58097"/>
                  </a:lnTo>
                  <a:lnTo>
                    <a:pt x="208526" y="57127"/>
                  </a:lnTo>
                  <a:lnTo>
                    <a:pt x="208839" y="55617"/>
                  </a:lnTo>
                  <a:lnTo>
                    <a:pt x="210176" y="54936"/>
                  </a:lnTo>
                  <a:lnTo>
                    <a:pt x="210990" y="56211"/>
                  </a:lnTo>
                  <a:lnTo>
                    <a:pt x="211655" y="57752"/>
                  </a:lnTo>
                  <a:lnTo>
                    <a:pt x="215027" y="62322"/>
                  </a:lnTo>
                  <a:lnTo>
                    <a:pt x="217022" y="62001"/>
                  </a:lnTo>
                  <a:lnTo>
                    <a:pt x="217202" y="63894"/>
                  </a:lnTo>
                  <a:lnTo>
                    <a:pt x="218555" y="65818"/>
                  </a:lnTo>
                  <a:lnTo>
                    <a:pt x="219306" y="68079"/>
                  </a:lnTo>
                  <a:lnTo>
                    <a:pt x="220292" y="74847"/>
                  </a:lnTo>
                  <a:lnTo>
                    <a:pt x="221802" y="81238"/>
                  </a:lnTo>
                  <a:lnTo>
                    <a:pt x="224540" y="84024"/>
                  </a:lnTo>
                  <a:lnTo>
                    <a:pt x="224861" y="85362"/>
                  </a:lnTo>
                  <a:lnTo>
                    <a:pt x="223195" y="84673"/>
                  </a:lnTo>
                  <a:lnTo>
                    <a:pt x="222686" y="85072"/>
                  </a:lnTo>
                  <a:lnTo>
                    <a:pt x="222858" y="85745"/>
                  </a:lnTo>
                  <a:lnTo>
                    <a:pt x="224399" y="86973"/>
                  </a:lnTo>
                  <a:lnTo>
                    <a:pt x="226214" y="87575"/>
                  </a:lnTo>
                  <a:lnTo>
                    <a:pt x="227357" y="87489"/>
                  </a:lnTo>
                  <a:lnTo>
                    <a:pt x="228429" y="87935"/>
                  </a:lnTo>
                  <a:lnTo>
                    <a:pt x="235524" y="92113"/>
                  </a:lnTo>
                  <a:lnTo>
                    <a:pt x="238936" y="93740"/>
                  </a:lnTo>
                  <a:lnTo>
                    <a:pt x="247541" y="96408"/>
                  </a:lnTo>
                  <a:lnTo>
                    <a:pt x="249998" y="96619"/>
                  </a:lnTo>
                  <a:lnTo>
                    <a:pt x="251359" y="96549"/>
                  </a:lnTo>
                  <a:lnTo>
                    <a:pt x="253933" y="95626"/>
                  </a:lnTo>
                  <a:lnTo>
                    <a:pt x="256241" y="93967"/>
                  </a:lnTo>
                  <a:lnTo>
                    <a:pt x="258236" y="91487"/>
                  </a:lnTo>
                  <a:lnTo>
                    <a:pt x="259957" y="88663"/>
                  </a:lnTo>
                  <a:lnTo>
                    <a:pt x="261827" y="87294"/>
                  </a:lnTo>
                  <a:lnTo>
                    <a:pt x="263947" y="86214"/>
                  </a:lnTo>
                  <a:lnTo>
                    <a:pt x="265019" y="85213"/>
                  </a:lnTo>
                  <a:lnTo>
                    <a:pt x="266145" y="84501"/>
                  </a:lnTo>
                  <a:lnTo>
                    <a:pt x="271911" y="84830"/>
                  </a:lnTo>
                  <a:lnTo>
                    <a:pt x="273859" y="86253"/>
                  </a:lnTo>
                  <a:lnTo>
                    <a:pt x="276386" y="87395"/>
                  </a:lnTo>
                  <a:lnTo>
                    <a:pt x="277709" y="88287"/>
                  </a:lnTo>
                  <a:lnTo>
                    <a:pt x="277263" y="90102"/>
                  </a:lnTo>
                  <a:lnTo>
                    <a:pt x="275753" y="92778"/>
                  </a:lnTo>
                  <a:lnTo>
                    <a:pt x="274595" y="95712"/>
                  </a:lnTo>
                  <a:lnTo>
                    <a:pt x="273562" y="102393"/>
                  </a:lnTo>
                  <a:lnTo>
                    <a:pt x="272866" y="109168"/>
                  </a:lnTo>
                  <a:lnTo>
                    <a:pt x="271817" y="112164"/>
                  </a:lnTo>
                  <a:lnTo>
                    <a:pt x="269908" y="114472"/>
                  </a:lnTo>
                  <a:lnTo>
                    <a:pt x="267796" y="116162"/>
                  </a:lnTo>
                  <a:lnTo>
                    <a:pt x="265410" y="116960"/>
                  </a:lnTo>
                  <a:lnTo>
                    <a:pt x="264440" y="120833"/>
                  </a:lnTo>
                  <a:lnTo>
                    <a:pt x="263963" y="125378"/>
                  </a:lnTo>
                  <a:lnTo>
                    <a:pt x="264103" y="126521"/>
                  </a:lnTo>
                  <a:lnTo>
                    <a:pt x="264870" y="127428"/>
                  </a:lnTo>
                  <a:lnTo>
                    <a:pt x="265183" y="128782"/>
                  </a:lnTo>
                  <a:lnTo>
                    <a:pt x="263931" y="131520"/>
                  </a:lnTo>
                  <a:lnTo>
                    <a:pt x="263204" y="131121"/>
                  </a:lnTo>
                  <a:lnTo>
                    <a:pt x="262171" y="128836"/>
                  </a:lnTo>
                  <a:lnTo>
                    <a:pt x="261240" y="127882"/>
                  </a:lnTo>
                  <a:lnTo>
                    <a:pt x="258377" y="127170"/>
                  </a:lnTo>
                  <a:lnTo>
                    <a:pt x="255459" y="126841"/>
                  </a:lnTo>
                  <a:lnTo>
                    <a:pt x="252932" y="127045"/>
                  </a:lnTo>
                  <a:lnTo>
                    <a:pt x="250491" y="128023"/>
                  </a:lnTo>
                  <a:lnTo>
                    <a:pt x="246806" y="130002"/>
                  </a:lnTo>
                  <a:lnTo>
                    <a:pt x="245664" y="131003"/>
                  </a:lnTo>
                  <a:lnTo>
                    <a:pt x="244662" y="132278"/>
                  </a:lnTo>
                  <a:lnTo>
                    <a:pt x="242972" y="135126"/>
                  </a:lnTo>
                  <a:lnTo>
                    <a:pt x="242566" y="138616"/>
                  </a:lnTo>
                  <a:lnTo>
                    <a:pt x="242644" y="140446"/>
                  </a:lnTo>
                  <a:lnTo>
                    <a:pt x="243246" y="141862"/>
                  </a:lnTo>
                  <a:lnTo>
                    <a:pt x="246383" y="143795"/>
                  </a:lnTo>
                  <a:lnTo>
                    <a:pt x="243269" y="150554"/>
                  </a:lnTo>
                  <a:lnTo>
                    <a:pt x="240508" y="157611"/>
                  </a:lnTo>
                  <a:lnTo>
                    <a:pt x="238943" y="159629"/>
                  </a:lnTo>
                  <a:lnTo>
                    <a:pt x="237144" y="161499"/>
                  </a:lnTo>
                  <a:lnTo>
                    <a:pt x="235446" y="165763"/>
                  </a:lnTo>
                  <a:lnTo>
                    <a:pt x="232481" y="169440"/>
                  </a:lnTo>
                  <a:lnTo>
                    <a:pt x="230478" y="172256"/>
                  </a:lnTo>
                  <a:lnTo>
                    <a:pt x="228914" y="175182"/>
                  </a:lnTo>
                  <a:lnTo>
                    <a:pt x="227544" y="178296"/>
                  </a:lnTo>
                  <a:lnTo>
                    <a:pt x="224626" y="182700"/>
                  </a:lnTo>
                  <a:lnTo>
                    <a:pt x="223336" y="185619"/>
                  </a:lnTo>
                  <a:lnTo>
                    <a:pt x="221646" y="188052"/>
                  </a:lnTo>
                  <a:lnTo>
                    <a:pt x="218501" y="191158"/>
                  </a:lnTo>
                  <a:lnTo>
                    <a:pt x="215152" y="193825"/>
                  </a:lnTo>
                  <a:lnTo>
                    <a:pt x="209879" y="197518"/>
                  </a:lnTo>
                  <a:lnTo>
                    <a:pt x="208408" y="198739"/>
                  </a:lnTo>
                  <a:lnTo>
                    <a:pt x="206859" y="199638"/>
                  </a:lnTo>
                  <a:lnTo>
                    <a:pt x="204935" y="198582"/>
                  </a:lnTo>
                  <a:lnTo>
                    <a:pt x="204551" y="197432"/>
                  </a:lnTo>
                  <a:lnTo>
                    <a:pt x="204090" y="194905"/>
                  </a:lnTo>
                  <a:lnTo>
                    <a:pt x="203667" y="193982"/>
                  </a:lnTo>
                  <a:lnTo>
                    <a:pt x="201218" y="193215"/>
                  </a:lnTo>
                  <a:lnTo>
                    <a:pt x="197972" y="194436"/>
                  </a:lnTo>
                  <a:lnTo>
                    <a:pt x="197432" y="194178"/>
                  </a:lnTo>
                  <a:lnTo>
                    <a:pt x="197291" y="193599"/>
                  </a:lnTo>
                  <a:lnTo>
                    <a:pt x="197291" y="189929"/>
                  </a:lnTo>
                  <a:lnTo>
                    <a:pt x="197839" y="188897"/>
                  </a:lnTo>
                  <a:lnTo>
                    <a:pt x="197080" y="188325"/>
                  </a:lnTo>
                  <a:lnTo>
                    <a:pt x="196329" y="188553"/>
                  </a:lnTo>
                  <a:lnTo>
                    <a:pt x="196071" y="189492"/>
                  </a:lnTo>
                  <a:lnTo>
                    <a:pt x="196548" y="190305"/>
                  </a:lnTo>
                  <a:lnTo>
                    <a:pt x="194702" y="191314"/>
                  </a:lnTo>
                  <a:lnTo>
                    <a:pt x="192777" y="191338"/>
                  </a:lnTo>
                  <a:lnTo>
                    <a:pt x="192198" y="190939"/>
                  </a:lnTo>
                  <a:lnTo>
                    <a:pt x="192034" y="190266"/>
                  </a:lnTo>
                  <a:lnTo>
                    <a:pt x="192503" y="189155"/>
                  </a:lnTo>
                  <a:lnTo>
                    <a:pt x="193121" y="188177"/>
                  </a:lnTo>
                  <a:lnTo>
                    <a:pt x="196697" y="183561"/>
                  </a:lnTo>
                  <a:lnTo>
                    <a:pt x="200413" y="177451"/>
                  </a:lnTo>
                  <a:lnTo>
                    <a:pt x="203613" y="170926"/>
                  </a:lnTo>
                  <a:lnTo>
                    <a:pt x="204442" y="167578"/>
                  </a:lnTo>
                  <a:lnTo>
                    <a:pt x="205615" y="161382"/>
                  </a:lnTo>
                  <a:lnTo>
                    <a:pt x="204653" y="158800"/>
                  </a:lnTo>
                  <a:lnTo>
                    <a:pt x="203464" y="156383"/>
                  </a:lnTo>
                  <a:lnTo>
                    <a:pt x="200249" y="151735"/>
                  </a:lnTo>
                  <a:lnTo>
                    <a:pt x="195954" y="149115"/>
                  </a:lnTo>
                  <a:lnTo>
                    <a:pt x="193176" y="148747"/>
                  </a:lnTo>
                  <a:lnTo>
                    <a:pt x="190547" y="147769"/>
                  </a:lnTo>
                  <a:lnTo>
                    <a:pt x="188075" y="145555"/>
                  </a:lnTo>
                  <a:lnTo>
                    <a:pt x="185822" y="142950"/>
                  </a:lnTo>
                  <a:lnTo>
                    <a:pt x="181355" y="140814"/>
                  </a:lnTo>
                  <a:lnTo>
                    <a:pt x="176645" y="139140"/>
                  </a:lnTo>
                  <a:lnTo>
                    <a:pt x="173962" y="136777"/>
                  </a:lnTo>
                  <a:lnTo>
                    <a:pt x="173320" y="135377"/>
                  </a:lnTo>
                  <a:lnTo>
                    <a:pt x="172898" y="133750"/>
                  </a:lnTo>
                  <a:lnTo>
                    <a:pt x="172960" y="132240"/>
                  </a:lnTo>
                  <a:lnTo>
                    <a:pt x="173297" y="130706"/>
                  </a:lnTo>
                  <a:lnTo>
                    <a:pt x="173829" y="129533"/>
                  </a:lnTo>
                  <a:lnTo>
                    <a:pt x="174666" y="128680"/>
                  </a:lnTo>
                  <a:lnTo>
                    <a:pt x="179650" y="125636"/>
                  </a:lnTo>
                  <a:lnTo>
                    <a:pt x="184930" y="123947"/>
                  </a:lnTo>
                  <a:lnTo>
                    <a:pt x="185900" y="123978"/>
                  </a:lnTo>
                  <a:lnTo>
                    <a:pt x="186831" y="123704"/>
                  </a:lnTo>
                  <a:lnTo>
                    <a:pt x="188153" y="122671"/>
                  </a:lnTo>
                  <a:lnTo>
                    <a:pt x="190516" y="120309"/>
                  </a:lnTo>
                  <a:lnTo>
                    <a:pt x="191205" y="118721"/>
                  </a:lnTo>
                  <a:lnTo>
                    <a:pt x="191674" y="113682"/>
                  </a:lnTo>
                  <a:lnTo>
                    <a:pt x="192433" y="108738"/>
                  </a:lnTo>
                  <a:lnTo>
                    <a:pt x="193802" y="103081"/>
                  </a:lnTo>
                  <a:lnTo>
                    <a:pt x="195868" y="99585"/>
                  </a:lnTo>
                  <a:lnTo>
                    <a:pt x="196540" y="97441"/>
                  </a:lnTo>
                  <a:lnTo>
                    <a:pt x="195703" y="93912"/>
                  </a:lnTo>
                  <a:lnTo>
                    <a:pt x="196478" y="92622"/>
                  </a:lnTo>
                  <a:lnTo>
                    <a:pt x="197417" y="91839"/>
                  </a:lnTo>
                  <a:lnTo>
                    <a:pt x="198480" y="91385"/>
                  </a:lnTo>
                  <a:lnTo>
                    <a:pt x="196681" y="88084"/>
                  </a:lnTo>
                  <a:lnTo>
                    <a:pt x="194561" y="83101"/>
                  </a:lnTo>
                  <a:lnTo>
                    <a:pt x="194115" y="81559"/>
                  </a:lnTo>
                  <a:lnTo>
                    <a:pt x="194436" y="80034"/>
                  </a:lnTo>
                  <a:lnTo>
                    <a:pt x="194952" y="78539"/>
                  </a:lnTo>
                  <a:lnTo>
                    <a:pt x="193630" y="78164"/>
                  </a:lnTo>
                  <a:lnTo>
                    <a:pt x="192863" y="76732"/>
                  </a:lnTo>
                  <a:lnTo>
                    <a:pt x="190962" y="71921"/>
                  </a:lnTo>
                  <a:lnTo>
                    <a:pt x="191478" y="71154"/>
                  </a:lnTo>
                  <a:lnTo>
                    <a:pt x="192581" y="71671"/>
                  </a:lnTo>
                  <a:lnTo>
                    <a:pt x="194217" y="75136"/>
                  </a:lnTo>
                  <a:lnTo>
                    <a:pt x="194483" y="73352"/>
                  </a:lnTo>
                  <a:lnTo>
                    <a:pt x="195734" y="72249"/>
                  </a:lnTo>
                  <a:lnTo>
                    <a:pt x="197064" y="71678"/>
                  </a:lnTo>
                  <a:lnTo>
                    <a:pt x="198488" y="71553"/>
                  </a:lnTo>
                  <a:lnTo>
                    <a:pt x="195265" y="67688"/>
                  </a:lnTo>
                  <a:lnTo>
                    <a:pt x="194185" y="67845"/>
                  </a:lnTo>
                  <a:lnTo>
                    <a:pt x="192761" y="68463"/>
                  </a:lnTo>
                  <a:lnTo>
                    <a:pt x="191298" y="68839"/>
                  </a:lnTo>
                  <a:lnTo>
                    <a:pt x="189867" y="68502"/>
                  </a:lnTo>
                  <a:lnTo>
                    <a:pt x="188529" y="67649"/>
                  </a:lnTo>
                  <a:lnTo>
                    <a:pt x="187841" y="66022"/>
                  </a:lnTo>
                  <a:lnTo>
                    <a:pt x="187004" y="62900"/>
                  </a:lnTo>
                  <a:lnTo>
                    <a:pt x="186479" y="61750"/>
                  </a:lnTo>
                  <a:lnTo>
                    <a:pt x="182239" y="55390"/>
                  </a:lnTo>
                  <a:lnTo>
                    <a:pt x="183483" y="55187"/>
                  </a:lnTo>
                  <a:lnTo>
                    <a:pt x="186910" y="58371"/>
                  </a:lnTo>
                  <a:lnTo>
                    <a:pt x="187575" y="57354"/>
                  </a:lnTo>
                  <a:lnTo>
                    <a:pt x="188068" y="55890"/>
                  </a:lnTo>
                  <a:lnTo>
                    <a:pt x="187903" y="54263"/>
                  </a:lnTo>
                  <a:lnTo>
                    <a:pt x="187090" y="53027"/>
                  </a:lnTo>
                  <a:lnTo>
                    <a:pt x="185877" y="52229"/>
                  </a:lnTo>
                  <a:lnTo>
                    <a:pt x="185853" y="50782"/>
                  </a:lnTo>
                  <a:lnTo>
                    <a:pt x="186776" y="49459"/>
                  </a:lnTo>
                  <a:lnTo>
                    <a:pt x="186722" y="48536"/>
                  </a:lnTo>
                  <a:lnTo>
                    <a:pt x="184758" y="46651"/>
                  </a:lnTo>
                  <a:lnTo>
                    <a:pt x="183976" y="46448"/>
                  </a:lnTo>
                  <a:lnTo>
                    <a:pt x="183624" y="47324"/>
                  </a:lnTo>
                  <a:lnTo>
                    <a:pt x="184187" y="48631"/>
                  </a:lnTo>
                  <a:lnTo>
                    <a:pt x="183663" y="48779"/>
                  </a:lnTo>
                  <a:lnTo>
                    <a:pt x="178898" y="45352"/>
                  </a:lnTo>
                  <a:lnTo>
                    <a:pt x="177428" y="42599"/>
                  </a:lnTo>
                  <a:lnTo>
                    <a:pt x="176223" y="39578"/>
                  </a:lnTo>
                  <a:lnTo>
                    <a:pt x="176097" y="40807"/>
                  </a:lnTo>
                  <a:lnTo>
                    <a:pt x="176277" y="42536"/>
                  </a:lnTo>
                  <a:lnTo>
                    <a:pt x="178163" y="46002"/>
                  </a:lnTo>
                  <a:lnTo>
                    <a:pt x="181222" y="49882"/>
                  </a:lnTo>
                  <a:lnTo>
                    <a:pt x="181746" y="50915"/>
                  </a:lnTo>
                  <a:lnTo>
                    <a:pt x="181292" y="52253"/>
                  </a:lnTo>
                  <a:lnTo>
                    <a:pt x="180228" y="52636"/>
                  </a:lnTo>
                  <a:lnTo>
                    <a:pt x="179290" y="51791"/>
                  </a:lnTo>
                  <a:lnTo>
                    <a:pt x="177889" y="48466"/>
                  </a:lnTo>
                  <a:lnTo>
                    <a:pt x="176880" y="46807"/>
                  </a:lnTo>
                  <a:lnTo>
                    <a:pt x="165184" y="29721"/>
                  </a:lnTo>
                  <a:lnTo>
                    <a:pt x="166678" y="27476"/>
                  </a:lnTo>
                  <a:lnTo>
                    <a:pt x="168994" y="25582"/>
                  </a:lnTo>
                  <a:lnTo>
                    <a:pt x="169526" y="24745"/>
                  </a:lnTo>
                  <a:lnTo>
                    <a:pt x="169878" y="23721"/>
                  </a:lnTo>
                  <a:lnTo>
                    <a:pt x="168900" y="23549"/>
                  </a:lnTo>
                  <a:lnTo>
                    <a:pt x="168024" y="24018"/>
                  </a:lnTo>
                  <a:lnTo>
                    <a:pt x="167022" y="24886"/>
                  </a:lnTo>
                  <a:lnTo>
                    <a:pt x="166107" y="25872"/>
                  </a:lnTo>
                  <a:lnTo>
                    <a:pt x="164949" y="28071"/>
                  </a:lnTo>
                  <a:lnTo>
                    <a:pt x="164401" y="28579"/>
                  </a:lnTo>
                  <a:lnTo>
                    <a:pt x="163032" y="27054"/>
                  </a:lnTo>
                  <a:lnTo>
                    <a:pt x="162508" y="26115"/>
                  </a:lnTo>
                  <a:lnTo>
                    <a:pt x="162532" y="24988"/>
                  </a:lnTo>
                  <a:lnTo>
                    <a:pt x="162164" y="24276"/>
                  </a:lnTo>
                  <a:lnTo>
                    <a:pt x="161147" y="24049"/>
                  </a:lnTo>
                  <a:lnTo>
                    <a:pt x="159653" y="21811"/>
                  </a:lnTo>
                  <a:lnTo>
                    <a:pt x="158706" y="20669"/>
                  </a:lnTo>
                  <a:lnTo>
                    <a:pt x="160286" y="18487"/>
                  </a:lnTo>
                  <a:lnTo>
                    <a:pt x="160325" y="15615"/>
                  </a:lnTo>
                  <a:lnTo>
                    <a:pt x="158714" y="12611"/>
                  </a:lnTo>
                  <a:lnTo>
                    <a:pt x="156790" y="9849"/>
                  </a:lnTo>
                  <a:lnTo>
                    <a:pt x="153081" y="5398"/>
                  </a:lnTo>
                  <a:lnTo>
                    <a:pt x="149678" y="696"/>
                  </a:lnTo>
                  <a:lnTo>
                    <a:pt x="153363" y="102"/>
                  </a:lnTo>
                  <a:lnTo>
                    <a:pt x="157102" y="0"/>
                  </a:lnTo>
                  <a:lnTo>
                    <a:pt x="155342" y="2816"/>
                  </a:lnTo>
                  <a:lnTo>
                    <a:pt x="156140" y="4444"/>
                  </a:lnTo>
                  <a:lnTo>
                    <a:pt x="157329" y="5820"/>
                  </a:lnTo>
                  <a:lnTo>
                    <a:pt x="159895" y="10045"/>
                  </a:lnTo>
                  <a:lnTo>
                    <a:pt x="160114" y="11266"/>
                  </a:lnTo>
                  <a:lnTo>
                    <a:pt x="161413" y="12502"/>
                  </a:lnTo>
                  <a:lnTo>
                    <a:pt x="162039" y="13448"/>
                  </a:lnTo>
                  <a:close/>
                  <a:moveTo>
                    <a:pt x="211952" y="49600"/>
                  </a:moveTo>
                  <a:lnTo>
                    <a:pt x="212125" y="51079"/>
                  </a:lnTo>
                  <a:lnTo>
                    <a:pt x="210442" y="50555"/>
                  </a:lnTo>
                  <a:lnTo>
                    <a:pt x="209785" y="49436"/>
                  </a:lnTo>
                  <a:lnTo>
                    <a:pt x="207900" y="48278"/>
                  </a:lnTo>
                  <a:lnTo>
                    <a:pt x="207626" y="47934"/>
                  </a:lnTo>
                  <a:lnTo>
                    <a:pt x="207415" y="45689"/>
                  </a:lnTo>
                  <a:lnTo>
                    <a:pt x="208408" y="44601"/>
                  </a:lnTo>
                  <a:lnTo>
                    <a:pt x="208573" y="44140"/>
                  </a:lnTo>
                  <a:lnTo>
                    <a:pt x="209011" y="43960"/>
                  </a:lnTo>
                  <a:lnTo>
                    <a:pt x="209785" y="45141"/>
                  </a:lnTo>
                  <a:lnTo>
                    <a:pt x="211280" y="46823"/>
                  </a:lnTo>
                  <a:lnTo>
                    <a:pt x="211952" y="49600"/>
                  </a:lnTo>
                  <a:close/>
                  <a:moveTo>
                    <a:pt x="158651" y="189953"/>
                  </a:moveTo>
                  <a:lnTo>
                    <a:pt x="161178" y="190094"/>
                  </a:lnTo>
                  <a:lnTo>
                    <a:pt x="163533" y="187966"/>
                  </a:lnTo>
                  <a:lnTo>
                    <a:pt x="165943" y="186237"/>
                  </a:lnTo>
                  <a:lnTo>
                    <a:pt x="168470" y="184805"/>
                  </a:lnTo>
                  <a:lnTo>
                    <a:pt x="172319" y="181527"/>
                  </a:lnTo>
                  <a:lnTo>
                    <a:pt x="173328" y="181042"/>
                  </a:lnTo>
                  <a:lnTo>
                    <a:pt x="175824" y="180416"/>
                  </a:lnTo>
                  <a:lnTo>
                    <a:pt x="176911" y="179642"/>
                  </a:lnTo>
                  <a:lnTo>
                    <a:pt x="178124" y="179462"/>
                  </a:lnTo>
                  <a:lnTo>
                    <a:pt x="177029" y="181402"/>
                  </a:lnTo>
                  <a:lnTo>
                    <a:pt x="175651" y="182051"/>
                  </a:lnTo>
                  <a:lnTo>
                    <a:pt x="175433" y="182748"/>
                  </a:lnTo>
                  <a:lnTo>
                    <a:pt x="176207" y="183874"/>
                  </a:lnTo>
                  <a:lnTo>
                    <a:pt x="175010" y="185447"/>
                  </a:lnTo>
                  <a:lnTo>
                    <a:pt x="175057" y="187411"/>
                  </a:lnTo>
                  <a:lnTo>
                    <a:pt x="173633" y="189734"/>
                  </a:lnTo>
                  <a:lnTo>
                    <a:pt x="175808" y="188780"/>
                  </a:lnTo>
                  <a:lnTo>
                    <a:pt x="176614" y="187270"/>
                  </a:lnTo>
                  <a:lnTo>
                    <a:pt x="176199" y="186417"/>
                  </a:lnTo>
                  <a:lnTo>
                    <a:pt x="177138" y="184727"/>
                  </a:lnTo>
                  <a:lnTo>
                    <a:pt x="178601" y="183921"/>
                  </a:lnTo>
                  <a:lnTo>
                    <a:pt x="178022" y="182646"/>
                  </a:lnTo>
                  <a:lnTo>
                    <a:pt x="178061" y="181637"/>
                  </a:lnTo>
                  <a:lnTo>
                    <a:pt x="179853" y="182012"/>
                  </a:lnTo>
                  <a:lnTo>
                    <a:pt x="180737" y="181973"/>
                  </a:lnTo>
                  <a:lnTo>
                    <a:pt x="181441" y="181574"/>
                  </a:lnTo>
                  <a:lnTo>
                    <a:pt x="182732" y="181417"/>
                  </a:lnTo>
                  <a:lnTo>
                    <a:pt x="182990" y="182544"/>
                  </a:lnTo>
                  <a:lnTo>
                    <a:pt x="184727" y="182403"/>
                  </a:lnTo>
                  <a:lnTo>
                    <a:pt x="184093" y="183827"/>
                  </a:lnTo>
                  <a:lnTo>
                    <a:pt x="182771" y="185478"/>
                  </a:lnTo>
                  <a:lnTo>
                    <a:pt x="182458" y="186479"/>
                  </a:lnTo>
                  <a:lnTo>
                    <a:pt x="180338" y="188146"/>
                  </a:lnTo>
                  <a:lnTo>
                    <a:pt x="178922" y="188858"/>
                  </a:lnTo>
                  <a:lnTo>
                    <a:pt x="181105" y="189037"/>
                  </a:lnTo>
                  <a:lnTo>
                    <a:pt x="184297" y="186808"/>
                  </a:lnTo>
                  <a:lnTo>
                    <a:pt x="186190" y="184844"/>
                  </a:lnTo>
                  <a:lnTo>
                    <a:pt x="186135" y="187301"/>
                  </a:lnTo>
                  <a:lnTo>
                    <a:pt x="184594" y="189507"/>
                  </a:lnTo>
                  <a:lnTo>
                    <a:pt x="183280" y="190900"/>
                  </a:lnTo>
                  <a:lnTo>
                    <a:pt x="181793" y="191338"/>
                  </a:lnTo>
                  <a:lnTo>
                    <a:pt x="180314" y="192472"/>
                  </a:lnTo>
                  <a:lnTo>
                    <a:pt x="179595" y="194326"/>
                  </a:lnTo>
                  <a:lnTo>
                    <a:pt x="179681" y="195562"/>
                  </a:lnTo>
                  <a:lnTo>
                    <a:pt x="180103" y="196540"/>
                  </a:lnTo>
                  <a:lnTo>
                    <a:pt x="181613" y="198191"/>
                  </a:lnTo>
                  <a:lnTo>
                    <a:pt x="179916" y="201383"/>
                  </a:lnTo>
                  <a:lnTo>
                    <a:pt x="181809" y="200984"/>
                  </a:lnTo>
                  <a:lnTo>
                    <a:pt x="182841" y="201586"/>
                  </a:lnTo>
                  <a:lnTo>
                    <a:pt x="184297" y="203425"/>
                  </a:lnTo>
                  <a:lnTo>
                    <a:pt x="183420" y="205553"/>
                  </a:lnTo>
                  <a:lnTo>
                    <a:pt x="182810" y="206640"/>
                  </a:lnTo>
                  <a:lnTo>
                    <a:pt x="179117" y="211139"/>
                  </a:lnTo>
                  <a:lnTo>
                    <a:pt x="177506" y="213423"/>
                  </a:lnTo>
                  <a:lnTo>
                    <a:pt x="175620" y="214886"/>
                  </a:lnTo>
                  <a:lnTo>
                    <a:pt x="175644" y="217288"/>
                  </a:lnTo>
                  <a:lnTo>
                    <a:pt x="174564" y="219040"/>
                  </a:lnTo>
                  <a:lnTo>
                    <a:pt x="169057" y="225057"/>
                  </a:lnTo>
                  <a:lnTo>
                    <a:pt x="168094" y="226363"/>
                  </a:lnTo>
                  <a:lnTo>
                    <a:pt x="163752" y="235978"/>
                  </a:lnTo>
                  <a:lnTo>
                    <a:pt x="160983" y="240031"/>
                  </a:lnTo>
                  <a:lnTo>
                    <a:pt x="159394" y="241415"/>
                  </a:lnTo>
                  <a:lnTo>
                    <a:pt x="157713" y="242534"/>
                  </a:lnTo>
                  <a:lnTo>
                    <a:pt x="153683" y="244451"/>
                  </a:lnTo>
                  <a:lnTo>
                    <a:pt x="151900" y="246657"/>
                  </a:lnTo>
                  <a:lnTo>
                    <a:pt x="149936" y="248488"/>
                  </a:lnTo>
                  <a:lnTo>
                    <a:pt x="147863" y="248903"/>
                  </a:lnTo>
                  <a:lnTo>
                    <a:pt x="147925" y="249716"/>
                  </a:lnTo>
                  <a:lnTo>
                    <a:pt x="149255" y="250170"/>
                  </a:lnTo>
                  <a:lnTo>
                    <a:pt x="150296" y="251375"/>
                  </a:lnTo>
                  <a:lnTo>
                    <a:pt x="149521" y="252728"/>
                  </a:lnTo>
                  <a:lnTo>
                    <a:pt x="148043" y="253573"/>
                  </a:lnTo>
                  <a:lnTo>
                    <a:pt x="146509" y="253816"/>
                  </a:lnTo>
                  <a:lnTo>
                    <a:pt x="145727" y="254684"/>
                  </a:lnTo>
                  <a:lnTo>
                    <a:pt x="149388" y="254066"/>
                  </a:lnTo>
                  <a:lnTo>
                    <a:pt x="150421" y="254770"/>
                  </a:lnTo>
                  <a:lnTo>
                    <a:pt x="150609" y="256264"/>
                  </a:lnTo>
                  <a:lnTo>
                    <a:pt x="151000" y="257610"/>
                  </a:lnTo>
                  <a:lnTo>
                    <a:pt x="151884" y="259394"/>
                  </a:lnTo>
                  <a:lnTo>
                    <a:pt x="154966" y="260536"/>
                  </a:lnTo>
                  <a:lnTo>
                    <a:pt x="157736" y="261068"/>
                  </a:lnTo>
                  <a:lnTo>
                    <a:pt x="158276" y="261897"/>
                  </a:lnTo>
                  <a:lnTo>
                    <a:pt x="158691" y="264753"/>
                  </a:lnTo>
                  <a:lnTo>
                    <a:pt x="158190" y="266153"/>
                  </a:lnTo>
                  <a:lnTo>
                    <a:pt x="157572" y="267076"/>
                  </a:lnTo>
                  <a:lnTo>
                    <a:pt x="156641" y="267405"/>
                  </a:lnTo>
                  <a:lnTo>
                    <a:pt x="154388" y="267585"/>
                  </a:lnTo>
                  <a:lnTo>
                    <a:pt x="152127" y="266936"/>
                  </a:lnTo>
                  <a:lnTo>
                    <a:pt x="150632" y="265207"/>
                  </a:lnTo>
                  <a:lnTo>
                    <a:pt x="146353" y="265762"/>
                  </a:lnTo>
                  <a:lnTo>
                    <a:pt x="145211" y="266130"/>
                  </a:lnTo>
                  <a:lnTo>
                    <a:pt x="144624" y="265817"/>
                  </a:lnTo>
                  <a:lnTo>
                    <a:pt x="146995" y="264002"/>
                  </a:lnTo>
                  <a:lnTo>
                    <a:pt x="145758" y="262969"/>
                  </a:lnTo>
                  <a:lnTo>
                    <a:pt x="144725" y="262586"/>
                  </a:lnTo>
                  <a:lnTo>
                    <a:pt x="143607" y="263188"/>
                  </a:lnTo>
                  <a:lnTo>
                    <a:pt x="142856" y="264143"/>
                  </a:lnTo>
                  <a:lnTo>
                    <a:pt x="142637" y="265707"/>
                  </a:lnTo>
                  <a:lnTo>
                    <a:pt x="141862" y="266615"/>
                  </a:lnTo>
                  <a:lnTo>
                    <a:pt x="140689" y="266873"/>
                  </a:lnTo>
                  <a:lnTo>
                    <a:pt x="139022" y="265567"/>
                  </a:lnTo>
                  <a:lnTo>
                    <a:pt x="137371" y="263704"/>
                  </a:lnTo>
                  <a:lnTo>
                    <a:pt x="134946" y="261827"/>
                  </a:lnTo>
                  <a:lnTo>
                    <a:pt x="135322" y="262985"/>
                  </a:lnTo>
                  <a:lnTo>
                    <a:pt x="137184" y="265824"/>
                  </a:lnTo>
                  <a:lnTo>
                    <a:pt x="138115" y="267710"/>
                  </a:lnTo>
                  <a:lnTo>
                    <a:pt x="135948" y="269220"/>
                  </a:lnTo>
                  <a:lnTo>
                    <a:pt x="133679" y="270394"/>
                  </a:lnTo>
                  <a:lnTo>
                    <a:pt x="131770" y="271082"/>
                  </a:lnTo>
                  <a:lnTo>
                    <a:pt x="129971" y="272161"/>
                  </a:lnTo>
                  <a:lnTo>
                    <a:pt x="127850" y="273844"/>
                  </a:lnTo>
                  <a:lnTo>
                    <a:pt x="126685" y="274438"/>
                  </a:lnTo>
                  <a:lnTo>
                    <a:pt x="123587" y="274477"/>
                  </a:lnTo>
                  <a:lnTo>
                    <a:pt x="121928" y="275009"/>
                  </a:lnTo>
                  <a:lnTo>
                    <a:pt x="121381" y="277231"/>
                  </a:lnTo>
                  <a:lnTo>
                    <a:pt x="120223" y="278647"/>
                  </a:lnTo>
                  <a:lnTo>
                    <a:pt x="117500" y="278929"/>
                  </a:lnTo>
                  <a:lnTo>
                    <a:pt x="118486" y="279375"/>
                  </a:lnTo>
                  <a:lnTo>
                    <a:pt x="119088" y="280087"/>
                  </a:lnTo>
                  <a:lnTo>
                    <a:pt x="117289" y="286799"/>
                  </a:lnTo>
                  <a:lnTo>
                    <a:pt x="116898" y="289592"/>
                  </a:lnTo>
                  <a:lnTo>
                    <a:pt x="116561" y="294380"/>
                  </a:lnTo>
                  <a:lnTo>
                    <a:pt x="115427" y="298840"/>
                  </a:lnTo>
                  <a:lnTo>
                    <a:pt x="112196" y="298816"/>
                  </a:lnTo>
                  <a:lnTo>
                    <a:pt x="112712" y="299606"/>
                  </a:lnTo>
                  <a:lnTo>
                    <a:pt x="115161" y="300866"/>
                  </a:lnTo>
                  <a:lnTo>
                    <a:pt x="114699" y="302767"/>
                  </a:lnTo>
                  <a:lnTo>
                    <a:pt x="112008" y="306248"/>
                  </a:lnTo>
                  <a:lnTo>
                    <a:pt x="110881" y="308259"/>
                  </a:lnTo>
                  <a:lnTo>
                    <a:pt x="109786" y="313157"/>
                  </a:lnTo>
                  <a:lnTo>
                    <a:pt x="108143" y="317686"/>
                  </a:lnTo>
                  <a:lnTo>
                    <a:pt x="105632" y="322849"/>
                  </a:lnTo>
                  <a:lnTo>
                    <a:pt x="105608" y="323781"/>
                  </a:lnTo>
                  <a:lnTo>
                    <a:pt x="106493" y="325103"/>
                  </a:lnTo>
                  <a:lnTo>
                    <a:pt x="107564" y="326245"/>
                  </a:lnTo>
                  <a:lnTo>
                    <a:pt x="107627" y="327857"/>
                  </a:lnTo>
                  <a:lnTo>
                    <a:pt x="107298" y="328709"/>
                  </a:lnTo>
                  <a:lnTo>
                    <a:pt x="106102" y="328929"/>
                  </a:lnTo>
                  <a:lnTo>
                    <a:pt x="105053" y="329484"/>
                  </a:lnTo>
                  <a:lnTo>
                    <a:pt x="99451" y="330908"/>
                  </a:lnTo>
                  <a:lnTo>
                    <a:pt x="97621" y="332504"/>
                  </a:lnTo>
                  <a:lnTo>
                    <a:pt x="96111" y="335367"/>
                  </a:lnTo>
                  <a:lnTo>
                    <a:pt x="94342" y="337839"/>
                  </a:lnTo>
                  <a:lnTo>
                    <a:pt x="88460" y="343332"/>
                  </a:lnTo>
                  <a:lnTo>
                    <a:pt x="85002" y="347947"/>
                  </a:lnTo>
                  <a:lnTo>
                    <a:pt x="84305" y="349269"/>
                  </a:lnTo>
                  <a:lnTo>
                    <a:pt x="83374" y="350231"/>
                  </a:lnTo>
                  <a:lnTo>
                    <a:pt x="75809" y="352422"/>
                  </a:lnTo>
                  <a:lnTo>
                    <a:pt x="70458" y="352751"/>
                  </a:lnTo>
                  <a:lnTo>
                    <a:pt x="67547" y="352187"/>
                  </a:lnTo>
                  <a:lnTo>
                    <a:pt x="64739" y="351077"/>
                  </a:lnTo>
                  <a:lnTo>
                    <a:pt x="63182" y="350701"/>
                  </a:lnTo>
                  <a:lnTo>
                    <a:pt x="60209" y="351382"/>
                  </a:lnTo>
                  <a:lnTo>
                    <a:pt x="58910" y="352125"/>
                  </a:lnTo>
                  <a:lnTo>
                    <a:pt x="56579" y="351389"/>
                  </a:lnTo>
                  <a:lnTo>
                    <a:pt x="54733" y="351945"/>
                  </a:lnTo>
                  <a:lnTo>
                    <a:pt x="54185" y="351405"/>
                  </a:lnTo>
                  <a:lnTo>
                    <a:pt x="53497" y="350051"/>
                  </a:lnTo>
                  <a:lnTo>
                    <a:pt x="53880" y="348252"/>
                  </a:lnTo>
                  <a:lnTo>
                    <a:pt x="53371" y="346922"/>
                  </a:lnTo>
                  <a:lnTo>
                    <a:pt x="52198" y="346023"/>
                  </a:lnTo>
                  <a:lnTo>
                    <a:pt x="51408" y="344974"/>
                  </a:lnTo>
                  <a:lnTo>
                    <a:pt x="50508" y="344231"/>
                  </a:lnTo>
                  <a:lnTo>
                    <a:pt x="48051" y="343942"/>
                  </a:lnTo>
                  <a:lnTo>
                    <a:pt x="44171" y="344411"/>
                  </a:lnTo>
                  <a:lnTo>
                    <a:pt x="42888" y="344364"/>
                  </a:lnTo>
                  <a:lnTo>
                    <a:pt x="40251" y="339959"/>
                  </a:lnTo>
                  <a:lnTo>
                    <a:pt x="39383" y="338880"/>
                  </a:lnTo>
                  <a:lnTo>
                    <a:pt x="36246" y="337479"/>
                  </a:lnTo>
                  <a:lnTo>
                    <a:pt x="35174" y="337675"/>
                  </a:lnTo>
                  <a:lnTo>
                    <a:pt x="33492" y="340022"/>
                  </a:lnTo>
                  <a:lnTo>
                    <a:pt x="32498" y="340421"/>
                  </a:lnTo>
                  <a:lnTo>
                    <a:pt x="26599" y="340671"/>
                  </a:lnTo>
                  <a:lnTo>
                    <a:pt x="20685" y="339913"/>
                  </a:lnTo>
                  <a:lnTo>
                    <a:pt x="18510" y="339036"/>
                  </a:lnTo>
                  <a:lnTo>
                    <a:pt x="18080" y="337010"/>
                  </a:lnTo>
                  <a:lnTo>
                    <a:pt x="22571" y="331447"/>
                  </a:lnTo>
                  <a:lnTo>
                    <a:pt x="21240" y="332191"/>
                  </a:lnTo>
                  <a:lnTo>
                    <a:pt x="18471" y="334452"/>
                  </a:lnTo>
                  <a:lnTo>
                    <a:pt x="16703" y="334108"/>
                  </a:lnTo>
                  <a:lnTo>
                    <a:pt x="18401" y="331643"/>
                  </a:lnTo>
                  <a:lnTo>
                    <a:pt x="18549" y="330540"/>
                  </a:lnTo>
                  <a:lnTo>
                    <a:pt x="18197" y="329320"/>
                  </a:lnTo>
                  <a:lnTo>
                    <a:pt x="15889" y="331393"/>
                  </a:lnTo>
                  <a:lnTo>
                    <a:pt x="13261" y="331667"/>
                  </a:lnTo>
                  <a:lnTo>
                    <a:pt x="12924" y="329742"/>
                  </a:lnTo>
                  <a:lnTo>
                    <a:pt x="13159" y="327512"/>
                  </a:lnTo>
                  <a:lnTo>
                    <a:pt x="13691" y="326879"/>
                  </a:lnTo>
                  <a:lnTo>
                    <a:pt x="20787" y="325713"/>
                  </a:lnTo>
                  <a:lnTo>
                    <a:pt x="23345" y="324954"/>
                  </a:lnTo>
                  <a:lnTo>
                    <a:pt x="24464" y="323757"/>
                  </a:lnTo>
                  <a:lnTo>
                    <a:pt x="20216" y="323350"/>
                  </a:lnTo>
                  <a:lnTo>
                    <a:pt x="19950" y="321676"/>
                  </a:lnTo>
                  <a:lnTo>
                    <a:pt x="20560" y="320338"/>
                  </a:lnTo>
                  <a:lnTo>
                    <a:pt x="24190" y="318116"/>
                  </a:lnTo>
                  <a:lnTo>
                    <a:pt x="21514" y="318680"/>
                  </a:lnTo>
                  <a:lnTo>
                    <a:pt x="18549" y="318484"/>
                  </a:lnTo>
                  <a:lnTo>
                    <a:pt x="18745" y="316137"/>
                  </a:lnTo>
                  <a:lnTo>
                    <a:pt x="19519" y="314306"/>
                  </a:lnTo>
                  <a:lnTo>
                    <a:pt x="22625" y="314252"/>
                  </a:lnTo>
                  <a:lnTo>
                    <a:pt x="21655" y="312992"/>
                  </a:lnTo>
                  <a:lnTo>
                    <a:pt x="21506" y="311239"/>
                  </a:lnTo>
                  <a:lnTo>
                    <a:pt x="22367" y="311122"/>
                  </a:lnTo>
                  <a:lnTo>
                    <a:pt x="25520" y="313485"/>
                  </a:lnTo>
                  <a:lnTo>
                    <a:pt x="27796" y="314346"/>
                  </a:lnTo>
                  <a:lnTo>
                    <a:pt x="26834" y="312570"/>
                  </a:lnTo>
                  <a:lnTo>
                    <a:pt x="26967" y="311451"/>
                  </a:lnTo>
                  <a:lnTo>
                    <a:pt x="27570" y="310950"/>
                  </a:lnTo>
                  <a:lnTo>
                    <a:pt x="29431" y="310598"/>
                  </a:lnTo>
                  <a:lnTo>
                    <a:pt x="28915" y="310285"/>
                  </a:lnTo>
                  <a:lnTo>
                    <a:pt x="27170" y="309831"/>
                  </a:lnTo>
                  <a:lnTo>
                    <a:pt x="25090" y="308486"/>
                  </a:lnTo>
                  <a:lnTo>
                    <a:pt x="24871" y="307062"/>
                  </a:lnTo>
                  <a:lnTo>
                    <a:pt x="24949" y="305419"/>
                  </a:lnTo>
                  <a:lnTo>
                    <a:pt x="27186" y="303158"/>
                  </a:lnTo>
                  <a:lnTo>
                    <a:pt x="28508" y="304504"/>
                  </a:lnTo>
                  <a:lnTo>
                    <a:pt x="30073" y="304136"/>
                  </a:lnTo>
                  <a:lnTo>
                    <a:pt x="28876" y="303080"/>
                  </a:lnTo>
                  <a:lnTo>
                    <a:pt x="28148" y="301499"/>
                  </a:lnTo>
                  <a:lnTo>
                    <a:pt x="28642" y="300459"/>
                  </a:lnTo>
                  <a:lnTo>
                    <a:pt x="33390" y="296273"/>
                  </a:lnTo>
                  <a:lnTo>
                    <a:pt x="34603" y="300303"/>
                  </a:lnTo>
                  <a:lnTo>
                    <a:pt x="34885" y="298965"/>
                  </a:lnTo>
                  <a:lnTo>
                    <a:pt x="34955" y="297697"/>
                  </a:lnTo>
                  <a:lnTo>
                    <a:pt x="34384" y="296594"/>
                  </a:lnTo>
                  <a:lnTo>
                    <a:pt x="34470" y="295483"/>
                  </a:lnTo>
                  <a:lnTo>
                    <a:pt x="35018" y="294529"/>
                  </a:lnTo>
                  <a:lnTo>
                    <a:pt x="37051" y="293582"/>
                  </a:lnTo>
                  <a:lnTo>
                    <a:pt x="39696" y="290515"/>
                  </a:lnTo>
                  <a:lnTo>
                    <a:pt x="41652" y="289091"/>
                  </a:lnTo>
                  <a:lnTo>
                    <a:pt x="43240" y="290007"/>
                  </a:lnTo>
                  <a:lnTo>
                    <a:pt x="44328" y="291235"/>
                  </a:lnTo>
                  <a:lnTo>
                    <a:pt x="44163" y="290015"/>
                  </a:lnTo>
                  <a:lnTo>
                    <a:pt x="43388" y="289005"/>
                  </a:lnTo>
                  <a:lnTo>
                    <a:pt x="43177" y="286197"/>
                  </a:lnTo>
                  <a:lnTo>
                    <a:pt x="46729" y="281847"/>
                  </a:lnTo>
                  <a:lnTo>
                    <a:pt x="50633" y="277716"/>
                  </a:lnTo>
                  <a:lnTo>
                    <a:pt x="54381" y="273398"/>
                  </a:lnTo>
                  <a:lnTo>
                    <a:pt x="56376" y="271833"/>
                  </a:lnTo>
                  <a:lnTo>
                    <a:pt x="60623" y="270057"/>
                  </a:lnTo>
                  <a:lnTo>
                    <a:pt x="63346" y="270801"/>
                  </a:lnTo>
                  <a:lnTo>
                    <a:pt x="64042" y="270660"/>
                  </a:lnTo>
                  <a:lnTo>
                    <a:pt x="68079" y="267562"/>
                  </a:lnTo>
                  <a:lnTo>
                    <a:pt x="69754" y="266756"/>
                  </a:lnTo>
                  <a:lnTo>
                    <a:pt x="71279" y="267859"/>
                  </a:lnTo>
                  <a:lnTo>
                    <a:pt x="72218" y="268258"/>
                  </a:lnTo>
                  <a:lnTo>
                    <a:pt x="71271" y="265426"/>
                  </a:lnTo>
                  <a:lnTo>
                    <a:pt x="72015" y="264127"/>
                  </a:lnTo>
                  <a:lnTo>
                    <a:pt x="75387" y="261843"/>
                  </a:lnTo>
                  <a:lnTo>
                    <a:pt x="79611" y="259487"/>
                  </a:lnTo>
                  <a:lnTo>
                    <a:pt x="82819" y="258510"/>
                  </a:lnTo>
                  <a:lnTo>
                    <a:pt x="85182" y="256914"/>
                  </a:lnTo>
                  <a:lnTo>
                    <a:pt x="86605" y="256875"/>
                  </a:lnTo>
                  <a:lnTo>
                    <a:pt x="86394" y="255670"/>
                  </a:lnTo>
                  <a:lnTo>
                    <a:pt x="86637" y="254520"/>
                  </a:lnTo>
                  <a:lnTo>
                    <a:pt x="87857" y="254598"/>
                  </a:lnTo>
                  <a:lnTo>
                    <a:pt x="88233" y="254144"/>
                  </a:lnTo>
                  <a:lnTo>
                    <a:pt x="87153" y="253518"/>
                  </a:lnTo>
                  <a:lnTo>
                    <a:pt x="90634" y="251218"/>
                  </a:lnTo>
                  <a:lnTo>
                    <a:pt x="92527" y="248676"/>
                  </a:lnTo>
                  <a:lnTo>
                    <a:pt x="93514" y="248152"/>
                  </a:lnTo>
                  <a:lnTo>
                    <a:pt x="94413" y="247385"/>
                  </a:lnTo>
                  <a:lnTo>
                    <a:pt x="95524" y="245632"/>
                  </a:lnTo>
                  <a:lnTo>
                    <a:pt x="96838" y="245053"/>
                  </a:lnTo>
                  <a:lnTo>
                    <a:pt x="98059" y="245327"/>
                  </a:lnTo>
                  <a:lnTo>
                    <a:pt x="98943" y="246188"/>
                  </a:lnTo>
                  <a:lnTo>
                    <a:pt x="98458" y="244756"/>
                  </a:lnTo>
                  <a:lnTo>
                    <a:pt x="96893" y="243942"/>
                  </a:lnTo>
                  <a:lnTo>
                    <a:pt x="98575" y="242707"/>
                  </a:lnTo>
                  <a:lnTo>
                    <a:pt x="100320" y="241846"/>
                  </a:lnTo>
                  <a:lnTo>
                    <a:pt x="102017" y="242464"/>
                  </a:lnTo>
                  <a:lnTo>
                    <a:pt x="103684" y="243465"/>
                  </a:lnTo>
                  <a:lnTo>
                    <a:pt x="102017" y="241932"/>
                  </a:lnTo>
                  <a:lnTo>
                    <a:pt x="101744" y="240985"/>
                  </a:lnTo>
                  <a:lnTo>
                    <a:pt x="103770" y="239890"/>
                  </a:lnTo>
                  <a:lnTo>
                    <a:pt x="104865" y="239554"/>
                  </a:lnTo>
                  <a:lnTo>
                    <a:pt x="106399" y="241603"/>
                  </a:lnTo>
                  <a:lnTo>
                    <a:pt x="106179" y="239976"/>
                  </a:lnTo>
                  <a:lnTo>
                    <a:pt x="106539" y="238536"/>
                  </a:lnTo>
                  <a:lnTo>
                    <a:pt x="108706" y="236181"/>
                  </a:lnTo>
                  <a:lnTo>
                    <a:pt x="111546" y="232301"/>
                  </a:lnTo>
                  <a:lnTo>
                    <a:pt x="112454" y="233654"/>
                  </a:lnTo>
                  <a:lnTo>
                    <a:pt x="112603" y="235290"/>
                  </a:lnTo>
                  <a:lnTo>
                    <a:pt x="112462" y="237269"/>
                  </a:lnTo>
                  <a:lnTo>
                    <a:pt x="113049" y="236588"/>
                  </a:lnTo>
                  <a:lnTo>
                    <a:pt x="113244" y="234797"/>
                  </a:lnTo>
                  <a:lnTo>
                    <a:pt x="112806" y="231644"/>
                  </a:lnTo>
                  <a:lnTo>
                    <a:pt x="116358" y="225831"/>
                  </a:lnTo>
                  <a:lnTo>
                    <a:pt x="117062" y="225182"/>
                  </a:lnTo>
                  <a:lnTo>
                    <a:pt x="117844" y="224791"/>
                  </a:lnTo>
                  <a:lnTo>
                    <a:pt x="119081" y="224634"/>
                  </a:lnTo>
                  <a:lnTo>
                    <a:pt x="118697" y="223758"/>
                  </a:lnTo>
                  <a:lnTo>
                    <a:pt x="117735" y="222913"/>
                  </a:lnTo>
                  <a:lnTo>
                    <a:pt x="118705" y="219972"/>
                  </a:lnTo>
                  <a:lnTo>
                    <a:pt x="119284" y="216615"/>
                  </a:lnTo>
                  <a:lnTo>
                    <a:pt x="120105" y="213392"/>
                  </a:lnTo>
                  <a:lnTo>
                    <a:pt x="121427" y="210247"/>
                  </a:lnTo>
                  <a:lnTo>
                    <a:pt x="122875" y="205005"/>
                  </a:lnTo>
                  <a:lnTo>
                    <a:pt x="123978" y="203910"/>
                  </a:lnTo>
                  <a:lnTo>
                    <a:pt x="126958" y="203534"/>
                  </a:lnTo>
                  <a:lnTo>
                    <a:pt x="128265" y="202799"/>
                  </a:lnTo>
                  <a:lnTo>
                    <a:pt x="130440" y="200913"/>
                  </a:lnTo>
                  <a:lnTo>
                    <a:pt x="133014" y="197503"/>
                  </a:lnTo>
                  <a:lnTo>
                    <a:pt x="134391" y="194756"/>
                  </a:lnTo>
                  <a:lnTo>
                    <a:pt x="136198" y="187677"/>
                  </a:lnTo>
                  <a:lnTo>
                    <a:pt x="137215" y="180299"/>
                  </a:lnTo>
                  <a:lnTo>
                    <a:pt x="140141" y="174846"/>
                  </a:lnTo>
                  <a:lnTo>
                    <a:pt x="144436" y="170911"/>
                  </a:lnTo>
                  <a:lnTo>
                    <a:pt x="148215" y="167922"/>
                  </a:lnTo>
                  <a:lnTo>
                    <a:pt x="149764" y="167296"/>
                  </a:lnTo>
                  <a:lnTo>
                    <a:pt x="152377" y="167108"/>
                  </a:lnTo>
                  <a:lnTo>
                    <a:pt x="154865" y="167930"/>
                  </a:lnTo>
                  <a:lnTo>
                    <a:pt x="150233" y="168650"/>
                  </a:lnTo>
                  <a:lnTo>
                    <a:pt x="149756" y="170426"/>
                  </a:lnTo>
                  <a:lnTo>
                    <a:pt x="149607" y="172225"/>
                  </a:lnTo>
                  <a:lnTo>
                    <a:pt x="150139" y="173837"/>
                  </a:lnTo>
                  <a:lnTo>
                    <a:pt x="150969" y="175276"/>
                  </a:lnTo>
                  <a:lnTo>
                    <a:pt x="153214" y="176629"/>
                  </a:lnTo>
                  <a:lnTo>
                    <a:pt x="155843" y="177435"/>
                  </a:lnTo>
                  <a:lnTo>
                    <a:pt x="157016" y="180487"/>
                  </a:lnTo>
                  <a:lnTo>
                    <a:pt x="157227" y="184109"/>
                  </a:lnTo>
                  <a:lnTo>
                    <a:pt x="157587" y="187222"/>
                  </a:lnTo>
                  <a:lnTo>
                    <a:pt x="158651" y="189953"/>
                  </a:lnTo>
                  <a:close/>
                  <a:moveTo>
                    <a:pt x="176199" y="177897"/>
                  </a:moveTo>
                  <a:lnTo>
                    <a:pt x="173258" y="179579"/>
                  </a:lnTo>
                  <a:lnTo>
                    <a:pt x="173383" y="178413"/>
                  </a:lnTo>
                  <a:lnTo>
                    <a:pt x="173954" y="175871"/>
                  </a:lnTo>
                  <a:lnTo>
                    <a:pt x="175292" y="174588"/>
                  </a:lnTo>
                  <a:lnTo>
                    <a:pt x="175949" y="174502"/>
                  </a:lnTo>
                  <a:lnTo>
                    <a:pt x="177295" y="173540"/>
                  </a:lnTo>
                  <a:lnTo>
                    <a:pt x="177146" y="175667"/>
                  </a:lnTo>
                  <a:lnTo>
                    <a:pt x="176199" y="177897"/>
                  </a:lnTo>
                  <a:close/>
                  <a:moveTo>
                    <a:pt x="23924" y="307132"/>
                  </a:moveTo>
                  <a:lnTo>
                    <a:pt x="24871" y="310864"/>
                  </a:lnTo>
                  <a:lnTo>
                    <a:pt x="22860" y="310152"/>
                  </a:lnTo>
                  <a:lnTo>
                    <a:pt x="22023" y="309018"/>
                  </a:lnTo>
                  <a:lnTo>
                    <a:pt x="23556" y="307148"/>
                  </a:lnTo>
                  <a:lnTo>
                    <a:pt x="23924" y="307132"/>
                  </a:lnTo>
                  <a:close/>
                  <a:moveTo>
                    <a:pt x="18807" y="321981"/>
                  </a:moveTo>
                  <a:lnTo>
                    <a:pt x="18690" y="323522"/>
                  </a:lnTo>
                  <a:lnTo>
                    <a:pt x="18432" y="324297"/>
                  </a:lnTo>
                  <a:lnTo>
                    <a:pt x="17665" y="324305"/>
                  </a:lnTo>
                  <a:lnTo>
                    <a:pt x="16523" y="324133"/>
                  </a:lnTo>
                  <a:lnTo>
                    <a:pt x="15404" y="323421"/>
                  </a:lnTo>
                  <a:lnTo>
                    <a:pt x="14685" y="323624"/>
                  </a:lnTo>
                  <a:lnTo>
                    <a:pt x="14090" y="323366"/>
                  </a:lnTo>
                  <a:lnTo>
                    <a:pt x="14864" y="321629"/>
                  </a:lnTo>
                  <a:lnTo>
                    <a:pt x="17470" y="320706"/>
                  </a:lnTo>
                  <a:lnTo>
                    <a:pt x="18471" y="321449"/>
                  </a:lnTo>
                  <a:lnTo>
                    <a:pt x="18807" y="321981"/>
                  </a:lnTo>
                  <a:close/>
                  <a:moveTo>
                    <a:pt x="49514" y="360167"/>
                  </a:moveTo>
                  <a:lnTo>
                    <a:pt x="49530" y="361443"/>
                  </a:lnTo>
                  <a:lnTo>
                    <a:pt x="47238" y="360989"/>
                  </a:lnTo>
                  <a:lnTo>
                    <a:pt x="47285" y="362421"/>
                  </a:lnTo>
                  <a:lnTo>
                    <a:pt x="49092" y="363180"/>
                  </a:lnTo>
                  <a:lnTo>
                    <a:pt x="49757" y="364212"/>
                  </a:lnTo>
                  <a:lnTo>
                    <a:pt x="51634" y="363915"/>
                  </a:lnTo>
                  <a:lnTo>
                    <a:pt x="52057" y="365456"/>
                  </a:lnTo>
                  <a:lnTo>
                    <a:pt x="51619" y="366841"/>
                  </a:lnTo>
                  <a:lnTo>
                    <a:pt x="50367" y="367850"/>
                  </a:lnTo>
                  <a:lnTo>
                    <a:pt x="46659" y="368359"/>
                  </a:lnTo>
                  <a:lnTo>
                    <a:pt x="44249" y="370369"/>
                  </a:lnTo>
                  <a:lnTo>
                    <a:pt x="42168" y="370064"/>
                  </a:lnTo>
                  <a:lnTo>
                    <a:pt x="41605" y="370244"/>
                  </a:lnTo>
                  <a:lnTo>
                    <a:pt x="39219" y="372403"/>
                  </a:lnTo>
                  <a:lnTo>
                    <a:pt x="36551" y="373068"/>
                  </a:lnTo>
                  <a:lnTo>
                    <a:pt x="35823" y="372904"/>
                  </a:lnTo>
                  <a:lnTo>
                    <a:pt x="36191" y="370980"/>
                  </a:lnTo>
                  <a:lnTo>
                    <a:pt x="38178" y="369156"/>
                  </a:lnTo>
                  <a:lnTo>
                    <a:pt x="38218" y="367404"/>
                  </a:lnTo>
                  <a:lnTo>
                    <a:pt x="38726" y="366003"/>
                  </a:lnTo>
                  <a:lnTo>
                    <a:pt x="40627" y="365018"/>
                  </a:lnTo>
                  <a:lnTo>
                    <a:pt x="40658" y="363203"/>
                  </a:lnTo>
                  <a:lnTo>
                    <a:pt x="41941" y="361584"/>
                  </a:lnTo>
                  <a:lnTo>
                    <a:pt x="41159" y="358102"/>
                  </a:lnTo>
                  <a:lnTo>
                    <a:pt x="41573" y="354980"/>
                  </a:lnTo>
                  <a:lnTo>
                    <a:pt x="45344" y="354808"/>
                  </a:lnTo>
                  <a:lnTo>
                    <a:pt x="49514" y="360167"/>
                  </a:lnTo>
                  <a:close/>
                  <a:moveTo>
                    <a:pt x="7276" y="489888"/>
                  </a:moveTo>
                  <a:lnTo>
                    <a:pt x="7753" y="492806"/>
                  </a:lnTo>
                  <a:lnTo>
                    <a:pt x="6548" y="492814"/>
                  </a:lnTo>
                  <a:lnTo>
                    <a:pt x="4037" y="492000"/>
                  </a:lnTo>
                  <a:lnTo>
                    <a:pt x="3247" y="490756"/>
                  </a:lnTo>
                  <a:lnTo>
                    <a:pt x="2715" y="490451"/>
                  </a:lnTo>
                  <a:lnTo>
                    <a:pt x="1799" y="491899"/>
                  </a:lnTo>
                  <a:lnTo>
                    <a:pt x="329" y="491969"/>
                  </a:lnTo>
                  <a:lnTo>
                    <a:pt x="0" y="491484"/>
                  </a:lnTo>
                  <a:lnTo>
                    <a:pt x="579" y="489943"/>
                  </a:lnTo>
                  <a:lnTo>
                    <a:pt x="4044" y="487032"/>
                  </a:lnTo>
                  <a:lnTo>
                    <a:pt x="4694" y="483379"/>
                  </a:lnTo>
                  <a:lnTo>
                    <a:pt x="4647" y="482205"/>
                  </a:lnTo>
                  <a:lnTo>
                    <a:pt x="7370" y="481932"/>
                  </a:lnTo>
                  <a:lnTo>
                    <a:pt x="8011" y="482377"/>
                  </a:lnTo>
                  <a:lnTo>
                    <a:pt x="8300" y="482878"/>
                  </a:lnTo>
                  <a:lnTo>
                    <a:pt x="8129" y="483520"/>
                  </a:lnTo>
                  <a:lnTo>
                    <a:pt x="7026" y="484724"/>
                  </a:lnTo>
                  <a:lnTo>
                    <a:pt x="6986" y="486117"/>
                  </a:lnTo>
                  <a:lnTo>
                    <a:pt x="7268" y="487572"/>
                  </a:lnTo>
                  <a:lnTo>
                    <a:pt x="6368" y="488276"/>
                  </a:lnTo>
                  <a:lnTo>
                    <a:pt x="6837" y="489528"/>
                  </a:lnTo>
                  <a:lnTo>
                    <a:pt x="7276" y="489888"/>
                  </a:lnTo>
                  <a:close/>
                  <a:moveTo>
                    <a:pt x="72203" y="551130"/>
                  </a:moveTo>
                  <a:lnTo>
                    <a:pt x="73415" y="552960"/>
                  </a:lnTo>
                  <a:lnTo>
                    <a:pt x="71084" y="553758"/>
                  </a:lnTo>
                  <a:lnTo>
                    <a:pt x="69949" y="553093"/>
                  </a:lnTo>
                  <a:lnTo>
                    <a:pt x="69151" y="552256"/>
                  </a:lnTo>
                  <a:lnTo>
                    <a:pt x="68752" y="551075"/>
                  </a:lnTo>
                  <a:lnTo>
                    <a:pt x="70012" y="551200"/>
                  </a:lnTo>
                  <a:lnTo>
                    <a:pt x="71099" y="550707"/>
                  </a:lnTo>
                  <a:lnTo>
                    <a:pt x="72203" y="55113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7" name="Freeform: Shape 746">
              <a:extLst>
                <a:ext uri="{FF2B5EF4-FFF2-40B4-BE49-F238E27FC236}">
                  <a16:creationId xmlns:a16="http://schemas.microsoft.com/office/drawing/2014/main" id="{7240BC33-21BF-6E62-00F9-A27A1B97B5EC}"/>
                </a:ext>
              </a:extLst>
            </p:cNvPr>
            <p:cNvSpPr>
              <a:spLocks/>
            </p:cNvSpPr>
            <p:nvPr/>
          </p:nvSpPr>
          <p:spPr>
            <a:xfrm>
              <a:off x="8392148" y="4052123"/>
              <a:ext cx="172592" cy="228123"/>
            </a:xfrm>
            <a:custGeom>
              <a:avLst/>
              <a:gdLst>
                <a:gd name="connsiteX0" fmla="*/ 94851 w 172592"/>
                <a:gd name="connsiteY0" fmla="*/ 17149 h 228123"/>
                <a:gd name="connsiteX1" fmla="*/ 94421 w 172592"/>
                <a:gd name="connsiteY1" fmla="*/ 17704 h 228123"/>
                <a:gd name="connsiteX2" fmla="*/ 93787 w 172592"/>
                <a:gd name="connsiteY2" fmla="*/ 17759 h 228123"/>
                <a:gd name="connsiteX3" fmla="*/ 92332 w 172592"/>
                <a:gd name="connsiteY3" fmla="*/ 17282 h 228123"/>
                <a:gd name="connsiteX4" fmla="*/ 91479 w 172592"/>
                <a:gd name="connsiteY4" fmla="*/ 16179 h 228123"/>
                <a:gd name="connsiteX5" fmla="*/ 91644 w 172592"/>
                <a:gd name="connsiteY5" fmla="*/ 14833 h 228123"/>
                <a:gd name="connsiteX6" fmla="*/ 91691 w 172592"/>
                <a:gd name="connsiteY6" fmla="*/ 12345 h 228123"/>
                <a:gd name="connsiteX7" fmla="*/ 92105 w 172592"/>
                <a:gd name="connsiteY7" fmla="*/ 9998 h 228123"/>
                <a:gd name="connsiteX8" fmla="*/ 91988 w 172592"/>
                <a:gd name="connsiteY8" fmla="*/ 7511 h 228123"/>
                <a:gd name="connsiteX9" fmla="*/ 90861 w 172592"/>
                <a:gd name="connsiteY9" fmla="*/ 7010 h 228123"/>
                <a:gd name="connsiteX10" fmla="*/ 90071 w 172592"/>
                <a:gd name="connsiteY10" fmla="*/ 7151 h 228123"/>
                <a:gd name="connsiteX11" fmla="*/ 91910 w 172592"/>
                <a:gd name="connsiteY11" fmla="*/ 3638 h 228123"/>
                <a:gd name="connsiteX12" fmla="*/ 92637 w 172592"/>
                <a:gd name="connsiteY12" fmla="*/ 3098 h 228123"/>
                <a:gd name="connsiteX13" fmla="*/ 93318 w 172592"/>
                <a:gd name="connsiteY13" fmla="*/ 3325 h 228123"/>
                <a:gd name="connsiteX14" fmla="*/ 95016 w 172592"/>
                <a:gd name="connsiteY14" fmla="*/ 2950 h 228123"/>
                <a:gd name="connsiteX15" fmla="*/ 95908 w 172592"/>
                <a:gd name="connsiteY15" fmla="*/ 1041 h 228123"/>
                <a:gd name="connsiteX16" fmla="*/ 96619 w 172592"/>
                <a:gd name="connsiteY16" fmla="*/ 0 h 228123"/>
                <a:gd name="connsiteX17" fmla="*/ 97378 w 172592"/>
                <a:gd name="connsiteY17" fmla="*/ 125 h 228123"/>
                <a:gd name="connsiteX18" fmla="*/ 97746 w 172592"/>
                <a:gd name="connsiteY18" fmla="*/ 712 h 228123"/>
                <a:gd name="connsiteX19" fmla="*/ 97480 w 172592"/>
                <a:gd name="connsiteY19" fmla="*/ 3614 h 228123"/>
                <a:gd name="connsiteX20" fmla="*/ 97449 w 172592"/>
                <a:gd name="connsiteY20" fmla="*/ 6032 h 228123"/>
                <a:gd name="connsiteX21" fmla="*/ 96510 w 172592"/>
                <a:gd name="connsiteY21" fmla="*/ 13417 h 228123"/>
                <a:gd name="connsiteX22" fmla="*/ 95540 w 172592"/>
                <a:gd name="connsiteY22" fmla="*/ 14693 h 228123"/>
                <a:gd name="connsiteX23" fmla="*/ 95047 w 172592"/>
                <a:gd name="connsiteY23" fmla="*/ 15725 h 228123"/>
                <a:gd name="connsiteX24" fmla="*/ 94851 w 172592"/>
                <a:gd name="connsiteY24" fmla="*/ 17149 h 228123"/>
                <a:gd name="connsiteX25" fmla="*/ 94491 w 172592"/>
                <a:gd name="connsiteY25" fmla="*/ 27186 h 228123"/>
                <a:gd name="connsiteX26" fmla="*/ 93584 w 172592"/>
                <a:gd name="connsiteY26" fmla="*/ 27836 h 228123"/>
                <a:gd name="connsiteX27" fmla="*/ 92935 w 172592"/>
                <a:gd name="connsiteY27" fmla="*/ 27726 h 228123"/>
                <a:gd name="connsiteX28" fmla="*/ 93068 w 172592"/>
                <a:gd name="connsiteY28" fmla="*/ 26435 h 228123"/>
                <a:gd name="connsiteX29" fmla="*/ 93459 w 172592"/>
                <a:gd name="connsiteY29" fmla="*/ 25536 h 228123"/>
                <a:gd name="connsiteX30" fmla="*/ 94397 w 172592"/>
                <a:gd name="connsiteY30" fmla="*/ 25606 h 228123"/>
                <a:gd name="connsiteX31" fmla="*/ 94625 w 172592"/>
                <a:gd name="connsiteY31" fmla="*/ 26146 h 228123"/>
                <a:gd name="connsiteX32" fmla="*/ 94491 w 172592"/>
                <a:gd name="connsiteY32" fmla="*/ 27186 h 228123"/>
                <a:gd name="connsiteX33" fmla="*/ 24323 w 172592"/>
                <a:gd name="connsiteY33" fmla="*/ 228124 h 228123"/>
                <a:gd name="connsiteX34" fmla="*/ 22993 w 172592"/>
                <a:gd name="connsiteY34" fmla="*/ 225120 h 228123"/>
                <a:gd name="connsiteX35" fmla="*/ 21663 w 172592"/>
                <a:gd name="connsiteY35" fmla="*/ 222115 h 228123"/>
                <a:gd name="connsiteX36" fmla="*/ 20325 w 172592"/>
                <a:gd name="connsiteY36" fmla="*/ 219111 h 228123"/>
                <a:gd name="connsiteX37" fmla="*/ 18995 w 172592"/>
                <a:gd name="connsiteY37" fmla="*/ 216099 h 228123"/>
                <a:gd name="connsiteX38" fmla="*/ 18064 w 172592"/>
                <a:gd name="connsiteY38" fmla="*/ 213987 h 228123"/>
                <a:gd name="connsiteX39" fmla="*/ 16500 w 172592"/>
                <a:gd name="connsiteY39" fmla="*/ 213244 h 228123"/>
                <a:gd name="connsiteX40" fmla="*/ 15545 w 172592"/>
                <a:gd name="connsiteY40" fmla="*/ 211014 h 228123"/>
                <a:gd name="connsiteX41" fmla="*/ 14575 w 172592"/>
                <a:gd name="connsiteY41" fmla="*/ 208729 h 228123"/>
                <a:gd name="connsiteX42" fmla="*/ 13605 w 172592"/>
                <a:gd name="connsiteY42" fmla="*/ 206445 h 228123"/>
                <a:gd name="connsiteX43" fmla="*/ 12635 w 172592"/>
                <a:gd name="connsiteY43" fmla="*/ 204160 h 228123"/>
                <a:gd name="connsiteX44" fmla="*/ 11665 w 172592"/>
                <a:gd name="connsiteY44" fmla="*/ 201876 h 228123"/>
                <a:gd name="connsiteX45" fmla="*/ 10687 w 172592"/>
                <a:gd name="connsiteY45" fmla="*/ 199584 h 228123"/>
                <a:gd name="connsiteX46" fmla="*/ 9717 w 172592"/>
                <a:gd name="connsiteY46" fmla="*/ 197292 h 228123"/>
                <a:gd name="connsiteX47" fmla="*/ 8746 w 172592"/>
                <a:gd name="connsiteY47" fmla="*/ 194999 h 228123"/>
                <a:gd name="connsiteX48" fmla="*/ 7777 w 172592"/>
                <a:gd name="connsiteY48" fmla="*/ 192707 h 228123"/>
                <a:gd name="connsiteX49" fmla="*/ 6799 w 172592"/>
                <a:gd name="connsiteY49" fmla="*/ 190415 h 228123"/>
                <a:gd name="connsiteX50" fmla="*/ 5828 w 172592"/>
                <a:gd name="connsiteY50" fmla="*/ 188122 h 228123"/>
                <a:gd name="connsiteX51" fmla="*/ 4859 w 172592"/>
                <a:gd name="connsiteY51" fmla="*/ 185822 h 228123"/>
                <a:gd name="connsiteX52" fmla="*/ 3888 w 172592"/>
                <a:gd name="connsiteY52" fmla="*/ 183522 h 228123"/>
                <a:gd name="connsiteX53" fmla="*/ 2918 w 172592"/>
                <a:gd name="connsiteY53" fmla="*/ 181222 h 228123"/>
                <a:gd name="connsiteX54" fmla="*/ 1940 w 172592"/>
                <a:gd name="connsiteY54" fmla="*/ 178922 h 228123"/>
                <a:gd name="connsiteX55" fmla="*/ 970 w 172592"/>
                <a:gd name="connsiteY55" fmla="*/ 176622 h 228123"/>
                <a:gd name="connsiteX56" fmla="*/ 0 w 172592"/>
                <a:gd name="connsiteY56" fmla="*/ 174322 h 228123"/>
                <a:gd name="connsiteX57" fmla="*/ 3098 w 172592"/>
                <a:gd name="connsiteY57" fmla="*/ 173234 h 228123"/>
                <a:gd name="connsiteX58" fmla="*/ 6869 w 172592"/>
                <a:gd name="connsiteY58" fmla="*/ 171912 h 228123"/>
                <a:gd name="connsiteX59" fmla="*/ 10648 w 172592"/>
                <a:gd name="connsiteY59" fmla="*/ 170590 h 228123"/>
                <a:gd name="connsiteX60" fmla="*/ 14419 w 172592"/>
                <a:gd name="connsiteY60" fmla="*/ 169268 h 228123"/>
                <a:gd name="connsiteX61" fmla="*/ 18197 w 172592"/>
                <a:gd name="connsiteY61" fmla="*/ 167946 h 228123"/>
                <a:gd name="connsiteX62" fmla="*/ 21968 w 172592"/>
                <a:gd name="connsiteY62" fmla="*/ 166624 h 228123"/>
                <a:gd name="connsiteX63" fmla="*/ 25739 w 172592"/>
                <a:gd name="connsiteY63" fmla="*/ 165294 h 228123"/>
                <a:gd name="connsiteX64" fmla="*/ 29518 w 172592"/>
                <a:gd name="connsiteY64" fmla="*/ 163972 h 228123"/>
                <a:gd name="connsiteX65" fmla="*/ 33289 w 172592"/>
                <a:gd name="connsiteY65" fmla="*/ 162649 h 228123"/>
                <a:gd name="connsiteX66" fmla="*/ 37067 w 172592"/>
                <a:gd name="connsiteY66" fmla="*/ 161319 h 228123"/>
                <a:gd name="connsiteX67" fmla="*/ 40839 w 172592"/>
                <a:gd name="connsiteY67" fmla="*/ 159989 h 228123"/>
                <a:gd name="connsiteX68" fmla="*/ 44609 w 172592"/>
                <a:gd name="connsiteY68" fmla="*/ 158667 h 228123"/>
                <a:gd name="connsiteX69" fmla="*/ 48388 w 172592"/>
                <a:gd name="connsiteY69" fmla="*/ 157337 h 228123"/>
                <a:gd name="connsiteX70" fmla="*/ 52159 w 172592"/>
                <a:gd name="connsiteY70" fmla="*/ 156007 h 228123"/>
                <a:gd name="connsiteX71" fmla="*/ 55930 w 172592"/>
                <a:gd name="connsiteY71" fmla="*/ 154677 h 228123"/>
                <a:gd name="connsiteX72" fmla="*/ 59709 w 172592"/>
                <a:gd name="connsiteY72" fmla="*/ 153347 h 228123"/>
                <a:gd name="connsiteX73" fmla="*/ 63479 w 172592"/>
                <a:gd name="connsiteY73" fmla="*/ 152017 h 228123"/>
                <a:gd name="connsiteX74" fmla="*/ 65819 w 172592"/>
                <a:gd name="connsiteY74" fmla="*/ 151196 h 228123"/>
                <a:gd name="connsiteX75" fmla="*/ 66789 w 172592"/>
                <a:gd name="connsiteY75" fmla="*/ 148098 h 228123"/>
                <a:gd name="connsiteX76" fmla="*/ 67595 w 172592"/>
                <a:gd name="connsiteY76" fmla="*/ 145524 h 228123"/>
                <a:gd name="connsiteX77" fmla="*/ 68400 w 172592"/>
                <a:gd name="connsiteY77" fmla="*/ 142950 h 228123"/>
                <a:gd name="connsiteX78" fmla="*/ 69206 w 172592"/>
                <a:gd name="connsiteY78" fmla="*/ 140368 h 228123"/>
                <a:gd name="connsiteX79" fmla="*/ 70020 w 172592"/>
                <a:gd name="connsiteY79" fmla="*/ 137786 h 228123"/>
                <a:gd name="connsiteX80" fmla="*/ 70825 w 172592"/>
                <a:gd name="connsiteY80" fmla="*/ 135205 h 228123"/>
                <a:gd name="connsiteX81" fmla="*/ 71631 w 172592"/>
                <a:gd name="connsiteY81" fmla="*/ 132623 h 228123"/>
                <a:gd name="connsiteX82" fmla="*/ 72437 w 172592"/>
                <a:gd name="connsiteY82" fmla="*/ 130033 h 228123"/>
                <a:gd name="connsiteX83" fmla="*/ 73251 w 172592"/>
                <a:gd name="connsiteY83" fmla="*/ 127444 h 228123"/>
                <a:gd name="connsiteX84" fmla="*/ 74057 w 172592"/>
                <a:gd name="connsiteY84" fmla="*/ 124854 h 228123"/>
                <a:gd name="connsiteX85" fmla="*/ 74863 w 172592"/>
                <a:gd name="connsiteY85" fmla="*/ 122265 h 228123"/>
                <a:gd name="connsiteX86" fmla="*/ 75668 w 172592"/>
                <a:gd name="connsiteY86" fmla="*/ 119667 h 228123"/>
                <a:gd name="connsiteX87" fmla="*/ 76474 w 172592"/>
                <a:gd name="connsiteY87" fmla="*/ 117070 h 228123"/>
                <a:gd name="connsiteX88" fmla="*/ 77288 w 172592"/>
                <a:gd name="connsiteY88" fmla="*/ 114473 h 228123"/>
                <a:gd name="connsiteX89" fmla="*/ 78093 w 172592"/>
                <a:gd name="connsiteY89" fmla="*/ 111875 h 228123"/>
                <a:gd name="connsiteX90" fmla="*/ 78900 w 172592"/>
                <a:gd name="connsiteY90" fmla="*/ 109270 h 228123"/>
                <a:gd name="connsiteX91" fmla="*/ 79705 w 172592"/>
                <a:gd name="connsiteY91" fmla="*/ 106665 h 228123"/>
                <a:gd name="connsiteX92" fmla="*/ 80449 w 172592"/>
                <a:gd name="connsiteY92" fmla="*/ 104279 h 228123"/>
                <a:gd name="connsiteX93" fmla="*/ 79056 w 172592"/>
                <a:gd name="connsiteY93" fmla="*/ 101979 h 228123"/>
                <a:gd name="connsiteX94" fmla="*/ 77194 w 172592"/>
                <a:gd name="connsiteY94" fmla="*/ 98880 h 228123"/>
                <a:gd name="connsiteX95" fmla="*/ 75238 w 172592"/>
                <a:gd name="connsiteY95" fmla="*/ 95642 h 228123"/>
                <a:gd name="connsiteX96" fmla="*/ 73407 w 172592"/>
                <a:gd name="connsiteY96" fmla="*/ 92591 h 228123"/>
                <a:gd name="connsiteX97" fmla="*/ 72069 w 172592"/>
                <a:gd name="connsiteY97" fmla="*/ 90369 h 228123"/>
                <a:gd name="connsiteX98" fmla="*/ 70458 w 172592"/>
                <a:gd name="connsiteY98" fmla="*/ 87685 h 228123"/>
                <a:gd name="connsiteX99" fmla="*/ 70630 w 172592"/>
                <a:gd name="connsiteY99" fmla="*/ 84235 h 228123"/>
                <a:gd name="connsiteX100" fmla="*/ 70591 w 172592"/>
                <a:gd name="connsiteY100" fmla="*/ 82506 h 228123"/>
                <a:gd name="connsiteX101" fmla="*/ 70755 w 172592"/>
                <a:gd name="connsiteY101" fmla="*/ 79854 h 228123"/>
                <a:gd name="connsiteX102" fmla="*/ 72297 w 172592"/>
                <a:gd name="connsiteY102" fmla="*/ 76169 h 228123"/>
                <a:gd name="connsiteX103" fmla="*/ 74119 w 172592"/>
                <a:gd name="connsiteY103" fmla="*/ 71475 h 228123"/>
                <a:gd name="connsiteX104" fmla="*/ 75449 w 172592"/>
                <a:gd name="connsiteY104" fmla="*/ 68353 h 228123"/>
                <a:gd name="connsiteX105" fmla="*/ 76599 w 172592"/>
                <a:gd name="connsiteY105" fmla="*/ 65631 h 228123"/>
                <a:gd name="connsiteX106" fmla="*/ 77522 w 172592"/>
                <a:gd name="connsiteY106" fmla="*/ 63448 h 228123"/>
                <a:gd name="connsiteX107" fmla="*/ 78031 w 172592"/>
                <a:gd name="connsiteY107" fmla="*/ 61195 h 228123"/>
                <a:gd name="connsiteX108" fmla="*/ 77757 w 172592"/>
                <a:gd name="connsiteY108" fmla="*/ 59607 h 228123"/>
                <a:gd name="connsiteX109" fmla="*/ 77155 w 172592"/>
                <a:gd name="connsiteY109" fmla="*/ 59028 h 228123"/>
                <a:gd name="connsiteX110" fmla="*/ 76646 w 172592"/>
                <a:gd name="connsiteY110" fmla="*/ 58277 h 228123"/>
                <a:gd name="connsiteX111" fmla="*/ 78391 w 172592"/>
                <a:gd name="connsiteY111" fmla="*/ 57072 h 228123"/>
                <a:gd name="connsiteX112" fmla="*/ 81661 w 172592"/>
                <a:gd name="connsiteY112" fmla="*/ 56290 h 228123"/>
                <a:gd name="connsiteX113" fmla="*/ 83468 w 172592"/>
                <a:gd name="connsiteY113" fmla="*/ 56454 h 228123"/>
                <a:gd name="connsiteX114" fmla="*/ 85988 w 172592"/>
                <a:gd name="connsiteY114" fmla="*/ 55875 h 228123"/>
                <a:gd name="connsiteX115" fmla="*/ 87990 w 172592"/>
                <a:gd name="connsiteY115" fmla="*/ 55351 h 228123"/>
                <a:gd name="connsiteX116" fmla="*/ 88147 w 172592"/>
                <a:gd name="connsiteY116" fmla="*/ 54647 h 228123"/>
                <a:gd name="connsiteX117" fmla="*/ 87583 w 172592"/>
                <a:gd name="connsiteY117" fmla="*/ 53458 h 228123"/>
                <a:gd name="connsiteX118" fmla="*/ 86754 w 172592"/>
                <a:gd name="connsiteY118" fmla="*/ 51721 h 228123"/>
                <a:gd name="connsiteX119" fmla="*/ 83930 w 172592"/>
                <a:gd name="connsiteY119" fmla="*/ 51541 h 228123"/>
                <a:gd name="connsiteX120" fmla="*/ 83077 w 172592"/>
                <a:gd name="connsiteY120" fmla="*/ 51056 h 228123"/>
                <a:gd name="connsiteX121" fmla="*/ 84063 w 172592"/>
                <a:gd name="connsiteY121" fmla="*/ 48490 h 228123"/>
                <a:gd name="connsiteX122" fmla="*/ 84024 w 172592"/>
                <a:gd name="connsiteY122" fmla="*/ 47676 h 228123"/>
                <a:gd name="connsiteX123" fmla="*/ 83648 w 172592"/>
                <a:gd name="connsiteY123" fmla="*/ 46714 h 228123"/>
                <a:gd name="connsiteX124" fmla="*/ 83233 w 172592"/>
                <a:gd name="connsiteY124" fmla="*/ 45102 h 228123"/>
                <a:gd name="connsiteX125" fmla="*/ 83437 w 172592"/>
                <a:gd name="connsiteY125" fmla="*/ 43021 h 228123"/>
                <a:gd name="connsiteX126" fmla="*/ 84016 w 172592"/>
                <a:gd name="connsiteY126" fmla="*/ 41605 h 228123"/>
                <a:gd name="connsiteX127" fmla="*/ 84024 w 172592"/>
                <a:gd name="connsiteY127" fmla="*/ 40463 h 228123"/>
                <a:gd name="connsiteX128" fmla="*/ 83750 w 172592"/>
                <a:gd name="connsiteY128" fmla="*/ 38116 h 228123"/>
                <a:gd name="connsiteX129" fmla="*/ 83836 w 172592"/>
                <a:gd name="connsiteY129" fmla="*/ 36027 h 228123"/>
                <a:gd name="connsiteX130" fmla="*/ 84430 w 172592"/>
                <a:gd name="connsiteY130" fmla="*/ 34987 h 228123"/>
                <a:gd name="connsiteX131" fmla="*/ 85487 w 172592"/>
                <a:gd name="connsiteY131" fmla="*/ 34016 h 228123"/>
                <a:gd name="connsiteX132" fmla="*/ 86480 w 172592"/>
                <a:gd name="connsiteY132" fmla="*/ 33523 h 228123"/>
                <a:gd name="connsiteX133" fmla="*/ 87513 w 172592"/>
                <a:gd name="connsiteY133" fmla="*/ 33555 h 228123"/>
                <a:gd name="connsiteX134" fmla="*/ 88335 w 172592"/>
                <a:gd name="connsiteY134" fmla="*/ 33969 h 228123"/>
                <a:gd name="connsiteX135" fmla="*/ 88686 w 172592"/>
                <a:gd name="connsiteY135" fmla="*/ 35065 h 228123"/>
                <a:gd name="connsiteX136" fmla="*/ 88467 w 172592"/>
                <a:gd name="connsiteY136" fmla="*/ 35824 h 228123"/>
                <a:gd name="connsiteX137" fmla="*/ 87881 w 172592"/>
                <a:gd name="connsiteY137" fmla="*/ 35925 h 228123"/>
                <a:gd name="connsiteX138" fmla="*/ 87677 w 172592"/>
                <a:gd name="connsiteY138" fmla="*/ 36246 h 228123"/>
                <a:gd name="connsiteX139" fmla="*/ 88515 w 172592"/>
                <a:gd name="connsiteY139" fmla="*/ 37709 h 228123"/>
                <a:gd name="connsiteX140" fmla="*/ 89727 w 172592"/>
                <a:gd name="connsiteY140" fmla="*/ 39141 h 228123"/>
                <a:gd name="connsiteX141" fmla="*/ 90666 w 172592"/>
                <a:gd name="connsiteY141" fmla="*/ 38898 h 228123"/>
                <a:gd name="connsiteX142" fmla="*/ 91714 w 172592"/>
                <a:gd name="connsiteY142" fmla="*/ 37772 h 228123"/>
                <a:gd name="connsiteX143" fmla="*/ 92825 w 172592"/>
                <a:gd name="connsiteY143" fmla="*/ 36864 h 228123"/>
                <a:gd name="connsiteX144" fmla="*/ 94210 w 172592"/>
                <a:gd name="connsiteY144" fmla="*/ 36058 h 228123"/>
                <a:gd name="connsiteX145" fmla="*/ 95219 w 172592"/>
                <a:gd name="connsiteY145" fmla="*/ 34501 h 228123"/>
                <a:gd name="connsiteX146" fmla="*/ 96080 w 172592"/>
                <a:gd name="connsiteY146" fmla="*/ 33492 h 228123"/>
                <a:gd name="connsiteX147" fmla="*/ 96847 w 172592"/>
                <a:gd name="connsiteY147" fmla="*/ 33351 h 228123"/>
                <a:gd name="connsiteX148" fmla="*/ 99084 w 172592"/>
                <a:gd name="connsiteY148" fmla="*/ 39673 h 228123"/>
                <a:gd name="connsiteX149" fmla="*/ 102401 w 172592"/>
                <a:gd name="connsiteY149" fmla="*/ 45579 h 228123"/>
                <a:gd name="connsiteX150" fmla="*/ 105327 w 172592"/>
                <a:gd name="connsiteY150" fmla="*/ 48834 h 228123"/>
                <a:gd name="connsiteX151" fmla="*/ 108370 w 172592"/>
                <a:gd name="connsiteY151" fmla="*/ 53246 h 228123"/>
                <a:gd name="connsiteX152" fmla="*/ 112994 w 172592"/>
                <a:gd name="connsiteY152" fmla="*/ 57299 h 228123"/>
                <a:gd name="connsiteX153" fmla="*/ 115114 w 172592"/>
                <a:gd name="connsiteY153" fmla="*/ 58684 h 228123"/>
                <a:gd name="connsiteX154" fmla="*/ 123712 w 172592"/>
                <a:gd name="connsiteY154" fmla="*/ 61524 h 228123"/>
                <a:gd name="connsiteX155" fmla="*/ 128414 w 172592"/>
                <a:gd name="connsiteY155" fmla="*/ 62587 h 228123"/>
                <a:gd name="connsiteX156" fmla="*/ 134892 w 172592"/>
                <a:gd name="connsiteY156" fmla="*/ 63605 h 228123"/>
                <a:gd name="connsiteX157" fmla="*/ 139374 w 172592"/>
                <a:gd name="connsiteY157" fmla="*/ 65811 h 228123"/>
                <a:gd name="connsiteX158" fmla="*/ 140877 w 172592"/>
                <a:gd name="connsiteY158" fmla="*/ 65952 h 228123"/>
                <a:gd name="connsiteX159" fmla="*/ 143224 w 172592"/>
                <a:gd name="connsiteY159" fmla="*/ 65294 h 228123"/>
                <a:gd name="connsiteX160" fmla="*/ 144937 w 172592"/>
                <a:gd name="connsiteY160" fmla="*/ 65349 h 228123"/>
                <a:gd name="connsiteX161" fmla="*/ 149224 w 172592"/>
                <a:gd name="connsiteY161" fmla="*/ 68353 h 228123"/>
                <a:gd name="connsiteX162" fmla="*/ 150484 w 172592"/>
                <a:gd name="connsiteY162" fmla="*/ 71201 h 228123"/>
                <a:gd name="connsiteX163" fmla="*/ 152268 w 172592"/>
                <a:gd name="connsiteY163" fmla="*/ 72703 h 228123"/>
                <a:gd name="connsiteX164" fmla="*/ 153840 w 172592"/>
                <a:gd name="connsiteY164" fmla="*/ 75066 h 228123"/>
                <a:gd name="connsiteX165" fmla="*/ 154865 w 172592"/>
                <a:gd name="connsiteY165" fmla="*/ 77538 h 228123"/>
                <a:gd name="connsiteX166" fmla="*/ 158487 w 172592"/>
                <a:gd name="connsiteY166" fmla="*/ 81301 h 228123"/>
                <a:gd name="connsiteX167" fmla="*/ 161037 w 172592"/>
                <a:gd name="connsiteY167" fmla="*/ 85534 h 228123"/>
                <a:gd name="connsiteX168" fmla="*/ 163635 w 172592"/>
                <a:gd name="connsiteY168" fmla="*/ 88663 h 228123"/>
                <a:gd name="connsiteX169" fmla="*/ 165959 w 172592"/>
                <a:gd name="connsiteY169" fmla="*/ 90611 h 228123"/>
                <a:gd name="connsiteX170" fmla="*/ 169479 w 172592"/>
                <a:gd name="connsiteY170" fmla="*/ 91378 h 228123"/>
                <a:gd name="connsiteX171" fmla="*/ 172280 w 172592"/>
                <a:gd name="connsiteY171" fmla="*/ 92254 h 228123"/>
                <a:gd name="connsiteX172" fmla="*/ 172593 w 172592"/>
                <a:gd name="connsiteY172" fmla="*/ 94343 h 228123"/>
                <a:gd name="connsiteX173" fmla="*/ 172303 w 172592"/>
                <a:gd name="connsiteY173" fmla="*/ 97065 h 228123"/>
                <a:gd name="connsiteX174" fmla="*/ 171771 w 172592"/>
                <a:gd name="connsiteY174" fmla="*/ 99076 h 228123"/>
                <a:gd name="connsiteX175" fmla="*/ 169158 w 172592"/>
                <a:gd name="connsiteY175" fmla="*/ 102988 h 228123"/>
                <a:gd name="connsiteX176" fmla="*/ 168532 w 172592"/>
                <a:gd name="connsiteY176" fmla="*/ 105397 h 228123"/>
                <a:gd name="connsiteX177" fmla="*/ 165575 w 172592"/>
                <a:gd name="connsiteY177" fmla="*/ 109372 h 228123"/>
                <a:gd name="connsiteX178" fmla="*/ 162368 w 172592"/>
                <a:gd name="connsiteY178" fmla="*/ 116030 h 228123"/>
                <a:gd name="connsiteX179" fmla="*/ 160897 w 172592"/>
                <a:gd name="connsiteY179" fmla="*/ 117516 h 228123"/>
                <a:gd name="connsiteX180" fmla="*/ 155726 w 172592"/>
                <a:gd name="connsiteY180" fmla="*/ 120943 h 228123"/>
                <a:gd name="connsiteX181" fmla="*/ 151923 w 172592"/>
                <a:gd name="connsiteY181" fmla="*/ 125066 h 228123"/>
                <a:gd name="connsiteX182" fmla="*/ 147417 w 172592"/>
                <a:gd name="connsiteY182" fmla="*/ 132216 h 228123"/>
                <a:gd name="connsiteX183" fmla="*/ 143991 w 172592"/>
                <a:gd name="connsiteY183" fmla="*/ 139289 h 228123"/>
                <a:gd name="connsiteX184" fmla="*/ 142676 w 172592"/>
                <a:gd name="connsiteY184" fmla="*/ 141550 h 228123"/>
                <a:gd name="connsiteX185" fmla="*/ 139915 w 172592"/>
                <a:gd name="connsiteY185" fmla="*/ 142019 h 228123"/>
                <a:gd name="connsiteX186" fmla="*/ 138107 w 172592"/>
                <a:gd name="connsiteY186" fmla="*/ 141823 h 228123"/>
                <a:gd name="connsiteX187" fmla="*/ 136855 w 172592"/>
                <a:gd name="connsiteY187" fmla="*/ 141158 h 228123"/>
                <a:gd name="connsiteX188" fmla="*/ 137348 w 172592"/>
                <a:gd name="connsiteY188" fmla="*/ 139226 h 228123"/>
                <a:gd name="connsiteX189" fmla="*/ 137645 w 172592"/>
                <a:gd name="connsiteY189" fmla="*/ 137075 h 228123"/>
                <a:gd name="connsiteX190" fmla="*/ 135979 w 172592"/>
                <a:gd name="connsiteY190" fmla="*/ 137301 h 228123"/>
                <a:gd name="connsiteX191" fmla="*/ 134516 w 172592"/>
                <a:gd name="connsiteY191" fmla="*/ 137747 h 228123"/>
                <a:gd name="connsiteX192" fmla="*/ 131097 w 172592"/>
                <a:gd name="connsiteY192" fmla="*/ 143028 h 228123"/>
                <a:gd name="connsiteX193" fmla="*/ 129220 w 172592"/>
                <a:gd name="connsiteY193" fmla="*/ 145344 h 228123"/>
                <a:gd name="connsiteX194" fmla="*/ 128821 w 172592"/>
                <a:gd name="connsiteY194" fmla="*/ 148278 h 228123"/>
                <a:gd name="connsiteX195" fmla="*/ 127913 w 172592"/>
                <a:gd name="connsiteY195" fmla="*/ 152064 h 228123"/>
                <a:gd name="connsiteX196" fmla="*/ 126575 w 172592"/>
                <a:gd name="connsiteY196" fmla="*/ 155546 h 228123"/>
                <a:gd name="connsiteX197" fmla="*/ 125981 w 172592"/>
                <a:gd name="connsiteY197" fmla="*/ 158472 h 228123"/>
                <a:gd name="connsiteX198" fmla="*/ 126004 w 172592"/>
                <a:gd name="connsiteY198" fmla="*/ 160130 h 228123"/>
                <a:gd name="connsiteX199" fmla="*/ 127006 w 172592"/>
                <a:gd name="connsiteY199" fmla="*/ 164175 h 228123"/>
                <a:gd name="connsiteX200" fmla="*/ 127076 w 172592"/>
                <a:gd name="connsiteY200" fmla="*/ 168313 h 228123"/>
                <a:gd name="connsiteX201" fmla="*/ 127655 w 172592"/>
                <a:gd name="connsiteY201" fmla="*/ 170794 h 228123"/>
                <a:gd name="connsiteX202" fmla="*/ 128124 w 172592"/>
                <a:gd name="connsiteY202" fmla="*/ 173766 h 228123"/>
                <a:gd name="connsiteX203" fmla="*/ 126521 w 172592"/>
                <a:gd name="connsiteY203" fmla="*/ 174682 h 228123"/>
                <a:gd name="connsiteX204" fmla="*/ 125144 w 172592"/>
                <a:gd name="connsiteY204" fmla="*/ 175136 h 228123"/>
                <a:gd name="connsiteX205" fmla="*/ 119698 w 172592"/>
                <a:gd name="connsiteY205" fmla="*/ 175464 h 228123"/>
                <a:gd name="connsiteX206" fmla="*/ 114183 w 172592"/>
                <a:gd name="connsiteY206" fmla="*/ 176419 h 228123"/>
                <a:gd name="connsiteX207" fmla="*/ 109364 w 172592"/>
                <a:gd name="connsiteY207" fmla="*/ 178140 h 228123"/>
                <a:gd name="connsiteX208" fmla="*/ 106485 w 172592"/>
                <a:gd name="connsiteY208" fmla="*/ 179853 h 228123"/>
                <a:gd name="connsiteX209" fmla="*/ 102737 w 172592"/>
                <a:gd name="connsiteY209" fmla="*/ 183679 h 228123"/>
                <a:gd name="connsiteX210" fmla="*/ 100445 w 172592"/>
                <a:gd name="connsiteY210" fmla="*/ 193372 h 228123"/>
                <a:gd name="connsiteX211" fmla="*/ 96776 w 172592"/>
                <a:gd name="connsiteY211" fmla="*/ 197456 h 228123"/>
                <a:gd name="connsiteX212" fmla="*/ 94288 w 172592"/>
                <a:gd name="connsiteY212" fmla="*/ 198309 h 228123"/>
                <a:gd name="connsiteX213" fmla="*/ 88303 w 172592"/>
                <a:gd name="connsiteY213" fmla="*/ 198668 h 228123"/>
                <a:gd name="connsiteX214" fmla="*/ 79877 w 172592"/>
                <a:gd name="connsiteY214" fmla="*/ 199795 h 228123"/>
                <a:gd name="connsiteX215" fmla="*/ 76920 w 172592"/>
                <a:gd name="connsiteY215" fmla="*/ 200773 h 228123"/>
                <a:gd name="connsiteX216" fmla="*/ 72007 w 172592"/>
                <a:gd name="connsiteY216" fmla="*/ 206672 h 228123"/>
                <a:gd name="connsiteX217" fmla="*/ 71624 w 172592"/>
                <a:gd name="connsiteY217" fmla="*/ 208526 h 228123"/>
                <a:gd name="connsiteX218" fmla="*/ 72570 w 172592"/>
                <a:gd name="connsiteY218" fmla="*/ 209864 h 228123"/>
                <a:gd name="connsiteX219" fmla="*/ 72883 w 172592"/>
                <a:gd name="connsiteY219" fmla="*/ 211342 h 228123"/>
                <a:gd name="connsiteX220" fmla="*/ 72437 w 172592"/>
                <a:gd name="connsiteY220" fmla="*/ 212727 h 228123"/>
                <a:gd name="connsiteX221" fmla="*/ 70207 w 172592"/>
                <a:gd name="connsiteY221" fmla="*/ 216459 h 228123"/>
                <a:gd name="connsiteX222" fmla="*/ 67798 w 172592"/>
                <a:gd name="connsiteY222" fmla="*/ 219166 h 228123"/>
                <a:gd name="connsiteX223" fmla="*/ 61383 w 172592"/>
                <a:gd name="connsiteY223" fmla="*/ 220864 h 228123"/>
                <a:gd name="connsiteX224" fmla="*/ 59028 w 172592"/>
                <a:gd name="connsiteY224" fmla="*/ 219854 h 228123"/>
                <a:gd name="connsiteX225" fmla="*/ 56877 w 172592"/>
                <a:gd name="connsiteY225" fmla="*/ 219346 h 228123"/>
                <a:gd name="connsiteX226" fmla="*/ 52714 w 172592"/>
                <a:gd name="connsiteY226" fmla="*/ 219291 h 228123"/>
                <a:gd name="connsiteX227" fmla="*/ 45939 w 172592"/>
                <a:gd name="connsiteY227" fmla="*/ 219932 h 228123"/>
                <a:gd name="connsiteX228" fmla="*/ 43443 w 172592"/>
                <a:gd name="connsiteY228" fmla="*/ 221935 h 228123"/>
                <a:gd name="connsiteX229" fmla="*/ 39508 w 172592"/>
                <a:gd name="connsiteY229" fmla="*/ 223351 h 228123"/>
                <a:gd name="connsiteX230" fmla="*/ 35878 w 172592"/>
                <a:gd name="connsiteY230" fmla="*/ 225534 h 228123"/>
                <a:gd name="connsiteX231" fmla="*/ 29025 w 172592"/>
                <a:gd name="connsiteY231" fmla="*/ 226363 h 228123"/>
                <a:gd name="connsiteX232" fmla="*/ 24323 w 172592"/>
                <a:gd name="connsiteY232" fmla="*/ 228124 h 228123"/>
                <a:gd name="connsiteX233" fmla="*/ 148074 w 172592"/>
                <a:gd name="connsiteY233" fmla="*/ 145978 h 228123"/>
                <a:gd name="connsiteX234" fmla="*/ 146689 w 172592"/>
                <a:gd name="connsiteY234" fmla="*/ 146330 h 228123"/>
                <a:gd name="connsiteX235" fmla="*/ 146290 w 172592"/>
                <a:gd name="connsiteY235" fmla="*/ 146165 h 228123"/>
                <a:gd name="connsiteX236" fmla="*/ 146298 w 172592"/>
                <a:gd name="connsiteY236" fmla="*/ 143224 h 228123"/>
                <a:gd name="connsiteX237" fmla="*/ 149521 w 172592"/>
                <a:gd name="connsiteY237" fmla="*/ 139515 h 228123"/>
                <a:gd name="connsiteX238" fmla="*/ 151642 w 172592"/>
                <a:gd name="connsiteY238" fmla="*/ 135228 h 228123"/>
                <a:gd name="connsiteX239" fmla="*/ 153105 w 172592"/>
                <a:gd name="connsiteY239" fmla="*/ 139062 h 228123"/>
                <a:gd name="connsiteX240" fmla="*/ 150562 w 172592"/>
                <a:gd name="connsiteY240" fmla="*/ 141205 h 228123"/>
                <a:gd name="connsiteX241" fmla="*/ 149185 w 172592"/>
                <a:gd name="connsiteY241" fmla="*/ 144867 h 228123"/>
                <a:gd name="connsiteX242" fmla="*/ 148074 w 172592"/>
                <a:gd name="connsiteY242" fmla="*/ 145978 h 228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172592" h="228123">
                  <a:moveTo>
                    <a:pt x="94851" y="17149"/>
                  </a:moveTo>
                  <a:lnTo>
                    <a:pt x="94421" y="17704"/>
                  </a:lnTo>
                  <a:lnTo>
                    <a:pt x="93787" y="17759"/>
                  </a:lnTo>
                  <a:lnTo>
                    <a:pt x="92332" y="17282"/>
                  </a:lnTo>
                  <a:lnTo>
                    <a:pt x="91479" y="16179"/>
                  </a:lnTo>
                  <a:lnTo>
                    <a:pt x="91644" y="14833"/>
                  </a:lnTo>
                  <a:lnTo>
                    <a:pt x="91691" y="12345"/>
                  </a:lnTo>
                  <a:lnTo>
                    <a:pt x="92105" y="9998"/>
                  </a:lnTo>
                  <a:lnTo>
                    <a:pt x="91988" y="7511"/>
                  </a:lnTo>
                  <a:lnTo>
                    <a:pt x="90861" y="7010"/>
                  </a:lnTo>
                  <a:lnTo>
                    <a:pt x="90071" y="7151"/>
                  </a:lnTo>
                  <a:lnTo>
                    <a:pt x="91910" y="3638"/>
                  </a:lnTo>
                  <a:lnTo>
                    <a:pt x="92637" y="3098"/>
                  </a:lnTo>
                  <a:lnTo>
                    <a:pt x="93318" y="3325"/>
                  </a:lnTo>
                  <a:lnTo>
                    <a:pt x="95016" y="2950"/>
                  </a:lnTo>
                  <a:lnTo>
                    <a:pt x="95908" y="1041"/>
                  </a:lnTo>
                  <a:lnTo>
                    <a:pt x="96619" y="0"/>
                  </a:lnTo>
                  <a:lnTo>
                    <a:pt x="97378" y="125"/>
                  </a:lnTo>
                  <a:lnTo>
                    <a:pt x="97746" y="712"/>
                  </a:lnTo>
                  <a:lnTo>
                    <a:pt x="97480" y="3614"/>
                  </a:lnTo>
                  <a:lnTo>
                    <a:pt x="97449" y="6032"/>
                  </a:lnTo>
                  <a:lnTo>
                    <a:pt x="96510" y="13417"/>
                  </a:lnTo>
                  <a:lnTo>
                    <a:pt x="95540" y="14693"/>
                  </a:lnTo>
                  <a:lnTo>
                    <a:pt x="95047" y="15725"/>
                  </a:lnTo>
                  <a:lnTo>
                    <a:pt x="94851" y="17149"/>
                  </a:lnTo>
                  <a:close/>
                  <a:moveTo>
                    <a:pt x="94491" y="27186"/>
                  </a:moveTo>
                  <a:lnTo>
                    <a:pt x="93584" y="27836"/>
                  </a:lnTo>
                  <a:lnTo>
                    <a:pt x="92935" y="27726"/>
                  </a:lnTo>
                  <a:lnTo>
                    <a:pt x="93068" y="26435"/>
                  </a:lnTo>
                  <a:lnTo>
                    <a:pt x="93459" y="25536"/>
                  </a:lnTo>
                  <a:lnTo>
                    <a:pt x="94397" y="25606"/>
                  </a:lnTo>
                  <a:lnTo>
                    <a:pt x="94625" y="26146"/>
                  </a:lnTo>
                  <a:lnTo>
                    <a:pt x="94491" y="27186"/>
                  </a:lnTo>
                  <a:close/>
                  <a:moveTo>
                    <a:pt x="24323" y="228124"/>
                  </a:moveTo>
                  <a:lnTo>
                    <a:pt x="22993" y="225120"/>
                  </a:lnTo>
                  <a:lnTo>
                    <a:pt x="21663" y="222115"/>
                  </a:lnTo>
                  <a:lnTo>
                    <a:pt x="20325" y="219111"/>
                  </a:lnTo>
                  <a:lnTo>
                    <a:pt x="18995" y="216099"/>
                  </a:lnTo>
                  <a:lnTo>
                    <a:pt x="18064" y="213987"/>
                  </a:lnTo>
                  <a:lnTo>
                    <a:pt x="16500" y="213244"/>
                  </a:lnTo>
                  <a:lnTo>
                    <a:pt x="15545" y="211014"/>
                  </a:lnTo>
                  <a:lnTo>
                    <a:pt x="14575" y="208729"/>
                  </a:lnTo>
                  <a:lnTo>
                    <a:pt x="13605" y="206445"/>
                  </a:lnTo>
                  <a:lnTo>
                    <a:pt x="12635" y="204160"/>
                  </a:lnTo>
                  <a:lnTo>
                    <a:pt x="11665" y="201876"/>
                  </a:lnTo>
                  <a:lnTo>
                    <a:pt x="10687" y="199584"/>
                  </a:lnTo>
                  <a:lnTo>
                    <a:pt x="9717" y="197292"/>
                  </a:lnTo>
                  <a:lnTo>
                    <a:pt x="8746" y="194999"/>
                  </a:lnTo>
                  <a:lnTo>
                    <a:pt x="7777" y="192707"/>
                  </a:lnTo>
                  <a:lnTo>
                    <a:pt x="6799" y="190415"/>
                  </a:lnTo>
                  <a:lnTo>
                    <a:pt x="5828" y="188122"/>
                  </a:lnTo>
                  <a:lnTo>
                    <a:pt x="4859" y="185822"/>
                  </a:lnTo>
                  <a:lnTo>
                    <a:pt x="3888" y="183522"/>
                  </a:lnTo>
                  <a:lnTo>
                    <a:pt x="2918" y="181222"/>
                  </a:lnTo>
                  <a:lnTo>
                    <a:pt x="1940" y="178922"/>
                  </a:lnTo>
                  <a:lnTo>
                    <a:pt x="970" y="176622"/>
                  </a:lnTo>
                  <a:lnTo>
                    <a:pt x="0" y="174322"/>
                  </a:lnTo>
                  <a:lnTo>
                    <a:pt x="3098" y="173234"/>
                  </a:lnTo>
                  <a:lnTo>
                    <a:pt x="6869" y="171912"/>
                  </a:lnTo>
                  <a:lnTo>
                    <a:pt x="10648" y="170590"/>
                  </a:lnTo>
                  <a:lnTo>
                    <a:pt x="14419" y="169268"/>
                  </a:lnTo>
                  <a:lnTo>
                    <a:pt x="18197" y="167946"/>
                  </a:lnTo>
                  <a:lnTo>
                    <a:pt x="21968" y="166624"/>
                  </a:lnTo>
                  <a:lnTo>
                    <a:pt x="25739" y="165294"/>
                  </a:lnTo>
                  <a:lnTo>
                    <a:pt x="29518" y="163972"/>
                  </a:lnTo>
                  <a:lnTo>
                    <a:pt x="33289" y="162649"/>
                  </a:lnTo>
                  <a:lnTo>
                    <a:pt x="37067" y="161319"/>
                  </a:lnTo>
                  <a:lnTo>
                    <a:pt x="40839" y="159989"/>
                  </a:lnTo>
                  <a:lnTo>
                    <a:pt x="44609" y="158667"/>
                  </a:lnTo>
                  <a:lnTo>
                    <a:pt x="48388" y="157337"/>
                  </a:lnTo>
                  <a:lnTo>
                    <a:pt x="52159" y="156007"/>
                  </a:lnTo>
                  <a:lnTo>
                    <a:pt x="55930" y="154677"/>
                  </a:lnTo>
                  <a:lnTo>
                    <a:pt x="59709" y="153347"/>
                  </a:lnTo>
                  <a:lnTo>
                    <a:pt x="63479" y="152017"/>
                  </a:lnTo>
                  <a:lnTo>
                    <a:pt x="65819" y="151196"/>
                  </a:lnTo>
                  <a:lnTo>
                    <a:pt x="66789" y="148098"/>
                  </a:lnTo>
                  <a:lnTo>
                    <a:pt x="67595" y="145524"/>
                  </a:lnTo>
                  <a:lnTo>
                    <a:pt x="68400" y="142950"/>
                  </a:lnTo>
                  <a:lnTo>
                    <a:pt x="69206" y="140368"/>
                  </a:lnTo>
                  <a:lnTo>
                    <a:pt x="70020" y="137786"/>
                  </a:lnTo>
                  <a:lnTo>
                    <a:pt x="70825" y="135205"/>
                  </a:lnTo>
                  <a:lnTo>
                    <a:pt x="71631" y="132623"/>
                  </a:lnTo>
                  <a:lnTo>
                    <a:pt x="72437" y="130033"/>
                  </a:lnTo>
                  <a:lnTo>
                    <a:pt x="73251" y="127444"/>
                  </a:lnTo>
                  <a:lnTo>
                    <a:pt x="74057" y="124854"/>
                  </a:lnTo>
                  <a:lnTo>
                    <a:pt x="74863" y="122265"/>
                  </a:lnTo>
                  <a:lnTo>
                    <a:pt x="75668" y="119667"/>
                  </a:lnTo>
                  <a:lnTo>
                    <a:pt x="76474" y="117070"/>
                  </a:lnTo>
                  <a:lnTo>
                    <a:pt x="77288" y="114473"/>
                  </a:lnTo>
                  <a:lnTo>
                    <a:pt x="78093" y="111875"/>
                  </a:lnTo>
                  <a:lnTo>
                    <a:pt x="78900" y="109270"/>
                  </a:lnTo>
                  <a:lnTo>
                    <a:pt x="79705" y="106665"/>
                  </a:lnTo>
                  <a:lnTo>
                    <a:pt x="80449" y="104279"/>
                  </a:lnTo>
                  <a:lnTo>
                    <a:pt x="79056" y="101979"/>
                  </a:lnTo>
                  <a:lnTo>
                    <a:pt x="77194" y="98880"/>
                  </a:lnTo>
                  <a:lnTo>
                    <a:pt x="75238" y="95642"/>
                  </a:lnTo>
                  <a:lnTo>
                    <a:pt x="73407" y="92591"/>
                  </a:lnTo>
                  <a:lnTo>
                    <a:pt x="72069" y="90369"/>
                  </a:lnTo>
                  <a:lnTo>
                    <a:pt x="70458" y="87685"/>
                  </a:lnTo>
                  <a:lnTo>
                    <a:pt x="70630" y="84235"/>
                  </a:lnTo>
                  <a:lnTo>
                    <a:pt x="70591" y="82506"/>
                  </a:lnTo>
                  <a:lnTo>
                    <a:pt x="70755" y="79854"/>
                  </a:lnTo>
                  <a:lnTo>
                    <a:pt x="72297" y="76169"/>
                  </a:lnTo>
                  <a:lnTo>
                    <a:pt x="74119" y="71475"/>
                  </a:lnTo>
                  <a:lnTo>
                    <a:pt x="75449" y="68353"/>
                  </a:lnTo>
                  <a:lnTo>
                    <a:pt x="76599" y="65631"/>
                  </a:lnTo>
                  <a:lnTo>
                    <a:pt x="77522" y="63448"/>
                  </a:lnTo>
                  <a:lnTo>
                    <a:pt x="78031" y="61195"/>
                  </a:lnTo>
                  <a:lnTo>
                    <a:pt x="77757" y="59607"/>
                  </a:lnTo>
                  <a:lnTo>
                    <a:pt x="77155" y="59028"/>
                  </a:lnTo>
                  <a:lnTo>
                    <a:pt x="76646" y="58277"/>
                  </a:lnTo>
                  <a:lnTo>
                    <a:pt x="78391" y="57072"/>
                  </a:lnTo>
                  <a:lnTo>
                    <a:pt x="81661" y="56290"/>
                  </a:lnTo>
                  <a:lnTo>
                    <a:pt x="83468" y="56454"/>
                  </a:lnTo>
                  <a:lnTo>
                    <a:pt x="85988" y="55875"/>
                  </a:lnTo>
                  <a:lnTo>
                    <a:pt x="87990" y="55351"/>
                  </a:lnTo>
                  <a:lnTo>
                    <a:pt x="88147" y="54647"/>
                  </a:lnTo>
                  <a:lnTo>
                    <a:pt x="87583" y="53458"/>
                  </a:lnTo>
                  <a:lnTo>
                    <a:pt x="86754" y="51721"/>
                  </a:lnTo>
                  <a:lnTo>
                    <a:pt x="83930" y="51541"/>
                  </a:lnTo>
                  <a:lnTo>
                    <a:pt x="83077" y="51056"/>
                  </a:lnTo>
                  <a:lnTo>
                    <a:pt x="84063" y="48490"/>
                  </a:lnTo>
                  <a:lnTo>
                    <a:pt x="84024" y="47676"/>
                  </a:lnTo>
                  <a:lnTo>
                    <a:pt x="83648" y="46714"/>
                  </a:lnTo>
                  <a:lnTo>
                    <a:pt x="83233" y="45102"/>
                  </a:lnTo>
                  <a:lnTo>
                    <a:pt x="83437" y="43021"/>
                  </a:lnTo>
                  <a:lnTo>
                    <a:pt x="84016" y="41605"/>
                  </a:lnTo>
                  <a:lnTo>
                    <a:pt x="84024" y="40463"/>
                  </a:lnTo>
                  <a:lnTo>
                    <a:pt x="83750" y="38116"/>
                  </a:lnTo>
                  <a:lnTo>
                    <a:pt x="83836" y="36027"/>
                  </a:lnTo>
                  <a:lnTo>
                    <a:pt x="84430" y="34987"/>
                  </a:lnTo>
                  <a:lnTo>
                    <a:pt x="85487" y="34016"/>
                  </a:lnTo>
                  <a:lnTo>
                    <a:pt x="86480" y="33523"/>
                  </a:lnTo>
                  <a:lnTo>
                    <a:pt x="87513" y="33555"/>
                  </a:lnTo>
                  <a:lnTo>
                    <a:pt x="88335" y="33969"/>
                  </a:lnTo>
                  <a:lnTo>
                    <a:pt x="88686" y="35065"/>
                  </a:lnTo>
                  <a:lnTo>
                    <a:pt x="88467" y="35824"/>
                  </a:lnTo>
                  <a:lnTo>
                    <a:pt x="87881" y="35925"/>
                  </a:lnTo>
                  <a:lnTo>
                    <a:pt x="87677" y="36246"/>
                  </a:lnTo>
                  <a:lnTo>
                    <a:pt x="88515" y="37709"/>
                  </a:lnTo>
                  <a:lnTo>
                    <a:pt x="89727" y="39141"/>
                  </a:lnTo>
                  <a:lnTo>
                    <a:pt x="90666" y="38898"/>
                  </a:lnTo>
                  <a:lnTo>
                    <a:pt x="91714" y="37772"/>
                  </a:lnTo>
                  <a:lnTo>
                    <a:pt x="92825" y="36864"/>
                  </a:lnTo>
                  <a:lnTo>
                    <a:pt x="94210" y="36058"/>
                  </a:lnTo>
                  <a:lnTo>
                    <a:pt x="95219" y="34501"/>
                  </a:lnTo>
                  <a:lnTo>
                    <a:pt x="96080" y="33492"/>
                  </a:lnTo>
                  <a:lnTo>
                    <a:pt x="96847" y="33351"/>
                  </a:lnTo>
                  <a:lnTo>
                    <a:pt x="99084" y="39673"/>
                  </a:lnTo>
                  <a:lnTo>
                    <a:pt x="102401" y="45579"/>
                  </a:lnTo>
                  <a:lnTo>
                    <a:pt x="105327" y="48834"/>
                  </a:lnTo>
                  <a:lnTo>
                    <a:pt x="108370" y="53246"/>
                  </a:lnTo>
                  <a:lnTo>
                    <a:pt x="112994" y="57299"/>
                  </a:lnTo>
                  <a:lnTo>
                    <a:pt x="115114" y="58684"/>
                  </a:lnTo>
                  <a:lnTo>
                    <a:pt x="123712" y="61524"/>
                  </a:lnTo>
                  <a:lnTo>
                    <a:pt x="128414" y="62587"/>
                  </a:lnTo>
                  <a:lnTo>
                    <a:pt x="134892" y="63605"/>
                  </a:lnTo>
                  <a:lnTo>
                    <a:pt x="139374" y="65811"/>
                  </a:lnTo>
                  <a:lnTo>
                    <a:pt x="140877" y="65952"/>
                  </a:lnTo>
                  <a:lnTo>
                    <a:pt x="143224" y="65294"/>
                  </a:lnTo>
                  <a:lnTo>
                    <a:pt x="144937" y="65349"/>
                  </a:lnTo>
                  <a:lnTo>
                    <a:pt x="149224" y="68353"/>
                  </a:lnTo>
                  <a:lnTo>
                    <a:pt x="150484" y="71201"/>
                  </a:lnTo>
                  <a:lnTo>
                    <a:pt x="152268" y="72703"/>
                  </a:lnTo>
                  <a:lnTo>
                    <a:pt x="153840" y="75066"/>
                  </a:lnTo>
                  <a:lnTo>
                    <a:pt x="154865" y="77538"/>
                  </a:lnTo>
                  <a:lnTo>
                    <a:pt x="158487" y="81301"/>
                  </a:lnTo>
                  <a:lnTo>
                    <a:pt x="161037" y="85534"/>
                  </a:lnTo>
                  <a:lnTo>
                    <a:pt x="163635" y="88663"/>
                  </a:lnTo>
                  <a:lnTo>
                    <a:pt x="165959" y="90611"/>
                  </a:lnTo>
                  <a:lnTo>
                    <a:pt x="169479" y="91378"/>
                  </a:lnTo>
                  <a:lnTo>
                    <a:pt x="172280" y="92254"/>
                  </a:lnTo>
                  <a:lnTo>
                    <a:pt x="172593" y="94343"/>
                  </a:lnTo>
                  <a:lnTo>
                    <a:pt x="172303" y="97065"/>
                  </a:lnTo>
                  <a:lnTo>
                    <a:pt x="171771" y="99076"/>
                  </a:lnTo>
                  <a:lnTo>
                    <a:pt x="169158" y="102988"/>
                  </a:lnTo>
                  <a:lnTo>
                    <a:pt x="168532" y="105397"/>
                  </a:lnTo>
                  <a:lnTo>
                    <a:pt x="165575" y="109372"/>
                  </a:lnTo>
                  <a:lnTo>
                    <a:pt x="162368" y="116030"/>
                  </a:lnTo>
                  <a:lnTo>
                    <a:pt x="160897" y="117516"/>
                  </a:lnTo>
                  <a:lnTo>
                    <a:pt x="155726" y="120943"/>
                  </a:lnTo>
                  <a:lnTo>
                    <a:pt x="151923" y="125066"/>
                  </a:lnTo>
                  <a:lnTo>
                    <a:pt x="147417" y="132216"/>
                  </a:lnTo>
                  <a:lnTo>
                    <a:pt x="143991" y="139289"/>
                  </a:lnTo>
                  <a:lnTo>
                    <a:pt x="142676" y="141550"/>
                  </a:lnTo>
                  <a:lnTo>
                    <a:pt x="139915" y="142019"/>
                  </a:lnTo>
                  <a:lnTo>
                    <a:pt x="138107" y="141823"/>
                  </a:lnTo>
                  <a:lnTo>
                    <a:pt x="136855" y="141158"/>
                  </a:lnTo>
                  <a:lnTo>
                    <a:pt x="137348" y="139226"/>
                  </a:lnTo>
                  <a:lnTo>
                    <a:pt x="137645" y="137075"/>
                  </a:lnTo>
                  <a:lnTo>
                    <a:pt x="135979" y="137301"/>
                  </a:lnTo>
                  <a:lnTo>
                    <a:pt x="134516" y="137747"/>
                  </a:lnTo>
                  <a:lnTo>
                    <a:pt x="131097" y="143028"/>
                  </a:lnTo>
                  <a:lnTo>
                    <a:pt x="129220" y="145344"/>
                  </a:lnTo>
                  <a:lnTo>
                    <a:pt x="128821" y="148278"/>
                  </a:lnTo>
                  <a:lnTo>
                    <a:pt x="127913" y="152064"/>
                  </a:lnTo>
                  <a:lnTo>
                    <a:pt x="126575" y="155546"/>
                  </a:lnTo>
                  <a:lnTo>
                    <a:pt x="125981" y="158472"/>
                  </a:lnTo>
                  <a:lnTo>
                    <a:pt x="126004" y="160130"/>
                  </a:lnTo>
                  <a:lnTo>
                    <a:pt x="127006" y="164175"/>
                  </a:lnTo>
                  <a:lnTo>
                    <a:pt x="127076" y="168313"/>
                  </a:lnTo>
                  <a:lnTo>
                    <a:pt x="127655" y="170794"/>
                  </a:lnTo>
                  <a:lnTo>
                    <a:pt x="128124" y="173766"/>
                  </a:lnTo>
                  <a:lnTo>
                    <a:pt x="126521" y="174682"/>
                  </a:lnTo>
                  <a:lnTo>
                    <a:pt x="125144" y="175136"/>
                  </a:lnTo>
                  <a:lnTo>
                    <a:pt x="119698" y="175464"/>
                  </a:lnTo>
                  <a:lnTo>
                    <a:pt x="114183" y="176419"/>
                  </a:lnTo>
                  <a:lnTo>
                    <a:pt x="109364" y="178140"/>
                  </a:lnTo>
                  <a:lnTo>
                    <a:pt x="106485" y="179853"/>
                  </a:lnTo>
                  <a:lnTo>
                    <a:pt x="102737" y="183679"/>
                  </a:lnTo>
                  <a:lnTo>
                    <a:pt x="100445" y="193372"/>
                  </a:lnTo>
                  <a:lnTo>
                    <a:pt x="96776" y="197456"/>
                  </a:lnTo>
                  <a:lnTo>
                    <a:pt x="94288" y="198309"/>
                  </a:lnTo>
                  <a:lnTo>
                    <a:pt x="88303" y="198668"/>
                  </a:lnTo>
                  <a:lnTo>
                    <a:pt x="79877" y="199795"/>
                  </a:lnTo>
                  <a:lnTo>
                    <a:pt x="76920" y="200773"/>
                  </a:lnTo>
                  <a:lnTo>
                    <a:pt x="72007" y="206672"/>
                  </a:lnTo>
                  <a:lnTo>
                    <a:pt x="71624" y="208526"/>
                  </a:lnTo>
                  <a:lnTo>
                    <a:pt x="72570" y="209864"/>
                  </a:lnTo>
                  <a:lnTo>
                    <a:pt x="72883" y="211342"/>
                  </a:lnTo>
                  <a:lnTo>
                    <a:pt x="72437" y="212727"/>
                  </a:lnTo>
                  <a:lnTo>
                    <a:pt x="70207" y="216459"/>
                  </a:lnTo>
                  <a:lnTo>
                    <a:pt x="67798" y="219166"/>
                  </a:lnTo>
                  <a:lnTo>
                    <a:pt x="61383" y="220864"/>
                  </a:lnTo>
                  <a:lnTo>
                    <a:pt x="59028" y="219854"/>
                  </a:lnTo>
                  <a:lnTo>
                    <a:pt x="56877" y="219346"/>
                  </a:lnTo>
                  <a:lnTo>
                    <a:pt x="52714" y="219291"/>
                  </a:lnTo>
                  <a:lnTo>
                    <a:pt x="45939" y="219932"/>
                  </a:lnTo>
                  <a:lnTo>
                    <a:pt x="43443" y="221935"/>
                  </a:lnTo>
                  <a:lnTo>
                    <a:pt x="39508" y="223351"/>
                  </a:lnTo>
                  <a:lnTo>
                    <a:pt x="35878" y="225534"/>
                  </a:lnTo>
                  <a:lnTo>
                    <a:pt x="29025" y="226363"/>
                  </a:lnTo>
                  <a:lnTo>
                    <a:pt x="24323" y="228124"/>
                  </a:lnTo>
                  <a:close/>
                  <a:moveTo>
                    <a:pt x="148074" y="145978"/>
                  </a:moveTo>
                  <a:lnTo>
                    <a:pt x="146689" y="146330"/>
                  </a:lnTo>
                  <a:lnTo>
                    <a:pt x="146290" y="146165"/>
                  </a:lnTo>
                  <a:lnTo>
                    <a:pt x="146298" y="143224"/>
                  </a:lnTo>
                  <a:lnTo>
                    <a:pt x="149521" y="139515"/>
                  </a:lnTo>
                  <a:lnTo>
                    <a:pt x="151642" y="135228"/>
                  </a:lnTo>
                  <a:lnTo>
                    <a:pt x="153105" y="139062"/>
                  </a:lnTo>
                  <a:lnTo>
                    <a:pt x="150562" y="141205"/>
                  </a:lnTo>
                  <a:lnTo>
                    <a:pt x="149185" y="144867"/>
                  </a:lnTo>
                  <a:lnTo>
                    <a:pt x="148074" y="14597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8" name="Freeform: Shape 747">
              <a:extLst>
                <a:ext uri="{FF2B5EF4-FFF2-40B4-BE49-F238E27FC236}">
                  <a16:creationId xmlns:a16="http://schemas.microsoft.com/office/drawing/2014/main" id="{3C3DD2CD-92E4-D0C6-3E21-82AEA714F50A}"/>
                </a:ext>
              </a:extLst>
            </p:cNvPr>
            <p:cNvSpPr>
              <a:spLocks/>
            </p:cNvSpPr>
            <p:nvPr/>
          </p:nvSpPr>
          <p:spPr>
            <a:xfrm>
              <a:off x="5427951" y="4438359"/>
              <a:ext cx="128007" cy="52401"/>
            </a:xfrm>
            <a:custGeom>
              <a:avLst/>
              <a:gdLst>
                <a:gd name="connsiteX0" fmla="*/ 124095 w 128007"/>
                <a:gd name="connsiteY0" fmla="*/ 20709 h 52401"/>
                <a:gd name="connsiteX1" fmla="*/ 123681 w 128007"/>
                <a:gd name="connsiteY1" fmla="*/ 21014 h 52401"/>
                <a:gd name="connsiteX2" fmla="*/ 122468 w 128007"/>
                <a:gd name="connsiteY2" fmla="*/ 22750 h 52401"/>
                <a:gd name="connsiteX3" fmla="*/ 121811 w 128007"/>
                <a:gd name="connsiteY3" fmla="*/ 24237 h 52401"/>
                <a:gd name="connsiteX4" fmla="*/ 123375 w 128007"/>
                <a:gd name="connsiteY4" fmla="*/ 25809 h 52401"/>
                <a:gd name="connsiteX5" fmla="*/ 123845 w 128007"/>
                <a:gd name="connsiteY5" fmla="*/ 27476 h 52401"/>
                <a:gd name="connsiteX6" fmla="*/ 124729 w 128007"/>
                <a:gd name="connsiteY6" fmla="*/ 29283 h 52401"/>
                <a:gd name="connsiteX7" fmla="*/ 126106 w 128007"/>
                <a:gd name="connsiteY7" fmla="*/ 31098 h 52401"/>
                <a:gd name="connsiteX8" fmla="*/ 127655 w 128007"/>
                <a:gd name="connsiteY8" fmla="*/ 34470 h 52401"/>
                <a:gd name="connsiteX9" fmla="*/ 128007 w 128007"/>
                <a:gd name="connsiteY9" fmla="*/ 35823 h 52401"/>
                <a:gd name="connsiteX10" fmla="*/ 127569 w 128007"/>
                <a:gd name="connsiteY10" fmla="*/ 36700 h 52401"/>
                <a:gd name="connsiteX11" fmla="*/ 126098 w 128007"/>
                <a:gd name="connsiteY11" fmla="*/ 37239 h 52401"/>
                <a:gd name="connsiteX12" fmla="*/ 124721 w 128007"/>
                <a:gd name="connsiteY12" fmla="*/ 38812 h 52401"/>
                <a:gd name="connsiteX13" fmla="*/ 124346 w 128007"/>
                <a:gd name="connsiteY13" fmla="*/ 40737 h 52401"/>
                <a:gd name="connsiteX14" fmla="*/ 124612 w 128007"/>
                <a:gd name="connsiteY14" fmla="*/ 41691 h 52401"/>
                <a:gd name="connsiteX15" fmla="*/ 120497 w 128007"/>
                <a:gd name="connsiteY15" fmla="*/ 44766 h 52401"/>
                <a:gd name="connsiteX16" fmla="*/ 119432 w 128007"/>
                <a:gd name="connsiteY16" fmla="*/ 45274 h 52401"/>
                <a:gd name="connsiteX17" fmla="*/ 118728 w 128007"/>
                <a:gd name="connsiteY17" fmla="*/ 44805 h 52401"/>
                <a:gd name="connsiteX18" fmla="*/ 117852 w 128007"/>
                <a:gd name="connsiteY18" fmla="*/ 43264 h 52401"/>
                <a:gd name="connsiteX19" fmla="*/ 116804 w 128007"/>
                <a:gd name="connsiteY19" fmla="*/ 42020 h 52401"/>
                <a:gd name="connsiteX20" fmla="*/ 116241 w 128007"/>
                <a:gd name="connsiteY20" fmla="*/ 41582 h 52401"/>
                <a:gd name="connsiteX21" fmla="*/ 115912 w 128007"/>
                <a:gd name="connsiteY21" fmla="*/ 41566 h 52401"/>
                <a:gd name="connsiteX22" fmla="*/ 115583 w 128007"/>
                <a:gd name="connsiteY22" fmla="*/ 41855 h 52401"/>
                <a:gd name="connsiteX23" fmla="*/ 115427 w 128007"/>
                <a:gd name="connsiteY23" fmla="*/ 42528 h 52401"/>
                <a:gd name="connsiteX24" fmla="*/ 115975 w 128007"/>
                <a:gd name="connsiteY24" fmla="*/ 45415 h 52401"/>
                <a:gd name="connsiteX25" fmla="*/ 115521 w 128007"/>
                <a:gd name="connsiteY25" fmla="*/ 46581 h 52401"/>
                <a:gd name="connsiteX26" fmla="*/ 114120 w 128007"/>
                <a:gd name="connsiteY26" fmla="*/ 47480 h 52401"/>
                <a:gd name="connsiteX27" fmla="*/ 112517 w 128007"/>
                <a:gd name="connsiteY27" fmla="*/ 52175 h 52401"/>
                <a:gd name="connsiteX28" fmla="*/ 111891 w 128007"/>
                <a:gd name="connsiteY28" fmla="*/ 51580 h 52401"/>
                <a:gd name="connsiteX29" fmla="*/ 106610 w 128007"/>
                <a:gd name="connsiteY29" fmla="*/ 45259 h 52401"/>
                <a:gd name="connsiteX30" fmla="*/ 102041 w 128007"/>
                <a:gd name="connsiteY30" fmla="*/ 37427 h 52401"/>
                <a:gd name="connsiteX31" fmla="*/ 101087 w 128007"/>
                <a:gd name="connsiteY31" fmla="*/ 33875 h 52401"/>
                <a:gd name="connsiteX32" fmla="*/ 102268 w 128007"/>
                <a:gd name="connsiteY32" fmla="*/ 33664 h 52401"/>
                <a:gd name="connsiteX33" fmla="*/ 103410 w 128007"/>
                <a:gd name="connsiteY33" fmla="*/ 33742 h 52401"/>
                <a:gd name="connsiteX34" fmla="*/ 104028 w 128007"/>
                <a:gd name="connsiteY34" fmla="*/ 33195 h 52401"/>
                <a:gd name="connsiteX35" fmla="*/ 104740 w 128007"/>
                <a:gd name="connsiteY35" fmla="*/ 32162 h 52401"/>
                <a:gd name="connsiteX36" fmla="*/ 104161 w 128007"/>
                <a:gd name="connsiteY36" fmla="*/ 29760 h 52401"/>
                <a:gd name="connsiteX37" fmla="*/ 106383 w 128007"/>
                <a:gd name="connsiteY37" fmla="*/ 27937 h 52401"/>
                <a:gd name="connsiteX38" fmla="*/ 107220 w 128007"/>
                <a:gd name="connsiteY38" fmla="*/ 26709 h 52401"/>
                <a:gd name="connsiteX39" fmla="*/ 107838 w 128007"/>
                <a:gd name="connsiteY39" fmla="*/ 26850 h 52401"/>
                <a:gd name="connsiteX40" fmla="*/ 109293 w 128007"/>
                <a:gd name="connsiteY40" fmla="*/ 28947 h 52401"/>
                <a:gd name="connsiteX41" fmla="*/ 111406 w 128007"/>
                <a:gd name="connsiteY41" fmla="*/ 30144 h 52401"/>
                <a:gd name="connsiteX42" fmla="*/ 113995 w 128007"/>
                <a:gd name="connsiteY42" fmla="*/ 31888 h 52401"/>
                <a:gd name="connsiteX43" fmla="*/ 115599 w 128007"/>
                <a:gd name="connsiteY43" fmla="*/ 32287 h 52401"/>
                <a:gd name="connsiteX44" fmla="*/ 113573 w 128007"/>
                <a:gd name="connsiteY44" fmla="*/ 30457 h 52401"/>
                <a:gd name="connsiteX45" fmla="*/ 110068 w 128007"/>
                <a:gd name="connsiteY45" fmla="*/ 28047 h 52401"/>
                <a:gd name="connsiteX46" fmla="*/ 109090 w 128007"/>
                <a:gd name="connsiteY46" fmla="*/ 26467 h 52401"/>
                <a:gd name="connsiteX47" fmla="*/ 108167 w 128007"/>
                <a:gd name="connsiteY47" fmla="*/ 24268 h 52401"/>
                <a:gd name="connsiteX48" fmla="*/ 106798 w 128007"/>
                <a:gd name="connsiteY48" fmla="*/ 25223 h 52401"/>
                <a:gd name="connsiteX49" fmla="*/ 106164 w 128007"/>
                <a:gd name="connsiteY49" fmla="*/ 26029 h 52401"/>
                <a:gd name="connsiteX50" fmla="*/ 105452 w 128007"/>
                <a:gd name="connsiteY50" fmla="*/ 26482 h 52401"/>
                <a:gd name="connsiteX51" fmla="*/ 104834 w 128007"/>
                <a:gd name="connsiteY51" fmla="*/ 25935 h 52401"/>
                <a:gd name="connsiteX52" fmla="*/ 104724 w 128007"/>
                <a:gd name="connsiteY52" fmla="*/ 25223 h 52401"/>
                <a:gd name="connsiteX53" fmla="*/ 102659 w 128007"/>
                <a:gd name="connsiteY53" fmla="*/ 25082 h 52401"/>
                <a:gd name="connsiteX54" fmla="*/ 102127 w 128007"/>
                <a:gd name="connsiteY54" fmla="*/ 24432 h 52401"/>
                <a:gd name="connsiteX55" fmla="*/ 101579 w 128007"/>
                <a:gd name="connsiteY55" fmla="*/ 24073 h 52401"/>
                <a:gd name="connsiteX56" fmla="*/ 101830 w 128007"/>
                <a:gd name="connsiteY56" fmla="*/ 25450 h 52401"/>
                <a:gd name="connsiteX57" fmla="*/ 102237 w 128007"/>
                <a:gd name="connsiteY57" fmla="*/ 26295 h 52401"/>
                <a:gd name="connsiteX58" fmla="*/ 102018 w 128007"/>
                <a:gd name="connsiteY58" fmla="*/ 27319 h 52401"/>
                <a:gd name="connsiteX59" fmla="*/ 101345 w 128007"/>
                <a:gd name="connsiteY59" fmla="*/ 27390 h 52401"/>
                <a:gd name="connsiteX60" fmla="*/ 100774 w 128007"/>
                <a:gd name="connsiteY60" fmla="*/ 26334 h 52401"/>
                <a:gd name="connsiteX61" fmla="*/ 100038 w 128007"/>
                <a:gd name="connsiteY61" fmla="*/ 25371 h 52401"/>
                <a:gd name="connsiteX62" fmla="*/ 99060 w 128007"/>
                <a:gd name="connsiteY62" fmla="*/ 21366 h 52401"/>
                <a:gd name="connsiteX63" fmla="*/ 96713 w 128007"/>
                <a:gd name="connsiteY63" fmla="*/ 19480 h 52401"/>
                <a:gd name="connsiteX64" fmla="*/ 95634 w 128007"/>
                <a:gd name="connsiteY64" fmla="*/ 18847 h 52401"/>
                <a:gd name="connsiteX65" fmla="*/ 94750 w 128007"/>
                <a:gd name="connsiteY65" fmla="*/ 18612 h 52401"/>
                <a:gd name="connsiteX66" fmla="*/ 93443 w 128007"/>
                <a:gd name="connsiteY66" fmla="*/ 17329 h 52401"/>
                <a:gd name="connsiteX67" fmla="*/ 91722 w 128007"/>
                <a:gd name="connsiteY67" fmla="*/ 16648 h 52401"/>
                <a:gd name="connsiteX68" fmla="*/ 89375 w 128007"/>
                <a:gd name="connsiteY68" fmla="*/ 14653 h 52401"/>
                <a:gd name="connsiteX69" fmla="*/ 86496 w 128007"/>
                <a:gd name="connsiteY69" fmla="*/ 13222 h 52401"/>
                <a:gd name="connsiteX70" fmla="*/ 82975 w 128007"/>
                <a:gd name="connsiteY70" fmla="*/ 12721 h 52401"/>
                <a:gd name="connsiteX71" fmla="*/ 78696 w 128007"/>
                <a:gd name="connsiteY71" fmla="*/ 13034 h 52401"/>
                <a:gd name="connsiteX72" fmla="*/ 77256 w 128007"/>
                <a:gd name="connsiteY72" fmla="*/ 13832 h 52401"/>
                <a:gd name="connsiteX73" fmla="*/ 76278 w 128007"/>
                <a:gd name="connsiteY73" fmla="*/ 14841 h 52401"/>
                <a:gd name="connsiteX74" fmla="*/ 75825 w 128007"/>
                <a:gd name="connsiteY74" fmla="*/ 15310 h 52401"/>
                <a:gd name="connsiteX75" fmla="*/ 73298 w 128007"/>
                <a:gd name="connsiteY75" fmla="*/ 16461 h 52401"/>
                <a:gd name="connsiteX76" fmla="*/ 72343 w 128007"/>
                <a:gd name="connsiteY76" fmla="*/ 18127 h 52401"/>
                <a:gd name="connsiteX77" fmla="*/ 71741 w 128007"/>
                <a:gd name="connsiteY77" fmla="*/ 19535 h 52401"/>
                <a:gd name="connsiteX78" fmla="*/ 70481 w 128007"/>
                <a:gd name="connsiteY78" fmla="*/ 21131 h 52401"/>
                <a:gd name="connsiteX79" fmla="*/ 71921 w 128007"/>
                <a:gd name="connsiteY79" fmla="*/ 22093 h 52401"/>
                <a:gd name="connsiteX80" fmla="*/ 63683 w 128007"/>
                <a:gd name="connsiteY80" fmla="*/ 27515 h 52401"/>
                <a:gd name="connsiteX81" fmla="*/ 62055 w 128007"/>
                <a:gd name="connsiteY81" fmla="*/ 28305 h 52401"/>
                <a:gd name="connsiteX82" fmla="*/ 58355 w 128007"/>
                <a:gd name="connsiteY82" fmla="*/ 28861 h 52401"/>
                <a:gd name="connsiteX83" fmla="*/ 57502 w 128007"/>
                <a:gd name="connsiteY83" fmla="*/ 29440 h 52401"/>
                <a:gd name="connsiteX84" fmla="*/ 56376 w 128007"/>
                <a:gd name="connsiteY84" fmla="*/ 30511 h 52401"/>
                <a:gd name="connsiteX85" fmla="*/ 56219 w 128007"/>
                <a:gd name="connsiteY85" fmla="*/ 32139 h 52401"/>
                <a:gd name="connsiteX86" fmla="*/ 56391 w 128007"/>
                <a:gd name="connsiteY86" fmla="*/ 33523 h 52401"/>
                <a:gd name="connsiteX87" fmla="*/ 57463 w 128007"/>
                <a:gd name="connsiteY87" fmla="*/ 34595 h 52401"/>
                <a:gd name="connsiteX88" fmla="*/ 58425 w 128007"/>
                <a:gd name="connsiteY88" fmla="*/ 35268 h 52401"/>
                <a:gd name="connsiteX89" fmla="*/ 60718 w 128007"/>
                <a:gd name="connsiteY89" fmla="*/ 38491 h 52401"/>
                <a:gd name="connsiteX90" fmla="*/ 64794 w 128007"/>
                <a:gd name="connsiteY90" fmla="*/ 42560 h 52401"/>
                <a:gd name="connsiteX91" fmla="*/ 65568 w 128007"/>
                <a:gd name="connsiteY91" fmla="*/ 44038 h 52401"/>
                <a:gd name="connsiteX92" fmla="*/ 66202 w 128007"/>
                <a:gd name="connsiteY92" fmla="*/ 46237 h 52401"/>
                <a:gd name="connsiteX93" fmla="*/ 64974 w 128007"/>
                <a:gd name="connsiteY93" fmla="*/ 47269 h 52401"/>
                <a:gd name="connsiteX94" fmla="*/ 64019 w 128007"/>
                <a:gd name="connsiteY94" fmla="*/ 47707 h 52401"/>
                <a:gd name="connsiteX95" fmla="*/ 60139 w 128007"/>
                <a:gd name="connsiteY95" fmla="*/ 47879 h 52401"/>
                <a:gd name="connsiteX96" fmla="*/ 58801 w 128007"/>
                <a:gd name="connsiteY96" fmla="*/ 48756 h 52401"/>
                <a:gd name="connsiteX97" fmla="*/ 58261 w 128007"/>
                <a:gd name="connsiteY97" fmla="*/ 50093 h 52401"/>
                <a:gd name="connsiteX98" fmla="*/ 56814 w 128007"/>
                <a:gd name="connsiteY98" fmla="*/ 51189 h 52401"/>
                <a:gd name="connsiteX99" fmla="*/ 51815 w 128007"/>
                <a:gd name="connsiteY99" fmla="*/ 52276 h 52401"/>
                <a:gd name="connsiteX100" fmla="*/ 47887 w 128007"/>
                <a:gd name="connsiteY100" fmla="*/ 52401 h 52401"/>
                <a:gd name="connsiteX101" fmla="*/ 46667 w 128007"/>
                <a:gd name="connsiteY101" fmla="*/ 51150 h 52401"/>
                <a:gd name="connsiteX102" fmla="*/ 46370 w 128007"/>
                <a:gd name="connsiteY102" fmla="*/ 47621 h 52401"/>
                <a:gd name="connsiteX103" fmla="*/ 43725 w 128007"/>
                <a:gd name="connsiteY103" fmla="*/ 41597 h 52401"/>
                <a:gd name="connsiteX104" fmla="*/ 43091 w 128007"/>
                <a:gd name="connsiteY104" fmla="*/ 37443 h 52401"/>
                <a:gd name="connsiteX105" fmla="*/ 42434 w 128007"/>
                <a:gd name="connsiteY105" fmla="*/ 37959 h 52401"/>
                <a:gd name="connsiteX106" fmla="*/ 41034 w 128007"/>
                <a:gd name="connsiteY106" fmla="*/ 38444 h 52401"/>
                <a:gd name="connsiteX107" fmla="*/ 40557 w 128007"/>
                <a:gd name="connsiteY107" fmla="*/ 39477 h 52401"/>
                <a:gd name="connsiteX108" fmla="*/ 40205 w 128007"/>
                <a:gd name="connsiteY108" fmla="*/ 42536 h 52401"/>
                <a:gd name="connsiteX109" fmla="*/ 39688 w 128007"/>
                <a:gd name="connsiteY109" fmla="*/ 43584 h 52401"/>
                <a:gd name="connsiteX110" fmla="*/ 38609 w 128007"/>
                <a:gd name="connsiteY110" fmla="*/ 43483 h 52401"/>
                <a:gd name="connsiteX111" fmla="*/ 36387 w 128007"/>
                <a:gd name="connsiteY111" fmla="*/ 42387 h 52401"/>
                <a:gd name="connsiteX112" fmla="*/ 33429 w 128007"/>
                <a:gd name="connsiteY112" fmla="*/ 41378 h 52401"/>
                <a:gd name="connsiteX113" fmla="*/ 29666 w 128007"/>
                <a:gd name="connsiteY113" fmla="*/ 34892 h 52401"/>
                <a:gd name="connsiteX114" fmla="*/ 29260 w 128007"/>
                <a:gd name="connsiteY114" fmla="*/ 33672 h 52401"/>
                <a:gd name="connsiteX115" fmla="*/ 28524 w 128007"/>
                <a:gd name="connsiteY115" fmla="*/ 32209 h 52401"/>
                <a:gd name="connsiteX116" fmla="*/ 25614 w 128007"/>
                <a:gd name="connsiteY116" fmla="*/ 31591 h 52401"/>
                <a:gd name="connsiteX117" fmla="*/ 23134 w 128007"/>
                <a:gd name="connsiteY117" fmla="*/ 30496 h 52401"/>
                <a:gd name="connsiteX118" fmla="*/ 20427 w 128007"/>
                <a:gd name="connsiteY118" fmla="*/ 30331 h 52401"/>
                <a:gd name="connsiteX119" fmla="*/ 19042 w 128007"/>
                <a:gd name="connsiteY119" fmla="*/ 30949 h 52401"/>
                <a:gd name="connsiteX120" fmla="*/ 17626 w 128007"/>
                <a:gd name="connsiteY120" fmla="*/ 30167 h 52401"/>
                <a:gd name="connsiteX121" fmla="*/ 17384 w 128007"/>
                <a:gd name="connsiteY121" fmla="*/ 28383 h 52401"/>
                <a:gd name="connsiteX122" fmla="*/ 14544 w 128007"/>
                <a:gd name="connsiteY122" fmla="*/ 29181 h 52401"/>
                <a:gd name="connsiteX123" fmla="*/ 10898 w 128007"/>
                <a:gd name="connsiteY123" fmla="*/ 28900 h 52401"/>
                <a:gd name="connsiteX124" fmla="*/ 7636 w 128007"/>
                <a:gd name="connsiteY124" fmla="*/ 28141 h 52401"/>
                <a:gd name="connsiteX125" fmla="*/ 5406 w 128007"/>
                <a:gd name="connsiteY125" fmla="*/ 28548 h 52401"/>
                <a:gd name="connsiteX126" fmla="*/ 3536 w 128007"/>
                <a:gd name="connsiteY126" fmla="*/ 29815 h 52401"/>
                <a:gd name="connsiteX127" fmla="*/ 3794 w 128007"/>
                <a:gd name="connsiteY127" fmla="*/ 33046 h 52401"/>
                <a:gd name="connsiteX128" fmla="*/ 3247 w 128007"/>
                <a:gd name="connsiteY128" fmla="*/ 33688 h 52401"/>
                <a:gd name="connsiteX129" fmla="*/ 3161 w 128007"/>
                <a:gd name="connsiteY129" fmla="*/ 32366 h 52401"/>
                <a:gd name="connsiteX130" fmla="*/ 2511 w 128007"/>
                <a:gd name="connsiteY130" fmla="*/ 30848 h 52401"/>
                <a:gd name="connsiteX131" fmla="*/ 1729 w 128007"/>
                <a:gd name="connsiteY131" fmla="*/ 29588 h 52401"/>
                <a:gd name="connsiteX132" fmla="*/ 86 w 128007"/>
                <a:gd name="connsiteY132" fmla="*/ 28282 h 52401"/>
                <a:gd name="connsiteX133" fmla="*/ 0 w 128007"/>
                <a:gd name="connsiteY133" fmla="*/ 27804 h 52401"/>
                <a:gd name="connsiteX134" fmla="*/ 649 w 128007"/>
                <a:gd name="connsiteY134" fmla="*/ 27147 h 52401"/>
                <a:gd name="connsiteX135" fmla="*/ 3630 w 128007"/>
                <a:gd name="connsiteY135" fmla="*/ 25254 h 52401"/>
                <a:gd name="connsiteX136" fmla="*/ 3998 w 128007"/>
                <a:gd name="connsiteY136" fmla="*/ 24464 h 52401"/>
                <a:gd name="connsiteX137" fmla="*/ 4045 w 128007"/>
                <a:gd name="connsiteY137" fmla="*/ 22821 h 52401"/>
                <a:gd name="connsiteX138" fmla="*/ 3755 w 128007"/>
                <a:gd name="connsiteY138" fmla="*/ 21248 h 52401"/>
                <a:gd name="connsiteX139" fmla="*/ 2410 w 128007"/>
                <a:gd name="connsiteY139" fmla="*/ 18933 h 52401"/>
                <a:gd name="connsiteX140" fmla="*/ 3176 w 128007"/>
                <a:gd name="connsiteY140" fmla="*/ 17501 h 52401"/>
                <a:gd name="connsiteX141" fmla="*/ 4718 w 128007"/>
                <a:gd name="connsiteY141" fmla="*/ 16351 h 52401"/>
                <a:gd name="connsiteX142" fmla="*/ 6298 w 128007"/>
                <a:gd name="connsiteY142" fmla="*/ 15443 h 52401"/>
                <a:gd name="connsiteX143" fmla="*/ 6564 w 128007"/>
                <a:gd name="connsiteY143" fmla="*/ 15060 h 52401"/>
                <a:gd name="connsiteX144" fmla="*/ 6274 w 128007"/>
                <a:gd name="connsiteY144" fmla="*/ 14270 h 52401"/>
                <a:gd name="connsiteX145" fmla="*/ 5351 w 128007"/>
                <a:gd name="connsiteY145" fmla="*/ 13417 h 52401"/>
                <a:gd name="connsiteX146" fmla="*/ 3192 w 128007"/>
                <a:gd name="connsiteY146" fmla="*/ 11970 h 52401"/>
                <a:gd name="connsiteX147" fmla="*/ 1893 w 128007"/>
                <a:gd name="connsiteY147" fmla="*/ 11876 h 52401"/>
                <a:gd name="connsiteX148" fmla="*/ 1839 w 128007"/>
                <a:gd name="connsiteY148" fmla="*/ 7706 h 52401"/>
                <a:gd name="connsiteX149" fmla="*/ 1901 w 128007"/>
                <a:gd name="connsiteY149" fmla="*/ 3278 h 52401"/>
                <a:gd name="connsiteX150" fmla="*/ 2230 w 128007"/>
                <a:gd name="connsiteY150" fmla="*/ 2840 h 52401"/>
                <a:gd name="connsiteX151" fmla="*/ 3020 w 128007"/>
                <a:gd name="connsiteY151" fmla="*/ 2574 h 52401"/>
                <a:gd name="connsiteX152" fmla="*/ 3654 w 128007"/>
                <a:gd name="connsiteY152" fmla="*/ 1901 h 52401"/>
                <a:gd name="connsiteX153" fmla="*/ 4006 w 128007"/>
                <a:gd name="connsiteY153" fmla="*/ 587 h 52401"/>
                <a:gd name="connsiteX154" fmla="*/ 4952 w 128007"/>
                <a:gd name="connsiteY154" fmla="*/ 117 h 52401"/>
                <a:gd name="connsiteX155" fmla="*/ 6658 w 128007"/>
                <a:gd name="connsiteY155" fmla="*/ 1126 h 52401"/>
                <a:gd name="connsiteX156" fmla="*/ 8402 w 128007"/>
                <a:gd name="connsiteY156" fmla="*/ 2018 h 52401"/>
                <a:gd name="connsiteX157" fmla="*/ 9122 w 128007"/>
                <a:gd name="connsiteY157" fmla="*/ 1721 h 52401"/>
                <a:gd name="connsiteX158" fmla="*/ 9662 w 128007"/>
                <a:gd name="connsiteY158" fmla="*/ 1283 h 52401"/>
                <a:gd name="connsiteX159" fmla="*/ 10045 w 128007"/>
                <a:gd name="connsiteY159" fmla="*/ 853 h 52401"/>
                <a:gd name="connsiteX160" fmla="*/ 10170 w 128007"/>
                <a:gd name="connsiteY160" fmla="*/ 446 h 52401"/>
                <a:gd name="connsiteX161" fmla="*/ 11563 w 128007"/>
                <a:gd name="connsiteY161" fmla="*/ 1627 h 52401"/>
                <a:gd name="connsiteX162" fmla="*/ 14403 w 128007"/>
                <a:gd name="connsiteY162" fmla="*/ 3724 h 52401"/>
                <a:gd name="connsiteX163" fmla="*/ 14567 w 128007"/>
                <a:gd name="connsiteY163" fmla="*/ 4749 h 52401"/>
                <a:gd name="connsiteX164" fmla="*/ 14301 w 128007"/>
                <a:gd name="connsiteY164" fmla="*/ 5735 h 52401"/>
                <a:gd name="connsiteX165" fmla="*/ 15084 w 128007"/>
                <a:gd name="connsiteY165" fmla="*/ 8567 h 52401"/>
                <a:gd name="connsiteX166" fmla="*/ 16554 w 128007"/>
                <a:gd name="connsiteY166" fmla="*/ 8974 h 52401"/>
                <a:gd name="connsiteX167" fmla="*/ 18041 w 128007"/>
                <a:gd name="connsiteY167" fmla="*/ 8426 h 52401"/>
                <a:gd name="connsiteX168" fmla="*/ 18409 w 128007"/>
                <a:gd name="connsiteY168" fmla="*/ 8950 h 52401"/>
                <a:gd name="connsiteX169" fmla="*/ 18135 w 128007"/>
                <a:gd name="connsiteY169" fmla="*/ 9474 h 52401"/>
                <a:gd name="connsiteX170" fmla="*/ 17368 w 128007"/>
                <a:gd name="connsiteY170" fmla="*/ 10061 h 52401"/>
                <a:gd name="connsiteX171" fmla="*/ 17180 w 128007"/>
                <a:gd name="connsiteY171" fmla="*/ 12494 h 52401"/>
                <a:gd name="connsiteX172" fmla="*/ 19613 w 128007"/>
                <a:gd name="connsiteY172" fmla="*/ 13628 h 52401"/>
                <a:gd name="connsiteX173" fmla="*/ 20834 w 128007"/>
                <a:gd name="connsiteY173" fmla="*/ 14622 h 52401"/>
                <a:gd name="connsiteX174" fmla="*/ 24871 w 128007"/>
                <a:gd name="connsiteY174" fmla="*/ 14153 h 52401"/>
                <a:gd name="connsiteX175" fmla="*/ 26357 w 128007"/>
                <a:gd name="connsiteY175" fmla="*/ 14418 h 52401"/>
                <a:gd name="connsiteX176" fmla="*/ 27374 w 128007"/>
                <a:gd name="connsiteY176" fmla="*/ 14129 h 52401"/>
                <a:gd name="connsiteX177" fmla="*/ 26248 w 128007"/>
                <a:gd name="connsiteY177" fmla="*/ 12173 h 52401"/>
                <a:gd name="connsiteX178" fmla="*/ 24738 w 128007"/>
                <a:gd name="connsiteY178" fmla="*/ 10726 h 52401"/>
                <a:gd name="connsiteX179" fmla="*/ 24863 w 128007"/>
                <a:gd name="connsiteY179" fmla="*/ 10077 h 52401"/>
                <a:gd name="connsiteX180" fmla="*/ 26005 w 128007"/>
                <a:gd name="connsiteY180" fmla="*/ 10562 h 52401"/>
                <a:gd name="connsiteX181" fmla="*/ 26881 w 128007"/>
                <a:gd name="connsiteY181" fmla="*/ 11547 h 52401"/>
                <a:gd name="connsiteX182" fmla="*/ 28868 w 128007"/>
                <a:gd name="connsiteY182" fmla="*/ 12768 h 52401"/>
                <a:gd name="connsiteX183" fmla="*/ 32522 w 128007"/>
                <a:gd name="connsiteY183" fmla="*/ 17008 h 52401"/>
                <a:gd name="connsiteX184" fmla="*/ 36715 w 128007"/>
                <a:gd name="connsiteY184" fmla="*/ 18033 h 52401"/>
                <a:gd name="connsiteX185" fmla="*/ 40033 w 128007"/>
                <a:gd name="connsiteY185" fmla="*/ 17900 h 52401"/>
                <a:gd name="connsiteX186" fmla="*/ 43123 w 128007"/>
                <a:gd name="connsiteY186" fmla="*/ 17329 h 52401"/>
                <a:gd name="connsiteX187" fmla="*/ 48044 w 128007"/>
                <a:gd name="connsiteY187" fmla="*/ 15686 h 52401"/>
                <a:gd name="connsiteX188" fmla="*/ 51611 w 128007"/>
                <a:gd name="connsiteY188" fmla="*/ 12713 h 52401"/>
                <a:gd name="connsiteX189" fmla="*/ 54451 w 128007"/>
                <a:gd name="connsiteY189" fmla="*/ 11391 h 52401"/>
                <a:gd name="connsiteX190" fmla="*/ 63667 w 128007"/>
                <a:gd name="connsiteY190" fmla="*/ 8567 h 52401"/>
                <a:gd name="connsiteX191" fmla="*/ 66937 w 128007"/>
                <a:gd name="connsiteY191" fmla="*/ 5609 h 52401"/>
                <a:gd name="connsiteX192" fmla="*/ 68322 w 128007"/>
                <a:gd name="connsiteY192" fmla="*/ 5226 h 52401"/>
                <a:gd name="connsiteX193" fmla="*/ 69636 w 128007"/>
                <a:gd name="connsiteY193" fmla="*/ 4858 h 52401"/>
                <a:gd name="connsiteX194" fmla="*/ 72531 w 128007"/>
                <a:gd name="connsiteY194" fmla="*/ 2621 h 52401"/>
                <a:gd name="connsiteX195" fmla="*/ 74088 w 128007"/>
                <a:gd name="connsiteY195" fmla="*/ 876 h 52401"/>
                <a:gd name="connsiteX196" fmla="*/ 75731 w 128007"/>
                <a:gd name="connsiteY196" fmla="*/ 0 h 52401"/>
                <a:gd name="connsiteX197" fmla="*/ 80605 w 128007"/>
                <a:gd name="connsiteY197" fmla="*/ 634 h 52401"/>
                <a:gd name="connsiteX198" fmla="*/ 83766 w 128007"/>
                <a:gd name="connsiteY198" fmla="*/ 1455 h 52401"/>
                <a:gd name="connsiteX199" fmla="*/ 85948 w 128007"/>
                <a:gd name="connsiteY199" fmla="*/ 1346 h 52401"/>
                <a:gd name="connsiteX200" fmla="*/ 88045 w 128007"/>
                <a:gd name="connsiteY200" fmla="*/ 1932 h 52401"/>
                <a:gd name="connsiteX201" fmla="*/ 88960 w 128007"/>
                <a:gd name="connsiteY201" fmla="*/ 3200 h 52401"/>
                <a:gd name="connsiteX202" fmla="*/ 89915 w 128007"/>
                <a:gd name="connsiteY202" fmla="*/ 3740 h 52401"/>
                <a:gd name="connsiteX203" fmla="*/ 95070 w 128007"/>
                <a:gd name="connsiteY203" fmla="*/ 3599 h 52401"/>
                <a:gd name="connsiteX204" fmla="*/ 99295 w 128007"/>
                <a:gd name="connsiteY204" fmla="*/ 4225 h 52401"/>
                <a:gd name="connsiteX205" fmla="*/ 108550 w 128007"/>
                <a:gd name="connsiteY205" fmla="*/ 7980 h 52401"/>
                <a:gd name="connsiteX206" fmla="*/ 114089 w 128007"/>
                <a:gd name="connsiteY206" fmla="*/ 11696 h 52401"/>
                <a:gd name="connsiteX207" fmla="*/ 117023 w 128007"/>
                <a:gd name="connsiteY207" fmla="*/ 15639 h 52401"/>
                <a:gd name="connsiteX208" fmla="*/ 124095 w 128007"/>
                <a:gd name="connsiteY208" fmla="*/ 20709 h 52401"/>
                <a:gd name="connsiteX209" fmla="*/ 17399 w 128007"/>
                <a:gd name="connsiteY209" fmla="*/ 4749 h 52401"/>
                <a:gd name="connsiteX210" fmla="*/ 17157 w 128007"/>
                <a:gd name="connsiteY210" fmla="*/ 5781 h 52401"/>
                <a:gd name="connsiteX211" fmla="*/ 15459 w 128007"/>
                <a:gd name="connsiteY211" fmla="*/ 3927 h 52401"/>
                <a:gd name="connsiteX212" fmla="*/ 16468 w 128007"/>
                <a:gd name="connsiteY212" fmla="*/ 3622 h 52401"/>
                <a:gd name="connsiteX213" fmla="*/ 16828 w 128007"/>
                <a:gd name="connsiteY213" fmla="*/ 3661 h 52401"/>
                <a:gd name="connsiteX214" fmla="*/ 17399 w 128007"/>
                <a:gd name="connsiteY214" fmla="*/ 4749 h 52401"/>
                <a:gd name="connsiteX215" fmla="*/ 90627 w 128007"/>
                <a:gd name="connsiteY215" fmla="*/ 29174 h 52401"/>
                <a:gd name="connsiteX216" fmla="*/ 90189 w 128007"/>
                <a:gd name="connsiteY216" fmla="*/ 30105 h 52401"/>
                <a:gd name="connsiteX217" fmla="*/ 89164 w 128007"/>
                <a:gd name="connsiteY217" fmla="*/ 28024 h 52401"/>
                <a:gd name="connsiteX218" fmla="*/ 89328 w 128007"/>
                <a:gd name="connsiteY218" fmla="*/ 27492 h 52401"/>
                <a:gd name="connsiteX219" fmla="*/ 89258 w 128007"/>
                <a:gd name="connsiteY219" fmla="*/ 25614 h 52401"/>
                <a:gd name="connsiteX220" fmla="*/ 90235 w 128007"/>
                <a:gd name="connsiteY220" fmla="*/ 25121 h 52401"/>
                <a:gd name="connsiteX221" fmla="*/ 90955 w 128007"/>
                <a:gd name="connsiteY221" fmla="*/ 25082 h 52401"/>
                <a:gd name="connsiteX222" fmla="*/ 91550 w 128007"/>
                <a:gd name="connsiteY222" fmla="*/ 25348 h 52401"/>
                <a:gd name="connsiteX223" fmla="*/ 91925 w 128007"/>
                <a:gd name="connsiteY223" fmla="*/ 27562 h 52401"/>
                <a:gd name="connsiteX224" fmla="*/ 91612 w 128007"/>
                <a:gd name="connsiteY224" fmla="*/ 28563 h 52401"/>
                <a:gd name="connsiteX225" fmla="*/ 90627 w 128007"/>
                <a:gd name="connsiteY225" fmla="*/ 29174 h 52401"/>
                <a:gd name="connsiteX226" fmla="*/ 86957 w 128007"/>
                <a:gd name="connsiteY226" fmla="*/ 29619 h 52401"/>
                <a:gd name="connsiteX227" fmla="*/ 85972 w 128007"/>
                <a:gd name="connsiteY227" fmla="*/ 30597 h 52401"/>
                <a:gd name="connsiteX228" fmla="*/ 85596 w 128007"/>
                <a:gd name="connsiteY228" fmla="*/ 29674 h 52401"/>
                <a:gd name="connsiteX229" fmla="*/ 86285 w 128007"/>
                <a:gd name="connsiteY229" fmla="*/ 28712 h 52401"/>
                <a:gd name="connsiteX230" fmla="*/ 86527 w 128007"/>
                <a:gd name="connsiteY230" fmla="*/ 28704 h 52401"/>
                <a:gd name="connsiteX231" fmla="*/ 86957 w 128007"/>
                <a:gd name="connsiteY231" fmla="*/ 29619 h 52401"/>
                <a:gd name="connsiteX232" fmla="*/ 31239 w 128007"/>
                <a:gd name="connsiteY232" fmla="*/ 49906 h 52401"/>
                <a:gd name="connsiteX233" fmla="*/ 30034 w 128007"/>
                <a:gd name="connsiteY233" fmla="*/ 50023 h 52401"/>
                <a:gd name="connsiteX234" fmla="*/ 27578 w 128007"/>
                <a:gd name="connsiteY234" fmla="*/ 49076 h 52401"/>
                <a:gd name="connsiteX235" fmla="*/ 25778 w 128007"/>
                <a:gd name="connsiteY235" fmla="*/ 47254 h 52401"/>
                <a:gd name="connsiteX236" fmla="*/ 25630 w 128007"/>
                <a:gd name="connsiteY236" fmla="*/ 46667 h 52401"/>
                <a:gd name="connsiteX237" fmla="*/ 25669 w 128007"/>
                <a:gd name="connsiteY237" fmla="*/ 46057 h 52401"/>
                <a:gd name="connsiteX238" fmla="*/ 26647 w 128007"/>
                <a:gd name="connsiteY238" fmla="*/ 44194 h 52401"/>
                <a:gd name="connsiteX239" fmla="*/ 27961 w 128007"/>
                <a:gd name="connsiteY239" fmla="*/ 43553 h 52401"/>
                <a:gd name="connsiteX240" fmla="*/ 28477 w 128007"/>
                <a:gd name="connsiteY240" fmla="*/ 43561 h 52401"/>
                <a:gd name="connsiteX241" fmla="*/ 29737 w 128007"/>
                <a:gd name="connsiteY241" fmla="*/ 45712 h 52401"/>
                <a:gd name="connsiteX242" fmla="*/ 28884 w 128007"/>
                <a:gd name="connsiteY242" fmla="*/ 46542 h 52401"/>
                <a:gd name="connsiteX243" fmla="*/ 29228 w 128007"/>
                <a:gd name="connsiteY243" fmla="*/ 47872 h 52401"/>
                <a:gd name="connsiteX244" fmla="*/ 31012 w 128007"/>
                <a:gd name="connsiteY244" fmla="*/ 48857 h 52401"/>
                <a:gd name="connsiteX245" fmla="*/ 31239 w 128007"/>
                <a:gd name="connsiteY245" fmla="*/ 49906 h 5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Lst>
              <a:rect l="l" t="t" r="r" b="b"/>
              <a:pathLst>
                <a:path w="128007" h="52401">
                  <a:moveTo>
                    <a:pt x="124095" y="20709"/>
                  </a:moveTo>
                  <a:lnTo>
                    <a:pt x="123681" y="21014"/>
                  </a:lnTo>
                  <a:lnTo>
                    <a:pt x="122468" y="22750"/>
                  </a:lnTo>
                  <a:lnTo>
                    <a:pt x="121811" y="24237"/>
                  </a:lnTo>
                  <a:lnTo>
                    <a:pt x="123375" y="25809"/>
                  </a:lnTo>
                  <a:lnTo>
                    <a:pt x="123845" y="27476"/>
                  </a:lnTo>
                  <a:lnTo>
                    <a:pt x="124729" y="29283"/>
                  </a:lnTo>
                  <a:lnTo>
                    <a:pt x="126106" y="31098"/>
                  </a:lnTo>
                  <a:lnTo>
                    <a:pt x="127655" y="34470"/>
                  </a:lnTo>
                  <a:lnTo>
                    <a:pt x="128007" y="35823"/>
                  </a:lnTo>
                  <a:lnTo>
                    <a:pt x="127569" y="36700"/>
                  </a:lnTo>
                  <a:lnTo>
                    <a:pt x="126098" y="37239"/>
                  </a:lnTo>
                  <a:lnTo>
                    <a:pt x="124721" y="38812"/>
                  </a:lnTo>
                  <a:lnTo>
                    <a:pt x="124346" y="40737"/>
                  </a:lnTo>
                  <a:lnTo>
                    <a:pt x="124612" y="41691"/>
                  </a:lnTo>
                  <a:lnTo>
                    <a:pt x="120497" y="44766"/>
                  </a:lnTo>
                  <a:lnTo>
                    <a:pt x="119432" y="45274"/>
                  </a:lnTo>
                  <a:lnTo>
                    <a:pt x="118728" y="44805"/>
                  </a:lnTo>
                  <a:lnTo>
                    <a:pt x="117852" y="43264"/>
                  </a:lnTo>
                  <a:lnTo>
                    <a:pt x="116804" y="42020"/>
                  </a:lnTo>
                  <a:lnTo>
                    <a:pt x="116241" y="41582"/>
                  </a:lnTo>
                  <a:lnTo>
                    <a:pt x="115912" y="41566"/>
                  </a:lnTo>
                  <a:lnTo>
                    <a:pt x="115583" y="41855"/>
                  </a:lnTo>
                  <a:lnTo>
                    <a:pt x="115427" y="42528"/>
                  </a:lnTo>
                  <a:lnTo>
                    <a:pt x="115975" y="45415"/>
                  </a:lnTo>
                  <a:lnTo>
                    <a:pt x="115521" y="46581"/>
                  </a:lnTo>
                  <a:lnTo>
                    <a:pt x="114120" y="47480"/>
                  </a:lnTo>
                  <a:lnTo>
                    <a:pt x="112517" y="52175"/>
                  </a:lnTo>
                  <a:lnTo>
                    <a:pt x="111891" y="51580"/>
                  </a:lnTo>
                  <a:lnTo>
                    <a:pt x="106610" y="45259"/>
                  </a:lnTo>
                  <a:lnTo>
                    <a:pt x="102041" y="37427"/>
                  </a:lnTo>
                  <a:lnTo>
                    <a:pt x="101087" y="33875"/>
                  </a:lnTo>
                  <a:lnTo>
                    <a:pt x="102268" y="33664"/>
                  </a:lnTo>
                  <a:lnTo>
                    <a:pt x="103410" y="33742"/>
                  </a:lnTo>
                  <a:lnTo>
                    <a:pt x="104028" y="33195"/>
                  </a:lnTo>
                  <a:lnTo>
                    <a:pt x="104740" y="32162"/>
                  </a:lnTo>
                  <a:lnTo>
                    <a:pt x="104161" y="29760"/>
                  </a:lnTo>
                  <a:lnTo>
                    <a:pt x="106383" y="27937"/>
                  </a:lnTo>
                  <a:lnTo>
                    <a:pt x="107220" y="26709"/>
                  </a:lnTo>
                  <a:lnTo>
                    <a:pt x="107838" y="26850"/>
                  </a:lnTo>
                  <a:lnTo>
                    <a:pt x="109293" y="28947"/>
                  </a:lnTo>
                  <a:lnTo>
                    <a:pt x="111406" y="30144"/>
                  </a:lnTo>
                  <a:lnTo>
                    <a:pt x="113995" y="31888"/>
                  </a:lnTo>
                  <a:lnTo>
                    <a:pt x="115599" y="32287"/>
                  </a:lnTo>
                  <a:lnTo>
                    <a:pt x="113573" y="30457"/>
                  </a:lnTo>
                  <a:lnTo>
                    <a:pt x="110068" y="28047"/>
                  </a:lnTo>
                  <a:lnTo>
                    <a:pt x="109090" y="26467"/>
                  </a:lnTo>
                  <a:lnTo>
                    <a:pt x="108167" y="24268"/>
                  </a:lnTo>
                  <a:lnTo>
                    <a:pt x="106798" y="25223"/>
                  </a:lnTo>
                  <a:lnTo>
                    <a:pt x="106164" y="26029"/>
                  </a:lnTo>
                  <a:lnTo>
                    <a:pt x="105452" y="26482"/>
                  </a:lnTo>
                  <a:lnTo>
                    <a:pt x="104834" y="25935"/>
                  </a:lnTo>
                  <a:lnTo>
                    <a:pt x="104724" y="25223"/>
                  </a:lnTo>
                  <a:lnTo>
                    <a:pt x="102659" y="25082"/>
                  </a:lnTo>
                  <a:lnTo>
                    <a:pt x="102127" y="24432"/>
                  </a:lnTo>
                  <a:lnTo>
                    <a:pt x="101579" y="24073"/>
                  </a:lnTo>
                  <a:lnTo>
                    <a:pt x="101830" y="25450"/>
                  </a:lnTo>
                  <a:lnTo>
                    <a:pt x="102237" y="26295"/>
                  </a:lnTo>
                  <a:lnTo>
                    <a:pt x="102018" y="27319"/>
                  </a:lnTo>
                  <a:lnTo>
                    <a:pt x="101345" y="27390"/>
                  </a:lnTo>
                  <a:lnTo>
                    <a:pt x="100774" y="26334"/>
                  </a:lnTo>
                  <a:lnTo>
                    <a:pt x="100038" y="25371"/>
                  </a:lnTo>
                  <a:lnTo>
                    <a:pt x="99060" y="21366"/>
                  </a:lnTo>
                  <a:lnTo>
                    <a:pt x="96713" y="19480"/>
                  </a:lnTo>
                  <a:lnTo>
                    <a:pt x="95634" y="18847"/>
                  </a:lnTo>
                  <a:lnTo>
                    <a:pt x="94750" y="18612"/>
                  </a:lnTo>
                  <a:lnTo>
                    <a:pt x="93443" y="17329"/>
                  </a:lnTo>
                  <a:lnTo>
                    <a:pt x="91722" y="16648"/>
                  </a:lnTo>
                  <a:lnTo>
                    <a:pt x="89375" y="14653"/>
                  </a:lnTo>
                  <a:lnTo>
                    <a:pt x="86496" y="13222"/>
                  </a:lnTo>
                  <a:lnTo>
                    <a:pt x="82975" y="12721"/>
                  </a:lnTo>
                  <a:lnTo>
                    <a:pt x="78696" y="13034"/>
                  </a:lnTo>
                  <a:lnTo>
                    <a:pt x="77256" y="13832"/>
                  </a:lnTo>
                  <a:lnTo>
                    <a:pt x="76278" y="14841"/>
                  </a:lnTo>
                  <a:lnTo>
                    <a:pt x="75825" y="15310"/>
                  </a:lnTo>
                  <a:lnTo>
                    <a:pt x="73298" y="16461"/>
                  </a:lnTo>
                  <a:lnTo>
                    <a:pt x="72343" y="18127"/>
                  </a:lnTo>
                  <a:lnTo>
                    <a:pt x="71741" y="19535"/>
                  </a:lnTo>
                  <a:lnTo>
                    <a:pt x="70481" y="21131"/>
                  </a:lnTo>
                  <a:lnTo>
                    <a:pt x="71921" y="22093"/>
                  </a:lnTo>
                  <a:lnTo>
                    <a:pt x="63683" y="27515"/>
                  </a:lnTo>
                  <a:lnTo>
                    <a:pt x="62055" y="28305"/>
                  </a:lnTo>
                  <a:lnTo>
                    <a:pt x="58355" y="28861"/>
                  </a:lnTo>
                  <a:lnTo>
                    <a:pt x="57502" y="29440"/>
                  </a:lnTo>
                  <a:lnTo>
                    <a:pt x="56376" y="30511"/>
                  </a:lnTo>
                  <a:lnTo>
                    <a:pt x="56219" y="32139"/>
                  </a:lnTo>
                  <a:lnTo>
                    <a:pt x="56391" y="33523"/>
                  </a:lnTo>
                  <a:lnTo>
                    <a:pt x="57463" y="34595"/>
                  </a:lnTo>
                  <a:lnTo>
                    <a:pt x="58425" y="35268"/>
                  </a:lnTo>
                  <a:lnTo>
                    <a:pt x="60718" y="38491"/>
                  </a:lnTo>
                  <a:lnTo>
                    <a:pt x="64794" y="42560"/>
                  </a:lnTo>
                  <a:lnTo>
                    <a:pt x="65568" y="44038"/>
                  </a:lnTo>
                  <a:lnTo>
                    <a:pt x="66202" y="46237"/>
                  </a:lnTo>
                  <a:lnTo>
                    <a:pt x="64974" y="47269"/>
                  </a:lnTo>
                  <a:lnTo>
                    <a:pt x="64019" y="47707"/>
                  </a:lnTo>
                  <a:lnTo>
                    <a:pt x="60139" y="47879"/>
                  </a:lnTo>
                  <a:lnTo>
                    <a:pt x="58801" y="48756"/>
                  </a:lnTo>
                  <a:lnTo>
                    <a:pt x="58261" y="50093"/>
                  </a:lnTo>
                  <a:lnTo>
                    <a:pt x="56814" y="51189"/>
                  </a:lnTo>
                  <a:lnTo>
                    <a:pt x="51815" y="52276"/>
                  </a:lnTo>
                  <a:lnTo>
                    <a:pt x="47887" y="52401"/>
                  </a:lnTo>
                  <a:lnTo>
                    <a:pt x="46667" y="51150"/>
                  </a:lnTo>
                  <a:lnTo>
                    <a:pt x="46370" y="47621"/>
                  </a:lnTo>
                  <a:lnTo>
                    <a:pt x="43725" y="41597"/>
                  </a:lnTo>
                  <a:lnTo>
                    <a:pt x="43091" y="37443"/>
                  </a:lnTo>
                  <a:lnTo>
                    <a:pt x="42434" y="37959"/>
                  </a:lnTo>
                  <a:lnTo>
                    <a:pt x="41034" y="38444"/>
                  </a:lnTo>
                  <a:lnTo>
                    <a:pt x="40557" y="39477"/>
                  </a:lnTo>
                  <a:lnTo>
                    <a:pt x="40205" y="42536"/>
                  </a:lnTo>
                  <a:lnTo>
                    <a:pt x="39688" y="43584"/>
                  </a:lnTo>
                  <a:lnTo>
                    <a:pt x="38609" y="43483"/>
                  </a:lnTo>
                  <a:lnTo>
                    <a:pt x="36387" y="42387"/>
                  </a:lnTo>
                  <a:lnTo>
                    <a:pt x="33429" y="41378"/>
                  </a:lnTo>
                  <a:lnTo>
                    <a:pt x="29666" y="34892"/>
                  </a:lnTo>
                  <a:lnTo>
                    <a:pt x="29260" y="33672"/>
                  </a:lnTo>
                  <a:lnTo>
                    <a:pt x="28524" y="32209"/>
                  </a:lnTo>
                  <a:lnTo>
                    <a:pt x="25614" y="31591"/>
                  </a:lnTo>
                  <a:lnTo>
                    <a:pt x="23134" y="30496"/>
                  </a:lnTo>
                  <a:lnTo>
                    <a:pt x="20427" y="30331"/>
                  </a:lnTo>
                  <a:lnTo>
                    <a:pt x="19042" y="30949"/>
                  </a:lnTo>
                  <a:lnTo>
                    <a:pt x="17626" y="30167"/>
                  </a:lnTo>
                  <a:lnTo>
                    <a:pt x="17384" y="28383"/>
                  </a:lnTo>
                  <a:lnTo>
                    <a:pt x="14544" y="29181"/>
                  </a:lnTo>
                  <a:lnTo>
                    <a:pt x="10898" y="28900"/>
                  </a:lnTo>
                  <a:lnTo>
                    <a:pt x="7636" y="28141"/>
                  </a:lnTo>
                  <a:lnTo>
                    <a:pt x="5406" y="28548"/>
                  </a:lnTo>
                  <a:lnTo>
                    <a:pt x="3536" y="29815"/>
                  </a:lnTo>
                  <a:lnTo>
                    <a:pt x="3794" y="33046"/>
                  </a:lnTo>
                  <a:lnTo>
                    <a:pt x="3247" y="33688"/>
                  </a:lnTo>
                  <a:lnTo>
                    <a:pt x="3161" y="32366"/>
                  </a:lnTo>
                  <a:lnTo>
                    <a:pt x="2511" y="30848"/>
                  </a:lnTo>
                  <a:lnTo>
                    <a:pt x="1729" y="29588"/>
                  </a:lnTo>
                  <a:lnTo>
                    <a:pt x="86" y="28282"/>
                  </a:lnTo>
                  <a:lnTo>
                    <a:pt x="0" y="27804"/>
                  </a:lnTo>
                  <a:lnTo>
                    <a:pt x="649" y="27147"/>
                  </a:lnTo>
                  <a:lnTo>
                    <a:pt x="3630" y="25254"/>
                  </a:lnTo>
                  <a:lnTo>
                    <a:pt x="3998" y="24464"/>
                  </a:lnTo>
                  <a:lnTo>
                    <a:pt x="4045" y="22821"/>
                  </a:lnTo>
                  <a:lnTo>
                    <a:pt x="3755" y="21248"/>
                  </a:lnTo>
                  <a:lnTo>
                    <a:pt x="2410" y="18933"/>
                  </a:lnTo>
                  <a:lnTo>
                    <a:pt x="3176" y="17501"/>
                  </a:lnTo>
                  <a:lnTo>
                    <a:pt x="4718" y="16351"/>
                  </a:lnTo>
                  <a:lnTo>
                    <a:pt x="6298" y="15443"/>
                  </a:lnTo>
                  <a:lnTo>
                    <a:pt x="6564" y="15060"/>
                  </a:lnTo>
                  <a:lnTo>
                    <a:pt x="6274" y="14270"/>
                  </a:lnTo>
                  <a:lnTo>
                    <a:pt x="5351" y="13417"/>
                  </a:lnTo>
                  <a:lnTo>
                    <a:pt x="3192" y="11970"/>
                  </a:lnTo>
                  <a:lnTo>
                    <a:pt x="1893" y="11876"/>
                  </a:lnTo>
                  <a:lnTo>
                    <a:pt x="1839" y="7706"/>
                  </a:lnTo>
                  <a:lnTo>
                    <a:pt x="1901" y="3278"/>
                  </a:lnTo>
                  <a:lnTo>
                    <a:pt x="2230" y="2840"/>
                  </a:lnTo>
                  <a:lnTo>
                    <a:pt x="3020" y="2574"/>
                  </a:lnTo>
                  <a:lnTo>
                    <a:pt x="3654" y="1901"/>
                  </a:lnTo>
                  <a:lnTo>
                    <a:pt x="4006" y="587"/>
                  </a:lnTo>
                  <a:lnTo>
                    <a:pt x="4952" y="117"/>
                  </a:lnTo>
                  <a:lnTo>
                    <a:pt x="6658" y="1126"/>
                  </a:lnTo>
                  <a:lnTo>
                    <a:pt x="8402" y="2018"/>
                  </a:lnTo>
                  <a:lnTo>
                    <a:pt x="9122" y="1721"/>
                  </a:lnTo>
                  <a:lnTo>
                    <a:pt x="9662" y="1283"/>
                  </a:lnTo>
                  <a:lnTo>
                    <a:pt x="10045" y="853"/>
                  </a:lnTo>
                  <a:lnTo>
                    <a:pt x="10170" y="446"/>
                  </a:lnTo>
                  <a:lnTo>
                    <a:pt x="11563" y="1627"/>
                  </a:lnTo>
                  <a:lnTo>
                    <a:pt x="14403" y="3724"/>
                  </a:lnTo>
                  <a:lnTo>
                    <a:pt x="14567" y="4749"/>
                  </a:lnTo>
                  <a:lnTo>
                    <a:pt x="14301" y="5735"/>
                  </a:lnTo>
                  <a:lnTo>
                    <a:pt x="15084" y="8567"/>
                  </a:lnTo>
                  <a:lnTo>
                    <a:pt x="16554" y="8974"/>
                  </a:lnTo>
                  <a:lnTo>
                    <a:pt x="18041" y="8426"/>
                  </a:lnTo>
                  <a:lnTo>
                    <a:pt x="18409" y="8950"/>
                  </a:lnTo>
                  <a:lnTo>
                    <a:pt x="18135" y="9474"/>
                  </a:lnTo>
                  <a:lnTo>
                    <a:pt x="17368" y="10061"/>
                  </a:lnTo>
                  <a:lnTo>
                    <a:pt x="17180" y="12494"/>
                  </a:lnTo>
                  <a:lnTo>
                    <a:pt x="19613" y="13628"/>
                  </a:lnTo>
                  <a:lnTo>
                    <a:pt x="20834" y="14622"/>
                  </a:lnTo>
                  <a:lnTo>
                    <a:pt x="24871" y="14153"/>
                  </a:lnTo>
                  <a:lnTo>
                    <a:pt x="26357" y="14418"/>
                  </a:lnTo>
                  <a:lnTo>
                    <a:pt x="27374" y="14129"/>
                  </a:lnTo>
                  <a:lnTo>
                    <a:pt x="26248" y="12173"/>
                  </a:lnTo>
                  <a:lnTo>
                    <a:pt x="24738" y="10726"/>
                  </a:lnTo>
                  <a:lnTo>
                    <a:pt x="24863" y="10077"/>
                  </a:lnTo>
                  <a:lnTo>
                    <a:pt x="26005" y="10562"/>
                  </a:lnTo>
                  <a:lnTo>
                    <a:pt x="26881" y="11547"/>
                  </a:lnTo>
                  <a:lnTo>
                    <a:pt x="28868" y="12768"/>
                  </a:lnTo>
                  <a:lnTo>
                    <a:pt x="32522" y="17008"/>
                  </a:lnTo>
                  <a:lnTo>
                    <a:pt x="36715" y="18033"/>
                  </a:lnTo>
                  <a:lnTo>
                    <a:pt x="40033" y="17900"/>
                  </a:lnTo>
                  <a:lnTo>
                    <a:pt x="43123" y="17329"/>
                  </a:lnTo>
                  <a:lnTo>
                    <a:pt x="48044" y="15686"/>
                  </a:lnTo>
                  <a:lnTo>
                    <a:pt x="51611" y="12713"/>
                  </a:lnTo>
                  <a:lnTo>
                    <a:pt x="54451" y="11391"/>
                  </a:lnTo>
                  <a:lnTo>
                    <a:pt x="63667" y="8567"/>
                  </a:lnTo>
                  <a:lnTo>
                    <a:pt x="66937" y="5609"/>
                  </a:lnTo>
                  <a:lnTo>
                    <a:pt x="68322" y="5226"/>
                  </a:lnTo>
                  <a:lnTo>
                    <a:pt x="69636" y="4858"/>
                  </a:lnTo>
                  <a:lnTo>
                    <a:pt x="72531" y="2621"/>
                  </a:lnTo>
                  <a:lnTo>
                    <a:pt x="74088" y="876"/>
                  </a:lnTo>
                  <a:lnTo>
                    <a:pt x="75731" y="0"/>
                  </a:lnTo>
                  <a:lnTo>
                    <a:pt x="80605" y="634"/>
                  </a:lnTo>
                  <a:lnTo>
                    <a:pt x="83766" y="1455"/>
                  </a:lnTo>
                  <a:lnTo>
                    <a:pt x="85948" y="1346"/>
                  </a:lnTo>
                  <a:lnTo>
                    <a:pt x="88045" y="1932"/>
                  </a:lnTo>
                  <a:lnTo>
                    <a:pt x="88960" y="3200"/>
                  </a:lnTo>
                  <a:lnTo>
                    <a:pt x="89915" y="3740"/>
                  </a:lnTo>
                  <a:lnTo>
                    <a:pt x="95070" y="3599"/>
                  </a:lnTo>
                  <a:lnTo>
                    <a:pt x="99295" y="4225"/>
                  </a:lnTo>
                  <a:lnTo>
                    <a:pt x="108550" y="7980"/>
                  </a:lnTo>
                  <a:lnTo>
                    <a:pt x="114089" y="11696"/>
                  </a:lnTo>
                  <a:lnTo>
                    <a:pt x="117023" y="15639"/>
                  </a:lnTo>
                  <a:lnTo>
                    <a:pt x="124095" y="20709"/>
                  </a:lnTo>
                  <a:close/>
                  <a:moveTo>
                    <a:pt x="17399" y="4749"/>
                  </a:moveTo>
                  <a:lnTo>
                    <a:pt x="17157" y="5781"/>
                  </a:lnTo>
                  <a:lnTo>
                    <a:pt x="15459" y="3927"/>
                  </a:lnTo>
                  <a:lnTo>
                    <a:pt x="16468" y="3622"/>
                  </a:lnTo>
                  <a:lnTo>
                    <a:pt x="16828" y="3661"/>
                  </a:lnTo>
                  <a:lnTo>
                    <a:pt x="17399" y="4749"/>
                  </a:lnTo>
                  <a:close/>
                  <a:moveTo>
                    <a:pt x="90627" y="29174"/>
                  </a:moveTo>
                  <a:lnTo>
                    <a:pt x="90189" y="30105"/>
                  </a:lnTo>
                  <a:lnTo>
                    <a:pt x="89164" y="28024"/>
                  </a:lnTo>
                  <a:lnTo>
                    <a:pt x="89328" y="27492"/>
                  </a:lnTo>
                  <a:lnTo>
                    <a:pt x="89258" y="25614"/>
                  </a:lnTo>
                  <a:lnTo>
                    <a:pt x="90235" y="25121"/>
                  </a:lnTo>
                  <a:lnTo>
                    <a:pt x="90955" y="25082"/>
                  </a:lnTo>
                  <a:lnTo>
                    <a:pt x="91550" y="25348"/>
                  </a:lnTo>
                  <a:lnTo>
                    <a:pt x="91925" y="27562"/>
                  </a:lnTo>
                  <a:lnTo>
                    <a:pt x="91612" y="28563"/>
                  </a:lnTo>
                  <a:lnTo>
                    <a:pt x="90627" y="29174"/>
                  </a:lnTo>
                  <a:close/>
                  <a:moveTo>
                    <a:pt x="86957" y="29619"/>
                  </a:moveTo>
                  <a:lnTo>
                    <a:pt x="85972" y="30597"/>
                  </a:lnTo>
                  <a:lnTo>
                    <a:pt x="85596" y="29674"/>
                  </a:lnTo>
                  <a:lnTo>
                    <a:pt x="86285" y="28712"/>
                  </a:lnTo>
                  <a:lnTo>
                    <a:pt x="86527" y="28704"/>
                  </a:lnTo>
                  <a:lnTo>
                    <a:pt x="86957" y="29619"/>
                  </a:lnTo>
                  <a:close/>
                  <a:moveTo>
                    <a:pt x="31239" y="49906"/>
                  </a:moveTo>
                  <a:lnTo>
                    <a:pt x="30034" y="50023"/>
                  </a:lnTo>
                  <a:lnTo>
                    <a:pt x="27578" y="49076"/>
                  </a:lnTo>
                  <a:lnTo>
                    <a:pt x="25778" y="47254"/>
                  </a:lnTo>
                  <a:lnTo>
                    <a:pt x="25630" y="46667"/>
                  </a:lnTo>
                  <a:lnTo>
                    <a:pt x="25669" y="46057"/>
                  </a:lnTo>
                  <a:lnTo>
                    <a:pt x="26647" y="44194"/>
                  </a:lnTo>
                  <a:lnTo>
                    <a:pt x="27961" y="43553"/>
                  </a:lnTo>
                  <a:lnTo>
                    <a:pt x="28477" y="43561"/>
                  </a:lnTo>
                  <a:lnTo>
                    <a:pt x="29737" y="45712"/>
                  </a:lnTo>
                  <a:lnTo>
                    <a:pt x="28884" y="46542"/>
                  </a:lnTo>
                  <a:lnTo>
                    <a:pt x="29228" y="47872"/>
                  </a:lnTo>
                  <a:lnTo>
                    <a:pt x="31012" y="48857"/>
                  </a:lnTo>
                  <a:lnTo>
                    <a:pt x="31239" y="4990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49" name="Freeform: Shape 748">
              <a:extLst>
                <a:ext uri="{FF2B5EF4-FFF2-40B4-BE49-F238E27FC236}">
                  <a16:creationId xmlns:a16="http://schemas.microsoft.com/office/drawing/2014/main" id="{CC1F35FC-EF1D-89D9-B5AF-900AF1526631}"/>
                </a:ext>
              </a:extLst>
            </p:cNvPr>
            <p:cNvSpPr>
              <a:spLocks/>
            </p:cNvSpPr>
            <p:nvPr/>
          </p:nvSpPr>
          <p:spPr>
            <a:xfrm>
              <a:off x="5465042" y="4649544"/>
              <a:ext cx="277786" cy="406302"/>
            </a:xfrm>
            <a:custGeom>
              <a:avLst/>
              <a:gdLst>
                <a:gd name="connsiteX0" fmla="*/ 249661 w 277786"/>
                <a:gd name="connsiteY0" fmla="*/ 91558 h 406302"/>
                <a:gd name="connsiteX1" fmla="*/ 249528 w 277786"/>
                <a:gd name="connsiteY1" fmla="*/ 92982 h 406302"/>
                <a:gd name="connsiteX2" fmla="*/ 248824 w 277786"/>
                <a:gd name="connsiteY2" fmla="*/ 93553 h 406302"/>
                <a:gd name="connsiteX3" fmla="*/ 247745 w 277786"/>
                <a:gd name="connsiteY3" fmla="*/ 93678 h 406302"/>
                <a:gd name="connsiteX4" fmla="*/ 246086 w 277786"/>
                <a:gd name="connsiteY4" fmla="*/ 92661 h 406302"/>
                <a:gd name="connsiteX5" fmla="*/ 244873 w 277786"/>
                <a:gd name="connsiteY5" fmla="*/ 92919 h 406302"/>
                <a:gd name="connsiteX6" fmla="*/ 243661 w 277786"/>
                <a:gd name="connsiteY6" fmla="*/ 92982 h 406302"/>
                <a:gd name="connsiteX7" fmla="*/ 241955 w 277786"/>
                <a:gd name="connsiteY7" fmla="*/ 91800 h 406302"/>
                <a:gd name="connsiteX8" fmla="*/ 241369 w 277786"/>
                <a:gd name="connsiteY8" fmla="*/ 90634 h 406302"/>
                <a:gd name="connsiteX9" fmla="*/ 240031 w 277786"/>
                <a:gd name="connsiteY9" fmla="*/ 89680 h 406302"/>
                <a:gd name="connsiteX10" fmla="*/ 237261 w 277786"/>
                <a:gd name="connsiteY10" fmla="*/ 90063 h 406302"/>
                <a:gd name="connsiteX11" fmla="*/ 234977 w 277786"/>
                <a:gd name="connsiteY11" fmla="*/ 90087 h 406302"/>
                <a:gd name="connsiteX12" fmla="*/ 233068 w 277786"/>
                <a:gd name="connsiteY12" fmla="*/ 89868 h 406302"/>
                <a:gd name="connsiteX13" fmla="*/ 231355 w 277786"/>
                <a:gd name="connsiteY13" fmla="*/ 90189 h 406302"/>
                <a:gd name="connsiteX14" fmla="*/ 229899 w 277786"/>
                <a:gd name="connsiteY14" fmla="*/ 91417 h 406302"/>
                <a:gd name="connsiteX15" fmla="*/ 228812 w 277786"/>
                <a:gd name="connsiteY15" fmla="*/ 92857 h 406302"/>
                <a:gd name="connsiteX16" fmla="*/ 227537 w 277786"/>
                <a:gd name="connsiteY16" fmla="*/ 94061 h 406302"/>
                <a:gd name="connsiteX17" fmla="*/ 223789 w 277786"/>
                <a:gd name="connsiteY17" fmla="*/ 94867 h 406302"/>
                <a:gd name="connsiteX18" fmla="*/ 221794 w 277786"/>
                <a:gd name="connsiteY18" fmla="*/ 94890 h 406302"/>
                <a:gd name="connsiteX19" fmla="*/ 220003 w 277786"/>
                <a:gd name="connsiteY19" fmla="*/ 95681 h 406302"/>
                <a:gd name="connsiteX20" fmla="*/ 217335 w 277786"/>
                <a:gd name="connsiteY20" fmla="*/ 95970 h 406302"/>
                <a:gd name="connsiteX21" fmla="*/ 215512 w 277786"/>
                <a:gd name="connsiteY21" fmla="*/ 96674 h 406302"/>
                <a:gd name="connsiteX22" fmla="*/ 212281 w 277786"/>
                <a:gd name="connsiteY22" fmla="*/ 97058 h 406302"/>
                <a:gd name="connsiteX23" fmla="*/ 208409 w 277786"/>
                <a:gd name="connsiteY23" fmla="*/ 97425 h 406302"/>
                <a:gd name="connsiteX24" fmla="*/ 206249 w 277786"/>
                <a:gd name="connsiteY24" fmla="*/ 98497 h 406302"/>
                <a:gd name="connsiteX25" fmla="*/ 205389 w 277786"/>
                <a:gd name="connsiteY25" fmla="*/ 98966 h 406302"/>
                <a:gd name="connsiteX26" fmla="*/ 203190 w 277786"/>
                <a:gd name="connsiteY26" fmla="*/ 100445 h 406302"/>
                <a:gd name="connsiteX27" fmla="*/ 199365 w 277786"/>
                <a:gd name="connsiteY27" fmla="*/ 102776 h 406302"/>
                <a:gd name="connsiteX28" fmla="*/ 197252 w 277786"/>
                <a:gd name="connsiteY28" fmla="*/ 103590 h 406302"/>
                <a:gd name="connsiteX29" fmla="*/ 194702 w 277786"/>
                <a:gd name="connsiteY29" fmla="*/ 106117 h 406302"/>
                <a:gd name="connsiteX30" fmla="*/ 191643 w 277786"/>
                <a:gd name="connsiteY30" fmla="*/ 108488 h 406302"/>
                <a:gd name="connsiteX31" fmla="*/ 189656 w 277786"/>
                <a:gd name="connsiteY31" fmla="*/ 109747 h 406302"/>
                <a:gd name="connsiteX32" fmla="*/ 186737 w 277786"/>
                <a:gd name="connsiteY32" fmla="*/ 110326 h 406302"/>
                <a:gd name="connsiteX33" fmla="*/ 185525 w 277786"/>
                <a:gd name="connsiteY33" fmla="*/ 110968 h 406302"/>
                <a:gd name="connsiteX34" fmla="*/ 185079 w 277786"/>
                <a:gd name="connsiteY34" fmla="*/ 111727 h 406302"/>
                <a:gd name="connsiteX35" fmla="*/ 185337 w 277786"/>
                <a:gd name="connsiteY35" fmla="*/ 112619 h 406302"/>
                <a:gd name="connsiteX36" fmla="*/ 184837 w 277786"/>
                <a:gd name="connsiteY36" fmla="*/ 114903 h 406302"/>
                <a:gd name="connsiteX37" fmla="*/ 183945 w 277786"/>
                <a:gd name="connsiteY37" fmla="*/ 119120 h 406302"/>
                <a:gd name="connsiteX38" fmla="*/ 183702 w 277786"/>
                <a:gd name="connsiteY38" fmla="*/ 121193 h 406302"/>
                <a:gd name="connsiteX39" fmla="*/ 183483 w 277786"/>
                <a:gd name="connsiteY39" fmla="*/ 122179 h 406302"/>
                <a:gd name="connsiteX40" fmla="*/ 181551 w 277786"/>
                <a:gd name="connsiteY40" fmla="*/ 125574 h 406302"/>
                <a:gd name="connsiteX41" fmla="*/ 179470 w 277786"/>
                <a:gd name="connsiteY41" fmla="*/ 128727 h 406302"/>
                <a:gd name="connsiteX42" fmla="*/ 178445 w 277786"/>
                <a:gd name="connsiteY42" fmla="*/ 130816 h 406302"/>
                <a:gd name="connsiteX43" fmla="*/ 177874 w 277786"/>
                <a:gd name="connsiteY43" fmla="*/ 132349 h 406302"/>
                <a:gd name="connsiteX44" fmla="*/ 178515 w 277786"/>
                <a:gd name="connsiteY44" fmla="*/ 133617 h 406302"/>
                <a:gd name="connsiteX45" fmla="*/ 179360 w 277786"/>
                <a:gd name="connsiteY45" fmla="*/ 135909 h 406302"/>
                <a:gd name="connsiteX46" fmla="*/ 180072 w 277786"/>
                <a:gd name="connsiteY46" fmla="*/ 137740 h 406302"/>
                <a:gd name="connsiteX47" fmla="*/ 180275 w 277786"/>
                <a:gd name="connsiteY47" fmla="*/ 138983 h 406302"/>
                <a:gd name="connsiteX48" fmla="*/ 180025 w 277786"/>
                <a:gd name="connsiteY48" fmla="*/ 140407 h 406302"/>
                <a:gd name="connsiteX49" fmla="*/ 179149 w 277786"/>
                <a:gd name="connsiteY49" fmla="*/ 141714 h 406302"/>
                <a:gd name="connsiteX50" fmla="*/ 177764 w 277786"/>
                <a:gd name="connsiteY50" fmla="*/ 142566 h 406302"/>
                <a:gd name="connsiteX51" fmla="*/ 175902 w 277786"/>
                <a:gd name="connsiteY51" fmla="*/ 142801 h 406302"/>
                <a:gd name="connsiteX52" fmla="*/ 172069 w 277786"/>
                <a:gd name="connsiteY52" fmla="*/ 145094 h 406302"/>
                <a:gd name="connsiteX53" fmla="*/ 167797 w 277786"/>
                <a:gd name="connsiteY53" fmla="*/ 148489 h 406302"/>
                <a:gd name="connsiteX54" fmla="*/ 166397 w 277786"/>
                <a:gd name="connsiteY54" fmla="*/ 150069 h 406302"/>
                <a:gd name="connsiteX55" fmla="*/ 165998 w 277786"/>
                <a:gd name="connsiteY55" fmla="*/ 151564 h 406302"/>
                <a:gd name="connsiteX56" fmla="*/ 165380 w 277786"/>
                <a:gd name="connsiteY56" fmla="*/ 153895 h 406302"/>
                <a:gd name="connsiteX57" fmla="*/ 165638 w 277786"/>
                <a:gd name="connsiteY57" fmla="*/ 155108 h 406302"/>
                <a:gd name="connsiteX58" fmla="*/ 166397 w 277786"/>
                <a:gd name="connsiteY58" fmla="*/ 155937 h 406302"/>
                <a:gd name="connsiteX59" fmla="*/ 167163 w 277786"/>
                <a:gd name="connsiteY59" fmla="*/ 157916 h 406302"/>
                <a:gd name="connsiteX60" fmla="*/ 167226 w 277786"/>
                <a:gd name="connsiteY60" fmla="*/ 158941 h 406302"/>
                <a:gd name="connsiteX61" fmla="*/ 166592 w 277786"/>
                <a:gd name="connsiteY61" fmla="*/ 159512 h 406302"/>
                <a:gd name="connsiteX62" fmla="*/ 165380 w 277786"/>
                <a:gd name="connsiteY62" fmla="*/ 159637 h 406302"/>
                <a:gd name="connsiteX63" fmla="*/ 164292 w 277786"/>
                <a:gd name="connsiteY63" fmla="*/ 159833 h 406302"/>
                <a:gd name="connsiteX64" fmla="*/ 163463 w 277786"/>
                <a:gd name="connsiteY64" fmla="*/ 160341 h 406302"/>
                <a:gd name="connsiteX65" fmla="*/ 162634 w 277786"/>
                <a:gd name="connsiteY65" fmla="*/ 160216 h 406302"/>
                <a:gd name="connsiteX66" fmla="*/ 161875 w 277786"/>
                <a:gd name="connsiteY66" fmla="*/ 160467 h 406302"/>
                <a:gd name="connsiteX67" fmla="*/ 161875 w 277786"/>
                <a:gd name="connsiteY67" fmla="*/ 161304 h 406302"/>
                <a:gd name="connsiteX68" fmla="*/ 162125 w 277786"/>
                <a:gd name="connsiteY68" fmla="*/ 162258 h 406302"/>
                <a:gd name="connsiteX69" fmla="*/ 162000 w 277786"/>
                <a:gd name="connsiteY69" fmla="*/ 163283 h 406302"/>
                <a:gd name="connsiteX70" fmla="*/ 161491 w 277786"/>
                <a:gd name="connsiteY70" fmla="*/ 163917 h 406302"/>
                <a:gd name="connsiteX71" fmla="*/ 161045 w 277786"/>
                <a:gd name="connsiteY71" fmla="*/ 164363 h 406302"/>
                <a:gd name="connsiteX72" fmla="*/ 161491 w 277786"/>
                <a:gd name="connsiteY72" fmla="*/ 165004 h 406302"/>
                <a:gd name="connsiteX73" fmla="*/ 162250 w 277786"/>
                <a:gd name="connsiteY73" fmla="*/ 165583 h 406302"/>
                <a:gd name="connsiteX74" fmla="*/ 163400 w 277786"/>
                <a:gd name="connsiteY74" fmla="*/ 166538 h 406302"/>
                <a:gd name="connsiteX75" fmla="*/ 164996 w 277786"/>
                <a:gd name="connsiteY75" fmla="*/ 168392 h 406302"/>
                <a:gd name="connsiteX76" fmla="*/ 166209 w 277786"/>
                <a:gd name="connsiteY76" fmla="*/ 168712 h 406302"/>
                <a:gd name="connsiteX77" fmla="*/ 167226 w 277786"/>
                <a:gd name="connsiteY77" fmla="*/ 169354 h 406302"/>
                <a:gd name="connsiteX78" fmla="*/ 167351 w 277786"/>
                <a:gd name="connsiteY78" fmla="*/ 170371 h 406302"/>
                <a:gd name="connsiteX79" fmla="*/ 166968 w 277786"/>
                <a:gd name="connsiteY79" fmla="*/ 171396 h 406302"/>
                <a:gd name="connsiteX80" fmla="*/ 166076 w 277786"/>
                <a:gd name="connsiteY80" fmla="*/ 171842 h 406302"/>
                <a:gd name="connsiteX81" fmla="*/ 166013 w 277786"/>
                <a:gd name="connsiteY81" fmla="*/ 172742 h 406302"/>
                <a:gd name="connsiteX82" fmla="*/ 167226 w 277786"/>
                <a:gd name="connsiteY82" fmla="*/ 173829 h 406302"/>
                <a:gd name="connsiteX83" fmla="*/ 168055 w 277786"/>
                <a:gd name="connsiteY83" fmla="*/ 174596 h 406302"/>
                <a:gd name="connsiteX84" fmla="*/ 168885 w 277786"/>
                <a:gd name="connsiteY84" fmla="*/ 175746 h 406302"/>
                <a:gd name="connsiteX85" fmla="*/ 169651 w 277786"/>
                <a:gd name="connsiteY85" fmla="*/ 177350 h 406302"/>
                <a:gd name="connsiteX86" fmla="*/ 169651 w 277786"/>
                <a:gd name="connsiteY86" fmla="*/ 178367 h 406302"/>
                <a:gd name="connsiteX87" fmla="*/ 170480 w 277786"/>
                <a:gd name="connsiteY87" fmla="*/ 179650 h 406302"/>
                <a:gd name="connsiteX88" fmla="*/ 170989 w 277786"/>
                <a:gd name="connsiteY88" fmla="*/ 180737 h 406302"/>
                <a:gd name="connsiteX89" fmla="*/ 170989 w 277786"/>
                <a:gd name="connsiteY89" fmla="*/ 181762 h 406302"/>
                <a:gd name="connsiteX90" fmla="*/ 172327 w 277786"/>
                <a:gd name="connsiteY90" fmla="*/ 182779 h 406302"/>
                <a:gd name="connsiteX91" fmla="*/ 173477 w 277786"/>
                <a:gd name="connsiteY91" fmla="*/ 183553 h 406302"/>
                <a:gd name="connsiteX92" fmla="*/ 174298 w 277786"/>
                <a:gd name="connsiteY92" fmla="*/ 184258 h 406302"/>
                <a:gd name="connsiteX93" fmla="*/ 175128 w 277786"/>
                <a:gd name="connsiteY93" fmla="*/ 184704 h 406302"/>
                <a:gd name="connsiteX94" fmla="*/ 175323 w 277786"/>
                <a:gd name="connsiteY94" fmla="*/ 185470 h 406302"/>
                <a:gd name="connsiteX95" fmla="*/ 175214 w 277786"/>
                <a:gd name="connsiteY95" fmla="*/ 186636 h 406302"/>
                <a:gd name="connsiteX96" fmla="*/ 176403 w 277786"/>
                <a:gd name="connsiteY96" fmla="*/ 188561 h 406302"/>
                <a:gd name="connsiteX97" fmla="*/ 178585 w 277786"/>
                <a:gd name="connsiteY97" fmla="*/ 190000 h 406302"/>
                <a:gd name="connsiteX98" fmla="*/ 180354 w 277786"/>
                <a:gd name="connsiteY98" fmla="*/ 192089 h 406302"/>
                <a:gd name="connsiteX99" fmla="*/ 181496 w 277786"/>
                <a:gd name="connsiteY99" fmla="*/ 193607 h 406302"/>
                <a:gd name="connsiteX100" fmla="*/ 183616 w 277786"/>
                <a:gd name="connsiteY100" fmla="*/ 196047 h 406302"/>
                <a:gd name="connsiteX101" fmla="*/ 183694 w 277786"/>
                <a:gd name="connsiteY101" fmla="*/ 198848 h 406302"/>
                <a:gd name="connsiteX102" fmla="*/ 181073 w 277786"/>
                <a:gd name="connsiteY102" fmla="*/ 202064 h 406302"/>
                <a:gd name="connsiteX103" fmla="*/ 178445 w 277786"/>
                <a:gd name="connsiteY103" fmla="*/ 205287 h 406302"/>
                <a:gd name="connsiteX104" fmla="*/ 182740 w 277786"/>
                <a:gd name="connsiteY104" fmla="*/ 205201 h 406302"/>
                <a:gd name="connsiteX105" fmla="*/ 187121 w 277786"/>
                <a:gd name="connsiteY105" fmla="*/ 205263 h 406302"/>
                <a:gd name="connsiteX106" fmla="*/ 191705 w 277786"/>
                <a:gd name="connsiteY106" fmla="*/ 206187 h 406302"/>
                <a:gd name="connsiteX107" fmla="*/ 194796 w 277786"/>
                <a:gd name="connsiteY107" fmla="*/ 207071 h 406302"/>
                <a:gd name="connsiteX108" fmla="*/ 196681 w 277786"/>
                <a:gd name="connsiteY108" fmla="*/ 207470 h 406302"/>
                <a:gd name="connsiteX109" fmla="*/ 198019 w 277786"/>
                <a:gd name="connsiteY109" fmla="*/ 208502 h 406302"/>
                <a:gd name="connsiteX110" fmla="*/ 198653 w 277786"/>
                <a:gd name="connsiteY110" fmla="*/ 210106 h 406302"/>
                <a:gd name="connsiteX111" fmla="*/ 199161 w 277786"/>
                <a:gd name="connsiteY111" fmla="*/ 211421 h 406302"/>
                <a:gd name="connsiteX112" fmla="*/ 199294 w 277786"/>
                <a:gd name="connsiteY112" fmla="*/ 213314 h 406302"/>
                <a:gd name="connsiteX113" fmla="*/ 201203 w 277786"/>
                <a:gd name="connsiteY113" fmla="*/ 214855 h 406302"/>
                <a:gd name="connsiteX114" fmla="*/ 201070 w 277786"/>
                <a:gd name="connsiteY114" fmla="*/ 216326 h 406302"/>
                <a:gd name="connsiteX115" fmla="*/ 201015 w 277786"/>
                <a:gd name="connsiteY115" fmla="*/ 218399 h 406302"/>
                <a:gd name="connsiteX116" fmla="*/ 201860 w 277786"/>
                <a:gd name="connsiteY116" fmla="*/ 218430 h 406302"/>
                <a:gd name="connsiteX117" fmla="*/ 207470 w 277786"/>
                <a:gd name="connsiteY117" fmla="*/ 218438 h 406302"/>
                <a:gd name="connsiteX118" fmla="*/ 213603 w 277786"/>
                <a:gd name="connsiteY118" fmla="*/ 218446 h 406302"/>
                <a:gd name="connsiteX119" fmla="*/ 219502 w 277786"/>
                <a:gd name="connsiteY119" fmla="*/ 218063 h 406302"/>
                <a:gd name="connsiteX120" fmla="*/ 221732 w 277786"/>
                <a:gd name="connsiteY120" fmla="*/ 217562 h 406302"/>
                <a:gd name="connsiteX121" fmla="*/ 224423 w 277786"/>
                <a:gd name="connsiteY121" fmla="*/ 215043 h 406302"/>
                <a:gd name="connsiteX122" fmla="*/ 226043 w 277786"/>
                <a:gd name="connsiteY122" fmla="*/ 214300 h 406302"/>
                <a:gd name="connsiteX123" fmla="*/ 227599 w 277786"/>
                <a:gd name="connsiteY123" fmla="*/ 213126 h 406302"/>
                <a:gd name="connsiteX124" fmla="*/ 229493 w 277786"/>
                <a:gd name="connsiteY124" fmla="*/ 210983 h 406302"/>
                <a:gd name="connsiteX125" fmla="*/ 230995 w 277786"/>
                <a:gd name="connsiteY125" fmla="*/ 210020 h 406302"/>
                <a:gd name="connsiteX126" fmla="*/ 232262 w 277786"/>
                <a:gd name="connsiteY126" fmla="*/ 208831 h 406302"/>
                <a:gd name="connsiteX127" fmla="*/ 234147 w 277786"/>
                <a:gd name="connsiteY127" fmla="*/ 207642 h 406302"/>
                <a:gd name="connsiteX128" fmla="*/ 234930 w 277786"/>
                <a:gd name="connsiteY128" fmla="*/ 206766 h 406302"/>
                <a:gd name="connsiteX129" fmla="*/ 235571 w 277786"/>
                <a:gd name="connsiteY129" fmla="*/ 206445 h 406302"/>
                <a:gd name="connsiteX130" fmla="*/ 237034 w 277786"/>
                <a:gd name="connsiteY130" fmla="*/ 205866 h 406302"/>
                <a:gd name="connsiteX131" fmla="*/ 236401 w 277786"/>
                <a:gd name="connsiteY131" fmla="*/ 207024 h 406302"/>
                <a:gd name="connsiteX132" fmla="*/ 235908 w 277786"/>
                <a:gd name="connsiteY132" fmla="*/ 208205 h 406302"/>
                <a:gd name="connsiteX133" fmla="*/ 235759 w 277786"/>
                <a:gd name="connsiteY133" fmla="*/ 209911 h 406302"/>
                <a:gd name="connsiteX134" fmla="*/ 236455 w 277786"/>
                <a:gd name="connsiteY134" fmla="*/ 211773 h 406302"/>
                <a:gd name="connsiteX135" fmla="*/ 235876 w 277786"/>
                <a:gd name="connsiteY135" fmla="*/ 213165 h 406302"/>
                <a:gd name="connsiteX136" fmla="*/ 234930 w 277786"/>
                <a:gd name="connsiteY136" fmla="*/ 214409 h 406302"/>
                <a:gd name="connsiteX137" fmla="*/ 234914 w 277786"/>
                <a:gd name="connsiteY137" fmla="*/ 217687 h 406302"/>
                <a:gd name="connsiteX138" fmla="*/ 234899 w 277786"/>
                <a:gd name="connsiteY138" fmla="*/ 222334 h 406302"/>
                <a:gd name="connsiteX139" fmla="*/ 234875 w 277786"/>
                <a:gd name="connsiteY139" fmla="*/ 226316 h 406302"/>
                <a:gd name="connsiteX140" fmla="*/ 234852 w 277786"/>
                <a:gd name="connsiteY140" fmla="*/ 231308 h 406302"/>
                <a:gd name="connsiteX141" fmla="*/ 234828 w 277786"/>
                <a:gd name="connsiteY141" fmla="*/ 236964 h 406302"/>
                <a:gd name="connsiteX142" fmla="*/ 234813 w 277786"/>
                <a:gd name="connsiteY142" fmla="*/ 240727 h 406302"/>
                <a:gd name="connsiteX143" fmla="*/ 235814 w 277786"/>
                <a:gd name="connsiteY143" fmla="*/ 239984 h 406302"/>
                <a:gd name="connsiteX144" fmla="*/ 237207 w 277786"/>
                <a:gd name="connsiteY144" fmla="*/ 239319 h 406302"/>
                <a:gd name="connsiteX145" fmla="*/ 239014 w 277786"/>
                <a:gd name="connsiteY145" fmla="*/ 241048 h 406302"/>
                <a:gd name="connsiteX146" fmla="*/ 240305 w 277786"/>
                <a:gd name="connsiteY146" fmla="*/ 241799 h 406302"/>
                <a:gd name="connsiteX147" fmla="*/ 241408 w 277786"/>
                <a:gd name="connsiteY147" fmla="*/ 241979 h 406302"/>
                <a:gd name="connsiteX148" fmla="*/ 242542 w 277786"/>
                <a:gd name="connsiteY148" fmla="*/ 241924 h 406302"/>
                <a:gd name="connsiteX149" fmla="*/ 244083 w 277786"/>
                <a:gd name="connsiteY149" fmla="*/ 241556 h 406302"/>
                <a:gd name="connsiteX150" fmla="*/ 247463 w 277786"/>
                <a:gd name="connsiteY150" fmla="*/ 240109 h 406302"/>
                <a:gd name="connsiteX151" fmla="*/ 249779 w 277786"/>
                <a:gd name="connsiteY151" fmla="*/ 238943 h 406302"/>
                <a:gd name="connsiteX152" fmla="*/ 252431 w 277786"/>
                <a:gd name="connsiteY152" fmla="*/ 239022 h 406302"/>
                <a:gd name="connsiteX153" fmla="*/ 256069 w 277786"/>
                <a:gd name="connsiteY153" fmla="*/ 239475 h 406302"/>
                <a:gd name="connsiteX154" fmla="*/ 258165 w 277786"/>
                <a:gd name="connsiteY154" fmla="*/ 239428 h 406302"/>
                <a:gd name="connsiteX155" fmla="*/ 260912 w 277786"/>
                <a:gd name="connsiteY155" fmla="*/ 244248 h 406302"/>
                <a:gd name="connsiteX156" fmla="*/ 262922 w 277786"/>
                <a:gd name="connsiteY156" fmla="*/ 247784 h 406302"/>
                <a:gd name="connsiteX157" fmla="*/ 265214 w 277786"/>
                <a:gd name="connsiteY157" fmla="*/ 251813 h 406302"/>
                <a:gd name="connsiteX158" fmla="*/ 267053 w 277786"/>
                <a:gd name="connsiteY158" fmla="*/ 255060 h 406302"/>
                <a:gd name="connsiteX159" fmla="*/ 269854 w 277786"/>
                <a:gd name="connsiteY159" fmla="*/ 259988 h 406302"/>
                <a:gd name="connsiteX160" fmla="*/ 272271 w 277786"/>
                <a:gd name="connsiteY160" fmla="*/ 264252 h 406302"/>
                <a:gd name="connsiteX161" fmla="*/ 274853 w 277786"/>
                <a:gd name="connsiteY161" fmla="*/ 268798 h 406302"/>
                <a:gd name="connsiteX162" fmla="*/ 277787 w 277786"/>
                <a:gd name="connsiteY162" fmla="*/ 273969 h 406302"/>
                <a:gd name="connsiteX163" fmla="*/ 276840 w 277786"/>
                <a:gd name="connsiteY163" fmla="*/ 275283 h 406302"/>
                <a:gd name="connsiteX164" fmla="*/ 276073 w 277786"/>
                <a:gd name="connsiteY164" fmla="*/ 276332 h 406302"/>
                <a:gd name="connsiteX165" fmla="*/ 276159 w 277786"/>
                <a:gd name="connsiteY165" fmla="*/ 278108 h 406302"/>
                <a:gd name="connsiteX166" fmla="*/ 275002 w 277786"/>
                <a:gd name="connsiteY166" fmla="*/ 279054 h 406302"/>
                <a:gd name="connsiteX167" fmla="*/ 273773 w 277786"/>
                <a:gd name="connsiteY167" fmla="*/ 279625 h 406302"/>
                <a:gd name="connsiteX168" fmla="*/ 272326 w 277786"/>
                <a:gd name="connsiteY168" fmla="*/ 281127 h 406302"/>
                <a:gd name="connsiteX169" fmla="*/ 271340 w 277786"/>
                <a:gd name="connsiteY169" fmla="*/ 282418 h 406302"/>
                <a:gd name="connsiteX170" fmla="*/ 271293 w 277786"/>
                <a:gd name="connsiteY170" fmla="*/ 284272 h 406302"/>
                <a:gd name="connsiteX171" fmla="*/ 271481 w 277786"/>
                <a:gd name="connsiteY171" fmla="*/ 293676 h 406302"/>
                <a:gd name="connsiteX172" fmla="*/ 271239 w 277786"/>
                <a:gd name="connsiteY172" fmla="*/ 296235 h 406302"/>
                <a:gd name="connsiteX173" fmla="*/ 270487 w 277786"/>
                <a:gd name="connsiteY173" fmla="*/ 298433 h 406302"/>
                <a:gd name="connsiteX174" fmla="*/ 269713 w 277786"/>
                <a:gd name="connsiteY174" fmla="*/ 299544 h 406302"/>
                <a:gd name="connsiteX175" fmla="*/ 269244 w 277786"/>
                <a:gd name="connsiteY175" fmla="*/ 300420 h 406302"/>
                <a:gd name="connsiteX176" fmla="*/ 270362 w 277786"/>
                <a:gd name="connsiteY176" fmla="*/ 302603 h 406302"/>
                <a:gd name="connsiteX177" fmla="*/ 271434 w 277786"/>
                <a:gd name="connsiteY177" fmla="*/ 306999 h 406302"/>
                <a:gd name="connsiteX178" fmla="*/ 272248 w 277786"/>
                <a:gd name="connsiteY178" fmla="*/ 307876 h 406302"/>
                <a:gd name="connsiteX179" fmla="*/ 273249 w 277786"/>
                <a:gd name="connsiteY179" fmla="*/ 309667 h 406302"/>
                <a:gd name="connsiteX180" fmla="*/ 273703 w 277786"/>
                <a:gd name="connsiteY180" fmla="*/ 311365 h 406302"/>
                <a:gd name="connsiteX181" fmla="*/ 273500 w 277786"/>
                <a:gd name="connsiteY181" fmla="*/ 312014 h 406302"/>
                <a:gd name="connsiteX182" fmla="*/ 271489 w 277786"/>
                <a:gd name="connsiteY182" fmla="*/ 312820 h 406302"/>
                <a:gd name="connsiteX183" fmla="*/ 270769 w 277786"/>
                <a:gd name="connsiteY183" fmla="*/ 313509 h 406302"/>
                <a:gd name="connsiteX184" fmla="*/ 270581 w 277786"/>
                <a:gd name="connsiteY184" fmla="*/ 316035 h 406302"/>
                <a:gd name="connsiteX185" fmla="*/ 269713 w 277786"/>
                <a:gd name="connsiteY185" fmla="*/ 316943 h 406302"/>
                <a:gd name="connsiteX186" fmla="*/ 268242 w 277786"/>
                <a:gd name="connsiteY186" fmla="*/ 318132 h 406302"/>
                <a:gd name="connsiteX187" fmla="*/ 267295 w 277786"/>
                <a:gd name="connsiteY187" fmla="*/ 319494 h 406302"/>
                <a:gd name="connsiteX188" fmla="*/ 266497 w 277786"/>
                <a:gd name="connsiteY188" fmla="*/ 320440 h 406302"/>
                <a:gd name="connsiteX189" fmla="*/ 265715 w 277786"/>
                <a:gd name="connsiteY189" fmla="*/ 320988 h 406302"/>
                <a:gd name="connsiteX190" fmla="*/ 265332 w 277786"/>
                <a:gd name="connsiteY190" fmla="*/ 322654 h 406302"/>
                <a:gd name="connsiteX191" fmla="*/ 264808 w 277786"/>
                <a:gd name="connsiteY191" fmla="*/ 324344 h 406302"/>
                <a:gd name="connsiteX192" fmla="*/ 262977 w 277786"/>
                <a:gd name="connsiteY192" fmla="*/ 325463 h 406302"/>
                <a:gd name="connsiteX193" fmla="*/ 262664 w 277786"/>
                <a:gd name="connsiteY193" fmla="*/ 327536 h 406302"/>
                <a:gd name="connsiteX194" fmla="*/ 262641 w 277786"/>
                <a:gd name="connsiteY194" fmla="*/ 329249 h 406302"/>
                <a:gd name="connsiteX195" fmla="*/ 263611 w 277786"/>
                <a:gd name="connsiteY195" fmla="*/ 330963 h 406302"/>
                <a:gd name="connsiteX196" fmla="*/ 266763 w 277786"/>
                <a:gd name="connsiteY196" fmla="*/ 334569 h 406302"/>
                <a:gd name="connsiteX197" fmla="*/ 267084 w 277786"/>
                <a:gd name="connsiteY197" fmla="*/ 335430 h 406302"/>
                <a:gd name="connsiteX198" fmla="*/ 265285 w 277786"/>
                <a:gd name="connsiteY198" fmla="*/ 337605 h 406302"/>
                <a:gd name="connsiteX199" fmla="*/ 264244 w 277786"/>
                <a:gd name="connsiteY199" fmla="*/ 339115 h 406302"/>
                <a:gd name="connsiteX200" fmla="*/ 261678 w 277786"/>
                <a:gd name="connsiteY200" fmla="*/ 343731 h 406302"/>
                <a:gd name="connsiteX201" fmla="*/ 261631 w 277786"/>
                <a:gd name="connsiteY201" fmla="*/ 344575 h 406302"/>
                <a:gd name="connsiteX202" fmla="*/ 262265 w 277786"/>
                <a:gd name="connsiteY202" fmla="*/ 346758 h 406302"/>
                <a:gd name="connsiteX203" fmla="*/ 266091 w 277786"/>
                <a:gd name="connsiteY203" fmla="*/ 356115 h 406302"/>
                <a:gd name="connsiteX204" fmla="*/ 266740 w 277786"/>
                <a:gd name="connsiteY204" fmla="*/ 356874 h 406302"/>
                <a:gd name="connsiteX205" fmla="*/ 267921 w 277786"/>
                <a:gd name="connsiteY205" fmla="*/ 357766 h 406302"/>
                <a:gd name="connsiteX206" fmla="*/ 269854 w 277786"/>
                <a:gd name="connsiteY206" fmla="*/ 357664 h 406302"/>
                <a:gd name="connsiteX207" fmla="*/ 272772 w 277786"/>
                <a:gd name="connsiteY207" fmla="*/ 358673 h 406302"/>
                <a:gd name="connsiteX208" fmla="*/ 274188 w 277786"/>
                <a:gd name="connsiteY208" fmla="*/ 359831 h 406302"/>
                <a:gd name="connsiteX209" fmla="*/ 274321 w 277786"/>
                <a:gd name="connsiteY209" fmla="*/ 360402 h 406302"/>
                <a:gd name="connsiteX210" fmla="*/ 273992 w 277786"/>
                <a:gd name="connsiteY210" fmla="*/ 360786 h 406302"/>
                <a:gd name="connsiteX211" fmla="*/ 272451 w 277786"/>
                <a:gd name="connsiteY211" fmla="*/ 361560 h 406302"/>
                <a:gd name="connsiteX212" fmla="*/ 270738 w 277786"/>
                <a:gd name="connsiteY212" fmla="*/ 362577 h 406302"/>
                <a:gd name="connsiteX213" fmla="*/ 270143 w 277786"/>
                <a:gd name="connsiteY213" fmla="*/ 363540 h 406302"/>
                <a:gd name="connsiteX214" fmla="*/ 270026 w 277786"/>
                <a:gd name="connsiteY214" fmla="*/ 365065 h 406302"/>
                <a:gd name="connsiteX215" fmla="*/ 270417 w 277786"/>
                <a:gd name="connsiteY215" fmla="*/ 367326 h 406302"/>
                <a:gd name="connsiteX216" fmla="*/ 269674 w 277786"/>
                <a:gd name="connsiteY216" fmla="*/ 368062 h 406302"/>
                <a:gd name="connsiteX217" fmla="*/ 267960 w 277786"/>
                <a:gd name="connsiteY217" fmla="*/ 368938 h 406302"/>
                <a:gd name="connsiteX218" fmla="*/ 266482 w 277786"/>
                <a:gd name="connsiteY218" fmla="*/ 370205 h 406302"/>
                <a:gd name="connsiteX219" fmla="*/ 265003 w 277786"/>
                <a:gd name="connsiteY219" fmla="*/ 372310 h 406302"/>
                <a:gd name="connsiteX220" fmla="*/ 262492 w 277786"/>
                <a:gd name="connsiteY220" fmla="*/ 375517 h 406302"/>
                <a:gd name="connsiteX221" fmla="*/ 261624 w 277786"/>
                <a:gd name="connsiteY221" fmla="*/ 376393 h 406302"/>
                <a:gd name="connsiteX222" fmla="*/ 261248 w 277786"/>
                <a:gd name="connsiteY222" fmla="*/ 377504 h 406302"/>
                <a:gd name="connsiteX223" fmla="*/ 259816 w 277786"/>
                <a:gd name="connsiteY223" fmla="*/ 377872 h 406302"/>
                <a:gd name="connsiteX224" fmla="*/ 257148 w 277786"/>
                <a:gd name="connsiteY224" fmla="*/ 380055 h 406302"/>
                <a:gd name="connsiteX225" fmla="*/ 256695 w 277786"/>
                <a:gd name="connsiteY225" fmla="*/ 381158 h 406302"/>
                <a:gd name="connsiteX226" fmla="*/ 257125 w 277786"/>
                <a:gd name="connsiteY226" fmla="*/ 382206 h 406302"/>
                <a:gd name="connsiteX227" fmla="*/ 258494 w 277786"/>
                <a:gd name="connsiteY227" fmla="*/ 383090 h 406302"/>
                <a:gd name="connsiteX228" fmla="*/ 259409 w 277786"/>
                <a:gd name="connsiteY228" fmla="*/ 384366 h 406302"/>
                <a:gd name="connsiteX229" fmla="*/ 259652 w 277786"/>
                <a:gd name="connsiteY229" fmla="*/ 386001 h 406302"/>
                <a:gd name="connsiteX230" fmla="*/ 259652 w 277786"/>
                <a:gd name="connsiteY230" fmla="*/ 387018 h 406302"/>
                <a:gd name="connsiteX231" fmla="*/ 259652 w 277786"/>
                <a:gd name="connsiteY231" fmla="*/ 387049 h 406302"/>
                <a:gd name="connsiteX232" fmla="*/ 257993 w 277786"/>
                <a:gd name="connsiteY232" fmla="*/ 388582 h 406302"/>
                <a:gd name="connsiteX233" fmla="*/ 255834 w 277786"/>
                <a:gd name="connsiteY233" fmla="*/ 390343 h 406302"/>
                <a:gd name="connsiteX234" fmla="*/ 253174 w 277786"/>
                <a:gd name="connsiteY234" fmla="*/ 390687 h 406302"/>
                <a:gd name="connsiteX235" fmla="*/ 252165 w 277786"/>
                <a:gd name="connsiteY235" fmla="*/ 391571 h 406302"/>
                <a:gd name="connsiteX236" fmla="*/ 252392 w 277786"/>
                <a:gd name="connsiteY236" fmla="*/ 393441 h 406302"/>
                <a:gd name="connsiteX237" fmla="*/ 253252 w 277786"/>
                <a:gd name="connsiteY237" fmla="*/ 396077 h 406302"/>
                <a:gd name="connsiteX238" fmla="*/ 253245 w 277786"/>
                <a:gd name="connsiteY238" fmla="*/ 398143 h 406302"/>
                <a:gd name="connsiteX239" fmla="*/ 252431 w 277786"/>
                <a:gd name="connsiteY239" fmla="*/ 400505 h 406302"/>
                <a:gd name="connsiteX240" fmla="*/ 250530 w 277786"/>
                <a:gd name="connsiteY240" fmla="*/ 403095 h 406302"/>
                <a:gd name="connsiteX241" fmla="*/ 247620 w 277786"/>
                <a:gd name="connsiteY241" fmla="*/ 404878 h 406302"/>
                <a:gd name="connsiteX242" fmla="*/ 244873 w 277786"/>
                <a:gd name="connsiteY242" fmla="*/ 405833 h 406302"/>
                <a:gd name="connsiteX243" fmla="*/ 242714 w 277786"/>
                <a:gd name="connsiteY243" fmla="*/ 405841 h 406302"/>
                <a:gd name="connsiteX244" fmla="*/ 240625 w 277786"/>
                <a:gd name="connsiteY244" fmla="*/ 406029 h 406302"/>
                <a:gd name="connsiteX245" fmla="*/ 239734 w 277786"/>
                <a:gd name="connsiteY245" fmla="*/ 406302 h 406302"/>
                <a:gd name="connsiteX246" fmla="*/ 238122 w 277786"/>
                <a:gd name="connsiteY246" fmla="*/ 404737 h 406302"/>
                <a:gd name="connsiteX247" fmla="*/ 230963 w 277786"/>
                <a:gd name="connsiteY247" fmla="*/ 399567 h 406302"/>
                <a:gd name="connsiteX248" fmla="*/ 228241 w 277786"/>
                <a:gd name="connsiteY248" fmla="*/ 396805 h 406302"/>
                <a:gd name="connsiteX249" fmla="*/ 225714 w 277786"/>
                <a:gd name="connsiteY249" fmla="*/ 395514 h 406302"/>
                <a:gd name="connsiteX250" fmla="*/ 219557 w 277786"/>
                <a:gd name="connsiteY250" fmla="*/ 391086 h 406302"/>
                <a:gd name="connsiteX251" fmla="*/ 218947 w 277786"/>
                <a:gd name="connsiteY251" fmla="*/ 389670 h 406302"/>
                <a:gd name="connsiteX252" fmla="*/ 218188 w 277786"/>
                <a:gd name="connsiteY252" fmla="*/ 385124 h 406302"/>
                <a:gd name="connsiteX253" fmla="*/ 217390 w 277786"/>
                <a:gd name="connsiteY253" fmla="*/ 383849 h 406302"/>
                <a:gd name="connsiteX254" fmla="*/ 215270 w 277786"/>
                <a:gd name="connsiteY254" fmla="*/ 382206 h 406302"/>
                <a:gd name="connsiteX255" fmla="*/ 209958 w 277786"/>
                <a:gd name="connsiteY255" fmla="*/ 380023 h 406302"/>
                <a:gd name="connsiteX256" fmla="*/ 207892 w 277786"/>
                <a:gd name="connsiteY256" fmla="*/ 378936 h 406302"/>
                <a:gd name="connsiteX257" fmla="*/ 205733 w 277786"/>
                <a:gd name="connsiteY257" fmla="*/ 376949 h 406302"/>
                <a:gd name="connsiteX258" fmla="*/ 202556 w 277786"/>
                <a:gd name="connsiteY258" fmla="*/ 375541 h 406302"/>
                <a:gd name="connsiteX259" fmla="*/ 199099 w 277786"/>
                <a:gd name="connsiteY259" fmla="*/ 372654 h 406302"/>
                <a:gd name="connsiteX260" fmla="*/ 197041 w 277786"/>
                <a:gd name="connsiteY260" fmla="*/ 370354 h 406302"/>
                <a:gd name="connsiteX261" fmla="*/ 194733 w 277786"/>
                <a:gd name="connsiteY261" fmla="*/ 368828 h 406302"/>
                <a:gd name="connsiteX262" fmla="*/ 187567 w 277786"/>
                <a:gd name="connsiteY262" fmla="*/ 366700 h 406302"/>
                <a:gd name="connsiteX263" fmla="*/ 183976 w 277786"/>
                <a:gd name="connsiteY263" fmla="*/ 364564 h 406302"/>
                <a:gd name="connsiteX264" fmla="*/ 177256 w 277786"/>
                <a:gd name="connsiteY264" fmla="*/ 361552 h 406302"/>
                <a:gd name="connsiteX265" fmla="*/ 174259 w 277786"/>
                <a:gd name="connsiteY265" fmla="*/ 359635 h 406302"/>
                <a:gd name="connsiteX266" fmla="*/ 167070 w 277786"/>
                <a:gd name="connsiteY266" fmla="*/ 357304 h 406302"/>
                <a:gd name="connsiteX267" fmla="*/ 164934 w 277786"/>
                <a:gd name="connsiteY267" fmla="*/ 356193 h 406302"/>
                <a:gd name="connsiteX268" fmla="*/ 157861 w 277786"/>
                <a:gd name="connsiteY268" fmla="*/ 350740 h 406302"/>
                <a:gd name="connsiteX269" fmla="*/ 152901 w 277786"/>
                <a:gd name="connsiteY269" fmla="*/ 348957 h 406302"/>
                <a:gd name="connsiteX270" fmla="*/ 148903 w 277786"/>
                <a:gd name="connsiteY270" fmla="*/ 345898 h 406302"/>
                <a:gd name="connsiteX271" fmla="*/ 136840 w 277786"/>
                <a:gd name="connsiteY271" fmla="*/ 339396 h 406302"/>
                <a:gd name="connsiteX272" fmla="*/ 134946 w 277786"/>
                <a:gd name="connsiteY272" fmla="*/ 337315 h 406302"/>
                <a:gd name="connsiteX273" fmla="*/ 133100 w 277786"/>
                <a:gd name="connsiteY273" fmla="*/ 334108 h 406302"/>
                <a:gd name="connsiteX274" fmla="*/ 130424 w 277786"/>
                <a:gd name="connsiteY274" fmla="*/ 332199 h 406302"/>
                <a:gd name="connsiteX275" fmla="*/ 127413 w 277786"/>
                <a:gd name="connsiteY275" fmla="*/ 327810 h 406302"/>
                <a:gd name="connsiteX276" fmla="*/ 122937 w 277786"/>
                <a:gd name="connsiteY276" fmla="*/ 325228 h 406302"/>
                <a:gd name="connsiteX277" fmla="*/ 118627 w 277786"/>
                <a:gd name="connsiteY277" fmla="*/ 321809 h 406302"/>
                <a:gd name="connsiteX278" fmla="*/ 117039 w 277786"/>
                <a:gd name="connsiteY278" fmla="*/ 318703 h 406302"/>
                <a:gd name="connsiteX279" fmla="*/ 114175 w 277786"/>
                <a:gd name="connsiteY279" fmla="*/ 314752 h 406302"/>
                <a:gd name="connsiteX280" fmla="*/ 113330 w 277786"/>
                <a:gd name="connsiteY280" fmla="*/ 312648 h 406302"/>
                <a:gd name="connsiteX281" fmla="*/ 110827 w 277786"/>
                <a:gd name="connsiteY281" fmla="*/ 310536 h 406302"/>
                <a:gd name="connsiteX282" fmla="*/ 110655 w 277786"/>
                <a:gd name="connsiteY282" fmla="*/ 306382 h 406302"/>
                <a:gd name="connsiteX283" fmla="*/ 108910 w 277786"/>
                <a:gd name="connsiteY283" fmla="*/ 304472 h 406302"/>
                <a:gd name="connsiteX284" fmla="*/ 110162 w 277786"/>
                <a:gd name="connsiteY284" fmla="*/ 303526 h 406302"/>
                <a:gd name="connsiteX285" fmla="*/ 111484 w 277786"/>
                <a:gd name="connsiteY285" fmla="*/ 303111 h 406302"/>
                <a:gd name="connsiteX286" fmla="*/ 113135 w 277786"/>
                <a:gd name="connsiteY286" fmla="*/ 296657 h 406302"/>
                <a:gd name="connsiteX287" fmla="*/ 112266 w 277786"/>
                <a:gd name="connsiteY287" fmla="*/ 293426 h 406302"/>
                <a:gd name="connsiteX288" fmla="*/ 107791 w 277786"/>
                <a:gd name="connsiteY288" fmla="*/ 287566 h 406302"/>
                <a:gd name="connsiteX289" fmla="*/ 106148 w 277786"/>
                <a:gd name="connsiteY289" fmla="*/ 284757 h 406302"/>
                <a:gd name="connsiteX290" fmla="*/ 104983 w 277786"/>
                <a:gd name="connsiteY290" fmla="*/ 281159 h 406302"/>
                <a:gd name="connsiteX291" fmla="*/ 103191 w 277786"/>
                <a:gd name="connsiteY291" fmla="*/ 279023 h 406302"/>
                <a:gd name="connsiteX292" fmla="*/ 100531 w 277786"/>
                <a:gd name="connsiteY292" fmla="*/ 274524 h 406302"/>
                <a:gd name="connsiteX293" fmla="*/ 98904 w 277786"/>
                <a:gd name="connsiteY293" fmla="*/ 270542 h 406302"/>
                <a:gd name="connsiteX294" fmla="*/ 95352 w 277786"/>
                <a:gd name="connsiteY294" fmla="*/ 267655 h 406302"/>
                <a:gd name="connsiteX295" fmla="*/ 94382 w 277786"/>
                <a:gd name="connsiteY295" fmla="*/ 266615 h 406302"/>
                <a:gd name="connsiteX296" fmla="*/ 93842 w 277786"/>
                <a:gd name="connsiteY296" fmla="*/ 265144 h 406302"/>
                <a:gd name="connsiteX297" fmla="*/ 91863 w 277786"/>
                <a:gd name="connsiteY297" fmla="*/ 264104 h 406302"/>
                <a:gd name="connsiteX298" fmla="*/ 91761 w 277786"/>
                <a:gd name="connsiteY298" fmla="*/ 261052 h 406302"/>
                <a:gd name="connsiteX299" fmla="*/ 90384 w 277786"/>
                <a:gd name="connsiteY299" fmla="*/ 255263 h 406302"/>
                <a:gd name="connsiteX300" fmla="*/ 88413 w 277786"/>
                <a:gd name="connsiteY300" fmla="*/ 252345 h 406302"/>
                <a:gd name="connsiteX301" fmla="*/ 81317 w 277786"/>
                <a:gd name="connsiteY301" fmla="*/ 246900 h 406302"/>
                <a:gd name="connsiteX302" fmla="*/ 81199 w 277786"/>
                <a:gd name="connsiteY302" fmla="*/ 244803 h 406302"/>
                <a:gd name="connsiteX303" fmla="*/ 80636 w 277786"/>
                <a:gd name="connsiteY303" fmla="*/ 240993 h 406302"/>
                <a:gd name="connsiteX304" fmla="*/ 79056 w 277786"/>
                <a:gd name="connsiteY304" fmla="*/ 236870 h 406302"/>
                <a:gd name="connsiteX305" fmla="*/ 71162 w 277786"/>
                <a:gd name="connsiteY305" fmla="*/ 224087 h 406302"/>
                <a:gd name="connsiteX306" fmla="*/ 69183 w 277786"/>
                <a:gd name="connsiteY306" fmla="*/ 220285 h 406302"/>
                <a:gd name="connsiteX307" fmla="*/ 67211 w 277786"/>
                <a:gd name="connsiteY307" fmla="*/ 214112 h 406302"/>
                <a:gd name="connsiteX308" fmla="*/ 65435 w 277786"/>
                <a:gd name="connsiteY308" fmla="*/ 210615 h 406302"/>
                <a:gd name="connsiteX309" fmla="*/ 63479 w 277786"/>
                <a:gd name="connsiteY309" fmla="*/ 204387 h 406302"/>
                <a:gd name="connsiteX310" fmla="*/ 60530 w 277786"/>
                <a:gd name="connsiteY310" fmla="*/ 199654 h 406302"/>
                <a:gd name="connsiteX311" fmla="*/ 58668 w 277786"/>
                <a:gd name="connsiteY311" fmla="*/ 195555 h 406302"/>
                <a:gd name="connsiteX312" fmla="*/ 56696 w 277786"/>
                <a:gd name="connsiteY312" fmla="*/ 190462 h 406302"/>
                <a:gd name="connsiteX313" fmla="*/ 56524 w 277786"/>
                <a:gd name="connsiteY313" fmla="*/ 187739 h 406302"/>
                <a:gd name="connsiteX314" fmla="*/ 52941 w 277786"/>
                <a:gd name="connsiteY314" fmla="*/ 183061 h 406302"/>
                <a:gd name="connsiteX315" fmla="*/ 51040 w 277786"/>
                <a:gd name="connsiteY315" fmla="*/ 178773 h 406302"/>
                <a:gd name="connsiteX316" fmla="*/ 47699 w 277786"/>
                <a:gd name="connsiteY316" fmla="*/ 175182 h 406302"/>
                <a:gd name="connsiteX317" fmla="*/ 44437 w 277786"/>
                <a:gd name="connsiteY317" fmla="*/ 172452 h 406302"/>
                <a:gd name="connsiteX318" fmla="*/ 43021 w 277786"/>
                <a:gd name="connsiteY318" fmla="*/ 170520 h 406302"/>
                <a:gd name="connsiteX319" fmla="*/ 38374 w 277786"/>
                <a:gd name="connsiteY319" fmla="*/ 161350 h 406302"/>
                <a:gd name="connsiteX320" fmla="*/ 37740 w 277786"/>
                <a:gd name="connsiteY320" fmla="*/ 158636 h 406302"/>
                <a:gd name="connsiteX321" fmla="*/ 34580 w 277786"/>
                <a:gd name="connsiteY321" fmla="*/ 153597 h 406302"/>
                <a:gd name="connsiteX322" fmla="*/ 31442 w 277786"/>
                <a:gd name="connsiteY322" fmla="*/ 149983 h 406302"/>
                <a:gd name="connsiteX323" fmla="*/ 29463 w 277786"/>
                <a:gd name="connsiteY323" fmla="*/ 147065 h 406302"/>
                <a:gd name="connsiteX324" fmla="*/ 26928 w 277786"/>
                <a:gd name="connsiteY324" fmla="*/ 144444 h 406302"/>
                <a:gd name="connsiteX325" fmla="*/ 11532 w 277786"/>
                <a:gd name="connsiteY325" fmla="*/ 136378 h 406302"/>
                <a:gd name="connsiteX326" fmla="*/ 6110 w 277786"/>
                <a:gd name="connsiteY326" fmla="*/ 133030 h 406302"/>
                <a:gd name="connsiteX327" fmla="*/ 4279 w 277786"/>
                <a:gd name="connsiteY327" fmla="*/ 131434 h 406302"/>
                <a:gd name="connsiteX328" fmla="*/ 3434 w 277786"/>
                <a:gd name="connsiteY328" fmla="*/ 128922 h 406302"/>
                <a:gd name="connsiteX329" fmla="*/ 3786 w 277786"/>
                <a:gd name="connsiteY329" fmla="*/ 127452 h 406302"/>
                <a:gd name="connsiteX330" fmla="*/ 5375 w 277786"/>
                <a:gd name="connsiteY330" fmla="*/ 126075 h 406302"/>
                <a:gd name="connsiteX331" fmla="*/ 7573 w 277786"/>
                <a:gd name="connsiteY331" fmla="*/ 127139 h 406302"/>
                <a:gd name="connsiteX332" fmla="*/ 8919 w 277786"/>
                <a:gd name="connsiteY332" fmla="*/ 126693 h 406302"/>
                <a:gd name="connsiteX333" fmla="*/ 9967 w 277786"/>
                <a:gd name="connsiteY333" fmla="*/ 124901 h 406302"/>
                <a:gd name="connsiteX334" fmla="*/ 9990 w 277786"/>
                <a:gd name="connsiteY334" fmla="*/ 122187 h 406302"/>
                <a:gd name="connsiteX335" fmla="*/ 8645 w 277786"/>
                <a:gd name="connsiteY335" fmla="*/ 118690 h 406302"/>
                <a:gd name="connsiteX336" fmla="*/ 3708 w 277786"/>
                <a:gd name="connsiteY336" fmla="*/ 111938 h 406302"/>
                <a:gd name="connsiteX337" fmla="*/ 4084 w 277786"/>
                <a:gd name="connsiteY337" fmla="*/ 110506 h 406302"/>
                <a:gd name="connsiteX338" fmla="*/ 5015 w 277786"/>
                <a:gd name="connsiteY338" fmla="*/ 108887 h 406302"/>
                <a:gd name="connsiteX339" fmla="*/ 3114 w 277786"/>
                <a:gd name="connsiteY339" fmla="*/ 105640 h 406302"/>
                <a:gd name="connsiteX340" fmla="*/ 1040 w 277786"/>
                <a:gd name="connsiteY340" fmla="*/ 103035 h 406302"/>
                <a:gd name="connsiteX341" fmla="*/ 0 w 277786"/>
                <a:gd name="connsiteY341" fmla="*/ 101040 h 406302"/>
                <a:gd name="connsiteX342" fmla="*/ 1173 w 277786"/>
                <a:gd name="connsiteY342" fmla="*/ 93443 h 406302"/>
                <a:gd name="connsiteX343" fmla="*/ 2300 w 277786"/>
                <a:gd name="connsiteY343" fmla="*/ 91519 h 406302"/>
                <a:gd name="connsiteX344" fmla="*/ 9764 w 277786"/>
                <a:gd name="connsiteY344" fmla="*/ 83813 h 406302"/>
                <a:gd name="connsiteX345" fmla="*/ 11813 w 277786"/>
                <a:gd name="connsiteY345" fmla="*/ 80519 h 406302"/>
                <a:gd name="connsiteX346" fmla="*/ 15021 w 277786"/>
                <a:gd name="connsiteY346" fmla="*/ 78485 h 406302"/>
                <a:gd name="connsiteX347" fmla="*/ 18291 w 277786"/>
                <a:gd name="connsiteY347" fmla="*/ 75379 h 406302"/>
                <a:gd name="connsiteX348" fmla="*/ 22226 w 277786"/>
                <a:gd name="connsiteY348" fmla="*/ 73016 h 406302"/>
                <a:gd name="connsiteX349" fmla="*/ 22797 w 277786"/>
                <a:gd name="connsiteY349" fmla="*/ 73423 h 406302"/>
                <a:gd name="connsiteX350" fmla="*/ 23345 w 277786"/>
                <a:gd name="connsiteY350" fmla="*/ 73822 h 406302"/>
                <a:gd name="connsiteX351" fmla="*/ 23376 w 277786"/>
                <a:gd name="connsiteY351" fmla="*/ 74620 h 406302"/>
                <a:gd name="connsiteX352" fmla="*/ 23525 w 277786"/>
                <a:gd name="connsiteY352" fmla="*/ 75308 h 406302"/>
                <a:gd name="connsiteX353" fmla="*/ 23963 w 277786"/>
                <a:gd name="connsiteY353" fmla="*/ 75958 h 406302"/>
                <a:gd name="connsiteX354" fmla="*/ 24002 w 277786"/>
                <a:gd name="connsiteY354" fmla="*/ 77147 h 406302"/>
                <a:gd name="connsiteX355" fmla="*/ 24511 w 277786"/>
                <a:gd name="connsiteY355" fmla="*/ 77945 h 406302"/>
                <a:gd name="connsiteX356" fmla="*/ 24542 w 277786"/>
                <a:gd name="connsiteY356" fmla="*/ 78845 h 406302"/>
                <a:gd name="connsiteX357" fmla="*/ 24581 w 277786"/>
                <a:gd name="connsiteY357" fmla="*/ 80073 h 406302"/>
                <a:gd name="connsiteX358" fmla="*/ 24323 w 277786"/>
                <a:gd name="connsiteY358" fmla="*/ 80691 h 406302"/>
                <a:gd name="connsiteX359" fmla="*/ 24573 w 277786"/>
                <a:gd name="connsiteY359" fmla="*/ 81755 h 406302"/>
                <a:gd name="connsiteX360" fmla="*/ 25418 w 277786"/>
                <a:gd name="connsiteY360" fmla="*/ 83726 h 406302"/>
                <a:gd name="connsiteX361" fmla="*/ 25090 w 277786"/>
                <a:gd name="connsiteY361" fmla="*/ 84337 h 406302"/>
                <a:gd name="connsiteX362" fmla="*/ 24292 w 277786"/>
                <a:gd name="connsiteY362" fmla="*/ 84736 h 406302"/>
                <a:gd name="connsiteX363" fmla="*/ 23494 w 277786"/>
                <a:gd name="connsiteY363" fmla="*/ 85283 h 406302"/>
                <a:gd name="connsiteX364" fmla="*/ 22696 w 277786"/>
                <a:gd name="connsiteY364" fmla="*/ 86512 h 406302"/>
                <a:gd name="connsiteX365" fmla="*/ 21491 w 277786"/>
                <a:gd name="connsiteY365" fmla="*/ 86473 h 406302"/>
                <a:gd name="connsiteX366" fmla="*/ 19754 w 277786"/>
                <a:gd name="connsiteY366" fmla="*/ 85933 h 406302"/>
                <a:gd name="connsiteX367" fmla="*/ 18589 w 277786"/>
                <a:gd name="connsiteY367" fmla="*/ 86613 h 406302"/>
                <a:gd name="connsiteX368" fmla="*/ 18158 w 277786"/>
                <a:gd name="connsiteY368" fmla="*/ 87920 h 406302"/>
                <a:gd name="connsiteX369" fmla="*/ 18518 w 277786"/>
                <a:gd name="connsiteY369" fmla="*/ 89007 h 406302"/>
                <a:gd name="connsiteX370" fmla="*/ 18628 w 277786"/>
                <a:gd name="connsiteY370" fmla="*/ 90017 h 406302"/>
                <a:gd name="connsiteX371" fmla="*/ 19386 w 277786"/>
                <a:gd name="connsiteY371" fmla="*/ 90885 h 406302"/>
                <a:gd name="connsiteX372" fmla="*/ 21601 w 277786"/>
                <a:gd name="connsiteY372" fmla="*/ 90955 h 406302"/>
                <a:gd name="connsiteX373" fmla="*/ 19605 w 277786"/>
                <a:gd name="connsiteY373" fmla="*/ 93740 h 406302"/>
                <a:gd name="connsiteX374" fmla="*/ 18628 w 277786"/>
                <a:gd name="connsiteY374" fmla="*/ 95008 h 406302"/>
                <a:gd name="connsiteX375" fmla="*/ 18839 w 277786"/>
                <a:gd name="connsiteY375" fmla="*/ 95806 h 406302"/>
                <a:gd name="connsiteX376" fmla="*/ 20036 w 277786"/>
                <a:gd name="connsiteY376" fmla="*/ 96486 h 406302"/>
                <a:gd name="connsiteX377" fmla="*/ 20928 w 277786"/>
                <a:gd name="connsiteY377" fmla="*/ 96534 h 406302"/>
                <a:gd name="connsiteX378" fmla="*/ 22907 w 277786"/>
                <a:gd name="connsiteY378" fmla="*/ 95516 h 406302"/>
                <a:gd name="connsiteX379" fmla="*/ 24253 w 277786"/>
                <a:gd name="connsiteY379" fmla="*/ 94030 h 406302"/>
                <a:gd name="connsiteX380" fmla="*/ 25012 w 277786"/>
                <a:gd name="connsiteY380" fmla="*/ 93201 h 406302"/>
                <a:gd name="connsiteX381" fmla="*/ 26287 w 277786"/>
                <a:gd name="connsiteY381" fmla="*/ 92872 h 406302"/>
                <a:gd name="connsiteX382" fmla="*/ 27953 w 277786"/>
                <a:gd name="connsiteY382" fmla="*/ 93561 h 406302"/>
                <a:gd name="connsiteX383" fmla="*/ 30167 w 277786"/>
                <a:gd name="connsiteY383" fmla="*/ 94937 h 406302"/>
                <a:gd name="connsiteX384" fmla="*/ 32749 w 277786"/>
                <a:gd name="connsiteY384" fmla="*/ 96150 h 406302"/>
                <a:gd name="connsiteX385" fmla="*/ 33805 w 277786"/>
                <a:gd name="connsiteY385" fmla="*/ 96815 h 406302"/>
                <a:gd name="connsiteX386" fmla="*/ 35698 w 277786"/>
                <a:gd name="connsiteY386" fmla="*/ 96627 h 406302"/>
                <a:gd name="connsiteX387" fmla="*/ 37287 w 277786"/>
                <a:gd name="connsiteY387" fmla="*/ 96346 h 406302"/>
                <a:gd name="connsiteX388" fmla="*/ 38624 w 277786"/>
                <a:gd name="connsiteY388" fmla="*/ 97347 h 406302"/>
                <a:gd name="connsiteX389" fmla="*/ 39978 w 277786"/>
                <a:gd name="connsiteY389" fmla="*/ 98192 h 406302"/>
                <a:gd name="connsiteX390" fmla="*/ 40291 w 277786"/>
                <a:gd name="connsiteY390" fmla="*/ 101063 h 406302"/>
                <a:gd name="connsiteX391" fmla="*/ 41300 w 277786"/>
                <a:gd name="connsiteY391" fmla="*/ 103160 h 406302"/>
                <a:gd name="connsiteX392" fmla="*/ 42536 w 277786"/>
                <a:gd name="connsiteY392" fmla="*/ 104771 h 406302"/>
                <a:gd name="connsiteX393" fmla="*/ 44038 w 277786"/>
                <a:gd name="connsiteY393" fmla="*/ 106696 h 406302"/>
                <a:gd name="connsiteX394" fmla="*/ 45423 w 277786"/>
                <a:gd name="connsiteY394" fmla="*/ 107345 h 406302"/>
                <a:gd name="connsiteX395" fmla="*/ 47207 w 277786"/>
                <a:gd name="connsiteY395" fmla="*/ 107361 h 406302"/>
                <a:gd name="connsiteX396" fmla="*/ 49632 w 277786"/>
                <a:gd name="connsiteY396" fmla="*/ 108073 h 406302"/>
                <a:gd name="connsiteX397" fmla="*/ 50578 w 277786"/>
                <a:gd name="connsiteY397" fmla="*/ 107604 h 406302"/>
                <a:gd name="connsiteX398" fmla="*/ 51408 w 277786"/>
                <a:gd name="connsiteY398" fmla="*/ 106258 h 406302"/>
                <a:gd name="connsiteX399" fmla="*/ 51846 w 277786"/>
                <a:gd name="connsiteY399" fmla="*/ 105499 h 406302"/>
                <a:gd name="connsiteX400" fmla="*/ 53082 w 277786"/>
                <a:gd name="connsiteY400" fmla="*/ 105170 h 406302"/>
                <a:gd name="connsiteX401" fmla="*/ 53191 w 277786"/>
                <a:gd name="connsiteY401" fmla="*/ 104310 h 406302"/>
                <a:gd name="connsiteX402" fmla="*/ 52933 w 277786"/>
                <a:gd name="connsiteY402" fmla="*/ 103254 h 406302"/>
                <a:gd name="connsiteX403" fmla="*/ 53340 w 277786"/>
                <a:gd name="connsiteY403" fmla="*/ 102026 h 406302"/>
                <a:gd name="connsiteX404" fmla="*/ 54349 w 277786"/>
                <a:gd name="connsiteY404" fmla="*/ 100938 h 406302"/>
                <a:gd name="connsiteX405" fmla="*/ 56947 w 277786"/>
                <a:gd name="connsiteY405" fmla="*/ 99358 h 406302"/>
                <a:gd name="connsiteX406" fmla="*/ 58198 w 277786"/>
                <a:gd name="connsiteY406" fmla="*/ 98693 h 406302"/>
                <a:gd name="connsiteX407" fmla="*/ 58457 w 277786"/>
                <a:gd name="connsiteY407" fmla="*/ 97723 h 406302"/>
                <a:gd name="connsiteX408" fmla="*/ 58926 w 277786"/>
                <a:gd name="connsiteY408" fmla="*/ 96416 h 406302"/>
                <a:gd name="connsiteX409" fmla="*/ 58746 w 277786"/>
                <a:gd name="connsiteY409" fmla="*/ 95696 h 406302"/>
                <a:gd name="connsiteX410" fmla="*/ 58222 w 277786"/>
                <a:gd name="connsiteY410" fmla="*/ 94797 h 406302"/>
                <a:gd name="connsiteX411" fmla="*/ 58347 w 277786"/>
                <a:gd name="connsiteY411" fmla="*/ 93521 h 406302"/>
                <a:gd name="connsiteX412" fmla="*/ 59036 w 277786"/>
                <a:gd name="connsiteY412" fmla="*/ 91824 h 406302"/>
                <a:gd name="connsiteX413" fmla="*/ 60014 w 277786"/>
                <a:gd name="connsiteY413" fmla="*/ 89837 h 406302"/>
                <a:gd name="connsiteX414" fmla="*/ 60859 w 277786"/>
                <a:gd name="connsiteY414" fmla="*/ 87302 h 406302"/>
                <a:gd name="connsiteX415" fmla="*/ 61179 w 277786"/>
                <a:gd name="connsiteY415" fmla="*/ 86113 h 406302"/>
                <a:gd name="connsiteX416" fmla="*/ 62087 w 277786"/>
                <a:gd name="connsiteY416" fmla="*/ 85354 h 406302"/>
                <a:gd name="connsiteX417" fmla="*/ 62431 w 277786"/>
                <a:gd name="connsiteY417" fmla="*/ 84259 h 406302"/>
                <a:gd name="connsiteX418" fmla="*/ 62924 w 277786"/>
                <a:gd name="connsiteY418" fmla="*/ 82968 h 406302"/>
                <a:gd name="connsiteX419" fmla="*/ 64043 w 277786"/>
                <a:gd name="connsiteY419" fmla="*/ 81520 h 406302"/>
                <a:gd name="connsiteX420" fmla="*/ 64011 w 277786"/>
                <a:gd name="connsiteY420" fmla="*/ 79963 h 406302"/>
                <a:gd name="connsiteX421" fmla="*/ 64481 w 277786"/>
                <a:gd name="connsiteY421" fmla="*/ 79275 h 406302"/>
                <a:gd name="connsiteX422" fmla="*/ 64520 w 277786"/>
                <a:gd name="connsiteY422" fmla="*/ 77538 h 406302"/>
                <a:gd name="connsiteX423" fmla="*/ 65639 w 277786"/>
                <a:gd name="connsiteY423" fmla="*/ 73971 h 406302"/>
                <a:gd name="connsiteX424" fmla="*/ 65678 w 277786"/>
                <a:gd name="connsiteY424" fmla="*/ 73227 h 406302"/>
                <a:gd name="connsiteX425" fmla="*/ 66171 w 277786"/>
                <a:gd name="connsiteY425" fmla="*/ 73032 h 406302"/>
                <a:gd name="connsiteX426" fmla="*/ 67023 w 277786"/>
                <a:gd name="connsiteY426" fmla="*/ 73259 h 406302"/>
                <a:gd name="connsiteX427" fmla="*/ 67759 w 277786"/>
                <a:gd name="connsiteY427" fmla="*/ 74072 h 406302"/>
                <a:gd name="connsiteX428" fmla="*/ 67986 w 277786"/>
                <a:gd name="connsiteY428" fmla="*/ 74870 h 406302"/>
                <a:gd name="connsiteX429" fmla="*/ 68291 w 277786"/>
                <a:gd name="connsiteY429" fmla="*/ 75230 h 406302"/>
                <a:gd name="connsiteX430" fmla="*/ 68987 w 277786"/>
                <a:gd name="connsiteY430" fmla="*/ 75160 h 406302"/>
                <a:gd name="connsiteX431" fmla="*/ 69785 w 277786"/>
                <a:gd name="connsiteY431" fmla="*/ 74706 h 406302"/>
                <a:gd name="connsiteX432" fmla="*/ 69730 w 277786"/>
                <a:gd name="connsiteY432" fmla="*/ 73986 h 406302"/>
                <a:gd name="connsiteX433" fmla="*/ 69151 w 277786"/>
                <a:gd name="connsiteY433" fmla="*/ 73282 h 406302"/>
                <a:gd name="connsiteX434" fmla="*/ 68987 w 277786"/>
                <a:gd name="connsiteY434" fmla="*/ 72860 h 406302"/>
                <a:gd name="connsiteX435" fmla="*/ 69237 w 277786"/>
                <a:gd name="connsiteY435" fmla="*/ 72195 h 406302"/>
                <a:gd name="connsiteX436" fmla="*/ 70450 w 277786"/>
                <a:gd name="connsiteY436" fmla="*/ 70747 h 406302"/>
                <a:gd name="connsiteX437" fmla="*/ 71772 w 277786"/>
                <a:gd name="connsiteY437" fmla="*/ 69065 h 406302"/>
                <a:gd name="connsiteX438" fmla="*/ 74612 w 277786"/>
                <a:gd name="connsiteY438" fmla="*/ 65568 h 406302"/>
                <a:gd name="connsiteX439" fmla="*/ 76326 w 277786"/>
                <a:gd name="connsiteY439" fmla="*/ 64144 h 406302"/>
                <a:gd name="connsiteX440" fmla="*/ 80746 w 277786"/>
                <a:gd name="connsiteY440" fmla="*/ 62635 h 406302"/>
                <a:gd name="connsiteX441" fmla="*/ 84102 w 277786"/>
                <a:gd name="connsiteY441" fmla="*/ 61484 h 406302"/>
                <a:gd name="connsiteX442" fmla="*/ 87310 w 277786"/>
                <a:gd name="connsiteY442" fmla="*/ 60389 h 406302"/>
                <a:gd name="connsiteX443" fmla="*/ 91675 w 277786"/>
                <a:gd name="connsiteY443" fmla="*/ 58817 h 406302"/>
                <a:gd name="connsiteX444" fmla="*/ 97840 w 277786"/>
                <a:gd name="connsiteY444" fmla="*/ 56595 h 406302"/>
                <a:gd name="connsiteX445" fmla="*/ 102260 w 277786"/>
                <a:gd name="connsiteY445" fmla="*/ 54999 h 406302"/>
                <a:gd name="connsiteX446" fmla="*/ 106211 w 277786"/>
                <a:gd name="connsiteY446" fmla="*/ 52151 h 406302"/>
                <a:gd name="connsiteX447" fmla="*/ 109270 w 277786"/>
                <a:gd name="connsiteY447" fmla="*/ 49945 h 406302"/>
                <a:gd name="connsiteX448" fmla="*/ 111883 w 277786"/>
                <a:gd name="connsiteY448" fmla="*/ 48044 h 406302"/>
                <a:gd name="connsiteX449" fmla="*/ 115200 w 277786"/>
                <a:gd name="connsiteY449" fmla="*/ 45618 h 406302"/>
                <a:gd name="connsiteX450" fmla="*/ 119691 w 277786"/>
                <a:gd name="connsiteY450" fmla="*/ 40392 h 406302"/>
                <a:gd name="connsiteX451" fmla="*/ 122789 w 277786"/>
                <a:gd name="connsiteY451" fmla="*/ 36786 h 406302"/>
                <a:gd name="connsiteX452" fmla="*/ 125042 w 277786"/>
                <a:gd name="connsiteY452" fmla="*/ 34149 h 406302"/>
                <a:gd name="connsiteX453" fmla="*/ 126607 w 277786"/>
                <a:gd name="connsiteY453" fmla="*/ 32483 h 406302"/>
                <a:gd name="connsiteX454" fmla="*/ 127851 w 277786"/>
                <a:gd name="connsiteY454" fmla="*/ 27797 h 406302"/>
                <a:gd name="connsiteX455" fmla="*/ 129274 w 277786"/>
                <a:gd name="connsiteY455" fmla="*/ 22453 h 406302"/>
                <a:gd name="connsiteX456" fmla="*/ 129900 w 277786"/>
                <a:gd name="connsiteY456" fmla="*/ 20075 h 406302"/>
                <a:gd name="connsiteX457" fmla="*/ 130174 w 277786"/>
                <a:gd name="connsiteY457" fmla="*/ 19246 h 406302"/>
                <a:gd name="connsiteX458" fmla="*/ 130784 w 277786"/>
                <a:gd name="connsiteY458" fmla="*/ 19598 h 406302"/>
                <a:gd name="connsiteX459" fmla="*/ 131489 w 277786"/>
                <a:gd name="connsiteY459" fmla="*/ 20177 h 406302"/>
                <a:gd name="connsiteX460" fmla="*/ 132341 w 277786"/>
                <a:gd name="connsiteY460" fmla="*/ 20200 h 406302"/>
                <a:gd name="connsiteX461" fmla="*/ 133147 w 277786"/>
                <a:gd name="connsiteY461" fmla="*/ 20177 h 406302"/>
                <a:gd name="connsiteX462" fmla="*/ 133656 w 277786"/>
                <a:gd name="connsiteY462" fmla="*/ 19848 h 406302"/>
                <a:gd name="connsiteX463" fmla="*/ 132905 w 277786"/>
                <a:gd name="connsiteY463" fmla="*/ 14513 h 406302"/>
                <a:gd name="connsiteX464" fmla="*/ 133014 w 277786"/>
                <a:gd name="connsiteY464" fmla="*/ 13347 h 406302"/>
                <a:gd name="connsiteX465" fmla="*/ 133436 w 277786"/>
                <a:gd name="connsiteY465" fmla="*/ 11954 h 406302"/>
                <a:gd name="connsiteX466" fmla="*/ 133351 w 277786"/>
                <a:gd name="connsiteY466" fmla="*/ 11203 h 406302"/>
                <a:gd name="connsiteX467" fmla="*/ 131989 w 277786"/>
                <a:gd name="connsiteY467" fmla="*/ 10139 h 406302"/>
                <a:gd name="connsiteX468" fmla="*/ 129806 w 277786"/>
                <a:gd name="connsiteY468" fmla="*/ 8003 h 406302"/>
                <a:gd name="connsiteX469" fmla="*/ 128899 w 277786"/>
                <a:gd name="connsiteY469" fmla="*/ 6102 h 406302"/>
                <a:gd name="connsiteX470" fmla="*/ 128351 w 277786"/>
                <a:gd name="connsiteY470" fmla="*/ 4506 h 406302"/>
                <a:gd name="connsiteX471" fmla="*/ 126826 w 277786"/>
                <a:gd name="connsiteY471" fmla="*/ 3450 h 406302"/>
                <a:gd name="connsiteX472" fmla="*/ 125253 w 277786"/>
                <a:gd name="connsiteY472" fmla="*/ 2527 h 406302"/>
                <a:gd name="connsiteX473" fmla="*/ 125386 w 277786"/>
                <a:gd name="connsiteY473" fmla="*/ 1768 h 406302"/>
                <a:gd name="connsiteX474" fmla="*/ 126317 w 277786"/>
                <a:gd name="connsiteY474" fmla="*/ 1768 h 406302"/>
                <a:gd name="connsiteX475" fmla="*/ 128680 w 277786"/>
                <a:gd name="connsiteY475" fmla="*/ 2511 h 406302"/>
                <a:gd name="connsiteX476" fmla="*/ 130385 w 277786"/>
                <a:gd name="connsiteY476" fmla="*/ 2277 h 406302"/>
                <a:gd name="connsiteX477" fmla="*/ 131653 w 277786"/>
                <a:gd name="connsiteY477" fmla="*/ 2191 h 406302"/>
                <a:gd name="connsiteX478" fmla="*/ 132889 w 277786"/>
                <a:gd name="connsiteY478" fmla="*/ 1408 h 406302"/>
                <a:gd name="connsiteX479" fmla="*/ 134203 w 277786"/>
                <a:gd name="connsiteY479" fmla="*/ 0 h 406302"/>
                <a:gd name="connsiteX480" fmla="*/ 135087 w 277786"/>
                <a:gd name="connsiteY480" fmla="*/ 0 h 406302"/>
                <a:gd name="connsiteX481" fmla="*/ 136096 w 277786"/>
                <a:gd name="connsiteY481" fmla="*/ 188 h 406302"/>
                <a:gd name="connsiteX482" fmla="*/ 137935 w 277786"/>
                <a:gd name="connsiteY482" fmla="*/ 1635 h 406302"/>
                <a:gd name="connsiteX483" fmla="*/ 139022 w 277786"/>
                <a:gd name="connsiteY483" fmla="*/ 2488 h 406302"/>
                <a:gd name="connsiteX484" fmla="*/ 140337 w 277786"/>
                <a:gd name="connsiteY484" fmla="*/ 3192 h 406302"/>
                <a:gd name="connsiteX485" fmla="*/ 141573 w 277786"/>
                <a:gd name="connsiteY485" fmla="*/ 3442 h 406302"/>
                <a:gd name="connsiteX486" fmla="*/ 142699 w 277786"/>
                <a:gd name="connsiteY486" fmla="*/ 3521 h 406302"/>
                <a:gd name="connsiteX487" fmla="*/ 143490 w 277786"/>
                <a:gd name="connsiteY487" fmla="*/ 3458 h 406302"/>
                <a:gd name="connsiteX488" fmla="*/ 143951 w 277786"/>
                <a:gd name="connsiteY488" fmla="*/ 4420 h 406302"/>
                <a:gd name="connsiteX489" fmla="*/ 144499 w 277786"/>
                <a:gd name="connsiteY489" fmla="*/ 5602 h 406302"/>
                <a:gd name="connsiteX490" fmla="*/ 145899 w 277786"/>
                <a:gd name="connsiteY490" fmla="*/ 6400 h 406302"/>
                <a:gd name="connsiteX491" fmla="*/ 147558 w 277786"/>
                <a:gd name="connsiteY491" fmla="*/ 7159 h 406302"/>
                <a:gd name="connsiteX492" fmla="*/ 148896 w 277786"/>
                <a:gd name="connsiteY492" fmla="*/ 8465 h 406302"/>
                <a:gd name="connsiteX493" fmla="*/ 149803 w 277786"/>
                <a:gd name="connsiteY493" fmla="*/ 9341 h 406302"/>
                <a:gd name="connsiteX494" fmla="*/ 150875 w 277786"/>
                <a:gd name="connsiteY494" fmla="*/ 10374 h 406302"/>
                <a:gd name="connsiteX495" fmla="*/ 151915 w 277786"/>
                <a:gd name="connsiteY495" fmla="*/ 11751 h 406302"/>
                <a:gd name="connsiteX496" fmla="*/ 152854 w 277786"/>
                <a:gd name="connsiteY496" fmla="*/ 14168 h 406302"/>
                <a:gd name="connsiteX497" fmla="*/ 153331 w 277786"/>
                <a:gd name="connsiteY497" fmla="*/ 15811 h 406302"/>
                <a:gd name="connsiteX498" fmla="*/ 153871 w 277786"/>
                <a:gd name="connsiteY498" fmla="*/ 16719 h 406302"/>
                <a:gd name="connsiteX499" fmla="*/ 153746 w 277786"/>
                <a:gd name="connsiteY499" fmla="*/ 17642 h 406302"/>
                <a:gd name="connsiteX500" fmla="*/ 154857 w 277786"/>
                <a:gd name="connsiteY500" fmla="*/ 19324 h 406302"/>
                <a:gd name="connsiteX501" fmla="*/ 155678 w 277786"/>
                <a:gd name="connsiteY501" fmla="*/ 20255 h 406302"/>
                <a:gd name="connsiteX502" fmla="*/ 157118 w 277786"/>
                <a:gd name="connsiteY502" fmla="*/ 20850 h 406302"/>
                <a:gd name="connsiteX503" fmla="*/ 159895 w 277786"/>
                <a:gd name="connsiteY503" fmla="*/ 21522 h 406302"/>
                <a:gd name="connsiteX504" fmla="*/ 161382 w 277786"/>
                <a:gd name="connsiteY504" fmla="*/ 23040 h 406302"/>
                <a:gd name="connsiteX505" fmla="*/ 162696 w 277786"/>
                <a:gd name="connsiteY505" fmla="*/ 23627 h 406302"/>
                <a:gd name="connsiteX506" fmla="*/ 164089 w 277786"/>
                <a:gd name="connsiteY506" fmla="*/ 25191 h 406302"/>
                <a:gd name="connsiteX507" fmla="*/ 165325 w 277786"/>
                <a:gd name="connsiteY507" fmla="*/ 25653 h 406302"/>
                <a:gd name="connsiteX508" fmla="*/ 166890 w 277786"/>
                <a:gd name="connsiteY508" fmla="*/ 25567 h 406302"/>
                <a:gd name="connsiteX509" fmla="*/ 168454 w 277786"/>
                <a:gd name="connsiteY509" fmla="*/ 26326 h 406302"/>
                <a:gd name="connsiteX510" fmla="*/ 169643 w 277786"/>
                <a:gd name="connsiteY510" fmla="*/ 27805 h 406302"/>
                <a:gd name="connsiteX511" fmla="*/ 170410 w 277786"/>
                <a:gd name="connsiteY511" fmla="*/ 29659 h 406302"/>
                <a:gd name="connsiteX512" fmla="*/ 171599 w 277786"/>
                <a:gd name="connsiteY512" fmla="*/ 30707 h 406302"/>
                <a:gd name="connsiteX513" fmla="*/ 172186 w 277786"/>
                <a:gd name="connsiteY513" fmla="*/ 32608 h 406302"/>
                <a:gd name="connsiteX514" fmla="*/ 171513 w 277786"/>
                <a:gd name="connsiteY514" fmla="*/ 34838 h 406302"/>
                <a:gd name="connsiteX515" fmla="*/ 172147 w 277786"/>
                <a:gd name="connsiteY515" fmla="*/ 36019 h 406302"/>
                <a:gd name="connsiteX516" fmla="*/ 173375 w 277786"/>
                <a:gd name="connsiteY516" fmla="*/ 36989 h 406302"/>
                <a:gd name="connsiteX517" fmla="*/ 175370 w 277786"/>
                <a:gd name="connsiteY517" fmla="*/ 37998 h 406302"/>
                <a:gd name="connsiteX518" fmla="*/ 177193 w 277786"/>
                <a:gd name="connsiteY518" fmla="*/ 37748 h 406302"/>
                <a:gd name="connsiteX519" fmla="*/ 178124 w 277786"/>
                <a:gd name="connsiteY519" fmla="*/ 38085 h 406302"/>
                <a:gd name="connsiteX520" fmla="*/ 178718 w 277786"/>
                <a:gd name="connsiteY520" fmla="*/ 39008 h 406302"/>
                <a:gd name="connsiteX521" fmla="*/ 179055 w 277786"/>
                <a:gd name="connsiteY521" fmla="*/ 40111 h 406302"/>
                <a:gd name="connsiteX522" fmla="*/ 179853 w 277786"/>
                <a:gd name="connsiteY522" fmla="*/ 42786 h 406302"/>
                <a:gd name="connsiteX523" fmla="*/ 180268 w 277786"/>
                <a:gd name="connsiteY523" fmla="*/ 44484 h 406302"/>
                <a:gd name="connsiteX524" fmla="*/ 179524 w 277786"/>
                <a:gd name="connsiteY524" fmla="*/ 46127 h 406302"/>
                <a:gd name="connsiteX525" fmla="*/ 179250 w 277786"/>
                <a:gd name="connsiteY525" fmla="*/ 47269 h 406302"/>
                <a:gd name="connsiteX526" fmla="*/ 179657 w 277786"/>
                <a:gd name="connsiteY526" fmla="*/ 48787 h 406302"/>
                <a:gd name="connsiteX527" fmla="*/ 181551 w 277786"/>
                <a:gd name="connsiteY527" fmla="*/ 49530 h 406302"/>
                <a:gd name="connsiteX528" fmla="*/ 183272 w 277786"/>
                <a:gd name="connsiteY528" fmla="*/ 50133 h 406302"/>
                <a:gd name="connsiteX529" fmla="*/ 184336 w 277786"/>
                <a:gd name="connsiteY529" fmla="*/ 51314 h 406302"/>
                <a:gd name="connsiteX530" fmla="*/ 185525 w 277786"/>
                <a:gd name="connsiteY530" fmla="*/ 51635 h 406302"/>
                <a:gd name="connsiteX531" fmla="*/ 187191 w 277786"/>
                <a:gd name="connsiteY531" fmla="*/ 51564 h 406302"/>
                <a:gd name="connsiteX532" fmla="*/ 189319 w 277786"/>
                <a:gd name="connsiteY532" fmla="*/ 51275 h 406302"/>
                <a:gd name="connsiteX533" fmla="*/ 190509 w 277786"/>
                <a:gd name="connsiteY533" fmla="*/ 50594 h 406302"/>
                <a:gd name="connsiteX534" fmla="*/ 191267 w 277786"/>
                <a:gd name="connsiteY534" fmla="*/ 50391 h 406302"/>
                <a:gd name="connsiteX535" fmla="*/ 192120 w 277786"/>
                <a:gd name="connsiteY535" fmla="*/ 50688 h 406302"/>
                <a:gd name="connsiteX536" fmla="*/ 194013 w 277786"/>
                <a:gd name="connsiteY536" fmla="*/ 51337 h 406302"/>
                <a:gd name="connsiteX537" fmla="*/ 196313 w 277786"/>
                <a:gd name="connsiteY537" fmla="*/ 52073 h 406302"/>
                <a:gd name="connsiteX538" fmla="*/ 198402 w 277786"/>
                <a:gd name="connsiteY538" fmla="*/ 51650 h 406302"/>
                <a:gd name="connsiteX539" fmla="*/ 200210 w 277786"/>
                <a:gd name="connsiteY539" fmla="*/ 51455 h 406302"/>
                <a:gd name="connsiteX540" fmla="*/ 202001 w 277786"/>
                <a:gd name="connsiteY540" fmla="*/ 51024 h 406302"/>
                <a:gd name="connsiteX541" fmla="*/ 203816 w 277786"/>
                <a:gd name="connsiteY541" fmla="*/ 49796 h 406302"/>
                <a:gd name="connsiteX542" fmla="*/ 205349 w 277786"/>
                <a:gd name="connsiteY542" fmla="*/ 49843 h 406302"/>
                <a:gd name="connsiteX543" fmla="*/ 206484 w 277786"/>
                <a:gd name="connsiteY543" fmla="*/ 49014 h 406302"/>
                <a:gd name="connsiteX544" fmla="*/ 207915 w 277786"/>
                <a:gd name="connsiteY544" fmla="*/ 47684 h 406302"/>
                <a:gd name="connsiteX545" fmla="*/ 209332 w 277786"/>
                <a:gd name="connsiteY545" fmla="*/ 46346 h 406302"/>
                <a:gd name="connsiteX546" fmla="*/ 210435 w 277786"/>
                <a:gd name="connsiteY546" fmla="*/ 46049 h 406302"/>
                <a:gd name="connsiteX547" fmla="*/ 212219 w 277786"/>
                <a:gd name="connsiteY547" fmla="*/ 46690 h 406302"/>
                <a:gd name="connsiteX548" fmla="*/ 214675 w 277786"/>
                <a:gd name="connsiteY548" fmla="*/ 47613 h 406302"/>
                <a:gd name="connsiteX549" fmla="*/ 216068 w 277786"/>
                <a:gd name="connsiteY549" fmla="*/ 48811 h 406302"/>
                <a:gd name="connsiteX550" fmla="*/ 217132 w 277786"/>
                <a:gd name="connsiteY550" fmla="*/ 49123 h 406302"/>
                <a:gd name="connsiteX551" fmla="*/ 218242 w 277786"/>
                <a:gd name="connsiteY551" fmla="*/ 50007 h 406302"/>
                <a:gd name="connsiteX552" fmla="*/ 220370 w 277786"/>
                <a:gd name="connsiteY552" fmla="*/ 50023 h 406302"/>
                <a:gd name="connsiteX553" fmla="*/ 222647 w 277786"/>
                <a:gd name="connsiteY553" fmla="*/ 49546 h 406302"/>
                <a:gd name="connsiteX554" fmla="*/ 224470 w 277786"/>
                <a:gd name="connsiteY554" fmla="*/ 48075 h 406302"/>
                <a:gd name="connsiteX555" fmla="*/ 226356 w 277786"/>
                <a:gd name="connsiteY555" fmla="*/ 47645 h 406302"/>
                <a:gd name="connsiteX556" fmla="*/ 227646 w 277786"/>
                <a:gd name="connsiteY556" fmla="*/ 47230 h 406302"/>
                <a:gd name="connsiteX557" fmla="*/ 228835 w 277786"/>
                <a:gd name="connsiteY557" fmla="*/ 47480 h 406302"/>
                <a:gd name="connsiteX558" fmla="*/ 233428 w 277786"/>
                <a:gd name="connsiteY558" fmla="*/ 50180 h 406302"/>
                <a:gd name="connsiteX559" fmla="*/ 234687 w 277786"/>
                <a:gd name="connsiteY559" fmla="*/ 51572 h 406302"/>
                <a:gd name="connsiteX560" fmla="*/ 236268 w 277786"/>
                <a:gd name="connsiteY560" fmla="*/ 51846 h 406302"/>
                <a:gd name="connsiteX561" fmla="*/ 237566 w 277786"/>
                <a:gd name="connsiteY561" fmla="*/ 52605 h 406302"/>
                <a:gd name="connsiteX562" fmla="*/ 239734 w 277786"/>
                <a:gd name="connsiteY562" fmla="*/ 53426 h 406302"/>
                <a:gd name="connsiteX563" fmla="*/ 240923 w 277786"/>
                <a:gd name="connsiteY563" fmla="*/ 54271 h 406302"/>
                <a:gd name="connsiteX564" fmla="*/ 242441 w 277786"/>
                <a:gd name="connsiteY564" fmla="*/ 54780 h 406302"/>
                <a:gd name="connsiteX565" fmla="*/ 243551 w 277786"/>
                <a:gd name="connsiteY565" fmla="*/ 55953 h 406302"/>
                <a:gd name="connsiteX566" fmla="*/ 245296 w 277786"/>
                <a:gd name="connsiteY566" fmla="*/ 56681 h 406302"/>
                <a:gd name="connsiteX567" fmla="*/ 246814 w 277786"/>
                <a:gd name="connsiteY567" fmla="*/ 57080 h 406302"/>
                <a:gd name="connsiteX568" fmla="*/ 247494 w 277786"/>
                <a:gd name="connsiteY568" fmla="*/ 58034 h 406302"/>
                <a:gd name="connsiteX569" fmla="*/ 247494 w 277786"/>
                <a:gd name="connsiteY569" fmla="*/ 58668 h 406302"/>
                <a:gd name="connsiteX570" fmla="*/ 247291 w 277786"/>
                <a:gd name="connsiteY570" fmla="*/ 59090 h 406302"/>
                <a:gd name="connsiteX571" fmla="*/ 245687 w 277786"/>
                <a:gd name="connsiteY571" fmla="*/ 61578 h 406302"/>
                <a:gd name="connsiteX572" fmla="*/ 242542 w 277786"/>
                <a:gd name="connsiteY572" fmla="*/ 66452 h 406302"/>
                <a:gd name="connsiteX573" fmla="*/ 239710 w 277786"/>
                <a:gd name="connsiteY573" fmla="*/ 70841 h 406302"/>
                <a:gd name="connsiteX574" fmla="*/ 235259 w 277786"/>
                <a:gd name="connsiteY574" fmla="*/ 77757 h 406302"/>
                <a:gd name="connsiteX575" fmla="*/ 232778 w 277786"/>
                <a:gd name="connsiteY575" fmla="*/ 81622 h 406302"/>
                <a:gd name="connsiteX576" fmla="*/ 233412 w 277786"/>
                <a:gd name="connsiteY576" fmla="*/ 81786 h 406302"/>
                <a:gd name="connsiteX577" fmla="*/ 237285 w 277786"/>
                <a:gd name="connsiteY577" fmla="*/ 83476 h 406302"/>
                <a:gd name="connsiteX578" fmla="*/ 238247 w 277786"/>
                <a:gd name="connsiteY578" fmla="*/ 83539 h 406302"/>
                <a:gd name="connsiteX579" fmla="*/ 239663 w 277786"/>
                <a:gd name="connsiteY579" fmla="*/ 83108 h 406302"/>
                <a:gd name="connsiteX580" fmla="*/ 240586 w 277786"/>
                <a:gd name="connsiteY580" fmla="*/ 82436 h 406302"/>
                <a:gd name="connsiteX581" fmla="*/ 241455 w 277786"/>
                <a:gd name="connsiteY581" fmla="*/ 82342 h 406302"/>
                <a:gd name="connsiteX582" fmla="*/ 242362 w 277786"/>
                <a:gd name="connsiteY582" fmla="*/ 82991 h 406302"/>
                <a:gd name="connsiteX583" fmla="*/ 243637 w 277786"/>
                <a:gd name="connsiteY583" fmla="*/ 83828 h 406302"/>
                <a:gd name="connsiteX584" fmla="*/ 244553 w 277786"/>
                <a:gd name="connsiteY584" fmla="*/ 86292 h 406302"/>
                <a:gd name="connsiteX585" fmla="*/ 245233 w 277786"/>
                <a:gd name="connsiteY585" fmla="*/ 87497 h 406302"/>
                <a:gd name="connsiteX586" fmla="*/ 246829 w 277786"/>
                <a:gd name="connsiteY586" fmla="*/ 88413 h 406302"/>
                <a:gd name="connsiteX587" fmla="*/ 248535 w 277786"/>
                <a:gd name="connsiteY587" fmla="*/ 89938 h 40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Lst>
              <a:rect l="l" t="t" r="r" b="b"/>
              <a:pathLst>
                <a:path w="277786" h="406302">
                  <a:moveTo>
                    <a:pt x="249661" y="91558"/>
                  </a:moveTo>
                  <a:lnTo>
                    <a:pt x="249528" y="92982"/>
                  </a:lnTo>
                  <a:lnTo>
                    <a:pt x="248824" y="93553"/>
                  </a:lnTo>
                  <a:lnTo>
                    <a:pt x="247745" y="93678"/>
                  </a:lnTo>
                  <a:lnTo>
                    <a:pt x="246086" y="92661"/>
                  </a:lnTo>
                  <a:lnTo>
                    <a:pt x="244873" y="92919"/>
                  </a:lnTo>
                  <a:lnTo>
                    <a:pt x="243661" y="92982"/>
                  </a:lnTo>
                  <a:lnTo>
                    <a:pt x="241955" y="91800"/>
                  </a:lnTo>
                  <a:lnTo>
                    <a:pt x="241369" y="90634"/>
                  </a:lnTo>
                  <a:lnTo>
                    <a:pt x="240031" y="89680"/>
                  </a:lnTo>
                  <a:lnTo>
                    <a:pt x="237261" y="90063"/>
                  </a:lnTo>
                  <a:lnTo>
                    <a:pt x="234977" y="90087"/>
                  </a:lnTo>
                  <a:lnTo>
                    <a:pt x="233068" y="89868"/>
                  </a:lnTo>
                  <a:lnTo>
                    <a:pt x="231355" y="90189"/>
                  </a:lnTo>
                  <a:lnTo>
                    <a:pt x="229899" y="91417"/>
                  </a:lnTo>
                  <a:lnTo>
                    <a:pt x="228812" y="92857"/>
                  </a:lnTo>
                  <a:lnTo>
                    <a:pt x="227537" y="94061"/>
                  </a:lnTo>
                  <a:lnTo>
                    <a:pt x="223789" y="94867"/>
                  </a:lnTo>
                  <a:lnTo>
                    <a:pt x="221794" y="94890"/>
                  </a:lnTo>
                  <a:lnTo>
                    <a:pt x="220003" y="95681"/>
                  </a:lnTo>
                  <a:lnTo>
                    <a:pt x="217335" y="95970"/>
                  </a:lnTo>
                  <a:lnTo>
                    <a:pt x="215512" y="96674"/>
                  </a:lnTo>
                  <a:lnTo>
                    <a:pt x="212281" y="97058"/>
                  </a:lnTo>
                  <a:lnTo>
                    <a:pt x="208409" y="97425"/>
                  </a:lnTo>
                  <a:lnTo>
                    <a:pt x="206249" y="98497"/>
                  </a:lnTo>
                  <a:lnTo>
                    <a:pt x="205389" y="98966"/>
                  </a:lnTo>
                  <a:lnTo>
                    <a:pt x="203190" y="100445"/>
                  </a:lnTo>
                  <a:lnTo>
                    <a:pt x="199365" y="102776"/>
                  </a:lnTo>
                  <a:lnTo>
                    <a:pt x="197252" y="103590"/>
                  </a:lnTo>
                  <a:lnTo>
                    <a:pt x="194702" y="106117"/>
                  </a:lnTo>
                  <a:lnTo>
                    <a:pt x="191643" y="108488"/>
                  </a:lnTo>
                  <a:lnTo>
                    <a:pt x="189656" y="109747"/>
                  </a:lnTo>
                  <a:lnTo>
                    <a:pt x="186737" y="110326"/>
                  </a:lnTo>
                  <a:lnTo>
                    <a:pt x="185525" y="110968"/>
                  </a:lnTo>
                  <a:lnTo>
                    <a:pt x="185079" y="111727"/>
                  </a:lnTo>
                  <a:lnTo>
                    <a:pt x="185337" y="112619"/>
                  </a:lnTo>
                  <a:lnTo>
                    <a:pt x="184837" y="114903"/>
                  </a:lnTo>
                  <a:lnTo>
                    <a:pt x="183945" y="119120"/>
                  </a:lnTo>
                  <a:lnTo>
                    <a:pt x="183702" y="121193"/>
                  </a:lnTo>
                  <a:lnTo>
                    <a:pt x="183483" y="122179"/>
                  </a:lnTo>
                  <a:lnTo>
                    <a:pt x="181551" y="125574"/>
                  </a:lnTo>
                  <a:lnTo>
                    <a:pt x="179470" y="128727"/>
                  </a:lnTo>
                  <a:lnTo>
                    <a:pt x="178445" y="130816"/>
                  </a:lnTo>
                  <a:lnTo>
                    <a:pt x="177874" y="132349"/>
                  </a:lnTo>
                  <a:lnTo>
                    <a:pt x="178515" y="133617"/>
                  </a:lnTo>
                  <a:lnTo>
                    <a:pt x="179360" y="135909"/>
                  </a:lnTo>
                  <a:lnTo>
                    <a:pt x="180072" y="137740"/>
                  </a:lnTo>
                  <a:lnTo>
                    <a:pt x="180275" y="138983"/>
                  </a:lnTo>
                  <a:lnTo>
                    <a:pt x="180025" y="140407"/>
                  </a:lnTo>
                  <a:lnTo>
                    <a:pt x="179149" y="141714"/>
                  </a:lnTo>
                  <a:lnTo>
                    <a:pt x="177764" y="142566"/>
                  </a:lnTo>
                  <a:lnTo>
                    <a:pt x="175902" y="142801"/>
                  </a:lnTo>
                  <a:lnTo>
                    <a:pt x="172069" y="145094"/>
                  </a:lnTo>
                  <a:lnTo>
                    <a:pt x="167797" y="148489"/>
                  </a:lnTo>
                  <a:lnTo>
                    <a:pt x="166397" y="150069"/>
                  </a:lnTo>
                  <a:lnTo>
                    <a:pt x="165998" y="151564"/>
                  </a:lnTo>
                  <a:lnTo>
                    <a:pt x="165380" y="153895"/>
                  </a:lnTo>
                  <a:lnTo>
                    <a:pt x="165638" y="155108"/>
                  </a:lnTo>
                  <a:lnTo>
                    <a:pt x="166397" y="155937"/>
                  </a:lnTo>
                  <a:lnTo>
                    <a:pt x="167163" y="157916"/>
                  </a:lnTo>
                  <a:lnTo>
                    <a:pt x="167226" y="158941"/>
                  </a:lnTo>
                  <a:lnTo>
                    <a:pt x="166592" y="159512"/>
                  </a:lnTo>
                  <a:lnTo>
                    <a:pt x="165380" y="159637"/>
                  </a:lnTo>
                  <a:lnTo>
                    <a:pt x="164292" y="159833"/>
                  </a:lnTo>
                  <a:lnTo>
                    <a:pt x="163463" y="160341"/>
                  </a:lnTo>
                  <a:lnTo>
                    <a:pt x="162634" y="160216"/>
                  </a:lnTo>
                  <a:lnTo>
                    <a:pt x="161875" y="160467"/>
                  </a:lnTo>
                  <a:lnTo>
                    <a:pt x="161875" y="161304"/>
                  </a:lnTo>
                  <a:lnTo>
                    <a:pt x="162125" y="162258"/>
                  </a:lnTo>
                  <a:lnTo>
                    <a:pt x="162000" y="163283"/>
                  </a:lnTo>
                  <a:lnTo>
                    <a:pt x="161491" y="163917"/>
                  </a:lnTo>
                  <a:lnTo>
                    <a:pt x="161045" y="164363"/>
                  </a:lnTo>
                  <a:lnTo>
                    <a:pt x="161491" y="165004"/>
                  </a:lnTo>
                  <a:lnTo>
                    <a:pt x="162250" y="165583"/>
                  </a:lnTo>
                  <a:lnTo>
                    <a:pt x="163400" y="166538"/>
                  </a:lnTo>
                  <a:lnTo>
                    <a:pt x="164996" y="168392"/>
                  </a:lnTo>
                  <a:lnTo>
                    <a:pt x="166209" y="168712"/>
                  </a:lnTo>
                  <a:lnTo>
                    <a:pt x="167226" y="169354"/>
                  </a:lnTo>
                  <a:lnTo>
                    <a:pt x="167351" y="170371"/>
                  </a:lnTo>
                  <a:lnTo>
                    <a:pt x="166968" y="171396"/>
                  </a:lnTo>
                  <a:lnTo>
                    <a:pt x="166076" y="171842"/>
                  </a:lnTo>
                  <a:lnTo>
                    <a:pt x="166013" y="172742"/>
                  </a:lnTo>
                  <a:lnTo>
                    <a:pt x="167226" y="173829"/>
                  </a:lnTo>
                  <a:lnTo>
                    <a:pt x="168055" y="174596"/>
                  </a:lnTo>
                  <a:lnTo>
                    <a:pt x="168885" y="175746"/>
                  </a:lnTo>
                  <a:lnTo>
                    <a:pt x="169651" y="177350"/>
                  </a:lnTo>
                  <a:lnTo>
                    <a:pt x="169651" y="178367"/>
                  </a:lnTo>
                  <a:lnTo>
                    <a:pt x="170480" y="179650"/>
                  </a:lnTo>
                  <a:lnTo>
                    <a:pt x="170989" y="180737"/>
                  </a:lnTo>
                  <a:lnTo>
                    <a:pt x="170989" y="181762"/>
                  </a:lnTo>
                  <a:lnTo>
                    <a:pt x="172327" y="182779"/>
                  </a:lnTo>
                  <a:lnTo>
                    <a:pt x="173477" y="183553"/>
                  </a:lnTo>
                  <a:lnTo>
                    <a:pt x="174298" y="184258"/>
                  </a:lnTo>
                  <a:lnTo>
                    <a:pt x="175128" y="184704"/>
                  </a:lnTo>
                  <a:lnTo>
                    <a:pt x="175323" y="185470"/>
                  </a:lnTo>
                  <a:lnTo>
                    <a:pt x="175214" y="186636"/>
                  </a:lnTo>
                  <a:lnTo>
                    <a:pt x="176403" y="188561"/>
                  </a:lnTo>
                  <a:lnTo>
                    <a:pt x="178585" y="190000"/>
                  </a:lnTo>
                  <a:lnTo>
                    <a:pt x="180354" y="192089"/>
                  </a:lnTo>
                  <a:lnTo>
                    <a:pt x="181496" y="193607"/>
                  </a:lnTo>
                  <a:lnTo>
                    <a:pt x="183616" y="196047"/>
                  </a:lnTo>
                  <a:lnTo>
                    <a:pt x="183694" y="198848"/>
                  </a:lnTo>
                  <a:lnTo>
                    <a:pt x="181073" y="202064"/>
                  </a:lnTo>
                  <a:lnTo>
                    <a:pt x="178445" y="205287"/>
                  </a:lnTo>
                  <a:lnTo>
                    <a:pt x="182740" y="205201"/>
                  </a:lnTo>
                  <a:lnTo>
                    <a:pt x="187121" y="205263"/>
                  </a:lnTo>
                  <a:lnTo>
                    <a:pt x="191705" y="206187"/>
                  </a:lnTo>
                  <a:lnTo>
                    <a:pt x="194796" y="207071"/>
                  </a:lnTo>
                  <a:lnTo>
                    <a:pt x="196681" y="207470"/>
                  </a:lnTo>
                  <a:lnTo>
                    <a:pt x="198019" y="208502"/>
                  </a:lnTo>
                  <a:lnTo>
                    <a:pt x="198653" y="210106"/>
                  </a:lnTo>
                  <a:lnTo>
                    <a:pt x="199161" y="211421"/>
                  </a:lnTo>
                  <a:lnTo>
                    <a:pt x="199294" y="213314"/>
                  </a:lnTo>
                  <a:lnTo>
                    <a:pt x="201203" y="214855"/>
                  </a:lnTo>
                  <a:lnTo>
                    <a:pt x="201070" y="216326"/>
                  </a:lnTo>
                  <a:lnTo>
                    <a:pt x="201015" y="218399"/>
                  </a:lnTo>
                  <a:lnTo>
                    <a:pt x="201860" y="218430"/>
                  </a:lnTo>
                  <a:lnTo>
                    <a:pt x="207470" y="218438"/>
                  </a:lnTo>
                  <a:lnTo>
                    <a:pt x="213603" y="218446"/>
                  </a:lnTo>
                  <a:lnTo>
                    <a:pt x="219502" y="218063"/>
                  </a:lnTo>
                  <a:lnTo>
                    <a:pt x="221732" y="217562"/>
                  </a:lnTo>
                  <a:lnTo>
                    <a:pt x="224423" y="215043"/>
                  </a:lnTo>
                  <a:lnTo>
                    <a:pt x="226043" y="214300"/>
                  </a:lnTo>
                  <a:lnTo>
                    <a:pt x="227599" y="213126"/>
                  </a:lnTo>
                  <a:lnTo>
                    <a:pt x="229493" y="210983"/>
                  </a:lnTo>
                  <a:lnTo>
                    <a:pt x="230995" y="210020"/>
                  </a:lnTo>
                  <a:lnTo>
                    <a:pt x="232262" y="208831"/>
                  </a:lnTo>
                  <a:lnTo>
                    <a:pt x="234147" y="207642"/>
                  </a:lnTo>
                  <a:lnTo>
                    <a:pt x="234930" y="206766"/>
                  </a:lnTo>
                  <a:lnTo>
                    <a:pt x="235571" y="206445"/>
                  </a:lnTo>
                  <a:lnTo>
                    <a:pt x="237034" y="205866"/>
                  </a:lnTo>
                  <a:lnTo>
                    <a:pt x="236401" y="207024"/>
                  </a:lnTo>
                  <a:lnTo>
                    <a:pt x="235908" y="208205"/>
                  </a:lnTo>
                  <a:lnTo>
                    <a:pt x="235759" y="209911"/>
                  </a:lnTo>
                  <a:lnTo>
                    <a:pt x="236455" y="211773"/>
                  </a:lnTo>
                  <a:lnTo>
                    <a:pt x="235876" y="213165"/>
                  </a:lnTo>
                  <a:lnTo>
                    <a:pt x="234930" y="214409"/>
                  </a:lnTo>
                  <a:lnTo>
                    <a:pt x="234914" y="217687"/>
                  </a:lnTo>
                  <a:lnTo>
                    <a:pt x="234899" y="222334"/>
                  </a:lnTo>
                  <a:lnTo>
                    <a:pt x="234875" y="226316"/>
                  </a:lnTo>
                  <a:lnTo>
                    <a:pt x="234852" y="231308"/>
                  </a:lnTo>
                  <a:lnTo>
                    <a:pt x="234828" y="236964"/>
                  </a:lnTo>
                  <a:lnTo>
                    <a:pt x="234813" y="240727"/>
                  </a:lnTo>
                  <a:lnTo>
                    <a:pt x="235814" y="239984"/>
                  </a:lnTo>
                  <a:lnTo>
                    <a:pt x="237207" y="239319"/>
                  </a:lnTo>
                  <a:lnTo>
                    <a:pt x="239014" y="241048"/>
                  </a:lnTo>
                  <a:lnTo>
                    <a:pt x="240305" y="241799"/>
                  </a:lnTo>
                  <a:lnTo>
                    <a:pt x="241408" y="241979"/>
                  </a:lnTo>
                  <a:lnTo>
                    <a:pt x="242542" y="241924"/>
                  </a:lnTo>
                  <a:lnTo>
                    <a:pt x="244083" y="241556"/>
                  </a:lnTo>
                  <a:lnTo>
                    <a:pt x="247463" y="240109"/>
                  </a:lnTo>
                  <a:lnTo>
                    <a:pt x="249779" y="238943"/>
                  </a:lnTo>
                  <a:lnTo>
                    <a:pt x="252431" y="239022"/>
                  </a:lnTo>
                  <a:lnTo>
                    <a:pt x="256069" y="239475"/>
                  </a:lnTo>
                  <a:lnTo>
                    <a:pt x="258165" y="239428"/>
                  </a:lnTo>
                  <a:lnTo>
                    <a:pt x="260912" y="244248"/>
                  </a:lnTo>
                  <a:lnTo>
                    <a:pt x="262922" y="247784"/>
                  </a:lnTo>
                  <a:lnTo>
                    <a:pt x="265214" y="251813"/>
                  </a:lnTo>
                  <a:lnTo>
                    <a:pt x="267053" y="255060"/>
                  </a:lnTo>
                  <a:lnTo>
                    <a:pt x="269854" y="259988"/>
                  </a:lnTo>
                  <a:lnTo>
                    <a:pt x="272271" y="264252"/>
                  </a:lnTo>
                  <a:lnTo>
                    <a:pt x="274853" y="268798"/>
                  </a:lnTo>
                  <a:lnTo>
                    <a:pt x="277787" y="273969"/>
                  </a:lnTo>
                  <a:lnTo>
                    <a:pt x="276840" y="275283"/>
                  </a:lnTo>
                  <a:lnTo>
                    <a:pt x="276073" y="276332"/>
                  </a:lnTo>
                  <a:lnTo>
                    <a:pt x="276159" y="278108"/>
                  </a:lnTo>
                  <a:lnTo>
                    <a:pt x="275002" y="279054"/>
                  </a:lnTo>
                  <a:lnTo>
                    <a:pt x="273773" y="279625"/>
                  </a:lnTo>
                  <a:lnTo>
                    <a:pt x="272326" y="281127"/>
                  </a:lnTo>
                  <a:lnTo>
                    <a:pt x="271340" y="282418"/>
                  </a:lnTo>
                  <a:lnTo>
                    <a:pt x="271293" y="284272"/>
                  </a:lnTo>
                  <a:lnTo>
                    <a:pt x="271481" y="293676"/>
                  </a:lnTo>
                  <a:lnTo>
                    <a:pt x="271239" y="296235"/>
                  </a:lnTo>
                  <a:lnTo>
                    <a:pt x="270487" y="298433"/>
                  </a:lnTo>
                  <a:lnTo>
                    <a:pt x="269713" y="299544"/>
                  </a:lnTo>
                  <a:lnTo>
                    <a:pt x="269244" y="300420"/>
                  </a:lnTo>
                  <a:lnTo>
                    <a:pt x="270362" y="302603"/>
                  </a:lnTo>
                  <a:lnTo>
                    <a:pt x="271434" y="306999"/>
                  </a:lnTo>
                  <a:lnTo>
                    <a:pt x="272248" y="307876"/>
                  </a:lnTo>
                  <a:lnTo>
                    <a:pt x="273249" y="309667"/>
                  </a:lnTo>
                  <a:lnTo>
                    <a:pt x="273703" y="311365"/>
                  </a:lnTo>
                  <a:lnTo>
                    <a:pt x="273500" y="312014"/>
                  </a:lnTo>
                  <a:lnTo>
                    <a:pt x="271489" y="312820"/>
                  </a:lnTo>
                  <a:lnTo>
                    <a:pt x="270769" y="313509"/>
                  </a:lnTo>
                  <a:lnTo>
                    <a:pt x="270581" y="316035"/>
                  </a:lnTo>
                  <a:lnTo>
                    <a:pt x="269713" y="316943"/>
                  </a:lnTo>
                  <a:lnTo>
                    <a:pt x="268242" y="318132"/>
                  </a:lnTo>
                  <a:lnTo>
                    <a:pt x="267295" y="319494"/>
                  </a:lnTo>
                  <a:lnTo>
                    <a:pt x="266497" y="320440"/>
                  </a:lnTo>
                  <a:lnTo>
                    <a:pt x="265715" y="320988"/>
                  </a:lnTo>
                  <a:lnTo>
                    <a:pt x="265332" y="322654"/>
                  </a:lnTo>
                  <a:lnTo>
                    <a:pt x="264808" y="324344"/>
                  </a:lnTo>
                  <a:lnTo>
                    <a:pt x="262977" y="325463"/>
                  </a:lnTo>
                  <a:lnTo>
                    <a:pt x="262664" y="327536"/>
                  </a:lnTo>
                  <a:lnTo>
                    <a:pt x="262641" y="329249"/>
                  </a:lnTo>
                  <a:lnTo>
                    <a:pt x="263611" y="330963"/>
                  </a:lnTo>
                  <a:lnTo>
                    <a:pt x="266763" y="334569"/>
                  </a:lnTo>
                  <a:lnTo>
                    <a:pt x="267084" y="335430"/>
                  </a:lnTo>
                  <a:lnTo>
                    <a:pt x="265285" y="337605"/>
                  </a:lnTo>
                  <a:lnTo>
                    <a:pt x="264244" y="339115"/>
                  </a:lnTo>
                  <a:lnTo>
                    <a:pt x="261678" y="343731"/>
                  </a:lnTo>
                  <a:lnTo>
                    <a:pt x="261631" y="344575"/>
                  </a:lnTo>
                  <a:lnTo>
                    <a:pt x="262265" y="346758"/>
                  </a:lnTo>
                  <a:lnTo>
                    <a:pt x="266091" y="356115"/>
                  </a:lnTo>
                  <a:lnTo>
                    <a:pt x="266740" y="356874"/>
                  </a:lnTo>
                  <a:lnTo>
                    <a:pt x="267921" y="357766"/>
                  </a:lnTo>
                  <a:lnTo>
                    <a:pt x="269854" y="357664"/>
                  </a:lnTo>
                  <a:lnTo>
                    <a:pt x="272772" y="358673"/>
                  </a:lnTo>
                  <a:lnTo>
                    <a:pt x="274188" y="359831"/>
                  </a:lnTo>
                  <a:lnTo>
                    <a:pt x="274321" y="360402"/>
                  </a:lnTo>
                  <a:lnTo>
                    <a:pt x="273992" y="360786"/>
                  </a:lnTo>
                  <a:lnTo>
                    <a:pt x="272451" y="361560"/>
                  </a:lnTo>
                  <a:lnTo>
                    <a:pt x="270738" y="362577"/>
                  </a:lnTo>
                  <a:lnTo>
                    <a:pt x="270143" y="363540"/>
                  </a:lnTo>
                  <a:lnTo>
                    <a:pt x="270026" y="365065"/>
                  </a:lnTo>
                  <a:lnTo>
                    <a:pt x="270417" y="367326"/>
                  </a:lnTo>
                  <a:lnTo>
                    <a:pt x="269674" y="368062"/>
                  </a:lnTo>
                  <a:lnTo>
                    <a:pt x="267960" y="368938"/>
                  </a:lnTo>
                  <a:lnTo>
                    <a:pt x="266482" y="370205"/>
                  </a:lnTo>
                  <a:lnTo>
                    <a:pt x="265003" y="372310"/>
                  </a:lnTo>
                  <a:lnTo>
                    <a:pt x="262492" y="375517"/>
                  </a:lnTo>
                  <a:lnTo>
                    <a:pt x="261624" y="376393"/>
                  </a:lnTo>
                  <a:lnTo>
                    <a:pt x="261248" y="377504"/>
                  </a:lnTo>
                  <a:lnTo>
                    <a:pt x="259816" y="377872"/>
                  </a:lnTo>
                  <a:lnTo>
                    <a:pt x="257148" y="380055"/>
                  </a:lnTo>
                  <a:lnTo>
                    <a:pt x="256695" y="381158"/>
                  </a:lnTo>
                  <a:lnTo>
                    <a:pt x="257125" y="382206"/>
                  </a:lnTo>
                  <a:lnTo>
                    <a:pt x="258494" y="383090"/>
                  </a:lnTo>
                  <a:lnTo>
                    <a:pt x="259409" y="384366"/>
                  </a:lnTo>
                  <a:lnTo>
                    <a:pt x="259652" y="386001"/>
                  </a:lnTo>
                  <a:lnTo>
                    <a:pt x="259652" y="387018"/>
                  </a:lnTo>
                  <a:lnTo>
                    <a:pt x="259652" y="387049"/>
                  </a:lnTo>
                  <a:lnTo>
                    <a:pt x="257993" y="388582"/>
                  </a:lnTo>
                  <a:lnTo>
                    <a:pt x="255834" y="390343"/>
                  </a:lnTo>
                  <a:lnTo>
                    <a:pt x="253174" y="390687"/>
                  </a:lnTo>
                  <a:lnTo>
                    <a:pt x="252165" y="391571"/>
                  </a:lnTo>
                  <a:lnTo>
                    <a:pt x="252392" y="393441"/>
                  </a:lnTo>
                  <a:lnTo>
                    <a:pt x="253252" y="396077"/>
                  </a:lnTo>
                  <a:lnTo>
                    <a:pt x="253245" y="398143"/>
                  </a:lnTo>
                  <a:lnTo>
                    <a:pt x="252431" y="400505"/>
                  </a:lnTo>
                  <a:lnTo>
                    <a:pt x="250530" y="403095"/>
                  </a:lnTo>
                  <a:lnTo>
                    <a:pt x="247620" y="404878"/>
                  </a:lnTo>
                  <a:lnTo>
                    <a:pt x="244873" y="405833"/>
                  </a:lnTo>
                  <a:lnTo>
                    <a:pt x="242714" y="405841"/>
                  </a:lnTo>
                  <a:lnTo>
                    <a:pt x="240625" y="406029"/>
                  </a:lnTo>
                  <a:lnTo>
                    <a:pt x="239734" y="406302"/>
                  </a:lnTo>
                  <a:lnTo>
                    <a:pt x="238122" y="404737"/>
                  </a:lnTo>
                  <a:lnTo>
                    <a:pt x="230963" y="399567"/>
                  </a:lnTo>
                  <a:lnTo>
                    <a:pt x="228241" y="396805"/>
                  </a:lnTo>
                  <a:lnTo>
                    <a:pt x="225714" y="395514"/>
                  </a:lnTo>
                  <a:lnTo>
                    <a:pt x="219557" y="391086"/>
                  </a:lnTo>
                  <a:lnTo>
                    <a:pt x="218947" y="389670"/>
                  </a:lnTo>
                  <a:lnTo>
                    <a:pt x="218188" y="385124"/>
                  </a:lnTo>
                  <a:lnTo>
                    <a:pt x="217390" y="383849"/>
                  </a:lnTo>
                  <a:lnTo>
                    <a:pt x="215270" y="382206"/>
                  </a:lnTo>
                  <a:lnTo>
                    <a:pt x="209958" y="380023"/>
                  </a:lnTo>
                  <a:lnTo>
                    <a:pt x="207892" y="378936"/>
                  </a:lnTo>
                  <a:lnTo>
                    <a:pt x="205733" y="376949"/>
                  </a:lnTo>
                  <a:lnTo>
                    <a:pt x="202556" y="375541"/>
                  </a:lnTo>
                  <a:lnTo>
                    <a:pt x="199099" y="372654"/>
                  </a:lnTo>
                  <a:lnTo>
                    <a:pt x="197041" y="370354"/>
                  </a:lnTo>
                  <a:lnTo>
                    <a:pt x="194733" y="368828"/>
                  </a:lnTo>
                  <a:lnTo>
                    <a:pt x="187567" y="366700"/>
                  </a:lnTo>
                  <a:lnTo>
                    <a:pt x="183976" y="364564"/>
                  </a:lnTo>
                  <a:lnTo>
                    <a:pt x="177256" y="361552"/>
                  </a:lnTo>
                  <a:lnTo>
                    <a:pt x="174259" y="359635"/>
                  </a:lnTo>
                  <a:lnTo>
                    <a:pt x="167070" y="357304"/>
                  </a:lnTo>
                  <a:lnTo>
                    <a:pt x="164934" y="356193"/>
                  </a:lnTo>
                  <a:lnTo>
                    <a:pt x="157861" y="350740"/>
                  </a:lnTo>
                  <a:lnTo>
                    <a:pt x="152901" y="348957"/>
                  </a:lnTo>
                  <a:lnTo>
                    <a:pt x="148903" y="345898"/>
                  </a:lnTo>
                  <a:lnTo>
                    <a:pt x="136840" y="339396"/>
                  </a:lnTo>
                  <a:lnTo>
                    <a:pt x="134946" y="337315"/>
                  </a:lnTo>
                  <a:lnTo>
                    <a:pt x="133100" y="334108"/>
                  </a:lnTo>
                  <a:lnTo>
                    <a:pt x="130424" y="332199"/>
                  </a:lnTo>
                  <a:lnTo>
                    <a:pt x="127413" y="327810"/>
                  </a:lnTo>
                  <a:lnTo>
                    <a:pt x="122937" y="325228"/>
                  </a:lnTo>
                  <a:lnTo>
                    <a:pt x="118627" y="321809"/>
                  </a:lnTo>
                  <a:lnTo>
                    <a:pt x="117039" y="318703"/>
                  </a:lnTo>
                  <a:lnTo>
                    <a:pt x="114175" y="314752"/>
                  </a:lnTo>
                  <a:lnTo>
                    <a:pt x="113330" y="312648"/>
                  </a:lnTo>
                  <a:lnTo>
                    <a:pt x="110827" y="310536"/>
                  </a:lnTo>
                  <a:lnTo>
                    <a:pt x="110655" y="306382"/>
                  </a:lnTo>
                  <a:lnTo>
                    <a:pt x="108910" y="304472"/>
                  </a:lnTo>
                  <a:lnTo>
                    <a:pt x="110162" y="303526"/>
                  </a:lnTo>
                  <a:lnTo>
                    <a:pt x="111484" y="303111"/>
                  </a:lnTo>
                  <a:lnTo>
                    <a:pt x="113135" y="296657"/>
                  </a:lnTo>
                  <a:lnTo>
                    <a:pt x="112266" y="293426"/>
                  </a:lnTo>
                  <a:lnTo>
                    <a:pt x="107791" y="287566"/>
                  </a:lnTo>
                  <a:lnTo>
                    <a:pt x="106148" y="284757"/>
                  </a:lnTo>
                  <a:lnTo>
                    <a:pt x="104983" y="281159"/>
                  </a:lnTo>
                  <a:lnTo>
                    <a:pt x="103191" y="279023"/>
                  </a:lnTo>
                  <a:lnTo>
                    <a:pt x="100531" y="274524"/>
                  </a:lnTo>
                  <a:lnTo>
                    <a:pt x="98904" y="270542"/>
                  </a:lnTo>
                  <a:lnTo>
                    <a:pt x="95352" y="267655"/>
                  </a:lnTo>
                  <a:lnTo>
                    <a:pt x="94382" y="266615"/>
                  </a:lnTo>
                  <a:lnTo>
                    <a:pt x="93842" y="265144"/>
                  </a:lnTo>
                  <a:lnTo>
                    <a:pt x="91863" y="264104"/>
                  </a:lnTo>
                  <a:lnTo>
                    <a:pt x="91761" y="261052"/>
                  </a:lnTo>
                  <a:lnTo>
                    <a:pt x="90384" y="255263"/>
                  </a:lnTo>
                  <a:lnTo>
                    <a:pt x="88413" y="252345"/>
                  </a:lnTo>
                  <a:lnTo>
                    <a:pt x="81317" y="246900"/>
                  </a:lnTo>
                  <a:lnTo>
                    <a:pt x="81199" y="244803"/>
                  </a:lnTo>
                  <a:lnTo>
                    <a:pt x="80636" y="240993"/>
                  </a:lnTo>
                  <a:lnTo>
                    <a:pt x="79056" y="236870"/>
                  </a:lnTo>
                  <a:lnTo>
                    <a:pt x="71162" y="224087"/>
                  </a:lnTo>
                  <a:lnTo>
                    <a:pt x="69183" y="220285"/>
                  </a:lnTo>
                  <a:lnTo>
                    <a:pt x="67211" y="214112"/>
                  </a:lnTo>
                  <a:lnTo>
                    <a:pt x="65435" y="210615"/>
                  </a:lnTo>
                  <a:lnTo>
                    <a:pt x="63479" y="204387"/>
                  </a:lnTo>
                  <a:lnTo>
                    <a:pt x="60530" y="199654"/>
                  </a:lnTo>
                  <a:lnTo>
                    <a:pt x="58668" y="195555"/>
                  </a:lnTo>
                  <a:lnTo>
                    <a:pt x="56696" y="190462"/>
                  </a:lnTo>
                  <a:lnTo>
                    <a:pt x="56524" y="187739"/>
                  </a:lnTo>
                  <a:lnTo>
                    <a:pt x="52941" y="183061"/>
                  </a:lnTo>
                  <a:lnTo>
                    <a:pt x="51040" y="178773"/>
                  </a:lnTo>
                  <a:lnTo>
                    <a:pt x="47699" y="175182"/>
                  </a:lnTo>
                  <a:lnTo>
                    <a:pt x="44437" y="172452"/>
                  </a:lnTo>
                  <a:lnTo>
                    <a:pt x="43021" y="170520"/>
                  </a:lnTo>
                  <a:lnTo>
                    <a:pt x="38374" y="161350"/>
                  </a:lnTo>
                  <a:lnTo>
                    <a:pt x="37740" y="158636"/>
                  </a:lnTo>
                  <a:lnTo>
                    <a:pt x="34580" y="153597"/>
                  </a:lnTo>
                  <a:lnTo>
                    <a:pt x="31442" y="149983"/>
                  </a:lnTo>
                  <a:lnTo>
                    <a:pt x="29463" y="147065"/>
                  </a:lnTo>
                  <a:lnTo>
                    <a:pt x="26928" y="144444"/>
                  </a:lnTo>
                  <a:lnTo>
                    <a:pt x="11532" y="136378"/>
                  </a:lnTo>
                  <a:lnTo>
                    <a:pt x="6110" y="133030"/>
                  </a:lnTo>
                  <a:lnTo>
                    <a:pt x="4279" y="131434"/>
                  </a:lnTo>
                  <a:lnTo>
                    <a:pt x="3434" y="128922"/>
                  </a:lnTo>
                  <a:lnTo>
                    <a:pt x="3786" y="127452"/>
                  </a:lnTo>
                  <a:lnTo>
                    <a:pt x="5375" y="126075"/>
                  </a:lnTo>
                  <a:lnTo>
                    <a:pt x="7573" y="127139"/>
                  </a:lnTo>
                  <a:lnTo>
                    <a:pt x="8919" y="126693"/>
                  </a:lnTo>
                  <a:lnTo>
                    <a:pt x="9967" y="124901"/>
                  </a:lnTo>
                  <a:lnTo>
                    <a:pt x="9990" y="122187"/>
                  </a:lnTo>
                  <a:lnTo>
                    <a:pt x="8645" y="118690"/>
                  </a:lnTo>
                  <a:lnTo>
                    <a:pt x="3708" y="111938"/>
                  </a:lnTo>
                  <a:lnTo>
                    <a:pt x="4084" y="110506"/>
                  </a:lnTo>
                  <a:lnTo>
                    <a:pt x="5015" y="108887"/>
                  </a:lnTo>
                  <a:lnTo>
                    <a:pt x="3114" y="105640"/>
                  </a:lnTo>
                  <a:lnTo>
                    <a:pt x="1040" y="103035"/>
                  </a:lnTo>
                  <a:lnTo>
                    <a:pt x="0" y="101040"/>
                  </a:lnTo>
                  <a:lnTo>
                    <a:pt x="1173" y="93443"/>
                  </a:lnTo>
                  <a:lnTo>
                    <a:pt x="2300" y="91519"/>
                  </a:lnTo>
                  <a:lnTo>
                    <a:pt x="9764" y="83813"/>
                  </a:lnTo>
                  <a:lnTo>
                    <a:pt x="11813" y="80519"/>
                  </a:lnTo>
                  <a:lnTo>
                    <a:pt x="15021" y="78485"/>
                  </a:lnTo>
                  <a:lnTo>
                    <a:pt x="18291" y="75379"/>
                  </a:lnTo>
                  <a:lnTo>
                    <a:pt x="22226" y="73016"/>
                  </a:lnTo>
                  <a:lnTo>
                    <a:pt x="22797" y="73423"/>
                  </a:lnTo>
                  <a:lnTo>
                    <a:pt x="23345" y="73822"/>
                  </a:lnTo>
                  <a:lnTo>
                    <a:pt x="23376" y="74620"/>
                  </a:lnTo>
                  <a:lnTo>
                    <a:pt x="23525" y="75308"/>
                  </a:lnTo>
                  <a:lnTo>
                    <a:pt x="23963" y="75958"/>
                  </a:lnTo>
                  <a:lnTo>
                    <a:pt x="24002" y="77147"/>
                  </a:lnTo>
                  <a:lnTo>
                    <a:pt x="24511" y="77945"/>
                  </a:lnTo>
                  <a:lnTo>
                    <a:pt x="24542" y="78845"/>
                  </a:lnTo>
                  <a:lnTo>
                    <a:pt x="24581" y="80073"/>
                  </a:lnTo>
                  <a:lnTo>
                    <a:pt x="24323" y="80691"/>
                  </a:lnTo>
                  <a:lnTo>
                    <a:pt x="24573" y="81755"/>
                  </a:lnTo>
                  <a:lnTo>
                    <a:pt x="25418" y="83726"/>
                  </a:lnTo>
                  <a:lnTo>
                    <a:pt x="25090" y="84337"/>
                  </a:lnTo>
                  <a:lnTo>
                    <a:pt x="24292" y="84736"/>
                  </a:lnTo>
                  <a:lnTo>
                    <a:pt x="23494" y="85283"/>
                  </a:lnTo>
                  <a:lnTo>
                    <a:pt x="22696" y="86512"/>
                  </a:lnTo>
                  <a:lnTo>
                    <a:pt x="21491" y="86473"/>
                  </a:lnTo>
                  <a:lnTo>
                    <a:pt x="19754" y="85933"/>
                  </a:lnTo>
                  <a:lnTo>
                    <a:pt x="18589" y="86613"/>
                  </a:lnTo>
                  <a:lnTo>
                    <a:pt x="18158" y="87920"/>
                  </a:lnTo>
                  <a:lnTo>
                    <a:pt x="18518" y="89007"/>
                  </a:lnTo>
                  <a:lnTo>
                    <a:pt x="18628" y="90017"/>
                  </a:lnTo>
                  <a:lnTo>
                    <a:pt x="19386" y="90885"/>
                  </a:lnTo>
                  <a:lnTo>
                    <a:pt x="21601" y="90955"/>
                  </a:lnTo>
                  <a:lnTo>
                    <a:pt x="19605" y="93740"/>
                  </a:lnTo>
                  <a:lnTo>
                    <a:pt x="18628" y="95008"/>
                  </a:lnTo>
                  <a:lnTo>
                    <a:pt x="18839" y="95806"/>
                  </a:lnTo>
                  <a:lnTo>
                    <a:pt x="20036" y="96486"/>
                  </a:lnTo>
                  <a:lnTo>
                    <a:pt x="20928" y="96534"/>
                  </a:lnTo>
                  <a:lnTo>
                    <a:pt x="22907" y="95516"/>
                  </a:lnTo>
                  <a:lnTo>
                    <a:pt x="24253" y="94030"/>
                  </a:lnTo>
                  <a:lnTo>
                    <a:pt x="25012" y="93201"/>
                  </a:lnTo>
                  <a:lnTo>
                    <a:pt x="26287" y="92872"/>
                  </a:lnTo>
                  <a:lnTo>
                    <a:pt x="27953" y="93561"/>
                  </a:lnTo>
                  <a:lnTo>
                    <a:pt x="30167" y="94937"/>
                  </a:lnTo>
                  <a:lnTo>
                    <a:pt x="32749" y="96150"/>
                  </a:lnTo>
                  <a:lnTo>
                    <a:pt x="33805" y="96815"/>
                  </a:lnTo>
                  <a:lnTo>
                    <a:pt x="35698" y="96627"/>
                  </a:lnTo>
                  <a:lnTo>
                    <a:pt x="37287" y="96346"/>
                  </a:lnTo>
                  <a:lnTo>
                    <a:pt x="38624" y="97347"/>
                  </a:lnTo>
                  <a:lnTo>
                    <a:pt x="39978" y="98192"/>
                  </a:lnTo>
                  <a:lnTo>
                    <a:pt x="40291" y="101063"/>
                  </a:lnTo>
                  <a:lnTo>
                    <a:pt x="41300" y="103160"/>
                  </a:lnTo>
                  <a:lnTo>
                    <a:pt x="42536" y="104771"/>
                  </a:lnTo>
                  <a:lnTo>
                    <a:pt x="44038" y="106696"/>
                  </a:lnTo>
                  <a:lnTo>
                    <a:pt x="45423" y="107345"/>
                  </a:lnTo>
                  <a:lnTo>
                    <a:pt x="47207" y="107361"/>
                  </a:lnTo>
                  <a:lnTo>
                    <a:pt x="49632" y="108073"/>
                  </a:lnTo>
                  <a:lnTo>
                    <a:pt x="50578" y="107604"/>
                  </a:lnTo>
                  <a:lnTo>
                    <a:pt x="51408" y="106258"/>
                  </a:lnTo>
                  <a:lnTo>
                    <a:pt x="51846" y="105499"/>
                  </a:lnTo>
                  <a:lnTo>
                    <a:pt x="53082" y="105170"/>
                  </a:lnTo>
                  <a:lnTo>
                    <a:pt x="53191" y="104310"/>
                  </a:lnTo>
                  <a:lnTo>
                    <a:pt x="52933" y="103254"/>
                  </a:lnTo>
                  <a:lnTo>
                    <a:pt x="53340" y="102026"/>
                  </a:lnTo>
                  <a:lnTo>
                    <a:pt x="54349" y="100938"/>
                  </a:lnTo>
                  <a:lnTo>
                    <a:pt x="56947" y="99358"/>
                  </a:lnTo>
                  <a:lnTo>
                    <a:pt x="58198" y="98693"/>
                  </a:lnTo>
                  <a:lnTo>
                    <a:pt x="58457" y="97723"/>
                  </a:lnTo>
                  <a:lnTo>
                    <a:pt x="58926" y="96416"/>
                  </a:lnTo>
                  <a:lnTo>
                    <a:pt x="58746" y="95696"/>
                  </a:lnTo>
                  <a:lnTo>
                    <a:pt x="58222" y="94797"/>
                  </a:lnTo>
                  <a:lnTo>
                    <a:pt x="58347" y="93521"/>
                  </a:lnTo>
                  <a:lnTo>
                    <a:pt x="59036" y="91824"/>
                  </a:lnTo>
                  <a:lnTo>
                    <a:pt x="60014" y="89837"/>
                  </a:lnTo>
                  <a:lnTo>
                    <a:pt x="60859" y="87302"/>
                  </a:lnTo>
                  <a:lnTo>
                    <a:pt x="61179" y="86113"/>
                  </a:lnTo>
                  <a:lnTo>
                    <a:pt x="62087" y="85354"/>
                  </a:lnTo>
                  <a:lnTo>
                    <a:pt x="62431" y="84259"/>
                  </a:lnTo>
                  <a:lnTo>
                    <a:pt x="62924" y="82968"/>
                  </a:lnTo>
                  <a:lnTo>
                    <a:pt x="64043" y="81520"/>
                  </a:lnTo>
                  <a:lnTo>
                    <a:pt x="64011" y="79963"/>
                  </a:lnTo>
                  <a:lnTo>
                    <a:pt x="64481" y="79275"/>
                  </a:lnTo>
                  <a:lnTo>
                    <a:pt x="64520" y="77538"/>
                  </a:lnTo>
                  <a:lnTo>
                    <a:pt x="65639" y="73971"/>
                  </a:lnTo>
                  <a:lnTo>
                    <a:pt x="65678" y="73227"/>
                  </a:lnTo>
                  <a:lnTo>
                    <a:pt x="66171" y="73032"/>
                  </a:lnTo>
                  <a:lnTo>
                    <a:pt x="67023" y="73259"/>
                  </a:lnTo>
                  <a:lnTo>
                    <a:pt x="67759" y="74072"/>
                  </a:lnTo>
                  <a:lnTo>
                    <a:pt x="67986" y="74870"/>
                  </a:lnTo>
                  <a:lnTo>
                    <a:pt x="68291" y="75230"/>
                  </a:lnTo>
                  <a:lnTo>
                    <a:pt x="68987" y="75160"/>
                  </a:lnTo>
                  <a:lnTo>
                    <a:pt x="69785" y="74706"/>
                  </a:lnTo>
                  <a:lnTo>
                    <a:pt x="69730" y="73986"/>
                  </a:lnTo>
                  <a:lnTo>
                    <a:pt x="69151" y="73282"/>
                  </a:lnTo>
                  <a:lnTo>
                    <a:pt x="68987" y="72860"/>
                  </a:lnTo>
                  <a:lnTo>
                    <a:pt x="69237" y="72195"/>
                  </a:lnTo>
                  <a:lnTo>
                    <a:pt x="70450" y="70747"/>
                  </a:lnTo>
                  <a:lnTo>
                    <a:pt x="71772" y="69065"/>
                  </a:lnTo>
                  <a:lnTo>
                    <a:pt x="74612" y="65568"/>
                  </a:lnTo>
                  <a:lnTo>
                    <a:pt x="76326" y="64144"/>
                  </a:lnTo>
                  <a:lnTo>
                    <a:pt x="80746" y="62635"/>
                  </a:lnTo>
                  <a:lnTo>
                    <a:pt x="84102" y="61484"/>
                  </a:lnTo>
                  <a:lnTo>
                    <a:pt x="87310" y="60389"/>
                  </a:lnTo>
                  <a:lnTo>
                    <a:pt x="91675" y="58817"/>
                  </a:lnTo>
                  <a:lnTo>
                    <a:pt x="97840" y="56595"/>
                  </a:lnTo>
                  <a:lnTo>
                    <a:pt x="102260" y="54999"/>
                  </a:lnTo>
                  <a:lnTo>
                    <a:pt x="106211" y="52151"/>
                  </a:lnTo>
                  <a:lnTo>
                    <a:pt x="109270" y="49945"/>
                  </a:lnTo>
                  <a:lnTo>
                    <a:pt x="111883" y="48044"/>
                  </a:lnTo>
                  <a:lnTo>
                    <a:pt x="115200" y="45618"/>
                  </a:lnTo>
                  <a:lnTo>
                    <a:pt x="119691" y="40392"/>
                  </a:lnTo>
                  <a:lnTo>
                    <a:pt x="122789" y="36786"/>
                  </a:lnTo>
                  <a:lnTo>
                    <a:pt x="125042" y="34149"/>
                  </a:lnTo>
                  <a:lnTo>
                    <a:pt x="126607" y="32483"/>
                  </a:lnTo>
                  <a:lnTo>
                    <a:pt x="127851" y="27797"/>
                  </a:lnTo>
                  <a:lnTo>
                    <a:pt x="129274" y="22453"/>
                  </a:lnTo>
                  <a:lnTo>
                    <a:pt x="129900" y="20075"/>
                  </a:lnTo>
                  <a:lnTo>
                    <a:pt x="130174" y="19246"/>
                  </a:lnTo>
                  <a:lnTo>
                    <a:pt x="130784" y="19598"/>
                  </a:lnTo>
                  <a:lnTo>
                    <a:pt x="131489" y="20177"/>
                  </a:lnTo>
                  <a:lnTo>
                    <a:pt x="132341" y="20200"/>
                  </a:lnTo>
                  <a:lnTo>
                    <a:pt x="133147" y="20177"/>
                  </a:lnTo>
                  <a:lnTo>
                    <a:pt x="133656" y="19848"/>
                  </a:lnTo>
                  <a:lnTo>
                    <a:pt x="132905" y="14513"/>
                  </a:lnTo>
                  <a:lnTo>
                    <a:pt x="133014" y="13347"/>
                  </a:lnTo>
                  <a:lnTo>
                    <a:pt x="133436" y="11954"/>
                  </a:lnTo>
                  <a:lnTo>
                    <a:pt x="133351" y="11203"/>
                  </a:lnTo>
                  <a:lnTo>
                    <a:pt x="131989" y="10139"/>
                  </a:lnTo>
                  <a:lnTo>
                    <a:pt x="129806" y="8003"/>
                  </a:lnTo>
                  <a:lnTo>
                    <a:pt x="128899" y="6102"/>
                  </a:lnTo>
                  <a:lnTo>
                    <a:pt x="128351" y="4506"/>
                  </a:lnTo>
                  <a:lnTo>
                    <a:pt x="126826" y="3450"/>
                  </a:lnTo>
                  <a:lnTo>
                    <a:pt x="125253" y="2527"/>
                  </a:lnTo>
                  <a:lnTo>
                    <a:pt x="125386" y="1768"/>
                  </a:lnTo>
                  <a:lnTo>
                    <a:pt x="126317" y="1768"/>
                  </a:lnTo>
                  <a:lnTo>
                    <a:pt x="128680" y="2511"/>
                  </a:lnTo>
                  <a:lnTo>
                    <a:pt x="130385" y="2277"/>
                  </a:lnTo>
                  <a:lnTo>
                    <a:pt x="131653" y="2191"/>
                  </a:lnTo>
                  <a:lnTo>
                    <a:pt x="132889" y="1408"/>
                  </a:lnTo>
                  <a:lnTo>
                    <a:pt x="134203" y="0"/>
                  </a:lnTo>
                  <a:lnTo>
                    <a:pt x="135087" y="0"/>
                  </a:lnTo>
                  <a:lnTo>
                    <a:pt x="136096" y="188"/>
                  </a:lnTo>
                  <a:lnTo>
                    <a:pt x="137935" y="1635"/>
                  </a:lnTo>
                  <a:lnTo>
                    <a:pt x="139022" y="2488"/>
                  </a:lnTo>
                  <a:lnTo>
                    <a:pt x="140337" y="3192"/>
                  </a:lnTo>
                  <a:lnTo>
                    <a:pt x="141573" y="3442"/>
                  </a:lnTo>
                  <a:lnTo>
                    <a:pt x="142699" y="3521"/>
                  </a:lnTo>
                  <a:lnTo>
                    <a:pt x="143490" y="3458"/>
                  </a:lnTo>
                  <a:lnTo>
                    <a:pt x="143951" y="4420"/>
                  </a:lnTo>
                  <a:lnTo>
                    <a:pt x="144499" y="5602"/>
                  </a:lnTo>
                  <a:lnTo>
                    <a:pt x="145899" y="6400"/>
                  </a:lnTo>
                  <a:lnTo>
                    <a:pt x="147558" y="7159"/>
                  </a:lnTo>
                  <a:lnTo>
                    <a:pt x="148896" y="8465"/>
                  </a:lnTo>
                  <a:lnTo>
                    <a:pt x="149803" y="9341"/>
                  </a:lnTo>
                  <a:lnTo>
                    <a:pt x="150875" y="10374"/>
                  </a:lnTo>
                  <a:lnTo>
                    <a:pt x="151915" y="11751"/>
                  </a:lnTo>
                  <a:lnTo>
                    <a:pt x="152854" y="14168"/>
                  </a:lnTo>
                  <a:lnTo>
                    <a:pt x="153331" y="15811"/>
                  </a:lnTo>
                  <a:lnTo>
                    <a:pt x="153871" y="16719"/>
                  </a:lnTo>
                  <a:lnTo>
                    <a:pt x="153746" y="17642"/>
                  </a:lnTo>
                  <a:lnTo>
                    <a:pt x="154857" y="19324"/>
                  </a:lnTo>
                  <a:lnTo>
                    <a:pt x="155678" y="20255"/>
                  </a:lnTo>
                  <a:lnTo>
                    <a:pt x="157118" y="20850"/>
                  </a:lnTo>
                  <a:lnTo>
                    <a:pt x="159895" y="21522"/>
                  </a:lnTo>
                  <a:lnTo>
                    <a:pt x="161382" y="23040"/>
                  </a:lnTo>
                  <a:lnTo>
                    <a:pt x="162696" y="23627"/>
                  </a:lnTo>
                  <a:lnTo>
                    <a:pt x="164089" y="25191"/>
                  </a:lnTo>
                  <a:lnTo>
                    <a:pt x="165325" y="25653"/>
                  </a:lnTo>
                  <a:lnTo>
                    <a:pt x="166890" y="25567"/>
                  </a:lnTo>
                  <a:lnTo>
                    <a:pt x="168454" y="26326"/>
                  </a:lnTo>
                  <a:lnTo>
                    <a:pt x="169643" y="27805"/>
                  </a:lnTo>
                  <a:lnTo>
                    <a:pt x="170410" y="29659"/>
                  </a:lnTo>
                  <a:lnTo>
                    <a:pt x="171599" y="30707"/>
                  </a:lnTo>
                  <a:lnTo>
                    <a:pt x="172186" y="32608"/>
                  </a:lnTo>
                  <a:lnTo>
                    <a:pt x="171513" y="34838"/>
                  </a:lnTo>
                  <a:lnTo>
                    <a:pt x="172147" y="36019"/>
                  </a:lnTo>
                  <a:lnTo>
                    <a:pt x="173375" y="36989"/>
                  </a:lnTo>
                  <a:lnTo>
                    <a:pt x="175370" y="37998"/>
                  </a:lnTo>
                  <a:lnTo>
                    <a:pt x="177193" y="37748"/>
                  </a:lnTo>
                  <a:lnTo>
                    <a:pt x="178124" y="38085"/>
                  </a:lnTo>
                  <a:lnTo>
                    <a:pt x="178718" y="39008"/>
                  </a:lnTo>
                  <a:lnTo>
                    <a:pt x="179055" y="40111"/>
                  </a:lnTo>
                  <a:lnTo>
                    <a:pt x="179853" y="42786"/>
                  </a:lnTo>
                  <a:lnTo>
                    <a:pt x="180268" y="44484"/>
                  </a:lnTo>
                  <a:lnTo>
                    <a:pt x="179524" y="46127"/>
                  </a:lnTo>
                  <a:lnTo>
                    <a:pt x="179250" y="47269"/>
                  </a:lnTo>
                  <a:lnTo>
                    <a:pt x="179657" y="48787"/>
                  </a:lnTo>
                  <a:lnTo>
                    <a:pt x="181551" y="49530"/>
                  </a:lnTo>
                  <a:lnTo>
                    <a:pt x="183272" y="50133"/>
                  </a:lnTo>
                  <a:lnTo>
                    <a:pt x="184336" y="51314"/>
                  </a:lnTo>
                  <a:lnTo>
                    <a:pt x="185525" y="51635"/>
                  </a:lnTo>
                  <a:lnTo>
                    <a:pt x="187191" y="51564"/>
                  </a:lnTo>
                  <a:lnTo>
                    <a:pt x="189319" y="51275"/>
                  </a:lnTo>
                  <a:lnTo>
                    <a:pt x="190509" y="50594"/>
                  </a:lnTo>
                  <a:lnTo>
                    <a:pt x="191267" y="50391"/>
                  </a:lnTo>
                  <a:lnTo>
                    <a:pt x="192120" y="50688"/>
                  </a:lnTo>
                  <a:lnTo>
                    <a:pt x="194013" y="51337"/>
                  </a:lnTo>
                  <a:lnTo>
                    <a:pt x="196313" y="52073"/>
                  </a:lnTo>
                  <a:lnTo>
                    <a:pt x="198402" y="51650"/>
                  </a:lnTo>
                  <a:lnTo>
                    <a:pt x="200210" y="51455"/>
                  </a:lnTo>
                  <a:lnTo>
                    <a:pt x="202001" y="51024"/>
                  </a:lnTo>
                  <a:lnTo>
                    <a:pt x="203816" y="49796"/>
                  </a:lnTo>
                  <a:lnTo>
                    <a:pt x="205349" y="49843"/>
                  </a:lnTo>
                  <a:lnTo>
                    <a:pt x="206484" y="49014"/>
                  </a:lnTo>
                  <a:lnTo>
                    <a:pt x="207915" y="47684"/>
                  </a:lnTo>
                  <a:lnTo>
                    <a:pt x="209332" y="46346"/>
                  </a:lnTo>
                  <a:lnTo>
                    <a:pt x="210435" y="46049"/>
                  </a:lnTo>
                  <a:lnTo>
                    <a:pt x="212219" y="46690"/>
                  </a:lnTo>
                  <a:lnTo>
                    <a:pt x="214675" y="47613"/>
                  </a:lnTo>
                  <a:lnTo>
                    <a:pt x="216068" y="48811"/>
                  </a:lnTo>
                  <a:lnTo>
                    <a:pt x="217132" y="49123"/>
                  </a:lnTo>
                  <a:lnTo>
                    <a:pt x="218242" y="50007"/>
                  </a:lnTo>
                  <a:lnTo>
                    <a:pt x="220370" y="50023"/>
                  </a:lnTo>
                  <a:lnTo>
                    <a:pt x="222647" y="49546"/>
                  </a:lnTo>
                  <a:lnTo>
                    <a:pt x="224470" y="48075"/>
                  </a:lnTo>
                  <a:lnTo>
                    <a:pt x="226356" y="47645"/>
                  </a:lnTo>
                  <a:lnTo>
                    <a:pt x="227646" y="47230"/>
                  </a:lnTo>
                  <a:lnTo>
                    <a:pt x="228835" y="47480"/>
                  </a:lnTo>
                  <a:lnTo>
                    <a:pt x="233428" y="50180"/>
                  </a:lnTo>
                  <a:lnTo>
                    <a:pt x="234687" y="51572"/>
                  </a:lnTo>
                  <a:lnTo>
                    <a:pt x="236268" y="51846"/>
                  </a:lnTo>
                  <a:lnTo>
                    <a:pt x="237566" y="52605"/>
                  </a:lnTo>
                  <a:lnTo>
                    <a:pt x="239734" y="53426"/>
                  </a:lnTo>
                  <a:lnTo>
                    <a:pt x="240923" y="54271"/>
                  </a:lnTo>
                  <a:lnTo>
                    <a:pt x="242441" y="54780"/>
                  </a:lnTo>
                  <a:lnTo>
                    <a:pt x="243551" y="55953"/>
                  </a:lnTo>
                  <a:lnTo>
                    <a:pt x="245296" y="56681"/>
                  </a:lnTo>
                  <a:lnTo>
                    <a:pt x="246814" y="57080"/>
                  </a:lnTo>
                  <a:lnTo>
                    <a:pt x="247494" y="58034"/>
                  </a:lnTo>
                  <a:lnTo>
                    <a:pt x="247494" y="58668"/>
                  </a:lnTo>
                  <a:lnTo>
                    <a:pt x="247291" y="59090"/>
                  </a:lnTo>
                  <a:lnTo>
                    <a:pt x="245687" y="61578"/>
                  </a:lnTo>
                  <a:lnTo>
                    <a:pt x="242542" y="66452"/>
                  </a:lnTo>
                  <a:lnTo>
                    <a:pt x="239710" y="70841"/>
                  </a:lnTo>
                  <a:lnTo>
                    <a:pt x="235259" y="77757"/>
                  </a:lnTo>
                  <a:lnTo>
                    <a:pt x="232778" y="81622"/>
                  </a:lnTo>
                  <a:lnTo>
                    <a:pt x="233412" y="81786"/>
                  </a:lnTo>
                  <a:lnTo>
                    <a:pt x="237285" y="83476"/>
                  </a:lnTo>
                  <a:lnTo>
                    <a:pt x="238247" y="83539"/>
                  </a:lnTo>
                  <a:lnTo>
                    <a:pt x="239663" y="83108"/>
                  </a:lnTo>
                  <a:lnTo>
                    <a:pt x="240586" y="82436"/>
                  </a:lnTo>
                  <a:lnTo>
                    <a:pt x="241455" y="82342"/>
                  </a:lnTo>
                  <a:lnTo>
                    <a:pt x="242362" y="82991"/>
                  </a:lnTo>
                  <a:lnTo>
                    <a:pt x="243637" y="83828"/>
                  </a:lnTo>
                  <a:lnTo>
                    <a:pt x="244553" y="86292"/>
                  </a:lnTo>
                  <a:lnTo>
                    <a:pt x="245233" y="87497"/>
                  </a:lnTo>
                  <a:lnTo>
                    <a:pt x="246829" y="88413"/>
                  </a:lnTo>
                  <a:lnTo>
                    <a:pt x="248535" y="899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0" name="Freeform: Shape 749">
              <a:extLst>
                <a:ext uri="{FF2B5EF4-FFF2-40B4-BE49-F238E27FC236}">
                  <a16:creationId xmlns:a16="http://schemas.microsoft.com/office/drawing/2014/main" id="{99210172-7190-C401-D3FF-04EEEC153D0C}"/>
                </a:ext>
              </a:extLst>
            </p:cNvPr>
            <p:cNvSpPr>
              <a:spLocks/>
            </p:cNvSpPr>
            <p:nvPr/>
          </p:nvSpPr>
          <p:spPr>
            <a:xfrm>
              <a:off x="3924238" y="4840921"/>
              <a:ext cx="334138" cy="273561"/>
            </a:xfrm>
            <a:custGeom>
              <a:avLst/>
              <a:gdLst>
                <a:gd name="connsiteX0" fmla="*/ 251171 w 334138"/>
                <a:gd name="connsiteY0" fmla="*/ 2840 h 273561"/>
                <a:gd name="connsiteX1" fmla="*/ 249021 w 334138"/>
                <a:gd name="connsiteY1" fmla="*/ 3356 h 273561"/>
                <a:gd name="connsiteX2" fmla="*/ 247995 w 334138"/>
                <a:gd name="connsiteY2" fmla="*/ 3262 h 273561"/>
                <a:gd name="connsiteX3" fmla="*/ 247221 w 334138"/>
                <a:gd name="connsiteY3" fmla="*/ 1463 h 273561"/>
                <a:gd name="connsiteX4" fmla="*/ 247503 w 334138"/>
                <a:gd name="connsiteY4" fmla="*/ 352 h 273561"/>
                <a:gd name="connsiteX5" fmla="*/ 247846 w 334138"/>
                <a:gd name="connsiteY5" fmla="*/ 0 h 273561"/>
                <a:gd name="connsiteX6" fmla="*/ 251508 w 334138"/>
                <a:gd name="connsiteY6" fmla="*/ 438 h 273561"/>
                <a:gd name="connsiteX7" fmla="*/ 251821 w 334138"/>
                <a:gd name="connsiteY7" fmla="*/ 1252 h 273561"/>
                <a:gd name="connsiteX8" fmla="*/ 251766 w 334138"/>
                <a:gd name="connsiteY8" fmla="*/ 2026 h 273561"/>
                <a:gd name="connsiteX9" fmla="*/ 251171 w 334138"/>
                <a:gd name="connsiteY9" fmla="*/ 2840 h 273561"/>
                <a:gd name="connsiteX10" fmla="*/ 262515 w 334138"/>
                <a:gd name="connsiteY10" fmla="*/ 3497 h 273561"/>
                <a:gd name="connsiteX11" fmla="*/ 261092 w 334138"/>
                <a:gd name="connsiteY11" fmla="*/ 3669 h 273561"/>
                <a:gd name="connsiteX12" fmla="*/ 260857 w 334138"/>
                <a:gd name="connsiteY12" fmla="*/ 2574 h 273561"/>
                <a:gd name="connsiteX13" fmla="*/ 261296 w 334138"/>
                <a:gd name="connsiteY13" fmla="*/ 1995 h 273561"/>
                <a:gd name="connsiteX14" fmla="*/ 261905 w 334138"/>
                <a:gd name="connsiteY14" fmla="*/ 1721 h 273561"/>
                <a:gd name="connsiteX15" fmla="*/ 262993 w 334138"/>
                <a:gd name="connsiteY15" fmla="*/ 2058 h 273561"/>
                <a:gd name="connsiteX16" fmla="*/ 263564 w 334138"/>
                <a:gd name="connsiteY16" fmla="*/ 2535 h 273561"/>
                <a:gd name="connsiteX17" fmla="*/ 263532 w 334138"/>
                <a:gd name="connsiteY17" fmla="*/ 2942 h 273561"/>
                <a:gd name="connsiteX18" fmla="*/ 262515 w 334138"/>
                <a:gd name="connsiteY18" fmla="*/ 3497 h 273561"/>
                <a:gd name="connsiteX19" fmla="*/ 251109 w 334138"/>
                <a:gd name="connsiteY19" fmla="*/ 14231 h 273561"/>
                <a:gd name="connsiteX20" fmla="*/ 250632 w 334138"/>
                <a:gd name="connsiteY20" fmla="*/ 14638 h 273561"/>
                <a:gd name="connsiteX21" fmla="*/ 249740 w 334138"/>
                <a:gd name="connsiteY21" fmla="*/ 13315 h 273561"/>
                <a:gd name="connsiteX22" fmla="*/ 249599 w 334138"/>
                <a:gd name="connsiteY22" fmla="*/ 12760 h 273561"/>
                <a:gd name="connsiteX23" fmla="*/ 251211 w 334138"/>
                <a:gd name="connsiteY23" fmla="*/ 12072 h 273561"/>
                <a:gd name="connsiteX24" fmla="*/ 252087 w 334138"/>
                <a:gd name="connsiteY24" fmla="*/ 12431 h 273561"/>
                <a:gd name="connsiteX25" fmla="*/ 251109 w 334138"/>
                <a:gd name="connsiteY25" fmla="*/ 14231 h 273561"/>
                <a:gd name="connsiteX26" fmla="*/ 274196 w 334138"/>
                <a:gd name="connsiteY26" fmla="*/ 20184 h 273561"/>
                <a:gd name="connsiteX27" fmla="*/ 277482 w 334138"/>
                <a:gd name="connsiteY27" fmla="*/ 21334 h 273561"/>
                <a:gd name="connsiteX28" fmla="*/ 278514 w 334138"/>
                <a:gd name="connsiteY28" fmla="*/ 21209 h 273561"/>
                <a:gd name="connsiteX29" fmla="*/ 277466 w 334138"/>
                <a:gd name="connsiteY29" fmla="*/ 22344 h 273561"/>
                <a:gd name="connsiteX30" fmla="*/ 274188 w 334138"/>
                <a:gd name="connsiteY30" fmla="*/ 22962 h 273561"/>
                <a:gd name="connsiteX31" fmla="*/ 273100 w 334138"/>
                <a:gd name="connsiteY31" fmla="*/ 23509 h 273561"/>
                <a:gd name="connsiteX32" fmla="*/ 271778 w 334138"/>
                <a:gd name="connsiteY32" fmla="*/ 23157 h 273561"/>
                <a:gd name="connsiteX33" fmla="*/ 271066 w 334138"/>
                <a:gd name="connsiteY33" fmla="*/ 21843 h 273561"/>
                <a:gd name="connsiteX34" fmla="*/ 274196 w 334138"/>
                <a:gd name="connsiteY34" fmla="*/ 20184 h 273561"/>
                <a:gd name="connsiteX35" fmla="*/ 273413 w 334138"/>
                <a:gd name="connsiteY35" fmla="*/ 25418 h 273561"/>
                <a:gd name="connsiteX36" fmla="*/ 271786 w 334138"/>
                <a:gd name="connsiteY36" fmla="*/ 27147 h 273561"/>
                <a:gd name="connsiteX37" fmla="*/ 271786 w 334138"/>
                <a:gd name="connsiteY37" fmla="*/ 25309 h 273561"/>
                <a:gd name="connsiteX38" fmla="*/ 272373 w 334138"/>
                <a:gd name="connsiteY38" fmla="*/ 25066 h 273561"/>
                <a:gd name="connsiteX39" fmla="*/ 272905 w 334138"/>
                <a:gd name="connsiteY39" fmla="*/ 25066 h 273561"/>
                <a:gd name="connsiteX40" fmla="*/ 273413 w 334138"/>
                <a:gd name="connsiteY40" fmla="*/ 25418 h 273561"/>
                <a:gd name="connsiteX41" fmla="*/ 282388 w 334138"/>
                <a:gd name="connsiteY41" fmla="*/ 38358 h 273561"/>
                <a:gd name="connsiteX42" fmla="*/ 281581 w 334138"/>
                <a:gd name="connsiteY42" fmla="*/ 38734 h 273561"/>
                <a:gd name="connsiteX43" fmla="*/ 281527 w 334138"/>
                <a:gd name="connsiteY43" fmla="*/ 36363 h 273561"/>
                <a:gd name="connsiteX44" fmla="*/ 282567 w 334138"/>
                <a:gd name="connsiteY44" fmla="*/ 36817 h 273561"/>
                <a:gd name="connsiteX45" fmla="*/ 282974 w 334138"/>
                <a:gd name="connsiteY45" fmla="*/ 37200 h 273561"/>
                <a:gd name="connsiteX46" fmla="*/ 282801 w 334138"/>
                <a:gd name="connsiteY46" fmla="*/ 37850 h 273561"/>
                <a:gd name="connsiteX47" fmla="*/ 282388 w 334138"/>
                <a:gd name="connsiteY47" fmla="*/ 38358 h 273561"/>
                <a:gd name="connsiteX48" fmla="*/ 141862 w 334138"/>
                <a:gd name="connsiteY48" fmla="*/ 158080 h 273561"/>
                <a:gd name="connsiteX49" fmla="*/ 141722 w 334138"/>
                <a:gd name="connsiteY49" fmla="*/ 159105 h 273561"/>
                <a:gd name="connsiteX50" fmla="*/ 141307 w 334138"/>
                <a:gd name="connsiteY50" fmla="*/ 158119 h 273561"/>
                <a:gd name="connsiteX51" fmla="*/ 139953 w 334138"/>
                <a:gd name="connsiteY51" fmla="*/ 156539 h 273561"/>
                <a:gd name="connsiteX52" fmla="*/ 139453 w 334138"/>
                <a:gd name="connsiteY52" fmla="*/ 155835 h 273561"/>
                <a:gd name="connsiteX53" fmla="*/ 140056 w 334138"/>
                <a:gd name="connsiteY53" fmla="*/ 155945 h 273561"/>
                <a:gd name="connsiteX54" fmla="*/ 141862 w 334138"/>
                <a:gd name="connsiteY54" fmla="*/ 158080 h 273561"/>
                <a:gd name="connsiteX55" fmla="*/ 197621 w 334138"/>
                <a:gd name="connsiteY55" fmla="*/ 163533 h 273561"/>
                <a:gd name="connsiteX56" fmla="*/ 197229 w 334138"/>
                <a:gd name="connsiteY56" fmla="*/ 163776 h 273561"/>
                <a:gd name="connsiteX57" fmla="*/ 197730 w 334138"/>
                <a:gd name="connsiteY57" fmla="*/ 161976 h 273561"/>
                <a:gd name="connsiteX58" fmla="*/ 198294 w 334138"/>
                <a:gd name="connsiteY58" fmla="*/ 161749 h 273561"/>
                <a:gd name="connsiteX59" fmla="*/ 197621 w 334138"/>
                <a:gd name="connsiteY59" fmla="*/ 163533 h 273561"/>
                <a:gd name="connsiteX60" fmla="*/ 132302 w 334138"/>
                <a:gd name="connsiteY60" fmla="*/ 168838 h 273561"/>
                <a:gd name="connsiteX61" fmla="*/ 132404 w 334138"/>
                <a:gd name="connsiteY61" fmla="*/ 169229 h 273561"/>
                <a:gd name="connsiteX62" fmla="*/ 131950 w 334138"/>
                <a:gd name="connsiteY62" fmla="*/ 169205 h 273561"/>
                <a:gd name="connsiteX63" fmla="*/ 131137 w 334138"/>
                <a:gd name="connsiteY63" fmla="*/ 168055 h 273561"/>
                <a:gd name="connsiteX64" fmla="*/ 130847 w 334138"/>
                <a:gd name="connsiteY64" fmla="*/ 167062 h 273561"/>
                <a:gd name="connsiteX65" fmla="*/ 130331 w 334138"/>
                <a:gd name="connsiteY65" fmla="*/ 165927 h 273561"/>
                <a:gd name="connsiteX66" fmla="*/ 129619 w 334138"/>
                <a:gd name="connsiteY66" fmla="*/ 165106 h 273561"/>
                <a:gd name="connsiteX67" fmla="*/ 129540 w 334138"/>
                <a:gd name="connsiteY67" fmla="*/ 164347 h 273561"/>
                <a:gd name="connsiteX68" fmla="*/ 129517 w 334138"/>
                <a:gd name="connsiteY68" fmla="*/ 163150 h 273561"/>
                <a:gd name="connsiteX69" fmla="*/ 130323 w 334138"/>
                <a:gd name="connsiteY69" fmla="*/ 164981 h 273561"/>
                <a:gd name="connsiteX70" fmla="*/ 131089 w 334138"/>
                <a:gd name="connsiteY70" fmla="*/ 166451 h 273561"/>
                <a:gd name="connsiteX71" fmla="*/ 131645 w 334138"/>
                <a:gd name="connsiteY71" fmla="*/ 167656 h 273561"/>
                <a:gd name="connsiteX72" fmla="*/ 132302 w 334138"/>
                <a:gd name="connsiteY72" fmla="*/ 168838 h 273561"/>
                <a:gd name="connsiteX73" fmla="*/ 1001 w 334138"/>
                <a:gd name="connsiteY73" fmla="*/ 176301 h 273561"/>
                <a:gd name="connsiteX74" fmla="*/ 602 w 334138"/>
                <a:gd name="connsiteY74" fmla="*/ 176473 h 273561"/>
                <a:gd name="connsiteX75" fmla="*/ 180 w 334138"/>
                <a:gd name="connsiteY75" fmla="*/ 176059 h 273561"/>
                <a:gd name="connsiteX76" fmla="*/ 0 w 334138"/>
                <a:gd name="connsiteY76" fmla="*/ 175425 h 273561"/>
                <a:gd name="connsiteX77" fmla="*/ 149 w 334138"/>
                <a:gd name="connsiteY77" fmla="*/ 174400 h 273561"/>
                <a:gd name="connsiteX78" fmla="*/ 1213 w 334138"/>
                <a:gd name="connsiteY78" fmla="*/ 175073 h 273561"/>
                <a:gd name="connsiteX79" fmla="*/ 1635 w 334138"/>
                <a:gd name="connsiteY79" fmla="*/ 175527 h 273561"/>
                <a:gd name="connsiteX80" fmla="*/ 1001 w 334138"/>
                <a:gd name="connsiteY80" fmla="*/ 176301 h 273561"/>
                <a:gd name="connsiteX81" fmla="*/ 174361 w 334138"/>
                <a:gd name="connsiteY81" fmla="*/ 175777 h 273561"/>
                <a:gd name="connsiteX82" fmla="*/ 173492 w 334138"/>
                <a:gd name="connsiteY82" fmla="*/ 175910 h 273561"/>
                <a:gd name="connsiteX83" fmla="*/ 171372 w 334138"/>
                <a:gd name="connsiteY83" fmla="*/ 174557 h 273561"/>
                <a:gd name="connsiteX84" fmla="*/ 172186 w 334138"/>
                <a:gd name="connsiteY84" fmla="*/ 174557 h 273561"/>
                <a:gd name="connsiteX85" fmla="*/ 173399 w 334138"/>
                <a:gd name="connsiteY85" fmla="*/ 175402 h 273561"/>
                <a:gd name="connsiteX86" fmla="*/ 174361 w 334138"/>
                <a:gd name="connsiteY86" fmla="*/ 175777 h 273561"/>
                <a:gd name="connsiteX87" fmla="*/ 177224 w 334138"/>
                <a:gd name="connsiteY87" fmla="*/ 175440 h 273561"/>
                <a:gd name="connsiteX88" fmla="*/ 178421 w 334138"/>
                <a:gd name="connsiteY88" fmla="*/ 176559 h 273561"/>
                <a:gd name="connsiteX89" fmla="*/ 176833 w 334138"/>
                <a:gd name="connsiteY89" fmla="*/ 175793 h 273561"/>
                <a:gd name="connsiteX90" fmla="*/ 174815 w 334138"/>
                <a:gd name="connsiteY90" fmla="*/ 175464 h 273561"/>
                <a:gd name="connsiteX91" fmla="*/ 175582 w 334138"/>
                <a:gd name="connsiteY91" fmla="*/ 175261 h 273561"/>
                <a:gd name="connsiteX92" fmla="*/ 176700 w 334138"/>
                <a:gd name="connsiteY92" fmla="*/ 175292 h 273561"/>
                <a:gd name="connsiteX93" fmla="*/ 177224 w 334138"/>
                <a:gd name="connsiteY93" fmla="*/ 175440 h 273561"/>
                <a:gd name="connsiteX94" fmla="*/ 2253 w 334138"/>
                <a:gd name="connsiteY94" fmla="*/ 181316 h 273561"/>
                <a:gd name="connsiteX95" fmla="*/ 1385 w 334138"/>
                <a:gd name="connsiteY95" fmla="*/ 181347 h 273561"/>
                <a:gd name="connsiteX96" fmla="*/ 595 w 334138"/>
                <a:gd name="connsiteY96" fmla="*/ 180995 h 273561"/>
                <a:gd name="connsiteX97" fmla="*/ 790 w 334138"/>
                <a:gd name="connsiteY97" fmla="*/ 178648 h 273561"/>
                <a:gd name="connsiteX98" fmla="*/ 1001 w 334138"/>
                <a:gd name="connsiteY98" fmla="*/ 178163 h 273561"/>
                <a:gd name="connsiteX99" fmla="*/ 2222 w 334138"/>
                <a:gd name="connsiteY99" fmla="*/ 178953 h 273561"/>
                <a:gd name="connsiteX100" fmla="*/ 3247 w 334138"/>
                <a:gd name="connsiteY100" fmla="*/ 181003 h 273561"/>
                <a:gd name="connsiteX101" fmla="*/ 2253 w 334138"/>
                <a:gd name="connsiteY101" fmla="*/ 181316 h 273561"/>
                <a:gd name="connsiteX102" fmla="*/ 37302 w 334138"/>
                <a:gd name="connsiteY102" fmla="*/ 196564 h 273561"/>
                <a:gd name="connsiteX103" fmla="*/ 36614 w 334138"/>
                <a:gd name="connsiteY103" fmla="*/ 197158 h 273561"/>
                <a:gd name="connsiteX104" fmla="*/ 35698 w 334138"/>
                <a:gd name="connsiteY104" fmla="*/ 196736 h 273561"/>
                <a:gd name="connsiteX105" fmla="*/ 35292 w 334138"/>
                <a:gd name="connsiteY105" fmla="*/ 196165 h 273561"/>
                <a:gd name="connsiteX106" fmla="*/ 35143 w 334138"/>
                <a:gd name="connsiteY106" fmla="*/ 195554 h 273561"/>
                <a:gd name="connsiteX107" fmla="*/ 35354 w 334138"/>
                <a:gd name="connsiteY107" fmla="*/ 194827 h 273561"/>
                <a:gd name="connsiteX108" fmla="*/ 37404 w 334138"/>
                <a:gd name="connsiteY108" fmla="*/ 194929 h 273561"/>
                <a:gd name="connsiteX109" fmla="*/ 37983 w 334138"/>
                <a:gd name="connsiteY109" fmla="*/ 195249 h 273561"/>
                <a:gd name="connsiteX110" fmla="*/ 37302 w 334138"/>
                <a:gd name="connsiteY110" fmla="*/ 196564 h 273561"/>
                <a:gd name="connsiteX111" fmla="*/ 48098 w 334138"/>
                <a:gd name="connsiteY111" fmla="*/ 199881 h 273561"/>
                <a:gd name="connsiteX112" fmla="*/ 51259 w 334138"/>
                <a:gd name="connsiteY112" fmla="*/ 200945 h 273561"/>
                <a:gd name="connsiteX113" fmla="*/ 51846 w 334138"/>
                <a:gd name="connsiteY113" fmla="*/ 202674 h 273561"/>
                <a:gd name="connsiteX114" fmla="*/ 51173 w 334138"/>
                <a:gd name="connsiteY114" fmla="*/ 203824 h 273561"/>
                <a:gd name="connsiteX115" fmla="*/ 49577 w 334138"/>
                <a:gd name="connsiteY115" fmla="*/ 203543 h 273561"/>
                <a:gd name="connsiteX116" fmla="*/ 48787 w 334138"/>
                <a:gd name="connsiteY116" fmla="*/ 202908 h 273561"/>
                <a:gd name="connsiteX117" fmla="*/ 47676 w 334138"/>
                <a:gd name="connsiteY117" fmla="*/ 200843 h 273561"/>
                <a:gd name="connsiteX118" fmla="*/ 44586 w 334138"/>
                <a:gd name="connsiteY118" fmla="*/ 201313 h 273561"/>
                <a:gd name="connsiteX119" fmla="*/ 42450 w 334138"/>
                <a:gd name="connsiteY119" fmla="*/ 200906 h 273561"/>
                <a:gd name="connsiteX120" fmla="*/ 41269 w 334138"/>
                <a:gd name="connsiteY120" fmla="*/ 198215 h 273561"/>
                <a:gd name="connsiteX121" fmla="*/ 41222 w 334138"/>
                <a:gd name="connsiteY121" fmla="*/ 196994 h 273561"/>
                <a:gd name="connsiteX122" fmla="*/ 41738 w 334138"/>
                <a:gd name="connsiteY122" fmla="*/ 196251 h 273561"/>
                <a:gd name="connsiteX123" fmla="*/ 44007 w 334138"/>
                <a:gd name="connsiteY123" fmla="*/ 195437 h 273561"/>
                <a:gd name="connsiteX124" fmla="*/ 46839 w 334138"/>
                <a:gd name="connsiteY124" fmla="*/ 196032 h 273561"/>
                <a:gd name="connsiteX125" fmla="*/ 47919 w 334138"/>
                <a:gd name="connsiteY125" fmla="*/ 197558 h 273561"/>
                <a:gd name="connsiteX126" fmla="*/ 48098 w 334138"/>
                <a:gd name="connsiteY126" fmla="*/ 199881 h 273561"/>
                <a:gd name="connsiteX127" fmla="*/ 235001 w 334138"/>
                <a:gd name="connsiteY127" fmla="*/ 203699 h 273561"/>
                <a:gd name="connsiteX128" fmla="*/ 235111 w 334138"/>
                <a:gd name="connsiteY128" fmla="*/ 204137 h 273561"/>
                <a:gd name="connsiteX129" fmla="*/ 234312 w 334138"/>
                <a:gd name="connsiteY129" fmla="*/ 204082 h 273561"/>
                <a:gd name="connsiteX130" fmla="*/ 234077 w 334138"/>
                <a:gd name="connsiteY130" fmla="*/ 203934 h 273561"/>
                <a:gd name="connsiteX131" fmla="*/ 234093 w 334138"/>
                <a:gd name="connsiteY131" fmla="*/ 203120 h 273561"/>
                <a:gd name="connsiteX132" fmla="*/ 234672 w 334138"/>
                <a:gd name="connsiteY132" fmla="*/ 202134 h 273561"/>
                <a:gd name="connsiteX133" fmla="*/ 235126 w 334138"/>
                <a:gd name="connsiteY133" fmla="*/ 201305 h 273561"/>
                <a:gd name="connsiteX134" fmla="*/ 236049 w 334138"/>
                <a:gd name="connsiteY134" fmla="*/ 200530 h 273561"/>
                <a:gd name="connsiteX135" fmla="*/ 237699 w 334138"/>
                <a:gd name="connsiteY135" fmla="*/ 199756 h 273561"/>
                <a:gd name="connsiteX136" fmla="*/ 238498 w 334138"/>
                <a:gd name="connsiteY136" fmla="*/ 199427 h 273561"/>
                <a:gd name="connsiteX137" fmla="*/ 238756 w 334138"/>
                <a:gd name="connsiteY137" fmla="*/ 199607 h 273561"/>
                <a:gd name="connsiteX138" fmla="*/ 238450 w 334138"/>
                <a:gd name="connsiteY138" fmla="*/ 199724 h 273561"/>
                <a:gd name="connsiteX139" fmla="*/ 235720 w 334138"/>
                <a:gd name="connsiteY139" fmla="*/ 201352 h 273561"/>
                <a:gd name="connsiteX140" fmla="*/ 234867 w 334138"/>
                <a:gd name="connsiteY140" fmla="*/ 202494 h 273561"/>
                <a:gd name="connsiteX141" fmla="*/ 234492 w 334138"/>
                <a:gd name="connsiteY141" fmla="*/ 203292 h 273561"/>
                <a:gd name="connsiteX142" fmla="*/ 234562 w 334138"/>
                <a:gd name="connsiteY142" fmla="*/ 203543 h 273561"/>
                <a:gd name="connsiteX143" fmla="*/ 235001 w 334138"/>
                <a:gd name="connsiteY143" fmla="*/ 203699 h 273561"/>
                <a:gd name="connsiteX144" fmla="*/ 234547 w 334138"/>
                <a:gd name="connsiteY144" fmla="*/ 211334 h 273561"/>
                <a:gd name="connsiteX145" fmla="*/ 234703 w 334138"/>
                <a:gd name="connsiteY145" fmla="*/ 211968 h 273561"/>
                <a:gd name="connsiteX146" fmla="*/ 233882 w 334138"/>
                <a:gd name="connsiteY146" fmla="*/ 211546 h 273561"/>
                <a:gd name="connsiteX147" fmla="*/ 233107 w 334138"/>
                <a:gd name="connsiteY147" fmla="*/ 210380 h 273561"/>
                <a:gd name="connsiteX148" fmla="*/ 231722 w 334138"/>
                <a:gd name="connsiteY148" fmla="*/ 208933 h 273561"/>
                <a:gd name="connsiteX149" fmla="*/ 231394 w 334138"/>
                <a:gd name="connsiteY149" fmla="*/ 208338 h 273561"/>
                <a:gd name="connsiteX150" fmla="*/ 232458 w 334138"/>
                <a:gd name="connsiteY150" fmla="*/ 208902 h 273561"/>
                <a:gd name="connsiteX151" fmla="*/ 233155 w 334138"/>
                <a:gd name="connsiteY151" fmla="*/ 209746 h 273561"/>
                <a:gd name="connsiteX152" fmla="*/ 234547 w 334138"/>
                <a:gd name="connsiteY152" fmla="*/ 211334 h 273561"/>
                <a:gd name="connsiteX153" fmla="*/ 319259 w 334138"/>
                <a:gd name="connsiteY153" fmla="*/ 214847 h 273561"/>
                <a:gd name="connsiteX154" fmla="*/ 319267 w 334138"/>
                <a:gd name="connsiteY154" fmla="*/ 215278 h 273561"/>
                <a:gd name="connsiteX155" fmla="*/ 317155 w 334138"/>
                <a:gd name="connsiteY155" fmla="*/ 213079 h 273561"/>
                <a:gd name="connsiteX156" fmla="*/ 317983 w 334138"/>
                <a:gd name="connsiteY156" fmla="*/ 213251 h 273561"/>
                <a:gd name="connsiteX157" fmla="*/ 319259 w 334138"/>
                <a:gd name="connsiteY157" fmla="*/ 214847 h 273561"/>
                <a:gd name="connsiteX158" fmla="*/ 237724 w 334138"/>
                <a:gd name="connsiteY158" fmla="*/ 215716 h 273561"/>
                <a:gd name="connsiteX159" fmla="*/ 238020 w 334138"/>
                <a:gd name="connsiteY159" fmla="*/ 216553 h 273561"/>
                <a:gd name="connsiteX160" fmla="*/ 237488 w 334138"/>
                <a:gd name="connsiteY160" fmla="*/ 216162 h 273561"/>
                <a:gd name="connsiteX161" fmla="*/ 235791 w 334138"/>
                <a:gd name="connsiteY161" fmla="*/ 215348 h 273561"/>
                <a:gd name="connsiteX162" fmla="*/ 235603 w 334138"/>
                <a:gd name="connsiteY162" fmla="*/ 214667 h 273561"/>
                <a:gd name="connsiteX163" fmla="*/ 237724 w 334138"/>
                <a:gd name="connsiteY163" fmla="*/ 215716 h 273561"/>
                <a:gd name="connsiteX164" fmla="*/ 334139 w 334138"/>
                <a:gd name="connsiteY164" fmla="*/ 219502 h 273561"/>
                <a:gd name="connsiteX165" fmla="*/ 333693 w 334138"/>
                <a:gd name="connsiteY165" fmla="*/ 220003 h 273561"/>
                <a:gd name="connsiteX166" fmla="*/ 333654 w 334138"/>
                <a:gd name="connsiteY166" fmla="*/ 219518 h 273561"/>
                <a:gd name="connsiteX167" fmla="*/ 333036 w 334138"/>
                <a:gd name="connsiteY167" fmla="*/ 219283 h 273561"/>
                <a:gd name="connsiteX168" fmla="*/ 332183 w 334138"/>
                <a:gd name="connsiteY168" fmla="*/ 218790 h 273561"/>
                <a:gd name="connsiteX169" fmla="*/ 331025 w 334138"/>
                <a:gd name="connsiteY169" fmla="*/ 218227 h 273561"/>
                <a:gd name="connsiteX170" fmla="*/ 330399 w 334138"/>
                <a:gd name="connsiteY170" fmla="*/ 218133 h 273561"/>
                <a:gd name="connsiteX171" fmla="*/ 330087 w 334138"/>
                <a:gd name="connsiteY171" fmla="*/ 217805 h 273561"/>
                <a:gd name="connsiteX172" fmla="*/ 330525 w 334138"/>
                <a:gd name="connsiteY172" fmla="*/ 217632 h 273561"/>
                <a:gd name="connsiteX173" fmla="*/ 331236 w 334138"/>
                <a:gd name="connsiteY173" fmla="*/ 217891 h 273561"/>
                <a:gd name="connsiteX174" fmla="*/ 332238 w 334138"/>
                <a:gd name="connsiteY174" fmla="*/ 218407 h 273561"/>
                <a:gd name="connsiteX175" fmla="*/ 333396 w 334138"/>
                <a:gd name="connsiteY175" fmla="*/ 218923 h 273561"/>
                <a:gd name="connsiteX176" fmla="*/ 334139 w 334138"/>
                <a:gd name="connsiteY176" fmla="*/ 219502 h 273561"/>
                <a:gd name="connsiteX177" fmla="*/ 285579 w 334138"/>
                <a:gd name="connsiteY177" fmla="*/ 273124 h 273561"/>
                <a:gd name="connsiteX178" fmla="*/ 284937 w 334138"/>
                <a:gd name="connsiteY178" fmla="*/ 273562 h 273561"/>
                <a:gd name="connsiteX179" fmla="*/ 285172 w 334138"/>
                <a:gd name="connsiteY179" fmla="*/ 272967 h 273561"/>
                <a:gd name="connsiteX180" fmla="*/ 284680 w 334138"/>
                <a:gd name="connsiteY180" fmla="*/ 271669 h 273561"/>
                <a:gd name="connsiteX181" fmla="*/ 284194 w 334138"/>
                <a:gd name="connsiteY181" fmla="*/ 271481 h 273561"/>
                <a:gd name="connsiteX182" fmla="*/ 284680 w 334138"/>
                <a:gd name="connsiteY182" fmla="*/ 271113 h 273561"/>
                <a:gd name="connsiteX183" fmla="*/ 285368 w 334138"/>
                <a:gd name="connsiteY183" fmla="*/ 272091 h 273561"/>
                <a:gd name="connsiteX184" fmla="*/ 285579 w 334138"/>
                <a:gd name="connsiteY184" fmla="*/ 273124 h 273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334138" h="273561">
                  <a:moveTo>
                    <a:pt x="251171" y="2840"/>
                  </a:moveTo>
                  <a:lnTo>
                    <a:pt x="249021" y="3356"/>
                  </a:lnTo>
                  <a:lnTo>
                    <a:pt x="247995" y="3262"/>
                  </a:lnTo>
                  <a:lnTo>
                    <a:pt x="247221" y="1463"/>
                  </a:lnTo>
                  <a:lnTo>
                    <a:pt x="247503" y="352"/>
                  </a:lnTo>
                  <a:lnTo>
                    <a:pt x="247846" y="0"/>
                  </a:lnTo>
                  <a:lnTo>
                    <a:pt x="251508" y="438"/>
                  </a:lnTo>
                  <a:lnTo>
                    <a:pt x="251821" y="1252"/>
                  </a:lnTo>
                  <a:lnTo>
                    <a:pt x="251766" y="2026"/>
                  </a:lnTo>
                  <a:lnTo>
                    <a:pt x="251171" y="2840"/>
                  </a:lnTo>
                  <a:close/>
                  <a:moveTo>
                    <a:pt x="262515" y="3497"/>
                  </a:moveTo>
                  <a:lnTo>
                    <a:pt x="261092" y="3669"/>
                  </a:lnTo>
                  <a:lnTo>
                    <a:pt x="260857" y="2574"/>
                  </a:lnTo>
                  <a:lnTo>
                    <a:pt x="261296" y="1995"/>
                  </a:lnTo>
                  <a:lnTo>
                    <a:pt x="261905" y="1721"/>
                  </a:lnTo>
                  <a:lnTo>
                    <a:pt x="262993" y="2058"/>
                  </a:lnTo>
                  <a:lnTo>
                    <a:pt x="263564" y="2535"/>
                  </a:lnTo>
                  <a:lnTo>
                    <a:pt x="263532" y="2942"/>
                  </a:lnTo>
                  <a:lnTo>
                    <a:pt x="262515" y="3497"/>
                  </a:lnTo>
                  <a:close/>
                  <a:moveTo>
                    <a:pt x="251109" y="14231"/>
                  </a:moveTo>
                  <a:lnTo>
                    <a:pt x="250632" y="14638"/>
                  </a:lnTo>
                  <a:lnTo>
                    <a:pt x="249740" y="13315"/>
                  </a:lnTo>
                  <a:lnTo>
                    <a:pt x="249599" y="12760"/>
                  </a:lnTo>
                  <a:lnTo>
                    <a:pt x="251211" y="12072"/>
                  </a:lnTo>
                  <a:lnTo>
                    <a:pt x="252087" y="12431"/>
                  </a:lnTo>
                  <a:lnTo>
                    <a:pt x="251109" y="14231"/>
                  </a:lnTo>
                  <a:close/>
                  <a:moveTo>
                    <a:pt x="274196" y="20184"/>
                  </a:moveTo>
                  <a:lnTo>
                    <a:pt x="277482" y="21334"/>
                  </a:lnTo>
                  <a:lnTo>
                    <a:pt x="278514" y="21209"/>
                  </a:lnTo>
                  <a:lnTo>
                    <a:pt x="277466" y="22344"/>
                  </a:lnTo>
                  <a:lnTo>
                    <a:pt x="274188" y="22962"/>
                  </a:lnTo>
                  <a:lnTo>
                    <a:pt x="273100" y="23509"/>
                  </a:lnTo>
                  <a:lnTo>
                    <a:pt x="271778" y="23157"/>
                  </a:lnTo>
                  <a:lnTo>
                    <a:pt x="271066" y="21843"/>
                  </a:lnTo>
                  <a:lnTo>
                    <a:pt x="274196" y="20184"/>
                  </a:lnTo>
                  <a:close/>
                  <a:moveTo>
                    <a:pt x="273413" y="25418"/>
                  </a:moveTo>
                  <a:lnTo>
                    <a:pt x="271786" y="27147"/>
                  </a:lnTo>
                  <a:lnTo>
                    <a:pt x="271786" y="25309"/>
                  </a:lnTo>
                  <a:lnTo>
                    <a:pt x="272373" y="25066"/>
                  </a:lnTo>
                  <a:lnTo>
                    <a:pt x="272905" y="25066"/>
                  </a:lnTo>
                  <a:lnTo>
                    <a:pt x="273413" y="25418"/>
                  </a:lnTo>
                  <a:close/>
                  <a:moveTo>
                    <a:pt x="282388" y="38358"/>
                  </a:moveTo>
                  <a:lnTo>
                    <a:pt x="281581" y="38734"/>
                  </a:lnTo>
                  <a:lnTo>
                    <a:pt x="281527" y="36363"/>
                  </a:lnTo>
                  <a:lnTo>
                    <a:pt x="282567" y="36817"/>
                  </a:lnTo>
                  <a:lnTo>
                    <a:pt x="282974" y="37200"/>
                  </a:lnTo>
                  <a:lnTo>
                    <a:pt x="282801" y="37850"/>
                  </a:lnTo>
                  <a:lnTo>
                    <a:pt x="282388" y="38358"/>
                  </a:lnTo>
                  <a:close/>
                  <a:moveTo>
                    <a:pt x="141862" y="158080"/>
                  </a:moveTo>
                  <a:lnTo>
                    <a:pt x="141722" y="159105"/>
                  </a:lnTo>
                  <a:lnTo>
                    <a:pt x="141307" y="158119"/>
                  </a:lnTo>
                  <a:lnTo>
                    <a:pt x="139953" y="156539"/>
                  </a:lnTo>
                  <a:lnTo>
                    <a:pt x="139453" y="155835"/>
                  </a:lnTo>
                  <a:lnTo>
                    <a:pt x="140056" y="155945"/>
                  </a:lnTo>
                  <a:lnTo>
                    <a:pt x="141862" y="158080"/>
                  </a:lnTo>
                  <a:close/>
                  <a:moveTo>
                    <a:pt x="197621" y="163533"/>
                  </a:moveTo>
                  <a:lnTo>
                    <a:pt x="197229" y="163776"/>
                  </a:lnTo>
                  <a:lnTo>
                    <a:pt x="197730" y="161976"/>
                  </a:lnTo>
                  <a:lnTo>
                    <a:pt x="198294" y="161749"/>
                  </a:lnTo>
                  <a:lnTo>
                    <a:pt x="197621" y="163533"/>
                  </a:lnTo>
                  <a:close/>
                  <a:moveTo>
                    <a:pt x="132302" y="168838"/>
                  </a:moveTo>
                  <a:lnTo>
                    <a:pt x="132404" y="169229"/>
                  </a:lnTo>
                  <a:lnTo>
                    <a:pt x="131950" y="169205"/>
                  </a:lnTo>
                  <a:lnTo>
                    <a:pt x="131137" y="168055"/>
                  </a:lnTo>
                  <a:lnTo>
                    <a:pt x="130847" y="167062"/>
                  </a:lnTo>
                  <a:lnTo>
                    <a:pt x="130331" y="165927"/>
                  </a:lnTo>
                  <a:lnTo>
                    <a:pt x="129619" y="165106"/>
                  </a:lnTo>
                  <a:lnTo>
                    <a:pt x="129540" y="164347"/>
                  </a:lnTo>
                  <a:lnTo>
                    <a:pt x="129517" y="163150"/>
                  </a:lnTo>
                  <a:lnTo>
                    <a:pt x="130323" y="164981"/>
                  </a:lnTo>
                  <a:lnTo>
                    <a:pt x="131089" y="166451"/>
                  </a:lnTo>
                  <a:lnTo>
                    <a:pt x="131645" y="167656"/>
                  </a:lnTo>
                  <a:lnTo>
                    <a:pt x="132302" y="168838"/>
                  </a:lnTo>
                  <a:close/>
                  <a:moveTo>
                    <a:pt x="1001" y="176301"/>
                  </a:moveTo>
                  <a:lnTo>
                    <a:pt x="602" y="176473"/>
                  </a:lnTo>
                  <a:lnTo>
                    <a:pt x="180" y="176059"/>
                  </a:lnTo>
                  <a:lnTo>
                    <a:pt x="0" y="175425"/>
                  </a:lnTo>
                  <a:lnTo>
                    <a:pt x="149" y="174400"/>
                  </a:lnTo>
                  <a:lnTo>
                    <a:pt x="1213" y="175073"/>
                  </a:lnTo>
                  <a:lnTo>
                    <a:pt x="1635" y="175527"/>
                  </a:lnTo>
                  <a:lnTo>
                    <a:pt x="1001" y="176301"/>
                  </a:lnTo>
                  <a:close/>
                  <a:moveTo>
                    <a:pt x="174361" y="175777"/>
                  </a:moveTo>
                  <a:lnTo>
                    <a:pt x="173492" y="175910"/>
                  </a:lnTo>
                  <a:lnTo>
                    <a:pt x="171372" y="174557"/>
                  </a:lnTo>
                  <a:lnTo>
                    <a:pt x="172186" y="174557"/>
                  </a:lnTo>
                  <a:lnTo>
                    <a:pt x="173399" y="175402"/>
                  </a:lnTo>
                  <a:lnTo>
                    <a:pt x="174361" y="175777"/>
                  </a:lnTo>
                  <a:close/>
                  <a:moveTo>
                    <a:pt x="177224" y="175440"/>
                  </a:moveTo>
                  <a:lnTo>
                    <a:pt x="178421" y="176559"/>
                  </a:lnTo>
                  <a:lnTo>
                    <a:pt x="176833" y="175793"/>
                  </a:lnTo>
                  <a:lnTo>
                    <a:pt x="174815" y="175464"/>
                  </a:lnTo>
                  <a:lnTo>
                    <a:pt x="175582" y="175261"/>
                  </a:lnTo>
                  <a:lnTo>
                    <a:pt x="176700" y="175292"/>
                  </a:lnTo>
                  <a:lnTo>
                    <a:pt x="177224" y="175440"/>
                  </a:lnTo>
                  <a:close/>
                  <a:moveTo>
                    <a:pt x="2253" y="181316"/>
                  </a:moveTo>
                  <a:lnTo>
                    <a:pt x="1385" y="181347"/>
                  </a:lnTo>
                  <a:lnTo>
                    <a:pt x="595" y="180995"/>
                  </a:lnTo>
                  <a:lnTo>
                    <a:pt x="790" y="178648"/>
                  </a:lnTo>
                  <a:lnTo>
                    <a:pt x="1001" y="178163"/>
                  </a:lnTo>
                  <a:lnTo>
                    <a:pt x="2222" y="178953"/>
                  </a:lnTo>
                  <a:lnTo>
                    <a:pt x="3247" y="181003"/>
                  </a:lnTo>
                  <a:lnTo>
                    <a:pt x="2253" y="181316"/>
                  </a:lnTo>
                  <a:close/>
                  <a:moveTo>
                    <a:pt x="37302" y="196564"/>
                  </a:moveTo>
                  <a:lnTo>
                    <a:pt x="36614" y="197158"/>
                  </a:lnTo>
                  <a:lnTo>
                    <a:pt x="35698" y="196736"/>
                  </a:lnTo>
                  <a:lnTo>
                    <a:pt x="35292" y="196165"/>
                  </a:lnTo>
                  <a:lnTo>
                    <a:pt x="35143" y="195554"/>
                  </a:lnTo>
                  <a:lnTo>
                    <a:pt x="35354" y="194827"/>
                  </a:lnTo>
                  <a:lnTo>
                    <a:pt x="37404" y="194929"/>
                  </a:lnTo>
                  <a:lnTo>
                    <a:pt x="37983" y="195249"/>
                  </a:lnTo>
                  <a:lnTo>
                    <a:pt x="37302" y="196564"/>
                  </a:lnTo>
                  <a:close/>
                  <a:moveTo>
                    <a:pt x="48098" y="199881"/>
                  </a:moveTo>
                  <a:lnTo>
                    <a:pt x="51259" y="200945"/>
                  </a:lnTo>
                  <a:lnTo>
                    <a:pt x="51846" y="202674"/>
                  </a:lnTo>
                  <a:lnTo>
                    <a:pt x="51173" y="203824"/>
                  </a:lnTo>
                  <a:lnTo>
                    <a:pt x="49577" y="203543"/>
                  </a:lnTo>
                  <a:lnTo>
                    <a:pt x="48787" y="202908"/>
                  </a:lnTo>
                  <a:lnTo>
                    <a:pt x="47676" y="200843"/>
                  </a:lnTo>
                  <a:lnTo>
                    <a:pt x="44586" y="201313"/>
                  </a:lnTo>
                  <a:lnTo>
                    <a:pt x="42450" y="200906"/>
                  </a:lnTo>
                  <a:lnTo>
                    <a:pt x="41269" y="198215"/>
                  </a:lnTo>
                  <a:lnTo>
                    <a:pt x="41222" y="196994"/>
                  </a:lnTo>
                  <a:lnTo>
                    <a:pt x="41738" y="196251"/>
                  </a:lnTo>
                  <a:lnTo>
                    <a:pt x="44007" y="195437"/>
                  </a:lnTo>
                  <a:lnTo>
                    <a:pt x="46839" y="196032"/>
                  </a:lnTo>
                  <a:lnTo>
                    <a:pt x="47919" y="197558"/>
                  </a:lnTo>
                  <a:lnTo>
                    <a:pt x="48098" y="199881"/>
                  </a:lnTo>
                  <a:close/>
                  <a:moveTo>
                    <a:pt x="235001" y="203699"/>
                  </a:moveTo>
                  <a:lnTo>
                    <a:pt x="235111" y="204137"/>
                  </a:lnTo>
                  <a:lnTo>
                    <a:pt x="234312" y="204082"/>
                  </a:lnTo>
                  <a:lnTo>
                    <a:pt x="234077" y="203934"/>
                  </a:lnTo>
                  <a:lnTo>
                    <a:pt x="234093" y="203120"/>
                  </a:lnTo>
                  <a:lnTo>
                    <a:pt x="234672" y="202134"/>
                  </a:lnTo>
                  <a:lnTo>
                    <a:pt x="235126" y="201305"/>
                  </a:lnTo>
                  <a:lnTo>
                    <a:pt x="236049" y="200530"/>
                  </a:lnTo>
                  <a:lnTo>
                    <a:pt x="237699" y="199756"/>
                  </a:lnTo>
                  <a:lnTo>
                    <a:pt x="238498" y="199427"/>
                  </a:lnTo>
                  <a:lnTo>
                    <a:pt x="238756" y="199607"/>
                  </a:lnTo>
                  <a:lnTo>
                    <a:pt x="238450" y="199724"/>
                  </a:lnTo>
                  <a:lnTo>
                    <a:pt x="235720" y="201352"/>
                  </a:lnTo>
                  <a:lnTo>
                    <a:pt x="234867" y="202494"/>
                  </a:lnTo>
                  <a:lnTo>
                    <a:pt x="234492" y="203292"/>
                  </a:lnTo>
                  <a:lnTo>
                    <a:pt x="234562" y="203543"/>
                  </a:lnTo>
                  <a:lnTo>
                    <a:pt x="235001" y="203699"/>
                  </a:lnTo>
                  <a:close/>
                  <a:moveTo>
                    <a:pt x="234547" y="211334"/>
                  </a:moveTo>
                  <a:lnTo>
                    <a:pt x="234703" y="211968"/>
                  </a:lnTo>
                  <a:lnTo>
                    <a:pt x="233882" y="211546"/>
                  </a:lnTo>
                  <a:lnTo>
                    <a:pt x="233107" y="210380"/>
                  </a:lnTo>
                  <a:lnTo>
                    <a:pt x="231722" y="208933"/>
                  </a:lnTo>
                  <a:lnTo>
                    <a:pt x="231394" y="208338"/>
                  </a:lnTo>
                  <a:lnTo>
                    <a:pt x="232458" y="208902"/>
                  </a:lnTo>
                  <a:lnTo>
                    <a:pt x="233155" y="209746"/>
                  </a:lnTo>
                  <a:lnTo>
                    <a:pt x="234547" y="211334"/>
                  </a:lnTo>
                  <a:close/>
                  <a:moveTo>
                    <a:pt x="319259" y="214847"/>
                  </a:moveTo>
                  <a:lnTo>
                    <a:pt x="319267" y="215278"/>
                  </a:lnTo>
                  <a:lnTo>
                    <a:pt x="317155" y="213079"/>
                  </a:lnTo>
                  <a:lnTo>
                    <a:pt x="317983" y="213251"/>
                  </a:lnTo>
                  <a:lnTo>
                    <a:pt x="319259" y="214847"/>
                  </a:lnTo>
                  <a:close/>
                  <a:moveTo>
                    <a:pt x="237724" y="215716"/>
                  </a:moveTo>
                  <a:lnTo>
                    <a:pt x="238020" y="216553"/>
                  </a:lnTo>
                  <a:lnTo>
                    <a:pt x="237488" y="216162"/>
                  </a:lnTo>
                  <a:lnTo>
                    <a:pt x="235791" y="215348"/>
                  </a:lnTo>
                  <a:lnTo>
                    <a:pt x="235603" y="214667"/>
                  </a:lnTo>
                  <a:lnTo>
                    <a:pt x="237724" y="215716"/>
                  </a:lnTo>
                  <a:close/>
                  <a:moveTo>
                    <a:pt x="334139" y="219502"/>
                  </a:moveTo>
                  <a:lnTo>
                    <a:pt x="333693" y="220003"/>
                  </a:lnTo>
                  <a:lnTo>
                    <a:pt x="333654" y="219518"/>
                  </a:lnTo>
                  <a:lnTo>
                    <a:pt x="333036" y="219283"/>
                  </a:lnTo>
                  <a:lnTo>
                    <a:pt x="332183" y="218790"/>
                  </a:lnTo>
                  <a:lnTo>
                    <a:pt x="331025" y="218227"/>
                  </a:lnTo>
                  <a:lnTo>
                    <a:pt x="330399" y="218133"/>
                  </a:lnTo>
                  <a:lnTo>
                    <a:pt x="330087" y="217805"/>
                  </a:lnTo>
                  <a:lnTo>
                    <a:pt x="330525" y="217632"/>
                  </a:lnTo>
                  <a:lnTo>
                    <a:pt x="331236" y="217891"/>
                  </a:lnTo>
                  <a:lnTo>
                    <a:pt x="332238" y="218407"/>
                  </a:lnTo>
                  <a:lnTo>
                    <a:pt x="333396" y="218923"/>
                  </a:lnTo>
                  <a:lnTo>
                    <a:pt x="334139" y="219502"/>
                  </a:lnTo>
                  <a:close/>
                  <a:moveTo>
                    <a:pt x="285579" y="273124"/>
                  </a:moveTo>
                  <a:lnTo>
                    <a:pt x="284937" y="273562"/>
                  </a:lnTo>
                  <a:lnTo>
                    <a:pt x="285172" y="272967"/>
                  </a:lnTo>
                  <a:lnTo>
                    <a:pt x="284680" y="271669"/>
                  </a:lnTo>
                  <a:lnTo>
                    <a:pt x="284194" y="271481"/>
                  </a:lnTo>
                  <a:lnTo>
                    <a:pt x="284680" y="271113"/>
                  </a:lnTo>
                  <a:lnTo>
                    <a:pt x="285368" y="272091"/>
                  </a:lnTo>
                  <a:lnTo>
                    <a:pt x="285579" y="27312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1" name="Freeform: Shape 750">
              <a:extLst>
                <a:ext uri="{FF2B5EF4-FFF2-40B4-BE49-F238E27FC236}">
                  <a16:creationId xmlns:a16="http://schemas.microsoft.com/office/drawing/2014/main" id="{6898FEC0-1A44-3D91-34BC-06C1CC20F4F9}"/>
                </a:ext>
              </a:extLst>
            </p:cNvPr>
            <p:cNvSpPr>
              <a:spLocks/>
            </p:cNvSpPr>
            <p:nvPr/>
          </p:nvSpPr>
          <p:spPr>
            <a:xfrm>
              <a:off x="10343735" y="4678155"/>
              <a:ext cx="331432" cy="225917"/>
            </a:xfrm>
            <a:custGeom>
              <a:avLst/>
              <a:gdLst>
                <a:gd name="connsiteX0" fmla="*/ 278264 w 331432"/>
                <a:gd name="connsiteY0" fmla="*/ 222475 h 225917"/>
                <a:gd name="connsiteX1" fmla="*/ 281933 w 331432"/>
                <a:gd name="connsiteY1" fmla="*/ 223641 h 225917"/>
                <a:gd name="connsiteX2" fmla="*/ 283177 w 331432"/>
                <a:gd name="connsiteY2" fmla="*/ 224932 h 225917"/>
                <a:gd name="connsiteX3" fmla="*/ 281855 w 331432"/>
                <a:gd name="connsiteY3" fmla="*/ 225518 h 225917"/>
                <a:gd name="connsiteX4" fmla="*/ 278647 w 331432"/>
                <a:gd name="connsiteY4" fmla="*/ 225917 h 225917"/>
                <a:gd name="connsiteX5" fmla="*/ 277896 w 331432"/>
                <a:gd name="connsiteY5" fmla="*/ 225127 h 225917"/>
                <a:gd name="connsiteX6" fmla="*/ 274814 w 331432"/>
                <a:gd name="connsiteY6" fmla="*/ 224329 h 225917"/>
                <a:gd name="connsiteX7" fmla="*/ 274321 w 331432"/>
                <a:gd name="connsiteY7" fmla="*/ 222890 h 225917"/>
                <a:gd name="connsiteX8" fmla="*/ 272788 w 331432"/>
                <a:gd name="connsiteY8" fmla="*/ 223382 h 225917"/>
                <a:gd name="connsiteX9" fmla="*/ 273570 w 331432"/>
                <a:gd name="connsiteY9" fmla="*/ 222373 h 225917"/>
                <a:gd name="connsiteX10" fmla="*/ 271638 w 331432"/>
                <a:gd name="connsiteY10" fmla="*/ 221231 h 225917"/>
                <a:gd name="connsiteX11" fmla="*/ 271035 w 331432"/>
                <a:gd name="connsiteY11" fmla="*/ 219706 h 225917"/>
                <a:gd name="connsiteX12" fmla="*/ 270957 w 331432"/>
                <a:gd name="connsiteY12" fmla="*/ 219087 h 225917"/>
                <a:gd name="connsiteX13" fmla="*/ 273226 w 331432"/>
                <a:gd name="connsiteY13" fmla="*/ 219799 h 225917"/>
                <a:gd name="connsiteX14" fmla="*/ 278264 w 331432"/>
                <a:gd name="connsiteY14" fmla="*/ 222475 h 225917"/>
                <a:gd name="connsiteX15" fmla="*/ 294615 w 331432"/>
                <a:gd name="connsiteY15" fmla="*/ 219925 h 225917"/>
                <a:gd name="connsiteX16" fmla="*/ 294294 w 331432"/>
                <a:gd name="connsiteY16" fmla="*/ 221137 h 225917"/>
                <a:gd name="connsiteX17" fmla="*/ 293489 w 331432"/>
                <a:gd name="connsiteY17" fmla="*/ 220730 h 225917"/>
                <a:gd name="connsiteX18" fmla="*/ 291103 w 331432"/>
                <a:gd name="connsiteY18" fmla="*/ 221356 h 225917"/>
                <a:gd name="connsiteX19" fmla="*/ 289850 w 331432"/>
                <a:gd name="connsiteY19" fmla="*/ 221215 h 225917"/>
                <a:gd name="connsiteX20" fmla="*/ 289131 w 331432"/>
                <a:gd name="connsiteY20" fmla="*/ 220128 h 225917"/>
                <a:gd name="connsiteX21" fmla="*/ 288959 w 331432"/>
                <a:gd name="connsiteY21" fmla="*/ 219627 h 225917"/>
                <a:gd name="connsiteX22" fmla="*/ 291032 w 331432"/>
                <a:gd name="connsiteY22" fmla="*/ 220018 h 225917"/>
                <a:gd name="connsiteX23" fmla="*/ 290688 w 331432"/>
                <a:gd name="connsiteY23" fmla="*/ 218814 h 225917"/>
                <a:gd name="connsiteX24" fmla="*/ 293676 w 331432"/>
                <a:gd name="connsiteY24" fmla="*/ 219432 h 225917"/>
                <a:gd name="connsiteX25" fmla="*/ 294615 w 331432"/>
                <a:gd name="connsiteY25" fmla="*/ 219925 h 225917"/>
                <a:gd name="connsiteX26" fmla="*/ 220355 w 331432"/>
                <a:gd name="connsiteY26" fmla="*/ 202236 h 225917"/>
                <a:gd name="connsiteX27" fmla="*/ 220042 w 331432"/>
                <a:gd name="connsiteY27" fmla="*/ 203973 h 225917"/>
                <a:gd name="connsiteX28" fmla="*/ 218242 w 331432"/>
                <a:gd name="connsiteY28" fmla="*/ 203456 h 225917"/>
                <a:gd name="connsiteX29" fmla="*/ 217875 w 331432"/>
                <a:gd name="connsiteY29" fmla="*/ 203081 h 225917"/>
                <a:gd name="connsiteX30" fmla="*/ 218172 w 331432"/>
                <a:gd name="connsiteY30" fmla="*/ 201985 h 225917"/>
                <a:gd name="connsiteX31" fmla="*/ 219768 w 331432"/>
                <a:gd name="connsiteY31" fmla="*/ 201938 h 225917"/>
                <a:gd name="connsiteX32" fmla="*/ 220355 w 331432"/>
                <a:gd name="connsiteY32" fmla="*/ 202236 h 225917"/>
                <a:gd name="connsiteX33" fmla="*/ 224353 w 331432"/>
                <a:gd name="connsiteY33" fmla="*/ 190149 h 225917"/>
                <a:gd name="connsiteX34" fmla="*/ 225284 w 331432"/>
                <a:gd name="connsiteY34" fmla="*/ 190149 h 225917"/>
                <a:gd name="connsiteX35" fmla="*/ 226840 w 331432"/>
                <a:gd name="connsiteY35" fmla="*/ 188498 h 225917"/>
                <a:gd name="connsiteX36" fmla="*/ 228194 w 331432"/>
                <a:gd name="connsiteY36" fmla="*/ 187997 h 225917"/>
                <a:gd name="connsiteX37" fmla="*/ 229078 w 331432"/>
                <a:gd name="connsiteY37" fmla="*/ 188748 h 225917"/>
                <a:gd name="connsiteX38" fmla="*/ 227639 w 331432"/>
                <a:gd name="connsiteY38" fmla="*/ 194021 h 225917"/>
                <a:gd name="connsiteX39" fmla="*/ 226426 w 331432"/>
                <a:gd name="connsiteY39" fmla="*/ 193223 h 225917"/>
                <a:gd name="connsiteX40" fmla="*/ 221677 w 331432"/>
                <a:gd name="connsiteY40" fmla="*/ 191752 h 225917"/>
                <a:gd name="connsiteX41" fmla="*/ 221529 w 331432"/>
                <a:gd name="connsiteY41" fmla="*/ 189663 h 225917"/>
                <a:gd name="connsiteX42" fmla="*/ 220292 w 331432"/>
                <a:gd name="connsiteY42" fmla="*/ 188991 h 225917"/>
                <a:gd name="connsiteX43" fmla="*/ 219526 w 331432"/>
                <a:gd name="connsiteY43" fmla="*/ 186957 h 225917"/>
                <a:gd name="connsiteX44" fmla="*/ 217953 w 331432"/>
                <a:gd name="connsiteY44" fmla="*/ 184703 h 225917"/>
                <a:gd name="connsiteX45" fmla="*/ 217656 w 331432"/>
                <a:gd name="connsiteY45" fmla="*/ 183256 h 225917"/>
                <a:gd name="connsiteX46" fmla="*/ 218548 w 331432"/>
                <a:gd name="connsiteY46" fmla="*/ 183851 h 225917"/>
                <a:gd name="connsiteX47" fmla="*/ 219549 w 331432"/>
                <a:gd name="connsiteY47" fmla="*/ 185321 h 225917"/>
                <a:gd name="connsiteX48" fmla="*/ 223703 w 331432"/>
                <a:gd name="connsiteY48" fmla="*/ 188341 h 225917"/>
                <a:gd name="connsiteX49" fmla="*/ 223539 w 331432"/>
                <a:gd name="connsiteY49" fmla="*/ 189319 h 225917"/>
                <a:gd name="connsiteX50" fmla="*/ 224353 w 331432"/>
                <a:gd name="connsiteY50" fmla="*/ 190149 h 225917"/>
                <a:gd name="connsiteX51" fmla="*/ 212219 w 331432"/>
                <a:gd name="connsiteY51" fmla="*/ 175245 h 225917"/>
                <a:gd name="connsiteX52" fmla="*/ 215317 w 331432"/>
                <a:gd name="connsiteY52" fmla="*/ 177052 h 225917"/>
                <a:gd name="connsiteX53" fmla="*/ 217014 w 331432"/>
                <a:gd name="connsiteY53" fmla="*/ 176528 h 225917"/>
                <a:gd name="connsiteX54" fmla="*/ 217937 w 331432"/>
                <a:gd name="connsiteY54" fmla="*/ 176825 h 225917"/>
                <a:gd name="connsiteX55" fmla="*/ 219925 w 331432"/>
                <a:gd name="connsiteY55" fmla="*/ 178922 h 225917"/>
                <a:gd name="connsiteX56" fmla="*/ 220034 w 331432"/>
                <a:gd name="connsiteY56" fmla="*/ 180455 h 225917"/>
                <a:gd name="connsiteX57" fmla="*/ 220355 w 331432"/>
                <a:gd name="connsiteY57" fmla="*/ 181770 h 225917"/>
                <a:gd name="connsiteX58" fmla="*/ 220253 w 331432"/>
                <a:gd name="connsiteY58" fmla="*/ 182349 h 225917"/>
                <a:gd name="connsiteX59" fmla="*/ 219150 w 331432"/>
                <a:gd name="connsiteY59" fmla="*/ 183131 h 225917"/>
                <a:gd name="connsiteX60" fmla="*/ 219252 w 331432"/>
                <a:gd name="connsiteY60" fmla="*/ 182239 h 225917"/>
                <a:gd name="connsiteX61" fmla="*/ 218407 w 331432"/>
                <a:gd name="connsiteY61" fmla="*/ 182067 h 225917"/>
                <a:gd name="connsiteX62" fmla="*/ 215520 w 331432"/>
                <a:gd name="connsiteY62" fmla="*/ 182106 h 225917"/>
                <a:gd name="connsiteX63" fmla="*/ 213283 w 331432"/>
                <a:gd name="connsiteY63" fmla="*/ 181551 h 225917"/>
                <a:gd name="connsiteX64" fmla="*/ 210200 w 331432"/>
                <a:gd name="connsiteY64" fmla="*/ 181402 h 225917"/>
                <a:gd name="connsiteX65" fmla="*/ 211499 w 331432"/>
                <a:gd name="connsiteY65" fmla="*/ 180009 h 225917"/>
                <a:gd name="connsiteX66" fmla="*/ 211789 w 331432"/>
                <a:gd name="connsiteY66" fmla="*/ 179438 h 225917"/>
                <a:gd name="connsiteX67" fmla="*/ 210169 w 331432"/>
                <a:gd name="connsiteY67" fmla="*/ 177201 h 225917"/>
                <a:gd name="connsiteX68" fmla="*/ 210099 w 331432"/>
                <a:gd name="connsiteY68" fmla="*/ 176137 h 225917"/>
                <a:gd name="connsiteX69" fmla="*/ 210231 w 331432"/>
                <a:gd name="connsiteY69" fmla="*/ 175550 h 225917"/>
                <a:gd name="connsiteX70" fmla="*/ 211585 w 331432"/>
                <a:gd name="connsiteY70" fmla="*/ 175229 h 225917"/>
                <a:gd name="connsiteX71" fmla="*/ 212219 w 331432"/>
                <a:gd name="connsiteY71" fmla="*/ 175245 h 225917"/>
                <a:gd name="connsiteX72" fmla="*/ 208205 w 331432"/>
                <a:gd name="connsiteY72" fmla="*/ 178499 h 225917"/>
                <a:gd name="connsiteX73" fmla="*/ 207900 w 331432"/>
                <a:gd name="connsiteY73" fmla="*/ 179047 h 225917"/>
                <a:gd name="connsiteX74" fmla="*/ 206617 w 331432"/>
                <a:gd name="connsiteY74" fmla="*/ 178648 h 225917"/>
                <a:gd name="connsiteX75" fmla="*/ 203034 w 331432"/>
                <a:gd name="connsiteY75" fmla="*/ 175589 h 225917"/>
                <a:gd name="connsiteX76" fmla="*/ 203589 w 331432"/>
                <a:gd name="connsiteY76" fmla="*/ 173320 h 225917"/>
                <a:gd name="connsiteX77" fmla="*/ 205201 w 331432"/>
                <a:gd name="connsiteY77" fmla="*/ 172147 h 225917"/>
                <a:gd name="connsiteX78" fmla="*/ 207650 w 331432"/>
                <a:gd name="connsiteY78" fmla="*/ 173430 h 225917"/>
                <a:gd name="connsiteX79" fmla="*/ 208463 w 331432"/>
                <a:gd name="connsiteY79" fmla="*/ 175307 h 225917"/>
                <a:gd name="connsiteX80" fmla="*/ 208706 w 331432"/>
                <a:gd name="connsiteY80" fmla="*/ 176356 h 225917"/>
                <a:gd name="connsiteX81" fmla="*/ 208205 w 331432"/>
                <a:gd name="connsiteY81" fmla="*/ 178499 h 225917"/>
                <a:gd name="connsiteX82" fmla="*/ 258392 w 331432"/>
                <a:gd name="connsiteY82" fmla="*/ 166686 h 225917"/>
                <a:gd name="connsiteX83" fmla="*/ 259668 w 331432"/>
                <a:gd name="connsiteY83" fmla="*/ 167015 h 225917"/>
                <a:gd name="connsiteX84" fmla="*/ 262320 w 331432"/>
                <a:gd name="connsiteY84" fmla="*/ 166850 h 225917"/>
                <a:gd name="connsiteX85" fmla="*/ 263196 w 331432"/>
                <a:gd name="connsiteY85" fmla="*/ 168118 h 225917"/>
                <a:gd name="connsiteX86" fmla="*/ 264409 w 331432"/>
                <a:gd name="connsiteY86" fmla="*/ 168556 h 225917"/>
                <a:gd name="connsiteX87" fmla="*/ 265457 w 331432"/>
                <a:gd name="connsiteY87" fmla="*/ 169127 h 225917"/>
                <a:gd name="connsiteX88" fmla="*/ 266388 w 331432"/>
                <a:gd name="connsiteY88" fmla="*/ 169956 h 225917"/>
                <a:gd name="connsiteX89" fmla="*/ 266380 w 331432"/>
                <a:gd name="connsiteY89" fmla="*/ 170465 h 225917"/>
                <a:gd name="connsiteX90" fmla="*/ 266161 w 331432"/>
                <a:gd name="connsiteY90" fmla="*/ 170903 h 225917"/>
                <a:gd name="connsiteX91" fmla="*/ 265598 w 331432"/>
                <a:gd name="connsiteY91" fmla="*/ 171302 h 225917"/>
                <a:gd name="connsiteX92" fmla="*/ 265762 w 331432"/>
                <a:gd name="connsiteY92" fmla="*/ 172194 h 225917"/>
                <a:gd name="connsiteX93" fmla="*/ 264792 w 331432"/>
                <a:gd name="connsiteY93" fmla="*/ 172061 h 225917"/>
                <a:gd name="connsiteX94" fmla="*/ 263587 w 331432"/>
                <a:gd name="connsiteY94" fmla="*/ 172530 h 225917"/>
                <a:gd name="connsiteX95" fmla="*/ 261209 w 331432"/>
                <a:gd name="connsiteY95" fmla="*/ 171490 h 225917"/>
                <a:gd name="connsiteX96" fmla="*/ 260348 w 331432"/>
                <a:gd name="connsiteY96" fmla="*/ 171255 h 225917"/>
                <a:gd name="connsiteX97" fmla="*/ 260090 w 331432"/>
                <a:gd name="connsiteY97" fmla="*/ 170363 h 225917"/>
                <a:gd name="connsiteX98" fmla="*/ 258549 w 331432"/>
                <a:gd name="connsiteY98" fmla="*/ 168869 h 225917"/>
                <a:gd name="connsiteX99" fmla="*/ 255850 w 331432"/>
                <a:gd name="connsiteY99" fmla="*/ 167797 h 225917"/>
                <a:gd name="connsiteX100" fmla="*/ 257211 w 331432"/>
                <a:gd name="connsiteY100" fmla="*/ 166921 h 225917"/>
                <a:gd name="connsiteX101" fmla="*/ 258392 w 331432"/>
                <a:gd name="connsiteY101" fmla="*/ 166686 h 225917"/>
                <a:gd name="connsiteX102" fmla="*/ 59889 w 331432"/>
                <a:gd name="connsiteY102" fmla="*/ 159496 h 225917"/>
                <a:gd name="connsiteX103" fmla="*/ 60288 w 331432"/>
                <a:gd name="connsiteY103" fmla="*/ 160466 h 225917"/>
                <a:gd name="connsiteX104" fmla="*/ 57096 w 331432"/>
                <a:gd name="connsiteY104" fmla="*/ 159144 h 225917"/>
                <a:gd name="connsiteX105" fmla="*/ 54044 w 331432"/>
                <a:gd name="connsiteY105" fmla="*/ 156930 h 225917"/>
                <a:gd name="connsiteX106" fmla="*/ 52503 w 331432"/>
                <a:gd name="connsiteY106" fmla="*/ 156328 h 225917"/>
                <a:gd name="connsiteX107" fmla="*/ 51471 w 331432"/>
                <a:gd name="connsiteY107" fmla="*/ 154865 h 225917"/>
                <a:gd name="connsiteX108" fmla="*/ 53364 w 331432"/>
                <a:gd name="connsiteY108" fmla="*/ 155952 h 225917"/>
                <a:gd name="connsiteX109" fmla="*/ 56665 w 331432"/>
                <a:gd name="connsiteY109" fmla="*/ 156969 h 225917"/>
                <a:gd name="connsiteX110" fmla="*/ 59889 w 331432"/>
                <a:gd name="connsiteY110" fmla="*/ 159496 h 225917"/>
                <a:gd name="connsiteX111" fmla="*/ 224924 w 331432"/>
                <a:gd name="connsiteY111" fmla="*/ 161703 h 225917"/>
                <a:gd name="connsiteX112" fmla="*/ 225300 w 331432"/>
                <a:gd name="connsiteY112" fmla="*/ 163283 h 225917"/>
                <a:gd name="connsiteX113" fmla="*/ 223586 w 331432"/>
                <a:gd name="connsiteY113" fmla="*/ 161593 h 225917"/>
                <a:gd name="connsiteX114" fmla="*/ 224353 w 331432"/>
                <a:gd name="connsiteY114" fmla="*/ 159684 h 225917"/>
                <a:gd name="connsiteX115" fmla="*/ 224486 w 331432"/>
                <a:gd name="connsiteY115" fmla="*/ 158651 h 225917"/>
                <a:gd name="connsiteX116" fmla="*/ 224400 w 331432"/>
                <a:gd name="connsiteY116" fmla="*/ 158072 h 225917"/>
                <a:gd name="connsiteX117" fmla="*/ 222687 w 331432"/>
                <a:gd name="connsiteY117" fmla="*/ 157087 h 225917"/>
                <a:gd name="connsiteX118" fmla="*/ 223594 w 331432"/>
                <a:gd name="connsiteY118" fmla="*/ 155475 h 225917"/>
                <a:gd name="connsiteX119" fmla="*/ 224556 w 331432"/>
                <a:gd name="connsiteY119" fmla="*/ 154927 h 225917"/>
                <a:gd name="connsiteX120" fmla="*/ 225159 w 331432"/>
                <a:gd name="connsiteY120" fmla="*/ 154771 h 225917"/>
                <a:gd name="connsiteX121" fmla="*/ 225127 w 331432"/>
                <a:gd name="connsiteY121" fmla="*/ 157048 h 225917"/>
                <a:gd name="connsiteX122" fmla="*/ 225620 w 331432"/>
                <a:gd name="connsiteY122" fmla="*/ 158065 h 225917"/>
                <a:gd name="connsiteX123" fmla="*/ 224924 w 331432"/>
                <a:gd name="connsiteY123" fmla="*/ 161703 h 225917"/>
                <a:gd name="connsiteX124" fmla="*/ 59810 w 331432"/>
                <a:gd name="connsiteY124" fmla="*/ 156148 h 225917"/>
                <a:gd name="connsiteX125" fmla="*/ 58856 w 331432"/>
                <a:gd name="connsiteY125" fmla="*/ 156218 h 225917"/>
                <a:gd name="connsiteX126" fmla="*/ 54983 w 331432"/>
                <a:gd name="connsiteY126" fmla="*/ 154724 h 225917"/>
                <a:gd name="connsiteX127" fmla="*/ 53998 w 331432"/>
                <a:gd name="connsiteY127" fmla="*/ 153637 h 225917"/>
                <a:gd name="connsiteX128" fmla="*/ 58527 w 331432"/>
                <a:gd name="connsiteY128" fmla="*/ 153879 h 225917"/>
                <a:gd name="connsiteX129" fmla="*/ 59693 w 331432"/>
                <a:gd name="connsiteY129" fmla="*/ 154153 h 225917"/>
                <a:gd name="connsiteX130" fmla="*/ 59935 w 331432"/>
                <a:gd name="connsiteY130" fmla="*/ 155678 h 225917"/>
                <a:gd name="connsiteX131" fmla="*/ 59810 w 331432"/>
                <a:gd name="connsiteY131" fmla="*/ 156148 h 225917"/>
                <a:gd name="connsiteX132" fmla="*/ 157275 w 331432"/>
                <a:gd name="connsiteY132" fmla="*/ 97769 h 225917"/>
                <a:gd name="connsiteX133" fmla="*/ 156391 w 331432"/>
                <a:gd name="connsiteY133" fmla="*/ 97934 h 225917"/>
                <a:gd name="connsiteX134" fmla="*/ 156007 w 331432"/>
                <a:gd name="connsiteY134" fmla="*/ 96940 h 225917"/>
                <a:gd name="connsiteX135" fmla="*/ 153950 w 331432"/>
                <a:gd name="connsiteY135" fmla="*/ 96080 h 225917"/>
                <a:gd name="connsiteX136" fmla="*/ 151900 w 331432"/>
                <a:gd name="connsiteY136" fmla="*/ 93404 h 225917"/>
                <a:gd name="connsiteX137" fmla="*/ 151931 w 331432"/>
                <a:gd name="connsiteY137" fmla="*/ 91112 h 225917"/>
                <a:gd name="connsiteX138" fmla="*/ 152197 w 331432"/>
                <a:gd name="connsiteY138" fmla="*/ 90454 h 225917"/>
                <a:gd name="connsiteX139" fmla="*/ 153340 w 331432"/>
                <a:gd name="connsiteY139" fmla="*/ 90423 h 225917"/>
                <a:gd name="connsiteX140" fmla="*/ 157908 w 331432"/>
                <a:gd name="connsiteY140" fmla="*/ 93068 h 225917"/>
                <a:gd name="connsiteX141" fmla="*/ 158385 w 331432"/>
                <a:gd name="connsiteY141" fmla="*/ 93913 h 225917"/>
                <a:gd name="connsiteX142" fmla="*/ 158042 w 331432"/>
                <a:gd name="connsiteY142" fmla="*/ 96424 h 225917"/>
                <a:gd name="connsiteX143" fmla="*/ 157275 w 331432"/>
                <a:gd name="connsiteY143" fmla="*/ 97769 h 225917"/>
                <a:gd name="connsiteX144" fmla="*/ 331432 w 331432"/>
                <a:gd name="connsiteY144" fmla="*/ 116647 h 225917"/>
                <a:gd name="connsiteX145" fmla="*/ 330900 w 331432"/>
                <a:gd name="connsiteY145" fmla="*/ 118705 h 225917"/>
                <a:gd name="connsiteX146" fmla="*/ 330493 w 331432"/>
                <a:gd name="connsiteY146" fmla="*/ 119057 h 225917"/>
                <a:gd name="connsiteX147" fmla="*/ 329993 w 331432"/>
                <a:gd name="connsiteY147" fmla="*/ 118282 h 225917"/>
                <a:gd name="connsiteX148" fmla="*/ 328084 w 331432"/>
                <a:gd name="connsiteY148" fmla="*/ 119034 h 225917"/>
                <a:gd name="connsiteX149" fmla="*/ 327176 w 331432"/>
                <a:gd name="connsiteY149" fmla="*/ 119886 h 225917"/>
                <a:gd name="connsiteX150" fmla="*/ 326206 w 331432"/>
                <a:gd name="connsiteY150" fmla="*/ 120512 h 225917"/>
                <a:gd name="connsiteX151" fmla="*/ 323969 w 331432"/>
                <a:gd name="connsiteY151" fmla="*/ 120356 h 225917"/>
                <a:gd name="connsiteX152" fmla="*/ 321849 w 331432"/>
                <a:gd name="connsiteY152" fmla="*/ 119792 h 225917"/>
                <a:gd name="connsiteX153" fmla="*/ 319791 w 331432"/>
                <a:gd name="connsiteY153" fmla="*/ 118752 h 225917"/>
                <a:gd name="connsiteX154" fmla="*/ 317968 w 331432"/>
                <a:gd name="connsiteY154" fmla="*/ 117414 h 225917"/>
                <a:gd name="connsiteX155" fmla="*/ 316137 w 331432"/>
                <a:gd name="connsiteY155" fmla="*/ 115309 h 225917"/>
                <a:gd name="connsiteX156" fmla="*/ 314995 w 331432"/>
                <a:gd name="connsiteY156" fmla="*/ 113135 h 225917"/>
                <a:gd name="connsiteX157" fmla="*/ 315558 w 331432"/>
                <a:gd name="connsiteY157" fmla="*/ 110608 h 225917"/>
                <a:gd name="connsiteX158" fmla="*/ 314846 w 331432"/>
                <a:gd name="connsiteY158" fmla="*/ 108323 h 225917"/>
                <a:gd name="connsiteX159" fmla="*/ 311388 w 331432"/>
                <a:gd name="connsiteY159" fmla="*/ 106704 h 225917"/>
                <a:gd name="connsiteX160" fmla="*/ 310630 w 331432"/>
                <a:gd name="connsiteY160" fmla="*/ 106180 h 225917"/>
                <a:gd name="connsiteX161" fmla="*/ 309096 w 331432"/>
                <a:gd name="connsiteY161" fmla="*/ 103911 h 225917"/>
                <a:gd name="connsiteX162" fmla="*/ 307571 w 331432"/>
                <a:gd name="connsiteY162" fmla="*/ 102925 h 225917"/>
                <a:gd name="connsiteX163" fmla="*/ 305622 w 331432"/>
                <a:gd name="connsiteY163" fmla="*/ 100938 h 225917"/>
                <a:gd name="connsiteX164" fmla="*/ 305130 w 331432"/>
                <a:gd name="connsiteY164" fmla="*/ 100077 h 225917"/>
                <a:gd name="connsiteX165" fmla="*/ 304300 w 331432"/>
                <a:gd name="connsiteY165" fmla="*/ 97558 h 225917"/>
                <a:gd name="connsiteX166" fmla="*/ 304034 w 331432"/>
                <a:gd name="connsiteY166" fmla="*/ 96041 h 225917"/>
                <a:gd name="connsiteX167" fmla="*/ 304739 w 331432"/>
                <a:gd name="connsiteY167" fmla="*/ 91620 h 225917"/>
                <a:gd name="connsiteX168" fmla="*/ 304480 w 331432"/>
                <a:gd name="connsiteY168" fmla="*/ 89414 h 225917"/>
                <a:gd name="connsiteX169" fmla="*/ 305427 w 331432"/>
                <a:gd name="connsiteY169" fmla="*/ 89625 h 225917"/>
                <a:gd name="connsiteX170" fmla="*/ 306436 w 331432"/>
                <a:gd name="connsiteY170" fmla="*/ 90494 h 225917"/>
                <a:gd name="connsiteX171" fmla="*/ 307578 w 331432"/>
                <a:gd name="connsiteY171" fmla="*/ 91096 h 225917"/>
                <a:gd name="connsiteX172" fmla="*/ 310356 w 331432"/>
                <a:gd name="connsiteY172" fmla="*/ 91503 h 225917"/>
                <a:gd name="connsiteX173" fmla="*/ 312476 w 331432"/>
                <a:gd name="connsiteY173" fmla="*/ 93263 h 225917"/>
                <a:gd name="connsiteX174" fmla="*/ 314518 w 331432"/>
                <a:gd name="connsiteY174" fmla="*/ 96698 h 225917"/>
                <a:gd name="connsiteX175" fmla="*/ 314760 w 331432"/>
                <a:gd name="connsiteY175" fmla="*/ 97824 h 225917"/>
                <a:gd name="connsiteX176" fmla="*/ 315410 w 331432"/>
                <a:gd name="connsiteY176" fmla="*/ 98638 h 225917"/>
                <a:gd name="connsiteX177" fmla="*/ 317507 w 331432"/>
                <a:gd name="connsiteY177" fmla="*/ 100101 h 225917"/>
                <a:gd name="connsiteX178" fmla="*/ 318602 w 331432"/>
                <a:gd name="connsiteY178" fmla="*/ 101040 h 225917"/>
                <a:gd name="connsiteX179" fmla="*/ 320675 w 331432"/>
                <a:gd name="connsiteY179" fmla="*/ 104787 h 225917"/>
                <a:gd name="connsiteX180" fmla="*/ 321817 w 331432"/>
                <a:gd name="connsiteY180" fmla="*/ 105585 h 225917"/>
                <a:gd name="connsiteX181" fmla="*/ 323178 w 331432"/>
                <a:gd name="connsiteY181" fmla="*/ 105906 h 225917"/>
                <a:gd name="connsiteX182" fmla="*/ 324438 w 331432"/>
                <a:gd name="connsiteY182" fmla="*/ 106446 h 225917"/>
                <a:gd name="connsiteX183" fmla="*/ 326542 w 331432"/>
                <a:gd name="connsiteY183" fmla="*/ 108088 h 225917"/>
                <a:gd name="connsiteX184" fmla="*/ 328483 w 331432"/>
                <a:gd name="connsiteY184" fmla="*/ 109950 h 225917"/>
                <a:gd name="connsiteX185" fmla="*/ 329789 w 331432"/>
                <a:gd name="connsiteY185" fmla="*/ 111906 h 225917"/>
                <a:gd name="connsiteX186" fmla="*/ 330791 w 331432"/>
                <a:gd name="connsiteY186" fmla="*/ 114003 h 225917"/>
                <a:gd name="connsiteX187" fmla="*/ 331432 w 331432"/>
                <a:gd name="connsiteY187" fmla="*/ 116647 h 225917"/>
                <a:gd name="connsiteX188" fmla="*/ 138623 w 331432"/>
                <a:gd name="connsiteY188" fmla="*/ 89125 h 225917"/>
                <a:gd name="connsiteX189" fmla="*/ 137395 w 331432"/>
                <a:gd name="connsiteY189" fmla="*/ 89250 h 225917"/>
                <a:gd name="connsiteX190" fmla="*/ 135393 w 331432"/>
                <a:gd name="connsiteY190" fmla="*/ 87169 h 225917"/>
                <a:gd name="connsiteX191" fmla="*/ 134884 w 331432"/>
                <a:gd name="connsiteY191" fmla="*/ 86394 h 225917"/>
                <a:gd name="connsiteX192" fmla="*/ 135080 w 331432"/>
                <a:gd name="connsiteY192" fmla="*/ 85307 h 225917"/>
                <a:gd name="connsiteX193" fmla="*/ 137630 w 331432"/>
                <a:gd name="connsiteY193" fmla="*/ 83851 h 225917"/>
                <a:gd name="connsiteX194" fmla="*/ 139281 w 331432"/>
                <a:gd name="connsiteY194" fmla="*/ 85182 h 225917"/>
                <a:gd name="connsiteX195" fmla="*/ 139625 w 331432"/>
                <a:gd name="connsiteY195" fmla="*/ 88029 h 225917"/>
                <a:gd name="connsiteX196" fmla="*/ 138623 w 331432"/>
                <a:gd name="connsiteY196" fmla="*/ 89125 h 225917"/>
                <a:gd name="connsiteX197" fmla="*/ 302658 w 331432"/>
                <a:gd name="connsiteY197" fmla="*/ 89140 h 225917"/>
                <a:gd name="connsiteX198" fmla="*/ 302219 w 331432"/>
                <a:gd name="connsiteY198" fmla="*/ 89312 h 225917"/>
                <a:gd name="connsiteX199" fmla="*/ 301265 w 331432"/>
                <a:gd name="connsiteY199" fmla="*/ 86543 h 225917"/>
                <a:gd name="connsiteX200" fmla="*/ 301101 w 331432"/>
                <a:gd name="connsiteY200" fmla="*/ 84493 h 225917"/>
                <a:gd name="connsiteX201" fmla="*/ 300811 w 331432"/>
                <a:gd name="connsiteY201" fmla="*/ 82983 h 225917"/>
                <a:gd name="connsiteX202" fmla="*/ 300311 w 331432"/>
                <a:gd name="connsiteY202" fmla="*/ 82084 h 225917"/>
                <a:gd name="connsiteX203" fmla="*/ 301750 w 331432"/>
                <a:gd name="connsiteY203" fmla="*/ 80425 h 225917"/>
                <a:gd name="connsiteX204" fmla="*/ 302344 w 331432"/>
                <a:gd name="connsiteY204" fmla="*/ 79963 h 225917"/>
                <a:gd name="connsiteX205" fmla="*/ 303432 w 331432"/>
                <a:gd name="connsiteY205" fmla="*/ 80840 h 225917"/>
                <a:gd name="connsiteX206" fmla="*/ 303596 w 331432"/>
                <a:gd name="connsiteY206" fmla="*/ 82788 h 225917"/>
                <a:gd name="connsiteX207" fmla="*/ 304426 w 331432"/>
                <a:gd name="connsiteY207" fmla="*/ 84438 h 225917"/>
                <a:gd name="connsiteX208" fmla="*/ 303792 w 331432"/>
                <a:gd name="connsiteY208" fmla="*/ 88045 h 225917"/>
                <a:gd name="connsiteX209" fmla="*/ 302658 w 331432"/>
                <a:gd name="connsiteY209" fmla="*/ 89140 h 225917"/>
                <a:gd name="connsiteX210" fmla="*/ 113221 w 331432"/>
                <a:gd name="connsiteY210" fmla="*/ 73673 h 225917"/>
                <a:gd name="connsiteX211" fmla="*/ 111750 w 331432"/>
                <a:gd name="connsiteY211" fmla="*/ 74323 h 225917"/>
                <a:gd name="connsiteX212" fmla="*/ 110694 w 331432"/>
                <a:gd name="connsiteY212" fmla="*/ 73830 h 225917"/>
                <a:gd name="connsiteX213" fmla="*/ 110240 w 331432"/>
                <a:gd name="connsiteY213" fmla="*/ 72390 h 225917"/>
                <a:gd name="connsiteX214" fmla="*/ 110600 w 331432"/>
                <a:gd name="connsiteY214" fmla="*/ 71005 h 225917"/>
                <a:gd name="connsiteX215" fmla="*/ 111891 w 331432"/>
                <a:gd name="connsiteY215" fmla="*/ 69910 h 225917"/>
                <a:gd name="connsiteX216" fmla="*/ 112704 w 331432"/>
                <a:gd name="connsiteY216" fmla="*/ 69581 h 225917"/>
                <a:gd name="connsiteX217" fmla="*/ 113620 w 331432"/>
                <a:gd name="connsiteY217" fmla="*/ 70325 h 225917"/>
                <a:gd name="connsiteX218" fmla="*/ 113972 w 331432"/>
                <a:gd name="connsiteY218" fmla="*/ 71796 h 225917"/>
                <a:gd name="connsiteX219" fmla="*/ 113221 w 331432"/>
                <a:gd name="connsiteY219" fmla="*/ 73673 h 225917"/>
                <a:gd name="connsiteX220" fmla="*/ 242683 w 331432"/>
                <a:gd name="connsiteY220" fmla="*/ 64277 h 225917"/>
                <a:gd name="connsiteX221" fmla="*/ 243825 w 331432"/>
                <a:gd name="connsiteY221" fmla="*/ 64715 h 225917"/>
                <a:gd name="connsiteX222" fmla="*/ 247111 w 331432"/>
                <a:gd name="connsiteY222" fmla="*/ 62431 h 225917"/>
                <a:gd name="connsiteX223" fmla="*/ 248872 w 331432"/>
                <a:gd name="connsiteY223" fmla="*/ 64027 h 225917"/>
                <a:gd name="connsiteX224" fmla="*/ 251117 w 331432"/>
                <a:gd name="connsiteY224" fmla="*/ 64801 h 225917"/>
                <a:gd name="connsiteX225" fmla="*/ 253448 w 331432"/>
                <a:gd name="connsiteY225" fmla="*/ 65240 h 225917"/>
                <a:gd name="connsiteX226" fmla="*/ 252525 w 331432"/>
                <a:gd name="connsiteY226" fmla="*/ 68525 h 225917"/>
                <a:gd name="connsiteX227" fmla="*/ 252799 w 331432"/>
                <a:gd name="connsiteY227" fmla="*/ 70043 h 225917"/>
                <a:gd name="connsiteX228" fmla="*/ 253401 w 331432"/>
                <a:gd name="connsiteY228" fmla="*/ 71553 h 225917"/>
                <a:gd name="connsiteX229" fmla="*/ 253323 w 331432"/>
                <a:gd name="connsiteY229" fmla="*/ 73783 h 225917"/>
                <a:gd name="connsiteX230" fmla="*/ 252251 w 331432"/>
                <a:gd name="connsiteY230" fmla="*/ 75770 h 225917"/>
                <a:gd name="connsiteX231" fmla="*/ 250194 w 331432"/>
                <a:gd name="connsiteY231" fmla="*/ 78672 h 225917"/>
                <a:gd name="connsiteX232" fmla="*/ 249270 w 331432"/>
                <a:gd name="connsiteY232" fmla="*/ 79204 h 225917"/>
                <a:gd name="connsiteX233" fmla="*/ 248191 w 331432"/>
                <a:gd name="connsiteY233" fmla="*/ 79517 h 225917"/>
                <a:gd name="connsiteX234" fmla="*/ 244827 w 331432"/>
                <a:gd name="connsiteY234" fmla="*/ 79752 h 225917"/>
                <a:gd name="connsiteX235" fmla="*/ 244177 w 331432"/>
                <a:gd name="connsiteY235" fmla="*/ 81293 h 225917"/>
                <a:gd name="connsiteX236" fmla="*/ 244396 w 331432"/>
                <a:gd name="connsiteY236" fmla="*/ 82928 h 225917"/>
                <a:gd name="connsiteX237" fmla="*/ 246211 w 331432"/>
                <a:gd name="connsiteY237" fmla="*/ 85072 h 225917"/>
                <a:gd name="connsiteX238" fmla="*/ 247667 w 331432"/>
                <a:gd name="connsiteY238" fmla="*/ 87482 h 225917"/>
                <a:gd name="connsiteX239" fmla="*/ 246219 w 331432"/>
                <a:gd name="connsiteY239" fmla="*/ 89696 h 225917"/>
                <a:gd name="connsiteX240" fmla="*/ 243833 w 331432"/>
                <a:gd name="connsiteY240" fmla="*/ 91245 h 225917"/>
                <a:gd name="connsiteX241" fmla="*/ 241572 w 331432"/>
                <a:gd name="connsiteY241" fmla="*/ 92035 h 225917"/>
                <a:gd name="connsiteX242" fmla="*/ 237825 w 331432"/>
                <a:gd name="connsiteY242" fmla="*/ 91565 h 225917"/>
                <a:gd name="connsiteX243" fmla="*/ 233874 w 331432"/>
                <a:gd name="connsiteY243" fmla="*/ 91761 h 225917"/>
                <a:gd name="connsiteX244" fmla="*/ 233131 w 331432"/>
                <a:gd name="connsiteY244" fmla="*/ 92606 h 225917"/>
                <a:gd name="connsiteX245" fmla="*/ 233115 w 331432"/>
                <a:gd name="connsiteY245" fmla="*/ 94006 h 225917"/>
                <a:gd name="connsiteX246" fmla="*/ 232560 w 331432"/>
                <a:gd name="connsiteY246" fmla="*/ 95070 h 225917"/>
                <a:gd name="connsiteX247" fmla="*/ 231840 w 331432"/>
                <a:gd name="connsiteY247" fmla="*/ 96041 h 225917"/>
                <a:gd name="connsiteX248" fmla="*/ 229837 w 331432"/>
                <a:gd name="connsiteY248" fmla="*/ 98051 h 225917"/>
                <a:gd name="connsiteX249" fmla="*/ 227592 w 331432"/>
                <a:gd name="connsiteY249" fmla="*/ 99827 h 225917"/>
                <a:gd name="connsiteX250" fmla="*/ 224533 w 331432"/>
                <a:gd name="connsiteY250" fmla="*/ 101509 h 225917"/>
                <a:gd name="connsiteX251" fmla="*/ 223508 w 331432"/>
                <a:gd name="connsiteY251" fmla="*/ 101908 h 225917"/>
                <a:gd name="connsiteX252" fmla="*/ 220793 w 331432"/>
                <a:gd name="connsiteY252" fmla="*/ 102174 h 225917"/>
                <a:gd name="connsiteX253" fmla="*/ 218360 w 331432"/>
                <a:gd name="connsiteY253" fmla="*/ 103144 h 225917"/>
                <a:gd name="connsiteX254" fmla="*/ 217273 w 331432"/>
                <a:gd name="connsiteY254" fmla="*/ 104091 h 225917"/>
                <a:gd name="connsiteX255" fmla="*/ 216091 w 331432"/>
                <a:gd name="connsiteY255" fmla="*/ 104857 h 225917"/>
                <a:gd name="connsiteX256" fmla="*/ 213509 w 331432"/>
                <a:gd name="connsiteY256" fmla="*/ 105694 h 225917"/>
                <a:gd name="connsiteX257" fmla="*/ 210998 w 331432"/>
                <a:gd name="connsiteY257" fmla="*/ 107353 h 225917"/>
                <a:gd name="connsiteX258" fmla="*/ 210005 w 331432"/>
                <a:gd name="connsiteY258" fmla="*/ 107635 h 225917"/>
                <a:gd name="connsiteX259" fmla="*/ 204786 w 331432"/>
                <a:gd name="connsiteY259" fmla="*/ 107924 h 225917"/>
                <a:gd name="connsiteX260" fmla="*/ 197323 w 331432"/>
                <a:gd name="connsiteY260" fmla="*/ 108002 h 225917"/>
                <a:gd name="connsiteX261" fmla="*/ 195116 w 331432"/>
                <a:gd name="connsiteY261" fmla="*/ 108175 h 225917"/>
                <a:gd name="connsiteX262" fmla="*/ 192973 w 331432"/>
                <a:gd name="connsiteY262" fmla="*/ 107948 h 225917"/>
                <a:gd name="connsiteX263" fmla="*/ 191792 w 331432"/>
                <a:gd name="connsiteY263" fmla="*/ 107298 h 225917"/>
                <a:gd name="connsiteX264" fmla="*/ 189257 w 331432"/>
                <a:gd name="connsiteY264" fmla="*/ 104318 h 225917"/>
                <a:gd name="connsiteX265" fmla="*/ 187050 w 331432"/>
                <a:gd name="connsiteY265" fmla="*/ 103293 h 225917"/>
                <a:gd name="connsiteX266" fmla="*/ 184641 w 331432"/>
                <a:gd name="connsiteY266" fmla="*/ 103324 h 225917"/>
                <a:gd name="connsiteX267" fmla="*/ 181434 w 331432"/>
                <a:gd name="connsiteY267" fmla="*/ 104380 h 225917"/>
                <a:gd name="connsiteX268" fmla="*/ 180831 w 331432"/>
                <a:gd name="connsiteY268" fmla="*/ 104145 h 225917"/>
                <a:gd name="connsiteX269" fmla="*/ 174431 w 331432"/>
                <a:gd name="connsiteY269" fmla="*/ 99741 h 225917"/>
                <a:gd name="connsiteX270" fmla="*/ 172491 w 331432"/>
                <a:gd name="connsiteY270" fmla="*/ 98661 h 225917"/>
                <a:gd name="connsiteX271" fmla="*/ 170418 w 331432"/>
                <a:gd name="connsiteY271" fmla="*/ 97863 h 225917"/>
                <a:gd name="connsiteX272" fmla="*/ 167891 w 331432"/>
                <a:gd name="connsiteY272" fmla="*/ 97300 h 225917"/>
                <a:gd name="connsiteX273" fmla="*/ 165505 w 331432"/>
                <a:gd name="connsiteY273" fmla="*/ 96416 h 225917"/>
                <a:gd name="connsiteX274" fmla="*/ 164097 w 331432"/>
                <a:gd name="connsiteY274" fmla="*/ 94319 h 225917"/>
                <a:gd name="connsiteX275" fmla="*/ 164261 w 331432"/>
                <a:gd name="connsiteY275" fmla="*/ 91589 h 225917"/>
                <a:gd name="connsiteX276" fmla="*/ 166178 w 331432"/>
                <a:gd name="connsiteY276" fmla="*/ 89985 h 225917"/>
                <a:gd name="connsiteX277" fmla="*/ 169096 w 331432"/>
                <a:gd name="connsiteY277" fmla="*/ 90775 h 225917"/>
                <a:gd name="connsiteX278" fmla="*/ 170215 w 331432"/>
                <a:gd name="connsiteY278" fmla="*/ 90767 h 225917"/>
                <a:gd name="connsiteX279" fmla="*/ 171310 w 331432"/>
                <a:gd name="connsiteY279" fmla="*/ 90314 h 225917"/>
                <a:gd name="connsiteX280" fmla="*/ 172601 w 331432"/>
                <a:gd name="connsiteY280" fmla="*/ 90462 h 225917"/>
                <a:gd name="connsiteX281" fmla="*/ 173900 w 331432"/>
                <a:gd name="connsiteY281" fmla="*/ 90861 h 225917"/>
                <a:gd name="connsiteX282" fmla="*/ 178633 w 331432"/>
                <a:gd name="connsiteY282" fmla="*/ 90267 h 225917"/>
                <a:gd name="connsiteX283" fmla="*/ 181371 w 331432"/>
                <a:gd name="connsiteY283" fmla="*/ 91096 h 225917"/>
                <a:gd name="connsiteX284" fmla="*/ 184039 w 331432"/>
                <a:gd name="connsiteY284" fmla="*/ 92207 h 225917"/>
                <a:gd name="connsiteX285" fmla="*/ 186527 w 331432"/>
                <a:gd name="connsiteY285" fmla="*/ 92442 h 225917"/>
                <a:gd name="connsiteX286" fmla="*/ 189085 w 331432"/>
                <a:gd name="connsiteY286" fmla="*/ 92207 h 225917"/>
                <a:gd name="connsiteX287" fmla="*/ 192511 w 331432"/>
                <a:gd name="connsiteY287" fmla="*/ 90955 h 225917"/>
                <a:gd name="connsiteX288" fmla="*/ 193599 w 331432"/>
                <a:gd name="connsiteY288" fmla="*/ 91120 h 225917"/>
                <a:gd name="connsiteX289" fmla="*/ 196900 w 331432"/>
                <a:gd name="connsiteY289" fmla="*/ 91127 h 225917"/>
                <a:gd name="connsiteX290" fmla="*/ 199787 w 331432"/>
                <a:gd name="connsiteY290" fmla="*/ 89453 h 225917"/>
                <a:gd name="connsiteX291" fmla="*/ 200867 w 331432"/>
                <a:gd name="connsiteY291" fmla="*/ 82701 h 225917"/>
                <a:gd name="connsiteX292" fmla="*/ 201602 w 331432"/>
                <a:gd name="connsiteY292" fmla="*/ 80401 h 225917"/>
                <a:gd name="connsiteX293" fmla="*/ 202588 w 331432"/>
                <a:gd name="connsiteY293" fmla="*/ 79901 h 225917"/>
                <a:gd name="connsiteX294" fmla="*/ 203292 w 331432"/>
                <a:gd name="connsiteY294" fmla="*/ 80041 h 225917"/>
                <a:gd name="connsiteX295" fmla="*/ 204348 w 331432"/>
                <a:gd name="connsiteY295" fmla="*/ 81192 h 225917"/>
                <a:gd name="connsiteX296" fmla="*/ 202995 w 331432"/>
                <a:gd name="connsiteY296" fmla="*/ 82623 h 225917"/>
                <a:gd name="connsiteX297" fmla="*/ 202400 w 331432"/>
                <a:gd name="connsiteY297" fmla="*/ 83726 h 225917"/>
                <a:gd name="connsiteX298" fmla="*/ 202205 w 331432"/>
                <a:gd name="connsiteY298" fmla="*/ 86418 h 225917"/>
                <a:gd name="connsiteX299" fmla="*/ 202948 w 331432"/>
                <a:gd name="connsiteY299" fmla="*/ 89031 h 225917"/>
                <a:gd name="connsiteX300" fmla="*/ 204638 w 331432"/>
                <a:gd name="connsiteY300" fmla="*/ 91104 h 225917"/>
                <a:gd name="connsiteX301" fmla="*/ 207172 w 331432"/>
                <a:gd name="connsiteY301" fmla="*/ 91370 h 225917"/>
                <a:gd name="connsiteX302" fmla="*/ 209496 w 331432"/>
                <a:gd name="connsiteY302" fmla="*/ 90001 h 225917"/>
                <a:gd name="connsiteX303" fmla="*/ 212023 w 331432"/>
                <a:gd name="connsiteY303" fmla="*/ 89711 h 225917"/>
                <a:gd name="connsiteX304" fmla="*/ 214355 w 331432"/>
                <a:gd name="connsiteY304" fmla="*/ 91041 h 225917"/>
                <a:gd name="connsiteX305" fmla="*/ 216748 w 331432"/>
                <a:gd name="connsiteY305" fmla="*/ 90814 h 225917"/>
                <a:gd name="connsiteX306" fmla="*/ 217844 w 331432"/>
                <a:gd name="connsiteY306" fmla="*/ 89946 h 225917"/>
                <a:gd name="connsiteX307" fmla="*/ 219119 w 331432"/>
                <a:gd name="connsiteY307" fmla="*/ 89571 h 225917"/>
                <a:gd name="connsiteX308" fmla="*/ 220386 w 331432"/>
                <a:gd name="connsiteY308" fmla="*/ 89430 h 225917"/>
                <a:gd name="connsiteX309" fmla="*/ 221536 w 331432"/>
                <a:gd name="connsiteY309" fmla="*/ 88913 h 225917"/>
                <a:gd name="connsiteX310" fmla="*/ 223062 w 331432"/>
                <a:gd name="connsiteY310" fmla="*/ 86652 h 225917"/>
                <a:gd name="connsiteX311" fmla="*/ 224079 w 331432"/>
                <a:gd name="connsiteY311" fmla="*/ 84110 h 225917"/>
                <a:gd name="connsiteX312" fmla="*/ 225597 w 331432"/>
                <a:gd name="connsiteY312" fmla="*/ 82107 h 225917"/>
                <a:gd name="connsiteX313" fmla="*/ 229736 w 331432"/>
                <a:gd name="connsiteY313" fmla="*/ 78766 h 225917"/>
                <a:gd name="connsiteX314" fmla="*/ 230932 w 331432"/>
                <a:gd name="connsiteY314" fmla="*/ 78352 h 225917"/>
                <a:gd name="connsiteX315" fmla="*/ 232223 w 331432"/>
                <a:gd name="connsiteY315" fmla="*/ 78125 h 225917"/>
                <a:gd name="connsiteX316" fmla="*/ 235134 w 331432"/>
                <a:gd name="connsiteY316" fmla="*/ 78274 h 225917"/>
                <a:gd name="connsiteX317" fmla="*/ 237301 w 331432"/>
                <a:gd name="connsiteY317" fmla="*/ 77084 h 225917"/>
                <a:gd name="connsiteX318" fmla="*/ 237465 w 331432"/>
                <a:gd name="connsiteY318" fmla="*/ 74409 h 225917"/>
                <a:gd name="connsiteX319" fmla="*/ 237152 w 331432"/>
                <a:gd name="connsiteY319" fmla="*/ 71694 h 225917"/>
                <a:gd name="connsiteX320" fmla="*/ 234680 w 331432"/>
                <a:gd name="connsiteY320" fmla="*/ 65318 h 225917"/>
                <a:gd name="connsiteX321" fmla="*/ 234515 w 331432"/>
                <a:gd name="connsiteY321" fmla="*/ 64309 h 225917"/>
                <a:gd name="connsiteX322" fmla="*/ 234867 w 331432"/>
                <a:gd name="connsiteY322" fmla="*/ 63174 h 225917"/>
                <a:gd name="connsiteX323" fmla="*/ 235587 w 331432"/>
                <a:gd name="connsiteY323" fmla="*/ 62157 h 225917"/>
                <a:gd name="connsiteX324" fmla="*/ 238020 w 331432"/>
                <a:gd name="connsiteY324" fmla="*/ 62141 h 225917"/>
                <a:gd name="connsiteX325" fmla="*/ 240555 w 331432"/>
                <a:gd name="connsiteY325" fmla="*/ 62509 h 225917"/>
                <a:gd name="connsiteX326" fmla="*/ 241557 w 331432"/>
                <a:gd name="connsiteY326" fmla="*/ 63472 h 225917"/>
                <a:gd name="connsiteX327" fmla="*/ 242683 w 331432"/>
                <a:gd name="connsiteY327" fmla="*/ 64277 h 225917"/>
                <a:gd name="connsiteX328" fmla="*/ 280963 w 331432"/>
                <a:gd name="connsiteY328" fmla="*/ 59959 h 225917"/>
                <a:gd name="connsiteX329" fmla="*/ 280767 w 331432"/>
                <a:gd name="connsiteY329" fmla="*/ 60475 h 225917"/>
                <a:gd name="connsiteX330" fmla="*/ 279477 w 331432"/>
                <a:gd name="connsiteY330" fmla="*/ 59881 h 225917"/>
                <a:gd name="connsiteX331" fmla="*/ 280541 w 331432"/>
                <a:gd name="connsiteY331" fmla="*/ 58762 h 225917"/>
                <a:gd name="connsiteX332" fmla="*/ 281049 w 331432"/>
                <a:gd name="connsiteY332" fmla="*/ 58684 h 225917"/>
                <a:gd name="connsiteX333" fmla="*/ 280963 w 331432"/>
                <a:gd name="connsiteY333" fmla="*/ 59959 h 225917"/>
                <a:gd name="connsiteX334" fmla="*/ 259261 w 331432"/>
                <a:gd name="connsiteY334" fmla="*/ 38851 h 225917"/>
                <a:gd name="connsiteX335" fmla="*/ 258729 w 331432"/>
                <a:gd name="connsiteY335" fmla="*/ 40768 h 225917"/>
                <a:gd name="connsiteX336" fmla="*/ 257384 w 331432"/>
                <a:gd name="connsiteY336" fmla="*/ 39641 h 225917"/>
                <a:gd name="connsiteX337" fmla="*/ 256468 w 331432"/>
                <a:gd name="connsiteY337" fmla="*/ 38022 h 225917"/>
                <a:gd name="connsiteX338" fmla="*/ 257047 w 331432"/>
                <a:gd name="connsiteY338" fmla="*/ 37302 h 225917"/>
                <a:gd name="connsiteX339" fmla="*/ 258557 w 331432"/>
                <a:gd name="connsiteY339" fmla="*/ 36872 h 225917"/>
                <a:gd name="connsiteX340" fmla="*/ 259261 w 331432"/>
                <a:gd name="connsiteY340" fmla="*/ 38851 h 225917"/>
                <a:gd name="connsiteX341" fmla="*/ 246712 w 331432"/>
                <a:gd name="connsiteY341" fmla="*/ 34791 h 225917"/>
                <a:gd name="connsiteX342" fmla="*/ 246477 w 331432"/>
                <a:gd name="connsiteY342" fmla="*/ 35894 h 225917"/>
                <a:gd name="connsiteX343" fmla="*/ 245789 w 331432"/>
                <a:gd name="connsiteY343" fmla="*/ 35831 h 225917"/>
                <a:gd name="connsiteX344" fmla="*/ 243904 w 331432"/>
                <a:gd name="connsiteY344" fmla="*/ 33672 h 225917"/>
                <a:gd name="connsiteX345" fmla="*/ 243536 w 331432"/>
                <a:gd name="connsiteY345" fmla="*/ 33109 h 225917"/>
                <a:gd name="connsiteX346" fmla="*/ 243982 w 331432"/>
                <a:gd name="connsiteY346" fmla="*/ 32569 h 225917"/>
                <a:gd name="connsiteX347" fmla="*/ 246172 w 331432"/>
                <a:gd name="connsiteY347" fmla="*/ 34157 h 225917"/>
                <a:gd name="connsiteX348" fmla="*/ 246712 w 331432"/>
                <a:gd name="connsiteY348" fmla="*/ 34791 h 225917"/>
                <a:gd name="connsiteX349" fmla="*/ 243598 w 331432"/>
                <a:gd name="connsiteY349" fmla="*/ 32225 h 225917"/>
                <a:gd name="connsiteX350" fmla="*/ 243074 w 331432"/>
                <a:gd name="connsiteY350" fmla="*/ 32225 h 225917"/>
                <a:gd name="connsiteX351" fmla="*/ 242996 w 331432"/>
                <a:gd name="connsiteY351" fmla="*/ 30480 h 225917"/>
                <a:gd name="connsiteX352" fmla="*/ 243356 w 331432"/>
                <a:gd name="connsiteY352" fmla="*/ 29565 h 225917"/>
                <a:gd name="connsiteX353" fmla="*/ 244576 w 331432"/>
                <a:gd name="connsiteY353" fmla="*/ 30206 h 225917"/>
                <a:gd name="connsiteX354" fmla="*/ 244780 w 331432"/>
                <a:gd name="connsiteY354" fmla="*/ 31763 h 225917"/>
                <a:gd name="connsiteX355" fmla="*/ 243598 w 331432"/>
                <a:gd name="connsiteY355" fmla="*/ 32225 h 225917"/>
                <a:gd name="connsiteX356" fmla="*/ 71561 w 331432"/>
                <a:gd name="connsiteY356" fmla="*/ 53747 h 225917"/>
                <a:gd name="connsiteX357" fmla="*/ 74331 w 331432"/>
                <a:gd name="connsiteY357" fmla="*/ 53810 h 225917"/>
                <a:gd name="connsiteX358" fmla="*/ 77108 w 331432"/>
                <a:gd name="connsiteY358" fmla="*/ 53473 h 225917"/>
                <a:gd name="connsiteX359" fmla="*/ 78250 w 331432"/>
                <a:gd name="connsiteY359" fmla="*/ 53622 h 225917"/>
                <a:gd name="connsiteX360" fmla="*/ 79377 w 331432"/>
                <a:gd name="connsiteY360" fmla="*/ 53966 h 225917"/>
                <a:gd name="connsiteX361" fmla="*/ 80402 w 331432"/>
                <a:gd name="connsiteY361" fmla="*/ 54623 h 225917"/>
                <a:gd name="connsiteX362" fmla="*/ 80918 w 331432"/>
                <a:gd name="connsiteY362" fmla="*/ 55883 h 225917"/>
                <a:gd name="connsiteX363" fmla="*/ 82647 w 331432"/>
                <a:gd name="connsiteY363" fmla="*/ 57635 h 225917"/>
                <a:gd name="connsiteX364" fmla="*/ 85088 w 331432"/>
                <a:gd name="connsiteY364" fmla="*/ 58425 h 225917"/>
                <a:gd name="connsiteX365" fmla="*/ 87411 w 331432"/>
                <a:gd name="connsiteY365" fmla="*/ 60013 h 225917"/>
                <a:gd name="connsiteX366" fmla="*/ 89500 w 331432"/>
                <a:gd name="connsiteY366" fmla="*/ 61907 h 225917"/>
                <a:gd name="connsiteX367" fmla="*/ 91034 w 331432"/>
                <a:gd name="connsiteY367" fmla="*/ 63816 h 225917"/>
                <a:gd name="connsiteX368" fmla="*/ 92778 w 331432"/>
                <a:gd name="connsiteY368" fmla="*/ 65427 h 225917"/>
                <a:gd name="connsiteX369" fmla="*/ 95415 w 331432"/>
                <a:gd name="connsiteY369" fmla="*/ 66108 h 225917"/>
                <a:gd name="connsiteX370" fmla="*/ 98192 w 331432"/>
                <a:gd name="connsiteY370" fmla="*/ 66217 h 225917"/>
                <a:gd name="connsiteX371" fmla="*/ 107690 w 331432"/>
                <a:gd name="connsiteY371" fmla="*/ 75801 h 225917"/>
                <a:gd name="connsiteX372" fmla="*/ 108151 w 331432"/>
                <a:gd name="connsiteY372" fmla="*/ 77280 h 225917"/>
                <a:gd name="connsiteX373" fmla="*/ 108261 w 331432"/>
                <a:gd name="connsiteY373" fmla="*/ 83570 h 225917"/>
                <a:gd name="connsiteX374" fmla="*/ 107213 w 331432"/>
                <a:gd name="connsiteY374" fmla="*/ 88483 h 225917"/>
                <a:gd name="connsiteX375" fmla="*/ 109575 w 331432"/>
                <a:gd name="connsiteY375" fmla="*/ 89993 h 225917"/>
                <a:gd name="connsiteX376" fmla="*/ 112799 w 331432"/>
                <a:gd name="connsiteY376" fmla="*/ 90556 h 225917"/>
                <a:gd name="connsiteX377" fmla="*/ 117320 w 331432"/>
                <a:gd name="connsiteY377" fmla="*/ 91604 h 225917"/>
                <a:gd name="connsiteX378" fmla="*/ 121670 w 331432"/>
                <a:gd name="connsiteY378" fmla="*/ 93169 h 225917"/>
                <a:gd name="connsiteX379" fmla="*/ 135525 w 331432"/>
                <a:gd name="connsiteY379" fmla="*/ 99803 h 225917"/>
                <a:gd name="connsiteX380" fmla="*/ 137427 w 331432"/>
                <a:gd name="connsiteY380" fmla="*/ 100367 h 225917"/>
                <a:gd name="connsiteX381" fmla="*/ 140220 w 331432"/>
                <a:gd name="connsiteY381" fmla="*/ 100586 h 225917"/>
                <a:gd name="connsiteX382" fmla="*/ 143036 w 331432"/>
                <a:gd name="connsiteY382" fmla="*/ 100492 h 225917"/>
                <a:gd name="connsiteX383" fmla="*/ 144045 w 331432"/>
                <a:gd name="connsiteY383" fmla="*/ 100828 h 225917"/>
                <a:gd name="connsiteX384" fmla="*/ 146157 w 331432"/>
                <a:gd name="connsiteY384" fmla="*/ 102033 h 225917"/>
                <a:gd name="connsiteX385" fmla="*/ 147214 w 331432"/>
                <a:gd name="connsiteY385" fmla="*/ 102823 h 225917"/>
                <a:gd name="connsiteX386" fmla="*/ 149107 w 331432"/>
                <a:gd name="connsiteY386" fmla="*/ 104967 h 225917"/>
                <a:gd name="connsiteX387" fmla="*/ 150797 w 331432"/>
                <a:gd name="connsiteY387" fmla="*/ 107298 h 225917"/>
                <a:gd name="connsiteX388" fmla="*/ 151525 w 331432"/>
                <a:gd name="connsiteY388" fmla="*/ 107963 h 225917"/>
                <a:gd name="connsiteX389" fmla="*/ 152377 w 331432"/>
                <a:gd name="connsiteY389" fmla="*/ 108480 h 225917"/>
                <a:gd name="connsiteX390" fmla="*/ 152870 w 331432"/>
                <a:gd name="connsiteY390" fmla="*/ 109747 h 225917"/>
                <a:gd name="connsiteX391" fmla="*/ 153527 w 331432"/>
                <a:gd name="connsiteY391" fmla="*/ 113659 h 225917"/>
                <a:gd name="connsiteX392" fmla="*/ 153331 w 331432"/>
                <a:gd name="connsiteY392" fmla="*/ 116100 h 225917"/>
                <a:gd name="connsiteX393" fmla="*/ 152557 w 331432"/>
                <a:gd name="connsiteY393" fmla="*/ 117007 h 225917"/>
                <a:gd name="connsiteX394" fmla="*/ 150343 w 331432"/>
                <a:gd name="connsiteY394" fmla="*/ 117445 h 225917"/>
                <a:gd name="connsiteX395" fmla="*/ 142582 w 331432"/>
                <a:gd name="connsiteY395" fmla="*/ 117860 h 225917"/>
                <a:gd name="connsiteX396" fmla="*/ 137388 w 331432"/>
                <a:gd name="connsiteY396" fmla="*/ 117406 h 225917"/>
                <a:gd name="connsiteX397" fmla="*/ 133749 w 331432"/>
                <a:gd name="connsiteY397" fmla="*/ 119871 h 225917"/>
                <a:gd name="connsiteX398" fmla="*/ 133648 w 331432"/>
                <a:gd name="connsiteY398" fmla="*/ 120950 h 225917"/>
                <a:gd name="connsiteX399" fmla="*/ 133906 w 331432"/>
                <a:gd name="connsiteY399" fmla="*/ 121952 h 225917"/>
                <a:gd name="connsiteX400" fmla="*/ 137067 w 331432"/>
                <a:gd name="connsiteY400" fmla="*/ 127186 h 225917"/>
                <a:gd name="connsiteX401" fmla="*/ 138929 w 331432"/>
                <a:gd name="connsiteY401" fmla="*/ 131833 h 225917"/>
                <a:gd name="connsiteX402" fmla="*/ 140470 w 331432"/>
                <a:gd name="connsiteY402" fmla="*/ 133718 h 225917"/>
                <a:gd name="connsiteX403" fmla="*/ 142778 w 331432"/>
                <a:gd name="connsiteY403" fmla="*/ 135252 h 225917"/>
                <a:gd name="connsiteX404" fmla="*/ 144835 w 331432"/>
                <a:gd name="connsiteY404" fmla="*/ 137067 h 225917"/>
                <a:gd name="connsiteX405" fmla="*/ 146729 w 331432"/>
                <a:gd name="connsiteY405" fmla="*/ 139155 h 225917"/>
                <a:gd name="connsiteX406" fmla="*/ 150664 w 331432"/>
                <a:gd name="connsiteY406" fmla="*/ 142793 h 225917"/>
                <a:gd name="connsiteX407" fmla="*/ 152800 w 331432"/>
                <a:gd name="connsiteY407" fmla="*/ 144147 h 225917"/>
                <a:gd name="connsiteX408" fmla="*/ 155311 w 331432"/>
                <a:gd name="connsiteY408" fmla="*/ 144976 h 225917"/>
                <a:gd name="connsiteX409" fmla="*/ 159489 w 331432"/>
                <a:gd name="connsiteY409" fmla="*/ 147800 h 225917"/>
                <a:gd name="connsiteX410" fmla="*/ 160044 w 331432"/>
                <a:gd name="connsiteY410" fmla="*/ 149044 h 225917"/>
                <a:gd name="connsiteX411" fmla="*/ 161233 w 331432"/>
                <a:gd name="connsiteY411" fmla="*/ 152971 h 225917"/>
                <a:gd name="connsiteX412" fmla="*/ 161750 w 331432"/>
                <a:gd name="connsiteY412" fmla="*/ 155639 h 225917"/>
                <a:gd name="connsiteX413" fmla="*/ 161828 w 331432"/>
                <a:gd name="connsiteY413" fmla="*/ 156743 h 225917"/>
                <a:gd name="connsiteX414" fmla="*/ 162125 w 331432"/>
                <a:gd name="connsiteY414" fmla="*/ 157728 h 225917"/>
                <a:gd name="connsiteX415" fmla="*/ 165802 w 331432"/>
                <a:gd name="connsiteY415" fmla="*/ 160153 h 225917"/>
                <a:gd name="connsiteX416" fmla="*/ 166616 w 331432"/>
                <a:gd name="connsiteY416" fmla="*/ 160826 h 225917"/>
                <a:gd name="connsiteX417" fmla="*/ 168251 w 331432"/>
                <a:gd name="connsiteY417" fmla="*/ 166209 h 225917"/>
                <a:gd name="connsiteX418" fmla="*/ 169511 w 331432"/>
                <a:gd name="connsiteY418" fmla="*/ 168712 h 225917"/>
                <a:gd name="connsiteX419" fmla="*/ 171631 w 331432"/>
                <a:gd name="connsiteY419" fmla="*/ 169596 h 225917"/>
                <a:gd name="connsiteX420" fmla="*/ 174095 w 331432"/>
                <a:gd name="connsiteY420" fmla="*/ 169542 h 225917"/>
                <a:gd name="connsiteX421" fmla="*/ 180800 w 331432"/>
                <a:gd name="connsiteY421" fmla="*/ 167938 h 225917"/>
                <a:gd name="connsiteX422" fmla="*/ 181770 w 331432"/>
                <a:gd name="connsiteY422" fmla="*/ 167883 h 225917"/>
                <a:gd name="connsiteX423" fmla="*/ 183014 w 331432"/>
                <a:gd name="connsiteY423" fmla="*/ 168251 h 225917"/>
                <a:gd name="connsiteX424" fmla="*/ 184101 w 331432"/>
                <a:gd name="connsiteY424" fmla="*/ 169127 h 225917"/>
                <a:gd name="connsiteX425" fmla="*/ 184461 w 331432"/>
                <a:gd name="connsiteY425" fmla="*/ 171552 h 225917"/>
                <a:gd name="connsiteX426" fmla="*/ 183405 w 331432"/>
                <a:gd name="connsiteY426" fmla="*/ 174103 h 225917"/>
                <a:gd name="connsiteX427" fmla="*/ 183115 w 331432"/>
                <a:gd name="connsiteY427" fmla="*/ 176551 h 225917"/>
                <a:gd name="connsiteX428" fmla="*/ 184438 w 331432"/>
                <a:gd name="connsiteY428" fmla="*/ 178562 h 225917"/>
                <a:gd name="connsiteX429" fmla="*/ 187856 w 331432"/>
                <a:gd name="connsiteY429" fmla="*/ 180127 h 225917"/>
                <a:gd name="connsiteX430" fmla="*/ 189108 w 331432"/>
                <a:gd name="connsiteY430" fmla="*/ 180557 h 225917"/>
                <a:gd name="connsiteX431" fmla="*/ 195257 w 331432"/>
                <a:gd name="connsiteY431" fmla="*/ 181058 h 225917"/>
                <a:gd name="connsiteX432" fmla="*/ 197675 w 331432"/>
                <a:gd name="connsiteY432" fmla="*/ 181480 h 225917"/>
                <a:gd name="connsiteX433" fmla="*/ 200045 w 331432"/>
                <a:gd name="connsiteY433" fmla="*/ 182161 h 225917"/>
                <a:gd name="connsiteX434" fmla="*/ 200859 w 331432"/>
                <a:gd name="connsiteY434" fmla="*/ 182771 h 225917"/>
                <a:gd name="connsiteX435" fmla="*/ 200288 w 331432"/>
                <a:gd name="connsiteY435" fmla="*/ 183851 h 225917"/>
                <a:gd name="connsiteX436" fmla="*/ 199052 w 331432"/>
                <a:gd name="connsiteY436" fmla="*/ 184383 h 225917"/>
                <a:gd name="connsiteX437" fmla="*/ 197643 w 331432"/>
                <a:gd name="connsiteY437" fmla="*/ 184594 h 225917"/>
                <a:gd name="connsiteX438" fmla="*/ 195382 w 331432"/>
                <a:gd name="connsiteY438" fmla="*/ 185376 h 225917"/>
                <a:gd name="connsiteX439" fmla="*/ 195422 w 331432"/>
                <a:gd name="connsiteY439" fmla="*/ 186769 h 225917"/>
                <a:gd name="connsiteX440" fmla="*/ 196697 w 331432"/>
                <a:gd name="connsiteY440" fmla="*/ 188216 h 225917"/>
                <a:gd name="connsiteX441" fmla="*/ 197863 w 331432"/>
                <a:gd name="connsiteY441" fmla="*/ 189961 h 225917"/>
                <a:gd name="connsiteX442" fmla="*/ 198841 w 331432"/>
                <a:gd name="connsiteY442" fmla="*/ 190595 h 225917"/>
                <a:gd name="connsiteX443" fmla="*/ 199904 w 331432"/>
                <a:gd name="connsiteY443" fmla="*/ 191025 h 225917"/>
                <a:gd name="connsiteX444" fmla="*/ 202565 w 331432"/>
                <a:gd name="connsiteY444" fmla="*/ 191627 h 225917"/>
                <a:gd name="connsiteX445" fmla="*/ 205154 w 331432"/>
                <a:gd name="connsiteY445" fmla="*/ 192457 h 225917"/>
                <a:gd name="connsiteX446" fmla="*/ 206860 w 331432"/>
                <a:gd name="connsiteY446" fmla="*/ 193278 h 225917"/>
                <a:gd name="connsiteX447" fmla="*/ 208620 w 331432"/>
                <a:gd name="connsiteY447" fmla="*/ 193873 h 225917"/>
                <a:gd name="connsiteX448" fmla="*/ 212453 w 331432"/>
                <a:gd name="connsiteY448" fmla="*/ 194248 h 225917"/>
                <a:gd name="connsiteX449" fmla="*/ 215270 w 331432"/>
                <a:gd name="connsiteY449" fmla="*/ 195367 h 225917"/>
                <a:gd name="connsiteX450" fmla="*/ 219275 w 331432"/>
                <a:gd name="connsiteY450" fmla="*/ 194897 h 225917"/>
                <a:gd name="connsiteX451" fmla="*/ 215810 w 331432"/>
                <a:gd name="connsiteY451" fmla="*/ 196712 h 225917"/>
                <a:gd name="connsiteX452" fmla="*/ 214612 w 331432"/>
                <a:gd name="connsiteY452" fmla="*/ 197158 h 225917"/>
                <a:gd name="connsiteX453" fmla="*/ 210427 w 331432"/>
                <a:gd name="connsiteY453" fmla="*/ 196478 h 225917"/>
                <a:gd name="connsiteX454" fmla="*/ 209637 w 331432"/>
                <a:gd name="connsiteY454" fmla="*/ 197182 h 225917"/>
                <a:gd name="connsiteX455" fmla="*/ 211366 w 331432"/>
                <a:gd name="connsiteY455" fmla="*/ 199106 h 225917"/>
                <a:gd name="connsiteX456" fmla="*/ 213924 w 331432"/>
                <a:gd name="connsiteY456" fmla="*/ 200397 h 225917"/>
                <a:gd name="connsiteX457" fmla="*/ 214839 w 331432"/>
                <a:gd name="connsiteY457" fmla="*/ 201148 h 225917"/>
                <a:gd name="connsiteX458" fmla="*/ 214198 w 331432"/>
                <a:gd name="connsiteY458" fmla="*/ 202025 h 225917"/>
                <a:gd name="connsiteX459" fmla="*/ 211217 w 331432"/>
                <a:gd name="connsiteY459" fmla="*/ 203785 h 225917"/>
                <a:gd name="connsiteX460" fmla="*/ 209974 w 331432"/>
                <a:gd name="connsiteY460" fmla="*/ 204043 h 225917"/>
                <a:gd name="connsiteX461" fmla="*/ 207650 w 331432"/>
                <a:gd name="connsiteY461" fmla="*/ 204184 h 225917"/>
                <a:gd name="connsiteX462" fmla="*/ 203754 w 331432"/>
                <a:gd name="connsiteY462" fmla="*/ 203425 h 225917"/>
                <a:gd name="connsiteX463" fmla="*/ 200992 w 331432"/>
                <a:gd name="connsiteY463" fmla="*/ 202455 h 225917"/>
                <a:gd name="connsiteX464" fmla="*/ 200218 w 331432"/>
                <a:gd name="connsiteY464" fmla="*/ 201133 h 225917"/>
                <a:gd name="connsiteX465" fmla="*/ 199482 w 331432"/>
                <a:gd name="connsiteY465" fmla="*/ 200358 h 225917"/>
                <a:gd name="connsiteX466" fmla="*/ 196994 w 331432"/>
                <a:gd name="connsiteY466" fmla="*/ 198496 h 225917"/>
                <a:gd name="connsiteX467" fmla="*/ 195218 w 331432"/>
                <a:gd name="connsiteY467" fmla="*/ 197479 h 225917"/>
                <a:gd name="connsiteX468" fmla="*/ 192965 w 331432"/>
                <a:gd name="connsiteY468" fmla="*/ 197135 h 225917"/>
                <a:gd name="connsiteX469" fmla="*/ 190610 w 331432"/>
                <a:gd name="connsiteY469" fmla="*/ 197150 h 225917"/>
                <a:gd name="connsiteX470" fmla="*/ 186402 w 331432"/>
                <a:gd name="connsiteY470" fmla="*/ 196071 h 225917"/>
                <a:gd name="connsiteX471" fmla="*/ 177271 w 331432"/>
                <a:gd name="connsiteY471" fmla="*/ 195304 h 225917"/>
                <a:gd name="connsiteX472" fmla="*/ 175097 w 331432"/>
                <a:gd name="connsiteY472" fmla="*/ 194835 h 225917"/>
                <a:gd name="connsiteX473" fmla="*/ 172358 w 331432"/>
                <a:gd name="connsiteY473" fmla="*/ 193348 h 225917"/>
                <a:gd name="connsiteX474" fmla="*/ 171067 w 331432"/>
                <a:gd name="connsiteY474" fmla="*/ 193137 h 225917"/>
                <a:gd name="connsiteX475" fmla="*/ 169683 w 331432"/>
                <a:gd name="connsiteY475" fmla="*/ 193606 h 225917"/>
                <a:gd name="connsiteX476" fmla="*/ 166154 w 331432"/>
                <a:gd name="connsiteY476" fmla="*/ 193896 h 225917"/>
                <a:gd name="connsiteX477" fmla="*/ 165122 w 331432"/>
                <a:gd name="connsiteY477" fmla="*/ 193763 h 225917"/>
                <a:gd name="connsiteX478" fmla="*/ 162602 w 331432"/>
                <a:gd name="connsiteY478" fmla="*/ 192495 h 225917"/>
                <a:gd name="connsiteX479" fmla="*/ 160013 w 331432"/>
                <a:gd name="connsiteY479" fmla="*/ 192026 h 225917"/>
                <a:gd name="connsiteX480" fmla="*/ 158925 w 331432"/>
                <a:gd name="connsiteY480" fmla="*/ 192410 h 225917"/>
                <a:gd name="connsiteX481" fmla="*/ 157830 w 331432"/>
                <a:gd name="connsiteY481" fmla="*/ 192495 h 225917"/>
                <a:gd name="connsiteX482" fmla="*/ 154286 w 331432"/>
                <a:gd name="connsiteY482" fmla="*/ 191588 h 225917"/>
                <a:gd name="connsiteX483" fmla="*/ 151618 w 331432"/>
                <a:gd name="connsiteY483" fmla="*/ 191205 h 225917"/>
                <a:gd name="connsiteX484" fmla="*/ 149428 w 331432"/>
                <a:gd name="connsiteY484" fmla="*/ 189937 h 225917"/>
                <a:gd name="connsiteX485" fmla="*/ 148238 w 331432"/>
                <a:gd name="connsiteY485" fmla="*/ 188756 h 225917"/>
                <a:gd name="connsiteX486" fmla="*/ 146893 w 331432"/>
                <a:gd name="connsiteY486" fmla="*/ 187708 h 225917"/>
                <a:gd name="connsiteX487" fmla="*/ 145649 w 331432"/>
                <a:gd name="connsiteY487" fmla="*/ 185008 h 225917"/>
                <a:gd name="connsiteX488" fmla="*/ 143716 w 331432"/>
                <a:gd name="connsiteY488" fmla="*/ 182450 h 225917"/>
                <a:gd name="connsiteX489" fmla="*/ 141307 w 331432"/>
                <a:gd name="connsiteY489" fmla="*/ 180346 h 225917"/>
                <a:gd name="connsiteX490" fmla="*/ 136159 w 331432"/>
                <a:gd name="connsiteY490" fmla="*/ 176950 h 225917"/>
                <a:gd name="connsiteX491" fmla="*/ 135127 w 331432"/>
                <a:gd name="connsiteY491" fmla="*/ 176105 h 225917"/>
                <a:gd name="connsiteX492" fmla="*/ 133108 w 331432"/>
                <a:gd name="connsiteY492" fmla="*/ 173000 h 225917"/>
                <a:gd name="connsiteX493" fmla="*/ 133218 w 331432"/>
                <a:gd name="connsiteY493" fmla="*/ 170934 h 225917"/>
                <a:gd name="connsiteX494" fmla="*/ 133953 w 331432"/>
                <a:gd name="connsiteY494" fmla="*/ 168853 h 225917"/>
                <a:gd name="connsiteX495" fmla="*/ 132842 w 331432"/>
                <a:gd name="connsiteY495" fmla="*/ 169565 h 225917"/>
                <a:gd name="connsiteX496" fmla="*/ 131590 w 331432"/>
                <a:gd name="connsiteY496" fmla="*/ 169471 h 225917"/>
                <a:gd name="connsiteX497" fmla="*/ 128085 w 331432"/>
                <a:gd name="connsiteY497" fmla="*/ 168094 h 225917"/>
                <a:gd name="connsiteX498" fmla="*/ 126638 w 331432"/>
                <a:gd name="connsiteY498" fmla="*/ 166459 h 225917"/>
                <a:gd name="connsiteX499" fmla="*/ 124299 w 331432"/>
                <a:gd name="connsiteY499" fmla="*/ 162015 h 225917"/>
                <a:gd name="connsiteX500" fmla="*/ 122805 w 331432"/>
                <a:gd name="connsiteY500" fmla="*/ 159668 h 225917"/>
                <a:gd name="connsiteX501" fmla="*/ 119307 w 331432"/>
                <a:gd name="connsiteY501" fmla="*/ 155522 h 225917"/>
                <a:gd name="connsiteX502" fmla="*/ 118298 w 331432"/>
                <a:gd name="connsiteY502" fmla="*/ 153066 h 225917"/>
                <a:gd name="connsiteX503" fmla="*/ 116828 w 331432"/>
                <a:gd name="connsiteY503" fmla="*/ 150914 h 225917"/>
                <a:gd name="connsiteX504" fmla="*/ 115928 w 331432"/>
                <a:gd name="connsiteY504" fmla="*/ 150116 h 225917"/>
                <a:gd name="connsiteX505" fmla="*/ 115177 w 331432"/>
                <a:gd name="connsiteY505" fmla="*/ 149193 h 225917"/>
                <a:gd name="connsiteX506" fmla="*/ 114512 w 331432"/>
                <a:gd name="connsiteY506" fmla="*/ 147996 h 225917"/>
                <a:gd name="connsiteX507" fmla="*/ 113518 w 331432"/>
                <a:gd name="connsiteY507" fmla="*/ 147167 h 225917"/>
                <a:gd name="connsiteX508" fmla="*/ 108637 w 331432"/>
                <a:gd name="connsiteY508" fmla="*/ 145328 h 225917"/>
                <a:gd name="connsiteX509" fmla="*/ 107784 w 331432"/>
                <a:gd name="connsiteY509" fmla="*/ 144749 h 225917"/>
                <a:gd name="connsiteX510" fmla="*/ 106837 w 331432"/>
                <a:gd name="connsiteY510" fmla="*/ 144444 h 225917"/>
                <a:gd name="connsiteX511" fmla="*/ 103207 w 331432"/>
                <a:gd name="connsiteY511" fmla="*/ 144256 h 225917"/>
                <a:gd name="connsiteX512" fmla="*/ 101103 w 331432"/>
                <a:gd name="connsiteY512" fmla="*/ 143951 h 225917"/>
                <a:gd name="connsiteX513" fmla="*/ 97144 w 331432"/>
                <a:gd name="connsiteY513" fmla="*/ 142441 h 225917"/>
                <a:gd name="connsiteX514" fmla="*/ 95094 w 331432"/>
                <a:gd name="connsiteY514" fmla="*/ 141987 h 225917"/>
                <a:gd name="connsiteX515" fmla="*/ 92637 w 331432"/>
                <a:gd name="connsiteY515" fmla="*/ 141698 h 225917"/>
                <a:gd name="connsiteX516" fmla="*/ 90251 w 331432"/>
                <a:gd name="connsiteY516" fmla="*/ 141127 h 225917"/>
                <a:gd name="connsiteX517" fmla="*/ 89093 w 331432"/>
                <a:gd name="connsiteY517" fmla="*/ 140564 h 225917"/>
                <a:gd name="connsiteX518" fmla="*/ 88311 w 331432"/>
                <a:gd name="connsiteY518" fmla="*/ 139617 h 225917"/>
                <a:gd name="connsiteX519" fmla="*/ 87849 w 331432"/>
                <a:gd name="connsiteY519" fmla="*/ 137372 h 225917"/>
                <a:gd name="connsiteX520" fmla="*/ 85847 w 331432"/>
                <a:gd name="connsiteY520" fmla="*/ 137614 h 225917"/>
                <a:gd name="connsiteX521" fmla="*/ 83891 w 331432"/>
                <a:gd name="connsiteY521" fmla="*/ 137223 h 225917"/>
                <a:gd name="connsiteX522" fmla="*/ 81998 w 331432"/>
                <a:gd name="connsiteY522" fmla="*/ 136433 h 225917"/>
                <a:gd name="connsiteX523" fmla="*/ 80065 w 331432"/>
                <a:gd name="connsiteY523" fmla="*/ 135956 h 225917"/>
                <a:gd name="connsiteX524" fmla="*/ 78743 w 331432"/>
                <a:gd name="connsiteY524" fmla="*/ 136636 h 225917"/>
                <a:gd name="connsiteX525" fmla="*/ 78336 w 331432"/>
                <a:gd name="connsiteY525" fmla="*/ 138428 h 225917"/>
                <a:gd name="connsiteX526" fmla="*/ 77726 w 331432"/>
                <a:gd name="connsiteY526" fmla="*/ 138522 h 225917"/>
                <a:gd name="connsiteX527" fmla="*/ 76592 w 331432"/>
                <a:gd name="connsiteY527" fmla="*/ 138154 h 225917"/>
                <a:gd name="connsiteX528" fmla="*/ 76028 w 331432"/>
                <a:gd name="connsiteY528" fmla="*/ 138373 h 225917"/>
                <a:gd name="connsiteX529" fmla="*/ 74800 w 331432"/>
                <a:gd name="connsiteY529" fmla="*/ 139195 h 225917"/>
                <a:gd name="connsiteX530" fmla="*/ 73822 w 331432"/>
                <a:gd name="connsiteY530" fmla="*/ 140313 h 225917"/>
                <a:gd name="connsiteX531" fmla="*/ 72007 w 331432"/>
                <a:gd name="connsiteY531" fmla="*/ 140141 h 225917"/>
                <a:gd name="connsiteX532" fmla="*/ 68291 w 331432"/>
                <a:gd name="connsiteY532" fmla="*/ 139014 h 225917"/>
                <a:gd name="connsiteX533" fmla="*/ 66632 w 331432"/>
                <a:gd name="connsiteY533" fmla="*/ 138310 h 225917"/>
                <a:gd name="connsiteX534" fmla="*/ 65224 w 331432"/>
                <a:gd name="connsiteY534" fmla="*/ 137035 h 225917"/>
                <a:gd name="connsiteX535" fmla="*/ 64020 w 331432"/>
                <a:gd name="connsiteY535" fmla="*/ 135588 h 225917"/>
                <a:gd name="connsiteX536" fmla="*/ 62799 w 331432"/>
                <a:gd name="connsiteY536" fmla="*/ 134446 h 225917"/>
                <a:gd name="connsiteX537" fmla="*/ 61297 w 331432"/>
                <a:gd name="connsiteY537" fmla="*/ 133616 h 225917"/>
                <a:gd name="connsiteX538" fmla="*/ 63206 w 331432"/>
                <a:gd name="connsiteY538" fmla="*/ 135588 h 225917"/>
                <a:gd name="connsiteX539" fmla="*/ 67610 w 331432"/>
                <a:gd name="connsiteY539" fmla="*/ 144264 h 225917"/>
                <a:gd name="connsiteX540" fmla="*/ 66507 w 331432"/>
                <a:gd name="connsiteY540" fmla="*/ 144428 h 225917"/>
                <a:gd name="connsiteX541" fmla="*/ 65373 w 331432"/>
                <a:gd name="connsiteY541" fmla="*/ 144209 h 225917"/>
                <a:gd name="connsiteX542" fmla="*/ 66413 w 331432"/>
                <a:gd name="connsiteY542" fmla="*/ 145876 h 225917"/>
                <a:gd name="connsiteX543" fmla="*/ 65216 w 331432"/>
                <a:gd name="connsiteY543" fmla="*/ 146126 h 225917"/>
                <a:gd name="connsiteX544" fmla="*/ 64027 w 331432"/>
                <a:gd name="connsiteY544" fmla="*/ 146110 h 225917"/>
                <a:gd name="connsiteX545" fmla="*/ 61524 w 331432"/>
                <a:gd name="connsiteY545" fmla="*/ 145391 h 225917"/>
                <a:gd name="connsiteX546" fmla="*/ 59036 w 331432"/>
                <a:gd name="connsiteY546" fmla="*/ 145148 h 225917"/>
                <a:gd name="connsiteX547" fmla="*/ 58300 w 331432"/>
                <a:gd name="connsiteY547" fmla="*/ 145500 h 225917"/>
                <a:gd name="connsiteX548" fmla="*/ 58825 w 331432"/>
                <a:gd name="connsiteY548" fmla="*/ 146126 h 225917"/>
                <a:gd name="connsiteX549" fmla="*/ 59701 w 331432"/>
                <a:gd name="connsiteY549" fmla="*/ 147972 h 225917"/>
                <a:gd name="connsiteX550" fmla="*/ 60397 w 331432"/>
                <a:gd name="connsiteY550" fmla="*/ 149905 h 225917"/>
                <a:gd name="connsiteX551" fmla="*/ 56798 w 331432"/>
                <a:gd name="connsiteY551" fmla="*/ 150773 h 225917"/>
                <a:gd name="connsiteX552" fmla="*/ 53106 w 331432"/>
                <a:gd name="connsiteY552" fmla="*/ 151305 h 225917"/>
                <a:gd name="connsiteX553" fmla="*/ 48998 w 331432"/>
                <a:gd name="connsiteY553" fmla="*/ 152346 h 225917"/>
                <a:gd name="connsiteX554" fmla="*/ 44844 w 331432"/>
                <a:gd name="connsiteY554" fmla="*/ 152416 h 225917"/>
                <a:gd name="connsiteX555" fmla="*/ 42716 w 331432"/>
                <a:gd name="connsiteY555" fmla="*/ 151822 h 225917"/>
                <a:gd name="connsiteX556" fmla="*/ 40533 w 331432"/>
                <a:gd name="connsiteY556" fmla="*/ 151485 h 225917"/>
                <a:gd name="connsiteX557" fmla="*/ 38468 w 331432"/>
                <a:gd name="connsiteY557" fmla="*/ 151822 h 225917"/>
                <a:gd name="connsiteX558" fmla="*/ 36473 w 331432"/>
                <a:gd name="connsiteY558" fmla="*/ 152580 h 225917"/>
                <a:gd name="connsiteX559" fmla="*/ 34791 w 331432"/>
                <a:gd name="connsiteY559" fmla="*/ 152455 h 225917"/>
                <a:gd name="connsiteX560" fmla="*/ 33727 w 331432"/>
                <a:gd name="connsiteY560" fmla="*/ 151094 h 225917"/>
                <a:gd name="connsiteX561" fmla="*/ 33234 w 331432"/>
                <a:gd name="connsiteY561" fmla="*/ 150069 h 225917"/>
                <a:gd name="connsiteX562" fmla="*/ 32601 w 331432"/>
                <a:gd name="connsiteY562" fmla="*/ 149177 h 225917"/>
                <a:gd name="connsiteX563" fmla="*/ 31028 w 331432"/>
                <a:gd name="connsiteY563" fmla="*/ 149318 h 225917"/>
                <a:gd name="connsiteX564" fmla="*/ 29510 w 331432"/>
                <a:gd name="connsiteY564" fmla="*/ 149803 h 225917"/>
                <a:gd name="connsiteX565" fmla="*/ 32107 w 331432"/>
                <a:gd name="connsiteY565" fmla="*/ 149858 h 225917"/>
                <a:gd name="connsiteX566" fmla="*/ 32890 w 331432"/>
                <a:gd name="connsiteY566" fmla="*/ 151000 h 225917"/>
                <a:gd name="connsiteX567" fmla="*/ 33563 w 331432"/>
                <a:gd name="connsiteY567" fmla="*/ 152377 h 225917"/>
                <a:gd name="connsiteX568" fmla="*/ 35401 w 331432"/>
                <a:gd name="connsiteY568" fmla="*/ 153629 h 225917"/>
                <a:gd name="connsiteX569" fmla="*/ 37615 w 331432"/>
                <a:gd name="connsiteY569" fmla="*/ 152886 h 225917"/>
                <a:gd name="connsiteX570" fmla="*/ 42489 w 331432"/>
                <a:gd name="connsiteY570" fmla="*/ 153089 h 225917"/>
                <a:gd name="connsiteX571" fmla="*/ 47222 w 331432"/>
                <a:gd name="connsiteY571" fmla="*/ 155272 h 225917"/>
                <a:gd name="connsiteX572" fmla="*/ 48349 w 331432"/>
                <a:gd name="connsiteY572" fmla="*/ 155522 h 225917"/>
                <a:gd name="connsiteX573" fmla="*/ 49382 w 331432"/>
                <a:gd name="connsiteY573" fmla="*/ 155952 h 225917"/>
                <a:gd name="connsiteX574" fmla="*/ 51823 w 331432"/>
                <a:gd name="connsiteY574" fmla="*/ 158104 h 225917"/>
                <a:gd name="connsiteX575" fmla="*/ 53661 w 331432"/>
                <a:gd name="connsiteY575" fmla="*/ 160060 h 225917"/>
                <a:gd name="connsiteX576" fmla="*/ 55210 w 331432"/>
                <a:gd name="connsiteY576" fmla="*/ 162297 h 225917"/>
                <a:gd name="connsiteX577" fmla="*/ 55539 w 331432"/>
                <a:gd name="connsiteY577" fmla="*/ 163173 h 225917"/>
                <a:gd name="connsiteX578" fmla="*/ 55429 w 331432"/>
                <a:gd name="connsiteY578" fmla="*/ 165520 h 225917"/>
                <a:gd name="connsiteX579" fmla="*/ 54960 w 331432"/>
                <a:gd name="connsiteY579" fmla="*/ 166686 h 225917"/>
                <a:gd name="connsiteX580" fmla="*/ 51901 w 331432"/>
                <a:gd name="connsiteY580" fmla="*/ 168337 h 225917"/>
                <a:gd name="connsiteX581" fmla="*/ 48639 w 331432"/>
                <a:gd name="connsiteY581" fmla="*/ 169589 h 225917"/>
                <a:gd name="connsiteX582" fmla="*/ 43827 w 331432"/>
                <a:gd name="connsiteY582" fmla="*/ 172022 h 225917"/>
                <a:gd name="connsiteX583" fmla="*/ 39172 w 331432"/>
                <a:gd name="connsiteY583" fmla="*/ 174791 h 225917"/>
                <a:gd name="connsiteX584" fmla="*/ 36723 w 331432"/>
                <a:gd name="connsiteY584" fmla="*/ 174251 h 225917"/>
                <a:gd name="connsiteX585" fmla="*/ 34517 w 331432"/>
                <a:gd name="connsiteY585" fmla="*/ 172781 h 225917"/>
                <a:gd name="connsiteX586" fmla="*/ 33665 w 331432"/>
                <a:gd name="connsiteY586" fmla="*/ 172382 h 225917"/>
                <a:gd name="connsiteX587" fmla="*/ 31388 w 331432"/>
                <a:gd name="connsiteY587" fmla="*/ 171584 h 225917"/>
                <a:gd name="connsiteX588" fmla="*/ 30003 w 331432"/>
                <a:gd name="connsiteY588" fmla="*/ 171294 h 225917"/>
                <a:gd name="connsiteX589" fmla="*/ 24496 w 331432"/>
                <a:gd name="connsiteY589" fmla="*/ 171920 h 225917"/>
                <a:gd name="connsiteX590" fmla="*/ 18980 w 331432"/>
                <a:gd name="connsiteY590" fmla="*/ 172241 h 225917"/>
                <a:gd name="connsiteX591" fmla="*/ 16649 w 331432"/>
                <a:gd name="connsiteY591" fmla="*/ 172217 h 225917"/>
                <a:gd name="connsiteX592" fmla="*/ 14395 w 331432"/>
                <a:gd name="connsiteY592" fmla="*/ 171748 h 225917"/>
                <a:gd name="connsiteX593" fmla="*/ 11915 w 331432"/>
                <a:gd name="connsiteY593" fmla="*/ 170879 h 225917"/>
                <a:gd name="connsiteX594" fmla="*/ 9459 w 331432"/>
                <a:gd name="connsiteY594" fmla="*/ 171263 h 225917"/>
                <a:gd name="connsiteX595" fmla="*/ 7777 w 331432"/>
                <a:gd name="connsiteY595" fmla="*/ 172280 h 225917"/>
                <a:gd name="connsiteX596" fmla="*/ 5938 w 331432"/>
                <a:gd name="connsiteY596" fmla="*/ 172436 h 225917"/>
                <a:gd name="connsiteX597" fmla="*/ 2496 w 331432"/>
                <a:gd name="connsiteY597" fmla="*/ 170168 h 225917"/>
                <a:gd name="connsiteX598" fmla="*/ 2488 w 331432"/>
                <a:gd name="connsiteY598" fmla="*/ 169878 h 225917"/>
                <a:gd name="connsiteX599" fmla="*/ 2488 w 331432"/>
                <a:gd name="connsiteY599" fmla="*/ 165387 h 225917"/>
                <a:gd name="connsiteX600" fmla="*/ 2488 w 331432"/>
                <a:gd name="connsiteY600" fmla="*/ 160904 h 225917"/>
                <a:gd name="connsiteX601" fmla="*/ 2488 w 331432"/>
                <a:gd name="connsiteY601" fmla="*/ 156422 h 225917"/>
                <a:gd name="connsiteX602" fmla="*/ 2480 w 331432"/>
                <a:gd name="connsiteY602" fmla="*/ 151939 h 225917"/>
                <a:gd name="connsiteX603" fmla="*/ 2480 w 331432"/>
                <a:gd name="connsiteY603" fmla="*/ 147456 h 225917"/>
                <a:gd name="connsiteX604" fmla="*/ 2480 w 331432"/>
                <a:gd name="connsiteY604" fmla="*/ 142981 h 225917"/>
                <a:gd name="connsiteX605" fmla="*/ 2480 w 331432"/>
                <a:gd name="connsiteY605" fmla="*/ 138506 h 225917"/>
                <a:gd name="connsiteX606" fmla="*/ 2480 w 331432"/>
                <a:gd name="connsiteY606" fmla="*/ 134031 h 225917"/>
                <a:gd name="connsiteX607" fmla="*/ 2473 w 331432"/>
                <a:gd name="connsiteY607" fmla="*/ 129556 h 225917"/>
                <a:gd name="connsiteX608" fmla="*/ 2473 w 331432"/>
                <a:gd name="connsiteY608" fmla="*/ 125089 h 225917"/>
                <a:gd name="connsiteX609" fmla="*/ 2473 w 331432"/>
                <a:gd name="connsiteY609" fmla="*/ 121412 h 225917"/>
                <a:gd name="connsiteX610" fmla="*/ 1252 w 331432"/>
                <a:gd name="connsiteY610" fmla="*/ 119980 h 225917"/>
                <a:gd name="connsiteX611" fmla="*/ 0 w 331432"/>
                <a:gd name="connsiteY611" fmla="*/ 117782 h 225917"/>
                <a:gd name="connsiteX612" fmla="*/ 266 w 331432"/>
                <a:gd name="connsiteY612" fmla="*/ 114958 h 225917"/>
                <a:gd name="connsiteX613" fmla="*/ 1784 w 331432"/>
                <a:gd name="connsiteY613" fmla="*/ 111468 h 225917"/>
                <a:gd name="connsiteX614" fmla="*/ 2464 w 331432"/>
                <a:gd name="connsiteY614" fmla="*/ 109137 h 225917"/>
                <a:gd name="connsiteX615" fmla="*/ 2464 w 331432"/>
                <a:gd name="connsiteY615" fmla="*/ 107236 h 225917"/>
                <a:gd name="connsiteX616" fmla="*/ 2464 w 331432"/>
                <a:gd name="connsiteY616" fmla="*/ 102776 h 225917"/>
                <a:gd name="connsiteX617" fmla="*/ 2464 w 331432"/>
                <a:gd name="connsiteY617" fmla="*/ 98317 h 225917"/>
                <a:gd name="connsiteX618" fmla="*/ 2457 w 331432"/>
                <a:gd name="connsiteY618" fmla="*/ 93858 h 225917"/>
                <a:gd name="connsiteX619" fmla="*/ 2457 w 331432"/>
                <a:gd name="connsiteY619" fmla="*/ 89406 h 225917"/>
                <a:gd name="connsiteX620" fmla="*/ 2457 w 331432"/>
                <a:gd name="connsiteY620" fmla="*/ 84955 h 225917"/>
                <a:gd name="connsiteX621" fmla="*/ 2457 w 331432"/>
                <a:gd name="connsiteY621" fmla="*/ 80503 h 225917"/>
                <a:gd name="connsiteX622" fmla="*/ 2457 w 331432"/>
                <a:gd name="connsiteY622" fmla="*/ 76051 h 225917"/>
                <a:gd name="connsiteX623" fmla="*/ 2449 w 331432"/>
                <a:gd name="connsiteY623" fmla="*/ 71600 h 225917"/>
                <a:gd name="connsiteX624" fmla="*/ 2449 w 331432"/>
                <a:gd name="connsiteY624" fmla="*/ 67156 h 225917"/>
                <a:gd name="connsiteX625" fmla="*/ 2449 w 331432"/>
                <a:gd name="connsiteY625" fmla="*/ 62713 h 225917"/>
                <a:gd name="connsiteX626" fmla="*/ 2449 w 331432"/>
                <a:gd name="connsiteY626" fmla="*/ 58269 h 225917"/>
                <a:gd name="connsiteX627" fmla="*/ 2449 w 331432"/>
                <a:gd name="connsiteY627" fmla="*/ 53825 h 225917"/>
                <a:gd name="connsiteX628" fmla="*/ 2441 w 331432"/>
                <a:gd name="connsiteY628" fmla="*/ 49381 h 225917"/>
                <a:gd name="connsiteX629" fmla="*/ 2441 w 331432"/>
                <a:gd name="connsiteY629" fmla="*/ 44938 h 225917"/>
                <a:gd name="connsiteX630" fmla="*/ 2441 w 331432"/>
                <a:gd name="connsiteY630" fmla="*/ 40494 h 225917"/>
                <a:gd name="connsiteX631" fmla="*/ 2433 w 331432"/>
                <a:gd name="connsiteY631" fmla="*/ 36058 h 225917"/>
                <a:gd name="connsiteX632" fmla="*/ 2433 w 331432"/>
                <a:gd name="connsiteY632" fmla="*/ 31622 h 225917"/>
                <a:gd name="connsiteX633" fmla="*/ 2433 w 331432"/>
                <a:gd name="connsiteY633" fmla="*/ 28947 h 225917"/>
                <a:gd name="connsiteX634" fmla="*/ 2433 w 331432"/>
                <a:gd name="connsiteY634" fmla="*/ 27476 h 225917"/>
                <a:gd name="connsiteX635" fmla="*/ 2433 w 331432"/>
                <a:gd name="connsiteY635" fmla="*/ 27390 h 225917"/>
                <a:gd name="connsiteX636" fmla="*/ 3090 w 331432"/>
                <a:gd name="connsiteY636" fmla="*/ 27398 h 225917"/>
                <a:gd name="connsiteX637" fmla="*/ 5312 w 331432"/>
                <a:gd name="connsiteY637" fmla="*/ 27421 h 225917"/>
                <a:gd name="connsiteX638" fmla="*/ 7096 w 331432"/>
                <a:gd name="connsiteY638" fmla="*/ 27781 h 225917"/>
                <a:gd name="connsiteX639" fmla="*/ 18096 w 331432"/>
                <a:gd name="connsiteY639" fmla="*/ 32522 h 225917"/>
                <a:gd name="connsiteX640" fmla="*/ 21382 w 331432"/>
                <a:gd name="connsiteY640" fmla="*/ 34423 h 225917"/>
                <a:gd name="connsiteX641" fmla="*/ 22508 w 331432"/>
                <a:gd name="connsiteY641" fmla="*/ 34869 h 225917"/>
                <a:gd name="connsiteX642" fmla="*/ 23611 w 331432"/>
                <a:gd name="connsiteY642" fmla="*/ 34885 h 225917"/>
                <a:gd name="connsiteX643" fmla="*/ 24667 w 331432"/>
                <a:gd name="connsiteY643" fmla="*/ 35104 h 225917"/>
                <a:gd name="connsiteX644" fmla="*/ 29628 w 331432"/>
                <a:gd name="connsiteY644" fmla="*/ 37725 h 225917"/>
                <a:gd name="connsiteX645" fmla="*/ 37036 w 331432"/>
                <a:gd name="connsiteY645" fmla="*/ 40369 h 225917"/>
                <a:gd name="connsiteX646" fmla="*/ 44860 w 331432"/>
                <a:gd name="connsiteY646" fmla="*/ 42904 h 225917"/>
                <a:gd name="connsiteX647" fmla="*/ 47285 w 331432"/>
                <a:gd name="connsiteY647" fmla="*/ 43436 h 225917"/>
                <a:gd name="connsiteX648" fmla="*/ 49797 w 331432"/>
                <a:gd name="connsiteY648" fmla="*/ 43655 h 225917"/>
                <a:gd name="connsiteX649" fmla="*/ 55242 w 331432"/>
                <a:gd name="connsiteY649" fmla="*/ 44531 h 225917"/>
                <a:gd name="connsiteX650" fmla="*/ 58113 w 331432"/>
                <a:gd name="connsiteY650" fmla="*/ 45313 h 225917"/>
                <a:gd name="connsiteX651" fmla="*/ 62314 w 331432"/>
                <a:gd name="connsiteY651" fmla="*/ 48419 h 225917"/>
                <a:gd name="connsiteX652" fmla="*/ 64434 w 331432"/>
                <a:gd name="connsiteY652" fmla="*/ 49381 h 225917"/>
                <a:gd name="connsiteX653" fmla="*/ 66421 w 331432"/>
                <a:gd name="connsiteY653" fmla="*/ 51134 h 225917"/>
                <a:gd name="connsiteX654" fmla="*/ 69230 w 331432"/>
                <a:gd name="connsiteY654" fmla="*/ 53019 h 225917"/>
                <a:gd name="connsiteX655" fmla="*/ 70341 w 331432"/>
                <a:gd name="connsiteY655" fmla="*/ 53497 h 225917"/>
                <a:gd name="connsiteX656" fmla="*/ 71561 w 331432"/>
                <a:gd name="connsiteY656" fmla="*/ 53747 h 225917"/>
                <a:gd name="connsiteX657" fmla="*/ 265739 w 331432"/>
                <a:gd name="connsiteY657" fmla="*/ 74331 h 225917"/>
                <a:gd name="connsiteX658" fmla="*/ 264112 w 331432"/>
                <a:gd name="connsiteY658" fmla="*/ 75997 h 225917"/>
                <a:gd name="connsiteX659" fmla="*/ 263102 w 331432"/>
                <a:gd name="connsiteY659" fmla="*/ 74440 h 225917"/>
                <a:gd name="connsiteX660" fmla="*/ 261804 w 331432"/>
                <a:gd name="connsiteY660" fmla="*/ 73079 h 225917"/>
                <a:gd name="connsiteX661" fmla="*/ 260779 w 331432"/>
                <a:gd name="connsiteY661" fmla="*/ 71686 h 225917"/>
                <a:gd name="connsiteX662" fmla="*/ 259472 w 331432"/>
                <a:gd name="connsiteY662" fmla="*/ 68682 h 225917"/>
                <a:gd name="connsiteX663" fmla="*/ 259410 w 331432"/>
                <a:gd name="connsiteY663" fmla="*/ 67172 h 225917"/>
                <a:gd name="connsiteX664" fmla="*/ 259754 w 331432"/>
                <a:gd name="connsiteY664" fmla="*/ 65568 h 225917"/>
                <a:gd name="connsiteX665" fmla="*/ 259832 w 331432"/>
                <a:gd name="connsiteY665" fmla="*/ 63949 h 225917"/>
                <a:gd name="connsiteX666" fmla="*/ 259206 w 331432"/>
                <a:gd name="connsiteY666" fmla="*/ 60663 h 225917"/>
                <a:gd name="connsiteX667" fmla="*/ 257673 w 331432"/>
                <a:gd name="connsiteY667" fmla="*/ 57667 h 225917"/>
                <a:gd name="connsiteX668" fmla="*/ 252345 w 331432"/>
                <a:gd name="connsiteY668" fmla="*/ 50524 h 225917"/>
                <a:gd name="connsiteX669" fmla="*/ 250671 w 331432"/>
                <a:gd name="connsiteY669" fmla="*/ 48654 h 225917"/>
                <a:gd name="connsiteX670" fmla="*/ 248754 w 331432"/>
                <a:gd name="connsiteY670" fmla="*/ 46980 h 225917"/>
                <a:gd name="connsiteX671" fmla="*/ 247526 w 331432"/>
                <a:gd name="connsiteY671" fmla="*/ 46573 h 225917"/>
                <a:gd name="connsiteX672" fmla="*/ 245046 w 331432"/>
                <a:gd name="connsiteY672" fmla="*/ 46174 h 225917"/>
                <a:gd name="connsiteX673" fmla="*/ 243943 w 331432"/>
                <a:gd name="connsiteY673" fmla="*/ 45837 h 225917"/>
                <a:gd name="connsiteX674" fmla="*/ 241893 w 331432"/>
                <a:gd name="connsiteY674" fmla="*/ 44672 h 225917"/>
                <a:gd name="connsiteX675" fmla="*/ 239992 w 331432"/>
                <a:gd name="connsiteY675" fmla="*/ 43318 h 225917"/>
                <a:gd name="connsiteX676" fmla="*/ 235274 w 331432"/>
                <a:gd name="connsiteY676" fmla="*/ 39289 h 225917"/>
                <a:gd name="connsiteX677" fmla="*/ 232786 w 331432"/>
                <a:gd name="connsiteY677" fmla="*/ 38147 h 225917"/>
                <a:gd name="connsiteX678" fmla="*/ 231472 w 331432"/>
                <a:gd name="connsiteY678" fmla="*/ 36739 h 225917"/>
                <a:gd name="connsiteX679" fmla="*/ 224048 w 331432"/>
                <a:gd name="connsiteY679" fmla="*/ 32201 h 225917"/>
                <a:gd name="connsiteX680" fmla="*/ 221881 w 331432"/>
                <a:gd name="connsiteY680" fmla="*/ 31129 h 225917"/>
                <a:gd name="connsiteX681" fmla="*/ 219236 w 331432"/>
                <a:gd name="connsiteY681" fmla="*/ 31129 h 225917"/>
                <a:gd name="connsiteX682" fmla="*/ 217007 w 331432"/>
                <a:gd name="connsiteY682" fmla="*/ 30238 h 225917"/>
                <a:gd name="connsiteX683" fmla="*/ 218775 w 331432"/>
                <a:gd name="connsiteY683" fmla="*/ 29674 h 225917"/>
                <a:gd name="connsiteX684" fmla="*/ 219143 w 331432"/>
                <a:gd name="connsiteY684" fmla="*/ 28157 h 225917"/>
                <a:gd name="connsiteX685" fmla="*/ 218751 w 331432"/>
                <a:gd name="connsiteY685" fmla="*/ 26615 h 225917"/>
                <a:gd name="connsiteX686" fmla="*/ 222483 w 331432"/>
                <a:gd name="connsiteY686" fmla="*/ 29134 h 225917"/>
                <a:gd name="connsiteX687" fmla="*/ 226418 w 331432"/>
                <a:gd name="connsiteY687" fmla="*/ 31333 h 225917"/>
                <a:gd name="connsiteX688" fmla="*/ 227561 w 331432"/>
                <a:gd name="connsiteY688" fmla="*/ 33109 h 225917"/>
                <a:gd name="connsiteX689" fmla="*/ 229501 w 331432"/>
                <a:gd name="connsiteY689" fmla="*/ 33218 h 225917"/>
                <a:gd name="connsiteX690" fmla="*/ 233029 w 331432"/>
                <a:gd name="connsiteY690" fmla="*/ 34689 h 225917"/>
                <a:gd name="connsiteX691" fmla="*/ 235454 w 331432"/>
                <a:gd name="connsiteY691" fmla="*/ 36011 h 225917"/>
                <a:gd name="connsiteX692" fmla="*/ 237739 w 331432"/>
                <a:gd name="connsiteY692" fmla="*/ 37537 h 225917"/>
                <a:gd name="connsiteX693" fmla="*/ 240313 w 331432"/>
                <a:gd name="connsiteY693" fmla="*/ 39720 h 225917"/>
                <a:gd name="connsiteX694" fmla="*/ 245273 w 331432"/>
                <a:gd name="connsiteY694" fmla="*/ 41433 h 225917"/>
                <a:gd name="connsiteX695" fmla="*/ 245977 w 331432"/>
                <a:gd name="connsiteY695" fmla="*/ 42059 h 225917"/>
                <a:gd name="connsiteX696" fmla="*/ 248488 w 331432"/>
                <a:gd name="connsiteY696" fmla="*/ 44906 h 225917"/>
                <a:gd name="connsiteX697" fmla="*/ 251782 w 331432"/>
                <a:gd name="connsiteY697" fmla="*/ 47324 h 225917"/>
                <a:gd name="connsiteX698" fmla="*/ 252908 w 331432"/>
                <a:gd name="connsiteY698" fmla="*/ 48654 h 225917"/>
                <a:gd name="connsiteX699" fmla="*/ 266873 w 331432"/>
                <a:gd name="connsiteY699" fmla="*/ 60100 h 225917"/>
                <a:gd name="connsiteX700" fmla="*/ 269236 w 331432"/>
                <a:gd name="connsiteY700" fmla="*/ 63307 h 225917"/>
                <a:gd name="connsiteX701" fmla="*/ 269416 w 331432"/>
                <a:gd name="connsiteY701" fmla="*/ 65498 h 225917"/>
                <a:gd name="connsiteX702" fmla="*/ 268954 w 331432"/>
                <a:gd name="connsiteY702" fmla="*/ 66358 h 225917"/>
                <a:gd name="connsiteX703" fmla="*/ 267483 w 331432"/>
                <a:gd name="connsiteY703" fmla="*/ 68212 h 225917"/>
                <a:gd name="connsiteX704" fmla="*/ 267507 w 331432"/>
                <a:gd name="connsiteY704" fmla="*/ 70403 h 225917"/>
                <a:gd name="connsiteX705" fmla="*/ 267014 w 331432"/>
                <a:gd name="connsiteY705" fmla="*/ 72367 h 225917"/>
                <a:gd name="connsiteX706" fmla="*/ 265739 w 331432"/>
                <a:gd name="connsiteY706" fmla="*/ 74331 h 225917"/>
                <a:gd name="connsiteX707" fmla="*/ 210208 w 331432"/>
                <a:gd name="connsiteY707" fmla="*/ 28548 h 225917"/>
                <a:gd name="connsiteX708" fmla="*/ 205827 w 331432"/>
                <a:gd name="connsiteY708" fmla="*/ 28845 h 225917"/>
                <a:gd name="connsiteX709" fmla="*/ 204254 w 331432"/>
                <a:gd name="connsiteY709" fmla="*/ 28516 h 225917"/>
                <a:gd name="connsiteX710" fmla="*/ 202846 w 331432"/>
                <a:gd name="connsiteY710" fmla="*/ 27257 h 225917"/>
                <a:gd name="connsiteX711" fmla="*/ 201571 w 331432"/>
                <a:gd name="connsiteY711" fmla="*/ 25293 h 225917"/>
                <a:gd name="connsiteX712" fmla="*/ 200288 w 331432"/>
                <a:gd name="connsiteY712" fmla="*/ 24831 h 225917"/>
                <a:gd name="connsiteX713" fmla="*/ 199772 w 331432"/>
                <a:gd name="connsiteY713" fmla="*/ 24448 h 225917"/>
                <a:gd name="connsiteX714" fmla="*/ 202870 w 331432"/>
                <a:gd name="connsiteY714" fmla="*/ 22946 h 225917"/>
                <a:gd name="connsiteX715" fmla="*/ 205616 w 331432"/>
                <a:gd name="connsiteY715" fmla="*/ 22492 h 225917"/>
                <a:gd name="connsiteX716" fmla="*/ 210051 w 331432"/>
                <a:gd name="connsiteY716" fmla="*/ 24370 h 225917"/>
                <a:gd name="connsiteX717" fmla="*/ 210505 w 331432"/>
                <a:gd name="connsiteY717" fmla="*/ 25309 h 225917"/>
                <a:gd name="connsiteX718" fmla="*/ 210545 w 331432"/>
                <a:gd name="connsiteY718" fmla="*/ 25919 h 225917"/>
                <a:gd name="connsiteX719" fmla="*/ 210419 w 331432"/>
                <a:gd name="connsiteY719" fmla="*/ 27914 h 225917"/>
                <a:gd name="connsiteX720" fmla="*/ 210208 w 331432"/>
                <a:gd name="connsiteY720" fmla="*/ 28548 h 225917"/>
                <a:gd name="connsiteX721" fmla="*/ 154004 w 331432"/>
                <a:gd name="connsiteY721" fmla="*/ 20286 h 225917"/>
                <a:gd name="connsiteX722" fmla="*/ 153292 w 331432"/>
                <a:gd name="connsiteY722" fmla="*/ 21436 h 225917"/>
                <a:gd name="connsiteX723" fmla="*/ 151634 w 331432"/>
                <a:gd name="connsiteY723" fmla="*/ 21334 h 225917"/>
                <a:gd name="connsiteX724" fmla="*/ 150899 w 331432"/>
                <a:gd name="connsiteY724" fmla="*/ 20998 h 225917"/>
                <a:gd name="connsiteX725" fmla="*/ 152096 w 331432"/>
                <a:gd name="connsiteY725" fmla="*/ 20779 h 225917"/>
                <a:gd name="connsiteX726" fmla="*/ 152581 w 331432"/>
                <a:gd name="connsiteY726" fmla="*/ 19832 h 225917"/>
                <a:gd name="connsiteX727" fmla="*/ 153097 w 331432"/>
                <a:gd name="connsiteY727" fmla="*/ 19496 h 225917"/>
                <a:gd name="connsiteX728" fmla="*/ 154004 w 331432"/>
                <a:gd name="connsiteY728" fmla="*/ 20286 h 225917"/>
                <a:gd name="connsiteX729" fmla="*/ 136230 w 331432"/>
                <a:gd name="connsiteY729" fmla="*/ 13237 h 225917"/>
                <a:gd name="connsiteX730" fmla="*/ 143552 w 331432"/>
                <a:gd name="connsiteY730" fmla="*/ 14653 h 225917"/>
                <a:gd name="connsiteX731" fmla="*/ 144037 w 331432"/>
                <a:gd name="connsiteY731" fmla="*/ 14638 h 225917"/>
                <a:gd name="connsiteX732" fmla="*/ 143951 w 331432"/>
                <a:gd name="connsiteY732" fmla="*/ 14129 h 225917"/>
                <a:gd name="connsiteX733" fmla="*/ 144076 w 331432"/>
                <a:gd name="connsiteY733" fmla="*/ 13988 h 225917"/>
                <a:gd name="connsiteX734" fmla="*/ 144515 w 331432"/>
                <a:gd name="connsiteY734" fmla="*/ 14356 h 225917"/>
                <a:gd name="connsiteX735" fmla="*/ 144374 w 331432"/>
                <a:gd name="connsiteY735" fmla="*/ 15389 h 225917"/>
                <a:gd name="connsiteX736" fmla="*/ 143224 w 331432"/>
                <a:gd name="connsiteY736" fmla="*/ 15647 h 225917"/>
                <a:gd name="connsiteX737" fmla="*/ 142144 w 331432"/>
                <a:gd name="connsiteY737" fmla="*/ 15545 h 225917"/>
                <a:gd name="connsiteX738" fmla="*/ 141378 w 331432"/>
                <a:gd name="connsiteY738" fmla="*/ 16085 h 225917"/>
                <a:gd name="connsiteX739" fmla="*/ 139281 w 331432"/>
                <a:gd name="connsiteY739" fmla="*/ 18080 h 225917"/>
                <a:gd name="connsiteX740" fmla="*/ 137873 w 331432"/>
                <a:gd name="connsiteY740" fmla="*/ 17751 h 225917"/>
                <a:gd name="connsiteX741" fmla="*/ 136151 w 331432"/>
                <a:gd name="connsiteY741" fmla="*/ 18197 h 225917"/>
                <a:gd name="connsiteX742" fmla="*/ 133132 w 331432"/>
                <a:gd name="connsiteY742" fmla="*/ 18236 h 225917"/>
                <a:gd name="connsiteX743" fmla="*/ 129212 w 331432"/>
                <a:gd name="connsiteY743" fmla="*/ 17360 h 225917"/>
                <a:gd name="connsiteX744" fmla="*/ 128133 w 331432"/>
                <a:gd name="connsiteY744" fmla="*/ 18103 h 225917"/>
                <a:gd name="connsiteX745" fmla="*/ 126740 w 331432"/>
                <a:gd name="connsiteY745" fmla="*/ 17900 h 225917"/>
                <a:gd name="connsiteX746" fmla="*/ 125355 w 331432"/>
                <a:gd name="connsiteY746" fmla="*/ 18714 h 225917"/>
                <a:gd name="connsiteX747" fmla="*/ 124784 w 331432"/>
                <a:gd name="connsiteY747" fmla="*/ 18674 h 225917"/>
                <a:gd name="connsiteX748" fmla="*/ 124448 w 331432"/>
                <a:gd name="connsiteY748" fmla="*/ 17485 h 225917"/>
                <a:gd name="connsiteX749" fmla="*/ 124471 w 331432"/>
                <a:gd name="connsiteY749" fmla="*/ 16875 h 225917"/>
                <a:gd name="connsiteX750" fmla="*/ 126114 w 331432"/>
                <a:gd name="connsiteY750" fmla="*/ 16366 h 225917"/>
                <a:gd name="connsiteX751" fmla="*/ 125872 w 331432"/>
                <a:gd name="connsiteY751" fmla="*/ 14497 h 225917"/>
                <a:gd name="connsiteX752" fmla="*/ 127193 w 331432"/>
                <a:gd name="connsiteY752" fmla="*/ 13558 h 225917"/>
                <a:gd name="connsiteX753" fmla="*/ 129478 w 331432"/>
                <a:gd name="connsiteY753" fmla="*/ 13636 h 225917"/>
                <a:gd name="connsiteX754" fmla="*/ 131606 w 331432"/>
                <a:gd name="connsiteY754" fmla="*/ 13002 h 225917"/>
                <a:gd name="connsiteX755" fmla="*/ 136230 w 331432"/>
                <a:gd name="connsiteY755" fmla="*/ 13237 h 225917"/>
                <a:gd name="connsiteX756" fmla="*/ 195477 w 331432"/>
                <a:gd name="connsiteY756" fmla="*/ 4350 h 225917"/>
                <a:gd name="connsiteX757" fmla="*/ 195422 w 331432"/>
                <a:gd name="connsiteY757" fmla="*/ 5140 h 225917"/>
                <a:gd name="connsiteX758" fmla="*/ 193842 w 331432"/>
                <a:gd name="connsiteY758" fmla="*/ 4741 h 225917"/>
                <a:gd name="connsiteX759" fmla="*/ 193403 w 331432"/>
                <a:gd name="connsiteY759" fmla="*/ 4866 h 225917"/>
                <a:gd name="connsiteX760" fmla="*/ 190649 w 331432"/>
                <a:gd name="connsiteY760" fmla="*/ 2582 h 225917"/>
                <a:gd name="connsiteX761" fmla="*/ 190696 w 331432"/>
                <a:gd name="connsiteY761" fmla="*/ 1189 h 225917"/>
                <a:gd name="connsiteX762" fmla="*/ 191424 w 331432"/>
                <a:gd name="connsiteY762" fmla="*/ 0 h 225917"/>
                <a:gd name="connsiteX763" fmla="*/ 192566 w 331432"/>
                <a:gd name="connsiteY763" fmla="*/ 188 h 225917"/>
                <a:gd name="connsiteX764" fmla="*/ 194593 w 331432"/>
                <a:gd name="connsiteY764" fmla="*/ 1682 h 225917"/>
                <a:gd name="connsiteX765" fmla="*/ 195477 w 331432"/>
                <a:gd name="connsiteY765" fmla="*/ 4350 h 22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Lst>
              <a:rect l="l" t="t" r="r" b="b"/>
              <a:pathLst>
                <a:path w="331432" h="225917">
                  <a:moveTo>
                    <a:pt x="278264" y="222475"/>
                  </a:moveTo>
                  <a:lnTo>
                    <a:pt x="281933" y="223641"/>
                  </a:lnTo>
                  <a:lnTo>
                    <a:pt x="283177" y="224932"/>
                  </a:lnTo>
                  <a:lnTo>
                    <a:pt x="281855" y="225518"/>
                  </a:lnTo>
                  <a:lnTo>
                    <a:pt x="278647" y="225917"/>
                  </a:lnTo>
                  <a:lnTo>
                    <a:pt x="277896" y="225127"/>
                  </a:lnTo>
                  <a:lnTo>
                    <a:pt x="274814" y="224329"/>
                  </a:lnTo>
                  <a:lnTo>
                    <a:pt x="274321" y="222890"/>
                  </a:lnTo>
                  <a:lnTo>
                    <a:pt x="272788" y="223382"/>
                  </a:lnTo>
                  <a:lnTo>
                    <a:pt x="273570" y="222373"/>
                  </a:lnTo>
                  <a:lnTo>
                    <a:pt x="271638" y="221231"/>
                  </a:lnTo>
                  <a:lnTo>
                    <a:pt x="271035" y="219706"/>
                  </a:lnTo>
                  <a:lnTo>
                    <a:pt x="270957" y="219087"/>
                  </a:lnTo>
                  <a:lnTo>
                    <a:pt x="273226" y="219799"/>
                  </a:lnTo>
                  <a:lnTo>
                    <a:pt x="278264" y="222475"/>
                  </a:lnTo>
                  <a:close/>
                  <a:moveTo>
                    <a:pt x="294615" y="219925"/>
                  </a:moveTo>
                  <a:lnTo>
                    <a:pt x="294294" y="221137"/>
                  </a:lnTo>
                  <a:lnTo>
                    <a:pt x="293489" y="220730"/>
                  </a:lnTo>
                  <a:lnTo>
                    <a:pt x="291103" y="221356"/>
                  </a:lnTo>
                  <a:lnTo>
                    <a:pt x="289850" y="221215"/>
                  </a:lnTo>
                  <a:lnTo>
                    <a:pt x="289131" y="220128"/>
                  </a:lnTo>
                  <a:lnTo>
                    <a:pt x="288959" y="219627"/>
                  </a:lnTo>
                  <a:lnTo>
                    <a:pt x="291032" y="220018"/>
                  </a:lnTo>
                  <a:lnTo>
                    <a:pt x="290688" y="218814"/>
                  </a:lnTo>
                  <a:lnTo>
                    <a:pt x="293676" y="219432"/>
                  </a:lnTo>
                  <a:lnTo>
                    <a:pt x="294615" y="219925"/>
                  </a:lnTo>
                  <a:close/>
                  <a:moveTo>
                    <a:pt x="220355" y="202236"/>
                  </a:moveTo>
                  <a:lnTo>
                    <a:pt x="220042" y="203973"/>
                  </a:lnTo>
                  <a:lnTo>
                    <a:pt x="218242" y="203456"/>
                  </a:lnTo>
                  <a:lnTo>
                    <a:pt x="217875" y="203081"/>
                  </a:lnTo>
                  <a:lnTo>
                    <a:pt x="218172" y="201985"/>
                  </a:lnTo>
                  <a:lnTo>
                    <a:pt x="219768" y="201938"/>
                  </a:lnTo>
                  <a:lnTo>
                    <a:pt x="220355" y="202236"/>
                  </a:lnTo>
                  <a:close/>
                  <a:moveTo>
                    <a:pt x="224353" y="190149"/>
                  </a:moveTo>
                  <a:lnTo>
                    <a:pt x="225284" y="190149"/>
                  </a:lnTo>
                  <a:lnTo>
                    <a:pt x="226840" y="188498"/>
                  </a:lnTo>
                  <a:lnTo>
                    <a:pt x="228194" y="187997"/>
                  </a:lnTo>
                  <a:lnTo>
                    <a:pt x="229078" y="188748"/>
                  </a:lnTo>
                  <a:lnTo>
                    <a:pt x="227639" y="194021"/>
                  </a:lnTo>
                  <a:lnTo>
                    <a:pt x="226426" y="193223"/>
                  </a:lnTo>
                  <a:lnTo>
                    <a:pt x="221677" y="191752"/>
                  </a:lnTo>
                  <a:lnTo>
                    <a:pt x="221529" y="189663"/>
                  </a:lnTo>
                  <a:lnTo>
                    <a:pt x="220292" y="188991"/>
                  </a:lnTo>
                  <a:lnTo>
                    <a:pt x="219526" y="186957"/>
                  </a:lnTo>
                  <a:lnTo>
                    <a:pt x="217953" y="184703"/>
                  </a:lnTo>
                  <a:lnTo>
                    <a:pt x="217656" y="183256"/>
                  </a:lnTo>
                  <a:lnTo>
                    <a:pt x="218548" y="183851"/>
                  </a:lnTo>
                  <a:lnTo>
                    <a:pt x="219549" y="185321"/>
                  </a:lnTo>
                  <a:lnTo>
                    <a:pt x="223703" y="188341"/>
                  </a:lnTo>
                  <a:lnTo>
                    <a:pt x="223539" y="189319"/>
                  </a:lnTo>
                  <a:lnTo>
                    <a:pt x="224353" y="190149"/>
                  </a:lnTo>
                  <a:close/>
                  <a:moveTo>
                    <a:pt x="212219" y="175245"/>
                  </a:moveTo>
                  <a:lnTo>
                    <a:pt x="215317" y="177052"/>
                  </a:lnTo>
                  <a:lnTo>
                    <a:pt x="217014" y="176528"/>
                  </a:lnTo>
                  <a:lnTo>
                    <a:pt x="217937" y="176825"/>
                  </a:lnTo>
                  <a:lnTo>
                    <a:pt x="219925" y="178922"/>
                  </a:lnTo>
                  <a:lnTo>
                    <a:pt x="220034" y="180455"/>
                  </a:lnTo>
                  <a:lnTo>
                    <a:pt x="220355" y="181770"/>
                  </a:lnTo>
                  <a:lnTo>
                    <a:pt x="220253" y="182349"/>
                  </a:lnTo>
                  <a:lnTo>
                    <a:pt x="219150" y="183131"/>
                  </a:lnTo>
                  <a:lnTo>
                    <a:pt x="219252" y="182239"/>
                  </a:lnTo>
                  <a:lnTo>
                    <a:pt x="218407" y="182067"/>
                  </a:lnTo>
                  <a:lnTo>
                    <a:pt x="215520" y="182106"/>
                  </a:lnTo>
                  <a:lnTo>
                    <a:pt x="213283" y="181551"/>
                  </a:lnTo>
                  <a:lnTo>
                    <a:pt x="210200" y="181402"/>
                  </a:lnTo>
                  <a:lnTo>
                    <a:pt x="211499" y="180009"/>
                  </a:lnTo>
                  <a:lnTo>
                    <a:pt x="211789" y="179438"/>
                  </a:lnTo>
                  <a:lnTo>
                    <a:pt x="210169" y="177201"/>
                  </a:lnTo>
                  <a:lnTo>
                    <a:pt x="210099" y="176137"/>
                  </a:lnTo>
                  <a:lnTo>
                    <a:pt x="210231" y="175550"/>
                  </a:lnTo>
                  <a:lnTo>
                    <a:pt x="211585" y="175229"/>
                  </a:lnTo>
                  <a:lnTo>
                    <a:pt x="212219" y="175245"/>
                  </a:lnTo>
                  <a:close/>
                  <a:moveTo>
                    <a:pt x="208205" y="178499"/>
                  </a:moveTo>
                  <a:lnTo>
                    <a:pt x="207900" y="179047"/>
                  </a:lnTo>
                  <a:lnTo>
                    <a:pt x="206617" y="178648"/>
                  </a:lnTo>
                  <a:lnTo>
                    <a:pt x="203034" y="175589"/>
                  </a:lnTo>
                  <a:lnTo>
                    <a:pt x="203589" y="173320"/>
                  </a:lnTo>
                  <a:lnTo>
                    <a:pt x="205201" y="172147"/>
                  </a:lnTo>
                  <a:lnTo>
                    <a:pt x="207650" y="173430"/>
                  </a:lnTo>
                  <a:lnTo>
                    <a:pt x="208463" y="175307"/>
                  </a:lnTo>
                  <a:lnTo>
                    <a:pt x="208706" y="176356"/>
                  </a:lnTo>
                  <a:lnTo>
                    <a:pt x="208205" y="178499"/>
                  </a:lnTo>
                  <a:close/>
                  <a:moveTo>
                    <a:pt x="258392" y="166686"/>
                  </a:moveTo>
                  <a:lnTo>
                    <a:pt x="259668" y="167015"/>
                  </a:lnTo>
                  <a:lnTo>
                    <a:pt x="262320" y="166850"/>
                  </a:lnTo>
                  <a:lnTo>
                    <a:pt x="263196" y="168118"/>
                  </a:lnTo>
                  <a:lnTo>
                    <a:pt x="264409" y="168556"/>
                  </a:lnTo>
                  <a:lnTo>
                    <a:pt x="265457" y="169127"/>
                  </a:lnTo>
                  <a:lnTo>
                    <a:pt x="266388" y="169956"/>
                  </a:lnTo>
                  <a:lnTo>
                    <a:pt x="266380" y="170465"/>
                  </a:lnTo>
                  <a:lnTo>
                    <a:pt x="266161" y="170903"/>
                  </a:lnTo>
                  <a:lnTo>
                    <a:pt x="265598" y="171302"/>
                  </a:lnTo>
                  <a:lnTo>
                    <a:pt x="265762" y="172194"/>
                  </a:lnTo>
                  <a:lnTo>
                    <a:pt x="264792" y="172061"/>
                  </a:lnTo>
                  <a:lnTo>
                    <a:pt x="263587" y="172530"/>
                  </a:lnTo>
                  <a:lnTo>
                    <a:pt x="261209" y="171490"/>
                  </a:lnTo>
                  <a:lnTo>
                    <a:pt x="260348" y="171255"/>
                  </a:lnTo>
                  <a:lnTo>
                    <a:pt x="260090" y="170363"/>
                  </a:lnTo>
                  <a:lnTo>
                    <a:pt x="258549" y="168869"/>
                  </a:lnTo>
                  <a:lnTo>
                    <a:pt x="255850" y="167797"/>
                  </a:lnTo>
                  <a:lnTo>
                    <a:pt x="257211" y="166921"/>
                  </a:lnTo>
                  <a:lnTo>
                    <a:pt x="258392" y="166686"/>
                  </a:lnTo>
                  <a:close/>
                  <a:moveTo>
                    <a:pt x="59889" y="159496"/>
                  </a:moveTo>
                  <a:lnTo>
                    <a:pt x="60288" y="160466"/>
                  </a:lnTo>
                  <a:lnTo>
                    <a:pt x="57096" y="159144"/>
                  </a:lnTo>
                  <a:lnTo>
                    <a:pt x="54044" y="156930"/>
                  </a:lnTo>
                  <a:lnTo>
                    <a:pt x="52503" y="156328"/>
                  </a:lnTo>
                  <a:lnTo>
                    <a:pt x="51471" y="154865"/>
                  </a:lnTo>
                  <a:lnTo>
                    <a:pt x="53364" y="155952"/>
                  </a:lnTo>
                  <a:lnTo>
                    <a:pt x="56665" y="156969"/>
                  </a:lnTo>
                  <a:lnTo>
                    <a:pt x="59889" y="159496"/>
                  </a:lnTo>
                  <a:close/>
                  <a:moveTo>
                    <a:pt x="224924" y="161703"/>
                  </a:moveTo>
                  <a:lnTo>
                    <a:pt x="225300" y="163283"/>
                  </a:lnTo>
                  <a:lnTo>
                    <a:pt x="223586" y="161593"/>
                  </a:lnTo>
                  <a:lnTo>
                    <a:pt x="224353" y="159684"/>
                  </a:lnTo>
                  <a:lnTo>
                    <a:pt x="224486" y="158651"/>
                  </a:lnTo>
                  <a:lnTo>
                    <a:pt x="224400" y="158072"/>
                  </a:lnTo>
                  <a:lnTo>
                    <a:pt x="222687" y="157087"/>
                  </a:lnTo>
                  <a:lnTo>
                    <a:pt x="223594" y="155475"/>
                  </a:lnTo>
                  <a:lnTo>
                    <a:pt x="224556" y="154927"/>
                  </a:lnTo>
                  <a:lnTo>
                    <a:pt x="225159" y="154771"/>
                  </a:lnTo>
                  <a:lnTo>
                    <a:pt x="225127" y="157048"/>
                  </a:lnTo>
                  <a:lnTo>
                    <a:pt x="225620" y="158065"/>
                  </a:lnTo>
                  <a:lnTo>
                    <a:pt x="224924" y="161703"/>
                  </a:lnTo>
                  <a:close/>
                  <a:moveTo>
                    <a:pt x="59810" y="156148"/>
                  </a:moveTo>
                  <a:lnTo>
                    <a:pt x="58856" y="156218"/>
                  </a:lnTo>
                  <a:lnTo>
                    <a:pt x="54983" y="154724"/>
                  </a:lnTo>
                  <a:lnTo>
                    <a:pt x="53998" y="153637"/>
                  </a:lnTo>
                  <a:lnTo>
                    <a:pt x="58527" y="153879"/>
                  </a:lnTo>
                  <a:lnTo>
                    <a:pt x="59693" y="154153"/>
                  </a:lnTo>
                  <a:lnTo>
                    <a:pt x="59935" y="155678"/>
                  </a:lnTo>
                  <a:lnTo>
                    <a:pt x="59810" y="156148"/>
                  </a:lnTo>
                  <a:close/>
                  <a:moveTo>
                    <a:pt x="157275" y="97769"/>
                  </a:moveTo>
                  <a:lnTo>
                    <a:pt x="156391" y="97934"/>
                  </a:lnTo>
                  <a:lnTo>
                    <a:pt x="156007" y="96940"/>
                  </a:lnTo>
                  <a:lnTo>
                    <a:pt x="153950" y="96080"/>
                  </a:lnTo>
                  <a:lnTo>
                    <a:pt x="151900" y="93404"/>
                  </a:lnTo>
                  <a:lnTo>
                    <a:pt x="151931" y="91112"/>
                  </a:lnTo>
                  <a:lnTo>
                    <a:pt x="152197" y="90454"/>
                  </a:lnTo>
                  <a:lnTo>
                    <a:pt x="153340" y="90423"/>
                  </a:lnTo>
                  <a:lnTo>
                    <a:pt x="157908" y="93068"/>
                  </a:lnTo>
                  <a:lnTo>
                    <a:pt x="158385" y="93913"/>
                  </a:lnTo>
                  <a:lnTo>
                    <a:pt x="158042" y="96424"/>
                  </a:lnTo>
                  <a:lnTo>
                    <a:pt x="157275" y="97769"/>
                  </a:lnTo>
                  <a:close/>
                  <a:moveTo>
                    <a:pt x="331432" y="116647"/>
                  </a:moveTo>
                  <a:lnTo>
                    <a:pt x="330900" y="118705"/>
                  </a:lnTo>
                  <a:lnTo>
                    <a:pt x="330493" y="119057"/>
                  </a:lnTo>
                  <a:lnTo>
                    <a:pt x="329993" y="118282"/>
                  </a:lnTo>
                  <a:lnTo>
                    <a:pt x="328084" y="119034"/>
                  </a:lnTo>
                  <a:lnTo>
                    <a:pt x="327176" y="119886"/>
                  </a:lnTo>
                  <a:lnTo>
                    <a:pt x="326206" y="120512"/>
                  </a:lnTo>
                  <a:lnTo>
                    <a:pt x="323969" y="120356"/>
                  </a:lnTo>
                  <a:lnTo>
                    <a:pt x="321849" y="119792"/>
                  </a:lnTo>
                  <a:lnTo>
                    <a:pt x="319791" y="118752"/>
                  </a:lnTo>
                  <a:lnTo>
                    <a:pt x="317968" y="117414"/>
                  </a:lnTo>
                  <a:lnTo>
                    <a:pt x="316137" y="115309"/>
                  </a:lnTo>
                  <a:lnTo>
                    <a:pt x="314995" y="113135"/>
                  </a:lnTo>
                  <a:lnTo>
                    <a:pt x="315558" y="110608"/>
                  </a:lnTo>
                  <a:lnTo>
                    <a:pt x="314846" y="108323"/>
                  </a:lnTo>
                  <a:lnTo>
                    <a:pt x="311388" y="106704"/>
                  </a:lnTo>
                  <a:lnTo>
                    <a:pt x="310630" y="106180"/>
                  </a:lnTo>
                  <a:lnTo>
                    <a:pt x="309096" y="103911"/>
                  </a:lnTo>
                  <a:lnTo>
                    <a:pt x="307571" y="102925"/>
                  </a:lnTo>
                  <a:lnTo>
                    <a:pt x="305622" y="100938"/>
                  </a:lnTo>
                  <a:lnTo>
                    <a:pt x="305130" y="100077"/>
                  </a:lnTo>
                  <a:lnTo>
                    <a:pt x="304300" y="97558"/>
                  </a:lnTo>
                  <a:lnTo>
                    <a:pt x="304034" y="96041"/>
                  </a:lnTo>
                  <a:lnTo>
                    <a:pt x="304739" y="91620"/>
                  </a:lnTo>
                  <a:lnTo>
                    <a:pt x="304480" y="89414"/>
                  </a:lnTo>
                  <a:lnTo>
                    <a:pt x="305427" y="89625"/>
                  </a:lnTo>
                  <a:lnTo>
                    <a:pt x="306436" y="90494"/>
                  </a:lnTo>
                  <a:lnTo>
                    <a:pt x="307578" y="91096"/>
                  </a:lnTo>
                  <a:lnTo>
                    <a:pt x="310356" y="91503"/>
                  </a:lnTo>
                  <a:lnTo>
                    <a:pt x="312476" y="93263"/>
                  </a:lnTo>
                  <a:lnTo>
                    <a:pt x="314518" y="96698"/>
                  </a:lnTo>
                  <a:lnTo>
                    <a:pt x="314760" y="97824"/>
                  </a:lnTo>
                  <a:lnTo>
                    <a:pt x="315410" y="98638"/>
                  </a:lnTo>
                  <a:lnTo>
                    <a:pt x="317507" y="100101"/>
                  </a:lnTo>
                  <a:lnTo>
                    <a:pt x="318602" y="101040"/>
                  </a:lnTo>
                  <a:lnTo>
                    <a:pt x="320675" y="104787"/>
                  </a:lnTo>
                  <a:lnTo>
                    <a:pt x="321817" y="105585"/>
                  </a:lnTo>
                  <a:lnTo>
                    <a:pt x="323178" y="105906"/>
                  </a:lnTo>
                  <a:lnTo>
                    <a:pt x="324438" y="106446"/>
                  </a:lnTo>
                  <a:lnTo>
                    <a:pt x="326542" y="108088"/>
                  </a:lnTo>
                  <a:lnTo>
                    <a:pt x="328483" y="109950"/>
                  </a:lnTo>
                  <a:lnTo>
                    <a:pt x="329789" y="111906"/>
                  </a:lnTo>
                  <a:lnTo>
                    <a:pt x="330791" y="114003"/>
                  </a:lnTo>
                  <a:lnTo>
                    <a:pt x="331432" y="116647"/>
                  </a:lnTo>
                  <a:close/>
                  <a:moveTo>
                    <a:pt x="138623" y="89125"/>
                  </a:moveTo>
                  <a:lnTo>
                    <a:pt x="137395" y="89250"/>
                  </a:lnTo>
                  <a:lnTo>
                    <a:pt x="135393" y="87169"/>
                  </a:lnTo>
                  <a:lnTo>
                    <a:pt x="134884" y="86394"/>
                  </a:lnTo>
                  <a:lnTo>
                    <a:pt x="135080" y="85307"/>
                  </a:lnTo>
                  <a:lnTo>
                    <a:pt x="137630" y="83851"/>
                  </a:lnTo>
                  <a:lnTo>
                    <a:pt x="139281" y="85182"/>
                  </a:lnTo>
                  <a:lnTo>
                    <a:pt x="139625" y="88029"/>
                  </a:lnTo>
                  <a:lnTo>
                    <a:pt x="138623" y="89125"/>
                  </a:lnTo>
                  <a:close/>
                  <a:moveTo>
                    <a:pt x="302658" y="89140"/>
                  </a:moveTo>
                  <a:lnTo>
                    <a:pt x="302219" y="89312"/>
                  </a:lnTo>
                  <a:lnTo>
                    <a:pt x="301265" y="86543"/>
                  </a:lnTo>
                  <a:lnTo>
                    <a:pt x="301101" y="84493"/>
                  </a:lnTo>
                  <a:lnTo>
                    <a:pt x="300811" y="82983"/>
                  </a:lnTo>
                  <a:lnTo>
                    <a:pt x="300311" y="82084"/>
                  </a:lnTo>
                  <a:lnTo>
                    <a:pt x="301750" y="80425"/>
                  </a:lnTo>
                  <a:lnTo>
                    <a:pt x="302344" y="79963"/>
                  </a:lnTo>
                  <a:lnTo>
                    <a:pt x="303432" y="80840"/>
                  </a:lnTo>
                  <a:lnTo>
                    <a:pt x="303596" y="82788"/>
                  </a:lnTo>
                  <a:lnTo>
                    <a:pt x="304426" y="84438"/>
                  </a:lnTo>
                  <a:lnTo>
                    <a:pt x="303792" y="88045"/>
                  </a:lnTo>
                  <a:lnTo>
                    <a:pt x="302658" y="89140"/>
                  </a:lnTo>
                  <a:close/>
                  <a:moveTo>
                    <a:pt x="113221" y="73673"/>
                  </a:moveTo>
                  <a:lnTo>
                    <a:pt x="111750" y="74323"/>
                  </a:lnTo>
                  <a:lnTo>
                    <a:pt x="110694" y="73830"/>
                  </a:lnTo>
                  <a:lnTo>
                    <a:pt x="110240" y="72390"/>
                  </a:lnTo>
                  <a:lnTo>
                    <a:pt x="110600" y="71005"/>
                  </a:lnTo>
                  <a:lnTo>
                    <a:pt x="111891" y="69910"/>
                  </a:lnTo>
                  <a:lnTo>
                    <a:pt x="112704" y="69581"/>
                  </a:lnTo>
                  <a:lnTo>
                    <a:pt x="113620" y="70325"/>
                  </a:lnTo>
                  <a:lnTo>
                    <a:pt x="113972" y="71796"/>
                  </a:lnTo>
                  <a:lnTo>
                    <a:pt x="113221" y="73673"/>
                  </a:lnTo>
                  <a:close/>
                  <a:moveTo>
                    <a:pt x="242683" y="64277"/>
                  </a:moveTo>
                  <a:lnTo>
                    <a:pt x="243825" y="64715"/>
                  </a:lnTo>
                  <a:lnTo>
                    <a:pt x="247111" y="62431"/>
                  </a:lnTo>
                  <a:lnTo>
                    <a:pt x="248872" y="64027"/>
                  </a:lnTo>
                  <a:lnTo>
                    <a:pt x="251117" y="64801"/>
                  </a:lnTo>
                  <a:lnTo>
                    <a:pt x="253448" y="65240"/>
                  </a:lnTo>
                  <a:lnTo>
                    <a:pt x="252525" y="68525"/>
                  </a:lnTo>
                  <a:lnTo>
                    <a:pt x="252799" y="70043"/>
                  </a:lnTo>
                  <a:lnTo>
                    <a:pt x="253401" y="71553"/>
                  </a:lnTo>
                  <a:lnTo>
                    <a:pt x="253323" y="73783"/>
                  </a:lnTo>
                  <a:lnTo>
                    <a:pt x="252251" y="75770"/>
                  </a:lnTo>
                  <a:lnTo>
                    <a:pt x="250194" y="78672"/>
                  </a:lnTo>
                  <a:lnTo>
                    <a:pt x="249270" y="79204"/>
                  </a:lnTo>
                  <a:lnTo>
                    <a:pt x="248191" y="79517"/>
                  </a:lnTo>
                  <a:lnTo>
                    <a:pt x="244827" y="79752"/>
                  </a:lnTo>
                  <a:lnTo>
                    <a:pt x="244177" y="81293"/>
                  </a:lnTo>
                  <a:lnTo>
                    <a:pt x="244396" y="82928"/>
                  </a:lnTo>
                  <a:lnTo>
                    <a:pt x="246211" y="85072"/>
                  </a:lnTo>
                  <a:lnTo>
                    <a:pt x="247667" y="87482"/>
                  </a:lnTo>
                  <a:lnTo>
                    <a:pt x="246219" y="89696"/>
                  </a:lnTo>
                  <a:lnTo>
                    <a:pt x="243833" y="91245"/>
                  </a:lnTo>
                  <a:lnTo>
                    <a:pt x="241572" y="92035"/>
                  </a:lnTo>
                  <a:lnTo>
                    <a:pt x="237825" y="91565"/>
                  </a:lnTo>
                  <a:lnTo>
                    <a:pt x="233874" y="91761"/>
                  </a:lnTo>
                  <a:lnTo>
                    <a:pt x="233131" y="92606"/>
                  </a:lnTo>
                  <a:lnTo>
                    <a:pt x="233115" y="94006"/>
                  </a:lnTo>
                  <a:lnTo>
                    <a:pt x="232560" y="95070"/>
                  </a:lnTo>
                  <a:lnTo>
                    <a:pt x="231840" y="96041"/>
                  </a:lnTo>
                  <a:lnTo>
                    <a:pt x="229837" y="98051"/>
                  </a:lnTo>
                  <a:lnTo>
                    <a:pt x="227592" y="99827"/>
                  </a:lnTo>
                  <a:lnTo>
                    <a:pt x="224533" y="101509"/>
                  </a:lnTo>
                  <a:lnTo>
                    <a:pt x="223508" y="101908"/>
                  </a:lnTo>
                  <a:lnTo>
                    <a:pt x="220793" y="102174"/>
                  </a:lnTo>
                  <a:lnTo>
                    <a:pt x="218360" y="103144"/>
                  </a:lnTo>
                  <a:lnTo>
                    <a:pt x="217273" y="104091"/>
                  </a:lnTo>
                  <a:lnTo>
                    <a:pt x="216091" y="104857"/>
                  </a:lnTo>
                  <a:lnTo>
                    <a:pt x="213509" y="105694"/>
                  </a:lnTo>
                  <a:lnTo>
                    <a:pt x="210998" y="107353"/>
                  </a:lnTo>
                  <a:lnTo>
                    <a:pt x="210005" y="107635"/>
                  </a:lnTo>
                  <a:lnTo>
                    <a:pt x="204786" y="107924"/>
                  </a:lnTo>
                  <a:lnTo>
                    <a:pt x="197323" y="108002"/>
                  </a:lnTo>
                  <a:lnTo>
                    <a:pt x="195116" y="108175"/>
                  </a:lnTo>
                  <a:lnTo>
                    <a:pt x="192973" y="107948"/>
                  </a:lnTo>
                  <a:lnTo>
                    <a:pt x="191792" y="107298"/>
                  </a:lnTo>
                  <a:lnTo>
                    <a:pt x="189257" y="104318"/>
                  </a:lnTo>
                  <a:lnTo>
                    <a:pt x="187050" y="103293"/>
                  </a:lnTo>
                  <a:lnTo>
                    <a:pt x="184641" y="103324"/>
                  </a:lnTo>
                  <a:lnTo>
                    <a:pt x="181434" y="104380"/>
                  </a:lnTo>
                  <a:lnTo>
                    <a:pt x="180831" y="104145"/>
                  </a:lnTo>
                  <a:lnTo>
                    <a:pt x="174431" y="99741"/>
                  </a:lnTo>
                  <a:lnTo>
                    <a:pt x="172491" y="98661"/>
                  </a:lnTo>
                  <a:lnTo>
                    <a:pt x="170418" y="97863"/>
                  </a:lnTo>
                  <a:lnTo>
                    <a:pt x="167891" y="97300"/>
                  </a:lnTo>
                  <a:lnTo>
                    <a:pt x="165505" y="96416"/>
                  </a:lnTo>
                  <a:lnTo>
                    <a:pt x="164097" y="94319"/>
                  </a:lnTo>
                  <a:lnTo>
                    <a:pt x="164261" y="91589"/>
                  </a:lnTo>
                  <a:lnTo>
                    <a:pt x="166178" y="89985"/>
                  </a:lnTo>
                  <a:lnTo>
                    <a:pt x="169096" y="90775"/>
                  </a:lnTo>
                  <a:lnTo>
                    <a:pt x="170215" y="90767"/>
                  </a:lnTo>
                  <a:lnTo>
                    <a:pt x="171310" y="90314"/>
                  </a:lnTo>
                  <a:lnTo>
                    <a:pt x="172601" y="90462"/>
                  </a:lnTo>
                  <a:lnTo>
                    <a:pt x="173900" y="90861"/>
                  </a:lnTo>
                  <a:lnTo>
                    <a:pt x="178633" y="90267"/>
                  </a:lnTo>
                  <a:lnTo>
                    <a:pt x="181371" y="91096"/>
                  </a:lnTo>
                  <a:lnTo>
                    <a:pt x="184039" y="92207"/>
                  </a:lnTo>
                  <a:lnTo>
                    <a:pt x="186527" y="92442"/>
                  </a:lnTo>
                  <a:lnTo>
                    <a:pt x="189085" y="92207"/>
                  </a:lnTo>
                  <a:lnTo>
                    <a:pt x="192511" y="90955"/>
                  </a:lnTo>
                  <a:lnTo>
                    <a:pt x="193599" y="91120"/>
                  </a:lnTo>
                  <a:lnTo>
                    <a:pt x="196900" y="91127"/>
                  </a:lnTo>
                  <a:lnTo>
                    <a:pt x="199787" y="89453"/>
                  </a:lnTo>
                  <a:lnTo>
                    <a:pt x="200867" y="82701"/>
                  </a:lnTo>
                  <a:lnTo>
                    <a:pt x="201602" y="80401"/>
                  </a:lnTo>
                  <a:lnTo>
                    <a:pt x="202588" y="79901"/>
                  </a:lnTo>
                  <a:lnTo>
                    <a:pt x="203292" y="80041"/>
                  </a:lnTo>
                  <a:lnTo>
                    <a:pt x="204348" y="81192"/>
                  </a:lnTo>
                  <a:lnTo>
                    <a:pt x="202995" y="82623"/>
                  </a:lnTo>
                  <a:lnTo>
                    <a:pt x="202400" y="83726"/>
                  </a:lnTo>
                  <a:lnTo>
                    <a:pt x="202205" y="86418"/>
                  </a:lnTo>
                  <a:lnTo>
                    <a:pt x="202948" y="89031"/>
                  </a:lnTo>
                  <a:lnTo>
                    <a:pt x="204638" y="91104"/>
                  </a:lnTo>
                  <a:lnTo>
                    <a:pt x="207172" y="91370"/>
                  </a:lnTo>
                  <a:lnTo>
                    <a:pt x="209496" y="90001"/>
                  </a:lnTo>
                  <a:lnTo>
                    <a:pt x="212023" y="89711"/>
                  </a:lnTo>
                  <a:lnTo>
                    <a:pt x="214355" y="91041"/>
                  </a:lnTo>
                  <a:lnTo>
                    <a:pt x="216748" y="90814"/>
                  </a:lnTo>
                  <a:lnTo>
                    <a:pt x="217844" y="89946"/>
                  </a:lnTo>
                  <a:lnTo>
                    <a:pt x="219119" y="89571"/>
                  </a:lnTo>
                  <a:lnTo>
                    <a:pt x="220386" y="89430"/>
                  </a:lnTo>
                  <a:lnTo>
                    <a:pt x="221536" y="88913"/>
                  </a:lnTo>
                  <a:lnTo>
                    <a:pt x="223062" y="86652"/>
                  </a:lnTo>
                  <a:lnTo>
                    <a:pt x="224079" y="84110"/>
                  </a:lnTo>
                  <a:lnTo>
                    <a:pt x="225597" y="82107"/>
                  </a:lnTo>
                  <a:lnTo>
                    <a:pt x="229736" y="78766"/>
                  </a:lnTo>
                  <a:lnTo>
                    <a:pt x="230932" y="78352"/>
                  </a:lnTo>
                  <a:lnTo>
                    <a:pt x="232223" y="78125"/>
                  </a:lnTo>
                  <a:lnTo>
                    <a:pt x="235134" y="78274"/>
                  </a:lnTo>
                  <a:lnTo>
                    <a:pt x="237301" y="77084"/>
                  </a:lnTo>
                  <a:lnTo>
                    <a:pt x="237465" y="74409"/>
                  </a:lnTo>
                  <a:lnTo>
                    <a:pt x="237152" y="71694"/>
                  </a:lnTo>
                  <a:lnTo>
                    <a:pt x="234680" y="65318"/>
                  </a:lnTo>
                  <a:lnTo>
                    <a:pt x="234515" y="64309"/>
                  </a:lnTo>
                  <a:lnTo>
                    <a:pt x="234867" y="63174"/>
                  </a:lnTo>
                  <a:lnTo>
                    <a:pt x="235587" y="62157"/>
                  </a:lnTo>
                  <a:lnTo>
                    <a:pt x="238020" y="62141"/>
                  </a:lnTo>
                  <a:lnTo>
                    <a:pt x="240555" y="62509"/>
                  </a:lnTo>
                  <a:lnTo>
                    <a:pt x="241557" y="63472"/>
                  </a:lnTo>
                  <a:lnTo>
                    <a:pt x="242683" y="64277"/>
                  </a:lnTo>
                  <a:close/>
                  <a:moveTo>
                    <a:pt x="280963" y="59959"/>
                  </a:moveTo>
                  <a:lnTo>
                    <a:pt x="280767" y="60475"/>
                  </a:lnTo>
                  <a:lnTo>
                    <a:pt x="279477" y="59881"/>
                  </a:lnTo>
                  <a:lnTo>
                    <a:pt x="280541" y="58762"/>
                  </a:lnTo>
                  <a:lnTo>
                    <a:pt x="281049" y="58684"/>
                  </a:lnTo>
                  <a:lnTo>
                    <a:pt x="280963" y="59959"/>
                  </a:lnTo>
                  <a:close/>
                  <a:moveTo>
                    <a:pt x="259261" y="38851"/>
                  </a:moveTo>
                  <a:lnTo>
                    <a:pt x="258729" y="40768"/>
                  </a:lnTo>
                  <a:lnTo>
                    <a:pt x="257384" y="39641"/>
                  </a:lnTo>
                  <a:lnTo>
                    <a:pt x="256468" y="38022"/>
                  </a:lnTo>
                  <a:lnTo>
                    <a:pt x="257047" y="37302"/>
                  </a:lnTo>
                  <a:lnTo>
                    <a:pt x="258557" y="36872"/>
                  </a:lnTo>
                  <a:lnTo>
                    <a:pt x="259261" y="38851"/>
                  </a:lnTo>
                  <a:close/>
                  <a:moveTo>
                    <a:pt x="246712" y="34791"/>
                  </a:moveTo>
                  <a:lnTo>
                    <a:pt x="246477" y="35894"/>
                  </a:lnTo>
                  <a:lnTo>
                    <a:pt x="245789" y="35831"/>
                  </a:lnTo>
                  <a:lnTo>
                    <a:pt x="243904" y="33672"/>
                  </a:lnTo>
                  <a:lnTo>
                    <a:pt x="243536" y="33109"/>
                  </a:lnTo>
                  <a:lnTo>
                    <a:pt x="243982" y="32569"/>
                  </a:lnTo>
                  <a:lnTo>
                    <a:pt x="246172" y="34157"/>
                  </a:lnTo>
                  <a:lnTo>
                    <a:pt x="246712" y="34791"/>
                  </a:lnTo>
                  <a:close/>
                  <a:moveTo>
                    <a:pt x="243598" y="32225"/>
                  </a:moveTo>
                  <a:lnTo>
                    <a:pt x="243074" y="32225"/>
                  </a:lnTo>
                  <a:lnTo>
                    <a:pt x="242996" y="30480"/>
                  </a:lnTo>
                  <a:lnTo>
                    <a:pt x="243356" y="29565"/>
                  </a:lnTo>
                  <a:lnTo>
                    <a:pt x="244576" y="30206"/>
                  </a:lnTo>
                  <a:lnTo>
                    <a:pt x="244780" y="31763"/>
                  </a:lnTo>
                  <a:lnTo>
                    <a:pt x="243598" y="32225"/>
                  </a:lnTo>
                  <a:close/>
                  <a:moveTo>
                    <a:pt x="71561" y="53747"/>
                  </a:moveTo>
                  <a:lnTo>
                    <a:pt x="74331" y="53810"/>
                  </a:lnTo>
                  <a:lnTo>
                    <a:pt x="77108" y="53473"/>
                  </a:lnTo>
                  <a:lnTo>
                    <a:pt x="78250" y="53622"/>
                  </a:lnTo>
                  <a:lnTo>
                    <a:pt x="79377" y="53966"/>
                  </a:lnTo>
                  <a:lnTo>
                    <a:pt x="80402" y="54623"/>
                  </a:lnTo>
                  <a:lnTo>
                    <a:pt x="80918" y="55883"/>
                  </a:lnTo>
                  <a:lnTo>
                    <a:pt x="82647" y="57635"/>
                  </a:lnTo>
                  <a:lnTo>
                    <a:pt x="85088" y="58425"/>
                  </a:lnTo>
                  <a:lnTo>
                    <a:pt x="87411" y="60013"/>
                  </a:lnTo>
                  <a:lnTo>
                    <a:pt x="89500" y="61907"/>
                  </a:lnTo>
                  <a:lnTo>
                    <a:pt x="91034" y="63816"/>
                  </a:lnTo>
                  <a:lnTo>
                    <a:pt x="92778" y="65427"/>
                  </a:lnTo>
                  <a:lnTo>
                    <a:pt x="95415" y="66108"/>
                  </a:lnTo>
                  <a:lnTo>
                    <a:pt x="98192" y="66217"/>
                  </a:lnTo>
                  <a:lnTo>
                    <a:pt x="107690" y="75801"/>
                  </a:lnTo>
                  <a:lnTo>
                    <a:pt x="108151" y="77280"/>
                  </a:lnTo>
                  <a:lnTo>
                    <a:pt x="108261" y="83570"/>
                  </a:lnTo>
                  <a:lnTo>
                    <a:pt x="107213" y="88483"/>
                  </a:lnTo>
                  <a:lnTo>
                    <a:pt x="109575" y="89993"/>
                  </a:lnTo>
                  <a:lnTo>
                    <a:pt x="112799" y="90556"/>
                  </a:lnTo>
                  <a:lnTo>
                    <a:pt x="117320" y="91604"/>
                  </a:lnTo>
                  <a:lnTo>
                    <a:pt x="121670" y="93169"/>
                  </a:lnTo>
                  <a:lnTo>
                    <a:pt x="135525" y="99803"/>
                  </a:lnTo>
                  <a:lnTo>
                    <a:pt x="137427" y="100367"/>
                  </a:lnTo>
                  <a:lnTo>
                    <a:pt x="140220" y="100586"/>
                  </a:lnTo>
                  <a:lnTo>
                    <a:pt x="143036" y="100492"/>
                  </a:lnTo>
                  <a:lnTo>
                    <a:pt x="144045" y="100828"/>
                  </a:lnTo>
                  <a:lnTo>
                    <a:pt x="146157" y="102033"/>
                  </a:lnTo>
                  <a:lnTo>
                    <a:pt x="147214" y="102823"/>
                  </a:lnTo>
                  <a:lnTo>
                    <a:pt x="149107" y="104967"/>
                  </a:lnTo>
                  <a:lnTo>
                    <a:pt x="150797" y="107298"/>
                  </a:lnTo>
                  <a:lnTo>
                    <a:pt x="151525" y="107963"/>
                  </a:lnTo>
                  <a:lnTo>
                    <a:pt x="152377" y="108480"/>
                  </a:lnTo>
                  <a:lnTo>
                    <a:pt x="152870" y="109747"/>
                  </a:lnTo>
                  <a:lnTo>
                    <a:pt x="153527" y="113659"/>
                  </a:lnTo>
                  <a:lnTo>
                    <a:pt x="153331" y="116100"/>
                  </a:lnTo>
                  <a:lnTo>
                    <a:pt x="152557" y="117007"/>
                  </a:lnTo>
                  <a:lnTo>
                    <a:pt x="150343" y="117445"/>
                  </a:lnTo>
                  <a:lnTo>
                    <a:pt x="142582" y="117860"/>
                  </a:lnTo>
                  <a:lnTo>
                    <a:pt x="137388" y="117406"/>
                  </a:lnTo>
                  <a:lnTo>
                    <a:pt x="133749" y="119871"/>
                  </a:lnTo>
                  <a:lnTo>
                    <a:pt x="133648" y="120950"/>
                  </a:lnTo>
                  <a:lnTo>
                    <a:pt x="133906" y="121952"/>
                  </a:lnTo>
                  <a:lnTo>
                    <a:pt x="137067" y="127186"/>
                  </a:lnTo>
                  <a:lnTo>
                    <a:pt x="138929" y="131833"/>
                  </a:lnTo>
                  <a:lnTo>
                    <a:pt x="140470" y="133718"/>
                  </a:lnTo>
                  <a:lnTo>
                    <a:pt x="142778" y="135252"/>
                  </a:lnTo>
                  <a:lnTo>
                    <a:pt x="144835" y="137067"/>
                  </a:lnTo>
                  <a:lnTo>
                    <a:pt x="146729" y="139155"/>
                  </a:lnTo>
                  <a:lnTo>
                    <a:pt x="150664" y="142793"/>
                  </a:lnTo>
                  <a:lnTo>
                    <a:pt x="152800" y="144147"/>
                  </a:lnTo>
                  <a:lnTo>
                    <a:pt x="155311" y="144976"/>
                  </a:lnTo>
                  <a:lnTo>
                    <a:pt x="159489" y="147800"/>
                  </a:lnTo>
                  <a:lnTo>
                    <a:pt x="160044" y="149044"/>
                  </a:lnTo>
                  <a:lnTo>
                    <a:pt x="161233" y="152971"/>
                  </a:lnTo>
                  <a:lnTo>
                    <a:pt x="161750" y="155639"/>
                  </a:lnTo>
                  <a:lnTo>
                    <a:pt x="161828" y="156743"/>
                  </a:lnTo>
                  <a:lnTo>
                    <a:pt x="162125" y="157728"/>
                  </a:lnTo>
                  <a:lnTo>
                    <a:pt x="165802" y="160153"/>
                  </a:lnTo>
                  <a:lnTo>
                    <a:pt x="166616" y="160826"/>
                  </a:lnTo>
                  <a:lnTo>
                    <a:pt x="168251" y="166209"/>
                  </a:lnTo>
                  <a:lnTo>
                    <a:pt x="169511" y="168712"/>
                  </a:lnTo>
                  <a:lnTo>
                    <a:pt x="171631" y="169596"/>
                  </a:lnTo>
                  <a:lnTo>
                    <a:pt x="174095" y="169542"/>
                  </a:lnTo>
                  <a:lnTo>
                    <a:pt x="180800" y="167938"/>
                  </a:lnTo>
                  <a:lnTo>
                    <a:pt x="181770" y="167883"/>
                  </a:lnTo>
                  <a:lnTo>
                    <a:pt x="183014" y="168251"/>
                  </a:lnTo>
                  <a:lnTo>
                    <a:pt x="184101" y="169127"/>
                  </a:lnTo>
                  <a:lnTo>
                    <a:pt x="184461" y="171552"/>
                  </a:lnTo>
                  <a:lnTo>
                    <a:pt x="183405" y="174103"/>
                  </a:lnTo>
                  <a:lnTo>
                    <a:pt x="183115" y="176551"/>
                  </a:lnTo>
                  <a:lnTo>
                    <a:pt x="184438" y="178562"/>
                  </a:lnTo>
                  <a:lnTo>
                    <a:pt x="187856" y="180127"/>
                  </a:lnTo>
                  <a:lnTo>
                    <a:pt x="189108" y="180557"/>
                  </a:lnTo>
                  <a:lnTo>
                    <a:pt x="195257" y="181058"/>
                  </a:lnTo>
                  <a:lnTo>
                    <a:pt x="197675" y="181480"/>
                  </a:lnTo>
                  <a:lnTo>
                    <a:pt x="200045" y="182161"/>
                  </a:lnTo>
                  <a:lnTo>
                    <a:pt x="200859" y="182771"/>
                  </a:lnTo>
                  <a:lnTo>
                    <a:pt x="200288" y="183851"/>
                  </a:lnTo>
                  <a:lnTo>
                    <a:pt x="199052" y="184383"/>
                  </a:lnTo>
                  <a:lnTo>
                    <a:pt x="197643" y="184594"/>
                  </a:lnTo>
                  <a:lnTo>
                    <a:pt x="195382" y="185376"/>
                  </a:lnTo>
                  <a:lnTo>
                    <a:pt x="195422" y="186769"/>
                  </a:lnTo>
                  <a:lnTo>
                    <a:pt x="196697" y="188216"/>
                  </a:lnTo>
                  <a:lnTo>
                    <a:pt x="197863" y="189961"/>
                  </a:lnTo>
                  <a:lnTo>
                    <a:pt x="198841" y="190595"/>
                  </a:lnTo>
                  <a:lnTo>
                    <a:pt x="199904" y="191025"/>
                  </a:lnTo>
                  <a:lnTo>
                    <a:pt x="202565" y="191627"/>
                  </a:lnTo>
                  <a:lnTo>
                    <a:pt x="205154" y="192457"/>
                  </a:lnTo>
                  <a:lnTo>
                    <a:pt x="206860" y="193278"/>
                  </a:lnTo>
                  <a:lnTo>
                    <a:pt x="208620" y="193873"/>
                  </a:lnTo>
                  <a:lnTo>
                    <a:pt x="212453" y="194248"/>
                  </a:lnTo>
                  <a:lnTo>
                    <a:pt x="215270" y="195367"/>
                  </a:lnTo>
                  <a:lnTo>
                    <a:pt x="219275" y="194897"/>
                  </a:lnTo>
                  <a:lnTo>
                    <a:pt x="215810" y="196712"/>
                  </a:lnTo>
                  <a:lnTo>
                    <a:pt x="214612" y="197158"/>
                  </a:lnTo>
                  <a:lnTo>
                    <a:pt x="210427" y="196478"/>
                  </a:lnTo>
                  <a:lnTo>
                    <a:pt x="209637" y="197182"/>
                  </a:lnTo>
                  <a:lnTo>
                    <a:pt x="211366" y="199106"/>
                  </a:lnTo>
                  <a:lnTo>
                    <a:pt x="213924" y="200397"/>
                  </a:lnTo>
                  <a:lnTo>
                    <a:pt x="214839" y="201148"/>
                  </a:lnTo>
                  <a:lnTo>
                    <a:pt x="214198" y="202025"/>
                  </a:lnTo>
                  <a:lnTo>
                    <a:pt x="211217" y="203785"/>
                  </a:lnTo>
                  <a:lnTo>
                    <a:pt x="209974" y="204043"/>
                  </a:lnTo>
                  <a:lnTo>
                    <a:pt x="207650" y="204184"/>
                  </a:lnTo>
                  <a:lnTo>
                    <a:pt x="203754" y="203425"/>
                  </a:lnTo>
                  <a:lnTo>
                    <a:pt x="200992" y="202455"/>
                  </a:lnTo>
                  <a:lnTo>
                    <a:pt x="200218" y="201133"/>
                  </a:lnTo>
                  <a:lnTo>
                    <a:pt x="199482" y="200358"/>
                  </a:lnTo>
                  <a:lnTo>
                    <a:pt x="196994" y="198496"/>
                  </a:lnTo>
                  <a:lnTo>
                    <a:pt x="195218" y="197479"/>
                  </a:lnTo>
                  <a:lnTo>
                    <a:pt x="192965" y="197135"/>
                  </a:lnTo>
                  <a:lnTo>
                    <a:pt x="190610" y="197150"/>
                  </a:lnTo>
                  <a:lnTo>
                    <a:pt x="186402" y="196071"/>
                  </a:lnTo>
                  <a:lnTo>
                    <a:pt x="177271" y="195304"/>
                  </a:lnTo>
                  <a:lnTo>
                    <a:pt x="175097" y="194835"/>
                  </a:lnTo>
                  <a:lnTo>
                    <a:pt x="172358" y="193348"/>
                  </a:lnTo>
                  <a:lnTo>
                    <a:pt x="171067" y="193137"/>
                  </a:lnTo>
                  <a:lnTo>
                    <a:pt x="169683" y="193606"/>
                  </a:lnTo>
                  <a:lnTo>
                    <a:pt x="166154" y="193896"/>
                  </a:lnTo>
                  <a:lnTo>
                    <a:pt x="165122" y="193763"/>
                  </a:lnTo>
                  <a:lnTo>
                    <a:pt x="162602" y="192495"/>
                  </a:lnTo>
                  <a:lnTo>
                    <a:pt x="160013" y="192026"/>
                  </a:lnTo>
                  <a:lnTo>
                    <a:pt x="158925" y="192410"/>
                  </a:lnTo>
                  <a:lnTo>
                    <a:pt x="157830" y="192495"/>
                  </a:lnTo>
                  <a:lnTo>
                    <a:pt x="154286" y="191588"/>
                  </a:lnTo>
                  <a:lnTo>
                    <a:pt x="151618" y="191205"/>
                  </a:lnTo>
                  <a:lnTo>
                    <a:pt x="149428" y="189937"/>
                  </a:lnTo>
                  <a:lnTo>
                    <a:pt x="148238" y="188756"/>
                  </a:lnTo>
                  <a:lnTo>
                    <a:pt x="146893" y="187708"/>
                  </a:lnTo>
                  <a:lnTo>
                    <a:pt x="145649" y="185008"/>
                  </a:lnTo>
                  <a:lnTo>
                    <a:pt x="143716" y="182450"/>
                  </a:lnTo>
                  <a:lnTo>
                    <a:pt x="141307" y="180346"/>
                  </a:lnTo>
                  <a:lnTo>
                    <a:pt x="136159" y="176950"/>
                  </a:lnTo>
                  <a:lnTo>
                    <a:pt x="135127" y="176105"/>
                  </a:lnTo>
                  <a:lnTo>
                    <a:pt x="133108" y="173000"/>
                  </a:lnTo>
                  <a:lnTo>
                    <a:pt x="133218" y="170934"/>
                  </a:lnTo>
                  <a:lnTo>
                    <a:pt x="133953" y="168853"/>
                  </a:lnTo>
                  <a:lnTo>
                    <a:pt x="132842" y="169565"/>
                  </a:lnTo>
                  <a:lnTo>
                    <a:pt x="131590" y="169471"/>
                  </a:lnTo>
                  <a:lnTo>
                    <a:pt x="128085" y="168094"/>
                  </a:lnTo>
                  <a:lnTo>
                    <a:pt x="126638" y="166459"/>
                  </a:lnTo>
                  <a:lnTo>
                    <a:pt x="124299" y="162015"/>
                  </a:lnTo>
                  <a:lnTo>
                    <a:pt x="122805" y="159668"/>
                  </a:lnTo>
                  <a:lnTo>
                    <a:pt x="119307" y="155522"/>
                  </a:lnTo>
                  <a:lnTo>
                    <a:pt x="118298" y="153066"/>
                  </a:lnTo>
                  <a:lnTo>
                    <a:pt x="116828" y="150914"/>
                  </a:lnTo>
                  <a:lnTo>
                    <a:pt x="115928" y="150116"/>
                  </a:lnTo>
                  <a:lnTo>
                    <a:pt x="115177" y="149193"/>
                  </a:lnTo>
                  <a:lnTo>
                    <a:pt x="114512" y="147996"/>
                  </a:lnTo>
                  <a:lnTo>
                    <a:pt x="113518" y="147167"/>
                  </a:lnTo>
                  <a:lnTo>
                    <a:pt x="108637" y="145328"/>
                  </a:lnTo>
                  <a:lnTo>
                    <a:pt x="107784" y="144749"/>
                  </a:lnTo>
                  <a:lnTo>
                    <a:pt x="106837" y="144444"/>
                  </a:lnTo>
                  <a:lnTo>
                    <a:pt x="103207" y="144256"/>
                  </a:lnTo>
                  <a:lnTo>
                    <a:pt x="101103" y="143951"/>
                  </a:lnTo>
                  <a:lnTo>
                    <a:pt x="97144" y="142441"/>
                  </a:lnTo>
                  <a:lnTo>
                    <a:pt x="95094" y="141987"/>
                  </a:lnTo>
                  <a:lnTo>
                    <a:pt x="92637" y="141698"/>
                  </a:lnTo>
                  <a:lnTo>
                    <a:pt x="90251" y="141127"/>
                  </a:lnTo>
                  <a:lnTo>
                    <a:pt x="89093" y="140564"/>
                  </a:lnTo>
                  <a:lnTo>
                    <a:pt x="88311" y="139617"/>
                  </a:lnTo>
                  <a:lnTo>
                    <a:pt x="87849" y="137372"/>
                  </a:lnTo>
                  <a:lnTo>
                    <a:pt x="85847" y="137614"/>
                  </a:lnTo>
                  <a:lnTo>
                    <a:pt x="83891" y="137223"/>
                  </a:lnTo>
                  <a:lnTo>
                    <a:pt x="81998" y="136433"/>
                  </a:lnTo>
                  <a:lnTo>
                    <a:pt x="80065" y="135956"/>
                  </a:lnTo>
                  <a:lnTo>
                    <a:pt x="78743" y="136636"/>
                  </a:lnTo>
                  <a:lnTo>
                    <a:pt x="78336" y="138428"/>
                  </a:lnTo>
                  <a:lnTo>
                    <a:pt x="77726" y="138522"/>
                  </a:lnTo>
                  <a:lnTo>
                    <a:pt x="76592" y="138154"/>
                  </a:lnTo>
                  <a:lnTo>
                    <a:pt x="76028" y="138373"/>
                  </a:lnTo>
                  <a:lnTo>
                    <a:pt x="74800" y="139195"/>
                  </a:lnTo>
                  <a:lnTo>
                    <a:pt x="73822" y="140313"/>
                  </a:lnTo>
                  <a:lnTo>
                    <a:pt x="72007" y="140141"/>
                  </a:lnTo>
                  <a:lnTo>
                    <a:pt x="68291" y="139014"/>
                  </a:lnTo>
                  <a:lnTo>
                    <a:pt x="66632" y="138310"/>
                  </a:lnTo>
                  <a:lnTo>
                    <a:pt x="65224" y="137035"/>
                  </a:lnTo>
                  <a:lnTo>
                    <a:pt x="64020" y="135588"/>
                  </a:lnTo>
                  <a:lnTo>
                    <a:pt x="62799" y="134446"/>
                  </a:lnTo>
                  <a:lnTo>
                    <a:pt x="61297" y="133616"/>
                  </a:lnTo>
                  <a:lnTo>
                    <a:pt x="63206" y="135588"/>
                  </a:lnTo>
                  <a:lnTo>
                    <a:pt x="67610" y="144264"/>
                  </a:lnTo>
                  <a:lnTo>
                    <a:pt x="66507" y="144428"/>
                  </a:lnTo>
                  <a:lnTo>
                    <a:pt x="65373" y="144209"/>
                  </a:lnTo>
                  <a:lnTo>
                    <a:pt x="66413" y="145876"/>
                  </a:lnTo>
                  <a:lnTo>
                    <a:pt x="65216" y="146126"/>
                  </a:lnTo>
                  <a:lnTo>
                    <a:pt x="64027" y="146110"/>
                  </a:lnTo>
                  <a:lnTo>
                    <a:pt x="61524" y="145391"/>
                  </a:lnTo>
                  <a:lnTo>
                    <a:pt x="59036" y="145148"/>
                  </a:lnTo>
                  <a:lnTo>
                    <a:pt x="58300" y="145500"/>
                  </a:lnTo>
                  <a:lnTo>
                    <a:pt x="58825" y="146126"/>
                  </a:lnTo>
                  <a:lnTo>
                    <a:pt x="59701" y="147972"/>
                  </a:lnTo>
                  <a:lnTo>
                    <a:pt x="60397" y="149905"/>
                  </a:lnTo>
                  <a:lnTo>
                    <a:pt x="56798" y="150773"/>
                  </a:lnTo>
                  <a:lnTo>
                    <a:pt x="53106" y="151305"/>
                  </a:lnTo>
                  <a:lnTo>
                    <a:pt x="48998" y="152346"/>
                  </a:lnTo>
                  <a:lnTo>
                    <a:pt x="44844" y="152416"/>
                  </a:lnTo>
                  <a:lnTo>
                    <a:pt x="42716" y="151822"/>
                  </a:lnTo>
                  <a:lnTo>
                    <a:pt x="40533" y="151485"/>
                  </a:lnTo>
                  <a:lnTo>
                    <a:pt x="38468" y="151822"/>
                  </a:lnTo>
                  <a:lnTo>
                    <a:pt x="36473" y="152580"/>
                  </a:lnTo>
                  <a:lnTo>
                    <a:pt x="34791" y="152455"/>
                  </a:lnTo>
                  <a:lnTo>
                    <a:pt x="33727" y="151094"/>
                  </a:lnTo>
                  <a:lnTo>
                    <a:pt x="33234" y="150069"/>
                  </a:lnTo>
                  <a:lnTo>
                    <a:pt x="32601" y="149177"/>
                  </a:lnTo>
                  <a:lnTo>
                    <a:pt x="31028" y="149318"/>
                  </a:lnTo>
                  <a:lnTo>
                    <a:pt x="29510" y="149803"/>
                  </a:lnTo>
                  <a:lnTo>
                    <a:pt x="32107" y="149858"/>
                  </a:lnTo>
                  <a:lnTo>
                    <a:pt x="32890" y="151000"/>
                  </a:lnTo>
                  <a:lnTo>
                    <a:pt x="33563" y="152377"/>
                  </a:lnTo>
                  <a:lnTo>
                    <a:pt x="35401" y="153629"/>
                  </a:lnTo>
                  <a:lnTo>
                    <a:pt x="37615" y="152886"/>
                  </a:lnTo>
                  <a:lnTo>
                    <a:pt x="42489" y="153089"/>
                  </a:lnTo>
                  <a:lnTo>
                    <a:pt x="47222" y="155272"/>
                  </a:lnTo>
                  <a:lnTo>
                    <a:pt x="48349" y="155522"/>
                  </a:lnTo>
                  <a:lnTo>
                    <a:pt x="49382" y="155952"/>
                  </a:lnTo>
                  <a:lnTo>
                    <a:pt x="51823" y="158104"/>
                  </a:lnTo>
                  <a:lnTo>
                    <a:pt x="53661" y="160060"/>
                  </a:lnTo>
                  <a:lnTo>
                    <a:pt x="55210" y="162297"/>
                  </a:lnTo>
                  <a:lnTo>
                    <a:pt x="55539" y="163173"/>
                  </a:lnTo>
                  <a:lnTo>
                    <a:pt x="55429" y="165520"/>
                  </a:lnTo>
                  <a:lnTo>
                    <a:pt x="54960" y="166686"/>
                  </a:lnTo>
                  <a:lnTo>
                    <a:pt x="51901" y="168337"/>
                  </a:lnTo>
                  <a:lnTo>
                    <a:pt x="48639" y="169589"/>
                  </a:lnTo>
                  <a:lnTo>
                    <a:pt x="43827" y="172022"/>
                  </a:lnTo>
                  <a:lnTo>
                    <a:pt x="39172" y="174791"/>
                  </a:lnTo>
                  <a:lnTo>
                    <a:pt x="36723" y="174251"/>
                  </a:lnTo>
                  <a:lnTo>
                    <a:pt x="34517" y="172781"/>
                  </a:lnTo>
                  <a:lnTo>
                    <a:pt x="33665" y="172382"/>
                  </a:lnTo>
                  <a:lnTo>
                    <a:pt x="31388" y="171584"/>
                  </a:lnTo>
                  <a:lnTo>
                    <a:pt x="30003" y="171294"/>
                  </a:lnTo>
                  <a:lnTo>
                    <a:pt x="24496" y="171920"/>
                  </a:lnTo>
                  <a:lnTo>
                    <a:pt x="18980" y="172241"/>
                  </a:lnTo>
                  <a:lnTo>
                    <a:pt x="16649" y="172217"/>
                  </a:lnTo>
                  <a:lnTo>
                    <a:pt x="14395" y="171748"/>
                  </a:lnTo>
                  <a:lnTo>
                    <a:pt x="11915" y="170879"/>
                  </a:lnTo>
                  <a:lnTo>
                    <a:pt x="9459" y="171263"/>
                  </a:lnTo>
                  <a:lnTo>
                    <a:pt x="7777" y="172280"/>
                  </a:lnTo>
                  <a:lnTo>
                    <a:pt x="5938" y="172436"/>
                  </a:lnTo>
                  <a:lnTo>
                    <a:pt x="2496" y="170168"/>
                  </a:lnTo>
                  <a:lnTo>
                    <a:pt x="2488" y="169878"/>
                  </a:lnTo>
                  <a:lnTo>
                    <a:pt x="2488" y="165387"/>
                  </a:lnTo>
                  <a:lnTo>
                    <a:pt x="2488" y="160904"/>
                  </a:lnTo>
                  <a:lnTo>
                    <a:pt x="2488" y="156422"/>
                  </a:lnTo>
                  <a:lnTo>
                    <a:pt x="2480" y="151939"/>
                  </a:lnTo>
                  <a:lnTo>
                    <a:pt x="2480" y="147456"/>
                  </a:lnTo>
                  <a:lnTo>
                    <a:pt x="2480" y="142981"/>
                  </a:lnTo>
                  <a:lnTo>
                    <a:pt x="2480" y="138506"/>
                  </a:lnTo>
                  <a:lnTo>
                    <a:pt x="2480" y="134031"/>
                  </a:lnTo>
                  <a:lnTo>
                    <a:pt x="2473" y="129556"/>
                  </a:lnTo>
                  <a:lnTo>
                    <a:pt x="2473" y="125089"/>
                  </a:lnTo>
                  <a:lnTo>
                    <a:pt x="2473" y="121412"/>
                  </a:lnTo>
                  <a:lnTo>
                    <a:pt x="1252" y="119980"/>
                  </a:lnTo>
                  <a:lnTo>
                    <a:pt x="0" y="117782"/>
                  </a:lnTo>
                  <a:lnTo>
                    <a:pt x="266" y="114958"/>
                  </a:lnTo>
                  <a:lnTo>
                    <a:pt x="1784" y="111468"/>
                  </a:lnTo>
                  <a:lnTo>
                    <a:pt x="2464" y="109137"/>
                  </a:lnTo>
                  <a:lnTo>
                    <a:pt x="2464" y="107236"/>
                  </a:lnTo>
                  <a:lnTo>
                    <a:pt x="2464" y="102776"/>
                  </a:lnTo>
                  <a:lnTo>
                    <a:pt x="2464" y="98317"/>
                  </a:lnTo>
                  <a:lnTo>
                    <a:pt x="2457" y="93858"/>
                  </a:lnTo>
                  <a:lnTo>
                    <a:pt x="2457" y="89406"/>
                  </a:lnTo>
                  <a:lnTo>
                    <a:pt x="2457" y="84955"/>
                  </a:lnTo>
                  <a:lnTo>
                    <a:pt x="2457" y="80503"/>
                  </a:lnTo>
                  <a:lnTo>
                    <a:pt x="2457" y="76051"/>
                  </a:lnTo>
                  <a:lnTo>
                    <a:pt x="2449" y="71600"/>
                  </a:lnTo>
                  <a:lnTo>
                    <a:pt x="2449" y="67156"/>
                  </a:lnTo>
                  <a:lnTo>
                    <a:pt x="2449" y="62713"/>
                  </a:lnTo>
                  <a:lnTo>
                    <a:pt x="2449" y="58269"/>
                  </a:lnTo>
                  <a:lnTo>
                    <a:pt x="2449" y="53825"/>
                  </a:lnTo>
                  <a:lnTo>
                    <a:pt x="2441" y="49381"/>
                  </a:lnTo>
                  <a:lnTo>
                    <a:pt x="2441" y="44938"/>
                  </a:lnTo>
                  <a:lnTo>
                    <a:pt x="2441" y="40494"/>
                  </a:lnTo>
                  <a:lnTo>
                    <a:pt x="2433" y="36058"/>
                  </a:lnTo>
                  <a:lnTo>
                    <a:pt x="2433" y="31622"/>
                  </a:lnTo>
                  <a:lnTo>
                    <a:pt x="2433" y="28947"/>
                  </a:lnTo>
                  <a:lnTo>
                    <a:pt x="2433" y="27476"/>
                  </a:lnTo>
                  <a:lnTo>
                    <a:pt x="2433" y="27390"/>
                  </a:lnTo>
                  <a:lnTo>
                    <a:pt x="3090" y="27398"/>
                  </a:lnTo>
                  <a:lnTo>
                    <a:pt x="5312" y="27421"/>
                  </a:lnTo>
                  <a:lnTo>
                    <a:pt x="7096" y="27781"/>
                  </a:lnTo>
                  <a:lnTo>
                    <a:pt x="18096" y="32522"/>
                  </a:lnTo>
                  <a:lnTo>
                    <a:pt x="21382" y="34423"/>
                  </a:lnTo>
                  <a:lnTo>
                    <a:pt x="22508" y="34869"/>
                  </a:lnTo>
                  <a:lnTo>
                    <a:pt x="23611" y="34885"/>
                  </a:lnTo>
                  <a:lnTo>
                    <a:pt x="24667" y="35104"/>
                  </a:lnTo>
                  <a:lnTo>
                    <a:pt x="29628" y="37725"/>
                  </a:lnTo>
                  <a:lnTo>
                    <a:pt x="37036" y="40369"/>
                  </a:lnTo>
                  <a:lnTo>
                    <a:pt x="44860" y="42904"/>
                  </a:lnTo>
                  <a:lnTo>
                    <a:pt x="47285" y="43436"/>
                  </a:lnTo>
                  <a:lnTo>
                    <a:pt x="49797" y="43655"/>
                  </a:lnTo>
                  <a:lnTo>
                    <a:pt x="55242" y="44531"/>
                  </a:lnTo>
                  <a:lnTo>
                    <a:pt x="58113" y="45313"/>
                  </a:lnTo>
                  <a:lnTo>
                    <a:pt x="62314" y="48419"/>
                  </a:lnTo>
                  <a:lnTo>
                    <a:pt x="64434" y="49381"/>
                  </a:lnTo>
                  <a:lnTo>
                    <a:pt x="66421" y="51134"/>
                  </a:lnTo>
                  <a:lnTo>
                    <a:pt x="69230" y="53019"/>
                  </a:lnTo>
                  <a:lnTo>
                    <a:pt x="70341" y="53497"/>
                  </a:lnTo>
                  <a:lnTo>
                    <a:pt x="71561" y="53747"/>
                  </a:lnTo>
                  <a:close/>
                  <a:moveTo>
                    <a:pt x="265739" y="74331"/>
                  </a:moveTo>
                  <a:lnTo>
                    <a:pt x="264112" y="75997"/>
                  </a:lnTo>
                  <a:lnTo>
                    <a:pt x="263102" y="74440"/>
                  </a:lnTo>
                  <a:lnTo>
                    <a:pt x="261804" y="73079"/>
                  </a:lnTo>
                  <a:lnTo>
                    <a:pt x="260779" y="71686"/>
                  </a:lnTo>
                  <a:lnTo>
                    <a:pt x="259472" y="68682"/>
                  </a:lnTo>
                  <a:lnTo>
                    <a:pt x="259410" y="67172"/>
                  </a:lnTo>
                  <a:lnTo>
                    <a:pt x="259754" y="65568"/>
                  </a:lnTo>
                  <a:lnTo>
                    <a:pt x="259832" y="63949"/>
                  </a:lnTo>
                  <a:lnTo>
                    <a:pt x="259206" y="60663"/>
                  </a:lnTo>
                  <a:lnTo>
                    <a:pt x="257673" y="57667"/>
                  </a:lnTo>
                  <a:lnTo>
                    <a:pt x="252345" y="50524"/>
                  </a:lnTo>
                  <a:lnTo>
                    <a:pt x="250671" y="48654"/>
                  </a:lnTo>
                  <a:lnTo>
                    <a:pt x="248754" y="46980"/>
                  </a:lnTo>
                  <a:lnTo>
                    <a:pt x="247526" y="46573"/>
                  </a:lnTo>
                  <a:lnTo>
                    <a:pt x="245046" y="46174"/>
                  </a:lnTo>
                  <a:lnTo>
                    <a:pt x="243943" y="45837"/>
                  </a:lnTo>
                  <a:lnTo>
                    <a:pt x="241893" y="44672"/>
                  </a:lnTo>
                  <a:lnTo>
                    <a:pt x="239992" y="43318"/>
                  </a:lnTo>
                  <a:lnTo>
                    <a:pt x="235274" y="39289"/>
                  </a:lnTo>
                  <a:lnTo>
                    <a:pt x="232786" y="38147"/>
                  </a:lnTo>
                  <a:lnTo>
                    <a:pt x="231472" y="36739"/>
                  </a:lnTo>
                  <a:lnTo>
                    <a:pt x="224048" y="32201"/>
                  </a:lnTo>
                  <a:lnTo>
                    <a:pt x="221881" y="31129"/>
                  </a:lnTo>
                  <a:lnTo>
                    <a:pt x="219236" y="31129"/>
                  </a:lnTo>
                  <a:lnTo>
                    <a:pt x="217007" y="30238"/>
                  </a:lnTo>
                  <a:lnTo>
                    <a:pt x="218775" y="29674"/>
                  </a:lnTo>
                  <a:lnTo>
                    <a:pt x="219143" y="28157"/>
                  </a:lnTo>
                  <a:lnTo>
                    <a:pt x="218751" y="26615"/>
                  </a:lnTo>
                  <a:lnTo>
                    <a:pt x="222483" y="29134"/>
                  </a:lnTo>
                  <a:lnTo>
                    <a:pt x="226418" y="31333"/>
                  </a:lnTo>
                  <a:lnTo>
                    <a:pt x="227561" y="33109"/>
                  </a:lnTo>
                  <a:lnTo>
                    <a:pt x="229501" y="33218"/>
                  </a:lnTo>
                  <a:lnTo>
                    <a:pt x="233029" y="34689"/>
                  </a:lnTo>
                  <a:lnTo>
                    <a:pt x="235454" y="36011"/>
                  </a:lnTo>
                  <a:lnTo>
                    <a:pt x="237739" y="37537"/>
                  </a:lnTo>
                  <a:lnTo>
                    <a:pt x="240313" y="39720"/>
                  </a:lnTo>
                  <a:lnTo>
                    <a:pt x="245273" y="41433"/>
                  </a:lnTo>
                  <a:lnTo>
                    <a:pt x="245977" y="42059"/>
                  </a:lnTo>
                  <a:lnTo>
                    <a:pt x="248488" y="44906"/>
                  </a:lnTo>
                  <a:lnTo>
                    <a:pt x="251782" y="47324"/>
                  </a:lnTo>
                  <a:lnTo>
                    <a:pt x="252908" y="48654"/>
                  </a:lnTo>
                  <a:lnTo>
                    <a:pt x="266873" y="60100"/>
                  </a:lnTo>
                  <a:lnTo>
                    <a:pt x="269236" y="63307"/>
                  </a:lnTo>
                  <a:lnTo>
                    <a:pt x="269416" y="65498"/>
                  </a:lnTo>
                  <a:lnTo>
                    <a:pt x="268954" y="66358"/>
                  </a:lnTo>
                  <a:lnTo>
                    <a:pt x="267483" y="68212"/>
                  </a:lnTo>
                  <a:lnTo>
                    <a:pt x="267507" y="70403"/>
                  </a:lnTo>
                  <a:lnTo>
                    <a:pt x="267014" y="72367"/>
                  </a:lnTo>
                  <a:lnTo>
                    <a:pt x="265739" y="74331"/>
                  </a:lnTo>
                  <a:close/>
                  <a:moveTo>
                    <a:pt x="210208" y="28548"/>
                  </a:moveTo>
                  <a:lnTo>
                    <a:pt x="205827" y="28845"/>
                  </a:lnTo>
                  <a:lnTo>
                    <a:pt x="204254" y="28516"/>
                  </a:lnTo>
                  <a:lnTo>
                    <a:pt x="202846" y="27257"/>
                  </a:lnTo>
                  <a:lnTo>
                    <a:pt x="201571" y="25293"/>
                  </a:lnTo>
                  <a:lnTo>
                    <a:pt x="200288" y="24831"/>
                  </a:lnTo>
                  <a:lnTo>
                    <a:pt x="199772" y="24448"/>
                  </a:lnTo>
                  <a:lnTo>
                    <a:pt x="202870" y="22946"/>
                  </a:lnTo>
                  <a:lnTo>
                    <a:pt x="205616" y="22492"/>
                  </a:lnTo>
                  <a:lnTo>
                    <a:pt x="210051" y="24370"/>
                  </a:lnTo>
                  <a:lnTo>
                    <a:pt x="210505" y="25309"/>
                  </a:lnTo>
                  <a:lnTo>
                    <a:pt x="210545" y="25919"/>
                  </a:lnTo>
                  <a:lnTo>
                    <a:pt x="210419" y="27914"/>
                  </a:lnTo>
                  <a:lnTo>
                    <a:pt x="210208" y="28548"/>
                  </a:lnTo>
                  <a:close/>
                  <a:moveTo>
                    <a:pt x="154004" y="20286"/>
                  </a:moveTo>
                  <a:lnTo>
                    <a:pt x="153292" y="21436"/>
                  </a:lnTo>
                  <a:lnTo>
                    <a:pt x="151634" y="21334"/>
                  </a:lnTo>
                  <a:lnTo>
                    <a:pt x="150899" y="20998"/>
                  </a:lnTo>
                  <a:lnTo>
                    <a:pt x="152096" y="20779"/>
                  </a:lnTo>
                  <a:lnTo>
                    <a:pt x="152581" y="19832"/>
                  </a:lnTo>
                  <a:lnTo>
                    <a:pt x="153097" y="19496"/>
                  </a:lnTo>
                  <a:lnTo>
                    <a:pt x="154004" y="20286"/>
                  </a:lnTo>
                  <a:close/>
                  <a:moveTo>
                    <a:pt x="136230" y="13237"/>
                  </a:moveTo>
                  <a:lnTo>
                    <a:pt x="143552" y="14653"/>
                  </a:lnTo>
                  <a:lnTo>
                    <a:pt x="144037" y="14638"/>
                  </a:lnTo>
                  <a:lnTo>
                    <a:pt x="143951" y="14129"/>
                  </a:lnTo>
                  <a:lnTo>
                    <a:pt x="144076" y="13988"/>
                  </a:lnTo>
                  <a:lnTo>
                    <a:pt x="144515" y="14356"/>
                  </a:lnTo>
                  <a:lnTo>
                    <a:pt x="144374" y="15389"/>
                  </a:lnTo>
                  <a:lnTo>
                    <a:pt x="143224" y="15647"/>
                  </a:lnTo>
                  <a:lnTo>
                    <a:pt x="142144" y="15545"/>
                  </a:lnTo>
                  <a:lnTo>
                    <a:pt x="141378" y="16085"/>
                  </a:lnTo>
                  <a:lnTo>
                    <a:pt x="139281" y="18080"/>
                  </a:lnTo>
                  <a:lnTo>
                    <a:pt x="137873" y="17751"/>
                  </a:lnTo>
                  <a:lnTo>
                    <a:pt x="136151" y="18197"/>
                  </a:lnTo>
                  <a:lnTo>
                    <a:pt x="133132" y="18236"/>
                  </a:lnTo>
                  <a:lnTo>
                    <a:pt x="129212" y="17360"/>
                  </a:lnTo>
                  <a:lnTo>
                    <a:pt x="128133" y="18103"/>
                  </a:lnTo>
                  <a:lnTo>
                    <a:pt x="126740" y="17900"/>
                  </a:lnTo>
                  <a:lnTo>
                    <a:pt x="125355" y="18714"/>
                  </a:lnTo>
                  <a:lnTo>
                    <a:pt x="124784" y="18674"/>
                  </a:lnTo>
                  <a:lnTo>
                    <a:pt x="124448" y="17485"/>
                  </a:lnTo>
                  <a:lnTo>
                    <a:pt x="124471" y="16875"/>
                  </a:lnTo>
                  <a:lnTo>
                    <a:pt x="126114" y="16366"/>
                  </a:lnTo>
                  <a:lnTo>
                    <a:pt x="125872" y="14497"/>
                  </a:lnTo>
                  <a:lnTo>
                    <a:pt x="127193" y="13558"/>
                  </a:lnTo>
                  <a:lnTo>
                    <a:pt x="129478" y="13636"/>
                  </a:lnTo>
                  <a:lnTo>
                    <a:pt x="131606" y="13002"/>
                  </a:lnTo>
                  <a:lnTo>
                    <a:pt x="136230" y="13237"/>
                  </a:lnTo>
                  <a:close/>
                  <a:moveTo>
                    <a:pt x="195477" y="4350"/>
                  </a:moveTo>
                  <a:lnTo>
                    <a:pt x="195422" y="5140"/>
                  </a:lnTo>
                  <a:lnTo>
                    <a:pt x="193842" y="4741"/>
                  </a:lnTo>
                  <a:lnTo>
                    <a:pt x="193403" y="4866"/>
                  </a:lnTo>
                  <a:lnTo>
                    <a:pt x="190649" y="2582"/>
                  </a:lnTo>
                  <a:lnTo>
                    <a:pt x="190696" y="1189"/>
                  </a:lnTo>
                  <a:lnTo>
                    <a:pt x="191424" y="0"/>
                  </a:lnTo>
                  <a:lnTo>
                    <a:pt x="192566" y="188"/>
                  </a:lnTo>
                  <a:lnTo>
                    <a:pt x="194593" y="1682"/>
                  </a:lnTo>
                  <a:lnTo>
                    <a:pt x="195477" y="43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2" name="Freeform: Shape 751">
              <a:extLst>
                <a:ext uri="{FF2B5EF4-FFF2-40B4-BE49-F238E27FC236}">
                  <a16:creationId xmlns:a16="http://schemas.microsoft.com/office/drawing/2014/main" id="{1743EAD8-D086-E2A0-60EA-71A49011A013}"/>
                </a:ext>
              </a:extLst>
            </p:cNvPr>
            <p:cNvSpPr>
              <a:spLocks/>
            </p:cNvSpPr>
            <p:nvPr/>
          </p:nvSpPr>
          <p:spPr>
            <a:xfrm>
              <a:off x="9819119" y="4183596"/>
              <a:ext cx="211318" cy="354542"/>
            </a:xfrm>
            <a:custGeom>
              <a:avLst/>
              <a:gdLst>
                <a:gd name="connsiteX0" fmla="*/ 107783 w 211318"/>
                <a:gd name="connsiteY0" fmla="*/ 1385 h 354542"/>
                <a:gd name="connsiteX1" fmla="*/ 106719 w 211318"/>
                <a:gd name="connsiteY1" fmla="*/ 3286 h 354542"/>
                <a:gd name="connsiteX2" fmla="*/ 105867 w 211318"/>
                <a:gd name="connsiteY2" fmla="*/ 3270 h 354542"/>
                <a:gd name="connsiteX3" fmla="*/ 105992 w 211318"/>
                <a:gd name="connsiteY3" fmla="*/ 2206 h 354542"/>
                <a:gd name="connsiteX4" fmla="*/ 107126 w 211318"/>
                <a:gd name="connsiteY4" fmla="*/ 0 h 354542"/>
                <a:gd name="connsiteX5" fmla="*/ 107548 w 211318"/>
                <a:gd name="connsiteY5" fmla="*/ 47 h 354542"/>
                <a:gd name="connsiteX6" fmla="*/ 107783 w 211318"/>
                <a:gd name="connsiteY6" fmla="*/ 1385 h 354542"/>
                <a:gd name="connsiteX7" fmla="*/ 109583 w 211318"/>
                <a:gd name="connsiteY7" fmla="*/ 11086 h 354542"/>
                <a:gd name="connsiteX8" fmla="*/ 109176 w 211318"/>
                <a:gd name="connsiteY8" fmla="*/ 11367 h 354542"/>
                <a:gd name="connsiteX9" fmla="*/ 108574 w 211318"/>
                <a:gd name="connsiteY9" fmla="*/ 11234 h 354542"/>
                <a:gd name="connsiteX10" fmla="*/ 109168 w 211318"/>
                <a:gd name="connsiteY10" fmla="*/ 9036 h 354542"/>
                <a:gd name="connsiteX11" fmla="*/ 110271 w 211318"/>
                <a:gd name="connsiteY11" fmla="*/ 8434 h 354542"/>
                <a:gd name="connsiteX12" fmla="*/ 111147 w 211318"/>
                <a:gd name="connsiteY12" fmla="*/ 8668 h 354542"/>
                <a:gd name="connsiteX13" fmla="*/ 109583 w 211318"/>
                <a:gd name="connsiteY13" fmla="*/ 11086 h 354542"/>
                <a:gd name="connsiteX14" fmla="*/ 99936 w 211318"/>
                <a:gd name="connsiteY14" fmla="*/ 34384 h 354542"/>
                <a:gd name="connsiteX15" fmla="*/ 100163 w 211318"/>
                <a:gd name="connsiteY15" fmla="*/ 36481 h 354542"/>
                <a:gd name="connsiteX16" fmla="*/ 98864 w 211318"/>
                <a:gd name="connsiteY16" fmla="*/ 36434 h 354542"/>
                <a:gd name="connsiteX17" fmla="*/ 96909 w 211318"/>
                <a:gd name="connsiteY17" fmla="*/ 35158 h 354542"/>
                <a:gd name="connsiteX18" fmla="*/ 96729 w 211318"/>
                <a:gd name="connsiteY18" fmla="*/ 34509 h 354542"/>
                <a:gd name="connsiteX19" fmla="*/ 96760 w 211318"/>
                <a:gd name="connsiteY19" fmla="*/ 33969 h 354542"/>
                <a:gd name="connsiteX20" fmla="*/ 97104 w 211318"/>
                <a:gd name="connsiteY20" fmla="*/ 33508 h 354542"/>
                <a:gd name="connsiteX21" fmla="*/ 99936 w 211318"/>
                <a:gd name="connsiteY21" fmla="*/ 34384 h 354542"/>
                <a:gd name="connsiteX22" fmla="*/ 94037 w 211318"/>
                <a:gd name="connsiteY22" fmla="*/ 40838 h 354542"/>
                <a:gd name="connsiteX23" fmla="*/ 93912 w 211318"/>
                <a:gd name="connsiteY23" fmla="*/ 42395 h 354542"/>
                <a:gd name="connsiteX24" fmla="*/ 92802 w 211318"/>
                <a:gd name="connsiteY24" fmla="*/ 41574 h 354542"/>
                <a:gd name="connsiteX25" fmla="*/ 92559 w 211318"/>
                <a:gd name="connsiteY25" fmla="*/ 40408 h 354542"/>
                <a:gd name="connsiteX26" fmla="*/ 92668 w 211318"/>
                <a:gd name="connsiteY26" fmla="*/ 39540 h 354542"/>
                <a:gd name="connsiteX27" fmla="*/ 93177 w 211318"/>
                <a:gd name="connsiteY27" fmla="*/ 38507 h 354542"/>
                <a:gd name="connsiteX28" fmla="*/ 93873 w 211318"/>
                <a:gd name="connsiteY28" fmla="*/ 39446 h 354542"/>
                <a:gd name="connsiteX29" fmla="*/ 94037 w 211318"/>
                <a:gd name="connsiteY29" fmla="*/ 40838 h 354542"/>
                <a:gd name="connsiteX30" fmla="*/ 108738 w 211318"/>
                <a:gd name="connsiteY30" fmla="*/ 45172 h 354542"/>
                <a:gd name="connsiteX31" fmla="*/ 107345 w 211318"/>
                <a:gd name="connsiteY31" fmla="*/ 46831 h 354542"/>
                <a:gd name="connsiteX32" fmla="*/ 106618 w 211318"/>
                <a:gd name="connsiteY32" fmla="*/ 46370 h 354542"/>
                <a:gd name="connsiteX33" fmla="*/ 107400 w 211318"/>
                <a:gd name="connsiteY33" fmla="*/ 44758 h 354542"/>
                <a:gd name="connsiteX34" fmla="*/ 107376 w 211318"/>
                <a:gd name="connsiteY34" fmla="*/ 44194 h 354542"/>
                <a:gd name="connsiteX35" fmla="*/ 108018 w 211318"/>
                <a:gd name="connsiteY35" fmla="*/ 42935 h 354542"/>
                <a:gd name="connsiteX36" fmla="*/ 109207 w 211318"/>
                <a:gd name="connsiteY36" fmla="*/ 42497 h 354542"/>
                <a:gd name="connsiteX37" fmla="*/ 110185 w 211318"/>
                <a:gd name="connsiteY37" fmla="*/ 43741 h 354542"/>
                <a:gd name="connsiteX38" fmla="*/ 108738 w 211318"/>
                <a:gd name="connsiteY38" fmla="*/ 45172 h 354542"/>
                <a:gd name="connsiteX39" fmla="*/ 90728 w 211318"/>
                <a:gd name="connsiteY39" fmla="*/ 51611 h 354542"/>
                <a:gd name="connsiteX40" fmla="*/ 94092 w 211318"/>
                <a:gd name="connsiteY40" fmla="*/ 52808 h 354542"/>
                <a:gd name="connsiteX41" fmla="*/ 101525 w 211318"/>
                <a:gd name="connsiteY41" fmla="*/ 57111 h 354542"/>
                <a:gd name="connsiteX42" fmla="*/ 104239 w 211318"/>
                <a:gd name="connsiteY42" fmla="*/ 58175 h 354542"/>
                <a:gd name="connsiteX43" fmla="*/ 107071 w 211318"/>
                <a:gd name="connsiteY43" fmla="*/ 58973 h 354542"/>
                <a:gd name="connsiteX44" fmla="*/ 109301 w 211318"/>
                <a:gd name="connsiteY44" fmla="*/ 59208 h 354542"/>
                <a:gd name="connsiteX45" fmla="*/ 111304 w 211318"/>
                <a:gd name="connsiteY45" fmla="*/ 58222 h 354542"/>
                <a:gd name="connsiteX46" fmla="*/ 112141 w 211318"/>
                <a:gd name="connsiteY46" fmla="*/ 57221 h 354542"/>
                <a:gd name="connsiteX47" fmla="*/ 113674 w 211318"/>
                <a:gd name="connsiteY47" fmla="*/ 54576 h 354542"/>
                <a:gd name="connsiteX48" fmla="*/ 115309 w 211318"/>
                <a:gd name="connsiteY48" fmla="*/ 54248 h 354542"/>
                <a:gd name="connsiteX49" fmla="*/ 116280 w 211318"/>
                <a:gd name="connsiteY49" fmla="*/ 55210 h 354542"/>
                <a:gd name="connsiteX50" fmla="*/ 117038 w 211318"/>
                <a:gd name="connsiteY50" fmla="*/ 56501 h 354542"/>
                <a:gd name="connsiteX51" fmla="*/ 117375 w 211318"/>
                <a:gd name="connsiteY51" fmla="*/ 58394 h 354542"/>
                <a:gd name="connsiteX52" fmla="*/ 116906 w 211318"/>
                <a:gd name="connsiteY52" fmla="*/ 60373 h 354542"/>
                <a:gd name="connsiteX53" fmla="*/ 115348 w 211318"/>
                <a:gd name="connsiteY53" fmla="*/ 62149 h 354542"/>
                <a:gd name="connsiteX54" fmla="*/ 114394 w 211318"/>
                <a:gd name="connsiteY54" fmla="*/ 64277 h 354542"/>
                <a:gd name="connsiteX55" fmla="*/ 113768 w 211318"/>
                <a:gd name="connsiteY55" fmla="*/ 71334 h 354542"/>
                <a:gd name="connsiteX56" fmla="*/ 113799 w 211318"/>
                <a:gd name="connsiteY56" fmla="*/ 73446 h 354542"/>
                <a:gd name="connsiteX57" fmla="*/ 114300 w 211318"/>
                <a:gd name="connsiteY57" fmla="*/ 75480 h 354542"/>
                <a:gd name="connsiteX58" fmla="*/ 115654 w 211318"/>
                <a:gd name="connsiteY58" fmla="*/ 78704 h 354542"/>
                <a:gd name="connsiteX59" fmla="*/ 116358 w 211318"/>
                <a:gd name="connsiteY59" fmla="*/ 79611 h 354542"/>
                <a:gd name="connsiteX60" fmla="*/ 118407 w 211318"/>
                <a:gd name="connsiteY60" fmla="*/ 80761 h 354542"/>
                <a:gd name="connsiteX61" fmla="*/ 118963 w 211318"/>
                <a:gd name="connsiteY61" fmla="*/ 81630 h 354542"/>
                <a:gd name="connsiteX62" fmla="*/ 119080 w 211318"/>
                <a:gd name="connsiteY62" fmla="*/ 83194 h 354542"/>
                <a:gd name="connsiteX63" fmla="*/ 119401 w 211318"/>
                <a:gd name="connsiteY63" fmla="*/ 84571 h 354542"/>
                <a:gd name="connsiteX64" fmla="*/ 120731 w 211318"/>
                <a:gd name="connsiteY64" fmla="*/ 85095 h 354542"/>
                <a:gd name="connsiteX65" fmla="*/ 121858 w 211318"/>
                <a:gd name="connsiteY65" fmla="*/ 85784 h 354542"/>
                <a:gd name="connsiteX66" fmla="*/ 121435 w 211318"/>
                <a:gd name="connsiteY66" fmla="*/ 87310 h 354542"/>
                <a:gd name="connsiteX67" fmla="*/ 120731 w 211318"/>
                <a:gd name="connsiteY67" fmla="*/ 88859 h 354542"/>
                <a:gd name="connsiteX68" fmla="*/ 119808 w 211318"/>
                <a:gd name="connsiteY68" fmla="*/ 92676 h 354542"/>
                <a:gd name="connsiteX69" fmla="*/ 115411 w 211318"/>
                <a:gd name="connsiteY69" fmla="*/ 101501 h 354542"/>
                <a:gd name="connsiteX70" fmla="*/ 115161 w 211318"/>
                <a:gd name="connsiteY70" fmla="*/ 103402 h 354542"/>
                <a:gd name="connsiteX71" fmla="*/ 113424 w 211318"/>
                <a:gd name="connsiteY71" fmla="*/ 107189 h 354542"/>
                <a:gd name="connsiteX72" fmla="*/ 109896 w 211318"/>
                <a:gd name="connsiteY72" fmla="*/ 107799 h 354542"/>
                <a:gd name="connsiteX73" fmla="*/ 105819 w 211318"/>
                <a:gd name="connsiteY73" fmla="*/ 109630 h 354542"/>
                <a:gd name="connsiteX74" fmla="*/ 103551 w 211318"/>
                <a:gd name="connsiteY74" fmla="*/ 111053 h 354542"/>
                <a:gd name="connsiteX75" fmla="*/ 101571 w 211318"/>
                <a:gd name="connsiteY75" fmla="*/ 112900 h 354542"/>
                <a:gd name="connsiteX76" fmla="*/ 100820 w 211318"/>
                <a:gd name="connsiteY76" fmla="*/ 115317 h 354542"/>
                <a:gd name="connsiteX77" fmla="*/ 101462 w 211318"/>
                <a:gd name="connsiteY77" fmla="*/ 116420 h 354542"/>
                <a:gd name="connsiteX78" fmla="*/ 101877 w 211318"/>
                <a:gd name="connsiteY78" fmla="*/ 117602 h 354542"/>
                <a:gd name="connsiteX79" fmla="*/ 101830 w 211318"/>
                <a:gd name="connsiteY79" fmla="*/ 118877 h 354542"/>
                <a:gd name="connsiteX80" fmla="*/ 101219 w 211318"/>
                <a:gd name="connsiteY80" fmla="*/ 119933 h 354542"/>
                <a:gd name="connsiteX81" fmla="*/ 99256 w 211318"/>
                <a:gd name="connsiteY81" fmla="*/ 122507 h 354542"/>
                <a:gd name="connsiteX82" fmla="*/ 98427 w 211318"/>
                <a:gd name="connsiteY82" fmla="*/ 124612 h 354542"/>
                <a:gd name="connsiteX83" fmla="*/ 97550 w 211318"/>
                <a:gd name="connsiteY83" fmla="*/ 125558 h 354542"/>
                <a:gd name="connsiteX84" fmla="*/ 97120 w 211318"/>
                <a:gd name="connsiteY84" fmla="*/ 126700 h 354542"/>
                <a:gd name="connsiteX85" fmla="*/ 97269 w 211318"/>
                <a:gd name="connsiteY85" fmla="*/ 128007 h 354542"/>
                <a:gd name="connsiteX86" fmla="*/ 98059 w 211318"/>
                <a:gd name="connsiteY86" fmla="*/ 129149 h 354542"/>
                <a:gd name="connsiteX87" fmla="*/ 100453 w 211318"/>
                <a:gd name="connsiteY87" fmla="*/ 134054 h 354542"/>
                <a:gd name="connsiteX88" fmla="*/ 103019 w 211318"/>
                <a:gd name="connsiteY88" fmla="*/ 138788 h 354542"/>
                <a:gd name="connsiteX89" fmla="*/ 103566 w 211318"/>
                <a:gd name="connsiteY89" fmla="*/ 139335 h 354542"/>
                <a:gd name="connsiteX90" fmla="*/ 103777 w 211318"/>
                <a:gd name="connsiteY90" fmla="*/ 139969 h 354542"/>
                <a:gd name="connsiteX91" fmla="*/ 102268 w 211318"/>
                <a:gd name="connsiteY91" fmla="*/ 141221 h 354542"/>
                <a:gd name="connsiteX92" fmla="*/ 102299 w 211318"/>
                <a:gd name="connsiteY92" fmla="*/ 143490 h 354542"/>
                <a:gd name="connsiteX93" fmla="*/ 102753 w 211318"/>
                <a:gd name="connsiteY93" fmla="*/ 145743 h 354542"/>
                <a:gd name="connsiteX94" fmla="*/ 105021 w 211318"/>
                <a:gd name="connsiteY94" fmla="*/ 151313 h 354542"/>
                <a:gd name="connsiteX95" fmla="*/ 105342 w 211318"/>
                <a:gd name="connsiteY95" fmla="*/ 152799 h 354542"/>
                <a:gd name="connsiteX96" fmla="*/ 106093 w 211318"/>
                <a:gd name="connsiteY96" fmla="*/ 154020 h 354542"/>
                <a:gd name="connsiteX97" fmla="*/ 107251 w 211318"/>
                <a:gd name="connsiteY97" fmla="*/ 155162 h 354542"/>
                <a:gd name="connsiteX98" fmla="*/ 108526 w 211318"/>
                <a:gd name="connsiteY98" fmla="*/ 156124 h 354542"/>
                <a:gd name="connsiteX99" fmla="*/ 112219 w 211318"/>
                <a:gd name="connsiteY99" fmla="*/ 157767 h 354542"/>
                <a:gd name="connsiteX100" fmla="*/ 113643 w 211318"/>
                <a:gd name="connsiteY100" fmla="*/ 158096 h 354542"/>
                <a:gd name="connsiteX101" fmla="*/ 115122 w 211318"/>
                <a:gd name="connsiteY101" fmla="*/ 158151 h 354542"/>
                <a:gd name="connsiteX102" fmla="*/ 115489 w 211318"/>
                <a:gd name="connsiteY102" fmla="*/ 157040 h 354542"/>
                <a:gd name="connsiteX103" fmla="*/ 116780 w 211318"/>
                <a:gd name="connsiteY103" fmla="*/ 156664 h 354542"/>
                <a:gd name="connsiteX104" fmla="*/ 116499 w 211318"/>
                <a:gd name="connsiteY104" fmla="*/ 155577 h 354542"/>
                <a:gd name="connsiteX105" fmla="*/ 114918 w 211318"/>
                <a:gd name="connsiteY105" fmla="*/ 154067 h 354542"/>
                <a:gd name="connsiteX106" fmla="*/ 114856 w 211318"/>
                <a:gd name="connsiteY106" fmla="*/ 153253 h 354542"/>
                <a:gd name="connsiteX107" fmla="*/ 115685 w 211318"/>
                <a:gd name="connsiteY107" fmla="*/ 152643 h 354542"/>
                <a:gd name="connsiteX108" fmla="*/ 116671 w 211318"/>
                <a:gd name="connsiteY108" fmla="*/ 152291 h 354542"/>
                <a:gd name="connsiteX109" fmla="*/ 118892 w 211318"/>
                <a:gd name="connsiteY109" fmla="*/ 150648 h 354542"/>
                <a:gd name="connsiteX110" fmla="*/ 121247 w 211318"/>
                <a:gd name="connsiteY110" fmla="*/ 149334 h 354542"/>
                <a:gd name="connsiteX111" fmla="*/ 124244 w 211318"/>
                <a:gd name="connsiteY111" fmla="*/ 149443 h 354542"/>
                <a:gd name="connsiteX112" fmla="*/ 127178 w 211318"/>
                <a:gd name="connsiteY112" fmla="*/ 150179 h 354542"/>
                <a:gd name="connsiteX113" fmla="*/ 129266 w 211318"/>
                <a:gd name="connsiteY113" fmla="*/ 150945 h 354542"/>
                <a:gd name="connsiteX114" fmla="*/ 130988 w 211318"/>
                <a:gd name="connsiteY114" fmla="*/ 152354 h 354542"/>
                <a:gd name="connsiteX115" fmla="*/ 132756 w 211318"/>
                <a:gd name="connsiteY115" fmla="*/ 154794 h 354542"/>
                <a:gd name="connsiteX116" fmla="*/ 133992 w 211318"/>
                <a:gd name="connsiteY116" fmla="*/ 157493 h 354542"/>
                <a:gd name="connsiteX117" fmla="*/ 133984 w 211318"/>
                <a:gd name="connsiteY117" fmla="*/ 158776 h 354542"/>
                <a:gd name="connsiteX118" fmla="*/ 133686 w 211318"/>
                <a:gd name="connsiteY118" fmla="*/ 160067 h 354542"/>
                <a:gd name="connsiteX119" fmla="*/ 133749 w 211318"/>
                <a:gd name="connsiteY119" fmla="*/ 161343 h 354542"/>
                <a:gd name="connsiteX120" fmla="*/ 134673 w 211318"/>
                <a:gd name="connsiteY120" fmla="*/ 162211 h 354542"/>
                <a:gd name="connsiteX121" fmla="*/ 137512 w 211318"/>
                <a:gd name="connsiteY121" fmla="*/ 162274 h 354542"/>
                <a:gd name="connsiteX122" fmla="*/ 138960 w 211318"/>
                <a:gd name="connsiteY122" fmla="*/ 160271 h 354542"/>
                <a:gd name="connsiteX123" fmla="*/ 139140 w 211318"/>
                <a:gd name="connsiteY123" fmla="*/ 158018 h 354542"/>
                <a:gd name="connsiteX124" fmla="*/ 138122 w 211318"/>
                <a:gd name="connsiteY124" fmla="*/ 157149 h 354542"/>
                <a:gd name="connsiteX125" fmla="*/ 138592 w 211318"/>
                <a:gd name="connsiteY125" fmla="*/ 156038 h 354542"/>
                <a:gd name="connsiteX126" fmla="*/ 139460 w 211318"/>
                <a:gd name="connsiteY126" fmla="*/ 155209 h 354542"/>
                <a:gd name="connsiteX127" fmla="*/ 140720 w 211318"/>
                <a:gd name="connsiteY127" fmla="*/ 155952 h 354542"/>
                <a:gd name="connsiteX128" fmla="*/ 141917 w 211318"/>
                <a:gd name="connsiteY128" fmla="*/ 157353 h 354542"/>
                <a:gd name="connsiteX129" fmla="*/ 146321 w 211318"/>
                <a:gd name="connsiteY129" fmla="*/ 158878 h 354542"/>
                <a:gd name="connsiteX130" fmla="*/ 147448 w 211318"/>
                <a:gd name="connsiteY130" fmla="*/ 158909 h 354542"/>
                <a:gd name="connsiteX131" fmla="*/ 148364 w 211318"/>
                <a:gd name="connsiteY131" fmla="*/ 159199 h 354542"/>
                <a:gd name="connsiteX132" fmla="*/ 150335 w 211318"/>
                <a:gd name="connsiteY132" fmla="*/ 160255 h 354542"/>
                <a:gd name="connsiteX133" fmla="*/ 151258 w 211318"/>
                <a:gd name="connsiteY133" fmla="*/ 161100 h 354542"/>
                <a:gd name="connsiteX134" fmla="*/ 150124 w 211318"/>
                <a:gd name="connsiteY134" fmla="*/ 162852 h 354542"/>
                <a:gd name="connsiteX135" fmla="*/ 145750 w 211318"/>
                <a:gd name="connsiteY135" fmla="*/ 163244 h 354542"/>
                <a:gd name="connsiteX136" fmla="*/ 144483 w 211318"/>
                <a:gd name="connsiteY136" fmla="*/ 164558 h 354542"/>
                <a:gd name="connsiteX137" fmla="*/ 145774 w 211318"/>
                <a:gd name="connsiteY137" fmla="*/ 167195 h 354542"/>
                <a:gd name="connsiteX138" fmla="*/ 147870 w 211318"/>
                <a:gd name="connsiteY138" fmla="*/ 169362 h 354542"/>
                <a:gd name="connsiteX139" fmla="*/ 149216 w 211318"/>
                <a:gd name="connsiteY139" fmla="*/ 171114 h 354542"/>
                <a:gd name="connsiteX140" fmla="*/ 150405 w 211318"/>
                <a:gd name="connsiteY140" fmla="*/ 172999 h 354542"/>
                <a:gd name="connsiteX141" fmla="*/ 150350 w 211318"/>
                <a:gd name="connsiteY141" fmla="*/ 174744 h 354542"/>
                <a:gd name="connsiteX142" fmla="*/ 149654 w 211318"/>
                <a:gd name="connsiteY142" fmla="*/ 176559 h 354542"/>
                <a:gd name="connsiteX143" fmla="*/ 151579 w 211318"/>
                <a:gd name="connsiteY143" fmla="*/ 176418 h 354542"/>
                <a:gd name="connsiteX144" fmla="*/ 153386 w 211318"/>
                <a:gd name="connsiteY144" fmla="*/ 176802 h 354542"/>
                <a:gd name="connsiteX145" fmla="*/ 155889 w 211318"/>
                <a:gd name="connsiteY145" fmla="*/ 178320 h 354542"/>
                <a:gd name="connsiteX146" fmla="*/ 156672 w 211318"/>
                <a:gd name="connsiteY146" fmla="*/ 178476 h 354542"/>
                <a:gd name="connsiteX147" fmla="*/ 157501 w 211318"/>
                <a:gd name="connsiteY147" fmla="*/ 178233 h 354542"/>
                <a:gd name="connsiteX148" fmla="*/ 157384 w 211318"/>
                <a:gd name="connsiteY148" fmla="*/ 183710 h 354542"/>
                <a:gd name="connsiteX149" fmla="*/ 155678 w 211318"/>
                <a:gd name="connsiteY149" fmla="*/ 188725 h 354542"/>
                <a:gd name="connsiteX150" fmla="*/ 153527 w 211318"/>
                <a:gd name="connsiteY150" fmla="*/ 188099 h 354542"/>
                <a:gd name="connsiteX151" fmla="*/ 151688 w 211318"/>
                <a:gd name="connsiteY151" fmla="*/ 185979 h 354542"/>
                <a:gd name="connsiteX152" fmla="*/ 152064 w 211318"/>
                <a:gd name="connsiteY152" fmla="*/ 183397 h 354542"/>
                <a:gd name="connsiteX153" fmla="*/ 153237 w 211318"/>
                <a:gd name="connsiteY153" fmla="*/ 180901 h 354542"/>
                <a:gd name="connsiteX154" fmla="*/ 152565 w 211318"/>
                <a:gd name="connsiteY154" fmla="*/ 180377 h 354542"/>
                <a:gd name="connsiteX155" fmla="*/ 151383 w 211318"/>
                <a:gd name="connsiteY155" fmla="*/ 180581 h 354542"/>
                <a:gd name="connsiteX156" fmla="*/ 150030 w 211318"/>
                <a:gd name="connsiteY156" fmla="*/ 181144 h 354542"/>
                <a:gd name="connsiteX157" fmla="*/ 148567 w 211318"/>
                <a:gd name="connsiteY157" fmla="*/ 181339 h 354542"/>
                <a:gd name="connsiteX158" fmla="*/ 146165 w 211318"/>
                <a:gd name="connsiteY158" fmla="*/ 181011 h 354542"/>
                <a:gd name="connsiteX159" fmla="*/ 141236 w 211318"/>
                <a:gd name="connsiteY159" fmla="*/ 178296 h 354542"/>
                <a:gd name="connsiteX160" fmla="*/ 139234 w 211318"/>
                <a:gd name="connsiteY160" fmla="*/ 178046 h 354542"/>
                <a:gd name="connsiteX161" fmla="*/ 138780 w 211318"/>
                <a:gd name="connsiteY161" fmla="*/ 176817 h 354542"/>
                <a:gd name="connsiteX162" fmla="*/ 138889 w 211318"/>
                <a:gd name="connsiteY162" fmla="*/ 174212 h 354542"/>
                <a:gd name="connsiteX163" fmla="*/ 136925 w 211318"/>
                <a:gd name="connsiteY163" fmla="*/ 171114 h 354542"/>
                <a:gd name="connsiteX164" fmla="*/ 136613 w 211318"/>
                <a:gd name="connsiteY164" fmla="*/ 170003 h 354542"/>
                <a:gd name="connsiteX165" fmla="*/ 135987 w 211318"/>
                <a:gd name="connsiteY165" fmla="*/ 169135 h 354542"/>
                <a:gd name="connsiteX166" fmla="*/ 130127 w 211318"/>
                <a:gd name="connsiteY166" fmla="*/ 165763 h 354542"/>
                <a:gd name="connsiteX167" fmla="*/ 129407 w 211318"/>
                <a:gd name="connsiteY167" fmla="*/ 165192 h 354542"/>
                <a:gd name="connsiteX168" fmla="*/ 127608 w 211318"/>
                <a:gd name="connsiteY168" fmla="*/ 162501 h 354542"/>
                <a:gd name="connsiteX169" fmla="*/ 123524 w 211318"/>
                <a:gd name="connsiteY169" fmla="*/ 158667 h 354542"/>
                <a:gd name="connsiteX170" fmla="*/ 122382 w 211318"/>
                <a:gd name="connsiteY170" fmla="*/ 158276 h 354542"/>
                <a:gd name="connsiteX171" fmla="*/ 121138 w 211318"/>
                <a:gd name="connsiteY171" fmla="*/ 158166 h 354542"/>
                <a:gd name="connsiteX172" fmla="*/ 120731 w 211318"/>
                <a:gd name="connsiteY172" fmla="*/ 159137 h 354542"/>
                <a:gd name="connsiteX173" fmla="*/ 121294 w 211318"/>
                <a:gd name="connsiteY173" fmla="*/ 160631 h 354542"/>
                <a:gd name="connsiteX174" fmla="*/ 121521 w 211318"/>
                <a:gd name="connsiteY174" fmla="*/ 161914 h 354542"/>
                <a:gd name="connsiteX175" fmla="*/ 121435 w 211318"/>
                <a:gd name="connsiteY175" fmla="*/ 163259 h 354542"/>
                <a:gd name="connsiteX176" fmla="*/ 121599 w 211318"/>
                <a:gd name="connsiteY176" fmla="*/ 164300 h 354542"/>
                <a:gd name="connsiteX177" fmla="*/ 123532 w 211318"/>
                <a:gd name="connsiteY177" fmla="*/ 166428 h 354542"/>
                <a:gd name="connsiteX178" fmla="*/ 123821 w 211318"/>
                <a:gd name="connsiteY178" fmla="*/ 167429 h 354542"/>
                <a:gd name="connsiteX179" fmla="*/ 125112 w 211318"/>
                <a:gd name="connsiteY179" fmla="*/ 170160 h 354542"/>
                <a:gd name="connsiteX180" fmla="*/ 125269 w 211318"/>
                <a:gd name="connsiteY180" fmla="*/ 173352 h 354542"/>
                <a:gd name="connsiteX181" fmla="*/ 123618 w 211318"/>
                <a:gd name="connsiteY181" fmla="*/ 174674 h 354542"/>
                <a:gd name="connsiteX182" fmla="*/ 121764 w 211318"/>
                <a:gd name="connsiteY182" fmla="*/ 173203 h 354542"/>
                <a:gd name="connsiteX183" fmla="*/ 121701 w 211318"/>
                <a:gd name="connsiteY183" fmla="*/ 171998 h 354542"/>
                <a:gd name="connsiteX184" fmla="*/ 121380 w 211318"/>
                <a:gd name="connsiteY184" fmla="*/ 170879 h 354542"/>
                <a:gd name="connsiteX185" fmla="*/ 119385 w 211318"/>
                <a:gd name="connsiteY185" fmla="*/ 167977 h 354542"/>
                <a:gd name="connsiteX186" fmla="*/ 118712 w 211318"/>
                <a:gd name="connsiteY186" fmla="*/ 167351 h 354542"/>
                <a:gd name="connsiteX187" fmla="*/ 114957 w 211318"/>
                <a:gd name="connsiteY187" fmla="*/ 164488 h 354542"/>
                <a:gd name="connsiteX188" fmla="*/ 112047 w 211318"/>
                <a:gd name="connsiteY188" fmla="*/ 161343 h 354542"/>
                <a:gd name="connsiteX189" fmla="*/ 105577 w 211318"/>
                <a:gd name="connsiteY189" fmla="*/ 157986 h 354542"/>
                <a:gd name="connsiteX190" fmla="*/ 104803 w 211318"/>
                <a:gd name="connsiteY190" fmla="*/ 157806 h 354542"/>
                <a:gd name="connsiteX191" fmla="*/ 103676 w 211318"/>
                <a:gd name="connsiteY191" fmla="*/ 158057 h 354542"/>
                <a:gd name="connsiteX192" fmla="*/ 102620 w 211318"/>
                <a:gd name="connsiteY192" fmla="*/ 158471 h 354542"/>
                <a:gd name="connsiteX193" fmla="*/ 99490 w 211318"/>
                <a:gd name="connsiteY193" fmla="*/ 160130 h 354542"/>
                <a:gd name="connsiteX194" fmla="*/ 98387 w 211318"/>
                <a:gd name="connsiteY194" fmla="*/ 161280 h 354542"/>
                <a:gd name="connsiteX195" fmla="*/ 98286 w 211318"/>
                <a:gd name="connsiteY195" fmla="*/ 163056 h 354542"/>
                <a:gd name="connsiteX196" fmla="*/ 96040 w 211318"/>
                <a:gd name="connsiteY196" fmla="*/ 164464 h 354542"/>
                <a:gd name="connsiteX197" fmla="*/ 92950 w 211318"/>
                <a:gd name="connsiteY197" fmla="*/ 164660 h 354542"/>
                <a:gd name="connsiteX198" fmla="*/ 90579 w 211318"/>
                <a:gd name="connsiteY198" fmla="*/ 163776 h 354542"/>
                <a:gd name="connsiteX199" fmla="*/ 88616 w 211318"/>
                <a:gd name="connsiteY199" fmla="*/ 162008 h 354542"/>
                <a:gd name="connsiteX200" fmla="*/ 86997 w 211318"/>
                <a:gd name="connsiteY200" fmla="*/ 161922 h 354542"/>
                <a:gd name="connsiteX201" fmla="*/ 84986 w 211318"/>
                <a:gd name="connsiteY201" fmla="*/ 159160 h 354542"/>
                <a:gd name="connsiteX202" fmla="*/ 82537 w 211318"/>
                <a:gd name="connsiteY202" fmla="*/ 158808 h 354542"/>
                <a:gd name="connsiteX203" fmla="*/ 80511 w 211318"/>
                <a:gd name="connsiteY203" fmla="*/ 160967 h 354542"/>
                <a:gd name="connsiteX204" fmla="*/ 80080 w 211318"/>
                <a:gd name="connsiteY204" fmla="*/ 156680 h 354542"/>
                <a:gd name="connsiteX205" fmla="*/ 80065 w 211318"/>
                <a:gd name="connsiteY205" fmla="*/ 152346 h 354542"/>
                <a:gd name="connsiteX206" fmla="*/ 80628 w 211318"/>
                <a:gd name="connsiteY206" fmla="*/ 151078 h 354542"/>
                <a:gd name="connsiteX207" fmla="*/ 81638 w 211318"/>
                <a:gd name="connsiteY207" fmla="*/ 150022 h 354542"/>
                <a:gd name="connsiteX208" fmla="*/ 86762 w 211318"/>
                <a:gd name="connsiteY208" fmla="*/ 145469 h 354542"/>
                <a:gd name="connsiteX209" fmla="*/ 87411 w 211318"/>
                <a:gd name="connsiteY209" fmla="*/ 144006 h 354542"/>
                <a:gd name="connsiteX210" fmla="*/ 87192 w 211318"/>
                <a:gd name="connsiteY210" fmla="*/ 142050 h 354542"/>
                <a:gd name="connsiteX211" fmla="*/ 86026 w 211318"/>
                <a:gd name="connsiteY211" fmla="*/ 140454 h 354542"/>
                <a:gd name="connsiteX212" fmla="*/ 84188 w 211318"/>
                <a:gd name="connsiteY212" fmla="*/ 139484 h 354542"/>
                <a:gd name="connsiteX213" fmla="*/ 82068 w 211318"/>
                <a:gd name="connsiteY213" fmla="*/ 139077 h 354542"/>
                <a:gd name="connsiteX214" fmla="*/ 80542 w 211318"/>
                <a:gd name="connsiteY214" fmla="*/ 138185 h 354542"/>
                <a:gd name="connsiteX215" fmla="*/ 79345 w 211318"/>
                <a:gd name="connsiteY215" fmla="*/ 136714 h 354542"/>
                <a:gd name="connsiteX216" fmla="*/ 78531 w 211318"/>
                <a:gd name="connsiteY216" fmla="*/ 139320 h 354542"/>
                <a:gd name="connsiteX217" fmla="*/ 79322 w 211318"/>
                <a:gd name="connsiteY217" fmla="*/ 143185 h 354542"/>
                <a:gd name="connsiteX218" fmla="*/ 79454 w 211318"/>
                <a:gd name="connsiteY218" fmla="*/ 145696 h 354542"/>
                <a:gd name="connsiteX219" fmla="*/ 78727 w 211318"/>
                <a:gd name="connsiteY219" fmla="*/ 146642 h 354542"/>
                <a:gd name="connsiteX220" fmla="*/ 77413 w 211318"/>
                <a:gd name="connsiteY220" fmla="*/ 146666 h 354542"/>
                <a:gd name="connsiteX221" fmla="*/ 76161 w 211318"/>
                <a:gd name="connsiteY221" fmla="*/ 146369 h 354542"/>
                <a:gd name="connsiteX222" fmla="*/ 75230 w 211318"/>
                <a:gd name="connsiteY222" fmla="*/ 145469 h 354542"/>
                <a:gd name="connsiteX223" fmla="*/ 74549 w 211318"/>
                <a:gd name="connsiteY223" fmla="*/ 142872 h 354542"/>
                <a:gd name="connsiteX224" fmla="*/ 72758 w 211318"/>
                <a:gd name="connsiteY224" fmla="*/ 141158 h 354542"/>
                <a:gd name="connsiteX225" fmla="*/ 72030 w 211318"/>
                <a:gd name="connsiteY225" fmla="*/ 138702 h 354542"/>
                <a:gd name="connsiteX226" fmla="*/ 71216 w 211318"/>
                <a:gd name="connsiteY226" fmla="*/ 138350 h 354542"/>
                <a:gd name="connsiteX227" fmla="*/ 69550 w 211318"/>
                <a:gd name="connsiteY227" fmla="*/ 138537 h 354542"/>
                <a:gd name="connsiteX228" fmla="*/ 68322 w 211318"/>
                <a:gd name="connsiteY228" fmla="*/ 137395 h 354542"/>
                <a:gd name="connsiteX229" fmla="*/ 67508 w 211318"/>
                <a:gd name="connsiteY229" fmla="*/ 134524 h 354542"/>
                <a:gd name="connsiteX230" fmla="*/ 67336 w 211318"/>
                <a:gd name="connsiteY230" fmla="*/ 131442 h 354542"/>
                <a:gd name="connsiteX231" fmla="*/ 66640 w 211318"/>
                <a:gd name="connsiteY231" fmla="*/ 128844 h 354542"/>
                <a:gd name="connsiteX232" fmla="*/ 65638 w 211318"/>
                <a:gd name="connsiteY232" fmla="*/ 126333 h 354542"/>
                <a:gd name="connsiteX233" fmla="*/ 65051 w 211318"/>
                <a:gd name="connsiteY233" fmla="*/ 124283 h 354542"/>
                <a:gd name="connsiteX234" fmla="*/ 64152 w 211318"/>
                <a:gd name="connsiteY234" fmla="*/ 115067 h 354542"/>
                <a:gd name="connsiteX235" fmla="*/ 63933 w 211318"/>
                <a:gd name="connsiteY235" fmla="*/ 114222 h 354542"/>
                <a:gd name="connsiteX236" fmla="*/ 63448 w 211318"/>
                <a:gd name="connsiteY236" fmla="*/ 113526 h 354542"/>
                <a:gd name="connsiteX237" fmla="*/ 62313 w 211318"/>
                <a:gd name="connsiteY237" fmla="*/ 112477 h 354542"/>
                <a:gd name="connsiteX238" fmla="*/ 61461 w 211318"/>
                <a:gd name="connsiteY238" fmla="*/ 111194 h 354542"/>
                <a:gd name="connsiteX239" fmla="*/ 61296 w 211318"/>
                <a:gd name="connsiteY239" fmla="*/ 110138 h 354542"/>
                <a:gd name="connsiteX240" fmla="*/ 61531 w 211318"/>
                <a:gd name="connsiteY240" fmla="*/ 105593 h 354542"/>
                <a:gd name="connsiteX241" fmla="*/ 61922 w 211318"/>
                <a:gd name="connsiteY241" fmla="*/ 104498 h 354542"/>
                <a:gd name="connsiteX242" fmla="*/ 62806 w 211318"/>
                <a:gd name="connsiteY242" fmla="*/ 103973 h 354542"/>
                <a:gd name="connsiteX243" fmla="*/ 64019 w 211318"/>
                <a:gd name="connsiteY243" fmla="*/ 104865 h 354542"/>
                <a:gd name="connsiteX244" fmla="*/ 64989 w 211318"/>
                <a:gd name="connsiteY244" fmla="*/ 105968 h 354542"/>
                <a:gd name="connsiteX245" fmla="*/ 66194 w 211318"/>
                <a:gd name="connsiteY245" fmla="*/ 106500 h 354542"/>
                <a:gd name="connsiteX246" fmla="*/ 67258 w 211318"/>
                <a:gd name="connsiteY246" fmla="*/ 107197 h 354542"/>
                <a:gd name="connsiteX247" fmla="*/ 69245 w 211318"/>
                <a:gd name="connsiteY247" fmla="*/ 109888 h 354542"/>
                <a:gd name="connsiteX248" fmla="*/ 70027 w 211318"/>
                <a:gd name="connsiteY248" fmla="*/ 110310 h 354542"/>
                <a:gd name="connsiteX249" fmla="*/ 72476 w 211318"/>
                <a:gd name="connsiteY249" fmla="*/ 110224 h 354542"/>
                <a:gd name="connsiteX250" fmla="*/ 73923 w 211318"/>
                <a:gd name="connsiteY250" fmla="*/ 109888 h 354542"/>
                <a:gd name="connsiteX251" fmla="*/ 74620 w 211318"/>
                <a:gd name="connsiteY251" fmla="*/ 108910 h 354542"/>
                <a:gd name="connsiteX252" fmla="*/ 75066 w 211318"/>
                <a:gd name="connsiteY252" fmla="*/ 107744 h 354542"/>
                <a:gd name="connsiteX253" fmla="*/ 75073 w 211318"/>
                <a:gd name="connsiteY253" fmla="*/ 106367 h 354542"/>
                <a:gd name="connsiteX254" fmla="*/ 73657 w 211318"/>
                <a:gd name="connsiteY254" fmla="*/ 102299 h 354542"/>
                <a:gd name="connsiteX255" fmla="*/ 73227 w 211318"/>
                <a:gd name="connsiteY255" fmla="*/ 99365 h 354542"/>
                <a:gd name="connsiteX256" fmla="*/ 73204 w 211318"/>
                <a:gd name="connsiteY256" fmla="*/ 96721 h 354542"/>
                <a:gd name="connsiteX257" fmla="*/ 73572 w 211318"/>
                <a:gd name="connsiteY257" fmla="*/ 94069 h 354542"/>
                <a:gd name="connsiteX258" fmla="*/ 75503 w 211318"/>
                <a:gd name="connsiteY258" fmla="*/ 89657 h 354542"/>
                <a:gd name="connsiteX259" fmla="*/ 75746 w 211318"/>
                <a:gd name="connsiteY259" fmla="*/ 86590 h 354542"/>
                <a:gd name="connsiteX260" fmla="*/ 75567 w 211318"/>
                <a:gd name="connsiteY260" fmla="*/ 82482 h 354542"/>
                <a:gd name="connsiteX261" fmla="*/ 75903 w 211318"/>
                <a:gd name="connsiteY261" fmla="*/ 80034 h 354542"/>
                <a:gd name="connsiteX262" fmla="*/ 75848 w 211318"/>
                <a:gd name="connsiteY262" fmla="*/ 78625 h 354542"/>
                <a:gd name="connsiteX263" fmla="*/ 74698 w 211318"/>
                <a:gd name="connsiteY263" fmla="*/ 76411 h 354542"/>
                <a:gd name="connsiteX264" fmla="*/ 74393 w 211318"/>
                <a:gd name="connsiteY264" fmla="*/ 74049 h 354542"/>
                <a:gd name="connsiteX265" fmla="*/ 77616 w 211318"/>
                <a:gd name="connsiteY265" fmla="*/ 62024 h 354542"/>
                <a:gd name="connsiteX266" fmla="*/ 78625 w 211318"/>
                <a:gd name="connsiteY266" fmla="*/ 59693 h 354542"/>
                <a:gd name="connsiteX267" fmla="*/ 79361 w 211318"/>
                <a:gd name="connsiteY267" fmla="*/ 57283 h 354542"/>
                <a:gd name="connsiteX268" fmla="*/ 79697 w 211318"/>
                <a:gd name="connsiteY268" fmla="*/ 54083 h 354542"/>
                <a:gd name="connsiteX269" fmla="*/ 82107 w 211318"/>
                <a:gd name="connsiteY269" fmla="*/ 53207 h 354542"/>
                <a:gd name="connsiteX270" fmla="*/ 84399 w 211318"/>
                <a:gd name="connsiteY270" fmla="*/ 51885 h 354542"/>
                <a:gd name="connsiteX271" fmla="*/ 85580 w 211318"/>
                <a:gd name="connsiteY271" fmla="*/ 51987 h 354542"/>
                <a:gd name="connsiteX272" fmla="*/ 86840 w 211318"/>
                <a:gd name="connsiteY272" fmla="*/ 52307 h 354542"/>
                <a:gd name="connsiteX273" fmla="*/ 89609 w 211318"/>
                <a:gd name="connsiteY273" fmla="*/ 51650 h 354542"/>
                <a:gd name="connsiteX274" fmla="*/ 90728 w 211318"/>
                <a:gd name="connsiteY274" fmla="*/ 51611 h 354542"/>
                <a:gd name="connsiteX275" fmla="*/ 111202 w 211318"/>
                <a:gd name="connsiteY275" fmla="*/ 133929 h 354542"/>
                <a:gd name="connsiteX276" fmla="*/ 111601 w 211318"/>
                <a:gd name="connsiteY276" fmla="*/ 134720 h 354542"/>
                <a:gd name="connsiteX277" fmla="*/ 111155 w 211318"/>
                <a:gd name="connsiteY277" fmla="*/ 134680 h 354542"/>
                <a:gd name="connsiteX278" fmla="*/ 110842 w 211318"/>
                <a:gd name="connsiteY278" fmla="*/ 134829 h 354542"/>
                <a:gd name="connsiteX279" fmla="*/ 109809 w 211318"/>
                <a:gd name="connsiteY279" fmla="*/ 136456 h 354542"/>
                <a:gd name="connsiteX280" fmla="*/ 110936 w 211318"/>
                <a:gd name="connsiteY280" fmla="*/ 139468 h 354542"/>
                <a:gd name="connsiteX281" fmla="*/ 110240 w 211318"/>
                <a:gd name="connsiteY281" fmla="*/ 141659 h 354542"/>
                <a:gd name="connsiteX282" fmla="*/ 108988 w 211318"/>
                <a:gd name="connsiteY282" fmla="*/ 141800 h 354542"/>
                <a:gd name="connsiteX283" fmla="*/ 108495 w 211318"/>
                <a:gd name="connsiteY283" fmla="*/ 141565 h 354542"/>
                <a:gd name="connsiteX284" fmla="*/ 108753 w 211318"/>
                <a:gd name="connsiteY284" fmla="*/ 140478 h 354542"/>
                <a:gd name="connsiteX285" fmla="*/ 109020 w 211318"/>
                <a:gd name="connsiteY285" fmla="*/ 139985 h 354542"/>
                <a:gd name="connsiteX286" fmla="*/ 108769 w 211318"/>
                <a:gd name="connsiteY286" fmla="*/ 138553 h 354542"/>
                <a:gd name="connsiteX287" fmla="*/ 108026 w 211318"/>
                <a:gd name="connsiteY287" fmla="*/ 137653 h 354542"/>
                <a:gd name="connsiteX288" fmla="*/ 107431 w 211318"/>
                <a:gd name="connsiteY288" fmla="*/ 135909 h 354542"/>
                <a:gd name="connsiteX289" fmla="*/ 106516 w 211318"/>
                <a:gd name="connsiteY289" fmla="*/ 134860 h 354542"/>
                <a:gd name="connsiteX290" fmla="*/ 106946 w 211318"/>
                <a:gd name="connsiteY290" fmla="*/ 133178 h 354542"/>
                <a:gd name="connsiteX291" fmla="*/ 109841 w 211318"/>
                <a:gd name="connsiteY291" fmla="*/ 132991 h 354542"/>
                <a:gd name="connsiteX292" fmla="*/ 111202 w 211318"/>
                <a:gd name="connsiteY292" fmla="*/ 133929 h 354542"/>
                <a:gd name="connsiteX293" fmla="*/ 114308 w 211318"/>
                <a:gd name="connsiteY293" fmla="*/ 155483 h 354542"/>
                <a:gd name="connsiteX294" fmla="*/ 114238 w 211318"/>
                <a:gd name="connsiteY294" fmla="*/ 156398 h 354542"/>
                <a:gd name="connsiteX295" fmla="*/ 109504 w 211318"/>
                <a:gd name="connsiteY295" fmla="*/ 153066 h 354542"/>
                <a:gd name="connsiteX296" fmla="*/ 109286 w 211318"/>
                <a:gd name="connsiteY296" fmla="*/ 152494 h 354542"/>
                <a:gd name="connsiteX297" fmla="*/ 109277 w 211318"/>
                <a:gd name="connsiteY297" fmla="*/ 151962 h 354542"/>
                <a:gd name="connsiteX298" fmla="*/ 109567 w 211318"/>
                <a:gd name="connsiteY298" fmla="*/ 151430 h 354542"/>
                <a:gd name="connsiteX299" fmla="*/ 114308 w 211318"/>
                <a:gd name="connsiteY299" fmla="*/ 155483 h 354542"/>
                <a:gd name="connsiteX300" fmla="*/ 162133 w 211318"/>
                <a:gd name="connsiteY300" fmla="*/ 164840 h 354542"/>
                <a:gd name="connsiteX301" fmla="*/ 161554 w 211318"/>
                <a:gd name="connsiteY301" fmla="*/ 166295 h 354542"/>
                <a:gd name="connsiteX302" fmla="*/ 160834 w 211318"/>
                <a:gd name="connsiteY302" fmla="*/ 165779 h 354542"/>
                <a:gd name="connsiteX303" fmla="*/ 159817 w 211318"/>
                <a:gd name="connsiteY303" fmla="*/ 165865 h 354542"/>
                <a:gd name="connsiteX304" fmla="*/ 158221 w 211318"/>
                <a:gd name="connsiteY304" fmla="*/ 167101 h 354542"/>
                <a:gd name="connsiteX305" fmla="*/ 155623 w 211318"/>
                <a:gd name="connsiteY305" fmla="*/ 165442 h 354542"/>
                <a:gd name="connsiteX306" fmla="*/ 155224 w 211318"/>
                <a:gd name="connsiteY306" fmla="*/ 164143 h 354542"/>
                <a:gd name="connsiteX307" fmla="*/ 157078 w 211318"/>
                <a:gd name="connsiteY307" fmla="*/ 161288 h 354542"/>
                <a:gd name="connsiteX308" fmla="*/ 157063 w 211318"/>
                <a:gd name="connsiteY308" fmla="*/ 157040 h 354542"/>
                <a:gd name="connsiteX309" fmla="*/ 157744 w 211318"/>
                <a:gd name="connsiteY309" fmla="*/ 155991 h 354542"/>
                <a:gd name="connsiteX310" fmla="*/ 158456 w 211318"/>
                <a:gd name="connsiteY310" fmla="*/ 155240 h 354542"/>
                <a:gd name="connsiteX311" fmla="*/ 159301 w 211318"/>
                <a:gd name="connsiteY311" fmla="*/ 154834 h 354542"/>
                <a:gd name="connsiteX312" fmla="*/ 161131 w 211318"/>
                <a:gd name="connsiteY312" fmla="*/ 157767 h 354542"/>
                <a:gd name="connsiteX313" fmla="*/ 161757 w 211318"/>
                <a:gd name="connsiteY313" fmla="*/ 158127 h 354542"/>
                <a:gd name="connsiteX314" fmla="*/ 163525 w 211318"/>
                <a:gd name="connsiteY314" fmla="*/ 159473 h 354542"/>
                <a:gd name="connsiteX315" fmla="*/ 163063 w 211318"/>
                <a:gd name="connsiteY315" fmla="*/ 162188 h 354542"/>
                <a:gd name="connsiteX316" fmla="*/ 163228 w 211318"/>
                <a:gd name="connsiteY316" fmla="*/ 163776 h 354542"/>
                <a:gd name="connsiteX317" fmla="*/ 162133 w 211318"/>
                <a:gd name="connsiteY317" fmla="*/ 164840 h 354542"/>
                <a:gd name="connsiteX318" fmla="*/ 72500 w 211318"/>
                <a:gd name="connsiteY318" fmla="*/ 162180 h 354542"/>
                <a:gd name="connsiteX319" fmla="*/ 72531 w 211318"/>
                <a:gd name="connsiteY319" fmla="*/ 163697 h 354542"/>
                <a:gd name="connsiteX320" fmla="*/ 68830 w 211318"/>
                <a:gd name="connsiteY320" fmla="*/ 161460 h 354542"/>
                <a:gd name="connsiteX321" fmla="*/ 68721 w 211318"/>
                <a:gd name="connsiteY321" fmla="*/ 160686 h 354542"/>
                <a:gd name="connsiteX322" fmla="*/ 68815 w 211318"/>
                <a:gd name="connsiteY322" fmla="*/ 160107 h 354542"/>
                <a:gd name="connsiteX323" fmla="*/ 69198 w 211318"/>
                <a:gd name="connsiteY323" fmla="*/ 159762 h 354542"/>
                <a:gd name="connsiteX324" fmla="*/ 71185 w 211318"/>
                <a:gd name="connsiteY324" fmla="*/ 160599 h 354542"/>
                <a:gd name="connsiteX325" fmla="*/ 72500 w 211318"/>
                <a:gd name="connsiteY325" fmla="*/ 162180 h 354542"/>
                <a:gd name="connsiteX326" fmla="*/ 108589 w 211318"/>
                <a:gd name="connsiteY326" fmla="*/ 166905 h 354542"/>
                <a:gd name="connsiteX327" fmla="*/ 109950 w 211318"/>
                <a:gd name="connsiteY327" fmla="*/ 166968 h 354542"/>
                <a:gd name="connsiteX328" fmla="*/ 110373 w 211318"/>
                <a:gd name="connsiteY328" fmla="*/ 166757 h 354542"/>
                <a:gd name="connsiteX329" fmla="*/ 112978 w 211318"/>
                <a:gd name="connsiteY329" fmla="*/ 168634 h 354542"/>
                <a:gd name="connsiteX330" fmla="*/ 112821 w 211318"/>
                <a:gd name="connsiteY330" fmla="*/ 169589 h 354542"/>
                <a:gd name="connsiteX331" fmla="*/ 113150 w 211318"/>
                <a:gd name="connsiteY331" fmla="*/ 170840 h 354542"/>
                <a:gd name="connsiteX332" fmla="*/ 111663 w 211318"/>
                <a:gd name="connsiteY332" fmla="*/ 172999 h 354542"/>
                <a:gd name="connsiteX333" fmla="*/ 111398 w 211318"/>
                <a:gd name="connsiteY333" fmla="*/ 173727 h 354542"/>
                <a:gd name="connsiteX334" fmla="*/ 110576 w 211318"/>
                <a:gd name="connsiteY334" fmla="*/ 174431 h 354542"/>
                <a:gd name="connsiteX335" fmla="*/ 107752 w 211318"/>
                <a:gd name="connsiteY335" fmla="*/ 172710 h 354542"/>
                <a:gd name="connsiteX336" fmla="*/ 106719 w 211318"/>
                <a:gd name="connsiteY336" fmla="*/ 171662 h 354542"/>
                <a:gd name="connsiteX337" fmla="*/ 106414 w 211318"/>
                <a:gd name="connsiteY337" fmla="*/ 169518 h 354542"/>
                <a:gd name="connsiteX338" fmla="*/ 107541 w 211318"/>
                <a:gd name="connsiteY338" fmla="*/ 166334 h 354542"/>
                <a:gd name="connsiteX339" fmla="*/ 108589 w 211318"/>
                <a:gd name="connsiteY339" fmla="*/ 166905 h 354542"/>
                <a:gd name="connsiteX340" fmla="*/ 82013 w 211318"/>
                <a:gd name="connsiteY340" fmla="*/ 168266 h 354542"/>
                <a:gd name="connsiteX341" fmla="*/ 83132 w 211318"/>
                <a:gd name="connsiteY341" fmla="*/ 168454 h 354542"/>
                <a:gd name="connsiteX342" fmla="*/ 86644 w 211318"/>
                <a:gd name="connsiteY342" fmla="*/ 167781 h 354542"/>
                <a:gd name="connsiteX343" fmla="*/ 88084 w 211318"/>
                <a:gd name="connsiteY343" fmla="*/ 168118 h 354542"/>
                <a:gd name="connsiteX344" fmla="*/ 89046 w 211318"/>
                <a:gd name="connsiteY344" fmla="*/ 169409 h 354542"/>
                <a:gd name="connsiteX345" fmla="*/ 90243 w 211318"/>
                <a:gd name="connsiteY345" fmla="*/ 169808 h 354542"/>
                <a:gd name="connsiteX346" fmla="*/ 91190 w 211318"/>
                <a:gd name="connsiteY346" fmla="*/ 170465 h 354542"/>
                <a:gd name="connsiteX347" fmla="*/ 92958 w 211318"/>
                <a:gd name="connsiteY347" fmla="*/ 169322 h 354542"/>
                <a:gd name="connsiteX348" fmla="*/ 94749 w 211318"/>
                <a:gd name="connsiteY348" fmla="*/ 170629 h 354542"/>
                <a:gd name="connsiteX349" fmla="*/ 96337 w 211318"/>
                <a:gd name="connsiteY349" fmla="*/ 173070 h 354542"/>
                <a:gd name="connsiteX350" fmla="*/ 98207 w 211318"/>
                <a:gd name="connsiteY350" fmla="*/ 174799 h 354542"/>
                <a:gd name="connsiteX351" fmla="*/ 99983 w 211318"/>
                <a:gd name="connsiteY351" fmla="*/ 176082 h 354542"/>
                <a:gd name="connsiteX352" fmla="*/ 100328 w 211318"/>
                <a:gd name="connsiteY352" fmla="*/ 177029 h 354542"/>
                <a:gd name="connsiteX353" fmla="*/ 99256 w 211318"/>
                <a:gd name="connsiteY353" fmla="*/ 178586 h 354542"/>
                <a:gd name="connsiteX354" fmla="*/ 98927 w 211318"/>
                <a:gd name="connsiteY354" fmla="*/ 180549 h 354542"/>
                <a:gd name="connsiteX355" fmla="*/ 99037 w 211318"/>
                <a:gd name="connsiteY355" fmla="*/ 182669 h 354542"/>
                <a:gd name="connsiteX356" fmla="*/ 100374 w 211318"/>
                <a:gd name="connsiteY356" fmla="*/ 187121 h 354542"/>
                <a:gd name="connsiteX357" fmla="*/ 99905 w 211318"/>
                <a:gd name="connsiteY357" fmla="*/ 188326 h 354542"/>
                <a:gd name="connsiteX358" fmla="*/ 98559 w 211318"/>
                <a:gd name="connsiteY358" fmla="*/ 190031 h 354542"/>
                <a:gd name="connsiteX359" fmla="*/ 97550 w 211318"/>
                <a:gd name="connsiteY359" fmla="*/ 191924 h 354542"/>
                <a:gd name="connsiteX360" fmla="*/ 97683 w 211318"/>
                <a:gd name="connsiteY360" fmla="*/ 192691 h 354542"/>
                <a:gd name="connsiteX361" fmla="*/ 97284 w 211318"/>
                <a:gd name="connsiteY361" fmla="*/ 193317 h 354542"/>
                <a:gd name="connsiteX362" fmla="*/ 97159 w 211318"/>
                <a:gd name="connsiteY362" fmla="*/ 194655 h 354542"/>
                <a:gd name="connsiteX363" fmla="*/ 96337 w 211318"/>
                <a:gd name="connsiteY363" fmla="*/ 194373 h 354542"/>
                <a:gd name="connsiteX364" fmla="*/ 95579 w 211318"/>
                <a:gd name="connsiteY364" fmla="*/ 194584 h 354542"/>
                <a:gd name="connsiteX365" fmla="*/ 94843 w 211318"/>
                <a:gd name="connsiteY365" fmla="*/ 195187 h 354542"/>
                <a:gd name="connsiteX366" fmla="*/ 93701 w 211318"/>
                <a:gd name="connsiteY366" fmla="*/ 196478 h 354542"/>
                <a:gd name="connsiteX367" fmla="*/ 91910 w 211318"/>
                <a:gd name="connsiteY367" fmla="*/ 196087 h 354542"/>
                <a:gd name="connsiteX368" fmla="*/ 91073 w 211318"/>
                <a:gd name="connsiteY368" fmla="*/ 195703 h 354542"/>
                <a:gd name="connsiteX369" fmla="*/ 90869 w 211318"/>
                <a:gd name="connsiteY369" fmla="*/ 194584 h 354542"/>
                <a:gd name="connsiteX370" fmla="*/ 90337 w 211318"/>
                <a:gd name="connsiteY370" fmla="*/ 193794 h 354542"/>
                <a:gd name="connsiteX371" fmla="*/ 89570 w 211318"/>
                <a:gd name="connsiteY371" fmla="*/ 193325 h 354542"/>
                <a:gd name="connsiteX372" fmla="*/ 87685 w 211318"/>
                <a:gd name="connsiteY372" fmla="*/ 191392 h 354542"/>
                <a:gd name="connsiteX373" fmla="*/ 86801 w 211318"/>
                <a:gd name="connsiteY373" fmla="*/ 189937 h 354542"/>
                <a:gd name="connsiteX374" fmla="*/ 86785 w 211318"/>
                <a:gd name="connsiteY374" fmla="*/ 188388 h 354542"/>
                <a:gd name="connsiteX375" fmla="*/ 86292 w 211318"/>
                <a:gd name="connsiteY375" fmla="*/ 186941 h 354542"/>
                <a:gd name="connsiteX376" fmla="*/ 85314 w 211318"/>
                <a:gd name="connsiteY376" fmla="*/ 185650 h 354542"/>
                <a:gd name="connsiteX377" fmla="*/ 84024 w 211318"/>
                <a:gd name="connsiteY377" fmla="*/ 184657 h 354542"/>
                <a:gd name="connsiteX378" fmla="*/ 83593 w 211318"/>
                <a:gd name="connsiteY378" fmla="*/ 183702 h 354542"/>
                <a:gd name="connsiteX379" fmla="*/ 83429 w 211318"/>
                <a:gd name="connsiteY379" fmla="*/ 182575 h 354542"/>
                <a:gd name="connsiteX380" fmla="*/ 83312 w 211318"/>
                <a:gd name="connsiteY380" fmla="*/ 179689 h 354542"/>
                <a:gd name="connsiteX381" fmla="*/ 81489 w 211318"/>
                <a:gd name="connsiteY381" fmla="*/ 176090 h 354542"/>
                <a:gd name="connsiteX382" fmla="*/ 80847 w 211318"/>
                <a:gd name="connsiteY382" fmla="*/ 175229 h 354542"/>
                <a:gd name="connsiteX383" fmla="*/ 79134 w 211318"/>
                <a:gd name="connsiteY383" fmla="*/ 174337 h 354542"/>
                <a:gd name="connsiteX384" fmla="*/ 77702 w 211318"/>
                <a:gd name="connsiteY384" fmla="*/ 173187 h 354542"/>
                <a:gd name="connsiteX385" fmla="*/ 77100 w 211318"/>
                <a:gd name="connsiteY385" fmla="*/ 172045 h 354542"/>
                <a:gd name="connsiteX386" fmla="*/ 76544 w 211318"/>
                <a:gd name="connsiteY386" fmla="*/ 170199 h 354542"/>
                <a:gd name="connsiteX387" fmla="*/ 76161 w 211318"/>
                <a:gd name="connsiteY387" fmla="*/ 169933 h 354542"/>
                <a:gd name="connsiteX388" fmla="*/ 75050 w 211318"/>
                <a:gd name="connsiteY388" fmla="*/ 170019 h 354542"/>
                <a:gd name="connsiteX389" fmla="*/ 73970 w 211318"/>
                <a:gd name="connsiteY389" fmla="*/ 169776 h 354542"/>
                <a:gd name="connsiteX390" fmla="*/ 74283 w 211318"/>
                <a:gd name="connsiteY390" fmla="*/ 168423 h 354542"/>
                <a:gd name="connsiteX391" fmla="*/ 75355 w 211318"/>
                <a:gd name="connsiteY391" fmla="*/ 167437 h 354542"/>
                <a:gd name="connsiteX392" fmla="*/ 76826 w 211318"/>
                <a:gd name="connsiteY392" fmla="*/ 167312 h 354542"/>
                <a:gd name="connsiteX393" fmla="*/ 80894 w 211318"/>
                <a:gd name="connsiteY393" fmla="*/ 167867 h 354542"/>
                <a:gd name="connsiteX394" fmla="*/ 82013 w 211318"/>
                <a:gd name="connsiteY394" fmla="*/ 168266 h 354542"/>
                <a:gd name="connsiteX395" fmla="*/ 138600 w 211318"/>
                <a:gd name="connsiteY395" fmla="*/ 182294 h 354542"/>
                <a:gd name="connsiteX396" fmla="*/ 140469 w 211318"/>
                <a:gd name="connsiteY396" fmla="*/ 185713 h 354542"/>
                <a:gd name="connsiteX397" fmla="*/ 138428 w 211318"/>
                <a:gd name="connsiteY397" fmla="*/ 183381 h 354542"/>
                <a:gd name="connsiteX398" fmla="*/ 136057 w 211318"/>
                <a:gd name="connsiteY398" fmla="*/ 181793 h 354542"/>
                <a:gd name="connsiteX399" fmla="*/ 133601 w 211318"/>
                <a:gd name="connsiteY399" fmla="*/ 179165 h 354542"/>
                <a:gd name="connsiteX400" fmla="*/ 131825 w 211318"/>
                <a:gd name="connsiteY400" fmla="*/ 178241 h 354542"/>
                <a:gd name="connsiteX401" fmla="*/ 131285 w 211318"/>
                <a:gd name="connsiteY401" fmla="*/ 177709 h 354542"/>
                <a:gd name="connsiteX402" fmla="*/ 131473 w 211318"/>
                <a:gd name="connsiteY402" fmla="*/ 176622 h 354542"/>
                <a:gd name="connsiteX403" fmla="*/ 132779 w 211318"/>
                <a:gd name="connsiteY403" fmla="*/ 176418 h 354542"/>
                <a:gd name="connsiteX404" fmla="*/ 133358 w 211318"/>
                <a:gd name="connsiteY404" fmla="*/ 176481 h 354542"/>
                <a:gd name="connsiteX405" fmla="*/ 136933 w 211318"/>
                <a:gd name="connsiteY405" fmla="*/ 181136 h 354542"/>
                <a:gd name="connsiteX406" fmla="*/ 138600 w 211318"/>
                <a:gd name="connsiteY406" fmla="*/ 182294 h 354542"/>
                <a:gd name="connsiteX407" fmla="*/ 149443 w 211318"/>
                <a:gd name="connsiteY407" fmla="*/ 191228 h 354542"/>
                <a:gd name="connsiteX408" fmla="*/ 149521 w 211318"/>
                <a:gd name="connsiteY408" fmla="*/ 193184 h 354542"/>
                <a:gd name="connsiteX409" fmla="*/ 148700 w 211318"/>
                <a:gd name="connsiteY409" fmla="*/ 192464 h 354542"/>
                <a:gd name="connsiteX410" fmla="*/ 146048 w 211318"/>
                <a:gd name="connsiteY410" fmla="*/ 188623 h 354542"/>
                <a:gd name="connsiteX411" fmla="*/ 145312 w 211318"/>
                <a:gd name="connsiteY411" fmla="*/ 187223 h 354542"/>
                <a:gd name="connsiteX412" fmla="*/ 146063 w 211318"/>
                <a:gd name="connsiteY412" fmla="*/ 186292 h 354542"/>
                <a:gd name="connsiteX413" fmla="*/ 147980 w 211318"/>
                <a:gd name="connsiteY413" fmla="*/ 187723 h 354542"/>
                <a:gd name="connsiteX414" fmla="*/ 149443 w 211318"/>
                <a:gd name="connsiteY414" fmla="*/ 191228 h 354542"/>
                <a:gd name="connsiteX415" fmla="*/ 112524 w 211318"/>
                <a:gd name="connsiteY415" fmla="*/ 193442 h 354542"/>
                <a:gd name="connsiteX416" fmla="*/ 110756 w 211318"/>
                <a:gd name="connsiteY416" fmla="*/ 199005 h 354542"/>
                <a:gd name="connsiteX417" fmla="*/ 109583 w 211318"/>
                <a:gd name="connsiteY417" fmla="*/ 197088 h 354542"/>
                <a:gd name="connsiteX418" fmla="*/ 110060 w 211318"/>
                <a:gd name="connsiteY418" fmla="*/ 195883 h 354542"/>
                <a:gd name="connsiteX419" fmla="*/ 109043 w 211318"/>
                <a:gd name="connsiteY419" fmla="*/ 194882 h 354542"/>
                <a:gd name="connsiteX420" fmla="*/ 108777 w 211318"/>
                <a:gd name="connsiteY420" fmla="*/ 193966 h 354542"/>
                <a:gd name="connsiteX421" fmla="*/ 109168 w 211318"/>
                <a:gd name="connsiteY421" fmla="*/ 192761 h 354542"/>
                <a:gd name="connsiteX422" fmla="*/ 110232 w 211318"/>
                <a:gd name="connsiteY422" fmla="*/ 191643 h 354542"/>
                <a:gd name="connsiteX423" fmla="*/ 110498 w 211318"/>
                <a:gd name="connsiteY423" fmla="*/ 187997 h 354542"/>
                <a:gd name="connsiteX424" fmla="*/ 112743 w 211318"/>
                <a:gd name="connsiteY424" fmla="*/ 186831 h 354542"/>
                <a:gd name="connsiteX425" fmla="*/ 113643 w 211318"/>
                <a:gd name="connsiteY425" fmla="*/ 186785 h 354542"/>
                <a:gd name="connsiteX426" fmla="*/ 113322 w 211318"/>
                <a:gd name="connsiteY426" fmla="*/ 187676 h 354542"/>
                <a:gd name="connsiteX427" fmla="*/ 113353 w 211318"/>
                <a:gd name="connsiteY427" fmla="*/ 189358 h 354542"/>
                <a:gd name="connsiteX428" fmla="*/ 112524 w 211318"/>
                <a:gd name="connsiteY428" fmla="*/ 193442 h 354542"/>
                <a:gd name="connsiteX429" fmla="*/ 117281 w 211318"/>
                <a:gd name="connsiteY429" fmla="*/ 189554 h 354542"/>
                <a:gd name="connsiteX430" fmla="*/ 116600 w 211318"/>
                <a:gd name="connsiteY430" fmla="*/ 190234 h 354542"/>
                <a:gd name="connsiteX431" fmla="*/ 116185 w 211318"/>
                <a:gd name="connsiteY431" fmla="*/ 190125 h 354542"/>
                <a:gd name="connsiteX432" fmla="*/ 115904 w 211318"/>
                <a:gd name="connsiteY432" fmla="*/ 188920 h 354542"/>
                <a:gd name="connsiteX433" fmla="*/ 116561 w 211318"/>
                <a:gd name="connsiteY433" fmla="*/ 188114 h 354542"/>
                <a:gd name="connsiteX434" fmla="*/ 116772 w 211318"/>
                <a:gd name="connsiteY434" fmla="*/ 188193 h 354542"/>
                <a:gd name="connsiteX435" fmla="*/ 117281 w 211318"/>
                <a:gd name="connsiteY435" fmla="*/ 189554 h 354542"/>
                <a:gd name="connsiteX436" fmla="*/ 148144 w 211318"/>
                <a:gd name="connsiteY436" fmla="*/ 194952 h 354542"/>
                <a:gd name="connsiteX437" fmla="*/ 152354 w 211318"/>
                <a:gd name="connsiteY437" fmla="*/ 197589 h 354542"/>
                <a:gd name="connsiteX438" fmla="*/ 155256 w 211318"/>
                <a:gd name="connsiteY438" fmla="*/ 202103 h 354542"/>
                <a:gd name="connsiteX439" fmla="*/ 155592 w 211318"/>
                <a:gd name="connsiteY439" fmla="*/ 205561 h 354542"/>
                <a:gd name="connsiteX440" fmla="*/ 155373 w 211318"/>
                <a:gd name="connsiteY440" fmla="*/ 206875 h 354542"/>
                <a:gd name="connsiteX441" fmla="*/ 153989 w 211318"/>
                <a:gd name="connsiteY441" fmla="*/ 205396 h 354542"/>
                <a:gd name="connsiteX442" fmla="*/ 151023 w 211318"/>
                <a:gd name="connsiteY442" fmla="*/ 203284 h 354542"/>
                <a:gd name="connsiteX443" fmla="*/ 148966 w 211318"/>
                <a:gd name="connsiteY443" fmla="*/ 202815 h 354542"/>
                <a:gd name="connsiteX444" fmla="*/ 148332 w 211318"/>
                <a:gd name="connsiteY444" fmla="*/ 202431 h 354542"/>
                <a:gd name="connsiteX445" fmla="*/ 148567 w 211318"/>
                <a:gd name="connsiteY445" fmla="*/ 201289 h 354542"/>
                <a:gd name="connsiteX446" fmla="*/ 147221 w 211318"/>
                <a:gd name="connsiteY446" fmla="*/ 200233 h 354542"/>
                <a:gd name="connsiteX447" fmla="*/ 147065 w 211318"/>
                <a:gd name="connsiteY447" fmla="*/ 199803 h 354542"/>
                <a:gd name="connsiteX448" fmla="*/ 145844 w 211318"/>
                <a:gd name="connsiteY448" fmla="*/ 199333 h 354542"/>
                <a:gd name="connsiteX449" fmla="*/ 144060 w 211318"/>
                <a:gd name="connsiteY449" fmla="*/ 196963 h 354542"/>
                <a:gd name="connsiteX450" fmla="*/ 142801 w 211318"/>
                <a:gd name="connsiteY450" fmla="*/ 196517 h 354542"/>
                <a:gd name="connsiteX451" fmla="*/ 141604 w 211318"/>
                <a:gd name="connsiteY451" fmla="*/ 197017 h 354542"/>
                <a:gd name="connsiteX452" fmla="*/ 138834 w 211318"/>
                <a:gd name="connsiteY452" fmla="*/ 200538 h 354542"/>
                <a:gd name="connsiteX453" fmla="*/ 135869 w 211318"/>
                <a:gd name="connsiteY453" fmla="*/ 203010 h 354542"/>
                <a:gd name="connsiteX454" fmla="*/ 135830 w 211318"/>
                <a:gd name="connsiteY454" fmla="*/ 202064 h 354542"/>
                <a:gd name="connsiteX455" fmla="*/ 137027 w 211318"/>
                <a:gd name="connsiteY455" fmla="*/ 198973 h 354542"/>
                <a:gd name="connsiteX456" fmla="*/ 137794 w 211318"/>
                <a:gd name="connsiteY456" fmla="*/ 194029 h 354542"/>
                <a:gd name="connsiteX457" fmla="*/ 138279 w 211318"/>
                <a:gd name="connsiteY457" fmla="*/ 192527 h 354542"/>
                <a:gd name="connsiteX458" fmla="*/ 137676 w 211318"/>
                <a:gd name="connsiteY458" fmla="*/ 190305 h 354542"/>
                <a:gd name="connsiteX459" fmla="*/ 137598 w 211318"/>
                <a:gd name="connsiteY459" fmla="*/ 188326 h 354542"/>
                <a:gd name="connsiteX460" fmla="*/ 139812 w 211318"/>
                <a:gd name="connsiteY460" fmla="*/ 189241 h 354542"/>
                <a:gd name="connsiteX461" fmla="*/ 142582 w 211318"/>
                <a:gd name="connsiteY461" fmla="*/ 190164 h 354542"/>
                <a:gd name="connsiteX462" fmla="*/ 144694 w 211318"/>
                <a:gd name="connsiteY462" fmla="*/ 191424 h 354542"/>
                <a:gd name="connsiteX463" fmla="*/ 145038 w 211318"/>
                <a:gd name="connsiteY463" fmla="*/ 192269 h 354542"/>
                <a:gd name="connsiteX464" fmla="*/ 148144 w 211318"/>
                <a:gd name="connsiteY464" fmla="*/ 194952 h 354542"/>
                <a:gd name="connsiteX465" fmla="*/ 181590 w 211318"/>
                <a:gd name="connsiteY465" fmla="*/ 189577 h 354542"/>
                <a:gd name="connsiteX466" fmla="*/ 183139 w 211318"/>
                <a:gd name="connsiteY466" fmla="*/ 191400 h 354542"/>
                <a:gd name="connsiteX467" fmla="*/ 183522 w 211318"/>
                <a:gd name="connsiteY467" fmla="*/ 192715 h 354542"/>
                <a:gd name="connsiteX468" fmla="*/ 183357 w 211318"/>
                <a:gd name="connsiteY468" fmla="*/ 194177 h 354542"/>
                <a:gd name="connsiteX469" fmla="*/ 184062 w 211318"/>
                <a:gd name="connsiteY469" fmla="*/ 194827 h 354542"/>
                <a:gd name="connsiteX470" fmla="*/ 185306 w 211318"/>
                <a:gd name="connsiteY470" fmla="*/ 194999 h 354542"/>
                <a:gd name="connsiteX471" fmla="*/ 186894 w 211318"/>
                <a:gd name="connsiteY471" fmla="*/ 195734 h 354542"/>
                <a:gd name="connsiteX472" fmla="*/ 188083 w 211318"/>
                <a:gd name="connsiteY472" fmla="*/ 197088 h 354542"/>
                <a:gd name="connsiteX473" fmla="*/ 187371 w 211318"/>
                <a:gd name="connsiteY473" fmla="*/ 198324 h 354542"/>
                <a:gd name="connsiteX474" fmla="*/ 187590 w 211318"/>
                <a:gd name="connsiteY474" fmla="*/ 200131 h 354542"/>
                <a:gd name="connsiteX475" fmla="*/ 186346 w 211318"/>
                <a:gd name="connsiteY475" fmla="*/ 202408 h 354542"/>
                <a:gd name="connsiteX476" fmla="*/ 186510 w 211318"/>
                <a:gd name="connsiteY476" fmla="*/ 206445 h 354542"/>
                <a:gd name="connsiteX477" fmla="*/ 187230 w 211318"/>
                <a:gd name="connsiteY477" fmla="*/ 207736 h 354542"/>
                <a:gd name="connsiteX478" fmla="*/ 187301 w 211318"/>
                <a:gd name="connsiteY478" fmla="*/ 209034 h 354542"/>
                <a:gd name="connsiteX479" fmla="*/ 187121 w 211318"/>
                <a:gd name="connsiteY479" fmla="*/ 210395 h 354542"/>
                <a:gd name="connsiteX480" fmla="*/ 187426 w 211318"/>
                <a:gd name="connsiteY480" fmla="*/ 211514 h 354542"/>
                <a:gd name="connsiteX481" fmla="*/ 189342 w 211318"/>
                <a:gd name="connsiteY481" fmla="*/ 215207 h 354542"/>
                <a:gd name="connsiteX482" fmla="*/ 189694 w 211318"/>
                <a:gd name="connsiteY482" fmla="*/ 216435 h 354542"/>
                <a:gd name="connsiteX483" fmla="*/ 189108 w 211318"/>
                <a:gd name="connsiteY483" fmla="*/ 217405 h 354542"/>
                <a:gd name="connsiteX484" fmla="*/ 188920 w 211318"/>
                <a:gd name="connsiteY484" fmla="*/ 218328 h 354542"/>
                <a:gd name="connsiteX485" fmla="*/ 190101 w 211318"/>
                <a:gd name="connsiteY485" fmla="*/ 218422 h 354542"/>
                <a:gd name="connsiteX486" fmla="*/ 191783 w 211318"/>
                <a:gd name="connsiteY486" fmla="*/ 219956 h 354542"/>
                <a:gd name="connsiteX487" fmla="*/ 192777 w 211318"/>
                <a:gd name="connsiteY487" fmla="*/ 221982 h 354542"/>
                <a:gd name="connsiteX488" fmla="*/ 192480 w 211318"/>
                <a:gd name="connsiteY488" fmla="*/ 222514 h 354542"/>
                <a:gd name="connsiteX489" fmla="*/ 191134 w 211318"/>
                <a:gd name="connsiteY489" fmla="*/ 220926 h 354542"/>
                <a:gd name="connsiteX490" fmla="*/ 190117 w 211318"/>
                <a:gd name="connsiteY490" fmla="*/ 220676 h 354542"/>
                <a:gd name="connsiteX491" fmla="*/ 185807 w 211318"/>
                <a:gd name="connsiteY491" fmla="*/ 221106 h 354542"/>
                <a:gd name="connsiteX492" fmla="*/ 183162 w 211318"/>
                <a:gd name="connsiteY492" fmla="*/ 220449 h 354542"/>
                <a:gd name="connsiteX493" fmla="*/ 181449 w 211318"/>
                <a:gd name="connsiteY493" fmla="*/ 220386 h 354542"/>
                <a:gd name="connsiteX494" fmla="*/ 179736 w 211318"/>
                <a:gd name="connsiteY494" fmla="*/ 217671 h 354542"/>
                <a:gd name="connsiteX495" fmla="*/ 178249 w 211318"/>
                <a:gd name="connsiteY495" fmla="*/ 217218 h 354542"/>
                <a:gd name="connsiteX496" fmla="*/ 177075 w 211318"/>
                <a:gd name="connsiteY496" fmla="*/ 216021 h 354542"/>
                <a:gd name="connsiteX497" fmla="*/ 175120 w 211318"/>
                <a:gd name="connsiteY497" fmla="*/ 212946 h 354542"/>
                <a:gd name="connsiteX498" fmla="*/ 174502 w 211318"/>
                <a:gd name="connsiteY498" fmla="*/ 211186 h 354542"/>
                <a:gd name="connsiteX499" fmla="*/ 175863 w 211318"/>
                <a:gd name="connsiteY499" fmla="*/ 209402 h 354542"/>
                <a:gd name="connsiteX500" fmla="*/ 176293 w 211318"/>
                <a:gd name="connsiteY500" fmla="*/ 207978 h 354542"/>
                <a:gd name="connsiteX501" fmla="*/ 176215 w 211318"/>
                <a:gd name="connsiteY501" fmla="*/ 206585 h 354542"/>
                <a:gd name="connsiteX502" fmla="*/ 174916 w 211318"/>
                <a:gd name="connsiteY502" fmla="*/ 206813 h 354542"/>
                <a:gd name="connsiteX503" fmla="*/ 173782 w 211318"/>
                <a:gd name="connsiteY503" fmla="*/ 206351 h 354542"/>
                <a:gd name="connsiteX504" fmla="*/ 172397 w 211318"/>
                <a:gd name="connsiteY504" fmla="*/ 204637 h 354542"/>
                <a:gd name="connsiteX505" fmla="*/ 171841 w 211318"/>
                <a:gd name="connsiteY505" fmla="*/ 203652 h 354542"/>
                <a:gd name="connsiteX506" fmla="*/ 170832 w 211318"/>
                <a:gd name="connsiteY506" fmla="*/ 202830 h 354542"/>
                <a:gd name="connsiteX507" fmla="*/ 169229 w 211318"/>
                <a:gd name="connsiteY507" fmla="*/ 200874 h 354542"/>
                <a:gd name="connsiteX508" fmla="*/ 166921 w 211318"/>
                <a:gd name="connsiteY508" fmla="*/ 200108 h 354542"/>
                <a:gd name="connsiteX509" fmla="*/ 165982 w 211318"/>
                <a:gd name="connsiteY509" fmla="*/ 199576 h 354542"/>
                <a:gd name="connsiteX510" fmla="*/ 164159 w 211318"/>
                <a:gd name="connsiteY510" fmla="*/ 197933 h 354542"/>
                <a:gd name="connsiteX511" fmla="*/ 162821 w 211318"/>
                <a:gd name="connsiteY511" fmla="*/ 195899 h 354542"/>
                <a:gd name="connsiteX512" fmla="*/ 161523 w 211318"/>
                <a:gd name="connsiteY512" fmla="*/ 192331 h 354542"/>
                <a:gd name="connsiteX513" fmla="*/ 160842 w 211318"/>
                <a:gd name="connsiteY513" fmla="*/ 188631 h 354542"/>
                <a:gd name="connsiteX514" fmla="*/ 166795 w 211318"/>
                <a:gd name="connsiteY514" fmla="*/ 189593 h 354542"/>
                <a:gd name="connsiteX515" fmla="*/ 172819 w 211318"/>
                <a:gd name="connsiteY515" fmla="*/ 189405 h 354542"/>
                <a:gd name="connsiteX516" fmla="*/ 179626 w 211318"/>
                <a:gd name="connsiteY516" fmla="*/ 188560 h 354542"/>
                <a:gd name="connsiteX517" fmla="*/ 181590 w 211318"/>
                <a:gd name="connsiteY517" fmla="*/ 189577 h 354542"/>
                <a:gd name="connsiteX518" fmla="*/ 124831 w 211318"/>
                <a:gd name="connsiteY518" fmla="*/ 194467 h 354542"/>
                <a:gd name="connsiteX519" fmla="*/ 123704 w 211318"/>
                <a:gd name="connsiteY519" fmla="*/ 194991 h 354542"/>
                <a:gd name="connsiteX520" fmla="*/ 121419 w 211318"/>
                <a:gd name="connsiteY520" fmla="*/ 192801 h 354542"/>
                <a:gd name="connsiteX521" fmla="*/ 120090 w 211318"/>
                <a:gd name="connsiteY521" fmla="*/ 191776 h 354542"/>
                <a:gd name="connsiteX522" fmla="*/ 119745 w 211318"/>
                <a:gd name="connsiteY522" fmla="*/ 191205 h 354542"/>
                <a:gd name="connsiteX523" fmla="*/ 120817 w 211318"/>
                <a:gd name="connsiteY523" fmla="*/ 190383 h 354542"/>
                <a:gd name="connsiteX524" fmla="*/ 123712 w 211318"/>
                <a:gd name="connsiteY524" fmla="*/ 190391 h 354542"/>
                <a:gd name="connsiteX525" fmla="*/ 125245 w 211318"/>
                <a:gd name="connsiteY525" fmla="*/ 191893 h 354542"/>
                <a:gd name="connsiteX526" fmla="*/ 125456 w 211318"/>
                <a:gd name="connsiteY526" fmla="*/ 192832 h 354542"/>
                <a:gd name="connsiteX527" fmla="*/ 124831 w 211318"/>
                <a:gd name="connsiteY527" fmla="*/ 194467 h 354542"/>
                <a:gd name="connsiteX528" fmla="*/ 68744 w 211318"/>
                <a:gd name="connsiteY528" fmla="*/ 197620 h 354542"/>
                <a:gd name="connsiteX529" fmla="*/ 69941 w 211318"/>
                <a:gd name="connsiteY529" fmla="*/ 197956 h 354542"/>
                <a:gd name="connsiteX530" fmla="*/ 70794 w 211318"/>
                <a:gd name="connsiteY530" fmla="*/ 197628 h 354542"/>
                <a:gd name="connsiteX531" fmla="*/ 71553 w 211318"/>
                <a:gd name="connsiteY531" fmla="*/ 196446 h 354542"/>
                <a:gd name="connsiteX532" fmla="*/ 72265 w 211318"/>
                <a:gd name="connsiteY532" fmla="*/ 198191 h 354542"/>
                <a:gd name="connsiteX533" fmla="*/ 74049 w 211318"/>
                <a:gd name="connsiteY533" fmla="*/ 199623 h 354542"/>
                <a:gd name="connsiteX534" fmla="*/ 73454 w 211318"/>
                <a:gd name="connsiteY534" fmla="*/ 201078 h 354542"/>
                <a:gd name="connsiteX535" fmla="*/ 71897 w 211318"/>
                <a:gd name="connsiteY535" fmla="*/ 201242 h 354542"/>
                <a:gd name="connsiteX536" fmla="*/ 70372 w 211318"/>
                <a:gd name="connsiteY536" fmla="*/ 200914 h 354542"/>
                <a:gd name="connsiteX537" fmla="*/ 68752 w 211318"/>
                <a:gd name="connsiteY537" fmla="*/ 201492 h 354542"/>
                <a:gd name="connsiteX538" fmla="*/ 66789 w 211318"/>
                <a:gd name="connsiteY538" fmla="*/ 201164 h 354542"/>
                <a:gd name="connsiteX539" fmla="*/ 65615 w 211318"/>
                <a:gd name="connsiteY539" fmla="*/ 199803 h 354542"/>
                <a:gd name="connsiteX540" fmla="*/ 64277 w 211318"/>
                <a:gd name="connsiteY540" fmla="*/ 197354 h 354542"/>
                <a:gd name="connsiteX541" fmla="*/ 63612 w 211318"/>
                <a:gd name="connsiteY541" fmla="*/ 196900 h 354542"/>
                <a:gd name="connsiteX542" fmla="*/ 63698 w 211318"/>
                <a:gd name="connsiteY542" fmla="*/ 195899 h 354542"/>
                <a:gd name="connsiteX543" fmla="*/ 64191 w 211318"/>
                <a:gd name="connsiteY543" fmla="*/ 195265 h 354542"/>
                <a:gd name="connsiteX544" fmla="*/ 63933 w 211318"/>
                <a:gd name="connsiteY544" fmla="*/ 195101 h 354542"/>
                <a:gd name="connsiteX545" fmla="*/ 64058 w 211318"/>
                <a:gd name="connsiteY545" fmla="*/ 194655 h 354542"/>
                <a:gd name="connsiteX546" fmla="*/ 64301 w 211318"/>
                <a:gd name="connsiteY546" fmla="*/ 194350 h 354542"/>
                <a:gd name="connsiteX547" fmla="*/ 64731 w 211318"/>
                <a:gd name="connsiteY547" fmla="*/ 194225 h 354542"/>
                <a:gd name="connsiteX548" fmla="*/ 65779 w 211318"/>
                <a:gd name="connsiteY548" fmla="*/ 195312 h 354542"/>
                <a:gd name="connsiteX549" fmla="*/ 68267 w 211318"/>
                <a:gd name="connsiteY549" fmla="*/ 196932 h 354542"/>
                <a:gd name="connsiteX550" fmla="*/ 68744 w 211318"/>
                <a:gd name="connsiteY550" fmla="*/ 197620 h 354542"/>
                <a:gd name="connsiteX551" fmla="*/ 67399 w 211318"/>
                <a:gd name="connsiteY551" fmla="*/ 207978 h 354542"/>
                <a:gd name="connsiteX552" fmla="*/ 65756 w 211318"/>
                <a:gd name="connsiteY552" fmla="*/ 208737 h 354542"/>
                <a:gd name="connsiteX553" fmla="*/ 65333 w 211318"/>
                <a:gd name="connsiteY553" fmla="*/ 208260 h 354542"/>
                <a:gd name="connsiteX554" fmla="*/ 65044 w 211318"/>
                <a:gd name="connsiteY554" fmla="*/ 207157 h 354542"/>
                <a:gd name="connsiteX555" fmla="*/ 65067 w 211318"/>
                <a:gd name="connsiteY555" fmla="*/ 206398 h 354542"/>
                <a:gd name="connsiteX556" fmla="*/ 63495 w 211318"/>
                <a:gd name="connsiteY556" fmla="*/ 202392 h 354542"/>
                <a:gd name="connsiteX557" fmla="*/ 64699 w 211318"/>
                <a:gd name="connsiteY557" fmla="*/ 201782 h 354542"/>
                <a:gd name="connsiteX558" fmla="*/ 65591 w 211318"/>
                <a:gd name="connsiteY558" fmla="*/ 202251 h 354542"/>
                <a:gd name="connsiteX559" fmla="*/ 66491 w 211318"/>
                <a:gd name="connsiteY559" fmla="*/ 202885 h 354542"/>
                <a:gd name="connsiteX560" fmla="*/ 67328 w 211318"/>
                <a:gd name="connsiteY560" fmla="*/ 203214 h 354542"/>
                <a:gd name="connsiteX561" fmla="*/ 68095 w 211318"/>
                <a:gd name="connsiteY561" fmla="*/ 204481 h 354542"/>
                <a:gd name="connsiteX562" fmla="*/ 67915 w 211318"/>
                <a:gd name="connsiteY562" fmla="*/ 205357 h 354542"/>
                <a:gd name="connsiteX563" fmla="*/ 68150 w 211318"/>
                <a:gd name="connsiteY563" fmla="*/ 206202 h 354542"/>
                <a:gd name="connsiteX564" fmla="*/ 67399 w 211318"/>
                <a:gd name="connsiteY564" fmla="*/ 207978 h 354542"/>
                <a:gd name="connsiteX565" fmla="*/ 121349 w 211318"/>
                <a:gd name="connsiteY565" fmla="*/ 209942 h 354542"/>
                <a:gd name="connsiteX566" fmla="*/ 123907 w 211318"/>
                <a:gd name="connsiteY566" fmla="*/ 211076 h 354542"/>
                <a:gd name="connsiteX567" fmla="*/ 126395 w 211318"/>
                <a:gd name="connsiteY567" fmla="*/ 210098 h 354542"/>
                <a:gd name="connsiteX568" fmla="*/ 128852 w 211318"/>
                <a:gd name="connsiteY568" fmla="*/ 210372 h 354542"/>
                <a:gd name="connsiteX569" fmla="*/ 130894 w 211318"/>
                <a:gd name="connsiteY569" fmla="*/ 211851 h 354542"/>
                <a:gd name="connsiteX570" fmla="*/ 130229 w 211318"/>
                <a:gd name="connsiteY570" fmla="*/ 212789 h 354542"/>
                <a:gd name="connsiteX571" fmla="*/ 130088 w 211318"/>
                <a:gd name="connsiteY571" fmla="*/ 213814 h 354542"/>
                <a:gd name="connsiteX572" fmla="*/ 134657 w 211318"/>
                <a:gd name="connsiteY572" fmla="*/ 211585 h 354542"/>
                <a:gd name="connsiteX573" fmla="*/ 135877 w 211318"/>
                <a:gd name="connsiteY573" fmla="*/ 211718 h 354542"/>
                <a:gd name="connsiteX574" fmla="*/ 135838 w 211318"/>
                <a:gd name="connsiteY574" fmla="*/ 213791 h 354542"/>
                <a:gd name="connsiteX575" fmla="*/ 135564 w 211318"/>
                <a:gd name="connsiteY575" fmla="*/ 215551 h 354542"/>
                <a:gd name="connsiteX576" fmla="*/ 135032 w 211318"/>
                <a:gd name="connsiteY576" fmla="*/ 217257 h 354542"/>
                <a:gd name="connsiteX577" fmla="*/ 134062 w 211318"/>
                <a:gd name="connsiteY577" fmla="*/ 219252 h 354542"/>
                <a:gd name="connsiteX578" fmla="*/ 132763 w 211318"/>
                <a:gd name="connsiteY578" fmla="*/ 221043 h 354542"/>
                <a:gd name="connsiteX579" fmla="*/ 131058 w 211318"/>
                <a:gd name="connsiteY579" fmla="*/ 222342 h 354542"/>
                <a:gd name="connsiteX580" fmla="*/ 129032 w 211318"/>
                <a:gd name="connsiteY580" fmla="*/ 223132 h 354542"/>
                <a:gd name="connsiteX581" fmla="*/ 128070 w 211318"/>
                <a:gd name="connsiteY581" fmla="*/ 223852 h 354542"/>
                <a:gd name="connsiteX582" fmla="*/ 127780 w 211318"/>
                <a:gd name="connsiteY582" fmla="*/ 224939 h 354542"/>
                <a:gd name="connsiteX583" fmla="*/ 127819 w 211318"/>
                <a:gd name="connsiteY583" fmla="*/ 226301 h 354542"/>
                <a:gd name="connsiteX584" fmla="*/ 127349 w 211318"/>
                <a:gd name="connsiteY584" fmla="*/ 227545 h 354542"/>
                <a:gd name="connsiteX585" fmla="*/ 125229 w 211318"/>
                <a:gd name="connsiteY585" fmla="*/ 228053 h 354542"/>
                <a:gd name="connsiteX586" fmla="*/ 121912 w 211318"/>
                <a:gd name="connsiteY586" fmla="*/ 230470 h 354542"/>
                <a:gd name="connsiteX587" fmla="*/ 114785 w 211318"/>
                <a:gd name="connsiteY587" fmla="*/ 232004 h 354542"/>
                <a:gd name="connsiteX588" fmla="*/ 112830 w 211318"/>
                <a:gd name="connsiteY588" fmla="*/ 233060 h 354542"/>
                <a:gd name="connsiteX589" fmla="*/ 111586 w 211318"/>
                <a:gd name="connsiteY589" fmla="*/ 234421 h 354542"/>
                <a:gd name="connsiteX590" fmla="*/ 110193 w 211318"/>
                <a:gd name="connsiteY590" fmla="*/ 235657 h 354542"/>
                <a:gd name="connsiteX591" fmla="*/ 109434 w 211318"/>
                <a:gd name="connsiteY591" fmla="*/ 235962 h 354542"/>
                <a:gd name="connsiteX592" fmla="*/ 109090 w 211318"/>
                <a:gd name="connsiteY592" fmla="*/ 235376 h 354542"/>
                <a:gd name="connsiteX593" fmla="*/ 108988 w 211318"/>
                <a:gd name="connsiteY593" fmla="*/ 234875 h 354542"/>
                <a:gd name="connsiteX594" fmla="*/ 110005 w 211318"/>
                <a:gd name="connsiteY594" fmla="*/ 231660 h 354542"/>
                <a:gd name="connsiteX595" fmla="*/ 109841 w 211318"/>
                <a:gd name="connsiteY595" fmla="*/ 230322 h 354542"/>
                <a:gd name="connsiteX596" fmla="*/ 109348 w 211318"/>
                <a:gd name="connsiteY596" fmla="*/ 229023 h 354542"/>
                <a:gd name="connsiteX597" fmla="*/ 109661 w 211318"/>
                <a:gd name="connsiteY597" fmla="*/ 226480 h 354542"/>
                <a:gd name="connsiteX598" fmla="*/ 110897 w 211318"/>
                <a:gd name="connsiteY598" fmla="*/ 224094 h 354542"/>
                <a:gd name="connsiteX599" fmla="*/ 111554 w 211318"/>
                <a:gd name="connsiteY599" fmla="*/ 221466 h 354542"/>
                <a:gd name="connsiteX600" fmla="*/ 111750 w 211318"/>
                <a:gd name="connsiteY600" fmla="*/ 216396 h 354542"/>
                <a:gd name="connsiteX601" fmla="*/ 112712 w 211318"/>
                <a:gd name="connsiteY601" fmla="*/ 209332 h 354542"/>
                <a:gd name="connsiteX602" fmla="*/ 112657 w 211318"/>
                <a:gd name="connsiteY602" fmla="*/ 208487 h 354542"/>
                <a:gd name="connsiteX603" fmla="*/ 111906 w 211318"/>
                <a:gd name="connsiteY603" fmla="*/ 207532 h 354542"/>
                <a:gd name="connsiteX604" fmla="*/ 109137 w 211318"/>
                <a:gd name="connsiteY604" fmla="*/ 206758 h 354542"/>
                <a:gd name="connsiteX605" fmla="*/ 108042 w 211318"/>
                <a:gd name="connsiteY605" fmla="*/ 206030 h 354542"/>
                <a:gd name="connsiteX606" fmla="*/ 108589 w 211318"/>
                <a:gd name="connsiteY606" fmla="*/ 204614 h 354542"/>
                <a:gd name="connsiteX607" fmla="*/ 109637 w 211318"/>
                <a:gd name="connsiteY607" fmla="*/ 203652 h 354542"/>
                <a:gd name="connsiteX608" fmla="*/ 111077 w 211318"/>
                <a:gd name="connsiteY608" fmla="*/ 203691 h 354542"/>
                <a:gd name="connsiteX609" fmla="*/ 112344 w 211318"/>
                <a:gd name="connsiteY609" fmla="*/ 204591 h 354542"/>
                <a:gd name="connsiteX610" fmla="*/ 116819 w 211318"/>
                <a:gd name="connsiteY610" fmla="*/ 206445 h 354542"/>
                <a:gd name="connsiteX611" fmla="*/ 119198 w 211318"/>
                <a:gd name="connsiteY611" fmla="*/ 208001 h 354542"/>
                <a:gd name="connsiteX612" fmla="*/ 121349 w 211318"/>
                <a:gd name="connsiteY612" fmla="*/ 209942 h 354542"/>
                <a:gd name="connsiteX613" fmla="*/ 173132 w 211318"/>
                <a:gd name="connsiteY613" fmla="*/ 210395 h 354542"/>
                <a:gd name="connsiteX614" fmla="*/ 172725 w 211318"/>
                <a:gd name="connsiteY614" fmla="*/ 211538 h 354542"/>
                <a:gd name="connsiteX615" fmla="*/ 172084 w 211318"/>
                <a:gd name="connsiteY615" fmla="*/ 211217 h 354542"/>
                <a:gd name="connsiteX616" fmla="*/ 171529 w 211318"/>
                <a:gd name="connsiteY616" fmla="*/ 210701 h 354542"/>
                <a:gd name="connsiteX617" fmla="*/ 170707 w 211318"/>
                <a:gd name="connsiteY617" fmla="*/ 208972 h 354542"/>
                <a:gd name="connsiteX618" fmla="*/ 170426 w 211318"/>
                <a:gd name="connsiteY618" fmla="*/ 207704 h 354542"/>
                <a:gd name="connsiteX619" fmla="*/ 171693 w 211318"/>
                <a:gd name="connsiteY619" fmla="*/ 208416 h 354542"/>
                <a:gd name="connsiteX620" fmla="*/ 172420 w 211318"/>
                <a:gd name="connsiteY620" fmla="*/ 209676 h 354542"/>
                <a:gd name="connsiteX621" fmla="*/ 173132 w 211318"/>
                <a:gd name="connsiteY621" fmla="*/ 210395 h 354542"/>
                <a:gd name="connsiteX622" fmla="*/ 167726 w 211318"/>
                <a:gd name="connsiteY622" fmla="*/ 212680 h 354542"/>
                <a:gd name="connsiteX623" fmla="*/ 164980 w 211318"/>
                <a:gd name="connsiteY623" fmla="*/ 212821 h 354542"/>
                <a:gd name="connsiteX624" fmla="*/ 163784 w 211318"/>
                <a:gd name="connsiteY624" fmla="*/ 211804 h 354542"/>
                <a:gd name="connsiteX625" fmla="*/ 162289 w 211318"/>
                <a:gd name="connsiteY625" fmla="*/ 208815 h 354542"/>
                <a:gd name="connsiteX626" fmla="*/ 163979 w 211318"/>
                <a:gd name="connsiteY626" fmla="*/ 208166 h 354542"/>
                <a:gd name="connsiteX627" fmla="*/ 165590 w 211318"/>
                <a:gd name="connsiteY627" fmla="*/ 208338 h 354542"/>
                <a:gd name="connsiteX628" fmla="*/ 166772 w 211318"/>
                <a:gd name="connsiteY628" fmla="*/ 209394 h 354542"/>
                <a:gd name="connsiteX629" fmla="*/ 168031 w 211318"/>
                <a:gd name="connsiteY629" fmla="*/ 211397 h 354542"/>
                <a:gd name="connsiteX630" fmla="*/ 167726 w 211318"/>
                <a:gd name="connsiteY630" fmla="*/ 212680 h 354542"/>
                <a:gd name="connsiteX631" fmla="*/ 166983 w 211318"/>
                <a:gd name="connsiteY631" fmla="*/ 215997 h 354542"/>
                <a:gd name="connsiteX632" fmla="*/ 168508 w 211318"/>
                <a:gd name="connsiteY632" fmla="*/ 216779 h 354542"/>
                <a:gd name="connsiteX633" fmla="*/ 170269 w 211318"/>
                <a:gd name="connsiteY633" fmla="*/ 216466 h 354542"/>
                <a:gd name="connsiteX634" fmla="*/ 172397 w 211318"/>
                <a:gd name="connsiteY634" fmla="*/ 214698 h 354542"/>
                <a:gd name="connsiteX635" fmla="*/ 174791 w 211318"/>
                <a:gd name="connsiteY635" fmla="*/ 215340 h 354542"/>
                <a:gd name="connsiteX636" fmla="*/ 176192 w 211318"/>
                <a:gd name="connsiteY636" fmla="*/ 217945 h 354542"/>
                <a:gd name="connsiteX637" fmla="*/ 176911 w 211318"/>
                <a:gd name="connsiteY637" fmla="*/ 218923 h 354542"/>
                <a:gd name="connsiteX638" fmla="*/ 177302 w 211318"/>
                <a:gd name="connsiteY638" fmla="*/ 220621 h 354542"/>
                <a:gd name="connsiteX639" fmla="*/ 177200 w 211318"/>
                <a:gd name="connsiteY639" fmla="*/ 224697 h 354542"/>
                <a:gd name="connsiteX640" fmla="*/ 176622 w 211318"/>
                <a:gd name="connsiteY640" fmla="*/ 228390 h 354542"/>
                <a:gd name="connsiteX641" fmla="*/ 177075 w 211318"/>
                <a:gd name="connsiteY641" fmla="*/ 229148 h 354542"/>
                <a:gd name="connsiteX642" fmla="*/ 178178 w 211318"/>
                <a:gd name="connsiteY642" fmla="*/ 229813 h 354542"/>
                <a:gd name="connsiteX643" fmla="*/ 179133 w 211318"/>
                <a:gd name="connsiteY643" fmla="*/ 230627 h 354542"/>
                <a:gd name="connsiteX644" fmla="*/ 179939 w 211318"/>
                <a:gd name="connsiteY644" fmla="*/ 231675 h 354542"/>
                <a:gd name="connsiteX645" fmla="*/ 180455 w 211318"/>
                <a:gd name="connsiteY645" fmla="*/ 232841 h 354542"/>
                <a:gd name="connsiteX646" fmla="*/ 180659 w 211318"/>
                <a:gd name="connsiteY646" fmla="*/ 235673 h 354542"/>
                <a:gd name="connsiteX647" fmla="*/ 182043 w 211318"/>
                <a:gd name="connsiteY647" fmla="*/ 238059 h 354542"/>
                <a:gd name="connsiteX648" fmla="*/ 182223 w 211318"/>
                <a:gd name="connsiteY648" fmla="*/ 238990 h 354542"/>
                <a:gd name="connsiteX649" fmla="*/ 181895 w 211318"/>
                <a:gd name="connsiteY649" fmla="*/ 239968 h 354542"/>
                <a:gd name="connsiteX650" fmla="*/ 179587 w 211318"/>
                <a:gd name="connsiteY650" fmla="*/ 239780 h 354542"/>
                <a:gd name="connsiteX651" fmla="*/ 179407 w 211318"/>
                <a:gd name="connsiteY651" fmla="*/ 240602 h 354542"/>
                <a:gd name="connsiteX652" fmla="*/ 179461 w 211318"/>
                <a:gd name="connsiteY652" fmla="*/ 241619 h 354542"/>
                <a:gd name="connsiteX653" fmla="*/ 178648 w 211318"/>
                <a:gd name="connsiteY653" fmla="*/ 240977 h 354542"/>
                <a:gd name="connsiteX654" fmla="*/ 177295 w 211318"/>
                <a:gd name="connsiteY654" fmla="*/ 238646 h 354542"/>
                <a:gd name="connsiteX655" fmla="*/ 176058 w 211318"/>
                <a:gd name="connsiteY655" fmla="*/ 237668 h 354542"/>
                <a:gd name="connsiteX656" fmla="*/ 176442 w 211318"/>
                <a:gd name="connsiteY656" fmla="*/ 241447 h 354542"/>
                <a:gd name="connsiteX657" fmla="*/ 176849 w 211318"/>
                <a:gd name="connsiteY657" fmla="*/ 243254 h 354542"/>
                <a:gd name="connsiteX658" fmla="*/ 176919 w 211318"/>
                <a:gd name="connsiteY658" fmla="*/ 245077 h 354542"/>
                <a:gd name="connsiteX659" fmla="*/ 174783 w 211318"/>
                <a:gd name="connsiteY659" fmla="*/ 243684 h 354542"/>
                <a:gd name="connsiteX660" fmla="*/ 172233 w 211318"/>
                <a:gd name="connsiteY660" fmla="*/ 242824 h 354542"/>
                <a:gd name="connsiteX661" fmla="*/ 171529 w 211318"/>
                <a:gd name="connsiteY661" fmla="*/ 242081 h 354542"/>
                <a:gd name="connsiteX662" fmla="*/ 171763 w 211318"/>
                <a:gd name="connsiteY662" fmla="*/ 239718 h 354542"/>
                <a:gd name="connsiteX663" fmla="*/ 171716 w 211318"/>
                <a:gd name="connsiteY663" fmla="*/ 238544 h 354542"/>
                <a:gd name="connsiteX664" fmla="*/ 170574 w 211318"/>
                <a:gd name="connsiteY664" fmla="*/ 236057 h 354542"/>
                <a:gd name="connsiteX665" fmla="*/ 171912 w 211318"/>
                <a:gd name="connsiteY665" fmla="*/ 230674 h 354542"/>
                <a:gd name="connsiteX666" fmla="*/ 171881 w 211318"/>
                <a:gd name="connsiteY666" fmla="*/ 229571 h 354542"/>
                <a:gd name="connsiteX667" fmla="*/ 171654 w 211318"/>
                <a:gd name="connsiteY667" fmla="*/ 228468 h 354542"/>
                <a:gd name="connsiteX668" fmla="*/ 170598 w 211318"/>
                <a:gd name="connsiteY668" fmla="*/ 226285 h 354542"/>
                <a:gd name="connsiteX669" fmla="*/ 168923 w 211318"/>
                <a:gd name="connsiteY669" fmla="*/ 224454 h 354542"/>
                <a:gd name="connsiteX670" fmla="*/ 167899 w 211318"/>
                <a:gd name="connsiteY670" fmla="*/ 224454 h 354542"/>
                <a:gd name="connsiteX671" fmla="*/ 165419 w 211318"/>
                <a:gd name="connsiteY671" fmla="*/ 225737 h 354542"/>
                <a:gd name="connsiteX672" fmla="*/ 164159 w 211318"/>
                <a:gd name="connsiteY672" fmla="*/ 225315 h 354542"/>
                <a:gd name="connsiteX673" fmla="*/ 163416 w 211318"/>
                <a:gd name="connsiteY673" fmla="*/ 220269 h 354542"/>
                <a:gd name="connsiteX674" fmla="*/ 162414 w 211318"/>
                <a:gd name="connsiteY674" fmla="*/ 215371 h 354542"/>
                <a:gd name="connsiteX675" fmla="*/ 161640 w 211318"/>
                <a:gd name="connsiteY675" fmla="*/ 214120 h 354542"/>
                <a:gd name="connsiteX676" fmla="*/ 161147 w 211318"/>
                <a:gd name="connsiteY676" fmla="*/ 212805 h 354542"/>
                <a:gd name="connsiteX677" fmla="*/ 161640 w 211318"/>
                <a:gd name="connsiteY677" fmla="*/ 211718 h 354542"/>
                <a:gd name="connsiteX678" fmla="*/ 162594 w 211318"/>
                <a:gd name="connsiteY678" fmla="*/ 212164 h 354542"/>
                <a:gd name="connsiteX679" fmla="*/ 163955 w 211318"/>
                <a:gd name="connsiteY679" fmla="*/ 213455 h 354542"/>
                <a:gd name="connsiteX680" fmla="*/ 165599 w 211318"/>
                <a:gd name="connsiteY680" fmla="*/ 214198 h 354542"/>
                <a:gd name="connsiteX681" fmla="*/ 166420 w 211318"/>
                <a:gd name="connsiteY681" fmla="*/ 214847 h 354542"/>
                <a:gd name="connsiteX682" fmla="*/ 166983 w 211318"/>
                <a:gd name="connsiteY682" fmla="*/ 215997 h 354542"/>
                <a:gd name="connsiteX683" fmla="*/ 63502 w 211318"/>
                <a:gd name="connsiteY683" fmla="*/ 211937 h 354542"/>
                <a:gd name="connsiteX684" fmla="*/ 63980 w 211318"/>
                <a:gd name="connsiteY684" fmla="*/ 213110 h 354542"/>
                <a:gd name="connsiteX685" fmla="*/ 63362 w 211318"/>
                <a:gd name="connsiteY685" fmla="*/ 214879 h 354542"/>
                <a:gd name="connsiteX686" fmla="*/ 62838 w 211318"/>
                <a:gd name="connsiteY686" fmla="*/ 215262 h 354542"/>
                <a:gd name="connsiteX687" fmla="*/ 62133 w 211318"/>
                <a:gd name="connsiteY687" fmla="*/ 214526 h 354542"/>
                <a:gd name="connsiteX688" fmla="*/ 60632 w 211318"/>
                <a:gd name="connsiteY688" fmla="*/ 214010 h 354542"/>
                <a:gd name="connsiteX689" fmla="*/ 60530 w 211318"/>
                <a:gd name="connsiteY689" fmla="*/ 213056 h 354542"/>
                <a:gd name="connsiteX690" fmla="*/ 61320 w 211318"/>
                <a:gd name="connsiteY690" fmla="*/ 213079 h 354542"/>
                <a:gd name="connsiteX691" fmla="*/ 62759 w 211318"/>
                <a:gd name="connsiteY691" fmla="*/ 212148 h 354542"/>
                <a:gd name="connsiteX692" fmla="*/ 63502 w 211318"/>
                <a:gd name="connsiteY692" fmla="*/ 211937 h 354542"/>
                <a:gd name="connsiteX693" fmla="*/ 7510 w 211318"/>
                <a:gd name="connsiteY693" fmla="*/ 280298 h 354542"/>
                <a:gd name="connsiteX694" fmla="*/ 5476 w 211318"/>
                <a:gd name="connsiteY694" fmla="*/ 281894 h 354542"/>
                <a:gd name="connsiteX695" fmla="*/ 5695 w 211318"/>
                <a:gd name="connsiteY695" fmla="*/ 279923 h 354542"/>
                <a:gd name="connsiteX696" fmla="*/ 6290 w 211318"/>
                <a:gd name="connsiteY696" fmla="*/ 278068 h 354542"/>
                <a:gd name="connsiteX697" fmla="*/ 8355 w 211318"/>
                <a:gd name="connsiteY697" fmla="*/ 274258 h 354542"/>
                <a:gd name="connsiteX698" fmla="*/ 9849 w 211318"/>
                <a:gd name="connsiteY698" fmla="*/ 273085 h 354542"/>
                <a:gd name="connsiteX699" fmla="*/ 12306 w 211318"/>
                <a:gd name="connsiteY699" fmla="*/ 270088 h 354542"/>
                <a:gd name="connsiteX700" fmla="*/ 13699 w 211318"/>
                <a:gd name="connsiteY700" fmla="*/ 268633 h 354542"/>
                <a:gd name="connsiteX701" fmla="*/ 17031 w 211318"/>
                <a:gd name="connsiteY701" fmla="*/ 265762 h 354542"/>
                <a:gd name="connsiteX702" fmla="*/ 20098 w 211318"/>
                <a:gd name="connsiteY702" fmla="*/ 262617 h 354542"/>
                <a:gd name="connsiteX703" fmla="*/ 21131 w 211318"/>
                <a:gd name="connsiteY703" fmla="*/ 262382 h 354542"/>
                <a:gd name="connsiteX704" fmla="*/ 22265 w 211318"/>
                <a:gd name="connsiteY704" fmla="*/ 262335 h 354542"/>
                <a:gd name="connsiteX705" fmla="*/ 23157 w 211318"/>
                <a:gd name="connsiteY705" fmla="*/ 261976 h 354542"/>
                <a:gd name="connsiteX706" fmla="*/ 25160 w 211318"/>
                <a:gd name="connsiteY706" fmla="*/ 260278 h 354542"/>
                <a:gd name="connsiteX707" fmla="*/ 30190 w 211318"/>
                <a:gd name="connsiteY707" fmla="*/ 254614 h 354542"/>
                <a:gd name="connsiteX708" fmla="*/ 34353 w 211318"/>
                <a:gd name="connsiteY708" fmla="*/ 250389 h 354542"/>
                <a:gd name="connsiteX709" fmla="*/ 38616 w 211318"/>
                <a:gd name="connsiteY709" fmla="*/ 245046 h 354542"/>
                <a:gd name="connsiteX710" fmla="*/ 40650 w 211318"/>
                <a:gd name="connsiteY710" fmla="*/ 243489 h 354542"/>
                <a:gd name="connsiteX711" fmla="*/ 41190 w 211318"/>
                <a:gd name="connsiteY711" fmla="*/ 242918 h 354542"/>
                <a:gd name="connsiteX712" fmla="*/ 45117 w 211318"/>
                <a:gd name="connsiteY712" fmla="*/ 237989 h 354542"/>
                <a:gd name="connsiteX713" fmla="*/ 46346 w 211318"/>
                <a:gd name="connsiteY713" fmla="*/ 237269 h 354542"/>
                <a:gd name="connsiteX714" fmla="*/ 47739 w 211318"/>
                <a:gd name="connsiteY714" fmla="*/ 236753 h 354542"/>
                <a:gd name="connsiteX715" fmla="*/ 48677 w 211318"/>
                <a:gd name="connsiteY715" fmla="*/ 236088 h 354542"/>
                <a:gd name="connsiteX716" fmla="*/ 49506 w 211318"/>
                <a:gd name="connsiteY716" fmla="*/ 235251 h 354542"/>
                <a:gd name="connsiteX717" fmla="*/ 50891 w 211318"/>
                <a:gd name="connsiteY717" fmla="*/ 233107 h 354542"/>
                <a:gd name="connsiteX718" fmla="*/ 51454 w 211318"/>
                <a:gd name="connsiteY718" fmla="*/ 230596 h 354542"/>
                <a:gd name="connsiteX719" fmla="*/ 51103 w 211318"/>
                <a:gd name="connsiteY719" fmla="*/ 229180 h 354542"/>
                <a:gd name="connsiteX720" fmla="*/ 50320 w 211318"/>
                <a:gd name="connsiteY720" fmla="*/ 227091 h 354542"/>
                <a:gd name="connsiteX721" fmla="*/ 51298 w 211318"/>
                <a:gd name="connsiteY721" fmla="*/ 224235 h 354542"/>
                <a:gd name="connsiteX722" fmla="*/ 52072 w 211318"/>
                <a:gd name="connsiteY722" fmla="*/ 222921 h 354542"/>
                <a:gd name="connsiteX723" fmla="*/ 54811 w 211318"/>
                <a:gd name="connsiteY723" fmla="*/ 217116 h 354542"/>
                <a:gd name="connsiteX724" fmla="*/ 55601 w 211318"/>
                <a:gd name="connsiteY724" fmla="*/ 215942 h 354542"/>
                <a:gd name="connsiteX725" fmla="*/ 56743 w 211318"/>
                <a:gd name="connsiteY725" fmla="*/ 216678 h 354542"/>
                <a:gd name="connsiteX726" fmla="*/ 56899 w 211318"/>
                <a:gd name="connsiteY726" fmla="*/ 217718 h 354542"/>
                <a:gd name="connsiteX727" fmla="*/ 56336 w 211318"/>
                <a:gd name="connsiteY727" fmla="*/ 220167 h 354542"/>
                <a:gd name="connsiteX728" fmla="*/ 56289 w 211318"/>
                <a:gd name="connsiteY728" fmla="*/ 221395 h 354542"/>
                <a:gd name="connsiteX729" fmla="*/ 56939 w 211318"/>
                <a:gd name="connsiteY729" fmla="*/ 222639 h 354542"/>
                <a:gd name="connsiteX730" fmla="*/ 56156 w 211318"/>
                <a:gd name="connsiteY730" fmla="*/ 224697 h 354542"/>
                <a:gd name="connsiteX731" fmla="*/ 58120 w 211318"/>
                <a:gd name="connsiteY731" fmla="*/ 230157 h 354542"/>
                <a:gd name="connsiteX732" fmla="*/ 59622 w 211318"/>
                <a:gd name="connsiteY732" fmla="*/ 233608 h 354542"/>
                <a:gd name="connsiteX733" fmla="*/ 59677 w 211318"/>
                <a:gd name="connsiteY733" fmla="*/ 234750 h 354542"/>
                <a:gd name="connsiteX734" fmla="*/ 57659 w 211318"/>
                <a:gd name="connsiteY734" fmla="*/ 236815 h 354542"/>
                <a:gd name="connsiteX735" fmla="*/ 56462 w 211318"/>
                <a:gd name="connsiteY735" fmla="*/ 237441 h 354542"/>
                <a:gd name="connsiteX736" fmla="*/ 53872 w 211318"/>
                <a:gd name="connsiteY736" fmla="*/ 237997 h 354542"/>
                <a:gd name="connsiteX737" fmla="*/ 52706 w 211318"/>
                <a:gd name="connsiteY737" fmla="*/ 238599 h 354542"/>
                <a:gd name="connsiteX738" fmla="*/ 50852 w 211318"/>
                <a:gd name="connsiteY738" fmla="*/ 240273 h 354542"/>
                <a:gd name="connsiteX739" fmla="*/ 49694 w 211318"/>
                <a:gd name="connsiteY739" fmla="*/ 242479 h 354542"/>
                <a:gd name="connsiteX740" fmla="*/ 49405 w 211318"/>
                <a:gd name="connsiteY740" fmla="*/ 243622 h 354542"/>
                <a:gd name="connsiteX741" fmla="*/ 48810 w 211318"/>
                <a:gd name="connsiteY741" fmla="*/ 244498 h 354542"/>
                <a:gd name="connsiteX742" fmla="*/ 43474 w 211318"/>
                <a:gd name="connsiteY742" fmla="*/ 245992 h 354542"/>
                <a:gd name="connsiteX743" fmla="*/ 40971 w 211318"/>
                <a:gd name="connsiteY743" fmla="*/ 246970 h 354542"/>
                <a:gd name="connsiteX744" fmla="*/ 39829 w 211318"/>
                <a:gd name="connsiteY744" fmla="*/ 247706 h 354542"/>
                <a:gd name="connsiteX745" fmla="*/ 39227 w 211318"/>
                <a:gd name="connsiteY745" fmla="*/ 248903 h 354542"/>
                <a:gd name="connsiteX746" fmla="*/ 39649 w 211318"/>
                <a:gd name="connsiteY746" fmla="*/ 251015 h 354542"/>
                <a:gd name="connsiteX747" fmla="*/ 35166 w 211318"/>
                <a:gd name="connsiteY747" fmla="*/ 258627 h 354542"/>
                <a:gd name="connsiteX748" fmla="*/ 33734 w 211318"/>
                <a:gd name="connsiteY748" fmla="*/ 260614 h 354542"/>
                <a:gd name="connsiteX749" fmla="*/ 32209 w 211318"/>
                <a:gd name="connsiteY749" fmla="*/ 262312 h 354542"/>
                <a:gd name="connsiteX750" fmla="*/ 30331 w 211318"/>
                <a:gd name="connsiteY750" fmla="*/ 263517 h 354542"/>
                <a:gd name="connsiteX751" fmla="*/ 27695 w 211318"/>
                <a:gd name="connsiteY751" fmla="*/ 264252 h 354542"/>
                <a:gd name="connsiteX752" fmla="*/ 25598 w 211318"/>
                <a:gd name="connsiteY752" fmla="*/ 265723 h 354542"/>
                <a:gd name="connsiteX753" fmla="*/ 24174 w 211318"/>
                <a:gd name="connsiteY753" fmla="*/ 268328 h 354542"/>
                <a:gd name="connsiteX754" fmla="*/ 22422 w 211318"/>
                <a:gd name="connsiteY754" fmla="*/ 270675 h 354542"/>
                <a:gd name="connsiteX755" fmla="*/ 20208 w 211318"/>
                <a:gd name="connsiteY755" fmla="*/ 272420 h 354542"/>
                <a:gd name="connsiteX756" fmla="*/ 17814 w 211318"/>
                <a:gd name="connsiteY756" fmla="*/ 273953 h 354542"/>
                <a:gd name="connsiteX757" fmla="*/ 15623 w 211318"/>
                <a:gd name="connsiteY757" fmla="*/ 275072 h 354542"/>
                <a:gd name="connsiteX758" fmla="*/ 13253 w 211318"/>
                <a:gd name="connsiteY758" fmla="*/ 275862 h 354542"/>
                <a:gd name="connsiteX759" fmla="*/ 12541 w 211318"/>
                <a:gd name="connsiteY759" fmla="*/ 276887 h 354542"/>
                <a:gd name="connsiteX760" fmla="*/ 12040 w 211318"/>
                <a:gd name="connsiteY760" fmla="*/ 278154 h 354542"/>
                <a:gd name="connsiteX761" fmla="*/ 10992 w 211318"/>
                <a:gd name="connsiteY761" fmla="*/ 278749 h 354542"/>
                <a:gd name="connsiteX762" fmla="*/ 9748 w 211318"/>
                <a:gd name="connsiteY762" fmla="*/ 279085 h 354542"/>
                <a:gd name="connsiteX763" fmla="*/ 7510 w 211318"/>
                <a:gd name="connsiteY763" fmla="*/ 280298 h 354542"/>
                <a:gd name="connsiteX764" fmla="*/ 149036 w 211318"/>
                <a:gd name="connsiteY764" fmla="*/ 217327 h 354542"/>
                <a:gd name="connsiteX765" fmla="*/ 150319 w 211318"/>
                <a:gd name="connsiteY765" fmla="*/ 220276 h 354542"/>
                <a:gd name="connsiteX766" fmla="*/ 148582 w 211318"/>
                <a:gd name="connsiteY766" fmla="*/ 220261 h 354542"/>
                <a:gd name="connsiteX767" fmla="*/ 147949 w 211318"/>
                <a:gd name="connsiteY767" fmla="*/ 218117 h 354542"/>
                <a:gd name="connsiteX768" fmla="*/ 148692 w 211318"/>
                <a:gd name="connsiteY768" fmla="*/ 217421 h 354542"/>
                <a:gd name="connsiteX769" fmla="*/ 149036 w 211318"/>
                <a:gd name="connsiteY769" fmla="*/ 217327 h 354542"/>
                <a:gd name="connsiteX770" fmla="*/ 140548 w 211318"/>
                <a:gd name="connsiteY770" fmla="*/ 257993 h 354542"/>
                <a:gd name="connsiteX771" fmla="*/ 139703 w 211318"/>
                <a:gd name="connsiteY771" fmla="*/ 258580 h 354542"/>
                <a:gd name="connsiteX772" fmla="*/ 139359 w 211318"/>
                <a:gd name="connsiteY772" fmla="*/ 257117 h 354542"/>
                <a:gd name="connsiteX773" fmla="*/ 139601 w 211318"/>
                <a:gd name="connsiteY773" fmla="*/ 255146 h 354542"/>
                <a:gd name="connsiteX774" fmla="*/ 141283 w 211318"/>
                <a:gd name="connsiteY774" fmla="*/ 248261 h 354542"/>
                <a:gd name="connsiteX775" fmla="*/ 140900 w 211318"/>
                <a:gd name="connsiteY775" fmla="*/ 246540 h 354542"/>
                <a:gd name="connsiteX776" fmla="*/ 143708 w 211318"/>
                <a:gd name="connsiteY776" fmla="*/ 242699 h 354542"/>
                <a:gd name="connsiteX777" fmla="*/ 145437 w 211318"/>
                <a:gd name="connsiteY777" fmla="*/ 239100 h 354542"/>
                <a:gd name="connsiteX778" fmla="*/ 148043 w 211318"/>
                <a:gd name="connsiteY778" fmla="*/ 235313 h 354542"/>
                <a:gd name="connsiteX779" fmla="*/ 148371 w 211318"/>
                <a:gd name="connsiteY779" fmla="*/ 233350 h 354542"/>
                <a:gd name="connsiteX780" fmla="*/ 150679 w 211318"/>
                <a:gd name="connsiteY780" fmla="*/ 229602 h 354542"/>
                <a:gd name="connsiteX781" fmla="*/ 152831 w 211318"/>
                <a:gd name="connsiteY781" fmla="*/ 224431 h 354542"/>
                <a:gd name="connsiteX782" fmla="*/ 152713 w 211318"/>
                <a:gd name="connsiteY782" fmla="*/ 222717 h 354542"/>
                <a:gd name="connsiteX783" fmla="*/ 153268 w 211318"/>
                <a:gd name="connsiteY783" fmla="*/ 221865 h 354542"/>
                <a:gd name="connsiteX784" fmla="*/ 153582 w 211318"/>
                <a:gd name="connsiteY784" fmla="*/ 220566 h 354542"/>
                <a:gd name="connsiteX785" fmla="*/ 153644 w 211318"/>
                <a:gd name="connsiteY785" fmla="*/ 219463 h 354542"/>
                <a:gd name="connsiteX786" fmla="*/ 155224 w 211318"/>
                <a:gd name="connsiteY786" fmla="*/ 217538 h 354542"/>
                <a:gd name="connsiteX787" fmla="*/ 155639 w 211318"/>
                <a:gd name="connsiteY787" fmla="*/ 218790 h 354542"/>
                <a:gd name="connsiteX788" fmla="*/ 155170 w 211318"/>
                <a:gd name="connsiteY788" fmla="*/ 221247 h 354542"/>
                <a:gd name="connsiteX789" fmla="*/ 155248 w 211318"/>
                <a:gd name="connsiteY789" fmla="*/ 222428 h 354542"/>
                <a:gd name="connsiteX790" fmla="*/ 155522 w 211318"/>
                <a:gd name="connsiteY790" fmla="*/ 222983 h 354542"/>
                <a:gd name="connsiteX791" fmla="*/ 155538 w 211318"/>
                <a:gd name="connsiteY791" fmla="*/ 225268 h 354542"/>
                <a:gd name="connsiteX792" fmla="*/ 154974 w 211318"/>
                <a:gd name="connsiteY792" fmla="*/ 228773 h 354542"/>
                <a:gd name="connsiteX793" fmla="*/ 155491 w 211318"/>
                <a:gd name="connsiteY793" fmla="*/ 232818 h 354542"/>
                <a:gd name="connsiteX794" fmla="*/ 154474 w 211318"/>
                <a:gd name="connsiteY794" fmla="*/ 236933 h 354542"/>
                <a:gd name="connsiteX795" fmla="*/ 153316 w 211318"/>
                <a:gd name="connsiteY795" fmla="*/ 238779 h 354542"/>
                <a:gd name="connsiteX796" fmla="*/ 151602 w 211318"/>
                <a:gd name="connsiteY796" fmla="*/ 240086 h 354542"/>
                <a:gd name="connsiteX797" fmla="*/ 149733 w 211318"/>
                <a:gd name="connsiteY797" fmla="*/ 240899 h 354542"/>
                <a:gd name="connsiteX798" fmla="*/ 147792 w 211318"/>
                <a:gd name="connsiteY798" fmla="*/ 242949 h 354542"/>
                <a:gd name="connsiteX799" fmla="*/ 146540 w 211318"/>
                <a:gd name="connsiteY799" fmla="*/ 245343 h 354542"/>
                <a:gd name="connsiteX800" fmla="*/ 146337 w 211318"/>
                <a:gd name="connsiteY800" fmla="*/ 247526 h 354542"/>
                <a:gd name="connsiteX801" fmla="*/ 143255 w 211318"/>
                <a:gd name="connsiteY801" fmla="*/ 254880 h 354542"/>
                <a:gd name="connsiteX802" fmla="*/ 140548 w 211318"/>
                <a:gd name="connsiteY802" fmla="*/ 257993 h 354542"/>
                <a:gd name="connsiteX803" fmla="*/ 135290 w 211318"/>
                <a:gd name="connsiteY803" fmla="*/ 266513 h 354542"/>
                <a:gd name="connsiteX804" fmla="*/ 133835 w 211318"/>
                <a:gd name="connsiteY804" fmla="*/ 266748 h 354542"/>
                <a:gd name="connsiteX805" fmla="*/ 132302 w 211318"/>
                <a:gd name="connsiteY805" fmla="*/ 266623 h 354542"/>
                <a:gd name="connsiteX806" fmla="*/ 131269 w 211318"/>
                <a:gd name="connsiteY806" fmla="*/ 265535 h 354542"/>
                <a:gd name="connsiteX807" fmla="*/ 129485 w 211318"/>
                <a:gd name="connsiteY807" fmla="*/ 260857 h 354542"/>
                <a:gd name="connsiteX808" fmla="*/ 127412 w 211318"/>
                <a:gd name="connsiteY808" fmla="*/ 259715 h 354542"/>
                <a:gd name="connsiteX809" fmla="*/ 125042 w 211318"/>
                <a:gd name="connsiteY809" fmla="*/ 258854 h 354542"/>
                <a:gd name="connsiteX810" fmla="*/ 123853 w 211318"/>
                <a:gd name="connsiteY810" fmla="*/ 258126 h 354542"/>
                <a:gd name="connsiteX811" fmla="*/ 122804 w 211318"/>
                <a:gd name="connsiteY811" fmla="*/ 257250 h 354542"/>
                <a:gd name="connsiteX812" fmla="*/ 119472 w 211318"/>
                <a:gd name="connsiteY812" fmla="*/ 252580 h 354542"/>
                <a:gd name="connsiteX813" fmla="*/ 119221 w 211318"/>
                <a:gd name="connsiteY813" fmla="*/ 249724 h 354542"/>
                <a:gd name="connsiteX814" fmla="*/ 119792 w 211318"/>
                <a:gd name="connsiteY814" fmla="*/ 248104 h 354542"/>
                <a:gd name="connsiteX815" fmla="*/ 120801 w 211318"/>
                <a:gd name="connsiteY815" fmla="*/ 246657 h 354542"/>
                <a:gd name="connsiteX816" fmla="*/ 121944 w 211318"/>
                <a:gd name="connsiteY816" fmla="*/ 246266 h 354542"/>
                <a:gd name="connsiteX817" fmla="*/ 124690 w 211318"/>
                <a:gd name="connsiteY817" fmla="*/ 246211 h 354542"/>
                <a:gd name="connsiteX818" fmla="*/ 126114 w 211318"/>
                <a:gd name="connsiteY818" fmla="*/ 246024 h 354542"/>
                <a:gd name="connsiteX819" fmla="*/ 129243 w 211318"/>
                <a:gd name="connsiteY819" fmla="*/ 243880 h 354542"/>
                <a:gd name="connsiteX820" fmla="*/ 129462 w 211318"/>
                <a:gd name="connsiteY820" fmla="*/ 243035 h 354542"/>
                <a:gd name="connsiteX821" fmla="*/ 129485 w 211318"/>
                <a:gd name="connsiteY821" fmla="*/ 239507 h 354542"/>
                <a:gd name="connsiteX822" fmla="*/ 129173 w 211318"/>
                <a:gd name="connsiteY822" fmla="*/ 237042 h 354542"/>
                <a:gd name="connsiteX823" fmla="*/ 128390 w 211318"/>
                <a:gd name="connsiteY823" fmla="*/ 234633 h 354542"/>
                <a:gd name="connsiteX824" fmla="*/ 129235 w 211318"/>
                <a:gd name="connsiteY824" fmla="*/ 233529 h 354542"/>
                <a:gd name="connsiteX825" fmla="*/ 130346 w 211318"/>
                <a:gd name="connsiteY825" fmla="*/ 232442 h 354542"/>
                <a:gd name="connsiteX826" fmla="*/ 131496 w 211318"/>
                <a:gd name="connsiteY826" fmla="*/ 230314 h 354542"/>
                <a:gd name="connsiteX827" fmla="*/ 131715 w 211318"/>
                <a:gd name="connsiteY827" fmla="*/ 228820 h 354542"/>
                <a:gd name="connsiteX828" fmla="*/ 131739 w 211318"/>
                <a:gd name="connsiteY828" fmla="*/ 227255 h 354542"/>
                <a:gd name="connsiteX829" fmla="*/ 132036 w 211318"/>
                <a:gd name="connsiteY829" fmla="*/ 226136 h 354542"/>
                <a:gd name="connsiteX830" fmla="*/ 132935 w 211318"/>
                <a:gd name="connsiteY830" fmla="*/ 225573 h 354542"/>
                <a:gd name="connsiteX831" fmla="*/ 137270 w 211318"/>
                <a:gd name="connsiteY831" fmla="*/ 223868 h 354542"/>
                <a:gd name="connsiteX832" fmla="*/ 138037 w 211318"/>
                <a:gd name="connsiteY832" fmla="*/ 223750 h 354542"/>
                <a:gd name="connsiteX833" fmla="*/ 143615 w 211318"/>
                <a:gd name="connsiteY833" fmla="*/ 225331 h 354542"/>
                <a:gd name="connsiteX834" fmla="*/ 144757 w 211318"/>
                <a:gd name="connsiteY834" fmla="*/ 227709 h 354542"/>
                <a:gd name="connsiteX835" fmla="*/ 144866 w 211318"/>
                <a:gd name="connsiteY835" fmla="*/ 228491 h 354542"/>
                <a:gd name="connsiteX836" fmla="*/ 143998 w 211318"/>
                <a:gd name="connsiteY836" fmla="*/ 231128 h 354542"/>
                <a:gd name="connsiteX837" fmla="*/ 143223 w 211318"/>
                <a:gd name="connsiteY837" fmla="*/ 232896 h 354542"/>
                <a:gd name="connsiteX838" fmla="*/ 141346 w 211318"/>
                <a:gd name="connsiteY838" fmla="*/ 235634 h 354542"/>
                <a:gd name="connsiteX839" fmla="*/ 139946 w 211318"/>
                <a:gd name="connsiteY839" fmla="*/ 238591 h 354542"/>
                <a:gd name="connsiteX840" fmla="*/ 138905 w 211318"/>
                <a:gd name="connsiteY840" fmla="*/ 243043 h 354542"/>
                <a:gd name="connsiteX841" fmla="*/ 138248 w 211318"/>
                <a:gd name="connsiteY841" fmla="*/ 244490 h 354542"/>
                <a:gd name="connsiteX842" fmla="*/ 136495 w 211318"/>
                <a:gd name="connsiteY842" fmla="*/ 247275 h 354542"/>
                <a:gd name="connsiteX843" fmla="*/ 135963 w 211318"/>
                <a:gd name="connsiteY843" fmla="*/ 248801 h 354542"/>
                <a:gd name="connsiteX844" fmla="*/ 135979 w 211318"/>
                <a:gd name="connsiteY844" fmla="*/ 252110 h 354542"/>
                <a:gd name="connsiteX845" fmla="*/ 135681 w 211318"/>
                <a:gd name="connsiteY845" fmla="*/ 253331 h 354542"/>
                <a:gd name="connsiteX846" fmla="*/ 135697 w 211318"/>
                <a:gd name="connsiteY846" fmla="*/ 254504 h 354542"/>
                <a:gd name="connsiteX847" fmla="*/ 139171 w 211318"/>
                <a:gd name="connsiteY847" fmla="*/ 260020 h 354542"/>
                <a:gd name="connsiteX848" fmla="*/ 139468 w 211318"/>
                <a:gd name="connsiteY848" fmla="*/ 260888 h 354542"/>
                <a:gd name="connsiteX849" fmla="*/ 139437 w 211318"/>
                <a:gd name="connsiteY849" fmla="*/ 261874 h 354542"/>
                <a:gd name="connsiteX850" fmla="*/ 138842 w 211318"/>
                <a:gd name="connsiteY850" fmla="*/ 263102 h 354542"/>
                <a:gd name="connsiteX851" fmla="*/ 137418 w 211318"/>
                <a:gd name="connsiteY851" fmla="*/ 265222 h 354542"/>
                <a:gd name="connsiteX852" fmla="*/ 136620 w 211318"/>
                <a:gd name="connsiteY852" fmla="*/ 265966 h 354542"/>
                <a:gd name="connsiteX853" fmla="*/ 135290 w 211318"/>
                <a:gd name="connsiteY853" fmla="*/ 266513 h 354542"/>
                <a:gd name="connsiteX854" fmla="*/ 124721 w 211318"/>
                <a:gd name="connsiteY854" fmla="*/ 235337 h 354542"/>
                <a:gd name="connsiteX855" fmla="*/ 124111 w 211318"/>
                <a:gd name="connsiteY855" fmla="*/ 235642 h 354542"/>
                <a:gd name="connsiteX856" fmla="*/ 123571 w 211318"/>
                <a:gd name="connsiteY856" fmla="*/ 235603 h 354542"/>
                <a:gd name="connsiteX857" fmla="*/ 122280 w 211318"/>
                <a:gd name="connsiteY857" fmla="*/ 236401 h 354542"/>
                <a:gd name="connsiteX858" fmla="*/ 121803 w 211318"/>
                <a:gd name="connsiteY858" fmla="*/ 234906 h 354542"/>
                <a:gd name="connsiteX859" fmla="*/ 122265 w 211318"/>
                <a:gd name="connsiteY859" fmla="*/ 232356 h 354542"/>
                <a:gd name="connsiteX860" fmla="*/ 124205 w 211318"/>
                <a:gd name="connsiteY860" fmla="*/ 230408 h 354542"/>
                <a:gd name="connsiteX861" fmla="*/ 124697 w 211318"/>
                <a:gd name="connsiteY861" fmla="*/ 229798 h 354542"/>
                <a:gd name="connsiteX862" fmla="*/ 125222 w 211318"/>
                <a:gd name="connsiteY862" fmla="*/ 229438 h 354542"/>
                <a:gd name="connsiteX863" fmla="*/ 125855 w 211318"/>
                <a:gd name="connsiteY863" fmla="*/ 229399 h 354542"/>
                <a:gd name="connsiteX864" fmla="*/ 126466 w 211318"/>
                <a:gd name="connsiteY864" fmla="*/ 230157 h 354542"/>
                <a:gd name="connsiteX865" fmla="*/ 126638 w 211318"/>
                <a:gd name="connsiteY865" fmla="*/ 231308 h 354542"/>
                <a:gd name="connsiteX866" fmla="*/ 125409 w 211318"/>
                <a:gd name="connsiteY866" fmla="*/ 234781 h 354542"/>
                <a:gd name="connsiteX867" fmla="*/ 124721 w 211318"/>
                <a:gd name="connsiteY867" fmla="*/ 235337 h 354542"/>
                <a:gd name="connsiteX868" fmla="*/ 161319 w 211318"/>
                <a:gd name="connsiteY868" fmla="*/ 232380 h 354542"/>
                <a:gd name="connsiteX869" fmla="*/ 160709 w 211318"/>
                <a:gd name="connsiteY869" fmla="*/ 232481 h 354542"/>
                <a:gd name="connsiteX870" fmla="*/ 161726 w 211318"/>
                <a:gd name="connsiteY870" fmla="*/ 230150 h 354542"/>
                <a:gd name="connsiteX871" fmla="*/ 162532 w 211318"/>
                <a:gd name="connsiteY871" fmla="*/ 230486 h 354542"/>
                <a:gd name="connsiteX872" fmla="*/ 162774 w 211318"/>
                <a:gd name="connsiteY872" fmla="*/ 230744 h 354542"/>
                <a:gd name="connsiteX873" fmla="*/ 162751 w 211318"/>
                <a:gd name="connsiteY873" fmla="*/ 231793 h 354542"/>
                <a:gd name="connsiteX874" fmla="*/ 161319 w 211318"/>
                <a:gd name="connsiteY874" fmla="*/ 232380 h 354542"/>
                <a:gd name="connsiteX875" fmla="*/ 64708 w 211318"/>
                <a:gd name="connsiteY875" fmla="*/ 235039 h 354542"/>
                <a:gd name="connsiteX876" fmla="*/ 62001 w 211318"/>
                <a:gd name="connsiteY876" fmla="*/ 235720 h 354542"/>
                <a:gd name="connsiteX877" fmla="*/ 61375 w 211318"/>
                <a:gd name="connsiteY877" fmla="*/ 233584 h 354542"/>
                <a:gd name="connsiteX878" fmla="*/ 63291 w 211318"/>
                <a:gd name="connsiteY878" fmla="*/ 231621 h 354542"/>
                <a:gd name="connsiteX879" fmla="*/ 65443 w 211318"/>
                <a:gd name="connsiteY879" fmla="*/ 232411 h 354542"/>
                <a:gd name="connsiteX880" fmla="*/ 66726 w 211318"/>
                <a:gd name="connsiteY880" fmla="*/ 233177 h 354542"/>
                <a:gd name="connsiteX881" fmla="*/ 66123 w 211318"/>
                <a:gd name="connsiteY881" fmla="*/ 233874 h 354542"/>
                <a:gd name="connsiteX882" fmla="*/ 64708 w 211318"/>
                <a:gd name="connsiteY882" fmla="*/ 235039 h 354542"/>
                <a:gd name="connsiteX883" fmla="*/ 191478 w 211318"/>
                <a:gd name="connsiteY883" fmla="*/ 247706 h 354542"/>
                <a:gd name="connsiteX884" fmla="*/ 191095 w 211318"/>
                <a:gd name="connsiteY884" fmla="*/ 248324 h 354542"/>
                <a:gd name="connsiteX885" fmla="*/ 190571 w 211318"/>
                <a:gd name="connsiteY885" fmla="*/ 247048 h 354542"/>
                <a:gd name="connsiteX886" fmla="*/ 189296 w 211318"/>
                <a:gd name="connsiteY886" fmla="*/ 245851 h 354542"/>
                <a:gd name="connsiteX887" fmla="*/ 188067 w 211318"/>
                <a:gd name="connsiteY887" fmla="*/ 243817 h 354542"/>
                <a:gd name="connsiteX888" fmla="*/ 187199 w 211318"/>
                <a:gd name="connsiteY888" fmla="*/ 243184 h 354542"/>
                <a:gd name="connsiteX889" fmla="*/ 187793 w 211318"/>
                <a:gd name="connsiteY889" fmla="*/ 241572 h 354542"/>
                <a:gd name="connsiteX890" fmla="*/ 187848 w 211318"/>
                <a:gd name="connsiteY890" fmla="*/ 238951 h 354542"/>
                <a:gd name="connsiteX891" fmla="*/ 189069 w 211318"/>
                <a:gd name="connsiteY891" fmla="*/ 237754 h 354542"/>
                <a:gd name="connsiteX892" fmla="*/ 189632 w 211318"/>
                <a:gd name="connsiteY892" fmla="*/ 237402 h 354542"/>
                <a:gd name="connsiteX893" fmla="*/ 190555 w 211318"/>
                <a:gd name="connsiteY893" fmla="*/ 236127 h 354542"/>
                <a:gd name="connsiteX894" fmla="*/ 190970 w 211318"/>
                <a:gd name="connsiteY894" fmla="*/ 236057 h 354542"/>
                <a:gd name="connsiteX895" fmla="*/ 191361 w 211318"/>
                <a:gd name="connsiteY895" fmla="*/ 237120 h 354542"/>
                <a:gd name="connsiteX896" fmla="*/ 190531 w 211318"/>
                <a:gd name="connsiteY896" fmla="*/ 240375 h 354542"/>
                <a:gd name="connsiteX897" fmla="*/ 191776 w 211318"/>
                <a:gd name="connsiteY897" fmla="*/ 244224 h 354542"/>
                <a:gd name="connsiteX898" fmla="*/ 191353 w 211318"/>
                <a:gd name="connsiteY898" fmla="*/ 246626 h 354542"/>
                <a:gd name="connsiteX899" fmla="*/ 191533 w 211318"/>
                <a:gd name="connsiteY899" fmla="*/ 247166 h 354542"/>
                <a:gd name="connsiteX900" fmla="*/ 191478 w 211318"/>
                <a:gd name="connsiteY900" fmla="*/ 247706 h 354542"/>
                <a:gd name="connsiteX901" fmla="*/ 167414 w 211318"/>
                <a:gd name="connsiteY901" fmla="*/ 250522 h 354542"/>
                <a:gd name="connsiteX902" fmla="*/ 167202 w 211318"/>
                <a:gd name="connsiteY902" fmla="*/ 251336 h 354542"/>
                <a:gd name="connsiteX903" fmla="*/ 165473 w 211318"/>
                <a:gd name="connsiteY903" fmla="*/ 251273 h 354542"/>
                <a:gd name="connsiteX904" fmla="*/ 164855 w 211318"/>
                <a:gd name="connsiteY904" fmla="*/ 251398 h 354542"/>
                <a:gd name="connsiteX905" fmla="*/ 163228 w 211318"/>
                <a:gd name="connsiteY905" fmla="*/ 253479 h 354542"/>
                <a:gd name="connsiteX906" fmla="*/ 162273 w 211318"/>
                <a:gd name="connsiteY906" fmla="*/ 254003 h 354542"/>
                <a:gd name="connsiteX907" fmla="*/ 157063 w 211318"/>
                <a:gd name="connsiteY907" fmla="*/ 254684 h 354542"/>
                <a:gd name="connsiteX908" fmla="*/ 152963 w 211318"/>
                <a:gd name="connsiteY908" fmla="*/ 254136 h 354542"/>
                <a:gd name="connsiteX909" fmla="*/ 151555 w 211318"/>
                <a:gd name="connsiteY909" fmla="*/ 252994 h 354542"/>
                <a:gd name="connsiteX910" fmla="*/ 150640 w 211318"/>
                <a:gd name="connsiteY910" fmla="*/ 251109 h 354542"/>
                <a:gd name="connsiteX911" fmla="*/ 150359 w 211318"/>
                <a:gd name="connsiteY911" fmla="*/ 249865 h 354542"/>
                <a:gd name="connsiteX912" fmla="*/ 151391 w 211318"/>
                <a:gd name="connsiteY912" fmla="*/ 248503 h 354542"/>
                <a:gd name="connsiteX913" fmla="*/ 152377 w 211318"/>
                <a:gd name="connsiteY913" fmla="*/ 247604 h 354542"/>
                <a:gd name="connsiteX914" fmla="*/ 155694 w 211318"/>
                <a:gd name="connsiteY914" fmla="*/ 245820 h 354542"/>
                <a:gd name="connsiteX915" fmla="*/ 156445 w 211318"/>
                <a:gd name="connsiteY915" fmla="*/ 244467 h 354542"/>
                <a:gd name="connsiteX916" fmla="*/ 158182 w 211318"/>
                <a:gd name="connsiteY916" fmla="*/ 242832 h 354542"/>
                <a:gd name="connsiteX917" fmla="*/ 161757 w 211318"/>
                <a:gd name="connsiteY917" fmla="*/ 242284 h 354542"/>
                <a:gd name="connsiteX918" fmla="*/ 162101 w 211318"/>
                <a:gd name="connsiteY918" fmla="*/ 242691 h 354542"/>
                <a:gd name="connsiteX919" fmla="*/ 162578 w 211318"/>
                <a:gd name="connsiteY919" fmla="*/ 242949 h 354542"/>
                <a:gd name="connsiteX920" fmla="*/ 163298 w 211318"/>
                <a:gd name="connsiteY920" fmla="*/ 243019 h 354542"/>
                <a:gd name="connsiteX921" fmla="*/ 165074 w 211318"/>
                <a:gd name="connsiteY921" fmla="*/ 244365 h 354542"/>
                <a:gd name="connsiteX922" fmla="*/ 167061 w 211318"/>
                <a:gd name="connsiteY922" fmla="*/ 245226 h 354542"/>
                <a:gd name="connsiteX923" fmla="*/ 166576 w 211318"/>
                <a:gd name="connsiteY923" fmla="*/ 248488 h 354542"/>
                <a:gd name="connsiteX924" fmla="*/ 167171 w 211318"/>
                <a:gd name="connsiteY924" fmla="*/ 249591 h 354542"/>
                <a:gd name="connsiteX925" fmla="*/ 167414 w 211318"/>
                <a:gd name="connsiteY925" fmla="*/ 250522 h 354542"/>
                <a:gd name="connsiteX926" fmla="*/ 182497 w 211318"/>
                <a:gd name="connsiteY926" fmla="*/ 246204 h 354542"/>
                <a:gd name="connsiteX927" fmla="*/ 182645 w 211318"/>
                <a:gd name="connsiteY927" fmla="*/ 247299 h 354542"/>
                <a:gd name="connsiteX928" fmla="*/ 179829 w 211318"/>
                <a:gd name="connsiteY928" fmla="*/ 244412 h 354542"/>
                <a:gd name="connsiteX929" fmla="*/ 179258 w 211318"/>
                <a:gd name="connsiteY929" fmla="*/ 242370 h 354542"/>
                <a:gd name="connsiteX930" fmla="*/ 180197 w 211318"/>
                <a:gd name="connsiteY930" fmla="*/ 242456 h 354542"/>
                <a:gd name="connsiteX931" fmla="*/ 181402 w 211318"/>
                <a:gd name="connsiteY931" fmla="*/ 243238 h 354542"/>
                <a:gd name="connsiteX932" fmla="*/ 182497 w 211318"/>
                <a:gd name="connsiteY932" fmla="*/ 246204 h 354542"/>
                <a:gd name="connsiteX933" fmla="*/ 199584 w 211318"/>
                <a:gd name="connsiteY933" fmla="*/ 250991 h 354542"/>
                <a:gd name="connsiteX934" fmla="*/ 199309 w 211318"/>
                <a:gd name="connsiteY934" fmla="*/ 251109 h 354542"/>
                <a:gd name="connsiteX935" fmla="*/ 198089 w 211318"/>
                <a:gd name="connsiteY935" fmla="*/ 249388 h 354542"/>
                <a:gd name="connsiteX936" fmla="*/ 198253 w 211318"/>
                <a:gd name="connsiteY936" fmla="*/ 247432 h 354542"/>
                <a:gd name="connsiteX937" fmla="*/ 199904 w 211318"/>
                <a:gd name="connsiteY937" fmla="*/ 244506 h 354542"/>
                <a:gd name="connsiteX938" fmla="*/ 201124 w 211318"/>
                <a:gd name="connsiteY938" fmla="*/ 247064 h 354542"/>
                <a:gd name="connsiteX939" fmla="*/ 201109 w 211318"/>
                <a:gd name="connsiteY939" fmla="*/ 248222 h 354542"/>
                <a:gd name="connsiteX940" fmla="*/ 200937 w 211318"/>
                <a:gd name="connsiteY940" fmla="*/ 248793 h 354542"/>
                <a:gd name="connsiteX941" fmla="*/ 202079 w 211318"/>
                <a:gd name="connsiteY941" fmla="*/ 250240 h 354542"/>
                <a:gd name="connsiteX942" fmla="*/ 201289 w 211318"/>
                <a:gd name="connsiteY942" fmla="*/ 250952 h 354542"/>
                <a:gd name="connsiteX943" fmla="*/ 199584 w 211318"/>
                <a:gd name="connsiteY943" fmla="*/ 250991 h 354542"/>
                <a:gd name="connsiteX944" fmla="*/ 198418 w 211318"/>
                <a:gd name="connsiteY944" fmla="*/ 260833 h 354542"/>
                <a:gd name="connsiteX945" fmla="*/ 200209 w 211318"/>
                <a:gd name="connsiteY945" fmla="*/ 262163 h 354542"/>
                <a:gd name="connsiteX946" fmla="*/ 202533 w 211318"/>
                <a:gd name="connsiteY946" fmla="*/ 261811 h 354542"/>
                <a:gd name="connsiteX947" fmla="*/ 202502 w 211318"/>
                <a:gd name="connsiteY947" fmla="*/ 265167 h 354542"/>
                <a:gd name="connsiteX948" fmla="*/ 202877 w 211318"/>
                <a:gd name="connsiteY948" fmla="*/ 266145 h 354542"/>
                <a:gd name="connsiteX949" fmla="*/ 204982 w 211318"/>
                <a:gd name="connsiteY949" fmla="*/ 268985 h 354542"/>
                <a:gd name="connsiteX950" fmla="*/ 205310 w 211318"/>
                <a:gd name="connsiteY950" fmla="*/ 271356 h 354542"/>
                <a:gd name="connsiteX951" fmla="*/ 204066 w 211318"/>
                <a:gd name="connsiteY951" fmla="*/ 273578 h 354542"/>
                <a:gd name="connsiteX952" fmla="*/ 203135 w 211318"/>
                <a:gd name="connsiteY952" fmla="*/ 274634 h 354542"/>
                <a:gd name="connsiteX953" fmla="*/ 201399 w 211318"/>
                <a:gd name="connsiteY953" fmla="*/ 276152 h 354542"/>
                <a:gd name="connsiteX954" fmla="*/ 201359 w 211318"/>
                <a:gd name="connsiteY954" fmla="*/ 276848 h 354542"/>
                <a:gd name="connsiteX955" fmla="*/ 202095 w 211318"/>
                <a:gd name="connsiteY955" fmla="*/ 277638 h 354542"/>
                <a:gd name="connsiteX956" fmla="*/ 204497 w 211318"/>
                <a:gd name="connsiteY956" fmla="*/ 278092 h 354542"/>
                <a:gd name="connsiteX957" fmla="*/ 206312 w 211318"/>
                <a:gd name="connsiteY957" fmla="*/ 279312 h 354542"/>
                <a:gd name="connsiteX958" fmla="*/ 206632 w 211318"/>
                <a:gd name="connsiteY958" fmla="*/ 282778 h 354542"/>
                <a:gd name="connsiteX959" fmla="*/ 208369 w 211318"/>
                <a:gd name="connsiteY959" fmla="*/ 285508 h 354542"/>
                <a:gd name="connsiteX960" fmla="*/ 208322 w 211318"/>
                <a:gd name="connsiteY960" fmla="*/ 286698 h 354542"/>
                <a:gd name="connsiteX961" fmla="*/ 207634 w 211318"/>
                <a:gd name="connsiteY961" fmla="*/ 291579 h 354542"/>
                <a:gd name="connsiteX962" fmla="*/ 207853 w 211318"/>
                <a:gd name="connsiteY962" fmla="*/ 293660 h 354542"/>
                <a:gd name="connsiteX963" fmla="*/ 209151 w 211318"/>
                <a:gd name="connsiteY963" fmla="*/ 295327 h 354542"/>
                <a:gd name="connsiteX964" fmla="*/ 210247 w 211318"/>
                <a:gd name="connsiteY964" fmla="*/ 296031 h 354542"/>
                <a:gd name="connsiteX965" fmla="*/ 210810 w 211318"/>
                <a:gd name="connsiteY965" fmla="*/ 297079 h 354542"/>
                <a:gd name="connsiteX966" fmla="*/ 211319 w 211318"/>
                <a:gd name="connsiteY966" fmla="*/ 299951 h 354542"/>
                <a:gd name="connsiteX967" fmla="*/ 211225 w 211318"/>
                <a:gd name="connsiteY967" fmla="*/ 304824 h 354542"/>
                <a:gd name="connsiteX968" fmla="*/ 211060 w 211318"/>
                <a:gd name="connsiteY968" fmla="*/ 306530 h 354542"/>
                <a:gd name="connsiteX969" fmla="*/ 210293 w 211318"/>
                <a:gd name="connsiteY969" fmla="*/ 308110 h 354542"/>
                <a:gd name="connsiteX970" fmla="*/ 207923 w 211318"/>
                <a:gd name="connsiteY970" fmla="*/ 311701 h 354542"/>
                <a:gd name="connsiteX971" fmla="*/ 204747 w 211318"/>
                <a:gd name="connsiteY971" fmla="*/ 314557 h 354542"/>
                <a:gd name="connsiteX972" fmla="*/ 203049 w 211318"/>
                <a:gd name="connsiteY972" fmla="*/ 314369 h 354542"/>
                <a:gd name="connsiteX973" fmla="*/ 202509 w 211318"/>
                <a:gd name="connsiteY973" fmla="*/ 315214 h 354542"/>
                <a:gd name="connsiteX974" fmla="*/ 203565 w 211318"/>
                <a:gd name="connsiteY974" fmla="*/ 317819 h 354542"/>
                <a:gd name="connsiteX975" fmla="*/ 203143 w 211318"/>
                <a:gd name="connsiteY975" fmla="*/ 323319 h 354542"/>
                <a:gd name="connsiteX976" fmla="*/ 202447 w 211318"/>
                <a:gd name="connsiteY976" fmla="*/ 327129 h 354542"/>
                <a:gd name="connsiteX977" fmla="*/ 201414 w 211318"/>
                <a:gd name="connsiteY977" fmla="*/ 325197 h 354542"/>
                <a:gd name="connsiteX978" fmla="*/ 200694 w 211318"/>
                <a:gd name="connsiteY978" fmla="*/ 323178 h 354542"/>
                <a:gd name="connsiteX979" fmla="*/ 200045 w 211318"/>
                <a:gd name="connsiteY979" fmla="*/ 317827 h 354542"/>
                <a:gd name="connsiteX980" fmla="*/ 199231 w 211318"/>
                <a:gd name="connsiteY980" fmla="*/ 315417 h 354542"/>
                <a:gd name="connsiteX981" fmla="*/ 197956 w 211318"/>
                <a:gd name="connsiteY981" fmla="*/ 313211 h 354542"/>
                <a:gd name="connsiteX982" fmla="*/ 197448 w 211318"/>
                <a:gd name="connsiteY982" fmla="*/ 311240 h 354542"/>
                <a:gd name="connsiteX983" fmla="*/ 196125 w 211318"/>
                <a:gd name="connsiteY983" fmla="*/ 309401 h 354542"/>
                <a:gd name="connsiteX984" fmla="*/ 194436 w 211318"/>
                <a:gd name="connsiteY984" fmla="*/ 304645 h 354542"/>
                <a:gd name="connsiteX985" fmla="*/ 193317 w 211318"/>
                <a:gd name="connsiteY985" fmla="*/ 304887 h 354542"/>
                <a:gd name="connsiteX986" fmla="*/ 191463 w 211318"/>
                <a:gd name="connsiteY986" fmla="*/ 306194 h 354542"/>
                <a:gd name="connsiteX987" fmla="*/ 191048 w 211318"/>
                <a:gd name="connsiteY987" fmla="*/ 307085 h 354542"/>
                <a:gd name="connsiteX988" fmla="*/ 190829 w 211318"/>
                <a:gd name="connsiteY988" fmla="*/ 308439 h 354542"/>
                <a:gd name="connsiteX989" fmla="*/ 190399 w 211318"/>
                <a:gd name="connsiteY989" fmla="*/ 309659 h 354542"/>
                <a:gd name="connsiteX990" fmla="*/ 188239 w 211318"/>
                <a:gd name="connsiteY990" fmla="*/ 311607 h 354542"/>
                <a:gd name="connsiteX991" fmla="*/ 186534 w 211318"/>
                <a:gd name="connsiteY991" fmla="*/ 313923 h 354542"/>
                <a:gd name="connsiteX992" fmla="*/ 185133 w 211318"/>
                <a:gd name="connsiteY992" fmla="*/ 316458 h 354542"/>
                <a:gd name="connsiteX993" fmla="*/ 184688 w 211318"/>
                <a:gd name="connsiteY993" fmla="*/ 318781 h 354542"/>
                <a:gd name="connsiteX994" fmla="*/ 185830 w 211318"/>
                <a:gd name="connsiteY994" fmla="*/ 320597 h 354542"/>
                <a:gd name="connsiteX995" fmla="*/ 187003 w 211318"/>
                <a:gd name="connsiteY995" fmla="*/ 321332 h 354542"/>
                <a:gd name="connsiteX996" fmla="*/ 188716 w 211318"/>
                <a:gd name="connsiteY996" fmla="*/ 322959 h 354542"/>
                <a:gd name="connsiteX997" fmla="*/ 189241 w 211318"/>
                <a:gd name="connsiteY997" fmla="*/ 323702 h 354542"/>
                <a:gd name="connsiteX998" fmla="*/ 191040 w 211318"/>
                <a:gd name="connsiteY998" fmla="*/ 328983 h 354542"/>
                <a:gd name="connsiteX999" fmla="*/ 190977 w 211318"/>
                <a:gd name="connsiteY999" fmla="*/ 334389 h 354542"/>
                <a:gd name="connsiteX1000" fmla="*/ 189663 w 211318"/>
                <a:gd name="connsiteY1000" fmla="*/ 336768 h 354542"/>
                <a:gd name="connsiteX1001" fmla="*/ 186323 w 211318"/>
                <a:gd name="connsiteY1001" fmla="*/ 341282 h 354542"/>
                <a:gd name="connsiteX1002" fmla="*/ 183913 w 211318"/>
                <a:gd name="connsiteY1002" fmla="*/ 342713 h 354542"/>
                <a:gd name="connsiteX1003" fmla="*/ 182630 w 211318"/>
                <a:gd name="connsiteY1003" fmla="*/ 341986 h 354542"/>
                <a:gd name="connsiteX1004" fmla="*/ 181597 w 211318"/>
                <a:gd name="connsiteY1004" fmla="*/ 339247 h 354542"/>
                <a:gd name="connsiteX1005" fmla="*/ 181433 w 211318"/>
                <a:gd name="connsiteY1005" fmla="*/ 338121 h 354542"/>
                <a:gd name="connsiteX1006" fmla="*/ 182129 w 211318"/>
                <a:gd name="connsiteY1006" fmla="*/ 335547 h 354542"/>
                <a:gd name="connsiteX1007" fmla="*/ 182208 w 211318"/>
                <a:gd name="connsiteY1007" fmla="*/ 333192 h 354542"/>
                <a:gd name="connsiteX1008" fmla="*/ 181394 w 211318"/>
                <a:gd name="connsiteY1008" fmla="*/ 332394 h 354542"/>
                <a:gd name="connsiteX1009" fmla="*/ 180510 w 211318"/>
                <a:gd name="connsiteY1009" fmla="*/ 332551 h 354542"/>
                <a:gd name="connsiteX1010" fmla="*/ 180134 w 211318"/>
                <a:gd name="connsiteY1010" fmla="*/ 332887 h 354542"/>
                <a:gd name="connsiteX1011" fmla="*/ 177983 w 211318"/>
                <a:gd name="connsiteY1011" fmla="*/ 335977 h 354542"/>
                <a:gd name="connsiteX1012" fmla="*/ 177091 w 211318"/>
                <a:gd name="connsiteY1012" fmla="*/ 336760 h 354542"/>
                <a:gd name="connsiteX1013" fmla="*/ 175769 w 211318"/>
                <a:gd name="connsiteY1013" fmla="*/ 336869 h 354542"/>
                <a:gd name="connsiteX1014" fmla="*/ 174720 w 211318"/>
                <a:gd name="connsiteY1014" fmla="*/ 336658 h 354542"/>
                <a:gd name="connsiteX1015" fmla="*/ 168337 w 211318"/>
                <a:gd name="connsiteY1015" fmla="*/ 333959 h 354542"/>
                <a:gd name="connsiteX1016" fmla="*/ 163118 w 211318"/>
                <a:gd name="connsiteY1016" fmla="*/ 331299 h 354542"/>
                <a:gd name="connsiteX1017" fmla="*/ 159034 w 211318"/>
                <a:gd name="connsiteY1017" fmla="*/ 328811 h 354542"/>
                <a:gd name="connsiteX1018" fmla="*/ 156077 w 211318"/>
                <a:gd name="connsiteY1018" fmla="*/ 325056 h 354542"/>
                <a:gd name="connsiteX1019" fmla="*/ 155459 w 211318"/>
                <a:gd name="connsiteY1019" fmla="*/ 322247 h 354542"/>
                <a:gd name="connsiteX1020" fmla="*/ 155420 w 211318"/>
                <a:gd name="connsiteY1020" fmla="*/ 319306 h 354542"/>
                <a:gd name="connsiteX1021" fmla="*/ 154098 w 211318"/>
                <a:gd name="connsiteY1021" fmla="*/ 314995 h 354542"/>
                <a:gd name="connsiteX1022" fmla="*/ 153941 w 211318"/>
                <a:gd name="connsiteY1022" fmla="*/ 313524 h 354542"/>
                <a:gd name="connsiteX1023" fmla="*/ 154035 w 211318"/>
                <a:gd name="connsiteY1023" fmla="*/ 312116 h 354542"/>
                <a:gd name="connsiteX1024" fmla="*/ 155358 w 211318"/>
                <a:gd name="connsiteY1024" fmla="*/ 309471 h 354542"/>
                <a:gd name="connsiteX1025" fmla="*/ 156946 w 211318"/>
                <a:gd name="connsiteY1025" fmla="*/ 308134 h 354542"/>
                <a:gd name="connsiteX1026" fmla="*/ 157838 w 211318"/>
                <a:gd name="connsiteY1026" fmla="*/ 307172 h 354542"/>
                <a:gd name="connsiteX1027" fmla="*/ 158550 w 211318"/>
                <a:gd name="connsiteY1027" fmla="*/ 306107 h 354542"/>
                <a:gd name="connsiteX1028" fmla="*/ 159042 w 211318"/>
                <a:gd name="connsiteY1028" fmla="*/ 304684 h 354542"/>
                <a:gd name="connsiteX1029" fmla="*/ 158902 w 211318"/>
                <a:gd name="connsiteY1029" fmla="*/ 303267 h 354542"/>
                <a:gd name="connsiteX1030" fmla="*/ 158370 w 211318"/>
                <a:gd name="connsiteY1030" fmla="*/ 302384 h 354542"/>
                <a:gd name="connsiteX1031" fmla="*/ 155858 w 211318"/>
                <a:gd name="connsiteY1031" fmla="*/ 299278 h 354542"/>
                <a:gd name="connsiteX1032" fmla="*/ 153675 w 211318"/>
                <a:gd name="connsiteY1032" fmla="*/ 297369 h 354542"/>
                <a:gd name="connsiteX1033" fmla="*/ 149208 w 211318"/>
                <a:gd name="connsiteY1033" fmla="*/ 295655 h 354542"/>
                <a:gd name="connsiteX1034" fmla="*/ 148168 w 211318"/>
                <a:gd name="connsiteY1034" fmla="*/ 294709 h 354542"/>
                <a:gd name="connsiteX1035" fmla="*/ 147026 w 211318"/>
                <a:gd name="connsiteY1035" fmla="*/ 293997 h 354542"/>
                <a:gd name="connsiteX1036" fmla="*/ 145782 w 211318"/>
                <a:gd name="connsiteY1036" fmla="*/ 293692 h 354542"/>
                <a:gd name="connsiteX1037" fmla="*/ 144561 w 211318"/>
                <a:gd name="connsiteY1037" fmla="*/ 293684 h 354542"/>
                <a:gd name="connsiteX1038" fmla="*/ 143239 w 211318"/>
                <a:gd name="connsiteY1038" fmla="*/ 294216 h 354542"/>
                <a:gd name="connsiteX1039" fmla="*/ 142895 w 211318"/>
                <a:gd name="connsiteY1039" fmla="*/ 295350 h 354542"/>
                <a:gd name="connsiteX1040" fmla="*/ 142989 w 211318"/>
                <a:gd name="connsiteY1040" fmla="*/ 296367 h 354542"/>
                <a:gd name="connsiteX1041" fmla="*/ 142871 w 211318"/>
                <a:gd name="connsiteY1041" fmla="*/ 297353 h 354542"/>
                <a:gd name="connsiteX1042" fmla="*/ 141001 w 211318"/>
                <a:gd name="connsiteY1042" fmla="*/ 303025 h 354542"/>
                <a:gd name="connsiteX1043" fmla="*/ 138608 w 211318"/>
                <a:gd name="connsiteY1043" fmla="*/ 301781 h 354542"/>
                <a:gd name="connsiteX1044" fmla="*/ 136323 w 211318"/>
                <a:gd name="connsiteY1044" fmla="*/ 300342 h 354542"/>
                <a:gd name="connsiteX1045" fmla="*/ 135721 w 211318"/>
                <a:gd name="connsiteY1045" fmla="*/ 299332 h 354542"/>
                <a:gd name="connsiteX1046" fmla="*/ 135462 w 211318"/>
                <a:gd name="connsiteY1046" fmla="*/ 298128 h 354542"/>
                <a:gd name="connsiteX1047" fmla="*/ 135071 w 211318"/>
                <a:gd name="connsiteY1047" fmla="*/ 297314 h 354542"/>
                <a:gd name="connsiteX1048" fmla="*/ 134539 w 211318"/>
                <a:gd name="connsiteY1048" fmla="*/ 296579 h 354542"/>
                <a:gd name="connsiteX1049" fmla="*/ 133491 w 211318"/>
                <a:gd name="connsiteY1049" fmla="*/ 298472 h 354542"/>
                <a:gd name="connsiteX1050" fmla="*/ 132185 w 211318"/>
                <a:gd name="connsiteY1050" fmla="*/ 299966 h 354542"/>
                <a:gd name="connsiteX1051" fmla="*/ 130588 w 211318"/>
                <a:gd name="connsiteY1051" fmla="*/ 300310 h 354542"/>
                <a:gd name="connsiteX1052" fmla="*/ 128969 w 211318"/>
                <a:gd name="connsiteY1052" fmla="*/ 300334 h 354542"/>
                <a:gd name="connsiteX1053" fmla="*/ 128437 w 211318"/>
                <a:gd name="connsiteY1053" fmla="*/ 299685 h 354542"/>
                <a:gd name="connsiteX1054" fmla="*/ 127850 w 211318"/>
                <a:gd name="connsiteY1054" fmla="*/ 296078 h 354542"/>
                <a:gd name="connsiteX1055" fmla="*/ 126137 w 211318"/>
                <a:gd name="connsiteY1055" fmla="*/ 294936 h 354542"/>
                <a:gd name="connsiteX1056" fmla="*/ 123994 w 211318"/>
                <a:gd name="connsiteY1056" fmla="*/ 295178 h 354542"/>
                <a:gd name="connsiteX1057" fmla="*/ 121396 w 211318"/>
                <a:gd name="connsiteY1057" fmla="*/ 297165 h 354542"/>
                <a:gd name="connsiteX1058" fmla="*/ 120887 w 211318"/>
                <a:gd name="connsiteY1058" fmla="*/ 297908 h 354542"/>
                <a:gd name="connsiteX1059" fmla="*/ 120316 w 211318"/>
                <a:gd name="connsiteY1059" fmla="*/ 299622 h 354542"/>
                <a:gd name="connsiteX1060" fmla="*/ 117492 w 211318"/>
                <a:gd name="connsiteY1060" fmla="*/ 304488 h 354542"/>
                <a:gd name="connsiteX1061" fmla="*/ 115998 w 211318"/>
                <a:gd name="connsiteY1061" fmla="*/ 308228 h 354542"/>
                <a:gd name="connsiteX1062" fmla="*/ 114339 w 211318"/>
                <a:gd name="connsiteY1062" fmla="*/ 311873 h 354542"/>
                <a:gd name="connsiteX1063" fmla="*/ 113604 w 211318"/>
                <a:gd name="connsiteY1063" fmla="*/ 313070 h 354542"/>
                <a:gd name="connsiteX1064" fmla="*/ 112626 w 211318"/>
                <a:gd name="connsiteY1064" fmla="*/ 313860 h 354542"/>
                <a:gd name="connsiteX1065" fmla="*/ 111085 w 211318"/>
                <a:gd name="connsiteY1065" fmla="*/ 313532 h 354542"/>
                <a:gd name="connsiteX1066" fmla="*/ 109684 w 211318"/>
                <a:gd name="connsiteY1066" fmla="*/ 312664 h 354542"/>
                <a:gd name="connsiteX1067" fmla="*/ 108370 w 211318"/>
                <a:gd name="connsiteY1067" fmla="*/ 310316 h 354542"/>
                <a:gd name="connsiteX1068" fmla="*/ 108816 w 211318"/>
                <a:gd name="connsiteY1068" fmla="*/ 307586 h 354542"/>
                <a:gd name="connsiteX1069" fmla="*/ 110287 w 211318"/>
                <a:gd name="connsiteY1069" fmla="*/ 305841 h 354542"/>
                <a:gd name="connsiteX1070" fmla="*/ 111515 w 211318"/>
                <a:gd name="connsiteY1070" fmla="*/ 303979 h 354542"/>
                <a:gd name="connsiteX1071" fmla="*/ 112994 w 211318"/>
                <a:gd name="connsiteY1071" fmla="*/ 297463 h 354542"/>
                <a:gd name="connsiteX1072" fmla="*/ 113111 w 211318"/>
                <a:gd name="connsiteY1072" fmla="*/ 295147 h 354542"/>
                <a:gd name="connsiteX1073" fmla="*/ 113369 w 211318"/>
                <a:gd name="connsiteY1073" fmla="*/ 294153 h 354542"/>
                <a:gd name="connsiteX1074" fmla="*/ 115818 w 211318"/>
                <a:gd name="connsiteY1074" fmla="*/ 291188 h 354542"/>
                <a:gd name="connsiteX1075" fmla="*/ 117883 w 211318"/>
                <a:gd name="connsiteY1075" fmla="*/ 289350 h 354542"/>
                <a:gd name="connsiteX1076" fmla="*/ 118971 w 211318"/>
                <a:gd name="connsiteY1076" fmla="*/ 288966 h 354542"/>
                <a:gd name="connsiteX1077" fmla="*/ 123422 w 211318"/>
                <a:gd name="connsiteY1077" fmla="*/ 287918 h 354542"/>
                <a:gd name="connsiteX1078" fmla="*/ 125253 w 211318"/>
                <a:gd name="connsiteY1078" fmla="*/ 287042 h 354542"/>
                <a:gd name="connsiteX1079" fmla="*/ 128140 w 211318"/>
                <a:gd name="connsiteY1079" fmla="*/ 287026 h 354542"/>
                <a:gd name="connsiteX1080" fmla="*/ 130487 w 211318"/>
                <a:gd name="connsiteY1080" fmla="*/ 286525 h 354542"/>
                <a:gd name="connsiteX1081" fmla="*/ 132357 w 211318"/>
                <a:gd name="connsiteY1081" fmla="*/ 285109 h 354542"/>
                <a:gd name="connsiteX1082" fmla="*/ 132497 w 211318"/>
                <a:gd name="connsiteY1082" fmla="*/ 283646 h 354542"/>
                <a:gd name="connsiteX1083" fmla="*/ 132412 w 211318"/>
                <a:gd name="connsiteY1083" fmla="*/ 282121 h 354542"/>
                <a:gd name="connsiteX1084" fmla="*/ 132826 w 211318"/>
                <a:gd name="connsiteY1084" fmla="*/ 281190 h 354542"/>
                <a:gd name="connsiteX1085" fmla="*/ 133546 w 211318"/>
                <a:gd name="connsiteY1085" fmla="*/ 280407 h 354542"/>
                <a:gd name="connsiteX1086" fmla="*/ 134547 w 211318"/>
                <a:gd name="connsiteY1086" fmla="*/ 279375 h 354542"/>
                <a:gd name="connsiteX1087" fmla="*/ 135674 w 211318"/>
                <a:gd name="connsiteY1087" fmla="*/ 278600 h 354542"/>
                <a:gd name="connsiteX1088" fmla="*/ 138874 w 211318"/>
                <a:gd name="connsiteY1088" fmla="*/ 278037 h 354542"/>
                <a:gd name="connsiteX1089" fmla="*/ 139937 w 211318"/>
                <a:gd name="connsiteY1089" fmla="*/ 277396 h 354542"/>
                <a:gd name="connsiteX1090" fmla="*/ 140790 w 211318"/>
                <a:gd name="connsiteY1090" fmla="*/ 276402 h 354542"/>
                <a:gd name="connsiteX1091" fmla="*/ 141979 w 211318"/>
                <a:gd name="connsiteY1091" fmla="*/ 274462 h 354542"/>
                <a:gd name="connsiteX1092" fmla="*/ 143396 w 211318"/>
                <a:gd name="connsiteY1092" fmla="*/ 274947 h 354542"/>
                <a:gd name="connsiteX1093" fmla="*/ 144819 w 211318"/>
                <a:gd name="connsiteY1093" fmla="*/ 275698 h 354542"/>
                <a:gd name="connsiteX1094" fmla="*/ 147377 w 211318"/>
                <a:gd name="connsiteY1094" fmla="*/ 276292 h 354542"/>
                <a:gd name="connsiteX1095" fmla="*/ 149638 w 211318"/>
                <a:gd name="connsiteY1095" fmla="*/ 277904 h 354542"/>
                <a:gd name="connsiteX1096" fmla="*/ 151094 w 211318"/>
                <a:gd name="connsiteY1096" fmla="*/ 280439 h 354542"/>
                <a:gd name="connsiteX1097" fmla="*/ 151336 w 211318"/>
                <a:gd name="connsiteY1097" fmla="*/ 281690 h 354542"/>
                <a:gd name="connsiteX1098" fmla="*/ 151712 w 211318"/>
                <a:gd name="connsiteY1098" fmla="*/ 285814 h 354542"/>
                <a:gd name="connsiteX1099" fmla="*/ 151187 w 211318"/>
                <a:gd name="connsiteY1099" fmla="*/ 286776 h 354542"/>
                <a:gd name="connsiteX1100" fmla="*/ 148981 w 211318"/>
                <a:gd name="connsiteY1100" fmla="*/ 288693 h 354542"/>
                <a:gd name="connsiteX1101" fmla="*/ 149998 w 211318"/>
                <a:gd name="connsiteY1101" fmla="*/ 288896 h 354542"/>
                <a:gd name="connsiteX1102" fmla="*/ 152893 w 211318"/>
                <a:gd name="connsiteY1102" fmla="*/ 287151 h 354542"/>
                <a:gd name="connsiteX1103" fmla="*/ 154340 w 211318"/>
                <a:gd name="connsiteY1103" fmla="*/ 286478 h 354542"/>
                <a:gd name="connsiteX1104" fmla="*/ 157908 w 211318"/>
                <a:gd name="connsiteY1104" fmla="*/ 285540 h 354542"/>
                <a:gd name="connsiteX1105" fmla="*/ 158745 w 211318"/>
                <a:gd name="connsiteY1105" fmla="*/ 284922 h 354542"/>
                <a:gd name="connsiteX1106" fmla="*/ 159363 w 211318"/>
                <a:gd name="connsiteY1106" fmla="*/ 283999 h 354542"/>
                <a:gd name="connsiteX1107" fmla="*/ 160622 w 211318"/>
                <a:gd name="connsiteY1107" fmla="*/ 281472 h 354542"/>
                <a:gd name="connsiteX1108" fmla="*/ 161538 w 211318"/>
                <a:gd name="connsiteY1108" fmla="*/ 278772 h 354542"/>
                <a:gd name="connsiteX1109" fmla="*/ 162266 w 211318"/>
                <a:gd name="connsiteY1109" fmla="*/ 277646 h 354542"/>
                <a:gd name="connsiteX1110" fmla="*/ 163290 w 211318"/>
                <a:gd name="connsiteY1110" fmla="*/ 276754 h 354542"/>
                <a:gd name="connsiteX1111" fmla="*/ 164316 w 211318"/>
                <a:gd name="connsiteY1111" fmla="*/ 276605 h 354542"/>
                <a:gd name="connsiteX1112" fmla="*/ 168063 w 211318"/>
                <a:gd name="connsiteY1112" fmla="*/ 278452 h 354542"/>
                <a:gd name="connsiteX1113" fmla="*/ 170464 w 211318"/>
                <a:gd name="connsiteY1113" fmla="*/ 277560 h 354542"/>
                <a:gd name="connsiteX1114" fmla="*/ 171138 w 211318"/>
                <a:gd name="connsiteY1114" fmla="*/ 274759 h 354542"/>
                <a:gd name="connsiteX1115" fmla="*/ 171685 w 211318"/>
                <a:gd name="connsiteY1115" fmla="*/ 270691 h 354542"/>
                <a:gd name="connsiteX1116" fmla="*/ 172116 w 211318"/>
                <a:gd name="connsiteY1116" fmla="*/ 269588 h 354542"/>
                <a:gd name="connsiteX1117" fmla="*/ 173492 w 211318"/>
                <a:gd name="connsiteY1117" fmla="*/ 268524 h 354542"/>
                <a:gd name="connsiteX1118" fmla="*/ 175135 w 211318"/>
                <a:gd name="connsiteY1118" fmla="*/ 268868 h 354542"/>
                <a:gd name="connsiteX1119" fmla="*/ 177388 w 211318"/>
                <a:gd name="connsiteY1119" fmla="*/ 270331 h 354542"/>
                <a:gd name="connsiteX1120" fmla="*/ 179469 w 211318"/>
                <a:gd name="connsiteY1120" fmla="*/ 270816 h 354542"/>
                <a:gd name="connsiteX1121" fmla="*/ 180244 w 211318"/>
                <a:gd name="connsiteY1121" fmla="*/ 269643 h 354542"/>
                <a:gd name="connsiteX1122" fmla="*/ 180979 w 211318"/>
                <a:gd name="connsiteY1122" fmla="*/ 267327 h 354542"/>
                <a:gd name="connsiteX1123" fmla="*/ 181817 w 211318"/>
                <a:gd name="connsiteY1123" fmla="*/ 267335 h 354542"/>
                <a:gd name="connsiteX1124" fmla="*/ 184617 w 211318"/>
                <a:gd name="connsiteY1124" fmla="*/ 268101 h 354542"/>
                <a:gd name="connsiteX1125" fmla="*/ 187324 w 211318"/>
                <a:gd name="connsiteY1125" fmla="*/ 267593 h 354542"/>
                <a:gd name="connsiteX1126" fmla="*/ 188091 w 211318"/>
                <a:gd name="connsiteY1126" fmla="*/ 264808 h 354542"/>
                <a:gd name="connsiteX1127" fmla="*/ 187582 w 211318"/>
                <a:gd name="connsiteY1127" fmla="*/ 261827 h 354542"/>
                <a:gd name="connsiteX1128" fmla="*/ 185462 w 211318"/>
                <a:gd name="connsiteY1128" fmla="*/ 253127 h 354542"/>
                <a:gd name="connsiteX1129" fmla="*/ 186721 w 211318"/>
                <a:gd name="connsiteY1129" fmla="*/ 251187 h 354542"/>
                <a:gd name="connsiteX1130" fmla="*/ 187817 w 211318"/>
                <a:gd name="connsiteY1130" fmla="*/ 251132 h 354542"/>
                <a:gd name="connsiteX1131" fmla="*/ 190485 w 211318"/>
                <a:gd name="connsiteY1131" fmla="*/ 253448 h 354542"/>
                <a:gd name="connsiteX1132" fmla="*/ 195625 w 211318"/>
                <a:gd name="connsiteY1132" fmla="*/ 256577 h 354542"/>
                <a:gd name="connsiteX1133" fmla="*/ 197338 w 211318"/>
                <a:gd name="connsiteY1133" fmla="*/ 258486 h 354542"/>
                <a:gd name="connsiteX1134" fmla="*/ 198418 w 211318"/>
                <a:gd name="connsiteY1134" fmla="*/ 260833 h 354542"/>
                <a:gd name="connsiteX1135" fmla="*/ 197635 w 211318"/>
                <a:gd name="connsiteY1135" fmla="*/ 254809 h 354542"/>
                <a:gd name="connsiteX1136" fmla="*/ 197237 w 211318"/>
                <a:gd name="connsiteY1136" fmla="*/ 255373 h 354542"/>
                <a:gd name="connsiteX1137" fmla="*/ 196571 w 211318"/>
                <a:gd name="connsiteY1137" fmla="*/ 254191 h 354542"/>
                <a:gd name="connsiteX1138" fmla="*/ 197150 w 211318"/>
                <a:gd name="connsiteY1138" fmla="*/ 251586 h 354542"/>
                <a:gd name="connsiteX1139" fmla="*/ 197573 w 211318"/>
                <a:gd name="connsiteY1139" fmla="*/ 251148 h 354542"/>
                <a:gd name="connsiteX1140" fmla="*/ 198120 w 211318"/>
                <a:gd name="connsiteY1140" fmla="*/ 252799 h 354542"/>
                <a:gd name="connsiteX1141" fmla="*/ 197635 w 211318"/>
                <a:gd name="connsiteY1141" fmla="*/ 254809 h 354542"/>
                <a:gd name="connsiteX1142" fmla="*/ 147730 w 211318"/>
                <a:gd name="connsiteY1142" fmla="*/ 262687 h 354542"/>
                <a:gd name="connsiteX1143" fmla="*/ 147918 w 211318"/>
                <a:gd name="connsiteY1143" fmla="*/ 264980 h 354542"/>
                <a:gd name="connsiteX1144" fmla="*/ 145899 w 211318"/>
                <a:gd name="connsiteY1144" fmla="*/ 265645 h 354542"/>
                <a:gd name="connsiteX1145" fmla="*/ 144279 w 211318"/>
                <a:gd name="connsiteY1145" fmla="*/ 265058 h 354542"/>
                <a:gd name="connsiteX1146" fmla="*/ 143239 w 211318"/>
                <a:gd name="connsiteY1146" fmla="*/ 263681 h 354542"/>
                <a:gd name="connsiteX1147" fmla="*/ 143247 w 211318"/>
                <a:gd name="connsiteY1147" fmla="*/ 263165 h 354542"/>
                <a:gd name="connsiteX1148" fmla="*/ 144154 w 211318"/>
                <a:gd name="connsiteY1148" fmla="*/ 263204 h 354542"/>
                <a:gd name="connsiteX1149" fmla="*/ 146149 w 211318"/>
                <a:gd name="connsiteY1149" fmla="*/ 261999 h 354542"/>
                <a:gd name="connsiteX1150" fmla="*/ 146783 w 211318"/>
                <a:gd name="connsiteY1150" fmla="*/ 261764 h 354542"/>
                <a:gd name="connsiteX1151" fmla="*/ 147730 w 211318"/>
                <a:gd name="connsiteY1151" fmla="*/ 262687 h 354542"/>
                <a:gd name="connsiteX1152" fmla="*/ 172084 w 211318"/>
                <a:gd name="connsiteY1152" fmla="*/ 264776 h 354542"/>
                <a:gd name="connsiteX1153" fmla="*/ 171458 w 211318"/>
                <a:gd name="connsiteY1153" fmla="*/ 266091 h 354542"/>
                <a:gd name="connsiteX1154" fmla="*/ 168994 w 211318"/>
                <a:gd name="connsiteY1154" fmla="*/ 265003 h 354542"/>
                <a:gd name="connsiteX1155" fmla="*/ 168407 w 211318"/>
                <a:gd name="connsiteY1155" fmla="*/ 264056 h 354542"/>
                <a:gd name="connsiteX1156" fmla="*/ 168720 w 211318"/>
                <a:gd name="connsiteY1156" fmla="*/ 262938 h 354542"/>
                <a:gd name="connsiteX1157" fmla="*/ 169925 w 211318"/>
                <a:gd name="connsiteY1157" fmla="*/ 262554 h 354542"/>
                <a:gd name="connsiteX1158" fmla="*/ 170551 w 211318"/>
                <a:gd name="connsiteY1158" fmla="*/ 262554 h 354542"/>
                <a:gd name="connsiteX1159" fmla="*/ 171724 w 211318"/>
                <a:gd name="connsiteY1159" fmla="*/ 263728 h 354542"/>
                <a:gd name="connsiteX1160" fmla="*/ 172084 w 211318"/>
                <a:gd name="connsiteY1160" fmla="*/ 264776 h 354542"/>
                <a:gd name="connsiteX1161" fmla="*/ 8480 w 211318"/>
                <a:gd name="connsiteY1161" fmla="*/ 285250 h 354542"/>
                <a:gd name="connsiteX1162" fmla="*/ 6986 w 211318"/>
                <a:gd name="connsiteY1162" fmla="*/ 285766 h 354542"/>
                <a:gd name="connsiteX1163" fmla="*/ 6657 w 211318"/>
                <a:gd name="connsiteY1163" fmla="*/ 284390 h 354542"/>
                <a:gd name="connsiteX1164" fmla="*/ 6846 w 211318"/>
                <a:gd name="connsiteY1164" fmla="*/ 283036 h 354542"/>
                <a:gd name="connsiteX1165" fmla="*/ 7917 w 211318"/>
                <a:gd name="connsiteY1165" fmla="*/ 283185 h 354542"/>
                <a:gd name="connsiteX1166" fmla="*/ 8441 w 211318"/>
                <a:gd name="connsiteY1166" fmla="*/ 283607 h 354542"/>
                <a:gd name="connsiteX1167" fmla="*/ 8480 w 211318"/>
                <a:gd name="connsiteY1167" fmla="*/ 285250 h 354542"/>
                <a:gd name="connsiteX1168" fmla="*/ 2433 w 211318"/>
                <a:gd name="connsiteY1168" fmla="*/ 292549 h 354542"/>
                <a:gd name="connsiteX1169" fmla="*/ 1291 w 211318"/>
                <a:gd name="connsiteY1169" fmla="*/ 294224 h 354542"/>
                <a:gd name="connsiteX1170" fmla="*/ 0 w 211318"/>
                <a:gd name="connsiteY1170" fmla="*/ 292299 h 354542"/>
                <a:gd name="connsiteX1171" fmla="*/ 140 w 211318"/>
                <a:gd name="connsiteY1171" fmla="*/ 289616 h 354542"/>
                <a:gd name="connsiteX1172" fmla="*/ 540 w 211318"/>
                <a:gd name="connsiteY1172" fmla="*/ 288872 h 354542"/>
                <a:gd name="connsiteX1173" fmla="*/ 2362 w 211318"/>
                <a:gd name="connsiteY1173" fmla="*/ 288466 h 354542"/>
                <a:gd name="connsiteX1174" fmla="*/ 2433 w 211318"/>
                <a:gd name="connsiteY1174" fmla="*/ 292549 h 354542"/>
                <a:gd name="connsiteX1175" fmla="*/ 131034 w 211318"/>
                <a:gd name="connsiteY1175" fmla="*/ 302994 h 354542"/>
                <a:gd name="connsiteX1176" fmla="*/ 131277 w 211318"/>
                <a:gd name="connsiteY1176" fmla="*/ 303502 h 354542"/>
                <a:gd name="connsiteX1177" fmla="*/ 131175 w 211318"/>
                <a:gd name="connsiteY1177" fmla="*/ 304050 h 354542"/>
                <a:gd name="connsiteX1178" fmla="*/ 128891 w 211318"/>
                <a:gd name="connsiteY1178" fmla="*/ 305067 h 354542"/>
                <a:gd name="connsiteX1179" fmla="*/ 128124 w 211318"/>
                <a:gd name="connsiteY1179" fmla="*/ 305036 h 354542"/>
                <a:gd name="connsiteX1180" fmla="*/ 127944 w 211318"/>
                <a:gd name="connsiteY1180" fmla="*/ 303338 h 354542"/>
                <a:gd name="connsiteX1181" fmla="*/ 128507 w 211318"/>
                <a:gd name="connsiteY1181" fmla="*/ 302563 h 354542"/>
                <a:gd name="connsiteX1182" fmla="*/ 129587 w 211318"/>
                <a:gd name="connsiteY1182" fmla="*/ 303252 h 354542"/>
                <a:gd name="connsiteX1183" fmla="*/ 130542 w 211318"/>
                <a:gd name="connsiteY1183" fmla="*/ 302454 h 354542"/>
                <a:gd name="connsiteX1184" fmla="*/ 131034 w 211318"/>
                <a:gd name="connsiteY1184" fmla="*/ 302994 h 354542"/>
                <a:gd name="connsiteX1185" fmla="*/ 193559 w 211318"/>
                <a:gd name="connsiteY1185" fmla="*/ 312804 h 354542"/>
                <a:gd name="connsiteX1186" fmla="*/ 193215 w 211318"/>
                <a:gd name="connsiteY1186" fmla="*/ 314056 h 354542"/>
                <a:gd name="connsiteX1187" fmla="*/ 191862 w 211318"/>
                <a:gd name="connsiteY1187" fmla="*/ 311107 h 354542"/>
                <a:gd name="connsiteX1188" fmla="*/ 191330 w 211318"/>
                <a:gd name="connsiteY1188" fmla="*/ 310379 h 354542"/>
                <a:gd name="connsiteX1189" fmla="*/ 192018 w 211318"/>
                <a:gd name="connsiteY1189" fmla="*/ 307915 h 354542"/>
                <a:gd name="connsiteX1190" fmla="*/ 193528 w 211318"/>
                <a:gd name="connsiteY1190" fmla="*/ 309120 h 354542"/>
                <a:gd name="connsiteX1191" fmla="*/ 193559 w 211318"/>
                <a:gd name="connsiteY1191" fmla="*/ 312804 h 354542"/>
                <a:gd name="connsiteX1192" fmla="*/ 112501 w 211318"/>
                <a:gd name="connsiteY1192" fmla="*/ 324540 h 354542"/>
                <a:gd name="connsiteX1193" fmla="*/ 110279 w 211318"/>
                <a:gd name="connsiteY1193" fmla="*/ 324845 h 354542"/>
                <a:gd name="connsiteX1194" fmla="*/ 109567 w 211318"/>
                <a:gd name="connsiteY1194" fmla="*/ 324821 h 354542"/>
                <a:gd name="connsiteX1195" fmla="*/ 107822 w 211318"/>
                <a:gd name="connsiteY1195" fmla="*/ 322584 h 354542"/>
                <a:gd name="connsiteX1196" fmla="*/ 107658 w 211318"/>
                <a:gd name="connsiteY1196" fmla="*/ 321598 h 354542"/>
                <a:gd name="connsiteX1197" fmla="*/ 106258 w 211318"/>
                <a:gd name="connsiteY1197" fmla="*/ 320479 h 354542"/>
                <a:gd name="connsiteX1198" fmla="*/ 106766 w 211318"/>
                <a:gd name="connsiteY1198" fmla="*/ 319368 h 354542"/>
                <a:gd name="connsiteX1199" fmla="*/ 108581 w 211318"/>
                <a:gd name="connsiteY1199" fmla="*/ 319102 h 354542"/>
                <a:gd name="connsiteX1200" fmla="*/ 111726 w 211318"/>
                <a:gd name="connsiteY1200" fmla="*/ 317686 h 354542"/>
                <a:gd name="connsiteX1201" fmla="*/ 116772 w 211318"/>
                <a:gd name="connsiteY1201" fmla="*/ 319924 h 354542"/>
                <a:gd name="connsiteX1202" fmla="*/ 117554 w 211318"/>
                <a:gd name="connsiteY1202" fmla="*/ 320730 h 354542"/>
                <a:gd name="connsiteX1203" fmla="*/ 115982 w 211318"/>
                <a:gd name="connsiteY1203" fmla="*/ 321222 h 354542"/>
                <a:gd name="connsiteX1204" fmla="*/ 114863 w 211318"/>
                <a:gd name="connsiteY1204" fmla="*/ 323342 h 354542"/>
                <a:gd name="connsiteX1205" fmla="*/ 112501 w 211318"/>
                <a:gd name="connsiteY1205" fmla="*/ 324540 h 354542"/>
                <a:gd name="connsiteX1206" fmla="*/ 91996 w 211318"/>
                <a:gd name="connsiteY1206" fmla="*/ 332277 h 354542"/>
                <a:gd name="connsiteX1207" fmla="*/ 93193 w 211318"/>
                <a:gd name="connsiteY1207" fmla="*/ 333857 h 354542"/>
                <a:gd name="connsiteX1208" fmla="*/ 94694 w 211318"/>
                <a:gd name="connsiteY1208" fmla="*/ 333443 h 354542"/>
                <a:gd name="connsiteX1209" fmla="*/ 97089 w 211318"/>
                <a:gd name="connsiteY1209" fmla="*/ 333888 h 354542"/>
                <a:gd name="connsiteX1210" fmla="*/ 97597 w 211318"/>
                <a:gd name="connsiteY1210" fmla="*/ 334710 h 354542"/>
                <a:gd name="connsiteX1211" fmla="*/ 97519 w 211318"/>
                <a:gd name="connsiteY1211" fmla="*/ 335250 h 354542"/>
                <a:gd name="connsiteX1212" fmla="*/ 94961 w 211318"/>
                <a:gd name="connsiteY1212" fmla="*/ 336775 h 354542"/>
                <a:gd name="connsiteX1213" fmla="*/ 93279 w 211318"/>
                <a:gd name="connsiteY1213" fmla="*/ 335179 h 354542"/>
                <a:gd name="connsiteX1214" fmla="*/ 90313 w 211318"/>
                <a:gd name="connsiteY1214" fmla="*/ 336267 h 354542"/>
                <a:gd name="connsiteX1215" fmla="*/ 88897 w 211318"/>
                <a:gd name="connsiteY1215" fmla="*/ 335610 h 354542"/>
                <a:gd name="connsiteX1216" fmla="*/ 86965 w 211318"/>
                <a:gd name="connsiteY1216" fmla="*/ 336196 h 354542"/>
                <a:gd name="connsiteX1217" fmla="*/ 85776 w 211318"/>
                <a:gd name="connsiteY1217" fmla="*/ 334960 h 354542"/>
                <a:gd name="connsiteX1218" fmla="*/ 86261 w 211318"/>
                <a:gd name="connsiteY1218" fmla="*/ 333771 h 354542"/>
                <a:gd name="connsiteX1219" fmla="*/ 89328 w 211318"/>
                <a:gd name="connsiteY1219" fmla="*/ 331815 h 354542"/>
                <a:gd name="connsiteX1220" fmla="*/ 91996 w 211318"/>
                <a:gd name="connsiteY1220" fmla="*/ 332277 h 354542"/>
                <a:gd name="connsiteX1221" fmla="*/ 72046 w 211318"/>
                <a:gd name="connsiteY1221" fmla="*/ 350232 h 354542"/>
                <a:gd name="connsiteX1222" fmla="*/ 71451 w 211318"/>
                <a:gd name="connsiteY1222" fmla="*/ 351554 h 354542"/>
                <a:gd name="connsiteX1223" fmla="*/ 70755 w 211318"/>
                <a:gd name="connsiteY1223" fmla="*/ 352172 h 354542"/>
                <a:gd name="connsiteX1224" fmla="*/ 69847 w 211318"/>
                <a:gd name="connsiteY1224" fmla="*/ 351828 h 354542"/>
                <a:gd name="connsiteX1225" fmla="*/ 69151 w 211318"/>
                <a:gd name="connsiteY1225" fmla="*/ 351147 h 354542"/>
                <a:gd name="connsiteX1226" fmla="*/ 68760 w 211318"/>
                <a:gd name="connsiteY1226" fmla="*/ 352164 h 354542"/>
                <a:gd name="connsiteX1227" fmla="*/ 66843 w 211318"/>
                <a:gd name="connsiteY1227" fmla="*/ 352555 h 354542"/>
                <a:gd name="connsiteX1228" fmla="*/ 65631 w 211318"/>
                <a:gd name="connsiteY1228" fmla="*/ 354120 h 354542"/>
                <a:gd name="connsiteX1229" fmla="*/ 63862 w 211318"/>
                <a:gd name="connsiteY1229" fmla="*/ 354542 h 354542"/>
                <a:gd name="connsiteX1230" fmla="*/ 62626 w 211318"/>
                <a:gd name="connsiteY1230" fmla="*/ 354339 h 354542"/>
                <a:gd name="connsiteX1231" fmla="*/ 62759 w 211318"/>
                <a:gd name="connsiteY1231" fmla="*/ 352946 h 354542"/>
                <a:gd name="connsiteX1232" fmla="*/ 66178 w 211318"/>
                <a:gd name="connsiteY1232" fmla="*/ 350858 h 354542"/>
                <a:gd name="connsiteX1233" fmla="*/ 68306 w 211318"/>
                <a:gd name="connsiteY1233" fmla="*/ 350083 h 354542"/>
                <a:gd name="connsiteX1234" fmla="*/ 70176 w 211318"/>
                <a:gd name="connsiteY1234" fmla="*/ 348573 h 354542"/>
                <a:gd name="connsiteX1235" fmla="*/ 71115 w 211318"/>
                <a:gd name="connsiteY1235" fmla="*/ 348409 h 354542"/>
                <a:gd name="connsiteX1236" fmla="*/ 71592 w 211318"/>
                <a:gd name="connsiteY1236" fmla="*/ 349637 h 354542"/>
                <a:gd name="connsiteX1237" fmla="*/ 72046 w 211318"/>
                <a:gd name="connsiteY1237" fmla="*/ 350232 h 35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Lst>
              <a:rect l="l" t="t" r="r" b="b"/>
              <a:pathLst>
                <a:path w="211318" h="354542">
                  <a:moveTo>
                    <a:pt x="107783" y="1385"/>
                  </a:moveTo>
                  <a:lnTo>
                    <a:pt x="106719" y="3286"/>
                  </a:lnTo>
                  <a:lnTo>
                    <a:pt x="105867" y="3270"/>
                  </a:lnTo>
                  <a:lnTo>
                    <a:pt x="105992" y="2206"/>
                  </a:lnTo>
                  <a:lnTo>
                    <a:pt x="107126" y="0"/>
                  </a:lnTo>
                  <a:lnTo>
                    <a:pt x="107548" y="47"/>
                  </a:lnTo>
                  <a:lnTo>
                    <a:pt x="107783" y="1385"/>
                  </a:lnTo>
                  <a:close/>
                  <a:moveTo>
                    <a:pt x="109583" y="11086"/>
                  </a:moveTo>
                  <a:lnTo>
                    <a:pt x="109176" y="11367"/>
                  </a:lnTo>
                  <a:lnTo>
                    <a:pt x="108574" y="11234"/>
                  </a:lnTo>
                  <a:lnTo>
                    <a:pt x="109168" y="9036"/>
                  </a:lnTo>
                  <a:lnTo>
                    <a:pt x="110271" y="8434"/>
                  </a:lnTo>
                  <a:lnTo>
                    <a:pt x="111147" y="8668"/>
                  </a:lnTo>
                  <a:lnTo>
                    <a:pt x="109583" y="11086"/>
                  </a:lnTo>
                  <a:close/>
                  <a:moveTo>
                    <a:pt x="99936" y="34384"/>
                  </a:moveTo>
                  <a:lnTo>
                    <a:pt x="100163" y="36481"/>
                  </a:lnTo>
                  <a:lnTo>
                    <a:pt x="98864" y="36434"/>
                  </a:lnTo>
                  <a:lnTo>
                    <a:pt x="96909" y="35158"/>
                  </a:lnTo>
                  <a:lnTo>
                    <a:pt x="96729" y="34509"/>
                  </a:lnTo>
                  <a:lnTo>
                    <a:pt x="96760" y="33969"/>
                  </a:lnTo>
                  <a:lnTo>
                    <a:pt x="97104" y="33508"/>
                  </a:lnTo>
                  <a:lnTo>
                    <a:pt x="99936" y="34384"/>
                  </a:lnTo>
                  <a:close/>
                  <a:moveTo>
                    <a:pt x="94037" y="40838"/>
                  </a:moveTo>
                  <a:lnTo>
                    <a:pt x="93912" y="42395"/>
                  </a:lnTo>
                  <a:lnTo>
                    <a:pt x="92802" y="41574"/>
                  </a:lnTo>
                  <a:lnTo>
                    <a:pt x="92559" y="40408"/>
                  </a:lnTo>
                  <a:lnTo>
                    <a:pt x="92668" y="39540"/>
                  </a:lnTo>
                  <a:lnTo>
                    <a:pt x="93177" y="38507"/>
                  </a:lnTo>
                  <a:lnTo>
                    <a:pt x="93873" y="39446"/>
                  </a:lnTo>
                  <a:lnTo>
                    <a:pt x="94037" y="40838"/>
                  </a:lnTo>
                  <a:close/>
                  <a:moveTo>
                    <a:pt x="108738" y="45172"/>
                  </a:moveTo>
                  <a:lnTo>
                    <a:pt x="107345" y="46831"/>
                  </a:lnTo>
                  <a:lnTo>
                    <a:pt x="106618" y="46370"/>
                  </a:lnTo>
                  <a:lnTo>
                    <a:pt x="107400" y="44758"/>
                  </a:lnTo>
                  <a:lnTo>
                    <a:pt x="107376" y="44194"/>
                  </a:lnTo>
                  <a:lnTo>
                    <a:pt x="108018" y="42935"/>
                  </a:lnTo>
                  <a:lnTo>
                    <a:pt x="109207" y="42497"/>
                  </a:lnTo>
                  <a:lnTo>
                    <a:pt x="110185" y="43741"/>
                  </a:lnTo>
                  <a:lnTo>
                    <a:pt x="108738" y="45172"/>
                  </a:lnTo>
                  <a:close/>
                  <a:moveTo>
                    <a:pt x="90728" y="51611"/>
                  </a:moveTo>
                  <a:lnTo>
                    <a:pt x="94092" y="52808"/>
                  </a:lnTo>
                  <a:lnTo>
                    <a:pt x="101525" y="57111"/>
                  </a:lnTo>
                  <a:lnTo>
                    <a:pt x="104239" y="58175"/>
                  </a:lnTo>
                  <a:lnTo>
                    <a:pt x="107071" y="58973"/>
                  </a:lnTo>
                  <a:lnTo>
                    <a:pt x="109301" y="59208"/>
                  </a:lnTo>
                  <a:lnTo>
                    <a:pt x="111304" y="58222"/>
                  </a:lnTo>
                  <a:lnTo>
                    <a:pt x="112141" y="57221"/>
                  </a:lnTo>
                  <a:lnTo>
                    <a:pt x="113674" y="54576"/>
                  </a:lnTo>
                  <a:lnTo>
                    <a:pt x="115309" y="54248"/>
                  </a:lnTo>
                  <a:lnTo>
                    <a:pt x="116280" y="55210"/>
                  </a:lnTo>
                  <a:lnTo>
                    <a:pt x="117038" y="56501"/>
                  </a:lnTo>
                  <a:lnTo>
                    <a:pt x="117375" y="58394"/>
                  </a:lnTo>
                  <a:lnTo>
                    <a:pt x="116906" y="60373"/>
                  </a:lnTo>
                  <a:lnTo>
                    <a:pt x="115348" y="62149"/>
                  </a:lnTo>
                  <a:lnTo>
                    <a:pt x="114394" y="64277"/>
                  </a:lnTo>
                  <a:lnTo>
                    <a:pt x="113768" y="71334"/>
                  </a:lnTo>
                  <a:lnTo>
                    <a:pt x="113799" y="73446"/>
                  </a:lnTo>
                  <a:lnTo>
                    <a:pt x="114300" y="75480"/>
                  </a:lnTo>
                  <a:lnTo>
                    <a:pt x="115654" y="78704"/>
                  </a:lnTo>
                  <a:lnTo>
                    <a:pt x="116358" y="79611"/>
                  </a:lnTo>
                  <a:lnTo>
                    <a:pt x="118407" y="80761"/>
                  </a:lnTo>
                  <a:lnTo>
                    <a:pt x="118963" y="81630"/>
                  </a:lnTo>
                  <a:lnTo>
                    <a:pt x="119080" y="83194"/>
                  </a:lnTo>
                  <a:lnTo>
                    <a:pt x="119401" y="84571"/>
                  </a:lnTo>
                  <a:lnTo>
                    <a:pt x="120731" y="85095"/>
                  </a:lnTo>
                  <a:lnTo>
                    <a:pt x="121858" y="85784"/>
                  </a:lnTo>
                  <a:lnTo>
                    <a:pt x="121435" y="87310"/>
                  </a:lnTo>
                  <a:lnTo>
                    <a:pt x="120731" y="88859"/>
                  </a:lnTo>
                  <a:lnTo>
                    <a:pt x="119808" y="92676"/>
                  </a:lnTo>
                  <a:lnTo>
                    <a:pt x="115411" y="101501"/>
                  </a:lnTo>
                  <a:lnTo>
                    <a:pt x="115161" y="103402"/>
                  </a:lnTo>
                  <a:lnTo>
                    <a:pt x="113424" y="107189"/>
                  </a:lnTo>
                  <a:lnTo>
                    <a:pt x="109896" y="107799"/>
                  </a:lnTo>
                  <a:lnTo>
                    <a:pt x="105819" y="109630"/>
                  </a:lnTo>
                  <a:lnTo>
                    <a:pt x="103551" y="111053"/>
                  </a:lnTo>
                  <a:lnTo>
                    <a:pt x="101571" y="112900"/>
                  </a:lnTo>
                  <a:lnTo>
                    <a:pt x="100820" y="115317"/>
                  </a:lnTo>
                  <a:lnTo>
                    <a:pt x="101462" y="116420"/>
                  </a:lnTo>
                  <a:lnTo>
                    <a:pt x="101877" y="117602"/>
                  </a:lnTo>
                  <a:lnTo>
                    <a:pt x="101830" y="118877"/>
                  </a:lnTo>
                  <a:lnTo>
                    <a:pt x="101219" y="119933"/>
                  </a:lnTo>
                  <a:lnTo>
                    <a:pt x="99256" y="122507"/>
                  </a:lnTo>
                  <a:lnTo>
                    <a:pt x="98427" y="124612"/>
                  </a:lnTo>
                  <a:lnTo>
                    <a:pt x="97550" y="125558"/>
                  </a:lnTo>
                  <a:lnTo>
                    <a:pt x="97120" y="126700"/>
                  </a:lnTo>
                  <a:lnTo>
                    <a:pt x="97269" y="128007"/>
                  </a:lnTo>
                  <a:lnTo>
                    <a:pt x="98059" y="129149"/>
                  </a:lnTo>
                  <a:lnTo>
                    <a:pt x="100453" y="134054"/>
                  </a:lnTo>
                  <a:lnTo>
                    <a:pt x="103019" y="138788"/>
                  </a:lnTo>
                  <a:lnTo>
                    <a:pt x="103566" y="139335"/>
                  </a:lnTo>
                  <a:lnTo>
                    <a:pt x="103777" y="139969"/>
                  </a:lnTo>
                  <a:lnTo>
                    <a:pt x="102268" y="141221"/>
                  </a:lnTo>
                  <a:lnTo>
                    <a:pt x="102299" y="143490"/>
                  </a:lnTo>
                  <a:lnTo>
                    <a:pt x="102753" y="145743"/>
                  </a:lnTo>
                  <a:lnTo>
                    <a:pt x="105021" y="151313"/>
                  </a:lnTo>
                  <a:lnTo>
                    <a:pt x="105342" y="152799"/>
                  </a:lnTo>
                  <a:lnTo>
                    <a:pt x="106093" y="154020"/>
                  </a:lnTo>
                  <a:lnTo>
                    <a:pt x="107251" y="155162"/>
                  </a:lnTo>
                  <a:lnTo>
                    <a:pt x="108526" y="156124"/>
                  </a:lnTo>
                  <a:lnTo>
                    <a:pt x="112219" y="157767"/>
                  </a:lnTo>
                  <a:lnTo>
                    <a:pt x="113643" y="158096"/>
                  </a:lnTo>
                  <a:lnTo>
                    <a:pt x="115122" y="158151"/>
                  </a:lnTo>
                  <a:lnTo>
                    <a:pt x="115489" y="157040"/>
                  </a:lnTo>
                  <a:lnTo>
                    <a:pt x="116780" y="156664"/>
                  </a:lnTo>
                  <a:lnTo>
                    <a:pt x="116499" y="155577"/>
                  </a:lnTo>
                  <a:lnTo>
                    <a:pt x="114918" y="154067"/>
                  </a:lnTo>
                  <a:lnTo>
                    <a:pt x="114856" y="153253"/>
                  </a:lnTo>
                  <a:lnTo>
                    <a:pt x="115685" y="152643"/>
                  </a:lnTo>
                  <a:lnTo>
                    <a:pt x="116671" y="152291"/>
                  </a:lnTo>
                  <a:lnTo>
                    <a:pt x="118892" y="150648"/>
                  </a:lnTo>
                  <a:lnTo>
                    <a:pt x="121247" y="149334"/>
                  </a:lnTo>
                  <a:lnTo>
                    <a:pt x="124244" y="149443"/>
                  </a:lnTo>
                  <a:lnTo>
                    <a:pt x="127178" y="150179"/>
                  </a:lnTo>
                  <a:lnTo>
                    <a:pt x="129266" y="150945"/>
                  </a:lnTo>
                  <a:lnTo>
                    <a:pt x="130988" y="152354"/>
                  </a:lnTo>
                  <a:lnTo>
                    <a:pt x="132756" y="154794"/>
                  </a:lnTo>
                  <a:lnTo>
                    <a:pt x="133992" y="157493"/>
                  </a:lnTo>
                  <a:lnTo>
                    <a:pt x="133984" y="158776"/>
                  </a:lnTo>
                  <a:lnTo>
                    <a:pt x="133686" y="160067"/>
                  </a:lnTo>
                  <a:lnTo>
                    <a:pt x="133749" y="161343"/>
                  </a:lnTo>
                  <a:lnTo>
                    <a:pt x="134673" y="162211"/>
                  </a:lnTo>
                  <a:lnTo>
                    <a:pt x="137512" y="162274"/>
                  </a:lnTo>
                  <a:lnTo>
                    <a:pt x="138960" y="160271"/>
                  </a:lnTo>
                  <a:lnTo>
                    <a:pt x="139140" y="158018"/>
                  </a:lnTo>
                  <a:lnTo>
                    <a:pt x="138122" y="157149"/>
                  </a:lnTo>
                  <a:lnTo>
                    <a:pt x="138592" y="156038"/>
                  </a:lnTo>
                  <a:lnTo>
                    <a:pt x="139460" y="155209"/>
                  </a:lnTo>
                  <a:lnTo>
                    <a:pt x="140720" y="155952"/>
                  </a:lnTo>
                  <a:lnTo>
                    <a:pt x="141917" y="157353"/>
                  </a:lnTo>
                  <a:lnTo>
                    <a:pt x="146321" y="158878"/>
                  </a:lnTo>
                  <a:lnTo>
                    <a:pt x="147448" y="158909"/>
                  </a:lnTo>
                  <a:lnTo>
                    <a:pt x="148364" y="159199"/>
                  </a:lnTo>
                  <a:lnTo>
                    <a:pt x="150335" y="160255"/>
                  </a:lnTo>
                  <a:lnTo>
                    <a:pt x="151258" y="161100"/>
                  </a:lnTo>
                  <a:lnTo>
                    <a:pt x="150124" y="162852"/>
                  </a:lnTo>
                  <a:lnTo>
                    <a:pt x="145750" y="163244"/>
                  </a:lnTo>
                  <a:lnTo>
                    <a:pt x="144483" y="164558"/>
                  </a:lnTo>
                  <a:lnTo>
                    <a:pt x="145774" y="167195"/>
                  </a:lnTo>
                  <a:lnTo>
                    <a:pt x="147870" y="169362"/>
                  </a:lnTo>
                  <a:lnTo>
                    <a:pt x="149216" y="171114"/>
                  </a:lnTo>
                  <a:lnTo>
                    <a:pt x="150405" y="172999"/>
                  </a:lnTo>
                  <a:lnTo>
                    <a:pt x="150350" y="174744"/>
                  </a:lnTo>
                  <a:lnTo>
                    <a:pt x="149654" y="176559"/>
                  </a:lnTo>
                  <a:lnTo>
                    <a:pt x="151579" y="176418"/>
                  </a:lnTo>
                  <a:lnTo>
                    <a:pt x="153386" y="176802"/>
                  </a:lnTo>
                  <a:lnTo>
                    <a:pt x="155889" y="178320"/>
                  </a:lnTo>
                  <a:lnTo>
                    <a:pt x="156672" y="178476"/>
                  </a:lnTo>
                  <a:lnTo>
                    <a:pt x="157501" y="178233"/>
                  </a:lnTo>
                  <a:lnTo>
                    <a:pt x="157384" y="183710"/>
                  </a:lnTo>
                  <a:lnTo>
                    <a:pt x="155678" y="188725"/>
                  </a:lnTo>
                  <a:lnTo>
                    <a:pt x="153527" y="188099"/>
                  </a:lnTo>
                  <a:lnTo>
                    <a:pt x="151688" y="185979"/>
                  </a:lnTo>
                  <a:lnTo>
                    <a:pt x="152064" y="183397"/>
                  </a:lnTo>
                  <a:lnTo>
                    <a:pt x="153237" y="180901"/>
                  </a:lnTo>
                  <a:lnTo>
                    <a:pt x="152565" y="180377"/>
                  </a:lnTo>
                  <a:lnTo>
                    <a:pt x="151383" y="180581"/>
                  </a:lnTo>
                  <a:lnTo>
                    <a:pt x="150030" y="181144"/>
                  </a:lnTo>
                  <a:lnTo>
                    <a:pt x="148567" y="181339"/>
                  </a:lnTo>
                  <a:lnTo>
                    <a:pt x="146165" y="181011"/>
                  </a:lnTo>
                  <a:lnTo>
                    <a:pt x="141236" y="178296"/>
                  </a:lnTo>
                  <a:lnTo>
                    <a:pt x="139234" y="178046"/>
                  </a:lnTo>
                  <a:lnTo>
                    <a:pt x="138780" y="176817"/>
                  </a:lnTo>
                  <a:lnTo>
                    <a:pt x="138889" y="174212"/>
                  </a:lnTo>
                  <a:lnTo>
                    <a:pt x="136925" y="171114"/>
                  </a:lnTo>
                  <a:lnTo>
                    <a:pt x="136613" y="170003"/>
                  </a:lnTo>
                  <a:lnTo>
                    <a:pt x="135987" y="169135"/>
                  </a:lnTo>
                  <a:lnTo>
                    <a:pt x="130127" y="165763"/>
                  </a:lnTo>
                  <a:lnTo>
                    <a:pt x="129407" y="165192"/>
                  </a:lnTo>
                  <a:lnTo>
                    <a:pt x="127608" y="162501"/>
                  </a:lnTo>
                  <a:lnTo>
                    <a:pt x="123524" y="158667"/>
                  </a:lnTo>
                  <a:lnTo>
                    <a:pt x="122382" y="158276"/>
                  </a:lnTo>
                  <a:lnTo>
                    <a:pt x="121138" y="158166"/>
                  </a:lnTo>
                  <a:lnTo>
                    <a:pt x="120731" y="159137"/>
                  </a:lnTo>
                  <a:lnTo>
                    <a:pt x="121294" y="160631"/>
                  </a:lnTo>
                  <a:lnTo>
                    <a:pt x="121521" y="161914"/>
                  </a:lnTo>
                  <a:lnTo>
                    <a:pt x="121435" y="163259"/>
                  </a:lnTo>
                  <a:lnTo>
                    <a:pt x="121599" y="164300"/>
                  </a:lnTo>
                  <a:lnTo>
                    <a:pt x="123532" y="166428"/>
                  </a:lnTo>
                  <a:lnTo>
                    <a:pt x="123821" y="167429"/>
                  </a:lnTo>
                  <a:lnTo>
                    <a:pt x="125112" y="170160"/>
                  </a:lnTo>
                  <a:lnTo>
                    <a:pt x="125269" y="173352"/>
                  </a:lnTo>
                  <a:lnTo>
                    <a:pt x="123618" y="174674"/>
                  </a:lnTo>
                  <a:lnTo>
                    <a:pt x="121764" y="173203"/>
                  </a:lnTo>
                  <a:lnTo>
                    <a:pt x="121701" y="171998"/>
                  </a:lnTo>
                  <a:lnTo>
                    <a:pt x="121380" y="170879"/>
                  </a:lnTo>
                  <a:lnTo>
                    <a:pt x="119385" y="167977"/>
                  </a:lnTo>
                  <a:lnTo>
                    <a:pt x="118712" y="167351"/>
                  </a:lnTo>
                  <a:lnTo>
                    <a:pt x="114957" y="164488"/>
                  </a:lnTo>
                  <a:lnTo>
                    <a:pt x="112047" y="161343"/>
                  </a:lnTo>
                  <a:lnTo>
                    <a:pt x="105577" y="157986"/>
                  </a:lnTo>
                  <a:lnTo>
                    <a:pt x="104803" y="157806"/>
                  </a:lnTo>
                  <a:lnTo>
                    <a:pt x="103676" y="158057"/>
                  </a:lnTo>
                  <a:lnTo>
                    <a:pt x="102620" y="158471"/>
                  </a:lnTo>
                  <a:lnTo>
                    <a:pt x="99490" y="160130"/>
                  </a:lnTo>
                  <a:lnTo>
                    <a:pt x="98387" y="161280"/>
                  </a:lnTo>
                  <a:lnTo>
                    <a:pt x="98286" y="163056"/>
                  </a:lnTo>
                  <a:lnTo>
                    <a:pt x="96040" y="164464"/>
                  </a:lnTo>
                  <a:lnTo>
                    <a:pt x="92950" y="164660"/>
                  </a:lnTo>
                  <a:lnTo>
                    <a:pt x="90579" y="163776"/>
                  </a:lnTo>
                  <a:lnTo>
                    <a:pt x="88616" y="162008"/>
                  </a:lnTo>
                  <a:lnTo>
                    <a:pt x="86997" y="161922"/>
                  </a:lnTo>
                  <a:lnTo>
                    <a:pt x="84986" y="159160"/>
                  </a:lnTo>
                  <a:lnTo>
                    <a:pt x="82537" y="158808"/>
                  </a:lnTo>
                  <a:lnTo>
                    <a:pt x="80511" y="160967"/>
                  </a:lnTo>
                  <a:lnTo>
                    <a:pt x="80080" y="156680"/>
                  </a:lnTo>
                  <a:lnTo>
                    <a:pt x="80065" y="152346"/>
                  </a:lnTo>
                  <a:lnTo>
                    <a:pt x="80628" y="151078"/>
                  </a:lnTo>
                  <a:lnTo>
                    <a:pt x="81638" y="150022"/>
                  </a:lnTo>
                  <a:lnTo>
                    <a:pt x="86762" y="145469"/>
                  </a:lnTo>
                  <a:lnTo>
                    <a:pt x="87411" y="144006"/>
                  </a:lnTo>
                  <a:lnTo>
                    <a:pt x="87192" y="142050"/>
                  </a:lnTo>
                  <a:lnTo>
                    <a:pt x="86026" y="140454"/>
                  </a:lnTo>
                  <a:lnTo>
                    <a:pt x="84188" y="139484"/>
                  </a:lnTo>
                  <a:lnTo>
                    <a:pt x="82068" y="139077"/>
                  </a:lnTo>
                  <a:lnTo>
                    <a:pt x="80542" y="138185"/>
                  </a:lnTo>
                  <a:lnTo>
                    <a:pt x="79345" y="136714"/>
                  </a:lnTo>
                  <a:lnTo>
                    <a:pt x="78531" y="139320"/>
                  </a:lnTo>
                  <a:lnTo>
                    <a:pt x="79322" y="143185"/>
                  </a:lnTo>
                  <a:lnTo>
                    <a:pt x="79454" y="145696"/>
                  </a:lnTo>
                  <a:lnTo>
                    <a:pt x="78727" y="146642"/>
                  </a:lnTo>
                  <a:lnTo>
                    <a:pt x="77413" y="146666"/>
                  </a:lnTo>
                  <a:lnTo>
                    <a:pt x="76161" y="146369"/>
                  </a:lnTo>
                  <a:lnTo>
                    <a:pt x="75230" y="145469"/>
                  </a:lnTo>
                  <a:lnTo>
                    <a:pt x="74549" y="142872"/>
                  </a:lnTo>
                  <a:lnTo>
                    <a:pt x="72758" y="141158"/>
                  </a:lnTo>
                  <a:lnTo>
                    <a:pt x="72030" y="138702"/>
                  </a:lnTo>
                  <a:lnTo>
                    <a:pt x="71216" y="138350"/>
                  </a:lnTo>
                  <a:lnTo>
                    <a:pt x="69550" y="138537"/>
                  </a:lnTo>
                  <a:lnTo>
                    <a:pt x="68322" y="137395"/>
                  </a:lnTo>
                  <a:lnTo>
                    <a:pt x="67508" y="134524"/>
                  </a:lnTo>
                  <a:lnTo>
                    <a:pt x="67336" y="131442"/>
                  </a:lnTo>
                  <a:lnTo>
                    <a:pt x="66640" y="128844"/>
                  </a:lnTo>
                  <a:lnTo>
                    <a:pt x="65638" y="126333"/>
                  </a:lnTo>
                  <a:lnTo>
                    <a:pt x="65051" y="124283"/>
                  </a:lnTo>
                  <a:lnTo>
                    <a:pt x="64152" y="115067"/>
                  </a:lnTo>
                  <a:lnTo>
                    <a:pt x="63933" y="114222"/>
                  </a:lnTo>
                  <a:lnTo>
                    <a:pt x="63448" y="113526"/>
                  </a:lnTo>
                  <a:lnTo>
                    <a:pt x="62313" y="112477"/>
                  </a:lnTo>
                  <a:lnTo>
                    <a:pt x="61461" y="111194"/>
                  </a:lnTo>
                  <a:lnTo>
                    <a:pt x="61296" y="110138"/>
                  </a:lnTo>
                  <a:lnTo>
                    <a:pt x="61531" y="105593"/>
                  </a:lnTo>
                  <a:lnTo>
                    <a:pt x="61922" y="104498"/>
                  </a:lnTo>
                  <a:lnTo>
                    <a:pt x="62806" y="103973"/>
                  </a:lnTo>
                  <a:lnTo>
                    <a:pt x="64019" y="104865"/>
                  </a:lnTo>
                  <a:lnTo>
                    <a:pt x="64989" y="105968"/>
                  </a:lnTo>
                  <a:lnTo>
                    <a:pt x="66194" y="106500"/>
                  </a:lnTo>
                  <a:lnTo>
                    <a:pt x="67258" y="107197"/>
                  </a:lnTo>
                  <a:lnTo>
                    <a:pt x="69245" y="109888"/>
                  </a:lnTo>
                  <a:lnTo>
                    <a:pt x="70027" y="110310"/>
                  </a:lnTo>
                  <a:lnTo>
                    <a:pt x="72476" y="110224"/>
                  </a:lnTo>
                  <a:lnTo>
                    <a:pt x="73923" y="109888"/>
                  </a:lnTo>
                  <a:lnTo>
                    <a:pt x="74620" y="108910"/>
                  </a:lnTo>
                  <a:lnTo>
                    <a:pt x="75066" y="107744"/>
                  </a:lnTo>
                  <a:lnTo>
                    <a:pt x="75073" y="106367"/>
                  </a:lnTo>
                  <a:lnTo>
                    <a:pt x="73657" y="102299"/>
                  </a:lnTo>
                  <a:lnTo>
                    <a:pt x="73227" y="99365"/>
                  </a:lnTo>
                  <a:lnTo>
                    <a:pt x="73204" y="96721"/>
                  </a:lnTo>
                  <a:lnTo>
                    <a:pt x="73572" y="94069"/>
                  </a:lnTo>
                  <a:lnTo>
                    <a:pt x="75503" y="89657"/>
                  </a:lnTo>
                  <a:lnTo>
                    <a:pt x="75746" y="86590"/>
                  </a:lnTo>
                  <a:lnTo>
                    <a:pt x="75567" y="82482"/>
                  </a:lnTo>
                  <a:lnTo>
                    <a:pt x="75903" y="80034"/>
                  </a:lnTo>
                  <a:lnTo>
                    <a:pt x="75848" y="78625"/>
                  </a:lnTo>
                  <a:lnTo>
                    <a:pt x="74698" y="76411"/>
                  </a:lnTo>
                  <a:lnTo>
                    <a:pt x="74393" y="74049"/>
                  </a:lnTo>
                  <a:lnTo>
                    <a:pt x="77616" y="62024"/>
                  </a:lnTo>
                  <a:lnTo>
                    <a:pt x="78625" y="59693"/>
                  </a:lnTo>
                  <a:lnTo>
                    <a:pt x="79361" y="57283"/>
                  </a:lnTo>
                  <a:lnTo>
                    <a:pt x="79697" y="54083"/>
                  </a:lnTo>
                  <a:lnTo>
                    <a:pt x="82107" y="53207"/>
                  </a:lnTo>
                  <a:lnTo>
                    <a:pt x="84399" y="51885"/>
                  </a:lnTo>
                  <a:lnTo>
                    <a:pt x="85580" y="51987"/>
                  </a:lnTo>
                  <a:lnTo>
                    <a:pt x="86840" y="52307"/>
                  </a:lnTo>
                  <a:lnTo>
                    <a:pt x="89609" y="51650"/>
                  </a:lnTo>
                  <a:lnTo>
                    <a:pt x="90728" y="51611"/>
                  </a:lnTo>
                  <a:close/>
                  <a:moveTo>
                    <a:pt x="111202" y="133929"/>
                  </a:moveTo>
                  <a:lnTo>
                    <a:pt x="111601" y="134720"/>
                  </a:lnTo>
                  <a:lnTo>
                    <a:pt x="111155" y="134680"/>
                  </a:lnTo>
                  <a:lnTo>
                    <a:pt x="110842" y="134829"/>
                  </a:lnTo>
                  <a:lnTo>
                    <a:pt x="109809" y="136456"/>
                  </a:lnTo>
                  <a:lnTo>
                    <a:pt x="110936" y="139468"/>
                  </a:lnTo>
                  <a:lnTo>
                    <a:pt x="110240" y="141659"/>
                  </a:lnTo>
                  <a:lnTo>
                    <a:pt x="108988" y="141800"/>
                  </a:lnTo>
                  <a:lnTo>
                    <a:pt x="108495" y="141565"/>
                  </a:lnTo>
                  <a:lnTo>
                    <a:pt x="108753" y="140478"/>
                  </a:lnTo>
                  <a:lnTo>
                    <a:pt x="109020" y="139985"/>
                  </a:lnTo>
                  <a:lnTo>
                    <a:pt x="108769" y="138553"/>
                  </a:lnTo>
                  <a:lnTo>
                    <a:pt x="108026" y="137653"/>
                  </a:lnTo>
                  <a:lnTo>
                    <a:pt x="107431" y="135909"/>
                  </a:lnTo>
                  <a:lnTo>
                    <a:pt x="106516" y="134860"/>
                  </a:lnTo>
                  <a:lnTo>
                    <a:pt x="106946" y="133178"/>
                  </a:lnTo>
                  <a:lnTo>
                    <a:pt x="109841" y="132991"/>
                  </a:lnTo>
                  <a:lnTo>
                    <a:pt x="111202" y="133929"/>
                  </a:lnTo>
                  <a:close/>
                  <a:moveTo>
                    <a:pt x="114308" y="155483"/>
                  </a:moveTo>
                  <a:lnTo>
                    <a:pt x="114238" y="156398"/>
                  </a:lnTo>
                  <a:lnTo>
                    <a:pt x="109504" y="153066"/>
                  </a:lnTo>
                  <a:lnTo>
                    <a:pt x="109286" y="152494"/>
                  </a:lnTo>
                  <a:lnTo>
                    <a:pt x="109277" y="151962"/>
                  </a:lnTo>
                  <a:lnTo>
                    <a:pt x="109567" y="151430"/>
                  </a:lnTo>
                  <a:lnTo>
                    <a:pt x="114308" y="155483"/>
                  </a:lnTo>
                  <a:close/>
                  <a:moveTo>
                    <a:pt x="162133" y="164840"/>
                  </a:moveTo>
                  <a:lnTo>
                    <a:pt x="161554" y="166295"/>
                  </a:lnTo>
                  <a:lnTo>
                    <a:pt x="160834" y="165779"/>
                  </a:lnTo>
                  <a:lnTo>
                    <a:pt x="159817" y="165865"/>
                  </a:lnTo>
                  <a:lnTo>
                    <a:pt x="158221" y="167101"/>
                  </a:lnTo>
                  <a:lnTo>
                    <a:pt x="155623" y="165442"/>
                  </a:lnTo>
                  <a:lnTo>
                    <a:pt x="155224" y="164143"/>
                  </a:lnTo>
                  <a:lnTo>
                    <a:pt x="157078" y="161288"/>
                  </a:lnTo>
                  <a:lnTo>
                    <a:pt x="157063" y="157040"/>
                  </a:lnTo>
                  <a:lnTo>
                    <a:pt x="157744" y="155991"/>
                  </a:lnTo>
                  <a:lnTo>
                    <a:pt x="158456" y="155240"/>
                  </a:lnTo>
                  <a:lnTo>
                    <a:pt x="159301" y="154834"/>
                  </a:lnTo>
                  <a:lnTo>
                    <a:pt x="161131" y="157767"/>
                  </a:lnTo>
                  <a:lnTo>
                    <a:pt x="161757" y="158127"/>
                  </a:lnTo>
                  <a:lnTo>
                    <a:pt x="163525" y="159473"/>
                  </a:lnTo>
                  <a:lnTo>
                    <a:pt x="163063" y="162188"/>
                  </a:lnTo>
                  <a:lnTo>
                    <a:pt x="163228" y="163776"/>
                  </a:lnTo>
                  <a:lnTo>
                    <a:pt x="162133" y="164840"/>
                  </a:lnTo>
                  <a:close/>
                  <a:moveTo>
                    <a:pt x="72500" y="162180"/>
                  </a:moveTo>
                  <a:lnTo>
                    <a:pt x="72531" y="163697"/>
                  </a:lnTo>
                  <a:lnTo>
                    <a:pt x="68830" y="161460"/>
                  </a:lnTo>
                  <a:lnTo>
                    <a:pt x="68721" y="160686"/>
                  </a:lnTo>
                  <a:lnTo>
                    <a:pt x="68815" y="160107"/>
                  </a:lnTo>
                  <a:lnTo>
                    <a:pt x="69198" y="159762"/>
                  </a:lnTo>
                  <a:lnTo>
                    <a:pt x="71185" y="160599"/>
                  </a:lnTo>
                  <a:lnTo>
                    <a:pt x="72500" y="162180"/>
                  </a:lnTo>
                  <a:close/>
                  <a:moveTo>
                    <a:pt x="108589" y="166905"/>
                  </a:moveTo>
                  <a:lnTo>
                    <a:pt x="109950" y="166968"/>
                  </a:lnTo>
                  <a:lnTo>
                    <a:pt x="110373" y="166757"/>
                  </a:lnTo>
                  <a:lnTo>
                    <a:pt x="112978" y="168634"/>
                  </a:lnTo>
                  <a:lnTo>
                    <a:pt x="112821" y="169589"/>
                  </a:lnTo>
                  <a:lnTo>
                    <a:pt x="113150" y="170840"/>
                  </a:lnTo>
                  <a:lnTo>
                    <a:pt x="111663" y="172999"/>
                  </a:lnTo>
                  <a:lnTo>
                    <a:pt x="111398" y="173727"/>
                  </a:lnTo>
                  <a:lnTo>
                    <a:pt x="110576" y="174431"/>
                  </a:lnTo>
                  <a:lnTo>
                    <a:pt x="107752" y="172710"/>
                  </a:lnTo>
                  <a:lnTo>
                    <a:pt x="106719" y="171662"/>
                  </a:lnTo>
                  <a:lnTo>
                    <a:pt x="106414" y="169518"/>
                  </a:lnTo>
                  <a:lnTo>
                    <a:pt x="107541" y="166334"/>
                  </a:lnTo>
                  <a:lnTo>
                    <a:pt x="108589" y="166905"/>
                  </a:lnTo>
                  <a:close/>
                  <a:moveTo>
                    <a:pt x="82013" y="168266"/>
                  </a:moveTo>
                  <a:lnTo>
                    <a:pt x="83132" y="168454"/>
                  </a:lnTo>
                  <a:lnTo>
                    <a:pt x="86644" y="167781"/>
                  </a:lnTo>
                  <a:lnTo>
                    <a:pt x="88084" y="168118"/>
                  </a:lnTo>
                  <a:lnTo>
                    <a:pt x="89046" y="169409"/>
                  </a:lnTo>
                  <a:lnTo>
                    <a:pt x="90243" y="169808"/>
                  </a:lnTo>
                  <a:lnTo>
                    <a:pt x="91190" y="170465"/>
                  </a:lnTo>
                  <a:lnTo>
                    <a:pt x="92958" y="169322"/>
                  </a:lnTo>
                  <a:lnTo>
                    <a:pt x="94749" y="170629"/>
                  </a:lnTo>
                  <a:lnTo>
                    <a:pt x="96337" y="173070"/>
                  </a:lnTo>
                  <a:lnTo>
                    <a:pt x="98207" y="174799"/>
                  </a:lnTo>
                  <a:lnTo>
                    <a:pt x="99983" y="176082"/>
                  </a:lnTo>
                  <a:lnTo>
                    <a:pt x="100328" y="177029"/>
                  </a:lnTo>
                  <a:lnTo>
                    <a:pt x="99256" y="178586"/>
                  </a:lnTo>
                  <a:lnTo>
                    <a:pt x="98927" y="180549"/>
                  </a:lnTo>
                  <a:lnTo>
                    <a:pt x="99037" y="182669"/>
                  </a:lnTo>
                  <a:lnTo>
                    <a:pt x="100374" y="187121"/>
                  </a:lnTo>
                  <a:lnTo>
                    <a:pt x="99905" y="188326"/>
                  </a:lnTo>
                  <a:lnTo>
                    <a:pt x="98559" y="190031"/>
                  </a:lnTo>
                  <a:lnTo>
                    <a:pt x="97550" y="191924"/>
                  </a:lnTo>
                  <a:lnTo>
                    <a:pt x="97683" y="192691"/>
                  </a:lnTo>
                  <a:lnTo>
                    <a:pt x="97284" y="193317"/>
                  </a:lnTo>
                  <a:lnTo>
                    <a:pt x="97159" y="194655"/>
                  </a:lnTo>
                  <a:lnTo>
                    <a:pt x="96337" y="194373"/>
                  </a:lnTo>
                  <a:lnTo>
                    <a:pt x="95579" y="194584"/>
                  </a:lnTo>
                  <a:lnTo>
                    <a:pt x="94843" y="195187"/>
                  </a:lnTo>
                  <a:lnTo>
                    <a:pt x="93701" y="196478"/>
                  </a:lnTo>
                  <a:lnTo>
                    <a:pt x="91910" y="196087"/>
                  </a:lnTo>
                  <a:lnTo>
                    <a:pt x="91073" y="195703"/>
                  </a:lnTo>
                  <a:lnTo>
                    <a:pt x="90869" y="194584"/>
                  </a:lnTo>
                  <a:lnTo>
                    <a:pt x="90337" y="193794"/>
                  </a:lnTo>
                  <a:lnTo>
                    <a:pt x="89570" y="193325"/>
                  </a:lnTo>
                  <a:lnTo>
                    <a:pt x="87685" y="191392"/>
                  </a:lnTo>
                  <a:lnTo>
                    <a:pt x="86801" y="189937"/>
                  </a:lnTo>
                  <a:lnTo>
                    <a:pt x="86785" y="188388"/>
                  </a:lnTo>
                  <a:lnTo>
                    <a:pt x="86292" y="186941"/>
                  </a:lnTo>
                  <a:lnTo>
                    <a:pt x="85314" y="185650"/>
                  </a:lnTo>
                  <a:lnTo>
                    <a:pt x="84024" y="184657"/>
                  </a:lnTo>
                  <a:lnTo>
                    <a:pt x="83593" y="183702"/>
                  </a:lnTo>
                  <a:lnTo>
                    <a:pt x="83429" y="182575"/>
                  </a:lnTo>
                  <a:lnTo>
                    <a:pt x="83312" y="179689"/>
                  </a:lnTo>
                  <a:lnTo>
                    <a:pt x="81489" y="176090"/>
                  </a:lnTo>
                  <a:lnTo>
                    <a:pt x="80847" y="175229"/>
                  </a:lnTo>
                  <a:lnTo>
                    <a:pt x="79134" y="174337"/>
                  </a:lnTo>
                  <a:lnTo>
                    <a:pt x="77702" y="173187"/>
                  </a:lnTo>
                  <a:lnTo>
                    <a:pt x="77100" y="172045"/>
                  </a:lnTo>
                  <a:lnTo>
                    <a:pt x="76544" y="170199"/>
                  </a:lnTo>
                  <a:lnTo>
                    <a:pt x="76161" y="169933"/>
                  </a:lnTo>
                  <a:lnTo>
                    <a:pt x="75050" y="170019"/>
                  </a:lnTo>
                  <a:lnTo>
                    <a:pt x="73970" y="169776"/>
                  </a:lnTo>
                  <a:lnTo>
                    <a:pt x="74283" y="168423"/>
                  </a:lnTo>
                  <a:lnTo>
                    <a:pt x="75355" y="167437"/>
                  </a:lnTo>
                  <a:lnTo>
                    <a:pt x="76826" y="167312"/>
                  </a:lnTo>
                  <a:lnTo>
                    <a:pt x="80894" y="167867"/>
                  </a:lnTo>
                  <a:lnTo>
                    <a:pt x="82013" y="168266"/>
                  </a:lnTo>
                  <a:close/>
                  <a:moveTo>
                    <a:pt x="138600" y="182294"/>
                  </a:moveTo>
                  <a:lnTo>
                    <a:pt x="140469" y="185713"/>
                  </a:lnTo>
                  <a:lnTo>
                    <a:pt x="138428" y="183381"/>
                  </a:lnTo>
                  <a:lnTo>
                    <a:pt x="136057" y="181793"/>
                  </a:lnTo>
                  <a:lnTo>
                    <a:pt x="133601" y="179165"/>
                  </a:lnTo>
                  <a:lnTo>
                    <a:pt x="131825" y="178241"/>
                  </a:lnTo>
                  <a:lnTo>
                    <a:pt x="131285" y="177709"/>
                  </a:lnTo>
                  <a:lnTo>
                    <a:pt x="131473" y="176622"/>
                  </a:lnTo>
                  <a:lnTo>
                    <a:pt x="132779" y="176418"/>
                  </a:lnTo>
                  <a:lnTo>
                    <a:pt x="133358" y="176481"/>
                  </a:lnTo>
                  <a:lnTo>
                    <a:pt x="136933" y="181136"/>
                  </a:lnTo>
                  <a:lnTo>
                    <a:pt x="138600" y="182294"/>
                  </a:lnTo>
                  <a:close/>
                  <a:moveTo>
                    <a:pt x="149443" y="191228"/>
                  </a:moveTo>
                  <a:lnTo>
                    <a:pt x="149521" y="193184"/>
                  </a:lnTo>
                  <a:lnTo>
                    <a:pt x="148700" y="192464"/>
                  </a:lnTo>
                  <a:lnTo>
                    <a:pt x="146048" y="188623"/>
                  </a:lnTo>
                  <a:lnTo>
                    <a:pt x="145312" y="187223"/>
                  </a:lnTo>
                  <a:lnTo>
                    <a:pt x="146063" y="186292"/>
                  </a:lnTo>
                  <a:lnTo>
                    <a:pt x="147980" y="187723"/>
                  </a:lnTo>
                  <a:lnTo>
                    <a:pt x="149443" y="191228"/>
                  </a:lnTo>
                  <a:close/>
                  <a:moveTo>
                    <a:pt x="112524" y="193442"/>
                  </a:moveTo>
                  <a:lnTo>
                    <a:pt x="110756" y="199005"/>
                  </a:lnTo>
                  <a:lnTo>
                    <a:pt x="109583" y="197088"/>
                  </a:lnTo>
                  <a:lnTo>
                    <a:pt x="110060" y="195883"/>
                  </a:lnTo>
                  <a:lnTo>
                    <a:pt x="109043" y="194882"/>
                  </a:lnTo>
                  <a:lnTo>
                    <a:pt x="108777" y="193966"/>
                  </a:lnTo>
                  <a:lnTo>
                    <a:pt x="109168" y="192761"/>
                  </a:lnTo>
                  <a:lnTo>
                    <a:pt x="110232" y="191643"/>
                  </a:lnTo>
                  <a:lnTo>
                    <a:pt x="110498" y="187997"/>
                  </a:lnTo>
                  <a:lnTo>
                    <a:pt x="112743" y="186831"/>
                  </a:lnTo>
                  <a:lnTo>
                    <a:pt x="113643" y="186785"/>
                  </a:lnTo>
                  <a:lnTo>
                    <a:pt x="113322" y="187676"/>
                  </a:lnTo>
                  <a:lnTo>
                    <a:pt x="113353" y="189358"/>
                  </a:lnTo>
                  <a:lnTo>
                    <a:pt x="112524" y="193442"/>
                  </a:lnTo>
                  <a:close/>
                  <a:moveTo>
                    <a:pt x="117281" y="189554"/>
                  </a:moveTo>
                  <a:lnTo>
                    <a:pt x="116600" y="190234"/>
                  </a:lnTo>
                  <a:lnTo>
                    <a:pt x="116185" y="190125"/>
                  </a:lnTo>
                  <a:lnTo>
                    <a:pt x="115904" y="188920"/>
                  </a:lnTo>
                  <a:lnTo>
                    <a:pt x="116561" y="188114"/>
                  </a:lnTo>
                  <a:lnTo>
                    <a:pt x="116772" y="188193"/>
                  </a:lnTo>
                  <a:lnTo>
                    <a:pt x="117281" y="189554"/>
                  </a:lnTo>
                  <a:close/>
                  <a:moveTo>
                    <a:pt x="148144" y="194952"/>
                  </a:moveTo>
                  <a:lnTo>
                    <a:pt x="152354" y="197589"/>
                  </a:lnTo>
                  <a:lnTo>
                    <a:pt x="155256" y="202103"/>
                  </a:lnTo>
                  <a:lnTo>
                    <a:pt x="155592" y="205561"/>
                  </a:lnTo>
                  <a:lnTo>
                    <a:pt x="155373" y="206875"/>
                  </a:lnTo>
                  <a:lnTo>
                    <a:pt x="153989" y="205396"/>
                  </a:lnTo>
                  <a:lnTo>
                    <a:pt x="151023" y="203284"/>
                  </a:lnTo>
                  <a:lnTo>
                    <a:pt x="148966" y="202815"/>
                  </a:lnTo>
                  <a:lnTo>
                    <a:pt x="148332" y="202431"/>
                  </a:lnTo>
                  <a:lnTo>
                    <a:pt x="148567" y="201289"/>
                  </a:lnTo>
                  <a:lnTo>
                    <a:pt x="147221" y="200233"/>
                  </a:lnTo>
                  <a:lnTo>
                    <a:pt x="147065" y="199803"/>
                  </a:lnTo>
                  <a:lnTo>
                    <a:pt x="145844" y="199333"/>
                  </a:lnTo>
                  <a:lnTo>
                    <a:pt x="144060" y="196963"/>
                  </a:lnTo>
                  <a:lnTo>
                    <a:pt x="142801" y="196517"/>
                  </a:lnTo>
                  <a:lnTo>
                    <a:pt x="141604" y="197017"/>
                  </a:lnTo>
                  <a:lnTo>
                    <a:pt x="138834" y="200538"/>
                  </a:lnTo>
                  <a:lnTo>
                    <a:pt x="135869" y="203010"/>
                  </a:lnTo>
                  <a:lnTo>
                    <a:pt x="135830" y="202064"/>
                  </a:lnTo>
                  <a:lnTo>
                    <a:pt x="137027" y="198973"/>
                  </a:lnTo>
                  <a:lnTo>
                    <a:pt x="137794" y="194029"/>
                  </a:lnTo>
                  <a:lnTo>
                    <a:pt x="138279" y="192527"/>
                  </a:lnTo>
                  <a:lnTo>
                    <a:pt x="137676" y="190305"/>
                  </a:lnTo>
                  <a:lnTo>
                    <a:pt x="137598" y="188326"/>
                  </a:lnTo>
                  <a:lnTo>
                    <a:pt x="139812" y="189241"/>
                  </a:lnTo>
                  <a:lnTo>
                    <a:pt x="142582" y="190164"/>
                  </a:lnTo>
                  <a:lnTo>
                    <a:pt x="144694" y="191424"/>
                  </a:lnTo>
                  <a:lnTo>
                    <a:pt x="145038" y="192269"/>
                  </a:lnTo>
                  <a:lnTo>
                    <a:pt x="148144" y="194952"/>
                  </a:lnTo>
                  <a:close/>
                  <a:moveTo>
                    <a:pt x="181590" y="189577"/>
                  </a:moveTo>
                  <a:lnTo>
                    <a:pt x="183139" y="191400"/>
                  </a:lnTo>
                  <a:lnTo>
                    <a:pt x="183522" y="192715"/>
                  </a:lnTo>
                  <a:lnTo>
                    <a:pt x="183357" y="194177"/>
                  </a:lnTo>
                  <a:lnTo>
                    <a:pt x="184062" y="194827"/>
                  </a:lnTo>
                  <a:lnTo>
                    <a:pt x="185306" y="194999"/>
                  </a:lnTo>
                  <a:lnTo>
                    <a:pt x="186894" y="195734"/>
                  </a:lnTo>
                  <a:lnTo>
                    <a:pt x="188083" y="197088"/>
                  </a:lnTo>
                  <a:lnTo>
                    <a:pt x="187371" y="198324"/>
                  </a:lnTo>
                  <a:lnTo>
                    <a:pt x="187590" y="200131"/>
                  </a:lnTo>
                  <a:lnTo>
                    <a:pt x="186346" y="202408"/>
                  </a:lnTo>
                  <a:lnTo>
                    <a:pt x="186510" y="206445"/>
                  </a:lnTo>
                  <a:lnTo>
                    <a:pt x="187230" y="207736"/>
                  </a:lnTo>
                  <a:lnTo>
                    <a:pt x="187301" y="209034"/>
                  </a:lnTo>
                  <a:lnTo>
                    <a:pt x="187121" y="210395"/>
                  </a:lnTo>
                  <a:lnTo>
                    <a:pt x="187426" y="211514"/>
                  </a:lnTo>
                  <a:lnTo>
                    <a:pt x="189342" y="215207"/>
                  </a:lnTo>
                  <a:lnTo>
                    <a:pt x="189694" y="216435"/>
                  </a:lnTo>
                  <a:lnTo>
                    <a:pt x="189108" y="217405"/>
                  </a:lnTo>
                  <a:lnTo>
                    <a:pt x="188920" y="218328"/>
                  </a:lnTo>
                  <a:lnTo>
                    <a:pt x="190101" y="218422"/>
                  </a:lnTo>
                  <a:lnTo>
                    <a:pt x="191783" y="219956"/>
                  </a:lnTo>
                  <a:lnTo>
                    <a:pt x="192777" y="221982"/>
                  </a:lnTo>
                  <a:lnTo>
                    <a:pt x="192480" y="222514"/>
                  </a:lnTo>
                  <a:lnTo>
                    <a:pt x="191134" y="220926"/>
                  </a:lnTo>
                  <a:lnTo>
                    <a:pt x="190117" y="220676"/>
                  </a:lnTo>
                  <a:lnTo>
                    <a:pt x="185807" y="221106"/>
                  </a:lnTo>
                  <a:lnTo>
                    <a:pt x="183162" y="220449"/>
                  </a:lnTo>
                  <a:lnTo>
                    <a:pt x="181449" y="220386"/>
                  </a:lnTo>
                  <a:lnTo>
                    <a:pt x="179736" y="217671"/>
                  </a:lnTo>
                  <a:lnTo>
                    <a:pt x="178249" y="217218"/>
                  </a:lnTo>
                  <a:lnTo>
                    <a:pt x="177075" y="216021"/>
                  </a:lnTo>
                  <a:lnTo>
                    <a:pt x="175120" y="212946"/>
                  </a:lnTo>
                  <a:lnTo>
                    <a:pt x="174502" y="211186"/>
                  </a:lnTo>
                  <a:lnTo>
                    <a:pt x="175863" y="209402"/>
                  </a:lnTo>
                  <a:lnTo>
                    <a:pt x="176293" y="207978"/>
                  </a:lnTo>
                  <a:lnTo>
                    <a:pt x="176215" y="206585"/>
                  </a:lnTo>
                  <a:lnTo>
                    <a:pt x="174916" y="206813"/>
                  </a:lnTo>
                  <a:lnTo>
                    <a:pt x="173782" y="206351"/>
                  </a:lnTo>
                  <a:lnTo>
                    <a:pt x="172397" y="204637"/>
                  </a:lnTo>
                  <a:lnTo>
                    <a:pt x="171841" y="203652"/>
                  </a:lnTo>
                  <a:lnTo>
                    <a:pt x="170832" y="202830"/>
                  </a:lnTo>
                  <a:lnTo>
                    <a:pt x="169229" y="200874"/>
                  </a:lnTo>
                  <a:lnTo>
                    <a:pt x="166921" y="200108"/>
                  </a:lnTo>
                  <a:lnTo>
                    <a:pt x="165982" y="199576"/>
                  </a:lnTo>
                  <a:lnTo>
                    <a:pt x="164159" y="197933"/>
                  </a:lnTo>
                  <a:lnTo>
                    <a:pt x="162821" y="195899"/>
                  </a:lnTo>
                  <a:lnTo>
                    <a:pt x="161523" y="192331"/>
                  </a:lnTo>
                  <a:lnTo>
                    <a:pt x="160842" y="188631"/>
                  </a:lnTo>
                  <a:lnTo>
                    <a:pt x="166795" y="189593"/>
                  </a:lnTo>
                  <a:lnTo>
                    <a:pt x="172819" y="189405"/>
                  </a:lnTo>
                  <a:lnTo>
                    <a:pt x="179626" y="188560"/>
                  </a:lnTo>
                  <a:lnTo>
                    <a:pt x="181590" y="189577"/>
                  </a:lnTo>
                  <a:close/>
                  <a:moveTo>
                    <a:pt x="124831" y="194467"/>
                  </a:moveTo>
                  <a:lnTo>
                    <a:pt x="123704" y="194991"/>
                  </a:lnTo>
                  <a:lnTo>
                    <a:pt x="121419" y="192801"/>
                  </a:lnTo>
                  <a:lnTo>
                    <a:pt x="120090" y="191776"/>
                  </a:lnTo>
                  <a:lnTo>
                    <a:pt x="119745" y="191205"/>
                  </a:lnTo>
                  <a:lnTo>
                    <a:pt x="120817" y="190383"/>
                  </a:lnTo>
                  <a:lnTo>
                    <a:pt x="123712" y="190391"/>
                  </a:lnTo>
                  <a:lnTo>
                    <a:pt x="125245" y="191893"/>
                  </a:lnTo>
                  <a:lnTo>
                    <a:pt x="125456" y="192832"/>
                  </a:lnTo>
                  <a:lnTo>
                    <a:pt x="124831" y="194467"/>
                  </a:lnTo>
                  <a:close/>
                  <a:moveTo>
                    <a:pt x="68744" y="197620"/>
                  </a:moveTo>
                  <a:lnTo>
                    <a:pt x="69941" y="197956"/>
                  </a:lnTo>
                  <a:lnTo>
                    <a:pt x="70794" y="197628"/>
                  </a:lnTo>
                  <a:lnTo>
                    <a:pt x="71553" y="196446"/>
                  </a:lnTo>
                  <a:lnTo>
                    <a:pt x="72265" y="198191"/>
                  </a:lnTo>
                  <a:lnTo>
                    <a:pt x="74049" y="199623"/>
                  </a:lnTo>
                  <a:lnTo>
                    <a:pt x="73454" y="201078"/>
                  </a:lnTo>
                  <a:lnTo>
                    <a:pt x="71897" y="201242"/>
                  </a:lnTo>
                  <a:lnTo>
                    <a:pt x="70372" y="200914"/>
                  </a:lnTo>
                  <a:lnTo>
                    <a:pt x="68752" y="201492"/>
                  </a:lnTo>
                  <a:lnTo>
                    <a:pt x="66789" y="201164"/>
                  </a:lnTo>
                  <a:lnTo>
                    <a:pt x="65615" y="199803"/>
                  </a:lnTo>
                  <a:lnTo>
                    <a:pt x="64277" y="197354"/>
                  </a:lnTo>
                  <a:lnTo>
                    <a:pt x="63612" y="196900"/>
                  </a:lnTo>
                  <a:lnTo>
                    <a:pt x="63698" y="195899"/>
                  </a:lnTo>
                  <a:lnTo>
                    <a:pt x="64191" y="195265"/>
                  </a:lnTo>
                  <a:lnTo>
                    <a:pt x="63933" y="195101"/>
                  </a:lnTo>
                  <a:lnTo>
                    <a:pt x="64058" y="194655"/>
                  </a:lnTo>
                  <a:lnTo>
                    <a:pt x="64301" y="194350"/>
                  </a:lnTo>
                  <a:lnTo>
                    <a:pt x="64731" y="194225"/>
                  </a:lnTo>
                  <a:lnTo>
                    <a:pt x="65779" y="195312"/>
                  </a:lnTo>
                  <a:lnTo>
                    <a:pt x="68267" y="196932"/>
                  </a:lnTo>
                  <a:lnTo>
                    <a:pt x="68744" y="197620"/>
                  </a:lnTo>
                  <a:close/>
                  <a:moveTo>
                    <a:pt x="67399" y="207978"/>
                  </a:moveTo>
                  <a:lnTo>
                    <a:pt x="65756" y="208737"/>
                  </a:lnTo>
                  <a:lnTo>
                    <a:pt x="65333" y="208260"/>
                  </a:lnTo>
                  <a:lnTo>
                    <a:pt x="65044" y="207157"/>
                  </a:lnTo>
                  <a:lnTo>
                    <a:pt x="65067" y="206398"/>
                  </a:lnTo>
                  <a:lnTo>
                    <a:pt x="63495" y="202392"/>
                  </a:lnTo>
                  <a:lnTo>
                    <a:pt x="64699" y="201782"/>
                  </a:lnTo>
                  <a:lnTo>
                    <a:pt x="65591" y="202251"/>
                  </a:lnTo>
                  <a:lnTo>
                    <a:pt x="66491" y="202885"/>
                  </a:lnTo>
                  <a:lnTo>
                    <a:pt x="67328" y="203214"/>
                  </a:lnTo>
                  <a:lnTo>
                    <a:pt x="68095" y="204481"/>
                  </a:lnTo>
                  <a:lnTo>
                    <a:pt x="67915" y="205357"/>
                  </a:lnTo>
                  <a:lnTo>
                    <a:pt x="68150" y="206202"/>
                  </a:lnTo>
                  <a:lnTo>
                    <a:pt x="67399" y="207978"/>
                  </a:lnTo>
                  <a:close/>
                  <a:moveTo>
                    <a:pt x="121349" y="209942"/>
                  </a:moveTo>
                  <a:lnTo>
                    <a:pt x="123907" y="211076"/>
                  </a:lnTo>
                  <a:lnTo>
                    <a:pt x="126395" y="210098"/>
                  </a:lnTo>
                  <a:lnTo>
                    <a:pt x="128852" y="210372"/>
                  </a:lnTo>
                  <a:lnTo>
                    <a:pt x="130894" y="211851"/>
                  </a:lnTo>
                  <a:lnTo>
                    <a:pt x="130229" y="212789"/>
                  </a:lnTo>
                  <a:lnTo>
                    <a:pt x="130088" y="213814"/>
                  </a:lnTo>
                  <a:lnTo>
                    <a:pt x="134657" y="211585"/>
                  </a:lnTo>
                  <a:lnTo>
                    <a:pt x="135877" y="211718"/>
                  </a:lnTo>
                  <a:lnTo>
                    <a:pt x="135838" y="213791"/>
                  </a:lnTo>
                  <a:lnTo>
                    <a:pt x="135564" y="215551"/>
                  </a:lnTo>
                  <a:lnTo>
                    <a:pt x="135032" y="217257"/>
                  </a:lnTo>
                  <a:lnTo>
                    <a:pt x="134062" y="219252"/>
                  </a:lnTo>
                  <a:lnTo>
                    <a:pt x="132763" y="221043"/>
                  </a:lnTo>
                  <a:lnTo>
                    <a:pt x="131058" y="222342"/>
                  </a:lnTo>
                  <a:lnTo>
                    <a:pt x="129032" y="223132"/>
                  </a:lnTo>
                  <a:lnTo>
                    <a:pt x="128070" y="223852"/>
                  </a:lnTo>
                  <a:lnTo>
                    <a:pt x="127780" y="224939"/>
                  </a:lnTo>
                  <a:lnTo>
                    <a:pt x="127819" y="226301"/>
                  </a:lnTo>
                  <a:lnTo>
                    <a:pt x="127349" y="227545"/>
                  </a:lnTo>
                  <a:lnTo>
                    <a:pt x="125229" y="228053"/>
                  </a:lnTo>
                  <a:lnTo>
                    <a:pt x="121912" y="230470"/>
                  </a:lnTo>
                  <a:lnTo>
                    <a:pt x="114785" y="232004"/>
                  </a:lnTo>
                  <a:lnTo>
                    <a:pt x="112830" y="233060"/>
                  </a:lnTo>
                  <a:lnTo>
                    <a:pt x="111586" y="234421"/>
                  </a:lnTo>
                  <a:lnTo>
                    <a:pt x="110193" y="235657"/>
                  </a:lnTo>
                  <a:lnTo>
                    <a:pt x="109434" y="235962"/>
                  </a:lnTo>
                  <a:lnTo>
                    <a:pt x="109090" y="235376"/>
                  </a:lnTo>
                  <a:lnTo>
                    <a:pt x="108988" y="234875"/>
                  </a:lnTo>
                  <a:lnTo>
                    <a:pt x="110005" y="231660"/>
                  </a:lnTo>
                  <a:lnTo>
                    <a:pt x="109841" y="230322"/>
                  </a:lnTo>
                  <a:lnTo>
                    <a:pt x="109348" y="229023"/>
                  </a:lnTo>
                  <a:lnTo>
                    <a:pt x="109661" y="226480"/>
                  </a:lnTo>
                  <a:lnTo>
                    <a:pt x="110897" y="224094"/>
                  </a:lnTo>
                  <a:lnTo>
                    <a:pt x="111554" y="221466"/>
                  </a:lnTo>
                  <a:lnTo>
                    <a:pt x="111750" y="216396"/>
                  </a:lnTo>
                  <a:lnTo>
                    <a:pt x="112712" y="209332"/>
                  </a:lnTo>
                  <a:lnTo>
                    <a:pt x="112657" y="208487"/>
                  </a:lnTo>
                  <a:lnTo>
                    <a:pt x="111906" y="207532"/>
                  </a:lnTo>
                  <a:lnTo>
                    <a:pt x="109137" y="206758"/>
                  </a:lnTo>
                  <a:lnTo>
                    <a:pt x="108042" y="206030"/>
                  </a:lnTo>
                  <a:lnTo>
                    <a:pt x="108589" y="204614"/>
                  </a:lnTo>
                  <a:lnTo>
                    <a:pt x="109637" y="203652"/>
                  </a:lnTo>
                  <a:lnTo>
                    <a:pt x="111077" y="203691"/>
                  </a:lnTo>
                  <a:lnTo>
                    <a:pt x="112344" y="204591"/>
                  </a:lnTo>
                  <a:lnTo>
                    <a:pt x="116819" y="206445"/>
                  </a:lnTo>
                  <a:lnTo>
                    <a:pt x="119198" y="208001"/>
                  </a:lnTo>
                  <a:lnTo>
                    <a:pt x="121349" y="209942"/>
                  </a:lnTo>
                  <a:close/>
                  <a:moveTo>
                    <a:pt x="173132" y="210395"/>
                  </a:moveTo>
                  <a:lnTo>
                    <a:pt x="172725" y="211538"/>
                  </a:lnTo>
                  <a:lnTo>
                    <a:pt x="172084" y="211217"/>
                  </a:lnTo>
                  <a:lnTo>
                    <a:pt x="171529" y="210701"/>
                  </a:lnTo>
                  <a:lnTo>
                    <a:pt x="170707" y="208972"/>
                  </a:lnTo>
                  <a:lnTo>
                    <a:pt x="170426" y="207704"/>
                  </a:lnTo>
                  <a:lnTo>
                    <a:pt x="171693" y="208416"/>
                  </a:lnTo>
                  <a:lnTo>
                    <a:pt x="172420" y="209676"/>
                  </a:lnTo>
                  <a:lnTo>
                    <a:pt x="173132" y="210395"/>
                  </a:lnTo>
                  <a:close/>
                  <a:moveTo>
                    <a:pt x="167726" y="212680"/>
                  </a:moveTo>
                  <a:lnTo>
                    <a:pt x="164980" y="212821"/>
                  </a:lnTo>
                  <a:lnTo>
                    <a:pt x="163784" y="211804"/>
                  </a:lnTo>
                  <a:lnTo>
                    <a:pt x="162289" y="208815"/>
                  </a:lnTo>
                  <a:lnTo>
                    <a:pt x="163979" y="208166"/>
                  </a:lnTo>
                  <a:lnTo>
                    <a:pt x="165590" y="208338"/>
                  </a:lnTo>
                  <a:lnTo>
                    <a:pt x="166772" y="209394"/>
                  </a:lnTo>
                  <a:lnTo>
                    <a:pt x="168031" y="211397"/>
                  </a:lnTo>
                  <a:lnTo>
                    <a:pt x="167726" y="212680"/>
                  </a:lnTo>
                  <a:close/>
                  <a:moveTo>
                    <a:pt x="166983" y="215997"/>
                  </a:moveTo>
                  <a:lnTo>
                    <a:pt x="168508" y="216779"/>
                  </a:lnTo>
                  <a:lnTo>
                    <a:pt x="170269" y="216466"/>
                  </a:lnTo>
                  <a:lnTo>
                    <a:pt x="172397" y="214698"/>
                  </a:lnTo>
                  <a:lnTo>
                    <a:pt x="174791" y="215340"/>
                  </a:lnTo>
                  <a:lnTo>
                    <a:pt x="176192" y="217945"/>
                  </a:lnTo>
                  <a:lnTo>
                    <a:pt x="176911" y="218923"/>
                  </a:lnTo>
                  <a:lnTo>
                    <a:pt x="177302" y="220621"/>
                  </a:lnTo>
                  <a:lnTo>
                    <a:pt x="177200" y="224697"/>
                  </a:lnTo>
                  <a:lnTo>
                    <a:pt x="176622" y="228390"/>
                  </a:lnTo>
                  <a:lnTo>
                    <a:pt x="177075" y="229148"/>
                  </a:lnTo>
                  <a:lnTo>
                    <a:pt x="178178" y="229813"/>
                  </a:lnTo>
                  <a:lnTo>
                    <a:pt x="179133" y="230627"/>
                  </a:lnTo>
                  <a:lnTo>
                    <a:pt x="179939" y="231675"/>
                  </a:lnTo>
                  <a:lnTo>
                    <a:pt x="180455" y="232841"/>
                  </a:lnTo>
                  <a:lnTo>
                    <a:pt x="180659" y="235673"/>
                  </a:lnTo>
                  <a:lnTo>
                    <a:pt x="182043" y="238059"/>
                  </a:lnTo>
                  <a:lnTo>
                    <a:pt x="182223" y="238990"/>
                  </a:lnTo>
                  <a:lnTo>
                    <a:pt x="181895" y="239968"/>
                  </a:lnTo>
                  <a:lnTo>
                    <a:pt x="179587" y="239780"/>
                  </a:lnTo>
                  <a:lnTo>
                    <a:pt x="179407" y="240602"/>
                  </a:lnTo>
                  <a:lnTo>
                    <a:pt x="179461" y="241619"/>
                  </a:lnTo>
                  <a:lnTo>
                    <a:pt x="178648" y="240977"/>
                  </a:lnTo>
                  <a:lnTo>
                    <a:pt x="177295" y="238646"/>
                  </a:lnTo>
                  <a:lnTo>
                    <a:pt x="176058" y="237668"/>
                  </a:lnTo>
                  <a:lnTo>
                    <a:pt x="176442" y="241447"/>
                  </a:lnTo>
                  <a:lnTo>
                    <a:pt x="176849" y="243254"/>
                  </a:lnTo>
                  <a:lnTo>
                    <a:pt x="176919" y="245077"/>
                  </a:lnTo>
                  <a:lnTo>
                    <a:pt x="174783" y="243684"/>
                  </a:lnTo>
                  <a:lnTo>
                    <a:pt x="172233" y="242824"/>
                  </a:lnTo>
                  <a:lnTo>
                    <a:pt x="171529" y="242081"/>
                  </a:lnTo>
                  <a:lnTo>
                    <a:pt x="171763" y="239718"/>
                  </a:lnTo>
                  <a:lnTo>
                    <a:pt x="171716" y="238544"/>
                  </a:lnTo>
                  <a:lnTo>
                    <a:pt x="170574" y="236057"/>
                  </a:lnTo>
                  <a:lnTo>
                    <a:pt x="171912" y="230674"/>
                  </a:lnTo>
                  <a:lnTo>
                    <a:pt x="171881" y="229571"/>
                  </a:lnTo>
                  <a:lnTo>
                    <a:pt x="171654" y="228468"/>
                  </a:lnTo>
                  <a:lnTo>
                    <a:pt x="170598" y="226285"/>
                  </a:lnTo>
                  <a:lnTo>
                    <a:pt x="168923" y="224454"/>
                  </a:lnTo>
                  <a:lnTo>
                    <a:pt x="167899" y="224454"/>
                  </a:lnTo>
                  <a:lnTo>
                    <a:pt x="165419" y="225737"/>
                  </a:lnTo>
                  <a:lnTo>
                    <a:pt x="164159" y="225315"/>
                  </a:lnTo>
                  <a:lnTo>
                    <a:pt x="163416" y="220269"/>
                  </a:lnTo>
                  <a:lnTo>
                    <a:pt x="162414" y="215371"/>
                  </a:lnTo>
                  <a:lnTo>
                    <a:pt x="161640" y="214120"/>
                  </a:lnTo>
                  <a:lnTo>
                    <a:pt x="161147" y="212805"/>
                  </a:lnTo>
                  <a:lnTo>
                    <a:pt x="161640" y="211718"/>
                  </a:lnTo>
                  <a:lnTo>
                    <a:pt x="162594" y="212164"/>
                  </a:lnTo>
                  <a:lnTo>
                    <a:pt x="163955" y="213455"/>
                  </a:lnTo>
                  <a:lnTo>
                    <a:pt x="165599" y="214198"/>
                  </a:lnTo>
                  <a:lnTo>
                    <a:pt x="166420" y="214847"/>
                  </a:lnTo>
                  <a:lnTo>
                    <a:pt x="166983" y="215997"/>
                  </a:lnTo>
                  <a:close/>
                  <a:moveTo>
                    <a:pt x="63502" y="211937"/>
                  </a:moveTo>
                  <a:lnTo>
                    <a:pt x="63980" y="213110"/>
                  </a:lnTo>
                  <a:lnTo>
                    <a:pt x="63362" y="214879"/>
                  </a:lnTo>
                  <a:lnTo>
                    <a:pt x="62838" y="215262"/>
                  </a:lnTo>
                  <a:lnTo>
                    <a:pt x="62133" y="214526"/>
                  </a:lnTo>
                  <a:lnTo>
                    <a:pt x="60632" y="214010"/>
                  </a:lnTo>
                  <a:lnTo>
                    <a:pt x="60530" y="213056"/>
                  </a:lnTo>
                  <a:lnTo>
                    <a:pt x="61320" y="213079"/>
                  </a:lnTo>
                  <a:lnTo>
                    <a:pt x="62759" y="212148"/>
                  </a:lnTo>
                  <a:lnTo>
                    <a:pt x="63502" y="211937"/>
                  </a:lnTo>
                  <a:close/>
                  <a:moveTo>
                    <a:pt x="7510" y="280298"/>
                  </a:moveTo>
                  <a:lnTo>
                    <a:pt x="5476" y="281894"/>
                  </a:lnTo>
                  <a:lnTo>
                    <a:pt x="5695" y="279923"/>
                  </a:lnTo>
                  <a:lnTo>
                    <a:pt x="6290" y="278068"/>
                  </a:lnTo>
                  <a:lnTo>
                    <a:pt x="8355" y="274258"/>
                  </a:lnTo>
                  <a:lnTo>
                    <a:pt x="9849" y="273085"/>
                  </a:lnTo>
                  <a:lnTo>
                    <a:pt x="12306" y="270088"/>
                  </a:lnTo>
                  <a:lnTo>
                    <a:pt x="13699" y="268633"/>
                  </a:lnTo>
                  <a:lnTo>
                    <a:pt x="17031" y="265762"/>
                  </a:lnTo>
                  <a:lnTo>
                    <a:pt x="20098" y="262617"/>
                  </a:lnTo>
                  <a:lnTo>
                    <a:pt x="21131" y="262382"/>
                  </a:lnTo>
                  <a:lnTo>
                    <a:pt x="22265" y="262335"/>
                  </a:lnTo>
                  <a:lnTo>
                    <a:pt x="23157" y="261976"/>
                  </a:lnTo>
                  <a:lnTo>
                    <a:pt x="25160" y="260278"/>
                  </a:lnTo>
                  <a:lnTo>
                    <a:pt x="30190" y="254614"/>
                  </a:lnTo>
                  <a:lnTo>
                    <a:pt x="34353" y="250389"/>
                  </a:lnTo>
                  <a:lnTo>
                    <a:pt x="38616" y="245046"/>
                  </a:lnTo>
                  <a:lnTo>
                    <a:pt x="40650" y="243489"/>
                  </a:lnTo>
                  <a:lnTo>
                    <a:pt x="41190" y="242918"/>
                  </a:lnTo>
                  <a:lnTo>
                    <a:pt x="45117" y="237989"/>
                  </a:lnTo>
                  <a:lnTo>
                    <a:pt x="46346" y="237269"/>
                  </a:lnTo>
                  <a:lnTo>
                    <a:pt x="47739" y="236753"/>
                  </a:lnTo>
                  <a:lnTo>
                    <a:pt x="48677" y="236088"/>
                  </a:lnTo>
                  <a:lnTo>
                    <a:pt x="49506" y="235251"/>
                  </a:lnTo>
                  <a:lnTo>
                    <a:pt x="50891" y="233107"/>
                  </a:lnTo>
                  <a:lnTo>
                    <a:pt x="51454" y="230596"/>
                  </a:lnTo>
                  <a:lnTo>
                    <a:pt x="51103" y="229180"/>
                  </a:lnTo>
                  <a:lnTo>
                    <a:pt x="50320" y="227091"/>
                  </a:lnTo>
                  <a:lnTo>
                    <a:pt x="51298" y="224235"/>
                  </a:lnTo>
                  <a:lnTo>
                    <a:pt x="52072" y="222921"/>
                  </a:lnTo>
                  <a:lnTo>
                    <a:pt x="54811" y="217116"/>
                  </a:lnTo>
                  <a:lnTo>
                    <a:pt x="55601" y="215942"/>
                  </a:lnTo>
                  <a:lnTo>
                    <a:pt x="56743" y="216678"/>
                  </a:lnTo>
                  <a:lnTo>
                    <a:pt x="56899" y="217718"/>
                  </a:lnTo>
                  <a:lnTo>
                    <a:pt x="56336" y="220167"/>
                  </a:lnTo>
                  <a:lnTo>
                    <a:pt x="56289" y="221395"/>
                  </a:lnTo>
                  <a:lnTo>
                    <a:pt x="56939" y="222639"/>
                  </a:lnTo>
                  <a:lnTo>
                    <a:pt x="56156" y="224697"/>
                  </a:lnTo>
                  <a:lnTo>
                    <a:pt x="58120" y="230157"/>
                  </a:lnTo>
                  <a:lnTo>
                    <a:pt x="59622" y="233608"/>
                  </a:lnTo>
                  <a:lnTo>
                    <a:pt x="59677" y="234750"/>
                  </a:lnTo>
                  <a:lnTo>
                    <a:pt x="57659" y="236815"/>
                  </a:lnTo>
                  <a:lnTo>
                    <a:pt x="56462" y="237441"/>
                  </a:lnTo>
                  <a:lnTo>
                    <a:pt x="53872" y="237997"/>
                  </a:lnTo>
                  <a:lnTo>
                    <a:pt x="52706" y="238599"/>
                  </a:lnTo>
                  <a:lnTo>
                    <a:pt x="50852" y="240273"/>
                  </a:lnTo>
                  <a:lnTo>
                    <a:pt x="49694" y="242479"/>
                  </a:lnTo>
                  <a:lnTo>
                    <a:pt x="49405" y="243622"/>
                  </a:lnTo>
                  <a:lnTo>
                    <a:pt x="48810" y="244498"/>
                  </a:lnTo>
                  <a:lnTo>
                    <a:pt x="43474" y="245992"/>
                  </a:lnTo>
                  <a:lnTo>
                    <a:pt x="40971" y="246970"/>
                  </a:lnTo>
                  <a:lnTo>
                    <a:pt x="39829" y="247706"/>
                  </a:lnTo>
                  <a:lnTo>
                    <a:pt x="39227" y="248903"/>
                  </a:lnTo>
                  <a:lnTo>
                    <a:pt x="39649" y="251015"/>
                  </a:lnTo>
                  <a:lnTo>
                    <a:pt x="35166" y="258627"/>
                  </a:lnTo>
                  <a:lnTo>
                    <a:pt x="33734" y="260614"/>
                  </a:lnTo>
                  <a:lnTo>
                    <a:pt x="32209" y="262312"/>
                  </a:lnTo>
                  <a:lnTo>
                    <a:pt x="30331" y="263517"/>
                  </a:lnTo>
                  <a:lnTo>
                    <a:pt x="27695" y="264252"/>
                  </a:lnTo>
                  <a:lnTo>
                    <a:pt x="25598" y="265723"/>
                  </a:lnTo>
                  <a:lnTo>
                    <a:pt x="24174" y="268328"/>
                  </a:lnTo>
                  <a:lnTo>
                    <a:pt x="22422" y="270675"/>
                  </a:lnTo>
                  <a:lnTo>
                    <a:pt x="20208" y="272420"/>
                  </a:lnTo>
                  <a:lnTo>
                    <a:pt x="17814" y="273953"/>
                  </a:lnTo>
                  <a:lnTo>
                    <a:pt x="15623" y="275072"/>
                  </a:lnTo>
                  <a:lnTo>
                    <a:pt x="13253" y="275862"/>
                  </a:lnTo>
                  <a:lnTo>
                    <a:pt x="12541" y="276887"/>
                  </a:lnTo>
                  <a:lnTo>
                    <a:pt x="12040" y="278154"/>
                  </a:lnTo>
                  <a:lnTo>
                    <a:pt x="10992" y="278749"/>
                  </a:lnTo>
                  <a:lnTo>
                    <a:pt x="9748" y="279085"/>
                  </a:lnTo>
                  <a:lnTo>
                    <a:pt x="7510" y="280298"/>
                  </a:lnTo>
                  <a:close/>
                  <a:moveTo>
                    <a:pt x="149036" y="217327"/>
                  </a:moveTo>
                  <a:lnTo>
                    <a:pt x="150319" y="220276"/>
                  </a:lnTo>
                  <a:lnTo>
                    <a:pt x="148582" y="220261"/>
                  </a:lnTo>
                  <a:lnTo>
                    <a:pt x="147949" y="218117"/>
                  </a:lnTo>
                  <a:lnTo>
                    <a:pt x="148692" y="217421"/>
                  </a:lnTo>
                  <a:lnTo>
                    <a:pt x="149036" y="217327"/>
                  </a:lnTo>
                  <a:close/>
                  <a:moveTo>
                    <a:pt x="140548" y="257993"/>
                  </a:moveTo>
                  <a:lnTo>
                    <a:pt x="139703" y="258580"/>
                  </a:lnTo>
                  <a:lnTo>
                    <a:pt x="139359" y="257117"/>
                  </a:lnTo>
                  <a:lnTo>
                    <a:pt x="139601" y="255146"/>
                  </a:lnTo>
                  <a:lnTo>
                    <a:pt x="141283" y="248261"/>
                  </a:lnTo>
                  <a:lnTo>
                    <a:pt x="140900" y="246540"/>
                  </a:lnTo>
                  <a:lnTo>
                    <a:pt x="143708" y="242699"/>
                  </a:lnTo>
                  <a:lnTo>
                    <a:pt x="145437" y="239100"/>
                  </a:lnTo>
                  <a:lnTo>
                    <a:pt x="148043" y="235313"/>
                  </a:lnTo>
                  <a:lnTo>
                    <a:pt x="148371" y="233350"/>
                  </a:lnTo>
                  <a:lnTo>
                    <a:pt x="150679" y="229602"/>
                  </a:lnTo>
                  <a:lnTo>
                    <a:pt x="152831" y="224431"/>
                  </a:lnTo>
                  <a:lnTo>
                    <a:pt x="152713" y="222717"/>
                  </a:lnTo>
                  <a:lnTo>
                    <a:pt x="153268" y="221865"/>
                  </a:lnTo>
                  <a:lnTo>
                    <a:pt x="153582" y="220566"/>
                  </a:lnTo>
                  <a:lnTo>
                    <a:pt x="153644" y="219463"/>
                  </a:lnTo>
                  <a:lnTo>
                    <a:pt x="155224" y="217538"/>
                  </a:lnTo>
                  <a:lnTo>
                    <a:pt x="155639" y="218790"/>
                  </a:lnTo>
                  <a:lnTo>
                    <a:pt x="155170" y="221247"/>
                  </a:lnTo>
                  <a:lnTo>
                    <a:pt x="155248" y="222428"/>
                  </a:lnTo>
                  <a:lnTo>
                    <a:pt x="155522" y="222983"/>
                  </a:lnTo>
                  <a:lnTo>
                    <a:pt x="155538" y="225268"/>
                  </a:lnTo>
                  <a:lnTo>
                    <a:pt x="154974" y="228773"/>
                  </a:lnTo>
                  <a:lnTo>
                    <a:pt x="155491" y="232818"/>
                  </a:lnTo>
                  <a:lnTo>
                    <a:pt x="154474" y="236933"/>
                  </a:lnTo>
                  <a:lnTo>
                    <a:pt x="153316" y="238779"/>
                  </a:lnTo>
                  <a:lnTo>
                    <a:pt x="151602" y="240086"/>
                  </a:lnTo>
                  <a:lnTo>
                    <a:pt x="149733" y="240899"/>
                  </a:lnTo>
                  <a:lnTo>
                    <a:pt x="147792" y="242949"/>
                  </a:lnTo>
                  <a:lnTo>
                    <a:pt x="146540" y="245343"/>
                  </a:lnTo>
                  <a:lnTo>
                    <a:pt x="146337" y="247526"/>
                  </a:lnTo>
                  <a:lnTo>
                    <a:pt x="143255" y="254880"/>
                  </a:lnTo>
                  <a:lnTo>
                    <a:pt x="140548" y="257993"/>
                  </a:lnTo>
                  <a:close/>
                  <a:moveTo>
                    <a:pt x="135290" y="266513"/>
                  </a:moveTo>
                  <a:lnTo>
                    <a:pt x="133835" y="266748"/>
                  </a:lnTo>
                  <a:lnTo>
                    <a:pt x="132302" y="266623"/>
                  </a:lnTo>
                  <a:lnTo>
                    <a:pt x="131269" y="265535"/>
                  </a:lnTo>
                  <a:lnTo>
                    <a:pt x="129485" y="260857"/>
                  </a:lnTo>
                  <a:lnTo>
                    <a:pt x="127412" y="259715"/>
                  </a:lnTo>
                  <a:lnTo>
                    <a:pt x="125042" y="258854"/>
                  </a:lnTo>
                  <a:lnTo>
                    <a:pt x="123853" y="258126"/>
                  </a:lnTo>
                  <a:lnTo>
                    <a:pt x="122804" y="257250"/>
                  </a:lnTo>
                  <a:lnTo>
                    <a:pt x="119472" y="252580"/>
                  </a:lnTo>
                  <a:lnTo>
                    <a:pt x="119221" y="249724"/>
                  </a:lnTo>
                  <a:lnTo>
                    <a:pt x="119792" y="248104"/>
                  </a:lnTo>
                  <a:lnTo>
                    <a:pt x="120801" y="246657"/>
                  </a:lnTo>
                  <a:lnTo>
                    <a:pt x="121944" y="246266"/>
                  </a:lnTo>
                  <a:lnTo>
                    <a:pt x="124690" y="246211"/>
                  </a:lnTo>
                  <a:lnTo>
                    <a:pt x="126114" y="246024"/>
                  </a:lnTo>
                  <a:lnTo>
                    <a:pt x="129243" y="243880"/>
                  </a:lnTo>
                  <a:lnTo>
                    <a:pt x="129462" y="243035"/>
                  </a:lnTo>
                  <a:lnTo>
                    <a:pt x="129485" y="239507"/>
                  </a:lnTo>
                  <a:lnTo>
                    <a:pt x="129173" y="237042"/>
                  </a:lnTo>
                  <a:lnTo>
                    <a:pt x="128390" y="234633"/>
                  </a:lnTo>
                  <a:lnTo>
                    <a:pt x="129235" y="233529"/>
                  </a:lnTo>
                  <a:lnTo>
                    <a:pt x="130346" y="232442"/>
                  </a:lnTo>
                  <a:lnTo>
                    <a:pt x="131496" y="230314"/>
                  </a:lnTo>
                  <a:lnTo>
                    <a:pt x="131715" y="228820"/>
                  </a:lnTo>
                  <a:lnTo>
                    <a:pt x="131739" y="227255"/>
                  </a:lnTo>
                  <a:lnTo>
                    <a:pt x="132036" y="226136"/>
                  </a:lnTo>
                  <a:lnTo>
                    <a:pt x="132935" y="225573"/>
                  </a:lnTo>
                  <a:lnTo>
                    <a:pt x="137270" y="223868"/>
                  </a:lnTo>
                  <a:lnTo>
                    <a:pt x="138037" y="223750"/>
                  </a:lnTo>
                  <a:lnTo>
                    <a:pt x="143615" y="225331"/>
                  </a:lnTo>
                  <a:lnTo>
                    <a:pt x="144757" y="227709"/>
                  </a:lnTo>
                  <a:lnTo>
                    <a:pt x="144866" y="228491"/>
                  </a:lnTo>
                  <a:lnTo>
                    <a:pt x="143998" y="231128"/>
                  </a:lnTo>
                  <a:lnTo>
                    <a:pt x="143223" y="232896"/>
                  </a:lnTo>
                  <a:lnTo>
                    <a:pt x="141346" y="235634"/>
                  </a:lnTo>
                  <a:lnTo>
                    <a:pt x="139946" y="238591"/>
                  </a:lnTo>
                  <a:lnTo>
                    <a:pt x="138905" y="243043"/>
                  </a:lnTo>
                  <a:lnTo>
                    <a:pt x="138248" y="244490"/>
                  </a:lnTo>
                  <a:lnTo>
                    <a:pt x="136495" y="247275"/>
                  </a:lnTo>
                  <a:lnTo>
                    <a:pt x="135963" y="248801"/>
                  </a:lnTo>
                  <a:lnTo>
                    <a:pt x="135979" y="252110"/>
                  </a:lnTo>
                  <a:lnTo>
                    <a:pt x="135681" y="253331"/>
                  </a:lnTo>
                  <a:lnTo>
                    <a:pt x="135697" y="254504"/>
                  </a:lnTo>
                  <a:lnTo>
                    <a:pt x="139171" y="260020"/>
                  </a:lnTo>
                  <a:lnTo>
                    <a:pt x="139468" y="260888"/>
                  </a:lnTo>
                  <a:lnTo>
                    <a:pt x="139437" y="261874"/>
                  </a:lnTo>
                  <a:lnTo>
                    <a:pt x="138842" y="263102"/>
                  </a:lnTo>
                  <a:lnTo>
                    <a:pt x="137418" y="265222"/>
                  </a:lnTo>
                  <a:lnTo>
                    <a:pt x="136620" y="265966"/>
                  </a:lnTo>
                  <a:lnTo>
                    <a:pt x="135290" y="266513"/>
                  </a:lnTo>
                  <a:close/>
                  <a:moveTo>
                    <a:pt x="124721" y="235337"/>
                  </a:moveTo>
                  <a:lnTo>
                    <a:pt x="124111" y="235642"/>
                  </a:lnTo>
                  <a:lnTo>
                    <a:pt x="123571" y="235603"/>
                  </a:lnTo>
                  <a:lnTo>
                    <a:pt x="122280" y="236401"/>
                  </a:lnTo>
                  <a:lnTo>
                    <a:pt x="121803" y="234906"/>
                  </a:lnTo>
                  <a:lnTo>
                    <a:pt x="122265" y="232356"/>
                  </a:lnTo>
                  <a:lnTo>
                    <a:pt x="124205" y="230408"/>
                  </a:lnTo>
                  <a:lnTo>
                    <a:pt x="124697" y="229798"/>
                  </a:lnTo>
                  <a:lnTo>
                    <a:pt x="125222" y="229438"/>
                  </a:lnTo>
                  <a:lnTo>
                    <a:pt x="125855" y="229399"/>
                  </a:lnTo>
                  <a:lnTo>
                    <a:pt x="126466" y="230157"/>
                  </a:lnTo>
                  <a:lnTo>
                    <a:pt x="126638" y="231308"/>
                  </a:lnTo>
                  <a:lnTo>
                    <a:pt x="125409" y="234781"/>
                  </a:lnTo>
                  <a:lnTo>
                    <a:pt x="124721" y="235337"/>
                  </a:lnTo>
                  <a:close/>
                  <a:moveTo>
                    <a:pt x="161319" y="232380"/>
                  </a:moveTo>
                  <a:lnTo>
                    <a:pt x="160709" y="232481"/>
                  </a:lnTo>
                  <a:lnTo>
                    <a:pt x="161726" y="230150"/>
                  </a:lnTo>
                  <a:lnTo>
                    <a:pt x="162532" y="230486"/>
                  </a:lnTo>
                  <a:lnTo>
                    <a:pt x="162774" y="230744"/>
                  </a:lnTo>
                  <a:lnTo>
                    <a:pt x="162751" y="231793"/>
                  </a:lnTo>
                  <a:lnTo>
                    <a:pt x="161319" y="232380"/>
                  </a:lnTo>
                  <a:close/>
                  <a:moveTo>
                    <a:pt x="64708" y="235039"/>
                  </a:moveTo>
                  <a:lnTo>
                    <a:pt x="62001" y="235720"/>
                  </a:lnTo>
                  <a:lnTo>
                    <a:pt x="61375" y="233584"/>
                  </a:lnTo>
                  <a:lnTo>
                    <a:pt x="63291" y="231621"/>
                  </a:lnTo>
                  <a:lnTo>
                    <a:pt x="65443" y="232411"/>
                  </a:lnTo>
                  <a:lnTo>
                    <a:pt x="66726" y="233177"/>
                  </a:lnTo>
                  <a:lnTo>
                    <a:pt x="66123" y="233874"/>
                  </a:lnTo>
                  <a:lnTo>
                    <a:pt x="64708" y="235039"/>
                  </a:lnTo>
                  <a:close/>
                  <a:moveTo>
                    <a:pt x="191478" y="247706"/>
                  </a:moveTo>
                  <a:lnTo>
                    <a:pt x="191095" y="248324"/>
                  </a:lnTo>
                  <a:lnTo>
                    <a:pt x="190571" y="247048"/>
                  </a:lnTo>
                  <a:lnTo>
                    <a:pt x="189296" y="245851"/>
                  </a:lnTo>
                  <a:lnTo>
                    <a:pt x="188067" y="243817"/>
                  </a:lnTo>
                  <a:lnTo>
                    <a:pt x="187199" y="243184"/>
                  </a:lnTo>
                  <a:lnTo>
                    <a:pt x="187793" y="241572"/>
                  </a:lnTo>
                  <a:lnTo>
                    <a:pt x="187848" y="238951"/>
                  </a:lnTo>
                  <a:lnTo>
                    <a:pt x="189069" y="237754"/>
                  </a:lnTo>
                  <a:lnTo>
                    <a:pt x="189632" y="237402"/>
                  </a:lnTo>
                  <a:lnTo>
                    <a:pt x="190555" y="236127"/>
                  </a:lnTo>
                  <a:lnTo>
                    <a:pt x="190970" y="236057"/>
                  </a:lnTo>
                  <a:lnTo>
                    <a:pt x="191361" y="237120"/>
                  </a:lnTo>
                  <a:lnTo>
                    <a:pt x="190531" y="240375"/>
                  </a:lnTo>
                  <a:lnTo>
                    <a:pt x="191776" y="244224"/>
                  </a:lnTo>
                  <a:lnTo>
                    <a:pt x="191353" y="246626"/>
                  </a:lnTo>
                  <a:lnTo>
                    <a:pt x="191533" y="247166"/>
                  </a:lnTo>
                  <a:lnTo>
                    <a:pt x="191478" y="247706"/>
                  </a:lnTo>
                  <a:close/>
                  <a:moveTo>
                    <a:pt x="167414" y="250522"/>
                  </a:moveTo>
                  <a:lnTo>
                    <a:pt x="167202" y="251336"/>
                  </a:lnTo>
                  <a:lnTo>
                    <a:pt x="165473" y="251273"/>
                  </a:lnTo>
                  <a:lnTo>
                    <a:pt x="164855" y="251398"/>
                  </a:lnTo>
                  <a:lnTo>
                    <a:pt x="163228" y="253479"/>
                  </a:lnTo>
                  <a:lnTo>
                    <a:pt x="162273" y="254003"/>
                  </a:lnTo>
                  <a:lnTo>
                    <a:pt x="157063" y="254684"/>
                  </a:lnTo>
                  <a:lnTo>
                    <a:pt x="152963" y="254136"/>
                  </a:lnTo>
                  <a:lnTo>
                    <a:pt x="151555" y="252994"/>
                  </a:lnTo>
                  <a:lnTo>
                    <a:pt x="150640" y="251109"/>
                  </a:lnTo>
                  <a:lnTo>
                    <a:pt x="150359" y="249865"/>
                  </a:lnTo>
                  <a:lnTo>
                    <a:pt x="151391" y="248503"/>
                  </a:lnTo>
                  <a:lnTo>
                    <a:pt x="152377" y="247604"/>
                  </a:lnTo>
                  <a:lnTo>
                    <a:pt x="155694" y="245820"/>
                  </a:lnTo>
                  <a:lnTo>
                    <a:pt x="156445" y="244467"/>
                  </a:lnTo>
                  <a:lnTo>
                    <a:pt x="158182" y="242832"/>
                  </a:lnTo>
                  <a:lnTo>
                    <a:pt x="161757" y="242284"/>
                  </a:lnTo>
                  <a:lnTo>
                    <a:pt x="162101" y="242691"/>
                  </a:lnTo>
                  <a:lnTo>
                    <a:pt x="162578" y="242949"/>
                  </a:lnTo>
                  <a:lnTo>
                    <a:pt x="163298" y="243019"/>
                  </a:lnTo>
                  <a:lnTo>
                    <a:pt x="165074" y="244365"/>
                  </a:lnTo>
                  <a:lnTo>
                    <a:pt x="167061" y="245226"/>
                  </a:lnTo>
                  <a:lnTo>
                    <a:pt x="166576" y="248488"/>
                  </a:lnTo>
                  <a:lnTo>
                    <a:pt x="167171" y="249591"/>
                  </a:lnTo>
                  <a:lnTo>
                    <a:pt x="167414" y="250522"/>
                  </a:lnTo>
                  <a:close/>
                  <a:moveTo>
                    <a:pt x="182497" y="246204"/>
                  </a:moveTo>
                  <a:lnTo>
                    <a:pt x="182645" y="247299"/>
                  </a:lnTo>
                  <a:lnTo>
                    <a:pt x="179829" y="244412"/>
                  </a:lnTo>
                  <a:lnTo>
                    <a:pt x="179258" y="242370"/>
                  </a:lnTo>
                  <a:lnTo>
                    <a:pt x="180197" y="242456"/>
                  </a:lnTo>
                  <a:lnTo>
                    <a:pt x="181402" y="243238"/>
                  </a:lnTo>
                  <a:lnTo>
                    <a:pt x="182497" y="246204"/>
                  </a:lnTo>
                  <a:close/>
                  <a:moveTo>
                    <a:pt x="199584" y="250991"/>
                  </a:moveTo>
                  <a:lnTo>
                    <a:pt x="199309" y="251109"/>
                  </a:lnTo>
                  <a:lnTo>
                    <a:pt x="198089" y="249388"/>
                  </a:lnTo>
                  <a:lnTo>
                    <a:pt x="198253" y="247432"/>
                  </a:lnTo>
                  <a:lnTo>
                    <a:pt x="199904" y="244506"/>
                  </a:lnTo>
                  <a:lnTo>
                    <a:pt x="201124" y="247064"/>
                  </a:lnTo>
                  <a:lnTo>
                    <a:pt x="201109" y="248222"/>
                  </a:lnTo>
                  <a:lnTo>
                    <a:pt x="200937" y="248793"/>
                  </a:lnTo>
                  <a:lnTo>
                    <a:pt x="202079" y="250240"/>
                  </a:lnTo>
                  <a:lnTo>
                    <a:pt x="201289" y="250952"/>
                  </a:lnTo>
                  <a:lnTo>
                    <a:pt x="199584" y="250991"/>
                  </a:lnTo>
                  <a:close/>
                  <a:moveTo>
                    <a:pt x="198418" y="260833"/>
                  </a:moveTo>
                  <a:lnTo>
                    <a:pt x="200209" y="262163"/>
                  </a:lnTo>
                  <a:lnTo>
                    <a:pt x="202533" y="261811"/>
                  </a:lnTo>
                  <a:lnTo>
                    <a:pt x="202502" y="265167"/>
                  </a:lnTo>
                  <a:lnTo>
                    <a:pt x="202877" y="266145"/>
                  </a:lnTo>
                  <a:lnTo>
                    <a:pt x="204982" y="268985"/>
                  </a:lnTo>
                  <a:lnTo>
                    <a:pt x="205310" y="271356"/>
                  </a:lnTo>
                  <a:lnTo>
                    <a:pt x="204066" y="273578"/>
                  </a:lnTo>
                  <a:lnTo>
                    <a:pt x="203135" y="274634"/>
                  </a:lnTo>
                  <a:lnTo>
                    <a:pt x="201399" y="276152"/>
                  </a:lnTo>
                  <a:lnTo>
                    <a:pt x="201359" y="276848"/>
                  </a:lnTo>
                  <a:lnTo>
                    <a:pt x="202095" y="277638"/>
                  </a:lnTo>
                  <a:lnTo>
                    <a:pt x="204497" y="278092"/>
                  </a:lnTo>
                  <a:lnTo>
                    <a:pt x="206312" y="279312"/>
                  </a:lnTo>
                  <a:lnTo>
                    <a:pt x="206632" y="282778"/>
                  </a:lnTo>
                  <a:lnTo>
                    <a:pt x="208369" y="285508"/>
                  </a:lnTo>
                  <a:lnTo>
                    <a:pt x="208322" y="286698"/>
                  </a:lnTo>
                  <a:lnTo>
                    <a:pt x="207634" y="291579"/>
                  </a:lnTo>
                  <a:lnTo>
                    <a:pt x="207853" y="293660"/>
                  </a:lnTo>
                  <a:lnTo>
                    <a:pt x="209151" y="295327"/>
                  </a:lnTo>
                  <a:lnTo>
                    <a:pt x="210247" y="296031"/>
                  </a:lnTo>
                  <a:lnTo>
                    <a:pt x="210810" y="297079"/>
                  </a:lnTo>
                  <a:lnTo>
                    <a:pt x="211319" y="299951"/>
                  </a:lnTo>
                  <a:lnTo>
                    <a:pt x="211225" y="304824"/>
                  </a:lnTo>
                  <a:lnTo>
                    <a:pt x="211060" y="306530"/>
                  </a:lnTo>
                  <a:lnTo>
                    <a:pt x="210293" y="308110"/>
                  </a:lnTo>
                  <a:lnTo>
                    <a:pt x="207923" y="311701"/>
                  </a:lnTo>
                  <a:lnTo>
                    <a:pt x="204747" y="314557"/>
                  </a:lnTo>
                  <a:lnTo>
                    <a:pt x="203049" y="314369"/>
                  </a:lnTo>
                  <a:lnTo>
                    <a:pt x="202509" y="315214"/>
                  </a:lnTo>
                  <a:lnTo>
                    <a:pt x="203565" y="317819"/>
                  </a:lnTo>
                  <a:lnTo>
                    <a:pt x="203143" y="323319"/>
                  </a:lnTo>
                  <a:lnTo>
                    <a:pt x="202447" y="327129"/>
                  </a:lnTo>
                  <a:lnTo>
                    <a:pt x="201414" y="325197"/>
                  </a:lnTo>
                  <a:lnTo>
                    <a:pt x="200694" y="323178"/>
                  </a:lnTo>
                  <a:lnTo>
                    <a:pt x="200045" y="317827"/>
                  </a:lnTo>
                  <a:lnTo>
                    <a:pt x="199231" y="315417"/>
                  </a:lnTo>
                  <a:lnTo>
                    <a:pt x="197956" y="313211"/>
                  </a:lnTo>
                  <a:lnTo>
                    <a:pt x="197448" y="311240"/>
                  </a:lnTo>
                  <a:lnTo>
                    <a:pt x="196125" y="309401"/>
                  </a:lnTo>
                  <a:lnTo>
                    <a:pt x="194436" y="304645"/>
                  </a:lnTo>
                  <a:lnTo>
                    <a:pt x="193317" y="304887"/>
                  </a:lnTo>
                  <a:lnTo>
                    <a:pt x="191463" y="306194"/>
                  </a:lnTo>
                  <a:lnTo>
                    <a:pt x="191048" y="307085"/>
                  </a:lnTo>
                  <a:lnTo>
                    <a:pt x="190829" y="308439"/>
                  </a:lnTo>
                  <a:lnTo>
                    <a:pt x="190399" y="309659"/>
                  </a:lnTo>
                  <a:lnTo>
                    <a:pt x="188239" y="311607"/>
                  </a:lnTo>
                  <a:lnTo>
                    <a:pt x="186534" y="313923"/>
                  </a:lnTo>
                  <a:lnTo>
                    <a:pt x="185133" y="316458"/>
                  </a:lnTo>
                  <a:lnTo>
                    <a:pt x="184688" y="318781"/>
                  </a:lnTo>
                  <a:lnTo>
                    <a:pt x="185830" y="320597"/>
                  </a:lnTo>
                  <a:lnTo>
                    <a:pt x="187003" y="321332"/>
                  </a:lnTo>
                  <a:lnTo>
                    <a:pt x="188716" y="322959"/>
                  </a:lnTo>
                  <a:lnTo>
                    <a:pt x="189241" y="323702"/>
                  </a:lnTo>
                  <a:lnTo>
                    <a:pt x="191040" y="328983"/>
                  </a:lnTo>
                  <a:lnTo>
                    <a:pt x="190977" y="334389"/>
                  </a:lnTo>
                  <a:lnTo>
                    <a:pt x="189663" y="336768"/>
                  </a:lnTo>
                  <a:lnTo>
                    <a:pt x="186323" y="341282"/>
                  </a:lnTo>
                  <a:lnTo>
                    <a:pt x="183913" y="342713"/>
                  </a:lnTo>
                  <a:lnTo>
                    <a:pt x="182630" y="341986"/>
                  </a:lnTo>
                  <a:lnTo>
                    <a:pt x="181597" y="339247"/>
                  </a:lnTo>
                  <a:lnTo>
                    <a:pt x="181433" y="338121"/>
                  </a:lnTo>
                  <a:lnTo>
                    <a:pt x="182129" y="335547"/>
                  </a:lnTo>
                  <a:lnTo>
                    <a:pt x="182208" y="333192"/>
                  </a:lnTo>
                  <a:lnTo>
                    <a:pt x="181394" y="332394"/>
                  </a:lnTo>
                  <a:lnTo>
                    <a:pt x="180510" y="332551"/>
                  </a:lnTo>
                  <a:lnTo>
                    <a:pt x="180134" y="332887"/>
                  </a:lnTo>
                  <a:lnTo>
                    <a:pt x="177983" y="335977"/>
                  </a:lnTo>
                  <a:lnTo>
                    <a:pt x="177091" y="336760"/>
                  </a:lnTo>
                  <a:lnTo>
                    <a:pt x="175769" y="336869"/>
                  </a:lnTo>
                  <a:lnTo>
                    <a:pt x="174720" y="336658"/>
                  </a:lnTo>
                  <a:lnTo>
                    <a:pt x="168337" y="333959"/>
                  </a:lnTo>
                  <a:lnTo>
                    <a:pt x="163118" y="331299"/>
                  </a:lnTo>
                  <a:lnTo>
                    <a:pt x="159034" y="328811"/>
                  </a:lnTo>
                  <a:lnTo>
                    <a:pt x="156077" y="325056"/>
                  </a:lnTo>
                  <a:lnTo>
                    <a:pt x="155459" y="322247"/>
                  </a:lnTo>
                  <a:lnTo>
                    <a:pt x="155420" y="319306"/>
                  </a:lnTo>
                  <a:lnTo>
                    <a:pt x="154098" y="314995"/>
                  </a:lnTo>
                  <a:lnTo>
                    <a:pt x="153941" y="313524"/>
                  </a:lnTo>
                  <a:lnTo>
                    <a:pt x="154035" y="312116"/>
                  </a:lnTo>
                  <a:lnTo>
                    <a:pt x="155358" y="309471"/>
                  </a:lnTo>
                  <a:lnTo>
                    <a:pt x="156946" y="308134"/>
                  </a:lnTo>
                  <a:lnTo>
                    <a:pt x="157838" y="307172"/>
                  </a:lnTo>
                  <a:lnTo>
                    <a:pt x="158550" y="306107"/>
                  </a:lnTo>
                  <a:lnTo>
                    <a:pt x="159042" y="304684"/>
                  </a:lnTo>
                  <a:lnTo>
                    <a:pt x="158902" y="303267"/>
                  </a:lnTo>
                  <a:lnTo>
                    <a:pt x="158370" y="302384"/>
                  </a:lnTo>
                  <a:lnTo>
                    <a:pt x="155858" y="299278"/>
                  </a:lnTo>
                  <a:lnTo>
                    <a:pt x="153675" y="297369"/>
                  </a:lnTo>
                  <a:lnTo>
                    <a:pt x="149208" y="295655"/>
                  </a:lnTo>
                  <a:lnTo>
                    <a:pt x="148168" y="294709"/>
                  </a:lnTo>
                  <a:lnTo>
                    <a:pt x="147026" y="293997"/>
                  </a:lnTo>
                  <a:lnTo>
                    <a:pt x="145782" y="293692"/>
                  </a:lnTo>
                  <a:lnTo>
                    <a:pt x="144561" y="293684"/>
                  </a:lnTo>
                  <a:lnTo>
                    <a:pt x="143239" y="294216"/>
                  </a:lnTo>
                  <a:lnTo>
                    <a:pt x="142895" y="295350"/>
                  </a:lnTo>
                  <a:lnTo>
                    <a:pt x="142989" y="296367"/>
                  </a:lnTo>
                  <a:lnTo>
                    <a:pt x="142871" y="297353"/>
                  </a:lnTo>
                  <a:lnTo>
                    <a:pt x="141001" y="303025"/>
                  </a:lnTo>
                  <a:lnTo>
                    <a:pt x="138608" y="301781"/>
                  </a:lnTo>
                  <a:lnTo>
                    <a:pt x="136323" y="300342"/>
                  </a:lnTo>
                  <a:lnTo>
                    <a:pt x="135721" y="299332"/>
                  </a:lnTo>
                  <a:lnTo>
                    <a:pt x="135462" y="298128"/>
                  </a:lnTo>
                  <a:lnTo>
                    <a:pt x="135071" y="297314"/>
                  </a:lnTo>
                  <a:lnTo>
                    <a:pt x="134539" y="296579"/>
                  </a:lnTo>
                  <a:lnTo>
                    <a:pt x="133491" y="298472"/>
                  </a:lnTo>
                  <a:lnTo>
                    <a:pt x="132185" y="299966"/>
                  </a:lnTo>
                  <a:lnTo>
                    <a:pt x="130588" y="300310"/>
                  </a:lnTo>
                  <a:lnTo>
                    <a:pt x="128969" y="300334"/>
                  </a:lnTo>
                  <a:lnTo>
                    <a:pt x="128437" y="299685"/>
                  </a:lnTo>
                  <a:lnTo>
                    <a:pt x="127850" y="296078"/>
                  </a:lnTo>
                  <a:lnTo>
                    <a:pt x="126137" y="294936"/>
                  </a:lnTo>
                  <a:lnTo>
                    <a:pt x="123994" y="295178"/>
                  </a:lnTo>
                  <a:lnTo>
                    <a:pt x="121396" y="297165"/>
                  </a:lnTo>
                  <a:lnTo>
                    <a:pt x="120887" y="297908"/>
                  </a:lnTo>
                  <a:lnTo>
                    <a:pt x="120316" y="299622"/>
                  </a:lnTo>
                  <a:lnTo>
                    <a:pt x="117492" y="304488"/>
                  </a:lnTo>
                  <a:lnTo>
                    <a:pt x="115998" y="308228"/>
                  </a:lnTo>
                  <a:lnTo>
                    <a:pt x="114339" y="311873"/>
                  </a:lnTo>
                  <a:lnTo>
                    <a:pt x="113604" y="313070"/>
                  </a:lnTo>
                  <a:lnTo>
                    <a:pt x="112626" y="313860"/>
                  </a:lnTo>
                  <a:lnTo>
                    <a:pt x="111085" y="313532"/>
                  </a:lnTo>
                  <a:lnTo>
                    <a:pt x="109684" y="312664"/>
                  </a:lnTo>
                  <a:lnTo>
                    <a:pt x="108370" y="310316"/>
                  </a:lnTo>
                  <a:lnTo>
                    <a:pt x="108816" y="307586"/>
                  </a:lnTo>
                  <a:lnTo>
                    <a:pt x="110287" y="305841"/>
                  </a:lnTo>
                  <a:lnTo>
                    <a:pt x="111515" y="303979"/>
                  </a:lnTo>
                  <a:lnTo>
                    <a:pt x="112994" y="297463"/>
                  </a:lnTo>
                  <a:lnTo>
                    <a:pt x="113111" y="295147"/>
                  </a:lnTo>
                  <a:lnTo>
                    <a:pt x="113369" y="294153"/>
                  </a:lnTo>
                  <a:lnTo>
                    <a:pt x="115818" y="291188"/>
                  </a:lnTo>
                  <a:lnTo>
                    <a:pt x="117883" y="289350"/>
                  </a:lnTo>
                  <a:lnTo>
                    <a:pt x="118971" y="288966"/>
                  </a:lnTo>
                  <a:lnTo>
                    <a:pt x="123422" y="287918"/>
                  </a:lnTo>
                  <a:lnTo>
                    <a:pt x="125253" y="287042"/>
                  </a:lnTo>
                  <a:lnTo>
                    <a:pt x="128140" y="287026"/>
                  </a:lnTo>
                  <a:lnTo>
                    <a:pt x="130487" y="286525"/>
                  </a:lnTo>
                  <a:lnTo>
                    <a:pt x="132357" y="285109"/>
                  </a:lnTo>
                  <a:lnTo>
                    <a:pt x="132497" y="283646"/>
                  </a:lnTo>
                  <a:lnTo>
                    <a:pt x="132412" y="282121"/>
                  </a:lnTo>
                  <a:lnTo>
                    <a:pt x="132826" y="281190"/>
                  </a:lnTo>
                  <a:lnTo>
                    <a:pt x="133546" y="280407"/>
                  </a:lnTo>
                  <a:lnTo>
                    <a:pt x="134547" y="279375"/>
                  </a:lnTo>
                  <a:lnTo>
                    <a:pt x="135674" y="278600"/>
                  </a:lnTo>
                  <a:lnTo>
                    <a:pt x="138874" y="278037"/>
                  </a:lnTo>
                  <a:lnTo>
                    <a:pt x="139937" y="277396"/>
                  </a:lnTo>
                  <a:lnTo>
                    <a:pt x="140790" y="276402"/>
                  </a:lnTo>
                  <a:lnTo>
                    <a:pt x="141979" y="274462"/>
                  </a:lnTo>
                  <a:lnTo>
                    <a:pt x="143396" y="274947"/>
                  </a:lnTo>
                  <a:lnTo>
                    <a:pt x="144819" y="275698"/>
                  </a:lnTo>
                  <a:lnTo>
                    <a:pt x="147377" y="276292"/>
                  </a:lnTo>
                  <a:lnTo>
                    <a:pt x="149638" y="277904"/>
                  </a:lnTo>
                  <a:lnTo>
                    <a:pt x="151094" y="280439"/>
                  </a:lnTo>
                  <a:lnTo>
                    <a:pt x="151336" y="281690"/>
                  </a:lnTo>
                  <a:lnTo>
                    <a:pt x="151712" y="285814"/>
                  </a:lnTo>
                  <a:lnTo>
                    <a:pt x="151187" y="286776"/>
                  </a:lnTo>
                  <a:lnTo>
                    <a:pt x="148981" y="288693"/>
                  </a:lnTo>
                  <a:lnTo>
                    <a:pt x="149998" y="288896"/>
                  </a:lnTo>
                  <a:lnTo>
                    <a:pt x="152893" y="287151"/>
                  </a:lnTo>
                  <a:lnTo>
                    <a:pt x="154340" y="286478"/>
                  </a:lnTo>
                  <a:lnTo>
                    <a:pt x="157908" y="285540"/>
                  </a:lnTo>
                  <a:lnTo>
                    <a:pt x="158745" y="284922"/>
                  </a:lnTo>
                  <a:lnTo>
                    <a:pt x="159363" y="283999"/>
                  </a:lnTo>
                  <a:lnTo>
                    <a:pt x="160622" y="281472"/>
                  </a:lnTo>
                  <a:lnTo>
                    <a:pt x="161538" y="278772"/>
                  </a:lnTo>
                  <a:lnTo>
                    <a:pt x="162266" y="277646"/>
                  </a:lnTo>
                  <a:lnTo>
                    <a:pt x="163290" y="276754"/>
                  </a:lnTo>
                  <a:lnTo>
                    <a:pt x="164316" y="276605"/>
                  </a:lnTo>
                  <a:lnTo>
                    <a:pt x="168063" y="278452"/>
                  </a:lnTo>
                  <a:lnTo>
                    <a:pt x="170464" y="277560"/>
                  </a:lnTo>
                  <a:lnTo>
                    <a:pt x="171138" y="274759"/>
                  </a:lnTo>
                  <a:lnTo>
                    <a:pt x="171685" y="270691"/>
                  </a:lnTo>
                  <a:lnTo>
                    <a:pt x="172116" y="269588"/>
                  </a:lnTo>
                  <a:lnTo>
                    <a:pt x="173492" y="268524"/>
                  </a:lnTo>
                  <a:lnTo>
                    <a:pt x="175135" y="268868"/>
                  </a:lnTo>
                  <a:lnTo>
                    <a:pt x="177388" y="270331"/>
                  </a:lnTo>
                  <a:lnTo>
                    <a:pt x="179469" y="270816"/>
                  </a:lnTo>
                  <a:lnTo>
                    <a:pt x="180244" y="269643"/>
                  </a:lnTo>
                  <a:lnTo>
                    <a:pt x="180979" y="267327"/>
                  </a:lnTo>
                  <a:lnTo>
                    <a:pt x="181817" y="267335"/>
                  </a:lnTo>
                  <a:lnTo>
                    <a:pt x="184617" y="268101"/>
                  </a:lnTo>
                  <a:lnTo>
                    <a:pt x="187324" y="267593"/>
                  </a:lnTo>
                  <a:lnTo>
                    <a:pt x="188091" y="264808"/>
                  </a:lnTo>
                  <a:lnTo>
                    <a:pt x="187582" y="261827"/>
                  </a:lnTo>
                  <a:lnTo>
                    <a:pt x="185462" y="253127"/>
                  </a:lnTo>
                  <a:lnTo>
                    <a:pt x="186721" y="251187"/>
                  </a:lnTo>
                  <a:lnTo>
                    <a:pt x="187817" y="251132"/>
                  </a:lnTo>
                  <a:lnTo>
                    <a:pt x="190485" y="253448"/>
                  </a:lnTo>
                  <a:lnTo>
                    <a:pt x="195625" y="256577"/>
                  </a:lnTo>
                  <a:lnTo>
                    <a:pt x="197338" y="258486"/>
                  </a:lnTo>
                  <a:lnTo>
                    <a:pt x="198418" y="260833"/>
                  </a:lnTo>
                  <a:close/>
                  <a:moveTo>
                    <a:pt x="197635" y="254809"/>
                  </a:moveTo>
                  <a:lnTo>
                    <a:pt x="197237" y="255373"/>
                  </a:lnTo>
                  <a:lnTo>
                    <a:pt x="196571" y="254191"/>
                  </a:lnTo>
                  <a:lnTo>
                    <a:pt x="197150" y="251586"/>
                  </a:lnTo>
                  <a:lnTo>
                    <a:pt x="197573" y="251148"/>
                  </a:lnTo>
                  <a:lnTo>
                    <a:pt x="198120" y="252799"/>
                  </a:lnTo>
                  <a:lnTo>
                    <a:pt x="197635" y="254809"/>
                  </a:lnTo>
                  <a:close/>
                  <a:moveTo>
                    <a:pt x="147730" y="262687"/>
                  </a:moveTo>
                  <a:lnTo>
                    <a:pt x="147918" y="264980"/>
                  </a:lnTo>
                  <a:lnTo>
                    <a:pt x="145899" y="265645"/>
                  </a:lnTo>
                  <a:lnTo>
                    <a:pt x="144279" y="265058"/>
                  </a:lnTo>
                  <a:lnTo>
                    <a:pt x="143239" y="263681"/>
                  </a:lnTo>
                  <a:lnTo>
                    <a:pt x="143247" y="263165"/>
                  </a:lnTo>
                  <a:lnTo>
                    <a:pt x="144154" y="263204"/>
                  </a:lnTo>
                  <a:lnTo>
                    <a:pt x="146149" y="261999"/>
                  </a:lnTo>
                  <a:lnTo>
                    <a:pt x="146783" y="261764"/>
                  </a:lnTo>
                  <a:lnTo>
                    <a:pt x="147730" y="262687"/>
                  </a:lnTo>
                  <a:close/>
                  <a:moveTo>
                    <a:pt x="172084" y="264776"/>
                  </a:moveTo>
                  <a:lnTo>
                    <a:pt x="171458" y="266091"/>
                  </a:lnTo>
                  <a:lnTo>
                    <a:pt x="168994" y="265003"/>
                  </a:lnTo>
                  <a:lnTo>
                    <a:pt x="168407" y="264056"/>
                  </a:lnTo>
                  <a:lnTo>
                    <a:pt x="168720" y="262938"/>
                  </a:lnTo>
                  <a:lnTo>
                    <a:pt x="169925" y="262554"/>
                  </a:lnTo>
                  <a:lnTo>
                    <a:pt x="170551" y="262554"/>
                  </a:lnTo>
                  <a:lnTo>
                    <a:pt x="171724" y="263728"/>
                  </a:lnTo>
                  <a:lnTo>
                    <a:pt x="172084" y="264776"/>
                  </a:lnTo>
                  <a:close/>
                  <a:moveTo>
                    <a:pt x="8480" y="285250"/>
                  </a:moveTo>
                  <a:lnTo>
                    <a:pt x="6986" y="285766"/>
                  </a:lnTo>
                  <a:lnTo>
                    <a:pt x="6657" y="284390"/>
                  </a:lnTo>
                  <a:lnTo>
                    <a:pt x="6846" y="283036"/>
                  </a:lnTo>
                  <a:lnTo>
                    <a:pt x="7917" y="283185"/>
                  </a:lnTo>
                  <a:lnTo>
                    <a:pt x="8441" y="283607"/>
                  </a:lnTo>
                  <a:lnTo>
                    <a:pt x="8480" y="285250"/>
                  </a:lnTo>
                  <a:close/>
                  <a:moveTo>
                    <a:pt x="2433" y="292549"/>
                  </a:moveTo>
                  <a:lnTo>
                    <a:pt x="1291" y="294224"/>
                  </a:lnTo>
                  <a:lnTo>
                    <a:pt x="0" y="292299"/>
                  </a:lnTo>
                  <a:lnTo>
                    <a:pt x="140" y="289616"/>
                  </a:lnTo>
                  <a:lnTo>
                    <a:pt x="540" y="288872"/>
                  </a:lnTo>
                  <a:lnTo>
                    <a:pt x="2362" y="288466"/>
                  </a:lnTo>
                  <a:lnTo>
                    <a:pt x="2433" y="292549"/>
                  </a:lnTo>
                  <a:close/>
                  <a:moveTo>
                    <a:pt x="131034" y="302994"/>
                  </a:moveTo>
                  <a:lnTo>
                    <a:pt x="131277" y="303502"/>
                  </a:lnTo>
                  <a:lnTo>
                    <a:pt x="131175" y="304050"/>
                  </a:lnTo>
                  <a:lnTo>
                    <a:pt x="128891" y="305067"/>
                  </a:lnTo>
                  <a:lnTo>
                    <a:pt x="128124" y="305036"/>
                  </a:lnTo>
                  <a:lnTo>
                    <a:pt x="127944" y="303338"/>
                  </a:lnTo>
                  <a:lnTo>
                    <a:pt x="128507" y="302563"/>
                  </a:lnTo>
                  <a:lnTo>
                    <a:pt x="129587" y="303252"/>
                  </a:lnTo>
                  <a:lnTo>
                    <a:pt x="130542" y="302454"/>
                  </a:lnTo>
                  <a:lnTo>
                    <a:pt x="131034" y="302994"/>
                  </a:lnTo>
                  <a:close/>
                  <a:moveTo>
                    <a:pt x="193559" y="312804"/>
                  </a:moveTo>
                  <a:lnTo>
                    <a:pt x="193215" y="314056"/>
                  </a:lnTo>
                  <a:lnTo>
                    <a:pt x="191862" y="311107"/>
                  </a:lnTo>
                  <a:lnTo>
                    <a:pt x="191330" y="310379"/>
                  </a:lnTo>
                  <a:lnTo>
                    <a:pt x="192018" y="307915"/>
                  </a:lnTo>
                  <a:lnTo>
                    <a:pt x="193528" y="309120"/>
                  </a:lnTo>
                  <a:lnTo>
                    <a:pt x="193559" y="312804"/>
                  </a:lnTo>
                  <a:close/>
                  <a:moveTo>
                    <a:pt x="112501" y="324540"/>
                  </a:moveTo>
                  <a:lnTo>
                    <a:pt x="110279" y="324845"/>
                  </a:lnTo>
                  <a:lnTo>
                    <a:pt x="109567" y="324821"/>
                  </a:lnTo>
                  <a:lnTo>
                    <a:pt x="107822" y="322584"/>
                  </a:lnTo>
                  <a:lnTo>
                    <a:pt x="107658" y="321598"/>
                  </a:lnTo>
                  <a:lnTo>
                    <a:pt x="106258" y="320479"/>
                  </a:lnTo>
                  <a:lnTo>
                    <a:pt x="106766" y="319368"/>
                  </a:lnTo>
                  <a:lnTo>
                    <a:pt x="108581" y="319102"/>
                  </a:lnTo>
                  <a:lnTo>
                    <a:pt x="111726" y="317686"/>
                  </a:lnTo>
                  <a:lnTo>
                    <a:pt x="116772" y="319924"/>
                  </a:lnTo>
                  <a:lnTo>
                    <a:pt x="117554" y="320730"/>
                  </a:lnTo>
                  <a:lnTo>
                    <a:pt x="115982" y="321222"/>
                  </a:lnTo>
                  <a:lnTo>
                    <a:pt x="114863" y="323342"/>
                  </a:lnTo>
                  <a:lnTo>
                    <a:pt x="112501" y="324540"/>
                  </a:lnTo>
                  <a:close/>
                  <a:moveTo>
                    <a:pt x="91996" y="332277"/>
                  </a:moveTo>
                  <a:lnTo>
                    <a:pt x="93193" y="333857"/>
                  </a:lnTo>
                  <a:lnTo>
                    <a:pt x="94694" y="333443"/>
                  </a:lnTo>
                  <a:lnTo>
                    <a:pt x="97089" y="333888"/>
                  </a:lnTo>
                  <a:lnTo>
                    <a:pt x="97597" y="334710"/>
                  </a:lnTo>
                  <a:lnTo>
                    <a:pt x="97519" y="335250"/>
                  </a:lnTo>
                  <a:lnTo>
                    <a:pt x="94961" y="336775"/>
                  </a:lnTo>
                  <a:lnTo>
                    <a:pt x="93279" y="335179"/>
                  </a:lnTo>
                  <a:lnTo>
                    <a:pt x="90313" y="336267"/>
                  </a:lnTo>
                  <a:lnTo>
                    <a:pt x="88897" y="335610"/>
                  </a:lnTo>
                  <a:lnTo>
                    <a:pt x="86965" y="336196"/>
                  </a:lnTo>
                  <a:lnTo>
                    <a:pt x="85776" y="334960"/>
                  </a:lnTo>
                  <a:lnTo>
                    <a:pt x="86261" y="333771"/>
                  </a:lnTo>
                  <a:lnTo>
                    <a:pt x="89328" y="331815"/>
                  </a:lnTo>
                  <a:lnTo>
                    <a:pt x="91996" y="332277"/>
                  </a:lnTo>
                  <a:close/>
                  <a:moveTo>
                    <a:pt x="72046" y="350232"/>
                  </a:moveTo>
                  <a:lnTo>
                    <a:pt x="71451" y="351554"/>
                  </a:lnTo>
                  <a:lnTo>
                    <a:pt x="70755" y="352172"/>
                  </a:lnTo>
                  <a:lnTo>
                    <a:pt x="69847" y="351828"/>
                  </a:lnTo>
                  <a:lnTo>
                    <a:pt x="69151" y="351147"/>
                  </a:lnTo>
                  <a:lnTo>
                    <a:pt x="68760" y="352164"/>
                  </a:lnTo>
                  <a:lnTo>
                    <a:pt x="66843" y="352555"/>
                  </a:lnTo>
                  <a:lnTo>
                    <a:pt x="65631" y="354120"/>
                  </a:lnTo>
                  <a:lnTo>
                    <a:pt x="63862" y="354542"/>
                  </a:lnTo>
                  <a:lnTo>
                    <a:pt x="62626" y="354339"/>
                  </a:lnTo>
                  <a:lnTo>
                    <a:pt x="62759" y="352946"/>
                  </a:lnTo>
                  <a:lnTo>
                    <a:pt x="66178" y="350858"/>
                  </a:lnTo>
                  <a:lnTo>
                    <a:pt x="68306" y="350083"/>
                  </a:lnTo>
                  <a:lnTo>
                    <a:pt x="70176" y="348573"/>
                  </a:lnTo>
                  <a:lnTo>
                    <a:pt x="71115" y="348409"/>
                  </a:lnTo>
                  <a:lnTo>
                    <a:pt x="71592" y="349637"/>
                  </a:lnTo>
                  <a:lnTo>
                    <a:pt x="72046" y="35023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3" name="Freeform: Shape 752">
              <a:extLst>
                <a:ext uri="{FF2B5EF4-FFF2-40B4-BE49-F238E27FC236}">
                  <a16:creationId xmlns:a16="http://schemas.microsoft.com/office/drawing/2014/main" id="{4B1B3267-569A-11F6-4970-D2DF890672C4}"/>
                </a:ext>
              </a:extLst>
            </p:cNvPr>
            <p:cNvSpPr>
              <a:spLocks/>
            </p:cNvSpPr>
            <p:nvPr/>
          </p:nvSpPr>
          <p:spPr>
            <a:xfrm>
              <a:off x="8586803" y="3777145"/>
              <a:ext cx="372294" cy="337729"/>
            </a:xfrm>
            <a:custGeom>
              <a:avLst/>
              <a:gdLst>
                <a:gd name="connsiteX0" fmla="*/ 307336 w 372294"/>
                <a:gd name="connsiteY0" fmla="*/ 1572 h 337729"/>
                <a:gd name="connsiteX1" fmla="*/ 308392 w 372294"/>
                <a:gd name="connsiteY1" fmla="*/ 2300 h 337729"/>
                <a:gd name="connsiteX2" fmla="*/ 309707 w 372294"/>
                <a:gd name="connsiteY2" fmla="*/ 1870 h 337729"/>
                <a:gd name="connsiteX3" fmla="*/ 312014 w 372294"/>
                <a:gd name="connsiteY3" fmla="*/ 1353 h 337729"/>
                <a:gd name="connsiteX4" fmla="*/ 314017 w 372294"/>
                <a:gd name="connsiteY4" fmla="*/ 1737 h 337729"/>
                <a:gd name="connsiteX5" fmla="*/ 318437 w 372294"/>
                <a:gd name="connsiteY5" fmla="*/ 3372 h 337729"/>
                <a:gd name="connsiteX6" fmla="*/ 319102 w 372294"/>
                <a:gd name="connsiteY6" fmla="*/ 4186 h 337729"/>
                <a:gd name="connsiteX7" fmla="*/ 320143 w 372294"/>
                <a:gd name="connsiteY7" fmla="*/ 8152 h 337729"/>
                <a:gd name="connsiteX8" fmla="*/ 320933 w 372294"/>
                <a:gd name="connsiteY8" fmla="*/ 8512 h 337729"/>
                <a:gd name="connsiteX9" fmla="*/ 323421 w 372294"/>
                <a:gd name="connsiteY9" fmla="*/ 7581 h 337729"/>
                <a:gd name="connsiteX10" fmla="*/ 325479 w 372294"/>
                <a:gd name="connsiteY10" fmla="*/ 8050 h 337729"/>
                <a:gd name="connsiteX11" fmla="*/ 327786 w 372294"/>
                <a:gd name="connsiteY11" fmla="*/ 9333 h 337729"/>
                <a:gd name="connsiteX12" fmla="*/ 329273 w 372294"/>
                <a:gd name="connsiteY12" fmla="*/ 10569 h 337729"/>
                <a:gd name="connsiteX13" fmla="*/ 330259 w 372294"/>
                <a:gd name="connsiteY13" fmla="*/ 11899 h 337729"/>
                <a:gd name="connsiteX14" fmla="*/ 331315 w 372294"/>
                <a:gd name="connsiteY14" fmla="*/ 14059 h 337729"/>
                <a:gd name="connsiteX15" fmla="*/ 331721 w 372294"/>
                <a:gd name="connsiteY15" fmla="*/ 15780 h 337729"/>
                <a:gd name="connsiteX16" fmla="*/ 332222 w 372294"/>
                <a:gd name="connsiteY16" fmla="*/ 17837 h 337729"/>
                <a:gd name="connsiteX17" fmla="*/ 332089 w 372294"/>
                <a:gd name="connsiteY17" fmla="*/ 23627 h 337729"/>
                <a:gd name="connsiteX18" fmla="*/ 331338 w 372294"/>
                <a:gd name="connsiteY18" fmla="*/ 24573 h 337729"/>
                <a:gd name="connsiteX19" fmla="*/ 330697 w 372294"/>
                <a:gd name="connsiteY19" fmla="*/ 25802 h 337729"/>
                <a:gd name="connsiteX20" fmla="*/ 330853 w 372294"/>
                <a:gd name="connsiteY20" fmla="*/ 26873 h 337729"/>
                <a:gd name="connsiteX21" fmla="*/ 331581 w 372294"/>
                <a:gd name="connsiteY21" fmla="*/ 27718 h 337729"/>
                <a:gd name="connsiteX22" fmla="*/ 333013 w 372294"/>
                <a:gd name="connsiteY22" fmla="*/ 28297 h 337729"/>
                <a:gd name="connsiteX23" fmla="*/ 334335 w 372294"/>
                <a:gd name="connsiteY23" fmla="*/ 28657 h 337729"/>
                <a:gd name="connsiteX24" fmla="*/ 335047 w 372294"/>
                <a:gd name="connsiteY24" fmla="*/ 29573 h 337729"/>
                <a:gd name="connsiteX25" fmla="*/ 336025 w 372294"/>
                <a:gd name="connsiteY25" fmla="*/ 32811 h 337729"/>
                <a:gd name="connsiteX26" fmla="*/ 336682 w 372294"/>
                <a:gd name="connsiteY26" fmla="*/ 33312 h 337729"/>
                <a:gd name="connsiteX27" fmla="*/ 338309 w 372294"/>
                <a:gd name="connsiteY27" fmla="*/ 33296 h 337729"/>
                <a:gd name="connsiteX28" fmla="*/ 341251 w 372294"/>
                <a:gd name="connsiteY28" fmla="*/ 32592 h 337729"/>
                <a:gd name="connsiteX29" fmla="*/ 343801 w 372294"/>
                <a:gd name="connsiteY29" fmla="*/ 31481 h 337729"/>
                <a:gd name="connsiteX30" fmla="*/ 344889 w 372294"/>
                <a:gd name="connsiteY30" fmla="*/ 31247 h 337729"/>
                <a:gd name="connsiteX31" fmla="*/ 345155 w 372294"/>
                <a:gd name="connsiteY31" fmla="*/ 34321 h 337729"/>
                <a:gd name="connsiteX32" fmla="*/ 346656 w 372294"/>
                <a:gd name="connsiteY32" fmla="*/ 35495 h 337729"/>
                <a:gd name="connsiteX33" fmla="*/ 348753 w 372294"/>
                <a:gd name="connsiteY33" fmla="*/ 36864 h 337729"/>
                <a:gd name="connsiteX34" fmla="*/ 349622 w 372294"/>
                <a:gd name="connsiteY34" fmla="*/ 37318 h 337729"/>
                <a:gd name="connsiteX35" fmla="*/ 352078 w 372294"/>
                <a:gd name="connsiteY35" fmla="*/ 38617 h 337729"/>
                <a:gd name="connsiteX36" fmla="*/ 356717 w 372294"/>
                <a:gd name="connsiteY36" fmla="*/ 40267 h 337729"/>
                <a:gd name="connsiteX37" fmla="*/ 361216 w 372294"/>
                <a:gd name="connsiteY37" fmla="*/ 41449 h 337729"/>
                <a:gd name="connsiteX38" fmla="*/ 364549 w 372294"/>
                <a:gd name="connsiteY38" fmla="*/ 42325 h 337729"/>
                <a:gd name="connsiteX39" fmla="*/ 366160 w 372294"/>
                <a:gd name="connsiteY39" fmla="*/ 42379 h 337729"/>
                <a:gd name="connsiteX40" fmla="*/ 367310 w 372294"/>
                <a:gd name="connsiteY40" fmla="*/ 42419 h 337729"/>
                <a:gd name="connsiteX41" fmla="*/ 370635 w 372294"/>
                <a:gd name="connsiteY41" fmla="*/ 42184 h 337729"/>
                <a:gd name="connsiteX42" fmla="*/ 372294 w 372294"/>
                <a:gd name="connsiteY42" fmla="*/ 41777 h 337729"/>
                <a:gd name="connsiteX43" fmla="*/ 370041 w 372294"/>
                <a:gd name="connsiteY43" fmla="*/ 43185 h 337729"/>
                <a:gd name="connsiteX44" fmla="*/ 367287 w 372294"/>
                <a:gd name="connsiteY44" fmla="*/ 44922 h 337729"/>
                <a:gd name="connsiteX45" fmla="*/ 364032 w 372294"/>
                <a:gd name="connsiteY45" fmla="*/ 46956 h 337729"/>
                <a:gd name="connsiteX46" fmla="*/ 361169 w 372294"/>
                <a:gd name="connsiteY46" fmla="*/ 48756 h 337729"/>
                <a:gd name="connsiteX47" fmla="*/ 358431 w 372294"/>
                <a:gd name="connsiteY47" fmla="*/ 50469 h 337729"/>
                <a:gd name="connsiteX48" fmla="*/ 355810 w 372294"/>
                <a:gd name="connsiteY48" fmla="*/ 52112 h 337729"/>
                <a:gd name="connsiteX49" fmla="*/ 355411 w 372294"/>
                <a:gd name="connsiteY49" fmla="*/ 53387 h 337729"/>
                <a:gd name="connsiteX50" fmla="*/ 354762 w 372294"/>
                <a:gd name="connsiteY50" fmla="*/ 55257 h 337729"/>
                <a:gd name="connsiteX51" fmla="*/ 352360 w 372294"/>
                <a:gd name="connsiteY51" fmla="*/ 56681 h 337729"/>
                <a:gd name="connsiteX52" fmla="*/ 349966 w 372294"/>
                <a:gd name="connsiteY52" fmla="*/ 57706 h 337729"/>
                <a:gd name="connsiteX53" fmla="*/ 349411 w 372294"/>
                <a:gd name="connsiteY53" fmla="*/ 58308 h 337729"/>
                <a:gd name="connsiteX54" fmla="*/ 349231 w 372294"/>
                <a:gd name="connsiteY54" fmla="*/ 59114 h 337729"/>
                <a:gd name="connsiteX55" fmla="*/ 348073 w 372294"/>
                <a:gd name="connsiteY55" fmla="*/ 60725 h 337729"/>
                <a:gd name="connsiteX56" fmla="*/ 345835 w 372294"/>
                <a:gd name="connsiteY56" fmla="*/ 62087 h 337729"/>
                <a:gd name="connsiteX57" fmla="*/ 343981 w 372294"/>
                <a:gd name="connsiteY57" fmla="*/ 61954 h 337729"/>
                <a:gd name="connsiteX58" fmla="*/ 342807 w 372294"/>
                <a:gd name="connsiteY58" fmla="*/ 61547 h 337729"/>
                <a:gd name="connsiteX59" fmla="*/ 336572 w 372294"/>
                <a:gd name="connsiteY59" fmla="*/ 63894 h 337729"/>
                <a:gd name="connsiteX60" fmla="*/ 333677 w 372294"/>
                <a:gd name="connsiteY60" fmla="*/ 63839 h 337729"/>
                <a:gd name="connsiteX61" fmla="*/ 331424 w 372294"/>
                <a:gd name="connsiteY61" fmla="*/ 65357 h 337729"/>
                <a:gd name="connsiteX62" fmla="*/ 329750 w 372294"/>
                <a:gd name="connsiteY62" fmla="*/ 66749 h 337729"/>
                <a:gd name="connsiteX63" fmla="*/ 326402 w 372294"/>
                <a:gd name="connsiteY63" fmla="*/ 68267 h 337729"/>
                <a:gd name="connsiteX64" fmla="*/ 324125 w 372294"/>
                <a:gd name="connsiteY64" fmla="*/ 68275 h 337729"/>
                <a:gd name="connsiteX65" fmla="*/ 320761 w 372294"/>
                <a:gd name="connsiteY65" fmla="*/ 67375 h 337729"/>
                <a:gd name="connsiteX66" fmla="*/ 316622 w 372294"/>
                <a:gd name="connsiteY66" fmla="*/ 65654 h 337729"/>
                <a:gd name="connsiteX67" fmla="*/ 314948 w 372294"/>
                <a:gd name="connsiteY67" fmla="*/ 64661 h 337729"/>
                <a:gd name="connsiteX68" fmla="*/ 313431 w 372294"/>
                <a:gd name="connsiteY68" fmla="*/ 64715 h 337729"/>
                <a:gd name="connsiteX69" fmla="*/ 309769 w 372294"/>
                <a:gd name="connsiteY69" fmla="*/ 64481 h 337729"/>
                <a:gd name="connsiteX70" fmla="*/ 306186 w 372294"/>
                <a:gd name="connsiteY70" fmla="*/ 63628 h 337729"/>
                <a:gd name="connsiteX71" fmla="*/ 301914 w 372294"/>
                <a:gd name="connsiteY71" fmla="*/ 62619 h 337729"/>
                <a:gd name="connsiteX72" fmla="*/ 299802 w 372294"/>
                <a:gd name="connsiteY72" fmla="*/ 62189 h 337729"/>
                <a:gd name="connsiteX73" fmla="*/ 295468 w 372294"/>
                <a:gd name="connsiteY73" fmla="*/ 61297 h 337729"/>
                <a:gd name="connsiteX74" fmla="*/ 292643 w 372294"/>
                <a:gd name="connsiteY74" fmla="*/ 62486 h 337729"/>
                <a:gd name="connsiteX75" fmla="*/ 290093 w 372294"/>
                <a:gd name="connsiteY75" fmla="*/ 63550 h 337729"/>
                <a:gd name="connsiteX76" fmla="*/ 288020 w 372294"/>
                <a:gd name="connsiteY76" fmla="*/ 64277 h 337729"/>
                <a:gd name="connsiteX77" fmla="*/ 286306 w 372294"/>
                <a:gd name="connsiteY77" fmla="*/ 67579 h 337729"/>
                <a:gd name="connsiteX78" fmla="*/ 285579 w 372294"/>
                <a:gd name="connsiteY78" fmla="*/ 68744 h 337729"/>
                <a:gd name="connsiteX79" fmla="*/ 284750 w 372294"/>
                <a:gd name="connsiteY79" fmla="*/ 70403 h 337729"/>
                <a:gd name="connsiteX80" fmla="*/ 284359 w 372294"/>
                <a:gd name="connsiteY80" fmla="*/ 71577 h 337729"/>
                <a:gd name="connsiteX81" fmla="*/ 284703 w 372294"/>
                <a:gd name="connsiteY81" fmla="*/ 72977 h 337729"/>
                <a:gd name="connsiteX82" fmla="*/ 287214 w 372294"/>
                <a:gd name="connsiteY82" fmla="*/ 73963 h 337729"/>
                <a:gd name="connsiteX83" fmla="*/ 288262 w 372294"/>
                <a:gd name="connsiteY83" fmla="*/ 75324 h 337729"/>
                <a:gd name="connsiteX84" fmla="*/ 288419 w 372294"/>
                <a:gd name="connsiteY84" fmla="*/ 76521 h 337729"/>
                <a:gd name="connsiteX85" fmla="*/ 287511 w 372294"/>
                <a:gd name="connsiteY85" fmla="*/ 77749 h 337729"/>
                <a:gd name="connsiteX86" fmla="*/ 286752 w 372294"/>
                <a:gd name="connsiteY86" fmla="*/ 78719 h 337729"/>
                <a:gd name="connsiteX87" fmla="*/ 286761 w 372294"/>
                <a:gd name="connsiteY87" fmla="*/ 79572 h 337729"/>
                <a:gd name="connsiteX88" fmla="*/ 287167 w 372294"/>
                <a:gd name="connsiteY88" fmla="*/ 80433 h 337729"/>
                <a:gd name="connsiteX89" fmla="*/ 287770 w 372294"/>
                <a:gd name="connsiteY89" fmla="*/ 81074 h 337729"/>
                <a:gd name="connsiteX90" fmla="*/ 291337 w 372294"/>
                <a:gd name="connsiteY90" fmla="*/ 81473 h 337729"/>
                <a:gd name="connsiteX91" fmla="*/ 293457 w 372294"/>
                <a:gd name="connsiteY91" fmla="*/ 81481 h 337729"/>
                <a:gd name="connsiteX92" fmla="*/ 294279 w 372294"/>
                <a:gd name="connsiteY92" fmla="*/ 81825 h 337729"/>
                <a:gd name="connsiteX93" fmla="*/ 294381 w 372294"/>
                <a:gd name="connsiteY93" fmla="*/ 82991 h 337729"/>
                <a:gd name="connsiteX94" fmla="*/ 293598 w 372294"/>
                <a:gd name="connsiteY94" fmla="*/ 84556 h 337729"/>
                <a:gd name="connsiteX95" fmla="*/ 290594 w 372294"/>
                <a:gd name="connsiteY95" fmla="*/ 85815 h 337729"/>
                <a:gd name="connsiteX96" fmla="*/ 288896 w 372294"/>
                <a:gd name="connsiteY96" fmla="*/ 87145 h 337729"/>
                <a:gd name="connsiteX97" fmla="*/ 288348 w 372294"/>
                <a:gd name="connsiteY97" fmla="*/ 88905 h 337729"/>
                <a:gd name="connsiteX98" fmla="*/ 288372 w 372294"/>
                <a:gd name="connsiteY98" fmla="*/ 90306 h 337729"/>
                <a:gd name="connsiteX99" fmla="*/ 288959 w 372294"/>
                <a:gd name="connsiteY99" fmla="*/ 91237 h 337729"/>
                <a:gd name="connsiteX100" fmla="*/ 290398 w 372294"/>
                <a:gd name="connsiteY100" fmla="*/ 92309 h 337729"/>
                <a:gd name="connsiteX101" fmla="*/ 291751 w 372294"/>
                <a:gd name="connsiteY101" fmla="*/ 93529 h 337729"/>
                <a:gd name="connsiteX102" fmla="*/ 292166 w 372294"/>
                <a:gd name="connsiteY102" fmla="*/ 94523 h 337729"/>
                <a:gd name="connsiteX103" fmla="*/ 291994 w 372294"/>
                <a:gd name="connsiteY103" fmla="*/ 95884 h 337729"/>
                <a:gd name="connsiteX104" fmla="*/ 291454 w 372294"/>
                <a:gd name="connsiteY104" fmla="*/ 97746 h 337729"/>
                <a:gd name="connsiteX105" fmla="*/ 289976 w 372294"/>
                <a:gd name="connsiteY105" fmla="*/ 99913 h 337729"/>
                <a:gd name="connsiteX106" fmla="*/ 288740 w 372294"/>
                <a:gd name="connsiteY106" fmla="*/ 101454 h 337729"/>
                <a:gd name="connsiteX107" fmla="*/ 288653 w 372294"/>
                <a:gd name="connsiteY107" fmla="*/ 102002 h 337729"/>
                <a:gd name="connsiteX108" fmla="*/ 288959 w 372294"/>
                <a:gd name="connsiteY108" fmla="*/ 102831 h 337729"/>
                <a:gd name="connsiteX109" fmla="*/ 289952 w 372294"/>
                <a:gd name="connsiteY109" fmla="*/ 104036 h 337729"/>
                <a:gd name="connsiteX110" fmla="*/ 291642 w 372294"/>
                <a:gd name="connsiteY110" fmla="*/ 105812 h 337729"/>
                <a:gd name="connsiteX111" fmla="*/ 293746 w 372294"/>
                <a:gd name="connsiteY111" fmla="*/ 107243 h 337729"/>
                <a:gd name="connsiteX112" fmla="*/ 295100 w 372294"/>
                <a:gd name="connsiteY112" fmla="*/ 107643 h 337729"/>
                <a:gd name="connsiteX113" fmla="*/ 295530 w 372294"/>
                <a:gd name="connsiteY113" fmla="*/ 107995 h 337729"/>
                <a:gd name="connsiteX114" fmla="*/ 295953 w 372294"/>
                <a:gd name="connsiteY114" fmla="*/ 109653 h 337729"/>
                <a:gd name="connsiteX115" fmla="*/ 296117 w 372294"/>
                <a:gd name="connsiteY115" fmla="*/ 111398 h 337729"/>
                <a:gd name="connsiteX116" fmla="*/ 295577 w 372294"/>
                <a:gd name="connsiteY116" fmla="*/ 112712 h 337729"/>
                <a:gd name="connsiteX117" fmla="*/ 296657 w 372294"/>
                <a:gd name="connsiteY117" fmla="*/ 113792 h 337729"/>
                <a:gd name="connsiteX118" fmla="*/ 299481 w 372294"/>
                <a:gd name="connsiteY118" fmla="*/ 113737 h 337729"/>
                <a:gd name="connsiteX119" fmla="*/ 301781 w 372294"/>
                <a:gd name="connsiteY119" fmla="*/ 114199 h 337729"/>
                <a:gd name="connsiteX120" fmla="*/ 302751 w 372294"/>
                <a:gd name="connsiteY120" fmla="*/ 113737 h 337729"/>
                <a:gd name="connsiteX121" fmla="*/ 303432 w 372294"/>
                <a:gd name="connsiteY121" fmla="*/ 114081 h 337729"/>
                <a:gd name="connsiteX122" fmla="*/ 303002 w 372294"/>
                <a:gd name="connsiteY122" fmla="*/ 117977 h 337729"/>
                <a:gd name="connsiteX123" fmla="*/ 303315 w 372294"/>
                <a:gd name="connsiteY123" fmla="*/ 120277 h 337729"/>
                <a:gd name="connsiteX124" fmla="*/ 303933 w 372294"/>
                <a:gd name="connsiteY124" fmla="*/ 120927 h 337729"/>
                <a:gd name="connsiteX125" fmla="*/ 306194 w 372294"/>
                <a:gd name="connsiteY125" fmla="*/ 121866 h 337729"/>
                <a:gd name="connsiteX126" fmla="*/ 310544 w 372294"/>
                <a:gd name="connsiteY126" fmla="*/ 121748 h 337729"/>
                <a:gd name="connsiteX127" fmla="*/ 313117 w 372294"/>
                <a:gd name="connsiteY127" fmla="*/ 122836 h 337729"/>
                <a:gd name="connsiteX128" fmla="*/ 315958 w 372294"/>
                <a:gd name="connsiteY128" fmla="*/ 124080 h 337729"/>
                <a:gd name="connsiteX129" fmla="*/ 317467 w 372294"/>
                <a:gd name="connsiteY129" fmla="*/ 125456 h 337729"/>
                <a:gd name="connsiteX130" fmla="*/ 318148 w 372294"/>
                <a:gd name="connsiteY130" fmla="*/ 126481 h 337729"/>
                <a:gd name="connsiteX131" fmla="*/ 317960 w 372294"/>
                <a:gd name="connsiteY131" fmla="*/ 128132 h 337729"/>
                <a:gd name="connsiteX132" fmla="*/ 316403 w 372294"/>
                <a:gd name="connsiteY132" fmla="*/ 130065 h 337729"/>
                <a:gd name="connsiteX133" fmla="*/ 313876 w 372294"/>
                <a:gd name="connsiteY133" fmla="*/ 130988 h 337729"/>
                <a:gd name="connsiteX134" fmla="*/ 312398 w 372294"/>
                <a:gd name="connsiteY134" fmla="*/ 131387 h 337729"/>
                <a:gd name="connsiteX135" fmla="*/ 305106 w 372294"/>
                <a:gd name="connsiteY135" fmla="*/ 135001 h 337729"/>
                <a:gd name="connsiteX136" fmla="*/ 302830 w 372294"/>
                <a:gd name="connsiteY136" fmla="*/ 136527 h 337729"/>
                <a:gd name="connsiteX137" fmla="*/ 301061 w 372294"/>
                <a:gd name="connsiteY137" fmla="*/ 138357 h 337729"/>
                <a:gd name="connsiteX138" fmla="*/ 300412 w 372294"/>
                <a:gd name="connsiteY138" fmla="*/ 139734 h 337729"/>
                <a:gd name="connsiteX139" fmla="*/ 300068 w 372294"/>
                <a:gd name="connsiteY139" fmla="*/ 141072 h 337729"/>
                <a:gd name="connsiteX140" fmla="*/ 301648 w 372294"/>
                <a:gd name="connsiteY140" fmla="*/ 145923 h 337729"/>
                <a:gd name="connsiteX141" fmla="*/ 301914 w 372294"/>
                <a:gd name="connsiteY141" fmla="*/ 147425 h 337729"/>
                <a:gd name="connsiteX142" fmla="*/ 300616 w 372294"/>
                <a:gd name="connsiteY142" fmla="*/ 152643 h 337729"/>
                <a:gd name="connsiteX143" fmla="*/ 300232 w 372294"/>
                <a:gd name="connsiteY143" fmla="*/ 154575 h 337729"/>
                <a:gd name="connsiteX144" fmla="*/ 300725 w 372294"/>
                <a:gd name="connsiteY144" fmla="*/ 155929 h 337729"/>
                <a:gd name="connsiteX145" fmla="*/ 302274 w 372294"/>
                <a:gd name="connsiteY145" fmla="*/ 156430 h 337729"/>
                <a:gd name="connsiteX146" fmla="*/ 302610 w 372294"/>
                <a:gd name="connsiteY146" fmla="*/ 157564 h 337729"/>
                <a:gd name="connsiteX147" fmla="*/ 302759 w 372294"/>
                <a:gd name="connsiteY147" fmla="*/ 158432 h 337729"/>
                <a:gd name="connsiteX148" fmla="*/ 300068 w 372294"/>
                <a:gd name="connsiteY148" fmla="*/ 160341 h 337729"/>
                <a:gd name="connsiteX149" fmla="*/ 297220 w 372294"/>
                <a:gd name="connsiteY149" fmla="*/ 162031 h 337729"/>
                <a:gd name="connsiteX150" fmla="*/ 296321 w 372294"/>
                <a:gd name="connsiteY150" fmla="*/ 162023 h 337729"/>
                <a:gd name="connsiteX151" fmla="*/ 293598 w 372294"/>
                <a:gd name="connsiteY151" fmla="*/ 165192 h 337729"/>
                <a:gd name="connsiteX152" fmla="*/ 289068 w 372294"/>
                <a:gd name="connsiteY152" fmla="*/ 171521 h 337729"/>
                <a:gd name="connsiteX153" fmla="*/ 286659 w 372294"/>
                <a:gd name="connsiteY153" fmla="*/ 173665 h 337729"/>
                <a:gd name="connsiteX154" fmla="*/ 286486 w 372294"/>
                <a:gd name="connsiteY154" fmla="*/ 174705 h 337729"/>
                <a:gd name="connsiteX155" fmla="*/ 286299 w 372294"/>
                <a:gd name="connsiteY155" fmla="*/ 175769 h 337729"/>
                <a:gd name="connsiteX156" fmla="*/ 287214 w 372294"/>
                <a:gd name="connsiteY156" fmla="*/ 177553 h 337729"/>
                <a:gd name="connsiteX157" fmla="*/ 287402 w 372294"/>
                <a:gd name="connsiteY157" fmla="*/ 179063 h 337729"/>
                <a:gd name="connsiteX158" fmla="*/ 286385 w 372294"/>
                <a:gd name="connsiteY158" fmla="*/ 180573 h 337729"/>
                <a:gd name="connsiteX159" fmla="*/ 284679 w 372294"/>
                <a:gd name="connsiteY159" fmla="*/ 182317 h 337729"/>
                <a:gd name="connsiteX160" fmla="*/ 281362 w 372294"/>
                <a:gd name="connsiteY160" fmla="*/ 183827 h 337729"/>
                <a:gd name="connsiteX161" fmla="*/ 277177 w 372294"/>
                <a:gd name="connsiteY161" fmla="*/ 185384 h 337729"/>
                <a:gd name="connsiteX162" fmla="*/ 275299 w 372294"/>
                <a:gd name="connsiteY162" fmla="*/ 186323 h 337729"/>
                <a:gd name="connsiteX163" fmla="*/ 273883 w 372294"/>
                <a:gd name="connsiteY163" fmla="*/ 190391 h 337729"/>
                <a:gd name="connsiteX164" fmla="*/ 272576 w 372294"/>
                <a:gd name="connsiteY164" fmla="*/ 194467 h 337729"/>
                <a:gd name="connsiteX165" fmla="*/ 271990 w 372294"/>
                <a:gd name="connsiteY165" fmla="*/ 195977 h 337729"/>
                <a:gd name="connsiteX166" fmla="*/ 269737 w 372294"/>
                <a:gd name="connsiteY166" fmla="*/ 200663 h 337729"/>
                <a:gd name="connsiteX167" fmla="*/ 265793 w 372294"/>
                <a:gd name="connsiteY167" fmla="*/ 207548 h 337729"/>
                <a:gd name="connsiteX168" fmla="*/ 264792 w 372294"/>
                <a:gd name="connsiteY168" fmla="*/ 209050 h 337729"/>
                <a:gd name="connsiteX169" fmla="*/ 258690 w 372294"/>
                <a:gd name="connsiteY169" fmla="*/ 212359 h 337729"/>
                <a:gd name="connsiteX170" fmla="*/ 252470 w 372294"/>
                <a:gd name="connsiteY170" fmla="*/ 215958 h 337729"/>
                <a:gd name="connsiteX171" fmla="*/ 251367 w 372294"/>
                <a:gd name="connsiteY171" fmla="*/ 217319 h 337729"/>
                <a:gd name="connsiteX172" fmla="*/ 250092 w 372294"/>
                <a:gd name="connsiteY172" fmla="*/ 220589 h 337729"/>
                <a:gd name="connsiteX173" fmla="*/ 248895 w 372294"/>
                <a:gd name="connsiteY173" fmla="*/ 224173 h 337729"/>
                <a:gd name="connsiteX174" fmla="*/ 247776 w 372294"/>
                <a:gd name="connsiteY174" fmla="*/ 226043 h 337729"/>
                <a:gd name="connsiteX175" fmla="*/ 243818 w 372294"/>
                <a:gd name="connsiteY175" fmla="*/ 230236 h 337729"/>
                <a:gd name="connsiteX176" fmla="*/ 242519 w 372294"/>
                <a:gd name="connsiteY176" fmla="*/ 233451 h 337729"/>
                <a:gd name="connsiteX177" fmla="*/ 242104 w 372294"/>
                <a:gd name="connsiteY177" fmla="*/ 235548 h 337729"/>
                <a:gd name="connsiteX178" fmla="*/ 238740 w 372294"/>
                <a:gd name="connsiteY178" fmla="*/ 236721 h 337729"/>
                <a:gd name="connsiteX179" fmla="*/ 234922 w 372294"/>
                <a:gd name="connsiteY179" fmla="*/ 237840 h 337729"/>
                <a:gd name="connsiteX180" fmla="*/ 229367 w 372294"/>
                <a:gd name="connsiteY180" fmla="*/ 238200 h 337729"/>
                <a:gd name="connsiteX181" fmla="*/ 227060 w 372294"/>
                <a:gd name="connsiteY181" fmla="*/ 238787 h 337729"/>
                <a:gd name="connsiteX182" fmla="*/ 220253 w 372294"/>
                <a:gd name="connsiteY182" fmla="*/ 241674 h 337729"/>
                <a:gd name="connsiteX183" fmla="*/ 218563 w 372294"/>
                <a:gd name="connsiteY183" fmla="*/ 241799 h 337729"/>
                <a:gd name="connsiteX184" fmla="*/ 217234 w 372294"/>
                <a:gd name="connsiteY184" fmla="*/ 241322 h 337729"/>
                <a:gd name="connsiteX185" fmla="*/ 216232 w 372294"/>
                <a:gd name="connsiteY185" fmla="*/ 240336 h 337729"/>
                <a:gd name="connsiteX186" fmla="*/ 215301 w 372294"/>
                <a:gd name="connsiteY186" fmla="*/ 238693 h 337729"/>
                <a:gd name="connsiteX187" fmla="*/ 214855 w 372294"/>
                <a:gd name="connsiteY187" fmla="*/ 236166 h 337729"/>
                <a:gd name="connsiteX188" fmla="*/ 213541 w 372294"/>
                <a:gd name="connsiteY188" fmla="*/ 235024 h 337729"/>
                <a:gd name="connsiteX189" fmla="*/ 211773 w 372294"/>
                <a:gd name="connsiteY189" fmla="*/ 234046 h 337729"/>
                <a:gd name="connsiteX190" fmla="*/ 209911 w 372294"/>
                <a:gd name="connsiteY190" fmla="*/ 234007 h 337729"/>
                <a:gd name="connsiteX191" fmla="*/ 208033 w 372294"/>
                <a:gd name="connsiteY191" fmla="*/ 235079 h 337729"/>
                <a:gd name="connsiteX192" fmla="*/ 206414 w 372294"/>
                <a:gd name="connsiteY192" fmla="*/ 236252 h 337729"/>
                <a:gd name="connsiteX193" fmla="*/ 205303 w 372294"/>
                <a:gd name="connsiteY193" fmla="*/ 237222 h 337729"/>
                <a:gd name="connsiteX194" fmla="*/ 204223 w 372294"/>
                <a:gd name="connsiteY194" fmla="*/ 238356 h 337729"/>
                <a:gd name="connsiteX195" fmla="*/ 202134 w 372294"/>
                <a:gd name="connsiteY195" fmla="*/ 242159 h 337729"/>
                <a:gd name="connsiteX196" fmla="*/ 198762 w 372294"/>
                <a:gd name="connsiteY196" fmla="*/ 247612 h 337729"/>
                <a:gd name="connsiteX197" fmla="*/ 194999 w 372294"/>
                <a:gd name="connsiteY197" fmla="*/ 251570 h 337729"/>
                <a:gd name="connsiteX198" fmla="*/ 193607 w 372294"/>
                <a:gd name="connsiteY198" fmla="*/ 252752 h 337729"/>
                <a:gd name="connsiteX199" fmla="*/ 192738 w 372294"/>
                <a:gd name="connsiteY199" fmla="*/ 253651 h 337729"/>
                <a:gd name="connsiteX200" fmla="*/ 191557 w 372294"/>
                <a:gd name="connsiteY200" fmla="*/ 254966 h 337729"/>
                <a:gd name="connsiteX201" fmla="*/ 190876 w 372294"/>
                <a:gd name="connsiteY201" fmla="*/ 256233 h 337729"/>
                <a:gd name="connsiteX202" fmla="*/ 189946 w 372294"/>
                <a:gd name="connsiteY202" fmla="*/ 260372 h 337729"/>
                <a:gd name="connsiteX203" fmla="*/ 189406 w 372294"/>
                <a:gd name="connsiteY203" fmla="*/ 264033 h 337729"/>
                <a:gd name="connsiteX204" fmla="*/ 189656 w 372294"/>
                <a:gd name="connsiteY204" fmla="*/ 264855 h 337729"/>
                <a:gd name="connsiteX205" fmla="*/ 190219 w 372294"/>
                <a:gd name="connsiteY205" fmla="*/ 265551 h 337729"/>
                <a:gd name="connsiteX206" fmla="*/ 192277 w 372294"/>
                <a:gd name="connsiteY206" fmla="*/ 266607 h 337729"/>
                <a:gd name="connsiteX207" fmla="*/ 195242 w 372294"/>
                <a:gd name="connsiteY207" fmla="*/ 268375 h 337729"/>
                <a:gd name="connsiteX208" fmla="*/ 199099 w 372294"/>
                <a:gd name="connsiteY208" fmla="*/ 269377 h 337729"/>
                <a:gd name="connsiteX209" fmla="*/ 202345 w 372294"/>
                <a:gd name="connsiteY209" fmla="*/ 269548 h 337729"/>
                <a:gd name="connsiteX210" fmla="*/ 203566 w 372294"/>
                <a:gd name="connsiteY210" fmla="*/ 270300 h 337729"/>
                <a:gd name="connsiteX211" fmla="*/ 204286 w 372294"/>
                <a:gd name="connsiteY211" fmla="*/ 271317 h 337729"/>
                <a:gd name="connsiteX212" fmla="*/ 204489 w 372294"/>
                <a:gd name="connsiteY212" fmla="*/ 272170 h 337729"/>
                <a:gd name="connsiteX213" fmla="*/ 204317 w 372294"/>
                <a:gd name="connsiteY213" fmla="*/ 275189 h 337729"/>
                <a:gd name="connsiteX214" fmla="*/ 203949 w 372294"/>
                <a:gd name="connsiteY214" fmla="*/ 278428 h 337729"/>
                <a:gd name="connsiteX215" fmla="*/ 202752 w 372294"/>
                <a:gd name="connsiteY215" fmla="*/ 281902 h 337729"/>
                <a:gd name="connsiteX216" fmla="*/ 202768 w 372294"/>
                <a:gd name="connsiteY216" fmla="*/ 283889 h 337729"/>
                <a:gd name="connsiteX217" fmla="*/ 203245 w 372294"/>
                <a:gd name="connsiteY217" fmla="*/ 285837 h 337729"/>
                <a:gd name="connsiteX218" fmla="*/ 206852 w 372294"/>
                <a:gd name="connsiteY218" fmla="*/ 290766 h 337729"/>
                <a:gd name="connsiteX219" fmla="*/ 208182 w 372294"/>
                <a:gd name="connsiteY219" fmla="*/ 291274 h 337729"/>
                <a:gd name="connsiteX220" fmla="*/ 210888 w 372294"/>
                <a:gd name="connsiteY220" fmla="*/ 291384 h 337729"/>
                <a:gd name="connsiteX221" fmla="*/ 212148 w 372294"/>
                <a:gd name="connsiteY221" fmla="*/ 291282 h 337729"/>
                <a:gd name="connsiteX222" fmla="*/ 213549 w 372294"/>
                <a:gd name="connsiteY222" fmla="*/ 290781 h 337729"/>
                <a:gd name="connsiteX223" fmla="*/ 214542 w 372294"/>
                <a:gd name="connsiteY223" fmla="*/ 291126 h 337729"/>
                <a:gd name="connsiteX224" fmla="*/ 215285 w 372294"/>
                <a:gd name="connsiteY224" fmla="*/ 291728 h 337729"/>
                <a:gd name="connsiteX225" fmla="*/ 215473 w 372294"/>
                <a:gd name="connsiteY225" fmla="*/ 292729 h 337729"/>
                <a:gd name="connsiteX226" fmla="*/ 215356 w 372294"/>
                <a:gd name="connsiteY226" fmla="*/ 297635 h 337729"/>
                <a:gd name="connsiteX227" fmla="*/ 216467 w 372294"/>
                <a:gd name="connsiteY227" fmla="*/ 299857 h 337729"/>
                <a:gd name="connsiteX228" fmla="*/ 218618 w 372294"/>
                <a:gd name="connsiteY228" fmla="*/ 302876 h 337729"/>
                <a:gd name="connsiteX229" fmla="*/ 220316 w 372294"/>
                <a:gd name="connsiteY229" fmla="*/ 306327 h 337729"/>
                <a:gd name="connsiteX230" fmla="*/ 221920 w 372294"/>
                <a:gd name="connsiteY230" fmla="*/ 310450 h 337729"/>
                <a:gd name="connsiteX231" fmla="*/ 223461 w 372294"/>
                <a:gd name="connsiteY231" fmla="*/ 313673 h 337729"/>
                <a:gd name="connsiteX232" fmla="*/ 224056 w 372294"/>
                <a:gd name="connsiteY232" fmla="*/ 315355 h 337729"/>
                <a:gd name="connsiteX233" fmla="*/ 223054 w 372294"/>
                <a:gd name="connsiteY233" fmla="*/ 316168 h 337729"/>
                <a:gd name="connsiteX234" fmla="*/ 222483 w 372294"/>
                <a:gd name="connsiteY234" fmla="*/ 317013 h 337729"/>
                <a:gd name="connsiteX235" fmla="*/ 222334 w 372294"/>
                <a:gd name="connsiteY235" fmla="*/ 318140 h 337729"/>
                <a:gd name="connsiteX236" fmla="*/ 222546 w 372294"/>
                <a:gd name="connsiteY236" fmla="*/ 319329 h 337729"/>
                <a:gd name="connsiteX237" fmla="*/ 222413 w 372294"/>
                <a:gd name="connsiteY237" fmla="*/ 320166 h 337729"/>
                <a:gd name="connsiteX238" fmla="*/ 223140 w 372294"/>
                <a:gd name="connsiteY238" fmla="*/ 321199 h 337729"/>
                <a:gd name="connsiteX239" fmla="*/ 223993 w 372294"/>
                <a:gd name="connsiteY239" fmla="*/ 321543 h 337729"/>
                <a:gd name="connsiteX240" fmla="*/ 223970 w 372294"/>
                <a:gd name="connsiteY240" fmla="*/ 322263 h 337729"/>
                <a:gd name="connsiteX241" fmla="*/ 222624 w 372294"/>
                <a:gd name="connsiteY241" fmla="*/ 323194 h 337729"/>
                <a:gd name="connsiteX242" fmla="*/ 221427 w 372294"/>
                <a:gd name="connsiteY242" fmla="*/ 323163 h 337729"/>
                <a:gd name="connsiteX243" fmla="*/ 220503 w 372294"/>
                <a:gd name="connsiteY243" fmla="*/ 323616 h 337729"/>
                <a:gd name="connsiteX244" fmla="*/ 218720 w 372294"/>
                <a:gd name="connsiteY244" fmla="*/ 325572 h 337729"/>
                <a:gd name="connsiteX245" fmla="*/ 217891 w 372294"/>
                <a:gd name="connsiteY245" fmla="*/ 325963 h 337729"/>
                <a:gd name="connsiteX246" fmla="*/ 216772 w 372294"/>
                <a:gd name="connsiteY246" fmla="*/ 326143 h 337729"/>
                <a:gd name="connsiteX247" fmla="*/ 215528 w 372294"/>
                <a:gd name="connsiteY247" fmla="*/ 325948 h 337729"/>
                <a:gd name="connsiteX248" fmla="*/ 213760 w 372294"/>
                <a:gd name="connsiteY248" fmla="*/ 325157 h 337729"/>
                <a:gd name="connsiteX249" fmla="*/ 213251 w 372294"/>
                <a:gd name="connsiteY249" fmla="*/ 323914 h 337729"/>
                <a:gd name="connsiteX250" fmla="*/ 213447 w 372294"/>
                <a:gd name="connsiteY250" fmla="*/ 322607 h 337729"/>
                <a:gd name="connsiteX251" fmla="*/ 213048 w 372294"/>
                <a:gd name="connsiteY251" fmla="*/ 321825 h 337729"/>
                <a:gd name="connsiteX252" fmla="*/ 211780 w 372294"/>
                <a:gd name="connsiteY252" fmla="*/ 321973 h 337729"/>
                <a:gd name="connsiteX253" fmla="*/ 207392 w 372294"/>
                <a:gd name="connsiteY253" fmla="*/ 323311 h 337729"/>
                <a:gd name="connsiteX254" fmla="*/ 203206 w 372294"/>
                <a:gd name="connsiteY254" fmla="*/ 324962 h 337729"/>
                <a:gd name="connsiteX255" fmla="*/ 202479 w 372294"/>
                <a:gd name="connsiteY255" fmla="*/ 326089 h 337729"/>
                <a:gd name="connsiteX256" fmla="*/ 201508 w 372294"/>
                <a:gd name="connsiteY256" fmla="*/ 327254 h 337729"/>
                <a:gd name="connsiteX257" fmla="*/ 199592 w 372294"/>
                <a:gd name="connsiteY257" fmla="*/ 327739 h 337729"/>
                <a:gd name="connsiteX258" fmla="*/ 196760 w 372294"/>
                <a:gd name="connsiteY258" fmla="*/ 327888 h 337729"/>
                <a:gd name="connsiteX259" fmla="*/ 194811 w 372294"/>
                <a:gd name="connsiteY259" fmla="*/ 327708 h 337729"/>
                <a:gd name="connsiteX260" fmla="*/ 193012 w 372294"/>
                <a:gd name="connsiteY260" fmla="*/ 326448 h 337729"/>
                <a:gd name="connsiteX261" fmla="*/ 191369 w 372294"/>
                <a:gd name="connsiteY261" fmla="*/ 325306 h 337729"/>
                <a:gd name="connsiteX262" fmla="*/ 188827 w 372294"/>
                <a:gd name="connsiteY262" fmla="*/ 325252 h 337729"/>
                <a:gd name="connsiteX263" fmla="*/ 184250 w 372294"/>
                <a:gd name="connsiteY263" fmla="*/ 325423 h 337729"/>
                <a:gd name="connsiteX264" fmla="*/ 181715 w 372294"/>
                <a:gd name="connsiteY264" fmla="*/ 325408 h 337729"/>
                <a:gd name="connsiteX265" fmla="*/ 180221 w 372294"/>
                <a:gd name="connsiteY265" fmla="*/ 324985 h 337729"/>
                <a:gd name="connsiteX266" fmla="*/ 178750 w 372294"/>
                <a:gd name="connsiteY266" fmla="*/ 325306 h 337729"/>
                <a:gd name="connsiteX267" fmla="*/ 176912 w 372294"/>
                <a:gd name="connsiteY267" fmla="*/ 324837 h 337729"/>
                <a:gd name="connsiteX268" fmla="*/ 176090 w 372294"/>
                <a:gd name="connsiteY268" fmla="*/ 325463 h 337729"/>
                <a:gd name="connsiteX269" fmla="*/ 175315 w 372294"/>
                <a:gd name="connsiteY269" fmla="*/ 325525 h 337729"/>
                <a:gd name="connsiteX270" fmla="*/ 174697 w 372294"/>
                <a:gd name="connsiteY270" fmla="*/ 324446 h 337729"/>
                <a:gd name="connsiteX271" fmla="*/ 174283 w 372294"/>
                <a:gd name="connsiteY271" fmla="*/ 324328 h 337729"/>
                <a:gd name="connsiteX272" fmla="*/ 173798 w 372294"/>
                <a:gd name="connsiteY272" fmla="*/ 324485 h 337729"/>
                <a:gd name="connsiteX273" fmla="*/ 173368 w 372294"/>
                <a:gd name="connsiteY273" fmla="*/ 324852 h 337729"/>
                <a:gd name="connsiteX274" fmla="*/ 173117 w 372294"/>
                <a:gd name="connsiteY274" fmla="*/ 325486 h 337729"/>
                <a:gd name="connsiteX275" fmla="*/ 173031 w 372294"/>
                <a:gd name="connsiteY275" fmla="*/ 332684 h 337729"/>
                <a:gd name="connsiteX276" fmla="*/ 170011 w 372294"/>
                <a:gd name="connsiteY276" fmla="*/ 332637 h 337729"/>
                <a:gd name="connsiteX277" fmla="*/ 167860 w 372294"/>
                <a:gd name="connsiteY277" fmla="*/ 332621 h 337729"/>
                <a:gd name="connsiteX278" fmla="*/ 165497 w 372294"/>
                <a:gd name="connsiteY278" fmla="*/ 333012 h 337729"/>
                <a:gd name="connsiteX279" fmla="*/ 163338 w 372294"/>
                <a:gd name="connsiteY279" fmla="*/ 333560 h 337729"/>
                <a:gd name="connsiteX280" fmla="*/ 162274 w 372294"/>
                <a:gd name="connsiteY280" fmla="*/ 334217 h 337729"/>
                <a:gd name="connsiteX281" fmla="*/ 160756 w 372294"/>
                <a:gd name="connsiteY281" fmla="*/ 335242 h 337729"/>
                <a:gd name="connsiteX282" fmla="*/ 160396 w 372294"/>
                <a:gd name="connsiteY282" fmla="*/ 336682 h 337729"/>
                <a:gd name="connsiteX283" fmla="*/ 159668 w 372294"/>
                <a:gd name="connsiteY283" fmla="*/ 337730 h 337729"/>
                <a:gd name="connsiteX284" fmla="*/ 158620 w 372294"/>
                <a:gd name="connsiteY284" fmla="*/ 336181 h 337729"/>
                <a:gd name="connsiteX285" fmla="*/ 157948 w 372294"/>
                <a:gd name="connsiteY285" fmla="*/ 335461 h 337729"/>
                <a:gd name="connsiteX286" fmla="*/ 157165 w 372294"/>
                <a:gd name="connsiteY286" fmla="*/ 335993 h 337729"/>
                <a:gd name="connsiteX287" fmla="*/ 156054 w 372294"/>
                <a:gd name="connsiteY287" fmla="*/ 335930 h 337729"/>
                <a:gd name="connsiteX288" fmla="*/ 154052 w 372294"/>
                <a:gd name="connsiteY288" fmla="*/ 334162 h 337729"/>
                <a:gd name="connsiteX289" fmla="*/ 153160 w 372294"/>
                <a:gd name="connsiteY289" fmla="*/ 335946 h 337729"/>
                <a:gd name="connsiteX290" fmla="*/ 149850 w 372294"/>
                <a:gd name="connsiteY290" fmla="*/ 336353 h 337729"/>
                <a:gd name="connsiteX291" fmla="*/ 149436 w 372294"/>
                <a:gd name="connsiteY291" fmla="*/ 335007 h 337729"/>
                <a:gd name="connsiteX292" fmla="*/ 149357 w 372294"/>
                <a:gd name="connsiteY292" fmla="*/ 333755 h 337729"/>
                <a:gd name="connsiteX293" fmla="*/ 147535 w 372294"/>
                <a:gd name="connsiteY293" fmla="*/ 334663 h 337729"/>
                <a:gd name="connsiteX294" fmla="*/ 146228 w 372294"/>
                <a:gd name="connsiteY294" fmla="*/ 333271 h 337729"/>
                <a:gd name="connsiteX295" fmla="*/ 145641 w 372294"/>
                <a:gd name="connsiteY295" fmla="*/ 331401 h 337729"/>
                <a:gd name="connsiteX296" fmla="*/ 145140 w 372294"/>
                <a:gd name="connsiteY296" fmla="*/ 330884 h 337729"/>
                <a:gd name="connsiteX297" fmla="*/ 144569 w 372294"/>
                <a:gd name="connsiteY297" fmla="*/ 330290 h 337729"/>
                <a:gd name="connsiteX298" fmla="*/ 143193 w 372294"/>
                <a:gd name="connsiteY298" fmla="*/ 329648 h 337729"/>
                <a:gd name="connsiteX299" fmla="*/ 141972 w 372294"/>
                <a:gd name="connsiteY299" fmla="*/ 327661 h 337729"/>
                <a:gd name="connsiteX300" fmla="*/ 141855 w 372294"/>
                <a:gd name="connsiteY300" fmla="*/ 325549 h 337729"/>
                <a:gd name="connsiteX301" fmla="*/ 141510 w 372294"/>
                <a:gd name="connsiteY301" fmla="*/ 323037 h 337729"/>
                <a:gd name="connsiteX302" fmla="*/ 138944 w 372294"/>
                <a:gd name="connsiteY302" fmla="*/ 313712 h 337729"/>
                <a:gd name="connsiteX303" fmla="*/ 137388 w 372294"/>
                <a:gd name="connsiteY303" fmla="*/ 312851 h 337729"/>
                <a:gd name="connsiteX304" fmla="*/ 128649 w 372294"/>
                <a:gd name="connsiteY304" fmla="*/ 311193 h 337729"/>
                <a:gd name="connsiteX305" fmla="*/ 128203 w 372294"/>
                <a:gd name="connsiteY305" fmla="*/ 309558 h 337729"/>
                <a:gd name="connsiteX306" fmla="*/ 128805 w 372294"/>
                <a:gd name="connsiteY306" fmla="*/ 305161 h 337729"/>
                <a:gd name="connsiteX307" fmla="*/ 128563 w 372294"/>
                <a:gd name="connsiteY307" fmla="*/ 302384 h 337729"/>
                <a:gd name="connsiteX308" fmla="*/ 125731 w 372294"/>
                <a:gd name="connsiteY308" fmla="*/ 298714 h 337729"/>
                <a:gd name="connsiteX309" fmla="*/ 124940 w 372294"/>
                <a:gd name="connsiteY309" fmla="*/ 296148 h 337729"/>
                <a:gd name="connsiteX310" fmla="*/ 122633 w 372294"/>
                <a:gd name="connsiteY310" fmla="*/ 293950 h 337729"/>
                <a:gd name="connsiteX311" fmla="*/ 120340 w 372294"/>
                <a:gd name="connsiteY311" fmla="*/ 293308 h 337729"/>
                <a:gd name="connsiteX312" fmla="*/ 118024 w 372294"/>
                <a:gd name="connsiteY312" fmla="*/ 293598 h 337729"/>
                <a:gd name="connsiteX313" fmla="*/ 116780 w 372294"/>
                <a:gd name="connsiteY313" fmla="*/ 294466 h 337729"/>
                <a:gd name="connsiteX314" fmla="*/ 116100 w 372294"/>
                <a:gd name="connsiteY314" fmla="*/ 295937 h 337729"/>
                <a:gd name="connsiteX315" fmla="*/ 121045 w 372294"/>
                <a:gd name="connsiteY315" fmla="*/ 295593 h 337729"/>
                <a:gd name="connsiteX316" fmla="*/ 122155 w 372294"/>
                <a:gd name="connsiteY316" fmla="*/ 296133 h 337729"/>
                <a:gd name="connsiteX317" fmla="*/ 123485 w 372294"/>
                <a:gd name="connsiteY317" fmla="*/ 297095 h 337729"/>
                <a:gd name="connsiteX318" fmla="*/ 122069 w 372294"/>
                <a:gd name="connsiteY318" fmla="*/ 297056 h 337729"/>
                <a:gd name="connsiteX319" fmla="*/ 120426 w 372294"/>
                <a:gd name="connsiteY319" fmla="*/ 296602 h 337729"/>
                <a:gd name="connsiteX320" fmla="*/ 118369 w 372294"/>
                <a:gd name="connsiteY320" fmla="*/ 296633 h 337729"/>
                <a:gd name="connsiteX321" fmla="*/ 110663 w 372294"/>
                <a:gd name="connsiteY321" fmla="*/ 297713 h 337729"/>
                <a:gd name="connsiteX322" fmla="*/ 106187 w 372294"/>
                <a:gd name="connsiteY322" fmla="*/ 299270 h 337729"/>
                <a:gd name="connsiteX323" fmla="*/ 100187 w 372294"/>
                <a:gd name="connsiteY323" fmla="*/ 298808 h 337729"/>
                <a:gd name="connsiteX324" fmla="*/ 92614 w 372294"/>
                <a:gd name="connsiteY324" fmla="*/ 300342 h 337729"/>
                <a:gd name="connsiteX325" fmla="*/ 86355 w 372294"/>
                <a:gd name="connsiteY325" fmla="*/ 300428 h 337729"/>
                <a:gd name="connsiteX326" fmla="*/ 83773 w 372294"/>
                <a:gd name="connsiteY326" fmla="*/ 303408 h 337729"/>
                <a:gd name="connsiteX327" fmla="*/ 82342 w 372294"/>
                <a:gd name="connsiteY327" fmla="*/ 302869 h 337729"/>
                <a:gd name="connsiteX328" fmla="*/ 81246 w 372294"/>
                <a:gd name="connsiteY328" fmla="*/ 302141 h 337729"/>
                <a:gd name="connsiteX329" fmla="*/ 72641 w 372294"/>
                <a:gd name="connsiteY329" fmla="*/ 299802 h 337729"/>
                <a:gd name="connsiteX330" fmla="*/ 72046 w 372294"/>
                <a:gd name="connsiteY330" fmla="*/ 298824 h 337729"/>
                <a:gd name="connsiteX331" fmla="*/ 70607 w 372294"/>
                <a:gd name="connsiteY331" fmla="*/ 298120 h 337729"/>
                <a:gd name="connsiteX332" fmla="*/ 69026 w 372294"/>
                <a:gd name="connsiteY332" fmla="*/ 299372 h 337729"/>
                <a:gd name="connsiteX333" fmla="*/ 67892 w 372294"/>
                <a:gd name="connsiteY333" fmla="*/ 299575 h 337729"/>
                <a:gd name="connsiteX334" fmla="*/ 63174 w 372294"/>
                <a:gd name="connsiteY334" fmla="*/ 298534 h 337729"/>
                <a:gd name="connsiteX335" fmla="*/ 59568 w 372294"/>
                <a:gd name="connsiteY335" fmla="*/ 299324 h 337729"/>
                <a:gd name="connsiteX336" fmla="*/ 58230 w 372294"/>
                <a:gd name="connsiteY336" fmla="*/ 300670 h 337729"/>
                <a:gd name="connsiteX337" fmla="*/ 58136 w 372294"/>
                <a:gd name="connsiteY337" fmla="*/ 302759 h 337729"/>
                <a:gd name="connsiteX338" fmla="*/ 53630 w 372294"/>
                <a:gd name="connsiteY338" fmla="*/ 302352 h 337729"/>
                <a:gd name="connsiteX339" fmla="*/ 51080 w 372294"/>
                <a:gd name="connsiteY339" fmla="*/ 301695 h 337729"/>
                <a:gd name="connsiteX340" fmla="*/ 47684 w 372294"/>
                <a:gd name="connsiteY340" fmla="*/ 302423 h 337729"/>
                <a:gd name="connsiteX341" fmla="*/ 39986 w 372294"/>
                <a:gd name="connsiteY341" fmla="*/ 301460 h 337729"/>
                <a:gd name="connsiteX342" fmla="*/ 37967 w 372294"/>
                <a:gd name="connsiteY342" fmla="*/ 301695 h 337729"/>
                <a:gd name="connsiteX343" fmla="*/ 35159 w 372294"/>
                <a:gd name="connsiteY343" fmla="*/ 303088 h 337729"/>
                <a:gd name="connsiteX344" fmla="*/ 33985 w 372294"/>
                <a:gd name="connsiteY344" fmla="*/ 304167 h 337729"/>
                <a:gd name="connsiteX345" fmla="*/ 32319 w 372294"/>
                <a:gd name="connsiteY345" fmla="*/ 304590 h 337729"/>
                <a:gd name="connsiteX346" fmla="*/ 30848 w 372294"/>
                <a:gd name="connsiteY346" fmla="*/ 303088 h 337729"/>
                <a:gd name="connsiteX347" fmla="*/ 29753 w 372294"/>
                <a:gd name="connsiteY347" fmla="*/ 302423 h 337729"/>
                <a:gd name="connsiteX348" fmla="*/ 28736 w 372294"/>
                <a:gd name="connsiteY348" fmla="*/ 302861 h 337729"/>
                <a:gd name="connsiteX349" fmla="*/ 27359 w 372294"/>
                <a:gd name="connsiteY349" fmla="*/ 304097 h 337729"/>
                <a:gd name="connsiteX350" fmla="*/ 23369 w 372294"/>
                <a:gd name="connsiteY350" fmla="*/ 304676 h 337729"/>
                <a:gd name="connsiteX351" fmla="*/ 19762 w 372294"/>
                <a:gd name="connsiteY351" fmla="*/ 304512 h 337729"/>
                <a:gd name="connsiteX352" fmla="*/ 15882 w 372294"/>
                <a:gd name="connsiteY352" fmla="*/ 303354 h 337729"/>
                <a:gd name="connsiteX353" fmla="*/ 16344 w 372294"/>
                <a:gd name="connsiteY353" fmla="*/ 302963 h 337729"/>
                <a:gd name="connsiteX354" fmla="*/ 16946 w 372294"/>
                <a:gd name="connsiteY354" fmla="*/ 300944 h 337729"/>
                <a:gd name="connsiteX355" fmla="*/ 17486 w 372294"/>
                <a:gd name="connsiteY355" fmla="*/ 293723 h 337729"/>
                <a:gd name="connsiteX356" fmla="*/ 18174 w 372294"/>
                <a:gd name="connsiteY356" fmla="*/ 291110 h 337729"/>
                <a:gd name="connsiteX357" fmla="*/ 17970 w 372294"/>
                <a:gd name="connsiteY357" fmla="*/ 289686 h 337729"/>
                <a:gd name="connsiteX358" fmla="*/ 18111 w 372294"/>
                <a:gd name="connsiteY358" fmla="*/ 289256 h 337729"/>
                <a:gd name="connsiteX359" fmla="*/ 19637 w 372294"/>
                <a:gd name="connsiteY359" fmla="*/ 287989 h 337729"/>
                <a:gd name="connsiteX360" fmla="*/ 20005 w 372294"/>
                <a:gd name="connsiteY360" fmla="*/ 287456 h 337729"/>
                <a:gd name="connsiteX361" fmla="*/ 20584 w 372294"/>
                <a:gd name="connsiteY361" fmla="*/ 283748 h 337729"/>
                <a:gd name="connsiteX362" fmla="*/ 21225 w 372294"/>
                <a:gd name="connsiteY362" fmla="*/ 279633 h 337729"/>
                <a:gd name="connsiteX363" fmla="*/ 21937 w 372294"/>
                <a:gd name="connsiteY363" fmla="*/ 278154 h 337729"/>
                <a:gd name="connsiteX364" fmla="*/ 22532 w 372294"/>
                <a:gd name="connsiteY364" fmla="*/ 277755 h 337729"/>
                <a:gd name="connsiteX365" fmla="*/ 27343 w 372294"/>
                <a:gd name="connsiteY365" fmla="*/ 275901 h 337729"/>
                <a:gd name="connsiteX366" fmla="*/ 28165 w 372294"/>
                <a:gd name="connsiteY366" fmla="*/ 274673 h 337729"/>
                <a:gd name="connsiteX367" fmla="*/ 30644 w 372294"/>
                <a:gd name="connsiteY367" fmla="*/ 274962 h 337729"/>
                <a:gd name="connsiteX368" fmla="*/ 30872 w 372294"/>
                <a:gd name="connsiteY368" fmla="*/ 274665 h 337729"/>
                <a:gd name="connsiteX369" fmla="*/ 31098 w 372294"/>
                <a:gd name="connsiteY369" fmla="*/ 273241 h 337729"/>
                <a:gd name="connsiteX370" fmla="*/ 32248 w 372294"/>
                <a:gd name="connsiteY370" fmla="*/ 271700 h 337729"/>
                <a:gd name="connsiteX371" fmla="*/ 33845 w 372294"/>
                <a:gd name="connsiteY371" fmla="*/ 270433 h 337729"/>
                <a:gd name="connsiteX372" fmla="*/ 35041 w 372294"/>
                <a:gd name="connsiteY372" fmla="*/ 269987 h 337729"/>
                <a:gd name="connsiteX373" fmla="*/ 39368 w 372294"/>
                <a:gd name="connsiteY373" fmla="*/ 269189 h 337729"/>
                <a:gd name="connsiteX374" fmla="*/ 41902 w 372294"/>
                <a:gd name="connsiteY374" fmla="*/ 268078 h 337729"/>
                <a:gd name="connsiteX375" fmla="*/ 42661 w 372294"/>
                <a:gd name="connsiteY375" fmla="*/ 267961 h 337729"/>
                <a:gd name="connsiteX376" fmla="*/ 49397 w 372294"/>
                <a:gd name="connsiteY376" fmla="*/ 268242 h 337729"/>
                <a:gd name="connsiteX377" fmla="*/ 50813 w 372294"/>
                <a:gd name="connsiteY377" fmla="*/ 267820 h 337729"/>
                <a:gd name="connsiteX378" fmla="*/ 51032 w 372294"/>
                <a:gd name="connsiteY378" fmla="*/ 267428 h 337729"/>
                <a:gd name="connsiteX379" fmla="*/ 51432 w 372294"/>
                <a:gd name="connsiteY379" fmla="*/ 263219 h 337729"/>
                <a:gd name="connsiteX380" fmla="*/ 52660 w 372294"/>
                <a:gd name="connsiteY380" fmla="*/ 262562 h 337729"/>
                <a:gd name="connsiteX381" fmla="*/ 52847 w 372294"/>
                <a:gd name="connsiteY381" fmla="*/ 262210 h 337729"/>
                <a:gd name="connsiteX382" fmla="*/ 52433 w 372294"/>
                <a:gd name="connsiteY382" fmla="*/ 259292 h 337729"/>
                <a:gd name="connsiteX383" fmla="*/ 52667 w 372294"/>
                <a:gd name="connsiteY383" fmla="*/ 257344 h 337729"/>
                <a:gd name="connsiteX384" fmla="*/ 54052 w 372294"/>
                <a:gd name="connsiteY384" fmla="*/ 256186 h 337729"/>
                <a:gd name="connsiteX385" fmla="*/ 53966 w 372294"/>
                <a:gd name="connsiteY385" fmla="*/ 255529 h 337729"/>
                <a:gd name="connsiteX386" fmla="*/ 52981 w 372294"/>
                <a:gd name="connsiteY386" fmla="*/ 254144 h 337729"/>
                <a:gd name="connsiteX387" fmla="*/ 51658 w 372294"/>
                <a:gd name="connsiteY387" fmla="*/ 253260 h 337729"/>
                <a:gd name="connsiteX388" fmla="*/ 51017 w 372294"/>
                <a:gd name="connsiteY388" fmla="*/ 253049 h 337729"/>
                <a:gd name="connsiteX389" fmla="*/ 45493 w 372294"/>
                <a:gd name="connsiteY389" fmla="*/ 253886 h 337729"/>
                <a:gd name="connsiteX390" fmla="*/ 43209 w 372294"/>
                <a:gd name="connsiteY390" fmla="*/ 253612 h 337729"/>
                <a:gd name="connsiteX391" fmla="*/ 42145 w 372294"/>
                <a:gd name="connsiteY391" fmla="*/ 253104 h 337729"/>
                <a:gd name="connsiteX392" fmla="*/ 41918 w 372294"/>
                <a:gd name="connsiteY392" fmla="*/ 252728 h 337729"/>
                <a:gd name="connsiteX393" fmla="*/ 42137 w 372294"/>
                <a:gd name="connsiteY393" fmla="*/ 251875 h 337729"/>
                <a:gd name="connsiteX394" fmla="*/ 42177 w 372294"/>
                <a:gd name="connsiteY394" fmla="*/ 250491 h 337729"/>
                <a:gd name="connsiteX395" fmla="*/ 42974 w 372294"/>
                <a:gd name="connsiteY395" fmla="*/ 248332 h 337729"/>
                <a:gd name="connsiteX396" fmla="*/ 43217 w 372294"/>
                <a:gd name="connsiteY396" fmla="*/ 247041 h 337729"/>
                <a:gd name="connsiteX397" fmla="*/ 42568 w 372294"/>
                <a:gd name="connsiteY397" fmla="*/ 239554 h 337729"/>
                <a:gd name="connsiteX398" fmla="*/ 41636 w 372294"/>
                <a:gd name="connsiteY398" fmla="*/ 234570 h 337729"/>
                <a:gd name="connsiteX399" fmla="*/ 42137 w 372294"/>
                <a:gd name="connsiteY399" fmla="*/ 229618 h 337729"/>
                <a:gd name="connsiteX400" fmla="*/ 42036 w 372294"/>
                <a:gd name="connsiteY400" fmla="*/ 228593 h 337729"/>
                <a:gd name="connsiteX401" fmla="*/ 41848 w 372294"/>
                <a:gd name="connsiteY401" fmla="*/ 228358 h 337729"/>
                <a:gd name="connsiteX402" fmla="*/ 41151 w 372294"/>
                <a:gd name="connsiteY402" fmla="*/ 228358 h 337729"/>
                <a:gd name="connsiteX403" fmla="*/ 37787 w 372294"/>
                <a:gd name="connsiteY403" fmla="*/ 228796 h 337729"/>
                <a:gd name="connsiteX404" fmla="*/ 34924 w 372294"/>
                <a:gd name="connsiteY404" fmla="*/ 225604 h 337729"/>
                <a:gd name="connsiteX405" fmla="*/ 33140 w 372294"/>
                <a:gd name="connsiteY405" fmla="*/ 224345 h 337729"/>
                <a:gd name="connsiteX406" fmla="*/ 28258 w 372294"/>
                <a:gd name="connsiteY406" fmla="*/ 222757 h 337729"/>
                <a:gd name="connsiteX407" fmla="*/ 26115 w 372294"/>
                <a:gd name="connsiteY407" fmla="*/ 222444 h 337729"/>
                <a:gd name="connsiteX408" fmla="*/ 22978 w 372294"/>
                <a:gd name="connsiteY408" fmla="*/ 221067 h 337729"/>
                <a:gd name="connsiteX409" fmla="*/ 20075 w 372294"/>
                <a:gd name="connsiteY409" fmla="*/ 218055 h 337729"/>
                <a:gd name="connsiteX410" fmla="*/ 17118 w 372294"/>
                <a:gd name="connsiteY410" fmla="*/ 214964 h 337729"/>
                <a:gd name="connsiteX411" fmla="*/ 15921 w 372294"/>
                <a:gd name="connsiteY411" fmla="*/ 212985 h 337729"/>
                <a:gd name="connsiteX412" fmla="*/ 14599 w 372294"/>
                <a:gd name="connsiteY412" fmla="*/ 209613 h 337729"/>
                <a:gd name="connsiteX413" fmla="*/ 10859 w 372294"/>
                <a:gd name="connsiteY413" fmla="*/ 203143 h 337729"/>
                <a:gd name="connsiteX414" fmla="*/ 10890 w 372294"/>
                <a:gd name="connsiteY414" fmla="*/ 201469 h 337729"/>
                <a:gd name="connsiteX415" fmla="*/ 10429 w 372294"/>
                <a:gd name="connsiteY415" fmla="*/ 200444 h 337729"/>
                <a:gd name="connsiteX416" fmla="*/ 6775 w 372294"/>
                <a:gd name="connsiteY416" fmla="*/ 196180 h 337729"/>
                <a:gd name="connsiteX417" fmla="*/ 4186 w 372294"/>
                <a:gd name="connsiteY417" fmla="*/ 193145 h 337729"/>
                <a:gd name="connsiteX418" fmla="*/ 0 w 372294"/>
                <a:gd name="connsiteY418" fmla="*/ 188232 h 337729"/>
                <a:gd name="connsiteX419" fmla="*/ 8363 w 372294"/>
                <a:gd name="connsiteY419" fmla="*/ 190986 h 337729"/>
                <a:gd name="connsiteX420" fmla="*/ 14880 w 372294"/>
                <a:gd name="connsiteY420" fmla="*/ 193090 h 337729"/>
                <a:gd name="connsiteX421" fmla="*/ 25419 w 372294"/>
                <a:gd name="connsiteY421" fmla="*/ 196486 h 337729"/>
                <a:gd name="connsiteX422" fmla="*/ 33594 w 372294"/>
                <a:gd name="connsiteY422" fmla="*/ 199122 h 337729"/>
                <a:gd name="connsiteX423" fmla="*/ 35855 w 372294"/>
                <a:gd name="connsiteY423" fmla="*/ 199552 h 337729"/>
                <a:gd name="connsiteX424" fmla="*/ 59818 w 372294"/>
                <a:gd name="connsiteY424" fmla="*/ 197299 h 337729"/>
                <a:gd name="connsiteX425" fmla="*/ 68667 w 372294"/>
                <a:gd name="connsiteY425" fmla="*/ 199005 h 337729"/>
                <a:gd name="connsiteX426" fmla="*/ 71475 w 372294"/>
                <a:gd name="connsiteY426" fmla="*/ 199959 h 337729"/>
                <a:gd name="connsiteX427" fmla="*/ 71897 w 372294"/>
                <a:gd name="connsiteY427" fmla="*/ 199404 h 337729"/>
                <a:gd name="connsiteX428" fmla="*/ 73087 w 372294"/>
                <a:gd name="connsiteY428" fmla="*/ 198246 h 337729"/>
                <a:gd name="connsiteX429" fmla="*/ 75152 w 372294"/>
                <a:gd name="connsiteY429" fmla="*/ 197072 h 337729"/>
                <a:gd name="connsiteX430" fmla="*/ 77953 w 372294"/>
                <a:gd name="connsiteY430" fmla="*/ 196141 h 337729"/>
                <a:gd name="connsiteX431" fmla="*/ 80746 w 372294"/>
                <a:gd name="connsiteY431" fmla="*/ 195633 h 337729"/>
                <a:gd name="connsiteX432" fmla="*/ 84751 w 372294"/>
                <a:gd name="connsiteY432" fmla="*/ 195562 h 337729"/>
                <a:gd name="connsiteX433" fmla="*/ 87474 w 372294"/>
                <a:gd name="connsiteY433" fmla="*/ 195641 h 337729"/>
                <a:gd name="connsiteX434" fmla="*/ 89485 w 372294"/>
                <a:gd name="connsiteY434" fmla="*/ 195922 h 337729"/>
                <a:gd name="connsiteX435" fmla="*/ 93365 w 372294"/>
                <a:gd name="connsiteY435" fmla="*/ 195758 h 337729"/>
                <a:gd name="connsiteX436" fmla="*/ 95227 w 372294"/>
                <a:gd name="connsiteY436" fmla="*/ 195304 h 337729"/>
                <a:gd name="connsiteX437" fmla="*/ 101603 w 372294"/>
                <a:gd name="connsiteY437" fmla="*/ 193442 h 337729"/>
                <a:gd name="connsiteX438" fmla="*/ 105890 w 372294"/>
                <a:gd name="connsiteY438" fmla="*/ 192190 h 337729"/>
                <a:gd name="connsiteX439" fmla="*/ 112376 w 372294"/>
                <a:gd name="connsiteY439" fmla="*/ 190242 h 337729"/>
                <a:gd name="connsiteX440" fmla="*/ 117109 w 372294"/>
                <a:gd name="connsiteY440" fmla="*/ 188811 h 337729"/>
                <a:gd name="connsiteX441" fmla="*/ 118290 w 372294"/>
                <a:gd name="connsiteY441" fmla="*/ 188052 h 337729"/>
                <a:gd name="connsiteX442" fmla="*/ 119511 w 372294"/>
                <a:gd name="connsiteY442" fmla="*/ 186691 h 337729"/>
                <a:gd name="connsiteX443" fmla="*/ 120098 w 372294"/>
                <a:gd name="connsiteY443" fmla="*/ 185462 h 337729"/>
                <a:gd name="connsiteX444" fmla="*/ 118643 w 372294"/>
                <a:gd name="connsiteY444" fmla="*/ 183569 h 337729"/>
                <a:gd name="connsiteX445" fmla="*/ 118455 w 372294"/>
                <a:gd name="connsiteY445" fmla="*/ 181903 h 337729"/>
                <a:gd name="connsiteX446" fmla="*/ 119409 w 372294"/>
                <a:gd name="connsiteY446" fmla="*/ 179782 h 337729"/>
                <a:gd name="connsiteX447" fmla="*/ 119926 w 372294"/>
                <a:gd name="connsiteY447" fmla="*/ 176551 h 337729"/>
                <a:gd name="connsiteX448" fmla="*/ 119824 w 372294"/>
                <a:gd name="connsiteY448" fmla="*/ 171943 h 337729"/>
                <a:gd name="connsiteX449" fmla="*/ 119511 w 372294"/>
                <a:gd name="connsiteY449" fmla="*/ 169284 h 337729"/>
                <a:gd name="connsiteX450" fmla="*/ 120833 w 372294"/>
                <a:gd name="connsiteY450" fmla="*/ 164331 h 337729"/>
                <a:gd name="connsiteX451" fmla="*/ 121936 w 372294"/>
                <a:gd name="connsiteY451" fmla="*/ 161546 h 337729"/>
                <a:gd name="connsiteX452" fmla="*/ 124134 w 372294"/>
                <a:gd name="connsiteY452" fmla="*/ 160216 h 337729"/>
                <a:gd name="connsiteX453" fmla="*/ 125668 w 372294"/>
                <a:gd name="connsiteY453" fmla="*/ 159403 h 337729"/>
                <a:gd name="connsiteX454" fmla="*/ 126302 w 372294"/>
                <a:gd name="connsiteY454" fmla="*/ 158800 h 337729"/>
                <a:gd name="connsiteX455" fmla="*/ 126927 w 372294"/>
                <a:gd name="connsiteY455" fmla="*/ 158135 h 337729"/>
                <a:gd name="connsiteX456" fmla="*/ 129275 w 372294"/>
                <a:gd name="connsiteY456" fmla="*/ 154349 h 337729"/>
                <a:gd name="connsiteX457" fmla="*/ 131426 w 372294"/>
                <a:gd name="connsiteY457" fmla="*/ 152580 h 337729"/>
                <a:gd name="connsiteX458" fmla="*/ 133507 w 372294"/>
                <a:gd name="connsiteY458" fmla="*/ 151509 h 337729"/>
                <a:gd name="connsiteX459" fmla="*/ 135791 w 372294"/>
                <a:gd name="connsiteY459" fmla="*/ 151650 h 337729"/>
                <a:gd name="connsiteX460" fmla="*/ 137724 w 372294"/>
                <a:gd name="connsiteY460" fmla="*/ 153112 h 337729"/>
                <a:gd name="connsiteX461" fmla="*/ 141479 w 372294"/>
                <a:gd name="connsiteY461" fmla="*/ 153754 h 337729"/>
                <a:gd name="connsiteX462" fmla="*/ 145117 w 372294"/>
                <a:gd name="connsiteY462" fmla="*/ 153324 h 337729"/>
                <a:gd name="connsiteX463" fmla="*/ 148270 w 372294"/>
                <a:gd name="connsiteY463" fmla="*/ 152221 h 337729"/>
                <a:gd name="connsiteX464" fmla="*/ 149701 w 372294"/>
                <a:gd name="connsiteY464" fmla="*/ 151321 h 337729"/>
                <a:gd name="connsiteX465" fmla="*/ 151376 w 372294"/>
                <a:gd name="connsiteY465" fmla="*/ 150531 h 337729"/>
                <a:gd name="connsiteX466" fmla="*/ 151282 w 372294"/>
                <a:gd name="connsiteY466" fmla="*/ 149623 h 337729"/>
                <a:gd name="connsiteX467" fmla="*/ 149381 w 372294"/>
                <a:gd name="connsiteY467" fmla="*/ 148841 h 337729"/>
                <a:gd name="connsiteX468" fmla="*/ 148293 w 372294"/>
                <a:gd name="connsiteY468" fmla="*/ 147730 h 337729"/>
                <a:gd name="connsiteX469" fmla="*/ 147871 w 372294"/>
                <a:gd name="connsiteY469" fmla="*/ 146369 h 337729"/>
                <a:gd name="connsiteX470" fmla="*/ 148935 w 372294"/>
                <a:gd name="connsiteY470" fmla="*/ 145539 h 337729"/>
                <a:gd name="connsiteX471" fmla="*/ 151423 w 372294"/>
                <a:gd name="connsiteY471" fmla="*/ 145297 h 337729"/>
                <a:gd name="connsiteX472" fmla="*/ 157509 w 372294"/>
                <a:gd name="connsiteY472" fmla="*/ 141972 h 337729"/>
                <a:gd name="connsiteX473" fmla="*/ 159989 w 372294"/>
                <a:gd name="connsiteY473" fmla="*/ 139781 h 337729"/>
                <a:gd name="connsiteX474" fmla="*/ 160662 w 372294"/>
                <a:gd name="connsiteY474" fmla="*/ 138756 h 337729"/>
                <a:gd name="connsiteX475" fmla="*/ 161836 w 372294"/>
                <a:gd name="connsiteY475" fmla="*/ 138647 h 337729"/>
                <a:gd name="connsiteX476" fmla="*/ 164151 w 372294"/>
                <a:gd name="connsiteY476" fmla="*/ 139664 h 337729"/>
                <a:gd name="connsiteX477" fmla="*/ 166866 w 372294"/>
                <a:gd name="connsiteY477" fmla="*/ 140000 h 337729"/>
                <a:gd name="connsiteX478" fmla="*/ 168564 w 372294"/>
                <a:gd name="connsiteY478" fmla="*/ 138983 h 337729"/>
                <a:gd name="connsiteX479" fmla="*/ 170254 w 372294"/>
                <a:gd name="connsiteY479" fmla="*/ 138756 h 337729"/>
                <a:gd name="connsiteX480" fmla="*/ 171912 w 372294"/>
                <a:gd name="connsiteY480" fmla="*/ 139867 h 337729"/>
                <a:gd name="connsiteX481" fmla="*/ 172804 w 372294"/>
                <a:gd name="connsiteY481" fmla="*/ 141197 h 337729"/>
                <a:gd name="connsiteX482" fmla="*/ 174306 w 372294"/>
                <a:gd name="connsiteY482" fmla="*/ 142778 h 337729"/>
                <a:gd name="connsiteX483" fmla="*/ 176207 w 372294"/>
                <a:gd name="connsiteY483" fmla="*/ 143090 h 337729"/>
                <a:gd name="connsiteX484" fmla="*/ 178500 w 372294"/>
                <a:gd name="connsiteY484" fmla="*/ 142246 h 337729"/>
                <a:gd name="connsiteX485" fmla="*/ 180909 w 372294"/>
                <a:gd name="connsiteY485" fmla="*/ 140415 h 337729"/>
                <a:gd name="connsiteX486" fmla="*/ 183194 w 372294"/>
                <a:gd name="connsiteY486" fmla="*/ 137849 h 337729"/>
                <a:gd name="connsiteX487" fmla="*/ 185220 w 372294"/>
                <a:gd name="connsiteY487" fmla="*/ 135314 h 337729"/>
                <a:gd name="connsiteX488" fmla="*/ 184719 w 372294"/>
                <a:gd name="connsiteY488" fmla="*/ 127256 h 337729"/>
                <a:gd name="connsiteX489" fmla="*/ 184383 w 372294"/>
                <a:gd name="connsiteY489" fmla="*/ 122491 h 337729"/>
                <a:gd name="connsiteX490" fmla="*/ 185455 w 372294"/>
                <a:gd name="connsiteY490" fmla="*/ 119972 h 337729"/>
                <a:gd name="connsiteX491" fmla="*/ 186980 w 372294"/>
                <a:gd name="connsiteY491" fmla="*/ 118431 h 337729"/>
                <a:gd name="connsiteX492" fmla="*/ 187990 w 372294"/>
                <a:gd name="connsiteY492" fmla="*/ 116029 h 337729"/>
                <a:gd name="connsiteX493" fmla="*/ 187966 w 372294"/>
                <a:gd name="connsiteY493" fmla="*/ 113909 h 337729"/>
                <a:gd name="connsiteX494" fmla="*/ 189038 w 372294"/>
                <a:gd name="connsiteY494" fmla="*/ 112125 h 337729"/>
                <a:gd name="connsiteX495" fmla="*/ 190102 w 372294"/>
                <a:gd name="connsiteY495" fmla="*/ 107251 h 337729"/>
                <a:gd name="connsiteX496" fmla="*/ 191549 w 372294"/>
                <a:gd name="connsiteY496" fmla="*/ 106101 h 337729"/>
                <a:gd name="connsiteX497" fmla="*/ 194538 w 372294"/>
                <a:gd name="connsiteY497" fmla="*/ 105303 h 337729"/>
                <a:gd name="connsiteX498" fmla="*/ 199294 w 372294"/>
                <a:gd name="connsiteY498" fmla="*/ 104842 h 337729"/>
                <a:gd name="connsiteX499" fmla="*/ 203026 w 372294"/>
                <a:gd name="connsiteY499" fmla="*/ 102612 h 337729"/>
                <a:gd name="connsiteX500" fmla="*/ 206781 w 372294"/>
                <a:gd name="connsiteY500" fmla="*/ 100234 h 337729"/>
                <a:gd name="connsiteX501" fmla="*/ 207282 w 372294"/>
                <a:gd name="connsiteY501" fmla="*/ 98137 h 337729"/>
                <a:gd name="connsiteX502" fmla="*/ 205874 w 372294"/>
                <a:gd name="connsiteY502" fmla="*/ 95900 h 337729"/>
                <a:gd name="connsiteX503" fmla="*/ 203988 w 372294"/>
                <a:gd name="connsiteY503" fmla="*/ 91550 h 337729"/>
                <a:gd name="connsiteX504" fmla="*/ 202290 w 372294"/>
                <a:gd name="connsiteY504" fmla="*/ 88945 h 337729"/>
                <a:gd name="connsiteX505" fmla="*/ 198144 w 372294"/>
                <a:gd name="connsiteY505" fmla="*/ 84266 h 337729"/>
                <a:gd name="connsiteX506" fmla="*/ 198621 w 372294"/>
                <a:gd name="connsiteY506" fmla="*/ 81379 h 337729"/>
                <a:gd name="connsiteX507" fmla="*/ 200930 w 372294"/>
                <a:gd name="connsiteY507" fmla="*/ 80198 h 337729"/>
                <a:gd name="connsiteX508" fmla="*/ 206609 w 372294"/>
                <a:gd name="connsiteY508" fmla="*/ 82201 h 337729"/>
                <a:gd name="connsiteX509" fmla="*/ 208190 w 372294"/>
                <a:gd name="connsiteY509" fmla="*/ 82592 h 337729"/>
                <a:gd name="connsiteX510" fmla="*/ 210169 w 372294"/>
                <a:gd name="connsiteY510" fmla="*/ 82874 h 337729"/>
                <a:gd name="connsiteX511" fmla="*/ 215403 w 372294"/>
                <a:gd name="connsiteY511" fmla="*/ 82827 h 337729"/>
                <a:gd name="connsiteX512" fmla="*/ 219675 w 372294"/>
                <a:gd name="connsiteY512" fmla="*/ 82044 h 337729"/>
                <a:gd name="connsiteX513" fmla="*/ 224134 w 372294"/>
                <a:gd name="connsiteY513" fmla="*/ 80261 h 337729"/>
                <a:gd name="connsiteX514" fmla="*/ 225010 w 372294"/>
                <a:gd name="connsiteY514" fmla="*/ 78399 h 337729"/>
                <a:gd name="connsiteX515" fmla="*/ 224955 w 372294"/>
                <a:gd name="connsiteY515" fmla="*/ 76185 h 337729"/>
                <a:gd name="connsiteX516" fmla="*/ 225034 w 372294"/>
                <a:gd name="connsiteY516" fmla="*/ 74354 h 337729"/>
                <a:gd name="connsiteX517" fmla="*/ 225104 w 372294"/>
                <a:gd name="connsiteY517" fmla="*/ 71811 h 337729"/>
                <a:gd name="connsiteX518" fmla="*/ 223500 w 372294"/>
                <a:gd name="connsiteY518" fmla="*/ 70176 h 337729"/>
                <a:gd name="connsiteX519" fmla="*/ 222530 w 372294"/>
                <a:gd name="connsiteY519" fmla="*/ 68713 h 337729"/>
                <a:gd name="connsiteX520" fmla="*/ 222241 w 372294"/>
                <a:gd name="connsiteY520" fmla="*/ 67540 h 337729"/>
                <a:gd name="connsiteX521" fmla="*/ 223359 w 372294"/>
                <a:gd name="connsiteY521" fmla="*/ 66898 h 337729"/>
                <a:gd name="connsiteX522" fmla="*/ 224447 w 372294"/>
                <a:gd name="connsiteY522" fmla="*/ 65701 h 337729"/>
                <a:gd name="connsiteX523" fmla="*/ 225487 w 372294"/>
                <a:gd name="connsiteY523" fmla="*/ 63526 h 337729"/>
                <a:gd name="connsiteX524" fmla="*/ 227959 w 372294"/>
                <a:gd name="connsiteY524" fmla="*/ 60921 h 337729"/>
                <a:gd name="connsiteX525" fmla="*/ 229454 w 372294"/>
                <a:gd name="connsiteY525" fmla="*/ 58574 h 337729"/>
                <a:gd name="connsiteX526" fmla="*/ 230862 w 372294"/>
                <a:gd name="connsiteY526" fmla="*/ 57463 h 337729"/>
                <a:gd name="connsiteX527" fmla="*/ 232990 w 372294"/>
                <a:gd name="connsiteY527" fmla="*/ 55930 h 337729"/>
                <a:gd name="connsiteX528" fmla="*/ 234351 w 372294"/>
                <a:gd name="connsiteY528" fmla="*/ 53684 h 337729"/>
                <a:gd name="connsiteX529" fmla="*/ 234977 w 372294"/>
                <a:gd name="connsiteY529" fmla="*/ 52339 h 337729"/>
                <a:gd name="connsiteX530" fmla="*/ 236205 w 372294"/>
                <a:gd name="connsiteY530" fmla="*/ 51024 h 337729"/>
                <a:gd name="connsiteX531" fmla="*/ 236620 w 372294"/>
                <a:gd name="connsiteY531" fmla="*/ 50164 h 337729"/>
                <a:gd name="connsiteX532" fmla="*/ 236284 w 372294"/>
                <a:gd name="connsiteY532" fmla="*/ 49389 h 337729"/>
                <a:gd name="connsiteX533" fmla="*/ 235673 w 372294"/>
                <a:gd name="connsiteY533" fmla="*/ 48419 h 337729"/>
                <a:gd name="connsiteX534" fmla="*/ 234977 w 372294"/>
                <a:gd name="connsiteY534" fmla="*/ 47324 h 337729"/>
                <a:gd name="connsiteX535" fmla="*/ 234977 w 372294"/>
                <a:gd name="connsiteY535" fmla="*/ 46260 h 337729"/>
                <a:gd name="connsiteX536" fmla="*/ 235556 w 372294"/>
                <a:gd name="connsiteY536" fmla="*/ 45141 h 337729"/>
                <a:gd name="connsiteX537" fmla="*/ 236189 w 372294"/>
                <a:gd name="connsiteY537" fmla="*/ 44132 h 337729"/>
                <a:gd name="connsiteX538" fmla="*/ 235892 w 372294"/>
                <a:gd name="connsiteY538" fmla="*/ 42716 h 337729"/>
                <a:gd name="connsiteX539" fmla="*/ 235556 w 372294"/>
                <a:gd name="connsiteY539" fmla="*/ 40408 h 337729"/>
                <a:gd name="connsiteX540" fmla="*/ 234398 w 372294"/>
                <a:gd name="connsiteY540" fmla="*/ 39047 h 337729"/>
                <a:gd name="connsiteX541" fmla="*/ 233616 w 372294"/>
                <a:gd name="connsiteY541" fmla="*/ 35894 h 337729"/>
                <a:gd name="connsiteX542" fmla="*/ 232388 w 372294"/>
                <a:gd name="connsiteY542" fmla="*/ 32686 h 337729"/>
                <a:gd name="connsiteX543" fmla="*/ 231730 w 372294"/>
                <a:gd name="connsiteY543" fmla="*/ 31435 h 337729"/>
                <a:gd name="connsiteX544" fmla="*/ 230525 w 372294"/>
                <a:gd name="connsiteY544" fmla="*/ 29854 h 337729"/>
                <a:gd name="connsiteX545" fmla="*/ 227834 w 372294"/>
                <a:gd name="connsiteY545" fmla="*/ 28180 h 337729"/>
                <a:gd name="connsiteX546" fmla="*/ 227060 w 372294"/>
                <a:gd name="connsiteY546" fmla="*/ 27061 h 337729"/>
                <a:gd name="connsiteX547" fmla="*/ 228108 w 372294"/>
                <a:gd name="connsiteY547" fmla="*/ 24902 h 337729"/>
                <a:gd name="connsiteX548" fmla="*/ 229868 w 372294"/>
                <a:gd name="connsiteY548" fmla="*/ 23564 h 337729"/>
                <a:gd name="connsiteX549" fmla="*/ 233177 w 372294"/>
                <a:gd name="connsiteY549" fmla="*/ 20255 h 337729"/>
                <a:gd name="connsiteX550" fmla="*/ 234985 w 372294"/>
                <a:gd name="connsiteY550" fmla="*/ 17970 h 337729"/>
                <a:gd name="connsiteX551" fmla="*/ 236620 w 372294"/>
                <a:gd name="connsiteY551" fmla="*/ 16374 h 337729"/>
                <a:gd name="connsiteX552" fmla="*/ 238732 w 372294"/>
                <a:gd name="connsiteY552" fmla="*/ 16640 h 337729"/>
                <a:gd name="connsiteX553" fmla="*/ 239968 w 372294"/>
                <a:gd name="connsiteY553" fmla="*/ 16499 h 337729"/>
                <a:gd name="connsiteX554" fmla="*/ 241056 w 372294"/>
                <a:gd name="connsiteY554" fmla="*/ 15021 h 337729"/>
                <a:gd name="connsiteX555" fmla="*/ 243215 w 372294"/>
                <a:gd name="connsiteY555" fmla="*/ 13714 h 337729"/>
                <a:gd name="connsiteX556" fmla="*/ 247057 w 372294"/>
                <a:gd name="connsiteY556" fmla="*/ 11007 h 337729"/>
                <a:gd name="connsiteX557" fmla="*/ 248402 w 372294"/>
                <a:gd name="connsiteY557" fmla="*/ 9177 h 337729"/>
                <a:gd name="connsiteX558" fmla="*/ 250444 w 372294"/>
                <a:gd name="connsiteY558" fmla="*/ 8254 h 337729"/>
                <a:gd name="connsiteX559" fmla="*/ 252141 w 372294"/>
                <a:gd name="connsiteY559" fmla="*/ 8042 h 337729"/>
                <a:gd name="connsiteX560" fmla="*/ 254426 w 372294"/>
                <a:gd name="connsiteY560" fmla="*/ 7401 h 337729"/>
                <a:gd name="connsiteX561" fmla="*/ 256624 w 372294"/>
                <a:gd name="connsiteY561" fmla="*/ 6415 h 337729"/>
                <a:gd name="connsiteX562" fmla="*/ 258635 w 372294"/>
                <a:gd name="connsiteY562" fmla="*/ 5664 h 337729"/>
                <a:gd name="connsiteX563" fmla="*/ 261780 w 372294"/>
                <a:gd name="connsiteY563" fmla="*/ 5508 h 337729"/>
                <a:gd name="connsiteX564" fmla="*/ 266779 w 372294"/>
                <a:gd name="connsiteY564" fmla="*/ 5062 h 337729"/>
                <a:gd name="connsiteX565" fmla="*/ 269471 w 372294"/>
                <a:gd name="connsiteY565" fmla="*/ 4592 h 337729"/>
                <a:gd name="connsiteX566" fmla="*/ 275940 w 372294"/>
                <a:gd name="connsiteY566" fmla="*/ 4232 h 337729"/>
                <a:gd name="connsiteX567" fmla="*/ 282982 w 372294"/>
                <a:gd name="connsiteY567" fmla="*/ 4068 h 337729"/>
                <a:gd name="connsiteX568" fmla="*/ 283795 w 372294"/>
                <a:gd name="connsiteY568" fmla="*/ 4053 h 337729"/>
                <a:gd name="connsiteX569" fmla="*/ 286847 w 372294"/>
                <a:gd name="connsiteY569" fmla="*/ 5023 h 337729"/>
                <a:gd name="connsiteX570" fmla="*/ 288912 w 372294"/>
                <a:gd name="connsiteY570" fmla="*/ 5836 h 337729"/>
                <a:gd name="connsiteX571" fmla="*/ 289725 w 372294"/>
                <a:gd name="connsiteY571" fmla="*/ 5766 h 337729"/>
                <a:gd name="connsiteX572" fmla="*/ 293144 w 372294"/>
                <a:gd name="connsiteY572" fmla="*/ 3826 h 337729"/>
                <a:gd name="connsiteX573" fmla="*/ 298339 w 372294"/>
                <a:gd name="connsiteY573" fmla="*/ 1447 h 337729"/>
                <a:gd name="connsiteX574" fmla="*/ 300756 w 372294"/>
                <a:gd name="connsiteY574" fmla="*/ 391 h 337729"/>
                <a:gd name="connsiteX575" fmla="*/ 302055 w 372294"/>
                <a:gd name="connsiteY575" fmla="*/ 0 h 337729"/>
                <a:gd name="connsiteX576" fmla="*/ 304066 w 372294"/>
                <a:gd name="connsiteY576" fmla="*/ 23 h 337729"/>
                <a:gd name="connsiteX577" fmla="*/ 305685 w 372294"/>
                <a:gd name="connsiteY577" fmla="*/ 649 h 337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372294" h="337729">
                  <a:moveTo>
                    <a:pt x="307336" y="1572"/>
                  </a:moveTo>
                  <a:lnTo>
                    <a:pt x="308392" y="2300"/>
                  </a:lnTo>
                  <a:lnTo>
                    <a:pt x="309707" y="1870"/>
                  </a:lnTo>
                  <a:lnTo>
                    <a:pt x="312014" y="1353"/>
                  </a:lnTo>
                  <a:lnTo>
                    <a:pt x="314017" y="1737"/>
                  </a:lnTo>
                  <a:lnTo>
                    <a:pt x="318437" y="3372"/>
                  </a:lnTo>
                  <a:lnTo>
                    <a:pt x="319102" y="4186"/>
                  </a:lnTo>
                  <a:lnTo>
                    <a:pt x="320143" y="8152"/>
                  </a:lnTo>
                  <a:lnTo>
                    <a:pt x="320933" y="8512"/>
                  </a:lnTo>
                  <a:lnTo>
                    <a:pt x="323421" y="7581"/>
                  </a:lnTo>
                  <a:lnTo>
                    <a:pt x="325479" y="8050"/>
                  </a:lnTo>
                  <a:lnTo>
                    <a:pt x="327786" y="9333"/>
                  </a:lnTo>
                  <a:lnTo>
                    <a:pt x="329273" y="10569"/>
                  </a:lnTo>
                  <a:lnTo>
                    <a:pt x="330259" y="11899"/>
                  </a:lnTo>
                  <a:lnTo>
                    <a:pt x="331315" y="14059"/>
                  </a:lnTo>
                  <a:lnTo>
                    <a:pt x="331721" y="15780"/>
                  </a:lnTo>
                  <a:lnTo>
                    <a:pt x="332222" y="17837"/>
                  </a:lnTo>
                  <a:lnTo>
                    <a:pt x="332089" y="23627"/>
                  </a:lnTo>
                  <a:lnTo>
                    <a:pt x="331338" y="24573"/>
                  </a:lnTo>
                  <a:lnTo>
                    <a:pt x="330697" y="25802"/>
                  </a:lnTo>
                  <a:lnTo>
                    <a:pt x="330853" y="26873"/>
                  </a:lnTo>
                  <a:lnTo>
                    <a:pt x="331581" y="27718"/>
                  </a:lnTo>
                  <a:lnTo>
                    <a:pt x="333013" y="28297"/>
                  </a:lnTo>
                  <a:lnTo>
                    <a:pt x="334335" y="28657"/>
                  </a:lnTo>
                  <a:lnTo>
                    <a:pt x="335047" y="29573"/>
                  </a:lnTo>
                  <a:lnTo>
                    <a:pt x="336025" y="32811"/>
                  </a:lnTo>
                  <a:lnTo>
                    <a:pt x="336682" y="33312"/>
                  </a:lnTo>
                  <a:lnTo>
                    <a:pt x="338309" y="33296"/>
                  </a:lnTo>
                  <a:lnTo>
                    <a:pt x="341251" y="32592"/>
                  </a:lnTo>
                  <a:lnTo>
                    <a:pt x="343801" y="31481"/>
                  </a:lnTo>
                  <a:lnTo>
                    <a:pt x="344889" y="31247"/>
                  </a:lnTo>
                  <a:lnTo>
                    <a:pt x="345155" y="34321"/>
                  </a:lnTo>
                  <a:lnTo>
                    <a:pt x="346656" y="35495"/>
                  </a:lnTo>
                  <a:lnTo>
                    <a:pt x="348753" y="36864"/>
                  </a:lnTo>
                  <a:lnTo>
                    <a:pt x="349622" y="37318"/>
                  </a:lnTo>
                  <a:lnTo>
                    <a:pt x="352078" y="38617"/>
                  </a:lnTo>
                  <a:lnTo>
                    <a:pt x="356717" y="40267"/>
                  </a:lnTo>
                  <a:lnTo>
                    <a:pt x="361216" y="41449"/>
                  </a:lnTo>
                  <a:lnTo>
                    <a:pt x="364549" y="42325"/>
                  </a:lnTo>
                  <a:lnTo>
                    <a:pt x="366160" y="42379"/>
                  </a:lnTo>
                  <a:lnTo>
                    <a:pt x="367310" y="42419"/>
                  </a:lnTo>
                  <a:lnTo>
                    <a:pt x="370635" y="42184"/>
                  </a:lnTo>
                  <a:lnTo>
                    <a:pt x="372294" y="41777"/>
                  </a:lnTo>
                  <a:lnTo>
                    <a:pt x="370041" y="43185"/>
                  </a:lnTo>
                  <a:lnTo>
                    <a:pt x="367287" y="44922"/>
                  </a:lnTo>
                  <a:lnTo>
                    <a:pt x="364032" y="46956"/>
                  </a:lnTo>
                  <a:lnTo>
                    <a:pt x="361169" y="48756"/>
                  </a:lnTo>
                  <a:lnTo>
                    <a:pt x="358431" y="50469"/>
                  </a:lnTo>
                  <a:lnTo>
                    <a:pt x="355810" y="52112"/>
                  </a:lnTo>
                  <a:lnTo>
                    <a:pt x="355411" y="53387"/>
                  </a:lnTo>
                  <a:lnTo>
                    <a:pt x="354762" y="55257"/>
                  </a:lnTo>
                  <a:lnTo>
                    <a:pt x="352360" y="56681"/>
                  </a:lnTo>
                  <a:lnTo>
                    <a:pt x="349966" y="57706"/>
                  </a:lnTo>
                  <a:lnTo>
                    <a:pt x="349411" y="58308"/>
                  </a:lnTo>
                  <a:lnTo>
                    <a:pt x="349231" y="59114"/>
                  </a:lnTo>
                  <a:lnTo>
                    <a:pt x="348073" y="60725"/>
                  </a:lnTo>
                  <a:lnTo>
                    <a:pt x="345835" y="62087"/>
                  </a:lnTo>
                  <a:lnTo>
                    <a:pt x="343981" y="61954"/>
                  </a:lnTo>
                  <a:lnTo>
                    <a:pt x="342807" y="61547"/>
                  </a:lnTo>
                  <a:lnTo>
                    <a:pt x="336572" y="63894"/>
                  </a:lnTo>
                  <a:lnTo>
                    <a:pt x="333677" y="63839"/>
                  </a:lnTo>
                  <a:lnTo>
                    <a:pt x="331424" y="65357"/>
                  </a:lnTo>
                  <a:lnTo>
                    <a:pt x="329750" y="66749"/>
                  </a:lnTo>
                  <a:lnTo>
                    <a:pt x="326402" y="68267"/>
                  </a:lnTo>
                  <a:lnTo>
                    <a:pt x="324125" y="68275"/>
                  </a:lnTo>
                  <a:lnTo>
                    <a:pt x="320761" y="67375"/>
                  </a:lnTo>
                  <a:lnTo>
                    <a:pt x="316622" y="65654"/>
                  </a:lnTo>
                  <a:lnTo>
                    <a:pt x="314948" y="64661"/>
                  </a:lnTo>
                  <a:lnTo>
                    <a:pt x="313431" y="64715"/>
                  </a:lnTo>
                  <a:lnTo>
                    <a:pt x="309769" y="64481"/>
                  </a:lnTo>
                  <a:lnTo>
                    <a:pt x="306186" y="63628"/>
                  </a:lnTo>
                  <a:lnTo>
                    <a:pt x="301914" y="62619"/>
                  </a:lnTo>
                  <a:lnTo>
                    <a:pt x="299802" y="62189"/>
                  </a:lnTo>
                  <a:lnTo>
                    <a:pt x="295468" y="61297"/>
                  </a:lnTo>
                  <a:lnTo>
                    <a:pt x="292643" y="62486"/>
                  </a:lnTo>
                  <a:lnTo>
                    <a:pt x="290093" y="63550"/>
                  </a:lnTo>
                  <a:lnTo>
                    <a:pt x="288020" y="64277"/>
                  </a:lnTo>
                  <a:lnTo>
                    <a:pt x="286306" y="67579"/>
                  </a:lnTo>
                  <a:lnTo>
                    <a:pt x="285579" y="68744"/>
                  </a:lnTo>
                  <a:lnTo>
                    <a:pt x="284750" y="70403"/>
                  </a:lnTo>
                  <a:lnTo>
                    <a:pt x="284359" y="71577"/>
                  </a:lnTo>
                  <a:lnTo>
                    <a:pt x="284703" y="72977"/>
                  </a:lnTo>
                  <a:lnTo>
                    <a:pt x="287214" y="73963"/>
                  </a:lnTo>
                  <a:lnTo>
                    <a:pt x="288262" y="75324"/>
                  </a:lnTo>
                  <a:lnTo>
                    <a:pt x="288419" y="76521"/>
                  </a:lnTo>
                  <a:lnTo>
                    <a:pt x="287511" y="77749"/>
                  </a:lnTo>
                  <a:lnTo>
                    <a:pt x="286752" y="78719"/>
                  </a:lnTo>
                  <a:lnTo>
                    <a:pt x="286761" y="79572"/>
                  </a:lnTo>
                  <a:lnTo>
                    <a:pt x="287167" y="80433"/>
                  </a:lnTo>
                  <a:lnTo>
                    <a:pt x="287770" y="81074"/>
                  </a:lnTo>
                  <a:lnTo>
                    <a:pt x="291337" y="81473"/>
                  </a:lnTo>
                  <a:lnTo>
                    <a:pt x="293457" y="81481"/>
                  </a:lnTo>
                  <a:lnTo>
                    <a:pt x="294279" y="81825"/>
                  </a:lnTo>
                  <a:lnTo>
                    <a:pt x="294381" y="82991"/>
                  </a:lnTo>
                  <a:lnTo>
                    <a:pt x="293598" y="84556"/>
                  </a:lnTo>
                  <a:lnTo>
                    <a:pt x="290594" y="85815"/>
                  </a:lnTo>
                  <a:lnTo>
                    <a:pt x="288896" y="87145"/>
                  </a:lnTo>
                  <a:lnTo>
                    <a:pt x="288348" y="88905"/>
                  </a:lnTo>
                  <a:lnTo>
                    <a:pt x="288372" y="90306"/>
                  </a:lnTo>
                  <a:lnTo>
                    <a:pt x="288959" y="91237"/>
                  </a:lnTo>
                  <a:lnTo>
                    <a:pt x="290398" y="92309"/>
                  </a:lnTo>
                  <a:lnTo>
                    <a:pt x="291751" y="93529"/>
                  </a:lnTo>
                  <a:lnTo>
                    <a:pt x="292166" y="94523"/>
                  </a:lnTo>
                  <a:lnTo>
                    <a:pt x="291994" y="95884"/>
                  </a:lnTo>
                  <a:lnTo>
                    <a:pt x="291454" y="97746"/>
                  </a:lnTo>
                  <a:lnTo>
                    <a:pt x="289976" y="99913"/>
                  </a:lnTo>
                  <a:lnTo>
                    <a:pt x="288740" y="101454"/>
                  </a:lnTo>
                  <a:lnTo>
                    <a:pt x="288653" y="102002"/>
                  </a:lnTo>
                  <a:lnTo>
                    <a:pt x="288959" y="102831"/>
                  </a:lnTo>
                  <a:lnTo>
                    <a:pt x="289952" y="104036"/>
                  </a:lnTo>
                  <a:lnTo>
                    <a:pt x="291642" y="105812"/>
                  </a:lnTo>
                  <a:lnTo>
                    <a:pt x="293746" y="107243"/>
                  </a:lnTo>
                  <a:lnTo>
                    <a:pt x="295100" y="107643"/>
                  </a:lnTo>
                  <a:lnTo>
                    <a:pt x="295530" y="107995"/>
                  </a:lnTo>
                  <a:lnTo>
                    <a:pt x="295953" y="109653"/>
                  </a:lnTo>
                  <a:lnTo>
                    <a:pt x="296117" y="111398"/>
                  </a:lnTo>
                  <a:lnTo>
                    <a:pt x="295577" y="112712"/>
                  </a:lnTo>
                  <a:lnTo>
                    <a:pt x="296657" y="113792"/>
                  </a:lnTo>
                  <a:lnTo>
                    <a:pt x="299481" y="113737"/>
                  </a:lnTo>
                  <a:lnTo>
                    <a:pt x="301781" y="114199"/>
                  </a:lnTo>
                  <a:lnTo>
                    <a:pt x="302751" y="113737"/>
                  </a:lnTo>
                  <a:lnTo>
                    <a:pt x="303432" y="114081"/>
                  </a:lnTo>
                  <a:lnTo>
                    <a:pt x="303002" y="117977"/>
                  </a:lnTo>
                  <a:lnTo>
                    <a:pt x="303315" y="120277"/>
                  </a:lnTo>
                  <a:lnTo>
                    <a:pt x="303933" y="120927"/>
                  </a:lnTo>
                  <a:lnTo>
                    <a:pt x="306194" y="121866"/>
                  </a:lnTo>
                  <a:lnTo>
                    <a:pt x="310544" y="121748"/>
                  </a:lnTo>
                  <a:lnTo>
                    <a:pt x="313117" y="122836"/>
                  </a:lnTo>
                  <a:lnTo>
                    <a:pt x="315958" y="124080"/>
                  </a:lnTo>
                  <a:lnTo>
                    <a:pt x="317467" y="125456"/>
                  </a:lnTo>
                  <a:lnTo>
                    <a:pt x="318148" y="126481"/>
                  </a:lnTo>
                  <a:lnTo>
                    <a:pt x="317960" y="128132"/>
                  </a:lnTo>
                  <a:lnTo>
                    <a:pt x="316403" y="130065"/>
                  </a:lnTo>
                  <a:lnTo>
                    <a:pt x="313876" y="130988"/>
                  </a:lnTo>
                  <a:lnTo>
                    <a:pt x="312398" y="131387"/>
                  </a:lnTo>
                  <a:lnTo>
                    <a:pt x="305106" y="135001"/>
                  </a:lnTo>
                  <a:lnTo>
                    <a:pt x="302830" y="136527"/>
                  </a:lnTo>
                  <a:lnTo>
                    <a:pt x="301061" y="138357"/>
                  </a:lnTo>
                  <a:lnTo>
                    <a:pt x="300412" y="139734"/>
                  </a:lnTo>
                  <a:lnTo>
                    <a:pt x="300068" y="141072"/>
                  </a:lnTo>
                  <a:lnTo>
                    <a:pt x="301648" y="145923"/>
                  </a:lnTo>
                  <a:lnTo>
                    <a:pt x="301914" y="147425"/>
                  </a:lnTo>
                  <a:lnTo>
                    <a:pt x="300616" y="152643"/>
                  </a:lnTo>
                  <a:lnTo>
                    <a:pt x="300232" y="154575"/>
                  </a:lnTo>
                  <a:lnTo>
                    <a:pt x="300725" y="155929"/>
                  </a:lnTo>
                  <a:lnTo>
                    <a:pt x="302274" y="156430"/>
                  </a:lnTo>
                  <a:lnTo>
                    <a:pt x="302610" y="157564"/>
                  </a:lnTo>
                  <a:lnTo>
                    <a:pt x="302759" y="158432"/>
                  </a:lnTo>
                  <a:lnTo>
                    <a:pt x="300068" y="160341"/>
                  </a:lnTo>
                  <a:lnTo>
                    <a:pt x="297220" y="162031"/>
                  </a:lnTo>
                  <a:lnTo>
                    <a:pt x="296321" y="162023"/>
                  </a:lnTo>
                  <a:lnTo>
                    <a:pt x="293598" y="165192"/>
                  </a:lnTo>
                  <a:lnTo>
                    <a:pt x="289068" y="171521"/>
                  </a:lnTo>
                  <a:lnTo>
                    <a:pt x="286659" y="173665"/>
                  </a:lnTo>
                  <a:lnTo>
                    <a:pt x="286486" y="174705"/>
                  </a:lnTo>
                  <a:lnTo>
                    <a:pt x="286299" y="175769"/>
                  </a:lnTo>
                  <a:lnTo>
                    <a:pt x="287214" y="177553"/>
                  </a:lnTo>
                  <a:lnTo>
                    <a:pt x="287402" y="179063"/>
                  </a:lnTo>
                  <a:lnTo>
                    <a:pt x="286385" y="180573"/>
                  </a:lnTo>
                  <a:lnTo>
                    <a:pt x="284679" y="182317"/>
                  </a:lnTo>
                  <a:lnTo>
                    <a:pt x="281362" y="183827"/>
                  </a:lnTo>
                  <a:lnTo>
                    <a:pt x="277177" y="185384"/>
                  </a:lnTo>
                  <a:lnTo>
                    <a:pt x="275299" y="186323"/>
                  </a:lnTo>
                  <a:lnTo>
                    <a:pt x="273883" y="190391"/>
                  </a:lnTo>
                  <a:lnTo>
                    <a:pt x="272576" y="194467"/>
                  </a:lnTo>
                  <a:lnTo>
                    <a:pt x="271990" y="195977"/>
                  </a:lnTo>
                  <a:lnTo>
                    <a:pt x="269737" y="200663"/>
                  </a:lnTo>
                  <a:lnTo>
                    <a:pt x="265793" y="207548"/>
                  </a:lnTo>
                  <a:lnTo>
                    <a:pt x="264792" y="209050"/>
                  </a:lnTo>
                  <a:lnTo>
                    <a:pt x="258690" y="212359"/>
                  </a:lnTo>
                  <a:lnTo>
                    <a:pt x="252470" y="215958"/>
                  </a:lnTo>
                  <a:lnTo>
                    <a:pt x="251367" y="217319"/>
                  </a:lnTo>
                  <a:lnTo>
                    <a:pt x="250092" y="220589"/>
                  </a:lnTo>
                  <a:lnTo>
                    <a:pt x="248895" y="224173"/>
                  </a:lnTo>
                  <a:lnTo>
                    <a:pt x="247776" y="226043"/>
                  </a:lnTo>
                  <a:lnTo>
                    <a:pt x="243818" y="230236"/>
                  </a:lnTo>
                  <a:lnTo>
                    <a:pt x="242519" y="233451"/>
                  </a:lnTo>
                  <a:lnTo>
                    <a:pt x="242104" y="235548"/>
                  </a:lnTo>
                  <a:lnTo>
                    <a:pt x="238740" y="236721"/>
                  </a:lnTo>
                  <a:lnTo>
                    <a:pt x="234922" y="237840"/>
                  </a:lnTo>
                  <a:lnTo>
                    <a:pt x="229367" y="238200"/>
                  </a:lnTo>
                  <a:lnTo>
                    <a:pt x="227060" y="238787"/>
                  </a:lnTo>
                  <a:lnTo>
                    <a:pt x="220253" y="241674"/>
                  </a:lnTo>
                  <a:lnTo>
                    <a:pt x="218563" y="241799"/>
                  </a:lnTo>
                  <a:lnTo>
                    <a:pt x="217234" y="241322"/>
                  </a:lnTo>
                  <a:lnTo>
                    <a:pt x="216232" y="240336"/>
                  </a:lnTo>
                  <a:lnTo>
                    <a:pt x="215301" y="238693"/>
                  </a:lnTo>
                  <a:lnTo>
                    <a:pt x="214855" y="236166"/>
                  </a:lnTo>
                  <a:lnTo>
                    <a:pt x="213541" y="235024"/>
                  </a:lnTo>
                  <a:lnTo>
                    <a:pt x="211773" y="234046"/>
                  </a:lnTo>
                  <a:lnTo>
                    <a:pt x="209911" y="234007"/>
                  </a:lnTo>
                  <a:lnTo>
                    <a:pt x="208033" y="235079"/>
                  </a:lnTo>
                  <a:lnTo>
                    <a:pt x="206414" y="236252"/>
                  </a:lnTo>
                  <a:lnTo>
                    <a:pt x="205303" y="237222"/>
                  </a:lnTo>
                  <a:lnTo>
                    <a:pt x="204223" y="238356"/>
                  </a:lnTo>
                  <a:lnTo>
                    <a:pt x="202134" y="242159"/>
                  </a:lnTo>
                  <a:lnTo>
                    <a:pt x="198762" y="247612"/>
                  </a:lnTo>
                  <a:lnTo>
                    <a:pt x="194999" y="251570"/>
                  </a:lnTo>
                  <a:lnTo>
                    <a:pt x="193607" y="252752"/>
                  </a:lnTo>
                  <a:lnTo>
                    <a:pt x="192738" y="253651"/>
                  </a:lnTo>
                  <a:lnTo>
                    <a:pt x="191557" y="254966"/>
                  </a:lnTo>
                  <a:lnTo>
                    <a:pt x="190876" y="256233"/>
                  </a:lnTo>
                  <a:lnTo>
                    <a:pt x="189946" y="260372"/>
                  </a:lnTo>
                  <a:lnTo>
                    <a:pt x="189406" y="264033"/>
                  </a:lnTo>
                  <a:lnTo>
                    <a:pt x="189656" y="264855"/>
                  </a:lnTo>
                  <a:lnTo>
                    <a:pt x="190219" y="265551"/>
                  </a:lnTo>
                  <a:lnTo>
                    <a:pt x="192277" y="266607"/>
                  </a:lnTo>
                  <a:lnTo>
                    <a:pt x="195242" y="268375"/>
                  </a:lnTo>
                  <a:lnTo>
                    <a:pt x="199099" y="269377"/>
                  </a:lnTo>
                  <a:lnTo>
                    <a:pt x="202345" y="269548"/>
                  </a:lnTo>
                  <a:lnTo>
                    <a:pt x="203566" y="270300"/>
                  </a:lnTo>
                  <a:lnTo>
                    <a:pt x="204286" y="271317"/>
                  </a:lnTo>
                  <a:lnTo>
                    <a:pt x="204489" y="272170"/>
                  </a:lnTo>
                  <a:lnTo>
                    <a:pt x="204317" y="275189"/>
                  </a:lnTo>
                  <a:lnTo>
                    <a:pt x="203949" y="278428"/>
                  </a:lnTo>
                  <a:lnTo>
                    <a:pt x="202752" y="281902"/>
                  </a:lnTo>
                  <a:lnTo>
                    <a:pt x="202768" y="283889"/>
                  </a:lnTo>
                  <a:lnTo>
                    <a:pt x="203245" y="285837"/>
                  </a:lnTo>
                  <a:lnTo>
                    <a:pt x="206852" y="290766"/>
                  </a:lnTo>
                  <a:lnTo>
                    <a:pt x="208182" y="291274"/>
                  </a:lnTo>
                  <a:lnTo>
                    <a:pt x="210888" y="291384"/>
                  </a:lnTo>
                  <a:lnTo>
                    <a:pt x="212148" y="291282"/>
                  </a:lnTo>
                  <a:lnTo>
                    <a:pt x="213549" y="290781"/>
                  </a:lnTo>
                  <a:lnTo>
                    <a:pt x="214542" y="291126"/>
                  </a:lnTo>
                  <a:lnTo>
                    <a:pt x="215285" y="291728"/>
                  </a:lnTo>
                  <a:lnTo>
                    <a:pt x="215473" y="292729"/>
                  </a:lnTo>
                  <a:lnTo>
                    <a:pt x="215356" y="297635"/>
                  </a:lnTo>
                  <a:lnTo>
                    <a:pt x="216467" y="299857"/>
                  </a:lnTo>
                  <a:lnTo>
                    <a:pt x="218618" y="302876"/>
                  </a:lnTo>
                  <a:lnTo>
                    <a:pt x="220316" y="306327"/>
                  </a:lnTo>
                  <a:lnTo>
                    <a:pt x="221920" y="310450"/>
                  </a:lnTo>
                  <a:lnTo>
                    <a:pt x="223461" y="313673"/>
                  </a:lnTo>
                  <a:lnTo>
                    <a:pt x="224056" y="315355"/>
                  </a:lnTo>
                  <a:lnTo>
                    <a:pt x="223054" y="316168"/>
                  </a:lnTo>
                  <a:lnTo>
                    <a:pt x="222483" y="317013"/>
                  </a:lnTo>
                  <a:lnTo>
                    <a:pt x="222334" y="318140"/>
                  </a:lnTo>
                  <a:lnTo>
                    <a:pt x="222546" y="319329"/>
                  </a:lnTo>
                  <a:lnTo>
                    <a:pt x="222413" y="320166"/>
                  </a:lnTo>
                  <a:lnTo>
                    <a:pt x="223140" y="321199"/>
                  </a:lnTo>
                  <a:lnTo>
                    <a:pt x="223993" y="321543"/>
                  </a:lnTo>
                  <a:lnTo>
                    <a:pt x="223970" y="322263"/>
                  </a:lnTo>
                  <a:lnTo>
                    <a:pt x="222624" y="323194"/>
                  </a:lnTo>
                  <a:lnTo>
                    <a:pt x="221427" y="323163"/>
                  </a:lnTo>
                  <a:lnTo>
                    <a:pt x="220503" y="323616"/>
                  </a:lnTo>
                  <a:lnTo>
                    <a:pt x="218720" y="325572"/>
                  </a:lnTo>
                  <a:lnTo>
                    <a:pt x="217891" y="325963"/>
                  </a:lnTo>
                  <a:lnTo>
                    <a:pt x="216772" y="326143"/>
                  </a:lnTo>
                  <a:lnTo>
                    <a:pt x="215528" y="325948"/>
                  </a:lnTo>
                  <a:lnTo>
                    <a:pt x="213760" y="325157"/>
                  </a:lnTo>
                  <a:lnTo>
                    <a:pt x="213251" y="323914"/>
                  </a:lnTo>
                  <a:lnTo>
                    <a:pt x="213447" y="322607"/>
                  </a:lnTo>
                  <a:lnTo>
                    <a:pt x="213048" y="321825"/>
                  </a:lnTo>
                  <a:lnTo>
                    <a:pt x="211780" y="321973"/>
                  </a:lnTo>
                  <a:lnTo>
                    <a:pt x="207392" y="323311"/>
                  </a:lnTo>
                  <a:lnTo>
                    <a:pt x="203206" y="324962"/>
                  </a:lnTo>
                  <a:lnTo>
                    <a:pt x="202479" y="326089"/>
                  </a:lnTo>
                  <a:lnTo>
                    <a:pt x="201508" y="327254"/>
                  </a:lnTo>
                  <a:lnTo>
                    <a:pt x="199592" y="327739"/>
                  </a:lnTo>
                  <a:lnTo>
                    <a:pt x="196760" y="327888"/>
                  </a:lnTo>
                  <a:lnTo>
                    <a:pt x="194811" y="327708"/>
                  </a:lnTo>
                  <a:lnTo>
                    <a:pt x="193012" y="326448"/>
                  </a:lnTo>
                  <a:lnTo>
                    <a:pt x="191369" y="325306"/>
                  </a:lnTo>
                  <a:lnTo>
                    <a:pt x="188827" y="325252"/>
                  </a:lnTo>
                  <a:lnTo>
                    <a:pt x="184250" y="325423"/>
                  </a:lnTo>
                  <a:lnTo>
                    <a:pt x="181715" y="325408"/>
                  </a:lnTo>
                  <a:lnTo>
                    <a:pt x="180221" y="324985"/>
                  </a:lnTo>
                  <a:lnTo>
                    <a:pt x="178750" y="325306"/>
                  </a:lnTo>
                  <a:lnTo>
                    <a:pt x="176912" y="324837"/>
                  </a:lnTo>
                  <a:lnTo>
                    <a:pt x="176090" y="325463"/>
                  </a:lnTo>
                  <a:lnTo>
                    <a:pt x="175315" y="325525"/>
                  </a:lnTo>
                  <a:lnTo>
                    <a:pt x="174697" y="324446"/>
                  </a:lnTo>
                  <a:lnTo>
                    <a:pt x="174283" y="324328"/>
                  </a:lnTo>
                  <a:lnTo>
                    <a:pt x="173798" y="324485"/>
                  </a:lnTo>
                  <a:lnTo>
                    <a:pt x="173368" y="324852"/>
                  </a:lnTo>
                  <a:lnTo>
                    <a:pt x="173117" y="325486"/>
                  </a:lnTo>
                  <a:lnTo>
                    <a:pt x="173031" y="332684"/>
                  </a:lnTo>
                  <a:lnTo>
                    <a:pt x="170011" y="332637"/>
                  </a:lnTo>
                  <a:lnTo>
                    <a:pt x="167860" y="332621"/>
                  </a:lnTo>
                  <a:lnTo>
                    <a:pt x="165497" y="333012"/>
                  </a:lnTo>
                  <a:lnTo>
                    <a:pt x="163338" y="333560"/>
                  </a:lnTo>
                  <a:lnTo>
                    <a:pt x="162274" y="334217"/>
                  </a:lnTo>
                  <a:lnTo>
                    <a:pt x="160756" y="335242"/>
                  </a:lnTo>
                  <a:lnTo>
                    <a:pt x="160396" y="336682"/>
                  </a:lnTo>
                  <a:lnTo>
                    <a:pt x="159668" y="337730"/>
                  </a:lnTo>
                  <a:lnTo>
                    <a:pt x="158620" y="336181"/>
                  </a:lnTo>
                  <a:lnTo>
                    <a:pt x="157948" y="335461"/>
                  </a:lnTo>
                  <a:lnTo>
                    <a:pt x="157165" y="335993"/>
                  </a:lnTo>
                  <a:lnTo>
                    <a:pt x="156054" y="335930"/>
                  </a:lnTo>
                  <a:lnTo>
                    <a:pt x="154052" y="334162"/>
                  </a:lnTo>
                  <a:lnTo>
                    <a:pt x="153160" y="335946"/>
                  </a:lnTo>
                  <a:lnTo>
                    <a:pt x="149850" y="336353"/>
                  </a:lnTo>
                  <a:lnTo>
                    <a:pt x="149436" y="335007"/>
                  </a:lnTo>
                  <a:lnTo>
                    <a:pt x="149357" y="333755"/>
                  </a:lnTo>
                  <a:lnTo>
                    <a:pt x="147535" y="334663"/>
                  </a:lnTo>
                  <a:lnTo>
                    <a:pt x="146228" y="333271"/>
                  </a:lnTo>
                  <a:lnTo>
                    <a:pt x="145641" y="331401"/>
                  </a:lnTo>
                  <a:lnTo>
                    <a:pt x="145140" y="330884"/>
                  </a:lnTo>
                  <a:lnTo>
                    <a:pt x="144569" y="330290"/>
                  </a:lnTo>
                  <a:lnTo>
                    <a:pt x="143193" y="329648"/>
                  </a:lnTo>
                  <a:lnTo>
                    <a:pt x="141972" y="327661"/>
                  </a:lnTo>
                  <a:lnTo>
                    <a:pt x="141855" y="325549"/>
                  </a:lnTo>
                  <a:lnTo>
                    <a:pt x="141510" y="323037"/>
                  </a:lnTo>
                  <a:lnTo>
                    <a:pt x="138944" y="313712"/>
                  </a:lnTo>
                  <a:lnTo>
                    <a:pt x="137388" y="312851"/>
                  </a:lnTo>
                  <a:lnTo>
                    <a:pt x="128649" y="311193"/>
                  </a:lnTo>
                  <a:lnTo>
                    <a:pt x="128203" y="309558"/>
                  </a:lnTo>
                  <a:lnTo>
                    <a:pt x="128805" y="305161"/>
                  </a:lnTo>
                  <a:lnTo>
                    <a:pt x="128563" y="302384"/>
                  </a:lnTo>
                  <a:lnTo>
                    <a:pt x="125731" y="298714"/>
                  </a:lnTo>
                  <a:lnTo>
                    <a:pt x="124940" y="296148"/>
                  </a:lnTo>
                  <a:lnTo>
                    <a:pt x="122633" y="293950"/>
                  </a:lnTo>
                  <a:lnTo>
                    <a:pt x="120340" y="293308"/>
                  </a:lnTo>
                  <a:lnTo>
                    <a:pt x="118024" y="293598"/>
                  </a:lnTo>
                  <a:lnTo>
                    <a:pt x="116780" y="294466"/>
                  </a:lnTo>
                  <a:lnTo>
                    <a:pt x="116100" y="295937"/>
                  </a:lnTo>
                  <a:lnTo>
                    <a:pt x="121045" y="295593"/>
                  </a:lnTo>
                  <a:lnTo>
                    <a:pt x="122155" y="296133"/>
                  </a:lnTo>
                  <a:lnTo>
                    <a:pt x="123485" y="297095"/>
                  </a:lnTo>
                  <a:lnTo>
                    <a:pt x="122069" y="297056"/>
                  </a:lnTo>
                  <a:lnTo>
                    <a:pt x="120426" y="296602"/>
                  </a:lnTo>
                  <a:lnTo>
                    <a:pt x="118369" y="296633"/>
                  </a:lnTo>
                  <a:lnTo>
                    <a:pt x="110663" y="297713"/>
                  </a:lnTo>
                  <a:lnTo>
                    <a:pt x="106187" y="299270"/>
                  </a:lnTo>
                  <a:lnTo>
                    <a:pt x="100187" y="298808"/>
                  </a:lnTo>
                  <a:lnTo>
                    <a:pt x="92614" y="300342"/>
                  </a:lnTo>
                  <a:lnTo>
                    <a:pt x="86355" y="300428"/>
                  </a:lnTo>
                  <a:lnTo>
                    <a:pt x="83773" y="303408"/>
                  </a:lnTo>
                  <a:lnTo>
                    <a:pt x="82342" y="302869"/>
                  </a:lnTo>
                  <a:lnTo>
                    <a:pt x="81246" y="302141"/>
                  </a:lnTo>
                  <a:lnTo>
                    <a:pt x="72641" y="299802"/>
                  </a:lnTo>
                  <a:lnTo>
                    <a:pt x="72046" y="298824"/>
                  </a:lnTo>
                  <a:lnTo>
                    <a:pt x="70607" y="298120"/>
                  </a:lnTo>
                  <a:lnTo>
                    <a:pt x="69026" y="299372"/>
                  </a:lnTo>
                  <a:lnTo>
                    <a:pt x="67892" y="299575"/>
                  </a:lnTo>
                  <a:lnTo>
                    <a:pt x="63174" y="298534"/>
                  </a:lnTo>
                  <a:lnTo>
                    <a:pt x="59568" y="299324"/>
                  </a:lnTo>
                  <a:lnTo>
                    <a:pt x="58230" y="300670"/>
                  </a:lnTo>
                  <a:lnTo>
                    <a:pt x="58136" y="302759"/>
                  </a:lnTo>
                  <a:lnTo>
                    <a:pt x="53630" y="302352"/>
                  </a:lnTo>
                  <a:lnTo>
                    <a:pt x="51080" y="301695"/>
                  </a:lnTo>
                  <a:lnTo>
                    <a:pt x="47684" y="302423"/>
                  </a:lnTo>
                  <a:lnTo>
                    <a:pt x="39986" y="301460"/>
                  </a:lnTo>
                  <a:lnTo>
                    <a:pt x="37967" y="301695"/>
                  </a:lnTo>
                  <a:lnTo>
                    <a:pt x="35159" y="303088"/>
                  </a:lnTo>
                  <a:lnTo>
                    <a:pt x="33985" y="304167"/>
                  </a:lnTo>
                  <a:lnTo>
                    <a:pt x="32319" y="304590"/>
                  </a:lnTo>
                  <a:lnTo>
                    <a:pt x="30848" y="303088"/>
                  </a:lnTo>
                  <a:lnTo>
                    <a:pt x="29753" y="302423"/>
                  </a:lnTo>
                  <a:lnTo>
                    <a:pt x="28736" y="302861"/>
                  </a:lnTo>
                  <a:lnTo>
                    <a:pt x="27359" y="304097"/>
                  </a:lnTo>
                  <a:lnTo>
                    <a:pt x="23369" y="304676"/>
                  </a:lnTo>
                  <a:lnTo>
                    <a:pt x="19762" y="304512"/>
                  </a:lnTo>
                  <a:lnTo>
                    <a:pt x="15882" y="303354"/>
                  </a:lnTo>
                  <a:lnTo>
                    <a:pt x="16344" y="302963"/>
                  </a:lnTo>
                  <a:lnTo>
                    <a:pt x="16946" y="300944"/>
                  </a:lnTo>
                  <a:lnTo>
                    <a:pt x="17486" y="293723"/>
                  </a:lnTo>
                  <a:lnTo>
                    <a:pt x="18174" y="291110"/>
                  </a:lnTo>
                  <a:lnTo>
                    <a:pt x="17970" y="289686"/>
                  </a:lnTo>
                  <a:lnTo>
                    <a:pt x="18111" y="289256"/>
                  </a:lnTo>
                  <a:lnTo>
                    <a:pt x="19637" y="287989"/>
                  </a:lnTo>
                  <a:lnTo>
                    <a:pt x="20005" y="287456"/>
                  </a:lnTo>
                  <a:lnTo>
                    <a:pt x="20584" y="283748"/>
                  </a:lnTo>
                  <a:lnTo>
                    <a:pt x="21225" y="279633"/>
                  </a:lnTo>
                  <a:lnTo>
                    <a:pt x="21937" y="278154"/>
                  </a:lnTo>
                  <a:lnTo>
                    <a:pt x="22532" y="277755"/>
                  </a:lnTo>
                  <a:lnTo>
                    <a:pt x="27343" y="275901"/>
                  </a:lnTo>
                  <a:lnTo>
                    <a:pt x="28165" y="274673"/>
                  </a:lnTo>
                  <a:lnTo>
                    <a:pt x="30644" y="274962"/>
                  </a:lnTo>
                  <a:lnTo>
                    <a:pt x="30872" y="274665"/>
                  </a:lnTo>
                  <a:lnTo>
                    <a:pt x="31098" y="273241"/>
                  </a:lnTo>
                  <a:lnTo>
                    <a:pt x="32248" y="271700"/>
                  </a:lnTo>
                  <a:lnTo>
                    <a:pt x="33845" y="270433"/>
                  </a:lnTo>
                  <a:lnTo>
                    <a:pt x="35041" y="269987"/>
                  </a:lnTo>
                  <a:lnTo>
                    <a:pt x="39368" y="269189"/>
                  </a:lnTo>
                  <a:lnTo>
                    <a:pt x="41902" y="268078"/>
                  </a:lnTo>
                  <a:lnTo>
                    <a:pt x="42661" y="267961"/>
                  </a:lnTo>
                  <a:lnTo>
                    <a:pt x="49397" y="268242"/>
                  </a:lnTo>
                  <a:lnTo>
                    <a:pt x="50813" y="267820"/>
                  </a:lnTo>
                  <a:lnTo>
                    <a:pt x="51032" y="267428"/>
                  </a:lnTo>
                  <a:lnTo>
                    <a:pt x="51432" y="263219"/>
                  </a:lnTo>
                  <a:lnTo>
                    <a:pt x="52660" y="262562"/>
                  </a:lnTo>
                  <a:lnTo>
                    <a:pt x="52847" y="262210"/>
                  </a:lnTo>
                  <a:lnTo>
                    <a:pt x="52433" y="259292"/>
                  </a:lnTo>
                  <a:lnTo>
                    <a:pt x="52667" y="257344"/>
                  </a:lnTo>
                  <a:lnTo>
                    <a:pt x="54052" y="256186"/>
                  </a:lnTo>
                  <a:lnTo>
                    <a:pt x="53966" y="255529"/>
                  </a:lnTo>
                  <a:lnTo>
                    <a:pt x="52981" y="254144"/>
                  </a:lnTo>
                  <a:lnTo>
                    <a:pt x="51658" y="253260"/>
                  </a:lnTo>
                  <a:lnTo>
                    <a:pt x="51017" y="253049"/>
                  </a:lnTo>
                  <a:lnTo>
                    <a:pt x="45493" y="253886"/>
                  </a:lnTo>
                  <a:lnTo>
                    <a:pt x="43209" y="253612"/>
                  </a:lnTo>
                  <a:lnTo>
                    <a:pt x="42145" y="253104"/>
                  </a:lnTo>
                  <a:lnTo>
                    <a:pt x="41918" y="252728"/>
                  </a:lnTo>
                  <a:lnTo>
                    <a:pt x="42137" y="251875"/>
                  </a:lnTo>
                  <a:lnTo>
                    <a:pt x="42177" y="250491"/>
                  </a:lnTo>
                  <a:lnTo>
                    <a:pt x="42974" y="248332"/>
                  </a:lnTo>
                  <a:lnTo>
                    <a:pt x="43217" y="247041"/>
                  </a:lnTo>
                  <a:lnTo>
                    <a:pt x="42568" y="239554"/>
                  </a:lnTo>
                  <a:lnTo>
                    <a:pt x="41636" y="234570"/>
                  </a:lnTo>
                  <a:lnTo>
                    <a:pt x="42137" y="229618"/>
                  </a:lnTo>
                  <a:lnTo>
                    <a:pt x="42036" y="228593"/>
                  </a:lnTo>
                  <a:lnTo>
                    <a:pt x="41848" y="228358"/>
                  </a:lnTo>
                  <a:lnTo>
                    <a:pt x="41151" y="228358"/>
                  </a:lnTo>
                  <a:lnTo>
                    <a:pt x="37787" y="228796"/>
                  </a:lnTo>
                  <a:lnTo>
                    <a:pt x="34924" y="225604"/>
                  </a:lnTo>
                  <a:lnTo>
                    <a:pt x="33140" y="224345"/>
                  </a:lnTo>
                  <a:lnTo>
                    <a:pt x="28258" y="222757"/>
                  </a:lnTo>
                  <a:lnTo>
                    <a:pt x="26115" y="222444"/>
                  </a:lnTo>
                  <a:lnTo>
                    <a:pt x="22978" y="221067"/>
                  </a:lnTo>
                  <a:lnTo>
                    <a:pt x="20075" y="218055"/>
                  </a:lnTo>
                  <a:lnTo>
                    <a:pt x="17118" y="214964"/>
                  </a:lnTo>
                  <a:lnTo>
                    <a:pt x="15921" y="212985"/>
                  </a:lnTo>
                  <a:lnTo>
                    <a:pt x="14599" y="209613"/>
                  </a:lnTo>
                  <a:lnTo>
                    <a:pt x="10859" y="203143"/>
                  </a:lnTo>
                  <a:lnTo>
                    <a:pt x="10890" y="201469"/>
                  </a:lnTo>
                  <a:lnTo>
                    <a:pt x="10429" y="200444"/>
                  </a:lnTo>
                  <a:lnTo>
                    <a:pt x="6775" y="196180"/>
                  </a:lnTo>
                  <a:lnTo>
                    <a:pt x="4186" y="193145"/>
                  </a:lnTo>
                  <a:lnTo>
                    <a:pt x="0" y="188232"/>
                  </a:lnTo>
                  <a:lnTo>
                    <a:pt x="8363" y="190986"/>
                  </a:lnTo>
                  <a:lnTo>
                    <a:pt x="14880" y="193090"/>
                  </a:lnTo>
                  <a:lnTo>
                    <a:pt x="25419" y="196486"/>
                  </a:lnTo>
                  <a:lnTo>
                    <a:pt x="33594" y="199122"/>
                  </a:lnTo>
                  <a:lnTo>
                    <a:pt x="35855" y="199552"/>
                  </a:lnTo>
                  <a:lnTo>
                    <a:pt x="59818" y="197299"/>
                  </a:lnTo>
                  <a:lnTo>
                    <a:pt x="68667" y="199005"/>
                  </a:lnTo>
                  <a:lnTo>
                    <a:pt x="71475" y="199959"/>
                  </a:lnTo>
                  <a:lnTo>
                    <a:pt x="71897" y="199404"/>
                  </a:lnTo>
                  <a:lnTo>
                    <a:pt x="73087" y="198246"/>
                  </a:lnTo>
                  <a:lnTo>
                    <a:pt x="75152" y="197072"/>
                  </a:lnTo>
                  <a:lnTo>
                    <a:pt x="77953" y="196141"/>
                  </a:lnTo>
                  <a:lnTo>
                    <a:pt x="80746" y="195633"/>
                  </a:lnTo>
                  <a:lnTo>
                    <a:pt x="84751" y="195562"/>
                  </a:lnTo>
                  <a:lnTo>
                    <a:pt x="87474" y="195641"/>
                  </a:lnTo>
                  <a:lnTo>
                    <a:pt x="89485" y="195922"/>
                  </a:lnTo>
                  <a:lnTo>
                    <a:pt x="93365" y="195758"/>
                  </a:lnTo>
                  <a:lnTo>
                    <a:pt x="95227" y="195304"/>
                  </a:lnTo>
                  <a:lnTo>
                    <a:pt x="101603" y="193442"/>
                  </a:lnTo>
                  <a:lnTo>
                    <a:pt x="105890" y="192190"/>
                  </a:lnTo>
                  <a:lnTo>
                    <a:pt x="112376" y="190242"/>
                  </a:lnTo>
                  <a:lnTo>
                    <a:pt x="117109" y="188811"/>
                  </a:lnTo>
                  <a:lnTo>
                    <a:pt x="118290" y="188052"/>
                  </a:lnTo>
                  <a:lnTo>
                    <a:pt x="119511" y="186691"/>
                  </a:lnTo>
                  <a:lnTo>
                    <a:pt x="120098" y="185462"/>
                  </a:lnTo>
                  <a:lnTo>
                    <a:pt x="118643" y="183569"/>
                  </a:lnTo>
                  <a:lnTo>
                    <a:pt x="118455" y="181903"/>
                  </a:lnTo>
                  <a:lnTo>
                    <a:pt x="119409" y="179782"/>
                  </a:lnTo>
                  <a:lnTo>
                    <a:pt x="119926" y="176551"/>
                  </a:lnTo>
                  <a:lnTo>
                    <a:pt x="119824" y="171943"/>
                  </a:lnTo>
                  <a:lnTo>
                    <a:pt x="119511" y="169284"/>
                  </a:lnTo>
                  <a:lnTo>
                    <a:pt x="120833" y="164331"/>
                  </a:lnTo>
                  <a:lnTo>
                    <a:pt x="121936" y="161546"/>
                  </a:lnTo>
                  <a:lnTo>
                    <a:pt x="124134" y="160216"/>
                  </a:lnTo>
                  <a:lnTo>
                    <a:pt x="125668" y="159403"/>
                  </a:lnTo>
                  <a:lnTo>
                    <a:pt x="126302" y="158800"/>
                  </a:lnTo>
                  <a:lnTo>
                    <a:pt x="126927" y="158135"/>
                  </a:lnTo>
                  <a:lnTo>
                    <a:pt x="129275" y="154349"/>
                  </a:lnTo>
                  <a:lnTo>
                    <a:pt x="131426" y="152580"/>
                  </a:lnTo>
                  <a:lnTo>
                    <a:pt x="133507" y="151509"/>
                  </a:lnTo>
                  <a:lnTo>
                    <a:pt x="135791" y="151650"/>
                  </a:lnTo>
                  <a:lnTo>
                    <a:pt x="137724" y="153112"/>
                  </a:lnTo>
                  <a:lnTo>
                    <a:pt x="141479" y="153754"/>
                  </a:lnTo>
                  <a:lnTo>
                    <a:pt x="145117" y="153324"/>
                  </a:lnTo>
                  <a:lnTo>
                    <a:pt x="148270" y="152221"/>
                  </a:lnTo>
                  <a:lnTo>
                    <a:pt x="149701" y="151321"/>
                  </a:lnTo>
                  <a:lnTo>
                    <a:pt x="151376" y="150531"/>
                  </a:lnTo>
                  <a:lnTo>
                    <a:pt x="151282" y="149623"/>
                  </a:lnTo>
                  <a:lnTo>
                    <a:pt x="149381" y="148841"/>
                  </a:lnTo>
                  <a:lnTo>
                    <a:pt x="148293" y="147730"/>
                  </a:lnTo>
                  <a:lnTo>
                    <a:pt x="147871" y="146369"/>
                  </a:lnTo>
                  <a:lnTo>
                    <a:pt x="148935" y="145539"/>
                  </a:lnTo>
                  <a:lnTo>
                    <a:pt x="151423" y="145297"/>
                  </a:lnTo>
                  <a:lnTo>
                    <a:pt x="157509" y="141972"/>
                  </a:lnTo>
                  <a:lnTo>
                    <a:pt x="159989" y="139781"/>
                  </a:lnTo>
                  <a:lnTo>
                    <a:pt x="160662" y="138756"/>
                  </a:lnTo>
                  <a:lnTo>
                    <a:pt x="161836" y="138647"/>
                  </a:lnTo>
                  <a:lnTo>
                    <a:pt x="164151" y="139664"/>
                  </a:lnTo>
                  <a:lnTo>
                    <a:pt x="166866" y="140000"/>
                  </a:lnTo>
                  <a:lnTo>
                    <a:pt x="168564" y="138983"/>
                  </a:lnTo>
                  <a:lnTo>
                    <a:pt x="170254" y="138756"/>
                  </a:lnTo>
                  <a:lnTo>
                    <a:pt x="171912" y="139867"/>
                  </a:lnTo>
                  <a:lnTo>
                    <a:pt x="172804" y="141197"/>
                  </a:lnTo>
                  <a:lnTo>
                    <a:pt x="174306" y="142778"/>
                  </a:lnTo>
                  <a:lnTo>
                    <a:pt x="176207" y="143090"/>
                  </a:lnTo>
                  <a:lnTo>
                    <a:pt x="178500" y="142246"/>
                  </a:lnTo>
                  <a:lnTo>
                    <a:pt x="180909" y="140415"/>
                  </a:lnTo>
                  <a:lnTo>
                    <a:pt x="183194" y="137849"/>
                  </a:lnTo>
                  <a:lnTo>
                    <a:pt x="185220" y="135314"/>
                  </a:lnTo>
                  <a:lnTo>
                    <a:pt x="184719" y="127256"/>
                  </a:lnTo>
                  <a:lnTo>
                    <a:pt x="184383" y="122491"/>
                  </a:lnTo>
                  <a:lnTo>
                    <a:pt x="185455" y="119972"/>
                  </a:lnTo>
                  <a:lnTo>
                    <a:pt x="186980" y="118431"/>
                  </a:lnTo>
                  <a:lnTo>
                    <a:pt x="187990" y="116029"/>
                  </a:lnTo>
                  <a:lnTo>
                    <a:pt x="187966" y="113909"/>
                  </a:lnTo>
                  <a:lnTo>
                    <a:pt x="189038" y="112125"/>
                  </a:lnTo>
                  <a:lnTo>
                    <a:pt x="190102" y="107251"/>
                  </a:lnTo>
                  <a:lnTo>
                    <a:pt x="191549" y="106101"/>
                  </a:lnTo>
                  <a:lnTo>
                    <a:pt x="194538" y="105303"/>
                  </a:lnTo>
                  <a:lnTo>
                    <a:pt x="199294" y="104842"/>
                  </a:lnTo>
                  <a:lnTo>
                    <a:pt x="203026" y="102612"/>
                  </a:lnTo>
                  <a:lnTo>
                    <a:pt x="206781" y="100234"/>
                  </a:lnTo>
                  <a:lnTo>
                    <a:pt x="207282" y="98137"/>
                  </a:lnTo>
                  <a:lnTo>
                    <a:pt x="205874" y="95900"/>
                  </a:lnTo>
                  <a:lnTo>
                    <a:pt x="203988" y="91550"/>
                  </a:lnTo>
                  <a:lnTo>
                    <a:pt x="202290" y="88945"/>
                  </a:lnTo>
                  <a:lnTo>
                    <a:pt x="198144" y="84266"/>
                  </a:lnTo>
                  <a:lnTo>
                    <a:pt x="198621" y="81379"/>
                  </a:lnTo>
                  <a:lnTo>
                    <a:pt x="200930" y="80198"/>
                  </a:lnTo>
                  <a:lnTo>
                    <a:pt x="206609" y="82201"/>
                  </a:lnTo>
                  <a:lnTo>
                    <a:pt x="208190" y="82592"/>
                  </a:lnTo>
                  <a:lnTo>
                    <a:pt x="210169" y="82874"/>
                  </a:lnTo>
                  <a:lnTo>
                    <a:pt x="215403" y="82827"/>
                  </a:lnTo>
                  <a:lnTo>
                    <a:pt x="219675" y="82044"/>
                  </a:lnTo>
                  <a:lnTo>
                    <a:pt x="224134" y="80261"/>
                  </a:lnTo>
                  <a:lnTo>
                    <a:pt x="225010" y="78399"/>
                  </a:lnTo>
                  <a:lnTo>
                    <a:pt x="224955" y="76185"/>
                  </a:lnTo>
                  <a:lnTo>
                    <a:pt x="225034" y="74354"/>
                  </a:lnTo>
                  <a:lnTo>
                    <a:pt x="225104" y="71811"/>
                  </a:lnTo>
                  <a:lnTo>
                    <a:pt x="223500" y="70176"/>
                  </a:lnTo>
                  <a:lnTo>
                    <a:pt x="222530" y="68713"/>
                  </a:lnTo>
                  <a:lnTo>
                    <a:pt x="222241" y="67540"/>
                  </a:lnTo>
                  <a:lnTo>
                    <a:pt x="223359" y="66898"/>
                  </a:lnTo>
                  <a:lnTo>
                    <a:pt x="224447" y="65701"/>
                  </a:lnTo>
                  <a:lnTo>
                    <a:pt x="225487" y="63526"/>
                  </a:lnTo>
                  <a:lnTo>
                    <a:pt x="227959" y="60921"/>
                  </a:lnTo>
                  <a:lnTo>
                    <a:pt x="229454" y="58574"/>
                  </a:lnTo>
                  <a:lnTo>
                    <a:pt x="230862" y="57463"/>
                  </a:lnTo>
                  <a:lnTo>
                    <a:pt x="232990" y="55930"/>
                  </a:lnTo>
                  <a:lnTo>
                    <a:pt x="234351" y="53684"/>
                  </a:lnTo>
                  <a:lnTo>
                    <a:pt x="234977" y="52339"/>
                  </a:lnTo>
                  <a:lnTo>
                    <a:pt x="236205" y="51024"/>
                  </a:lnTo>
                  <a:lnTo>
                    <a:pt x="236620" y="50164"/>
                  </a:lnTo>
                  <a:lnTo>
                    <a:pt x="236284" y="49389"/>
                  </a:lnTo>
                  <a:lnTo>
                    <a:pt x="235673" y="48419"/>
                  </a:lnTo>
                  <a:lnTo>
                    <a:pt x="234977" y="47324"/>
                  </a:lnTo>
                  <a:lnTo>
                    <a:pt x="234977" y="46260"/>
                  </a:lnTo>
                  <a:lnTo>
                    <a:pt x="235556" y="45141"/>
                  </a:lnTo>
                  <a:lnTo>
                    <a:pt x="236189" y="44132"/>
                  </a:lnTo>
                  <a:lnTo>
                    <a:pt x="235892" y="42716"/>
                  </a:lnTo>
                  <a:lnTo>
                    <a:pt x="235556" y="40408"/>
                  </a:lnTo>
                  <a:lnTo>
                    <a:pt x="234398" y="39047"/>
                  </a:lnTo>
                  <a:lnTo>
                    <a:pt x="233616" y="35894"/>
                  </a:lnTo>
                  <a:lnTo>
                    <a:pt x="232388" y="32686"/>
                  </a:lnTo>
                  <a:lnTo>
                    <a:pt x="231730" y="31435"/>
                  </a:lnTo>
                  <a:lnTo>
                    <a:pt x="230525" y="29854"/>
                  </a:lnTo>
                  <a:lnTo>
                    <a:pt x="227834" y="28180"/>
                  </a:lnTo>
                  <a:lnTo>
                    <a:pt x="227060" y="27061"/>
                  </a:lnTo>
                  <a:lnTo>
                    <a:pt x="228108" y="24902"/>
                  </a:lnTo>
                  <a:lnTo>
                    <a:pt x="229868" y="23564"/>
                  </a:lnTo>
                  <a:lnTo>
                    <a:pt x="233177" y="20255"/>
                  </a:lnTo>
                  <a:lnTo>
                    <a:pt x="234985" y="17970"/>
                  </a:lnTo>
                  <a:lnTo>
                    <a:pt x="236620" y="16374"/>
                  </a:lnTo>
                  <a:lnTo>
                    <a:pt x="238732" y="16640"/>
                  </a:lnTo>
                  <a:lnTo>
                    <a:pt x="239968" y="16499"/>
                  </a:lnTo>
                  <a:lnTo>
                    <a:pt x="241056" y="15021"/>
                  </a:lnTo>
                  <a:lnTo>
                    <a:pt x="243215" y="13714"/>
                  </a:lnTo>
                  <a:lnTo>
                    <a:pt x="247057" y="11007"/>
                  </a:lnTo>
                  <a:lnTo>
                    <a:pt x="248402" y="9177"/>
                  </a:lnTo>
                  <a:lnTo>
                    <a:pt x="250444" y="8254"/>
                  </a:lnTo>
                  <a:lnTo>
                    <a:pt x="252141" y="8042"/>
                  </a:lnTo>
                  <a:lnTo>
                    <a:pt x="254426" y="7401"/>
                  </a:lnTo>
                  <a:lnTo>
                    <a:pt x="256624" y="6415"/>
                  </a:lnTo>
                  <a:lnTo>
                    <a:pt x="258635" y="5664"/>
                  </a:lnTo>
                  <a:lnTo>
                    <a:pt x="261780" y="5508"/>
                  </a:lnTo>
                  <a:lnTo>
                    <a:pt x="266779" y="5062"/>
                  </a:lnTo>
                  <a:lnTo>
                    <a:pt x="269471" y="4592"/>
                  </a:lnTo>
                  <a:lnTo>
                    <a:pt x="275940" y="4232"/>
                  </a:lnTo>
                  <a:lnTo>
                    <a:pt x="282982" y="4068"/>
                  </a:lnTo>
                  <a:lnTo>
                    <a:pt x="283795" y="4053"/>
                  </a:lnTo>
                  <a:lnTo>
                    <a:pt x="286847" y="5023"/>
                  </a:lnTo>
                  <a:lnTo>
                    <a:pt x="288912" y="5836"/>
                  </a:lnTo>
                  <a:lnTo>
                    <a:pt x="289725" y="5766"/>
                  </a:lnTo>
                  <a:lnTo>
                    <a:pt x="293144" y="3826"/>
                  </a:lnTo>
                  <a:lnTo>
                    <a:pt x="298339" y="1447"/>
                  </a:lnTo>
                  <a:lnTo>
                    <a:pt x="300756" y="391"/>
                  </a:lnTo>
                  <a:lnTo>
                    <a:pt x="302055" y="0"/>
                  </a:lnTo>
                  <a:lnTo>
                    <a:pt x="304066" y="23"/>
                  </a:lnTo>
                  <a:lnTo>
                    <a:pt x="305685" y="64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4" name="Freeform: Shape 753">
              <a:extLst>
                <a:ext uri="{FF2B5EF4-FFF2-40B4-BE49-F238E27FC236}">
                  <a16:creationId xmlns:a16="http://schemas.microsoft.com/office/drawing/2014/main" id="{C792BFAF-ED5E-5A2D-997F-3044095BCAB5}"/>
                </a:ext>
              </a:extLst>
            </p:cNvPr>
            <p:cNvSpPr>
              <a:spLocks/>
            </p:cNvSpPr>
            <p:nvPr/>
          </p:nvSpPr>
          <p:spPr>
            <a:xfrm>
              <a:off x="7561119" y="3209672"/>
              <a:ext cx="219056" cy="206992"/>
            </a:xfrm>
            <a:custGeom>
              <a:avLst/>
              <a:gdLst>
                <a:gd name="connsiteX0" fmla="*/ 120223 w 219056"/>
                <a:gd name="connsiteY0" fmla="*/ 14356 h 206992"/>
                <a:gd name="connsiteX1" fmla="*/ 121099 w 219056"/>
                <a:gd name="connsiteY1" fmla="*/ 14810 h 206992"/>
                <a:gd name="connsiteX2" fmla="*/ 127248 w 219056"/>
                <a:gd name="connsiteY2" fmla="*/ 15303 h 206992"/>
                <a:gd name="connsiteX3" fmla="*/ 133484 w 219056"/>
                <a:gd name="connsiteY3" fmla="*/ 15795 h 206992"/>
                <a:gd name="connsiteX4" fmla="*/ 143505 w 219056"/>
                <a:gd name="connsiteY4" fmla="*/ 16335 h 206992"/>
                <a:gd name="connsiteX5" fmla="*/ 153950 w 219056"/>
                <a:gd name="connsiteY5" fmla="*/ 16883 h 206992"/>
                <a:gd name="connsiteX6" fmla="*/ 164793 w 219056"/>
                <a:gd name="connsiteY6" fmla="*/ 17470 h 206992"/>
                <a:gd name="connsiteX7" fmla="*/ 176521 w 219056"/>
                <a:gd name="connsiteY7" fmla="*/ 18088 h 206992"/>
                <a:gd name="connsiteX8" fmla="*/ 188889 w 219056"/>
                <a:gd name="connsiteY8" fmla="*/ 18456 h 206992"/>
                <a:gd name="connsiteX9" fmla="*/ 189648 w 219056"/>
                <a:gd name="connsiteY9" fmla="*/ 18205 h 206992"/>
                <a:gd name="connsiteX10" fmla="*/ 190908 w 219056"/>
                <a:gd name="connsiteY10" fmla="*/ 16742 h 206992"/>
                <a:gd name="connsiteX11" fmla="*/ 192449 w 219056"/>
                <a:gd name="connsiteY11" fmla="*/ 16938 h 206992"/>
                <a:gd name="connsiteX12" fmla="*/ 194272 w 219056"/>
                <a:gd name="connsiteY12" fmla="*/ 17845 h 206992"/>
                <a:gd name="connsiteX13" fmla="*/ 195116 w 219056"/>
                <a:gd name="connsiteY13" fmla="*/ 18518 h 206992"/>
                <a:gd name="connsiteX14" fmla="*/ 195477 w 219056"/>
                <a:gd name="connsiteY14" fmla="*/ 19293 h 206992"/>
                <a:gd name="connsiteX15" fmla="*/ 195703 w 219056"/>
                <a:gd name="connsiteY15" fmla="*/ 20184 h 206992"/>
                <a:gd name="connsiteX16" fmla="*/ 196697 w 219056"/>
                <a:gd name="connsiteY16" fmla="*/ 20356 h 206992"/>
                <a:gd name="connsiteX17" fmla="*/ 198520 w 219056"/>
                <a:gd name="connsiteY17" fmla="*/ 21037 h 206992"/>
                <a:gd name="connsiteX18" fmla="*/ 200976 w 219056"/>
                <a:gd name="connsiteY18" fmla="*/ 22578 h 206992"/>
                <a:gd name="connsiteX19" fmla="*/ 202901 w 219056"/>
                <a:gd name="connsiteY19" fmla="*/ 24073 h 206992"/>
                <a:gd name="connsiteX20" fmla="*/ 204740 w 219056"/>
                <a:gd name="connsiteY20" fmla="*/ 26201 h 206992"/>
                <a:gd name="connsiteX21" fmla="*/ 205350 w 219056"/>
                <a:gd name="connsiteY21" fmla="*/ 28610 h 206992"/>
                <a:gd name="connsiteX22" fmla="*/ 205381 w 219056"/>
                <a:gd name="connsiteY22" fmla="*/ 31341 h 206992"/>
                <a:gd name="connsiteX23" fmla="*/ 205263 w 219056"/>
                <a:gd name="connsiteY23" fmla="*/ 33093 h 206992"/>
                <a:gd name="connsiteX24" fmla="*/ 205420 w 219056"/>
                <a:gd name="connsiteY24" fmla="*/ 33805 h 206992"/>
                <a:gd name="connsiteX25" fmla="*/ 207931 w 219056"/>
                <a:gd name="connsiteY25" fmla="*/ 46424 h 206992"/>
                <a:gd name="connsiteX26" fmla="*/ 212109 w 219056"/>
                <a:gd name="connsiteY26" fmla="*/ 58496 h 206992"/>
                <a:gd name="connsiteX27" fmla="*/ 213643 w 219056"/>
                <a:gd name="connsiteY27" fmla="*/ 64301 h 206992"/>
                <a:gd name="connsiteX28" fmla="*/ 214253 w 219056"/>
                <a:gd name="connsiteY28" fmla="*/ 67383 h 206992"/>
                <a:gd name="connsiteX29" fmla="*/ 214746 w 219056"/>
                <a:gd name="connsiteY29" fmla="*/ 71842 h 206992"/>
                <a:gd name="connsiteX30" fmla="*/ 214894 w 219056"/>
                <a:gd name="connsiteY30" fmla="*/ 74972 h 206992"/>
                <a:gd name="connsiteX31" fmla="*/ 214878 w 219056"/>
                <a:gd name="connsiteY31" fmla="*/ 76724 h 206992"/>
                <a:gd name="connsiteX32" fmla="*/ 214566 w 219056"/>
                <a:gd name="connsiteY32" fmla="*/ 79134 h 206992"/>
                <a:gd name="connsiteX33" fmla="*/ 213329 w 219056"/>
                <a:gd name="connsiteY33" fmla="*/ 80558 h 206992"/>
                <a:gd name="connsiteX34" fmla="*/ 205311 w 219056"/>
                <a:gd name="connsiteY34" fmla="*/ 84626 h 206992"/>
                <a:gd name="connsiteX35" fmla="*/ 203801 w 219056"/>
                <a:gd name="connsiteY35" fmla="*/ 85894 h 206992"/>
                <a:gd name="connsiteX36" fmla="*/ 201438 w 219056"/>
                <a:gd name="connsiteY36" fmla="*/ 89054 h 206992"/>
                <a:gd name="connsiteX37" fmla="*/ 199255 w 219056"/>
                <a:gd name="connsiteY37" fmla="*/ 92301 h 206992"/>
                <a:gd name="connsiteX38" fmla="*/ 198755 w 219056"/>
                <a:gd name="connsiteY38" fmla="*/ 93412 h 206992"/>
                <a:gd name="connsiteX39" fmla="*/ 198621 w 219056"/>
                <a:gd name="connsiteY39" fmla="*/ 94139 h 206992"/>
                <a:gd name="connsiteX40" fmla="*/ 199106 w 219056"/>
                <a:gd name="connsiteY40" fmla="*/ 95203 h 206992"/>
                <a:gd name="connsiteX41" fmla="*/ 201962 w 219056"/>
                <a:gd name="connsiteY41" fmla="*/ 96932 h 206992"/>
                <a:gd name="connsiteX42" fmla="*/ 204841 w 219056"/>
                <a:gd name="connsiteY42" fmla="*/ 98325 h 206992"/>
                <a:gd name="connsiteX43" fmla="*/ 205780 w 219056"/>
                <a:gd name="connsiteY43" fmla="*/ 99365 h 206992"/>
                <a:gd name="connsiteX44" fmla="*/ 207908 w 219056"/>
                <a:gd name="connsiteY44" fmla="*/ 100695 h 206992"/>
                <a:gd name="connsiteX45" fmla="*/ 208682 w 219056"/>
                <a:gd name="connsiteY45" fmla="*/ 101892 h 206992"/>
                <a:gd name="connsiteX46" fmla="*/ 209105 w 219056"/>
                <a:gd name="connsiteY46" fmla="*/ 102925 h 206992"/>
                <a:gd name="connsiteX47" fmla="*/ 209073 w 219056"/>
                <a:gd name="connsiteY47" fmla="*/ 105327 h 206992"/>
                <a:gd name="connsiteX48" fmla="*/ 208119 w 219056"/>
                <a:gd name="connsiteY48" fmla="*/ 108636 h 206992"/>
                <a:gd name="connsiteX49" fmla="*/ 208518 w 219056"/>
                <a:gd name="connsiteY49" fmla="*/ 111132 h 206992"/>
                <a:gd name="connsiteX50" fmla="*/ 207540 w 219056"/>
                <a:gd name="connsiteY50" fmla="*/ 112798 h 206992"/>
                <a:gd name="connsiteX51" fmla="*/ 206742 w 219056"/>
                <a:gd name="connsiteY51" fmla="*/ 114645 h 206992"/>
                <a:gd name="connsiteX52" fmla="*/ 206625 w 219056"/>
                <a:gd name="connsiteY52" fmla="*/ 117868 h 206992"/>
                <a:gd name="connsiteX53" fmla="*/ 208064 w 219056"/>
                <a:gd name="connsiteY53" fmla="*/ 121420 h 206992"/>
                <a:gd name="connsiteX54" fmla="*/ 209246 w 219056"/>
                <a:gd name="connsiteY54" fmla="*/ 123845 h 206992"/>
                <a:gd name="connsiteX55" fmla="*/ 209699 w 219056"/>
                <a:gd name="connsiteY55" fmla="*/ 125746 h 206992"/>
                <a:gd name="connsiteX56" fmla="*/ 209222 w 219056"/>
                <a:gd name="connsiteY56" fmla="*/ 127233 h 206992"/>
                <a:gd name="connsiteX57" fmla="*/ 209363 w 219056"/>
                <a:gd name="connsiteY57" fmla="*/ 128719 h 206992"/>
                <a:gd name="connsiteX58" fmla="*/ 210419 w 219056"/>
                <a:gd name="connsiteY58" fmla="*/ 130299 h 206992"/>
                <a:gd name="connsiteX59" fmla="*/ 213736 w 219056"/>
                <a:gd name="connsiteY59" fmla="*/ 135150 h 206992"/>
                <a:gd name="connsiteX60" fmla="*/ 215372 w 219056"/>
                <a:gd name="connsiteY60" fmla="*/ 139805 h 206992"/>
                <a:gd name="connsiteX61" fmla="*/ 216420 w 219056"/>
                <a:gd name="connsiteY61" fmla="*/ 141620 h 206992"/>
                <a:gd name="connsiteX62" fmla="*/ 218837 w 219056"/>
                <a:gd name="connsiteY62" fmla="*/ 143967 h 206992"/>
                <a:gd name="connsiteX63" fmla="*/ 219056 w 219056"/>
                <a:gd name="connsiteY63" fmla="*/ 144929 h 206992"/>
                <a:gd name="connsiteX64" fmla="*/ 218086 w 219056"/>
                <a:gd name="connsiteY64" fmla="*/ 145813 h 206992"/>
                <a:gd name="connsiteX65" fmla="*/ 217304 w 219056"/>
                <a:gd name="connsiteY65" fmla="*/ 145930 h 206992"/>
                <a:gd name="connsiteX66" fmla="*/ 216670 w 219056"/>
                <a:gd name="connsiteY66" fmla="*/ 146165 h 206992"/>
                <a:gd name="connsiteX67" fmla="*/ 216263 w 219056"/>
                <a:gd name="connsiteY67" fmla="*/ 146987 h 206992"/>
                <a:gd name="connsiteX68" fmla="*/ 216897 w 219056"/>
                <a:gd name="connsiteY68" fmla="*/ 147871 h 206992"/>
                <a:gd name="connsiteX69" fmla="*/ 217750 w 219056"/>
                <a:gd name="connsiteY69" fmla="*/ 149162 h 206992"/>
                <a:gd name="connsiteX70" fmla="*/ 218814 w 219056"/>
                <a:gd name="connsiteY70" fmla="*/ 152815 h 206992"/>
                <a:gd name="connsiteX71" fmla="*/ 218712 w 219056"/>
                <a:gd name="connsiteY71" fmla="*/ 155804 h 206992"/>
                <a:gd name="connsiteX72" fmla="*/ 217891 w 219056"/>
                <a:gd name="connsiteY72" fmla="*/ 156563 h 206992"/>
                <a:gd name="connsiteX73" fmla="*/ 216842 w 219056"/>
                <a:gd name="connsiteY73" fmla="*/ 158331 h 206992"/>
                <a:gd name="connsiteX74" fmla="*/ 216138 w 219056"/>
                <a:gd name="connsiteY74" fmla="*/ 159950 h 206992"/>
                <a:gd name="connsiteX75" fmla="*/ 210404 w 219056"/>
                <a:gd name="connsiteY75" fmla="*/ 161069 h 206992"/>
                <a:gd name="connsiteX76" fmla="*/ 209027 w 219056"/>
                <a:gd name="connsiteY76" fmla="*/ 162798 h 206992"/>
                <a:gd name="connsiteX77" fmla="*/ 205889 w 219056"/>
                <a:gd name="connsiteY77" fmla="*/ 166123 h 206992"/>
                <a:gd name="connsiteX78" fmla="*/ 203754 w 219056"/>
                <a:gd name="connsiteY78" fmla="*/ 168040 h 206992"/>
                <a:gd name="connsiteX79" fmla="*/ 200585 w 219056"/>
                <a:gd name="connsiteY79" fmla="*/ 171490 h 206992"/>
                <a:gd name="connsiteX80" fmla="*/ 195578 w 219056"/>
                <a:gd name="connsiteY80" fmla="*/ 177404 h 206992"/>
                <a:gd name="connsiteX81" fmla="*/ 193732 w 219056"/>
                <a:gd name="connsiteY81" fmla="*/ 179876 h 206992"/>
                <a:gd name="connsiteX82" fmla="*/ 192378 w 219056"/>
                <a:gd name="connsiteY82" fmla="*/ 181918 h 206992"/>
                <a:gd name="connsiteX83" fmla="*/ 188326 w 219056"/>
                <a:gd name="connsiteY83" fmla="*/ 187332 h 206992"/>
                <a:gd name="connsiteX84" fmla="*/ 187082 w 219056"/>
                <a:gd name="connsiteY84" fmla="*/ 189601 h 206992"/>
                <a:gd name="connsiteX85" fmla="*/ 187325 w 219056"/>
                <a:gd name="connsiteY85" fmla="*/ 191463 h 206992"/>
                <a:gd name="connsiteX86" fmla="*/ 188631 w 219056"/>
                <a:gd name="connsiteY86" fmla="*/ 195836 h 206992"/>
                <a:gd name="connsiteX87" fmla="*/ 188905 w 219056"/>
                <a:gd name="connsiteY87" fmla="*/ 197808 h 206992"/>
                <a:gd name="connsiteX88" fmla="*/ 188670 w 219056"/>
                <a:gd name="connsiteY88" fmla="*/ 199623 h 206992"/>
                <a:gd name="connsiteX89" fmla="*/ 188240 w 219056"/>
                <a:gd name="connsiteY89" fmla="*/ 201242 h 206992"/>
                <a:gd name="connsiteX90" fmla="*/ 188318 w 219056"/>
                <a:gd name="connsiteY90" fmla="*/ 201962 h 206992"/>
                <a:gd name="connsiteX91" fmla="*/ 189515 w 219056"/>
                <a:gd name="connsiteY91" fmla="*/ 203135 h 206992"/>
                <a:gd name="connsiteX92" fmla="*/ 191416 w 219056"/>
                <a:gd name="connsiteY92" fmla="*/ 204974 h 206992"/>
                <a:gd name="connsiteX93" fmla="*/ 191526 w 219056"/>
                <a:gd name="connsiteY93" fmla="*/ 205592 h 206992"/>
                <a:gd name="connsiteX94" fmla="*/ 191260 w 219056"/>
                <a:gd name="connsiteY94" fmla="*/ 206390 h 206992"/>
                <a:gd name="connsiteX95" fmla="*/ 190603 w 219056"/>
                <a:gd name="connsiteY95" fmla="*/ 206993 h 206992"/>
                <a:gd name="connsiteX96" fmla="*/ 188217 w 219056"/>
                <a:gd name="connsiteY96" fmla="*/ 206351 h 206992"/>
                <a:gd name="connsiteX97" fmla="*/ 185556 w 219056"/>
                <a:gd name="connsiteY97" fmla="*/ 205107 h 206992"/>
                <a:gd name="connsiteX98" fmla="*/ 184649 w 219056"/>
                <a:gd name="connsiteY98" fmla="*/ 205263 h 206992"/>
                <a:gd name="connsiteX99" fmla="*/ 183209 w 219056"/>
                <a:gd name="connsiteY99" fmla="*/ 204966 h 206992"/>
                <a:gd name="connsiteX100" fmla="*/ 177271 w 219056"/>
                <a:gd name="connsiteY100" fmla="*/ 202564 h 206992"/>
                <a:gd name="connsiteX101" fmla="*/ 173266 w 219056"/>
                <a:gd name="connsiteY101" fmla="*/ 200679 h 206992"/>
                <a:gd name="connsiteX102" fmla="*/ 172867 w 219056"/>
                <a:gd name="connsiteY102" fmla="*/ 199451 h 206992"/>
                <a:gd name="connsiteX103" fmla="*/ 172116 w 219056"/>
                <a:gd name="connsiteY103" fmla="*/ 197675 h 206992"/>
                <a:gd name="connsiteX104" fmla="*/ 170410 w 219056"/>
                <a:gd name="connsiteY104" fmla="*/ 196180 h 206992"/>
                <a:gd name="connsiteX105" fmla="*/ 166499 w 219056"/>
                <a:gd name="connsiteY105" fmla="*/ 194890 h 206992"/>
                <a:gd name="connsiteX106" fmla="*/ 164910 w 219056"/>
                <a:gd name="connsiteY106" fmla="*/ 193880 h 206992"/>
                <a:gd name="connsiteX107" fmla="*/ 158558 w 219056"/>
                <a:gd name="connsiteY107" fmla="*/ 193317 h 206992"/>
                <a:gd name="connsiteX108" fmla="*/ 155804 w 219056"/>
                <a:gd name="connsiteY108" fmla="*/ 193294 h 206992"/>
                <a:gd name="connsiteX109" fmla="*/ 153856 w 219056"/>
                <a:gd name="connsiteY109" fmla="*/ 193708 h 206992"/>
                <a:gd name="connsiteX110" fmla="*/ 152604 w 219056"/>
                <a:gd name="connsiteY110" fmla="*/ 193669 h 206992"/>
                <a:gd name="connsiteX111" fmla="*/ 150891 w 219056"/>
                <a:gd name="connsiteY111" fmla="*/ 196306 h 206992"/>
                <a:gd name="connsiteX112" fmla="*/ 149710 w 219056"/>
                <a:gd name="connsiteY112" fmla="*/ 197072 h 206992"/>
                <a:gd name="connsiteX113" fmla="*/ 147981 w 219056"/>
                <a:gd name="connsiteY113" fmla="*/ 197150 h 206992"/>
                <a:gd name="connsiteX114" fmla="*/ 146463 w 219056"/>
                <a:gd name="connsiteY114" fmla="*/ 196681 h 206992"/>
                <a:gd name="connsiteX115" fmla="*/ 144914 w 219056"/>
                <a:gd name="connsiteY115" fmla="*/ 195296 h 206992"/>
                <a:gd name="connsiteX116" fmla="*/ 142442 w 219056"/>
                <a:gd name="connsiteY116" fmla="*/ 194561 h 206992"/>
                <a:gd name="connsiteX117" fmla="*/ 140650 w 219056"/>
                <a:gd name="connsiteY117" fmla="*/ 194913 h 206992"/>
                <a:gd name="connsiteX118" fmla="*/ 139328 w 219056"/>
                <a:gd name="connsiteY118" fmla="*/ 194616 h 206992"/>
                <a:gd name="connsiteX119" fmla="*/ 138193 w 219056"/>
                <a:gd name="connsiteY119" fmla="*/ 194538 h 206992"/>
                <a:gd name="connsiteX120" fmla="*/ 137794 w 219056"/>
                <a:gd name="connsiteY120" fmla="*/ 194819 h 206992"/>
                <a:gd name="connsiteX121" fmla="*/ 136879 w 219056"/>
                <a:gd name="connsiteY121" fmla="*/ 194780 h 206992"/>
                <a:gd name="connsiteX122" fmla="*/ 135557 w 219056"/>
                <a:gd name="connsiteY122" fmla="*/ 195445 h 206992"/>
                <a:gd name="connsiteX123" fmla="*/ 134102 w 219056"/>
                <a:gd name="connsiteY123" fmla="*/ 196376 h 206992"/>
                <a:gd name="connsiteX124" fmla="*/ 132506 w 219056"/>
                <a:gd name="connsiteY124" fmla="*/ 197096 h 206992"/>
                <a:gd name="connsiteX125" fmla="*/ 131270 w 219056"/>
                <a:gd name="connsiteY125" fmla="*/ 198629 h 206992"/>
                <a:gd name="connsiteX126" fmla="*/ 130174 w 219056"/>
                <a:gd name="connsiteY126" fmla="*/ 201626 h 206992"/>
                <a:gd name="connsiteX127" fmla="*/ 127068 w 219056"/>
                <a:gd name="connsiteY127" fmla="*/ 200280 h 206992"/>
                <a:gd name="connsiteX128" fmla="*/ 126036 w 219056"/>
                <a:gd name="connsiteY128" fmla="*/ 200867 h 206992"/>
                <a:gd name="connsiteX129" fmla="*/ 124565 w 219056"/>
                <a:gd name="connsiteY129" fmla="*/ 201258 h 206992"/>
                <a:gd name="connsiteX130" fmla="*/ 123563 w 219056"/>
                <a:gd name="connsiteY130" fmla="*/ 200851 h 206992"/>
                <a:gd name="connsiteX131" fmla="*/ 123798 w 219056"/>
                <a:gd name="connsiteY131" fmla="*/ 199818 h 206992"/>
                <a:gd name="connsiteX132" fmla="*/ 124252 w 219056"/>
                <a:gd name="connsiteY132" fmla="*/ 198653 h 206992"/>
                <a:gd name="connsiteX133" fmla="*/ 124229 w 219056"/>
                <a:gd name="connsiteY133" fmla="*/ 197025 h 206992"/>
                <a:gd name="connsiteX134" fmla="*/ 123947 w 219056"/>
                <a:gd name="connsiteY134" fmla="*/ 195218 h 206992"/>
                <a:gd name="connsiteX135" fmla="*/ 122985 w 219056"/>
                <a:gd name="connsiteY135" fmla="*/ 194631 h 206992"/>
                <a:gd name="connsiteX136" fmla="*/ 121537 w 219056"/>
                <a:gd name="connsiteY136" fmla="*/ 194420 h 206992"/>
                <a:gd name="connsiteX137" fmla="*/ 120794 w 219056"/>
                <a:gd name="connsiteY137" fmla="*/ 194060 h 206992"/>
                <a:gd name="connsiteX138" fmla="*/ 120716 w 219056"/>
                <a:gd name="connsiteY138" fmla="*/ 193466 h 206992"/>
                <a:gd name="connsiteX139" fmla="*/ 119973 w 219056"/>
                <a:gd name="connsiteY139" fmla="*/ 192699 h 206992"/>
                <a:gd name="connsiteX140" fmla="*/ 118689 w 219056"/>
                <a:gd name="connsiteY140" fmla="*/ 190759 h 206992"/>
                <a:gd name="connsiteX141" fmla="*/ 117485 w 219056"/>
                <a:gd name="connsiteY141" fmla="*/ 188334 h 206992"/>
                <a:gd name="connsiteX142" fmla="*/ 116648 w 219056"/>
                <a:gd name="connsiteY142" fmla="*/ 187622 h 206992"/>
                <a:gd name="connsiteX143" fmla="*/ 115435 w 219056"/>
                <a:gd name="connsiteY143" fmla="*/ 188772 h 206992"/>
                <a:gd name="connsiteX144" fmla="*/ 113596 w 219056"/>
                <a:gd name="connsiteY144" fmla="*/ 190078 h 206992"/>
                <a:gd name="connsiteX145" fmla="*/ 112447 w 219056"/>
                <a:gd name="connsiteY145" fmla="*/ 190532 h 206992"/>
                <a:gd name="connsiteX146" fmla="*/ 110232 w 219056"/>
                <a:gd name="connsiteY146" fmla="*/ 194287 h 206992"/>
                <a:gd name="connsiteX147" fmla="*/ 106258 w 219056"/>
                <a:gd name="connsiteY147" fmla="*/ 194412 h 206992"/>
                <a:gd name="connsiteX148" fmla="*/ 106016 w 219056"/>
                <a:gd name="connsiteY148" fmla="*/ 192660 h 206992"/>
                <a:gd name="connsiteX149" fmla="*/ 105593 w 219056"/>
                <a:gd name="connsiteY149" fmla="*/ 190970 h 206992"/>
                <a:gd name="connsiteX150" fmla="*/ 103269 w 219056"/>
                <a:gd name="connsiteY150" fmla="*/ 190555 h 206992"/>
                <a:gd name="connsiteX151" fmla="*/ 103199 w 219056"/>
                <a:gd name="connsiteY151" fmla="*/ 189562 h 206992"/>
                <a:gd name="connsiteX152" fmla="*/ 102714 w 219056"/>
                <a:gd name="connsiteY152" fmla="*/ 187074 h 206992"/>
                <a:gd name="connsiteX153" fmla="*/ 98051 w 219056"/>
                <a:gd name="connsiteY153" fmla="*/ 182200 h 206992"/>
                <a:gd name="connsiteX154" fmla="*/ 97488 w 219056"/>
                <a:gd name="connsiteY154" fmla="*/ 180166 h 206992"/>
                <a:gd name="connsiteX155" fmla="*/ 97668 w 219056"/>
                <a:gd name="connsiteY155" fmla="*/ 179376 h 206992"/>
                <a:gd name="connsiteX156" fmla="*/ 97347 w 219056"/>
                <a:gd name="connsiteY156" fmla="*/ 178077 h 206992"/>
                <a:gd name="connsiteX157" fmla="*/ 96330 w 219056"/>
                <a:gd name="connsiteY157" fmla="*/ 177295 h 206992"/>
                <a:gd name="connsiteX158" fmla="*/ 92645 w 219056"/>
                <a:gd name="connsiteY158" fmla="*/ 176364 h 206992"/>
                <a:gd name="connsiteX159" fmla="*/ 91699 w 219056"/>
                <a:gd name="connsiteY159" fmla="*/ 176896 h 206992"/>
                <a:gd name="connsiteX160" fmla="*/ 90846 w 219056"/>
                <a:gd name="connsiteY160" fmla="*/ 176348 h 206992"/>
                <a:gd name="connsiteX161" fmla="*/ 89500 w 219056"/>
                <a:gd name="connsiteY161" fmla="*/ 175174 h 206992"/>
                <a:gd name="connsiteX162" fmla="*/ 87177 w 219056"/>
                <a:gd name="connsiteY162" fmla="*/ 174220 h 206992"/>
                <a:gd name="connsiteX163" fmla="*/ 86919 w 219056"/>
                <a:gd name="connsiteY163" fmla="*/ 173727 h 206992"/>
                <a:gd name="connsiteX164" fmla="*/ 86082 w 219056"/>
                <a:gd name="connsiteY164" fmla="*/ 172882 h 206992"/>
                <a:gd name="connsiteX165" fmla="*/ 85620 w 219056"/>
                <a:gd name="connsiteY165" fmla="*/ 172773 h 206992"/>
                <a:gd name="connsiteX166" fmla="*/ 85315 w 219056"/>
                <a:gd name="connsiteY166" fmla="*/ 173281 h 206992"/>
                <a:gd name="connsiteX167" fmla="*/ 84642 w 219056"/>
                <a:gd name="connsiteY167" fmla="*/ 174001 h 206992"/>
                <a:gd name="connsiteX168" fmla="*/ 82248 w 219056"/>
                <a:gd name="connsiteY168" fmla="*/ 174916 h 206992"/>
                <a:gd name="connsiteX169" fmla="*/ 81294 w 219056"/>
                <a:gd name="connsiteY169" fmla="*/ 174541 h 206992"/>
                <a:gd name="connsiteX170" fmla="*/ 80425 w 219056"/>
                <a:gd name="connsiteY170" fmla="*/ 173751 h 206992"/>
                <a:gd name="connsiteX171" fmla="*/ 79431 w 219056"/>
                <a:gd name="connsiteY171" fmla="*/ 172037 h 206992"/>
                <a:gd name="connsiteX172" fmla="*/ 77992 w 219056"/>
                <a:gd name="connsiteY172" fmla="*/ 170535 h 206992"/>
                <a:gd name="connsiteX173" fmla="*/ 76811 w 219056"/>
                <a:gd name="connsiteY173" fmla="*/ 170003 h 206992"/>
                <a:gd name="connsiteX174" fmla="*/ 76130 w 219056"/>
                <a:gd name="connsiteY174" fmla="*/ 169213 h 206992"/>
                <a:gd name="connsiteX175" fmla="*/ 75981 w 219056"/>
                <a:gd name="connsiteY175" fmla="*/ 168603 h 206992"/>
                <a:gd name="connsiteX176" fmla="*/ 78610 w 219056"/>
                <a:gd name="connsiteY176" fmla="*/ 167367 h 206992"/>
                <a:gd name="connsiteX177" fmla="*/ 79189 w 219056"/>
                <a:gd name="connsiteY177" fmla="*/ 166091 h 206992"/>
                <a:gd name="connsiteX178" fmla="*/ 78853 w 219056"/>
                <a:gd name="connsiteY178" fmla="*/ 163768 h 206992"/>
                <a:gd name="connsiteX179" fmla="*/ 78462 w 219056"/>
                <a:gd name="connsiteY179" fmla="*/ 163478 h 206992"/>
                <a:gd name="connsiteX180" fmla="*/ 77413 w 219056"/>
                <a:gd name="connsiteY180" fmla="*/ 164261 h 206992"/>
                <a:gd name="connsiteX181" fmla="*/ 75215 w 219056"/>
                <a:gd name="connsiteY181" fmla="*/ 164949 h 206992"/>
                <a:gd name="connsiteX182" fmla="*/ 73196 w 219056"/>
                <a:gd name="connsiteY182" fmla="*/ 165270 h 206992"/>
                <a:gd name="connsiteX183" fmla="*/ 72156 w 219056"/>
                <a:gd name="connsiteY183" fmla="*/ 165270 h 206992"/>
                <a:gd name="connsiteX184" fmla="*/ 66374 w 219056"/>
                <a:gd name="connsiteY184" fmla="*/ 161037 h 206992"/>
                <a:gd name="connsiteX185" fmla="*/ 62619 w 219056"/>
                <a:gd name="connsiteY185" fmla="*/ 159739 h 206992"/>
                <a:gd name="connsiteX186" fmla="*/ 60405 w 219056"/>
                <a:gd name="connsiteY186" fmla="*/ 159363 h 206992"/>
                <a:gd name="connsiteX187" fmla="*/ 60170 w 219056"/>
                <a:gd name="connsiteY187" fmla="*/ 159794 h 206992"/>
                <a:gd name="connsiteX188" fmla="*/ 61164 w 219056"/>
                <a:gd name="connsiteY188" fmla="*/ 162172 h 206992"/>
                <a:gd name="connsiteX189" fmla="*/ 62901 w 219056"/>
                <a:gd name="connsiteY189" fmla="*/ 165106 h 206992"/>
                <a:gd name="connsiteX190" fmla="*/ 62815 w 219056"/>
                <a:gd name="connsiteY190" fmla="*/ 165880 h 206992"/>
                <a:gd name="connsiteX191" fmla="*/ 60741 w 219056"/>
                <a:gd name="connsiteY191" fmla="*/ 167077 h 206992"/>
                <a:gd name="connsiteX192" fmla="*/ 59568 w 219056"/>
                <a:gd name="connsiteY192" fmla="*/ 167601 h 206992"/>
                <a:gd name="connsiteX193" fmla="*/ 58183 w 219056"/>
                <a:gd name="connsiteY193" fmla="*/ 168611 h 206992"/>
                <a:gd name="connsiteX194" fmla="*/ 57010 w 219056"/>
                <a:gd name="connsiteY194" fmla="*/ 170019 h 206992"/>
                <a:gd name="connsiteX195" fmla="*/ 55993 w 219056"/>
                <a:gd name="connsiteY195" fmla="*/ 170653 h 206992"/>
                <a:gd name="connsiteX196" fmla="*/ 55116 w 219056"/>
                <a:gd name="connsiteY196" fmla="*/ 170488 h 206992"/>
                <a:gd name="connsiteX197" fmla="*/ 54185 w 219056"/>
                <a:gd name="connsiteY197" fmla="*/ 169815 h 206992"/>
                <a:gd name="connsiteX198" fmla="*/ 51792 w 219056"/>
                <a:gd name="connsiteY198" fmla="*/ 165489 h 206992"/>
                <a:gd name="connsiteX199" fmla="*/ 48779 w 219056"/>
                <a:gd name="connsiteY199" fmla="*/ 162172 h 206992"/>
                <a:gd name="connsiteX200" fmla="*/ 48419 w 219056"/>
                <a:gd name="connsiteY200" fmla="*/ 161429 h 206992"/>
                <a:gd name="connsiteX201" fmla="*/ 47481 w 219056"/>
                <a:gd name="connsiteY201" fmla="*/ 161257 h 206992"/>
                <a:gd name="connsiteX202" fmla="*/ 46151 w 219056"/>
                <a:gd name="connsiteY202" fmla="*/ 160490 h 206992"/>
                <a:gd name="connsiteX203" fmla="*/ 45697 w 219056"/>
                <a:gd name="connsiteY203" fmla="*/ 159473 h 206992"/>
                <a:gd name="connsiteX204" fmla="*/ 46370 w 219056"/>
                <a:gd name="connsiteY204" fmla="*/ 158409 h 206992"/>
                <a:gd name="connsiteX205" fmla="*/ 47285 w 219056"/>
                <a:gd name="connsiteY205" fmla="*/ 157439 h 206992"/>
                <a:gd name="connsiteX206" fmla="*/ 48912 w 219056"/>
                <a:gd name="connsiteY206" fmla="*/ 156836 h 206992"/>
                <a:gd name="connsiteX207" fmla="*/ 49405 w 219056"/>
                <a:gd name="connsiteY207" fmla="*/ 156265 h 206992"/>
                <a:gd name="connsiteX208" fmla="*/ 49695 w 219056"/>
                <a:gd name="connsiteY208" fmla="*/ 155412 h 206992"/>
                <a:gd name="connsiteX209" fmla="*/ 50297 w 219056"/>
                <a:gd name="connsiteY209" fmla="*/ 154309 h 206992"/>
                <a:gd name="connsiteX210" fmla="*/ 50140 w 219056"/>
                <a:gd name="connsiteY210" fmla="*/ 153918 h 206992"/>
                <a:gd name="connsiteX211" fmla="*/ 48991 w 219056"/>
                <a:gd name="connsiteY211" fmla="*/ 152667 h 206992"/>
                <a:gd name="connsiteX212" fmla="*/ 47285 w 219056"/>
                <a:gd name="connsiteY212" fmla="*/ 151485 h 206992"/>
                <a:gd name="connsiteX213" fmla="*/ 42544 w 219056"/>
                <a:gd name="connsiteY213" fmla="*/ 152369 h 206992"/>
                <a:gd name="connsiteX214" fmla="*/ 41245 w 219056"/>
                <a:gd name="connsiteY214" fmla="*/ 153003 h 206992"/>
                <a:gd name="connsiteX215" fmla="*/ 40510 w 219056"/>
                <a:gd name="connsiteY215" fmla="*/ 152181 h 206992"/>
                <a:gd name="connsiteX216" fmla="*/ 39955 w 219056"/>
                <a:gd name="connsiteY216" fmla="*/ 150984 h 206992"/>
                <a:gd name="connsiteX217" fmla="*/ 38758 w 219056"/>
                <a:gd name="connsiteY217" fmla="*/ 150750 h 206992"/>
                <a:gd name="connsiteX218" fmla="*/ 37115 w 219056"/>
                <a:gd name="connsiteY218" fmla="*/ 149654 h 206992"/>
                <a:gd name="connsiteX219" fmla="*/ 35167 w 219056"/>
                <a:gd name="connsiteY219" fmla="*/ 148575 h 206992"/>
                <a:gd name="connsiteX220" fmla="*/ 33265 w 219056"/>
                <a:gd name="connsiteY220" fmla="*/ 148262 h 206992"/>
                <a:gd name="connsiteX221" fmla="*/ 29314 w 219056"/>
                <a:gd name="connsiteY221" fmla="*/ 146705 h 206992"/>
                <a:gd name="connsiteX222" fmla="*/ 27789 w 219056"/>
                <a:gd name="connsiteY222" fmla="*/ 146619 h 206992"/>
                <a:gd name="connsiteX223" fmla="*/ 26913 w 219056"/>
                <a:gd name="connsiteY223" fmla="*/ 146087 h 206992"/>
                <a:gd name="connsiteX224" fmla="*/ 25990 w 219056"/>
                <a:gd name="connsiteY224" fmla="*/ 144906 h 206992"/>
                <a:gd name="connsiteX225" fmla="*/ 25207 w 219056"/>
                <a:gd name="connsiteY225" fmla="*/ 143615 h 206992"/>
                <a:gd name="connsiteX226" fmla="*/ 24801 w 219056"/>
                <a:gd name="connsiteY226" fmla="*/ 140986 h 206992"/>
                <a:gd name="connsiteX227" fmla="*/ 21890 w 219056"/>
                <a:gd name="connsiteY227" fmla="*/ 139797 h 206992"/>
                <a:gd name="connsiteX228" fmla="*/ 18987 w 219056"/>
                <a:gd name="connsiteY228" fmla="*/ 139046 h 206992"/>
                <a:gd name="connsiteX229" fmla="*/ 18784 w 219056"/>
                <a:gd name="connsiteY229" fmla="*/ 139429 h 206992"/>
                <a:gd name="connsiteX230" fmla="*/ 18910 w 219056"/>
                <a:gd name="connsiteY230" fmla="*/ 142074 h 206992"/>
                <a:gd name="connsiteX231" fmla="*/ 18753 w 219056"/>
                <a:gd name="connsiteY231" fmla="*/ 143490 h 206992"/>
                <a:gd name="connsiteX232" fmla="*/ 16836 w 219056"/>
                <a:gd name="connsiteY232" fmla="*/ 144358 h 206992"/>
                <a:gd name="connsiteX233" fmla="*/ 14943 w 219056"/>
                <a:gd name="connsiteY233" fmla="*/ 144444 h 206992"/>
                <a:gd name="connsiteX234" fmla="*/ 15045 w 219056"/>
                <a:gd name="connsiteY234" fmla="*/ 144006 h 206992"/>
                <a:gd name="connsiteX235" fmla="*/ 17313 w 219056"/>
                <a:gd name="connsiteY235" fmla="*/ 139242 h 206992"/>
                <a:gd name="connsiteX236" fmla="*/ 18330 w 219056"/>
                <a:gd name="connsiteY236" fmla="*/ 136229 h 206992"/>
                <a:gd name="connsiteX237" fmla="*/ 19496 w 219056"/>
                <a:gd name="connsiteY237" fmla="*/ 130730 h 206992"/>
                <a:gd name="connsiteX238" fmla="*/ 18096 w 219056"/>
                <a:gd name="connsiteY238" fmla="*/ 126372 h 206992"/>
                <a:gd name="connsiteX239" fmla="*/ 17713 w 219056"/>
                <a:gd name="connsiteY239" fmla="*/ 124322 h 206992"/>
                <a:gd name="connsiteX240" fmla="*/ 17063 w 219056"/>
                <a:gd name="connsiteY240" fmla="*/ 123344 h 206992"/>
                <a:gd name="connsiteX241" fmla="*/ 13081 w 219056"/>
                <a:gd name="connsiteY241" fmla="*/ 121208 h 206992"/>
                <a:gd name="connsiteX242" fmla="*/ 12776 w 219056"/>
                <a:gd name="connsiteY242" fmla="*/ 120473 h 206992"/>
                <a:gd name="connsiteX243" fmla="*/ 13386 w 219056"/>
                <a:gd name="connsiteY243" fmla="*/ 117578 h 206992"/>
                <a:gd name="connsiteX244" fmla="*/ 13089 w 219056"/>
                <a:gd name="connsiteY244" fmla="*/ 116358 h 206992"/>
                <a:gd name="connsiteX245" fmla="*/ 12127 w 219056"/>
                <a:gd name="connsiteY245" fmla="*/ 115067 h 206992"/>
                <a:gd name="connsiteX246" fmla="*/ 10867 w 219056"/>
                <a:gd name="connsiteY246" fmla="*/ 112501 h 206992"/>
                <a:gd name="connsiteX247" fmla="*/ 10382 w 219056"/>
                <a:gd name="connsiteY247" fmla="*/ 110318 h 206992"/>
                <a:gd name="connsiteX248" fmla="*/ 11986 w 219056"/>
                <a:gd name="connsiteY248" fmla="*/ 107752 h 206992"/>
                <a:gd name="connsiteX249" fmla="*/ 12385 w 219056"/>
                <a:gd name="connsiteY249" fmla="*/ 105859 h 206992"/>
                <a:gd name="connsiteX250" fmla="*/ 13081 w 219056"/>
                <a:gd name="connsiteY250" fmla="*/ 103269 h 206992"/>
                <a:gd name="connsiteX251" fmla="*/ 13597 w 219056"/>
                <a:gd name="connsiteY251" fmla="*/ 101846 h 206992"/>
                <a:gd name="connsiteX252" fmla="*/ 13699 w 219056"/>
                <a:gd name="connsiteY252" fmla="*/ 101454 h 206992"/>
                <a:gd name="connsiteX253" fmla="*/ 12643 w 219056"/>
                <a:gd name="connsiteY253" fmla="*/ 100445 h 206992"/>
                <a:gd name="connsiteX254" fmla="*/ 12377 w 219056"/>
                <a:gd name="connsiteY254" fmla="*/ 99021 h 206992"/>
                <a:gd name="connsiteX255" fmla="*/ 12659 w 219056"/>
                <a:gd name="connsiteY255" fmla="*/ 96971 h 206992"/>
                <a:gd name="connsiteX256" fmla="*/ 12095 w 219056"/>
                <a:gd name="connsiteY256" fmla="*/ 95446 h 206992"/>
                <a:gd name="connsiteX257" fmla="*/ 10687 w 219056"/>
                <a:gd name="connsiteY257" fmla="*/ 94460 h 206992"/>
                <a:gd name="connsiteX258" fmla="*/ 9772 w 219056"/>
                <a:gd name="connsiteY258" fmla="*/ 93146 h 206992"/>
                <a:gd name="connsiteX259" fmla="*/ 9349 w 219056"/>
                <a:gd name="connsiteY259" fmla="*/ 91519 h 206992"/>
                <a:gd name="connsiteX260" fmla="*/ 9678 w 219056"/>
                <a:gd name="connsiteY260" fmla="*/ 88952 h 206992"/>
                <a:gd name="connsiteX261" fmla="*/ 10773 w 219056"/>
                <a:gd name="connsiteY261" fmla="*/ 85455 h 206992"/>
                <a:gd name="connsiteX262" fmla="*/ 8458 w 219056"/>
                <a:gd name="connsiteY262" fmla="*/ 81231 h 206992"/>
                <a:gd name="connsiteX263" fmla="*/ 2738 w 219056"/>
                <a:gd name="connsiteY263" fmla="*/ 76278 h 206992"/>
                <a:gd name="connsiteX264" fmla="*/ 0 w 219056"/>
                <a:gd name="connsiteY264" fmla="*/ 72813 h 206992"/>
                <a:gd name="connsiteX265" fmla="*/ 219 w 219056"/>
                <a:gd name="connsiteY265" fmla="*/ 70826 h 206992"/>
                <a:gd name="connsiteX266" fmla="*/ 1424 w 219056"/>
                <a:gd name="connsiteY266" fmla="*/ 69026 h 206992"/>
                <a:gd name="connsiteX267" fmla="*/ 3607 w 219056"/>
                <a:gd name="connsiteY267" fmla="*/ 67415 h 206992"/>
                <a:gd name="connsiteX268" fmla="*/ 5265 w 219056"/>
                <a:gd name="connsiteY268" fmla="*/ 64543 h 206992"/>
                <a:gd name="connsiteX269" fmla="*/ 6197 w 219056"/>
                <a:gd name="connsiteY269" fmla="*/ 61124 h 206992"/>
                <a:gd name="connsiteX270" fmla="*/ 6220 w 219056"/>
                <a:gd name="connsiteY270" fmla="*/ 60475 h 206992"/>
                <a:gd name="connsiteX271" fmla="*/ 6274 w 219056"/>
                <a:gd name="connsiteY271" fmla="*/ 58034 h 206992"/>
                <a:gd name="connsiteX272" fmla="*/ 3732 w 219056"/>
                <a:gd name="connsiteY272" fmla="*/ 48004 h 206992"/>
                <a:gd name="connsiteX273" fmla="*/ 3317 w 219056"/>
                <a:gd name="connsiteY273" fmla="*/ 45485 h 206992"/>
                <a:gd name="connsiteX274" fmla="*/ 3012 w 219056"/>
                <a:gd name="connsiteY274" fmla="*/ 42434 h 206992"/>
                <a:gd name="connsiteX275" fmla="*/ 2856 w 219056"/>
                <a:gd name="connsiteY275" fmla="*/ 41605 h 206992"/>
                <a:gd name="connsiteX276" fmla="*/ 7878 w 219056"/>
                <a:gd name="connsiteY276" fmla="*/ 43741 h 206992"/>
                <a:gd name="connsiteX277" fmla="*/ 9983 w 219056"/>
                <a:gd name="connsiteY277" fmla="*/ 44946 h 206992"/>
                <a:gd name="connsiteX278" fmla="*/ 9717 w 219056"/>
                <a:gd name="connsiteY278" fmla="*/ 43592 h 206992"/>
                <a:gd name="connsiteX279" fmla="*/ 9295 w 219056"/>
                <a:gd name="connsiteY279" fmla="*/ 42427 h 206992"/>
                <a:gd name="connsiteX280" fmla="*/ 9576 w 219056"/>
                <a:gd name="connsiteY280" fmla="*/ 40721 h 206992"/>
                <a:gd name="connsiteX281" fmla="*/ 9435 w 219056"/>
                <a:gd name="connsiteY281" fmla="*/ 38139 h 206992"/>
                <a:gd name="connsiteX282" fmla="*/ 4874 w 219056"/>
                <a:gd name="connsiteY282" fmla="*/ 36817 h 206992"/>
                <a:gd name="connsiteX283" fmla="*/ 1862 w 219056"/>
                <a:gd name="connsiteY283" fmla="*/ 36371 h 206992"/>
                <a:gd name="connsiteX284" fmla="*/ 1526 w 219056"/>
                <a:gd name="connsiteY284" fmla="*/ 34572 h 206992"/>
                <a:gd name="connsiteX285" fmla="*/ 1807 w 219056"/>
                <a:gd name="connsiteY285" fmla="*/ 33406 h 206992"/>
                <a:gd name="connsiteX286" fmla="*/ 2644 w 219056"/>
                <a:gd name="connsiteY286" fmla="*/ 34095 h 206992"/>
                <a:gd name="connsiteX287" fmla="*/ 5602 w 219056"/>
                <a:gd name="connsiteY287" fmla="*/ 34361 h 206992"/>
                <a:gd name="connsiteX288" fmla="*/ 12885 w 219056"/>
                <a:gd name="connsiteY288" fmla="*/ 30879 h 206992"/>
                <a:gd name="connsiteX289" fmla="*/ 25458 w 219056"/>
                <a:gd name="connsiteY289" fmla="*/ 26334 h 206992"/>
                <a:gd name="connsiteX290" fmla="*/ 38890 w 219056"/>
                <a:gd name="connsiteY290" fmla="*/ 22070 h 206992"/>
                <a:gd name="connsiteX291" fmla="*/ 42028 w 219056"/>
                <a:gd name="connsiteY291" fmla="*/ 21600 h 206992"/>
                <a:gd name="connsiteX292" fmla="*/ 45173 w 219056"/>
                <a:gd name="connsiteY292" fmla="*/ 20701 h 206992"/>
                <a:gd name="connsiteX293" fmla="*/ 46338 w 219056"/>
                <a:gd name="connsiteY293" fmla="*/ 19097 h 206992"/>
                <a:gd name="connsiteX294" fmla="*/ 47504 w 219056"/>
                <a:gd name="connsiteY294" fmla="*/ 18025 h 206992"/>
                <a:gd name="connsiteX295" fmla="*/ 49327 w 219056"/>
                <a:gd name="connsiteY295" fmla="*/ 15193 h 206992"/>
                <a:gd name="connsiteX296" fmla="*/ 53372 w 219056"/>
                <a:gd name="connsiteY296" fmla="*/ 10781 h 206992"/>
                <a:gd name="connsiteX297" fmla="*/ 60522 w 219056"/>
                <a:gd name="connsiteY297" fmla="*/ 9169 h 206992"/>
                <a:gd name="connsiteX298" fmla="*/ 63198 w 219056"/>
                <a:gd name="connsiteY298" fmla="*/ 7072 h 206992"/>
                <a:gd name="connsiteX299" fmla="*/ 68792 w 219056"/>
                <a:gd name="connsiteY299" fmla="*/ 4131 h 206992"/>
                <a:gd name="connsiteX300" fmla="*/ 81544 w 219056"/>
                <a:gd name="connsiteY300" fmla="*/ 821 h 206992"/>
                <a:gd name="connsiteX301" fmla="*/ 86880 w 219056"/>
                <a:gd name="connsiteY301" fmla="*/ 86 h 206992"/>
                <a:gd name="connsiteX302" fmla="*/ 92098 w 219056"/>
                <a:gd name="connsiteY302" fmla="*/ 0 h 206992"/>
                <a:gd name="connsiteX303" fmla="*/ 96745 w 219056"/>
                <a:gd name="connsiteY303" fmla="*/ 2613 h 206992"/>
                <a:gd name="connsiteX304" fmla="*/ 101666 w 219056"/>
                <a:gd name="connsiteY304" fmla="*/ 5836 h 206992"/>
                <a:gd name="connsiteX305" fmla="*/ 102550 w 219056"/>
                <a:gd name="connsiteY305" fmla="*/ 7769 h 206992"/>
                <a:gd name="connsiteX306" fmla="*/ 99890 w 219056"/>
                <a:gd name="connsiteY306" fmla="*/ 6564 h 206992"/>
                <a:gd name="connsiteX307" fmla="*/ 96009 w 219056"/>
                <a:gd name="connsiteY307" fmla="*/ 3677 h 206992"/>
                <a:gd name="connsiteX308" fmla="*/ 94570 w 219056"/>
                <a:gd name="connsiteY308" fmla="*/ 3552 h 206992"/>
                <a:gd name="connsiteX309" fmla="*/ 97887 w 219056"/>
                <a:gd name="connsiteY309" fmla="*/ 12322 h 206992"/>
                <a:gd name="connsiteX310" fmla="*/ 99702 w 219056"/>
                <a:gd name="connsiteY310" fmla="*/ 15420 h 206992"/>
                <a:gd name="connsiteX311" fmla="*/ 103355 w 219056"/>
                <a:gd name="connsiteY311" fmla="*/ 17720 h 206992"/>
                <a:gd name="connsiteX312" fmla="*/ 106430 w 219056"/>
                <a:gd name="connsiteY312" fmla="*/ 18502 h 206992"/>
                <a:gd name="connsiteX313" fmla="*/ 115897 w 219056"/>
                <a:gd name="connsiteY313" fmla="*/ 17102 h 206992"/>
                <a:gd name="connsiteX314" fmla="*/ 119253 w 219056"/>
                <a:gd name="connsiteY314" fmla="*/ 15271 h 206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219056" h="206992">
                  <a:moveTo>
                    <a:pt x="120223" y="14356"/>
                  </a:moveTo>
                  <a:lnTo>
                    <a:pt x="121099" y="14810"/>
                  </a:lnTo>
                  <a:lnTo>
                    <a:pt x="127248" y="15303"/>
                  </a:lnTo>
                  <a:lnTo>
                    <a:pt x="133484" y="15795"/>
                  </a:lnTo>
                  <a:lnTo>
                    <a:pt x="143505" y="16335"/>
                  </a:lnTo>
                  <a:lnTo>
                    <a:pt x="153950" y="16883"/>
                  </a:lnTo>
                  <a:lnTo>
                    <a:pt x="164793" y="17470"/>
                  </a:lnTo>
                  <a:lnTo>
                    <a:pt x="176521" y="18088"/>
                  </a:lnTo>
                  <a:lnTo>
                    <a:pt x="188889" y="18456"/>
                  </a:lnTo>
                  <a:lnTo>
                    <a:pt x="189648" y="18205"/>
                  </a:lnTo>
                  <a:lnTo>
                    <a:pt x="190908" y="16742"/>
                  </a:lnTo>
                  <a:lnTo>
                    <a:pt x="192449" y="16938"/>
                  </a:lnTo>
                  <a:lnTo>
                    <a:pt x="194272" y="17845"/>
                  </a:lnTo>
                  <a:lnTo>
                    <a:pt x="195116" y="18518"/>
                  </a:lnTo>
                  <a:lnTo>
                    <a:pt x="195477" y="19293"/>
                  </a:lnTo>
                  <a:lnTo>
                    <a:pt x="195703" y="20184"/>
                  </a:lnTo>
                  <a:lnTo>
                    <a:pt x="196697" y="20356"/>
                  </a:lnTo>
                  <a:lnTo>
                    <a:pt x="198520" y="21037"/>
                  </a:lnTo>
                  <a:lnTo>
                    <a:pt x="200976" y="22578"/>
                  </a:lnTo>
                  <a:lnTo>
                    <a:pt x="202901" y="24073"/>
                  </a:lnTo>
                  <a:lnTo>
                    <a:pt x="204740" y="26201"/>
                  </a:lnTo>
                  <a:lnTo>
                    <a:pt x="205350" y="28610"/>
                  </a:lnTo>
                  <a:lnTo>
                    <a:pt x="205381" y="31341"/>
                  </a:lnTo>
                  <a:lnTo>
                    <a:pt x="205263" y="33093"/>
                  </a:lnTo>
                  <a:lnTo>
                    <a:pt x="205420" y="33805"/>
                  </a:lnTo>
                  <a:lnTo>
                    <a:pt x="207931" y="46424"/>
                  </a:lnTo>
                  <a:lnTo>
                    <a:pt x="212109" y="58496"/>
                  </a:lnTo>
                  <a:lnTo>
                    <a:pt x="213643" y="64301"/>
                  </a:lnTo>
                  <a:lnTo>
                    <a:pt x="214253" y="67383"/>
                  </a:lnTo>
                  <a:lnTo>
                    <a:pt x="214746" y="71842"/>
                  </a:lnTo>
                  <a:lnTo>
                    <a:pt x="214894" y="74972"/>
                  </a:lnTo>
                  <a:lnTo>
                    <a:pt x="214878" y="76724"/>
                  </a:lnTo>
                  <a:lnTo>
                    <a:pt x="214566" y="79134"/>
                  </a:lnTo>
                  <a:lnTo>
                    <a:pt x="213329" y="80558"/>
                  </a:lnTo>
                  <a:lnTo>
                    <a:pt x="205311" y="84626"/>
                  </a:lnTo>
                  <a:lnTo>
                    <a:pt x="203801" y="85894"/>
                  </a:lnTo>
                  <a:lnTo>
                    <a:pt x="201438" y="89054"/>
                  </a:lnTo>
                  <a:lnTo>
                    <a:pt x="199255" y="92301"/>
                  </a:lnTo>
                  <a:lnTo>
                    <a:pt x="198755" y="93412"/>
                  </a:lnTo>
                  <a:lnTo>
                    <a:pt x="198621" y="94139"/>
                  </a:lnTo>
                  <a:lnTo>
                    <a:pt x="199106" y="95203"/>
                  </a:lnTo>
                  <a:lnTo>
                    <a:pt x="201962" y="96932"/>
                  </a:lnTo>
                  <a:lnTo>
                    <a:pt x="204841" y="98325"/>
                  </a:lnTo>
                  <a:lnTo>
                    <a:pt x="205780" y="99365"/>
                  </a:lnTo>
                  <a:lnTo>
                    <a:pt x="207908" y="100695"/>
                  </a:lnTo>
                  <a:lnTo>
                    <a:pt x="208682" y="101892"/>
                  </a:lnTo>
                  <a:lnTo>
                    <a:pt x="209105" y="102925"/>
                  </a:lnTo>
                  <a:lnTo>
                    <a:pt x="209073" y="105327"/>
                  </a:lnTo>
                  <a:lnTo>
                    <a:pt x="208119" y="108636"/>
                  </a:lnTo>
                  <a:lnTo>
                    <a:pt x="208518" y="111132"/>
                  </a:lnTo>
                  <a:lnTo>
                    <a:pt x="207540" y="112798"/>
                  </a:lnTo>
                  <a:lnTo>
                    <a:pt x="206742" y="114645"/>
                  </a:lnTo>
                  <a:lnTo>
                    <a:pt x="206625" y="117868"/>
                  </a:lnTo>
                  <a:lnTo>
                    <a:pt x="208064" y="121420"/>
                  </a:lnTo>
                  <a:lnTo>
                    <a:pt x="209246" y="123845"/>
                  </a:lnTo>
                  <a:lnTo>
                    <a:pt x="209699" y="125746"/>
                  </a:lnTo>
                  <a:lnTo>
                    <a:pt x="209222" y="127233"/>
                  </a:lnTo>
                  <a:lnTo>
                    <a:pt x="209363" y="128719"/>
                  </a:lnTo>
                  <a:lnTo>
                    <a:pt x="210419" y="130299"/>
                  </a:lnTo>
                  <a:lnTo>
                    <a:pt x="213736" y="135150"/>
                  </a:lnTo>
                  <a:lnTo>
                    <a:pt x="215372" y="139805"/>
                  </a:lnTo>
                  <a:lnTo>
                    <a:pt x="216420" y="141620"/>
                  </a:lnTo>
                  <a:lnTo>
                    <a:pt x="218837" y="143967"/>
                  </a:lnTo>
                  <a:lnTo>
                    <a:pt x="219056" y="144929"/>
                  </a:lnTo>
                  <a:lnTo>
                    <a:pt x="218086" y="145813"/>
                  </a:lnTo>
                  <a:lnTo>
                    <a:pt x="217304" y="145930"/>
                  </a:lnTo>
                  <a:lnTo>
                    <a:pt x="216670" y="146165"/>
                  </a:lnTo>
                  <a:lnTo>
                    <a:pt x="216263" y="146987"/>
                  </a:lnTo>
                  <a:lnTo>
                    <a:pt x="216897" y="147871"/>
                  </a:lnTo>
                  <a:lnTo>
                    <a:pt x="217750" y="149162"/>
                  </a:lnTo>
                  <a:lnTo>
                    <a:pt x="218814" y="152815"/>
                  </a:lnTo>
                  <a:lnTo>
                    <a:pt x="218712" y="155804"/>
                  </a:lnTo>
                  <a:lnTo>
                    <a:pt x="217891" y="156563"/>
                  </a:lnTo>
                  <a:lnTo>
                    <a:pt x="216842" y="158331"/>
                  </a:lnTo>
                  <a:lnTo>
                    <a:pt x="216138" y="159950"/>
                  </a:lnTo>
                  <a:lnTo>
                    <a:pt x="210404" y="161069"/>
                  </a:lnTo>
                  <a:lnTo>
                    <a:pt x="209027" y="162798"/>
                  </a:lnTo>
                  <a:lnTo>
                    <a:pt x="205889" y="166123"/>
                  </a:lnTo>
                  <a:lnTo>
                    <a:pt x="203754" y="168040"/>
                  </a:lnTo>
                  <a:lnTo>
                    <a:pt x="200585" y="171490"/>
                  </a:lnTo>
                  <a:lnTo>
                    <a:pt x="195578" y="177404"/>
                  </a:lnTo>
                  <a:lnTo>
                    <a:pt x="193732" y="179876"/>
                  </a:lnTo>
                  <a:lnTo>
                    <a:pt x="192378" y="181918"/>
                  </a:lnTo>
                  <a:lnTo>
                    <a:pt x="188326" y="187332"/>
                  </a:lnTo>
                  <a:lnTo>
                    <a:pt x="187082" y="189601"/>
                  </a:lnTo>
                  <a:lnTo>
                    <a:pt x="187325" y="191463"/>
                  </a:lnTo>
                  <a:lnTo>
                    <a:pt x="188631" y="195836"/>
                  </a:lnTo>
                  <a:lnTo>
                    <a:pt x="188905" y="197808"/>
                  </a:lnTo>
                  <a:lnTo>
                    <a:pt x="188670" y="199623"/>
                  </a:lnTo>
                  <a:lnTo>
                    <a:pt x="188240" y="201242"/>
                  </a:lnTo>
                  <a:lnTo>
                    <a:pt x="188318" y="201962"/>
                  </a:lnTo>
                  <a:lnTo>
                    <a:pt x="189515" y="203135"/>
                  </a:lnTo>
                  <a:lnTo>
                    <a:pt x="191416" y="204974"/>
                  </a:lnTo>
                  <a:lnTo>
                    <a:pt x="191526" y="205592"/>
                  </a:lnTo>
                  <a:lnTo>
                    <a:pt x="191260" y="206390"/>
                  </a:lnTo>
                  <a:lnTo>
                    <a:pt x="190603" y="206993"/>
                  </a:lnTo>
                  <a:lnTo>
                    <a:pt x="188217" y="206351"/>
                  </a:lnTo>
                  <a:lnTo>
                    <a:pt x="185556" y="205107"/>
                  </a:lnTo>
                  <a:lnTo>
                    <a:pt x="184649" y="205263"/>
                  </a:lnTo>
                  <a:lnTo>
                    <a:pt x="183209" y="204966"/>
                  </a:lnTo>
                  <a:lnTo>
                    <a:pt x="177271" y="202564"/>
                  </a:lnTo>
                  <a:lnTo>
                    <a:pt x="173266" y="200679"/>
                  </a:lnTo>
                  <a:lnTo>
                    <a:pt x="172867" y="199451"/>
                  </a:lnTo>
                  <a:lnTo>
                    <a:pt x="172116" y="197675"/>
                  </a:lnTo>
                  <a:lnTo>
                    <a:pt x="170410" y="196180"/>
                  </a:lnTo>
                  <a:lnTo>
                    <a:pt x="166499" y="194890"/>
                  </a:lnTo>
                  <a:lnTo>
                    <a:pt x="164910" y="193880"/>
                  </a:lnTo>
                  <a:lnTo>
                    <a:pt x="158558" y="193317"/>
                  </a:lnTo>
                  <a:lnTo>
                    <a:pt x="155804" y="193294"/>
                  </a:lnTo>
                  <a:lnTo>
                    <a:pt x="153856" y="193708"/>
                  </a:lnTo>
                  <a:lnTo>
                    <a:pt x="152604" y="193669"/>
                  </a:lnTo>
                  <a:lnTo>
                    <a:pt x="150891" y="196306"/>
                  </a:lnTo>
                  <a:lnTo>
                    <a:pt x="149710" y="197072"/>
                  </a:lnTo>
                  <a:lnTo>
                    <a:pt x="147981" y="197150"/>
                  </a:lnTo>
                  <a:lnTo>
                    <a:pt x="146463" y="196681"/>
                  </a:lnTo>
                  <a:lnTo>
                    <a:pt x="144914" y="195296"/>
                  </a:lnTo>
                  <a:lnTo>
                    <a:pt x="142442" y="194561"/>
                  </a:lnTo>
                  <a:lnTo>
                    <a:pt x="140650" y="194913"/>
                  </a:lnTo>
                  <a:lnTo>
                    <a:pt x="139328" y="194616"/>
                  </a:lnTo>
                  <a:lnTo>
                    <a:pt x="138193" y="194538"/>
                  </a:lnTo>
                  <a:lnTo>
                    <a:pt x="137794" y="194819"/>
                  </a:lnTo>
                  <a:lnTo>
                    <a:pt x="136879" y="194780"/>
                  </a:lnTo>
                  <a:lnTo>
                    <a:pt x="135557" y="195445"/>
                  </a:lnTo>
                  <a:lnTo>
                    <a:pt x="134102" y="196376"/>
                  </a:lnTo>
                  <a:lnTo>
                    <a:pt x="132506" y="197096"/>
                  </a:lnTo>
                  <a:lnTo>
                    <a:pt x="131270" y="198629"/>
                  </a:lnTo>
                  <a:lnTo>
                    <a:pt x="130174" y="201626"/>
                  </a:lnTo>
                  <a:lnTo>
                    <a:pt x="127068" y="200280"/>
                  </a:lnTo>
                  <a:lnTo>
                    <a:pt x="126036" y="200867"/>
                  </a:lnTo>
                  <a:lnTo>
                    <a:pt x="124565" y="201258"/>
                  </a:lnTo>
                  <a:lnTo>
                    <a:pt x="123563" y="200851"/>
                  </a:lnTo>
                  <a:lnTo>
                    <a:pt x="123798" y="199818"/>
                  </a:lnTo>
                  <a:lnTo>
                    <a:pt x="124252" y="198653"/>
                  </a:lnTo>
                  <a:lnTo>
                    <a:pt x="124229" y="197025"/>
                  </a:lnTo>
                  <a:lnTo>
                    <a:pt x="123947" y="195218"/>
                  </a:lnTo>
                  <a:lnTo>
                    <a:pt x="122985" y="194631"/>
                  </a:lnTo>
                  <a:lnTo>
                    <a:pt x="121537" y="194420"/>
                  </a:lnTo>
                  <a:lnTo>
                    <a:pt x="120794" y="194060"/>
                  </a:lnTo>
                  <a:lnTo>
                    <a:pt x="120716" y="193466"/>
                  </a:lnTo>
                  <a:lnTo>
                    <a:pt x="119973" y="192699"/>
                  </a:lnTo>
                  <a:lnTo>
                    <a:pt x="118689" y="190759"/>
                  </a:lnTo>
                  <a:lnTo>
                    <a:pt x="117485" y="188334"/>
                  </a:lnTo>
                  <a:lnTo>
                    <a:pt x="116648" y="187622"/>
                  </a:lnTo>
                  <a:lnTo>
                    <a:pt x="115435" y="188772"/>
                  </a:lnTo>
                  <a:lnTo>
                    <a:pt x="113596" y="190078"/>
                  </a:lnTo>
                  <a:lnTo>
                    <a:pt x="112447" y="190532"/>
                  </a:lnTo>
                  <a:lnTo>
                    <a:pt x="110232" y="194287"/>
                  </a:lnTo>
                  <a:lnTo>
                    <a:pt x="106258" y="194412"/>
                  </a:lnTo>
                  <a:lnTo>
                    <a:pt x="106016" y="192660"/>
                  </a:lnTo>
                  <a:lnTo>
                    <a:pt x="105593" y="190970"/>
                  </a:lnTo>
                  <a:lnTo>
                    <a:pt x="103269" y="190555"/>
                  </a:lnTo>
                  <a:lnTo>
                    <a:pt x="103199" y="189562"/>
                  </a:lnTo>
                  <a:lnTo>
                    <a:pt x="102714" y="187074"/>
                  </a:lnTo>
                  <a:lnTo>
                    <a:pt x="98051" y="182200"/>
                  </a:lnTo>
                  <a:lnTo>
                    <a:pt x="97488" y="180166"/>
                  </a:lnTo>
                  <a:lnTo>
                    <a:pt x="97668" y="179376"/>
                  </a:lnTo>
                  <a:lnTo>
                    <a:pt x="97347" y="178077"/>
                  </a:lnTo>
                  <a:lnTo>
                    <a:pt x="96330" y="177295"/>
                  </a:lnTo>
                  <a:lnTo>
                    <a:pt x="92645" y="176364"/>
                  </a:lnTo>
                  <a:lnTo>
                    <a:pt x="91699" y="176896"/>
                  </a:lnTo>
                  <a:lnTo>
                    <a:pt x="90846" y="176348"/>
                  </a:lnTo>
                  <a:lnTo>
                    <a:pt x="89500" y="175174"/>
                  </a:lnTo>
                  <a:lnTo>
                    <a:pt x="87177" y="174220"/>
                  </a:lnTo>
                  <a:lnTo>
                    <a:pt x="86919" y="173727"/>
                  </a:lnTo>
                  <a:lnTo>
                    <a:pt x="86082" y="172882"/>
                  </a:lnTo>
                  <a:lnTo>
                    <a:pt x="85620" y="172773"/>
                  </a:lnTo>
                  <a:lnTo>
                    <a:pt x="85315" y="173281"/>
                  </a:lnTo>
                  <a:lnTo>
                    <a:pt x="84642" y="174001"/>
                  </a:lnTo>
                  <a:lnTo>
                    <a:pt x="82248" y="174916"/>
                  </a:lnTo>
                  <a:lnTo>
                    <a:pt x="81294" y="174541"/>
                  </a:lnTo>
                  <a:lnTo>
                    <a:pt x="80425" y="173751"/>
                  </a:lnTo>
                  <a:lnTo>
                    <a:pt x="79431" y="172037"/>
                  </a:lnTo>
                  <a:lnTo>
                    <a:pt x="77992" y="170535"/>
                  </a:lnTo>
                  <a:lnTo>
                    <a:pt x="76811" y="170003"/>
                  </a:lnTo>
                  <a:lnTo>
                    <a:pt x="76130" y="169213"/>
                  </a:lnTo>
                  <a:lnTo>
                    <a:pt x="75981" y="168603"/>
                  </a:lnTo>
                  <a:lnTo>
                    <a:pt x="78610" y="167367"/>
                  </a:lnTo>
                  <a:lnTo>
                    <a:pt x="79189" y="166091"/>
                  </a:lnTo>
                  <a:lnTo>
                    <a:pt x="78853" y="163768"/>
                  </a:lnTo>
                  <a:lnTo>
                    <a:pt x="78462" y="163478"/>
                  </a:lnTo>
                  <a:lnTo>
                    <a:pt x="77413" y="164261"/>
                  </a:lnTo>
                  <a:lnTo>
                    <a:pt x="75215" y="164949"/>
                  </a:lnTo>
                  <a:lnTo>
                    <a:pt x="73196" y="165270"/>
                  </a:lnTo>
                  <a:lnTo>
                    <a:pt x="72156" y="165270"/>
                  </a:lnTo>
                  <a:lnTo>
                    <a:pt x="66374" y="161037"/>
                  </a:lnTo>
                  <a:lnTo>
                    <a:pt x="62619" y="159739"/>
                  </a:lnTo>
                  <a:lnTo>
                    <a:pt x="60405" y="159363"/>
                  </a:lnTo>
                  <a:lnTo>
                    <a:pt x="60170" y="159794"/>
                  </a:lnTo>
                  <a:lnTo>
                    <a:pt x="61164" y="162172"/>
                  </a:lnTo>
                  <a:lnTo>
                    <a:pt x="62901" y="165106"/>
                  </a:lnTo>
                  <a:lnTo>
                    <a:pt x="62815" y="165880"/>
                  </a:lnTo>
                  <a:lnTo>
                    <a:pt x="60741" y="167077"/>
                  </a:lnTo>
                  <a:lnTo>
                    <a:pt x="59568" y="167601"/>
                  </a:lnTo>
                  <a:lnTo>
                    <a:pt x="58183" y="168611"/>
                  </a:lnTo>
                  <a:lnTo>
                    <a:pt x="57010" y="170019"/>
                  </a:lnTo>
                  <a:lnTo>
                    <a:pt x="55993" y="170653"/>
                  </a:lnTo>
                  <a:lnTo>
                    <a:pt x="55116" y="170488"/>
                  </a:lnTo>
                  <a:lnTo>
                    <a:pt x="54185" y="169815"/>
                  </a:lnTo>
                  <a:lnTo>
                    <a:pt x="51792" y="165489"/>
                  </a:lnTo>
                  <a:lnTo>
                    <a:pt x="48779" y="162172"/>
                  </a:lnTo>
                  <a:lnTo>
                    <a:pt x="48419" y="161429"/>
                  </a:lnTo>
                  <a:lnTo>
                    <a:pt x="47481" y="161257"/>
                  </a:lnTo>
                  <a:lnTo>
                    <a:pt x="46151" y="160490"/>
                  </a:lnTo>
                  <a:lnTo>
                    <a:pt x="45697" y="159473"/>
                  </a:lnTo>
                  <a:lnTo>
                    <a:pt x="46370" y="158409"/>
                  </a:lnTo>
                  <a:lnTo>
                    <a:pt x="47285" y="157439"/>
                  </a:lnTo>
                  <a:lnTo>
                    <a:pt x="48912" y="156836"/>
                  </a:lnTo>
                  <a:lnTo>
                    <a:pt x="49405" y="156265"/>
                  </a:lnTo>
                  <a:lnTo>
                    <a:pt x="49695" y="155412"/>
                  </a:lnTo>
                  <a:lnTo>
                    <a:pt x="50297" y="154309"/>
                  </a:lnTo>
                  <a:lnTo>
                    <a:pt x="50140" y="153918"/>
                  </a:lnTo>
                  <a:lnTo>
                    <a:pt x="48991" y="152667"/>
                  </a:lnTo>
                  <a:lnTo>
                    <a:pt x="47285" y="151485"/>
                  </a:lnTo>
                  <a:lnTo>
                    <a:pt x="42544" y="152369"/>
                  </a:lnTo>
                  <a:lnTo>
                    <a:pt x="41245" y="153003"/>
                  </a:lnTo>
                  <a:lnTo>
                    <a:pt x="40510" y="152181"/>
                  </a:lnTo>
                  <a:lnTo>
                    <a:pt x="39955" y="150984"/>
                  </a:lnTo>
                  <a:lnTo>
                    <a:pt x="38758" y="150750"/>
                  </a:lnTo>
                  <a:lnTo>
                    <a:pt x="37115" y="149654"/>
                  </a:lnTo>
                  <a:lnTo>
                    <a:pt x="35167" y="148575"/>
                  </a:lnTo>
                  <a:lnTo>
                    <a:pt x="33265" y="148262"/>
                  </a:lnTo>
                  <a:lnTo>
                    <a:pt x="29314" y="146705"/>
                  </a:lnTo>
                  <a:lnTo>
                    <a:pt x="27789" y="146619"/>
                  </a:lnTo>
                  <a:lnTo>
                    <a:pt x="26913" y="146087"/>
                  </a:lnTo>
                  <a:lnTo>
                    <a:pt x="25990" y="144906"/>
                  </a:lnTo>
                  <a:lnTo>
                    <a:pt x="25207" y="143615"/>
                  </a:lnTo>
                  <a:lnTo>
                    <a:pt x="24801" y="140986"/>
                  </a:lnTo>
                  <a:lnTo>
                    <a:pt x="21890" y="139797"/>
                  </a:lnTo>
                  <a:lnTo>
                    <a:pt x="18987" y="139046"/>
                  </a:lnTo>
                  <a:lnTo>
                    <a:pt x="18784" y="139429"/>
                  </a:lnTo>
                  <a:lnTo>
                    <a:pt x="18910" y="142074"/>
                  </a:lnTo>
                  <a:lnTo>
                    <a:pt x="18753" y="143490"/>
                  </a:lnTo>
                  <a:lnTo>
                    <a:pt x="16836" y="144358"/>
                  </a:lnTo>
                  <a:lnTo>
                    <a:pt x="14943" y="144444"/>
                  </a:lnTo>
                  <a:lnTo>
                    <a:pt x="15045" y="144006"/>
                  </a:lnTo>
                  <a:lnTo>
                    <a:pt x="17313" y="139242"/>
                  </a:lnTo>
                  <a:lnTo>
                    <a:pt x="18330" y="136229"/>
                  </a:lnTo>
                  <a:lnTo>
                    <a:pt x="19496" y="130730"/>
                  </a:lnTo>
                  <a:lnTo>
                    <a:pt x="18096" y="126372"/>
                  </a:lnTo>
                  <a:lnTo>
                    <a:pt x="17713" y="124322"/>
                  </a:lnTo>
                  <a:lnTo>
                    <a:pt x="17063" y="123344"/>
                  </a:lnTo>
                  <a:lnTo>
                    <a:pt x="13081" y="121208"/>
                  </a:lnTo>
                  <a:lnTo>
                    <a:pt x="12776" y="120473"/>
                  </a:lnTo>
                  <a:lnTo>
                    <a:pt x="13386" y="117578"/>
                  </a:lnTo>
                  <a:lnTo>
                    <a:pt x="13089" y="116358"/>
                  </a:lnTo>
                  <a:lnTo>
                    <a:pt x="12127" y="115067"/>
                  </a:lnTo>
                  <a:lnTo>
                    <a:pt x="10867" y="112501"/>
                  </a:lnTo>
                  <a:lnTo>
                    <a:pt x="10382" y="110318"/>
                  </a:lnTo>
                  <a:lnTo>
                    <a:pt x="11986" y="107752"/>
                  </a:lnTo>
                  <a:lnTo>
                    <a:pt x="12385" y="105859"/>
                  </a:lnTo>
                  <a:lnTo>
                    <a:pt x="13081" y="103269"/>
                  </a:lnTo>
                  <a:lnTo>
                    <a:pt x="13597" y="101846"/>
                  </a:lnTo>
                  <a:lnTo>
                    <a:pt x="13699" y="101454"/>
                  </a:lnTo>
                  <a:lnTo>
                    <a:pt x="12643" y="100445"/>
                  </a:lnTo>
                  <a:lnTo>
                    <a:pt x="12377" y="99021"/>
                  </a:lnTo>
                  <a:lnTo>
                    <a:pt x="12659" y="96971"/>
                  </a:lnTo>
                  <a:lnTo>
                    <a:pt x="12095" y="95446"/>
                  </a:lnTo>
                  <a:lnTo>
                    <a:pt x="10687" y="94460"/>
                  </a:lnTo>
                  <a:lnTo>
                    <a:pt x="9772" y="93146"/>
                  </a:lnTo>
                  <a:lnTo>
                    <a:pt x="9349" y="91519"/>
                  </a:lnTo>
                  <a:lnTo>
                    <a:pt x="9678" y="88952"/>
                  </a:lnTo>
                  <a:lnTo>
                    <a:pt x="10773" y="85455"/>
                  </a:lnTo>
                  <a:lnTo>
                    <a:pt x="8458" y="81231"/>
                  </a:lnTo>
                  <a:lnTo>
                    <a:pt x="2738" y="76278"/>
                  </a:lnTo>
                  <a:lnTo>
                    <a:pt x="0" y="72813"/>
                  </a:lnTo>
                  <a:lnTo>
                    <a:pt x="219" y="70826"/>
                  </a:lnTo>
                  <a:lnTo>
                    <a:pt x="1424" y="69026"/>
                  </a:lnTo>
                  <a:lnTo>
                    <a:pt x="3607" y="67415"/>
                  </a:lnTo>
                  <a:lnTo>
                    <a:pt x="5265" y="64543"/>
                  </a:lnTo>
                  <a:lnTo>
                    <a:pt x="6197" y="61124"/>
                  </a:lnTo>
                  <a:lnTo>
                    <a:pt x="6220" y="60475"/>
                  </a:lnTo>
                  <a:lnTo>
                    <a:pt x="6274" y="58034"/>
                  </a:lnTo>
                  <a:lnTo>
                    <a:pt x="3732" y="48004"/>
                  </a:lnTo>
                  <a:lnTo>
                    <a:pt x="3317" y="45485"/>
                  </a:lnTo>
                  <a:lnTo>
                    <a:pt x="3012" y="42434"/>
                  </a:lnTo>
                  <a:lnTo>
                    <a:pt x="2856" y="41605"/>
                  </a:lnTo>
                  <a:lnTo>
                    <a:pt x="7878" y="43741"/>
                  </a:lnTo>
                  <a:lnTo>
                    <a:pt x="9983" y="44946"/>
                  </a:lnTo>
                  <a:lnTo>
                    <a:pt x="9717" y="43592"/>
                  </a:lnTo>
                  <a:lnTo>
                    <a:pt x="9295" y="42427"/>
                  </a:lnTo>
                  <a:lnTo>
                    <a:pt x="9576" y="40721"/>
                  </a:lnTo>
                  <a:lnTo>
                    <a:pt x="9435" y="38139"/>
                  </a:lnTo>
                  <a:lnTo>
                    <a:pt x="4874" y="36817"/>
                  </a:lnTo>
                  <a:lnTo>
                    <a:pt x="1862" y="36371"/>
                  </a:lnTo>
                  <a:lnTo>
                    <a:pt x="1526" y="34572"/>
                  </a:lnTo>
                  <a:lnTo>
                    <a:pt x="1807" y="33406"/>
                  </a:lnTo>
                  <a:lnTo>
                    <a:pt x="2644" y="34095"/>
                  </a:lnTo>
                  <a:lnTo>
                    <a:pt x="5602" y="34361"/>
                  </a:lnTo>
                  <a:lnTo>
                    <a:pt x="12885" y="30879"/>
                  </a:lnTo>
                  <a:lnTo>
                    <a:pt x="25458" y="26334"/>
                  </a:lnTo>
                  <a:lnTo>
                    <a:pt x="38890" y="22070"/>
                  </a:lnTo>
                  <a:lnTo>
                    <a:pt x="42028" y="21600"/>
                  </a:lnTo>
                  <a:lnTo>
                    <a:pt x="45173" y="20701"/>
                  </a:lnTo>
                  <a:lnTo>
                    <a:pt x="46338" y="19097"/>
                  </a:lnTo>
                  <a:lnTo>
                    <a:pt x="47504" y="18025"/>
                  </a:lnTo>
                  <a:lnTo>
                    <a:pt x="49327" y="15193"/>
                  </a:lnTo>
                  <a:lnTo>
                    <a:pt x="53372" y="10781"/>
                  </a:lnTo>
                  <a:lnTo>
                    <a:pt x="60522" y="9169"/>
                  </a:lnTo>
                  <a:lnTo>
                    <a:pt x="63198" y="7072"/>
                  </a:lnTo>
                  <a:lnTo>
                    <a:pt x="68792" y="4131"/>
                  </a:lnTo>
                  <a:lnTo>
                    <a:pt x="81544" y="821"/>
                  </a:lnTo>
                  <a:lnTo>
                    <a:pt x="86880" y="86"/>
                  </a:lnTo>
                  <a:lnTo>
                    <a:pt x="92098" y="0"/>
                  </a:lnTo>
                  <a:lnTo>
                    <a:pt x="96745" y="2613"/>
                  </a:lnTo>
                  <a:lnTo>
                    <a:pt x="101666" y="5836"/>
                  </a:lnTo>
                  <a:lnTo>
                    <a:pt x="102550" y="7769"/>
                  </a:lnTo>
                  <a:lnTo>
                    <a:pt x="99890" y="6564"/>
                  </a:lnTo>
                  <a:lnTo>
                    <a:pt x="96009" y="3677"/>
                  </a:lnTo>
                  <a:lnTo>
                    <a:pt x="94570" y="3552"/>
                  </a:lnTo>
                  <a:lnTo>
                    <a:pt x="97887" y="12322"/>
                  </a:lnTo>
                  <a:lnTo>
                    <a:pt x="99702" y="15420"/>
                  </a:lnTo>
                  <a:lnTo>
                    <a:pt x="103355" y="17720"/>
                  </a:lnTo>
                  <a:lnTo>
                    <a:pt x="106430" y="18502"/>
                  </a:lnTo>
                  <a:lnTo>
                    <a:pt x="115897" y="17102"/>
                  </a:lnTo>
                  <a:lnTo>
                    <a:pt x="119253" y="1527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5" name="Freeform: Shape 754">
              <a:extLst>
                <a:ext uri="{FF2B5EF4-FFF2-40B4-BE49-F238E27FC236}">
                  <a16:creationId xmlns:a16="http://schemas.microsoft.com/office/drawing/2014/main" id="{EE5A0E1B-2D7B-6B33-D030-09AC156BCD51}"/>
                </a:ext>
              </a:extLst>
            </p:cNvPr>
            <p:cNvSpPr>
              <a:spLocks/>
            </p:cNvSpPr>
            <p:nvPr/>
          </p:nvSpPr>
          <p:spPr>
            <a:xfrm>
              <a:off x="6012854" y="3479620"/>
              <a:ext cx="5476" cy="11093"/>
            </a:xfrm>
            <a:custGeom>
              <a:avLst/>
              <a:gdLst>
                <a:gd name="connsiteX0" fmla="*/ 2629 w 5476"/>
                <a:gd name="connsiteY0" fmla="*/ 8355 h 11093"/>
                <a:gd name="connsiteX1" fmla="*/ 712 w 5476"/>
                <a:gd name="connsiteY1" fmla="*/ 9732 h 11093"/>
                <a:gd name="connsiteX2" fmla="*/ 47 w 5476"/>
                <a:gd name="connsiteY2" fmla="*/ 8966 h 11093"/>
                <a:gd name="connsiteX3" fmla="*/ 211 w 5476"/>
                <a:gd name="connsiteY3" fmla="*/ 8058 h 11093"/>
                <a:gd name="connsiteX4" fmla="*/ 1189 w 5476"/>
                <a:gd name="connsiteY4" fmla="*/ 5875 h 11093"/>
                <a:gd name="connsiteX5" fmla="*/ 1158 w 5476"/>
                <a:gd name="connsiteY5" fmla="*/ 5242 h 11093"/>
                <a:gd name="connsiteX6" fmla="*/ 0 w 5476"/>
                <a:gd name="connsiteY6" fmla="*/ 1001 h 11093"/>
                <a:gd name="connsiteX7" fmla="*/ 196 w 5476"/>
                <a:gd name="connsiteY7" fmla="*/ 305 h 11093"/>
                <a:gd name="connsiteX8" fmla="*/ 485 w 5476"/>
                <a:gd name="connsiteY8" fmla="*/ 0 h 11093"/>
                <a:gd name="connsiteX9" fmla="*/ 2183 w 5476"/>
                <a:gd name="connsiteY9" fmla="*/ 900 h 11093"/>
                <a:gd name="connsiteX10" fmla="*/ 2378 w 5476"/>
                <a:gd name="connsiteY10" fmla="*/ 2058 h 11093"/>
                <a:gd name="connsiteX11" fmla="*/ 1572 w 5476"/>
                <a:gd name="connsiteY11" fmla="*/ 4663 h 11093"/>
                <a:gd name="connsiteX12" fmla="*/ 2128 w 5476"/>
                <a:gd name="connsiteY12" fmla="*/ 6392 h 11093"/>
                <a:gd name="connsiteX13" fmla="*/ 2879 w 5476"/>
                <a:gd name="connsiteY13" fmla="*/ 7643 h 11093"/>
                <a:gd name="connsiteX14" fmla="*/ 2629 w 5476"/>
                <a:gd name="connsiteY14" fmla="*/ 8355 h 11093"/>
                <a:gd name="connsiteX15" fmla="*/ 5179 w 5476"/>
                <a:gd name="connsiteY15" fmla="*/ 10789 h 11093"/>
                <a:gd name="connsiteX16" fmla="*/ 4718 w 5476"/>
                <a:gd name="connsiteY16" fmla="*/ 11094 h 11093"/>
                <a:gd name="connsiteX17" fmla="*/ 3145 w 5476"/>
                <a:gd name="connsiteY17" fmla="*/ 10632 h 11093"/>
                <a:gd name="connsiteX18" fmla="*/ 3896 w 5476"/>
                <a:gd name="connsiteY18" fmla="*/ 9638 h 11093"/>
                <a:gd name="connsiteX19" fmla="*/ 4428 w 5476"/>
                <a:gd name="connsiteY19" fmla="*/ 9349 h 11093"/>
                <a:gd name="connsiteX20" fmla="*/ 5140 w 5476"/>
                <a:gd name="connsiteY20" fmla="*/ 9224 h 11093"/>
                <a:gd name="connsiteX21" fmla="*/ 5476 w 5476"/>
                <a:gd name="connsiteY21" fmla="*/ 9529 h 11093"/>
                <a:gd name="connsiteX22" fmla="*/ 5437 w 5476"/>
                <a:gd name="connsiteY22" fmla="*/ 10264 h 11093"/>
                <a:gd name="connsiteX23" fmla="*/ 5179 w 5476"/>
                <a:gd name="connsiteY23" fmla="*/ 10789 h 11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476" h="11093">
                  <a:moveTo>
                    <a:pt x="2629" y="8355"/>
                  </a:moveTo>
                  <a:lnTo>
                    <a:pt x="712" y="9732"/>
                  </a:lnTo>
                  <a:lnTo>
                    <a:pt x="47" y="8966"/>
                  </a:lnTo>
                  <a:lnTo>
                    <a:pt x="211" y="8058"/>
                  </a:lnTo>
                  <a:lnTo>
                    <a:pt x="1189" y="5875"/>
                  </a:lnTo>
                  <a:lnTo>
                    <a:pt x="1158" y="5242"/>
                  </a:lnTo>
                  <a:lnTo>
                    <a:pt x="0" y="1001"/>
                  </a:lnTo>
                  <a:lnTo>
                    <a:pt x="196" y="305"/>
                  </a:lnTo>
                  <a:lnTo>
                    <a:pt x="485" y="0"/>
                  </a:lnTo>
                  <a:lnTo>
                    <a:pt x="2183" y="900"/>
                  </a:lnTo>
                  <a:lnTo>
                    <a:pt x="2378" y="2058"/>
                  </a:lnTo>
                  <a:lnTo>
                    <a:pt x="1572" y="4663"/>
                  </a:lnTo>
                  <a:lnTo>
                    <a:pt x="2128" y="6392"/>
                  </a:lnTo>
                  <a:lnTo>
                    <a:pt x="2879" y="7643"/>
                  </a:lnTo>
                  <a:lnTo>
                    <a:pt x="2629" y="8355"/>
                  </a:lnTo>
                  <a:close/>
                  <a:moveTo>
                    <a:pt x="5179" y="10789"/>
                  </a:moveTo>
                  <a:lnTo>
                    <a:pt x="4718" y="11094"/>
                  </a:lnTo>
                  <a:lnTo>
                    <a:pt x="3145" y="10632"/>
                  </a:lnTo>
                  <a:lnTo>
                    <a:pt x="3896" y="9638"/>
                  </a:lnTo>
                  <a:lnTo>
                    <a:pt x="4428" y="9349"/>
                  </a:lnTo>
                  <a:lnTo>
                    <a:pt x="5140" y="9224"/>
                  </a:lnTo>
                  <a:lnTo>
                    <a:pt x="5476" y="9529"/>
                  </a:lnTo>
                  <a:lnTo>
                    <a:pt x="5437" y="10264"/>
                  </a:lnTo>
                  <a:lnTo>
                    <a:pt x="5179" y="1078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6" name="Freeform: Shape 755">
              <a:extLst>
                <a:ext uri="{FF2B5EF4-FFF2-40B4-BE49-F238E27FC236}">
                  <a16:creationId xmlns:a16="http://schemas.microsoft.com/office/drawing/2014/main" id="{53157913-4622-A7B8-3FFE-D7B9AA769D2E}"/>
                </a:ext>
              </a:extLst>
            </p:cNvPr>
            <p:cNvSpPr>
              <a:spLocks/>
            </p:cNvSpPr>
            <p:nvPr/>
          </p:nvSpPr>
          <p:spPr>
            <a:xfrm>
              <a:off x="4432795" y="5196019"/>
              <a:ext cx="1322" cy="2135"/>
            </a:xfrm>
            <a:custGeom>
              <a:avLst/>
              <a:gdLst>
                <a:gd name="connsiteX0" fmla="*/ 1322 w 1322"/>
                <a:gd name="connsiteY0" fmla="*/ 1776 h 2135"/>
                <a:gd name="connsiteX1" fmla="*/ 1103 w 1322"/>
                <a:gd name="connsiteY1" fmla="*/ 2136 h 2135"/>
                <a:gd name="connsiteX2" fmla="*/ 649 w 1322"/>
                <a:gd name="connsiteY2" fmla="*/ 1831 h 2135"/>
                <a:gd name="connsiteX3" fmla="*/ 180 w 1322"/>
                <a:gd name="connsiteY3" fmla="*/ 1135 h 2135"/>
                <a:gd name="connsiteX4" fmla="*/ 0 w 1322"/>
                <a:gd name="connsiteY4" fmla="*/ 407 h 2135"/>
                <a:gd name="connsiteX5" fmla="*/ 438 w 1322"/>
                <a:gd name="connsiteY5" fmla="*/ 0 h 2135"/>
                <a:gd name="connsiteX6" fmla="*/ 1025 w 1322"/>
                <a:gd name="connsiteY6" fmla="*/ 243 h 2135"/>
                <a:gd name="connsiteX7" fmla="*/ 1307 w 1322"/>
                <a:gd name="connsiteY7" fmla="*/ 994 h 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 h="2135">
                  <a:moveTo>
                    <a:pt x="1322" y="1776"/>
                  </a:moveTo>
                  <a:lnTo>
                    <a:pt x="1103" y="2136"/>
                  </a:lnTo>
                  <a:lnTo>
                    <a:pt x="649" y="1831"/>
                  </a:lnTo>
                  <a:lnTo>
                    <a:pt x="180" y="1135"/>
                  </a:lnTo>
                  <a:lnTo>
                    <a:pt x="0" y="407"/>
                  </a:lnTo>
                  <a:lnTo>
                    <a:pt x="438" y="0"/>
                  </a:lnTo>
                  <a:lnTo>
                    <a:pt x="1025" y="243"/>
                  </a:lnTo>
                  <a:lnTo>
                    <a:pt x="1307" y="99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7" name="Freeform: Shape 756">
              <a:extLst>
                <a:ext uri="{FF2B5EF4-FFF2-40B4-BE49-F238E27FC236}">
                  <a16:creationId xmlns:a16="http://schemas.microsoft.com/office/drawing/2014/main" id="{75C88ADA-4304-34BE-C517-463C2E7B1172}"/>
                </a:ext>
              </a:extLst>
            </p:cNvPr>
            <p:cNvSpPr>
              <a:spLocks/>
            </p:cNvSpPr>
            <p:nvPr/>
          </p:nvSpPr>
          <p:spPr>
            <a:xfrm>
              <a:off x="5759250" y="4237359"/>
              <a:ext cx="58010" cy="13213"/>
            </a:xfrm>
            <a:custGeom>
              <a:avLst/>
              <a:gdLst>
                <a:gd name="connsiteX0" fmla="*/ 39688 w 58010"/>
                <a:gd name="connsiteY0" fmla="*/ 1776 h 13213"/>
                <a:gd name="connsiteX1" fmla="*/ 40361 w 58010"/>
                <a:gd name="connsiteY1" fmla="*/ 2230 h 13213"/>
                <a:gd name="connsiteX2" fmla="*/ 41018 w 58010"/>
                <a:gd name="connsiteY2" fmla="*/ 2167 h 13213"/>
                <a:gd name="connsiteX3" fmla="*/ 40486 w 58010"/>
                <a:gd name="connsiteY3" fmla="*/ 1221 h 13213"/>
                <a:gd name="connsiteX4" fmla="*/ 40979 w 58010"/>
                <a:gd name="connsiteY4" fmla="*/ 1221 h 13213"/>
                <a:gd name="connsiteX5" fmla="*/ 45188 w 58010"/>
                <a:gd name="connsiteY5" fmla="*/ 1799 h 13213"/>
                <a:gd name="connsiteX6" fmla="*/ 47895 w 58010"/>
                <a:gd name="connsiteY6" fmla="*/ 2777 h 13213"/>
                <a:gd name="connsiteX7" fmla="*/ 50680 w 58010"/>
                <a:gd name="connsiteY7" fmla="*/ 3239 h 13213"/>
                <a:gd name="connsiteX8" fmla="*/ 50852 w 58010"/>
                <a:gd name="connsiteY8" fmla="*/ 6439 h 13213"/>
                <a:gd name="connsiteX9" fmla="*/ 48709 w 58010"/>
                <a:gd name="connsiteY9" fmla="*/ 7722 h 13213"/>
                <a:gd name="connsiteX10" fmla="*/ 47309 w 58010"/>
                <a:gd name="connsiteY10" fmla="*/ 9052 h 13213"/>
                <a:gd name="connsiteX11" fmla="*/ 46166 w 58010"/>
                <a:gd name="connsiteY11" fmla="*/ 10687 h 13213"/>
                <a:gd name="connsiteX12" fmla="*/ 43162 w 58010"/>
                <a:gd name="connsiteY12" fmla="*/ 12588 h 13213"/>
                <a:gd name="connsiteX13" fmla="*/ 39548 w 58010"/>
                <a:gd name="connsiteY13" fmla="*/ 13159 h 13213"/>
                <a:gd name="connsiteX14" fmla="*/ 37138 w 58010"/>
                <a:gd name="connsiteY14" fmla="*/ 13214 h 13213"/>
                <a:gd name="connsiteX15" fmla="*/ 36238 w 58010"/>
                <a:gd name="connsiteY15" fmla="*/ 13151 h 13213"/>
                <a:gd name="connsiteX16" fmla="*/ 35362 w 58010"/>
                <a:gd name="connsiteY16" fmla="*/ 12823 h 13213"/>
                <a:gd name="connsiteX17" fmla="*/ 33547 w 58010"/>
                <a:gd name="connsiteY17" fmla="*/ 13136 h 13213"/>
                <a:gd name="connsiteX18" fmla="*/ 31302 w 58010"/>
                <a:gd name="connsiteY18" fmla="*/ 12299 h 13213"/>
                <a:gd name="connsiteX19" fmla="*/ 29377 w 58010"/>
                <a:gd name="connsiteY19" fmla="*/ 12510 h 13213"/>
                <a:gd name="connsiteX20" fmla="*/ 25559 w 58010"/>
                <a:gd name="connsiteY20" fmla="*/ 12314 h 13213"/>
                <a:gd name="connsiteX21" fmla="*/ 24128 w 58010"/>
                <a:gd name="connsiteY21" fmla="*/ 13034 h 13213"/>
                <a:gd name="connsiteX22" fmla="*/ 22759 w 58010"/>
                <a:gd name="connsiteY22" fmla="*/ 13198 h 13213"/>
                <a:gd name="connsiteX23" fmla="*/ 21421 w 58010"/>
                <a:gd name="connsiteY23" fmla="*/ 13065 h 13213"/>
                <a:gd name="connsiteX24" fmla="*/ 20278 w 58010"/>
                <a:gd name="connsiteY24" fmla="*/ 12737 h 13213"/>
                <a:gd name="connsiteX25" fmla="*/ 17446 w 58010"/>
                <a:gd name="connsiteY25" fmla="*/ 12760 h 13213"/>
                <a:gd name="connsiteX26" fmla="*/ 16249 w 58010"/>
                <a:gd name="connsiteY26" fmla="*/ 12126 h 13213"/>
                <a:gd name="connsiteX27" fmla="*/ 16742 w 58010"/>
                <a:gd name="connsiteY27" fmla="*/ 8489 h 13213"/>
                <a:gd name="connsiteX28" fmla="*/ 16781 w 58010"/>
                <a:gd name="connsiteY28" fmla="*/ 6846 h 13213"/>
                <a:gd name="connsiteX29" fmla="*/ 16085 w 58010"/>
                <a:gd name="connsiteY29" fmla="*/ 5484 h 13213"/>
                <a:gd name="connsiteX30" fmla="*/ 15318 w 58010"/>
                <a:gd name="connsiteY30" fmla="*/ 4632 h 13213"/>
                <a:gd name="connsiteX31" fmla="*/ 14771 w 58010"/>
                <a:gd name="connsiteY31" fmla="*/ 3622 h 13213"/>
                <a:gd name="connsiteX32" fmla="*/ 15882 w 58010"/>
                <a:gd name="connsiteY32" fmla="*/ 2957 h 13213"/>
                <a:gd name="connsiteX33" fmla="*/ 16797 w 58010"/>
                <a:gd name="connsiteY33" fmla="*/ 1987 h 13213"/>
                <a:gd name="connsiteX34" fmla="*/ 17087 w 58010"/>
                <a:gd name="connsiteY34" fmla="*/ 524 h 13213"/>
                <a:gd name="connsiteX35" fmla="*/ 18088 w 58010"/>
                <a:gd name="connsiteY35" fmla="*/ 164 h 13213"/>
                <a:gd name="connsiteX36" fmla="*/ 19261 w 58010"/>
                <a:gd name="connsiteY36" fmla="*/ 0 h 13213"/>
                <a:gd name="connsiteX37" fmla="*/ 24675 w 58010"/>
                <a:gd name="connsiteY37" fmla="*/ 681 h 13213"/>
                <a:gd name="connsiteX38" fmla="*/ 38382 w 58010"/>
                <a:gd name="connsiteY38" fmla="*/ 1064 h 13213"/>
                <a:gd name="connsiteX39" fmla="*/ 39164 w 58010"/>
                <a:gd name="connsiteY39" fmla="*/ 1181 h 13213"/>
                <a:gd name="connsiteX40" fmla="*/ 39688 w 58010"/>
                <a:gd name="connsiteY40" fmla="*/ 1776 h 13213"/>
                <a:gd name="connsiteX41" fmla="*/ 55140 w 58010"/>
                <a:gd name="connsiteY41" fmla="*/ 9568 h 13213"/>
                <a:gd name="connsiteX42" fmla="*/ 53418 w 58010"/>
                <a:gd name="connsiteY42" fmla="*/ 9709 h 13213"/>
                <a:gd name="connsiteX43" fmla="*/ 52300 w 58010"/>
                <a:gd name="connsiteY43" fmla="*/ 9521 h 13213"/>
                <a:gd name="connsiteX44" fmla="*/ 51924 w 58010"/>
                <a:gd name="connsiteY44" fmla="*/ 8841 h 13213"/>
                <a:gd name="connsiteX45" fmla="*/ 54013 w 58010"/>
                <a:gd name="connsiteY45" fmla="*/ 8199 h 13213"/>
                <a:gd name="connsiteX46" fmla="*/ 56446 w 58010"/>
                <a:gd name="connsiteY46" fmla="*/ 8293 h 13213"/>
                <a:gd name="connsiteX47" fmla="*/ 57839 w 58010"/>
                <a:gd name="connsiteY47" fmla="*/ 8676 h 13213"/>
                <a:gd name="connsiteX48" fmla="*/ 58011 w 58010"/>
                <a:gd name="connsiteY48" fmla="*/ 8934 h 13213"/>
                <a:gd name="connsiteX49" fmla="*/ 55140 w 58010"/>
                <a:gd name="connsiteY49" fmla="*/ 9568 h 13213"/>
                <a:gd name="connsiteX50" fmla="*/ 1416 w 58010"/>
                <a:gd name="connsiteY50" fmla="*/ 10617 h 13213"/>
                <a:gd name="connsiteX51" fmla="*/ 1213 w 58010"/>
                <a:gd name="connsiteY51" fmla="*/ 10640 h 13213"/>
                <a:gd name="connsiteX52" fmla="*/ 1009 w 58010"/>
                <a:gd name="connsiteY52" fmla="*/ 10617 h 13213"/>
                <a:gd name="connsiteX53" fmla="*/ 915 w 58010"/>
                <a:gd name="connsiteY53" fmla="*/ 10554 h 13213"/>
                <a:gd name="connsiteX54" fmla="*/ 775 w 58010"/>
                <a:gd name="connsiteY54" fmla="*/ 10343 h 13213"/>
                <a:gd name="connsiteX55" fmla="*/ 149 w 58010"/>
                <a:gd name="connsiteY55" fmla="*/ 9998 h 13213"/>
                <a:gd name="connsiteX56" fmla="*/ 0 w 58010"/>
                <a:gd name="connsiteY56" fmla="*/ 9678 h 13213"/>
                <a:gd name="connsiteX57" fmla="*/ 141 w 58010"/>
                <a:gd name="connsiteY57" fmla="*/ 9349 h 13213"/>
                <a:gd name="connsiteX58" fmla="*/ 399 w 58010"/>
                <a:gd name="connsiteY58" fmla="*/ 9216 h 13213"/>
                <a:gd name="connsiteX59" fmla="*/ 1666 w 58010"/>
                <a:gd name="connsiteY59" fmla="*/ 9185 h 13213"/>
                <a:gd name="connsiteX60" fmla="*/ 1799 w 58010"/>
                <a:gd name="connsiteY60" fmla="*/ 9216 h 13213"/>
                <a:gd name="connsiteX61" fmla="*/ 2050 w 58010"/>
                <a:gd name="connsiteY61" fmla="*/ 9451 h 13213"/>
                <a:gd name="connsiteX62" fmla="*/ 2058 w 58010"/>
                <a:gd name="connsiteY62" fmla="*/ 9615 h 13213"/>
                <a:gd name="connsiteX63" fmla="*/ 1932 w 58010"/>
                <a:gd name="connsiteY63" fmla="*/ 9779 h 13213"/>
                <a:gd name="connsiteX64" fmla="*/ 1706 w 58010"/>
                <a:gd name="connsiteY64" fmla="*/ 10178 h 13213"/>
                <a:gd name="connsiteX65" fmla="*/ 1612 w 58010"/>
                <a:gd name="connsiteY65" fmla="*/ 10280 h 13213"/>
                <a:gd name="connsiteX66" fmla="*/ 1541 w 58010"/>
                <a:gd name="connsiteY66" fmla="*/ 10382 h 13213"/>
                <a:gd name="connsiteX67" fmla="*/ 1510 w 58010"/>
                <a:gd name="connsiteY67" fmla="*/ 10562 h 13213"/>
                <a:gd name="connsiteX68" fmla="*/ 1416 w 58010"/>
                <a:gd name="connsiteY68" fmla="*/ 10617 h 1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8010" h="13213">
                  <a:moveTo>
                    <a:pt x="39688" y="1776"/>
                  </a:moveTo>
                  <a:lnTo>
                    <a:pt x="40361" y="2230"/>
                  </a:lnTo>
                  <a:lnTo>
                    <a:pt x="41018" y="2167"/>
                  </a:lnTo>
                  <a:lnTo>
                    <a:pt x="40486" y="1221"/>
                  </a:lnTo>
                  <a:lnTo>
                    <a:pt x="40979" y="1221"/>
                  </a:lnTo>
                  <a:lnTo>
                    <a:pt x="45188" y="1799"/>
                  </a:lnTo>
                  <a:lnTo>
                    <a:pt x="47895" y="2777"/>
                  </a:lnTo>
                  <a:lnTo>
                    <a:pt x="50680" y="3239"/>
                  </a:lnTo>
                  <a:lnTo>
                    <a:pt x="50852" y="6439"/>
                  </a:lnTo>
                  <a:lnTo>
                    <a:pt x="48709" y="7722"/>
                  </a:lnTo>
                  <a:lnTo>
                    <a:pt x="47309" y="9052"/>
                  </a:lnTo>
                  <a:lnTo>
                    <a:pt x="46166" y="10687"/>
                  </a:lnTo>
                  <a:lnTo>
                    <a:pt x="43162" y="12588"/>
                  </a:lnTo>
                  <a:lnTo>
                    <a:pt x="39548" y="13159"/>
                  </a:lnTo>
                  <a:lnTo>
                    <a:pt x="37138" y="13214"/>
                  </a:lnTo>
                  <a:lnTo>
                    <a:pt x="36238" y="13151"/>
                  </a:lnTo>
                  <a:lnTo>
                    <a:pt x="35362" y="12823"/>
                  </a:lnTo>
                  <a:lnTo>
                    <a:pt x="33547" y="13136"/>
                  </a:lnTo>
                  <a:lnTo>
                    <a:pt x="31302" y="12299"/>
                  </a:lnTo>
                  <a:lnTo>
                    <a:pt x="29377" y="12510"/>
                  </a:lnTo>
                  <a:lnTo>
                    <a:pt x="25559" y="12314"/>
                  </a:lnTo>
                  <a:lnTo>
                    <a:pt x="24128" y="13034"/>
                  </a:lnTo>
                  <a:lnTo>
                    <a:pt x="22759" y="13198"/>
                  </a:lnTo>
                  <a:lnTo>
                    <a:pt x="21421" y="13065"/>
                  </a:lnTo>
                  <a:lnTo>
                    <a:pt x="20278" y="12737"/>
                  </a:lnTo>
                  <a:lnTo>
                    <a:pt x="17446" y="12760"/>
                  </a:lnTo>
                  <a:lnTo>
                    <a:pt x="16249" y="12126"/>
                  </a:lnTo>
                  <a:lnTo>
                    <a:pt x="16742" y="8489"/>
                  </a:lnTo>
                  <a:lnTo>
                    <a:pt x="16781" y="6846"/>
                  </a:lnTo>
                  <a:lnTo>
                    <a:pt x="16085" y="5484"/>
                  </a:lnTo>
                  <a:lnTo>
                    <a:pt x="15318" y="4632"/>
                  </a:lnTo>
                  <a:lnTo>
                    <a:pt x="14771" y="3622"/>
                  </a:lnTo>
                  <a:lnTo>
                    <a:pt x="15882" y="2957"/>
                  </a:lnTo>
                  <a:lnTo>
                    <a:pt x="16797" y="1987"/>
                  </a:lnTo>
                  <a:lnTo>
                    <a:pt x="17087" y="524"/>
                  </a:lnTo>
                  <a:lnTo>
                    <a:pt x="18088" y="164"/>
                  </a:lnTo>
                  <a:lnTo>
                    <a:pt x="19261" y="0"/>
                  </a:lnTo>
                  <a:lnTo>
                    <a:pt x="24675" y="681"/>
                  </a:lnTo>
                  <a:lnTo>
                    <a:pt x="38382" y="1064"/>
                  </a:lnTo>
                  <a:lnTo>
                    <a:pt x="39164" y="1181"/>
                  </a:lnTo>
                  <a:lnTo>
                    <a:pt x="39688" y="1776"/>
                  </a:lnTo>
                  <a:close/>
                  <a:moveTo>
                    <a:pt x="55140" y="9568"/>
                  </a:moveTo>
                  <a:lnTo>
                    <a:pt x="53418" y="9709"/>
                  </a:lnTo>
                  <a:lnTo>
                    <a:pt x="52300" y="9521"/>
                  </a:lnTo>
                  <a:lnTo>
                    <a:pt x="51924" y="8841"/>
                  </a:lnTo>
                  <a:lnTo>
                    <a:pt x="54013" y="8199"/>
                  </a:lnTo>
                  <a:lnTo>
                    <a:pt x="56446" y="8293"/>
                  </a:lnTo>
                  <a:lnTo>
                    <a:pt x="57839" y="8676"/>
                  </a:lnTo>
                  <a:lnTo>
                    <a:pt x="58011" y="8934"/>
                  </a:lnTo>
                  <a:lnTo>
                    <a:pt x="55140" y="9568"/>
                  </a:lnTo>
                  <a:close/>
                  <a:moveTo>
                    <a:pt x="1416" y="10617"/>
                  </a:moveTo>
                  <a:lnTo>
                    <a:pt x="1213" y="10640"/>
                  </a:lnTo>
                  <a:lnTo>
                    <a:pt x="1009" y="10617"/>
                  </a:lnTo>
                  <a:lnTo>
                    <a:pt x="915" y="10554"/>
                  </a:lnTo>
                  <a:lnTo>
                    <a:pt x="775" y="10343"/>
                  </a:lnTo>
                  <a:lnTo>
                    <a:pt x="149" y="9998"/>
                  </a:lnTo>
                  <a:lnTo>
                    <a:pt x="0" y="9678"/>
                  </a:lnTo>
                  <a:lnTo>
                    <a:pt x="141" y="9349"/>
                  </a:lnTo>
                  <a:lnTo>
                    <a:pt x="399" y="9216"/>
                  </a:lnTo>
                  <a:lnTo>
                    <a:pt x="1666" y="9185"/>
                  </a:lnTo>
                  <a:lnTo>
                    <a:pt x="1799" y="9216"/>
                  </a:lnTo>
                  <a:lnTo>
                    <a:pt x="2050" y="9451"/>
                  </a:lnTo>
                  <a:lnTo>
                    <a:pt x="2058" y="9615"/>
                  </a:lnTo>
                  <a:lnTo>
                    <a:pt x="1932" y="9779"/>
                  </a:lnTo>
                  <a:lnTo>
                    <a:pt x="1706" y="10178"/>
                  </a:lnTo>
                  <a:lnTo>
                    <a:pt x="1612" y="10280"/>
                  </a:lnTo>
                  <a:lnTo>
                    <a:pt x="1541" y="10382"/>
                  </a:lnTo>
                  <a:lnTo>
                    <a:pt x="1510" y="10562"/>
                  </a:lnTo>
                  <a:lnTo>
                    <a:pt x="1416" y="1061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8" name="Freeform: Shape 757">
              <a:extLst>
                <a:ext uri="{FF2B5EF4-FFF2-40B4-BE49-F238E27FC236}">
                  <a16:creationId xmlns:a16="http://schemas.microsoft.com/office/drawing/2014/main" id="{25EC98DD-C51B-EEB0-D9A8-F9854598D92A}"/>
                </a:ext>
              </a:extLst>
            </p:cNvPr>
            <p:cNvSpPr>
              <a:spLocks/>
            </p:cNvSpPr>
            <p:nvPr/>
          </p:nvSpPr>
          <p:spPr>
            <a:xfrm>
              <a:off x="8001767" y="3897047"/>
              <a:ext cx="30159" cy="34094"/>
            </a:xfrm>
            <a:custGeom>
              <a:avLst/>
              <a:gdLst>
                <a:gd name="connsiteX0" fmla="*/ 3301 w 30159"/>
                <a:gd name="connsiteY0" fmla="*/ 31935 h 34094"/>
                <a:gd name="connsiteX1" fmla="*/ 1040 w 30159"/>
                <a:gd name="connsiteY1" fmla="*/ 34095 h 34094"/>
                <a:gd name="connsiteX2" fmla="*/ 321 w 30159"/>
                <a:gd name="connsiteY2" fmla="*/ 31951 h 34094"/>
                <a:gd name="connsiteX3" fmla="*/ 0 w 30159"/>
                <a:gd name="connsiteY3" fmla="*/ 31177 h 34094"/>
                <a:gd name="connsiteX4" fmla="*/ 4154 w 30159"/>
                <a:gd name="connsiteY4" fmla="*/ 27054 h 34094"/>
                <a:gd name="connsiteX5" fmla="*/ 6134 w 30159"/>
                <a:gd name="connsiteY5" fmla="*/ 24456 h 34094"/>
                <a:gd name="connsiteX6" fmla="*/ 7158 w 30159"/>
                <a:gd name="connsiteY6" fmla="*/ 25567 h 34094"/>
                <a:gd name="connsiteX7" fmla="*/ 7190 w 30159"/>
                <a:gd name="connsiteY7" fmla="*/ 25982 h 34094"/>
                <a:gd name="connsiteX8" fmla="*/ 3341 w 30159"/>
                <a:gd name="connsiteY8" fmla="*/ 30152 h 34094"/>
                <a:gd name="connsiteX9" fmla="*/ 3301 w 30159"/>
                <a:gd name="connsiteY9" fmla="*/ 31935 h 34094"/>
                <a:gd name="connsiteX10" fmla="*/ 29275 w 30159"/>
                <a:gd name="connsiteY10" fmla="*/ 14176 h 34094"/>
                <a:gd name="connsiteX11" fmla="*/ 29877 w 30159"/>
                <a:gd name="connsiteY11" fmla="*/ 19825 h 34094"/>
                <a:gd name="connsiteX12" fmla="*/ 28571 w 30159"/>
                <a:gd name="connsiteY12" fmla="*/ 22219 h 34094"/>
                <a:gd name="connsiteX13" fmla="*/ 27828 w 30159"/>
                <a:gd name="connsiteY13" fmla="*/ 25043 h 34094"/>
                <a:gd name="connsiteX14" fmla="*/ 27499 w 30159"/>
                <a:gd name="connsiteY14" fmla="*/ 27171 h 34094"/>
                <a:gd name="connsiteX15" fmla="*/ 26584 w 30159"/>
                <a:gd name="connsiteY15" fmla="*/ 27077 h 34094"/>
                <a:gd name="connsiteX16" fmla="*/ 23681 w 30159"/>
                <a:gd name="connsiteY16" fmla="*/ 28618 h 34094"/>
                <a:gd name="connsiteX17" fmla="*/ 19825 w 30159"/>
                <a:gd name="connsiteY17" fmla="*/ 30073 h 34094"/>
                <a:gd name="connsiteX18" fmla="*/ 15584 w 30159"/>
                <a:gd name="connsiteY18" fmla="*/ 30449 h 34094"/>
                <a:gd name="connsiteX19" fmla="*/ 14982 w 30159"/>
                <a:gd name="connsiteY19" fmla="*/ 30019 h 34094"/>
                <a:gd name="connsiteX20" fmla="*/ 14810 w 30159"/>
                <a:gd name="connsiteY20" fmla="*/ 29283 h 34094"/>
                <a:gd name="connsiteX21" fmla="*/ 16054 w 30159"/>
                <a:gd name="connsiteY21" fmla="*/ 25700 h 34094"/>
                <a:gd name="connsiteX22" fmla="*/ 16531 w 30159"/>
                <a:gd name="connsiteY22" fmla="*/ 24018 h 34094"/>
                <a:gd name="connsiteX23" fmla="*/ 18369 w 30159"/>
                <a:gd name="connsiteY23" fmla="*/ 22203 h 34094"/>
                <a:gd name="connsiteX24" fmla="*/ 20974 w 30159"/>
                <a:gd name="connsiteY24" fmla="*/ 20630 h 34094"/>
                <a:gd name="connsiteX25" fmla="*/ 22077 w 30159"/>
                <a:gd name="connsiteY25" fmla="*/ 20231 h 34094"/>
                <a:gd name="connsiteX26" fmla="*/ 21952 w 30159"/>
                <a:gd name="connsiteY26" fmla="*/ 19559 h 34094"/>
                <a:gd name="connsiteX27" fmla="*/ 20396 w 30159"/>
                <a:gd name="connsiteY27" fmla="*/ 18518 h 34094"/>
                <a:gd name="connsiteX28" fmla="*/ 18768 w 30159"/>
                <a:gd name="connsiteY28" fmla="*/ 17978 h 34094"/>
                <a:gd name="connsiteX29" fmla="*/ 17227 w 30159"/>
                <a:gd name="connsiteY29" fmla="*/ 18518 h 34094"/>
                <a:gd name="connsiteX30" fmla="*/ 16742 w 30159"/>
                <a:gd name="connsiteY30" fmla="*/ 18354 h 34094"/>
                <a:gd name="connsiteX31" fmla="*/ 16578 w 30159"/>
                <a:gd name="connsiteY31" fmla="*/ 17892 h 34094"/>
                <a:gd name="connsiteX32" fmla="*/ 17118 w 30159"/>
                <a:gd name="connsiteY32" fmla="*/ 17243 h 34094"/>
                <a:gd name="connsiteX33" fmla="*/ 17368 w 30159"/>
                <a:gd name="connsiteY33" fmla="*/ 16038 h 34094"/>
                <a:gd name="connsiteX34" fmla="*/ 17125 w 30159"/>
                <a:gd name="connsiteY34" fmla="*/ 14020 h 34094"/>
                <a:gd name="connsiteX35" fmla="*/ 16961 w 30159"/>
                <a:gd name="connsiteY35" fmla="*/ 11563 h 34094"/>
                <a:gd name="connsiteX36" fmla="*/ 16625 w 30159"/>
                <a:gd name="connsiteY36" fmla="*/ 9654 h 34094"/>
                <a:gd name="connsiteX37" fmla="*/ 17587 w 30159"/>
                <a:gd name="connsiteY37" fmla="*/ 6556 h 34094"/>
                <a:gd name="connsiteX38" fmla="*/ 17830 w 30159"/>
                <a:gd name="connsiteY38" fmla="*/ 5078 h 34094"/>
                <a:gd name="connsiteX39" fmla="*/ 19027 w 30159"/>
                <a:gd name="connsiteY39" fmla="*/ 1917 h 34094"/>
                <a:gd name="connsiteX40" fmla="*/ 21835 w 30159"/>
                <a:gd name="connsiteY40" fmla="*/ 0 h 34094"/>
                <a:gd name="connsiteX41" fmla="*/ 24268 w 30159"/>
                <a:gd name="connsiteY41" fmla="*/ 556 h 34094"/>
                <a:gd name="connsiteX42" fmla="*/ 25551 w 30159"/>
                <a:gd name="connsiteY42" fmla="*/ 696 h 34094"/>
                <a:gd name="connsiteX43" fmla="*/ 26091 w 30159"/>
                <a:gd name="connsiteY43" fmla="*/ 1072 h 34094"/>
                <a:gd name="connsiteX44" fmla="*/ 26443 w 30159"/>
                <a:gd name="connsiteY44" fmla="*/ 2167 h 34094"/>
                <a:gd name="connsiteX45" fmla="*/ 28235 w 30159"/>
                <a:gd name="connsiteY45" fmla="*/ 3434 h 34094"/>
                <a:gd name="connsiteX46" fmla="*/ 29706 w 30159"/>
                <a:gd name="connsiteY46" fmla="*/ 3599 h 34094"/>
                <a:gd name="connsiteX47" fmla="*/ 30159 w 30159"/>
                <a:gd name="connsiteY47" fmla="*/ 7675 h 34094"/>
                <a:gd name="connsiteX48" fmla="*/ 29338 w 30159"/>
                <a:gd name="connsiteY48" fmla="*/ 11156 h 34094"/>
                <a:gd name="connsiteX49" fmla="*/ 29275 w 30159"/>
                <a:gd name="connsiteY49" fmla="*/ 14176 h 34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0159" h="34094">
                  <a:moveTo>
                    <a:pt x="3301" y="31935"/>
                  </a:moveTo>
                  <a:lnTo>
                    <a:pt x="1040" y="34095"/>
                  </a:lnTo>
                  <a:lnTo>
                    <a:pt x="321" y="31951"/>
                  </a:lnTo>
                  <a:lnTo>
                    <a:pt x="0" y="31177"/>
                  </a:lnTo>
                  <a:lnTo>
                    <a:pt x="4154" y="27054"/>
                  </a:lnTo>
                  <a:lnTo>
                    <a:pt x="6134" y="24456"/>
                  </a:lnTo>
                  <a:lnTo>
                    <a:pt x="7158" y="25567"/>
                  </a:lnTo>
                  <a:lnTo>
                    <a:pt x="7190" y="25982"/>
                  </a:lnTo>
                  <a:lnTo>
                    <a:pt x="3341" y="30152"/>
                  </a:lnTo>
                  <a:lnTo>
                    <a:pt x="3301" y="31935"/>
                  </a:lnTo>
                  <a:close/>
                  <a:moveTo>
                    <a:pt x="29275" y="14176"/>
                  </a:moveTo>
                  <a:lnTo>
                    <a:pt x="29877" y="19825"/>
                  </a:lnTo>
                  <a:lnTo>
                    <a:pt x="28571" y="22219"/>
                  </a:lnTo>
                  <a:lnTo>
                    <a:pt x="27828" y="25043"/>
                  </a:lnTo>
                  <a:lnTo>
                    <a:pt x="27499" y="27171"/>
                  </a:lnTo>
                  <a:lnTo>
                    <a:pt x="26584" y="27077"/>
                  </a:lnTo>
                  <a:lnTo>
                    <a:pt x="23681" y="28618"/>
                  </a:lnTo>
                  <a:lnTo>
                    <a:pt x="19825" y="30073"/>
                  </a:lnTo>
                  <a:lnTo>
                    <a:pt x="15584" y="30449"/>
                  </a:lnTo>
                  <a:lnTo>
                    <a:pt x="14982" y="30019"/>
                  </a:lnTo>
                  <a:lnTo>
                    <a:pt x="14810" y="29283"/>
                  </a:lnTo>
                  <a:lnTo>
                    <a:pt x="16054" y="25700"/>
                  </a:lnTo>
                  <a:lnTo>
                    <a:pt x="16531" y="24018"/>
                  </a:lnTo>
                  <a:lnTo>
                    <a:pt x="18369" y="22203"/>
                  </a:lnTo>
                  <a:lnTo>
                    <a:pt x="20974" y="20630"/>
                  </a:lnTo>
                  <a:lnTo>
                    <a:pt x="22077" y="20231"/>
                  </a:lnTo>
                  <a:lnTo>
                    <a:pt x="21952" y="19559"/>
                  </a:lnTo>
                  <a:lnTo>
                    <a:pt x="20396" y="18518"/>
                  </a:lnTo>
                  <a:lnTo>
                    <a:pt x="18768" y="17978"/>
                  </a:lnTo>
                  <a:lnTo>
                    <a:pt x="17227" y="18518"/>
                  </a:lnTo>
                  <a:lnTo>
                    <a:pt x="16742" y="18354"/>
                  </a:lnTo>
                  <a:lnTo>
                    <a:pt x="16578" y="17892"/>
                  </a:lnTo>
                  <a:lnTo>
                    <a:pt x="17118" y="17243"/>
                  </a:lnTo>
                  <a:lnTo>
                    <a:pt x="17368" y="16038"/>
                  </a:lnTo>
                  <a:lnTo>
                    <a:pt x="17125" y="14020"/>
                  </a:lnTo>
                  <a:lnTo>
                    <a:pt x="16961" y="11563"/>
                  </a:lnTo>
                  <a:lnTo>
                    <a:pt x="16625" y="9654"/>
                  </a:lnTo>
                  <a:lnTo>
                    <a:pt x="17587" y="6556"/>
                  </a:lnTo>
                  <a:lnTo>
                    <a:pt x="17830" y="5078"/>
                  </a:lnTo>
                  <a:lnTo>
                    <a:pt x="19027" y="1917"/>
                  </a:lnTo>
                  <a:lnTo>
                    <a:pt x="21835" y="0"/>
                  </a:lnTo>
                  <a:lnTo>
                    <a:pt x="24268" y="556"/>
                  </a:lnTo>
                  <a:lnTo>
                    <a:pt x="25551" y="696"/>
                  </a:lnTo>
                  <a:lnTo>
                    <a:pt x="26091" y="1072"/>
                  </a:lnTo>
                  <a:lnTo>
                    <a:pt x="26443" y="2167"/>
                  </a:lnTo>
                  <a:lnTo>
                    <a:pt x="28235" y="3434"/>
                  </a:lnTo>
                  <a:lnTo>
                    <a:pt x="29706" y="3599"/>
                  </a:lnTo>
                  <a:lnTo>
                    <a:pt x="30159" y="7675"/>
                  </a:lnTo>
                  <a:lnTo>
                    <a:pt x="29338" y="11156"/>
                  </a:lnTo>
                  <a:lnTo>
                    <a:pt x="29275" y="1417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59" name="Freeform: Shape 758">
              <a:extLst>
                <a:ext uri="{FF2B5EF4-FFF2-40B4-BE49-F238E27FC236}">
                  <a16:creationId xmlns:a16="http://schemas.microsoft.com/office/drawing/2014/main" id="{53591270-324F-F26E-8E61-63D9A466E750}"/>
                </a:ext>
              </a:extLst>
            </p:cNvPr>
            <p:cNvSpPr>
              <a:spLocks/>
            </p:cNvSpPr>
            <p:nvPr/>
          </p:nvSpPr>
          <p:spPr>
            <a:xfrm>
              <a:off x="6564039" y="3632232"/>
              <a:ext cx="550480" cy="261842"/>
            </a:xfrm>
            <a:custGeom>
              <a:avLst/>
              <a:gdLst>
                <a:gd name="connsiteX0" fmla="*/ 309417 w 550480"/>
                <a:gd name="connsiteY0" fmla="*/ 256108 h 261842"/>
                <a:gd name="connsiteX1" fmla="*/ 312413 w 550480"/>
                <a:gd name="connsiteY1" fmla="*/ 257477 h 261842"/>
                <a:gd name="connsiteX2" fmla="*/ 315167 w 550480"/>
                <a:gd name="connsiteY2" fmla="*/ 256820 h 261842"/>
                <a:gd name="connsiteX3" fmla="*/ 318578 w 550480"/>
                <a:gd name="connsiteY3" fmla="*/ 258580 h 261842"/>
                <a:gd name="connsiteX4" fmla="*/ 320354 w 550480"/>
                <a:gd name="connsiteY4" fmla="*/ 258987 h 261842"/>
                <a:gd name="connsiteX5" fmla="*/ 318774 w 550480"/>
                <a:gd name="connsiteY5" fmla="*/ 260247 h 261842"/>
                <a:gd name="connsiteX6" fmla="*/ 317185 w 550480"/>
                <a:gd name="connsiteY6" fmla="*/ 261843 h 261842"/>
                <a:gd name="connsiteX7" fmla="*/ 313219 w 550480"/>
                <a:gd name="connsiteY7" fmla="*/ 261467 h 261842"/>
                <a:gd name="connsiteX8" fmla="*/ 309863 w 550480"/>
                <a:gd name="connsiteY8" fmla="*/ 259934 h 261842"/>
                <a:gd name="connsiteX9" fmla="*/ 308658 w 550480"/>
                <a:gd name="connsiteY9" fmla="*/ 258768 h 261842"/>
                <a:gd name="connsiteX10" fmla="*/ 308329 w 550480"/>
                <a:gd name="connsiteY10" fmla="*/ 257720 h 261842"/>
                <a:gd name="connsiteX11" fmla="*/ 309417 w 550480"/>
                <a:gd name="connsiteY11" fmla="*/ 256108 h 261842"/>
                <a:gd name="connsiteX12" fmla="*/ 137348 w 550480"/>
                <a:gd name="connsiteY12" fmla="*/ 147010 h 261842"/>
                <a:gd name="connsiteX13" fmla="*/ 137254 w 550480"/>
                <a:gd name="connsiteY13" fmla="*/ 147511 h 261842"/>
                <a:gd name="connsiteX14" fmla="*/ 136010 w 550480"/>
                <a:gd name="connsiteY14" fmla="*/ 147315 h 261842"/>
                <a:gd name="connsiteX15" fmla="*/ 134438 w 550480"/>
                <a:gd name="connsiteY15" fmla="*/ 147464 h 261842"/>
                <a:gd name="connsiteX16" fmla="*/ 133593 w 550480"/>
                <a:gd name="connsiteY16" fmla="*/ 146009 h 261842"/>
                <a:gd name="connsiteX17" fmla="*/ 134360 w 550480"/>
                <a:gd name="connsiteY17" fmla="*/ 145406 h 261842"/>
                <a:gd name="connsiteX18" fmla="*/ 136128 w 550480"/>
                <a:gd name="connsiteY18" fmla="*/ 145258 h 261842"/>
                <a:gd name="connsiteX19" fmla="*/ 136973 w 550480"/>
                <a:gd name="connsiteY19" fmla="*/ 145907 h 261842"/>
                <a:gd name="connsiteX20" fmla="*/ 137348 w 550480"/>
                <a:gd name="connsiteY20" fmla="*/ 147010 h 261842"/>
                <a:gd name="connsiteX21" fmla="*/ 123704 w 550480"/>
                <a:gd name="connsiteY21" fmla="*/ 122765 h 261842"/>
                <a:gd name="connsiteX22" fmla="*/ 125097 w 550480"/>
                <a:gd name="connsiteY22" fmla="*/ 122953 h 261842"/>
                <a:gd name="connsiteX23" fmla="*/ 132099 w 550480"/>
                <a:gd name="connsiteY23" fmla="*/ 122546 h 261842"/>
                <a:gd name="connsiteX24" fmla="*/ 133961 w 550480"/>
                <a:gd name="connsiteY24" fmla="*/ 122844 h 261842"/>
                <a:gd name="connsiteX25" fmla="*/ 133765 w 550480"/>
                <a:gd name="connsiteY25" fmla="*/ 124878 h 261842"/>
                <a:gd name="connsiteX26" fmla="*/ 132443 w 550480"/>
                <a:gd name="connsiteY26" fmla="*/ 125691 h 261842"/>
                <a:gd name="connsiteX27" fmla="*/ 128320 w 550480"/>
                <a:gd name="connsiteY27" fmla="*/ 126239 h 261842"/>
                <a:gd name="connsiteX28" fmla="*/ 121834 w 550480"/>
                <a:gd name="connsiteY28" fmla="*/ 124925 h 261842"/>
                <a:gd name="connsiteX29" fmla="*/ 119659 w 550480"/>
                <a:gd name="connsiteY29" fmla="*/ 123172 h 261842"/>
                <a:gd name="connsiteX30" fmla="*/ 119347 w 550480"/>
                <a:gd name="connsiteY30" fmla="*/ 121889 h 261842"/>
                <a:gd name="connsiteX31" fmla="*/ 119385 w 550480"/>
                <a:gd name="connsiteY31" fmla="*/ 121287 h 261842"/>
                <a:gd name="connsiteX32" fmla="*/ 120755 w 550480"/>
                <a:gd name="connsiteY32" fmla="*/ 120810 h 261842"/>
                <a:gd name="connsiteX33" fmla="*/ 123704 w 550480"/>
                <a:gd name="connsiteY33" fmla="*/ 122765 h 261842"/>
                <a:gd name="connsiteX34" fmla="*/ 68854 w 550480"/>
                <a:gd name="connsiteY34" fmla="*/ 105757 h 261842"/>
                <a:gd name="connsiteX35" fmla="*/ 70661 w 550480"/>
                <a:gd name="connsiteY35" fmla="*/ 106876 h 261842"/>
                <a:gd name="connsiteX36" fmla="*/ 67915 w 550480"/>
                <a:gd name="connsiteY36" fmla="*/ 107119 h 261842"/>
                <a:gd name="connsiteX37" fmla="*/ 67008 w 550480"/>
                <a:gd name="connsiteY37" fmla="*/ 107666 h 261842"/>
                <a:gd name="connsiteX38" fmla="*/ 64786 w 550480"/>
                <a:gd name="connsiteY38" fmla="*/ 106876 h 261842"/>
                <a:gd name="connsiteX39" fmla="*/ 62102 w 550480"/>
                <a:gd name="connsiteY39" fmla="*/ 106993 h 261842"/>
                <a:gd name="connsiteX40" fmla="*/ 60420 w 550480"/>
                <a:gd name="connsiteY40" fmla="*/ 105491 h 261842"/>
                <a:gd name="connsiteX41" fmla="*/ 60037 w 550480"/>
                <a:gd name="connsiteY41" fmla="*/ 103926 h 261842"/>
                <a:gd name="connsiteX42" fmla="*/ 60882 w 550480"/>
                <a:gd name="connsiteY42" fmla="*/ 102956 h 261842"/>
                <a:gd name="connsiteX43" fmla="*/ 63252 w 550480"/>
                <a:gd name="connsiteY43" fmla="*/ 102949 h 261842"/>
                <a:gd name="connsiteX44" fmla="*/ 68854 w 550480"/>
                <a:gd name="connsiteY44" fmla="*/ 105757 h 261842"/>
                <a:gd name="connsiteX45" fmla="*/ 58003 w 550480"/>
                <a:gd name="connsiteY45" fmla="*/ 103739 h 261842"/>
                <a:gd name="connsiteX46" fmla="*/ 55750 w 550480"/>
                <a:gd name="connsiteY46" fmla="*/ 103809 h 261842"/>
                <a:gd name="connsiteX47" fmla="*/ 53598 w 550480"/>
                <a:gd name="connsiteY47" fmla="*/ 101681 h 261842"/>
                <a:gd name="connsiteX48" fmla="*/ 56767 w 550480"/>
                <a:gd name="connsiteY48" fmla="*/ 100562 h 261842"/>
                <a:gd name="connsiteX49" fmla="*/ 57698 w 550480"/>
                <a:gd name="connsiteY49" fmla="*/ 101243 h 261842"/>
                <a:gd name="connsiteX50" fmla="*/ 58386 w 550480"/>
                <a:gd name="connsiteY50" fmla="*/ 102018 h 261842"/>
                <a:gd name="connsiteX51" fmla="*/ 58793 w 550480"/>
                <a:gd name="connsiteY51" fmla="*/ 103011 h 261842"/>
                <a:gd name="connsiteX52" fmla="*/ 58003 w 550480"/>
                <a:gd name="connsiteY52" fmla="*/ 103739 h 261842"/>
                <a:gd name="connsiteX53" fmla="*/ 76951 w 550480"/>
                <a:gd name="connsiteY53" fmla="*/ 102878 h 261842"/>
                <a:gd name="connsiteX54" fmla="*/ 75911 w 550480"/>
                <a:gd name="connsiteY54" fmla="*/ 103215 h 261842"/>
                <a:gd name="connsiteX55" fmla="*/ 70059 w 550480"/>
                <a:gd name="connsiteY55" fmla="*/ 101063 h 261842"/>
                <a:gd name="connsiteX56" fmla="*/ 67970 w 550480"/>
                <a:gd name="connsiteY56" fmla="*/ 100085 h 261842"/>
                <a:gd name="connsiteX57" fmla="*/ 65263 w 550480"/>
                <a:gd name="connsiteY57" fmla="*/ 97605 h 261842"/>
                <a:gd name="connsiteX58" fmla="*/ 72907 w 550480"/>
                <a:gd name="connsiteY58" fmla="*/ 100617 h 261842"/>
                <a:gd name="connsiteX59" fmla="*/ 76951 w 550480"/>
                <a:gd name="connsiteY59" fmla="*/ 102878 h 261842"/>
                <a:gd name="connsiteX60" fmla="*/ 92387 w 550480"/>
                <a:gd name="connsiteY60" fmla="*/ 100422 h 261842"/>
                <a:gd name="connsiteX61" fmla="*/ 91949 w 550480"/>
                <a:gd name="connsiteY61" fmla="*/ 100688 h 261842"/>
                <a:gd name="connsiteX62" fmla="*/ 87388 w 550480"/>
                <a:gd name="connsiteY62" fmla="*/ 99929 h 261842"/>
                <a:gd name="connsiteX63" fmla="*/ 86089 w 550480"/>
                <a:gd name="connsiteY63" fmla="*/ 98904 h 261842"/>
                <a:gd name="connsiteX64" fmla="*/ 85565 w 550480"/>
                <a:gd name="connsiteY64" fmla="*/ 96995 h 261842"/>
                <a:gd name="connsiteX65" fmla="*/ 86332 w 550480"/>
                <a:gd name="connsiteY65" fmla="*/ 96346 h 261842"/>
                <a:gd name="connsiteX66" fmla="*/ 88334 w 550480"/>
                <a:gd name="connsiteY66" fmla="*/ 95962 h 261842"/>
                <a:gd name="connsiteX67" fmla="*/ 91245 w 550480"/>
                <a:gd name="connsiteY67" fmla="*/ 96322 h 261842"/>
                <a:gd name="connsiteX68" fmla="*/ 93115 w 550480"/>
                <a:gd name="connsiteY68" fmla="*/ 97691 h 261842"/>
                <a:gd name="connsiteX69" fmla="*/ 93115 w 550480"/>
                <a:gd name="connsiteY69" fmla="*/ 99436 h 261842"/>
                <a:gd name="connsiteX70" fmla="*/ 92387 w 550480"/>
                <a:gd name="connsiteY70" fmla="*/ 100422 h 261842"/>
                <a:gd name="connsiteX71" fmla="*/ 3200 w 550480"/>
                <a:gd name="connsiteY71" fmla="*/ 78931 h 261842"/>
                <a:gd name="connsiteX72" fmla="*/ 2230 w 550480"/>
                <a:gd name="connsiteY72" fmla="*/ 80292 h 261842"/>
                <a:gd name="connsiteX73" fmla="*/ 555 w 550480"/>
                <a:gd name="connsiteY73" fmla="*/ 79807 h 261842"/>
                <a:gd name="connsiteX74" fmla="*/ 0 w 550480"/>
                <a:gd name="connsiteY74" fmla="*/ 79298 h 261842"/>
                <a:gd name="connsiteX75" fmla="*/ 485 w 550480"/>
                <a:gd name="connsiteY75" fmla="*/ 76388 h 261842"/>
                <a:gd name="connsiteX76" fmla="*/ 1823 w 550480"/>
                <a:gd name="connsiteY76" fmla="*/ 75707 h 261842"/>
                <a:gd name="connsiteX77" fmla="*/ 3168 w 550480"/>
                <a:gd name="connsiteY77" fmla="*/ 76881 h 261842"/>
                <a:gd name="connsiteX78" fmla="*/ 3200 w 550480"/>
                <a:gd name="connsiteY78" fmla="*/ 78931 h 261842"/>
                <a:gd name="connsiteX79" fmla="*/ 507404 w 550480"/>
                <a:gd name="connsiteY79" fmla="*/ 9396 h 261842"/>
                <a:gd name="connsiteX80" fmla="*/ 507866 w 550480"/>
                <a:gd name="connsiteY80" fmla="*/ 9631 h 261842"/>
                <a:gd name="connsiteX81" fmla="*/ 509141 w 550480"/>
                <a:gd name="connsiteY81" fmla="*/ 9568 h 261842"/>
                <a:gd name="connsiteX82" fmla="*/ 511410 w 550480"/>
                <a:gd name="connsiteY82" fmla="*/ 8457 h 261842"/>
                <a:gd name="connsiteX83" fmla="*/ 512951 w 550480"/>
                <a:gd name="connsiteY83" fmla="*/ 7526 h 261842"/>
                <a:gd name="connsiteX84" fmla="*/ 513491 w 550480"/>
                <a:gd name="connsiteY84" fmla="*/ 7910 h 261842"/>
                <a:gd name="connsiteX85" fmla="*/ 517958 w 550480"/>
                <a:gd name="connsiteY85" fmla="*/ 7385 h 261842"/>
                <a:gd name="connsiteX86" fmla="*/ 519014 w 550480"/>
                <a:gd name="connsiteY86" fmla="*/ 7808 h 261842"/>
                <a:gd name="connsiteX87" fmla="*/ 519719 w 550480"/>
                <a:gd name="connsiteY87" fmla="*/ 8285 h 261842"/>
                <a:gd name="connsiteX88" fmla="*/ 521917 w 550480"/>
                <a:gd name="connsiteY88" fmla="*/ 8926 h 261842"/>
                <a:gd name="connsiteX89" fmla="*/ 524311 w 550480"/>
                <a:gd name="connsiteY89" fmla="*/ 8997 h 261842"/>
                <a:gd name="connsiteX90" fmla="*/ 527276 w 550480"/>
                <a:gd name="connsiteY90" fmla="*/ 8097 h 261842"/>
                <a:gd name="connsiteX91" fmla="*/ 528575 w 550480"/>
                <a:gd name="connsiteY91" fmla="*/ 7190 h 261842"/>
                <a:gd name="connsiteX92" fmla="*/ 528825 w 550480"/>
                <a:gd name="connsiteY92" fmla="*/ 6188 h 261842"/>
                <a:gd name="connsiteX93" fmla="*/ 528888 w 550480"/>
                <a:gd name="connsiteY93" fmla="*/ 5429 h 261842"/>
                <a:gd name="connsiteX94" fmla="*/ 529271 w 550480"/>
                <a:gd name="connsiteY94" fmla="*/ 4944 h 261842"/>
                <a:gd name="connsiteX95" fmla="*/ 529944 w 550480"/>
                <a:gd name="connsiteY95" fmla="*/ 4671 h 261842"/>
                <a:gd name="connsiteX96" fmla="*/ 531000 w 550480"/>
                <a:gd name="connsiteY96" fmla="*/ 5163 h 261842"/>
                <a:gd name="connsiteX97" fmla="*/ 532510 w 550480"/>
                <a:gd name="connsiteY97" fmla="*/ 5562 h 261842"/>
                <a:gd name="connsiteX98" fmla="*/ 536132 w 550480"/>
                <a:gd name="connsiteY98" fmla="*/ 5727 h 261842"/>
                <a:gd name="connsiteX99" fmla="*/ 536844 w 550480"/>
                <a:gd name="connsiteY99" fmla="*/ 5171 h 261842"/>
                <a:gd name="connsiteX100" fmla="*/ 538072 w 550480"/>
                <a:gd name="connsiteY100" fmla="*/ 5336 h 261842"/>
                <a:gd name="connsiteX101" fmla="*/ 539692 w 550480"/>
                <a:gd name="connsiteY101" fmla="*/ 6040 h 261842"/>
                <a:gd name="connsiteX102" fmla="*/ 541562 w 550480"/>
                <a:gd name="connsiteY102" fmla="*/ 5813 h 261842"/>
                <a:gd name="connsiteX103" fmla="*/ 542508 w 550480"/>
                <a:gd name="connsiteY103" fmla="*/ 6673 h 261842"/>
                <a:gd name="connsiteX104" fmla="*/ 542899 w 550480"/>
                <a:gd name="connsiteY104" fmla="*/ 7816 h 261842"/>
                <a:gd name="connsiteX105" fmla="*/ 543009 w 550480"/>
                <a:gd name="connsiteY105" fmla="*/ 10296 h 261842"/>
                <a:gd name="connsiteX106" fmla="*/ 542868 w 550480"/>
                <a:gd name="connsiteY106" fmla="*/ 12799 h 261842"/>
                <a:gd name="connsiteX107" fmla="*/ 543236 w 550480"/>
                <a:gd name="connsiteY107" fmla="*/ 13722 h 261842"/>
                <a:gd name="connsiteX108" fmla="*/ 544503 w 550480"/>
                <a:gd name="connsiteY108" fmla="*/ 13965 h 261842"/>
                <a:gd name="connsiteX109" fmla="*/ 546545 w 550480"/>
                <a:gd name="connsiteY109" fmla="*/ 13934 h 261842"/>
                <a:gd name="connsiteX110" fmla="*/ 548384 w 550480"/>
                <a:gd name="connsiteY110" fmla="*/ 14606 h 261842"/>
                <a:gd name="connsiteX111" fmla="*/ 549808 w 550480"/>
                <a:gd name="connsiteY111" fmla="*/ 15788 h 261842"/>
                <a:gd name="connsiteX112" fmla="*/ 550277 w 550480"/>
                <a:gd name="connsiteY112" fmla="*/ 16992 h 261842"/>
                <a:gd name="connsiteX113" fmla="*/ 550480 w 550480"/>
                <a:gd name="connsiteY113" fmla="*/ 17822 h 261842"/>
                <a:gd name="connsiteX114" fmla="*/ 549784 w 550480"/>
                <a:gd name="connsiteY114" fmla="*/ 18291 h 261842"/>
                <a:gd name="connsiteX115" fmla="*/ 548798 w 550480"/>
                <a:gd name="connsiteY115" fmla="*/ 20075 h 261842"/>
                <a:gd name="connsiteX116" fmla="*/ 546295 w 550480"/>
                <a:gd name="connsiteY116" fmla="*/ 22399 h 261842"/>
                <a:gd name="connsiteX117" fmla="*/ 542719 w 550480"/>
                <a:gd name="connsiteY117" fmla="*/ 24487 h 261842"/>
                <a:gd name="connsiteX118" fmla="*/ 539989 w 550480"/>
                <a:gd name="connsiteY118" fmla="*/ 27085 h 261842"/>
                <a:gd name="connsiteX119" fmla="*/ 538111 w 550480"/>
                <a:gd name="connsiteY119" fmla="*/ 30183 h 261842"/>
                <a:gd name="connsiteX120" fmla="*/ 535756 w 550480"/>
                <a:gd name="connsiteY120" fmla="*/ 31497 h 261842"/>
                <a:gd name="connsiteX121" fmla="*/ 535037 w 550480"/>
                <a:gd name="connsiteY121" fmla="*/ 32201 h 261842"/>
                <a:gd name="connsiteX122" fmla="*/ 534755 w 550480"/>
                <a:gd name="connsiteY122" fmla="*/ 33038 h 261842"/>
                <a:gd name="connsiteX123" fmla="*/ 536312 w 550480"/>
                <a:gd name="connsiteY123" fmla="*/ 36825 h 261842"/>
                <a:gd name="connsiteX124" fmla="*/ 536789 w 550480"/>
                <a:gd name="connsiteY124" fmla="*/ 39743 h 261842"/>
                <a:gd name="connsiteX125" fmla="*/ 537173 w 550480"/>
                <a:gd name="connsiteY125" fmla="*/ 43311 h 261842"/>
                <a:gd name="connsiteX126" fmla="*/ 536922 w 550480"/>
                <a:gd name="connsiteY126" fmla="*/ 44312 h 261842"/>
                <a:gd name="connsiteX127" fmla="*/ 536789 w 550480"/>
                <a:gd name="connsiteY127" fmla="*/ 48224 h 261842"/>
                <a:gd name="connsiteX128" fmla="*/ 536429 w 550480"/>
                <a:gd name="connsiteY128" fmla="*/ 49366 h 261842"/>
                <a:gd name="connsiteX129" fmla="*/ 536523 w 550480"/>
                <a:gd name="connsiteY129" fmla="*/ 50297 h 261842"/>
                <a:gd name="connsiteX130" fmla="*/ 537094 w 550480"/>
                <a:gd name="connsiteY130" fmla="*/ 51290 h 261842"/>
                <a:gd name="connsiteX131" fmla="*/ 537353 w 550480"/>
                <a:gd name="connsiteY131" fmla="*/ 52245 h 261842"/>
                <a:gd name="connsiteX132" fmla="*/ 536281 w 550480"/>
                <a:gd name="connsiteY132" fmla="*/ 53458 h 261842"/>
                <a:gd name="connsiteX133" fmla="*/ 534317 w 550480"/>
                <a:gd name="connsiteY133" fmla="*/ 54866 h 261842"/>
                <a:gd name="connsiteX134" fmla="*/ 532862 w 550480"/>
                <a:gd name="connsiteY134" fmla="*/ 56102 h 261842"/>
                <a:gd name="connsiteX135" fmla="*/ 532471 w 550480"/>
                <a:gd name="connsiteY135" fmla="*/ 57260 h 261842"/>
                <a:gd name="connsiteX136" fmla="*/ 532580 w 550480"/>
                <a:gd name="connsiteY136" fmla="*/ 57980 h 261842"/>
                <a:gd name="connsiteX137" fmla="*/ 535029 w 550480"/>
                <a:gd name="connsiteY137" fmla="*/ 60428 h 261842"/>
                <a:gd name="connsiteX138" fmla="*/ 535475 w 550480"/>
                <a:gd name="connsiteY138" fmla="*/ 61430 h 261842"/>
                <a:gd name="connsiteX139" fmla="*/ 535146 w 550480"/>
                <a:gd name="connsiteY139" fmla="*/ 63847 h 261842"/>
                <a:gd name="connsiteX140" fmla="*/ 533738 w 550480"/>
                <a:gd name="connsiteY140" fmla="*/ 67798 h 261842"/>
                <a:gd name="connsiteX141" fmla="*/ 532392 w 550480"/>
                <a:gd name="connsiteY141" fmla="*/ 70200 h 261842"/>
                <a:gd name="connsiteX142" fmla="*/ 532158 w 550480"/>
                <a:gd name="connsiteY142" fmla="*/ 70434 h 261842"/>
                <a:gd name="connsiteX143" fmla="*/ 530617 w 550480"/>
                <a:gd name="connsiteY143" fmla="*/ 71115 h 261842"/>
                <a:gd name="connsiteX144" fmla="*/ 523231 w 550480"/>
                <a:gd name="connsiteY144" fmla="*/ 71138 h 261842"/>
                <a:gd name="connsiteX145" fmla="*/ 521440 w 550480"/>
                <a:gd name="connsiteY145" fmla="*/ 71678 h 261842"/>
                <a:gd name="connsiteX146" fmla="*/ 521690 w 550480"/>
                <a:gd name="connsiteY146" fmla="*/ 72163 h 261842"/>
                <a:gd name="connsiteX147" fmla="*/ 523427 w 550480"/>
                <a:gd name="connsiteY147" fmla="*/ 75246 h 261842"/>
                <a:gd name="connsiteX148" fmla="*/ 525234 w 550480"/>
                <a:gd name="connsiteY148" fmla="*/ 76881 h 261842"/>
                <a:gd name="connsiteX149" fmla="*/ 525836 w 550480"/>
                <a:gd name="connsiteY149" fmla="*/ 77256 h 261842"/>
                <a:gd name="connsiteX150" fmla="*/ 526486 w 550480"/>
                <a:gd name="connsiteY150" fmla="*/ 80848 h 261842"/>
                <a:gd name="connsiteX151" fmla="*/ 529420 w 550480"/>
                <a:gd name="connsiteY151" fmla="*/ 86574 h 261842"/>
                <a:gd name="connsiteX152" fmla="*/ 532259 w 550480"/>
                <a:gd name="connsiteY152" fmla="*/ 87364 h 261842"/>
                <a:gd name="connsiteX153" fmla="*/ 533245 w 550480"/>
                <a:gd name="connsiteY153" fmla="*/ 88796 h 261842"/>
                <a:gd name="connsiteX154" fmla="*/ 533065 w 550480"/>
                <a:gd name="connsiteY154" fmla="*/ 90799 h 261842"/>
                <a:gd name="connsiteX155" fmla="*/ 532189 w 550480"/>
                <a:gd name="connsiteY155" fmla="*/ 92997 h 261842"/>
                <a:gd name="connsiteX156" fmla="*/ 530444 w 550480"/>
                <a:gd name="connsiteY156" fmla="*/ 95250 h 261842"/>
                <a:gd name="connsiteX157" fmla="*/ 528371 w 550480"/>
                <a:gd name="connsiteY157" fmla="*/ 96831 h 261842"/>
                <a:gd name="connsiteX158" fmla="*/ 527018 w 550480"/>
                <a:gd name="connsiteY158" fmla="*/ 98403 h 261842"/>
                <a:gd name="connsiteX159" fmla="*/ 526908 w 550480"/>
                <a:gd name="connsiteY159" fmla="*/ 100226 h 261842"/>
                <a:gd name="connsiteX160" fmla="*/ 526478 w 550480"/>
                <a:gd name="connsiteY160" fmla="*/ 102534 h 261842"/>
                <a:gd name="connsiteX161" fmla="*/ 525829 w 550480"/>
                <a:gd name="connsiteY161" fmla="*/ 104357 h 261842"/>
                <a:gd name="connsiteX162" fmla="*/ 525664 w 550480"/>
                <a:gd name="connsiteY162" fmla="*/ 105585 h 261842"/>
                <a:gd name="connsiteX163" fmla="*/ 530859 w 550480"/>
                <a:gd name="connsiteY163" fmla="*/ 113291 h 261842"/>
                <a:gd name="connsiteX164" fmla="*/ 533754 w 550480"/>
                <a:gd name="connsiteY164" fmla="*/ 112916 h 261842"/>
                <a:gd name="connsiteX165" fmla="*/ 534129 w 550480"/>
                <a:gd name="connsiteY165" fmla="*/ 113096 h 261842"/>
                <a:gd name="connsiteX166" fmla="*/ 533613 w 550480"/>
                <a:gd name="connsiteY166" fmla="*/ 114926 h 261842"/>
                <a:gd name="connsiteX167" fmla="*/ 532698 w 550480"/>
                <a:gd name="connsiteY167" fmla="*/ 117070 h 261842"/>
                <a:gd name="connsiteX168" fmla="*/ 531602 w 550480"/>
                <a:gd name="connsiteY168" fmla="*/ 117477 h 261842"/>
                <a:gd name="connsiteX169" fmla="*/ 529122 w 550480"/>
                <a:gd name="connsiteY169" fmla="*/ 118134 h 261842"/>
                <a:gd name="connsiteX170" fmla="*/ 526775 w 550480"/>
                <a:gd name="connsiteY170" fmla="*/ 120903 h 261842"/>
                <a:gd name="connsiteX171" fmla="*/ 524874 w 550480"/>
                <a:gd name="connsiteY171" fmla="*/ 124228 h 261842"/>
                <a:gd name="connsiteX172" fmla="*/ 523442 w 550480"/>
                <a:gd name="connsiteY172" fmla="*/ 125840 h 261842"/>
                <a:gd name="connsiteX173" fmla="*/ 522136 w 550480"/>
                <a:gd name="connsiteY173" fmla="*/ 129783 h 261842"/>
                <a:gd name="connsiteX174" fmla="*/ 522300 w 550480"/>
                <a:gd name="connsiteY174" fmla="*/ 131489 h 261842"/>
                <a:gd name="connsiteX175" fmla="*/ 522934 w 550480"/>
                <a:gd name="connsiteY175" fmla="*/ 134117 h 261842"/>
                <a:gd name="connsiteX176" fmla="*/ 524272 w 550480"/>
                <a:gd name="connsiteY176" fmla="*/ 140955 h 261842"/>
                <a:gd name="connsiteX177" fmla="*/ 522347 w 550480"/>
                <a:gd name="connsiteY177" fmla="*/ 141260 h 261842"/>
                <a:gd name="connsiteX178" fmla="*/ 514868 w 550480"/>
                <a:gd name="connsiteY178" fmla="*/ 145711 h 261842"/>
                <a:gd name="connsiteX179" fmla="*/ 512552 w 550480"/>
                <a:gd name="connsiteY179" fmla="*/ 145719 h 261842"/>
                <a:gd name="connsiteX180" fmla="*/ 508226 w 550480"/>
                <a:gd name="connsiteY180" fmla="*/ 143764 h 261842"/>
                <a:gd name="connsiteX181" fmla="*/ 500590 w 550480"/>
                <a:gd name="connsiteY181" fmla="*/ 143130 h 261842"/>
                <a:gd name="connsiteX182" fmla="*/ 498102 w 550480"/>
                <a:gd name="connsiteY182" fmla="*/ 142543 h 261842"/>
                <a:gd name="connsiteX183" fmla="*/ 494996 w 550480"/>
                <a:gd name="connsiteY183" fmla="*/ 143826 h 261842"/>
                <a:gd name="connsiteX184" fmla="*/ 492595 w 550480"/>
                <a:gd name="connsiteY184" fmla="*/ 143795 h 261842"/>
                <a:gd name="connsiteX185" fmla="*/ 490686 w 550480"/>
                <a:gd name="connsiteY185" fmla="*/ 145430 h 261842"/>
                <a:gd name="connsiteX186" fmla="*/ 489317 w 550480"/>
                <a:gd name="connsiteY186" fmla="*/ 144984 h 261842"/>
                <a:gd name="connsiteX187" fmla="*/ 490889 w 550480"/>
                <a:gd name="connsiteY187" fmla="*/ 141315 h 261842"/>
                <a:gd name="connsiteX188" fmla="*/ 493354 w 550480"/>
                <a:gd name="connsiteY188" fmla="*/ 134039 h 261842"/>
                <a:gd name="connsiteX189" fmla="*/ 493252 w 550480"/>
                <a:gd name="connsiteY189" fmla="*/ 129587 h 261842"/>
                <a:gd name="connsiteX190" fmla="*/ 493839 w 550480"/>
                <a:gd name="connsiteY190" fmla="*/ 125707 h 261842"/>
                <a:gd name="connsiteX191" fmla="*/ 493166 w 550480"/>
                <a:gd name="connsiteY191" fmla="*/ 121858 h 261842"/>
                <a:gd name="connsiteX192" fmla="*/ 491930 w 550480"/>
                <a:gd name="connsiteY192" fmla="*/ 119448 h 261842"/>
                <a:gd name="connsiteX193" fmla="*/ 493612 w 550480"/>
                <a:gd name="connsiteY193" fmla="*/ 113197 h 261842"/>
                <a:gd name="connsiteX194" fmla="*/ 493424 w 550480"/>
                <a:gd name="connsiteY194" fmla="*/ 109966 h 261842"/>
                <a:gd name="connsiteX195" fmla="*/ 491883 w 550480"/>
                <a:gd name="connsiteY195" fmla="*/ 105867 h 261842"/>
                <a:gd name="connsiteX196" fmla="*/ 496553 w 550480"/>
                <a:gd name="connsiteY196" fmla="*/ 106493 h 261842"/>
                <a:gd name="connsiteX197" fmla="*/ 495106 w 550480"/>
                <a:gd name="connsiteY197" fmla="*/ 104865 h 261842"/>
                <a:gd name="connsiteX198" fmla="*/ 493682 w 550480"/>
                <a:gd name="connsiteY198" fmla="*/ 103872 h 261842"/>
                <a:gd name="connsiteX199" fmla="*/ 492305 w 550480"/>
                <a:gd name="connsiteY199" fmla="*/ 104099 h 261842"/>
                <a:gd name="connsiteX200" fmla="*/ 491139 w 550480"/>
                <a:gd name="connsiteY200" fmla="*/ 104036 h 261842"/>
                <a:gd name="connsiteX201" fmla="*/ 487165 w 550480"/>
                <a:gd name="connsiteY201" fmla="*/ 105624 h 261842"/>
                <a:gd name="connsiteX202" fmla="*/ 485170 w 550480"/>
                <a:gd name="connsiteY202" fmla="*/ 106102 h 261842"/>
                <a:gd name="connsiteX203" fmla="*/ 484591 w 550480"/>
                <a:gd name="connsiteY203" fmla="*/ 105820 h 261842"/>
                <a:gd name="connsiteX204" fmla="*/ 484810 w 550480"/>
                <a:gd name="connsiteY204" fmla="*/ 103285 h 261842"/>
                <a:gd name="connsiteX205" fmla="*/ 483778 w 550480"/>
                <a:gd name="connsiteY205" fmla="*/ 99991 h 261842"/>
                <a:gd name="connsiteX206" fmla="*/ 485374 w 550480"/>
                <a:gd name="connsiteY206" fmla="*/ 99123 h 261842"/>
                <a:gd name="connsiteX207" fmla="*/ 487228 w 550480"/>
                <a:gd name="connsiteY207" fmla="*/ 98873 h 261842"/>
                <a:gd name="connsiteX208" fmla="*/ 488808 w 550480"/>
                <a:gd name="connsiteY208" fmla="*/ 97464 h 261842"/>
                <a:gd name="connsiteX209" fmla="*/ 489786 w 550480"/>
                <a:gd name="connsiteY209" fmla="*/ 95892 h 261842"/>
                <a:gd name="connsiteX210" fmla="*/ 489270 w 550480"/>
                <a:gd name="connsiteY210" fmla="*/ 93083 h 261842"/>
                <a:gd name="connsiteX211" fmla="*/ 490639 w 550480"/>
                <a:gd name="connsiteY211" fmla="*/ 90416 h 261842"/>
                <a:gd name="connsiteX212" fmla="*/ 493854 w 550480"/>
                <a:gd name="connsiteY212" fmla="*/ 88155 h 261842"/>
                <a:gd name="connsiteX213" fmla="*/ 492188 w 550480"/>
                <a:gd name="connsiteY213" fmla="*/ 88499 h 261842"/>
                <a:gd name="connsiteX214" fmla="*/ 490279 w 550480"/>
                <a:gd name="connsiteY214" fmla="*/ 89907 h 261842"/>
                <a:gd name="connsiteX215" fmla="*/ 487275 w 550480"/>
                <a:gd name="connsiteY215" fmla="*/ 95008 h 261842"/>
                <a:gd name="connsiteX216" fmla="*/ 486297 w 550480"/>
                <a:gd name="connsiteY216" fmla="*/ 97590 h 261842"/>
                <a:gd name="connsiteX217" fmla="*/ 483739 w 550480"/>
                <a:gd name="connsiteY217" fmla="*/ 98427 h 261842"/>
                <a:gd name="connsiteX218" fmla="*/ 481446 w 550480"/>
                <a:gd name="connsiteY218" fmla="*/ 98841 h 261842"/>
                <a:gd name="connsiteX219" fmla="*/ 480273 w 550480"/>
                <a:gd name="connsiteY219" fmla="*/ 98567 h 261842"/>
                <a:gd name="connsiteX220" fmla="*/ 478864 w 550480"/>
                <a:gd name="connsiteY220" fmla="*/ 97918 h 261842"/>
                <a:gd name="connsiteX221" fmla="*/ 478739 w 550480"/>
                <a:gd name="connsiteY221" fmla="*/ 96017 h 261842"/>
                <a:gd name="connsiteX222" fmla="*/ 478849 w 550480"/>
                <a:gd name="connsiteY222" fmla="*/ 94499 h 261842"/>
                <a:gd name="connsiteX223" fmla="*/ 479803 w 550480"/>
                <a:gd name="connsiteY223" fmla="*/ 91479 h 261842"/>
                <a:gd name="connsiteX224" fmla="*/ 480179 w 550480"/>
                <a:gd name="connsiteY224" fmla="*/ 87208 h 261842"/>
                <a:gd name="connsiteX225" fmla="*/ 481532 w 550480"/>
                <a:gd name="connsiteY225" fmla="*/ 83374 h 261842"/>
                <a:gd name="connsiteX226" fmla="*/ 481431 w 550480"/>
                <a:gd name="connsiteY226" fmla="*/ 82349 h 261842"/>
                <a:gd name="connsiteX227" fmla="*/ 481047 w 550480"/>
                <a:gd name="connsiteY227" fmla="*/ 80824 h 261842"/>
                <a:gd name="connsiteX228" fmla="*/ 482252 w 550480"/>
                <a:gd name="connsiteY228" fmla="*/ 79330 h 261842"/>
                <a:gd name="connsiteX229" fmla="*/ 483746 w 550480"/>
                <a:gd name="connsiteY229" fmla="*/ 78344 h 261842"/>
                <a:gd name="connsiteX230" fmla="*/ 486015 w 550480"/>
                <a:gd name="connsiteY230" fmla="*/ 75042 h 261842"/>
                <a:gd name="connsiteX231" fmla="*/ 489184 w 550480"/>
                <a:gd name="connsiteY231" fmla="*/ 67149 h 261842"/>
                <a:gd name="connsiteX232" fmla="*/ 492837 w 550480"/>
                <a:gd name="connsiteY232" fmla="*/ 58723 h 261842"/>
                <a:gd name="connsiteX233" fmla="*/ 492540 w 550480"/>
                <a:gd name="connsiteY233" fmla="*/ 57690 h 261842"/>
                <a:gd name="connsiteX234" fmla="*/ 491765 w 550480"/>
                <a:gd name="connsiteY234" fmla="*/ 56892 h 261842"/>
                <a:gd name="connsiteX235" fmla="*/ 492078 w 550480"/>
                <a:gd name="connsiteY235" fmla="*/ 54608 h 261842"/>
                <a:gd name="connsiteX236" fmla="*/ 494277 w 550480"/>
                <a:gd name="connsiteY236" fmla="*/ 44648 h 261842"/>
                <a:gd name="connsiteX237" fmla="*/ 495169 w 550480"/>
                <a:gd name="connsiteY237" fmla="*/ 43342 h 261842"/>
                <a:gd name="connsiteX238" fmla="*/ 496201 w 550480"/>
                <a:gd name="connsiteY238" fmla="*/ 40408 h 261842"/>
                <a:gd name="connsiteX239" fmla="*/ 496436 w 550480"/>
                <a:gd name="connsiteY239" fmla="*/ 35667 h 261842"/>
                <a:gd name="connsiteX240" fmla="*/ 496843 w 550480"/>
                <a:gd name="connsiteY240" fmla="*/ 32397 h 261842"/>
                <a:gd name="connsiteX241" fmla="*/ 496749 w 550480"/>
                <a:gd name="connsiteY241" fmla="*/ 30754 h 261842"/>
                <a:gd name="connsiteX242" fmla="*/ 496420 w 550480"/>
                <a:gd name="connsiteY242" fmla="*/ 28775 h 261842"/>
                <a:gd name="connsiteX243" fmla="*/ 495020 w 550480"/>
                <a:gd name="connsiteY243" fmla="*/ 24988 h 261842"/>
                <a:gd name="connsiteX244" fmla="*/ 493549 w 550480"/>
                <a:gd name="connsiteY244" fmla="*/ 16961 h 261842"/>
                <a:gd name="connsiteX245" fmla="*/ 493432 w 550480"/>
                <a:gd name="connsiteY245" fmla="*/ 14270 h 261842"/>
                <a:gd name="connsiteX246" fmla="*/ 494644 w 550480"/>
                <a:gd name="connsiteY246" fmla="*/ 12909 h 261842"/>
                <a:gd name="connsiteX247" fmla="*/ 492650 w 550480"/>
                <a:gd name="connsiteY247" fmla="*/ 12713 h 261842"/>
                <a:gd name="connsiteX248" fmla="*/ 491742 w 550480"/>
                <a:gd name="connsiteY248" fmla="*/ 10969 h 261842"/>
                <a:gd name="connsiteX249" fmla="*/ 491945 w 550480"/>
                <a:gd name="connsiteY249" fmla="*/ 8989 h 261842"/>
                <a:gd name="connsiteX250" fmla="*/ 494167 w 550480"/>
                <a:gd name="connsiteY250" fmla="*/ 5789 h 261842"/>
                <a:gd name="connsiteX251" fmla="*/ 496240 w 550480"/>
                <a:gd name="connsiteY251" fmla="*/ 3802 h 261842"/>
                <a:gd name="connsiteX252" fmla="*/ 498290 w 550480"/>
                <a:gd name="connsiteY252" fmla="*/ 2504 h 261842"/>
                <a:gd name="connsiteX253" fmla="*/ 499425 w 550480"/>
                <a:gd name="connsiteY253" fmla="*/ 2011 h 261842"/>
                <a:gd name="connsiteX254" fmla="*/ 504158 w 550480"/>
                <a:gd name="connsiteY254" fmla="*/ 657 h 261842"/>
                <a:gd name="connsiteX255" fmla="*/ 505402 w 550480"/>
                <a:gd name="connsiteY255" fmla="*/ 0 h 261842"/>
                <a:gd name="connsiteX256" fmla="*/ 506567 w 550480"/>
                <a:gd name="connsiteY256" fmla="*/ 110 h 261842"/>
                <a:gd name="connsiteX257" fmla="*/ 506763 w 550480"/>
                <a:gd name="connsiteY257" fmla="*/ 759 h 261842"/>
                <a:gd name="connsiteX258" fmla="*/ 507436 w 550480"/>
                <a:gd name="connsiteY258" fmla="*/ 2011 h 261842"/>
                <a:gd name="connsiteX259" fmla="*/ 508187 w 550480"/>
                <a:gd name="connsiteY259" fmla="*/ 2879 h 261842"/>
                <a:gd name="connsiteX260" fmla="*/ 508390 w 550480"/>
                <a:gd name="connsiteY260" fmla="*/ 3521 h 261842"/>
                <a:gd name="connsiteX261" fmla="*/ 506559 w 550480"/>
                <a:gd name="connsiteY261" fmla="*/ 6204 h 261842"/>
                <a:gd name="connsiteX262" fmla="*/ 506309 w 550480"/>
                <a:gd name="connsiteY262" fmla="*/ 7119 h 261842"/>
                <a:gd name="connsiteX263" fmla="*/ 507264 w 550480"/>
                <a:gd name="connsiteY263" fmla="*/ 8848 h 261842"/>
                <a:gd name="connsiteX264" fmla="*/ 507404 w 550480"/>
                <a:gd name="connsiteY264" fmla="*/ 9396 h 261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Lst>
              <a:rect l="l" t="t" r="r" b="b"/>
              <a:pathLst>
                <a:path w="550480" h="261842">
                  <a:moveTo>
                    <a:pt x="309417" y="256108"/>
                  </a:moveTo>
                  <a:lnTo>
                    <a:pt x="312413" y="257477"/>
                  </a:lnTo>
                  <a:lnTo>
                    <a:pt x="315167" y="256820"/>
                  </a:lnTo>
                  <a:lnTo>
                    <a:pt x="318578" y="258580"/>
                  </a:lnTo>
                  <a:lnTo>
                    <a:pt x="320354" y="258987"/>
                  </a:lnTo>
                  <a:lnTo>
                    <a:pt x="318774" y="260247"/>
                  </a:lnTo>
                  <a:lnTo>
                    <a:pt x="317185" y="261843"/>
                  </a:lnTo>
                  <a:lnTo>
                    <a:pt x="313219" y="261467"/>
                  </a:lnTo>
                  <a:lnTo>
                    <a:pt x="309863" y="259934"/>
                  </a:lnTo>
                  <a:lnTo>
                    <a:pt x="308658" y="258768"/>
                  </a:lnTo>
                  <a:lnTo>
                    <a:pt x="308329" y="257720"/>
                  </a:lnTo>
                  <a:lnTo>
                    <a:pt x="309417" y="256108"/>
                  </a:lnTo>
                  <a:close/>
                  <a:moveTo>
                    <a:pt x="137348" y="147010"/>
                  </a:moveTo>
                  <a:lnTo>
                    <a:pt x="137254" y="147511"/>
                  </a:lnTo>
                  <a:lnTo>
                    <a:pt x="136010" y="147315"/>
                  </a:lnTo>
                  <a:lnTo>
                    <a:pt x="134438" y="147464"/>
                  </a:lnTo>
                  <a:lnTo>
                    <a:pt x="133593" y="146009"/>
                  </a:lnTo>
                  <a:lnTo>
                    <a:pt x="134360" y="145406"/>
                  </a:lnTo>
                  <a:lnTo>
                    <a:pt x="136128" y="145258"/>
                  </a:lnTo>
                  <a:lnTo>
                    <a:pt x="136973" y="145907"/>
                  </a:lnTo>
                  <a:lnTo>
                    <a:pt x="137348" y="147010"/>
                  </a:lnTo>
                  <a:close/>
                  <a:moveTo>
                    <a:pt x="123704" y="122765"/>
                  </a:moveTo>
                  <a:lnTo>
                    <a:pt x="125097" y="122953"/>
                  </a:lnTo>
                  <a:lnTo>
                    <a:pt x="132099" y="122546"/>
                  </a:lnTo>
                  <a:lnTo>
                    <a:pt x="133961" y="122844"/>
                  </a:lnTo>
                  <a:lnTo>
                    <a:pt x="133765" y="124878"/>
                  </a:lnTo>
                  <a:lnTo>
                    <a:pt x="132443" y="125691"/>
                  </a:lnTo>
                  <a:lnTo>
                    <a:pt x="128320" y="126239"/>
                  </a:lnTo>
                  <a:lnTo>
                    <a:pt x="121834" y="124925"/>
                  </a:lnTo>
                  <a:lnTo>
                    <a:pt x="119659" y="123172"/>
                  </a:lnTo>
                  <a:lnTo>
                    <a:pt x="119347" y="121889"/>
                  </a:lnTo>
                  <a:lnTo>
                    <a:pt x="119385" y="121287"/>
                  </a:lnTo>
                  <a:lnTo>
                    <a:pt x="120755" y="120810"/>
                  </a:lnTo>
                  <a:lnTo>
                    <a:pt x="123704" y="122765"/>
                  </a:lnTo>
                  <a:close/>
                  <a:moveTo>
                    <a:pt x="68854" y="105757"/>
                  </a:moveTo>
                  <a:lnTo>
                    <a:pt x="70661" y="106876"/>
                  </a:lnTo>
                  <a:lnTo>
                    <a:pt x="67915" y="107119"/>
                  </a:lnTo>
                  <a:lnTo>
                    <a:pt x="67008" y="107666"/>
                  </a:lnTo>
                  <a:lnTo>
                    <a:pt x="64786" y="106876"/>
                  </a:lnTo>
                  <a:lnTo>
                    <a:pt x="62102" y="106993"/>
                  </a:lnTo>
                  <a:lnTo>
                    <a:pt x="60420" y="105491"/>
                  </a:lnTo>
                  <a:lnTo>
                    <a:pt x="60037" y="103926"/>
                  </a:lnTo>
                  <a:lnTo>
                    <a:pt x="60882" y="102956"/>
                  </a:lnTo>
                  <a:lnTo>
                    <a:pt x="63252" y="102949"/>
                  </a:lnTo>
                  <a:lnTo>
                    <a:pt x="68854" y="105757"/>
                  </a:lnTo>
                  <a:close/>
                  <a:moveTo>
                    <a:pt x="58003" y="103739"/>
                  </a:moveTo>
                  <a:lnTo>
                    <a:pt x="55750" y="103809"/>
                  </a:lnTo>
                  <a:lnTo>
                    <a:pt x="53598" y="101681"/>
                  </a:lnTo>
                  <a:lnTo>
                    <a:pt x="56767" y="100562"/>
                  </a:lnTo>
                  <a:lnTo>
                    <a:pt x="57698" y="101243"/>
                  </a:lnTo>
                  <a:lnTo>
                    <a:pt x="58386" y="102018"/>
                  </a:lnTo>
                  <a:lnTo>
                    <a:pt x="58793" y="103011"/>
                  </a:lnTo>
                  <a:lnTo>
                    <a:pt x="58003" y="103739"/>
                  </a:lnTo>
                  <a:close/>
                  <a:moveTo>
                    <a:pt x="76951" y="102878"/>
                  </a:moveTo>
                  <a:lnTo>
                    <a:pt x="75911" y="103215"/>
                  </a:lnTo>
                  <a:lnTo>
                    <a:pt x="70059" y="101063"/>
                  </a:lnTo>
                  <a:lnTo>
                    <a:pt x="67970" y="100085"/>
                  </a:lnTo>
                  <a:lnTo>
                    <a:pt x="65263" y="97605"/>
                  </a:lnTo>
                  <a:lnTo>
                    <a:pt x="72907" y="100617"/>
                  </a:lnTo>
                  <a:lnTo>
                    <a:pt x="76951" y="102878"/>
                  </a:lnTo>
                  <a:close/>
                  <a:moveTo>
                    <a:pt x="92387" y="100422"/>
                  </a:moveTo>
                  <a:lnTo>
                    <a:pt x="91949" y="100688"/>
                  </a:lnTo>
                  <a:lnTo>
                    <a:pt x="87388" y="99929"/>
                  </a:lnTo>
                  <a:lnTo>
                    <a:pt x="86089" y="98904"/>
                  </a:lnTo>
                  <a:lnTo>
                    <a:pt x="85565" y="96995"/>
                  </a:lnTo>
                  <a:lnTo>
                    <a:pt x="86332" y="96346"/>
                  </a:lnTo>
                  <a:lnTo>
                    <a:pt x="88334" y="95962"/>
                  </a:lnTo>
                  <a:lnTo>
                    <a:pt x="91245" y="96322"/>
                  </a:lnTo>
                  <a:lnTo>
                    <a:pt x="93115" y="97691"/>
                  </a:lnTo>
                  <a:lnTo>
                    <a:pt x="93115" y="99436"/>
                  </a:lnTo>
                  <a:lnTo>
                    <a:pt x="92387" y="100422"/>
                  </a:lnTo>
                  <a:close/>
                  <a:moveTo>
                    <a:pt x="3200" y="78931"/>
                  </a:moveTo>
                  <a:lnTo>
                    <a:pt x="2230" y="80292"/>
                  </a:lnTo>
                  <a:lnTo>
                    <a:pt x="555" y="79807"/>
                  </a:lnTo>
                  <a:lnTo>
                    <a:pt x="0" y="79298"/>
                  </a:lnTo>
                  <a:lnTo>
                    <a:pt x="485" y="76388"/>
                  </a:lnTo>
                  <a:lnTo>
                    <a:pt x="1823" y="75707"/>
                  </a:lnTo>
                  <a:lnTo>
                    <a:pt x="3168" y="76881"/>
                  </a:lnTo>
                  <a:lnTo>
                    <a:pt x="3200" y="78931"/>
                  </a:lnTo>
                  <a:close/>
                  <a:moveTo>
                    <a:pt x="507404" y="9396"/>
                  </a:moveTo>
                  <a:lnTo>
                    <a:pt x="507866" y="9631"/>
                  </a:lnTo>
                  <a:lnTo>
                    <a:pt x="509141" y="9568"/>
                  </a:lnTo>
                  <a:lnTo>
                    <a:pt x="511410" y="8457"/>
                  </a:lnTo>
                  <a:lnTo>
                    <a:pt x="512951" y="7526"/>
                  </a:lnTo>
                  <a:lnTo>
                    <a:pt x="513491" y="7910"/>
                  </a:lnTo>
                  <a:lnTo>
                    <a:pt x="517958" y="7385"/>
                  </a:lnTo>
                  <a:lnTo>
                    <a:pt x="519014" y="7808"/>
                  </a:lnTo>
                  <a:lnTo>
                    <a:pt x="519719" y="8285"/>
                  </a:lnTo>
                  <a:lnTo>
                    <a:pt x="521917" y="8926"/>
                  </a:lnTo>
                  <a:lnTo>
                    <a:pt x="524311" y="8997"/>
                  </a:lnTo>
                  <a:lnTo>
                    <a:pt x="527276" y="8097"/>
                  </a:lnTo>
                  <a:lnTo>
                    <a:pt x="528575" y="7190"/>
                  </a:lnTo>
                  <a:lnTo>
                    <a:pt x="528825" y="6188"/>
                  </a:lnTo>
                  <a:lnTo>
                    <a:pt x="528888" y="5429"/>
                  </a:lnTo>
                  <a:lnTo>
                    <a:pt x="529271" y="4944"/>
                  </a:lnTo>
                  <a:lnTo>
                    <a:pt x="529944" y="4671"/>
                  </a:lnTo>
                  <a:lnTo>
                    <a:pt x="531000" y="5163"/>
                  </a:lnTo>
                  <a:lnTo>
                    <a:pt x="532510" y="5562"/>
                  </a:lnTo>
                  <a:lnTo>
                    <a:pt x="536132" y="5727"/>
                  </a:lnTo>
                  <a:lnTo>
                    <a:pt x="536844" y="5171"/>
                  </a:lnTo>
                  <a:lnTo>
                    <a:pt x="538072" y="5336"/>
                  </a:lnTo>
                  <a:lnTo>
                    <a:pt x="539692" y="6040"/>
                  </a:lnTo>
                  <a:lnTo>
                    <a:pt x="541562" y="5813"/>
                  </a:lnTo>
                  <a:lnTo>
                    <a:pt x="542508" y="6673"/>
                  </a:lnTo>
                  <a:lnTo>
                    <a:pt x="542899" y="7816"/>
                  </a:lnTo>
                  <a:lnTo>
                    <a:pt x="543009" y="10296"/>
                  </a:lnTo>
                  <a:lnTo>
                    <a:pt x="542868" y="12799"/>
                  </a:lnTo>
                  <a:lnTo>
                    <a:pt x="543236" y="13722"/>
                  </a:lnTo>
                  <a:lnTo>
                    <a:pt x="544503" y="13965"/>
                  </a:lnTo>
                  <a:lnTo>
                    <a:pt x="546545" y="13934"/>
                  </a:lnTo>
                  <a:lnTo>
                    <a:pt x="548384" y="14606"/>
                  </a:lnTo>
                  <a:lnTo>
                    <a:pt x="549808" y="15788"/>
                  </a:lnTo>
                  <a:lnTo>
                    <a:pt x="550277" y="16992"/>
                  </a:lnTo>
                  <a:lnTo>
                    <a:pt x="550480" y="17822"/>
                  </a:lnTo>
                  <a:lnTo>
                    <a:pt x="549784" y="18291"/>
                  </a:lnTo>
                  <a:lnTo>
                    <a:pt x="548798" y="20075"/>
                  </a:lnTo>
                  <a:lnTo>
                    <a:pt x="546295" y="22399"/>
                  </a:lnTo>
                  <a:lnTo>
                    <a:pt x="542719" y="24487"/>
                  </a:lnTo>
                  <a:lnTo>
                    <a:pt x="539989" y="27085"/>
                  </a:lnTo>
                  <a:lnTo>
                    <a:pt x="538111" y="30183"/>
                  </a:lnTo>
                  <a:lnTo>
                    <a:pt x="535756" y="31497"/>
                  </a:lnTo>
                  <a:lnTo>
                    <a:pt x="535037" y="32201"/>
                  </a:lnTo>
                  <a:lnTo>
                    <a:pt x="534755" y="33038"/>
                  </a:lnTo>
                  <a:lnTo>
                    <a:pt x="536312" y="36825"/>
                  </a:lnTo>
                  <a:lnTo>
                    <a:pt x="536789" y="39743"/>
                  </a:lnTo>
                  <a:lnTo>
                    <a:pt x="537173" y="43311"/>
                  </a:lnTo>
                  <a:lnTo>
                    <a:pt x="536922" y="44312"/>
                  </a:lnTo>
                  <a:lnTo>
                    <a:pt x="536789" y="48224"/>
                  </a:lnTo>
                  <a:lnTo>
                    <a:pt x="536429" y="49366"/>
                  </a:lnTo>
                  <a:lnTo>
                    <a:pt x="536523" y="50297"/>
                  </a:lnTo>
                  <a:lnTo>
                    <a:pt x="537094" y="51290"/>
                  </a:lnTo>
                  <a:lnTo>
                    <a:pt x="537353" y="52245"/>
                  </a:lnTo>
                  <a:lnTo>
                    <a:pt x="536281" y="53458"/>
                  </a:lnTo>
                  <a:lnTo>
                    <a:pt x="534317" y="54866"/>
                  </a:lnTo>
                  <a:lnTo>
                    <a:pt x="532862" y="56102"/>
                  </a:lnTo>
                  <a:lnTo>
                    <a:pt x="532471" y="57260"/>
                  </a:lnTo>
                  <a:lnTo>
                    <a:pt x="532580" y="57980"/>
                  </a:lnTo>
                  <a:lnTo>
                    <a:pt x="535029" y="60428"/>
                  </a:lnTo>
                  <a:lnTo>
                    <a:pt x="535475" y="61430"/>
                  </a:lnTo>
                  <a:lnTo>
                    <a:pt x="535146" y="63847"/>
                  </a:lnTo>
                  <a:lnTo>
                    <a:pt x="533738" y="67798"/>
                  </a:lnTo>
                  <a:lnTo>
                    <a:pt x="532392" y="70200"/>
                  </a:lnTo>
                  <a:lnTo>
                    <a:pt x="532158" y="70434"/>
                  </a:lnTo>
                  <a:lnTo>
                    <a:pt x="530617" y="71115"/>
                  </a:lnTo>
                  <a:lnTo>
                    <a:pt x="523231" y="71138"/>
                  </a:lnTo>
                  <a:lnTo>
                    <a:pt x="521440" y="71678"/>
                  </a:lnTo>
                  <a:lnTo>
                    <a:pt x="521690" y="72163"/>
                  </a:lnTo>
                  <a:lnTo>
                    <a:pt x="523427" y="75246"/>
                  </a:lnTo>
                  <a:lnTo>
                    <a:pt x="525234" y="76881"/>
                  </a:lnTo>
                  <a:lnTo>
                    <a:pt x="525836" y="77256"/>
                  </a:lnTo>
                  <a:lnTo>
                    <a:pt x="526486" y="80848"/>
                  </a:lnTo>
                  <a:lnTo>
                    <a:pt x="529420" y="86574"/>
                  </a:lnTo>
                  <a:lnTo>
                    <a:pt x="532259" y="87364"/>
                  </a:lnTo>
                  <a:lnTo>
                    <a:pt x="533245" y="88796"/>
                  </a:lnTo>
                  <a:lnTo>
                    <a:pt x="533065" y="90799"/>
                  </a:lnTo>
                  <a:lnTo>
                    <a:pt x="532189" y="92997"/>
                  </a:lnTo>
                  <a:lnTo>
                    <a:pt x="530444" y="95250"/>
                  </a:lnTo>
                  <a:lnTo>
                    <a:pt x="528371" y="96831"/>
                  </a:lnTo>
                  <a:lnTo>
                    <a:pt x="527018" y="98403"/>
                  </a:lnTo>
                  <a:lnTo>
                    <a:pt x="526908" y="100226"/>
                  </a:lnTo>
                  <a:lnTo>
                    <a:pt x="526478" y="102534"/>
                  </a:lnTo>
                  <a:lnTo>
                    <a:pt x="525829" y="104357"/>
                  </a:lnTo>
                  <a:lnTo>
                    <a:pt x="525664" y="105585"/>
                  </a:lnTo>
                  <a:lnTo>
                    <a:pt x="530859" y="113291"/>
                  </a:lnTo>
                  <a:lnTo>
                    <a:pt x="533754" y="112916"/>
                  </a:lnTo>
                  <a:lnTo>
                    <a:pt x="534129" y="113096"/>
                  </a:lnTo>
                  <a:lnTo>
                    <a:pt x="533613" y="114926"/>
                  </a:lnTo>
                  <a:lnTo>
                    <a:pt x="532698" y="117070"/>
                  </a:lnTo>
                  <a:lnTo>
                    <a:pt x="531602" y="117477"/>
                  </a:lnTo>
                  <a:lnTo>
                    <a:pt x="529122" y="118134"/>
                  </a:lnTo>
                  <a:lnTo>
                    <a:pt x="526775" y="120903"/>
                  </a:lnTo>
                  <a:lnTo>
                    <a:pt x="524874" y="124228"/>
                  </a:lnTo>
                  <a:lnTo>
                    <a:pt x="523442" y="125840"/>
                  </a:lnTo>
                  <a:lnTo>
                    <a:pt x="522136" y="129783"/>
                  </a:lnTo>
                  <a:lnTo>
                    <a:pt x="522300" y="131489"/>
                  </a:lnTo>
                  <a:lnTo>
                    <a:pt x="522934" y="134117"/>
                  </a:lnTo>
                  <a:lnTo>
                    <a:pt x="524272" y="140955"/>
                  </a:lnTo>
                  <a:lnTo>
                    <a:pt x="522347" y="141260"/>
                  </a:lnTo>
                  <a:lnTo>
                    <a:pt x="514868" y="145711"/>
                  </a:lnTo>
                  <a:lnTo>
                    <a:pt x="512552" y="145719"/>
                  </a:lnTo>
                  <a:lnTo>
                    <a:pt x="508226" y="143764"/>
                  </a:lnTo>
                  <a:lnTo>
                    <a:pt x="500590" y="143130"/>
                  </a:lnTo>
                  <a:lnTo>
                    <a:pt x="498102" y="142543"/>
                  </a:lnTo>
                  <a:lnTo>
                    <a:pt x="494996" y="143826"/>
                  </a:lnTo>
                  <a:lnTo>
                    <a:pt x="492595" y="143795"/>
                  </a:lnTo>
                  <a:lnTo>
                    <a:pt x="490686" y="145430"/>
                  </a:lnTo>
                  <a:lnTo>
                    <a:pt x="489317" y="144984"/>
                  </a:lnTo>
                  <a:lnTo>
                    <a:pt x="490889" y="141315"/>
                  </a:lnTo>
                  <a:lnTo>
                    <a:pt x="493354" y="134039"/>
                  </a:lnTo>
                  <a:lnTo>
                    <a:pt x="493252" y="129587"/>
                  </a:lnTo>
                  <a:lnTo>
                    <a:pt x="493839" y="125707"/>
                  </a:lnTo>
                  <a:lnTo>
                    <a:pt x="493166" y="121858"/>
                  </a:lnTo>
                  <a:lnTo>
                    <a:pt x="491930" y="119448"/>
                  </a:lnTo>
                  <a:lnTo>
                    <a:pt x="493612" y="113197"/>
                  </a:lnTo>
                  <a:lnTo>
                    <a:pt x="493424" y="109966"/>
                  </a:lnTo>
                  <a:lnTo>
                    <a:pt x="491883" y="105867"/>
                  </a:lnTo>
                  <a:lnTo>
                    <a:pt x="496553" y="106493"/>
                  </a:lnTo>
                  <a:lnTo>
                    <a:pt x="495106" y="104865"/>
                  </a:lnTo>
                  <a:lnTo>
                    <a:pt x="493682" y="103872"/>
                  </a:lnTo>
                  <a:lnTo>
                    <a:pt x="492305" y="104099"/>
                  </a:lnTo>
                  <a:lnTo>
                    <a:pt x="491139" y="104036"/>
                  </a:lnTo>
                  <a:lnTo>
                    <a:pt x="487165" y="105624"/>
                  </a:lnTo>
                  <a:lnTo>
                    <a:pt x="485170" y="106102"/>
                  </a:lnTo>
                  <a:lnTo>
                    <a:pt x="484591" y="105820"/>
                  </a:lnTo>
                  <a:lnTo>
                    <a:pt x="484810" y="103285"/>
                  </a:lnTo>
                  <a:lnTo>
                    <a:pt x="483778" y="99991"/>
                  </a:lnTo>
                  <a:lnTo>
                    <a:pt x="485374" y="99123"/>
                  </a:lnTo>
                  <a:lnTo>
                    <a:pt x="487228" y="98873"/>
                  </a:lnTo>
                  <a:lnTo>
                    <a:pt x="488808" y="97464"/>
                  </a:lnTo>
                  <a:lnTo>
                    <a:pt x="489786" y="95892"/>
                  </a:lnTo>
                  <a:lnTo>
                    <a:pt x="489270" y="93083"/>
                  </a:lnTo>
                  <a:lnTo>
                    <a:pt x="490639" y="90416"/>
                  </a:lnTo>
                  <a:lnTo>
                    <a:pt x="493854" y="88155"/>
                  </a:lnTo>
                  <a:lnTo>
                    <a:pt x="492188" y="88499"/>
                  </a:lnTo>
                  <a:lnTo>
                    <a:pt x="490279" y="89907"/>
                  </a:lnTo>
                  <a:lnTo>
                    <a:pt x="487275" y="95008"/>
                  </a:lnTo>
                  <a:lnTo>
                    <a:pt x="486297" y="97590"/>
                  </a:lnTo>
                  <a:lnTo>
                    <a:pt x="483739" y="98427"/>
                  </a:lnTo>
                  <a:lnTo>
                    <a:pt x="481446" y="98841"/>
                  </a:lnTo>
                  <a:lnTo>
                    <a:pt x="480273" y="98567"/>
                  </a:lnTo>
                  <a:lnTo>
                    <a:pt x="478864" y="97918"/>
                  </a:lnTo>
                  <a:lnTo>
                    <a:pt x="478739" y="96017"/>
                  </a:lnTo>
                  <a:lnTo>
                    <a:pt x="478849" y="94499"/>
                  </a:lnTo>
                  <a:lnTo>
                    <a:pt x="479803" y="91479"/>
                  </a:lnTo>
                  <a:lnTo>
                    <a:pt x="480179" y="87208"/>
                  </a:lnTo>
                  <a:lnTo>
                    <a:pt x="481532" y="83374"/>
                  </a:lnTo>
                  <a:lnTo>
                    <a:pt x="481431" y="82349"/>
                  </a:lnTo>
                  <a:lnTo>
                    <a:pt x="481047" y="80824"/>
                  </a:lnTo>
                  <a:lnTo>
                    <a:pt x="482252" y="79330"/>
                  </a:lnTo>
                  <a:lnTo>
                    <a:pt x="483746" y="78344"/>
                  </a:lnTo>
                  <a:lnTo>
                    <a:pt x="486015" y="75042"/>
                  </a:lnTo>
                  <a:lnTo>
                    <a:pt x="489184" y="67149"/>
                  </a:lnTo>
                  <a:lnTo>
                    <a:pt x="492837" y="58723"/>
                  </a:lnTo>
                  <a:lnTo>
                    <a:pt x="492540" y="57690"/>
                  </a:lnTo>
                  <a:lnTo>
                    <a:pt x="491765" y="56892"/>
                  </a:lnTo>
                  <a:lnTo>
                    <a:pt x="492078" y="54608"/>
                  </a:lnTo>
                  <a:lnTo>
                    <a:pt x="494277" y="44648"/>
                  </a:lnTo>
                  <a:lnTo>
                    <a:pt x="495169" y="43342"/>
                  </a:lnTo>
                  <a:lnTo>
                    <a:pt x="496201" y="40408"/>
                  </a:lnTo>
                  <a:lnTo>
                    <a:pt x="496436" y="35667"/>
                  </a:lnTo>
                  <a:lnTo>
                    <a:pt x="496843" y="32397"/>
                  </a:lnTo>
                  <a:lnTo>
                    <a:pt x="496749" y="30754"/>
                  </a:lnTo>
                  <a:lnTo>
                    <a:pt x="496420" y="28775"/>
                  </a:lnTo>
                  <a:lnTo>
                    <a:pt x="495020" y="24988"/>
                  </a:lnTo>
                  <a:lnTo>
                    <a:pt x="493549" y="16961"/>
                  </a:lnTo>
                  <a:lnTo>
                    <a:pt x="493432" y="14270"/>
                  </a:lnTo>
                  <a:lnTo>
                    <a:pt x="494644" y="12909"/>
                  </a:lnTo>
                  <a:lnTo>
                    <a:pt x="492650" y="12713"/>
                  </a:lnTo>
                  <a:lnTo>
                    <a:pt x="491742" y="10969"/>
                  </a:lnTo>
                  <a:lnTo>
                    <a:pt x="491945" y="8989"/>
                  </a:lnTo>
                  <a:lnTo>
                    <a:pt x="494167" y="5789"/>
                  </a:lnTo>
                  <a:lnTo>
                    <a:pt x="496240" y="3802"/>
                  </a:lnTo>
                  <a:lnTo>
                    <a:pt x="498290" y="2504"/>
                  </a:lnTo>
                  <a:lnTo>
                    <a:pt x="499425" y="2011"/>
                  </a:lnTo>
                  <a:lnTo>
                    <a:pt x="504158" y="657"/>
                  </a:lnTo>
                  <a:lnTo>
                    <a:pt x="505402" y="0"/>
                  </a:lnTo>
                  <a:lnTo>
                    <a:pt x="506567" y="110"/>
                  </a:lnTo>
                  <a:lnTo>
                    <a:pt x="506763" y="759"/>
                  </a:lnTo>
                  <a:lnTo>
                    <a:pt x="507436" y="2011"/>
                  </a:lnTo>
                  <a:lnTo>
                    <a:pt x="508187" y="2879"/>
                  </a:lnTo>
                  <a:lnTo>
                    <a:pt x="508390" y="3521"/>
                  </a:lnTo>
                  <a:lnTo>
                    <a:pt x="506559" y="6204"/>
                  </a:lnTo>
                  <a:lnTo>
                    <a:pt x="506309" y="7119"/>
                  </a:lnTo>
                  <a:lnTo>
                    <a:pt x="507264" y="8848"/>
                  </a:lnTo>
                  <a:lnTo>
                    <a:pt x="507404" y="939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0" name="Freeform: Shape 759">
              <a:extLst>
                <a:ext uri="{FF2B5EF4-FFF2-40B4-BE49-F238E27FC236}">
                  <a16:creationId xmlns:a16="http://schemas.microsoft.com/office/drawing/2014/main" id="{288476C7-6F9F-28EF-8837-18F6CAB2FEB4}"/>
                </a:ext>
              </a:extLst>
            </p:cNvPr>
            <p:cNvSpPr>
              <a:spLocks/>
            </p:cNvSpPr>
            <p:nvPr/>
          </p:nvSpPr>
          <p:spPr>
            <a:xfrm>
              <a:off x="10130155" y="4479917"/>
              <a:ext cx="77366" cy="102776"/>
            </a:xfrm>
            <a:custGeom>
              <a:avLst/>
              <a:gdLst>
                <a:gd name="connsiteX0" fmla="*/ 75966 w 77366"/>
                <a:gd name="connsiteY0" fmla="*/ 7268 h 102776"/>
                <a:gd name="connsiteX1" fmla="*/ 74636 w 77366"/>
                <a:gd name="connsiteY1" fmla="*/ 7737 h 102776"/>
                <a:gd name="connsiteX2" fmla="*/ 74010 w 77366"/>
                <a:gd name="connsiteY2" fmla="*/ 6055 h 102776"/>
                <a:gd name="connsiteX3" fmla="*/ 74221 w 77366"/>
                <a:gd name="connsiteY3" fmla="*/ 4100 h 102776"/>
                <a:gd name="connsiteX4" fmla="*/ 75097 w 77366"/>
                <a:gd name="connsiteY4" fmla="*/ 2597 h 102776"/>
                <a:gd name="connsiteX5" fmla="*/ 76059 w 77366"/>
                <a:gd name="connsiteY5" fmla="*/ 2120 h 102776"/>
                <a:gd name="connsiteX6" fmla="*/ 76247 w 77366"/>
                <a:gd name="connsiteY6" fmla="*/ 1948 h 102776"/>
                <a:gd name="connsiteX7" fmla="*/ 77186 w 77366"/>
                <a:gd name="connsiteY7" fmla="*/ 0 h 102776"/>
                <a:gd name="connsiteX8" fmla="*/ 77366 w 77366"/>
                <a:gd name="connsiteY8" fmla="*/ 1072 h 102776"/>
                <a:gd name="connsiteX9" fmla="*/ 76779 w 77366"/>
                <a:gd name="connsiteY9" fmla="*/ 4639 h 102776"/>
                <a:gd name="connsiteX10" fmla="*/ 76013 w 77366"/>
                <a:gd name="connsiteY10" fmla="*/ 6024 h 102776"/>
                <a:gd name="connsiteX11" fmla="*/ 75966 w 77366"/>
                <a:gd name="connsiteY11" fmla="*/ 7268 h 102776"/>
                <a:gd name="connsiteX12" fmla="*/ 814 w 77366"/>
                <a:gd name="connsiteY12" fmla="*/ 102683 h 102776"/>
                <a:gd name="connsiteX13" fmla="*/ 321 w 77366"/>
                <a:gd name="connsiteY13" fmla="*/ 102777 h 102776"/>
                <a:gd name="connsiteX14" fmla="*/ 0 w 77366"/>
                <a:gd name="connsiteY14" fmla="*/ 102706 h 102776"/>
                <a:gd name="connsiteX15" fmla="*/ 39 w 77366"/>
                <a:gd name="connsiteY15" fmla="*/ 102393 h 102776"/>
                <a:gd name="connsiteX16" fmla="*/ 368 w 77366"/>
                <a:gd name="connsiteY16" fmla="*/ 102073 h 102776"/>
                <a:gd name="connsiteX17" fmla="*/ 822 w 77366"/>
                <a:gd name="connsiteY17" fmla="*/ 101932 h 102776"/>
                <a:gd name="connsiteX18" fmla="*/ 1166 w 77366"/>
                <a:gd name="connsiteY18" fmla="*/ 102041 h 102776"/>
                <a:gd name="connsiteX19" fmla="*/ 1126 w 77366"/>
                <a:gd name="connsiteY19" fmla="*/ 102339 h 102776"/>
                <a:gd name="connsiteX20" fmla="*/ 814 w 77366"/>
                <a:gd name="connsiteY20" fmla="*/ 102683 h 10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7366" h="102776">
                  <a:moveTo>
                    <a:pt x="75966" y="7268"/>
                  </a:moveTo>
                  <a:lnTo>
                    <a:pt x="74636" y="7737"/>
                  </a:lnTo>
                  <a:lnTo>
                    <a:pt x="74010" y="6055"/>
                  </a:lnTo>
                  <a:lnTo>
                    <a:pt x="74221" y="4100"/>
                  </a:lnTo>
                  <a:lnTo>
                    <a:pt x="75097" y="2597"/>
                  </a:lnTo>
                  <a:lnTo>
                    <a:pt x="76059" y="2120"/>
                  </a:lnTo>
                  <a:lnTo>
                    <a:pt x="76247" y="1948"/>
                  </a:lnTo>
                  <a:lnTo>
                    <a:pt x="77186" y="0"/>
                  </a:lnTo>
                  <a:lnTo>
                    <a:pt x="77366" y="1072"/>
                  </a:lnTo>
                  <a:lnTo>
                    <a:pt x="76779" y="4639"/>
                  </a:lnTo>
                  <a:lnTo>
                    <a:pt x="76013" y="6024"/>
                  </a:lnTo>
                  <a:lnTo>
                    <a:pt x="75966" y="7268"/>
                  </a:lnTo>
                  <a:close/>
                  <a:moveTo>
                    <a:pt x="814" y="102683"/>
                  </a:moveTo>
                  <a:lnTo>
                    <a:pt x="321" y="102777"/>
                  </a:lnTo>
                  <a:lnTo>
                    <a:pt x="0" y="102706"/>
                  </a:lnTo>
                  <a:lnTo>
                    <a:pt x="39" y="102393"/>
                  </a:lnTo>
                  <a:lnTo>
                    <a:pt x="368" y="102073"/>
                  </a:lnTo>
                  <a:lnTo>
                    <a:pt x="822" y="101932"/>
                  </a:lnTo>
                  <a:lnTo>
                    <a:pt x="1166" y="102041"/>
                  </a:lnTo>
                  <a:lnTo>
                    <a:pt x="1126" y="102339"/>
                  </a:lnTo>
                  <a:lnTo>
                    <a:pt x="814" y="10268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1" name="Freeform: Shape 760">
              <a:extLst>
                <a:ext uri="{FF2B5EF4-FFF2-40B4-BE49-F238E27FC236}">
                  <a16:creationId xmlns:a16="http://schemas.microsoft.com/office/drawing/2014/main" id="{04B09C0D-D105-582C-C27E-C54B59680E12}"/>
                </a:ext>
              </a:extLst>
            </p:cNvPr>
            <p:cNvSpPr>
              <a:spLocks/>
            </p:cNvSpPr>
            <p:nvPr/>
          </p:nvSpPr>
          <p:spPr>
            <a:xfrm>
              <a:off x="5875311" y="5077533"/>
              <a:ext cx="184640" cy="196947"/>
            </a:xfrm>
            <a:custGeom>
              <a:avLst/>
              <a:gdLst>
                <a:gd name="connsiteX0" fmla="*/ 98614 w 184640"/>
                <a:gd name="connsiteY0" fmla="*/ 20372 h 196947"/>
                <a:gd name="connsiteX1" fmla="*/ 99099 w 184640"/>
                <a:gd name="connsiteY1" fmla="*/ 22062 h 196947"/>
                <a:gd name="connsiteX2" fmla="*/ 99389 w 184640"/>
                <a:gd name="connsiteY2" fmla="*/ 23369 h 196947"/>
                <a:gd name="connsiteX3" fmla="*/ 100116 w 184640"/>
                <a:gd name="connsiteY3" fmla="*/ 24292 h 196947"/>
                <a:gd name="connsiteX4" fmla="*/ 100836 w 184640"/>
                <a:gd name="connsiteY4" fmla="*/ 25520 h 196947"/>
                <a:gd name="connsiteX5" fmla="*/ 101564 w 184640"/>
                <a:gd name="connsiteY5" fmla="*/ 26216 h 196947"/>
                <a:gd name="connsiteX6" fmla="*/ 102072 w 184640"/>
                <a:gd name="connsiteY6" fmla="*/ 27374 h 196947"/>
                <a:gd name="connsiteX7" fmla="*/ 101924 w 184640"/>
                <a:gd name="connsiteY7" fmla="*/ 28680 h 196947"/>
                <a:gd name="connsiteX8" fmla="*/ 102221 w 184640"/>
                <a:gd name="connsiteY8" fmla="*/ 30378 h 196947"/>
                <a:gd name="connsiteX9" fmla="*/ 102581 w 184640"/>
                <a:gd name="connsiteY9" fmla="*/ 31841 h 196947"/>
                <a:gd name="connsiteX10" fmla="*/ 102941 w 184640"/>
                <a:gd name="connsiteY10" fmla="*/ 32233 h 196947"/>
                <a:gd name="connsiteX11" fmla="*/ 103989 w 184640"/>
                <a:gd name="connsiteY11" fmla="*/ 32616 h 196947"/>
                <a:gd name="connsiteX12" fmla="*/ 104505 w 184640"/>
                <a:gd name="connsiteY12" fmla="*/ 33946 h 196947"/>
                <a:gd name="connsiteX13" fmla="*/ 104130 w 184640"/>
                <a:gd name="connsiteY13" fmla="*/ 34619 h 196947"/>
                <a:gd name="connsiteX14" fmla="*/ 104278 w 184640"/>
                <a:gd name="connsiteY14" fmla="*/ 35393 h 196947"/>
                <a:gd name="connsiteX15" fmla="*/ 104654 w 184640"/>
                <a:gd name="connsiteY15" fmla="*/ 36144 h 196947"/>
                <a:gd name="connsiteX16" fmla="*/ 104310 w 184640"/>
                <a:gd name="connsiteY16" fmla="*/ 36887 h 196947"/>
                <a:gd name="connsiteX17" fmla="*/ 104490 w 184640"/>
                <a:gd name="connsiteY17" fmla="*/ 37443 h 196947"/>
                <a:gd name="connsiteX18" fmla="*/ 105194 w 184640"/>
                <a:gd name="connsiteY18" fmla="*/ 37943 h 196947"/>
                <a:gd name="connsiteX19" fmla="*/ 105851 w 184640"/>
                <a:gd name="connsiteY19" fmla="*/ 39798 h 196947"/>
                <a:gd name="connsiteX20" fmla="*/ 105921 w 184640"/>
                <a:gd name="connsiteY20" fmla="*/ 42974 h 196947"/>
                <a:gd name="connsiteX21" fmla="*/ 105194 w 184640"/>
                <a:gd name="connsiteY21" fmla="*/ 44680 h 196947"/>
                <a:gd name="connsiteX22" fmla="*/ 104615 w 184640"/>
                <a:gd name="connsiteY22" fmla="*/ 46072 h 196947"/>
                <a:gd name="connsiteX23" fmla="*/ 104474 w 184640"/>
                <a:gd name="connsiteY23" fmla="*/ 46925 h 196947"/>
                <a:gd name="connsiteX24" fmla="*/ 104904 w 184640"/>
                <a:gd name="connsiteY24" fmla="*/ 48161 h 196947"/>
                <a:gd name="connsiteX25" fmla="*/ 104177 w 184640"/>
                <a:gd name="connsiteY25" fmla="*/ 49632 h 196947"/>
                <a:gd name="connsiteX26" fmla="*/ 103308 w 184640"/>
                <a:gd name="connsiteY26" fmla="*/ 51415 h 196947"/>
                <a:gd name="connsiteX27" fmla="*/ 103528 w 184640"/>
                <a:gd name="connsiteY27" fmla="*/ 52659 h 196947"/>
                <a:gd name="connsiteX28" fmla="*/ 103668 w 184640"/>
                <a:gd name="connsiteY28" fmla="*/ 53825 h 196947"/>
                <a:gd name="connsiteX29" fmla="*/ 103739 w 184640"/>
                <a:gd name="connsiteY29" fmla="*/ 55069 h 196947"/>
                <a:gd name="connsiteX30" fmla="*/ 103958 w 184640"/>
                <a:gd name="connsiteY30" fmla="*/ 56235 h 196947"/>
                <a:gd name="connsiteX31" fmla="*/ 103668 w 184640"/>
                <a:gd name="connsiteY31" fmla="*/ 57479 h 196947"/>
                <a:gd name="connsiteX32" fmla="*/ 103379 w 184640"/>
                <a:gd name="connsiteY32" fmla="*/ 58566 h 196947"/>
                <a:gd name="connsiteX33" fmla="*/ 103230 w 184640"/>
                <a:gd name="connsiteY33" fmla="*/ 59810 h 196947"/>
                <a:gd name="connsiteX34" fmla="*/ 103598 w 184640"/>
                <a:gd name="connsiteY34" fmla="*/ 61210 h 196947"/>
                <a:gd name="connsiteX35" fmla="*/ 102941 w 184640"/>
                <a:gd name="connsiteY35" fmla="*/ 62533 h 196947"/>
                <a:gd name="connsiteX36" fmla="*/ 102581 w 184640"/>
                <a:gd name="connsiteY36" fmla="*/ 63464 h 196947"/>
                <a:gd name="connsiteX37" fmla="*/ 102432 w 184640"/>
                <a:gd name="connsiteY37" fmla="*/ 64402 h 196947"/>
                <a:gd name="connsiteX38" fmla="*/ 103089 w 184640"/>
                <a:gd name="connsiteY38" fmla="*/ 65881 h 196947"/>
                <a:gd name="connsiteX39" fmla="*/ 104764 w 184640"/>
                <a:gd name="connsiteY39" fmla="*/ 66507 h 196947"/>
                <a:gd name="connsiteX40" fmla="*/ 106070 w 184640"/>
                <a:gd name="connsiteY40" fmla="*/ 66663 h 196947"/>
                <a:gd name="connsiteX41" fmla="*/ 107298 w 184640"/>
                <a:gd name="connsiteY41" fmla="*/ 65881 h 196947"/>
                <a:gd name="connsiteX42" fmla="*/ 108245 w 184640"/>
                <a:gd name="connsiteY42" fmla="*/ 65646 h 196947"/>
                <a:gd name="connsiteX43" fmla="*/ 109990 w 184640"/>
                <a:gd name="connsiteY43" fmla="*/ 66350 h 196947"/>
                <a:gd name="connsiteX44" fmla="*/ 111586 w 184640"/>
                <a:gd name="connsiteY44" fmla="*/ 67594 h 196947"/>
                <a:gd name="connsiteX45" fmla="*/ 113620 w 184640"/>
                <a:gd name="connsiteY45" fmla="*/ 67751 h 196947"/>
                <a:gd name="connsiteX46" fmla="*/ 115435 w 184640"/>
                <a:gd name="connsiteY46" fmla="*/ 67986 h 196947"/>
                <a:gd name="connsiteX47" fmla="*/ 116812 w 184640"/>
                <a:gd name="connsiteY47" fmla="*/ 68377 h 196947"/>
                <a:gd name="connsiteX48" fmla="*/ 118846 w 184640"/>
                <a:gd name="connsiteY48" fmla="*/ 67907 h 196947"/>
                <a:gd name="connsiteX49" fmla="*/ 120958 w 184640"/>
                <a:gd name="connsiteY49" fmla="*/ 68377 h 196947"/>
                <a:gd name="connsiteX50" fmla="*/ 123423 w 184640"/>
                <a:gd name="connsiteY50" fmla="*/ 69081 h 196947"/>
                <a:gd name="connsiteX51" fmla="*/ 125456 w 184640"/>
                <a:gd name="connsiteY51" fmla="*/ 69699 h 196947"/>
                <a:gd name="connsiteX52" fmla="*/ 127491 w 184640"/>
                <a:gd name="connsiteY52" fmla="*/ 69542 h 196947"/>
                <a:gd name="connsiteX53" fmla="*/ 129016 w 184640"/>
                <a:gd name="connsiteY53" fmla="*/ 69472 h 196947"/>
                <a:gd name="connsiteX54" fmla="*/ 130612 w 184640"/>
                <a:gd name="connsiteY54" fmla="*/ 68768 h 196947"/>
                <a:gd name="connsiteX55" fmla="*/ 132138 w 184640"/>
                <a:gd name="connsiteY55" fmla="*/ 68846 h 196947"/>
                <a:gd name="connsiteX56" fmla="*/ 133296 w 184640"/>
                <a:gd name="connsiteY56" fmla="*/ 67594 h 196947"/>
                <a:gd name="connsiteX57" fmla="*/ 133953 w 184640"/>
                <a:gd name="connsiteY57" fmla="*/ 66507 h 196947"/>
                <a:gd name="connsiteX58" fmla="*/ 134532 w 184640"/>
                <a:gd name="connsiteY58" fmla="*/ 65725 h 196947"/>
                <a:gd name="connsiteX59" fmla="*/ 136206 w 184640"/>
                <a:gd name="connsiteY59" fmla="*/ 65099 h 196947"/>
                <a:gd name="connsiteX60" fmla="*/ 137364 w 184640"/>
                <a:gd name="connsiteY60" fmla="*/ 65490 h 196947"/>
                <a:gd name="connsiteX61" fmla="*/ 138310 w 184640"/>
                <a:gd name="connsiteY61" fmla="*/ 67524 h 196947"/>
                <a:gd name="connsiteX62" fmla="*/ 139977 w 184640"/>
                <a:gd name="connsiteY62" fmla="*/ 68690 h 196947"/>
                <a:gd name="connsiteX63" fmla="*/ 140634 w 184640"/>
                <a:gd name="connsiteY63" fmla="*/ 69542 h 196947"/>
                <a:gd name="connsiteX64" fmla="*/ 141862 w 184640"/>
                <a:gd name="connsiteY64" fmla="*/ 69942 h 196947"/>
                <a:gd name="connsiteX65" fmla="*/ 144554 w 184640"/>
                <a:gd name="connsiteY65" fmla="*/ 70012 h 196947"/>
                <a:gd name="connsiteX66" fmla="*/ 146228 w 184640"/>
                <a:gd name="connsiteY66" fmla="*/ 69942 h 196947"/>
                <a:gd name="connsiteX67" fmla="*/ 148113 w 184640"/>
                <a:gd name="connsiteY67" fmla="*/ 70559 h 196947"/>
                <a:gd name="connsiteX68" fmla="*/ 149341 w 184640"/>
                <a:gd name="connsiteY68" fmla="*/ 70559 h 196947"/>
                <a:gd name="connsiteX69" fmla="*/ 150437 w 184640"/>
                <a:gd name="connsiteY69" fmla="*/ 71655 h 196947"/>
                <a:gd name="connsiteX70" fmla="*/ 151454 w 184640"/>
                <a:gd name="connsiteY70" fmla="*/ 72977 h 196947"/>
                <a:gd name="connsiteX71" fmla="*/ 151595 w 184640"/>
                <a:gd name="connsiteY71" fmla="*/ 75402 h 196947"/>
                <a:gd name="connsiteX72" fmla="*/ 152541 w 184640"/>
                <a:gd name="connsiteY72" fmla="*/ 77280 h 196947"/>
                <a:gd name="connsiteX73" fmla="*/ 153777 w 184640"/>
                <a:gd name="connsiteY73" fmla="*/ 77984 h 196947"/>
                <a:gd name="connsiteX74" fmla="*/ 154427 w 184640"/>
                <a:gd name="connsiteY74" fmla="*/ 79157 h 196947"/>
                <a:gd name="connsiteX75" fmla="*/ 154216 w 184640"/>
                <a:gd name="connsiteY75" fmla="*/ 80800 h 196947"/>
                <a:gd name="connsiteX76" fmla="*/ 153629 w 184640"/>
                <a:gd name="connsiteY76" fmla="*/ 82443 h 196947"/>
                <a:gd name="connsiteX77" fmla="*/ 153707 w 184640"/>
                <a:gd name="connsiteY77" fmla="*/ 84250 h 196947"/>
                <a:gd name="connsiteX78" fmla="*/ 154356 w 184640"/>
                <a:gd name="connsiteY78" fmla="*/ 85894 h 196947"/>
                <a:gd name="connsiteX79" fmla="*/ 154356 w 184640"/>
                <a:gd name="connsiteY79" fmla="*/ 87544 h 196947"/>
                <a:gd name="connsiteX80" fmla="*/ 154794 w 184640"/>
                <a:gd name="connsiteY80" fmla="*/ 89187 h 196947"/>
                <a:gd name="connsiteX81" fmla="*/ 155663 w 184640"/>
                <a:gd name="connsiteY81" fmla="*/ 90603 h 196947"/>
                <a:gd name="connsiteX82" fmla="*/ 155952 w 184640"/>
                <a:gd name="connsiteY82" fmla="*/ 92880 h 196947"/>
                <a:gd name="connsiteX83" fmla="*/ 155811 w 184640"/>
                <a:gd name="connsiteY83" fmla="*/ 94531 h 196947"/>
                <a:gd name="connsiteX84" fmla="*/ 156390 w 184640"/>
                <a:gd name="connsiteY84" fmla="*/ 95477 h 196947"/>
                <a:gd name="connsiteX85" fmla="*/ 156610 w 184640"/>
                <a:gd name="connsiteY85" fmla="*/ 96815 h 196947"/>
                <a:gd name="connsiteX86" fmla="*/ 156242 w 184640"/>
                <a:gd name="connsiteY86" fmla="*/ 97910 h 196947"/>
                <a:gd name="connsiteX87" fmla="*/ 156101 w 184640"/>
                <a:gd name="connsiteY87" fmla="*/ 99412 h 196947"/>
                <a:gd name="connsiteX88" fmla="*/ 156171 w 184640"/>
                <a:gd name="connsiteY88" fmla="*/ 100750 h 196947"/>
                <a:gd name="connsiteX89" fmla="*/ 156610 w 184640"/>
                <a:gd name="connsiteY89" fmla="*/ 101853 h 196947"/>
                <a:gd name="connsiteX90" fmla="*/ 157916 w 184640"/>
                <a:gd name="connsiteY90" fmla="*/ 103269 h 196947"/>
                <a:gd name="connsiteX91" fmla="*/ 158276 w 184640"/>
                <a:gd name="connsiteY91" fmla="*/ 105796 h 196947"/>
                <a:gd name="connsiteX92" fmla="*/ 158276 w 184640"/>
                <a:gd name="connsiteY92" fmla="*/ 107533 h 196947"/>
                <a:gd name="connsiteX93" fmla="*/ 158855 w 184640"/>
                <a:gd name="connsiteY93" fmla="*/ 109583 h 196947"/>
                <a:gd name="connsiteX94" fmla="*/ 159950 w 184640"/>
                <a:gd name="connsiteY94" fmla="*/ 110537 h 196947"/>
                <a:gd name="connsiteX95" fmla="*/ 161695 w 184640"/>
                <a:gd name="connsiteY95" fmla="*/ 110850 h 196947"/>
                <a:gd name="connsiteX96" fmla="*/ 163721 w 184640"/>
                <a:gd name="connsiteY96" fmla="*/ 111163 h 196947"/>
                <a:gd name="connsiteX97" fmla="*/ 166193 w 184640"/>
                <a:gd name="connsiteY97" fmla="*/ 110694 h 196947"/>
                <a:gd name="connsiteX98" fmla="*/ 168376 w 184640"/>
                <a:gd name="connsiteY98" fmla="*/ 110138 h 196947"/>
                <a:gd name="connsiteX99" fmla="*/ 169604 w 184640"/>
                <a:gd name="connsiteY99" fmla="*/ 109583 h 196947"/>
                <a:gd name="connsiteX100" fmla="*/ 171998 w 184640"/>
                <a:gd name="connsiteY100" fmla="*/ 108088 h 196947"/>
                <a:gd name="connsiteX101" fmla="*/ 174111 w 184640"/>
                <a:gd name="connsiteY101" fmla="*/ 107212 h 196947"/>
                <a:gd name="connsiteX102" fmla="*/ 175198 w 184640"/>
                <a:gd name="connsiteY102" fmla="*/ 106665 h 196947"/>
                <a:gd name="connsiteX103" fmla="*/ 176215 w 184640"/>
                <a:gd name="connsiteY103" fmla="*/ 106266 h 196947"/>
                <a:gd name="connsiteX104" fmla="*/ 178320 w 184640"/>
                <a:gd name="connsiteY104" fmla="*/ 107212 h 196947"/>
                <a:gd name="connsiteX105" fmla="*/ 180283 w 184640"/>
                <a:gd name="connsiteY105" fmla="*/ 108401 h 196947"/>
                <a:gd name="connsiteX106" fmla="*/ 181801 w 184640"/>
                <a:gd name="connsiteY106" fmla="*/ 110060 h 196947"/>
                <a:gd name="connsiteX107" fmla="*/ 184641 w 184640"/>
                <a:gd name="connsiteY107" fmla="*/ 111875 h 196947"/>
                <a:gd name="connsiteX108" fmla="*/ 184085 w 184640"/>
                <a:gd name="connsiteY108" fmla="*/ 112321 h 196947"/>
                <a:gd name="connsiteX109" fmla="*/ 182959 w 184640"/>
                <a:gd name="connsiteY109" fmla="*/ 113815 h 196947"/>
                <a:gd name="connsiteX110" fmla="*/ 182982 w 184640"/>
                <a:gd name="connsiteY110" fmla="*/ 115560 h 196947"/>
                <a:gd name="connsiteX111" fmla="*/ 183780 w 184640"/>
                <a:gd name="connsiteY111" fmla="*/ 118071 h 196947"/>
                <a:gd name="connsiteX112" fmla="*/ 183076 w 184640"/>
                <a:gd name="connsiteY112" fmla="*/ 123399 h 196947"/>
                <a:gd name="connsiteX113" fmla="*/ 180878 w 184640"/>
                <a:gd name="connsiteY113" fmla="*/ 131551 h 196947"/>
                <a:gd name="connsiteX114" fmla="*/ 179978 w 184640"/>
                <a:gd name="connsiteY114" fmla="*/ 136316 h 196947"/>
                <a:gd name="connsiteX115" fmla="*/ 180369 w 184640"/>
                <a:gd name="connsiteY115" fmla="*/ 137669 h 196947"/>
                <a:gd name="connsiteX116" fmla="*/ 179556 w 184640"/>
                <a:gd name="connsiteY116" fmla="*/ 140055 h 196947"/>
                <a:gd name="connsiteX117" fmla="*/ 176543 w 184640"/>
                <a:gd name="connsiteY117" fmla="*/ 145187 h 196947"/>
                <a:gd name="connsiteX118" fmla="*/ 176426 w 184640"/>
                <a:gd name="connsiteY118" fmla="*/ 148653 h 196947"/>
                <a:gd name="connsiteX119" fmla="*/ 176074 w 184640"/>
                <a:gd name="connsiteY119" fmla="*/ 159082 h 196947"/>
                <a:gd name="connsiteX120" fmla="*/ 175065 w 184640"/>
                <a:gd name="connsiteY120" fmla="*/ 166451 h 196947"/>
                <a:gd name="connsiteX121" fmla="*/ 173367 w 184640"/>
                <a:gd name="connsiteY121" fmla="*/ 171912 h 196947"/>
                <a:gd name="connsiteX122" fmla="*/ 171826 w 184640"/>
                <a:gd name="connsiteY122" fmla="*/ 174830 h 196947"/>
                <a:gd name="connsiteX123" fmla="*/ 170426 w 184640"/>
                <a:gd name="connsiteY123" fmla="*/ 175182 h 196947"/>
                <a:gd name="connsiteX124" fmla="*/ 169432 w 184640"/>
                <a:gd name="connsiteY124" fmla="*/ 176058 h 196947"/>
                <a:gd name="connsiteX125" fmla="*/ 168822 w 184640"/>
                <a:gd name="connsiteY125" fmla="*/ 177443 h 196947"/>
                <a:gd name="connsiteX126" fmla="*/ 167695 w 184640"/>
                <a:gd name="connsiteY126" fmla="*/ 178601 h 196947"/>
                <a:gd name="connsiteX127" fmla="*/ 166037 w 184640"/>
                <a:gd name="connsiteY127" fmla="*/ 179532 h 196947"/>
                <a:gd name="connsiteX128" fmla="*/ 165145 w 184640"/>
                <a:gd name="connsiteY128" fmla="*/ 180549 h 196947"/>
                <a:gd name="connsiteX129" fmla="*/ 165004 w 184640"/>
                <a:gd name="connsiteY129" fmla="*/ 181652 h 196947"/>
                <a:gd name="connsiteX130" fmla="*/ 163424 w 184640"/>
                <a:gd name="connsiteY130" fmla="*/ 182364 h 196947"/>
                <a:gd name="connsiteX131" fmla="*/ 160396 w 184640"/>
                <a:gd name="connsiteY131" fmla="*/ 182685 h 196947"/>
                <a:gd name="connsiteX132" fmla="*/ 158628 w 184640"/>
                <a:gd name="connsiteY132" fmla="*/ 183569 h 196947"/>
                <a:gd name="connsiteX133" fmla="*/ 158096 w 184640"/>
                <a:gd name="connsiteY133" fmla="*/ 185016 h 196947"/>
                <a:gd name="connsiteX134" fmla="*/ 157087 w 184640"/>
                <a:gd name="connsiteY134" fmla="*/ 186166 h 196947"/>
                <a:gd name="connsiteX135" fmla="*/ 155585 w 184640"/>
                <a:gd name="connsiteY135" fmla="*/ 187019 h 196947"/>
                <a:gd name="connsiteX136" fmla="*/ 154881 w 184640"/>
                <a:gd name="connsiteY136" fmla="*/ 188435 h 196947"/>
                <a:gd name="connsiteX137" fmla="*/ 154951 w 184640"/>
                <a:gd name="connsiteY137" fmla="*/ 190415 h 196947"/>
                <a:gd name="connsiteX138" fmla="*/ 154090 w 184640"/>
                <a:gd name="connsiteY138" fmla="*/ 192104 h 196947"/>
                <a:gd name="connsiteX139" fmla="*/ 152299 w 184640"/>
                <a:gd name="connsiteY139" fmla="*/ 193520 h 196947"/>
                <a:gd name="connsiteX140" fmla="*/ 150640 w 184640"/>
                <a:gd name="connsiteY140" fmla="*/ 193559 h 196947"/>
                <a:gd name="connsiteX141" fmla="*/ 149130 w 184640"/>
                <a:gd name="connsiteY141" fmla="*/ 192222 h 196947"/>
                <a:gd name="connsiteX142" fmla="*/ 147096 w 184640"/>
                <a:gd name="connsiteY142" fmla="*/ 191338 h 196947"/>
                <a:gd name="connsiteX143" fmla="*/ 144554 w 184640"/>
                <a:gd name="connsiteY143" fmla="*/ 190892 h 196947"/>
                <a:gd name="connsiteX144" fmla="*/ 142433 w 184640"/>
                <a:gd name="connsiteY144" fmla="*/ 191236 h 196947"/>
                <a:gd name="connsiteX145" fmla="*/ 140728 w 184640"/>
                <a:gd name="connsiteY145" fmla="*/ 192347 h 196947"/>
                <a:gd name="connsiteX146" fmla="*/ 139218 w 184640"/>
                <a:gd name="connsiteY146" fmla="*/ 194115 h 196947"/>
                <a:gd name="connsiteX147" fmla="*/ 137904 w 184640"/>
                <a:gd name="connsiteY147" fmla="*/ 196540 h 196947"/>
                <a:gd name="connsiteX148" fmla="*/ 136441 w 184640"/>
                <a:gd name="connsiteY148" fmla="*/ 196947 h 196947"/>
                <a:gd name="connsiteX149" fmla="*/ 134829 w 184640"/>
                <a:gd name="connsiteY149" fmla="*/ 195320 h 196947"/>
                <a:gd name="connsiteX150" fmla="*/ 132787 w 184640"/>
                <a:gd name="connsiteY150" fmla="*/ 194827 h 196947"/>
                <a:gd name="connsiteX151" fmla="*/ 130323 w 184640"/>
                <a:gd name="connsiteY151" fmla="*/ 195468 h 196947"/>
                <a:gd name="connsiteX152" fmla="*/ 128351 w 184640"/>
                <a:gd name="connsiteY152" fmla="*/ 195249 h 196947"/>
                <a:gd name="connsiteX153" fmla="*/ 126896 w 184640"/>
                <a:gd name="connsiteY153" fmla="*/ 194162 h 196947"/>
                <a:gd name="connsiteX154" fmla="*/ 124651 w 184640"/>
                <a:gd name="connsiteY154" fmla="*/ 194045 h 196947"/>
                <a:gd name="connsiteX155" fmla="*/ 121623 w 184640"/>
                <a:gd name="connsiteY155" fmla="*/ 194890 h 196947"/>
                <a:gd name="connsiteX156" fmla="*/ 115489 w 184640"/>
                <a:gd name="connsiteY156" fmla="*/ 193912 h 196947"/>
                <a:gd name="connsiteX157" fmla="*/ 106242 w 184640"/>
                <a:gd name="connsiteY157" fmla="*/ 191111 h 196947"/>
                <a:gd name="connsiteX158" fmla="*/ 98427 w 184640"/>
                <a:gd name="connsiteY158" fmla="*/ 190047 h 196947"/>
                <a:gd name="connsiteX159" fmla="*/ 88843 w 184640"/>
                <a:gd name="connsiteY159" fmla="*/ 191056 h 196947"/>
                <a:gd name="connsiteX160" fmla="*/ 88029 w 184640"/>
                <a:gd name="connsiteY160" fmla="*/ 188146 h 196947"/>
                <a:gd name="connsiteX161" fmla="*/ 88538 w 184640"/>
                <a:gd name="connsiteY161" fmla="*/ 186581 h 196947"/>
                <a:gd name="connsiteX162" fmla="*/ 90095 w 184640"/>
                <a:gd name="connsiteY162" fmla="*/ 185400 h 196947"/>
                <a:gd name="connsiteX163" fmla="*/ 91073 w 184640"/>
                <a:gd name="connsiteY163" fmla="*/ 184062 h 196947"/>
                <a:gd name="connsiteX164" fmla="*/ 91471 w 184640"/>
                <a:gd name="connsiteY164" fmla="*/ 182568 h 196947"/>
                <a:gd name="connsiteX165" fmla="*/ 92543 w 184640"/>
                <a:gd name="connsiteY165" fmla="*/ 181425 h 196947"/>
                <a:gd name="connsiteX166" fmla="*/ 94296 w 184640"/>
                <a:gd name="connsiteY166" fmla="*/ 180643 h 196947"/>
                <a:gd name="connsiteX167" fmla="*/ 95039 w 184640"/>
                <a:gd name="connsiteY167" fmla="*/ 179853 h 196947"/>
                <a:gd name="connsiteX168" fmla="*/ 94773 w 184640"/>
                <a:gd name="connsiteY168" fmla="*/ 179047 h 196947"/>
                <a:gd name="connsiteX169" fmla="*/ 95149 w 184640"/>
                <a:gd name="connsiteY169" fmla="*/ 178343 h 196947"/>
                <a:gd name="connsiteX170" fmla="*/ 96158 w 184640"/>
                <a:gd name="connsiteY170" fmla="*/ 177725 h 196947"/>
                <a:gd name="connsiteX171" fmla="*/ 96729 w 184640"/>
                <a:gd name="connsiteY171" fmla="*/ 176755 h 196947"/>
                <a:gd name="connsiteX172" fmla="*/ 96862 w 184640"/>
                <a:gd name="connsiteY172" fmla="*/ 175433 h 196947"/>
                <a:gd name="connsiteX173" fmla="*/ 97245 w 184640"/>
                <a:gd name="connsiteY173" fmla="*/ 174775 h 196947"/>
                <a:gd name="connsiteX174" fmla="*/ 97918 w 184640"/>
                <a:gd name="connsiteY174" fmla="*/ 174290 h 196947"/>
                <a:gd name="connsiteX175" fmla="*/ 97996 w 184640"/>
                <a:gd name="connsiteY175" fmla="*/ 173367 h 196947"/>
                <a:gd name="connsiteX176" fmla="*/ 97621 w 184640"/>
                <a:gd name="connsiteY176" fmla="*/ 170543 h 196947"/>
                <a:gd name="connsiteX177" fmla="*/ 97668 w 184640"/>
                <a:gd name="connsiteY177" fmla="*/ 168219 h 196947"/>
                <a:gd name="connsiteX178" fmla="*/ 98137 w 184640"/>
                <a:gd name="connsiteY178" fmla="*/ 166412 h 196947"/>
                <a:gd name="connsiteX179" fmla="*/ 98724 w 184640"/>
                <a:gd name="connsiteY179" fmla="*/ 165325 h 196947"/>
                <a:gd name="connsiteX180" fmla="*/ 99139 w 184640"/>
                <a:gd name="connsiteY180" fmla="*/ 165051 h 196947"/>
                <a:gd name="connsiteX181" fmla="*/ 99530 w 184640"/>
                <a:gd name="connsiteY181" fmla="*/ 164409 h 196947"/>
                <a:gd name="connsiteX182" fmla="*/ 99678 w 184640"/>
                <a:gd name="connsiteY182" fmla="*/ 163322 h 196947"/>
                <a:gd name="connsiteX183" fmla="*/ 100312 w 184640"/>
                <a:gd name="connsiteY183" fmla="*/ 162305 h 196947"/>
                <a:gd name="connsiteX184" fmla="*/ 103371 w 184640"/>
                <a:gd name="connsiteY184" fmla="*/ 160224 h 196947"/>
                <a:gd name="connsiteX185" fmla="*/ 104521 w 184640"/>
                <a:gd name="connsiteY185" fmla="*/ 159097 h 196947"/>
                <a:gd name="connsiteX186" fmla="*/ 104623 w 184640"/>
                <a:gd name="connsiteY186" fmla="*/ 158065 h 196947"/>
                <a:gd name="connsiteX187" fmla="*/ 105084 w 184640"/>
                <a:gd name="connsiteY187" fmla="*/ 156680 h 196947"/>
                <a:gd name="connsiteX188" fmla="*/ 106899 w 184640"/>
                <a:gd name="connsiteY188" fmla="*/ 153683 h 196947"/>
                <a:gd name="connsiteX189" fmla="*/ 107455 w 184640"/>
                <a:gd name="connsiteY189" fmla="*/ 152283 h 196947"/>
                <a:gd name="connsiteX190" fmla="*/ 107502 w 184640"/>
                <a:gd name="connsiteY190" fmla="*/ 151587 h 196947"/>
                <a:gd name="connsiteX191" fmla="*/ 108151 w 184640"/>
                <a:gd name="connsiteY191" fmla="*/ 150859 h 196947"/>
                <a:gd name="connsiteX192" fmla="*/ 110342 w 184640"/>
                <a:gd name="connsiteY192" fmla="*/ 149201 h 196947"/>
                <a:gd name="connsiteX193" fmla="*/ 111523 w 184640"/>
                <a:gd name="connsiteY193" fmla="*/ 147644 h 196947"/>
                <a:gd name="connsiteX194" fmla="*/ 111711 w 184640"/>
                <a:gd name="connsiteY194" fmla="*/ 146181 h 196947"/>
                <a:gd name="connsiteX195" fmla="*/ 111187 w 184640"/>
                <a:gd name="connsiteY195" fmla="*/ 144522 h 196947"/>
                <a:gd name="connsiteX196" fmla="*/ 109943 w 184640"/>
                <a:gd name="connsiteY196" fmla="*/ 142668 h 196947"/>
                <a:gd name="connsiteX197" fmla="*/ 106039 w 184640"/>
                <a:gd name="connsiteY197" fmla="*/ 138029 h 196947"/>
                <a:gd name="connsiteX198" fmla="*/ 103003 w 184640"/>
                <a:gd name="connsiteY198" fmla="*/ 135924 h 196947"/>
                <a:gd name="connsiteX199" fmla="*/ 99123 w 184640"/>
                <a:gd name="connsiteY199" fmla="*/ 134195 h 196947"/>
                <a:gd name="connsiteX200" fmla="*/ 96572 w 184640"/>
                <a:gd name="connsiteY200" fmla="*/ 133632 h 196947"/>
                <a:gd name="connsiteX201" fmla="*/ 95344 w 184640"/>
                <a:gd name="connsiteY201" fmla="*/ 134242 h 196947"/>
                <a:gd name="connsiteX202" fmla="*/ 94100 w 184640"/>
                <a:gd name="connsiteY202" fmla="*/ 133757 h 196947"/>
                <a:gd name="connsiteX203" fmla="*/ 92841 w 184640"/>
                <a:gd name="connsiteY203" fmla="*/ 132192 h 196947"/>
                <a:gd name="connsiteX204" fmla="*/ 90713 w 184640"/>
                <a:gd name="connsiteY204" fmla="*/ 130956 h 196947"/>
                <a:gd name="connsiteX205" fmla="*/ 86230 w 184640"/>
                <a:gd name="connsiteY205" fmla="*/ 129611 h 196947"/>
                <a:gd name="connsiteX206" fmla="*/ 76051 w 184640"/>
                <a:gd name="connsiteY206" fmla="*/ 124220 h 196947"/>
                <a:gd name="connsiteX207" fmla="*/ 71975 w 184640"/>
                <a:gd name="connsiteY207" fmla="*/ 121615 h 196947"/>
                <a:gd name="connsiteX208" fmla="*/ 70606 w 184640"/>
                <a:gd name="connsiteY208" fmla="*/ 120011 h 196947"/>
                <a:gd name="connsiteX209" fmla="*/ 66804 w 184640"/>
                <a:gd name="connsiteY209" fmla="*/ 117132 h 196947"/>
                <a:gd name="connsiteX210" fmla="*/ 60569 w 184640"/>
                <a:gd name="connsiteY210" fmla="*/ 112986 h 196947"/>
                <a:gd name="connsiteX211" fmla="*/ 55789 w 184640"/>
                <a:gd name="connsiteY211" fmla="*/ 110967 h 196947"/>
                <a:gd name="connsiteX212" fmla="*/ 52456 w 184640"/>
                <a:gd name="connsiteY212" fmla="*/ 111077 h 196947"/>
                <a:gd name="connsiteX213" fmla="*/ 47113 w 184640"/>
                <a:gd name="connsiteY213" fmla="*/ 109880 h 196947"/>
                <a:gd name="connsiteX214" fmla="*/ 39766 w 184640"/>
                <a:gd name="connsiteY214" fmla="*/ 107361 h 196947"/>
                <a:gd name="connsiteX215" fmla="*/ 35534 w 184640"/>
                <a:gd name="connsiteY215" fmla="*/ 104912 h 196947"/>
                <a:gd name="connsiteX216" fmla="*/ 34392 w 184640"/>
                <a:gd name="connsiteY216" fmla="*/ 102549 h 196947"/>
                <a:gd name="connsiteX217" fmla="*/ 31677 w 184640"/>
                <a:gd name="connsiteY217" fmla="*/ 100179 h 196947"/>
                <a:gd name="connsiteX218" fmla="*/ 27382 w 184640"/>
                <a:gd name="connsiteY218" fmla="*/ 97808 h 196947"/>
                <a:gd name="connsiteX219" fmla="*/ 25152 w 184640"/>
                <a:gd name="connsiteY219" fmla="*/ 96252 h 196947"/>
                <a:gd name="connsiteX220" fmla="*/ 24988 w 184640"/>
                <a:gd name="connsiteY220" fmla="*/ 95500 h 196947"/>
                <a:gd name="connsiteX221" fmla="*/ 23713 w 184640"/>
                <a:gd name="connsiteY221" fmla="*/ 94523 h 196947"/>
                <a:gd name="connsiteX222" fmla="*/ 21334 w 184640"/>
                <a:gd name="connsiteY222" fmla="*/ 93318 h 196947"/>
                <a:gd name="connsiteX223" fmla="*/ 18722 w 184640"/>
                <a:gd name="connsiteY223" fmla="*/ 91260 h 196947"/>
                <a:gd name="connsiteX224" fmla="*/ 15874 w 184640"/>
                <a:gd name="connsiteY224" fmla="*/ 88350 h 196947"/>
                <a:gd name="connsiteX225" fmla="*/ 12830 w 184640"/>
                <a:gd name="connsiteY225" fmla="*/ 83844 h 196947"/>
                <a:gd name="connsiteX226" fmla="*/ 9591 w 184640"/>
                <a:gd name="connsiteY226" fmla="*/ 77765 h 196947"/>
                <a:gd name="connsiteX227" fmla="*/ 6118 w 184640"/>
                <a:gd name="connsiteY227" fmla="*/ 73665 h 196947"/>
                <a:gd name="connsiteX228" fmla="*/ 2409 w 184640"/>
                <a:gd name="connsiteY228" fmla="*/ 71553 h 196947"/>
                <a:gd name="connsiteX229" fmla="*/ 547 w 184640"/>
                <a:gd name="connsiteY229" fmla="*/ 70153 h 196947"/>
                <a:gd name="connsiteX230" fmla="*/ 555 w 184640"/>
                <a:gd name="connsiteY230" fmla="*/ 69472 h 196947"/>
                <a:gd name="connsiteX231" fmla="*/ 0 w 184640"/>
                <a:gd name="connsiteY231" fmla="*/ 68823 h 196947"/>
                <a:gd name="connsiteX232" fmla="*/ 501 w 184640"/>
                <a:gd name="connsiteY232" fmla="*/ 67649 h 196947"/>
                <a:gd name="connsiteX233" fmla="*/ 1846 w 184640"/>
                <a:gd name="connsiteY233" fmla="*/ 63041 h 196947"/>
                <a:gd name="connsiteX234" fmla="*/ 3802 w 184640"/>
                <a:gd name="connsiteY234" fmla="*/ 56376 h 196947"/>
                <a:gd name="connsiteX235" fmla="*/ 5836 w 184640"/>
                <a:gd name="connsiteY235" fmla="*/ 49491 h 196947"/>
                <a:gd name="connsiteX236" fmla="*/ 8222 w 184640"/>
                <a:gd name="connsiteY236" fmla="*/ 41393 h 196947"/>
                <a:gd name="connsiteX237" fmla="*/ 8222 w 184640"/>
                <a:gd name="connsiteY237" fmla="*/ 35659 h 196947"/>
                <a:gd name="connsiteX238" fmla="*/ 8230 w 184640"/>
                <a:gd name="connsiteY238" fmla="*/ 29635 h 196947"/>
                <a:gd name="connsiteX239" fmla="*/ 11626 w 184640"/>
                <a:gd name="connsiteY239" fmla="*/ 24683 h 196947"/>
                <a:gd name="connsiteX240" fmla="*/ 14035 w 184640"/>
                <a:gd name="connsiteY240" fmla="*/ 21170 h 196947"/>
                <a:gd name="connsiteX241" fmla="*/ 16124 w 184640"/>
                <a:gd name="connsiteY241" fmla="*/ 17830 h 196947"/>
                <a:gd name="connsiteX242" fmla="*/ 18228 w 184640"/>
                <a:gd name="connsiteY242" fmla="*/ 12119 h 196947"/>
                <a:gd name="connsiteX243" fmla="*/ 19637 w 184640"/>
                <a:gd name="connsiteY243" fmla="*/ 8316 h 196947"/>
                <a:gd name="connsiteX244" fmla="*/ 25011 w 184640"/>
                <a:gd name="connsiteY244" fmla="*/ 7408 h 196947"/>
                <a:gd name="connsiteX245" fmla="*/ 34141 w 184640"/>
                <a:gd name="connsiteY245" fmla="*/ 5437 h 196947"/>
                <a:gd name="connsiteX246" fmla="*/ 38695 w 184640"/>
                <a:gd name="connsiteY246" fmla="*/ 4451 h 196947"/>
                <a:gd name="connsiteX247" fmla="*/ 48294 w 184640"/>
                <a:gd name="connsiteY247" fmla="*/ 2378 h 196947"/>
                <a:gd name="connsiteX248" fmla="*/ 58050 w 184640"/>
                <a:gd name="connsiteY248" fmla="*/ 266 h 196947"/>
                <a:gd name="connsiteX249" fmla="*/ 68291 w 184640"/>
                <a:gd name="connsiteY249" fmla="*/ 133 h 196947"/>
                <a:gd name="connsiteX250" fmla="*/ 78179 w 184640"/>
                <a:gd name="connsiteY250" fmla="*/ 0 h 196947"/>
                <a:gd name="connsiteX251" fmla="*/ 85846 w 184640"/>
                <a:gd name="connsiteY251" fmla="*/ 4725 h 196947"/>
                <a:gd name="connsiteX252" fmla="*/ 91706 w 184640"/>
                <a:gd name="connsiteY252" fmla="*/ 8340 h 196947"/>
                <a:gd name="connsiteX253" fmla="*/ 98161 w 184640"/>
                <a:gd name="connsiteY253" fmla="*/ 12314 h 196947"/>
                <a:gd name="connsiteX254" fmla="*/ 98607 w 184640"/>
                <a:gd name="connsiteY254" fmla="*/ 13174 h 196947"/>
                <a:gd name="connsiteX255" fmla="*/ 99052 w 184640"/>
                <a:gd name="connsiteY255" fmla="*/ 16515 h 19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184640" h="196947">
                  <a:moveTo>
                    <a:pt x="98614" y="20372"/>
                  </a:moveTo>
                  <a:lnTo>
                    <a:pt x="99099" y="22062"/>
                  </a:lnTo>
                  <a:lnTo>
                    <a:pt x="99389" y="23369"/>
                  </a:lnTo>
                  <a:lnTo>
                    <a:pt x="100116" y="24292"/>
                  </a:lnTo>
                  <a:lnTo>
                    <a:pt x="100836" y="25520"/>
                  </a:lnTo>
                  <a:lnTo>
                    <a:pt x="101564" y="26216"/>
                  </a:lnTo>
                  <a:lnTo>
                    <a:pt x="102072" y="27374"/>
                  </a:lnTo>
                  <a:lnTo>
                    <a:pt x="101924" y="28680"/>
                  </a:lnTo>
                  <a:lnTo>
                    <a:pt x="102221" y="30378"/>
                  </a:lnTo>
                  <a:lnTo>
                    <a:pt x="102581" y="31841"/>
                  </a:lnTo>
                  <a:lnTo>
                    <a:pt x="102941" y="32233"/>
                  </a:lnTo>
                  <a:lnTo>
                    <a:pt x="103989" y="32616"/>
                  </a:lnTo>
                  <a:lnTo>
                    <a:pt x="104505" y="33946"/>
                  </a:lnTo>
                  <a:lnTo>
                    <a:pt x="104130" y="34619"/>
                  </a:lnTo>
                  <a:lnTo>
                    <a:pt x="104278" y="35393"/>
                  </a:lnTo>
                  <a:lnTo>
                    <a:pt x="104654" y="36144"/>
                  </a:lnTo>
                  <a:lnTo>
                    <a:pt x="104310" y="36887"/>
                  </a:lnTo>
                  <a:lnTo>
                    <a:pt x="104490" y="37443"/>
                  </a:lnTo>
                  <a:lnTo>
                    <a:pt x="105194" y="37943"/>
                  </a:lnTo>
                  <a:lnTo>
                    <a:pt x="105851" y="39798"/>
                  </a:lnTo>
                  <a:lnTo>
                    <a:pt x="105921" y="42974"/>
                  </a:lnTo>
                  <a:lnTo>
                    <a:pt x="105194" y="44680"/>
                  </a:lnTo>
                  <a:lnTo>
                    <a:pt x="104615" y="46072"/>
                  </a:lnTo>
                  <a:lnTo>
                    <a:pt x="104474" y="46925"/>
                  </a:lnTo>
                  <a:lnTo>
                    <a:pt x="104904" y="48161"/>
                  </a:lnTo>
                  <a:lnTo>
                    <a:pt x="104177" y="49632"/>
                  </a:lnTo>
                  <a:lnTo>
                    <a:pt x="103308" y="51415"/>
                  </a:lnTo>
                  <a:lnTo>
                    <a:pt x="103528" y="52659"/>
                  </a:lnTo>
                  <a:lnTo>
                    <a:pt x="103668" y="53825"/>
                  </a:lnTo>
                  <a:lnTo>
                    <a:pt x="103739" y="55069"/>
                  </a:lnTo>
                  <a:lnTo>
                    <a:pt x="103958" y="56235"/>
                  </a:lnTo>
                  <a:lnTo>
                    <a:pt x="103668" y="57479"/>
                  </a:lnTo>
                  <a:lnTo>
                    <a:pt x="103379" y="58566"/>
                  </a:lnTo>
                  <a:lnTo>
                    <a:pt x="103230" y="59810"/>
                  </a:lnTo>
                  <a:lnTo>
                    <a:pt x="103598" y="61210"/>
                  </a:lnTo>
                  <a:lnTo>
                    <a:pt x="102941" y="62533"/>
                  </a:lnTo>
                  <a:lnTo>
                    <a:pt x="102581" y="63464"/>
                  </a:lnTo>
                  <a:lnTo>
                    <a:pt x="102432" y="64402"/>
                  </a:lnTo>
                  <a:lnTo>
                    <a:pt x="103089" y="65881"/>
                  </a:lnTo>
                  <a:lnTo>
                    <a:pt x="104764" y="66507"/>
                  </a:lnTo>
                  <a:lnTo>
                    <a:pt x="106070" y="66663"/>
                  </a:lnTo>
                  <a:lnTo>
                    <a:pt x="107298" y="65881"/>
                  </a:lnTo>
                  <a:lnTo>
                    <a:pt x="108245" y="65646"/>
                  </a:lnTo>
                  <a:lnTo>
                    <a:pt x="109990" y="66350"/>
                  </a:lnTo>
                  <a:lnTo>
                    <a:pt x="111586" y="67594"/>
                  </a:lnTo>
                  <a:lnTo>
                    <a:pt x="113620" y="67751"/>
                  </a:lnTo>
                  <a:lnTo>
                    <a:pt x="115435" y="67986"/>
                  </a:lnTo>
                  <a:lnTo>
                    <a:pt x="116812" y="68377"/>
                  </a:lnTo>
                  <a:lnTo>
                    <a:pt x="118846" y="67907"/>
                  </a:lnTo>
                  <a:lnTo>
                    <a:pt x="120958" y="68377"/>
                  </a:lnTo>
                  <a:lnTo>
                    <a:pt x="123423" y="69081"/>
                  </a:lnTo>
                  <a:lnTo>
                    <a:pt x="125456" y="69699"/>
                  </a:lnTo>
                  <a:lnTo>
                    <a:pt x="127491" y="69542"/>
                  </a:lnTo>
                  <a:lnTo>
                    <a:pt x="129016" y="69472"/>
                  </a:lnTo>
                  <a:lnTo>
                    <a:pt x="130612" y="68768"/>
                  </a:lnTo>
                  <a:lnTo>
                    <a:pt x="132138" y="68846"/>
                  </a:lnTo>
                  <a:lnTo>
                    <a:pt x="133296" y="67594"/>
                  </a:lnTo>
                  <a:lnTo>
                    <a:pt x="133953" y="66507"/>
                  </a:lnTo>
                  <a:lnTo>
                    <a:pt x="134532" y="65725"/>
                  </a:lnTo>
                  <a:lnTo>
                    <a:pt x="136206" y="65099"/>
                  </a:lnTo>
                  <a:lnTo>
                    <a:pt x="137364" y="65490"/>
                  </a:lnTo>
                  <a:lnTo>
                    <a:pt x="138310" y="67524"/>
                  </a:lnTo>
                  <a:lnTo>
                    <a:pt x="139977" y="68690"/>
                  </a:lnTo>
                  <a:lnTo>
                    <a:pt x="140634" y="69542"/>
                  </a:lnTo>
                  <a:lnTo>
                    <a:pt x="141862" y="69942"/>
                  </a:lnTo>
                  <a:lnTo>
                    <a:pt x="144554" y="70012"/>
                  </a:lnTo>
                  <a:lnTo>
                    <a:pt x="146228" y="69942"/>
                  </a:lnTo>
                  <a:lnTo>
                    <a:pt x="148113" y="70559"/>
                  </a:lnTo>
                  <a:lnTo>
                    <a:pt x="149341" y="70559"/>
                  </a:lnTo>
                  <a:lnTo>
                    <a:pt x="150437" y="71655"/>
                  </a:lnTo>
                  <a:lnTo>
                    <a:pt x="151454" y="72977"/>
                  </a:lnTo>
                  <a:lnTo>
                    <a:pt x="151595" y="75402"/>
                  </a:lnTo>
                  <a:lnTo>
                    <a:pt x="152541" y="77280"/>
                  </a:lnTo>
                  <a:lnTo>
                    <a:pt x="153777" y="77984"/>
                  </a:lnTo>
                  <a:lnTo>
                    <a:pt x="154427" y="79157"/>
                  </a:lnTo>
                  <a:lnTo>
                    <a:pt x="154216" y="80800"/>
                  </a:lnTo>
                  <a:lnTo>
                    <a:pt x="153629" y="82443"/>
                  </a:lnTo>
                  <a:lnTo>
                    <a:pt x="153707" y="84250"/>
                  </a:lnTo>
                  <a:lnTo>
                    <a:pt x="154356" y="85894"/>
                  </a:lnTo>
                  <a:lnTo>
                    <a:pt x="154356" y="87544"/>
                  </a:lnTo>
                  <a:lnTo>
                    <a:pt x="154794" y="89187"/>
                  </a:lnTo>
                  <a:lnTo>
                    <a:pt x="155663" y="90603"/>
                  </a:lnTo>
                  <a:lnTo>
                    <a:pt x="155952" y="92880"/>
                  </a:lnTo>
                  <a:lnTo>
                    <a:pt x="155811" y="94531"/>
                  </a:lnTo>
                  <a:lnTo>
                    <a:pt x="156390" y="95477"/>
                  </a:lnTo>
                  <a:lnTo>
                    <a:pt x="156610" y="96815"/>
                  </a:lnTo>
                  <a:lnTo>
                    <a:pt x="156242" y="97910"/>
                  </a:lnTo>
                  <a:lnTo>
                    <a:pt x="156101" y="99412"/>
                  </a:lnTo>
                  <a:lnTo>
                    <a:pt x="156171" y="100750"/>
                  </a:lnTo>
                  <a:lnTo>
                    <a:pt x="156610" y="101853"/>
                  </a:lnTo>
                  <a:lnTo>
                    <a:pt x="157916" y="103269"/>
                  </a:lnTo>
                  <a:lnTo>
                    <a:pt x="158276" y="105796"/>
                  </a:lnTo>
                  <a:lnTo>
                    <a:pt x="158276" y="107533"/>
                  </a:lnTo>
                  <a:lnTo>
                    <a:pt x="158855" y="109583"/>
                  </a:lnTo>
                  <a:lnTo>
                    <a:pt x="159950" y="110537"/>
                  </a:lnTo>
                  <a:lnTo>
                    <a:pt x="161695" y="110850"/>
                  </a:lnTo>
                  <a:lnTo>
                    <a:pt x="163721" y="111163"/>
                  </a:lnTo>
                  <a:lnTo>
                    <a:pt x="166193" y="110694"/>
                  </a:lnTo>
                  <a:lnTo>
                    <a:pt x="168376" y="110138"/>
                  </a:lnTo>
                  <a:lnTo>
                    <a:pt x="169604" y="109583"/>
                  </a:lnTo>
                  <a:lnTo>
                    <a:pt x="171998" y="108088"/>
                  </a:lnTo>
                  <a:lnTo>
                    <a:pt x="174111" y="107212"/>
                  </a:lnTo>
                  <a:lnTo>
                    <a:pt x="175198" y="106665"/>
                  </a:lnTo>
                  <a:lnTo>
                    <a:pt x="176215" y="106266"/>
                  </a:lnTo>
                  <a:lnTo>
                    <a:pt x="178320" y="107212"/>
                  </a:lnTo>
                  <a:lnTo>
                    <a:pt x="180283" y="108401"/>
                  </a:lnTo>
                  <a:lnTo>
                    <a:pt x="181801" y="110060"/>
                  </a:lnTo>
                  <a:lnTo>
                    <a:pt x="184641" y="111875"/>
                  </a:lnTo>
                  <a:lnTo>
                    <a:pt x="184085" y="112321"/>
                  </a:lnTo>
                  <a:lnTo>
                    <a:pt x="182959" y="113815"/>
                  </a:lnTo>
                  <a:lnTo>
                    <a:pt x="182982" y="115560"/>
                  </a:lnTo>
                  <a:lnTo>
                    <a:pt x="183780" y="118071"/>
                  </a:lnTo>
                  <a:lnTo>
                    <a:pt x="183076" y="123399"/>
                  </a:lnTo>
                  <a:lnTo>
                    <a:pt x="180878" y="131551"/>
                  </a:lnTo>
                  <a:lnTo>
                    <a:pt x="179978" y="136316"/>
                  </a:lnTo>
                  <a:lnTo>
                    <a:pt x="180369" y="137669"/>
                  </a:lnTo>
                  <a:lnTo>
                    <a:pt x="179556" y="140055"/>
                  </a:lnTo>
                  <a:lnTo>
                    <a:pt x="176543" y="145187"/>
                  </a:lnTo>
                  <a:lnTo>
                    <a:pt x="176426" y="148653"/>
                  </a:lnTo>
                  <a:lnTo>
                    <a:pt x="176074" y="159082"/>
                  </a:lnTo>
                  <a:lnTo>
                    <a:pt x="175065" y="166451"/>
                  </a:lnTo>
                  <a:lnTo>
                    <a:pt x="173367" y="171912"/>
                  </a:lnTo>
                  <a:lnTo>
                    <a:pt x="171826" y="174830"/>
                  </a:lnTo>
                  <a:lnTo>
                    <a:pt x="170426" y="175182"/>
                  </a:lnTo>
                  <a:lnTo>
                    <a:pt x="169432" y="176058"/>
                  </a:lnTo>
                  <a:lnTo>
                    <a:pt x="168822" y="177443"/>
                  </a:lnTo>
                  <a:lnTo>
                    <a:pt x="167695" y="178601"/>
                  </a:lnTo>
                  <a:lnTo>
                    <a:pt x="166037" y="179532"/>
                  </a:lnTo>
                  <a:lnTo>
                    <a:pt x="165145" y="180549"/>
                  </a:lnTo>
                  <a:lnTo>
                    <a:pt x="165004" y="181652"/>
                  </a:lnTo>
                  <a:lnTo>
                    <a:pt x="163424" y="182364"/>
                  </a:lnTo>
                  <a:lnTo>
                    <a:pt x="160396" y="182685"/>
                  </a:lnTo>
                  <a:lnTo>
                    <a:pt x="158628" y="183569"/>
                  </a:lnTo>
                  <a:lnTo>
                    <a:pt x="158096" y="185016"/>
                  </a:lnTo>
                  <a:lnTo>
                    <a:pt x="157087" y="186166"/>
                  </a:lnTo>
                  <a:lnTo>
                    <a:pt x="155585" y="187019"/>
                  </a:lnTo>
                  <a:lnTo>
                    <a:pt x="154881" y="188435"/>
                  </a:lnTo>
                  <a:lnTo>
                    <a:pt x="154951" y="190415"/>
                  </a:lnTo>
                  <a:lnTo>
                    <a:pt x="154090" y="192104"/>
                  </a:lnTo>
                  <a:lnTo>
                    <a:pt x="152299" y="193520"/>
                  </a:lnTo>
                  <a:lnTo>
                    <a:pt x="150640" y="193559"/>
                  </a:lnTo>
                  <a:lnTo>
                    <a:pt x="149130" y="192222"/>
                  </a:lnTo>
                  <a:lnTo>
                    <a:pt x="147096" y="191338"/>
                  </a:lnTo>
                  <a:lnTo>
                    <a:pt x="144554" y="190892"/>
                  </a:lnTo>
                  <a:lnTo>
                    <a:pt x="142433" y="191236"/>
                  </a:lnTo>
                  <a:lnTo>
                    <a:pt x="140728" y="192347"/>
                  </a:lnTo>
                  <a:lnTo>
                    <a:pt x="139218" y="194115"/>
                  </a:lnTo>
                  <a:lnTo>
                    <a:pt x="137904" y="196540"/>
                  </a:lnTo>
                  <a:lnTo>
                    <a:pt x="136441" y="196947"/>
                  </a:lnTo>
                  <a:lnTo>
                    <a:pt x="134829" y="195320"/>
                  </a:lnTo>
                  <a:lnTo>
                    <a:pt x="132787" y="194827"/>
                  </a:lnTo>
                  <a:lnTo>
                    <a:pt x="130323" y="195468"/>
                  </a:lnTo>
                  <a:lnTo>
                    <a:pt x="128351" y="195249"/>
                  </a:lnTo>
                  <a:lnTo>
                    <a:pt x="126896" y="194162"/>
                  </a:lnTo>
                  <a:lnTo>
                    <a:pt x="124651" y="194045"/>
                  </a:lnTo>
                  <a:lnTo>
                    <a:pt x="121623" y="194890"/>
                  </a:lnTo>
                  <a:lnTo>
                    <a:pt x="115489" y="193912"/>
                  </a:lnTo>
                  <a:lnTo>
                    <a:pt x="106242" y="191111"/>
                  </a:lnTo>
                  <a:lnTo>
                    <a:pt x="98427" y="190047"/>
                  </a:lnTo>
                  <a:lnTo>
                    <a:pt x="88843" y="191056"/>
                  </a:lnTo>
                  <a:lnTo>
                    <a:pt x="88029" y="188146"/>
                  </a:lnTo>
                  <a:lnTo>
                    <a:pt x="88538" y="186581"/>
                  </a:lnTo>
                  <a:lnTo>
                    <a:pt x="90095" y="185400"/>
                  </a:lnTo>
                  <a:lnTo>
                    <a:pt x="91073" y="184062"/>
                  </a:lnTo>
                  <a:lnTo>
                    <a:pt x="91471" y="182568"/>
                  </a:lnTo>
                  <a:lnTo>
                    <a:pt x="92543" y="181425"/>
                  </a:lnTo>
                  <a:lnTo>
                    <a:pt x="94296" y="180643"/>
                  </a:lnTo>
                  <a:lnTo>
                    <a:pt x="95039" y="179853"/>
                  </a:lnTo>
                  <a:lnTo>
                    <a:pt x="94773" y="179047"/>
                  </a:lnTo>
                  <a:lnTo>
                    <a:pt x="95149" y="178343"/>
                  </a:lnTo>
                  <a:lnTo>
                    <a:pt x="96158" y="177725"/>
                  </a:lnTo>
                  <a:lnTo>
                    <a:pt x="96729" y="176755"/>
                  </a:lnTo>
                  <a:lnTo>
                    <a:pt x="96862" y="175433"/>
                  </a:lnTo>
                  <a:lnTo>
                    <a:pt x="97245" y="174775"/>
                  </a:lnTo>
                  <a:lnTo>
                    <a:pt x="97918" y="174290"/>
                  </a:lnTo>
                  <a:lnTo>
                    <a:pt x="97996" y="173367"/>
                  </a:lnTo>
                  <a:lnTo>
                    <a:pt x="97621" y="170543"/>
                  </a:lnTo>
                  <a:lnTo>
                    <a:pt x="97668" y="168219"/>
                  </a:lnTo>
                  <a:lnTo>
                    <a:pt x="98137" y="166412"/>
                  </a:lnTo>
                  <a:lnTo>
                    <a:pt x="98724" y="165325"/>
                  </a:lnTo>
                  <a:lnTo>
                    <a:pt x="99139" y="165051"/>
                  </a:lnTo>
                  <a:lnTo>
                    <a:pt x="99530" y="164409"/>
                  </a:lnTo>
                  <a:lnTo>
                    <a:pt x="99678" y="163322"/>
                  </a:lnTo>
                  <a:lnTo>
                    <a:pt x="100312" y="162305"/>
                  </a:lnTo>
                  <a:lnTo>
                    <a:pt x="103371" y="160224"/>
                  </a:lnTo>
                  <a:lnTo>
                    <a:pt x="104521" y="159097"/>
                  </a:lnTo>
                  <a:lnTo>
                    <a:pt x="104623" y="158065"/>
                  </a:lnTo>
                  <a:lnTo>
                    <a:pt x="105084" y="156680"/>
                  </a:lnTo>
                  <a:lnTo>
                    <a:pt x="106899" y="153683"/>
                  </a:lnTo>
                  <a:lnTo>
                    <a:pt x="107455" y="152283"/>
                  </a:lnTo>
                  <a:lnTo>
                    <a:pt x="107502" y="151587"/>
                  </a:lnTo>
                  <a:lnTo>
                    <a:pt x="108151" y="150859"/>
                  </a:lnTo>
                  <a:lnTo>
                    <a:pt x="110342" y="149201"/>
                  </a:lnTo>
                  <a:lnTo>
                    <a:pt x="111523" y="147644"/>
                  </a:lnTo>
                  <a:lnTo>
                    <a:pt x="111711" y="146181"/>
                  </a:lnTo>
                  <a:lnTo>
                    <a:pt x="111187" y="144522"/>
                  </a:lnTo>
                  <a:lnTo>
                    <a:pt x="109943" y="142668"/>
                  </a:lnTo>
                  <a:lnTo>
                    <a:pt x="106039" y="138029"/>
                  </a:lnTo>
                  <a:lnTo>
                    <a:pt x="103003" y="135924"/>
                  </a:lnTo>
                  <a:lnTo>
                    <a:pt x="99123" y="134195"/>
                  </a:lnTo>
                  <a:lnTo>
                    <a:pt x="96572" y="133632"/>
                  </a:lnTo>
                  <a:lnTo>
                    <a:pt x="95344" y="134242"/>
                  </a:lnTo>
                  <a:lnTo>
                    <a:pt x="94100" y="133757"/>
                  </a:lnTo>
                  <a:lnTo>
                    <a:pt x="92841" y="132192"/>
                  </a:lnTo>
                  <a:lnTo>
                    <a:pt x="90713" y="130956"/>
                  </a:lnTo>
                  <a:lnTo>
                    <a:pt x="86230" y="129611"/>
                  </a:lnTo>
                  <a:lnTo>
                    <a:pt x="76051" y="124220"/>
                  </a:lnTo>
                  <a:lnTo>
                    <a:pt x="71975" y="121615"/>
                  </a:lnTo>
                  <a:lnTo>
                    <a:pt x="70606" y="120011"/>
                  </a:lnTo>
                  <a:lnTo>
                    <a:pt x="66804" y="117132"/>
                  </a:lnTo>
                  <a:lnTo>
                    <a:pt x="60569" y="112986"/>
                  </a:lnTo>
                  <a:lnTo>
                    <a:pt x="55789" y="110967"/>
                  </a:lnTo>
                  <a:lnTo>
                    <a:pt x="52456" y="111077"/>
                  </a:lnTo>
                  <a:lnTo>
                    <a:pt x="47113" y="109880"/>
                  </a:lnTo>
                  <a:lnTo>
                    <a:pt x="39766" y="107361"/>
                  </a:lnTo>
                  <a:lnTo>
                    <a:pt x="35534" y="104912"/>
                  </a:lnTo>
                  <a:lnTo>
                    <a:pt x="34392" y="102549"/>
                  </a:lnTo>
                  <a:lnTo>
                    <a:pt x="31677" y="100179"/>
                  </a:lnTo>
                  <a:lnTo>
                    <a:pt x="27382" y="97808"/>
                  </a:lnTo>
                  <a:lnTo>
                    <a:pt x="25152" y="96252"/>
                  </a:lnTo>
                  <a:lnTo>
                    <a:pt x="24988" y="95500"/>
                  </a:lnTo>
                  <a:lnTo>
                    <a:pt x="23713" y="94523"/>
                  </a:lnTo>
                  <a:lnTo>
                    <a:pt x="21334" y="93318"/>
                  </a:lnTo>
                  <a:lnTo>
                    <a:pt x="18722" y="91260"/>
                  </a:lnTo>
                  <a:lnTo>
                    <a:pt x="15874" y="88350"/>
                  </a:lnTo>
                  <a:lnTo>
                    <a:pt x="12830" y="83844"/>
                  </a:lnTo>
                  <a:lnTo>
                    <a:pt x="9591" y="77765"/>
                  </a:lnTo>
                  <a:lnTo>
                    <a:pt x="6118" y="73665"/>
                  </a:lnTo>
                  <a:lnTo>
                    <a:pt x="2409" y="71553"/>
                  </a:lnTo>
                  <a:lnTo>
                    <a:pt x="547" y="70153"/>
                  </a:lnTo>
                  <a:lnTo>
                    <a:pt x="555" y="69472"/>
                  </a:lnTo>
                  <a:lnTo>
                    <a:pt x="0" y="68823"/>
                  </a:lnTo>
                  <a:lnTo>
                    <a:pt x="501" y="67649"/>
                  </a:lnTo>
                  <a:lnTo>
                    <a:pt x="1846" y="63041"/>
                  </a:lnTo>
                  <a:lnTo>
                    <a:pt x="3802" y="56376"/>
                  </a:lnTo>
                  <a:lnTo>
                    <a:pt x="5836" y="49491"/>
                  </a:lnTo>
                  <a:lnTo>
                    <a:pt x="8222" y="41393"/>
                  </a:lnTo>
                  <a:lnTo>
                    <a:pt x="8222" y="35659"/>
                  </a:lnTo>
                  <a:lnTo>
                    <a:pt x="8230" y="29635"/>
                  </a:lnTo>
                  <a:lnTo>
                    <a:pt x="11626" y="24683"/>
                  </a:lnTo>
                  <a:lnTo>
                    <a:pt x="14035" y="21170"/>
                  </a:lnTo>
                  <a:lnTo>
                    <a:pt x="16124" y="17830"/>
                  </a:lnTo>
                  <a:lnTo>
                    <a:pt x="18228" y="12119"/>
                  </a:lnTo>
                  <a:lnTo>
                    <a:pt x="19637" y="8316"/>
                  </a:lnTo>
                  <a:lnTo>
                    <a:pt x="25011" y="7408"/>
                  </a:lnTo>
                  <a:lnTo>
                    <a:pt x="34141" y="5437"/>
                  </a:lnTo>
                  <a:lnTo>
                    <a:pt x="38695" y="4451"/>
                  </a:lnTo>
                  <a:lnTo>
                    <a:pt x="48294" y="2378"/>
                  </a:lnTo>
                  <a:lnTo>
                    <a:pt x="58050" y="266"/>
                  </a:lnTo>
                  <a:lnTo>
                    <a:pt x="68291" y="133"/>
                  </a:lnTo>
                  <a:lnTo>
                    <a:pt x="78179" y="0"/>
                  </a:lnTo>
                  <a:lnTo>
                    <a:pt x="85846" y="4725"/>
                  </a:lnTo>
                  <a:lnTo>
                    <a:pt x="91706" y="8340"/>
                  </a:lnTo>
                  <a:lnTo>
                    <a:pt x="98161" y="12314"/>
                  </a:lnTo>
                  <a:lnTo>
                    <a:pt x="98607" y="13174"/>
                  </a:lnTo>
                  <a:lnTo>
                    <a:pt x="99052" y="1651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2" name="Freeform: Shape 761">
              <a:extLst>
                <a:ext uri="{FF2B5EF4-FFF2-40B4-BE49-F238E27FC236}">
                  <a16:creationId xmlns:a16="http://schemas.microsoft.com/office/drawing/2014/main" id="{679C27D2-48DC-CC37-7F05-DB11DD887847}"/>
                </a:ext>
              </a:extLst>
            </p:cNvPr>
            <p:cNvSpPr>
              <a:spLocks/>
            </p:cNvSpPr>
            <p:nvPr/>
          </p:nvSpPr>
          <p:spPr>
            <a:xfrm>
              <a:off x="8365290" y="4057068"/>
              <a:ext cx="18752" cy="38389"/>
            </a:xfrm>
            <a:custGeom>
              <a:avLst/>
              <a:gdLst>
                <a:gd name="connsiteX0" fmla="*/ 11273 w 18752"/>
                <a:gd name="connsiteY0" fmla="*/ 37373 h 38389"/>
                <a:gd name="connsiteX1" fmla="*/ 9294 w 18752"/>
                <a:gd name="connsiteY1" fmla="*/ 37865 h 38389"/>
                <a:gd name="connsiteX2" fmla="*/ 7440 w 18752"/>
                <a:gd name="connsiteY2" fmla="*/ 38389 h 38389"/>
                <a:gd name="connsiteX3" fmla="*/ 5891 w 18752"/>
                <a:gd name="connsiteY3" fmla="*/ 38374 h 38389"/>
                <a:gd name="connsiteX4" fmla="*/ 4639 w 18752"/>
                <a:gd name="connsiteY4" fmla="*/ 38171 h 38389"/>
                <a:gd name="connsiteX5" fmla="*/ 3810 w 18752"/>
                <a:gd name="connsiteY5" fmla="*/ 37662 h 38389"/>
                <a:gd name="connsiteX6" fmla="*/ 2214 w 18752"/>
                <a:gd name="connsiteY6" fmla="*/ 35628 h 38389"/>
                <a:gd name="connsiteX7" fmla="*/ 1087 w 18752"/>
                <a:gd name="connsiteY7" fmla="*/ 32991 h 38389"/>
                <a:gd name="connsiteX8" fmla="*/ 1783 w 18752"/>
                <a:gd name="connsiteY8" fmla="*/ 31521 h 38389"/>
                <a:gd name="connsiteX9" fmla="*/ 2018 w 18752"/>
                <a:gd name="connsiteY9" fmla="*/ 30605 h 38389"/>
                <a:gd name="connsiteX10" fmla="*/ 493 w 18752"/>
                <a:gd name="connsiteY10" fmla="*/ 23642 h 38389"/>
                <a:gd name="connsiteX11" fmla="*/ 0 w 18752"/>
                <a:gd name="connsiteY11" fmla="*/ 18283 h 38389"/>
                <a:gd name="connsiteX12" fmla="*/ 180 w 18752"/>
                <a:gd name="connsiteY12" fmla="*/ 17188 h 38389"/>
                <a:gd name="connsiteX13" fmla="*/ 1048 w 18752"/>
                <a:gd name="connsiteY13" fmla="*/ 15921 h 38389"/>
                <a:gd name="connsiteX14" fmla="*/ 2504 w 18752"/>
                <a:gd name="connsiteY14" fmla="*/ 13120 h 38389"/>
                <a:gd name="connsiteX15" fmla="*/ 3278 w 18752"/>
                <a:gd name="connsiteY15" fmla="*/ 10421 h 38389"/>
                <a:gd name="connsiteX16" fmla="*/ 5453 w 18752"/>
                <a:gd name="connsiteY16" fmla="*/ 4178 h 38389"/>
                <a:gd name="connsiteX17" fmla="*/ 7761 w 18752"/>
                <a:gd name="connsiteY17" fmla="*/ 1768 h 38389"/>
                <a:gd name="connsiteX18" fmla="*/ 11141 w 18752"/>
                <a:gd name="connsiteY18" fmla="*/ 0 h 38389"/>
                <a:gd name="connsiteX19" fmla="*/ 13925 w 18752"/>
                <a:gd name="connsiteY19" fmla="*/ 3458 h 38389"/>
                <a:gd name="connsiteX20" fmla="*/ 17305 w 18752"/>
                <a:gd name="connsiteY20" fmla="*/ 6094 h 38389"/>
                <a:gd name="connsiteX21" fmla="*/ 17955 w 18752"/>
                <a:gd name="connsiteY21" fmla="*/ 9044 h 38389"/>
                <a:gd name="connsiteX22" fmla="*/ 16961 w 18752"/>
                <a:gd name="connsiteY22" fmla="*/ 11446 h 38389"/>
                <a:gd name="connsiteX23" fmla="*/ 16038 w 18752"/>
                <a:gd name="connsiteY23" fmla="*/ 15248 h 38389"/>
                <a:gd name="connsiteX24" fmla="*/ 16593 w 18752"/>
                <a:gd name="connsiteY24" fmla="*/ 17000 h 38389"/>
                <a:gd name="connsiteX25" fmla="*/ 16797 w 18752"/>
                <a:gd name="connsiteY25" fmla="*/ 18518 h 38389"/>
                <a:gd name="connsiteX26" fmla="*/ 17712 w 18752"/>
                <a:gd name="connsiteY26" fmla="*/ 21061 h 38389"/>
                <a:gd name="connsiteX27" fmla="*/ 18604 w 18752"/>
                <a:gd name="connsiteY27" fmla="*/ 24354 h 38389"/>
                <a:gd name="connsiteX28" fmla="*/ 18753 w 18752"/>
                <a:gd name="connsiteY28" fmla="*/ 26647 h 38389"/>
                <a:gd name="connsiteX29" fmla="*/ 18276 w 18752"/>
                <a:gd name="connsiteY29" fmla="*/ 28767 h 38389"/>
                <a:gd name="connsiteX30" fmla="*/ 17094 w 18752"/>
                <a:gd name="connsiteY30" fmla="*/ 30551 h 38389"/>
                <a:gd name="connsiteX31" fmla="*/ 14778 w 18752"/>
                <a:gd name="connsiteY31" fmla="*/ 35902 h 38389"/>
                <a:gd name="connsiteX32" fmla="*/ 14090 w 18752"/>
                <a:gd name="connsiteY32" fmla="*/ 36457 h 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8752" h="38389">
                  <a:moveTo>
                    <a:pt x="11273" y="37373"/>
                  </a:moveTo>
                  <a:lnTo>
                    <a:pt x="9294" y="37865"/>
                  </a:lnTo>
                  <a:lnTo>
                    <a:pt x="7440" y="38389"/>
                  </a:lnTo>
                  <a:lnTo>
                    <a:pt x="5891" y="38374"/>
                  </a:lnTo>
                  <a:lnTo>
                    <a:pt x="4639" y="38171"/>
                  </a:lnTo>
                  <a:lnTo>
                    <a:pt x="3810" y="37662"/>
                  </a:lnTo>
                  <a:lnTo>
                    <a:pt x="2214" y="35628"/>
                  </a:lnTo>
                  <a:lnTo>
                    <a:pt x="1087" y="32991"/>
                  </a:lnTo>
                  <a:lnTo>
                    <a:pt x="1783" y="31521"/>
                  </a:lnTo>
                  <a:lnTo>
                    <a:pt x="2018" y="30605"/>
                  </a:lnTo>
                  <a:lnTo>
                    <a:pt x="493" y="23642"/>
                  </a:lnTo>
                  <a:lnTo>
                    <a:pt x="0" y="18283"/>
                  </a:lnTo>
                  <a:lnTo>
                    <a:pt x="180" y="17188"/>
                  </a:lnTo>
                  <a:lnTo>
                    <a:pt x="1048" y="15921"/>
                  </a:lnTo>
                  <a:lnTo>
                    <a:pt x="2504" y="13120"/>
                  </a:lnTo>
                  <a:lnTo>
                    <a:pt x="3278" y="10421"/>
                  </a:lnTo>
                  <a:lnTo>
                    <a:pt x="5453" y="4178"/>
                  </a:lnTo>
                  <a:lnTo>
                    <a:pt x="7761" y="1768"/>
                  </a:lnTo>
                  <a:lnTo>
                    <a:pt x="11141" y="0"/>
                  </a:lnTo>
                  <a:lnTo>
                    <a:pt x="13925" y="3458"/>
                  </a:lnTo>
                  <a:lnTo>
                    <a:pt x="17305" y="6094"/>
                  </a:lnTo>
                  <a:lnTo>
                    <a:pt x="17955" y="9044"/>
                  </a:lnTo>
                  <a:lnTo>
                    <a:pt x="16961" y="11446"/>
                  </a:lnTo>
                  <a:lnTo>
                    <a:pt x="16038" y="15248"/>
                  </a:lnTo>
                  <a:lnTo>
                    <a:pt x="16593" y="17000"/>
                  </a:lnTo>
                  <a:lnTo>
                    <a:pt x="16797" y="18518"/>
                  </a:lnTo>
                  <a:lnTo>
                    <a:pt x="17712" y="21061"/>
                  </a:lnTo>
                  <a:lnTo>
                    <a:pt x="18604" y="24354"/>
                  </a:lnTo>
                  <a:lnTo>
                    <a:pt x="18753" y="26647"/>
                  </a:lnTo>
                  <a:lnTo>
                    <a:pt x="18276" y="28767"/>
                  </a:lnTo>
                  <a:lnTo>
                    <a:pt x="17094" y="30551"/>
                  </a:lnTo>
                  <a:lnTo>
                    <a:pt x="14778" y="35902"/>
                  </a:lnTo>
                  <a:lnTo>
                    <a:pt x="14090" y="3645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3" name="Freeform: Shape 762">
              <a:extLst>
                <a:ext uri="{FF2B5EF4-FFF2-40B4-BE49-F238E27FC236}">
                  <a16:creationId xmlns:a16="http://schemas.microsoft.com/office/drawing/2014/main" id="{AD56A2E5-D9C5-8613-6151-CD9CE3A16581}"/>
                </a:ext>
              </a:extLst>
            </p:cNvPr>
            <p:cNvSpPr>
              <a:spLocks/>
            </p:cNvSpPr>
            <p:nvPr/>
          </p:nvSpPr>
          <p:spPr>
            <a:xfrm>
              <a:off x="8463615" y="5114233"/>
              <a:ext cx="13307" cy="11790"/>
            </a:xfrm>
            <a:custGeom>
              <a:avLst/>
              <a:gdLst>
                <a:gd name="connsiteX0" fmla="*/ 12392 w 13307"/>
                <a:gd name="connsiteY0" fmla="*/ 11094 h 11790"/>
                <a:gd name="connsiteX1" fmla="*/ 9287 w 13307"/>
                <a:gd name="connsiteY1" fmla="*/ 11790 h 11790"/>
                <a:gd name="connsiteX2" fmla="*/ 7127 w 13307"/>
                <a:gd name="connsiteY2" fmla="*/ 11539 h 11790"/>
                <a:gd name="connsiteX3" fmla="*/ 2848 w 13307"/>
                <a:gd name="connsiteY3" fmla="*/ 9552 h 11790"/>
                <a:gd name="connsiteX4" fmla="*/ 1706 w 13307"/>
                <a:gd name="connsiteY4" fmla="*/ 8230 h 11790"/>
                <a:gd name="connsiteX5" fmla="*/ 0 w 13307"/>
                <a:gd name="connsiteY5" fmla="*/ 4514 h 11790"/>
                <a:gd name="connsiteX6" fmla="*/ 375 w 13307"/>
                <a:gd name="connsiteY6" fmla="*/ 3207 h 11790"/>
                <a:gd name="connsiteX7" fmla="*/ 1721 w 13307"/>
                <a:gd name="connsiteY7" fmla="*/ 908 h 11790"/>
                <a:gd name="connsiteX8" fmla="*/ 4772 w 13307"/>
                <a:gd name="connsiteY8" fmla="*/ 0 h 11790"/>
                <a:gd name="connsiteX9" fmla="*/ 7980 w 13307"/>
                <a:gd name="connsiteY9" fmla="*/ 337 h 11790"/>
                <a:gd name="connsiteX10" fmla="*/ 9419 w 13307"/>
                <a:gd name="connsiteY10" fmla="*/ 962 h 11790"/>
                <a:gd name="connsiteX11" fmla="*/ 11117 w 13307"/>
                <a:gd name="connsiteY11" fmla="*/ 3653 h 11790"/>
                <a:gd name="connsiteX12" fmla="*/ 13308 w 13307"/>
                <a:gd name="connsiteY12" fmla="*/ 6392 h 11790"/>
                <a:gd name="connsiteX13" fmla="*/ 12940 w 13307"/>
                <a:gd name="connsiteY13" fmla="*/ 9647 h 1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07" h="11790">
                  <a:moveTo>
                    <a:pt x="12392" y="11094"/>
                  </a:moveTo>
                  <a:lnTo>
                    <a:pt x="9287" y="11790"/>
                  </a:lnTo>
                  <a:lnTo>
                    <a:pt x="7127" y="11539"/>
                  </a:lnTo>
                  <a:lnTo>
                    <a:pt x="2848" y="9552"/>
                  </a:lnTo>
                  <a:lnTo>
                    <a:pt x="1706" y="8230"/>
                  </a:lnTo>
                  <a:lnTo>
                    <a:pt x="0" y="4514"/>
                  </a:lnTo>
                  <a:lnTo>
                    <a:pt x="375" y="3207"/>
                  </a:lnTo>
                  <a:lnTo>
                    <a:pt x="1721" y="908"/>
                  </a:lnTo>
                  <a:lnTo>
                    <a:pt x="4772" y="0"/>
                  </a:lnTo>
                  <a:lnTo>
                    <a:pt x="7980" y="337"/>
                  </a:lnTo>
                  <a:lnTo>
                    <a:pt x="9419" y="962"/>
                  </a:lnTo>
                  <a:lnTo>
                    <a:pt x="11117" y="3653"/>
                  </a:lnTo>
                  <a:lnTo>
                    <a:pt x="13308" y="6392"/>
                  </a:lnTo>
                  <a:lnTo>
                    <a:pt x="12940" y="964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4" name="Freeform: Shape 763">
              <a:extLst>
                <a:ext uri="{FF2B5EF4-FFF2-40B4-BE49-F238E27FC236}">
                  <a16:creationId xmlns:a16="http://schemas.microsoft.com/office/drawing/2014/main" id="{65E4638F-5558-B7AA-6189-C18D0E1822B1}"/>
                </a:ext>
              </a:extLst>
            </p:cNvPr>
            <p:cNvSpPr>
              <a:spLocks/>
            </p:cNvSpPr>
            <p:nvPr/>
          </p:nvSpPr>
          <p:spPr>
            <a:xfrm>
              <a:off x="7695338" y="3441755"/>
              <a:ext cx="207798" cy="144725"/>
            </a:xfrm>
            <a:custGeom>
              <a:avLst/>
              <a:gdLst>
                <a:gd name="connsiteX0" fmla="*/ 175003 w 207798"/>
                <a:gd name="connsiteY0" fmla="*/ 90071 h 144725"/>
                <a:gd name="connsiteX1" fmla="*/ 177318 w 207798"/>
                <a:gd name="connsiteY1" fmla="*/ 93286 h 144725"/>
                <a:gd name="connsiteX2" fmla="*/ 180252 w 207798"/>
                <a:gd name="connsiteY2" fmla="*/ 95000 h 144725"/>
                <a:gd name="connsiteX3" fmla="*/ 187043 w 207798"/>
                <a:gd name="connsiteY3" fmla="*/ 96807 h 144725"/>
                <a:gd name="connsiteX4" fmla="*/ 187653 w 207798"/>
                <a:gd name="connsiteY4" fmla="*/ 96588 h 144725"/>
                <a:gd name="connsiteX5" fmla="*/ 187716 w 207798"/>
                <a:gd name="connsiteY5" fmla="*/ 96252 h 144725"/>
                <a:gd name="connsiteX6" fmla="*/ 187246 w 207798"/>
                <a:gd name="connsiteY6" fmla="*/ 95782 h 144725"/>
                <a:gd name="connsiteX7" fmla="*/ 187176 w 207798"/>
                <a:gd name="connsiteY7" fmla="*/ 95188 h 144725"/>
                <a:gd name="connsiteX8" fmla="*/ 187505 w 207798"/>
                <a:gd name="connsiteY8" fmla="*/ 94452 h 144725"/>
                <a:gd name="connsiteX9" fmla="*/ 188443 w 207798"/>
                <a:gd name="connsiteY9" fmla="*/ 94413 h 144725"/>
                <a:gd name="connsiteX10" fmla="*/ 189977 w 207798"/>
                <a:gd name="connsiteY10" fmla="*/ 95070 h 144725"/>
                <a:gd name="connsiteX11" fmla="*/ 192903 w 207798"/>
                <a:gd name="connsiteY11" fmla="*/ 94116 h 144725"/>
                <a:gd name="connsiteX12" fmla="*/ 197206 w 207798"/>
                <a:gd name="connsiteY12" fmla="*/ 91550 h 144725"/>
                <a:gd name="connsiteX13" fmla="*/ 201164 w 207798"/>
                <a:gd name="connsiteY13" fmla="*/ 91033 h 144725"/>
                <a:gd name="connsiteX14" fmla="*/ 204763 w 207798"/>
                <a:gd name="connsiteY14" fmla="*/ 92551 h 144725"/>
                <a:gd name="connsiteX15" fmla="*/ 206609 w 207798"/>
                <a:gd name="connsiteY15" fmla="*/ 94319 h 144725"/>
                <a:gd name="connsiteX16" fmla="*/ 207799 w 207798"/>
                <a:gd name="connsiteY16" fmla="*/ 96001 h 144725"/>
                <a:gd name="connsiteX17" fmla="*/ 207423 w 207798"/>
                <a:gd name="connsiteY17" fmla="*/ 98074 h 144725"/>
                <a:gd name="connsiteX18" fmla="*/ 207196 w 207798"/>
                <a:gd name="connsiteY18" fmla="*/ 99365 h 144725"/>
                <a:gd name="connsiteX19" fmla="*/ 206249 w 207798"/>
                <a:gd name="connsiteY19" fmla="*/ 104693 h 144725"/>
                <a:gd name="connsiteX20" fmla="*/ 205592 w 207798"/>
                <a:gd name="connsiteY20" fmla="*/ 106680 h 144725"/>
                <a:gd name="connsiteX21" fmla="*/ 204536 w 207798"/>
                <a:gd name="connsiteY21" fmla="*/ 108902 h 144725"/>
                <a:gd name="connsiteX22" fmla="*/ 193356 w 207798"/>
                <a:gd name="connsiteY22" fmla="*/ 111554 h 144725"/>
                <a:gd name="connsiteX23" fmla="*/ 194076 w 207798"/>
                <a:gd name="connsiteY23" fmla="*/ 110279 h 144725"/>
                <a:gd name="connsiteX24" fmla="*/ 193818 w 207798"/>
                <a:gd name="connsiteY24" fmla="*/ 108049 h 144725"/>
                <a:gd name="connsiteX25" fmla="*/ 193349 w 207798"/>
                <a:gd name="connsiteY25" fmla="*/ 106360 h 144725"/>
                <a:gd name="connsiteX26" fmla="*/ 194389 w 207798"/>
                <a:gd name="connsiteY26" fmla="*/ 104842 h 144725"/>
                <a:gd name="connsiteX27" fmla="*/ 191878 w 207798"/>
                <a:gd name="connsiteY27" fmla="*/ 104286 h 144725"/>
                <a:gd name="connsiteX28" fmla="*/ 190775 w 207798"/>
                <a:gd name="connsiteY28" fmla="*/ 105123 h 144725"/>
                <a:gd name="connsiteX29" fmla="*/ 189914 w 207798"/>
                <a:gd name="connsiteY29" fmla="*/ 106579 h 144725"/>
                <a:gd name="connsiteX30" fmla="*/ 190673 w 207798"/>
                <a:gd name="connsiteY30" fmla="*/ 109935 h 144725"/>
                <a:gd name="connsiteX31" fmla="*/ 189452 w 207798"/>
                <a:gd name="connsiteY31" fmla="*/ 111789 h 144725"/>
                <a:gd name="connsiteX32" fmla="*/ 188983 w 207798"/>
                <a:gd name="connsiteY32" fmla="*/ 112822 h 144725"/>
                <a:gd name="connsiteX33" fmla="*/ 188928 w 207798"/>
                <a:gd name="connsiteY33" fmla="*/ 115270 h 144725"/>
                <a:gd name="connsiteX34" fmla="*/ 188201 w 207798"/>
                <a:gd name="connsiteY34" fmla="*/ 116319 h 144725"/>
                <a:gd name="connsiteX35" fmla="*/ 188060 w 207798"/>
                <a:gd name="connsiteY35" fmla="*/ 117477 h 144725"/>
                <a:gd name="connsiteX36" fmla="*/ 189843 w 207798"/>
                <a:gd name="connsiteY36" fmla="*/ 117179 h 144725"/>
                <a:gd name="connsiteX37" fmla="*/ 189038 w 207798"/>
                <a:gd name="connsiteY37" fmla="*/ 119284 h 144725"/>
                <a:gd name="connsiteX38" fmla="*/ 185690 w 207798"/>
                <a:gd name="connsiteY38" fmla="*/ 123321 h 144725"/>
                <a:gd name="connsiteX39" fmla="*/ 184516 w 207798"/>
                <a:gd name="connsiteY39" fmla="*/ 125730 h 144725"/>
                <a:gd name="connsiteX40" fmla="*/ 184805 w 207798"/>
                <a:gd name="connsiteY40" fmla="*/ 135236 h 144725"/>
                <a:gd name="connsiteX41" fmla="*/ 183311 w 207798"/>
                <a:gd name="connsiteY41" fmla="*/ 140900 h 144725"/>
                <a:gd name="connsiteX42" fmla="*/ 183194 w 207798"/>
                <a:gd name="connsiteY42" fmla="*/ 142566 h 144725"/>
                <a:gd name="connsiteX43" fmla="*/ 179642 w 207798"/>
                <a:gd name="connsiteY43" fmla="*/ 142621 h 144725"/>
                <a:gd name="connsiteX44" fmla="*/ 178578 w 207798"/>
                <a:gd name="connsiteY44" fmla="*/ 142488 h 144725"/>
                <a:gd name="connsiteX45" fmla="*/ 175214 w 207798"/>
                <a:gd name="connsiteY45" fmla="*/ 141643 h 144725"/>
                <a:gd name="connsiteX46" fmla="*/ 171435 w 207798"/>
                <a:gd name="connsiteY46" fmla="*/ 140141 h 144725"/>
                <a:gd name="connsiteX47" fmla="*/ 169221 w 207798"/>
                <a:gd name="connsiteY47" fmla="*/ 137215 h 144725"/>
                <a:gd name="connsiteX48" fmla="*/ 167805 w 207798"/>
                <a:gd name="connsiteY48" fmla="*/ 135126 h 144725"/>
                <a:gd name="connsiteX49" fmla="*/ 164597 w 207798"/>
                <a:gd name="connsiteY49" fmla="*/ 136073 h 144725"/>
                <a:gd name="connsiteX50" fmla="*/ 163995 w 207798"/>
                <a:gd name="connsiteY50" fmla="*/ 135823 h 144725"/>
                <a:gd name="connsiteX51" fmla="*/ 163111 w 207798"/>
                <a:gd name="connsiteY51" fmla="*/ 134813 h 144725"/>
                <a:gd name="connsiteX52" fmla="*/ 160701 w 207798"/>
                <a:gd name="connsiteY52" fmla="*/ 134133 h 144725"/>
                <a:gd name="connsiteX53" fmla="*/ 157721 w 207798"/>
                <a:gd name="connsiteY53" fmla="*/ 134117 h 144725"/>
                <a:gd name="connsiteX54" fmla="*/ 151031 w 207798"/>
                <a:gd name="connsiteY54" fmla="*/ 130291 h 144725"/>
                <a:gd name="connsiteX55" fmla="*/ 150296 w 207798"/>
                <a:gd name="connsiteY55" fmla="*/ 129650 h 144725"/>
                <a:gd name="connsiteX56" fmla="*/ 145039 w 207798"/>
                <a:gd name="connsiteY56" fmla="*/ 130291 h 144725"/>
                <a:gd name="connsiteX57" fmla="*/ 137168 w 207798"/>
                <a:gd name="connsiteY57" fmla="*/ 132185 h 144725"/>
                <a:gd name="connsiteX58" fmla="*/ 131168 w 207798"/>
                <a:gd name="connsiteY58" fmla="*/ 134524 h 144725"/>
                <a:gd name="connsiteX59" fmla="*/ 124964 w 207798"/>
                <a:gd name="connsiteY59" fmla="*/ 138678 h 144725"/>
                <a:gd name="connsiteX60" fmla="*/ 122453 w 207798"/>
                <a:gd name="connsiteY60" fmla="*/ 141823 h 144725"/>
                <a:gd name="connsiteX61" fmla="*/ 119534 w 207798"/>
                <a:gd name="connsiteY61" fmla="*/ 143489 h 144725"/>
                <a:gd name="connsiteX62" fmla="*/ 115388 w 207798"/>
                <a:gd name="connsiteY62" fmla="*/ 144726 h 144725"/>
                <a:gd name="connsiteX63" fmla="*/ 107979 w 207798"/>
                <a:gd name="connsiteY63" fmla="*/ 144264 h 144725"/>
                <a:gd name="connsiteX64" fmla="*/ 100257 w 207798"/>
                <a:gd name="connsiteY64" fmla="*/ 142684 h 144725"/>
                <a:gd name="connsiteX65" fmla="*/ 91973 w 207798"/>
                <a:gd name="connsiteY65" fmla="*/ 140986 h 144725"/>
                <a:gd name="connsiteX66" fmla="*/ 87490 w 207798"/>
                <a:gd name="connsiteY66" fmla="*/ 141925 h 144725"/>
                <a:gd name="connsiteX67" fmla="*/ 81434 w 207798"/>
                <a:gd name="connsiteY67" fmla="*/ 141221 h 144725"/>
                <a:gd name="connsiteX68" fmla="*/ 72297 w 207798"/>
                <a:gd name="connsiteY68" fmla="*/ 139195 h 144725"/>
                <a:gd name="connsiteX69" fmla="*/ 65490 w 207798"/>
                <a:gd name="connsiteY69" fmla="*/ 138576 h 144725"/>
                <a:gd name="connsiteX70" fmla="*/ 58777 w 207798"/>
                <a:gd name="connsiteY70" fmla="*/ 139773 h 144725"/>
                <a:gd name="connsiteX71" fmla="*/ 57651 w 207798"/>
                <a:gd name="connsiteY71" fmla="*/ 138858 h 144725"/>
                <a:gd name="connsiteX72" fmla="*/ 57408 w 207798"/>
                <a:gd name="connsiteY72" fmla="*/ 137810 h 144725"/>
                <a:gd name="connsiteX73" fmla="*/ 57667 w 207798"/>
                <a:gd name="connsiteY73" fmla="*/ 136331 h 144725"/>
                <a:gd name="connsiteX74" fmla="*/ 58613 w 207798"/>
                <a:gd name="connsiteY74" fmla="*/ 135134 h 144725"/>
                <a:gd name="connsiteX75" fmla="*/ 60241 w 207798"/>
                <a:gd name="connsiteY75" fmla="*/ 134227 h 144725"/>
                <a:gd name="connsiteX76" fmla="*/ 61093 w 207798"/>
                <a:gd name="connsiteY76" fmla="*/ 133304 h 144725"/>
                <a:gd name="connsiteX77" fmla="*/ 61187 w 207798"/>
                <a:gd name="connsiteY77" fmla="*/ 132372 h 144725"/>
                <a:gd name="connsiteX78" fmla="*/ 59364 w 207798"/>
                <a:gd name="connsiteY78" fmla="*/ 130870 h 144725"/>
                <a:gd name="connsiteX79" fmla="*/ 55625 w 207798"/>
                <a:gd name="connsiteY79" fmla="*/ 128797 h 144725"/>
                <a:gd name="connsiteX80" fmla="*/ 54084 w 207798"/>
                <a:gd name="connsiteY80" fmla="*/ 127499 h 144725"/>
                <a:gd name="connsiteX81" fmla="*/ 53708 w 207798"/>
                <a:gd name="connsiteY81" fmla="*/ 127178 h 144725"/>
                <a:gd name="connsiteX82" fmla="*/ 53607 w 207798"/>
                <a:gd name="connsiteY82" fmla="*/ 126012 h 144725"/>
                <a:gd name="connsiteX83" fmla="*/ 52832 w 207798"/>
                <a:gd name="connsiteY83" fmla="*/ 125097 h 144725"/>
                <a:gd name="connsiteX84" fmla="*/ 51377 w 207798"/>
                <a:gd name="connsiteY84" fmla="*/ 124424 h 144725"/>
                <a:gd name="connsiteX85" fmla="*/ 50258 w 207798"/>
                <a:gd name="connsiteY85" fmla="*/ 123211 h 144725"/>
                <a:gd name="connsiteX86" fmla="*/ 49460 w 207798"/>
                <a:gd name="connsiteY86" fmla="*/ 121451 h 144725"/>
                <a:gd name="connsiteX87" fmla="*/ 49632 w 207798"/>
                <a:gd name="connsiteY87" fmla="*/ 119792 h 144725"/>
                <a:gd name="connsiteX88" fmla="*/ 50766 w 207798"/>
                <a:gd name="connsiteY88" fmla="*/ 118235 h 144725"/>
                <a:gd name="connsiteX89" fmla="*/ 52222 w 207798"/>
                <a:gd name="connsiteY89" fmla="*/ 117555 h 144725"/>
                <a:gd name="connsiteX90" fmla="*/ 53990 w 207798"/>
                <a:gd name="connsiteY90" fmla="*/ 117766 h 144725"/>
                <a:gd name="connsiteX91" fmla="*/ 54725 w 207798"/>
                <a:gd name="connsiteY91" fmla="*/ 117320 h 144725"/>
                <a:gd name="connsiteX92" fmla="*/ 54428 w 207798"/>
                <a:gd name="connsiteY92" fmla="*/ 116233 h 144725"/>
                <a:gd name="connsiteX93" fmla="*/ 52699 w 207798"/>
                <a:gd name="connsiteY93" fmla="*/ 114832 h 144725"/>
                <a:gd name="connsiteX94" fmla="*/ 49530 w 207798"/>
                <a:gd name="connsiteY94" fmla="*/ 113135 h 144725"/>
                <a:gd name="connsiteX95" fmla="*/ 46307 w 207798"/>
                <a:gd name="connsiteY95" fmla="*/ 114058 h 144725"/>
                <a:gd name="connsiteX96" fmla="*/ 43014 w 207798"/>
                <a:gd name="connsiteY96" fmla="*/ 117610 h 144725"/>
                <a:gd name="connsiteX97" fmla="*/ 40651 w 207798"/>
                <a:gd name="connsiteY97" fmla="*/ 118181 h 144725"/>
                <a:gd name="connsiteX98" fmla="*/ 39195 w 207798"/>
                <a:gd name="connsiteY98" fmla="*/ 115795 h 144725"/>
                <a:gd name="connsiteX99" fmla="*/ 36614 w 207798"/>
                <a:gd name="connsiteY99" fmla="*/ 114363 h 144725"/>
                <a:gd name="connsiteX100" fmla="*/ 32898 w 207798"/>
                <a:gd name="connsiteY100" fmla="*/ 113917 h 144725"/>
                <a:gd name="connsiteX101" fmla="*/ 30613 w 207798"/>
                <a:gd name="connsiteY101" fmla="*/ 113002 h 144725"/>
                <a:gd name="connsiteX102" fmla="*/ 29760 w 207798"/>
                <a:gd name="connsiteY102" fmla="*/ 111617 h 144725"/>
                <a:gd name="connsiteX103" fmla="*/ 28133 w 207798"/>
                <a:gd name="connsiteY103" fmla="*/ 110553 h 144725"/>
                <a:gd name="connsiteX104" fmla="*/ 24550 w 207798"/>
                <a:gd name="connsiteY104" fmla="*/ 109419 h 144725"/>
                <a:gd name="connsiteX105" fmla="*/ 24503 w 207798"/>
                <a:gd name="connsiteY105" fmla="*/ 108339 h 144725"/>
                <a:gd name="connsiteX106" fmla="*/ 25082 w 207798"/>
                <a:gd name="connsiteY106" fmla="*/ 108081 h 144725"/>
                <a:gd name="connsiteX107" fmla="*/ 26357 w 207798"/>
                <a:gd name="connsiteY107" fmla="*/ 107979 h 144725"/>
                <a:gd name="connsiteX108" fmla="*/ 28063 w 207798"/>
                <a:gd name="connsiteY108" fmla="*/ 107752 h 144725"/>
                <a:gd name="connsiteX109" fmla="*/ 28337 w 207798"/>
                <a:gd name="connsiteY109" fmla="*/ 107134 h 144725"/>
                <a:gd name="connsiteX110" fmla="*/ 28352 w 207798"/>
                <a:gd name="connsiteY110" fmla="*/ 106571 h 144725"/>
                <a:gd name="connsiteX111" fmla="*/ 27007 w 207798"/>
                <a:gd name="connsiteY111" fmla="*/ 105859 h 144725"/>
                <a:gd name="connsiteX112" fmla="*/ 25653 w 207798"/>
                <a:gd name="connsiteY112" fmla="*/ 105374 h 144725"/>
                <a:gd name="connsiteX113" fmla="*/ 24941 w 207798"/>
                <a:gd name="connsiteY113" fmla="*/ 104889 h 144725"/>
                <a:gd name="connsiteX114" fmla="*/ 24487 w 207798"/>
                <a:gd name="connsiteY114" fmla="*/ 104349 h 144725"/>
                <a:gd name="connsiteX115" fmla="*/ 24394 w 207798"/>
                <a:gd name="connsiteY115" fmla="*/ 103786 h 144725"/>
                <a:gd name="connsiteX116" fmla="*/ 24793 w 207798"/>
                <a:gd name="connsiteY116" fmla="*/ 103402 h 144725"/>
                <a:gd name="connsiteX117" fmla="*/ 25340 w 207798"/>
                <a:gd name="connsiteY117" fmla="*/ 103379 h 144725"/>
                <a:gd name="connsiteX118" fmla="*/ 25880 w 207798"/>
                <a:gd name="connsiteY118" fmla="*/ 103042 h 144725"/>
                <a:gd name="connsiteX119" fmla="*/ 26185 w 207798"/>
                <a:gd name="connsiteY119" fmla="*/ 101736 h 144725"/>
                <a:gd name="connsiteX120" fmla="*/ 26921 w 207798"/>
                <a:gd name="connsiteY120" fmla="*/ 100656 h 144725"/>
                <a:gd name="connsiteX121" fmla="*/ 27445 w 207798"/>
                <a:gd name="connsiteY121" fmla="*/ 100281 h 144725"/>
                <a:gd name="connsiteX122" fmla="*/ 27414 w 207798"/>
                <a:gd name="connsiteY122" fmla="*/ 99483 h 144725"/>
                <a:gd name="connsiteX123" fmla="*/ 26866 w 207798"/>
                <a:gd name="connsiteY123" fmla="*/ 98740 h 144725"/>
                <a:gd name="connsiteX124" fmla="*/ 26123 w 207798"/>
                <a:gd name="connsiteY124" fmla="*/ 98098 h 144725"/>
                <a:gd name="connsiteX125" fmla="*/ 25027 w 207798"/>
                <a:gd name="connsiteY125" fmla="*/ 97707 h 144725"/>
                <a:gd name="connsiteX126" fmla="*/ 21616 w 207798"/>
                <a:gd name="connsiteY126" fmla="*/ 96580 h 144725"/>
                <a:gd name="connsiteX127" fmla="*/ 19895 w 207798"/>
                <a:gd name="connsiteY127" fmla="*/ 95016 h 144725"/>
                <a:gd name="connsiteX128" fmla="*/ 18839 w 207798"/>
                <a:gd name="connsiteY128" fmla="*/ 94953 h 144725"/>
                <a:gd name="connsiteX129" fmla="*/ 17172 w 207798"/>
                <a:gd name="connsiteY129" fmla="*/ 94085 h 144725"/>
                <a:gd name="connsiteX130" fmla="*/ 15373 w 207798"/>
                <a:gd name="connsiteY130" fmla="*/ 92723 h 144725"/>
                <a:gd name="connsiteX131" fmla="*/ 13808 w 207798"/>
                <a:gd name="connsiteY131" fmla="*/ 90783 h 144725"/>
                <a:gd name="connsiteX132" fmla="*/ 12127 w 207798"/>
                <a:gd name="connsiteY132" fmla="*/ 89524 h 144725"/>
                <a:gd name="connsiteX133" fmla="*/ 11688 w 207798"/>
                <a:gd name="connsiteY133" fmla="*/ 89007 h 144725"/>
                <a:gd name="connsiteX134" fmla="*/ 11649 w 207798"/>
                <a:gd name="connsiteY134" fmla="*/ 88522 h 144725"/>
                <a:gd name="connsiteX135" fmla="*/ 11962 w 207798"/>
                <a:gd name="connsiteY135" fmla="*/ 87974 h 144725"/>
                <a:gd name="connsiteX136" fmla="*/ 11947 w 207798"/>
                <a:gd name="connsiteY136" fmla="*/ 87380 h 144725"/>
                <a:gd name="connsiteX137" fmla="*/ 11508 w 207798"/>
                <a:gd name="connsiteY137" fmla="*/ 85479 h 144725"/>
                <a:gd name="connsiteX138" fmla="*/ 11806 w 207798"/>
                <a:gd name="connsiteY138" fmla="*/ 83460 h 144725"/>
                <a:gd name="connsiteX139" fmla="*/ 11728 w 207798"/>
                <a:gd name="connsiteY139" fmla="*/ 81559 h 144725"/>
                <a:gd name="connsiteX140" fmla="*/ 11704 w 207798"/>
                <a:gd name="connsiteY140" fmla="*/ 80706 h 144725"/>
                <a:gd name="connsiteX141" fmla="*/ 11376 w 207798"/>
                <a:gd name="connsiteY141" fmla="*/ 80440 h 144725"/>
                <a:gd name="connsiteX142" fmla="*/ 11086 w 207798"/>
                <a:gd name="connsiteY142" fmla="*/ 80730 h 144725"/>
                <a:gd name="connsiteX143" fmla="*/ 10671 w 207798"/>
                <a:gd name="connsiteY143" fmla="*/ 81090 h 144725"/>
                <a:gd name="connsiteX144" fmla="*/ 10264 w 207798"/>
                <a:gd name="connsiteY144" fmla="*/ 81160 h 144725"/>
                <a:gd name="connsiteX145" fmla="*/ 9021 w 207798"/>
                <a:gd name="connsiteY145" fmla="*/ 79776 h 144725"/>
                <a:gd name="connsiteX146" fmla="*/ 7448 w 207798"/>
                <a:gd name="connsiteY146" fmla="*/ 76951 h 144725"/>
                <a:gd name="connsiteX147" fmla="*/ 6384 w 207798"/>
                <a:gd name="connsiteY147" fmla="*/ 76005 h 144725"/>
                <a:gd name="connsiteX148" fmla="*/ 4311 w 207798"/>
                <a:gd name="connsiteY148" fmla="*/ 74706 h 144725"/>
                <a:gd name="connsiteX149" fmla="*/ 2558 w 207798"/>
                <a:gd name="connsiteY149" fmla="*/ 73611 h 144725"/>
                <a:gd name="connsiteX150" fmla="*/ 1306 w 207798"/>
                <a:gd name="connsiteY150" fmla="*/ 71248 h 144725"/>
                <a:gd name="connsiteX151" fmla="*/ 0 w 207798"/>
                <a:gd name="connsiteY151" fmla="*/ 69417 h 144725"/>
                <a:gd name="connsiteX152" fmla="*/ 861 w 207798"/>
                <a:gd name="connsiteY152" fmla="*/ 68651 h 144725"/>
                <a:gd name="connsiteX153" fmla="*/ 5844 w 207798"/>
                <a:gd name="connsiteY153" fmla="*/ 67571 h 144725"/>
                <a:gd name="connsiteX154" fmla="*/ 8168 w 207798"/>
                <a:gd name="connsiteY154" fmla="*/ 68627 h 144725"/>
                <a:gd name="connsiteX155" fmla="*/ 9208 w 207798"/>
                <a:gd name="connsiteY155" fmla="*/ 68244 h 144725"/>
                <a:gd name="connsiteX156" fmla="*/ 10218 w 207798"/>
                <a:gd name="connsiteY156" fmla="*/ 67391 h 144725"/>
                <a:gd name="connsiteX157" fmla="*/ 10781 w 207798"/>
                <a:gd name="connsiteY157" fmla="*/ 66703 h 144725"/>
                <a:gd name="connsiteX158" fmla="*/ 10882 w 207798"/>
                <a:gd name="connsiteY158" fmla="*/ 65975 h 144725"/>
                <a:gd name="connsiteX159" fmla="*/ 11383 w 207798"/>
                <a:gd name="connsiteY159" fmla="*/ 65067 h 144725"/>
                <a:gd name="connsiteX160" fmla="*/ 13065 w 207798"/>
                <a:gd name="connsiteY160" fmla="*/ 64637 h 144725"/>
                <a:gd name="connsiteX161" fmla="*/ 17524 w 207798"/>
                <a:gd name="connsiteY161" fmla="*/ 65193 h 144725"/>
                <a:gd name="connsiteX162" fmla="*/ 19316 w 207798"/>
                <a:gd name="connsiteY162" fmla="*/ 63917 h 144725"/>
                <a:gd name="connsiteX163" fmla="*/ 19981 w 207798"/>
                <a:gd name="connsiteY163" fmla="*/ 63229 h 144725"/>
                <a:gd name="connsiteX164" fmla="*/ 20388 w 207798"/>
                <a:gd name="connsiteY164" fmla="*/ 61696 h 144725"/>
                <a:gd name="connsiteX165" fmla="*/ 20857 w 207798"/>
                <a:gd name="connsiteY165" fmla="*/ 60459 h 144725"/>
                <a:gd name="connsiteX166" fmla="*/ 22453 w 207798"/>
                <a:gd name="connsiteY166" fmla="*/ 59802 h 144725"/>
                <a:gd name="connsiteX167" fmla="*/ 22430 w 207798"/>
                <a:gd name="connsiteY167" fmla="*/ 58676 h 144725"/>
                <a:gd name="connsiteX168" fmla="*/ 22187 w 207798"/>
                <a:gd name="connsiteY168" fmla="*/ 57455 h 144725"/>
                <a:gd name="connsiteX169" fmla="*/ 23111 w 207798"/>
                <a:gd name="connsiteY169" fmla="*/ 54709 h 144725"/>
                <a:gd name="connsiteX170" fmla="*/ 23674 w 207798"/>
                <a:gd name="connsiteY170" fmla="*/ 53583 h 144725"/>
                <a:gd name="connsiteX171" fmla="*/ 24581 w 207798"/>
                <a:gd name="connsiteY171" fmla="*/ 53176 h 144725"/>
                <a:gd name="connsiteX172" fmla="*/ 25669 w 207798"/>
                <a:gd name="connsiteY172" fmla="*/ 52307 h 144725"/>
                <a:gd name="connsiteX173" fmla="*/ 27562 w 207798"/>
                <a:gd name="connsiteY173" fmla="*/ 50508 h 144725"/>
                <a:gd name="connsiteX174" fmla="*/ 27124 w 207798"/>
                <a:gd name="connsiteY174" fmla="*/ 48943 h 144725"/>
                <a:gd name="connsiteX175" fmla="*/ 27499 w 207798"/>
                <a:gd name="connsiteY175" fmla="*/ 47778 h 144725"/>
                <a:gd name="connsiteX176" fmla="*/ 29471 w 207798"/>
                <a:gd name="connsiteY176" fmla="*/ 44946 h 144725"/>
                <a:gd name="connsiteX177" fmla="*/ 30973 w 207798"/>
                <a:gd name="connsiteY177" fmla="*/ 42207 h 144725"/>
                <a:gd name="connsiteX178" fmla="*/ 30949 w 207798"/>
                <a:gd name="connsiteY178" fmla="*/ 40830 h 144725"/>
                <a:gd name="connsiteX179" fmla="*/ 31169 w 207798"/>
                <a:gd name="connsiteY179" fmla="*/ 39633 h 144725"/>
                <a:gd name="connsiteX180" fmla="*/ 32498 w 207798"/>
                <a:gd name="connsiteY180" fmla="*/ 38319 h 144725"/>
                <a:gd name="connsiteX181" fmla="*/ 33891 w 207798"/>
                <a:gd name="connsiteY181" fmla="*/ 36606 h 144725"/>
                <a:gd name="connsiteX182" fmla="*/ 35730 w 207798"/>
                <a:gd name="connsiteY182" fmla="*/ 31239 h 144725"/>
                <a:gd name="connsiteX183" fmla="*/ 36395 w 207798"/>
                <a:gd name="connsiteY183" fmla="*/ 30339 h 144725"/>
                <a:gd name="connsiteX184" fmla="*/ 37600 w 207798"/>
                <a:gd name="connsiteY184" fmla="*/ 29314 h 144725"/>
                <a:gd name="connsiteX185" fmla="*/ 38499 w 207798"/>
                <a:gd name="connsiteY185" fmla="*/ 28297 h 144725"/>
                <a:gd name="connsiteX186" fmla="*/ 38593 w 207798"/>
                <a:gd name="connsiteY186" fmla="*/ 24761 h 144725"/>
                <a:gd name="connsiteX187" fmla="*/ 39438 w 207798"/>
                <a:gd name="connsiteY187" fmla="*/ 23736 h 144725"/>
                <a:gd name="connsiteX188" fmla="*/ 41058 w 207798"/>
                <a:gd name="connsiteY188" fmla="*/ 22586 h 144725"/>
                <a:gd name="connsiteX189" fmla="*/ 42669 w 207798"/>
                <a:gd name="connsiteY189" fmla="*/ 20740 h 144725"/>
                <a:gd name="connsiteX190" fmla="*/ 43976 w 207798"/>
                <a:gd name="connsiteY190" fmla="*/ 18549 h 144725"/>
                <a:gd name="connsiteX191" fmla="*/ 44985 w 207798"/>
                <a:gd name="connsiteY191" fmla="*/ 17524 h 144725"/>
                <a:gd name="connsiteX192" fmla="*/ 46323 w 207798"/>
                <a:gd name="connsiteY192" fmla="*/ 17251 h 144725"/>
                <a:gd name="connsiteX193" fmla="*/ 47770 w 207798"/>
                <a:gd name="connsiteY193" fmla="*/ 16390 h 144725"/>
                <a:gd name="connsiteX194" fmla="*/ 49390 w 207798"/>
                <a:gd name="connsiteY194" fmla="*/ 16069 h 144725"/>
                <a:gd name="connsiteX195" fmla="*/ 50962 w 207798"/>
                <a:gd name="connsiteY195" fmla="*/ 16492 h 144725"/>
                <a:gd name="connsiteX196" fmla="*/ 51955 w 207798"/>
                <a:gd name="connsiteY196" fmla="*/ 16273 h 144725"/>
                <a:gd name="connsiteX197" fmla="*/ 53466 w 207798"/>
                <a:gd name="connsiteY197" fmla="*/ 15209 h 144725"/>
                <a:gd name="connsiteX198" fmla="*/ 57307 w 207798"/>
                <a:gd name="connsiteY198" fmla="*/ 11172 h 144725"/>
                <a:gd name="connsiteX199" fmla="*/ 57847 w 207798"/>
                <a:gd name="connsiteY199" fmla="*/ 10366 h 144725"/>
                <a:gd name="connsiteX200" fmla="*/ 58645 w 207798"/>
                <a:gd name="connsiteY200" fmla="*/ 9811 h 144725"/>
                <a:gd name="connsiteX201" fmla="*/ 61759 w 207798"/>
                <a:gd name="connsiteY201" fmla="*/ 8426 h 144725"/>
                <a:gd name="connsiteX202" fmla="*/ 62548 w 207798"/>
                <a:gd name="connsiteY202" fmla="*/ 7033 h 144725"/>
                <a:gd name="connsiteX203" fmla="*/ 63620 w 207798"/>
                <a:gd name="connsiteY203" fmla="*/ 5781 h 144725"/>
                <a:gd name="connsiteX204" fmla="*/ 65005 w 207798"/>
                <a:gd name="connsiteY204" fmla="*/ 5875 h 144725"/>
                <a:gd name="connsiteX205" fmla="*/ 69527 w 207798"/>
                <a:gd name="connsiteY205" fmla="*/ 8973 h 144725"/>
                <a:gd name="connsiteX206" fmla="*/ 74362 w 207798"/>
                <a:gd name="connsiteY206" fmla="*/ 8778 h 144725"/>
                <a:gd name="connsiteX207" fmla="*/ 75246 w 207798"/>
                <a:gd name="connsiteY207" fmla="*/ 8895 h 144725"/>
                <a:gd name="connsiteX208" fmla="*/ 75535 w 207798"/>
                <a:gd name="connsiteY208" fmla="*/ 8958 h 144725"/>
                <a:gd name="connsiteX209" fmla="*/ 76130 w 207798"/>
                <a:gd name="connsiteY209" fmla="*/ 9208 h 144725"/>
                <a:gd name="connsiteX210" fmla="*/ 82561 w 207798"/>
                <a:gd name="connsiteY210" fmla="*/ 10741 h 144725"/>
                <a:gd name="connsiteX211" fmla="*/ 83554 w 207798"/>
                <a:gd name="connsiteY211" fmla="*/ 10569 h 144725"/>
                <a:gd name="connsiteX212" fmla="*/ 83828 w 207798"/>
                <a:gd name="connsiteY212" fmla="*/ 10452 h 144725"/>
                <a:gd name="connsiteX213" fmla="*/ 86418 w 207798"/>
                <a:gd name="connsiteY213" fmla="*/ 11712 h 144725"/>
                <a:gd name="connsiteX214" fmla="*/ 88710 w 207798"/>
                <a:gd name="connsiteY214" fmla="*/ 11547 h 144725"/>
                <a:gd name="connsiteX215" fmla="*/ 90885 w 207798"/>
                <a:gd name="connsiteY215" fmla="*/ 10671 h 144725"/>
                <a:gd name="connsiteX216" fmla="*/ 93146 w 207798"/>
                <a:gd name="connsiteY216" fmla="*/ 10374 h 144725"/>
                <a:gd name="connsiteX217" fmla="*/ 95227 w 207798"/>
                <a:gd name="connsiteY217" fmla="*/ 10898 h 144725"/>
                <a:gd name="connsiteX218" fmla="*/ 96807 w 207798"/>
                <a:gd name="connsiteY218" fmla="*/ 12674 h 144725"/>
                <a:gd name="connsiteX219" fmla="*/ 100915 w 207798"/>
                <a:gd name="connsiteY219" fmla="*/ 16445 h 144725"/>
                <a:gd name="connsiteX220" fmla="*/ 102135 w 207798"/>
                <a:gd name="connsiteY220" fmla="*/ 17853 h 144725"/>
                <a:gd name="connsiteX221" fmla="*/ 104013 w 207798"/>
                <a:gd name="connsiteY221" fmla="*/ 17642 h 144725"/>
                <a:gd name="connsiteX222" fmla="*/ 106094 w 207798"/>
                <a:gd name="connsiteY222" fmla="*/ 16938 h 144725"/>
                <a:gd name="connsiteX223" fmla="*/ 108198 w 207798"/>
                <a:gd name="connsiteY223" fmla="*/ 14426 h 144725"/>
                <a:gd name="connsiteX224" fmla="*/ 114668 w 207798"/>
                <a:gd name="connsiteY224" fmla="*/ 11563 h 144725"/>
                <a:gd name="connsiteX225" fmla="*/ 119605 w 207798"/>
                <a:gd name="connsiteY225" fmla="*/ 10851 h 144725"/>
                <a:gd name="connsiteX226" fmla="*/ 124424 w 207798"/>
                <a:gd name="connsiteY226" fmla="*/ 9701 h 144725"/>
                <a:gd name="connsiteX227" fmla="*/ 130002 w 207798"/>
                <a:gd name="connsiteY227" fmla="*/ 8887 h 144725"/>
                <a:gd name="connsiteX228" fmla="*/ 131614 w 207798"/>
                <a:gd name="connsiteY228" fmla="*/ 6540 h 144725"/>
                <a:gd name="connsiteX229" fmla="*/ 132506 w 207798"/>
                <a:gd name="connsiteY229" fmla="*/ 4936 h 144725"/>
                <a:gd name="connsiteX230" fmla="*/ 133139 w 207798"/>
                <a:gd name="connsiteY230" fmla="*/ 1963 h 144725"/>
                <a:gd name="connsiteX231" fmla="*/ 136144 w 207798"/>
                <a:gd name="connsiteY231" fmla="*/ 1103 h 144725"/>
                <a:gd name="connsiteX232" fmla="*/ 138999 w 207798"/>
                <a:gd name="connsiteY232" fmla="*/ 493 h 144725"/>
                <a:gd name="connsiteX233" fmla="*/ 140016 w 207798"/>
                <a:gd name="connsiteY233" fmla="*/ 117 h 144725"/>
                <a:gd name="connsiteX234" fmla="*/ 142097 w 207798"/>
                <a:gd name="connsiteY234" fmla="*/ 0 h 144725"/>
                <a:gd name="connsiteX235" fmla="*/ 143716 w 207798"/>
                <a:gd name="connsiteY235" fmla="*/ 250 h 144725"/>
                <a:gd name="connsiteX236" fmla="*/ 146212 w 207798"/>
                <a:gd name="connsiteY236" fmla="*/ 1721 h 144725"/>
                <a:gd name="connsiteX237" fmla="*/ 147965 w 207798"/>
                <a:gd name="connsiteY237" fmla="*/ 3560 h 144725"/>
                <a:gd name="connsiteX238" fmla="*/ 148653 w 207798"/>
                <a:gd name="connsiteY238" fmla="*/ 5023 h 144725"/>
                <a:gd name="connsiteX239" fmla="*/ 150147 w 207798"/>
                <a:gd name="connsiteY239" fmla="*/ 7088 h 144725"/>
                <a:gd name="connsiteX240" fmla="*/ 151720 w 207798"/>
                <a:gd name="connsiteY240" fmla="*/ 9975 h 144725"/>
                <a:gd name="connsiteX241" fmla="*/ 153457 w 207798"/>
                <a:gd name="connsiteY241" fmla="*/ 13816 h 144725"/>
                <a:gd name="connsiteX242" fmla="*/ 153832 w 207798"/>
                <a:gd name="connsiteY242" fmla="*/ 15749 h 144725"/>
                <a:gd name="connsiteX243" fmla="*/ 154489 w 207798"/>
                <a:gd name="connsiteY243" fmla="*/ 17845 h 144725"/>
                <a:gd name="connsiteX244" fmla="*/ 155781 w 207798"/>
                <a:gd name="connsiteY244" fmla="*/ 20388 h 144725"/>
                <a:gd name="connsiteX245" fmla="*/ 158245 w 207798"/>
                <a:gd name="connsiteY245" fmla="*/ 23204 h 144725"/>
                <a:gd name="connsiteX246" fmla="*/ 158589 w 207798"/>
                <a:gd name="connsiteY246" fmla="*/ 23728 h 144725"/>
                <a:gd name="connsiteX247" fmla="*/ 159708 w 207798"/>
                <a:gd name="connsiteY247" fmla="*/ 25708 h 144725"/>
                <a:gd name="connsiteX248" fmla="*/ 161867 w 207798"/>
                <a:gd name="connsiteY248" fmla="*/ 30081 h 144725"/>
                <a:gd name="connsiteX249" fmla="*/ 163674 w 207798"/>
                <a:gd name="connsiteY249" fmla="*/ 31826 h 144725"/>
                <a:gd name="connsiteX250" fmla="*/ 165247 w 207798"/>
                <a:gd name="connsiteY250" fmla="*/ 33727 h 144725"/>
                <a:gd name="connsiteX251" fmla="*/ 166005 w 207798"/>
                <a:gd name="connsiteY251" fmla="*/ 35636 h 144725"/>
                <a:gd name="connsiteX252" fmla="*/ 167132 w 207798"/>
                <a:gd name="connsiteY252" fmla="*/ 37365 h 144725"/>
                <a:gd name="connsiteX253" fmla="*/ 169777 w 207798"/>
                <a:gd name="connsiteY253" fmla="*/ 39657 h 144725"/>
                <a:gd name="connsiteX254" fmla="*/ 171920 w 207798"/>
                <a:gd name="connsiteY254" fmla="*/ 41738 h 144725"/>
                <a:gd name="connsiteX255" fmla="*/ 173634 w 207798"/>
                <a:gd name="connsiteY255" fmla="*/ 47707 h 144725"/>
                <a:gd name="connsiteX256" fmla="*/ 174831 w 207798"/>
                <a:gd name="connsiteY256" fmla="*/ 50445 h 144725"/>
                <a:gd name="connsiteX257" fmla="*/ 175597 w 207798"/>
                <a:gd name="connsiteY257" fmla="*/ 52534 h 144725"/>
                <a:gd name="connsiteX258" fmla="*/ 175229 w 207798"/>
                <a:gd name="connsiteY258" fmla="*/ 56759 h 144725"/>
                <a:gd name="connsiteX259" fmla="*/ 175707 w 207798"/>
                <a:gd name="connsiteY259" fmla="*/ 58566 h 144725"/>
                <a:gd name="connsiteX260" fmla="*/ 174729 w 207798"/>
                <a:gd name="connsiteY260" fmla="*/ 61860 h 144725"/>
                <a:gd name="connsiteX261" fmla="*/ 172961 w 207798"/>
                <a:gd name="connsiteY261" fmla="*/ 68463 h 144725"/>
                <a:gd name="connsiteX262" fmla="*/ 172530 w 207798"/>
                <a:gd name="connsiteY262" fmla="*/ 73705 h 144725"/>
                <a:gd name="connsiteX263" fmla="*/ 172836 w 207798"/>
                <a:gd name="connsiteY263" fmla="*/ 76521 h 144725"/>
                <a:gd name="connsiteX264" fmla="*/ 172875 w 207798"/>
                <a:gd name="connsiteY264" fmla="*/ 78328 h 144725"/>
                <a:gd name="connsiteX265" fmla="*/ 173305 w 207798"/>
                <a:gd name="connsiteY265" fmla="*/ 79478 h 144725"/>
                <a:gd name="connsiteX266" fmla="*/ 173774 w 207798"/>
                <a:gd name="connsiteY266" fmla="*/ 81856 h 144725"/>
                <a:gd name="connsiteX267" fmla="*/ 173845 w 207798"/>
                <a:gd name="connsiteY267" fmla="*/ 83922 h 144725"/>
                <a:gd name="connsiteX268" fmla="*/ 173211 w 207798"/>
                <a:gd name="connsiteY268" fmla="*/ 84509 h 144725"/>
                <a:gd name="connsiteX269" fmla="*/ 172327 w 207798"/>
                <a:gd name="connsiteY269" fmla="*/ 85002 h 144725"/>
                <a:gd name="connsiteX270" fmla="*/ 171983 w 207798"/>
                <a:gd name="connsiteY270" fmla="*/ 85432 h 144725"/>
                <a:gd name="connsiteX271" fmla="*/ 172796 w 207798"/>
                <a:gd name="connsiteY271" fmla="*/ 86363 h 144725"/>
                <a:gd name="connsiteX272" fmla="*/ 173907 w 207798"/>
                <a:gd name="connsiteY272" fmla="*/ 88092 h 14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207798" h="144725">
                  <a:moveTo>
                    <a:pt x="175003" y="90071"/>
                  </a:moveTo>
                  <a:lnTo>
                    <a:pt x="177318" y="93286"/>
                  </a:lnTo>
                  <a:lnTo>
                    <a:pt x="180252" y="95000"/>
                  </a:lnTo>
                  <a:lnTo>
                    <a:pt x="187043" y="96807"/>
                  </a:lnTo>
                  <a:lnTo>
                    <a:pt x="187653" y="96588"/>
                  </a:lnTo>
                  <a:lnTo>
                    <a:pt x="187716" y="96252"/>
                  </a:lnTo>
                  <a:lnTo>
                    <a:pt x="187246" y="95782"/>
                  </a:lnTo>
                  <a:lnTo>
                    <a:pt x="187176" y="95188"/>
                  </a:lnTo>
                  <a:lnTo>
                    <a:pt x="187505" y="94452"/>
                  </a:lnTo>
                  <a:lnTo>
                    <a:pt x="188443" y="94413"/>
                  </a:lnTo>
                  <a:lnTo>
                    <a:pt x="189977" y="95070"/>
                  </a:lnTo>
                  <a:lnTo>
                    <a:pt x="192903" y="94116"/>
                  </a:lnTo>
                  <a:lnTo>
                    <a:pt x="197206" y="91550"/>
                  </a:lnTo>
                  <a:lnTo>
                    <a:pt x="201164" y="91033"/>
                  </a:lnTo>
                  <a:lnTo>
                    <a:pt x="204763" y="92551"/>
                  </a:lnTo>
                  <a:lnTo>
                    <a:pt x="206609" y="94319"/>
                  </a:lnTo>
                  <a:lnTo>
                    <a:pt x="207799" y="96001"/>
                  </a:lnTo>
                  <a:lnTo>
                    <a:pt x="207423" y="98074"/>
                  </a:lnTo>
                  <a:lnTo>
                    <a:pt x="207196" y="99365"/>
                  </a:lnTo>
                  <a:lnTo>
                    <a:pt x="206249" y="104693"/>
                  </a:lnTo>
                  <a:lnTo>
                    <a:pt x="205592" y="106680"/>
                  </a:lnTo>
                  <a:lnTo>
                    <a:pt x="204536" y="108902"/>
                  </a:lnTo>
                  <a:lnTo>
                    <a:pt x="193356" y="111554"/>
                  </a:lnTo>
                  <a:lnTo>
                    <a:pt x="194076" y="110279"/>
                  </a:lnTo>
                  <a:lnTo>
                    <a:pt x="193818" y="108049"/>
                  </a:lnTo>
                  <a:lnTo>
                    <a:pt x="193349" y="106360"/>
                  </a:lnTo>
                  <a:lnTo>
                    <a:pt x="194389" y="104842"/>
                  </a:lnTo>
                  <a:lnTo>
                    <a:pt x="191878" y="104286"/>
                  </a:lnTo>
                  <a:lnTo>
                    <a:pt x="190775" y="105123"/>
                  </a:lnTo>
                  <a:lnTo>
                    <a:pt x="189914" y="106579"/>
                  </a:lnTo>
                  <a:lnTo>
                    <a:pt x="190673" y="109935"/>
                  </a:lnTo>
                  <a:lnTo>
                    <a:pt x="189452" y="111789"/>
                  </a:lnTo>
                  <a:lnTo>
                    <a:pt x="188983" y="112822"/>
                  </a:lnTo>
                  <a:lnTo>
                    <a:pt x="188928" y="115270"/>
                  </a:lnTo>
                  <a:lnTo>
                    <a:pt x="188201" y="116319"/>
                  </a:lnTo>
                  <a:lnTo>
                    <a:pt x="188060" y="117477"/>
                  </a:lnTo>
                  <a:lnTo>
                    <a:pt x="189843" y="117179"/>
                  </a:lnTo>
                  <a:lnTo>
                    <a:pt x="189038" y="119284"/>
                  </a:lnTo>
                  <a:lnTo>
                    <a:pt x="185690" y="123321"/>
                  </a:lnTo>
                  <a:lnTo>
                    <a:pt x="184516" y="125730"/>
                  </a:lnTo>
                  <a:lnTo>
                    <a:pt x="184805" y="135236"/>
                  </a:lnTo>
                  <a:lnTo>
                    <a:pt x="183311" y="140900"/>
                  </a:lnTo>
                  <a:lnTo>
                    <a:pt x="183194" y="142566"/>
                  </a:lnTo>
                  <a:lnTo>
                    <a:pt x="179642" y="142621"/>
                  </a:lnTo>
                  <a:lnTo>
                    <a:pt x="178578" y="142488"/>
                  </a:lnTo>
                  <a:lnTo>
                    <a:pt x="175214" y="141643"/>
                  </a:lnTo>
                  <a:lnTo>
                    <a:pt x="171435" y="140141"/>
                  </a:lnTo>
                  <a:lnTo>
                    <a:pt x="169221" y="137215"/>
                  </a:lnTo>
                  <a:lnTo>
                    <a:pt x="167805" y="135126"/>
                  </a:lnTo>
                  <a:lnTo>
                    <a:pt x="164597" y="136073"/>
                  </a:lnTo>
                  <a:lnTo>
                    <a:pt x="163995" y="135823"/>
                  </a:lnTo>
                  <a:lnTo>
                    <a:pt x="163111" y="134813"/>
                  </a:lnTo>
                  <a:lnTo>
                    <a:pt x="160701" y="134133"/>
                  </a:lnTo>
                  <a:lnTo>
                    <a:pt x="157721" y="134117"/>
                  </a:lnTo>
                  <a:lnTo>
                    <a:pt x="151031" y="130291"/>
                  </a:lnTo>
                  <a:lnTo>
                    <a:pt x="150296" y="129650"/>
                  </a:lnTo>
                  <a:lnTo>
                    <a:pt x="145039" y="130291"/>
                  </a:lnTo>
                  <a:lnTo>
                    <a:pt x="137168" y="132185"/>
                  </a:lnTo>
                  <a:lnTo>
                    <a:pt x="131168" y="134524"/>
                  </a:lnTo>
                  <a:lnTo>
                    <a:pt x="124964" y="138678"/>
                  </a:lnTo>
                  <a:lnTo>
                    <a:pt x="122453" y="141823"/>
                  </a:lnTo>
                  <a:lnTo>
                    <a:pt x="119534" y="143489"/>
                  </a:lnTo>
                  <a:lnTo>
                    <a:pt x="115388" y="144726"/>
                  </a:lnTo>
                  <a:lnTo>
                    <a:pt x="107979" y="144264"/>
                  </a:lnTo>
                  <a:lnTo>
                    <a:pt x="100257" y="142684"/>
                  </a:lnTo>
                  <a:lnTo>
                    <a:pt x="91973" y="140986"/>
                  </a:lnTo>
                  <a:lnTo>
                    <a:pt x="87490" y="141925"/>
                  </a:lnTo>
                  <a:lnTo>
                    <a:pt x="81434" y="141221"/>
                  </a:lnTo>
                  <a:lnTo>
                    <a:pt x="72297" y="139195"/>
                  </a:lnTo>
                  <a:lnTo>
                    <a:pt x="65490" y="138576"/>
                  </a:lnTo>
                  <a:lnTo>
                    <a:pt x="58777" y="139773"/>
                  </a:lnTo>
                  <a:lnTo>
                    <a:pt x="57651" y="138858"/>
                  </a:lnTo>
                  <a:lnTo>
                    <a:pt x="57408" y="137810"/>
                  </a:lnTo>
                  <a:lnTo>
                    <a:pt x="57667" y="136331"/>
                  </a:lnTo>
                  <a:lnTo>
                    <a:pt x="58613" y="135134"/>
                  </a:lnTo>
                  <a:lnTo>
                    <a:pt x="60241" y="134227"/>
                  </a:lnTo>
                  <a:lnTo>
                    <a:pt x="61093" y="133304"/>
                  </a:lnTo>
                  <a:lnTo>
                    <a:pt x="61187" y="132372"/>
                  </a:lnTo>
                  <a:lnTo>
                    <a:pt x="59364" y="130870"/>
                  </a:lnTo>
                  <a:lnTo>
                    <a:pt x="55625" y="128797"/>
                  </a:lnTo>
                  <a:lnTo>
                    <a:pt x="54084" y="127499"/>
                  </a:lnTo>
                  <a:lnTo>
                    <a:pt x="53708" y="127178"/>
                  </a:lnTo>
                  <a:lnTo>
                    <a:pt x="53607" y="126012"/>
                  </a:lnTo>
                  <a:lnTo>
                    <a:pt x="52832" y="125097"/>
                  </a:lnTo>
                  <a:lnTo>
                    <a:pt x="51377" y="124424"/>
                  </a:lnTo>
                  <a:lnTo>
                    <a:pt x="50258" y="123211"/>
                  </a:lnTo>
                  <a:lnTo>
                    <a:pt x="49460" y="121451"/>
                  </a:lnTo>
                  <a:lnTo>
                    <a:pt x="49632" y="119792"/>
                  </a:lnTo>
                  <a:lnTo>
                    <a:pt x="50766" y="118235"/>
                  </a:lnTo>
                  <a:lnTo>
                    <a:pt x="52222" y="117555"/>
                  </a:lnTo>
                  <a:lnTo>
                    <a:pt x="53990" y="117766"/>
                  </a:lnTo>
                  <a:lnTo>
                    <a:pt x="54725" y="117320"/>
                  </a:lnTo>
                  <a:lnTo>
                    <a:pt x="54428" y="116233"/>
                  </a:lnTo>
                  <a:lnTo>
                    <a:pt x="52699" y="114832"/>
                  </a:lnTo>
                  <a:lnTo>
                    <a:pt x="49530" y="113135"/>
                  </a:lnTo>
                  <a:lnTo>
                    <a:pt x="46307" y="114058"/>
                  </a:lnTo>
                  <a:lnTo>
                    <a:pt x="43014" y="117610"/>
                  </a:lnTo>
                  <a:lnTo>
                    <a:pt x="40651" y="118181"/>
                  </a:lnTo>
                  <a:lnTo>
                    <a:pt x="39195" y="115795"/>
                  </a:lnTo>
                  <a:lnTo>
                    <a:pt x="36614" y="114363"/>
                  </a:lnTo>
                  <a:lnTo>
                    <a:pt x="32898" y="113917"/>
                  </a:lnTo>
                  <a:lnTo>
                    <a:pt x="30613" y="113002"/>
                  </a:lnTo>
                  <a:lnTo>
                    <a:pt x="29760" y="111617"/>
                  </a:lnTo>
                  <a:lnTo>
                    <a:pt x="28133" y="110553"/>
                  </a:lnTo>
                  <a:lnTo>
                    <a:pt x="24550" y="109419"/>
                  </a:lnTo>
                  <a:lnTo>
                    <a:pt x="24503" y="108339"/>
                  </a:lnTo>
                  <a:lnTo>
                    <a:pt x="25082" y="108081"/>
                  </a:lnTo>
                  <a:lnTo>
                    <a:pt x="26357" y="107979"/>
                  </a:lnTo>
                  <a:lnTo>
                    <a:pt x="28063" y="107752"/>
                  </a:lnTo>
                  <a:lnTo>
                    <a:pt x="28337" y="107134"/>
                  </a:lnTo>
                  <a:lnTo>
                    <a:pt x="28352" y="106571"/>
                  </a:lnTo>
                  <a:lnTo>
                    <a:pt x="27007" y="105859"/>
                  </a:lnTo>
                  <a:lnTo>
                    <a:pt x="25653" y="105374"/>
                  </a:lnTo>
                  <a:lnTo>
                    <a:pt x="24941" y="104889"/>
                  </a:lnTo>
                  <a:lnTo>
                    <a:pt x="24487" y="104349"/>
                  </a:lnTo>
                  <a:lnTo>
                    <a:pt x="24394" y="103786"/>
                  </a:lnTo>
                  <a:lnTo>
                    <a:pt x="24793" y="103402"/>
                  </a:lnTo>
                  <a:lnTo>
                    <a:pt x="25340" y="103379"/>
                  </a:lnTo>
                  <a:lnTo>
                    <a:pt x="25880" y="103042"/>
                  </a:lnTo>
                  <a:lnTo>
                    <a:pt x="26185" y="101736"/>
                  </a:lnTo>
                  <a:lnTo>
                    <a:pt x="26921" y="100656"/>
                  </a:lnTo>
                  <a:lnTo>
                    <a:pt x="27445" y="100281"/>
                  </a:lnTo>
                  <a:lnTo>
                    <a:pt x="27414" y="99483"/>
                  </a:lnTo>
                  <a:lnTo>
                    <a:pt x="26866" y="98740"/>
                  </a:lnTo>
                  <a:lnTo>
                    <a:pt x="26123" y="98098"/>
                  </a:lnTo>
                  <a:lnTo>
                    <a:pt x="25027" y="97707"/>
                  </a:lnTo>
                  <a:lnTo>
                    <a:pt x="21616" y="96580"/>
                  </a:lnTo>
                  <a:lnTo>
                    <a:pt x="19895" y="95016"/>
                  </a:lnTo>
                  <a:lnTo>
                    <a:pt x="18839" y="94953"/>
                  </a:lnTo>
                  <a:lnTo>
                    <a:pt x="17172" y="94085"/>
                  </a:lnTo>
                  <a:lnTo>
                    <a:pt x="15373" y="92723"/>
                  </a:lnTo>
                  <a:lnTo>
                    <a:pt x="13808" y="90783"/>
                  </a:lnTo>
                  <a:lnTo>
                    <a:pt x="12127" y="89524"/>
                  </a:lnTo>
                  <a:lnTo>
                    <a:pt x="11688" y="89007"/>
                  </a:lnTo>
                  <a:lnTo>
                    <a:pt x="11649" y="88522"/>
                  </a:lnTo>
                  <a:lnTo>
                    <a:pt x="11962" y="87974"/>
                  </a:lnTo>
                  <a:lnTo>
                    <a:pt x="11947" y="87380"/>
                  </a:lnTo>
                  <a:lnTo>
                    <a:pt x="11508" y="85479"/>
                  </a:lnTo>
                  <a:lnTo>
                    <a:pt x="11806" y="83460"/>
                  </a:lnTo>
                  <a:lnTo>
                    <a:pt x="11728" y="81559"/>
                  </a:lnTo>
                  <a:lnTo>
                    <a:pt x="11704" y="80706"/>
                  </a:lnTo>
                  <a:lnTo>
                    <a:pt x="11376" y="80440"/>
                  </a:lnTo>
                  <a:lnTo>
                    <a:pt x="11086" y="80730"/>
                  </a:lnTo>
                  <a:lnTo>
                    <a:pt x="10671" y="81090"/>
                  </a:lnTo>
                  <a:lnTo>
                    <a:pt x="10264" y="81160"/>
                  </a:lnTo>
                  <a:lnTo>
                    <a:pt x="9021" y="79776"/>
                  </a:lnTo>
                  <a:lnTo>
                    <a:pt x="7448" y="76951"/>
                  </a:lnTo>
                  <a:lnTo>
                    <a:pt x="6384" y="76005"/>
                  </a:lnTo>
                  <a:lnTo>
                    <a:pt x="4311" y="74706"/>
                  </a:lnTo>
                  <a:lnTo>
                    <a:pt x="2558" y="73611"/>
                  </a:lnTo>
                  <a:lnTo>
                    <a:pt x="1306" y="71248"/>
                  </a:lnTo>
                  <a:lnTo>
                    <a:pt x="0" y="69417"/>
                  </a:lnTo>
                  <a:lnTo>
                    <a:pt x="861" y="68651"/>
                  </a:lnTo>
                  <a:lnTo>
                    <a:pt x="5844" y="67571"/>
                  </a:lnTo>
                  <a:lnTo>
                    <a:pt x="8168" y="68627"/>
                  </a:lnTo>
                  <a:lnTo>
                    <a:pt x="9208" y="68244"/>
                  </a:lnTo>
                  <a:lnTo>
                    <a:pt x="10218" y="67391"/>
                  </a:lnTo>
                  <a:lnTo>
                    <a:pt x="10781" y="66703"/>
                  </a:lnTo>
                  <a:lnTo>
                    <a:pt x="10882" y="65975"/>
                  </a:lnTo>
                  <a:lnTo>
                    <a:pt x="11383" y="65067"/>
                  </a:lnTo>
                  <a:lnTo>
                    <a:pt x="13065" y="64637"/>
                  </a:lnTo>
                  <a:lnTo>
                    <a:pt x="17524" y="65193"/>
                  </a:lnTo>
                  <a:lnTo>
                    <a:pt x="19316" y="63917"/>
                  </a:lnTo>
                  <a:lnTo>
                    <a:pt x="19981" y="63229"/>
                  </a:lnTo>
                  <a:lnTo>
                    <a:pt x="20388" y="61696"/>
                  </a:lnTo>
                  <a:lnTo>
                    <a:pt x="20857" y="60459"/>
                  </a:lnTo>
                  <a:lnTo>
                    <a:pt x="22453" y="59802"/>
                  </a:lnTo>
                  <a:lnTo>
                    <a:pt x="22430" y="58676"/>
                  </a:lnTo>
                  <a:lnTo>
                    <a:pt x="22187" y="57455"/>
                  </a:lnTo>
                  <a:lnTo>
                    <a:pt x="23111" y="54709"/>
                  </a:lnTo>
                  <a:lnTo>
                    <a:pt x="23674" y="53583"/>
                  </a:lnTo>
                  <a:lnTo>
                    <a:pt x="24581" y="53176"/>
                  </a:lnTo>
                  <a:lnTo>
                    <a:pt x="25669" y="52307"/>
                  </a:lnTo>
                  <a:lnTo>
                    <a:pt x="27562" y="50508"/>
                  </a:lnTo>
                  <a:lnTo>
                    <a:pt x="27124" y="48943"/>
                  </a:lnTo>
                  <a:lnTo>
                    <a:pt x="27499" y="47778"/>
                  </a:lnTo>
                  <a:lnTo>
                    <a:pt x="29471" y="44946"/>
                  </a:lnTo>
                  <a:lnTo>
                    <a:pt x="30973" y="42207"/>
                  </a:lnTo>
                  <a:lnTo>
                    <a:pt x="30949" y="40830"/>
                  </a:lnTo>
                  <a:lnTo>
                    <a:pt x="31169" y="39633"/>
                  </a:lnTo>
                  <a:lnTo>
                    <a:pt x="32498" y="38319"/>
                  </a:lnTo>
                  <a:lnTo>
                    <a:pt x="33891" y="36606"/>
                  </a:lnTo>
                  <a:lnTo>
                    <a:pt x="35730" y="31239"/>
                  </a:lnTo>
                  <a:lnTo>
                    <a:pt x="36395" y="30339"/>
                  </a:lnTo>
                  <a:lnTo>
                    <a:pt x="37600" y="29314"/>
                  </a:lnTo>
                  <a:lnTo>
                    <a:pt x="38499" y="28297"/>
                  </a:lnTo>
                  <a:lnTo>
                    <a:pt x="38593" y="24761"/>
                  </a:lnTo>
                  <a:lnTo>
                    <a:pt x="39438" y="23736"/>
                  </a:lnTo>
                  <a:lnTo>
                    <a:pt x="41058" y="22586"/>
                  </a:lnTo>
                  <a:lnTo>
                    <a:pt x="42669" y="20740"/>
                  </a:lnTo>
                  <a:lnTo>
                    <a:pt x="43976" y="18549"/>
                  </a:lnTo>
                  <a:lnTo>
                    <a:pt x="44985" y="17524"/>
                  </a:lnTo>
                  <a:lnTo>
                    <a:pt x="46323" y="17251"/>
                  </a:lnTo>
                  <a:lnTo>
                    <a:pt x="47770" y="16390"/>
                  </a:lnTo>
                  <a:lnTo>
                    <a:pt x="49390" y="16069"/>
                  </a:lnTo>
                  <a:lnTo>
                    <a:pt x="50962" y="16492"/>
                  </a:lnTo>
                  <a:lnTo>
                    <a:pt x="51955" y="16273"/>
                  </a:lnTo>
                  <a:lnTo>
                    <a:pt x="53466" y="15209"/>
                  </a:lnTo>
                  <a:lnTo>
                    <a:pt x="57307" y="11172"/>
                  </a:lnTo>
                  <a:lnTo>
                    <a:pt x="57847" y="10366"/>
                  </a:lnTo>
                  <a:lnTo>
                    <a:pt x="58645" y="9811"/>
                  </a:lnTo>
                  <a:lnTo>
                    <a:pt x="61759" y="8426"/>
                  </a:lnTo>
                  <a:lnTo>
                    <a:pt x="62548" y="7033"/>
                  </a:lnTo>
                  <a:lnTo>
                    <a:pt x="63620" y="5781"/>
                  </a:lnTo>
                  <a:lnTo>
                    <a:pt x="65005" y="5875"/>
                  </a:lnTo>
                  <a:lnTo>
                    <a:pt x="69527" y="8973"/>
                  </a:lnTo>
                  <a:lnTo>
                    <a:pt x="74362" y="8778"/>
                  </a:lnTo>
                  <a:lnTo>
                    <a:pt x="75246" y="8895"/>
                  </a:lnTo>
                  <a:lnTo>
                    <a:pt x="75535" y="8958"/>
                  </a:lnTo>
                  <a:lnTo>
                    <a:pt x="76130" y="9208"/>
                  </a:lnTo>
                  <a:lnTo>
                    <a:pt x="82561" y="10741"/>
                  </a:lnTo>
                  <a:lnTo>
                    <a:pt x="83554" y="10569"/>
                  </a:lnTo>
                  <a:lnTo>
                    <a:pt x="83828" y="10452"/>
                  </a:lnTo>
                  <a:lnTo>
                    <a:pt x="86418" y="11712"/>
                  </a:lnTo>
                  <a:lnTo>
                    <a:pt x="88710" y="11547"/>
                  </a:lnTo>
                  <a:lnTo>
                    <a:pt x="90885" y="10671"/>
                  </a:lnTo>
                  <a:lnTo>
                    <a:pt x="93146" y="10374"/>
                  </a:lnTo>
                  <a:lnTo>
                    <a:pt x="95227" y="10898"/>
                  </a:lnTo>
                  <a:lnTo>
                    <a:pt x="96807" y="12674"/>
                  </a:lnTo>
                  <a:lnTo>
                    <a:pt x="100915" y="16445"/>
                  </a:lnTo>
                  <a:lnTo>
                    <a:pt x="102135" y="17853"/>
                  </a:lnTo>
                  <a:lnTo>
                    <a:pt x="104013" y="17642"/>
                  </a:lnTo>
                  <a:lnTo>
                    <a:pt x="106094" y="16938"/>
                  </a:lnTo>
                  <a:lnTo>
                    <a:pt x="108198" y="14426"/>
                  </a:lnTo>
                  <a:lnTo>
                    <a:pt x="114668" y="11563"/>
                  </a:lnTo>
                  <a:lnTo>
                    <a:pt x="119605" y="10851"/>
                  </a:lnTo>
                  <a:lnTo>
                    <a:pt x="124424" y="9701"/>
                  </a:lnTo>
                  <a:lnTo>
                    <a:pt x="130002" y="8887"/>
                  </a:lnTo>
                  <a:lnTo>
                    <a:pt x="131614" y="6540"/>
                  </a:lnTo>
                  <a:lnTo>
                    <a:pt x="132506" y="4936"/>
                  </a:lnTo>
                  <a:lnTo>
                    <a:pt x="133139" y="1963"/>
                  </a:lnTo>
                  <a:lnTo>
                    <a:pt x="136144" y="1103"/>
                  </a:lnTo>
                  <a:lnTo>
                    <a:pt x="138999" y="493"/>
                  </a:lnTo>
                  <a:lnTo>
                    <a:pt x="140016" y="117"/>
                  </a:lnTo>
                  <a:lnTo>
                    <a:pt x="142097" y="0"/>
                  </a:lnTo>
                  <a:lnTo>
                    <a:pt x="143716" y="250"/>
                  </a:lnTo>
                  <a:lnTo>
                    <a:pt x="146212" y="1721"/>
                  </a:lnTo>
                  <a:lnTo>
                    <a:pt x="147965" y="3560"/>
                  </a:lnTo>
                  <a:lnTo>
                    <a:pt x="148653" y="5023"/>
                  </a:lnTo>
                  <a:lnTo>
                    <a:pt x="150147" y="7088"/>
                  </a:lnTo>
                  <a:lnTo>
                    <a:pt x="151720" y="9975"/>
                  </a:lnTo>
                  <a:lnTo>
                    <a:pt x="153457" y="13816"/>
                  </a:lnTo>
                  <a:lnTo>
                    <a:pt x="153832" y="15749"/>
                  </a:lnTo>
                  <a:lnTo>
                    <a:pt x="154489" y="17845"/>
                  </a:lnTo>
                  <a:lnTo>
                    <a:pt x="155781" y="20388"/>
                  </a:lnTo>
                  <a:lnTo>
                    <a:pt x="158245" y="23204"/>
                  </a:lnTo>
                  <a:lnTo>
                    <a:pt x="158589" y="23728"/>
                  </a:lnTo>
                  <a:lnTo>
                    <a:pt x="159708" y="25708"/>
                  </a:lnTo>
                  <a:lnTo>
                    <a:pt x="161867" y="30081"/>
                  </a:lnTo>
                  <a:lnTo>
                    <a:pt x="163674" y="31826"/>
                  </a:lnTo>
                  <a:lnTo>
                    <a:pt x="165247" y="33727"/>
                  </a:lnTo>
                  <a:lnTo>
                    <a:pt x="166005" y="35636"/>
                  </a:lnTo>
                  <a:lnTo>
                    <a:pt x="167132" y="37365"/>
                  </a:lnTo>
                  <a:lnTo>
                    <a:pt x="169777" y="39657"/>
                  </a:lnTo>
                  <a:lnTo>
                    <a:pt x="171920" y="41738"/>
                  </a:lnTo>
                  <a:lnTo>
                    <a:pt x="173634" y="47707"/>
                  </a:lnTo>
                  <a:lnTo>
                    <a:pt x="174831" y="50445"/>
                  </a:lnTo>
                  <a:lnTo>
                    <a:pt x="175597" y="52534"/>
                  </a:lnTo>
                  <a:lnTo>
                    <a:pt x="175229" y="56759"/>
                  </a:lnTo>
                  <a:lnTo>
                    <a:pt x="175707" y="58566"/>
                  </a:lnTo>
                  <a:lnTo>
                    <a:pt x="174729" y="61860"/>
                  </a:lnTo>
                  <a:lnTo>
                    <a:pt x="172961" y="68463"/>
                  </a:lnTo>
                  <a:lnTo>
                    <a:pt x="172530" y="73705"/>
                  </a:lnTo>
                  <a:lnTo>
                    <a:pt x="172836" y="76521"/>
                  </a:lnTo>
                  <a:lnTo>
                    <a:pt x="172875" y="78328"/>
                  </a:lnTo>
                  <a:lnTo>
                    <a:pt x="173305" y="79478"/>
                  </a:lnTo>
                  <a:lnTo>
                    <a:pt x="173774" y="81856"/>
                  </a:lnTo>
                  <a:lnTo>
                    <a:pt x="173845" y="83922"/>
                  </a:lnTo>
                  <a:lnTo>
                    <a:pt x="173211" y="84509"/>
                  </a:lnTo>
                  <a:lnTo>
                    <a:pt x="172327" y="85002"/>
                  </a:lnTo>
                  <a:lnTo>
                    <a:pt x="171983" y="85432"/>
                  </a:lnTo>
                  <a:lnTo>
                    <a:pt x="172796" y="86363"/>
                  </a:lnTo>
                  <a:lnTo>
                    <a:pt x="173907" y="8809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5" name="Freeform: Shape 764">
              <a:extLst>
                <a:ext uri="{FF2B5EF4-FFF2-40B4-BE49-F238E27FC236}">
                  <a16:creationId xmlns:a16="http://schemas.microsoft.com/office/drawing/2014/main" id="{F4A4ED30-43A8-6081-D01E-D1894EC8CDBD}"/>
                </a:ext>
              </a:extLst>
            </p:cNvPr>
            <p:cNvSpPr>
              <a:spLocks/>
            </p:cNvSpPr>
            <p:nvPr/>
          </p:nvSpPr>
          <p:spPr>
            <a:xfrm>
              <a:off x="7664538" y="3509255"/>
              <a:ext cx="90853" cy="119941"/>
            </a:xfrm>
            <a:custGeom>
              <a:avLst/>
              <a:gdLst>
                <a:gd name="connsiteX0" fmla="*/ 19441 w 90853"/>
                <a:gd name="connsiteY0" fmla="*/ 548 h 119941"/>
                <a:gd name="connsiteX1" fmla="*/ 22077 w 90853"/>
                <a:gd name="connsiteY1" fmla="*/ 735 h 119941"/>
                <a:gd name="connsiteX2" fmla="*/ 24049 w 90853"/>
                <a:gd name="connsiteY2" fmla="*/ 243 h 119941"/>
                <a:gd name="connsiteX3" fmla="*/ 29033 w 90853"/>
                <a:gd name="connsiteY3" fmla="*/ 868 h 119941"/>
                <a:gd name="connsiteX4" fmla="*/ 30104 w 90853"/>
                <a:gd name="connsiteY4" fmla="*/ 1361 h 119941"/>
                <a:gd name="connsiteX5" fmla="*/ 30800 w 90853"/>
                <a:gd name="connsiteY5" fmla="*/ 1917 h 119941"/>
                <a:gd name="connsiteX6" fmla="*/ 32107 w 90853"/>
                <a:gd name="connsiteY6" fmla="*/ 3747 h 119941"/>
                <a:gd name="connsiteX7" fmla="*/ 33359 w 90853"/>
                <a:gd name="connsiteY7" fmla="*/ 6110 h 119941"/>
                <a:gd name="connsiteX8" fmla="*/ 35111 w 90853"/>
                <a:gd name="connsiteY8" fmla="*/ 7205 h 119941"/>
                <a:gd name="connsiteX9" fmla="*/ 37185 w 90853"/>
                <a:gd name="connsiteY9" fmla="*/ 8504 h 119941"/>
                <a:gd name="connsiteX10" fmla="*/ 38249 w 90853"/>
                <a:gd name="connsiteY10" fmla="*/ 9451 h 119941"/>
                <a:gd name="connsiteX11" fmla="*/ 39821 w 90853"/>
                <a:gd name="connsiteY11" fmla="*/ 12275 h 119941"/>
                <a:gd name="connsiteX12" fmla="*/ 41065 w 90853"/>
                <a:gd name="connsiteY12" fmla="*/ 13660 h 119941"/>
                <a:gd name="connsiteX13" fmla="*/ 41472 w 90853"/>
                <a:gd name="connsiteY13" fmla="*/ 13589 h 119941"/>
                <a:gd name="connsiteX14" fmla="*/ 41886 w 90853"/>
                <a:gd name="connsiteY14" fmla="*/ 13230 h 119941"/>
                <a:gd name="connsiteX15" fmla="*/ 42176 w 90853"/>
                <a:gd name="connsiteY15" fmla="*/ 12940 h 119941"/>
                <a:gd name="connsiteX16" fmla="*/ 42505 w 90853"/>
                <a:gd name="connsiteY16" fmla="*/ 13206 h 119941"/>
                <a:gd name="connsiteX17" fmla="*/ 42528 w 90853"/>
                <a:gd name="connsiteY17" fmla="*/ 14059 h 119941"/>
                <a:gd name="connsiteX18" fmla="*/ 42606 w 90853"/>
                <a:gd name="connsiteY18" fmla="*/ 15960 h 119941"/>
                <a:gd name="connsiteX19" fmla="*/ 42309 w 90853"/>
                <a:gd name="connsiteY19" fmla="*/ 17978 h 119941"/>
                <a:gd name="connsiteX20" fmla="*/ 42747 w 90853"/>
                <a:gd name="connsiteY20" fmla="*/ 19879 h 119941"/>
                <a:gd name="connsiteX21" fmla="*/ 42762 w 90853"/>
                <a:gd name="connsiteY21" fmla="*/ 20474 h 119941"/>
                <a:gd name="connsiteX22" fmla="*/ 42450 w 90853"/>
                <a:gd name="connsiteY22" fmla="*/ 21021 h 119941"/>
                <a:gd name="connsiteX23" fmla="*/ 42489 w 90853"/>
                <a:gd name="connsiteY23" fmla="*/ 21507 h 119941"/>
                <a:gd name="connsiteX24" fmla="*/ 42927 w 90853"/>
                <a:gd name="connsiteY24" fmla="*/ 22023 h 119941"/>
                <a:gd name="connsiteX25" fmla="*/ 44609 w 90853"/>
                <a:gd name="connsiteY25" fmla="*/ 23282 h 119941"/>
                <a:gd name="connsiteX26" fmla="*/ 46174 w 90853"/>
                <a:gd name="connsiteY26" fmla="*/ 25223 h 119941"/>
                <a:gd name="connsiteX27" fmla="*/ 47973 w 90853"/>
                <a:gd name="connsiteY27" fmla="*/ 26584 h 119941"/>
                <a:gd name="connsiteX28" fmla="*/ 49639 w 90853"/>
                <a:gd name="connsiteY28" fmla="*/ 27452 h 119941"/>
                <a:gd name="connsiteX29" fmla="*/ 50696 w 90853"/>
                <a:gd name="connsiteY29" fmla="*/ 27515 h 119941"/>
                <a:gd name="connsiteX30" fmla="*/ 52417 w 90853"/>
                <a:gd name="connsiteY30" fmla="*/ 29080 h 119941"/>
                <a:gd name="connsiteX31" fmla="*/ 55828 w 90853"/>
                <a:gd name="connsiteY31" fmla="*/ 30206 h 119941"/>
                <a:gd name="connsiteX32" fmla="*/ 56923 w 90853"/>
                <a:gd name="connsiteY32" fmla="*/ 30598 h 119941"/>
                <a:gd name="connsiteX33" fmla="*/ 57666 w 90853"/>
                <a:gd name="connsiteY33" fmla="*/ 31239 h 119941"/>
                <a:gd name="connsiteX34" fmla="*/ 58214 w 90853"/>
                <a:gd name="connsiteY34" fmla="*/ 31982 h 119941"/>
                <a:gd name="connsiteX35" fmla="*/ 58245 w 90853"/>
                <a:gd name="connsiteY35" fmla="*/ 32780 h 119941"/>
                <a:gd name="connsiteX36" fmla="*/ 57721 w 90853"/>
                <a:gd name="connsiteY36" fmla="*/ 33156 h 119941"/>
                <a:gd name="connsiteX37" fmla="*/ 56986 w 90853"/>
                <a:gd name="connsiteY37" fmla="*/ 34235 h 119941"/>
                <a:gd name="connsiteX38" fmla="*/ 56681 w 90853"/>
                <a:gd name="connsiteY38" fmla="*/ 35542 h 119941"/>
                <a:gd name="connsiteX39" fmla="*/ 56141 w 90853"/>
                <a:gd name="connsiteY39" fmla="*/ 35878 h 119941"/>
                <a:gd name="connsiteX40" fmla="*/ 55593 w 90853"/>
                <a:gd name="connsiteY40" fmla="*/ 35902 h 119941"/>
                <a:gd name="connsiteX41" fmla="*/ 55194 w 90853"/>
                <a:gd name="connsiteY41" fmla="*/ 36285 h 119941"/>
                <a:gd name="connsiteX42" fmla="*/ 55288 w 90853"/>
                <a:gd name="connsiteY42" fmla="*/ 36848 h 119941"/>
                <a:gd name="connsiteX43" fmla="*/ 55742 w 90853"/>
                <a:gd name="connsiteY43" fmla="*/ 37388 h 119941"/>
                <a:gd name="connsiteX44" fmla="*/ 56453 w 90853"/>
                <a:gd name="connsiteY44" fmla="*/ 37873 h 119941"/>
                <a:gd name="connsiteX45" fmla="*/ 57807 w 90853"/>
                <a:gd name="connsiteY45" fmla="*/ 38358 h 119941"/>
                <a:gd name="connsiteX46" fmla="*/ 59153 w 90853"/>
                <a:gd name="connsiteY46" fmla="*/ 39070 h 119941"/>
                <a:gd name="connsiteX47" fmla="*/ 59137 w 90853"/>
                <a:gd name="connsiteY47" fmla="*/ 39634 h 119941"/>
                <a:gd name="connsiteX48" fmla="*/ 58863 w 90853"/>
                <a:gd name="connsiteY48" fmla="*/ 40251 h 119941"/>
                <a:gd name="connsiteX49" fmla="*/ 57158 w 90853"/>
                <a:gd name="connsiteY49" fmla="*/ 40479 h 119941"/>
                <a:gd name="connsiteX50" fmla="*/ 55882 w 90853"/>
                <a:gd name="connsiteY50" fmla="*/ 40580 h 119941"/>
                <a:gd name="connsiteX51" fmla="*/ 55304 w 90853"/>
                <a:gd name="connsiteY51" fmla="*/ 40838 h 119941"/>
                <a:gd name="connsiteX52" fmla="*/ 55350 w 90853"/>
                <a:gd name="connsiteY52" fmla="*/ 41918 h 119941"/>
                <a:gd name="connsiteX53" fmla="*/ 58934 w 90853"/>
                <a:gd name="connsiteY53" fmla="*/ 43052 h 119941"/>
                <a:gd name="connsiteX54" fmla="*/ 60561 w 90853"/>
                <a:gd name="connsiteY54" fmla="*/ 44116 h 119941"/>
                <a:gd name="connsiteX55" fmla="*/ 61414 w 90853"/>
                <a:gd name="connsiteY55" fmla="*/ 45501 h 119941"/>
                <a:gd name="connsiteX56" fmla="*/ 63698 w 90853"/>
                <a:gd name="connsiteY56" fmla="*/ 46416 h 119941"/>
                <a:gd name="connsiteX57" fmla="*/ 67414 w 90853"/>
                <a:gd name="connsiteY57" fmla="*/ 46862 h 119941"/>
                <a:gd name="connsiteX58" fmla="*/ 69996 w 90853"/>
                <a:gd name="connsiteY58" fmla="*/ 48294 h 119941"/>
                <a:gd name="connsiteX59" fmla="*/ 71451 w 90853"/>
                <a:gd name="connsiteY59" fmla="*/ 50680 h 119941"/>
                <a:gd name="connsiteX60" fmla="*/ 73814 w 90853"/>
                <a:gd name="connsiteY60" fmla="*/ 50109 h 119941"/>
                <a:gd name="connsiteX61" fmla="*/ 77107 w 90853"/>
                <a:gd name="connsiteY61" fmla="*/ 46557 h 119941"/>
                <a:gd name="connsiteX62" fmla="*/ 80331 w 90853"/>
                <a:gd name="connsiteY62" fmla="*/ 45634 h 119941"/>
                <a:gd name="connsiteX63" fmla="*/ 83499 w 90853"/>
                <a:gd name="connsiteY63" fmla="*/ 47332 h 119941"/>
                <a:gd name="connsiteX64" fmla="*/ 85228 w 90853"/>
                <a:gd name="connsiteY64" fmla="*/ 48732 h 119941"/>
                <a:gd name="connsiteX65" fmla="*/ 85525 w 90853"/>
                <a:gd name="connsiteY65" fmla="*/ 49820 h 119941"/>
                <a:gd name="connsiteX66" fmla="*/ 84790 w 90853"/>
                <a:gd name="connsiteY66" fmla="*/ 50265 h 119941"/>
                <a:gd name="connsiteX67" fmla="*/ 83022 w 90853"/>
                <a:gd name="connsiteY67" fmla="*/ 50054 h 119941"/>
                <a:gd name="connsiteX68" fmla="*/ 81567 w 90853"/>
                <a:gd name="connsiteY68" fmla="*/ 50735 h 119941"/>
                <a:gd name="connsiteX69" fmla="*/ 80432 w 90853"/>
                <a:gd name="connsiteY69" fmla="*/ 52292 h 119941"/>
                <a:gd name="connsiteX70" fmla="*/ 80260 w 90853"/>
                <a:gd name="connsiteY70" fmla="*/ 53950 h 119941"/>
                <a:gd name="connsiteX71" fmla="*/ 81058 w 90853"/>
                <a:gd name="connsiteY71" fmla="*/ 55711 h 119941"/>
                <a:gd name="connsiteX72" fmla="*/ 82177 w 90853"/>
                <a:gd name="connsiteY72" fmla="*/ 56923 h 119941"/>
                <a:gd name="connsiteX73" fmla="*/ 83632 w 90853"/>
                <a:gd name="connsiteY73" fmla="*/ 57596 h 119941"/>
                <a:gd name="connsiteX74" fmla="*/ 84407 w 90853"/>
                <a:gd name="connsiteY74" fmla="*/ 58512 h 119941"/>
                <a:gd name="connsiteX75" fmla="*/ 84508 w 90853"/>
                <a:gd name="connsiteY75" fmla="*/ 59677 h 119941"/>
                <a:gd name="connsiteX76" fmla="*/ 84884 w 90853"/>
                <a:gd name="connsiteY76" fmla="*/ 59998 h 119941"/>
                <a:gd name="connsiteX77" fmla="*/ 84055 w 90853"/>
                <a:gd name="connsiteY77" fmla="*/ 60530 h 119941"/>
                <a:gd name="connsiteX78" fmla="*/ 83163 w 90853"/>
                <a:gd name="connsiteY78" fmla="*/ 61328 h 119941"/>
                <a:gd name="connsiteX79" fmla="*/ 82654 w 90853"/>
                <a:gd name="connsiteY79" fmla="*/ 62720 h 119941"/>
                <a:gd name="connsiteX80" fmla="*/ 82521 w 90853"/>
                <a:gd name="connsiteY80" fmla="*/ 64950 h 119941"/>
                <a:gd name="connsiteX81" fmla="*/ 79705 w 90853"/>
                <a:gd name="connsiteY81" fmla="*/ 66695 h 119941"/>
                <a:gd name="connsiteX82" fmla="*/ 78649 w 90853"/>
                <a:gd name="connsiteY82" fmla="*/ 67016 h 119941"/>
                <a:gd name="connsiteX83" fmla="*/ 78171 w 90853"/>
                <a:gd name="connsiteY83" fmla="*/ 68173 h 119941"/>
                <a:gd name="connsiteX84" fmla="*/ 77428 w 90853"/>
                <a:gd name="connsiteY84" fmla="*/ 71436 h 119941"/>
                <a:gd name="connsiteX85" fmla="*/ 77514 w 90853"/>
                <a:gd name="connsiteY85" fmla="*/ 73885 h 119941"/>
                <a:gd name="connsiteX86" fmla="*/ 77898 w 90853"/>
                <a:gd name="connsiteY86" fmla="*/ 75128 h 119941"/>
                <a:gd name="connsiteX87" fmla="*/ 78070 w 90853"/>
                <a:gd name="connsiteY87" fmla="*/ 76146 h 119941"/>
                <a:gd name="connsiteX88" fmla="*/ 78985 w 90853"/>
                <a:gd name="connsiteY88" fmla="*/ 77389 h 119941"/>
                <a:gd name="connsiteX89" fmla="*/ 79814 w 90853"/>
                <a:gd name="connsiteY89" fmla="*/ 79298 h 119941"/>
                <a:gd name="connsiteX90" fmla="*/ 80362 w 90853"/>
                <a:gd name="connsiteY90" fmla="*/ 81818 h 119941"/>
                <a:gd name="connsiteX91" fmla="*/ 81583 w 90853"/>
                <a:gd name="connsiteY91" fmla="*/ 83758 h 119941"/>
                <a:gd name="connsiteX92" fmla="*/ 84704 w 90853"/>
                <a:gd name="connsiteY92" fmla="*/ 85666 h 119941"/>
                <a:gd name="connsiteX93" fmla="*/ 86253 w 90853"/>
                <a:gd name="connsiteY93" fmla="*/ 86778 h 119941"/>
                <a:gd name="connsiteX94" fmla="*/ 87403 w 90853"/>
                <a:gd name="connsiteY94" fmla="*/ 88389 h 119941"/>
                <a:gd name="connsiteX95" fmla="*/ 88280 w 90853"/>
                <a:gd name="connsiteY95" fmla="*/ 89844 h 119941"/>
                <a:gd name="connsiteX96" fmla="*/ 90853 w 90853"/>
                <a:gd name="connsiteY96" fmla="*/ 91777 h 119941"/>
                <a:gd name="connsiteX97" fmla="*/ 90658 w 90853"/>
                <a:gd name="connsiteY97" fmla="*/ 93154 h 119941"/>
                <a:gd name="connsiteX98" fmla="*/ 90095 w 90853"/>
                <a:gd name="connsiteY98" fmla="*/ 94499 h 119941"/>
                <a:gd name="connsiteX99" fmla="*/ 89500 w 90853"/>
                <a:gd name="connsiteY99" fmla="*/ 95133 h 119941"/>
                <a:gd name="connsiteX100" fmla="*/ 88217 w 90853"/>
                <a:gd name="connsiteY100" fmla="*/ 96862 h 119941"/>
                <a:gd name="connsiteX101" fmla="*/ 86965 w 90853"/>
                <a:gd name="connsiteY101" fmla="*/ 97832 h 119941"/>
                <a:gd name="connsiteX102" fmla="*/ 84907 w 90853"/>
                <a:gd name="connsiteY102" fmla="*/ 100875 h 119941"/>
                <a:gd name="connsiteX103" fmla="*/ 81661 w 90853"/>
                <a:gd name="connsiteY103" fmla="*/ 101040 h 119941"/>
                <a:gd name="connsiteX104" fmla="*/ 80886 w 90853"/>
                <a:gd name="connsiteY104" fmla="*/ 101282 h 119941"/>
                <a:gd name="connsiteX105" fmla="*/ 79650 w 90853"/>
                <a:gd name="connsiteY105" fmla="*/ 102111 h 119941"/>
                <a:gd name="connsiteX106" fmla="*/ 79048 w 90853"/>
                <a:gd name="connsiteY106" fmla="*/ 103629 h 119941"/>
                <a:gd name="connsiteX107" fmla="*/ 79627 w 90853"/>
                <a:gd name="connsiteY107" fmla="*/ 104850 h 119941"/>
                <a:gd name="connsiteX108" fmla="*/ 79572 w 90853"/>
                <a:gd name="connsiteY108" fmla="*/ 106078 h 119941"/>
                <a:gd name="connsiteX109" fmla="*/ 78985 w 90853"/>
                <a:gd name="connsiteY109" fmla="*/ 108464 h 119941"/>
                <a:gd name="connsiteX110" fmla="*/ 79768 w 90853"/>
                <a:gd name="connsiteY110" fmla="*/ 111022 h 119941"/>
                <a:gd name="connsiteX111" fmla="*/ 80917 w 90853"/>
                <a:gd name="connsiteY111" fmla="*/ 112188 h 119941"/>
                <a:gd name="connsiteX112" fmla="*/ 81097 w 90853"/>
                <a:gd name="connsiteY112" fmla="*/ 112861 h 119941"/>
                <a:gd name="connsiteX113" fmla="*/ 80902 w 90853"/>
                <a:gd name="connsiteY113" fmla="*/ 114050 h 119941"/>
                <a:gd name="connsiteX114" fmla="*/ 79188 w 90853"/>
                <a:gd name="connsiteY114" fmla="*/ 116475 h 119941"/>
                <a:gd name="connsiteX115" fmla="*/ 78672 w 90853"/>
                <a:gd name="connsiteY115" fmla="*/ 117375 h 119941"/>
                <a:gd name="connsiteX116" fmla="*/ 76959 w 90853"/>
                <a:gd name="connsiteY116" fmla="*/ 117813 h 119941"/>
                <a:gd name="connsiteX117" fmla="*/ 76372 w 90853"/>
                <a:gd name="connsiteY117" fmla="*/ 117586 h 119941"/>
                <a:gd name="connsiteX118" fmla="*/ 75488 w 90853"/>
                <a:gd name="connsiteY118" fmla="*/ 116757 h 119941"/>
                <a:gd name="connsiteX119" fmla="*/ 74666 w 90853"/>
                <a:gd name="connsiteY119" fmla="*/ 116507 h 119941"/>
                <a:gd name="connsiteX120" fmla="*/ 72625 w 90853"/>
                <a:gd name="connsiteY120" fmla="*/ 117485 h 119941"/>
                <a:gd name="connsiteX121" fmla="*/ 70544 w 90853"/>
                <a:gd name="connsiteY121" fmla="*/ 118087 h 119941"/>
                <a:gd name="connsiteX122" fmla="*/ 68909 w 90853"/>
                <a:gd name="connsiteY122" fmla="*/ 117633 h 119941"/>
                <a:gd name="connsiteX123" fmla="*/ 67297 w 90853"/>
                <a:gd name="connsiteY123" fmla="*/ 117578 h 119941"/>
                <a:gd name="connsiteX124" fmla="*/ 66178 w 90853"/>
                <a:gd name="connsiteY124" fmla="*/ 117977 h 119941"/>
                <a:gd name="connsiteX125" fmla="*/ 65333 w 90853"/>
                <a:gd name="connsiteY125" fmla="*/ 118134 h 119941"/>
                <a:gd name="connsiteX126" fmla="*/ 63675 w 90853"/>
                <a:gd name="connsiteY126" fmla="*/ 119182 h 119941"/>
                <a:gd name="connsiteX127" fmla="*/ 61023 w 90853"/>
                <a:gd name="connsiteY127" fmla="*/ 119941 h 119941"/>
                <a:gd name="connsiteX128" fmla="*/ 59794 w 90853"/>
                <a:gd name="connsiteY128" fmla="*/ 119777 h 119941"/>
                <a:gd name="connsiteX129" fmla="*/ 59340 w 90853"/>
                <a:gd name="connsiteY129" fmla="*/ 118791 h 119941"/>
                <a:gd name="connsiteX130" fmla="*/ 58840 w 90853"/>
                <a:gd name="connsiteY130" fmla="*/ 117391 h 119941"/>
                <a:gd name="connsiteX131" fmla="*/ 59082 w 90853"/>
                <a:gd name="connsiteY131" fmla="*/ 116749 h 119941"/>
                <a:gd name="connsiteX132" fmla="*/ 60843 w 90853"/>
                <a:gd name="connsiteY132" fmla="*/ 115638 h 119941"/>
                <a:gd name="connsiteX133" fmla="*/ 61038 w 90853"/>
                <a:gd name="connsiteY133" fmla="*/ 114582 h 119941"/>
                <a:gd name="connsiteX134" fmla="*/ 63495 w 90853"/>
                <a:gd name="connsiteY134" fmla="*/ 109466 h 119941"/>
                <a:gd name="connsiteX135" fmla="*/ 63964 w 90853"/>
                <a:gd name="connsiteY135" fmla="*/ 107799 h 119941"/>
                <a:gd name="connsiteX136" fmla="*/ 63980 w 90853"/>
                <a:gd name="connsiteY136" fmla="*/ 107259 h 119941"/>
                <a:gd name="connsiteX137" fmla="*/ 63338 w 90853"/>
                <a:gd name="connsiteY137" fmla="*/ 106892 h 119941"/>
                <a:gd name="connsiteX138" fmla="*/ 61993 w 90853"/>
                <a:gd name="connsiteY138" fmla="*/ 106907 h 119941"/>
                <a:gd name="connsiteX139" fmla="*/ 56023 w 90853"/>
                <a:gd name="connsiteY139" fmla="*/ 104826 h 119941"/>
                <a:gd name="connsiteX140" fmla="*/ 56297 w 90853"/>
                <a:gd name="connsiteY140" fmla="*/ 102440 h 119941"/>
                <a:gd name="connsiteX141" fmla="*/ 54545 w 90853"/>
                <a:gd name="connsiteY141" fmla="*/ 101149 h 119941"/>
                <a:gd name="connsiteX142" fmla="*/ 52652 w 90853"/>
                <a:gd name="connsiteY142" fmla="*/ 99999 h 119941"/>
                <a:gd name="connsiteX143" fmla="*/ 52338 w 90853"/>
                <a:gd name="connsiteY143" fmla="*/ 98716 h 119941"/>
                <a:gd name="connsiteX144" fmla="*/ 50234 w 90853"/>
                <a:gd name="connsiteY144" fmla="*/ 96119 h 119941"/>
                <a:gd name="connsiteX145" fmla="*/ 48701 w 90853"/>
                <a:gd name="connsiteY145" fmla="*/ 94664 h 119941"/>
                <a:gd name="connsiteX146" fmla="*/ 46737 w 90853"/>
                <a:gd name="connsiteY146" fmla="*/ 93936 h 119941"/>
                <a:gd name="connsiteX147" fmla="*/ 45047 w 90853"/>
                <a:gd name="connsiteY147" fmla="*/ 92864 h 119941"/>
                <a:gd name="connsiteX148" fmla="*/ 44030 w 90853"/>
                <a:gd name="connsiteY148" fmla="*/ 92207 h 119941"/>
                <a:gd name="connsiteX149" fmla="*/ 43576 w 90853"/>
                <a:gd name="connsiteY149" fmla="*/ 90994 h 119941"/>
                <a:gd name="connsiteX150" fmla="*/ 43576 w 90853"/>
                <a:gd name="connsiteY150" fmla="*/ 90275 h 119941"/>
                <a:gd name="connsiteX151" fmla="*/ 43068 w 90853"/>
                <a:gd name="connsiteY151" fmla="*/ 89578 h 119941"/>
                <a:gd name="connsiteX152" fmla="*/ 42254 w 90853"/>
                <a:gd name="connsiteY152" fmla="*/ 89657 h 119941"/>
                <a:gd name="connsiteX153" fmla="*/ 40870 w 90853"/>
                <a:gd name="connsiteY153" fmla="*/ 90627 h 119941"/>
                <a:gd name="connsiteX154" fmla="*/ 39172 w 90853"/>
                <a:gd name="connsiteY154" fmla="*/ 91456 h 119941"/>
                <a:gd name="connsiteX155" fmla="*/ 38875 w 90853"/>
                <a:gd name="connsiteY155" fmla="*/ 92066 h 119941"/>
                <a:gd name="connsiteX156" fmla="*/ 39492 w 90853"/>
                <a:gd name="connsiteY156" fmla="*/ 93498 h 119941"/>
                <a:gd name="connsiteX157" fmla="*/ 39930 w 90853"/>
                <a:gd name="connsiteY157" fmla="*/ 94421 h 119941"/>
                <a:gd name="connsiteX158" fmla="*/ 39727 w 90853"/>
                <a:gd name="connsiteY158" fmla="*/ 95282 h 119941"/>
                <a:gd name="connsiteX159" fmla="*/ 39195 w 90853"/>
                <a:gd name="connsiteY159" fmla="*/ 96385 h 119941"/>
                <a:gd name="connsiteX160" fmla="*/ 35925 w 90853"/>
                <a:gd name="connsiteY160" fmla="*/ 98810 h 119941"/>
                <a:gd name="connsiteX161" fmla="*/ 35557 w 90853"/>
                <a:gd name="connsiteY161" fmla="*/ 99663 h 119941"/>
                <a:gd name="connsiteX162" fmla="*/ 36183 w 90853"/>
                <a:gd name="connsiteY162" fmla="*/ 101024 h 119941"/>
                <a:gd name="connsiteX163" fmla="*/ 35784 w 90853"/>
                <a:gd name="connsiteY163" fmla="*/ 101650 h 119941"/>
                <a:gd name="connsiteX164" fmla="*/ 33054 w 90853"/>
                <a:gd name="connsiteY164" fmla="*/ 102550 h 119941"/>
                <a:gd name="connsiteX165" fmla="*/ 33124 w 90853"/>
                <a:gd name="connsiteY165" fmla="*/ 101806 h 119941"/>
                <a:gd name="connsiteX166" fmla="*/ 32952 w 90853"/>
                <a:gd name="connsiteY166" fmla="*/ 100609 h 119941"/>
                <a:gd name="connsiteX167" fmla="*/ 31387 w 90853"/>
                <a:gd name="connsiteY167" fmla="*/ 99334 h 119941"/>
                <a:gd name="connsiteX168" fmla="*/ 29173 w 90853"/>
                <a:gd name="connsiteY168" fmla="*/ 98348 h 119941"/>
                <a:gd name="connsiteX169" fmla="*/ 24260 w 90853"/>
                <a:gd name="connsiteY169" fmla="*/ 94961 h 119941"/>
                <a:gd name="connsiteX170" fmla="*/ 22375 w 90853"/>
                <a:gd name="connsiteY170" fmla="*/ 94515 h 119941"/>
                <a:gd name="connsiteX171" fmla="*/ 20685 w 90853"/>
                <a:gd name="connsiteY171" fmla="*/ 94116 h 119941"/>
                <a:gd name="connsiteX172" fmla="*/ 18267 w 90853"/>
                <a:gd name="connsiteY172" fmla="*/ 92496 h 119941"/>
                <a:gd name="connsiteX173" fmla="*/ 17024 w 90853"/>
                <a:gd name="connsiteY173" fmla="*/ 92207 h 119941"/>
                <a:gd name="connsiteX174" fmla="*/ 15647 w 90853"/>
                <a:gd name="connsiteY174" fmla="*/ 91049 h 119941"/>
                <a:gd name="connsiteX175" fmla="*/ 12642 w 90853"/>
                <a:gd name="connsiteY175" fmla="*/ 87122 h 119941"/>
                <a:gd name="connsiteX176" fmla="*/ 10084 w 90853"/>
                <a:gd name="connsiteY176" fmla="*/ 84978 h 119941"/>
                <a:gd name="connsiteX177" fmla="*/ 8340 w 90853"/>
                <a:gd name="connsiteY177" fmla="*/ 83899 h 119941"/>
                <a:gd name="connsiteX178" fmla="*/ 7847 w 90853"/>
                <a:gd name="connsiteY178" fmla="*/ 82842 h 119941"/>
                <a:gd name="connsiteX179" fmla="*/ 7745 w 90853"/>
                <a:gd name="connsiteY179" fmla="*/ 81755 h 119941"/>
                <a:gd name="connsiteX180" fmla="*/ 7800 w 90853"/>
                <a:gd name="connsiteY180" fmla="*/ 81387 h 119941"/>
                <a:gd name="connsiteX181" fmla="*/ 9122 w 90853"/>
                <a:gd name="connsiteY181" fmla="*/ 79838 h 119941"/>
                <a:gd name="connsiteX182" fmla="*/ 10139 w 90853"/>
                <a:gd name="connsiteY182" fmla="*/ 79619 h 119941"/>
                <a:gd name="connsiteX183" fmla="*/ 11445 w 90853"/>
                <a:gd name="connsiteY183" fmla="*/ 79564 h 119941"/>
                <a:gd name="connsiteX184" fmla="*/ 12314 w 90853"/>
                <a:gd name="connsiteY184" fmla="*/ 80347 h 119941"/>
                <a:gd name="connsiteX185" fmla="*/ 13440 w 90853"/>
                <a:gd name="connsiteY185" fmla="*/ 80519 h 119941"/>
                <a:gd name="connsiteX186" fmla="*/ 14074 w 90853"/>
                <a:gd name="connsiteY186" fmla="*/ 79517 h 119941"/>
                <a:gd name="connsiteX187" fmla="*/ 14402 w 90853"/>
                <a:gd name="connsiteY187" fmla="*/ 78078 h 119941"/>
                <a:gd name="connsiteX188" fmla="*/ 14254 w 90853"/>
                <a:gd name="connsiteY188" fmla="*/ 76239 h 119941"/>
                <a:gd name="connsiteX189" fmla="*/ 11524 w 90853"/>
                <a:gd name="connsiteY189" fmla="*/ 71960 h 119941"/>
                <a:gd name="connsiteX190" fmla="*/ 9184 w 90853"/>
                <a:gd name="connsiteY190" fmla="*/ 68971 h 119941"/>
                <a:gd name="connsiteX191" fmla="*/ 8911 w 90853"/>
                <a:gd name="connsiteY191" fmla="*/ 68306 h 119941"/>
                <a:gd name="connsiteX192" fmla="*/ 9419 w 90853"/>
                <a:gd name="connsiteY192" fmla="*/ 67743 h 119941"/>
                <a:gd name="connsiteX193" fmla="*/ 10241 w 90853"/>
                <a:gd name="connsiteY193" fmla="*/ 67446 h 119941"/>
                <a:gd name="connsiteX194" fmla="*/ 11117 w 90853"/>
                <a:gd name="connsiteY194" fmla="*/ 67696 h 119941"/>
                <a:gd name="connsiteX195" fmla="*/ 13401 w 90853"/>
                <a:gd name="connsiteY195" fmla="*/ 67915 h 119941"/>
                <a:gd name="connsiteX196" fmla="*/ 15600 w 90853"/>
                <a:gd name="connsiteY196" fmla="*/ 67634 h 119941"/>
                <a:gd name="connsiteX197" fmla="*/ 16351 w 90853"/>
                <a:gd name="connsiteY197" fmla="*/ 66906 h 119941"/>
                <a:gd name="connsiteX198" fmla="*/ 16351 w 90853"/>
                <a:gd name="connsiteY198" fmla="*/ 65920 h 119941"/>
                <a:gd name="connsiteX199" fmla="*/ 15553 w 90853"/>
                <a:gd name="connsiteY199" fmla="*/ 65005 h 119941"/>
                <a:gd name="connsiteX200" fmla="*/ 12979 w 90853"/>
                <a:gd name="connsiteY200" fmla="*/ 62540 h 119941"/>
                <a:gd name="connsiteX201" fmla="*/ 10976 w 90853"/>
                <a:gd name="connsiteY201" fmla="*/ 60366 h 119941"/>
                <a:gd name="connsiteX202" fmla="*/ 8613 w 90853"/>
                <a:gd name="connsiteY202" fmla="*/ 58691 h 119941"/>
                <a:gd name="connsiteX203" fmla="*/ 6869 w 90853"/>
                <a:gd name="connsiteY203" fmla="*/ 58018 h 119941"/>
                <a:gd name="connsiteX204" fmla="*/ 6352 w 90853"/>
                <a:gd name="connsiteY204" fmla="*/ 57166 h 119941"/>
                <a:gd name="connsiteX205" fmla="*/ 6134 w 90853"/>
                <a:gd name="connsiteY205" fmla="*/ 56258 h 119941"/>
                <a:gd name="connsiteX206" fmla="*/ 6329 w 90853"/>
                <a:gd name="connsiteY206" fmla="*/ 54592 h 119941"/>
                <a:gd name="connsiteX207" fmla="*/ 6446 w 90853"/>
                <a:gd name="connsiteY207" fmla="*/ 52464 h 119941"/>
                <a:gd name="connsiteX208" fmla="*/ 6853 w 90853"/>
                <a:gd name="connsiteY208" fmla="*/ 51134 h 119941"/>
                <a:gd name="connsiteX209" fmla="*/ 8433 w 90853"/>
                <a:gd name="connsiteY209" fmla="*/ 48607 h 119941"/>
                <a:gd name="connsiteX210" fmla="*/ 9944 w 90853"/>
                <a:gd name="connsiteY210" fmla="*/ 45924 h 119941"/>
                <a:gd name="connsiteX211" fmla="*/ 10874 w 90853"/>
                <a:gd name="connsiteY211" fmla="*/ 43342 h 119941"/>
                <a:gd name="connsiteX212" fmla="*/ 11367 w 90853"/>
                <a:gd name="connsiteY212" fmla="*/ 40940 h 119941"/>
                <a:gd name="connsiteX213" fmla="*/ 11187 w 90853"/>
                <a:gd name="connsiteY213" fmla="*/ 40244 h 119941"/>
                <a:gd name="connsiteX214" fmla="*/ 10397 w 90853"/>
                <a:gd name="connsiteY214" fmla="*/ 39735 h 119941"/>
                <a:gd name="connsiteX215" fmla="*/ 8738 w 90853"/>
                <a:gd name="connsiteY215" fmla="*/ 39211 h 119941"/>
                <a:gd name="connsiteX216" fmla="*/ 6423 w 90853"/>
                <a:gd name="connsiteY216" fmla="*/ 39665 h 119941"/>
                <a:gd name="connsiteX217" fmla="*/ 4459 w 90853"/>
                <a:gd name="connsiteY217" fmla="*/ 40541 h 119941"/>
                <a:gd name="connsiteX218" fmla="*/ 3693 w 90853"/>
                <a:gd name="connsiteY218" fmla="*/ 40612 h 119941"/>
                <a:gd name="connsiteX219" fmla="*/ 3434 w 90853"/>
                <a:gd name="connsiteY219" fmla="*/ 39532 h 119941"/>
                <a:gd name="connsiteX220" fmla="*/ 3739 w 90853"/>
                <a:gd name="connsiteY220" fmla="*/ 39055 h 119941"/>
                <a:gd name="connsiteX221" fmla="*/ 4357 w 90853"/>
                <a:gd name="connsiteY221" fmla="*/ 39117 h 119941"/>
                <a:gd name="connsiteX222" fmla="*/ 4866 w 90853"/>
                <a:gd name="connsiteY222" fmla="*/ 39321 h 119941"/>
                <a:gd name="connsiteX223" fmla="*/ 5406 w 90853"/>
                <a:gd name="connsiteY223" fmla="*/ 38828 h 119941"/>
                <a:gd name="connsiteX224" fmla="*/ 5734 w 90853"/>
                <a:gd name="connsiteY224" fmla="*/ 37380 h 119941"/>
                <a:gd name="connsiteX225" fmla="*/ 4913 w 90853"/>
                <a:gd name="connsiteY225" fmla="*/ 32311 h 119941"/>
                <a:gd name="connsiteX226" fmla="*/ 6384 w 90853"/>
                <a:gd name="connsiteY226" fmla="*/ 31865 h 119941"/>
                <a:gd name="connsiteX227" fmla="*/ 6407 w 90853"/>
                <a:gd name="connsiteY227" fmla="*/ 31129 h 119941"/>
                <a:gd name="connsiteX228" fmla="*/ 6540 w 90853"/>
                <a:gd name="connsiteY228" fmla="*/ 30480 h 119941"/>
                <a:gd name="connsiteX229" fmla="*/ 8058 w 90853"/>
                <a:gd name="connsiteY229" fmla="*/ 31364 h 119941"/>
                <a:gd name="connsiteX230" fmla="*/ 10186 w 90853"/>
                <a:gd name="connsiteY230" fmla="*/ 31380 h 119941"/>
                <a:gd name="connsiteX231" fmla="*/ 12056 w 90853"/>
                <a:gd name="connsiteY231" fmla="*/ 31200 h 119941"/>
                <a:gd name="connsiteX232" fmla="*/ 12337 w 90853"/>
                <a:gd name="connsiteY232" fmla="*/ 30699 h 119941"/>
                <a:gd name="connsiteX233" fmla="*/ 12322 w 90853"/>
                <a:gd name="connsiteY233" fmla="*/ 29979 h 119941"/>
                <a:gd name="connsiteX234" fmla="*/ 11930 w 90853"/>
                <a:gd name="connsiteY234" fmla="*/ 29408 h 119941"/>
                <a:gd name="connsiteX235" fmla="*/ 11265 w 90853"/>
                <a:gd name="connsiteY235" fmla="*/ 28954 h 119941"/>
                <a:gd name="connsiteX236" fmla="*/ 10788 w 90853"/>
                <a:gd name="connsiteY236" fmla="*/ 28250 h 119941"/>
                <a:gd name="connsiteX237" fmla="*/ 9529 w 90853"/>
                <a:gd name="connsiteY237" fmla="*/ 27937 h 119941"/>
                <a:gd name="connsiteX238" fmla="*/ 5578 w 90853"/>
                <a:gd name="connsiteY238" fmla="*/ 26107 h 119941"/>
                <a:gd name="connsiteX239" fmla="*/ 3638 w 90853"/>
                <a:gd name="connsiteY239" fmla="*/ 24159 h 119941"/>
                <a:gd name="connsiteX240" fmla="*/ 3700 w 90853"/>
                <a:gd name="connsiteY240" fmla="*/ 22086 h 119941"/>
                <a:gd name="connsiteX241" fmla="*/ 4264 w 90853"/>
                <a:gd name="connsiteY241" fmla="*/ 20951 h 119941"/>
                <a:gd name="connsiteX242" fmla="*/ 4944 w 90853"/>
                <a:gd name="connsiteY242" fmla="*/ 20552 h 119941"/>
                <a:gd name="connsiteX243" fmla="*/ 4741 w 90853"/>
                <a:gd name="connsiteY243" fmla="*/ 20169 h 119941"/>
                <a:gd name="connsiteX244" fmla="*/ 2519 w 90853"/>
                <a:gd name="connsiteY244" fmla="*/ 19206 h 119941"/>
                <a:gd name="connsiteX245" fmla="*/ 1729 w 90853"/>
                <a:gd name="connsiteY245" fmla="*/ 17869 h 119941"/>
                <a:gd name="connsiteX246" fmla="*/ 2378 w 90853"/>
                <a:gd name="connsiteY246" fmla="*/ 16155 h 119941"/>
                <a:gd name="connsiteX247" fmla="*/ 1220 w 90853"/>
                <a:gd name="connsiteY247" fmla="*/ 12658 h 119941"/>
                <a:gd name="connsiteX248" fmla="*/ 0 w 90853"/>
                <a:gd name="connsiteY248" fmla="*/ 10507 h 119941"/>
                <a:gd name="connsiteX249" fmla="*/ 1197 w 90853"/>
                <a:gd name="connsiteY249" fmla="*/ 9576 h 119941"/>
                <a:gd name="connsiteX250" fmla="*/ 1361 w 90853"/>
                <a:gd name="connsiteY250" fmla="*/ 8246 h 119941"/>
                <a:gd name="connsiteX251" fmla="*/ 1455 w 90853"/>
                <a:gd name="connsiteY251" fmla="*/ 7487 h 119941"/>
                <a:gd name="connsiteX252" fmla="*/ 1948 w 90853"/>
                <a:gd name="connsiteY252" fmla="*/ 7503 h 119941"/>
                <a:gd name="connsiteX253" fmla="*/ 3880 w 90853"/>
                <a:gd name="connsiteY253" fmla="*/ 6611 h 119941"/>
                <a:gd name="connsiteX254" fmla="*/ 4585 w 90853"/>
                <a:gd name="connsiteY254" fmla="*/ 5891 h 119941"/>
                <a:gd name="connsiteX255" fmla="*/ 4991 w 90853"/>
                <a:gd name="connsiteY255" fmla="*/ 5038 h 119941"/>
                <a:gd name="connsiteX256" fmla="*/ 5453 w 90853"/>
                <a:gd name="connsiteY256" fmla="*/ 4827 h 119941"/>
                <a:gd name="connsiteX257" fmla="*/ 6744 w 90853"/>
                <a:gd name="connsiteY257" fmla="*/ 5750 h 119941"/>
                <a:gd name="connsiteX258" fmla="*/ 8113 w 90853"/>
                <a:gd name="connsiteY258" fmla="*/ 5828 h 119941"/>
                <a:gd name="connsiteX259" fmla="*/ 9638 w 90853"/>
                <a:gd name="connsiteY259" fmla="*/ 5249 h 119941"/>
                <a:gd name="connsiteX260" fmla="*/ 10788 w 90853"/>
                <a:gd name="connsiteY260" fmla="*/ 4444 h 119941"/>
                <a:gd name="connsiteX261" fmla="*/ 12157 w 90853"/>
                <a:gd name="connsiteY261" fmla="*/ 3771 h 119941"/>
                <a:gd name="connsiteX262" fmla="*/ 12783 w 90853"/>
                <a:gd name="connsiteY262" fmla="*/ 3309 h 119941"/>
                <a:gd name="connsiteX263" fmla="*/ 13581 w 90853"/>
                <a:gd name="connsiteY263" fmla="*/ 2590 h 119941"/>
                <a:gd name="connsiteX264" fmla="*/ 15185 w 90853"/>
                <a:gd name="connsiteY264" fmla="*/ 446 h 119941"/>
                <a:gd name="connsiteX265" fmla="*/ 17008 w 90853"/>
                <a:gd name="connsiteY265" fmla="*/ 0 h 119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90853" h="119941">
                  <a:moveTo>
                    <a:pt x="19441" y="548"/>
                  </a:moveTo>
                  <a:lnTo>
                    <a:pt x="22077" y="735"/>
                  </a:lnTo>
                  <a:lnTo>
                    <a:pt x="24049" y="243"/>
                  </a:lnTo>
                  <a:lnTo>
                    <a:pt x="29033" y="868"/>
                  </a:lnTo>
                  <a:lnTo>
                    <a:pt x="30104" y="1361"/>
                  </a:lnTo>
                  <a:lnTo>
                    <a:pt x="30800" y="1917"/>
                  </a:lnTo>
                  <a:lnTo>
                    <a:pt x="32107" y="3747"/>
                  </a:lnTo>
                  <a:lnTo>
                    <a:pt x="33359" y="6110"/>
                  </a:lnTo>
                  <a:lnTo>
                    <a:pt x="35111" y="7205"/>
                  </a:lnTo>
                  <a:lnTo>
                    <a:pt x="37185" y="8504"/>
                  </a:lnTo>
                  <a:lnTo>
                    <a:pt x="38249" y="9451"/>
                  </a:lnTo>
                  <a:lnTo>
                    <a:pt x="39821" y="12275"/>
                  </a:lnTo>
                  <a:lnTo>
                    <a:pt x="41065" y="13660"/>
                  </a:lnTo>
                  <a:lnTo>
                    <a:pt x="41472" y="13589"/>
                  </a:lnTo>
                  <a:lnTo>
                    <a:pt x="41886" y="13230"/>
                  </a:lnTo>
                  <a:lnTo>
                    <a:pt x="42176" y="12940"/>
                  </a:lnTo>
                  <a:lnTo>
                    <a:pt x="42505" y="13206"/>
                  </a:lnTo>
                  <a:lnTo>
                    <a:pt x="42528" y="14059"/>
                  </a:lnTo>
                  <a:lnTo>
                    <a:pt x="42606" y="15960"/>
                  </a:lnTo>
                  <a:lnTo>
                    <a:pt x="42309" y="17978"/>
                  </a:lnTo>
                  <a:lnTo>
                    <a:pt x="42747" y="19879"/>
                  </a:lnTo>
                  <a:lnTo>
                    <a:pt x="42762" y="20474"/>
                  </a:lnTo>
                  <a:lnTo>
                    <a:pt x="42450" y="21021"/>
                  </a:lnTo>
                  <a:lnTo>
                    <a:pt x="42489" y="21507"/>
                  </a:lnTo>
                  <a:lnTo>
                    <a:pt x="42927" y="22023"/>
                  </a:lnTo>
                  <a:lnTo>
                    <a:pt x="44609" y="23282"/>
                  </a:lnTo>
                  <a:lnTo>
                    <a:pt x="46174" y="25223"/>
                  </a:lnTo>
                  <a:lnTo>
                    <a:pt x="47973" y="26584"/>
                  </a:lnTo>
                  <a:lnTo>
                    <a:pt x="49639" y="27452"/>
                  </a:lnTo>
                  <a:lnTo>
                    <a:pt x="50696" y="27515"/>
                  </a:lnTo>
                  <a:lnTo>
                    <a:pt x="52417" y="29080"/>
                  </a:lnTo>
                  <a:lnTo>
                    <a:pt x="55828" y="30206"/>
                  </a:lnTo>
                  <a:lnTo>
                    <a:pt x="56923" y="30598"/>
                  </a:lnTo>
                  <a:lnTo>
                    <a:pt x="57666" y="31239"/>
                  </a:lnTo>
                  <a:lnTo>
                    <a:pt x="58214" y="31982"/>
                  </a:lnTo>
                  <a:lnTo>
                    <a:pt x="58245" y="32780"/>
                  </a:lnTo>
                  <a:lnTo>
                    <a:pt x="57721" y="33156"/>
                  </a:lnTo>
                  <a:lnTo>
                    <a:pt x="56986" y="34235"/>
                  </a:lnTo>
                  <a:lnTo>
                    <a:pt x="56681" y="35542"/>
                  </a:lnTo>
                  <a:lnTo>
                    <a:pt x="56141" y="35878"/>
                  </a:lnTo>
                  <a:lnTo>
                    <a:pt x="55593" y="35902"/>
                  </a:lnTo>
                  <a:lnTo>
                    <a:pt x="55194" y="36285"/>
                  </a:lnTo>
                  <a:lnTo>
                    <a:pt x="55288" y="36848"/>
                  </a:lnTo>
                  <a:lnTo>
                    <a:pt x="55742" y="37388"/>
                  </a:lnTo>
                  <a:lnTo>
                    <a:pt x="56453" y="37873"/>
                  </a:lnTo>
                  <a:lnTo>
                    <a:pt x="57807" y="38358"/>
                  </a:lnTo>
                  <a:lnTo>
                    <a:pt x="59153" y="39070"/>
                  </a:lnTo>
                  <a:lnTo>
                    <a:pt x="59137" y="39634"/>
                  </a:lnTo>
                  <a:lnTo>
                    <a:pt x="58863" y="40251"/>
                  </a:lnTo>
                  <a:lnTo>
                    <a:pt x="57158" y="40479"/>
                  </a:lnTo>
                  <a:lnTo>
                    <a:pt x="55882" y="40580"/>
                  </a:lnTo>
                  <a:lnTo>
                    <a:pt x="55304" y="40838"/>
                  </a:lnTo>
                  <a:lnTo>
                    <a:pt x="55350" y="41918"/>
                  </a:lnTo>
                  <a:lnTo>
                    <a:pt x="58934" y="43052"/>
                  </a:lnTo>
                  <a:lnTo>
                    <a:pt x="60561" y="44116"/>
                  </a:lnTo>
                  <a:lnTo>
                    <a:pt x="61414" y="45501"/>
                  </a:lnTo>
                  <a:lnTo>
                    <a:pt x="63698" y="46416"/>
                  </a:lnTo>
                  <a:lnTo>
                    <a:pt x="67414" y="46862"/>
                  </a:lnTo>
                  <a:lnTo>
                    <a:pt x="69996" y="48294"/>
                  </a:lnTo>
                  <a:lnTo>
                    <a:pt x="71451" y="50680"/>
                  </a:lnTo>
                  <a:lnTo>
                    <a:pt x="73814" y="50109"/>
                  </a:lnTo>
                  <a:lnTo>
                    <a:pt x="77107" y="46557"/>
                  </a:lnTo>
                  <a:lnTo>
                    <a:pt x="80331" y="45634"/>
                  </a:lnTo>
                  <a:lnTo>
                    <a:pt x="83499" y="47332"/>
                  </a:lnTo>
                  <a:lnTo>
                    <a:pt x="85228" y="48732"/>
                  </a:lnTo>
                  <a:lnTo>
                    <a:pt x="85525" y="49820"/>
                  </a:lnTo>
                  <a:lnTo>
                    <a:pt x="84790" y="50265"/>
                  </a:lnTo>
                  <a:lnTo>
                    <a:pt x="83022" y="50054"/>
                  </a:lnTo>
                  <a:lnTo>
                    <a:pt x="81567" y="50735"/>
                  </a:lnTo>
                  <a:lnTo>
                    <a:pt x="80432" y="52292"/>
                  </a:lnTo>
                  <a:lnTo>
                    <a:pt x="80260" y="53950"/>
                  </a:lnTo>
                  <a:lnTo>
                    <a:pt x="81058" y="55711"/>
                  </a:lnTo>
                  <a:lnTo>
                    <a:pt x="82177" y="56923"/>
                  </a:lnTo>
                  <a:lnTo>
                    <a:pt x="83632" y="57596"/>
                  </a:lnTo>
                  <a:lnTo>
                    <a:pt x="84407" y="58512"/>
                  </a:lnTo>
                  <a:lnTo>
                    <a:pt x="84508" y="59677"/>
                  </a:lnTo>
                  <a:lnTo>
                    <a:pt x="84884" y="59998"/>
                  </a:lnTo>
                  <a:lnTo>
                    <a:pt x="84055" y="60530"/>
                  </a:lnTo>
                  <a:lnTo>
                    <a:pt x="83163" y="61328"/>
                  </a:lnTo>
                  <a:lnTo>
                    <a:pt x="82654" y="62720"/>
                  </a:lnTo>
                  <a:lnTo>
                    <a:pt x="82521" y="64950"/>
                  </a:lnTo>
                  <a:lnTo>
                    <a:pt x="79705" y="66695"/>
                  </a:lnTo>
                  <a:lnTo>
                    <a:pt x="78649" y="67016"/>
                  </a:lnTo>
                  <a:lnTo>
                    <a:pt x="78171" y="68173"/>
                  </a:lnTo>
                  <a:lnTo>
                    <a:pt x="77428" y="71436"/>
                  </a:lnTo>
                  <a:lnTo>
                    <a:pt x="77514" y="73885"/>
                  </a:lnTo>
                  <a:lnTo>
                    <a:pt x="77898" y="75128"/>
                  </a:lnTo>
                  <a:lnTo>
                    <a:pt x="78070" y="76146"/>
                  </a:lnTo>
                  <a:lnTo>
                    <a:pt x="78985" y="77389"/>
                  </a:lnTo>
                  <a:lnTo>
                    <a:pt x="79814" y="79298"/>
                  </a:lnTo>
                  <a:lnTo>
                    <a:pt x="80362" y="81818"/>
                  </a:lnTo>
                  <a:lnTo>
                    <a:pt x="81583" y="83758"/>
                  </a:lnTo>
                  <a:lnTo>
                    <a:pt x="84704" y="85666"/>
                  </a:lnTo>
                  <a:lnTo>
                    <a:pt x="86253" y="86778"/>
                  </a:lnTo>
                  <a:lnTo>
                    <a:pt x="87403" y="88389"/>
                  </a:lnTo>
                  <a:lnTo>
                    <a:pt x="88280" y="89844"/>
                  </a:lnTo>
                  <a:lnTo>
                    <a:pt x="90853" y="91777"/>
                  </a:lnTo>
                  <a:lnTo>
                    <a:pt x="90658" y="93154"/>
                  </a:lnTo>
                  <a:lnTo>
                    <a:pt x="90095" y="94499"/>
                  </a:lnTo>
                  <a:lnTo>
                    <a:pt x="89500" y="95133"/>
                  </a:lnTo>
                  <a:lnTo>
                    <a:pt x="88217" y="96862"/>
                  </a:lnTo>
                  <a:lnTo>
                    <a:pt x="86965" y="97832"/>
                  </a:lnTo>
                  <a:lnTo>
                    <a:pt x="84907" y="100875"/>
                  </a:lnTo>
                  <a:lnTo>
                    <a:pt x="81661" y="101040"/>
                  </a:lnTo>
                  <a:lnTo>
                    <a:pt x="80886" y="101282"/>
                  </a:lnTo>
                  <a:lnTo>
                    <a:pt x="79650" y="102111"/>
                  </a:lnTo>
                  <a:lnTo>
                    <a:pt x="79048" y="103629"/>
                  </a:lnTo>
                  <a:lnTo>
                    <a:pt x="79627" y="104850"/>
                  </a:lnTo>
                  <a:lnTo>
                    <a:pt x="79572" y="106078"/>
                  </a:lnTo>
                  <a:lnTo>
                    <a:pt x="78985" y="108464"/>
                  </a:lnTo>
                  <a:lnTo>
                    <a:pt x="79768" y="111022"/>
                  </a:lnTo>
                  <a:lnTo>
                    <a:pt x="80917" y="112188"/>
                  </a:lnTo>
                  <a:lnTo>
                    <a:pt x="81097" y="112861"/>
                  </a:lnTo>
                  <a:lnTo>
                    <a:pt x="80902" y="114050"/>
                  </a:lnTo>
                  <a:lnTo>
                    <a:pt x="79188" y="116475"/>
                  </a:lnTo>
                  <a:lnTo>
                    <a:pt x="78672" y="117375"/>
                  </a:lnTo>
                  <a:lnTo>
                    <a:pt x="76959" y="117813"/>
                  </a:lnTo>
                  <a:lnTo>
                    <a:pt x="76372" y="117586"/>
                  </a:lnTo>
                  <a:lnTo>
                    <a:pt x="75488" y="116757"/>
                  </a:lnTo>
                  <a:lnTo>
                    <a:pt x="74666" y="116507"/>
                  </a:lnTo>
                  <a:lnTo>
                    <a:pt x="72625" y="117485"/>
                  </a:lnTo>
                  <a:lnTo>
                    <a:pt x="70544" y="118087"/>
                  </a:lnTo>
                  <a:lnTo>
                    <a:pt x="68909" y="117633"/>
                  </a:lnTo>
                  <a:lnTo>
                    <a:pt x="67297" y="117578"/>
                  </a:lnTo>
                  <a:lnTo>
                    <a:pt x="66178" y="117977"/>
                  </a:lnTo>
                  <a:lnTo>
                    <a:pt x="65333" y="118134"/>
                  </a:lnTo>
                  <a:lnTo>
                    <a:pt x="63675" y="119182"/>
                  </a:lnTo>
                  <a:lnTo>
                    <a:pt x="61023" y="119941"/>
                  </a:lnTo>
                  <a:lnTo>
                    <a:pt x="59794" y="119777"/>
                  </a:lnTo>
                  <a:lnTo>
                    <a:pt x="59340" y="118791"/>
                  </a:lnTo>
                  <a:lnTo>
                    <a:pt x="58840" y="117391"/>
                  </a:lnTo>
                  <a:lnTo>
                    <a:pt x="59082" y="116749"/>
                  </a:lnTo>
                  <a:lnTo>
                    <a:pt x="60843" y="115638"/>
                  </a:lnTo>
                  <a:lnTo>
                    <a:pt x="61038" y="114582"/>
                  </a:lnTo>
                  <a:lnTo>
                    <a:pt x="63495" y="109466"/>
                  </a:lnTo>
                  <a:lnTo>
                    <a:pt x="63964" y="107799"/>
                  </a:lnTo>
                  <a:lnTo>
                    <a:pt x="63980" y="107259"/>
                  </a:lnTo>
                  <a:lnTo>
                    <a:pt x="63338" y="106892"/>
                  </a:lnTo>
                  <a:lnTo>
                    <a:pt x="61993" y="106907"/>
                  </a:lnTo>
                  <a:lnTo>
                    <a:pt x="56023" y="104826"/>
                  </a:lnTo>
                  <a:lnTo>
                    <a:pt x="56297" y="102440"/>
                  </a:lnTo>
                  <a:lnTo>
                    <a:pt x="54545" y="101149"/>
                  </a:lnTo>
                  <a:lnTo>
                    <a:pt x="52652" y="99999"/>
                  </a:lnTo>
                  <a:lnTo>
                    <a:pt x="52338" y="98716"/>
                  </a:lnTo>
                  <a:lnTo>
                    <a:pt x="50234" y="96119"/>
                  </a:lnTo>
                  <a:lnTo>
                    <a:pt x="48701" y="94664"/>
                  </a:lnTo>
                  <a:lnTo>
                    <a:pt x="46737" y="93936"/>
                  </a:lnTo>
                  <a:lnTo>
                    <a:pt x="45047" y="92864"/>
                  </a:lnTo>
                  <a:lnTo>
                    <a:pt x="44030" y="92207"/>
                  </a:lnTo>
                  <a:lnTo>
                    <a:pt x="43576" y="90994"/>
                  </a:lnTo>
                  <a:lnTo>
                    <a:pt x="43576" y="90275"/>
                  </a:lnTo>
                  <a:lnTo>
                    <a:pt x="43068" y="89578"/>
                  </a:lnTo>
                  <a:lnTo>
                    <a:pt x="42254" y="89657"/>
                  </a:lnTo>
                  <a:lnTo>
                    <a:pt x="40870" y="90627"/>
                  </a:lnTo>
                  <a:lnTo>
                    <a:pt x="39172" y="91456"/>
                  </a:lnTo>
                  <a:lnTo>
                    <a:pt x="38875" y="92066"/>
                  </a:lnTo>
                  <a:lnTo>
                    <a:pt x="39492" y="93498"/>
                  </a:lnTo>
                  <a:lnTo>
                    <a:pt x="39930" y="94421"/>
                  </a:lnTo>
                  <a:lnTo>
                    <a:pt x="39727" y="95282"/>
                  </a:lnTo>
                  <a:lnTo>
                    <a:pt x="39195" y="96385"/>
                  </a:lnTo>
                  <a:lnTo>
                    <a:pt x="35925" y="98810"/>
                  </a:lnTo>
                  <a:lnTo>
                    <a:pt x="35557" y="99663"/>
                  </a:lnTo>
                  <a:lnTo>
                    <a:pt x="36183" y="101024"/>
                  </a:lnTo>
                  <a:lnTo>
                    <a:pt x="35784" y="101650"/>
                  </a:lnTo>
                  <a:lnTo>
                    <a:pt x="33054" y="102550"/>
                  </a:lnTo>
                  <a:lnTo>
                    <a:pt x="33124" y="101806"/>
                  </a:lnTo>
                  <a:lnTo>
                    <a:pt x="32952" y="100609"/>
                  </a:lnTo>
                  <a:lnTo>
                    <a:pt x="31387" y="99334"/>
                  </a:lnTo>
                  <a:lnTo>
                    <a:pt x="29173" y="98348"/>
                  </a:lnTo>
                  <a:lnTo>
                    <a:pt x="24260" y="94961"/>
                  </a:lnTo>
                  <a:lnTo>
                    <a:pt x="22375" y="94515"/>
                  </a:lnTo>
                  <a:lnTo>
                    <a:pt x="20685" y="94116"/>
                  </a:lnTo>
                  <a:lnTo>
                    <a:pt x="18267" y="92496"/>
                  </a:lnTo>
                  <a:lnTo>
                    <a:pt x="17024" y="92207"/>
                  </a:lnTo>
                  <a:lnTo>
                    <a:pt x="15647" y="91049"/>
                  </a:lnTo>
                  <a:lnTo>
                    <a:pt x="12642" y="87122"/>
                  </a:lnTo>
                  <a:lnTo>
                    <a:pt x="10084" y="84978"/>
                  </a:lnTo>
                  <a:lnTo>
                    <a:pt x="8340" y="83899"/>
                  </a:lnTo>
                  <a:lnTo>
                    <a:pt x="7847" y="82842"/>
                  </a:lnTo>
                  <a:lnTo>
                    <a:pt x="7745" y="81755"/>
                  </a:lnTo>
                  <a:lnTo>
                    <a:pt x="7800" y="81387"/>
                  </a:lnTo>
                  <a:lnTo>
                    <a:pt x="9122" y="79838"/>
                  </a:lnTo>
                  <a:lnTo>
                    <a:pt x="10139" y="79619"/>
                  </a:lnTo>
                  <a:lnTo>
                    <a:pt x="11445" y="79564"/>
                  </a:lnTo>
                  <a:lnTo>
                    <a:pt x="12314" y="80347"/>
                  </a:lnTo>
                  <a:lnTo>
                    <a:pt x="13440" y="80519"/>
                  </a:lnTo>
                  <a:lnTo>
                    <a:pt x="14074" y="79517"/>
                  </a:lnTo>
                  <a:lnTo>
                    <a:pt x="14402" y="78078"/>
                  </a:lnTo>
                  <a:lnTo>
                    <a:pt x="14254" y="76239"/>
                  </a:lnTo>
                  <a:lnTo>
                    <a:pt x="11524" y="71960"/>
                  </a:lnTo>
                  <a:lnTo>
                    <a:pt x="9184" y="68971"/>
                  </a:lnTo>
                  <a:lnTo>
                    <a:pt x="8911" y="68306"/>
                  </a:lnTo>
                  <a:lnTo>
                    <a:pt x="9419" y="67743"/>
                  </a:lnTo>
                  <a:lnTo>
                    <a:pt x="10241" y="67446"/>
                  </a:lnTo>
                  <a:lnTo>
                    <a:pt x="11117" y="67696"/>
                  </a:lnTo>
                  <a:lnTo>
                    <a:pt x="13401" y="67915"/>
                  </a:lnTo>
                  <a:lnTo>
                    <a:pt x="15600" y="67634"/>
                  </a:lnTo>
                  <a:lnTo>
                    <a:pt x="16351" y="66906"/>
                  </a:lnTo>
                  <a:lnTo>
                    <a:pt x="16351" y="65920"/>
                  </a:lnTo>
                  <a:lnTo>
                    <a:pt x="15553" y="65005"/>
                  </a:lnTo>
                  <a:lnTo>
                    <a:pt x="12979" y="62540"/>
                  </a:lnTo>
                  <a:lnTo>
                    <a:pt x="10976" y="60366"/>
                  </a:lnTo>
                  <a:lnTo>
                    <a:pt x="8613" y="58691"/>
                  </a:lnTo>
                  <a:lnTo>
                    <a:pt x="6869" y="58018"/>
                  </a:lnTo>
                  <a:lnTo>
                    <a:pt x="6352" y="57166"/>
                  </a:lnTo>
                  <a:lnTo>
                    <a:pt x="6134" y="56258"/>
                  </a:lnTo>
                  <a:lnTo>
                    <a:pt x="6329" y="54592"/>
                  </a:lnTo>
                  <a:lnTo>
                    <a:pt x="6446" y="52464"/>
                  </a:lnTo>
                  <a:lnTo>
                    <a:pt x="6853" y="51134"/>
                  </a:lnTo>
                  <a:lnTo>
                    <a:pt x="8433" y="48607"/>
                  </a:lnTo>
                  <a:lnTo>
                    <a:pt x="9944" y="45924"/>
                  </a:lnTo>
                  <a:lnTo>
                    <a:pt x="10874" y="43342"/>
                  </a:lnTo>
                  <a:lnTo>
                    <a:pt x="11367" y="40940"/>
                  </a:lnTo>
                  <a:lnTo>
                    <a:pt x="11187" y="40244"/>
                  </a:lnTo>
                  <a:lnTo>
                    <a:pt x="10397" y="39735"/>
                  </a:lnTo>
                  <a:lnTo>
                    <a:pt x="8738" y="39211"/>
                  </a:lnTo>
                  <a:lnTo>
                    <a:pt x="6423" y="39665"/>
                  </a:lnTo>
                  <a:lnTo>
                    <a:pt x="4459" y="40541"/>
                  </a:lnTo>
                  <a:lnTo>
                    <a:pt x="3693" y="40612"/>
                  </a:lnTo>
                  <a:lnTo>
                    <a:pt x="3434" y="39532"/>
                  </a:lnTo>
                  <a:lnTo>
                    <a:pt x="3739" y="39055"/>
                  </a:lnTo>
                  <a:lnTo>
                    <a:pt x="4357" y="39117"/>
                  </a:lnTo>
                  <a:lnTo>
                    <a:pt x="4866" y="39321"/>
                  </a:lnTo>
                  <a:lnTo>
                    <a:pt x="5406" y="38828"/>
                  </a:lnTo>
                  <a:lnTo>
                    <a:pt x="5734" y="37380"/>
                  </a:lnTo>
                  <a:lnTo>
                    <a:pt x="4913" y="32311"/>
                  </a:lnTo>
                  <a:lnTo>
                    <a:pt x="6384" y="31865"/>
                  </a:lnTo>
                  <a:lnTo>
                    <a:pt x="6407" y="31129"/>
                  </a:lnTo>
                  <a:lnTo>
                    <a:pt x="6540" y="30480"/>
                  </a:lnTo>
                  <a:lnTo>
                    <a:pt x="8058" y="31364"/>
                  </a:lnTo>
                  <a:lnTo>
                    <a:pt x="10186" y="31380"/>
                  </a:lnTo>
                  <a:lnTo>
                    <a:pt x="12056" y="31200"/>
                  </a:lnTo>
                  <a:lnTo>
                    <a:pt x="12337" y="30699"/>
                  </a:lnTo>
                  <a:lnTo>
                    <a:pt x="12322" y="29979"/>
                  </a:lnTo>
                  <a:lnTo>
                    <a:pt x="11930" y="29408"/>
                  </a:lnTo>
                  <a:lnTo>
                    <a:pt x="11265" y="28954"/>
                  </a:lnTo>
                  <a:lnTo>
                    <a:pt x="10788" y="28250"/>
                  </a:lnTo>
                  <a:lnTo>
                    <a:pt x="9529" y="27937"/>
                  </a:lnTo>
                  <a:lnTo>
                    <a:pt x="5578" y="26107"/>
                  </a:lnTo>
                  <a:lnTo>
                    <a:pt x="3638" y="24159"/>
                  </a:lnTo>
                  <a:lnTo>
                    <a:pt x="3700" y="22086"/>
                  </a:lnTo>
                  <a:lnTo>
                    <a:pt x="4264" y="20951"/>
                  </a:lnTo>
                  <a:lnTo>
                    <a:pt x="4944" y="20552"/>
                  </a:lnTo>
                  <a:lnTo>
                    <a:pt x="4741" y="20169"/>
                  </a:lnTo>
                  <a:lnTo>
                    <a:pt x="2519" y="19206"/>
                  </a:lnTo>
                  <a:lnTo>
                    <a:pt x="1729" y="17869"/>
                  </a:lnTo>
                  <a:lnTo>
                    <a:pt x="2378" y="16155"/>
                  </a:lnTo>
                  <a:lnTo>
                    <a:pt x="1220" y="12658"/>
                  </a:lnTo>
                  <a:lnTo>
                    <a:pt x="0" y="10507"/>
                  </a:lnTo>
                  <a:lnTo>
                    <a:pt x="1197" y="9576"/>
                  </a:lnTo>
                  <a:lnTo>
                    <a:pt x="1361" y="8246"/>
                  </a:lnTo>
                  <a:lnTo>
                    <a:pt x="1455" y="7487"/>
                  </a:lnTo>
                  <a:lnTo>
                    <a:pt x="1948" y="7503"/>
                  </a:lnTo>
                  <a:lnTo>
                    <a:pt x="3880" y="6611"/>
                  </a:lnTo>
                  <a:lnTo>
                    <a:pt x="4585" y="5891"/>
                  </a:lnTo>
                  <a:lnTo>
                    <a:pt x="4991" y="5038"/>
                  </a:lnTo>
                  <a:lnTo>
                    <a:pt x="5453" y="4827"/>
                  </a:lnTo>
                  <a:lnTo>
                    <a:pt x="6744" y="5750"/>
                  </a:lnTo>
                  <a:lnTo>
                    <a:pt x="8113" y="5828"/>
                  </a:lnTo>
                  <a:lnTo>
                    <a:pt x="9638" y="5249"/>
                  </a:lnTo>
                  <a:lnTo>
                    <a:pt x="10788" y="4444"/>
                  </a:lnTo>
                  <a:lnTo>
                    <a:pt x="12157" y="3771"/>
                  </a:lnTo>
                  <a:lnTo>
                    <a:pt x="12783" y="3309"/>
                  </a:lnTo>
                  <a:lnTo>
                    <a:pt x="13581" y="2590"/>
                  </a:lnTo>
                  <a:lnTo>
                    <a:pt x="15185" y="446"/>
                  </a:lnTo>
                  <a:lnTo>
                    <a:pt x="17008"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6" name="Freeform: Shape 765">
              <a:extLst>
                <a:ext uri="{FF2B5EF4-FFF2-40B4-BE49-F238E27FC236}">
                  <a16:creationId xmlns:a16="http://schemas.microsoft.com/office/drawing/2014/main" id="{686F9771-6C7F-B921-27FA-6620944D1D16}"/>
                </a:ext>
              </a:extLst>
            </p:cNvPr>
            <p:cNvSpPr>
              <a:spLocks/>
            </p:cNvSpPr>
            <p:nvPr/>
          </p:nvSpPr>
          <p:spPr>
            <a:xfrm>
              <a:off x="7681311" y="1333107"/>
              <a:ext cx="3747182" cy="2326686"/>
            </a:xfrm>
            <a:custGeom>
              <a:avLst/>
              <a:gdLst>
                <a:gd name="connsiteX0" fmla="*/ 761290 w 3747182"/>
                <a:gd name="connsiteY0" fmla="*/ 204614 h 2326686"/>
                <a:gd name="connsiteX1" fmla="*/ 751096 w 3747182"/>
                <a:gd name="connsiteY1" fmla="*/ 197354 h 2326686"/>
                <a:gd name="connsiteX2" fmla="*/ 751934 w 3747182"/>
                <a:gd name="connsiteY2" fmla="*/ 193685 h 2326686"/>
                <a:gd name="connsiteX3" fmla="*/ 753037 w 3747182"/>
                <a:gd name="connsiteY3" fmla="*/ 192144 h 2326686"/>
                <a:gd name="connsiteX4" fmla="*/ 753068 w 3747182"/>
                <a:gd name="connsiteY4" fmla="*/ 188537 h 2326686"/>
                <a:gd name="connsiteX5" fmla="*/ 752129 w 3747182"/>
                <a:gd name="connsiteY5" fmla="*/ 185783 h 2326686"/>
                <a:gd name="connsiteX6" fmla="*/ 752536 w 3747182"/>
                <a:gd name="connsiteY6" fmla="*/ 180119 h 2326686"/>
                <a:gd name="connsiteX7" fmla="*/ 759116 w 3747182"/>
                <a:gd name="connsiteY7" fmla="*/ 184265 h 2326686"/>
                <a:gd name="connsiteX8" fmla="*/ 759741 w 3747182"/>
                <a:gd name="connsiteY8" fmla="*/ 185955 h 2326686"/>
                <a:gd name="connsiteX9" fmla="*/ 764170 w 3747182"/>
                <a:gd name="connsiteY9" fmla="*/ 188842 h 2326686"/>
                <a:gd name="connsiteX10" fmla="*/ 764834 w 3747182"/>
                <a:gd name="connsiteY10" fmla="*/ 194365 h 2326686"/>
                <a:gd name="connsiteX11" fmla="*/ 764341 w 3747182"/>
                <a:gd name="connsiteY11" fmla="*/ 197800 h 2326686"/>
                <a:gd name="connsiteX12" fmla="*/ 761290 w 3747182"/>
                <a:gd name="connsiteY12" fmla="*/ 204614 h 2326686"/>
                <a:gd name="connsiteX13" fmla="*/ 702153 w 3747182"/>
                <a:gd name="connsiteY13" fmla="*/ 1000317 h 2326686"/>
                <a:gd name="connsiteX14" fmla="*/ 699955 w 3747182"/>
                <a:gd name="connsiteY14" fmla="*/ 1006818 h 2326686"/>
                <a:gd name="connsiteX15" fmla="*/ 699110 w 3747182"/>
                <a:gd name="connsiteY15" fmla="*/ 1010034 h 2326686"/>
                <a:gd name="connsiteX16" fmla="*/ 698781 w 3747182"/>
                <a:gd name="connsiteY16" fmla="*/ 1017709 h 2326686"/>
                <a:gd name="connsiteX17" fmla="*/ 699000 w 3747182"/>
                <a:gd name="connsiteY17" fmla="*/ 1021135 h 2326686"/>
                <a:gd name="connsiteX18" fmla="*/ 700596 w 3747182"/>
                <a:gd name="connsiteY18" fmla="*/ 1030132 h 2326686"/>
                <a:gd name="connsiteX19" fmla="*/ 702333 w 3747182"/>
                <a:gd name="connsiteY19" fmla="*/ 1035491 h 2326686"/>
                <a:gd name="connsiteX20" fmla="*/ 704555 w 3747182"/>
                <a:gd name="connsiteY20" fmla="*/ 1038675 h 2326686"/>
                <a:gd name="connsiteX21" fmla="*/ 707215 w 3747182"/>
                <a:gd name="connsiteY21" fmla="*/ 1041014 h 2326686"/>
                <a:gd name="connsiteX22" fmla="*/ 709969 w 3747182"/>
                <a:gd name="connsiteY22" fmla="*/ 1042157 h 2326686"/>
                <a:gd name="connsiteX23" fmla="*/ 715289 w 3747182"/>
                <a:gd name="connsiteY23" fmla="*/ 1041085 h 2326686"/>
                <a:gd name="connsiteX24" fmla="*/ 720530 w 3747182"/>
                <a:gd name="connsiteY24" fmla="*/ 1037854 h 2326686"/>
                <a:gd name="connsiteX25" fmla="*/ 726234 w 3747182"/>
                <a:gd name="connsiteY25" fmla="*/ 1040013 h 2326686"/>
                <a:gd name="connsiteX26" fmla="*/ 731288 w 3747182"/>
                <a:gd name="connsiteY26" fmla="*/ 1040749 h 2326686"/>
                <a:gd name="connsiteX27" fmla="*/ 741278 w 3747182"/>
                <a:gd name="connsiteY27" fmla="*/ 1037517 h 2326686"/>
                <a:gd name="connsiteX28" fmla="*/ 742327 w 3747182"/>
                <a:gd name="connsiteY28" fmla="*/ 1038315 h 2326686"/>
                <a:gd name="connsiteX29" fmla="*/ 740589 w 3747182"/>
                <a:gd name="connsiteY29" fmla="*/ 1041977 h 2326686"/>
                <a:gd name="connsiteX30" fmla="*/ 740292 w 3747182"/>
                <a:gd name="connsiteY30" fmla="*/ 1047359 h 2326686"/>
                <a:gd name="connsiteX31" fmla="*/ 742287 w 3747182"/>
                <a:gd name="connsiteY31" fmla="*/ 1051412 h 2326686"/>
                <a:gd name="connsiteX32" fmla="*/ 744603 w 3747182"/>
                <a:gd name="connsiteY32" fmla="*/ 1051248 h 2326686"/>
                <a:gd name="connsiteX33" fmla="*/ 746950 w 3747182"/>
                <a:gd name="connsiteY33" fmla="*/ 1051920 h 2326686"/>
                <a:gd name="connsiteX34" fmla="*/ 746262 w 3747182"/>
                <a:gd name="connsiteY34" fmla="*/ 1054393 h 2326686"/>
                <a:gd name="connsiteX35" fmla="*/ 752747 w 3747182"/>
                <a:gd name="connsiteY35" fmla="*/ 1061246 h 2326686"/>
                <a:gd name="connsiteX36" fmla="*/ 758662 w 3747182"/>
                <a:gd name="connsiteY36" fmla="*/ 1066050 h 2326686"/>
                <a:gd name="connsiteX37" fmla="*/ 757308 w 3747182"/>
                <a:gd name="connsiteY37" fmla="*/ 1067426 h 2326686"/>
                <a:gd name="connsiteX38" fmla="*/ 753545 w 3747182"/>
                <a:gd name="connsiteY38" fmla="*/ 1065228 h 2326686"/>
                <a:gd name="connsiteX39" fmla="*/ 751613 w 3747182"/>
                <a:gd name="connsiteY39" fmla="*/ 1065971 h 2326686"/>
                <a:gd name="connsiteX40" fmla="*/ 752106 w 3747182"/>
                <a:gd name="connsiteY40" fmla="*/ 1069789 h 2326686"/>
                <a:gd name="connsiteX41" fmla="*/ 748014 w 3747182"/>
                <a:gd name="connsiteY41" fmla="*/ 1068670 h 2326686"/>
                <a:gd name="connsiteX42" fmla="*/ 746199 w 3747182"/>
                <a:gd name="connsiteY42" fmla="*/ 1071010 h 2326686"/>
                <a:gd name="connsiteX43" fmla="*/ 746309 w 3747182"/>
                <a:gd name="connsiteY43" fmla="*/ 1074491 h 2326686"/>
                <a:gd name="connsiteX44" fmla="*/ 746809 w 3747182"/>
                <a:gd name="connsiteY44" fmla="*/ 1077847 h 2326686"/>
                <a:gd name="connsiteX45" fmla="*/ 746762 w 3747182"/>
                <a:gd name="connsiteY45" fmla="*/ 1080280 h 2326686"/>
                <a:gd name="connsiteX46" fmla="*/ 743562 w 3747182"/>
                <a:gd name="connsiteY46" fmla="*/ 1081227 h 2326686"/>
                <a:gd name="connsiteX47" fmla="*/ 741724 w 3747182"/>
                <a:gd name="connsiteY47" fmla="*/ 1083034 h 2326686"/>
                <a:gd name="connsiteX48" fmla="*/ 749156 w 3747182"/>
                <a:gd name="connsiteY48" fmla="*/ 1086985 h 2326686"/>
                <a:gd name="connsiteX49" fmla="*/ 759632 w 3747182"/>
                <a:gd name="connsiteY49" fmla="*/ 1090287 h 2326686"/>
                <a:gd name="connsiteX50" fmla="*/ 762558 w 3747182"/>
                <a:gd name="connsiteY50" fmla="*/ 1091632 h 2326686"/>
                <a:gd name="connsiteX51" fmla="*/ 766618 w 3747182"/>
                <a:gd name="connsiteY51" fmla="*/ 1095051 h 2326686"/>
                <a:gd name="connsiteX52" fmla="*/ 768449 w 3747182"/>
                <a:gd name="connsiteY52" fmla="*/ 1095927 h 2326686"/>
                <a:gd name="connsiteX53" fmla="*/ 768613 w 3747182"/>
                <a:gd name="connsiteY53" fmla="*/ 1093729 h 2326686"/>
                <a:gd name="connsiteX54" fmla="*/ 769427 w 3747182"/>
                <a:gd name="connsiteY54" fmla="*/ 1091828 h 2326686"/>
                <a:gd name="connsiteX55" fmla="*/ 774301 w 3747182"/>
                <a:gd name="connsiteY55" fmla="*/ 1096060 h 2326686"/>
                <a:gd name="connsiteX56" fmla="*/ 778353 w 3747182"/>
                <a:gd name="connsiteY56" fmla="*/ 1096819 h 2326686"/>
                <a:gd name="connsiteX57" fmla="*/ 782429 w 3747182"/>
                <a:gd name="connsiteY57" fmla="*/ 1096866 h 2326686"/>
                <a:gd name="connsiteX58" fmla="*/ 792318 w 3747182"/>
                <a:gd name="connsiteY58" fmla="*/ 1095129 h 2326686"/>
                <a:gd name="connsiteX59" fmla="*/ 792741 w 3747182"/>
                <a:gd name="connsiteY59" fmla="*/ 1096256 h 2326686"/>
                <a:gd name="connsiteX60" fmla="*/ 792749 w 3747182"/>
                <a:gd name="connsiteY60" fmla="*/ 1098462 h 2326686"/>
                <a:gd name="connsiteX61" fmla="*/ 794728 w 3747182"/>
                <a:gd name="connsiteY61" fmla="*/ 1100199 h 2326686"/>
                <a:gd name="connsiteX62" fmla="*/ 797153 w 3747182"/>
                <a:gd name="connsiteY62" fmla="*/ 1099487 h 2326686"/>
                <a:gd name="connsiteX63" fmla="*/ 797912 w 3747182"/>
                <a:gd name="connsiteY63" fmla="*/ 1097969 h 2326686"/>
                <a:gd name="connsiteX64" fmla="*/ 801104 w 3747182"/>
                <a:gd name="connsiteY64" fmla="*/ 1100011 h 2326686"/>
                <a:gd name="connsiteX65" fmla="*/ 801706 w 3747182"/>
                <a:gd name="connsiteY65" fmla="*/ 1098173 h 2326686"/>
                <a:gd name="connsiteX66" fmla="*/ 802316 w 3747182"/>
                <a:gd name="connsiteY66" fmla="*/ 1097398 h 2326686"/>
                <a:gd name="connsiteX67" fmla="*/ 808732 w 3747182"/>
                <a:gd name="connsiteY67" fmla="*/ 1103665 h 2326686"/>
                <a:gd name="connsiteX68" fmla="*/ 810163 w 3747182"/>
                <a:gd name="connsiteY68" fmla="*/ 1103438 h 2326686"/>
                <a:gd name="connsiteX69" fmla="*/ 811517 w 3747182"/>
                <a:gd name="connsiteY69" fmla="*/ 1101646 h 2326686"/>
                <a:gd name="connsiteX70" fmla="*/ 808348 w 3747182"/>
                <a:gd name="connsiteY70" fmla="*/ 1096921 h 2326686"/>
                <a:gd name="connsiteX71" fmla="*/ 806549 w 3747182"/>
                <a:gd name="connsiteY71" fmla="*/ 1096138 h 2326686"/>
                <a:gd name="connsiteX72" fmla="*/ 804906 w 3747182"/>
                <a:gd name="connsiteY72" fmla="*/ 1093612 h 2326686"/>
                <a:gd name="connsiteX73" fmla="*/ 807668 w 3747182"/>
                <a:gd name="connsiteY73" fmla="*/ 1092321 h 2326686"/>
                <a:gd name="connsiteX74" fmla="*/ 810398 w 3747182"/>
                <a:gd name="connsiteY74" fmla="*/ 1092673 h 2326686"/>
                <a:gd name="connsiteX75" fmla="*/ 811689 w 3747182"/>
                <a:gd name="connsiteY75" fmla="*/ 1094762 h 2326686"/>
                <a:gd name="connsiteX76" fmla="*/ 812847 w 3747182"/>
                <a:gd name="connsiteY76" fmla="*/ 1097547 h 2326686"/>
                <a:gd name="connsiteX77" fmla="*/ 813441 w 3747182"/>
                <a:gd name="connsiteY77" fmla="*/ 1098133 h 2326686"/>
                <a:gd name="connsiteX78" fmla="*/ 824363 w 3747182"/>
                <a:gd name="connsiteY78" fmla="*/ 1101928 h 2326686"/>
                <a:gd name="connsiteX79" fmla="*/ 826577 w 3747182"/>
                <a:gd name="connsiteY79" fmla="*/ 1100872 h 2326686"/>
                <a:gd name="connsiteX80" fmla="*/ 826945 w 3747182"/>
                <a:gd name="connsiteY80" fmla="*/ 1098830 h 2326686"/>
                <a:gd name="connsiteX81" fmla="*/ 830974 w 3747182"/>
                <a:gd name="connsiteY81" fmla="*/ 1097179 h 2326686"/>
                <a:gd name="connsiteX82" fmla="*/ 834893 w 3747182"/>
                <a:gd name="connsiteY82" fmla="*/ 1092681 h 2326686"/>
                <a:gd name="connsiteX83" fmla="*/ 833376 w 3747182"/>
                <a:gd name="connsiteY83" fmla="*/ 1090216 h 2326686"/>
                <a:gd name="connsiteX84" fmla="*/ 831779 w 3747182"/>
                <a:gd name="connsiteY84" fmla="*/ 1088456 h 2326686"/>
                <a:gd name="connsiteX85" fmla="*/ 822603 w 3747182"/>
                <a:gd name="connsiteY85" fmla="*/ 1082862 h 2326686"/>
                <a:gd name="connsiteX86" fmla="*/ 818855 w 3747182"/>
                <a:gd name="connsiteY86" fmla="*/ 1079443 h 2326686"/>
                <a:gd name="connsiteX87" fmla="*/ 809185 w 3747182"/>
                <a:gd name="connsiteY87" fmla="*/ 1067278 h 2326686"/>
                <a:gd name="connsiteX88" fmla="*/ 800165 w 3747182"/>
                <a:gd name="connsiteY88" fmla="*/ 1051036 h 2326686"/>
                <a:gd name="connsiteX89" fmla="*/ 795244 w 3747182"/>
                <a:gd name="connsiteY89" fmla="*/ 1039880 h 2326686"/>
                <a:gd name="connsiteX90" fmla="*/ 790730 w 3747182"/>
                <a:gd name="connsiteY90" fmla="*/ 1027206 h 2326686"/>
                <a:gd name="connsiteX91" fmla="*/ 789259 w 3747182"/>
                <a:gd name="connsiteY91" fmla="*/ 1020666 h 2326686"/>
                <a:gd name="connsiteX92" fmla="*/ 787601 w 3747182"/>
                <a:gd name="connsiteY92" fmla="*/ 1014626 h 2326686"/>
                <a:gd name="connsiteX93" fmla="*/ 783798 w 3747182"/>
                <a:gd name="connsiteY93" fmla="*/ 1009955 h 2326686"/>
                <a:gd name="connsiteX94" fmla="*/ 785496 w 3747182"/>
                <a:gd name="connsiteY94" fmla="*/ 1004315 h 2326686"/>
                <a:gd name="connsiteX95" fmla="*/ 786114 w 3747182"/>
                <a:gd name="connsiteY95" fmla="*/ 997759 h 2326686"/>
                <a:gd name="connsiteX96" fmla="*/ 788125 w 3747182"/>
                <a:gd name="connsiteY96" fmla="*/ 992361 h 2326686"/>
                <a:gd name="connsiteX97" fmla="*/ 788634 w 3747182"/>
                <a:gd name="connsiteY97" fmla="*/ 989607 h 2326686"/>
                <a:gd name="connsiteX98" fmla="*/ 786020 w 3747182"/>
                <a:gd name="connsiteY98" fmla="*/ 982910 h 2326686"/>
                <a:gd name="connsiteX99" fmla="*/ 785833 w 3747182"/>
                <a:gd name="connsiteY99" fmla="*/ 978263 h 2326686"/>
                <a:gd name="connsiteX100" fmla="*/ 785152 w 3747182"/>
                <a:gd name="connsiteY100" fmla="*/ 976025 h 2326686"/>
                <a:gd name="connsiteX101" fmla="*/ 785074 w 3747182"/>
                <a:gd name="connsiteY101" fmla="*/ 971926 h 2326686"/>
                <a:gd name="connsiteX102" fmla="*/ 786412 w 3747182"/>
                <a:gd name="connsiteY102" fmla="*/ 969289 h 2326686"/>
                <a:gd name="connsiteX103" fmla="*/ 786114 w 3747182"/>
                <a:gd name="connsiteY103" fmla="*/ 965800 h 2326686"/>
                <a:gd name="connsiteX104" fmla="*/ 786944 w 3747182"/>
                <a:gd name="connsiteY104" fmla="*/ 963868 h 2326686"/>
                <a:gd name="connsiteX105" fmla="*/ 790785 w 3747182"/>
                <a:gd name="connsiteY105" fmla="*/ 962131 h 2326686"/>
                <a:gd name="connsiteX106" fmla="*/ 792639 w 3747182"/>
                <a:gd name="connsiteY106" fmla="*/ 956787 h 2326686"/>
                <a:gd name="connsiteX107" fmla="*/ 793030 w 3747182"/>
                <a:gd name="connsiteY107" fmla="*/ 953110 h 2326686"/>
                <a:gd name="connsiteX108" fmla="*/ 793140 w 3747182"/>
                <a:gd name="connsiteY108" fmla="*/ 949793 h 2326686"/>
                <a:gd name="connsiteX109" fmla="*/ 795252 w 3747182"/>
                <a:gd name="connsiteY109" fmla="*/ 948080 h 2326686"/>
                <a:gd name="connsiteX110" fmla="*/ 801049 w 3747182"/>
                <a:gd name="connsiteY110" fmla="*/ 948088 h 2326686"/>
                <a:gd name="connsiteX111" fmla="*/ 801879 w 3747182"/>
                <a:gd name="connsiteY111" fmla="*/ 946805 h 2326686"/>
                <a:gd name="connsiteX112" fmla="*/ 802958 w 3747182"/>
                <a:gd name="connsiteY112" fmla="*/ 943714 h 2326686"/>
                <a:gd name="connsiteX113" fmla="*/ 803451 w 3747182"/>
                <a:gd name="connsiteY113" fmla="*/ 939474 h 2326686"/>
                <a:gd name="connsiteX114" fmla="*/ 802880 w 3747182"/>
                <a:gd name="connsiteY114" fmla="*/ 933622 h 2326686"/>
                <a:gd name="connsiteX115" fmla="*/ 803373 w 3747182"/>
                <a:gd name="connsiteY115" fmla="*/ 929883 h 2326686"/>
                <a:gd name="connsiteX116" fmla="*/ 806565 w 3747182"/>
                <a:gd name="connsiteY116" fmla="*/ 923804 h 2326686"/>
                <a:gd name="connsiteX117" fmla="*/ 807950 w 3747182"/>
                <a:gd name="connsiteY117" fmla="*/ 921879 h 2326686"/>
                <a:gd name="connsiteX118" fmla="*/ 808653 w 3747182"/>
                <a:gd name="connsiteY118" fmla="*/ 917177 h 2326686"/>
                <a:gd name="connsiteX119" fmla="*/ 806917 w 3747182"/>
                <a:gd name="connsiteY119" fmla="*/ 915323 h 2326686"/>
                <a:gd name="connsiteX120" fmla="*/ 802238 w 3747182"/>
                <a:gd name="connsiteY120" fmla="*/ 912992 h 2326686"/>
                <a:gd name="connsiteX121" fmla="*/ 794548 w 3747182"/>
                <a:gd name="connsiteY121" fmla="*/ 912045 h 2326686"/>
                <a:gd name="connsiteX122" fmla="*/ 784283 w 3747182"/>
                <a:gd name="connsiteY122" fmla="*/ 909018 h 2326686"/>
                <a:gd name="connsiteX123" fmla="*/ 779926 w 3747182"/>
                <a:gd name="connsiteY123" fmla="*/ 905301 h 2326686"/>
                <a:gd name="connsiteX124" fmla="*/ 775952 w 3747182"/>
                <a:gd name="connsiteY124" fmla="*/ 903275 h 2326686"/>
                <a:gd name="connsiteX125" fmla="*/ 772948 w 3747182"/>
                <a:gd name="connsiteY125" fmla="*/ 902939 h 2326686"/>
                <a:gd name="connsiteX126" fmla="*/ 770147 w 3747182"/>
                <a:gd name="connsiteY126" fmla="*/ 904292 h 2326686"/>
                <a:gd name="connsiteX127" fmla="*/ 762495 w 3747182"/>
                <a:gd name="connsiteY127" fmla="*/ 909690 h 2326686"/>
                <a:gd name="connsiteX128" fmla="*/ 759734 w 3747182"/>
                <a:gd name="connsiteY128" fmla="*/ 911067 h 2326686"/>
                <a:gd name="connsiteX129" fmla="*/ 757285 w 3747182"/>
                <a:gd name="connsiteY129" fmla="*/ 911443 h 2326686"/>
                <a:gd name="connsiteX130" fmla="*/ 752340 w 3747182"/>
                <a:gd name="connsiteY130" fmla="*/ 909722 h 2326686"/>
                <a:gd name="connsiteX131" fmla="*/ 749876 w 3747182"/>
                <a:gd name="connsiteY131" fmla="*/ 910160 h 2326686"/>
                <a:gd name="connsiteX132" fmla="*/ 747247 w 3747182"/>
                <a:gd name="connsiteY132" fmla="*/ 912679 h 2326686"/>
                <a:gd name="connsiteX133" fmla="*/ 744579 w 3747182"/>
                <a:gd name="connsiteY133" fmla="*/ 914337 h 2326686"/>
                <a:gd name="connsiteX134" fmla="*/ 741184 w 3747182"/>
                <a:gd name="connsiteY134" fmla="*/ 915386 h 2326686"/>
                <a:gd name="connsiteX135" fmla="*/ 738845 w 3747182"/>
                <a:gd name="connsiteY135" fmla="*/ 918546 h 2326686"/>
                <a:gd name="connsiteX136" fmla="*/ 737680 w 3747182"/>
                <a:gd name="connsiteY136" fmla="*/ 921230 h 2326686"/>
                <a:gd name="connsiteX137" fmla="*/ 737484 w 3747182"/>
                <a:gd name="connsiteY137" fmla="*/ 924524 h 2326686"/>
                <a:gd name="connsiteX138" fmla="*/ 738540 w 3747182"/>
                <a:gd name="connsiteY138" fmla="*/ 931518 h 2326686"/>
                <a:gd name="connsiteX139" fmla="*/ 738767 w 3747182"/>
                <a:gd name="connsiteY139" fmla="*/ 934373 h 2326686"/>
                <a:gd name="connsiteX140" fmla="*/ 741458 w 3747182"/>
                <a:gd name="connsiteY140" fmla="*/ 938598 h 2326686"/>
                <a:gd name="connsiteX141" fmla="*/ 738908 w 3747182"/>
                <a:gd name="connsiteY141" fmla="*/ 939568 h 2326686"/>
                <a:gd name="connsiteX142" fmla="*/ 736302 w 3747182"/>
                <a:gd name="connsiteY142" fmla="*/ 938864 h 2326686"/>
                <a:gd name="connsiteX143" fmla="*/ 733870 w 3747182"/>
                <a:gd name="connsiteY143" fmla="*/ 938840 h 2326686"/>
                <a:gd name="connsiteX144" fmla="*/ 731420 w 3747182"/>
                <a:gd name="connsiteY144" fmla="*/ 939858 h 2326686"/>
                <a:gd name="connsiteX145" fmla="*/ 729207 w 3747182"/>
                <a:gd name="connsiteY145" fmla="*/ 941696 h 2326686"/>
                <a:gd name="connsiteX146" fmla="*/ 724098 w 3747182"/>
                <a:gd name="connsiteY146" fmla="*/ 947931 h 2326686"/>
                <a:gd name="connsiteX147" fmla="*/ 723472 w 3747182"/>
                <a:gd name="connsiteY147" fmla="*/ 949621 h 2326686"/>
                <a:gd name="connsiteX148" fmla="*/ 722979 w 3747182"/>
                <a:gd name="connsiteY148" fmla="*/ 951929 h 2326686"/>
                <a:gd name="connsiteX149" fmla="*/ 724661 w 3747182"/>
                <a:gd name="connsiteY149" fmla="*/ 954386 h 2326686"/>
                <a:gd name="connsiteX150" fmla="*/ 726375 w 3747182"/>
                <a:gd name="connsiteY150" fmla="*/ 955989 h 2326686"/>
                <a:gd name="connsiteX151" fmla="*/ 731499 w 3747182"/>
                <a:gd name="connsiteY151" fmla="*/ 956983 h 2326686"/>
                <a:gd name="connsiteX152" fmla="*/ 729801 w 3747182"/>
                <a:gd name="connsiteY152" fmla="*/ 960629 h 2326686"/>
                <a:gd name="connsiteX153" fmla="*/ 729449 w 3747182"/>
                <a:gd name="connsiteY153" fmla="*/ 962686 h 2326686"/>
                <a:gd name="connsiteX154" fmla="*/ 730333 w 3747182"/>
                <a:gd name="connsiteY154" fmla="*/ 965722 h 2326686"/>
                <a:gd name="connsiteX155" fmla="*/ 727814 w 3747182"/>
                <a:gd name="connsiteY155" fmla="*/ 970604 h 2326686"/>
                <a:gd name="connsiteX156" fmla="*/ 727047 w 3747182"/>
                <a:gd name="connsiteY156" fmla="*/ 973952 h 2326686"/>
                <a:gd name="connsiteX157" fmla="*/ 726867 w 3747182"/>
                <a:gd name="connsiteY157" fmla="*/ 977293 h 2326686"/>
                <a:gd name="connsiteX158" fmla="*/ 725905 w 3747182"/>
                <a:gd name="connsiteY158" fmla="*/ 981212 h 2326686"/>
                <a:gd name="connsiteX159" fmla="*/ 725037 w 3747182"/>
                <a:gd name="connsiteY159" fmla="*/ 983810 h 2326686"/>
                <a:gd name="connsiteX160" fmla="*/ 724239 w 3747182"/>
                <a:gd name="connsiteY160" fmla="*/ 985030 h 2326686"/>
                <a:gd name="connsiteX161" fmla="*/ 721516 w 3747182"/>
                <a:gd name="connsiteY161" fmla="*/ 987314 h 2326686"/>
                <a:gd name="connsiteX162" fmla="*/ 720304 w 3747182"/>
                <a:gd name="connsiteY162" fmla="*/ 991312 h 2326686"/>
                <a:gd name="connsiteX163" fmla="*/ 718668 w 3747182"/>
                <a:gd name="connsiteY163" fmla="*/ 994379 h 2326686"/>
                <a:gd name="connsiteX164" fmla="*/ 716900 w 3747182"/>
                <a:gd name="connsiteY164" fmla="*/ 996108 h 2326686"/>
                <a:gd name="connsiteX165" fmla="*/ 712879 w 3747182"/>
                <a:gd name="connsiteY165" fmla="*/ 996006 h 2326686"/>
                <a:gd name="connsiteX166" fmla="*/ 708850 w 3747182"/>
                <a:gd name="connsiteY166" fmla="*/ 994426 h 2326686"/>
                <a:gd name="connsiteX167" fmla="*/ 707090 w 3747182"/>
                <a:gd name="connsiteY167" fmla="*/ 995216 h 2326686"/>
                <a:gd name="connsiteX168" fmla="*/ 703741 w 3747182"/>
                <a:gd name="connsiteY168" fmla="*/ 998275 h 2326686"/>
                <a:gd name="connsiteX169" fmla="*/ 702153 w 3747182"/>
                <a:gd name="connsiteY169" fmla="*/ 1000317 h 2326686"/>
                <a:gd name="connsiteX170" fmla="*/ 723409 w 3747182"/>
                <a:gd name="connsiteY170" fmla="*/ 233240 h 2326686"/>
                <a:gd name="connsiteX171" fmla="*/ 724653 w 3747182"/>
                <a:gd name="connsiteY171" fmla="*/ 234625 h 2326686"/>
                <a:gd name="connsiteX172" fmla="*/ 725287 w 3747182"/>
                <a:gd name="connsiteY172" fmla="*/ 236205 h 2326686"/>
                <a:gd name="connsiteX173" fmla="*/ 730122 w 3747182"/>
                <a:gd name="connsiteY173" fmla="*/ 236933 h 2326686"/>
                <a:gd name="connsiteX174" fmla="*/ 744720 w 3747182"/>
                <a:gd name="connsiteY174" fmla="*/ 235399 h 2326686"/>
                <a:gd name="connsiteX175" fmla="*/ 747615 w 3747182"/>
                <a:gd name="connsiteY175" fmla="*/ 230580 h 2326686"/>
                <a:gd name="connsiteX176" fmla="*/ 750361 w 3747182"/>
                <a:gd name="connsiteY176" fmla="*/ 229829 h 2326686"/>
                <a:gd name="connsiteX177" fmla="*/ 751981 w 3747182"/>
                <a:gd name="connsiteY177" fmla="*/ 224634 h 2326686"/>
                <a:gd name="connsiteX178" fmla="*/ 743954 w 3747182"/>
                <a:gd name="connsiteY178" fmla="*/ 217468 h 2326686"/>
                <a:gd name="connsiteX179" fmla="*/ 740871 w 3747182"/>
                <a:gd name="connsiteY179" fmla="*/ 211851 h 2326686"/>
                <a:gd name="connsiteX180" fmla="*/ 740503 w 3747182"/>
                <a:gd name="connsiteY180" fmla="*/ 207110 h 2326686"/>
                <a:gd name="connsiteX181" fmla="*/ 737359 w 3747182"/>
                <a:gd name="connsiteY181" fmla="*/ 205764 h 2326686"/>
                <a:gd name="connsiteX182" fmla="*/ 730067 w 3747182"/>
                <a:gd name="connsiteY182" fmla="*/ 207110 h 2326686"/>
                <a:gd name="connsiteX183" fmla="*/ 727039 w 3747182"/>
                <a:gd name="connsiteY183" fmla="*/ 214315 h 2326686"/>
                <a:gd name="connsiteX184" fmla="*/ 726257 w 3747182"/>
                <a:gd name="connsiteY184" fmla="*/ 218117 h 2326686"/>
                <a:gd name="connsiteX185" fmla="*/ 723973 w 3747182"/>
                <a:gd name="connsiteY185" fmla="*/ 220926 h 2326686"/>
                <a:gd name="connsiteX186" fmla="*/ 717252 w 3747182"/>
                <a:gd name="connsiteY186" fmla="*/ 223602 h 2326686"/>
                <a:gd name="connsiteX187" fmla="*/ 716001 w 3747182"/>
                <a:gd name="connsiteY187" fmla="*/ 225237 h 2326686"/>
                <a:gd name="connsiteX188" fmla="*/ 718864 w 3747182"/>
                <a:gd name="connsiteY188" fmla="*/ 231769 h 2326686"/>
                <a:gd name="connsiteX189" fmla="*/ 723409 w 3747182"/>
                <a:gd name="connsiteY189" fmla="*/ 233240 h 2326686"/>
                <a:gd name="connsiteX190" fmla="*/ 792928 w 3747182"/>
                <a:gd name="connsiteY190" fmla="*/ 99170 h 2326686"/>
                <a:gd name="connsiteX191" fmla="*/ 803357 w 3747182"/>
                <a:gd name="connsiteY191" fmla="*/ 94069 h 2326686"/>
                <a:gd name="connsiteX192" fmla="*/ 807128 w 3747182"/>
                <a:gd name="connsiteY192" fmla="*/ 100586 h 2326686"/>
                <a:gd name="connsiteX193" fmla="*/ 810398 w 3747182"/>
                <a:gd name="connsiteY193" fmla="*/ 101071 h 2326686"/>
                <a:gd name="connsiteX194" fmla="*/ 813832 w 3747182"/>
                <a:gd name="connsiteY194" fmla="*/ 97769 h 2326686"/>
                <a:gd name="connsiteX195" fmla="*/ 817189 w 3747182"/>
                <a:gd name="connsiteY195" fmla="*/ 92066 h 2326686"/>
                <a:gd name="connsiteX196" fmla="*/ 824598 w 3747182"/>
                <a:gd name="connsiteY196" fmla="*/ 100617 h 2326686"/>
                <a:gd name="connsiteX197" fmla="*/ 830997 w 3747182"/>
                <a:gd name="connsiteY197" fmla="*/ 106743 h 2326686"/>
                <a:gd name="connsiteX198" fmla="*/ 837999 w 3747182"/>
                <a:gd name="connsiteY198" fmla="*/ 101869 h 2326686"/>
                <a:gd name="connsiteX199" fmla="*/ 841137 w 3747182"/>
                <a:gd name="connsiteY199" fmla="*/ 97887 h 2326686"/>
                <a:gd name="connsiteX200" fmla="*/ 843382 w 3747182"/>
                <a:gd name="connsiteY200" fmla="*/ 89641 h 2326686"/>
                <a:gd name="connsiteX201" fmla="*/ 841113 w 3747182"/>
                <a:gd name="connsiteY201" fmla="*/ 82631 h 2326686"/>
                <a:gd name="connsiteX202" fmla="*/ 839947 w 3747182"/>
                <a:gd name="connsiteY202" fmla="*/ 73188 h 2326686"/>
                <a:gd name="connsiteX203" fmla="*/ 851213 w 3747182"/>
                <a:gd name="connsiteY203" fmla="*/ 70419 h 2326686"/>
                <a:gd name="connsiteX204" fmla="*/ 855430 w 3747182"/>
                <a:gd name="connsiteY204" fmla="*/ 65803 h 2326686"/>
                <a:gd name="connsiteX205" fmla="*/ 852621 w 3747182"/>
                <a:gd name="connsiteY205" fmla="*/ 59051 h 2326686"/>
                <a:gd name="connsiteX206" fmla="*/ 843413 w 3747182"/>
                <a:gd name="connsiteY206" fmla="*/ 56141 h 2326686"/>
                <a:gd name="connsiteX207" fmla="*/ 840025 w 3747182"/>
                <a:gd name="connsiteY207" fmla="*/ 52777 h 2326686"/>
                <a:gd name="connsiteX208" fmla="*/ 838883 w 3747182"/>
                <a:gd name="connsiteY208" fmla="*/ 46878 h 2326686"/>
                <a:gd name="connsiteX209" fmla="*/ 836826 w 3747182"/>
                <a:gd name="connsiteY209" fmla="*/ 44101 h 2326686"/>
                <a:gd name="connsiteX210" fmla="*/ 831115 w 3747182"/>
                <a:gd name="connsiteY210" fmla="*/ 47355 h 2326686"/>
                <a:gd name="connsiteX211" fmla="*/ 829104 w 3747182"/>
                <a:gd name="connsiteY211" fmla="*/ 48490 h 2326686"/>
                <a:gd name="connsiteX212" fmla="*/ 823096 w 3747182"/>
                <a:gd name="connsiteY212" fmla="*/ 47598 h 2326686"/>
                <a:gd name="connsiteX213" fmla="*/ 820498 w 3747182"/>
                <a:gd name="connsiteY213" fmla="*/ 52167 h 2326686"/>
                <a:gd name="connsiteX214" fmla="*/ 814912 w 3747182"/>
                <a:gd name="connsiteY214" fmla="*/ 65060 h 2326686"/>
                <a:gd name="connsiteX215" fmla="*/ 808012 w 3747182"/>
                <a:gd name="connsiteY215" fmla="*/ 70403 h 2326686"/>
                <a:gd name="connsiteX216" fmla="*/ 802575 w 3747182"/>
                <a:gd name="connsiteY216" fmla="*/ 82647 h 2326686"/>
                <a:gd name="connsiteX217" fmla="*/ 794345 w 3747182"/>
                <a:gd name="connsiteY217" fmla="*/ 78813 h 2326686"/>
                <a:gd name="connsiteX218" fmla="*/ 787405 w 3747182"/>
                <a:gd name="connsiteY218" fmla="*/ 81465 h 2326686"/>
                <a:gd name="connsiteX219" fmla="*/ 789744 w 3747182"/>
                <a:gd name="connsiteY219" fmla="*/ 93490 h 2326686"/>
                <a:gd name="connsiteX220" fmla="*/ 792928 w 3747182"/>
                <a:gd name="connsiteY220" fmla="*/ 99170 h 2326686"/>
                <a:gd name="connsiteX221" fmla="*/ 763497 w 3747182"/>
                <a:gd name="connsiteY221" fmla="*/ 155452 h 2326686"/>
                <a:gd name="connsiteX222" fmla="*/ 766931 w 3747182"/>
                <a:gd name="connsiteY222" fmla="*/ 155991 h 2326686"/>
                <a:gd name="connsiteX223" fmla="*/ 768918 w 3747182"/>
                <a:gd name="connsiteY223" fmla="*/ 158425 h 2326686"/>
                <a:gd name="connsiteX224" fmla="*/ 769904 w 3747182"/>
                <a:gd name="connsiteY224" fmla="*/ 162047 h 2326686"/>
                <a:gd name="connsiteX225" fmla="*/ 779762 w 3747182"/>
                <a:gd name="connsiteY225" fmla="*/ 160247 h 2326686"/>
                <a:gd name="connsiteX226" fmla="*/ 789056 w 3747182"/>
                <a:gd name="connsiteY226" fmla="*/ 166866 h 2326686"/>
                <a:gd name="connsiteX227" fmla="*/ 792827 w 3747182"/>
                <a:gd name="connsiteY227" fmla="*/ 175808 h 2326686"/>
                <a:gd name="connsiteX228" fmla="*/ 796582 w 3747182"/>
                <a:gd name="connsiteY228" fmla="*/ 177005 h 2326686"/>
                <a:gd name="connsiteX229" fmla="*/ 806064 w 3747182"/>
                <a:gd name="connsiteY229" fmla="*/ 176403 h 2326686"/>
                <a:gd name="connsiteX230" fmla="*/ 817025 w 3747182"/>
                <a:gd name="connsiteY230" fmla="*/ 172249 h 2326686"/>
                <a:gd name="connsiteX231" fmla="*/ 833829 w 3747182"/>
                <a:gd name="connsiteY231" fmla="*/ 159755 h 2326686"/>
                <a:gd name="connsiteX232" fmla="*/ 836325 w 3747182"/>
                <a:gd name="connsiteY232" fmla="*/ 154708 h 2326686"/>
                <a:gd name="connsiteX233" fmla="*/ 833555 w 3747182"/>
                <a:gd name="connsiteY233" fmla="*/ 150945 h 2326686"/>
                <a:gd name="connsiteX234" fmla="*/ 819106 w 3747182"/>
                <a:gd name="connsiteY234" fmla="*/ 138068 h 2326686"/>
                <a:gd name="connsiteX235" fmla="*/ 809514 w 3747182"/>
                <a:gd name="connsiteY235" fmla="*/ 126145 h 2326686"/>
                <a:gd name="connsiteX236" fmla="*/ 802872 w 3747182"/>
                <a:gd name="connsiteY236" fmla="*/ 121803 h 2326686"/>
                <a:gd name="connsiteX237" fmla="*/ 787515 w 3747182"/>
                <a:gd name="connsiteY237" fmla="*/ 123110 h 2326686"/>
                <a:gd name="connsiteX238" fmla="*/ 771015 w 3747182"/>
                <a:gd name="connsiteY238" fmla="*/ 109520 h 2326686"/>
                <a:gd name="connsiteX239" fmla="*/ 769153 w 3747182"/>
                <a:gd name="connsiteY239" fmla="*/ 109911 h 2326686"/>
                <a:gd name="connsiteX240" fmla="*/ 764389 w 3747182"/>
                <a:gd name="connsiteY240" fmla="*/ 127788 h 2326686"/>
                <a:gd name="connsiteX241" fmla="*/ 763293 w 3747182"/>
                <a:gd name="connsiteY241" fmla="*/ 139328 h 2326686"/>
                <a:gd name="connsiteX242" fmla="*/ 760516 w 3747182"/>
                <a:gd name="connsiteY242" fmla="*/ 139601 h 2326686"/>
                <a:gd name="connsiteX243" fmla="*/ 756229 w 3747182"/>
                <a:gd name="connsiteY243" fmla="*/ 143740 h 2326686"/>
                <a:gd name="connsiteX244" fmla="*/ 756698 w 3747182"/>
                <a:gd name="connsiteY244" fmla="*/ 151790 h 2326686"/>
                <a:gd name="connsiteX245" fmla="*/ 763497 w 3747182"/>
                <a:gd name="connsiteY245" fmla="*/ 155452 h 2326686"/>
                <a:gd name="connsiteX246" fmla="*/ 842286 w 3747182"/>
                <a:gd name="connsiteY246" fmla="*/ 24323 h 2326686"/>
                <a:gd name="connsiteX247" fmla="*/ 849546 w 3747182"/>
                <a:gd name="connsiteY247" fmla="*/ 21350 h 2326686"/>
                <a:gd name="connsiteX248" fmla="*/ 872845 w 3747182"/>
                <a:gd name="connsiteY248" fmla="*/ 14661 h 2326686"/>
                <a:gd name="connsiteX249" fmla="*/ 872861 w 3747182"/>
                <a:gd name="connsiteY249" fmla="*/ 11289 h 2326686"/>
                <a:gd name="connsiteX250" fmla="*/ 873995 w 3747182"/>
                <a:gd name="connsiteY250" fmla="*/ 4444 h 2326686"/>
                <a:gd name="connsiteX251" fmla="*/ 870780 w 3747182"/>
                <a:gd name="connsiteY251" fmla="*/ 0 h 2326686"/>
                <a:gd name="connsiteX252" fmla="*/ 846026 w 3747182"/>
                <a:gd name="connsiteY252" fmla="*/ 4053 h 2326686"/>
                <a:gd name="connsiteX253" fmla="*/ 842740 w 3747182"/>
                <a:gd name="connsiteY253" fmla="*/ 8825 h 2326686"/>
                <a:gd name="connsiteX254" fmla="*/ 841872 w 3747182"/>
                <a:gd name="connsiteY254" fmla="*/ 16367 h 2326686"/>
                <a:gd name="connsiteX255" fmla="*/ 841074 w 3747182"/>
                <a:gd name="connsiteY255" fmla="*/ 20325 h 2326686"/>
                <a:gd name="connsiteX256" fmla="*/ 841324 w 3747182"/>
                <a:gd name="connsiteY256" fmla="*/ 22070 h 2326686"/>
                <a:gd name="connsiteX257" fmla="*/ 842286 w 3747182"/>
                <a:gd name="connsiteY257" fmla="*/ 24323 h 2326686"/>
                <a:gd name="connsiteX258" fmla="*/ 647381 w 3747182"/>
                <a:gd name="connsiteY258" fmla="*/ 192097 h 2326686"/>
                <a:gd name="connsiteX259" fmla="*/ 637219 w 3747182"/>
                <a:gd name="connsiteY259" fmla="*/ 193090 h 2326686"/>
                <a:gd name="connsiteX260" fmla="*/ 633698 w 3747182"/>
                <a:gd name="connsiteY260" fmla="*/ 186448 h 2326686"/>
                <a:gd name="connsiteX261" fmla="*/ 632337 w 3747182"/>
                <a:gd name="connsiteY261" fmla="*/ 185009 h 2326686"/>
                <a:gd name="connsiteX262" fmla="*/ 630217 w 3747182"/>
                <a:gd name="connsiteY262" fmla="*/ 185979 h 2326686"/>
                <a:gd name="connsiteX263" fmla="*/ 628073 w 3747182"/>
                <a:gd name="connsiteY263" fmla="*/ 188349 h 2326686"/>
                <a:gd name="connsiteX264" fmla="*/ 621212 w 3747182"/>
                <a:gd name="connsiteY264" fmla="*/ 190329 h 2326686"/>
                <a:gd name="connsiteX265" fmla="*/ 615947 w 3747182"/>
                <a:gd name="connsiteY265" fmla="*/ 194123 h 2326686"/>
                <a:gd name="connsiteX266" fmla="*/ 610392 w 3747182"/>
                <a:gd name="connsiteY266" fmla="*/ 201516 h 2326686"/>
                <a:gd name="connsiteX267" fmla="*/ 593736 w 3747182"/>
                <a:gd name="connsiteY267" fmla="*/ 220480 h 2326686"/>
                <a:gd name="connsiteX268" fmla="*/ 595793 w 3747182"/>
                <a:gd name="connsiteY268" fmla="*/ 226019 h 2326686"/>
                <a:gd name="connsiteX269" fmla="*/ 598156 w 3747182"/>
                <a:gd name="connsiteY269" fmla="*/ 228671 h 2326686"/>
                <a:gd name="connsiteX270" fmla="*/ 601348 w 3747182"/>
                <a:gd name="connsiteY270" fmla="*/ 235697 h 2326686"/>
                <a:gd name="connsiteX271" fmla="*/ 607005 w 3747182"/>
                <a:gd name="connsiteY271" fmla="*/ 236025 h 2326686"/>
                <a:gd name="connsiteX272" fmla="*/ 609078 w 3747182"/>
                <a:gd name="connsiteY272" fmla="*/ 234953 h 2326686"/>
                <a:gd name="connsiteX273" fmla="*/ 611299 w 3747182"/>
                <a:gd name="connsiteY273" fmla="*/ 229587 h 2326686"/>
                <a:gd name="connsiteX274" fmla="*/ 615649 w 3747182"/>
                <a:gd name="connsiteY274" fmla="*/ 227623 h 2326686"/>
                <a:gd name="connsiteX275" fmla="*/ 621149 w 3747182"/>
                <a:gd name="connsiteY275" fmla="*/ 228413 h 2326686"/>
                <a:gd name="connsiteX276" fmla="*/ 623011 w 3747182"/>
                <a:gd name="connsiteY276" fmla="*/ 231863 h 2326686"/>
                <a:gd name="connsiteX277" fmla="*/ 617425 w 3747182"/>
                <a:gd name="connsiteY277" fmla="*/ 239741 h 2326686"/>
                <a:gd name="connsiteX278" fmla="*/ 615438 w 3747182"/>
                <a:gd name="connsiteY278" fmla="*/ 244787 h 2326686"/>
                <a:gd name="connsiteX279" fmla="*/ 617738 w 3747182"/>
                <a:gd name="connsiteY279" fmla="*/ 248660 h 2326686"/>
                <a:gd name="connsiteX280" fmla="*/ 622182 w 3747182"/>
                <a:gd name="connsiteY280" fmla="*/ 247776 h 2326686"/>
                <a:gd name="connsiteX281" fmla="*/ 624067 w 3747182"/>
                <a:gd name="connsiteY281" fmla="*/ 246391 h 2326686"/>
                <a:gd name="connsiteX282" fmla="*/ 625609 w 3747182"/>
                <a:gd name="connsiteY282" fmla="*/ 243473 h 2326686"/>
                <a:gd name="connsiteX283" fmla="*/ 627174 w 3747182"/>
                <a:gd name="connsiteY283" fmla="*/ 242135 h 2326686"/>
                <a:gd name="connsiteX284" fmla="*/ 631985 w 3747182"/>
                <a:gd name="connsiteY284" fmla="*/ 246861 h 2326686"/>
                <a:gd name="connsiteX285" fmla="*/ 633753 w 3747182"/>
                <a:gd name="connsiteY285" fmla="*/ 245030 h 2326686"/>
                <a:gd name="connsiteX286" fmla="*/ 635200 w 3747182"/>
                <a:gd name="connsiteY286" fmla="*/ 238865 h 2326686"/>
                <a:gd name="connsiteX287" fmla="*/ 635685 w 3747182"/>
                <a:gd name="connsiteY287" fmla="*/ 235642 h 2326686"/>
                <a:gd name="connsiteX288" fmla="*/ 636288 w 3747182"/>
                <a:gd name="connsiteY288" fmla="*/ 234085 h 2326686"/>
                <a:gd name="connsiteX289" fmla="*/ 641021 w 3747182"/>
                <a:gd name="connsiteY289" fmla="*/ 238490 h 2326686"/>
                <a:gd name="connsiteX290" fmla="*/ 643094 w 3747182"/>
                <a:gd name="connsiteY290" fmla="*/ 239241 h 2326686"/>
                <a:gd name="connsiteX291" fmla="*/ 644972 w 3747182"/>
                <a:gd name="connsiteY291" fmla="*/ 238302 h 2326686"/>
                <a:gd name="connsiteX292" fmla="*/ 645699 w 3747182"/>
                <a:gd name="connsiteY292" fmla="*/ 232528 h 2326686"/>
                <a:gd name="connsiteX293" fmla="*/ 645261 w 3747182"/>
                <a:gd name="connsiteY293" fmla="*/ 228006 h 2326686"/>
                <a:gd name="connsiteX294" fmla="*/ 644573 w 3747182"/>
                <a:gd name="connsiteY294" fmla="*/ 224979 h 2326686"/>
                <a:gd name="connsiteX295" fmla="*/ 643751 w 3747182"/>
                <a:gd name="connsiteY295" fmla="*/ 223539 h 2326686"/>
                <a:gd name="connsiteX296" fmla="*/ 638635 w 3747182"/>
                <a:gd name="connsiteY296" fmla="*/ 221779 h 2326686"/>
                <a:gd name="connsiteX297" fmla="*/ 638369 w 3747182"/>
                <a:gd name="connsiteY297" fmla="*/ 220504 h 2326686"/>
                <a:gd name="connsiteX298" fmla="*/ 641310 w 3747182"/>
                <a:gd name="connsiteY298" fmla="*/ 213494 h 2326686"/>
                <a:gd name="connsiteX299" fmla="*/ 643180 w 3747182"/>
                <a:gd name="connsiteY299" fmla="*/ 211460 h 2326686"/>
                <a:gd name="connsiteX300" fmla="*/ 658334 w 3747182"/>
                <a:gd name="connsiteY300" fmla="*/ 210490 h 2326686"/>
                <a:gd name="connsiteX301" fmla="*/ 662903 w 3747182"/>
                <a:gd name="connsiteY301" fmla="*/ 204067 h 2326686"/>
                <a:gd name="connsiteX302" fmla="*/ 661933 w 3747182"/>
                <a:gd name="connsiteY302" fmla="*/ 197878 h 2326686"/>
                <a:gd name="connsiteX303" fmla="*/ 664045 w 3747182"/>
                <a:gd name="connsiteY303" fmla="*/ 194483 h 2326686"/>
                <a:gd name="connsiteX304" fmla="*/ 673566 w 3747182"/>
                <a:gd name="connsiteY304" fmla="*/ 190524 h 2326686"/>
                <a:gd name="connsiteX305" fmla="*/ 688525 w 3747182"/>
                <a:gd name="connsiteY305" fmla="*/ 188780 h 2326686"/>
                <a:gd name="connsiteX306" fmla="*/ 692593 w 3747182"/>
                <a:gd name="connsiteY306" fmla="*/ 180268 h 2326686"/>
                <a:gd name="connsiteX307" fmla="*/ 704829 w 3747182"/>
                <a:gd name="connsiteY307" fmla="*/ 168963 h 2326686"/>
                <a:gd name="connsiteX308" fmla="*/ 702364 w 3747182"/>
                <a:gd name="connsiteY308" fmla="*/ 161734 h 2326686"/>
                <a:gd name="connsiteX309" fmla="*/ 699368 w 3747182"/>
                <a:gd name="connsiteY309" fmla="*/ 161202 h 2326686"/>
                <a:gd name="connsiteX310" fmla="*/ 687578 w 3747182"/>
                <a:gd name="connsiteY310" fmla="*/ 141150 h 2326686"/>
                <a:gd name="connsiteX311" fmla="*/ 685020 w 3747182"/>
                <a:gd name="connsiteY311" fmla="*/ 137849 h 2326686"/>
                <a:gd name="connsiteX312" fmla="*/ 676899 w 3747182"/>
                <a:gd name="connsiteY312" fmla="*/ 138311 h 2326686"/>
                <a:gd name="connsiteX313" fmla="*/ 673535 w 3747182"/>
                <a:gd name="connsiteY313" fmla="*/ 136026 h 2326686"/>
                <a:gd name="connsiteX314" fmla="*/ 670155 w 3747182"/>
                <a:gd name="connsiteY314" fmla="*/ 136496 h 2326686"/>
                <a:gd name="connsiteX315" fmla="*/ 656621 w 3747182"/>
                <a:gd name="connsiteY315" fmla="*/ 144616 h 2326686"/>
                <a:gd name="connsiteX316" fmla="*/ 650839 w 3747182"/>
                <a:gd name="connsiteY316" fmla="*/ 150679 h 2326686"/>
                <a:gd name="connsiteX317" fmla="*/ 648711 w 3747182"/>
                <a:gd name="connsiteY317" fmla="*/ 165630 h 2326686"/>
                <a:gd name="connsiteX318" fmla="*/ 649705 w 3747182"/>
                <a:gd name="connsiteY318" fmla="*/ 173242 h 2326686"/>
                <a:gd name="connsiteX319" fmla="*/ 649540 w 3747182"/>
                <a:gd name="connsiteY319" fmla="*/ 186339 h 2326686"/>
                <a:gd name="connsiteX320" fmla="*/ 647381 w 3747182"/>
                <a:gd name="connsiteY320" fmla="*/ 192097 h 2326686"/>
                <a:gd name="connsiteX321" fmla="*/ 676453 w 3747182"/>
                <a:gd name="connsiteY321" fmla="*/ 114003 h 2326686"/>
                <a:gd name="connsiteX322" fmla="*/ 678792 w 3747182"/>
                <a:gd name="connsiteY322" fmla="*/ 119487 h 2326686"/>
                <a:gd name="connsiteX323" fmla="*/ 680936 w 3747182"/>
                <a:gd name="connsiteY323" fmla="*/ 120098 h 2326686"/>
                <a:gd name="connsiteX324" fmla="*/ 683964 w 3747182"/>
                <a:gd name="connsiteY324" fmla="*/ 119229 h 2326686"/>
                <a:gd name="connsiteX325" fmla="*/ 684730 w 3747182"/>
                <a:gd name="connsiteY325" fmla="*/ 115779 h 2326686"/>
                <a:gd name="connsiteX326" fmla="*/ 688188 w 3747182"/>
                <a:gd name="connsiteY326" fmla="*/ 110631 h 2326686"/>
                <a:gd name="connsiteX327" fmla="*/ 686702 w 3747182"/>
                <a:gd name="connsiteY327" fmla="*/ 104552 h 2326686"/>
                <a:gd name="connsiteX328" fmla="*/ 683134 w 3747182"/>
                <a:gd name="connsiteY328" fmla="*/ 101728 h 2326686"/>
                <a:gd name="connsiteX329" fmla="*/ 680404 w 3747182"/>
                <a:gd name="connsiteY329" fmla="*/ 101900 h 2326686"/>
                <a:gd name="connsiteX330" fmla="*/ 678871 w 3747182"/>
                <a:gd name="connsiteY330" fmla="*/ 103504 h 2326686"/>
                <a:gd name="connsiteX331" fmla="*/ 678526 w 3747182"/>
                <a:gd name="connsiteY331" fmla="*/ 105499 h 2326686"/>
                <a:gd name="connsiteX332" fmla="*/ 677627 w 3747182"/>
                <a:gd name="connsiteY332" fmla="*/ 108065 h 2326686"/>
                <a:gd name="connsiteX333" fmla="*/ 675507 w 3747182"/>
                <a:gd name="connsiteY333" fmla="*/ 108589 h 2326686"/>
                <a:gd name="connsiteX334" fmla="*/ 675702 w 3747182"/>
                <a:gd name="connsiteY334" fmla="*/ 111390 h 2326686"/>
                <a:gd name="connsiteX335" fmla="*/ 676453 w 3747182"/>
                <a:gd name="connsiteY335" fmla="*/ 114003 h 2326686"/>
                <a:gd name="connsiteX336" fmla="*/ 644424 w 3747182"/>
                <a:gd name="connsiteY336" fmla="*/ 1171400 h 2326686"/>
                <a:gd name="connsiteX337" fmla="*/ 642046 w 3747182"/>
                <a:gd name="connsiteY337" fmla="*/ 1172315 h 2326686"/>
                <a:gd name="connsiteX338" fmla="*/ 637360 w 3747182"/>
                <a:gd name="connsiteY338" fmla="*/ 1175992 h 2326686"/>
                <a:gd name="connsiteX339" fmla="*/ 632579 w 3747182"/>
                <a:gd name="connsiteY339" fmla="*/ 1181625 h 2326686"/>
                <a:gd name="connsiteX340" fmla="*/ 630522 w 3747182"/>
                <a:gd name="connsiteY340" fmla="*/ 1186366 h 2326686"/>
                <a:gd name="connsiteX341" fmla="*/ 630006 w 3747182"/>
                <a:gd name="connsiteY341" fmla="*/ 1191647 h 2326686"/>
                <a:gd name="connsiteX342" fmla="*/ 629653 w 3747182"/>
                <a:gd name="connsiteY342" fmla="*/ 1197022 h 2326686"/>
                <a:gd name="connsiteX343" fmla="*/ 629622 w 3747182"/>
                <a:gd name="connsiteY343" fmla="*/ 1200480 h 2326686"/>
                <a:gd name="connsiteX344" fmla="*/ 629966 w 3747182"/>
                <a:gd name="connsiteY344" fmla="*/ 1203914 h 2326686"/>
                <a:gd name="connsiteX345" fmla="*/ 630443 w 3747182"/>
                <a:gd name="connsiteY345" fmla="*/ 1206472 h 2326686"/>
                <a:gd name="connsiteX346" fmla="*/ 633143 w 3747182"/>
                <a:gd name="connsiteY346" fmla="*/ 1214843 h 2326686"/>
                <a:gd name="connsiteX347" fmla="*/ 638149 w 3747182"/>
                <a:gd name="connsiteY347" fmla="*/ 1219185 h 2326686"/>
                <a:gd name="connsiteX348" fmla="*/ 643493 w 3747182"/>
                <a:gd name="connsiteY348" fmla="*/ 1218583 h 2326686"/>
                <a:gd name="connsiteX349" fmla="*/ 649423 w 3747182"/>
                <a:gd name="connsiteY349" fmla="*/ 1216447 h 2326686"/>
                <a:gd name="connsiteX350" fmla="*/ 659210 w 3747182"/>
                <a:gd name="connsiteY350" fmla="*/ 1211511 h 2326686"/>
                <a:gd name="connsiteX351" fmla="*/ 663904 w 3747182"/>
                <a:gd name="connsiteY351" fmla="*/ 1204556 h 2326686"/>
                <a:gd name="connsiteX352" fmla="*/ 665688 w 3747182"/>
                <a:gd name="connsiteY352" fmla="*/ 1199682 h 2326686"/>
                <a:gd name="connsiteX353" fmla="*/ 669482 w 3747182"/>
                <a:gd name="connsiteY353" fmla="*/ 1195238 h 2326686"/>
                <a:gd name="connsiteX354" fmla="*/ 670523 w 3747182"/>
                <a:gd name="connsiteY354" fmla="*/ 1196920 h 2326686"/>
                <a:gd name="connsiteX355" fmla="*/ 671031 w 3747182"/>
                <a:gd name="connsiteY355" fmla="*/ 1200644 h 2326686"/>
                <a:gd name="connsiteX356" fmla="*/ 672268 w 3747182"/>
                <a:gd name="connsiteY356" fmla="*/ 1199955 h 2326686"/>
                <a:gd name="connsiteX357" fmla="*/ 673637 w 3747182"/>
                <a:gd name="connsiteY357" fmla="*/ 1197499 h 2326686"/>
                <a:gd name="connsiteX358" fmla="*/ 673246 w 3747182"/>
                <a:gd name="connsiteY358" fmla="*/ 1191537 h 2326686"/>
                <a:gd name="connsiteX359" fmla="*/ 671094 w 3747182"/>
                <a:gd name="connsiteY359" fmla="*/ 1187117 h 2326686"/>
                <a:gd name="connsiteX360" fmla="*/ 667346 w 3747182"/>
                <a:gd name="connsiteY360" fmla="*/ 1183871 h 2326686"/>
                <a:gd name="connsiteX361" fmla="*/ 650417 w 3747182"/>
                <a:gd name="connsiteY361" fmla="*/ 1171283 h 2326686"/>
                <a:gd name="connsiteX362" fmla="*/ 644424 w 3747182"/>
                <a:gd name="connsiteY362" fmla="*/ 1171400 h 2326686"/>
                <a:gd name="connsiteX363" fmla="*/ 566174 w 3747182"/>
                <a:gd name="connsiteY363" fmla="*/ 186151 h 2326686"/>
                <a:gd name="connsiteX364" fmla="*/ 571698 w 3747182"/>
                <a:gd name="connsiteY364" fmla="*/ 189272 h 2326686"/>
                <a:gd name="connsiteX365" fmla="*/ 578903 w 3747182"/>
                <a:gd name="connsiteY365" fmla="*/ 184915 h 2326686"/>
                <a:gd name="connsiteX366" fmla="*/ 580100 w 3747182"/>
                <a:gd name="connsiteY366" fmla="*/ 188748 h 2326686"/>
                <a:gd name="connsiteX367" fmla="*/ 580898 w 3747182"/>
                <a:gd name="connsiteY367" fmla="*/ 196345 h 2326686"/>
                <a:gd name="connsiteX368" fmla="*/ 582689 w 3747182"/>
                <a:gd name="connsiteY368" fmla="*/ 201258 h 2326686"/>
                <a:gd name="connsiteX369" fmla="*/ 587892 w 3747182"/>
                <a:gd name="connsiteY369" fmla="*/ 199928 h 2326686"/>
                <a:gd name="connsiteX370" fmla="*/ 590865 w 3747182"/>
                <a:gd name="connsiteY370" fmla="*/ 197448 h 2326686"/>
                <a:gd name="connsiteX371" fmla="*/ 593282 w 3747182"/>
                <a:gd name="connsiteY371" fmla="*/ 188780 h 2326686"/>
                <a:gd name="connsiteX372" fmla="*/ 594464 w 3747182"/>
                <a:gd name="connsiteY372" fmla="*/ 186010 h 2326686"/>
                <a:gd name="connsiteX373" fmla="*/ 601786 w 3747182"/>
                <a:gd name="connsiteY373" fmla="*/ 185908 h 2326686"/>
                <a:gd name="connsiteX374" fmla="*/ 604728 w 3747182"/>
                <a:gd name="connsiteY374" fmla="*/ 179610 h 2326686"/>
                <a:gd name="connsiteX375" fmla="*/ 605894 w 3747182"/>
                <a:gd name="connsiteY375" fmla="*/ 178820 h 2326686"/>
                <a:gd name="connsiteX376" fmla="*/ 608217 w 3747182"/>
                <a:gd name="connsiteY376" fmla="*/ 179994 h 2326686"/>
                <a:gd name="connsiteX377" fmla="*/ 610642 w 3747182"/>
                <a:gd name="connsiteY377" fmla="*/ 170770 h 2326686"/>
                <a:gd name="connsiteX378" fmla="*/ 612794 w 3747182"/>
                <a:gd name="connsiteY378" fmla="*/ 168955 h 2326686"/>
                <a:gd name="connsiteX379" fmla="*/ 614726 w 3747182"/>
                <a:gd name="connsiteY379" fmla="*/ 161609 h 2326686"/>
                <a:gd name="connsiteX380" fmla="*/ 617034 w 3747182"/>
                <a:gd name="connsiteY380" fmla="*/ 158432 h 2326686"/>
                <a:gd name="connsiteX381" fmla="*/ 618622 w 3747182"/>
                <a:gd name="connsiteY381" fmla="*/ 159661 h 2326686"/>
                <a:gd name="connsiteX382" fmla="*/ 624482 w 3747182"/>
                <a:gd name="connsiteY382" fmla="*/ 171638 h 2326686"/>
                <a:gd name="connsiteX383" fmla="*/ 637242 w 3747182"/>
                <a:gd name="connsiteY383" fmla="*/ 176880 h 2326686"/>
                <a:gd name="connsiteX384" fmla="*/ 638517 w 3747182"/>
                <a:gd name="connsiteY384" fmla="*/ 176348 h 2326686"/>
                <a:gd name="connsiteX385" fmla="*/ 638580 w 3747182"/>
                <a:gd name="connsiteY385" fmla="*/ 164902 h 2326686"/>
                <a:gd name="connsiteX386" fmla="*/ 635521 w 3747182"/>
                <a:gd name="connsiteY386" fmla="*/ 156531 h 2326686"/>
                <a:gd name="connsiteX387" fmla="*/ 633283 w 3747182"/>
                <a:gd name="connsiteY387" fmla="*/ 152831 h 2326686"/>
                <a:gd name="connsiteX388" fmla="*/ 631077 w 3747182"/>
                <a:gd name="connsiteY388" fmla="*/ 151047 h 2326686"/>
                <a:gd name="connsiteX389" fmla="*/ 628840 w 3747182"/>
                <a:gd name="connsiteY389" fmla="*/ 150429 h 2326686"/>
                <a:gd name="connsiteX390" fmla="*/ 621290 w 3747182"/>
                <a:gd name="connsiteY390" fmla="*/ 151915 h 2326686"/>
                <a:gd name="connsiteX391" fmla="*/ 611245 w 3747182"/>
                <a:gd name="connsiteY391" fmla="*/ 146267 h 2326686"/>
                <a:gd name="connsiteX392" fmla="*/ 609281 w 3747182"/>
                <a:gd name="connsiteY392" fmla="*/ 146369 h 2326686"/>
                <a:gd name="connsiteX393" fmla="*/ 601998 w 3747182"/>
                <a:gd name="connsiteY393" fmla="*/ 151681 h 2326686"/>
                <a:gd name="connsiteX394" fmla="*/ 597139 w 3747182"/>
                <a:gd name="connsiteY394" fmla="*/ 159794 h 2326686"/>
                <a:gd name="connsiteX395" fmla="*/ 586781 w 3747182"/>
                <a:gd name="connsiteY395" fmla="*/ 162532 h 2326686"/>
                <a:gd name="connsiteX396" fmla="*/ 560369 w 3747182"/>
                <a:gd name="connsiteY396" fmla="*/ 173790 h 2326686"/>
                <a:gd name="connsiteX397" fmla="*/ 555550 w 3747182"/>
                <a:gd name="connsiteY397" fmla="*/ 179313 h 2326686"/>
                <a:gd name="connsiteX398" fmla="*/ 560916 w 3747182"/>
                <a:gd name="connsiteY398" fmla="*/ 180995 h 2326686"/>
                <a:gd name="connsiteX399" fmla="*/ 566174 w 3747182"/>
                <a:gd name="connsiteY399" fmla="*/ 186151 h 2326686"/>
                <a:gd name="connsiteX400" fmla="*/ 691044 w 3747182"/>
                <a:gd name="connsiteY400" fmla="*/ 267601 h 2326686"/>
                <a:gd name="connsiteX401" fmla="*/ 698836 w 3747182"/>
                <a:gd name="connsiteY401" fmla="*/ 269040 h 2326686"/>
                <a:gd name="connsiteX402" fmla="*/ 698922 w 3747182"/>
                <a:gd name="connsiteY402" fmla="*/ 267601 h 2326686"/>
                <a:gd name="connsiteX403" fmla="*/ 698359 w 3747182"/>
                <a:gd name="connsiteY403" fmla="*/ 266052 h 2326686"/>
                <a:gd name="connsiteX404" fmla="*/ 696552 w 3747182"/>
                <a:gd name="connsiteY404" fmla="*/ 262515 h 2326686"/>
                <a:gd name="connsiteX405" fmla="*/ 694705 w 3747182"/>
                <a:gd name="connsiteY405" fmla="*/ 260129 h 2326686"/>
                <a:gd name="connsiteX406" fmla="*/ 694596 w 3747182"/>
                <a:gd name="connsiteY406" fmla="*/ 257712 h 2326686"/>
                <a:gd name="connsiteX407" fmla="*/ 694956 w 3747182"/>
                <a:gd name="connsiteY407" fmla="*/ 252853 h 2326686"/>
                <a:gd name="connsiteX408" fmla="*/ 687969 w 3747182"/>
                <a:gd name="connsiteY408" fmla="*/ 247048 h 2326686"/>
                <a:gd name="connsiteX409" fmla="*/ 682258 w 3747182"/>
                <a:gd name="connsiteY409" fmla="*/ 252861 h 2326686"/>
                <a:gd name="connsiteX410" fmla="*/ 677799 w 3747182"/>
                <a:gd name="connsiteY410" fmla="*/ 254528 h 2326686"/>
                <a:gd name="connsiteX411" fmla="*/ 669428 w 3747182"/>
                <a:gd name="connsiteY411" fmla="*/ 261475 h 2326686"/>
                <a:gd name="connsiteX412" fmla="*/ 677400 w 3747182"/>
                <a:gd name="connsiteY412" fmla="*/ 268532 h 2326686"/>
                <a:gd name="connsiteX413" fmla="*/ 691044 w 3747182"/>
                <a:gd name="connsiteY413" fmla="*/ 267601 h 2326686"/>
                <a:gd name="connsiteX414" fmla="*/ 668544 w 3747182"/>
                <a:gd name="connsiteY414" fmla="*/ 249591 h 2326686"/>
                <a:gd name="connsiteX415" fmla="*/ 668997 w 3747182"/>
                <a:gd name="connsiteY415" fmla="*/ 245108 h 2326686"/>
                <a:gd name="connsiteX416" fmla="*/ 674419 w 3747182"/>
                <a:gd name="connsiteY416" fmla="*/ 237042 h 2326686"/>
                <a:gd name="connsiteX417" fmla="*/ 674216 w 3747182"/>
                <a:gd name="connsiteY417" fmla="*/ 235337 h 2326686"/>
                <a:gd name="connsiteX418" fmla="*/ 672925 w 3747182"/>
                <a:gd name="connsiteY418" fmla="*/ 230971 h 2326686"/>
                <a:gd name="connsiteX419" fmla="*/ 664859 w 3747182"/>
                <a:gd name="connsiteY419" fmla="*/ 229579 h 2326686"/>
                <a:gd name="connsiteX420" fmla="*/ 657669 w 3747182"/>
                <a:gd name="connsiteY420" fmla="*/ 238771 h 2326686"/>
                <a:gd name="connsiteX421" fmla="*/ 658373 w 3747182"/>
                <a:gd name="connsiteY421" fmla="*/ 241697 h 2326686"/>
                <a:gd name="connsiteX422" fmla="*/ 666768 w 3747182"/>
                <a:gd name="connsiteY422" fmla="*/ 251320 h 2326686"/>
                <a:gd name="connsiteX423" fmla="*/ 668544 w 3747182"/>
                <a:gd name="connsiteY423" fmla="*/ 249591 h 2326686"/>
                <a:gd name="connsiteX424" fmla="*/ 955382 w 3747182"/>
                <a:gd name="connsiteY424" fmla="*/ 130550 h 2326686"/>
                <a:gd name="connsiteX425" fmla="*/ 948873 w 3747182"/>
                <a:gd name="connsiteY425" fmla="*/ 140720 h 2326686"/>
                <a:gd name="connsiteX426" fmla="*/ 943897 w 3747182"/>
                <a:gd name="connsiteY426" fmla="*/ 146361 h 2326686"/>
                <a:gd name="connsiteX427" fmla="*/ 942309 w 3747182"/>
                <a:gd name="connsiteY427" fmla="*/ 150656 h 2326686"/>
                <a:gd name="connsiteX428" fmla="*/ 947582 w 3747182"/>
                <a:gd name="connsiteY428" fmla="*/ 158777 h 2326686"/>
                <a:gd name="connsiteX429" fmla="*/ 952894 w 3747182"/>
                <a:gd name="connsiteY429" fmla="*/ 165583 h 2326686"/>
                <a:gd name="connsiteX430" fmla="*/ 956970 w 3747182"/>
                <a:gd name="connsiteY430" fmla="*/ 167656 h 2326686"/>
                <a:gd name="connsiteX431" fmla="*/ 961054 w 3747182"/>
                <a:gd name="connsiteY431" fmla="*/ 167320 h 2326686"/>
                <a:gd name="connsiteX432" fmla="*/ 986840 w 3747182"/>
                <a:gd name="connsiteY432" fmla="*/ 159778 h 2326686"/>
                <a:gd name="connsiteX433" fmla="*/ 996705 w 3747182"/>
                <a:gd name="connsiteY433" fmla="*/ 151078 h 2326686"/>
                <a:gd name="connsiteX434" fmla="*/ 1006359 w 3747182"/>
                <a:gd name="connsiteY434" fmla="*/ 135596 h 2326686"/>
                <a:gd name="connsiteX435" fmla="*/ 1004920 w 3747182"/>
                <a:gd name="connsiteY435" fmla="*/ 130385 h 2326686"/>
                <a:gd name="connsiteX436" fmla="*/ 1004662 w 3747182"/>
                <a:gd name="connsiteY436" fmla="*/ 124760 h 2326686"/>
                <a:gd name="connsiteX437" fmla="*/ 1005147 w 3747182"/>
                <a:gd name="connsiteY437" fmla="*/ 117915 h 2326686"/>
                <a:gd name="connsiteX438" fmla="*/ 1003559 w 3747182"/>
                <a:gd name="connsiteY438" fmla="*/ 112305 h 2326686"/>
                <a:gd name="connsiteX439" fmla="*/ 1000531 w 3747182"/>
                <a:gd name="connsiteY439" fmla="*/ 105530 h 2326686"/>
                <a:gd name="connsiteX440" fmla="*/ 997370 w 3747182"/>
                <a:gd name="connsiteY440" fmla="*/ 101900 h 2326686"/>
                <a:gd name="connsiteX441" fmla="*/ 992411 w 3747182"/>
                <a:gd name="connsiteY441" fmla="*/ 97918 h 2326686"/>
                <a:gd name="connsiteX442" fmla="*/ 987434 w 3747182"/>
                <a:gd name="connsiteY442" fmla="*/ 97738 h 2326686"/>
                <a:gd name="connsiteX443" fmla="*/ 981614 w 3747182"/>
                <a:gd name="connsiteY443" fmla="*/ 101079 h 2326686"/>
                <a:gd name="connsiteX444" fmla="*/ 980425 w 3747182"/>
                <a:gd name="connsiteY444" fmla="*/ 105468 h 2326686"/>
                <a:gd name="connsiteX445" fmla="*/ 979423 w 3747182"/>
                <a:gd name="connsiteY445" fmla="*/ 110889 h 2326686"/>
                <a:gd name="connsiteX446" fmla="*/ 978445 w 3747182"/>
                <a:gd name="connsiteY446" fmla="*/ 120880 h 2326686"/>
                <a:gd name="connsiteX447" fmla="*/ 976905 w 3747182"/>
                <a:gd name="connsiteY447" fmla="*/ 126137 h 2326686"/>
                <a:gd name="connsiteX448" fmla="*/ 971639 w 3747182"/>
                <a:gd name="connsiteY448" fmla="*/ 128547 h 2326686"/>
                <a:gd name="connsiteX449" fmla="*/ 966343 w 3747182"/>
                <a:gd name="connsiteY449" fmla="*/ 128578 h 2326686"/>
                <a:gd name="connsiteX450" fmla="*/ 955382 w 3747182"/>
                <a:gd name="connsiteY450" fmla="*/ 130550 h 2326686"/>
                <a:gd name="connsiteX451" fmla="*/ 793085 w 3747182"/>
                <a:gd name="connsiteY451" fmla="*/ 245718 h 2326686"/>
                <a:gd name="connsiteX452" fmla="*/ 795010 w 3747182"/>
                <a:gd name="connsiteY452" fmla="*/ 247964 h 2326686"/>
                <a:gd name="connsiteX453" fmla="*/ 803553 w 3747182"/>
                <a:gd name="connsiteY453" fmla="*/ 249325 h 2326686"/>
                <a:gd name="connsiteX454" fmla="*/ 820819 w 3747182"/>
                <a:gd name="connsiteY454" fmla="*/ 249959 h 2326686"/>
                <a:gd name="connsiteX455" fmla="*/ 822869 w 3747182"/>
                <a:gd name="connsiteY455" fmla="*/ 247002 h 2326686"/>
                <a:gd name="connsiteX456" fmla="*/ 822704 w 3747182"/>
                <a:gd name="connsiteY456" fmla="*/ 241290 h 2326686"/>
                <a:gd name="connsiteX457" fmla="*/ 823722 w 3747182"/>
                <a:gd name="connsiteY457" fmla="*/ 234273 h 2326686"/>
                <a:gd name="connsiteX458" fmla="*/ 823808 w 3747182"/>
                <a:gd name="connsiteY458" fmla="*/ 218321 h 2326686"/>
                <a:gd name="connsiteX459" fmla="*/ 822845 w 3747182"/>
                <a:gd name="connsiteY459" fmla="*/ 213885 h 2326686"/>
                <a:gd name="connsiteX460" fmla="*/ 819896 w 3747182"/>
                <a:gd name="connsiteY460" fmla="*/ 211882 h 2326686"/>
                <a:gd name="connsiteX461" fmla="*/ 814685 w 3747182"/>
                <a:gd name="connsiteY461" fmla="*/ 212265 h 2326686"/>
                <a:gd name="connsiteX462" fmla="*/ 813543 w 3747182"/>
                <a:gd name="connsiteY462" fmla="*/ 216576 h 2326686"/>
                <a:gd name="connsiteX463" fmla="*/ 799696 w 3747182"/>
                <a:gd name="connsiteY463" fmla="*/ 215137 h 2326686"/>
                <a:gd name="connsiteX464" fmla="*/ 798929 w 3747182"/>
                <a:gd name="connsiteY464" fmla="*/ 217914 h 2326686"/>
                <a:gd name="connsiteX465" fmla="*/ 799422 w 3747182"/>
                <a:gd name="connsiteY465" fmla="*/ 232990 h 2326686"/>
                <a:gd name="connsiteX466" fmla="*/ 797889 w 3747182"/>
                <a:gd name="connsiteY466" fmla="*/ 238224 h 2326686"/>
                <a:gd name="connsiteX467" fmla="*/ 793085 w 3747182"/>
                <a:gd name="connsiteY467" fmla="*/ 245718 h 2326686"/>
                <a:gd name="connsiteX468" fmla="*/ 781475 w 3747182"/>
                <a:gd name="connsiteY468" fmla="*/ 230025 h 2326686"/>
                <a:gd name="connsiteX469" fmla="*/ 787726 w 3747182"/>
                <a:gd name="connsiteY469" fmla="*/ 223930 h 2326686"/>
                <a:gd name="connsiteX470" fmla="*/ 786740 w 3747182"/>
                <a:gd name="connsiteY470" fmla="*/ 220230 h 2326686"/>
                <a:gd name="connsiteX471" fmla="*/ 784949 w 3747182"/>
                <a:gd name="connsiteY471" fmla="*/ 218219 h 2326686"/>
                <a:gd name="connsiteX472" fmla="*/ 782469 w 3747182"/>
                <a:gd name="connsiteY472" fmla="*/ 217218 h 2326686"/>
                <a:gd name="connsiteX473" fmla="*/ 779206 w 3747182"/>
                <a:gd name="connsiteY473" fmla="*/ 221106 h 2326686"/>
                <a:gd name="connsiteX474" fmla="*/ 776749 w 3747182"/>
                <a:gd name="connsiteY474" fmla="*/ 226191 h 2326686"/>
                <a:gd name="connsiteX475" fmla="*/ 778259 w 3747182"/>
                <a:gd name="connsiteY475" fmla="*/ 229821 h 2326686"/>
                <a:gd name="connsiteX476" fmla="*/ 781475 w 3747182"/>
                <a:gd name="connsiteY476" fmla="*/ 230025 h 2326686"/>
                <a:gd name="connsiteX477" fmla="*/ 867149 w 3747182"/>
                <a:gd name="connsiteY477" fmla="*/ 84204 h 2326686"/>
                <a:gd name="connsiteX478" fmla="*/ 871890 w 3747182"/>
                <a:gd name="connsiteY478" fmla="*/ 82326 h 2326686"/>
                <a:gd name="connsiteX479" fmla="*/ 873244 w 3747182"/>
                <a:gd name="connsiteY479" fmla="*/ 79439 h 2326686"/>
                <a:gd name="connsiteX480" fmla="*/ 871178 w 3747182"/>
                <a:gd name="connsiteY480" fmla="*/ 73454 h 2326686"/>
                <a:gd name="connsiteX481" fmla="*/ 866664 w 3747182"/>
                <a:gd name="connsiteY481" fmla="*/ 68823 h 2326686"/>
                <a:gd name="connsiteX482" fmla="*/ 862393 w 3747182"/>
                <a:gd name="connsiteY482" fmla="*/ 69683 h 2326686"/>
                <a:gd name="connsiteX483" fmla="*/ 856995 w 3747182"/>
                <a:gd name="connsiteY483" fmla="*/ 74291 h 2326686"/>
                <a:gd name="connsiteX484" fmla="*/ 856463 w 3747182"/>
                <a:gd name="connsiteY484" fmla="*/ 77663 h 2326686"/>
                <a:gd name="connsiteX485" fmla="*/ 858856 w 3747182"/>
                <a:gd name="connsiteY485" fmla="*/ 81113 h 2326686"/>
                <a:gd name="connsiteX486" fmla="*/ 867149 w 3747182"/>
                <a:gd name="connsiteY486" fmla="*/ 84204 h 2326686"/>
                <a:gd name="connsiteX487" fmla="*/ 847231 w 3747182"/>
                <a:gd name="connsiteY487" fmla="*/ 112556 h 2326686"/>
                <a:gd name="connsiteX488" fmla="*/ 845306 w 3747182"/>
                <a:gd name="connsiteY488" fmla="*/ 109763 h 2326686"/>
                <a:gd name="connsiteX489" fmla="*/ 844156 w 3747182"/>
                <a:gd name="connsiteY489" fmla="*/ 109168 h 2326686"/>
                <a:gd name="connsiteX490" fmla="*/ 835519 w 3747182"/>
                <a:gd name="connsiteY490" fmla="*/ 121467 h 2326686"/>
                <a:gd name="connsiteX491" fmla="*/ 830121 w 3747182"/>
                <a:gd name="connsiteY491" fmla="*/ 119323 h 2326686"/>
                <a:gd name="connsiteX492" fmla="*/ 825748 w 3747182"/>
                <a:gd name="connsiteY492" fmla="*/ 123509 h 2326686"/>
                <a:gd name="connsiteX493" fmla="*/ 830012 w 3747182"/>
                <a:gd name="connsiteY493" fmla="*/ 137763 h 2326686"/>
                <a:gd name="connsiteX494" fmla="*/ 837577 w 3747182"/>
                <a:gd name="connsiteY494" fmla="*/ 141377 h 2326686"/>
                <a:gd name="connsiteX495" fmla="*/ 841708 w 3747182"/>
                <a:gd name="connsiteY495" fmla="*/ 154575 h 2326686"/>
                <a:gd name="connsiteX496" fmla="*/ 849343 w 3747182"/>
                <a:gd name="connsiteY496" fmla="*/ 158479 h 2326686"/>
                <a:gd name="connsiteX497" fmla="*/ 857166 w 3747182"/>
                <a:gd name="connsiteY497" fmla="*/ 158057 h 2326686"/>
                <a:gd name="connsiteX498" fmla="*/ 861947 w 3747182"/>
                <a:gd name="connsiteY498" fmla="*/ 156492 h 2326686"/>
                <a:gd name="connsiteX499" fmla="*/ 863503 w 3747182"/>
                <a:gd name="connsiteY499" fmla="*/ 149310 h 2326686"/>
                <a:gd name="connsiteX500" fmla="*/ 862886 w 3747182"/>
                <a:gd name="connsiteY500" fmla="*/ 140196 h 2326686"/>
                <a:gd name="connsiteX501" fmla="*/ 860969 w 3747182"/>
                <a:gd name="connsiteY501" fmla="*/ 135197 h 2326686"/>
                <a:gd name="connsiteX502" fmla="*/ 859795 w 3747182"/>
                <a:gd name="connsiteY502" fmla="*/ 127178 h 2326686"/>
                <a:gd name="connsiteX503" fmla="*/ 856736 w 3747182"/>
                <a:gd name="connsiteY503" fmla="*/ 120051 h 2326686"/>
                <a:gd name="connsiteX504" fmla="*/ 854217 w 3747182"/>
                <a:gd name="connsiteY504" fmla="*/ 117211 h 2326686"/>
                <a:gd name="connsiteX505" fmla="*/ 847231 w 3747182"/>
                <a:gd name="connsiteY505" fmla="*/ 112556 h 2326686"/>
                <a:gd name="connsiteX506" fmla="*/ 871742 w 3747182"/>
                <a:gd name="connsiteY506" fmla="*/ 178437 h 2326686"/>
                <a:gd name="connsiteX507" fmla="*/ 871343 w 3747182"/>
                <a:gd name="connsiteY507" fmla="*/ 184492 h 2326686"/>
                <a:gd name="connsiteX508" fmla="*/ 871703 w 3747182"/>
                <a:gd name="connsiteY508" fmla="*/ 191330 h 2326686"/>
                <a:gd name="connsiteX509" fmla="*/ 872626 w 3747182"/>
                <a:gd name="connsiteY509" fmla="*/ 193528 h 2326686"/>
                <a:gd name="connsiteX510" fmla="*/ 879291 w 3747182"/>
                <a:gd name="connsiteY510" fmla="*/ 203308 h 2326686"/>
                <a:gd name="connsiteX511" fmla="*/ 884783 w 3747182"/>
                <a:gd name="connsiteY511" fmla="*/ 201352 h 2326686"/>
                <a:gd name="connsiteX512" fmla="*/ 893092 w 3747182"/>
                <a:gd name="connsiteY512" fmla="*/ 194944 h 2326686"/>
                <a:gd name="connsiteX513" fmla="*/ 902840 w 3747182"/>
                <a:gd name="connsiteY513" fmla="*/ 202862 h 2326686"/>
                <a:gd name="connsiteX514" fmla="*/ 910061 w 3747182"/>
                <a:gd name="connsiteY514" fmla="*/ 204982 h 2326686"/>
                <a:gd name="connsiteX515" fmla="*/ 915193 w 3747182"/>
                <a:gd name="connsiteY515" fmla="*/ 193575 h 2326686"/>
                <a:gd name="connsiteX516" fmla="*/ 922054 w 3747182"/>
                <a:gd name="connsiteY516" fmla="*/ 189546 h 2326686"/>
                <a:gd name="connsiteX517" fmla="*/ 923885 w 3747182"/>
                <a:gd name="connsiteY517" fmla="*/ 182669 h 2326686"/>
                <a:gd name="connsiteX518" fmla="*/ 925817 w 3747182"/>
                <a:gd name="connsiteY518" fmla="*/ 180698 h 2326686"/>
                <a:gd name="connsiteX519" fmla="*/ 932545 w 3747182"/>
                <a:gd name="connsiteY519" fmla="*/ 178562 h 2326686"/>
                <a:gd name="connsiteX520" fmla="*/ 933398 w 3747182"/>
                <a:gd name="connsiteY520" fmla="*/ 169542 h 2326686"/>
                <a:gd name="connsiteX521" fmla="*/ 935096 w 3747182"/>
                <a:gd name="connsiteY521" fmla="*/ 163220 h 2326686"/>
                <a:gd name="connsiteX522" fmla="*/ 935886 w 3747182"/>
                <a:gd name="connsiteY522" fmla="*/ 154442 h 2326686"/>
                <a:gd name="connsiteX523" fmla="*/ 934572 w 3747182"/>
                <a:gd name="connsiteY523" fmla="*/ 148896 h 2326686"/>
                <a:gd name="connsiteX524" fmla="*/ 933140 w 3747182"/>
                <a:gd name="connsiteY524" fmla="*/ 144499 h 2326686"/>
                <a:gd name="connsiteX525" fmla="*/ 927601 w 3747182"/>
                <a:gd name="connsiteY525" fmla="*/ 141823 h 2326686"/>
                <a:gd name="connsiteX526" fmla="*/ 922046 w 3747182"/>
                <a:gd name="connsiteY526" fmla="*/ 140845 h 2326686"/>
                <a:gd name="connsiteX527" fmla="*/ 915803 w 3747182"/>
                <a:gd name="connsiteY527" fmla="*/ 145047 h 2326686"/>
                <a:gd name="connsiteX528" fmla="*/ 904976 w 3747182"/>
                <a:gd name="connsiteY528" fmla="*/ 150030 h 2326686"/>
                <a:gd name="connsiteX529" fmla="*/ 897543 w 3747182"/>
                <a:gd name="connsiteY529" fmla="*/ 153097 h 2326686"/>
                <a:gd name="connsiteX530" fmla="*/ 893076 w 3747182"/>
                <a:gd name="connsiteY530" fmla="*/ 153480 h 2326686"/>
                <a:gd name="connsiteX531" fmla="*/ 892129 w 3747182"/>
                <a:gd name="connsiteY531" fmla="*/ 148481 h 2326686"/>
                <a:gd name="connsiteX532" fmla="*/ 889047 w 3747182"/>
                <a:gd name="connsiteY532" fmla="*/ 146987 h 2326686"/>
                <a:gd name="connsiteX533" fmla="*/ 880731 w 3747182"/>
                <a:gd name="connsiteY533" fmla="*/ 148677 h 2326686"/>
                <a:gd name="connsiteX534" fmla="*/ 878016 w 3747182"/>
                <a:gd name="connsiteY534" fmla="*/ 151407 h 2326686"/>
                <a:gd name="connsiteX535" fmla="*/ 877077 w 3747182"/>
                <a:gd name="connsiteY535" fmla="*/ 155929 h 2326686"/>
                <a:gd name="connsiteX536" fmla="*/ 875888 w 3747182"/>
                <a:gd name="connsiteY536" fmla="*/ 158268 h 2326686"/>
                <a:gd name="connsiteX537" fmla="*/ 873502 w 3747182"/>
                <a:gd name="connsiteY537" fmla="*/ 165630 h 2326686"/>
                <a:gd name="connsiteX538" fmla="*/ 871742 w 3747182"/>
                <a:gd name="connsiteY538" fmla="*/ 178437 h 2326686"/>
                <a:gd name="connsiteX539" fmla="*/ 879002 w 3747182"/>
                <a:gd name="connsiteY539" fmla="*/ 1158061 h 2326686"/>
                <a:gd name="connsiteX540" fmla="*/ 880927 w 3747182"/>
                <a:gd name="connsiteY540" fmla="*/ 1159000 h 2326686"/>
                <a:gd name="connsiteX541" fmla="*/ 882859 w 3747182"/>
                <a:gd name="connsiteY541" fmla="*/ 1159665 h 2326686"/>
                <a:gd name="connsiteX542" fmla="*/ 885206 w 3747182"/>
                <a:gd name="connsiteY542" fmla="*/ 1159579 h 2326686"/>
                <a:gd name="connsiteX543" fmla="*/ 887545 w 3747182"/>
                <a:gd name="connsiteY543" fmla="*/ 1158311 h 2326686"/>
                <a:gd name="connsiteX544" fmla="*/ 891707 w 3747182"/>
                <a:gd name="connsiteY544" fmla="*/ 1160166 h 2326686"/>
                <a:gd name="connsiteX545" fmla="*/ 894156 w 3747182"/>
                <a:gd name="connsiteY545" fmla="*/ 1158421 h 2326686"/>
                <a:gd name="connsiteX546" fmla="*/ 896636 w 3747182"/>
                <a:gd name="connsiteY546" fmla="*/ 1157748 h 2326686"/>
                <a:gd name="connsiteX547" fmla="*/ 897450 w 3747182"/>
                <a:gd name="connsiteY547" fmla="*/ 1153453 h 2326686"/>
                <a:gd name="connsiteX548" fmla="*/ 897528 w 3747182"/>
                <a:gd name="connsiteY548" fmla="*/ 1147609 h 2326686"/>
                <a:gd name="connsiteX549" fmla="*/ 896870 w 3747182"/>
                <a:gd name="connsiteY549" fmla="*/ 1144456 h 2326686"/>
                <a:gd name="connsiteX550" fmla="*/ 895596 w 3747182"/>
                <a:gd name="connsiteY550" fmla="*/ 1142696 h 2326686"/>
                <a:gd name="connsiteX551" fmla="*/ 890760 w 3747182"/>
                <a:gd name="connsiteY551" fmla="*/ 1138815 h 2326686"/>
                <a:gd name="connsiteX552" fmla="*/ 886012 w 3747182"/>
                <a:gd name="connsiteY552" fmla="*/ 1133315 h 2326686"/>
                <a:gd name="connsiteX553" fmla="*/ 879002 w 3747182"/>
                <a:gd name="connsiteY553" fmla="*/ 1127589 h 2326686"/>
                <a:gd name="connsiteX554" fmla="*/ 876647 w 3747182"/>
                <a:gd name="connsiteY554" fmla="*/ 1124217 h 2326686"/>
                <a:gd name="connsiteX555" fmla="*/ 874378 w 3747182"/>
                <a:gd name="connsiteY555" fmla="*/ 1120188 h 2326686"/>
                <a:gd name="connsiteX556" fmla="*/ 871835 w 3747182"/>
                <a:gd name="connsiteY556" fmla="*/ 1116886 h 2326686"/>
                <a:gd name="connsiteX557" fmla="*/ 866970 w 3747182"/>
                <a:gd name="connsiteY557" fmla="*/ 1111950 h 2326686"/>
                <a:gd name="connsiteX558" fmla="*/ 866085 w 3747182"/>
                <a:gd name="connsiteY558" fmla="*/ 1110416 h 2326686"/>
                <a:gd name="connsiteX559" fmla="*/ 865146 w 3747182"/>
                <a:gd name="connsiteY559" fmla="*/ 1110111 h 2326686"/>
                <a:gd name="connsiteX560" fmla="*/ 860515 w 3747182"/>
                <a:gd name="connsiteY560" fmla="*/ 1112223 h 2326686"/>
                <a:gd name="connsiteX561" fmla="*/ 857965 w 3747182"/>
                <a:gd name="connsiteY561" fmla="*/ 1117019 h 2326686"/>
                <a:gd name="connsiteX562" fmla="*/ 856588 w 3747182"/>
                <a:gd name="connsiteY562" fmla="*/ 1117590 h 2326686"/>
                <a:gd name="connsiteX563" fmla="*/ 854483 w 3747182"/>
                <a:gd name="connsiteY563" fmla="*/ 1119718 h 2326686"/>
                <a:gd name="connsiteX564" fmla="*/ 853451 w 3747182"/>
                <a:gd name="connsiteY564" fmla="*/ 1123067 h 2326686"/>
                <a:gd name="connsiteX565" fmla="*/ 855540 w 3747182"/>
                <a:gd name="connsiteY565" fmla="*/ 1130264 h 2326686"/>
                <a:gd name="connsiteX566" fmla="*/ 856361 w 3747182"/>
                <a:gd name="connsiteY566" fmla="*/ 1131978 h 2326686"/>
                <a:gd name="connsiteX567" fmla="*/ 856987 w 3747182"/>
                <a:gd name="connsiteY567" fmla="*/ 1134630 h 2326686"/>
                <a:gd name="connsiteX568" fmla="*/ 857996 w 3747182"/>
                <a:gd name="connsiteY568" fmla="*/ 1137008 h 2326686"/>
                <a:gd name="connsiteX569" fmla="*/ 863981 w 3747182"/>
                <a:gd name="connsiteY569" fmla="*/ 1147147 h 2326686"/>
                <a:gd name="connsiteX570" fmla="*/ 865107 w 3747182"/>
                <a:gd name="connsiteY570" fmla="*/ 1147758 h 2326686"/>
                <a:gd name="connsiteX571" fmla="*/ 866836 w 3747182"/>
                <a:gd name="connsiteY571" fmla="*/ 1145997 h 2326686"/>
                <a:gd name="connsiteX572" fmla="*/ 868198 w 3747182"/>
                <a:gd name="connsiteY572" fmla="*/ 1145285 h 2326686"/>
                <a:gd name="connsiteX573" fmla="*/ 870920 w 3747182"/>
                <a:gd name="connsiteY573" fmla="*/ 1146780 h 2326686"/>
                <a:gd name="connsiteX574" fmla="*/ 873408 w 3747182"/>
                <a:gd name="connsiteY574" fmla="*/ 1147288 h 2326686"/>
                <a:gd name="connsiteX575" fmla="*/ 876068 w 3747182"/>
                <a:gd name="connsiteY575" fmla="*/ 1148829 h 2326686"/>
                <a:gd name="connsiteX576" fmla="*/ 877797 w 3747182"/>
                <a:gd name="connsiteY576" fmla="*/ 1153625 h 2326686"/>
                <a:gd name="connsiteX577" fmla="*/ 877727 w 3747182"/>
                <a:gd name="connsiteY577" fmla="*/ 1156934 h 2326686"/>
                <a:gd name="connsiteX578" fmla="*/ 879002 w 3747182"/>
                <a:gd name="connsiteY578" fmla="*/ 1158061 h 2326686"/>
                <a:gd name="connsiteX579" fmla="*/ 1001086 w 3747182"/>
                <a:gd name="connsiteY579" fmla="*/ 639117 h 2326686"/>
                <a:gd name="connsiteX580" fmla="*/ 998356 w 3747182"/>
                <a:gd name="connsiteY580" fmla="*/ 639398 h 2326686"/>
                <a:gd name="connsiteX581" fmla="*/ 995649 w 3747182"/>
                <a:gd name="connsiteY581" fmla="*/ 640564 h 2326686"/>
                <a:gd name="connsiteX582" fmla="*/ 990329 w 3747182"/>
                <a:gd name="connsiteY582" fmla="*/ 646025 h 2326686"/>
                <a:gd name="connsiteX583" fmla="*/ 984962 w 3747182"/>
                <a:gd name="connsiteY583" fmla="*/ 650492 h 2326686"/>
                <a:gd name="connsiteX584" fmla="*/ 964387 w 3747182"/>
                <a:gd name="connsiteY584" fmla="*/ 656876 h 2326686"/>
                <a:gd name="connsiteX585" fmla="*/ 952198 w 3747182"/>
                <a:gd name="connsiteY585" fmla="*/ 663612 h 2326686"/>
                <a:gd name="connsiteX586" fmla="*/ 948044 w 3747182"/>
                <a:gd name="connsiteY586" fmla="*/ 662822 h 2326686"/>
                <a:gd name="connsiteX587" fmla="*/ 941214 w 3747182"/>
                <a:gd name="connsiteY587" fmla="*/ 664175 h 2326686"/>
                <a:gd name="connsiteX588" fmla="*/ 936082 w 3747182"/>
                <a:gd name="connsiteY588" fmla="*/ 663150 h 2326686"/>
                <a:gd name="connsiteX589" fmla="*/ 926201 w 3747182"/>
                <a:gd name="connsiteY589" fmla="*/ 658582 h 2326686"/>
                <a:gd name="connsiteX590" fmla="*/ 921420 w 3747182"/>
                <a:gd name="connsiteY590" fmla="*/ 657893 h 2326686"/>
                <a:gd name="connsiteX591" fmla="*/ 913347 w 3747182"/>
                <a:gd name="connsiteY591" fmla="*/ 659419 h 2326686"/>
                <a:gd name="connsiteX592" fmla="*/ 912369 w 3747182"/>
                <a:gd name="connsiteY592" fmla="*/ 660201 h 2326686"/>
                <a:gd name="connsiteX593" fmla="*/ 909669 w 3747182"/>
                <a:gd name="connsiteY593" fmla="*/ 663948 h 2326686"/>
                <a:gd name="connsiteX594" fmla="*/ 909732 w 3747182"/>
                <a:gd name="connsiteY594" fmla="*/ 669824 h 2326686"/>
                <a:gd name="connsiteX595" fmla="*/ 910108 w 3747182"/>
                <a:gd name="connsiteY595" fmla="*/ 674330 h 2326686"/>
                <a:gd name="connsiteX596" fmla="*/ 908872 w 3747182"/>
                <a:gd name="connsiteY596" fmla="*/ 677123 h 2326686"/>
                <a:gd name="connsiteX597" fmla="*/ 907651 w 3747182"/>
                <a:gd name="connsiteY597" fmla="*/ 678766 h 2326686"/>
                <a:gd name="connsiteX598" fmla="*/ 904553 w 3747182"/>
                <a:gd name="connsiteY598" fmla="*/ 678993 h 2326686"/>
                <a:gd name="connsiteX599" fmla="*/ 903004 w 3747182"/>
                <a:gd name="connsiteY599" fmla="*/ 675777 h 2326686"/>
                <a:gd name="connsiteX600" fmla="*/ 900274 w 3747182"/>
                <a:gd name="connsiteY600" fmla="*/ 675355 h 2326686"/>
                <a:gd name="connsiteX601" fmla="*/ 893092 w 3747182"/>
                <a:gd name="connsiteY601" fmla="*/ 676489 h 2326686"/>
                <a:gd name="connsiteX602" fmla="*/ 889564 w 3747182"/>
                <a:gd name="connsiteY602" fmla="*/ 679196 h 2326686"/>
                <a:gd name="connsiteX603" fmla="*/ 887764 w 3747182"/>
                <a:gd name="connsiteY603" fmla="*/ 686715 h 2326686"/>
                <a:gd name="connsiteX604" fmla="*/ 882178 w 3747182"/>
                <a:gd name="connsiteY604" fmla="*/ 690149 h 2326686"/>
                <a:gd name="connsiteX605" fmla="*/ 872618 w 3747182"/>
                <a:gd name="connsiteY605" fmla="*/ 693654 h 2326686"/>
                <a:gd name="connsiteX606" fmla="*/ 867431 w 3747182"/>
                <a:gd name="connsiteY606" fmla="*/ 696658 h 2326686"/>
                <a:gd name="connsiteX607" fmla="*/ 864896 w 3747182"/>
                <a:gd name="connsiteY607" fmla="*/ 696830 h 2326686"/>
                <a:gd name="connsiteX608" fmla="*/ 862408 w 3747182"/>
                <a:gd name="connsiteY608" fmla="*/ 698356 h 2326686"/>
                <a:gd name="connsiteX609" fmla="*/ 857386 w 3747182"/>
                <a:gd name="connsiteY609" fmla="*/ 705342 h 2326686"/>
                <a:gd name="connsiteX610" fmla="*/ 852246 w 3747182"/>
                <a:gd name="connsiteY610" fmla="*/ 710427 h 2326686"/>
                <a:gd name="connsiteX611" fmla="*/ 844336 w 3747182"/>
                <a:gd name="connsiteY611" fmla="*/ 715466 h 2326686"/>
                <a:gd name="connsiteX612" fmla="*/ 844649 w 3747182"/>
                <a:gd name="connsiteY612" fmla="*/ 719370 h 2326686"/>
                <a:gd name="connsiteX613" fmla="*/ 845111 w 3747182"/>
                <a:gd name="connsiteY613" fmla="*/ 721701 h 2326686"/>
                <a:gd name="connsiteX614" fmla="*/ 838305 w 3747182"/>
                <a:gd name="connsiteY614" fmla="*/ 729251 h 2326686"/>
                <a:gd name="connsiteX615" fmla="*/ 836654 w 3747182"/>
                <a:gd name="connsiteY615" fmla="*/ 733820 h 2326686"/>
                <a:gd name="connsiteX616" fmla="*/ 834964 w 3747182"/>
                <a:gd name="connsiteY616" fmla="*/ 742363 h 2326686"/>
                <a:gd name="connsiteX617" fmla="*/ 834424 w 3747182"/>
                <a:gd name="connsiteY617" fmla="*/ 743677 h 2326686"/>
                <a:gd name="connsiteX618" fmla="*/ 827735 w 3747182"/>
                <a:gd name="connsiteY618" fmla="*/ 740900 h 2326686"/>
                <a:gd name="connsiteX619" fmla="*/ 823025 w 3747182"/>
                <a:gd name="connsiteY619" fmla="*/ 739977 h 2326686"/>
                <a:gd name="connsiteX620" fmla="*/ 820874 w 3747182"/>
                <a:gd name="connsiteY620" fmla="*/ 740735 h 2326686"/>
                <a:gd name="connsiteX621" fmla="*/ 817690 w 3747182"/>
                <a:gd name="connsiteY621" fmla="*/ 742793 h 2326686"/>
                <a:gd name="connsiteX622" fmla="*/ 816923 w 3747182"/>
                <a:gd name="connsiteY622" fmla="*/ 744788 h 2326686"/>
                <a:gd name="connsiteX623" fmla="*/ 817361 w 3747182"/>
                <a:gd name="connsiteY623" fmla="*/ 749177 h 2326686"/>
                <a:gd name="connsiteX624" fmla="*/ 818394 w 3747182"/>
                <a:gd name="connsiteY624" fmla="*/ 752048 h 2326686"/>
                <a:gd name="connsiteX625" fmla="*/ 811681 w 3747182"/>
                <a:gd name="connsiteY625" fmla="*/ 764620 h 2326686"/>
                <a:gd name="connsiteX626" fmla="*/ 809811 w 3747182"/>
                <a:gd name="connsiteY626" fmla="*/ 764761 h 2326686"/>
                <a:gd name="connsiteX627" fmla="*/ 807699 w 3747182"/>
                <a:gd name="connsiteY627" fmla="*/ 761162 h 2326686"/>
                <a:gd name="connsiteX628" fmla="*/ 805493 w 3747182"/>
                <a:gd name="connsiteY628" fmla="*/ 758925 h 2326686"/>
                <a:gd name="connsiteX629" fmla="*/ 802723 w 3747182"/>
                <a:gd name="connsiteY629" fmla="*/ 757016 h 2326686"/>
                <a:gd name="connsiteX630" fmla="*/ 799946 w 3747182"/>
                <a:gd name="connsiteY630" fmla="*/ 756359 h 2326686"/>
                <a:gd name="connsiteX631" fmla="*/ 797427 w 3747182"/>
                <a:gd name="connsiteY631" fmla="*/ 758581 h 2326686"/>
                <a:gd name="connsiteX632" fmla="*/ 794994 w 3747182"/>
                <a:gd name="connsiteY632" fmla="*/ 762305 h 2326686"/>
                <a:gd name="connsiteX633" fmla="*/ 795236 w 3747182"/>
                <a:gd name="connsiteY633" fmla="*/ 765231 h 2326686"/>
                <a:gd name="connsiteX634" fmla="*/ 796152 w 3747182"/>
                <a:gd name="connsiteY634" fmla="*/ 767953 h 2326686"/>
                <a:gd name="connsiteX635" fmla="*/ 799117 w 3747182"/>
                <a:gd name="connsiteY635" fmla="*/ 772655 h 2326686"/>
                <a:gd name="connsiteX636" fmla="*/ 806627 w 3747182"/>
                <a:gd name="connsiteY636" fmla="*/ 771802 h 2326686"/>
                <a:gd name="connsiteX637" fmla="*/ 808567 w 3747182"/>
                <a:gd name="connsiteY637" fmla="*/ 775237 h 2326686"/>
                <a:gd name="connsiteX638" fmla="*/ 810109 w 3747182"/>
                <a:gd name="connsiteY638" fmla="*/ 776575 h 2326686"/>
                <a:gd name="connsiteX639" fmla="*/ 803944 w 3747182"/>
                <a:gd name="connsiteY639" fmla="*/ 781605 h 2326686"/>
                <a:gd name="connsiteX640" fmla="*/ 797263 w 3747182"/>
                <a:gd name="connsiteY640" fmla="*/ 790117 h 2326686"/>
                <a:gd name="connsiteX641" fmla="*/ 791692 w 3747182"/>
                <a:gd name="connsiteY641" fmla="*/ 801758 h 2326686"/>
                <a:gd name="connsiteX642" fmla="*/ 789987 w 3747182"/>
                <a:gd name="connsiteY642" fmla="*/ 804129 h 2326686"/>
                <a:gd name="connsiteX643" fmla="*/ 790605 w 3747182"/>
                <a:gd name="connsiteY643" fmla="*/ 807203 h 2326686"/>
                <a:gd name="connsiteX644" fmla="*/ 791732 w 3747182"/>
                <a:gd name="connsiteY644" fmla="*/ 810043 h 2326686"/>
                <a:gd name="connsiteX645" fmla="*/ 793711 w 3747182"/>
                <a:gd name="connsiteY645" fmla="*/ 811271 h 2326686"/>
                <a:gd name="connsiteX646" fmla="*/ 798006 w 3747182"/>
                <a:gd name="connsiteY646" fmla="*/ 811193 h 2326686"/>
                <a:gd name="connsiteX647" fmla="*/ 802176 w 3747182"/>
                <a:gd name="connsiteY647" fmla="*/ 814980 h 2326686"/>
                <a:gd name="connsiteX648" fmla="*/ 800885 w 3747182"/>
                <a:gd name="connsiteY648" fmla="*/ 816192 h 2326686"/>
                <a:gd name="connsiteX649" fmla="*/ 786349 w 3747182"/>
                <a:gd name="connsiteY649" fmla="*/ 819893 h 2326686"/>
                <a:gd name="connsiteX650" fmla="*/ 784698 w 3747182"/>
                <a:gd name="connsiteY650" fmla="*/ 821239 h 2326686"/>
                <a:gd name="connsiteX651" fmla="*/ 777704 w 3747182"/>
                <a:gd name="connsiteY651" fmla="*/ 840140 h 2326686"/>
                <a:gd name="connsiteX652" fmla="*/ 775459 w 3747182"/>
                <a:gd name="connsiteY652" fmla="*/ 844764 h 2326686"/>
                <a:gd name="connsiteX653" fmla="*/ 773503 w 3747182"/>
                <a:gd name="connsiteY653" fmla="*/ 847439 h 2326686"/>
                <a:gd name="connsiteX654" fmla="*/ 771359 w 3747182"/>
                <a:gd name="connsiteY654" fmla="*/ 852376 h 2326686"/>
                <a:gd name="connsiteX655" fmla="*/ 769364 w 3747182"/>
                <a:gd name="connsiteY655" fmla="*/ 858298 h 2326686"/>
                <a:gd name="connsiteX656" fmla="*/ 768551 w 3747182"/>
                <a:gd name="connsiteY656" fmla="*/ 858955 h 2326686"/>
                <a:gd name="connsiteX657" fmla="*/ 763739 w 3747182"/>
                <a:gd name="connsiteY657" fmla="*/ 860199 h 2326686"/>
                <a:gd name="connsiteX658" fmla="*/ 759077 w 3747182"/>
                <a:gd name="connsiteY658" fmla="*/ 864150 h 2326686"/>
                <a:gd name="connsiteX659" fmla="*/ 754453 w 3747182"/>
                <a:gd name="connsiteY659" fmla="*/ 869157 h 2326686"/>
                <a:gd name="connsiteX660" fmla="*/ 751996 w 3747182"/>
                <a:gd name="connsiteY660" fmla="*/ 870870 h 2326686"/>
                <a:gd name="connsiteX661" fmla="*/ 750048 w 3747182"/>
                <a:gd name="connsiteY661" fmla="*/ 873577 h 2326686"/>
                <a:gd name="connsiteX662" fmla="*/ 751714 w 3747182"/>
                <a:gd name="connsiteY662" fmla="*/ 878983 h 2326686"/>
                <a:gd name="connsiteX663" fmla="*/ 759749 w 3747182"/>
                <a:gd name="connsiteY663" fmla="*/ 891055 h 2326686"/>
                <a:gd name="connsiteX664" fmla="*/ 758145 w 3747182"/>
                <a:gd name="connsiteY664" fmla="*/ 895772 h 2326686"/>
                <a:gd name="connsiteX665" fmla="*/ 761846 w 3747182"/>
                <a:gd name="connsiteY665" fmla="*/ 905771 h 2326686"/>
                <a:gd name="connsiteX666" fmla="*/ 767682 w 3747182"/>
                <a:gd name="connsiteY666" fmla="*/ 900584 h 2326686"/>
                <a:gd name="connsiteX667" fmla="*/ 772134 w 3747182"/>
                <a:gd name="connsiteY667" fmla="*/ 898206 h 2326686"/>
                <a:gd name="connsiteX668" fmla="*/ 777360 w 3747182"/>
                <a:gd name="connsiteY668" fmla="*/ 897869 h 2326686"/>
                <a:gd name="connsiteX669" fmla="*/ 783368 w 3747182"/>
                <a:gd name="connsiteY669" fmla="*/ 902618 h 2326686"/>
                <a:gd name="connsiteX670" fmla="*/ 789275 w 3747182"/>
                <a:gd name="connsiteY670" fmla="*/ 905325 h 2326686"/>
                <a:gd name="connsiteX671" fmla="*/ 799930 w 3747182"/>
                <a:gd name="connsiteY671" fmla="*/ 906162 h 2326686"/>
                <a:gd name="connsiteX672" fmla="*/ 804186 w 3747182"/>
                <a:gd name="connsiteY672" fmla="*/ 908595 h 2326686"/>
                <a:gd name="connsiteX673" fmla="*/ 808614 w 3747182"/>
                <a:gd name="connsiteY673" fmla="*/ 909886 h 2326686"/>
                <a:gd name="connsiteX674" fmla="*/ 813089 w 3747182"/>
                <a:gd name="connsiteY674" fmla="*/ 909346 h 2326686"/>
                <a:gd name="connsiteX675" fmla="*/ 820334 w 3747182"/>
                <a:gd name="connsiteY675" fmla="*/ 904589 h 2326686"/>
                <a:gd name="connsiteX676" fmla="*/ 824073 w 3747182"/>
                <a:gd name="connsiteY676" fmla="*/ 893981 h 2326686"/>
                <a:gd name="connsiteX677" fmla="*/ 831224 w 3747182"/>
                <a:gd name="connsiteY677" fmla="*/ 885774 h 2326686"/>
                <a:gd name="connsiteX678" fmla="*/ 833039 w 3747182"/>
                <a:gd name="connsiteY678" fmla="*/ 882042 h 2326686"/>
                <a:gd name="connsiteX679" fmla="*/ 831318 w 3747182"/>
                <a:gd name="connsiteY679" fmla="*/ 875173 h 2326686"/>
                <a:gd name="connsiteX680" fmla="*/ 827508 w 3747182"/>
                <a:gd name="connsiteY680" fmla="*/ 869791 h 2326686"/>
                <a:gd name="connsiteX681" fmla="*/ 828001 w 3747182"/>
                <a:gd name="connsiteY681" fmla="*/ 867944 h 2326686"/>
                <a:gd name="connsiteX682" fmla="*/ 830974 w 3747182"/>
                <a:gd name="connsiteY682" fmla="*/ 868922 h 2326686"/>
                <a:gd name="connsiteX683" fmla="*/ 834385 w 3747182"/>
                <a:gd name="connsiteY683" fmla="*/ 872865 h 2326686"/>
                <a:gd name="connsiteX684" fmla="*/ 835566 w 3747182"/>
                <a:gd name="connsiteY684" fmla="*/ 873444 h 2326686"/>
                <a:gd name="connsiteX685" fmla="*/ 837725 w 3747182"/>
                <a:gd name="connsiteY685" fmla="*/ 873366 h 2326686"/>
                <a:gd name="connsiteX686" fmla="*/ 839674 w 3747182"/>
                <a:gd name="connsiteY686" fmla="*/ 870542 h 2326686"/>
                <a:gd name="connsiteX687" fmla="*/ 840276 w 3747182"/>
                <a:gd name="connsiteY687" fmla="*/ 866967 h 2326686"/>
                <a:gd name="connsiteX688" fmla="*/ 839861 w 3747182"/>
                <a:gd name="connsiteY688" fmla="*/ 863219 h 2326686"/>
                <a:gd name="connsiteX689" fmla="*/ 838210 w 3747182"/>
                <a:gd name="connsiteY689" fmla="*/ 857187 h 2326686"/>
                <a:gd name="connsiteX690" fmla="*/ 837976 w 3747182"/>
                <a:gd name="connsiteY690" fmla="*/ 854011 h 2326686"/>
                <a:gd name="connsiteX691" fmla="*/ 852778 w 3747182"/>
                <a:gd name="connsiteY691" fmla="*/ 844811 h 2326686"/>
                <a:gd name="connsiteX692" fmla="*/ 856650 w 3747182"/>
                <a:gd name="connsiteY692" fmla="*/ 836878 h 2326686"/>
                <a:gd name="connsiteX693" fmla="*/ 857691 w 3747182"/>
                <a:gd name="connsiteY693" fmla="*/ 831871 h 2326686"/>
                <a:gd name="connsiteX694" fmla="*/ 857261 w 3747182"/>
                <a:gd name="connsiteY694" fmla="*/ 828726 h 2326686"/>
                <a:gd name="connsiteX695" fmla="*/ 855422 w 3747182"/>
                <a:gd name="connsiteY695" fmla="*/ 821082 h 2326686"/>
                <a:gd name="connsiteX696" fmla="*/ 854108 w 3747182"/>
                <a:gd name="connsiteY696" fmla="*/ 817616 h 2326686"/>
                <a:gd name="connsiteX697" fmla="*/ 854828 w 3747182"/>
                <a:gd name="connsiteY697" fmla="*/ 814769 h 2326686"/>
                <a:gd name="connsiteX698" fmla="*/ 863465 w 3747182"/>
                <a:gd name="connsiteY698" fmla="*/ 817741 h 2326686"/>
                <a:gd name="connsiteX699" fmla="*/ 865921 w 3747182"/>
                <a:gd name="connsiteY699" fmla="*/ 815872 h 2326686"/>
                <a:gd name="connsiteX700" fmla="*/ 867251 w 3747182"/>
                <a:gd name="connsiteY700" fmla="*/ 814065 h 2326686"/>
                <a:gd name="connsiteX701" fmla="*/ 868245 w 3747182"/>
                <a:gd name="connsiteY701" fmla="*/ 810419 h 2326686"/>
                <a:gd name="connsiteX702" fmla="*/ 868479 w 3747182"/>
                <a:gd name="connsiteY702" fmla="*/ 805545 h 2326686"/>
                <a:gd name="connsiteX703" fmla="*/ 869027 w 3747182"/>
                <a:gd name="connsiteY703" fmla="*/ 800992 h 2326686"/>
                <a:gd name="connsiteX704" fmla="*/ 870302 w 3747182"/>
                <a:gd name="connsiteY704" fmla="*/ 798731 h 2326686"/>
                <a:gd name="connsiteX705" fmla="*/ 878118 w 3747182"/>
                <a:gd name="connsiteY705" fmla="*/ 805302 h 2326686"/>
                <a:gd name="connsiteX706" fmla="*/ 879831 w 3747182"/>
                <a:gd name="connsiteY706" fmla="*/ 805600 h 2326686"/>
                <a:gd name="connsiteX707" fmla="*/ 881560 w 3747182"/>
                <a:gd name="connsiteY707" fmla="*/ 803378 h 2326686"/>
                <a:gd name="connsiteX708" fmla="*/ 881975 w 3747182"/>
                <a:gd name="connsiteY708" fmla="*/ 801101 h 2326686"/>
                <a:gd name="connsiteX709" fmla="*/ 881161 w 3747182"/>
                <a:gd name="connsiteY709" fmla="*/ 798527 h 2326686"/>
                <a:gd name="connsiteX710" fmla="*/ 881443 w 3747182"/>
                <a:gd name="connsiteY710" fmla="*/ 794326 h 2326686"/>
                <a:gd name="connsiteX711" fmla="*/ 886598 w 3747182"/>
                <a:gd name="connsiteY711" fmla="*/ 794428 h 2326686"/>
                <a:gd name="connsiteX712" fmla="*/ 888742 w 3747182"/>
                <a:gd name="connsiteY712" fmla="*/ 793489 h 2326686"/>
                <a:gd name="connsiteX713" fmla="*/ 891863 w 3747182"/>
                <a:gd name="connsiteY713" fmla="*/ 790086 h 2326686"/>
                <a:gd name="connsiteX714" fmla="*/ 893585 w 3747182"/>
                <a:gd name="connsiteY714" fmla="*/ 786690 h 2326686"/>
                <a:gd name="connsiteX715" fmla="*/ 896628 w 3747182"/>
                <a:gd name="connsiteY715" fmla="*/ 783475 h 2326686"/>
                <a:gd name="connsiteX716" fmla="*/ 897997 w 3747182"/>
                <a:gd name="connsiteY716" fmla="*/ 781010 h 2326686"/>
                <a:gd name="connsiteX717" fmla="*/ 896972 w 3747182"/>
                <a:gd name="connsiteY717" fmla="*/ 777506 h 2326686"/>
                <a:gd name="connsiteX718" fmla="*/ 892278 w 3747182"/>
                <a:gd name="connsiteY718" fmla="*/ 775425 h 2326686"/>
                <a:gd name="connsiteX719" fmla="*/ 893069 w 3747182"/>
                <a:gd name="connsiteY719" fmla="*/ 772311 h 2326686"/>
                <a:gd name="connsiteX720" fmla="*/ 897434 w 3747182"/>
                <a:gd name="connsiteY720" fmla="*/ 768305 h 2326686"/>
                <a:gd name="connsiteX721" fmla="*/ 898709 w 3747182"/>
                <a:gd name="connsiteY721" fmla="*/ 767922 h 2326686"/>
                <a:gd name="connsiteX722" fmla="*/ 901377 w 3747182"/>
                <a:gd name="connsiteY722" fmla="*/ 768282 h 2326686"/>
                <a:gd name="connsiteX723" fmla="*/ 902785 w 3747182"/>
                <a:gd name="connsiteY723" fmla="*/ 767132 h 2326686"/>
                <a:gd name="connsiteX724" fmla="*/ 905202 w 3747182"/>
                <a:gd name="connsiteY724" fmla="*/ 763533 h 2326686"/>
                <a:gd name="connsiteX725" fmla="*/ 907542 w 3747182"/>
                <a:gd name="connsiteY725" fmla="*/ 759011 h 2326686"/>
                <a:gd name="connsiteX726" fmla="*/ 912189 w 3747182"/>
                <a:gd name="connsiteY726" fmla="*/ 753957 h 2326686"/>
                <a:gd name="connsiteX727" fmla="*/ 914419 w 3747182"/>
                <a:gd name="connsiteY727" fmla="*/ 748919 h 2326686"/>
                <a:gd name="connsiteX728" fmla="*/ 916773 w 3747182"/>
                <a:gd name="connsiteY728" fmla="*/ 745993 h 2326686"/>
                <a:gd name="connsiteX729" fmla="*/ 919637 w 3747182"/>
                <a:gd name="connsiteY729" fmla="*/ 746337 h 2326686"/>
                <a:gd name="connsiteX730" fmla="*/ 922484 w 3747182"/>
                <a:gd name="connsiteY730" fmla="*/ 745578 h 2326686"/>
                <a:gd name="connsiteX731" fmla="*/ 932365 w 3747182"/>
                <a:gd name="connsiteY731" fmla="*/ 736182 h 2326686"/>
                <a:gd name="connsiteX732" fmla="*/ 953880 w 3747182"/>
                <a:gd name="connsiteY732" fmla="*/ 723211 h 2326686"/>
                <a:gd name="connsiteX733" fmla="*/ 959826 w 3747182"/>
                <a:gd name="connsiteY733" fmla="*/ 720801 h 2326686"/>
                <a:gd name="connsiteX734" fmla="*/ 967352 w 3747182"/>
                <a:gd name="connsiteY734" fmla="*/ 714989 h 2326686"/>
                <a:gd name="connsiteX735" fmla="*/ 969981 w 3747182"/>
                <a:gd name="connsiteY735" fmla="*/ 714652 h 2326686"/>
                <a:gd name="connsiteX736" fmla="*/ 980589 w 3747182"/>
                <a:gd name="connsiteY736" fmla="*/ 710467 h 2326686"/>
                <a:gd name="connsiteX737" fmla="*/ 991174 w 3747182"/>
                <a:gd name="connsiteY737" fmla="*/ 704356 h 2326686"/>
                <a:gd name="connsiteX738" fmla="*/ 1001204 w 3747182"/>
                <a:gd name="connsiteY738" fmla="*/ 699772 h 2326686"/>
                <a:gd name="connsiteX739" fmla="*/ 1010381 w 3747182"/>
                <a:gd name="connsiteY739" fmla="*/ 693912 h 2326686"/>
                <a:gd name="connsiteX740" fmla="*/ 1024940 w 3747182"/>
                <a:gd name="connsiteY740" fmla="*/ 686762 h 2326686"/>
                <a:gd name="connsiteX741" fmla="*/ 1033170 w 3747182"/>
                <a:gd name="connsiteY741" fmla="*/ 681011 h 2326686"/>
                <a:gd name="connsiteX742" fmla="*/ 1038349 w 3747182"/>
                <a:gd name="connsiteY742" fmla="*/ 678711 h 2326686"/>
                <a:gd name="connsiteX743" fmla="*/ 1043482 w 3747182"/>
                <a:gd name="connsiteY743" fmla="*/ 675433 h 2326686"/>
                <a:gd name="connsiteX744" fmla="*/ 1048708 w 3747182"/>
                <a:gd name="connsiteY744" fmla="*/ 670567 h 2326686"/>
                <a:gd name="connsiteX745" fmla="*/ 1057493 w 3747182"/>
                <a:gd name="connsiteY745" fmla="*/ 663549 h 2326686"/>
                <a:gd name="connsiteX746" fmla="*/ 1066279 w 3747182"/>
                <a:gd name="connsiteY746" fmla="*/ 659176 h 2326686"/>
                <a:gd name="connsiteX747" fmla="*/ 1067531 w 3747182"/>
                <a:gd name="connsiteY747" fmla="*/ 656524 h 2326686"/>
                <a:gd name="connsiteX748" fmla="*/ 1074909 w 3747182"/>
                <a:gd name="connsiteY748" fmla="*/ 643850 h 2326686"/>
                <a:gd name="connsiteX749" fmla="*/ 1082403 w 3747182"/>
                <a:gd name="connsiteY749" fmla="*/ 632224 h 2326686"/>
                <a:gd name="connsiteX750" fmla="*/ 1081488 w 3747182"/>
                <a:gd name="connsiteY750" fmla="*/ 628665 h 2326686"/>
                <a:gd name="connsiteX751" fmla="*/ 1082200 w 3747182"/>
                <a:gd name="connsiteY751" fmla="*/ 623994 h 2326686"/>
                <a:gd name="connsiteX752" fmla="*/ 1083326 w 3747182"/>
                <a:gd name="connsiteY752" fmla="*/ 619425 h 2326686"/>
                <a:gd name="connsiteX753" fmla="*/ 1082669 w 3747182"/>
                <a:gd name="connsiteY753" fmla="*/ 614371 h 2326686"/>
                <a:gd name="connsiteX754" fmla="*/ 1081832 w 3747182"/>
                <a:gd name="connsiteY754" fmla="*/ 611586 h 2326686"/>
                <a:gd name="connsiteX755" fmla="*/ 1078007 w 3747182"/>
                <a:gd name="connsiteY755" fmla="*/ 603778 h 2326686"/>
                <a:gd name="connsiteX756" fmla="*/ 1073320 w 3747182"/>
                <a:gd name="connsiteY756" fmla="*/ 597676 h 2326686"/>
                <a:gd name="connsiteX757" fmla="*/ 1063033 w 3747182"/>
                <a:gd name="connsiteY757" fmla="*/ 592137 h 2326686"/>
                <a:gd name="connsiteX758" fmla="*/ 1055013 w 3747182"/>
                <a:gd name="connsiteY758" fmla="*/ 590095 h 2326686"/>
                <a:gd name="connsiteX759" fmla="*/ 1052447 w 3747182"/>
                <a:gd name="connsiteY759" fmla="*/ 590463 h 2326686"/>
                <a:gd name="connsiteX760" fmla="*/ 1046494 w 3747182"/>
                <a:gd name="connsiteY760" fmla="*/ 594750 h 2326686"/>
                <a:gd name="connsiteX761" fmla="*/ 1036941 w 3747182"/>
                <a:gd name="connsiteY761" fmla="*/ 598631 h 2326686"/>
                <a:gd name="connsiteX762" fmla="*/ 1026325 w 3747182"/>
                <a:gd name="connsiteY762" fmla="*/ 608566 h 2326686"/>
                <a:gd name="connsiteX763" fmla="*/ 1020129 w 3747182"/>
                <a:gd name="connsiteY763" fmla="*/ 615756 h 2326686"/>
                <a:gd name="connsiteX764" fmla="*/ 1017844 w 3747182"/>
                <a:gd name="connsiteY764" fmla="*/ 621311 h 2326686"/>
                <a:gd name="connsiteX765" fmla="*/ 1015732 w 3747182"/>
                <a:gd name="connsiteY765" fmla="*/ 628407 h 2326686"/>
                <a:gd name="connsiteX766" fmla="*/ 1013362 w 3747182"/>
                <a:gd name="connsiteY766" fmla="*/ 631630 h 2326686"/>
                <a:gd name="connsiteX767" fmla="*/ 1010772 w 3747182"/>
                <a:gd name="connsiteY767" fmla="*/ 631692 h 2326686"/>
                <a:gd name="connsiteX768" fmla="*/ 1008386 w 3747182"/>
                <a:gd name="connsiteY768" fmla="*/ 632709 h 2326686"/>
                <a:gd name="connsiteX769" fmla="*/ 1003582 w 3747182"/>
                <a:gd name="connsiteY769" fmla="*/ 637419 h 2326686"/>
                <a:gd name="connsiteX770" fmla="*/ 1001086 w 3747182"/>
                <a:gd name="connsiteY770" fmla="*/ 639117 h 2326686"/>
                <a:gd name="connsiteX771" fmla="*/ 822751 w 3747182"/>
                <a:gd name="connsiteY771" fmla="*/ 194999 h 2326686"/>
                <a:gd name="connsiteX772" fmla="*/ 821343 w 3747182"/>
                <a:gd name="connsiteY772" fmla="*/ 198402 h 2326686"/>
                <a:gd name="connsiteX773" fmla="*/ 822931 w 3747182"/>
                <a:gd name="connsiteY773" fmla="*/ 201461 h 2326686"/>
                <a:gd name="connsiteX774" fmla="*/ 825185 w 3747182"/>
                <a:gd name="connsiteY774" fmla="*/ 207923 h 2326686"/>
                <a:gd name="connsiteX775" fmla="*/ 825748 w 3747182"/>
                <a:gd name="connsiteY775" fmla="*/ 211569 h 2326686"/>
                <a:gd name="connsiteX776" fmla="*/ 825795 w 3747182"/>
                <a:gd name="connsiteY776" fmla="*/ 216834 h 2326686"/>
                <a:gd name="connsiteX777" fmla="*/ 827273 w 3747182"/>
                <a:gd name="connsiteY777" fmla="*/ 234265 h 2326686"/>
                <a:gd name="connsiteX778" fmla="*/ 828392 w 3747182"/>
                <a:gd name="connsiteY778" fmla="*/ 238873 h 2326686"/>
                <a:gd name="connsiteX779" fmla="*/ 829714 w 3747182"/>
                <a:gd name="connsiteY779" fmla="*/ 241306 h 2326686"/>
                <a:gd name="connsiteX780" fmla="*/ 838672 w 3747182"/>
                <a:gd name="connsiteY780" fmla="*/ 245797 h 2326686"/>
                <a:gd name="connsiteX781" fmla="*/ 842099 w 3747182"/>
                <a:gd name="connsiteY781" fmla="*/ 243348 h 2326686"/>
                <a:gd name="connsiteX782" fmla="*/ 846637 w 3747182"/>
                <a:gd name="connsiteY782" fmla="*/ 233929 h 2326686"/>
                <a:gd name="connsiteX783" fmla="*/ 848670 w 3747182"/>
                <a:gd name="connsiteY783" fmla="*/ 233248 h 2326686"/>
                <a:gd name="connsiteX784" fmla="*/ 849328 w 3747182"/>
                <a:gd name="connsiteY784" fmla="*/ 227263 h 2326686"/>
                <a:gd name="connsiteX785" fmla="*/ 849289 w 3747182"/>
                <a:gd name="connsiteY785" fmla="*/ 220809 h 2326686"/>
                <a:gd name="connsiteX786" fmla="*/ 851792 w 3747182"/>
                <a:gd name="connsiteY786" fmla="*/ 218070 h 2326686"/>
                <a:gd name="connsiteX787" fmla="*/ 870615 w 3747182"/>
                <a:gd name="connsiteY787" fmla="*/ 214871 h 2326686"/>
                <a:gd name="connsiteX788" fmla="*/ 867548 w 3747182"/>
                <a:gd name="connsiteY788" fmla="*/ 208940 h 2326686"/>
                <a:gd name="connsiteX789" fmla="*/ 864388 w 3747182"/>
                <a:gd name="connsiteY789" fmla="*/ 205326 h 2326686"/>
                <a:gd name="connsiteX790" fmla="*/ 853599 w 3747182"/>
                <a:gd name="connsiteY790" fmla="*/ 198864 h 2326686"/>
                <a:gd name="connsiteX791" fmla="*/ 832562 w 3747182"/>
                <a:gd name="connsiteY791" fmla="*/ 197456 h 2326686"/>
                <a:gd name="connsiteX792" fmla="*/ 822751 w 3747182"/>
                <a:gd name="connsiteY792" fmla="*/ 194999 h 2326686"/>
                <a:gd name="connsiteX793" fmla="*/ 905124 w 3747182"/>
                <a:gd name="connsiteY793" fmla="*/ 135729 h 2326686"/>
                <a:gd name="connsiteX794" fmla="*/ 912017 w 3747182"/>
                <a:gd name="connsiteY794" fmla="*/ 132842 h 2326686"/>
                <a:gd name="connsiteX795" fmla="*/ 919293 w 3747182"/>
                <a:gd name="connsiteY795" fmla="*/ 124354 h 2326686"/>
                <a:gd name="connsiteX796" fmla="*/ 921397 w 3747182"/>
                <a:gd name="connsiteY796" fmla="*/ 118822 h 2326686"/>
                <a:gd name="connsiteX797" fmla="*/ 918972 w 3747182"/>
                <a:gd name="connsiteY797" fmla="*/ 111226 h 2326686"/>
                <a:gd name="connsiteX798" fmla="*/ 899859 w 3747182"/>
                <a:gd name="connsiteY798" fmla="*/ 113534 h 2326686"/>
                <a:gd name="connsiteX799" fmla="*/ 890221 w 3747182"/>
                <a:gd name="connsiteY799" fmla="*/ 123556 h 2326686"/>
                <a:gd name="connsiteX800" fmla="*/ 888703 w 3747182"/>
                <a:gd name="connsiteY800" fmla="*/ 126004 h 2326686"/>
                <a:gd name="connsiteX801" fmla="*/ 888257 w 3747182"/>
                <a:gd name="connsiteY801" fmla="*/ 128046 h 2326686"/>
                <a:gd name="connsiteX802" fmla="*/ 894031 w 3747182"/>
                <a:gd name="connsiteY802" fmla="*/ 132122 h 2326686"/>
                <a:gd name="connsiteX803" fmla="*/ 905124 w 3747182"/>
                <a:gd name="connsiteY803" fmla="*/ 135729 h 2326686"/>
                <a:gd name="connsiteX804" fmla="*/ 942551 w 3747182"/>
                <a:gd name="connsiteY804" fmla="*/ 31701 h 2326686"/>
                <a:gd name="connsiteX805" fmla="*/ 943467 w 3747182"/>
                <a:gd name="connsiteY805" fmla="*/ 33805 h 2326686"/>
                <a:gd name="connsiteX806" fmla="*/ 950312 w 3747182"/>
                <a:gd name="connsiteY806" fmla="*/ 37451 h 2326686"/>
                <a:gd name="connsiteX807" fmla="*/ 964442 w 3747182"/>
                <a:gd name="connsiteY807" fmla="*/ 39297 h 2326686"/>
                <a:gd name="connsiteX808" fmla="*/ 967133 w 3747182"/>
                <a:gd name="connsiteY808" fmla="*/ 37380 h 2326686"/>
                <a:gd name="connsiteX809" fmla="*/ 970020 w 3747182"/>
                <a:gd name="connsiteY809" fmla="*/ 31270 h 2326686"/>
                <a:gd name="connsiteX810" fmla="*/ 969691 w 3747182"/>
                <a:gd name="connsiteY810" fmla="*/ 29103 h 2326686"/>
                <a:gd name="connsiteX811" fmla="*/ 968424 w 3747182"/>
                <a:gd name="connsiteY811" fmla="*/ 25598 h 2326686"/>
                <a:gd name="connsiteX812" fmla="*/ 948341 w 3747182"/>
                <a:gd name="connsiteY812" fmla="*/ 20787 h 2326686"/>
                <a:gd name="connsiteX813" fmla="*/ 937122 w 3747182"/>
                <a:gd name="connsiteY813" fmla="*/ 22672 h 2326686"/>
                <a:gd name="connsiteX814" fmla="*/ 933218 w 3747182"/>
                <a:gd name="connsiteY814" fmla="*/ 26803 h 2326686"/>
                <a:gd name="connsiteX815" fmla="*/ 942192 w 3747182"/>
                <a:gd name="connsiteY815" fmla="*/ 29862 h 2326686"/>
                <a:gd name="connsiteX816" fmla="*/ 942551 w 3747182"/>
                <a:gd name="connsiteY816" fmla="*/ 31701 h 2326686"/>
                <a:gd name="connsiteX817" fmla="*/ 863246 w 3747182"/>
                <a:gd name="connsiteY817" fmla="*/ 260966 h 2326686"/>
                <a:gd name="connsiteX818" fmla="*/ 867227 w 3747182"/>
                <a:gd name="connsiteY818" fmla="*/ 263548 h 2326686"/>
                <a:gd name="connsiteX819" fmla="*/ 868730 w 3747182"/>
                <a:gd name="connsiteY819" fmla="*/ 265543 h 2326686"/>
                <a:gd name="connsiteX820" fmla="*/ 869465 w 3747182"/>
                <a:gd name="connsiteY820" fmla="*/ 267475 h 2326686"/>
                <a:gd name="connsiteX821" fmla="*/ 872274 w 3747182"/>
                <a:gd name="connsiteY821" fmla="*/ 268719 h 2326686"/>
                <a:gd name="connsiteX822" fmla="*/ 880144 w 3747182"/>
                <a:gd name="connsiteY822" fmla="*/ 264604 h 2326686"/>
                <a:gd name="connsiteX823" fmla="*/ 885018 w 3747182"/>
                <a:gd name="connsiteY823" fmla="*/ 259754 h 2326686"/>
                <a:gd name="connsiteX824" fmla="*/ 882616 w 3747182"/>
                <a:gd name="connsiteY824" fmla="*/ 248535 h 2326686"/>
                <a:gd name="connsiteX825" fmla="*/ 876968 w 3747182"/>
                <a:gd name="connsiteY825" fmla="*/ 243919 h 2326686"/>
                <a:gd name="connsiteX826" fmla="*/ 865045 w 3747182"/>
                <a:gd name="connsiteY826" fmla="*/ 252196 h 2326686"/>
                <a:gd name="connsiteX827" fmla="*/ 863832 w 3747182"/>
                <a:gd name="connsiteY827" fmla="*/ 253667 h 2326686"/>
                <a:gd name="connsiteX828" fmla="*/ 863246 w 3747182"/>
                <a:gd name="connsiteY828" fmla="*/ 260966 h 2326686"/>
                <a:gd name="connsiteX829" fmla="*/ 68212 w 3747182"/>
                <a:gd name="connsiteY829" fmla="*/ 1884365 h 2326686"/>
                <a:gd name="connsiteX830" fmla="*/ 70880 w 3747182"/>
                <a:gd name="connsiteY830" fmla="*/ 1876550 h 2326686"/>
                <a:gd name="connsiteX831" fmla="*/ 70739 w 3747182"/>
                <a:gd name="connsiteY831" fmla="*/ 1875298 h 2326686"/>
                <a:gd name="connsiteX832" fmla="*/ 68799 w 3747182"/>
                <a:gd name="connsiteY832" fmla="*/ 1873107 h 2326686"/>
                <a:gd name="connsiteX833" fmla="*/ 66405 w 3747182"/>
                <a:gd name="connsiteY833" fmla="*/ 1871511 h 2326686"/>
                <a:gd name="connsiteX834" fmla="*/ 65083 w 3747182"/>
                <a:gd name="connsiteY834" fmla="*/ 1868132 h 2326686"/>
                <a:gd name="connsiteX835" fmla="*/ 60232 w 3747182"/>
                <a:gd name="connsiteY835" fmla="*/ 1867936 h 2326686"/>
                <a:gd name="connsiteX836" fmla="*/ 55656 w 3747182"/>
                <a:gd name="connsiteY836" fmla="*/ 1868124 h 2326686"/>
                <a:gd name="connsiteX837" fmla="*/ 54216 w 3747182"/>
                <a:gd name="connsiteY837" fmla="*/ 1867959 h 2326686"/>
                <a:gd name="connsiteX838" fmla="*/ 49859 w 3747182"/>
                <a:gd name="connsiteY838" fmla="*/ 1866543 h 2326686"/>
                <a:gd name="connsiteX839" fmla="*/ 45658 w 3747182"/>
                <a:gd name="connsiteY839" fmla="*/ 1864259 h 2326686"/>
                <a:gd name="connsiteX840" fmla="*/ 42849 w 3747182"/>
                <a:gd name="connsiteY840" fmla="*/ 1862921 h 2326686"/>
                <a:gd name="connsiteX841" fmla="*/ 40486 w 3747182"/>
                <a:gd name="connsiteY841" fmla="*/ 1861419 h 2326686"/>
                <a:gd name="connsiteX842" fmla="*/ 39211 w 3747182"/>
                <a:gd name="connsiteY842" fmla="*/ 1859839 h 2326686"/>
                <a:gd name="connsiteX843" fmla="*/ 37200 w 3747182"/>
                <a:gd name="connsiteY843" fmla="*/ 1860261 h 2326686"/>
                <a:gd name="connsiteX844" fmla="*/ 35839 w 3747182"/>
                <a:gd name="connsiteY844" fmla="*/ 1860277 h 2326686"/>
                <a:gd name="connsiteX845" fmla="*/ 35557 w 3747182"/>
                <a:gd name="connsiteY845" fmla="*/ 1866277 h 2326686"/>
                <a:gd name="connsiteX846" fmla="*/ 34814 w 3747182"/>
                <a:gd name="connsiteY846" fmla="*/ 1872873 h 2326686"/>
                <a:gd name="connsiteX847" fmla="*/ 30574 w 3747182"/>
                <a:gd name="connsiteY847" fmla="*/ 1874109 h 2326686"/>
                <a:gd name="connsiteX848" fmla="*/ 28196 w 3747182"/>
                <a:gd name="connsiteY848" fmla="*/ 1873850 h 2326686"/>
                <a:gd name="connsiteX849" fmla="*/ 25708 w 3747182"/>
                <a:gd name="connsiteY849" fmla="*/ 1872419 h 2326686"/>
                <a:gd name="connsiteX850" fmla="*/ 23588 w 3747182"/>
                <a:gd name="connsiteY850" fmla="*/ 1872090 h 2326686"/>
                <a:gd name="connsiteX851" fmla="*/ 21765 w 3747182"/>
                <a:gd name="connsiteY851" fmla="*/ 1871073 h 2326686"/>
                <a:gd name="connsiteX852" fmla="*/ 27577 w 3747182"/>
                <a:gd name="connsiteY852" fmla="*/ 1863375 h 2326686"/>
                <a:gd name="connsiteX853" fmla="*/ 29737 w 3747182"/>
                <a:gd name="connsiteY853" fmla="*/ 1859714 h 2326686"/>
                <a:gd name="connsiteX854" fmla="*/ 28462 w 3747182"/>
                <a:gd name="connsiteY854" fmla="*/ 1859416 h 2326686"/>
                <a:gd name="connsiteX855" fmla="*/ 27272 w 3747182"/>
                <a:gd name="connsiteY855" fmla="*/ 1861513 h 2326686"/>
                <a:gd name="connsiteX856" fmla="*/ 23611 w 3747182"/>
                <a:gd name="connsiteY856" fmla="*/ 1866481 h 2326686"/>
                <a:gd name="connsiteX857" fmla="*/ 20130 w 3747182"/>
                <a:gd name="connsiteY857" fmla="*/ 1870596 h 2326686"/>
                <a:gd name="connsiteX858" fmla="*/ 17415 w 3747182"/>
                <a:gd name="connsiteY858" fmla="*/ 1872262 h 2326686"/>
                <a:gd name="connsiteX859" fmla="*/ 11062 w 3747182"/>
                <a:gd name="connsiteY859" fmla="*/ 1872067 h 2326686"/>
                <a:gd name="connsiteX860" fmla="*/ 8136 w 3747182"/>
                <a:gd name="connsiteY860" fmla="*/ 1873412 h 2326686"/>
                <a:gd name="connsiteX861" fmla="*/ 7667 w 3747182"/>
                <a:gd name="connsiteY861" fmla="*/ 1876863 h 2326686"/>
                <a:gd name="connsiteX862" fmla="*/ 7463 w 3747182"/>
                <a:gd name="connsiteY862" fmla="*/ 1879921 h 2326686"/>
                <a:gd name="connsiteX863" fmla="*/ 5593 w 3747182"/>
                <a:gd name="connsiteY863" fmla="*/ 1884326 h 2326686"/>
                <a:gd name="connsiteX864" fmla="*/ 3387 w 3747182"/>
                <a:gd name="connsiteY864" fmla="*/ 1887690 h 2326686"/>
                <a:gd name="connsiteX865" fmla="*/ 0 w 3747182"/>
                <a:gd name="connsiteY865" fmla="*/ 1890929 h 2326686"/>
                <a:gd name="connsiteX866" fmla="*/ 876 w 3747182"/>
                <a:gd name="connsiteY866" fmla="*/ 1891383 h 2326686"/>
                <a:gd name="connsiteX867" fmla="*/ 7033 w 3747182"/>
                <a:gd name="connsiteY867" fmla="*/ 1891876 h 2326686"/>
                <a:gd name="connsiteX868" fmla="*/ 13261 w 3747182"/>
                <a:gd name="connsiteY868" fmla="*/ 1892369 h 2326686"/>
                <a:gd name="connsiteX869" fmla="*/ 23283 w 3747182"/>
                <a:gd name="connsiteY869" fmla="*/ 1892901 h 2326686"/>
                <a:gd name="connsiteX870" fmla="*/ 33727 w 3747182"/>
                <a:gd name="connsiteY870" fmla="*/ 1893456 h 2326686"/>
                <a:gd name="connsiteX871" fmla="*/ 44562 w 3747182"/>
                <a:gd name="connsiteY871" fmla="*/ 1894035 h 2326686"/>
                <a:gd name="connsiteX872" fmla="*/ 56297 w 3747182"/>
                <a:gd name="connsiteY872" fmla="*/ 1894661 h 2326686"/>
                <a:gd name="connsiteX873" fmla="*/ 68666 w 3747182"/>
                <a:gd name="connsiteY873" fmla="*/ 1895029 h 2326686"/>
                <a:gd name="connsiteX874" fmla="*/ 69425 w 3747182"/>
                <a:gd name="connsiteY874" fmla="*/ 1894778 h 2326686"/>
                <a:gd name="connsiteX875" fmla="*/ 68502 w 3747182"/>
                <a:gd name="connsiteY875" fmla="*/ 1892948 h 2326686"/>
                <a:gd name="connsiteX876" fmla="*/ 67524 w 3747182"/>
                <a:gd name="connsiteY876" fmla="*/ 1889654 h 2326686"/>
                <a:gd name="connsiteX877" fmla="*/ 67626 w 3747182"/>
                <a:gd name="connsiteY877" fmla="*/ 1887017 h 2326686"/>
                <a:gd name="connsiteX878" fmla="*/ 68212 w 3747182"/>
                <a:gd name="connsiteY878" fmla="*/ 1884365 h 2326686"/>
                <a:gd name="connsiteX879" fmla="*/ 737789 w 3747182"/>
                <a:gd name="connsiteY879" fmla="*/ 1063742 h 2326686"/>
                <a:gd name="connsiteX880" fmla="*/ 737507 w 3747182"/>
                <a:gd name="connsiteY880" fmla="*/ 1059963 h 2326686"/>
                <a:gd name="connsiteX881" fmla="*/ 736381 w 3747182"/>
                <a:gd name="connsiteY881" fmla="*/ 1058148 h 2326686"/>
                <a:gd name="connsiteX882" fmla="*/ 734910 w 3747182"/>
                <a:gd name="connsiteY882" fmla="*/ 1058422 h 2326686"/>
                <a:gd name="connsiteX883" fmla="*/ 733149 w 3747182"/>
                <a:gd name="connsiteY883" fmla="*/ 1054776 h 2326686"/>
                <a:gd name="connsiteX884" fmla="*/ 731154 w 3747182"/>
                <a:gd name="connsiteY884" fmla="*/ 1049722 h 2326686"/>
                <a:gd name="connsiteX885" fmla="*/ 728377 w 3747182"/>
                <a:gd name="connsiteY885" fmla="*/ 1047328 h 2326686"/>
                <a:gd name="connsiteX886" fmla="*/ 727399 w 3747182"/>
                <a:gd name="connsiteY886" fmla="*/ 1047062 h 2326686"/>
                <a:gd name="connsiteX887" fmla="*/ 727141 w 3747182"/>
                <a:gd name="connsiteY887" fmla="*/ 1048016 h 2326686"/>
                <a:gd name="connsiteX888" fmla="*/ 727344 w 3747182"/>
                <a:gd name="connsiteY888" fmla="*/ 1050395 h 2326686"/>
                <a:gd name="connsiteX889" fmla="*/ 724880 w 3747182"/>
                <a:gd name="connsiteY889" fmla="*/ 1048455 h 2326686"/>
                <a:gd name="connsiteX890" fmla="*/ 722580 w 3747182"/>
                <a:gd name="connsiteY890" fmla="*/ 1048337 h 2326686"/>
                <a:gd name="connsiteX891" fmla="*/ 717839 w 3747182"/>
                <a:gd name="connsiteY891" fmla="*/ 1050277 h 2326686"/>
                <a:gd name="connsiteX892" fmla="*/ 716595 w 3747182"/>
                <a:gd name="connsiteY892" fmla="*/ 1052460 h 2326686"/>
                <a:gd name="connsiteX893" fmla="*/ 716806 w 3747182"/>
                <a:gd name="connsiteY893" fmla="*/ 1055214 h 2326686"/>
                <a:gd name="connsiteX894" fmla="*/ 717683 w 3747182"/>
                <a:gd name="connsiteY894" fmla="*/ 1056208 h 2326686"/>
                <a:gd name="connsiteX895" fmla="*/ 720671 w 3747182"/>
                <a:gd name="connsiteY895" fmla="*/ 1058328 h 2326686"/>
                <a:gd name="connsiteX896" fmla="*/ 723331 w 3747182"/>
                <a:gd name="connsiteY896" fmla="*/ 1057561 h 2326686"/>
                <a:gd name="connsiteX897" fmla="*/ 727540 w 3747182"/>
                <a:gd name="connsiteY897" fmla="*/ 1062318 h 2326686"/>
                <a:gd name="connsiteX898" fmla="*/ 728659 w 3747182"/>
                <a:gd name="connsiteY898" fmla="*/ 1066777 h 2326686"/>
                <a:gd name="connsiteX899" fmla="*/ 729676 w 3747182"/>
                <a:gd name="connsiteY899" fmla="*/ 1068749 h 2326686"/>
                <a:gd name="connsiteX900" fmla="*/ 732180 w 3747182"/>
                <a:gd name="connsiteY900" fmla="*/ 1070931 h 2326686"/>
                <a:gd name="connsiteX901" fmla="*/ 733384 w 3747182"/>
                <a:gd name="connsiteY901" fmla="*/ 1073763 h 2326686"/>
                <a:gd name="connsiteX902" fmla="*/ 733783 w 3747182"/>
                <a:gd name="connsiteY902" fmla="*/ 1076658 h 2326686"/>
                <a:gd name="connsiteX903" fmla="*/ 735942 w 3747182"/>
                <a:gd name="connsiteY903" fmla="*/ 1075758 h 2326686"/>
                <a:gd name="connsiteX904" fmla="*/ 735606 w 3747182"/>
                <a:gd name="connsiteY904" fmla="*/ 1074593 h 2326686"/>
                <a:gd name="connsiteX905" fmla="*/ 734339 w 3747182"/>
                <a:gd name="connsiteY905" fmla="*/ 1072457 h 2326686"/>
                <a:gd name="connsiteX906" fmla="*/ 734855 w 3747182"/>
                <a:gd name="connsiteY906" fmla="*/ 1070157 h 2326686"/>
                <a:gd name="connsiteX907" fmla="*/ 737789 w 3747182"/>
                <a:gd name="connsiteY907" fmla="*/ 1063742 h 2326686"/>
                <a:gd name="connsiteX908" fmla="*/ 1712244 w 3747182"/>
                <a:gd name="connsiteY908" fmla="*/ 237574 h 2326686"/>
                <a:gd name="connsiteX909" fmla="*/ 1701996 w 3747182"/>
                <a:gd name="connsiteY909" fmla="*/ 239530 h 2326686"/>
                <a:gd name="connsiteX910" fmla="*/ 1686537 w 3747182"/>
                <a:gd name="connsiteY910" fmla="*/ 245758 h 2326686"/>
                <a:gd name="connsiteX911" fmla="*/ 1683477 w 3747182"/>
                <a:gd name="connsiteY911" fmla="*/ 245030 h 2326686"/>
                <a:gd name="connsiteX912" fmla="*/ 1680959 w 3747182"/>
                <a:gd name="connsiteY912" fmla="*/ 246720 h 2326686"/>
                <a:gd name="connsiteX913" fmla="*/ 1674277 w 3747182"/>
                <a:gd name="connsiteY913" fmla="*/ 245038 h 2326686"/>
                <a:gd name="connsiteX914" fmla="*/ 1666360 w 3747182"/>
                <a:gd name="connsiteY914" fmla="*/ 245601 h 2326686"/>
                <a:gd name="connsiteX915" fmla="*/ 1664013 w 3747182"/>
                <a:gd name="connsiteY915" fmla="*/ 249787 h 2326686"/>
                <a:gd name="connsiteX916" fmla="*/ 1662863 w 3747182"/>
                <a:gd name="connsiteY916" fmla="*/ 253683 h 2326686"/>
                <a:gd name="connsiteX917" fmla="*/ 1661619 w 3747182"/>
                <a:gd name="connsiteY917" fmla="*/ 255154 h 2326686"/>
                <a:gd name="connsiteX918" fmla="*/ 1655165 w 3747182"/>
                <a:gd name="connsiteY918" fmla="*/ 246720 h 2326686"/>
                <a:gd name="connsiteX919" fmla="*/ 1654273 w 3747182"/>
                <a:gd name="connsiteY919" fmla="*/ 247690 h 2326686"/>
                <a:gd name="connsiteX920" fmla="*/ 1651386 w 3747182"/>
                <a:gd name="connsiteY920" fmla="*/ 254614 h 2326686"/>
                <a:gd name="connsiteX921" fmla="*/ 1649281 w 3747182"/>
                <a:gd name="connsiteY921" fmla="*/ 257602 h 2326686"/>
                <a:gd name="connsiteX922" fmla="*/ 1641114 w 3747182"/>
                <a:gd name="connsiteY922" fmla="*/ 266341 h 2326686"/>
                <a:gd name="connsiteX923" fmla="*/ 1639127 w 3747182"/>
                <a:gd name="connsiteY923" fmla="*/ 280361 h 2326686"/>
                <a:gd name="connsiteX924" fmla="*/ 1634323 w 3747182"/>
                <a:gd name="connsiteY924" fmla="*/ 289491 h 2326686"/>
                <a:gd name="connsiteX925" fmla="*/ 1630130 w 3747182"/>
                <a:gd name="connsiteY925" fmla="*/ 296180 h 2326686"/>
                <a:gd name="connsiteX926" fmla="*/ 1620421 w 3747182"/>
                <a:gd name="connsiteY926" fmla="*/ 304754 h 2326686"/>
                <a:gd name="connsiteX927" fmla="*/ 1613082 w 3747182"/>
                <a:gd name="connsiteY927" fmla="*/ 321269 h 2326686"/>
                <a:gd name="connsiteX928" fmla="*/ 1617503 w 3747182"/>
                <a:gd name="connsiteY928" fmla="*/ 325705 h 2326686"/>
                <a:gd name="connsiteX929" fmla="*/ 1622033 w 3747182"/>
                <a:gd name="connsiteY929" fmla="*/ 325181 h 2326686"/>
                <a:gd name="connsiteX930" fmla="*/ 1628182 w 3747182"/>
                <a:gd name="connsiteY930" fmla="*/ 326535 h 2326686"/>
                <a:gd name="connsiteX931" fmla="*/ 1638282 w 3747182"/>
                <a:gd name="connsiteY931" fmla="*/ 332402 h 2326686"/>
                <a:gd name="connsiteX932" fmla="*/ 1640371 w 3747182"/>
                <a:gd name="connsiteY932" fmla="*/ 343668 h 2326686"/>
                <a:gd name="connsiteX933" fmla="*/ 1644071 w 3747182"/>
                <a:gd name="connsiteY933" fmla="*/ 354143 h 2326686"/>
                <a:gd name="connsiteX934" fmla="*/ 1647091 w 3747182"/>
                <a:gd name="connsiteY934" fmla="*/ 357218 h 2326686"/>
                <a:gd name="connsiteX935" fmla="*/ 1647357 w 3747182"/>
                <a:gd name="connsiteY935" fmla="*/ 363234 h 2326686"/>
                <a:gd name="connsiteX936" fmla="*/ 1647811 w 3747182"/>
                <a:gd name="connsiteY936" fmla="*/ 364791 h 2326686"/>
                <a:gd name="connsiteX937" fmla="*/ 1650862 w 3747182"/>
                <a:gd name="connsiteY937" fmla="*/ 369532 h 2326686"/>
                <a:gd name="connsiteX938" fmla="*/ 1655900 w 3747182"/>
                <a:gd name="connsiteY938" fmla="*/ 373460 h 2326686"/>
                <a:gd name="connsiteX939" fmla="*/ 1658372 w 3747182"/>
                <a:gd name="connsiteY939" fmla="*/ 373812 h 2326686"/>
                <a:gd name="connsiteX940" fmla="*/ 1665046 w 3747182"/>
                <a:gd name="connsiteY940" fmla="*/ 368054 h 2326686"/>
                <a:gd name="connsiteX941" fmla="*/ 1667119 w 3747182"/>
                <a:gd name="connsiteY941" fmla="*/ 368194 h 2326686"/>
                <a:gd name="connsiteX942" fmla="*/ 1670882 w 3747182"/>
                <a:gd name="connsiteY942" fmla="*/ 378154 h 2326686"/>
                <a:gd name="connsiteX943" fmla="*/ 1672939 w 3747182"/>
                <a:gd name="connsiteY943" fmla="*/ 379366 h 2326686"/>
                <a:gd name="connsiteX944" fmla="*/ 1685035 w 3747182"/>
                <a:gd name="connsiteY944" fmla="*/ 377708 h 2326686"/>
                <a:gd name="connsiteX945" fmla="*/ 1686850 w 3747182"/>
                <a:gd name="connsiteY945" fmla="*/ 379178 h 2326686"/>
                <a:gd name="connsiteX946" fmla="*/ 1695150 w 3747182"/>
                <a:gd name="connsiteY946" fmla="*/ 381259 h 2326686"/>
                <a:gd name="connsiteX947" fmla="*/ 1696543 w 3747182"/>
                <a:gd name="connsiteY947" fmla="*/ 383685 h 2326686"/>
                <a:gd name="connsiteX948" fmla="*/ 1697896 w 3747182"/>
                <a:gd name="connsiteY948" fmla="*/ 387111 h 2326686"/>
                <a:gd name="connsiteX949" fmla="*/ 1704820 w 3747182"/>
                <a:gd name="connsiteY949" fmla="*/ 394630 h 2326686"/>
                <a:gd name="connsiteX950" fmla="*/ 1711571 w 3747182"/>
                <a:gd name="connsiteY950" fmla="*/ 399332 h 2326686"/>
                <a:gd name="connsiteX951" fmla="*/ 1714490 w 3747182"/>
                <a:gd name="connsiteY951" fmla="*/ 399246 h 2326686"/>
                <a:gd name="connsiteX952" fmla="*/ 1719239 w 3747182"/>
                <a:gd name="connsiteY952" fmla="*/ 401186 h 2326686"/>
                <a:gd name="connsiteX953" fmla="*/ 1722517 w 3747182"/>
                <a:gd name="connsiteY953" fmla="*/ 399973 h 2326686"/>
                <a:gd name="connsiteX954" fmla="*/ 1727532 w 3747182"/>
                <a:gd name="connsiteY954" fmla="*/ 402907 h 2326686"/>
                <a:gd name="connsiteX955" fmla="*/ 1730348 w 3747182"/>
                <a:gd name="connsiteY955" fmla="*/ 403721 h 2326686"/>
                <a:gd name="connsiteX956" fmla="*/ 1739314 w 3747182"/>
                <a:gd name="connsiteY956" fmla="*/ 400278 h 2326686"/>
                <a:gd name="connsiteX957" fmla="*/ 1752926 w 3747182"/>
                <a:gd name="connsiteY957" fmla="*/ 398471 h 2326686"/>
                <a:gd name="connsiteX958" fmla="*/ 1755148 w 3747182"/>
                <a:gd name="connsiteY958" fmla="*/ 396367 h 2326686"/>
                <a:gd name="connsiteX959" fmla="*/ 1763683 w 3747182"/>
                <a:gd name="connsiteY959" fmla="*/ 383974 h 2326686"/>
                <a:gd name="connsiteX960" fmla="*/ 1763026 w 3747182"/>
                <a:gd name="connsiteY960" fmla="*/ 378803 h 2326686"/>
                <a:gd name="connsiteX961" fmla="*/ 1761165 w 3747182"/>
                <a:gd name="connsiteY961" fmla="*/ 368460 h 2326686"/>
                <a:gd name="connsiteX962" fmla="*/ 1759764 w 3747182"/>
                <a:gd name="connsiteY962" fmla="*/ 367091 h 2326686"/>
                <a:gd name="connsiteX963" fmla="*/ 1754632 w 3747182"/>
                <a:gd name="connsiteY963" fmla="*/ 364478 h 2326686"/>
                <a:gd name="connsiteX964" fmla="*/ 1750243 w 3747182"/>
                <a:gd name="connsiteY964" fmla="*/ 353134 h 2326686"/>
                <a:gd name="connsiteX965" fmla="*/ 1744196 w 3747182"/>
                <a:gd name="connsiteY965" fmla="*/ 345373 h 2326686"/>
                <a:gd name="connsiteX966" fmla="*/ 1745572 w 3747182"/>
                <a:gd name="connsiteY966" fmla="*/ 343910 h 2326686"/>
                <a:gd name="connsiteX967" fmla="*/ 1746949 w 3747182"/>
                <a:gd name="connsiteY967" fmla="*/ 343801 h 2326686"/>
                <a:gd name="connsiteX968" fmla="*/ 1751792 w 3747182"/>
                <a:gd name="connsiteY968" fmla="*/ 347533 h 2326686"/>
                <a:gd name="connsiteX969" fmla="*/ 1755078 w 3747182"/>
                <a:gd name="connsiteY969" fmla="*/ 347321 h 2326686"/>
                <a:gd name="connsiteX970" fmla="*/ 1758223 w 3747182"/>
                <a:gd name="connsiteY970" fmla="*/ 341790 h 2326686"/>
                <a:gd name="connsiteX971" fmla="*/ 1759122 w 3747182"/>
                <a:gd name="connsiteY971" fmla="*/ 334452 h 2326686"/>
                <a:gd name="connsiteX972" fmla="*/ 1758786 w 3747182"/>
                <a:gd name="connsiteY972" fmla="*/ 325079 h 2326686"/>
                <a:gd name="connsiteX973" fmla="*/ 1759107 w 3747182"/>
                <a:gd name="connsiteY973" fmla="*/ 321668 h 2326686"/>
                <a:gd name="connsiteX974" fmla="*/ 1759717 w 3747182"/>
                <a:gd name="connsiteY974" fmla="*/ 318852 h 2326686"/>
                <a:gd name="connsiteX975" fmla="*/ 1760210 w 3747182"/>
                <a:gd name="connsiteY975" fmla="*/ 312499 h 2326686"/>
                <a:gd name="connsiteX976" fmla="*/ 1760437 w 3747182"/>
                <a:gd name="connsiteY976" fmla="*/ 305145 h 2326686"/>
                <a:gd name="connsiteX977" fmla="*/ 1760961 w 3747182"/>
                <a:gd name="connsiteY977" fmla="*/ 302118 h 2326686"/>
                <a:gd name="connsiteX978" fmla="*/ 1761704 w 3747182"/>
                <a:gd name="connsiteY978" fmla="*/ 300177 h 2326686"/>
                <a:gd name="connsiteX979" fmla="*/ 1763386 w 3747182"/>
                <a:gd name="connsiteY979" fmla="*/ 291658 h 2326686"/>
                <a:gd name="connsiteX980" fmla="*/ 1766578 w 3747182"/>
                <a:gd name="connsiteY980" fmla="*/ 286870 h 2326686"/>
                <a:gd name="connsiteX981" fmla="*/ 1764059 w 3747182"/>
                <a:gd name="connsiteY981" fmla="*/ 277951 h 2326686"/>
                <a:gd name="connsiteX982" fmla="*/ 1761251 w 3747182"/>
                <a:gd name="connsiteY982" fmla="*/ 271810 h 2326686"/>
                <a:gd name="connsiteX983" fmla="*/ 1759232 w 3747182"/>
                <a:gd name="connsiteY983" fmla="*/ 269079 h 2326686"/>
                <a:gd name="connsiteX984" fmla="*/ 1755054 w 3747182"/>
                <a:gd name="connsiteY984" fmla="*/ 266396 h 2326686"/>
                <a:gd name="connsiteX985" fmla="*/ 1753662 w 3747182"/>
                <a:gd name="connsiteY985" fmla="*/ 262766 h 2326686"/>
                <a:gd name="connsiteX986" fmla="*/ 1751416 w 3747182"/>
                <a:gd name="connsiteY986" fmla="*/ 260716 h 2326686"/>
                <a:gd name="connsiteX987" fmla="*/ 1749750 w 3747182"/>
                <a:gd name="connsiteY987" fmla="*/ 256929 h 2326686"/>
                <a:gd name="connsiteX988" fmla="*/ 1740338 w 3747182"/>
                <a:gd name="connsiteY988" fmla="*/ 253245 h 2326686"/>
                <a:gd name="connsiteX989" fmla="*/ 1734416 w 3747182"/>
                <a:gd name="connsiteY989" fmla="*/ 252376 h 2326686"/>
                <a:gd name="connsiteX990" fmla="*/ 1732992 w 3747182"/>
                <a:gd name="connsiteY990" fmla="*/ 253471 h 2326686"/>
                <a:gd name="connsiteX991" fmla="*/ 1731678 w 3747182"/>
                <a:gd name="connsiteY991" fmla="*/ 257845 h 2326686"/>
                <a:gd name="connsiteX992" fmla="*/ 1732272 w 3747182"/>
                <a:gd name="connsiteY992" fmla="*/ 264909 h 2326686"/>
                <a:gd name="connsiteX993" fmla="*/ 1729072 w 3747182"/>
                <a:gd name="connsiteY993" fmla="*/ 273539 h 2326686"/>
                <a:gd name="connsiteX994" fmla="*/ 1727312 w 3747182"/>
                <a:gd name="connsiteY994" fmla="*/ 274814 h 2326686"/>
                <a:gd name="connsiteX995" fmla="*/ 1722728 w 3747182"/>
                <a:gd name="connsiteY995" fmla="*/ 271442 h 2326686"/>
                <a:gd name="connsiteX996" fmla="*/ 1718480 w 3747182"/>
                <a:gd name="connsiteY996" fmla="*/ 277489 h 2326686"/>
                <a:gd name="connsiteX997" fmla="*/ 1715264 w 3747182"/>
                <a:gd name="connsiteY997" fmla="*/ 286338 h 2326686"/>
                <a:gd name="connsiteX998" fmla="*/ 1713668 w 3747182"/>
                <a:gd name="connsiteY998" fmla="*/ 288904 h 2326686"/>
                <a:gd name="connsiteX999" fmla="*/ 1712338 w 3747182"/>
                <a:gd name="connsiteY999" fmla="*/ 287136 h 2326686"/>
                <a:gd name="connsiteX1000" fmla="*/ 1713129 w 3747182"/>
                <a:gd name="connsiteY1000" fmla="*/ 277763 h 2326686"/>
                <a:gd name="connsiteX1001" fmla="*/ 1716047 w 3747182"/>
                <a:gd name="connsiteY1001" fmla="*/ 272091 h 2326686"/>
                <a:gd name="connsiteX1002" fmla="*/ 1717103 w 3747182"/>
                <a:gd name="connsiteY1002" fmla="*/ 264503 h 2326686"/>
                <a:gd name="connsiteX1003" fmla="*/ 1719270 w 3747182"/>
                <a:gd name="connsiteY1003" fmla="*/ 258518 h 2326686"/>
                <a:gd name="connsiteX1004" fmla="*/ 1721711 w 3747182"/>
                <a:gd name="connsiteY1004" fmla="*/ 256092 h 2326686"/>
                <a:gd name="connsiteX1005" fmla="*/ 1719207 w 3747182"/>
                <a:gd name="connsiteY1005" fmla="*/ 246923 h 2326686"/>
                <a:gd name="connsiteX1006" fmla="*/ 1714177 w 3747182"/>
                <a:gd name="connsiteY1006" fmla="*/ 238826 h 2326686"/>
                <a:gd name="connsiteX1007" fmla="*/ 1712244 w 3747182"/>
                <a:gd name="connsiteY1007" fmla="*/ 237574 h 2326686"/>
                <a:gd name="connsiteX1008" fmla="*/ 1690347 w 3747182"/>
                <a:gd name="connsiteY1008" fmla="*/ 665036 h 2326686"/>
                <a:gd name="connsiteX1009" fmla="*/ 1690879 w 3747182"/>
                <a:gd name="connsiteY1009" fmla="*/ 661108 h 2326686"/>
                <a:gd name="connsiteX1010" fmla="*/ 1689087 w 3747182"/>
                <a:gd name="connsiteY1010" fmla="*/ 659786 h 2326686"/>
                <a:gd name="connsiteX1011" fmla="*/ 1683345 w 3747182"/>
                <a:gd name="connsiteY1011" fmla="*/ 657267 h 2326686"/>
                <a:gd name="connsiteX1012" fmla="*/ 1680716 w 3747182"/>
                <a:gd name="connsiteY1012" fmla="*/ 660365 h 2326686"/>
                <a:gd name="connsiteX1013" fmla="*/ 1672713 w 3747182"/>
                <a:gd name="connsiteY1013" fmla="*/ 658331 h 2326686"/>
                <a:gd name="connsiteX1014" fmla="*/ 1668504 w 3747182"/>
                <a:gd name="connsiteY1014" fmla="*/ 662423 h 2326686"/>
                <a:gd name="connsiteX1015" fmla="*/ 1663786 w 3747182"/>
                <a:gd name="connsiteY1015" fmla="*/ 658777 h 2326686"/>
                <a:gd name="connsiteX1016" fmla="*/ 1662519 w 3747182"/>
                <a:gd name="connsiteY1016" fmla="*/ 661312 h 2326686"/>
                <a:gd name="connsiteX1017" fmla="*/ 1662284 w 3747182"/>
                <a:gd name="connsiteY1017" fmla="*/ 665638 h 2326686"/>
                <a:gd name="connsiteX1018" fmla="*/ 1670350 w 3747182"/>
                <a:gd name="connsiteY1018" fmla="*/ 667578 h 2326686"/>
                <a:gd name="connsiteX1019" fmla="*/ 1673988 w 3747182"/>
                <a:gd name="connsiteY1019" fmla="*/ 670653 h 2326686"/>
                <a:gd name="connsiteX1020" fmla="*/ 1679793 w 3747182"/>
                <a:gd name="connsiteY1020" fmla="*/ 671091 h 2326686"/>
                <a:gd name="connsiteX1021" fmla="*/ 1684002 w 3747182"/>
                <a:gd name="connsiteY1021" fmla="*/ 674181 h 2326686"/>
                <a:gd name="connsiteX1022" fmla="*/ 1685160 w 3747182"/>
                <a:gd name="connsiteY1022" fmla="*/ 669073 h 2326686"/>
                <a:gd name="connsiteX1023" fmla="*/ 1685097 w 3747182"/>
                <a:gd name="connsiteY1023" fmla="*/ 665881 h 2326686"/>
                <a:gd name="connsiteX1024" fmla="*/ 1688086 w 3747182"/>
                <a:gd name="connsiteY1024" fmla="*/ 663894 h 2326686"/>
                <a:gd name="connsiteX1025" fmla="*/ 1690347 w 3747182"/>
                <a:gd name="connsiteY1025" fmla="*/ 665036 h 2326686"/>
                <a:gd name="connsiteX1026" fmla="*/ 1696676 w 3747182"/>
                <a:gd name="connsiteY1026" fmla="*/ 652628 h 2326686"/>
                <a:gd name="connsiteX1027" fmla="*/ 1695745 w 3747182"/>
                <a:gd name="connsiteY1027" fmla="*/ 653598 h 2326686"/>
                <a:gd name="connsiteX1028" fmla="*/ 1695690 w 3747182"/>
                <a:gd name="connsiteY1028" fmla="*/ 655523 h 2326686"/>
                <a:gd name="connsiteX1029" fmla="*/ 1693656 w 3747182"/>
                <a:gd name="connsiteY1029" fmla="*/ 661664 h 2326686"/>
                <a:gd name="connsiteX1030" fmla="*/ 1693633 w 3747182"/>
                <a:gd name="connsiteY1030" fmla="*/ 666366 h 2326686"/>
                <a:gd name="connsiteX1031" fmla="*/ 1693961 w 3747182"/>
                <a:gd name="connsiteY1031" fmla="*/ 667391 h 2326686"/>
                <a:gd name="connsiteX1032" fmla="*/ 1694916 w 3747182"/>
                <a:gd name="connsiteY1032" fmla="*/ 668064 h 2326686"/>
                <a:gd name="connsiteX1033" fmla="*/ 1696144 w 3747182"/>
                <a:gd name="connsiteY1033" fmla="*/ 667078 h 2326686"/>
                <a:gd name="connsiteX1034" fmla="*/ 1698788 w 3747182"/>
                <a:gd name="connsiteY1034" fmla="*/ 663635 h 2326686"/>
                <a:gd name="connsiteX1035" fmla="*/ 1700525 w 3747182"/>
                <a:gd name="connsiteY1035" fmla="*/ 657525 h 2326686"/>
                <a:gd name="connsiteX1036" fmla="*/ 1700353 w 3747182"/>
                <a:gd name="connsiteY1036" fmla="*/ 656336 h 2326686"/>
                <a:gd name="connsiteX1037" fmla="*/ 1699148 w 3747182"/>
                <a:gd name="connsiteY1037" fmla="*/ 653731 h 2326686"/>
                <a:gd name="connsiteX1038" fmla="*/ 1696676 w 3747182"/>
                <a:gd name="connsiteY1038" fmla="*/ 652628 h 2326686"/>
                <a:gd name="connsiteX1039" fmla="*/ 1763965 w 3747182"/>
                <a:gd name="connsiteY1039" fmla="*/ 299904 h 2326686"/>
                <a:gd name="connsiteX1040" fmla="*/ 1763371 w 3747182"/>
                <a:gd name="connsiteY1040" fmla="*/ 308423 h 2326686"/>
                <a:gd name="connsiteX1041" fmla="*/ 1768214 w 3747182"/>
                <a:gd name="connsiteY1041" fmla="*/ 306890 h 2326686"/>
                <a:gd name="connsiteX1042" fmla="*/ 1771828 w 3747182"/>
                <a:gd name="connsiteY1042" fmla="*/ 300044 h 2326686"/>
                <a:gd name="connsiteX1043" fmla="*/ 1768339 w 3747182"/>
                <a:gd name="connsiteY1043" fmla="*/ 298402 h 2326686"/>
                <a:gd name="connsiteX1044" fmla="*/ 1766735 w 3747182"/>
                <a:gd name="connsiteY1044" fmla="*/ 296281 h 2326686"/>
                <a:gd name="connsiteX1045" fmla="*/ 1764270 w 3747182"/>
                <a:gd name="connsiteY1045" fmla="*/ 297596 h 2326686"/>
                <a:gd name="connsiteX1046" fmla="*/ 1763965 w 3747182"/>
                <a:gd name="connsiteY1046" fmla="*/ 299904 h 2326686"/>
                <a:gd name="connsiteX1047" fmla="*/ 1706173 w 3747182"/>
                <a:gd name="connsiteY1047" fmla="*/ 621139 h 2326686"/>
                <a:gd name="connsiteX1048" fmla="*/ 1706862 w 3747182"/>
                <a:gd name="connsiteY1048" fmla="*/ 626912 h 2326686"/>
                <a:gd name="connsiteX1049" fmla="*/ 1708810 w 3747182"/>
                <a:gd name="connsiteY1049" fmla="*/ 630527 h 2326686"/>
                <a:gd name="connsiteX1050" fmla="*/ 1711110 w 3747182"/>
                <a:gd name="connsiteY1050" fmla="*/ 631121 h 2326686"/>
                <a:gd name="connsiteX1051" fmla="*/ 1712276 w 3747182"/>
                <a:gd name="connsiteY1051" fmla="*/ 629705 h 2326686"/>
                <a:gd name="connsiteX1052" fmla="*/ 1707738 w 3747182"/>
                <a:gd name="connsiteY1052" fmla="*/ 619496 h 2326686"/>
                <a:gd name="connsiteX1053" fmla="*/ 1706173 w 3747182"/>
                <a:gd name="connsiteY1053" fmla="*/ 621139 h 2326686"/>
                <a:gd name="connsiteX1054" fmla="*/ 1931958 w 3747182"/>
                <a:gd name="connsiteY1054" fmla="*/ 558590 h 2326686"/>
                <a:gd name="connsiteX1055" fmla="*/ 1929595 w 3747182"/>
                <a:gd name="connsiteY1055" fmla="*/ 556877 h 2326686"/>
                <a:gd name="connsiteX1056" fmla="*/ 1926958 w 3747182"/>
                <a:gd name="connsiteY1056" fmla="*/ 556924 h 2326686"/>
                <a:gd name="connsiteX1057" fmla="*/ 1924838 w 3747182"/>
                <a:gd name="connsiteY1057" fmla="*/ 562682 h 2326686"/>
                <a:gd name="connsiteX1058" fmla="*/ 1925558 w 3747182"/>
                <a:gd name="connsiteY1058" fmla="*/ 567415 h 2326686"/>
                <a:gd name="connsiteX1059" fmla="*/ 1928030 w 3747182"/>
                <a:gd name="connsiteY1059" fmla="*/ 567298 h 2326686"/>
                <a:gd name="connsiteX1060" fmla="*/ 1933835 w 3747182"/>
                <a:gd name="connsiteY1060" fmla="*/ 564755 h 2326686"/>
                <a:gd name="connsiteX1061" fmla="*/ 1933507 w 3747182"/>
                <a:gd name="connsiteY1061" fmla="*/ 561610 h 2326686"/>
                <a:gd name="connsiteX1062" fmla="*/ 1932732 w 3747182"/>
                <a:gd name="connsiteY1062" fmla="*/ 559623 h 2326686"/>
                <a:gd name="connsiteX1063" fmla="*/ 1931958 w 3747182"/>
                <a:gd name="connsiteY1063" fmla="*/ 558590 h 2326686"/>
                <a:gd name="connsiteX1064" fmla="*/ 1770991 w 3747182"/>
                <a:gd name="connsiteY1064" fmla="*/ 421284 h 2326686"/>
                <a:gd name="connsiteX1065" fmla="*/ 1770873 w 3747182"/>
                <a:gd name="connsiteY1065" fmla="*/ 427692 h 2326686"/>
                <a:gd name="connsiteX1066" fmla="*/ 1769942 w 3747182"/>
                <a:gd name="connsiteY1066" fmla="*/ 431901 h 2326686"/>
                <a:gd name="connsiteX1067" fmla="*/ 1768800 w 3747182"/>
                <a:gd name="connsiteY1067" fmla="*/ 435413 h 2326686"/>
                <a:gd name="connsiteX1068" fmla="*/ 1767939 w 3747182"/>
                <a:gd name="connsiteY1068" fmla="*/ 439090 h 2326686"/>
                <a:gd name="connsiteX1069" fmla="*/ 1766484 w 3747182"/>
                <a:gd name="connsiteY1069" fmla="*/ 448948 h 2326686"/>
                <a:gd name="connsiteX1070" fmla="*/ 1765639 w 3747182"/>
                <a:gd name="connsiteY1070" fmla="*/ 453454 h 2326686"/>
                <a:gd name="connsiteX1071" fmla="*/ 1758153 w 3747182"/>
                <a:gd name="connsiteY1071" fmla="*/ 464853 h 2326686"/>
                <a:gd name="connsiteX1072" fmla="*/ 1755250 w 3747182"/>
                <a:gd name="connsiteY1072" fmla="*/ 470752 h 2326686"/>
                <a:gd name="connsiteX1073" fmla="*/ 1752903 w 3747182"/>
                <a:gd name="connsiteY1073" fmla="*/ 480849 h 2326686"/>
                <a:gd name="connsiteX1074" fmla="*/ 1749570 w 3747182"/>
                <a:gd name="connsiteY1074" fmla="*/ 485715 h 2326686"/>
                <a:gd name="connsiteX1075" fmla="*/ 1751862 w 3747182"/>
                <a:gd name="connsiteY1075" fmla="*/ 489666 h 2326686"/>
                <a:gd name="connsiteX1076" fmla="*/ 1754257 w 3747182"/>
                <a:gd name="connsiteY1076" fmla="*/ 492263 h 2326686"/>
                <a:gd name="connsiteX1077" fmla="*/ 1761822 w 3747182"/>
                <a:gd name="connsiteY1077" fmla="*/ 494289 h 2326686"/>
                <a:gd name="connsiteX1078" fmla="*/ 1767032 w 3747182"/>
                <a:gd name="connsiteY1078" fmla="*/ 492380 h 2326686"/>
                <a:gd name="connsiteX1079" fmla="*/ 1777108 w 3747182"/>
                <a:gd name="connsiteY1079" fmla="*/ 484721 h 2326686"/>
                <a:gd name="connsiteX1080" fmla="*/ 1788053 w 3747182"/>
                <a:gd name="connsiteY1080" fmla="*/ 474562 h 2326686"/>
                <a:gd name="connsiteX1081" fmla="*/ 1791660 w 3747182"/>
                <a:gd name="connsiteY1081" fmla="*/ 469328 h 2326686"/>
                <a:gd name="connsiteX1082" fmla="*/ 1802379 w 3747182"/>
                <a:gd name="connsiteY1082" fmla="*/ 469070 h 2326686"/>
                <a:gd name="connsiteX1083" fmla="*/ 1813097 w 3747182"/>
                <a:gd name="connsiteY1083" fmla="*/ 467896 h 2326686"/>
                <a:gd name="connsiteX1084" fmla="*/ 1822688 w 3747182"/>
                <a:gd name="connsiteY1084" fmla="*/ 465815 h 2326686"/>
                <a:gd name="connsiteX1085" fmla="*/ 1823916 w 3747182"/>
                <a:gd name="connsiteY1085" fmla="*/ 468280 h 2326686"/>
                <a:gd name="connsiteX1086" fmla="*/ 1825262 w 3747182"/>
                <a:gd name="connsiteY1086" fmla="*/ 469547 h 2326686"/>
                <a:gd name="connsiteX1087" fmla="*/ 1826631 w 3747182"/>
                <a:gd name="connsiteY1087" fmla="*/ 469758 h 2326686"/>
                <a:gd name="connsiteX1088" fmla="*/ 1831161 w 3747182"/>
                <a:gd name="connsiteY1088" fmla="*/ 462451 h 2326686"/>
                <a:gd name="connsiteX1089" fmla="*/ 1846886 w 3747182"/>
                <a:gd name="connsiteY1089" fmla="*/ 462193 h 2326686"/>
                <a:gd name="connsiteX1090" fmla="*/ 1859583 w 3747182"/>
                <a:gd name="connsiteY1090" fmla="*/ 453884 h 2326686"/>
                <a:gd name="connsiteX1091" fmla="*/ 1864457 w 3747182"/>
                <a:gd name="connsiteY1091" fmla="*/ 452343 h 2326686"/>
                <a:gd name="connsiteX1092" fmla="*/ 1869339 w 3747182"/>
                <a:gd name="connsiteY1092" fmla="*/ 453368 h 2326686"/>
                <a:gd name="connsiteX1093" fmla="*/ 1871334 w 3747182"/>
                <a:gd name="connsiteY1093" fmla="*/ 451960 h 2326686"/>
                <a:gd name="connsiteX1094" fmla="*/ 1881872 w 3747182"/>
                <a:gd name="connsiteY1094" fmla="*/ 435851 h 2326686"/>
                <a:gd name="connsiteX1095" fmla="*/ 1882537 w 3747182"/>
                <a:gd name="connsiteY1095" fmla="*/ 425454 h 2326686"/>
                <a:gd name="connsiteX1096" fmla="*/ 1881818 w 3747182"/>
                <a:gd name="connsiteY1096" fmla="*/ 417419 h 2326686"/>
                <a:gd name="connsiteX1097" fmla="*/ 1880636 w 3747182"/>
                <a:gd name="connsiteY1097" fmla="*/ 409925 h 2326686"/>
                <a:gd name="connsiteX1098" fmla="*/ 1879502 w 3747182"/>
                <a:gd name="connsiteY1098" fmla="*/ 404644 h 2326686"/>
                <a:gd name="connsiteX1099" fmla="*/ 1878211 w 3747182"/>
                <a:gd name="connsiteY1099" fmla="*/ 400247 h 2326686"/>
                <a:gd name="connsiteX1100" fmla="*/ 1875332 w 3747182"/>
                <a:gd name="connsiteY1100" fmla="*/ 397478 h 2326686"/>
                <a:gd name="connsiteX1101" fmla="*/ 1872398 w 3747182"/>
                <a:gd name="connsiteY1101" fmla="*/ 396163 h 2326686"/>
                <a:gd name="connsiteX1102" fmla="*/ 1866961 w 3747182"/>
                <a:gd name="connsiteY1102" fmla="*/ 398401 h 2326686"/>
                <a:gd name="connsiteX1103" fmla="*/ 1862979 w 3747182"/>
                <a:gd name="connsiteY1103" fmla="*/ 393300 h 2326686"/>
                <a:gd name="connsiteX1104" fmla="*/ 1863526 w 3747182"/>
                <a:gd name="connsiteY1104" fmla="*/ 388363 h 2326686"/>
                <a:gd name="connsiteX1105" fmla="*/ 1862916 w 3747182"/>
                <a:gd name="connsiteY1105" fmla="*/ 383716 h 2326686"/>
                <a:gd name="connsiteX1106" fmla="*/ 1861930 w 3747182"/>
                <a:gd name="connsiteY1106" fmla="*/ 382206 h 2326686"/>
                <a:gd name="connsiteX1107" fmla="*/ 1855053 w 3747182"/>
                <a:gd name="connsiteY1107" fmla="*/ 378060 h 2326686"/>
                <a:gd name="connsiteX1108" fmla="*/ 1853144 w 3747182"/>
                <a:gd name="connsiteY1108" fmla="*/ 372356 h 2326686"/>
                <a:gd name="connsiteX1109" fmla="*/ 1851415 w 3747182"/>
                <a:gd name="connsiteY1109" fmla="*/ 365323 h 2326686"/>
                <a:gd name="connsiteX1110" fmla="*/ 1848677 w 3747182"/>
                <a:gd name="connsiteY1110" fmla="*/ 362288 h 2326686"/>
                <a:gd name="connsiteX1111" fmla="*/ 1845869 w 3747182"/>
                <a:gd name="connsiteY1111" fmla="*/ 362202 h 2326686"/>
                <a:gd name="connsiteX1112" fmla="*/ 1840611 w 3747182"/>
                <a:gd name="connsiteY1112" fmla="*/ 364987 h 2326686"/>
                <a:gd name="connsiteX1113" fmla="*/ 1835463 w 3747182"/>
                <a:gd name="connsiteY1113" fmla="*/ 371347 h 2326686"/>
                <a:gd name="connsiteX1114" fmla="*/ 1832757 w 3747182"/>
                <a:gd name="connsiteY1114" fmla="*/ 373061 h 2326686"/>
                <a:gd name="connsiteX1115" fmla="*/ 1829995 w 3747182"/>
                <a:gd name="connsiteY1115" fmla="*/ 373147 h 2326686"/>
                <a:gd name="connsiteX1116" fmla="*/ 1827679 w 3747182"/>
                <a:gd name="connsiteY1116" fmla="*/ 377927 h 2326686"/>
                <a:gd name="connsiteX1117" fmla="*/ 1825551 w 3747182"/>
                <a:gd name="connsiteY1117" fmla="*/ 385367 h 2326686"/>
                <a:gd name="connsiteX1118" fmla="*/ 1822031 w 3747182"/>
                <a:gd name="connsiteY1118" fmla="*/ 394301 h 2326686"/>
                <a:gd name="connsiteX1119" fmla="*/ 1818190 w 3747182"/>
                <a:gd name="connsiteY1119" fmla="*/ 398377 h 2326686"/>
                <a:gd name="connsiteX1120" fmla="*/ 1818972 w 3747182"/>
                <a:gd name="connsiteY1120" fmla="*/ 393691 h 2326686"/>
                <a:gd name="connsiteX1121" fmla="*/ 1825520 w 3747182"/>
                <a:gd name="connsiteY1121" fmla="*/ 367318 h 2326686"/>
                <a:gd name="connsiteX1122" fmla="*/ 1826428 w 3747182"/>
                <a:gd name="connsiteY1122" fmla="*/ 359119 h 2326686"/>
                <a:gd name="connsiteX1123" fmla="*/ 1828563 w 3747182"/>
                <a:gd name="connsiteY1123" fmla="*/ 350021 h 2326686"/>
                <a:gd name="connsiteX1124" fmla="*/ 1829768 w 3747182"/>
                <a:gd name="connsiteY1124" fmla="*/ 347994 h 2326686"/>
                <a:gd name="connsiteX1125" fmla="*/ 1832240 w 3747182"/>
                <a:gd name="connsiteY1125" fmla="*/ 346656 h 2326686"/>
                <a:gd name="connsiteX1126" fmla="*/ 1833242 w 3747182"/>
                <a:gd name="connsiteY1126" fmla="*/ 344693 h 2326686"/>
                <a:gd name="connsiteX1127" fmla="*/ 1832006 w 3747182"/>
                <a:gd name="connsiteY1127" fmla="*/ 340859 h 2326686"/>
                <a:gd name="connsiteX1128" fmla="*/ 1826474 w 3747182"/>
                <a:gd name="connsiteY1128" fmla="*/ 333654 h 2326686"/>
                <a:gd name="connsiteX1129" fmla="*/ 1818025 w 3747182"/>
                <a:gd name="connsiteY1129" fmla="*/ 328749 h 2326686"/>
                <a:gd name="connsiteX1130" fmla="*/ 1815334 w 3747182"/>
                <a:gd name="connsiteY1130" fmla="*/ 329124 h 2326686"/>
                <a:gd name="connsiteX1131" fmla="*/ 1814075 w 3747182"/>
                <a:gd name="connsiteY1131" fmla="*/ 331174 h 2326686"/>
                <a:gd name="connsiteX1132" fmla="*/ 1813104 w 3747182"/>
                <a:gd name="connsiteY1132" fmla="*/ 335891 h 2326686"/>
                <a:gd name="connsiteX1133" fmla="*/ 1813026 w 3747182"/>
                <a:gd name="connsiteY1133" fmla="*/ 343105 h 2326686"/>
                <a:gd name="connsiteX1134" fmla="*/ 1814646 w 3747182"/>
                <a:gd name="connsiteY1134" fmla="*/ 349786 h 2326686"/>
                <a:gd name="connsiteX1135" fmla="*/ 1811954 w 3747182"/>
                <a:gd name="connsiteY1135" fmla="*/ 350208 h 2326686"/>
                <a:gd name="connsiteX1136" fmla="*/ 1809247 w 3747182"/>
                <a:gd name="connsiteY1136" fmla="*/ 348894 h 2326686"/>
                <a:gd name="connsiteX1137" fmla="*/ 1807197 w 3747182"/>
                <a:gd name="connsiteY1137" fmla="*/ 343222 h 2326686"/>
                <a:gd name="connsiteX1138" fmla="*/ 1805265 w 3747182"/>
                <a:gd name="connsiteY1138" fmla="*/ 336267 h 2326686"/>
                <a:gd name="connsiteX1139" fmla="*/ 1803880 w 3747182"/>
                <a:gd name="connsiteY1139" fmla="*/ 336063 h 2326686"/>
                <a:gd name="connsiteX1140" fmla="*/ 1801291 w 3747182"/>
                <a:gd name="connsiteY1140" fmla="*/ 337323 h 2326686"/>
                <a:gd name="connsiteX1141" fmla="*/ 1800141 w 3747182"/>
                <a:gd name="connsiteY1141" fmla="*/ 338622 h 2326686"/>
                <a:gd name="connsiteX1142" fmla="*/ 1799358 w 3747182"/>
                <a:gd name="connsiteY1142" fmla="*/ 343105 h 2326686"/>
                <a:gd name="connsiteX1143" fmla="*/ 1799092 w 3747182"/>
                <a:gd name="connsiteY1143" fmla="*/ 349974 h 2326686"/>
                <a:gd name="connsiteX1144" fmla="*/ 1793992 w 3747182"/>
                <a:gd name="connsiteY1144" fmla="*/ 352540 h 2326686"/>
                <a:gd name="connsiteX1145" fmla="*/ 1791480 w 3747182"/>
                <a:gd name="connsiteY1145" fmla="*/ 355849 h 2326686"/>
                <a:gd name="connsiteX1146" fmla="*/ 1790440 w 3747182"/>
                <a:gd name="connsiteY1146" fmla="*/ 361411 h 2326686"/>
                <a:gd name="connsiteX1147" fmla="*/ 1788319 w 3747182"/>
                <a:gd name="connsiteY1147" fmla="*/ 365331 h 2326686"/>
                <a:gd name="connsiteX1148" fmla="*/ 1788664 w 3747182"/>
                <a:gd name="connsiteY1148" fmla="*/ 368460 h 2326686"/>
                <a:gd name="connsiteX1149" fmla="*/ 1787850 w 3747182"/>
                <a:gd name="connsiteY1149" fmla="*/ 376902 h 2326686"/>
                <a:gd name="connsiteX1150" fmla="*/ 1786411 w 3747182"/>
                <a:gd name="connsiteY1150" fmla="*/ 378834 h 2326686"/>
                <a:gd name="connsiteX1151" fmla="*/ 1785003 w 3747182"/>
                <a:gd name="connsiteY1151" fmla="*/ 381878 h 2326686"/>
                <a:gd name="connsiteX1152" fmla="*/ 1784189 w 3747182"/>
                <a:gd name="connsiteY1152" fmla="*/ 388097 h 2326686"/>
                <a:gd name="connsiteX1153" fmla="*/ 1784009 w 3747182"/>
                <a:gd name="connsiteY1153" fmla="*/ 391305 h 2326686"/>
                <a:gd name="connsiteX1154" fmla="*/ 1784924 w 3747182"/>
                <a:gd name="connsiteY1154" fmla="*/ 400990 h 2326686"/>
                <a:gd name="connsiteX1155" fmla="*/ 1786192 w 3747182"/>
                <a:gd name="connsiteY1155" fmla="*/ 403705 h 2326686"/>
                <a:gd name="connsiteX1156" fmla="*/ 1784431 w 3747182"/>
                <a:gd name="connsiteY1156" fmla="*/ 404253 h 2326686"/>
                <a:gd name="connsiteX1157" fmla="*/ 1778806 w 3747182"/>
                <a:gd name="connsiteY1157" fmla="*/ 402696 h 2326686"/>
                <a:gd name="connsiteX1158" fmla="*/ 1776530 w 3747182"/>
                <a:gd name="connsiteY1158" fmla="*/ 403783 h 2326686"/>
                <a:gd name="connsiteX1159" fmla="*/ 1774347 w 3747182"/>
                <a:gd name="connsiteY1159" fmla="*/ 407687 h 2326686"/>
                <a:gd name="connsiteX1160" fmla="*/ 1771444 w 3747182"/>
                <a:gd name="connsiteY1160" fmla="*/ 415988 h 2326686"/>
                <a:gd name="connsiteX1161" fmla="*/ 1770991 w 3747182"/>
                <a:gd name="connsiteY1161" fmla="*/ 421284 h 2326686"/>
                <a:gd name="connsiteX1162" fmla="*/ 1902902 w 3747182"/>
                <a:gd name="connsiteY1162" fmla="*/ 467787 h 2326686"/>
                <a:gd name="connsiteX1163" fmla="*/ 1907337 w 3747182"/>
                <a:gd name="connsiteY1163" fmla="*/ 463609 h 2326686"/>
                <a:gd name="connsiteX1164" fmla="*/ 1908042 w 3747182"/>
                <a:gd name="connsiteY1164" fmla="*/ 461817 h 2326686"/>
                <a:gd name="connsiteX1165" fmla="*/ 1911867 w 3747182"/>
                <a:gd name="connsiteY1165" fmla="*/ 461458 h 2326686"/>
                <a:gd name="connsiteX1166" fmla="*/ 1912744 w 3747182"/>
                <a:gd name="connsiteY1166" fmla="*/ 461458 h 2326686"/>
                <a:gd name="connsiteX1167" fmla="*/ 1912759 w 3747182"/>
                <a:gd name="connsiteY1167" fmla="*/ 458305 h 2326686"/>
                <a:gd name="connsiteX1168" fmla="*/ 1912133 w 3747182"/>
                <a:gd name="connsiteY1168" fmla="*/ 455872 h 2326686"/>
                <a:gd name="connsiteX1169" fmla="*/ 1911015 w 3747182"/>
                <a:gd name="connsiteY1169" fmla="*/ 453751 h 2326686"/>
                <a:gd name="connsiteX1170" fmla="*/ 1906985 w 3747182"/>
                <a:gd name="connsiteY1170" fmla="*/ 453337 h 2326686"/>
                <a:gd name="connsiteX1171" fmla="*/ 1904646 w 3747182"/>
                <a:gd name="connsiteY1171" fmla="*/ 460644 h 2326686"/>
                <a:gd name="connsiteX1172" fmla="*/ 1898231 w 3747182"/>
                <a:gd name="connsiteY1172" fmla="*/ 461504 h 2326686"/>
                <a:gd name="connsiteX1173" fmla="*/ 1897472 w 3747182"/>
                <a:gd name="connsiteY1173" fmla="*/ 466300 h 2326686"/>
                <a:gd name="connsiteX1174" fmla="*/ 1900265 w 3747182"/>
                <a:gd name="connsiteY1174" fmla="*/ 468608 h 2326686"/>
                <a:gd name="connsiteX1175" fmla="*/ 1902902 w 3747182"/>
                <a:gd name="connsiteY1175" fmla="*/ 467787 h 2326686"/>
                <a:gd name="connsiteX1176" fmla="*/ 1624778 w 3747182"/>
                <a:gd name="connsiteY1176" fmla="*/ 281980 h 2326686"/>
                <a:gd name="connsiteX1177" fmla="*/ 1629168 w 3747182"/>
                <a:gd name="connsiteY1177" fmla="*/ 271035 h 2326686"/>
                <a:gd name="connsiteX1178" fmla="*/ 1622111 w 3747182"/>
                <a:gd name="connsiteY1178" fmla="*/ 266451 h 2326686"/>
                <a:gd name="connsiteX1179" fmla="*/ 1602591 w 3747182"/>
                <a:gd name="connsiteY1179" fmla="*/ 259464 h 2326686"/>
                <a:gd name="connsiteX1180" fmla="*/ 1593383 w 3747182"/>
                <a:gd name="connsiteY1180" fmla="*/ 253268 h 2326686"/>
                <a:gd name="connsiteX1181" fmla="*/ 1584128 w 3747182"/>
                <a:gd name="connsiteY1181" fmla="*/ 252400 h 2326686"/>
                <a:gd name="connsiteX1182" fmla="*/ 1576970 w 3747182"/>
                <a:gd name="connsiteY1182" fmla="*/ 252791 h 2326686"/>
                <a:gd name="connsiteX1183" fmla="*/ 1572651 w 3747182"/>
                <a:gd name="connsiteY1183" fmla="*/ 255138 h 2326686"/>
                <a:gd name="connsiteX1184" fmla="*/ 1569161 w 3747182"/>
                <a:gd name="connsiteY1184" fmla="*/ 261365 h 2326686"/>
                <a:gd name="connsiteX1185" fmla="*/ 1570382 w 3747182"/>
                <a:gd name="connsiteY1185" fmla="*/ 270988 h 2326686"/>
                <a:gd name="connsiteX1186" fmla="*/ 1575874 w 3747182"/>
                <a:gd name="connsiteY1186" fmla="*/ 279649 h 2326686"/>
                <a:gd name="connsiteX1187" fmla="*/ 1582626 w 3747182"/>
                <a:gd name="connsiteY1187" fmla="*/ 285219 h 2326686"/>
                <a:gd name="connsiteX1188" fmla="*/ 1592945 w 3747182"/>
                <a:gd name="connsiteY1188" fmla="*/ 298269 h 2326686"/>
                <a:gd name="connsiteX1189" fmla="*/ 1599243 w 3747182"/>
                <a:gd name="connsiteY1189" fmla="*/ 299395 h 2326686"/>
                <a:gd name="connsiteX1190" fmla="*/ 1604578 w 3747182"/>
                <a:gd name="connsiteY1190" fmla="*/ 298206 h 2326686"/>
                <a:gd name="connsiteX1191" fmla="*/ 1609914 w 3747182"/>
                <a:gd name="connsiteY1191" fmla="*/ 295843 h 2326686"/>
                <a:gd name="connsiteX1192" fmla="*/ 1614937 w 3747182"/>
                <a:gd name="connsiteY1192" fmla="*/ 291767 h 2326686"/>
                <a:gd name="connsiteX1193" fmla="*/ 1619928 w 3747182"/>
                <a:gd name="connsiteY1193" fmla="*/ 286056 h 2326686"/>
                <a:gd name="connsiteX1194" fmla="*/ 1624778 w 3747182"/>
                <a:gd name="connsiteY1194" fmla="*/ 281980 h 2326686"/>
                <a:gd name="connsiteX1195" fmla="*/ 1473035 w 3747182"/>
                <a:gd name="connsiteY1195" fmla="*/ 785759 h 2326686"/>
                <a:gd name="connsiteX1196" fmla="*/ 1478191 w 3747182"/>
                <a:gd name="connsiteY1196" fmla="*/ 787230 h 2326686"/>
                <a:gd name="connsiteX1197" fmla="*/ 1480045 w 3747182"/>
                <a:gd name="connsiteY1197" fmla="*/ 784617 h 2326686"/>
                <a:gd name="connsiteX1198" fmla="*/ 1482517 w 3747182"/>
                <a:gd name="connsiteY1198" fmla="*/ 778045 h 2326686"/>
                <a:gd name="connsiteX1199" fmla="*/ 1480937 w 3747182"/>
                <a:gd name="connsiteY1199" fmla="*/ 774439 h 2326686"/>
                <a:gd name="connsiteX1200" fmla="*/ 1479795 w 3747182"/>
                <a:gd name="connsiteY1200" fmla="*/ 773641 h 2326686"/>
                <a:gd name="connsiteX1201" fmla="*/ 1474013 w 3747182"/>
                <a:gd name="connsiteY1201" fmla="*/ 776097 h 2326686"/>
                <a:gd name="connsiteX1202" fmla="*/ 1472175 w 3747182"/>
                <a:gd name="connsiteY1202" fmla="*/ 774541 h 2326686"/>
                <a:gd name="connsiteX1203" fmla="*/ 1471126 w 3747182"/>
                <a:gd name="connsiteY1203" fmla="*/ 773563 h 2326686"/>
                <a:gd name="connsiteX1204" fmla="*/ 1468912 w 3747182"/>
                <a:gd name="connsiteY1204" fmla="*/ 775839 h 2326686"/>
                <a:gd name="connsiteX1205" fmla="*/ 1465095 w 3747182"/>
                <a:gd name="connsiteY1205" fmla="*/ 778124 h 2326686"/>
                <a:gd name="connsiteX1206" fmla="*/ 1463514 w 3747182"/>
                <a:gd name="connsiteY1206" fmla="*/ 781949 h 2326686"/>
                <a:gd name="connsiteX1207" fmla="*/ 1466409 w 3747182"/>
                <a:gd name="connsiteY1207" fmla="*/ 785540 h 2326686"/>
                <a:gd name="connsiteX1208" fmla="*/ 1473035 w 3747182"/>
                <a:gd name="connsiteY1208" fmla="*/ 785759 h 2326686"/>
                <a:gd name="connsiteX1209" fmla="*/ 2746362 w 3747182"/>
                <a:gd name="connsiteY1209" fmla="*/ 2088541 h 2326686"/>
                <a:gd name="connsiteX1210" fmla="*/ 2744632 w 3747182"/>
                <a:gd name="connsiteY1210" fmla="*/ 2086390 h 2326686"/>
                <a:gd name="connsiteX1211" fmla="*/ 2740784 w 3747182"/>
                <a:gd name="connsiteY1211" fmla="*/ 2082549 h 2326686"/>
                <a:gd name="connsiteX1212" fmla="*/ 2738796 w 3747182"/>
                <a:gd name="connsiteY1212" fmla="*/ 2078214 h 2326686"/>
                <a:gd name="connsiteX1213" fmla="*/ 2737287 w 3747182"/>
                <a:gd name="connsiteY1213" fmla="*/ 2073825 h 2326686"/>
                <a:gd name="connsiteX1214" fmla="*/ 2736575 w 3747182"/>
                <a:gd name="connsiteY1214" fmla="*/ 2069765 h 2326686"/>
                <a:gd name="connsiteX1215" fmla="*/ 2735691 w 3747182"/>
                <a:gd name="connsiteY1215" fmla="*/ 2065798 h 2326686"/>
                <a:gd name="connsiteX1216" fmla="*/ 2734415 w 3747182"/>
                <a:gd name="connsiteY1216" fmla="*/ 2062028 h 2326686"/>
                <a:gd name="connsiteX1217" fmla="*/ 2732365 w 3747182"/>
                <a:gd name="connsiteY1217" fmla="*/ 2054079 h 2326686"/>
                <a:gd name="connsiteX1218" fmla="*/ 2727272 w 3747182"/>
                <a:gd name="connsiteY1218" fmla="*/ 2040873 h 2326686"/>
                <a:gd name="connsiteX1219" fmla="*/ 2725512 w 3747182"/>
                <a:gd name="connsiteY1219" fmla="*/ 2033175 h 2326686"/>
                <a:gd name="connsiteX1220" fmla="*/ 2721084 w 3747182"/>
                <a:gd name="connsiteY1220" fmla="*/ 2007506 h 2326686"/>
                <a:gd name="connsiteX1221" fmla="*/ 2720083 w 3747182"/>
                <a:gd name="connsiteY1221" fmla="*/ 2006427 h 2326686"/>
                <a:gd name="connsiteX1222" fmla="*/ 2719739 w 3747182"/>
                <a:gd name="connsiteY1222" fmla="*/ 2005652 h 2326686"/>
                <a:gd name="connsiteX1223" fmla="*/ 2719613 w 3747182"/>
                <a:gd name="connsiteY1223" fmla="*/ 2002053 h 2326686"/>
                <a:gd name="connsiteX1224" fmla="*/ 2719355 w 3747182"/>
                <a:gd name="connsiteY1224" fmla="*/ 1999604 h 2326686"/>
                <a:gd name="connsiteX1225" fmla="*/ 2718526 w 3747182"/>
                <a:gd name="connsiteY1225" fmla="*/ 1997875 h 2326686"/>
                <a:gd name="connsiteX1226" fmla="*/ 2716398 w 3747182"/>
                <a:gd name="connsiteY1226" fmla="*/ 1995669 h 2326686"/>
                <a:gd name="connsiteX1227" fmla="*/ 2715936 w 3747182"/>
                <a:gd name="connsiteY1227" fmla="*/ 1993940 h 2326686"/>
                <a:gd name="connsiteX1228" fmla="*/ 2715827 w 3747182"/>
                <a:gd name="connsiteY1228" fmla="*/ 1989982 h 2326686"/>
                <a:gd name="connsiteX1229" fmla="*/ 2714857 w 3747182"/>
                <a:gd name="connsiteY1229" fmla="*/ 1986312 h 2326686"/>
                <a:gd name="connsiteX1230" fmla="*/ 2713542 w 3747182"/>
                <a:gd name="connsiteY1230" fmla="*/ 1982886 h 2326686"/>
                <a:gd name="connsiteX1231" fmla="*/ 2712768 w 3747182"/>
                <a:gd name="connsiteY1231" fmla="*/ 1977934 h 2326686"/>
                <a:gd name="connsiteX1232" fmla="*/ 2713135 w 3747182"/>
                <a:gd name="connsiteY1232" fmla="*/ 1968436 h 2326686"/>
                <a:gd name="connsiteX1233" fmla="*/ 2713769 w 3747182"/>
                <a:gd name="connsiteY1233" fmla="*/ 1965080 h 2326686"/>
                <a:gd name="connsiteX1234" fmla="*/ 2715154 w 3747182"/>
                <a:gd name="connsiteY1234" fmla="*/ 1963797 h 2326686"/>
                <a:gd name="connsiteX1235" fmla="*/ 2715835 w 3747182"/>
                <a:gd name="connsiteY1235" fmla="*/ 1961982 h 2326686"/>
                <a:gd name="connsiteX1236" fmla="*/ 2716461 w 3747182"/>
                <a:gd name="connsiteY1236" fmla="*/ 1958938 h 2326686"/>
                <a:gd name="connsiteX1237" fmla="*/ 2716656 w 3747182"/>
                <a:gd name="connsiteY1237" fmla="*/ 1955817 h 2326686"/>
                <a:gd name="connsiteX1238" fmla="*/ 2716484 w 3747182"/>
                <a:gd name="connsiteY1238" fmla="*/ 1946280 h 2326686"/>
                <a:gd name="connsiteX1239" fmla="*/ 2715670 w 3747182"/>
                <a:gd name="connsiteY1239" fmla="*/ 1940037 h 2326686"/>
                <a:gd name="connsiteX1240" fmla="*/ 2715060 w 3747182"/>
                <a:gd name="connsiteY1240" fmla="*/ 1937009 h 2326686"/>
                <a:gd name="connsiteX1241" fmla="*/ 2714262 w 3747182"/>
                <a:gd name="connsiteY1241" fmla="*/ 1934130 h 2326686"/>
                <a:gd name="connsiteX1242" fmla="*/ 2711446 w 3747182"/>
                <a:gd name="connsiteY1242" fmla="*/ 1927050 h 2326686"/>
                <a:gd name="connsiteX1243" fmla="*/ 2707549 w 3747182"/>
                <a:gd name="connsiteY1243" fmla="*/ 1915761 h 2326686"/>
                <a:gd name="connsiteX1244" fmla="*/ 2707956 w 3747182"/>
                <a:gd name="connsiteY1244" fmla="*/ 1915143 h 2326686"/>
                <a:gd name="connsiteX1245" fmla="*/ 2707409 w 3747182"/>
                <a:gd name="connsiteY1245" fmla="*/ 1912639 h 2326686"/>
                <a:gd name="connsiteX1246" fmla="*/ 2707745 w 3747182"/>
                <a:gd name="connsiteY1246" fmla="*/ 1909768 h 2326686"/>
                <a:gd name="connsiteX1247" fmla="*/ 2708629 w 3747182"/>
                <a:gd name="connsiteY1247" fmla="*/ 1907038 h 2326686"/>
                <a:gd name="connsiteX1248" fmla="*/ 2709044 w 3747182"/>
                <a:gd name="connsiteY1248" fmla="*/ 1904917 h 2326686"/>
                <a:gd name="connsiteX1249" fmla="*/ 2708841 w 3747182"/>
                <a:gd name="connsiteY1249" fmla="*/ 1902852 h 2326686"/>
                <a:gd name="connsiteX1250" fmla="*/ 2704115 w 3747182"/>
                <a:gd name="connsiteY1250" fmla="*/ 1893370 h 2326686"/>
                <a:gd name="connsiteX1251" fmla="*/ 2702621 w 3747182"/>
                <a:gd name="connsiteY1251" fmla="*/ 1892533 h 2326686"/>
                <a:gd name="connsiteX1252" fmla="*/ 2702034 w 3747182"/>
                <a:gd name="connsiteY1252" fmla="*/ 1894716 h 2326686"/>
                <a:gd name="connsiteX1253" fmla="*/ 2700923 w 3747182"/>
                <a:gd name="connsiteY1253" fmla="*/ 1896765 h 2326686"/>
                <a:gd name="connsiteX1254" fmla="*/ 2699515 w 3747182"/>
                <a:gd name="connsiteY1254" fmla="*/ 1897688 h 2326686"/>
                <a:gd name="connsiteX1255" fmla="*/ 2694766 w 3747182"/>
                <a:gd name="connsiteY1255" fmla="*/ 1897626 h 2326686"/>
                <a:gd name="connsiteX1256" fmla="*/ 2697653 w 3747182"/>
                <a:gd name="connsiteY1256" fmla="*/ 1902578 h 2326686"/>
                <a:gd name="connsiteX1257" fmla="*/ 2702120 w 3747182"/>
                <a:gd name="connsiteY1257" fmla="*/ 1909298 h 2326686"/>
                <a:gd name="connsiteX1258" fmla="*/ 2702911 w 3747182"/>
                <a:gd name="connsiteY1258" fmla="*/ 1911998 h 2326686"/>
                <a:gd name="connsiteX1259" fmla="*/ 2702410 w 3747182"/>
                <a:gd name="connsiteY1259" fmla="*/ 1914955 h 2326686"/>
                <a:gd name="connsiteX1260" fmla="*/ 2701533 w 3747182"/>
                <a:gd name="connsiteY1260" fmla="*/ 1917889 h 2326686"/>
                <a:gd name="connsiteX1261" fmla="*/ 2702543 w 3747182"/>
                <a:gd name="connsiteY1261" fmla="*/ 1918131 h 2326686"/>
                <a:gd name="connsiteX1262" fmla="*/ 2702339 w 3747182"/>
                <a:gd name="connsiteY1262" fmla="*/ 1920197 h 2326686"/>
                <a:gd name="connsiteX1263" fmla="*/ 2699554 w 3747182"/>
                <a:gd name="connsiteY1263" fmla="*/ 1921002 h 2326686"/>
                <a:gd name="connsiteX1264" fmla="*/ 2698600 w 3747182"/>
                <a:gd name="connsiteY1264" fmla="*/ 1923404 h 2326686"/>
                <a:gd name="connsiteX1265" fmla="*/ 2700235 w 3747182"/>
                <a:gd name="connsiteY1265" fmla="*/ 1925274 h 2326686"/>
                <a:gd name="connsiteX1266" fmla="*/ 2698975 w 3747182"/>
                <a:gd name="connsiteY1266" fmla="*/ 1928560 h 2326686"/>
                <a:gd name="connsiteX1267" fmla="*/ 2696738 w 3747182"/>
                <a:gd name="connsiteY1267" fmla="*/ 1929913 h 2326686"/>
                <a:gd name="connsiteX1268" fmla="*/ 2695564 w 3747182"/>
                <a:gd name="connsiteY1268" fmla="*/ 1930211 h 2326686"/>
                <a:gd name="connsiteX1269" fmla="*/ 2694422 w 3747182"/>
                <a:gd name="connsiteY1269" fmla="*/ 1930101 h 2326686"/>
                <a:gd name="connsiteX1270" fmla="*/ 2691371 w 3747182"/>
                <a:gd name="connsiteY1270" fmla="*/ 1927214 h 2326686"/>
                <a:gd name="connsiteX1271" fmla="*/ 2690541 w 3747182"/>
                <a:gd name="connsiteY1271" fmla="*/ 1926784 h 2326686"/>
                <a:gd name="connsiteX1272" fmla="*/ 2686645 w 3747182"/>
                <a:gd name="connsiteY1272" fmla="*/ 1928231 h 2326686"/>
                <a:gd name="connsiteX1273" fmla="*/ 2684189 w 3747182"/>
                <a:gd name="connsiteY1273" fmla="*/ 1930688 h 2326686"/>
                <a:gd name="connsiteX1274" fmla="*/ 2683555 w 3747182"/>
                <a:gd name="connsiteY1274" fmla="*/ 1932519 h 2326686"/>
                <a:gd name="connsiteX1275" fmla="*/ 2683892 w 3747182"/>
                <a:gd name="connsiteY1275" fmla="*/ 1939873 h 2326686"/>
                <a:gd name="connsiteX1276" fmla="*/ 2684658 w 3747182"/>
                <a:gd name="connsiteY1276" fmla="*/ 1943503 h 2326686"/>
                <a:gd name="connsiteX1277" fmla="*/ 2684259 w 3747182"/>
                <a:gd name="connsiteY1277" fmla="*/ 1952421 h 2326686"/>
                <a:gd name="connsiteX1278" fmla="*/ 2683117 w 3747182"/>
                <a:gd name="connsiteY1278" fmla="*/ 1961019 h 2326686"/>
                <a:gd name="connsiteX1279" fmla="*/ 2681896 w 3747182"/>
                <a:gd name="connsiteY1279" fmla="*/ 1964642 h 2326686"/>
                <a:gd name="connsiteX1280" fmla="*/ 2680457 w 3747182"/>
                <a:gd name="connsiteY1280" fmla="*/ 1968076 h 2326686"/>
                <a:gd name="connsiteX1281" fmla="*/ 2679980 w 3747182"/>
                <a:gd name="connsiteY1281" fmla="*/ 1971166 h 2326686"/>
                <a:gd name="connsiteX1282" fmla="*/ 2680144 w 3747182"/>
                <a:gd name="connsiteY1282" fmla="*/ 1983269 h 2326686"/>
                <a:gd name="connsiteX1283" fmla="*/ 2681294 w 3747182"/>
                <a:gd name="connsiteY1283" fmla="*/ 1986344 h 2326686"/>
                <a:gd name="connsiteX1284" fmla="*/ 2683211 w 3747182"/>
                <a:gd name="connsiteY1284" fmla="*/ 1988386 h 2326686"/>
                <a:gd name="connsiteX1285" fmla="*/ 2682405 w 3747182"/>
                <a:gd name="connsiteY1285" fmla="*/ 1989708 h 2326686"/>
                <a:gd name="connsiteX1286" fmla="*/ 2681318 w 3747182"/>
                <a:gd name="connsiteY1286" fmla="*/ 1990255 h 2326686"/>
                <a:gd name="connsiteX1287" fmla="*/ 2682405 w 3747182"/>
                <a:gd name="connsiteY1287" fmla="*/ 1991883 h 2326686"/>
                <a:gd name="connsiteX1288" fmla="*/ 2684627 w 3747182"/>
                <a:gd name="connsiteY1288" fmla="*/ 1994003 h 2326686"/>
                <a:gd name="connsiteX1289" fmla="*/ 2687545 w 3747182"/>
                <a:gd name="connsiteY1289" fmla="*/ 1997860 h 2326686"/>
                <a:gd name="connsiteX1290" fmla="*/ 2689407 w 3747182"/>
                <a:gd name="connsiteY1290" fmla="*/ 2001067 h 2326686"/>
                <a:gd name="connsiteX1291" fmla="*/ 2691950 w 3747182"/>
                <a:gd name="connsiteY1291" fmla="*/ 2008320 h 2326686"/>
                <a:gd name="connsiteX1292" fmla="*/ 2691981 w 3747182"/>
                <a:gd name="connsiteY1292" fmla="*/ 2016135 h 2326686"/>
                <a:gd name="connsiteX1293" fmla="*/ 2690643 w 3747182"/>
                <a:gd name="connsiteY1293" fmla="*/ 2019898 h 2326686"/>
                <a:gd name="connsiteX1294" fmla="*/ 2689618 w 3747182"/>
                <a:gd name="connsiteY1294" fmla="*/ 2023841 h 2326686"/>
                <a:gd name="connsiteX1295" fmla="*/ 2688859 w 3747182"/>
                <a:gd name="connsiteY1295" fmla="*/ 2028888 h 2326686"/>
                <a:gd name="connsiteX1296" fmla="*/ 2688969 w 3747182"/>
                <a:gd name="connsiteY1296" fmla="*/ 2032870 h 2326686"/>
                <a:gd name="connsiteX1297" fmla="*/ 2690549 w 3747182"/>
                <a:gd name="connsiteY1297" fmla="*/ 2039840 h 2326686"/>
                <a:gd name="connsiteX1298" fmla="*/ 2690769 w 3747182"/>
                <a:gd name="connsiteY1298" fmla="*/ 2043111 h 2326686"/>
                <a:gd name="connsiteX1299" fmla="*/ 2690534 w 3747182"/>
                <a:gd name="connsiteY1299" fmla="*/ 2065118 h 2326686"/>
                <a:gd name="connsiteX1300" fmla="*/ 2689791 w 3747182"/>
                <a:gd name="connsiteY1300" fmla="*/ 2069483 h 2326686"/>
                <a:gd name="connsiteX1301" fmla="*/ 2688867 w 3747182"/>
                <a:gd name="connsiteY1301" fmla="*/ 2073771 h 2326686"/>
                <a:gd name="connsiteX1302" fmla="*/ 2687850 w 3747182"/>
                <a:gd name="connsiteY1302" fmla="*/ 2081594 h 2326686"/>
                <a:gd name="connsiteX1303" fmla="*/ 2686959 w 3747182"/>
                <a:gd name="connsiteY1303" fmla="*/ 2085146 h 2326686"/>
                <a:gd name="connsiteX1304" fmla="*/ 2684478 w 3747182"/>
                <a:gd name="connsiteY1304" fmla="*/ 2092539 h 2326686"/>
                <a:gd name="connsiteX1305" fmla="*/ 2684627 w 3747182"/>
                <a:gd name="connsiteY1305" fmla="*/ 2094135 h 2326686"/>
                <a:gd name="connsiteX1306" fmla="*/ 2685159 w 3747182"/>
                <a:gd name="connsiteY1306" fmla="*/ 2095700 h 2326686"/>
                <a:gd name="connsiteX1307" fmla="*/ 2688038 w 3747182"/>
                <a:gd name="connsiteY1307" fmla="*/ 2101575 h 2326686"/>
                <a:gd name="connsiteX1308" fmla="*/ 2690385 w 3747182"/>
                <a:gd name="connsiteY1308" fmla="*/ 2107740 h 2326686"/>
                <a:gd name="connsiteX1309" fmla="*/ 2691402 w 3747182"/>
                <a:gd name="connsiteY1309" fmla="*/ 2116823 h 2326686"/>
                <a:gd name="connsiteX1310" fmla="*/ 2690690 w 3747182"/>
                <a:gd name="connsiteY1310" fmla="*/ 2120453 h 2326686"/>
                <a:gd name="connsiteX1311" fmla="*/ 2689079 w 3747182"/>
                <a:gd name="connsiteY1311" fmla="*/ 2123512 h 2326686"/>
                <a:gd name="connsiteX1312" fmla="*/ 2687756 w 3747182"/>
                <a:gd name="connsiteY1312" fmla="*/ 2127017 h 2326686"/>
                <a:gd name="connsiteX1313" fmla="*/ 2686622 w 3747182"/>
                <a:gd name="connsiteY1313" fmla="*/ 2130694 h 2326686"/>
                <a:gd name="connsiteX1314" fmla="*/ 2686583 w 3747182"/>
                <a:gd name="connsiteY1314" fmla="*/ 2132110 h 2326686"/>
                <a:gd name="connsiteX1315" fmla="*/ 2687060 w 3747182"/>
                <a:gd name="connsiteY1315" fmla="*/ 2138455 h 2326686"/>
                <a:gd name="connsiteX1316" fmla="*/ 2687787 w 3747182"/>
                <a:gd name="connsiteY1316" fmla="*/ 2141780 h 2326686"/>
                <a:gd name="connsiteX1317" fmla="*/ 2688265 w 3747182"/>
                <a:gd name="connsiteY1317" fmla="*/ 2145144 h 2326686"/>
                <a:gd name="connsiteX1318" fmla="*/ 2687662 w 3747182"/>
                <a:gd name="connsiteY1318" fmla="*/ 2148680 h 2326686"/>
                <a:gd name="connsiteX1319" fmla="*/ 2684486 w 3747182"/>
                <a:gd name="connsiteY1319" fmla="*/ 2159437 h 2326686"/>
                <a:gd name="connsiteX1320" fmla="*/ 2683688 w 3747182"/>
                <a:gd name="connsiteY1320" fmla="*/ 2167175 h 2326686"/>
                <a:gd name="connsiteX1321" fmla="*/ 2685581 w 3747182"/>
                <a:gd name="connsiteY1321" fmla="*/ 2176054 h 2326686"/>
                <a:gd name="connsiteX1322" fmla="*/ 2685879 w 3747182"/>
                <a:gd name="connsiteY1322" fmla="*/ 2178659 h 2326686"/>
                <a:gd name="connsiteX1323" fmla="*/ 2686575 w 3747182"/>
                <a:gd name="connsiteY1323" fmla="*/ 2181022 h 2326686"/>
                <a:gd name="connsiteX1324" fmla="*/ 2687756 w 3747182"/>
                <a:gd name="connsiteY1324" fmla="*/ 2182649 h 2326686"/>
                <a:gd name="connsiteX1325" fmla="*/ 2689110 w 3747182"/>
                <a:gd name="connsiteY1325" fmla="*/ 2184050 h 2326686"/>
                <a:gd name="connsiteX1326" fmla="*/ 2690698 w 3747182"/>
                <a:gd name="connsiteY1326" fmla="*/ 2181460 h 2326686"/>
                <a:gd name="connsiteX1327" fmla="*/ 2691997 w 3747182"/>
                <a:gd name="connsiteY1327" fmla="*/ 2178636 h 2326686"/>
                <a:gd name="connsiteX1328" fmla="*/ 2694093 w 3747182"/>
                <a:gd name="connsiteY1328" fmla="*/ 2170140 h 2326686"/>
                <a:gd name="connsiteX1329" fmla="*/ 2695102 w 3747182"/>
                <a:gd name="connsiteY1329" fmla="*/ 2166932 h 2326686"/>
                <a:gd name="connsiteX1330" fmla="*/ 2696339 w 3747182"/>
                <a:gd name="connsiteY1330" fmla="*/ 2163881 h 2326686"/>
                <a:gd name="connsiteX1331" fmla="*/ 2697927 w 3747182"/>
                <a:gd name="connsiteY1331" fmla="*/ 2161025 h 2326686"/>
                <a:gd name="connsiteX1332" fmla="*/ 2700102 w 3747182"/>
                <a:gd name="connsiteY1332" fmla="*/ 2159226 h 2326686"/>
                <a:gd name="connsiteX1333" fmla="*/ 2701369 w 3747182"/>
                <a:gd name="connsiteY1333" fmla="*/ 2158733 h 2326686"/>
                <a:gd name="connsiteX1334" fmla="*/ 2702597 w 3747182"/>
                <a:gd name="connsiteY1334" fmla="*/ 2158905 h 2326686"/>
                <a:gd name="connsiteX1335" fmla="*/ 2703818 w 3747182"/>
                <a:gd name="connsiteY1335" fmla="*/ 2160188 h 2326686"/>
                <a:gd name="connsiteX1336" fmla="*/ 2704874 w 3747182"/>
                <a:gd name="connsiteY1336" fmla="*/ 2161800 h 2326686"/>
                <a:gd name="connsiteX1337" fmla="*/ 2705617 w 3747182"/>
                <a:gd name="connsiteY1337" fmla="*/ 2162277 h 2326686"/>
                <a:gd name="connsiteX1338" fmla="*/ 2710413 w 3747182"/>
                <a:gd name="connsiteY1338" fmla="*/ 2162684 h 2326686"/>
                <a:gd name="connsiteX1339" fmla="*/ 2715561 w 3747182"/>
                <a:gd name="connsiteY1339" fmla="*/ 2163756 h 2326686"/>
                <a:gd name="connsiteX1340" fmla="*/ 2717094 w 3747182"/>
                <a:gd name="connsiteY1340" fmla="*/ 2166384 h 2326686"/>
                <a:gd name="connsiteX1341" fmla="*/ 2717493 w 3747182"/>
                <a:gd name="connsiteY1341" fmla="*/ 2170124 h 2326686"/>
                <a:gd name="connsiteX1342" fmla="*/ 2718557 w 3747182"/>
                <a:gd name="connsiteY1342" fmla="*/ 2174450 h 2326686"/>
                <a:gd name="connsiteX1343" fmla="*/ 2718839 w 3747182"/>
                <a:gd name="connsiteY1343" fmla="*/ 2180553 h 2326686"/>
                <a:gd name="connsiteX1344" fmla="*/ 2719543 w 3747182"/>
                <a:gd name="connsiteY1344" fmla="*/ 2179262 h 2326686"/>
                <a:gd name="connsiteX1345" fmla="*/ 2719957 w 3747182"/>
                <a:gd name="connsiteY1345" fmla="*/ 2177799 h 2326686"/>
                <a:gd name="connsiteX1346" fmla="*/ 2720137 w 3747182"/>
                <a:gd name="connsiteY1346" fmla="*/ 2175945 h 2326686"/>
                <a:gd name="connsiteX1347" fmla="*/ 2720537 w 3747182"/>
                <a:gd name="connsiteY1347" fmla="*/ 2174184 h 2326686"/>
                <a:gd name="connsiteX1348" fmla="*/ 2722117 w 3747182"/>
                <a:gd name="connsiteY1348" fmla="*/ 2170046 h 2326686"/>
                <a:gd name="connsiteX1349" fmla="*/ 2722070 w 3747182"/>
                <a:gd name="connsiteY1349" fmla="*/ 2168606 h 2326686"/>
                <a:gd name="connsiteX1350" fmla="*/ 2721233 w 3747182"/>
                <a:gd name="connsiteY1350" fmla="*/ 2163232 h 2326686"/>
                <a:gd name="connsiteX1351" fmla="*/ 2720036 w 3747182"/>
                <a:gd name="connsiteY1351" fmla="*/ 2157583 h 2326686"/>
                <a:gd name="connsiteX1352" fmla="*/ 2719191 w 3747182"/>
                <a:gd name="connsiteY1352" fmla="*/ 2156308 h 2326686"/>
                <a:gd name="connsiteX1353" fmla="*/ 2717806 w 3747182"/>
                <a:gd name="connsiteY1353" fmla="*/ 2155870 h 2326686"/>
                <a:gd name="connsiteX1354" fmla="*/ 2716367 w 3747182"/>
                <a:gd name="connsiteY1354" fmla="*/ 2155815 h 2326686"/>
                <a:gd name="connsiteX1355" fmla="*/ 2714145 w 3747182"/>
                <a:gd name="connsiteY1355" fmla="*/ 2156214 h 2326686"/>
                <a:gd name="connsiteX1356" fmla="*/ 2713276 w 3747182"/>
                <a:gd name="connsiteY1356" fmla="*/ 2154642 h 2326686"/>
                <a:gd name="connsiteX1357" fmla="*/ 2711328 w 3747182"/>
                <a:gd name="connsiteY1357" fmla="*/ 2149619 h 2326686"/>
                <a:gd name="connsiteX1358" fmla="*/ 2709498 w 3747182"/>
                <a:gd name="connsiteY1358" fmla="*/ 2142484 h 2326686"/>
                <a:gd name="connsiteX1359" fmla="*/ 2708058 w 3747182"/>
                <a:gd name="connsiteY1359" fmla="*/ 2139253 h 2326686"/>
                <a:gd name="connsiteX1360" fmla="*/ 2707292 w 3747182"/>
                <a:gd name="connsiteY1360" fmla="*/ 2137993 h 2326686"/>
                <a:gd name="connsiteX1361" fmla="*/ 2706384 w 3747182"/>
                <a:gd name="connsiteY1361" fmla="*/ 2137023 h 2326686"/>
                <a:gd name="connsiteX1362" fmla="*/ 2704999 w 3747182"/>
                <a:gd name="connsiteY1362" fmla="*/ 2136233 h 2326686"/>
                <a:gd name="connsiteX1363" fmla="*/ 2703779 w 3747182"/>
                <a:gd name="connsiteY1363" fmla="*/ 2135059 h 2326686"/>
                <a:gd name="connsiteX1364" fmla="*/ 2702128 w 3747182"/>
                <a:gd name="connsiteY1364" fmla="*/ 2132321 h 2326686"/>
                <a:gd name="connsiteX1365" fmla="*/ 2700125 w 3747182"/>
                <a:gd name="connsiteY1365" fmla="*/ 2127549 h 2326686"/>
                <a:gd name="connsiteX1366" fmla="*/ 2699632 w 3747182"/>
                <a:gd name="connsiteY1366" fmla="*/ 2125797 h 2326686"/>
                <a:gd name="connsiteX1367" fmla="*/ 2699398 w 3747182"/>
                <a:gd name="connsiteY1367" fmla="*/ 2121001 h 2326686"/>
                <a:gd name="connsiteX1368" fmla="*/ 2700016 w 3747182"/>
                <a:gd name="connsiteY1368" fmla="*/ 2114883 h 2326686"/>
                <a:gd name="connsiteX1369" fmla="*/ 2701705 w 3747182"/>
                <a:gd name="connsiteY1369" fmla="*/ 2109148 h 2326686"/>
                <a:gd name="connsiteX1370" fmla="*/ 2708739 w 3747182"/>
                <a:gd name="connsiteY1370" fmla="*/ 2086945 h 2326686"/>
                <a:gd name="connsiteX1371" fmla="*/ 2709951 w 3747182"/>
                <a:gd name="connsiteY1371" fmla="*/ 2080679 h 2326686"/>
                <a:gd name="connsiteX1372" fmla="*/ 2711673 w 3747182"/>
                <a:gd name="connsiteY1372" fmla="*/ 2077557 h 2326686"/>
                <a:gd name="connsiteX1373" fmla="*/ 2714552 w 3747182"/>
                <a:gd name="connsiteY1373" fmla="*/ 2075414 h 2326686"/>
                <a:gd name="connsiteX1374" fmla="*/ 2717751 w 3747182"/>
                <a:gd name="connsiteY1374" fmla="*/ 2074475 h 2326686"/>
                <a:gd name="connsiteX1375" fmla="*/ 2725434 w 3747182"/>
                <a:gd name="connsiteY1375" fmla="*/ 2073763 h 2326686"/>
                <a:gd name="connsiteX1376" fmla="*/ 2727343 w 3747182"/>
                <a:gd name="connsiteY1376" fmla="*/ 2073880 h 2326686"/>
                <a:gd name="connsiteX1377" fmla="*/ 2730605 w 3747182"/>
                <a:gd name="connsiteY1377" fmla="*/ 2074968 h 2326686"/>
                <a:gd name="connsiteX1378" fmla="*/ 2732389 w 3747182"/>
                <a:gd name="connsiteY1378" fmla="*/ 2075875 h 2326686"/>
                <a:gd name="connsiteX1379" fmla="*/ 2734071 w 3747182"/>
                <a:gd name="connsiteY1379" fmla="*/ 2077236 h 2326686"/>
                <a:gd name="connsiteX1380" fmla="*/ 2737545 w 3747182"/>
                <a:gd name="connsiteY1380" fmla="*/ 2081876 h 2326686"/>
                <a:gd name="connsiteX1381" fmla="*/ 2740353 w 3747182"/>
                <a:gd name="connsiteY1381" fmla="*/ 2084661 h 2326686"/>
                <a:gd name="connsiteX1382" fmla="*/ 2743092 w 3747182"/>
                <a:gd name="connsiteY1382" fmla="*/ 2087759 h 2326686"/>
                <a:gd name="connsiteX1383" fmla="*/ 2744946 w 3747182"/>
                <a:gd name="connsiteY1383" fmla="*/ 2090380 h 2326686"/>
                <a:gd name="connsiteX1384" fmla="*/ 2746088 w 3747182"/>
                <a:gd name="connsiteY1384" fmla="*/ 2094902 h 2326686"/>
                <a:gd name="connsiteX1385" fmla="*/ 2746988 w 3747182"/>
                <a:gd name="connsiteY1385" fmla="*/ 2096169 h 2326686"/>
                <a:gd name="connsiteX1386" fmla="*/ 2746831 w 3747182"/>
                <a:gd name="connsiteY1386" fmla="*/ 2090223 h 2326686"/>
                <a:gd name="connsiteX1387" fmla="*/ 2746362 w 3747182"/>
                <a:gd name="connsiteY1387" fmla="*/ 2088541 h 2326686"/>
                <a:gd name="connsiteX1388" fmla="*/ 1429521 w 3747182"/>
                <a:gd name="connsiteY1388" fmla="*/ 822874 h 2326686"/>
                <a:gd name="connsiteX1389" fmla="*/ 1430585 w 3747182"/>
                <a:gd name="connsiteY1389" fmla="*/ 818000 h 2326686"/>
                <a:gd name="connsiteX1390" fmla="*/ 1433089 w 3747182"/>
                <a:gd name="connsiteY1390" fmla="*/ 813399 h 2326686"/>
                <a:gd name="connsiteX1391" fmla="*/ 1428848 w 3747182"/>
                <a:gd name="connsiteY1391" fmla="*/ 813658 h 2326686"/>
                <a:gd name="connsiteX1392" fmla="*/ 1425782 w 3747182"/>
                <a:gd name="connsiteY1392" fmla="*/ 815457 h 2326686"/>
                <a:gd name="connsiteX1393" fmla="*/ 1422464 w 3747182"/>
                <a:gd name="connsiteY1393" fmla="*/ 818406 h 2326686"/>
                <a:gd name="connsiteX1394" fmla="*/ 1423333 w 3747182"/>
                <a:gd name="connsiteY1394" fmla="*/ 820378 h 2326686"/>
                <a:gd name="connsiteX1395" fmla="*/ 1429521 w 3747182"/>
                <a:gd name="connsiteY1395" fmla="*/ 822874 h 2326686"/>
                <a:gd name="connsiteX1396" fmla="*/ 1400982 w 3747182"/>
                <a:gd name="connsiteY1396" fmla="*/ 851946 h 2326686"/>
                <a:gd name="connsiteX1397" fmla="*/ 1401850 w 3747182"/>
                <a:gd name="connsiteY1397" fmla="*/ 850975 h 2326686"/>
                <a:gd name="connsiteX1398" fmla="*/ 1402851 w 3747182"/>
                <a:gd name="connsiteY1398" fmla="*/ 851234 h 2326686"/>
                <a:gd name="connsiteX1399" fmla="*/ 1404017 w 3747182"/>
                <a:gd name="connsiteY1399" fmla="*/ 849372 h 2326686"/>
                <a:gd name="connsiteX1400" fmla="*/ 1405535 w 3747182"/>
                <a:gd name="connsiteY1400" fmla="*/ 847956 h 2326686"/>
                <a:gd name="connsiteX1401" fmla="*/ 1403234 w 3747182"/>
                <a:gd name="connsiteY1401" fmla="*/ 845319 h 2326686"/>
                <a:gd name="connsiteX1402" fmla="*/ 1395247 w 3747182"/>
                <a:gd name="connsiteY1402" fmla="*/ 842972 h 2326686"/>
                <a:gd name="connsiteX1403" fmla="*/ 1389825 w 3747182"/>
                <a:gd name="connsiteY1403" fmla="*/ 844795 h 2326686"/>
                <a:gd name="connsiteX1404" fmla="*/ 1387963 w 3747182"/>
                <a:gd name="connsiteY1404" fmla="*/ 847784 h 2326686"/>
                <a:gd name="connsiteX1405" fmla="*/ 1395450 w 3747182"/>
                <a:gd name="connsiteY1405" fmla="*/ 849090 h 2326686"/>
                <a:gd name="connsiteX1406" fmla="*/ 1400982 w 3747182"/>
                <a:gd name="connsiteY1406" fmla="*/ 851946 h 2326686"/>
                <a:gd name="connsiteX1407" fmla="*/ 1581617 w 3747182"/>
                <a:gd name="connsiteY1407" fmla="*/ 224431 h 2326686"/>
                <a:gd name="connsiteX1408" fmla="*/ 1587195 w 3747182"/>
                <a:gd name="connsiteY1408" fmla="*/ 227114 h 2326686"/>
                <a:gd name="connsiteX1409" fmla="*/ 1591599 w 3747182"/>
                <a:gd name="connsiteY1409" fmla="*/ 230478 h 2326686"/>
                <a:gd name="connsiteX1410" fmla="*/ 1594001 w 3747182"/>
                <a:gd name="connsiteY1410" fmla="*/ 236150 h 2326686"/>
                <a:gd name="connsiteX1411" fmla="*/ 1611581 w 3747182"/>
                <a:gd name="connsiteY1411" fmla="*/ 246055 h 2326686"/>
                <a:gd name="connsiteX1412" fmla="*/ 1625905 w 3747182"/>
                <a:gd name="connsiteY1412" fmla="*/ 257806 h 2326686"/>
                <a:gd name="connsiteX1413" fmla="*/ 1630685 w 3747182"/>
                <a:gd name="connsiteY1413" fmla="*/ 257743 h 2326686"/>
                <a:gd name="connsiteX1414" fmla="*/ 1640691 w 3747182"/>
                <a:gd name="connsiteY1414" fmla="*/ 249380 h 2326686"/>
                <a:gd name="connsiteX1415" fmla="*/ 1645886 w 3747182"/>
                <a:gd name="connsiteY1415" fmla="*/ 242996 h 2326686"/>
                <a:gd name="connsiteX1416" fmla="*/ 1648006 w 3747182"/>
                <a:gd name="connsiteY1416" fmla="*/ 243411 h 2326686"/>
                <a:gd name="connsiteX1417" fmla="*/ 1654594 w 3747182"/>
                <a:gd name="connsiteY1417" fmla="*/ 239874 h 2326686"/>
                <a:gd name="connsiteX1418" fmla="*/ 1674238 w 3747182"/>
                <a:gd name="connsiteY1418" fmla="*/ 236463 h 2326686"/>
                <a:gd name="connsiteX1419" fmla="*/ 1703208 w 3747182"/>
                <a:gd name="connsiteY1419" fmla="*/ 228194 h 2326686"/>
                <a:gd name="connsiteX1420" fmla="*/ 1705915 w 3747182"/>
                <a:gd name="connsiteY1420" fmla="*/ 224079 h 2326686"/>
                <a:gd name="connsiteX1421" fmla="*/ 1708521 w 3747182"/>
                <a:gd name="connsiteY1421" fmla="*/ 217515 h 2326686"/>
                <a:gd name="connsiteX1422" fmla="*/ 1705657 w 3747182"/>
                <a:gd name="connsiteY1422" fmla="*/ 214980 h 2326686"/>
                <a:gd name="connsiteX1423" fmla="*/ 1704852 w 3747182"/>
                <a:gd name="connsiteY1423" fmla="*/ 212297 h 2326686"/>
                <a:gd name="connsiteX1424" fmla="*/ 1701886 w 3747182"/>
                <a:gd name="connsiteY1424" fmla="*/ 194655 h 2326686"/>
                <a:gd name="connsiteX1425" fmla="*/ 1700955 w 3747182"/>
                <a:gd name="connsiteY1425" fmla="*/ 191557 h 2326686"/>
                <a:gd name="connsiteX1426" fmla="*/ 1699915 w 3747182"/>
                <a:gd name="connsiteY1426" fmla="*/ 189460 h 2326686"/>
                <a:gd name="connsiteX1427" fmla="*/ 1701839 w 3747182"/>
                <a:gd name="connsiteY1427" fmla="*/ 178938 h 2326686"/>
                <a:gd name="connsiteX1428" fmla="*/ 1704217 w 3747182"/>
                <a:gd name="connsiteY1428" fmla="*/ 173759 h 2326686"/>
                <a:gd name="connsiteX1429" fmla="*/ 1713966 w 3747182"/>
                <a:gd name="connsiteY1429" fmla="*/ 170293 h 2326686"/>
                <a:gd name="connsiteX1430" fmla="*/ 1715757 w 3747182"/>
                <a:gd name="connsiteY1430" fmla="*/ 167500 h 2326686"/>
                <a:gd name="connsiteX1431" fmla="*/ 1718159 w 3747182"/>
                <a:gd name="connsiteY1431" fmla="*/ 167586 h 2326686"/>
                <a:gd name="connsiteX1432" fmla="*/ 1718456 w 3747182"/>
                <a:gd name="connsiteY1432" fmla="*/ 158698 h 2326686"/>
                <a:gd name="connsiteX1433" fmla="*/ 1717627 w 3747182"/>
                <a:gd name="connsiteY1433" fmla="*/ 153903 h 2326686"/>
                <a:gd name="connsiteX1434" fmla="*/ 1714795 w 3747182"/>
                <a:gd name="connsiteY1434" fmla="*/ 149991 h 2326686"/>
                <a:gd name="connsiteX1435" fmla="*/ 1708442 w 3747182"/>
                <a:gd name="connsiteY1435" fmla="*/ 147902 h 2326686"/>
                <a:gd name="connsiteX1436" fmla="*/ 1693977 w 3747182"/>
                <a:gd name="connsiteY1436" fmla="*/ 131801 h 2326686"/>
                <a:gd name="connsiteX1437" fmla="*/ 1692623 w 3747182"/>
                <a:gd name="connsiteY1437" fmla="*/ 126716 h 2326686"/>
                <a:gd name="connsiteX1438" fmla="*/ 1689760 w 3747182"/>
                <a:gd name="connsiteY1438" fmla="*/ 121670 h 2326686"/>
                <a:gd name="connsiteX1439" fmla="*/ 1688954 w 3747182"/>
                <a:gd name="connsiteY1439" fmla="*/ 115255 h 2326686"/>
                <a:gd name="connsiteX1440" fmla="*/ 1687742 w 3747182"/>
                <a:gd name="connsiteY1440" fmla="*/ 111891 h 2326686"/>
                <a:gd name="connsiteX1441" fmla="*/ 1681498 w 3747182"/>
                <a:gd name="connsiteY1441" fmla="*/ 99827 h 2326686"/>
                <a:gd name="connsiteX1442" fmla="*/ 1679050 w 3747182"/>
                <a:gd name="connsiteY1442" fmla="*/ 98560 h 2326686"/>
                <a:gd name="connsiteX1443" fmla="*/ 1677047 w 3747182"/>
                <a:gd name="connsiteY1443" fmla="*/ 95884 h 2326686"/>
                <a:gd name="connsiteX1444" fmla="*/ 1675255 w 3747182"/>
                <a:gd name="connsiteY1444" fmla="*/ 88796 h 2326686"/>
                <a:gd name="connsiteX1445" fmla="*/ 1673025 w 3747182"/>
                <a:gd name="connsiteY1445" fmla="*/ 85925 h 2326686"/>
                <a:gd name="connsiteX1446" fmla="*/ 1658951 w 3747182"/>
                <a:gd name="connsiteY1446" fmla="*/ 87294 h 2326686"/>
                <a:gd name="connsiteX1447" fmla="*/ 1656784 w 3747182"/>
                <a:gd name="connsiteY1447" fmla="*/ 99232 h 2326686"/>
                <a:gd name="connsiteX1448" fmla="*/ 1651887 w 3747182"/>
                <a:gd name="connsiteY1448" fmla="*/ 106188 h 2326686"/>
                <a:gd name="connsiteX1449" fmla="*/ 1646919 w 3747182"/>
                <a:gd name="connsiteY1449" fmla="*/ 109716 h 2326686"/>
                <a:gd name="connsiteX1450" fmla="*/ 1641740 w 3747182"/>
                <a:gd name="connsiteY1450" fmla="*/ 110749 h 2326686"/>
                <a:gd name="connsiteX1451" fmla="*/ 1636568 w 3747182"/>
                <a:gd name="connsiteY1451" fmla="*/ 113283 h 2326686"/>
                <a:gd name="connsiteX1452" fmla="*/ 1631053 w 3747182"/>
                <a:gd name="connsiteY1452" fmla="*/ 117680 h 2326686"/>
                <a:gd name="connsiteX1453" fmla="*/ 1625522 w 3747182"/>
                <a:gd name="connsiteY1453" fmla="*/ 120536 h 2326686"/>
                <a:gd name="connsiteX1454" fmla="*/ 1622455 w 3747182"/>
                <a:gd name="connsiteY1454" fmla="*/ 120387 h 2326686"/>
                <a:gd name="connsiteX1455" fmla="*/ 1619404 w 3747182"/>
                <a:gd name="connsiteY1455" fmla="*/ 121443 h 2326686"/>
                <a:gd name="connsiteX1456" fmla="*/ 1612965 w 3747182"/>
                <a:gd name="connsiteY1456" fmla="*/ 127506 h 2326686"/>
                <a:gd name="connsiteX1457" fmla="*/ 1610188 w 3747182"/>
                <a:gd name="connsiteY1457" fmla="*/ 136261 h 2326686"/>
                <a:gd name="connsiteX1458" fmla="*/ 1606378 w 3747182"/>
                <a:gd name="connsiteY1458" fmla="*/ 140814 h 2326686"/>
                <a:gd name="connsiteX1459" fmla="*/ 1605181 w 3747182"/>
                <a:gd name="connsiteY1459" fmla="*/ 143709 h 2326686"/>
                <a:gd name="connsiteX1460" fmla="*/ 1602990 w 3747182"/>
                <a:gd name="connsiteY1460" fmla="*/ 152283 h 2326686"/>
                <a:gd name="connsiteX1461" fmla="*/ 1602599 w 3747182"/>
                <a:gd name="connsiteY1461" fmla="*/ 156281 h 2326686"/>
                <a:gd name="connsiteX1462" fmla="*/ 1606558 w 3747182"/>
                <a:gd name="connsiteY1462" fmla="*/ 157955 h 2326686"/>
                <a:gd name="connsiteX1463" fmla="*/ 1617307 w 3747182"/>
                <a:gd name="connsiteY1463" fmla="*/ 154857 h 2326686"/>
                <a:gd name="connsiteX1464" fmla="*/ 1611126 w 3747182"/>
                <a:gd name="connsiteY1464" fmla="*/ 166905 h 2326686"/>
                <a:gd name="connsiteX1465" fmla="*/ 1607739 w 3747182"/>
                <a:gd name="connsiteY1465" fmla="*/ 178327 h 2326686"/>
                <a:gd name="connsiteX1466" fmla="*/ 1602278 w 3747182"/>
                <a:gd name="connsiteY1466" fmla="*/ 189757 h 2326686"/>
                <a:gd name="connsiteX1467" fmla="*/ 1595003 w 3747182"/>
                <a:gd name="connsiteY1467" fmla="*/ 194311 h 2326686"/>
                <a:gd name="connsiteX1468" fmla="*/ 1587320 w 3747182"/>
                <a:gd name="connsiteY1468" fmla="*/ 197182 h 2326686"/>
                <a:gd name="connsiteX1469" fmla="*/ 1582736 w 3747182"/>
                <a:gd name="connsiteY1469" fmla="*/ 204990 h 2326686"/>
                <a:gd name="connsiteX1470" fmla="*/ 1579137 w 3747182"/>
                <a:gd name="connsiteY1470" fmla="*/ 212876 h 2326686"/>
                <a:gd name="connsiteX1471" fmla="*/ 1581617 w 3747182"/>
                <a:gd name="connsiteY1471" fmla="*/ 224431 h 2326686"/>
                <a:gd name="connsiteX1472" fmla="*/ 1906093 w 3747182"/>
                <a:gd name="connsiteY1472" fmla="*/ 474890 h 2326686"/>
                <a:gd name="connsiteX1473" fmla="*/ 1918963 w 3747182"/>
                <a:gd name="connsiteY1473" fmla="*/ 479597 h 2326686"/>
                <a:gd name="connsiteX1474" fmla="*/ 1926481 w 3747182"/>
                <a:gd name="connsiteY1474" fmla="*/ 479284 h 2326686"/>
                <a:gd name="connsiteX1475" fmla="*/ 1929509 w 3747182"/>
                <a:gd name="connsiteY1475" fmla="*/ 483626 h 2326686"/>
                <a:gd name="connsiteX1476" fmla="*/ 1932247 w 3747182"/>
                <a:gd name="connsiteY1476" fmla="*/ 480990 h 2326686"/>
                <a:gd name="connsiteX1477" fmla="*/ 1934203 w 3747182"/>
                <a:gd name="connsiteY1477" fmla="*/ 475845 h 2326686"/>
                <a:gd name="connsiteX1478" fmla="*/ 1931520 w 3747182"/>
                <a:gd name="connsiteY1478" fmla="*/ 469993 h 2326686"/>
                <a:gd name="connsiteX1479" fmla="*/ 1930088 w 3747182"/>
                <a:gd name="connsiteY1479" fmla="*/ 469586 h 2326686"/>
                <a:gd name="connsiteX1480" fmla="*/ 1909778 w 3747182"/>
                <a:gd name="connsiteY1480" fmla="*/ 471925 h 2326686"/>
                <a:gd name="connsiteX1481" fmla="*/ 1906093 w 3747182"/>
                <a:gd name="connsiteY1481" fmla="*/ 474890 h 2326686"/>
                <a:gd name="connsiteX1482" fmla="*/ 1670397 w 3747182"/>
                <a:gd name="connsiteY1482" fmla="*/ 589117 h 2326686"/>
                <a:gd name="connsiteX1483" fmla="*/ 1672259 w 3747182"/>
                <a:gd name="connsiteY1483" fmla="*/ 592114 h 2326686"/>
                <a:gd name="connsiteX1484" fmla="*/ 1674215 w 3747182"/>
                <a:gd name="connsiteY1484" fmla="*/ 593647 h 2326686"/>
                <a:gd name="connsiteX1485" fmla="*/ 1679410 w 3747182"/>
                <a:gd name="connsiteY1485" fmla="*/ 590956 h 2326686"/>
                <a:gd name="connsiteX1486" fmla="*/ 1682007 w 3747182"/>
                <a:gd name="connsiteY1486" fmla="*/ 591965 h 2326686"/>
                <a:gd name="connsiteX1487" fmla="*/ 1682969 w 3747182"/>
                <a:gd name="connsiteY1487" fmla="*/ 590486 h 2326686"/>
                <a:gd name="connsiteX1488" fmla="*/ 1683673 w 3747182"/>
                <a:gd name="connsiteY1488" fmla="*/ 588593 h 2326686"/>
                <a:gd name="connsiteX1489" fmla="*/ 1686725 w 3747182"/>
                <a:gd name="connsiteY1489" fmla="*/ 584228 h 2326686"/>
                <a:gd name="connsiteX1490" fmla="*/ 1689729 w 3747182"/>
                <a:gd name="connsiteY1490" fmla="*/ 578485 h 2326686"/>
                <a:gd name="connsiteX1491" fmla="*/ 1689744 w 3747182"/>
                <a:gd name="connsiteY1491" fmla="*/ 576076 h 2326686"/>
                <a:gd name="connsiteX1492" fmla="*/ 1689009 w 3747182"/>
                <a:gd name="connsiteY1492" fmla="*/ 570983 h 2326686"/>
                <a:gd name="connsiteX1493" fmla="*/ 1674199 w 3747182"/>
                <a:gd name="connsiteY1493" fmla="*/ 581638 h 2326686"/>
                <a:gd name="connsiteX1494" fmla="*/ 1664678 w 3747182"/>
                <a:gd name="connsiteY1494" fmla="*/ 585675 h 2326686"/>
                <a:gd name="connsiteX1495" fmla="*/ 1661377 w 3747182"/>
                <a:gd name="connsiteY1495" fmla="*/ 589352 h 2326686"/>
                <a:gd name="connsiteX1496" fmla="*/ 1663442 w 3747182"/>
                <a:gd name="connsiteY1496" fmla="*/ 590072 h 2326686"/>
                <a:gd name="connsiteX1497" fmla="*/ 1670397 w 3747182"/>
                <a:gd name="connsiteY1497" fmla="*/ 589117 h 2326686"/>
                <a:gd name="connsiteX1498" fmla="*/ 1545136 w 3747182"/>
                <a:gd name="connsiteY1498" fmla="*/ 109919 h 2326686"/>
                <a:gd name="connsiteX1499" fmla="*/ 1572518 w 3747182"/>
                <a:gd name="connsiteY1499" fmla="*/ 116906 h 2326686"/>
                <a:gd name="connsiteX1500" fmla="*/ 1580075 w 3747182"/>
                <a:gd name="connsiteY1500" fmla="*/ 105929 h 2326686"/>
                <a:gd name="connsiteX1501" fmla="*/ 1578112 w 3747182"/>
                <a:gd name="connsiteY1501" fmla="*/ 99819 h 2326686"/>
                <a:gd name="connsiteX1502" fmla="*/ 1570014 w 3747182"/>
                <a:gd name="connsiteY1502" fmla="*/ 97644 h 2326686"/>
                <a:gd name="connsiteX1503" fmla="*/ 1547202 w 3747182"/>
                <a:gd name="connsiteY1503" fmla="*/ 95548 h 2326686"/>
                <a:gd name="connsiteX1504" fmla="*/ 1543493 w 3747182"/>
                <a:gd name="connsiteY1504" fmla="*/ 101712 h 2326686"/>
                <a:gd name="connsiteX1505" fmla="*/ 1543900 w 3747182"/>
                <a:gd name="connsiteY1505" fmla="*/ 104850 h 2326686"/>
                <a:gd name="connsiteX1506" fmla="*/ 1545136 w 3747182"/>
                <a:gd name="connsiteY1506" fmla="*/ 109919 h 2326686"/>
                <a:gd name="connsiteX1507" fmla="*/ 2554523 w 3747182"/>
                <a:gd name="connsiteY1507" fmla="*/ 737755 h 2326686"/>
                <a:gd name="connsiteX1508" fmla="*/ 2556104 w 3747182"/>
                <a:gd name="connsiteY1508" fmla="*/ 735243 h 2326686"/>
                <a:gd name="connsiteX1509" fmla="*/ 2554891 w 3747182"/>
                <a:gd name="connsiteY1509" fmla="*/ 731066 h 2326686"/>
                <a:gd name="connsiteX1510" fmla="*/ 2555290 w 3747182"/>
                <a:gd name="connsiteY1510" fmla="*/ 727928 h 2326686"/>
                <a:gd name="connsiteX1511" fmla="*/ 2559366 w 3747182"/>
                <a:gd name="connsiteY1511" fmla="*/ 720567 h 2326686"/>
                <a:gd name="connsiteX1512" fmla="*/ 2558451 w 3747182"/>
                <a:gd name="connsiteY1512" fmla="*/ 718799 h 2326686"/>
                <a:gd name="connsiteX1513" fmla="*/ 2553561 w 3747182"/>
                <a:gd name="connsiteY1513" fmla="*/ 712704 h 2326686"/>
                <a:gd name="connsiteX1514" fmla="*/ 2552349 w 3747182"/>
                <a:gd name="connsiteY1514" fmla="*/ 709606 h 2326686"/>
                <a:gd name="connsiteX1515" fmla="*/ 2551002 w 3747182"/>
                <a:gd name="connsiteY1515" fmla="*/ 703425 h 2326686"/>
                <a:gd name="connsiteX1516" fmla="*/ 2549039 w 3747182"/>
                <a:gd name="connsiteY1516" fmla="*/ 699232 h 2326686"/>
                <a:gd name="connsiteX1517" fmla="*/ 2547177 w 3747182"/>
                <a:gd name="connsiteY1517" fmla="*/ 706297 h 2326686"/>
                <a:gd name="connsiteX1518" fmla="*/ 2546395 w 3747182"/>
                <a:gd name="connsiteY1518" fmla="*/ 711319 h 2326686"/>
                <a:gd name="connsiteX1519" fmla="*/ 2546019 w 3747182"/>
                <a:gd name="connsiteY1519" fmla="*/ 717836 h 2326686"/>
                <a:gd name="connsiteX1520" fmla="*/ 2546708 w 3747182"/>
                <a:gd name="connsiteY1520" fmla="*/ 723133 h 2326686"/>
                <a:gd name="connsiteX1521" fmla="*/ 2545190 w 3747182"/>
                <a:gd name="connsiteY1521" fmla="*/ 730221 h 2326686"/>
                <a:gd name="connsiteX1522" fmla="*/ 2544087 w 3747182"/>
                <a:gd name="connsiteY1522" fmla="*/ 733076 h 2326686"/>
                <a:gd name="connsiteX1523" fmla="*/ 2543617 w 3747182"/>
                <a:gd name="connsiteY1523" fmla="*/ 739499 h 2326686"/>
                <a:gd name="connsiteX1524" fmla="*/ 2550072 w 3747182"/>
                <a:gd name="connsiteY1524" fmla="*/ 740156 h 2326686"/>
                <a:gd name="connsiteX1525" fmla="*/ 2554523 w 3747182"/>
                <a:gd name="connsiteY1525" fmla="*/ 737755 h 2326686"/>
                <a:gd name="connsiteX1526" fmla="*/ 2577751 w 3747182"/>
                <a:gd name="connsiteY1526" fmla="*/ 752870 h 2326686"/>
                <a:gd name="connsiteX1527" fmla="*/ 2582398 w 3747182"/>
                <a:gd name="connsiteY1527" fmla="*/ 762414 h 2326686"/>
                <a:gd name="connsiteX1528" fmla="*/ 2587428 w 3747182"/>
                <a:gd name="connsiteY1528" fmla="*/ 768344 h 2326686"/>
                <a:gd name="connsiteX1529" fmla="*/ 2590089 w 3747182"/>
                <a:gd name="connsiteY1529" fmla="*/ 769502 h 2326686"/>
                <a:gd name="connsiteX1530" fmla="*/ 2592616 w 3747182"/>
                <a:gd name="connsiteY1530" fmla="*/ 772225 h 2326686"/>
                <a:gd name="connsiteX1531" fmla="*/ 2597701 w 3747182"/>
                <a:gd name="connsiteY1531" fmla="*/ 783858 h 2326686"/>
                <a:gd name="connsiteX1532" fmla="*/ 2599594 w 3747182"/>
                <a:gd name="connsiteY1532" fmla="*/ 787543 h 2326686"/>
                <a:gd name="connsiteX1533" fmla="*/ 2601597 w 3747182"/>
                <a:gd name="connsiteY1533" fmla="*/ 790015 h 2326686"/>
                <a:gd name="connsiteX1534" fmla="*/ 2618574 w 3747182"/>
                <a:gd name="connsiteY1534" fmla="*/ 798066 h 2326686"/>
                <a:gd name="connsiteX1535" fmla="*/ 2621124 w 3747182"/>
                <a:gd name="connsiteY1535" fmla="*/ 800334 h 2326686"/>
                <a:gd name="connsiteX1536" fmla="*/ 2623698 w 3747182"/>
                <a:gd name="connsiteY1536" fmla="*/ 801750 h 2326686"/>
                <a:gd name="connsiteX1537" fmla="*/ 2626249 w 3747182"/>
                <a:gd name="connsiteY1537" fmla="*/ 801492 h 2326686"/>
                <a:gd name="connsiteX1538" fmla="*/ 2628674 w 3747182"/>
                <a:gd name="connsiteY1538" fmla="*/ 799231 h 2326686"/>
                <a:gd name="connsiteX1539" fmla="*/ 2630966 w 3747182"/>
                <a:gd name="connsiteY1539" fmla="*/ 794036 h 2326686"/>
                <a:gd name="connsiteX1540" fmla="*/ 2632773 w 3747182"/>
                <a:gd name="connsiteY1540" fmla="*/ 786628 h 2326686"/>
                <a:gd name="connsiteX1541" fmla="*/ 2633555 w 3747182"/>
                <a:gd name="connsiteY1541" fmla="*/ 781057 h 2326686"/>
                <a:gd name="connsiteX1542" fmla="*/ 2634831 w 3747182"/>
                <a:gd name="connsiteY1542" fmla="*/ 777553 h 2326686"/>
                <a:gd name="connsiteX1543" fmla="*/ 2636482 w 3747182"/>
                <a:gd name="connsiteY1543" fmla="*/ 775988 h 2326686"/>
                <a:gd name="connsiteX1544" fmla="*/ 2638179 w 3747182"/>
                <a:gd name="connsiteY1544" fmla="*/ 776019 h 2326686"/>
                <a:gd name="connsiteX1545" fmla="*/ 2643726 w 3747182"/>
                <a:gd name="connsiteY1545" fmla="*/ 781840 h 2326686"/>
                <a:gd name="connsiteX1546" fmla="*/ 2649367 w 3747182"/>
                <a:gd name="connsiteY1546" fmla="*/ 785861 h 2326686"/>
                <a:gd name="connsiteX1547" fmla="*/ 2653677 w 3747182"/>
                <a:gd name="connsiteY1547" fmla="*/ 785094 h 2326686"/>
                <a:gd name="connsiteX1548" fmla="*/ 2657996 w 3747182"/>
                <a:gd name="connsiteY1548" fmla="*/ 782927 h 2326686"/>
                <a:gd name="connsiteX1549" fmla="*/ 2672258 w 3747182"/>
                <a:gd name="connsiteY1549" fmla="*/ 779446 h 2326686"/>
                <a:gd name="connsiteX1550" fmla="*/ 2677078 w 3747182"/>
                <a:gd name="connsiteY1550" fmla="*/ 777420 h 2326686"/>
                <a:gd name="connsiteX1551" fmla="*/ 2681873 w 3747182"/>
                <a:gd name="connsiteY1551" fmla="*/ 774423 h 2326686"/>
                <a:gd name="connsiteX1552" fmla="*/ 2687123 w 3747182"/>
                <a:gd name="connsiteY1552" fmla="*/ 773688 h 2326686"/>
                <a:gd name="connsiteX1553" fmla="*/ 2689587 w 3747182"/>
                <a:gd name="connsiteY1553" fmla="*/ 777099 h 2326686"/>
                <a:gd name="connsiteX1554" fmla="*/ 2691441 w 3747182"/>
                <a:gd name="connsiteY1554" fmla="*/ 781433 h 2326686"/>
                <a:gd name="connsiteX1555" fmla="*/ 2693702 w 3747182"/>
                <a:gd name="connsiteY1555" fmla="*/ 785611 h 2326686"/>
                <a:gd name="connsiteX1556" fmla="*/ 2695705 w 3747182"/>
                <a:gd name="connsiteY1556" fmla="*/ 787402 h 2326686"/>
                <a:gd name="connsiteX1557" fmla="*/ 2697778 w 3747182"/>
                <a:gd name="connsiteY1557" fmla="*/ 788083 h 2326686"/>
                <a:gd name="connsiteX1558" fmla="*/ 2701142 w 3747182"/>
                <a:gd name="connsiteY1558" fmla="*/ 786659 h 2326686"/>
                <a:gd name="connsiteX1559" fmla="*/ 2704483 w 3747182"/>
                <a:gd name="connsiteY1559" fmla="*/ 784109 h 2326686"/>
                <a:gd name="connsiteX1560" fmla="*/ 2712165 w 3747182"/>
                <a:gd name="connsiteY1560" fmla="*/ 775464 h 2326686"/>
                <a:gd name="connsiteX1561" fmla="*/ 2707808 w 3747182"/>
                <a:gd name="connsiteY1561" fmla="*/ 767648 h 2326686"/>
                <a:gd name="connsiteX1562" fmla="*/ 2702699 w 3747182"/>
                <a:gd name="connsiteY1562" fmla="*/ 764182 h 2326686"/>
                <a:gd name="connsiteX1563" fmla="*/ 2700931 w 3747182"/>
                <a:gd name="connsiteY1563" fmla="*/ 761601 h 2326686"/>
                <a:gd name="connsiteX1564" fmla="*/ 2693209 w 3747182"/>
                <a:gd name="connsiteY1564" fmla="*/ 743262 h 2326686"/>
                <a:gd name="connsiteX1565" fmla="*/ 2691754 w 3747182"/>
                <a:gd name="connsiteY1565" fmla="*/ 739218 h 2326686"/>
                <a:gd name="connsiteX1566" fmla="*/ 2690706 w 3747182"/>
                <a:gd name="connsiteY1566" fmla="*/ 733561 h 2326686"/>
                <a:gd name="connsiteX1567" fmla="*/ 2689282 w 3747182"/>
                <a:gd name="connsiteY1567" fmla="*/ 715685 h 2326686"/>
                <a:gd name="connsiteX1568" fmla="*/ 2694148 w 3747182"/>
                <a:gd name="connsiteY1568" fmla="*/ 712923 h 2326686"/>
                <a:gd name="connsiteX1569" fmla="*/ 2699499 w 3747182"/>
                <a:gd name="connsiteY1569" fmla="*/ 710326 h 2326686"/>
                <a:gd name="connsiteX1570" fmla="*/ 2708074 w 3747182"/>
                <a:gd name="connsiteY1570" fmla="*/ 711006 h 2326686"/>
                <a:gd name="connsiteX1571" fmla="*/ 2709404 w 3747182"/>
                <a:gd name="connsiteY1571" fmla="*/ 715747 h 2326686"/>
                <a:gd name="connsiteX1572" fmla="*/ 2709044 w 3747182"/>
                <a:gd name="connsiteY1572" fmla="*/ 718102 h 2326686"/>
                <a:gd name="connsiteX1573" fmla="*/ 2706439 w 3747182"/>
                <a:gd name="connsiteY1573" fmla="*/ 723532 h 2326686"/>
                <a:gd name="connsiteX1574" fmla="*/ 2703521 w 3747182"/>
                <a:gd name="connsiteY1574" fmla="*/ 725926 h 2326686"/>
                <a:gd name="connsiteX1575" fmla="*/ 2702754 w 3747182"/>
                <a:gd name="connsiteY1575" fmla="*/ 734312 h 2326686"/>
                <a:gd name="connsiteX1576" fmla="*/ 2703411 w 3747182"/>
                <a:gd name="connsiteY1576" fmla="*/ 743998 h 2326686"/>
                <a:gd name="connsiteX1577" fmla="*/ 2705398 w 3747182"/>
                <a:gd name="connsiteY1577" fmla="*/ 750037 h 2326686"/>
                <a:gd name="connsiteX1578" fmla="*/ 2707636 w 3747182"/>
                <a:gd name="connsiteY1578" fmla="*/ 754379 h 2326686"/>
                <a:gd name="connsiteX1579" fmla="*/ 2713081 w 3747182"/>
                <a:gd name="connsiteY1579" fmla="*/ 763001 h 2326686"/>
                <a:gd name="connsiteX1580" fmla="*/ 2718041 w 3747182"/>
                <a:gd name="connsiteY1580" fmla="*/ 765911 h 2326686"/>
                <a:gd name="connsiteX1581" fmla="*/ 2723095 w 3747182"/>
                <a:gd name="connsiteY1581" fmla="*/ 765810 h 2326686"/>
                <a:gd name="connsiteX1582" fmla="*/ 2731740 w 3747182"/>
                <a:gd name="connsiteY1582" fmla="*/ 769158 h 2326686"/>
                <a:gd name="connsiteX1583" fmla="*/ 2736050 w 3747182"/>
                <a:gd name="connsiteY1583" fmla="*/ 767922 h 2326686"/>
                <a:gd name="connsiteX1584" fmla="*/ 2740259 w 3747182"/>
                <a:gd name="connsiteY1584" fmla="*/ 764253 h 2326686"/>
                <a:gd name="connsiteX1585" fmla="*/ 2750703 w 3747182"/>
                <a:gd name="connsiteY1585" fmla="*/ 749944 h 2326686"/>
                <a:gd name="connsiteX1586" fmla="*/ 2749186 w 3747182"/>
                <a:gd name="connsiteY1586" fmla="*/ 745140 h 2326686"/>
                <a:gd name="connsiteX1587" fmla="*/ 2747261 w 3747182"/>
                <a:gd name="connsiteY1587" fmla="*/ 741580 h 2326686"/>
                <a:gd name="connsiteX1588" fmla="*/ 2748943 w 3747182"/>
                <a:gd name="connsiteY1588" fmla="*/ 737184 h 2326686"/>
                <a:gd name="connsiteX1589" fmla="*/ 2753778 w 3747182"/>
                <a:gd name="connsiteY1589" fmla="*/ 730745 h 2326686"/>
                <a:gd name="connsiteX1590" fmla="*/ 2761164 w 3747182"/>
                <a:gd name="connsiteY1590" fmla="*/ 727170 h 2326686"/>
                <a:gd name="connsiteX1591" fmla="*/ 2760061 w 3747182"/>
                <a:gd name="connsiteY1591" fmla="*/ 724220 h 2326686"/>
                <a:gd name="connsiteX1592" fmla="*/ 2758864 w 3747182"/>
                <a:gd name="connsiteY1592" fmla="*/ 722319 h 2326686"/>
                <a:gd name="connsiteX1593" fmla="*/ 2724409 w 3747182"/>
                <a:gd name="connsiteY1593" fmla="*/ 697566 h 2326686"/>
                <a:gd name="connsiteX1594" fmla="*/ 2721640 w 3747182"/>
                <a:gd name="connsiteY1594" fmla="*/ 697863 h 2326686"/>
                <a:gd name="connsiteX1595" fmla="*/ 2716179 w 3747182"/>
                <a:gd name="connsiteY1595" fmla="*/ 701282 h 2326686"/>
                <a:gd name="connsiteX1596" fmla="*/ 2713409 w 3747182"/>
                <a:gd name="connsiteY1596" fmla="*/ 702064 h 2326686"/>
                <a:gd name="connsiteX1597" fmla="*/ 2707738 w 3747182"/>
                <a:gd name="connsiteY1597" fmla="*/ 700875 h 2326686"/>
                <a:gd name="connsiteX1598" fmla="*/ 2702081 w 3747182"/>
                <a:gd name="connsiteY1598" fmla="*/ 697597 h 2326686"/>
                <a:gd name="connsiteX1599" fmla="*/ 2697488 w 3747182"/>
                <a:gd name="connsiteY1599" fmla="*/ 693983 h 2326686"/>
                <a:gd name="connsiteX1600" fmla="*/ 2687412 w 3747182"/>
                <a:gd name="connsiteY1600" fmla="*/ 681309 h 2326686"/>
                <a:gd name="connsiteX1601" fmla="*/ 2681716 w 3747182"/>
                <a:gd name="connsiteY1601" fmla="*/ 675433 h 2326686"/>
                <a:gd name="connsiteX1602" fmla="*/ 2676076 w 3747182"/>
                <a:gd name="connsiteY1602" fmla="*/ 672765 h 2326686"/>
                <a:gd name="connsiteX1603" fmla="*/ 2671992 w 3747182"/>
                <a:gd name="connsiteY1603" fmla="*/ 679470 h 2326686"/>
                <a:gd name="connsiteX1604" fmla="*/ 2666140 w 3747182"/>
                <a:gd name="connsiteY1604" fmla="*/ 686269 h 2326686"/>
                <a:gd name="connsiteX1605" fmla="*/ 2665100 w 3747182"/>
                <a:gd name="connsiteY1605" fmla="*/ 688483 h 2326686"/>
                <a:gd name="connsiteX1606" fmla="*/ 2664325 w 3747182"/>
                <a:gd name="connsiteY1606" fmla="*/ 691839 h 2326686"/>
                <a:gd name="connsiteX1607" fmla="*/ 2663793 w 3747182"/>
                <a:gd name="connsiteY1607" fmla="*/ 697292 h 2326686"/>
                <a:gd name="connsiteX1608" fmla="*/ 2663809 w 3747182"/>
                <a:gd name="connsiteY1608" fmla="*/ 703378 h 2326686"/>
                <a:gd name="connsiteX1609" fmla="*/ 2664114 w 3747182"/>
                <a:gd name="connsiteY1609" fmla="*/ 707783 h 2326686"/>
                <a:gd name="connsiteX1610" fmla="*/ 2664200 w 3747182"/>
                <a:gd name="connsiteY1610" fmla="*/ 712156 h 2326686"/>
                <a:gd name="connsiteX1611" fmla="*/ 2662995 w 3747182"/>
                <a:gd name="connsiteY1611" fmla="*/ 716451 h 2326686"/>
                <a:gd name="connsiteX1612" fmla="*/ 2661383 w 3747182"/>
                <a:gd name="connsiteY1612" fmla="*/ 718337 h 2326686"/>
                <a:gd name="connsiteX1613" fmla="*/ 2657894 w 3747182"/>
                <a:gd name="connsiteY1613" fmla="*/ 718032 h 2326686"/>
                <a:gd name="connsiteX1614" fmla="*/ 2656697 w 3747182"/>
                <a:gd name="connsiteY1614" fmla="*/ 717163 h 2326686"/>
                <a:gd name="connsiteX1615" fmla="*/ 2655485 w 3747182"/>
                <a:gd name="connsiteY1615" fmla="*/ 715458 h 2326686"/>
                <a:gd name="connsiteX1616" fmla="*/ 2654374 w 3747182"/>
                <a:gd name="connsiteY1616" fmla="*/ 713095 h 2326686"/>
                <a:gd name="connsiteX1617" fmla="*/ 2652011 w 3747182"/>
                <a:gd name="connsiteY1617" fmla="*/ 703644 h 2326686"/>
                <a:gd name="connsiteX1618" fmla="*/ 2649500 w 3747182"/>
                <a:gd name="connsiteY1618" fmla="*/ 701266 h 2326686"/>
                <a:gd name="connsiteX1619" fmla="*/ 2646809 w 3747182"/>
                <a:gd name="connsiteY1619" fmla="*/ 702393 h 2326686"/>
                <a:gd name="connsiteX1620" fmla="*/ 2644540 w 3747182"/>
                <a:gd name="connsiteY1620" fmla="*/ 700679 h 2326686"/>
                <a:gd name="connsiteX1621" fmla="*/ 2637843 w 3747182"/>
                <a:gd name="connsiteY1621" fmla="*/ 689500 h 2326686"/>
                <a:gd name="connsiteX1622" fmla="*/ 2633125 w 3747182"/>
                <a:gd name="connsiteY1622" fmla="*/ 684031 h 2326686"/>
                <a:gd name="connsiteX1623" fmla="*/ 2626155 w 3747182"/>
                <a:gd name="connsiteY1623" fmla="*/ 677905 h 2326686"/>
                <a:gd name="connsiteX1624" fmla="*/ 2623909 w 3747182"/>
                <a:gd name="connsiteY1624" fmla="*/ 675386 h 2326686"/>
                <a:gd name="connsiteX1625" fmla="*/ 2621899 w 3747182"/>
                <a:gd name="connsiteY1625" fmla="*/ 670645 h 2326686"/>
                <a:gd name="connsiteX1626" fmla="*/ 2619747 w 3747182"/>
                <a:gd name="connsiteY1626" fmla="*/ 667281 h 2326686"/>
                <a:gd name="connsiteX1627" fmla="*/ 2617431 w 3747182"/>
                <a:gd name="connsiteY1627" fmla="*/ 667007 h 2326686"/>
                <a:gd name="connsiteX1628" fmla="*/ 2609014 w 3747182"/>
                <a:gd name="connsiteY1628" fmla="*/ 673391 h 2326686"/>
                <a:gd name="connsiteX1629" fmla="*/ 2604116 w 3747182"/>
                <a:gd name="connsiteY1629" fmla="*/ 674776 h 2326686"/>
                <a:gd name="connsiteX1630" fmla="*/ 2601667 w 3747182"/>
                <a:gd name="connsiteY1630" fmla="*/ 677921 h 2326686"/>
                <a:gd name="connsiteX1631" fmla="*/ 2600407 w 3747182"/>
                <a:gd name="connsiteY1631" fmla="*/ 680949 h 2326686"/>
                <a:gd name="connsiteX1632" fmla="*/ 2599054 w 3747182"/>
                <a:gd name="connsiteY1632" fmla="*/ 682725 h 2326686"/>
                <a:gd name="connsiteX1633" fmla="*/ 2594603 w 3747182"/>
                <a:gd name="connsiteY1633" fmla="*/ 683820 h 2326686"/>
                <a:gd name="connsiteX1634" fmla="*/ 2591333 w 3747182"/>
                <a:gd name="connsiteY1634" fmla="*/ 686316 h 2326686"/>
                <a:gd name="connsiteX1635" fmla="*/ 2589909 w 3747182"/>
                <a:gd name="connsiteY1635" fmla="*/ 689304 h 2326686"/>
                <a:gd name="connsiteX1636" fmla="*/ 2588602 w 3747182"/>
                <a:gd name="connsiteY1636" fmla="*/ 693411 h 2326686"/>
                <a:gd name="connsiteX1637" fmla="*/ 2590636 w 3747182"/>
                <a:gd name="connsiteY1637" fmla="*/ 701165 h 2326686"/>
                <a:gd name="connsiteX1638" fmla="*/ 2593108 w 3747182"/>
                <a:gd name="connsiteY1638" fmla="*/ 706868 h 2326686"/>
                <a:gd name="connsiteX1639" fmla="*/ 2585465 w 3747182"/>
                <a:gd name="connsiteY1639" fmla="*/ 704904 h 2326686"/>
                <a:gd name="connsiteX1640" fmla="*/ 2583501 w 3747182"/>
                <a:gd name="connsiteY1640" fmla="*/ 707775 h 2326686"/>
                <a:gd name="connsiteX1641" fmla="*/ 2582320 w 3747182"/>
                <a:gd name="connsiteY1641" fmla="*/ 725049 h 2326686"/>
                <a:gd name="connsiteX1642" fmla="*/ 2583963 w 3747182"/>
                <a:gd name="connsiteY1642" fmla="*/ 743028 h 2326686"/>
                <a:gd name="connsiteX1643" fmla="*/ 2581240 w 3747182"/>
                <a:gd name="connsiteY1643" fmla="*/ 743200 h 2326686"/>
                <a:gd name="connsiteX1644" fmla="*/ 2577203 w 3747182"/>
                <a:gd name="connsiteY1644" fmla="*/ 741573 h 2326686"/>
                <a:gd name="connsiteX1645" fmla="*/ 2576437 w 3747182"/>
                <a:gd name="connsiteY1645" fmla="*/ 745023 h 2326686"/>
                <a:gd name="connsiteX1646" fmla="*/ 2576765 w 3747182"/>
                <a:gd name="connsiteY1646" fmla="*/ 749795 h 2326686"/>
                <a:gd name="connsiteX1647" fmla="*/ 2577751 w 3747182"/>
                <a:gd name="connsiteY1647" fmla="*/ 752870 h 2326686"/>
                <a:gd name="connsiteX1648" fmla="*/ 3096906 w 3747182"/>
                <a:gd name="connsiteY1648" fmla="*/ 1087572 h 2326686"/>
                <a:gd name="connsiteX1649" fmla="*/ 3098385 w 3747182"/>
                <a:gd name="connsiteY1649" fmla="*/ 1086445 h 2326686"/>
                <a:gd name="connsiteX1650" fmla="*/ 3096765 w 3747182"/>
                <a:gd name="connsiteY1650" fmla="*/ 1082377 h 2326686"/>
                <a:gd name="connsiteX1651" fmla="*/ 3095021 w 3747182"/>
                <a:gd name="connsiteY1651" fmla="*/ 1079678 h 2326686"/>
                <a:gd name="connsiteX1652" fmla="*/ 3092447 w 3747182"/>
                <a:gd name="connsiteY1652" fmla="*/ 1078989 h 2326686"/>
                <a:gd name="connsiteX1653" fmla="*/ 3092275 w 3747182"/>
                <a:gd name="connsiteY1653" fmla="*/ 1079756 h 2326686"/>
                <a:gd name="connsiteX1654" fmla="*/ 3092197 w 3747182"/>
                <a:gd name="connsiteY1654" fmla="*/ 1084552 h 2326686"/>
                <a:gd name="connsiteX1655" fmla="*/ 3093683 w 3747182"/>
                <a:gd name="connsiteY1655" fmla="*/ 1086649 h 2326686"/>
                <a:gd name="connsiteX1656" fmla="*/ 3096906 w 3747182"/>
                <a:gd name="connsiteY1656" fmla="*/ 1087572 h 2326686"/>
                <a:gd name="connsiteX1657" fmla="*/ 2845578 w 3747182"/>
                <a:gd name="connsiteY1657" fmla="*/ 622336 h 2326686"/>
                <a:gd name="connsiteX1658" fmla="*/ 2846979 w 3747182"/>
                <a:gd name="connsiteY1658" fmla="*/ 615639 h 2326686"/>
                <a:gd name="connsiteX1659" fmla="*/ 2850014 w 3747182"/>
                <a:gd name="connsiteY1659" fmla="*/ 612290 h 2326686"/>
                <a:gd name="connsiteX1660" fmla="*/ 2834931 w 3747182"/>
                <a:gd name="connsiteY1660" fmla="*/ 615693 h 2326686"/>
                <a:gd name="connsiteX1661" fmla="*/ 2828969 w 3747182"/>
                <a:gd name="connsiteY1661" fmla="*/ 622343 h 2326686"/>
                <a:gd name="connsiteX1662" fmla="*/ 2827882 w 3747182"/>
                <a:gd name="connsiteY1662" fmla="*/ 625082 h 2326686"/>
                <a:gd name="connsiteX1663" fmla="*/ 2844381 w 3747182"/>
                <a:gd name="connsiteY1663" fmla="*/ 623971 h 2326686"/>
                <a:gd name="connsiteX1664" fmla="*/ 2845578 w 3747182"/>
                <a:gd name="connsiteY1664" fmla="*/ 622336 h 2326686"/>
                <a:gd name="connsiteX1665" fmla="*/ 2795532 w 3747182"/>
                <a:gd name="connsiteY1665" fmla="*/ 767648 h 2326686"/>
                <a:gd name="connsiteX1666" fmla="*/ 2800336 w 3747182"/>
                <a:gd name="connsiteY1666" fmla="*/ 773093 h 2326686"/>
                <a:gd name="connsiteX1667" fmla="*/ 2802815 w 3747182"/>
                <a:gd name="connsiteY1667" fmla="*/ 774290 h 2326686"/>
                <a:gd name="connsiteX1668" fmla="*/ 2810936 w 3747182"/>
                <a:gd name="connsiteY1668" fmla="*/ 776434 h 2326686"/>
                <a:gd name="connsiteX1669" fmla="*/ 2813432 w 3747182"/>
                <a:gd name="connsiteY1669" fmla="*/ 778718 h 2326686"/>
                <a:gd name="connsiteX1670" fmla="*/ 2818501 w 3747182"/>
                <a:gd name="connsiteY1670" fmla="*/ 785000 h 2326686"/>
                <a:gd name="connsiteX1671" fmla="*/ 2821154 w 3747182"/>
                <a:gd name="connsiteY1671" fmla="*/ 787653 h 2326686"/>
                <a:gd name="connsiteX1672" fmla="*/ 2825636 w 3747182"/>
                <a:gd name="connsiteY1672" fmla="*/ 789773 h 2326686"/>
                <a:gd name="connsiteX1673" fmla="*/ 2842175 w 3747182"/>
                <a:gd name="connsiteY1673" fmla="*/ 792112 h 2326686"/>
                <a:gd name="connsiteX1674" fmla="*/ 2854176 w 3747182"/>
                <a:gd name="connsiteY1674" fmla="*/ 792104 h 2326686"/>
                <a:gd name="connsiteX1675" fmla="*/ 2859481 w 3747182"/>
                <a:gd name="connsiteY1675" fmla="*/ 790203 h 2326686"/>
                <a:gd name="connsiteX1676" fmla="*/ 2870308 w 3747182"/>
                <a:gd name="connsiteY1676" fmla="*/ 784210 h 2326686"/>
                <a:gd name="connsiteX1677" fmla="*/ 2875769 w 3747182"/>
                <a:gd name="connsiteY1677" fmla="*/ 779821 h 2326686"/>
                <a:gd name="connsiteX1678" fmla="*/ 2877224 w 3747182"/>
                <a:gd name="connsiteY1678" fmla="*/ 777654 h 2326686"/>
                <a:gd name="connsiteX1679" fmla="*/ 2881089 w 3747182"/>
                <a:gd name="connsiteY1679" fmla="*/ 759621 h 2326686"/>
                <a:gd name="connsiteX1680" fmla="*/ 2879650 w 3747182"/>
                <a:gd name="connsiteY1680" fmla="*/ 759120 h 2326686"/>
                <a:gd name="connsiteX1681" fmla="*/ 2878187 w 3747182"/>
                <a:gd name="connsiteY1681" fmla="*/ 759731 h 2326686"/>
                <a:gd name="connsiteX1682" fmla="*/ 2876481 w 3747182"/>
                <a:gd name="connsiteY1682" fmla="*/ 762735 h 2326686"/>
                <a:gd name="connsiteX1683" fmla="*/ 2874682 w 3747182"/>
                <a:gd name="connsiteY1683" fmla="*/ 764472 h 2326686"/>
                <a:gd name="connsiteX1684" fmla="*/ 2872194 w 3747182"/>
                <a:gd name="connsiteY1684" fmla="*/ 761530 h 2326686"/>
                <a:gd name="connsiteX1685" fmla="*/ 2869190 w 3747182"/>
                <a:gd name="connsiteY1685" fmla="*/ 758987 h 2326686"/>
                <a:gd name="connsiteX1686" fmla="*/ 2865317 w 3747182"/>
                <a:gd name="connsiteY1686" fmla="*/ 754246 h 2326686"/>
                <a:gd name="connsiteX1687" fmla="*/ 2855248 w 3747182"/>
                <a:gd name="connsiteY1687" fmla="*/ 752064 h 2326686"/>
                <a:gd name="connsiteX1688" fmla="*/ 2842903 w 3747182"/>
                <a:gd name="connsiteY1688" fmla="*/ 750554 h 2326686"/>
                <a:gd name="connsiteX1689" fmla="*/ 2838709 w 3747182"/>
                <a:gd name="connsiteY1689" fmla="*/ 753480 h 2326686"/>
                <a:gd name="connsiteX1690" fmla="*/ 2832075 w 3747182"/>
                <a:gd name="connsiteY1690" fmla="*/ 752768 h 2326686"/>
                <a:gd name="connsiteX1691" fmla="*/ 2829548 w 3747182"/>
                <a:gd name="connsiteY1691" fmla="*/ 749662 h 2326686"/>
                <a:gd name="connsiteX1692" fmla="*/ 2829861 w 3747182"/>
                <a:gd name="connsiteY1692" fmla="*/ 746470 h 2326686"/>
                <a:gd name="connsiteX1693" fmla="*/ 2830511 w 3747182"/>
                <a:gd name="connsiteY1693" fmla="*/ 744123 h 2326686"/>
                <a:gd name="connsiteX1694" fmla="*/ 2830299 w 3747182"/>
                <a:gd name="connsiteY1694" fmla="*/ 739695 h 2326686"/>
                <a:gd name="connsiteX1695" fmla="*/ 2828617 w 3747182"/>
                <a:gd name="connsiteY1695" fmla="*/ 737426 h 2326686"/>
                <a:gd name="connsiteX1696" fmla="*/ 2808081 w 3747182"/>
                <a:gd name="connsiteY1696" fmla="*/ 735071 h 2326686"/>
                <a:gd name="connsiteX1697" fmla="*/ 2806907 w 3747182"/>
                <a:gd name="connsiteY1697" fmla="*/ 735290 h 2326686"/>
                <a:gd name="connsiteX1698" fmla="*/ 2798497 w 3747182"/>
                <a:gd name="connsiteY1698" fmla="*/ 741706 h 2326686"/>
                <a:gd name="connsiteX1699" fmla="*/ 2792677 w 3747182"/>
                <a:gd name="connsiteY1699" fmla="*/ 741142 h 2326686"/>
                <a:gd name="connsiteX1700" fmla="*/ 2791644 w 3747182"/>
                <a:gd name="connsiteY1700" fmla="*/ 736096 h 2326686"/>
                <a:gd name="connsiteX1701" fmla="*/ 2791706 w 3747182"/>
                <a:gd name="connsiteY1701" fmla="*/ 728938 h 2326686"/>
                <a:gd name="connsiteX1702" fmla="*/ 2787012 w 3747182"/>
                <a:gd name="connsiteY1702" fmla="*/ 722663 h 2326686"/>
                <a:gd name="connsiteX1703" fmla="*/ 2784845 w 3747182"/>
                <a:gd name="connsiteY1703" fmla="*/ 724744 h 2326686"/>
                <a:gd name="connsiteX1704" fmla="*/ 2782741 w 3747182"/>
                <a:gd name="connsiteY1704" fmla="*/ 731527 h 2326686"/>
                <a:gd name="connsiteX1705" fmla="*/ 2780871 w 3747182"/>
                <a:gd name="connsiteY1705" fmla="*/ 739139 h 2326686"/>
                <a:gd name="connsiteX1706" fmla="*/ 2779298 w 3747182"/>
                <a:gd name="connsiteY1706" fmla="*/ 747651 h 2326686"/>
                <a:gd name="connsiteX1707" fmla="*/ 2778477 w 3747182"/>
                <a:gd name="connsiteY1707" fmla="*/ 756030 h 2326686"/>
                <a:gd name="connsiteX1708" fmla="*/ 2790666 w 3747182"/>
                <a:gd name="connsiteY1708" fmla="*/ 763236 h 2326686"/>
                <a:gd name="connsiteX1709" fmla="*/ 2795532 w 3747182"/>
                <a:gd name="connsiteY1709" fmla="*/ 767648 h 2326686"/>
                <a:gd name="connsiteX1710" fmla="*/ 2926402 w 3747182"/>
                <a:gd name="connsiteY1710" fmla="*/ 674174 h 2326686"/>
                <a:gd name="connsiteX1711" fmla="*/ 2925918 w 3747182"/>
                <a:gd name="connsiteY1711" fmla="*/ 670348 h 2326686"/>
                <a:gd name="connsiteX1712" fmla="*/ 2925283 w 3747182"/>
                <a:gd name="connsiteY1712" fmla="*/ 668353 h 2326686"/>
                <a:gd name="connsiteX1713" fmla="*/ 2924501 w 3747182"/>
                <a:gd name="connsiteY1713" fmla="*/ 667469 h 2326686"/>
                <a:gd name="connsiteX1714" fmla="*/ 2921067 w 3747182"/>
                <a:gd name="connsiteY1714" fmla="*/ 669307 h 2326686"/>
                <a:gd name="connsiteX1715" fmla="*/ 2919221 w 3747182"/>
                <a:gd name="connsiteY1715" fmla="*/ 672171 h 2326686"/>
                <a:gd name="connsiteX1716" fmla="*/ 2924220 w 3747182"/>
                <a:gd name="connsiteY1716" fmla="*/ 677459 h 2326686"/>
                <a:gd name="connsiteX1717" fmla="*/ 2926402 w 3747182"/>
                <a:gd name="connsiteY1717" fmla="*/ 674174 h 2326686"/>
                <a:gd name="connsiteX1718" fmla="*/ 3495228 w 3747182"/>
                <a:gd name="connsiteY1718" fmla="*/ 1086484 h 2326686"/>
                <a:gd name="connsiteX1719" fmla="*/ 3496738 w 3747182"/>
                <a:gd name="connsiteY1719" fmla="*/ 1086187 h 2326686"/>
                <a:gd name="connsiteX1720" fmla="*/ 3503123 w 3747182"/>
                <a:gd name="connsiteY1720" fmla="*/ 1082588 h 2326686"/>
                <a:gd name="connsiteX1721" fmla="*/ 3514005 w 3747182"/>
                <a:gd name="connsiteY1721" fmla="*/ 1081337 h 2326686"/>
                <a:gd name="connsiteX1722" fmla="*/ 3519129 w 3747182"/>
                <a:gd name="connsiteY1722" fmla="*/ 1076181 h 2326686"/>
                <a:gd name="connsiteX1723" fmla="*/ 3521734 w 3747182"/>
                <a:gd name="connsiteY1723" fmla="*/ 1075015 h 2326686"/>
                <a:gd name="connsiteX1724" fmla="*/ 3527571 w 3747182"/>
                <a:gd name="connsiteY1724" fmla="*/ 1076455 h 2326686"/>
                <a:gd name="connsiteX1725" fmla="*/ 3532570 w 3747182"/>
                <a:gd name="connsiteY1725" fmla="*/ 1079701 h 2326686"/>
                <a:gd name="connsiteX1726" fmla="*/ 3534565 w 3747182"/>
                <a:gd name="connsiteY1726" fmla="*/ 1079999 h 2326686"/>
                <a:gd name="connsiteX1727" fmla="*/ 3540252 w 3747182"/>
                <a:gd name="connsiteY1727" fmla="*/ 1078598 h 2326686"/>
                <a:gd name="connsiteX1728" fmla="*/ 3554061 w 3747182"/>
                <a:gd name="connsiteY1728" fmla="*/ 1073552 h 2326686"/>
                <a:gd name="connsiteX1729" fmla="*/ 3564286 w 3747182"/>
                <a:gd name="connsiteY1729" fmla="*/ 1071722 h 2326686"/>
                <a:gd name="connsiteX1730" fmla="*/ 3569574 w 3747182"/>
                <a:gd name="connsiteY1730" fmla="*/ 1069985 h 2326686"/>
                <a:gd name="connsiteX1731" fmla="*/ 3576123 w 3747182"/>
                <a:gd name="connsiteY1731" fmla="*/ 1063257 h 2326686"/>
                <a:gd name="connsiteX1732" fmla="*/ 3576671 w 3747182"/>
                <a:gd name="connsiteY1732" fmla="*/ 1059697 h 2326686"/>
                <a:gd name="connsiteX1733" fmla="*/ 3575927 w 3747182"/>
                <a:gd name="connsiteY1733" fmla="*/ 1056701 h 2326686"/>
                <a:gd name="connsiteX1734" fmla="*/ 3574785 w 3747182"/>
                <a:gd name="connsiteY1734" fmla="*/ 1055425 h 2326686"/>
                <a:gd name="connsiteX1735" fmla="*/ 3569676 w 3747182"/>
                <a:gd name="connsiteY1735" fmla="*/ 1051435 h 2326686"/>
                <a:gd name="connsiteX1736" fmla="*/ 3566210 w 3747182"/>
                <a:gd name="connsiteY1736" fmla="*/ 1047962 h 2326686"/>
                <a:gd name="connsiteX1737" fmla="*/ 3564419 w 3747182"/>
                <a:gd name="connsiteY1737" fmla="*/ 1044723 h 2326686"/>
                <a:gd name="connsiteX1738" fmla="*/ 3562721 w 3747182"/>
                <a:gd name="connsiteY1738" fmla="*/ 1042806 h 2326686"/>
                <a:gd name="connsiteX1739" fmla="*/ 3560945 w 3747182"/>
                <a:gd name="connsiteY1739" fmla="*/ 1041687 h 2326686"/>
                <a:gd name="connsiteX1740" fmla="*/ 3557894 w 3747182"/>
                <a:gd name="connsiteY1740" fmla="*/ 1038401 h 2326686"/>
                <a:gd name="connsiteX1741" fmla="*/ 3556017 w 3747182"/>
                <a:gd name="connsiteY1741" fmla="*/ 1037572 h 2326686"/>
                <a:gd name="connsiteX1742" fmla="*/ 3546409 w 3747182"/>
                <a:gd name="connsiteY1742" fmla="*/ 1035084 h 2326686"/>
                <a:gd name="connsiteX1743" fmla="*/ 3543828 w 3747182"/>
                <a:gd name="connsiteY1743" fmla="*/ 1033958 h 2326686"/>
                <a:gd name="connsiteX1744" fmla="*/ 3541246 w 3747182"/>
                <a:gd name="connsiteY1744" fmla="*/ 1033746 h 2326686"/>
                <a:gd name="connsiteX1745" fmla="*/ 3538070 w 3747182"/>
                <a:gd name="connsiteY1745" fmla="*/ 1035444 h 2326686"/>
                <a:gd name="connsiteX1746" fmla="*/ 3534870 w 3747182"/>
                <a:gd name="connsiteY1746" fmla="*/ 1035796 h 2326686"/>
                <a:gd name="connsiteX1747" fmla="*/ 3531709 w 3747182"/>
                <a:gd name="connsiteY1747" fmla="*/ 1034701 h 2326686"/>
                <a:gd name="connsiteX1748" fmla="*/ 3528533 w 3747182"/>
                <a:gd name="connsiteY1748" fmla="*/ 1035014 h 2326686"/>
                <a:gd name="connsiteX1749" fmla="*/ 3525153 w 3747182"/>
                <a:gd name="connsiteY1749" fmla="*/ 1036884 h 2326686"/>
                <a:gd name="connsiteX1750" fmla="*/ 3521742 w 3747182"/>
                <a:gd name="connsiteY1750" fmla="*/ 1037799 h 2326686"/>
                <a:gd name="connsiteX1751" fmla="*/ 3519254 w 3747182"/>
                <a:gd name="connsiteY1751" fmla="*/ 1038793 h 2326686"/>
                <a:gd name="connsiteX1752" fmla="*/ 3515507 w 3747182"/>
                <a:gd name="connsiteY1752" fmla="*/ 1042744 h 2326686"/>
                <a:gd name="connsiteX1753" fmla="*/ 3511806 w 3747182"/>
                <a:gd name="connsiteY1753" fmla="*/ 1044027 h 2326686"/>
                <a:gd name="connsiteX1754" fmla="*/ 3504945 w 3747182"/>
                <a:gd name="connsiteY1754" fmla="*/ 1052492 h 2326686"/>
                <a:gd name="connsiteX1755" fmla="*/ 3497388 w 3747182"/>
                <a:gd name="connsiteY1755" fmla="*/ 1058875 h 2326686"/>
                <a:gd name="connsiteX1756" fmla="*/ 3496026 w 3747182"/>
                <a:gd name="connsiteY1756" fmla="*/ 1062498 h 2326686"/>
                <a:gd name="connsiteX1757" fmla="*/ 3492842 w 3747182"/>
                <a:gd name="connsiteY1757" fmla="*/ 1067395 h 2326686"/>
                <a:gd name="connsiteX1758" fmla="*/ 3491622 w 3747182"/>
                <a:gd name="connsiteY1758" fmla="*/ 1071338 h 2326686"/>
                <a:gd name="connsiteX1759" fmla="*/ 3492060 w 3747182"/>
                <a:gd name="connsiteY1759" fmla="*/ 1074491 h 2326686"/>
                <a:gd name="connsiteX1760" fmla="*/ 3495228 w 3747182"/>
                <a:gd name="connsiteY1760" fmla="*/ 1086484 h 2326686"/>
                <a:gd name="connsiteX1761" fmla="*/ 3107319 w 3747182"/>
                <a:gd name="connsiteY1761" fmla="*/ 1190833 h 2326686"/>
                <a:gd name="connsiteX1762" fmla="*/ 3107562 w 3747182"/>
                <a:gd name="connsiteY1762" fmla="*/ 1196185 h 2326686"/>
                <a:gd name="connsiteX1763" fmla="*/ 3108571 w 3747182"/>
                <a:gd name="connsiteY1763" fmla="*/ 1197945 h 2326686"/>
                <a:gd name="connsiteX1764" fmla="*/ 3112553 w 3747182"/>
                <a:gd name="connsiteY1764" fmla="*/ 1200229 h 2326686"/>
                <a:gd name="connsiteX1765" fmla="*/ 3114681 w 3747182"/>
                <a:gd name="connsiteY1765" fmla="*/ 1203226 h 2326686"/>
                <a:gd name="connsiteX1766" fmla="*/ 3114571 w 3747182"/>
                <a:gd name="connsiteY1766" fmla="*/ 1205033 h 2326686"/>
                <a:gd name="connsiteX1767" fmla="*/ 3113828 w 3747182"/>
                <a:gd name="connsiteY1767" fmla="*/ 1209085 h 2326686"/>
                <a:gd name="connsiteX1768" fmla="*/ 3114806 w 3747182"/>
                <a:gd name="connsiteY1768" fmla="*/ 1209007 h 2326686"/>
                <a:gd name="connsiteX1769" fmla="*/ 3115674 w 3747182"/>
                <a:gd name="connsiteY1769" fmla="*/ 1207388 h 2326686"/>
                <a:gd name="connsiteX1770" fmla="*/ 3115902 w 3747182"/>
                <a:gd name="connsiteY1770" fmla="*/ 1204822 h 2326686"/>
                <a:gd name="connsiteX1771" fmla="*/ 3115408 w 3747182"/>
                <a:gd name="connsiteY1771" fmla="*/ 1201982 h 2326686"/>
                <a:gd name="connsiteX1772" fmla="*/ 3113202 w 3747182"/>
                <a:gd name="connsiteY1772" fmla="*/ 1196435 h 2326686"/>
                <a:gd name="connsiteX1773" fmla="*/ 3112835 w 3747182"/>
                <a:gd name="connsiteY1773" fmla="*/ 1191013 h 2326686"/>
                <a:gd name="connsiteX1774" fmla="*/ 3112725 w 3747182"/>
                <a:gd name="connsiteY1774" fmla="*/ 1184927 h 2326686"/>
                <a:gd name="connsiteX1775" fmla="*/ 3112248 w 3747182"/>
                <a:gd name="connsiteY1775" fmla="*/ 1180170 h 2326686"/>
                <a:gd name="connsiteX1776" fmla="*/ 3112756 w 3747182"/>
                <a:gd name="connsiteY1776" fmla="*/ 1177400 h 2326686"/>
                <a:gd name="connsiteX1777" fmla="*/ 3116402 w 3747182"/>
                <a:gd name="connsiteY1777" fmla="*/ 1175977 h 2326686"/>
                <a:gd name="connsiteX1778" fmla="*/ 3117912 w 3747182"/>
                <a:gd name="connsiteY1778" fmla="*/ 1171948 h 2326686"/>
                <a:gd name="connsiteX1779" fmla="*/ 3118092 w 3747182"/>
                <a:gd name="connsiteY1779" fmla="*/ 1166205 h 2326686"/>
                <a:gd name="connsiteX1780" fmla="*/ 3115972 w 3747182"/>
                <a:gd name="connsiteY1780" fmla="*/ 1163584 h 2326686"/>
                <a:gd name="connsiteX1781" fmla="*/ 3115628 w 3747182"/>
                <a:gd name="connsiteY1781" fmla="*/ 1163240 h 2326686"/>
                <a:gd name="connsiteX1782" fmla="*/ 3113523 w 3747182"/>
                <a:gd name="connsiteY1782" fmla="*/ 1166002 h 2326686"/>
                <a:gd name="connsiteX1783" fmla="*/ 3111630 w 3747182"/>
                <a:gd name="connsiteY1783" fmla="*/ 1169444 h 2326686"/>
                <a:gd name="connsiteX1784" fmla="*/ 3106960 w 3747182"/>
                <a:gd name="connsiteY1784" fmla="*/ 1173896 h 2326686"/>
                <a:gd name="connsiteX1785" fmla="*/ 3106349 w 3747182"/>
                <a:gd name="connsiteY1785" fmla="*/ 1177901 h 2326686"/>
                <a:gd name="connsiteX1786" fmla="*/ 3108141 w 3747182"/>
                <a:gd name="connsiteY1786" fmla="*/ 1182392 h 2326686"/>
                <a:gd name="connsiteX1787" fmla="*/ 3107319 w 3747182"/>
                <a:gd name="connsiteY1787" fmla="*/ 1190833 h 2326686"/>
                <a:gd name="connsiteX1788" fmla="*/ 3258100 w 3747182"/>
                <a:gd name="connsiteY1788" fmla="*/ 1154595 h 2326686"/>
                <a:gd name="connsiteX1789" fmla="*/ 3261433 w 3747182"/>
                <a:gd name="connsiteY1789" fmla="*/ 1158554 h 2326686"/>
                <a:gd name="connsiteX1790" fmla="*/ 3265900 w 3747182"/>
                <a:gd name="connsiteY1790" fmla="*/ 1161652 h 2326686"/>
                <a:gd name="connsiteX1791" fmla="*/ 3278371 w 3747182"/>
                <a:gd name="connsiteY1791" fmla="*/ 1167512 h 2326686"/>
                <a:gd name="connsiteX1792" fmla="*/ 3284629 w 3747182"/>
                <a:gd name="connsiteY1792" fmla="*/ 1166941 h 2326686"/>
                <a:gd name="connsiteX1793" fmla="*/ 3285615 w 3747182"/>
                <a:gd name="connsiteY1793" fmla="*/ 1165642 h 2326686"/>
                <a:gd name="connsiteX1794" fmla="*/ 3286007 w 3747182"/>
                <a:gd name="connsiteY1794" fmla="*/ 1163905 h 2326686"/>
                <a:gd name="connsiteX1795" fmla="*/ 3286797 w 3747182"/>
                <a:gd name="connsiteY1795" fmla="*/ 1157208 h 2326686"/>
                <a:gd name="connsiteX1796" fmla="*/ 3287524 w 3747182"/>
                <a:gd name="connsiteY1796" fmla="*/ 1155002 h 2326686"/>
                <a:gd name="connsiteX1797" fmla="*/ 3289402 w 3747182"/>
                <a:gd name="connsiteY1797" fmla="*/ 1154392 h 2326686"/>
                <a:gd name="connsiteX1798" fmla="*/ 3289746 w 3747182"/>
                <a:gd name="connsiteY1798" fmla="*/ 1151028 h 2326686"/>
                <a:gd name="connsiteX1799" fmla="*/ 3289465 w 3747182"/>
                <a:gd name="connsiteY1799" fmla="*/ 1149510 h 2326686"/>
                <a:gd name="connsiteX1800" fmla="*/ 3288455 w 3747182"/>
                <a:gd name="connsiteY1800" fmla="*/ 1147820 h 2326686"/>
                <a:gd name="connsiteX1801" fmla="*/ 3266127 w 3747182"/>
                <a:gd name="connsiteY1801" fmla="*/ 1139308 h 2326686"/>
                <a:gd name="connsiteX1802" fmla="*/ 3262575 w 3747182"/>
                <a:gd name="connsiteY1802" fmla="*/ 1139778 h 2326686"/>
                <a:gd name="connsiteX1803" fmla="*/ 3259571 w 3747182"/>
                <a:gd name="connsiteY1803" fmla="*/ 1141921 h 2326686"/>
                <a:gd name="connsiteX1804" fmla="*/ 3255292 w 3747182"/>
                <a:gd name="connsiteY1804" fmla="*/ 1146647 h 2326686"/>
                <a:gd name="connsiteX1805" fmla="*/ 3254173 w 3747182"/>
                <a:gd name="connsiteY1805" fmla="*/ 1148438 h 2326686"/>
                <a:gd name="connsiteX1806" fmla="*/ 3253626 w 3747182"/>
                <a:gd name="connsiteY1806" fmla="*/ 1150746 h 2326686"/>
                <a:gd name="connsiteX1807" fmla="*/ 3254337 w 3747182"/>
                <a:gd name="connsiteY1807" fmla="*/ 1151841 h 2326686"/>
                <a:gd name="connsiteX1808" fmla="*/ 3258100 w 3747182"/>
                <a:gd name="connsiteY1808" fmla="*/ 1154595 h 2326686"/>
                <a:gd name="connsiteX1809" fmla="*/ 2032082 w 3747182"/>
                <a:gd name="connsiteY1809" fmla="*/ 634446 h 2326686"/>
                <a:gd name="connsiteX1810" fmla="*/ 2035219 w 3747182"/>
                <a:gd name="connsiteY1810" fmla="*/ 635518 h 2326686"/>
                <a:gd name="connsiteX1811" fmla="*/ 2037363 w 3747182"/>
                <a:gd name="connsiteY1811" fmla="*/ 640611 h 2326686"/>
                <a:gd name="connsiteX1812" fmla="*/ 2040375 w 3747182"/>
                <a:gd name="connsiteY1812" fmla="*/ 643780 h 2326686"/>
                <a:gd name="connsiteX1813" fmla="*/ 2041322 w 3747182"/>
                <a:gd name="connsiteY1813" fmla="*/ 643561 h 2326686"/>
                <a:gd name="connsiteX1814" fmla="*/ 2041572 w 3747182"/>
                <a:gd name="connsiteY1814" fmla="*/ 640689 h 2326686"/>
                <a:gd name="connsiteX1815" fmla="*/ 2042182 w 3747182"/>
                <a:gd name="connsiteY1815" fmla="*/ 639156 h 2326686"/>
                <a:gd name="connsiteX1816" fmla="*/ 2043207 w 3747182"/>
                <a:gd name="connsiteY1816" fmla="*/ 638186 h 2326686"/>
                <a:gd name="connsiteX1817" fmla="*/ 2042589 w 3747182"/>
                <a:gd name="connsiteY1817" fmla="*/ 634094 h 2326686"/>
                <a:gd name="connsiteX1818" fmla="*/ 2039186 w 3747182"/>
                <a:gd name="connsiteY1818" fmla="*/ 627671 h 2326686"/>
                <a:gd name="connsiteX1819" fmla="*/ 2037347 w 3747182"/>
                <a:gd name="connsiteY1819" fmla="*/ 625496 h 2326686"/>
                <a:gd name="connsiteX1820" fmla="*/ 2034883 w 3747182"/>
                <a:gd name="connsiteY1820" fmla="*/ 627914 h 2326686"/>
                <a:gd name="connsiteX1821" fmla="*/ 2028945 w 3747182"/>
                <a:gd name="connsiteY1821" fmla="*/ 626537 h 2326686"/>
                <a:gd name="connsiteX1822" fmla="*/ 2028014 w 3747182"/>
                <a:gd name="connsiteY1822" fmla="*/ 627170 h 2326686"/>
                <a:gd name="connsiteX1823" fmla="*/ 2028757 w 3747182"/>
                <a:gd name="connsiteY1823" fmla="*/ 629369 h 2326686"/>
                <a:gd name="connsiteX1824" fmla="*/ 2032082 w 3747182"/>
                <a:gd name="connsiteY1824" fmla="*/ 634446 h 2326686"/>
                <a:gd name="connsiteX1825" fmla="*/ 2543547 w 3747182"/>
                <a:gd name="connsiteY1825" fmla="*/ 840719 h 2326686"/>
                <a:gd name="connsiteX1826" fmla="*/ 2547607 w 3747182"/>
                <a:gd name="connsiteY1826" fmla="*/ 845405 h 2326686"/>
                <a:gd name="connsiteX1827" fmla="*/ 2549399 w 3747182"/>
                <a:gd name="connsiteY1827" fmla="*/ 850357 h 2326686"/>
                <a:gd name="connsiteX1828" fmla="*/ 2556792 w 3747182"/>
                <a:gd name="connsiteY1828" fmla="*/ 860739 h 2326686"/>
                <a:gd name="connsiteX1829" fmla="*/ 2558333 w 3747182"/>
                <a:gd name="connsiteY1829" fmla="*/ 864228 h 2326686"/>
                <a:gd name="connsiteX1830" fmla="*/ 2559992 w 3747182"/>
                <a:gd name="connsiteY1830" fmla="*/ 861960 h 2326686"/>
                <a:gd name="connsiteX1831" fmla="*/ 2561353 w 3747182"/>
                <a:gd name="connsiteY1831" fmla="*/ 856295 h 2326686"/>
                <a:gd name="connsiteX1832" fmla="*/ 2556471 w 3747182"/>
                <a:gd name="connsiteY1832" fmla="*/ 847885 h 2326686"/>
                <a:gd name="connsiteX1833" fmla="*/ 2547506 w 3747182"/>
                <a:gd name="connsiteY1833" fmla="*/ 837464 h 2326686"/>
                <a:gd name="connsiteX1834" fmla="*/ 2542201 w 3747182"/>
                <a:gd name="connsiteY1834" fmla="*/ 834765 h 2326686"/>
                <a:gd name="connsiteX1835" fmla="*/ 2542545 w 3747182"/>
                <a:gd name="connsiteY1835" fmla="*/ 838935 h 2326686"/>
                <a:gd name="connsiteX1836" fmla="*/ 2543547 w 3747182"/>
                <a:gd name="connsiteY1836" fmla="*/ 840719 h 2326686"/>
                <a:gd name="connsiteX1837" fmla="*/ 2302757 w 3747182"/>
                <a:gd name="connsiteY1837" fmla="*/ 867154 h 2326686"/>
                <a:gd name="connsiteX1838" fmla="*/ 2304103 w 3747182"/>
                <a:gd name="connsiteY1838" fmla="*/ 866982 h 2326686"/>
                <a:gd name="connsiteX1839" fmla="*/ 2306520 w 3747182"/>
                <a:gd name="connsiteY1839" fmla="*/ 863986 h 2326686"/>
                <a:gd name="connsiteX1840" fmla="*/ 2306168 w 3747182"/>
                <a:gd name="connsiteY1840" fmla="*/ 863008 h 2326686"/>
                <a:gd name="connsiteX1841" fmla="*/ 2304212 w 3747182"/>
                <a:gd name="connsiteY1841" fmla="*/ 860364 h 2326686"/>
                <a:gd name="connsiteX1842" fmla="*/ 2301623 w 3747182"/>
                <a:gd name="connsiteY1842" fmla="*/ 859636 h 2326686"/>
                <a:gd name="connsiteX1843" fmla="*/ 2299573 w 3747182"/>
                <a:gd name="connsiteY1843" fmla="*/ 860802 h 2326686"/>
                <a:gd name="connsiteX1844" fmla="*/ 2299558 w 3747182"/>
                <a:gd name="connsiteY1844" fmla="*/ 862233 h 2326686"/>
                <a:gd name="connsiteX1845" fmla="*/ 2300230 w 3747182"/>
                <a:gd name="connsiteY1845" fmla="*/ 865058 h 2326686"/>
                <a:gd name="connsiteX1846" fmla="*/ 2302757 w 3747182"/>
                <a:gd name="connsiteY1846" fmla="*/ 867154 h 2326686"/>
                <a:gd name="connsiteX1847" fmla="*/ 2636583 w 3747182"/>
                <a:gd name="connsiteY1847" fmla="*/ 900044 h 2326686"/>
                <a:gd name="connsiteX1848" fmla="*/ 2638774 w 3747182"/>
                <a:gd name="connsiteY1848" fmla="*/ 905458 h 2326686"/>
                <a:gd name="connsiteX1849" fmla="*/ 2641841 w 3747182"/>
                <a:gd name="connsiteY1849" fmla="*/ 905458 h 2326686"/>
                <a:gd name="connsiteX1850" fmla="*/ 2644078 w 3747182"/>
                <a:gd name="connsiteY1850" fmla="*/ 904981 h 2326686"/>
                <a:gd name="connsiteX1851" fmla="*/ 2652097 w 3747182"/>
                <a:gd name="connsiteY1851" fmla="*/ 899301 h 2326686"/>
                <a:gd name="connsiteX1852" fmla="*/ 2658035 w 3747182"/>
                <a:gd name="connsiteY1852" fmla="*/ 898018 h 2326686"/>
                <a:gd name="connsiteX1853" fmla="*/ 2660038 w 3747182"/>
                <a:gd name="connsiteY1853" fmla="*/ 898479 h 2326686"/>
                <a:gd name="connsiteX1854" fmla="*/ 2669449 w 3747182"/>
                <a:gd name="connsiteY1854" fmla="*/ 902853 h 2326686"/>
                <a:gd name="connsiteX1855" fmla="*/ 2678540 w 3747182"/>
                <a:gd name="connsiteY1855" fmla="*/ 908861 h 2326686"/>
                <a:gd name="connsiteX1856" fmla="*/ 2690166 w 3747182"/>
                <a:gd name="connsiteY1856" fmla="*/ 911091 h 2326686"/>
                <a:gd name="connsiteX1857" fmla="*/ 2694899 w 3747182"/>
                <a:gd name="connsiteY1857" fmla="*/ 913281 h 2326686"/>
                <a:gd name="connsiteX1858" fmla="*/ 2700282 w 3747182"/>
                <a:gd name="connsiteY1858" fmla="*/ 913250 h 2326686"/>
                <a:gd name="connsiteX1859" fmla="*/ 2705868 w 3747182"/>
                <a:gd name="connsiteY1859" fmla="*/ 913899 h 2326686"/>
                <a:gd name="connsiteX1860" fmla="*/ 2713589 w 3747182"/>
                <a:gd name="connsiteY1860" fmla="*/ 915730 h 2326686"/>
                <a:gd name="connsiteX1861" fmla="*/ 2719261 w 3747182"/>
                <a:gd name="connsiteY1861" fmla="*/ 914924 h 2326686"/>
                <a:gd name="connsiteX1862" fmla="*/ 2720137 w 3747182"/>
                <a:gd name="connsiteY1862" fmla="*/ 913774 h 2326686"/>
                <a:gd name="connsiteX1863" fmla="*/ 2719535 w 3747182"/>
                <a:gd name="connsiteY1863" fmla="*/ 897501 h 2326686"/>
                <a:gd name="connsiteX1864" fmla="*/ 2718369 w 3747182"/>
                <a:gd name="connsiteY1864" fmla="*/ 892713 h 2326686"/>
                <a:gd name="connsiteX1865" fmla="*/ 2716899 w 3747182"/>
                <a:gd name="connsiteY1865" fmla="*/ 889005 h 2326686"/>
                <a:gd name="connsiteX1866" fmla="*/ 2701424 w 3747182"/>
                <a:gd name="connsiteY1866" fmla="*/ 870698 h 2326686"/>
                <a:gd name="connsiteX1867" fmla="*/ 2696941 w 3747182"/>
                <a:gd name="connsiteY1867" fmla="*/ 866880 h 2326686"/>
                <a:gd name="connsiteX1868" fmla="*/ 2691449 w 3747182"/>
                <a:gd name="connsiteY1868" fmla="*/ 863376 h 2326686"/>
                <a:gd name="connsiteX1869" fmla="*/ 2685894 w 3747182"/>
                <a:gd name="connsiteY1869" fmla="*/ 861873 h 2326686"/>
                <a:gd name="connsiteX1870" fmla="*/ 2680410 w 3747182"/>
                <a:gd name="connsiteY1870" fmla="*/ 862718 h 2326686"/>
                <a:gd name="connsiteX1871" fmla="*/ 2672290 w 3747182"/>
                <a:gd name="connsiteY1871" fmla="*/ 865277 h 2326686"/>
                <a:gd name="connsiteX1872" fmla="*/ 2669606 w 3747182"/>
                <a:gd name="connsiteY1872" fmla="*/ 864909 h 2326686"/>
                <a:gd name="connsiteX1873" fmla="*/ 2667298 w 3747182"/>
                <a:gd name="connsiteY1873" fmla="*/ 865746 h 2326686"/>
                <a:gd name="connsiteX1874" fmla="*/ 2665076 w 3747182"/>
                <a:gd name="connsiteY1874" fmla="*/ 868453 h 2326686"/>
                <a:gd name="connsiteX1875" fmla="*/ 2662886 w 3747182"/>
                <a:gd name="connsiteY1875" fmla="*/ 872701 h 2326686"/>
                <a:gd name="connsiteX1876" fmla="*/ 2658802 w 3747182"/>
                <a:gd name="connsiteY1876" fmla="*/ 884311 h 2326686"/>
                <a:gd name="connsiteX1877" fmla="*/ 2656517 w 3747182"/>
                <a:gd name="connsiteY1877" fmla="*/ 889334 h 2326686"/>
                <a:gd name="connsiteX1878" fmla="*/ 2651839 w 3747182"/>
                <a:gd name="connsiteY1878" fmla="*/ 895639 h 2326686"/>
                <a:gd name="connsiteX1879" fmla="*/ 2646887 w 3747182"/>
                <a:gd name="connsiteY1879" fmla="*/ 897603 h 2326686"/>
                <a:gd name="connsiteX1880" fmla="*/ 2641731 w 3747182"/>
                <a:gd name="connsiteY1880" fmla="*/ 898292 h 2326686"/>
                <a:gd name="connsiteX1881" fmla="*/ 2636583 w 3747182"/>
                <a:gd name="connsiteY1881" fmla="*/ 900044 h 2326686"/>
                <a:gd name="connsiteX1882" fmla="*/ 2204526 w 3747182"/>
                <a:gd name="connsiteY1882" fmla="*/ 929022 h 2326686"/>
                <a:gd name="connsiteX1883" fmla="*/ 2210089 w 3747182"/>
                <a:gd name="connsiteY1883" fmla="*/ 925634 h 2326686"/>
                <a:gd name="connsiteX1884" fmla="*/ 2209557 w 3747182"/>
                <a:gd name="connsiteY1884" fmla="*/ 924320 h 2326686"/>
                <a:gd name="connsiteX1885" fmla="*/ 2206083 w 3747182"/>
                <a:gd name="connsiteY1885" fmla="*/ 920581 h 2326686"/>
                <a:gd name="connsiteX1886" fmla="*/ 2203580 w 3747182"/>
                <a:gd name="connsiteY1886" fmla="*/ 919751 h 2326686"/>
                <a:gd name="connsiteX1887" fmla="*/ 2199136 w 3747182"/>
                <a:gd name="connsiteY1887" fmla="*/ 920674 h 2326686"/>
                <a:gd name="connsiteX1888" fmla="*/ 2196468 w 3747182"/>
                <a:gd name="connsiteY1888" fmla="*/ 923029 h 2326686"/>
                <a:gd name="connsiteX1889" fmla="*/ 2199801 w 3747182"/>
                <a:gd name="connsiteY1889" fmla="*/ 928983 h 2326686"/>
                <a:gd name="connsiteX1890" fmla="*/ 2204526 w 3747182"/>
                <a:gd name="connsiteY1890" fmla="*/ 929022 h 2326686"/>
                <a:gd name="connsiteX1891" fmla="*/ 2652473 w 3747182"/>
                <a:gd name="connsiteY1891" fmla="*/ 861326 h 2326686"/>
                <a:gd name="connsiteX1892" fmla="*/ 2654616 w 3747182"/>
                <a:gd name="connsiteY1892" fmla="*/ 861568 h 2326686"/>
                <a:gd name="connsiteX1893" fmla="*/ 2665663 w 3747182"/>
                <a:gd name="connsiteY1893" fmla="*/ 855153 h 2326686"/>
                <a:gd name="connsiteX1894" fmla="*/ 2666469 w 3747182"/>
                <a:gd name="connsiteY1894" fmla="*/ 851085 h 2326686"/>
                <a:gd name="connsiteX1895" fmla="*/ 2667579 w 3747182"/>
                <a:gd name="connsiteY1895" fmla="*/ 841673 h 2326686"/>
                <a:gd name="connsiteX1896" fmla="*/ 2667188 w 3747182"/>
                <a:gd name="connsiteY1896" fmla="*/ 838333 h 2326686"/>
                <a:gd name="connsiteX1897" fmla="*/ 2666289 w 3747182"/>
                <a:gd name="connsiteY1897" fmla="*/ 835642 h 2326686"/>
                <a:gd name="connsiteX1898" fmla="*/ 2664215 w 3747182"/>
                <a:gd name="connsiteY1898" fmla="*/ 833866 h 2326686"/>
                <a:gd name="connsiteX1899" fmla="*/ 2662127 w 3747182"/>
                <a:gd name="connsiteY1899" fmla="*/ 833130 h 2326686"/>
                <a:gd name="connsiteX1900" fmla="*/ 2652426 w 3747182"/>
                <a:gd name="connsiteY1900" fmla="*/ 833717 h 2326686"/>
                <a:gd name="connsiteX1901" fmla="*/ 2650071 w 3747182"/>
                <a:gd name="connsiteY1901" fmla="*/ 834468 h 2326686"/>
                <a:gd name="connsiteX1902" fmla="*/ 2647732 w 3747182"/>
                <a:gd name="connsiteY1902" fmla="*/ 836127 h 2326686"/>
                <a:gd name="connsiteX1903" fmla="*/ 2645705 w 3747182"/>
                <a:gd name="connsiteY1903" fmla="*/ 840359 h 2326686"/>
                <a:gd name="connsiteX1904" fmla="*/ 2647497 w 3747182"/>
                <a:gd name="connsiteY1904" fmla="*/ 854746 h 2326686"/>
                <a:gd name="connsiteX1905" fmla="*/ 2652473 w 3747182"/>
                <a:gd name="connsiteY1905" fmla="*/ 861326 h 2326686"/>
                <a:gd name="connsiteX1906" fmla="*/ 1380508 w 3747182"/>
                <a:gd name="connsiteY1906" fmla="*/ 849051 h 2326686"/>
                <a:gd name="connsiteX1907" fmla="*/ 1383465 w 3747182"/>
                <a:gd name="connsiteY1907" fmla="*/ 850600 h 2326686"/>
                <a:gd name="connsiteX1908" fmla="*/ 1385601 w 3747182"/>
                <a:gd name="connsiteY1908" fmla="*/ 847846 h 2326686"/>
                <a:gd name="connsiteX1909" fmla="*/ 1385131 w 3747182"/>
                <a:gd name="connsiteY1909" fmla="*/ 846219 h 2326686"/>
                <a:gd name="connsiteX1910" fmla="*/ 1383418 w 3747182"/>
                <a:gd name="connsiteY1910" fmla="*/ 843230 h 2326686"/>
                <a:gd name="connsiteX1911" fmla="*/ 1381548 w 3747182"/>
                <a:gd name="connsiteY1911" fmla="*/ 842198 h 2326686"/>
                <a:gd name="connsiteX1912" fmla="*/ 1378403 w 3747182"/>
                <a:gd name="connsiteY1912" fmla="*/ 843175 h 2326686"/>
                <a:gd name="connsiteX1913" fmla="*/ 1377245 w 3747182"/>
                <a:gd name="connsiteY1913" fmla="*/ 844638 h 2326686"/>
                <a:gd name="connsiteX1914" fmla="*/ 1378387 w 3747182"/>
                <a:gd name="connsiteY1914" fmla="*/ 847197 h 2326686"/>
                <a:gd name="connsiteX1915" fmla="*/ 1380508 w 3747182"/>
                <a:gd name="connsiteY1915" fmla="*/ 849051 h 2326686"/>
                <a:gd name="connsiteX1916" fmla="*/ 2595542 w 3747182"/>
                <a:gd name="connsiteY1916" fmla="*/ 1034325 h 2326686"/>
                <a:gd name="connsiteX1917" fmla="*/ 2583798 w 3747182"/>
                <a:gd name="connsiteY1917" fmla="*/ 1034881 h 2326686"/>
                <a:gd name="connsiteX1918" fmla="*/ 2581303 w 3747182"/>
                <a:gd name="connsiteY1918" fmla="*/ 1036461 h 2326686"/>
                <a:gd name="connsiteX1919" fmla="*/ 2580458 w 3747182"/>
                <a:gd name="connsiteY1919" fmla="*/ 1036532 h 2326686"/>
                <a:gd name="connsiteX1920" fmla="*/ 2579410 w 3747182"/>
                <a:gd name="connsiteY1920" fmla="*/ 1037463 h 2326686"/>
                <a:gd name="connsiteX1921" fmla="*/ 2579019 w 3747182"/>
                <a:gd name="connsiteY1921" fmla="*/ 1038347 h 2326686"/>
                <a:gd name="connsiteX1922" fmla="*/ 2579339 w 3747182"/>
                <a:gd name="connsiteY1922" fmla="*/ 1040263 h 2326686"/>
                <a:gd name="connsiteX1923" fmla="*/ 2583439 w 3747182"/>
                <a:gd name="connsiteY1923" fmla="*/ 1043463 h 2326686"/>
                <a:gd name="connsiteX1924" fmla="*/ 2585167 w 3747182"/>
                <a:gd name="connsiteY1924" fmla="*/ 1043142 h 2326686"/>
                <a:gd name="connsiteX1925" fmla="*/ 2586466 w 3747182"/>
                <a:gd name="connsiteY1925" fmla="*/ 1041985 h 2326686"/>
                <a:gd name="connsiteX1926" fmla="*/ 2587656 w 3747182"/>
                <a:gd name="connsiteY1926" fmla="*/ 1041562 h 2326686"/>
                <a:gd name="connsiteX1927" fmla="*/ 2588845 w 3747182"/>
                <a:gd name="connsiteY1927" fmla="*/ 1042172 h 2326686"/>
                <a:gd name="connsiteX1928" fmla="*/ 2591059 w 3747182"/>
                <a:gd name="connsiteY1928" fmla="*/ 1044981 h 2326686"/>
                <a:gd name="connsiteX1929" fmla="*/ 2593226 w 3747182"/>
                <a:gd name="connsiteY1929" fmla="*/ 1045716 h 2326686"/>
                <a:gd name="connsiteX1930" fmla="*/ 2598671 w 3747182"/>
                <a:gd name="connsiteY1930" fmla="*/ 1039888 h 2326686"/>
                <a:gd name="connsiteX1931" fmla="*/ 2598100 w 3747182"/>
                <a:gd name="connsiteY1931" fmla="*/ 1037455 h 2326686"/>
                <a:gd name="connsiteX1932" fmla="*/ 2596433 w 3747182"/>
                <a:gd name="connsiteY1932" fmla="*/ 1034662 h 2326686"/>
                <a:gd name="connsiteX1933" fmla="*/ 2595542 w 3747182"/>
                <a:gd name="connsiteY1933" fmla="*/ 1034325 h 2326686"/>
                <a:gd name="connsiteX1934" fmla="*/ 1530279 w 3747182"/>
                <a:gd name="connsiteY1934" fmla="*/ 573126 h 2326686"/>
                <a:gd name="connsiteX1935" fmla="*/ 1534997 w 3747182"/>
                <a:gd name="connsiteY1935" fmla="*/ 572649 h 2326686"/>
                <a:gd name="connsiteX1936" fmla="*/ 1538330 w 3747182"/>
                <a:gd name="connsiteY1936" fmla="*/ 566132 h 2326686"/>
                <a:gd name="connsiteX1937" fmla="*/ 1538635 w 3747182"/>
                <a:gd name="connsiteY1937" fmla="*/ 563566 h 2326686"/>
                <a:gd name="connsiteX1938" fmla="*/ 1537234 w 3747182"/>
                <a:gd name="connsiteY1938" fmla="*/ 560499 h 2326686"/>
                <a:gd name="connsiteX1939" fmla="*/ 1529888 w 3747182"/>
                <a:gd name="connsiteY1939" fmla="*/ 561454 h 2326686"/>
                <a:gd name="connsiteX1940" fmla="*/ 1528104 w 3747182"/>
                <a:gd name="connsiteY1940" fmla="*/ 564395 h 2326686"/>
                <a:gd name="connsiteX1941" fmla="*/ 1526821 w 3747182"/>
                <a:gd name="connsiteY1941" fmla="*/ 568886 h 2326686"/>
                <a:gd name="connsiteX1942" fmla="*/ 1527643 w 3747182"/>
                <a:gd name="connsiteY1942" fmla="*/ 570560 h 2326686"/>
                <a:gd name="connsiteX1943" fmla="*/ 1530279 w 3747182"/>
                <a:gd name="connsiteY1943" fmla="*/ 573126 h 2326686"/>
                <a:gd name="connsiteX1944" fmla="*/ 3224874 w 3747182"/>
                <a:gd name="connsiteY1944" fmla="*/ 1872309 h 2326686"/>
                <a:gd name="connsiteX1945" fmla="*/ 3223223 w 3747182"/>
                <a:gd name="connsiteY1945" fmla="*/ 1870181 h 2326686"/>
                <a:gd name="connsiteX1946" fmla="*/ 3219797 w 3747182"/>
                <a:gd name="connsiteY1946" fmla="*/ 1864064 h 2326686"/>
                <a:gd name="connsiteX1947" fmla="*/ 3219398 w 3747182"/>
                <a:gd name="connsiteY1947" fmla="*/ 1861114 h 2326686"/>
                <a:gd name="connsiteX1948" fmla="*/ 3220407 w 3747182"/>
                <a:gd name="connsiteY1948" fmla="*/ 1858438 h 2326686"/>
                <a:gd name="connsiteX1949" fmla="*/ 3218999 w 3747182"/>
                <a:gd name="connsiteY1949" fmla="*/ 1857977 h 2326686"/>
                <a:gd name="connsiteX1950" fmla="*/ 3212842 w 3747182"/>
                <a:gd name="connsiteY1950" fmla="*/ 1856921 h 2326686"/>
                <a:gd name="connsiteX1951" fmla="*/ 3210628 w 3747182"/>
                <a:gd name="connsiteY1951" fmla="*/ 1858634 h 2326686"/>
                <a:gd name="connsiteX1952" fmla="*/ 3208883 w 3747182"/>
                <a:gd name="connsiteY1952" fmla="*/ 1859111 h 2326686"/>
                <a:gd name="connsiteX1953" fmla="*/ 3214172 w 3747182"/>
                <a:gd name="connsiteY1953" fmla="*/ 1863109 h 2326686"/>
                <a:gd name="connsiteX1954" fmla="*/ 3215807 w 3747182"/>
                <a:gd name="connsiteY1954" fmla="*/ 1865213 h 2326686"/>
                <a:gd name="connsiteX1955" fmla="*/ 3216159 w 3747182"/>
                <a:gd name="connsiteY1955" fmla="*/ 1867482 h 2326686"/>
                <a:gd name="connsiteX1956" fmla="*/ 3216972 w 3747182"/>
                <a:gd name="connsiteY1956" fmla="*/ 1869250 h 2326686"/>
                <a:gd name="connsiteX1957" fmla="*/ 3219398 w 3747182"/>
                <a:gd name="connsiteY1957" fmla="*/ 1872834 h 2326686"/>
                <a:gd name="connsiteX1958" fmla="*/ 3221487 w 3747182"/>
                <a:gd name="connsiteY1958" fmla="*/ 1875580 h 2326686"/>
                <a:gd name="connsiteX1959" fmla="*/ 3222730 w 3747182"/>
                <a:gd name="connsiteY1959" fmla="*/ 1876589 h 2326686"/>
                <a:gd name="connsiteX1960" fmla="*/ 3224530 w 3747182"/>
                <a:gd name="connsiteY1960" fmla="*/ 1877019 h 2326686"/>
                <a:gd name="connsiteX1961" fmla="*/ 3225789 w 3747182"/>
                <a:gd name="connsiteY1961" fmla="*/ 1879272 h 2326686"/>
                <a:gd name="connsiteX1962" fmla="*/ 3228512 w 3747182"/>
                <a:gd name="connsiteY1962" fmla="*/ 1882057 h 2326686"/>
                <a:gd name="connsiteX1963" fmla="*/ 3228630 w 3747182"/>
                <a:gd name="connsiteY1963" fmla="*/ 1876550 h 2326686"/>
                <a:gd name="connsiteX1964" fmla="*/ 3227033 w 3747182"/>
                <a:gd name="connsiteY1964" fmla="*/ 1873937 h 2326686"/>
                <a:gd name="connsiteX1965" fmla="*/ 3224874 w 3747182"/>
                <a:gd name="connsiteY1965" fmla="*/ 1872309 h 2326686"/>
                <a:gd name="connsiteX1966" fmla="*/ 2964330 w 3747182"/>
                <a:gd name="connsiteY1966" fmla="*/ 2071502 h 2326686"/>
                <a:gd name="connsiteX1967" fmla="*/ 2964284 w 3747182"/>
                <a:gd name="connsiteY1967" fmla="*/ 2074412 h 2326686"/>
                <a:gd name="connsiteX1968" fmla="*/ 2966560 w 3747182"/>
                <a:gd name="connsiteY1968" fmla="*/ 2075296 h 2326686"/>
                <a:gd name="connsiteX1969" fmla="*/ 2968665 w 3747182"/>
                <a:gd name="connsiteY1969" fmla="*/ 2073810 h 2326686"/>
                <a:gd name="connsiteX1970" fmla="*/ 2969095 w 3747182"/>
                <a:gd name="connsiteY1970" fmla="*/ 2072605 h 2326686"/>
                <a:gd name="connsiteX1971" fmla="*/ 2968492 w 3747182"/>
                <a:gd name="connsiteY1971" fmla="*/ 2068552 h 2326686"/>
                <a:gd name="connsiteX1972" fmla="*/ 2970276 w 3747182"/>
                <a:gd name="connsiteY1972" fmla="*/ 2065243 h 2326686"/>
                <a:gd name="connsiteX1973" fmla="*/ 2970636 w 3747182"/>
                <a:gd name="connsiteY1973" fmla="*/ 2063084 h 2326686"/>
                <a:gd name="connsiteX1974" fmla="*/ 2968993 w 3747182"/>
                <a:gd name="connsiteY1974" fmla="*/ 2062520 h 2326686"/>
                <a:gd name="connsiteX1975" fmla="*/ 2964330 w 3747182"/>
                <a:gd name="connsiteY1975" fmla="*/ 2071502 h 2326686"/>
                <a:gd name="connsiteX1976" fmla="*/ 2929985 w 3747182"/>
                <a:gd name="connsiteY1976" fmla="*/ 2123919 h 2326686"/>
                <a:gd name="connsiteX1977" fmla="*/ 2928561 w 3747182"/>
                <a:gd name="connsiteY1977" fmla="*/ 2126172 h 2326686"/>
                <a:gd name="connsiteX1978" fmla="*/ 2929000 w 3747182"/>
                <a:gd name="connsiteY1978" fmla="*/ 2126641 h 2326686"/>
                <a:gd name="connsiteX1979" fmla="*/ 2930095 w 3747182"/>
                <a:gd name="connsiteY1979" fmla="*/ 2126884 h 2326686"/>
                <a:gd name="connsiteX1980" fmla="*/ 2931136 w 3747182"/>
                <a:gd name="connsiteY1980" fmla="*/ 2125038 h 2326686"/>
                <a:gd name="connsiteX1981" fmla="*/ 2930651 w 3747182"/>
                <a:gd name="connsiteY1981" fmla="*/ 2123543 h 2326686"/>
                <a:gd name="connsiteX1982" fmla="*/ 2929985 w 3747182"/>
                <a:gd name="connsiteY1982" fmla="*/ 2123919 h 2326686"/>
                <a:gd name="connsiteX1983" fmla="*/ 2994826 w 3747182"/>
                <a:gd name="connsiteY1983" fmla="*/ 2024546 h 2326686"/>
                <a:gd name="connsiteX1984" fmla="*/ 2992260 w 3747182"/>
                <a:gd name="connsiteY1984" fmla="*/ 2027065 h 2326686"/>
                <a:gd name="connsiteX1985" fmla="*/ 2989803 w 3747182"/>
                <a:gd name="connsiteY1985" fmla="*/ 2034020 h 2326686"/>
                <a:gd name="connsiteX1986" fmla="*/ 2987769 w 3747182"/>
                <a:gd name="connsiteY1986" fmla="*/ 2036828 h 2326686"/>
                <a:gd name="connsiteX1987" fmla="*/ 2982363 w 3747182"/>
                <a:gd name="connsiteY1987" fmla="*/ 2037924 h 2326686"/>
                <a:gd name="connsiteX1988" fmla="*/ 2980008 w 3747182"/>
                <a:gd name="connsiteY1988" fmla="*/ 2040521 h 2326686"/>
                <a:gd name="connsiteX1989" fmla="*/ 2977630 w 3747182"/>
                <a:gd name="connsiteY1989" fmla="*/ 2040357 h 2326686"/>
                <a:gd name="connsiteX1990" fmla="*/ 2977122 w 3747182"/>
                <a:gd name="connsiteY1990" fmla="*/ 2041499 h 2326686"/>
                <a:gd name="connsiteX1991" fmla="*/ 2978170 w 3747182"/>
                <a:gd name="connsiteY1991" fmla="*/ 2043275 h 2326686"/>
                <a:gd name="connsiteX1992" fmla="*/ 2978170 w 3747182"/>
                <a:gd name="connsiteY1992" fmla="*/ 2047312 h 2326686"/>
                <a:gd name="connsiteX1993" fmla="*/ 2979179 w 3747182"/>
                <a:gd name="connsiteY1993" fmla="*/ 2048454 h 2326686"/>
                <a:gd name="connsiteX1994" fmla="*/ 2981558 w 3747182"/>
                <a:gd name="connsiteY1994" fmla="*/ 2049135 h 2326686"/>
                <a:gd name="connsiteX1995" fmla="*/ 2982700 w 3747182"/>
                <a:gd name="connsiteY1995" fmla="*/ 2047891 h 2326686"/>
                <a:gd name="connsiteX1996" fmla="*/ 2984178 w 3747182"/>
                <a:gd name="connsiteY1996" fmla="*/ 2045575 h 2326686"/>
                <a:gd name="connsiteX1997" fmla="*/ 2986181 w 3747182"/>
                <a:gd name="connsiteY1997" fmla="*/ 2044495 h 2326686"/>
                <a:gd name="connsiteX1998" fmla="*/ 2990242 w 3747182"/>
                <a:gd name="connsiteY1998" fmla="*/ 2043650 h 2326686"/>
                <a:gd name="connsiteX1999" fmla="*/ 2993066 w 3747182"/>
                <a:gd name="connsiteY1999" fmla="*/ 2040224 h 2326686"/>
                <a:gd name="connsiteX2000" fmla="*/ 2995781 w 3747182"/>
                <a:gd name="connsiteY2000" fmla="*/ 2035092 h 2326686"/>
                <a:gd name="connsiteX2001" fmla="*/ 2997009 w 3747182"/>
                <a:gd name="connsiteY2001" fmla="*/ 2031391 h 2326686"/>
                <a:gd name="connsiteX2002" fmla="*/ 2997502 w 3747182"/>
                <a:gd name="connsiteY2002" fmla="*/ 2027526 h 2326686"/>
                <a:gd name="connsiteX2003" fmla="*/ 2996931 w 3747182"/>
                <a:gd name="connsiteY2003" fmla="*/ 2024045 h 2326686"/>
                <a:gd name="connsiteX2004" fmla="*/ 2994826 w 3747182"/>
                <a:gd name="connsiteY2004" fmla="*/ 2024546 h 2326686"/>
                <a:gd name="connsiteX2005" fmla="*/ 3003048 w 3747182"/>
                <a:gd name="connsiteY2005" fmla="*/ 2020900 h 2326686"/>
                <a:gd name="connsiteX2006" fmla="*/ 2999458 w 3747182"/>
                <a:gd name="connsiteY2006" fmla="*/ 2023583 h 2326686"/>
                <a:gd name="connsiteX2007" fmla="*/ 2998472 w 3747182"/>
                <a:gd name="connsiteY2007" fmla="*/ 2025414 h 2326686"/>
                <a:gd name="connsiteX2008" fmla="*/ 2999090 w 3747182"/>
                <a:gd name="connsiteY2008" fmla="*/ 2026439 h 2326686"/>
                <a:gd name="connsiteX2009" fmla="*/ 3001930 w 3747182"/>
                <a:gd name="connsiteY2009" fmla="*/ 2028614 h 2326686"/>
                <a:gd name="connsiteX2010" fmla="*/ 3002798 w 3747182"/>
                <a:gd name="connsiteY2010" fmla="*/ 2028794 h 2326686"/>
                <a:gd name="connsiteX2011" fmla="*/ 3003667 w 3747182"/>
                <a:gd name="connsiteY2011" fmla="*/ 2027972 h 2326686"/>
                <a:gd name="connsiteX2012" fmla="*/ 3005380 w 3747182"/>
                <a:gd name="connsiteY2012" fmla="*/ 2024733 h 2326686"/>
                <a:gd name="connsiteX2013" fmla="*/ 3005482 w 3747182"/>
                <a:gd name="connsiteY2013" fmla="*/ 2021557 h 2326686"/>
                <a:gd name="connsiteX2014" fmla="*/ 3004786 w 3747182"/>
                <a:gd name="connsiteY2014" fmla="*/ 2020978 h 2326686"/>
                <a:gd name="connsiteX2015" fmla="*/ 3003048 w 3747182"/>
                <a:gd name="connsiteY2015" fmla="*/ 2020900 h 2326686"/>
                <a:gd name="connsiteX2016" fmla="*/ 1360777 w 3747182"/>
                <a:gd name="connsiteY2016" fmla="*/ 744585 h 2326686"/>
                <a:gd name="connsiteX2017" fmla="*/ 1362427 w 3747182"/>
                <a:gd name="connsiteY2017" fmla="*/ 748222 h 2326686"/>
                <a:gd name="connsiteX2018" fmla="*/ 1363374 w 3747182"/>
                <a:gd name="connsiteY2018" fmla="*/ 748942 h 2326686"/>
                <a:gd name="connsiteX2019" fmla="*/ 1366949 w 3747182"/>
                <a:gd name="connsiteY2019" fmla="*/ 745836 h 2326686"/>
                <a:gd name="connsiteX2020" fmla="*/ 1367927 w 3747182"/>
                <a:gd name="connsiteY2020" fmla="*/ 750476 h 2326686"/>
                <a:gd name="connsiteX2021" fmla="*/ 1369539 w 3747182"/>
                <a:gd name="connsiteY2021" fmla="*/ 751821 h 2326686"/>
                <a:gd name="connsiteX2022" fmla="*/ 1371112 w 3747182"/>
                <a:gd name="connsiteY2022" fmla="*/ 743708 h 2326686"/>
                <a:gd name="connsiteX2023" fmla="*/ 1373944 w 3747182"/>
                <a:gd name="connsiteY2023" fmla="*/ 743880 h 2326686"/>
                <a:gd name="connsiteX2024" fmla="*/ 1374867 w 3747182"/>
                <a:gd name="connsiteY2024" fmla="*/ 742879 h 2326686"/>
                <a:gd name="connsiteX2025" fmla="*/ 1374585 w 3747182"/>
                <a:gd name="connsiteY2025" fmla="*/ 739711 h 2326686"/>
                <a:gd name="connsiteX2026" fmla="*/ 1373787 w 3747182"/>
                <a:gd name="connsiteY2026" fmla="*/ 736886 h 2326686"/>
                <a:gd name="connsiteX2027" fmla="*/ 1373639 w 3747182"/>
                <a:gd name="connsiteY2027" fmla="*/ 728468 h 2326686"/>
                <a:gd name="connsiteX2028" fmla="*/ 1370478 w 3747182"/>
                <a:gd name="connsiteY2028" fmla="*/ 728656 h 2326686"/>
                <a:gd name="connsiteX2029" fmla="*/ 1368084 w 3747182"/>
                <a:gd name="connsiteY2029" fmla="*/ 730041 h 2326686"/>
                <a:gd name="connsiteX2030" fmla="*/ 1368013 w 3747182"/>
                <a:gd name="connsiteY2030" fmla="*/ 733342 h 2326686"/>
                <a:gd name="connsiteX2031" fmla="*/ 1368389 w 3747182"/>
                <a:gd name="connsiteY2031" fmla="*/ 737708 h 2326686"/>
                <a:gd name="connsiteX2032" fmla="*/ 1366535 w 3747182"/>
                <a:gd name="connsiteY2032" fmla="*/ 737958 h 2326686"/>
                <a:gd name="connsiteX2033" fmla="*/ 1363679 w 3747182"/>
                <a:gd name="connsiteY2033" fmla="*/ 734085 h 2326686"/>
                <a:gd name="connsiteX2034" fmla="*/ 1359032 w 3747182"/>
                <a:gd name="connsiteY2034" fmla="*/ 741361 h 2326686"/>
                <a:gd name="connsiteX2035" fmla="*/ 1359728 w 3747182"/>
                <a:gd name="connsiteY2035" fmla="*/ 743818 h 2326686"/>
                <a:gd name="connsiteX2036" fmla="*/ 1360777 w 3747182"/>
                <a:gd name="connsiteY2036" fmla="*/ 744585 h 2326686"/>
                <a:gd name="connsiteX2037" fmla="*/ 2984984 w 3747182"/>
                <a:gd name="connsiteY2037" fmla="*/ 2022692 h 2326686"/>
                <a:gd name="connsiteX2038" fmla="*/ 2986987 w 3747182"/>
                <a:gd name="connsiteY2038" fmla="*/ 2022300 h 2326686"/>
                <a:gd name="connsiteX2039" fmla="*/ 2987175 w 3747182"/>
                <a:gd name="connsiteY2039" fmla="*/ 2021487 h 2326686"/>
                <a:gd name="connsiteX2040" fmla="*/ 2986870 w 3747182"/>
                <a:gd name="connsiteY2040" fmla="*/ 2019226 h 2326686"/>
                <a:gd name="connsiteX2041" fmla="*/ 2985313 w 3747182"/>
                <a:gd name="connsiteY2041" fmla="*/ 2018396 h 2326686"/>
                <a:gd name="connsiteX2042" fmla="*/ 2983091 w 3747182"/>
                <a:gd name="connsiteY2042" fmla="*/ 2019124 h 2326686"/>
                <a:gd name="connsiteX2043" fmla="*/ 2983443 w 3747182"/>
                <a:gd name="connsiteY2043" fmla="*/ 2020649 h 2326686"/>
                <a:gd name="connsiteX2044" fmla="*/ 2984092 w 3747182"/>
                <a:gd name="connsiteY2044" fmla="*/ 2021768 h 2326686"/>
                <a:gd name="connsiteX2045" fmla="*/ 2984984 w 3747182"/>
                <a:gd name="connsiteY2045" fmla="*/ 2022692 h 2326686"/>
                <a:gd name="connsiteX2046" fmla="*/ 2910599 w 3747182"/>
                <a:gd name="connsiteY2046" fmla="*/ 2146145 h 2326686"/>
                <a:gd name="connsiteX2047" fmla="*/ 2907830 w 3747182"/>
                <a:gd name="connsiteY2047" fmla="*/ 2149212 h 2326686"/>
                <a:gd name="connsiteX2048" fmla="*/ 2903980 w 3747182"/>
                <a:gd name="connsiteY2048" fmla="*/ 2153898 h 2326686"/>
                <a:gd name="connsiteX2049" fmla="*/ 2900702 w 3747182"/>
                <a:gd name="connsiteY2049" fmla="*/ 2154415 h 2326686"/>
                <a:gd name="connsiteX2050" fmla="*/ 2900882 w 3747182"/>
                <a:gd name="connsiteY2050" fmla="*/ 2155181 h 2326686"/>
                <a:gd name="connsiteX2051" fmla="*/ 2901555 w 3747182"/>
                <a:gd name="connsiteY2051" fmla="*/ 2156480 h 2326686"/>
                <a:gd name="connsiteX2052" fmla="*/ 2902901 w 3747182"/>
                <a:gd name="connsiteY2052" fmla="*/ 2156519 h 2326686"/>
                <a:gd name="connsiteX2053" fmla="*/ 2906993 w 3747182"/>
                <a:gd name="connsiteY2053" fmla="*/ 2152999 h 2326686"/>
                <a:gd name="connsiteX2054" fmla="*/ 2913298 w 3747182"/>
                <a:gd name="connsiteY2054" fmla="*/ 2145136 h 2326686"/>
                <a:gd name="connsiteX2055" fmla="*/ 2912109 w 3747182"/>
                <a:gd name="connsiteY2055" fmla="*/ 2145097 h 2326686"/>
                <a:gd name="connsiteX2056" fmla="*/ 2910599 w 3747182"/>
                <a:gd name="connsiteY2056" fmla="*/ 2146145 h 2326686"/>
                <a:gd name="connsiteX2057" fmla="*/ 2953643 w 3747182"/>
                <a:gd name="connsiteY2057" fmla="*/ 2087438 h 2326686"/>
                <a:gd name="connsiteX2058" fmla="*/ 2952885 w 3747182"/>
                <a:gd name="connsiteY2058" fmla="*/ 2089848 h 2326686"/>
                <a:gd name="connsiteX2059" fmla="*/ 2950702 w 3747182"/>
                <a:gd name="connsiteY2059" fmla="*/ 2091827 h 2326686"/>
                <a:gd name="connsiteX2060" fmla="*/ 2950882 w 3747182"/>
                <a:gd name="connsiteY2060" fmla="*/ 2092383 h 2326686"/>
                <a:gd name="connsiteX2061" fmla="*/ 2951813 w 3747182"/>
                <a:gd name="connsiteY2061" fmla="*/ 2092946 h 2326686"/>
                <a:gd name="connsiteX2062" fmla="*/ 2952650 w 3747182"/>
                <a:gd name="connsiteY2062" fmla="*/ 2091233 h 2326686"/>
                <a:gd name="connsiteX2063" fmla="*/ 2955357 w 3747182"/>
                <a:gd name="connsiteY2063" fmla="*/ 2089011 h 2326686"/>
                <a:gd name="connsiteX2064" fmla="*/ 2955881 w 3747182"/>
                <a:gd name="connsiteY2064" fmla="*/ 2087853 h 2326686"/>
                <a:gd name="connsiteX2065" fmla="*/ 2955232 w 3747182"/>
                <a:gd name="connsiteY2065" fmla="*/ 2087423 h 2326686"/>
                <a:gd name="connsiteX2066" fmla="*/ 2953643 w 3747182"/>
                <a:gd name="connsiteY2066" fmla="*/ 2087438 h 2326686"/>
                <a:gd name="connsiteX2067" fmla="*/ 2776294 w 3747182"/>
                <a:gd name="connsiteY2067" fmla="*/ 2260539 h 2326686"/>
                <a:gd name="connsiteX2068" fmla="*/ 2775833 w 3747182"/>
                <a:gd name="connsiteY2068" fmla="*/ 2260938 h 2326686"/>
                <a:gd name="connsiteX2069" fmla="*/ 2775926 w 3747182"/>
                <a:gd name="connsiteY2069" fmla="*/ 2261338 h 2326686"/>
                <a:gd name="connsiteX2070" fmla="*/ 2776216 w 3747182"/>
                <a:gd name="connsiteY2070" fmla="*/ 2261267 h 2326686"/>
                <a:gd name="connsiteX2071" fmla="*/ 2776748 w 3747182"/>
                <a:gd name="connsiteY2071" fmla="*/ 2260900 h 2326686"/>
                <a:gd name="connsiteX2072" fmla="*/ 2777116 w 3747182"/>
                <a:gd name="connsiteY2072" fmla="*/ 2260672 h 2326686"/>
                <a:gd name="connsiteX2073" fmla="*/ 2777428 w 3747182"/>
                <a:gd name="connsiteY2073" fmla="*/ 2260344 h 2326686"/>
                <a:gd name="connsiteX2074" fmla="*/ 2777162 w 3747182"/>
                <a:gd name="connsiteY2074" fmla="*/ 2260078 h 2326686"/>
                <a:gd name="connsiteX2075" fmla="*/ 2776294 w 3747182"/>
                <a:gd name="connsiteY2075" fmla="*/ 2260539 h 2326686"/>
                <a:gd name="connsiteX2076" fmla="*/ 2782537 w 3747182"/>
                <a:gd name="connsiteY2076" fmla="*/ 2254085 h 2326686"/>
                <a:gd name="connsiteX2077" fmla="*/ 2782036 w 3747182"/>
                <a:gd name="connsiteY2077" fmla="*/ 2253952 h 2326686"/>
                <a:gd name="connsiteX2078" fmla="*/ 2781458 w 3747182"/>
                <a:gd name="connsiteY2078" fmla="*/ 2254351 h 2326686"/>
                <a:gd name="connsiteX2079" fmla="*/ 2781238 w 3747182"/>
                <a:gd name="connsiteY2079" fmla="*/ 2254617 h 2326686"/>
                <a:gd name="connsiteX2080" fmla="*/ 2781559 w 3747182"/>
                <a:gd name="connsiteY2080" fmla="*/ 2254750 h 2326686"/>
                <a:gd name="connsiteX2081" fmla="*/ 2782521 w 3747182"/>
                <a:gd name="connsiteY2081" fmla="*/ 2254914 h 2326686"/>
                <a:gd name="connsiteX2082" fmla="*/ 2783101 w 3747182"/>
                <a:gd name="connsiteY2082" fmla="*/ 2254750 h 2326686"/>
                <a:gd name="connsiteX2083" fmla="*/ 2782913 w 3747182"/>
                <a:gd name="connsiteY2083" fmla="*/ 2254179 h 2326686"/>
                <a:gd name="connsiteX2084" fmla="*/ 2782537 w 3747182"/>
                <a:gd name="connsiteY2084" fmla="*/ 2254085 h 2326686"/>
                <a:gd name="connsiteX2085" fmla="*/ 2779775 w 3747182"/>
                <a:gd name="connsiteY2085" fmla="*/ 2228190 h 2326686"/>
                <a:gd name="connsiteX2086" fmla="*/ 2777679 w 3747182"/>
                <a:gd name="connsiteY2086" fmla="*/ 2228111 h 2326686"/>
                <a:gd name="connsiteX2087" fmla="*/ 2773908 w 3747182"/>
                <a:gd name="connsiteY2087" fmla="*/ 2235074 h 2326686"/>
                <a:gd name="connsiteX2088" fmla="*/ 2772805 w 3747182"/>
                <a:gd name="connsiteY2088" fmla="*/ 2235810 h 2326686"/>
                <a:gd name="connsiteX2089" fmla="*/ 2771968 w 3747182"/>
                <a:gd name="connsiteY2089" fmla="*/ 2237507 h 2326686"/>
                <a:gd name="connsiteX2090" fmla="*/ 2770239 w 3747182"/>
                <a:gd name="connsiteY2090" fmla="*/ 2239463 h 2326686"/>
                <a:gd name="connsiteX2091" fmla="*/ 2769691 w 3747182"/>
                <a:gd name="connsiteY2091" fmla="*/ 2241216 h 2326686"/>
                <a:gd name="connsiteX2092" fmla="*/ 2767892 w 3747182"/>
                <a:gd name="connsiteY2092" fmla="*/ 2243422 h 2326686"/>
                <a:gd name="connsiteX2093" fmla="*/ 2763409 w 3747182"/>
                <a:gd name="connsiteY2093" fmla="*/ 2247318 h 2326686"/>
                <a:gd name="connsiteX2094" fmla="*/ 2762619 w 3747182"/>
                <a:gd name="connsiteY2094" fmla="*/ 2249156 h 2326686"/>
                <a:gd name="connsiteX2095" fmla="*/ 2762908 w 3747182"/>
                <a:gd name="connsiteY2095" fmla="*/ 2251378 h 2326686"/>
                <a:gd name="connsiteX2096" fmla="*/ 2765466 w 3747182"/>
                <a:gd name="connsiteY2096" fmla="*/ 2253569 h 2326686"/>
                <a:gd name="connsiteX2097" fmla="*/ 2766147 w 3747182"/>
                <a:gd name="connsiteY2097" fmla="*/ 2248100 h 2326686"/>
                <a:gd name="connsiteX2098" fmla="*/ 2770106 w 3747182"/>
                <a:gd name="connsiteY2098" fmla="*/ 2245198 h 2326686"/>
                <a:gd name="connsiteX2099" fmla="*/ 2772750 w 3747182"/>
                <a:gd name="connsiteY2099" fmla="*/ 2241943 h 2326686"/>
                <a:gd name="connsiteX2100" fmla="*/ 2773329 w 3747182"/>
                <a:gd name="connsiteY2100" fmla="*/ 2240238 h 2326686"/>
                <a:gd name="connsiteX2101" fmla="*/ 2777687 w 3747182"/>
                <a:gd name="connsiteY2101" fmla="*/ 2235896 h 2326686"/>
                <a:gd name="connsiteX2102" fmla="*/ 2779017 w 3747182"/>
                <a:gd name="connsiteY2102" fmla="*/ 2235200 h 2326686"/>
                <a:gd name="connsiteX2103" fmla="*/ 2781731 w 3747182"/>
                <a:gd name="connsiteY2103" fmla="*/ 2234824 h 2326686"/>
                <a:gd name="connsiteX2104" fmla="*/ 2784814 w 3747182"/>
                <a:gd name="connsiteY2104" fmla="*/ 2231929 h 2326686"/>
                <a:gd name="connsiteX2105" fmla="*/ 2786566 w 3747182"/>
                <a:gd name="connsiteY2105" fmla="*/ 2231961 h 2326686"/>
                <a:gd name="connsiteX2106" fmla="*/ 2787701 w 3747182"/>
                <a:gd name="connsiteY2106" fmla="*/ 2229942 h 2326686"/>
                <a:gd name="connsiteX2107" fmla="*/ 2783046 w 3747182"/>
                <a:gd name="connsiteY2107" fmla="*/ 2230427 h 2326686"/>
                <a:gd name="connsiteX2108" fmla="*/ 2779775 w 3747182"/>
                <a:gd name="connsiteY2108" fmla="*/ 2228190 h 2326686"/>
                <a:gd name="connsiteX2109" fmla="*/ 2773712 w 3747182"/>
                <a:gd name="connsiteY2109" fmla="*/ 2259828 h 2326686"/>
                <a:gd name="connsiteX2110" fmla="*/ 2773329 w 3747182"/>
                <a:gd name="connsiteY2110" fmla="*/ 2259875 h 2326686"/>
                <a:gd name="connsiteX2111" fmla="*/ 2772922 w 3747182"/>
                <a:gd name="connsiteY2111" fmla="*/ 2259898 h 2326686"/>
                <a:gd name="connsiteX2112" fmla="*/ 2772617 w 3747182"/>
                <a:gd name="connsiteY2112" fmla="*/ 2259742 h 2326686"/>
                <a:gd name="connsiteX2113" fmla="*/ 2772343 w 3747182"/>
                <a:gd name="connsiteY2113" fmla="*/ 2259796 h 2326686"/>
                <a:gd name="connsiteX2114" fmla="*/ 2772343 w 3747182"/>
                <a:gd name="connsiteY2114" fmla="*/ 2260015 h 2326686"/>
                <a:gd name="connsiteX2115" fmla="*/ 2772617 w 3747182"/>
                <a:gd name="connsiteY2115" fmla="*/ 2260211 h 2326686"/>
                <a:gd name="connsiteX2116" fmla="*/ 2772726 w 3747182"/>
                <a:gd name="connsiteY2116" fmla="*/ 2260539 h 2326686"/>
                <a:gd name="connsiteX2117" fmla="*/ 2772891 w 3747182"/>
                <a:gd name="connsiteY2117" fmla="*/ 2260938 h 2326686"/>
                <a:gd name="connsiteX2118" fmla="*/ 2773181 w 3747182"/>
                <a:gd name="connsiteY2118" fmla="*/ 2260860 h 2326686"/>
                <a:gd name="connsiteX2119" fmla="*/ 2773704 w 3747182"/>
                <a:gd name="connsiteY2119" fmla="*/ 2260759 h 2326686"/>
                <a:gd name="connsiteX2120" fmla="*/ 2773970 w 3747182"/>
                <a:gd name="connsiteY2120" fmla="*/ 2260735 h 2326686"/>
                <a:gd name="connsiteX2121" fmla="*/ 2773916 w 3747182"/>
                <a:gd name="connsiteY2121" fmla="*/ 2260164 h 2326686"/>
                <a:gd name="connsiteX2122" fmla="*/ 2773712 w 3747182"/>
                <a:gd name="connsiteY2122" fmla="*/ 2259828 h 2326686"/>
                <a:gd name="connsiteX2123" fmla="*/ 2837254 w 3747182"/>
                <a:gd name="connsiteY2123" fmla="*/ 2198547 h 2326686"/>
                <a:gd name="connsiteX2124" fmla="*/ 2837270 w 3747182"/>
                <a:gd name="connsiteY2124" fmla="*/ 2197608 h 2326686"/>
                <a:gd name="connsiteX2125" fmla="*/ 2836965 w 3747182"/>
                <a:gd name="connsiteY2125" fmla="*/ 2196857 h 2326686"/>
                <a:gd name="connsiteX2126" fmla="*/ 2836104 w 3747182"/>
                <a:gd name="connsiteY2126" fmla="*/ 2196340 h 2326686"/>
                <a:gd name="connsiteX2127" fmla="*/ 2834649 w 3747182"/>
                <a:gd name="connsiteY2127" fmla="*/ 2196520 h 2326686"/>
                <a:gd name="connsiteX2128" fmla="*/ 2832576 w 3747182"/>
                <a:gd name="connsiteY2128" fmla="*/ 2197647 h 2326686"/>
                <a:gd name="connsiteX2129" fmla="*/ 2826247 w 3747182"/>
                <a:gd name="connsiteY2129" fmla="*/ 2203953 h 2326686"/>
                <a:gd name="connsiteX2130" fmla="*/ 2821983 w 3747182"/>
                <a:gd name="connsiteY2130" fmla="*/ 2204704 h 2326686"/>
                <a:gd name="connsiteX2131" fmla="*/ 2820356 w 3747182"/>
                <a:gd name="connsiteY2131" fmla="*/ 2204579 h 2326686"/>
                <a:gd name="connsiteX2132" fmla="*/ 2818345 w 3747182"/>
                <a:gd name="connsiteY2132" fmla="*/ 2200980 h 2326686"/>
                <a:gd name="connsiteX2133" fmla="*/ 2817461 w 3747182"/>
                <a:gd name="connsiteY2133" fmla="*/ 2200808 h 2326686"/>
                <a:gd name="connsiteX2134" fmla="*/ 2816326 w 3747182"/>
                <a:gd name="connsiteY2134" fmla="*/ 2203389 h 2326686"/>
                <a:gd name="connsiteX2135" fmla="*/ 2816608 w 3747182"/>
                <a:gd name="connsiteY2135" fmla="*/ 2205713 h 2326686"/>
                <a:gd name="connsiteX2136" fmla="*/ 2814058 w 3747182"/>
                <a:gd name="connsiteY2136" fmla="*/ 2206800 h 2326686"/>
                <a:gd name="connsiteX2137" fmla="*/ 2811609 w 3747182"/>
                <a:gd name="connsiteY2137" fmla="*/ 2209828 h 2326686"/>
                <a:gd name="connsiteX2138" fmla="*/ 2809411 w 3747182"/>
                <a:gd name="connsiteY2138" fmla="*/ 2210775 h 2326686"/>
                <a:gd name="connsiteX2139" fmla="*/ 2806618 w 3747182"/>
                <a:gd name="connsiteY2139" fmla="*/ 2214405 h 2326686"/>
                <a:gd name="connsiteX2140" fmla="*/ 2802581 w 3747182"/>
                <a:gd name="connsiteY2140" fmla="*/ 2217159 h 2326686"/>
                <a:gd name="connsiteX2141" fmla="*/ 2800563 w 3747182"/>
                <a:gd name="connsiteY2141" fmla="*/ 2219928 h 2326686"/>
                <a:gd name="connsiteX2142" fmla="*/ 2800257 w 3747182"/>
                <a:gd name="connsiteY2142" fmla="*/ 2223097 h 2326686"/>
                <a:gd name="connsiteX2143" fmla="*/ 2796596 w 3747182"/>
                <a:gd name="connsiteY2143" fmla="*/ 2226093 h 2326686"/>
                <a:gd name="connsiteX2144" fmla="*/ 2795704 w 3747182"/>
                <a:gd name="connsiteY2144" fmla="*/ 2227712 h 2326686"/>
                <a:gd name="connsiteX2145" fmla="*/ 2794906 w 3747182"/>
                <a:gd name="connsiteY2145" fmla="*/ 2231045 h 2326686"/>
                <a:gd name="connsiteX2146" fmla="*/ 2799319 w 3747182"/>
                <a:gd name="connsiteY2146" fmla="*/ 2227149 h 2326686"/>
                <a:gd name="connsiteX2147" fmla="*/ 2801712 w 3747182"/>
                <a:gd name="connsiteY2147" fmla="*/ 2226469 h 2326686"/>
                <a:gd name="connsiteX2148" fmla="*/ 2803966 w 3747182"/>
                <a:gd name="connsiteY2148" fmla="*/ 2222659 h 2326686"/>
                <a:gd name="connsiteX2149" fmla="*/ 2809528 w 3747182"/>
                <a:gd name="connsiteY2149" fmla="*/ 2217792 h 2326686"/>
                <a:gd name="connsiteX2150" fmla="*/ 2810545 w 3747182"/>
                <a:gd name="connsiteY2150" fmla="*/ 2216212 h 2326686"/>
                <a:gd name="connsiteX2151" fmla="*/ 2810819 w 3747182"/>
                <a:gd name="connsiteY2151" fmla="*/ 2214420 h 2326686"/>
                <a:gd name="connsiteX2152" fmla="*/ 2811609 w 3747182"/>
                <a:gd name="connsiteY2152" fmla="*/ 2213419 h 2326686"/>
                <a:gd name="connsiteX2153" fmla="*/ 2814379 w 3747182"/>
                <a:gd name="connsiteY2153" fmla="*/ 2213998 h 2326686"/>
                <a:gd name="connsiteX2154" fmla="*/ 2817218 w 3747182"/>
                <a:gd name="connsiteY2154" fmla="*/ 2213012 h 2326686"/>
                <a:gd name="connsiteX2155" fmla="*/ 2819229 w 3747182"/>
                <a:gd name="connsiteY2155" fmla="*/ 2210540 h 2326686"/>
                <a:gd name="connsiteX2156" fmla="*/ 2824878 w 3747182"/>
                <a:gd name="connsiteY2156" fmla="*/ 2205987 h 2326686"/>
                <a:gd name="connsiteX2157" fmla="*/ 2828226 w 3747182"/>
                <a:gd name="connsiteY2157" fmla="*/ 2205048 h 2326686"/>
                <a:gd name="connsiteX2158" fmla="*/ 2832287 w 3747182"/>
                <a:gd name="connsiteY2158" fmla="*/ 2202857 h 2326686"/>
                <a:gd name="connsiteX2159" fmla="*/ 2836488 w 3747182"/>
                <a:gd name="connsiteY2159" fmla="*/ 2202662 h 2326686"/>
                <a:gd name="connsiteX2160" fmla="*/ 2837505 w 3747182"/>
                <a:gd name="connsiteY2160" fmla="*/ 2201457 h 2326686"/>
                <a:gd name="connsiteX2161" fmla="*/ 2836754 w 3747182"/>
                <a:gd name="connsiteY2161" fmla="*/ 2199869 h 2326686"/>
                <a:gd name="connsiteX2162" fmla="*/ 2837254 w 3747182"/>
                <a:gd name="connsiteY2162" fmla="*/ 2198547 h 2326686"/>
                <a:gd name="connsiteX2163" fmla="*/ 2869823 w 3747182"/>
                <a:gd name="connsiteY2163" fmla="*/ 2175162 h 2326686"/>
                <a:gd name="connsiteX2164" fmla="*/ 2862219 w 3747182"/>
                <a:gd name="connsiteY2164" fmla="*/ 2180795 h 2326686"/>
                <a:gd name="connsiteX2165" fmla="*/ 2858566 w 3747182"/>
                <a:gd name="connsiteY2165" fmla="*/ 2185380 h 2326686"/>
                <a:gd name="connsiteX2166" fmla="*/ 2855710 w 3747182"/>
                <a:gd name="connsiteY2166" fmla="*/ 2186522 h 2326686"/>
                <a:gd name="connsiteX2167" fmla="*/ 2850906 w 3747182"/>
                <a:gd name="connsiteY2167" fmla="*/ 2194244 h 2326686"/>
                <a:gd name="connsiteX2168" fmla="*/ 2852925 w 3747182"/>
                <a:gd name="connsiteY2168" fmla="*/ 2194306 h 2326686"/>
                <a:gd name="connsiteX2169" fmla="*/ 2856187 w 3747182"/>
                <a:gd name="connsiteY2169" fmla="*/ 2192718 h 2326686"/>
                <a:gd name="connsiteX2170" fmla="*/ 2860490 w 3747182"/>
                <a:gd name="connsiteY2170" fmla="*/ 2188298 h 2326686"/>
                <a:gd name="connsiteX2171" fmla="*/ 2862039 w 3747182"/>
                <a:gd name="connsiteY2171" fmla="*/ 2187062 h 2326686"/>
                <a:gd name="connsiteX2172" fmla="*/ 2864292 w 3747182"/>
                <a:gd name="connsiteY2172" fmla="*/ 2186217 h 2326686"/>
                <a:gd name="connsiteX2173" fmla="*/ 2867328 w 3747182"/>
                <a:gd name="connsiteY2173" fmla="*/ 2183580 h 2326686"/>
                <a:gd name="connsiteX2174" fmla="*/ 2868196 w 3747182"/>
                <a:gd name="connsiteY2174" fmla="*/ 2181093 h 2326686"/>
                <a:gd name="connsiteX2175" fmla="*/ 2875190 w 3747182"/>
                <a:gd name="connsiteY2175" fmla="*/ 2174896 h 2326686"/>
                <a:gd name="connsiteX2176" fmla="*/ 2870707 w 3747182"/>
                <a:gd name="connsiteY2176" fmla="*/ 2174740 h 2326686"/>
                <a:gd name="connsiteX2177" fmla="*/ 2869823 w 3747182"/>
                <a:gd name="connsiteY2177" fmla="*/ 2175162 h 2326686"/>
                <a:gd name="connsiteX2178" fmla="*/ 2793326 w 3747182"/>
                <a:gd name="connsiteY2178" fmla="*/ 2247631 h 2326686"/>
                <a:gd name="connsiteX2179" fmla="*/ 2788882 w 3747182"/>
                <a:gd name="connsiteY2179" fmla="*/ 2249070 h 2326686"/>
                <a:gd name="connsiteX2180" fmla="*/ 2788702 w 3747182"/>
                <a:gd name="connsiteY2180" fmla="*/ 2249555 h 2326686"/>
                <a:gd name="connsiteX2181" fmla="*/ 2788592 w 3747182"/>
                <a:gd name="connsiteY2181" fmla="*/ 2251269 h 2326686"/>
                <a:gd name="connsiteX2182" fmla="*/ 2790220 w 3747182"/>
                <a:gd name="connsiteY2182" fmla="*/ 2252004 h 2326686"/>
                <a:gd name="connsiteX2183" fmla="*/ 2790900 w 3747182"/>
                <a:gd name="connsiteY2183" fmla="*/ 2251175 h 2326686"/>
                <a:gd name="connsiteX2184" fmla="*/ 2794969 w 3747182"/>
                <a:gd name="connsiteY2184" fmla="*/ 2249344 h 2326686"/>
                <a:gd name="connsiteX2185" fmla="*/ 2794640 w 3747182"/>
                <a:gd name="connsiteY2185" fmla="*/ 2248585 h 2326686"/>
                <a:gd name="connsiteX2186" fmla="*/ 2793326 w 3747182"/>
                <a:gd name="connsiteY2186" fmla="*/ 2247631 h 2326686"/>
                <a:gd name="connsiteX2187" fmla="*/ 2877670 w 3747182"/>
                <a:gd name="connsiteY2187" fmla="*/ 1702447 h 2326686"/>
                <a:gd name="connsiteX2188" fmla="*/ 2876058 w 3747182"/>
                <a:gd name="connsiteY2188" fmla="*/ 1705138 h 2326686"/>
                <a:gd name="connsiteX2189" fmla="*/ 2873367 w 3747182"/>
                <a:gd name="connsiteY2189" fmla="*/ 1706977 h 2326686"/>
                <a:gd name="connsiteX2190" fmla="*/ 2873406 w 3747182"/>
                <a:gd name="connsiteY2190" fmla="*/ 1707798 h 2326686"/>
                <a:gd name="connsiteX2191" fmla="*/ 2874267 w 3747182"/>
                <a:gd name="connsiteY2191" fmla="*/ 1708964 h 2326686"/>
                <a:gd name="connsiteX2192" fmla="*/ 2875996 w 3747182"/>
                <a:gd name="connsiteY2192" fmla="*/ 1708479 h 2326686"/>
                <a:gd name="connsiteX2193" fmla="*/ 2879024 w 3747182"/>
                <a:gd name="connsiteY2193" fmla="*/ 1705216 h 2326686"/>
                <a:gd name="connsiteX2194" fmla="*/ 2878695 w 3747182"/>
                <a:gd name="connsiteY2194" fmla="*/ 1704058 h 2326686"/>
                <a:gd name="connsiteX2195" fmla="*/ 2877670 w 3747182"/>
                <a:gd name="connsiteY2195" fmla="*/ 1702447 h 2326686"/>
                <a:gd name="connsiteX2196" fmla="*/ 3183003 w 3747182"/>
                <a:gd name="connsiteY2196" fmla="*/ 1699834 h 2326686"/>
                <a:gd name="connsiteX2197" fmla="*/ 3181791 w 3747182"/>
                <a:gd name="connsiteY2197" fmla="*/ 1699591 h 2326686"/>
                <a:gd name="connsiteX2198" fmla="*/ 3174867 w 3747182"/>
                <a:gd name="connsiteY2198" fmla="*/ 1705170 h 2326686"/>
                <a:gd name="connsiteX2199" fmla="*/ 3165181 w 3747182"/>
                <a:gd name="connsiteY2199" fmla="*/ 1708627 h 2326686"/>
                <a:gd name="connsiteX2200" fmla="*/ 3165314 w 3747182"/>
                <a:gd name="connsiteY2200" fmla="*/ 1710442 h 2326686"/>
                <a:gd name="connsiteX2201" fmla="*/ 3165705 w 3747182"/>
                <a:gd name="connsiteY2201" fmla="*/ 1712250 h 2326686"/>
                <a:gd name="connsiteX2202" fmla="*/ 3164438 w 3747182"/>
                <a:gd name="connsiteY2202" fmla="*/ 1717812 h 2326686"/>
                <a:gd name="connsiteX2203" fmla="*/ 3161144 w 3747182"/>
                <a:gd name="connsiteY2203" fmla="*/ 1724470 h 2326686"/>
                <a:gd name="connsiteX2204" fmla="*/ 3157866 w 3747182"/>
                <a:gd name="connsiteY2204" fmla="*/ 1727075 h 2326686"/>
                <a:gd name="connsiteX2205" fmla="*/ 3157968 w 3747182"/>
                <a:gd name="connsiteY2205" fmla="*/ 1728452 h 2326686"/>
                <a:gd name="connsiteX2206" fmla="*/ 3158305 w 3747182"/>
                <a:gd name="connsiteY2206" fmla="*/ 1729352 h 2326686"/>
                <a:gd name="connsiteX2207" fmla="*/ 3158837 w 3747182"/>
                <a:gd name="connsiteY2207" fmla="*/ 1729993 h 2326686"/>
                <a:gd name="connsiteX2208" fmla="*/ 3162427 w 3747182"/>
                <a:gd name="connsiteY2208" fmla="*/ 1726050 h 2326686"/>
                <a:gd name="connsiteX2209" fmla="*/ 3169562 w 3747182"/>
                <a:gd name="connsiteY2209" fmla="*/ 1720128 h 2326686"/>
                <a:gd name="connsiteX2210" fmla="*/ 3176564 w 3747182"/>
                <a:gd name="connsiteY2210" fmla="*/ 1716138 h 2326686"/>
                <a:gd name="connsiteX2211" fmla="*/ 3183958 w 3747182"/>
                <a:gd name="connsiteY2211" fmla="*/ 1714127 h 2326686"/>
                <a:gd name="connsiteX2212" fmla="*/ 3184967 w 3747182"/>
                <a:gd name="connsiteY2212" fmla="*/ 1710513 h 2326686"/>
                <a:gd name="connsiteX2213" fmla="*/ 3184255 w 3747182"/>
                <a:gd name="connsiteY2213" fmla="*/ 1704481 h 2326686"/>
                <a:gd name="connsiteX2214" fmla="*/ 3183003 w 3747182"/>
                <a:gd name="connsiteY2214" fmla="*/ 1699834 h 2326686"/>
                <a:gd name="connsiteX2215" fmla="*/ 1241649 w 3747182"/>
                <a:gd name="connsiteY2215" fmla="*/ 311193 h 2326686"/>
                <a:gd name="connsiteX2216" fmla="*/ 1248323 w 3747182"/>
                <a:gd name="connsiteY2216" fmla="*/ 315230 h 2326686"/>
                <a:gd name="connsiteX2217" fmla="*/ 1252258 w 3747182"/>
                <a:gd name="connsiteY2217" fmla="*/ 315355 h 2326686"/>
                <a:gd name="connsiteX2218" fmla="*/ 1252540 w 3747182"/>
                <a:gd name="connsiteY2218" fmla="*/ 321520 h 2326686"/>
                <a:gd name="connsiteX2219" fmla="*/ 1256068 w 3747182"/>
                <a:gd name="connsiteY2219" fmla="*/ 321989 h 2326686"/>
                <a:gd name="connsiteX2220" fmla="*/ 1273170 w 3747182"/>
                <a:gd name="connsiteY2220" fmla="*/ 320495 h 2326686"/>
                <a:gd name="connsiteX2221" fmla="*/ 1272302 w 3747182"/>
                <a:gd name="connsiteY2221" fmla="*/ 317788 h 2326686"/>
                <a:gd name="connsiteX2222" fmla="*/ 1268147 w 3747182"/>
                <a:gd name="connsiteY2222" fmla="*/ 313861 h 2326686"/>
                <a:gd name="connsiteX2223" fmla="*/ 1248550 w 3747182"/>
                <a:gd name="connsiteY2223" fmla="*/ 303369 h 2326686"/>
                <a:gd name="connsiteX2224" fmla="*/ 1246461 w 3747182"/>
                <a:gd name="connsiteY2224" fmla="*/ 306773 h 2326686"/>
                <a:gd name="connsiteX2225" fmla="*/ 1243746 w 3747182"/>
                <a:gd name="connsiteY2225" fmla="*/ 302399 h 2326686"/>
                <a:gd name="connsiteX2226" fmla="*/ 1241540 w 3747182"/>
                <a:gd name="connsiteY2226" fmla="*/ 300764 h 2326686"/>
                <a:gd name="connsiteX2227" fmla="*/ 1239412 w 3747182"/>
                <a:gd name="connsiteY2227" fmla="*/ 303174 h 2326686"/>
                <a:gd name="connsiteX2228" fmla="*/ 1239866 w 3747182"/>
                <a:gd name="connsiteY2228" fmla="*/ 305505 h 2326686"/>
                <a:gd name="connsiteX2229" fmla="*/ 1241649 w 3747182"/>
                <a:gd name="connsiteY2229" fmla="*/ 311193 h 2326686"/>
                <a:gd name="connsiteX2230" fmla="*/ 1241344 w 3747182"/>
                <a:gd name="connsiteY2230" fmla="*/ 890108 h 2326686"/>
                <a:gd name="connsiteX2231" fmla="*/ 1240100 w 3747182"/>
                <a:gd name="connsiteY2231" fmla="*/ 892502 h 2326686"/>
                <a:gd name="connsiteX2232" fmla="*/ 1243425 w 3747182"/>
                <a:gd name="connsiteY2232" fmla="*/ 896148 h 2326686"/>
                <a:gd name="connsiteX2233" fmla="*/ 1252758 w 3747182"/>
                <a:gd name="connsiteY2233" fmla="*/ 898980 h 2326686"/>
                <a:gd name="connsiteX2234" fmla="*/ 1254879 w 3747182"/>
                <a:gd name="connsiteY2234" fmla="*/ 898495 h 2326686"/>
                <a:gd name="connsiteX2235" fmla="*/ 1243785 w 3747182"/>
                <a:gd name="connsiteY2235" fmla="*/ 890038 h 2326686"/>
                <a:gd name="connsiteX2236" fmla="*/ 1241344 w 3747182"/>
                <a:gd name="connsiteY2236" fmla="*/ 890108 h 2326686"/>
                <a:gd name="connsiteX2237" fmla="*/ 1234483 w 3747182"/>
                <a:gd name="connsiteY2237" fmla="*/ 897470 h 2326686"/>
                <a:gd name="connsiteX2238" fmla="*/ 1236103 w 3747182"/>
                <a:gd name="connsiteY2238" fmla="*/ 895741 h 2326686"/>
                <a:gd name="connsiteX2239" fmla="*/ 1239404 w 3747182"/>
                <a:gd name="connsiteY2239" fmla="*/ 890499 h 2326686"/>
                <a:gd name="connsiteX2240" fmla="*/ 1239146 w 3747182"/>
                <a:gd name="connsiteY2240" fmla="*/ 889678 h 2326686"/>
                <a:gd name="connsiteX2241" fmla="*/ 1236744 w 3747182"/>
                <a:gd name="connsiteY2241" fmla="*/ 888614 h 2326686"/>
                <a:gd name="connsiteX2242" fmla="*/ 1228827 w 3747182"/>
                <a:gd name="connsiteY2242" fmla="*/ 891172 h 2326686"/>
                <a:gd name="connsiteX2243" fmla="*/ 1224547 w 3747182"/>
                <a:gd name="connsiteY2243" fmla="*/ 896062 h 2326686"/>
                <a:gd name="connsiteX2244" fmla="*/ 1223875 w 3747182"/>
                <a:gd name="connsiteY2244" fmla="*/ 899535 h 2326686"/>
                <a:gd name="connsiteX2245" fmla="*/ 1227371 w 3747182"/>
                <a:gd name="connsiteY2245" fmla="*/ 897658 h 2326686"/>
                <a:gd name="connsiteX2246" fmla="*/ 1234483 w 3747182"/>
                <a:gd name="connsiteY2246" fmla="*/ 897470 h 2326686"/>
                <a:gd name="connsiteX2247" fmla="*/ 1203909 w 3747182"/>
                <a:gd name="connsiteY2247" fmla="*/ 939302 h 2326686"/>
                <a:gd name="connsiteX2248" fmla="*/ 1207281 w 3747182"/>
                <a:gd name="connsiteY2248" fmla="*/ 941281 h 2326686"/>
                <a:gd name="connsiteX2249" fmla="*/ 1208384 w 3747182"/>
                <a:gd name="connsiteY2249" fmla="*/ 942572 h 2326686"/>
                <a:gd name="connsiteX2250" fmla="*/ 1208877 w 3747182"/>
                <a:gd name="connsiteY2250" fmla="*/ 941853 h 2326686"/>
                <a:gd name="connsiteX2251" fmla="*/ 1209683 w 3747182"/>
                <a:gd name="connsiteY2251" fmla="*/ 939294 h 2326686"/>
                <a:gd name="connsiteX2252" fmla="*/ 1208869 w 3747182"/>
                <a:gd name="connsiteY2252" fmla="*/ 937675 h 2326686"/>
                <a:gd name="connsiteX2253" fmla="*/ 1208587 w 3747182"/>
                <a:gd name="connsiteY2253" fmla="*/ 934702 h 2326686"/>
                <a:gd name="connsiteX2254" fmla="*/ 1210684 w 3747182"/>
                <a:gd name="connsiteY2254" fmla="*/ 929922 h 2326686"/>
                <a:gd name="connsiteX2255" fmla="*/ 1215488 w 3747182"/>
                <a:gd name="connsiteY2255" fmla="*/ 927676 h 2326686"/>
                <a:gd name="connsiteX2256" fmla="*/ 1210301 w 3747182"/>
                <a:gd name="connsiteY2256" fmla="*/ 924234 h 2326686"/>
                <a:gd name="connsiteX2257" fmla="*/ 1207547 w 3747182"/>
                <a:gd name="connsiteY2257" fmla="*/ 923201 h 2326686"/>
                <a:gd name="connsiteX2258" fmla="*/ 1203353 w 3747182"/>
                <a:gd name="connsiteY2258" fmla="*/ 922544 h 2326686"/>
                <a:gd name="connsiteX2259" fmla="*/ 1198730 w 3747182"/>
                <a:gd name="connsiteY2259" fmla="*/ 924164 h 2326686"/>
                <a:gd name="connsiteX2260" fmla="*/ 1197502 w 3747182"/>
                <a:gd name="connsiteY2260" fmla="*/ 926785 h 2326686"/>
                <a:gd name="connsiteX2261" fmla="*/ 1196579 w 3747182"/>
                <a:gd name="connsiteY2261" fmla="*/ 930759 h 2326686"/>
                <a:gd name="connsiteX2262" fmla="*/ 1198347 w 3747182"/>
                <a:gd name="connsiteY2262" fmla="*/ 934225 h 2326686"/>
                <a:gd name="connsiteX2263" fmla="*/ 1203909 w 3747182"/>
                <a:gd name="connsiteY2263" fmla="*/ 939302 h 2326686"/>
                <a:gd name="connsiteX2264" fmla="*/ 1306302 w 3747182"/>
                <a:gd name="connsiteY2264" fmla="*/ 152002 h 2326686"/>
                <a:gd name="connsiteX2265" fmla="*/ 1326674 w 3747182"/>
                <a:gd name="connsiteY2265" fmla="*/ 147026 h 2326686"/>
                <a:gd name="connsiteX2266" fmla="*/ 1333669 w 3747182"/>
                <a:gd name="connsiteY2266" fmla="*/ 144288 h 2326686"/>
                <a:gd name="connsiteX2267" fmla="*/ 1334294 w 3747182"/>
                <a:gd name="connsiteY2267" fmla="*/ 142261 h 2326686"/>
                <a:gd name="connsiteX2268" fmla="*/ 1335484 w 3747182"/>
                <a:gd name="connsiteY2268" fmla="*/ 136003 h 2326686"/>
                <a:gd name="connsiteX2269" fmla="*/ 1332229 w 3747182"/>
                <a:gd name="connsiteY2269" fmla="*/ 132920 h 2326686"/>
                <a:gd name="connsiteX2270" fmla="*/ 1321847 w 3747182"/>
                <a:gd name="connsiteY2270" fmla="*/ 129345 h 2326686"/>
                <a:gd name="connsiteX2271" fmla="*/ 1308915 w 3747182"/>
                <a:gd name="connsiteY2271" fmla="*/ 131449 h 2326686"/>
                <a:gd name="connsiteX2272" fmla="*/ 1306553 w 3747182"/>
                <a:gd name="connsiteY2272" fmla="*/ 136574 h 2326686"/>
                <a:gd name="connsiteX2273" fmla="*/ 1303650 w 3747182"/>
                <a:gd name="connsiteY2273" fmla="*/ 147018 h 2326686"/>
                <a:gd name="connsiteX2274" fmla="*/ 1304292 w 3747182"/>
                <a:gd name="connsiteY2274" fmla="*/ 148872 h 2326686"/>
                <a:gd name="connsiteX2275" fmla="*/ 1306302 w 3747182"/>
                <a:gd name="connsiteY2275" fmla="*/ 152002 h 2326686"/>
                <a:gd name="connsiteX2276" fmla="*/ 1109136 w 3747182"/>
                <a:gd name="connsiteY2276" fmla="*/ 928162 h 2326686"/>
                <a:gd name="connsiteX2277" fmla="*/ 1113087 w 3747182"/>
                <a:gd name="connsiteY2277" fmla="*/ 929053 h 2326686"/>
                <a:gd name="connsiteX2278" fmla="*/ 1114879 w 3747182"/>
                <a:gd name="connsiteY2278" fmla="*/ 928780 h 2326686"/>
                <a:gd name="connsiteX2279" fmla="*/ 1121325 w 3747182"/>
                <a:gd name="connsiteY2279" fmla="*/ 925243 h 2326686"/>
                <a:gd name="connsiteX2280" fmla="*/ 1126003 w 3747182"/>
                <a:gd name="connsiteY2280" fmla="*/ 923389 h 2326686"/>
                <a:gd name="connsiteX2281" fmla="*/ 1136291 w 3747182"/>
                <a:gd name="connsiteY2281" fmla="*/ 920142 h 2326686"/>
                <a:gd name="connsiteX2282" fmla="*/ 1142237 w 3747182"/>
                <a:gd name="connsiteY2282" fmla="*/ 919274 h 2326686"/>
                <a:gd name="connsiteX2283" fmla="*/ 1142331 w 3747182"/>
                <a:gd name="connsiteY2283" fmla="*/ 915417 h 2326686"/>
                <a:gd name="connsiteX2284" fmla="*/ 1141439 w 3747182"/>
                <a:gd name="connsiteY2284" fmla="*/ 910973 h 2326686"/>
                <a:gd name="connsiteX2285" fmla="*/ 1138263 w 3747182"/>
                <a:gd name="connsiteY2285" fmla="*/ 906467 h 2326686"/>
                <a:gd name="connsiteX2286" fmla="*/ 1136205 w 3747182"/>
                <a:gd name="connsiteY2286" fmla="*/ 904159 h 2326686"/>
                <a:gd name="connsiteX2287" fmla="*/ 1133577 w 3747182"/>
                <a:gd name="connsiteY2287" fmla="*/ 898354 h 2326686"/>
                <a:gd name="connsiteX2288" fmla="*/ 1131589 w 3747182"/>
                <a:gd name="connsiteY2288" fmla="*/ 896023 h 2326686"/>
                <a:gd name="connsiteX2289" fmla="*/ 1129000 w 3747182"/>
                <a:gd name="connsiteY2289" fmla="*/ 893997 h 2326686"/>
                <a:gd name="connsiteX2290" fmla="*/ 1127177 w 3747182"/>
                <a:gd name="connsiteY2290" fmla="*/ 893206 h 2326686"/>
                <a:gd name="connsiteX2291" fmla="*/ 1114221 w 3747182"/>
                <a:gd name="connsiteY2291" fmla="*/ 896046 h 2326686"/>
                <a:gd name="connsiteX2292" fmla="*/ 1109816 w 3747182"/>
                <a:gd name="connsiteY2292" fmla="*/ 898581 h 2326686"/>
                <a:gd name="connsiteX2293" fmla="*/ 1106437 w 3747182"/>
                <a:gd name="connsiteY2293" fmla="*/ 905137 h 2326686"/>
                <a:gd name="connsiteX2294" fmla="*/ 1106938 w 3747182"/>
                <a:gd name="connsiteY2294" fmla="*/ 915448 h 2326686"/>
                <a:gd name="connsiteX2295" fmla="*/ 1106210 w 3747182"/>
                <a:gd name="connsiteY2295" fmla="*/ 919634 h 2326686"/>
                <a:gd name="connsiteX2296" fmla="*/ 1104998 w 3747182"/>
                <a:gd name="connsiteY2296" fmla="*/ 922865 h 2326686"/>
                <a:gd name="connsiteX2297" fmla="*/ 1104778 w 3747182"/>
                <a:gd name="connsiteY2297" fmla="*/ 926041 h 2326686"/>
                <a:gd name="connsiteX2298" fmla="*/ 1107423 w 3747182"/>
                <a:gd name="connsiteY2298" fmla="*/ 929609 h 2326686"/>
                <a:gd name="connsiteX2299" fmla="*/ 1109136 w 3747182"/>
                <a:gd name="connsiteY2299" fmla="*/ 928162 h 2326686"/>
                <a:gd name="connsiteX2300" fmla="*/ 1301522 w 3747182"/>
                <a:gd name="connsiteY2300" fmla="*/ 950904 h 2326686"/>
                <a:gd name="connsiteX2301" fmla="*/ 1313602 w 3747182"/>
                <a:gd name="connsiteY2301" fmla="*/ 953932 h 2326686"/>
                <a:gd name="connsiteX2302" fmla="*/ 1315151 w 3747182"/>
                <a:gd name="connsiteY2302" fmla="*/ 953103 h 2326686"/>
                <a:gd name="connsiteX2303" fmla="*/ 1315956 w 3747182"/>
                <a:gd name="connsiteY2303" fmla="*/ 949590 h 2326686"/>
                <a:gd name="connsiteX2304" fmla="*/ 1316034 w 3747182"/>
                <a:gd name="connsiteY2304" fmla="*/ 938488 h 2326686"/>
                <a:gd name="connsiteX2305" fmla="*/ 1313202 w 3747182"/>
                <a:gd name="connsiteY2305" fmla="*/ 933661 h 2326686"/>
                <a:gd name="connsiteX2306" fmla="*/ 1311982 w 3747182"/>
                <a:gd name="connsiteY2306" fmla="*/ 929491 h 2326686"/>
                <a:gd name="connsiteX2307" fmla="*/ 1307757 w 3747182"/>
                <a:gd name="connsiteY2307" fmla="*/ 925290 h 2326686"/>
                <a:gd name="connsiteX2308" fmla="*/ 1296617 w 3747182"/>
                <a:gd name="connsiteY2308" fmla="*/ 940452 h 2326686"/>
                <a:gd name="connsiteX2309" fmla="*/ 1296101 w 3747182"/>
                <a:gd name="connsiteY2309" fmla="*/ 943550 h 2326686"/>
                <a:gd name="connsiteX2310" fmla="*/ 1297352 w 3747182"/>
                <a:gd name="connsiteY2310" fmla="*/ 947071 h 2326686"/>
                <a:gd name="connsiteX2311" fmla="*/ 1301522 w 3747182"/>
                <a:gd name="connsiteY2311" fmla="*/ 950904 h 2326686"/>
                <a:gd name="connsiteX2312" fmla="*/ 3255683 w 3747182"/>
                <a:gd name="connsiteY2312" fmla="*/ 1882175 h 2326686"/>
                <a:gd name="connsiteX2313" fmla="*/ 3251904 w 3747182"/>
                <a:gd name="connsiteY2313" fmla="*/ 1879155 h 2326686"/>
                <a:gd name="connsiteX2314" fmla="*/ 3249315 w 3747182"/>
                <a:gd name="connsiteY2314" fmla="*/ 1878106 h 2326686"/>
                <a:gd name="connsiteX2315" fmla="*/ 3247539 w 3747182"/>
                <a:gd name="connsiteY2315" fmla="*/ 1875853 h 2326686"/>
                <a:gd name="connsiteX2316" fmla="*/ 3245997 w 3747182"/>
                <a:gd name="connsiteY2316" fmla="*/ 1875893 h 2326686"/>
                <a:gd name="connsiteX2317" fmla="*/ 3247022 w 3747182"/>
                <a:gd name="connsiteY2317" fmla="*/ 1878208 h 2326686"/>
                <a:gd name="connsiteX2318" fmla="*/ 3251176 w 3747182"/>
                <a:gd name="connsiteY2318" fmla="*/ 1881901 h 2326686"/>
                <a:gd name="connsiteX2319" fmla="*/ 3260048 w 3747182"/>
                <a:gd name="connsiteY2319" fmla="*/ 1888895 h 2326686"/>
                <a:gd name="connsiteX2320" fmla="*/ 3259117 w 3747182"/>
                <a:gd name="connsiteY2320" fmla="*/ 1886924 h 2326686"/>
                <a:gd name="connsiteX2321" fmla="*/ 3255683 w 3747182"/>
                <a:gd name="connsiteY2321" fmla="*/ 1882175 h 2326686"/>
                <a:gd name="connsiteX2322" fmla="*/ 1268523 w 3747182"/>
                <a:gd name="connsiteY2322" fmla="*/ 964619 h 2326686"/>
                <a:gd name="connsiteX2323" fmla="*/ 1265949 w 3747182"/>
                <a:gd name="connsiteY2323" fmla="*/ 970400 h 2326686"/>
                <a:gd name="connsiteX2324" fmla="*/ 1263508 w 3747182"/>
                <a:gd name="connsiteY2324" fmla="*/ 973819 h 2326686"/>
                <a:gd name="connsiteX2325" fmla="*/ 1258102 w 3747182"/>
                <a:gd name="connsiteY2325" fmla="*/ 979162 h 2326686"/>
                <a:gd name="connsiteX2326" fmla="*/ 1257398 w 3747182"/>
                <a:gd name="connsiteY2326" fmla="*/ 982675 h 2326686"/>
                <a:gd name="connsiteX2327" fmla="*/ 1258165 w 3747182"/>
                <a:gd name="connsiteY2327" fmla="*/ 984076 h 2326686"/>
                <a:gd name="connsiteX2328" fmla="*/ 1263430 w 3747182"/>
                <a:gd name="connsiteY2328" fmla="*/ 985218 h 2326686"/>
                <a:gd name="connsiteX2329" fmla="*/ 1274117 w 3747182"/>
                <a:gd name="connsiteY2329" fmla="*/ 984545 h 2326686"/>
                <a:gd name="connsiteX2330" fmla="*/ 1277371 w 3747182"/>
                <a:gd name="connsiteY2330" fmla="*/ 983293 h 2326686"/>
                <a:gd name="connsiteX2331" fmla="*/ 1282347 w 3747182"/>
                <a:gd name="connsiteY2331" fmla="*/ 977222 h 2326686"/>
                <a:gd name="connsiteX2332" fmla="*/ 1285578 w 3747182"/>
                <a:gd name="connsiteY2332" fmla="*/ 975439 h 2326686"/>
                <a:gd name="connsiteX2333" fmla="*/ 1290210 w 3747182"/>
                <a:gd name="connsiteY2333" fmla="*/ 970682 h 2326686"/>
                <a:gd name="connsiteX2334" fmla="*/ 1289935 w 3747182"/>
                <a:gd name="connsiteY2334" fmla="*/ 969086 h 2326686"/>
                <a:gd name="connsiteX2335" fmla="*/ 1288316 w 3747182"/>
                <a:gd name="connsiteY2335" fmla="*/ 965510 h 2326686"/>
                <a:gd name="connsiteX2336" fmla="*/ 1276675 w 3747182"/>
                <a:gd name="connsiteY2336" fmla="*/ 959792 h 2326686"/>
                <a:gd name="connsiteX2337" fmla="*/ 1272935 w 3747182"/>
                <a:gd name="connsiteY2337" fmla="*/ 959815 h 2326686"/>
                <a:gd name="connsiteX2338" fmla="*/ 1268523 w 3747182"/>
                <a:gd name="connsiteY2338" fmla="*/ 964619 h 2326686"/>
                <a:gd name="connsiteX2339" fmla="*/ 2577516 w 3747182"/>
                <a:gd name="connsiteY2339" fmla="*/ 1866856 h 2326686"/>
                <a:gd name="connsiteX2340" fmla="*/ 2573120 w 3747182"/>
                <a:gd name="connsiteY2340" fmla="*/ 1870048 h 2326686"/>
                <a:gd name="connsiteX2341" fmla="*/ 2571344 w 3747182"/>
                <a:gd name="connsiteY2341" fmla="*/ 1872082 h 2326686"/>
                <a:gd name="connsiteX2342" fmla="*/ 2572454 w 3747182"/>
                <a:gd name="connsiteY2342" fmla="*/ 1872466 h 2326686"/>
                <a:gd name="connsiteX2343" fmla="*/ 2575475 w 3747182"/>
                <a:gd name="connsiteY2343" fmla="*/ 1871910 h 2326686"/>
                <a:gd name="connsiteX2344" fmla="*/ 2576945 w 3747182"/>
                <a:gd name="connsiteY2344" fmla="*/ 1873303 h 2326686"/>
                <a:gd name="connsiteX2345" fmla="*/ 2578830 w 3747182"/>
                <a:gd name="connsiteY2345" fmla="*/ 1873201 h 2326686"/>
                <a:gd name="connsiteX2346" fmla="*/ 2581537 w 3747182"/>
                <a:gd name="connsiteY2346" fmla="*/ 1866567 h 2326686"/>
                <a:gd name="connsiteX2347" fmla="*/ 2581045 w 3747182"/>
                <a:gd name="connsiteY2347" fmla="*/ 1866285 h 2326686"/>
                <a:gd name="connsiteX2348" fmla="*/ 2579324 w 3747182"/>
                <a:gd name="connsiteY2348" fmla="*/ 1866903 h 2326686"/>
                <a:gd name="connsiteX2349" fmla="*/ 2577516 w 3747182"/>
                <a:gd name="connsiteY2349" fmla="*/ 1866856 h 2326686"/>
                <a:gd name="connsiteX2350" fmla="*/ 2600251 w 3747182"/>
                <a:gd name="connsiteY2350" fmla="*/ 1868358 h 2326686"/>
                <a:gd name="connsiteX2351" fmla="*/ 2598264 w 3747182"/>
                <a:gd name="connsiteY2351" fmla="*/ 1866856 h 2326686"/>
                <a:gd name="connsiteX2352" fmla="*/ 2597599 w 3747182"/>
                <a:gd name="connsiteY2352" fmla="*/ 1866191 h 2326686"/>
                <a:gd name="connsiteX2353" fmla="*/ 2590284 w 3747182"/>
                <a:gd name="connsiteY2353" fmla="*/ 1862859 h 2326686"/>
                <a:gd name="connsiteX2354" fmla="*/ 2589541 w 3747182"/>
                <a:gd name="connsiteY2354" fmla="*/ 1864165 h 2326686"/>
                <a:gd name="connsiteX2355" fmla="*/ 2587171 w 3747182"/>
                <a:gd name="connsiteY2355" fmla="*/ 1869798 h 2326686"/>
                <a:gd name="connsiteX2356" fmla="*/ 2586044 w 3747182"/>
                <a:gd name="connsiteY2356" fmla="*/ 1870385 h 2326686"/>
                <a:gd name="connsiteX2357" fmla="*/ 2583642 w 3747182"/>
                <a:gd name="connsiteY2357" fmla="*/ 1874570 h 2326686"/>
                <a:gd name="connsiteX2358" fmla="*/ 2582711 w 3747182"/>
                <a:gd name="connsiteY2358" fmla="*/ 1878396 h 2326686"/>
                <a:gd name="connsiteX2359" fmla="*/ 2583658 w 3747182"/>
                <a:gd name="connsiteY2359" fmla="*/ 1878326 h 2326686"/>
                <a:gd name="connsiteX2360" fmla="*/ 2587749 w 3747182"/>
                <a:gd name="connsiteY2360" fmla="*/ 1875243 h 2326686"/>
                <a:gd name="connsiteX2361" fmla="*/ 2589134 w 3747182"/>
                <a:gd name="connsiteY2361" fmla="*/ 1877050 h 2326686"/>
                <a:gd name="connsiteX2362" fmla="*/ 2592115 w 3747182"/>
                <a:gd name="connsiteY2362" fmla="*/ 1883598 h 2326686"/>
                <a:gd name="connsiteX2363" fmla="*/ 2593437 w 3747182"/>
                <a:gd name="connsiteY2363" fmla="*/ 1883223 h 2326686"/>
                <a:gd name="connsiteX2364" fmla="*/ 2594947 w 3747182"/>
                <a:gd name="connsiteY2364" fmla="*/ 1881948 h 2326686"/>
                <a:gd name="connsiteX2365" fmla="*/ 2596699 w 3747182"/>
                <a:gd name="connsiteY2365" fmla="*/ 1879953 h 2326686"/>
                <a:gd name="connsiteX2366" fmla="*/ 2598663 w 3747182"/>
                <a:gd name="connsiteY2366" fmla="*/ 1878459 h 2326686"/>
                <a:gd name="connsiteX2367" fmla="*/ 2599359 w 3747182"/>
                <a:gd name="connsiteY2367" fmla="*/ 1877254 h 2326686"/>
                <a:gd name="connsiteX2368" fmla="*/ 2599915 w 3747182"/>
                <a:gd name="connsiteY2368" fmla="*/ 1874203 h 2326686"/>
                <a:gd name="connsiteX2369" fmla="*/ 2601675 w 3747182"/>
                <a:gd name="connsiteY2369" fmla="*/ 1870768 h 2326686"/>
                <a:gd name="connsiteX2370" fmla="*/ 2604085 w 3747182"/>
                <a:gd name="connsiteY2370" fmla="*/ 1869141 h 2326686"/>
                <a:gd name="connsiteX2371" fmla="*/ 2603334 w 3747182"/>
                <a:gd name="connsiteY2371" fmla="*/ 1868124 h 2326686"/>
                <a:gd name="connsiteX2372" fmla="*/ 2600251 w 3747182"/>
                <a:gd name="connsiteY2372" fmla="*/ 1868358 h 2326686"/>
                <a:gd name="connsiteX2373" fmla="*/ 3746165 w 3747182"/>
                <a:gd name="connsiteY2373" fmla="*/ 1367408 h 2326686"/>
                <a:gd name="connsiteX2374" fmla="*/ 3743740 w 3747182"/>
                <a:gd name="connsiteY2374" fmla="*/ 1366305 h 2326686"/>
                <a:gd name="connsiteX2375" fmla="*/ 3735917 w 3747182"/>
                <a:gd name="connsiteY2375" fmla="*/ 1365992 h 2326686"/>
                <a:gd name="connsiteX2376" fmla="*/ 3737090 w 3747182"/>
                <a:gd name="connsiteY2376" fmla="*/ 1364255 h 2326686"/>
                <a:gd name="connsiteX2377" fmla="*/ 3736621 w 3747182"/>
                <a:gd name="connsiteY2377" fmla="*/ 1362339 h 2326686"/>
                <a:gd name="connsiteX2378" fmla="*/ 3735838 w 3747182"/>
                <a:gd name="connsiteY2378" fmla="*/ 1360406 h 2326686"/>
                <a:gd name="connsiteX2379" fmla="*/ 3734665 w 3747182"/>
                <a:gd name="connsiteY2379" fmla="*/ 1359194 h 2326686"/>
                <a:gd name="connsiteX2380" fmla="*/ 3733335 w 3747182"/>
                <a:gd name="connsiteY2380" fmla="*/ 1358982 h 2326686"/>
                <a:gd name="connsiteX2381" fmla="*/ 3730675 w 3747182"/>
                <a:gd name="connsiteY2381" fmla="*/ 1360062 h 2326686"/>
                <a:gd name="connsiteX2382" fmla="*/ 3728015 w 3747182"/>
                <a:gd name="connsiteY2382" fmla="*/ 1361650 h 2326686"/>
                <a:gd name="connsiteX2383" fmla="*/ 3729345 w 3747182"/>
                <a:gd name="connsiteY2383" fmla="*/ 1359358 h 2326686"/>
                <a:gd name="connsiteX2384" fmla="*/ 3730909 w 3747182"/>
                <a:gd name="connsiteY2384" fmla="*/ 1357762 h 2326686"/>
                <a:gd name="connsiteX2385" fmla="*/ 3730127 w 3747182"/>
                <a:gd name="connsiteY2385" fmla="*/ 1356479 h 2326686"/>
                <a:gd name="connsiteX2386" fmla="*/ 3729110 w 3747182"/>
                <a:gd name="connsiteY2386" fmla="*/ 1355736 h 2326686"/>
                <a:gd name="connsiteX2387" fmla="*/ 3720896 w 3747182"/>
                <a:gd name="connsiteY2387" fmla="*/ 1346269 h 2326686"/>
                <a:gd name="connsiteX2388" fmla="*/ 3716045 w 3747182"/>
                <a:gd name="connsiteY2388" fmla="*/ 1342796 h 2326686"/>
                <a:gd name="connsiteX2389" fmla="*/ 3711429 w 3747182"/>
                <a:gd name="connsiteY2389" fmla="*/ 1338149 h 2326686"/>
                <a:gd name="connsiteX2390" fmla="*/ 3706813 w 3747182"/>
                <a:gd name="connsiteY2390" fmla="*/ 1330263 h 2326686"/>
                <a:gd name="connsiteX2391" fmla="*/ 3701885 w 3747182"/>
                <a:gd name="connsiteY2391" fmla="*/ 1323949 h 2326686"/>
                <a:gd name="connsiteX2392" fmla="*/ 3696643 w 3747182"/>
                <a:gd name="connsiteY2392" fmla="*/ 1321618 h 2326686"/>
                <a:gd name="connsiteX2393" fmla="*/ 3691323 w 3747182"/>
                <a:gd name="connsiteY2393" fmla="*/ 1322056 h 2326686"/>
                <a:gd name="connsiteX2394" fmla="*/ 3687568 w 3747182"/>
                <a:gd name="connsiteY2394" fmla="*/ 1320585 h 2326686"/>
                <a:gd name="connsiteX2395" fmla="*/ 3683734 w 3747182"/>
                <a:gd name="connsiteY2395" fmla="*/ 1318613 h 2326686"/>
                <a:gd name="connsiteX2396" fmla="*/ 3675246 w 3747182"/>
                <a:gd name="connsiteY2396" fmla="*/ 1316470 h 2326686"/>
                <a:gd name="connsiteX2397" fmla="*/ 3675379 w 3747182"/>
                <a:gd name="connsiteY2397" fmla="*/ 1318215 h 2326686"/>
                <a:gd name="connsiteX2398" fmla="*/ 3684595 w 3747182"/>
                <a:gd name="connsiteY2398" fmla="*/ 1321367 h 2326686"/>
                <a:gd name="connsiteX2399" fmla="*/ 3685925 w 3747182"/>
                <a:gd name="connsiteY2399" fmla="*/ 1322783 h 2326686"/>
                <a:gd name="connsiteX2400" fmla="*/ 3685299 w 3747182"/>
                <a:gd name="connsiteY2400" fmla="*/ 1324012 h 2326686"/>
                <a:gd name="connsiteX2401" fmla="*/ 3683343 w 3747182"/>
                <a:gd name="connsiteY2401" fmla="*/ 1324325 h 2326686"/>
                <a:gd name="connsiteX2402" fmla="*/ 3676239 w 3747182"/>
                <a:gd name="connsiteY2402" fmla="*/ 1323370 h 2326686"/>
                <a:gd name="connsiteX2403" fmla="*/ 3674135 w 3747182"/>
                <a:gd name="connsiteY2403" fmla="*/ 1322596 h 2326686"/>
                <a:gd name="connsiteX2404" fmla="*/ 3672194 w 3747182"/>
                <a:gd name="connsiteY2404" fmla="*/ 1320178 h 2326686"/>
                <a:gd name="connsiteX2405" fmla="*/ 3671177 w 3747182"/>
                <a:gd name="connsiteY2405" fmla="*/ 1320483 h 2326686"/>
                <a:gd name="connsiteX2406" fmla="*/ 3670403 w 3747182"/>
                <a:gd name="connsiteY2406" fmla="*/ 1321892 h 2326686"/>
                <a:gd name="connsiteX2407" fmla="*/ 3670669 w 3747182"/>
                <a:gd name="connsiteY2407" fmla="*/ 1325099 h 2326686"/>
                <a:gd name="connsiteX2408" fmla="*/ 3671561 w 3747182"/>
                <a:gd name="connsiteY2408" fmla="*/ 1327704 h 2326686"/>
                <a:gd name="connsiteX2409" fmla="*/ 3669730 w 3747182"/>
                <a:gd name="connsiteY2409" fmla="*/ 1329073 h 2326686"/>
                <a:gd name="connsiteX2410" fmla="*/ 3667790 w 3747182"/>
                <a:gd name="connsiteY2410" fmla="*/ 1328440 h 2326686"/>
                <a:gd name="connsiteX2411" fmla="*/ 3667884 w 3747182"/>
                <a:gd name="connsiteY2411" fmla="*/ 1325209 h 2326686"/>
                <a:gd name="connsiteX2412" fmla="*/ 3668314 w 3747182"/>
                <a:gd name="connsiteY2412" fmla="*/ 1322658 h 2326686"/>
                <a:gd name="connsiteX2413" fmla="*/ 3670497 w 3747182"/>
                <a:gd name="connsiteY2413" fmla="*/ 1318152 h 2326686"/>
                <a:gd name="connsiteX2414" fmla="*/ 3671733 w 3747182"/>
                <a:gd name="connsiteY2414" fmla="*/ 1317190 h 2326686"/>
                <a:gd name="connsiteX2415" fmla="*/ 3671944 w 3747182"/>
                <a:gd name="connsiteY2415" fmla="*/ 1316235 h 2326686"/>
                <a:gd name="connsiteX2416" fmla="*/ 3664567 w 3747182"/>
                <a:gd name="connsiteY2416" fmla="*/ 1314201 h 2326686"/>
                <a:gd name="connsiteX2417" fmla="*/ 3662533 w 3747182"/>
                <a:gd name="connsiteY2417" fmla="*/ 1312644 h 2326686"/>
                <a:gd name="connsiteX2418" fmla="*/ 3660491 w 3747182"/>
                <a:gd name="connsiteY2418" fmla="*/ 1311964 h 2326686"/>
                <a:gd name="connsiteX2419" fmla="*/ 3656000 w 3747182"/>
                <a:gd name="connsiteY2419" fmla="*/ 1314123 h 2326686"/>
                <a:gd name="connsiteX2420" fmla="*/ 3643631 w 3747182"/>
                <a:gd name="connsiteY2420" fmla="*/ 1314311 h 2326686"/>
                <a:gd name="connsiteX2421" fmla="*/ 3641378 w 3747182"/>
                <a:gd name="connsiteY2421" fmla="*/ 1315015 h 2326686"/>
                <a:gd name="connsiteX2422" fmla="*/ 3641284 w 3747182"/>
                <a:gd name="connsiteY2422" fmla="*/ 1316572 h 2326686"/>
                <a:gd name="connsiteX2423" fmla="*/ 3642066 w 3747182"/>
                <a:gd name="connsiteY2423" fmla="*/ 1317354 h 2326686"/>
                <a:gd name="connsiteX2424" fmla="*/ 3643999 w 3747182"/>
                <a:gd name="connsiteY2424" fmla="*/ 1317995 h 2326686"/>
                <a:gd name="connsiteX2425" fmla="*/ 3645955 w 3747182"/>
                <a:gd name="connsiteY2425" fmla="*/ 1317878 h 2326686"/>
                <a:gd name="connsiteX2426" fmla="*/ 3647230 w 3747182"/>
                <a:gd name="connsiteY2426" fmla="*/ 1320022 h 2326686"/>
                <a:gd name="connsiteX2427" fmla="*/ 3650070 w 3747182"/>
                <a:gd name="connsiteY2427" fmla="*/ 1321117 h 2326686"/>
                <a:gd name="connsiteX2428" fmla="*/ 3651556 w 3747182"/>
                <a:gd name="connsiteY2428" fmla="*/ 1323308 h 2326686"/>
                <a:gd name="connsiteX2429" fmla="*/ 3652550 w 3747182"/>
                <a:gd name="connsiteY2429" fmla="*/ 1327078 h 2326686"/>
                <a:gd name="connsiteX2430" fmla="*/ 3653043 w 3747182"/>
                <a:gd name="connsiteY2430" fmla="*/ 1329762 h 2326686"/>
                <a:gd name="connsiteX2431" fmla="*/ 3653332 w 3747182"/>
                <a:gd name="connsiteY2431" fmla="*/ 1332485 h 2326686"/>
                <a:gd name="connsiteX2432" fmla="*/ 3652127 w 3747182"/>
                <a:gd name="connsiteY2432" fmla="*/ 1337413 h 2326686"/>
                <a:gd name="connsiteX2433" fmla="*/ 3650391 w 3747182"/>
                <a:gd name="connsiteY2433" fmla="*/ 1339471 h 2326686"/>
                <a:gd name="connsiteX2434" fmla="*/ 3648372 w 3747182"/>
                <a:gd name="connsiteY2434" fmla="*/ 1340613 h 2326686"/>
                <a:gd name="connsiteX2435" fmla="*/ 3649147 w 3747182"/>
                <a:gd name="connsiteY2435" fmla="*/ 1343437 h 2326686"/>
                <a:gd name="connsiteX2436" fmla="*/ 3651220 w 3747182"/>
                <a:gd name="connsiteY2436" fmla="*/ 1345643 h 2326686"/>
                <a:gd name="connsiteX2437" fmla="*/ 3655194 w 3747182"/>
                <a:gd name="connsiteY2437" fmla="*/ 1346684 h 2326686"/>
                <a:gd name="connsiteX2438" fmla="*/ 3656923 w 3747182"/>
                <a:gd name="connsiteY2438" fmla="*/ 1348522 h 2326686"/>
                <a:gd name="connsiteX2439" fmla="*/ 3658425 w 3747182"/>
                <a:gd name="connsiteY2439" fmla="*/ 1351472 h 2326686"/>
                <a:gd name="connsiteX2440" fmla="*/ 3657150 w 3747182"/>
                <a:gd name="connsiteY2440" fmla="*/ 1355227 h 2326686"/>
                <a:gd name="connsiteX2441" fmla="*/ 3655664 w 3747182"/>
                <a:gd name="connsiteY2441" fmla="*/ 1358270 h 2326686"/>
                <a:gd name="connsiteX2442" fmla="*/ 3654443 w 3747182"/>
                <a:gd name="connsiteY2442" fmla="*/ 1359561 h 2326686"/>
                <a:gd name="connsiteX2443" fmla="*/ 3653590 w 3747182"/>
                <a:gd name="connsiteY2443" fmla="*/ 1361799 h 2326686"/>
                <a:gd name="connsiteX2444" fmla="*/ 3652910 w 3747182"/>
                <a:gd name="connsiteY2444" fmla="*/ 1362675 h 2326686"/>
                <a:gd name="connsiteX2445" fmla="*/ 3652041 w 3747182"/>
                <a:gd name="connsiteY2445" fmla="*/ 1362675 h 2326686"/>
                <a:gd name="connsiteX2446" fmla="*/ 3653082 w 3747182"/>
                <a:gd name="connsiteY2446" fmla="*/ 1354335 h 2326686"/>
                <a:gd name="connsiteX2447" fmla="*/ 3651611 w 3747182"/>
                <a:gd name="connsiteY2447" fmla="*/ 1349367 h 2326686"/>
                <a:gd name="connsiteX2448" fmla="*/ 3648943 w 3747182"/>
                <a:gd name="connsiteY2448" fmla="*/ 1350510 h 2326686"/>
                <a:gd name="connsiteX2449" fmla="*/ 3647825 w 3747182"/>
                <a:gd name="connsiteY2449" fmla="*/ 1351816 h 2326686"/>
                <a:gd name="connsiteX2450" fmla="*/ 3645423 w 3747182"/>
                <a:gd name="connsiteY2450" fmla="*/ 1356205 h 2326686"/>
                <a:gd name="connsiteX2451" fmla="*/ 3644812 w 3747182"/>
                <a:gd name="connsiteY2451" fmla="*/ 1356432 h 2326686"/>
                <a:gd name="connsiteX2452" fmla="*/ 3644273 w 3747182"/>
                <a:gd name="connsiteY2452" fmla="*/ 1354914 h 2326686"/>
                <a:gd name="connsiteX2453" fmla="*/ 3643498 w 3747182"/>
                <a:gd name="connsiteY2453" fmla="*/ 1351738 h 2326686"/>
                <a:gd name="connsiteX2454" fmla="*/ 3642974 w 3747182"/>
                <a:gd name="connsiteY2454" fmla="*/ 1348319 h 2326686"/>
                <a:gd name="connsiteX2455" fmla="*/ 3642411 w 3747182"/>
                <a:gd name="connsiteY2455" fmla="*/ 1345800 h 2326686"/>
                <a:gd name="connsiteX2456" fmla="*/ 3640017 w 3747182"/>
                <a:gd name="connsiteY2456" fmla="*/ 1343179 h 2326686"/>
                <a:gd name="connsiteX2457" fmla="*/ 3638648 w 3747182"/>
                <a:gd name="connsiteY2457" fmla="*/ 1342185 h 2326686"/>
                <a:gd name="connsiteX2458" fmla="*/ 3634485 w 3747182"/>
                <a:gd name="connsiteY2458" fmla="*/ 1341654 h 2326686"/>
                <a:gd name="connsiteX2459" fmla="*/ 3633156 w 3747182"/>
                <a:gd name="connsiteY2459" fmla="*/ 1341098 h 2326686"/>
                <a:gd name="connsiteX2460" fmla="*/ 3634360 w 3747182"/>
                <a:gd name="connsiteY2460" fmla="*/ 1335465 h 2326686"/>
                <a:gd name="connsiteX2461" fmla="*/ 3636528 w 3747182"/>
                <a:gd name="connsiteY2461" fmla="*/ 1332164 h 2326686"/>
                <a:gd name="connsiteX2462" fmla="*/ 3636254 w 3747182"/>
                <a:gd name="connsiteY2462" fmla="*/ 1324778 h 2326686"/>
                <a:gd name="connsiteX2463" fmla="*/ 3635268 w 3747182"/>
                <a:gd name="connsiteY2463" fmla="*/ 1322283 h 2326686"/>
                <a:gd name="connsiteX2464" fmla="*/ 3634032 w 3747182"/>
                <a:gd name="connsiteY2464" fmla="*/ 1320100 h 2326686"/>
                <a:gd name="connsiteX2465" fmla="*/ 3632866 w 3747182"/>
                <a:gd name="connsiteY2465" fmla="*/ 1314882 h 2326686"/>
                <a:gd name="connsiteX2466" fmla="*/ 3633031 w 3747182"/>
                <a:gd name="connsiteY2466" fmla="*/ 1308646 h 2326686"/>
                <a:gd name="connsiteX2467" fmla="*/ 3634360 w 3747182"/>
                <a:gd name="connsiteY2467" fmla="*/ 1304954 h 2326686"/>
                <a:gd name="connsiteX2468" fmla="*/ 3634806 w 3747182"/>
                <a:gd name="connsiteY2468" fmla="*/ 1300385 h 2326686"/>
                <a:gd name="connsiteX2469" fmla="*/ 3633312 w 3747182"/>
                <a:gd name="connsiteY2469" fmla="*/ 1297036 h 2326686"/>
                <a:gd name="connsiteX2470" fmla="*/ 3631458 w 3747182"/>
                <a:gd name="connsiteY2470" fmla="*/ 1295331 h 2326686"/>
                <a:gd name="connsiteX2471" fmla="*/ 3630073 w 3747182"/>
                <a:gd name="connsiteY2471" fmla="*/ 1296708 h 2326686"/>
                <a:gd name="connsiteX2472" fmla="*/ 3628814 w 3747182"/>
                <a:gd name="connsiteY2472" fmla="*/ 1298789 h 2326686"/>
                <a:gd name="connsiteX2473" fmla="*/ 3628109 w 3747182"/>
                <a:gd name="connsiteY2473" fmla="*/ 1299446 h 2326686"/>
                <a:gd name="connsiteX2474" fmla="*/ 3623283 w 3747182"/>
                <a:gd name="connsiteY2474" fmla="*/ 1299900 h 2326686"/>
                <a:gd name="connsiteX2475" fmla="*/ 3626404 w 3747182"/>
                <a:gd name="connsiteY2475" fmla="*/ 1294807 h 2326686"/>
                <a:gd name="connsiteX2476" fmla="*/ 3626248 w 3747182"/>
                <a:gd name="connsiteY2476" fmla="*/ 1290543 h 2326686"/>
                <a:gd name="connsiteX2477" fmla="*/ 3625669 w 3747182"/>
                <a:gd name="connsiteY2477" fmla="*/ 1287938 h 2326686"/>
                <a:gd name="connsiteX2478" fmla="*/ 3624706 w 3747182"/>
                <a:gd name="connsiteY2478" fmla="*/ 1285896 h 2326686"/>
                <a:gd name="connsiteX2479" fmla="*/ 3623924 w 3747182"/>
                <a:gd name="connsiteY2479" fmla="*/ 1281507 h 2326686"/>
                <a:gd name="connsiteX2480" fmla="*/ 3589626 w 3747182"/>
                <a:gd name="connsiteY2480" fmla="*/ 1255791 h 2326686"/>
                <a:gd name="connsiteX2481" fmla="*/ 3583821 w 3747182"/>
                <a:gd name="connsiteY2481" fmla="*/ 1252521 h 2326686"/>
                <a:gd name="connsiteX2482" fmla="*/ 3581059 w 3747182"/>
                <a:gd name="connsiteY2482" fmla="*/ 1249697 h 2326686"/>
                <a:gd name="connsiteX2483" fmla="*/ 3578634 w 3747182"/>
                <a:gd name="connsiteY2483" fmla="*/ 1248359 h 2326686"/>
                <a:gd name="connsiteX2484" fmla="*/ 3576154 w 3747182"/>
                <a:gd name="connsiteY2484" fmla="*/ 1248852 h 2326686"/>
                <a:gd name="connsiteX2485" fmla="*/ 3574652 w 3747182"/>
                <a:gd name="connsiteY2485" fmla="*/ 1249595 h 2326686"/>
                <a:gd name="connsiteX2486" fmla="*/ 3573549 w 3747182"/>
                <a:gd name="connsiteY2486" fmla="*/ 1248594 h 2326686"/>
                <a:gd name="connsiteX2487" fmla="*/ 3574566 w 3747182"/>
                <a:gd name="connsiteY2487" fmla="*/ 1246231 h 2326686"/>
                <a:gd name="connsiteX2488" fmla="*/ 3576013 w 3747182"/>
                <a:gd name="connsiteY2488" fmla="*/ 1245441 h 2326686"/>
                <a:gd name="connsiteX2489" fmla="*/ 3572587 w 3747182"/>
                <a:gd name="connsiteY2489" fmla="*/ 1241381 h 2326686"/>
                <a:gd name="connsiteX2490" fmla="*/ 3560148 w 3747182"/>
                <a:gd name="connsiteY2490" fmla="*/ 1230709 h 2326686"/>
                <a:gd name="connsiteX2491" fmla="*/ 3557441 w 3747182"/>
                <a:gd name="connsiteY2491" fmla="*/ 1229254 h 2326686"/>
                <a:gd name="connsiteX2492" fmla="*/ 3559381 w 3747182"/>
                <a:gd name="connsiteY2492" fmla="*/ 1232079 h 2326686"/>
                <a:gd name="connsiteX2493" fmla="*/ 3568667 w 3747182"/>
                <a:gd name="connsiteY2493" fmla="*/ 1240457 h 2326686"/>
                <a:gd name="connsiteX2494" fmla="*/ 3570099 w 3747182"/>
                <a:gd name="connsiteY2494" fmla="*/ 1242851 h 2326686"/>
                <a:gd name="connsiteX2495" fmla="*/ 3567337 w 3747182"/>
                <a:gd name="connsiteY2495" fmla="*/ 1245903 h 2326686"/>
                <a:gd name="connsiteX2496" fmla="*/ 3564404 w 3747182"/>
                <a:gd name="connsiteY2496" fmla="*/ 1247186 h 2326686"/>
                <a:gd name="connsiteX2497" fmla="*/ 3565217 w 3747182"/>
                <a:gd name="connsiteY2497" fmla="*/ 1243759 h 2326686"/>
                <a:gd name="connsiteX2498" fmla="*/ 3564560 w 3747182"/>
                <a:gd name="connsiteY2498" fmla="*/ 1239847 h 2326686"/>
                <a:gd name="connsiteX2499" fmla="*/ 3563488 w 3747182"/>
                <a:gd name="connsiteY2499" fmla="*/ 1237680 h 2326686"/>
                <a:gd name="connsiteX2500" fmla="*/ 3560257 w 3747182"/>
                <a:gd name="connsiteY2500" fmla="*/ 1235177 h 2326686"/>
                <a:gd name="connsiteX2501" fmla="*/ 3555219 w 3747182"/>
                <a:gd name="connsiteY2501" fmla="*/ 1233080 h 2326686"/>
                <a:gd name="connsiteX2502" fmla="*/ 3550415 w 3747182"/>
                <a:gd name="connsiteY2502" fmla="*/ 1230428 h 2326686"/>
                <a:gd name="connsiteX2503" fmla="*/ 3549453 w 3747182"/>
                <a:gd name="connsiteY2503" fmla="*/ 1227603 h 2326686"/>
                <a:gd name="connsiteX2504" fmla="*/ 3549124 w 3747182"/>
                <a:gd name="connsiteY2504" fmla="*/ 1223543 h 2326686"/>
                <a:gd name="connsiteX2505" fmla="*/ 3552152 w 3747182"/>
                <a:gd name="connsiteY2505" fmla="*/ 1226993 h 2326686"/>
                <a:gd name="connsiteX2506" fmla="*/ 3553803 w 3747182"/>
                <a:gd name="connsiteY2506" fmla="*/ 1228042 h 2326686"/>
                <a:gd name="connsiteX2507" fmla="*/ 3550493 w 3747182"/>
                <a:gd name="connsiteY2507" fmla="*/ 1222659 h 2326686"/>
                <a:gd name="connsiteX2508" fmla="*/ 3546433 w 3747182"/>
                <a:gd name="connsiteY2508" fmla="*/ 1217887 h 2326686"/>
                <a:gd name="connsiteX2509" fmla="*/ 3537561 w 3747182"/>
                <a:gd name="connsiteY2509" fmla="*/ 1213600 h 2326686"/>
                <a:gd name="connsiteX2510" fmla="*/ 3535879 w 3747182"/>
                <a:gd name="connsiteY2510" fmla="*/ 1211910 h 2326686"/>
                <a:gd name="connsiteX2511" fmla="*/ 3533360 w 3747182"/>
                <a:gd name="connsiteY2511" fmla="*/ 1208295 h 2326686"/>
                <a:gd name="connsiteX2512" fmla="*/ 3532398 w 3747182"/>
                <a:gd name="connsiteY2512" fmla="*/ 1208006 h 2326686"/>
                <a:gd name="connsiteX2513" fmla="*/ 3530622 w 3747182"/>
                <a:gd name="connsiteY2513" fmla="*/ 1208655 h 2326686"/>
                <a:gd name="connsiteX2514" fmla="*/ 3526163 w 3747182"/>
                <a:gd name="connsiteY2514" fmla="*/ 1206582 h 2326686"/>
                <a:gd name="connsiteX2515" fmla="*/ 3521742 w 3747182"/>
                <a:gd name="connsiteY2515" fmla="*/ 1203953 h 2326686"/>
                <a:gd name="connsiteX2516" fmla="*/ 3518847 w 3747182"/>
                <a:gd name="connsiteY2516" fmla="*/ 1202162 h 2326686"/>
                <a:gd name="connsiteX2517" fmla="*/ 3505775 w 3747182"/>
                <a:gd name="connsiteY2517" fmla="*/ 1186945 h 2326686"/>
                <a:gd name="connsiteX2518" fmla="*/ 3498702 w 3747182"/>
                <a:gd name="connsiteY2518" fmla="*/ 1184700 h 2326686"/>
                <a:gd name="connsiteX2519" fmla="*/ 3498146 w 3747182"/>
                <a:gd name="connsiteY2519" fmla="*/ 1182830 h 2326686"/>
                <a:gd name="connsiteX2520" fmla="*/ 3497748 w 3747182"/>
                <a:gd name="connsiteY2520" fmla="*/ 1180585 h 2326686"/>
                <a:gd name="connsiteX2521" fmla="*/ 3496457 w 3747182"/>
                <a:gd name="connsiteY2521" fmla="*/ 1179020 h 2326686"/>
                <a:gd name="connsiteX2522" fmla="*/ 3487554 w 3747182"/>
                <a:gd name="connsiteY2522" fmla="*/ 1174913 h 2326686"/>
                <a:gd name="connsiteX2523" fmla="*/ 3476374 w 3747182"/>
                <a:gd name="connsiteY2523" fmla="*/ 1172245 h 2326686"/>
                <a:gd name="connsiteX2524" fmla="*/ 3464529 w 3747182"/>
                <a:gd name="connsiteY2524" fmla="*/ 1164961 h 2326686"/>
                <a:gd name="connsiteX2525" fmla="*/ 3454210 w 3747182"/>
                <a:gd name="connsiteY2525" fmla="*/ 1162794 h 2326686"/>
                <a:gd name="connsiteX2526" fmla="*/ 3442929 w 3747182"/>
                <a:gd name="connsiteY2526" fmla="*/ 1155041 h 2326686"/>
                <a:gd name="connsiteX2527" fmla="*/ 3436279 w 3747182"/>
                <a:gd name="connsiteY2527" fmla="*/ 1149205 h 2326686"/>
                <a:gd name="connsiteX2528" fmla="*/ 3432195 w 3747182"/>
                <a:gd name="connsiteY2528" fmla="*/ 1146967 h 2326686"/>
                <a:gd name="connsiteX2529" fmla="*/ 3428456 w 3747182"/>
                <a:gd name="connsiteY2529" fmla="*/ 1146404 h 2326686"/>
                <a:gd name="connsiteX2530" fmla="*/ 3418450 w 3747182"/>
                <a:gd name="connsiteY2530" fmla="*/ 1149213 h 2326686"/>
                <a:gd name="connsiteX2531" fmla="*/ 3407254 w 3747182"/>
                <a:gd name="connsiteY2531" fmla="*/ 1149494 h 2326686"/>
                <a:gd name="connsiteX2532" fmla="*/ 3397013 w 3747182"/>
                <a:gd name="connsiteY2532" fmla="*/ 1147844 h 2326686"/>
                <a:gd name="connsiteX2533" fmla="*/ 3388861 w 3747182"/>
                <a:gd name="connsiteY2533" fmla="*/ 1148321 h 2326686"/>
                <a:gd name="connsiteX2534" fmla="*/ 3384144 w 3747182"/>
                <a:gd name="connsiteY2534" fmla="*/ 1147233 h 2326686"/>
                <a:gd name="connsiteX2535" fmla="*/ 3377674 w 3747182"/>
                <a:gd name="connsiteY2535" fmla="*/ 1143674 h 2326686"/>
                <a:gd name="connsiteX2536" fmla="*/ 3375804 w 3747182"/>
                <a:gd name="connsiteY2536" fmla="*/ 1145137 h 2326686"/>
                <a:gd name="connsiteX2537" fmla="*/ 3374130 w 3747182"/>
                <a:gd name="connsiteY2537" fmla="*/ 1151536 h 2326686"/>
                <a:gd name="connsiteX2538" fmla="*/ 3369279 w 3747182"/>
                <a:gd name="connsiteY2538" fmla="*/ 1148923 h 2326686"/>
                <a:gd name="connsiteX2539" fmla="*/ 3365180 w 3747182"/>
                <a:gd name="connsiteY2539" fmla="*/ 1145426 h 2326686"/>
                <a:gd name="connsiteX2540" fmla="*/ 3358381 w 3747182"/>
                <a:gd name="connsiteY2540" fmla="*/ 1142320 h 2326686"/>
                <a:gd name="connsiteX2541" fmla="*/ 3345449 w 3747182"/>
                <a:gd name="connsiteY2541" fmla="*/ 1140271 h 2326686"/>
                <a:gd name="connsiteX2542" fmla="*/ 3329560 w 3747182"/>
                <a:gd name="connsiteY2542" fmla="*/ 1135397 h 2326686"/>
                <a:gd name="connsiteX2543" fmla="*/ 3321243 w 3747182"/>
                <a:gd name="connsiteY2543" fmla="*/ 1134113 h 2326686"/>
                <a:gd name="connsiteX2544" fmla="*/ 3312880 w 3747182"/>
                <a:gd name="connsiteY2544" fmla="*/ 1133370 h 2326686"/>
                <a:gd name="connsiteX2545" fmla="*/ 3313725 w 3747182"/>
                <a:gd name="connsiteY2545" fmla="*/ 1144268 h 2326686"/>
                <a:gd name="connsiteX2546" fmla="*/ 3313232 w 3747182"/>
                <a:gd name="connsiteY2546" fmla="*/ 1149463 h 2326686"/>
                <a:gd name="connsiteX2547" fmla="*/ 3310079 w 3747182"/>
                <a:gd name="connsiteY2547" fmla="*/ 1156175 h 2326686"/>
                <a:gd name="connsiteX2548" fmla="*/ 3306606 w 3747182"/>
                <a:gd name="connsiteY2548" fmla="*/ 1160463 h 2326686"/>
                <a:gd name="connsiteX2549" fmla="*/ 3305722 w 3747182"/>
                <a:gd name="connsiteY2549" fmla="*/ 1164038 h 2326686"/>
                <a:gd name="connsiteX2550" fmla="*/ 3314977 w 3747182"/>
                <a:gd name="connsiteY2550" fmla="*/ 1166761 h 2326686"/>
                <a:gd name="connsiteX2551" fmla="*/ 3317871 w 3747182"/>
                <a:gd name="connsiteY2551" fmla="*/ 1178981 h 2326686"/>
                <a:gd name="connsiteX2552" fmla="*/ 3321595 w 3747182"/>
                <a:gd name="connsiteY2552" fmla="*/ 1186726 h 2326686"/>
                <a:gd name="connsiteX2553" fmla="*/ 3324075 w 3747182"/>
                <a:gd name="connsiteY2553" fmla="*/ 1194690 h 2326686"/>
                <a:gd name="connsiteX2554" fmla="*/ 3324044 w 3747182"/>
                <a:gd name="connsiteY2554" fmla="*/ 1200190 h 2326686"/>
                <a:gd name="connsiteX2555" fmla="*/ 3313999 w 3747182"/>
                <a:gd name="connsiteY2555" fmla="*/ 1213615 h 2326686"/>
                <a:gd name="connsiteX2556" fmla="*/ 3303633 w 3747182"/>
                <a:gd name="connsiteY2556" fmla="*/ 1215235 h 2326686"/>
                <a:gd name="connsiteX2557" fmla="*/ 3293627 w 3747182"/>
                <a:gd name="connsiteY2557" fmla="*/ 1216001 h 2326686"/>
                <a:gd name="connsiteX2558" fmla="*/ 3289339 w 3747182"/>
                <a:gd name="connsiteY2558" fmla="*/ 1207881 h 2326686"/>
                <a:gd name="connsiteX2559" fmla="*/ 3287055 w 3747182"/>
                <a:gd name="connsiteY2559" fmla="*/ 1198093 h 2326686"/>
                <a:gd name="connsiteX2560" fmla="*/ 3279059 w 3747182"/>
                <a:gd name="connsiteY2560" fmla="*/ 1192938 h 2326686"/>
                <a:gd name="connsiteX2561" fmla="*/ 3271189 w 3747182"/>
                <a:gd name="connsiteY2561" fmla="*/ 1188917 h 2326686"/>
                <a:gd name="connsiteX2562" fmla="*/ 3267574 w 3747182"/>
                <a:gd name="connsiteY2562" fmla="*/ 1188228 h 2326686"/>
                <a:gd name="connsiteX2563" fmla="*/ 3264938 w 3747182"/>
                <a:gd name="connsiteY2563" fmla="*/ 1186249 h 2326686"/>
                <a:gd name="connsiteX2564" fmla="*/ 3263334 w 3747182"/>
                <a:gd name="connsiteY2564" fmla="*/ 1175327 h 2326686"/>
                <a:gd name="connsiteX2565" fmla="*/ 3261574 w 3747182"/>
                <a:gd name="connsiteY2565" fmla="*/ 1167152 h 2326686"/>
                <a:gd name="connsiteX2566" fmla="*/ 3259328 w 3747182"/>
                <a:gd name="connsiteY2566" fmla="*/ 1164116 h 2326686"/>
                <a:gd name="connsiteX2567" fmla="*/ 3257185 w 3747182"/>
                <a:gd name="connsiteY2567" fmla="*/ 1159477 h 2326686"/>
                <a:gd name="connsiteX2568" fmla="*/ 3255143 w 3747182"/>
                <a:gd name="connsiteY2568" fmla="*/ 1157639 h 2326686"/>
                <a:gd name="connsiteX2569" fmla="*/ 3250113 w 3747182"/>
                <a:gd name="connsiteY2569" fmla="*/ 1156864 h 2326686"/>
                <a:gd name="connsiteX2570" fmla="*/ 3237924 w 3747182"/>
                <a:gd name="connsiteY2570" fmla="*/ 1168591 h 2326686"/>
                <a:gd name="connsiteX2571" fmla="*/ 3233785 w 3747182"/>
                <a:gd name="connsiteY2571" fmla="*/ 1172018 h 2326686"/>
                <a:gd name="connsiteX2572" fmla="*/ 3232377 w 3747182"/>
                <a:gd name="connsiteY2572" fmla="*/ 1172034 h 2326686"/>
                <a:gd name="connsiteX2573" fmla="*/ 3213937 w 3747182"/>
                <a:gd name="connsiteY2573" fmla="*/ 1169123 h 2326686"/>
                <a:gd name="connsiteX2574" fmla="*/ 3209118 w 3747182"/>
                <a:gd name="connsiteY2574" fmla="*/ 1166706 h 2326686"/>
                <a:gd name="connsiteX2575" fmla="*/ 3181728 w 3747182"/>
                <a:gd name="connsiteY2575" fmla="*/ 1165149 h 2326686"/>
                <a:gd name="connsiteX2576" fmla="*/ 3173959 w 3747182"/>
                <a:gd name="connsiteY2576" fmla="*/ 1158194 h 2326686"/>
                <a:gd name="connsiteX2577" fmla="*/ 3169265 w 3747182"/>
                <a:gd name="connsiteY2577" fmla="*/ 1157193 h 2326686"/>
                <a:gd name="connsiteX2578" fmla="*/ 3163985 w 3747182"/>
                <a:gd name="connsiteY2578" fmla="*/ 1159305 h 2326686"/>
                <a:gd name="connsiteX2579" fmla="*/ 3159431 w 3747182"/>
                <a:gd name="connsiteY2579" fmla="*/ 1159845 h 2326686"/>
                <a:gd name="connsiteX2580" fmla="*/ 3152914 w 3747182"/>
                <a:gd name="connsiteY2580" fmla="*/ 1158483 h 2326686"/>
                <a:gd name="connsiteX2581" fmla="*/ 3147281 w 3747182"/>
                <a:gd name="connsiteY2581" fmla="*/ 1160510 h 2326686"/>
                <a:gd name="connsiteX2582" fmla="*/ 3134779 w 3747182"/>
                <a:gd name="connsiteY2582" fmla="*/ 1162630 h 2326686"/>
                <a:gd name="connsiteX2583" fmla="*/ 3130179 w 3747182"/>
                <a:gd name="connsiteY2583" fmla="*/ 1165000 h 2326686"/>
                <a:gd name="connsiteX2584" fmla="*/ 3125329 w 3747182"/>
                <a:gd name="connsiteY2584" fmla="*/ 1169178 h 2326686"/>
                <a:gd name="connsiteX2585" fmla="*/ 3116363 w 3747182"/>
                <a:gd name="connsiteY2585" fmla="*/ 1179536 h 2326686"/>
                <a:gd name="connsiteX2586" fmla="*/ 3115119 w 3747182"/>
                <a:gd name="connsiteY2586" fmla="*/ 1184473 h 2326686"/>
                <a:gd name="connsiteX2587" fmla="*/ 3115119 w 3747182"/>
                <a:gd name="connsiteY2587" fmla="*/ 1190567 h 2326686"/>
                <a:gd name="connsiteX2588" fmla="*/ 3116989 w 3747182"/>
                <a:gd name="connsiteY2588" fmla="*/ 1199048 h 2326686"/>
                <a:gd name="connsiteX2589" fmla="*/ 3116989 w 3747182"/>
                <a:gd name="connsiteY2589" fmla="*/ 1208757 h 2326686"/>
                <a:gd name="connsiteX2590" fmla="*/ 3115448 w 3747182"/>
                <a:gd name="connsiteY2590" fmla="*/ 1212129 h 2326686"/>
                <a:gd name="connsiteX2591" fmla="*/ 3112592 w 3747182"/>
                <a:gd name="connsiteY2591" fmla="*/ 1213756 h 2326686"/>
                <a:gd name="connsiteX2592" fmla="*/ 3109635 w 3747182"/>
                <a:gd name="connsiteY2592" fmla="*/ 1223989 h 2326686"/>
                <a:gd name="connsiteX2593" fmla="*/ 3106865 w 3747182"/>
                <a:gd name="connsiteY2593" fmla="*/ 1229489 h 2326686"/>
                <a:gd name="connsiteX2594" fmla="*/ 3101412 w 3747182"/>
                <a:gd name="connsiteY2594" fmla="*/ 1230936 h 2326686"/>
                <a:gd name="connsiteX2595" fmla="*/ 3104510 w 3747182"/>
                <a:gd name="connsiteY2595" fmla="*/ 1226782 h 2326686"/>
                <a:gd name="connsiteX2596" fmla="*/ 3107413 w 3747182"/>
                <a:gd name="connsiteY2596" fmla="*/ 1223997 h 2326686"/>
                <a:gd name="connsiteX2597" fmla="*/ 3112060 w 3747182"/>
                <a:gd name="connsiteY2597" fmla="*/ 1208765 h 2326686"/>
                <a:gd name="connsiteX2598" fmla="*/ 3111387 w 3747182"/>
                <a:gd name="connsiteY2598" fmla="*/ 1204055 h 2326686"/>
                <a:gd name="connsiteX2599" fmla="*/ 3107671 w 3747182"/>
                <a:gd name="connsiteY2599" fmla="*/ 1200589 h 2326686"/>
                <a:gd name="connsiteX2600" fmla="*/ 3105356 w 3747182"/>
                <a:gd name="connsiteY2600" fmla="*/ 1196951 h 2326686"/>
                <a:gd name="connsiteX2601" fmla="*/ 3104182 w 3747182"/>
                <a:gd name="connsiteY2601" fmla="*/ 1182345 h 2326686"/>
                <a:gd name="connsiteX2602" fmla="*/ 3103024 w 3747182"/>
                <a:gd name="connsiteY2602" fmla="*/ 1174608 h 2326686"/>
                <a:gd name="connsiteX2603" fmla="*/ 3102618 w 3747182"/>
                <a:gd name="connsiteY2603" fmla="*/ 1165337 h 2326686"/>
                <a:gd name="connsiteX2604" fmla="*/ 3098862 w 3747182"/>
                <a:gd name="connsiteY2604" fmla="*/ 1162254 h 2326686"/>
                <a:gd name="connsiteX2605" fmla="*/ 3085249 w 3747182"/>
                <a:gd name="connsiteY2605" fmla="*/ 1157537 h 2326686"/>
                <a:gd name="connsiteX2606" fmla="*/ 3078952 w 3747182"/>
                <a:gd name="connsiteY2606" fmla="*/ 1154040 h 2326686"/>
                <a:gd name="connsiteX2607" fmla="*/ 3076691 w 3747182"/>
                <a:gd name="connsiteY2607" fmla="*/ 1148618 h 2326686"/>
                <a:gd name="connsiteX2608" fmla="*/ 3079100 w 3747182"/>
                <a:gd name="connsiteY2608" fmla="*/ 1140959 h 2326686"/>
                <a:gd name="connsiteX2609" fmla="*/ 3078936 w 3747182"/>
                <a:gd name="connsiteY2609" fmla="*/ 1135084 h 2326686"/>
                <a:gd name="connsiteX2610" fmla="*/ 3080211 w 3747182"/>
                <a:gd name="connsiteY2610" fmla="*/ 1130100 h 2326686"/>
                <a:gd name="connsiteX2611" fmla="*/ 3082269 w 3747182"/>
                <a:gd name="connsiteY2611" fmla="*/ 1126040 h 2326686"/>
                <a:gd name="connsiteX2612" fmla="*/ 3082777 w 3747182"/>
                <a:gd name="connsiteY2612" fmla="*/ 1120305 h 2326686"/>
                <a:gd name="connsiteX2613" fmla="*/ 3081721 w 3747182"/>
                <a:gd name="connsiteY2613" fmla="*/ 1112865 h 2326686"/>
                <a:gd name="connsiteX2614" fmla="*/ 3080696 w 3747182"/>
                <a:gd name="connsiteY2614" fmla="*/ 1107459 h 2326686"/>
                <a:gd name="connsiteX2615" fmla="*/ 3078341 w 3747182"/>
                <a:gd name="connsiteY2615" fmla="*/ 1100942 h 2326686"/>
                <a:gd name="connsiteX2616" fmla="*/ 3076651 w 3747182"/>
                <a:gd name="connsiteY2616" fmla="*/ 1097985 h 2326686"/>
                <a:gd name="connsiteX2617" fmla="*/ 3068366 w 3747182"/>
                <a:gd name="connsiteY2617" fmla="*/ 1088612 h 2326686"/>
                <a:gd name="connsiteX2618" fmla="*/ 3054136 w 3747182"/>
                <a:gd name="connsiteY2618" fmla="*/ 1078958 h 2326686"/>
                <a:gd name="connsiteX2619" fmla="*/ 3039529 w 3747182"/>
                <a:gd name="connsiteY2619" fmla="*/ 1071941 h 2326686"/>
                <a:gd name="connsiteX2620" fmla="*/ 3026581 w 3747182"/>
                <a:gd name="connsiteY2620" fmla="*/ 1069554 h 2326686"/>
                <a:gd name="connsiteX2621" fmla="*/ 3009831 w 3747182"/>
                <a:gd name="connsiteY2621" fmla="*/ 1068256 h 2326686"/>
                <a:gd name="connsiteX2622" fmla="*/ 2992503 w 3747182"/>
                <a:gd name="connsiteY2622" fmla="*/ 1068138 h 2326686"/>
                <a:gd name="connsiteX2623" fmla="*/ 2985931 w 3747182"/>
                <a:gd name="connsiteY2623" fmla="*/ 1071987 h 2326686"/>
                <a:gd name="connsiteX2624" fmla="*/ 2973492 w 3747182"/>
                <a:gd name="connsiteY2624" fmla="*/ 1072285 h 2326686"/>
                <a:gd name="connsiteX2625" fmla="*/ 2959973 w 3747182"/>
                <a:gd name="connsiteY2625" fmla="*/ 1076314 h 2326686"/>
                <a:gd name="connsiteX2626" fmla="*/ 2946368 w 3747182"/>
                <a:gd name="connsiteY2626" fmla="*/ 1082659 h 2326686"/>
                <a:gd name="connsiteX2627" fmla="*/ 2939037 w 3747182"/>
                <a:gd name="connsiteY2627" fmla="*/ 1082753 h 2326686"/>
                <a:gd name="connsiteX2628" fmla="*/ 2924501 w 3747182"/>
                <a:gd name="connsiteY2628" fmla="*/ 1085632 h 2326686"/>
                <a:gd name="connsiteX2629" fmla="*/ 2918141 w 3747182"/>
                <a:gd name="connsiteY2629" fmla="*/ 1085702 h 2326686"/>
                <a:gd name="connsiteX2630" fmla="*/ 2901743 w 3747182"/>
                <a:gd name="connsiteY2630" fmla="*/ 1075774 h 2326686"/>
                <a:gd name="connsiteX2631" fmla="*/ 2906961 w 3747182"/>
                <a:gd name="connsiteY2631" fmla="*/ 1074428 h 2326686"/>
                <a:gd name="connsiteX2632" fmla="*/ 2909003 w 3747182"/>
                <a:gd name="connsiteY2632" fmla="*/ 1073020 h 2326686"/>
                <a:gd name="connsiteX2633" fmla="*/ 2901688 w 3747182"/>
                <a:gd name="connsiteY2633" fmla="*/ 1059830 h 2326686"/>
                <a:gd name="connsiteX2634" fmla="*/ 2897792 w 3747182"/>
                <a:gd name="connsiteY2634" fmla="*/ 1055105 h 2326686"/>
                <a:gd name="connsiteX2635" fmla="*/ 2888193 w 3747182"/>
                <a:gd name="connsiteY2635" fmla="*/ 1049159 h 2326686"/>
                <a:gd name="connsiteX2636" fmla="*/ 2884297 w 3747182"/>
                <a:gd name="connsiteY2636" fmla="*/ 1048697 h 2326686"/>
                <a:gd name="connsiteX2637" fmla="*/ 2881089 w 3747182"/>
                <a:gd name="connsiteY2637" fmla="*/ 1049902 h 2326686"/>
                <a:gd name="connsiteX2638" fmla="*/ 2868384 w 3747182"/>
                <a:gd name="connsiteY2638" fmla="*/ 1056458 h 2326686"/>
                <a:gd name="connsiteX2639" fmla="*/ 2865192 w 3747182"/>
                <a:gd name="connsiteY2639" fmla="*/ 1059227 h 2326686"/>
                <a:gd name="connsiteX2640" fmla="*/ 2871497 w 3747182"/>
                <a:gd name="connsiteY2640" fmla="*/ 1051553 h 2326686"/>
                <a:gd name="connsiteX2641" fmla="*/ 2874588 w 3747182"/>
                <a:gd name="connsiteY2641" fmla="*/ 1048322 h 2326686"/>
                <a:gd name="connsiteX2642" fmla="*/ 2877717 w 3747182"/>
                <a:gd name="connsiteY2642" fmla="*/ 1043542 h 2326686"/>
                <a:gd name="connsiteX2643" fmla="*/ 2876990 w 3747182"/>
                <a:gd name="connsiteY2643" fmla="*/ 1040529 h 2326686"/>
                <a:gd name="connsiteX2644" fmla="*/ 2876223 w 3747182"/>
                <a:gd name="connsiteY2644" fmla="*/ 1039059 h 2326686"/>
                <a:gd name="connsiteX2645" fmla="*/ 2864386 w 3747182"/>
                <a:gd name="connsiteY2645" fmla="*/ 1039708 h 2326686"/>
                <a:gd name="connsiteX2646" fmla="*/ 2863627 w 3747182"/>
                <a:gd name="connsiteY2646" fmla="*/ 1038980 h 2326686"/>
                <a:gd name="connsiteX2647" fmla="*/ 2861132 w 3747182"/>
                <a:gd name="connsiteY2647" fmla="*/ 1034865 h 2326686"/>
                <a:gd name="connsiteX2648" fmla="*/ 2859911 w 3747182"/>
                <a:gd name="connsiteY2648" fmla="*/ 1033418 h 2326686"/>
                <a:gd name="connsiteX2649" fmla="*/ 2852025 w 3747182"/>
                <a:gd name="connsiteY2649" fmla="*/ 1029060 h 2326686"/>
                <a:gd name="connsiteX2650" fmla="*/ 2846322 w 3747182"/>
                <a:gd name="connsiteY2650" fmla="*/ 1027394 h 2326686"/>
                <a:gd name="connsiteX2651" fmla="*/ 2840399 w 3747182"/>
                <a:gd name="connsiteY2651" fmla="*/ 1027222 h 2326686"/>
                <a:gd name="connsiteX2652" fmla="*/ 2839414 w 3747182"/>
                <a:gd name="connsiteY2652" fmla="*/ 1025532 h 2326686"/>
                <a:gd name="connsiteX2653" fmla="*/ 2840102 w 3747182"/>
                <a:gd name="connsiteY2653" fmla="*/ 1023467 h 2326686"/>
                <a:gd name="connsiteX2654" fmla="*/ 2840329 w 3747182"/>
                <a:gd name="connsiteY2654" fmla="*/ 1022160 h 2326686"/>
                <a:gd name="connsiteX2655" fmla="*/ 2842159 w 3747182"/>
                <a:gd name="connsiteY2655" fmla="*/ 1019844 h 2326686"/>
                <a:gd name="connsiteX2656" fmla="*/ 2847229 w 3747182"/>
                <a:gd name="connsiteY2656" fmla="*/ 1017748 h 2326686"/>
                <a:gd name="connsiteX2657" fmla="*/ 2860435 w 3747182"/>
                <a:gd name="connsiteY2657" fmla="*/ 1016519 h 2326686"/>
                <a:gd name="connsiteX2658" fmla="*/ 2863416 w 3747182"/>
                <a:gd name="connsiteY2658" fmla="*/ 1012803 h 2326686"/>
                <a:gd name="connsiteX2659" fmla="*/ 2863001 w 3747182"/>
                <a:gd name="connsiteY2659" fmla="*/ 1008923 h 2326686"/>
                <a:gd name="connsiteX2660" fmla="*/ 2862235 w 3747182"/>
                <a:gd name="connsiteY2660" fmla="*/ 1005966 h 2326686"/>
                <a:gd name="connsiteX2661" fmla="*/ 2857908 w 3747182"/>
                <a:gd name="connsiteY2661" fmla="*/ 998917 h 2326686"/>
                <a:gd name="connsiteX2662" fmla="*/ 2852095 w 3747182"/>
                <a:gd name="connsiteY2662" fmla="*/ 993691 h 2326686"/>
                <a:gd name="connsiteX2663" fmla="*/ 2840313 w 3747182"/>
                <a:gd name="connsiteY2663" fmla="*/ 987369 h 2326686"/>
                <a:gd name="connsiteX2664" fmla="*/ 2827952 w 3747182"/>
                <a:gd name="connsiteY2664" fmla="*/ 983074 h 2326686"/>
                <a:gd name="connsiteX2665" fmla="*/ 2806696 w 3747182"/>
                <a:gd name="connsiteY2665" fmla="*/ 980977 h 2326686"/>
                <a:gd name="connsiteX2666" fmla="*/ 2802925 w 3747182"/>
                <a:gd name="connsiteY2666" fmla="*/ 981916 h 2326686"/>
                <a:gd name="connsiteX2667" fmla="*/ 2799960 w 3747182"/>
                <a:gd name="connsiteY2667" fmla="*/ 984506 h 2326686"/>
                <a:gd name="connsiteX2668" fmla="*/ 2794867 w 3747182"/>
                <a:gd name="connsiteY2668" fmla="*/ 991312 h 2326686"/>
                <a:gd name="connsiteX2669" fmla="*/ 2783296 w 3747182"/>
                <a:gd name="connsiteY2669" fmla="*/ 1010933 h 2326686"/>
                <a:gd name="connsiteX2670" fmla="*/ 2776826 w 3747182"/>
                <a:gd name="connsiteY2670" fmla="*/ 1018952 h 2326686"/>
                <a:gd name="connsiteX2671" fmla="*/ 2770927 w 3747182"/>
                <a:gd name="connsiteY2671" fmla="*/ 1023294 h 2326686"/>
                <a:gd name="connsiteX2672" fmla="*/ 2757400 w 3747182"/>
                <a:gd name="connsiteY2672" fmla="*/ 1026846 h 2326686"/>
                <a:gd name="connsiteX2673" fmla="*/ 2754920 w 3747182"/>
                <a:gd name="connsiteY2673" fmla="*/ 1026033 h 2326686"/>
                <a:gd name="connsiteX2674" fmla="*/ 2753035 w 3747182"/>
                <a:gd name="connsiteY2674" fmla="*/ 1022817 h 2326686"/>
                <a:gd name="connsiteX2675" fmla="*/ 2753653 w 3747182"/>
                <a:gd name="connsiteY2675" fmla="*/ 1019993 h 2326686"/>
                <a:gd name="connsiteX2676" fmla="*/ 2754882 w 3747182"/>
                <a:gd name="connsiteY2676" fmla="*/ 1017380 h 2326686"/>
                <a:gd name="connsiteX2677" fmla="*/ 2754968 w 3747182"/>
                <a:gd name="connsiteY2677" fmla="*/ 1015706 h 2326686"/>
                <a:gd name="connsiteX2678" fmla="*/ 2754287 w 3747182"/>
                <a:gd name="connsiteY2678" fmla="*/ 1012435 h 2326686"/>
                <a:gd name="connsiteX2679" fmla="*/ 2754662 w 3747182"/>
                <a:gd name="connsiteY2679" fmla="*/ 1010667 h 2326686"/>
                <a:gd name="connsiteX2680" fmla="*/ 2756024 w 3747182"/>
                <a:gd name="connsiteY2680" fmla="*/ 1010589 h 2326686"/>
                <a:gd name="connsiteX2681" fmla="*/ 2759215 w 3747182"/>
                <a:gd name="connsiteY2681" fmla="*/ 1012889 h 2326686"/>
                <a:gd name="connsiteX2682" fmla="*/ 2762204 w 3747182"/>
                <a:gd name="connsiteY2682" fmla="*/ 1013210 h 2326686"/>
                <a:gd name="connsiteX2683" fmla="*/ 2769871 w 3747182"/>
                <a:gd name="connsiteY2683" fmla="*/ 1009596 h 2326686"/>
                <a:gd name="connsiteX2684" fmla="*/ 2769871 w 3747182"/>
                <a:gd name="connsiteY2684" fmla="*/ 1003963 h 2326686"/>
                <a:gd name="connsiteX2685" fmla="*/ 2767837 w 3747182"/>
                <a:gd name="connsiteY2685" fmla="*/ 1000669 h 2326686"/>
                <a:gd name="connsiteX2686" fmla="*/ 2768846 w 3747182"/>
                <a:gd name="connsiteY2686" fmla="*/ 992760 h 2326686"/>
                <a:gd name="connsiteX2687" fmla="*/ 2768839 w 3747182"/>
                <a:gd name="connsiteY2687" fmla="*/ 990702 h 2326686"/>
                <a:gd name="connsiteX2688" fmla="*/ 2769918 w 3747182"/>
                <a:gd name="connsiteY2688" fmla="*/ 989294 h 2326686"/>
                <a:gd name="connsiteX2689" fmla="*/ 2770810 w 3747182"/>
                <a:gd name="connsiteY2689" fmla="*/ 989583 h 2326686"/>
                <a:gd name="connsiteX2690" fmla="*/ 2776341 w 3747182"/>
                <a:gd name="connsiteY2690" fmla="*/ 995294 h 2326686"/>
                <a:gd name="connsiteX2691" fmla="*/ 2778226 w 3747182"/>
                <a:gd name="connsiteY2691" fmla="*/ 994989 h 2326686"/>
                <a:gd name="connsiteX2692" fmla="*/ 2780269 w 3747182"/>
                <a:gd name="connsiteY2692" fmla="*/ 995631 h 2326686"/>
                <a:gd name="connsiteX2693" fmla="*/ 2775340 w 3747182"/>
                <a:gd name="connsiteY2693" fmla="*/ 1009298 h 2326686"/>
                <a:gd name="connsiteX2694" fmla="*/ 2777703 w 3747182"/>
                <a:gd name="connsiteY2694" fmla="*/ 1009330 h 2326686"/>
                <a:gd name="connsiteX2695" fmla="*/ 2784039 w 3747182"/>
                <a:gd name="connsiteY2695" fmla="*/ 1002907 h 2326686"/>
                <a:gd name="connsiteX2696" fmla="*/ 2788381 w 3747182"/>
                <a:gd name="connsiteY2696" fmla="*/ 996624 h 2326686"/>
                <a:gd name="connsiteX2697" fmla="*/ 2792943 w 3747182"/>
                <a:gd name="connsiteY2697" fmla="*/ 988519 h 2326686"/>
                <a:gd name="connsiteX2698" fmla="*/ 2793482 w 3747182"/>
                <a:gd name="connsiteY2698" fmla="*/ 984279 h 2326686"/>
                <a:gd name="connsiteX2699" fmla="*/ 2788264 w 3747182"/>
                <a:gd name="connsiteY2699" fmla="*/ 983770 h 2326686"/>
                <a:gd name="connsiteX2700" fmla="*/ 2754122 w 3747182"/>
                <a:gd name="connsiteY2700" fmla="*/ 986845 h 2326686"/>
                <a:gd name="connsiteX2701" fmla="*/ 2741636 w 3747182"/>
                <a:gd name="connsiteY2701" fmla="*/ 992963 h 2326686"/>
                <a:gd name="connsiteX2702" fmla="*/ 2737779 w 3747182"/>
                <a:gd name="connsiteY2702" fmla="*/ 991680 h 2326686"/>
                <a:gd name="connsiteX2703" fmla="*/ 2735018 w 3747182"/>
                <a:gd name="connsiteY2703" fmla="*/ 986923 h 2326686"/>
                <a:gd name="connsiteX2704" fmla="*/ 2739227 w 3747182"/>
                <a:gd name="connsiteY2704" fmla="*/ 986454 h 2326686"/>
                <a:gd name="connsiteX2705" fmla="*/ 2744202 w 3747182"/>
                <a:gd name="connsiteY2705" fmla="*/ 983559 h 2326686"/>
                <a:gd name="connsiteX2706" fmla="*/ 2748349 w 3747182"/>
                <a:gd name="connsiteY2706" fmla="*/ 978005 h 2326686"/>
                <a:gd name="connsiteX2707" fmla="*/ 2751009 w 3747182"/>
                <a:gd name="connsiteY2707" fmla="*/ 976988 h 2326686"/>
                <a:gd name="connsiteX2708" fmla="*/ 2757932 w 3747182"/>
                <a:gd name="connsiteY2708" fmla="*/ 977246 h 2326686"/>
                <a:gd name="connsiteX2709" fmla="*/ 2763518 w 3747182"/>
                <a:gd name="connsiteY2709" fmla="*/ 979468 h 2326686"/>
                <a:gd name="connsiteX2710" fmla="*/ 2780370 w 3747182"/>
                <a:gd name="connsiteY2710" fmla="*/ 980367 h 2326686"/>
                <a:gd name="connsiteX2711" fmla="*/ 2780769 w 3747182"/>
                <a:gd name="connsiteY2711" fmla="*/ 973655 h 2326686"/>
                <a:gd name="connsiteX2712" fmla="*/ 2777045 w 3747182"/>
                <a:gd name="connsiteY2712" fmla="*/ 971535 h 2326686"/>
                <a:gd name="connsiteX2713" fmla="*/ 2768940 w 3747182"/>
                <a:gd name="connsiteY2713" fmla="*/ 969641 h 2326686"/>
                <a:gd name="connsiteX2714" fmla="*/ 2763925 w 3747182"/>
                <a:gd name="connsiteY2714" fmla="*/ 966379 h 2326686"/>
                <a:gd name="connsiteX2715" fmla="*/ 2757627 w 3747182"/>
                <a:gd name="connsiteY2715" fmla="*/ 964321 h 2326686"/>
                <a:gd name="connsiteX2716" fmla="*/ 2743780 w 3747182"/>
                <a:gd name="connsiteY2716" fmla="*/ 961403 h 2326686"/>
                <a:gd name="connsiteX2717" fmla="*/ 2737967 w 3747182"/>
                <a:gd name="connsiteY2717" fmla="*/ 958970 h 2326686"/>
                <a:gd name="connsiteX2718" fmla="*/ 2724292 w 3747182"/>
                <a:gd name="connsiteY2718" fmla="*/ 956741 h 2326686"/>
                <a:gd name="connsiteX2719" fmla="*/ 2720662 w 3747182"/>
                <a:gd name="connsiteY2719" fmla="*/ 954894 h 2326686"/>
                <a:gd name="connsiteX2720" fmla="*/ 2688734 w 3747182"/>
                <a:gd name="connsiteY2720" fmla="*/ 953236 h 2326686"/>
                <a:gd name="connsiteX2721" fmla="*/ 2676812 w 3747182"/>
                <a:gd name="connsiteY2721" fmla="*/ 948205 h 2326686"/>
                <a:gd name="connsiteX2722" fmla="*/ 2672227 w 3747182"/>
                <a:gd name="connsiteY2722" fmla="*/ 943073 h 2326686"/>
                <a:gd name="connsiteX2723" fmla="*/ 2661219 w 3747182"/>
                <a:gd name="connsiteY2723" fmla="*/ 940601 h 2326686"/>
                <a:gd name="connsiteX2724" fmla="*/ 2659021 w 3747182"/>
                <a:gd name="connsiteY2724" fmla="*/ 940671 h 2326686"/>
                <a:gd name="connsiteX2725" fmla="*/ 2658317 w 3747182"/>
                <a:gd name="connsiteY2725" fmla="*/ 942040 h 2326686"/>
                <a:gd name="connsiteX2726" fmla="*/ 2657800 w 3747182"/>
                <a:gd name="connsiteY2726" fmla="*/ 944184 h 2326686"/>
                <a:gd name="connsiteX2727" fmla="*/ 2664834 w 3747182"/>
                <a:gd name="connsiteY2727" fmla="*/ 953509 h 2326686"/>
                <a:gd name="connsiteX2728" fmla="*/ 2665061 w 3747182"/>
                <a:gd name="connsiteY2728" fmla="*/ 959917 h 2326686"/>
                <a:gd name="connsiteX2729" fmla="*/ 2667173 w 3747182"/>
                <a:gd name="connsiteY2729" fmla="*/ 963077 h 2326686"/>
                <a:gd name="connsiteX2730" fmla="*/ 2658950 w 3747182"/>
                <a:gd name="connsiteY2730" fmla="*/ 968053 h 2326686"/>
                <a:gd name="connsiteX2731" fmla="*/ 2653365 w 3747182"/>
                <a:gd name="connsiteY2731" fmla="*/ 969939 h 2326686"/>
                <a:gd name="connsiteX2732" fmla="*/ 2634713 w 3747182"/>
                <a:gd name="connsiteY2732" fmla="*/ 969720 h 2326686"/>
                <a:gd name="connsiteX2733" fmla="*/ 2631920 w 3747182"/>
                <a:gd name="connsiteY2733" fmla="*/ 971879 h 2326686"/>
                <a:gd name="connsiteX2734" fmla="*/ 2624605 w 3747182"/>
                <a:gd name="connsiteY2734" fmla="*/ 981799 h 2326686"/>
                <a:gd name="connsiteX2735" fmla="*/ 2624700 w 3747182"/>
                <a:gd name="connsiteY2735" fmla="*/ 986517 h 2326686"/>
                <a:gd name="connsiteX2736" fmla="*/ 2625388 w 3747182"/>
                <a:gd name="connsiteY2736" fmla="*/ 993769 h 2326686"/>
                <a:gd name="connsiteX2737" fmla="*/ 2630974 w 3747182"/>
                <a:gd name="connsiteY2737" fmla="*/ 993769 h 2326686"/>
                <a:gd name="connsiteX2738" fmla="*/ 2632617 w 3747182"/>
                <a:gd name="connsiteY2738" fmla="*/ 990600 h 2326686"/>
                <a:gd name="connsiteX2739" fmla="*/ 2635066 w 3747182"/>
                <a:gd name="connsiteY2739" fmla="*/ 989309 h 2326686"/>
                <a:gd name="connsiteX2740" fmla="*/ 2646425 w 3747182"/>
                <a:gd name="connsiteY2740" fmla="*/ 990460 h 2326686"/>
                <a:gd name="connsiteX2741" fmla="*/ 2647591 w 3747182"/>
                <a:gd name="connsiteY2741" fmla="*/ 991774 h 2326686"/>
                <a:gd name="connsiteX2742" fmla="*/ 2643781 w 3747182"/>
                <a:gd name="connsiteY2742" fmla="*/ 993870 h 2326686"/>
                <a:gd name="connsiteX2743" fmla="*/ 2640112 w 3747182"/>
                <a:gd name="connsiteY2743" fmla="*/ 994841 h 2326686"/>
                <a:gd name="connsiteX2744" fmla="*/ 2635566 w 3747182"/>
                <a:gd name="connsiteY2744" fmla="*/ 1005551 h 2326686"/>
                <a:gd name="connsiteX2745" fmla="*/ 2629402 w 3747182"/>
                <a:gd name="connsiteY2745" fmla="*/ 1008884 h 2326686"/>
                <a:gd name="connsiteX2746" fmla="*/ 2633642 w 3747182"/>
                <a:gd name="connsiteY2746" fmla="*/ 1010628 h 2326686"/>
                <a:gd name="connsiteX2747" fmla="*/ 2637389 w 3747182"/>
                <a:gd name="connsiteY2747" fmla="*/ 1013578 h 2326686"/>
                <a:gd name="connsiteX2748" fmla="*/ 2636779 w 3747182"/>
                <a:gd name="connsiteY2748" fmla="*/ 1026533 h 2326686"/>
                <a:gd name="connsiteX2749" fmla="*/ 2642130 w 3747182"/>
                <a:gd name="connsiteY2749" fmla="*/ 1036477 h 2326686"/>
                <a:gd name="connsiteX2750" fmla="*/ 2643131 w 3747182"/>
                <a:gd name="connsiteY2750" fmla="*/ 1041054 h 2326686"/>
                <a:gd name="connsiteX2751" fmla="*/ 2635402 w 3747182"/>
                <a:gd name="connsiteY2751" fmla="*/ 1041210 h 2326686"/>
                <a:gd name="connsiteX2752" fmla="*/ 2628556 w 3747182"/>
                <a:gd name="connsiteY2752" fmla="*/ 1044285 h 2326686"/>
                <a:gd name="connsiteX2753" fmla="*/ 2626115 w 3747182"/>
                <a:gd name="connsiteY2753" fmla="*/ 1044285 h 2326686"/>
                <a:gd name="connsiteX2754" fmla="*/ 2621633 w 3747182"/>
                <a:gd name="connsiteY2754" fmla="*/ 1036594 h 2326686"/>
                <a:gd name="connsiteX2755" fmla="*/ 2616696 w 3747182"/>
                <a:gd name="connsiteY2755" fmla="*/ 1031525 h 2326686"/>
                <a:gd name="connsiteX2756" fmla="*/ 2614271 w 3747182"/>
                <a:gd name="connsiteY2756" fmla="*/ 1031118 h 2326686"/>
                <a:gd name="connsiteX2757" fmla="*/ 2611095 w 3747182"/>
                <a:gd name="connsiteY2757" fmla="*/ 1036125 h 2326686"/>
                <a:gd name="connsiteX2758" fmla="*/ 2606549 w 3747182"/>
                <a:gd name="connsiteY2758" fmla="*/ 1033348 h 2326686"/>
                <a:gd name="connsiteX2759" fmla="*/ 2604711 w 3747182"/>
                <a:gd name="connsiteY2759" fmla="*/ 1033794 h 2326686"/>
                <a:gd name="connsiteX2760" fmla="*/ 2602168 w 3747182"/>
                <a:gd name="connsiteY2760" fmla="*/ 1035890 h 2326686"/>
                <a:gd name="connsiteX2761" fmla="*/ 2600635 w 3747182"/>
                <a:gd name="connsiteY2761" fmla="*/ 1038675 h 2326686"/>
                <a:gd name="connsiteX2762" fmla="*/ 2599477 w 3747182"/>
                <a:gd name="connsiteY2762" fmla="*/ 1042994 h 2326686"/>
                <a:gd name="connsiteX2763" fmla="*/ 2597982 w 3747182"/>
                <a:gd name="connsiteY2763" fmla="*/ 1045325 h 2326686"/>
                <a:gd name="connsiteX2764" fmla="*/ 2597787 w 3747182"/>
                <a:gd name="connsiteY2764" fmla="*/ 1048470 h 2326686"/>
                <a:gd name="connsiteX2765" fmla="*/ 2600064 w 3747182"/>
                <a:gd name="connsiteY2765" fmla="*/ 1049886 h 2326686"/>
                <a:gd name="connsiteX2766" fmla="*/ 2601714 w 3747182"/>
                <a:gd name="connsiteY2766" fmla="*/ 1050215 h 2326686"/>
                <a:gd name="connsiteX2767" fmla="*/ 2606471 w 3747182"/>
                <a:gd name="connsiteY2767" fmla="*/ 1052484 h 2326686"/>
                <a:gd name="connsiteX2768" fmla="*/ 2601565 w 3747182"/>
                <a:gd name="connsiteY2768" fmla="*/ 1053720 h 2326686"/>
                <a:gd name="connsiteX2769" fmla="*/ 2600290 w 3747182"/>
                <a:gd name="connsiteY2769" fmla="*/ 1055198 h 2326686"/>
                <a:gd name="connsiteX2770" fmla="*/ 2599852 w 3747182"/>
                <a:gd name="connsiteY2770" fmla="*/ 1056912 h 2326686"/>
                <a:gd name="connsiteX2771" fmla="*/ 2596144 w 3747182"/>
                <a:gd name="connsiteY2771" fmla="*/ 1059227 h 2326686"/>
                <a:gd name="connsiteX2772" fmla="*/ 2597419 w 3747182"/>
                <a:gd name="connsiteY2772" fmla="*/ 1061457 h 2326686"/>
                <a:gd name="connsiteX2773" fmla="*/ 2598992 w 3747182"/>
                <a:gd name="connsiteY2773" fmla="*/ 1063186 h 2326686"/>
                <a:gd name="connsiteX2774" fmla="*/ 2599391 w 3747182"/>
                <a:gd name="connsiteY2774" fmla="*/ 1064946 h 2326686"/>
                <a:gd name="connsiteX2775" fmla="*/ 2598248 w 3747182"/>
                <a:gd name="connsiteY2775" fmla="*/ 1065580 h 2326686"/>
                <a:gd name="connsiteX2776" fmla="*/ 2595143 w 3747182"/>
                <a:gd name="connsiteY2776" fmla="*/ 1063507 h 2326686"/>
                <a:gd name="connsiteX2777" fmla="*/ 2591904 w 3747182"/>
                <a:gd name="connsiteY2777" fmla="*/ 1060495 h 2326686"/>
                <a:gd name="connsiteX2778" fmla="*/ 2586795 w 3747182"/>
                <a:gd name="connsiteY2778" fmla="*/ 1054291 h 2326686"/>
                <a:gd name="connsiteX2779" fmla="*/ 2584550 w 3747182"/>
                <a:gd name="connsiteY2779" fmla="*/ 1050152 h 2326686"/>
                <a:gd name="connsiteX2780" fmla="*/ 2580168 w 3747182"/>
                <a:gd name="connsiteY2780" fmla="*/ 1046288 h 2326686"/>
                <a:gd name="connsiteX2781" fmla="*/ 2564584 w 3747182"/>
                <a:gd name="connsiteY2781" fmla="*/ 1035562 h 2326686"/>
                <a:gd name="connsiteX2782" fmla="*/ 2557653 w 3747182"/>
                <a:gd name="connsiteY2782" fmla="*/ 1032166 h 2326686"/>
                <a:gd name="connsiteX2783" fmla="*/ 2553138 w 3747182"/>
                <a:gd name="connsiteY2783" fmla="*/ 1031400 h 2326686"/>
                <a:gd name="connsiteX2784" fmla="*/ 2545988 w 3747182"/>
                <a:gd name="connsiteY2784" fmla="*/ 1032808 h 2326686"/>
                <a:gd name="connsiteX2785" fmla="*/ 2541599 w 3747182"/>
                <a:gd name="connsiteY2785" fmla="*/ 1037447 h 2326686"/>
                <a:gd name="connsiteX2786" fmla="*/ 2534206 w 3747182"/>
                <a:gd name="connsiteY2786" fmla="*/ 1039419 h 2326686"/>
                <a:gd name="connsiteX2787" fmla="*/ 2529621 w 3747182"/>
                <a:gd name="connsiteY2787" fmla="*/ 1043174 h 2326686"/>
                <a:gd name="connsiteX2788" fmla="*/ 2527180 w 3747182"/>
                <a:gd name="connsiteY2788" fmla="*/ 1048259 h 2326686"/>
                <a:gd name="connsiteX2789" fmla="*/ 2514006 w 3747182"/>
                <a:gd name="connsiteY2789" fmla="*/ 1048799 h 2326686"/>
                <a:gd name="connsiteX2790" fmla="*/ 2504915 w 3747182"/>
                <a:gd name="connsiteY2790" fmla="*/ 1044997 h 2326686"/>
                <a:gd name="connsiteX2791" fmla="*/ 2499149 w 3747182"/>
                <a:gd name="connsiteY2791" fmla="*/ 1041077 h 2326686"/>
                <a:gd name="connsiteX2792" fmla="*/ 2492663 w 3747182"/>
                <a:gd name="connsiteY2792" fmla="*/ 1033058 h 2326686"/>
                <a:gd name="connsiteX2793" fmla="*/ 2486271 w 3747182"/>
                <a:gd name="connsiteY2793" fmla="*/ 1022692 h 2326686"/>
                <a:gd name="connsiteX2794" fmla="*/ 2485481 w 3747182"/>
                <a:gd name="connsiteY2794" fmla="*/ 1021824 h 2326686"/>
                <a:gd name="connsiteX2795" fmla="*/ 2484707 w 3747182"/>
                <a:gd name="connsiteY2795" fmla="*/ 1019641 h 2326686"/>
                <a:gd name="connsiteX2796" fmla="*/ 2483557 w 3747182"/>
                <a:gd name="connsiteY2796" fmla="*/ 1014517 h 2326686"/>
                <a:gd name="connsiteX2797" fmla="*/ 2482196 w 3747182"/>
                <a:gd name="connsiteY2797" fmla="*/ 1010667 h 2326686"/>
                <a:gd name="connsiteX2798" fmla="*/ 2480185 w 3747182"/>
                <a:gd name="connsiteY2798" fmla="*/ 1012835 h 2326686"/>
                <a:gd name="connsiteX2799" fmla="*/ 2474990 w 3747182"/>
                <a:gd name="connsiteY2799" fmla="*/ 1024726 h 2326686"/>
                <a:gd name="connsiteX2800" fmla="*/ 2472839 w 3747182"/>
                <a:gd name="connsiteY2800" fmla="*/ 1030555 h 2326686"/>
                <a:gd name="connsiteX2801" fmla="*/ 2470014 w 3747182"/>
                <a:gd name="connsiteY2801" fmla="*/ 1041570 h 2326686"/>
                <a:gd name="connsiteX2802" fmla="*/ 2467918 w 3747182"/>
                <a:gd name="connsiteY2802" fmla="*/ 1050786 h 2326686"/>
                <a:gd name="connsiteX2803" fmla="*/ 2467636 w 3747182"/>
                <a:gd name="connsiteY2803" fmla="*/ 1054690 h 2326686"/>
                <a:gd name="connsiteX2804" fmla="*/ 2468614 w 3747182"/>
                <a:gd name="connsiteY2804" fmla="*/ 1058054 h 2326686"/>
                <a:gd name="connsiteX2805" fmla="*/ 2465790 w 3747182"/>
                <a:gd name="connsiteY2805" fmla="*/ 1060870 h 2326686"/>
                <a:gd name="connsiteX2806" fmla="*/ 2462770 w 3747182"/>
                <a:gd name="connsiteY2806" fmla="*/ 1067747 h 2326686"/>
                <a:gd name="connsiteX2807" fmla="*/ 2458225 w 3747182"/>
                <a:gd name="connsiteY2807" fmla="*/ 1081250 h 2326686"/>
                <a:gd name="connsiteX2808" fmla="*/ 2455377 w 3747182"/>
                <a:gd name="connsiteY2808" fmla="*/ 1086124 h 2326686"/>
                <a:gd name="connsiteX2809" fmla="*/ 2451778 w 3747182"/>
                <a:gd name="connsiteY2809" fmla="*/ 1090310 h 2326686"/>
                <a:gd name="connsiteX2810" fmla="*/ 2449337 w 3747182"/>
                <a:gd name="connsiteY2810" fmla="*/ 1091867 h 2326686"/>
                <a:gd name="connsiteX2811" fmla="*/ 2446356 w 3747182"/>
                <a:gd name="connsiteY2811" fmla="*/ 1091609 h 2326686"/>
                <a:gd name="connsiteX2812" fmla="*/ 2443642 w 3747182"/>
                <a:gd name="connsiteY2812" fmla="*/ 1087783 h 2326686"/>
                <a:gd name="connsiteX2813" fmla="*/ 2442186 w 3747182"/>
                <a:gd name="connsiteY2813" fmla="*/ 1078927 h 2326686"/>
                <a:gd name="connsiteX2814" fmla="*/ 2440544 w 3747182"/>
                <a:gd name="connsiteY2814" fmla="*/ 1077151 h 2326686"/>
                <a:gd name="connsiteX2815" fmla="*/ 2438596 w 3747182"/>
                <a:gd name="connsiteY2815" fmla="*/ 1082119 h 2326686"/>
                <a:gd name="connsiteX2816" fmla="*/ 2435709 w 3747182"/>
                <a:gd name="connsiteY2816" fmla="*/ 1081837 h 2326686"/>
                <a:gd name="connsiteX2817" fmla="*/ 2430092 w 3747182"/>
                <a:gd name="connsiteY2817" fmla="*/ 1078160 h 2326686"/>
                <a:gd name="connsiteX2818" fmla="*/ 2424490 w 3747182"/>
                <a:gd name="connsiteY2818" fmla="*/ 1070196 h 2326686"/>
                <a:gd name="connsiteX2819" fmla="*/ 2418693 w 3747182"/>
                <a:gd name="connsiteY2819" fmla="*/ 1066527 h 2326686"/>
                <a:gd name="connsiteX2820" fmla="*/ 2410517 w 3747182"/>
                <a:gd name="connsiteY2820" fmla="*/ 1047039 h 2326686"/>
                <a:gd name="connsiteX2821" fmla="*/ 2406887 w 3747182"/>
                <a:gd name="connsiteY2821" fmla="*/ 1039865 h 2326686"/>
                <a:gd name="connsiteX2822" fmla="*/ 2404908 w 3747182"/>
                <a:gd name="connsiteY2822" fmla="*/ 1034036 h 2326686"/>
                <a:gd name="connsiteX2823" fmla="*/ 2400261 w 3747182"/>
                <a:gd name="connsiteY2823" fmla="*/ 1033418 h 2326686"/>
                <a:gd name="connsiteX2824" fmla="*/ 2398516 w 3747182"/>
                <a:gd name="connsiteY2824" fmla="*/ 1029123 h 2326686"/>
                <a:gd name="connsiteX2825" fmla="*/ 2400840 w 3747182"/>
                <a:gd name="connsiteY2825" fmla="*/ 1026040 h 2326686"/>
                <a:gd name="connsiteX2826" fmla="*/ 2407098 w 3747182"/>
                <a:gd name="connsiteY2826" fmla="*/ 1023435 h 2326686"/>
                <a:gd name="connsiteX2827" fmla="*/ 2412082 w 3747182"/>
                <a:gd name="connsiteY2827" fmla="*/ 1023826 h 2326686"/>
                <a:gd name="connsiteX2828" fmla="*/ 2408366 w 3747182"/>
                <a:gd name="connsiteY2828" fmla="*/ 1016034 h 2326686"/>
                <a:gd name="connsiteX2829" fmla="*/ 2406574 w 3747182"/>
                <a:gd name="connsiteY2829" fmla="*/ 1011325 h 2326686"/>
                <a:gd name="connsiteX2830" fmla="*/ 2404626 w 3747182"/>
                <a:gd name="connsiteY2830" fmla="*/ 1008758 h 2326686"/>
                <a:gd name="connsiteX2831" fmla="*/ 2405346 w 3747182"/>
                <a:gd name="connsiteY2831" fmla="*/ 1014032 h 2326686"/>
                <a:gd name="connsiteX2832" fmla="*/ 2404525 w 3747182"/>
                <a:gd name="connsiteY2832" fmla="*/ 1017834 h 2326686"/>
                <a:gd name="connsiteX2833" fmla="*/ 2402842 w 3747182"/>
                <a:gd name="connsiteY2833" fmla="*/ 1020799 h 2326686"/>
                <a:gd name="connsiteX2834" fmla="*/ 2400026 w 3747182"/>
                <a:gd name="connsiteY2834" fmla="*/ 1022700 h 2326686"/>
                <a:gd name="connsiteX2835" fmla="*/ 2387884 w 3747182"/>
                <a:gd name="connsiteY2835" fmla="*/ 999151 h 2326686"/>
                <a:gd name="connsiteX2836" fmla="*/ 2380585 w 3747182"/>
                <a:gd name="connsiteY2836" fmla="*/ 987565 h 2326686"/>
                <a:gd name="connsiteX2837" fmla="*/ 2376525 w 3747182"/>
                <a:gd name="connsiteY2837" fmla="*/ 983364 h 2326686"/>
                <a:gd name="connsiteX2838" fmla="*/ 2373990 w 3747182"/>
                <a:gd name="connsiteY2838" fmla="*/ 975759 h 2326686"/>
                <a:gd name="connsiteX2839" fmla="*/ 2375687 w 3747182"/>
                <a:gd name="connsiteY2839" fmla="*/ 974249 h 2326686"/>
                <a:gd name="connsiteX2840" fmla="*/ 2384324 w 3747182"/>
                <a:gd name="connsiteY2840" fmla="*/ 983262 h 2326686"/>
                <a:gd name="connsiteX2841" fmla="*/ 2390434 w 3747182"/>
                <a:gd name="connsiteY2841" fmla="*/ 987878 h 2326686"/>
                <a:gd name="connsiteX2842" fmla="*/ 2400527 w 3747182"/>
                <a:gd name="connsiteY2842" fmla="*/ 999777 h 2326686"/>
                <a:gd name="connsiteX2843" fmla="*/ 2408186 w 3747182"/>
                <a:gd name="connsiteY2843" fmla="*/ 998877 h 2326686"/>
                <a:gd name="connsiteX2844" fmla="*/ 2410971 w 3747182"/>
                <a:gd name="connsiteY2844" fmla="*/ 993565 h 2326686"/>
                <a:gd name="connsiteX2845" fmla="*/ 2410994 w 3747182"/>
                <a:gd name="connsiteY2845" fmla="*/ 982832 h 2326686"/>
                <a:gd name="connsiteX2846" fmla="*/ 2408139 w 3747182"/>
                <a:gd name="connsiteY2846" fmla="*/ 973975 h 2326686"/>
                <a:gd name="connsiteX2847" fmla="*/ 2404517 w 3747182"/>
                <a:gd name="connsiteY2847" fmla="*/ 970478 h 2326686"/>
                <a:gd name="connsiteX2848" fmla="*/ 2392062 w 3747182"/>
                <a:gd name="connsiteY2848" fmla="*/ 969743 h 2326686"/>
                <a:gd name="connsiteX2849" fmla="*/ 2389183 w 3747182"/>
                <a:gd name="connsiteY2849" fmla="*/ 966872 h 2326686"/>
                <a:gd name="connsiteX2850" fmla="*/ 2391170 w 3747182"/>
                <a:gd name="connsiteY2850" fmla="*/ 965980 h 2326686"/>
                <a:gd name="connsiteX2851" fmla="*/ 2393916 w 3747182"/>
                <a:gd name="connsiteY2851" fmla="*/ 965777 h 2326686"/>
                <a:gd name="connsiteX2852" fmla="*/ 2397906 w 3747182"/>
                <a:gd name="connsiteY2852" fmla="*/ 963156 h 2326686"/>
                <a:gd name="connsiteX2853" fmla="*/ 2404548 w 3747182"/>
                <a:gd name="connsiteY2853" fmla="*/ 956467 h 2326686"/>
                <a:gd name="connsiteX2854" fmla="*/ 2407466 w 3747182"/>
                <a:gd name="connsiteY2854" fmla="*/ 954386 h 2326686"/>
                <a:gd name="connsiteX2855" fmla="*/ 2406989 w 3747182"/>
                <a:gd name="connsiteY2855" fmla="*/ 949167 h 2326686"/>
                <a:gd name="connsiteX2856" fmla="*/ 2402342 w 3747182"/>
                <a:gd name="connsiteY2856" fmla="*/ 941986 h 2326686"/>
                <a:gd name="connsiteX2857" fmla="*/ 2394800 w 3747182"/>
                <a:gd name="connsiteY2857" fmla="*/ 940984 h 2326686"/>
                <a:gd name="connsiteX2858" fmla="*/ 2393157 w 3747182"/>
                <a:gd name="connsiteY2858" fmla="*/ 940288 h 2326686"/>
                <a:gd name="connsiteX2859" fmla="*/ 2396146 w 3747182"/>
                <a:gd name="connsiteY2859" fmla="*/ 936697 h 2326686"/>
                <a:gd name="connsiteX2860" fmla="*/ 2398743 w 3747182"/>
                <a:gd name="connsiteY2860" fmla="*/ 934498 h 2326686"/>
                <a:gd name="connsiteX2861" fmla="*/ 2403148 w 3747182"/>
                <a:gd name="connsiteY2861" fmla="*/ 929030 h 2326686"/>
                <a:gd name="connsiteX2862" fmla="*/ 2404173 w 3747182"/>
                <a:gd name="connsiteY2862" fmla="*/ 923976 h 2326686"/>
                <a:gd name="connsiteX2863" fmla="*/ 2403265 w 3747182"/>
                <a:gd name="connsiteY2863" fmla="*/ 924344 h 2326686"/>
                <a:gd name="connsiteX2864" fmla="*/ 2400065 w 3747182"/>
                <a:gd name="connsiteY2864" fmla="*/ 924109 h 2326686"/>
                <a:gd name="connsiteX2865" fmla="*/ 2399150 w 3747182"/>
                <a:gd name="connsiteY2865" fmla="*/ 921934 h 2326686"/>
                <a:gd name="connsiteX2866" fmla="*/ 2399525 w 3747182"/>
                <a:gd name="connsiteY2866" fmla="*/ 918077 h 2326686"/>
                <a:gd name="connsiteX2867" fmla="*/ 2396059 w 3747182"/>
                <a:gd name="connsiteY2867" fmla="*/ 914799 h 2326686"/>
                <a:gd name="connsiteX2868" fmla="*/ 2392907 w 3747182"/>
                <a:gd name="connsiteY2868" fmla="*/ 912593 h 2326686"/>
                <a:gd name="connsiteX2869" fmla="*/ 2385678 w 3747182"/>
                <a:gd name="connsiteY2869" fmla="*/ 912210 h 2326686"/>
                <a:gd name="connsiteX2870" fmla="*/ 2385819 w 3747182"/>
                <a:gd name="connsiteY2870" fmla="*/ 909675 h 2326686"/>
                <a:gd name="connsiteX2871" fmla="*/ 2386202 w 3747182"/>
                <a:gd name="connsiteY2871" fmla="*/ 907390 h 2326686"/>
                <a:gd name="connsiteX2872" fmla="*/ 2383128 w 3747182"/>
                <a:gd name="connsiteY2872" fmla="*/ 905724 h 2326686"/>
                <a:gd name="connsiteX2873" fmla="*/ 2380585 w 3747182"/>
                <a:gd name="connsiteY2873" fmla="*/ 902782 h 2326686"/>
                <a:gd name="connsiteX2874" fmla="*/ 2379951 w 3747182"/>
                <a:gd name="connsiteY2874" fmla="*/ 900107 h 2326686"/>
                <a:gd name="connsiteX2875" fmla="*/ 2379036 w 3747182"/>
                <a:gd name="connsiteY2875" fmla="*/ 898573 h 2326686"/>
                <a:gd name="connsiteX2876" fmla="*/ 2374318 w 3747182"/>
                <a:gd name="connsiteY2876" fmla="*/ 895796 h 2326686"/>
                <a:gd name="connsiteX2877" fmla="*/ 2358750 w 3747182"/>
                <a:gd name="connsiteY2877" fmla="*/ 890703 h 2326686"/>
                <a:gd name="connsiteX2878" fmla="*/ 2357083 w 3747182"/>
                <a:gd name="connsiteY2878" fmla="*/ 892189 h 2326686"/>
                <a:gd name="connsiteX2879" fmla="*/ 2354517 w 3747182"/>
                <a:gd name="connsiteY2879" fmla="*/ 899442 h 2326686"/>
                <a:gd name="connsiteX2880" fmla="*/ 2348235 w 3747182"/>
                <a:gd name="connsiteY2880" fmla="*/ 907062 h 2326686"/>
                <a:gd name="connsiteX2881" fmla="*/ 2343478 w 3747182"/>
                <a:gd name="connsiteY2881" fmla="*/ 902939 h 2326686"/>
                <a:gd name="connsiteX2882" fmla="*/ 2342532 w 3747182"/>
                <a:gd name="connsiteY2882" fmla="*/ 902524 h 2326686"/>
                <a:gd name="connsiteX2883" fmla="*/ 2341757 w 3747182"/>
                <a:gd name="connsiteY2883" fmla="*/ 900560 h 2326686"/>
                <a:gd name="connsiteX2884" fmla="*/ 2342892 w 3747182"/>
                <a:gd name="connsiteY2884" fmla="*/ 897181 h 2326686"/>
                <a:gd name="connsiteX2885" fmla="*/ 2343690 w 3747182"/>
                <a:gd name="connsiteY2885" fmla="*/ 893895 h 2326686"/>
                <a:gd name="connsiteX2886" fmla="*/ 2342610 w 3747182"/>
                <a:gd name="connsiteY2886" fmla="*/ 891548 h 2326686"/>
                <a:gd name="connsiteX2887" fmla="*/ 2341702 w 3747182"/>
                <a:gd name="connsiteY2887" fmla="*/ 890656 h 2326686"/>
                <a:gd name="connsiteX2888" fmla="*/ 2338471 w 3747182"/>
                <a:gd name="connsiteY2888" fmla="*/ 893034 h 2326686"/>
                <a:gd name="connsiteX2889" fmla="*/ 2333652 w 3747182"/>
                <a:gd name="connsiteY2889" fmla="*/ 894536 h 2326686"/>
                <a:gd name="connsiteX2890" fmla="*/ 2331603 w 3747182"/>
                <a:gd name="connsiteY2890" fmla="*/ 896821 h 2326686"/>
                <a:gd name="connsiteX2891" fmla="*/ 2327299 w 3747182"/>
                <a:gd name="connsiteY2891" fmla="*/ 898440 h 2326686"/>
                <a:gd name="connsiteX2892" fmla="*/ 2327706 w 3747182"/>
                <a:gd name="connsiteY2892" fmla="*/ 892792 h 2326686"/>
                <a:gd name="connsiteX2893" fmla="*/ 2309681 w 3747182"/>
                <a:gd name="connsiteY2893" fmla="*/ 877919 h 2326686"/>
                <a:gd name="connsiteX2894" fmla="*/ 2304080 w 3747182"/>
                <a:gd name="connsiteY2894" fmla="*/ 874821 h 2326686"/>
                <a:gd name="connsiteX2895" fmla="*/ 2300716 w 3747182"/>
                <a:gd name="connsiteY2895" fmla="*/ 874540 h 2326686"/>
                <a:gd name="connsiteX2896" fmla="*/ 2292618 w 3747182"/>
                <a:gd name="connsiteY2896" fmla="*/ 877872 h 2326686"/>
                <a:gd name="connsiteX2897" fmla="*/ 2290748 w 3747182"/>
                <a:gd name="connsiteY2897" fmla="*/ 879672 h 2326686"/>
                <a:gd name="connsiteX2898" fmla="*/ 2287736 w 3747182"/>
                <a:gd name="connsiteY2898" fmla="*/ 884546 h 2326686"/>
                <a:gd name="connsiteX2899" fmla="*/ 2281024 w 3747182"/>
                <a:gd name="connsiteY2899" fmla="*/ 881463 h 2326686"/>
                <a:gd name="connsiteX2900" fmla="*/ 2279381 w 3747182"/>
                <a:gd name="connsiteY2900" fmla="*/ 883763 h 2326686"/>
                <a:gd name="connsiteX2901" fmla="*/ 2276940 w 3747182"/>
                <a:gd name="connsiteY2901" fmla="*/ 891837 h 2326686"/>
                <a:gd name="connsiteX2902" fmla="*/ 2277323 w 3747182"/>
                <a:gd name="connsiteY2902" fmla="*/ 899715 h 2326686"/>
                <a:gd name="connsiteX2903" fmla="*/ 2278043 w 3747182"/>
                <a:gd name="connsiteY2903" fmla="*/ 901890 h 2326686"/>
                <a:gd name="connsiteX2904" fmla="*/ 2278669 w 3747182"/>
                <a:gd name="connsiteY2904" fmla="*/ 906123 h 2326686"/>
                <a:gd name="connsiteX2905" fmla="*/ 2281243 w 3747182"/>
                <a:gd name="connsiteY2905" fmla="*/ 912663 h 2326686"/>
                <a:gd name="connsiteX2906" fmla="*/ 2283903 w 3747182"/>
                <a:gd name="connsiteY2906" fmla="*/ 917866 h 2326686"/>
                <a:gd name="connsiteX2907" fmla="*/ 2282808 w 3747182"/>
                <a:gd name="connsiteY2907" fmla="*/ 919071 h 2326686"/>
                <a:gd name="connsiteX2908" fmla="*/ 2281697 w 3747182"/>
                <a:gd name="connsiteY2908" fmla="*/ 919407 h 2326686"/>
                <a:gd name="connsiteX2909" fmla="*/ 2280374 w 3747182"/>
                <a:gd name="connsiteY2909" fmla="*/ 921582 h 2326686"/>
                <a:gd name="connsiteX2910" fmla="*/ 2279123 w 3747182"/>
                <a:gd name="connsiteY2910" fmla="*/ 926002 h 2326686"/>
                <a:gd name="connsiteX2911" fmla="*/ 2276846 w 3747182"/>
                <a:gd name="connsiteY2911" fmla="*/ 932316 h 2326686"/>
                <a:gd name="connsiteX2912" fmla="*/ 2273756 w 3747182"/>
                <a:gd name="connsiteY2912" fmla="*/ 935836 h 2326686"/>
                <a:gd name="connsiteX2913" fmla="*/ 2270220 w 3747182"/>
                <a:gd name="connsiteY2913" fmla="*/ 935101 h 2326686"/>
                <a:gd name="connsiteX2914" fmla="*/ 2261786 w 3747182"/>
                <a:gd name="connsiteY2914" fmla="*/ 930352 h 2326686"/>
                <a:gd name="connsiteX2915" fmla="*/ 2259846 w 3747182"/>
                <a:gd name="connsiteY2915" fmla="*/ 931197 h 2326686"/>
                <a:gd name="connsiteX2916" fmla="*/ 2259306 w 3747182"/>
                <a:gd name="connsiteY2916" fmla="*/ 934647 h 2326686"/>
                <a:gd name="connsiteX2917" fmla="*/ 2264336 w 3747182"/>
                <a:gd name="connsiteY2917" fmla="*/ 937589 h 2326686"/>
                <a:gd name="connsiteX2918" fmla="*/ 2264798 w 3747182"/>
                <a:gd name="connsiteY2918" fmla="*/ 939443 h 2326686"/>
                <a:gd name="connsiteX2919" fmla="*/ 2263484 w 3747182"/>
                <a:gd name="connsiteY2919" fmla="*/ 940616 h 2326686"/>
                <a:gd name="connsiteX2920" fmla="*/ 2260088 w 3747182"/>
                <a:gd name="connsiteY2920" fmla="*/ 941586 h 2326686"/>
                <a:gd name="connsiteX2921" fmla="*/ 2254002 w 3747182"/>
                <a:gd name="connsiteY2921" fmla="*/ 941383 h 2326686"/>
                <a:gd name="connsiteX2922" fmla="*/ 2248948 w 3747182"/>
                <a:gd name="connsiteY2922" fmla="*/ 940139 h 2326686"/>
                <a:gd name="connsiteX2923" fmla="*/ 2245795 w 3747182"/>
                <a:gd name="connsiteY2923" fmla="*/ 935382 h 2326686"/>
                <a:gd name="connsiteX2924" fmla="*/ 2242759 w 3747182"/>
                <a:gd name="connsiteY2924" fmla="*/ 934725 h 2326686"/>
                <a:gd name="connsiteX2925" fmla="*/ 2234122 w 3747182"/>
                <a:gd name="connsiteY2925" fmla="*/ 934631 h 2326686"/>
                <a:gd name="connsiteX2926" fmla="*/ 2226276 w 3747182"/>
                <a:gd name="connsiteY2926" fmla="*/ 937190 h 2326686"/>
                <a:gd name="connsiteX2927" fmla="*/ 2217513 w 3747182"/>
                <a:gd name="connsiteY2927" fmla="*/ 933865 h 2326686"/>
                <a:gd name="connsiteX2928" fmla="*/ 2202664 w 3747182"/>
                <a:gd name="connsiteY2928" fmla="*/ 934592 h 2326686"/>
                <a:gd name="connsiteX2929" fmla="*/ 2198909 w 3747182"/>
                <a:gd name="connsiteY2929" fmla="*/ 934013 h 2326686"/>
                <a:gd name="connsiteX2930" fmla="*/ 2191774 w 3747182"/>
                <a:gd name="connsiteY2930" fmla="*/ 927637 h 2326686"/>
                <a:gd name="connsiteX2931" fmla="*/ 2181564 w 3747182"/>
                <a:gd name="connsiteY2931" fmla="*/ 923616 h 2326686"/>
                <a:gd name="connsiteX2932" fmla="*/ 2169923 w 3747182"/>
                <a:gd name="connsiteY2932" fmla="*/ 913813 h 2326686"/>
                <a:gd name="connsiteX2933" fmla="*/ 2168750 w 3747182"/>
                <a:gd name="connsiteY2933" fmla="*/ 904589 h 2326686"/>
                <a:gd name="connsiteX2934" fmla="*/ 2170518 w 3747182"/>
                <a:gd name="connsiteY2934" fmla="*/ 897118 h 2326686"/>
                <a:gd name="connsiteX2935" fmla="*/ 2177051 w 3747182"/>
                <a:gd name="connsiteY2935" fmla="*/ 897110 h 2326686"/>
                <a:gd name="connsiteX2936" fmla="*/ 2181048 w 3747182"/>
                <a:gd name="connsiteY2936" fmla="*/ 895819 h 2326686"/>
                <a:gd name="connsiteX2937" fmla="*/ 2180493 w 3747182"/>
                <a:gd name="connsiteY2937" fmla="*/ 892948 h 2326686"/>
                <a:gd name="connsiteX2938" fmla="*/ 2179617 w 3747182"/>
                <a:gd name="connsiteY2938" fmla="*/ 891438 h 2326686"/>
                <a:gd name="connsiteX2939" fmla="*/ 2170377 w 3747182"/>
                <a:gd name="connsiteY2939" fmla="*/ 887409 h 2326686"/>
                <a:gd name="connsiteX2940" fmla="*/ 2145311 w 3747182"/>
                <a:gd name="connsiteY2940" fmla="*/ 886682 h 2326686"/>
                <a:gd name="connsiteX2941" fmla="*/ 2127457 w 3747182"/>
                <a:gd name="connsiteY2941" fmla="*/ 880689 h 2326686"/>
                <a:gd name="connsiteX2942" fmla="*/ 2102039 w 3747182"/>
                <a:gd name="connsiteY2942" fmla="*/ 878616 h 2326686"/>
                <a:gd name="connsiteX2943" fmla="*/ 2090578 w 3747182"/>
                <a:gd name="connsiteY2943" fmla="*/ 886056 h 2326686"/>
                <a:gd name="connsiteX2944" fmla="*/ 2073992 w 3747182"/>
                <a:gd name="connsiteY2944" fmla="*/ 887808 h 2326686"/>
                <a:gd name="connsiteX2945" fmla="*/ 2069525 w 3747182"/>
                <a:gd name="connsiteY2945" fmla="*/ 891782 h 2326686"/>
                <a:gd name="connsiteX2946" fmla="*/ 2061913 w 3747182"/>
                <a:gd name="connsiteY2946" fmla="*/ 893981 h 2326686"/>
                <a:gd name="connsiteX2947" fmla="*/ 2062554 w 3747182"/>
                <a:gd name="connsiteY2947" fmla="*/ 899481 h 2326686"/>
                <a:gd name="connsiteX2948" fmla="*/ 2066325 w 3747182"/>
                <a:gd name="connsiteY2948" fmla="*/ 903721 h 2326686"/>
                <a:gd name="connsiteX2949" fmla="*/ 2068164 w 3747182"/>
                <a:gd name="connsiteY2949" fmla="*/ 904574 h 2326686"/>
                <a:gd name="connsiteX2950" fmla="*/ 2070159 w 3747182"/>
                <a:gd name="connsiteY2950" fmla="*/ 906232 h 2326686"/>
                <a:gd name="connsiteX2951" fmla="*/ 2068915 w 3747182"/>
                <a:gd name="connsiteY2951" fmla="*/ 907703 h 2326686"/>
                <a:gd name="connsiteX2952" fmla="*/ 2067507 w 3747182"/>
                <a:gd name="connsiteY2952" fmla="*/ 908360 h 2326686"/>
                <a:gd name="connsiteX2953" fmla="*/ 2064737 w 3747182"/>
                <a:gd name="connsiteY2953" fmla="*/ 911748 h 2326686"/>
                <a:gd name="connsiteX2954" fmla="*/ 2062969 w 3747182"/>
                <a:gd name="connsiteY2954" fmla="*/ 914862 h 2326686"/>
                <a:gd name="connsiteX2955" fmla="*/ 2063462 w 3747182"/>
                <a:gd name="connsiteY2955" fmla="*/ 921715 h 2326686"/>
                <a:gd name="connsiteX2956" fmla="*/ 2062609 w 3747182"/>
                <a:gd name="connsiteY2956" fmla="*/ 928349 h 2326686"/>
                <a:gd name="connsiteX2957" fmla="*/ 2059855 w 3747182"/>
                <a:gd name="connsiteY2957" fmla="*/ 937518 h 2326686"/>
                <a:gd name="connsiteX2958" fmla="*/ 2057532 w 3747182"/>
                <a:gd name="connsiteY2958" fmla="*/ 941540 h 2326686"/>
                <a:gd name="connsiteX2959" fmla="*/ 2055420 w 3747182"/>
                <a:gd name="connsiteY2959" fmla="*/ 946930 h 2326686"/>
                <a:gd name="connsiteX2960" fmla="*/ 2057226 w 3747182"/>
                <a:gd name="connsiteY2960" fmla="*/ 951898 h 2326686"/>
                <a:gd name="connsiteX2961" fmla="*/ 2059284 w 3747182"/>
                <a:gd name="connsiteY2961" fmla="*/ 953955 h 2326686"/>
                <a:gd name="connsiteX2962" fmla="*/ 2064518 w 3747182"/>
                <a:gd name="connsiteY2962" fmla="*/ 956459 h 2326686"/>
                <a:gd name="connsiteX2963" fmla="*/ 2066318 w 3747182"/>
                <a:gd name="connsiteY2963" fmla="*/ 958141 h 2326686"/>
                <a:gd name="connsiteX2964" fmla="*/ 2065269 w 3747182"/>
                <a:gd name="connsiteY2964" fmla="*/ 959588 h 2326686"/>
                <a:gd name="connsiteX2965" fmla="*/ 2057540 w 3747182"/>
                <a:gd name="connsiteY2965" fmla="*/ 957906 h 2326686"/>
                <a:gd name="connsiteX2966" fmla="*/ 2054770 w 3747182"/>
                <a:gd name="connsiteY2966" fmla="*/ 952531 h 2326686"/>
                <a:gd name="connsiteX2967" fmla="*/ 2054160 w 3747182"/>
                <a:gd name="connsiteY2967" fmla="*/ 949621 h 2326686"/>
                <a:gd name="connsiteX2968" fmla="*/ 2053495 w 3747182"/>
                <a:gd name="connsiteY2968" fmla="*/ 945076 h 2326686"/>
                <a:gd name="connsiteX2969" fmla="*/ 2056123 w 3747182"/>
                <a:gd name="connsiteY2969" fmla="*/ 940123 h 2326686"/>
                <a:gd name="connsiteX2970" fmla="*/ 2058799 w 3747182"/>
                <a:gd name="connsiteY2970" fmla="*/ 936783 h 2326686"/>
                <a:gd name="connsiteX2971" fmla="*/ 2061115 w 3747182"/>
                <a:gd name="connsiteY2971" fmla="*/ 928826 h 2326686"/>
                <a:gd name="connsiteX2972" fmla="*/ 2061397 w 3747182"/>
                <a:gd name="connsiteY2972" fmla="*/ 921488 h 2326686"/>
                <a:gd name="connsiteX2973" fmla="*/ 2061467 w 3747182"/>
                <a:gd name="connsiteY2973" fmla="*/ 906185 h 2326686"/>
                <a:gd name="connsiteX2974" fmla="*/ 2056765 w 3747182"/>
                <a:gd name="connsiteY2974" fmla="*/ 902704 h 2326686"/>
                <a:gd name="connsiteX2975" fmla="*/ 2054137 w 3747182"/>
                <a:gd name="connsiteY2975" fmla="*/ 897470 h 2326686"/>
                <a:gd name="connsiteX2976" fmla="*/ 2058690 w 3747182"/>
                <a:gd name="connsiteY2976" fmla="*/ 887941 h 2326686"/>
                <a:gd name="connsiteX2977" fmla="*/ 2059832 w 3747182"/>
                <a:gd name="connsiteY2977" fmla="*/ 882895 h 2326686"/>
                <a:gd name="connsiteX2978" fmla="*/ 2057868 w 3747182"/>
                <a:gd name="connsiteY2978" fmla="*/ 878224 h 2326686"/>
                <a:gd name="connsiteX2979" fmla="*/ 2054676 w 3747182"/>
                <a:gd name="connsiteY2979" fmla="*/ 868015 h 2326686"/>
                <a:gd name="connsiteX2980" fmla="*/ 2051414 w 3747182"/>
                <a:gd name="connsiteY2980" fmla="*/ 861975 h 2326686"/>
                <a:gd name="connsiteX2981" fmla="*/ 2049270 w 3747182"/>
                <a:gd name="connsiteY2981" fmla="*/ 859456 h 2326686"/>
                <a:gd name="connsiteX2982" fmla="*/ 2047095 w 3747182"/>
                <a:gd name="connsiteY2982" fmla="*/ 858157 h 2326686"/>
                <a:gd name="connsiteX2983" fmla="*/ 2049372 w 3747182"/>
                <a:gd name="connsiteY2983" fmla="*/ 868156 h 2326686"/>
                <a:gd name="connsiteX2984" fmla="*/ 2047541 w 3747182"/>
                <a:gd name="connsiteY2984" fmla="*/ 873233 h 2326686"/>
                <a:gd name="connsiteX2985" fmla="*/ 2046211 w 3747182"/>
                <a:gd name="connsiteY2985" fmla="*/ 875197 h 2326686"/>
                <a:gd name="connsiteX2986" fmla="*/ 2037527 w 3747182"/>
                <a:gd name="connsiteY2986" fmla="*/ 877935 h 2326686"/>
                <a:gd name="connsiteX2987" fmla="*/ 2031980 w 3747182"/>
                <a:gd name="connsiteY2987" fmla="*/ 878107 h 2326686"/>
                <a:gd name="connsiteX2988" fmla="*/ 2024439 w 3747182"/>
                <a:gd name="connsiteY2988" fmla="*/ 875259 h 2326686"/>
                <a:gd name="connsiteX2989" fmla="*/ 2015582 w 3747182"/>
                <a:gd name="connsiteY2989" fmla="*/ 868774 h 2326686"/>
                <a:gd name="connsiteX2990" fmla="*/ 2013369 w 3747182"/>
                <a:gd name="connsiteY2990" fmla="*/ 864267 h 2326686"/>
                <a:gd name="connsiteX2991" fmla="*/ 2011796 w 3747182"/>
                <a:gd name="connsiteY2991" fmla="*/ 857633 h 2326686"/>
                <a:gd name="connsiteX2992" fmla="*/ 2016889 w 3747182"/>
                <a:gd name="connsiteY2992" fmla="*/ 854746 h 2326686"/>
                <a:gd name="connsiteX2993" fmla="*/ 2018876 w 3747182"/>
                <a:gd name="connsiteY2993" fmla="*/ 852861 h 2326686"/>
                <a:gd name="connsiteX2994" fmla="*/ 2014284 w 3747182"/>
                <a:gd name="connsiteY2994" fmla="*/ 851359 h 2326686"/>
                <a:gd name="connsiteX2995" fmla="*/ 2009660 w 3747182"/>
                <a:gd name="connsiteY2995" fmla="*/ 850921 h 2326686"/>
                <a:gd name="connsiteX2996" fmla="*/ 2008017 w 3747182"/>
                <a:gd name="connsiteY2996" fmla="*/ 859957 h 2326686"/>
                <a:gd name="connsiteX2997" fmla="*/ 2005029 w 3747182"/>
                <a:gd name="connsiteY2997" fmla="*/ 859284 h 2326686"/>
                <a:gd name="connsiteX2998" fmla="*/ 1990563 w 3747182"/>
                <a:gd name="connsiteY2998" fmla="*/ 853753 h 2326686"/>
                <a:gd name="connsiteX2999" fmla="*/ 1986667 w 3747182"/>
                <a:gd name="connsiteY2999" fmla="*/ 855583 h 2326686"/>
                <a:gd name="connsiteX3000" fmla="*/ 1981949 w 3747182"/>
                <a:gd name="connsiteY3000" fmla="*/ 860645 h 2326686"/>
                <a:gd name="connsiteX3001" fmla="*/ 1979861 w 3747182"/>
                <a:gd name="connsiteY3001" fmla="*/ 864557 h 2326686"/>
                <a:gd name="connsiteX3002" fmla="*/ 1977475 w 3747182"/>
                <a:gd name="connsiteY3002" fmla="*/ 870941 h 2326686"/>
                <a:gd name="connsiteX3003" fmla="*/ 1978374 w 3747182"/>
                <a:gd name="connsiteY3003" fmla="*/ 875377 h 2326686"/>
                <a:gd name="connsiteX3004" fmla="*/ 1979384 w 3747182"/>
                <a:gd name="connsiteY3004" fmla="*/ 877035 h 2326686"/>
                <a:gd name="connsiteX3005" fmla="*/ 1986816 w 3747182"/>
                <a:gd name="connsiteY3005" fmla="*/ 878138 h 2326686"/>
                <a:gd name="connsiteX3006" fmla="*/ 1993341 w 3747182"/>
                <a:gd name="connsiteY3006" fmla="*/ 876769 h 2326686"/>
                <a:gd name="connsiteX3007" fmla="*/ 2000679 w 3747182"/>
                <a:gd name="connsiteY3007" fmla="*/ 872545 h 2326686"/>
                <a:gd name="connsiteX3008" fmla="*/ 2002369 w 3747182"/>
                <a:gd name="connsiteY3008" fmla="*/ 874125 h 2326686"/>
                <a:gd name="connsiteX3009" fmla="*/ 2003879 w 3747182"/>
                <a:gd name="connsiteY3009" fmla="*/ 876409 h 2326686"/>
                <a:gd name="connsiteX3010" fmla="*/ 2001798 w 3747182"/>
                <a:gd name="connsiteY3010" fmla="*/ 879664 h 2326686"/>
                <a:gd name="connsiteX3011" fmla="*/ 1994225 w 3747182"/>
                <a:gd name="connsiteY3011" fmla="*/ 884366 h 2326686"/>
                <a:gd name="connsiteX3012" fmla="*/ 1981637 w 3747182"/>
                <a:gd name="connsiteY3012" fmla="*/ 896492 h 2326686"/>
                <a:gd name="connsiteX3013" fmla="*/ 1976849 w 3747182"/>
                <a:gd name="connsiteY3013" fmla="*/ 897916 h 2326686"/>
                <a:gd name="connsiteX3014" fmla="*/ 1970136 w 3747182"/>
                <a:gd name="connsiteY3014" fmla="*/ 895334 h 2326686"/>
                <a:gd name="connsiteX3015" fmla="*/ 1966498 w 3747182"/>
                <a:gd name="connsiteY3015" fmla="*/ 902102 h 2326686"/>
                <a:gd name="connsiteX3016" fmla="*/ 1964840 w 3747182"/>
                <a:gd name="connsiteY3016" fmla="*/ 903729 h 2326686"/>
                <a:gd name="connsiteX3017" fmla="*/ 1953543 w 3747182"/>
                <a:gd name="connsiteY3017" fmla="*/ 908274 h 2326686"/>
                <a:gd name="connsiteX3018" fmla="*/ 1948622 w 3747182"/>
                <a:gd name="connsiteY3018" fmla="*/ 908947 h 2326686"/>
                <a:gd name="connsiteX3019" fmla="*/ 1947175 w 3747182"/>
                <a:gd name="connsiteY3019" fmla="*/ 912335 h 2326686"/>
                <a:gd name="connsiteX3020" fmla="*/ 1944217 w 3747182"/>
                <a:gd name="connsiteY3020" fmla="*/ 912945 h 2326686"/>
                <a:gd name="connsiteX3021" fmla="*/ 1940931 w 3747182"/>
                <a:gd name="connsiteY3021" fmla="*/ 914643 h 2326686"/>
                <a:gd name="connsiteX3022" fmla="*/ 1935424 w 3747182"/>
                <a:gd name="connsiteY3022" fmla="*/ 919384 h 2326686"/>
                <a:gd name="connsiteX3023" fmla="*/ 1927045 w 3747182"/>
                <a:gd name="connsiteY3023" fmla="*/ 920142 h 2326686"/>
                <a:gd name="connsiteX3024" fmla="*/ 1921342 w 3747182"/>
                <a:gd name="connsiteY3024" fmla="*/ 919071 h 2326686"/>
                <a:gd name="connsiteX3025" fmla="*/ 1907486 w 3747182"/>
                <a:gd name="connsiteY3025" fmla="*/ 921942 h 2326686"/>
                <a:gd name="connsiteX3026" fmla="*/ 1903911 w 3747182"/>
                <a:gd name="connsiteY3026" fmla="*/ 924437 h 2326686"/>
                <a:gd name="connsiteX3027" fmla="*/ 1901580 w 3747182"/>
                <a:gd name="connsiteY3027" fmla="*/ 927895 h 2326686"/>
                <a:gd name="connsiteX3028" fmla="*/ 1900492 w 3747182"/>
                <a:gd name="connsiteY3028" fmla="*/ 932300 h 2326686"/>
                <a:gd name="connsiteX3029" fmla="*/ 1898458 w 3747182"/>
                <a:gd name="connsiteY3029" fmla="*/ 936212 h 2326686"/>
                <a:gd name="connsiteX3030" fmla="*/ 1890580 w 3747182"/>
                <a:gd name="connsiteY3030" fmla="*/ 944653 h 2326686"/>
                <a:gd name="connsiteX3031" fmla="*/ 1883875 w 3747182"/>
                <a:gd name="connsiteY3031" fmla="*/ 948119 h 2326686"/>
                <a:gd name="connsiteX3032" fmla="*/ 1878187 w 3747182"/>
                <a:gd name="connsiteY3032" fmla="*/ 949081 h 2326686"/>
                <a:gd name="connsiteX3033" fmla="*/ 1883656 w 3747182"/>
                <a:gd name="connsiteY3033" fmla="*/ 944332 h 2326686"/>
                <a:gd name="connsiteX3034" fmla="*/ 1889899 w 3747182"/>
                <a:gd name="connsiteY3034" fmla="*/ 935508 h 2326686"/>
                <a:gd name="connsiteX3035" fmla="*/ 1901134 w 3747182"/>
                <a:gd name="connsiteY3035" fmla="*/ 909127 h 2326686"/>
                <a:gd name="connsiteX3036" fmla="*/ 1911907 w 3747182"/>
                <a:gd name="connsiteY3036" fmla="*/ 907398 h 2326686"/>
                <a:gd name="connsiteX3037" fmla="*/ 1914425 w 3747182"/>
                <a:gd name="connsiteY3037" fmla="*/ 903870 h 2326686"/>
                <a:gd name="connsiteX3038" fmla="*/ 1922617 w 3747182"/>
                <a:gd name="connsiteY3038" fmla="*/ 887448 h 2326686"/>
                <a:gd name="connsiteX3039" fmla="*/ 1924901 w 3747182"/>
                <a:gd name="connsiteY3039" fmla="*/ 884992 h 2326686"/>
                <a:gd name="connsiteX3040" fmla="*/ 1935752 w 3747182"/>
                <a:gd name="connsiteY3040" fmla="*/ 884679 h 2326686"/>
                <a:gd name="connsiteX3041" fmla="*/ 1945289 w 3747182"/>
                <a:gd name="connsiteY3041" fmla="*/ 879288 h 2326686"/>
                <a:gd name="connsiteX3042" fmla="*/ 1964511 w 3747182"/>
                <a:gd name="connsiteY3042" fmla="*/ 852579 h 2326686"/>
                <a:gd name="connsiteX3043" fmla="*/ 1974079 w 3747182"/>
                <a:gd name="connsiteY3043" fmla="*/ 848065 h 2326686"/>
                <a:gd name="connsiteX3044" fmla="*/ 1980659 w 3747182"/>
                <a:gd name="connsiteY3044" fmla="*/ 841619 h 2326686"/>
                <a:gd name="connsiteX3045" fmla="*/ 1981832 w 3747182"/>
                <a:gd name="connsiteY3045" fmla="*/ 838419 h 2326686"/>
                <a:gd name="connsiteX3046" fmla="*/ 1982873 w 3747182"/>
                <a:gd name="connsiteY3046" fmla="*/ 834186 h 2326686"/>
                <a:gd name="connsiteX3047" fmla="*/ 1981887 w 3747182"/>
                <a:gd name="connsiteY3047" fmla="*/ 831612 h 2326686"/>
                <a:gd name="connsiteX3048" fmla="*/ 1981316 w 3747182"/>
                <a:gd name="connsiteY3048" fmla="*/ 829273 h 2326686"/>
                <a:gd name="connsiteX3049" fmla="*/ 1989781 w 3747182"/>
                <a:gd name="connsiteY3049" fmla="*/ 824657 h 2326686"/>
                <a:gd name="connsiteX3050" fmla="*/ 1993027 w 3747182"/>
                <a:gd name="connsiteY3050" fmla="*/ 817515 h 2326686"/>
                <a:gd name="connsiteX3051" fmla="*/ 2004426 w 3747182"/>
                <a:gd name="connsiteY3051" fmla="*/ 810771 h 2326686"/>
                <a:gd name="connsiteX3052" fmla="*/ 2013345 w 3747182"/>
                <a:gd name="connsiteY3052" fmla="*/ 801649 h 2326686"/>
                <a:gd name="connsiteX3053" fmla="*/ 2025847 w 3747182"/>
                <a:gd name="connsiteY3053" fmla="*/ 794858 h 2326686"/>
                <a:gd name="connsiteX3054" fmla="*/ 2032951 w 3747182"/>
                <a:gd name="connsiteY3054" fmla="*/ 785392 h 2326686"/>
                <a:gd name="connsiteX3055" fmla="*/ 2049051 w 3747182"/>
                <a:gd name="connsiteY3055" fmla="*/ 771716 h 2326686"/>
                <a:gd name="connsiteX3056" fmla="*/ 2064174 w 3747182"/>
                <a:gd name="connsiteY3056" fmla="*/ 747917 h 2326686"/>
                <a:gd name="connsiteX3057" fmla="*/ 2066646 w 3747182"/>
                <a:gd name="connsiteY3057" fmla="*/ 734218 h 2326686"/>
                <a:gd name="connsiteX3058" fmla="*/ 2062969 w 3747182"/>
                <a:gd name="connsiteY3058" fmla="*/ 729720 h 2326686"/>
                <a:gd name="connsiteX3059" fmla="*/ 2058518 w 3747182"/>
                <a:gd name="connsiteY3059" fmla="*/ 726896 h 2326686"/>
                <a:gd name="connsiteX3060" fmla="*/ 2056037 w 3747182"/>
                <a:gd name="connsiteY3060" fmla="*/ 720097 h 2326686"/>
                <a:gd name="connsiteX3061" fmla="*/ 2054246 w 3747182"/>
                <a:gd name="connsiteY3061" fmla="*/ 719291 h 2326686"/>
                <a:gd name="connsiteX3062" fmla="*/ 2049724 w 3747182"/>
                <a:gd name="connsiteY3062" fmla="*/ 723579 h 2326686"/>
                <a:gd name="connsiteX3063" fmla="*/ 2044764 w 3747182"/>
                <a:gd name="connsiteY3063" fmla="*/ 708902 h 2326686"/>
                <a:gd name="connsiteX3064" fmla="*/ 2038693 w 3747182"/>
                <a:gd name="connsiteY3064" fmla="*/ 700632 h 2326686"/>
                <a:gd name="connsiteX3065" fmla="*/ 2038974 w 3747182"/>
                <a:gd name="connsiteY3065" fmla="*/ 699420 h 2326686"/>
                <a:gd name="connsiteX3066" fmla="*/ 2039647 w 3747182"/>
                <a:gd name="connsiteY3066" fmla="*/ 698864 h 2326686"/>
                <a:gd name="connsiteX3067" fmla="*/ 2042558 w 3747182"/>
                <a:gd name="connsiteY3067" fmla="*/ 700163 h 2326686"/>
                <a:gd name="connsiteX3068" fmla="*/ 2053479 w 3747182"/>
                <a:gd name="connsiteY3068" fmla="*/ 712368 h 2326686"/>
                <a:gd name="connsiteX3069" fmla="*/ 2059300 w 3747182"/>
                <a:gd name="connsiteY3069" fmla="*/ 714214 h 2326686"/>
                <a:gd name="connsiteX3070" fmla="*/ 2061005 w 3747182"/>
                <a:gd name="connsiteY3070" fmla="*/ 716092 h 2326686"/>
                <a:gd name="connsiteX3071" fmla="*/ 2062062 w 3747182"/>
                <a:gd name="connsiteY3071" fmla="*/ 719174 h 2326686"/>
                <a:gd name="connsiteX3072" fmla="*/ 2061373 w 3747182"/>
                <a:gd name="connsiteY3072" fmla="*/ 724283 h 2326686"/>
                <a:gd name="connsiteX3073" fmla="*/ 2063165 w 3747182"/>
                <a:gd name="connsiteY3073" fmla="*/ 723892 h 2326686"/>
                <a:gd name="connsiteX3074" fmla="*/ 2064307 w 3747182"/>
                <a:gd name="connsiteY3074" fmla="*/ 721748 h 2326686"/>
                <a:gd name="connsiteX3075" fmla="*/ 2067131 w 3747182"/>
                <a:gd name="connsiteY3075" fmla="*/ 711820 h 2326686"/>
                <a:gd name="connsiteX3076" fmla="*/ 2069823 w 3747182"/>
                <a:gd name="connsiteY3076" fmla="*/ 698309 h 2326686"/>
                <a:gd name="connsiteX3077" fmla="*/ 2069517 w 3747182"/>
                <a:gd name="connsiteY3077" fmla="*/ 692434 h 2326686"/>
                <a:gd name="connsiteX3078" fmla="*/ 2063079 w 3747182"/>
                <a:gd name="connsiteY3078" fmla="*/ 695101 h 2326686"/>
                <a:gd name="connsiteX3079" fmla="*/ 2060090 w 3747182"/>
                <a:gd name="connsiteY3079" fmla="*/ 675097 h 2326686"/>
                <a:gd name="connsiteX3080" fmla="*/ 2058721 w 3747182"/>
                <a:gd name="connsiteY3080" fmla="*/ 668979 h 2326686"/>
                <a:gd name="connsiteX3081" fmla="*/ 2056679 w 3747182"/>
                <a:gd name="connsiteY3081" fmla="*/ 662274 h 2326686"/>
                <a:gd name="connsiteX3082" fmla="*/ 2052588 w 3747182"/>
                <a:gd name="connsiteY3082" fmla="*/ 661680 h 2326686"/>
                <a:gd name="connsiteX3083" fmla="*/ 2050436 w 3747182"/>
                <a:gd name="connsiteY3083" fmla="*/ 663377 h 2326686"/>
                <a:gd name="connsiteX3084" fmla="*/ 2052149 w 3747182"/>
                <a:gd name="connsiteY3084" fmla="*/ 665638 h 2326686"/>
                <a:gd name="connsiteX3085" fmla="*/ 2054003 w 3747182"/>
                <a:gd name="connsiteY3085" fmla="*/ 669386 h 2326686"/>
                <a:gd name="connsiteX3086" fmla="*/ 2052767 w 3747182"/>
                <a:gd name="connsiteY3086" fmla="*/ 673196 h 2326686"/>
                <a:gd name="connsiteX3087" fmla="*/ 2051727 w 3747182"/>
                <a:gd name="connsiteY3087" fmla="*/ 674917 h 2326686"/>
                <a:gd name="connsiteX3088" fmla="*/ 2046720 w 3747182"/>
                <a:gd name="connsiteY3088" fmla="*/ 679979 h 2326686"/>
                <a:gd name="connsiteX3089" fmla="*/ 2043152 w 3747182"/>
                <a:gd name="connsiteY3089" fmla="*/ 680440 h 2326686"/>
                <a:gd name="connsiteX3090" fmla="*/ 2044592 w 3747182"/>
                <a:gd name="connsiteY3090" fmla="*/ 678289 h 2326686"/>
                <a:gd name="connsiteX3091" fmla="*/ 2046274 w 3747182"/>
                <a:gd name="connsiteY3091" fmla="*/ 673493 h 2326686"/>
                <a:gd name="connsiteX3092" fmla="*/ 2045053 w 3747182"/>
                <a:gd name="connsiteY3092" fmla="*/ 668236 h 2326686"/>
                <a:gd name="connsiteX3093" fmla="*/ 2043770 w 3747182"/>
                <a:gd name="connsiteY3093" fmla="*/ 665302 h 2326686"/>
                <a:gd name="connsiteX3094" fmla="*/ 2042346 w 3747182"/>
                <a:gd name="connsiteY3094" fmla="*/ 650038 h 2326686"/>
                <a:gd name="connsiteX3095" fmla="*/ 2037817 w 3747182"/>
                <a:gd name="connsiteY3095" fmla="*/ 647730 h 2326686"/>
                <a:gd name="connsiteX3096" fmla="*/ 2035266 w 3747182"/>
                <a:gd name="connsiteY3096" fmla="*/ 645266 h 2326686"/>
                <a:gd name="connsiteX3097" fmla="*/ 2031879 w 3747182"/>
                <a:gd name="connsiteY3097" fmla="*/ 646267 h 2326686"/>
                <a:gd name="connsiteX3098" fmla="*/ 2027482 w 3747182"/>
                <a:gd name="connsiteY3098" fmla="*/ 650336 h 2326686"/>
                <a:gd name="connsiteX3099" fmla="*/ 2029109 w 3747182"/>
                <a:gd name="connsiteY3099" fmla="*/ 646588 h 2326686"/>
                <a:gd name="connsiteX3100" fmla="*/ 2030807 w 3747182"/>
                <a:gd name="connsiteY3100" fmla="*/ 640987 h 2326686"/>
                <a:gd name="connsiteX3101" fmla="*/ 2027396 w 3747182"/>
                <a:gd name="connsiteY3101" fmla="*/ 634102 h 2326686"/>
                <a:gd name="connsiteX3102" fmla="*/ 2024039 w 3747182"/>
                <a:gd name="connsiteY3102" fmla="*/ 629369 h 2326686"/>
                <a:gd name="connsiteX3103" fmla="*/ 2019963 w 3747182"/>
                <a:gd name="connsiteY3103" fmla="*/ 627585 h 2326686"/>
                <a:gd name="connsiteX3104" fmla="*/ 2015395 w 3747182"/>
                <a:gd name="connsiteY3104" fmla="*/ 621467 h 2326686"/>
                <a:gd name="connsiteX3105" fmla="*/ 2009300 w 3747182"/>
                <a:gd name="connsiteY3105" fmla="*/ 617994 h 2326686"/>
                <a:gd name="connsiteX3106" fmla="*/ 1995171 w 3747182"/>
                <a:gd name="connsiteY3106" fmla="*/ 614606 h 2326686"/>
                <a:gd name="connsiteX3107" fmla="*/ 1984375 w 3747182"/>
                <a:gd name="connsiteY3107" fmla="*/ 619018 h 2326686"/>
                <a:gd name="connsiteX3108" fmla="*/ 1970942 w 3747182"/>
                <a:gd name="connsiteY3108" fmla="*/ 615443 h 2326686"/>
                <a:gd name="connsiteX3109" fmla="*/ 1954888 w 3747182"/>
                <a:gd name="connsiteY3109" fmla="*/ 618220 h 2326686"/>
                <a:gd name="connsiteX3110" fmla="*/ 1948598 w 3747182"/>
                <a:gd name="connsiteY3110" fmla="*/ 618275 h 2326686"/>
                <a:gd name="connsiteX3111" fmla="*/ 1944851 w 3747182"/>
                <a:gd name="connsiteY3111" fmla="*/ 616523 h 2326686"/>
                <a:gd name="connsiteX3112" fmla="*/ 1941479 w 3747182"/>
                <a:gd name="connsiteY3112" fmla="*/ 618377 h 2326686"/>
                <a:gd name="connsiteX3113" fmla="*/ 1939766 w 3747182"/>
                <a:gd name="connsiteY3113" fmla="*/ 623892 h 2326686"/>
                <a:gd name="connsiteX3114" fmla="*/ 1938717 w 3747182"/>
                <a:gd name="connsiteY3114" fmla="*/ 632514 h 2326686"/>
                <a:gd name="connsiteX3115" fmla="*/ 1934759 w 3747182"/>
                <a:gd name="connsiteY3115" fmla="*/ 636989 h 2326686"/>
                <a:gd name="connsiteX3116" fmla="*/ 1932607 w 3747182"/>
                <a:gd name="connsiteY3116" fmla="*/ 638131 h 2326686"/>
                <a:gd name="connsiteX3117" fmla="*/ 1922366 w 3747182"/>
                <a:gd name="connsiteY3117" fmla="*/ 636817 h 2326686"/>
                <a:gd name="connsiteX3118" fmla="*/ 1915067 w 3747182"/>
                <a:gd name="connsiteY3118" fmla="*/ 640955 h 2326686"/>
                <a:gd name="connsiteX3119" fmla="*/ 1911945 w 3747182"/>
                <a:gd name="connsiteY3119" fmla="*/ 637701 h 2326686"/>
                <a:gd name="connsiteX3120" fmla="*/ 1906023 w 3747182"/>
                <a:gd name="connsiteY3120" fmla="*/ 637928 h 2326686"/>
                <a:gd name="connsiteX3121" fmla="*/ 1905390 w 3747182"/>
                <a:gd name="connsiteY3121" fmla="*/ 630644 h 2326686"/>
                <a:gd name="connsiteX3122" fmla="*/ 1908918 w 3747182"/>
                <a:gd name="connsiteY3122" fmla="*/ 630941 h 2326686"/>
                <a:gd name="connsiteX3123" fmla="*/ 1910975 w 3747182"/>
                <a:gd name="connsiteY3123" fmla="*/ 632162 h 2326686"/>
                <a:gd name="connsiteX3124" fmla="*/ 1917609 w 3747182"/>
                <a:gd name="connsiteY3124" fmla="*/ 617227 h 2326686"/>
                <a:gd name="connsiteX3125" fmla="*/ 1923078 w 3747182"/>
                <a:gd name="connsiteY3125" fmla="*/ 608449 h 2326686"/>
                <a:gd name="connsiteX3126" fmla="*/ 1928343 w 3747182"/>
                <a:gd name="connsiteY3126" fmla="*/ 598341 h 2326686"/>
                <a:gd name="connsiteX3127" fmla="*/ 1925026 w 3747182"/>
                <a:gd name="connsiteY3127" fmla="*/ 592074 h 2326686"/>
                <a:gd name="connsiteX3128" fmla="*/ 1917625 w 3747182"/>
                <a:gd name="connsiteY3128" fmla="*/ 587834 h 2326686"/>
                <a:gd name="connsiteX3129" fmla="*/ 1914159 w 3747182"/>
                <a:gd name="connsiteY3129" fmla="*/ 588092 h 2326686"/>
                <a:gd name="connsiteX3130" fmla="*/ 1912430 w 3747182"/>
                <a:gd name="connsiteY3130" fmla="*/ 589853 h 2326686"/>
                <a:gd name="connsiteX3131" fmla="*/ 1904388 w 3747182"/>
                <a:gd name="connsiteY3131" fmla="*/ 586520 h 2326686"/>
                <a:gd name="connsiteX3132" fmla="*/ 1900148 w 3747182"/>
                <a:gd name="connsiteY3132" fmla="*/ 586770 h 2326686"/>
                <a:gd name="connsiteX3133" fmla="*/ 1893052 w 3747182"/>
                <a:gd name="connsiteY3133" fmla="*/ 591441 h 2326686"/>
                <a:gd name="connsiteX3134" fmla="*/ 1890627 w 3747182"/>
                <a:gd name="connsiteY3134" fmla="*/ 591057 h 2326686"/>
                <a:gd name="connsiteX3135" fmla="*/ 1889172 w 3747182"/>
                <a:gd name="connsiteY3135" fmla="*/ 581333 h 2326686"/>
                <a:gd name="connsiteX3136" fmla="*/ 1882021 w 3747182"/>
                <a:gd name="connsiteY3136" fmla="*/ 582154 h 2326686"/>
                <a:gd name="connsiteX3137" fmla="*/ 1857479 w 3747182"/>
                <a:gd name="connsiteY3137" fmla="*/ 581223 h 2326686"/>
                <a:gd name="connsiteX3138" fmla="*/ 1860139 w 3747182"/>
                <a:gd name="connsiteY3138" fmla="*/ 578188 h 2326686"/>
                <a:gd name="connsiteX3139" fmla="*/ 1873055 w 3747182"/>
                <a:gd name="connsiteY3139" fmla="*/ 574034 h 2326686"/>
                <a:gd name="connsiteX3140" fmla="*/ 1883429 w 3747182"/>
                <a:gd name="connsiteY3140" fmla="*/ 567783 h 2326686"/>
                <a:gd name="connsiteX3141" fmla="*/ 1891104 w 3747182"/>
                <a:gd name="connsiteY3141" fmla="*/ 556384 h 2326686"/>
                <a:gd name="connsiteX3142" fmla="*/ 1898247 w 3747182"/>
                <a:gd name="connsiteY3142" fmla="*/ 552519 h 2326686"/>
                <a:gd name="connsiteX3143" fmla="*/ 1896572 w 3747182"/>
                <a:gd name="connsiteY3143" fmla="*/ 546769 h 2326686"/>
                <a:gd name="connsiteX3144" fmla="*/ 1894624 w 3747182"/>
                <a:gd name="connsiteY3144" fmla="*/ 542599 h 2326686"/>
                <a:gd name="connsiteX3145" fmla="*/ 1890572 w 3747182"/>
                <a:gd name="connsiteY3145" fmla="*/ 538906 h 2326686"/>
                <a:gd name="connsiteX3146" fmla="*/ 1881763 w 3747182"/>
                <a:gd name="connsiteY3146" fmla="*/ 536466 h 2326686"/>
                <a:gd name="connsiteX3147" fmla="*/ 1874213 w 3747182"/>
                <a:gd name="connsiteY3147" fmla="*/ 531826 h 2326686"/>
                <a:gd name="connsiteX3148" fmla="*/ 1870896 w 3747182"/>
                <a:gd name="connsiteY3148" fmla="*/ 525951 h 2326686"/>
                <a:gd name="connsiteX3149" fmla="*/ 1857072 w 3747182"/>
                <a:gd name="connsiteY3149" fmla="*/ 517885 h 2326686"/>
                <a:gd name="connsiteX3150" fmla="*/ 1853333 w 3747182"/>
                <a:gd name="connsiteY3150" fmla="*/ 517885 h 2326686"/>
                <a:gd name="connsiteX3151" fmla="*/ 1843373 w 3747182"/>
                <a:gd name="connsiteY3151" fmla="*/ 528016 h 2326686"/>
                <a:gd name="connsiteX3152" fmla="*/ 1838327 w 3747182"/>
                <a:gd name="connsiteY3152" fmla="*/ 527077 h 2326686"/>
                <a:gd name="connsiteX3153" fmla="*/ 1833938 w 3747182"/>
                <a:gd name="connsiteY3153" fmla="*/ 528572 h 2326686"/>
                <a:gd name="connsiteX3154" fmla="*/ 1822492 w 3747182"/>
                <a:gd name="connsiteY3154" fmla="*/ 540596 h 2326686"/>
                <a:gd name="connsiteX3155" fmla="*/ 1798505 w 3747182"/>
                <a:gd name="connsiteY3155" fmla="*/ 571726 h 2326686"/>
                <a:gd name="connsiteX3156" fmla="*/ 1793569 w 3747182"/>
                <a:gd name="connsiteY3156" fmla="*/ 581255 h 2326686"/>
                <a:gd name="connsiteX3157" fmla="*/ 1791214 w 3747182"/>
                <a:gd name="connsiteY3157" fmla="*/ 588413 h 2326686"/>
                <a:gd name="connsiteX3158" fmla="*/ 1786919 w 3747182"/>
                <a:gd name="connsiteY3158" fmla="*/ 592129 h 2326686"/>
                <a:gd name="connsiteX3159" fmla="*/ 1785073 w 3747182"/>
                <a:gd name="connsiteY3159" fmla="*/ 600852 h 2326686"/>
                <a:gd name="connsiteX3160" fmla="*/ 1785394 w 3747182"/>
                <a:gd name="connsiteY3160" fmla="*/ 608402 h 2326686"/>
                <a:gd name="connsiteX3161" fmla="*/ 1787318 w 3747182"/>
                <a:gd name="connsiteY3161" fmla="*/ 612353 h 2326686"/>
                <a:gd name="connsiteX3162" fmla="*/ 1789321 w 3747182"/>
                <a:gd name="connsiteY3162" fmla="*/ 619762 h 2326686"/>
                <a:gd name="connsiteX3163" fmla="*/ 1787271 w 3747182"/>
                <a:gd name="connsiteY3163" fmla="*/ 628219 h 2326686"/>
                <a:gd name="connsiteX3164" fmla="*/ 1785558 w 3747182"/>
                <a:gd name="connsiteY3164" fmla="*/ 633742 h 2326686"/>
                <a:gd name="connsiteX3165" fmla="*/ 1787193 w 3747182"/>
                <a:gd name="connsiteY3165" fmla="*/ 636214 h 2326686"/>
                <a:gd name="connsiteX3166" fmla="*/ 1791817 w 3747182"/>
                <a:gd name="connsiteY3166" fmla="*/ 635721 h 2326686"/>
                <a:gd name="connsiteX3167" fmla="*/ 1802144 w 3747182"/>
                <a:gd name="connsiteY3167" fmla="*/ 640447 h 2326686"/>
                <a:gd name="connsiteX3168" fmla="*/ 1800258 w 3747182"/>
                <a:gd name="connsiteY3168" fmla="*/ 644789 h 2326686"/>
                <a:gd name="connsiteX3169" fmla="*/ 1793960 w 3747182"/>
                <a:gd name="connsiteY3169" fmla="*/ 641065 h 2326686"/>
                <a:gd name="connsiteX3170" fmla="*/ 1788468 w 3747182"/>
                <a:gd name="connsiteY3170" fmla="*/ 641221 h 2326686"/>
                <a:gd name="connsiteX3171" fmla="*/ 1783704 w 3747182"/>
                <a:gd name="connsiteY3171" fmla="*/ 636707 h 2326686"/>
                <a:gd name="connsiteX3172" fmla="*/ 1772258 w 3747182"/>
                <a:gd name="connsiteY3172" fmla="*/ 641041 h 2326686"/>
                <a:gd name="connsiteX3173" fmla="*/ 1763769 w 3747182"/>
                <a:gd name="connsiteY3173" fmla="*/ 640032 h 2326686"/>
                <a:gd name="connsiteX3174" fmla="*/ 1755876 w 3747182"/>
                <a:gd name="connsiteY3174" fmla="*/ 641761 h 2326686"/>
                <a:gd name="connsiteX3175" fmla="*/ 1740362 w 3747182"/>
                <a:gd name="connsiteY3175" fmla="*/ 638178 h 2326686"/>
                <a:gd name="connsiteX3176" fmla="*/ 1738953 w 3747182"/>
                <a:gd name="connsiteY3176" fmla="*/ 640901 h 2326686"/>
                <a:gd name="connsiteX3177" fmla="*/ 1742552 w 3747182"/>
                <a:gd name="connsiteY3177" fmla="*/ 645571 h 2326686"/>
                <a:gd name="connsiteX3178" fmla="*/ 1745283 w 3747182"/>
                <a:gd name="connsiteY3178" fmla="*/ 649913 h 2326686"/>
                <a:gd name="connsiteX3179" fmla="*/ 1753341 w 3747182"/>
                <a:gd name="connsiteY3179" fmla="*/ 660052 h 2326686"/>
                <a:gd name="connsiteX3180" fmla="*/ 1756768 w 3747182"/>
                <a:gd name="connsiteY3180" fmla="*/ 663276 h 2326686"/>
                <a:gd name="connsiteX3181" fmla="*/ 1761352 w 3747182"/>
                <a:gd name="connsiteY3181" fmla="*/ 672859 h 2326686"/>
                <a:gd name="connsiteX3182" fmla="*/ 1761923 w 3747182"/>
                <a:gd name="connsiteY3182" fmla="*/ 691565 h 2326686"/>
                <a:gd name="connsiteX3183" fmla="*/ 1759420 w 3747182"/>
                <a:gd name="connsiteY3183" fmla="*/ 696040 h 2326686"/>
                <a:gd name="connsiteX3184" fmla="*/ 1756611 w 3747182"/>
                <a:gd name="connsiteY3184" fmla="*/ 702260 h 2326686"/>
                <a:gd name="connsiteX3185" fmla="*/ 1755109 w 3747182"/>
                <a:gd name="connsiteY3185" fmla="*/ 703402 h 2326686"/>
                <a:gd name="connsiteX3186" fmla="*/ 1752942 w 3747182"/>
                <a:gd name="connsiteY3186" fmla="*/ 702987 h 2326686"/>
                <a:gd name="connsiteX3187" fmla="*/ 1756463 w 3747182"/>
                <a:gd name="connsiteY3187" fmla="*/ 698606 h 2326686"/>
                <a:gd name="connsiteX3188" fmla="*/ 1758372 w 3747182"/>
                <a:gd name="connsiteY3188" fmla="*/ 689210 h 2326686"/>
                <a:gd name="connsiteX3189" fmla="*/ 1760155 w 3747182"/>
                <a:gd name="connsiteY3189" fmla="*/ 682646 h 2326686"/>
                <a:gd name="connsiteX3190" fmla="*/ 1757800 w 3747182"/>
                <a:gd name="connsiteY3190" fmla="*/ 678164 h 2326686"/>
                <a:gd name="connsiteX3191" fmla="*/ 1756752 w 3747182"/>
                <a:gd name="connsiteY3191" fmla="*/ 677772 h 2326686"/>
                <a:gd name="connsiteX3192" fmla="*/ 1755594 w 3747182"/>
                <a:gd name="connsiteY3192" fmla="*/ 675308 h 2326686"/>
                <a:gd name="connsiteX3193" fmla="*/ 1747348 w 3747182"/>
                <a:gd name="connsiteY3193" fmla="*/ 669041 h 2326686"/>
                <a:gd name="connsiteX3194" fmla="*/ 1742904 w 3747182"/>
                <a:gd name="connsiteY3194" fmla="*/ 666295 h 2326686"/>
                <a:gd name="connsiteX3195" fmla="*/ 1738210 w 3747182"/>
                <a:gd name="connsiteY3195" fmla="*/ 664778 h 2326686"/>
                <a:gd name="connsiteX3196" fmla="*/ 1735816 w 3747182"/>
                <a:gd name="connsiteY3196" fmla="*/ 663057 h 2326686"/>
                <a:gd name="connsiteX3197" fmla="*/ 1728791 w 3747182"/>
                <a:gd name="connsiteY3197" fmla="*/ 668775 h 2326686"/>
                <a:gd name="connsiteX3198" fmla="*/ 1725552 w 3747182"/>
                <a:gd name="connsiteY3198" fmla="*/ 670074 h 2326686"/>
                <a:gd name="connsiteX3199" fmla="*/ 1721718 w 3747182"/>
                <a:gd name="connsiteY3199" fmla="*/ 673078 h 2326686"/>
                <a:gd name="connsiteX3200" fmla="*/ 1719489 w 3747182"/>
                <a:gd name="connsiteY3200" fmla="*/ 677193 h 2326686"/>
                <a:gd name="connsiteX3201" fmla="*/ 1714036 w 3747182"/>
                <a:gd name="connsiteY3201" fmla="*/ 678164 h 2326686"/>
                <a:gd name="connsiteX3202" fmla="*/ 1713332 w 3747182"/>
                <a:gd name="connsiteY3202" fmla="*/ 682623 h 2326686"/>
                <a:gd name="connsiteX3203" fmla="*/ 1710288 w 3747182"/>
                <a:gd name="connsiteY3203" fmla="*/ 687051 h 2326686"/>
                <a:gd name="connsiteX3204" fmla="*/ 1707026 w 3747182"/>
                <a:gd name="connsiteY3204" fmla="*/ 682224 h 2326686"/>
                <a:gd name="connsiteX3205" fmla="*/ 1703842 w 3747182"/>
                <a:gd name="connsiteY3205" fmla="*/ 683562 h 2326686"/>
                <a:gd name="connsiteX3206" fmla="*/ 1696676 w 3747182"/>
                <a:gd name="connsiteY3206" fmla="*/ 691503 h 2326686"/>
                <a:gd name="connsiteX3207" fmla="*/ 1688289 w 3747182"/>
                <a:gd name="connsiteY3207" fmla="*/ 695093 h 2326686"/>
                <a:gd name="connsiteX3208" fmla="*/ 1689181 w 3747182"/>
                <a:gd name="connsiteY3208" fmla="*/ 692355 h 2326686"/>
                <a:gd name="connsiteX3209" fmla="*/ 1690558 w 3747182"/>
                <a:gd name="connsiteY3209" fmla="*/ 686183 h 2326686"/>
                <a:gd name="connsiteX3210" fmla="*/ 1688540 w 3747182"/>
                <a:gd name="connsiteY3210" fmla="*/ 684759 h 2326686"/>
                <a:gd name="connsiteX3211" fmla="*/ 1675944 w 3747182"/>
                <a:gd name="connsiteY3211" fmla="*/ 691956 h 2326686"/>
                <a:gd name="connsiteX3212" fmla="*/ 1671750 w 3747182"/>
                <a:gd name="connsiteY3212" fmla="*/ 696799 h 2326686"/>
                <a:gd name="connsiteX3213" fmla="*/ 1669763 w 3747182"/>
                <a:gd name="connsiteY3213" fmla="*/ 695007 h 2326686"/>
                <a:gd name="connsiteX3214" fmla="*/ 1677070 w 3747182"/>
                <a:gd name="connsiteY3214" fmla="*/ 684383 h 2326686"/>
                <a:gd name="connsiteX3215" fmla="*/ 1679034 w 3747182"/>
                <a:gd name="connsiteY3215" fmla="*/ 677804 h 2326686"/>
                <a:gd name="connsiteX3216" fmla="*/ 1675615 w 3747182"/>
                <a:gd name="connsiteY3216" fmla="*/ 674956 h 2326686"/>
                <a:gd name="connsiteX3217" fmla="*/ 1668120 w 3747182"/>
                <a:gd name="connsiteY3217" fmla="*/ 672742 h 2326686"/>
                <a:gd name="connsiteX3218" fmla="*/ 1663309 w 3747182"/>
                <a:gd name="connsiteY3218" fmla="*/ 672531 h 2326686"/>
                <a:gd name="connsiteX3219" fmla="*/ 1656268 w 3747182"/>
                <a:gd name="connsiteY3219" fmla="*/ 674917 h 2326686"/>
                <a:gd name="connsiteX3220" fmla="*/ 1646105 w 3747182"/>
                <a:gd name="connsiteY3220" fmla="*/ 671420 h 2326686"/>
                <a:gd name="connsiteX3221" fmla="*/ 1644595 w 3747182"/>
                <a:gd name="connsiteY3221" fmla="*/ 675425 h 2326686"/>
                <a:gd name="connsiteX3222" fmla="*/ 1641990 w 3747182"/>
                <a:gd name="connsiteY3222" fmla="*/ 675903 h 2326686"/>
                <a:gd name="connsiteX3223" fmla="*/ 1635716 w 3747182"/>
                <a:gd name="connsiteY3223" fmla="*/ 674002 h 2326686"/>
                <a:gd name="connsiteX3224" fmla="*/ 1630012 w 3747182"/>
                <a:gd name="connsiteY3224" fmla="*/ 676043 h 2326686"/>
                <a:gd name="connsiteX3225" fmla="*/ 1625741 w 3747182"/>
                <a:gd name="connsiteY3225" fmla="*/ 680338 h 2326686"/>
                <a:gd name="connsiteX3226" fmla="*/ 1619396 w 3747182"/>
                <a:gd name="connsiteY3226" fmla="*/ 676090 h 2326686"/>
                <a:gd name="connsiteX3227" fmla="*/ 1617197 w 3747182"/>
                <a:gd name="connsiteY3227" fmla="*/ 676270 h 2326686"/>
                <a:gd name="connsiteX3228" fmla="*/ 1613802 w 3747182"/>
                <a:gd name="connsiteY3228" fmla="*/ 682912 h 2326686"/>
                <a:gd name="connsiteX3229" fmla="*/ 1610876 w 3747182"/>
                <a:gd name="connsiteY3229" fmla="*/ 678430 h 2326686"/>
                <a:gd name="connsiteX3230" fmla="*/ 1608404 w 3747182"/>
                <a:gd name="connsiteY3230" fmla="*/ 687114 h 2326686"/>
                <a:gd name="connsiteX3231" fmla="*/ 1609100 w 3747182"/>
                <a:gd name="connsiteY3231" fmla="*/ 693404 h 2326686"/>
                <a:gd name="connsiteX3232" fmla="*/ 1611212 w 3747182"/>
                <a:gd name="connsiteY3232" fmla="*/ 694053 h 2326686"/>
                <a:gd name="connsiteX3233" fmla="*/ 1613012 w 3747182"/>
                <a:gd name="connsiteY3233" fmla="*/ 693138 h 2326686"/>
                <a:gd name="connsiteX3234" fmla="*/ 1614060 w 3747182"/>
                <a:gd name="connsiteY3234" fmla="*/ 690266 h 2326686"/>
                <a:gd name="connsiteX3235" fmla="*/ 1615422 w 3747182"/>
                <a:gd name="connsiteY3235" fmla="*/ 688968 h 2326686"/>
                <a:gd name="connsiteX3236" fmla="*/ 1620429 w 3747182"/>
                <a:gd name="connsiteY3236" fmla="*/ 694186 h 2326686"/>
                <a:gd name="connsiteX3237" fmla="*/ 1621946 w 3747182"/>
                <a:gd name="connsiteY3237" fmla="*/ 691330 h 2326686"/>
                <a:gd name="connsiteX3238" fmla="*/ 1624114 w 3747182"/>
                <a:gd name="connsiteY3238" fmla="*/ 689210 h 2326686"/>
                <a:gd name="connsiteX3239" fmla="*/ 1626586 w 3747182"/>
                <a:gd name="connsiteY3239" fmla="*/ 692347 h 2326686"/>
                <a:gd name="connsiteX3240" fmla="*/ 1636889 w 3747182"/>
                <a:gd name="connsiteY3240" fmla="*/ 688944 h 2326686"/>
                <a:gd name="connsiteX3241" fmla="*/ 1635105 w 3747182"/>
                <a:gd name="connsiteY3241" fmla="*/ 693130 h 2326686"/>
                <a:gd name="connsiteX3242" fmla="*/ 1623566 w 3747182"/>
                <a:gd name="connsiteY3242" fmla="*/ 698426 h 2326686"/>
                <a:gd name="connsiteX3243" fmla="*/ 1602771 w 3747182"/>
                <a:gd name="connsiteY3243" fmla="*/ 705139 h 2326686"/>
                <a:gd name="connsiteX3244" fmla="*/ 1598484 w 3747182"/>
                <a:gd name="connsiteY3244" fmla="*/ 707767 h 2326686"/>
                <a:gd name="connsiteX3245" fmla="*/ 1586146 w 3747182"/>
                <a:gd name="connsiteY3245" fmla="*/ 710075 h 2326686"/>
                <a:gd name="connsiteX3246" fmla="*/ 1578112 w 3747182"/>
                <a:gd name="connsiteY3246" fmla="*/ 716647 h 2326686"/>
                <a:gd name="connsiteX3247" fmla="*/ 1567691 w 3747182"/>
                <a:gd name="connsiteY3247" fmla="*/ 716655 h 2326686"/>
                <a:gd name="connsiteX3248" fmla="*/ 1549689 w 3747182"/>
                <a:gd name="connsiteY3248" fmla="*/ 721826 h 2326686"/>
                <a:gd name="connsiteX3249" fmla="*/ 1536741 w 3747182"/>
                <a:gd name="connsiteY3249" fmla="*/ 733483 h 2326686"/>
                <a:gd name="connsiteX3250" fmla="*/ 1530483 w 3747182"/>
                <a:gd name="connsiteY3250" fmla="*/ 732443 h 2326686"/>
                <a:gd name="connsiteX3251" fmla="*/ 1517809 w 3747182"/>
                <a:gd name="connsiteY3251" fmla="*/ 741244 h 2326686"/>
                <a:gd name="connsiteX3252" fmla="*/ 1512771 w 3747182"/>
                <a:gd name="connsiteY3252" fmla="*/ 748066 h 2326686"/>
                <a:gd name="connsiteX3253" fmla="*/ 1494495 w 3747182"/>
                <a:gd name="connsiteY3253" fmla="*/ 761898 h 2326686"/>
                <a:gd name="connsiteX3254" fmla="*/ 1483511 w 3747182"/>
                <a:gd name="connsiteY3254" fmla="*/ 756570 h 2326686"/>
                <a:gd name="connsiteX3255" fmla="*/ 1479889 w 3747182"/>
                <a:gd name="connsiteY3255" fmla="*/ 758448 h 2326686"/>
                <a:gd name="connsiteX3256" fmla="*/ 1478042 w 3747182"/>
                <a:gd name="connsiteY3256" fmla="*/ 763330 h 2326686"/>
                <a:gd name="connsiteX3257" fmla="*/ 1478417 w 3747182"/>
                <a:gd name="connsiteY3257" fmla="*/ 767140 h 2326686"/>
                <a:gd name="connsiteX3258" fmla="*/ 1482846 w 3747182"/>
                <a:gd name="connsiteY3258" fmla="*/ 766788 h 2326686"/>
                <a:gd name="connsiteX3259" fmla="*/ 1486069 w 3747182"/>
                <a:gd name="connsiteY3259" fmla="*/ 768470 h 2326686"/>
                <a:gd name="connsiteX3260" fmla="*/ 1490020 w 3747182"/>
                <a:gd name="connsiteY3260" fmla="*/ 771810 h 2326686"/>
                <a:gd name="connsiteX3261" fmla="*/ 1488964 w 3747182"/>
                <a:gd name="connsiteY3261" fmla="*/ 777936 h 2326686"/>
                <a:gd name="connsiteX3262" fmla="*/ 1480671 w 3747182"/>
                <a:gd name="connsiteY3262" fmla="*/ 791556 h 2326686"/>
                <a:gd name="connsiteX3263" fmla="*/ 1476743 w 3747182"/>
                <a:gd name="connsiteY3263" fmla="*/ 796642 h 2326686"/>
                <a:gd name="connsiteX3264" fmla="*/ 1472096 w 3747182"/>
                <a:gd name="connsiteY3264" fmla="*/ 799583 h 2326686"/>
                <a:gd name="connsiteX3265" fmla="*/ 1462208 w 3747182"/>
                <a:gd name="connsiteY3265" fmla="*/ 788419 h 2326686"/>
                <a:gd name="connsiteX3266" fmla="*/ 1460416 w 3747182"/>
                <a:gd name="connsiteY3266" fmla="*/ 793340 h 2326686"/>
                <a:gd name="connsiteX3267" fmla="*/ 1459086 w 3747182"/>
                <a:gd name="connsiteY3267" fmla="*/ 795773 h 2326686"/>
                <a:gd name="connsiteX3268" fmla="*/ 1455174 w 3747182"/>
                <a:gd name="connsiteY3268" fmla="*/ 794772 h 2326686"/>
                <a:gd name="connsiteX3269" fmla="*/ 1453203 w 3747182"/>
                <a:gd name="connsiteY3269" fmla="*/ 802681 h 2326686"/>
                <a:gd name="connsiteX3270" fmla="*/ 1460345 w 3747182"/>
                <a:gd name="connsiteY3270" fmla="*/ 804050 h 2326686"/>
                <a:gd name="connsiteX3271" fmla="*/ 1467136 w 3747182"/>
                <a:gd name="connsiteY3271" fmla="*/ 807610 h 2326686"/>
                <a:gd name="connsiteX3272" fmla="*/ 1473168 w 3747182"/>
                <a:gd name="connsiteY3272" fmla="*/ 812805 h 2326686"/>
                <a:gd name="connsiteX3273" fmla="*/ 1477432 w 3747182"/>
                <a:gd name="connsiteY3273" fmla="*/ 818774 h 2326686"/>
                <a:gd name="connsiteX3274" fmla="*/ 1482087 w 3747182"/>
                <a:gd name="connsiteY3274" fmla="*/ 822545 h 2326686"/>
                <a:gd name="connsiteX3275" fmla="*/ 1484802 w 3747182"/>
                <a:gd name="connsiteY3275" fmla="*/ 825784 h 2326686"/>
                <a:gd name="connsiteX3276" fmla="*/ 1477518 w 3747182"/>
                <a:gd name="connsiteY3276" fmla="*/ 828921 h 2326686"/>
                <a:gd name="connsiteX3277" fmla="*/ 1472394 w 3747182"/>
                <a:gd name="connsiteY3277" fmla="*/ 821677 h 2326686"/>
                <a:gd name="connsiteX3278" fmla="*/ 1469624 w 3747182"/>
                <a:gd name="connsiteY3278" fmla="*/ 819228 h 2326686"/>
                <a:gd name="connsiteX3279" fmla="*/ 1466495 w 3747182"/>
                <a:gd name="connsiteY3279" fmla="*/ 818751 h 2326686"/>
                <a:gd name="connsiteX3280" fmla="*/ 1461817 w 3747182"/>
                <a:gd name="connsiteY3280" fmla="*/ 820965 h 2326686"/>
                <a:gd name="connsiteX3281" fmla="*/ 1457834 w 3747182"/>
                <a:gd name="connsiteY3281" fmla="*/ 829680 h 2326686"/>
                <a:gd name="connsiteX3282" fmla="*/ 1461707 w 3747182"/>
                <a:gd name="connsiteY3282" fmla="*/ 832645 h 2326686"/>
                <a:gd name="connsiteX3283" fmla="*/ 1470344 w 3747182"/>
                <a:gd name="connsiteY3283" fmla="*/ 835532 h 2326686"/>
                <a:gd name="connsiteX3284" fmla="*/ 1473113 w 3747182"/>
                <a:gd name="connsiteY3284" fmla="*/ 839436 h 2326686"/>
                <a:gd name="connsiteX3285" fmla="*/ 1484363 w 3747182"/>
                <a:gd name="connsiteY3285" fmla="*/ 864706 h 2326686"/>
                <a:gd name="connsiteX3286" fmla="*/ 1487164 w 3747182"/>
                <a:gd name="connsiteY3286" fmla="*/ 867279 h 2326686"/>
                <a:gd name="connsiteX3287" fmla="*/ 1490810 w 3747182"/>
                <a:gd name="connsiteY3287" fmla="*/ 868351 h 2326686"/>
                <a:gd name="connsiteX3288" fmla="*/ 1492297 w 3747182"/>
                <a:gd name="connsiteY3288" fmla="*/ 870065 h 2326686"/>
                <a:gd name="connsiteX3289" fmla="*/ 1487868 w 3747182"/>
                <a:gd name="connsiteY3289" fmla="*/ 874375 h 2326686"/>
                <a:gd name="connsiteX3290" fmla="*/ 1486226 w 3747182"/>
                <a:gd name="connsiteY3290" fmla="*/ 878389 h 2326686"/>
                <a:gd name="connsiteX3291" fmla="*/ 1482400 w 3747182"/>
                <a:gd name="connsiteY3291" fmla="*/ 885383 h 2326686"/>
                <a:gd name="connsiteX3292" fmla="*/ 1466064 w 3747182"/>
                <a:gd name="connsiteY3292" fmla="*/ 888974 h 2326686"/>
                <a:gd name="connsiteX3293" fmla="*/ 1461206 w 3747182"/>
                <a:gd name="connsiteY3293" fmla="*/ 891618 h 2326686"/>
                <a:gd name="connsiteX3294" fmla="*/ 1459861 w 3747182"/>
                <a:gd name="connsiteY3294" fmla="*/ 892839 h 2326686"/>
                <a:gd name="connsiteX3295" fmla="*/ 1457811 w 3747182"/>
                <a:gd name="connsiteY3295" fmla="*/ 895413 h 2326686"/>
                <a:gd name="connsiteX3296" fmla="*/ 1456489 w 3747182"/>
                <a:gd name="connsiteY3296" fmla="*/ 897681 h 2326686"/>
                <a:gd name="connsiteX3297" fmla="*/ 1455855 w 3747182"/>
                <a:gd name="connsiteY3297" fmla="*/ 902759 h 2326686"/>
                <a:gd name="connsiteX3298" fmla="*/ 1457193 w 3747182"/>
                <a:gd name="connsiteY3298" fmla="*/ 906084 h 2326686"/>
                <a:gd name="connsiteX3299" fmla="*/ 1460510 w 3747182"/>
                <a:gd name="connsiteY3299" fmla="*/ 909166 h 2326686"/>
                <a:gd name="connsiteX3300" fmla="*/ 1473536 w 3747182"/>
                <a:gd name="connsiteY3300" fmla="*/ 922912 h 2326686"/>
                <a:gd name="connsiteX3301" fmla="*/ 1472699 w 3747182"/>
                <a:gd name="connsiteY3301" fmla="*/ 924352 h 2326686"/>
                <a:gd name="connsiteX3302" fmla="*/ 1469131 w 3747182"/>
                <a:gd name="connsiteY3302" fmla="*/ 921801 h 2326686"/>
                <a:gd name="connsiteX3303" fmla="*/ 1464601 w 3747182"/>
                <a:gd name="connsiteY3303" fmla="*/ 917615 h 2326686"/>
                <a:gd name="connsiteX3304" fmla="*/ 1459993 w 3747182"/>
                <a:gd name="connsiteY3304" fmla="*/ 911771 h 2326686"/>
                <a:gd name="connsiteX3305" fmla="*/ 1453844 w 3747182"/>
                <a:gd name="connsiteY3305" fmla="*/ 907625 h 2326686"/>
                <a:gd name="connsiteX3306" fmla="*/ 1453500 w 3747182"/>
                <a:gd name="connsiteY3306" fmla="*/ 904198 h 2326686"/>
                <a:gd name="connsiteX3307" fmla="*/ 1453289 w 3747182"/>
                <a:gd name="connsiteY3307" fmla="*/ 899082 h 2326686"/>
                <a:gd name="connsiteX3308" fmla="*/ 1453453 w 3747182"/>
                <a:gd name="connsiteY3308" fmla="*/ 897494 h 2326686"/>
                <a:gd name="connsiteX3309" fmla="*/ 1454040 w 3747182"/>
                <a:gd name="connsiteY3309" fmla="*/ 894881 h 2326686"/>
                <a:gd name="connsiteX3310" fmla="*/ 1459900 w 3747182"/>
                <a:gd name="connsiteY3310" fmla="*/ 888262 h 2326686"/>
                <a:gd name="connsiteX3311" fmla="*/ 1465869 w 3747182"/>
                <a:gd name="connsiteY3311" fmla="*/ 885031 h 2326686"/>
                <a:gd name="connsiteX3312" fmla="*/ 1473160 w 3747182"/>
                <a:gd name="connsiteY3312" fmla="*/ 877458 h 2326686"/>
                <a:gd name="connsiteX3313" fmla="*/ 1480452 w 3747182"/>
                <a:gd name="connsiteY3313" fmla="*/ 869032 h 2326686"/>
                <a:gd name="connsiteX3314" fmla="*/ 1478958 w 3747182"/>
                <a:gd name="connsiteY3314" fmla="*/ 866145 h 2326686"/>
                <a:gd name="connsiteX3315" fmla="*/ 1477455 w 3747182"/>
                <a:gd name="connsiteY3315" fmla="*/ 864064 h 2326686"/>
                <a:gd name="connsiteX3316" fmla="*/ 1470837 w 3747182"/>
                <a:gd name="connsiteY3316" fmla="*/ 863501 h 2326686"/>
                <a:gd name="connsiteX3317" fmla="*/ 1457388 w 3747182"/>
                <a:gd name="connsiteY3317" fmla="*/ 866450 h 2326686"/>
                <a:gd name="connsiteX3318" fmla="*/ 1449315 w 3747182"/>
                <a:gd name="connsiteY3318" fmla="*/ 869235 h 2326686"/>
                <a:gd name="connsiteX3319" fmla="*/ 1445739 w 3747182"/>
                <a:gd name="connsiteY3319" fmla="*/ 876065 h 2326686"/>
                <a:gd name="connsiteX3320" fmla="*/ 1440302 w 3747182"/>
                <a:gd name="connsiteY3320" fmla="*/ 877090 h 2326686"/>
                <a:gd name="connsiteX3321" fmla="*/ 1437595 w 3747182"/>
                <a:gd name="connsiteY3321" fmla="*/ 877254 h 2326686"/>
                <a:gd name="connsiteX3322" fmla="*/ 1430139 w 3747182"/>
                <a:gd name="connsiteY3322" fmla="*/ 873859 h 2326686"/>
                <a:gd name="connsiteX3323" fmla="*/ 1423106 w 3747182"/>
                <a:gd name="connsiteY3323" fmla="*/ 877059 h 2326686"/>
                <a:gd name="connsiteX3324" fmla="*/ 1406630 w 3747182"/>
                <a:gd name="connsiteY3324" fmla="*/ 879836 h 2326686"/>
                <a:gd name="connsiteX3325" fmla="*/ 1403946 w 3747182"/>
                <a:gd name="connsiteY3325" fmla="*/ 881393 h 2326686"/>
                <a:gd name="connsiteX3326" fmla="*/ 1366011 w 3747182"/>
                <a:gd name="connsiteY3326" fmla="*/ 881995 h 2326686"/>
                <a:gd name="connsiteX3327" fmla="*/ 1358359 w 3747182"/>
                <a:gd name="connsiteY3327" fmla="*/ 883435 h 2326686"/>
                <a:gd name="connsiteX3328" fmla="*/ 1338918 w 3747182"/>
                <a:gd name="connsiteY3328" fmla="*/ 889029 h 2326686"/>
                <a:gd name="connsiteX3329" fmla="*/ 1338449 w 3747182"/>
                <a:gd name="connsiteY3329" fmla="*/ 893175 h 2326686"/>
                <a:gd name="connsiteX3330" fmla="*/ 1339192 w 3747182"/>
                <a:gd name="connsiteY3330" fmla="*/ 896336 h 2326686"/>
                <a:gd name="connsiteX3331" fmla="*/ 1336172 w 3747182"/>
                <a:gd name="connsiteY3331" fmla="*/ 900983 h 2326686"/>
                <a:gd name="connsiteX3332" fmla="*/ 1334850 w 3747182"/>
                <a:gd name="connsiteY3332" fmla="*/ 905348 h 2326686"/>
                <a:gd name="connsiteX3333" fmla="*/ 1335311 w 3747182"/>
                <a:gd name="connsiteY3333" fmla="*/ 910488 h 2326686"/>
                <a:gd name="connsiteX3334" fmla="*/ 1335436 w 3747182"/>
                <a:gd name="connsiteY3334" fmla="*/ 914940 h 2326686"/>
                <a:gd name="connsiteX3335" fmla="*/ 1336117 w 3747182"/>
                <a:gd name="connsiteY3335" fmla="*/ 920706 h 2326686"/>
                <a:gd name="connsiteX3336" fmla="*/ 1337299 w 3747182"/>
                <a:gd name="connsiteY3336" fmla="*/ 925924 h 2326686"/>
                <a:gd name="connsiteX3337" fmla="*/ 1340131 w 3747182"/>
                <a:gd name="connsiteY3337" fmla="*/ 928701 h 2326686"/>
                <a:gd name="connsiteX3338" fmla="*/ 1342736 w 3747182"/>
                <a:gd name="connsiteY3338" fmla="*/ 930501 h 2326686"/>
                <a:gd name="connsiteX3339" fmla="*/ 1344582 w 3747182"/>
                <a:gd name="connsiteY3339" fmla="*/ 936204 h 2326686"/>
                <a:gd name="connsiteX3340" fmla="*/ 1343096 w 3747182"/>
                <a:gd name="connsiteY3340" fmla="*/ 942807 h 2326686"/>
                <a:gd name="connsiteX3341" fmla="*/ 1340944 w 3747182"/>
                <a:gd name="connsiteY3341" fmla="*/ 950349 h 2326686"/>
                <a:gd name="connsiteX3342" fmla="*/ 1340522 w 3747182"/>
                <a:gd name="connsiteY3342" fmla="*/ 953838 h 2326686"/>
                <a:gd name="connsiteX3343" fmla="*/ 1341914 w 3747182"/>
                <a:gd name="connsiteY3343" fmla="*/ 958563 h 2326686"/>
                <a:gd name="connsiteX3344" fmla="*/ 1343628 w 3747182"/>
                <a:gd name="connsiteY3344" fmla="*/ 967944 h 2326686"/>
                <a:gd name="connsiteX3345" fmla="*/ 1344277 w 3747182"/>
                <a:gd name="connsiteY3345" fmla="*/ 970259 h 2326686"/>
                <a:gd name="connsiteX3346" fmla="*/ 1350231 w 3747182"/>
                <a:gd name="connsiteY3346" fmla="*/ 977426 h 2326686"/>
                <a:gd name="connsiteX3347" fmla="*/ 1354284 w 3747182"/>
                <a:gd name="connsiteY3347" fmla="*/ 979663 h 2326686"/>
                <a:gd name="connsiteX3348" fmla="*/ 1360949 w 3747182"/>
                <a:gd name="connsiteY3348" fmla="*/ 980179 h 2326686"/>
                <a:gd name="connsiteX3349" fmla="*/ 1365486 w 3747182"/>
                <a:gd name="connsiteY3349" fmla="*/ 981995 h 2326686"/>
                <a:gd name="connsiteX3350" fmla="*/ 1372097 w 3747182"/>
                <a:gd name="connsiteY3350" fmla="*/ 986407 h 2326686"/>
                <a:gd name="connsiteX3351" fmla="*/ 1374069 w 3747182"/>
                <a:gd name="connsiteY3351" fmla="*/ 988410 h 2326686"/>
                <a:gd name="connsiteX3352" fmla="*/ 1374632 w 3747182"/>
                <a:gd name="connsiteY3352" fmla="*/ 990303 h 2326686"/>
                <a:gd name="connsiteX3353" fmla="*/ 1376197 w 3747182"/>
                <a:gd name="connsiteY3353" fmla="*/ 997900 h 2326686"/>
                <a:gd name="connsiteX3354" fmla="*/ 1377042 w 3747182"/>
                <a:gd name="connsiteY3354" fmla="*/ 1000278 h 2326686"/>
                <a:gd name="connsiteX3355" fmla="*/ 1384200 w 3747182"/>
                <a:gd name="connsiteY3355" fmla="*/ 1010691 h 2326686"/>
                <a:gd name="connsiteX3356" fmla="*/ 1386610 w 3747182"/>
                <a:gd name="connsiteY3356" fmla="*/ 1012271 h 2326686"/>
                <a:gd name="connsiteX3357" fmla="*/ 1396389 w 3747182"/>
                <a:gd name="connsiteY3357" fmla="*/ 1014258 h 2326686"/>
                <a:gd name="connsiteX3358" fmla="*/ 1399472 w 3747182"/>
                <a:gd name="connsiteY3358" fmla="*/ 1017576 h 2326686"/>
                <a:gd name="connsiteX3359" fmla="*/ 1403727 w 3747182"/>
                <a:gd name="connsiteY3359" fmla="*/ 1027644 h 2326686"/>
                <a:gd name="connsiteX3360" fmla="*/ 1404150 w 3747182"/>
                <a:gd name="connsiteY3360" fmla="*/ 1030030 h 2326686"/>
                <a:gd name="connsiteX3361" fmla="*/ 1404541 w 3747182"/>
                <a:gd name="connsiteY3361" fmla="*/ 1033887 h 2326686"/>
                <a:gd name="connsiteX3362" fmla="*/ 1404080 w 3747182"/>
                <a:gd name="connsiteY3362" fmla="*/ 1037408 h 2326686"/>
                <a:gd name="connsiteX3363" fmla="*/ 1403657 w 3747182"/>
                <a:gd name="connsiteY3363" fmla="*/ 1039450 h 2326686"/>
                <a:gd name="connsiteX3364" fmla="*/ 1402045 w 3747182"/>
                <a:gd name="connsiteY3364" fmla="*/ 1042681 h 2326686"/>
                <a:gd name="connsiteX3365" fmla="*/ 1397836 w 3747182"/>
                <a:gd name="connsiteY3365" fmla="*/ 1055848 h 2326686"/>
                <a:gd name="connsiteX3366" fmla="*/ 1395317 w 3747182"/>
                <a:gd name="connsiteY3366" fmla="*/ 1067567 h 2326686"/>
                <a:gd name="connsiteX3367" fmla="*/ 1399331 w 3747182"/>
                <a:gd name="connsiteY3367" fmla="*/ 1075344 h 2326686"/>
                <a:gd name="connsiteX3368" fmla="*/ 1404713 w 3747182"/>
                <a:gd name="connsiteY3368" fmla="*/ 1090255 h 2326686"/>
                <a:gd name="connsiteX3369" fmla="*/ 1406301 w 3747182"/>
                <a:gd name="connsiteY3369" fmla="*/ 1096483 h 2326686"/>
                <a:gd name="connsiteX3370" fmla="*/ 1408156 w 3747182"/>
                <a:gd name="connsiteY3370" fmla="*/ 1104791 h 2326686"/>
                <a:gd name="connsiteX3371" fmla="*/ 1407373 w 3747182"/>
                <a:gd name="connsiteY3371" fmla="*/ 1110056 h 2326686"/>
                <a:gd name="connsiteX3372" fmla="*/ 1406489 w 3747182"/>
                <a:gd name="connsiteY3372" fmla="*/ 1113209 h 2326686"/>
                <a:gd name="connsiteX3373" fmla="*/ 1402914 w 3747182"/>
                <a:gd name="connsiteY3373" fmla="*/ 1117982 h 2326686"/>
                <a:gd name="connsiteX3374" fmla="*/ 1398446 w 3747182"/>
                <a:gd name="connsiteY3374" fmla="*/ 1119546 h 2326686"/>
                <a:gd name="connsiteX3375" fmla="*/ 1393627 w 3747182"/>
                <a:gd name="connsiteY3375" fmla="*/ 1122449 h 2326686"/>
                <a:gd name="connsiteX3376" fmla="*/ 1394073 w 3747182"/>
                <a:gd name="connsiteY3376" fmla="*/ 1126055 h 2326686"/>
                <a:gd name="connsiteX3377" fmla="*/ 1394902 w 3747182"/>
                <a:gd name="connsiteY3377" fmla="*/ 1130194 h 2326686"/>
                <a:gd name="connsiteX3378" fmla="*/ 1394410 w 3747182"/>
                <a:gd name="connsiteY3378" fmla="*/ 1133269 h 2326686"/>
                <a:gd name="connsiteX3379" fmla="*/ 1393776 w 3747182"/>
                <a:gd name="connsiteY3379" fmla="*/ 1134333 h 2326686"/>
                <a:gd name="connsiteX3380" fmla="*/ 1391147 w 3747182"/>
                <a:gd name="connsiteY3380" fmla="*/ 1134645 h 2326686"/>
                <a:gd name="connsiteX3381" fmla="*/ 1388855 w 3747182"/>
                <a:gd name="connsiteY3381" fmla="*/ 1133597 h 2326686"/>
                <a:gd name="connsiteX3382" fmla="*/ 1386891 w 3747182"/>
                <a:gd name="connsiteY3382" fmla="*/ 1130397 h 2326686"/>
                <a:gd name="connsiteX3383" fmla="*/ 1385030 w 3747182"/>
                <a:gd name="connsiteY3383" fmla="*/ 1126282 h 2326686"/>
                <a:gd name="connsiteX3384" fmla="*/ 1386352 w 3747182"/>
                <a:gd name="connsiteY3384" fmla="*/ 1121815 h 2326686"/>
                <a:gd name="connsiteX3385" fmla="*/ 1390248 w 3747182"/>
                <a:gd name="connsiteY3385" fmla="*/ 1113929 h 2326686"/>
                <a:gd name="connsiteX3386" fmla="*/ 1392673 w 3747182"/>
                <a:gd name="connsiteY3386" fmla="*/ 1102554 h 2326686"/>
                <a:gd name="connsiteX3387" fmla="*/ 1393291 w 3747182"/>
                <a:gd name="connsiteY3387" fmla="*/ 1094996 h 2326686"/>
                <a:gd name="connsiteX3388" fmla="*/ 1393127 w 3747182"/>
                <a:gd name="connsiteY3388" fmla="*/ 1086977 h 2326686"/>
                <a:gd name="connsiteX3389" fmla="*/ 1392227 w 3747182"/>
                <a:gd name="connsiteY3389" fmla="*/ 1081610 h 2326686"/>
                <a:gd name="connsiteX3390" fmla="*/ 1389129 w 3747182"/>
                <a:gd name="connsiteY3390" fmla="*/ 1077620 h 2326686"/>
                <a:gd name="connsiteX3391" fmla="*/ 1386250 w 3747182"/>
                <a:gd name="connsiteY3391" fmla="*/ 1078481 h 2326686"/>
                <a:gd name="connsiteX3392" fmla="*/ 1383058 w 3747182"/>
                <a:gd name="connsiteY3392" fmla="*/ 1081978 h 2326686"/>
                <a:gd name="connsiteX3393" fmla="*/ 1379960 w 3747182"/>
                <a:gd name="connsiteY3393" fmla="*/ 1095301 h 2326686"/>
                <a:gd name="connsiteX3394" fmla="*/ 1375720 w 3747182"/>
                <a:gd name="connsiteY3394" fmla="*/ 1104987 h 2326686"/>
                <a:gd name="connsiteX3395" fmla="*/ 1375133 w 3747182"/>
                <a:gd name="connsiteY3395" fmla="*/ 1108977 h 2326686"/>
                <a:gd name="connsiteX3396" fmla="*/ 1375226 w 3747182"/>
                <a:gd name="connsiteY3396" fmla="*/ 1112435 h 2326686"/>
                <a:gd name="connsiteX3397" fmla="*/ 1374906 w 3747182"/>
                <a:gd name="connsiteY3397" fmla="*/ 1114696 h 2326686"/>
                <a:gd name="connsiteX3398" fmla="*/ 1374061 w 3747182"/>
                <a:gd name="connsiteY3398" fmla="*/ 1107107 h 2326686"/>
                <a:gd name="connsiteX3399" fmla="*/ 1373631 w 3747182"/>
                <a:gd name="connsiteY3399" fmla="*/ 1101396 h 2326686"/>
                <a:gd name="connsiteX3400" fmla="*/ 1375993 w 3747182"/>
                <a:gd name="connsiteY3400" fmla="*/ 1094206 h 2326686"/>
                <a:gd name="connsiteX3401" fmla="*/ 1377433 w 3747182"/>
                <a:gd name="connsiteY3401" fmla="*/ 1087509 h 2326686"/>
                <a:gd name="connsiteX3402" fmla="*/ 1376995 w 3747182"/>
                <a:gd name="connsiteY3402" fmla="*/ 1082690 h 2326686"/>
                <a:gd name="connsiteX3403" fmla="*/ 1375305 w 3747182"/>
                <a:gd name="connsiteY3403" fmla="*/ 1074741 h 2326686"/>
                <a:gd name="connsiteX3404" fmla="*/ 1375633 w 3747182"/>
                <a:gd name="connsiteY3404" fmla="*/ 1070798 h 2326686"/>
                <a:gd name="connsiteX3405" fmla="*/ 1376126 w 3747182"/>
                <a:gd name="connsiteY3405" fmla="*/ 1068279 h 2326686"/>
                <a:gd name="connsiteX3406" fmla="*/ 1377135 w 3747182"/>
                <a:gd name="connsiteY3406" fmla="*/ 1056951 h 2326686"/>
                <a:gd name="connsiteX3407" fmla="*/ 1380883 w 3747182"/>
                <a:gd name="connsiteY3407" fmla="*/ 1054706 h 2326686"/>
                <a:gd name="connsiteX3408" fmla="*/ 1390209 w 3747182"/>
                <a:gd name="connsiteY3408" fmla="*/ 1045982 h 2326686"/>
                <a:gd name="connsiteX3409" fmla="*/ 1391499 w 3747182"/>
                <a:gd name="connsiteY3409" fmla="*/ 1043815 h 2326686"/>
                <a:gd name="connsiteX3410" fmla="*/ 1394324 w 3747182"/>
                <a:gd name="connsiteY3410" fmla="*/ 1036133 h 2326686"/>
                <a:gd name="connsiteX3411" fmla="*/ 1395638 w 3747182"/>
                <a:gd name="connsiteY3411" fmla="*/ 1033371 h 2326686"/>
                <a:gd name="connsiteX3412" fmla="*/ 1397132 w 3747182"/>
                <a:gd name="connsiteY3412" fmla="*/ 1028779 h 2326686"/>
                <a:gd name="connsiteX3413" fmla="*/ 1394347 w 3747182"/>
                <a:gd name="connsiteY3413" fmla="*/ 1025125 h 2326686"/>
                <a:gd name="connsiteX3414" fmla="*/ 1391695 w 3747182"/>
                <a:gd name="connsiteY3414" fmla="*/ 1023154 h 2326686"/>
                <a:gd name="connsiteX3415" fmla="*/ 1386680 w 3747182"/>
                <a:gd name="connsiteY3415" fmla="*/ 1022074 h 2326686"/>
                <a:gd name="connsiteX3416" fmla="*/ 1382057 w 3747182"/>
                <a:gd name="connsiteY3416" fmla="*/ 1022457 h 2326686"/>
                <a:gd name="connsiteX3417" fmla="*/ 1371792 w 3747182"/>
                <a:gd name="connsiteY3417" fmla="*/ 1026080 h 2326686"/>
                <a:gd name="connsiteX3418" fmla="*/ 1362607 w 3747182"/>
                <a:gd name="connsiteY3418" fmla="*/ 1025438 h 2326686"/>
                <a:gd name="connsiteX3419" fmla="*/ 1359306 w 3747182"/>
                <a:gd name="connsiteY3419" fmla="*/ 1023326 h 2326686"/>
                <a:gd name="connsiteX3420" fmla="*/ 1344919 w 3747182"/>
                <a:gd name="connsiteY3420" fmla="*/ 1007530 h 2326686"/>
                <a:gd name="connsiteX3421" fmla="*/ 1344011 w 3747182"/>
                <a:gd name="connsiteY3421" fmla="*/ 1001553 h 2326686"/>
                <a:gd name="connsiteX3422" fmla="*/ 1342869 w 3747182"/>
                <a:gd name="connsiteY3422" fmla="*/ 999073 h 2326686"/>
                <a:gd name="connsiteX3423" fmla="*/ 1341476 w 3747182"/>
                <a:gd name="connsiteY3423" fmla="*/ 998424 h 2326686"/>
                <a:gd name="connsiteX3424" fmla="*/ 1336532 w 3747182"/>
                <a:gd name="connsiteY3424" fmla="*/ 994504 h 2326686"/>
                <a:gd name="connsiteX3425" fmla="*/ 1325110 w 3747182"/>
                <a:gd name="connsiteY3425" fmla="*/ 989489 h 2326686"/>
                <a:gd name="connsiteX3426" fmla="*/ 1313437 w 3747182"/>
                <a:gd name="connsiteY3426" fmla="*/ 978106 h 2326686"/>
                <a:gd name="connsiteX3427" fmla="*/ 1292807 w 3747182"/>
                <a:gd name="connsiteY3427" fmla="*/ 977074 h 2326686"/>
                <a:gd name="connsiteX3428" fmla="*/ 1287158 w 3747182"/>
                <a:gd name="connsiteY3428" fmla="*/ 978341 h 2326686"/>
                <a:gd name="connsiteX3429" fmla="*/ 1281510 w 3747182"/>
                <a:gd name="connsiteY3429" fmla="*/ 981869 h 2326686"/>
                <a:gd name="connsiteX3430" fmla="*/ 1276346 w 3747182"/>
                <a:gd name="connsiteY3430" fmla="*/ 989043 h 2326686"/>
                <a:gd name="connsiteX3431" fmla="*/ 1273976 w 3747182"/>
                <a:gd name="connsiteY3431" fmla="*/ 991038 h 2326686"/>
                <a:gd name="connsiteX3432" fmla="*/ 1270604 w 3747182"/>
                <a:gd name="connsiteY3432" fmla="*/ 991703 h 2326686"/>
                <a:gd name="connsiteX3433" fmla="*/ 1269900 w 3747182"/>
                <a:gd name="connsiteY3433" fmla="*/ 994254 h 2326686"/>
                <a:gd name="connsiteX3434" fmla="*/ 1269266 w 3747182"/>
                <a:gd name="connsiteY3434" fmla="*/ 997743 h 2326686"/>
                <a:gd name="connsiteX3435" fmla="*/ 1271065 w 3747182"/>
                <a:gd name="connsiteY3435" fmla="*/ 1000317 h 2326686"/>
                <a:gd name="connsiteX3436" fmla="*/ 1277387 w 3747182"/>
                <a:gd name="connsiteY3436" fmla="*/ 997274 h 2326686"/>
                <a:gd name="connsiteX3437" fmla="*/ 1282558 w 3747182"/>
                <a:gd name="connsiteY3437" fmla="*/ 998862 h 2326686"/>
                <a:gd name="connsiteX3438" fmla="*/ 1285296 w 3747182"/>
                <a:gd name="connsiteY3438" fmla="*/ 1002242 h 2326686"/>
                <a:gd name="connsiteX3439" fmla="*/ 1287307 w 3747182"/>
                <a:gd name="connsiteY3439" fmla="*/ 1008805 h 2326686"/>
                <a:gd name="connsiteX3440" fmla="*/ 1286305 w 3747182"/>
                <a:gd name="connsiteY3440" fmla="*/ 1011997 h 2326686"/>
                <a:gd name="connsiteX3441" fmla="*/ 1277324 w 3747182"/>
                <a:gd name="connsiteY3441" fmla="*/ 1016981 h 2326686"/>
                <a:gd name="connsiteX3442" fmla="*/ 1272341 w 3747182"/>
                <a:gd name="connsiteY3442" fmla="*/ 1016582 h 2326686"/>
                <a:gd name="connsiteX3443" fmla="*/ 1261591 w 3747182"/>
                <a:gd name="connsiteY3443" fmla="*/ 1005121 h 2326686"/>
                <a:gd name="connsiteX3444" fmla="*/ 1257429 w 3747182"/>
                <a:gd name="connsiteY3444" fmla="*/ 1003071 h 2326686"/>
                <a:gd name="connsiteX3445" fmla="*/ 1247548 w 3747182"/>
                <a:gd name="connsiteY3445" fmla="*/ 1004995 h 2326686"/>
                <a:gd name="connsiteX3446" fmla="*/ 1241016 w 3747182"/>
                <a:gd name="connsiteY3446" fmla="*/ 1010620 h 2326686"/>
                <a:gd name="connsiteX3447" fmla="*/ 1239005 w 3747182"/>
                <a:gd name="connsiteY3447" fmla="*/ 1011763 h 2326686"/>
                <a:gd name="connsiteX3448" fmla="*/ 1240562 w 3747182"/>
                <a:gd name="connsiteY3448" fmla="*/ 1017497 h 2326686"/>
                <a:gd name="connsiteX3449" fmla="*/ 1243018 w 3747182"/>
                <a:gd name="connsiteY3449" fmla="*/ 1027746 h 2326686"/>
                <a:gd name="connsiteX3450" fmla="*/ 1245138 w 3747182"/>
                <a:gd name="connsiteY3450" fmla="*/ 1033833 h 2326686"/>
                <a:gd name="connsiteX3451" fmla="*/ 1247799 w 3747182"/>
                <a:gd name="connsiteY3451" fmla="*/ 1036821 h 2326686"/>
                <a:gd name="connsiteX3452" fmla="*/ 1257414 w 3747182"/>
                <a:gd name="connsiteY3452" fmla="*/ 1044144 h 2326686"/>
                <a:gd name="connsiteX3453" fmla="*/ 1262741 w 3747182"/>
                <a:gd name="connsiteY3453" fmla="*/ 1046710 h 2326686"/>
                <a:gd name="connsiteX3454" fmla="*/ 1270807 w 3747182"/>
                <a:gd name="connsiteY3454" fmla="*/ 1053422 h 2326686"/>
                <a:gd name="connsiteX3455" fmla="*/ 1275759 w 3747182"/>
                <a:gd name="connsiteY3455" fmla="*/ 1054174 h 2326686"/>
                <a:gd name="connsiteX3456" fmla="*/ 1280188 w 3747182"/>
                <a:gd name="connsiteY3456" fmla="*/ 1052562 h 2326686"/>
                <a:gd name="connsiteX3457" fmla="*/ 1286869 w 3747182"/>
                <a:gd name="connsiteY3457" fmla="*/ 1056513 h 2326686"/>
                <a:gd name="connsiteX3458" fmla="*/ 1290687 w 3747182"/>
                <a:gd name="connsiteY3458" fmla="*/ 1068702 h 2326686"/>
                <a:gd name="connsiteX3459" fmla="*/ 1292987 w 3747182"/>
                <a:gd name="connsiteY3459" fmla="*/ 1072879 h 2326686"/>
                <a:gd name="connsiteX3460" fmla="*/ 1295107 w 3747182"/>
                <a:gd name="connsiteY3460" fmla="*/ 1075000 h 2326686"/>
                <a:gd name="connsiteX3461" fmla="*/ 1298096 w 3747182"/>
                <a:gd name="connsiteY3461" fmla="*/ 1076204 h 2326686"/>
                <a:gd name="connsiteX3462" fmla="*/ 1299848 w 3747182"/>
                <a:gd name="connsiteY3462" fmla="*/ 1076369 h 2326686"/>
                <a:gd name="connsiteX3463" fmla="*/ 1301717 w 3747182"/>
                <a:gd name="connsiteY3463" fmla="*/ 1074781 h 2326686"/>
                <a:gd name="connsiteX3464" fmla="*/ 1306005 w 3747182"/>
                <a:gd name="connsiteY3464" fmla="*/ 1074452 h 2326686"/>
                <a:gd name="connsiteX3465" fmla="*/ 1304503 w 3747182"/>
                <a:gd name="connsiteY3465" fmla="*/ 1077941 h 2326686"/>
                <a:gd name="connsiteX3466" fmla="*/ 1302899 w 3747182"/>
                <a:gd name="connsiteY3466" fmla="*/ 1079044 h 2326686"/>
                <a:gd name="connsiteX3467" fmla="*/ 1293754 w 3747182"/>
                <a:gd name="connsiteY3467" fmla="*/ 1080515 h 2326686"/>
                <a:gd name="connsiteX3468" fmla="*/ 1289255 w 3747182"/>
                <a:gd name="connsiteY3468" fmla="*/ 1079263 h 2326686"/>
                <a:gd name="connsiteX3469" fmla="*/ 1283708 w 3747182"/>
                <a:gd name="connsiteY3469" fmla="*/ 1075508 h 2326686"/>
                <a:gd name="connsiteX3470" fmla="*/ 1273201 w 3747182"/>
                <a:gd name="connsiteY3470" fmla="*/ 1063225 h 2326686"/>
                <a:gd name="connsiteX3471" fmla="*/ 1260152 w 3747182"/>
                <a:gd name="connsiteY3471" fmla="*/ 1062333 h 2326686"/>
                <a:gd name="connsiteX3472" fmla="*/ 1258689 w 3747182"/>
                <a:gd name="connsiteY3472" fmla="*/ 1065940 h 2326686"/>
                <a:gd name="connsiteX3473" fmla="*/ 1254589 w 3747182"/>
                <a:gd name="connsiteY3473" fmla="*/ 1060894 h 2326686"/>
                <a:gd name="connsiteX3474" fmla="*/ 1240726 w 3747182"/>
                <a:gd name="connsiteY3474" fmla="*/ 1059767 h 2326686"/>
                <a:gd name="connsiteX3475" fmla="*/ 1232449 w 3747182"/>
                <a:gd name="connsiteY3475" fmla="*/ 1056536 h 2326686"/>
                <a:gd name="connsiteX3476" fmla="*/ 1223632 w 3747182"/>
                <a:gd name="connsiteY3476" fmla="*/ 1051349 h 2326686"/>
                <a:gd name="connsiteX3477" fmla="*/ 1222881 w 3747182"/>
                <a:gd name="connsiteY3477" fmla="*/ 1048830 h 2326686"/>
                <a:gd name="connsiteX3478" fmla="*/ 1222490 w 3747182"/>
                <a:gd name="connsiteY3478" fmla="*/ 1045278 h 2326686"/>
                <a:gd name="connsiteX3479" fmla="*/ 1225494 w 3747182"/>
                <a:gd name="connsiteY3479" fmla="*/ 1040827 h 2326686"/>
                <a:gd name="connsiteX3480" fmla="*/ 1226628 w 3747182"/>
                <a:gd name="connsiteY3480" fmla="*/ 1038073 h 2326686"/>
                <a:gd name="connsiteX3481" fmla="*/ 1227395 w 3747182"/>
                <a:gd name="connsiteY3481" fmla="*/ 1029717 h 2326686"/>
                <a:gd name="connsiteX3482" fmla="*/ 1221778 w 3747182"/>
                <a:gd name="connsiteY3482" fmla="*/ 1018608 h 2326686"/>
                <a:gd name="connsiteX3483" fmla="*/ 1222357 w 3747182"/>
                <a:gd name="connsiteY3483" fmla="*/ 1008336 h 2326686"/>
                <a:gd name="connsiteX3484" fmla="*/ 1225001 w 3747182"/>
                <a:gd name="connsiteY3484" fmla="*/ 1006615 h 2326686"/>
                <a:gd name="connsiteX3485" fmla="*/ 1228428 w 3747182"/>
                <a:gd name="connsiteY3485" fmla="*/ 993237 h 2326686"/>
                <a:gd name="connsiteX3486" fmla="*/ 1230493 w 3747182"/>
                <a:gd name="connsiteY3486" fmla="*/ 988824 h 2326686"/>
                <a:gd name="connsiteX3487" fmla="*/ 1231596 w 3747182"/>
                <a:gd name="connsiteY3487" fmla="*/ 987299 h 2326686"/>
                <a:gd name="connsiteX3488" fmla="*/ 1232629 w 3747182"/>
                <a:gd name="connsiteY3488" fmla="*/ 984216 h 2326686"/>
                <a:gd name="connsiteX3489" fmla="*/ 1231526 w 3747182"/>
                <a:gd name="connsiteY3489" fmla="*/ 980336 h 2326686"/>
                <a:gd name="connsiteX3490" fmla="*/ 1230493 w 3747182"/>
                <a:gd name="connsiteY3490" fmla="*/ 977997 h 2326686"/>
                <a:gd name="connsiteX3491" fmla="*/ 1229335 w 3747182"/>
                <a:gd name="connsiteY3491" fmla="*/ 972552 h 2326686"/>
                <a:gd name="connsiteX3492" fmla="*/ 1229593 w 3747182"/>
                <a:gd name="connsiteY3492" fmla="*/ 968546 h 2326686"/>
                <a:gd name="connsiteX3493" fmla="*/ 1229601 w 3747182"/>
                <a:gd name="connsiteY3493" fmla="*/ 963500 h 2326686"/>
                <a:gd name="connsiteX3494" fmla="*/ 1226777 w 3747182"/>
                <a:gd name="connsiteY3494" fmla="*/ 955856 h 2326686"/>
                <a:gd name="connsiteX3495" fmla="*/ 1224461 w 3747182"/>
                <a:gd name="connsiteY3495" fmla="*/ 947595 h 2326686"/>
                <a:gd name="connsiteX3496" fmla="*/ 1219705 w 3747182"/>
                <a:gd name="connsiteY3496" fmla="*/ 943433 h 2326686"/>
                <a:gd name="connsiteX3497" fmla="*/ 1215089 w 3747182"/>
                <a:gd name="connsiteY3497" fmla="*/ 943347 h 2326686"/>
                <a:gd name="connsiteX3498" fmla="*/ 1213383 w 3747182"/>
                <a:gd name="connsiteY3498" fmla="*/ 944489 h 2326686"/>
                <a:gd name="connsiteX3499" fmla="*/ 1211670 w 3747182"/>
                <a:gd name="connsiteY3499" fmla="*/ 946460 h 2326686"/>
                <a:gd name="connsiteX3500" fmla="*/ 1214087 w 3747182"/>
                <a:gd name="connsiteY3500" fmla="*/ 953994 h 2326686"/>
                <a:gd name="connsiteX3501" fmla="*/ 1216528 w 3747182"/>
                <a:gd name="connsiteY3501" fmla="*/ 960676 h 2326686"/>
                <a:gd name="connsiteX3502" fmla="*/ 1217679 w 3747182"/>
                <a:gd name="connsiteY3502" fmla="*/ 965855 h 2326686"/>
                <a:gd name="connsiteX3503" fmla="*/ 1218492 w 3747182"/>
                <a:gd name="connsiteY3503" fmla="*/ 975196 h 2326686"/>
                <a:gd name="connsiteX3504" fmla="*/ 1218327 w 3747182"/>
                <a:gd name="connsiteY3504" fmla="*/ 986587 h 2326686"/>
                <a:gd name="connsiteX3505" fmla="*/ 1217522 w 3747182"/>
                <a:gd name="connsiteY3505" fmla="*/ 991187 h 2326686"/>
                <a:gd name="connsiteX3506" fmla="*/ 1216176 w 3747182"/>
                <a:gd name="connsiteY3506" fmla="*/ 995083 h 2326686"/>
                <a:gd name="connsiteX3507" fmla="*/ 1212045 w 3747182"/>
                <a:gd name="connsiteY3507" fmla="*/ 999902 h 2326686"/>
                <a:gd name="connsiteX3508" fmla="*/ 1205130 w 3747182"/>
                <a:gd name="connsiteY3508" fmla="*/ 1005621 h 2326686"/>
                <a:gd name="connsiteX3509" fmla="*/ 1201226 w 3747182"/>
                <a:gd name="connsiteY3509" fmla="*/ 1008399 h 2326686"/>
                <a:gd name="connsiteX3510" fmla="*/ 1193066 w 3747182"/>
                <a:gd name="connsiteY3510" fmla="*/ 1011450 h 2326686"/>
                <a:gd name="connsiteX3511" fmla="*/ 1187190 w 3747182"/>
                <a:gd name="connsiteY3511" fmla="*/ 1016363 h 2326686"/>
                <a:gd name="connsiteX3512" fmla="*/ 1174329 w 3747182"/>
                <a:gd name="connsiteY3512" fmla="*/ 1044246 h 2326686"/>
                <a:gd name="connsiteX3513" fmla="*/ 1175737 w 3747182"/>
                <a:gd name="connsiteY3513" fmla="*/ 1048361 h 2326686"/>
                <a:gd name="connsiteX3514" fmla="*/ 1180462 w 3747182"/>
                <a:gd name="connsiteY3514" fmla="*/ 1052851 h 2326686"/>
                <a:gd name="connsiteX3515" fmla="*/ 1183576 w 3747182"/>
                <a:gd name="connsiteY3515" fmla="*/ 1056701 h 2326686"/>
                <a:gd name="connsiteX3516" fmla="*/ 1185094 w 3747182"/>
                <a:gd name="connsiteY3516" fmla="*/ 1059908 h 2326686"/>
                <a:gd name="connsiteX3517" fmla="*/ 1188497 w 3747182"/>
                <a:gd name="connsiteY3517" fmla="*/ 1069946 h 2326686"/>
                <a:gd name="connsiteX3518" fmla="*/ 1201218 w 3747182"/>
                <a:gd name="connsiteY3518" fmla="*/ 1097719 h 2326686"/>
                <a:gd name="connsiteX3519" fmla="*/ 1201938 w 3747182"/>
                <a:gd name="connsiteY3519" fmla="*/ 1102671 h 2326686"/>
                <a:gd name="connsiteX3520" fmla="*/ 1198933 w 3747182"/>
                <a:gd name="connsiteY3520" fmla="*/ 1111433 h 2326686"/>
                <a:gd name="connsiteX3521" fmla="*/ 1193019 w 3747182"/>
                <a:gd name="connsiteY3521" fmla="*/ 1122699 h 2326686"/>
                <a:gd name="connsiteX3522" fmla="*/ 1190664 w 3747182"/>
                <a:gd name="connsiteY3522" fmla="*/ 1129005 h 2326686"/>
                <a:gd name="connsiteX3523" fmla="*/ 1185125 w 3747182"/>
                <a:gd name="connsiteY3523" fmla="*/ 1152898 h 2326686"/>
                <a:gd name="connsiteX3524" fmla="*/ 1184734 w 3747182"/>
                <a:gd name="connsiteY3524" fmla="*/ 1158969 h 2326686"/>
                <a:gd name="connsiteX3525" fmla="*/ 1186995 w 3747182"/>
                <a:gd name="connsiteY3525" fmla="*/ 1164664 h 2326686"/>
                <a:gd name="connsiteX3526" fmla="*/ 1190719 w 3747182"/>
                <a:gd name="connsiteY3526" fmla="*/ 1171775 h 2326686"/>
                <a:gd name="connsiteX3527" fmla="*/ 1191994 w 3747182"/>
                <a:gd name="connsiteY3527" fmla="*/ 1177150 h 2326686"/>
                <a:gd name="connsiteX3528" fmla="*/ 1189467 w 3747182"/>
                <a:gd name="connsiteY3528" fmla="*/ 1190794 h 2326686"/>
                <a:gd name="connsiteX3529" fmla="*/ 1190797 w 3747182"/>
                <a:gd name="connsiteY3529" fmla="*/ 1194190 h 2326686"/>
                <a:gd name="connsiteX3530" fmla="*/ 1193895 w 3747182"/>
                <a:gd name="connsiteY3530" fmla="*/ 1195950 h 2326686"/>
                <a:gd name="connsiteX3531" fmla="*/ 1202352 w 3747182"/>
                <a:gd name="connsiteY3531" fmla="*/ 1194111 h 2326686"/>
                <a:gd name="connsiteX3532" fmla="*/ 1212280 w 3747182"/>
                <a:gd name="connsiteY3532" fmla="*/ 1197436 h 2326686"/>
                <a:gd name="connsiteX3533" fmla="*/ 1217522 w 3747182"/>
                <a:gd name="connsiteY3533" fmla="*/ 1195848 h 2326686"/>
                <a:gd name="connsiteX3534" fmla="*/ 1225572 w 3747182"/>
                <a:gd name="connsiteY3534" fmla="*/ 1188299 h 2326686"/>
                <a:gd name="connsiteX3535" fmla="*/ 1228670 w 3747182"/>
                <a:gd name="connsiteY3535" fmla="*/ 1187485 h 2326686"/>
                <a:gd name="connsiteX3536" fmla="*/ 1238324 w 3747182"/>
                <a:gd name="connsiteY3536" fmla="*/ 1188518 h 2326686"/>
                <a:gd name="connsiteX3537" fmla="*/ 1252469 w 3747182"/>
                <a:gd name="connsiteY3537" fmla="*/ 1195778 h 2326686"/>
                <a:gd name="connsiteX3538" fmla="*/ 1267475 w 3747182"/>
                <a:gd name="connsiteY3538" fmla="*/ 1205510 h 2326686"/>
                <a:gd name="connsiteX3539" fmla="*/ 1270502 w 3747182"/>
                <a:gd name="connsiteY3539" fmla="*/ 1208772 h 2326686"/>
                <a:gd name="connsiteX3540" fmla="*/ 1274555 w 3747182"/>
                <a:gd name="connsiteY3540" fmla="*/ 1208905 h 2326686"/>
                <a:gd name="connsiteX3541" fmla="*/ 1277512 w 3747182"/>
                <a:gd name="connsiteY3541" fmla="*/ 1225413 h 2326686"/>
                <a:gd name="connsiteX3542" fmla="*/ 1280180 w 3747182"/>
                <a:gd name="connsiteY3542" fmla="*/ 1234308 h 2326686"/>
                <a:gd name="connsiteX3543" fmla="*/ 1281322 w 3747182"/>
                <a:gd name="connsiteY3543" fmla="*/ 1240583 h 2326686"/>
                <a:gd name="connsiteX3544" fmla="*/ 1282128 w 3747182"/>
                <a:gd name="connsiteY3544" fmla="*/ 1247569 h 2326686"/>
                <a:gd name="connsiteX3545" fmla="*/ 1279351 w 3747182"/>
                <a:gd name="connsiteY3545" fmla="*/ 1249040 h 2326686"/>
                <a:gd name="connsiteX3546" fmla="*/ 1276902 w 3747182"/>
                <a:gd name="connsiteY3546" fmla="*/ 1249767 h 2326686"/>
                <a:gd name="connsiteX3547" fmla="*/ 1274883 w 3747182"/>
                <a:gd name="connsiteY3547" fmla="*/ 1251661 h 2326686"/>
                <a:gd name="connsiteX3548" fmla="*/ 1272059 w 3747182"/>
                <a:gd name="connsiteY3548" fmla="*/ 1262410 h 2326686"/>
                <a:gd name="connsiteX3549" fmla="*/ 1271707 w 3747182"/>
                <a:gd name="connsiteY3549" fmla="*/ 1268137 h 2326686"/>
                <a:gd name="connsiteX3550" fmla="*/ 1273201 w 3747182"/>
                <a:gd name="connsiteY3550" fmla="*/ 1277306 h 2326686"/>
                <a:gd name="connsiteX3551" fmla="*/ 1285781 w 3747182"/>
                <a:gd name="connsiteY3551" fmla="*/ 1281562 h 2326686"/>
                <a:gd name="connsiteX3552" fmla="*/ 1294512 w 3747182"/>
                <a:gd name="connsiteY3552" fmla="*/ 1283823 h 2326686"/>
                <a:gd name="connsiteX3553" fmla="*/ 1300654 w 3747182"/>
                <a:gd name="connsiteY3553" fmla="*/ 1284276 h 2326686"/>
                <a:gd name="connsiteX3554" fmla="*/ 1301726 w 3747182"/>
                <a:gd name="connsiteY3554" fmla="*/ 1285317 h 2326686"/>
                <a:gd name="connsiteX3555" fmla="*/ 1302492 w 3747182"/>
                <a:gd name="connsiteY3555" fmla="*/ 1286702 h 2326686"/>
                <a:gd name="connsiteX3556" fmla="*/ 1295177 w 3747182"/>
                <a:gd name="connsiteY3556" fmla="*/ 1287320 h 2326686"/>
                <a:gd name="connsiteX3557" fmla="*/ 1281924 w 3747182"/>
                <a:gd name="connsiteY3557" fmla="*/ 1288431 h 2326686"/>
                <a:gd name="connsiteX3558" fmla="*/ 1277222 w 3747182"/>
                <a:gd name="connsiteY3558" fmla="*/ 1287789 h 2326686"/>
                <a:gd name="connsiteX3559" fmla="*/ 1275102 w 3747182"/>
                <a:gd name="connsiteY3559" fmla="*/ 1286678 h 2326686"/>
                <a:gd name="connsiteX3560" fmla="*/ 1272998 w 3747182"/>
                <a:gd name="connsiteY3560" fmla="*/ 1283549 h 2326686"/>
                <a:gd name="connsiteX3561" fmla="*/ 1268961 w 3747182"/>
                <a:gd name="connsiteY3561" fmla="*/ 1280388 h 2326686"/>
                <a:gd name="connsiteX3562" fmla="*/ 1267420 w 3747182"/>
                <a:gd name="connsiteY3562" fmla="*/ 1278252 h 2326686"/>
                <a:gd name="connsiteX3563" fmla="*/ 1264111 w 3747182"/>
                <a:gd name="connsiteY3563" fmla="*/ 1275772 h 2326686"/>
                <a:gd name="connsiteX3564" fmla="*/ 1265730 w 3747182"/>
                <a:gd name="connsiteY3564" fmla="*/ 1266314 h 2326686"/>
                <a:gd name="connsiteX3565" fmla="*/ 1266003 w 3747182"/>
                <a:gd name="connsiteY3565" fmla="*/ 1244260 h 2326686"/>
                <a:gd name="connsiteX3566" fmla="*/ 1265511 w 3747182"/>
                <a:gd name="connsiteY3566" fmla="*/ 1235091 h 2326686"/>
                <a:gd name="connsiteX3567" fmla="*/ 1262726 w 3747182"/>
                <a:gd name="connsiteY3567" fmla="*/ 1227502 h 2326686"/>
                <a:gd name="connsiteX3568" fmla="*/ 1254456 w 3747182"/>
                <a:gd name="connsiteY3568" fmla="*/ 1216596 h 2326686"/>
                <a:gd name="connsiteX3569" fmla="*/ 1251616 w 3747182"/>
                <a:gd name="connsiteY3569" fmla="*/ 1209258 h 2326686"/>
                <a:gd name="connsiteX3570" fmla="*/ 1248401 w 3747182"/>
                <a:gd name="connsiteY3570" fmla="*/ 1204337 h 2326686"/>
                <a:gd name="connsiteX3571" fmla="*/ 1245256 w 3747182"/>
                <a:gd name="connsiteY3571" fmla="*/ 1203523 h 2326686"/>
                <a:gd name="connsiteX3572" fmla="*/ 1240679 w 3747182"/>
                <a:gd name="connsiteY3572" fmla="*/ 1204493 h 2326686"/>
                <a:gd name="connsiteX3573" fmla="*/ 1229312 w 3747182"/>
                <a:gd name="connsiteY3573" fmla="*/ 1209046 h 2326686"/>
                <a:gd name="connsiteX3574" fmla="*/ 1219102 w 3747182"/>
                <a:gd name="connsiteY3574" fmla="*/ 1211448 h 2326686"/>
                <a:gd name="connsiteX3575" fmla="*/ 1207132 w 3747182"/>
                <a:gd name="connsiteY3575" fmla="*/ 1218153 h 2326686"/>
                <a:gd name="connsiteX3576" fmla="*/ 1204973 w 3747182"/>
                <a:gd name="connsiteY3576" fmla="*/ 1223731 h 2326686"/>
                <a:gd name="connsiteX3577" fmla="*/ 1203010 w 3747182"/>
                <a:gd name="connsiteY3577" fmla="*/ 1238016 h 2326686"/>
                <a:gd name="connsiteX3578" fmla="*/ 1205638 w 3747182"/>
                <a:gd name="connsiteY3578" fmla="*/ 1245011 h 2326686"/>
                <a:gd name="connsiteX3579" fmla="*/ 1208298 w 3747182"/>
                <a:gd name="connsiteY3579" fmla="*/ 1250033 h 2326686"/>
                <a:gd name="connsiteX3580" fmla="*/ 1210723 w 3747182"/>
                <a:gd name="connsiteY3580" fmla="*/ 1258561 h 2326686"/>
                <a:gd name="connsiteX3581" fmla="*/ 1211506 w 3747182"/>
                <a:gd name="connsiteY3581" fmla="*/ 1263701 h 2326686"/>
                <a:gd name="connsiteX3582" fmla="*/ 1211701 w 3747182"/>
                <a:gd name="connsiteY3582" fmla="*/ 1268864 h 2326686"/>
                <a:gd name="connsiteX3583" fmla="*/ 1211310 w 3747182"/>
                <a:gd name="connsiteY3583" fmla="*/ 1276492 h 2326686"/>
                <a:gd name="connsiteX3584" fmla="*/ 1209260 w 3747182"/>
                <a:gd name="connsiteY3584" fmla="*/ 1280639 h 2326686"/>
                <a:gd name="connsiteX3585" fmla="*/ 1196054 w 3747182"/>
                <a:gd name="connsiteY3585" fmla="*/ 1296755 h 2326686"/>
                <a:gd name="connsiteX3586" fmla="*/ 1194114 w 3747182"/>
                <a:gd name="connsiteY3586" fmla="*/ 1301684 h 2326686"/>
                <a:gd name="connsiteX3587" fmla="*/ 1191853 w 3747182"/>
                <a:gd name="connsiteY3587" fmla="*/ 1315429 h 2326686"/>
                <a:gd name="connsiteX3588" fmla="*/ 1189851 w 3747182"/>
                <a:gd name="connsiteY3588" fmla="*/ 1320468 h 2326686"/>
                <a:gd name="connsiteX3589" fmla="*/ 1183740 w 3747182"/>
                <a:gd name="connsiteY3589" fmla="*/ 1327978 h 2326686"/>
                <a:gd name="connsiteX3590" fmla="*/ 1179970 w 3747182"/>
                <a:gd name="connsiteY3590" fmla="*/ 1330998 h 2326686"/>
                <a:gd name="connsiteX3591" fmla="*/ 1159676 w 3747182"/>
                <a:gd name="connsiteY3591" fmla="*/ 1344634 h 2326686"/>
                <a:gd name="connsiteX3592" fmla="*/ 1158940 w 3747182"/>
                <a:gd name="connsiteY3592" fmla="*/ 1347623 h 2326686"/>
                <a:gd name="connsiteX3593" fmla="*/ 1157563 w 3747182"/>
                <a:gd name="connsiteY3593" fmla="*/ 1357183 h 2326686"/>
                <a:gd name="connsiteX3594" fmla="*/ 1151985 w 3747182"/>
                <a:gd name="connsiteY3594" fmla="*/ 1361478 h 2326686"/>
                <a:gd name="connsiteX3595" fmla="*/ 1148676 w 3747182"/>
                <a:gd name="connsiteY3595" fmla="*/ 1361838 h 2326686"/>
                <a:gd name="connsiteX3596" fmla="*/ 1140969 w 3747182"/>
                <a:gd name="connsiteY3596" fmla="*/ 1357089 h 2326686"/>
                <a:gd name="connsiteX3597" fmla="*/ 1136409 w 3747182"/>
                <a:gd name="connsiteY3597" fmla="*/ 1355689 h 2326686"/>
                <a:gd name="connsiteX3598" fmla="*/ 1131738 w 3747182"/>
                <a:gd name="connsiteY3598" fmla="*/ 1355290 h 2326686"/>
                <a:gd name="connsiteX3599" fmla="*/ 1114041 w 3747182"/>
                <a:gd name="connsiteY3599" fmla="*/ 1356620 h 2326686"/>
                <a:gd name="connsiteX3600" fmla="*/ 1106202 w 3747182"/>
                <a:gd name="connsiteY3600" fmla="*/ 1353389 h 2326686"/>
                <a:gd name="connsiteX3601" fmla="*/ 1100022 w 3747182"/>
                <a:gd name="connsiteY3601" fmla="*/ 1348828 h 2326686"/>
                <a:gd name="connsiteX3602" fmla="*/ 1093677 w 3747182"/>
                <a:gd name="connsiteY3602" fmla="*/ 1347388 h 2326686"/>
                <a:gd name="connsiteX3603" fmla="*/ 1088897 w 3747182"/>
                <a:gd name="connsiteY3603" fmla="*/ 1343641 h 2326686"/>
                <a:gd name="connsiteX3604" fmla="*/ 1087786 w 3747182"/>
                <a:gd name="connsiteY3604" fmla="*/ 1340214 h 2326686"/>
                <a:gd name="connsiteX3605" fmla="*/ 1086628 w 3747182"/>
                <a:gd name="connsiteY3605" fmla="*/ 1335622 h 2326686"/>
                <a:gd name="connsiteX3606" fmla="*/ 1085752 w 3747182"/>
                <a:gd name="connsiteY3606" fmla="*/ 1333243 h 2326686"/>
                <a:gd name="connsiteX3607" fmla="*/ 1084930 w 3747182"/>
                <a:gd name="connsiteY3607" fmla="*/ 1332023 h 2326686"/>
                <a:gd name="connsiteX3608" fmla="*/ 1086370 w 3747182"/>
                <a:gd name="connsiteY3608" fmla="*/ 1330489 h 2326686"/>
                <a:gd name="connsiteX3609" fmla="*/ 1089429 w 3747182"/>
                <a:gd name="connsiteY3609" fmla="*/ 1329785 h 2326686"/>
                <a:gd name="connsiteX3610" fmla="*/ 1100906 w 3747182"/>
                <a:gd name="connsiteY3610" fmla="*/ 1330568 h 2326686"/>
                <a:gd name="connsiteX3611" fmla="*/ 1103902 w 3747182"/>
                <a:gd name="connsiteY3611" fmla="*/ 1328839 h 2326686"/>
                <a:gd name="connsiteX3612" fmla="*/ 1105475 w 3747182"/>
                <a:gd name="connsiteY3612" fmla="*/ 1329707 h 2326686"/>
                <a:gd name="connsiteX3613" fmla="*/ 1108659 w 3747182"/>
                <a:gd name="connsiteY3613" fmla="*/ 1333916 h 2326686"/>
                <a:gd name="connsiteX3614" fmla="*/ 1112821 w 3747182"/>
                <a:gd name="connsiteY3614" fmla="*/ 1337718 h 2326686"/>
                <a:gd name="connsiteX3615" fmla="*/ 1116342 w 3747182"/>
                <a:gd name="connsiteY3615" fmla="*/ 1337077 h 2326686"/>
                <a:gd name="connsiteX3616" fmla="*/ 1119314 w 3747182"/>
                <a:gd name="connsiteY3616" fmla="*/ 1333947 h 2326686"/>
                <a:gd name="connsiteX3617" fmla="*/ 1120449 w 3747182"/>
                <a:gd name="connsiteY3617" fmla="*/ 1333924 h 2326686"/>
                <a:gd name="connsiteX3618" fmla="*/ 1121763 w 3747182"/>
                <a:gd name="connsiteY3618" fmla="*/ 1334417 h 2326686"/>
                <a:gd name="connsiteX3619" fmla="*/ 1119072 w 3747182"/>
                <a:gd name="connsiteY3619" fmla="*/ 1336881 h 2326686"/>
                <a:gd name="connsiteX3620" fmla="*/ 1116310 w 3747182"/>
                <a:gd name="connsiteY3620" fmla="*/ 1338688 h 2326686"/>
                <a:gd name="connsiteX3621" fmla="*/ 1115567 w 3747182"/>
                <a:gd name="connsiteY3621" fmla="*/ 1339831 h 2326686"/>
                <a:gd name="connsiteX3622" fmla="*/ 1115004 w 3747182"/>
                <a:gd name="connsiteY3622" fmla="*/ 1342326 h 2326686"/>
                <a:gd name="connsiteX3623" fmla="*/ 1118923 w 3747182"/>
                <a:gd name="connsiteY3623" fmla="*/ 1345291 h 2326686"/>
                <a:gd name="connsiteX3624" fmla="*/ 1122514 w 3747182"/>
                <a:gd name="connsiteY3624" fmla="*/ 1346903 h 2326686"/>
                <a:gd name="connsiteX3625" fmla="*/ 1127224 w 3747182"/>
                <a:gd name="connsiteY3625" fmla="*/ 1345323 h 2326686"/>
                <a:gd name="connsiteX3626" fmla="*/ 1129993 w 3747182"/>
                <a:gd name="connsiteY3626" fmla="*/ 1342217 h 2326686"/>
                <a:gd name="connsiteX3627" fmla="*/ 1136056 w 3747182"/>
                <a:gd name="connsiteY3627" fmla="*/ 1337664 h 2326686"/>
                <a:gd name="connsiteX3628" fmla="*/ 1140398 w 3747182"/>
                <a:gd name="connsiteY3628" fmla="*/ 1337867 h 2326686"/>
                <a:gd name="connsiteX3629" fmla="*/ 1140649 w 3747182"/>
                <a:gd name="connsiteY3629" fmla="*/ 1333572 h 2326686"/>
                <a:gd name="connsiteX3630" fmla="*/ 1138403 w 3747182"/>
                <a:gd name="connsiteY3630" fmla="*/ 1326969 h 2326686"/>
                <a:gd name="connsiteX3631" fmla="*/ 1136573 w 3747182"/>
                <a:gd name="connsiteY3631" fmla="*/ 1322345 h 2326686"/>
                <a:gd name="connsiteX3632" fmla="*/ 1143223 w 3747182"/>
                <a:gd name="connsiteY3632" fmla="*/ 1323566 h 2326686"/>
                <a:gd name="connsiteX3633" fmla="*/ 1147166 w 3747182"/>
                <a:gd name="connsiteY3633" fmla="*/ 1319756 h 2326686"/>
                <a:gd name="connsiteX3634" fmla="*/ 1163563 w 3747182"/>
                <a:gd name="connsiteY3634" fmla="*/ 1286827 h 2326686"/>
                <a:gd name="connsiteX3635" fmla="*/ 1171348 w 3747182"/>
                <a:gd name="connsiteY3635" fmla="*/ 1280529 h 2326686"/>
                <a:gd name="connsiteX3636" fmla="*/ 1173938 w 3747182"/>
                <a:gd name="connsiteY3636" fmla="*/ 1276437 h 2326686"/>
                <a:gd name="connsiteX3637" fmla="*/ 1175807 w 3747182"/>
                <a:gd name="connsiteY3637" fmla="*/ 1270734 h 2326686"/>
                <a:gd name="connsiteX3638" fmla="*/ 1176269 w 3747182"/>
                <a:gd name="connsiteY3638" fmla="*/ 1264436 h 2326686"/>
                <a:gd name="connsiteX3639" fmla="*/ 1175314 w 3747182"/>
                <a:gd name="connsiteY3639" fmla="*/ 1257520 h 2326686"/>
                <a:gd name="connsiteX3640" fmla="*/ 1175534 w 3747182"/>
                <a:gd name="connsiteY3640" fmla="*/ 1252193 h 2326686"/>
                <a:gd name="connsiteX3641" fmla="*/ 1178319 w 3747182"/>
                <a:gd name="connsiteY3641" fmla="*/ 1245503 h 2326686"/>
                <a:gd name="connsiteX3642" fmla="*/ 1182684 w 3747182"/>
                <a:gd name="connsiteY3642" fmla="*/ 1237398 h 2326686"/>
                <a:gd name="connsiteX3643" fmla="*/ 1185454 w 3747182"/>
                <a:gd name="connsiteY3643" fmla="*/ 1234347 h 2326686"/>
                <a:gd name="connsiteX3644" fmla="*/ 1185054 w 3747182"/>
                <a:gd name="connsiteY3644" fmla="*/ 1231304 h 2326686"/>
                <a:gd name="connsiteX3645" fmla="*/ 1184499 w 3747182"/>
                <a:gd name="connsiteY3645" fmla="*/ 1228793 h 2326686"/>
                <a:gd name="connsiteX3646" fmla="*/ 1176652 w 3747182"/>
                <a:gd name="connsiteY3646" fmla="*/ 1220821 h 2326686"/>
                <a:gd name="connsiteX3647" fmla="*/ 1168336 w 3747182"/>
                <a:gd name="connsiteY3647" fmla="*/ 1214257 h 2326686"/>
                <a:gd name="connsiteX3648" fmla="*/ 1165402 w 3747182"/>
                <a:gd name="connsiteY3648" fmla="*/ 1210634 h 2326686"/>
                <a:gd name="connsiteX3649" fmla="*/ 1163180 w 3747182"/>
                <a:gd name="connsiteY3649" fmla="*/ 1204916 h 2326686"/>
                <a:gd name="connsiteX3650" fmla="*/ 1162085 w 3747182"/>
                <a:gd name="connsiteY3650" fmla="*/ 1198062 h 2326686"/>
                <a:gd name="connsiteX3651" fmla="*/ 1162085 w 3747182"/>
                <a:gd name="connsiteY3651" fmla="*/ 1193525 h 2326686"/>
                <a:gd name="connsiteX3652" fmla="*/ 1162750 w 3747182"/>
                <a:gd name="connsiteY3652" fmla="*/ 1179638 h 2326686"/>
                <a:gd name="connsiteX3653" fmla="*/ 1164025 w 3747182"/>
                <a:gd name="connsiteY3653" fmla="*/ 1173043 h 2326686"/>
                <a:gd name="connsiteX3654" fmla="*/ 1163673 w 3747182"/>
                <a:gd name="connsiteY3654" fmla="*/ 1153547 h 2326686"/>
                <a:gd name="connsiteX3655" fmla="*/ 1162140 w 3747182"/>
                <a:gd name="connsiteY3655" fmla="*/ 1129239 h 2326686"/>
                <a:gd name="connsiteX3656" fmla="*/ 1160818 w 3747182"/>
                <a:gd name="connsiteY3656" fmla="*/ 1122597 h 2326686"/>
                <a:gd name="connsiteX3657" fmla="*/ 1162851 w 3747182"/>
                <a:gd name="connsiteY3657" fmla="*/ 1117997 h 2326686"/>
                <a:gd name="connsiteX3658" fmla="*/ 1164855 w 3747182"/>
                <a:gd name="connsiteY3658" fmla="*/ 1114218 h 2326686"/>
                <a:gd name="connsiteX3659" fmla="*/ 1165887 w 3747182"/>
                <a:gd name="connsiteY3659" fmla="*/ 1110682 h 2326686"/>
                <a:gd name="connsiteX3660" fmla="*/ 1166584 w 3747182"/>
                <a:gd name="connsiteY3660" fmla="*/ 1086492 h 2326686"/>
                <a:gd name="connsiteX3661" fmla="*/ 1165989 w 3747182"/>
                <a:gd name="connsiteY3661" fmla="*/ 1077081 h 2326686"/>
                <a:gd name="connsiteX3662" fmla="*/ 1163282 w 3747182"/>
                <a:gd name="connsiteY3662" fmla="*/ 1064383 h 2326686"/>
                <a:gd name="connsiteX3663" fmla="*/ 1152259 w 3747182"/>
                <a:gd name="connsiteY3663" fmla="*/ 1053775 h 2326686"/>
                <a:gd name="connsiteX3664" fmla="*/ 1147604 w 3747182"/>
                <a:gd name="connsiteY3664" fmla="*/ 1043416 h 2326686"/>
                <a:gd name="connsiteX3665" fmla="*/ 1147979 w 3747182"/>
                <a:gd name="connsiteY3665" fmla="*/ 1039685 h 2326686"/>
                <a:gd name="connsiteX3666" fmla="*/ 1148582 w 3747182"/>
                <a:gd name="connsiteY3666" fmla="*/ 1037158 h 2326686"/>
                <a:gd name="connsiteX3667" fmla="*/ 1153362 w 3747182"/>
                <a:gd name="connsiteY3667" fmla="*/ 1032909 h 2326686"/>
                <a:gd name="connsiteX3668" fmla="*/ 1156648 w 3747182"/>
                <a:gd name="connsiteY3668" fmla="*/ 1026885 h 2326686"/>
                <a:gd name="connsiteX3669" fmla="*/ 1158752 w 3747182"/>
                <a:gd name="connsiteY3669" fmla="*/ 1018053 h 2326686"/>
                <a:gd name="connsiteX3670" fmla="*/ 1163126 w 3747182"/>
                <a:gd name="connsiteY3670" fmla="*/ 1004549 h 2326686"/>
                <a:gd name="connsiteX3671" fmla="*/ 1164236 w 3747182"/>
                <a:gd name="connsiteY3671" fmla="*/ 999793 h 2326686"/>
                <a:gd name="connsiteX3672" fmla="*/ 1167053 w 3747182"/>
                <a:gd name="connsiteY3672" fmla="*/ 980852 h 2326686"/>
                <a:gd name="connsiteX3673" fmla="*/ 1167812 w 3747182"/>
                <a:gd name="connsiteY3673" fmla="*/ 970698 h 2326686"/>
                <a:gd name="connsiteX3674" fmla="*/ 1168351 w 3747182"/>
                <a:gd name="connsiteY3674" fmla="*/ 955410 h 2326686"/>
                <a:gd name="connsiteX3675" fmla="*/ 1164440 w 3747182"/>
                <a:gd name="connsiteY3675" fmla="*/ 951491 h 2326686"/>
                <a:gd name="connsiteX3676" fmla="*/ 1160325 w 3747182"/>
                <a:gd name="connsiteY3676" fmla="*/ 948096 h 2326686"/>
                <a:gd name="connsiteX3677" fmla="*/ 1152736 w 3747182"/>
                <a:gd name="connsiteY3677" fmla="*/ 945224 h 2326686"/>
                <a:gd name="connsiteX3678" fmla="*/ 1148981 w 3747182"/>
                <a:gd name="connsiteY3678" fmla="*/ 945913 h 2326686"/>
                <a:gd name="connsiteX3679" fmla="*/ 1142112 w 3747182"/>
                <a:gd name="connsiteY3679" fmla="*/ 939779 h 2326686"/>
                <a:gd name="connsiteX3680" fmla="*/ 1139554 w 3747182"/>
                <a:gd name="connsiteY3680" fmla="*/ 938919 h 2326686"/>
                <a:gd name="connsiteX3681" fmla="*/ 1121004 w 3747182"/>
                <a:gd name="connsiteY3681" fmla="*/ 940656 h 2326686"/>
                <a:gd name="connsiteX3682" fmla="*/ 1110396 w 3747182"/>
                <a:gd name="connsiteY3682" fmla="*/ 939850 h 2326686"/>
                <a:gd name="connsiteX3683" fmla="*/ 1104145 w 3747182"/>
                <a:gd name="connsiteY3683" fmla="*/ 941242 h 2326686"/>
                <a:gd name="connsiteX3684" fmla="*/ 1100867 w 3747182"/>
                <a:gd name="connsiteY3684" fmla="*/ 941062 h 2326686"/>
                <a:gd name="connsiteX3685" fmla="*/ 1098817 w 3747182"/>
                <a:gd name="connsiteY3685" fmla="*/ 940123 h 2326686"/>
                <a:gd name="connsiteX3686" fmla="*/ 1099122 w 3747182"/>
                <a:gd name="connsiteY3686" fmla="*/ 937565 h 2326686"/>
                <a:gd name="connsiteX3687" fmla="*/ 1100225 w 3747182"/>
                <a:gd name="connsiteY3687" fmla="*/ 935727 h 2326686"/>
                <a:gd name="connsiteX3688" fmla="*/ 1099904 w 3747182"/>
                <a:gd name="connsiteY3688" fmla="*/ 934139 h 2326686"/>
                <a:gd name="connsiteX3689" fmla="*/ 1098097 w 3747182"/>
                <a:gd name="connsiteY3689" fmla="*/ 933810 h 2326686"/>
                <a:gd name="connsiteX3690" fmla="*/ 1093254 w 3747182"/>
                <a:gd name="connsiteY3690" fmla="*/ 935789 h 2326686"/>
                <a:gd name="connsiteX3691" fmla="*/ 1085525 w 3747182"/>
                <a:gd name="connsiteY3691" fmla="*/ 956999 h 2326686"/>
                <a:gd name="connsiteX3692" fmla="*/ 1080925 w 3747182"/>
                <a:gd name="connsiteY3692" fmla="*/ 977347 h 2326686"/>
                <a:gd name="connsiteX3693" fmla="*/ 1076043 w 3747182"/>
                <a:gd name="connsiteY3693" fmla="*/ 1004542 h 2326686"/>
                <a:gd name="connsiteX3694" fmla="*/ 1073015 w 3747182"/>
                <a:gd name="connsiteY3694" fmla="*/ 1015870 h 2326686"/>
                <a:gd name="connsiteX3695" fmla="*/ 1068611 w 3747182"/>
                <a:gd name="connsiteY3695" fmla="*/ 1027777 h 2326686"/>
                <a:gd name="connsiteX3696" fmla="*/ 1061812 w 3747182"/>
                <a:gd name="connsiteY3696" fmla="*/ 1037126 h 2326686"/>
                <a:gd name="connsiteX3697" fmla="*/ 1052643 w 3747182"/>
                <a:gd name="connsiteY3697" fmla="*/ 1046546 h 2326686"/>
                <a:gd name="connsiteX3698" fmla="*/ 1046768 w 3747182"/>
                <a:gd name="connsiteY3698" fmla="*/ 1050950 h 2326686"/>
                <a:gd name="connsiteX3699" fmla="*/ 1038936 w 3747182"/>
                <a:gd name="connsiteY3699" fmla="*/ 1055433 h 2326686"/>
                <a:gd name="connsiteX3700" fmla="*/ 1035650 w 3747182"/>
                <a:gd name="connsiteY3700" fmla="*/ 1065142 h 2326686"/>
                <a:gd name="connsiteX3701" fmla="*/ 1032834 w 3747182"/>
                <a:gd name="connsiteY3701" fmla="*/ 1069108 h 2326686"/>
                <a:gd name="connsiteX3702" fmla="*/ 1033992 w 3747182"/>
                <a:gd name="connsiteY3702" fmla="*/ 1071792 h 2326686"/>
                <a:gd name="connsiteX3703" fmla="*/ 1037387 w 3747182"/>
                <a:gd name="connsiteY3703" fmla="*/ 1070305 h 2326686"/>
                <a:gd name="connsiteX3704" fmla="*/ 1035447 w 3747182"/>
                <a:gd name="connsiteY3704" fmla="*/ 1077143 h 2326686"/>
                <a:gd name="connsiteX3705" fmla="*/ 1033413 w 3747182"/>
                <a:gd name="connsiteY3705" fmla="*/ 1081290 h 2326686"/>
                <a:gd name="connsiteX3706" fmla="*/ 1033609 w 3747182"/>
                <a:gd name="connsiteY3706" fmla="*/ 1083691 h 2326686"/>
                <a:gd name="connsiteX3707" fmla="*/ 1034203 w 3747182"/>
                <a:gd name="connsiteY3707" fmla="*/ 1086782 h 2326686"/>
                <a:gd name="connsiteX3708" fmla="*/ 1036848 w 3747182"/>
                <a:gd name="connsiteY3708" fmla="*/ 1088190 h 2326686"/>
                <a:gd name="connsiteX3709" fmla="*/ 1043888 w 3747182"/>
                <a:gd name="connsiteY3709" fmla="*/ 1085506 h 2326686"/>
                <a:gd name="connsiteX3710" fmla="*/ 1045383 w 3747182"/>
                <a:gd name="connsiteY3710" fmla="*/ 1088119 h 2326686"/>
                <a:gd name="connsiteX3711" fmla="*/ 1046986 w 3747182"/>
                <a:gd name="connsiteY3711" fmla="*/ 1092094 h 2326686"/>
                <a:gd name="connsiteX3712" fmla="*/ 1046157 w 3747182"/>
                <a:gd name="connsiteY3712" fmla="*/ 1107874 h 2326686"/>
                <a:gd name="connsiteX3713" fmla="*/ 1044186 w 3747182"/>
                <a:gd name="connsiteY3713" fmla="*/ 1121275 h 2326686"/>
                <a:gd name="connsiteX3714" fmla="*/ 1043959 w 3747182"/>
                <a:gd name="connsiteY3714" fmla="*/ 1126165 h 2326686"/>
                <a:gd name="connsiteX3715" fmla="*/ 1045078 w 3747182"/>
                <a:gd name="connsiteY3715" fmla="*/ 1129294 h 2326686"/>
                <a:gd name="connsiteX3716" fmla="*/ 1045993 w 3747182"/>
                <a:gd name="connsiteY3716" fmla="*/ 1133394 h 2326686"/>
                <a:gd name="connsiteX3717" fmla="*/ 1043912 w 3747182"/>
                <a:gd name="connsiteY3717" fmla="*/ 1138377 h 2326686"/>
                <a:gd name="connsiteX3718" fmla="*/ 1042253 w 3747182"/>
                <a:gd name="connsiteY3718" fmla="*/ 1139981 h 2326686"/>
                <a:gd name="connsiteX3719" fmla="*/ 1039124 w 3747182"/>
                <a:gd name="connsiteY3719" fmla="*/ 1139426 h 2326686"/>
                <a:gd name="connsiteX3720" fmla="*/ 1037059 w 3747182"/>
                <a:gd name="connsiteY3720" fmla="*/ 1150425 h 2326686"/>
                <a:gd name="connsiteX3721" fmla="*/ 1036409 w 3747182"/>
                <a:gd name="connsiteY3721" fmla="*/ 1156911 h 2326686"/>
                <a:gd name="connsiteX3722" fmla="*/ 1036441 w 3747182"/>
                <a:gd name="connsiteY3722" fmla="*/ 1162027 h 2326686"/>
                <a:gd name="connsiteX3723" fmla="*/ 1037239 w 3747182"/>
                <a:gd name="connsiteY3723" fmla="*/ 1165180 h 2326686"/>
                <a:gd name="connsiteX3724" fmla="*/ 1038475 w 3747182"/>
                <a:gd name="connsiteY3724" fmla="*/ 1168662 h 2326686"/>
                <a:gd name="connsiteX3725" fmla="*/ 1039296 w 3747182"/>
                <a:gd name="connsiteY3725" fmla="*/ 1165963 h 2326686"/>
                <a:gd name="connsiteX3726" fmla="*/ 1039946 w 3747182"/>
                <a:gd name="connsiteY3726" fmla="*/ 1162246 h 2326686"/>
                <a:gd name="connsiteX3727" fmla="*/ 1042152 w 3747182"/>
                <a:gd name="connsiteY3727" fmla="*/ 1159837 h 2326686"/>
                <a:gd name="connsiteX3728" fmla="*/ 1054435 w 3747182"/>
                <a:gd name="connsiteY3728" fmla="*/ 1166729 h 2326686"/>
                <a:gd name="connsiteX3729" fmla="*/ 1057736 w 3747182"/>
                <a:gd name="connsiteY3729" fmla="*/ 1170148 h 2326686"/>
                <a:gd name="connsiteX3730" fmla="*/ 1062813 w 3747182"/>
                <a:gd name="connsiteY3730" fmla="*/ 1173278 h 2326686"/>
                <a:gd name="connsiteX3731" fmla="*/ 1064292 w 3747182"/>
                <a:gd name="connsiteY3731" fmla="*/ 1176986 h 2326686"/>
                <a:gd name="connsiteX3732" fmla="*/ 1065262 w 3747182"/>
                <a:gd name="connsiteY3732" fmla="*/ 1188455 h 2326686"/>
                <a:gd name="connsiteX3733" fmla="*/ 1070481 w 3747182"/>
                <a:gd name="connsiteY3733" fmla="*/ 1198852 h 2326686"/>
                <a:gd name="connsiteX3734" fmla="*/ 1074596 w 3747182"/>
                <a:gd name="connsiteY3734" fmla="*/ 1205009 h 2326686"/>
                <a:gd name="connsiteX3735" fmla="*/ 1077161 w 3747182"/>
                <a:gd name="connsiteY3735" fmla="*/ 1207435 h 2326686"/>
                <a:gd name="connsiteX3736" fmla="*/ 1079430 w 3747182"/>
                <a:gd name="connsiteY3736" fmla="*/ 1208045 h 2326686"/>
                <a:gd name="connsiteX3737" fmla="*/ 1082975 w 3747182"/>
                <a:gd name="connsiteY3737" fmla="*/ 1205674 h 2326686"/>
                <a:gd name="connsiteX3738" fmla="*/ 1087715 w 3747182"/>
                <a:gd name="connsiteY3738" fmla="*/ 1206011 h 2326686"/>
                <a:gd name="connsiteX3739" fmla="*/ 1085173 w 3747182"/>
                <a:gd name="connsiteY3739" fmla="*/ 1214092 h 2326686"/>
                <a:gd name="connsiteX3740" fmla="*/ 1080894 w 3747182"/>
                <a:gd name="connsiteY3740" fmla="*/ 1229215 h 2326686"/>
                <a:gd name="connsiteX3741" fmla="*/ 1073751 w 3747182"/>
                <a:gd name="connsiteY3741" fmla="*/ 1242296 h 2326686"/>
                <a:gd name="connsiteX3742" fmla="*/ 1070824 w 3747182"/>
                <a:gd name="connsiteY3742" fmla="*/ 1244330 h 2326686"/>
                <a:gd name="connsiteX3743" fmla="*/ 1066123 w 3747182"/>
                <a:gd name="connsiteY3743" fmla="*/ 1239010 h 2326686"/>
                <a:gd name="connsiteX3744" fmla="*/ 1059934 w 3747182"/>
                <a:gd name="connsiteY3744" fmla="*/ 1234668 h 2326686"/>
                <a:gd name="connsiteX3745" fmla="*/ 1056766 w 3747182"/>
                <a:gd name="connsiteY3745" fmla="*/ 1232446 h 2326686"/>
                <a:gd name="connsiteX3746" fmla="*/ 1054763 w 3747182"/>
                <a:gd name="connsiteY3746" fmla="*/ 1228511 h 2326686"/>
                <a:gd name="connsiteX3747" fmla="*/ 1043998 w 3747182"/>
                <a:gd name="connsiteY3747" fmla="*/ 1217981 h 2326686"/>
                <a:gd name="connsiteX3748" fmla="*/ 1040775 w 3747182"/>
                <a:gd name="connsiteY3748" fmla="*/ 1210720 h 2326686"/>
                <a:gd name="connsiteX3749" fmla="*/ 1035377 w 3747182"/>
                <a:gd name="connsiteY3749" fmla="*/ 1209594 h 2326686"/>
                <a:gd name="connsiteX3750" fmla="*/ 1027905 w 3747182"/>
                <a:gd name="connsiteY3750" fmla="*/ 1206191 h 2326686"/>
                <a:gd name="connsiteX3751" fmla="*/ 1026794 w 3747182"/>
                <a:gd name="connsiteY3751" fmla="*/ 1205369 h 2326686"/>
                <a:gd name="connsiteX3752" fmla="*/ 1020630 w 3747182"/>
                <a:gd name="connsiteY3752" fmla="*/ 1200785 h 2326686"/>
                <a:gd name="connsiteX3753" fmla="*/ 1014652 w 3747182"/>
                <a:gd name="connsiteY3753" fmla="*/ 1198281 h 2326686"/>
                <a:gd name="connsiteX3754" fmla="*/ 1012962 w 3747182"/>
                <a:gd name="connsiteY3754" fmla="*/ 1194878 h 2326686"/>
                <a:gd name="connsiteX3755" fmla="*/ 1008394 w 3747182"/>
                <a:gd name="connsiteY3755" fmla="*/ 1192343 h 2326686"/>
                <a:gd name="connsiteX3756" fmla="*/ 1003981 w 3747182"/>
                <a:gd name="connsiteY3756" fmla="*/ 1190622 h 2326686"/>
                <a:gd name="connsiteX3757" fmla="*/ 997504 w 3747182"/>
                <a:gd name="connsiteY3757" fmla="*/ 1186382 h 2326686"/>
                <a:gd name="connsiteX3758" fmla="*/ 994531 w 3747182"/>
                <a:gd name="connsiteY3758" fmla="*/ 1187743 h 2326686"/>
                <a:gd name="connsiteX3759" fmla="*/ 995243 w 3747182"/>
                <a:gd name="connsiteY3759" fmla="*/ 1182932 h 2326686"/>
                <a:gd name="connsiteX3760" fmla="*/ 987857 w 3747182"/>
                <a:gd name="connsiteY3760" fmla="*/ 1176063 h 2326686"/>
                <a:gd name="connsiteX3761" fmla="*/ 979040 w 3747182"/>
                <a:gd name="connsiteY3761" fmla="*/ 1169866 h 2326686"/>
                <a:gd name="connsiteX3762" fmla="*/ 960835 w 3747182"/>
                <a:gd name="connsiteY3762" fmla="*/ 1161018 h 2326686"/>
                <a:gd name="connsiteX3763" fmla="*/ 944805 w 3747182"/>
                <a:gd name="connsiteY3763" fmla="*/ 1156723 h 2326686"/>
                <a:gd name="connsiteX3764" fmla="*/ 925903 w 3747182"/>
                <a:gd name="connsiteY3764" fmla="*/ 1155464 h 2326686"/>
                <a:gd name="connsiteX3765" fmla="*/ 909341 w 3747182"/>
                <a:gd name="connsiteY3765" fmla="*/ 1149846 h 2326686"/>
                <a:gd name="connsiteX3766" fmla="*/ 906994 w 3747182"/>
                <a:gd name="connsiteY3766" fmla="*/ 1150120 h 2326686"/>
                <a:gd name="connsiteX3767" fmla="*/ 904874 w 3747182"/>
                <a:gd name="connsiteY3767" fmla="*/ 1151771 h 2326686"/>
                <a:gd name="connsiteX3768" fmla="*/ 899296 w 3747182"/>
                <a:gd name="connsiteY3768" fmla="*/ 1159939 h 2326686"/>
                <a:gd name="connsiteX3769" fmla="*/ 893092 w 3747182"/>
                <a:gd name="connsiteY3769" fmla="*/ 1162442 h 2326686"/>
                <a:gd name="connsiteX3770" fmla="*/ 890768 w 3747182"/>
                <a:gd name="connsiteY3770" fmla="*/ 1166330 h 2326686"/>
                <a:gd name="connsiteX3771" fmla="*/ 894429 w 3747182"/>
                <a:gd name="connsiteY3771" fmla="*/ 1174725 h 2326686"/>
                <a:gd name="connsiteX3772" fmla="*/ 901619 w 3747182"/>
                <a:gd name="connsiteY3772" fmla="*/ 1196239 h 2326686"/>
                <a:gd name="connsiteX3773" fmla="*/ 905875 w 3747182"/>
                <a:gd name="connsiteY3773" fmla="*/ 1194072 h 2326686"/>
                <a:gd name="connsiteX3774" fmla="*/ 907526 w 3747182"/>
                <a:gd name="connsiteY3774" fmla="*/ 1203820 h 2326686"/>
                <a:gd name="connsiteX3775" fmla="*/ 904929 w 3747182"/>
                <a:gd name="connsiteY3775" fmla="*/ 1209406 h 2326686"/>
                <a:gd name="connsiteX3776" fmla="*/ 901032 w 3747182"/>
                <a:gd name="connsiteY3776" fmla="*/ 1215986 h 2326686"/>
                <a:gd name="connsiteX3777" fmla="*/ 897770 w 3747182"/>
                <a:gd name="connsiteY3777" fmla="*/ 1219498 h 2326686"/>
                <a:gd name="connsiteX3778" fmla="*/ 890549 w 3747182"/>
                <a:gd name="connsiteY3778" fmla="*/ 1221274 h 2326686"/>
                <a:gd name="connsiteX3779" fmla="*/ 884744 w 3747182"/>
                <a:gd name="connsiteY3779" fmla="*/ 1220867 h 2326686"/>
                <a:gd name="connsiteX3780" fmla="*/ 884064 w 3747182"/>
                <a:gd name="connsiteY3780" fmla="*/ 1226978 h 2326686"/>
                <a:gd name="connsiteX3781" fmla="*/ 885738 w 3747182"/>
                <a:gd name="connsiteY3781" fmla="*/ 1232642 h 2326686"/>
                <a:gd name="connsiteX3782" fmla="*/ 885331 w 3747182"/>
                <a:gd name="connsiteY3782" fmla="*/ 1234981 h 2326686"/>
                <a:gd name="connsiteX3783" fmla="*/ 884776 w 3747182"/>
                <a:gd name="connsiteY3783" fmla="*/ 1237930 h 2326686"/>
                <a:gd name="connsiteX3784" fmla="*/ 883931 w 3747182"/>
                <a:gd name="connsiteY3784" fmla="*/ 1239472 h 2326686"/>
                <a:gd name="connsiteX3785" fmla="*/ 883242 w 3747182"/>
                <a:gd name="connsiteY3785" fmla="*/ 1240410 h 2326686"/>
                <a:gd name="connsiteX3786" fmla="*/ 881013 w 3747182"/>
                <a:gd name="connsiteY3786" fmla="*/ 1242116 h 2326686"/>
                <a:gd name="connsiteX3787" fmla="*/ 878345 w 3747182"/>
                <a:gd name="connsiteY3787" fmla="*/ 1242139 h 2326686"/>
                <a:gd name="connsiteX3788" fmla="*/ 871898 w 3747182"/>
                <a:gd name="connsiteY3788" fmla="*/ 1239213 h 2326686"/>
                <a:gd name="connsiteX3789" fmla="*/ 867251 w 3747182"/>
                <a:gd name="connsiteY3789" fmla="*/ 1236585 h 2326686"/>
                <a:gd name="connsiteX3790" fmla="*/ 867541 w 3747182"/>
                <a:gd name="connsiteY3790" fmla="*/ 1226281 h 2326686"/>
                <a:gd name="connsiteX3791" fmla="*/ 869966 w 3747182"/>
                <a:gd name="connsiteY3791" fmla="*/ 1221759 h 2326686"/>
                <a:gd name="connsiteX3792" fmla="*/ 871624 w 3747182"/>
                <a:gd name="connsiteY3792" fmla="*/ 1220727 h 2326686"/>
                <a:gd name="connsiteX3793" fmla="*/ 873213 w 3747182"/>
                <a:gd name="connsiteY3793" fmla="*/ 1218919 h 2326686"/>
                <a:gd name="connsiteX3794" fmla="*/ 869911 w 3747182"/>
                <a:gd name="connsiteY3794" fmla="*/ 1212176 h 2326686"/>
                <a:gd name="connsiteX3795" fmla="*/ 867493 w 3747182"/>
                <a:gd name="connsiteY3795" fmla="*/ 1209328 h 2326686"/>
                <a:gd name="connsiteX3796" fmla="*/ 866383 w 3747182"/>
                <a:gd name="connsiteY3796" fmla="*/ 1204681 h 2326686"/>
                <a:gd name="connsiteX3797" fmla="*/ 866328 w 3747182"/>
                <a:gd name="connsiteY3797" fmla="*/ 1202631 h 2326686"/>
                <a:gd name="connsiteX3798" fmla="*/ 863285 w 3747182"/>
                <a:gd name="connsiteY3798" fmla="*/ 1202772 h 2326686"/>
                <a:gd name="connsiteX3799" fmla="*/ 850877 w 3747182"/>
                <a:gd name="connsiteY3799" fmla="*/ 1208123 h 2326686"/>
                <a:gd name="connsiteX3800" fmla="*/ 848311 w 3747182"/>
                <a:gd name="connsiteY3800" fmla="*/ 1213130 h 2326686"/>
                <a:gd name="connsiteX3801" fmla="*/ 846902 w 3747182"/>
                <a:gd name="connsiteY3801" fmla="*/ 1209735 h 2326686"/>
                <a:gd name="connsiteX3802" fmla="*/ 830903 w 3747182"/>
                <a:gd name="connsiteY3802" fmla="*/ 1224771 h 2326686"/>
                <a:gd name="connsiteX3803" fmla="*/ 823933 w 3747182"/>
                <a:gd name="connsiteY3803" fmla="*/ 1230029 h 2326686"/>
                <a:gd name="connsiteX3804" fmla="*/ 819160 w 3747182"/>
                <a:gd name="connsiteY3804" fmla="*/ 1229262 h 2326686"/>
                <a:gd name="connsiteX3805" fmla="*/ 812808 w 3747182"/>
                <a:gd name="connsiteY3805" fmla="*/ 1226117 h 2326686"/>
                <a:gd name="connsiteX3806" fmla="*/ 805243 w 3747182"/>
                <a:gd name="connsiteY3806" fmla="*/ 1225812 h 2326686"/>
                <a:gd name="connsiteX3807" fmla="*/ 800150 w 3747182"/>
                <a:gd name="connsiteY3807" fmla="*/ 1224318 h 2326686"/>
                <a:gd name="connsiteX3808" fmla="*/ 797537 w 3747182"/>
                <a:gd name="connsiteY3808" fmla="*/ 1225014 h 2326686"/>
                <a:gd name="connsiteX3809" fmla="*/ 792060 w 3747182"/>
                <a:gd name="connsiteY3809" fmla="*/ 1228714 h 2326686"/>
                <a:gd name="connsiteX3810" fmla="*/ 786412 w 3747182"/>
                <a:gd name="connsiteY3810" fmla="*/ 1229199 h 2326686"/>
                <a:gd name="connsiteX3811" fmla="*/ 780544 w 3747182"/>
                <a:gd name="connsiteY3811" fmla="*/ 1234465 h 2326686"/>
                <a:gd name="connsiteX3812" fmla="*/ 775545 w 3747182"/>
                <a:gd name="connsiteY3812" fmla="*/ 1240802 h 2326686"/>
                <a:gd name="connsiteX3813" fmla="*/ 774183 w 3747182"/>
                <a:gd name="connsiteY3813" fmla="*/ 1251003 h 2326686"/>
                <a:gd name="connsiteX3814" fmla="*/ 771038 w 3747182"/>
                <a:gd name="connsiteY3814" fmla="*/ 1252044 h 2326686"/>
                <a:gd name="connsiteX3815" fmla="*/ 767604 w 3747182"/>
                <a:gd name="connsiteY3815" fmla="*/ 1246794 h 2326686"/>
                <a:gd name="connsiteX3816" fmla="*/ 765734 w 3747182"/>
                <a:gd name="connsiteY3816" fmla="*/ 1245543 h 2326686"/>
                <a:gd name="connsiteX3817" fmla="*/ 763935 w 3747182"/>
                <a:gd name="connsiteY3817" fmla="*/ 1246677 h 2326686"/>
                <a:gd name="connsiteX3818" fmla="*/ 760399 w 3747182"/>
                <a:gd name="connsiteY3818" fmla="*/ 1247193 h 2326686"/>
                <a:gd name="connsiteX3819" fmla="*/ 757465 w 3747182"/>
                <a:gd name="connsiteY3819" fmla="*/ 1247624 h 2326686"/>
                <a:gd name="connsiteX3820" fmla="*/ 754586 w 3747182"/>
                <a:gd name="connsiteY3820" fmla="*/ 1249501 h 2326686"/>
                <a:gd name="connsiteX3821" fmla="*/ 753397 w 3747182"/>
                <a:gd name="connsiteY3821" fmla="*/ 1249274 h 2326686"/>
                <a:gd name="connsiteX3822" fmla="*/ 744642 w 3747182"/>
                <a:gd name="connsiteY3822" fmla="*/ 1247592 h 2326686"/>
                <a:gd name="connsiteX3823" fmla="*/ 742193 w 3747182"/>
                <a:gd name="connsiteY3823" fmla="*/ 1247757 h 2326686"/>
                <a:gd name="connsiteX3824" fmla="*/ 739064 w 3747182"/>
                <a:gd name="connsiteY3824" fmla="*/ 1247123 h 2326686"/>
                <a:gd name="connsiteX3825" fmla="*/ 739784 w 3747182"/>
                <a:gd name="connsiteY3825" fmla="*/ 1244502 h 2326686"/>
                <a:gd name="connsiteX3826" fmla="*/ 740871 w 3747182"/>
                <a:gd name="connsiteY3826" fmla="*/ 1242632 h 2326686"/>
                <a:gd name="connsiteX3827" fmla="*/ 745792 w 3747182"/>
                <a:gd name="connsiteY3827" fmla="*/ 1241208 h 2326686"/>
                <a:gd name="connsiteX3828" fmla="*/ 748499 w 3747182"/>
                <a:gd name="connsiteY3828" fmla="*/ 1239096 h 2326686"/>
                <a:gd name="connsiteX3829" fmla="*/ 751566 w 3747182"/>
                <a:gd name="connsiteY3829" fmla="*/ 1240277 h 2326686"/>
                <a:gd name="connsiteX3830" fmla="*/ 753788 w 3747182"/>
                <a:gd name="connsiteY3830" fmla="*/ 1237125 h 2326686"/>
                <a:gd name="connsiteX3831" fmla="*/ 753498 w 3747182"/>
                <a:gd name="connsiteY3831" fmla="*/ 1231061 h 2326686"/>
                <a:gd name="connsiteX3832" fmla="*/ 750017 w 3747182"/>
                <a:gd name="connsiteY3832" fmla="*/ 1225233 h 2326686"/>
                <a:gd name="connsiteX3833" fmla="*/ 751660 w 3747182"/>
                <a:gd name="connsiteY3833" fmla="*/ 1220711 h 2326686"/>
                <a:gd name="connsiteX3834" fmla="*/ 752920 w 3747182"/>
                <a:gd name="connsiteY3834" fmla="*/ 1215109 h 2326686"/>
                <a:gd name="connsiteX3835" fmla="*/ 753757 w 3747182"/>
                <a:gd name="connsiteY3835" fmla="*/ 1214484 h 2326686"/>
                <a:gd name="connsiteX3836" fmla="*/ 754656 w 3747182"/>
                <a:gd name="connsiteY3836" fmla="*/ 1212520 h 2326686"/>
                <a:gd name="connsiteX3837" fmla="*/ 753537 w 3747182"/>
                <a:gd name="connsiteY3837" fmla="*/ 1210877 h 2326686"/>
                <a:gd name="connsiteX3838" fmla="*/ 750870 w 3747182"/>
                <a:gd name="connsiteY3838" fmla="*/ 1210063 h 2326686"/>
                <a:gd name="connsiteX3839" fmla="*/ 750854 w 3747182"/>
                <a:gd name="connsiteY3839" fmla="*/ 1208679 h 2326686"/>
                <a:gd name="connsiteX3840" fmla="*/ 752544 w 3747182"/>
                <a:gd name="connsiteY3840" fmla="*/ 1207513 h 2326686"/>
                <a:gd name="connsiteX3841" fmla="*/ 763559 w 3747182"/>
                <a:gd name="connsiteY3841" fmla="*/ 1205189 h 2326686"/>
                <a:gd name="connsiteX3842" fmla="*/ 766078 w 3747182"/>
                <a:gd name="connsiteY3842" fmla="*/ 1203500 h 2326686"/>
                <a:gd name="connsiteX3843" fmla="*/ 759382 w 3747182"/>
                <a:gd name="connsiteY3843" fmla="*/ 1202827 h 2326686"/>
                <a:gd name="connsiteX3844" fmla="*/ 750956 w 3747182"/>
                <a:gd name="connsiteY3844" fmla="*/ 1203280 h 2326686"/>
                <a:gd name="connsiteX3845" fmla="*/ 742413 w 3747182"/>
                <a:gd name="connsiteY3845" fmla="*/ 1208373 h 2326686"/>
                <a:gd name="connsiteX3846" fmla="*/ 726398 w 3747182"/>
                <a:gd name="connsiteY3846" fmla="*/ 1219381 h 2326686"/>
                <a:gd name="connsiteX3847" fmla="*/ 718942 w 3747182"/>
                <a:gd name="connsiteY3847" fmla="*/ 1226805 h 2326686"/>
                <a:gd name="connsiteX3848" fmla="*/ 720937 w 3747182"/>
                <a:gd name="connsiteY3848" fmla="*/ 1226680 h 2326686"/>
                <a:gd name="connsiteX3849" fmla="*/ 723464 w 3747182"/>
                <a:gd name="connsiteY3849" fmla="*/ 1227752 h 2326686"/>
                <a:gd name="connsiteX3850" fmla="*/ 725608 w 3747182"/>
                <a:gd name="connsiteY3850" fmla="*/ 1232931 h 2326686"/>
                <a:gd name="connsiteX3851" fmla="*/ 727251 w 3747182"/>
                <a:gd name="connsiteY3851" fmla="*/ 1234253 h 2326686"/>
                <a:gd name="connsiteX3852" fmla="*/ 726093 w 3747182"/>
                <a:gd name="connsiteY3852" fmla="*/ 1237672 h 2326686"/>
                <a:gd name="connsiteX3853" fmla="*/ 721813 w 3747182"/>
                <a:gd name="connsiteY3853" fmla="*/ 1240332 h 2326686"/>
                <a:gd name="connsiteX3854" fmla="*/ 720092 w 3747182"/>
                <a:gd name="connsiteY3854" fmla="*/ 1242139 h 2326686"/>
                <a:gd name="connsiteX3855" fmla="*/ 718457 w 3747182"/>
                <a:gd name="connsiteY3855" fmla="*/ 1242851 h 2326686"/>
                <a:gd name="connsiteX3856" fmla="*/ 717072 w 3747182"/>
                <a:gd name="connsiteY3856" fmla="*/ 1242186 h 2326686"/>
                <a:gd name="connsiteX3857" fmla="*/ 715414 w 3747182"/>
                <a:gd name="connsiteY3857" fmla="*/ 1240794 h 2326686"/>
                <a:gd name="connsiteX3858" fmla="*/ 716376 w 3747182"/>
                <a:gd name="connsiteY3858" fmla="*/ 1238157 h 2326686"/>
                <a:gd name="connsiteX3859" fmla="*/ 717643 w 3747182"/>
                <a:gd name="connsiteY3859" fmla="*/ 1235716 h 2326686"/>
                <a:gd name="connsiteX3860" fmla="*/ 714209 w 3747182"/>
                <a:gd name="connsiteY3860" fmla="*/ 1231367 h 2326686"/>
                <a:gd name="connsiteX3861" fmla="*/ 712605 w 3747182"/>
                <a:gd name="connsiteY3861" fmla="*/ 1230811 h 2326686"/>
                <a:gd name="connsiteX3862" fmla="*/ 711267 w 3747182"/>
                <a:gd name="connsiteY3862" fmla="*/ 1230968 h 2326686"/>
                <a:gd name="connsiteX3863" fmla="*/ 702967 w 3747182"/>
                <a:gd name="connsiteY3863" fmla="*/ 1234707 h 2326686"/>
                <a:gd name="connsiteX3864" fmla="*/ 696802 w 3747182"/>
                <a:gd name="connsiteY3864" fmla="*/ 1239120 h 2326686"/>
                <a:gd name="connsiteX3865" fmla="*/ 691146 w 3747182"/>
                <a:gd name="connsiteY3865" fmla="*/ 1241443 h 2326686"/>
                <a:gd name="connsiteX3866" fmla="*/ 685880 w 3747182"/>
                <a:gd name="connsiteY3866" fmla="*/ 1242241 h 2326686"/>
                <a:gd name="connsiteX3867" fmla="*/ 682814 w 3747182"/>
                <a:gd name="connsiteY3867" fmla="*/ 1244158 h 2326686"/>
                <a:gd name="connsiteX3868" fmla="*/ 676547 w 3747182"/>
                <a:gd name="connsiteY3868" fmla="*/ 1250041 h 2326686"/>
                <a:gd name="connsiteX3869" fmla="*/ 672580 w 3747182"/>
                <a:gd name="connsiteY3869" fmla="*/ 1252584 h 2326686"/>
                <a:gd name="connsiteX3870" fmla="*/ 665946 w 3747182"/>
                <a:gd name="connsiteY3870" fmla="*/ 1259069 h 2326686"/>
                <a:gd name="connsiteX3871" fmla="*/ 648907 w 3747182"/>
                <a:gd name="connsiteY3871" fmla="*/ 1270460 h 2326686"/>
                <a:gd name="connsiteX3872" fmla="*/ 644486 w 3747182"/>
                <a:gd name="connsiteY3872" fmla="*/ 1271430 h 2326686"/>
                <a:gd name="connsiteX3873" fmla="*/ 641999 w 3747182"/>
                <a:gd name="connsiteY3873" fmla="*/ 1270507 h 2326686"/>
                <a:gd name="connsiteX3874" fmla="*/ 640105 w 3747182"/>
                <a:gd name="connsiteY3874" fmla="*/ 1268974 h 2326686"/>
                <a:gd name="connsiteX3875" fmla="*/ 638815 w 3747182"/>
                <a:gd name="connsiteY3875" fmla="*/ 1270241 h 2326686"/>
                <a:gd name="connsiteX3876" fmla="*/ 640285 w 3747182"/>
                <a:gd name="connsiteY3876" fmla="*/ 1272987 h 2326686"/>
                <a:gd name="connsiteX3877" fmla="*/ 642812 w 3747182"/>
                <a:gd name="connsiteY3877" fmla="*/ 1278534 h 2326686"/>
                <a:gd name="connsiteX3878" fmla="*/ 641834 w 3747182"/>
                <a:gd name="connsiteY3878" fmla="*/ 1281421 h 2326686"/>
                <a:gd name="connsiteX3879" fmla="*/ 637899 w 3747182"/>
                <a:gd name="connsiteY3879" fmla="*/ 1280623 h 2326686"/>
                <a:gd name="connsiteX3880" fmla="*/ 629661 w 3747182"/>
                <a:gd name="connsiteY3880" fmla="*/ 1283212 h 2326686"/>
                <a:gd name="connsiteX3881" fmla="*/ 620789 w 3747182"/>
                <a:gd name="connsiteY3881" fmla="*/ 1287022 h 2326686"/>
                <a:gd name="connsiteX3882" fmla="*/ 620962 w 3747182"/>
                <a:gd name="connsiteY3882" fmla="*/ 1290981 h 2326686"/>
                <a:gd name="connsiteX3883" fmla="*/ 621525 w 3747182"/>
                <a:gd name="connsiteY3883" fmla="*/ 1294455 h 2326686"/>
                <a:gd name="connsiteX3884" fmla="*/ 620015 w 3747182"/>
                <a:gd name="connsiteY3884" fmla="*/ 1300103 h 2326686"/>
                <a:gd name="connsiteX3885" fmla="*/ 618450 w 3747182"/>
                <a:gd name="connsiteY3885" fmla="*/ 1304664 h 2326686"/>
                <a:gd name="connsiteX3886" fmla="*/ 617152 w 3747182"/>
                <a:gd name="connsiteY3886" fmla="*/ 1317698 h 2326686"/>
                <a:gd name="connsiteX3887" fmla="*/ 615986 w 3747182"/>
                <a:gd name="connsiteY3887" fmla="*/ 1321579 h 2326686"/>
                <a:gd name="connsiteX3888" fmla="*/ 612481 w 3747182"/>
                <a:gd name="connsiteY3888" fmla="*/ 1324160 h 2326686"/>
                <a:gd name="connsiteX3889" fmla="*/ 594792 w 3747182"/>
                <a:gd name="connsiteY3889" fmla="*/ 1329989 h 2326686"/>
                <a:gd name="connsiteX3890" fmla="*/ 591749 w 3747182"/>
                <a:gd name="connsiteY3890" fmla="*/ 1330349 h 2326686"/>
                <a:gd name="connsiteX3891" fmla="*/ 590434 w 3747182"/>
                <a:gd name="connsiteY3891" fmla="*/ 1331397 h 2326686"/>
                <a:gd name="connsiteX3892" fmla="*/ 589472 w 3747182"/>
                <a:gd name="connsiteY3892" fmla="*/ 1330349 h 2326686"/>
                <a:gd name="connsiteX3893" fmla="*/ 586163 w 3747182"/>
                <a:gd name="connsiteY3893" fmla="*/ 1329019 h 2326686"/>
                <a:gd name="connsiteX3894" fmla="*/ 581469 w 3747182"/>
                <a:gd name="connsiteY3894" fmla="*/ 1328980 h 2326686"/>
                <a:gd name="connsiteX3895" fmla="*/ 579318 w 3747182"/>
                <a:gd name="connsiteY3895" fmla="*/ 1328448 h 2326686"/>
                <a:gd name="connsiteX3896" fmla="*/ 577103 w 3747182"/>
                <a:gd name="connsiteY3896" fmla="*/ 1326327 h 2326686"/>
                <a:gd name="connsiteX3897" fmla="*/ 574185 w 3747182"/>
                <a:gd name="connsiteY3897" fmla="*/ 1320835 h 2326686"/>
                <a:gd name="connsiteX3898" fmla="*/ 570008 w 3747182"/>
                <a:gd name="connsiteY3898" fmla="*/ 1309765 h 2326686"/>
                <a:gd name="connsiteX3899" fmla="*/ 560713 w 3747182"/>
                <a:gd name="connsiteY3899" fmla="*/ 1304148 h 2326686"/>
                <a:gd name="connsiteX3900" fmla="*/ 556332 w 3747182"/>
                <a:gd name="connsiteY3900" fmla="*/ 1300393 h 2326686"/>
                <a:gd name="connsiteX3901" fmla="*/ 555511 w 3747182"/>
                <a:gd name="connsiteY3901" fmla="*/ 1296833 h 2326686"/>
                <a:gd name="connsiteX3902" fmla="*/ 556324 w 3747182"/>
                <a:gd name="connsiteY3902" fmla="*/ 1293156 h 2326686"/>
                <a:gd name="connsiteX3903" fmla="*/ 565869 w 3747182"/>
                <a:gd name="connsiteY3903" fmla="*/ 1280991 h 2326686"/>
                <a:gd name="connsiteX3904" fmla="*/ 569264 w 3747182"/>
                <a:gd name="connsiteY3904" fmla="*/ 1277016 h 2326686"/>
                <a:gd name="connsiteX3905" fmla="*/ 583433 w 3747182"/>
                <a:gd name="connsiteY3905" fmla="*/ 1273496 h 2326686"/>
                <a:gd name="connsiteX3906" fmla="*/ 589026 w 3747182"/>
                <a:gd name="connsiteY3906" fmla="*/ 1273175 h 2326686"/>
                <a:gd name="connsiteX3907" fmla="*/ 594761 w 3747182"/>
                <a:gd name="connsiteY3907" fmla="*/ 1271712 h 2326686"/>
                <a:gd name="connsiteX3908" fmla="*/ 594612 w 3747182"/>
                <a:gd name="connsiteY3908" fmla="*/ 1264616 h 2326686"/>
                <a:gd name="connsiteX3909" fmla="*/ 589042 w 3747182"/>
                <a:gd name="connsiteY3909" fmla="*/ 1255909 h 2326686"/>
                <a:gd name="connsiteX3910" fmla="*/ 583088 w 3747182"/>
                <a:gd name="connsiteY3910" fmla="*/ 1245715 h 2326686"/>
                <a:gd name="connsiteX3911" fmla="*/ 577236 w 3747182"/>
                <a:gd name="connsiteY3911" fmla="*/ 1234496 h 2326686"/>
                <a:gd name="connsiteX3912" fmla="*/ 569053 w 3747182"/>
                <a:gd name="connsiteY3912" fmla="*/ 1230490 h 2326686"/>
                <a:gd name="connsiteX3913" fmla="*/ 559367 w 3747182"/>
                <a:gd name="connsiteY3913" fmla="*/ 1228589 h 2326686"/>
                <a:gd name="connsiteX3914" fmla="*/ 539543 w 3747182"/>
                <a:gd name="connsiteY3914" fmla="*/ 1230772 h 2326686"/>
                <a:gd name="connsiteX3915" fmla="*/ 536750 w 3747182"/>
                <a:gd name="connsiteY3915" fmla="*/ 1230349 h 2326686"/>
                <a:gd name="connsiteX3916" fmla="*/ 524099 w 3747182"/>
                <a:gd name="connsiteY3916" fmla="*/ 1222471 h 2326686"/>
                <a:gd name="connsiteX3917" fmla="*/ 522809 w 3747182"/>
                <a:gd name="connsiteY3917" fmla="*/ 1222354 h 2326686"/>
                <a:gd name="connsiteX3918" fmla="*/ 521049 w 3747182"/>
                <a:gd name="connsiteY3918" fmla="*/ 1222855 h 2326686"/>
                <a:gd name="connsiteX3919" fmla="*/ 521596 w 3747182"/>
                <a:gd name="connsiteY3919" fmla="*/ 1225123 h 2326686"/>
                <a:gd name="connsiteX3920" fmla="*/ 522605 w 3747182"/>
                <a:gd name="connsiteY3920" fmla="*/ 1226766 h 2326686"/>
                <a:gd name="connsiteX3921" fmla="*/ 539402 w 3747182"/>
                <a:gd name="connsiteY3921" fmla="*/ 1243587 h 2326686"/>
                <a:gd name="connsiteX3922" fmla="*/ 540185 w 3747182"/>
                <a:gd name="connsiteY3922" fmla="*/ 1247937 h 2326686"/>
                <a:gd name="connsiteX3923" fmla="*/ 540670 w 3747182"/>
                <a:gd name="connsiteY3923" fmla="*/ 1253804 h 2326686"/>
                <a:gd name="connsiteX3924" fmla="*/ 540388 w 3747182"/>
                <a:gd name="connsiteY3924" fmla="*/ 1256269 h 2326686"/>
                <a:gd name="connsiteX3925" fmla="*/ 540779 w 3747182"/>
                <a:gd name="connsiteY3925" fmla="*/ 1258702 h 2326686"/>
                <a:gd name="connsiteX3926" fmla="*/ 540638 w 3747182"/>
                <a:gd name="connsiteY3926" fmla="*/ 1263137 h 2326686"/>
                <a:gd name="connsiteX3927" fmla="*/ 536492 w 3747182"/>
                <a:gd name="connsiteY3927" fmla="*/ 1282031 h 2326686"/>
                <a:gd name="connsiteX3928" fmla="*/ 532541 w 3747182"/>
                <a:gd name="connsiteY3928" fmla="*/ 1295323 h 2326686"/>
                <a:gd name="connsiteX3929" fmla="*/ 531211 w 3747182"/>
                <a:gd name="connsiteY3929" fmla="*/ 1301582 h 2326686"/>
                <a:gd name="connsiteX3930" fmla="*/ 530914 w 3747182"/>
                <a:gd name="connsiteY3930" fmla="*/ 1305846 h 2326686"/>
                <a:gd name="connsiteX3931" fmla="*/ 532518 w 3747182"/>
                <a:gd name="connsiteY3931" fmla="*/ 1309577 h 2326686"/>
                <a:gd name="connsiteX3932" fmla="*/ 537329 w 3747182"/>
                <a:gd name="connsiteY3932" fmla="*/ 1310782 h 2326686"/>
                <a:gd name="connsiteX3933" fmla="*/ 542101 w 3747182"/>
                <a:gd name="connsiteY3933" fmla="*/ 1314600 h 2326686"/>
                <a:gd name="connsiteX3934" fmla="*/ 544566 w 3747182"/>
                <a:gd name="connsiteY3934" fmla="*/ 1319975 h 2326686"/>
                <a:gd name="connsiteX3935" fmla="*/ 545121 w 3747182"/>
                <a:gd name="connsiteY3935" fmla="*/ 1323699 h 2326686"/>
                <a:gd name="connsiteX3936" fmla="*/ 545293 w 3747182"/>
                <a:gd name="connsiteY3936" fmla="*/ 1331686 h 2326686"/>
                <a:gd name="connsiteX3937" fmla="*/ 546428 w 3747182"/>
                <a:gd name="connsiteY3937" fmla="*/ 1338508 h 2326686"/>
                <a:gd name="connsiteX3938" fmla="*/ 542641 w 3747182"/>
                <a:gd name="connsiteY3938" fmla="*/ 1349000 h 2326686"/>
                <a:gd name="connsiteX3939" fmla="*/ 540537 w 3747182"/>
                <a:gd name="connsiteY3939" fmla="*/ 1353091 h 2326686"/>
                <a:gd name="connsiteX3940" fmla="*/ 537830 w 3747182"/>
                <a:gd name="connsiteY3940" fmla="*/ 1362480 h 2326686"/>
                <a:gd name="connsiteX3941" fmla="*/ 538886 w 3747182"/>
                <a:gd name="connsiteY3941" fmla="*/ 1369122 h 2326686"/>
                <a:gd name="connsiteX3942" fmla="*/ 538604 w 3747182"/>
                <a:gd name="connsiteY3942" fmla="*/ 1371727 h 2326686"/>
                <a:gd name="connsiteX3943" fmla="*/ 537986 w 3747182"/>
                <a:gd name="connsiteY3943" fmla="*/ 1374747 h 2326686"/>
                <a:gd name="connsiteX3944" fmla="*/ 536062 w 3747182"/>
                <a:gd name="connsiteY3944" fmla="*/ 1372525 h 2326686"/>
                <a:gd name="connsiteX3945" fmla="*/ 534466 w 3747182"/>
                <a:gd name="connsiteY3945" fmla="*/ 1369881 h 2326686"/>
                <a:gd name="connsiteX3946" fmla="*/ 532259 w 3747182"/>
                <a:gd name="connsiteY3946" fmla="*/ 1367518 h 2326686"/>
                <a:gd name="connsiteX3947" fmla="*/ 529913 w 3747182"/>
                <a:gd name="connsiteY3947" fmla="*/ 1366649 h 2326686"/>
                <a:gd name="connsiteX3948" fmla="*/ 527432 w 3747182"/>
                <a:gd name="connsiteY3948" fmla="*/ 1367283 h 2326686"/>
                <a:gd name="connsiteX3949" fmla="*/ 525633 w 3747182"/>
                <a:gd name="connsiteY3949" fmla="*/ 1368551 h 2326686"/>
                <a:gd name="connsiteX3950" fmla="*/ 525821 w 3747182"/>
                <a:gd name="connsiteY3950" fmla="*/ 1365836 h 2326686"/>
                <a:gd name="connsiteX3951" fmla="*/ 528082 w 3747182"/>
                <a:gd name="connsiteY3951" fmla="*/ 1361619 h 2326686"/>
                <a:gd name="connsiteX3952" fmla="*/ 526986 w 3747182"/>
                <a:gd name="connsiteY3952" fmla="*/ 1359428 h 2326686"/>
                <a:gd name="connsiteX3953" fmla="*/ 525837 w 3747182"/>
                <a:gd name="connsiteY3953" fmla="*/ 1357785 h 2326686"/>
                <a:gd name="connsiteX3954" fmla="*/ 518858 w 3747182"/>
                <a:gd name="connsiteY3954" fmla="*/ 1352630 h 2326686"/>
                <a:gd name="connsiteX3955" fmla="*/ 513874 w 3747182"/>
                <a:gd name="connsiteY3955" fmla="*/ 1352332 h 2326686"/>
                <a:gd name="connsiteX3956" fmla="*/ 509493 w 3747182"/>
                <a:gd name="connsiteY3956" fmla="*/ 1352857 h 2326686"/>
                <a:gd name="connsiteX3957" fmla="*/ 505010 w 3747182"/>
                <a:gd name="connsiteY3957" fmla="*/ 1352247 h 2326686"/>
                <a:gd name="connsiteX3958" fmla="*/ 501685 w 3747182"/>
                <a:gd name="connsiteY3958" fmla="*/ 1348961 h 2326686"/>
                <a:gd name="connsiteX3959" fmla="*/ 498681 w 3747182"/>
                <a:gd name="connsiteY3959" fmla="*/ 1347185 h 2326686"/>
                <a:gd name="connsiteX3960" fmla="*/ 496412 w 3747182"/>
                <a:gd name="connsiteY3960" fmla="*/ 1346911 h 2326686"/>
                <a:gd name="connsiteX3961" fmla="*/ 493627 w 3747182"/>
                <a:gd name="connsiteY3961" fmla="*/ 1349860 h 2326686"/>
                <a:gd name="connsiteX3962" fmla="*/ 486977 w 3747182"/>
                <a:gd name="connsiteY3962" fmla="*/ 1361165 h 2326686"/>
                <a:gd name="connsiteX3963" fmla="*/ 480281 w 3747182"/>
                <a:gd name="connsiteY3963" fmla="*/ 1368543 h 2326686"/>
                <a:gd name="connsiteX3964" fmla="*/ 471503 w 3747182"/>
                <a:gd name="connsiteY3964" fmla="*/ 1374082 h 2326686"/>
                <a:gd name="connsiteX3965" fmla="*/ 464876 w 3747182"/>
                <a:gd name="connsiteY3965" fmla="*/ 1375873 h 2326686"/>
                <a:gd name="connsiteX3966" fmla="*/ 463061 w 3747182"/>
                <a:gd name="connsiteY3966" fmla="*/ 1377188 h 2326686"/>
                <a:gd name="connsiteX3967" fmla="*/ 459142 w 3747182"/>
                <a:gd name="connsiteY3967" fmla="*/ 1383611 h 2326686"/>
                <a:gd name="connsiteX3968" fmla="*/ 455073 w 3747182"/>
                <a:gd name="connsiteY3968" fmla="*/ 1388539 h 2326686"/>
                <a:gd name="connsiteX3969" fmla="*/ 443847 w 3747182"/>
                <a:gd name="connsiteY3969" fmla="*/ 1396723 h 2326686"/>
                <a:gd name="connsiteX3970" fmla="*/ 443064 w 3747182"/>
                <a:gd name="connsiteY3970" fmla="*/ 1400071 h 2326686"/>
                <a:gd name="connsiteX3971" fmla="*/ 442360 w 3747182"/>
                <a:gd name="connsiteY3971" fmla="*/ 1404656 h 2326686"/>
                <a:gd name="connsiteX3972" fmla="*/ 443432 w 3747182"/>
                <a:gd name="connsiteY3972" fmla="*/ 1409827 h 2326686"/>
                <a:gd name="connsiteX3973" fmla="*/ 445591 w 3747182"/>
                <a:gd name="connsiteY3973" fmla="*/ 1414818 h 2326686"/>
                <a:gd name="connsiteX3974" fmla="*/ 450997 w 3747182"/>
                <a:gd name="connsiteY3974" fmla="*/ 1424817 h 2326686"/>
                <a:gd name="connsiteX3975" fmla="*/ 454041 w 3747182"/>
                <a:gd name="connsiteY3975" fmla="*/ 1428204 h 2326686"/>
                <a:gd name="connsiteX3976" fmla="*/ 456114 w 3747182"/>
                <a:gd name="connsiteY3976" fmla="*/ 1433477 h 2326686"/>
                <a:gd name="connsiteX3977" fmla="*/ 457639 w 3747182"/>
                <a:gd name="connsiteY3977" fmla="*/ 1439540 h 2326686"/>
                <a:gd name="connsiteX3978" fmla="*/ 456826 w 3747182"/>
                <a:gd name="connsiteY3978" fmla="*/ 1440769 h 2326686"/>
                <a:gd name="connsiteX3979" fmla="*/ 452343 w 3747182"/>
                <a:gd name="connsiteY3979" fmla="*/ 1439274 h 2326686"/>
                <a:gd name="connsiteX3980" fmla="*/ 449143 w 3747182"/>
                <a:gd name="connsiteY3980" fmla="*/ 1439955 h 2326686"/>
                <a:gd name="connsiteX3981" fmla="*/ 444551 w 3747182"/>
                <a:gd name="connsiteY3981" fmla="*/ 1444078 h 2326686"/>
                <a:gd name="connsiteX3982" fmla="*/ 444207 w 3747182"/>
                <a:gd name="connsiteY3982" fmla="*/ 1445830 h 2326686"/>
                <a:gd name="connsiteX3983" fmla="*/ 442564 w 3747182"/>
                <a:gd name="connsiteY3983" fmla="*/ 1449891 h 2326686"/>
                <a:gd name="connsiteX3984" fmla="*/ 438378 w 3747182"/>
                <a:gd name="connsiteY3984" fmla="*/ 1450219 h 2326686"/>
                <a:gd name="connsiteX3985" fmla="*/ 427097 w 3747182"/>
                <a:gd name="connsiteY3985" fmla="*/ 1442881 h 2326686"/>
                <a:gd name="connsiteX3986" fmla="*/ 417427 w 3747182"/>
                <a:gd name="connsiteY3986" fmla="*/ 1439141 h 2326686"/>
                <a:gd name="connsiteX3987" fmla="*/ 415847 w 3747182"/>
                <a:gd name="connsiteY3987" fmla="*/ 1438907 h 2326686"/>
                <a:gd name="connsiteX3988" fmla="*/ 413672 w 3747182"/>
                <a:gd name="connsiteY3988" fmla="*/ 1437053 h 2326686"/>
                <a:gd name="connsiteX3989" fmla="*/ 413015 w 3747182"/>
                <a:gd name="connsiteY3989" fmla="*/ 1435511 h 2326686"/>
                <a:gd name="connsiteX3990" fmla="*/ 408978 w 3747182"/>
                <a:gd name="connsiteY3990" fmla="*/ 1435816 h 2326686"/>
                <a:gd name="connsiteX3991" fmla="*/ 406513 w 3747182"/>
                <a:gd name="connsiteY3991" fmla="*/ 1435644 h 2326686"/>
                <a:gd name="connsiteX3992" fmla="*/ 404182 w 3747182"/>
                <a:gd name="connsiteY3992" fmla="*/ 1434393 h 2326686"/>
                <a:gd name="connsiteX3993" fmla="*/ 393613 w 3747182"/>
                <a:gd name="connsiteY3993" fmla="*/ 1422485 h 2326686"/>
                <a:gd name="connsiteX3994" fmla="*/ 385108 w 3747182"/>
                <a:gd name="connsiteY3994" fmla="*/ 1417995 h 2326686"/>
                <a:gd name="connsiteX3995" fmla="*/ 383121 w 3747182"/>
                <a:gd name="connsiteY3995" fmla="*/ 1417909 h 2326686"/>
                <a:gd name="connsiteX3996" fmla="*/ 379444 w 3747182"/>
                <a:gd name="connsiteY3996" fmla="*/ 1419137 h 2326686"/>
                <a:gd name="connsiteX3997" fmla="*/ 377316 w 3747182"/>
                <a:gd name="connsiteY3997" fmla="*/ 1428775 h 2326686"/>
                <a:gd name="connsiteX3998" fmla="*/ 374398 w 3747182"/>
                <a:gd name="connsiteY3998" fmla="*/ 1431451 h 2326686"/>
                <a:gd name="connsiteX3999" fmla="*/ 371801 w 3747182"/>
                <a:gd name="connsiteY3999" fmla="*/ 1431287 h 2326686"/>
                <a:gd name="connsiteX4000" fmla="*/ 371660 w 3747182"/>
                <a:gd name="connsiteY4000" fmla="*/ 1436004 h 2326686"/>
                <a:gd name="connsiteX4001" fmla="*/ 372771 w 3747182"/>
                <a:gd name="connsiteY4001" fmla="*/ 1438907 h 2326686"/>
                <a:gd name="connsiteX4002" fmla="*/ 373764 w 3747182"/>
                <a:gd name="connsiteY4002" fmla="*/ 1440988 h 2326686"/>
                <a:gd name="connsiteX4003" fmla="*/ 376956 w 3747182"/>
                <a:gd name="connsiteY4003" fmla="*/ 1444336 h 2326686"/>
                <a:gd name="connsiteX4004" fmla="*/ 382910 w 3747182"/>
                <a:gd name="connsiteY4004" fmla="*/ 1454358 h 2326686"/>
                <a:gd name="connsiteX4005" fmla="*/ 386055 w 3747182"/>
                <a:gd name="connsiteY4005" fmla="*/ 1458457 h 2326686"/>
                <a:gd name="connsiteX4006" fmla="*/ 388379 w 3747182"/>
                <a:gd name="connsiteY4006" fmla="*/ 1460006 h 2326686"/>
                <a:gd name="connsiteX4007" fmla="*/ 391453 w 3747182"/>
                <a:gd name="connsiteY4007" fmla="*/ 1460225 h 2326686"/>
                <a:gd name="connsiteX4008" fmla="*/ 398283 w 3747182"/>
                <a:gd name="connsiteY4008" fmla="*/ 1459044 h 2326686"/>
                <a:gd name="connsiteX4009" fmla="*/ 400544 w 3747182"/>
                <a:gd name="connsiteY4009" fmla="*/ 1460593 h 2326686"/>
                <a:gd name="connsiteX4010" fmla="*/ 402962 w 3747182"/>
                <a:gd name="connsiteY4010" fmla="*/ 1462932 h 2326686"/>
                <a:gd name="connsiteX4011" fmla="*/ 403478 w 3747182"/>
                <a:gd name="connsiteY4011" fmla="*/ 1468644 h 2326686"/>
                <a:gd name="connsiteX4012" fmla="*/ 405348 w 3747182"/>
                <a:gd name="connsiteY4012" fmla="*/ 1474480 h 2326686"/>
                <a:gd name="connsiteX4013" fmla="*/ 405536 w 3747182"/>
                <a:gd name="connsiteY4013" fmla="*/ 1477750 h 2326686"/>
                <a:gd name="connsiteX4014" fmla="*/ 403275 w 3747182"/>
                <a:gd name="connsiteY4014" fmla="*/ 1481584 h 2326686"/>
                <a:gd name="connsiteX4015" fmla="*/ 395975 w 3747182"/>
                <a:gd name="connsiteY4015" fmla="*/ 1484361 h 2326686"/>
                <a:gd name="connsiteX4016" fmla="*/ 391735 w 3747182"/>
                <a:gd name="connsiteY4016" fmla="*/ 1488343 h 2326686"/>
                <a:gd name="connsiteX4017" fmla="*/ 390210 w 3747182"/>
                <a:gd name="connsiteY4017" fmla="*/ 1488179 h 2326686"/>
                <a:gd name="connsiteX4018" fmla="*/ 381478 w 3747182"/>
                <a:gd name="connsiteY4018" fmla="*/ 1483555 h 2326686"/>
                <a:gd name="connsiteX4019" fmla="*/ 375744 w 3747182"/>
                <a:gd name="connsiteY4019" fmla="*/ 1481779 h 2326686"/>
                <a:gd name="connsiteX4020" fmla="*/ 368085 w 3747182"/>
                <a:gd name="connsiteY4020" fmla="*/ 1478892 h 2326686"/>
                <a:gd name="connsiteX4021" fmla="*/ 366700 w 3747182"/>
                <a:gd name="connsiteY4021" fmla="*/ 1477312 h 2326686"/>
                <a:gd name="connsiteX4022" fmla="*/ 363281 w 3747182"/>
                <a:gd name="connsiteY4022" fmla="*/ 1469543 h 2326686"/>
                <a:gd name="connsiteX4023" fmla="*/ 355724 w 3747182"/>
                <a:gd name="connsiteY4023" fmla="*/ 1462158 h 2326686"/>
                <a:gd name="connsiteX4024" fmla="*/ 352321 w 3747182"/>
                <a:gd name="connsiteY4024" fmla="*/ 1459983 h 2326686"/>
                <a:gd name="connsiteX4025" fmla="*/ 347595 w 3747182"/>
                <a:gd name="connsiteY4025" fmla="*/ 1461579 h 2326686"/>
                <a:gd name="connsiteX4026" fmla="*/ 344340 w 3747182"/>
                <a:gd name="connsiteY4026" fmla="*/ 1460781 h 2326686"/>
                <a:gd name="connsiteX4027" fmla="*/ 338880 w 3747182"/>
                <a:gd name="connsiteY4027" fmla="*/ 1456838 h 2326686"/>
                <a:gd name="connsiteX4028" fmla="*/ 335242 w 3747182"/>
                <a:gd name="connsiteY4028" fmla="*/ 1450736 h 2326686"/>
                <a:gd name="connsiteX4029" fmla="*/ 334991 w 3747182"/>
                <a:gd name="connsiteY4029" fmla="*/ 1443233 h 2326686"/>
                <a:gd name="connsiteX4030" fmla="*/ 336024 w 3747182"/>
                <a:gd name="connsiteY4030" fmla="*/ 1441590 h 2326686"/>
                <a:gd name="connsiteX4031" fmla="*/ 337049 w 3747182"/>
                <a:gd name="connsiteY4031" fmla="*/ 1440706 h 2326686"/>
                <a:gd name="connsiteX4032" fmla="*/ 334428 w 3747182"/>
                <a:gd name="connsiteY4032" fmla="*/ 1438429 h 2326686"/>
                <a:gd name="connsiteX4033" fmla="*/ 334303 w 3747182"/>
                <a:gd name="connsiteY4033" fmla="*/ 1432624 h 2326686"/>
                <a:gd name="connsiteX4034" fmla="*/ 333787 w 3747182"/>
                <a:gd name="connsiteY4034" fmla="*/ 1428830 h 2326686"/>
                <a:gd name="connsiteX4035" fmla="*/ 330876 w 3747182"/>
                <a:gd name="connsiteY4035" fmla="*/ 1419356 h 2326686"/>
                <a:gd name="connsiteX4036" fmla="*/ 327911 w 3747182"/>
                <a:gd name="connsiteY4036" fmla="*/ 1413613 h 2326686"/>
                <a:gd name="connsiteX4037" fmla="*/ 325071 w 3747182"/>
                <a:gd name="connsiteY4037" fmla="*/ 1407417 h 2326686"/>
                <a:gd name="connsiteX4038" fmla="*/ 328099 w 3747182"/>
                <a:gd name="connsiteY4038" fmla="*/ 1404202 h 2326686"/>
                <a:gd name="connsiteX4039" fmla="*/ 329672 w 3747182"/>
                <a:gd name="connsiteY4039" fmla="*/ 1401385 h 2326686"/>
                <a:gd name="connsiteX4040" fmla="*/ 331862 w 3747182"/>
                <a:gd name="connsiteY4040" fmla="*/ 1393210 h 2326686"/>
                <a:gd name="connsiteX4041" fmla="*/ 332284 w 3747182"/>
                <a:gd name="connsiteY4041" fmla="*/ 1390425 h 2326686"/>
                <a:gd name="connsiteX4042" fmla="*/ 333216 w 3747182"/>
                <a:gd name="connsiteY4042" fmla="*/ 1387655 h 2326686"/>
                <a:gd name="connsiteX4043" fmla="*/ 333567 w 3747182"/>
                <a:gd name="connsiteY4043" fmla="*/ 1385081 h 2326686"/>
                <a:gd name="connsiteX4044" fmla="*/ 333419 w 3747182"/>
                <a:gd name="connsiteY4044" fmla="*/ 1382500 h 2326686"/>
                <a:gd name="connsiteX4045" fmla="*/ 331338 w 3747182"/>
                <a:gd name="connsiteY4045" fmla="*/ 1377806 h 2326686"/>
                <a:gd name="connsiteX4046" fmla="*/ 324930 w 3747182"/>
                <a:gd name="connsiteY4046" fmla="*/ 1368269 h 2326686"/>
                <a:gd name="connsiteX4047" fmla="*/ 318625 w 3747182"/>
                <a:gd name="connsiteY4047" fmla="*/ 1363011 h 2326686"/>
                <a:gd name="connsiteX4048" fmla="*/ 306631 w 3747182"/>
                <a:gd name="connsiteY4048" fmla="*/ 1357793 h 2326686"/>
                <a:gd name="connsiteX4049" fmla="*/ 303322 w 3747182"/>
                <a:gd name="connsiteY4049" fmla="*/ 1358091 h 2326686"/>
                <a:gd name="connsiteX4050" fmla="*/ 302109 w 3747182"/>
                <a:gd name="connsiteY4050" fmla="*/ 1357332 h 2326686"/>
                <a:gd name="connsiteX4051" fmla="*/ 304668 w 3747182"/>
                <a:gd name="connsiteY4051" fmla="*/ 1356385 h 2326686"/>
                <a:gd name="connsiteX4052" fmla="*/ 307218 w 3747182"/>
                <a:gd name="connsiteY4052" fmla="*/ 1354320 h 2326686"/>
                <a:gd name="connsiteX4053" fmla="*/ 308595 w 3747182"/>
                <a:gd name="connsiteY4053" fmla="*/ 1351135 h 2326686"/>
                <a:gd name="connsiteX4054" fmla="*/ 305560 w 3747182"/>
                <a:gd name="connsiteY4054" fmla="*/ 1349555 h 2326686"/>
                <a:gd name="connsiteX4055" fmla="*/ 303096 w 3747182"/>
                <a:gd name="connsiteY4055" fmla="*/ 1348843 h 2326686"/>
                <a:gd name="connsiteX4056" fmla="*/ 298972 w 3747182"/>
                <a:gd name="connsiteY4056" fmla="*/ 1346238 h 2326686"/>
                <a:gd name="connsiteX4057" fmla="*/ 298214 w 3747182"/>
                <a:gd name="connsiteY4057" fmla="*/ 1343915 h 2326686"/>
                <a:gd name="connsiteX4058" fmla="*/ 299121 w 3747182"/>
                <a:gd name="connsiteY4058" fmla="*/ 1342264 h 2326686"/>
                <a:gd name="connsiteX4059" fmla="*/ 298159 w 3747182"/>
                <a:gd name="connsiteY4059" fmla="*/ 1338055 h 2326686"/>
                <a:gd name="connsiteX4060" fmla="*/ 292628 w 3747182"/>
                <a:gd name="connsiteY4060" fmla="*/ 1336717 h 2326686"/>
                <a:gd name="connsiteX4061" fmla="*/ 291173 w 3747182"/>
                <a:gd name="connsiteY4061" fmla="*/ 1335755 h 2326686"/>
                <a:gd name="connsiteX4062" fmla="*/ 291055 w 3747182"/>
                <a:gd name="connsiteY4062" fmla="*/ 1334339 h 2326686"/>
                <a:gd name="connsiteX4063" fmla="*/ 287308 w 3747182"/>
                <a:gd name="connsiteY4063" fmla="*/ 1329738 h 2326686"/>
                <a:gd name="connsiteX4064" fmla="*/ 282418 w 3747182"/>
                <a:gd name="connsiteY4064" fmla="*/ 1324888 h 2326686"/>
                <a:gd name="connsiteX4065" fmla="*/ 283232 w 3747182"/>
                <a:gd name="connsiteY4065" fmla="*/ 1319983 h 2326686"/>
                <a:gd name="connsiteX4066" fmla="*/ 279711 w 3747182"/>
                <a:gd name="connsiteY4066" fmla="*/ 1316384 h 2326686"/>
                <a:gd name="connsiteX4067" fmla="*/ 276660 w 3747182"/>
                <a:gd name="connsiteY4067" fmla="*/ 1313833 h 2326686"/>
                <a:gd name="connsiteX4068" fmla="*/ 271864 w 3747182"/>
                <a:gd name="connsiteY4068" fmla="*/ 1312895 h 2326686"/>
                <a:gd name="connsiteX4069" fmla="*/ 269940 w 3747182"/>
                <a:gd name="connsiteY4069" fmla="*/ 1311111 h 2326686"/>
                <a:gd name="connsiteX4070" fmla="*/ 281018 w 3747182"/>
                <a:gd name="connsiteY4070" fmla="*/ 1311604 h 2326686"/>
                <a:gd name="connsiteX4071" fmla="*/ 292667 w 3747182"/>
                <a:gd name="connsiteY4071" fmla="*/ 1315320 h 2326686"/>
                <a:gd name="connsiteX4072" fmla="*/ 291681 w 3747182"/>
                <a:gd name="connsiteY4072" fmla="*/ 1316767 h 2326686"/>
                <a:gd name="connsiteX4073" fmla="*/ 290852 w 3747182"/>
                <a:gd name="connsiteY4073" fmla="*/ 1318989 h 2326686"/>
                <a:gd name="connsiteX4074" fmla="*/ 294247 w 3747182"/>
                <a:gd name="connsiteY4074" fmla="*/ 1325342 h 2326686"/>
                <a:gd name="connsiteX4075" fmla="*/ 297502 w 3747182"/>
                <a:gd name="connsiteY4075" fmla="*/ 1328933 h 2326686"/>
                <a:gd name="connsiteX4076" fmla="*/ 304785 w 3747182"/>
                <a:gd name="connsiteY4076" fmla="*/ 1333353 h 2326686"/>
                <a:gd name="connsiteX4077" fmla="*/ 305685 w 3747182"/>
                <a:gd name="connsiteY4077" fmla="*/ 1333361 h 2326686"/>
                <a:gd name="connsiteX4078" fmla="*/ 307273 w 3747182"/>
                <a:gd name="connsiteY4078" fmla="*/ 1332234 h 2326686"/>
                <a:gd name="connsiteX4079" fmla="*/ 310880 w 3747182"/>
                <a:gd name="connsiteY4079" fmla="*/ 1334104 h 2326686"/>
                <a:gd name="connsiteX4080" fmla="*/ 313821 w 3747182"/>
                <a:gd name="connsiteY4080" fmla="*/ 1336553 h 2326686"/>
                <a:gd name="connsiteX4081" fmla="*/ 319360 w 3747182"/>
                <a:gd name="connsiteY4081" fmla="*/ 1336748 h 2326686"/>
                <a:gd name="connsiteX4082" fmla="*/ 326065 w 3747182"/>
                <a:gd name="connsiteY4082" fmla="*/ 1339635 h 2326686"/>
                <a:gd name="connsiteX4083" fmla="*/ 325611 w 3747182"/>
                <a:gd name="connsiteY4083" fmla="*/ 1340816 h 2326686"/>
                <a:gd name="connsiteX4084" fmla="*/ 324844 w 3747182"/>
                <a:gd name="connsiteY4084" fmla="*/ 1341732 h 2326686"/>
                <a:gd name="connsiteX4085" fmla="*/ 326746 w 3747182"/>
                <a:gd name="connsiteY4085" fmla="*/ 1345198 h 2326686"/>
                <a:gd name="connsiteX4086" fmla="*/ 329546 w 3747182"/>
                <a:gd name="connsiteY4086" fmla="*/ 1344689 h 2326686"/>
                <a:gd name="connsiteX4087" fmla="*/ 334256 w 3747182"/>
                <a:gd name="connsiteY4087" fmla="*/ 1341841 h 2326686"/>
                <a:gd name="connsiteX4088" fmla="*/ 346101 w 3747182"/>
                <a:gd name="connsiteY4088" fmla="*/ 1351887 h 2326686"/>
                <a:gd name="connsiteX4089" fmla="*/ 349379 w 3747182"/>
                <a:gd name="connsiteY4089" fmla="*/ 1353686 h 2326686"/>
                <a:gd name="connsiteX4090" fmla="*/ 368264 w 3747182"/>
                <a:gd name="connsiteY4090" fmla="*/ 1358795 h 2326686"/>
                <a:gd name="connsiteX4091" fmla="*/ 376964 w 3747182"/>
                <a:gd name="connsiteY4091" fmla="*/ 1359272 h 2326686"/>
                <a:gd name="connsiteX4092" fmla="*/ 381666 w 3747182"/>
                <a:gd name="connsiteY4092" fmla="*/ 1360414 h 2326686"/>
                <a:gd name="connsiteX4093" fmla="*/ 388496 w 3747182"/>
                <a:gd name="connsiteY4093" fmla="*/ 1363004 h 2326686"/>
                <a:gd name="connsiteX4094" fmla="*/ 395819 w 3747182"/>
                <a:gd name="connsiteY4094" fmla="*/ 1368191 h 2326686"/>
                <a:gd name="connsiteX4095" fmla="*/ 401804 w 3747182"/>
                <a:gd name="connsiteY4095" fmla="*/ 1370029 h 2326686"/>
                <a:gd name="connsiteX4096" fmla="*/ 412717 w 3747182"/>
                <a:gd name="connsiteY4096" fmla="*/ 1371711 h 2326686"/>
                <a:gd name="connsiteX4097" fmla="*/ 418342 w 3747182"/>
                <a:gd name="connsiteY4097" fmla="*/ 1371461 h 2326686"/>
                <a:gd name="connsiteX4098" fmla="*/ 432292 w 3747182"/>
                <a:gd name="connsiteY4098" fmla="*/ 1368050 h 2326686"/>
                <a:gd name="connsiteX4099" fmla="*/ 450168 w 3747182"/>
                <a:gd name="connsiteY4099" fmla="*/ 1358920 h 2326686"/>
                <a:gd name="connsiteX4100" fmla="*/ 459353 w 3747182"/>
                <a:gd name="connsiteY4100" fmla="*/ 1350893 h 2326686"/>
                <a:gd name="connsiteX4101" fmla="*/ 474006 w 3747182"/>
                <a:gd name="connsiteY4101" fmla="*/ 1329903 h 2326686"/>
                <a:gd name="connsiteX4102" fmla="*/ 475907 w 3747182"/>
                <a:gd name="connsiteY4102" fmla="*/ 1324982 h 2326686"/>
                <a:gd name="connsiteX4103" fmla="*/ 477636 w 3747182"/>
                <a:gd name="connsiteY4103" fmla="*/ 1313348 h 2326686"/>
                <a:gd name="connsiteX4104" fmla="*/ 477738 w 3747182"/>
                <a:gd name="connsiteY4104" fmla="*/ 1308365 h 2326686"/>
                <a:gd name="connsiteX4105" fmla="*/ 475610 w 3747182"/>
                <a:gd name="connsiteY4105" fmla="*/ 1307864 h 2326686"/>
                <a:gd name="connsiteX4106" fmla="*/ 472801 w 3747182"/>
                <a:gd name="connsiteY4106" fmla="*/ 1305110 h 2326686"/>
                <a:gd name="connsiteX4107" fmla="*/ 472801 w 3747182"/>
                <a:gd name="connsiteY4107" fmla="*/ 1298335 h 2326686"/>
                <a:gd name="connsiteX4108" fmla="*/ 471198 w 3747182"/>
                <a:gd name="connsiteY4108" fmla="*/ 1295010 h 2326686"/>
                <a:gd name="connsiteX4109" fmla="*/ 469124 w 3747182"/>
                <a:gd name="connsiteY4109" fmla="*/ 1279528 h 2326686"/>
                <a:gd name="connsiteX4110" fmla="*/ 464727 w 3747182"/>
                <a:gd name="connsiteY4110" fmla="*/ 1277822 h 2326686"/>
                <a:gd name="connsiteX4111" fmla="*/ 462318 w 3747182"/>
                <a:gd name="connsiteY4111" fmla="*/ 1276023 h 2326686"/>
                <a:gd name="connsiteX4112" fmla="*/ 459447 w 3747182"/>
                <a:gd name="connsiteY4112" fmla="*/ 1275115 h 2326686"/>
                <a:gd name="connsiteX4113" fmla="*/ 456263 w 3747182"/>
                <a:gd name="connsiteY4113" fmla="*/ 1272666 h 2326686"/>
                <a:gd name="connsiteX4114" fmla="*/ 452445 w 3747182"/>
                <a:gd name="connsiteY4114" fmla="*/ 1266259 h 2326686"/>
                <a:gd name="connsiteX4115" fmla="*/ 448697 w 3747182"/>
                <a:gd name="connsiteY4115" fmla="*/ 1261956 h 2326686"/>
                <a:gd name="connsiteX4116" fmla="*/ 445615 w 3747182"/>
                <a:gd name="connsiteY4116" fmla="*/ 1256136 h 2326686"/>
                <a:gd name="connsiteX4117" fmla="*/ 443722 w 3747182"/>
                <a:gd name="connsiteY4117" fmla="*/ 1253992 h 2326686"/>
                <a:gd name="connsiteX4118" fmla="*/ 442337 w 3747182"/>
                <a:gd name="connsiteY4118" fmla="*/ 1253327 h 2326686"/>
                <a:gd name="connsiteX4119" fmla="*/ 443291 w 3747182"/>
                <a:gd name="connsiteY4119" fmla="*/ 1256269 h 2326686"/>
                <a:gd name="connsiteX4120" fmla="*/ 444027 w 3747182"/>
                <a:gd name="connsiteY4120" fmla="*/ 1259421 h 2326686"/>
                <a:gd name="connsiteX4121" fmla="*/ 438441 w 3747182"/>
                <a:gd name="connsiteY4121" fmla="*/ 1258647 h 2326686"/>
                <a:gd name="connsiteX4122" fmla="*/ 422246 w 3747182"/>
                <a:gd name="connsiteY4122" fmla="*/ 1243688 h 2326686"/>
                <a:gd name="connsiteX4123" fmla="*/ 419477 w 3747182"/>
                <a:gd name="connsiteY4123" fmla="*/ 1242515 h 2326686"/>
                <a:gd name="connsiteX4124" fmla="*/ 418405 w 3747182"/>
                <a:gd name="connsiteY4124" fmla="*/ 1243868 h 2326686"/>
                <a:gd name="connsiteX4125" fmla="*/ 413429 w 3747182"/>
                <a:gd name="connsiteY4125" fmla="*/ 1241866 h 2326686"/>
                <a:gd name="connsiteX4126" fmla="*/ 411833 w 3747182"/>
                <a:gd name="connsiteY4126" fmla="*/ 1238322 h 2326686"/>
                <a:gd name="connsiteX4127" fmla="*/ 398064 w 3747182"/>
                <a:gd name="connsiteY4127" fmla="*/ 1221705 h 2326686"/>
                <a:gd name="connsiteX4128" fmla="*/ 373639 w 3747182"/>
                <a:gd name="connsiteY4128" fmla="*/ 1202780 h 2326686"/>
                <a:gd name="connsiteX4129" fmla="*/ 356944 w 3747182"/>
                <a:gd name="connsiteY4129" fmla="*/ 1191209 h 2326686"/>
                <a:gd name="connsiteX4130" fmla="*/ 344474 w 3747182"/>
                <a:gd name="connsiteY4130" fmla="*/ 1186030 h 2326686"/>
                <a:gd name="connsiteX4131" fmla="*/ 343230 w 3747182"/>
                <a:gd name="connsiteY4131" fmla="*/ 1186640 h 2326686"/>
                <a:gd name="connsiteX4132" fmla="*/ 341970 w 3747182"/>
                <a:gd name="connsiteY4132" fmla="*/ 1188791 h 2326686"/>
                <a:gd name="connsiteX4133" fmla="*/ 338324 w 3747182"/>
                <a:gd name="connsiteY4133" fmla="*/ 1189386 h 2326686"/>
                <a:gd name="connsiteX4134" fmla="*/ 335125 w 3747182"/>
                <a:gd name="connsiteY4134" fmla="*/ 1188964 h 2326686"/>
                <a:gd name="connsiteX4135" fmla="*/ 323898 w 3747182"/>
                <a:gd name="connsiteY4135" fmla="*/ 1184324 h 2326686"/>
                <a:gd name="connsiteX4136" fmla="*/ 321183 w 3747182"/>
                <a:gd name="connsiteY4136" fmla="*/ 1183690 h 2326686"/>
                <a:gd name="connsiteX4137" fmla="*/ 309221 w 3747182"/>
                <a:gd name="connsiteY4137" fmla="*/ 1183871 h 2326686"/>
                <a:gd name="connsiteX4138" fmla="*/ 307962 w 3747182"/>
                <a:gd name="connsiteY4138" fmla="*/ 1185177 h 2326686"/>
                <a:gd name="connsiteX4139" fmla="*/ 303760 w 3747182"/>
                <a:gd name="connsiteY4139" fmla="*/ 1194995 h 2326686"/>
                <a:gd name="connsiteX4140" fmla="*/ 301515 w 3747182"/>
                <a:gd name="connsiteY4140" fmla="*/ 1196975 h 2326686"/>
                <a:gd name="connsiteX4141" fmla="*/ 297290 w 3747182"/>
                <a:gd name="connsiteY4141" fmla="*/ 1198782 h 2326686"/>
                <a:gd name="connsiteX4142" fmla="*/ 298503 w 3747182"/>
                <a:gd name="connsiteY4142" fmla="*/ 1195825 h 2326686"/>
                <a:gd name="connsiteX4143" fmla="*/ 301390 w 3747182"/>
                <a:gd name="connsiteY4143" fmla="*/ 1193673 h 2326686"/>
                <a:gd name="connsiteX4144" fmla="*/ 303260 w 3747182"/>
                <a:gd name="connsiteY4144" fmla="*/ 1186530 h 2326686"/>
                <a:gd name="connsiteX4145" fmla="*/ 303369 w 3747182"/>
                <a:gd name="connsiteY4145" fmla="*/ 1183565 h 2326686"/>
                <a:gd name="connsiteX4146" fmla="*/ 304379 w 3747182"/>
                <a:gd name="connsiteY4146" fmla="*/ 1179654 h 2326686"/>
                <a:gd name="connsiteX4147" fmla="*/ 304175 w 3747182"/>
                <a:gd name="connsiteY4147" fmla="*/ 1176540 h 2326686"/>
                <a:gd name="connsiteX4148" fmla="*/ 302650 w 3747182"/>
                <a:gd name="connsiteY4148" fmla="*/ 1175531 h 2326686"/>
                <a:gd name="connsiteX4149" fmla="*/ 299817 w 3747182"/>
                <a:gd name="connsiteY4149" fmla="*/ 1176563 h 2326686"/>
                <a:gd name="connsiteX4150" fmla="*/ 293738 w 3747182"/>
                <a:gd name="connsiteY4150" fmla="*/ 1180326 h 2326686"/>
                <a:gd name="connsiteX4151" fmla="*/ 292925 w 3747182"/>
                <a:gd name="connsiteY4151" fmla="*/ 1179333 h 2326686"/>
                <a:gd name="connsiteX4152" fmla="*/ 294669 w 3747182"/>
                <a:gd name="connsiteY4152" fmla="*/ 1175445 h 2326686"/>
                <a:gd name="connsiteX4153" fmla="*/ 294200 w 3747182"/>
                <a:gd name="connsiteY4153" fmla="*/ 1173911 h 2326686"/>
                <a:gd name="connsiteX4154" fmla="*/ 291650 w 3747182"/>
                <a:gd name="connsiteY4154" fmla="*/ 1174490 h 2326686"/>
                <a:gd name="connsiteX4155" fmla="*/ 286228 w 3747182"/>
                <a:gd name="connsiteY4155" fmla="*/ 1172699 h 2326686"/>
                <a:gd name="connsiteX4156" fmla="*/ 280541 w 3747182"/>
                <a:gd name="connsiteY4156" fmla="*/ 1173348 h 2326686"/>
                <a:gd name="connsiteX4157" fmla="*/ 279508 w 3747182"/>
                <a:gd name="connsiteY4157" fmla="*/ 1168638 h 2326686"/>
                <a:gd name="connsiteX4158" fmla="*/ 275792 w 3747182"/>
                <a:gd name="connsiteY4158" fmla="*/ 1165978 h 2326686"/>
                <a:gd name="connsiteX4159" fmla="*/ 274258 w 3747182"/>
                <a:gd name="connsiteY4159" fmla="*/ 1163717 h 2326686"/>
                <a:gd name="connsiteX4160" fmla="*/ 276128 w 3747182"/>
                <a:gd name="connsiteY4160" fmla="*/ 1161096 h 2326686"/>
                <a:gd name="connsiteX4161" fmla="*/ 288810 w 3747182"/>
                <a:gd name="connsiteY4161" fmla="*/ 1165407 h 2326686"/>
                <a:gd name="connsiteX4162" fmla="*/ 292338 w 3747182"/>
                <a:gd name="connsiteY4162" fmla="*/ 1165658 h 2326686"/>
                <a:gd name="connsiteX4163" fmla="*/ 294083 w 3747182"/>
                <a:gd name="connsiteY4163" fmla="*/ 1164116 h 2326686"/>
                <a:gd name="connsiteX4164" fmla="*/ 294482 w 3747182"/>
                <a:gd name="connsiteY4164" fmla="*/ 1161323 h 2326686"/>
                <a:gd name="connsiteX4165" fmla="*/ 294372 w 3747182"/>
                <a:gd name="connsiteY4165" fmla="*/ 1158061 h 2326686"/>
                <a:gd name="connsiteX4166" fmla="*/ 292917 w 3747182"/>
                <a:gd name="connsiteY4166" fmla="*/ 1156175 h 2326686"/>
                <a:gd name="connsiteX4167" fmla="*/ 284656 w 3747182"/>
                <a:gd name="connsiteY4167" fmla="*/ 1152710 h 2326686"/>
                <a:gd name="connsiteX4168" fmla="*/ 280838 w 3747182"/>
                <a:gd name="connsiteY4168" fmla="*/ 1148751 h 2326686"/>
                <a:gd name="connsiteX4169" fmla="*/ 271903 w 3747182"/>
                <a:gd name="connsiteY4169" fmla="*/ 1143322 h 2326686"/>
                <a:gd name="connsiteX4170" fmla="*/ 271567 w 3747182"/>
                <a:gd name="connsiteY4170" fmla="*/ 1145864 h 2326686"/>
                <a:gd name="connsiteX4171" fmla="*/ 272912 w 3747182"/>
                <a:gd name="connsiteY4171" fmla="*/ 1150879 h 2326686"/>
                <a:gd name="connsiteX4172" fmla="*/ 272200 w 3747182"/>
                <a:gd name="connsiteY4172" fmla="*/ 1152498 h 2326686"/>
                <a:gd name="connsiteX4173" fmla="*/ 269595 w 3747182"/>
                <a:gd name="connsiteY4173" fmla="*/ 1151090 h 2326686"/>
                <a:gd name="connsiteX4174" fmla="*/ 267601 w 3747182"/>
                <a:gd name="connsiteY4174" fmla="*/ 1152123 h 2326686"/>
                <a:gd name="connsiteX4175" fmla="*/ 264909 w 3747182"/>
                <a:gd name="connsiteY4175" fmla="*/ 1158139 h 2326686"/>
                <a:gd name="connsiteX4176" fmla="*/ 262296 w 3747182"/>
                <a:gd name="connsiteY4176" fmla="*/ 1159657 h 2326686"/>
                <a:gd name="connsiteX4177" fmla="*/ 260231 w 3747182"/>
                <a:gd name="connsiteY4177" fmla="*/ 1160126 h 2326686"/>
                <a:gd name="connsiteX4178" fmla="*/ 251375 w 3747182"/>
                <a:gd name="connsiteY4178" fmla="*/ 1155080 h 2326686"/>
                <a:gd name="connsiteX4179" fmla="*/ 247424 w 3747182"/>
                <a:gd name="connsiteY4179" fmla="*/ 1154181 h 2326686"/>
                <a:gd name="connsiteX4180" fmla="*/ 248621 w 3747182"/>
                <a:gd name="connsiteY4180" fmla="*/ 1162512 h 2326686"/>
                <a:gd name="connsiteX4181" fmla="*/ 248582 w 3747182"/>
                <a:gd name="connsiteY4181" fmla="*/ 1165407 h 2326686"/>
                <a:gd name="connsiteX4182" fmla="*/ 248018 w 3747182"/>
                <a:gd name="connsiteY4182" fmla="*/ 1168208 h 2326686"/>
                <a:gd name="connsiteX4183" fmla="*/ 247228 w 3747182"/>
                <a:gd name="connsiteY4183" fmla="*/ 1169640 h 2326686"/>
                <a:gd name="connsiteX4184" fmla="*/ 245656 w 3747182"/>
                <a:gd name="connsiteY4184" fmla="*/ 1170266 h 2326686"/>
                <a:gd name="connsiteX4185" fmla="*/ 241846 w 3747182"/>
                <a:gd name="connsiteY4185" fmla="*/ 1170015 h 2326686"/>
                <a:gd name="connsiteX4186" fmla="*/ 236675 w 3747182"/>
                <a:gd name="connsiteY4186" fmla="*/ 1166737 h 2326686"/>
                <a:gd name="connsiteX4187" fmla="*/ 233334 w 3747182"/>
                <a:gd name="connsiteY4187" fmla="*/ 1163647 h 2326686"/>
                <a:gd name="connsiteX4188" fmla="*/ 232294 w 3747182"/>
                <a:gd name="connsiteY4188" fmla="*/ 1163514 h 2326686"/>
                <a:gd name="connsiteX4189" fmla="*/ 231839 w 3747182"/>
                <a:gd name="connsiteY4189" fmla="*/ 1163889 h 2326686"/>
                <a:gd name="connsiteX4190" fmla="*/ 232653 w 3747182"/>
                <a:gd name="connsiteY4190" fmla="*/ 1166988 h 2326686"/>
                <a:gd name="connsiteX4191" fmla="*/ 232434 w 3747182"/>
                <a:gd name="connsiteY4191" fmla="*/ 1169366 h 2326686"/>
                <a:gd name="connsiteX4192" fmla="*/ 231933 w 3747182"/>
                <a:gd name="connsiteY4192" fmla="*/ 1171948 h 2326686"/>
                <a:gd name="connsiteX4193" fmla="*/ 231229 w 3747182"/>
                <a:gd name="connsiteY4193" fmla="*/ 1174287 h 2326686"/>
                <a:gd name="connsiteX4194" fmla="*/ 230251 w 3747182"/>
                <a:gd name="connsiteY4194" fmla="*/ 1176243 h 2326686"/>
                <a:gd name="connsiteX4195" fmla="*/ 228202 w 3747182"/>
                <a:gd name="connsiteY4195" fmla="*/ 1178762 h 2326686"/>
                <a:gd name="connsiteX4196" fmla="*/ 224658 w 3747182"/>
                <a:gd name="connsiteY4196" fmla="*/ 1180749 h 2326686"/>
                <a:gd name="connsiteX4197" fmla="*/ 214902 w 3747182"/>
                <a:gd name="connsiteY4197" fmla="*/ 1184622 h 2326686"/>
                <a:gd name="connsiteX4198" fmla="*/ 214127 w 3747182"/>
                <a:gd name="connsiteY4198" fmla="*/ 1186327 h 2326686"/>
                <a:gd name="connsiteX4199" fmla="*/ 210983 w 3747182"/>
                <a:gd name="connsiteY4199" fmla="*/ 1197045 h 2326686"/>
                <a:gd name="connsiteX4200" fmla="*/ 210130 w 3747182"/>
                <a:gd name="connsiteY4200" fmla="*/ 1198610 h 2326686"/>
                <a:gd name="connsiteX4201" fmla="*/ 208979 w 3747182"/>
                <a:gd name="connsiteY4201" fmla="*/ 1199932 h 2326686"/>
                <a:gd name="connsiteX4202" fmla="*/ 205623 w 3747182"/>
                <a:gd name="connsiteY4202" fmla="*/ 1201645 h 2326686"/>
                <a:gd name="connsiteX4203" fmla="*/ 204152 w 3747182"/>
                <a:gd name="connsiteY4203" fmla="*/ 1202404 h 2326686"/>
                <a:gd name="connsiteX4204" fmla="*/ 199615 w 3747182"/>
                <a:gd name="connsiteY4204" fmla="*/ 1205377 h 2326686"/>
                <a:gd name="connsiteX4205" fmla="*/ 196846 w 3747182"/>
                <a:gd name="connsiteY4205" fmla="*/ 1207380 h 2326686"/>
                <a:gd name="connsiteX4206" fmla="*/ 193513 w 3747182"/>
                <a:gd name="connsiteY4206" fmla="*/ 1208851 h 2326686"/>
                <a:gd name="connsiteX4207" fmla="*/ 194373 w 3747182"/>
                <a:gd name="connsiteY4207" fmla="*/ 1210799 h 2326686"/>
                <a:gd name="connsiteX4208" fmla="*/ 199912 w 3747182"/>
                <a:gd name="connsiteY4208" fmla="*/ 1211206 h 2326686"/>
                <a:gd name="connsiteX4209" fmla="*/ 200765 w 3747182"/>
                <a:gd name="connsiteY4209" fmla="*/ 1211761 h 2326686"/>
                <a:gd name="connsiteX4210" fmla="*/ 201383 w 3747182"/>
                <a:gd name="connsiteY4210" fmla="*/ 1212755 h 2326686"/>
                <a:gd name="connsiteX4211" fmla="*/ 201484 w 3747182"/>
                <a:gd name="connsiteY4211" fmla="*/ 1214351 h 2326686"/>
                <a:gd name="connsiteX4212" fmla="*/ 200929 w 3747182"/>
                <a:gd name="connsiteY4212" fmla="*/ 1216924 h 2326686"/>
                <a:gd name="connsiteX4213" fmla="*/ 194936 w 3747182"/>
                <a:gd name="connsiteY4213" fmla="*/ 1231015 h 2326686"/>
                <a:gd name="connsiteX4214" fmla="*/ 194749 w 3747182"/>
                <a:gd name="connsiteY4214" fmla="*/ 1233964 h 2326686"/>
                <a:gd name="connsiteX4215" fmla="*/ 196705 w 3747182"/>
                <a:gd name="connsiteY4215" fmla="*/ 1242132 h 2326686"/>
                <a:gd name="connsiteX4216" fmla="*/ 199451 w 3747182"/>
                <a:gd name="connsiteY4216" fmla="*/ 1251707 h 2326686"/>
                <a:gd name="connsiteX4217" fmla="*/ 207751 w 3747182"/>
                <a:gd name="connsiteY4217" fmla="*/ 1255940 h 2326686"/>
                <a:gd name="connsiteX4218" fmla="*/ 213916 w 3747182"/>
                <a:gd name="connsiteY4218" fmla="*/ 1259234 h 2326686"/>
                <a:gd name="connsiteX4219" fmla="*/ 217875 w 3747182"/>
                <a:gd name="connsiteY4219" fmla="*/ 1267010 h 2326686"/>
                <a:gd name="connsiteX4220" fmla="*/ 224407 w 3747182"/>
                <a:gd name="connsiteY4220" fmla="*/ 1277188 h 2326686"/>
                <a:gd name="connsiteX4221" fmla="*/ 227865 w 3747182"/>
                <a:gd name="connsiteY4221" fmla="*/ 1280975 h 2326686"/>
                <a:gd name="connsiteX4222" fmla="*/ 228061 w 3747182"/>
                <a:gd name="connsiteY4222" fmla="*/ 1282148 h 2326686"/>
                <a:gd name="connsiteX4223" fmla="*/ 227036 w 3747182"/>
                <a:gd name="connsiteY4223" fmla="*/ 1289103 h 2326686"/>
                <a:gd name="connsiteX4224" fmla="*/ 222850 w 3747182"/>
                <a:gd name="connsiteY4224" fmla="*/ 1296035 h 2326686"/>
                <a:gd name="connsiteX4225" fmla="*/ 218939 w 3747182"/>
                <a:gd name="connsiteY4225" fmla="*/ 1301856 h 2326686"/>
                <a:gd name="connsiteX4226" fmla="*/ 214886 w 3747182"/>
                <a:gd name="connsiteY4226" fmla="*/ 1308834 h 2326686"/>
                <a:gd name="connsiteX4227" fmla="*/ 211718 w 3747182"/>
                <a:gd name="connsiteY4227" fmla="*/ 1314757 h 2326686"/>
                <a:gd name="connsiteX4228" fmla="*/ 208283 w 3747182"/>
                <a:gd name="connsiteY4228" fmla="*/ 1321821 h 2326686"/>
                <a:gd name="connsiteX4229" fmla="*/ 207884 w 3747182"/>
                <a:gd name="connsiteY4229" fmla="*/ 1324106 h 2326686"/>
                <a:gd name="connsiteX4230" fmla="*/ 207821 w 3747182"/>
                <a:gd name="connsiteY4230" fmla="*/ 1326257 h 2326686"/>
                <a:gd name="connsiteX4231" fmla="*/ 208416 w 3747182"/>
                <a:gd name="connsiteY4231" fmla="*/ 1328627 h 2326686"/>
                <a:gd name="connsiteX4232" fmla="*/ 212813 w 3747182"/>
                <a:gd name="connsiteY4232" fmla="*/ 1337178 h 2326686"/>
                <a:gd name="connsiteX4233" fmla="*/ 214526 w 3747182"/>
                <a:gd name="connsiteY4233" fmla="*/ 1341521 h 2326686"/>
                <a:gd name="connsiteX4234" fmla="*/ 216568 w 3747182"/>
                <a:gd name="connsiteY4234" fmla="*/ 1346199 h 2326686"/>
                <a:gd name="connsiteX4235" fmla="*/ 218328 w 3747182"/>
                <a:gd name="connsiteY4235" fmla="*/ 1351284 h 2326686"/>
                <a:gd name="connsiteX4236" fmla="*/ 219346 w 3747182"/>
                <a:gd name="connsiteY4236" fmla="*/ 1355830 h 2326686"/>
                <a:gd name="connsiteX4237" fmla="*/ 221106 w 3747182"/>
                <a:gd name="connsiteY4237" fmla="*/ 1360234 h 2326686"/>
                <a:gd name="connsiteX4238" fmla="*/ 222201 w 3747182"/>
                <a:gd name="connsiteY4238" fmla="*/ 1362480 h 2326686"/>
                <a:gd name="connsiteX4239" fmla="*/ 224016 w 3747182"/>
                <a:gd name="connsiteY4239" fmla="*/ 1365625 h 2326686"/>
                <a:gd name="connsiteX4240" fmla="*/ 226207 w 3747182"/>
                <a:gd name="connsiteY4240" fmla="*/ 1370287 h 2326686"/>
                <a:gd name="connsiteX4241" fmla="*/ 226934 w 3747182"/>
                <a:gd name="connsiteY4241" fmla="*/ 1373972 h 2326686"/>
                <a:gd name="connsiteX4242" fmla="*/ 230244 w 3747182"/>
                <a:gd name="connsiteY4242" fmla="*/ 1386677 h 2326686"/>
                <a:gd name="connsiteX4243" fmla="*/ 230580 w 3747182"/>
                <a:gd name="connsiteY4243" fmla="*/ 1389893 h 2326686"/>
                <a:gd name="connsiteX4244" fmla="*/ 230416 w 3747182"/>
                <a:gd name="connsiteY4244" fmla="*/ 1392271 h 2326686"/>
                <a:gd name="connsiteX4245" fmla="*/ 228961 w 3747182"/>
                <a:gd name="connsiteY4245" fmla="*/ 1392850 h 2326686"/>
                <a:gd name="connsiteX4246" fmla="*/ 225745 w 3747182"/>
                <a:gd name="connsiteY4246" fmla="*/ 1393226 h 2326686"/>
                <a:gd name="connsiteX4247" fmla="*/ 222256 w 3747182"/>
                <a:gd name="connsiteY4247" fmla="*/ 1394783 h 2326686"/>
                <a:gd name="connsiteX4248" fmla="*/ 222084 w 3747182"/>
                <a:gd name="connsiteY4248" fmla="*/ 1395307 h 2326686"/>
                <a:gd name="connsiteX4249" fmla="*/ 224360 w 3747182"/>
                <a:gd name="connsiteY4249" fmla="*/ 1398264 h 2326686"/>
                <a:gd name="connsiteX4250" fmla="*/ 222349 w 3747182"/>
                <a:gd name="connsiteY4250" fmla="*/ 1403310 h 2326686"/>
                <a:gd name="connsiteX4251" fmla="*/ 222060 w 3747182"/>
                <a:gd name="connsiteY4251" fmla="*/ 1410500 h 2326686"/>
                <a:gd name="connsiteX4252" fmla="*/ 219917 w 3747182"/>
                <a:gd name="connsiteY4252" fmla="*/ 1414255 h 2326686"/>
                <a:gd name="connsiteX4253" fmla="*/ 219713 w 3747182"/>
                <a:gd name="connsiteY4253" fmla="*/ 1415123 h 2326686"/>
                <a:gd name="connsiteX4254" fmla="*/ 219807 w 3747182"/>
                <a:gd name="connsiteY4254" fmla="*/ 1415851 h 2326686"/>
                <a:gd name="connsiteX4255" fmla="*/ 220191 w 3747182"/>
                <a:gd name="connsiteY4255" fmla="*/ 1416422 h 2326686"/>
                <a:gd name="connsiteX4256" fmla="*/ 224157 w 3747182"/>
                <a:gd name="connsiteY4256" fmla="*/ 1417424 h 2326686"/>
                <a:gd name="connsiteX4257" fmla="*/ 224501 w 3747182"/>
                <a:gd name="connsiteY4257" fmla="*/ 1418441 h 2326686"/>
                <a:gd name="connsiteX4258" fmla="*/ 224517 w 3747182"/>
                <a:gd name="connsiteY4258" fmla="*/ 1420545 h 2326686"/>
                <a:gd name="connsiteX4259" fmla="*/ 224165 w 3747182"/>
                <a:gd name="connsiteY4259" fmla="*/ 1422485 h 2326686"/>
                <a:gd name="connsiteX4260" fmla="*/ 222170 w 3747182"/>
                <a:gd name="connsiteY4260" fmla="*/ 1423925 h 2326686"/>
                <a:gd name="connsiteX4261" fmla="*/ 220034 w 3747182"/>
                <a:gd name="connsiteY4261" fmla="*/ 1426045 h 2326686"/>
                <a:gd name="connsiteX4262" fmla="*/ 219557 w 3747182"/>
                <a:gd name="connsiteY4262" fmla="*/ 1428001 h 2326686"/>
                <a:gd name="connsiteX4263" fmla="*/ 219627 w 3747182"/>
                <a:gd name="connsiteY4263" fmla="*/ 1429738 h 2326686"/>
                <a:gd name="connsiteX4264" fmla="*/ 220355 w 3747182"/>
                <a:gd name="connsiteY4264" fmla="*/ 1432671 h 2326686"/>
                <a:gd name="connsiteX4265" fmla="*/ 221771 w 3747182"/>
                <a:gd name="connsiteY4265" fmla="*/ 1436082 h 2326686"/>
                <a:gd name="connsiteX4266" fmla="*/ 223562 w 3747182"/>
                <a:gd name="connsiteY4266" fmla="*/ 1438218 h 2326686"/>
                <a:gd name="connsiteX4267" fmla="*/ 229923 w 3747182"/>
                <a:gd name="connsiteY4267" fmla="*/ 1440244 h 2326686"/>
                <a:gd name="connsiteX4268" fmla="*/ 230745 w 3747182"/>
                <a:gd name="connsiteY4268" fmla="*/ 1441911 h 2326686"/>
                <a:gd name="connsiteX4269" fmla="*/ 231088 w 3747182"/>
                <a:gd name="connsiteY4269" fmla="*/ 1444195 h 2326686"/>
                <a:gd name="connsiteX4270" fmla="*/ 230956 w 3747182"/>
                <a:gd name="connsiteY4270" fmla="*/ 1446425 h 2326686"/>
                <a:gd name="connsiteX4271" fmla="*/ 227998 w 3747182"/>
                <a:gd name="connsiteY4271" fmla="*/ 1450869 h 2326686"/>
                <a:gd name="connsiteX4272" fmla="*/ 228022 w 3747182"/>
                <a:gd name="connsiteY4272" fmla="*/ 1452574 h 2326686"/>
                <a:gd name="connsiteX4273" fmla="*/ 229234 w 3747182"/>
                <a:gd name="connsiteY4273" fmla="*/ 1456689 h 2326686"/>
                <a:gd name="connsiteX4274" fmla="*/ 230690 w 3747182"/>
                <a:gd name="connsiteY4274" fmla="*/ 1460609 h 2326686"/>
                <a:gd name="connsiteX4275" fmla="*/ 236893 w 3747182"/>
                <a:gd name="connsiteY4275" fmla="*/ 1464849 h 2326686"/>
                <a:gd name="connsiteX4276" fmla="*/ 239029 w 3747182"/>
                <a:gd name="connsiteY4276" fmla="*/ 1467165 h 2326686"/>
                <a:gd name="connsiteX4277" fmla="*/ 239593 w 3747182"/>
                <a:gd name="connsiteY4277" fmla="*/ 1469003 h 2326686"/>
                <a:gd name="connsiteX4278" fmla="*/ 239905 w 3747182"/>
                <a:gd name="connsiteY4278" fmla="*/ 1471968 h 2326686"/>
                <a:gd name="connsiteX4279" fmla="*/ 239866 w 3747182"/>
                <a:gd name="connsiteY4279" fmla="*/ 1475176 h 2326686"/>
                <a:gd name="connsiteX4280" fmla="*/ 239381 w 3747182"/>
                <a:gd name="connsiteY4280" fmla="*/ 1478016 h 2326686"/>
                <a:gd name="connsiteX4281" fmla="*/ 237433 w 3747182"/>
                <a:gd name="connsiteY4281" fmla="*/ 1481670 h 2326686"/>
                <a:gd name="connsiteX4282" fmla="*/ 232935 w 3747182"/>
                <a:gd name="connsiteY4282" fmla="*/ 1488852 h 2326686"/>
                <a:gd name="connsiteX4283" fmla="*/ 228405 w 3747182"/>
                <a:gd name="connsiteY4283" fmla="*/ 1491629 h 2326686"/>
                <a:gd name="connsiteX4284" fmla="*/ 228131 w 3747182"/>
                <a:gd name="connsiteY4284" fmla="*/ 1492231 h 2326686"/>
                <a:gd name="connsiteX4285" fmla="*/ 229532 w 3747182"/>
                <a:gd name="connsiteY4285" fmla="*/ 1494516 h 2326686"/>
                <a:gd name="connsiteX4286" fmla="*/ 237504 w 3747182"/>
                <a:gd name="connsiteY4286" fmla="*/ 1503638 h 2326686"/>
                <a:gd name="connsiteX4287" fmla="*/ 242706 w 3747182"/>
                <a:gd name="connsiteY4287" fmla="*/ 1507886 h 2326686"/>
                <a:gd name="connsiteX4288" fmla="*/ 249716 w 3747182"/>
                <a:gd name="connsiteY4288" fmla="*/ 1513597 h 2326686"/>
                <a:gd name="connsiteX4289" fmla="*/ 254238 w 3747182"/>
                <a:gd name="connsiteY4289" fmla="*/ 1518095 h 2326686"/>
                <a:gd name="connsiteX4290" fmla="*/ 255701 w 3747182"/>
                <a:gd name="connsiteY4290" fmla="*/ 1521319 h 2326686"/>
                <a:gd name="connsiteX4291" fmla="*/ 257657 w 3747182"/>
                <a:gd name="connsiteY4291" fmla="*/ 1524902 h 2326686"/>
                <a:gd name="connsiteX4292" fmla="*/ 259855 w 3747182"/>
                <a:gd name="connsiteY4292" fmla="*/ 1527820 h 2326686"/>
                <a:gd name="connsiteX4293" fmla="*/ 261443 w 3747182"/>
                <a:gd name="connsiteY4293" fmla="*/ 1530347 h 2326686"/>
                <a:gd name="connsiteX4294" fmla="*/ 262046 w 3747182"/>
                <a:gd name="connsiteY4294" fmla="*/ 1531974 h 2326686"/>
                <a:gd name="connsiteX4295" fmla="*/ 261991 w 3747182"/>
                <a:gd name="connsiteY4295" fmla="*/ 1533719 h 2326686"/>
                <a:gd name="connsiteX4296" fmla="*/ 259871 w 3747182"/>
                <a:gd name="connsiteY4296" fmla="*/ 1538968 h 2326686"/>
                <a:gd name="connsiteX4297" fmla="*/ 258666 w 3747182"/>
                <a:gd name="connsiteY4297" fmla="*/ 1543013 h 2326686"/>
                <a:gd name="connsiteX4298" fmla="*/ 256546 w 3747182"/>
                <a:gd name="connsiteY4298" fmla="*/ 1548920 h 2326686"/>
                <a:gd name="connsiteX4299" fmla="*/ 254371 w 3747182"/>
                <a:gd name="connsiteY4299" fmla="*/ 1553019 h 2326686"/>
                <a:gd name="connsiteX4300" fmla="*/ 248863 w 3747182"/>
                <a:gd name="connsiteY4300" fmla="*/ 1560483 h 2326686"/>
                <a:gd name="connsiteX4301" fmla="*/ 240735 w 3747182"/>
                <a:gd name="connsiteY4301" fmla="*/ 1569715 h 2326686"/>
                <a:gd name="connsiteX4302" fmla="*/ 238849 w 3747182"/>
                <a:gd name="connsiteY4302" fmla="*/ 1572492 h 2326686"/>
                <a:gd name="connsiteX4303" fmla="*/ 235047 w 3747182"/>
                <a:gd name="connsiteY4303" fmla="*/ 1577319 h 2326686"/>
                <a:gd name="connsiteX4304" fmla="*/ 228530 w 3747182"/>
                <a:gd name="connsiteY4304" fmla="*/ 1586965 h 2326686"/>
                <a:gd name="connsiteX4305" fmla="*/ 226848 w 3747182"/>
                <a:gd name="connsiteY4305" fmla="*/ 1589085 h 2326686"/>
                <a:gd name="connsiteX4306" fmla="*/ 221512 w 3747182"/>
                <a:gd name="connsiteY4306" fmla="*/ 1596721 h 2326686"/>
                <a:gd name="connsiteX4307" fmla="*/ 219080 w 3747182"/>
                <a:gd name="connsiteY4307" fmla="*/ 1599146 h 2326686"/>
                <a:gd name="connsiteX4308" fmla="*/ 217163 w 3747182"/>
                <a:gd name="connsiteY4308" fmla="*/ 1601407 h 2326686"/>
                <a:gd name="connsiteX4309" fmla="*/ 211882 w 3747182"/>
                <a:gd name="connsiteY4309" fmla="*/ 1608566 h 2326686"/>
                <a:gd name="connsiteX4310" fmla="*/ 206202 w 3747182"/>
                <a:gd name="connsiteY4310" fmla="*/ 1613972 h 2326686"/>
                <a:gd name="connsiteX4311" fmla="*/ 200632 w 3747182"/>
                <a:gd name="connsiteY4311" fmla="*/ 1618979 h 2326686"/>
                <a:gd name="connsiteX4312" fmla="*/ 198958 w 3747182"/>
                <a:gd name="connsiteY4312" fmla="*/ 1621506 h 2326686"/>
                <a:gd name="connsiteX4313" fmla="*/ 196877 w 3747182"/>
                <a:gd name="connsiteY4313" fmla="*/ 1623438 h 2326686"/>
                <a:gd name="connsiteX4314" fmla="*/ 194396 w 3747182"/>
                <a:gd name="connsiteY4314" fmla="*/ 1625269 h 2326686"/>
                <a:gd name="connsiteX4315" fmla="*/ 193356 w 3747182"/>
                <a:gd name="connsiteY4315" fmla="*/ 1626294 h 2326686"/>
                <a:gd name="connsiteX4316" fmla="*/ 187747 w 3747182"/>
                <a:gd name="connsiteY4316" fmla="*/ 1633092 h 2326686"/>
                <a:gd name="connsiteX4317" fmla="*/ 179962 w 3747182"/>
                <a:gd name="connsiteY4317" fmla="*/ 1642465 h 2326686"/>
                <a:gd name="connsiteX4318" fmla="*/ 188341 w 3747182"/>
                <a:gd name="connsiteY4318" fmla="*/ 1640908 h 2326686"/>
                <a:gd name="connsiteX4319" fmla="*/ 195664 w 3747182"/>
                <a:gd name="connsiteY4319" fmla="*/ 1636159 h 2326686"/>
                <a:gd name="connsiteX4320" fmla="*/ 197096 w 3747182"/>
                <a:gd name="connsiteY4320" fmla="*/ 1637270 h 2326686"/>
                <a:gd name="connsiteX4321" fmla="*/ 198692 w 3747182"/>
                <a:gd name="connsiteY4321" fmla="*/ 1639124 h 2326686"/>
                <a:gd name="connsiteX4322" fmla="*/ 198465 w 3747182"/>
                <a:gd name="connsiteY4322" fmla="*/ 1642159 h 2326686"/>
                <a:gd name="connsiteX4323" fmla="*/ 198074 w 3747182"/>
                <a:gd name="connsiteY4323" fmla="*/ 1644444 h 2326686"/>
                <a:gd name="connsiteX4324" fmla="*/ 195202 w 3747182"/>
                <a:gd name="connsiteY4324" fmla="*/ 1642285 h 2326686"/>
                <a:gd name="connsiteX4325" fmla="*/ 195875 w 3747182"/>
                <a:gd name="connsiteY4325" fmla="*/ 1644835 h 2326686"/>
                <a:gd name="connsiteX4326" fmla="*/ 198527 w 3747182"/>
                <a:gd name="connsiteY4326" fmla="*/ 1649615 h 2326686"/>
                <a:gd name="connsiteX4327" fmla="*/ 202251 w 3747182"/>
                <a:gd name="connsiteY4327" fmla="*/ 1651555 h 2326686"/>
                <a:gd name="connsiteX4328" fmla="*/ 207884 w 3747182"/>
                <a:gd name="connsiteY4328" fmla="*/ 1657752 h 2326686"/>
                <a:gd name="connsiteX4329" fmla="*/ 214503 w 3747182"/>
                <a:gd name="connsiteY4329" fmla="*/ 1658432 h 2326686"/>
                <a:gd name="connsiteX4330" fmla="*/ 218868 w 3747182"/>
                <a:gd name="connsiteY4330" fmla="*/ 1657290 h 2326686"/>
                <a:gd name="connsiteX4331" fmla="*/ 222201 w 3747182"/>
                <a:gd name="connsiteY4331" fmla="*/ 1657580 h 2326686"/>
                <a:gd name="connsiteX4332" fmla="*/ 225518 w 3747182"/>
                <a:gd name="connsiteY4332" fmla="*/ 1660858 h 2326686"/>
                <a:gd name="connsiteX4333" fmla="*/ 227811 w 3747182"/>
                <a:gd name="connsiteY4333" fmla="*/ 1665012 h 2326686"/>
                <a:gd name="connsiteX4334" fmla="*/ 229633 w 3747182"/>
                <a:gd name="connsiteY4334" fmla="*/ 1666052 h 2326686"/>
                <a:gd name="connsiteX4335" fmla="*/ 232105 w 3747182"/>
                <a:gd name="connsiteY4335" fmla="*/ 1668039 h 2326686"/>
                <a:gd name="connsiteX4336" fmla="*/ 231761 w 3747182"/>
                <a:gd name="connsiteY4336" fmla="*/ 1670347 h 2326686"/>
                <a:gd name="connsiteX4337" fmla="*/ 231010 w 3747182"/>
                <a:gd name="connsiteY4337" fmla="*/ 1671685 h 2326686"/>
                <a:gd name="connsiteX4338" fmla="*/ 221067 w 3747182"/>
                <a:gd name="connsiteY4338" fmla="*/ 1668102 h 2326686"/>
                <a:gd name="connsiteX4339" fmla="*/ 209598 w 3747182"/>
                <a:gd name="connsiteY4339" fmla="*/ 1666170 h 2326686"/>
                <a:gd name="connsiteX4340" fmla="*/ 208103 w 3747182"/>
                <a:gd name="connsiteY4340" fmla="*/ 1667867 h 2326686"/>
                <a:gd name="connsiteX4341" fmla="*/ 206656 w 3747182"/>
                <a:gd name="connsiteY4341" fmla="*/ 1670473 h 2326686"/>
                <a:gd name="connsiteX4342" fmla="*/ 205960 w 3747182"/>
                <a:gd name="connsiteY4342" fmla="*/ 1672514 h 2326686"/>
                <a:gd name="connsiteX4343" fmla="*/ 205209 w 3747182"/>
                <a:gd name="connsiteY4343" fmla="*/ 1673657 h 2326686"/>
                <a:gd name="connsiteX4344" fmla="*/ 203440 w 3747182"/>
                <a:gd name="connsiteY4344" fmla="*/ 1674392 h 2326686"/>
                <a:gd name="connsiteX4345" fmla="*/ 200820 w 3747182"/>
                <a:gd name="connsiteY4345" fmla="*/ 1674619 h 2326686"/>
                <a:gd name="connsiteX4346" fmla="*/ 197667 w 3747182"/>
                <a:gd name="connsiteY4346" fmla="*/ 1674126 h 2326686"/>
                <a:gd name="connsiteX4347" fmla="*/ 195781 w 3747182"/>
                <a:gd name="connsiteY4347" fmla="*/ 1672757 h 2326686"/>
                <a:gd name="connsiteX4348" fmla="*/ 194373 w 3747182"/>
                <a:gd name="connsiteY4348" fmla="*/ 1674298 h 2326686"/>
                <a:gd name="connsiteX4349" fmla="*/ 193708 w 3747182"/>
                <a:gd name="connsiteY4349" fmla="*/ 1677787 h 2326686"/>
                <a:gd name="connsiteX4350" fmla="*/ 191752 w 3747182"/>
                <a:gd name="connsiteY4350" fmla="*/ 1679595 h 2326686"/>
                <a:gd name="connsiteX4351" fmla="*/ 189069 w 3747182"/>
                <a:gd name="connsiteY4351" fmla="*/ 1678194 h 2326686"/>
                <a:gd name="connsiteX4352" fmla="*/ 187285 w 3747182"/>
                <a:gd name="connsiteY4352" fmla="*/ 1675503 h 2326686"/>
                <a:gd name="connsiteX4353" fmla="*/ 185681 w 3747182"/>
                <a:gd name="connsiteY4353" fmla="*/ 1675722 h 2326686"/>
                <a:gd name="connsiteX4354" fmla="*/ 184711 w 3747182"/>
                <a:gd name="connsiteY4354" fmla="*/ 1678194 h 2326686"/>
                <a:gd name="connsiteX4355" fmla="*/ 185423 w 3747182"/>
                <a:gd name="connsiteY4355" fmla="*/ 1681566 h 2326686"/>
                <a:gd name="connsiteX4356" fmla="*/ 185814 w 3747182"/>
                <a:gd name="connsiteY4356" fmla="*/ 1685603 h 2326686"/>
                <a:gd name="connsiteX4357" fmla="*/ 184680 w 3747182"/>
                <a:gd name="connsiteY4357" fmla="*/ 1688615 h 2326686"/>
                <a:gd name="connsiteX4358" fmla="*/ 185846 w 3747182"/>
                <a:gd name="connsiteY4358" fmla="*/ 1689953 h 2326686"/>
                <a:gd name="connsiteX4359" fmla="*/ 187316 w 3747182"/>
                <a:gd name="connsiteY4359" fmla="*/ 1692112 h 2326686"/>
                <a:gd name="connsiteX4360" fmla="*/ 187716 w 3747182"/>
                <a:gd name="connsiteY4360" fmla="*/ 1693348 h 2326686"/>
                <a:gd name="connsiteX4361" fmla="*/ 187215 w 3747182"/>
                <a:gd name="connsiteY4361" fmla="*/ 1694076 h 2326686"/>
                <a:gd name="connsiteX4362" fmla="*/ 185744 w 3747182"/>
                <a:gd name="connsiteY4362" fmla="*/ 1694694 h 2326686"/>
                <a:gd name="connsiteX4363" fmla="*/ 185407 w 3747182"/>
                <a:gd name="connsiteY4363" fmla="*/ 1695359 h 2326686"/>
                <a:gd name="connsiteX4364" fmla="*/ 184758 w 3747182"/>
                <a:gd name="connsiteY4364" fmla="*/ 1696478 h 2326686"/>
                <a:gd name="connsiteX4365" fmla="*/ 183037 w 3747182"/>
                <a:gd name="connsiteY4365" fmla="*/ 1696681 h 2326686"/>
                <a:gd name="connsiteX4366" fmla="*/ 182153 w 3747182"/>
                <a:gd name="connsiteY4366" fmla="*/ 1697510 h 2326686"/>
                <a:gd name="connsiteX4367" fmla="*/ 181097 w 3747182"/>
                <a:gd name="connsiteY4367" fmla="*/ 1701148 h 2326686"/>
                <a:gd name="connsiteX4368" fmla="*/ 179079 w 3747182"/>
                <a:gd name="connsiteY4368" fmla="*/ 1707157 h 2326686"/>
                <a:gd name="connsiteX4369" fmla="*/ 176097 w 3747182"/>
                <a:gd name="connsiteY4369" fmla="*/ 1711710 h 2326686"/>
                <a:gd name="connsiteX4370" fmla="*/ 173711 w 3747182"/>
                <a:gd name="connsiteY4370" fmla="*/ 1714198 h 2326686"/>
                <a:gd name="connsiteX4371" fmla="*/ 172647 w 3747182"/>
                <a:gd name="connsiteY4371" fmla="*/ 1716107 h 2326686"/>
                <a:gd name="connsiteX4372" fmla="*/ 171982 w 3747182"/>
                <a:gd name="connsiteY4372" fmla="*/ 1718391 h 2326686"/>
                <a:gd name="connsiteX4373" fmla="*/ 171826 w 3747182"/>
                <a:gd name="connsiteY4373" fmla="*/ 1720683 h 2326686"/>
                <a:gd name="connsiteX4374" fmla="*/ 174111 w 3747182"/>
                <a:gd name="connsiteY4374" fmla="*/ 1733201 h 2326686"/>
                <a:gd name="connsiteX4375" fmla="*/ 174087 w 3747182"/>
                <a:gd name="connsiteY4375" fmla="*/ 1735454 h 2326686"/>
                <a:gd name="connsiteX4376" fmla="*/ 173547 w 3747182"/>
                <a:gd name="connsiteY4376" fmla="*/ 1737762 h 2326686"/>
                <a:gd name="connsiteX4377" fmla="*/ 173156 w 3747182"/>
                <a:gd name="connsiteY4377" fmla="*/ 1740101 h 2326686"/>
                <a:gd name="connsiteX4378" fmla="*/ 173477 w 3747182"/>
                <a:gd name="connsiteY4378" fmla="*/ 1742127 h 2326686"/>
                <a:gd name="connsiteX4379" fmla="*/ 174987 w 3747182"/>
                <a:gd name="connsiteY4379" fmla="*/ 1745585 h 2326686"/>
                <a:gd name="connsiteX4380" fmla="*/ 176590 w 3747182"/>
                <a:gd name="connsiteY4380" fmla="*/ 1750733 h 2326686"/>
                <a:gd name="connsiteX4381" fmla="*/ 177240 w 3747182"/>
                <a:gd name="connsiteY4381" fmla="*/ 1754011 h 2326686"/>
                <a:gd name="connsiteX4382" fmla="*/ 178304 w 3747182"/>
                <a:gd name="connsiteY4382" fmla="*/ 1755208 h 2326686"/>
                <a:gd name="connsiteX4383" fmla="*/ 179329 w 3747182"/>
                <a:gd name="connsiteY4383" fmla="*/ 1756092 h 2326686"/>
                <a:gd name="connsiteX4384" fmla="*/ 179540 w 3747182"/>
                <a:gd name="connsiteY4384" fmla="*/ 1756648 h 2326686"/>
                <a:gd name="connsiteX4385" fmla="*/ 179509 w 3747182"/>
                <a:gd name="connsiteY4385" fmla="*/ 1757219 h 2326686"/>
                <a:gd name="connsiteX4386" fmla="*/ 178977 w 3747182"/>
                <a:gd name="connsiteY4386" fmla="*/ 1757868 h 2326686"/>
                <a:gd name="connsiteX4387" fmla="*/ 174353 w 3747182"/>
                <a:gd name="connsiteY4387" fmla="*/ 1759581 h 2326686"/>
                <a:gd name="connsiteX4388" fmla="*/ 173751 w 3747182"/>
                <a:gd name="connsiteY4388" fmla="*/ 1761029 h 2326686"/>
                <a:gd name="connsiteX4389" fmla="*/ 173250 w 3747182"/>
                <a:gd name="connsiteY4389" fmla="*/ 1762648 h 2326686"/>
                <a:gd name="connsiteX4390" fmla="*/ 171231 w 3747182"/>
                <a:gd name="connsiteY4390" fmla="*/ 1765034 h 2326686"/>
                <a:gd name="connsiteX4391" fmla="*/ 170613 w 3747182"/>
                <a:gd name="connsiteY4391" fmla="*/ 1767256 h 2326686"/>
                <a:gd name="connsiteX4392" fmla="*/ 170230 w 3747182"/>
                <a:gd name="connsiteY4392" fmla="*/ 1769799 h 2326686"/>
                <a:gd name="connsiteX4393" fmla="*/ 170183 w 3747182"/>
                <a:gd name="connsiteY4393" fmla="*/ 1770706 h 2326686"/>
                <a:gd name="connsiteX4394" fmla="*/ 172773 w 3747182"/>
                <a:gd name="connsiteY4394" fmla="*/ 1770871 h 2326686"/>
                <a:gd name="connsiteX4395" fmla="*/ 173680 w 3747182"/>
                <a:gd name="connsiteY4395" fmla="*/ 1771520 h 2326686"/>
                <a:gd name="connsiteX4396" fmla="*/ 174291 w 3747182"/>
                <a:gd name="connsiteY4396" fmla="*/ 1774712 h 2326686"/>
                <a:gd name="connsiteX4397" fmla="*/ 177232 w 3747182"/>
                <a:gd name="connsiteY4397" fmla="*/ 1777223 h 2326686"/>
                <a:gd name="connsiteX4398" fmla="*/ 179955 w 3747182"/>
                <a:gd name="connsiteY4398" fmla="*/ 1779304 h 2326686"/>
                <a:gd name="connsiteX4399" fmla="*/ 180651 w 3747182"/>
                <a:gd name="connsiteY4399" fmla="*/ 1780267 h 2326686"/>
                <a:gd name="connsiteX4400" fmla="*/ 180862 w 3747182"/>
                <a:gd name="connsiteY4400" fmla="*/ 1782113 h 2326686"/>
                <a:gd name="connsiteX4401" fmla="*/ 180690 w 3747182"/>
                <a:gd name="connsiteY4401" fmla="*/ 1784264 h 2326686"/>
                <a:gd name="connsiteX4402" fmla="*/ 180346 w 3747182"/>
                <a:gd name="connsiteY4402" fmla="*/ 1785383 h 2326686"/>
                <a:gd name="connsiteX4403" fmla="*/ 179204 w 3747182"/>
                <a:gd name="connsiteY4403" fmla="*/ 1786666 h 2326686"/>
                <a:gd name="connsiteX4404" fmla="*/ 178210 w 3747182"/>
                <a:gd name="connsiteY4404" fmla="*/ 1789913 h 2326686"/>
                <a:gd name="connsiteX4405" fmla="*/ 178069 w 3747182"/>
                <a:gd name="connsiteY4405" fmla="*/ 1792995 h 2326686"/>
                <a:gd name="connsiteX4406" fmla="*/ 176497 w 3747182"/>
                <a:gd name="connsiteY4406" fmla="*/ 1798308 h 2326686"/>
                <a:gd name="connsiteX4407" fmla="*/ 176849 w 3747182"/>
                <a:gd name="connsiteY4407" fmla="*/ 1798409 h 2326686"/>
                <a:gd name="connsiteX4408" fmla="*/ 180150 w 3747182"/>
                <a:gd name="connsiteY4408" fmla="*/ 1797447 h 2326686"/>
                <a:gd name="connsiteX4409" fmla="*/ 181089 w 3747182"/>
                <a:gd name="connsiteY4409" fmla="*/ 1797995 h 2326686"/>
                <a:gd name="connsiteX4410" fmla="*/ 181809 w 3747182"/>
                <a:gd name="connsiteY4410" fmla="*/ 1799168 h 2326686"/>
                <a:gd name="connsiteX4411" fmla="*/ 182043 w 3747182"/>
                <a:gd name="connsiteY4411" fmla="*/ 1802493 h 2326686"/>
                <a:gd name="connsiteX4412" fmla="*/ 183123 w 3747182"/>
                <a:gd name="connsiteY4412" fmla="*/ 1803987 h 2326686"/>
                <a:gd name="connsiteX4413" fmla="*/ 184226 w 3747182"/>
                <a:gd name="connsiteY4413" fmla="*/ 1806319 h 2326686"/>
                <a:gd name="connsiteX4414" fmla="*/ 184570 w 3747182"/>
                <a:gd name="connsiteY4414" fmla="*/ 1808126 h 2326686"/>
                <a:gd name="connsiteX4415" fmla="*/ 186675 w 3747182"/>
                <a:gd name="connsiteY4415" fmla="*/ 1810277 h 2326686"/>
                <a:gd name="connsiteX4416" fmla="*/ 186839 w 3747182"/>
                <a:gd name="connsiteY4416" fmla="*/ 1811670 h 2326686"/>
                <a:gd name="connsiteX4417" fmla="*/ 188122 w 3747182"/>
                <a:gd name="connsiteY4417" fmla="*/ 1816575 h 2326686"/>
                <a:gd name="connsiteX4418" fmla="*/ 188615 w 3747182"/>
                <a:gd name="connsiteY4418" fmla="*/ 1819392 h 2326686"/>
                <a:gd name="connsiteX4419" fmla="*/ 188842 w 3747182"/>
                <a:gd name="connsiteY4419" fmla="*/ 1821567 h 2326686"/>
                <a:gd name="connsiteX4420" fmla="*/ 188208 w 3747182"/>
                <a:gd name="connsiteY4420" fmla="*/ 1824328 h 2326686"/>
                <a:gd name="connsiteX4421" fmla="*/ 187653 w 3747182"/>
                <a:gd name="connsiteY4421" fmla="*/ 1826190 h 2326686"/>
                <a:gd name="connsiteX4422" fmla="*/ 190649 w 3747182"/>
                <a:gd name="connsiteY4422" fmla="*/ 1829609 h 2326686"/>
                <a:gd name="connsiteX4423" fmla="*/ 191353 w 3747182"/>
                <a:gd name="connsiteY4423" fmla="*/ 1829742 h 2326686"/>
                <a:gd name="connsiteX4424" fmla="*/ 193020 w 3747182"/>
                <a:gd name="connsiteY4424" fmla="*/ 1828396 h 2326686"/>
                <a:gd name="connsiteX4425" fmla="*/ 193348 w 3747182"/>
                <a:gd name="connsiteY4425" fmla="*/ 1828302 h 2326686"/>
                <a:gd name="connsiteX4426" fmla="*/ 196791 w 3747182"/>
                <a:gd name="connsiteY4426" fmla="*/ 1828185 h 2326686"/>
                <a:gd name="connsiteX4427" fmla="*/ 198386 w 3747182"/>
                <a:gd name="connsiteY4427" fmla="*/ 1829374 h 2326686"/>
                <a:gd name="connsiteX4428" fmla="*/ 199568 w 3747182"/>
                <a:gd name="connsiteY4428" fmla="*/ 1831690 h 2326686"/>
                <a:gd name="connsiteX4429" fmla="*/ 200671 w 3747182"/>
                <a:gd name="connsiteY4429" fmla="*/ 1833536 h 2326686"/>
                <a:gd name="connsiteX4430" fmla="*/ 201852 w 3747182"/>
                <a:gd name="connsiteY4430" fmla="*/ 1834037 h 2326686"/>
                <a:gd name="connsiteX4431" fmla="*/ 205201 w 3747182"/>
                <a:gd name="connsiteY4431" fmla="*/ 1831706 h 2326686"/>
                <a:gd name="connsiteX4432" fmla="*/ 207055 w 3747182"/>
                <a:gd name="connsiteY4432" fmla="*/ 1830931 h 2326686"/>
                <a:gd name="connsiteX4433" fmla="*/ 208276 w 3747182"/>
                <a:gd name="connsiteY4433" fmla="*/ 1830955 h 2326686"/>
                <a:gd name="connsiteX4434" fmla="*/ 212570 w 3747182"/>
                <a:gd name="connsiteY4434" fmla="*/ 1833043 h 2326686"/>
                <a:gd name="connsiteX4435" fmla="*/ 214589 w 3747182"/>
                <a:gd name="connsiteY4435" fmla="*/ 1834186 h 2326686"/>
                <a:gd name="connsiteX4436" fmla="*/ 215050 w 3747182"/>
                <a:gd name="connsiteY4436" fmla="*/ 1835218 h 2326686"/>
                <a:gd name="connsiteX4437" fmla="*/ 215090 w 3747182"/>
                <a:gd name="connsiteY4437" fmla="*/ 1836439 h 2326686"/>
                <a:gd name="connsiteX4438" fmla="*/ 214542 w 3747182"/>
                <a:gd name="connsiteY4438" fmla="*/ 1838246 h 2326686"/>
                <a:gd name="connsiteX4439" fmla="*/ 214112 w 3747182"/>
                <a:gd name="connsiteY4439" fmla="*/ 1840210 h 2326686"/>
                <a:gd name="connsiteX4440" fmla="*/ 215418 w 3747182"/>
                <a:gd name="connsiteY4440" fmla="*/ 1842525 h 2326686"/>
                <a:gd name="connsiteX4441" fmla="*/ 216936 w 3747182"/>
                <a:gd name="connsiteY4441" fmla="*/ 1844090 h 2326686"/>
                <a:gd name="connsiteX4442" fmla="*/ 220183 w 3747182"/>
                <a:gd name="connsiteY4442" fmla="*/ 1841501 h 2326686"/>
                <a:gd name="connsiteX4443" fmla="*/ 221380 w 3747182"/>
                <a:gd name="connsiteY4443" fmla="*/ 1840781 h 2326686"/>
                <a:gd name="connsiteX4444" fmla="*/ 222686 w 3747182"/>
                <a:gd name="connsiteY4444" fmla="*/ 1840757 h 2326686"/>
                <a:gd name="connsiteX4445" fmla="*/ 224439 w 3747182"/>
                <a:gd name="connsiteY4445" fmla="*/ 1839795 h 2326686"/>
                <a:gd name="connsiteX4446" fmla="*/ 225706 w 3747182"/>
                <a:gd name="connsiteY4446" fmla="*/ 1838340 h 2326686"/>
                <a:gd name="connsiteX4447" fmla="*/ 226919 w 3747182"/>
                <a:gd name="connsiteY4447" fmla="*/ 1837839 h 2326686"/>
                <a:gd name="connsiteX4448" fmla="*/ 229234 w 3747182"/>
                <a:gd name="connsiteY4448" fmla="*/ 1838183 h 2326686"/>
                <a:gd name="connsiteX4449" fmla="*/ 233428 w 3747182"/>
                <a:gd name="connsiteY4449" fmla="*/ 1837839 h 2326686"/>
                <a:gd name="connsiteX4450" fmla="*/ 238317 w 3747182"/>
                <a:gd name="connsiteY4450" fmla="*/ 1840124 h 2326686"/>
                <a:gd name="connsiteX4451" fmla="*/ 238740 w 3747182"/>
                <a:gd name="connsiteY4451" fmla="*/ 1840820 h 2326686"/>
                <a:gd name="connsiteX4452" fmla="*/ 241181 w 3747182"/>
                <a:gd name="connsiteY4452" fmla="*/ 1843488 h 2326686"/>
                <a:gd name="connsiteX4453" fmla="*/ 242034 w 3747182"/>
                <a:gd name="connsiteY4453" fmla="*/ 1844810 h 2326686"/>
                <a:gd name="connsiteX4454" fmla="*/ 242839 w 3747182"/>
                <a:gd name="connsiteY4454" fmla="*/ 1845232 h 2326686"/>
                <a:gd name="connsiteX4455" fmla="*/ 244146 w 3747182"/>
                <a:gd name="connsiteY4455" fmla="*/ 1846531 h 2326686"/>
                <a:gd name="connsiteX4456" fmla="*/ 245883 w 3747182"/>
                <a:gd name="connsiteY4456" fmla="*/ 1847345 h 2326686"/>
                <a:gd name="connsiteX4457" fmla="*/ 247095 w 3747182"/>
                <a:gd name="connsiteY4457" fmla="*/ 1847094 h 2326686"/>
                <a:gd name="connsiteX4458" fmla="*/ 247674 w 3747182"/>
                <a:gd name="connsiteY4458" fmla="*/ 1847525 h 2326686"/>
                <a:gd name="connsiteX4459" fmla="*/ 248214 w 3747182"/>
                <a:gd name="connsiteY4459" fmla="*/ 1848542 h 2326686"/>
                <a:gd name="connsiteX4460" fmla="*/ 248253 w 3747182"/>
                <a:gd name="connsiteY4460" fmla="*/ 1850278 h 2326686"/>
                <a:gd name="connsiteX4461" fmla="*/ 248081 w 3747182"/>
                <a:gd name="connsiteY4461" fmla="*/ 1855223 h 2326686"/>
                <a:gd name="connsiteX4462" fmla="*/ 247228 w 3747182"/>
                <a:gd name="connsiteY4462" fmla="*/ 1856647 h 2326686"/>
                <a:gd name="connsiteX4463" fmla="*/ 246328 w 3747182"/>
                <a:gd name="connsiteY4463" fmla="*/ 1857805 h 2326686"/>
                <a:gd name="connsiteX4464" fmla="*/ 246102 w 3747182"/>
                <a:gd name="connsiteY4464" fmla="*/ 1858704 h 2326686"/>
                <a:gd name="connsiteX4465" fmla="*/ 246188 w 3747182"/>
                <a:gd name="connsiteY4465" fmla="*/ 1859792 h 2326686"/>
                <a:gd name="connsiteX4466" fmla="*/ 247573 w 3747182"/>
                <a:gd name="connsiteY4466" fmla="*/ 1861912 h 2326686"/>
                <a:gd name="connsiteX4467" fmla="*/ 249356 w 3747182"/>
                <a:gd name="connsiteY4467" fmla="*/ 1865206 h 2326686"/>
                <a:gd name="connsiteX4468" fmla="*/ 249771 w 3747182"/>
                <a:gd name="connsiteY4468" fmla="*/ 1867115 h 2326686"/>
                <a:gd name="connsiteX4469" fmla="*/ 249771 w 3747182"/>
                <a:gd name="connsiteY4469" fmla="*/ 1868546 h 2326686"/>
                <a:gd name="connsiteX4470" fmla="*/ 247338 w 3747182"/>
                <a:gd name="connsiteY4470" fmla="*/ 1872740 h 2326686"/>
                <a:gd name="connsiteX4471" fmla="*/ 246524 w 3747182"/>
                <a:gd name="connsiteY4471" fmla="*/ 1873717 h 2326686"/>
                <a:gd name="connsiteX4472" fmla="*/ 245961 w 3747182"/>
                <a:gd name="connsiteY4472" fmla="*/ 1875775 h 2326686"/>
                <a:gd name="connsiteX4473" fmla="*/ 245664 w 3747182"/>
                <a:gd name="connsiteY4473" fmla="*/ 1877864 h 2326686"/>
                <a:gd name="connsiteX4474" fmla="*/ 245836 w 3747182"/>
                <a:gd name="connsiteY4474" fmla="*/ 1878725 h 2326686"/>
                <a:gd name="connsiteX4475" fmla="*/ 249904 w 3747182"/>
                <a:gd name="connsiteY4475" fmla="*/ 1882042 h 2326686"/>
                <a:gd name="connsiteX4476" fmla="*/ 252916 w 3747182"/>
                <a:gd name="connsiteY4476" fmla="*/ 1883833 h 2326686"/>
                <a:gd name="connsiteX4477" fmla="*/ 253589 w 3747182"/>
                <a:gd name="connsiteY4477" fmla="*/ 1884709 h 2326686"/>
                <a:gd name="connsiteX4478" fmla="*/ 253651 w 3747182"/>
                <a:gd name="connsiteY4478" fmla="*/ 1885249 h 2326686"/>
                <a:gd name="connsiteX4479" fmla="*/ 252047 w 3747182"/>
                <a:gd name="connsiteY4479" fmla="*/ 1888801 h 2326686"/>
                <a:gd name="connsiteX4480" fmla="*/ 251891 w 3747182"/>
                <a:gd name="connsiteY4480" fmla="*/ 1889756 h 2326686"/>
                <a:gd name="connsiteX4481" fmla="*/ 254308 w 3747182"/>
                <a:gd name="connsiteY4481" fmla="*/ 1891226 h 2326686"/>
                <a:gd name="connsiteX4482" fmla="*/ 255638 w 3747182"/>
                <a:gd name="connsiteY4482" fmla="*/ 1893534 h 2326686"/>
                <a:gd name="connsiteX4483" fmla="*/ 256812 w 3747182"/>
                <a:gd name="connsiteY4483" fmla="*/ 1897289 h 2326686"/>
                <a:gd name="connsiteX4484" fmla="*/ 259104 w 3747182"/>
                <a:gd name="connsiteY4484" fmla="*/ 1900881 h 2326686"/>
                <a:gd name="connsiteX4485" fmla="*/ 264041 w 3747182"/>
                <a:gd name="connsiteY4485" fmla="*/ 1904049 h 2326686"/>
                <a:gd name="connsiteX4486" fmla="*/ 267632 w 3747182"/>
                <a:gd name="connsiteY4486" fmla="*/ 1906114 h 2326686"/>
                <a:gd name="connsiteX4487" fmla="*/ 268375 w 3747182"/>
                <a:gd name="connsiteY4487" fmla="*/ 1907053 h 2326686"/>
                <a:gd name="connsiteX4488" fmla="*/ 268633 w 3747182"/>
                <a:gd name="connsiteY4488" fmla="*/ 1908172 h 2326686"/>
                <a:gd name="connsiteX4489" fmla="*/ 268359 w 3747182"/>
                <a:gd name="connsiteY4489" fmla="*/ 1910621 h 2326686"/>
                <a:gd name="connsiteX4490" fmla="*/ 267436 w 3747182"/>
                <a:gd name="connsiteY4490" fmla="*/ 1913602 h 2326686"/>
                <a:gd name="connsiteX4491" fmla="*/ 266802 w 3747182"/>
                <a:gd name="connsiteY4491" fmla="*/ 1915252 h 2326686"/>
                <a:gd name="connsiteX4492" fmla="*/ 268265 w 3747182"/>
                <a:gd name="connsiteY4492" fmla="*/ 1915941 h 2326686"/>
                <a:gd name="connsiteX4493" fmla="*/ 272029 w 3747182"/>
                <a:gd name="connsiteY4493" fmla="*/ 1915761 h 2326686"/>
                <a:gd name="connsiteX4494" fmla="*/ 276597 w 3747182"/>
                <a:gd name="connsiteY4494" fmla="*/ 1916340 h 2326686"/>
                <a:gd name="connsiteX4495" fmla="*/ 282081 w 3747182"/>
                <a:gd name="connsiteY4495" fmla="*/ 1919610 h 2326686"/>
                <a:gd name="connsiteX4496" fmla="*/ 282097 w 3747182"/>
                <a:gd name="connsiteY4496" fmla="*/ 1921073 h 2326686"/>
                <a:gd name="connsiteX4497" fmla="*/ 281534 w 3747182"/>
                <a:gd name="connsiteY4497" fmla="*/ 1922403 h 2326686"/>
                <a:gd name="connsiteX4498" fmla="*/ 281910 w 3747182"/>
                <a:gd name="connsiteY4498" fmla="*/ 1923803 h 2326686"/>
                <a:gd name="connsiteX4499" fmla="*/ 282512 w 3747182"/>
                <a:gd name="connsiteY4499" fmla="*/ 1924992 h 2326686"/>
                <a:gd name="connsiteX4500" fmla="*/ 287253 w 3747182"/>
                <a:gd name="connsiteY4500" fmla="*/ 1928630 h 2326686"/>
                <a:gd name="connsiteX4501" fmla="*/ 287707 w 3747182"/>
                <a:gd name="connsiteY4501" fmla="*/ 1929687 h 2326686"/>
                <a:gd name="connsiteX4502" fmla="*/ 287793 w 3747182"/>
                <a:gd name="connsiteY4502" fmla="*/ 1931454 h 2326686"/>
                <a:gd name="connsiteX4503" fmla="*/ 287660 w 3747182"/>
                <a:gd name="connsiteY4503" fmla="*/ 1932745 h 2326686"/>
                <a:gd name="connsiteX4504" fmla="*/ 286346 w 3747182"/>
                <a:gd name="connsiteY4504" fmla="*/ 1933019 h 2326686"/>
                <a:gd name="connsiteX4505" fmla="*/ 284883 w 3747182"/>
                <a:gd name="connsiteY4505" fmla="*/ 1933622 h 2326686"/>
                <a:gd name="connsiteX4506" fmla="*/ 282496 w 3747182"/>
                <a:gd name="connsiteY4506" fmla="*/ 1935163 h 2326686"/>
                <a:gd name="connsiteX4507" fmla="*/ 281550 w 3747182"/>
                <a:gd name="connsiteY4507" fmla="*/ 1937345 h 2326686"/>
                <a:gd name="connsiteX4508" fmla="*/ 277693 w 3747182"/>
                <a:gd name="connsiteY4508" fmla="*/ 1940350 h 2326686"/>
                <a:gd name="connsiteX4509" fmla="*/ 275307 w 3747182"/>
                <a:gd name="connsiteY4509" fmla="*/ 1941703 h 2326686"/>
                <a:gd name="connsiteX4510" fmla="*/ 273405 w 3747182"/>
                <a:gd name="connsiteY4510" fmla="*/ 1941766 h 2326686"/>
                <a:gd name="connsiteX4511" fmla="*/ 268891 w 3747182"/>
                <a:gd name="connsiteY4511" fmla="*/ 1941155 h 2326686"/>
                <a:gd name="connsiteX4512" fmla="*/ 267303 w 3747182"/>
                <a:gd name="connsiteY4512" fmla="*/ 1939677 h 2326686"/>
                <a:gd name="connsiteX4513" fmla="*/ 266646 w 3747182"/>
                <a:gd name="connsiteY4513" fmla="*/ 1938316 h 2326686"/>
                <a:gd name="connsiteX4514" fmla="*/ 264909 w 3747182"/>
                <a:gd name="connsiteY4514" fmla="*/ 1937705 h 2326686"/>
                <a:gd name="connsiteX4515" fmla="*/ 262601 w 3747182"/>
                <a:gd name="connsiteY4515" fmla="*/ 1937651 h 2326686"/>
                <a:gd name="connsiteX4516" fmla="*/ 259417 w 3747182"/>
                <a:gd name="connsiteY4516" fmla="*/ 1937885 h 2326686"/>
                <a:gd name="connsiteX4517" fmla="*/ 258768 w 3747182"/>
                <a:gd name="connsiteY4517" fmla="*/ 1938292 h 2326686"/>
                <a:gd name="connsiteX4518" fmla="*/ 258244 w 3747182"/>
                <a:gd name="connsiteY4518" fmla="*/ 1939966 h 2326686"/>
                <a:gd name="connsiteX4519" fmla="*/ 256890 w 3747182"/>
                <a:gd name="connsiteY4519" fmla="*/ 1942814 h 2326686"/>
                <a:gd name="connsiteX4520" fmla="*/ 255920 w 3747182"/>
                <a:gd name="connsiteY4520" fmla="*/ 1944426 h 2326686"/>
                <a:gd name="connsiteX4521" fmla="*/ 256726 w 3747182"/>
                <a:gd name="connsiteY4521" fmla="*/ 1945404 h 2326686"/>
                <a:gd name="connsiteX4522" fmla="*/ 257993 w 3747182"/>
                <a:gd name="connsiteY4522" fmla="*/ 1947453 h 2326686"/>
                <a:gd name="connsiteX4523" fmla="*/ 259965 w 3747182"/>
                <a:gd name="connsiteY4523" fmla="*/ 1950059 h 2326686"/>
                <a:gd name="connsiteX4524" fmla="*/ 261991 w 3747182"/>
                <a:gd name="connsiteY4524" fmla="*/ 1952367 h 2326686"/>
                <a:gd name="connsiteX4525" fmla="*/ 262640 w 3747182"/>
                <a:gd name="connsiteY4525" fmla="*/ 1953775 h 2326686"/>
                <a:gd name="connsiteX4526" fmla="*/ 262617 w 3747182"/>
                <a:gd name="connsiteY4526" fmla="*/ 1954776 h 2326686"/>
                <a:gd name="connsiteX4527" fmla="*/ 261647 w 3747182"/>
                <a:gd name="connsiteY4527" fmla="*/ 1955958 h 2326686"/>
                <a:gd name="connsiteX4528" fmla="*/ 261796 w 3747182"/>
                <a:gd name="connsiteY4528" fmla="*/ 1958336 h 2326686"/>
                <a:gd name="connsiteX4529" fmla="*/ 263767 w 3747182"/>
                <a:gd name="connsiteY4529" fmla="*/ 1961457 h 2326686"/>
                <a:gd name="connsiteX4530" fmla="*/ 263102 w 3747182"/>
                <a:gd name="connsiteY4530" fmla="*/ 1961950 h 2326686"/>
                <a:gd name="connsiteX4531" fmla="*/ 262906 w 3747182"/>
                <a:gd name="connsiteY4531" fmla="*/ 1965776 h 2326686"/>
                <a:gd name="connsiteX4532" fmla="*/ 262922 w 3747182"/>
                <a:gd name="connsiteY4532" fmla="*/ 1969852 h 2326686"/>
                <a:gd name="connsiteX4533" fmla="*/ 263454 w 3747182"/>
                <a:gd name="connsiteY4533" fmla="*/ 1970838 h 2326686"/>
                <a:gd name="connsiteX4534" fmla="*/ 264518 w 3747182"/>
                <a:gd name="connsiteY4534" fmla="*/ 1971651 h 2326686"/>
                <a:gd name="connsiteX4535" fmla="*/ 265410 w 3747182"/>
                <a:gd name="connsiteY4535" fmla="*/ 1973138 h 2326686"/>
                <a:gd name="connsiteX4536" fmla="*/ 266904 w 3747182"/>
                <a:gd name="connsiteY4536" fmla="*/ 1976525 h 2326686"/>
                <a:gd name="connsiteX4537" fmla="*/ 267006 w 3747182"/>
                <a:gd name="connsiteY4537" fmla="*/ 1977409 h 2326686"/>
                <a:gd name="connsiteX4538" fmla="*/ 267428 w 3747182"/>
                <a:gd name="connsiteY4538" fmla="*/ 1977472 h 2326686"/>
                <a:gd name="connsiteX4539" fmla="*/ 269478 w 3747182"/>
                <a:gd name="connsiteY4539" fmla="*/ 1978489 h 2326686"/>
                <a:gd name="connsiteX4540" fmla="*/ 271629 w 3747182"/>
                <a:gd name="connsiteY4540" fmla="*/ 1979350 h 2326686"/>
                <a:gd name="connsiteX4541" fmla="*/ 273116 w 3747182"/>
                <a:gd name="connsiteY4541" fmla="*/ 1979404 h 2326686"/>
                <a:gd name="connsiteX4542" fmla="*/ 274884 w 3747182"/>
                <a:gd name="connsiteY4542" fmla="*/ 1979209 h 2326686"/>
                <a:gd name="connsiteX4543" fmla="*/ 276965 w 3747182"/>
                <a:gd name="connsiteY4543" fmla="*/ 1978059 h 2326686"/>
                <a:gd name="connsiteX4544" fmla="*/ 278412 w 3747182"/>
                <a:gd name="connsiteY4544" fmla="*/ 1976948 h 2326686"/>
                <a:gd name="connsiteX4545" fmla="*/ 280173 w 3747182"/>
                <a:gd name="connsiteY4545" fmla="*/ 1971299 h 2326686"/>
                <a:gd name="connsiteX4546" fmla="*/ 280798 w 3747182"/>
                <a:gd name="connsiteY4546" fmla="*/ 1970486 h 2326686"/>
                <a:gd name="connsiteX4547" fmla="*/ 281769 w 3747182"/>
                <a:gd name="connsiteY4547" fmla="*/ 1970040 h 2326686"/>
                <a:gd name="connsiteX4548" fmla="*/ 283357 w 3747182"/>
                <a:gd name="connsiteY4548" fmla="*/ 1969993 h 2326686"/>
                <a:gd name="connsiteX4549" fmla="*/ 286377 w 3747182"/>
                <a:gd name="connsiteY4549" fmla="*/ 1971049 h 2326686"/>
                <a:gd name="connsiteX4550" fmla="*/ 289913 w 3747182"/>
                <a:gd name="connsiteY4550" fmla="*/ 1971996 h 2326686"/>
                <a:gd name="connsiteX4551" fmla="*/ 291962 w 3747182"/>
                <a:gd name="connsiteY4551" fmla="*/ 1971863 h 2326686"/>
                <a:gd name="connsiteX4552" fmla="*/ 297423 w 3747182"/>
                <a:gd name="connsiteY4552" fmla="*/ 1968850 h 2326686"/>
                <a:gd name="connsiteX4553" fmla="*/ 300467 w 3747182"/>
                <a:gd name="connsiteY4553" fmla="*/ 1968381 h 2326686"/>
                <a:gd name="connsiteX4554" fmla="*/ 304081 w 3747182"/>
                <a:gd name="connsiteY4554" fmla="*/ 1969085 h 2326686"/>
                <a:gd name="connsiteX4555" fmla="*/ 307633 w 3747182"/>
                <a:gd name="connsiteY4555" fmla="*/ 1969124 h 2326686"/>
                <a:gd name="connsiteX4556" fmla="*/ 310309 w 3747182"/>
                <a:gd name="connsiteY4556" fmla="*/ 1968686 h 2326686"/>
                <a:gd name="connsiteX4557" fmla="*/ 312147 w 3747182"/>
                <a:gd name="connsiteY4557" fmla="*/ 1969727 h 2326686"/>
                <a:gd name="connsiteX4558" fmla="*/ 314416 w 3747182"/>
                <a:gd name="connsiteY4558" fmla="*/ 1972027 h 2326686"/>
                <a:gd name="connsiteX4559" fmla="*/ 316466 w 3747182"/>
                <a:gd name="connsiteY4559" fmla="*/ 1975438 h 2326686"/>
                <a:gd name="connsiteX4560" fmla="*/ 318609 w 3747182"/>
                <a:gd name="connsiteY4560" fmla="*/ 1981720 h 2326686"/>
                <a:gd name="connsiteX4561" fmla="*/ 324860 w 3747182"/>
                <a:gd name="connsiteY4561" fmla="*/ 1988785 h 2326686"/>
                <a:gd name="connsiteX4562" fmla="*/ 324962 w 3747182"/>
                <a:gd name="connsiteY4562" fmla="*/ 1990162 h 2326686"/>
                <a:gd name="connsiteX4563" fmla="*/ 324453 w 3747182"/>
                <a:gd name="connsiteY4563" fmla="*/ 1991046 h 2326686"/>
                <a:gd name="connsiteX4564" fmla="*/ 321379 w 3747182"/>
                <a:gd name="connsiteY4564" fmla="*/ 1991898 h 2326686"/>
                <a:gd name="connsiteX4565" fmla="*/ 318782 w 3747182"/>
                <a:gd name="connsiteY4565" fmla="*/ 1992360 h 2326686"/>
                <a:gd name="connsiteX4566" fmla="*/ 318656 w 3747182"/>
                <a:gd name="connsiteY4566" fmla="*/ 1993565 h 2326686"/>
                <a:gd name="connsiteX4567" fmla="*/ 319345 w 3747182"/>
                <a:gd name="connsiteY4567" fmla="*/ 1994871 h 2326686"/>
                <a:gd name="connsiteX4568" fmla="*/ 320534 w 3747182"/>
                <a:gd name="connsiteY4568" fmla="*/ 1996780 h 2326686"/>
                <a:gd name="connsiteX4569" fmla="*/ 320714 w 3747182"/>
                <a:gd name="connsiteY4569" fmla="*/ 1999237 h 2326686"/>
                <a:gd name="connsiteX4570" fmla="*/ 320651 w 3747182"/>
                <a:gd name="connsiteY4570" fmla="*/ 2001490 h 2326686"/>
                <a:gd name="connsiteX4571" fmla="*/ 321160 w 3747182"/>
                <a:gd name="connsiteY4571" fmla="*/ 2003477 h 2326686"/>
                <a:gd name="connsiteX4572" fmla="*/ 322153 w 3747182"/>
                <a:gd name="connsiteY4572" fmla="*/ 2004291 h 2326686"/>
                <a:gd name="connsiteX4573" fmla="*/ 322278 w 3747182"/>
                <a:gd name="connsiteY4573" fmla="*/ 2005284 h 2326686"/>
                <a:gd name="connsiteX4574" fmla="*/ 321136 w 3747182"/>
                <a:gd name="connsiteY4574" fmla="*/ 2006505 h 2326686"/>
                <a:gd name="connsiteX4575" fmla="*/ 320816 w 3747182"/>
                <a:gd name="connsiteY4575" fmla="*/ 2007256 h 2326686"/>
                <a:gd name="connsiteX4576" fmla="*/ 321261 w 3747182"/>
                <a:gd name="connsiteY4576" fmla="*/ 2007663 h 2326686"/>
                <a:gd name="connsiteX4577" fmla="*/ 326902 w 3747182"/>
                <a:gd name="connsiteY4577" fmla="*/ 2007897 h 2326686"/>
                <a:gd name="connsiteX4578" fmla="*/ 329664 w 3747182"/>
                <a:gd name="connsiteY4578" fmla="*/ 2009079 h 2326686"/>
                <a:gd name="connsiteX4579" fmla="*/ 331761 w 3747182"/>
                <a:gd name="connsiteY4579" fmla="*/ 2010158 h 2326686"/>
                <a:gd name="connsiteX4580" fmla="*/ 332817 w 3747182"/>
                <a:gd name="connsiteY4580" fmla="*/ 2010260 h 2326686"/>
                <a:gd name="connsiteX4581" fmla="*/ 335195 w 3747182"/>
                <a:gd name="connsiteY4581" fmla="*/ 2009572 h 2326686"/>
                <a:gd name="connsiteX4582" fmla="*/ 337871 w 3747182"/>
                <a:gd name="connsiteY4582" fmla="*/ 2009133 h 2326686"/>
                <a:gd name="connsiteX4583" fmla="*/ 339490 w 3747182"/>
                <a:gd name="connsiteY4583" fmla="*/ 2009071 h 2326686"/>
                <a:gd name="connsiteX4584" fmla="*/ 340116 w 3747182"/>
                <a:gd name="connsiteY4584" fmla="*/ 2009869 h 2326686"/>
                <a:gd name="connsiteX4585" fmla="*/ 340616 w 3747182"/>
                <a:gd name="connsiteY4585" fmla="*/ 2011958 h 2326686"/>
                <a:gd name="connsiteX4586" fmla="*/ 341555 w 3747182"/>
                <a:gd name="connsiteY4586" fmla="*/ 2014047 h 2326686"/>
                <a:gd name="connsiteX4587" fmla="*/ 342432 w 3747182"/>
                <a:gd name="connsiteY4587" fmla="*/ 2014641 h 2326686"/>
                <a:gd name="connsiteX4588" fmla="*/ 343996 w 3747182"/>
                <a:gd name="connsiteY4588" fmla="*/ 2014539 h 2326686"/>
                <a:gd name="connsiteX4589" fmla="*/ 344935 w 3747182"/>
                <a:gd name="connsiteY4589" fmla="*/ 2014641 h 2326686"/>
                <a:gd name="connsiteX4590" fmla="*/ 345436 w 3747182"/>
                <a:gd name="connsiteY4590" fmla="*/ 2015431 h 2326686"/>
                <a:gd name="connsiteX4591" fmla="*/ 344872 w 3747182"/>
                <a:gd name="connsiteY4591" fmla="*/ 2016621 h 2326686"/>
                <a:gd name="connsiteX4592" fmla="*/ 344997 w 3747182"/>
                <a:gd name="connsiteY4592" fmla="*/ 2017911 h 2326686"/>
                <a:gd name="connsiteX4593" fmla="*/ 345686 w 3747182"/>
                <a:gd name="connsiteY4593" fmla="*/ 2019492 h 2326686"/>
                <a:gd name="connsiteX4594" fmla="*/ 346500 w 3747182"/>
                <a:gd name="connsiteY4594" fmla="*/ 2023145 h 2326686"/>
                <a:gd name="connsiteX4595" fmla="*/ 347251 w 3747182"/>
                <a:gd name="connsiteY4595" fmla="*/ 2024233 h 2326686"/>
                <a:gd name="connsiteX4596" fmla="*/ 347752 w 3747182"/>
                <a:gd name="connsiteY4596" fmla="*/ 2025610 h 2326686"/>
                <a:gd name="connsiteX4597" fmla="*/ 347752 w 3747182"/>
                <a:gd name="connsiteY4597" fmla="*/ 2027190 h 2326686"/>
                <a:gd name="connsiteX4598" fmla="*/ 347126 w 3747182"/>
                <a:gd name="connsiteY4598" fmla="*/ 2028567 h 2326686"/>
                <a:gd name="connsiteX4599" fmla="*/ 346687 w 3747182"/>
                <a:gd name="connsiteY4599" fmla="*/ 2029646 h 2326686"/>
                <a:gd name="connsiteX4600" fmla="*/ 347126 w 3747182"/>
                <a:gd name="connsiteY4600" fmla="*/ 2032103 h 2326686"/>
                <a:gd name="connsiteX4601" fmla="*/ 348816 w 3747182"/>
                <a:gd name="connsiteY4601" fmla="*/ 2034849 h 2326686"/>
                <a:gd name="connsiteX4602" fmla="*/ 350067 w 3747182"/>
                <a:gd name="connsiteY4602" fmla="*/ 2035530 h 2326686"/>
                <a:gd name="connsiteX4603" fmla="*/ 351068 w 3747182"/>
                <a:gd name="connsiteY4603" fmla="*/ 2037978 h 2326686"/>
                <a:gd name="connsiteX4604" fmla="*/ 352884 w 3747182"/>
                <a:gd name="connsiteY4604" fmla="*/ 2038761 h 2326686"/>
                <a:gd name="connsiteX4605" fmla="*/ 355575 w 3747182"/>
                <a:gd name="connsiteY4605" fmla="*/ 2036703 h 2326686"/>
                <a:gd name="connsiteX4606" fmla="*/ 357640 w 3747182"/>
                <a:gd name="connsiteY4606" fmla="*/ 2035624 h 2326686"/>
                <a:gd name="connsiteX4607" fmla="*/ 360222 w 3747182"/>
                <a:gd name="connsiteY4607" fmla="*/ 2036226 h 2326686"/>
                <a:gd name="connsiteX4608" fmla="*/ 362608 w 3747182"/>
                <a:gd name="connsiteY4608" fmla="*/ 2036609 h 2326686"/>
                <a:gd name="connsiteX4609" fmla="*/ 364212 w 3747182"/>
                <a:gd name="connsiteY4609" fmla="*/ 2038010 h 2326686"/>
                <a:gd name="connsiteX4610" fmla="*/ 365394 w 3747182"/>
                <a:gd name="connsiteY4610" fmla="*/ 2039934 h 2326686"/>
                <a:gd name="connsiteX4611" fmla="*/ 366770 w 3747182"/>
                <a:gd name="connsiteY4611" fmla="*/ 2041006 h 2326686"/>
                <a:gd name="connsiteX4612" fmla="*/ 368147 w 3747182"/>
                <a:gd name="connsiteY4612" fmla="*/ 2040443 h 2326686"/>
                <a:gd name="connsiteX4613" fmla="*/ 371019 w 3747182"/>
                <a:gd name="connsiteY4613" fmla="*/ 2041006 h 2326686"/>
                <a:gd name="connsiteX4614" fmla="*/ 372333 w 3747182"/>
                <a:gd name="connsiteY4614" fmla="*/ 2042563 h 2326686"/>
                <a:gd name="connsiteX4615" fmla="*/ 373647 w 3747182"/>
                <a:gd name="connsiteY4615" fmla="*/ 2043439 h 2326686"/>
                <a:gd name="connsiteX4616" fmla="*/ 375337 w 3747182"/>
                <a:gd name="connsiteY4616" fmla="*/ 2042172 h 2326686"/>
                <a:gd name="connsiteX4617" fmla="*/ 376714 w 3747182"/>
                <a:gd name="connsiteY4617" fmla="*/ 2040607 h 2326686"/>
                <a:gd name="connsiteX4618" fmla="*/ 381752 w 3747182"/>
                <a:gd name="connsiteY4618" fmla="*/ 2038972 h 2326686"/>
                <a:gd name="connsiteX4619" fmla="*/ 384882 w 3747182"/>
                <a:gd name="connsiteY4619" fmla="*/ 2038565 h 2326686"/>
                <a:gd name="connsiteX4620" fmla="*/ 385758 w 3747182"/>
                <a:gd name="connsiteY4620" fmla="*/ 2038244 h 2326686"/>
                <a:gd name="connsiteX4621" fmla="*/ 387596 w 3747182"/>
                <a:gd name="connsiteY4621" fmla="*/ 2037071 h 2326686"/>
                <a:gd name="connsiteX4622" fmla="*/ 389537 w 3747182"/>
                <a:gd name="connsiteY4622" fmla="*/ 2036288 h 2326686"/>
                <a:gd name="connsiteX4623" fmla="*/ 391281 w 3747182"/>
                <a:gd name="connsiteY4623" fmla="*/ 2036500 h 2326686"/>
                <a:gd name="connsiteX4624" fmla="*/ 393002 w 3747182"/>
                <a:gd name="connsiteY4624" fmla="*/ 2038933 h 2326686"/>
                <a:gd name="connsiteX4625" fmla="*/ 394786 w 3747182"/>
                <a:gd name="connsiteY4625" fmla="*/ 2040607 h 2326686"/>
                <a:gd name="connsiteX4626" fmla="*/ 395287 w 3747182"/>
                <a:gd name="connsiteY4626" fmla="*/ 2043244 h 2326686"/>
                <a:gd name="connsiteX4627" fmla="*/ 397462 w 3747182"/>
                <a:gd name="connsiteY4627" fmla="*/ 2046858 h 2326686"/>
                <a:gd name="connsiteX4628" fmla="*/ 402868 w 3747182"/>
                <a:gd name="connsiteY4628" fmla="*/ 2051795 h 2326686"/>
                <a:gd name="connsiteX4629" fmla="*/ 404988 w 3747182"/>
                <a:gd name="connsiteY4629" fmla="*/ 2053297 h 2326686"/>
                <a:gd name="connsiteX4630" fmla="*/ 406427 w 3747182"/>
                <a:gd name="connsiteY4630" fmla="*/ 2053031 h 2326686"/>
                <a:gd name="connsiteX4631" fmla="*/ 407178 w 3747182"/>
                <a:gd name="connsiteY4631" fmla="*/ 2052639 h 2326686"/>
                <a:gd name="connsiteX4632" fmla="*/ 407531 w 3747182"/>
                <a:gd name="connsiteY4632" fmla="*/ 2052123 h 2326686"/>
                <a:gd name="connsiteX4633" fmla="*/ 407859 w 3747182"/>
                <a:gd name="connsiteY4633" fmla="*/ 2049706 h 2326686"/>
                <a:gd name="connsiteX4634" fmla="*/ 408539 w 3747182"/>
                <a:gd name="connsiteY4634" fmla="*/ 2048814 h 2326686"/>
                <a:gd name="connsiteX4635" fmla="*/ 409635 w 3747182"/>
                <a:gd name="connsiteY4635" fmla="*/ 2048790 h 2326686"/>
                <a:gd name="connsiteX4636" fmla="*/ 413867 w 3747182"/>
                <a:gd name="connsiteY4636" fmla="*/ 2051795 h 2326686"/>
                <a:gd name="connsiteX4637" fmla="*/ 416081 w 3747182"/>
                <a:gd name="connsiteY4637" fmla="*/ 2052123 h 2326686"/>
                <a:gd name="connsiteX4638" fmla="*/ 418186 w 3747182"/>
                <a:gd name="connsiteY4638" fmla="*/ 2052178 h 2326686"/>
                <a:gd name="connsiteX4639" fmla="*/ 421018 w 3747182"/>
                <a:gd name="connsiteY4639" fmla="*/ 2054509 h 2326686"/>
                <a:gd name="connsiteX4640" fmla="*/ 424124 w 3747182"/>
                <a:gd name="connsiteY4640" fmla="*/ 2056536 h 2326686"/>
                <a:gd name="connsiteX4641" fmla="*/ 426526 w 3747182"/>
                <a:gd name="connsiteY4641" fmla="*/ 2056747 h 2326686"/>
                <a:gd name="connsiteX4642" fmla="*/ 428442 w 3747182"/>
                <a:gd name="connsiteY4642" fmla="*/ 2055949 h 2326686"/>
                <a:gd name="connsiteX4643" fmla="*/ 429757 w 3747182"/>
                <a:gd name="connsiteY4643" fmla="*/ 2055464 h 2326686"/>
                <a:gd name="connsiteX4644" fmla="*/ 430571 w 3747182"/>
                <a:gd name="connsiteY4644" fmla="*/ 2056238 h 2326686"/>
                <a:gd name="connsiteX4645" fmla="*/ 431322 w 3747182"/>
                <a:gd name="connsiteY4645" fmla="*/ 2057983 h 2326686"/>
                <a:gd name="connsiteX4646" fmla="*/ 432573 w 3747182"/>
                <a:gd name="connsiteY4646" fmla="*/ 2059336 h 2326686"/>
                <a:gd name="connsiteX4647" fmla="*/ 434013 w 3747182"/>
                <a:gd name="connsiteY4647" fmla="*/ 2059720 h 2326686"/>
                <a:gd name="connsiteX4648" fmla="*/ 436086 w 3747182"/>
                <a:gd name="connsiteY4648" fmla="*/ 2059806 h 2326686"/>
                <a:gd name="connsiteX4649" fmla="*/ 439685 w 3747182"/>
                <a:gd name="connsiteY4649" fmla="*/ 2062419 h 2326686"/>
                <a:gd name="connsiteX4650" fmla="*/ 443064 w 3747182"/>
                <a:gd name="connsiteY4650" fmla="*/ 2065079 h 2326686"/>
                <a:gd name="connsiteX4651" fmla="*/ 445177 w 3747182"/>
                <a:gd name="connsiteY4651" fmla="*/ 2065227 h 2326686"/>
                <a:gd name="connsiteX4652" fmla="*/ 446969 w 3747182"/>
                <a:gd name="connsiteY4652" fmla="*/ 2064445 h 2326686"/>
                <a:gd name="connsiteX4653" fmla="*/ 448549 w 3747182"/>
                <a:gd name="connsiteY4653" fmla="*/ 2064242 h 2326686"/>
                <a:gd name="connsiteX4654" fmla="*/ 449652 w 3747182"/>
                <a:gd name="connsiteY4654" fmla="*/ 2064914 h 2326686"/>
                <a:gd name="connsiteX4655" fmla="*/ 449965 w 3747182"/>
                <a:gd name="connsiteY4655" fmla="*/ 2066064 h 2326686"/>
                <a:gd name="connsiteX4656" fmla="*/ 449151 w 3747182"/>
                <a:gd name="connsiteY4656" fmla="*/ 2067606 h 2326686"/>
                <a:gd name="connsiteX4657" fmla="*/ 449151 w 3747182"/>
                <a:gd name="connsiteY4657" fmla="*/ 2069812 h 2326686"/>
                <a:gd name="connsiteX4658" fmla="*/ 450653 w 3747182"/>
                <a:gd name="connsiteY4658" fmla="*/ 2071924 h 2326686"/>
                <a:gd name="connsiteX4659" fmla="*/ 450700 w 3747182"/>
                <a:gd name="connsiteY4659" fmla="*/ 2073997 h 2326686"/>
                <a:gd name="connsiteX4660" fmla="*/ 450270 w 3747182"/>
                <a:gd name="connsiteY4660" fmla="*/ 2075867 h 2326686"/>
                <a:gd name="connsiteX4661" fmla="*/ 449417 w 3747182"/>
                <a:gd name="connsiteY4661" fmla="*/ 2077589 h 2326686"/>
                <a:gd name="connsiteX4662" fmla="*/ 447360 w 3747182"/>
                <a:gd name="connsiteY4662" fmla="*/ 2079951 h 2326686"/>
                <a:gd name="connsiteX4663" fmla="*/ 445458 w 3747182"/>
                <a:gd name="connsiteY4663" fmla="*/ 2082149 h 2326686"/>
                <a:gd name="connsiteX4664" fmla="*/ 442603 w 3747182"/>
                <a:gd name="connsiteY4664" fmla="*/ 2083065 h 2326686"/>
                <a:gd name="connsiteX4665" fmla="*/ 440999 w 3747182"/>
                <a:gd name="connsiteY4665" fmla="*/ 2084027 h 2326686"/>
                <a:gd name="connsiteX4666" fmla="*/ 441421 w 3747182"/>
                <a:gd name="connsiteY4666" fmla="*/ 2085639 h 2326686"/>
                <a:gd name="connsiteX4667" fmla="*/ 442470 w 3747182"/>
                <a:gd name="connsiteY4667" fmla="*/ 2087141 h 2326686"/>
                <a:gd name="connsiteX4668" fmla="*/ 444895 w 3747182"/>
                <a:gd name="connsiteY4668" fmla="*/ 2088353 h 2326686"/>
                <a:gd name="connsiteX4669" fmla="*/ 447649 w 3747182"/>
                <a:gd name="connsiteY4669" fmla="*/ 2089238 h 2326686"/>
                <a:gd name="connsiteX4670" fmla="*/ 447970 w 3747182"/>
                <a:gd name="connsiteY4670" fmla="*/ 2090215 h 2326686"/>
                <a:gd name="connsiteX4671" fmla="*/ 447547 w 3747182"/>
                <a:gd name="connsiteY4671" fmla="*/ 2090708 h 2326686"/>
                <a:gd name="connsiteX4672" fmla="*/ 445779 w 3747182"/>
                <a:gd name="connsiteY4672" fmla="*/ 2091162 h 2326686"/>
                <a:gd name="connsiteX4673" fmla="*/ 443338 w 3747182"/>
                <a:gd name="connsiteY4673" fmla="*/ 2090701 h 2326686"/>
                <a:gd name="connsiteX4674" fmla="*/ 442524 w 3747182"/>
                <a:gd name="connsiteY4674" fmla="*/ 2091553 h 2326686"/>
                <a:gd name="connsiteX4675" fmla="*/ 441398 w 3747182"/>
                <a:gd name="connsiteY4675" fmla="*/ 2092969 h 2326686"/>
                <a:gd name="connsiteX4676" fmla="*/ 440647 w 3747182"/>
                <a:gd name="connsiteY4676" fmla="*/ 2095520 h 2326686"/>
                <a:gd name="connsiteX4677" fmla="*/ 440084 w 3747182"/>
                <a:gd name="connsiteY4677" fmla="*/ 2097883 h 2326686"/>
                <a:gd name="connsiteX4678" fmla="*/ 442736 w 3747182"/>
                <a:gd name="connsiteY4678" fmla="*/ 2098524 h 2326686"/>
                <a:gd name="connsiteX4679" fmla="*/ 444277 w 3747182"/>
                <a:gd name="connsiteY4679" fmla="*/ 2099486 h 2326686"/>
                <a:gd name="connsiteX4680" fmla="*/ 444762 w 3747182"/>
                <a:gd name="connsiteY4680" fmla="*/ 2101419 h 2326686"/>
                <a:gd name="connsiteX4681" fmla="*/ 445310 w 3747182"/>
                <a:gd name="connsiteY4681" fmla="*/ 2103570 h 2326686"/>
                <a:gd name="connsiteX4682" fmla="*/ 445474 w 3747182"/>
                <a:gd name="connsiteY4682" fmla="*/ 2105503 h 2326686"/>
                <a:gd name="connsiteX4683" fmla="*/ 444598 w 3747182"/>
                <a:gd name="connsiteY4683" fmla="*/ 2106441 h 2326686"/>
                <a:gd name="connsiteX4684" fmla="*/ 444543 w 3747182"/>
                <a:gd name="connsiteY4684" fmla="*/ 2107404 h 2326686"/>
                <a:gd name="connsiteX4685" fmla="*/ 444958 w 3747182"/>
                <a:gd name="connsiteY4685" fmla="*/ 2107881 h 2326686"/>
                <a:gd name="connsiteX4686" fmla="*/ 446100 w 3747182"/>
                <a:gd name="connsiteY4686" fmla="*/ 2108092 h 2326686"/>
                <a:gd name="connsiteX4687" fmla="*/ 446969 w 3747182"/>
                <a:gd name="connsiteY4687" fmla="*/ 2108522 h 2326686"/>
                <a:gd name="connsiteX4688" fmla="*/ 447039 w 3747182"/>
                <a:gd name="connsiteY4688" fmla="*/ 2109539 h 2326686"/>
                <a:gd name="connsiteX4689" fmla="*/ 445372 w 3747182"/>
                <a:gd name="connsiteY4689" fmla="*/ 2111824 h 2326686"/>
                <a:gd name="connsiteX4690" fmla="*/ 443816 w 3747182"/>
                <a:gd name="connsiteY4690" fmla="*/ 2116189 h 2326686"/>
                <a:gd name="connsiteX4691" fmla="*/ 442979 w 3747182"/>
                <a:gd name="connsiteY4691" fmla="*/ 2118505 h 2326686"/>
                <a:gd name="connsiteX4692" fmla="*/ 443041 w 3747182"/>
                <a:gd name="connsiteY4692" fmla="*/ 2121016 h 2326686"/>
                <a:gd name="connsiteX4693" fmla="*/ 442102 w 3747182"/>
                <a:gd name="connsiteY4693" fmla="*/ 2122409 h 2326686"/>
                <a:gd name="connsiteX4694" fmla="*/ 440342 w 3747182"/>
                <a:gd name="connsiteY4694" fmla="*/ 2122479 h 2326686"/>
                <a:gd name="connsiteX4695" fmla="*/ 434474 w 3747182"/>
                <a:gd name="connsiteY4695" fmla="*/ 2122722 h 2326686"/>
                <a:gd name="connsiteX4696" fmla="*/ 429366 w 3747182"/>
                <a:gd name="connsiteY4696" fmla="*/ 2122597 h 2326686"/>
                <a:gd name="connsiteX4697" fmla="*/ 427159 w 3747182"/>
                <a:gd name="connsiteY4697" fmla="*/ 2122237 h 2326686"/>
                <a:gd name="connsiteX4698" fmla="*/ 423701 w 3747182"/>
                <a:gd name="connsiteY4698" fmla="*/ 2122018 h 2326686"/>
                <a:gd name="connsiteX4699" fmla="*/ 421988 w 3747182"/>
                <a:gd name="connsiteY4699" fmla="*/ 2122612 h 2326686"/>
                <a:gd name="connsiteX4700" fmla="*/ 419719 w 3747182"/>
                <a:gd name="connsiteY4700" fmla="*/ 2126618 h 2326686"/>
                <a:gd name="connsiteX4701" fmla="*/ 417998 w 3747182"/>
                <a:gd name="connsiteY4701" fmla="*/ 2128183 h 2326686"/>
                <a:gd name="connsiteX4702" fmla="*/ 415158 w 3747182"/>
                <a:gd name="connsiteY4702" fmla="*/ 2129599 h 2326686"/>
                <a:gd name="connsiteX4703" fmla="*/ 412037 w 3747182"/>
                <a:gd name="connsiteY4703" fmla="*/ 2130005 h 2326686"/>
                <a:gd name="connsiteX4704" fmla="*/ 410245 w 3747182"/>
                <a:gd name="connsiteY4704" fmla="*/ 2131648 h 2326686"/>
                <a:gd name="connsiteX4705" fmla="*/ 409611 w 3747182"/>
                <a:gd name="connsiteY4705" fmla="*/ 2134230 h 2326686"/>
                <a:gd name="connsiteX4706" fmla="*/ 409565 w 3747182"/>
                <a:gd name="connsiteY4706" fmla="*/ 2136515 h 2326686"/>
                <a:gd name="connsiteX4707" fmla="*/ 409275 w 3747182"/>
                <a:gd name="connsiteY4707" fmla="*/ 2137657 h 2326686"/>
                <a:gd name="connsiteX4708" fmla="*/ 408602 w 3747182"/>
                <a:gd name="connsiteY4708" fmla="*/ 2138658 h 2326686"/>
                <a:gd name="connsiteX4709" fmla="*/ 408359 w 3747182"/>
                <a:gd name="connsiteY4709" fmla="*/ 2139370 h 2326686"/>
                <a:gd name="connsiteX4710" fmla="*/ 408508 w 3747182"/>
                <a:gd name="connsiteY4710" fmla="*/ 2140152 h 2326686"/>
                <a:gd name="connsiteX4711" fmla="*/ 409236 w 3747182"/>
                <a:gd name="connsiteY4711" fmla="*/ 2140434 h 2326686"/>
                <a:gd name="connsiteX4712" fmla="*/ 410104 w 3747182"/>
                <a:gd name="connsiteY4712" fmla="*/ 2140794 h 2326686"/>
                <a:gd name="connsiteX4713" fmla="*/ 410104 w 3747182"/>
                <a:gd name="connsiteY4713" fmla="*/ 2141357 h 2326686"/>
                <a:gd name="connsiteX4714" fmla="*/ 409768 w 3747182"/>
                <a:gd name="connsiteY4714" fmla="*/ 2142069 h 2326686"/>
                <a:gd name="connsiteX4715" fmla="*/ 408798 w 3747182"/>
                <a:gd name="connsiteY4715" fmla="*/ 2142852 h 2326686"/>
                <a:gd name="connsiteX4716" fmla="*/ 408359 w 3747182"/>
                <a:gd name="connsiteY4716" fmla="*/ 2144057 h 2326686"/>
                <a:gd name="connsiteX4717" fmla="*/ 408461 w 3747182"/>
                <a:gd name="connsiteY4717" fmla="*/ 2145339 h 2326686"/>
                <a:gd name="connsiteX4718" fmla="*/ 408649 w 3747182"/>
                <a:gd name="connsiteY4718" fmla="*/ 2146756 h 2326686"/>
                <a:gd name="connsiteX4719" fmla="*/ 414587 w 3747182"/>
                <a:gd name="connsiteY4719" fmla="*/ 2144049 h 2326686"/>
                <a:gd name="connsiteX4720" fmla="*/ 416614 w 3747182"/>
                <a:gd name="connsiteY4720" fmla="*/ 2141999 h 2326686"/>
                <a:gd name="connsiteX4721" fmla="*/ 420674 w 3747182"/>
                <a:gd name="connsiteY4721" fmla="*/ 2141279 h 2326686"/>
                <a:gd name="connsiteX4722" fmla="*/ 420103 w 3747182"/>
                <a:gd name="connsiteY4722" fmla="*/ 2142108 h 2326686"/>
                <a:gd name="connsiteX4723" fmla="*/ 418092 w 3747182"/>
                <a:gd name="connsiteY4723" fmla="*/ 2142875 h 2326686"/>
                <a:gd name="connsiteX4724" fmla="*/ 416074 w 3747182"/>
                <a:gd name="connsiteY4724" fmla="*/ 2144862 h 2326686"/>
                <a:gd name="connsiteX4725" fmla="*/ 418616 w 3747182"/>
                <a:gd name="connsiteY4725" fmla="*/ 2145066 h 2326686"/>
                <a:gd name="connsiteX4726" fmla="*/ 424327 w 3747182"/>
                <a:gd name="connsiteY4726" fmla="*/ 2144049 h 2326686"/>
                <a:gd name="connsiteX4727" fmla="*/ 426424 w 3747182"/>
                <a:gd name="connsiteY4727" fmla="*/ 2140935 h 2326686"/>
                <a:gd name="connsiteX4728" fmla="*/ 430195 w 3747182"/>
                <a:gd name="connsiteY4728" fmla="*/ 2141044 h 2326686"/>
                <a:gd name="connsiteX4729" fmla="*/ 431267 w 3747182"/>
                <a:gd name="connsiteY4729" fmla="*/ 2143282 h 2326686"/>
                <a:gd name="connsiteX4730" fmla="*/ 432338 w 3747182"/>
                <a:gd name="connsiteY4730" fmla="*/ 2146302 h 2326686"/>
                <a:gd name="connsiteX4731" fmla="*/ 432245 w 3747182"/>
                <a:gd name="connsiteY4731" fmla="*/ 2147421 h 2326686"/>
                <a:gd name="connsiteX4732" fmla="*/ 431838 w 3747182"/>
                <a:gd name="connsiteY4732" fmla="*/ 2148281 h 2326686"/>
                <a:gd name="connsiteX4733" fmla="*/ 428677 w 3747182"/>
                <a:gd name="connsiteY4733" fmla="*/ 2148946 h 2326686"/>
                <a:gd name="connsiteX4734" fmla="*/ 421527 w 3747182"/>
                <a:gd name="connsiteY4734" fmla="*/ 2152709 h 2326686"/>
                <a:gd name="connsiteX4735" fmla="*/ 417787 w 3747182"/>
                <a:gd name="connsiteY4735" fmla="*/ 2153773 h 2326686"/>
                <a:gd name="connsiteX4736" fmla="*/ 413570 w 3747182"/>
                <a:gd name="connsiteY4736" fmla="*/ 2155690 h 2326686"/>
                <a:gd name="connsiteX4737" fmla="*/ 414658 w 3747182"/>
                <a:gd name="connsiteY4737" fmla="*/ 2158272 h 2326686"/>
                <a:gd name="connsiteX4738" fmla="*/ 414939 w 3747182"/>
                <a:gd name="connsiteY4738" fmla="*/ 2160462 h 2326686"/>
                <a:gd name="connsiteX4739" fmla="*/ 411481 w 3747182"/>
                <a:gd name="connsiteY4739" fmla="*/ 2159993 h 2326686"/>
                <a:gd name="connsiteX4740" fmla="*/ 408985 w 3747182"/>
                <a:gd name="connsiteY4740" fmla="*/ 2159265 h 2326686"/>
                <a:gd name="connsiteX4741" fmla="*/ 407436 w 3747182"/>
                <a:gd name="connsiteY4741" fmla="*/ 2159602 h 2326686"/>
                <a:gd name="connsiteX4742" fmla="*/ 403228 w 3747182"/>
                <a:gd name="connsiteY4742" fmla="*/ 2161917 h 2326686"/>
                <a:gd name="connsiteX4743" fmla="*/ 401021 w 3747182"/>
                <a:gd name="connsiteY4743" fmla="*/ 2161417 h 2326686"/>
                <a:gd name="connsiteX4744" fmla="*/ 398807 w 3747182"/>
                <a:gd name="connsiteY4744" fmla="*/ 2161346 h 2326686"/>
                <a:gd name="connsiteX4745" fmla="*/ 399754 w 3747182"/>
                <a:gd name="connsiteY4745" fmla="*/ 2164656 h 2326686"/>
                <a:gd name="connsiteX4746" fmla="*/ 402046 w 3747182"/>
                <a:gd name="connsiteY4746" fmla="*/ 2168645 h 2326686"/>
                <a:gd name="connsiteX4747" fmla="*/ 403446 w 3747182"/>
                <a:gd name="connsiteY4747" fmla="*/ 2169397 h 2326686"/>
                <a:gd name="connsiteX4748" fmla="*/ 405645 w 3747182"/>
                <a:gd name="connsiteY4748" fmla="*/ 2169037 h 2326686"/>
                <a:gd name="connsiteX4749" fmla="*/ 410863 w 3747182"/>
                <a:gd name="connsiteY4749" fmla="*/ 2173864 h 2326686"/>
                <a:gd name="connsiteX4750" fmla="*/ 414751 w 3747182"/>
                <a:gd name="connsiteY4750" fmla="*/ 2178644 h 2326686"/>
                <a:gd name="connsiteX4751" fmla="*/ 412733 w 3747182"/>
                <a:gd name="connsiteY4751" fmla="*/ 2178972 h 2326686"/>
                <a:gd name="connsiteX4752" fmla="*/ 410785 w 3747182"/>
                <a:gd name="connsiteY4752" fmla="*/ 2178487 h 2326686"/>
                <a:gd name="connsiteX4753" fmla="*/ 407968 w 3747182"/>
                <a:gd name="connsiteY4753" fmla="*/ 2178503 h 2326686"/>
                <a:gd name="connsiteX4754" fmla="*/ 406850 w 3747182"/>
                <a:gd name="connsiteY4754" fmla="*/ 2181406 h 2326686"/>
                <a:gd name="connsiteX4755" fmla="*/ 405684 w 3747182"/>
                <a:gd name="connsiteY4755" fmla="*/ 2183549 h 2326686"/>
                <a:gd name="connsiteX4756" fmla="*/ 405473 w 3747182"/>
                <a:gd name="connsiteY4756" fmla="*/ 2182446 h 2326686"/>
                <a:gd name="connsiteX4757" fmla="*/ 405559 w 3747182"/>
                <a:gd name="connsiteY4757" fmla="*/ 2180960 h 2326686"/>
                <a:gd name="connsiteX4758" fmla="*/ 404252 w 3747182"/>
                <a:gd name="connsiteY4758" fmla="*/ 2179997 h 2326686"/>
                <a:gd name="connsiteX4759" fmla="*/ 402469 w 3747182"/>
                <a:gd name="connsiteY4759" fmla="*/ 2181453 h 2326686"/>
                <a:gd name="connsiteX4760" fmla="*/ 400442 w 3747182"/>
                <a:gd name="connsiteY4760" fmla="*/ 2187813 h 2326686"/>
                <a:gd name="connsiteX4761" fmla="*/ 396679 w 3747182"/>
                <a:gd name="connsiteY4761" fmla="*/ 2192374 h 2326686"/>
                <a:gd name="connsiteX4762" fmla="*/ 395428 w 3747182"/>
                <a:gd name="connsiteY4762" fmla="*/ 2195167 h 2326686"/>
                <a:gd name="connsiteX4763" fmla="*/ 395373 w 3747182"/>
                <a:gd name="connsiteY4763" fmla="*/ 2197201 h 2326686"/>
                <a:gd name="connsiteX4764" fmla="*/ 395913 w 3747182"/>
                <a:gd name="connsiteY4764" fmla="*/ 2197616 h 2326686"/>
                <a:gd name="connsiteX4765" fmla="*/ 396734 w 3747182"/>
                <a:gd name="connsiteY4765" fmla="*/ 2197553 h 2326686"/>
                <a:gd name="connsiteX4766" fmla="*/ 396758 w 3747182"/>
                <a:gd name="connsiteY4766" fmla="*/ 2199384 h 2326686"/>
                <a:gd name="connsiteX4767" fmla="*/ 396194 w 3747182"/>
                <a:gd name="connsiteY4767" fmla="*/ 2201019 h 2326686"/>
                <a:gd name="connsiteX4768" fmla="*/ 387784 w 3747182"/>
                <a:gd name="connsiteY4768" fmla="*/ 2203084 h 2326686"/>
                <a:gd name="connsiteX4769" fmla="*/ 386673 w 3747182"/>
                <a:gd name="connsiteY4769" fmla="*/ 2204289 h 2326686"/>
                <a:gd name="connsiteX4770" fmla="*/ 384256 w 3747182"/>
                <a:gd name="connsiteY4770" fmla="*/ 2203335 h 2326686"/>
                <a:gd name="connsiteX4771" fmla="*/ 381494 w 3747182"/>
                <a:gd name="connsiteY4771" fmla="*/ 2200823 h 2326686"/>
                <a:gd name="connsiteX4772" fmla="*/ 379037 w 3747182"/>
                <a:gd name="connsiteY4772" fmla="*/ 2199470 h 2326686"/>
                <a:gd name="connsiteX4773" fmla="*/ 377457 w 3747182"/>
                <a:gd name="connsiteY4773" fmla="*/ 2200010 h 2326686"/>
                <a:gd name="connsiteX4774" fmla="*/ 375846 w 3747182"/>
                <a:gd name="connsiteY4774" fmla="*/ 2201191 h 2326686"/>
                <a:gd name="connsiteX4775" fmla="*/ 376753 w 3747182"/>
                <a:gd name="connsiteY4775" fmla="*/ 2201926 h 2326686"/>
                <a:gd name="connsiteX4776" fmla="*/ 377840 w 3747182"/>
                <a:gd name="connsiteY4776" fmla="*/ 2202185 h 2326686"/>
                <a:gd name="connsiteX4777" fmla="*/ 380696 w 3747182"/>
                <a:gd name="connsiteY4777" fmla="*/ 2203749 h 2326686"/>
                <a:gd name="connsiteX4778" fmla="*/ 379202 w 3747182"/>
                <a:gd name="connsiteY4778" fmla="*/ 2204930 h 2326686"/>
                <a:gd name="connsiteX4779" fmla="*/ 373632 w 3747182"/>
                <a:gd name="connsiteY4779" fmla="*/ 2206988 h 2326686"/>
                <a:gd name="connsiteX4780" fmla="*/ 373819 w 3747182"/>
                <a:gd name="connsiteY4780" fmla="*/ 2208052 h 2326686"/>
                <a:gd name="connsiteX4781" fmla="*/ 374328 w 3747182"/>
                <a:gd name="connsiteY4781" fmla="*/ 2208827 h 2326686"/>
                <a:gd name="connsiteX4782" fmla="*/ 380774 w 3747182"/>
                <a:gd name="connsiteY4782" fmla="*/ 2210587 h 2326686"/>
                <a:gd name="connsiteX4783" fmla="*/ 386485 w 3747182"/>
                <a:gd name="connsiteY4783" fmla="*/ 2213607 h 2326686"/>
                <a:gd name="connsiteX4784" fmla="*/ 388230 w 3747182"/>
                <a:gd name="connsiteY4784" fmla="*/ 2215680 h 2326686"/>
                <a:gd name="connsiteX4785" fmla="*/ 389724 w 3747182"/>
                <a:gd name="connsiteY4785" fmla="*/ 2219279 h 2326686"/>
                <a:gd name="connsiteX4786" fmla="*/ 391023 w 3747182"/>
                <a:gd name="connsiteY4786" fmla="*/ 2220914 h 2326686"/>
                <a:gd name="connsiteX4787" fmla="*/ 392862 w 3747182"/>
                <a:gd name="connsiteY4787" fmla="*/ 2222150 h 2326686"/>
                <a:gd name="connsiteX4788" fmla="*/ 394559 w 3747182"/>
                <a:gd name="connsiteY4788" fmla="*/ 2222901 h 2326686"/>
                <a:gd name="connsiteX4789" fmla="*/ 397470 w 3747182"/>
                <a:gd name="connsiteY4789" fmla="*/ 2223198 h 2326686"/>
                <a:gd name="connsiteX4790" fmla="*/ 400685 w 3747182"/>
                <a:gd name="connsiteY4790" fmla="*/ 2222048 h 2326686"/>
                <a:gd name="connsiteX4791" fmla="*/ 407929 w 3747182"/>
                <a:gd name="connsiteY4791" fmla="*/ 2230623 h 2326686"/>
                <a:gd name="connsiteX4792" fmla="*/ 410793 w 3747182"/>
                <a:gd name="connsiteY4792" fmla="*/ 2232007 h 2326686"/>
                <a:gd name="connsiteX4793" fmla="*/ 417904 w 3747182"/>
                <a:gd name="connsiteY4793" fmla="*/ 2233729 h 2326686"/>
                <a:gd name="connsiteX4794" fmla="*/ 419696 w 3747182"/>
                <a:gd name="connsiteY4794" fmla="*/ 2234644 h 2326686"/>
                <a:gd name="connsiteX4795" fmla="*/ 433137 w 3747182"/>
                <a:gd name="connsiteY4795" fmla="*/ 2246551 h 2326686"/>
                <a:gd name="connsiteX4796" fmla="*/ 437244 w 3747182"/>
                <a:gd name="connsiteY4796" fmla="*/ 2251683 h 2326686"/>
                <a:gd name="connsiteX4797" fmla="*/ 445083 w 3747182"/>
                <a:gd name="connsiteY4797" fmla="*/ 2259389 h 2326686"/>
                <a:gd name="connsiteX4798" fmla="*/ 447383 w 3747182"/>
                <a:gd name="connsiteY4798" fmla="*/ 2260985 h 2326686"/>
                <a:gd name="connsiteX4799" fmla="*/ 448377 w 3747182"/>
                <a:gd name="connsiteY4799" fmla="*/ 2259030 h 2326686"/>
                <a:gd name="connsiteX4800" fmla="*/ 449707 w 3747182"/>
                <a:gd name="connsiteY4800" fmla="*/ 2256972 h 2326686"/>
                <a:gd name="connsiteX4801" fmla="*/ 451146 w 3747182"/>
                <a:gd name="connsiteY4801" fmla="*/ 2256471 h 2326686"/>
                <a:gd name="connsiteX4802" fmla="*/ 455363 w 3747182"/>
                <a:gd name="connsiteY4802" fmla="*/ 2257285 h 2326686"/>
                <a:gd name="connsiteX4803" fmla="*/ 459243 w 3747182"/>
                <a:gd name="connsiteY4803" fmla="*/ 2258216 h 2326686"/>
                <a:gd name="connsiteX4804" fmla="*/ 462075 w 3747182"/>
                <a:gd name="connsiteY4804" fmla="*/ 2257559 h 2326686"/>
                <a:gd name="connsiteX4805" fmla="*/ 465448 w 3747182"/>
                <a:gd name="connsiteY4805" fmla="*/ 2259186 h 2326686"/>
                <a:gd name="connsiteX4806" fmla="*/ 468530 w 3747182"/>
                <a:gd name="connsiteY4806" fmla="*/ 2261048 h 2326686"/>
                <a:gd name="connsiteX4807" fmla="*/ 471628 w 3747182"/>
                <a:gd name="connsiteY4807" fmla="*/ 2262362 h 2326686"/>
                <a:gd name="connsiteX4808" fmla="*/ 477667 w 3747182"/>
                <a:gd name="connsiteY4808" fmla="*/ 2263599 h 2326686"/>
                <a:gd name="connsiteX4809" fmla="*/ 479921 w 3747182"/>
                <a:gd name="connsiteY4809" fmla="*/ 2265312 h 2326686"/>
                <a:gd name="connsiteX4810" fmla="*/ 482549 w 3747182"/>
                <a:gd name="connsiteY4810" fmla="*/ 2267025 h 2326686"/>
                <a:gd name="connsiteX4811" fmla="*/ 492853 w 3747182"/>
                <a:gd name="connsiteY4811" fmla="*/ 2267894 h 2326686"/>
                <a:gd name="connsiteX4812" fmla="*/ 493682 w 3747182"/>
                <a:gd name="connsiteY4812" fmla="*/ 2267628 h 2326686"/>
                <a:gd name="connsiteX4813" fmla="*/ 494441 w 3747182"/>
                <a:gd name="connsiteY4813" fmla="*/ 2267377 h 2326686"/>
                <a:gd name="connsiteX4814" fmla="*/ 497899 w 3747182"/>
                <a:gd name="connsiteY4814" fmla="*/ 2266751 h 2326686"/>
                <a:gd name="connsiteX4815" fmla="*/ 500958 w 3747182"/>
                <a:gd name="connsiteY4815" fmla="*/ 2266869 h 2326686"/>
                <a:gd name="connsiteX4816" fmla="*/ 504189 w 3747182"/>
                <a:gd name="connsiteY4816" fmla="*/ 2268942 h 2326686"/>
                <a:gd name="connsiteX4817" fmla="*/ 506254 w 3747182"/>
                <a:gd name="connsiteY4817" fmla="*/ 2268825 h 2326686"/>
                <a:gd name="connsiteX4818" fmla="*/ 508461 w 3747182"/>
                <a:gd name="connsiteY4818" fmla="*/ 2268512 h 2326686"/>
                <a:gd name="connsiteX4819" fmla="*/ 511300 w 3747182"/>
                <a:gd name="connsiteY4819" fmla="*/ 2269623 h 2326686"/>
                <a:gd name="connsiteX4820" fmla="*/ 513530 w 3747182"/>
                <a:gd name="connsiteY4820" fmla="*/ 2270859 h 2326686"/>
                <a:gd name="connsiteX4821" fmla="*/ 513718 w 3747182"/>
                <a:gd name="connsiteY4821" fmla="*/ 2272110 h 2326686"/>
                <a:gd name="connsiteX4822" fmla="*/ 515674 w 3747182"/>
                <a:gd name="connsiteY4822" fmla="*/ 2273925 h 2326686"/>
                <a:gd name="connsiteX4823" fmla="*/ 521354 w 3747182"/>
                <a:gd name="connsiteY4823" fmla="*/ 2276687 h 2326686"/>
                <a:gd name="connsiteX4824" fmla="*/ 525962 w 3747182"/>
                <a:gd name="connsiteY4824" fmla="*/ 2278244 h 2326686"/>
                <a:gd name="connsiteX4825" fmla="*/ 527401 w 3747182"/>
                <a:gd name="connsiteY4825" fmla="*/ 2279339 h 2326686"/>
                <a:gd name="connsiteX4826" fmla="*/ 530898 w 3747182"/>
                <a:gd name="connsiteY4826" fmla="*/ 2281146 h 2326686"/>
                <a:gd name="connsiteX4827" fmla="*/ 531250 w 3747182"/>
                <a:gd name="connsiteY4827" fmla="*/ 2281718 h 2326686"/>
                <a:gd name="connsiteX4828" fmla="*/ 531180 w 3747182"/>
                <a:gd name="connsiteY4828" fmla="*/ 2282453 h 2326686"/>
                <a:gd name="connsiteX4829" fmla="*/ 530186 w 3747182"/>
                <a:gd name="connsiteY4829" fmla="*/ 2283806 h 2326686"/>
                <a:gd name="connsiteX4830" fmla="*/ 529928 w 3747182"/>
                <a:gd name="connsiteY4830" fmla="*/ 2285011 h 2326686"/>
                <a:gd name="connsiteX4831" fmla="*/ 530397 w 3747182"/>
                <a:gd name="connsiteY4831" fmla="*/ 2285700 h 2326686"/>
                <a:gd name="connsiteX4832" fmla="*/ 531853 w 3747182"/>
                <a:gd name="connsiteY4832" fmla="*/ 2286357 h 2326686"/>
                <a:gd name="connsiteX4833" fmla="*/ 534740 w 3747182"/>
                <a:gd name="connsiteY4833" fmla="*/ 2286505 h 2326686"/>
                <a:gd name="connsiteX4834" fmla="*/ 535780 w 3747182"/>
                <a:gd name="connsiteY4834" fmla="*/ 2285645 h 2326686"/>
                <a:gd name="connsiteX4835" fmla="*/ 537931 w 3747182"/>
                <a:gd name="connsiteY4835" fmla="*/ 2285027 h 2326686"/>
                <a:gd name="connsiteX4836" fmla="*/ 540060 w 3747182"/>
                <a:gd name="connsiteY4836" fmla="*/ 2283916 h 2326686"/>
                <a:gd name="connsiteX4837" fmla="*/ 542907 w 3747182"/>
                <a:gd name="connsiteY4837" fmla="*/ 2282437 h 2326686"/>
                <a:gd name="connsiteX4838" fmla="*/ 546780 w 3747182"/>
                <a:gd name="connsiteY4838" fmla="*/ 2281092 h 2326686"/>
                <a:gd name="connsiteX4839" fmla="*/ 548329 w 3747182"/>
                <a:gd name="connsiteY4839" fmla="*/ 2281092 h 2326686"/>
                <a:gd name="connsiteX4840" fmla="*/ 549815 w 3747182"/>
                <a:gd name="connsiteY4840" fmla="*/ 2281499 h 2326686"/>
                <a:gd name="connsiteX4841" fmla="*/ 550856 w 3747182"/>
                <a:gd name="connsiteY4841" fmla="*/ 2282249 h 2326686"/>
                <a:gd name="connsiteX4842" fmla="*/ 552600 w 3747182"/>
                <a:gd name="connsiteY4842" fmla="*/ 2285011 h 2326686"/>
                <a:gd name="connsiteX4843" fmla="*/ 554345 w 3747182"/>
                <a:gd name="connsiteY4843" fmla="*/ 2281139 h 2326686"/>
                <a:gd name="connsiteX4844" fmla="*/ 554799 w 3747182"/>
                <a:gd name="connsiteY4844" fmla="*/ 2280849 h 2326686"/>
                <a:gd name="connsiteX4845" fmla="*/ 556387 w 3747182"/>
                <a:gd name="connsiteY4845" fmla="*/ 2281632 h 2326686"/>
                <a:gd name="connsiteX4846" fmla="*/ 559203 w 3747182"/>
                <a:gd name="connsiteY4846" fmla="*/ 2282711 h 2326686"/>
                <a:gd name="connsiteX4847" fmla="*/ 561151 w 3747182"/>
                <a:gd name="connsiteY4847" fmla="*/ 2283282 h 2326686"/>
                <a:gd name="connsiteX4848" fmla="*/ 562199 w 3747182"/>
                <a:gd name="connsiteY4848" fmla="*/ 2284080 h 2326686"/>
                <a:gd name="connsiteX4849" fmla="*/ 565172 w 3747182"/>
                <a:gd name="connsiteY4849" fmla="*/ 2287601 h 2326686"/>
                <a:gd name="connsiteX4850" fmla="*/ 569984 w 3747182"/>
                <a:gd name="connsiteY4850" fmla="*/ 2287421 h 2326686"/>
                <a:gd name="connsiteX4851" fmla="*/ 572018 w 3747182"/>
                <a:gd name="connsiteY4851" fmla="*/ 2287961 h 2326686"/>
                <a:gd name="connsiteX4852" fmla="*/ 573113 w 3747182"/>
                <a:gd name="connsiteY4852" fmla="*/ 2288540 h 2326686"/>
                <a:gd name="connsiteX4853" fmla="*/ 573606 w 3747182"/>
                <a:gd name="connsiteY4853" fmla="*/ 2289220 h 2326686"/>
                <a:gd name="connsiteX4854" fmla="*/ 572746 w 3747182"/>
                <a:gd name="connsiteY4854" fmla="*/ 2292709 h 2326686"/>
                <a:gd name="connsiteX4855" fmla="*/ 571557 w 3747182"/>
                <a:gd name="connsiteY4855" fmla="*/ 2296332 h 2326686"/>
                <a:gd name="connsiteX4856" fmla="*/ 571650 w 3747182"/>
                <a:gd name="connsiteY4856" fmla="*/ 2297208 h 2326686"/>
                <a:gd name="connsiteX4857" fmla="*/ 573583 w 3747182"/>
                <a:gd name="connsiteY4857" fmla="*/ 2298569 h 2326686"/>
                <a:gd name="connsiteX4858" fmla="*/ 576204 w 3747182"/>
                <a:gd name="connsiteY4858" fmla="*/ 2300017 h 2326686"/>
                <a:gd name="connsiteX4859" fmla="*/ 577620 w 3747182"/>
                <a:gd name="connsiteY4859" fmla="*/ 2301174 h 2326686"/>
                <a:gd name="connsiteX4860" fmla="*/ 578582 w 3747182"/>
                <a:gd name="connsiteY4860" fmla="*/ 2302215 h 2326686"/>
                <a:gd name="connsiteX4861" fmla="*/ 580655 w 3747182"/>
                <a:gd name="connsiteY4861" fmla="*/ 2303005 h 2326686"/>
                <a:gd name="connsiteX4862" fmla="*/ 583104 w 3747182"/>
                <a:gd name="connsiteY4862" fmla="*/ 2303498 h 2326686"/>
                <a:gd name="connsiteX4863" fmla="*/ 584262 w 3747182"/>
                <a:gd name="connsiteY4863" fmla="*/ 2303561 h 2326686"/>
                <a:gd name="connsiteX4864" fmla="*/ 585475 w 3747182"/>
                <a:gd name="connsiteY4864" fmla="*/ 2304429 h 2326686"/>
                <a:gd name="connsiteX4865" fmla="*/ 588627 w 3747182"/>
                <a:gd name="connsiteY4865" fmla="*/ 2306064 h 2326686"/>
                <a:gd name="connsiteX4866" fmla="*/ 589026 w 3747182"/>
                <a:gd name="connsiteY4866" fmla="*/ 2306471 h 2326686"/>
                <a:gd name="connsiteX4867" fmla="*/ 591389 w 3747182"/>
                <a:gd name="connsiteY4867" fmla="*/ 2307073 h 2326686"/>
                <a:gd name="connsiteX4868" fmla="*/ 591710 w 3747182"/>
                <a:gd name="connsiteY4868" fmla="*/ 2308779 h 2326686"/>
                <a:gd name="connsiteX4869" fmla="*/ 592132 w 3747182"/>
                <a:gd name="connsiteY4869" fmla="*/ 2309139 h 2326686"/>
                <a:gd name="connsiteX4870" fmla="*/ 593110 w 3747182"/>
                <a:gd name="connsiteY4870" fmla="*/ 2308935 h 2326686"/>
                <a:gd name="connsiteX4871" fmla="*/ 594738 w 3747182"/>
                <a:gd name="connsiteY4871" fmla="*/ 2308223 h 2326686"/>
                <a:gd name="connsiteX4872" fmla="*/ 596036 w 3747182"/>
                <a:gd name="connsiteY4872" fmla="*/ 2308771 h 2326686"/>
                <a:gd name="connsiteX4873" fmla="*/ 597710 w 3747182"/>
                <a:gd name="connsiteY4873" fmla="*/ 2310797 h 2326686"/>
                <a:gd name="connsiteX4874" fmla="*/ 600018 w 3747182"/>
                <a:gd name="connsiteY4874" fmla="*/ 2312933 h 2326686"/>
                <a:gd name="connsiteX4875" fmla="*/ 601270 w 3747182"/>
                <a:gd name="connsiteY4875" fmla="*/ 2314373 h 2326686"/>
                <a:gd name="connsiteX4876" fmla="*/ 601763 w 3747182"/>
                <a:gd name="connsiteY4876" fmla="*/ 2315358 h 2326686"/>
                <a:gd name="connsiteX4877" fmla="*/ 602944 w 3747182"/>
                <a:gd name="connsiteY4877" fmla="*/ 2316321 h 2326686"/>
                <a:gd name="connsiteX4878" fmla="*/ 604673 w 3747182"/>
                <a:gd name="connsiteY4878" fmla="*/ 2317447 h 2326686"/>
                <a:gd name="connsiteX4879" fmla="*/ 606050 w 3747182"/>
                <a:gd name="connsiteY4879" fmla="*/ 2319215 h 2326686"/>
                <a:gd name="connsiteX4880" fmla="*/ 607278 w 3747182"/>
                <a:gd name="connsiteY4880" fmla="*/ 2323315 h 2326686"/>
                <a:gd name="connsiteX4881" fmla="*/ 608522 w 3747182"/>
                <a:gd name="connsiteY4881" fmla="*/ 2324262 h 2326686"/>
                <a:gd name="connsiteX4882" fmla="*/ 612974 w 3747182"/>
                <a:gd name="connsiteY4882" fmla="*/ 2325818 h 2326686"/>
                <a:gd name="connsiteX4883" fmla="*/ 614538 w 3747182"/>
                <a:gd name="connsiteY4883" fmla="*/ 2326139 h 2326686"/>
                <a:gd name="connsiteX4884" fmla="*/ 618912 w 3747182"/>
                <a:gd name="connsiteY4884" fmla="*/ 2326687 h 2326686"/>
                <a:gd name="connsiteX4885" fmla="*/ 620453 w 3747182"/>
                <a:gd name="connsiteY4885" fmla="*/ 2326295 h 2326686"/>
                <a:gd name="connsiteX4886" fmla="*/ 622706 w 3747182"/>
                <a:gd name="connsiteY4886" fmla="*/ 2322767 h 2326686"/>
                <a:gd name="connsiteX4887" fmla="*/ 624733 w 3747182"/>
                <a:gd name="connsiteY4887" fmla="*/ 2319129 h 2326686"/>
                <a:gd name="connsiteX4888" fmla="*/ 626626 w 3747182"/>
                <a:gd name="connsiteY4888" fmla="*/ 2318370 h 2326686"/>
                <a:gd name="connsiteX4889" fmla="*/ 630044 w 3747182"/>
                <a:gd name="connsiteY4889" fmla="*/ 2316610 h 2326686"/>
                <a:gd name="connsiteX4890" fmla="*/ 632094 w 3747182"/>
                <a:gd name="connsiteY4890" fmla="*/ 2314944 h 2326686"/>
                <a:gd name="connsiteX4891" fmla="*/ 632955 w 3747182"/>
                <a:gd name="connsiteY4891" fmla="*/ 2313144 h 2326686"/>
                <a:gd name="connsiteX4892" fmla="*/ 634887 w 3747182"/>
                <a:gd name="connsiteY4892" fmla="*/ 2309749 h 2326686"/>
                <a:gd name="connsiteX4893" fmla="*/ 636077 w 3747182"/>
                <a:gd name="connsiteY4893" fmla="*/ 2307832 h 2326686"/>
                <a:gd name="connsiteX4894" fmla="*/ 633964 w 3747182"/>
                <a:gd name="connsiteY4894" fmla="*/ 2306049 h 2326686"/>
                <a:gd name="connsiteX4895" fmla="*/ 632853 w 3747182"/>
                <a:gd name="connsiteY4895" fmla="*/ 2305493 h 2326686"/>
                <a:gd name="connsiteX4896" fmla="*/ 631914 w 3747182"/>
                <a:gd name="connsiteY4896" fmla="*/ 2304625 h 2326686"/>
                <a:gd name="connsiteX4897" fmla="*/ 630138 w 3747182"/>
                <a:gd name="connsiteY4897" fmla="*/ 2300893 h 2326686"/>
                <a:gd name="connsiteX4898" fmla="*/ 628511 w 3747182"/>
                <a:gd name="connsiteY4898" fmla="*/ 2297920 h 2326686"/>
                <a:gd name="connsiteX4899" fmla="*/ 625249 w 3747182"/>
                <a:gd name="connsiteY4899" fmla="*/ 2292811 h 2326686"/>
                <a:gd name="connsiteX4900" fmla="*/ 619585 w 3747182"/>
                <a:gd name="connsiteY4900" fmla="*/ 2285105 h 2326686"/>
                <a:gd name="connsiteX4901" fmla="*/ 618435 w 3747182"/>
                <a:gd name="connsiteY4901" fmla="*/ 2284174 h 2326686"/>
                <a:gd name="connsiteX4902" fmla="*/ 617511 w 3747182"/>
                <a:gd name="connsiteY4902" fmla="*/ 2283102 h 2326686"/>
                <a:gd name="connsiteX4903" fmla="*/ 617097 w 3747182"/>
                <a:gd name="connsiteY4903" fmla="*/ 2279222 h 2326686"/>
                <a:gd name="connsiteX4904" fmla="*/ 615469 w 3747182"/>
                <a:gd name="connsiteY4904" fmla="*/ 2276460 h 2326686"/>
                <a:gd name="connsiteX4905" fmla="*/ 613146 w 3747182"/>
                <a:gd name="connsiteY4905" fmla="*/ 2274559 h 2326686"/>
                <a:gd name="connsiteX4906" fmla="*/ 612270 w 3747182"/>
                <a:gd name="connsiteY4906" fmla="*/ 2273581 h 2326686"/>
                <a:gd name="connsiteX4907" fmla="*/ 611706 w 3747182"/>
                <a:gd name="connsiteY4907" fmla="*/ 2272525 h 2326686"/>
                <a:gd name="connsiteX4908" fmla="*/ 612802 w 3747182"/>
                <a:gd name="connsiteY4908" fmla="*/ 2267017 h 2326686"/>
                <a:gd name="connsiteX4909" fmla="*/ 612778 w 3747182"/>
                <a:gd name="connsiteY4909" fmla="*/ 2265460 h 2326686"/>
                <a:gd name="connsiteX4910" fmla="*/ 612293 w 3747182"/>
                <a:gd name="connsiteY4910" fmla="*/ 2262120 h 2326686"/>
                <a:gd name="connsiteX4911" fmla="*/ 612716 w 3747182"/>
                <a:gd name="connsiteY4911" fmla="*/ 2258263 h 2326686"/>
                <a:gd name="connsiteX4912" fmla="*/ 614014 w 3747182"/>
                <a:gd name="connsiteY4912" fmla="*/ 2252966 h 2326686"/>
                <a:gd name="connsiteX4913" fmla="*/ 615329 w 3747182"/>
                <a:gd name="connsiteY4913" fmla="*/ 2249305 h 2326686"/>
                <a:gd name="connsiteX4914" fmla="*/ 615744 w 3747182"/>
                <a:gd name="connsiteY4914" fmla="*/ 2246919 h 2326686"/>
                <a:gd name="connsiteX4915" fmla="*/ 613905 w 3747182"/>
                <a:gd name="connsiteY4915" fmla="*/ 2248437 h 2326686"/>
                <a:gd name="connsiteX4916" fmla="*/ 611714 w 3747182"/>
                <a:gd name="connsiteY4916" fmla="*/ 2256902 h 2326686"/>
                <a:gd name="connsiteX4917" fmla="*/ 610979 w 3747182"/>
                <a:gd name="connsiteY4917" fmla="*/ 2250103 h 2326686"/>
                <a:gd name="connsiteX4918" fmla="*/ 609493 w 3747182"/>
                <a:gd name="connsiteY4918" fmla="*/ 2243625 h 2326686"/>
                <a:gd name="connsiteX4919" fmla="*/ 608295 w 3747182"/>
                <a:gd name="connsiteY4919" fmla="*/ 2240277 h 2326686"/>
                <a:gd name="connsiteX4920" fmla="*/ 606606 w 3747182"/>
                <a:gd name="connsiteY4920" fmla="*/ 2237554 h 2326686"/>
                <a:gd name="connsiteX4921" fmla="*/ 604250 w 3747182"/>
                <a:gd name="connsiteY4921" fmla="*/ 2235434 h 2326686"/>
                <a:gd name="connsiteX4922" fmla="*/ 602076 w 3747182"/>
                <a:gd name="connsiteY4922" fmla="*/ 2232939 h 2326686"/>
                <a:gd name="connsiteX4923" fmla="*/ 599705 w 3747182"/>
                <a:gd name="connsiteY4923" fmla="*/ 2231601 h 2326686"/>
                <a:gd name="connsiteX4924" fmla="*/ 596130 w 3747182"/>
                <a:gd name="connsiteY4924" fmla="*/ 2230576 h 2326686"/>
                <a:gd name="connsiteX4925" fmla="*/ 595426 w 3747182"/>
                <a:gd name="connsiteY4925" fmla="*/ 2229621 h 2326686"/>
                <a:gd name="connsiteX4926" fmla="*/ 595121 w 3747182"/>
                <a:gd name="connsiteY4926" fmla="*/ 2228041 h 2326686"/>
                <a:gd name="connsiteX4927" fmla="*/ 595316 w 3747182"/>
                <a:gd name="connsiteY4927" fmla="*/ 2226281 h 2326686"/>
                <a:gd name="connsiteX4928" fmla="*/ 596177 w 3747182"/>
                <a:gd name="connsiteY4928" fmla="*/ 2223339 h 2326686"/>
                <a:gd name="connsiteX4929" fmla="*/ 598062 w 3747182"/>
                <a:gd name="connsiteY4929" fmla="*/ 2221438 h 2326686"/>
                <a:gd name="connsiteX4930" fmla="*/ 600620 w 3747182"/>
                <a:gd name="connsiteY4930" fmla="*/ 2219459 h 2326686"/>
                <a:gd name="connsiteX4931" fmla="*/ 601192 w 3747182"/>
                <a:gd name="connsiteY4931" fmla="*/ 2218137 h 2326686"/>
                <a:gd name="connsiteX4932" fmla="*/ 601614 w 3747182"/>
                <a:gd name="connsiteY4932" fmla="*/ 2216580 h 2326686"/>
                <a:gd name="connsiteX4933" fmla="*/ 602412 w 3747182"/>
                <a:gd name="connsiteY4933" fmla="*/ 2217761 h 2326686"/>
                <a:gd name="connsiteX4934" fmla="*/ 603390 w 3747182"/>
                <a:gd name="connsiteY4934" fmla="*/ 2218403 h 2326686"/>
                <a:gd name="connsiteX4935" fmla="*/ 604071 w 3747182"/>
                <a:gd name="connsiteY4935" fmla="*/ 2215656 h 2326686"/>
                <a:gd name="connsiteX4936" fmla="*/ 605096 w 3747182"/>
                <a:gd name="connsiteY4936" fmla="*/ 2213693 h 2326686"/>
                <a:gd name="connsiteX4937" fmla="*/ 606410 w 3747182"/>
                <a:gd name="connsiteY4937" fmla="*/ 2212003 h 2326686"/>
                <a:gd name="connsiteX4938" fmla="*/ 608045 w 3747182"/>
                <a:gd name="connsiteY4938" fmla="*/ 2208123 h 2326686"/>
                <a:gd name="connsiteX4939" fmla="*/ 609258 w 3747182"/>
                <a:gd name="connsiteY4939" fmla="*/ 2206002 h 2326686"/>
                <a:gd name="connsiteX4940" fmla="*/ 610134 w 3747182"/>
                <a:gd name="connsiteY4940" fmla="*/ 2203609 h 2326686"/>
                <a:gd name="connsiteX4941" fmla="*/ 610619 w 3747182"/>
                <a:gd name="connsiteY4941" fmla="*/ 2199681 h 2326686"/>
                <a:gd name="connsiteX4942" fmla="*/ 611527 w 3747182"/>
                <a:gd name="connsiteY4942" fmla="*/ 2199305 h 2326686"/>
                <a:gd name="connsiteX4943" fmla="*/ 612277 w 3747182"/>
                <a:gd name="connsiteY4943" fmla="*/ 2198617 h 2326686"/>
                <a:gd name="connsiteX4944" fmla="*/ 612841 w 3747182"/>
                <a:gd name="connsiteY4944" fmla="*/ 2197498 h 2326686"/>
                <a:gd name="connsiteX4945" fmla="*/ 613169 w 3747182"/>
                <a:gd name="connsiteY4945" fmla="*/ 2196270 h 2326686"/>
                <a:gd name="connsiteX4946" fmla="*/ 613052 w 3747182"/>
                <a:gd name="connsiteY4946" fmla="*/ 2194033 h 2326686"/>
                <a:gd name="connsiteX4947" fmla="*/ 611714 w 3747182"/>
                <a:gd name="connsiteY4947" fmla="*/ 2191592 h 2326686"/>
                <a:gd name="connsiteX4948" fmla="*/ 612066 w 3747182"/>
                <a:gd name="connsiteY4948" fmla="*/ 2191341 h 2326686"/>
                <a:gd name="connsiteX4949" fmla="*/ 612708 w 3747182"/>
                <a:gd name="connsiteY4949" fmla="*/ 2191764 h 2326686"/>
                <a:gd name="connsiteX4950" fmla="*/ 614155 w 3747182"/>
                <a:gd name="connsiteY4950" fmla="*/ 2193016 h 2326686"/>
                <a:gd name="connsiteX4951" fmla="*/ 615454 w 3747182"/>
                <a:gd name="connsiteY4951" fmla="*/ 2194588 h 2326686"/>
                <a:gd name="connsiteX4952" fmla="*/ 615814 w 3747182"/>
                <a:gd name="connsiteY4952" fmla="*/ 2192311 h 2326686"/>
                <a:gd name="connsiteX4953" fmla="*/ 616940 w 3747182"/>
                <a:gd name="connsiteY4953" fmla="*/ 2191388 h 2326686"/>
                <a:gd name="connsiteX4954" fmla="*/ 618317 w 3747182"/>
                <a:gd name="connsiteY4954" fmla="*/ 2192022 h 2326686"/>
                <a:gd name="connsiteX4955" fmla="*/ 619772 w 3747182"/>
                <a:gd name="connsiteY4955" fmla="*/ 2192116 h 2326686"/>
                <a:gd name="connsiteX4956" fmla="*/ 624662 w 3747182"/>
                <a:gd name="connsiteY4956" fmla="*/ 2190301 h 2326686"/>
                <a:gd name="connsiteX4957" fmla="*/ 626994 w 3747182"/>
                <a:gd name="connsiteY4957" fmla="*/ 2189800 h 2326686"/>
                <a:gd name="connsiteX4958" fmla="*/ 629153 w 3747182"/>
                <a:gd name="connsiteY4958" fmla="*/ 2188517 h 2326686"/>
                <a:gd name="connsiteX4959" fmla="*/ 634191 w 3747182"/>
                <a:gd name="connsiteY4959" fmla="*/ 2183580 h 2326686"/>
                <a:gd name="connsiteX4960" fmla="*/ 635294 w 3747182"/>
                <a:gd name="connsiteY4960" fmla="*/ 2183353 h 2326686"/>
                <a:gd name="connsiteX4961" fmla="*/ 636436 w 3747182"/>
                <a:gd name="connsiteY4961" fmla="*/ 2183580 h 2326686"/>
                <a:gd name="connsiteX4962" fmla="*/ 637492 w 3747182"/>
                <a:gd name="connsiteY4962" fmla="*/ 2184496 h 2326686"/>
                <a:gd name="connsiteX4963" fmla="*/ 638643 w 3747182"/>
                <a:gd name="connsiteY4963" fmla="*/ 2185028 h 2326686"/>
                <a:gd name="connsiteX4964" fmla="*/ 639519 w 3747182"/>
                <a:gd name="connsiteY4964" fmla="*/ 2184777 h 2326686"/>
                <a:gd name="connsiteX4965" fmla="*/ 639957 w 3747182"/>
                <a:gd name="connsiteY4965" fmla="*/ 2184026 h 2326686"/>
                <a:gd name="connsiteX4966" fmla="*/ 638947 w 3747182"/>
                <a:gd name="connsiteY4966" fmla="*/ 2182274 h 2326686"/>
                <a:gd name="connsiteX4967" fmla="*/ 638595 w 3747182"/>
                <a:gd name="connsiteY4967" fmla="*/ 2180615 h 2326686"/>
                <a:gd name="connsiteX4968" fmla="*/ 638517 w 3747182"/>
                <a:gd name="connsiteY4968" fmla="*/ 2178808 h 2326686"/>
                <a:gd name="connsiteX4969" fmla="*/ 639816 w 3747182"/>
                <a:gd name="connsiteY4969" fmla="*/ 2178347 h 2326686"/>
                <a:gd name="connsiteX4970" fmla="*/ 641295 w 3747182"/>
                <a:gd name="connsiteY4970" fmla="*/ 2178354 h 2326686"/>
                <a:gd name="connsiteX4971" fmla="*/ 647209 w 3747182"/>
                <a:gd name="connsiteY4971" fmla="*/ 2175554 h 2326686"/>
                <a:gd name="connsiteX4972" fmla="*/ 647898 w 3747182"/>
                <a:gd name="connsiteY4972" fmla="*/ 2174317 h 2326686"/>
                <a:gd name="connsiteX4973" fmla="*/ 648219 w 3747182"/>
                <a:gd name="connsiteY4973" fmla="*/ 2172628 h 2326686"/>
                <a:gd name="connsiteX4974" fmla="*/ 650863 w 3747182"/>
                <a:gd name="connsiteY4974" fmla="*/ 2172315 h 2326686"/>
                <a:gd name="connsiteX4975" fmla="*/ 650566 w 3747182"/>
                <a:gd name="connsiteY4975" fmla="*/ 2170867 h 2326686"/>
                <a:gd name="connsiteX4976" fmla="*/ 649509 w 3747182"/>
                <a:gd name="connsiteY4976" fmla="*/ 2170500 h 2326686"/>
                <a:gd name="connsiteX4977" fmla="*/ 644565 w 3747182"/>
                <a:gd name="connsiteY4977" fmla="*/ 2167542 h 2326686"/>
                <a:gd name="connsiteX4978" fmla="*/ 640505 w 3747182"/>
                <a:gd name="connsiteY4978" fmla="*/ 2165446 h 2326686"/>
                <a:gd name="connsiteX4979" fmla="*/ 636898 w 3747182"/>
                <a:gd name="connsiteY4979" fmla="*/ 2163584 h 2326686"/>
                <a:gd name="connsiteX4980" fmla="*/ 636374 w 3747182"/>
                <a:gd name="connsiteY4980" fmla="*/ 2163247 h 2326686"/>
                <a:gd name="connsiteX4981" fmla="*/ 635388 w 3747182"/>
                <a:gd name="connsiteY4981" fmla="*/ 2162340 h 2326686"/>
                <a:gd name="connsiteX4982" fmla="*/ 634684 w 3747182"/>
                <a:gd name="connsiteY4982" fmla="*/ 2160924 h 2326686"/>
                <a:gd name="connsiteX4983" fmla="*/ 634535 w 3747182"/>
                <a:gd name="connsiteY4983" fmla="*/ 2159375 h 2326686"/>
                <a:gd name="connsiteX4984" fmla="*/ 634887 w 3747182"/>
                <a:gd name="connsiteY4984" fmla="*/ 2158232 h 2326686"/>
                <a:gd name="connsiteX4985" fmla="*/ 635763 w 3747182"/>
                <a:gd name="connsiteY4985" fmla="*/ 2157505 h 2326686"/>
                <a:gd name="connsiteX4986" fmla="*/ 636796 w 3747182"/>
                <a:gd name="connsiteY4986" fmla="*/ 2157223 h 2326686"/>
                <a:gd name="connsiteX4987" fmla="*/ 637712 w 3747182"/>
                <a:gd name="connsiteY4987" fmla="*/ 2157458 h 2326686"/>
                <a:gd name="connsiteX4988" fmla="*/ 638729 w 3747182"/>
                <a:gd name="connsiteY4988" fmla="*/ 2158154 h 2326686"/>
                <a:gd name="connsiteX4989" fmla="*/ 640544 w 3747182"/>
                <a:gd name="connsiteY4989" fmla="*/ 2158999 h 2326686"/>
                <a:gd name="connsiteX4990" fmla="*/ 642898 w 3747182"/>
                <a:gd name="connsiteY4990" fmla="*/ 2159156 h 2326686"/>
                <a:gd name="connsiteX4991" fmla="*/ 644369 w 3747182"/>
                <a:gd name="connsiteY4991" fmla="*/ 2158506 h 2326686"/>
                <a:gd name="connsiteX4992" fmla="*/ 644565 w 3747182"/>
                <a:gd name="connsiteY4992" fmla="*/ 2156949 h 2326686"/>
                <a:gd name="connsiteX4993" fmla="*/ 641764 w 3747182"/>
                <a:gd name="connsiteY4993" fmla="*/ 2151176 h 2326686"/>
                <a:gd name="connsiteX4994" fmla="*/ 639182 w 3747182"/>
                <a:gd name="connsiteY4994" fmla="*/ 2146505 h 2326686"/>
                <a:gd name="connsiteX4995" fmla="*/ 636687 w 3747182"/>
                <a:gd name="connsiteY4995" fmla="*/ 2141295 h 2326686"/>
                <a:gd name="connsiteX4996" fmla="*/ 635631 w 3747182"/>
                <a:gd name="connsiteY4996" fmla="*/ 2139402 h 2326686"/>
                <a:gd name="connsiteX4997" fmla="*/ 632572 w 3747182"/>
                <a:gd name="connsiteY4997" fmla="*/ 2135020 h 2326686"/>
                <a:gd name="connsiteX4998" fmla="*/ 629552 w 3747182"/>
                <a:gd name="connsiteY4998" fmla="*/ 2130694 h 2326686"/>
                <a:gd name="connsiteX4999" fmla="*/ 627165 w 3747182"/>
                <a:gd name="connsiteY4999" fmla="*/ 2126829 h 2326686"/>
                <a:gd name="connsiteX5000" fmla="*/ 625914 w 3747182"/>
                <a:gd name="connsiteY5000" fmla="*/ 2125640 h 2326686"/>
                <a:gd name="connsiteX5001" fmla="*/ 622065 w 3747182"/>
                <a:gd name="connsiteY5001" fmla="*/ 2125147 h 2326686"/>
                <a:gd name="connsiteX5002" fmla="*/ 614726 w 3747182"/>
                <a:gd name="connsiteY5002" fmla="*/ 2124193 h 2326686"/>
                <a:gd name="connsiteX5003" fmla="*/ 612129 w 3747182"/>
                <a:gd name="connsiteY5003" fmla="*/ 2123739 h 2326686"/>
                <a:gd name="connsiteX5004" fmla="*/ 610048 w 3747182"/>
                <a:gd name="connsiteY5004" fmla="*/ 2124889 h 2326686"/>
                <a:gd name="connsiteX5005" fmla="*/ 607959 w 3747182"/>
                <a:gd name="connsiteY5005" fmla="*/ 2125789 h 2326686"/>
                <a:gd name="connsiteX5006" fmla="*/ 605979 w 3747182"/>
                <a:gd name="connsiteY5006" fmla="*/ 2124115 h 2326686"/>
                <a:gd name="connsiteX5007" fmla="*/ 604415 w 3747182"/>
                <a:gd name="connsiteY5007" fmla="*/ 2121361 h 2326686"/>
                <a:gd name="connsiteX5008" fmla="*/ 603593 w 3747182"/>
                <a:gd name="connsiteY5008" fmla="*/ 2119045 h 2326686"/>
                <a:gd name="connsiteX5009" fmla="*/ 603993 w 3747182"/>
                <a:gd name="connsiteY5009" fmla="*/ 2116675 h 2326686"/>
                <a:gd name="connsiteX5010" fmla="*/ 604157 w 3747182"/>
                <a:gd name="connsiteY5010" fmla="*/ 2113169 h 2326686"/>
                <a:gd name="connsiteX5011" fmla="*/ 602960 w 3747182"/>
                <a:gd name="connsiteY5011" fmla="*/ 2109712 h 2326686"/>
                <a:gd name="connsiteX5012" fmla="*/ 601638 w 3747182"/>
                <a:gd name="connsiteY5012" fmla="*/ 2107998 h 2326686"/>
                <a:gd name="connsiteX5013" fmla="*/ 598320 w 3747182"/>
                <a:gd name="connsiteY5013" fmla="*/ 2106707 h 2326686"/>
                <a:gd name="connsiteX5014" fmla="*/ 594096 w 3747182"/>
                <a:gd name="connsiteY5014" fmla="*/ 2103789 h 2326686"/>
                <a:gd name="connsiteX5015" fmla="*/ 592961 w 3747182"/>
                <a:gd name="connsiteY5015" fmla="*/ 2098446 h 2326686"/>
                <a:gd name="connsiteX5016" fmla="*/ 595011 w 3747182"/>
                <a:gd name="connsiteY5016" fmla="*/ 2090763 h 2326686"/>
                <a:gd name="connsiteX5017" fmla="*/ 598313 w 3747182"/>
                <a:gd name="connsiteY5017" fmla="*/ 2085302 h 2326686"/>
                <a:gd name="connsiteX5018" fmla="*/ 600715 w 3747182"/>
                <a:gd name="connsiteY5018" fmla="*/ 2083010 h 2326686"/>
                <a:gd name="connsiteX5019" fmla="*/ 601857 w 3747182"/>
                <a:gd name="connsiteY5019" fmla="*/ 2081007 h 2326686"/>
                <a:gd name="connsiteX5020" fmla="*/ 602232 w 3747182"/>
                <a:gd name="connsiteY5020" fmla="*/ 2079271 h 2326686"/>
                <a:gd name="connsiteX5021" fmla="*/ 601943 w 3747182"/>
                <a:gd name="connsiteY5021" fmla="*/ 2077612 h 2326686"/>
                <a:gd name="connsiteX5022" fmla="*/ 600519 w 3747182"/>
                <a:gd name="connsiteY5022" fmla="*/ 2075844 h 2326686"/>
                <a:gd name="connsiteX5023" fmla="*/ 598313 w 3747182"/>
                <a:gd name="connsiteY5023" fmla="*/ 2074123 h 2326686"/>
                <a:gd name="connsiteX5024" fmla="*/ 597194 w 3747182"/>
                <a:gd name="connsiteY5024" fmla="*/ 2072002 h 2326686"/>
                <a:gd name="connsiteX5025" fmla="*/ 597656 w 3747182"/>
                <a:gd name="connsiteY5025" fmla="*/ 2067449 h 2326686"/>
                <a:gd name="connsiteX5026" fmla="*/ 599119 w 3747182"/>
                <a:gd name="connsiteY5026" fmla="*/ 2060870 h 2326686"/>
                <a:gd name="connsiteX5027" fmla="*/ 601372 w 3747182"/>
                <a:gd name="connsiteY5027" fmla="*/ 2055589 h 2326686"/>
                <a:gd name="connsiteX5028" fmla="*/ 604391 w 3747182"/>
                <a:gd name="connsiteY5028" fmla="*/ 2052655 h 2326686"/>
                <a:gd name="connsiteX5029" fmla="*/ 606997 w 3747182"/>
                <a:gd name="connsiteY5029" fmla="*/ 2050551 h 2326686"/>
                <a:gd name="connsiteX5030" fmla="*/ 608022 w 3747182"/>
                <a:gd name="connsiteY5030" fmla="*/ 2048587 h 2326686"/>
                <a:gd name="connsiteX5031" fmla="*/ 608076 w 3747182"/>
                <a:gd name="connsiteY5031" fmla="*/ 2045794 h 2326686"/>
                <a:gd name="connsiteX5032" fmla="*/ 608014 w 3747182"/>
                <a:gd name="connsiteY5032" fmla="*/ 2043158 h 2326686"/>
                <a:gd name="connsiteX5033" fmla="*/ 608710 w 3747182"/>
                <a:gd name="connsiteY5033" fmla="*/ 2041241 h 2326686"/>
                <a:gd name="connsiteX5034" fmla="*/ 609805 w 3747182"/>
                <a:gd name="connsiteY5034" fmla="*/ 2039715 h 2326686"/>
                <a:gd name="connsiteX5035" fmla="*/ 610963 w 3747182"/>
                <a:gd name="connsiteY5035" fmla="*/ 2038346 h 2326686"/>
                <a:gd name="connsiteX5036" fmla="*/ 612591 w 3747182"/>
                <a:gd name="connsiteY5036" fmla="*/ 2036813 h 2326686"/>
                <a:gd name="connsiteX5037" fmla="*/ 614703 w 3747182"/>
                <a:gd name="connsiteY5037" fmla="*/ 2036437 h 2326686"/>
                <a:gd name="connsiteX5038" fmla="*/ 617027 w 3747182"/>
                <a:gd name="connsiteY5038" fmla="*/ 2037658 h 2326686"/>
                <a:gd name="connsiteX5039" fmla="*/ 620187 w 3747182"/>
                <a:gd name="connsiteY5039" fmla="*/ 2040936 h 2326686"/>
                <a:gd name="connsiteX5040" fmla="*/ 624818 w 3747182"/>
                <a:gd name="connsiteY5040" fmla="*/ 2047390 h 2326686"/>
                <a:gd name="connsiteX5041" fmla="*/ 627463 w 3747182"/>
                <a:gd name="connsiteY5041" fmla="*/ 2051607 h 2326686"/>
                <a:gd name="connsiteX5042" fmla="*/ 628417 w 3747182"/>
                <a:gd name="connsiteY5042" fmla="*/ 2052906 h 2326686"/>
                <a:gd name="connsiteX5043" fmla="*/ 630835 w 3747182"/>
                <a:gd name="connsiteY5043" fmla="*/ 2055409 h 2326686"/>
                <a:gd name="connsiteX5044" fmla="*/ 633017 w 3747182"/>
                <a:gd name="connsiteY5044" fmla="*/ 2056418 h 2326686"/>
                <a:gd name="connsiteX5045" fmla="*/ 636655 w 3747182"/>
                <a:gd name="connsiteY5045" fmla="*/ 2054854 h 2326686"/>
                <a:gd name="connsiteX5046" fmla="*/ 640144 w 3747182"/>
                <a:gd name="connsiteY5046" fmla="*/ 2053031 h 2326686"/>
                <a:gd name="connsiteX5047" fmla="*/ 641271 w 3747182"/>
                <a:gd name="connsiteY5047" fmla="*/ 2051873 h 2326686"/>
                <a:gd name="connsiteX5048" fmla="*/ 641991 w 3747182"/>
                <a:gd name="connsiteY5048" fmla="*/ 2050144 h 2326686"/>
                <a:gd name="connsiteX5049" fmla="*/ 641436 w 3747182"/>
                <a:gd name="connsiteY5049" fmla="*/ 2047187 h 2326686"/>
                <a:gd name="connsiteX5050" fmla="*/ 640708 w 3747182"/>
                <a:gd name="connsiteY5050" fmla="*/ 2045254 h 2326686"/>
                <a:gd name="connsiteX5051" fmla="*/ 639933 w 3747182"/>
                <a:gd name="connsiteY5051" fmla="*/ 2042790 h 2326686"/>
                <a:gd name="connsiteX5052" fmla="*/ 638861 w 3747182"/>
                <a:gd name="connsiteY5052" fmla="*/ 2038495 h 2326686"/>
                <a:gd name="connsiteX5053" fmla="*/ 638103 w 3747182"/>
                <a:gd name="connsiteY5053" fmla="*/ 2031735 h 2326686"/>
                <a:gd name="connsiteX5054" fmla="*/ 637203 w 3747182"/>
                <a:gd name="connsiteY5054" fmla="*/ 2029584 h 2326686"/>
                <a:gd name="connsiteX5055" fmla="*/ 637860 w 3747182"/>
                <a:gd name="connsiteY5055" fmla="*/ 2029334 h 2326686"/>
                <a:gd name="connsiteX5056" fmla="*/ 639613 w 3747182"/>
                <a:gd name="connsiteY5056" fmla="*/ 2029779 h 2326686"/>
                <a:gd name="connsiteX5057" fmla="*/ 641232 w 3747182"/>
                <a:gd name="connsiteY5057" fmla="*/ 2029975 h 2326686"/>
                <a:gd name="connsiteX5058" fmla="*/ 643548 w 3747182"/>
                <a:gd name="connsiteY5058" fmla="*/ 2028481 h 2326686"/>
                <a:gd name="connsiteX5059" fmla="*/ 646724 w 3747182"/>
                <a:gd name="connsiteY5059" fmla="*/ 2025664 h 2326686"/>
                <a:gd name="connsiteX5060" fmla="*/ 652537 w 3747182"/>
                <a:gd name="connsiteY5060" fmla="*/ 2021307 h 2326686"/>
                <a:gd name="connsiteX5061" fmla="*/ 653765 w 3747182"/>
                <a:gd name="connsiteY5061" fmla="*/ 2018428 h 2326686"/>
                <a:gd name="connsiteX5062" fmla="*/ 654759 w 3747182"/>
                <a:gd name="connsiteY5062" fmla="*/ 2015220 h 2326686"/>
                <a:gd name="connsiteX5063" fmla="*/ 656371 w 3747182"/>
                <a:gd name="connsiteY5063" fmla="*/ 2013249 h 2326686"/>
                <a:gd name="connsiteX5064" fmla="*/ 660071 w 3747182"/>
                <a:gd name="connsiteY5064" fmla="*/ 2012599 h 2326686"/>
                <a:gd name="connsiteX5065" fmla="*/ 663497 w 3747182"/>
                <a:gd name="connsiteY5065" fmla="*/ 2011566 h 2326686"/>
                <a:gd name="connsiteX5066" fmla="*/ 665915 w 3747182"/>
                <a:gd name="connsiteY5066" fmla="*/ 2009282 h 2326686"/>
                <a:gd name="connsiteX5067" fmla="*/ 669702 w 3747182"/>
                <a:gd name="connsiteY5067" fmla="*/ 2007271 h 2326686"/>
                <a:gd name="connsiteX5068" fmla="*/ 672815 w 3747182"/>
                <a:gd name="connsiteY5068" fmla="*/ 2006051 h 2326686"/>
                <a:gd name="connsiteX5069" fmla="*/ 674184 w 3747182"/>
                <a:gd name="connsiteY5069" fmla="*/ 2004924 h 2326686"/>
                <a:gd name="connsiteX5070" fmla="*/ 675162 w 3747182"/>
                <a:gd name="connsiteY5070" fmla="*/ 2003235 h 2326686"/>
                <a:gd name="connsiteX5071" fmla="*/ 678730 w 3747182"/>
                <a:gd name="connsiteY5071" fmla="*/ 1998462 h 2326686"/>
                <a:gd name="connsiteX5072" fmla="*/ 681531 w 3747182"/>
                <a:gd name="connsiteY5072" fmla="*/ 1995521 h 2326686"/>
                <a:gd name="connsiteX5073" fmla="*/ 683995 w 3747182"/>
                <a:gd name="connsiteY5073" fmla="*/ 1992485 h 2326686"/>
                <a:gd name="connsiteX5074" fmla="*/ 684816 w 3747182"/>
                <a:gd name="connsiteY5074" fmla="*/ 1990576 h 2326686"/>
                <a:gd name="connsiteX5075" fmla="*/ 686764 w 3747182"/>
                <a:gd name="connsiteY5075" fmla="*/ 1990928 h 2326686"/>
                <a:gd name="connsiteX5076" fmla="*/ 689737 w 3747182"/>
                <a:gd name="connsiteY5076" fmla="*/ 1992250 h 2326686"/>
                <a:gd name="connsiteX5077" fmla="*/ 692929 w 3747182"/>
                <a:gd name="connsiteY5077" fmla="*/ 1993455 h 2326686"/>
                <a:gd name="connsiteX5078" fmla="*/ 695269 w 3747182"/>
                <a:gd name="connsiteY5078" fmla="*/ 1995325 h 2326686"/>
                <a:gd name="connsiteX5079" fmla="*/ 695730 w 3747182"/>
                <a:gd name="connsiteY5079" fmla="*/ 1997234 h 2326686"/>
                <a:gd name="connsiteX5080" fmla="*/ 695957 w 3747182"/>
                <a:gd name="connsiteY5080" fmla="*/ 1998736 h 2326686"/>
                <a:gd name="connsiteX5081" fmla="*/ 696904 w 3747182"/>
                <a:gd name="connsiteY5081" fmla="*/ 1999511 h 2326686"/>
                <a:gd name="connsiteX5082" fmla="*/ 698038 w 3747182"/>
                <a:gd name="connsiteY5082" fmla="*/ 1999659 h 2326686"/>
                <a:gd name="connsiteX5083" fmla="*/ 699744 w 3747182"/>
                <a:gd name="connsiteY5083" fmla="*/ 1999284 h 2326686"/>
                <a:gd name="connsiteX5084" fmla="*/ 702724 w 3747182"/>
                <a:gd name="connsiteY5084" fmla="*/ 1999213 h 2326686"/>
                <a:gd name="connsiteX5085" fmla="*/ 706378 w 3747182"/>
                <a:gd name="connsiteY5085" fmla="*/ 1996741 h 2326686"/>
                <a:gd name="connsiteX5086" fmla="*/ 711463 w 3747182"/>
                <a:gd name="connsiteY5086" fmla="*/ 1992563 h 2326686"/>
                <a:gd name="connsiteX5087" fmla="*/ 716118 w 3747182"/>
                <a:gd name="connsiteY5087" fmla="*/ 1991265 h 2326686"/>
                <a:gd name="connsiteX5088" fmla="*/ 718566 w 3747182"/>
                <a:gd name="connsiteY5088" fmla="*/ 1992258 h 2326686"/>
                <a:gd name="connsiteX5089" fmla="*/ 720593 w 3747182"/>
                <a:gd name="connsiteY5089" fmla="*/ 1995333 h 2326686"/>
                <a:gd name="connsiteX5090" fmla="*/ 722197 w 3747182"/>
                <a:gd name="connsiteY5090" fmla="*/ 1998220 h 2326686"/>
                <a:gd name="connsiteX5091" fmla="*/ 723848 w 3747182"/>
                <a:gd name="connsiteY5091" fmla="*/ 1999291 h 2326686"/>
                <a:gd name="connsiteX5092" fmla="*/ 724872 w 3747182"/>
                <a:gd name="connsiteY5092" fmla="*/ 1999323 h 2326686"/>
                <a:gd name="connsiteX5093" fmla="*/ 725248 w 3747182"/>
                <a:gd name="connsiteY5093" fmla="*/ 1999370 h 2326686"/>
                <a:gd name="connsiteX5094" fmla="*/ 727298 w 3747182"/>
                <a:gd name="connsiteY5094" fmla="*/ 1998713 h 2326686"/>
                <a:gd name="connsiteX5095" fmla="*/ 727454 w 3747182"/>
                <a:gd name="connsiteY5095" fmla="*/ 1998720 h 2326686"/>
                <a:gd name="connsiteX5096" fmla="*/ 729324 w 3747182"/>
                <a:gd name="connsiteY5096" fmla="*/ 1998838 h 2326686"/>
                <a:gd name="connsiteX5097" fmla="*/ 731123 w 3747182"/>
                <a:gd name="connsiteY5097" fmla="*/ 1999816 h 2326686"/>
                <a:gd name="connsiteX5098" fmla="*/ 734104 w 3747182"/>
                <a:gd name="connsiteY5098" fmla="*/ 1999925 h 2326686"/>
                <a:gd name="connsiteX5099" fmla="*/ 738258 w 3747182"/>
                <a:gd name="connsiteY5099" fmla="*/ 1999182 h 2326686"/>
                <a:gd name="connsiteX5100" fmla="*/ 738696 w 3747182"/>
                <a:gd name="connsiteY5100" fmla="*/ 1998877 h 2326686"/>
                <a:gd name="connsiteX5101" fmla="*/ 740691 w 3747182"/>
                <a:gd name="connsiteY5101" fmla="*/ 1999276 h 2326686"/>
                <a:gd name="connsiteX5102" fmla="*/ 743116 w 3747182"/>
                <a:gd name="connsiteY5102" fmla="*/ 2000606 h 2326686"/>
                <a:gd name="connsiteX5103" fmla="*/ 745002 w 3747182"/>
                <a:gd name="connsiteY5103" fmla="*/ 2002186 h 2326686"/>
                <a:gd name="connsiteX5104" fmla="*/ 748382 w 3747182"/>
                <a:gd name="connsiteY5104" fmla="*/ 2007365 h 2326686"/>
                <a:gd name="connsiteX5105" fmla="*/ 750322 w 3747182"/>
                <a:gd name="connsiteY5105" fmla="*/ 2008695 h 2326686"/>
                <a:gd name="connsiteX5106" fmla="*/ 754280 w 3747182"/>
                <a:gd name="connsiteY5106" fmla="*/ 2010534 h 2326686"/>
                <a:gd name="connsiteX5107" fmla="*/ 756135 w 3747182"/>
                <a:gd name="connsiteY5107" fmla="*/ 2012138 h 2326686"/>
                <a:gd name="connsiteX5108" fmla="*/ 758294 w 3747182"/>
                <a:gd name="connsiteY5108" fmla="*/ 2014735 h 2326686"/>
                <a:gd name="connsiteX5109" fmla="*/ 759421 w 3747182"/>
                <a:gd name="connsiteY5109" fmla="*/ 2016308 h 2326686"/>
                <a:gd name="connsiteX5110" fmla="*/ 761768 w 3747182"/>
                <a:gd name="connsiteY5110" fmla="*/ 2019147 h 2326686"/>
                <a:gd name="connsiteX5111" fmla="*/ 764482 w 3747182"/>
                <a:gd name="connsiteY5111" fmla="*/ 2023787 h 2326686"/>
                <a:gd name="connsiteX5112" fmla="*/ 764967 w 3747182"/>
                <a:gd name="connsiteY5112" fmla="*/ 2027472 h 2326686"/>
                <a:gd name="connsiteX5113" fmla="*/ 765585 w 3747182"/>
                <a:gd name="connsiteY5113" fmla="*/ 2030577 h 2326686"/>
                <a:gd name="connsiteX5114" fmla="*/ 766595 w 3747182"/>
                <a:gd name="connsiteY5114" fmla="*/ 2032048 h 2326686"/>
                <a:gd name="connsiteX5115" fmla="*/ 767424 w 3747182"/>
                <a:gd name="connsiteY5115" fmla="*/ 2032228 h 2326686"/>
                <a:gd name="connsiteX5116" fmla="*/ 768316 w 3747182"/>
                <a:gd name="connsiteY5116" fmla="*/ 2031720 h 2326686"/>
                <a:gd name="connsiteX5117" fmla="*/ 769192 w 3747182"/>
                <a:gd name="connsiteY5117" fmla="*/ 2030304 h 2326686"/>
                <a:gd name="connsiteX5118" fmla="*/ 769497 w 3747182"/>
                <a:gd name="connsiteY5118" fmla="*/ 2027941 h 2326686"/>
                <a:gd name="connsiteX5119" fmla="*/ 769231 w 3747182"/>
                <a:gd name="connsiteY5119" fmla="*/ 2023755 h 2326686"/>
                <a:gd name="connsiteX5120" fmla="*/ 768535 w 3747182"/>
                <a:gd name="connsiteY5120" fmla="*/ 2020329 h 2326686"/>
                <a:gd name="connsiteX5121" fmla="*/ 767643 w 3747182"/>
                <a:gd name="connsiteY5121" fmla="*/ 2019241 h 2326686"/>
                <a:gd name="connsiteX5122" fmla="*/ 767213 w 3747182"/>
                <a:gd name="connsiteY5122" fmla="*/ 2018037 h 2326686"/>
                <a:gd name="connsiteX5123" fmla="*/ 767800 w 3747182"/>
                <a:gd name="connsiteY5123" fmla="*/ 2016503 h 2326686"/>
                <a:gd name="connsiteX5124" fmla="*/ 769309 w 3747182"/>
                <a:gd name="connsiteY5124" fmla="*/ 2015760 h 2326686"/>
                <a:gd name="connsiteX5125" fmla="*/ 771187 w 3747182"/>
                <a:gd name="connsiteY5125" fmla="*/ 2016229 h 2326686"/>
                <a:gd name="connsiteX5126" fmla="*/ 774277 w 3747182"/>
                <a:gd name="connsiteY5126" fmla="*/ 2018201 h 2326686"/>
                <a:gd name="connsiteX5127" fmla="*/ 777501 w 3747182"/>
                <a:gd name="connsiteY5127" fmla="*/ 2020681 h 2326686"/>
                <a:gd name="connsiteX5128" fmla="*/ 781467 w 3747182"/>
                <a:gd name="connsiteY5128" fmla="*/ 2025015 h 2326686"/>
                <a:gd name="connsiteX5129" fmla="*/ 785105 w 3747182"/>
                <a:gd name="connsiteY5129" fmla="*/ 2027761 h 2326686"/>
                <a:gd name="connsiteX5130" fmla="*/ 789087 w 3747182"/>
                <a:gd name="connsiteY5130" fmla="*/ 2029951 h 2326686"/>
                <a:gd name="connsiteX5131" fmla="*/ 792248 w 3747182"/>
                <a:gd name="connsiteY5131" fmla="*/ 2030601 h 2326686"/>
                <a:gd name="connsiteX5132" fmla="*/ 794696 w 3747182"/>
                <a:gd name="connsiteY5132" fmla="*/ 2029944 h 2326686"/>
                <a:gd name="connsiteX5133" fmla="*/ 797583 w 3747182"/>
                <a:gd name="connsiteY5133" fmla="*/ 2028160 h 2326686"/>
                <a:gd name="connsiteX5134" fmla="*/ 800228 w 3747182"/>
                <a:gd name="connsiteY5134" fmla="*/ 2026095 h 2326686"/>
                <a:gd name="connsiteX5135" fmla="*/ 801433 w 3747182"/>
                <a:gd name="connsiteY5135" fmla="*/ 2023928 h 2326686"/>
                <a:gd name="connsiteX5136" fmla="*/ 802293 w 3747182"/>
                <a:gd name="connsiteY5136" fmla="*/ 2021557 h 2326686"/>
                <a:gd name="connsiteX5137" fmla="*/ 806283 w 3747182"/>
                <a:gd name="connsiteY5137" fmla="*/ 2018388 h 2326686"/>
                <a:gd name="connsiteX5138" fmla="*/ 809929 w 3747182"/>
                <a:gd name="connsiteY5138" fmla="*/ 2015486 h 2326686"/>
                <a:gd name="connsiteX5139" fmla="*/ 811587 w 3747182"/>
                <a:gd name="connsiteY5139" fmla="*/ 2016010 h 2326686"/>
                <a:gd name="connsiteX5140" fmla="*/ 812753 w 3747182"/>
                <a:gd name="connsiteY5140" fmla="*/ 2016832 h 2326686"/>
                <a:gd name="connsiteX5141" fmla="*/ 816493 w 3747182"/>
                <a:gd name="connsiteY5141" fmla="*/ 2015064 h 2326686"/>
                <a:gd name="connsiteX5142" fmla="*/ 817791 w 3747182"/>
                <a:gd name="connsiteY5142" fmla="*/ 2014578 h 2326686"/>
                <a:gd name="connsiteX5143" fmla="*/ 821351 w 3747182"/>
                <a:gd name="connsiteY5143" fmla="*/ 2013890 h 2326686"/>
                <a:gd name="connsiteX5144" fmla="*/ 825028 w 3747182"/>
                <a:gd name="connsiteY5144" fmla="*/ 2014907 h 2326686"/>
                <a:gd name="connsiteX5145" fmla="*/ 827962 w 3747182"/>
                <a:gd name="connsiteY5145" fmla="*/ 2018021 h 2326686"/>
                <a:gd name="connsiteX5146" fmla="*/ 830802 w 3747182"/>
                <a:gd name="connsiteY5146" fmla="*/ 2020024 h 2326686"/>
                <a:gd name="connsiteX5147" fmla="*/ 833344 w 3747182"/>
                <a:gd name="connsiteY5147" fmla="*/ 2019789 h 2326686"/>
                <a:gd name="connsiteX5148" fmla="*/ 835449 w 3747182"/>
                <a:gd name="connsiteY5148" fmla="*/ 2018764 h 2326686"/>
                <a:gd name="connsiteX5149" fmla="*/ 836841 w 3747182"/>
                <a:gd name="connsiteY5149" fmla="*/ 2016824 h 2326686"/>
                <a:gd name="connsiteX5150" fmla="*/ 837898 w 3747182"/>
                <a:gd name="connsiteY5150" fmla="*/ 2014532 h 2326686"/>
                <a:gd name="connsiteX5151" fmla="*/ 839306 w 3747182"/>
                <a:gd name="connsiteY5151" fmla="*/ 2013061 h 2326686"/>
                <a:gd name="connsiteX5152" fmla="*/ 839517 w 3747182"/>
                <a:gd name="connsiteY5152" fmla="*/ 2012967 h 2326686"/>
                <a:gd name="connsiteX5153" fmla="*/ 844047 w 3747182"/>
                <a:gd name="connsiteY5153" fmla="*/ 2013765 h 2326686"/>
                <a:gd name="connsiteX5154" fmla="*/ 846887 w 3747182"/>
                <a:gd name="connsiteY5154" fmla="*/ 2013648 h 2326686"/>
                <a:gd name="connsiteX5155" fmla="*/ 847192 w 3747182"/>
                <a:gd name="connsiteY5155" fmla="*/ 2013319 h 2326686"/>
                <a:gd name="connsiteX5156" fmla="*/ 850939 w 3747182"/>
                <a:gd name="connsiteY5156" fmla="*/ 2013945 h 2326686"/>
                <a:gd name="connsiteX5157" fmla="*/ 855078 w 3747182"/>
                <a:gd name="connsiteY5157" fmla="*/ 2017176 h 2326686"/>
                <a:gd name="connsiteX5158" fmla="*/ 857644 w 3747182"/>
                <a:gd name="connsiteY5158" fmla="*/ 2020751 h 2326686"/>
                <a:gd name="connsiteX5159" fmla="*/ 860930 w 3747182"/>
                <a:gd name="connsiteY5159" fmla="*/ 2025297 h 2326686"/>
                <a:gd name="connsiteX5160" fmla="*/ 862455 w 3747182"/>
                <a:gd name="connsiteY5160" fmla="*/ 2026775 h 2326686"/>
                <a:gd name="connsiteX5161" fmla="*/ 864677 w 3747182"/>
                <a:gd name="connsiteY5161" fmla="*/ 2027409 h 2326686"/>
                <a:gd name="connsiteX5162" fmla="*/ 866422 w 3747182"/>
                <a:gd name="connsiteY5162" fmla="*/ 2027683 h 2326686"/>
                <a:gd name="connsiteX5163" fmla="*/ 868761 w 3747182"/>
                <a:gd name="connsiteY5163" fmla="*/ 2028387 h 2326686"/>
                <a:gd name="connsiteX5164" fmla="*/ 874942 w 3747182"/>
                <a:gd name="connsiteY5164" fmla="*/ 2029334 h 2326686"/>
                <a:gd name="connsiteX5165" fmla="*/ 875880 w 3747182"/>
                <a:gd name="connsiteY5165" fmla="*/ 2029889 h 2326686"/>
                <a:gd name="connsiteX5166" fmla="*/ 876514 w 3747182"/>
                <a:gd name="connsiteY5166" fmla="*/ 2030632 h 2326686"/>
                <a:gd name="connsiteX5167" fmla="*/ 875943 w 3747182"/>
                <a:gd name="connsiteY5167" fmla="*/ 2033104 h 2326686"/>
                <a:gd name="connsiteX5168" fmla="*/ 876491 w 3747182"/>
                <a:gd name="connsiteY5168" fmla="*/ 2033730 h 2326686"/>
                <a:gd name="connsiteX5169" fmla="*/ 881505 w 3747182"/>
                <a:gd name="connsiteY5169" fmla="*/ 2031970 h 2326686"/>
                <a:gd name="connsiteX5170" fmla="*/ 882851 w 3747182"/>
                <a:gd name="connsiteY5170" fmla="*/ 2030656 h 2326686"/>
                <a:gd name="connsiteX5171" fmla="*/ 884502 w 3747182"/>
                <a:gd name="connsiteY5171" fmla="*/ 2026916 h 2326686"/>
                <a:gd name="connsiteX5172" fmla="*/ 885980 w 3747182"/>
                <a:gd name="connsiteY5172" fmla="*/ 2023145 h 2326686"/>
                <a:gd name="connsiteX5173" fmla="*/ 887084 w 3747182"/>
                <a:gd name="connsiteY5173" fmla="*/ 2021745 h 2326686"/>
                <a:gd name="connsiteX5174" fmla="*/ 888249 w 3747182"/>
                <a:gd name="connsiteY5174" fmla="*/ 2021377 h 2326686"/>
                <a:gd name="connsiteX5175" fmla="*/ 889423 w 3747182"/>
                <a:gd name="connsiteY5175" fmla="*/ 2021940 h 2326686"/>
                <a:gd name="connsiteX5176" fmla="*/ 891065 w 3747182"/>
                <a:gd name="connsiteY5176" fmla="*/ 2024170 h 2326686"/>
                <a:gd name="connsiteX5177" fmla="*/ 893287 w 3747182"/>
                <a:gd name="connsiteY5177" fmla="*/ 2026439 h 2326686"/>
                <a:gd name="connsiteX5178" fmla="*/ 896292 w 3747182"/>
                <a:gd name="connsiteY5178" fmla="*/ 2027299 h 2326686"/>
                <a:gd name="connsiteX5179" fmla="*/ 898122 w 3747182"/>
                <a:gd name="connsiteY5179" fmla="*/ 2027644 h 2326686"/>
                <a:gd name="connsiteX5180" fmla="*/ 900962 w 3747182"/>
                <a:gd name="connsiteY5180" fmla="*/ 2027831 h 2326686"/>
                <a:gd name="connsiteX5181" fmla="*/ 907643 w 3747182"/>
                <a:gd name="connsiteY5181" fmla="*/ 2026728 h 2326686"/>
                <a:gd name="connsiteX5182" fmla="*/ 913894 w 3747182"/>
                <a:gd name="connsiteY5182" fmla="*/ 2023982 h 2326686"/>
                <a:gd name="connsiteX5183" fmla="*/ 917462 w 3747182"/>
                <a:gd name="connsiteY5183" fmla="*/ 2020994 h 2326686"/>
                <a:gd name="connsiteX5184" fmla="*/ 919120 w 3747182"/>
                <a:gd name="connsiteY5184" fmla="*/ 2016503 h 2326686"/>
                <a:gd name="connsiteX5185" fmla="*/ 920161 w 3747182"/>
                <a:gd name="connsiteY5185" fmla="*/ 2011387 h 2326686"/>
                <a:gd name="connsiteX5186" fmla="*/ 921757 w 3747182"/>
                <a:gd name="connsiteY5186" fmla="*/ 2008148 h 2326686"/>
                <a:gd name="connsiteX5187" fmla="*/ 921092 w 3747182"/>
                <a:gd name="connsiteY5187" fmla="*/ 2004830 h 2326686"/>
                <a:gd name="connsiteX5188" fmla="*/ 917947 w 3747182"/>
                <a:gd name="connsiteY5188" fmla="*/ 2001670 h 2326686"/>
                <a:gd name="connsiteX5189" fmla="*/ 916883 w 3747182"/>
                <a:gd name="connsiteY5189" fmla="*/ 2000715 h 2326686"/>
                <a:gd name="connsiteX5190" fmla="*/ 909232 w 3747182"/>
                <a:gd name="connsiteY5190" fmla="*/ 1998939 h 2326686"/>
                <a:gd name="connsiteX5191" fmla="*/ 908762 w 3747182"/>
                <a:gd name="connsiteY5191" fmla="*/ 1997656 h 2326686"/>
                <a:gd name="connsiteX5192" fmla="*/ 908324 w 3747182"/>
                <a:gd name="connsiteY5192" fmla="*/ 1997359 h 2326686"/>
                <a:gd name="connsiteX5193" fmla="*/ 900782 w 3747182"/>
                <a:gd name="connsiteY5193" fmla="*/ 1994543 h 2326686"/>
                <a:gd name="connsiteX5194" fmla="*/ 897152 w 3747182"/>
                <a:gd name="connsiteY5194" fmla="*/ 1993338 h 2326686"/>
                <a:gd name="connsiteX5195" fmla="*/ 896127 w 3747182"/>
                <a:gd name="connsiteY5195" fmla="*/ 1991476 h 2326686"/>
                <a:gd name="connsiteX5196" fmla="*/ 895455 w 3747182"/>
                <a:gd name="connsiteY5196" fmla="*/ 1989035 h 2326686"/>
                <a:gd name="connsiteX5197" fmla="*/ 893100 w 3747182"/>
                <a:gd name="connsiteY5197" fmla="*/ 1986852 h 2326686"/>
                <a:gd name="connsiteX5198" fmla="*/ 888421 w 3747182"/>
                <a:gd name="connsiteY5198" fmla="*/ 1984865 h 2326686"/>
                <a:gd name="connsiteX5199" fmla="*/ 887608 w 3747182"/>
                <a:gd name="connsiteY5199" fmla="*/ 1983347 h 2326686"/>
                <a:gd name="connsiteX5200" fmla="*/ 888382 w 3747182"/>
                <a:gd name="connsiteY5200" fmla="*/ 1981814 h 2326686"/>
                <a:gd name="connsiteX5201" fmla="*/ 890870 w 3747182"/>
                <a:gd name="connsiteY5201" fmla="*/ 1980664 h 2326686"/>
                <a:gd name="connsiteX5202" fmla="*/ 892067 w 3747182"/>
                <a:gd name="connsiteY5202" fmla="*/ 1980108 h 2326686"/>
                <a:gd name="connsiteX5203" fmla="*/ 896284 w 3747182"/>
                <a:gd name="connsiteY5203" fmla="*/ 1976510 h 2326686"/>
                <a:gd name="connsiteX5204" fmla="*/ 897903 w 3747182"/>
                <a:gd name="connsiteY5204" fmla="*/ 1975766 h 2326686"/>
                <a:gd name="connsiteX5205" fmla="*/ 901651 w 3747182"/>
                <a:gd name="connsiteY5205" fmla="*/ 1975602 h 2326686"/>
                <a:gd name="connsiteX5206" fmla="*/ 905124 w 3747182"/>
                <a:gd name="connsiteY5206" fmla="*/ 1972653 h 2326686"/>
                <a:gd name="connsiteX5207" fmla="*/ 907518 w 3747182"/>
                <a:gd name="connsiteY5207" fmla="*/ 1970963 h 2326686"/>
                <a:gd name="connsiteX5208" fmla="*/ 908770 w 3747182"/>
                <a:gd name="connsiteY5208" fmla="*/ 1968952 h 2326686"/>
                <a:gd name="connsiteX5209" fmla="*/ 908441 w 3747182"/>
                <a:gd name="connsiteY5209" fmla="*/ 1966871 h 2326686"/>
                <a:gd name="connsiteX5210" fmla="*/ 904968 w 3747182"/>
                <a:gd name="connsiteY5210" fmla="*/ 1960573 h 2326686"/>
                <a:gd name="connsiteX5211" fmla="*/ 903935 w 3747182"/>
                <a:gd name="connsiteY5211" fmla="*/ 1956748 h 2326686"/>
                <a:gd name="connsiteX5212" fmla="*/ 904553 w 3747182"/>
                <a:gd name="connsiteY5212" fmla="*/ 1954252 h 2326686"/>
                <a:gd name="connsiteX5213" fmla="*/ 906548 w 3747182"/>
                <a:gd name="connsiteY5213" fmla="*/ 1951553 h 2326686"/>
                <a:gd name="connsiteX5214" fmla="*/ 907683 w 3747182"/>
                <a:gd name="connsiteY5214" fmla="*/ 1950074 h 2326686"/>
                <a:gd name="connsiteX5215" fmla="*/ 909044 w 3747182"/>
                <a:gd name="connsiteY5215" fmla="*/ 1947414 h 2326686"/>
                <a:gd name="connsiteX5216" fmla="*/ 909935 w 3747182"/>
                <a:gd name="connsiteY5216" fmla="*/ 1945990 h 2326686"/>
                <a:gd name="connsiteX5217" fmla="*/ 913441 w 3747182"/>
                <a:gd name="connsiteY5217" fmla="*/ 1945388 h 2326686"/>
                <a:gd name="connsiteX5218" fmla="*/ 917689 w 3747182"/>
                <a:gd name="connsiteY5218" fmla="*/ 1945138 h 2326686"/>
                <a:gd name="connsiteX5219" fmla="*/ 920607 w 3747182"/>
                <a:gd name="connsiteY5219" fmla="*/ 1945771 h 2326686"/>
                <a:gd name="connsiteX5220" fmla="*/ 924683 w 3747182"/>
                <a:gd name="connsiteY5220" fmla="*/ 1946100 h 2326686"/>
                <a:gd name="connsiteX5221" fmla="*/ 928399 w 3747182"/>
                <a:gd name="connsiteY5221" fmla="*/ 1946593 h 2326686"/>
                <a:gd name="connsiteX5222" fmla="*/ 930277 w 3747182"/>
                <a:gd name="connsiteY5222" fmla="*/ 1947031 h 2326686"/>
                <a:gd name="connsiteX5223" fmla="*/ 931661 w 3747182"/>
                <a:gd name="connsiteY5223" fmla="*/ 1946217 h 2326686"/>
                <a:gd name="connsiteX5224" fmla="*/ 932663 w 3747182"/>
                <a:gd name="connsiteY5224" fmla="*/ 1944786 h 2326686"/>
                <a:gd name="connsiteX5225" fmla="*/ 932631 w 3747182"/>
                <a:gd name="connsiteY5225" fmla="*/ 1942892 h 2326686"/>
                <a:gd name="connsiteX5226" fmla="*/ 931169 w 3747182"/>
                <a:gd name="connsiteY5226" fmla="*/ 1941054 h 2326686"/>
                <a:gd name="connsiteX5227" fmla="*/ 925716 w 3747182"/>
                <a:gd name="connsiteY5227" fmla="*/ 1938636 h 2326686"/>
                <a:gd name="connsiteX5228" fmla="*/ 923376 w 3747182"/>
                <a:gd name="connsiteY5228" fmla="*/ 1936641 h 2326686"/>
                <a:gd name="connsiteX5229" fmla="*/ 921546 w 3747182"/>
                <a:gd name="connsiteY5229" fmla="*/ 1936861 h 2326686"/>
                <a:gd name="connsiteX5230" fmla="*/ 918479 w 3747182"/>
                <a:gd name="connsiteY5230" fmla="*/ 1936235 h 2326686"/>
                <a:gd name="connsiteX5231" fmla="*/ 915709 w 3747182"/>
                <a:gd name="connsiteY5231" fmla="*/ 1934928 h 2326686"/>
                <a:gd name="connsiteX5232" fmla="*/ 913261 w 3747182"/>
                <a:gd name="connsiteY5232" fmla="*/ 1934490 h 2326686"/>
                <a:gd name="connsiteX5233" fmla="*/ 912463 w 3747182"/>
                <a:gd name="connsiteY5233" fmla="*/ 1932675 h 2326686"/>
                <a:gd name="connsiteX5234" fmla="*/ 912963 w 3747182"/>
                <a:gd name="connsiteY5234" fmla="*/ 1930125 h 2326686"/>
                <a:gd name="connsiteX5235" fmla="*/ 913910 w 3747182"/>
                <a:gd name="connsiteY5235" fmla="*/ 1928662 h 2326686"/>
                <a:gd name="connsiteX5236" fmla="*/ 915717 w 3747182"/>
                <a:gd name="connsiteY5236" fmla="*/ 1927934 h 2326686"/>
                <a:gd name="connsiteX5237" fmla="*/ 917681 w 3747182"/>
                <a:gd name="connsiteY5237" fmla="*/ 1928302 h 2326686"/>
                <a:gd name="connsiteX5238" fmla="*/ 919816 w 3747182"/>
                <a:gd name="connsiteY5238" fmla="*/ 1927238 h 2326686"/>
                <a:gd name="connsiteX5239" fmla="*/ 920435 w 3747182"/>
                <a:gd name="connsiteY5239" fmla="*/ 1926612 h 2326686"/>
                <a:gd name="connsiteX5240" fmla="*/ 920615 w 3747182"/>
                <a:gd name="connsiteY5240" fmla="*/ 1925806 h 2326686"/>
                <a:gd name="connsiteX5241" fmla="*/ 920271 w 3747182"/>
                <a:gd name="connsiteY5241" fmla="*/ 1924656 h 2326686"/>
                <a:gd name="connsiteX5242" fmla="*/ 919277 w 3747182"/>
                <a:gd name="connsiteY5242" fmla="*/ 1923709 h 2326686"/>
                <a:gd name="connsiteX5243" fmla="*/ 917869 w 3747182"/>
                <a:gd name="connsiteY5243" fmla="*/ 1923459 h 2326686"/>
                <a:gd name="connsiteX5244" fmla="*/ 916249 w 3747182"/>
                <a:gd name="connsiteY5244" fmla="*/ 1924265 h 2326686"/>
                <a:gd name="connsiteX5245" fmla="*/ 914309 w 3747182"/>
                <a:gd name="connsiteY5245" fmla="*/ 1924789 h 2326686"/>
                <a:gd name="connsiteX5246" fmla="*/ 911031 w 3747182"/>
                <a:gd name="connsiteY5246" fmla="*/ 1923608 h 2326686"/>
                <a:gd name="connsiteX5247" fmla="*/ 908418 w 3747182"/>
                <a:gd name="connsiteY5247" fmla="*/ 1922184 h 2326686"/>
                <a:gd name="connsiteX5248" fmla="*/ 908551 w 3747182"/>
                <a:gd name="connsiteY5248" fmla="*/ 1920869 h 2326686"/>
                <a:gd name="connsiteX5249" fmla="*/ 910483 w 3747182"/>
                <a:gd name="connsiteY5249" fmla="*/ 1918906 h 2326686"/>
                <a:gd name="connsiteX5250" fmla="*/ 911352 w 3747182"/>
                <a:gd name="connsiteY5250" fmla="*/ 1917310 h 2326686"/>
                <a:gd name="connsiteX5251" fmla="*/ 911352 w 3747182"/>
                <a:gd name="connsiteY5251" fmla="*/ 1915104 h 2326686"/>
                <a:gd name="connsiteX5252" fmla="*/ 911352 w 3747182"/>
                <a:gd name="connsiteY5252" fmla="*/ 1912522 h 2326686"/>
                <a:gd name="connsiteX5253" fmla="*/ 912025 w 3747182"/>
                <a:gd name="connsiteY5253" fmla="*/ 1909494 h 2326686"/>
                <a:gd name="connsiteX5254" fmla="*/ 913941 w 3747182"/>
                <a:gd name="connsiteY5254" fmla="*/ 1907421 h 2326686"/>
                <a:gd name="connsiteX5255" fmla="*/ 916195 w 3747182"/>
                <a:gd name="connsiteY5255" fmla="*/ 1906310 h 2326686"/>
                <a:gd name="connsiteX5256" fmla="*/ 922000 w 3747182"/>
                <a:gd name="connsiteY5256" fmla="*/ 1908336 h 2326686"/>
                <a:gd name="connsiteX5257" fmla="*/ 929260 w 3747182"/>
                <a:gd name="connsiteY5257" fmla="*/ 1910143 h 2326686"/>
                <a:gd name="connsiteX5258" fmla="*/ 930503 w 3747182"/>
                <a:gd name="connsiteY5258" fmla="*/ 1909846 h 2326686"/>
                <a:gd name="connsiteX5259" fmla="*/ 930871 w 3747182"/>
                <a:gd name="connsiteY5259" fmla="*/ 1908892 h 2326686"/>
                <a:gd name="connsiteX5260" fmla="*/ 931701 w 3747182"/>
                <a:gd name="connsiteY5260" fmla="*/ 1908047 h 2326686"/>
                <a:gd name="connsiteX5261" fmla="*/ 941777 w 3747182"/>
                <a:gd name="connsiteY5261" fmla="*/ 1907656 h 2326686"/>
                <a:gd name="connsiteX5262" fmla="*/ 943733 w 3747182"/>
                <a:gd name="connsiteY5262" fmla="*/ 1906490 h 2326686"/>
                <a:gd name="connsiteX5263" fmla="*/ 944711 w 3747182"/>
                <a:gd name="connsiteY5263" fmla="*/ 1905559 h 2326686"/>
                <a:gd name="connsiteX5264" fmla="*/ 954396 w 3747182"/>
                <a:gd name="connsiteY5264" fmla="*/ 1904221 h 2326686"/>
                <a:gd name="connsiteX5265" fmla="*/ 955546 w 3747182"/>
                <a:gd name="connsiteY5265" fmla="*/ 1902946 h 2326686"/>
                <a:gd name="connsiteX5266" fmla="*/ 956970 w 3747182"/>
                <a:gd name="connsiteY5266" fmla="*/ 1901757 h 2326686"/>
                <a:gd name="connsiteX5267" fmla="*/ 959200 w 3747182"/>
                <a:gd name="connsiteY5267" fmla="*/ 1901780 h 2326686"/>
                <a:gd name="connsiteX5268" fmla="*/ 961852 w 3747182"/>
                <a:gd name="connsiteY5268" fmla="*/ 1901303 h 2326686"/>
                <a:gd name="connsiteX5269" fmla="*/ 965552 w 3747182"/>
                <a:gd name="connsiteY5269" fmla="*/ 1899848 h 2326686"/>
                <a:gd name="connsiteX5270" fmla="*/ 968173 w 3747182"/>
                <a:gd name="connsiteY5270" fmla="*/ 1899050 h 2326686"/>
                <a:gd name="connsiteX5271" fmla="*/ 968611 w 3747182"/>
                <a:gd name="connsiteY5271" fmla="*/ 1898987 h 2326686"/>
                <a:gd name="connsiteX5272" fmla="*/ 971381 w 3747182"/>
                <a:gd name="connsiteY5272" fmla="*/ 1899308 h 2326686"/>
                <a:gd name="connsiteX5273" fmla="*/ 974815 w 3747182"/>
                <a:gd name="connsiteY5273" fmla="*/ 1898158 h 2326686"/>
                <a:gd name="connsiteX5274" fmla="*/ 975558 w 3747182"/>
                <a:gd name="connsiteY5274" fmla="*/ 1897681 h 2326686"/>
                <a:gd name="connsiteX5275" fmla="*/ 976114 w 3747182"/>
                <a:gd name="connsiteY5275" fmla="*/ 1896812 h 2326686"/>
                <a:gd name="connsiteX5276" fmla="*/ 979111 w 3747182"/>
                <a:gd name="connsiteY5276" fmla="*/ 1895138 h 2326686"/>
                <a:gd name="connsiteX5277" fmla="*/ 984861 w 3747182"/>
                <a:gd name="connsiteY5277" fmla="*/ 1893761 h 2326686"/>
                <a:gd name="connsiteX5278" fmla="*/ 986261 w 3747182"/>
                <a:gd name="connsiteY5278" fmla="*/ 1894583 h 2326686"/>
                <a:gd name="connsiteX5279" fmla="*/ 989007 w 3747182"/>
                <a:gd name="connsiteY5279" fmla="*/ 1894958 h 2326686"/>
                <a:gd name="connsiteX5280" fmla="*/ 992504 w 3747182"/>
                <a:gd name="connsiteY5280" fmla="*/ 1894340 h 2326686"/>
                <a:gd name="connsiteX5281" fmla="*/ 995086 w 3747182"/>
                <a:gd name="connsiteY5281" fmla="*/ 1893284 h 2326686"/>
                <a:gd name="connsiteX5282" fmla="*/ 996588 w 3747182"/>
                <a:gd name="connsiteY5282" fmla="*/ 1894332 h 2326686"/>
                <a:gd name="connsiteX5283" fmla="*/ 998630 w 3747182"/>
                <a:gd name="connsiteY5283" fmla="*/ 1895412 h 2326686"/>
                <a:gd name="connsiteX5284" fmla="*/ 1000156 w 3747182"/>
                <a:gd name="connsiteY5284" fmla="*/ 1894497 h 2326686"/>
                <a:gd name="connsiteX5285" fmla="*/ 1000914 w 3747182"/>
                <a:gd name="connsiteY5285" fmla="*/ 1891610 h 2326686"/>
                <a:gd name="connsiteX5286" fmla="*/ 1001900 w 3747182"/>
                <a:gd name="connsiteY5286" fmla="*/ 1888785 h 2326686"/>
                <a:gd name="connsiteX5287" fmla="*/ 1003629 w 3747182"/>
                <a:gd name="connsiteY5287" fmla="*/ 1887448 h 2326686"/>
                <a:gd name="connsiteX5288" fmla="*/ 1004998 w 3747182"/>
                <a:gd name="connsiteY5288" fmla="*/ 1886955 h 2326686"/>
                <a:gd name="connsiteX5289" fmla="*/ 1006234 w 3747182"/>
                <a:gd name="connsiteY5289" fmla="*/ 1885867 h 2326686"/>
                <a:gd name="connsiteX5290" fmla="*/ 1007165 w 3747182"/>
                <a:gd name="connsiteY5290" fmla="*/ 1884733 h 2326686"/>
                <a:gd name="connsiteX5291" fmla="*/ 1012227 w 3747182"/>
                <a:gd name="connsiteY5291" fmla="*/ 1884905 h 2326686"/>
                <a:gd name="connsiteX5292" fmla="*/ 1016757 w 3747182"/>
                <a:gd name="connsiteY5292" fmla="*/ 1882081 h 2326686"/>
                <a:gd name="connsiteX5293" fmla="*/ 1017649 w 3747182"/>
                <a:gd name="connsiteY5293" fmla="*/ 1883364 h 2326686"/>
                <a:gd name="connsiteX5294" fmla="*/ 1023532 w 3747182"/>
                <a:gd name="connsiteY5294" fmla="*/ 1883067 h 2326686"/>
                <a:gd name="connsiteX5295" fmla="*/ 1030839 w 3747182"/>
                <a:gd name="connsiteY5295" fmla="*/ 1881244 h 2326686"/>
                <a:gd name="connsiteX5296" fmla="*/ 1035212 w 3747182"/>
                <a:gd name="connsiteY5296" fmla="*/ 1880391 h 2326686"/>
                <a:gd name="connsiteX5297" fmla="*/ 1042762 w 3747182"/>
                <a:gd name="connsiteY5297" fmla="*/ 1878482 h 2326686"/>
                <a:gd name="connsiteX5298" fmla="*/ 1046251 w 3747182"/>
                <a:gd name="connsiteY5298" fmla="*/ 1876933 h 2326686"/>
                <a:gd name="connsiteX5299" fmla="*/ 1051251 w 3747182"/>
                <a:gd name="connsiteY5299" fmla="*/ 1875955 h 2326686"/>
                <a:gd name="connsiteX5300" fmla="*/ 1055835 w 3747182"/>
                <a:gd name="connsiteY5300" fmla="*/ 1875274 h 2326686"/>
                <a:gd name="connsiteX5301" fmla="*/ 1058831 w 3747182"/>
                <a:gd name="connsiteY5301" fmla="*/ 1872560 h 2326686"/>
                <a:gd name="connsiteX5302" fmla="*/ 1061249 w 3747182"/>
                <a:gd name="connsiteY5302" fmla="*/ 1872176 h 2326686"/>
                <a:gd name="connsiteX5303" fmla="*/ 1064190 w 3747182"/>
                <a:gd name="connsiteY5303" fmla="*/ 1871950 h 2326686"/>
                <a:gd name="connsiteX5304" fmla="*/ 1065990 w 3747182"/>
                <a:gd name="connsiteY5304" fmla="*/ 1871300 h 2326686"/>
                <a:gd name="connsiteX5305" fmla="*/ 1067163 w 3747182"/>
                <a:gd name="connsiteY5305" fmla="*/ 1870299 h 2326686"/>
                <a:gd name="connsiteX5306" fmla="*/ 1067922 w 3747182"/>
                <a:gd name="connsiteY5306" fmla="*/ 1868413 h 2326686"/>
                <a:gd name="connsiteX5307" fmla="*/ 1067508 w 3747182"/>
                <a:gd name="connsiteY5307" fmla="*/ 1866004 h 2326686"/>
                <a:gd name="connsiteX5308" fmla="*/ 1067085 w 3747182"/>
                <a:gd name="connsiteY5308" fmla="*/ 1864251 h 2326686"/>
                <a:gd name="connsiteX5309" fmla="*/ 1069189 w 3747182"/>
                <a:gd name="connsiteY5309" fmla="*/ 1863273 h 2326686"/>
                <a:gd name="connsiteX5310" fmla="*/ 1072194 w 3747182"/>
                <a:gd name="connsiteY5310" fmla="*/ 1862968 h 2326686"/>
                <a:gd name="connsiteX5311" fmla="*/ 1074087 w 3747182"/>
                <a:gd name="connsiteY5311" fmla="*/ 1862569 h 2326686"/>
                <a:gd name="connsiteX5312" fmla="*/ 1078218 w 3747182"/>
                <a:gd name="connsiteY5312" fmla="*/ 1858579 h 2326686"/>
                <a:gd name="connsiteX5313" fmla="*/ 1081065 w 3747182"/>
                <a:gd name="connsiteY5313" fmla="*/ 1856662 h 2326686"/>
                <a:gd name="connsiteX5314" fmla="*/ 1084015 w 3747182"/>
                <a:gd name="connsiteY5314" fmla="*/ 1855458 h 2326686"/>
                <a:gd name="connsiteX5315" fmla="*/ 1089938 w 3747182"/>
                <a:gd name="connsiteY5315" fmla="*/ 1856115 h 2326686"/>
                <a:gd name="connsiteX5316" fmla="*/ 1095343 w 3747182"/>
                <a:gd name="connsiteY5316" fmla="*/ 1856717 h 2326686"/>
                <a:gd name="connsiteX5317" fmla="*/ 1100765 w 3747182"/>
                <a:gd name="connsiteY5317" fmla="*/ 1858626 h 2326686"/>
                <a:gd name="connsiteX5318" fmla="*/ 1103613 w 3747182"/>
                <a:gd name="connsiteY5318" fmla="*/ 1861004 h 2326686"/>
                <a:gd name="connsiteX5319" fmla="*/ 1106061 w 3747182"/>
                <a:gd name="connsiteY5319" fmla="*/ 1862796 h 2326686"/>
                <a:gd name="connsiteX5320" fmla="*/ 1108377 w 3747182"/>
                <a:gd name="connsiteY5320" fmla="*/ 1863649 h 2326686"/>
                <a:gd name="connsiteX5321" fmla="*/ 1110474 w 3747182"/>
                <a:gd name="connsiteY5321" fmla="*/ 1864197 h 2326686"/>
                <a:gd name="connsiteX5322" fmla="*/ 1112907 w 3747182"/>
                <a:gd name="connsiteY5322" fmla="*/ 1863383 h 2326686"/>
                <a:gd name="connsiteX5323" fmla="*/ 1114628 w 3747182"/>
                <a:gd name="connsiteY5323" fmla="*/ 1862287 h 2326686"/>
                <a:gd name="connsiteX5324" fmla="*/ 1115630 w 3747182"/>
                <a:gd name="connsiteY5324" fmla="*/ 1860715 h 2326686"/>
                <a:gd name="connsiteX5325" fmla="*/ 1117147 w 3747182"/>
                <a:gd name="connsiteY5325" fmla="*/ 1859588 h 2326686"/>
                <a:gd name="connsiteX5326" fmla="*/ 1122679 w 3747182"/>
                <a:gd name="connsiteY5326" fmla="*/ 1858712 h 2326686"/>
                <a:gd name="connsiteX5327" fmla="*/ 1123821 w 3747182"/>
                <a:gd name="connsiteY5327" fmla="*/ 1860410 h 2326686"/>
                <a:gd name="connsiteX5328" fmla="*/ 1126449 w 3747182"/>
                <a:gd name="connsiteY5328" fmla="*/ 1865518 h 2326686"/>
                <a:gd name="connsiteX5329" fmla="*/ 1128241 w 3747182"/>
                <a:gd name="connsiteY5329" fmla="*/ 1872301 h 2326686"/>
                <a:gd name="connsiteX5330" fmla="*/ 1131190 w 3747182"/>
                <a:gd name="connsiteY5330" fmla="*/ 1881259 h 2326686"/>
                <a:gd name="connsiteX5331" fmla="*/ 1132489 w 3747182"/>
                <a:gd name="connsiteY5331" fmla="*/ 1885648 h 2326686"/>
                <a:gd name="connsiteX5332" fmla="*/ 1131918 w 3747182"/>
                <a:gd name="connsiteY5332" fmla="*/ 1887941 h 2326686"/>
                <a:gd name="connsiteX5333" fmla="*/ 1131925 w 3747182"/>
                <a:gd name="connsiteY5333" fmla="*/ 1891078 h 2326686"/>
                <a:gd name="connsiteX5334" fmla="*/ 1131761 w 3747182"/>
                <a:gd name="connsiteY5334" fmla="*/ 1894520 h 2326686"/>
                <a:gd name="connsiteX5335" fmla="*/ 1129587 w 3747182"/>
                <a:gd name="connsiteY5335" fmla="*/ 1898408 h 2326686"/>
                <a:gd name="connsiteX5336" fmla="*/ 1130470 w 3747182"/>
                <a:gd name="connsiteY5336" fmla="*/ 1900216 h 2326686"/>
                <a:gd name="connsiteX5337" fmla="*/ 1135814 w 3747182"/>
                <a:gd name="connsiteY5337" fmla="*/ 1902226 h 2326686"/>
                <a:gd name="connsiteX5338" fmla="*/ 1143293 w 3747182"/>
                <a:gd name="connsiteY5338" fmla="*/ 1901491 h 2326686"/>
                <a:gd name="connsiteX5339" fmla="*/ 1147909 w 3747182"/>
                <a:gd name="connsiteY5339" fmla="*/ 1899863 h 2326686"/>
                <a:gd name="connsiteX5340" fmla="*/ 1150483 w 3747182"/>
                <a:gd name="connsiteY5340" fmla="*/ 1900458 h 2326686"/>
                <a:gd name="connsiteX5341" fmla="*/ 1151828 w 3747182"/>
                <a:gd name="connsiteY5341" fmla="*/ 1899480 h 2326686"/>
                <a:gd name="connsiteX5342" fmla="*/ 1152697 w 3747182"/>
                <a:gd name="connsiteY5342" fmla="*/ 1896601 h 2326686"/>
                <a:gd name="connsiteX5343" fmla="*/ 1154473 w 3747182"/>
                <a:gd name="connsiteY5343" fmla="*/ 1895952 h 2326686"/>
                <a:gd name="connsiteX5344" fmla="*/ 1156296 w 3747182"/>
                <a:gd name="connsiteY5344" fmla="*/ 1897962 h 2326686"/>
                <a:gd name="connsiteX5345" fmla="*/ 1157618 w 3747182"/>
                <a:gd name="connsiteY5345" fmla="*/ 1901358 h 2326686"/>
                <a:gd name="connsiteX5346" fmla="*/ 1158885 w 3747182"/>
                <a:gd name="connsiteY5346" fmla="*/ 1903541 h 2326686"/>
                <a:gd name="connsiteX5347" fmla="*/ 1158791 w 3747182"/>
                <a:gd name="connsiteY5347" fmla="*/ 1906138 h 2326686"/>
                <a:gd name="connsiteX5348" fmla="*/ 1159261 w 3747182"/>
                <a:gd name="connsiteY5348" fmla="*/ 1909463 h 2326686"/>
                <a:gd name="connsiteX5349" fmla="*/ 1160192 w 3747182"/>
                <a:gd name="connsiteY5349" fmla="*/ 1910300 h 2326686"/>
                <a:gd name="connsiteX5350" fmla="*/ 1162023 w 3747182"/>
                <a:gd name="connsiteY5350" fmla="*/ 1909040 h 2326686"/>
                <a:gd name="connsiteX5351" fmla="*/ 1163243 w 3747182"/>
                <a:gd name="connsiteY5351" fmla="*/ 1908289 h 2326686"/>
                <a:gd name="connsiteX5352" fmla="*/ 1163532 w 3747182"/>
                <a:gd name="connsiteY5352" fmla="*/ 1907280 h 2326686"/>
                <a:gd name="connsiteX5353" fmla="*/ 1163016 w 3747182"/>
                <a:gd name="connsiteY5353" fmla="*/ 1906036 h 2326686"/>
                <a:gd name="connsiteX5354" fmla="*/ 1162774 w 3747182"/>
                <a:gd name="connsiteY5354" fmla="*/ 1904769 h 2326686"/>
                <a:gd name="connsiteX5355" fmla="*/ 1163180 w 3747182"/>
                <a:gd name="connsiteY5355" fmla="*/ 1903603 h 2326686"/>
                <a:gd name="connsiteX5356" fmla="*/ 1164049 w 3747182"/>
                <a:gd name="connsiteY5356" fmla="*/ 1903126 h 2326686"/>
                <a:gd name="connsiteX5357" fmla="*/ 1166654 w 3747182"/>
                <a:gd name="connsiteY5357" fmla="*/ 1903493 h 2326686"/>
                <a:gd name="connsiteX5358" fmla="*/ 1170448 w 3747182"/>
                <a:gd name="connsiteY5358" fmla="*/ 1904135 h 2326686"/>
                <a:gd name="connsiteX5359" fmla="*/ 1174954 w 3747182"/>
                <a:gd name="connsiteY5359" fmla="*/ 1908860 h 2326686"/>
                <a:gd name="connsiteX5360" fmla="*/ 1177388 w 3747182"/>
                <a:gd name="connsiteY5360" fmla="*/ 1909713 h 2326686"/>
                <a:gd name="connsiteX5361" fmla="*/ 1178412 w 3747182"/>
                <a:gd name="connsiteY5361" fmla="*/ 1909799 h 2326686"/>
                <a:gd name="connsiteX5362" fmla="*/ 1180697 w 3747182"/>
                <a:gd name="connsiteY5362" fmla="*/ 1909525 h 2326686"/>
                <a:gd name="connsiteX5363" fmla="*/ 1183443 w 3747182"/>
                <a:gd name="connsiteY5363" fmla="*/ 1908172 h 2326686"/>
                <a:gd name="connsiteX5364" fmla="*/ 1185289 w 3747182"/>
                <a:gd name="connsiteY5364" fmla="*/ 1906466 h 2326686"/>
                <a:gd name="connsiteX5365" fmla="*/ 1185907 w 3747182"/>
                <a:gd name="connsiteY5365" fmla="*/ 1905629 h 2326686"/>
                <a:gd name="connsiteX5366" fmla="*/ 1186971 w 3747182"/>
                <a:gd name="connsiteY5366" fmla="*/ 1905778 h 2326686"/>
                <a:gd name="connsiteX5367" fmla="*/ 1187981 w 3747182"/>
                <a:gd name="connsiteY5367" fmla="*/ 1906568 h 2326686"/>
                <a:gd name="connsiteX5368" fmla="*/ 1188051 w 3747182"/>
                <a:gd name="connsiteY5368" fmla="*/ 1908289 h 2326686"/>
                <a:gd name="connsiteX5369" fmla="*/ 1187245 w 3747182"/>
                <a:gd name="connsiteY5369" fmla="*/ 1910777 h 2326686"/>
                <a:gd name="connsiteX5370" fmla="*/ 1184507 w 3747182"/>
                <a:gd name="connsiteY5370" fmla="*/ 1913054 h 2326686"/>
                <a:gd name="connsiteX5371" fmla="*/ 1181104 w 3747182"/>
                <a:gd name="connsiteY5371" fmla="*/ 1915166 h 2326686"/>
                <a:gd name="connsiteX5372" fmla="*/ 1179038 w 3747182"/>
                <a:gd name="connsiteY5372" fmla="*/ 1919031 h 2326686"/>
                <a:gd name="connsiteX5373" fmla="*/ 1178600 w 3747182"/>
                <a:gd name="connsiteY5373" fmla="*/ 1923052 h 2326686"/>
                <a:gd name="connsiteX5374" fmla="*/ 1179500 w 3747182"/>
                <a:gd name="connsiteY5374" fmla="*/ 1925094 h 2326686"/>
                <a:gd name="connsiteX5375" fmla="*/ 1180275 w 3747182"/>
                <a:gd name="connsiteY5375" fmla="*/ 1926455 h 2326686"/>
                <a:gd name="connsiteX5376" fmla="*/ 1180493 w 3747182"/>
                <a:gd name="connsiteY5376" fmla="*/ 1928364 h 2326686"/>
                <a:gd name="connsiteX5377" fmla="*/ 1181260 w 3747182"/>
                <a:gd name="connsiteY5377" fmla="*/ 1928615 h 2326686"/>
                <a:gd name="connsiteX5378" fmla="*/ 1182653 w 3747182"/>
                <a:gd name="connsiteY5378" fmla="*/ 1927832 h 2326686"/>
                <a:gd name="connsiteX5379" fmla="*/ 1186447 w 3747182"/>
                <a:gd name="connsiteY5379" fmla="*/ 1923874 h 2326686"/>
                <a:gd name="connsiteX5380" fmla="*/ 1188379 w 3747182"/>
                <a:gd name="connsiteY5380" fmla="*/ 1922896 h 2326686"/>
                <a:gd name="connsiteX5381" fmla="*/ 1191180 w 3747182"/>
                <a:gd name="connsiteY5381" fmla="*/ 1922270 h 2326686"/>
                <a:gd name="connsiteX5382" fmla="*/ 1195788 w 3747182"/>
                <a:gd name="connsiteY5382" fmla="*/ 1922583 h 2326686"/>
                <a:gd name="connsiteX5383" fmla="*/ 1198886 w 3747182"/>
                <a:gd name="connsiteY5383" fmla="*/ 1923874 h 2326686"/>
                <a:gd name="connsiteX5384" fmla="*/ 1200365 w 3747182"/>
                <a:gd name="connsiteY5384" fmla="*/ 1925665 h 2326686"/>
                <a:gd name="connsiteX5385" fmla="*/ 1201993 w 3747182"/>
                <a:gd name="connsiteY5385" fmla="*/ 1927144 h 2326686"/>
                <a:gd name="connsiteX5386" fmla="*/ 1203119 w 3747182"/>
                <a:gd name="connsiteY5386" fmla="*/ 1926526 h 2326686"/>
                <a:gd name="connsiteX5387" fmla="*/ 1203698 w 3747182"/>
                <a:gd name="connsiteY5387" fmla="*/ 1924820 h 2326686"/>
                <a:gd name="connsiteX5388" fmla="*/ 1203729 w 3747182"/>
                <a:gd name="connsiteY5388" fmla="*/ 1922864 h 2326686"/>
                <a:gd name="connsiteX5389" fmla="*/ 1204206 w 3747182"/>
                <a:gd name="connsiteY5389" fmla="*/ 1921253 h 2326686"/>
                <a:gd name="connsiteX5390" fmla="*/ 1209245 w 3747182"/>
                <a:gd name="connsiteY5390" fmla="*/ 1917286 h 2326686"/>
                <a:gd name="connsiteX5391" fmla="*/ 1212601 w 3747182"/>
                <a:gd name="connsiteY5391" fmla="*/ 1914642 h 2326686"/>
                <a:gd name="connsiteX5392" fmla="*/ 1213751 w 3747182"/>
                <a:gd name="connsiteY5392" fmla="*/ 1914329 h 2326686"/>
                <a:gd name="connsiteX5393" fmla="*/ 1215996 w 3747182"/>
                <a:gd name="connsiteY5393" fmla="*/ 1914877 h 2326686"/>
                <a:gd name="connsiteX5394" fmla="*/ 1217389 w 3747182"/>
                <a:gd name="connsiteY5394" fmla="*/ 1914595 h 2326686"/>
                <a:gd name="connsiteX5395" fmla="*/ 1221074 w 3747182"/>
                <a:gd name="connsiteY5395" fmla="*/ 1912107 h 2326686"/>
                <a:gd name="connsiteX5396" fmla="*/ 1224516 w 3747182"/>
                <a:gd name="connsiteY5396" fmla="*/ 1909267 h 2326686"/>
                <a:gd name="connsiteX5397" fmla="*/ 1224853 w 3747182"/>
                <a:gd name="connsiteY5397" fmla="*/ 1907343 h 2326686"/>
                <a:gd name="connsiteX5398" fmla="*/ 1224985 w 3747182"/>
                <a:gd name="connsiteY5398" fmla="*/ 1905598 h 2326686"/>
                <a:gd name="connsiteX5399" fmla="*/ 1225838 w 3747182"/>
                <a:gd name="connsiteY5399" fmla="*/ 1904808 h 2326686"/>
                <a:gd name="connsiteX5400" fmla="*/ 1230658 w 3747182"/>
                <a:gd name="connsiteY5400" fmla="*/ 1904198 h 2326686"/>
                <a:gd name="connsiteX5401" fmla="*/ 1231456 w 3747182"/>
                <a:gd name="connsiteY5401" fmla="*/ 1903869 h 2326686"/>
                <a:gd name="connsiteX5402" fmla="*/ 1235571 w 3747182"/>
                <a:gd name="connsiteY5402" fmla="*/ 1901882 h 2326686"/>
                <a:gd name="connsiteX5403" fmla="*/ 1241274 w 3747182"/>
                <a:gd name="connsiteY5403" fmla="*/ 1898487 h 2326686"/>
                <a:gd name="connsiteX5404" fmla="*/ 1244043 w 3747182"/>
                <a:gd name="connsiteY5404" fmla="*/ 1896484 h 2326686"/>
                <a:gd name="connsiteX5405" fmla="*/ 1249089 w 3747182"/>
                <a:gd name="connsiteY5405" fmla="*/ 1895592 h 2326686"/>
                <a:gd name="connsiteX5406" fmla="*/ 1250028 w 3747182"/>
                <a:gd name="connsiteY5406" fmla="*/ 1895013 h 2326686"/>
                <a:gd name="connsiteX5407" fmla="*/ 1251703 w 3747182"/>
                <a:gd name="connsiteY5407" fmla="*/ 1893659 h 2326686"/>
                <a:gd name="connsiteX5408" fmla="*/ 1254863 w 3747182"/>
                <a:gd name="connsiteY5408" fmla="*/ 1891782 h 2326686"/>
                <a:gd name="connsiteX5409" fmla="*/ 1256577 w 3747182"/>
                <a:gd name="connsiteY5409" fmla="*/ 1891579 h 2326686"/>
                <a:gd name="connsiteX5410" fmla="*/ 1255513 w 3747182"/>
                <a:gd name="connsiteY5410" fmla="*/ 1896116 h 2326686"/>
                <a:gd name="connsiteX5411" fmla="*/ 1253627 w 3747182"/>
                <a:gd name="connsiteY5411" fmla="*/ 1901342 h 2326686"/>
                <a:gd name="connsiteX5412" fmla="*/ 1252563 w 3747182"/>
                <a:gd name="connsiteY5412" fmla="*/ 1902735 h 2326686"/>
                <a:gd name="connsiteX5413" fmla="*/ 1247447 w 3747182"/>
                <a:gd name="connsiteY5413" fmla="*/ 1902500 h 2326686"/>
                <a:gd name="connsiteX5414" fmla="*/ 1247454 w 3747182"/>
                <a:gd name="connsiteY5414" fmla="*/ 1903924 h 2326686"/>
                <a:gd name="connsiteX5415" fmla="*/ 1248260 w 3747182"/>
                <a:gd name="connsiteY5415" fmla="*/ 1906099 h 2326686"/>
                <a:gd name="connsiteX5416" fmla="*/ 1248839 w 3747182"/>
                <a:gd name="connsiteY5416" fmla="*/ 1907319 h 2326686"/>
                <a:gd name="connsiteX5417" fmla="*/ 1249457 w 3747182"/>
                <a:gd name="connsiteY5417" fmla="*/ 1908414 h 2326686"/>
                <a:gd name="connsiteX5418" fmla="*/ 1250834 w 3747182"/>
                <a:gd name="connsiteY5418" fmla="*/ 1910308 h 2326686"/>
                <a:gd name="connsiteX5419" fmla="*/ 1256217 w 3747182"/>
                <a:gd name="connsiteY5419" fmla="*/ 1914759 h 2326686"/>
                <a:gd name="connsiteX5420" fmla="*/ 1263062 w 3747182"/>
                <a:gd name="connsiteY5420" fmla="*/ 1920408 h 2326686"/>
                <a:gd name="connsiteX5421" fmla="*/ 1270455 w 3747182"/>
                <a:gd name="connsiteY5421" fmla="*/ 1926729 h 2326686"/>
                <a:gd name="connsiteX5422" fmla="*/ 1275618 w 3747182"/>
                <a:gd name="connsiteY5422" fmla="*/ 1931126 h 2326686"/>
                <a:gd name="connsiteX5423" fmla="*/ 1277708 w 3747182"/>
                <a:gd name="connsiteY5423" fmla="*/ 1933395 h 2326686"/>
                <a:gd name="connsiteX5424" fmla="*/ 1279037 w 3747182"/>
                <a:gd name="connsiteY5424" fmla="*/ 1935163 h 2326686"/>
                <a:gd name="connsiteX5425" fmla="*/ 1282840 w 3747182"/>
                <a:gd name="connsiteY5425" fmla="*/ 1941531 h 2326686"/>
                <a:gd name="connsiteX5426" fmla="*/ 1286454 w 3747182"/>
                <a:gd name="connsiteY5426" fmla="*/ 1947547 h 2326686"/>
                <a:gd name="connsiteX5427" fmla="*/ 1292548 w 3747182"/>
                <a:gd name="connsiteY5427" fmla="*/ 1958093 h 2326686"/>
                <a:gd name="connsiteX5428" fmla="*/ 1297939 w 3747182"/>
                <a:gd name="connsiteY5428" fmla="*/ 1968217 h 2326686"/>
                <a:gd name="connsiteX5429" fmla="*/ 1303885 w 3747182"/>
                <a:gd name="connsiteY5429" fmla="*/ 1979287 h 2326686"/>
                <a:gd name="connsiteX5430" fmla="*/ 1307319 w 3747182"/>
                <a:gd name="connsiteY5430" fmla="*/ 1985655 h 2326686"/>
                <a:gd name="connsiteX5431" fmla="*/ 1314345 w 3747182"/>
                <a:gd name="connsiteY5431" fmla="*/ 1998900 h 2326686"/>
                <a:gd name="connsiteX5432" fmla="*/ 1316222 w 3747182"/>
                <a:gd name="connsiteY5432" fmla="*/ 2002945 h 2326686"/>
                <a:gd name="connsiteX5433" fmla="*/ 1319782 w 3747182"/>
                <a:gd name="connsiteY5433" fmla="*/ 2010581 h 2326686"/>
                <a:gd name="connsiteX5434" fmla="*/ 1322919 w 3747182"/>
                <a:gd name="connsiteY5434" fmla="*/ 2017708 h 2326686"/>
                <a:gd name="connsiteX5435" fmla="*/ 1325696 w 3747182"/>
                <a:gd name="connsiteY5435" fmla="*/ 2023982 h 2326686"/>
                <a:gd name="connsiteX5436" fmla="*/ 1327449 w 3747182"/>
                <a:gd name="connsiteY5436" fmla="*/ 2024546 h 2326686"/>
                <a:gd name="connsiteX5437" fmla="*/ 1327590 w 3747182"/>
                <a:gd name="connsiteY5437" fmla="*/ 2022848 h 2326686"/>
                <a:gd name="connsiteX5438" fmla="*/ 1327903 w 3747182"/>
                <a:gd name="connsiteY5438" fmla="*/ 2021714 h 2326686"/>
                <a:gd name="connsiteX5439" fmla="*/ 1328794 w 3747182"/>
                <a:gd name="connsiteY5439" fmla="*/ 2021072 h 2326686"/>
                <a:gd name="connsiteX5440" fmla="*/ 1330844 w 3747182"/>
                <a:gd name="connsiteY5440" fmla="*/ 2019218 h 2326686"/>
                <a:gd name="connsiteX5441" fmla="*/ 1331947 w 3747182"/>
                <a:gd name="connsiteY5441" fmla="*/ 2018772 h 2326686"/>
                <a:gd name="connsiteX5442" fmla="*/ 1333590 w 3747182"/>
                <a:gd name="connsiteY5442" fmla="*/ 2018960 h 2326686"/>
                <a:gd name="connsiteX5443" fmla="*/ 1335311 w 3747182"/>
                <a:gd name="connsiteY5443" fmla="*/ 2018013 h 2326686"/>
                <a:gd name="connsiteX5444" fmla="*/ 1335945 w 3747182"/>
                <a:gd name="connsiteY5444" fmla="*/ 2016229 h 2326686"/>
                <a:gd name="connsiteX5445" fmla="*/ 1335530 w 3747182"/>
                <a:gd name="connsiteY5445" fmla="*/ 2012920 h 2326686"/>
                <a:gd name="connsiteX5446" fmla="*/ 1335265 w 3747182"/>
                <a:gd name="connsiteY5446" fmla="*/ 2011394 h 2326686"/>
                <a:gd name="connsiteX5447" fmla="*/ 1335851 w 3747182"/>
                <a:gd name="connsiteY5447" fmla="*/ 2009751 h 2326686"/>
                <a:gd name="connsiteX5448" fmla="*/ 1336790 w 3747182"/>
                <a:gd name="connsiteY5448" fmla="*/ 2009110 h 2326686"/>
                <a:gd name="connsiteX5449" fmla="*/ 1338097 w 3747182"/>
                <a:gd name="connsiteY5449" fmla="*/ 2008594 h 2326686"/>
                <a:gd name="connsiteX5450" fmla="*/ 1339301 w 3747182"/>
                <a:gd name="connsiteY5450" fmla="*/ 2008328 h 2326686"/>
                <a:gd name="connsiteX5451" fmla="*/ 1340287 w 3747182"/>
                <a:gd name="connsiteY5451" fmla="*/ 2006473 h 2326686"/>
                <a:gd name="connsiteX5452" fmla="*/ 1342149 w 3747182"/>
                <a:gd name="connsiteY5452" fmla="*/ 2005910 h 2326686"/>
                <a:gd name="connsiteX5453" fmla="*/ 1343862 w 3747182"/>
                <a:gd name="connsiteY5453" fmla="*/ 2006254 h 2326686"/>
                <a:gd name="connsiteX5454" fmla="*/ 1345271 w 3747182"/>
                <a:gd name="connsiteY5454" fmla="*/ 2006325 h 2326686"/>
                <a:gd name="connsiteX5455" fmla="*/ 1346515 w 3747182"/>
                <a:gd name="connsiteY5455" fmla="*/ 2007678 h 2326686"/>
                <a:gd name="connsiteX5456" fmla="*/ 1347211 w 3747182"/>
                <a:gd name="connsiteY5456" fmla="*/ 2009532 h 2326686"/>
                <a:gd name="connsiteX5457" fmla="*/ 1348556 w 3747182"/>
                <a:gd name="connsiteY5457" fmla="*/ 2009681 h 2326686"/>
                <a:gd name="connsiteX5458" fmla="*/ 1350755 w 3747182"/>
                <a:gd name="connsiteY5458" fmla="*/ 2009493 h 2326686"/>
                <a:gd name="connsiteX5459" fmla="*/ 1351060 w 3747182"/>
                <a:gd name="connsiteY5459" fmla="*/ 2011042 h 2326686"/>
                <a:gd name="connsiteX5460" fmla="*/ 1350434 w 3747182"/>
                <a:gd name="connsiteY5460" fmla="*/ 2013632 h 2326686"/>
                <a:gd name="connsiteX5461" fmla="*/ 1349660 w 3747182"/>
                <a:gd name="connsiteY5461" fmla="*/ 2015635 h 2326686"/>
                <a:gd name="connsiteX5462" fmla="*/ 1349527 w 3747182"/>
                <a:gd name="connsiteY5462" fmla="*/ 2017238 h 2326686"/>
                <a:gd name="connsiteX5463" fmla="*/ 1350692 w 3747182"/>
                <a:gd name="connsiteY5463" fmla="*/ 2018021 h 2326686"/>
                <a:gd name="connsiteX5464" fmla="*/ 1354964 w 3747182"/>
                <a:gd name="connsiteY5464" fmla="*/ 2017325 h 2326686"/>
                <a:gd name="connsiteX5465" fmla="*/ 1356474 w 3747182"/>
                <a:gd name="connsiteY5465" fmla="*/ 2017669 h 2326686"/>
                <a:gd name="connsiteX5466" fmla="*/ 1356959 w 3747182"/>
                <a:gd name="connsiteY5466" fmla="*/ 2019296 h 2326686"/>
                <a:gd name="connsiteX5467" fmla="*/ 1357569 w 3747182"/>
                <a:gd name="connsiteY5467" fmla="*/ 2020642 h 2326686"/>
                <a:gd name="connsiteX5468" fmla="*/ 1357866 w 3747182"/>
                <a:gd name="connsiteY5468" fmla="*/ 2022285 h 2326686"/>
                <a:gd name="connsiteX5469" fmla="*/ 1357421 w 3747182"/>
                <a:gd name="connsiteY5469" fmla="*/ 2024100 h 2326686"/>
                <a:gd name="connsiteX5470" fmla="*/ 1358187 w 3747182"/>
                <a:gd name="connsiteY5470" fmla="*/ 2025187 h 2326686"/>
                <a:gd name="connsiteX5471" fmla="*/ 1361872 w 3747182"/>
                <a:gd name="connsiteY5471" fmla="*/ 2025211 h 2326686"/>
                <a:gd name="connsiteX5472" fmla="*/ 1364469 w 3747182"/>
                <a:gd name="connsiteY5472" fmla="*/ 2024334 h 2326686"/>
                <a:gd name="connsiteX5473" fmla="*/ 1368459 w 3747182"/>
                <a:gd name="connsiteY5473" fmla="*/ 2024264 h 2326686"/>
                <a:gd name="connsiteX5474" fmla="*/ 1372066 w 3747182"/>
                <a:gd name="connsiteY5474" fmla="*/ 2026189 h 2326686"/>
                <a:gd name="connsiteX5475" fmla="*/ 1374562 w 3747182"/>
                <a:gd name="connsiteY5475" fmla="*/ 2025891 h 2326686"/>
                <a:gd name="connsiteX5476" fmla="*/ 1377073 w 3747182"/>
                <a:gd name="connsiteY5476" fmla="*/ 2025109 h 2326686"/>
                <a:gd name="connsiteX5477" fmla="*/ 1380758 w 3747182"/>
                <a:gd name="connsiteY5477" fmla="*/ 2025602 h 2326686"/>
                <a:gd name="connsiteX5478" fmla="*/ 1383347 w 3747182"/>
                <a:gd name="connsiteY5478" fmla="*/ 2024084 h 2326686"/>
                <a:gd name="connsiteX5479" fmla="*/ 1385131 w 3747182"/>
                <a:gd name="connsiteY5479" fmla="*/ 2022183 h 2326686"/>
                <a:gd name="connsiteX5480" fmla="*/ 1385687 w 3747182"/>
                <a:gd name="connsiteY5480" fmla="*/ 2020689 h 2326686"/>
                <a:gd name="connsiteX5481" fmla="*/ 1386618 w 3747182"/>
                <a:gd name="connsiteY5481" fmla="*/ 2019859 h 2326686"/>
                <a:gd name="connsiteX5482" fmla="*/ 1390091 w 3747182"/>
                <a:gd name="connsiteY5482" fmla="*/ 2019867 h 2326686"/>
                <a:gd name="connsiteX5483" fmla="*/ 1392282 w 3747182"/>
                <a:gd name="connsiteY5483" fmla="*/ 2019719 h 2326686"/>
                <a:gd name="connsiteX5484" fmla="*/ 1393901 w 3747182"/>
                <a:gd name="connsiteY5484" fmla="*/ 2017520 h 2326686"/>
                <a:gd name="connsiteX5485" fmla="*/ 1395380 w 3747182"/>
                <a:gd name="connsiteY5485" fmla="*/ 2016526 h 2326686"/>
                <a:gd name="connsiteX5486" fmla="*/ 1397868 w 3747182"/>
                <a:gd name="connsiteY5486" fmla="*/ 2016339 h 2326686"/>
                <a:gd name="connsiteX5487" fmla="*/ 1399698 w 3747182"/>
                <a:gd name="connsiteY5487" fmla="*/ 2016339 h 2326686"/>
                <a:gd name="connsiteX5488" fmla="*/ 1404619 w 3747182"/>
                <a:gd name="connsiteY5488" fmla="*/ 2018381 h 2326686"/>
                <a:gd name="connsiteX5489" fmla="*/ 1407616 w 3747182"/>
                <a:gd name="connsiteY5489" fmla="*/ 2020070 h 2326686"/>
                <a:gd name="connsiteX5490" fmla="*/ 1410729 w 3747182"/>
                <a:gd name="connsiteY5490" fmla="*/ 2022472 h 2326686"/>
                <a:gd name="connsiteX5491" fmla="*/ 1412599 w 3747182"/>
                <a:gd name="connsiteY5491" fmla="*/ 2023975 h 2326686"/>
                <a:gd name="connsiteX5492" fmla="*/ 1413859 w 3747182"/>
                <a:gd name="connsiteY5492" fmla="*/ 2027362 h 2326686"/>
                <a:gd name="connsiteX5493" fmla="*/ 1415979 w 3747182"/>
                <a:gd name="connsiteY5493" fmla="*/ 2029850 h 2326686"/>
                <a:gd name="connsiteX5494" fmla="*/ 1417669 w 3747182"/>
                <a:gd name="connsiteY5494" fmla="*/ 2032752 h 2326686"/>
                <a:gd name="connsiteX5495" fmla="*/ 1418076 w 3747182"/>
                <a:gd name="connsiteY5495" fmla="*/ 2035608 h 2326686"/>
                <a:gd name="connsiteX5496" fmla="*/ 1419468 w 3747182"/>
                <a:gd name="connsiteY5496" fmla="*/ 2040732 h 2326686"/>
                <a:gd name="connsiteX5497" fmla="*/ 1420908 w 3747182"/>
                <a:gd name="connsiteY5497" fmla="*/ 2042414 h 2326686"/>
                <a:gd name="connsiteX5498" fmla="*/ 1422613 w 3747182"/>
                <a:gd name="connsiteY5498" fmla="*/ 2042414 h 2326686"/>
                <a:gd name="connsiteX5499" fmla="*/ 1424765 w 3747182"/>
                <a:gd name="connsiteY5499" fmla="*/ 2043111 h 2326686"/>
                <a:gd name="connsiteX5500" fmla="*/ 1427143 w 3747182"/>
                <a:gd name="connsiteY5500" fmla="*/ 2043666 h 2326686"/>
                <a:gd name="connsiteX5501" fmla="*/ 1432228 w 3747182"/>
                <a:gd name="connsiteY5501" fmla="*/ 2047460 h 2326686"/>
                <a:gd name="connsiteX5502" fmla="*/ 1434098 w 3747182"/>
                <a:gd name="connsiteY5502" fmla="*/ 2047570 h 2326686"/>
                <a:gd name="connsiteX5503" fmla="*/ 1435538 w 3747182"/>
                <a:gd name="connsiteY5503" fmla="*/ 2048477 h 2326686"/>
                <a:gd name="connsiteX5504" fmla="*/ 1435757 w 3747182"/>
                <a:gd name="connsiteY5504" fmla="*/ 2050222 h 2326686"/>
                <a:gd name="connsiteX5505" fmla="*/ 1435224 w 3747182"/>
                <a:gd name="connsiteY5505" fmla="*/ 2052240 h 2326686"/>
                <a:gd name="connsiteX5506" fmla="*/ 1435780 w 3747182"/>
                <a:gd name="connsiteY5506" fmla="*/ 2054173 h 2326686"/>
                <a:gd name="connsiteX5507" fmla="*/ 1437446 w 3747182"/>
                <a:gd name="connsiteY5507" fmla="*/ 2056637 h 2326686"/>
                <a:gd name="connsiteX5508" fmla="*/ 1438761 w 3747182"/>
                <a:gd name="connsiteY5508" fmla="*/ 2059039 h 2326686"/>
                <a:gd name="connsiteX5509" fmla="*/ 1440380 w 3747182"/>
                <a:gd name="connsiteY5509" fmla="*/ 2061949 h 2326686"/>
                <a:gd name="connsiteX5510" fmla="*/ 1440873 w 3747182"/>
                <a:gd name="connsiteY5510" fmla="*/ 2063608 h 2326686"/>
                <a:gd name="connsiteX5511" fmla="*/ 1442172 w 3747182"/>
                <a:gd name="connsiteY5511" fmla="*/ 2064156 h 2326686"/>
                <a:gd name="connsiteX5512" fmla="*/ 1443924 w 3747182"/>
                <a:gd name="connsiteY5512" fmla="*/ 2063334 h 2326686"/>
                <a:gd name="connsiteX5513" fmla="*/ 1446709 w 3747182"/>
                <a:gd name="connsiteY5513" fmla="*/ 2063960 h 2326686"/>
                <a:gd name="connsiteX5514" fmla="*/ 1455088 w 3747182"/>
                <a:gd name="connsiteY5514" fmla="*/ 2065611 h 2326686"/>
                <a:gd name="connsiteX5515" fmla="*/ 1456254 w 3747182"/>
                <a:gd name="connsiteY5515" fmla="*/ 2065814 h 2326686"/>
                <a:gd name="connsiteX5516" fmla="*/ 1457146 w 3747182"/>
                <a:gd name="connsiteY5516" fmla="*/ 2067535 h 2326686"/>
                <a:gd name="connsiteX5517" fmla="*/ 1458358 w 3747182"/>
                <a:gd name="connsiteY5517" fmla="*/ 2067395 h 2326686"/>
                <a:gd name="connsiteX5518" fmla="*/ 1459751 w 3747182"/>
                <a:gd name="connsiteY5518" fmla="*/ 2067324 h 2326686"/>
                <a:gd name="connsiteX5519" fmla="*/ 1461683 w 3747182"/>
                <a:gd name="connsiteY5519" fmla="*/ 2067528 h 2326686"/>
                <a:gd name="connsiteX5520" fmla="*/ 1463029 w 3747182"/>
                <a:gd name="connsiteY5520" fmla="*/ 2065939 h 2326686"/>
                <a:gd name="connsiteX5521" fmla="*/ 1464132 w 3747182"/>
                <a:gd name="connsiteY5521" fmla="*/ 2064547 h 2326686"/>
                <a:gd name="connsiteX5522" fmla="*/ 1466894 w 3747182"/>
                <a:gd name="connsiteY5522" fmla="*/ 2062826 h 2326686"/>
                <a:gd name="connsiteX5523" fmla="*/ 1469186 w 3747182"/>
                <a:gd name="connsiteY5523" fmla="*/ 2060486 h 2326686"/>
                <a:gd name="connsiteX5524" fmla="*/ 1471111 w 3747182"/>
                <a:gd name="connsiteY5524" fmla="*/ 2058405 h 2326686"/>
                <a:gd name="connsiteX5525" fmla="*/ 1472550 w 3747182"/>
                <a:gd name="connsiteY5525" fmla="*/ 2058132 h 2326686"/>
                <a:gd name="connsiteX5526" fmla="*/ 1473716 w 3747182"/>
                <a:gd name="connsiteY5526" fmla="*/ 2059102 h 2326686"/>
                <a:gd name="connsiteX5527" fmla="*/ 1473763 w 3747182"/>
                <a:gd name="connsiteY5527" fmla="*/ 2060901 h 2326686"/>
                <a:gd name="connsiteX5528" fmla="*/ 1472323 w 3747182"/>
                <a:gd name="connsiteY5528" fmla="*/ 2062215 h 2326686"/>
                <a:gd name="connsiteX5529" fmla="*/ 1471197 w 3747182"/>
                <a:gd name="connsiteY5529" fmla="*/ 2063803 h 2326686"/>
                <a:gd name="connsiteX5530" fmla="*/ 1471463 w 3747182"/>
                <a:gd name="connsiteY5530" fmla="*/ 2065392 h 2326686"/>
                <a:gd name="connsiteX5531" fmla="*/ 1473395 w 3747182"/>
                <a:gd name="connsiteY5531" fmla="*/ 2065533 h 2326686"/>
                <a:gd name="connsiteX5532" fmla="*/ 1475539 w 3747182"/>
                <a:gd name="connsiteY5532" fmla="*/ 2067919 h 2326686"/>
                <a:gd name="connsiteX5533" fmla="*/ 1478637 w 3747182"/>
                <a:gd name="connsiteY5533" fmla="*/ 2073497 h 2326686"/>
                <a:gd name="connsiteX5534" fmla="*/ 1479685 w 3747182"/>
                <a:gd name="connsiteY5534" fmla="*/ 2074662 h 2326686"/>
                <a:gd name="connsiteX5535" fmla="*/ 1481219 w 3747182"/>
                <a:gd name="connsiteY5535" fmla="*/ 2075758 h 2326686"/>
                <a:gd name="connsiteX5536" fmla="*/ 1482916 w 3747182"/>
                <a:gd name="connsiteY5536" fmla="*/ 2076251 h 2326686"/>
                <a:gd name="connsiteX5537" fmla="*/ 1484794 w 3747182"/>
                <a:gd name="connsiteY5537" fmla="*/ 2077049 h 2326686"/>
                <a:gd name="connsiteX5538" fmla="*/ 1486186 w 3747182"/>
                <a:gd name="connsiteY5538" fmla="*/ 2079341 h 2326686"/>
                <a:gd name="connsiteX5539" fmla="*/ 1486749 w 3747182"/>
                <a:gd name="connsiteY5539" fmla="*/ 2081406 h 2326686"/>
                <a:gd name="connsiteX5540" fmla="*/ 1488815 w 3747182"/>
                <a:gd name="connsiteY5540" fmla="*/ 2081719 h 2326686"/>
                <a:gd name="connsiteX5541" fmla="*/ 1490122 w 3747182"/>
                <a:gd name="connsiteY5541" fmla="*/ 2081226 h 2326686"/>
                <a:gd name="connsiteX5542" fmla="*/ 1490990 w 3747182"/>
                <a:gd name="connsiteY5542" fmla="*/ 2080186 h 2326686"/>
                <a:gd name="connsiteX5543" fmla="*/ 1492328 w 3747182"/>
                <a:gd name="connsiteY5543" fmla="*/ 2079857 h 2326686"/>
                <a:gd name="connsiteX5544" fmla="*/ 1494338 w 3747182"/>
                <a:gd name="connsiteY5544" fmla="*/ 2079357 h 2326686"/>
                <a:gd name="connsiteX5545" fmla="*/ 1496412 w 3747182"/>
                <a:gd name="connsiteY5545" fmla="*/ 2078731 h 2326686"/>
                <a:gd name="connsiteX5546" fmla="*/ 1497554 w 3747182"/>
                <a:gd name="connsiteY5546" fmla="*/ 2078848 h 2326686"/>
                <a:gd name="connsiteX5547" fmla="*/ 1497640 w 3747182"/>
                <a:gd name="connsiteY5547" fmla="*/ 2078856 h 2326686"/>
                <a:gd name="connsiteX5548" fmla="*/ 1500198 w 3747182"/>
                <a:gd name="connsiteY5548" fmla="*/ 2078770 h 2326686"/>
                <a:gd name="connsiteX5549" fmla="*/ 1501364 w 3747182"/>
                <a:gd name="connsiteY5549" fmla="*/ 2078019 h 2326686"/>
                <a:gd name="connsiteX5550" fmla="*/ 1502248 w 3747182"/>
                <a:gd name="connsiteY5550" fmla="*/ 2076916 h 2326686"/>
                <a:gd name="connsiteX5551" fmla="*/ 1504165 w 3747182"/>
                <a:gd name="connsiteY5551" fmla="*/ 2075687 h 2326686"/>
                <a:gd name="connsiteX5552" fmla="*/ 1504571 w 3747182"/>
                <a:gd name="connsiteY5552" fmla="*/ 2074271 h 2326686"/>
                <a:gd name="connsiteX5553" fmla="*/ 1504603 w 3747182"/>
                <a:gd name="connsiteY5553" fmla="*/ 2071486 h 2326686"/>
                <a:gd name="connsiteX5554" fmla="*/ 1505854 w 3747182"/>
                <a:gd name="connsiteY5554" fmla="*/ 2069124 h 2326686"/>
                <a:gd name="connsiteX5555" fmla="*/ 1509038 w 3747182"/>
                <a:gd name="connsiteY5555" fmla="*/ 2068419 h 2326686"/>
                <a:gd name="connsiteX5556" fmla="*/ 1510259 w 3747182"/>
                <a:gd name="connsiteY5556" fmla="*/ 2068075 h 2326686"/>
                <a:gd name="connsiteX5557" fmla="*/ 1511558 w 3747182"/>
                <a:gd name="connsiteY5557" fmla="*/ 2068419 h 2326686"/>
                <a:gd name="connsiteX5558" fmla="*/ 1513576 w 3747182"/>
                <a:gd name="connsiteY5558" fmla="*/ 2068091 h 2326686"/>
                <a:gd name="connsiteX5559" fmla="*/ 1515524 w 3747182"/>
                <a:gd name="connsiteY5559" fmla="*/ 2067966 h 2326686"/>
                <a:gd name="connsiteX5560" fmla="*/ 1516612 w 3747182"/>
                <a:gd name="connsiteY5560" fmla="*/ 2068693 h 2326686"/>
                <a:gd name="connsiteX5561" fmla="*/ 1518051 w 3747182"/>
                <a:gd name="connsiteY5561" fmla="*/ 2069311 h 2326686"/>
                <a:gd name="connsiteX5562" fmla="*/ 1519890 w 3747182"/>
                <a:gd name="connsiteY5562" fmla="*/ 2069241 h 2326686"/>
                <a:gd name="connsiteX5563" fmla="*/ 1520516 w 3747182"/>
                <a:gd name="connsiteY5563" fmla="*/ 2068122 h 2326686"/>
                <a:gd name="connsiteX5564" fmla="*/ 1520594 w 3747182"/>
                <a:gd name="connsiteY5564" fmla="*/ 2066565 h 2326686"/>
                <a:gd name="connsiteX5565" fmla="*/ 1521392 w 3747182"/>
                <a:gd name="connsiteY5565" fmla="*/ 2066159 h 2326686"/>
                <a:gd name="connsiteX5566" fmla="*/ 1522386 w 3747182"/>
                <a:gd name="connsiteY5566" fmla="*/ 2067238 h 2326686"/>
                <a:gd name="connsiteX5567" fmla="*/ 1522941 w 3747182"/>
                <a:gd name="connsiteY5567" fmla="*/ 2068044 h 2326686"/>
                <a:gd name="connsiteX5568" fmla="*/ 1523762 w 3747182"/>
                <a:gd name="connsiteY5568" fmla="*/ 2068412 h 2326686"/>
                <a:gd name="connsiteX5569" fmla="*/ 1525984 w 3747182"/>
                <a:gd name="connsiteY5569" fmla="*/ 2067449 h 2326686"/>
                <a:gd name="connsiteX5570" fmla="*/ 1527533 w 3747182"/>
                <a:gd name="connsiteY5570" fmla="*/ 2066409 h 2326686"/>
                <a:gd name="connsiteX5571" fmla="*/ 1528034 w 3747182"/>
                <a:gd name="connsiteY5571" fmla="*/ 2064273 h 2326686"/>
                <a:gd name="connsiteX5572" fmla="*/ 1528934 w 3747182"/>
                <a:gd name="connsiteY5572" fmla="*/ 2063209 h 2326686"/>
                <a:gd name="connsiteX5573" fmla="*/ 1530138 w 3747182"/>
                <a:gd name="connsiteY5573" fmla="*/ 2063749 h 2326686"/>
                <a:gd name="connsiteX5574" fmla="*/ 1532259 w 3747182"/>
                <a:gd name="connsiteY5574" fmla="*/ 2063741 h 2326686"/>
                <a:gd name="connsiteX5575" fmla="*/ 1534003 w 3747182"/>
                <a:gd name="connsiteY5575" fmla="*/ 2062082 h 2326686"/>
                <a:gd name="connsiteX5576" fmla="*/ 1536295 w 3747182"/>
                <a:gd name="connsiteY5576" fmla="*/ 2060760 h 2326686"/>
                <a:gd name="connsiteX5577" fmla="*/ 1537938 w 3747182"/>
                <a:gd name="connsiteY5577" fmla="*/ 2060158 h 2326686"/>
                <a:gd name="connsiteX5578" fmla="*/ 1538275 w 3747182"/>
                <a:gd name="connsiteY5578" fmla="*/ 2059039 h 2326686"/>
                <a:gd name="connsiteX5579" fmla="*/ 1537500 w 3747182"/>
                <a:gd name="connsiteY5579" fmla="*/ 2056567 h 2326686"/>
                <a:gd name="connsiteX5580" fmla="*/ 1537712 w 3747182"/>
                <a:gd name="connsiteY5580" fmla="*/ 2053860 h 2326686"/>
                <a:gd name="connsiteX5581" fmla="*/ 1539910 w 3747182"/>
                <a:gd name="connsiteY5581" fmla="*/ 2052327 h 2326686"/>
                <a:gd name="connsiteX5582" fmla="*/ 1542851 w 3747182"/>
                <a:gd name="connsiteY5582" fmla="*/ 2052147 h 2326686"/>
                <a:gd name="connsiteX5583" fmla="*/ 1545027 w 3747182"/>
                <a:gd name="connsiteY5583" fmla="*/ 2051098 h 2326686"/>
                <a:gd name="connsiteX5584" fmla="*/ 1545629 w 3747182"/>
                <a:gd name="connsiteY5584" fmla="*/ 2048204 h 2326686"/>
                <a:gd name="connsiteX5585" fmla="*/ 1546708 w 3747182"/>
                <a:gd name="connsiteY5585" fmla="*/ 2047374 h 2326686"/>
                <a:gd name="connsiteX5586" fmla="*/ 1547804 w 3747182"/>
                <a:gd name="connsiteY5586" fmla="*/ 2047046 h 2326686"/>
                <a:gd name="connsiteX5587" fmla="*/ 1550456 w 3747182"/>
                <a:gd name="connsiteY5587" fmla="*/ 2046584 h 2326686"/>
                <a:gd name="connsiteX5588" fmla="*/ 1552365 w 3747182"/>
                <a:gd name="connsiteY5588" fmla="*/ 2045411 h 2326686"/>
                <a:gd name="connsiteX5589" fmla="*/ 1553538 w 3747182"/>
                <a:gd name="connsiteY5589" fmla="*/ 2044871 h 2326686"/>
                <a:gd name="connsiteX5590" fmla="*/ 1556879 w 3747182"/>
                <a:gd name="connsiteY5590" fmla="*/ 2043283 h 2326686"/>
                <a:gd name="connsiteX5591" fmla="*/ 1559915 w 3747182"/>
                <a:gd name="connsiteY5591" fmla="*/ 2042970 h 2326686"/>
                <a:gd name="connsiteX5592" fmla="*/ 1561213 w 3747182"/>
                <a:gd name="connsiteY5592" fmla="*/ 2041702 h 2326686"/>
                <a:gd name="connsiteX5593" fmla="*/ 1562230 w 3747182"/>
                <a:gd name="connsiteY5593" fmla="*/ 2040106 h 2326686"/>
                <a:gd name="connsiteX5594" fmla="*/ 1563936 w 3747182"/>
                <a:gd name="connsiteY5594" fmla="*/ 2039496 h 2326686"/>
                <a:gd name="connsiteX5595" fmla="*/ 1565672 w 3747182"/>
                <a:gd name="connsiteY5595" fmla="*/ 2038111 h 2326686"/>
                <a:gd name="connsiteX5596" fmla="*/ 1567965 w 3747182"/>
                <a:gd name="connsiteY5596" fmla="*/ 2036351 h 2326686"/>
                <a:gd name="connsiteX5597" fmla="*/ 1568864 w 3747182"/>
                <a:gd name="connsiteY5597" fmla="*/ 2036101 h 2326686"/>
                <a:gd name="connsiteX5598" fmla="*/ 1572620 w 3747182"/>
                <a:gd name="connsiteY5598" fmla="*/ 2035076 h 2326686"/>
                <a:gd name="connsiteX5599" fmla="*/ 1574090 w 3747182"/>
                <a:gd name="connsiteY5599" fmla="*/ 2034700 h 2326686"/>
                <a:gd name="connsiteX5600" fmla="*/ 1574975 w 3747182"/>
                <a:gd name="connsiteY5600" fmla="*/ 2034473 h 2326686"/>
                <a:gd name="connsiteX5601" fmla="*/ 1576602 w 3747182"/>
                <a:gd name="connsiteY5601" fmla="*/ 2034544 h 2326686"/>
                <a:gd name="connsiteX5602" fmla="*/ 1577290 w 3747182"/>
                <a:gd name="connsiteY5602" fmla="*/ 2032682 h 2326686"/>
                <a:gd name="connsiteX5603" fmla="*/ 1578941 w 3747182"/>
                <a:gd name="connsiteY5603" fmla="*/ 2031305 h 2326686"/>
                <a:gd name="connsiteX5604" fmla="*/ 1580600 w 3747182"/>
                <a:gd name="connsiteY5604" fmla="*/ 2030843 h 2326686"/>
                <a:gd name="connsiteX5605" fmla="*/ 1581413 w 3747182"/>
                <a:gd name="connsiteY5605" fmla="*/ 2029474 h 2326686"/>
                <a:gd name="connsiteX5606" fmla="*/ 1583001 w 3747182"/>
                <a:gd name="connsiteY5606" fmla="*/ 2027730 h 2326686"/>
                <a:gd name="connsiteX5607" fmla="*/ 1585145 w 3747182"/>
                <a:gd name="connsiteY5607" fmla="*/ 2026760 h 2326686"/>
                <a:gd name="connsiteX5608" fmla="*/ 1588493 w 3747182"/>
                <a:gd name="connsiteY5608" fmla="*/ 2026619 h 2326686"/>
                <a:gd name="connsiteX5609" fmla="*/ 1591732 w 3747182"/>
                <a:gd name="connsiteY5609" fmla="*/ 2026814 h 2326686"/>
                <a:gd name="connsiteX5610" fmla="*/ 1593673 w 3747182"/>
                <a:gd name="connsiteY5610" fmla="*/ 2026517 h 2326686"/>
                <a:gd name="connsiteX5611" fmla="*/ 1595269 w 3747182"/>
                <a:gd name="connsiteY5611" fmla="*/ 2023935 h 2326686"/>
                <a:gd name="connsiteX5612" fmla="*/ 1595574 w 3747182"/>
                <a:gd name="connsiteY5612" fmla="*/ 2022652 h 2326686"/>
                <a:gd name="connsiteX5613" fmla="*/ 1595941 w 3747182"/>
                <a:gd name="connsiteY5613" fmla="*/ 2021346 h 2326686"/>
                <a:gd name="connsiteX5614" fmla="*/ 1597240 w 3747182"/>
                <a:gd name="connsiteY5614" fmla="*/ 2020845 h 2326686"/>
                <a:gd name="connsiteX5615" fmla="*/ 1598804 w 3747182"/>
                <a:gd name="connsiteY5615" fmla="*/ 2022965 h 2326686"/>
                <a:gd name="connsiteX5616" fmla="*/ 1600127 w 3747182"/>
                <a:gd name="connsiteY5616" fmla="*/ 2024279 h 2326686"/>
                <a:gd name="connsiteX5617" fmla="*/ 1602161 w 3747182"/>
                <a:gd name="connsiteY5617" fmla="*/ 2025649 h 2326686"/>
                <a:gd name="connsiteX5618" fmla="*/ 1603209 w 3747182"/>
                <a:gd name="connsiteY5618" fmla="*/ 2026932 h 2326686"/>
                <a:gd name="connsiteX5619" fmla="*/ 1604406 w 3747182"/>
                <a:gd name="connsiteY5619" fmla="*/ 2027112 h 2326686"/>
                <a:gd name="connsiteX5620" fmla="*/ 1605666 w 3747182"/>
                <a:gd name="connsiteY5620" fmla="*/ 2026149 h 2326686"/>
                <a:gd name="connsiteX5621" fmla="*/ 1606558 w 3747182"/>
                <a:gd name="connsiteY5621" fmla="*/ 2023810 h 2326686"/>
                <a:gd name="connsiteX5622" fmla="*/ 1608248 w 3747182"/>
                <a:gd name="connsiteY5622" fmla="*/ 2023450 h 2326686"/>
                <a:gd name="connsiteX5623" fmla="*/ 1610109 w 3747182"/>
                <a:gd name="connsiteY5623" fmla="*/ 2023826 h 2326686"/>
                <a:gd name="connsiteX5624" fmla="*/ 1610603 w 3747182"/>
                <a:gd name="connsiteY5624" fmla="*/ 2024976 h 2326686"/>
                <a:gd name="connsiteX5625" fmla="*/ 1610767 w 3747182"/>
                <a:gd name="connsiteY5625" fmla="*/ 2026095 h 2326686"/>
                <a:gd name="connsiteX5626" fmla="*/ 1611619 w 3747182"/>
                <a:gd name="connsiteY5626" fmla="*/ 2028097 h 2326686"/>
                <a:gd name="connsiteX5627" fmla="*/ 1613669 w 3747182"/>
                <a:gd name="connsiteY5627" fmla="*/ 2029842 h 2326686"/>
                <a:gd name="connsiteX5628" fmla="*/ 1616290 w 3747182"/>
                <a:gd name="connsiteY5628" fmla="*/ 2029756 h 2326686"/>
                <a:gd name="connsiteX5629" fmla="*/ 1617346 w 3747182"/>
                <a:gd name="connsiteY5629" fmla="*/ 2029443 h 2326686"/>
                <a:gd name="connsiteX5630" fmla="*/ 1619897 w 3747182"/>
                <a:gd name="connsiteY5630" fmla="*/ 2029686 h 2326686"/>
                <a:gd name="connsiteX5631" fmla="*/ 1622408 w 3747182"/>
                <a:gd name="connsiteY5631" fmla="*/ 2030061 h 2326686"/>
                <a:gd name="connsiteX5632" fmla="*/ 1625146 w 3747182"/>
                <a:gd name="connsiteY5632" fmla="*/ 2030476 h 2326686"/>
                <a:gd name="connsiteX5633" fmla="*/ 1625944 w 3747182"/>
                <a:gd name="connsiteY5633" fmla="*/ 2030538 h 2326686"/>
                <a:gd name="connsiteX5634" fmla="*/ 1628878 w 3747182"/>
                <a:gd name="connsiteY5634" fmla="*/ 2030750 h 2326686"/>
                <a:gd name="connsiteX5635" fmla="*/ 1633149 w 3747182"/>
                <a:gd name="connsiteY5635" fmla="*/ 2031055 h 2326686"/>
                <a:gd name="connsiteX5636" fmla="*/ 1635027 w 3747182"/>
                <a:gd name="connsiteY5636" fmla="*/ 2030914 h 2326686"/>
                <a:gd name="connsiteX5637" fmla="*/ 1638876 w 3747182"/>
                <a:gd name="connsiteY5637" fmla="*/ 2031477 h 2326686"/>
                <a:gd name="connsiteX5638" fmla="*/ 1639666 w 3747182"/>
                <a:gd name="connsiteY5638" fmla="*/ 2033026 h 2326686"/>
                <a:gd name="connsiteX5639" fmla="*/ 1640378 w 3747182"/>
                <a:gd name="connsiteY5639" fmla="*/ 2036688 h 2326686"/>
                <a:gd name="connsiteX5640" fmla="*/ 1640981 w 3747182"/>
                <a:gd name="connsiteY5640" fmla="*/ 2040169 h 2326686"/>
                <a:gd name="connsiteX5641" fmla="*/ 1641153 w 3747182"/>
                <a:gd name="connsiteY5641" fmla="*/ 2042962 h 2326686"/>
                <a:gd name="connsiteX5642" fmla="*/ 1642154 w 3747182"/>
                <a:gd name="connsiteY5642" fmla="*/ 2044409 h 2326686"/>
                <a:gd name="connsiteX5643" fmla="*/ 1643430 w 3747182"/>
                <a:gd name="connsiteY5643" fmla="*/ 2044886 h 2326686"/>
                <a:gd name="connsiteX5644" fmla="*/ 1644274 w 3747182"/>
                <a:gd name="connsiteY5644" fmla="*/ 2046013 h 2326686"/>
                <a:gd name="connsiteX5645" fmla="*/ 1645753 w 3747182"/>
                <a:gd name="connsiteY5645" fmla="*/ 2047546 h 2326686"/>
                <a:gd name="connsiteX5646" fmla="*/ 1646856 w 3747182"/>
                <a:gd name="connsiteY5646" fmla="*/ 2049737 h 2326686"/>
                <a:gd name="connsiteX5647" fmla="*/ 1648194 w 3747182"/>
                <a:gd name="connsiteY5647" fmla="*/ 2049588 h 2326686"/>
                <a:gd name="connsiteX5648" fmla="*/ 1649125 w 3747182"/>
                <a:gd name="connsiteY5648" fmla="*/ 2049072 h 2326686"/>
                <a:gd name="connsiteX5649" fmla="*/ 1651175 w 3747182"/>
                <a:gd name="connsiteY5649" fmla="*/ 2048908 h 2326686"/>
                <a:gd name="connsiteX5650" fmla="*/ 1653788 w 3747182"/>
                <a:gd name="connsiteY5650" fmla="*/ 2049056 h 2326686"/>
                <a:gd name="connsiteX5651" fmla="*/ 1655603 w 3747182"/>
                <a:gd name="connsiteY5651" fmla="*/ 2050269 h 2326686"/>
                <a:gd name="connsiteX5652" fmla="*/ 1656291 w 3747182"/>
                <a:gd name="connsiteY5652" fmla="*/ 2051857 h 2326686"/>
                <a:gd name="connsiteX5653" fmla="*/ 1657762 w 3747182"/>
                <a:gd name="connsiteY5653" fmla="*/ 2052749 h 2326686"/>
                <a:gd name="connsiteX5654" fmla="*/ 1658959 w 3747182"/>
                <a:gd name="connsiteY5654" fmla="*/ 2052460 h 2326686"/>
                <a:gd name="connsiteX5655" fmla="*/ 1662542 w 3747182"/>
                <a:gd name="connsiteY5655" fmla="*/ 2052452 h 2326686"/>
                <a:gd name="connsiteX5656" fmla="*/ 1663779 w 3747182"/>
                <a:gd name="connsiteY5656" fmla="*/ 2052553 h 2326686"/>
                <a:gd name="connsiteX5657" fmla="*/ 1665007 w 3747182"/>
                <a:gd name="connsiteY5657" fmla="*/ 2053422 h 2326686"/>
                <a:gd name="connsiteX5658" fmla="*/ 1666790 w 3747182"/>
                <a:gd name="connsiteY5658" fmla="*/ 2053571 h 2326686"/>
                <a:gd name="connsiteX5659" fmla="*/ 1667768 w 3747182"/>
                <a:gd name="connsiteY5659" fmla="*/ 2052460 h 2326686"/>
                <a:gd name="connsiteX5660" fmla="*/ 1670858 w 3747182"/>
                <a:gd name="connsiteY5660" fmla="*/ 2051709 h 2326686"/>
                <a:gd name="connsiteX5661" fmla="*/ 1672650 w 3747182"/>
                <a:gd name="connsiteY5661" fmla="*/ 2050120 h 2326686"/>
                <a:gd name="connsiteX5662" fmla="*/ 1674027 w 3747182"/>
                <a:gd name="connsiteY5662" fmla="*/ 2050105 h 2326686"/>
                <a:gd name="connsiteX5663" fmla="*/ 1675068 w 3747182"/>
                <a:gd name="connsiteY5663" fmla="*/ 2050871 h 2326686"/>
                <a:gd name="connsiteX5664" fmla="*/ 1675873 w 3747182"/>
                <a:gd name="connsiteY5664" fmla="*/ 2051912 h 2326686"/>
                <a:gd name="connsiteX5665" fmla="*/ 1677047 w 3747182"/>
                <a:gd name="connsiteY5665" fmla="*/ 2051450 h 2326686"/>
                <a:gd name="connsiteX5666" fmla="*/ 1677688 w 3747182"/>
                <a:gd name="connsiteY5666" fmla="*/ 2050598 h 2326686"/>
                <a:gd name="connsiteX5667" fmla="*/ 1678721 w 3747182"/>
                <a:gd name="connsiteY5667" fmla="*/ 2050598 h 2326686"/>
                <a:gd name="connsiteX5668" fmla="*/ 1679731 w 3747182"/>
                <a:gd name="connsiteY5668" fmla="*/ 2051153 h 2326686"/>
                <a:gd name="connsiteX5669" fmla="*/ 1682320 w 3747182"/>
                <a:gd name="connsiteY5669" fmla="*/ 2052123 h 2326686"/>
                <a:gd name="connsiteX5670" fmla="*/ 1684198 w 3747182"/>
                <a:gd name="connsiteY5670" fmla="*/ 2053922 h 2326686"/>
                <a:gd name="connsiteX5671" fmla="*/ 1685653 w 3747182"/>
                <a:gd name="connsiteY5671" fmla="*/ 2054095 h 2326686"/>
                <a:gd name="connsiteX5672" fmla="*/ 1687522 w 3747182"/>
                <a:gd name="connsiteY5672" fmla="*/ 2053571 h 2326686"/>
                <a:gd name="connsiteX5673" fmla="*/ 1688383 w 3747182"/>
                <a:gd name="connsiteY5673" fmla="*/ 2053328 h 2326686"/>
                <a:gd name="connsiteX5674" fmla="*/ 1689205 w 3747182"/>
                <a:gd name="connsiteY5674" fmla="*/ 2054220 h 2326686"/>
                <a:gd name="connsiteX5675" fmla="*/ 1690409 w 3747182"/>
                <a:gd name="connsiteY5675" fmla="*/ 2054705 h 2326686"/>
                <a:gd name="connsiteX5676" fmla="*/ 1691325 w 3747182"/>
                <a:gd name="connsiteY5676" fmla="*/ 2054048 h 2326686"/>
                <a:gd name="connsiteX5677" fmla="*/ 1692897 w 3747182"/>
                <a:gd name="connsiteY5677" fmla="*/ 2053578 h 2326686"/>
                <a:gd name="connsiteX5678" fmla="*/ 1698913 w 3747182"/>
                <a:gd name="connsiteY5678" fmla="*/ 2054556 h 2326686"/>
                <a:gd name="connsiteX5679" fmla="*/ 1700306 w 3747182"/>
                <a:gd name="connsiteY5679" fmla="*/ 2056348 h 2326686"/>
                <a:gd name="connsiteX5680" fmla="*/ 1701378 w 3747182"/>
                <a:gd name="connsiteY5680" fmla="*/ 2057193 h 2326686"/>
                <a:gd name="connsiteX5681" fmla="*/ 1702238 w 3747182"/>
                <a:gd name="connsiteY5681" fmla="*/ 2058664 h 2326686"/>
                <a:gd name="connsiteX5682" fmla="*/ 1703803 w 3747182"/>
                <a:gd name="connsiteY5682" fmla="*/ 2059712 h 2326686"/>
                <a:gd name="connsiteX5683" fmla="*/ 1707128 w 3747182"/>
                <a:gd name="connsiteY5683" fmla="*/ 2059352 h 2326686"/>
                <a:gd name="connsiteX5684" fmla="*/ 1708411 w 3747182"/>
                <a:gd name="connsiteY5684" fmla="*/ 2058280 h 2326686"/>
                <a:gd name="connsiteX5685" fmla="*/ 1711102 w 3747182"/>
                <a:gd name="connsiteY5685" fmla="*/ 2055902 h 2326686"/>
                <a:gd name="connsiteX5686" fmla="*/ 1712174 w 3747182"/>
                <a:gd name="connsiteY5686" fmla="*/ 2053578 h 2326686"/>
                <a:gd name="connsiteX5687" fmla="*/ 1713527 w 3747182"/>
                <a:gd name="connsiteY5687" fmla="*/ 2052827 h 2326686"/>
                <a:gd name="connsiteX5688" fmla="*/ 1715053 w 3747182"/>
                <a:gd name="connsiteY5688" fmla="*/ 2052452 h 2326686"/>
                <a:gd name="connsiteX5689" fmla="*/ 1716485 w 3747182"/>
                <a:gd name="connsiteY5689" fmla="*/ 2052452 h 2326686"/>
                <a:gd name="connsiteX5690" fmla="*/ 1717979 w 3747182"/>
                <a:gd name="connsiteY5690" fmla="*/ 2052373 h 2326686"/>
                <a:gd name="connsiteX5691" fmla="*/ 1719794 w 3747182"/>
                <a:gd name="connsiteY5691" fmla="*/ 2050668 h 2326686"/>
                <a:gd name="connsiteX5692" fmla="*/ 1721265 w 3747182"/>
                <a:gd name="connsiteY5692" fmla="*/ 2050074 h 2326686"/>
                <a:gd name="connsiteX5693" fmla="*/ 1723447 w 3747182"/>
                <a:gd name="connsiteY5693" fmla="*/ 2047906 h 2326686"/>
                <a:gd name="connsiteX5694" fmla="*/ 1723854 w 3747182"/>
                <a:gd name="connsiteY5694" fmla="*/ 2046928 h 2326686"/>
                <a:gd name="connsiteX5695" fmla="*/ 1724919 w 3747182"/>
                <a:gd name="connsiteY5695" fmla="*/ 2044401 h 2326686"/>
                <a:gd name="connsiteX5696" fmla="*/ 1725576 w 3747182"/>
                <a:gd name="connsiteY5696" fmla="*/ 2042790 h 2326686"/>
                <a:gd name="connsiteX5697" fmla="*/ 1726679 w 3747182"/>
                <a:gd name="connsiteY5697" fmla="*/ 2040224 h 2326686"/>
                <a:gd name="connsiteX5698" fmla="*/ 1727273 w 3747182"/>
                <a:gd name="connsiteY5698" fmla="*/ 2036085 h 2326686"/>
                <a:gd name="connsiteX5699" fmla="*/ 1727610 w 3747182"/>
                <a:gd name="connsiteY5699" fmla="*/ 2033887 h 2326686"/>
                <a:gd name="connsiteX5700" fmla="*/ 1727320 w 3747182"/>
                <a:gd name="connsiteY5700" fmla="*/ 2032291 h 2326686"/>
                <a:gd name="connsiteX5701" fmla="*/ 1726029 w 3747182"/>
                <a:gd name="connsiteY5701" fmla="*/ 2031469 h 2326686"/>
                <a:gd name="connsiteX5702" fmla="*/ 1724371 w 3747182"/>
                <a:gd name="connsiteY5702" fmla="*/ 2031078 h 2326686"/>
                <a:gd name="connsiteX5703" fmla="*/ 1722916 w 3747182"/>
                <a:gd name="connsiteY5703" fmla="*/ 2029858 h 2326686"/>
                <a:gd name="connsiteX5704" fmla="*/ 1721836 w 3747182"/>
                <a:gd name="connsiteY5704" fmla="*/ 2028449 h 2326686"/>
                <a:gd name="connsiteX5705" fmla="*/ 1721202 w 3747182"/>
                <a:gd name="connsiteY5705" fmla="*/ 2026470 h 2326686"/>
                <a:gd name="connsiteX5706" fmla="*/ 1720349 w 3747182"/>
                <a:gd name="connsiteY5706" fmla="*/ 2024146 h 2326686"/>
                <a:gd name="connsiteX5707" fmla="*/ 1720397 w 3747182"/>
                <a:gd name="connsiteY5707" fmla="*/ 2022464 h 2326686"/>
                <a:gd name="connsiteX5708" fmla="*/ 1720154 w 3747182"/>
                <a:gd name="connsiteY5708" fmla="*/ 2021166 h 2326686"/>
                <a:gd name="connsiteX5709" fmla="*/ 1719426 w 3747182"/>
                <a:gd name="connsiteY5709" fmla="*/ 2020055 h 2326686"/>
                <a:gd name="connsiteX5710" fmla="*/ 1718026 w 3747182"/>
                <a:gd name="connsiteY5710" fmla="*/ 2018099 h 2326686"/>
                <a:gd name="connsiteX5711" fmla="*/ 1717345 w 3747182"/>
                <a:gd name="connsiteY5711" fmla="*/ 2016644 h 2326686"/>
                <a:gd name="connsiteX5712" fmla="*/ 1717572 w 3747182"/>
                <a:gd name="connsiteY5712" fmla="*/ 2014336 h 2326686"/>
                <a:gd name="connsiteX5713" fmla="*/ 1719223 w 3747182"/>
                <a:gd name="connsiteY5713" fmla="*/ 2010377 h 2326686"/>
                <a:gd name="connsiteX5714" fmla="*/ 1719380 w 3747182"/>
                <a:gd name="connsiteY5714" fmla="*/ 2008539 h 2326686"/>
                <a:gd name="connsiteX5715" fmla="*/ 1719583 w 3747182"/>
                <a:gd name="connsiteY5715" fmla="*/ 2007397 h 2326686"/>
                <a:gd name="connsiteX5716" fmla="*/ 1719489 w 3747182"/>
                <a:gd name="connsiteY5716" fmla="*/ 2006356 h 2326686"/>
                <a:gd name="connsiteX5717" fmla="*/ 1720005 w 3747182"/>
                <a:gd name="connsiteY5717" fmla="*/ 2003978 h 2326686"/>
                <a:gd name="connsiteX5718" fmla="*/ 1720936 w 3747182"/>
                <a:gd name="connsiteY5718" fmla="*/ 2002976 h 2326686"/>
                <a:gd name="connsiteX5719" fmla="*/ 1722000 w 3747182"/>
                <a:gd name="connsiteY5719" fmla="*/ 2000418 h 2326686"/>
                <a:gd name="connsiteX5720" fmla="*/ 1723440 w 3747182"/>
                <a:gd name="connsiteY5720" fmla="*/ 1999237 h 2326686"/>
                <a:gd name="connsiteX5721" fmla="*/ 1725231 w 3747182"/>
                <a:gd name="connsiteY5721" fmla="*/ 1999158 h 2326686"/>
                <a:gd name="connsiteX5722" fmla="*/ 1726006 w 3747182"/>
                <a:gd name="connsiteY5722" fmla="*/ 1998462 h 2326686"/>
                <a:gd name="connsiteX5723" fmla="*/ 1726389 w 3747182"/>
                <a:gd name="connsiteY5723" fmla="*/ 1995896 h 2326686"/>
                <a:gd name="connsiteX5724" fmla="*/ 1727250 w 3747182"/>
                <a:gd name="connsiteY5724" fmla="*/ 1993917 h 2326686"/>
                <a:gd name="connsiteX5725" fmla="*/ 1727829 w 3747182"/>
                <a:gd name="connsiteY5725" fmla="*/ 1992509 h 2326686"/>
                <a:gd name="connsiteX5726" fmla="*/ 1728924 w 3747182"/>
                <a:gd name="connsiteY5726" fmla="*/ 1990983 h 2326686"/>
                <a:gd name="connsiteX5727" fmla="*/ 1735245 w 3747182"/>
                <a:gd name="connsiteY5727" fmla="*/ 1988026 h 2326686"/>
                <a:gd name="connsiteX5728" fmla="*/ 1737866 w 3747182"/>
                <a:gd name="connsiteY5728" fmla="*/ 1984341 h 2326686"/>
                <a:gd name="connsiteX5729" fmla="*/ 1738797 w 3747182"/>
                <a:gd name="connsiteY5729" fmla="*/ 1982479 h 2326686"/>
                <a:gd name="connsiteX5730" fmla="*/ 1739814 w 3747182"/>
                <a:gd name="connsiteY5730" fmla="*/ 1978473 h 2326686"/>
                <a:gd name="connsiteX5731" fmla="*/ 1740792 w 3747182"/>
                <a:gd name="connsiteY5731" fmla="*/ 1976791 h 2326686"/>
                <a:gd name="connsiteX5732" fmla="*/ 1742216 w 3747182"/>
                <a:gd name="connsiteY5732" fmla="*/ 1977347 h 2326686"/>
                <a:gd name="connsiteX5733" fmla="*/ 1743890 w 3747182"/>
                <a:gd name="connsiteY5733" fmla="*/ 1979709 h 2326686"/>
                <a:gd name="connsiteX5734" fmla="*/ 1745142 w 3747182"/>
                <a:gd name="connsiteY5734" fmla="*/ 1979733 h 2326686"/>
                <a:gd name="connsiteX5735" fmla="*/ 1747004 w 3747182"/>
                <a:gd name="connsiteY5735" fmla="*/ 1981016 h 2326686"/>
                <a:gd name="connsiteX5736" fmla="*/ 1752073 w 3747182"/>
                <a:gd name="connsiteY5736" fmla="*/ 1983692 h 2326686"/>
                <a:gd name="connsiteX5737" fmla="*/ 1754828 w 3747182"/>
                <a:gd name="connsiteY5737" fmla="*/ 1984529 h 2326686"/>
                <a:gd name="connsiteX5738" fmla="*/ 1756595 w 3747182"/>
                <a:gd name="connsiteY5738" fmla="*/ 1984787 h 2326686"/>
                <a:gd name="connsiteX5739" fmla="*/ 1758935 w 3747182"/>
                <a:gd name="connsiteY5739" fmla="*/ 1985530 h 2326686"/>
                <a:gd name="connsiteX5740" fmla="*/ 1760437 w 3747182"/>
                <a:gd name="connsiteY5740" fmla="*/ 1987095 h 2326686"/>
                <a:gd name="connsiteX5741" fmla="*/ 1763371 w 3747182"/>
                <a:gd name="connsiteY5741" fmla="*/ 1989645 h 2326686"/>
                <a:gd name="connsiteX5742" fmla="*/ 1765851 w 3747182"/>
                <a:gd name="connsiteY5742" fmla="*/ 1990294 h 2326686"/>
                <a:gd name="connsiteX5743" fmla="*/ 1770154 w 3747182"/>
                <a:gd name="connsiteY5743" fmla="*/ 1990553 h 2326686"/>
                <a:gd name="connsiteX5744" fmla="*/ 1775388 w 3747182"/>
                <a:gd name="connsiteY5744" fmla="*/ 1990686 h 2326686"/>
                <a:gd name="connsiteX5745" fmla="*/ 1776866 w 3747182"/>
                <a:gd name="connsiteY5745" fmla="*/ 1991132 h 2326686"/>
                <a:gd name="connsiteX5746" fmla="*/ 1780692 w 3747182"/>
                <a:gd name="connsiteY5746" fmla="*/ 1992962 h 2326686"/>
                <a:gd name="connsiteX5747" fmla="*/ 1784932 w 3747182"/>
                <a:gd name="connsiteY5747" fmla="*/ 1994981 h 2326686"/>
                <a:gd name="connsiteX5748" fmla="*/ 1788922 w 3747182"/>
                <a:gd name="connsiteY5748" fmla="*/ 1996788 h 2326686"/>
                <a:gd name="connsiteX5749" fmla="*/ 1791950 w 3747182"/>
                <a:gd name="connsiteY5749" fmla="*/ 1998188 h 2326686"/>
                <a:gd name="connsiteX5750" fmla="*/ 1793741 w 3747182"/>
                <a:gd name="connsiteY5750" fmla="*/ 1999542 h 2326686"/>
                <a:gd name="connsiteX5751" fmla="*/ 1795423 w 3747182"/>
                <a:gd name="connsiteY5751" fmla="*/ 2000316 h 2326686"/>
                <a:gd name="connsiteX5752" fmla="*/ 1797246 w 3747182"/>
                <a:gd name="connsiteY5752" fmla="*/ 1999659 h 2326686"/>
                <a:gd name="connsiteX5753" fmla="*/ 1799585 w 3747182"/>
                <a:gd name="connsiteY5753" fmla="*/ 1999808 h 2326686"/>
                <a:gd name="connsiteX5754" fmla="*/ 1805077 w 3747182"/>
                <a:gd name="connsiteY5754" fmla="*/ 2001435 h 2326686"/>
                <a:gd name="connsiteX5755" fmla="*/ 1808551 w 3747182"/>
                <a:gd name="connsiteY5755" fmla="*/ 2002797 h 2326686"/>
                <a:gd name="connsiteX5756" fmla="*/ 1811453 w 3747182"/>
                <a:gd name="connsiteY5756" fmla="*/ 2003806 h 2326686"/>
                <a:gd name="connsiteX5757" fmla="*/ 1812424 w 3747182"/>
                <a:gd name="connsiteY5757" fmla="*/ 2005198 h 2326686"/>
                <a:gd name="connsiteX5758" fmla="*/ 1812517 w 3747182"/>
                <a:gd name="connsiteY5758" fmla="*/ 2007052 h 2326686"/>
                <a:gd name="connsiteX5759" fmla="*/ 1812126 w 3747182"/>
                <a:gd name="connsiteY5759" fmla="*/ 2008617 h 2326686"/>
                <a:gd name="connsiteX5760" fmla="*/ 1812337 w 3747182"/>
                <a:gd name="connsiteY5760" fmla="*/ 2012404 h 2326686"/>
                <a:gd name="connsiteX5761" fmla="*/ 1813268 w 3747182"/>
                <a:gd name="connsiteY5761" fmla="*/ 2014383 h 2326686"/>
                <a:gd name="connsiteX5762" fmla="*/ 1813613 w 3747182"/>
                <a:gd name="connsiteY5762" fmla="*/ 2017043 h 2326686"/>
                <a:gd name="connsiteX5763" fmla="*/ 1813965 w 3747182"/>
                <a:gd name="connsiteY5763" fmla="*/ 2019570 h 2326686"/>
                <a:gd name="connsiteX5764" fmla="*/ 1813722 w 3747182"/>
                <a:gd name="connsiteY5764" fmla="*/ 2022066 h 2326686"/>
                <a:gd name="connsiteX5765" fmla="*/ 1814168 w 3747182"/>
                <a:gd name="connsiteY5765" fmla="*/ 2023388 h 2326686"/>
                <a:gd name="connsiteX5766" fmla="*/ 1815076 w 3747182"/>
                <a:gd name="connsiteY5766" fmla="*/ 2024170 h 2326686"/>
                <a:gd name="connsiteX5767" fmla="*/ 1815952 w 3747182"/>
                <a:gd name="connsiteY5767" fmla="*/ 2025907 h 2326686"/>
                <a:gd name="connsiteX5768" fmla="*/ 1815663 w 3747182"/>
                <a:gd name="connsiteY5768" fmla="*/ 2027738 h 2326686"/>
                <a:gd name="connsiteX5769" fmla="*/ 1815271 w 3747182"/>
                <a:gd name="connsiteY5769" fmla="*/ 2028801 h 2326686"/>
                <a:gd name="connsiteX5770" fmla="*/ 1815334 w 3747182"/>
                <a:gd name="connsiteY5770" fmla="*/ 2030515 h 2326686"/>
                <a:gd name="connsiteX5771" fmla="*/ 1816390 w 3747182"/>
                <a:gd name="connsiteY5771" fmla="*/ 2031923 h 2326686"/>
                <a:gd name="connsiteX5772" fmla="*/ 1817939 w 3747182"/>
                <a:gd name="connsiteY5772" fmla="*/ 2032197 h 2326686"/>
                <a:gd name="connsiteX5773" fmla="*/ 1819308 w 3747182"/>
                <a:gd name="connsiteY5773" fmla="*/ 2032557 h 2326686"/>
                <a:gd name="connsiteX5774" fmla="*/ 1820998 w 3747182"/>
                <a:gd name="connsiteY5774" fmla="*/ 2034771 h 2326686"/>
                <a:gd name="connsiteX5775" fmla="*/ 1824010 w 3747182"/>
                <a:gd name="connsiteY5775" fmla="*/ 2037321 h 2326686"/>
                <a:gd name="connsiteX5776" fmla="*/ 1825810 w 3747182"/>
                <a:gd name="connsiteY5776" fmla="*/ 2038033 h 2326686"/>
                <a:gd name="connsiteX5777" fmla="*/ 1827882 w 3747182"/>
                <a:gd name="connsiteY5777" fmla="*/ 2039175 h 2326686"/>
                <a:gd name="connsiteX5778" fmla="*/ 1831833 w 3747182"/>
                <a:gd name="connsiteY5778" fmla="*/ 2040294 h 2326686"/>
                <a:gd name="connsiteX5779" fmla="*/ 1834517 w 3747182"/>
                <a:gd name="connsiteY5779" fmla="*/ 2040631 h 2326686"/>
                <a:gd name="connsiteX5780" fmla="*/ 1836097 w 3747182"/>
                <a:gd name="connsiteY5780" fmla="*/ 2041538 h 2326686"/>
                <a:gd name="connsiteX5781" fmla="*/ 1837647 w 3747182"/>
                <a:gd name="connsiteY5781" fmla="*/ 2043729 h 2326686"/>
                <a:gd name="connsiteX5782" fmla="*/ 1840213 w 3747182"/>
                <a:gd name="connsiteY5782" fmla="*/ 2044182 h 2326686"/>
                <a:gd name="connsiteX5783" fmla="*/ 1841855 w 3747182"/>
                <a:gd name="connsiteY5783" fmla="*/ 2044941 h 2326686"/>
                <a:gd name="connsiteX5784" fmla="*/ 1844860 w 3747182"/>
                <a:gd name="connsiteY5784" fmla="*/ 2045841 h 2326686"/>
                <a:gd name="connsiteX5785" fmla="*/ 1846847 w 3747182"/>
                <a:gd name="connsiteY5785" fmla="*/ 2045325 h 2326686"/>
                <a:gd name="connsiteX5786" fmla="*/ 1848591 w 3747182"/>
                <a:gd name="connsiteY5786" fmla="*/ 2044566 h 2326686"/>
                <a:gd name="connsiteX5787" fmla="*/ 1849757 w 3747182"/>
                <a:gd name="connsiteY5787" fmla="*/ 2044714 h 2326686"/>
                <a:gd name="connsiteX5788" fmla="*/ 1852010 w 3747182"/>
                <a:gd name="connsiteY5788" fmla="*/ 2045207 h 2326686"/>
                <a:gd name="connsiteX5789" fmla="*/ 1854647 w 3747182"/>
                <a:gd name="connsiteY5789" fmla="*/ 2045309 h 2326686"/>
                <a:gd name="connsiteX5790" fmla="*/ 1856861 w 3747182"/>
                <a:gd name="connsiteY5790" fmla="*/ 2044793 h 2326686"/>
                <a:gd name="connsiteX5791" fmla="*/ 1858629 w 3747182"/>
                <a:gd name="connsiteY5791" fmla="*/ 2043251 h 2326686"/>
                <a:gd name="connsiteX5792" fmla="*/ 1860694 w 3747182"/>
                <a:gd name="connsiteY5792" fmla="*/ 2041170 h 2326686"/>
                <a:gd name="connsiteX5793" fmla="*/ 1863159 w 3747182"/>
                <a:gd name="connsiteY5793" fmla="*/ 2040114 h 2326686"/>
                <a:gd name="connsiteX5794" fmla="*/ 1866014 w 3747182"/>
                <a:gd name="connsiteY5794" fmla="*/ 2039739 h 2326686"/>
                <a:gd name="connsiteX5795" fmla="*/ 1867970 w 3747182"/>
                <a:gd name="connsiteY5795" fmla="*/ 2038894 h 2326686"/>
                <a:gd name="connsiteX5796" fmla="*/ 1874369 w 3747182"/>
                <a:gd name="connsiteY5796" fmla="*/ 2037486 h 2326686"/>
                <a:gd name="connsiteX5797" fmla="*/ 1876951 w 3747182"/>
                <a:gd name="connsiteY5797" fmla="*/ 2037243 h 2326686"/>
                <a:gd name="connsiteX5798" fmla="*/ 1878954 w 3747182"/>
                <a:gd name="connsiteY5798" fmla="*/ 2035882 h 2326686"/>
                <a:gd name="connsiteX5799" fmla="*/ 1880730 w 3747182"/>
                <a:gd name="connsiteY5799" fmla="*/ 2034818 h 2326686"/>
                <a:gd name="connsiteX5800" fmla="*/ 1883296 w 3747182"/>
                <a:gd name="connsiteY5800" fmla="*/ 2034356 h 2326686"/>
                <a:gd name="connsiteX5801" fmla="*/ 1886762 w 3747182"/>
                <a:gd name="connsiteY5801" fmla="*/ 2035475 h 2326686"/>
                <a:gd name="connsiteX5802" fmla="*/ 1890079 w 3747182"/>
                <a:gd name="connsiteY5802" fmla="*/ 2036406 h 2326686"/>
                <a:gd name="connsiteX5803" fmla="*/ 1894092 w 3747182"/>
                <a:gd name="connsiteY5803" fmla="*/ 2036711 h 2326686"/>
                <a:gd name="connsiteX5804" fmla="*/ 1896760 w 3747182"/>
                <a:gd name="connsiteY5804" fmla="*/ 2037994 h 2326686"/>
                <a:gd name="connsiteX5805" fmla="*/ 1898646 w 3747182"/>
                <a:gd name="connsiteY5805" fmla="*/ 2039207 h 2326686"/>
                <a:gd name="connsiteX5806" fmla="*/ 1901619 w 3747182"/>
                <a:gd name="connsiteY5806" fmla="*/ 2040169 h 2326686"/>
                <a:gd name="connsiteX5807" fmla="*/ 1904920 w 3747182"/>
                <a:gd name="connsiteY5807" fmla="*/ 2039723 h 2326686"/>
                <a:gd name="connsiteX5808" fmla="*/ 1909450 w 3747182"/>
                <a:gd name="connsiteY5808" fmla="*/ 2039340 h 2326686"/>
                <a:gd name="connsiteX5809" fmla="*/ 1912446 w 3747182"/>
                <a:gd name="connsiteY5809" fmla="*/ 2039895 h 2326686"/>
                <a:gd name="connsiteX5810" fmla="*/ 1915576 w 3747182"/>
                <a:gd name="connsiteY5810" fmla="*/ 2042101 h 2326686"/>
                <a:gd name="connsiteX5811" fmla="*/ 1917500 w 3747182"/>
                <a:gd name="connsiteY5811" fmla="*/ 2043870 h 2326686"/>
                <a:gd name="connsiteX5812" fmla="*/ 1919667 w 3747182"/>
                <a:gd name="connsiteY5812" fmla="*/ 2047633 h 2326686"/>
                <a:gd name="connsiteX5813" fmla="*/ 1921928 w 3747182"/>
                <a:gd name="connsiteY5813" fmla="*/ 2049455 h 2326686"/>
                <a:gd name="connsiteX5814" fmla="*/ 1923908 w 3747182"/>
                <a:gd name="connsiteY5814" fmla="*/ 2050942 h 2326686"/>
                <a:gd name="connsiteX5815" fmla="*/ 1926403 w 3747182"/>
                <a:gd name="connsiteY5815" fmla="*/ 2051036 h 2326686"/>
                <a:gd name="connsiteX5816" fmla="*/ 1932638 w 3747182"/>
                <a:gd name="connsiteY5816" fmla="*/ 2051153 h 2326686"/>
                <a:gd name="connsiteX5817" fmla="*/ 1936065 w 3747182"/>
                <a:gd name="connsiteY5817" fmla="*/ 2051943 h 2326686"/>
                <a:gd name="connsiteX5818" fmla="*/ 1938913 w 3747182"/>
                <a:gd name="connsiteY5818" fmla="*/ 2052358 h 2326686"/>
                <a:gd name="connsiteX5819" fmla="*/ 1939593 w 3747182"/>
                <a:gd name="connsiteY5819" fmla="*/ 2053148 h 2326686"/>
                <a:gd name="connsiteX5820" fmla="*/ 1939312 w 3747182"/>
                <a:gd name="connsiteY5820" fmla="*/ 2055722 h 2326686"/>
                <a:gd name="connsiteX5821" fmla="*/ 1939398 w 3747182"/>
                <a:gd name="connsiteY5821" fmla="*/ 2059391 h 2326686"/>
                <a:gd name="connsiteX5822" fmla="*/ 1939359 w 3747182"/>
                <a:gd name="connsiteY5822" fmla="*/ 2061073 h 2326686"/>
                <a:gd name="connsiteX5823" fmla="*/ 1939985 w 3747182"/>
                <a:gd name="connsiteY5823" fmla="*/ 2062341 h 2326686"/>
                <a:gd name="connsiteX5824" fmla="*/ 1940955 w 3747182"/>
                <a:gd name="connsiteY5824" fmla="*/ 2062567 h 2326686"/>
                <a:gd name="connsiteX5825" fmla="*/ 1941479 w 3747182"/>
                <a:gd name="connsiteY5825" fmla="*/ 2064359 h 2326686"/>
                <a:gd name="connsiteX5826" fmla="*/ 1942895 w 3747182"/>
                <a:gd name="connsiteY5826" fmla="*/ 2065415 h 2326686"/>
                <a:gd name="connsiteX5827" fmla="*/ 1945422 w 3747182"/>
                <a:gd name="connsiteY5827" fmla="*/ 2066690 h 2326686"/>
                <a:gd name="connsiteX5828" fmla="*/ 1949678 w 3747182"/>
                <a:gd name="connsiteY5828" fmla="*/ 2071017 h 2326686"/>
                <a:gd name="connsiteX5829" fmla="*/ 1952213 w 3747182"/>
                <a:gd name="connsiteY5829" fmla="*/ 2072863 h 2326686"/>
                <a:gd name="connsiteX5830" fmla="*/ 1954215 w 3747182"/>
                <a:gd name="connsiteY5830" fmla="*/ 2073489 h 2326686"/>
                <a:gd name="connsiteX5831" fmla="*/ 1956836 w 3747182"/>
                <a:gd name="connsiteY5831" fmla="*/ 2073059 h 2326686"/>
                <a:gd name="connsiteX5832" fmla="*/ 1960936 w 3747182"/>
                <a:gd name="connsiteY5832" fmla="*/ 2073067 h 2326686"/>
                <a:gd name="connsiteX5833" fmla="*/ 1967891 w 3747182"/>
                <a:gd name="connsiteY5833" fmla="*/ 2073082 h 2326686"/>
                <a:gd name="connsiteX5834" fmla="*/ 1972655 w 3747182"/>
                <a:gd name="connsiteY5834" fmla="*/ 2074381 h 2326686"/>
                <a:gd name="connsiteX5835" fmla="*/ 1974306 w 3747182"/>
                <a:gd name="connsiteY5835" fmla="*/ 2075265 h 2326686"/>
                <a:gd name="connsiteX5836" fmla="*/ 1979172 w 3747182"/>
                <a:gd name="connsiteY5836" fmla="*/ 2076290 h 2326686"/>
                <a:gd name="connsiteX5837" fmla="*/ 1984531 w 3747182"/>
                <a:gd name="connsiteY5837" fmla="*/ 2077416 h 2326686"/>
                <a:gd name="connsiteX5838" fmla="*/ 1989046 w 3747182"/>
                <a:gd name="connsiteY5838" fmla="*/ 2078598 h 2326686"/>
                <a:gd name="connsiteX5839" fmla="*/ 1991713 w 3747182"/>
                <a:gd name="connsiteY5839" fmla="*/ 2077072 h 2326686"/>
                <a:gd name="connsiteX5840" fmla="*/ 1994053 w 3747182"/>
                <a:gd name="connsiteY5840" fmla="*/ 2076931 h 2326686"/>
                <a:gd name="connsiteX5841" fmla="*/ 1996282 w 3747182"/>
                <a:gd name="connsiteY5841" fmla="*/ 2078034 h 2326686"/>
                <a:gd name="connsiteX5842" fmla="*/ 1998512 w 3747182"/>
                <a:gd name="connsiteY5842" fmla="*/ 2079693 h 2326686"/>
                <a:gd name="connsiteX5843" fmla="*/ 2000241 w 3747182"/>
                <a:gd name="connsiteY5843" fmla="*/ 2079513 h 2326686"/>
                <a:gd name="connsiteX5844" fmla="*/ 2002830 w 3747182"/>
                <a:gd name="connsiteY5844" fmla="*/ 2078739 h 2326686"/>
                <a:gd name="connsiteX5845" fmla="*/ 2011100 w 3747182"/>
                <a:gd name="connsiteY5845" fmla="*/ 2074107 h 2326686"/>
                <a:gd name="connsiteX5846" fmla="*/ 2014002 w 3747182"/>
                <a:gd name="connsiteY5846" fmla="*/ 2072370 h 2326686"/>
                <a:gd name="connsiteX5847" fmla="*/ 2016036 w 3747182"/>
                <a:gd name="connsiteY5847" fmla="*/ 2072816 h 2326686"/>
                <a:gd name="connsiteX5848" fmla="*/ 2017851 w 3747182"/>
                <a:gd name="connsiteY5848" fmla="*/ 2072198 h 2326686"/>
                <a:gd name="connsiteX5849" fmla="*/ 2019236 w 3747182"/>
                <a:gd name="connsiteY5849" fmla="*/ 2071674 h 2326686"/>
                <a:gd name="connsiteX5850" fmla="*/ 2022764 w 3747182"/>
                <a:gd name="connsiteY5850" fmla="*/ 2070954 h 2326686"/>
                <a:gd name="connsiteX5851" fmla="*/ 2024908 w 3747182"/>
                <a:gd name="connsiteY5851" fmla="*/ 2070759 h 2326686"/>
                <a:gd name="connsiteX5852" fmla="*/ 2027122 w 3747182"/>
                <a:gd name="connsiteY5852" fmla="*/ 2070344 h 2326686"/>
                <a:gd name="connsiteX5853" fmla="*/ 2030314 w 3747182"/>
                <a:gd name="connsiteY5853" fmla="*/ 2070062 h 2326686"/>
                <a:gd name="connsiteX5854" fmla="*/ 2036800 w 3747182"/>
                <a:gd name="connsiteY5854" fmla="*/ 2067019 h 2326686"/>
                <a:gd name="connsiteX5855" fmla="*/ 2039428 w 3747182"/>
                <a:gd name="connsiteY5855" fmla="*/ 2066424 h 2326686"/>
                <a:gd name="connsiteX5856" fmla="*/ 2043872 w 3747182"/>
                <a:gd name="connsiteY5856" fmla="*/ 2067269 h 2326686"/>
                <a:gd name="connsiteX5857" fmla="*/ 2046266 w 3747182"/>
                <a:gd name="connsiteY5857" fmla="*/ 2066722 h 2326686"/>
                <a:gd name="connsiteX5858" fmla="*/ 2048652 w 3747182"/>
                <a:gd name="connsiteY5858" fmla="*/ 2065181 h 2326686"/>
                <a:gd name="connsiteX5859" fmla="*/ 2051742 w 3747182"/>
                <a:gd name="connsiteY5859" fmla="*/ 2063592 h 2326686"/>
                <a:gd name="connsiteX5860" fmla="*/ 2052548 w 3747182"/>
                <a:gd name="connsiteY5860" fmla="*/ 2061011 h 2326686"/>
                <a:gd name="connsiteX5861" fmla="*/ 2054128 w 3747182"/>
                <a:gd name="connsiteY5861" fmla="*/ 2057459 h 2326686"/>
                <a:gd name="connsiteX5862" fmla="*/ 2057540 w 3747182"/>
                <a:gd name="connsiteY5862" fmla="*/ 2054846 h 2326686"/>
                <a:gd name="connsiteX5863" fmla="*/ 2060309 w 3747182"/>
                <a:gd name="connsiteY5863" fmla="*/ 2052561 h 2326686"/>
                <a:gd name="connsiteX5864" fmla="*/ 2063133 w 3747182"/>
                <a:gd name="connsiteY5864" fmla="*/ 2050332 h 2326686"/>
                <a:gd name="connsiteX5865" fmla="*/ 2066599 w 3747182"/>
                <a:gd name="connsiteY5865" fmla="*/ 2048477 h 2326686"/>
                <a:gd name="connsiteX5866" fmla="*/ 2069869 w 3747182"/>
                <a:gd name="connsiteY5866" fmla="*/ 2047124 h 2326686"/>
                <a:gd name="connsiteX5867" fmla="*/ 2074031 w 3747182"/>
                <a:gd name="connsiteY5867" fmla="*/ 2043580 h 2326686"/>
                <a:gd name="connsiteX5868" fmla="*/ 2077349 w 3747182"/>
                <a:gd name="connsiteY5868" fmla="*/ 2041788 h 2326686"/>
                <a:gd name="connsiteX5869" fmla="*/ 2078999 w 3747182"/>
                <a:gd name="connsiteY5869" fmla="*/ 2041202 h 2326686"/>
                <a:gd name="connsiteX5870" fmla="*/ 2080963 w 3747182"/>
                <a:gd name="connsiteY5870" fmla="*/ 2041851 h 2326686"/>
                <a:gd name="connsiteX5871" fmla="*/ 2084640 w 3747182"/>
                <a:gd name="connsiteY5871" fmla="*/ 2042328 h 2326686"/>
                <a:gd name="connsiteX5872" fmla="*/ 2087300 w 3747182"/>
                <a:gd name="connsiteY5872" fmla="*/ 2042180 h 2326686"/>
                <a:gd name="connsiteX5873" fmla="*/ 2088794 w 3747182"/>
                <a:gd name="connsiteY5873" fmla="*/ 2042594 h 2326686"/>
                <a:gd name="connsiteX5874" fmla="*/ 2091791 w 3747182"/>
                <a:gd name="connsiteY5874" fmla="*/ 2044323 h 2326686"/>
                <a:gd name="connsiteX5875" fmla="*/ 2094513 w 3747182"/>
                <a:gd name="connsiteY5875" fmla="*/ 2045841 h 2326686"/>
                <a:gd name="connsiteX5876" fmla="*/ 2096594 w 3747182"/>
                <a:gd name="connsiteY5876" fmla="*/ 2048548 h 2326686"/>
                <a:gd name="connsiteX5877" fmla="*/ 2100467 w 3747182"/>
                <a:gd name="connsiteY5877" fmla="*/ 2052311 h 2326686"/>
                <a:gd name="connsiteX5878" fmla="*/ 2102454 w 3747182"/>
                <a:gd name="connsiteY5878" fmla="*/ 2053571 h 2326686"/>
                <a:gd name="connsiteX5879" fmla="*/ 2103870 w 3747182"/>
                <a:gd name="connsiteY5879" fmla="*/ 2054087 h 2326686"/>
                <a:gd name="connsiteX5880" fmla="*/ 2107352 w 3747182"/>
                <a:gd name="connsiteY5880" fmla="*/ 2054439 h 2326686"/>
                <a:gd name="connsiteX5881" fmla="*/ 2110199 w 3747182"/>
                <a:gd name="connsiteY5881" fmla="*/ 2054619 h 2326686"/>
                <a:gd name="connsiteX5882" fmla="*/ 2111905 w 3747182"/>
                <a:gd name="connsiteY5882" fmla="*/ 2053758 h 2326686"/>
                <a:gd name="connsiteX5883" fmla="*/ 2114776 w 3747182"/>
                <a:gd name="connsiteY5883" fmla="*/ 2052186 h 2326686"/>
                <a:gd name="connsiteX5884" fmla="*/ 2119353 w 3747182"/>
                <a:gd name="connsiteY5884" fmla="*/ 2050191 h 2326686"/>
                <a:gd name="connsiteX5885" fmla="*/ 2121152 w 3747182"/>
                <a:gd name="connsiteY5885" fmla="*/ 2050245 h 2326686"/>
                <a:gd name="connsiteX5886" fmla="*/ 2124102 w 3747182"/>
                <a:gd name="connsiteY5886" fmla="*/ 2051310 h 2326686"/>
                <a:gd name="connsiteX5887" fmla="*/ 2128498 w 3747182"/>
                <a:gd name="connsiteY5887" fmla="*/ 2053273 h 2326686"/>
                <a:gd name="connsiteX5888" fmla="*/ 2130266 w 3747182"/>
                <a:gd name="connsiteY5888" fmla="*/ 2054744 h 2326686"/>
                <a:gd name="connsiteX5889" fmla="*/ 2131408 w 3747182"/>
                <a:gd name="connsiteY5889" fmla="*/ 2056551 h 2326686"/>
                <a:gd name="connsiteX5890" fmla="*/ 2135923 w 3747182"/>
                <a:gd name="connsiteY5890" fmla="*/ 2059469 h 2326686"/>
                <a:gd name="connsiteX5891" fmla="*/ 2138833 w 3747182"/>
                <a:gd name="connsiteY5891" fmla="*/ 2060987 h 2326686"/>
                <a:gd name="connsiteX5892" fmla="*/ 2143754 w 3747182"/>
                <a:gd name="connsiteY5892" fmla="*/ 2063287 h 2326686"/>
                <a:gd name="connsiteX5893" fmla="*/ 2148831 w 3747182"/>
                <a:gd name="connsiteY5893" fmla="*/ 2063803 h 2326686"/>
                <a:gd name="connsiteX5894" fmla="*/ 2153690 w 3747182"/>
                <a:gd name="connsiteY5894" fmla="*/ 2066292 h 2326686"/>
                <a:gd name="connsiteX5895" fmla="*/ 2156193 w 3747182"/>
                <a:gd name="connsiteY5895" fmla="*/ 2067042 h 2326686"/>
                <a:gd name="connsiteX5896" fmla="*/ 2157531 w 3747182"/>
                <a:gd name="connsiteY5896" fmla="*/ 2067042 h 2326686"/>
                <a:gd name="connsiteX5897" fmla="*/ 2164408 w 3747182"/>
                <a:gd name="connsiteY5897" fmla="*/ 2060987 h 2326686"/>
                <a:gd name="connsiteX5898" fmla="*/ 2170220 w 3747182"/>
                <a:gd name="connsiteY5898" fmla="*/ 2055847 h 2326686"/>
                <a:gd name="connsiteX5899" fmla="*/ 2176902 w 3747182"/>
                <a:gd name="connsiteY5899" fmla="*/ 2051826 h 2326686"/>
                <a:gd name="connsiteX5900" fmla="*/ 2181815 w 3747182"/>
                <a:gd name="connsiteY5900" fmla="*/ 2051278 h 2326686"/>
                <a:gd name="connsiteX5901" fmla="*/ 2185508 w 3747182"/>
                <a:gd name="connsiteY5901" fmla="*/ 2050105 h 2326686"/>
                <a:gd name="connsiteX5902" fmla="*/ 2187964 w 3747182"/>
                <a:gd name="connsiteY5902" fmla="*/ 2048297 h 2326686"/>
                <a:gd name="connsiteX5903" fmla="*/ 2189427 w 3747182"/>
                <a:gd name="connsiteY5903" fmla="*/ 2045278 h 2326686"/>
                <a:gd name="connsiteX5904" fmla="*/ 2189873 w 3747182"/>
                <a:gd name="connsiteY5904" fmla="*/ 2041037 h 2326686"/>
                <a:gd name="connsiteX5905" fmla="*/ 2188887 w 3747182"/>
                <a:gd name="connsiteY5905" fmla="*/ 2038463 h 2326686"/>
                <a:gd name="connsiteX5906" fmla="*/ 2186477 w 3747182"/>
                <a:gd name="connsiteY5906" fmla="*/ 2037572 h 2326686"/>
                <a:gd name="connsiteX5907" fmla="*/ 2185860 w 3747182"/>
                <a:gd name="connsiteY5907" fmla="*/ 2036672 h 2326686"/>
                <a:gd name="connsiteX5908" fmla="*/ 2187018 w 3747182"/>
                <a:gd name="connsiteY5908" fmla="*/ 2035757 h 2326686"/>
                <a:gd name="connsiteX5909" fmla="*/ 2187878 w 3747182"/>
                <a:gd name="connsiteY5909" fmla="*/ 2033981 h 2326686"/>
                <a:gd name="connsiteX5910" fmla="*/ 2188418 w 3747182"/>
                <a:gd name="connsiteY5910" fmla="*/ 2031336 h 2326686"/>
                <a:gd name="connsiteX5911" fmla="*/ 2189810 w 3747182"/>
                <a:gd name="connsiteY5911" fmla="*/ 2028817 h 2326686"/>
                <a:gd name="connsiteX5912" fmla="*/ 2192040 w 3747182"/>
                <a:gd name="connsiteY5912" fmla="*/ 2026439 h 2326686"/>
                <a:gd name="connsiteX5913" fmla="*/ 2193276 w 3747182"/>
                <a:gd name="connsiteY5913" fmla="*/ 2023795 h 2326686"/>
                <a:gd name="connsiteX5914" fmla="*/ 2193503 w 3747182"/>
                <a:gd name="connsiteY5914" fmla="*/ 2020884 h 2326686"/>
                <a:gd name="connsiteX5915" fmla="*/ 2194849 w 3747182"/>
                <a:gd name="connsiteY5915" fmla="*/ 2017974 h 2326686"/>
                <a:gd name="connsiteX5916" fmla="*/ 2197297 w 3747182"/>
                <a:gd name="connsiteY5916" fmla="*/ 2015071 h 2326686"/>
                <a:gd name="connsiteX5917" fmla="*/ 2198643 w 3747182"/>
                <a:gd name="connsiteY5917" fmla="*/ 2012365 h 2326686"/>
                <a:gd name="connsiteX5918" fmla="*/ 2198870 w 3747182"/>
                <a:gd name="connsiteY5918" fmla="*/ 2009861 h 2326686"/>
                <a:gd name="connsiteX5919" fmla="*/ 2200114 w 3747182"/>
                <a:gd name="connsiteY5919" fmla="*/ 2006794 h 2326686"/>
                <a:gd name="connsiteX5920" fmla="*/ 2203494 w 3747182"/>
                <a:gd name="connsiteY5920" fmla="*/ 2001357 h 2326686"/>
                <a:gd name="connsiteX5921" fmla="*/ 2205684 w 3747182"/>
                <a:gd name="connsiteY5921" fmla="*/ 1995075 h 2326686"/>
                <a:gd name="connsiteX5922" fmla="*/ 2209424 w 3747182"/>
                <a:gd name="connsiteY5922" fmla="*/ 1990756 h 2326686"/>
                <a:gd name="connsiteX5923" fmla="*/ 2215432 w 3747182"/>
                <a:gd name="connsiteY5923" fmla="*/ 1986312 h 2326686"/>
                <a:gd name="connsiteX5924" fmla="*/ 2219179 w 3747182"/>
                <a:gd name="connsiteY5924" fmla="*/ 1981892 h 2326686"/>
                <a:gd name="connsiteX5925" fmla="*/ 2220674 w 3747182"/>
                <a:gd name="connsiteY5925" fmla="*/ 1977495 h 2326686"/>
                <a:gd name="connsiteX5926" fmla="*/ 2220556 w 3747182"/>
                <a:gd name="connsiteY5926" fmla="*/ 1973599 h 2326686"/>
                <a:gd name="connsiteX5927" fmla="*/ 2218820 w 3747182"/>
                <a:gd name="connsiteY5927" fmla="*/ 1970220 h 2326686"/>
                <a:gd name="connsiteX5928" fmla="*/ 2218483 w 3747182"/>
                <a:gd name="connsiteY5928" fmla="*/ 1966777 h 2326686"/>
                <a:gd name="connsiteX5929" fmla="*/ 2219563 w 3747182"/>
                <a:gd name="connsiteY5929" fmla="*/ 1963265 h 2326686"/>
                <a:gd name="connsiteX5930" fmla="*/ 2218616 w 3747182"/>
                <a:gd name="connsiteY5930" fmla="*/ 1960636 h 2326686"/>
                <a:gd name="connsiteX5931" fmla="*/ 2215651 w 3747182"/>
                <a:gd name="connsiteY5931" fmla="*/ 1958891 h 2326686"/>
                <a:gd name="connsiteX5932" fmla="*/ 2212115 w 3747182"/>
                <a:gd name="connsiteY5932" fmla="*/ 1958461 h 2326686"/>
                <a:gd name="connsiteX5933" fmla="*/ 2208008 w 3747182"/>
                <a:gd name="connsiteY5933" fmla="*/ 1959345 h 2326686"/>
                <a:gd name="connsiteX5934" fmla="*/ 2205700 w 3747182"/>
                <a:gd name="connsiteY5934" fmla="*/ 1958242 h 2326686"/>
                <a:gd name="connsiteX5935" fmla="*/ 2205191 w 3747182"/>
                <a:gd name="connsiteY5935" fmla="*/ 1955159 h 2326686"/>
                <a:gd name="connsiteX5936" fmla="*/ 2206294 w 3747182"/>
                <a:gd name="connsiteY5936" fmla="*/ 1952664 h 2326686"/>
                <a:gd name="connsiteX5937" fmla="*/ 2209009 w 3747182"/>
                <a:gd name="connsiteY5937" fmla="*/ 1950755 h 2326686"/>
                <a:gd name="connsiteX5938" fmla="*/ 2213468 w 3747182"/>
                <a:gd name="connsiteY5938" fmla="*/ 1946100 h 2326686"/>
                <a:gd name="connsiteX5939" fmla="*/ 2219680 w 3747182"/>
                <a:gd name="connsiteY5939" fmla="*/ 1938668 h 2326686"/>
                <a:gd name="connsiteX5940" fmla="*/ 2225861 w 3747182"/>
                <a:gd name="connsiteY5940" fmla="*/ 1934545 h 2326686"/>
                <a:gd name="connsiteX5941" fmla="*/ 2235077 w 3747182"/>
                <a:gd name="connsiteY5941" fmla="*/ 1933356 h 2326686"/>
                <a:gd name="connsiteX5942" fmla="*/ 2242509 w 3747182"/>
                <a:gd name="connsiteY5942" fmla="*/ 1930907 h 2326686"/>
                <a:gd name="connsiteX5943" fmla="*/ 2250082 w 3747182"/>
                <a:gd name="connsiteY5943" fmla="*/ 1928419 h 2326686"/>
                <a:gd name="connsiteX5944" fmla="*/ 2255551 w 3747182"/>
                <a:gd name="connsiteY5944" fmla="*/ 1927183 h 2326686"/>
                <a:gd name="connsiteX5945" fmla="*/ 2256482 w 3747182"/>
                <a:gd name="connsiteY5945" fmla="*/ 1928012 h 2326686"/>
                <a:gd name="connsiteX5946" fmla="*/ 2259463 w 3747182"/>
                <a:gd name="connsiteY5946" fmla="*/ 1928216 h 2326686"/>
                <a:gd name="connsiteX5947" fmla="*/ 2264493 w 3747182"/>
                <a:gd name="connsiteY5947" fmla="*/ 1927793 h 2326686"/>
                <a:gd name="connsiteX5948" fmla="*/ 2269164 w 3747182"/>
                <a:gd name="connsiteY5948" fmla="*/ 1926721 h 2326686"/>
                <a:gd name="connsiteX5949" fmla="*/ 2273482 w 3747182"/>
                <a:gd name="connsiteY5949" fmla="*/ 1924992 h 2326686"/>
                <a:gd name="connsiteX5950" fmla="*/ 2276901 w 3747182"/>
                <a:gd name="connsiteY5950" fmla="*/ 1924586 h 2326686"/>
                <a:gd name="connsiteX5951" fmla="*/ 2279412 w 3747182"/>
                <a:gd name="connsiteY5951" fmla="*/ 1925501 h 2326686"/>
                <a:gd name="connsiteX5952" fmla="*/ 2280852 w 3747182"/>
                <a:gd name="connsiteY5952" fmla="*/ 1925548 h 2326686"/>
                <a:gd name="connsiteX5953" fmla="*/ 2281845 w 3747182"/>
                <a:gd name="connsiteY5953" fmla="*/ 1925657 h 2326686"/>
                <a:gd name="connsiteX5954" fmla="*/ 2282393 w 3747182"/>
                <a:gd name="connsiteY5954" fmla="*/ 1925649 h 2326686"/>
                <a:gd name="connsiteX5955" fmla="*/ 2283449 w 3747182"/>
                <a:gd name="connsiteY5955" fmla="*/ 1924914 h 2326686"/>
                <a:gd name="connsiteX5956" fmla="*/ 2286367 w 3747182"/>
                <a:gd name="connsiteY5956" fmla="*/ 1926221 h 2326686"/>
                <a:gd name="connsiteX5957" fmla="*/ 2291945 w 3747182"/>
                <a:gd name="connsiteY5957" fmla="*/ 1930101 h 2326686"/>
                <a:gd name="connsiteX5958" fmla="*/ 2295443 w 3747182"/>
                <a:gd name="connsiteY5958" fmla="*/ 1931822 h 2326686"/>
                <a:gd name="connsiteX5959" fmla="*/ 2296890 w 3747182"/>
                <a:gd name="connsiteY5959" fmla="*/ 1931400 h 2326686"/>
                <a:gd name="connsiteX5960" fmla="*/ 2298455 w 3747182"/>
                <a:gd name="connsiteY5960" fmla="*/ 1932472 h 2326686"/>
                <a:gd name="connsiteX5961" fmla="*/ 2300168 w 3747182"/>
                <a:gd name="connsiteY5961" fmla="*/ 1935038 h 2326686"/>
                <a:gd name="connsiteX5962" fmla="*/ 2302288 w 3747182"/>
                <a:gd name="connsiteY5962" fmla="*/ 1936548 h 2326686"/>
                <a:gd name="connsiteX5963" fmla="*/ 2306106 w 3747182"/>
                <a:gd name="connsiteY5963" fmla="*/ 1937244 h 2326686"/>
                <a:gd name="connsiteX5964" fmla="*/ 2309892 w 3747182"/>
                <a:gd name="connsiteY5964" fmla="*/ 1940045 h 2326686"/>
                <a:gd name="connsiteX5965" fmla="*/ 2311418 w 3747182"/>
                <a:gd name="connsiteY5965" fmla="*/ 1940201 h 2326686"/>
                <a:gd name="connsiteX5966" fmla="*/ 2311950 w 3747182"/>
                <a:gd name="connsiteY5966" fmla="*/ 1938628 h 2326686"/>
                <a:gd name="connsiteX5967" fmla="*/ 2313366 w 3747182"/>
                <a:gd name="connsiteY5967" fmla="*/ 1937729 h 2326686"/>
                <a:gd name="connsiteX5968" fmla="*/ 2315651 w 3747182"/>
                <a:gd name="connsiteY5968" fmla="*/ 1937494 h 2326686"/>
                <a:gd name="connsiteX5969" fmla="*/ 2318960 w 3747182"/>
                <a:gd name="connsiteY5969" fmla="*/ 1938879 h 2326686"/>
                <a:gd name="connsiteX5970" fmla="*/ 2323286 w 3747182"/>
                <a:gd name="connsiteY5970" fmla="*/ 1941875 h 2326686"/>
                <a:gd name="connsiteX5971" fmla="*/ 2326001 w 3747182"/>
                <a:gd name="connsiteY5971" fmla="*/ 1943190 h 2326686"/>
                <a:gd name="connsiteX5972" fmla="*/ 2327104 w 3747182"/>
                <a:gd name="connsiteY5972" fmla="*/ 1942830 h 2326686"/>
                <a:gd name="connsiteX5973" fmla="*/ 2328262 w 3747182"/>
                <a:gd name="connsiteY5973" fmla="*/ 1943385 h 2326686"/>
                <a:gd name="connsiteX5974" fmla="*/ 2329193 w 3747182"/>
                <a:gd name="connsiteY5974" fmla="*/ 1944786 h 2326686"/>
                <a:gd name="connsiteX5975" fmla="*/ 2329279 w 3747182"/>
                <a:gd name="connsiteY5975" fmla="*/ 1946515 h 2326686"/>
                <a:gd name="connsiteX5976" fmla="*/ 2328958 w 3747182"/>
                <a:gd name="connsiteY5976" fmla="*/ 1947438 h 2326686"/>
                <a:gd name="connsiteX5977" fmla="*/ 2329999 w 3747182"/>
                <a:gd name="connsiteY5977" fmla="*/ 1948893 h 2326686"/>
                <a:gd name="connsiteX5978" fmla="*/ 2331196 w 3747182"/>
                <a:gd name="connsiteY5978" fmla="*/ 1948893 h 2326686"/>
                <a:gd name="connsiteX5979" fmla="*/ 2333152 w 3747182"/>
                <a:gd name="connsiteY5979" fmla="*/ 1949589 h 2326686"/>
                <a:gd name="connsiteX5980" fmla="*/ 2334685 w 3747182"/>
                <a:gd name="connsiteY5980" fmla="*/ 1952155 h 2326686"/>
                <a:gd name="connsiteX5981" fmla="*/ 2336061 w 3747182"/>
                <a:gd name="connsiteY5981" fmla="*/ 1953344 h 2326686"/>
                <a:gd name="connsiteX5982" fmla="*/ 2337024 w 3747182"/>
                <a:gd name="connsiteY5982" fmla="*/ 1954369 h 2326686"/>
                <a:gd name="connsiteX5983" fmla="*/ 2337196 w 3747182"/>
                <a:gd name="connsiteY5983" fmla="*/ 1955222 h 2326686"/>
                <a:gd name="connsiteX5984" fmla="*/ 2337282 w 3747182"/>
                <a:gd name="connsiteY5984" fmla="*/ 1956083 h 2326686"/>
                <a:gd name="connsiteX5985" fmla="*/ 2337001 w 3747182"/>
                <a:gd name="connsiteY5985" fmla="*/ 1956748 h 2326686"/>
                <a:gd name="connsiteX5986" fmla="*/ 2336476 w 3747182"/>
                <a:gd name="connsiteY5986" fmla="*/ 1957851 h 2326686"/>
                <a:gd name="connsiteX5987" fmla="*/ 2336312 w 3747182"/>
                <a:gd name="connsiteY5987" fmla="*/ 1959032 h 2326686"/>
                <a:gd name="connsiteX5988" fmla="*/ 2336977 w 3747182"/>
                <a:gd name="connsiteY5988" fmla="*/ 1960362 h 2326686"/>
                <a:gd name="connsiteX5989" fmla="*/ 2339410 w 3747182"/>
                <a:gd name="connsiteY5989" fmla="*/ 1961324 h 2326686"/>
                <a:gd name="connsiteX5990" fmla="*/ 2340232 w 3747182"/>
                <a:gd name="connsiteY5990" fmla="*/ 1962318 h 2326686"/>
                <a:gd name="connsiteX5991" fmla="*/ 2340419 w 3747182"/>
                <a:gd name="connsiteY5991" fmla="*/ 1963585 h 2326686"/>
                <a:gd name="connsiteX5992" fmla="*/ 2341178 w 3747182"/>
                <a:gd name="connsiteY5992" fmla="*/ 1964986 h 2326686"/>
                <a:gd name="connsiteX5993" fmla="*/ 2342837 w 3747182"/>
                <a:gd name="connsiteY5993" fmla="*/ 1966605 h 2326686"/>
                <a:gd name="connsiteX5994" fmla="*/ 2343463 w 3747182"/>
                <a:gd name="connsiteY5994" fmla="*/ 1967959 h 2326686"/>
                <a:gd name="connsiteX5995" fmla="*/ 2343079 w 3747182"/>
                <a:gd name="connsiteY5995" fmla="*/ 1969046 h 2326686"/>
                <a:gd name="connsiteX5996" fmla="*/ 2343572 w 3747182"/>
                <a:gd name="connsiteY5996" fmla="*/ 1969954 h 2326686"/>
                <a:gd name="connsiteX5997" fmla="*/ 2344386 w 3747182"/>
                <a:gd name="connsiteY5997" fmla="*/ 1970665 h 2326686"/>
                <a:gd name="connsiteX5998" fmla="*/ 2344558 w 3747182"/>
                <a:gd name="connsiteY5998" fmla="*/ 1973239 h 2326686"/>
                <a:gd name="connsiteX5999" fmla="*/ 2344628 w 3747182"/>
                <a:gd name="connsiteY5999" fmla="*/ 1974718 h 2326686"/>
                <a:gd name="connsiteX6000" fmla="*/ 2345966 w 3747182"/>
                <a:gd name="connsiteY6000" fmla="*/ 1976377 h 2326686"/>
                <a:gd name="connsiteX6001" fmla="*/ 2346240 w 3747182"/>
                <a:gd name="connsiteY6001" fmla="*/ 1979772 h 2326686"/>
                <a:gd name="connsiteX6002" fmla="*/ 2347171 w 3747182"/>
                <a:gd name="connsiteY6002" fmla="*/ 1983519 h 2326686"/>
                <a:gd name="connsiteX6003" fmla="*/ 2350308 w 3747182"/>
                <a:gd name="connsiteY6003" fmla="*/ 1988644 h 2326686"/>
                <a:gd name="connsiteX6004" fmla="*/ 2351349 w 3747182"/>
                <a:gd name="connsiteY6004" fmla="*/ 1991413 h 2326686"/>
                <a:gd name="connsiteX6005" fmla="*/ 2351083 w 3747182"/>
                <a:gd name="connsiteY6005" fmla="*/ 1994699 h 2326686"/>
                <a:gd name="connsiteX6006" fmla="*/ 2351536 w 3747182"/>
                <a:gd name="connsiteY6006" fmla="*/ 1996240 h 2326686"/>
                <a:gd name="connsiteX6007" fmla="*/ 2352968 w 3747182"/>
                <a:gd name="connsiteY6007" fmla="*/ 1996984 h 2326686"/>
                <a:gd name="connsiteX6008" fmla="*/ 2353649 w 3747182"/>
                <a:gd name="connsiteY6008" fmla="*/ 1998368 h 2326686"/>
                <a:gd name="connsiteX6009" fmla="*/ 2353571 w 3747182"/>
                <a:gd name="connsiteY6009" fmla="*/ 2000395 h 2326686"/>
                <a:gd name="connsiteX6010" fmla="*/ 2354126 w 3747182"/>
                <a:gd name="connsiteY6010" fmla="*/ 2001654 h 2326686"/>
                <a:gd name="connsiteX6011" fmla="*/ 2354580 w 3747182"/>
                <a:gd name="connsiteY6011" fmla="*/ 2002992 h 2326686"/>
                <a:gd name="connsiteX6012" fmla="*/ 2354274 w 3747182"/>
                <a:gd name="connsiteY6012" fmla="*/ 2005073 h 2326686"/>
                <a:gd name="connsiteX6013" fmla="*/ 2354729 w 3747182"/>
                <a:gd name="connsiteY6013" fmla="*/ 2006943 h 2326686"/>
                <a:gd name="connsiteX6014" fmla="*/ 2355464 w 3747182"/>
                <a:gd name="connsiteY6014" fmla="*/ 2008038 h 2326686"/>
                <a:gd name="connsiteX6015" fmla="*/ 2355980 w 3747182"/>
                <a:gd name="connsiteY6015" fmla="*/ 2010056 h 2326686"/>
                <a:gd name="connsiteX6016" fmla="*/ 2356269 w 3747182"/>
                <a:gd name="connsiteY6016" fmla="*/ 2012576 h 2326686"/>
                <a:gd name="connsiteX6017" fmla="*/ 2358374 w 3747182"/>
                <a:gd name="connsiteY6017" fmla="*/ 2016550 h 2326686"/>
                <a:gd name="connsiteX6018" fmla="*/ 2362278 w 3747182"/>
                <a:gd name="connsiteY6018" fmla="*/ 2021980 h 2326686"/>
                <a:gd name="connsiteX6019" fmla="*/ 2364672 w 3747182"/>
                <a:gd name="connsiteY6019" fmla="*/ 2026189 h 2326686"/>
                <a:gd name="connsiteX6020" fmla="*/ 2365540 w 3747182"/>
                <a:gd name="connsiteY6020" fmla="*/ 2029177 h 2326686"/>
                <a:gd name="connsiteX6021" fmla="*/ 2365548 w 3747182"/>
                <a:gd name="connsiteY6021" fmla="*/ 2031634 h 2326686"/>
                <a:gd name="connsiteX6022" fmla="*/ 2364696 w 3747182"/>
                <a:gd name="connsiteY6022" fmla="*/ 2033558 h 2326686"/>
                <a:gd name="connsiteX6023" fmla="*/ 2364649 w 3747182"/>
                <a:gd name="connsiteY6023" fmla="*/ 2034959 h 2326686"/>
                <a:gd name="connsiteX6024" fmla="*/ 2365415 w 3747182"/>
                <a:gd name="connsiteY6024" fmla="*/ 2035835 h 2326686"/>
                <a:gd name="connsiteX6025" fmla="*/ 2365642 w 3747182"/>
                <a:gd name="connsiteY6025" fmla="*/ 2037016 h 2326686"/>
                <a:gd name="connsiteX6026" fmla="*/ 2365337 w 3747182"/>
                <a:gd name="connsiteY6026" fmla="*/ 2038510 h 2326686"/>
                <a:gd name="connsiteX6027" fmla="*/ 2366605 w 3747182"/>
                <a:gd name="connsiteY6027" fmla="*/ 2040278 h 2326686"/>
                <a:gd name="connsiteX6028" fmla="*/ 2370892 w 3747182"/>
                <a:gd name="connsiteY6028" fmla="*/ 2043345 h 2326686"/>
                <a:gd name="connsiteX6029" fmla="*/ 2369178 w 3747182"/>
                <a:gd name="connsiteY6029" fmla="*/ 2048039 h 2326686"/>
                <a:gd name="connsiteX6030" fmla="*/ 2368725 w 3747182"/>
                <a:gd name="connsiteY6030" fmla="*/ 2051333 h 2326686"/>
                <a:gd name="connsiteX6031" fmla="*/ 2368952 w 3747182"/>
                <a:gd name="connsiteY6031" fmla="*/ 2054791 h 2326686"/>
                <a:gd name="connsiteX6032" fmla="*/ 2370015 w 3747182"/>
                <a:gd name="connsiteY6032" fmla="*/ 2057224 h 2326686"/>
                <a:gd name="connsiteX6033" fmla="*/ 2371901 w 3747182"/>
                <a:gd name="connsiteY6033" fmla="*/ 2058632 h 2326686"/>
                <a:gd name="connsiteX6034" fmla="*/ 2373074 w 3747182"/>
                <a:gd name="connsiteY6034" fmla="*/ 2060103 h 2326686"/>
                <a:gd name="connsiteX6035" fmla="*/ 2373536 w 3747182"/>
                <a:gd name="connsiteY6035" fmla="*/ 2061637 h 2326686"/>
                <a:gd name="connsiteX6036" fmla="*/ 2375805 w 3747182"/>
                <a:gd name="connsiteY6036" fmla="*/ 2063303 h 2326686"/>
                <a:gd name="connsiteX6037" fmla="*/ 2379873 w 3747182"/>
                <a:gd name="connsiteY6037" fmla="*/ 2065110 h 2326686"/>
                <a:gd name="connsiteX6038" fmla="*/ 2385091 w 3747182"/>
                <a:gd name="connsiteY6038" fmla="*/ 2065431 h 2326686"/>
                <a:gd name="connsiteX6039" fmla="*/ 2391452 w 3747182"/>
                <a:gd name="connsiteY6039" fmla="*/ 2064249 h 2326686"/>
                <a:gd name="connsiteX6040" fmla="*/ 2395340 w 3747182"/>
                <a:gd name="connsiteY6040" fmla="*/ 2064054 h 2326686"/>
                <a:gd name="connsiteX6041" fmla="*/ 2396771 w 3747182"/>
                <a:gd name="connsiteY6041" fmla="*/ 2064836 h 2326686"/>
                <a:gd name="connsiteX6042" fmla="*/ 2397264 w 3747182"/>
                <a:gd name="connsiteY6042" fmla="*/ 2066026 h 2326686"/>
                <a:gd name="connsiteX6043" fmla="*/ 2396803 w 3747182"/>
                <a:gd name="connsiteY6043" fmla="*/ 2067613 h 2326686"/>
                <a:gd name="connsiteX6044" fmla="*/ 2397883 w 3747182"/>
                <a:gd name="connsiteY6044" fmla="*/ 2068654 h 2326686"/>
                <a:gd name="connsiteX6045" fmla="*/ 2400495 w 3747182"/>
                <a:gd name="connsiteY6045" fmla="*/ 2069155 h 2326686"/>
                <a:gd name="connsiteX6046" fmla="*/ 2402287 w 3747182"/>
                <a:gd name="connsiteY6046" fmla="*/ 2070148 h 2326686"/>
                <a:gd name="connsiteX6047" fmla="*/ 2403273 w 3747182"/>
                <a:gd name="connsiteY6047" fmla="*/ 2071651 h 2326686"/>
                <a:gd name="connsiteX6048" fmla="*/ 2404478 w 3747182"/>
                <a:gd name="connsiteY6048" fmla="*/ 2072073 h 2326686"/>
                <a:gd name="connsiteX6049" fmla="*/ 2405909 w 3747182"/>
                <a:gd name="connsiteY6049" fmla="*/ 2071423 h 2326686"/>
                <a:gd name="connsiteX6050" fmla="*/ 2407302 w 3747182"/>
                <a:gd name="connsiteY6050" fmla="*/ 2071518 h 2326686"/>
                <a:gd name="connsiteX6051" fmla="*/ 2408656 w 3747182"/>
                <a:gd name="connsiteY6051" fmla="*/ 2072347 h 2326686"/>
                <a:gd name="connsiteX6052" fmla="*/ 2409532 w 3747182"/>
                <a:gd name="connsiteY6052" fmla="*/ 2072057 h 2326686"/>
                <a:gd name="connsiteX6053" fmla="*/ 2410298 w 3747182"/>
                <a:gd name="connsiteY6053" fmla="*/ 2071150 h 2326686"/>
                <a:gd name="connsiteX6054" fmla="*/ 2411527 w 3747182"/>
                <a:gd name="connsiteY6054" fmla="*/ 2071150 h 2326686"/>
                <a:gd name="connsiteX6055" fmla="*/ 2412786 w 3747182"/>
                <a:gd name="connsiteY6055" fmla="*/ 2071165 h 2326686"/>
                <a:gd name="connsiteX6056" fmla="*/ 2413569 w 3747182"/>
                <a:gd name="connsiteY6056" fmla="*/ 2073364 h 2326686"/>
                <a:gd name="connsiteX6057" fmla="*/ 2414836 w 3747182"/>
                <a:gd name="connsiteY6057" fmla="*/ 2074600 h 2326686"/>
                <a:gd name="connsiteX6058" fmla="*/ 2416588 w 3747182"/>
                <a:gd name="connsiteY6058" fmla="*/ 2074874 h 2326686"/>
                <a:gd name="connsiteX6059" fmla="*/ 2419256 w 3747182"/>
                <a:gd name="connsiteY6059" fmla="*/ 2077542 h 2326686"/>
                <a:gd name="connsiteX6060" fmla="*/ 2424623 w 3747182"/>
                <a:gd name="connsiteY6060" fmla="*/ 2085122 h 2326686"/>
                <a:gd name="connsiteX6061" fmla="*/ 2428112 w 3747182"/>
                <a:gd name="connsiteY6061" fmla="*/ 2087806 h 2326686"/>
                <a:gd name="connsiteX6062" fmla="*/ 2431609 w 3747182"/>
                <a:gd name="connsiteY6062" fmla="*/ 2088643 h 2326686"/>
                <a:gd name="connsiteX6063" fmla="*/ 2435959 w 3747182"/>
                <a:gd name="connsiteY6063" fmla="*/ 2088815 h 2326686"/>
                <a:gd name="connsiteX6064" fmla="*/ 2437367 w 3747182"/>
                <a:gd name="connsiteY6064" fmla="*/ 2091741 h 2326686"/>
                <a:gd name="connsiteX6065" fmla="*/ 2436225 w 3747182"/>
                <a:gd name="connsiteY6065" fmla="*/ 2094831 h 2326686"/>
                <a:gd name="connsiteX6066" fmla="*/ 2435936 w 3747182"/>
                <a:gd name="connsiteY6066" fmla="*/ 2097405 h 2326686"/>
                <a:gd name="connsiteX6067" fmla="*/ 2436921 w 3747182"/>
                <a:gd name="connsiteY6067" fmla="*/ 2098329 h 2326686"/>
                <a:gd name="connsiteX6068" fmla="*/ 2438283 w 3747182"/>
                <a:gd name="connsiteY6068" fmla="*/ 2101348 h 2326686"/>
                <a:gd name="connsiteX6069" fmla="*/ 2440207 w 3747182"/>
                <a:gd name="connsiteY6069" fmla="*/ 2103101 h 2326686"/>
                <a:gd name="connsiteX6070" fmla="*/ 2440575 w 3747182"/>
                <a:gd name="connsiteY6070" fmla="*/ 2104485 h 2326686"/>
                <a:gd name="connsiteX6071" fmla="*/ 2441467 w 3747182"/>
                <a:gd name="connsiteY6071" fmla="*/ 2106035 h 2326686"/>
                <a:gd name="connsiteX6072" fmla="*/ 2441091 w 3747182"/>
                <a:gd name="connsiteY6072" fmla="*/ 2108890 h 2326686"/>
                <a:gd name="connsiteX6073" fmla="*/ 2439441 w 3747182"/>
                <a:gd name="connsiteY6073" fmla="*/ 2113060 h 2326686"/>
                <a:gd name="connsiteX6074" fmla="*/ 2439894 w 3747182"/>
                <a:gd name="connsiteY6074" fmla="*/ 2116612 h 2326686"/>
                <a:gd name="connsiteX6075" fmla="*/ 2442445 w 3747182"/>
                <a:gd name="connsiteY6075" fmla="*/ 2119546 h 2326686"/>
                <a:gd name="connsiteX6076" fmla="*/ 2443915 w 3747182"/>
                <a:gd name="connsiteY6076" fmla="*/ 2122370 h 2326686"/>
                <a:gd name="connsiteX6077" fmla="*/ 2444299 w 3747182"/>
                <a:gd name="connsiteY6077" fmla="*/ 2125077 h 2326686"/>
                <a:gd name="connsiteX6078" fmla="*/ 2444932 w 3747182"/>
                <a:gd name="connsiteY6078" fmla="*/ 2126720 h 2326686"/>
                <a:gd name="connsiteX6079" fmla="*/ 2445832 w 3747182"/>
                <a:gd name="connsiteY6079" fmla="*/ 2127299 h 2326686"/>
                <a:gd name="connsiteX6080" fmla="*/ 2448445 w 3747182"/>
                <a:gd name="connsiteY6080" fmla="*/ 2127095 h 2326686"/>
                <a:gd name="connsiteX6081" fmla="*/ 2452787 w 3747182"/>
                <a:gd name="connsiteY6081" fmla="*/ 2126117 h 2326686"/>
                <a:gd name="connsiteX6082" fmla="*/ 2455964 w 3747182"/>
                <a:gd name="connsiteY6082" fmla="*/ 2126282 h 2326686"/>
                <a:gd name="connsiteX6083" fmla="*/ 2457997 w 3747182"/>
                <a:gd name="connsiteY6083" fmla="*/ 2127604 h 2326686"/>
                <a:gd name="connsiteX6084" fmla="*/ 2463013 w 3747182"/>
                <a:gd name="connsiteY6084" fmla="*/ 2127651 h 2326686"/>
                <a:gd name="connsiteX6085" fmla="*/ 2471016 w 3747182"/>
                <a:gd name="connsiteY6085" fmla="*/ 2126430 h 2326686"/>
                <a:gd name="connsiteX6086" fmla="*/ 2476070 w 3747182"/>
                <a:gd name="connsiteY6086" fmla="*/ 2126055 h 2326686"/>
                <a:gd name="connsiteX6087" fmla="*/ 2478182 w 3747182"/>
                <a:gd name="connsiteY6087" fmla="*/ 2126524 h 2326686"/>
                <a:gd name="connsiteX6088" fmla="*/ 2480060 w 3747182"/>
                <a:gd name="connsiteY6088" fmla="*/ 2124779 h 2326686"/>
                <a:gd name="connsiteX6089" fmla="*/ 2481710 w 3747182"/>
                <a:gd name="connsiteY6089" fmla="*/ 2120813 h 2326686"/>
                <a:gd name="connsiteX6090" fmla="*/ 2483252 w 3747182"/>
                <a:gd name="connsiteY6090" fmla="*/ 2118951 h 2326686"/>
                <a:gd name="connsiteX6091" fmla="*/ 2484699 w 3747182"/>
                <a:gd name="connsiteY6091" fmla="*/ 2119186 h 2326686"/>
                <a:gd name="connsiteX6092" fmla="*/ 2486983 w 3747182"/>
                <a:gd name="connsiteY6092" fmla="*/ 2117911 h 2326686"/>
                <a:gd name="connsiteX6093" fmla="*/ 2490121 w 3747182"/>
                <a:gd name="connsiteY6093" fmla="*/ 2115118 h 2326686"/>
                <a:gd name="connsiteX6094" fmla="*/ 2492843 w 3747182"/>
                <a:gd name="connsiteY6094" fmla="*/ 2113764 h 2326686"/>
                <a:gd name="connsiteX6095" fmla="*/ 2496293 w 3747182"/>
                <a:gd name="connsiteY6095" fmla="*/ 2113905 h 2326686"/>
                <a:gd name="connsiteX6096" fmla="*/ 2499971 w 3747182"/>
                <a:gd name="connsiteY6096" fmla="*/ 2114046 h 2326686"/>
                <a:gd name="connsiteX6097" fmla="*/ 2502271 w 3747182"/>
                <a:gd name="connsiteY6097" fmla="*/ 2112872 h 2326686"/>
                <a:gd name="connsiteX6098" fmla="*/ 2504430 w 3747182"/>
                <a:gd name="connsiteY6098" fmla="*/ 2110423 h 2326686"/>
                <a:gd name="connsiteX6099" fmla="*/ 2508177 w 3747182"/>
                <a:gd name="connsiteY6099" fmla="*/ 2108256 h 2326686"/>
                <a:gd name="connsiteX6100" fmla="*/ 2516165 w 3747182"/>
                <a:gd name="connsiteY6100" fmla="*/ 2105416 h 2326686"/>
                <a:gd name="connsiteX6101" fmla="*/ 2518082 w 3747182"/>
                <a:gd name="connsiteY6101" fmla="*/ 2104971 h 2326686"/>
                <a:gd name="connsiteX6102" fmla="*/ 2518997 w 3747182"/>
                <a:gd name="connsiteY6102" fmla="*/ 2105127 h 2326686"/>
                <a:gd name="connsiteX6103" fmla="*/ 2521657 w 3747182"/>
                <a:gd name="connsiteY6103" fmla="*/ 2105573 h 2326686"/>
                <a:gd name="connsiteX6104" fmla="*/ 2524020 w 3747182"/>
                <a:gd name="connsiteY6104" fmla="*/ 2106684 h 2326686"/>
                <a:gd name="connsiteX6105" fmla="*/ 2526249 w 3747182"/>
                <a:gd name="connsiteY6105" fmla="*/ 2108914 h 2326686"/>
                <a:gd name="connsiteX6106" fmla="*/ 2526593 w 3747182"/>
                <a:gd name="connsiteY6106" fmla="*/ 2110345 h 2326686"/>
                <a:gd name="connsiteX6107" fmla="*/ 2526343 w 3747182"/>
                <a:gd name="connsiteY6107" fmla="*/ 2112223 h 2326686"/>
                <a:gd name="connsiteX6108" fmla="*/ 2525850 w 3747182"/>
                <a:gd name="connsiteY6108" fmla="*/ 2113310 h 2326686"/>
                <a:gd name="connsiteX6109" fmla="*/ 2524935 w 3747182"/>
                <a:gd name="connsiteY6109" fmla="*/ 2114531 h 2326686"/>
                <a:gd name="connsiteX6110" fmla="*/ 2524075 w 3747182"/>
                <a:gd name="connsiteY6110" fmla="*/ 2116510 h 2326686"/>
                <a:gd name="connsiteX6111" fmla="*/ 2524630 w 3747182"/>
                <a:gd name="connsiteY6111" fmla="*/ 2118051 h 2326686"/>
                <a:gd name="connsiteX6112" fmla="*/ 2525921 w 3747182"/>
                <a:gd name="connsiteY6112" fmla="*/ 2121345 h 2326686"/>
                <a:gd name="connsiteX6113" fmla="*/ 2526985 w 3747182"/>
                <a:gd name="connsiteY6113" fmla="*/ 2123723 h 2326686"/>
                <a:gd name="connsiteX6114" fmla="*/ 2528158 w 3747182"/>
                <a:gd name="connsiteY6114" fmla="*/ 2126524 h 2326686"/>
                <a:gd name="connsiteX6115" fmla="*/ 2527634 w 3747182"/>
                <a:gd name="connsiteY6115" fmla="*/ 2127526 h 2326686"/>
                <a:gd name="connsiteX6116" fmla="*/ 2526922 w 3747182"/>
                <a:gd name="connsiteY6116" fmla="*/ 2129466 h 2326686"/>
                <a:gd name="connsiteX6117" fmla="*/ 2524739 w 3747182"/>
                <a:gd name="connsiteY6117" fmla="*/ 2132744 h 2326686"/>
                <a:gd name="connsiteX6118" fmla="*/ 2523550 w 3747182"/>
                <a:gd name="connsiteY6118" fmla="*/ 2133996 h 2326686"/>
                <a:gd name="connsiteX6119" fmla="*/ 2522267 w 3747182"/>
                <a:gd name="connsiteY6119" fmla="*/ 2135216 h 2326686"/>
                <a:gd name="connsiteX6120" fmla="*/ 2520053 w 3747182"/>
                <a:gd name="connsiteY6120" fmla="*/ 2135513 h 2326686"/>
                <a:gd name="connsiteX6121" fmla="*/ 2519107 w 3747182"/>
                <a:gd name="connsiteY6121" fmla="*/ 2135795 h 2326686"/>
                <a:gd name="connsiteX6122" fmla="*/ 2518035 w 3747182"/>
                <a:gd name="connsiteY6122" fmla="*/ 2136311 h 2326686"/>
                <a:gd name="connsiteX6123" fmla="*/ 2517362 w 3747182"/>
                <a:gd name="connsiteY6123" fmla="*/ 2137469 h 2326686"/>
                <a:gd name="connsiteX6124" fmla="*/ 2516595 w 3747182"/>
                <a:gd name="connsiteY6124" fmla="*/ 2138283 h 2326686"/>
                <a:gd name="connsiteX6125" fmla="*/ 2515328 w 3747182"/>
                <a:gd name="connsiteY6125" fmla="*/ 2139910 h 2326686"/>
                <a:gd name="connsiteX6126" fmla="*/ 2515226 w 3747182"/>
                <a:gd name="connsiteY6126" fmla="*/ 2141310 h 2326686"/>
                <a:gd name="connsiteX6127" fmla="*/ 2515797 w 3747182"/>
                <a:gd name="connsiteY6127" fmla="*/ 2143391 h 2326686"/>
                <a:gd name="connsiteX6128" fmla="*/ 2516079 w 3747182"/>
                <a:gd name="connsiteY6128" fmla="*/ 2145519 h 2326686"/>
                <a:gd name="connsiteX6129" fmla="*/ 2514647 w 3747182"/>
                <a:gd name="connsiteY6129" fmla="*/ 2147421 h 2326686"/>
                <a:gd name="connsiteX6130" fmla="*/ 2513536 w 3747182"/>
                <a:gd name="connsiteY6130" fmla="*/ 2150339 h 2326686"/>
                <a:gd name="connsiteX6131" fmla="*/ 2513200 w 3747182"/>
                <a:gd name="connsiteY6131" fmla="*/ 2151215 h 2326686"/>
                <a:gd name="connsiteX6132" fmla="*/ 2512652 w 3747182"/>
                <a:gd name="connsiteY6132" fmla="*/ 2153421 h 2326686"/>
                <a:gd name="connsiteX6133" fmla="*/ 2512488 w 3747182"/>
                <a:gd name="connsiteY6133" fmla="*/ 2154188 h 2326686"/>
                <a:gd name="connsiteX6134" fmla="*/ 2512136 w 3747182"/>
                <a:gd name="connsiteY6134" fmla="*/ 2158819 h 2326686"/>
                <a:gd name="connsiteX6135" fmla="*/ 2510704 w 3747182"/>
                <a:gd name="connsiteY6135" fmla="*/ 2161972 h 2326686"/>
                <a:gd name="connsiteX6136" fmla="*/ 2508709 w 3747182"/>
                <a:gd name="connsiteY6136" fmla="*/ 2165634 h 2326686"/>
                <a:gd name="connsiteX6137" fmla="*/ 2509155 w 3747182"/>
                <a:gd name="connsiteY6137" fmla="*/ 2167816 h 2326686"/>
                <a:gd name="connsiteX6138" fmla="*/ 2509507 w 3747182"/>
                <a:gd name="connsiteY6138" fmla="*/ 2169835 h 2326686"/>
                <a:gd name="connsiteX6139" fmla="*/ 2509015 w 3747182"/>
                <a:gd name="connsiteY6139" fmla="*/ 2170813 h 2326686"/>
                <a:gd name="connsiteX6140" fmla="*/ 2508889 w 3747182"/>
                <a:gd name="connsiteY6140" fmla="*/ 2171665 h 2326686"/>
                <a:gd name="connsiteX6141" fmla="*/ 2508600 w 3747182"/>
                <a:gd name="connsiteY6141" fmla="*/ 2173605 h 2326686"/>
                <a:gd name="connsiteX6142" fmla="*/ 2507974 w 3747182"/>
                <a:gd name="connsiteY6142" fmla="*/ 2174349 h 2326686"/>
                <a:gd name="connsiteX6143" fmla="*/ 2506159 w 3747182"/>
                <a:gd name="connsiteY6143" fmla="*/ 2175561 h 2326686"/>
                <a:gd name="connsiteX6144" fmla="*/ 2505071 w 3747182"/>
                <a:gd name="connsiteY6144" fmla="*/ 2177024 h 2326686"/>
                <a:gd name="connsiteX6145" fmla="*/ 2505298 w 3747182"/>
                <a:gd name="connsiteY6145" fmla="*/ 2179238 h 2326686"/>
                <a:gd name="connsiteX6146" fmla="*/ 2504743 w 3747182"/>
                <a:gd name="connsiteY6146" fmla="*/ 2181155 h 2326686"/>
                <a:gd name="connsiteX6147" fmla="*/ 2503913 w 3747182"/>
                <a:gd name="connsiteY6147" fmla="*/ 2182845 h 2326686"/>
                <a:gd name="connsiteX6148" fmla="*/ 2503045 w 3747182"/>
                <a:gd name="connsiteY6148" fmla="*/ 2183948 h 2326686"/>
                <a:gd name="connsiteX6149" fmla="*/ 2501793 w 3747182"/>
                <a:gd name="connsiteY6149" fmla="*/ 2184652 h 2326686"/>
                <a:gd name="connsiteX6150" fmla="*/ 2500964 w 3747182"/>
                <a:gd name="connsiteY6150" fmla="*/ 2185247 h 2326686"/>
                <a:gd name="connsiteX6151" fmla="*/ 2500338 w 3747182"/>
                <a:gd name="connsiteY6151" fmla="*/ 2187390 h 2326686"/>
                <a:gd name="connsiteX6152" fmla="*/ 2500150 w 3747182"/>
                <a:gd name="connsiteY6152" fmla="*/ 2189049 h 2326686"/>
                <a:gd name="connsiteX6153" fmla="*/ 2499564 w 3747182"/>
                <a:gd name="connsiteY6153" fmla="*/ 2190700 h 2326686"/>
                <a:gd name="connsiteX6154" fmla="*/ 2499923 w 3747182"/>
                <a:gd name="connsiteY6154" fmla="*/ 2192382 h 2326686"/>
                <a:gd name="connsiteX6155" fmla="*/ 2499290 w 3747182"/>
                <a:gd name="connsiteY6155" fmla="*/ 2193837 h 2326686"/>
                <a:gd name="connsiteX6156" fmla="*/ 2497506 w 3747182"/>
                <a:gd name="connsiteY6156" fmla="*/ 2194854 h 2326686"/>
                <a:gd name="connsiteX6157" fmla="*/ 2496497 w 3747182"/>
                <a:gd name="connsiteY6157" fmla="*/ 2195456 h 2326686"/>
                <a:gd name="connsiteX6158" fmla="*/ 2495566 w 3747182"/>
                <a:gd name="connsiteY6158" fmla="*/ 2195699 h 2326686"/>
                <a:gd name="connsiteX6159" fmla="*/ 2493782 w 3747182"/>
                <a:gd name="connsiteY6159" fmla="*/ 2197279 h 2326686"/>
                <a:gd name="connsiteX6160" fmla="*/ 2492186 w 3747182"/>
                <a:gd name="connsiteY6160" fmla="*/ 2202685 h 2326686"/>
                <a:gd name="connsiteX6161" fmla="*/ 2491826 w 3747182"/>
                <a:gd name="connsiteY6161" fmla="*/ 2205822 h 2326686"/>
                <a:gd name="connsiteX6162" fmla="*/ 2492194 w 3747182"/>
                <a:gd name="connsiteY6162" fmla="*/ 2208608 h 2326686"/>
                <a:gd name="connsiteX6163" fmla="*/ 2489956 w 3747182"/>
                <a:gd name="connsiteY6163" fmla="*/ 2210352 h 2326686"/>
                <a:gd name="connsiteX6164" fmla="*/ 2488298 w 3747182"/>
                <a:gd name="connsiteY6164" fmla="*/ 2211737 h 2326686"/>
                <a:gd name="connsiteX6165" fmla="*/ 2487258 w 3747182"/>
                <a:gd name="connsiteY6165" fmla="*/ 2211236 h 2326686"/>
                <a:gd name="connsiteX6166" fmla="*/ 2486154 w 3747182"/>
                <a:gd name="connsiteY6166" fmla="*/ 2210767 h 2326686"/>
                <a:gd name="connsiteX6167" fmla="*/ 2483619 w 3747182"/>
                <a:gd name="connsiteY6167" fmla="*/ 2210164 h 2326686"/>
                <a:gd name="connsiteX6168" fmla="*/ 2482352 w 3747182"/>
                <a:gd name="connsiteY6168" fmla="*/ 2209758 h 2326686"/>
                <a:gd name="connsiteX6169" fmla="*/ 2479802 w 3747182"/>
                <a:gd name="connsiteY6169" fmla="*/ 2208850 h 2326686"/>
                <a:gd name="connsiteX6170" fmla="*/ 2475718 w 3747182"/>
                <a:gd name="connsiteY6170" fmla="*/ 2207700 h 2326686"/>
                <a:gd name="connsiteX6171" fmla="*/ 2471728 w 3747182"/>
                <a:gd name="connsiteY6171" fmla="*/ 2206362 h 2326686"/>
                <a:gd name="connsiteX6172" fmla="*/ 2469225 w 3747182"/>
                <a:gd name="connsiteY6172" fmla="*/ 2205658 h 2326686"/>
                <a:gd name="connsiteX6173" fmla="*/ 2467253 w 3747182"/>
                <a:gd name="connsiteY6173" fmla="*/ 2205095 h 2326686"/>
                <a:gd name="connsiteX6174" fmla="*/ 2465758 w 3747182"/>
                <a:gd name="connsiteY6174" fmla="*/ 2204172 h 2326686"/>
                <a:gd name="connsiteX6175" fmla="*/ 2464499 w 3747182"/>
                <a:gd name="connsiteY6175" fmla="*/ 2202521 h 2326686"/>
                <a:gd name="connsiteX6176" fmla="*/ 2463247 w 3747182"/>
                <a:gd name="connsiteY6176" fmla="*/ 2203186 h 2326686"/>
                <a:gd name="connsiteX6177" fmla="*/ 2462089 w 3747182"/>
                <a:gd name="connsiteY6177" fmla="*/ 2205142 h 2326686"/>
                <a:gd name="connsiteX6178" fmla="*/ 2460157 w 3747182"/>
                <a:gd name="connsiteY6178" fmla="*/ 2206300 h 2326686"/>
                <a:gd name="connsiteX6179" fmla="*/ 2459281 w 3747182"/>
                <a:gd name="connsiteY6179" fmla="*/ 2208435 h 2326686"/>
                <a:gd name="connsiteX6180" fmla="*/ 2458506 w 3747182"/>
                <a:gd name="connsiteY6180" fmla="*/ 2210071 h 2326686"/>
                <a:gd name="connsiteX6181" fmla="*/ 2456503 w 3747182"/>
                <a:gd name="connsiteY6181" fmla="*/ 2212253 h 2326686"/>
                <a:gd name="connsiteX6182" fmla="*/ 2455611 w 3747182"/>
                <a:gd name="connsiteY6182" fmla="*/ 2213153 h 2326686"/>
                <a:gd name="connsiteX6183" fmla="*/ 2451692 w 3747182"/>
                <a:gd name="connsiteY6183" fmla="*/ 2214632 h 2326686"/>
                <a:gd name="connsiteX6184" fmla="*/ 2450808 w 3747182"/>
                <a:gd name="connsiteY6184" fmla="*/ 2215124 h 2326686"/>
                <a:gd name="connsiteX6185" fmla="*/ 2447608 w 3747182"/>
                <a:gd name="connsiteY6185" fmla="*/ 2215438 h 2326686"/>
                <a:gd name="connsiteX6186" fmla="*/ 2446521 w 3747182"/>
                <a:gd name="connsiteY6186" fmla="*/ 2216087 h 2326686"/>
                <a:gd name="connsiteX6187" fmla="*/ 2445394 w 3747182"/>
                <a:gd name="connsiteY6187" fmla="*/ 2217464 h 2326686"/>
                <a:gd name="connsiteX6188" fmla="*/ 2445089 w 3747182"/>
                <a:gd name="connsiteY6188" fmla="*/ 2218833 h 2326686"/>
                <a:gd name="connsiteX6189" fmla="*/ 2445887 w 3747182"/>
                <a:gd name="connsiteY6189" fmla="*/ 2220272 h 2326686"/>
                <a:gd name="connsiteX6190" fmla="*/ 2447131 w 3747182"/>
                <a:gd name="connsiteY6190" fmla="*/ 2223151 h 2326686"/>
                <a:gd name="connsiteX6191" fmla="*/ 2447710 w 3747182"/>
                <a:gd name="connsiteY6191" fmla="*/ 2225115 h 2326686"/>
                <a:gd name="connsiteX6192" fmla="*/ 2448555 w 3747182"/>
                <a:gd name="connsiteY6192" fmla="*/ 2229003 h 2326686"/>
                <a:gd name="connsiteX6193" fmla="*/ 2451395 w 3747182"/>
                <a:gd name="connsiteY6193" fmla="*/ 2241153 h 2326686"/>
                <a:gd name="connsiteX6194" fmla="*/ 2450479 w 3747182"/>
                <a:gd name="connsiteY6194" fmla="*/ 2243242 h 2326686"/>
                <a:gd name="connsiteX6195" fmla="*/ 2449627 w 3747182"/>
                <a:gd name="connsiteY6195" fmla="*/ 2252294 h 2326686"/>
                <a:gd name="connsiteX6196" fmla="*/ 2449830 w 3747182"/>
                <a:gd name="connsiteY6196" fmla="*/ 2253921 h 2326686"/>
                <a:gd name="connsiteX6197" fmla="*/ 2449744 w 3747182"/>
                <a:gd name="connsiteY6197" fmla="*/ 2256456 h 2326686"/>
                <a:gd name="connsiteX6198" fmla="*/ 2449799 w 3747182"/>
                <a:gd name="connsiteY6198" fmla="*/ 2258310 h 2326686"/>
                <a:gd name="connsiteX6199" fmla="*/ 2450386 w 3747182"/>
                <a:gd name="connsiteY6199" fmla="*/ 2258772 h 2326686"/>
                <a:gd name="connsiteX6200" fmla="*/ 2451152 w 3747182"/>
                <a:gd name="connsiteY6200" fmla="*/ 2259421 h 2326686"/>
                <a:gd name="connsiteX6201" fmla="*/ 2451544 w 3747182"/>
                <a:gd name="connsiteY6201" fmla="*/ 2260500 h 2326686"/>
                <a:gd name="connsiteX6202" fmla="*/ 2451442 w 3747182"/>
                <a:gd name="connsiteY6202" fmla="*/ 2262159 h 2326686"/>
                <a:gd name="connsiteX6203" fmla="*/ 2451050 w 3747182"/>
                <a:gd name="connsiteY6203" fmla="*/ 2263372 h 2326686"/>
                <a:gd name="connsiteX6204" fmla="*/ 2450448 w 3747182"/>
                <a:gd name="connsiteY6204" fmla="*/ 2265773 h 2326686"/>
                <a:gd name="connsiteX6205" fmla="*/ 2449650 w 3747182"/>
                <a:gd name="connsiteY6205" fmla="*/ 2269239 h 2326686"/>
                <a:gd name="connsiteX6206" fmla="*/ 2448766 w 3747182"/>
                <a:gd name="connsiteY6206" fmla="*/ 2270569 h 2326686"/>
                <a:gd name="connsiteX6207" fmla="*/ 2448187 w 3747182"/>
                <a:gd name="connsiteY6207" fmla="*/ 2271625 h 2326686"/>
                <a:gd name="connsiteX6208" fmla="*/ 2447694 w 3747182"/>
                <a:gd name="connsiteY6208" fmla="*/ 2272353 h 2326686"/>
                <a:gd name="connsiteX6209" fmla="*/ 2447632 w 3747182"/>
                <a:gd name="connsiteY6209" fmla="*/ 2274802 h 2326686"/>
                <a:gd name="connsiteX6210" fmla="*/ 2447303 w 3747182"/>
                <a:gd name="connsiteY6210" fmla="*/ 2276413 h 2326686"/>
                <a:gd name="connsiteX6211" fmla="*/ 2445919 w 3747182"/>
                <a:gd name="connsiteY6211" fmla="*/ 2276985 h 2326686"/>
                <a:gd name="connsiteX6212" fmla="*/ 2444541 w 3747182"/>
                <a:gd name="connsiteY6212" fmla="*/ 2277923 h 2326686"/>
                <a:gd name="connsiteX6213" fmla="*/ 2442906 w 3747182"/>
                <a:gd name="connsiteY6213" fmla="*/ 2277579 h 2326686"/>
                <a:gd name="connsiteX6214" fmla="*/ 2441467 w 3747182"/>
                <a:gd name="connsiteY6214" fmla="*/ 2277767 h 2326686"/>
                <a:gd name="connsiteX6215" fmla="*/ 2439691 w 3747182"/>
                <a:gd name="connsiteY6215" fmla="*/ 2278393 h 2326686"/>
                <a:gd name="connsiteX6216" fmla="*/ 2436507 w 3747182"/>
                <a:gd name="connsiteY6216" fmla="*/ 2279120 h 2326686"/>
                <a:gd name="connsiteX6217" fmla="*/ 2434660 w 3747182"/>
                <a:gd name="connsiteY6217" fmla="*/ 2280090 h 2326686"/>
                <a:gd name="connsiteX6218" fmla="*/ 2433777 w 3747182"/>
                <a:gd name="connsiteY6218" fmla="*/ 2280795 h 2326686"/>
                <a:gd name="connsiteX6219" fmla="*/ 2433166 w 3747182"/>
                <a:gd name="connsiteY6219" fmla="*/ 2281639 h 2326686"/>
                <a:gd name="connsiteX6220" fmla="*/ 2433056 w 3747182"/>
                <a:gd name="connsiteY6220" fmla="*/ 2282453 h 2326686"/>
                <a:gd name="connsiteX6221" fmla="*/ 2433479 w 3747182"/>
                <a:gd name="connsiteY6221" fmla="*/ 2282883 h 2326686"/>
                <a:gd name="connsiteX6222" fmla="*/ 2435271 w 3747182"/>
                <a:gd name="connsiteY6222" fmla="*/ 2283212 h 2326686"/>
                <a:gd name="connsiteX6223" fmla="*/ 2436499 w 3747182"/>
                <a:gd name="connsiteY6223" fmla="*/ 2284730 h 2326686"/>
                <a:gd name="connsiteX6224" fmla="*/ 2436671 w 3747182"/>
                <a:gd name="connsiteY6224" fmla="*/ 2286388 h 2326686"/>
                <a:gd name="connsiteX6225" fmla="*/ 2435403 w 3747182"/>
                <a:gd name="connsiteY6225" fmla="*/ 2287335 h 2326686"/>
                <a:gd name="connsiteX6226" fmla="*/ 2435998 w 3747182"/>
                <a:gd name="connsiteY6226" fmla="*/ 2289134 h 2326686"/>
                <a:gd name="connsiteX6227" fmla="*/ 2437407 w 3747182"/>
                <a:gd name="connsiteY6227" fmla="*/ 2290887 h 2326686"/>
                <a:gd name="connsiteX6228" fmla="*/ 2438142 w 3747182"/>
                <a:gd name="connsiteY6228" fmla="*/ 2292162 h 2326686"/>
                <a:gd name="connsiteX6229" fmla="*/ 2438290 w 3747182"/>
                <a:gd name="connsiteY6229" fmla="*/ 2293484 h 2326686"/>
                <a:gd name="connsiteX6230" fmla="*/ 2438932 w 3747182"/>
                <a:gd name="connsiteY6230" fmla="*/ 2294227 h 2326686"/>
                <a:gd name="connsiteX6231" fmla="*/ 2439871 w 3747182"/>
                <a:gd name="connsiteY6231" fmla="*/ 2293547 h 2326686"/>
                <a:gd name="connsiteX6232" fmla="*/ 2442155 w 3747182"/>
                <a:gd name="connsiteY6232" fmla="*/ 2287703 h 2326686"/>
                <a:gd name="connsiteX6233" fmla="*/ 2439417 w 3747182"/>
                <a:gd name="connsiteY6233" fmla="*/ 2283736 h 2326686"/>
                <a:gd name="connsiteX6234" fmla="*/ 2440442 w 3747182"/>
                <a:gd name="connsiteY6234" fmla="*/ 2283235 h 2326686"/>
                <a:gd name="connsiteX6235" fmla="*/ 2444604 w 3747182"/>
                <a:gd name="connsiteY6235" fmla="*/ 2284401 h 2326686"/>
                <a:gd name="connsiteX6236" fmla="*/ 2446341 w 3747182"/>
                <a:gd name="connsiteY6236" fmla="*/ 2284072 h 2326686"/>
                <a:gd name="connsiteX6237" fmla="*/ 2449274 w 3747182"/>
                <a:gd name="connsiteY6237" fmla="*/ 2284644 h 2326686"/>
                <a:gd name="connsiteX6238" fmla="*/ 2451184 w 3747182"/>
                <a:gd name="connsiteY6238" fmla="*/ 2282523 h 2326686"/>
                <a:gd name="connsiteX6239" fmla="*/ 2452216 w 3747182"/>
                <a:gd name="connsiteY6239" fmla="*/ 2280301 h 2326686"/>
                <a:gd name="connsiteX6240" fmla="*/ 2454430 w 3747182"/>
                <a:gd name="connsiteY6240" fmla="*/ 2278807 h 2326686"/>
                <a:gd name="connsiteX6241" fmla="*/ 2457137 w 3747182"/>
                <a:gd name="connsiteY6241" fmla="*/ 2273605 h 2326686"/>
                <a:gd name="connsiteX6242" fmla="*/ 2461651 w 3747182"/>
                <a:gd name="connsiteY6242" fmla="*/ 2267424 h 2326686"/>
                <a:gd name="connsiteX6243" fmla="*/ 2463247 w 3747182"/>
                <a:gd name="connsiteY6243" fmla="*/ 2265844 h 2326686"/>
                <a:gd name="connsiteX6244" fmla="*/ 2466408 w 3747182"/>
                <a:gd name="connsiteY6244" fmla="*/ 2264444 h 2326686"/>
                <a:gd name="connsiteX6245" fmla="*/ 2467221 w 3747182"/>
                <a:gd name="connsiteY6245" fmla="*/ 2264615 h 2326686"/>
                <a:gd name="connsiteX6246" fmla="*/ 2468035 w 3747182"/>
                <a:gd name="connsiteY6246" fmla="*/ 2265101 h 2326686"/>
                <a:gd name="connsiteX6247" fmla="*/ 2465516 w 3747182"/>
                <a:gd name="connsiteY6247" fmla="*/ 2268387 h 2326686"/>
                <a:gd name="connsiteX6248" fmla="*/ 2464820 w 3747182"/>
                <a:gd name="connsiteY6248" fmla="*/ 2270655 h 2326686"/>
                <a:gd name="connsiteX6249" fmla="*/ 2466595 w 3747182"/>
                <a:gd name="connsiteY6249" fmla="*/ 2270648 h 2326686"/>
                <a:gd name="connsiteX6250" fmla="*/ 2468387 w 3747182"/>
                <a:gd name="connsiteY6250" fmla="*/ 2269943 h 2326686"/>
                <a:gd name="connsiteX6251" fmla="*/ 2472878 w 3747182"/>
                <a:gd name="connsiteY6251" fmla="*/ 2266164 h 2326686"/>
                <a:gd name="connsiteX6252" fmla="*/ 2474552 w 3747182"/>
                <a:gd name="connsiteY6252" fmla="*/ 2264107 h 2326686"/>
                <a:gd name="connsiteX6253" fmla="*/ 2475100 w 3747182"/>
                <a:gd name="connsiteY6253" fmla="*/ 2266360 h 2326686"/>
                <a:gd name="connsiteX6254" fmla="*/ 2474427 w 3747182"/>
                <a:gd name="connsiteY6254" fmla="*/ 2277000 h 2326686"/>
                <a:gd name="connsiteX6255" fmla="*/ 2478323 w 3747182"/>
                <a:gd name="connsiteY6255" fmla="*/ 2276210 h 2326686"/>
                <a:gd name="connsiteX6256" fmla="*/ 2480412 w 3747182"/>
                <a:gd name="connsiteY6256" fmla="*/ 2277352 h 2326686"/>
                <a:gd name="connsiteX6257" fmla="*/ 2483322 w 3747182"/>
                <a:gd name="connsiteY6257" fmla="*/ 2277227 h 2326686"/>
                <a:gd name="connsiteX6258" fmla="*/ 2486717 w 3747182"/>
                <a:gd name="connsiteY6258" fmla="*/ 2279676 h 2326686"/>
                <a:gd name="connsiteX6259" fmla="*/ 2488047 w 3747182"/>
                <a:gd name="connsiteY6259" fmla="*/ 2279331 h 2326686"/>
                <a:gd name="connsiteX6260" fmla="*/ 2489644 w 3747182"/>
                <a:gd name="connsiteY6260" fmla="*/ 2279245 h 2326686"/>
                <a:gd name="connsiteX6261" fmla="*/ 2491020 w 3747182"/>
                <a:gd name="connsiteY6261" fmla="*/ 2281788 h 2326686"/>
                <a:gd name="connsiteX6262" fmla="*/ 2493227 w 3747182"/>
                <a:gd name="connsiteY6262" fmla="*/ 2282562 h 2326686"/>
                <a:gd name="connsiteX6263" fmla="*/ 2496950 w 3747182"/>
                <a:gd name="connsiteY6263" fmla="*/ 2280567 h 2326686"/>
                <a:gd name="connsiteX6264" fmla="*/ 2502607 w 3747182"/>
                <a:gd name="connsiteY6264" fmla="*/ 2278651 h 2326686"/>
                <a:gd name="connsiteX6265" fmla="*/ 2505298 w 3747182"/>
                <a:gd name="connsiteY6265" fmla="*/ 2278596 h 2326686"/>
                <a:gd name="connsiteX6266" fmla="*/ 2511909 w 3747182"/>
                <a:gd name="connsiteY6266" fmla="*/ 2275091 h 2326686"/>
                <a:gd name="connsiteX6267" fmla="*/ 2515117 w 3747182"/>
                <a:gd name="connsiteY6267" fmla="*/ 2272259 h 2326686"/>
                <a:gd name="connsiteX6268" fmla="*/ 2526867 w 3747182"/>
                <a:gd name="connsiteY6268" fmla="*/ 2264811 h 2326686"/>
                <a:gd name="connsiteX6269" fmla="*/ 2531812 w 3747182"/>
                <a:gd name="connsiteY6269" fmla="*/ 2260720 h 2326686"/>
                <a:gd name="connsiteX6270" fmla="*/ 2536522 w 3747182"/>
                <a:gd name="connsiteY6270" fmla="*/ 2257731 h 2326686"/>
                <a:gd name="connsiteX6271" fmla="*/ 2539354 w 3747182"/>
                <a:gd name="connsiteY6271" fmla="*/ 2252927 h 2326686"/>
                <a:gd name="connsiteX6272" fmla="*/ 2544251 w 3747182"/>
                <a:gd name="connsiteY6272" fmla="*/ 2248366 h 2326686"/>
                <a:gd name="connsiteX6273" fmla="*/ 2544376 w 3747182"/>
                <a:gd name="connsiteY6273" fmla="*/ 2246434 h 2326686"/>
                <a:gd name="connsiteX6274" fmla="*/ 2545346 w 3747182"/>
                <a:gd name="connsiteY6274" fmla="*/ 2244228 h 2326686"/>
                <a:gd name="connsiteX6275" fmla="*/ 2552849 w 3747182"/>
                <a:gd name="connsiteY6275" fmla="*/ 2231961 h 2326686"/>
                <a:gd name="connsiteX6276" fmla="*/ 2555313 w 3747182"/>
                <a:gd name="connsiteY6276" fmla="*/ 2229926 h 2326686"/>
                <a:gd name="connsiteX6277" fmla="*/ 2558724 w 3747182"/>
                <a:gd name="connsiteY6277" fmla="*/ 2228417 h 2326686"/>
                <a:gd name="connsiteX6278" fmla="*/ 2560187 w 3747182"/>
                <a:gd name="connsiteY6278" fmla="*/ 2226179 h 2326686"/>
                <a:gd name="connsiteX6279" fmla="*/ 2561118 w 3747182"/>
                <a:gd name="connsiteY6279" fmla="*/ 2222956 h 2326686"/>
                <a:gd name="connsiteX6280" fmla="*/ 2565711 w 3747182"/>
                <a:gd name="connsiteY6280" fmla="*/ 2218168 h 2326686"/>
                <a:gd name="connsiteX6281" fmla="*/ 2568864 w 3747182"/>
                <a:gd name="connsiteY6281" fmla="*/ 2213349 h 2326686"/>
                <a:gd name="connsiteX6282" fmla="*/ 2571790 w 3747182"/>
                <a:gd name="connsiteY6282" fmla="*/ 2210196 h 2326686"/>
                <a:gd name="connsiteX6283" fmla="*/ 2573245 w 3747182"/>
                <a:gd name="connsiteY6283" fmla="*/ 2207371 h 2326686"/>
                <a:gd name="connsiteX6284" fmla="*/ 2580786 w 3747182"/>
                <a:gd name="connsiteY6284" fmla="*/ 2200456 h 2326686"/>
                <a:gd name="connsiteX6285" fmla="*/ 2586896 w 3747182"/>
                <a:gd name="connsiteY6285" fmla="*/ 2192757 h 2326686"/>
                <a:gd name="connsiteX6286" fmla="*/ 2592608 w 3747182"/>
                <a:gd name="connsiteY6286" fmla="*/ 2187163 h 2326686"/>
                <a:gd name="connsiteX6287" fmla="*/ 2594438 w 3747182"/>
                <a:gd name="connsiteY6287" fmla="*/ 2183706 h 2326686"/>
                <a:gd name="connsiteX6288" fmla="*/ 2601840 w 3747182"/>
                <a:gd name="connsiteY6288" fmla="*/ 2173535 h 2326686"/>
                <a:gd name="connsiteX6289" fmla="*/ 2604124 w 3747182"/>
                <a:gd name="connsiteY6289" fmla="*/ 2166807 h 2326686"/>
                <a:gd name="connsiteX6290" fmla="*/ 2606901 w 3747182"/>
                <a:gd name="connsiteY6290" fmla="*/ 2164249 h 2326686"/>
                <a:gd name="connsiteX6291" fmla="*/ 2608106 w 3747182"/>
                <a:gd name="connsiteY6291" fmla="*/ 2157818 h 2326686"/>
                <a:gd name="connsiteX6292" fmla="*/ 2610492 w 3747182"/>
                <a:gd name="connsiteY6292" fmla="*/ 2153186 h 2326686"/>
                <a:gd name="connsiteX6293" fmla="*/ 2611134 w 3747182"/>
                <a:gd name="connsiteY6293" fmla="*/ 2150417 h 2326686"/>
                <a:gd name="connsiteX6294" fmla="*/ 2612385 w 3747182"/>
                <a:gd name="connsiteY6294" fmla="*/ 2147812 h 2326686"/>
                <a:gd name="connsiteX6295" fmla="*/ 2621484 w 3747182"/>
                <a:gd name="connsiteY6295" fmla="*/ 2137305 h 2326686"/>
                <a:gd name="connsiteX6296" fmla="*/ 2625130 w 3747182"/>
                <a:gd name="connsiteY6296" fmla="*/ 2129153 h 2326686"/>
                <a:gd name="connsiteX6297" fmla="*/ 2629644 w 3747182"/>
                <a:gd name="connsiteY6297" fmla="*/ 2120930 h 2326686"/>
                <a:gd name="connsiteX6298" fmla="*/ 2632883 w 3747182"/>
                <a:gd name="connsiteY6298" fmla="*/ 2118059 h 2326686"/>
                <a:gd name="connsiteX6299" fmla="*/ 2636310 w 3747182"/>
                <a:gd name="connsiteY6299" fmla="*/ 2114312 h 2326686"/>
                <a:gd name="connsiteX6300" fmla="*/ 2638164 w 3747182"/>
                <a:gd name="connsiteY6300" fmla="*/ 2111339 h 2326686"/>
                <a:gd name="connsiteX6301" fmla="*/ 2643382 w 3747182"/>
                <a:gd name="connsiteY6301" fmla="*/ 2106629 h 2326686"/>
                <a:gd name="connsiteX6302" fmla="*/ 2645901 w 3747182"/>
                <a:gd name="connsiteY6302" fmla="*/ 2103367 h 2326686"/>
                <a:gd name="connsiteX6303" fmla="*/ 2647160 w 3747182"/>
                <a:gd name="connsiteY6303" fmla="*/ 2100034 h 2326686"/>
                <a:gd name="connsiteX6304" fmla="*/ 2648334 w 3747182"/>
                <a:gd name="connsiteY6304" fmla="*/ 2091780 h 2326686"/>
                <a:gd name="connsiteX6305" fmla="*/ 2651722 w 3747182"/>
                <a:gd name="connsiteY6305" fmla="*/ 2085412 h 2326686"/>
                <a:gd name="connsiteX6306" fmla="*/ 2650736 w 3747182"/>
                <a:gd name="connsiteY6306" fmla="*/ 2084387 h 2326686"/>
                <a:gd name="connsiteX6307" fmla="*/ 2650196 w 3747182"/>
                <a:gd name="connsiteY6307" fmla="*/ 2082415 h 2326686"/>
                <a:gd name="connsiteX6308" fmla="*/ 2650564 w 3747182"/>
                <a:gd name="connsiteY6308" fmla="*/ 2080209 h 2326686"/>
                <a:gd name="connsiteX6309" fmla="*/ 2651064 w 3747182"/>
                <a:gd name="connsiteY6309" fmla="*/ 2078895 h 2326686"/>
                <a:gd name="connsiteX6310" fmla="*/ 2651416 w 3747182"/>
                <a:gd name="connsiteY6310" fmla="*/ 2076830 h 2326686"/>
                <a:gd name="connsiteX6311" fmla="*/ 2652175 w 3747182"/>
                <a:gd name="connsiteY6311" fmla="*/ 2074522 h 2326686"/>
                <a:gd name="connsiteX6312" fmla="*/ 2652879 w 3747182"/>
                <a:gd name="connsiteY6312" fmla="*/ 2073121 h 2326686"/>
                <a:gd name="connsiteX6313" fmla="*/ 2654773 w 3747182"/>
                <a:gd name="connsiteY6313" fmla="*/ 2064203 h 2326686"/>
                <a:gd name="connsiteX6314" fmla="*/ 2654640 w 3747182"/>
                <a:gd name="connsiteY6314" fmla="*/ 2058601 h 2326686"/>
                <a:gd name="connsiteX6315" fmla="*/ 2653607 w 3747182"/>
                <a:gd name="connsiteY6315" fmla="*/ 2056434 h 2326686"/>
                <a:gd name="connsiteX6316" fmla="*/ 2653568 w 3747182"/>
                <a:gd name="connsiteY6316" fmla="*/ 2053516 h 2326686"/>
                <a:gd name="connsiteX6317" fmla="*/ 2656244 w 3747182"/>
                <a:gd name="connsiteY6317" fmla="*/ 2049369 h 2326686"/>
                <a:gd name="connsiteX6318" fmla="*/ 2656877 w 3747182"/>
                <a:gd name="connsiteY6318" fmla="*/ 2048681 h 2326686"/>
                <a:gd name="connsiteX6319" fmla="*/ 2657120 w 3747182"/>
                <a:gd name="connsiteY6319" fmla="*/ 2047703 h 2326686"/>
                <a:gd name="connsiteX6320" fmla="*/ 2655790 w 3747182"/>
                <a:gd name="connsiteY6320" fmla="*/ 2046874 h 2326686"/>
                <a:gd name="connsiteX6321" fmla="*/ 2655164 w 3747182"/>
                <a:gd name="connsiteY6321" fmla="*/ 2046052 h 2326686"/>
                <a:gd name="connsiteX6322" fmla="*/ 2653865 w 3747182"/>
                <a:gd name="connsiteY6322" fmla="*/ 2031806 h 2326686"/>
                <a:gd name="connsiteX6323" fmla="*/ 2654843 w 3747182"/>
                <a:gd name="connsiteY6323" fmla="*/ 2023020 h 2326686"/>
                <a:gd name="connsiteX6324" fmla="*/ 2657589 w 3747182"/>
                <a:gd name="connsiteY6324" fmla="*/ 2016542 h 2326686"/>
                <a:gd name="connsiteX6325" fmla="*/ 2658137 w 3747182"/>
                <a:gd name="connsiteY6325" fmla="*/ 2014297 h 2326686"/>
                <a:gd name="connsiteX6326" fmla="*/ 2658512 w 3747182"/>
                <a:gd name="connsiteY6326" fmla="*/ 2007983 h 2326686"/>
                <a:gd name="connsiteX6327" fmla="*/ 2661822 w 3747182"/>
                <a:gd name="connsiteY6327" fmla="*/ 2001607 h 2326686"/>
                <a:gd name="connsiteX6328" fmla="*/ 2663895 w 3747182"/>
                <a:gd name="connsiteY6328" fmla="*/ 1994370 h 2326686"/>
                <a:gd name="connsiteX6329" fmla="*/ 2668214 w 3747182"/>
                <a:gd name="connsiteY6329" fmla="*/ 1990560 h 2326686"/>
                <a:gd name="connsiteX6330" fmla="*/ 2671046 w 3747182"/>
                <a:gd name="connsiteY6330" fmla="*/ 1985851 h 2326686"/>
                <a:gd name="connsiteX6331" fmla="*/ 2673432 w 3747182"/>
                <a:gd name="connsiteY6331" fmla="*/ 1983723 h 2326686"/>
                <a:gd name="connsiteX6332" fmla="*/ 2673839 w 3747182"/>
                <a:gd name="connsiteY6332" fmla="*/ 1978864 h 2326686"/>
                <a:gd name="connsiteX6333" fmla="*/ 2676029 w 3747182"/>
                <a:gd name="connsiteY6333" fmla="*/ 1974538 h 2326686"/>
                <a:gd name="connsiteX6334" fmla="*/ 2674355 w 3747182"/>
                <a:gd name="connsiteY6334" fmla="*/ 1972543 h 2326686"/>
                <a:gd name="connsiteX6335" fmla="*/ 2672610 w 3747182"/>
                <a:gd name="connsiteY6335" fmla="*/ 1971229 h 2326686"/>
                <a:gd name="connsiteX6336" fmla="*/ 2669097 w 3747182"/>
                <a:gd name="connsiteY6336" fmla="*/ 1967740 h 2326686"/>
                <a:gd name="connsiteX6337" fmla="*/ 2668284 w 3747182"/>
                <a:gd name="connsiteY6337" fmla="*/ 1965322 h 2326686"/>
                <a:gd name="connsiteX6338" fmla="*/ 2670748 w 3747182"/>
                <a:gd name="connsiteY6338" fmla="*/ 1961207 h 2326686"/>
                <a:gd name="connsiteX6339" fmla="*/ 2671210 w 3747182"/>
                <a:gd name="connsiteY6339" fmla="*/ 1957507 h 2326686"/>
                <a:gd name="connsiteX6340" fmla="*/ 2670991 w 3747182"/>
                <a:gd name="connsiteY6340" fmla="*/ 1950724 h 2326686"/>
                <a:gd name="connsiteX6341" fmla="*/ 2667282 w 3747182"/>
                <a:gd name="connsiteY6341" fmla="*/ 1948635 h 2326686"/>
                <a:gd name="connsiteX6342" fmla="*/ 2662620 w 3747182"/>
                <a:gd name="connsiteY6342" fmla="*/ 1943463 h 2326686"/>
                <a:gd name="connsiteX6343" fmla="*/ 2661853 w 3747182"/>
                <a:gd name="connsiteY6343" fmla="*/ 1941711 h 2326686"/>
                <a:gd name="connsiteX6344" fmla="*/ 2662893 w 3747182"/>
                <a:gd name="connsiteY6344" fmla="*/ 1941578 h 2326686"/>
                <a:gd name="connsiteX6345" fmla="*/ 2669348 w 3747182"/>
                <a:gd name="connsiteY6345" fmla="*/ 1944355 h 2326686"/>
                <a:gd name="connsiteX6346" fmla="*/ 2672571 w 3747182"/>
                <a:gd name="connsiteY6346" fmla="*/ 1941367 h 2326686"/>
                <a:gd name="connsiteX6347" fmla="*/ 2674198 w 3747182"/>
                <a:gd name="connsiteY6347" fmla="*/ 1938198 h 2326686"/>
                <a:gd name="connsiteX6348" fmla="*/ 2673573 w 3747182"/>
                <a:gd name="connsiteY6348" fmla="*/ 1934216 h 2326686"/>
                <a:gd name="connsiteX6349" fmla="*/ 2670146 w 3747182"/>
                <a:gd name="connsiteY6349" fmla="*/ 1932683 h 2326686"/>
                <a:gd name="connsiteX6350" fmla="*/ 2665694 w 3747182"/>
                <a:gd name="connsiteY6350" fmla="*/ 1928286 h 2326686"/>
                <a:gd name="connsiteX6351" fmla="*/ 2665499 w 3747182"/>
                <a:gd name="connsiteY6351" fmla="*/ 1926800 h 2326686"/>
                <a:gd name="connsiteX6352" fmla="*/ 2658504 w 3747182"/>
                <a:gd name="connsiteY6352" fmla="*/ 1923052 h 2326686"/>
                <a:gd name="connsiteX6353" fmla="*/ 2651033 w 3747182"/>
                <a:gd name="connsiteY6353" fmla="*/ 1915056 h 2326686"/>
                <a:gd name="connsiteX6354" fmla="*/ 2648718 w 3747182"/>
                <a:gd name="connsiteY6354" fmla="*/ 1908047 h 2326686"/>
                <a:gd name="connsiteX6355" fmla="*/ 2647333 w 3747182"/>
                <a:gd name="connsiteY6355" fmla="*/ 1906161 h 2326686"/>
                <a:gd name="connsiteX6356" fmla="*/ 2640299 w 3747182"/>
                <a:gd name="connsiteY6356" fmla="*/ 1900411 h 2326686"/>
                <a:gd name="connsiteX6357" fmla="*/ 2638923 w 3747182"/>
                <a:gd name="connsiteY6357" fmla="*/ 1898494 h 2326686"/>
                <a:gd name="connsiteX6358" fmla="*/ 2636990 w 3747182"/>
                <a:gd name="connsiteY6358" fmla="*/ 1897712 h 2326686"/>
                <a:gd name="connsiteX6359" fmla="*/ 2628470 w 3747182"/>
                <a:gd name="connsiteY6359" fmla="*/ 1900865 h 2326686"/>
                <a:gd name="connsiteX6360" fmla="*/ 2623753 w 3747182"/>
                <a:gd name="connsiteY6360" fmla="*/ 1899934 h 2326686"/>
                <a:gd name="connsiteX6361" fmla="*/ 2614771 w 3747182"/>
                <a:gd name="connsiteY6361" fmla="*/ 1896101 h 2326686"/>
                <a:gd name="connsiteX6362" fmla="*/ 2613927 w 3747182"/>
                <a:gd name="connsiteY6362" fmla="*/ 1896914 h 2326686"/>
                <a:gd name="connsiteX6363" fmla="*/ 2615217 w 3747182"/>
                <a:gd name="connsiteY6363" fmla="*/ 1899754 h 2326686"/>
                <a:gd name="connsiteX6364" fmla="*/ 2614975 w 3747182"/>
                <a:gd name="connsiteY6364" fmla="*/ 1902563 h 2326686"/>
                <a:gd name="connsiteX6365" fmla="*/ 2615351 w 3747182"/>
                <a:gd name="connsiteY6365" fmla="*/ 1906443 h 2326686"/>
                <a:gd name="connsiteX6366" fmla="*/ 2614858 w 3747182"/>
                <a:gd name="connsiteY6366" fmla="*/ 1912921 h 2326686"/>
                <a:gd name="connsiteX6367" fmla="*/ 2614005 w 3747182"/>
                <a:gd name="connsiteY6367" fmla="*/ 1917560 h 2326686"/>
                <a:gd name="connsiteX6368" fmla="*/ 2610719 w 3747182"/>
                <a:gd name="connsiteY6368" fmla="*/ 1924014 h 2326686"/>
                <a:gd name="connsiteX6369" fmla="*/ 2609397 w 3747182"/>
                <a:gd name="connsiteY6369" fmla="*/ 1925235 h 2326686"/>
                <a:gd name="connsiteX6370" fmla="*/ 2606533 w 3747182"/>
                <a:gd name="connsiteY6370" fmla="*/ 1925751 h 2326686"/>
                <a:gd name="connsiteX6371" fmla="*/ 2604984 w 3747182"/>
                <a:gd name="connsiteY6371" fmla="*/ 1925712 h 2326686"/>
                <a:gd name="connsiteX6372" fmla="*/ 2605915 w 3747182"/>
                <a:gd name="connsiteY6372" fmla="*/ 1923193 h 2326686"/>
                <a:gd name="connsiteX6373" fmla="*/ 2608434 w 3747182"/>
                <a:gd name="connsiteY6373" fmla="*/ 1920173 h 2326686"/>
                <a:gd name="connsiteX6374" fmla="*/ 2611994 w 3747182"/>
                <a:gd name="connsiteY6374" fmla="*/ 1914814 h 2326686"/>
                <a:gd name="connsiteX6375" fmla="*/ 2611978 w 3747182"/>
                <a:gd name="connsiteY6375" fmla="*/ 1910042 h 2326686"/>
                <a:gd name="connsiteX6376" fmla="*/ 2611095 w 3747182"/>
                <a:gd name="connsiteY6376" fmla="*/ 1909572 h 2326686"/>
                <a:gd name="connsiteX6377" fmla="*/ 2610336 w 3747182"/>
                <a:gd name="connsiteY6377" fmla="*/ 1909580 h 2326686"/>
                <a:gd name="connsiteX6378" fmla="*/ 2607824 w 3747182"/>
                <a:gd name="connsiteY6378" fmla="*/ 1911450 h 2326686"/>
                <a:gd name="connsiteX6379" fmla="*/ 2605055 w 3747182"/>
                <a:gd name="connsiteY6379" fmla="*/ 1918233 h 2326686"/>
                <a:gd name="connsiteX6380" fmla="*/ 2598405 w 3747182"/>
                <a:gd name="connsiteY6380" fmla="*/ 1922778 h 2326686"/>
                <a:gd name="connsiteX6381" fmla="*/ 2593742 w 3747182"/>
                <a:gd name="connsiteY6381" fmla="*/ 1924374 h 2326686"/>
                <a:gd name="connsiteX6382" fmla="*/ 2584745 w 3747182"/>
                <a:gd name="connsiteY6382" fmla="*/ 1925165 h 2326686"/>
                <a:gd name="connsiteX6383" fmla="*/ 2583110 w 3747182"/>
                <a:gd name="connsiteY6383" fmla="*/ 1924899 h 2326686"/>
                <a:gd name="connsiteX6384" fmla="*/ 2582398 w 3747182"/>
                <a:gd name="connsiteY6384" fmla="*/ 1923678 h 2326686"/>
                <a:gd name="connsiteX6385" fmla="*/ 2584424 w 3747182"/>
                <a:gd name="connsiteY6385" fmla="*/ 1921738 h 2326686"/>
                <a:gd name="connsiteX6386" fmla="*/ 2588892 w 3747182"/>
                <a:gd name="connsiteY6386" fmla="*/ 1918953 h 2326686"/>
                <a:gd name="connsiteX6387" fmla="*/ 2591693 w 3747182"/>
                <a:gd name="connsiteY6387" fmla="*/ 1913069 h 2326686"/>
                <a:gd name="connsiteX6388" fmla="*/ 2594791 w 3747182"/>
                <a:gd name="connsiteY6388" fmla="*/ 1911677 h 2326686"/>
                <a:gd name="connsiteX6389" fmla="*/ 2595862 w 3747182"/>
                <a:gd name="connsiteY6389" fmla="*/ 1910057 h 2326686"/>
                <a:gd name="connsiteX6390" fmla="*/ 2591199 w 3747182"/>
                <a:gd name="connsiteY6390" fmla="*/ 1909173 h 2326686"/>
                <a:gd name="connsiteX6391" fmla="*/ 2587992 w 3747182"/>
                <a:gd name="connsiteY6391" fmla="*/ 1907045 h 2326686"/>
                <a:gd name="connsiteX6392" fmla="*/ 2584980 w 3747182"/>
                <a:gd name="connsiteY6392" fmla="*/ 1904323 h 2326686"/>
                <a:gd name="connsiteX6393" fmla="*/ 2586388 w 3747182"/>
                <a:gd name="connsiteY6393" fmla="*/ 1903462 h 2326686"/>
                <a:gd name="connsiteX6394" fmla="*/ 2587444 w 3747182"/>
                <a:gd name="connsiteY6394" fmla="*/ 1903204 h 2326686"/>
                <a:gd name="connsiteX6395" fmla="*/ 2588806 w 3747182"/>
                <a:gd name="connsiteY6395" fmla="*/ 1902234 h 2326686"/>
                <a:gd name="connsiteX6396" fmla="*/ 2592162 w 3747182"/>
                <a:gd name="connsiteY6396" fmla="*/ 1897477 h 2326686"/>
                <a:gd name="connsiteX6397" fmla="*/ 2589064 w 3747182"/>
                <a:gd name="connsiteY6397" fmla="*/ 1897180 h 2326686"/>
                <a:gd name="connsiteX6398" fmla="*/ 2585825 w 3747182"/>
                <a:gd name="connsiteY6398" fmla="*/ 1897509 h 2326686"/>
                <a:gd name="connsiteX6399" fmla="*/ 2580645 w 3747182"/>
                <a:gd name="connsiteY6399" fmla="*/ 1901264 h 2326686"/>
                <a:gd name="connsiteX6400" fmla="*/ 2579644 w 3747182"/>
                <a:gd name="connsiteY6400" fmla="*/ 1903267 h 2326686"/>
                <a:gd name="connsiteX6401" fmla="*/ 2581318 w 3747182"/>
                <a:gd name="connsiteY6401" fmla="*/ 1905942 h 2326686"/>
                <a:gd name="connsiteX6402" fmla="*/ 2583196 w 3747182"/>
                <a:gd name="connsiteY6402" fmla="*/ 1907124 h 2326686"/>
                <a:gd name="connsiteX6403" fmla="*/ 2580943 w 3747182"/>
                <a:gd name="connsiteY6403" fmla="*/ 1914697 h 2326686"/>
                <a:gd name="connsiteX6404" fmla="*/ 2577947 w 3747182"/>
                <a:gd name="connsiteY6404" fmla="*/ 1913719 h 2326686"/>
                <a:gd name="connsiteX6405" fmla="*/ 2575036 w 3747182"/>
                <a:gd name="connsiteY6405" fmla="*/ 1914047 h 2326686"/>
                <a:gd name="connsiteX6406" fmla="*/ 2573205 w 3747182"/>
                <a:gd name="connsiteY6406" fmla="*/ 1916167 h 2326686"/>
                <a:gd name="connsiteX6407" fmla="*/ 2571367 w 3747182"/>
                <a:gd name="connsiteY6407" fmla="*/ 1915354 h 2326686"/>
                <a:gd name="connsiteX6408" fmla="*/ 2570577 w 3747182"/>
                <a:gd name="connsiteY6408" fmla="*/ 1910629 h 2326686"/>
                <a:gd name="connsiteX6409" fmla="*/ 2571594 w 3747182"/>
                <a:gd name="connsiteY6409" fmla="*/ 1905809 h 2326686"/>
                <a:gd name="connsiteX6410" fmla="*/ 2572494 w 3747182"/>
                <a:gd name="connsiteY6410" fmla="*/ 1894849 h 2326686"/>
                <a:gd name="connsiteX6411" fmla="*/ 2573597 w 3747182"/>
                <a:gd name="connsiteY6411" fmla="*/ 1891117 h 2326686"/>
                <a:gd name="connsiteX6412" fmla="*/ 2573667 w 3747182"/>
                <a:gd name="connsiteY6412" fmla="*/ 1887002 h 2326686"/>
                <a:gd name="connsiteX6413" fmla="*/ 2573088 w 3747182"/>
                <a:gd name="connsiteY6413" fmla="*/ 1884749 h 2326686"/>
                <a:gd name="connsiteX6414" fmla="*/ 2571281 w 3747182"/>
                <a:gd name="connsiteY6414" fmla="*/ 1884623 h 2326686"/>
                <a:gd name="connsiteX6415" fmla="*/ 2568332 w 3747182"/>
                <a:gd name="connsiteY6415" fmla="*/ 1885030 h 2326686"/>
                <a:gd name="connsiteX6416" fmla="*/ 2560813 w 3747182"/>
                <a:gd name="connsiteY6416" fmla="*/ 1885015 h 2326686"/>
                <a:gd name="connsiteX6417" fmla="*/ 2552325 w 3747182"/>
                <a:gd name="connsiteY6417" fmla="*/ 1886157 h 2326686"/>
                <a:gd name="connsiteX6418" fmla="*/ 2543242 w 3747182"/>
                <a:gd name="connsiteY6418" fmla="*/ 1882049 h 2326686"/>
                <a:gd name="connsiteX6419" fmla="*/ 2540778 w 3747182"/>
                <a:gd name="connsiteY6419" fmla="*/ 1881486 h 2326686"/>
                <a:gd name="connsiteX6420" fmla="*/ 2539299 w 3747182"/>
                <a:gd name="connsiteY6420" fmla="*/ 1880571 h 2326686"/>
                <a:gd name="connsiteX6421" fmla="*/ 2538282 w 3747182"/>
                <a:gd name="connsiteY6421" fmla="*/ 1876417 h 2326686"/>
                <a:gd name="connsiteX6422" fmla="*/ 2538790 w 3747182"/>
                <a:gd name="connsiteY6422" fmla="*/ 1874038 h 2326686"/>
                <a:gd name="connsiteX6423" fmla="*/ 2539393 w 3747182"/>
                <a:gd name="connsiteY6423" fmla="*/ 1872513 h 2326686"/>
                <a:gd name="connsiteX6424" fmla="*/ 2545503 w 3747182"/>
                <a:gd name="connsiteY6424" fmla="*/ 1865996 h 2326686"/>
                <a:gd name="connsiteX6425" fmla="*/ 2550119 w 3747182"/>
                <a:gd name="connsiteY6425" fmla="*/ 1864204 h 2326686"/>
                <a:gd name="connsiteX6426" fmla="*/ 2559429 w 3747182"/>
                <a:gd name="connsiteY6426" fmla="*/ 1856842 h 2326686"/>
                <a:gd name="connsiteX6427" fmla="*/ 2563293 w 3747182"/>
                <a:gd name="connsiteY6427" fmla="*/ 1850748 h 2326686"/>
                <a:gd name="connsiteX6428" fmla="*/ 2565695 w 3747182"/>
                <a:gd name="connsiteY6428" fmla="*/ 1848166 h 2326686"/>
                <a:gd name="connsiteX6429" fmla="*/ 2573018 w 3747182"/>
                <a:gd name="connsiteY6429" fmla="*/ 1843605 h 2326686"/>
                <a:gd name="connsiteX6430" fmla="*/ 2577813 w 3747182"/>
                <a:gd name="connsiteY6430" fmla="*/ 1839670 h 2326686"/>
                <a:gd name="connsiteX6431" fmla="*/ 2581710 w 3747182"/>
                <a:gd name="connsiteY6431" fmla="*/ 1835883 h 2326686"/>
                <a:gd name="connsiteX6432" fmla="*/ 2585981 w 3747182"/>
                <a:gd name="connsiteY6432" fmla="*/ 1832660 h 2326686"/>
                <a:gd name="connsiteX6433" fmla="*/ 2590120 w 3747182"/>
                <a:gd name="connsiteY6433" fmla="*/ 1827270 h 2326686"/>
                <a:gd name="connsiteX6434" fmla="*/ 2592725 w 3747182"/>
                <a:gd name="connsiteY6434" fmla="*/ 1826198 h 2326686"/>
                <a:gd name="connsiteX6435" fmla="*/ 2601119 w 3747182"/>
                <a:gd name="connsiteY6435" fmla="*/ 1814604 h 2326686"/>
                <a:gd name="connsiteX6436" fmla="*/ 2602591 w 3747182"/>
                <a:gd name="connsiteY6436" fmla="*/ 1811999 h 2326686"/>
                <a:gd name="connsiteX6437" fmla="*/ 2603451 w 3747182"/>
                <a:gd name="connsiteY6437" fmla="*/ 1808431 h 2326686"/>
                <a:gd name="connsiteX6438" fmla="*/ 2604272 w 3747182"/>
                <a:gd name="connsiteY6438" fmla="*/ 1806819 h 2326686"/>
                <a:gd name="connsiteX6439" fmla="*/ 2614036 w 3747182"/>
                <a:gd name="connsiteY6439" fmla="*/ 1793355 h 2326686"/>
                <a:gd name="connsiteX6440" fmla="*/ 2620702 w 3747182"/>
                <a:gd name="connsiteY6440" fmla="*/ 1788419 h 2326686"/>
                <a:gd name="connsiteX6441" fmla="*/ 2625435 w 3747182"/>
                <a:gd name="connsiteY6441" fmla="*/ 1781409 h 2326686"/>
                <a:gd name="connsiteX6442" fmla="*/ 2631193 w 3747182"/>
                <a:gd name="connsiteY6442" fmla="*/ 1778639 h 2326686"/>
                <a:gd name="connsiteX6443" fmla="*/ 2632577 w 3747182"/>
                <a:gd name="connsiteY6443" fmla="*/ 1777481 h 2326686"/>
                <a:gd name="connsiteX6444" fmla="*/ 2635042 w 3747182"/>
                <a:gd name="connsiteY6444" fmla="*/ 1773515 h 2326686"/>
                <a:gd name="connsiteX6445" fmla="*/ 2639087 w 3747182"/>
                <a:gd name="connsiteY6445" fmla="*/ 1771129 h 2326686"/>
                <a:gd name="connsiteX6446" fmla="*/ 2640362 w 3747182"/>
                <a:gd name="connsiteY6446" fmla="*/ 1769697 h 2326686"/>
                <a:gd name="connsiteX6447" fmla="*/ 2643460 w 3747182"/>
                <a:gd name="connsiteY6447" fmla="*/ 1764041 h 2326686"/>
                <a:gd name="connsiteX6448" fmla="*/ 2653224 w 3747182"/>
                <a:gd name="connsiteY6448" fmla="*/ 1758854 h 2326686"/>
                <a:gd name="connsiteX6449" fmla="*/ 2654280 w 3747182"/>
                <a:gd name="connsiteY6449" fmla="*/ 1756726 h 2326686"/>
                <a:gd name="connsiteX6450" fmla="*/ 2658450 w 3747182"/>
                <a:gd name="connsiteY6450" fmla="*/ 1742378 h 2326686"/>
                <a:gd name="connsiteX6451" fmla="*/ 2660758 w 3747182"/>
                <a:gd name="connsiteY6451" fmla="*/ 1738576 h 2326686"/>
                <a:gd name="connsiteX6452" fmla="*/ 2665100 w 3747182"/>
                <a:gd name="connsiteY6452" fmla="*/ 1733842 h 2326686"/>
                <a:gd name="connsiteX6453" fmla="*/ 2672993 w 3747182"/>
                <a:gd name="connsiteY6453" fmla="*/ 1729180 h 2326686"/>
                <a:gd name="connsiteX6454" fmla="*/ 2678611 w 3747182"/>
                <a:gd name="connsiteY6454" fmla="*/ 1724094 h 2326686"/>
                <a:gd name="connsiteX6455" fmla="*/ 2681943 w 3747182"/>
                <a:gd name="connsiteY6455" fmla="*/ 1720034 h 2326686"/>
                <a:gd name="connsiteX6456" fmla="*/ 2687889 w 3747182"/>
                <a:gd name="connsiteY6456" fmla="*/ 1709246 h 2326686"/>
                <a:gd name="connsiteX6457" fmla="*/ 2694579 w 3747182"/>
                <a:gd name="connsiteY6457" fmla="*/ 1702721 h 2326686"/>
                <a:gd name="connsiteX6458" fmla="*/ 2700070 w 3747182"/>
                <a:gd name="connsiteY6458" fmla="*/ 1698973 h 2326686"/>
                <a:gd name="connsiteX6459" fmla="*/ 2713503 w 3747182"/>
                <a:gd name="connsiteY6459" fmla="*/ 1693395 h 2326686"/>
                <a:gd name="connsiteX6460" fmla="*/ 2720787 w 3747182"/>
                <a:gd name="connsiteY6460" fmla="*/ 1694537 h 2326686"/>
                <a:gd name="connsiteX6461" fmla="*/ 2728368 w 3747182"/>
                <a:gd name="connsiteY6461" fmla="*/ 1691619 h 2326686"/>
                <a:gd name="connsiteX6462" fmla="*/ 2733954 w 3747182"/>
                <a:gd name="connsiteY6462" fmla="*/ 1691752 h 2326686"/>
                <a:gd name="connsiteX6463" fmla="*/ 2741863 w 3747182"/>
                <a:gd name="connsiteY6463" fmla="*/ 1693129 h 2326686"/>
                <a:gd name="connsiteX6464" fmla="*/ 2765381 w 3747182"/>
                <a:gd name="connsiteY6464" fmla="*/ 1691525 h 2326686"/>
                <a:gd name="connsiteX6465" fmla="*/ 2769808 w 3747182"/>
                <a:gd name="connsiteY6465" fmla="*/ 1693239 h 2326686"/>
                <a:gd name="connsiteX6466" fmla="*/ 2771405 w 3747182"/>
                <a:gd name="connsiteY6466" fmla="*/ 1695109 h 2326686"/>
                <a:gd name="connsiteX6467" fmla="*/ 2773658 w 3747182"/>
                <a:gd name="connsiteY6467" fmla="*/ 1700765 h 2326686"/>
                <a:gd name="connsiteX6468" fmla="*/ 2776247 w 3747182"/>
                <a:gd name="connsiteY6468" fmla="*/ 1701954 h 2326686"/>
                <a:gd name="connsiteX6469" fmla="*/ 2781160 w 3747182"/>
                <a:gd name="connsiteY6469" fmla="*/ 1699779 h 2326686"/>
                <a:gd name="connsiteX6470" fmla="*/ 2784908 w 3747182"/>
                <a:gd name="connsiteY6470" fmla="*/ 1690798 h 2326686"/>
                <a:gd name="connsiteX6471" fmla="*/ 2786950 w 3747182"/>
                <a:gd name="connsiteY6471" fmla="*/ 1689656 h 2326686"/>
                <a:gd name="connsiteX6472" fmla="*/ 2792802 w 3747182"/>
                <a:gd name="connsiteY6472" fmla="*/ 1693278 h 2326686"/>
                <a:gd name="connsiteX6473" fmla="*/ 2797988 w 3747182"/>
                <a:gd name="connsiteY6473" fmla="*/ 1693591 h 2326686"/>
                <a:gd name="connsiteX6474" fmla="*/ 2808409 w 3747182"/>
                <a:gd name="connsiteY6474" fmla="*/ 1697768 h 2326686"/>
                <a:gd name="connsiteX6475" fmla="*/ 2812211 w 3747182"/>
                <a:gd name="connsiteY6475" fmla="*/ 1696814 h 2326686"/>
                <a:gd name="connsiteX6476" fmla="*/ 2816311 w 3747182"/>
                <a:gd name="connsiteY6476" fmla="*/ 1692629 h 2326686"/>
                <a:gd name="connsiteX6477" fmla="*/ 2824713 w 3747182"/>
                <a:gd name="connsiteY6477" fmla="*/ 1691502 h 2326686"/>
                <a:gd name="connsiteX6478" fmla="*/ 2829846 w 3747182"/>
                <a:gd name="connsiteY6478" fmla="*/ 1698027 h 2326686"/>
                <a:gd name="connsiteX6479" fmla="*/ 2835009 w 3747182"/>
                <a:gd name="connsiteY6479" fmla="*/ 1698214 h 2326686"/>
                <a:gd name="connsiteX6480" fmla="*/ 2839124 w 3747182"/>
                <a:gd name="connsiteY6480" fmla="*/ 1697150 h 2326686"/>
                <a:gd name="connsiteX6481" fmla="*/ 2840235 w 3747182"/>
                <a:gd name="connsiteY6481" fmla="*/ 1693434 h 2326686"/>
                <a:gd name="connsiteX6482" fmla="*/ 2838592 w 3747182"/>
                <a:gd name="connsiteY6482" fmla="*/ 1692104 h 2326686"/>
                <a:gd name="connsiteX6483" fmla="*/ 2835400 w 3747182"/>
                <a:gd name="connsiteY6483" fmla="*/ 1693247 h 2326686"/>
                <a:gd name="connsiteX6484" fmla="*/ 2834618 w 3747182"/>
                <a:gd name="connsiteY6484" fmla="*/ 1690015 h 2326686"/>
                <a:gd name="connsiteX6485" fmla="*/ 2836558 w 3747182"/>
                <a:gd name="connsiteY6485" fmla="*/ 1686401 h 2326686"/>
                <a:gd name="connsiteX6486" fmla="*/ 2839359 w 3747182"/>
                <a:gd name="connsiteY6486" fmla="*/ 1688873 h 2326686"/>
                <a:gd name="connsiteX6487" fmla="*/ 2843928 w 3747182"/>
                <a:gd name="connsiteY6487" fmla="*/ 1688638 h 2326686"/>
                <a:gd name="connsiteX6488" fmla="*/ 2845508 w 3747182"/>
                <a:gd name="connsiteY6488" fmla="*/ 1688310 h 2326686"/>
                <a:gd name="connsiteX6489" fmla="*/ 2844859 w 3747182"/>
                <a:gd name="connsiteY6489" fmla="*/ 1686644 h 2326686"/>
                <a:gd name="connsiteX6490" fmla="*/ 2843810 w 3747182"/>
                <a:gd name="connsiteY6490" fmla="*/ 1685259 h 2326686"/>
                <a:gd name="connsiteX6491" fmla="*/ 2842433 w 3747182"/>
                <a:gd name="connsiteY6491" fmla="*/ 1682153 h 2326686"/>
                <a:gd name="connsiteX6492" fmla="*/ 2847386 w 3747182"/>
                <a:gd name="connsiteY6492" fmla="*/ 1677905 h 2326686"/>
                <a:gd name="connsiteX6493" fmla="*/ 2850327 w 3747182"/>
                <a:gd name="connsiteY6493" fmla="*/ 1676489 h 2326686"/>
                <a:gd name="connsiteX6494" fmla="*/ 2855115 w 3747182"/>
                <a:gd name="connsiteY6494" fmla="*/ 1676082 h 2326686"/>
                <a:gd name="connsiteX6495" fmla="*/ 2867406 w 3747182"/>
                <a:gd name="connsiteY6495" fmla="*/ 1681261 h 2326686"/>
                <a:gd name="connsiteX6496" fmla="*/ 2870105 w 3747182"/>
                <a:gd name="connsiteY6496" fmla="*/ 1681801 h 2326686"/>
                <a:gd name="connsiteX6497" fmla="*/ 2873000 w 3747182"/>
                <a:gd name="connsiteY6497" fmla="*/ 1683890 h 2326686"/>
                <a:gd name="connsiteX6498" fmla="*/ 2877616 w 3747182"/>
                <a:gd name="connsiteY6498" fmla="*/ 1685376 h 2326686"/>
                <a:gd name="connsiteX6499" fmla="*/ 2874815 w 3747182"/>
                <a:gd name="connsiteY6499" fmla="*/ 1686730 h 2326686"/>
                <a:gd name="connsiteX6500" fmla="*/ 2873579 w 3747182"/>
                <a:gd name="connsiteY6500" fmla="*/ 1688052 h 2326686"/>
                <a:gd name="connsiteX6501" fmla="*/ 2876473 w 3747182"/>
                <a:gd name="connsiteY6501" fmla="*/ 1687528 h 2326686"/>
                <a:gd name="connsiteX6502" fmla="*/ 2878977 w 3747182"/>
                <a:gd name="connsiteY6502" fmla="*/ 1689147 h 2326686"/>
                <a:gd name="connsiteX6503" fmla="*/ 2881042 w 3747182"/>
                <a:gd name="connsiteY6503" fmla="*/ 1689507 h 2326686"/>
                <a:gd name="connsiteX6504" fmla="*/ 2881918 w 3747182"/>
                <a:gd name="connsiteY6504" fmla="*/ 1688873 h 2326686"/>
                <a:gd name="connsiteX6505" fmla="*/ 2882990 w 3747182"/>
                <a:gd name="connsiteY6505" fmla="*/ 1686816 h 2326686"/>
                <a:gd name="connsiteX6506" fmla="*/ 2884531 w 3747182"/>
                <a:gd name="connsiteY6506" fmla="*/ 1684727 h 2326686"/>
                <a:gd name="connsiteX6507" fmla="*/ 2885658 w 3747182"/>
                <a:gd name="connsiteY6507" fmla="*/ 1684109 h 2326686"/>
                <a:gd name="connsiteX6508" fmla="*/ 2888662 w 3747182"/>
                <a:gd name="connsiteY6508" fmla="*/ 1684210 h 2326686"/>
                <a:gd name="connsiteX6509" fmla="*/ 2892566 w 3747182"/>
                <a:gd name="connsiteY6509" fmla="*/ 1685173 h 2326686"/>
                <a:gd name="connsiteX6510" fmla="*/ 2895594 w 3747182"/>
                <a:gd name="connsiteY6510" fmla="*/ 1686777 h 2326686"/>
                <a:gd name="connsiteX6511" fmla="*/ 2902447 w 3747182"/>
                <a:gd name="connsiteY6511" fmla="*/ 1695429 h 2326686"/>
                <a:gd name="connsiteX6512" fmla="*/ 2905615 w 3747182"/>
                <a:gd name="connsiteY6512" fmla="*/ 1697111 h 2326686"/>
                <a:gd name="connsiteX6513" fmla="*/ 2909175 w 3747182"/>
                <a:gd name="connsiteY6513" fmla="*/ 1696830 h 2326686"/>
                <a:gd name="connsiteX6514" fmla="*/ 2910607 w 3747182"/>
                <a:gd name="connsiteY6514" fmla="*/ 1697370 h 2326686"/>
                <a:gd name="connsiteX6515" fmla="*/ 2912602 w 3747182"/>
                <a:gd name="connsiteY6515" fmla="*/ 1699701 h 2326686"/>
                <a:gd name="connsiteX6516" fmla="*/ 2906664 w 3747182"/>
                <a:gd name="connsiteY6516" fmla="*/ 1702423 h 2326686"/>
                <a:gd name="connsiteX6517" fmla="*/ 2901031 w 3747182"/>
                <a:gd name="connsiteY6517" fmla="*/ 1702995 h 2326686"/>
                <a:gd name="connsiteX6518" fmla="*/ 2896008 w 3747182"/>
                <a:gd name="connsiteY6518" fmla="*/ 1702251 h 2326686"/>
                <a:gd name="connsiteX6519" fmla="*/ 2887575 w 3747182"/>
                <a:gd name="connsiteY6519" fmla="*/ 1705733 h 2326686"/>
                <a:gd name="connsiteX6520" fmla="*/ 2892096 w 3747182"/>
                <a:gd name="connsiteY6520" fmla="*/ 1714550 h 2326686"/>
                <a:gd name="connsiteX6521" fmla="*/ 2900390 w 3747182"/>
                <a:gd name="connsiteY6521" fmla="*/ 1714910 h 2326686"/>
                <a:gd name="connsiteX6522" fmla="*/ 2908808 w 3747182"/>
                <a:gd name="connsiteY6522" fmla="*/ 1713048 h 2326686"/>
                <a:gd name="connsiteX6523" fmla="*/ 2910505 w 3747182"/>
                <a:gd name="connsiteY6523" fmla="*/ 1709371 h 2326686"/>
                <a:gd name="connsiteX6524" fmla="*/ 2913901 w 3747182"/>
                <a:gd name="connsiteY6524" fmla="*/ 1707931 h 2326686"/>
                <a:gd name="connsiteX6525" fmla="*/ 2915684 w 3747182"/>
                <a:gd name="connsiteY6525" fmla="*/ 1708119 h 2326686"/>
                <a:gd name="connsiteX6526" fmla="*/ 2919526 w 3747182"/>
                <a:gd name="connsiteY6526" fmla="*/ 1711194 h 2326686"/>
                <a:gd name="connsiteX6527" fmla="*/ 2924846 w 3747182"/>
                <a:gd name="connsiteY6527" fmla="*/ 1712375 h 2326686"/>
                <a:gd name="connsiteX6528" fmla="*/ 2926261 w 3747182"/>
                <a:gd name="connsiteY6528" fmla="*/ 1711835 h 2326686"/>
                <a:gd name="connsiteX6529" fmla="*/ 2930556 w 3747182"/>
                <a:gd name="connsiteY6529" fmla="*/ 1705756 h 2326686"/>
                <a:gd name="connsiteX6530" fmla="*/ 2933154 w 3747182"/>
                <a:gd name="connsiteY6530" fmla="*/ 1705224 h 2326686"/>
                <a:gd name="connsiteX6531" fmla="*/ 2934844 w 3747182"/>
                <a:gd name="connsiteY6531" fmla="*/ 1705357 h 2326686"/>
                <a:gd name="connsiteX6532" fmla="*/ 2936776 w 3747182"/>
                <a:gd name="connsiteY6532" fmla="*/ 1700084 h 2326686"/>
                <a:gd name="connsiteX6533" fmla="*/ 2944115 w 3747182"/>
                <a:gd name="connsiteY6533" fmla="*/ 1699654 h 2326686"/>
                <a:gd name="connsiteX6534" fmla="*/ 2948433 w 3747182"/>
                <a:gd name="connsiteY6534" fmla="*/ 1704379 h 2326686"/>
                <a:gd name="connsiteX6535" fmla="*/ 2951046 w 3747182"/>
                <a:gd name="connsiteY6535" fmla="*/ 1706030 h 2326686"/>
                <a:gd name="connsiteX6536" fmla="*/ 2956225 w 3747182"/>
                <a:gd name="connsiteY6536" fmla="*/ 1704622 h 2326686"/>
                <a:gd name="connsiteX6537" fmla="*/ 2959057 w 3747182"/>
                <a:gd name="connsiteY6537" fmla="*/ 1701234 h 2326686"/>
                <a:gd name="connsiteX6538" fmla="*/ 2960857 w 3747182"/>
                <a:gd name="connsiteY6538" fmla="*/ 1700006 h 2326686"/>
                <a:gd name="connsiteX6539" fmla="*/ 2966247 w 3747182"/>
                <a:gd name="connsiteY6539" fmla="*/ 1703229 h 2326686"/>
                <a:gd name="connsiteX6540" fmla="*/ 2968891 w 3747182"/>
                <a:gd name="connsiteY6540" fmla="*/ 1701250 h 2326686"/>
                <a:gd name="connsiteX6541" fmla="*/ 2973124 w 3747182"/>
                <a:gd name="connsiteY6541" fmla="*/ 1700906 h 2326686"/>
                <a:gd name="connsiteX6542" fmla="*/ 2976277 w 3747182"/>
                <a:gd name="connsiteY6542" fmla="*/ 1701140 h 2326686"/>
                <a:gd name="connsiteX6543" fmla="*/ 2976112 w 3747182"/>
                <a:gd name="connsiteY6543" fmla="*/ 1697714 h 2326686"/>
                <a:gd name="connsiteX6544" fmla="*/ 2976410 w 3747182"/>
                <a:gd name="connsiteY6544" fmla="*/ 1693849 h 2326686"/>
                <a:gd name="connsiteX6545" fmla="*/ 2972115 w 3747182"/>
                <a:gd name="connsiteY6545" fmla="*/ 1690000 h 2326686"/>
                <a:gd name="connsiteX6546" fmla="*/ 2963579 w 3747182"/>
                <a:gd name="connsiteY6546" fmla="*/ 1686088 h 2326686"/>
                <a:gd name="connsiteX6547" fmla="*/ 2958643 w 3747182"/>
                <a:gd name="connsiteY6547" fmla="*/ 1688623 h 2326686"/>
                <a:gd name="connsiteX6548" fmla="*/ 2956765 w 3747182"/>
                <a:gd name="connsiteY6548" fmla="*/ 1688897 h 2326686"/>
                <a:gd name="connsiteX6549" fmla="*/ 2955466 w 3747182"/>
                <a:gd name="connsiteY6549" fmla="*/ 1688545 h 2326686"/>
                <a:gd name="connsiteX6550" fmla="*/ 2954082 w 3747182"/>
                <a:gd name="connsiteY6550" fmla="*/ 1686597 h 2326686"/>
                <a:gd name="connsiteX6551" fmla="*/ 2955381 w 3747182"/>
                <a:gd name="connsiteY6551" fmla="*/ 1683491 h 2326686"/>
                <a:gd name="connsiteX6552" fmla="*/ 2956695 w 3747182"/>
                <a:gd name="connsiteY6552" fmla="*/ 1680979 h 2326686"/>
                <a:gd name="connsiteX6553" fmla="*/ 2956640 w 3747182"/>
                <a:gd name="connsiteY6553" fmla="*/ 1677850 h 2326686"/>
                <a:gd name="connsiteX6554" fmla="*/ 2957219 w 3747182"/>
                <a:gd name="connsiteY6554" fmla="*/ 1673367 h 2326686"/>
                <a:gd name="connsiteX6555" fmla="*/ 2959347 w 3747182"/>
                <a:gd name="connsiteY6555" fmla="*/ 1671474 h 2326686"/>
                <a:gd name="connsiteX6556" fmla="*/ 2960465 w 3747182"/>
                <a:gd name="connsiteY6556" fmla="*/ 1671169 h 2326686"/>
                <a:gd name="connsiteX6557" fmla="*/ 2963485 w 3747182"/>
                <a:gd name="connsiteY6557" fmla="*/ 1661906 h 2326686"/>
                <a:gd name="connsiteX6558" fmla="*/ 2972107 w 3747182"/>
                <a:gd name="connsiteY6558" fmla="*/ 1649474 h 2326686"/>
                <a:gd name="connsiteX6559" fmla="*/ 2982144 w 3747182"/>
                <a:gd name="connsiteY6559" fmla="*/ 1641776 h 2326686"/>
                <a:gd name="connsiteX6560" fmla="*/ 2988473 w 3747182"/>
                <a:gd name="connsiteY6560" fmla="*/ 1635854 h 2326686"/>
                <a:gd name="connsiteX6561" fmla="*/ 2991486 w 3747182"/>
                <a:gd name="connsiteY6561" fmla="*/ 1631606 h 2326686"/>
                <a:gd name="connsiteX6562" fmla="*/ 2995937 w 3747182"/>
                <a:gd name="connsiteY6562" fmla="*/ 1621764 h 2326686"/>
                <a:gd name="connsiteX6563" fmla="*/ 3002266 w 3747182"/>
                <a:gd name="connsiteY6563" fmla="*/ 1614535 h 2326686"/>
                <a:gd name="connsiteX6564" fmla="*/ 3005309 w 3747182"/>
                <a:gd name="connsiteY6564" fmla="*/ 1612219 h 2326686"/>
                <a:gd name="connsiteX6565" fmla="*/ 3008541 w 3747182"/>
                <a:gd name="connsiteY6565" fmla="*/ 1609192 h 2326686"/>
                <a:gd name="connsiteX6566" fmla="*/ 3009651 w 3747182"/>
                <a:gd name="connsiteY6566" fmla="*/ 1599663 h 2326686"/>
                <a:gd name="connsiteX6567" fmla="*/ 3012077 w 3747182"/>
                <a:gd name="connsiteY6567" fmla="*/ 1597409 h 2326686"/>
                <a:gd name="connsiteX6568" fmla="*/ 3014299 w 3747182"/>
                <a:gd name="connsiteY6568" fmla="*/ 1595774 h 2326686"/>
                <a:gd name="connsiteX6569" fmla="*/ 3018523 w 3747182"/>
                <a:gd name="connsiteY6569" fmla="*/ 1590681 h 2326686"/>
                <a:gd name="connsiteX6570" fmla="*/ 3024813 w 3747182"/>
                <a:gd name="connsiteY6570" fmla="*/ 1587380 h 2326686"/>
                <a:gd name="connsiteX6571" fmla="*/ 3026980 w 3747182"/>
                <a:gd name="connsiteY6571" fmla="*/ 1584970 h 2326686"/>
                <a:gd name="connsiteX6572" fmla="*/ 3034225 w 3747182"/>
                <a:gd name="connsiteY6572" fmla="*/ 1585142 h 2326686"/>
                <a:gd name="connsiteX6573" fmla="*/ 3040170 w 3747182"/>
                <a:gd name="connsiteY6573" fmla="*/ 1587075 h 2326686"/>
                <a:gd name="connsiteX6574" fmla="*/ 3041962 w 3747182"/>
                <a:gd name="connsiteY6574" fmla="*/ 1586551 h 2326686"/>
                <a:gd name="connsiteX6575" fmla="*/ 3045968 w 3747182"/>
                <a:gd name="connsiteY6575" fmla="*/ 1583734 h 2326686"/>
                <a:gd name="connsiteX6576" fmla="*/ 3050654 w 3747182"/>
                <a:gd name="connsiteY6576" fmla="*/ 1584415 h 2326686"/>
                <a:gd name="connsiteX6577" fmla="*/ 3056741 w 3747182"/>
                <a:gd name="connsiteY6577" fmla="*/ 1582592 h 2326686"/>
                <a:gd name="connsiteX6578" fmla="*/ 3062280 w 3747182"/>
                <a:gd name="connsiteY6578" fmla="*/ 1579243 h 2326686"/>
                <a:gd name="connsiteX6579" fmla="*/ 3064744 w 3747182"/>
                <a:gd name="connsiteY6579" fmla="*/ 1578915 h 2326686"/>
                <a:gd name="connsiteX6580" fmla="*/ 3067068 w 3747182"/>
                <a:gd name="connsiteY6580" fmla="*/ 1579627 h 2326686"/>
                <a:gd name="connsiteX6581" fmla="*/ 3069877 w 3747182"/>
                <a:gd name="connsiteY6581" fmla="*/ 1584556 h 2326686"/>
                <a:gd name="connsiteX6582" fmla="*/ 3071488 w 3747182"/>
                <a:gd name="connsiteY6582" fmla="*/ 1585792 h 2326686"/>
                <a:gd name="connsiteX6583" fmla="*/ 3072716 w 3747182"/>
                <a:gd name="connsiteY6583" fmla="*/ 1588663 h 2326686"/>
                <a:gd name="connsiteX6584" fmla="*/ 3076448 w 3747182"/>
                <a:gd name="connsiteY6584" fmla="*/ 1586864 h 2326686"/>
                <a:gd name="connsiteX6585" fmla="*/ 3086556 w 3747182"/>
                <a:gd name="connsiteY6585" fmla="*/ 1580159 h 2326686"/>
                <a:gd name="connsiteX6586" fmla="*/ 3087769 w 3747182"/>
                <a:gd name="connsiteY6586" fmla="*/ 1580112 h 2326686"/>
                <a:gd name="connsiteX6587" fmla="*/ 3089333 w 3747182"/>
                <a:gd name="connsiteY6587" fmla="*/ 1580558 h 2326686"/>
                <a:gd name="connsiteX6588" fmla="*/ 3089599 w 3747182"/>
                <a:gd name="connsiteY6588" fmla="*/ 1583155 h 2326686"/>
                <a:gd name="connsiteX6589" fmla="*/ 3089505 w 3747182"/>
                <a:gd name="connsiteY6589" fmla="*/ 1585252 h 2326686"/>
                <a:gd name="connsiteX6590" fmla="*/ 3087964 w 3747182"/>
                <a:gd name="connsiteY6590" fmla="*/ 1591996 h 2326686"/>
                <a:gd name="connsiteX6591" fmla="*/ 3086118 w 3747182"/>
                <a:gd name="connsiteY6591" fmla="*/ 1597065 h 2326686"/>
                <a:gd name="connsiteX6592" fmla="*/ 3081025 w 3747182"/>
                <a:gd name="connsiteY6592" fmla="*/ 1606852 h 2326686"/>
                <a:gd name="connsiteX6593" fmla="*/ 3079976 w 3747182"/>
                <a:gd name="connsiteY6593" fmla="*/ 1608323 h 2326686"/>
                <a:gd name="connsiteX6594" fmla="*/ 3080657 w 3747182"/>
                <a:gd name="connsiteY6594" fmla="*/ 1610936 h 2326686"/>
                <a:gd name="connsiteX6595" fmla="*/ 3081432 w 3747182"/>
                <a:gd name="connsiteY6595" fmla="*/ 1615748 h 2326686"/>
                <a:gd name="connsiteX6596" fmla="*/ 3078920 w 3747182"/>
                <a:gd name="connsiteY6596" fmla="*/ 1620942 h 2326686"/>
                <a:gd name="connsiteX6597" fmla="*/ 3077950 w 3747182"/>
                <a:gd name="connsiteY6597" fmla="*/ 1623532 h 2326686"/>
                <a:gd name="connsiteX6598" fmla="*/ 3079984 w 3747182"/>
                <a:gd name="connsiteY6598" fmla="*/ 1624127 h 2326686"/>
                <a:gd name="connsiteX6599" fmla="*/ 3082644 w 3747182"/>
                <a:gd name="connsiteY6599" fmla="*/ 1621232 h 2326686"/>
                <a:gd name="connsiteX6600" fmla="*/ 3086603 w 3747182"/>
                <a:gd name="connsiteY6600" fmla="*/ 1619417 h 2326686"/>
                <a:gd name="connsiteX6601" fmla="*/ 3088731 w 3747182"/>
                <a:gd name="connsiteY6601" fmla="*/ 1619550 h 2326686"/>
                <a:gd name="connsiteX6602" fmla="*/ 3090867 w 3747182"/>
                <a:gd name="connsiteY6602" fmla="*/ 1620418 h 2326686"/>
                <a:gd name="connsiteX6603" fmla="*/ 3087503 w 3747182"/>
                <a:gd name="connsiteY6603" fmla="*/ 1629173 h 2326686"/>
                <a:gd name="connsiteX6604" fmla="*/ 3086963 w 3747182"/>
                <a:gd name="connsiteY6604" fmla="*/ 1633749 h 2326686"/>
                <a:gd name="connsiteX6605" fmla="*/ 3086446 w 3747182"/>
                <a:gd name="connsiteY6605" fmla="*/ 1635494 h 2326686"/>
                <a:gd name="connsiteX6606" fmla="*/ 3086360 w 3747182"/>
                <a:gd name="connsiteY6606" fmla="*/ 1637833 h 2326686"/>
                <a:gd name="connsiteX6607" fmla="*/ 3088856 w 3747182"/>
                <a:gd name="connsiteY6607" fmla="*/ 1636550 h 2326686"/>
                <a:gd name="connsiteX6608" fmla="*/ 3090632 w 3747182"/>
                <a:gd name="connsiteY6608" fmla="*/ 1634688 h 2326686"/>
                <a:gd name="connsiteX6609" fmla="*/ 3093128 w 3747182"/>
                <a:gd name="connsiteY6609" fmla="*/ 1633288 h 2326686"/>
                <a:gd name="connsiteX6610" fmla="*/ 3099379 w 3747182"/>
                <a:gd name="connsiteY6610" fmla="*/ 1632685 h 2326686"/>
                <a:gd name="connsiteX6611" fmla="*/ 3102641 w 3747182"/>
                <a:gd name="connsiteY6611" fmla="*/ 1626419 h 2326686"/>
                <a:gd name="connsiteX6612" fmla="*/ 3105324 w 3747182"/>
                <a:gd name="connsiteY6612" fmla="*/ 1623250 h 2326686"/>
                <a:gd name="connsiteX6613" fmla="*/ 3130594 w 3747182"/>
                <a:gd name="connsiteY6613" fmla="*/ 1596917 h 2326686"/>
                <a:gd name="connsiteX6614" fmla="*/ 3135077 w 3747182"/>
                <a:gd name="connsiteY6614" fmla="*/ 1591323 h 2326686"/>
                <a:gd name="connsiteX6615" fmla="*/ 3137572 w 3747182"/>
                <a:gd name="connsiteY6615" fmla="*/ 1590947 h 2326686"/>
                <a:gd name="connsiteX6616" fmla="*/ 3139794 w 3747182"/>
                <a:gd name="connsiteY6616" fmla="*/ 1591878 h 2326686"/>
                <a:gd name="connsiteX6617" fmla="*/ 3141805 w 3747182"/>
                <a:gd name="connsiteY6617" fmla="*/ 1591761 h 2326686"/>
                <a:gd name="connsiteX6618" fmla="*/ 3142219 w 3747182"/>
                <a:gd name="connsiteY6618" fmla="*/ 1589797 h 2326686"/>
                <a:gd name="connsiteX6619" fmla="*/ 3142979 w 3747182"/>
                <a:gd name="connsiteY6619" fmla="*/ 1589054 h 2326686"/>
                <a:gd name="connsiteX6620" fmla="*/ 3145255 w 3747182"/>
                <a:gd name="connsiteY6620" fmla="*/ 1589344 h 2326686"/>
                <a:gd name="connsiteX6621" fmla="*/ 3146702 w 3747182"/>
                <a:gd name="connsiteY6621" fmla="*/ 1594304 h 2326686"/>
                <a:gd name="connsiteX6622" fmla="*/ 3148283 w 3747182"/>
                <a:gd name="connsiteY6622" fmla="*/ 1596768 h 2326686"/>
                <a:gd name="connsiteX6623" fmla="*/ 3149448 w 3747182"/>
                <a:gd name="connsiteY6623" fmla="*/ 1596306 h 2326686"/>
                <a:gd name="connsiteX6624" fmla="*/ 3150285 w 3747182"/>
                <a:gd name="connsiteY6624" fmla="*/ 1595548 h 2326686"/>
                <a:gd name="connsiteX6625" fmla="*/ 3151459 w 3747182"/>
                <a:gd name="connsiteY6625" fmla="*/ 1593662 h 2326686"/>
                <a:gd name="connsiteX6626" fmla="*/ 3152750 w 3747182"/>
                <a:gd name="connsiteY6626" fmla="*/ 1592121 h 2326686"/>
                <a:gd name="connsiteX6627" fmla="*/ 3154072 w 3747182"/>
                <a:gd name="connsiteY6627" fmla="*/ 1589594 h 2326686"/>
                <a:gd name="connsiteX6628" fmla="*/ 3152969 w 3747182"/>
                <a:gd name="connsiteY6628" fmla="*/ 1587873 h 2326686"/>
                <a:gd name="connsiteX6629" fmla="*/ 3148611 w 3747182"/>
                <a:gd name="connsiteY6629" fmla="*/ 1585322 h 2326686"/>
                <a:gd name="connsiteX6630" fmla="*/ 3148791 w 3747182"/>
                <a:gd name="connsiteY6630" fmla="*/ 1580699 h 2326686"/>
                <a:gd name="connsiteX6631" fmla="*/ 3151271 w 3747182"/>
                <a:gd name="connsiteY6631" fmla="*/ 1573290 h 2326686"/>
                <a:gd name="connsiteX6632" fmla="*/ 3150997 w 3747182"/>
                <a:gd name="connsiteY6632" fmla="*/ 1568463 h 2326686"/>
                <a:gd name="connsiteX6633" fmla="*/ 3151991 w 3747182"/>
                <a:gd name="connsiteY6633" fmla="*/ 1563448 h 2326686"/>
                <a:gd name="connsiteX6634" fmla="*/ 3153086 w 3747182"/>
                <a:gd name="connsiteY6634" fmla="*/ 1560905 h 2326686"/>
                <a:gd name="connsiteX6635" fmla="*/ 3154064 w 3747182"/>
                <a:gd name="connsiteY6635" fmla="*/ 1559794 h 2326686"/>
                <a:gd name="connsiteX6636" fmla="*/ 3155034 w 3747182"/>
                <a:gd name="connsiteY6636" fmla="*/ 1558089 h 2326686"/>
                <a:gd name="connsiteX6637" fmla="*/ 3153767 w 3747182"/>
                <a:gd name="connsiteY6637" fmla="*/ 1554185 h 2326686"/>
                <a:gd name="connsiteX6638" fmla="*/ 3154706 w 3747182"/>
                <a:gd name="connsiteY6638" fmla="*/ 1551525 h 2326686"/>
                <a:gd name="connsiteX6639" fmla="*/ 3155684 w 3747182"/>
                <a:gd name="connsiteY6639" fmla="*/ 1549647 h 2326686"/>
                <a:gd name="connsiteX6640" fmla="*/ 3175970 w 3747182"/>
                <a:gd name="connsiteY6640" fmla="*/ 1542700 h 2326686"/>
                <a:gd name="connsiteX6641" fmla="*/ 3179545 w 3747182"/>
                <a:gd name="connsiteY6641" fmla="*/ 1542317 h 2326686"/>
                <a:gd name="connsiteX6642" fmla="*/ 3182808 w 3747182"/>
                <a:gd name="connsiteY6642" fmla="*/ 1543709 h 2326686"/>
                <a:gd name="connsiteX6643" fmla="*/ 3187760 w 3747182"/>
                <a:gd name="connsiteY6643" fmla="*/ 1548685 h 2326686"/>
                <a:gd name="connsiteX6644" fmla="*/ 3193283 w 3747182"/>
                <a:gd name="connsiteY6644" fmla="*/ 1551259 h 2326686"/>
                <a:gd name="connsiteX6645" fmla="*/ 3201020 w 3747182"/>
                <a:gd name="connsiteY6645" fmla="*/ 1552354 h 2326686"/>
                <a:gd name="connsiteX6646" fmla="*/ 3201482 w 3747182"/>
                <a:gd name="connsiteY6646" fmla="*/ 1554576 h 2326686"/>
                <a:gd name="connsiteX6647" fmla="*/ 3198470 w 3747182"/>
                <a:gd name="connsiteY6647" fmla="*/ 1553825 h 2326686"/>
                <a:gd name="connsiteX6648" fmla="*/ 3197007 w 3747182"/>
                <a:gd name="connsiteY6648" fmla="*/ 1554529 h 2326686"/>
                <a:gd name="connsiteX6649" fmla="*/ 3197265 w 3747182"/>
                <a:gd name="connsiteY6649" fmla="*/ 1556540 h 2326686"/>
                <a:gd name="connsiteX6650" fmla="*/ 3196882 w 3747182"/>
                <a:gd name="connsiteY6650" fmla="*/ 1558042 h 2326686"/>
                <a:gd name="connsiteX6651" fmla="*/ 3195036 w 3747182"/>
                <a:gd name="connsiteY6651" fmla="*/ 1556266 h 2326686"/>
                <a:gd name="connsiteX6652" fmla="*/ 3189849 w 3747182"/>
                <a:gd name="connsiteY6652" fmla="*/ 1555304 h 2326686"/>
                <a:gd name="connsiteX6653" fmla="*/ 3185084 w 3747182"/>
                <a:gd name="connsiteY6653" fmla="*/ 1553317 h 2326686"/>
                <a:gd name="connsiteX6654" fmla="*/ 3183496 w 3747182"/>
                <a:gd name="connsiteY6654" fmla="*/ 1553473 h 2326686"/>
                <a:gd name="connsiteX6655" fmla="*/ 3176674 w 3747182"/>
                <a:gd name="connsiteY6655" fmla="*/ 1559341 h 2326686"/>
                <a:gd name="connsiteX6656" fmla="*/ 3174906 w 3747182"/>
                <a:gd name="connsiteY6656" fmla="*/ 1561907 h 2326686"/>
                <a:gd name="connsiteX6657" fmla="*/ 3171988 w 3747182"/>
                <a:gd name="connsiteY6657" fmla="*/ 1573517 h 2326686"/>
                <a:gd name="connsiteX6658" fmla="*/ 3171847 w 3747182"/>
                <a:gd name="connsiteY6658" fmla="*/ 1581497 h 2326686"/>
                <a:gd name="connsiteX6659" fmla="*/ 3170783 w 3747182"/>
                <a:gd name="connsiteY6659" fmla="*/ 1589062 h 2326686"/>
                <a:gd name="connsiteX6660" fmla="*/ 3167779 w 3747182"/>
                <a:gd name="connsiteY6660" fmla="*/ 1592324 h 2326686"/>
                <a:gd name="connsiteX6661" fmla="*/ 3166777 w 3747182"/>
                <a:gd name="connsiteY6661" fmla="*/ 1596095 h 2326686"/>
                <a:gd name="connsiteX6662" fmla="*/ 3166050 w 3747182"/>
                <a:gd name="connsiteY6662" fmla="*/ 1600547 h 2326686"/>
                <a:gd name="connsiteX6663" fmla="*/ 3169750 w 3747182"/>
                <a:gd name="connsiteY6663" fmla="*/ 1602448 h 2326686"/>
                <a:gd name="connsiteX6664" fmla="*/ 3170181 w 3747182"/>
                <a:gd name="connsiteY6664" fmla="*/ 1603895 h 2326686"/>
                <a:gd name="connsiteX6665" fmla="*/ 3170470 w 3747182"/>
                <a:gd name="connsiteY6665" fmla="*/ 1605929 h 2326686"/>
                <a:gd name="connsiteX6666" fmla="*/ 3168013 w 3747182"/>
                <a:gd name="connsiteY6666" fmla="*/ 1610647 h 2326686"/>
                <a:gd name="connsiteX6667" fmla="*/ 3161997 w 3747182"/>
                <a:gd name="connsiteY6667" fmla="*/ 1616522 h 2326686"/>
                <a:gd name="connsiteX6668" fmla="*/ 3161332 w 3747182"/>
                <a:gd name="connsiteY6668" fmla="*/ 1617743 h 2326686"/>
                <a:gd name="connsiteX6669" fmla="*/ 3160550 w 3747182"/>
                <a:gd name="connsiteY6669" fmla="*/ 1620402 h 2326686"/>
                <a:gd name="connsiteX6670" fmla="*/ 3163976 w 3747182"/>
                <a:gd name="connsiteY6670" fmla="*/ 1625316 h 2326686"/>
                <a:gd name="connsiteX6671" fmla="*/ 3161230 w 3747182"/>
                <a:gd name="connsiteY6671" fmla="*/ 1627099 h 2326686"/>
                <a:gd name="connsiteX6672" fmla="*/ 3158626 w 3747182"/>
                <a:gd name="connsiteY6672" fmla="*/ 1628335 h 2326686"/>
                <a:gd name="connsiteX6673" fmla="*/ 3156122 w 3747182"/>
                <a:gd name="connsiteY6673" fmla="*/ 1630557 h 2326686"/>
                <a:gd name="connsiteX6674" fmla="*/ 3147806 w 3747182"/>
                <a:gd name="connsiteY6674" fmla="*/ 1631347 h 2326686"/>
                <a:gd name="connsiteX6675" fmla="*/ 3142102 w 3747182"/>
                <a:gd name="connsiteY6675" fmla="*/ 1636879 h 2326686"/>
                <a:gd name="connsiteX6676" fmla="*/ 3132284 w 3747182"/>
                <a:gd name="connsiteY6676" fmla="*/ 1642363 h 2326686"/>
                <a:gd name="connsiteX6677" fmla="*/ 3127934 w 3747182"/>
                <a:gd name="connsiteY6677" fmla="*/ 1645492 h 2326686"/>
                <a:gd name="connsiteX6678" fmla="*/ 3126510 w 3747182"/>
                <a:gd name="connsiteY6678" fmla="*/ 1647542 h 2326686"/>
                <a:gd name="connsiteX6679" fmla="*/ 3123052 w 3747182"/>
                <a:gd name="connsiteY6679" fmla="*/ 1655866 h 2326686"/>
                <a:gd name="connsiteX6680" fmla="*/ 3121018 w 3747182"/>
                <a:gd name="connsiteY6680" fmla="*/ 1659395 h 2326686"/>
                <a:gd name="connsiteX6681" fmla="*/ 3114337 w 3747182"/>
                <a:gd name="connsiteY6681" fmla="*/ 1664887 h 2326686"/>
                <a:gd name="connsiteX6682" fmla="*/ 3109283 w 3747182"/>
                <a:gd name="connsiteY6682" fmla="*/ 1672843 h 2326686"/>
                <a:gd name="connsiteX6683" fmla="*/ 3101295 w 3747182"/>
                <a:gd name="connsiteY6683" fmla="*/ 1682356 h 2326686"/>
                <a:gd name="connsiteX6684" fmla="*/ 3098142 w 3747182"/>
                <a:gd name="connsiteY6684" fmla="*/ 1683452 h 2326686"/>
                <a:gd name="connsiteX6685" fmla="*/ 3094536 w 3747182"/>
                <a:gd name="connsiteY6685" fmla="*/ 1685799 h 2326686"/>
                <a:gd name="connsiteX6686" fmla="*/ 3090210 w 3747182"/>
                <a:gd name="connsiteY6686" fmla="*/ 1692417 h 2326686"/>
                <a:gd name="connsiteX6687" fmla="*/ 3079163 w 3747182"/>
                <a:gd name="connsiteY6687" fmla="*/ 1703863 h 2326686"/>
                <a:gd name="connsiteX6688" fmla="*/ 3073546 w 3747182"/>
                <a:gd name="connsiteY6688" fmla="*/ 1717616 h 2326686"/>
                <a:gd name="connsiteX6689" fmla="*/ 3070494 w 3747182"/>
                <a:gd name="connsiteY6689" fmla="*/ 1722170 h 2326686"/>
                <a:gd name="connsiteX6690" fmla="*/ 3067334 w 3747182"/>
                <a:gd name="connsiteY6690" fmla="*/ 1725769 h 2326686"/>
                <a:gd name="connsiteX6691" fmla="*/ 3065190 w 3747182"/>
                <a:gd name="connsiteY6691" fmla="*/ 1729594 h 2326686"/>
                <a:gd name="connsiteX6692" fmla="*/ 3061380 w 3747182"/>
                <a:gd name="connsiteY6692" fmla="*/ 1733592 h 2326686"/>
                <a:gd name="connsiteX6693" fmla="*/ 3053697 w 3747182"/>
                <a:gd name="connsiteY6693" fmla="*/ 1739546 h 2326686"/>
                <a:gd name="connsiteX6694" fmla="*/ 3048479 w 3747182"/>
                <a:gd name="connsiteY6694" fmla="*/ 1744482 h 2326686"/>
                <a:gd name="connsiteX6695" fmla="*/ 3045663 w 3747182"/>
                <a:gd name="connsiteY6695" fmla="*/ 1747776 h 2326686"/>
                <a:gd name="connsiteX6696" fmla="*/ 3044653 w 3747182"/>
                <a:gd name="connsiteY6696" fmla="*/ 1750858 h 2326686"/>
                <a:gd name="connsiteX6697" fmla="*/ 3043230 w 3747182"/>
                <a:gd name="connsiteY6697" fmla="*/ 1750186 h 2326686"/>
                <a:gd name="connsiteX6698" fmla="*/ 3038050 w 3747182"/>
                <a:gd name="connsiteY6698" fmla="*/ 1751813 h 2326686"/>
                <a:gd name="connsiteX6699" fmla="*/ 3031291 w 3747182"/>
                <a:gd name="connsiteY6699" fmla="*/ 1750412 h 2326686"/>
                <a:gd name="connsiteX6700" fmla="*/ 3026550 w 3747182"/>
                <a:gd name="connsiteY6700" fmla="*/ 1759511 h 2326686"/>
                <a:gd name="connsiteX6701" fmla="*/ 3021426 w 3747182"/>
                <a:gd name="connsiteY6701" fmla="*/ 1760434 h 2326686"/>
                <a:gd name="connsiteX6702" fmla="*/ 3016356 w 3747182"/>
                <a:gd name="connsiteY6702" fmla="*/ 1758236 h 2326686"/>
                <a:gd name="connsiteX6703" fmla="*/ 3013860 w 3747182"/>
                <a:gd name="connsiteY6703" fmla="*/ 1759331 h 2326686"/>
                <a:gd name="connsiteX6704" fmla="*/ 3012937 w 3747182"/>
                <a:gd name="connsiteY6704" fmla="*/ 1760317 h 2326686"/>
                <a:gd name="connsiteX6705" fmla="*/ 3012100 w 3747182"/>
                <a:gd name="connsiteY6705" fmla="*/ 1761616 h 2326686"/>
                <a:gd name="connsiteX6706" fmla="*/ 3014478 w 3747182"/>
                <a:gd name="connsiteY6706" fmla="*/ 1764534 h 2326686"/>
                <a:gd name="connsiteX6707" fmla="*/ 3015543 w 3747182"/>
                <a:gd name="connsiteY6707" fmla="*/ 1767037 h 2326686"/>
                <a:gd name="connsiteX6708" fmla="*/ 3015879 w 3747182"/>
                <a:gd name="connsiteY6708" fmla="*/ 1769275 h 2326686"/>
                <a:gd name="connsiteX6709" fmla="*/ 3016168 w 3747182"/>
                <a:gd name="connsiteY6709" fmla="*/ 1773139 h 2326686"/>
                <a:gd name="connsiteX6710" fmla="*/ 3013360 w 3747182"/>
                <a:gd name="connsiteY6710" fmla="*/ 1780298 h 2326686"/>
                <a:gd name="connsiteX6711" fmla="*/ 3010716 w 3747182"/>
                <a:gd name="connsiteY6711" fmla="*/ 1785884 h 2326686"/>
                <a:gd name="connsiteX6712" fmla="*/ 3006342 w 3747182"/>
                <a:gd name="connsiteY6712" fmla="*/ 1791172 h 2326686"/>
                <a:gd name="connsiteX6713" fmla="*/ 2996203 w 3747182"/>
                <a:gd name="connsiteY6713" fmla="*/ 1800787 h 2326686"/>
                <a:gd name="connsiteX6714" fmla="*/ 2995280 w 3747182"/>
                <a:gd name="connsiteY6714" fmla="*/ 1801969 h 2326686"/>
                <a:gd name="connsiteX6715" fmla="*/ 2994341 w 3747182"/>
                <a:gd name="connsiteY6715" fmla="*/ 1804238 h 2326686"/>
                <a:gd name="connsiteX6716" fmla="*/ 2988505 w 3747182"/>
                <a:gd name="connsiteY6716" fmla="*/ 1828889 h 2326686"/>
                <a:gd name="connsiteX6717" fmla="*/ 2986893 w 3747182"/>
                <a:gd name="connsiteY6717" fmla="*/ 1839795 h 2326686"/>
                <a:gd name="connsiteX6718" fmla="*/ 2984953 w 3747182"/>
                <a:gd name="connsiteY6718" fmla="*/ 1857038 h 2326686"/>
                <a:gd name="connsiteX6719" fmla="*/ 2985140 w 3747182"/>
                <a:gd name="connsiteY6719" fmla="*/ 1862780 h 2326686"/>
                <a:gd name="connsiteX6720" fmla="*/ 2986384 w 3747182"/>
                <a:gd name="connsiteY6720" fmla="*/ 1875572 h 2326686"/>
                <a:gd name="connsiteX6721" fmla="*/ 2988270 w 3747182"/>
                <a:gd name="connsiteY6721" fmla="*/ 1888574 h 2326686"/>
                <a:gd name="connsiteX6722" fmla="*/ 2992628 w 3747182"/>
                <a:gd name="connsiteY6722" fmla="*/ 1910808 h 2326686"/>
                <a:gd name="connsiteX6723" fmla="*/ 2993629 w 3747182"/>
                <a:gd name="connsiteY6723" fmla="*/ 1917630 h 2326686"/>
                <a:gd name="connsiteX6724" fmla="*/ 2996891 w 3747182"/>
                <a:gd name="connsiteY6724" fmla="*/ 1944723 h 2326686"/>
                <a:gd name="connsiteX6725" fmla="*/ 2997142 w 3747182"/>
                <a:gd name="connsiteY6725" fmla="*/ 1949824 h 2326686"/>
                <a:gd name="connsiteX6726" fmla="*/ 2998112 w 3747182"/>
                <a:gd name="connsiteY6726" fmla="*/ 1954127 h 2326686"/>
                <a:gd name="connsiteX6727" fmla="*/ 2999739 w 3747182"/>
                <a:gd name="connsiteY6727" fmla="*/ 1958500 h 2326686"/>
                <a:gd name="connsiteX6728" fmla="*/ 3002728 w 3747182"/>
                <a:gd name="connsiteY6728" fmla="*/ 1962717 h 2326686"/>
                <a:gd name="connsiteX6729" fmla="*/ 3003002 w 3747182"/>
                <a:gd name="connsiteY6729" fmla="*/ 1967849 h 2326686"/>
                <a:gd name="connsiteX6730" fmla="*/ 3005474 w 3747182"/>
                <a:gd name="connsiteY6730" fmla="*/ 1984028 h 2326686"/>
                <a:gd name="connsiteX6731" fmla="*/ 3005701 w 3747182"/>
                <a:gd name="connsiteY6731" fmla="*/ 1999503 h 2326686"/>
                <a:gd name="connsiteX6732" fmla="*/ 3006162 w 3747182"/>
                <a:gd name="connsiteY6732" fmla="*/ 2002835 h 2326686"/>
                <a:gd name="connsiteX6733" fmla="*/ 3006655 w 3747182"/>
                <a:gd name="connsiteY6733" fmla="*/ 2005245 h 2326686"/>
                <a:gd name="connsiteX6734" fmla="*/ 3009448 w 3747182"/>
                <a:gd name="connsiteY6734" fmla="*/ 2008210 h 2326686"/>
                <a:gd name="connsiteX6735" fmla="*/ 3010379 w 3747182"/>
                <a:gd name="connsiteY6735" fmla="*/ 2011801 h 2326686"/>
                <a:gd name="connsiteX6736" fmla="*/ 3010614 w 3747182"/>
                <a:gd name="connsiteY6736" fmla="*/ 2014485 h 2326686"/>
                <a:gd name="connsiteX6737" fmla="*/ 3011130 w 3747182"/>
                <a:gd name="connsiteY6737" fmla="*/ 2017192 h 2326686"/>
                <a:gd name="connsiteX6738" fmla="*/ 3013313 w 3747182"/>
                <a:gd name="connsiteY6738" fmla="*/ 2015893 h 2326686"/>
                <a:gd name="connsiteX6739" fmla="*/ 3021105 w 3747182"/>
                <a:gd name="connsiteY6739" fmla="*/ 2008703 h 2326686"/>
                <a:gd name="connsiteX6740" fmla="*/ 3027419 w 3747182"/>
                <a:gd name="connsiteY6740" fmla="*/ 2001834 h 2326686"/>
                <a:gd name="connsiteX6741" fmla="*/ 3028326 w 3747182"/>
                <a:gd name="connsiteY6741" fmla="*/ 1999346 h 2326686"/>
                <a:gd name="connsiteX6742" fmla="*/ 3030470 w 3747182"/>
                <a:gd name="connsiteY6742" fmla="*/ 1997422 h 2326686"/>
                <a:gd name="connsiteX6743" fmla="*/ 3034741 w 3747182"/>
                <a:gd name="connsiteY6743" fmla="*/ 1994926 h 2326686"/>
                <a:gd name="connsiteX6744" fmla="*/ 3040891 w 3747182"/>
                <a:gd name="connsiteY6744" fmla="*/ 1987713 h 2326686"/>
                <a:gd name="connsiteX6745" fmla="*/ 3045905 w 3747182"/>
                <a:gd name="connsiteY6745" fmla="*/ 1977714 h 2326686"/>
                <a:gd name="connsiteX6746" fmla="*/ 3048800 w 3747182"/>
                <a:gd name="connsiteY6746" fmla="*/ 1970063 h 2326686"/>
                <a:gd name="connsiteX6747" fmla="*/ 3049449 w 3747182"/>
                <a:gd name="connsiteY6747" fmla="*/ 1967262 h 2326686"/>
                <a:gd name="connsiteX6748" fmla="*/ 3049606 w 3747182"/>
                <a:gd name="connsiteY6748" fmla="*/ 1964493 h 2326686"/>
                <a:gd name="connsiteX6749" fmla="*/ 3049175 w 3747182"/>
                <a:gd name="connsiteY6749" fmla="*/ 1958500 h 2326686"/>
                <a:gd name="connsiteX6750" fmla="*/ 3050333 w 3747182"/>
                <a:gd name="connsiteY6750" fmla="*/ 1956270 h 2326686"/>
                <a:gd name="connsiteX6751" fmla="*/ 3051984 w 3747182"/>
                <a:gd name="connsiteY6751" fmla="*/ 1949566 h 2326686"/>
                <a:gd name="connsiteX6752" fmla="*/ 3050912 w 3747182"/>
                <a:gd name="connsiteY6752" fmla="*/ 1947798 h 2326686"/>
                <a:gd name="connsiteX6753" fmla="*/ 3048111 w 3747182"/>
                <a:gd name="connsiteY6753" fmla="*/ 1946515 h 2326686"/>
                <a:gd name="connsiteX6754" fmla="*/ 3048980 w 3747182"/>
                <a:gd name="connsiteY6754" fmla="*/ 1943784 h 2326686"/>
                <a:gd name="connsiteX6755" fmla="*/ 3051014 w 3747182"/>
                <a:gd name="connsiteY6755" fmla="*/ 1943143 h 2326686"/>
                <a:gd name="connsiteX6756" fmla="*/ 3052665 w 3747182"/>
                <a:gd name="connsiteY6756" fmla="*/ 1944426 h 2326686"/>
                <a:gd name="connsiteX6757" fmla="*/ 3053627 w 3747182"/>
                <a:gd name="connsiteY6757" fmla="*/ 1947313 h 2326686"/>
                <a:gd name="connsiteX6758" fmla="*/ 3054988 w 3747182"/>
                <a:gd name="connsiteY6758" fmla="*/ 1948275 h 2326686"/>
                <a:gd name="connsiteX6759" fmla="*/ 3059526 w 3747182"/>
                <a:gd name="connsiteY6759" fmla="*/ 1943229 h 2326686"/>
                <a:gd name="connsiteX6760" fmla="*/ 3063571 w 3747182"/>
                <a:gd name="connsiteY6760" fmla="*/ 1940694 h 2326686"/>
                <a:gd name="connsiteX6761" fmla="*/ 3073444 w 3747182"/>
                <a:gd name="connsiteY6761" fmla="*/ 1936289 h 2326686"/>
                <a:gd name="connsiteX6762" fmla="*/ 3077520 w 3747182"/>
                <a:gd name="connsiteY6762" fmla="*/ 1936587 h 2326686"/>
                <a:gd name="connsiteX6763" fmla="*/ 3081377 w 3747182"/>
                <a:gd name="connsiteY6763" fmla="*/ 1940405 h 2326686"/>
                <a:gd name="connsiteX6764" fmla="*/ 3083082 w 3747182"/>
                <a:gd name="connsiteY6764" fmla="*/ 1940240 h 2326686"/>
                <a:gd name="connsiteX6765" fmla="*/ 3082581 w 3747182"/>
                <a:gd name="connsiteY6765" fmla="*/ 1934928 h 2326686"/>
                <a:gd name="connsiteX6766" fmla="*/ 3080289 w 3747182"/>
                <a:gd name="connsiteY6766" fmla="*/ 1931048 h 2326686"/>
                <a:gd name="connsiteX6767" fmla="*/ 3080321 w 3747182"/>
                <a:gd name="connsiteY6767" fmla="*/ 1928591 h 2326686"/>
                <a:gd name="connsiteX6768" fmla="*/ 3081564 w 3747182"/>
                <a:gd name="connsiteY6768" fmla="*/ 1924742 h 2326686"/>
                <a:gd name="connsiteX6769" fmla="*/ 3080657 w 3747182"/>
                <a:gd name="connsiteY6769" fmla="*/ 1922207 h 2326686"/>
                <a:gd name="connsiteX6770" fmla="*/ 3079703 w 3747182"/>
                <a:gd name="connsiteY6770" fmla="*/ 1920290 h 2326686"/>
                <a:gd name="connsiteX6771" fmla="*/ 3079108 w 3747182"/>
                <a:gd name="connsiteY6771" fmla="*/ 1916183 h 2326686"/>
                <a:gd name="connsiteX6772" fmla="*/ 3080821 w 3747182"/>
                <a:gd name="connsiteY6772" fmla="*/ 1907828 h 2326686"/>
                <a:gd name="connsiteX6773" fmla="*/ 3082762 w 3747182"/>
                <a:gd name="connsiteY6773" fmla="*/ 1903259 h 2326686"/>
                <a:gd name="connsiteX6774" fmla="*/ 3084177 w 3747182"/>
                <a:gd name="connsiteY6774" fmla="*/ 1901076 h 2326686"/>
                <a:gd name="connsiteX6775" fmla="*/ 3088887 w 3747182"/>
                <a:gd name="connsiteY6775" fmla="*/ 1897360 h 2326686"/>
                <a:gd name="connsiteX6776" fmla="*/ 3093902 w 3747182"/>
                <a:gd name="connsiteY6776" fmla="*/ 1891993 h 2326686"/>
                <a:gd name="connsiteX6777" fmla="*/ 3099519 w 3747182"/>
                <a:gd name="connsiteY6777" fmla="*/ 1887823 h 2326686"/>
                <a:gd name="connsiteX6778" fmla="*/ 3103095 w 3747182"/>
                <a:gd name="connsiteY6778" fmla="*/ 1886423 h 2326686"/>
                <a:gd name="connsiteX6779" fmla="*/ 3107358 w 3747182"/>
                <a:gd name="connsiteY6779" fmla="*/ 1885672 h 2326686"/>
                <a:gd name="connsiteX6780" fmla="*/ 3110965 w 3747182"/>
                <a:gd name="connsiteY6780" fmla="*/ 1888606 h 2326686"/>
                <a:gd name="connsiteX6781" fmla="*/ 3118233 w 3747182"/>
                <a:gd name="connsiteY6781" fmla="*/ 1888770 h 2326686"/>
                <a:gd name="connsiteX6782" fmla="*/ 3120439 w 3747182"/>
                <a:gd name="connsiteY6782" fmla="*/ 1888136 h 2326686"/>
                <a:gd name="connsiteX6783" fmla="*/ 3125744 w 3747182"/>
                <a:gd name="connsiteY6783" fmla="*/ 1882245 h 2326686"/>
                <a:gd name="connsiteX6784" fmla="*/ 3128787 w 3747182"/>
                <a:gd name="connsiteY6784" fmla="*/ 1879836 h 2326686"/>
                <a:gd name="connsiteX6785" fmla="*/ 3128239 w 3747182"/>
                <a:gd name="connsiteY6785" fmla="*/ 1874742 h 2326686"/>
                <a:gd name="connsiteX6786" fmla="*/ 3126393 w 3747182"/>
                <a:gd name="connsiteY6786" fmla="*/ 1870479 h 2326686"/>
                <a:gd name="connsiteX6787" fmla="*/ 3122622 w 3747182"/>
                <a:gd name="connsiteY6787" fmla="*/ 1865088 h 2326686"/>
                <a:gd name="connsiteX6788" fmla="*/ 3121761 w 3747182"/>
                <a:gd name="connsiteY6788" fmla="*/ 1862538 h 2326686"/>
                <a:gd name="connsiteX6789" fmla="*/ 3120541 w 3747182"/>
                <a:gd name="connsiteY6789" fmla="*/ 1856662 h 2326686"/>
                <a:gd name="connsiteX6790" fmla="*/ 3120416 w 3747182"/>
                <a:gd name="connsiteY6790" fmla="*/ 1851327 h 2326686"/>
                <a:gd name="connsiteX6791" fmla="*/ 3121558 w 3747182"/>
                <a:gd name="connsiteY6791" fmla="*/ 1845178 h 2326686"/>
                <a:gd name="connsiteX6792" fmla="*/ 3124812 w 3747182"/>
                <a:gd name="connsiteY6792" fmla="*/ 1837957 h 2326686"/>
                <a:gd name="connsiteX6793" fmla="*/ 3128349 w 3747182"/>
                <a:gd name="connsiteY6793" fmla="*/ 1828193 h 2326686"/>
                <a:gd name="connsiteX6794" fmla="*/ 3129694 w 3747182"/>
                <a:gd name="connsiteY6794" fmla="*/ 1826675 h 2326686"/>
                <a:gd name="connsiteX6795" fmla="*/ 3133817 w 3747182"/>
                <a:gd name="connsiteY6795" fmla="*/ 1824336 h 2326686"/>
                <a:gd name="connsiteX6796" fmla="*/ 3136603 w 3747182"/>
                <a:gd name="connsiteY6796" fmla="*/ 1822458 h 2326686"/>
                <a:gd name="connsiteX6797" fmla="*/ 3138073 w 3747182"/>
                <a:gd name="connsiteY6797" fmla="*/ 1821465 h 2326686"/>
                <a:gd name="connsiteX6798" fmla="*/ 3137205 w 3747182"/>
                <a:gd name="connsiteY6798" fmla="*/ 1815988 h 2326686"/>
                <a:gd name="connsiteX6799" fmla="*/ 3139411 w 3747182"/>
                <a:gd name="connsiteY6799" fmla="*/ 1813774 h 2326686"/>
                <a:gd name="connsiteX6800" fmla="*/ 3141218 w 3747182"/>
                <a:gd name="connsiteY6800" fmla="*/ 1812382 h 2326686"/>
                <a:gd name="connsiteX6801" fmla="*/ 3145740 w 3747182"/>
                <a:gd name="connsiteY6801" fmla="*/ 1812922 h 2326686"/>
                <a:gd name="connsiteX6802" fmla="*/ 3147203 w 3747182"/>
                <a:gd name="connsiteY6802" fmla="*/ 1811662 h 2326686"/>
                <a:gd name="connsiteX6803" fmla="*/ 3149276 w 3747182"/>
                <a:gd name="connsiteY6803" fmla="*/ 1811114 h 2326686"/>
                <a:gd name="connsiteX6804" fmla="*/ 3147892 w 3747182"/>
                <a:gd name="connsiteY6804" fmla="*/ 1814009 h 2326686"/>
                <a:gd name="connsiteX6805" fmla="*/ 3146092 w 3747182"/>
                <a:gd name="connsiteY6805" fmla="*/ 1815973 h 2326686"/>
                <a:gd name="connsiteX6806" fmla="*/ 3142142 w 3747182"/>
                <a:gd name="connsiteY6806" fmla="*/ 1818687 h 2326686"/>
                <a:gd name="connsiteX6807" fmla="*/ 3140272 w 3747182"/>
                <a:gd name="connsiteY6807" fmla="*/ 1822576 h 2326686"/>
                <a:gd name="connsiteX6808" fmla="*/ 3144935 w 3747182"/>
                <a:gd name="connsiteY6808" fmla="*/ 1829132 h 2326686"/>
                <a:gd name="connsiteX6809" fmla="*/ 3147813 w 3747182"/>
                <a:gd name="connsiteY6809" fmla="*/ 1830383 h 2326686"/>
                <a:gd name="connsiteX6810" fmla="*/ 3149480 w 3747182"/>
                <a:gd name="connsiteY6810" fmla="*/ 1829953 h 2326686"/>
                <a:gd name="connsiteX6811" fmla="*/ 3152594 w 3747182"/>
                <a:gd name="connsiteY6811" fmla="*/ 1826331 h 2326686"/>
                <a:gd name="connsiteX6812" fmla="*/ 3154174 w 3747182"/>
                <a:gd name="connsiteY6812" fmla="*/ 1824884 h 2326686"/>
                <a:gd name="connsiteX6813" fmla="*/ 3155801 w 3747182"/>
                <a:gd name="connsiteY6813" fmla="*/ 1822568 h 2326686"/>
                <a:gd name="connsiteX6814" fmla="*/ 3154893 w 3747182"/>
                <a:gd name="connsiteY6814" fmla="*/ 1814064 h 2326686"/>
                <a:gd name="connsiteX6815" fmla="*/ 3153775 w 3747182"/>
                <a:gd name="connsiteY6815" fmla="*/ 1809425 h 2326686"/>
                <a:gd name="connsiteX6816" fmla="*/ 3154064 w 3747182"/>
                <a:gd name="connsiteY6816" fmla="*/ 1804512 h 2326686"/>
                <a:gd name="connsiteX6817" fmla="*/ 3152061 w 3747182"/>
                <a:gd name="connsiteY6817" fmla="*/ 1803017 h 2326686"/>
                <a:gd name="connsiteX6818" fmla="*/ 3149448 w 3747182"/>
                <a:gd name="connsiteY6818" fmla="*/ 1802384 h 2326686"/>
                <a:gd name="connsiteX6819" fmla="*/ 3146718 w 3747182"/>
                <a:gd name="connsiteY6819" fmla="*/ 1803127 h 2326686"/>
                <a:gd name="connsiteX6820" fmla="*/ 3145138 w 3747182"/>
                <a:gd name="connsiteY6820" fmla="*/ 1801758 h 2326686"/>
                <a:gd name="connsiteX6821" fmla="*/ 3144089 w 3747182"/>
                <a:gd name="connsiteY6821" fmla="*/ 1799575 h 2326686"/>
                <a:gd name="connsiteX6822" fmla="*/ 3143839 w 3747182"/>
                <a:gd name="connsiteY6822" fmla="*/ 1797017 h 2326686"/>
                <a:gd name="connsiteX6823" fmla="*/ 3144363 w 3747182"/>
                <a:gd name="connsiteY6823" fmla="*/ 1791071 h 2326686"/>
                <a:gd name="connsiteX6824" fmla="*/ 3144207 w 3747182"/>
                <a:gd name="connsiteY6824" fmla="*/ 1787871 h 2326686"/>
                <a:gd name="connsiteX6825" fmla="*/ 3143190 w 3747182"/>
                <a:gd name="connsiteY6825" fmla="*/ 1782168 h 2326686"/>
                <a:gd name="connsiteX6826" fmla="*/ 3143205 w 3747182"/>
                <a:gd name="connsiteY6826" fmla="*/ 1780540 h 2326686"/>
                <a:gd name="connsiteX6827" fmla="*/ 3143581 w 3747182"/>
                <a:gd name="connsiteY6827" fmla="*/ 1777560 h 2326686"/>
                <a:gd name="connsiteX6828" fmla="*/ 3147477 w 3747182"/>
                <a:gd name="connsiteY6828" fmla="*/ 1772678 h 2326686"/>
                <a:gd name="connsiteX6829" fmla="*/ 3150810 w 3747182"/>
                <a:gd name="connsiteY6829" fmla="*/ 1769110 h 2326686"/>
                <a:gd name="connsiteX6830" fmla="*/ 3152555 w 3747182"/>
                <a:gd name="connsiteY6830" fmla="*/ 1766145 h 2326686"/>
                <a:gd name="connsiteX6831" fmla="*/ 3153118 w 3747182"/>
                <a:gd name="connsiteY6831" fmla="*/ 1764119 h 2326686"/>
                <a:gd name="connsiteX6832" fmla="*/ 3153383 w 3747182"/>
                <a:gd name="connsiteY6832" fmla="*/ 1759871 h 2326686"/>
                <a:gd name="connsiteX6833" fmla="*/ 3151608 w 3747182"/>
                <a:gd name="connsiteY6833" fmla="*/ 1757939 h 2326686"/>
                <a:gd name="connsiteX6834" fmla="*/ 3142235 w 3747182"/>
                <a:gd name="connsiteY6834" fmla="*/ 1753456 h 2326686"/>
                <a:gd name="connsiteX6835" fmla="*/ 3140827 w 3747182"/>
                <a:gd name="connsiteY6835" fmla="*/ 1753362 h 2326686"/>
                <a:gd name="connsiteX6836" fmla="*/ 3137925 w 3747182"/>
                <a:gd name="connsiteY6836" fmla="*/ 1755185 h 2326686"/>
                <a:gd name="connsiteX6837" fmla="*/ 3136720 w 3747182"/>
                <a:gd name="connsiteY6837" fmla="*/ 1760865 h 2326686"/>
                <a:gd name="connsiteX6838" fmla="*/ 3135061 w 3747182"/>
                <a:gd name="connsiteY6838" fmla="*/ 1762875 h 2326686"/>
                <a:gd name="connsiteX6839" fmla="*/ 3135077 w 3747182"/>
                <a:gd name="connsiteY6839" fmla="*/ 1761733 h 2326686"/>
                <a:gd name="connsiteX6840" fmla="*/ 3135499 w 3747182"/>
                <a:gd name="connsiteY6840" fmla="*/ 1760364 h 2326686"/>
                <a:gd name="connsiteX6841" fmla="*/ 3130798 w 3747182"/>
                <a:gd name="connsiteY6841" fmla="*/ 1758275 h 2326686"/>
                <a:gd name="connsiteX6842" fmla="*/ 3128615 w 3747182"/>
                <a:gd name="connsiteY6842" fmla="*/ 1756397 h 2326686"/>
                <a:gd name="connsiteX6843" fmla="*/ 3127339 w 3747182"/>
                <a:gd name="connsiteY6843" fmla="*/ 1754598 h 2326686"/>
                <a:gd name="connsiteX6844" fmla="*/ 3126510 w 3747182"/>
                <a:gd name="connsiteY6844" fmla="*/ 1752008 h 2326686"/>
                <a:gd name="connsiteX6845" fmla="*/ 3125595 w 3747182"/>
                <a:gd name="connsiteY6845" fmla="*/ 1748042 h 2326686"/>
                <a:gd name="connsiteX6846" fmla="*/ 3127550 w 3747182"/>
                <a:gd name="connsiteY6846" fmla="*/ 1739898 h 2326686"/>
                <a:gd name="connsiteX6847" fmla="*/ 3129585 w 3747182"/>
                <a:gd name="connsiteY6847" fmla="*/ 1732606 h 2326686"/>
                <a:gd name="connsiteX6848" fmla="*/ 3136423 w 3747182"/>
                <a:gd name="connsiteY6848" fmla="*/ 1721630 h 2326686"/>
                <a:gd name="connsiteX6849" fmla="*/ 3140600 w 3747182"/>
                <a:gd name="connsiteY6849" fmla="*/ 1717773 h 2326686"/>
                <a:gd name="connsiteX6850" fmla="*/ 3145075 w 3747182"/>
                <a:gd name="connsiteY6850" fmla="*/ 1711866 h 2326686"/>
                <a:gd name="connsiteX6851" fmla="*/ 3146992 w 3747182"/>
                <a:gd name="connsiteY6851" fmla="*/ 1710818 h 2326686"/>
                <a:gd name="connsiteX6852" fmla="*/ 3147767 w 3747182"/>
                <a:gd name="connsiteY6852" fmla="*/ 1709856 h 2326686"/>
                <a:gd name="connsiteX6853" fmla="*/ 3148525 w 3747182"/>
                <a:gd name="connsiteY6853" fmla="*/ 1708424 h 2326686"/>
                <a:gd name="connsiteX6854" fmla="*/ 3147109 w 3747182"/>
                <a:gd name="connsiteY6854" fmla="*/ 1704411 h 2326686"/>
                <a:gd name="connsiteX6855" fmla="*/ 3147884 w 3747182"/>
                <a:gd name="connsiteY6855" fmla="*/ 1703433 h 2326686"/>
                <a:gd name="connsiteX6856" fmla="*/ 3148658 w 3747182"/>
                <a:gd name="connsiteY6856" fmla="*/ 1702955 h 2326686"/>
                <a:gd name="connsiteX6857" fmla="*/ 3150301 w 3747182"/>
                <a:gd name="connsiteY6857" fmla="*/ 1703675 h 2326686"/>
                <a:gd name="connsiteX6858" fmla="*/ 3154424 w 3747182"/>
                <a:gd name="connsiteY6858" fmla="*/ 1696345 h 2326686"/>
                <a:gd name="connsiteX6859" fmla="*/ 3154338 w 3747182"/>
                <a:gd name="connsiteY6859" fmla="*/ 1686980 h 2326686"/>
                <a:gd name="connsiteX6860" fmla="*/ 3155480 w 3747182"/>
                <a:gd name="connsiteY6860" fmla="*/ 1678945 h 2326686"/>
                <a:gd name="connsiteX6861" fmla="*/ 3156435 w 3747182"/>
                <a:gd name="connsiteY6861" fmla="*/ 1675636 h 2326686"/>
                <a:gd name="connsiteX6862" fmla="*/ 3157428 w 3747182"/>
                <a:gd name="connsiteY6862" fmla="*/ 1673305 h 2326686"/>
                <a:gd name="connsiteX6863" fmla="*/ 3159267 w 3747182"/>
                <a:gd name="connsiteY6863" fmla="*/ 1671036 h 2326686"/>
                <a:gd name="connsiteX6864" fmla="*/ 3161035 w 3747182"/>
                <a:gd name="connsiteY6864" fmla="*/ 1669847 h 2326686"/>
                <a:gd name="connsiteX6865" fmla="*/ 3163578 w 3747182"/>
                <a:gd name="connsiteY6865" fmla="*/ 1667030 h 2326686"/>
                <a:gd name="connsiteX6866" fmla="*/ 3164751 w 3747182"/>
                <a:gd name="connsiteY6866" fmla="*/ 1664855 h 2326686"/>
                <a:gd name="connsiteX6867" fmla="*/ 3165557 w 3747182"/>
                <a:gd name="connsiteY6867" fmla="*/ 1664284 h 2326686"/>
                <a:gd name="connsiteX6868" fmla="*/ 3168467 w 3747182"/>
                <a:gd name="connsiteY6868" fmla="*/ 1664456 h 2326686"/>
                <a:gd name="connsiteX6869" fmla="*/ 3170768 w 3747182"/>
                <a:gd name="connsiteY6869" fmla="*/ 1665317 h 2326686"/>
                <a:gd name="connsiteX6870" fmla="*/ 3173349 w 3747182"/>
                <a:gd name="connsiteY6870" fmla="*/ 1666764 h 2326686"/>
                <a:gd name="connsiteX6871" fmla="*/ 3172864 w 3747182"/>
                <a:gd name="connsiteY6871" fmla="*/ 1670559 h 2326686"/>
                <a:gd name="connsiteX6872" fmla="*/ 3175907 w 3747182"/>
                <a:gd name="connsiteY6872" fmla="*/ 1667226 h 2326686"/>
                <a:gd name="connsiteX6873" fmla="*/ 3178661 w 3747182"/>
                <a:gd name="connsiteY6873" fmla="*/ 1663533 h 2326686"/>
                <a:gd name="connsiteX6874" fmla="*/ 3180046 w 3747182"/>
                <a:gd name="connsiteY6874" fmla="*/ 1662884 h 2326686"/>
                <a:gd name="connsiteX6875" fmla="*/ 3181916 w 3747182"/>
                <a:gd name="connsiteY6875" fmla="*/ 1663384 h 2326686"/>
                <a:gd name="connsiteX6876" fmla="*/ 3185084 w 3747182"/>
                <a:gd name="connsiteY6876" fmla="*/ 1666185 h 2326686"/>
                <a:gd name="connsiteX6877" fmla="*/ 3187502 w 3747182"/>
                <a:gd name="connsiteY6877" fmla="*/ 1671576 h 2326686"/>
                <a:gd name="connsiteX6878" fmla="*/ 3189145 w 3747182"/>
                <a:gd name="connsiteY6878" fmla="*/ 1673031 h 2326686"/>
                <a:gd name="connsiteX6879" fmla="*/ 3191319 w 3747182"/>
                <a:gd name="connsiteY6879" fmla="*/ 1672913 h 2326686"/>
                <a:gd name="connsiteX6880" fmla="*/ 3192759 w 3747182"/>
                <a:gd name="connsiteY6880" fmla="*/ 1672162 h 2326686"/>
                <a:gd name="connsiteX6881" fmla="*/ 3193956 w 3747182"/>
                <a:gd name="connsiteY6881" fmla="*/ 1668454 h 2326686"/>
                <a:gd name="connsiteX6882" fmla="*/ 3194191 w 3747182"/>
                <a:gd name="connsiteY6882" fmla="*/ 1661742 h 2326686"/>
                <a:gd name="connsiteX6883" fmla="*/ 3196569 w 3747182"/>
                <a:gd name="connsiteY6883" fmla="*/ 1660592 h 2326686"/>
                <a:gd name="connsiteX6884" fmla="*/ 3198603 w 3747182"/>
                <a:gd name="connsiteY6884" fmla="*/ 1660146 h 2326686"/>
                <a:gd name="connsiteX6885" fmla="*/ 3201474 w 3747182"/>
                <a:gd name="connsiteY6885" fmla="*/ 1657047 h 2326686"/>
                <a:gd name="connsiteX6886" fmla="*/ 3205144 w 3747182"/>
                <a:gd name="connsiteY6886" fmla="*/ 1655663 h 2326686"/>
                <a:gd name="connsiteX6887" fmla="*/ 3213030 w 3747182"/>
                <a:gd name="connsiteY6887" fmla="*/ 1650335 h 2326686"/>
                <a:gd name="connsiteX6888" fmla="*/ 3218255 w 3747182"/>
                <a:gd name="connsiteY6888" fmla="*/ 1644851 h 2326686"/>
                <a:gd name="connsiteX6889" fmla="*/ 3222027 w 3747182"/>
                <a:gd name="connsiteY6889" fmla="*/ 1644655 h 2326686"/>
                <a:gd name="connsiteX6890" fmla="*/ 3221064 w 3747182"/>
                <a:gd name="connsiteY6890" fmla="*/ 1647792 h 2326686"/>
                <a:gd name="connsiteX6891" fmla="*/ 3220720 w 3747182"/>
                <a:gd name="connsiteY6891" fmla="*/ 1650812 h 2326686"/>
                <a:gd name="connsiteX6892" fmla="*/ 3219343 w 3747182"/>
                <a:gd name="connsiteY6892" fmla="*/ 1658229 h 2326686"/>
                <a:gd name="connsiteX6893" fmla="*/ 3217989 w 3747182"/>
                <a:gd name="connsiteY6893" fmla="*/ 1662164 h 2326686"/>
                <a:gd name="connsiteX6894" fmla="*/ 3217277 w 3747182"/>
                <a:gd name="connsiteY6894" fmla="*/ 1666968 h 2326686"/>
                <a:gd name="connsiteX6895" fmla="*/ 3217559 w 3747182"/>
                <a:gd name="connsiteY6895" fmla="*/ 1669479 h 2326686"/>
                <a:gd name="connsiteX6896" fmla="*/ 3218381 w 3747182"/>
                <a:gd name="connsiteY6896" fmla="*/ 1672647 h 2326686"/>
                <a:gd name="connsiteX6897" fmla="*/ 3220282 w 3747182"/>
                <a:gd name="connsiteY6897" fmla="*/ 1672350 h 2326686"/>
                <a:gd name="connsiteX6898" fmla="*/ 3221573 w 3747182"/>
                <a:gd name="connsiteY6898" fmla="*/ 1671646 h 2326686"/>
                <a:gd name="connsiteX6899" fmla="*/ 3224225 w 3747182"/>
                <a:gd name="connsiteY6899" fmla="*/ 1668384 h 2326686"/>
                <a:gd name="connsiteX6900" fmla="*/ 3235459 w 3747182"/>
                <a:gd name="connsiteY6900" fmla="*/ 1652541 h 2326686"/>
                <a:gd name="connsiteX6901" fmla="*/ 3241225 w 3747182"/>
                <a:gd name="connsiteY6901" fmla="*/ 1648137 h 2326686"/>
                <a:gd name="connsiteX6902" fmla="*/ 3249987 w 3747182"/>
                <a:gd name="connsiteY6902" fmla="*/ 1645351 h 2326686"/>
                <a:gd name="connsiteX6903" fmla="*/ 3252624 w 3747182"/>
                <a:gd name="connsiteY6903" fmla="*/ 1643560 h 2326686"/>
                <a:gd name="connsiteX6904" fmla="*/ 3261222 w 3747182"/>
                <a:gd name="connsiteY6904" fmla="*/ 1640681 h 2326686"/>
                <a:gd name="connsiteX6905" fmla="*/ 3268365 w 3747182"/>
                <a:gd name="connsiteY6905" fmla="*/ 1639867 h 2326686"/>
                <a:gd name="connsiteX6906" fmla="*/ 3272918 w 3747182"/>
                <a:gd name="connsiteY6906" fmla="*/ 1641174 h 2326686"/>
                <a:gd name="connsiteX6907" fmla="*/ 3275508 w 3747182"/>
                <a:gd name="connsiteY6907" fmla="*/ 1641135 h 2326686"/>
                <a:gd name="connsiteX6908" fmla="*/ 3285130 w 3747182"/>
                <a:gd name="connsiteY6908" fmla="*/ 1639703 h 2326686"/>
                <a:gd name="connsiteX6909" fmla="*/ 3286210 w 3747182"/>
                <a:gd name="connsiteY6909" fmla="*/ 1641455 h 2326686"/>
                <a:gd name="connsiteX6910" fmla="*/ 3293736 w 3747182"/>
                <a:gd name="connsiteY6910" fmla="*/ 1646736 h 2326686"/>
                <a:gd name="connsiteX6911" fmla="*/ 3298047 w 3747182"/>
                <a:gd name="connsiteY6911" fmla="*/ 1654388 h 2326686"/>
                <a:gd name="connsiteX6912" fmla="*/ 3298915 w 3747182"/>
                <a:gd name="connsiteY6912" fmla="*/ 1655052 h 2326686"/>
                <a:gd name="connsiteX6913" fmla="*/ 3299635 w 3747182"/>
                <a:gd name="connsiteY6913" fmla="*/ 1656476 h 2326686"/>
                <a:gd name="connsiteX6914" fmla="*/ 3299862 w 3747182"/>
                <a:gd name="connsiteY6914" fmla="*/ 1659567 h 2326686"/>
                <a:gd name="connsiteX6915" fmla="*/ 3300511 w 3747182"/>
                <a:gd name="connsiteY6915" fmla="*/ 1661483 h 2326686"/>
                <a:gd name="connsiteX6916" fmla="*/ 3301732 w 3747182"/>
                <a:gd name="connsiteY6916" fmla="*/ 1663118 h 2326686"/>
                <a:gd name="connsiteX6917" fmla="*/ 3305487 w 3747182"/>
                <a:gd name="connsiteY6917" fmla="*/ 1666670 h 2326686"/>
                <a:gd name="connsiteX6918" fmla="*/ 3309813 w 3747182"/>
                <a:gd name="connsiteY6918" fmla="*/ 1667570 h 2326686"/>
                <a:gd name="connsiteX6919" fmla="*/ 3310815 w 3747182"/>
                <a:gd name="connsiteY6919" fmla="*/ 1665630 h 2326686"/>
                <a:gd name="connsiteX6920" fmla="*/ 3311401 w 3747182"/>
                <a:gd name="connsiteY6920" fmla="*/ 1663963 h 2326686"/>
                <a:gd name="connsiteX6921" fmla="*/ 3313357 w 3747182"/>
                <a:gd name="connsiteY6921" fmla="*/ 1654638 h 2326686"/>
                <a:gd name="connsiteX6922" fmla="*/ 3315032 w 3747182"/>
                <a:gd name="connsiteY6922" fmla="*/ 1650953 h 2326686"/>
                <a:gd name="connsiteX6923" fmla="*/ 3315055 w 3747182"/>
                <a:gd name="connsiteY6923" fmla="*/ 1648700 h 2326686"/>
                <a:gd name="connsiteX6924" fmla="*/ 3315470 w 3747182"/>
                <a:gd name="connsiteY6924" fmla="*/ 1646869 h 2326686"/>
                <a:gd name="connsiteX6925" fmla="*/ 3319663 w 3747182"/>
                <a:gd name="connsiteY6925" fmla="*/ 1644131 h 2326686"/>
                <a:gd name="connsiteX6926" fmla="*/ 3322957 w 3747182"/>
                <a:gd name="connsiteY6926" fmla="*/ 1642958 h 2326686"/>
                <a:gd name="connsiteX6927" fmla="*/ 3334825 w 3747182"/>
                <a:gd name="connsiteY6927" fmla="*/ 1633890 h 2326686"/>
                <a:gd name="connsiteX6928" fmla="*/ 3340090 w 3747182"/>
                <a:gd name="connsiteY6928" fmla="*/ 1628625 h 2326686"/>
                <a:gd name="connsiteX6929" fmla="*/ 3342304 w 3747182"/>
                <a:gd name="connsiteY6929" fmla="*/ 1628883 h 2326686"/>
                <a:gd name="connsiteX6930" fmla="*/ 3344221 w 3747182"/>
                <a:gd name="connsiteY6930" fmla="*/ 1627678 h 2326686"/>
                <a:gd name="connsiteX6931" fmla="*/ 3345981 w 3747182"/>
                <a:gd name="connsiteY6931" fmla="*/ 1626035 h 2326686"/>
                <a:gd name="connsiteX6932" fmla="*/ 3347507 w 3747182"/>
                <a:gd name="connsiteY6932" fmla="*/ 1625363 h 2326686"/>
                <a:gd name="connsiteX6933" fmla="*/ 3350706 w 3747182"/>
                <a:gd name="connsiteY6933" fmla="*/ 1621646 h 2326686"/>
                <a:gd name="connsiteX6934" fmla="*/ 3354649 w 3747182"/>
                <a:gd name="connsiteY6934" fmla="*/ 1618752 h 2326686"/>
                <a:gd name="connsiteX6935" fmla="*/ 3353984 w 3747182"/>
                <a:gd name="connsiteY6935" fmla="*/ 1616264 h 2326686"/>
                <a:gd name="connsiteX6936" fmla="*/ 3354728 w 3747182"/>
                <a:gd name="connsiteY6936" fmla="*/ 1613956 h 2326686"/>
                <a:gd name="connsiteX6937" fmla="*/ 3356942 w 3747182"/>
                <a:gd name="connsiteY6937" fmla="*/ 1613119 h 2326686"/>
                <a:gd name="connsiteX6938" fmla="*/ 3358866 w 3747182"/>
                <a:gd name="connsiteY6938" fmla="*/ 1612916 h 2326686"/>
                <a:gd name="connsiteX6939" fmla="*/ 3361323 w 3747182"/>
                <a:gd name="connsiteY6939" fmla="*/ 1610232 h 2326686"/>
                <a:gd name="connsiteX6940" fmla="*/ 3361166 w 3747182"/>
                <a:gd name="connsiteY6940" fmla="*/ 1608143 h 2326686"/>
                <a:gd name="connsiteX6941" fmla="*/ 3362058 w 3747182"/>
                <a:gd name="connsiteY6941" fmla="*/ 1607267 h 2326686"/>
                <a:gd name="connsiteX6942" fmla="*/ 3363341 w 3747182"/>
                <a:gd name="connsiteY6942" fmla="*/ 1607431 h 2326686"/>
                <a:gd name="connsiteX6943" fmla="*/ 3365070 w 3747182"/>
                <a:gd name="connsiteY6943" fmla="*/ 1608237 h 2326686"/>
                <a:gd name="connsiteX6944" fmla="*/ 3365954 w 3747182"/>
                <a:gd name="connsiteY6944" fmla="*/ 1607392 h 2326686"/>
                <a:gd name="connsiteX6945" fmla="*/ 3364413 w 3747182"/>
                <a:gd name="connsiteY6945" fmla="*/ 1604466 h 2326686"/>
                <a:gd name="connsiteX6946" fmla="*/ 3363732 w 3747182"/>
                <a:gd name="connsiteY6946" fmla="*/ 1601689 h 2326686"/>
                <a:gd name="connsiteX6947" fmla="*/ 3364828 w 3747182"/>
                <a:gd name="connsiteY6947" fmla="*/ 1600179 h 2326686"/>
                <a:gd name="connsiteX6948" fmla="*/ 3369177 w 3747182"/>
                <a:gd name="connsiteY6948" fmla="*/ 1603066 h 2326686"/>
                <a:gd name="connsiteX6949" fmla="*/ 3370875 w 3747182"/>
                <a:gd name="connsiteY6949" fmla="*/ 1603042 h 2326686"/>
                <a:gd name="connsiteX6950" fmla="*/ 3376563 w 3747182"/>
                <a:gd name="connsiteY6950" fmla="*/ 1596150 h 2326686"/>
                <a:gd name="connsiteX6951" fmla="*/ 3381671 w 3747182"/>
                <a:gd name="connsiteY6951" fmla="*/ 1588796 h 2326686"/>
                <a:gd name="connsiteX6952" fmla="*/ 3386045 w 3747182"/>
                <a:gd name="connsiteY6952" fmla="*/ 1590493 h 2326686"/>
                <a:gd name="connsiteX6953" fmla="*/ 3392992 w 3747182"/>
                <a:gd name="connsiteY6953" fmla="*/ 1585134 h 2326686"/>
                <a:gd name="connsiteX6954" fmla="*/ 3396200 w 3747182"/>
                <a:gd name="connsiteY6954" fmla="*/ 1584094 h 2326686"/>
                <a:gd name="connsiteX6955" fmla="*/ 3401238 w 3747182"/>
                <a:gd name="connsiteY6955" fmla="*/ 1583812 h 2326686"/>
                <a:gd name="connsiteX6956" fmla="*/ 3403358 w 3747182"/>
                <a:gd name="connsiteY6956" fmla="*/ 1581763 h 2326686"/>
                <a:gd name="connsiteX6957" fmla="*/ 3405650 w 3747182"/>
                <a:gd name="connsiteY6957" fmla="*/ 1578023 h 2326686"/>
                <a:gd name="connsiteX6958" fmla="*/ 3407457 w 3747182"/>
                <a:gd name="connsiteY6958" fmla="*/ 1578445 h 2326686"/>
                <a:gd name="connsiteX6959" fmla="*/ 3416126 w 3747182"/>
                <a:gd name="connsiteY6959" fmla="*/ 1573986 h 2326686"/>
                <a:gd name="connsiteX6960" fmla="*/ 3417784 w 3747182"/>
                <a:gd name="connsiteY6960" fmla="*/ 1570802 h 2326686"/>
                <a:gd name="connsiteX6961" fmla="*/ 3419928 w 3747182"/>
                <a:gd name="connsiteY6961" fmla="*/ 1569910 h 2326686"/>
                <a:gd name="connsiteX6962" fmla="*/ 3421602 w 3747182"/>
                <a:gd name="connsiteY6962" fmla="*/ 1569597 h 2326686"/>
                <a:gd name="connsiteX6963" fmla="*/ 3425373 w 3747182"/>
                <a:gd name="connsiteY6963" fmla="*/ 1566953 h 2326686"/>
                <a:gd name="connsiteX6964" fmla="*/ 3441059 w 3747182"/>
                <a:gd name="connsiteY6964" fmla="*/ 1559333 h 2326686"/>
                <a:gd name="connsiteX6965" fmla="*/ 3443437 w 3747182"/>
                <a:gd name="connsiteY6965" fmla="*/ 1556266 h 2326686"/>
                <a:gd name="connsiteX6966" fmla="*/ 3449282 w 3747182"/>
                <a:gd name="connsiteY6966" fmla="*/ 1551768 h 2326686"/>
                <a:gd name="connsiteX6967" fmla="*/ 3453780 w 3747182"/>
                <a:gd name="connsiteY6967" fmla="*/ 1550328 h 2326686"/>
                <a:gd name="connsiteX6968" fmla="*/ 3459311 w 3747182"/>
                <a:gd name="connsiteY6968" fmla="*/ 1549139 h 2326686"/>
                <a:gd name="connsiteX6969" fmla="*/ 3459976 w 3747182"/>
                <a:gd name="connsiteY6969" fmla="*/ 1547684 h 2326686"/>
                <a:gd name="connsiteX6970" fmla="*/ 3455986 w 3747182"/>
                <a:gd name="connsiteY6970" fmla="*/ 1546017 h 2326686"/>
                <a:gd name="connsiteX6971" fmla="*/ 3455032 w 3747182"/>
                <a:gd name="connsiteY6971" fmla="*/ 1544484 h 2326686"/>
                <a:gd name="connsiteX6972" fmla="*/ 3455008 w 3747182"/>
                <a:gd name="connsiteY6972" fmla="*/ 1542833 h 2326686"/>
                <a:gd name="connsiteX6973" fmla="*/ 3455587 w 3747182"/>
                <a:gd name="connsiteY6973" fmla="*/ 1541448 h 2326686"/>
                <a:gd name="connsiteX6974" fmla="*/ 3456323 w 3747182"/>
                <a:gd name="connsiteY6974" fmla="*/ 1538812 h 2326686"/>
                <a:gd name="connsiteX6975" fmla="*/ 3457809 w 3747182"/>
                <a:gd name="connsiteY6975" fmla="*/ 1538225 h 2326686"/>
                <a:gd name="connsiteX6976" fmla="*/ 3459600 w 3747182"/>
                <a:gd name="connsiteY6976" fmla="*/ 1540103 h 2326686"/>
                <a:gd name="connsiteX6977" fmla="*/ 3461486 w 3747182"/>
                <a:gd name="connsiteY6977" fmla="*/ 1540095 h 2326686"/>
                <a:gd name="connsiteX6978" fmla="*/ 3462355 w 3747182"/>
                <a:gd name="connsiteY6978" fmla="*/ 1538475 h 2326686"/>
                <a:gd name="connsiteX6979" fmla="*/ 3463246 w 3747182"/>
                <a:gd name="connsiteY6979" fmla="*/ 1538616 h 2326686"/>
                <a:gd name="connsiteX6980" fmla="*/ 3463700 w 3747182"/>
                <a:gd name="connsiteY6980" fmla="*/ 1540736 h 2326686"/>
                <a:gd name="connsiteX6981" fmla="*/ 3462738 w 3747182"/>
                <a:gd name="connsiteY6981" fmla="*/ 1543209 h 2326686"/>
                <a:gd name="connsiteX6982" fmla="*/ 3462300 w 3747182"/>
                <a:gd name="connsiteY6982" fmla="*/ 1545157 h 2326686"/>
                <a:gd name="connsiteX6983" fmla="*/ 3462221 w 3747182"/>
                <a:gd name="connsiteY6983" fmla="*/ 1547324 h 2326686"/>
                <a:gd name="connsiteX6984" fmla="*/ 3463512 w 3747182"/>
                <a:gd name="connsiteY6984" fmla="*/ 1547879 h 2326686"/>
                <a:gd name="connsiteX6985" fmla="*/ 3470358 w 3747182"/>
                <a:gd name="connsiteY6985" fmla="*/ 1548098 h 2326686"/>
                <a:gd name="connsiteX6986" fmla="*/ 3478181 w 3747182"/>
                <a:gd name="connsiteY6986" fmla="*/ 1549804 h 2326686"/>
                <a:gd name="connsiteX6987" fmla="*/ 3498913 w 3747182"/>
                <a:gd name="connsiteY6987" fmla="*/ 1558895 h 2326686"/>
                <a:gd name="connsiteX6988" fmla="*/ 3500689 w 3747182"/>
                <a:gd name="connsiteY6988" fmla="*/ 1560381 h 2326686"/>
                <a:gd name="connsiteX6989" fmla="*/ 3502363 w 3747182"/>
                <a:gd name="connsiteY6989" fmla="*/ 1560538 h 2326686"/>
                <a:gd name="connsiteX6990" fmla="*/ 3502653 w 3747182"/>
                <a:gd name="connsiteY6990" fmla="*/ 1556947 h 2326686"/>
                <a:gd name="connsiteX6991" fmla="*/ 3503600 w 3747182"/>
                <a:gd name="connsiteY6991" fmla="*/ 1553504 h 2326686"/>
                <a:gd name="connsiteX6992" fmla="*/ 3506048 w 3747182"/>
                <a:gd name="connsiteY6992" fmla="*/ 1551548 h 2326686"/>
                <a:gd name="connsiteX6993" fmla="*/ 3510187 w 3747182"/>
                <a:gd name="connsiteY6993" fmla="*/ 1546659 h 2326686"/>
                <a:gd name="connsiteX6994" fmla="*/ 3512237 w 3747182"/>
                <a:gd name="connsiteY6994" fmla="*/ 1543107 h 2326686"/>
                <a:gd name="connsiteX6995" fmla="*/ 3512237 w 3747182"/>
                <a:gd name="connsiteY6995" fmla="*/ 1538992 h 2326686"/>
                <a:gd name="connsiteX6996" fmla="*/ 3510930 w 3747182"/>
                <a:gd name="connsiteY6996" fmla="*/ 1534705 h 2326686"/>
                <a:gd name="connsiteX6997" fmla="*/ 3508075 w 3747182"/>
                <a:gd name="connsiteY6997" fmla="*/ 1533703 h 2326686"/>
                <a:gd name="connsiteX6998" fmla="*/ 3506346 w 3747182"/>
                <a:gd name="connsiteY6998" fmla="*/ 1530996 h 2326686"/>
                <a:gd name="connsiteX6999" fmla="*/ 3505407 w 3747182"/>
                <a:gd name="connsiteY6999" fmla="*/ 1527695 h 2326686"/>
                <a:gd name="connsiteX7000" fmla="*/ 3506933 w 3747182"/>
                <a:gd name="connsiteY7000" fmla="*/ 1525293 h 2326686"/>
                <a:gd name="connsiteX7001" fmla="*/ 3508599 w 3747182"/>
                <a:gd name="connsiteY7001" fmla="*/ 1524331 h 2326686"/>
                <a:gd name="connsiteX7002" fmla="*/ 3508239 w 3747182"/>
                <a:gd name="connsiteY7002" fmla="*/ 1520967 h 2326686"/>
                <a:gd name="connsiteX7003" fmla="*/ 3507003 w 3747182"/>
                <a:gd name="connsiteY7003" fmla="*/ 1518878 h 2326686"/>
                <a:gd name="connsiteX7004" fmla="*/ 3500322 w 3747182"/>
                <a:gd name="connsiteY7004" fmla="*/ 1514387 h 2326686"/>
                <a:gd name="connsiteX7005" fmla="*/ 3497982 w 3747182"/>
                <a:gd name="connsiteY7005" fmla="*/ 1511328 h 2326686"/>
                <a:gd name="connsiteX7006" fmla="*/ 3497912 w 3747182"/>
                <a:gd name="connsiteY7006" fmla="*/ 1508629 h 2326686"/>
                <a:gd name="connsiteX7007" fmla="*/ 3495150 w 3747182"/>
                <a:gd name="connsiteY7007" fmla="*/ 1501752 h 2326686"/>
                <a:gd name="connsiteX7008" fmla="*/ 3494767 w 3747182"/>
                <a:gd name="connsiteY7008" fmla="*/ 1503231 h 2326686"/>
                <a:gd name="connsiteX7009" fmla="*/ 3495009 w 3747182"/>
                <a:gd name="connsiteY7009" fmla="*/ 1506556 h 2326686"/>
                <a:gd name="connsiteX7010" fmla="*/ 3494079 w 3747182"/>
                <a:gd name="connsiteY7010" fmla="*/ 1508887 h 2326686"/>
                <a:gd name="connsiteX7011" fmla="*/ 3492639 w 3747182"/>
                <a:gd name="connsiteY7011" fmla="*/ 1508520 h 2326686"/>
                <a:gd name="connsiteX7012" fmla="*/ 3492420 w 3747182"/>
                <a:gd name="connsiteY7012" fmla="*/ 1506673 h 2326686"/>
                <a:gd name="connsiteX7013" fmla="*/ 3493249 w 3747182"/>
                <a:gd name="connsiteY7013" fmla="*/ 1502668 h 2326686"/>
                <a:gd name="connsiteX7014" fmla="*/ 3492091 w 3747182"/>
                <a:gd name="connsiteY7014" fmla="*/ 1500939 h 2326686"/>
                <a:gd name="connsiteX7015" fmla="*/ 3487976 w 3747182"/>
                <a:gd name="connsiteY7015" fmla="*/ 1500078 h 2326686"/>
                <a:gd name="connsiteX7016" fmla="*/ 3487413 w 3747182"/>
                <a:gd name="connsiteY7016" fmla="*/ 1498521 h 2326686"/>
                <a:gd name="connsiteX7017" fmla="*/ 3491489 w 3747182"/>
                <a:gd name="connsiteY7017" fmla="*/ 1496292 h 2326686"/>
                <a:gd name="connsiteX7018" fmla="*/ 3492694 w 3747182"/>
                <a:gd name="connsiteY7018" fmla="*/ 1496292 h 2326686"/>
                <a:gd name="connsiteX7019" fmla="*/ 3493797 w 3747182"/>
                <a:gd name="connsiteY7019" fmla="*/ 1495486 h 2326686"/>
                <a:gd name="connsiteX7020" fmla="*/ 3492944 w 3747182"/>
                <a:gd name="connsiteY7020" fmla="*/ 1486794 h 2326686"/>
                <a:gd name="connsiteX7021" fmla="*/ 3492021 w 3747182"/>
                <a:gd name="connsiteY7021" fmla="*/ 1480668 h 2326686"/>
                <a:gd name="connsiteX7022" fmla="*/ 3489518 w 3747182"/>
                <a:gd name="connsiteY7022" fmla="*/ 1480152 h 2326686"/>
                <a:gd name="connsiteX7023" fmla="*/ 3487663 w 3747182"/>
                <a:gd name="connsiteY7023" fmla="*/ 1478360 h 2326686"/>
                <a:gd name="connsiteX7024" fmla="*/ 3488172 w 3747182"/>
                <a:gd name="connsiteY7024" fmla="*/ 1474464 h 2326686"/>
                <a:gd name="connsiteX7025" fmla="*/ 3488227 w 3747182"/>
                <a:gd name="connsiteY7025" fmla="*/ 1472516 h 2326686"/>
                <a:gd name="connsiteX7026" fmla="*/ 3486122 w 3747182"/>
                <a:gd name="connsiteY7026" fmla="*/ 1465819 h 2326686"/>
                <a:gd name="connsiteX7027" fmla="*/ 3484620 w 3747182"/>
                <a:gd name="connsiteY7027" fmla="*/ 1463112 h 2326686"/>
                <a:gd name="connsiteX7028" fmla="*/ 3482789 w 3747182"/>
                <a:gd name="connsiteY7028" fmla="*/ 1460585 h 2326686"/>
                <a:gd name="connsiteX7029" fmla="*/ 3481350 w 3747182"/>
                <a:gd name="connsiteY7029" fmla="*/ 1463386 h 2326686"/>
                <a:gd name="connsiteX7030" fmla="*/ 3480614 w 3747182"/>
                <a:gd name="connsiteY7030" fmla="*/ 1467118 h 2326686"/>
                <a:gd name="connsiteX7031" fmla="*/ 3478729 w 3747182"/>
                <a:gd name="connsiteY7031" fmla="*/ 1467908 h 2326686"/>
                <a:gd name="connsiteX7032" fmla="*/ 3476718 w 3747182"/>
                <a:gd name="connsiteY7032" fmla="*/ 1467775 h 2326686"/>
                <a:gd name="connsiteX7033" fmla="*/ 3470882 w 3747182"/>
                <a:gd name="connsiteY7033" fmla="*/ 1463605 h 2326686"/>
                <a:gd name="connsiteX7034" fmla="*/ 3465296 w 3747182"/>
                <a:gd name="connsiteY7034" fmla="*/ 1456517 h 2326686"/>
                <a:gd name="connsiteX7035" fmla="*/ 3464788 w 3747182"/>
                <a:gd name="connsiteY7035" fmla="*/ 1449985 h 2326686"/>
                <a:gd name="connsiteX7036" fmla="*/ 3466047 w 3747182"/>
                <a:gd name="connsiteY7036" fmla="*/ 1441582 h 2326686"/>
                <a:gd name="connsiteX7037" fmla="*/ 3465179 w 3747182"/>
                <a:gd name="connsiteY7037" fmla="*/ 1440221 h 2326686"/>
                <a:gd name="connsiteX7038" fmla="*/ 3464302 w 3747182"/>
                <a:gd name="connsiteY7038" fmla="*/ 1439673 h 2326686"/>
                <a:gd name="connsiteX7039" fmla="*/ 3456894 w 3747182"/>
                <a:gd name="connsiteY7039" fmla="*/ 1442490 h 2326686"/>
                <a:gd name="connsiteX7040" fmla="*/ 3452348 w 3747182"/>
                <a:gd name="connsiteY7040" fmla="*/ 1446871 h 2326686"/>
                <a:gd name="connsiteX7041" fmla="*/ 3449892 w 3747182"/>
                <a:gd name="connsiteY7041" fmla="*/ 1447332 h 2326686"/>
                <a:gd name="connsiteX7042" fmla="*/ 3444995 w 3747182"/>
                <a:gd name="connsiteY7042" fmla="*/ 1444383 h 2326686"/>
                <a:gd name="connsiteX7043" fmla="*/ 3436944 w 3747182"/>
                <a:gd name="connsiteY7043" fmla="*/ 1449320 h 2326686"/>
                <a:gd name="connsiteX7044" fmla="*/ 3438665 w 3747182"/>
                <a:gd name="connsiteY7044" fmla="*/ 1446449 h 2326686"/>
                <a:gd name="connsiteX7045" fmla="*/ 3440073 w 3747182"/>
                <a:gd name="connsiteY7045" fmla="*/ 1445330 h 2326686"/>
                <a:gd name="connsiteX7046" fmla="*/ 3441560 w 3747182"/>
                <a:gd name="connsiteY7046" fmla="*/ 1443210 h 2326686"/>
                <a:gd name="connsiteX7047" fmla="*/ 3440449 w 3747182"/>
                <a:gd name="connsiteY7047" fmla="*/ 1439165 h 2326686"/>
                <a:gd name="connsiteX7048" fmla="*/ 3439267 w 3747182"/>
                <a:gd name="connsiteY7048" fmla="*/ 1436114 h 2326686"/>
                <a:gd name="connsiteX7049" fmla="*/ 3437562 w 3747182"/>
                <a:gd name="connsiteY7049" fmla="*/ 1433962 h 2326686"/>
                <a:gd name="connsiteX7050" fmla="*/ 3435090 w 3747182"/>
                <a:gd name="connsiteY7050" fmla="*/ 1432930 h 2326686"/>
                <a:gd name="connsiteX7051" fmla="*/ 3432657 w 3747182"/>
                <a:gd name="connsiteY7051" fmla="*/ 1434971 h 2326686"/>
                <a:gd name="connsiteX7052" fmla="*/ 3430740 w 3747182"/>
                <a:gd name="connsiteY7052" fmla="*/ 1437029 h 2326686"/>
                <a:gd name="connsiteX7053" fmla="*/ 3426773 w 3747182"/>
                <a:gd name="connsiteY7053" fmla="*/ 1439235 h 2326686"/>
                <a:gd name="connsiteX7054" fmla="*/ 3419146 w 3747182"/>
                <a:gd name="connsiteY7054" fmla="*/ 1441074 h 2326686"/>
                <a:gd name="connsiteX7055" fmla="*/ 3414021 w 3747182"/>
                <a:gd name="connsiteY7055" fmla="*/ 1441074 h 2326686"/>
                <a:gd name="connsiteX7056" fmla="*/ 3405275 w 3747182"/>
                <a:gd name="connsiteY7056" fmla="*/ 1444422 h 2326686"/>
                <a:gd name="connsiteX7057" fmla="*/ 3401981 w 3747182"/>
                <a:gd name="connsiteY7057" fmla="*/ 1444289 h 2326686"/>
                <a:gd name="connsiteX7058" fmla="*/ 3414037 w 3747182"/>
                <a:gd name="connsiteY7058" fmla="*/ 1439517 h 2326686"/>
                <a:gd name="connsiteX7059" fmla="*/ 3420593 w 3747182"/>
                <a:gd name="connsiteY7059" fmla="*/ 1439165 h 2326686"/>
                <a:gd name="connsiteX7060" fmla="*/ 3429043 w 3747182"/>
                <a:gd name="connsiteY7060" fmla="*/ 1436059 h 2326686"/>
                <a:gd name="connsiteX7061" fmla="*/ 3435184 w 3747182"/>
                <a:gd name="connsiteY7061" fmla="*/ 1430019 h 2326686"/>
                <a:gd name="connsiteX7062" fmla="*/ 3443273 w 3747182"/>
                <a:gd name="connsiteY7062" fmla="*/ 1435488 h 2326686"/>
                <a:gd name="connsiteX7063" fmla="*/ 3446058 w 3747182"/>
                <a:gd name="connsiteY7063" fmla="*/ 1436270 h 2326686"/>
                <a:gd name="connsiteX7064" fmla="*/ 3452090 w 3747182"/>
                <a:gd name="connsiteY7064" fmla="*/ 1435793 h 2326686"/>
                <a:gd name="connsiteX7065" fmla="*/ 3457308 w 3747182"/>
                <a:gd name="connsiteY7065" fmla="*/ 1439016 h 2326686"/>
                <a:gd name="connsiteX7066" fmla="*/ 3459053 w 3747182"/>
                <a:gd name="connsiteY7066" fmla="*/ 1438085 h 2326686"/>
                <a:gd name="connsiteX7067" fmla="*/ 3460696 w 3747182"/>
                <a:gd name="connsiteY7067" fmla="*/ 1435151 h 2326686"/>
                <a:gd name="connsiteX7068" fmla="*/ 3458513 w 3747182"/>
                <a:gd name="connsiteY7068" fmla="*/ 1430739 h 2326686"/>
                <a:gd name="connsiteX7069" fmla="*/ 3456628 w 3747182"/>
                <a:gd name="connsiteY7069" fmla="*/ 1428009 h 2326686"/>
                <a:gd name="connsiteX7070" fmla="*/ 3454492 w 3747182"/>
                <a:gd name="connsiteY7070" fmla="*/ 1427156 h 2326686"/>
                <a:gd name="connsiteX7071" fmla="*/ 3448030 w 3747182"/>
                <a:gd name="connsiteY7071" fmla="*/ 1427617 h 2326686"/>
                <a:gd name="connsiteX7072" fmla="*/ 3443782 w 3747182"/>
                <a:gd name="connsiteY7072" fmla="*/ 1426679 h 2326686"/>
                <a:gd name="connsiteX7073" fmla="*/ 3441341 w 3747182"/>
                <a:gd name="connsiteY7073" fmla="*/ 1425536 h 2326686"/>
                <a:gd name="connsiteX7074" fmla="*/ 3442921 w 3747182"/>
                <a:gd name="connsiteY7074" fmla="*/ 1424293 h 2326686"/>
                <a:gd name="connsiteX7075" fmla="*/ 3447568 w 3747182"/>
                <a:gd name="connsiteY7075" fmla="*/ 1426045 h 2326686"/>
                <a:gd name="connsiteX7076" fmla="*/ 3453193 w 3747182"/>
                <a:gd name="connsiteY7076" fmla="*/ 1423745 h 2326686"/>
                <a:gd name="connsiteX7077" fmla="*/ 3459749 w 3747182"/>
                <a:gd name="connsiteY7077" fmla="*/ 1427265 h 2326686"/>
                <a:gd name="connsiteX7078" fmla="*/ 3461338 w 3747182"/>
                <a:gd name="connsiteY7078" fmla="*/ 1430403 h 2326686"/>
                <a:gd name="connsiteX7079" fmla="*/ 3463207 w 3747182"/>
                <a:gd name="connsiteY7079" fmla="*/ 1431553 h 2326686"/>
                <a:gd name="connsiteX7080" fmla="*/ 3468582 w 3747182"/>
                <a:gd name="connsiteY7080" fmla="*/ 1439470 h 2326686"/>
                <a:gd name="connsiteX7081" fmla="*/ 3472251 w 3747182"/>
                <a:gd name="connsiteY7081" fmla="*/ 1442599 h 2326686"/>
                <a:gd name="connsiteX7082" fmla="*/ 3484033 w 3747182"/>
                <a:gd name="connsiteY7082" fmla="*/ 1444892 h 2326686"/>
                <a:gd name="connsiteX7083" fmla="*/ 3489181 w 3747182"/>
                <a:gd name="connsiteY7083" fmla="*/ 1448436 h 2326686"/>
                <a:gd name="connsiteX7084" fmla="*/ 3493108 w 3747182"/>
                <a:gd name="connsiteY7084" fmla="*/ 1446996 h 2326686"/>
                <a:gd name="connsiteX7085" fmla="*/ 3503021 w 3747182"/>
                <a:gd name="connsiteY7085" fmla="*/ 1439274 h 2326686"/>
                <a:gd name="connsiteX7086" fmla="*/ 3509569 w 3747182"/>
                <a:gd name="connsiteY7086" fmla="*/ 1437193 h 2326686"/>
                <a:gd name="connsiteX7087" fmla="*/ 3514028 w 3747182"/>
                <a:gd name="connsiteY7087" fmla="*/ 1432085 h 2326686"/>
                <a:gd name="connsiteX7088" fmla="*/ 3517893 w 3747182"/>
                <a:gd name="connsiteY7088" fmla="*/ 1426217 h 2326686"/>
                <a:gd name="connsiteX7089" fmla="*/ 3521680 w 3747182"/>
                <a:gd name="connsiteY7089" fmla="*/ 1424496 h 2326686"/>
                <a:gd name="connsiteX7090" fmla="*/ 3528165 w 3747182"/>
                <a:gd name="connsiteY7090" fmla="*/ 1418245 h 2326686"/>
                <a:gd name="connsiteX7091" fmla="*/ 3529691 w 3747182"/>
                <a:gd name="connsiteY7091" fmla="*/ 1415264 h 2326686"/>
                <a:gd name="connsiteX7092" fmla="*/ 3532226 w 3747182"/>
                <a:gd name="connsiteY7092" fmla="*/ 1407801 h 2326686"/>
                <a:gd name="connsiteX7093" fmla="*/ 3533712 w 3747182"/>
                <a:gd name="connsiteY7093" fmla="*/ 1404695 h 2326686"/>
                <a:gd name="connsiteX7094" fmla="*/ 3535895 w 3747182"/>
                <a:gd name="connsiteY7094" fmla="*/ 1400924 h 2326686"/>
                <a:gd name="connsiteX7095" fmla="*/ 3536059 w 3747182"/>
                <a:gd name="connsiteY7095" fmla="*/ 1397826 h 2326686"/>
                <a:gd name="connsiteX7096" fmla="*/ 3535582 w 3747182"/>
                <a:gd name="connsiteY7096" fmla="*/ 1394462 h 2326686"/>
                <a:gd name="connsiteX7097" fmla="*/ 3533759 w 3747182"/>
                <a:gd name="connsiteY7097" fmla="*/ 1391841 h 2326686"/>
                <a:gd name="connsiteX7098" fmla="*/ 3529558 w 3747182"/>
                <a:gd name="connsiteY7098" fmla="*/ 1388117 h 2326686"/>
                <a:gd name="connsiteX7099" fmla="*/ 3527633 w 3747182"/>
                <a:gd name="connsiteY7099" fmla="*/ 1385645 h 2326686"/>
                <a:gd name="connsiteX7100" fmla="*/ 3526280 w 3747182"/>
                <a:gd name="connsiteY7100" fmla="*/ 1380434 h 2326686"/>
                <a:gd name="connsiteX7101" fmla="*/ 3526420 w 3747182"/>
                <a:gd name="connsiteY7101" fmla="*/ 1374129 h 2326686"/>
                <a:gd name="connsiteX7102" fmla="*/ 3527359 w 3747182"/>
                <a:gd name="connsiteY7102" fmla="*/ 1369388 h 2326686"/>
                <a:gd name="connsiteX7103" fmla="*/ 3528619 w 3747182"/>
                <a:gd name="connsiteY7103" fmla="*/ 1365139 h 2326686"/>
                <a:gd name="connsiteX7104" fmla="*/ 3530090 w 3747182"/>
                <a:gd name="connsiteY7104" fmla="*/ 1368191 h 2326686"/>
                <a:gd name="connsiteX7105" fmla="*/ 3534338 w 3747182"/>
                <a:gd name="connsiteY7105" fmla="*/ 1367479 h 2326686"/>
                <a:gd name="connsiteX7106" fmla="*/ 3536442 w 3747182"/>
                <a:gd name="connsiteY7106" fmla="*/ 1366313 h 2326686"/>
                <a:gd name="connsiteX7107" fmla="*/ 3536677 w 3747182"/>
                <a:gd name="connsiteY7107" fmla="*/ 1363207 h 2326686"/>
                <a:gd name="connsiteX7108" fmla="*/ 3536153 w 3747182"/>
                <a:gd name="connsiteY7108" fmla="*/ 1359522 h 2326686"/>
                <a:gd name="connsiteX7109" fmla="*/ 3537186 w 3747182"/>
                <a:gd name="connsiteY7109" fmla="*/ 1358560 h 2326686"/>
                <a:gd name="connsiteX7110" fmla="*/ 3539392 w 3747182"/>
                <a:gd name="connsiteY7110" fmla="*/ 1358153 h 2326686"/>
                <a:gd name="connsiteX7111" fmla="*/ 3539705 w 3747182"/>
                <a:gd name="connsiteY7111" fmla="*/ 1355923 h 2326686"/>
                <a:gd name="connsiteX7112" fmla="*/ 3540479 w 3747182"/>
                <a:gd name="connsiteY7112" fmla="*/ 1354734 h 2326686"/>
                <a:gd name="connsiteX7113" fmla="*/ 3541285 w 3747182"/>
                <a:gd name="connsiteY7113" fmla="*/ 1356322 h 2326686"/>
                <a:gd name="connsiteX7114" fmla="*/ 3541324 w 3747182"/>
                <a:gd name="connsiteY7114" fmla="*/ 1362542 h 2326686"/>
                <a:gd name="connsiteX7115" fmla="*/ 3543061 w 3747182"/>
                <a:gd name="connsiteY7115" fmla="*/ 1364091 h 2326686"/>
                <a:gd name="connsiteX7116" fmla="*/ 3545494 w 3747182"/>
                <a:gd name="connsiteY7116" fmla="*/ 1365374 h 2326686"/>
                <a:gd name="connsiteX7117" fmla="*/ 3546534 w 3747182"/>
                <a:gd name="connsiteY7117" fmla="*/ 1364991 h 2326686"/>
                <a:gd name="connsiteX7118" fmla="*/ 3547575 w 3747182"/>
                <a:gd name="connsiteY7118" fmla="*/ 1364146 h 2326686"/>
                <a:gd name="connsiteX7119" fmla="*/ 3549062 w 3747182"/>
                <a:gd name="connsiteY7119" fmla="*/ 1362261 h 2326686"/>
                <a:gd name="connsiteX7120" fmla="*/ 3552073 w 3747182"/>
                <a:gd name="connsiteY7120" fmla="*/ 1355830 h 2326686"/>
                <a:gd name="connsiteX7121" fmla="*/ 3554029 w 3747182"/>
                <a:gd name="connsiteY7121" fmla="*/ 1353287 h 2326686"/>
                <a:gd name="connsiteX7122" fmla="*/ 3553865 w 3747182"/>
                <a:gd name="connsiteY7122" fmla="*/ 1357942 h 2326686"/>
                <a:gd name="connsiteX7123" fmla="*/ 3552715 w 3747182"/>
                <a:gd name="connsiteY7123" fmla="*/ 1364373 h 2326686"/>
                <a:gd name="connsiteX7124" fmla="*/ 3552066 w 3747182"/>
                <a:gd name="connsiteY7124" fmla="*/ 1366133 h 2326686"/>
                <a:gd name="connsiteX7125" fmla="*/ 3550360 w 3747182"/>
                <a:gd name="connsiteY7125" fmla="*/ 1368402 h 2326686"/>
                <a:gd name="connsiteX7126" fmla="*/ 3549547 w 3747182"/>
                <a:gd name="connsiteY7126" fmla="*/ 1373112 h 2326686"/>
                <a:gd name="connsiteX7127" fmla="*/ 3549195 w 3747182"/>
                <a:gd name="connsiteY7127" fmla="*/ 1374387 h 2326686"/>
                <a:gd name="connsiteX7128" fmla="*/ 3546746 w 3747182"/>
                <a:gd name="connsiteY7128" fmla="*/ 1373096 h 2326686"/>
                <a:gd name="connsiteX7129" fmla="*/ 3544970 w 3747182"/>
                <a:gd name="connsiteY7129" fmla="*/ 1373354 h 2326686"/>
                <a:gd name="connsiteX7130" fmla="*/ 3546284 w 3747182"/>
                <a:gd name="connsiteY7130" fmla="*/ 1378541 h 2326686"/>
                <a:gd name="connsiteX7131" fmla="*/ 3548217 w 3747182"/>
                <a:gd name="connsiteY7131" fmla="*/ 1382398 h 2326686"/>
                <a:gd name="connsiteX7132" fmla="*/ 3550673 w 3747182"/>
                <a:gd name="connsiteY7132" fmla="*/ 1386114 h 2326686"/>
                <a:gd name="connsiteX7133" fmla="*/ 3553325 w 3747182"/>
                <a:gd name="connsiteY7133" fmla="*/ 1388328 h 2326686"/>
                <a:gd name="connsiteX7134" fmla="*/ 3554029 w 3747182"/>
                <a:gd name="connsiteY7134" fmla="*/ 1388266 h 2326686"/>
                <a:gd name="connsiteX7135" fmla="*/ 3554554 w 3747182"/>
                <a:gd name="connsiteY7135" fmla="*/ 1389056 h 2326686"/>
                <a:gd name="connsiteX7136" fmla="*/ 3554624 w 3747182"/>
                <a:gd name="connsiteY7136" fmla="*/ 1391387 h 2326686"/>
                <a:gd name="connsiteX7137" fmla="*/ 3554037 w 3747182"/>
                <a:gd name="connsiteY7137" fmla="*/ 1396903 h 2326686"/>
                <a:gd name="connsiteX7138" fmla="*/ 3554507 w 3747182"/>
                <a:gd name="connsiteY7138" fmla="*/ 1399860 h 2326686"/>
                <a:gd name="connsiteX7139" fmla="*/ 3556533 w 3747182"/>
                <a:gd name="connsiteY7139" fmla="*/ 1402066 h 2326686"/>
                <a:gd name="connsiteX7140" fmla="*/ 3558778 w 3747182"/>
                <a:gd name="connsiteY7140" fmla="*/ 1402629 h 2326686"/>
                <a:gd name="connsiteX7141" fmla="*/ 3572211 w 3747182"/>
                <a:gd name="connsiteY7141" fmla="*/ 1402371 h 2326686"/>
                <a:gd name="connsiteX7142" fmla="*/ 3576819 w 3747182"/>
                <a:gd name="connsiteY7142" fmla="*/ 1401628 h 2326686"/>
                <a:gd name="connsiteX7143" fmla="*/ 3583704 w 3747182"/>
                <a:gd name="connsiteY7143" fmla="*/ 1396433 h 2326686"/>
                <a:gd name="connsiteX7144" fmla="*/ 3586317 w 3747182"/>
                <a:gd name="connsiteY7144" fmla="*/ 1395799 h 2326686"/>
                <a:gd name="connsiteX7145" fmla="*/ 3589258 w 3747182"/>
                <a:gd name="connsiteY7145" fmla="*/ 1396449 h 2326686"/>
                <a:gd name="connsiteX7146" fmla="*/ 3597488 w 3747182"/>
                <a:gd name="connsiteY7146" fmla="*/ 1399304 h 2326686"/>
                <a:gd name="connsiteX7147" fmla="*/ 3607456 w 3747182"/>
                <a:gd name="connsiteY7147" fmla="*/ 1403357 h 2326686"/>
                <a:gd name="connsiteX7148" fmla="*/ 3611203 w 3747182"/>
                <a:gd name="connsiteY7148" fmla="*/ 1409608 h 2326686"/>
                <a:gd name="connsiteX7149" fmla="*/ 3612674 w 3747182"/>
                <a:gd name="connsiteY7149" fmla="*/ 1415890 h 2326686"/>
                <a:gd name="connsiteX7150" fmla="*/ 3613237 w 3747182"/>
                <a:gd name="connsiteY7150" fmla="*/ 1422540 h 2326686"/>
                <a:gd name="connsiteX7151" fmla="*/ 3612596 w 3747182"/>
                <a:gd name="connsiteY7151" fmla="*/ 1425208 h 2326686"/>
                <a:gd name="connsiteX7152" fmla="*/ 3612721 w 3747182"/>
                <a:gd name="connsiteY7152" fmla="*/ 1427461 h 2326686"/>
                <a:gd name="connsiteX7153" fmla="*/ 3615756 w 3747182"/>
                <a:gd name="connsiteY7153" fmla="*/ 1430825 h 2326686"/>
                <a:gd name="connsiteX7154" fmla="*/ 3620044 w 3747182"/>
                <a:gd name="connsiteY7154" fmla="*/ 1434909 h 2326686"/>
                <a:gd name="connsiteX7155" fmla="*/ 3620865 w 3747182"/>
                <a:gd name="connsiteY7155" fmla="*/ 1435863 h 2326686"/>
                <a:gd name="connsiteX7156" fmla="*/ 3621765 w 3747182"/>
                <a:gd name="connsiteY7156" fmla="*/ 1437506 h 2326686"/>
                <a:gd name="connsiteX7157" fmla="*/ 3622798 w 3747182"/>
                <a:gd name="connsiteY7157" fmla="*/ 1438242 h 2326686"/>
                <a:gd name="connsiteX7158" fmla="*/ 3625857 w 3747182"/>
                <a:gd name="connsiteY7158" fmla="*/ 1438680 h 2326686"/>
                <a:gd name="connsiteX7159" fmla="*/ 3628274 w 3747182"/>
                <a:gd name="connsiteY7159" fmla="*/ 1437890 h 2326686"/>
                <a:gd name="connsiteX7160" fmla="*/ 3630691 w 3747182"/>
                <a:gd name="connsiteY7160" fmla="*/ 1437663 h 2326686"/>
                <a:gd name="connsiteX7161" fmla="*/ 3635197 w 3747182"/>
                <a:gd name="connsiteY7161" fmla="*/ 1439603 h 2326686"/>
                <a:gd name="connsiteX7162" fmla="*/ 3640901 w 3747182"/>
                <a:gd name="connsiteY7162" fmla="*/ 1442599 h 2326686"/>
                <a:gd name="connsiteX7163" fmla="*/ 3646448 w 3747182"/>
                <a:gd name="connsiteY7163" fmla="*/ 1446707 h 2326686"/>
                <a:gd name="connsiteX7164" fmla="*/ 3648928 w 3747182"/>
                <a:gd name="connsiteY7164" fmla="*/ 1449766 h 2326686"/>
                <a:gd name="connsiteX7165" fmla="*/ 3653395 w 3747182"/>
                <a:gd name="connsiteY7165" fmla="*/ 1456329 h 2326686"/>
                <a:gd name="connsiteX7166" fmla="*/ 3655671 w 3747182"/>
                <a:gd name="connsiteY7166" fmla="*/ 1458324 h 2326686"/>
                <a:gd name="connsiteX7167" fmla="*/ 3659364 w 3747182"/>
                <a:gd name="connsiteY7167" fmla="*/ 1460617 h 2326686"/>
                <a:gd name="connsiteX7168" fmla="*/ 3660764 w 3747182"/>
                <a:gd name="connsiteY7168" fmla="*/ 1460977 h 2326686"/>
                <a:gd name="connsiteX7169" fmla="*/ 3662133 w 3747182"/>
                <a:gd name="connsiteY7169" fmla="*/ 1460562 h 2326686"/>
                <a:gd name="connsiteX7170" fmla="*/ 3664958 w 3747182"/>
                <a:gd name="connsiteY7170" fmla="*/ 1457362 h 2326686"/>
                <a:gd name="connsiteX7171" fmla="*/ 3666703 w 3747182"/>
                <a:gd name="connsiteY7171" fmla="*/ 1454796 h 2326686"/>
                <a:gd name="connsiteX7172" fmla="*/ 3668197 w 3747182"/>
                <a:gd name="connsiteY7172" fmla="*/ 1451706 h 2326686"/>
                <a:gd name="connsiteX7173" fmla="*/ 3668596 w 3747182"/>
                <a:gd name="connsiteY7173" fmla="*/ 1454366 h 2326686"/>
                <a:gd name="connsiteX7174" fmla="*/ 3668596 w 3747182"/>
                <a:gd name="connsiteY7174" fmla="*/ 1456642 h 2326686"/>
                <a:gd name="connsiteX7175" fmla="*/ 3667141 w 3747182"/>
                <a:gd name="connsiteY7175" fmla="*/ 1458285 h 2326686"/>
                <a:gd name="connsiteX7176" fmla="*/ 3667133 w 3747182"/>
                <a:gd name="connsiteY7176" fmla="*/ 1461102 h 2326686"/>
                <a:gd name="connsiteX7177" fmla="*/ 3669331 w 3747182"/>
                <a:gd name="connsiteY7177" fmla="*/ 1464403 h 2326686"/>
                <a:gd name="connsiteX7178" fmla="*/ 3671929 w 3747182"/>
                <a:gd name="connsiteY7178" fmla="*/ 1464904 h 2326686"/>
                <a:gd name="connsiteX7179" fmla="*/ 3675183 w 3747182"/>
                <a:gd name="connsiteY7179" fmla="*/ 1464012 h 2326686"/>
                <a:gd name="connsiteX7180" fmla="*/ 3676263 w 3747182"/>
                <a:gd name="connsiteY7180" fmla="*/ 1462479 h 2326686"/>
                <a:gd name="connsiteX7181" fmla="*/ 3677233 w 3747182"/>
                <a:gd name="connsiteY7181" fmla="*/ 1460366 h 2326686"/>
                <a:gd name="connsiteX7182" fmla="*/ 3676505 w 3747182"/>
                <a:gd name="connsiteY7182" fmla="*/ 1453357 h 2326686"/>
                <a:gd name="connsiteX7183" fmla="*/ 3677507 w 3747182"/>
                <a:gd name="connsiteY7183" fmla="*/ 1452402 h 2326686"/>
                <a:gd name="connsiteX7184" fmla="*/ 3679979 w 3747182"/>
                <a:gd name="connsiteY7184" fmla="*/ 1453787 h 2326686"/>
                <a:gd name="connsiteX7185" fmla="*/ 3680761 w 3747182"/>
                <a:gd name="connsiteY7185" fmla="*/ 1455766 h 2326686"/>
                <a:gd name="connsiteX7186" fmla="*/ 3681074 w 3747182"/>
                <a:gd name="connsiteY7186" fmla="*/ 1458191 h 2326686"/>
                <a:gd name="connsiteX7187" fmla="*/ 3682091 w 3747182"/>
                <a:gd name="connsiteY7187" fmla="*/ 1458457 h 2326686"/>
                <a:gd name="connsiteX7188" fmla="*/ 3688507 w 3747182"/>
                <a:gd name="connsiteY7188" fmla="*/ 1458113 h 2326686"/>
                <a:gd name="connsiteX7189" fmla="*/ 3688976 w 3747182"/>
                <a:gd name="connsiteY7189" fmla="*/ 1457221 h 2326686"/>
                <a:gd name="connsiteX7190" fmla="*/ 3688663 w 3747182"/>
                <a:gd name="connsiteY7190" fmla="*/ 1455031 h 2326686"/>
                <a:gd name="connsiteX7191" fmla="*/ 3687724 w 3747182"/>
                <a:gd name="connsiteY7191" fmla="*/ 1452957 h 2326686"/>
                <a:gd name="connsiteX7192" fmla="*/ 3686629 w 3747182"/>
                <a:gd name="connsiteY7192" fmla="*/ 1451487 h 2326686"/>
                <a:gd name="connsiteX7193" fmla="*/ 3683813 w 3747182"/>
                <a:gd name="connsiteY7193" fmla="*/ 1449766 h 2326686"/>
                <a:gd name="connsiteX7194" fmla="*/ 3680918 w 3747182"/>
                <a:gd name="connsiteY7194" fmla="*/ 1448467 h 2326686"/>
                <a:gd name="connsiteX7195" fmla="*/ 3678571 w 3747182"/>
                <a:gd name="connsiteY7195" fmla="*/ 1448131 h 2326686"/>
                <a:gd name="connsiteX7196" fmla="*/ 3677554 w 3747182"/>
                <a:gd name="connsiteY7196" fmla="*/ 1447160 h 2326686"/>
                <a:gd name="connsiteX7197" fmla="*/ 3677788 w 3747182"/>
                <a:gd name="connsiteY7197" fmla="*/ 1445361 h 2326686"/>
                <a:gd name="connsiteX7198" fmla="*/ 3677037 w 3747182"/>
                <a:gd name="connsiteY7198" fmla="*/ 1443257 h 2326686"/>
                <a:gd name="connsiteX7199" fmla="*/ 3677514 w 3747182"/>
                <a:gd name="connsiteY7199" fmla="*/ 1442013 h 2326686"/>
                <a:gd name="connsiteX7200" fmla="*/ 3679509 w 3747182"/>
                <a:gd name="connsiteY7200" fmla="*/ 1440370 h 2326686"/>
                <a:gd name="connsiteX7201" fmla="*/ 3679744 w 3747182"/>
                <a:gd name="connsiteY7201" fmla="*/ 1438860 h 2326686"/>
                <a:gd name="connsiteX7202" fmla="*/ 3677632 w 3747182"/>
                <a:gd name="connsiteY7202" fmla="*/ 1437029 h 2326686"/>
                <a:gd name="connsiteX7203" fmla="*/ 3675418 w 3747182"/>
                <a:gd name="connsiteY7203" fmla="*/ 1436458 h 2326686"/>
                <a:gd name="connsiteX7204" fmla="*/ 3673486 w 3747182"/>
                <a:gd name="connsiteY7204" fmla="*/ 1437475 h 2326686"/>
                <a:gd name="connsiteX7205" fmla="*/ 3673924 w 3747182"/>
                <a:gd name="connsiteY7205" fmla="*/ 1435934 h 2326686"/>
                <a:gd name="connsiteX7206" fmla="*/ 3675394 w 3747182"/>
                <a:gd name="connsiteY7206" fmla="*/ 1434416 h 2326686"/>
                <a:gd name="connsiteX7207" fmla="*/ 3677624 w 3747182"/>
                <a:gd name="connsiteY7207" fmla="*/ 1433767 h 2326686"/>
                <a:gd name="connsiteX7208" fmla="*/ 3679901 w 3747182"/>
                <a:gd name="connsiteY7208" fmla="*/ 1434095 h 2326686"/>
                <a:gd name="connsiteX7209" fmla="*/ 3684282 w 3747182"/>
                <a:gd name="connsiteY7209" fmla="*/ 1432797 h 2326686"/>
                <a:gd name="connsiteX7210" fmla="*/ 3688585 w 3747182"/>
                <a:gd name="connsiteY7210" fmla="*/ 1429855 h 2326686"/>
                <a:gd name="connsiteX7211" fmla="*/ 3690619 w 3747182"/>
                <a:gd name="connsiteY7211" fmla="*/ 1427915 h 2326686"/>
                <a:gd name="connsiteX7212" fmla="*/ 3692653 w 3747182"/>
                <a:gd name="connsiteY7212" fmla="*/ 1425529 h 2326686"/>
                <a:gd name="connsiteX7213" fmla="*/ 3692418 w 3747182"/>
                <a:gd name="connsiteY7213" fmla="*/ 1421335 h 2326686"/>
                <a:gd name="connsiteX7214" fmla="*/ 3691088 w 3747182"/>
                <a:gd name="connsiteY7214" fmla="*/ 1417306 h 2326686"/>
                <a:gd name="connsiteX7215" fmla="*/ 3689054 w 3747182"/>
                <a:gd name="connsiteY7215" fmla="*/ 1416211 h 2326686"/>
                <a:gd name="connsiteX7216" fmla="*/ 3686785 w 3747182"/>
                <a:gd name="connsiteY7216" fmla="*/ 1416461 h 2326686"/>
                <a:gd name="connsiteX7217" fmla="*/ 3684751 w 3747182"/>
                <a:gd name="connsiteY7217" fmla="*/ 1416133 h 2326686"/>
                <a:gd name="connsiteX7218" fmla="*/ 3682796 w 3747182"/>
                <a:gd name="connsiteY7218" fmla="*/ 1415069 h 2326686"/>
                <a:gd name="connsiteX7219" fmla="*/ 3690541 w 3747182"/>
                <a:gd name="connsiteY7219" fmla="*/ 1413645 h 2326686"/>
                <a:gd name="connsiteX7220" fmla="*/ 3691401 w 3747182"/>
                <a:gd name="connsiteY7220" fmla="*/ 1412221 h 2326686"/>
                <a:gd name="connsiteX7221" fmla="*/ 3692653 w 3747182"/>
                <a:gd name="connsiteY7221" fmla="*/ 1405782 h 2326686"/>
                <a:gd name="connsiteX7222" fmla="*/ 3692183 w 3747182"/>
                <a:gd name="connsiteY7222" fmla="*/ 1404171 h 2326686"/>
                <a:gd name="connsiteX7223" fmla="*/ 3690619 w 3747182"/>
                <a:gd name="connsiteY7223" fmla="*/ 1404593 h 2326686"/>
                <a:gd name="connsiteX7224" fmla="*/ 3688194 w 3747182"/>
                <a:gd name="connsiteY7224" fmla="*/ 1404499 h 2326686"/>
                <a:gd name="connsiteX7225" fmla="*/ 3688741 w 3747182"/>
                <a:gd name="connsiteY7225" fmla="*/ 1403185 h 2326686"/>
                <a:gd name="connsiteX7226" fmla="*/ 3689524 w 3747182"/>
                <a:gd name="connsiteY7226" fmla="*/ 1402050 h 2326686"/>
                <a:gd name="connsiteX7227" fmla="*/ 3685143 w 3747182"/>
                <a:gd name="connsiteY7227" fmla="*/ 1395901 h 2326686"/>
                <a:gd name="connsiteX7228" fmla="*/ 3680135 w 3747182"/>
                <a:gd name="connsiteY7228" fmla="*/ 1392232 h 2326686"/>
                <a:gd name="connsiteX7229" fmla="*/ 3681544 w 3747182"/>
                <a:gd name="connsiteY7229" fmla="*/ 1391622 h 2326686"/>
                <a:gd name="connsiteX7230" fmla="*/ 3683969 w 3747182"/>
                <a:gd name="connsiteY7230" fmla="*/ 1391755 h 2326686"/>
                <a:gd name="connsiteX7231" fmla="*/ 3687724 w 3747182"/>
                <a:gd name="connsiteY7231" fmla="*/ 1392842 h 2326686"/>
                <a:gd name="connsiteX7232" fmla="*/ 3690227 w 3747182"/>
                <a:gd name="connsiteY7232" fmla="*/ 1395612 h 2326686"/>
                <a:gd name="connsiteX7233" fmla="*/ 3691166 w 3747182"/>
                <a:gd name="connsiteY7233" fmla="*/ 1397482 h 2326686"/>
                <a:gd name="connsiteX7234" fmla="*/ 3692183 w 3747182"/>
                <a:gd name="connsiteY7234" fmla="*/ 1398115 h 2326686"/>
                <a:gd name="connsiteX7235" fmla="*/ 3694452 w 3747182"/>
                <a:gd name="connsiteY7235" fmla="*/ 1398303 h 2326686"/>
                <a:gd name="connsiteX7236" fmla="*/ 3698286 w 3747182"/>
                <a:gd name="connsiteY7236" fmla="*/ 1399617 h 2326686"/>
                <a:gd name="connsiteX7237" fmla="*/ 3698520 w 3747182"/>
                <a:gd name="connsiteY7237" fmla="*/ 1401425 h 2326686"/>
                <a:gd name="connsiteX7238" fmla="*/ 3699381 w 3747182"/>
                <a:gd name="connsiteY7238" fmla="*/ 1402058 h 2326686"/>
                <a:gd name="connsiteX7239" fmla="*/ 3701885 w 3747182"/>
                <a:gd name="connsiteY7239" fmla="*/ 1401284 h 2326686"/>
                <a:gd name="connsiteX7240" fmla="*/ 3709004 w 3747182"/>
                <a:gd name="connsiteY7240" fmla="*/ 1400087 h 2326686"/>
                <a:gd name="connsiteX7241" fmla="*/ 3711273 w 3747182"/>
                <a:gd name="connsiteY7241" fmla="*/ 1400400 h 2326686"/>
                <a:gd name="connsiteX7242" fmla="*/ 3714559 w 3747182"/>
                <a:gd name="connsiteY7242" fmla="*/ 1401698 h 2326686"/>
                <a:gd name="connsiteX7243" fmla="*/ 3715576 w 3747182"/>
                <a:gd name="connsiteY7243" fmla="*/ 1401730 h 2326686"/>
                <a:gd name="connsiteX7244" fmla="*/ 3716984 w 3747182"/>
                <a:gd name="connsiteY7244" fmla="*/ 1401260 h 2326686"/>
                <a:gd name="connsiteX7245" fmla="*/ 3718079 w 3747182"/>
                <a:gd name="connsiteY7245" fmla="*/ 1399195 h 2326686"/>
                <a:gd name="connsiteX7246" fmla="*/ 3716280 w 3747182"/>
                <a:gd name="connsiteY7246" fmla="*/ 1395048 h 2326686"/>
                <a:gd name="connsiteX7247" fmla="*/ 3712603 w 3747182"/>
                <a:gd name="connsiteY7247" fmla="*/ 1391301 h 2326686"/>
                <a:gd name="connsiteX7248" fmla="*/ 3710412 w 3747182"/>
                <a:gd name="connsiteY7248" fmla="*/ 1388461 h 2326686"/>
                <a:gd name="connsiteX7249" fmla="*/ 3709395 w 3747182"/>
                <a:gd name="connsiteY7249" fmla="*/ 1386192 h 2326686"/>
                <a:gd name="connsiteX7250" fmla="*/ 3710021 w 3747182"/>
                <a:gd name="connsiteY7250" fmla="*/ 1385332 h 2326686"/>
                <a:gd name="connsiteX7251" fmla="*/ 3711038 w 3747182"/>
                <a:gd name="connsiteY7251" fmla="*/ 1385676 h 2326686"/>
                <a:gd name="connsiteX7252" fmla="*/ 3714167 w 3747182"/>
                <a:gd name="connsiteY7252" fmla="*/ 1389259 h 2326686"/>
                <a:gd name="connsiteX7253" fmla="*/ 3716671 w 3747182"/>
                <a:gd name="connsiteY7253" fmla="*/ 1391497 h 2326686"/>
                <a:gd name="connsiteX7254" fmla="*/ 3719253 w 3747182"/>
                <a:gd name="connsiteY7254" fmla="*/ 1393100 h 2326686"/>
                <a:gd name="connsiteX7255" fmla="*/ 3721521 w 3747182"/>
                <a:gd name="connsiteY7255" fmla="*/ 1394290 h 2326686"/>
                <a:gd name="connsiteX7256" fmla="*/ 3726607 w 3747182"/>
                <a:gd name="connsiteY7256" fmla="*/ 1395408 h 2326686"/>
                <a:gd name="connsiteX7257" fmla="*/ 3728875 w 3747182"/>
                <a:gd name="connsiteY7257" fmla="*/ 1393562 h 2326686"/>
                <a:gd name="connsiteX7258" fmla="*/ 3729345 w 3747182"/>
                <a:gd name="connsiteY7258" fmla="*/ 1390683 h 2326686"/>
                <a:gd name="connsiteX7259" fmla="*/ 3728875 w 3747182"/>
                <a:gd name="connsiteY7259" fmla="*/ 1384628 h 2326686"/>
                <a:gd name="connsiteX7260" fmla="*/ 3729345 w 3747182"/>
                <a:gd name="connsiteY7260" fmla="*/ 1382382 h 2326686"/>
                <a:gd name="connsiteX7261" fmla="*/ 3732396 w 3747182"/>
                <a:gd name="connsiteY7261" fmla="*/ 1378995 h 2326686"/>
                <a:gd name="connsiteX7262" fmla="*/ 3737716 w 3747182"/>
                <a:gd name="connsiteY7262" fmla="*/ 1374707 h 2326686"/>
                <a:gd name="connsiteX7263" fmla="*/ 3741158 w 3747182"/>
                <a:gd name="connsiteY7263" fmla="*/ 1373338 h 2326686"/>
                <a:gd name="connsiteX7264" fmla="*/ 3742332 w 3747182"/>
                <a:gd name="connsiteY7264" fmla="*/ 1373471 h 2326686"/>
                <a:gd name="connsiteX7265" fmla="*/ 3743583 w 3747182"/>
                <a:gd name="connsiteY7265" fmla="*/ 1374817 h 2326686"/>
                <a:gd name="connsiteX7266" fmla="*/ 3744914 w 3747182"/>
                <a:gd name="connsiteY7266" fmla="*/ 1375200 h 2326686"/>
                <a:gd name="connsiteX7267" fmla="*/ 3747182 w 3747182"/>
                <a:gd name="connsiteY7267" fmla="*/ 1372008 h 2326686"/>
                <a:gd name="connsiteX7268" fmla="*/ 3746165 w 3747182"/>
                <a:gd name="connsiteY7268" fmla="*/ 1367408 h 2326686"/>
                <a:gd name="connsiteX7269" fmla="*/ 2030565 w 3747182"/>
                <a:gd name="connsiteY7269" fmla="*/ 810646 h 2326686"/>
                <a:gd name="connsiteX7270" fmla="*/ 2028875 w 3747182"/>
                <a:gd name="connsiteY7270" fmla="*/ 812476 h 2326686"/>
                <a:gd name="connsiteX7271" fmla="*/ 2028468 w 3747182"/>
                <a:gd name="connsiteY7271" fmla="*/ 814988 h 2326686"/>
                <a:gd name="connsiteX7272" fmla="*/ 2028327 w 3747182"/>
                <a:gd name="connsiteY7272" fmla="*/ 818258 h 2326686"/>
                <a:gd name="connsiteX7273" fmla="*/ 2027583 w 3747182"/>
                <a:gd name="connsiteY7273" fmla="*/ 823773 h 2326686"/>
                <a:gd name="connsiteX7274" fmla="*/ 2026058 w 3747182"/>
                <a:gd name="connsiteY7274" fmla="*/ 825807 h 2326686"/>
                <a:gd name="connsiteX7275" fmla="*/ 2020738 w 3747182"/>
                <a:gd name="connsiteY7275" fmla="*/ 824955 h 2326686"/>
                <a:gd name="connsiteX7276" fmla="*/ 2019260 w 3747182"/>
                <a:gd name="connsiteY7276" fmla="*/ 825448 h 2326686"/>
                <a:gd name="connsiteX7277" fmla="*/ 2017797 w 3747182"/>
                <a:gd name="connsiteY7277" fmla="*/ 826692 h 2326686"/>
                <a:gd name="connsiteX7278" fmla="*/ 2020863 w 3747182"/>
                <a:gd name="connsiteY7278" fmla="*/ 833193 h 2326686"/>
                <a:gd name="connsiteX7279" fmla="*/ 2026770 w 3747182"/>
                <a:gd name="connsiteY7279" fmla="*/ 837535 h 2326686"/>
                <a:gd name="connsiteX7280" fmla="*/ 2031011 w 3747182"/>
                <a:gd name="connsiteY7280" fmla="*/ 842049 h 2326686"/>
                <a:gd name="connsiteX7281" fmla="*/ 2032997 w 3747182"/>
                <a:gd name="connsiteY7281" fmla="*/ 843410 h 2326686"/>
                <a:gd name="connsiteX7282" fmla="*/ 2045875 w 3747182"/>
                <a:gd name="connsiteY7282" fmla="*/ 847517 h 2326686"/>
                <a:gd name="connsiteX7283" fmla="*/ 2046508 w 3747182"/>
                <a:gd name="connsiteY7283" fmla="*/ 846884 h 2326686"/>
                <a:gd name="connsiteX7284" fmla="*/ 2050162 w 3747182"/>
                <a:gd name="connsiteY7284" fmla="*/ 839342 h 2326686"/>
                <a:gd name="connsiteX7285" fmla="*/ 2054833 w 3747182"/>
                <a:gd name="connsiteY7285" fmla="*/ 835915 h 2326686"/>
                <a:gd name="connsiteX7286" fmla="*/ 2056335 w 3747182"/>
                <a:gd name="connsiteY7286" fmla="*/ 833216 h 2326686"/>
                <a:gd name="connsiteX7287" fmla="*/ 2057219 w 3747182"/>
                <a:gd name="connsiteY7287" fmla="*/ 829617 h 2326686"/>
                <a:gd name="connsiteX7288" fmla="*/ 2058400 w 3747182"/>
                <a:gd name="connsiteY7288" fmla="*/ 826707 h 2326686"/>
                <a:gd name="connsiteX7289" fmla="*/ 2059151 w 3747182"/>
                <a:gd name="connsiteY7289" fmla="*/ 822842 h 2326686"/>
                <a:gd name="connsiteX7290" fmla="*/ 2056937 w 3747182"/>
                <a:gd name="connsiteY7290" fmla="*/ 819525 h 2326686"/>
                <a:gd name="connsiteX7291" fmla="*/ 2049599 w 3747182"/>
                <a:gd name="connsiteY7291" fmla="*/ 816365 h 2326686"/>
                <a:gd name="connsiteX7292" fmla="*/ 2030565 w 3747182"/>
                <a:gd name="connsiteY7292" fmla="*/ 810646 h 2326686"/>
                <a:gd name="connsiteX7293" fmla="*/ 1028375 w 3747182"/>
                <a:gd name="connsiteY7293" fmla="*/ 1089778 h 2326686"/>
                <a:gd name="connsiteX7294" fmla="*/ 1027890 w 3747182"/>
                <a:gd name="connsiteY7294" fmla="*/ 1090811 h 2326686"/>
                <a:gd name="connsiteX7295" fmla="*/ 1027381 w 3747182"/>
                <a:gd name="connsiteY7295" fmla="*/ 1092790 h 2326686"/>
                <a:gd name="connsiteX7296" fmla="*/ 1027663 w 3747182"/>
                <a:gd name="connsiteY7296" fmla="*/ 1100183 h 2326686"/>
                <a:gd name="connsiteX7297" fmla="*/ 1028555 w 3747182"/>
                <a:gd name="connsiteY7297" fmla="*/ 1103798 h 2326686"/>
                <a:gd name="connsiteX7298" fmla="*/ 1030025 w 3747182"/>
                <a:gd name="connsiteY7298" fmla="*/ 1106841 h 2326686"/>
                <a:gd name="connsiteX7299" fmla="*/ 1031183 w 3747182"/>
                <a:gd name="connsiteY7299" fmla="*/ 1107717 h 2326686"/>
                <a:gd name="connsiteX7300" fmla="*/ 1031019 w 3747182"/>
                <a:gd name="connsiteY7300" fmla="*/ 1105073 h 2326686"/>
                <a:gd name="connsiteX7301" fmla="*/ 1028750 w 3747182"/>
                <a:gd name="connsiteY7301" fmla="*/ 1094683 h 2326686"/>
                <a:gd name="connsiteX7302" fmla="*/ 1028868 w 3747182"/>
                <a:gd name="connsiteY7302" fmla="*/ 1089997 h 2326686"/>
                <a:gd name="connsiteX7303" fmla="*/ 1028375 w 3747182"/>
                <a:gd name="connsiteY7303" fmla="*/ 1089778 h 2326686"/>
                <a:gd name="connsiteX7304" fmla="*/ 1108221 w 3747182"/>
                <a:gd name="connsiteY7304" fmla="*/ 1337100 h 2326686"/>
                <a:gd name="connsiteX7305" fmla="*/ 1104732 w 3747182"/>
                <a:gd name="connsiteY7305" fmla="*/ 1336224 h 2326686"/>
                <a:gd name="connsiteX7306" fmla="*/ 1102157 w 3747182"/>
                <a:gd name="connsiteY7306" fmla="*/ 1334847 h 2326686"/>
                <a:gd name="connsiteX7307" fmla="*/ 1098113 w 3747182"/>
                <a:gd name="connsiteY7307" fmla="*/ 1334706 h 2326686"/>
                <a:gd name="connsiteX7308" fmla="*/ 1095617 w 3747182"/>
                <a:gd name="connsiteY7308" fmla="*/ 1334034 h 2326686"/>
                <a:gd name="connsiteX7309" fmla="*/ 1094882 w 3747182"/>
                <a:gd name="connsiteY7309" fmla="*/ 1335982 h 2326686"/>
                <a:gd name="connsiteX7310" fmla="*/ 1098887 w 3747182"/>
                <a:gd name="connsiteY7310" fmla="*/ 1344313 h 2326686"/>
                <a:gd name="connsiteX7311" fmla="*/ 1103128 w 3747182"/>
                <a:gd name="connsiteY7311" fmla="*/ 1348476 h 2326686"/>
                <a:gd name="connsiteX7312" fmla="*/ 1106993 w 3747182"/>
                <a:gd name="connsiteY7312" fmla="*/ 1347787 h 2326686"/>
                <a:gd name="connsiteX7313" fmla="*/ 1107837 w 3747182"/>
                <a:gd name="connsiteY7313" fmla="*/ 1346942 h 2326686"/>
                <a:gd name="connsiteX7314" fmla="*/ 1108956 w 3747182"/>
                <a:gd name="connsiteY7314" fmla="*/ 1344102 h 2326686"/>
                <a:gd name="connsiteX7315" fmla="*/ 1107798 w 3747182"/>
                <a:gd name="connsiteY7315" fmla="*/ 1342428 h 2326686"/>
                <a:gd name="connsiteX7316" fmla="*/ 1107806 w 3747182"/>
                <a:gd name="connsiteY7316" fmla="*/ 1340895 h 2326686"/>
                <a:gd name="connsiteX7317" fmla="*/ 1108221 w 3747182"/>
                <a:gd name="connsiteY7317" fmla="*/ 1337100 h 2326686"/>
                <a:gd name="connsiteX7318" fmla="*/ 1046463 w 3747182"/>
                <a:gd name="connsiteY7318" fmla="*/ 1175578 h 2326686"/>
                <a:gd name="connsiteX7319" fmla="*/ 1048246 w 3747182"/>
                <a:gd name="connsiteY7319" fmla="*/ 1170117 h 2326686"/>
                <a:gd name="connsiteX7320" fmla="*/ 1047894 w 3747182"/>
                <a:gd name="connsiteY7320" fmla="*/ 1167457 h 2326686"/>
                <a:gd name="connsiteX7321" fmla="*/ 1045422 w 3747182"/>
                <a:gd name="connsiteY7321" fmla="*/ 1167253 h 2326686"/>
                <a:gd name="connsiteX7322" fmla="*/ 1041244 w 3747182"/>
                <a:gd name="connsiteY7322" fmla="*/ 1173035 h 2326686"/>
                <a:gd name="connsiteX7323" fmla="*/ 1041721 w 3747182"/>
                <a:gd name="connsiteY7323" fmla="*/ 1174044 h 2326686"/>
                <a:gd name="connsiteX7324" fmla="*/ 1042832 w 3747182"/>
                <a:gd name="connsiteY7324" fmla="*/ 1175288 h 2326686"/>
                <a:gd name="connsiteX7325" fmla="*/ 1046463 w 3747182"/>
                <a:gd name="connsiteY7325" fmla="*/ 1175578 h 2326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Lst>
              <a:rect l="l" t="t" r="r" b="b"/>
              <a:pathLst>
                <a:path w="3747182" h="2326686">
                  <a:moveTo>
                    <a:pt x="761290" y="204614"/>
                  </a:moveTo>
                  <a:lnTo>
                    <a:pt x="751096" y="197354"/>
                  </a:lnTo>
                  <a:lnTo>
                    <a:pt x="751934" y="193685"/>
                  </a:lnTo>
                  <a:lnTo>
                    <a:pt x="753037" y="192144"/>
                  </a:lnTo>
                  <a:lnTo>
                    <a:pt x="753068" y="188537"/>
                  </a:lnTo>
                  <a:lnTo>
                    <a:pt x="752129" y="185783"/>
                  </a:lnTo>
                  <a:lnTo>
                    <a:pt x="752536" y="180119"/>
                  </a:lnTo>
                  <a:lnTo>
                    <a:pt x="759116" y="184265"/>
                  </a:lnTo>
                  <a:lnTo>
                    <a:pt x="759741" y="185955"/>
                  </a:lnTo>
                  <a:lnTo>
                    <a:pt x="764170" y="188842"/>
                  </a:lnTo>
                  <a:lnTo>
                    <a:pt x="764834" y="194365"/>
                  </a:lnTo>
                  <a:lnTo>
                    <a:pt x="764341" y="197800"/>
                  </a:lnTo>
                  <a:lnTo>
                    <a:pt x="761290" y="204614"/>
                  </a:lnTo>
                  <a:close/>
                  <a:moveTo>
                    <a:pt x="702153" y="1000317"/>
                  </a:moveTo>
                  <a:lnTo>
                    <a:pt x="699955" y="1006818"/>
                  </a:lnTo>
                  <a:lnTo>
                    <a:pt x="699110" y="1010034"/>
                  </a:lnTo>
                  <a:lnTo>
                    <a:pt x="698781" y="1017709"/>
                  </a:lnTo>
                  <a:lnTo>
                    <a:pt x="699000" y="1021135"/>
                  </a:lnTo>
                  <a:lnTo>
                    <a:pt x="700596" y="1030132"/>
                  </a:lnTo>
                  <a:lnTo>
                    <a:pt x="702333" y="1035491"/>
                  </a:lnTo>
                  <a:lnTo>
                    <a:pt x="704555" y="1038675"/>
                  </a:lnTo>
                  <a:lnTo>
                    <a:pt x="707215" y="1041014"/>
                  </a:lnTo>
                  <a:lnTo>
                    <a:pt x="709969" y="1042157"/>
                  </a:lnTo>
                  <a:lnTo>
                    <a:pt x="715289" y="1041085"/>
                  </a:lnTo>
                  <a:lnTo>
                    <a:pt x="720530" y="1037854"/>
                  </a:lnTo>
                  <a:lnTo>
                    <a:pt x="726234" y="1040013"/>
                  </a:lnTo>
                  <a:lnTo>
                    <a:pt x="731288" y="1040749"/>
                  </a:lnTo>
                  <a:lnTo>
                    <a:pt x="741278" y="1037517"/>
                  </a:lnTo>
                  <a:lnTo>
                    <a:pt x="742327" y="1038315"/>
                  </a:lnTo>
                  <a:lnTo>
                    <a:pt x="740589" y="1041977"/>
                  </a:lnTo>
                  <a:lnTo>
                    <a:pt x="740292" y="1047359"/>
                  </a:lnTo>
                  <a:lnTo>
                    <a:pt x="742287" y="1051412"/>
                  </a:lnTo>
                  <a:lnTo>
                    <a:pt x="744603" y="1051248"/>
                  </a:lnTo>
                  <a:lnTo>
                    <a:pt x="746950" y="1051920"/>
                  </a:lnTo>
                  <a:lnTo>
                    <a:pt x="746262" y="1054393"/>
                  </a:lnTo>
                  <a:lnTo>
                    <a:pt x="752747" y="1061246"/>
                  </a:lnTo>
                  <a:lnTo>
                    <a:pt x="758662" y="1066050"/>
                  </a:lnTo>
                  <a:lnTo>
                    <a:pt x="757308" y="1067426"/>
                  </a:lnTo>
                  <a:lnTo>
                    <a:pt x="753545" y="1065228"/>
                  </a:lnTo>
                  <a:lnTo>
                    <a:pt x="751613" y="1065971"/>
                  </a:lnTo>
                  <a:lnTo>
                    <a:pt x="752106" y="1069789"/>
                  </a:lnTo>
                  <a:lnTo>
                    <a:pt x="748014" y="1068670"/>
                  </a:lnTo>
                  <a:lnTo>
                    <a:pt x="746199" y="1071010"/>
                  </a:lnTo>
                  <a:lnTo>
                    <a:pt x="746309" y="1074491"/>
                  </a:lnTo>
                  <a:lnTo>
                    <a:pt x="746809" y="1077847"/>
                  </a:lnTo>
                  <a:lnTo>
                    <a:pt x="746762" y="1080280"/>
                  </a:lnTo>
                  <a:lnTo>
                    <a:pt x="743562" y="1081227"/>
                  </a:lnTo>
                  <a:lnTo>
                    <a:pt x="741724" y="1083034"/>
                  </a:lnTo>
                  <a:lnTo>
                    <a:pt x="749156" y="1086985"/>
                  </a:lnTo>
                  <a:lnTo>
                    <a:pt x="759632" y="1090287"/>
                  </a:lnTo>
                  <a:lnTo>
                    <a:pt x="762558" y="1091632"/>
                  </a:lnTo>
                  <a:lnTo>
                    <a:pt x="766618" y="1095051"/>
                  </a:lnTo>
                  <a:lnTo>
                    <a:pt x="768449" y="1095927"/>
                  </a:lnTo>
                  <a:lnTo>
                    <a:pt x="768613" y="1093729"/>
                  </a:lnTo>
                  <a:lnTo>
                    <a:pt x="769427" y="1091828"/>
                  </a:lnTo>
                  <a:lnTo>
                    <a:pt x="774301" y="1096060"/>
                  </a:lnTo>
                  <a:lnTo>
                    <a:pt x="778353" y="1096819"/>
                  </a:lnTo>
                  <a:lnTo>
                    <a:pt x="782429" y="1096866"/>
                  </a:lnTo>
                  <a:lnTo>
                    <a:pt x="792318" y="1095129"/>
                  </a:lnTo>
                  <a:lnTo>
                    <a:pt x="792741" y="1096256"/>
                  </a:lnTo>
                  <a:lnTo>
                    <a:pt x="792749" y="1098462"/>
                  </a:lnTo>
                  <a:lnTo>
                    <a:pt x="794728" y="1100199"/>
                  </a:lnTo>
                  <a:lnTo>
                    <a:pt x="797153" y="1099487"/>
                  </a:lnTo>
                  <a:lnTo>
                    <a:pt x="797912" y="1097969"/>
                  </a:lnTo>
                  <a:lnTo>
                    <a:pt x="801104" y="1100011"/>
                  </a:lnTo>
                  <a:lnTo>
                    <a:pt x="801706" y="1098173"/>
                  </a:lnTo>
                  <a:lnTo>
                    <a:pt x="802316" y="1097398"/>
                  </a:lnTo>
                  <a:lnTo>
                    <a:pt x="808732" y="1103665"/>
                  </a:lnTo>
                  <a:lnTo>
                    <a:pt x="810163" y="1103438"/>
                  </a:lnTo>
                  <a:lnTo>
                    <a:pt x="811517" y="1101646"/>
                  </a:lnTo>
                  <a:lnTo>
                    <a:pt x="808348" y="1096921"/>
                  </a:lnTo>
                  <a:lnTo>
                    <a:pt x="806549" y="1096138"/>
                  </a:lnTo>
                  <a:lnTo>
                    <a:pt x="804906" y="1093612"/>
                  </a:lnTo>
                  <a:lnTo>
                    <a:pt x="807668" y="1092321"/>
                  </a:lnTo>
                  <a:lnTo>
                    <a:pt x="810398" y="1092673"/>
                  </a:lnTo>
                  <a:lnTo>
                    <a:pt x="811689" y="1094762"/>
                  </a:lnTo>
                  <a:lnTo>
                    <a:pt x="812847" y="1097547"/>
                  </a:lnTo>
                  <a:lnTo>
                    <a:pt x="813441" y="1098133"/>
                  </a:lnTo>
                  <a:lnTo>
                    <a:pt x="824363" y="1101928"/>
                  </a:lnTo>
                  <a:lnTo>
                    <a:pt x="826577" y="1100872"/>
                  </a:lnTo>
                  <a:lnTo>
                    <a:pt x="826945" y="1098830"/>
                  </a:lnTo>
                  <a:lnTo>
                    <a:pt x="830974" y="1097179"/>
                  </a:lnTo>
                  <a:lnTo>
                    <a:pt x="834893" y="1092681"/>
                  </a:lnTo>
                  <a:lnTo>
                    <a:pt x="833376" y="1090216"/>
                  </a:lnTo>
                  <a:lnTo>
                    <a:pt x="831779" y="1088456"/>
                  </a:lnTo>
                  <a:lnTo>
                    <a:pt x="822603" y="1082862"/>
                  </a:lnTo>
                  <a:lnTo>
                    <a:pt x="818855" y="1079443"/>
                  </a:lnTo>
                  <a:lnTo>
                    <a:pt x="809185" y="1067278"/>
                  </a:lnTo>
                  <a:lnTo>
                    <a:pt x="800165" y="1051036"/>
                  </a:lnTo>
                  <a:lnTo>
                    <a:pt x="795244" y="1039880"/>
                  </a:lnTo>
                  <a:lnTo>
                    <a:pt x="790730" y="1027206"/>
                  </a:lnTo>
                  <a:lnTo>
                    <a:pt x="789259" y="1020666"/>
                  </a:lnTo>
                  <a:lnTo>
                    <a:pt x="787601" y="1014626"/>
                  </a:lnTo>
                  <a:lnTo>
                    <a:pt x="783798" y="1009955"/>
                  </a:lnTo>
                  <a:lnTo>
                    <a:pt x="785496" y="1004315"/>
                  </a:lnTo>
                  <a:lnTo>
                    <a:pt x="786114" y="997759"/>
                  </a:lnTo>
                  <a:lnTo>
                    <a:pt x="788125" y="992361"/>
                  </a:lnTo>
                  <a:lnTo>
                    <a:pt x="788634" y="989607"/>
                  </a:lnTo>
                  <a:lnTo>
                    <a:pt x="786020" y="982910"/>
                  </a:lnTo>
                  <a:lnTo>
                    <a:pt x="785833" y="978263"/>
                  </a:lnTo>
                  <a:lnTo>
                    <a:pt x="785152" y="976025"/>
                  </a:lnTo>
                  <a:lnTo>
                    <a:pt x="785074" y="971926"/>
                  </a:lnTo>
                  <a:lnTo>
                    <a:pt x="786412" y="969289"/>
                  </a:lnTo>
                  <a:lnTo>
                    <a:pt x="786114" y="965800"/>
                  </a:lnTo>
                  <a:lnTo>
                    <a:pt x="786944" y="963868"/>
                  </a:lnTo>
                  <a:lnTo>
                    <a:pt x="790785" y="962131"/>
                  </a:lnTo>
                  <a:lnTo>
                    <a:pt x="792639" y="956787"/>
                  </a:lnTo>
                  <a:lnTo>
                    <a:pt x="793030" y="953110"/>
                  </a:lnTo>
                  <a:lnTo>
                    <a:pt x="793140" y="949793"/>
                  </a:lnTo>
                  <a:lnTo>
                    <a:pt x="795252" y="948080"/>
                  </a:lnTo>
                  <a:lnTo>
                    <a:pt x="801049" y="948088"/>
                  </a:lnTo>
                  <a:lnTo>
                    <a:pt x="801879" y="946805"/>
                  </a:lnTo>
                  <a:lnTo>
                    <a:pt x="802958" y="943714"/>
                  </a:lnTo>
                  <a:lnTo>
                    <a:pt x="803451" y="939474"/>
                  </a:lnTo>
                  <a:lnTo>
                    <a:pt x="802880" y="933622"/>
                  </a:lnTo>
                  <a:lnTo>
                    <a:pt x="803373" y="929883"/>
                  </a:lnTo>
                  <a:lnTo>
                    <a:pt x="806565" y="923804"/>
                  </a:lnTo>
                  <a:lnTo>
                    <a:pt x="807950" y="921879"/>
                  </a:lnTo>
                  <a:lnTo>
                    <a:pt x="808653" y="917177"/>
                  </a:lnTo>
                  <a:lnTo>
                    <a:pt x="806917" y="915323"/>
                  </a:lnTo>
                  <a:lnTo>
                    <a:pt x="802238" y="912992"/>
                  </a:lnTo>
                  <a:lnTo>
                    <a:pt x="794548" y="912045"/>
                  </a:lnTo>
                  <a:lnTo>
                    <a:pt x="784283" y="909018"/>
                  </a:lnTo>
                  <a:lnTo>
                    <a:pt x="779926" y="905301"/>
                  </a:lnTo>
                  <a:lnTo>
                    <a:pt x="775952" y="903275"/>
                  </a:lnTo>
                  <a:lnTo>
                    <a:pt x="772948" y="902939"/>
                  </a:lnTo>
                  <a:lnTo>
                    <a:pt x="770147" y="904292"/>
                  </a:lnTo>
                  <a:lnTo>
                    <a:pt x="762495" y="909690"/>
                  </a:lnTo>
                  <a:lnTo>
                    <a:pt x="759734" y="911067"/>
                  </a:lnTo>
                  <a:lnTo>
                    <a:pt x="757285" y="911443"/>
                  </a:lnTo>
                  <a:lnTo>
                    <a:pt x="752340" y="909722"/>
                  </a:lnTo>
                  <a:lnTo>
                    <a:pt x="749876" y="910160"/>
                  </a:lnTo>
                  <a:lnTo>
                    <a:pt x="747247" y="912679"/>
                  </a:lnTo>
                  <a:lnTo>
                    <a:pt x="744579" y="914337"/>
                  </a:lnTo>
                  <a:lnTo>
                    <a:pt x="741184" y="915386"/>
                  </a:lnTo>
                  <a:lnTo>
                    <a:pt x="738845" y="918546"/>
                  </a:lnTo>
                  <a:lnTo>
                    <a:pt x="737680" y="921230"/>
                  </a:lnTo>
                  <a:lnTo>
                    <a:pt x="737484" y="924524"/>
                  </a:lnTo>
                  <a:lnTo>
                    <a:pt x="738540" y="931518"/>
                  </a:lnTo>
                  <a:lnTo>
                    <a:pt x="738767" y="934373"/>
                  </a:lnTo>
                  <a:lnTo>
                    <a:pt x="741458" y="938598"/>
                  </a:lnTo>
                  <a:lnTo>
                    <a:pt x="738908" y="939568"/>
                  </a:lnTo>
                  <a:lnTo>
                    <a:pt x="736302" y="938864"/>
                  </a:lnTo>
                  <a:lnTo>
                    <a:pt x="733870" y="938840"/>
                  </a:lnTo>
                  <a:lnTo>
                    <a:pt x="731420" y="939858"/>
                  </a:lnTo>
                  <a:lnTo>
                    <a:pt x="729207" y="941696"/>
                  </a:lnTo>
                  <a:lnTo>
                    <a:pt x="724098" y="947931"/>
                  </a:lnTo>
                  <a:lnTo>
                    <a:pt x="723472" y="949621"/>
                  </a:lnTo>
                  <a:lnTo>
                    <a:pt x="722979" y="951929"/>
                  </a:lnTo>
                  <a:lnTo>
                    <a:pt x="724661" y="954386"/>
                  </a:lnTo>
                  <a:lnTo>
                    <a:pt x="726375" y="955989"/>
                  </a:lnTo>
                  <a:lnTo>
                    <a:pt x="731499" y="956983"/>
                  </a:lnTo>
                  <a:lnTo>
                    <a:pt x="729801" y="960629"/>
                  </a:lnTo>
                  <a:lnTo>
                    <a:pt x="729449" y="962686"/>
                  </a:lnTo>
                  <a:lnTo>
                    <a:pt x="730333" y="965722"/>
                  </a:lnTo>
                  <a:lnTo>
                    <a:pt x="727814" y="970604"/>
                  </a:lnTo>
                  <a:lnTo>
                    <a:pt x="727047" y="973952"/>
                  </a:lnTo>
                  <a:lnTo>
                    <a:pt x="726867" y="977293"/>
                  </a:lnTo>
                  <a:lnTo>
                    <a:pt x="725905" y="981212"/>
                  </a:lnTo>
                  <a:lnTo>
                    <a:pt x="725037" y="983810"/>
                  </a:lnTo>
                  <a:lnTo>
                    <a:pt x="724239" y="985030"/>
                  </a:lnTo>
                  <a:lnTo>
                    <a:pt x="721516" y="987314"/>
                  </a:lnTo>
                  <a:lnTo>
                    <a:pt x="720304" y="991312"/>
                  </a:lnTo>
                  <a:lnTo>
                    <a:pt x="718668" y="994379"/>
                  </a:lnTo>
                  <a:lnTo>
                    <a:pt x="716900" y="996108"/>
                  </a:lnTo>
                  <a:lnTo>
                    <a:pt x="712879" y="996006"/>
                  </a:lnTo>
                  <a:lnTo>
                    <a:pt x="708850" y="994426"/>
                  </a:lnTo>
                  <a:lnTo>
                    <a:pt x="707090" y="995216"/>
                  </a:lnTo>
                  <a:lnTo>
                    <a:pt x="703741" y="998275"/>
                  </a:lnTo>
                  <a:lnTo>
                    <a:pt x="702153" y="1000317"/>
                  </a:lnTo>
                  <a:close/>
                  <a:moveTo>
                    <a:pt x="723409" y="233240"/>
                  </a:moveTo>
                  <a:lnTo>
                    <a:pt x="724653" y="234625"/>
                  </a:lnTo>
                  <a:lnTo>
                    <a:pt x="725287" y="236205"/>
                  </a:lnTo>
                  <a:lnTo>
                    <a:pt x="730122" y="236933"/>
                  </a:lnTo>
                  <a:lnTo>
                    <a:pt x="744720" y="235399"/>
                  </a:lnTo>
                  <a:lnTo>
                    <a:pt x="747615" y="230580"/>
                  </a:lnTo>
                  <a:lnTo>
                    <a:pt x="750361" y="229829"/>
                  </a:lnTo>
                  <a:lnTo>
                    <a:pt x="751981" y="224634"/>
                  </a:lnTo>
                  <a:lnTo>
                    <a:pt x="743954" y="217468"/>
                  </a:lnTo>
                  <a:lnTo>
                    <a:pt x="740871" y="211851"/>
                  </a:lnTo>
                  <a:lnTo>
                    <a:pt x="740503" y="207110"/>
                  </a:lnTo>
                  <a:lnTo>
                    <a:pt x="737359" y="205764"/>
                  </a:lnTo>
                  <a:lnTo>
                    <a:pt x="730067" y="207110"/>
                  </a:lnTo>
                  <a:lnTo>
                    <a:pt x="727039" y="214315"/>
                  </a:lnTo>
                  <a:lnTo>
                    <a:pt x="726257" y="218117"/>
                  </a:lnTo>
                  <a:lnTo>
                    <a:pt x="723973" y="220926"/>
                  </a:lnTo>
                  <a:lnTo>
                    <a:pt x="717252" y="223602"/>
                  </a:lnTo>
                  <a:lnTo>
                    <a:pt x="716001" y="225237"/>
                  </a:lnTo>
                  <a:lnTo>
                    <a:pt x="718864" y="231769"/>
                  </a:lnTo>
                  <a:lnTo>
                    <a:pt x="723409" y="233240"/>
                  </a:lnTo>
                  <a:close/>
                  <a:moveTo>
                    <a:pt x="792928" y="99170"/>
                  </a:moveTo>
                  <a:lnTo>
                    <a:pt x="803357" y="94069"/>
                  </a:lnTo>
                  <a:lnTo>
                    <a:pt x="807128" y="100586"/>
                  </a:lnTo>
                  <a:lnTo>
                    <a:pt x="810398" y="101071"/>
                  </a:lnTo>
                  <a:lnTo>
                    <a:pt x="813832" y="97769"/>
                  </a:lnTo>
                  <a:lnTo>
                    <a:pt x="817189" y="92066"/>
                  </a:lnTo>
                  <a:lnTo>
                    <a:pt x="824598" y="100617"/>
                  </a:lnTo>
                  <a:lnTo>
                    <a:pt x="830997" y="106743"/>
                  </a:lnTo>
                  <a:lnTo>
                    <a:pt x="837999" y="101869"/>
                  </a:lnTo>
                  <a:lnTo>
                    <a:pt x="841137" y="97887"/>
                  </a:lnTo>
                  <a:lnTo>
                    <a:pt x="843382" y="89641"/>
                  </a:lnTo>
                  <a:lnTo>
                    <a:pt x="841113" y="82631"/>
                  </a:lnTo>
                  <a:lnTo>
                    <a:pt x="839947" y="73188"/>
                  </a:lnTo>
                  <a:lnTo>
                    <a:pt x="851213" y="70419"/>
                  </a:lnTo>
                  <a:lnTo>
                    <a:pt x="855430" y="65803"/>
                  </a:lnTo>
                  <a:lnTo>
                    <a:pt x="852621" y="59051"/>
                  </a:lnTo>
                  <a:lnTo>
                    <a:pt x="843413" y="56141"/>
                  </a:lnTo>
                  <a:lnTo>
                    <a:pt x="840025" y="52777"/>
                  </a:lnTo>
                  <a:lnTo>
                    <a:pt x="838883" y="46878"/>
                  </a:lnTo>
                  <a:lnTo>
                    <a:pt x="836826" y="44101"/>
                  </a:lnTo>
                  <a:lnTo>
                    <a:pt x="831115" y="47355"/>
                  </a:lnTo>
                  <a:lnTo>
                    <a:pt x="829104" y="48490"/>
                  </a:lnTo>
                  <a:lnTo>
                    <a:pt x="823096" y="47598"/>
                  </a:lnTo>
                  <a:lnTo>
                    <a:pt x="820498" y="52167"/>
                  </a:lnTo>
                  <a:lnTo>
                    <a:pt x="814912" y="65060"/>
                  </a:lnTo>
                  <a:lnTo>
                    <a:pt x="808012" y="70403"/>
                  </a:lnTo>
                  <a:lnTo>
                    <a:pt x="802575" y="82647"/>
                  </a:lnTo>
                  <a:lnTo>
                    <a:pt x="794345" y="78813"/>
                  </a:lnTo>
                  <a:lnTo>
                    <a:pt x="787405" y="81465"/>
                  </a:lnTo>
                  <a:lnTo>
                    <a:pt x="789744" y="93490"/>
                  </a:lnTo>
                  <a:lnTo>
                    <a:pt x="792928" y="99170"/>
                  </a:lnTo>
                  <a:close/>
                  <a:moveTo>
                    <a:pt x="763497" y="155452"/>
                  </a:moveTo>
                  <a:lnTo>
                    <a:pt x="766931" y="155991"/>
                  </a:lnTo>
                  <a:lnTo>
                    <a:pt x="768918" y="158425"/>
                  </a:lnTo>
                  <a:lnTo>
                    <a:pt x="769904" y="162047"/>
                  </a:lnTo>
                  <a:lnTo>
                    <a:pt x="779762" y="160247"/>
                  </a:lnTo>
                  <a:lnTo>
                    <a:pt x="789056" y="166866"/>
                  </a:lnTo>
                  <a:lnTo>
                    <a:pt x="792827" y="175808"/>
                  </a:lnTo>
                  <a:lnTo>
                    <a:pt x="796582" y="177005"/>
                  </a:lnTo>
                  <a:lnTo>
                    <a:pt x="806064" y="176403"/>
                  </a:lnTo>
                  <a:lnTo>
                    <a:pt x="817025" y="172249"/>
                  </a:lnTo>
                  <a:lnTo>
                    <a:pt x="833829" y="159755"/>
                  </a:lnTo>
                  <a:lnTo>
                    <a:pt x="836325" y="154708"/>
                  </a:lnTo>
                  <a:lnTo>
                    <a:pt x="833555" y="150945"/>
                  </a:lnTo>
                  <a:lnTo>
                    <a:pt x="819106" y="138068"/>
                  </a:lnTo>
                  <a:lnTo>
                    <a:pt x="809514" y="126145"/>
                  </a:lnTo>
                  <a:lnTo>
                    <a:pt x="802872" y="121803"/>
                  </a:lnTo>
                  <a:lnTo>
                    <a:pt x="787515" y="123110"/>
                  </a:lnTo>
                  <a:lnTo>
                    <a:pt x="771015" y="109520"/>
                  </a:lnTo>
                  <a:lnTo>
                    <a:pt x="769153" y="109911"/>
                  </a:lnTo>
                  <a:lnTo>
                    <a:pt x="764389" y="127788"/>
                  </a:lnTo>
                  <a:lnTo>
                    <a:pt x="763293" y="139328"/>
                  </a:lnTo>
                  <a:lnTo>
                    <a:pt x="760516" y="139601"/>
                  </a:lnTo>
                  <a:lnTo>
                    <a:pt x="756229" y="143740"/>
                  </a:lnTo>
                  <a:lnTo>
                    <a:pt x="756698" y="151790"/>
                  </a:lnTo>
                  <a:lnTo>
                    <a:pt x="763497" y="155452"/>
                  </a:lnTo>
                  <a:close/>
                  <a:moveTo>
                    <a:pt x="842286" y="24323"/>
                  </a:moveTo>
                  <a:lnTo>
                    <a:pt x="849546" y="21350"/>
                  </a:lnTo>
                  <a:lnTo>
                    <a:pt x="872845" y="14661"/>
                  </a:lnTo>
                  <a:lnTo>
                    <a:pt x="872861" y="11289"/>
                  </a:lnTo>
                  <a:lnTo>
                    <a:pt x="873995" y="4444"/>
                  </a:lnTo>
                  <a:lnTo>
                    <a:pt x="870780" y="0"/>
                  </a:lnTo>
                  <a:lnTo>
                    <a:pt x="846026" y="4053"/>
                  </a:lnTo>
                  <a:lnTo>
                    <a:pt x="842740" y="8825"/>
                  </a:lnTo>
                  <a:lnTo>
                    <a:pt x="841872" y="16367"/>
                  </a:lnTo>
                  <a:lnTo>
                    <a:pt x="841074" y="20325"/>
                  </a:lnTo>
                  <a:lnTo>
                    <a:pt x="841324" y="22070"/>
                  </a:lnTo>
                  <a:lnTo>
                    <a:pt x="842286" y="24323"/>
                  </a:lnTo>
                  <a:close/>
                  <a:moveTo>
                    <a:pt x="647381" y="192097"/>
                  </a:moveTo>
                  <a:lnTo>
                    <a:pt x="637219" y="193090"/>
                  </a:lnTo>
                  <a:lnTo>
                    <a:pt x="633698" y="186448"/>
                  </a:lnTo>
                  <a:lnTo>
                    <a:pt x="632337" y="185009"/>
                  </a:lnTo>
                  <a:lnTo>
                    <a:pt x="630217" y="185979"/>
                  </a:lnTo>
                  <a:lnTo>
                    <a:pt x="628073" y="188349"/>
                  </a:lnTo>
                  <a:lnTo>
                    <a:pt x="621212" y="190329"/>
                  </a:lnTo>
                  <a:lnTo>
                    <a:pt x="615947" y="194123"/>
                  </a:lnTo>
                  <a:lnTo>
                    <a:pt x="610392" y="201516"/>
                  </a:lnTo>
                  <a:lnTo>
                    <a:pt x="593736" y="220480"/>
                  </a:lnTo>
                  <a:lnTo>
                    <a:pt x="595793" y="226019"/>
                  </a:lnTo>
                  <a:lnTo>
                    <a:pt x="598156" y="228671"/>
                  </a:lnTo>
                  <a:lnTo>
                    <a:pt x="601348" y="235697"/>
                  </a:lnTo>
                  <a:lnTo>
                    <a:pt x="607005" y="236025"/>
                  </a:lnTo>
                  <a:lnTo>
                    <a:pt x="609078" y="234953"/>
                  </a:lnTo>
                  <a:lnTo>
                    <a:pt x="611299" y="229587"/>
                  </a:lnTo>
                  <a:lnTo>
                    <a:pt x="615649" y="227623"/>
                  </a:lnTo>
                  <a:lnTo>
                    <a:pt x="621149" y="228413"/>
                  </a:lnTo>
                  <a:lnTo>
                    <a:pt x="623011" y="231863"/>
                  </a:lnTo>
                  <a:lnTo>
                    <a:pt x="617425" y="239741"/>
                  </a:lnTo>
                  <a:lnTo>
                    <a:pt x="615438" y="244787"/>
                  </a:lnTo>
                  <a:lnTo>
                    <a:pt x="617738" y="248660"/>
                  </a:lnTo>
                  <a:lnTo>
                    <a:pt x="622182" y="247776"/>
                  </a:lnTo>
                  <a:lnTo>
                    <a:pt x="624067" y="246391"/>
                  </a:lnTo>
                  <a:lnTo>
                    <a:pt x="625609" y="243473"/>
                  </a:lnTo>
                  <a:lnTo>
                    <a:pt x="627174" y="242135"/>
                  </a:lnTo>
                  <a:lnTo>
                    <a:pt x="631985" y="246861"/>
                  </a:lnTo>
                  <a:lnTo>
                    <a:pt x="633753" y="245030"/>
                  </a:lnTo>
                  <a:lnTo>
                    <a:pt x="635200" y="238865"/>
                  </a:lnTo>
                  <a:lnTo>
                    <a:pt x="635685" y="235642"/>
                  </a:lnTo>
                  <a:lnTo>
                    <a:pt x="636288" y="234085"/>
                  </a:lnTo>
                  <a:lnTo>
                    <a:pt x="641021" y="238490"/>
                  </a:lnTo>
                  <a:lnTo>
                    <a:pt x="643094" y="239241"/>
                  </a:lnTo>
                  <a:lnTo>
                    <a:pt x="644972" y="238302"/>
                  </a:lnTo>
                  <a:lnTo>
                    <a:pt x="645699" y="232528"/>
                  </a:lnTo>
                  <a:lnTo>
                    <a:pt x="645261" y="228006"/>
                  </a:lnTo>
                  <a:lnTo>
                    <a:pt x="644573" y="224979"/>
                  </a:lnTo>
                  <a:lnTo>
                    <a:pt x="643751" y="223539"/>
                  </a:lnTo>
                  <a:lnTo>
                    <a:pt x="638635" y="221779"/>
                  </a:lnTo>
                  <a:lnTo>
                    <a:pt x="638369" y="220504"/>
                  </a:lnTo>
                  <a:lnTo>
                    <a:pt x="641310" y="213494"/>
                  </a:lnTo>
                  <a:lnTo>
                    <a:pt x="643180" y="211460"/>
                  </a:lnTo>
                  <a:lnTo>
                    <a:pt x="658334" y="210490"/>
                  </a:lnTo>
                  <a:lnTo>
                    <a:pt x="662903" y="204067"/>
                  </a:lnTo>
                  <a:lnTo>
                    <a:pt x="661933" y="197878"/>
                  </a:lnTo>
                  <a:lnTo>
                    <a:pt x="664045" y="194483"/>
                  </a:lnTo>
                  <a:lnTo>
                    <a:pt x="673566" y="190524"/>
                  </a:lnTo>
                  <a:lnTo>
                    <a:pt x="688525" y="188780"/>
                  </a:lnTo>
                  <a:lnTo>
                    <a:pt x="692593" y="180268"/>
                  </a:lnTo>
                  <a:lnTo>
                    <a:pt x="704829" y="168963"/>
                  </a:lnTo>
                  <a:lnTo>
                    <a:pt x="702364" y="161734"/>
                  </a:lnTo>
                  <a:lnTo>
                    <a:pt x="699368" y="161202"/>
                  </a:lnTo>
                  <a:lnTo>
                    <a:pt x="687578" y="141150"/>
                  </a:lnTo>
                  <a:lnTo>
                    <a:pt x="685020" y="137849"/>
                  </a:lnTo>
                  <a:lnTo>
                    <a:pt x="676899" y="138311"/>
                  </a:lnTo>
                  <a:lnTo>
                    <a:pt x="673535" y="136026"/>
                  </a:lnTo>
                  <a:lnTo>
                    <a:pt x="670155" y="136496"/>
                  </a:lnTo>
                  <a:lnTo>
                    <a:pt x="656621" y="144616"/>
                  </a:lnTo>
                  <a:lnTo>
                    <a:pt x="650839" y="150679"/>
                  </a:lnTo>
                  <a:lnTo>
                    <a:pt x="648711" y="165630"/>
                  </a:lnTo>
                  <a:lnTo>
                    <a:pt x="649705" y="173242"/>
                  </a:lnTo>
                  <a:lnTo>
                    <a:pt x="649540" y="186339"/>
                  </a:lnTo>
                  <a:lnTo>
                    <a:pt x="647381" y="192097"/>
                  </a:lnTo>
                  <a:close/>
                  <a:moveTo>
                    <a:pt x="676453" y="114003"/>
                  </a:moveTo>
                  <a:lnTo>
                    <a:pt x="678792" y="119487"/>
                  </a:lnTo>
                  <a:lnTo>
                    <a:pt x="680936" y="120098"/>
                  </a:lnTo>
                  <a:lnTo>
                    <a:pt x="683964" y="119229"/>
                  </a:lnTo>
                  <a:lnTo>
                    <a:pt x="684730" y="115779"/>
                  </a:lnTo>
                  <a:lnTo>
                    <a:pt x="688188" y="110631"/>
                  </a:lnTo>
                  <a:lnTo>
                    <a:pt x="686702" y="104552"/>
                  </a:lnTo>
                  <a:lnTo>
                    <a:pt x="683134" y="101728"/>
                  </a:lnTo>
                  <a:lnTo>
                    <a:pt x="680404" y="101900"/>
                  </a:lnTo>
                  <a:lnTo>
                    <a:pt x="678871" y="103504"/>
                  </a:lnTo>
                  <a:lnTo>
                    <a:pt x="678526" y="105499"/>
                  </a:lnTo>
                  <a:lnTo>
                    <a:pt x="677627" y="108065"/>
                  </a:lnTo>
                  <a:lnTo>
                    <a:pt x="675507" y="108589"/>
                  </a:lnTo>
                  <a:lnTo>
                    <a:pt x="675702" y="111390"/>
                  </a:lnTo>
                  <a:lnTo>
                    <a:pt x="676453" y="114003"/>
                  </a:lnTo>
                  <a:close/>
                  <a:moveTo>
                    <a:pt x="644424" y="1171400"/>
                  </a:moveTo>
                  <a:lnTo>
                    <a:pt x="642046" y="1172315"/>
                  </a:lnTo>
                  <a:lnTo>
                    <a:pt x="637360" y="1175992"/>
                  </a:lnTo>
                  <a:lnTo>
                    <a:pt x="632579" y="1181625"/>
                  </a:lnTo>
                  <a:lnTo>
                    <a:pt x="630522" y="1186366"/>
                  </a:lnTo>
                  <a:lnTo>
                    <a:pt x="630006" y="1191647"/>
                  </a:lnTo>
                  <a:lnTo>
                    <a:pt x="629653" y="1197022"/>
                  </a:lnTo>
                  <a:lnTo>
                    <a:pt x="629622" y="1200480"/>
                  </a:lnTo>
                  <a:lnTo>
                    <a:pt x="629966" y="1203914"/>
                  </a:lnTo>
                  <a:lnTo>
                    <a:pt x="630443" y="1206472"/>
                  </a:lnTo>
                  <a:lnTo>
                    <a:pt x="633143" y="1214843"/>
                  </a:lnTo>
                  <a:lnTo>
                    <a:pt x="638149" y="1219185"/>
                  </a:lnTo>
                  <a:lnTo>
                    <a:pt x="643493" y="1218583"/>
                  </a:lnTo>
                  <a:lnTo>
                    <a:pt x="649423" y="1216447"/>
                  </a:lnTo>
                  <a:lnTo>
                    <a:pt x="659210" y="1211511"/>
                  </a:lnTo>
                  <a:lnTo>
                    <a:pt x="663904" y="1204556"/>
                  </a:lnTo>
                  <a:lnTo>
                    <a:pt x="665688" y="1199682"/>
                  </a:lnTo>
                  <a:lnTo>
                    <a:pt x="669482" y="1195238"/>
                  </a:lnTo>
                  <a:lnTo>
                    <a:pt x="670523" y="1196920"/>
                  </a:lnTo>
                  <a:lnTo>
                    <a:pt x="671031" y="1200644"/>
                  </a:lnTo>
                  <a:lnTo>
                    <a:pt x="672268" y="1199955"/>
                  </a:lnTo>
                  <a:lnTo>
                    <a:pt x="673637" y="1197499"/>
                  </a:lnTo>
                  <a:lnTo>
                    <a:pt x="673246" y="1191537"/>
                  </a:lnTo>
                  <a:lnTo>
                    <a:pt x="671094" y="1187117"/>
                  </a:lnTo>
                  <a:lnTo>
                    <a:pt x="667346" y="1183871"/>
                  </a:lnTo>
                  <a:lnTo>
                    <a:pt x="650417" y="1171283"/>
                  </a:lnTo>
                  <a:lnTo>
                    <a:pt x="644424" y="1171400"/>
                  </a:lnTo>
                  <a:close/>
                  <a:moveTo>
                    <a:pt x="566174" y="186151"/>
                  </a:moveTo>
                  <a:lnTo>
                    <a:pt x="571698" y="189272"/>
                  </a:lnTo>
                  <a:lnTo>
                    <a:pt x="578903" y="184915"/>
                  </a:lnTo>
                  <a:lnTo>
                    <a:pt x="580100" y="188748"/>
                  </a:lnTo>
                  <a:lnTo>
                    <a:pt x="580898" y="196345"/>
                  </a:lnTo>
                  <a:lnTo>
                    <a:pt x="582689" y="201258"/>
                  </a:lnTo>
                  <a:lnTo>
                    <a:pt x="587892" y="199928"/>
                  </a:lnTo>
                  <a:lnTo>
                    <a:pt x="590865" y="197448"/>
                  </a:lnTo>
                  <a:lnTo>
                    <a:pt x="593282" y="188780"/>
                  </a:lnTo>
                  <a:lnTo>
                    <a:pt x="594464" y="186010"/>
                  </a:lnTo>
                  <a:lnTo>
                    <a:pt x="601786" y="185908"/>
                  </a:lnTo>
                  <a:lnTo>
                    <a:pt x="604728" y="179610"/>
                  </a:lnTo>
                  <a:lnTo>
                    <a:pt x="605894" y="178820"/>
                  </a:lnTo>
                  <a:lnTo>
                    <a:pt x="608217" y="179994"/>
                  </a:lnTo>
                  <a:lnTo>
                    <a:pt x="610642" y="170770"/>
                  </a:lnTo>
                  <a:lnTo>
                    <a:pt x="612794" y="168955"/>
                  </a:lnTo>
                  <a:lnTo>
                    <a:pt x="614726" y="161609"/>
                  </a:lnTo>
                  <a:lnTo>
                    <a:pt x="617034" y="158432"/>
                  </a:lnTo>
                  <a:lnTo>
                    <a:pt x="618622" y="159661"/>
                  </a:lnTo>
                  <a:lnTo>
                    <a:pt x="624482" y="171638"/>
                  </a:lnTo>
                  <a:lnTo>
                    <a:pt x="637242" y="176880"/>
                  </a:lnTo>
                  <a:lnTo>
                    <a:pt x="638517" y="176348"/>
                  </a:lnTo>
                  <a:lnTo>
                    <a:pt x="638580" y="164902"/>
                  </a:lnTo>
                  <a:lnTo>
                    <a:pt x="635521" y="156531"/>
                  </a:lnTo>
                  <a:lnTo>
                    <a:pt x="633283" y="152831"/>
                  </a:lnTo>
                  <a:lnTo>
                    <a:pt x="631077" y="151047"/>
                  </a:lnTo>
                  <a:lnTo>
                    <a:pt x="628840" y="150429"/>
                  </a:lnTo>
                  <a:lnTo>
                    <a:pt x="621290" y="151915"/>
                  </a:lnTo>
                  <a:lnTo>
                    <a:pt x="611245" y="146267"/>
                  </a:lnTo>
                  <a:lnTo>
                    <a:pt x="609281" y="146369"/>
                  </a:lnTo>
                  <a:lnTo>
                    <a:pt x="601998" y="151681"/>
                  </a:lnTo>
                  <a:lnTo>
                    <a:pt x="597139" y="159794"/>
                  </a:lnTo>
                  <a:lnTo>
                    <a:pt x="586781" y="162532"/>
                  </a:lnTo>
                  <a:lnTo>
                    <a:pt x="560369" y="173790"/>
                  </a:lnTo>
                  <a:lnTo>
                    <a:pt x="555550" y="179313"/>
                  </a:lnTo>
                  <a:lnTo>
                    <a:pt x="560916" y="180995"/>
                  </a:lnTo>
                  <a:lnTo>
                    <a:pt x="566174" y="186151"/>
                  </a:lnTo>
                  <a:close/>
                  <a:moveTo>
                    <a:pt x="691044" y="267601"/>
                  </a:moveTo>
                  <a:lnTo>
                    <a:pt x="698836" y="269040"/>
                  </a:lnTo>
                  <a:lnTo>
                    <a:pt x="698922" y="267601"/>
                  </a:lnTo>
                  <a:lnTo>
                    <a:pt x="698359" y="266052"/>
                  </a:lnTo>
                  <a:lnTo>
                    <a:pt x="696552" y="262515"/>
                  </a:lnTo>
                  <a:lnTo>
                    <a:pt x="694705" y="260129"/>
                  </a:lnTo>
                  <a:lnTo>
                    <a:pt x="694596" y="257712"/>
                  </a:lnTo>
                  <a:lnTo>
                    <a:pt x="694956" y="252853"/>
                  </a:lnTo>
                  <a:lnTo>
                    <a:pt x="687969" y="247048"/>
                  </a:lnTo>
                  <a:lnTo>
                    <a:pt x="682258" y="252861"/>
                  </a:lnTo>
                  <a:lnTo>
                    <a:pt x="677799" y="254528"/>
                  </a:lnTo>
                  <a:lnTo>
                    <a:pt x="669428" y="261475"/>
                  </a:lnTo>
                  <a:lnTo>
                    <a:pt x="677400" y="268532"/>
                  </a:lnTo>
                  <a:lnTo>
                    <a:pt x="691044" y="267601"/>
                  </a:lnTo>
                  <a:close/>
                  <a:moveTo>
                    <a:pt x="668544" y="249591"/>
                  </a:moveTo>
                  <a:lnTo>
                    <a:pt x="668997" y="245108"/>
                  </a:lnTo>
                  <a:lnTo>
                    <a:pt x="674419" y="237042"/>
                  </a:lnTo>
                  <a:lnTo>
                    <a:pt x="674216" y="235337"/>
                  </a:lnTo>
                  <a:lnTo>
                    <a:pt x="672925" y="230971"/>
                  </a:lnTo>
                  <a:lnTo>
                    <a:pt x="664859" y="229579"/>
                  </a:lnTo>
                  <a:lnTo>
                    <a:pt x="657669" y="238771"/>
                  </a:lnTo>
                  <a:lnTo>
                    <a:pt x="658373" y="241697"/>
                  </a:lnTo>
                  <a:lnTo>
                    <a:pt x="666768" y="251320"/>
                  </a:lnTo>
                  <a:lnTo>
                    <a:pt x="668544" y="249591"/>
                  </a:lnTo>
                  <a:close/>
                  <a:moveTo>
                    <a:pt x="955382" y="130550"/>
                  </a:moveTo>
                  <a:lnTo>
                    <a:pt x="948873" y="140720"/>
                  </a:lnTo>
                  <a:lnTo>
                    <a:pt x="943897" y="146361"/>
                  </a:lnTo>
                  <a:lnTo>
                    <a:pt x="942309" y="150656"/>
                  </a:lnTo>
                  <a:lnTo>
                    <a:pt x="947582" y="158777"/>
                  </a:lnTo>
                  <a:lnTo>
                    <a:pt x="952894" y="165583"/>
                  </a:lnTo>
                  <a:lnTo>
                    <a:pt x="956970" y="167656"/>
                  </a:lnTo>
                  <a:lnTo>
                    <a:pt x="961054" y="167320"/>
                  </a:lnTo>
                  <a:lnTo>
                    <a:pt x="986840" y="159778"/>
                  </a:lnTo>
                  <a:lnTo>
                    <a:pt x="996705" y="151078"/>
                  </a:lnTo>
                  <a:lnTo>
                    <a:pt x="1006359" y="135596"/>
                  </a:lnTo>
                  <a:lnTo>
                    <a:pt x="1004920" y="130385"/>
                  </a:lnTo>
                  <a:lnTo>
                    <a:pt x="1004662" y="124760"/>
                  </a:lnTo>
                  <a:lnTo>
                    <a:pt x="1005147" y="117915"/>
                  </a:lnTo>
                  <a:lnTo>
                    <a:pt x="1003559" y="112305"/>
                  </a:lnTo>
                  <a:lnTo>
                    <a:pt x="1000531" y="105530"/>
                  </a:lnTo>
                  <a:lnTo>
                    <a:pt x="997370" y="101900"/>
                  </a:lnTo>
                  <a:lnTo>
                    <a:pt x="992411" y="97918"/>
                  </a:lnTo>
                  <a:lnTo>
                    <a:pt x="987434" y="97738"/>
                  </a:lnTo>
                  <a:lnTo>
                    <a:pt x="981614" y="101079"/>
                  </a:lnTo>
                  <a:lnTo>
                    <a:pt x="980425" y="105468"/>
                  </a:lnTo>
                  <a:lnTo>
                    <a:pt x="979423" y="110889"/>
                  </a:lnTo>
                  <a:lnTo>
                    <a:pt x="978445" y="120880"/>
                  </a:lnTo>
                  <a:lnTo>
                    <a:pt x="976905" y="126137"/>
                  </a:lnTo>
                  <a:lnTo>
                    <a:pt x="971639" y="128547"/>
                  </a:lnTo>
                  <a:lnTo>
                    <a:pt x="966343" y="128578"/>
                  </a:lnTo>
                  <a:lnTo>
                    <a:pt x="955382" y="130550"/>
                  </a:lnTo>
                  <a:close/>
                  <a:moveTo>
                    <a:pt x="793085" y="245718"/>
                  </a:moveTo>
                  <a:lnTo>
                    <a:pt x="795010" y="247964"/>
                  </a:lnTo>
                  <a:lnTo>
                    <a:pt x="803553" y="249325"/>
                  </a:lnTo>
                  <a:lnTo>
                    <a:pt x="820819" y="249959"/>
                  </a:lnTo>
                  <a:lnTo>
                    <a:pt x="822869" y="247002"/>
                  </a:lnTo>
                  <a:lnTo>
                    <a:pt x="822704" y="241290"/>
                  </a:lnTo>
                  <a:lnTo>
                    <a:pt x="823722" y="234273"/>
                  </a:lnTo>
                  <a:lnTo>
                    <a:pt x="823808" y="218321"/>
                  </a:lnTo>
                  <a:lnTo>
                    <a:pt x="822845" y="213885"/>
                  </a:lnTo>
                  <a:lnTo>
                    <a:pt x="819896" y="211882"/>
                  </a:lnTo>
                  <a:lnTo>
                    <a:pt x="814685" y="212265"/>
                  </a:lnTo>
                  <a:lnTo>
                    <a:pt x="813543" y="216576"/>
                  </a:lnTo>
                  <a:lnTo>
                    <a:pt x="799696" y="215137"/>
                  </a:lnTo>
                  <a:lnTo>
                    <a:pt x="798929" y="217914"/>
                  </a:lnTo>
                  <a:lnTo>
                    <a:pt x="799422" y="232990"/>
                  </a:lnTo>
                  <a:lnTo>
                    <a:pt x="797889" y="238224"/>
                  </a:lnTo>
                  <a:lnTo>
                    <a:pt x="793085" y="245718"/>
                  </a:lnTo>
                  <a:close/>
                  <a:moveTo>
                    <a:pt x="781475" y="230025"/>
                  </a:moveTo>
                  <a:lnTo>
                    <a:pt x="787726" y="223930"/>
                  </a:lnTo>
                  <a:lnTo>
                    <a:pt x="786740" y="220230"/>
                  </a:lnTo>
                  <a:lnTo>
                    <a:pt x="784949" y="218219"/>
                  </a:lnTo>
                  <a:lnTo>
                    <a:pt x="782469" y="217218"/>
                  </a:lnTo>
                  <a:lnTo>
                    <a:pt x="779206" y="221106"/>
                  </a:lnTo>
                  <a:lnTo>
                    <a:pt x="776749" y="226191"/>
                  </a:lnTo>
                  <a:lnTo>
                    <a:pt x="778259" y="229821"/>
                  </a:lnTo>
                  <a:lnTo>
                    <a:pt x="781475" y="230025"/>
                  </a:lnTo>
                  <a:close/>
                  <a:moveTo>
                    <a:pt x="867149" y="84204"/>
                  </a:moveTo>
                  <a:lnTo>
                    <a:pt x="871890" y="82326"/>
                  </a:lnTo>
                  <a:lnTo>
                    <a:pt x="873244" y="79439"/>
                  </a:lnTo>
                  <a:lnTo>
                    <a:pt x="871178" y="73454"/>
                  </a:lnTo>
                  <a:lnTo>
                    <a:pt x="866664" y="68823"/>
                  </a:lnTo>
                  <a:lnTo>
                    <a:pt x="862393" y="69683"/>
                  </a:lnTo>
                  <a:lnTo>
                    <a:pt x="856995" y="74291"/>
                  </a:lnTo>
                  <a:lnTo>
                    <a:pt x="856463" y="77663"/>
                  </a:lnTo>
                  <a:lnTo>
                    <a:pt x="858856" y="81113"/>
                  </a:lnTo>
                  <a:lnTo>
                    <a:pt x="867149" y="84204"/>
                  </a:lnTo>
                  <a:close/>
                  <a:moveTo>
                    <a:pt x="847231" y="112556"/>
                  </a:moveTo>
                  <a:lnTo>
                    <a:pt x="845306" y="109763"/>
                  </a:lnTo>
                  <a:lnTo>
                    <a:pt x="844156" y="109168"/>
                  </a:lnTo>
                  <a:lnTo>
                    <a:pt x="835519" y="121467"/>
                  </a:lnTo>
                  <a:lnTo>
                    <a:pt x="830121" y="119323"/>
                  </a:lnTo>
                  <a:lnTo>
                    <a:pt x="825748" y="123509"/>
                  </a:lnTo>
                  <a:lnTo>
                    <a:pt x="830012" y="137763"/>
                  </a:lnTo>
                  <a:lnTo>
                    <a:pt x="837577" y="141377"/>
                  </a:lnTo>
                  <a:lnTo>
                    <a:pt x="841708" y="154575"/>
                  </a:lnTo>
                  <a:lnTo>
                    <a:pt x="849343" y="158479"/>
                  </a:lnTo>
                  <a:lnTo>
                    <a:pt x="857166" y="158057"/>
                  </a:lnTo>
                  <a:lnTo>
                    <a:pt x="861947" y="156492"/>
                  </a:lnTo>
                  <a:lnTo>
                    <a:pt x="863503" y="149310"/>
                  </a:lnTo>
                  <a:lnTo>
                    <a:pt x="862886" y="140196"/>
                  </a:lnTo>
                  <a:lnTo>
                    <a:pt x="860969" y="135197"/>
                  </a:lnTo>
                  <a:lnTo>
                    <a:pt x="859795" y="127178"/>
                  </a:lnTo>
                  <a:lnTo>
                    <a:pt x="856736" y="120051"/>
                  </a:lnTo>
                  <a:lnTo>
                    <a:pt x="854217" y="117211"/>
                  </a:lnTo>
                  <a:lnTo>
                    <a:pt x="847231" y="112556"/>
                  </a:lnTo>
                  <a:close/>
                  <a:moveTo>
                    <a:pt x="871742" y="178437"/>
                  </a:moveTo>
                  <a:lnTo>
                    <a:pt x="871343" y="184492"/>
                  </a:lnTo>
                  <a:lnTo>
                    <a:pt x="871703" y="191330"/>
                  </a:lnTo>
                  <a:lnTo>
                    <a:pt x="872626" y="193528"/>
                  </a:lnTo>
                  <a:lnTo>
                    <a:pt x="879291" y="203308"/>
                  </a:lnTo>
                  <a:lnTo>
                    <a:pt x="884783" y="201352"/>
                  </a:lnTo>
                  <a:lnTo>
                    <a:pt x="893092" y="194944"/>
                  </a:lnTo>
                  <a:lnTo>
                    <a:pt x="902840" y="202862"/>
                  </a:lnTo>
                  <a:lnTo>
                    <a:pt x="910061" y="204982"/>
                  </a:lnTo>
                  <a:lnTo>
                    <a:pt x="915193" y="193575"/>
                  </a:lnTo>
                  <a:lnTo>
                    <a:pt x="922054" y="189546"/>
                  </a:lnTo>
                  <a:lnTo>
                    <a:pt x="923885" y="182669"/>
                  </a:lnTo>
                  <a:lnTo>
                    <a:pt x="925817" y="180698"/>
                  </a:lnTo>
                  <a:lnTo>
                    <a:pt x="932545" y="178562"/>
                  </a:lnTo>
                  <a:lnTo>
                    <a:pt x="933398" y="169542"/>
                  </a:lnTo>
                  <a:lnTo>
                    <a:pt x="935096" y="163220"/>
                  </a:lnTo>
                  <a:lnTo>
                    <a:pt x="935886" y="154442"/>
                  </a:lnTo>
                  <a:lnTo>
                    <a:pt x="934572" y="148896"/>
                  </a:lnTo>
                  <a:lnTo>
                    <a:pt x="933140" y="144499"/>
                  </a:lnTo>
                  <a:lnTo>
                    <a:pt x="927601" y="141823"/>
                  </a:lnTo>
                  <a:lnTo>
                    <a:pt x="922046" y="140845"/>
                  </a:lnTo>
                  <a:lnTo>
                    <a:pt x="915803" y="145047"/>
                  </a:lnTo>
                  <a:lnTo>
                    <a:pt x="904976" y="150030"/>
                  </a:lnTo>
                  <a:lnTo>
                    <a:pt x="897543" y="153097"/>
                  </a:lnTo>
                  <a:lnTo>
                    <a:pt x="893076" y="153480"/>
                  </a:lnTo>
                  <a:lnTo>
                    <a:pt x="892129" y="148481"/>
                  </a:lnTo>
                  <a:lnTo>
                    <a:pt x="889047" y="146987"/>
                  </a:lnTo>
                  <a:lnTo>
                    <a:pt x="880731" y="148677"/>
                  </a:lnTo>
                  <a:lnTo>
                    <a:pt x="878016" y="151407"/>
                  </a:lnTo>
                  <a:lnTo>
                    <a:pt x="877077" y="155929"/>
                  </a:lnTo>
                  <a:lnTo>
                    <a:pt x="875888" y="158268"/>
                  </a:lnTo>
                  <a:lnTo>
                    <a:pt x="873502" y="165630"/>
                  </a:lnTo>
                  <a:lnTo>
                    <a:pt x="871742" y="178437"/>
                  </a:lnTo>
                  <a:close/>
                  <a:moveTo>
                    <a:pt x="879002" y="1158061"/>
                  </a:moveTo>
                  <a:lnTo>
                    <a:pt x="880927" y="1159000"/>
                  </a:lnTo>
                  <a:lnTo>
                    <a:pt x="882859" y="1159665"/>
                  </a:lnTo>
                  <a:lnTo>
                    <a:pt x="885206" y="1159579"/>
                  </a:lnTo>
                  <a:lnTo>
                    <a:pt x="887545" y="1158311"/>
                  </a:lnTo>
                  <a:lnTo>
                    <a:pt x="891707" y="1160166"/>
                  </a:lnTo>
                  <a:lnTo>
                    <a:pt x="894156" y="1158421"/>
                  </a:lnTo>
                  <a:lnTo>
                    <a:pt x="896636" y="1157748"/>
                  </a:lnTo>
                  <a:lnTo>
                    <a:pt x="897450" y="1153453"/>
                  </a:lnTo>
                  <a:lnTo>
                    <a:pt x="897528" y="1147609"/>
                  </a:lnTo>
                  <a:lnTo>
                    <a:pt x="896870" y="1144456"/>
                  </a:lnTo>
                  <a:lnTo>
                    <a:pt x="895596" y="1142696"/>
                  </a:lnTo>
                  <a:lnTo>
                    <a:pt x="890760" y="1138815"/>
                  </a:lnTo>
                  <a:lnTo>
                    <a:pt x="886012" y="1133315"/>
                  </a:lnTo>
                  <a:lnTo>
                    <a:pt x="879002" y="1127589"/>
                  </a:lnTo>
                  <a:lnTo>
                    <a:pt x="876647" y="1124217"/>
                  </a:lnTo>
                  <a:lnTo>
                    <a:pt x="874378" y="1120188"/>
                  </a:lnTo>
                  <a:lnTo>
                    <a:pt x="871835" y="1116886"/>
                  </a:lnTo>
                  <a:lnTo>
                    <a:pt x="866970" y="1111950"/>
                  </a:lnTo>
                  <a:lnTo>
                    <a:pt x="866085" y="1110416"/>
                  </a:lnTo>
                  <a:lnTo>
                    <a:pt x="865146" y="1110111"/>
                  </a:lnTo>
                  <a:lnTo>
                    <a:pt x="860515" y="1112223"/>
                  </a:lnTo>
                  <a:lnTo>
                    <a:pt x="857965" y="1117019"/>
                  </a:lnTo>
                  <a:lnTo>
                    <a:pt x="856588" y="1117590"/>
                  </a:lnTo>
                  <a:lnTo>
                    <a:pt x="854483" y="1119718"/>
                  </a:lnTo>
                  <a:lnTo>
                    <a:pt x="853451" y="1123067"/>
                  </a:lnTo>
                  <a:lnTo>
                    <a:pt x="855540" y="1130264"/>
                  </a:lnTo>
                  <a:lnTo>
                    <a:pt x="856361" y="1131978"/>
                  </a:lnTo>
                  <a:lnTo>
                    <a:pt x="856987" y="1134630"/>
                  </a:lnTo>
                  <a:lnTo>
                    <a:pt x="857996" y="1137008"/>
                  </a:lnTo>
                  <a:lnTo>
                    <a:pt x="863981" y="1147147"/>
                  </a:lnTo>
                  <a:lnTo>
                    <a:pt x="865107" y="1147758"/>
                  </a:lnTo>
                  <a:lnTo>
                    <a:pt x="866836" y="1145997"/>
                  </a:lnTo>
                  <a:lnTo>
                    <a:pt x="868198" y="1145285"/>
                  </a:lnTo>
                  <a:lnTo>
                    <a:pt x="870920" y="1146780"/>
                  </a:lnTo>
                  <a:lnTo>
                    <a:pt x="873408" y="1147288"/>
                  </a:lnTo>
                  <a:lnTo>
                    <a:pt x="876068" y="1148829"/>
                  </a:lnTo>
                  <a:lnTo>
                    <a:pt x="877797" y="1153625"/>
                  </a:lnTo>
                  <a:lnTo>
                    <a:pt x="877727" y="1156934"/>
                  </a:lnTo>
                  <a:lnTo>
                    <a:pt x="879002" y="1158061"/>
                  </a:lnTo>
                  <a:close/>
                  <a:moveTo>
                    <a:pt x="1001086" y="639117"/>
                  </a:moveTo>
                  <a:lnTo>
                    <a:pt x="998356" y="639398"/>
                  </a:lnTo>
                  <a:lnTo>
                    <a:pt x="995649" y="640564"/>
                  </a:lnTo>
                  <a:lnTo>
                    <a:pt x="990329" y="646025"/>
                  </a:lnTo>
                  <a:lnTo>
                    <a:pt x="984962" y="650492"/>
                  </a:lnTo>
                  <a:lnTo>
                    <a:pt x="964387" y="656876"/>
                  </a:lnTo>
                  <a:lnTo>
                    <a:pt x="952198" y="663612"/>
                  </a:lnTo>
                  <a:lnTo>
                    <a:pt x="948044" y="662822"/>
                  </a:lnTo>
                  <a:lnTo>
                    <a:pt x="941214" y="664175"/>
                  </a:lnTo>
                  <a:lnTo>
                    <a:pt x="936082" y="663150"/>
                  </a:lnTo>
                  <a:lnTo>
                    <a:pt x="926201" y="658582"/>
                  </a:lnTo>
                  <a:lnTo>
                    <a:pt x="921420" y="657893"/>
                  </a:lnTo>
                  <a:lnTo>
                    <a:pt x="913347" y="659419"/>
                  </a:lnTo>
                  <a:lnTo>
                    <a:pt x="912369" y="660201"/>
                  </a:lnTo>
                  <a:lnTo>
                    <a:pt x="909669" y="663948"/>
                  </a:lnTo>
                  <a:lnTo>
                    <a:pt x="909732" y="669824"/>
                  </a:lnTo>
                  <a:lnTo>
                    <a:pt x="910108" y="674330"/>
                  </a:lnTo>
                  <a:lnTo>
                    <a:pt x="908872" y="677123"/>
                  </a:lnTo>
                  <a:lnTo>
                    <a:pt x="907651" y="678766"/>
                  </a:lnTo>
                  <a:lnTo>
                    <a:pt x="904553" y="678993"/>
                  </a:lnTo>
                  <a:lnTo>
                    <a:pt x="903004" y="675777"/>
                  </a:lnTo>
                  <a:lnTo>
                    <a:pt x="900274" y="675355"/>
                  </a:lnTo>
                  <a:lnTo>
                    <a:pt x="893092" y="676489"/>
                  </a:lnTo>
                  <a:lnTo>
                    <a:pt x="889564" y="679196"/>
                  </a:lnTo>
                  <a:lnTo>
                    <a:pt x="887764" y="686715"/>
                  </a:lnTo>
                  <a:lnTo>
                    <a:pt x="882178" y="690149"/>
                  </a:lnTo>
                  <a:lnTo>
                    <a:pt x="872618" y="693654"/>
                  </a:lnTo>
                  <a:lnTo>
                    <a:pt x="867431" y="696658"/>
                  </a:lnTo>
                  <a:lnTo>
                    <a:pt x="864896" y="696830"/>
                  </a:lnTo>
                  <a:lnTo>
                    <a:pt x="862408" y="698356"/>
                  </a:lnTo>
                  <a:lnTo>
                    <a:pt x="857386" y="705342"/>
                  </a:lnTo>
                  <a:lnTo>
                    <a:pt x="852246" y="710427"/>
                  </a:lnTo>
                  <a:lnTo>
                    <a:pt x="844336" y="715466"/>
                  </a:lnTo>
                  <a:lnTo>
                    <a:pt x="844649" y="719370"/>
                  </a:lnTo>
                  <a:lnTo>
                    <a:pt x="845111" y="721701"/>
                  </a:lnTo>
                  <a:lnTo>
                    <a:pt x="838305" y="729251"/>
                  </a:lnTo>
                  <a:lnTo>
                    <a:pt x="836654" y="733820"/>
                  </a:lnTo>
                  <a:lnTo>
                    <a:pt x="834964" y="742363"/>
                  </a:lnTo>
                  <a:lnTo>
                    <a:pt x="834424" y="743677"/>
                  </a:lnTo>
                  <a:lnTo>
                    <a:pt x="827735" y="740900"/>
                  </a:lnTo>
                  <a:lnTo>
                    <a:pt x="823025" y="739977"/>
                  </a:lnTo>
                  <a:lnTo>
                    <a:pt x="820874" y="740735"/>
                  </a:lnTo>
                  <a:lnTo>
                    <a:pt x="817690" y="742793"/>
                  </a:lnTo>
                  <a:lnTo>
                    <a:pt x="816923" y="744788"/>
                  </a:lnTo>
                  <a:lnTo>
                    <a:pt x="817361" y="749177"/>
                  </a:lnTo>
                  <a:lnTo>
                    <a:pt x="818394" y="752048"/>
                  </a:lnTo>
                  <a:lnTo>
                    <a:pt x="811681" y="764620"/>
                  </a:lnTo>
                  <a:lnTo>
                    <a:pt x="809811" y="764761"/>
                  </a:lnTo>
                  <a:lnTo>
                    <a:pt x="807699" y="761162"/>
                  </a:lnTo>
                  <a:lnTo>
                    <a:pt x="805493" y="758925"/>
                  </a:lnTo>
                  <a:lnTo>
                    <a:pt x="802723" y="757016"/>
                  </a:lnTo>
                  <a:lnTo>
                    <a:pt x="799946" y="756359"/>
                  </a:lnTo>
                  <a:lnTo>
                    <a:pt x="797427" y="758581"/>
                  </a:lnTo>
                  <a:lnTo>
                    <a:pt x="794994" y="762305"/>
                  </a:lnTo>
                  <a:lnTo>
                    <a:pt x="795236" y="765231"/>
                  </a:lnTo>
                  <a:lnTo>
                    <a:pt x="796152" y="767953"/>
                  </a:lnTo>
                  <a:lnTo>
                    <a:pt x="799117" y="772655"/>
                  </a:lnTo>
                  <a:lnTo>
                    <a:pt x="806627" y="771802"/>
                  </a:lnTo>
                  <a:lnTo>
                    <a:pt x="808567" y="775237"/>
                  </a:lnTo>
                  <a:lnTo>
                    <a:pt x="810109" y="776575"/>
                  </a:lnTo>
                  <a:lnTo>
                    <a:pt x="803944" y="781605"/>
                  </a:lnTo>
                  <a:lnTo>
                    <a:pt x="797263" y="790117"/>
                  </a:lnTo>
                  <a:lnTo>
                    <a:pt x="791692" y="801758"/>
                  </a:lnTo>
                  <a:lnTo>
                    <a:pt x="789987" y="804129"/>
                  </a:lnTo>
                  <a:lnTo>
                    <a:pt x="790605" y="807203"/>
                  </a:lnTo>
                  <a:lnTo>
                    <a:pt x="791732" y="810043"/>
                  </a:lnTo>
                  <a:lnTo>
                    <a:pt x="793711" y="811271"/>
                  </a:lnTo>
                  <a:lnTo>
                    <a:pt x="798006" y="811193"/>
                  </a:lnTo>
                  <a:lnTo>
                    <a:pt x="802176" y="814980"/>
                  </a:lnTo>
                  <a:lnTo>
                    <a:pt x="800885" y="816192"/>
                  </a:lnTo>
                  <a:lnTo>
                    <a:pt x="786349" y="819893"/>
                  </a:lnTo>
                  <a:lnTo>
                    <a:pt x="784698" y="821239"/>
                  </a:lnTo>
                  <a:lnTo>
                    <a:pt x="777704" y="840140"/>
                  </a:lnTo>
                  <a:lnTo>
                    <a:pt x="775459" y="844764"/>
                  </a:lnTo>
                  <a:lnTo>
                    <a:pt x="773503" y="847439"/>
                  </a:lnTo>
                  <a:lnTo>
                    <a:pt x="771359" y="852376"/>
                  </a:lnTo>
                  <a:lnTo>
                    <a:pt x="769364" y="858298"/>
                  </a:lnTo>
                  <a:lnTo>
                    <a:pt x="768551" y="858955"/>
                  </a:lnTo>
                  <a:lnTo>
                    <a:pt x="763739" y="860199"/>
                  </a:lnTo>
                  <a:lnTo>
                    <a:pt x="759077" y="864150"/>
                  </a:lnTo>
                  <a:lnTo>
                    <a:pt x="754453" y="869157"/>
                  </a:lnTo>
                  <a:lnTo>
                    <a:pt x="751996" y="870870"/>
                  </a:lnTo>
                  <a:lnTo>
                    <a:pt x="750048" y="873577"/>
                  </a:lnTo>
                  <a:lnTo>
                    <a:pt x="751714" y="878983"/>
                  </a:lnTo>
                  <a:lnTo>
                    <a:pt x="759749" y="891055"/>
                  </a:lnTo>
                  <a:lnTo>
                    <a:pt x="758145" y="895772"/>
                  </a:lnTo>
                  <a:lnTo>
                    <a:pt x="761846" y="905771"/>
                  </a:lnTo>
                  <a:lnTo>
                    <a:pt x="767682" y="900584"/>
                  </a:lnTo>
                  <a:lnTo>
                    <a:pt x="772134" y="898206"/>
                  </a:lnTo>
                  <a:lnTo>
                    <a:pt x="777360" y="897869"/>
                  </a:lnTo>
                  <a:lnTo>
                    <a:pt x="783368" y="902618"/>
                  </a:lnTo>
                  <a:lnTo>
                    <a:pt x="789275" y="905325"/>
                  </a:lnTo>
                  <a:lnTo>
                    <a:pt x="799930" y="906162"/>
                  </a:lnTo>
                  <a:lnTo>
                    <a:pt x="804186" y="908595"/>
                  </a:lnTo>
                  <a:lnTo>
                    <a:pt x="808614" y="909886"/>
                  </a:lnTo>
                  <a:lnTo>
                    <a:pt x="813089" y="909346"/>
                  </a:lnTo>
                  <a:lnTo>
                    <a:pt x="820334" y="904589"/>
                  </a:lnTo>
                  <a:lnTo>
                    <a:pt x="824073" y="893981"/>
                  </a:lnTo>
                  <a:lnTo>
                    <a:pt x="831224" y="885774"/>
                  </a:lnTo>
                  <a:lnTo>
                    <a:pt x="833039" y="882042"/>
                  </a:lnTo>
                  <a:lnTo>
                    <a:pt x="831318" y="875173"/>
                  </a:lnTo>
                  <a:lnTo>
                    <a:pt x="827508" y="869791"/>
                  </a:lnTo>
                  <a:lnTo>
                    <a:pt x="828001" y="867944"/>
                  </a:lnTo>
                  <a:lnTo>
                    <a:pt x="830974" y="868922"/>
                  </a:lnTo>
                  <a:lnTo>
                    <a:pt x="834385" y="872865"/>
                  </a:lnTo>
                  <a:lnTo>
                    <a:pt x="835566" y="873444"/>
                  </a:lnTo>
                  <a:lnTo>
                    <a:pt x="837725" y="873366"/>
                  </a:lnTo>
                  <a:lnTo>
                    <a:pt x="839674" y="870542"/>
                  </a:lnTo>
                  <a:lnTo>
                    <a:pt x="840276" y="866967"/>
                  </a:lnTo>
                  <a:lnTo>
                    <a:pt x="839861" y="863219"/>
                  </a:lnTo>
                  <a:lnTo>
                    <a:pt x="838210" y="857187"/>
                  </a:lnTo>
                  <a:lnTo>
                    <a:pt x="837976" y="854011"/>
                  </a:lnTo>
                  <a:lnTo>
                    <a:pt x="852778" y="844811"/>
                  </a:lnTo>
                  <a:lnTo>
                    <a:pt x="856650" y="836878"/>
                  </a:lnTo>
                  <a:lnTo>
                    <a:pt x="857691" y="831871"/>
                  </a:lnTo>
                  <a:lnTo>
                    <a:pt x="857261" y="828726"/>
                  </a:lnTo>
                  <a:lnTo>
                    <a:pt x="855422" y="821082"/>
                  </a:lnTo>
                  <a:lnTo>
                    <a:pt x="854108" y="817616"/>
                  </a:lnTo>
                  <a:lnTo>
                    <a:pt x="854828" y="814769"/>
                  </a:lnTo>
                  <a:lnTo>
                    <a:pt x="863465" y="817741"/>
                  </a:lnTo>
                  <a:lnTo>
                    <a:pt x="865921" y="815872"/>
                  </a:lnTo>
                  <a:lnTo>
                    <a:pt x="867251" y="814065"/>
                  </a:lnTo>
                  <a:lnTo>
                    <a:pt x="868245" y="810419"/>
                  </a:lnTo>
                  <a:lnTo>
                    <a:pt x="868479" y="805545"/>
                  </a:lnTo>
                  <a:lnTo>
                    <a:pt x="869027" y="800992"/>
                  </a:lnTo>
                  <a:lnTo>
                    <a:pt x="870302" y="798731"/>
                  </a:lnTo>
                  <a:lnTo>
                    <a:pt x="878118" y="805302"/>
                  </a:lnTo>
                  <a:lnTo>
                    <a:pt x="879831" y="805600"/>
                  </a:lnTo>
                  <a:lnTo>
                    <a:pt x="881560" y="803378"/>
                  </a:lnTo>
                  <a:lnTo>
                    <a:pt x="881975" y="801101"/>
                  </a:lnTo>
                  <a:lnTo>
                    <a:pt x="881161" y="798527"/>
                  </a:lnTo>
                  <a:lnTo>
                    <a:pt x="881443" y="794326"/>
                  </a:lnTo>
                  <a:lnTo>
                    <a:pt x="886598" y="794428"/>
                  </a:lnTo>
                  <a:lnTo>
                    <a:pt x="888742" y="793489"/>
                  </a:lnTo>
                  <a:lnTo>
                    <a:pt x="891863" y="790086"/>
                  </a:lnTo>
                  <a:lnTo>
                    <a:pt x="893585" y="786690"/>
                  </a:lnTo>
                  <a:lnTo>
                    <a:pt x="896628" y="783475"/>
                  </a:lnTo>
                  <a:lnTo>
                    <a:pt x="897997" y="781010"/>
                  </a:lnTo>
                  <a:lnTo>
                    <a:pt x="896972" y="777506"/>
                  </a:lnTo>
                  <a:lnTo>
                    <a:pt x="892278" y="775425"/>
                  </a:lnTo>
                  <a:lnTo>
                    <a:pt x="893069" y="772311"/>
                  </a:lnTo>
                  <a:lnTo>
                    <a:pt x="897434" y="768305"/>
                  </a:lnTo>
                  <a:lnTo>
                    <a:pt x="898709" y="767922"/>
                  </a:lnTo>
                  <a:lnTo>
                    <a:pt x="901377" y="768282"/>
                  </a:lnTo>
                  <a:lnTo>
                    <a:pt x="902785" y="767132"/>
                  </a:lnTo>
                  <a:lnTo>
                    <a:pt x="905202" y="763533"/>
                  </a:lnTo>
                  <a:lnTo>
                    <a:pt x="907542" y="759011"/>
                  </a:lnTo>
                  <a:lnTo>
                    <a:pt x="912189" y="753957"/>
                  </a:lnTo>
                  <a:lnTo>
                    <a:pt x="914419" y="748919"/>
                  </a:lnTo>
                  <a:lnTo>
                    <a:pt x="916773" y="745993"/>
                  </a:lnTo>
                  <a:lnTo>
                    <a:pt x="919637" y="746337"/>
                  </a:lnTo>
                  <a:lnTo>
                    <a:pt x="922484" y="745578"/>
                  </a:lnTo>
                  <a:lnTo>
                    <a:pt x="932365" y="736182"/>
                  </a:lnTo>
                  <a:lnTo>
                    <a:pt x="953880" y="723211"/>
                  </a:lnTo>
                  <a:lnTo>
                    <a:pt x="959826" y="720801"/>
                  </a:lnTo>
                  <a:lnTo>
                    <a:pt x="967352" y="714989"/>
                  </a:lnTo>
                  <a:lnTo>
                    <a:pt x="969981" y="714652"/>
                  </a:lnTo>
                  <a:lnTo>
                    <a:pt x="980589" y="710467"/>
                  </a:lnTo>
                  <a:lnTo>
                    <a:pt x="991174" y="704356"/>
                  </a:lnTo>
                  <a:lnTo>
                    <a:pt x="1001204" y="699772"/>
                  </a:lnTo>
                  <a:lnTo>
                    <a:pt x="1010381" y="693912"/>
                  </a:lnTo>
                  <a:lnTo>
                    <a:pt x="1024940" y="686762"/>
                  </a:lnTo>
                  <a:lnTo>
                    <a:pt x="1033170" y="681011"/>
                  </a:lnTo>
                  <a:lnTo>
                    <a:pt x="1038349" y="678711"/>
                  </a:lnTo>
                  <a:lnTo>
                    <a:pt x="1043482" y="675433"/>
                  </a:lnTo>
                  <a:lnTo>
                    <a:pt x="1048708" y="670567"/>
                  </a:lnTo>
                  <a:lnTo>
                    <a:pt x="1057493" y="663549"/>
                  </a:lnTo>
                  <a:lnTo>
                    <a:pt x="1066279" y="659176"/>
                  </a:lnTo>
                  <a:lnTo>
                    <a:pt x="1067531" y="656524"/>
                  </a:lnTo>
                  <a:lnTo>
                    <a:pt x="1074909" y="643850"/>
                  </a:lnTo>
                  <a:lnTo>
                    <a:pt x="1082403" y="632224"/>
                  </a:lnTo>
                  <a:lnTo>
                    <a:pt x="1081488" y="628665"/>
                  </a:lnTo>
                  <a:lnTo>
                    <a:pt x="1082200" y="623994"/>
                  </a:lnTo>
                  <a:lnTo>
                    <a:pt x="1083326" y="619425"/>
                  </a:lnTo>
                  <a:lnTo>
                    <a:pt x="1082669" y="614371"/>
                  </a:lnTo>
                  <a:lnTo>
                    <a:pt x="1081832" y="611586"/>
                  </a:lnTo>
                  <a:lnTo>
                    <a:pt x="1078007" y="603778"/>
                  </a:lnTo>
                  <a:lnTo>
                    <a:pt x="1073320" y="597676"/>
                  </a:lnTo>
                  <a:lnTo>
                    <a:pt x="1063033" y="592137"/>
                  </a:lnTo>
                  <a:lnTo>
                    <a:pt x="1055013" y="590095"/>
                  </a:lnTo>
                  <a:lnTo>
                    <a:pt x="1052447" y="590463"/>
                  </a:lnTo>
                  <a:lnTo>
                    <a:pt x="1046494" y="594750"/>
                  </a:lnTo>
                  <a:lnTo>
                    <a:pt x="1036941" y="598631"/>
                  </a:lnTo>
                  <a:lnTo>
                    <a:pt x="1026325" y="608566"/>
                  </a:lnTo>
                  <a:lnTo>
                    <a:pt x="1020129" y="615756"/>
                  </a:lnTo>
                  <a:lnTo>
                    <a:pt x="1017844" y="621311"/>
                  </a:lnTo>
                  <a:lnTo>
                    <a:pt x="1015732" y="628407"/>
                  </a:lnTo>
                  <a:lnTo>
                    <a:pt x="1013362" y="631630"/>
                  </a:lnTo>
                  <a:lnTo>
                    <a:pt x="1010772" y="631692"/>
                  </a:lnTo>
                  <a:lnTo>
                    <a:pt x="1008386" y="632709"/>
                  </a:lnTo>
                  <a:lnTo>
                    <a:pt x="1003582" y="637419"/>
                  </a:lnTo>
                  <a:lnTo>
                    <a:pt x="1001086" y="639117"/>
                  </a:lnTo>
                  <a:close/>
                  <a:moveTo>
                    <a:pt x="822751" y="194999"/>
                  </a:moveTo>
                  <a:lnTo>
                    <a:pt x="821343" y="198402"/>
                  </a:lnTo>
                  <a:lnTo>
                    <a:pt x="822931" y="201461"/>
                  </a:lnTo>
                  <a:lnTo>
                    <a:pt x="825185" y="207923"/>
                  </a:lnTo>
                  <a:lnTo>
                    <a:pt x="825748" y="211569"/>
                  </a:lnTo>
                  <a:lnTo>
                    <a:pt x="825795" y="216834"/>
                  </a:lnTo>
                  <a:lnTo>
                    <a:pt x="827273" y="234265"/>
                  </a:lnTo>
                  <a:lnTo>
                    <a:pt x="828392" y="238873"/>
                  </a:lnTo>
                  <a:lnTo>
                    <a:pt x="829714" y="241306"/>
                  </a:lnTo>
                  <a:lnTo>
                    <a:pt x="838672" y="245797"/>
                  </a:lnTo>
                  <a:lnTo>
                    <a:pt x="842099" y="243348"/>
                  </a:lnTo>
                  <a:lnTo>
                    <a:pt x="846637" y="233929"/>
                  </a:lnTo>
                  <a:lnTo>
                    <a:pt x="848670" y="233248"/>
                  </a:lnTo>
                  <a:lnTo>
                    <a:pt x="849328" y="227263"/>
                  </a:lnTo>
                  <a:lnTo>
                    <a:pt x="849289" y="220809"/>
                  </a:lnTo>
                  <a:lnTo>
                    <a:pt x="851792" y="218070"/>
                  </a:lnTo>
                  <a:lnTo>
                    <a:pt x="870615" y="214871"/>
                  </a:lnTo>
                  <a:lnTo>
                    <a:pt x="867548" y="208940"/>
                  </a:lnTo>
                  <a:lnTo>
                    <a:pt x="864388" y="205326"/>
                  </a:lnTo>
                  <a:lnTo>
                    <a:pt x="853599" y="198864"/>
                  </a:lnTo>
                  <a:lnTo>
                    <a:pt x="832562" y="197456"/>
                  </a:lnTo>
                  <a:lnTo>
                    <a:pt x="822751" y="194999"/>
                  </a:lnTo>
                  <a:close/>
                  <a:moveTo>
                    <a:pt x="905124" y="135729"/>
                  </a:moveTo>
                  <a:lnTo>
                    <a:pt x="912017" y="132842"/>
                  </a:lnTo>
                  <a:lnTo>
                    <a:pt x="919293" y="124354"/>
                  </a:lnTo>
                  <a:lnTo>
                    <a:pt x="921397" y="118822"/>
                  </a:lnTo>
                  <a:lnTo>
                    <a:pt x="918972" y="111226"/>
                  </a:lnTo>
                  <a:lnTo>
                    <a:pt x="899859" y="113534"/>
                  </a:lnTo>
                  <a:lnTo>
                    <a:pt x="890221" y="123556"/>
                  </a:lnTo>
                  <a:lnTo>
                    <a:pt x="888703" y="126004"/>
                  </a:lnTo>
                  <a:lnTo>
                    <a:pt x="888257" y="128046"/>
                  </a:lnTo>
                  <a:lnTo>
                    <a:pt x="894031" y="132122"/>
                  </a:lnTo>
                  <a:lnTo>
                    <a:pt x="905124" y="135729"/>
                  </a:lnTo>
                  <a:close/>
                  <a:moveTo>
                    <a:pt x="942551" y="31701"/>
                  </a:moveTo>
                  <a:lnTo>
                    <a:pt x="943467" y="33805"/>
                  </a:lnTo>
                  <a:lnTo>
                    <a:pt x="950312" y="37451"/>
                  </a:lnTo>
                  <a:lnTo>
                    <a:pt x="964442" y="39297"/>
                  </a:lnTo>
                  <a:lnTo>
                    <a:pt x="967133" y="37380"/>
                  </a:lnTo>
                  <a:lnTo>
                    <a:pt x="970020" y="31270"/>
                  </a:lnTo>
                  <a:lnTo>
                    <a:pt x="969691" y="29103"/>
                  </a:lnTo>
                  <a:lnTo>
                    <a:pt x="968424" y="25598"/>
                  </a:lnTo>
                  <a:lnTo>
                    <a:pt x="948341" y="20787"/>
                  </a:lnTo>
                  <a:lnTo>
                    <a:pt x="937122" y="22672"/>
                  </a:lnTo>
                  <a:lnTo>
                    <a:pt x="933218" y="26803"/>
                  </a:lnTo>
                  <a:lnTo>
                    <a:pt x="942192" y="29862"/>
                  </a:lnTo>
                  <a:lnTo>
                    <a:pt x="942551" y="31701"/>
                  </a:lnTo>
                  <a:close/>
                  <a:moveTo>
                    <a:pt x="863246" y="260966"/>
                  </a:moveTo>
                  <a:lnTo>
                    <a:pt x="867227" y="263548"/>
                  </a:lnTo>
                  <a:lnTo>
                    <a:pt x="868730" y="265543"/>
                  </a:lnTo>
                  <a:lnTo>
                    <a:pt x="869465" y="267475"/>
                  </a:lnTo>
                  <a:lnTo>
                    <a:pt x="872274" y="268719"/>
                  </a:lnTo>
                  <a:lnTo>
                    <a:pt x="880144" y="264604"/>
                  </a:lnTo>
                  <a:lnTo>
                    <a:pt x="885018" y="259754"/>
                  </a:lnTo>
                  <a:lnTo>
                    <a:pt x="882616" y="248535"/>
                  </a:lnTo>
                  <a:lnTo>
                    <a:pt x="876968" y="243919"/>
                  </a:lnTo>
                  <a:lnTo>
                    <a:pt x="865045" y="252196"/>
                  </a:lnTo>
                  <a:lnTo>
                    <a:pt x="863832" y="253667"/>
                  </a:lnTo>
                  <a:lnTo>
                    <a:pt x="863246" y="260966"/>
                  </a:lnTo>
                  <a:close/>
                  <a:moveTo>
                    <a:pt x="68212" y="1884365"/>
                  </a:moveTo>
                  <a:lnTo>
                    <a:pt x="70880" y="1876550"/>
                  </a:lnTo>
                  <a:lnTo>
                    <a:pt x="70739" y="1875298"/>
                  </a:lnTo>
                  <a:lnTo>
                    <a:pt x="68799" y="1873107"/>
                  </a:lnTo>
                  <a:lnTo>
                    <a:pt x="66405" y="1871511"/>
                  </a:lnTo>
                  <a:lnTo>
                    <a:pt x="65083" y="1868132"/>
                  </a:lnTo>
                  <a:lnTo>
                    <a:pt x="60232" y="1867936"/>
                  </a:lnTo>
                  <a:lnTo>
                    <a:pt x="55656" y="1868124"/>
                  </a:lnTo>
                  <a:lnTo>
                    <a:pt x="54216" y="1867959"/>
                  </a:lnTo>
                  <a:lnTo>
                    <a:pt x="49859" y="1866543"/>
                  </a:lnTo>
                  <a:lnTo>
                    <a:pt x="45658" y="1864259"/>
                  </a:lnTo>
                  <a:lnTo>
                    <a:pt x="42849" y="1862921"/>
                  </a:lnTo>
                  <a:lnTo>
                    <a:pt x="40486" y="1861419"/>
                  </a:lnTo>
                  <a:lnTo>
                    <a:pt x="39211" y="1859839"/>
                  </a:lnTo>
                  <a:lnTo>
                    <a:pt x="37200" y="1860261"/>
                  </a:lnTo>
                  <a:lnTo>
                    <a:pt x="35839" y="1860277"/>
                  </a:lnTo>
                  <a:lnTo>
                    <a:pt x="35557" y="1866277"/>
                  </a:lnTo>
                  <a:lnTo>
                    <a:pt x="34814" y="1872873"/>
                  </a:lnTo>
                  <a:lnTo>
                    <a:pt x="30574" y="1874109"/>
                  </a:lnTo>
                  <a:lnTo>
                    <a:pt x="28196" y="1873850"/>
                  </a:lnTo>
                  <a:lnTo>
                    <a:pt x="25708" y="1872419"/>
                  </a:lnTo>
                  <a:lnTo>
                    <a:pt x="23588" y="1872090"/>
                  </a:lnTo>
                  <a:lnTo>
                    <a:pt x="21765" y="1871073"/>
                  </a:lnTo>
                  <a:lnTo>
                    <a:pt x="27577" y="1863375"/>
                  </a:lnTo>
                  <a:lnTo>
                    <a:pt x="29737" y="1859714"/>
                  </a:lnTo>
                  <a:lnTo>
                    <a:pt x="28462" y="1859416"/>
                  </a:lnTo>
                  <a:lnTo>
                    <a:pt x="27272" y="1861513"/>
                  </a:lnTo>
                  <a:lnTo>
                    <a:pt x="23611" y="1866481"/>
                  </a:lnTo>
                  <a:lnTo>
                    <a:pt x="20130" y="1870596"/>
                  </a:lnTo>
                  <a:lnTo>
                    <a:pt x="17415" y="1872262"/>
                  </a:lnTo>
                  <a:lnTo>
                    <a:pt x="11062" y="1872067"/>
                  </a:lnTo>
                  <a:lnTo>
                    <a:pt x="8136" y="1873412"/>
                  </a:lnTo>
                  <a:lnTo>
                    <a:pt x="7667" y="1876863"/>
                  </a:lnTo>
                  <a:lnTo>
                    <a:pt x="7463" y="1879921"/>
                  </a:lnTo>
                  <a:lnTo>
                    <a:pt x="5593" y="1884326"/>
                  </a:lnTo>
                  <a:lnTo>
                    <a:pt x="3387" y="1887690"/>
                  </a:lnTo>
                  <a:lnTo>
                    <a:pt x="0" y="1890929"/>
                  </a:lnTo>
                  <a:lnTo>
                    <a:pt x="876" y="1891383"/>
                  </a:lnTo>
                  <a:lnTo>
                    <a:pt x="7033" y="1891876"/>
                  </a:lnTo>
                  <a:lnTo>
                    <a:pt x="13261" y="1892369"/>
                  </a:lnTo>
                  <a:lnTo>
                    <a:pt x="23283" y="1892901"/>
                  </a:lnTo>
                  <a:lnTo>
                    <a:pt x="33727" y="1893456"/>
                  </a:lnTo>
                  <a:lnTo>
                    <a:pt x="44562" y="1894035"/>
                  </a:lnTo>
                  <a:lnTo>
                    <a:pt x="56297" y="1894661"/>
                  </a:lnTo>
                  <a:lnTo>
                    <a:pt x="68666" y="1895029"/>
                  </a:lnTo>
                  <a:lnTo>
                    <a:pt x="69425" y="1894778"/>
                  </a:lnTo>
                  <a:lnTo>
                    <a:pt x="68502" y="1892948"/>
                  </a:lnTo>
                  <a:lnTo>
                    <a:pt x="67524" y="1889654"/>
                  </a:lnTo>
                  <a:lnTo>
                    <a:pt x="67626" y="1887017"/>
                  </a:lnTo>
                  <a:lnTo>
                    <a:pt x="68212" y="1884365"/>
                  </a:lnTo>
                  <a:close/>
                  <a:moveTo>
                    <a:pt x="737789" y="1063742"/>
                  </a:moveTo>
                  <a:lnTo>
                    <a:pt x="737507" y="1059963"/>
                  </a:lnTo>
                  <a:lnTo>
                    <a:pt x="736381" y="1058148"/>
                  </a:lnTo>
                  <a:lnTo>
                    <a:pt x="734910" y="1058422"/>
                  </a:lnTo>
                  <a:lnTo>
                    <a:pt x="733149" y="1054776"/>
                  </a:lnTo>
                  <a:lnTo>
                    <a:pt x="731154" y="1049722"/>
                  </a:lnTo>
                  <a:lnTo>
                    <a:pt x="728377" y="1047328"/>
                  </a:lnTo>
                  <a:lnTo>
                    <a:pt x="727399" y="1047062"/>
                  </a:lnTo>
                  <a:lnTo>
                    <a:pt x="727141" y="1048016"/>
                  </a:lnTo>
                  <a:lnTo>
                    <a:pt x="727344" y="1050395"/>
                  </a:lnTo>
                  <a:lnTo>
                    <a:pt x="724880" y="1048455"/>
                  </a:lnTo>
                  <a:lnTo>
                    <a:pt x="722580" y="1048337"/>
                  </a:lnTo>
                  <a:lnTo>
                    <a:pt x="717839" y="1050277"/>
                  </a:lnTo>
                  <a:lnTo>
                    <a:pt x="716595" y="1052460"/>
                  </a:lnTo>
                  <a:lnTo>
                    <a:pt x="716806" y="1055214"/>
                  </a:lnTo>
                  <a:lnTo>
                    <a:pt x="717683" y="1056208"/>
                  </a:lnTo>
                  <a:lnTo>
                    <a:pt x="720671" y="1058328"/>
                  </a:lnTo>
                  <a:lnTo>
                    <a:pt x="723331" y="1057561"/>
                  </a:lnTo>
                  <a:lnTo>
                    <a:pt x="727540" y="1062318"/>
                  </a:lnTo>
                  <a:lnTo>
                    <a:pt x="728659" y="1066777"/>
                  </a:lnTo>
                  <a:lnTo>
                    <a:pt x="729676" y="1068749"/>
                  </a:lnTo>
                  <a:lnTo>
                    <a:pt x="732180" y="1070931"/>
                  </a:lnTo>
                  <a:lnTo>
                    <a:pt x="733384" y="1073763"/>
                  </a:lnTo>
                  <a:lnTo>
                    <a:pt x="733783" y="1076658"/>
                  </a:lnTo>
                  <a:lnTo>
                    <a:pt x="735942" y="1075758"/>
                  </a:lnTo>
                  <a:lnTo>
                    <a:pt x="735606" y="1074593"/>
                  </a:lnTo>
                  <a:lnTo>
                    <a:pt x="734339" y="1072457"/>
                  </a:lnTo>
                  <a:lnTo>
                    <a:pt x="734855" y="1070157"/>
                  </a:lnTo>
                  <a:lnTo>
                    <a:pt x="737789" y="1063742"/>
                  </a:lnTo>
                  <a:close/>
                  <a:moveTo>
                    <a:pt x="1712244" y="237574"/>
                  </a:moveTo>
                  <a:lnTo>
                    <a:pt x="1701996" y="239530"/>
                  </a:lnTo>
                  <a:lnTo>
                    <a:pt x="1686537" y="245758"/>
                  </a:lnTo>
                  <a:lnTo>
                    <a:pt x="1683477" y="245030"/>
                  </a:lnTo>
                  <a:lnTo>
                    <a:pt x="1680959" y="246720"/>
                  </a:lnTo>
                  <a:lnTo>
                    <a:pt x="1674277" y="245038"/>
                  </a:lnTo>
                  <a:lnTo>
                    <a:pt x="1666360" y="245601"/>
                  </a:lnTo>
                  <a:lnTo>
                    <a:pt x="1664013" y="249787"/>
                  </a:lnTo>
                  <a:lnTo>
                    <a:pt x="1662863" y="253683"/>
                  </a:lnTo>
                  <a:lnTo>
                    <a:pt x="1661619" y="255154"/>
                  </a:lnTo>
                  <a:lnTo>
                    <a:pt x="1655165" y="246720"/>
                  </a:lnTo>
                  <a:lnTo>
                    <a:pt x="1654273" y="247690"/>
                  </a:lnTo>
                  <a:lnTo>
                    <a:pt x="1651386" y="254614"/>
                  </a:lnTo>
                  <a:lnTo>
                    <a:pt x="1649281" y="257602"/>
                  </a:lnTo>
                  <a:lnTo>
                    <a:pt x="1641114" y="266341"/>
                  </a:lnTo>
                  <a:lnTo>
                    <a:pt x="1639127" y="280361"/>
                  </a:lnTo>
                  <a:lnTo>
                    <a:pt x="1634323" y="289491"/>
                  </a:lnTo>
                  <a:lnTo>
                    <a:pt x="1630130" y="296180"/>
                  </a:lnTo>
                  <a:lnTo>
                    <a:pt x="1620421" y="304754"/>
                  </a:lnTo>
                  <a:lnTo>
                    <a:pt x="1613082" y="321269"/>
                  </a:lnTo>
                  <a:lnTo>
                    <a:pt x="1617503" y="325705"/>
                  </a:lnTo>
                  <a:lnTo>
                    <a:pt x="1622033" y="325181"/>
                  </a:lnTo>
                  <a:lnTo>
                    <a:pt x="1628182" y="326535"/>
                  </a:lnTo>
                  <a:lnTo>
                    <a:pt x="1638282" y="332402"/>
                  </a:lnTo>
                  <a:lnTo>
                    <a:pt x="1640371" y="343668"/>
                  </a:lnTo>
                  <a:lnTo>
                    <a:pt x="1644071" y="354143"/>
                  </a:lnTo>
                  <a:lnTo>
                    <a:pt x="1647091" y="357218"/>
                  </a:lnTo>
                  <a:lnTo>
                    <a:pt x="1647357" y="363234"/>
                  </a:lnTo>
                  <a:lnTo>
                    <a:pt x="1647811" y="364791"/>
                  </a:lnTo>
                  <a:lnTo>
                    <a:pt x="1650862" y="369532"/>
                  </a:lnTo>
                  <a:lnTo>
                    <a:pt x="1655900" y="373460"/>
                  </a:lnTo>
                  <a:lnTo>
                    <a:pt x="1658372" y="373812"/>
                  </a:lnTo>
                  <a:lnTo>
                    <a:pt x="1665046" y="368054"/>
                  </a:lnTo>
                  <a:lnTo>
                    <a:pt x="1667119" y="368194"/>
                  </a:lnTo>
                  <a:lnTo>
                    <a:pt x="1670882" y="378154"/>
                  </a:lnTo>
                  <a:lnTo>
                    <a:pt x="1672939" y="379366"/>
                  </a:lnTo>
                  <a:lnTo>
                    <a:pt x="1685035" y="377708"/>
                  </a:lnTo>
                  <a:lnTo>
                    <a:pt x="1686850" y="379178"/>
                  </a:lnTo>
                  <a:lnTo>
                    <a:pt x="1695150" y="381259"/>
                  </a:lnTo>
                  <a:lnTo>
                    <a:pt x="1696543" y="383685"/>
                  </a:lnTo>
                  <a:lnTo>
                    <a:pt x="1697896" y="387111"/>
                  </a:lnTo>
                  <a:lnTo>
                    <a:pt x="1704820" y="394630"/>
                  </a:lnTo>
                  <a:lnTo>
                    <a:pt x="1711571" y="399332"/>
                  </a:lnTo>
                  <a:lnTo>
                    <a:pt x="1714490" y="399246"/>
                  </a:lnTo>
                  <a:lnTo>
                    <a:pt x="1719239" y="401186"/>
                  </a:lnTo>
                  <a:lnTo>
                    <a:pt x="1722517" y="399973"/>
                  </a:lnTo>
                  <a:lnTo>
                    <a:pt x="1727532" y="402907"/>
                  </a:lnTo>
                  <a:lnTo>
                    <a:pt x="1730348" y="403721"/>
                  </a:lnTo>
                  <a:lnTo>
                    <a:pt x="1739314" y="400278"/>
                  </a:lnTo>
                  <a:lnTo>
                    <a:pt x="1752926" y="398471"/>
                  </a:lnTo>
                  <a:lnTo>
                    <a:pt x="1755148" y="396367"/>
                  </a:lnTo>
                  <a:lnTo>
                    <a:pt x="1763683" y="383974"/>
                  </a:lnTo>
                  <a:lnTo>
                    <a:pt x="1763026" y="378803"/>
                  </a:lnTo>
                  <a:lnTo>
                    <a:pt x="1761165" y="368460"/>
                  </a:lnTo>
                  <a:lnTo>
                    <a:pt x="1759764" y="367091"/>
                  </a:lnTo>
                  <a:lnTo>
                    <a:pt x="1754632" y="364478"/>
                  </a:lnTo>
                  <a:lnTo>
                    <a:pt x="1750243" y="353134"/>
                  </a:lnTo>
                  <a:lnTo>
                    <a:pt x="1744196" y="345373"/>
                  </a:lnTo>
                  <a:lnTo>
                    <a:pt x="1745572" y="343910"/>
                  </a:lnTo>
                  <a:lnTo>
                    <a:pt x="1746949" y="343801"/>
                  </a:lnTo>
                  <a:lnTo>
                    <a:pt x="1751792" y="347533"/>
                  </a:lnTo>
                  <a:lnTo>
                    <a:pt x="1755078" y="347321"/>
                  </a:lnTo>
                  <a:lnTo>
                    <a:pt x="1758223" y="341790"/>
                  </a:lnTo>
                  <a:lnTo>
                    <a:pt x="1759122" y="334452"/>
                  </a:lnTo>
                  <a:lnTo>
                    <a:pt x="1758786" y="325079"/>
                  </a:lnTo>
                  <a:lnTo>
                    <a:pt x="1759107" y="321668"/>
                  </a:lnTo>
                  <a:lnTo>
                    <a:pt x="1759717" y="318852"/>
                  </a:lnTo>
                  <a:lnTo>
                    <a:pt x="1760210" y="312499"/>
                  </a:lnTo>
                  <a:lnTo>
                    <a:pt x="1760437" y="305145"/>
                  </a:lnTo>
                  <a:lnTo>
                    <a:pt x="1760961" y="302118"/>
                  </a:lnTo>
                  <a:lnTo>
                    <a:pt x="1761704" y="300177"/>
                  </a:lnTo>
                  <a:lnTo>
                    <a:pt x="1763386" y="291658"/>
                  </a:lnTo>
                  <a:lnTo>
                    <a:pt x="1766578" y="286870"/>
                  </a:lnTo>
                  <a:lnTo>
                    <a:pt x="1764059" y="277951"/>
                  </a:lnTo>
                  <a:lnTo>
                    <a:pt x="1761251" y="271810"/>
                  </a:lnTo>
                  <a:lnTo>
                    <a:pt x="1759232" y="269079"/>
                  </a:lnTo>
                  <a:lnTo>
                    <a:pt x="1755054" y="266396"/>
                  </a:lnTo>
                  <a:lnTo>
                    <a:pt x="1753662" y="262766"/>
                  </a:lnTo>
                  <a:lnTo>
                    <a:pt x="1751416" y="260716"/>
                  </a:lnTo>
                  <a:lnTo>
                    <a:pt x="1749750" y="256929"/>
                  </a:lnTo>
                  <a:lnTo>
                    <a:pt x="1740338" y="253245"/>
                  </a:lnTo>
                  <a:lnTo>
                    <a:pt x="1734416" y="252376"/>
                  </a:lnTo>
                  <a:lnTo>
                    <a:pt x="1732992" y="253471"/>
                  </a:lnTo>
                  <a:lnTo>
                    <a:pt x="1731678" y="257845"/>
                  </a:lnTo>
                  <a:lnTo>
                    <a:pt x="1732272" y="264909"/>
                  </a:lnTo>
                  <a:lnTo>
                    <a:pt x="1729072" y="273539"/>
                  </a:lnTo>
                  <a:lnTo>
                    <a:pt x="1727312" y="274814"/>
                  </a:lnTo>
                  <a:lnTo>
                    <a:pt x="1722728" y="271442"/>
                  </a:lnTo>
                  <a:lnTo>
                    <a:pt x="1718480" y="277489"/>
                  </a:lnTo>
                  <a:lnTo>
                    <a:pt x="1715264" y="286338"/>
                  </a:lnTo>
                  <a:lnTo>
                    <a:pt x="1713668" y="288904"/>
                  </a:lnTo>
                  <a:lnTo>
                    <a:pt x="1712338" y="287136"/>
                  </a:lnTo>
                  <a:lnTo>
                    <a:pt x="1713129" y="277763"/>
                  </a:lnTo>
                  <a:lnTo>
                    <a:pt x="1716047" y="272091"/>
                  </a:lnTo>
                  <a:lnTo>
                    <a:pt x="1717103" y="264503"/>
                  </a:lnTo>
                  <a:lnTo>
                    <a:pt x="1719270" y="258518"/>
                  </a:lnTo>
                  <a:lnTo>
                    <a:pt x="1721711" y="256092"/>
                  </a:lnTo>
                  <a:lnTo>
                    <a:pt x="1719207" y="246923"/>
                  </a:lnTo>
                  <a:lnTo>
                    <a:pt x="1714177" y="238826"/>
                  </a:lnTo>
                  <a:lnTo>
                    <a:pt x="1712244" y="237574"/>
                  </a:lnTo>
                  <a:close/>
                  <a:moveTo>
                    <a:pt x="1690347" y="665036"/>
                  </a:moveTo>
                  <a:lnTo>
                    <a:pt x="1690879" y="661108"/>
                  </a:lnTo>
                  <a:lnTo>
                    <a:pt x="1689087" y="659786"/>
                  </a:lnTo>
                  <a:lnTo>
                    <a:pt x="1683345" y="657267"/>
                  </a:lnTo>
                  <a:lnTo>
                    <a:pt x="1680716" y="660365"/>
                  </a:lnTo>
                  <a:lnTo>
                    <a:pt x="1672713" y="658331"/>
                  </a:lnTo>
                  <a:lnTo>
                    <a:pt x="1668504" y="662423"/>
                  </a:lnTo>
                  <a:lnTo>
                    <a:pt x="1663786" y="658777"/>
                  </a:lnTo>
                  <a:lnTo>
                    <a:pt x="1662519" y="661312"/>
                  </a:lnTo>
                  <a:lnTo>
                    <a:pt x="1662284" y="665638"/>
                  </a:lnTo>
                  <a:lnTo>
                    <a:pt x="1670350" y="667578"/>
                  </a:lnTo>
                  <a:lnTo>
                    <a:pt x="1673988" y="670653"/>
                  </a:lnTo>
                  <a:lnTo>
                    <a:pt x="1679793" y="671091"/>
                  </a:lnTo>
                  <a:lnTo>
                    <a:pt x="1684002" y="674181"/>
                  </a:lnTo>
                  <a:lnTo>
                    <a:pt x="1685160" y="669073"/>
                  </a:lnTo>
                  <a:lnTo>
                    <a:pt x="1685097" y="665881"/>
                  </a:lnTo>
                  <a:lnTo>
                    <a:pt x="1688086" y="663894"/>
                  </a:lnTo>
                  <a:lnTo>
                    <a:pt x="1690347" y="665036"/>
                  </a:lnTo>
                  <a:close/>
                  <a:moveTo>
                    <a:pt x="1696676" y="652628"/>
                  </a:moveTo>
                  <a:lnTo>
                    <a:pt x="1695745" y="653598"/>
                  </a:lnTo>
                  <a:lnTo>
                    <a:pt x="1695690" y="655523"/>
                  </a:lnTo>
                  <a:lnTo>
                    <a:pt x="1693656" y="661664"/>
                  </a:lnTo>
                  <a:lnTo>
                    <a:pt x="1693633" y="666366"/>
                  </a:lnTo>
                  <a:lnTo>
                    <a:pt x="1693961" y="667391"/>
                  </a:lnTo>
                  <a:lnTo>
                    <a:pt x="1694916" y="668064"/>
                  </a:lnTo>
                  <a:lnTo>
                    <a:pt x="1696144" y="667078"/>
                  </a:lnTo>
                  <a:lnTo>
                    <a:pt x="1698788" y="663635"/>
                  </a:lnTo>
                  <a:lnTo>
                    <a:pt x="1700525" y="657525"/>
                  </a:lnTo>
                  <a:lnTo>
                    <a:pt x="1700353" y="656336"/>
                  </a:lnTo>
                  <a:lnTo>
                    <a:pt x="1699148" y="653731"/>
                  </a:lnTo>
                  <a:lnTo>
                    <a:pt x="1696676" y="652628"/>
                  </a:lnTo>
                  <a:close/>
                  <a:moveTo>
                    <a:pt x="1763965" y="299904"/>
                  </a:moveTo>
                  <a:lnTo>
                    <a:pt x="1763371" y="308423"/>
                  </a:lnTo>
                  <a:lnTo>
                    <a:pt x="1768214" y="306890"/>
                  </a:lnTo>
                  <a:lnTo>
                    <a:pt x="1771828" y="300044"/>
                  </a:lnTo>
                  <a:lnTo>
                    <a:pt x="1768339" y="298402"/>
                  </a:lnTo>
                  <a:lnTo>
                    <a:pt x="1766735" y="296281"/>
                  </a:lnTo>
                  <a:lnTo>
                    <a:pt x="1764270" y="297596"/>
                  </a:lnTo>
                  <a:lnTo>
                    <a:pt x="1763965" y="299904"/>
                  </a:lnTo>
                  <a:close/>
                  <a:moveTo>
                    <a:pt x="1706173" y="621139"/>
                  </a:moveTo>
                  <a:lnTo>
                    <a:pt x="1706862" y="626912"/>
                  </a:lnTo>
                  <a:lnTo>
                    <a:pt x="1708810" y="630527"/>
                  </a:lnTo>
                  <a:lnTo>
                    <a:pt x="1711110" y="631121"/>
                  </a:lnTo>
                  <a:lnTo>
                    <a:pt x="1712276" y="629705"/>
                  </a:lnTo>
                  <a:lnTo>
                    <a:pt x="1707738" y="619496"/>
                  </a:lnTo>
                  <a:lnTo>
                    <a:pt x="1706173" y="621139"/>
                  </a:lnTo>
                  <a:close/>
                  <a:moveTo>
                    <a:pt x="1931958" y="558590"/>
                  </a:moveTo>
                  <a:lnTo>
                    <a:pt x="1929595" y="556877"/>
                  </a:lnTo>
                  <a:lnTo>
                    <a:pt x="1926958" y="556924"/>
                  </a:lnTo>
                  <a:lnTo>
                    <a:pt x="1924838" y="562682"/>
                  </a:lnTo>
                  <a:lnTo>
                    <a:pt x="1925558" y="567415"/>
                  </a:lnTo>
                  <a:lnTo>
                    <a:pt x="1928030" y="567298"/>
                  </a:lnTo>
                  <a:lnTo>
                    <a:pt x="1933835" y="564755"/>
                  </a:lnTo>
                  <a:lnTo>
                    <a:pt x="1933507" y="561610"/>
                  </a:lnTo>
                  <a:lnTo>
                    <a:pt x="1932732" y="559623"/>
                  </a:lnTo>
                  <a:lnTo>
                    <a:pt x="1931958" y="558590"/>
                  </a:lnTo>
                  <a:close/>
                  <a:moveTo>
                    <a:pt x="1770991" y="421284"/>
                  </a:moveTo>
                  <a:lnTo>
                    <a:pt x="1770873" y="427692"/>
                  </a:lnTo>
                  <a:lnTo>
                    <a:pt x="1769942" y="431901"/>
                  </a:lnTo>
                  <a:lnTo>
                    <a:pt x="1768800" y="435413"/>
                  </a:lnTo>
                  <a:lnTo>
                    <a:pt x="1767939" y="439090"/>
                  </a:lnTo>
                  <a:lnTo>
                    <a:pt x="1766484" y="448948"/>
                  </a:lnTo>
                  <a:lnTo>
                    <a:pt x="1765639" y="453454"/>
                  </a:lnTo>
                  <a:lnTo>
                    <a:pt x="1758153" y="464853"/>
                  </a:lnTo>
                  <a:lnTo>
                    <a:pt x="1755250" y="470752"/>
                  </a:lnTo>
                  <a:lnTo>
                    <a:pt x="1752903" y="480849"/>
                  </a:lnTo>
                  <a:lnTo>
                    <a:pt x="1749570" y="485715"/>
                  </a:lnTo>
                  <a:lnTo>
                    <a:pt x="1751862" y="489666"/>
                  </a:lnTo>
                  <a:lnTo>
                    <a:pt x="1754257" y="492263"/>
                  </a:lnTo>
                  <a:lnTo>
                    <a:pt x="1761822" y="494289"/>
                  </a:lnTo>
                  <a:lnTo>
                    <a:pt x="1767032" y="492380"/>
                  </a:lnTo>
                  <a:lnTo>
                    <a:pt x="1777108" y="484721"/>
                  </a:lnTo>
                  <a:lnTo>
                    <a:pt x="1788053" y="474562"/>
                  </a:lnTo>
                  <a:lnTo>
                    <a:pt x="1791660" y="469328"/>
                  </a:lnTo>
                  <a:lnTo>
                    <a:pt x="1802379" y="469070"/>
                  </a:lnTo>
                  <a:lnTo>
                    <a:pt x="1813097" y="467896"/>
                  </a:lnTo>
                  <a:lnTo>
                    <a:pt x="1822688" y="465815"/>
                  </a:lnTo>
                  <a:lnTo>
                    <a:pt x="1823916" y="468280"/>
                  </a:lnTo>
                  <a:lnTo>
                    <a:pt x="1825262" y="469547"/>
                  </a:lnTo>
                  <a:lnTo>
                    <a:pt x="1826631" y="469758"/>
                  </a:lnTo>
                  <a:lnTo>
                    <a:pt x="1831161" y="462451"/>
                  </a:lnTo>
                  <a:lnTo>
                    <a:pt x="1846886" y="462193"/>
                  </a:lnTo>
                  <a:lnTo>
                    <a:pt x="1859583" y="453884"/>
                  </a:lnTo>
                  <a:lnTo>
                    <a:pt x="1864457" y="452343"/>
                  </a:lnTo>
                  <a:lnTo>
                    <a:pt x="1869339" y="453368"/>
                  </a:lnTo>
                  <a:lnTo>
                    <a:pt x="1871334" y="451960"/>
                  </a:lnTo>
                  <a:lnTo>
                    <a:pt x="1881872" y="435851"/>
                  </a:lnTo>
                  <a:lnTo>
                    <a:pt x="1882537" y="425454"/>
                  </a:lnTo>
                  <a:lnTo>
                    <a:pt x="1881818" y="417419"/>
                  </a:lnTo>
                  <a:lnTo>
                    <a:pt x="1880636" y="409925"/>
                  </a:lnTo>
                  <a:lnTo>
                    <a:pt x="1879502" y="404644"/>
                  </a:lnTo>
                  <a:lnTo>
                    <a:pt x="1878211" y="400247"/>
                  </a:lnTo>
                  <a:lnTo>
                    <a:pt x="1875332" y="397478"/>
                  </a:lnTo>
                  <a:lnTo>
                    <a:pt x="1872398" y="396163"/>
                  </a:lnTo>
                  <a:lnTo>
                    <a:pt x="1866961" y="398401"/>
                  </a:lnTo>
                  <a:lnTo>
                    <a:pt x="1862979" y="393300"/>
                  </a:lnTo>
                  <a:lnTo>
                    <a:pt x="1863526" y="388363"/>
                  </a:lnTo>
                  <a:lnTo>
                    <a:pt x="1862916" y="383716"/>
                  </a:lnTo>
                  <a:lnTo>
                    <a:pt x="1861930" y="382206"/>
                  </a:lnTo>
                  <a:lnTo>
                    <a:pt x="1855053" y="378060"/>
                  </a:lnTo>
                  <a:lnTo>
                    <a:pt x="1853144" y="372356"/>
                  </a:lnTo>
                  <a:lnTo>
                    <a:pt x="1851415" y="365323"/>
                  </a:lnTo>
                  <a:lnTo>
                    <a:pt x="1848677" y="362288"/>
                  </a:lnTo>
                  <a:lnTo>
                    <a:pt x="1845869" y="362202"/>
                  </a:lnTo>
                  <a:lnTo>
                    <a:pt x="1840611" y="364987"/>
                  </a:lnTo>
                  <a:lnTo>
                    <a:pt x="1835463" y="371347"/>
                  </a:lnTo>
                  <a:lnTo>
                    <a:pt x="1832757" y="373061"/>
                  </a:lnTo>
                  <a:lnTo>
                    <a:pt x="1829995" y="373147"/>
                  </a:lnTo>
                  <a:lnTo>
                    <a:pt x="1827679" y="377927"/>
                  </a:lnTo>
                  <a:lnTo>
                    <a:pt x="1825551" y="385367"/>
                  </a:lnTo>
                  <a:lnTo>
                    <a:pt x="1822031" y="394301"/>
                  </a:lnTo>
                  <a:lnTo>
                    <a:pt x="1818190" y="398377"/>
                  </a:lnTo>
                  <a:lnTo>
                    <a:pt x="1818972" y="393691"/>
                  </a:lnTo>
                  <a:lnTo>
                    <a:pt x="1825520" y="367318"/>
                  </a:lnTo>
                  <a:lnTo>
                    <a:pt x="1826428" y="359119"/>
                  </a:lnTo>
                  <a:lnTo>
                    <a:pt x="1828563" y="350021"/>
                  </a:lnTo>
                  <a:lnTo>
                    <a:pt x="1829768" y="347994"/>
                  </a:lnTo>
                  <a:lnTo>
                    <a:pt x="1832240" y="346656"/>
                  </a:lnTo>
                  <a:lnTo>
                    <a:pt x="1833242" y="344693"/>
                  </a:lnTo>
                  <a:lnTo>
                    <a:pt x="1832006" y="340859"/>
                  </a:lnTo>
                  <a:lnTo>
                    <a:pt x="1826474" y="333654"/>
                  </a:lnTo>
                  <a:lnTo>
                    <a:pt x="1818025" y="328749"/>
                  </a:lnTo>
                  <a:lnTo>
                    <a:pt x="1815334" y="329124"/>
                  </a:lnTo>
                  <a:lnTo>
                    <a:pt x="1814075" y="331174"/>
                  </a:lnTo>
                  <a:lnTo>
                    <a:pt x="1813104" y="335891"/>
                  </a:lnTo>
                  <a:lnTo>
                    <a:pt x="1813026" y="343105"/>
                  </a:lnTo>
                  <a:lnTo>
                    <a:pt x="1814646" y="349786"/>
                  </a:lnTo>
                  <a:lnTo>
                    <a:pt x="1811954" y="350208"/>
                  </a:lnTo>
                  <a:lnTo>
                    <a:pt x="1809247" y="348894"/>
                  </a:lnTo>
                  <a:lnTo>
                    <a:pt x="1807197" y="343222"/>
                  </a:lnTo>
                  <a:lnTo>
                    <a:pt x="1805265" y="336267"/>
                  </a:lnTo>
                  <a:lnTo>
                    <a:pt x="1803880" y="336063"/>
                  </a:lnTo>
                  <a:lnTo>
                    <a:pt x="1801291" y="337323"/>
                  </a:lnTo>
                  <a:lnTo>
                    <a:pt x="1800141" y="338622"/>
                  </a:lnTo>
                  <a:lnTo>
                    <a:pt x="1799358" y="343105"/>
                  </a:lnTo>
                  <a:lnTo>
                    <a:pt x="1799092" y="349974"/>
                  </a:lnTo>
                  <a:lnTo>
                    <a:pt x="1793992" y="352540"/>
                  </a:lnTo>
                  <a:lnTo>
                    <a:pt x="1791480" y="355849"/>
                  </a:lnTo>
                  <a:lnTo>
                    <a:pt x="1790440" y="361411"/>
                  </a:lnTo>
                  <a:lnTo>
                    <a:pt x="1788319" y="365331"/>
                  </a:lnTo>
                  <a:lnTo>
                    <a:pt x="1788664" y="368460"/>
                  </a:lnTo>
                  <a:lnTo>
                    <a:pt x="1787850" y="376902"/>
                  </a:lnTo>
                  <a:lnTo>
                    <a:pt x="1786411" y="378834"/>
                  </a:lnTo>
                  <a:lnTo>
                    <a:pt x="1785003" y="381878"/>
                  </a:lnTo>
                  <a:lnTo>
                    <a:pt x="1784189" y="388097"/>
                  </a:lnTo>
                  <a:lnTo>
                    <a:pt x="1784009" y="391305"/>
                  </a:lnTo>
                  <a:lnTo>
                    <a:pt x="1784924" y="400990"/>
                  </a:lnTo>
                  <a:lnTo>
                    <a:pt x="1786192" y="403705"/>
                  </a:lnTo>
                  <a:lnTo>
                    <a:pt x="1784431" y="404253"/>
                  </a:lnTo>
                  <a:lnTo>
                    <a:pt x="1778806" y="402696"/>
                  </a:lnTo>
                  <a:lnTo>
                    <a:pt x="1776530" y="403783"/>
                  </a:lnTo>
                  <a:lnTo>
                    <a:pt x="1774347" y="407687"/>
                  </a:lnTo>
                  <a:lnTo>
                    <a:pt x="1771444" y="415988"/>
                  </a:lnTo>
                  <a:lnTo>
                    <a:pt x="1770991" y="421284"/>
                  </a:lnTo>
                  <a:close/>
                  <a:moveTo>
                    <a:pt x="1902902" y="467787"/>
                  </a:moveTo>
                  <a:lnTo>
                    <a:pt x="1907337" y="463609"/>
                  </a:lnTo>
                  <a:lnTo>
                    <a:pt x="1908042" y="461817"/>
                  </a:lnTo>
                  <a:lnTo>
                    <a:pt x="1911867" y="461458"/>
                  </a:lnTo>
                  <a:lnTo>
                    <a:pt x="1912744" y="461458"/>
                  </a:lnTo>
                  <a:lnTo>
                    <a:pt x="1912759" y="458305"/>
                  </a:lnTo>
                  <a:lnTo>
                    <a:pt x="1912133" y="455872"/>
                  </a:lnTo>
                  <a:lnTo>
                    <a:pt x="1911015" y="453751"/>
                  </a:lnTo>
                  <a:lnTo>
                    <a:pt x="1906985" y="453337"/>
                  </a:lnTo>
                  <a:lnTo>
                    <a:pt x="1904646" y="460644"/>
                  </a:lnTo>
                  <a:lnTo>
                    <a:pt x="1898231" y="461504"/>
                  </a:lnTo>
                  <a:lnTo>
                    <a:pt x="1897472" y="466300"/>
                  </a:lnTo>
                  <a:lnTo>
                    <a:pt x="1900265" y="468608"/>
                  </a:lnTo>
                  <a:lnTo>
                    <a:pt x="1902902" y="467787"/>
                  </a:lnTo>
                  <a:close/>
                  <a:moveTo>
                    <a:pt x="1624778" y="281980"/>
                  </a:moveTo>
                  <a:lnTo>
                    <a:pt x="1629168" y="271035"/>
                  </a:lnTo>
                  <a:lnTo>
                    <a:pt x="1622111" y="266451"/>
                  </a:lnTo>
                  <a:lnTo>
                    <a:pt x="1602591" y="259464"/>
                  </a:lnTo>
                  <a:lnTo>
                    <a:pt x="1593383" y="253268"/>
                  </a:lnTo>
                  <a:lnTo>
                    <a:pt x="1584128" y="252400"/>
                  </a:lnTo>
                  <a:lnTo>
                    <a:pt x="1576970" y="252791"/>
                  </a:lnTo>
                  <a:lnTo>
                    <a:pt x="1572651" y="255138"/>
                  </a:lnTo>
                  <a:lnTo>
                    <a:pt x="1569161" y="261365"/>
                  </a:lnTo>
                  <a:lnTo>
                    <a:pt x="1570382" y="270988"/>
                  </a:lnTo>
                  <a:lnTo>
                    <a:pt x="1575874" y="279649"/>
                  </a:lnTo>
                  <a:lnTo>
                    <a:pt x="1582626" y="285219"/>
                  </a:lnTo>
                  <a:lnTo>
                    <a:pt x="1592945" y="298269"/>
                  </a:lnTo>
                  <a:lnTo>
                    <a:pt x="1599243" y="299395"/>
                  </a:lnTo>
                  <a:lnTo>
                    <a:pt x="1604578" y="298206"/>
                  </a:lnTo>
                  <a:lnTo>
                    <a:pt x="1609914" y="295843"/>
                  </a:lnTo>
                  <a:lnTo>
                    <a:pt x="1614937" y="291767"/>
                  </a:lnTo>
                  <a:lnTo>
                    <a:pt x="1619928" y="286056"/>
                  </a:lnTo>
                  <a:lnTo>
                    <a:pt x="1624778" y="281980"/>
                  </a:lnTo>
                  <a:close/>
                  <a:moveTo>
                    <a:pt x="1473035" y="785759"/>
                  </a:moveTo>
                  <a:lnTo>
                    <a:pt x="1478191" y="787230"/>
                  </a:lnTo>
                  <a:lnTo>
                    <a:pt x="1480045" y="784617"/>
                  </a:lnTo>
                  <a:lnTo>
                    <a:pt x="1482517" y="778045"/>
                  </a:lnTo>
                  <a:lnTo>
                    <a:pt x="1480937" y="774439"/>
                  </a:lnTo>
                  <a:lnTo>
                    <a:pt x="1479795" y="773641"/>
                  </a:lnTo>
                  <a:lnTo>
                    <a:pt x="1474013" y="776097"/>
                  </a:lnTo>
                  <a:lnTo>
                    <a:pt x="1472175" y="774541"/>
                  </a:lnTo>
                  <a:lnTo>
                    <a:pt x="1471126" y="773563"/>
                  </a:lnTo>
                  <a:lnTo>
                    <a:pt x="1468912" y="775839"/>
                  </a:lnTo>
                  <a:lnTo>
                    <a:pt x="1465095" y="778124"/>
                  </a:lnTo>
                  <a:lnTo>
                    <a:pt x="1463514" y="781949"/>
                  </a:lnTo>
                  <a:lnTo>
                    <a:pt x="1466409" y="785540"/>
                  </a:lnTo>
                  <a:lnTo>
                    <a:pt x="1473035" y="785759"/>
                  </a:lnTo>
                  <a:close/>
                  <a:moveTo>
                    <a:pt x="2746362" y="2088541"/>
                  </a:moveTo>
                  <a:lnTo>
                    <a:pt x="2744632" y="2086390"/>
                  </a:lnTo>
                  <a:lnTo>
                    <a:pt x="2740784" y="2082549"/>
                  </a:lnTo>
                  <a:lnTo>
                    <a:pt x="2738796" y="2078214"/>
                  </a:lnTo>
                  <a:lnTo>
                    <a:pt x="2737287" y="2073825"/>
                  </a:lnTo>
                  <a:lnTo>
                    <a:pt x="2736575" y="2069765"/>
                  </a:lnTo>
                  <a:lnTo>
                    <a:pt x="2735691" y="2065798"/>
                  </a:lnTo>
                  <a:lnTo>
                    <a:pt x="2734415" y="2062028"/>
                  </a:lnTo>
                  <a:lnTo>
                    <a:pt x="2732365" y="2054079"/>
                  </a:lnTo>
                  <a:lnTo>
                    <a:pt x="2727272" y="2040873"/>
                  </a:lnTo>
                  <a:lnTo>
                    <a:pt x="2725512" y="2033175"/>
                  </a:lnTo>
                  <a:lnTo>
                    <a:pt x="2721084" y="2007506"/>
                  </a:lnTo>
                  <a:lnTo>
                    <a:pt x="2720083" y="2006427"/>
                  </a:lnTo>
                  <a:lnTo>
                    <a:pt x="2719739" y="2005652"/>
                  </a:lnTo>
                  <a:lnTo>
                    <a:pt x="2719613" y="2002053"/>
                  </a:lnTo>
                  <a:lnTo>
                    <a:pt x="2719355" y="1999604"/>
                  </a:lnTo>
                  <a:lnTo>
                    <a:pt x="2718526" y="1997875"/>
                  </a:lnTo>
                  <a:lnTo>
                    <a:pt x="2716398" y="1995669"/>
                  </a:lnTo>
                  <a:lnTo>
                    <a:pt x="2715936" y="1993940"/>
                  </a:lnTo>
                  <a:lnTo>
                    <a:pt x="2715827" y="1989982"/>
                  </a:lnTo>
                  <a:lnTo>
                    <a:pt x="2714857" y="1986312"/>
                  </a:lnTo>
                  <a:lnTo>
                    <a:pt x="2713542" y="1982886"/>
                  </a:lnTo>
                  <a:lnTo>
                    <a:pt x="2712768" y="1977934"/>
                  </a:lnTo>
                  <a:lnTo>
                    <a:pt x="2713135" y="1968436"/>
                  </a:lnTo>
                  <a:lnTo>
                    <a:pt x="2713769" y="1965080"/>
                  </a:lnTo>
                  <a:lnTo>
                    <a:pt x="2715154" y="1963797"/>
                  </a:lnTo>
                  <a:lnTo>
                    <a:pt x="2715835" y="1961982"/>
                  </a:lnTo>
                  <a:lnTo>
                    <a:pt x="2716461" y="1958938"/>
                  </a:lnTo>
                  <a:lnTo>
                    <a:pt x="2716656" y="1955817"/>
                  </a:lnTo>
                  <a:lnTo>
                    <a:pt x="2716484" y="1946280"/>
                  </a:lnTo>
                  <a:lnTo>
                    <a:pt x="2715670" y="1940037"/>
                  </a:lnTo>
                  <a:lnTo>
                    <a:pt x="2715060" y="1937009"/>
                  </a:lnTo>
                  <a:lnTo>
                    <a:pt x="2714262" y="1934130"/>
                  </a:lnTo>
                  <a:lnTo>
                    <a:pt x="2711446" y="1927050"/>
                  </a:lnTo>
                  <a:lnTo>
                    <a:pt x="2707549" y="1915761"/>
                  </a:lnTo>
                  <a:lnTo>
                    <a:pt x="2707956" y="1915143"/>
                  </a:lnTo>
                  <a:lnTo>
                    <a:pt x="2707409" y="1912639"/>
                  </a:lnTo>
                  <a:lnTo>
                    <a:pt x="2707745" y="1909768"/>
                  </a:lnTo>
                  <a:lnTo>
                    <a:pt x="2708629" y="1907038"/>
                  </a:lnTo>
                  <a:lnTo>
                    <a:pt x="2709044" y="1904917"/>
                  </a:lnTo>
                  <a:lnTo>
                    <a:pt x="2708841" y="1902852"/>
                  </a:lnTo>
                  <a:lnTo>
                    <a:pt x="2704115" y="1893370"/>
                  </a:lnTo>
                  <a:lnTo>
                    <a:pt x="2702621" y="1892533"/>
                  </a:lnTo>
                  <a:lnTo>
                    <a:pt x="2702034" y="1894716"/>
                  </a:lnTo>
                  <a:lnTo>
                    <a:pt x="2700923" y="1896765"/>
                  </a:lnTo>
                  <a:lnTo>
                    <a:pt x="2699515" y="1897688"/>
                  </a:lnTo>
                  <a:lnTo>
                    <a:pt x="2694766" y="1897626"/>
                  </a:lnTo>
                  <a:lnTo>
                    <a:pt x="2697653" y="1902578"/>
                  </a:lnTo>
                  <a:lnTo>
                    <a:pt x="2702120" y="1909298"/>
                  </a:lnTo>
                  <a:lnTo>
                    <a:pt x="2702911" y="1911998"/>
                  </a:lnTo>
                  <a:lnTo>
                    <a:pt x="2702410" y="1914955"/>
                  </a:lnTo>
                  <a:lnTo>
                    <a:pt x="2701533" y="1917889"/>
                  </a:lnTo>
                  <a:lnTo>
                    <a:pt x="2702543" y="1918131"/>
                  </a:lnTo>
                  <a:lnTo>
                    <a:pt x="2702339" y="1920197"/>
                  </a:lnTo>
                  <a:lnTo>
                    <a:pt x="2699554" y="1921002"/>
                  </a:lnTo>
                  <a:lnTo>
                    <a:pt x="2698600" y="1923404"/>
                  </a:lnTo>
                  <a:lnTo>
                    <a:pt x="2700235" y="1925274"/>
                  </a:lnTo>
                  <a:lnTo>
                    <a:pt x="2698975" y="1928560"/>
                  </a:lnTo>
                  <a:lnTo>
                    <a:pt x="2696738" y="1929913"/>
                  </a:lnTo>
                  <a:lnTo>
                    <a:pt x="2695564" y="1930211"/>
                  </a:lnTo>
                  <a:lnTo>
                    <a:pt x="2694422" y="1930101"/>
                  </a:lnTo>
                  <a:lnTo>
                    <a:pt x="2691371" y="1927214"/>
                  </a:lnTo>
                  <a:lnTo>
                    <a:pt x="2690541" y="1926784"/>
                  </a:lnTo>
                  <a:lnTo>
                    <a:pt x="2686645" y="1928231"/>
                  </a:lnTo>
                  <a:lnTo>
                    <a:pt x="2684189" y="1930688"/>
                  </a:lnTo>
                  <a:lnTo>
                    <a:pt x="2683555" y="1932519"/>
                  </a:lnTo>
                  <a:lnTo>
                    <a:pt x="2683892" y="1939873"/>
                  </a:lnTo>
                  <a:lnTo>
                    <a:pt x="2684658" y="1943503"/>
                  </a:lnTo>
                  <a:lnTo>
                    <a:pt x="2684259" y="1952421"/>
                  </a:lnTo>
                  <a:lnTo>
                    <a:pt x="2683117" y="1961019"/>
                  </a:lnTo>
                  <a:lnTo>
                    <a:pt x="2681896" y="1964642"/>
                  </a:lnTo>
                  <a:lnTo>
                    <a:pt x="2680457" y="1968076"/>
                  </a:lnTo>
                  <a:lnTo>
                    <a:pt x="2679980" y="1971166"/>
                  </a:lnTo>
                  <a:lnTo>
                    <a:pt x="2680144" y="1983269"/>
                  </a:lnTo>
                  <a:lnTo>
                    <a:pt x="2681294" y="1986344"/>
                  </a:lnTo>
                  <a:lnTo>
                    <a:pt x="2683211" y="1988386"/>
                  </a:lnTo>
                  <a:lnTo>
                    <a:pt x="2682405" y="1989708"/>
                  </a:lnTo>
                  <a:lnTo>
                    <a:pt x="2681318" y="1990255"/>
                  </a:lnTo>
                  <a:lnTo>
                    <a:pt x="2682405" y="1991883"/>
                  </a:lnTo>
                  <a:lnTo>
                    <a:pt x="2684627" y="1994003"/>
                  </a:lnTo>
                  <a:lnTo>
                    <a:pt x="2687545" y="1997860"/>
                  </a:lnTo>
                  <a:lnTo>
                    <a:pt x="2689407" y="2001067"/>
                  </a:lnTo>
                  <a:lnTo>
                    <a:pt x="2691950" y="2008320"/>
                  </a:lnTo>
                  <a:lnTo>
                    <a:pt x="2691981" y="2016135"/>
                  </a:lnTo>
                  <a:lnTo>
                    <a:pt x="2690643" y="2019898"/>
                  </a:lnTo>
                  <a:lnTo>
                    <a:pt x="2689618" y="2023841"/>
                  </a:lnTo>
                  <a:lnTo>
                    <a:pt x="2688859" y="2028888"/>
                  </a:lnTo>
                  <a:lnTo>
                    <a:pt x="2688969" y="2032870"/>
                  </a:lnTo>
                  <a:lnTo>
                    <a:pt x="2690549" y="2039840"/>
                  </a:lnTo>
                  <a:lnTo>
                    <a:pt x="2690769" y="2043111"/>
                  </a:lnTo>
                  <a:lnTo>
                    <a:pt x="2690534" y="2065118"/>
                  </a:lnTo>
                  <a:lnTo>
                    <a:pt x="2689791" y="2069483"/>
                  </a:lnTo>
                  <a:lnTo>
                    <a:pt x="2688867" y="2073771"/>
                  </a:lnTo>
                  <a:lnTo>
                    <a:pt x="2687850" y="2081594"/>
                  </a:lnTo>
                  <a:lnTo>
                    <a:pt x="2686959" y="2085146"/>
                  </a:lnTo>
                  <a:lnTo>
                    <a:pt x="2684478" y="2092539"/>
                  </a:lnTo>
                  <a:lnTo>
                    <a:pt x="2684627" y="2094135"/>
                  </a:lnTo>
                  <a:lnTo>
                    <a:pt x="2685159" y="2095700"/>
                  </a:lnTo>
                  <a:lnTo>
                    <a:pt x="2688038" y="2101575"/>
                  </a:lnTo>
                  <a:lnTo>
                    <a:pt x="2690385" y="2107740"/>
                  </a:lnTo>
                  <a:lnTo>
                    <a:pt x="2691402" y="2116823"/>
                  </a:lnTo>
                  <a:lnTo>
                    <a:pt x="2690690" y="2120453"/>
                  </a:lnTo>
                  <a:lnTo>
                    <a:pt x="2689079" y="2123512"/>
                  </a:lnTo>
                  <a:lnTo>
                    <a:pt x="2687756" y="2127017"/>
                  </a:lnTo>
                  <a:lnTo>
                    <a:pt x="2686622" y="2130694"/>
                  </a:lnTo>
                  <a:lnTo>
                    <a:pt x="2686583" y="2132110"/>
                  </a:lnTo>
                  <a:lnTo>
                    <a:pt x="2687060" y="2138455"/>
                  </a:lnTo>
                  <a:lnTo>
                    <a:pt x="2687787" y="2141780"/>
                  </a:lnTo>
                  <a:lnTo>
                    <a:pt x="2688265" y="2145144"/>
                  </a:lnTo>
                  <a:lnTo>
                    <a:pt x="2687662" y="2148680"/>
                  </a:lnTo>
                  <a:lnTo>
                    <a:pt x="2684486" y="2159437"/>
                  </a:lnTo>
                  <a:lnTo>
                    <a:pt x="2683688" y="2167175"/>
                  </a:lnTo>
                  <a:lnTo>
                    <a:pt x="2685581" y="2176054"/>
                  </a:lnTo>
                  <a:lnTo>
                    <a:pt x="2685879" y="2178659"/>
                  </a:lnTo>
                  <a:lnTo>
                    <a:pt x="2686575" y="2181022"/>
                  </a:lnTo>
                  <a:lnTo>
                    <a:pt x="2687756" y="2182649"/>
                  </a:lnTo>
                  <a:lnTo>
                    <a:pt x="2689110" y="2184050"/>
                  </a:lnTo>
                  <a:lnTo>
                    <a:pt x="2690698" y="2181460"/>
                  </a:lnTo>
                  <a:lnTo>
                    <a:pt x="2691997" y="2178636"/>
                  </a:lnTo>
                  <a:lnTo>
                    <a:pt x="2694093" y="2170140"/>
                  </a:lnTo>
                  <a:lnTo>
                    <a:pt x="2695102" y="2166932"/>
                  </a:lnTo>
                  <a:lnTo>
                    <a:pt x="2696339" y="2163881"/>
                  </a:lnTo>
                  <a:lnTo>
                    <a:pt x="2697927" y="2161025"/>
                  </a:lnTo>
                  <a:lnTo>
                    <a:pt x="2700102" y="2159226"/>
                  </a:lnTo>
                  <a:lnTo>
                    <a:pt x="2701369" y="2158733"/>
                  </a:lnTo>
                  <a:lnTo>
                    <a:pt x="2702597" y="2158905"/>
                  </a:lnTo>
                  <a:lnTo>
                    <a:pt x="2703818" y="2160188"/>
                  </a:lnTo>
                  <a:lnTo>
                    <a:pt x="2704874" y="2161800"/>
                  </a:lnTo>
                  <a:lnTo>
                    <a:pt x="2705617" y="2162277"/>
                  </a:lnTo>
                  <a:lnTo>
                    <a:pt x="2710413" y="2162684"/>
                  </a:lnTo>
                  <a:lnTo>
                    <a:pt x="2715561" y="2163756"/>
                  </a:lnTo>
                  <a:lnTo>
                    <a:pt x="2717094" y="2166384"/>
                  </a:lnTo>
                  <a:lnTo>
                    <a:pt x="2717493" y="2170124"/>
                  </a:lnTo>
                  <a:lnTo>
                    <a:pt x="2718557" y="2174450"/>
                  </a:lnTo>
                  <a:lnTo>
                    <a:pt x="2718839" y="2180553"/>
                  </a:lnTo>
                  <a:lnTo>
                    <a:pt x="2719543" y="2179262"/>
                  </a:lnTo>
                  <a:lnTo>
                    <a:pt x="2719957" y="2177799"/>
                  </a:lnTo>
                  <a:lnTo>
                    <a:pt x="2720137" y="2175945"/>
                  </a:lnTo>
                  <a:lnTo>
                    <a:pt x="2720537" y="2174184"/>
                  </a:lnTo>
                  <a:lnTo>
                    <a:pt x="2722117" y="2170046"/>
                  </a:lnTo>
                  <a:lnTo>
                    <a:pt x="2722070" y="2168606"/>
                  </a:lnTo>
                  <a:lnTo>
                    <a:pt x="2721233" y="2163232"/>
                  </a:lnTo>
                  <a:lnTo>
                    <a:pt x="2720036" y="2157583"/>
                  </a:lnTo>
                  <a:lnTo>
                    <a:pt x="2719191" y="2156308"/>
                  </a:lnTo>
                  <a:lnTo>
                    <a:pt x="2717806" y="2155870"/>
                  </a:lnTo>
                  <a:lnTo>
                    <a:pt x="2716367" y="2155815"/>
                  </a:lnTo>
                  <a:lnTo>
                    <a:pt x="2714145" y="2156214"/>
                  </a:lnTo>
                  <a:lnTo>
                    <a:pt x="2713276" y="2154642"/>
                  </a:lnTo>
                  <a:lnTo>
                    <a:pt x="2711328" y="2149619"/>
                  </a:lnTo>
                  <a:lnTo>
                    <a:pt x="2709498" y="2142484"/>
                  </a:lnTo>
                  <a:lnTo>
                    <a:pt x="2708058" y="2139253"/>
                  </a:lnTo>
                  <a:lnTo>
                    <a:pt x="2707292" y="2137993"/>
                  </a:lnTo>
                  <a:lnTo>
                    <a:pt x="2706384" y="2137023"/>
                  </a:lnTo>
                  <a:lnTo>
                    <a:pt x="2704999" y="2136233"/>
                  </a:lnTo>
                  <a:lnTo>
                    <a:pt x="2703779" y="2135059"/>
                  </a:lnTo>
                  <a:lnTo>
                    <a:pt x="2702128" y="2132321"/>
                  </a:lnTo>
                  <a:lnTo>
                    <a:pt x="2700125" y="2127549"/>
                  </a:lnTo>
                  <a:lnTo>
                    <a:pt x="2699632" y="2125797"/>
                  </a:lnTo>
                  <a:lnTo>
                    <a:pt x="2699398" y="2121001"/>
                  </a:lnTo>
                  <a:lnTo>
                    <a:pt x="2700016" y="2114883"/>
                  </a:lnTo>
                  <a:lnTo>
                    <a:pt x="2701705" y="2109148"/>
                  </a:lnTo>
                  <a:lnTo>
                    <a:pt x="2708739" y="2086945"/>
                  </a:lnTo>
                  <a:lnTo>
                    <a:pt x="2709951" y="2080679"/>
                  </a:lnTo>
                  <a:lnTo>
                    <a:pt x="2711673" y="2077557"/>
                  </a:lnTo>
                  <a:lnTo>
                    <a:pt x="2714552" y="2075414"/>
                  </a:lnTo>
                  <a:lnTo>
                    <a:pt x="2717751" y="2074475"/>
                  </a:lnTo>
                  <a:lnTo>
                    <a:pt x="2725434" y="2073763"/>
                  </a:lnTo>
                  <a:lnTo>
                    <a:pt x="2727343" y="2073880"/>
                  </a:lnTo>
                  <a:lnTo>
                    <a:pt x="2730605" y="2074968"/>
                  </a:lnTo>
                  <a:lnTo>
                    <a:pt x="2732389" y="2075875"/>
                  </a:lnTo>
                  <a:lnTo>
                    <a:pt x="2734071" y="2077236"/>
                  </a:lnTo>
                  <a:lnTo>
                    <a:pt x="2737545" y="2081876"/>
                  </a:lnTo>
                  <a:lnTo>
                    <a:pt x="2740353" y="2084661"/>
                  </a:lnTo>
                  <a:lnTo>
                    <a:pt x="2743092" y="2087759"/>
                  </a:lnTo>
                  <a:lnTo>
                    <a:pt x="2744946" y="2090380"/>
                  </a:lnTo>
                  <a:lnTo>
                    <a:pt x="2746088" y="2094902"/>
                  </a:lnTo>
                  <a:lnTo>
                    <a:pt x="2746988" y="2096169"/>
                  </a:lnTo>
                  <a:lnTo>
                    <a:pt x="2746831" y="2090223"/>
                  </a:lnTo>
                  <a:lnTo>
                    <a:pt x="2746362" y="2088541"/>
                  </a:lnTo>
                  <a:close/>
                  <a:moveTo>
                    <a:pt x="1429521" y="822874"/>
                  </a:moveTo>
                  <a:lnTo>
                    <a:pt x="1430585" y="818000"/>
                  </a:lnTo>
                  <a:lnTo>
                    <a:pt x="1433089" y="813399"/>
                  </a:lnTo>
                  <a:lnTo>
                    <a:pt x="1428848" y="813658"/>
                  </a:lnTo>
                  <a:lnTo>
                    <a:pt x="1425782" y="815457"/>
                  </a:lnTo>
                  <a:lnTo>
                    <a:pt x="1422464" y="818406"/>
                  </a:lnTo>
                  <a:lnTo>
                    <a:pt x="1423333" y="820378"/>
                  </a:lnTo>
                  <a:lnTo>
                    <a:pt x="1429521" y="822874"/>
                  </a:lnTo>
                  <a:close/>
                  <a:moveTo>
                    <a:pt x="1400982" y="851946"/>
                  </a:moveTo>
                  <a:lnTo>
                    <a:pt x="1401850" y="850975"/>
                  </a:lnTo>
                  <a:lnTo>
                    <a:pt x="1402851" y="851234"/>
                  </a:lnTo>
                  <a:lnTo>
                    <a:pt x="1404017" y="849372"/>
                  </a:lnTo>
                  <a:lnTo>
                    <a:pt x="1405535" y="847956"/>
                  </a:lnTo>
                  <a:lnTo>
                    <a:pt x="1403234" y="845319"/>
                  </a:lnTo>
                  <a:lnTo>
                    <a:pt x="1395247" y="842972"/>
                  </a:lnTo>
                  <a:lnTo>
                    <a:pt x="1389825" y="844795"/>
                  </a:lnTo>
                  <a:lnTo>
                    <a:pt x="1387963" y="847784"/>
                  </a:lnTo>
                  <a:lnTo>
                    <a:pt x="1395450" y="849090"/>
                  </a:lnTo>
                  <a:lnTo>
                    <a:pt x="1400982" y="851946"/>
                  </a:lnTo>
                  <a:close/>
                  <a:moveTo>
                    <a:pt x="1581617" y="224431"/>
                  </a:moveTo>
                  <a:lnTo>
                    <a:pt x="1587195" y="227114"/>
                  </a:lnTo>
                  <a:lnTo>
                    <a:pt x="1591599" y="230478"/>
                  </a:lnTo>
                  <a:lnTo>
                    <a:pt x="1594001" y="236150"/>
                  </a:lnTo>
                  <a:lnTo>
                    <a:pt x="1611581" y="246055"/>
                  </a:lnTo>
                  <a:lnTo>
                    <a:pt x="1625905" y="257806"/>
                  </a:lnTo>
                  <a:lnTo>
                    <a:pt x="1630685" y="257743"/>
                  </a:lnTo>
                  <a:lnTo>
                    <a:pt x="1640691" y="249380"/>
                  </a:lnTo>
                  <a:lnTo>
                    <a:pt x="1645886" y="242996"/>
                  </a:lnTo>
                  <a:lnTo>
                    <a:pt x="1648006" y="243411"/>
                  </a:lnTo>
                  <a:lnTo>
                    <a:pt x="1654594" y="239874"/>
                  </a:lnTo>
                  <a:lnTo>
                    <a:pt x="1674238" y="236463"/>
                  </a:lnTo>
                  <a:lnTo>
                    <a:pt x="1703208" y="228194"/>
                  </a:lnTo>
                  <a:lnTo>
                    <a:pt x="1705915" y="224079"/>
                  </a:lnTo>
                  <a:lnTo>
                    <a:pt x="1708521" y="217515"/>
                  </a:lnTo>
                  <a:lnTo>
                    <a:pt x="1705657" y="214980"/>
                  </a:lnTo>
                  <a:lnTo>
                    <a:pt x="1704852" y="212297"/>
                  </a:lnTo>
                  <a:lnTo>
                    <a:pt x="1701886" y="194655"/>
                  </a:lnTo>
                  <a:lnTo>
                    <a:pt x="1700955" y="191557"/>
                  </a:lnTo>
                  <a:lnTo>
                    <a:pt x="1699915" y="189460"/>
                  </a:lnTo>
                  <a:lnTo>
                    <a:pt x="1701839" y="178938"/>
                  </a:lnTo>
                  <a:lnTo>
                    <a:pt x="1704217" y="173759"/>
                  </a:lnTo>
                  <a:lnTo>
                    <a:pt x="1713966" y="170293"/>
                  </a:lnTo>
                  <a:lnTo>
                    <a:pt x="1715757" y="167500"/>
                  </a:lnTo>
                  <a:lnTo>
                    <a:pt x="1718159" y="167586"/>
                  </a:lnTo>
                  <a:lnTo>
                    <a:pt x="1718456" y="158698"/>
                  </a:lnTo>
                  <a:lnTo>
                    <a:pt x="1717627" y="153903"/>
                  </a:lnTo>
                  <a:lnTo>
                    <a:pt x="1714795" y="149991"/>
                  </a:lnTo>
                  <a:lnTo>
                    <a:pt x="1708442" y="147902"/>
                  </a:lnTo>
                  <a:lnTo>
                    <a:pt x="1693977" y="131801"/>
                  </a:lnTo>
                  <a:lnTo>
                    <a:pt x="1692623" y="126716"/>
                  </a:lnTo>
                  <a:lnTo>
                    <a:pt x="1689760" y="121670"/>
                  </a:lnTo>
                  <a:lnTo>
                    <a:pt x="1688954" y="115255"/>
                  </a:lnTo>
                  <a:lnTo>
                    <a:pt x="1687742" y="111891"/>
                  </a:lnTo>
                  <a:lnTo>
                    <a:pt x="1681498" y="99827"/>
                  </a:lnTo>
                  <a:lnTo>
                    <a:pt x="1679050" y="98560"/>
                  </a:lnTo>
                  <a:lnTo>
                    <a:pt x="1677047" y="95884"/>
                  </a:lnTo>
                  <a:lnTo>
                    <a:pt x="1675255" y="88796"/>
                  </a:lnTo>
                  <a:lnTo>
                    <a:pt x="1673025" y="85925"/>
                  </a:lnTo>
                  <a:lnTo>
                    <a:pt x="1658951" y="87294"/>
                  </a:lnTo>
                  <a:lnTo>
                    <a:pt x="1656784" y="99232"/>
                  </a:lnTo>
                  <a:lnTo>
                    <a:pt x="1651887" y="106188"/>
                  </a:lnTo>
                  <a:lnTo>
                    <a:pt x="1646919" y="109716"/>
                  </a:lnTo>
                  <a:lnTo>
                    <a:pt x="1641740" y="110749"/>
                  </a:lnTo>
                  <a:lnTo>
                    <a:pt x="1636568" y="113283"/>
                  </a:lnTo>
                  <a:lnTo>
                    <a:pt x="1631053" y="117680"/>
                  </a:lnTo>
                  <a:lnTo>
                    <a:pt x="1625522" y="120536"/>
                  </a:lnTo>
                  <a:lnTo>
                    <a:pt x="1622455" y="120387"/>
                  </a:lnTo>
                  <a:lnTo>
                    <a:pt x="1619404" y="121443"/>
                  </a:lnTo>
                  <a:lnTo>
                    <a:pt x="1612965" y="127506"/>
                  </a:lnTo>
                  <a:lnTo>
                    <a:pt x="1610188" y="136261"/>
                  </a:lnTo>
                  <a:lnTo>
                    <a:pt x="1606378" y="140814"/>
                  </a:lnTo>
                  <a:lnTo>
                    <a:pt x="1605181" y="143709"/>
                  </a:lnTo>
                  <a:lnTo>
                    <a:pt x="1602990" y="152283"/>
                  </a:lnTo>
                  <a:lnTo>
                    <a:pt x="1602599" y="156281"/>
                  </a:lnTo>
                  <a:lnTo>
                    <a:pt x="1606558" y="157955"/>
                  </a:lnTo>
                  <a:lnTo>
                    <a:pt x="1617307" y="154857"/>
                  </a:lnTo>
                  <a:lnTo>
                    <a:pt x="1611126" y="166905"/>
                  </a:lnTo>
                  <a:lnTo>
                    <a:pt x="1607739" y="178327"/>
                  </a:lnTo>
                  <a:lnTo>
                    <a:pt x="1602278" y="189757"/>
                  </a:lnTo>
                  <a:lnTo>
                    <a:pt x="1595003" y="194311"/>
                  </a:lnTo>
                  <a:lnTo>
                    <a:pt x="1587320" y="197182"/>
                  </a:lnTo>
                  <a:lnTo>
                    <a:pt x="1582736" y="204990"/>
                  </a:lnTo>
                  <a:lnTo>
                    <a:pt x="1579137" y="212876"/>
                  </a:lnTo>
                  <a:lnTo>
                    <a:pt x="1581617" y="224431"/>
                  </a:lnTo>
                  <a:close/>
                  <a:moveTo>
                    <a:pt x="1906093" y="474890"/>
                  </a:moveTo>
                  <a:lnTo>
                    <a:pt x="1918963" y="479597"/>
                  </a:lnTo>
                  <a:lnTo>
                    <a:pt x="1926481" y="479284"/>
                  </a:lnTo>
                  <a:lnTo>
                    <a:pt x="1929509" y="483626"/>
                  </a:lnTo>
                  <a:lnTo>
                    <a:pt x="1932247" y="480990"/>
                  </a:lnTo>
                  <a:lnTo>
                    <a:pt x="1934203" y="475845"/>
                  </a:lnTo>
                  <a:lnTo>
                    <a:pt x="1931520" y="469993"/>
                  </a:lnTo>
                  <a:lnTo>
                    <a:pt x="1930088" y="469586"/>
                  </a:lnTo>
                  <a:lnTo>
                    <a:pt x="1909778" y="471925"/>
                  </a:lnTo>
                  <a:lnTo>
                    <a:pt x="1906093" y="474890"/>
                  </a:lnTo>
                  <a:close/>
                  <a:moveTo>
                    <a:pt x="1670397" y="589117"/>
                  </a:moveTo>
                  <a:lnTo>
                    <a:pt x="1672259" y="592114"/>
                  </a:lnTo>
                  <a:lnTo>
                    <a:pt x="1674215" y="593647"/>
                  </a:lnTo>
                  <a:lnTo>
                    <a:pt x="1679410" y="590956"/>
                  </a:lnTo>
                  <a:lnTo>
                    <a:pt x="1682007" y="591965"/>
                  </a:lnTo>
                  <a:lnTo>
                    <a:pt x="1682969" y="590486"/>
                  </a:lnTo>
                  <a:lnTo>
                    <a:pt x="1683673" y="588593"/>
                  </a:lnTo>
                  <a:lnTo>
                    <a:pt x="1686725" y="584228"/>
                  </a:lnTo>
                  <a:lnTo>
                    <a:pt x="1689729" y="578485"/>
                  </a:lnTo>
                  <a:lnTo>
                    <a:pt x="1689744" y="576076"/>
                  </a:lnTo>
                  <a:lnTo>
                    <a:pt x="1689009" y="570983"/>
                  </a:lnTo>
                  <a:lnTo>
                    <a:pt x="1674199" y="581638"/>
                  </a:lnTo>
                  <a:lnTo>
                    <a:pt x="1664678" y="585675"/>
                  </a:lnTo>
                  <a:lnTo>
                    <a:pt x="1661377" y="589352"/>
                  </a:lnTo>
                  <a:lnTo>
                    <a:pt x="1663442" y="590072"/>
                  </a:lnTo>
                  <a:lnTo>
                    <a:pt x="1670397" y="589117"/>
                  </a:lnTo>
                  <a:close/>
                  <a:moveTo>
                    <a:pt x="1545136" y="109919"/>
                  </a:moveTo>
                  <a:lnTo>
                    <a:pt x="1572518" y="116906"/>
                  </a:lnTo>
                  <a:lnTo>
                    <a:pt x="1580075" y="105929"/>
                  </a:lnTo>
                  <a:lnTo>
                    <a:pt x="1578112" y="99819"/>
                  </a:lnTo>
                  <a:lnTo>
                    <a:pt x="1570014" y="97644"/>
                  </a:lnTo>
                  <a:lnTo>
                    <a:pt x="1547202" y="95548"/>
                  </a:lnTo>
                  <a:lnTo>
                    <a:pt x="1543493" y="101712"/>
                  </a:lnTo>
                  <a:lnTo>
                    <a:pt x="1543900" y="104850"/>
                  </a:lnTo>
                  <a:lnTo>
                    <a:pt x="1545136" y="109919"/>
                  </a:lnTo>
                  <a:close/>
                  <a:moveTo>
                    <a:pt x="2554523" y="737755"/>
                  </a:moveTo>
                  <a:lnTo>
                    <a:pt x="2556104" y="735243"/>
                  </a:lnTo>
                  <a:lnTo>
                    <a:pt x="2554891" y="731066"/>
                  </a:lnTo>
                  <a:lnTo>
                    <a:pt x="2555290" y="727928"/>
                  </a:lnTo>
                  <a:lnTo>
                    <a:pt x="2559366" y="720567"/>
                  </a:lnTo>
                  <a:lnTo>
                    <a:pt x="2558451" y="718799"/>
                  </a:lnTo>
                  <a:lnTo>
                    <a:pt x="2553561" y="712704"/>
                  </a:lnTo>
                  <a:lnTo>
                    <a:pt x="2552349" y="709606"/>
                  </a:lnTo>
                  <a:lnTo>
                    <a:pt x="2551002" y="703425"/>
                  </a:lnTo>
                  <a:lnTo>
                    <a:pt x="2549039" y="699232"/>
                  </a:lnTo>
                  <a:lnTo>
                    <a:pt x="2547177" y="706297"/>
                  </a:lnTo>
                  <a:lnTo>
                    <a:pt x="2546395" y="711319"/>
                  </a:lnTo>
                  <a:lnTo>
                    <a:pt x="2546019" y="717836"/>
                  </a:lnTo>
                  <a:lnTo>
                    <a:pt x="2546708" y="723133"/>
                  </a:lnTo>
                  <a:lnTo>
                    <a:pt x="2545190" y="730221"/>
                  </a:lnTo>
                  <a:lnTo>
                    <a:pt x="2544087" y="733076"/>
                  </a:lnTo>
                  <a:lnTo>
                    <a:pt x="2543617" y="739499"/>
                  </a:lnTo>
                  <a:lnTo>
                    <a:pt x="2550072" y="740156"/>
                  </a:lnTo>
                  <a:lnTo>
                    <a:pt x="2554523" y="737755"/>
                  </a:lnTo>
                  <a:close/>
                  <a:moveTo>
                    <a:pt x="2577751" y="752870"/>
                  </a:moveTo>
                  <a:lnTo>
                    <a:pt x="2582398" y="762414"/>
                  </a:lnTo>
                  <a:lnTo>
                    <a:pt x="2587428" y="768344"/>
                  </a:lnTo>
                  <a:lnTo>
                    <a:pt x="2590089" y="769502"/>
                  </a:lnTo>
                  <a:lnTo>
                    <a:pt x="2592616" y="772225"/>
                  </a:lnTo>
                  <a:lnTo>
                    <a:pt x="2597701" y="783858"/>
                  </a:lnTo>
                  <a:lnTo>
                    <a:pt x="2599594" y="787543"/>
                  </a:lnTo>
                  <a:lnTo>
                    <a:pt x="2601597" y="790015"/>
                  </a:lnTo>
                  <a:lnTo>
                    <a:pt x="2618574" y="798066"/>
                  </a:lnTo>
                  <a:lnTo>
                    <a:pt x="2621124" y="800334"/>
                  </a:lnTo>
                  <a:lnTo>
                    <a:pt x="2623698" y="801750"/>
                  </a:lnTo>
                  <a:lnTo>
                    <a:pt x="2626249" y="801492"/>
                  </a:lnTo>
                  <a:lnTo>
                    <a:pt x="2628674" y="799231"/>
                  </a:lnTo>
                  <a:lnTo>
                    <a:pt x="2630966" y="794036"/>
                  </a:lnTo>
                  <a:lnTo>
                    <a:pt x="2632773" y="786628"/>
                  </a:lnTo>
                  <a:lnTo>
                    <a:pt x="2633555" y="781057"/>
                  </a:lnTo>
                  <a:lnTo>
                    <a:pt x="2634831" y="777553"/>
                  </a:lnTo>
                  <a:lnTo>
                    <a:pt x="2636482" y="775988"/>
                  </a:lnTo>
                  <a:lnTo>
                    <a:pt x="2638179" y="776019"/>
                  </a:lnTo>
                  <a:lnTo>
                    <a:pt x="2643726" y="781840"/>
                  </a:lnTo>
                  <a:lnTo>
                    <a:pt x="2649367" y="785861"/>
                  </a:lnTo>
                  <a:lnTo>
                    <a:pt x="2653677" y="785094"/>
                  </a:lnTo>
                  <a:lnTo>
                    <a:pt x="2657996" y="782927"/>
                  </a:lnTo>
                  <a:lnTo>
                    <a:pt x="2672258" y="779446"/>
                  </a:lnTo>
                  <a:lnTo>
                    <a:pt x="2677078" y="777420"/>
                  </a:lnTo>
                  <a:lnTo>
                    <a:pt x="2681873" y="774423"/>
                  </a:lnTo>
                  <a:lnTo>
                    <a:pt x="2687123" y="773688"/>
                  </a:lnTo>
                  <a:lnTo>
                    <a:pt x="2689587" y="777099"/>
                  </a:lnTo>
                  <a:lnTo>
                    <a:pt x="2691441" y="781433"/>
                  </a:lnTo>
                  <a:lnTo>
                    <a:pt x="2693702" y="785611"/>
                  </a:lnTo>
                  <a:lnTo>
                    <a:pt x="2695705" y="787402"/>
                  </a:lnTo>
                  <a:lnTo>
                    <a:pt x="2697778" y="788083"/>
                  </a:lnTo>
                  <a:lnTo>
                    <a:pt x="2701142" y="786659"/>
                  </a:lnTo>
                  <a:lnTo>
                    <a:pt x="2704483" y="784109"/>
                  </a:lnTo>
                  <a:lnTo>
                    <a:pt x="2712165" y="775464"/>
                  </a:lnTo>
                  <a:lnTo>
                    <a:pt x="2707808" y="767648"/>
                  </a:lnTo>
                  <a:lnTo>
                    <a:pt x="2702699" y="764182"/>
                  </a:lnTo>
                  <a:lnTo>
                    <a:pt x="2700931" y="761601"/>
                  </a:lnTo>
                  <a:lnTo>
                    <a:pt x="2693209" y="743262"/>
                  </a:lnTo>
                  <a:lnTo>
                    <a:pt x="2691754" y="739218"/>
                  </a:lnTo>
                  <a:lnTo>
                    <a:pt x="2690706" y="733561"/>
                  </a:lnTo>
                  <a:lnTo>
                    <a:pt x="2689282" y="715685"/>
                  </a:lnTo>
                  <a:lnTo>
                    <a:pt x="2694148" y="712923"/>
                  </a:lnTo>
                  <a:lnTo>
                    <a:pt x="2699499" y="710326"/>
                  </a:lnTo>
                  <a:lnTo>
                    <a:pt x="2708074" y="711006"/>
                  </a:lnTo>
                  <a:lnTo>
                    <a:pt x="2709404" y="715747"/>
                  </a:lnTo>
                  <a:lnTo>
                    <a:pt x="2709044" y="718102"/>
                  </a:lnTo>
                  <a:lnTo>
                    <a:pt x="2706439" y="723532"/>
                  </a:lnTo>
                  <a:lnTo>
                    <a:pt x="2703521" y="725926"/>
                  </a:lnTo>
                  <a:lnTo>
                    <a:pt x="2702754" y="734312"/>
                  </a:lnTo>
                  <a:lnTo>
                    <a:pt x="2703411" y="743998"/>
                  </a:lnTo>
                  <a:lnTo>
                    <a:pt x="2705398" y="750037"/>
                  </a:lnTo>
                  <a:lnTo>
                    <a:pt x="2707636" y="754379"/>
                  </a:lnTo>
                  <a:lnTo>
                    <a:pt x="2713081" y="763001"/>
                  </a:lnTo>
                  <a:lnTo>
                    <a:pt x="2718041" y="765911"/>
                  </a:lnTo>
                  <a:lnTo>
                    <a:pt x="2723095" y="765810"/>
                  </a:lnTo>
                  <a:lnTo>
                    <a:pt x="2731740" y="769158"/>
                  </a:lnTo>
                  <a:lnTo>
                    <a:pt x="2736050" y="767922"/>
                  </a:lnTo>
                  <a:lnTo>
                    <a:pt x="2740259" y="764253"/>
                  </a:lnTo>
                  <a:lnTo>
                    <a:pt x="2750703" y="749944"/>
                  </a:lnTo>
                  <a:lnTo>
                    <a:pt x="2749186" y="745140"/>
                  </a:lnTo>
                  <a:lnTo>
                    <a:pt x="2747261" y="741580"/>
                  </a:lnTo>
                  <a:lnTo>
                    <a:pt x="2748943" y="737184"/>
                  </a:lnTo>
                  <a:lnTo>
                    <a:pt x="2753778" y="730745"/>
                  </a:lnTo>
                  <a:lnTo>
                    <a:pt x="2761164" y="727170"/>
                  </a:lnTo>
                  <a:lnTo>
                    <a:pt x="2760061" y="724220"/>
                  </a:lnTo>
                  <a:lnTo>
                    <a:pt x="2758864" y="722319"/>
                  </a:lnTo>
                  <a:lnTo>
                    <a:pt x="2724409" y="697566"/>
                  </a:lnTo>
                  <a:lnTo>
                    <a:pt x="2721640" y="697863"/>
                  </a:lnTo>
                  <a:lnTo>
                    <a:pt x="2716179" y="701282"/>
                  </a:lnTo>
                  <a:lnTo>
                    <a:pt x="2713409" y="702064"/>
                  </a:lnTo>
                  <a:lnTo>
                    <a:pt x="2707738" y="700875"/>
                  </a:lnTo>
                  <a:lnTo>
                    <a:pt x="2702081" y="697597"/>
                  </a:lnTo>
                  <a:lnTo>
                    <a:pt x="2697488" y="693983"/>
                  </a:lnTo>
                  <a:lnTo>
                    <a:pt x="2687412" y="681309"/>
                  </a:lnTo>
                  <a:lnTo>
                    <a:pt x="2681716" y="675433"/>
                  </a:lnTo>
                  <a:lnTo>
                    <a:pt x="2676076" y="672765"/>
                  </a:lnTo>
                  <a:lnTo>
                    <a:pt x="2671992" y="679470"/>
                  </a:lnTo>
                  <a:lnTo>
                    <a:pt x="2666140" y="686269"/>
                  </a:lnTo>
                  <a:lnTo>
                    <a:pt x="2665100" y="688483"/>
                  </a:lnTo>
                  <a:lnTo>
                    <a:pt x="2664325" y="691839"/>
                  </a:lnTo>
                  <a:lnTo>
                    <a:pt x="2663793" y="697292"/>
                  </a:lnTo>
                  <a:lnTo>
                    <a:pt x="2663809" y="703378"/>
                  </a:lnTo>
                  <a:lnTo>
                    <a:pt x="2664114" y="707783"/>
                  </a:lnTo>
                  <a:lnTo>
                    <a:pt x="2664200" y="712156"/>
                  </a:lnTo>
                  <a:lnTo>
                    <a:pt x="2662995" y="716451"/>
                  </a:lnTo>
                  <a:lnTo>
                    <a:pt x="2661383" y="718337"/>
                  </a:lnTo>
                  <a:lnTo>
                    <a:pt x="2657894" y="718032"/>
                  </a:lnTo>
                  <a:lnTo>
                    <a:pt x="2656697" y="717163"/>
                  </a:lnTo>
                  <a:lnTo>
                    <a:pt x="2655485" y="715458"/>
                  </a:lnTo>
                  <a:lnTo>
                    <a:pt x="2654374" y="713095"/>
                  </a:lnTo>
                  <a:lnTo>
                    <a:pt x="2652011" y="703644"/>
                  </a:lnTo>
                  <a:lnTo>
                    <a:pt x="2649500" y="701266"/>
                  </a:lnTo>
                  <a:lnTo>
                    <a:pt x="2646809" y="702393"/>
                  </a:lnTo>
                  <a:lnTo>
                    <a:pt x="2644540" y="700679"/>
                  </a:lnTo>
                  <a:lnTo>
                    <a:pt x="2637843" y="689500"/>
                  </a:lnTo>
                  <a:lnTo>
                    <a:pt x="2633125" y="684031"/>
                  </a:lnTo>
                  <a:lnTo>
                    <a:pt x="2626155" y="677905"/>
                  </a:lnTo>
                  <a:lnTo>
                    <a:pt x="2623909" y="675386"/>
                  </a:lnTo>
                  <a:lnTo>
                    <a:pt x="2621899" y="670645"/>
                  </a:lnTo>
                  <a:lnTo>
                    <a:pt x="2619747" y="667281"/>
                  </a:lnTo>
                  <a:lnTo>
                    <a:pt x="2617431" y="667007"/>
                  </a:lnTo>
                  <a:lnTo>
                    <a:pt x="2609014" y="673391"/>
                  </a:lnTo>
                  <a:lnTo>
                    <a:pt x="2604116" y="674776"/>
                  </a:lnTo>
                  <a:lnTo>
                    <a:pt x="2601667" y="677921"/>
                  </a:lnTo>
                  <a:lnTo>
                    <a:pt x="2600407" y="680949"/>
                  </a:lnTo>
                  <a:lnTo>
                    <a:pt x="2599054" y="682725"/>
                  </a:lnTo>
                  <a:lnTo>
                    <a:pt x="2594603" y="683820"/>
                  </a:lnTo>
                  <a:lnTo>
                    <a:pt x="2591333" y="686316"/>
                  </a:lnTo>
                  <a:lnTo>
                    <a:pt x="2589909" y="689304"/>
                  </a:lnTo>
                  <a:lnTo>
                    <a:pt x="2588602" y="693411"/>
                  </a:lnTo>
                  <a:lnTo>
                    <a:pt x="2590636" y="701165"/>
                  </a:lnTo>
                  <a:lnTo>
                    <a:pt x="2593108" y="706868"/>
                  </a:lnTo>
                  <a:lnTo>
                    <a:pt x="2585465" y="704904"/>
                  </a:lnTo>
                  <a:lnTo>
                    <a:pt x="2583501" y="707775"/>
                  </a:lnTo>
                  <a:lnTo>
                    <a:pt x="2582320" y="725049"/>
                  </a:lnTo>
                  <a:lnTo>
                    <a:pt x="2583963" y="743028"/>
                  </a:lnTo>
                  <a:lnTo>
                    <a:pt x="2581240" y="743200"/>
                  </a:lnTo>
                  <a:lnTo>
                    <a:pt x="2577203" y="741573"/>
                  </a:lnTo>
                  <a:lnTo>
                    <a:pt x="2576437" y="745023"/>
                  </a:lnTo>
                  <a:lnTo>
                    <a:pt x="2576765" y="749795"/>
                  </a:lnTo>
                  <a:lnTo>
                    <a:pt x="2577751" y="752870"/>
                  </a:lnTo>
                  <a:close/>
                  <a:moveTo>
                    <a:pt x="3096906" y="1087572"/>
                  </a:moveTo>
                  <a:lnTo>
                    <a:pt x="3098385" y="1086445"/>
                  </a:lnTo>
                  <a:lnTo>
                    <a:pt x="3096765" y="1082377"/>
                  </a:lnTo>
                  <a:lnTo>
                    <a:pt x="3095021" y="1079678"/>
                  </a:lnTo>
                  <a:lnTo>
                    <a:pt x="3092447" y="1078989"/>
                  </a:lnTo>
                  <a:lnTo>
                    <a:pt x="3092275" y="1079756"/>
                  </a:lnTo>
                  <a:lnTo>
                    <a:pt x="3092197" y="1084552"/>
                  </a:lnTo>
                  <a:lnTo>
                    <a:pt x="3093683" y="1086649"/>
                  </a:lnTo>
                  <a:lnTo>
                    <a:pt x="3096906" y="1087572"/>
                  </a:lnTo>
                  <a:close/>
                  <a:moveTo>
                    <a:pt x="2845578" y="622336"/>
                  </a:moveTo>
                  <a:lnTo>
                    <a:pt x="2846979" y="615639"/>
                  </a:lnTo>
                  <a:lnTo>
                    <a:pt x="2850014" y="612290"/>
                  </a:lnTo>
                  <a:lnTo>
                    <a:pt x="2834931" y="615693"/>
                  </a:lnTo>
                  <a:lnTo>
                    <a:pt x="2828969" y="622343"/>
                  </a:lnTo>
                  <a:lnTo>
                    <a:pt x="2827882" y="625082"/>
                  </a:lnTo>
                  <a:lnTo>
                    <a:pt x="2844381" y="623971"/>
                  </a:lnTo>
                  <a:lnTo>
                    <a:pt x="2845578" y="622336"/>
                  </a:lnTo>
                  <a:close/>
                  <a:moveTo>
                    <a:pt x="2795532" y="767648"/>
                  </a:moveTo>
                  <a:lnTo>
                    <a:pt x="2800336" y="773093"/>
                  </a:lnTo>
                  <a:lnTo>
                    <a:pt x="2802815" y="774290"/>
                  </a:lnTo>
                  <a:lnTo>
                    <a:pt x="2810936" y="776434"/>
                  </a:lnTo>
                  <a:lnTo>
                    <a:pt x="2813432" y="778718"/>
                  </a:lnTo>
                  <a:lnTo>
                    <a:pt x="2818501" y="785000"/>
                  </a:lnTo>
                  <a:lnTo>
                    <a:pt x="2821154" y="787653"/>
                  </a:lnTo>
                  <a:lnTo>
                    <a:pt x="2825636" y="789773"/>
                  </a:lnTo>
                  <a:lnTo>
                    <a:pt x="2842175" y="792112"/>
                  </a:lnTo>
                  <a:lnTo>
                    <a:pt x="2854176" y="792104"/>
                  </a:lnTo>
                  <a:lnTo>
                    <a:pt x="2859481" y="790203"/>
                  </a:lnTo>
                  <a:lnTo>
                    <a:pt x="2870308" y="784210"/>
                  </a:lnTo>
                  <a:lnTo>
                    <a:pt x="2875769" y="779821"/>
                  </a:lnTo>
                  <a:lnTo>
                    <a:pt x="2877224" y="777654"/>
                  </a:lnTo>
                  <a:lnTo>
                    <a:pt x="2881089" y="759621"/>
                  </a:lnTo>
                  <a:lnTo>
                    <a:pt x="2879650" y="759120"/>
                  </a:lnTo>
                  <a:lnTo>
                    <a:pt x="2878187" y="759731"/>
                  </a:lnTo>
                  <a:lnTo>
                    <a:pt x="2876481" y="762735"/>
                  </a:lnTo>
                  <a:lnTo>
                    <a:pt x="2874682" y="764472"/>
                  </a:lnTo>
                  <a:lnTo>
                    <a:pt x="2872194" y="761530"/>
                  </a:lnTo>
                  <a:lnTo>
                    <a:pt x="2869190" y="758987"/>
                  </a:lnTo>
                  <a:lnTo>
                    <a:pt x="2865317" y="754246"/>
                  </a:lnTo>
                  <a:lnTo>
                    <a:pt x="2855248" y="752064"/>
                  </a:lnTo>
                  <a:lnTo>
                    <a:pt x="2842903" y="750554"/>
                  </a:lnTo>
                  <a:lnTo>
                    <a:pt x="2838709" y="753480"/>
                  </a:lnTo>
                  <a:lnTo>
                    <a:pt x="2832075" y="752768"/>
                  </a:lnTo>
                  <a:lnTo>
                    <a:pt x="2829548" y="749662"/>
                  </a:lnTo>
                  <a:lnTo>
                    <a:pt x="2829861" y="746470"/>
                  </a:lnTo>
                  <a:lnTo>
                    <a:pt x="2830511" y="744123"/>
                  </a:lnTo>
                  <a:lnTo>
                    <a:pt x="2830299" y="739695"/>
                  </a:lnTo>
                  <a:lnTo>
                    <a:pt x="2828617" y="737426"/>
                  </a:lnTo>
                  <a:lnTo>
                    <a:pt x="2808081" y="735071"/>
                  </a:lnTo>
                  <a:lnTo>
                    <a:pt x="2806907" y="735290"/>
                  </a:lnTo>
                  <a:lnTo>
                    <a:pt x="2798497" y="741706"/>
                  </a:lnTo>
                  <a:lnTo>
                    <a:pt x="2792677" y="741142"/>
                  </a:lnTo>
                  <a:lnTo>
                    <a:pt x="2791644" y="736096"/>
                  </a:lnTo>
                  <a:lnTo>
                    <a:pt x="2791706" y="728938"/>
                  </a:lnTo>
                  <a:lnTo>
                    <a:pt x="2787012" y="722663"/>
                  </a:lnTo>
                  <a:lnTo>
                    <a:pt x="2784845" y="724744"/>
                  </a:lnTo>
                  <a:lnTo>
                    <a:pt x="2782741" y="731527"/>
                  </a:lnTo>
                  <a:lnTo>
                    <a:pt x="2780871" y="739139"/>
                  </a:lnTo>
                  <a:lnTo>
                    <a:pt x="2779298" y="747651"/>
                  </a:lnTo>
                  <a:lnTo>
                    <a:pt x="2778477" y="756030"/>
                  </a:lnTo>
                  <a:lnTo>
                    <a:pt x="2790666" y="763236"/>
                  </a:lnTo>
                  <a:lnTo>
                    <a:pt x="2795532" y="767648"/>
                  </a:lnTo>
                  <a:close/>
                  <a:moveTo>
                    <a:pt x="2926402" y="674174"/>
                  </a:moveTo>
                  <a:lnTo>
                    <a:pt x="2925918" y="670348"/>
                  </a:lnTo>
                  <a:lnTo>
                    <a:pt x="2925283" y="668353"/>
                  </a:lnTo>
                  <a:lnTo>
                    <a:pt x="2924501" y="667469"/>
                  </a:lnTo>
                  <a:lnTo>
                    <a:pt x="2921067" y="669307"/>
                  </a:lnTo>
                  <a:lnTo>
                    <a:pt x="2919221" y="672171"/>
                  </a:lnTo>
                  <a:lnTo>
                    <a:pt x="2924220" y="677459"/>
                  </a:lnTo>
                  <a:lnTo>
                    <a:pt x="2926402" y="674174"/>
                  </a:lnTo>
                  <a:close/>
                  <a:moveTo>
                    <a:pt x="3495228" y="1086484"/>
                  </a:moveTo>
                  <a:lnTo>
                    <a:pt x="3496738" y="1086187"/>
                  </a:lnTo>
                  <a:lnTo>
                    <a:pt x="3503123" y="1082588"/>
                  </a:lnTo>
                  <a:lnTo>
                    <a:pt x="3514005" y="1081337"/>
                  </a:lnTo>
                  <a:lnTo>
                    <a:pt x="3519129" y="1076181"/>
                  </a:lnTo>
                  <a:lnTo>
                    <a:pt x="3521734" y="1075015"/>
                  </a:lnTo>
                  <a:lnTo>
                    <a:pt x="3527571" y="1076455"/>
                  </a:lnTo>
                  <a:lnTo>
                    <a:pt x="3532570" y="1079701"/>
                  </a:lnTo>
                  <a:lnTo>
                    <a:pt x="3534565" y="1079999"/>
                  </a:lnTo>
                  <a:lnTo>
                    <a:pt x="3540252" y="1078598"/>
                  </a:lnTo>
                  <a:lnTo>
                    <a:pt x="3554061" y="1073552"/>
                  </a:lnTo>
                  <a:lnTo>
                    <a:pt x="3564286" y="1071722"/>
                  </a:lnTo>
                  <a:lnTo>
                    <a:pt x="3569574" y="1069985"/>
                  </a:lnTo>
                  <a:lnTo>
                    <a:pt x="3576123" y="1063257"/>
                  </a:lnTo>
                  <a:lnTo>
                    <a:pt x="3576671" y="1059697"/>
                  </a:lnTo>
                  <a:lnTo>
                    <a:pt x="3575927" y="1056701"/>
                  </a:lnTo>
                  <a:lnTo>
                    <a:pt x="3574785" y="1055425"/>
                  </a:lnTo>
                  <a:lnTo>
                    <a:pt x="3569676" y="1051435"/>
                  </a:lnTo>
                  <a:lnTo>
                    <a:pt x="3566210" y="1047962"/>
                  </a:lnTo>
                  <a:lnTo>
                    <a:pt x="3564419" y="1044723"/>
                  </a:lnTo>
                  <a:lnTo>
                    <a:pt x="3562721" y="1042806"/>
                  </a:lnTo>
                  <a:lnTo>
                    <a:pt x="3560945" y="1041687"/>
                  </a:lnTo>
                  <a:lnTo>
                    <a:pt x="3557894" y="1038401"/>
                  </a:lnTo>
                  <a:lnTo>
                    <a:pt x="3556017" y="1037572"/>
                  </a:lnTo>
                  <a:lnTo>
                    <a:pt x="3546409" y="1035084"/>
                  </a:lnTo>
                  <a:lnTo>
                    <a:pt x="3543828" y="1033958"/>
                  </a:lnTo>
                  <a:lnTo>
                    <a:pt x="3541246" y="1033746"/>
                  </a:lnTo>
                  <a:lnTo>
                    <a:pt x="3538070" y="1035444"/>
                  </a:lnTo>
                  <a:lnTo>
                    <a:pt x="3534870" y="1035796"/>
                  </a:lnTo>
                  <a:lnTo>
                    <a:pt x="3531709" y="1034701"/>
                  </a:lnTo>
                  <a:lnTo>
                    <a:pt x="3528533" y="1035014"/>
                  </a:lnTo>
                  <a:lnTo>
                    <a:pt x="3525153" y="1036884"/>
                  </a:lnTo>
                  <a:lnTo>
                    <a:pt x="3521742" y="1037799"/>
                  </a:lnTo>
                  <a:lnTo>
                    <a:pt x="3519254" y="1038793"/>
                  </a:lnTo>
                  <a:lnTo>
                    <a:pt x="3515507" y="1042744"/>
                  </a:lnTo>
                  <a:lnTo>
                    <a:pt x="3511806" y="1044027"/>
                  </a:lnTo>
                  <a:lnTo>
                    <a:pt x="3504945" y="1052492"/>
                  </a:lnTo>
                  <a:lnTo>
                    <a:pt x="3497388" y="1058875"/>
                  </a:lnTo>
                  <a:lnTo>
                    <a:pt x="3496026" y="1062498"/>
                  </a:lnTo>
                  <a:lnTo>
                    <a:pt x="3492842" y="1067395"/>
                  </a:lnTo>
                  <a:lnTo>
                    <a:pt x="3491622" y="1071338"/>
                  </a:lnTo>
                  <a:lnTo>
                    <a:pt x="3492060" y="1074491"/>
                  </a:lnTo>
                  <a:lnTo>
                    <a:pt x="3495228" y="1086484"/>
                  </a:lnTo>
                  <a:close/>
                  <a:moveTo>
                    <a:pt x="3107319" y="1190833"/>
                  </a:moveTo>
                  <a:lnTo>
                    <a:pt x="3107562" y="1196185"/>
                  </a:lnTo>
                  <a:lnTo>
                    <a:pt x="3108571" y="1197945"/>
                  </a:lnTo>
                  <a:lnTo>
                    <a:pt x="3112553" y="1200229"/>
                  </a:lnTo>
                  <a:lnTo>
                    <a:pt x="3114681" y="1203226"/>
                  </a:lnTo>
                  <a:lnTo>
                    <a:pt x="3114571" y="1205033"/>
                  </a:lnTo>
                  <a:lnTo>
                    <a:pt x="3113828" y="1209085"/>
                  </a:lnTo>
                  <a:lnTo>
                    <a:pt x="3114806" y="1209007"/>
                  </a:lnTo>
                  <a:lnTo>
                    <a:pt x="3115674" y="1207388"/>
                  </a:lnTo>
                  <a:lnTo>
                    <a:pt x="3115902" y="1204822"/>
                  </a:lnTo>
                  <a:lnTo>
                    <a:pt x="3115408" y="1201982"/>
                  </a:lnTo>
                  <a:lnTo>
                    <a:pt x="3113202" y="1196435"/>
                  </a:lnTo>
                  <a:lnTo>
                    <a:pt x="3112835" y="1191013"/>
                  </a:lnTo>
                  <a:lnTo>
                    <a:pt x="3112725" y="1184927"/>
                  </a:lnTo>
                  <a:lnTo>
                    <a:pt x="3112248" y="1180170"/>
                  </a:lnTo>
                  <a:lnTo>
                    <a:pt x="3112756" y="1177400"/>
                  </a:lnTo>
                  <a:lnTo>
                    <a:pt x="3116402" y="1175977"/>
                  </a:lnTo>
                  <a:lnTo>
                    <a:pt x="3117912" y="1171948"/>
                  </a:lnTo>
                  <a:lnTo>
                    <a:pt x="3118092" y="1166205"/>
                  </a:lnTo>
                  <a:lnTo>
                    <a:pt x="3115972" y="1163584"/>
                  </a:lnTo>
                  <a:lnTo>
                    <a:pt x="3115628" y="1163240"/>
                  </a:lnTo>
                  <a:lnTo>
                    <a:pt x="3113523" y="1166002"/>
                  </a:lnTo>
                  <a:lnTo>
                    <a:pt x="3111630" y="1169444"/>
                  </a:lnTo>
                  <a:lnTo>
                    <a:pt x="3106960" y="1173896"/>
                  </a:lnTo>
                  <a:lnTo>
                    <a:pt x="3106349" y="1177901"/>
                  </a:lnTo>
                  <a:lnTo>
                    <a:pt x="3108141" y="1182392"/>
                  </a:lnTo>
                  <a:lnTo>
                    <a:pt x="3107319" y="1190833"/>
                  </a:lnTo>
                  <a:close/>
                  <a:moveTo>
                    <a:pt x="3258100" y="1154595"/>
                  </a:moveTo>
                  <a:lnTo>
                    <a:pt x="3261433" y="1158554"/>
                  </a:lnTo>
                  <a:lnTo>
                    <a:pt x="3265900" y="1161652"/>
                  </a:lnTo>
                  <a:lnTo>
                    <a:pt x="3278371" y="1167512"/>
                  </a:lnTo>
                  <a:lnTo>
                    <a:pt x="3284629" y="1166941"/>
                  </a:lnTo>
                  <a:lnTo>
                    <a:pt x="3285615" y="1165642"/>
                  </a:lnTo>
                  <a:lnTo>
                    <a:pt x="3286007" y="1163905"/>
                  </a:lnTo>
                  <a:lnTo>
                    <a:pt x="3286797" y="1157208"/>
                  </a:lnTo>
                  <a:lnTo>
                    <a:pt x="3287524" y="1155002"/>
                  </a:lnTo>
                  <a:lnTo>
                    <a:pt x="3289402" y="1154392"/>
                  </a:lnTo>
                  <a:lnTo>
                    <a:pt x="3289746" y="1151028"/>
                  </a:lnTo>
                  <a:lnTo>
                    <a:pt x="3289465" y="1149510"/>
                  </a:lnTo>
                  <a:lnTo>
                    <a:pt x="3288455" y="1147820"/>
                  </a:lnTo>
                  <a:lnTo>
                    <a:pt x="3266127" y="1139308"/>
                  </a:lnTo>
                  <a:lnTo>
                    <a:pt x="3262575" y="1139778"/>
                  </a:lnTo>
                  <a:lnTo>
                    <a:pt x="3259571" y="1141921"/>
                  </a:lnTo>
                  <a:lnTo>
                    <a:pt x="3255292" y="1146647"/>
                  </a:lnTo>
                  <a:lnTo>
                    <a:pt x="3254173" y="1148438"/>
                  </a:lnTo>
                  <a:lnTo>
                    <a:pt x="3253626" y="1150746"/>
                  </a:lnTo>
                  <a:lnTo>
                    <a:pt x="3254337" y="1151841"/>
                  </a:lnTo>
                  <a:lnTo>
                    <a:pt x="3258100" y="1154595"/>
                  </a:lnTo>
                  <a:close/>
                  <a:moveTo>
                    <a:pt x="2032082" y="634446"/>
                  </a:moveTo>
                  <a:lnTo>
                    <a:pt x="2035219" y="635518"/>
                  </a:lnTo>
                  <a:lnTo>
                    <a:pt x="2037363" y="640611"/>
                  </a:lnTo>
                  <a:lnTo>
                    <a:pt x="2040375" y="643780"/>
                  </a:lnTo>
                  <a:lnTo>
                    <a:pt x="2041322" y="643561"/>
                  </a:lnTo>
                  <a:lnTo>
                    <a:pt x="2041572" y="640689"/>
                  </a:lnTo>
                  <a:lnTo>
                    <a:pt x="2042182" y="639156"/>
                  </a:lnTo>
                  <a:lnTo>
                    <a:pt x="2043207" y="638186"/>
                  </a:lnTo>
                  <a:lnTo>
                    <a:pt x="2042589" y="634094"/>
                  </a:lnTo>
                  <a:lnTo>
                    <a:pt x="2039186" y="627671"/>
                  </a:lnTo>
                  <a:lnTo>
                    <a:pt x="2037347" y="625496"/>
                  </a:lnTo>
                  <a:lnTo>
                    <a:pt x="2034883" y="627914"/>
                  </a:lnTo>
                  <a:lnTo>
                    <a:pt x="2028945" y="626537"/>
                  </a:lnTo>
                  <a:lnTo>
                    <a:pt x="2028014" y="627170"/>
                  </a:lnTo>
                  <a:lnTo>
                    <a:pt x="2028757" y="629369"/>
                  </a:lnTo>
                  <a:lnTo>
                    <a:pt x="2032082" y="634446"/>
                  </a:lnTo>
                  <a:close/>
                  <a:moveTo>
                    <a:pt x="2543547" y="840719"/>
                  </a:moveTo>
                  <a:lnTo>
                    <a:pt x="2547607" y="845405"/>
                  </a:lnTo>
                  <a:lnTo>
                    <a:pt x="2549399" y="850357"/>
                  </a:lnTo>
                  <a:lnTo>
                    <a:pt x="2556792" y="860739"/>
                  </a:lnTo>
                  <a:lnTo>
                    <a:pt x="2558333" y="864228"/>
                  </a:lnTo>
                  <a:lnTo>
                    <a:pt x="2559992" y="861960"/>
                  </a:lnTo>
                  <a:lnTo>
                    <a:pt x="2561353" y="856295"/>
                  </a:lnTo>
                  <a:lnTo>
                    <a:pt x="2556471" y="847885"/>
                  </a:lnTo>
                  <a:lnTo>
                    <a:pt x="2547506" y="837464"/>
                  </a:lnTo>
                  <a:lnTo>
                    <a:pt x="2542201" y="834765"/>
                  </a:lnTo>
                  <a:lnTo>
                    <a:pt x="2542545" y="838935"/>
                  </a:lnTo>
                  <a:lnTo>
                    <a:pt x="2543547" y="840719"/>
                  </a:lnTo>
                  <a:close/>
                  <a:moveTo>
                    <a:pt x="2302757" y="867154"/>
                  </a:moveTo>
                  <a:lnTo>
                    <a:pt x="2304103" y="866982"/>
                  </a:lnTo>
                  <a:lnTo>
                    <a:pt x="2306520" y="863986"/>
                  </a:lnTo>
                  <a:lnTo>
                    <a:pt x="2306168" y="863008"/>
                  </a:lnTo>
                  <a:lnTo>
                    <a:pt x="2304212" y="860364"/>
                  </a:lnTo>
                  <a:lnTo>
                    <a:pt x="2301623" y="859636"/>
                  </a:lnTo>
                  <a:lnTo>
                    <a:pt x="2299573" y="860802"/>
                  </a:lnTo>
                  <a:lnTo>
                    <a:pt x="2299558" y="862233"/>
                  </a:lnTo>
                  <a:lnTo>
                    <a:pt x="2300230" y="865058"/>
                  </a:lnTo>
                  <a:lnTo>
                    <a:pt x="2302757" y="867154"/>
                  </a:lnTo>
                  <a:close/>
                  <a:moveTo>
                    <a:pt x="2636583" y="900044"/>
                  </a:moveTo>
                  <a:lnTo>
                    <a:pt x="2638774" y="905458"/>
                  </a:lnTo>
                  <a:lnTo>
                    <a:pt x="2641841" y="905458"/>
                  </a:lnTo>
                  <a:lnTo>
                    <a:pt x="2644078" y="904981"/>
                  </a:lnTo>
                  <a:lnTo>
                    <a:pt x="2652097" y="899301"/>
                  </a:lnTo>
                  <a:lnTo>
                    <a:pt x="2658035" y="898018"/>
                  </a:lnTo>
                  <a:lnTo>
                    <a:pt x="2660038" y="898479"/>
                  </a:lnTo>
                  <a:lnTo>
                    <a:pt x="2669449" y="902853"/>
                  </a:lnTo>
                  <a:lnTo>
                    <a:pt x="2678540" y="908861"/>
                  </a:lnTo>
                  <a:lnTo>
                    <a:pt x="2690166" y="911091"/>
                  </a:lnTo>
                  <a:lnTo>
                    <a:pt x="2694899" y="913281"/>
                  </a:lnTo>
                  <a:lnTo>
                    <a:pt x="2700282" y="913250"/>
                  </a:lnTo>
                  <a:lnTo>
                    <a:pt x="2705868" y="913899"/>
                  </a:lnTo>
                  <a:lnTo>
                    <a:pt x="2713589" y="915730"/>
                  </a:lnTo>
                  <a:lnTo>
                    <a:pt x="2719261" y="914924"/>
                  </a:lnTo>
                  <a:lnTo>
                    <a:pt x="2720137" y="913774"/>
                  </a:lnTo>
                  <a:lnTo>
                    <a:pt x="2719535" y="897501"/>
                  </a:lnTo>
                  <a:lnTo>
                    <a:pt x="2718369" y="892713"/>
                  </a:lnTo>
                  <a:lnTo>
                    <a:pt x="2716899" y="889005"/>
                  </a:lnTo>
                  <a:lnTo>
                    <a:pt x="2701424" y="870698"/>
                  </a:lnTo>
                  <a:lnTo>
                    <a:pt x="2696941" y="866880"/>
                  </a:lnTo>
                  <a:lnTo>
                    <a:pt x="2691449" y="863376"/>
                  </a:lnTo>
                  <a:lnTo>
                    <a:pt x="2685894" y="861873"/>
                  </a:lnTo>
                  <a:lnTo>
                    <a:pt x="2680410" y="862718"/>
                  </a:lnTo>
                  <a:lnTo>
                    <a:pt x="2672290" y="865277"/>
                  </a:lnTo>
                  <a:lnTo>
                    <a:pt x="2669606" y="864909"/>
                  </a:lnTo>
                  <a:lnTo>
                    <a:pt x="2667298" y="865746"/>
                  </a:lnTo>
                  <a:lnTo>
                    <a:pt x="2665076" y="868453"/>
                  </a:lnTo>
                  <a:lnTo>
                    <a:pt x="2662886" y="872701"/>
                  </a:lnTo>
                  <a:lnTo>
                    <a:pt x="2658802" y="884311"/>
                  </a:lnTo>
                  <a:lnTo>
                    <a:pt x="2656517" y="889334"/>
                  </a:lnTo>
                  <a:lnTo>
                    <a:pt x="2651839" y="895639"/>
                  </a:lnTo>
                  <a:lnTo>
                    <a:pt x="2646887" y="897603"/>
                  </a:lnTo>
                  <a:lnTo>
                    <a:pt x="2641731" y="898292"/>
                  </a:lnTo>
                  <a:lnTo>
                    <a:pt x="2636583" y="900044"/>
                  </a:lnTo>
                  <a:close/>
                  <a:moveTo>
                    <a:pt x="2204526" y="929022"/>
                  </a:moveTo>
                  <a:lnTo>
                    <a:pt x="2210089" y="925634"/>
                  </a:lnTo>
                  <a:lnTo>
                    <a:pt x="2209557" y="924320"/>
                  </a:lnTo>
                  <a:lnTo>
                    <a:pt x="2206083" y="920581"/>
                  </a:lnTo>
                  <a:lnTo>
                    <a:pt x="2203580" y="919751"/>
                  </a:lnTo>
                  <a:lnTo>
                    <a:pt x="2199136" y="920674"/>
                  </a:lnTo>
                  <a:lnTo>
                    <a:pt x="2196468" y="923029"/>
                  </a:lnTo>
                  <a:lnTo>
                    <a:pt x="2199801" y="928983"/>
                  </a:lnTo>
                  <a:lnTo>
                    <a:pt x="2204526" y="929022"/>
                  </a:lnTo>
                  <a:close/>
                  <a:moveTo>
                    <a:pt x="2652473" y="861326"/>
                  </a:moveTo>
                  <a:lnTo>
                    <a:pt x="2654616" y="861568"/>
                  </a:lnTo>
                  <a:lnTo>
                    <a:pt x="2665663" y="855153"/>
                  </a:lnTo>
                  <a:lnTo>
                    <a:pt x="2666469" y="851085"/>
                  </a:lnTo>
                  <a:lnTo>
                    <a:pt x="2667579" y="841673"/>
                  </a:lnTo>
                  <a:lnTo>
                    <a:pt x="2667188" y="838333"/>
                  </a:lnTo>
                  <a:lnTo>
                    <a:pt x="2666289" y="835642"/>
                  </a:lnTo>
                  <a:lnTo>
                    <a:pt x="2664215" y="833866"/>
                  </a:lnTo>
                  <a:lnTo>
                    <a:pt x="2662127" y="833130"/>
                  </a:lnTo>
                  <a:lnTo>
                    <a:pt x="2652426" y="833717"/>
                  </a:lnTo>
                  <a:lnTo>
                    <a:pt x="2650071" y="834468"/>
                  </a:lnTo>
                  <a:lnTo>
                    <a:pt x="2647732" y="836127"/>
                  </a:lnTo>
                  <a:lnTo>
                    <a:pt x="2645705" y="840359"/>
                  </a:lnTo>
                  <a:lnTo>
                    <a:pt x="2647497" y="854746"/>
                  </a:lnTo>
                  <a:lnTo>
                    <a:pt x="2652473" y="861326"/>
                  </a:lnTo>
                  <a:close/>
                  <a:moveTo>
                    <a:pt x="1380508" y="849051"/>
                  </a:moveTo>
                  <a:lnTo>
                    <a:pt x="1383465" y="850600"/>
                  </a:lnTo>
                  <a:lnTo>
                    <a:pt x="1385601" y="847846"/>
                  </a:lnTo>
                  <a:lnTo>
                    <a:pt x="1385131" y="846219"/>
                  </a:lnTo>
                  <a:lnTo>
                    <a:pt x="1383418" y="843230"/>
                  </a:lnTo>
                  <a:lnTo>
                    <a:pt x="1381548" y="842198"/>
                  </a:lnTo>
                  <a:lnTo>
                    <a:pt x="1378403" y="843175"/>
                  </a:lnTo>
                  <a:lnTo>
                    <a:pt x="1377245" y="844638"/>
                  </a:lnTo>
                  <a:lnTo>
                    <a:pt x="1378387" y="847197"/>
                  </a:lnTo>
                  <a:lnTo>
                    <a:pt x="1380508" y="849051"/>
                  </a:lnTo>
                  <a:close/>
                  <a:moveTo>
                    <a:pt x="2595542" y="1034325"/>
                  </a:moveTo>
                  <a:lnTo>
                    <a:pt x="2583798" y="1034881"/>
                  </a:lnTo>
                  <a:lnTo>
                    <a:pt x="2581303" y="1036461"/>
                  </a:lnTo>
                  <a:lnTo>
                    <a:pt x="2580458" y="1036532"/>
                  </a:lnTo>
                  <a:lnTo>
                    <a:pt x="2579410" y="1037463"/>
                  </a:lnTo>
                  <a:lnTo>
                    <a:pt x="2579019" y="1038347"/>
                  </a:lnTo>
                  <a:lnTo>
                    <a:pt x="2579339" y="1040263"/>
                  </a:lnTo>
                  <a:lnTo>
                    <a:pt x="2583439" y="1043463"/>
                  </a:lnTo>
                  <a:lnTo>
                    <a:pt x="2585167" y="1043142"/>
                  </a:lnTo>
                  <a:lnTo>
                    <a:pt x="2586466" y="1041985"/>
                  </a:lnTo>
                  <a:lnTo>
                    <a:pt x="2587656" y="1041562"/>
                  </a:lnTo>
                  <a:lnTo>
                    <a:pt x="2588845" y="1042172"/>
                  </a:lnTo>
                  <a:lnTo>
                    <a:pt x="2591059" y="1044981"/>
                  </a:lnTo>
                  <a:lnTo>
                    <a:pt x="2593226" y="1045716"/>
                  </a:lnTo>
                  <a:lnTo>
                    <a:pt x="2598671" y="1039888"/>
                  </a:lnTo>
                  <a:lnTo>
                    <a:pt x="2598100" y="1037455"/>
                  </a:lnTo>
                  <a:lnTo>
                    <a:pt x="2596433" y="1034662"/>
                  </a:lnTo>
                  <a:lnTo>
                    <a:pt x="2595542" y="1034325"/>
                  </a:lnTo>
                  <a:close/>
                  <a:moveTo>
                    <a:pt x="1530279" y="573126"/>
                  </a:moveTo>
                  <a:lnTo>
                    <a:pt x="1534997" y="572649"/>
                  </a:lnTo>
                  <a:lnTo>
                    <a:pt x="1538330" y="566132"/>
                  </a:lnTo>
                  <a:lnTo>
                    <a:pt x="1538635" y="563566"/>
                  </a:lnTo>
                  <a:lnTo>
                    <a:pt x="1537234" y="560499"/>
                  </a:lnTo>
                  <a:lnTo>
                    <a:pt x="1529888" y="561454"/>
                  </a:lnTo>
                  <a:lnTo>
                    <a:pt x="1528104" y="564395"/>
                  </a:lnTo>
                  <a:lnTo>
                    <a:pt x="1526821" y="568886"/>
                  </a:lnTo>
                  <a:lnTo>
                    <a:pt x="1527643" y="570560"/>
                  </a:lnTo>
                  <a:lnTo>
                    <a:pt x="1530279" y="573126"/>
                  </a:lnTo>
                  <a:close/>
                  <a:moveTo>
                    <a:pt x="3224874" y="1872309"/>
                  </a:moveTo>
                  <a:lnTo>
                    <a:pt x="3223223" y="1870181"/>
                  </a:lnTo>
                  <a:lnTo>
                    <a:pt x="3219797" y="1864064"/>
                  </a:lnTo>
                  <a:lnTo>
                    <a:pt x="3219398" y="1861114"/>
                  </a:lnTo>
                  <a:lnTo>
                    <a:pt x="3220407" y="1858438"/>
                  </a:lnTo>
                  <a:lnTo>
                    <a:pt x="3218999" y="1857977"/>
                  </a:lnTo>
                  <a:lnTo>
                    <a:pt x="3212842" y="1856921"/>
                  </a:lnTo>
                  <a:lnTo>
                    <a:pt x="3210628" y="1858634"/>
                  </a:lnTo>
                  <a:lnTo>
                    <a:pt x="3208883" y="1859111"/>
                  </a:lnTo>
                  <a:lnTo>
                    <a:pt x="3214172" y="1863109"/>
                  </a:lnTo>
                  <a:lnTo>
                    <a:pt x="3215807" y="1865213"/>
                  </a:lnTo>
                  <a:lnTo>
                    <a:pt x="3216159" y="1867482"/>
                  </a:lnTo>
                  <a:lnTo>
                    <a:pt x="3216972" y="1869250"/>
                  </a:lnTo>
                  <a:lnTo>
                    <a:pt x="3219398" y="1872834"/>
                  </a:lnTo>
                  <a:lnTo>
                    <a:pt x="3221487" y="1875580"/>
                  </a:lnTo>
                  <a:lnTo>
                    <a:pt x="3222730" y="1876589"/>
                  </a:lnTo>
                  <a:lnTo>
                    <a:pt x="3224530" y="1877019"/>
                  </a:lnTo>
                  <a:lnTo>
                    <a:pt x="3225789" y="1879272"/>
                  </a:lnTo>
                  <a:lnTo>
                    <a:pt x="3228512" y="1882057"/>
                  </a:lnTo>
                  <a:lnTo>
                    <a:pt x="3228630" y="1876550"/>
                  </a:lnTo>
                  <a:lnTo>
                    <a:pt x="3227033" y="1873937"/>
                  </a:lnTo>
                  <a:lnTo>
                    <a:pt x="3224874" y="1872309"/>
                  </a:lnTo>
                  <a:close/>
                  <a:moveTo>
                    <a:pt x="2964330" y="2071502"/>
                  </a:moveTo>
                  <a:lnTo>
                    <a:pt x="2964284" y="2074412"/>
                  </a:lnTo>
                  <a:lnTo>
                    <a:pt x="2966560" y="2075296"/>
                  </a:lnTo>
                  <a:lnTo>
                    <a:pt x="2968665" y="2073810"/>
                  </a:lnTo>
                  <a:lnTo>
                    <a:pt x="2969095" y="2072605"/>
                  </a:lnTo>
                  <a:lnTo>
                    <a:pt x="2968492" y="2068552"/>
                  </a:lnTo>
                  <a:lnTo>
                    <a:pt x="2970276" y="2065243"/>
                  </a:lnTo>
                  <a:lnTo>
                    <a:pt x="2970636" y="2063084"/>
                  </a:lnTo>
                  <a:lnTo>
                    <a:pt x="2968993" y="2062520"/>
                  </a:lnTo>
                  <a:lnTo>
                    <a:pt x="2964330" y="2071502"/>
                  </a:lnTo>
                  <a:close/>
                  <a:moveTo>
                    <a:pt x="2929985" y="2123919"/>
                  </a:moveTo>
                  <a:lnTo>
                    <a:pt x="2928561" y="2126172"/>
                  </a:lnTo>
                  <a:lnTo>
                    <a:pt x="2929000" y="2126641"/>
                  </a:lnTo>
                  <a:lnTo>
                    <a:pt x="2930095" y="2126884"/>
                  </a:lnTo>
                  <a:lnTo>
                    <a:pt x="2931136" y="2125038"/>
                  </a:lnTo>
                  <a:lnTo>
                    <a:pt x="2930651" y="2123543"/>
                  </a:lnTo>
                  <a:lnTo>
                    <a:pt x="2929985" y="2123919"/>
                  </a:lnTo>
                  <a:close/>
                  <a:moveTo>
                    <a:pt x="2994826" y="2024546"/>
                  </a:moveTo>
                  <a:lnTo>
                    <a:pt x="2992260" y="2027065"/>
                  </a:lnTo>
                  <a:lnTo>
                    <a:pt x="2989803" y="2034020"/>
                  </a:lnTo>
                  <a:lnTo>
                    <a:pt x="2987769" y="2036828"/>
                  </a:lnTo>
                  <a:lnTo>
                    <a:pt x="2982363" y="2037924"/>
                  </a:lnTo>
                  <a:lnTo>
                    <a:pt x="2980008" y="2040521"/>
                  </a:lnTo>
                  <a:lnTo>
                    <a:pt x="2977630" y="2040357"/>
                  </a:lnTo>
                  <a:lnTo>
                    <a:pt x="2977122" y="2041499"/>
                  </a:lnTo>
                  <a:lnTo>
                    <a:pt x="2978170" y="2043275"/>
                  </a:lnTo>
                  <a:lnTo>
                    <a:pt x="2978170" y="2047312"/>
                  </a:lnTo>
                  <a:lnTo>
                    <a:pt x="2979179" y="2048454"/>
                  </a:lnTo>
                  <a:lnTo>
                    <a:pt x="2981558" y="2049135"/>
                  </a:lnTo>
                  <a:lnTo>
                    <a:pt x="2982700" y="2047891"/>
                  </a:lnTo>
                  <a:lnTo>
                    <a:pt x="2984178" y="2045575"/>
                  </a:lnTo>
                  <a:lnTo>
                    <a:pt x="2986181" y="2044495"/>
                  </a:lnTo>
                  <a:lnTo>
                    <a:pt x="2990242" y="2043650"/>
                  </a:lnTo>
                  <a:lnTo>
                    <a:pt x="2993066" y="2040224"/>
                  </a:lnTo>
                  <a:lnTo>
                    <a:pt x="2995781" y="2035092"/>
                  </a:lnTo>
                  <a:lnTo>
                    <a:pt x="2997009" y="2031391"/>
                  </a:lnTo>
                  <a:lnTo>
                    <a:pt x="2997502" y="2027526"/>
                  </a:lnTo>
                  <a:lnTo>
                    <a:pt x="2996931" y="2024045"/>
                  </a:lnTo>
                  <a:lnTo>
                    <a:pt x="2994826" y="2024546"/>
                  </a:lnTo>
                  <a:close/>
                  <a:moveTo>
                    <a:pt x="3003048" y="2020900"/>
                  </a:moveTo>
                  <a:lnTo>
                    <a:pt x="2999458" y="2023583"/>
                  </a:lnTo>
                  <a:lnTo>
                    <a:pt x="2998472" y="2025414"/>
                  </a:lnTo>
                  <a:lnTo>
                    <a:pt x="2999090" y="2026439"/>
                  </a:lnTo>
                  <a:lnTo>
                    <a:pt x="3001930" y="2028614"/>
                  </a:lnTo>
                  <a:lnTo>
                    <a:pt x="3002798" y="2028794"/>
                  </a:lnTo>
                  <a:lnTo>
                    <a:pt x="3003667" y="2027972"/>
                  </a:lnTo>
                  <a:lnTo>
                    <a:pt x="3005380" y="2024733"/>
                  </a:lnTo>
                  <a:lnTo>
                    <a:pt x="3005482" y="2021557"/>
                  </a:lnTo>
                  <a:lnTo>
                    <a:pt x="3004786" y="2020978"/>
                  </a:lnTo>
                  <a:lnTo>
                    <a:pt x="3003048" y="2020900"/>
                  </a:lnTo>
                  <a:close/>
                  <a:moveTo>
                    <a:pt x="1360777" y="744585"/>
                  </a:moveTo>
                  <a:lnTo>
                    <a:pt x="1362427" y="748222"/>
                  </a:lnTo>
                  <a:lnTo>
                    <a:pt x="1363374" y="748942"/>
                  </a:lnTo>
                  <a:lnTo>
                    <a:pt x="1366949" y="745836"/>
                  </a:lnTo>
                  <a:lnTo>
                    <a:pt x="1367927" y="750476"/>
                  </a:lnTo>
                  <a:lnTo>
                    <a:pt x="1369539" y="751821"/>
                  </a:lnTo>
                  <a:lnTo>
                    <a:pt x="1371112" y="743708"/>
                  </a:lnTo>
                  <a:lnTo>
                    <a:pt x="1373944" y="743880"/>
                  </a:lnTo>
                  <a:lnTo>
                    <a:pt x="1374867" y="742879"/>
                  </a:lnTo>
                  <a:lnTo>
                    <a:pt x="1374585" y="739711"/>
                  </a:lnTo>
                  <a:lnTo>
                    <a:pt x="1373787" y="736886"/>
                  </a:lnTo>
                  <a:lnTo>
                    <a:pt x="1373639" y="728468"/>
                  </a:lnTo>
                  <a:lnTo>
                    <a:pt x="1370478" y="728656"/>
                  </a:lnTo>
                  <a:lnTo>
                    <a:pt x="1368084" y="730041"/>
                  </a:lnTo>
                  <a:lnTo>
                    <a:pt x="1368013" y="733342"/>
                  </a:lnTo>
                  <a:lnTo>
                    <a:pt x="1368389" y="737708"/>
                  </a:lnTo>
                  <a:lnTo>
                    <a:pt x="1366535" y="737958"/>
                  </a:lnTo>
                  <a:lnTo>
                    <a:pt x="1363679" y="734085"/>
                  </a:lnTo>
                  <a:lnTo>
                    <a:pt x="1359032" y="741361"/>
                  </a:lnTo>
                  <a:lnTo>
                    <a:pt x="1359728" y="743818"/>
                  </a:lnTo>
                  <a:lnTo>
                    <a:pt x="1360777" y="744585"/>
                  </a:lnTo>
                  <a:close/>
                  <a:moveTo>
                    <a:pt x="2984984" y="2022692"/>
                  </a:moveTo>
                  <a:lnTo>
                    <a:pt x="2986987" y="2022300"/>
                  </a:lnTo>
                  <a:lnTo>
                    <a:pt x="2987175" y="2021487"/>
                  </a:lnTo>
                  <a:lnTo>
                    <a:pt x="2986870" y="2019226"/>
                  </a:lnTo>
                  <a:lnTo>
                    <a:pt x="2985313" y="2018396"/>
                  </a:lnTo>
                  <a:lnTo>
                    <a:pt x="2983091" y="2019124"/>
                  </a:lnTo>
                  <a:lnTo>
                    <a:pt x="2983443" y="2020649"/>
                  </a:lnTo>
                  <a:lnTo>
                    <a:pt x="2984092" y="2021768"/>
                  </a:lnTo>
                  <a:lnTo>
                    <a:pt x="2984984" y="2022692"/>
                  </a:lnTo>
                  <a:close/>
                  <a:moveTo>
                    <a:pt x="2910599" y="2146145"/>
                  </a:moveTo>
                  <a:lnTo>
                    <a:pt x="2907830" y="2149212"/>
                  </a:lnTo>
                  <a:lnTo>
                    <a:pt x="2903980" y="2153898"/>
                  </a:lnTo>
                  <a:lnTo>
                    <a:pt x="2900702" y="2154415"/>
                  </a:lnTo>
                  <a:lnTo>
                    <a:pt x="2900882" y="2155181"/>
                  </a:lnTo>
                  <a:lnTo>
                    <a:pt x="2901555" y="2156480"/>
                  </a:lnTo>
                  <a:lnTo>
                    <a:pt x="2902901" y="2156519"/>
                  </a:lnTo>
                  <a:lnTo>
                    <a:pt x="2906993" y="2152999"/>
                  </a:lnTo>
                  <a:lnTo>
                    <a:pt x="2913298" y="2145136"/>
                  </a:lnTo>
                  <a:lnTo>
                    <a:pt x="2912109" y="2145097"/>
                  </a:lnTo>
                  <a:lnTo>
                    <a:pt x="2910599" y="2146145"/>
                  </a:lnTo>
                  <a:close/>
                  <a:moveTo>
                    <a:pt x="2953643" y="2087438"/>
                  </a:moveTo>
                  <a:lnTo>
                    <a:pt x="2952885" y="2089848"/>
                  </a:lnTo>
                  <a:lnTo>
                    <a:pt x="2950702" y="2091827"/>
                  </a:lnTo>
                  <a:lnTo>
                    <a:pt x="2950882" y="2092383"/>
                  </a:lnTo>
                  <a:lnTo>
                    <a:pt x="2951813" y="2092946"/>
                  </a:lnTo>
                  <a:lnTo>
                    <a:pt x="2952650" y="2091233"/>
                  </a:lnTo>
                  <a:lnTo>
                    <a:pt x="2955357" y="2089011"/>
                  </a:lnTo>
                  <a:lnTo>
                    <a:pt x="2955881" y="2087853"/>
                  </a:lnTo>
                  <a:lnTo>
                    <a:pt x="2955232" y="2087423"/>
                  </a:lnTo>
                  <a:lnTo>
                    <a:pt x="2953643" y="2087438"/>
                  </a:lnTo>
                  <a:close/>
                  <a:moveTo>
                    <a:pt x="2776294" y="2260539"/>
                  </a:moveTo>
                  <a:lnTo>
                    <a:pt x="2775833" y="2260938"/>
                  </a:lnTo>
                  <a:lnTo>
                    <a:pt x="2775926" y="2261338"/>
                  </a:lnTo>
                  <a:lnTo>
                    <a:pt x="2776216" y="2261267"/>
                  </a:lnTo>
                  <a:lnTo>
                    <a:pt x="2776748" y="2260900"/>
                  </a:lnTo>
                  <a:lnTo>
                    <a:pt x="2777116" y="2260672"/>
                  </a:lnTo>
                  <a:lnTo>
                    <a:pt x="2777428" y="2260344"/>
                  </a:lnTo>
                  <a:lnTo>
                    <a:pt x="2777162" y="2260078"/>
                  </a:lnTo>
                  <a:lnTo>
                    <a:pt x="2776294" y="2260539"/>
                  </a:lnTo>
                  <a:close/>
                  <a:moveTo>
                    <a:pt x="2782537" y="2254085"/>
                  </a:moveTo>
                  <a:lnTo>
                    <a:pt x="2782036" y="2253952"/>
                  </a:lnTo>
                  <a:lnTo>
                    <a:pt x="2781458" y="2254351"/>
                  </a:lnTo>
                  <a:lnTo>
                    <a:pt x="2781238" y="2254617"/>
                  </a:lnTo>
                  <a:lnTo>
                    <a:pt x="2781559" y="2254750"/>
                  </a:lnTo>
                  <a:lnTo>
                    <a:pt x="2782521" y="2254914"/>
                  </a:lnTo>
                  <a:lnTo>
                    <a:pt x="2783101" y="2254750"/>
                  </a:lnTo>
                  <a:lnTo>
                    <a:pt x="2782913" y="2254179"/>
                  </a:lnTo>
                  <a:lnTo>
                    <a:pt x="2782537" y="2254085"/>
                  </a:lnTo>
                  <a:close/>
                  <a:moveTo>
                    <a:pt x="2779775" y="2228190"/>
                  </a:moveTo>
                  <a:lnTo>
                    <a:pt x="2777679" y="2228111"/>
                  </a:lnTo>
                  <a:lnTo>
                    <a:pt x="2773908" y="2235074"/>
                  </a:lnTo>
                  <a:lnTo>
                    <a:pt x="2772805" y="2235810"/>
                  </a:lnTo>
                  <a:lnTo>
                    <a:pt x="2771968" y="2237507"/>
                  </a:lnTo>
                  <a:lnTo>
                    <a:pt x="2770239" y="2239463"/>
                  </a:lnTo>
                  <a:lnTo>
                    <a:pt x="2769691" y="2241216"/>
                  </a:lnTo>
                  <a:lnTo>
                    <a:pt x="2767892" y="2243422"/>
                  </a:lnTo>
                  <a:lnTo>
                    <a:pt x="2763409" y="2247318"/>
                  </a:lnTo>
                  <a:lnTo>
                    <a:pt x="2762619" y="2249156"/>
                  </a:lnTo>
                  <a:lnTo>
                    <a:pt x="2762908" y="2251378"/>
                  </a:lnTo>
                  <a:lnTo>
                    <a:pt x="2765466" y="2253569"/>
                  </a:lnTo>
                  <a:lnTo>
                    <a:pt x="2766147" y="2248100"/>
                  </a:lnTo>
                  <a:lnTo>
                    <a:pt x="2770106" y="2245198"/>
                  </a:lnTo>
                  <a:lnTo>
                    <a:pt x="2772750" y="2241943"/>
                  </a:lnTo>
                  <a:lnTo>
                    <a:pt x="2773329" y="2240238"/>
                  </a:lnTo>
                  <a:lnTo>
                    <a:pt x="2777687" y="2235896"/>
                  </a:lnTo>
                  <a:lnTo>
                    <a:pt x="2779017" y="2235200"/>
                  </a:lnTo>
                  <a:lnTo>
                    <a:pt x="2781731" y="2234824"/>
                  </a:lnTo>
                  <a:lnTo>
                    <a:pt x="2784814" y="2231929"/>
                  </a:lnTo>
                  <a:lnTo>
                    <a:pt x="2786566" y="2231961"/>
                  </a:lnTo>
                  <a:lnTo>
                    <a:pt x="2787701" y="2229942"/>
                  </a:lnTo>
                  <a:lnTo>
                    <a:pt x="2783046" y="2230427"/>
                  </a:lnTo>
                  <a:lnTo>
                    <a:pt x="2779775" y="2228190"/>
                  </a:lnTo>
                  <a:close/>
                  <a:moveTo>
                    <a:pt x="2773712" y="2259828"/>
                  </a:moveTo>
                  <a:lnTo>
                    <a:pt x="2773329" y="2259875"/>
                  </a:lnTo>
                  <a:lnTo>
                    <a:pt x="2772922" y="2259898"/>
                  </a:lnTo>
                  <a:lnTo>
                    <a:pt x="2772617" y="2259742"/>
                  </a:lnTo>
                  <a:lnTo>
                    <a:pt x="2772343" y="2259796"/>
                  </a:lnTo>
                  <a:lnTo>
                    <a:pt x="2772343" y="2260015"/>
                  </a:lnTo>
                  <a:lnTo>
                    <a:pt x="2772617" y="2260211"/>
                  </a:lnTo>
                  <a:lnTo>
                    <a:pt x="2772726" y="2260539"/>
                  </a:lnTo>
                  <a:lnTo>
                    <a:pt x="2772891" y="2260938"/>
                  </a:lnTo>
                  <a:lnTo>
                    <a:pt x="2773181" y="2260860"/>
                  </a:lnTo>
                  <a:lnTo>
                    <a:pt x="2773704" y="2260759"/>
                  </a:lnTo>
                  <a:lnTo>
                    <a:pt x="2773970" y="2260735"/>
                  </a:lnTo>
                  <a:lnTo>
                    <a:pt x="2773916" y="2260164"/>
                  </a:lnTo>
                  <a:lnTo>
                    <a:pt x="2773712" y="2259828"/>
                  </a:lnTo>
                  <a:close/>
                  <a:moveTo>
                    <a:pt x="2837254" y="2198547"/>
                  </a:moveTo>
                  <a:lnTo>
                    <a:pt x="2837270" y="2197608"/>
                  </a:lnTo>
                  <a:lnTo>
                    <a:pt x="2836965" y="2196857"/>
                  </a:lnTo>
                  <a:lnTo>
                    <a:pt x="2836104" y="2196340"/>
                  </a:lnTo>
                  <a:lnTo>
                    <a:pt x="2834649" y="2196520"/>
                  </a:lnTo>
                  <a:lnTo>
                    <a:pt x="2832576" y="2197647"/>
                  </a:lnTo>
                  <a:lnTo>
                    <a:pt x="2826247" y="2203953"/>
                  </a:lnTo>
                  <a:lnTo>
                    <a:pt x="2821983" y="2204704"/>
                  </a:lnTo>
                  <a:lnTo>
                    <a:pt x="2820356" y="2204579"/>
                  </a:lnTo>
                  <a:lnTo>
                    <a:pt x="2818345" y="2200980"/>
                  </a:lnTo>
                  <a:lnTo>
                    <a:pt x="2817461" y="2200808"/>
                  </a:lnTo>
                  <a:lnTo>
                    <a:pt x="2816326" y="2203389"/>
                  </a:lnTo>
                  <a:lnTo>
                    <a:pt x="2816608" y="2205713"/>
                  </a:lnTo>
                  <a:lnTo>
                    <a:pt x="2814058" y="2206800"/>
                  </a:lnTo>
                  <a:lnTo>
                    <a:pt x="2811609" y="2209828"/>
                  </a:lnTo>
                  <a:lnTo>
                    <a:pt x="2809411" y="2210775"/>
                  </a:lnTo>
                  <a:lnTo>
                    <a:pt x="2806618" y="2214405"/>
                  </a:lnTo>
                  <a:lnTo>
                    <a:pt x="2802581" y="2217159"/>
                  </a:lnTo>
                  <a:lnTo>
                    <a:pt x="2800563" y="2219928"/>
                  </a:lnTo>
                  <a:lnTo>
                    <a:pt x="2800257" y="2223097"/>
                  </a:lnTo>
                  <a:lnTo>
                    <a:pt x="2796596" y="2226093"/>
                  </a:lnTo>
                  <a:lnTo>
                    <a:pt x="2795704" y="2227712"/>
                  </a:lnTo>
                  <a:lnTo>
                    <a:pt x="2794906" y="2231045"/>
                  </a:lnTo>
                  <a:lnTo>
                    <a:pt x="2799319" y="2227149"/>
                  </a:lnTo>
                  <a:lnTo>
                    <a:pt x="2801712" y="2226469"/>
                  </a:lnTo>
                  <a:lnTo>
                    <a:pt x="2803966" y="2222659"/>
                  </a:lnTo>
                  <a:lnTo>
                    <a:pt x="2809528" y="2217792"/>
                  </a:lnTo>
                  <a:lnTo>
                    <a:pt x="2810545" y="2216212"/>
                  </a:lnTo>
                  <a:lnTo>
                    <a:pt x="2810819" y="2214420"/>
                  </a:lnTo>
                  <a:lnTo>
                    <a:pt x="2811609" y="2213419"/>
                  </a:lnTo>
                  <a:lnTo>
                    <a:pt x="2814379" y="2213998"/>
                  </a:lnTo>
                  <a:lnTo>
                    <a:pt x="2817218" y="2213012"/>
                  </a:lnTo>
                  <a:lnTo>
                    <a:pt x="2819229" y="2210540"/>
                  </a:lnTo>
                  <a:lnTo>
                    <a:pt x="2824878" y="2205987"/>
                  </a:lnTo>
                  <a:lnTo>
                    <a:pt x="2828226" y="2205048"/>
                  </a:lnTo>
                  <a:lnTo>
                    <a:pt x="2832287" y="2202857"/>
                  </a:lnTo>
                  <a:lnTo>
                    <a:pt x="2836488" y="2202662"/>
                  </a:lnTo>
                  <a:lnTo>
                    <a:pt x="2837505" y="2201457"/>
                  </a:lnTo>
                  <a:lnTo>
                    <a:pt x="2836754" y="2199869"/>
                  </a:lnTo>
                  <a:lnTo>
                    <a:pt x="2837254" y="2198547"/>
                  </a:lnTo>
                  <a:close/>
                  <a:moveTo>
                    <a:pt x="2869823" y="2175162"/>
                  </a:moveTo>
                  <a:lnTo>
                    <a:pt x="2862219" y="2180795"/>
                  </a:lnTo>
                  <a:lnTo>
                    <a:pt x="2858566" y="2185380"/>
                  </a:lnTo>
                  <a:lnTo>
                    <a:pt x="2855710" y="2186522"/>
                  </a:lnTo>
                  <a:lnTo>
                    <a:pt x="2850906" y="2194244"/>
                  </a:lnTo>
                  <a:lnTo>
                    <a:pt x="2852925" y="2194306"/>
                  </a:lnTo>
                  <a:lnTo>
                    <a:pt x="2856187" y="2192718"/>
                  </a:lnTo>
                  <a:lnTo>
                    <a:pt x="2860490" y="2188298"/>
                  </a:lnTo>
                  <a:lnTo>
                    <a:pt x="2862039" y="2187062"/>
                  </a:lnTo>
                  <a:lnTo>
                    <a:pt x="2864292" y="2186217"/>
                  </a:lnTo>
                  <a:lnTo>
                    <a:pt x="2867328" y="2183580"/>
                  </a:lnTo>
                  <a:lnTo>
                    <a:pt x="2868196" y="2181093"/>
                  </a:lnTo>
                  <a:lnTo>
                    <a:pt x="2875190" y="2174896"/>
                  </a:lnTo>
                  <a:lnTo>
                    <a:pt x="2870707" y="2174740"/>
                  </a:lnTo>
                  <a:lnTo>
                    <a:pt x="2869823" y="2175162"/>
                  </a:lnTo>
                  <a:close/>
                  <a:moveTo>
                    <a:pt x="2793326" y="2247631"/>
                  </a:moveTo>
                  <a:lnTo>
                    <a:pt x="2788882" y="2249070"/>
                  </a:lnTo>
                  <a:lnTo>
                    <a:pt x="2788702" y="2249555"/>
                  </a:lnTo>
                  <a:lnTo>
                    <a:pt x="2788592" y="2251269"/>
                  </a:lnTo>
                  <a:lnTo>
                    <a:pt x="2790220" y="2252004"/>
                  </a:lnTo>
                  <a:lnTo>
                    <a:pt x="2790900" y="2251175"/>
                  </a:lnTo>
                  <a:lnTo>
                    <a:pt x="2794969" y="2249344"/>
                  </a:lnTo>
                  <a:lnTo>
                    <a:pt x="2794640" y="2248585"/>
                  </a:lnTo>
                  <a:lnTo>
                    <a:pt x="2793326" y="2247631"/>
                  </a:lnTo>
                  <a:close/>
                  <a:moveTo>
                    <a:pt x="2877670" y="1702447"/>
                  </a:moveTo>
                  <a:lnTo>
                    <a:pt x="2876058" y="1705138"/>
                  </a:lnTo>
                  <a:lnTo>
                    <a:pt x="2873367" y="1706977"/>
                  </a:lnTo>
                  <a:lnTo>
                    <a:pt x="2873406" y="1707798"/>
                  </a:lnTo>
                  <a:lnTo>
                    <a:pt x="2874267" y="1708964"/>
                  </a:lnTo>
                  <a:lnTo>
                    <a:pt x="2875996" y="1708479"/>
                  </a:lnTo>
                  <a:lnTo>
                    <a:pt x="2879024" y="1705216"/>
                  </a:lnTo>
                  <a:lnTo>
                    <a:pt x="2878695" y="1704058"/>
                  </a:lnTo>
                  <a:lnTo>
                    <a:pt x="2877670" y="1702447"/>
                  </a:lnTo>
                  <a:close/>
                  <a:moveTo>
                    <a:pt x="3183003" y="1699834"/>
                  </a:moveTo>
                  <a:lnTo>
                    <a:pt x="3181791" y="1699591"/>
                  </a:lnTo>
                  <a:lnTo>
                    <a:pt x="3174867" y="1705170"/>
                  </a:lnTo>
                  <a:lnTo>
                    <a:pt x="3165181" y="1708627"/>
                  </a:lnTo>
                  <a:lnTo>
                    <a:pt x="3165314" y="1710442"/>
                  </a:lnTo>
                  <a:lnTo>
                    <a:pt x="3165705" y="1712250"/>
                  </a:lnTo>
                  <a:lnTo>
                    <a:pt x="3164438" y="1717812"/>
                  </a:lnTo>
                  <a:lnTo>
                    <a:pt x="3161144" y="1724470"/>
                  </a:lnTo>
                  <a:lnTo>
                    <a:pt x="3157866" y="1727075"/>
                  </a:lnTo>
                  <a:lnTo>
                    <a:pt x="3157968" y="1728452"/>
                  </a:lnTo>
                  <a:lnTo>
                    <a:pt x="3158305" y="1729352"/>
                  </a:lnTo>
                  <a:lnTo>
                    <a:pt x="3158837" y="1729993"/>
                  </a:lnTo>
                  <a:lnTo>
                    <a:pt x="3162427" y="1726050"/>
                  </a:lnTo>
                  <a:lnTo>
                    <a:pt x="3169562" y="1720128"/>
                  </a:lnTo>
                  <a:lnTo>
                    <a:pt x="3176564" y="1716138"/>
                  </a:lnTo>
                  <a:lnTo>
                    <a:pt x="3183958" y="1714127"/>
                  </a:lnTo>
                  <a:lnTo>
                    <a:pt x="3184967" y="1710513"/>
                  </a:lnTo>
                  <a:lnTo>
                    <a:pt x="3184255" y="1704481"/>
                  </a:lnTo>
                  <a:lnTo>
                    <a:pt x="3183003" y="1699834"/>
                  </a:lnTo>
                  <a:close/>
                  <a:moveTo>
                    <a:pt x="1241649" y="311193"/>
                  </a:moveTo>
                  <a:lnTo>
                    <a:pt x="1248323" y="315230"/>
                  </a:lnTo>
                  <a:lnTo>
                    <a:pt x="1252258" y="315355"/>
                  </a:lnTo>
                  <a:lnTo>
                    <a:pt x="1252540" y="321520"/>
                  </a:lnTo>
                  <a:lnTo>
                    <a:pt x="1256068" y="321989"/>
                  </a:lnTo>
                  <a:lnTo>
                    <a:pt x="1273170" y="320495"/>
                  </a:lnTo>
                  <a:lnTo>
                    <a:pt x="1272302" y="317788"/>
                  </a:lnTo>
                  <a:lnTo>
                    <a:pt x="1268147" y="313861"/>
                  </a:lnTo>
                  <a:lnTo>
                    <a:pt x="1248550" y="303369"/>
                  </a:lnTo>
                  <a:lnTo>
                    <a:pt x="1246461" y="306773"/>
                  </a:lnTo>
                  <a:lnTo>
                    <a:pt x="1243746" y="302399"/>
                  </a:lnTo>
                  <a:lnTo>
                    <a:pt x="1241540" y="300764"/>
                  </a:lnTo>
                  <a:lnTo>
                    <a:pt x="1239412" y="303174"/>
                  </a:lnTo>
                  <a:lnTo>
                    <a:pt x="1239866" y="305505"/>
                  </a:lnTo>
                  <a:lnTo>
                    <a:pt x="1241649" y="311193"/>
                  </a:lnTo>
                  <a:close/>
                  <a:moveTo>
                    <a:pt x="1241344" y="890108"/>
                  </a:moveTo>
                  <a:lnTo>
                    <a:pt x="1240100" y="892502"/>
                  </a:lnTo>
                  <a:lnTo>
                    <a:pt x="1243425" y="896148"/>
                  </a:lnTo>
                  <a:lnTo>
                    <a:pt x="1252758" y="898980"/>
                  </a:lnTo>
                  <a:lnTo>
                    <a:pt x="1254879" y="898495"/>
                  </a:lnTo>
                  <a:lnTo>
                    <a:pt x="1243785" y="890038"/>
                  </a:lnTo>
                  <a:lnTo>
                    <a:pt x="1241344" y="890108"/>
                  </a:lnTo>
                  <a:close/>
                  <a:moveTo>
                    <a:pt x="1234483" y="897470"/>
                  </a:moveTo>
                  <a:lnTo>
                    <a:pt x="1236103" y="895741"/>
                  </a:lnTo>
                  <a:lnTo>
                    <a:pt x="1239404" y="890499"/>
                  </a:lnTo>
                  <a:lnTo>
                    <a:pt x="1239146" y="889678"/>
                  </a:lnTo>
                  <a:lnTo>
                    <a:pt x="1236744" y="888614"/>
                  </a:lnTo>
                  <a:lnTo>
                    <a:pt x="1228827" y="891172"/>
                  </a:lnTo>
                  <a:lnTo>
                    <a:pt x="1224547" y="896062"/>
                  </a:lnTo>
                  <a:lnTo>
                    <a:pt x="1223875" y="899535"/>
                  </a:lnTo>
                  <a:lnTo>
                    <a:pt x="1227371" y="897658"/>
                  </a:lnTo>
                  <a:lnTo>
                    <a:pt x="1234483" y="897470"/>
                  </a:lnTo>
                  <a:close/>
                  <a:moveTo>
                    <a:pt x="1203909" y="939302"/>
                  </a:moveTo>
                  <a:lnTo>
                    <a:pt x="1207281" y="941281"/>
                  </a:lnTo>
                  <a:lnTo>
                    <a:pt x="1208384" y="942572"/>
                  </a:lnTo>
                  <a:lnTo>
                    <a:pt x="1208877" y="941853"/>
                  </a:lnTo>
                  <a:lnTo>
                    <a:pt x="1209683" y="939294"/>
                  </a:lnTo>
                  <a:lnTo>
                    <a:pt x="1208869" y="937675"/>
                  </a:lnTo>
                  <a:lnTo>
                    <a:pt x="1208587" y="934702"/>
                  </a:lnTo>
                  <a:lnTo>
                    <a:pt x="1210684" y="929922"/>
                  </a:lnTo>
                  <a:lnTo>
                    <a:pt x="1215488" y="927676"/>
                  </a:lnTo>
                  <a:lnTo>
                    <a:pt x="1210301" y="924234"/>
                  </a:lnTo>
                  <a:lnTo>
                    <a:pt x="1207547" y="923201"/>
                  </a:lnTo>
                  <a:lnTo>
                    <a:pt x="1203353" y="922544"/>
                  </a:lnTo>
                  <a:lnTo>
                    <a:pt x="1198730" y="924164"/>
                  </a:lnTo>
                  <a:lnTo>
                    <a:pt x="1197502" y="926785"/>
                  </a:lnTo>
                  <a:lnTo>
                    <a:pt x="1196579" y="930759"/>
                  </a:lnTo>
                  <a:lnTo>
                    <a:pt x="1198347" y="934225"/>
                  </a:lnTo>
                  <a:lnTo>
                    <a:pt x="1203909" y="939302"/>
                  </a:lnTo>
                  <a:close/>
                  <a:moveTo>
                    <a:pt x="1306302" y="152002"/>
                  </a:moveTo>
                  <a:lnTo>
                    <a:pt x="1326674" y="147026"/>
                  </a:lnTo>
                  <a:lnTo>
                    <a:pt x="1333669" y="144288"/>
                  </a:lnTo>
                  <a:lnTo>
                    <a:pt x="1334294" y="142261"/>
                  </a:lnTo>
                  <a:lnTo>
                    <a:pt x="1335484" y="136003"/>
                  </a:lnTo>
                  <a:lnTo>
                    <a:pt x="1332229" y="132920"/>
                  </a:lnTo>
                  <a:lnTo>
                    <a:pt x="1321847" y="129345"/>
                  </a:lnTo>
                  <a:lnTo>
                    <a:pt x="1308915" y="131449"/>
                  </a:lnTo>
                  <a:lnTo>
                    <a:pt x="1306553" y="136574"/>
                  </a:lnTo>
                  <a:lnTo>
                    <a:pt x="1303650" y="147018"/>
                  </a:lnTo>
                  <a:lnTo>
                    <a:pt x="1304292" y="148872"/>
                  </a:lnTo>
                  <a:lnTo>
                    <a:pt x="1306302" y="152002"/>
                  </a:lnTo>
                  <a:close/>
                  <a:moveTo>
                    <a:pt x="1109136" y="928162"/>
                  </a:moveTo>
                  <a:lnTo>
                    <a:pt x="1113087" y="929053"/>
                  </a:lnTo>
                  <a:lnTo>
                    <a:pt x="1114879" y="928780"/>
                  </a:lnTo>
                  <a:lnTo>
                    <a:pt x="1121325" y="925243"/>
                  </a:lnTo>
                  <a:lnTo>
                    <a:pt x="1126003" y="923389"/>
                  </a:lnTo>
                  <a:lnTo>
                    <a:pt x="1136291" y="920142"/>
                  </a:lnTo>
                  <a:lnTo>
                    <a:pt x="1142237" y="919274"/>
                  </a:lnTo>
                  <a:lnTo>
                    <a:pt x="1142331" y="915417"/>
                  </a:lnTo>
                  <a:lnTo>
                    <a:pt x="1141439" y="910973"/>
                  </a:lnTo>
                  <a:lnTo>
                    <a:pt x="1138263" y="906467"/>
                  </a:lnTo>
                  <a:lnTo>
                    <a:pt x="1136205" y="904159"/>
                  </a:lnTo>
                  <a:lnTo>
                    <a:pt x="1133577" y="898354"/>
                  </a:lnTo>
                  <a:lnTo>
                    <a:pt x="1131589" y="896023"/>
                  </a:lnTo>
                  <a:lnTo>
                    <a:pt x="1129000" y="893997"/>
                  </a:lnTo>
                  <a:lnTo>
                    <a:pt x="1127177" y="893206"/>
                  </a:lnTo>
                  <a:lnTo>
                    <a:pt x="1114221" y="896046"/>
                  </a:lnTo>
                  <a:lnTo>
                    <a:pt x="1109816" y="898581"/>
                  </a:lnTo>
                  <a:lnTo>
                    <a:pt x="1106437" y="905137"/>
                  </a:lnTo>
                  <a:lnTo>
                    <a:pt x="1106938" y="915448"/>
                  </a:lnTo>
                  <a:lnTo>
                    <a:pt x="1106210" y="919634"/>
                  </a:lnTo>
                  <a:lnTo>
                    <a:pt x="1104998" y="922865"/>
                  </a:lnTo>
                  <a:lnTo>
                    <a:pt x="1104778" y="926041"/>
                  </a:lnTo>
                  <a:lnTo>
                    <a:pt x="1107423" y="929609"/>
                  </a:lnTo>
                  <a:lnTo>
                    <a:pt x="1109136" y="928162"/>
                  </a:lnTo>
                  <a:close/>
                  <a:moveTo>
                    <a:pt x="1301522" y="950904"/>
                  </a:moveTo>
                  <a:lnTo>
                    <a:pt x="1313602" y="953932"/>
                  </a:lnTo>
                  <a:lnTo>
                    <a:pt x="1315151" y="953103"/>
                  </a:lnTo>
                  <a:lnTo>
                    <a:pt x="1315956" y="949590"/>
                  </a:lnTo>
                  <a:lnTo>
                    <a:pt x="1316034" y="938488"/>
                  </a:lnTo>
                  <a:lnTo>
                    <a:pt x="1313202" y="933661"/>
                  </a:lnTo>
                  <a:lnTo>
                    <a:pt x="1311982" y="929491"/>
                  </a:lnTo>
                  <a:lnTo>
                    <a:pt x="1307757" y="925290"/>
                  </a:lnTo>
                  <a:lnTo>
                    <a:pt x="1296617" y="940452"/>
                  </a:lnTo>
                  <a:lnTo>
                    <a:pt x="1296101" y="943550"/>
                  </a:lnTo>
                  <a:lnTo>
                    <a:pt x="1297352" y="947071"/>
                  </a:lnTo>
                  <a:lnTo>
                    <a:pt x="1301522" y="950904"/>
                  </a:lnTo>
                  <a:close/>
                  <a:moveTo>
                    <a:pt x="3255683" y="1882175"/>
                  </a:moveTo>
                  <a:lnTo>
                    <a:pt x="3251904" y="1879155"/>
                  </a:lnTo>
                  <a:lnTo>
                    <a:pt x="3249315" y="1878106"/>
                  </a:lnTo>
                  <a:lnTo>
                    <a:pt x="3247539" y="1875853"/>
                  </a:lnTo>
                  <a:lnTo>
                    <a:pt x="3245997" y="1875893"/>
                  </a:lnTo>
                  <a:lnTo>
                    <a:pt x="3247022" y="1878208"/>
                  </a:lnTo>
                  <a:lnTo>
                    <a:pt x="3251176" y="1881901"/>
                  </a:lnTo>
                  <a:lnTo>
                    <a:pt x="3260048" y="1888895"/>
                  </a:lnTo>
                  <a:lnTo>
                    <a:pt x="3259117" y="1886924"/>
                  </a:lnTo>
                  <a:lnTo>
                    <a:pt x="3255683" y="1882175"/>
                  </a:lnTo>
                  <a:close/>
                  <a:moveTo>
                    <a:pt x="1268523" y="964619"/>
                  </a:moveTo>
                  <a:lnTo>
                    <a:pt x="1265949" y="970400"/>
                  </a:lnTo>
                  <a:lnTo>
                    <a:pt x="1263508" y="973819"/>
                  </a:lnTo>
                  <a:lnTo>
                    <a:pt x="1258102" y="979162"/>
                  </a:lnTo>
                  <a:lnTo>
                    <a:pt x="1257398" y="982675"/>
                  </a:lnTo>
                  <a:lnTo>
                    <a:pt x="1258165" y="984076"/>
                  </a:lnTo>
                  <a:lnTo>
                    <a:pt x="1263430" y="985218"/>
                  </a:lnTo>
                  <a:lnTo>
                    <a:pt x="1274117" y="984545"/>
                  </a:lnTo>
                  <a:lnTo>
                    <a:pt x="1277371" y="983293"/>
                  </a:lnTo>
                  <a:lnTo>
                    <a:pt x="1282347" y="977222"/>
                  </a:lnTo>
                  <a:lnTo>
                    <a:pt x="1285578" y="975439"/>
                  </a:lnTo>
                  <a:lnTo>
                    <a:pt x="1290210" y="970682"/>
                  </a:lnTo>
                  <a:lnTo>
                    <a:pt x="1289935" y="969086"/>
                  </a:lnTo>
                  <a:lnTo>
                    <a:pt x="1288316" y="965510"/>
                  </a:lnTo>
                  <a:lnTo>
                    <a:pt x="1276675" y="959792"/>
                  </a:lnTo>
                  <a:lnTo>
                    <a:pt x="1272935" y="959815"/>
                  </a:lnTo>
                  <a:lnTo>
                    <a:pt x="1268523" y="964619"/>
                  </a:lnTo>
                  <a:close/>
                  <a:moveTo>
                    <a:pt x="2577516" y="1866856"/>
                  </a:moveTo>
                  <a:lnTo>
                    <a:pt x="2573120" y="1870048"/>
                  </a:lnTo>
                  <a:lnTo>
                    <a:pt x="2571344" y="1872082"/>
                  </a:lnTo>
                  <a:lnTo>
                    <a:pt x="2572454" y="1872466"/>
                  </a:lnTo>
                  <a:lnTo>
                    <a:pt x="2575475" y="1871910"/>
                  </a:lnTo>
                  <a:lnTo>
                    <a:pt x="2576945" y="1873303"/>
                  </a:lnTo>
                  <a:lnTo>
                    <a:pt x="2578830" y="1873201"/>
                  </a:lnTo>
                  <a:lnTo>
                    <a:pt x="2581537" y="1866567"/>
                  </a:lnTo>
                  <a:lnTo>
                    <a:pt x="2581045" y="1866285"/>
                  </a:lnTo>
                  <a:lnTo>
                    <a:pt x="2579324" y="1866903"/>
                  </a:lnTo>
                  <a:lnTo>
                    <a:pt x="2577516" y="1866856"/>
                  </a:lnTo>
                  <a:close/>
                  <a:moveTo>
                    <a:pt x="2600251" y="1868358"/>
                  </a:moveTo>
                  <a:lnTo>
                    <a:pt x="2598264" y="1866856"/>
                  </a:lnTo>
                  <a:lnTo>
                    <a:pt x="2597599" y="1866191"/>
                  </a:lnTo>
                  <a:lnTo>
                    <a:pt x="2590284" y="1862859"/>
                  </a:lnTo>
                  <a:lnTo>
                    <a:pt x="2589541" y="1864165"/>
                  </a:lnTo>
                  <a:lnTo>
                    <a:pt x="2587171" y="1869798"/>
                  </a:lnTo>
                  <a:lnTo>
                    <a:pt x="2586044" y="1870385"/>
                  </a:lnTo>
                  <a:lnTo>
                    <a:pt x="2583642" y="1874570"/>
                  </a:lnTo>
                  <a:lnTo>
                    <a:pt x="2582711" y="1878396"/>
                  </a:lnTo>
                  <a:lnTo>
                    <a:pt x="2583658" y="1878326"/>
                  </a:lnTo>
                  <a:lnTo>
                    <a:pt x="2587749" y="1875243"/>
                  </a:lnTo>
                  <a:lnTo>
                    <a:pt x="2589134" y="1877050"/>
                  </a:lnTo>
                  <a:lnTo>
                    <a:pt x="2592115" y="1883598"/>
                  </a:lnTo>
                  <a:lnTo>
                    <a:pt x="2593437" y="1883223"/>
                  </a:lnTo>
                  <a:lnTo>
                    <a:pt x="2594947" y="1881948"/>
                  </a:lnTo>
                  <a:lnTo>
                    <a:pt x="2596699" y="1879953"/>
                  </a:lnTo>
                  <a:lnTo>
                    <a:pt x="2598663" y="1878459"/>
                  </a:lnTo>
                  <a:lnTo>
                    <a:pt x="2599359" y="1877254"/>
                  </a:lnTo>
                  <a:lnTo>
                    <a:pt x="2599915" y="1874203"/>
                  </a:lnTo>
                  <a:lnTo>
                    <a:pt x="2601675" y="1870768"/>
                  </a:lnTo>
                  <a:lnTo>
                    <a:pt x="2604085" y="1869141"/>
                  </a:lnTo>
                  <a:lnTo>
                    <a:pt x="2603334" y="1868124"/>
                  </a:lnTo>
                  <a:lnTo>
                    <a:pt x="2600251" y="1868358"/>
                  </a:lnTo>
                  <a:close/>
                  <a:moveTo>
                    <a:pt x="3746165" y="1367408"/>
                  </a:moveTo>
                  <a:lnTo>
                    <a:pt x="3743740" y="1366305"/>
                  </a:lnTo>
                  <a:lnTo>
                    <a:pt x="3735917" y="1365992"/>
                  </a:lnTo>
                  <a:lnTo>
                    <a:pt x="3737090" y="1364255"/>
                  </a:lnTo>
                  <a:lnTo>
                    <a:pt x="3736621" y="1362339"/>
                  </a:lnTo>
                  <a:lnTo>
                    <a:pt x="3735838" y="1360406"/>
                  </a:lnTo>
                  <a:lnTo>
                    <a:pt x="3734665" y="1359194"/>
                  </a:lnTo>
                  <a:lnTo>
                    <a:pt x="3733335" y="1358982"/>
                  </a:lnTo>
                  <a:lnTo>
                    <a:pt x="3730675" y="1360062"/>
                  </a:lnTo>
                  <a:lnTo>
                    <a:pt x="3728015" y="1361650"/>
                  </a:lnTo>
                  <a:lnTo>
                    <a:pt x="3729345" y="1359358"/>
                  </a:lnTo>
                  <a:lnTo>
                    <a:pt x="3730909" y="1357762"/>
                  </a:lnTo>
                  <a:lnTo>
                    <a:pt x="3730127" y="1356479"/>
                  </a:lnTo>
                  <a:lnTo>
                    <a:pt x="3729110" y="1355736"/>
                  </a:lnTo>
                  <a:lnTo>
                    <a:pt x="3720896" y="1346269"/>
                  </a:lnTo>
                  <a:lnTo>
                    <a:pt x="3716045" y="1342796"/>
                  </a:lnTo>
                  <a:lnTo>
                    <a:pt x="3711429" y="1338149"/>
                  </a:lnTo>
                  <a:lnTo>
                    <a:pt x="3706813" y="1330263"/>
                  </a:lnTo>
                  <a:lnTo>
                    <a:pt x="3701885" y="1323949"/>
                  </a:lnTo>
                  <a:lnTo>
                    <a:pt x="3696643" y="1321618"/>
                  </a:lnTo>
                  <a:lnTo>
                    <a:pt x="3691323" y="1322056"/>
                  </a:lnTo>
                  <a:lnTo>
                    <a:pt x="3687568" y="1320585"/>
                  </a:lnTo>
                  <a:lnTo>
                    <a:pt x="3683734" y="1318613"/>
                  </a:lnTo>
                  <a:lnTo>
                    <a:pt x="3675246" y="1316470"/>
                  </a:lnTo>
                  <a:lnTo>
                    <a:pt x="3675379" y="1318215"/>
                  </a:lnTo>
                  <a:lnTo>
                    <a:pt x="3684595" y="1321367"/>
                  </a:lnTo>
                  <a:lnTo>
                    <a:pt x="3685925" y="1322783"/>
                  </a:lnTo>
                  <a:lnTo>
                    <a:pt x="3685299" y="1324012"/>
                  </a:lnTo>
                  <a:lnTo>
                    <a:pt x="3683343" y="1324325"/>
                  </a:lnTo>
                  <a:lnTo>
                    <a:pt x="3676239" y="1323370"/>
                  </a:lnTo>
                  <a:lnTo>
                    <a:pt x="3674135" y="1322596"/>
                  </a:lnTo>
                  <a:lnTo>
                    <a:pt x="3672194" y="1320178"/>
                  </a:lnTo>
                  <a:lnTo>
                    <a:pt x="3671177" y="1320483"/>
                  </a:lnTo>
                  <a:lnTo>
                    <a:pt x="3670403" y="1321892"/>
                  </a:lnTo>
                  <a:lnTo>
                    <a:pt x="3670669" y="1325099"/>
                  </a:lnTo>
                  <a:lnTo>
                    <a:pt x="3671561" y="1327704"/>
                  </a:lnTo>
                  <a:lnTo>
                    <a:pt x="3669730" y="1329073"/>
                  </a:lnTo>
                  <a:lnTo>
                    <a:pt x="3667790" y="1328440"/>
                  </a:lnTo>
                  <a:lnTo>
                    <a:pt x="3667884" y="1325209"/>
                  </a:lnTo>
                  <a:lnTo>
                    <a:pt x="3668314" y="1322658"/>
                  </a:lnTo>
                  <a:lnTo>
                    <a:pt x="3670497" y="1318152"/>
                  </a:lnTo>
                  <a:lnTo>
                    <a:pt x="3671733" y="1317190"/>
                  </a:lnTo>
                  <a:lnTo>
                    <a:pt x="3671944" y="1316235"/>
                  </a:lnTo>
                  <a:lnTo>
                    <a:pt x="3664567" y="1314201"/>
                  </a:lnTo>
                  <a:lnTo>
                    <a:pt x="3662533" y="1312644"/>
                  </a:lnTo>
                  <a:lnTo>
                    <a:pt x="3660491" y="1311964"/>
                  </a:lnTo>
                  <a:lnTo>
                    <a:pt x="3656000" y="1314123"/>
                  </a:lnTo>
                  <a:lnTo>
                    <a:pt x="3643631" y="1314311"/>
                  </a:lnTo>
                  <a:lnTo>
                    <a:pt x="3641378" y="1315015"/>
                  </a:lnTo>
                  <a:lnTo>
                    <a:pt x="3641284" y="1316572"/>
                  </a:lnTo>
                  <a:lnTo>
                    <a:pt x="3642066" y="1317354"/>
                  </a:lnTo>
                  <a:lnTo>
                    <a:pt x="3643999" y="1317995"/>
                  </a:lnTo>
                  <a:lnTo>
                    <a:pt x="3645955" y="1317878"/>
                  </a:lnTo>
                  <a:lnTo>
                    <a:pt x="3647230" y="1320022"/>
                  </a:lnTo>
                  <a:lnTo>
                    <a:pt x="3650070" y="1321117"/>
                  </a:lnTo>
                  <a:lnTo>
                    <a:pt x="3651556" y="1323308"/>
                  </a:lnTo>
                  <a:lnTo>
                    <a:pt x="3652550" y="1327078"/>
                  </a:lnTo>
                  <a:lnTo>
                    <a:pt x="3653043" y="1329762"/>
                  </a:lnTo>
                  <a:lnTo>
                    <a:pt x="3653332" y="1332485"/>
                  </a:lnTo>
                  <a:lnTo>
                    <a:pt x="3652127" y="1337413"/>
                  </a:lnTo>
                  <a:lnTo>
                    <a:pt x="3650391" y="1339471"/>
                  </a:lnTo>
                  <a:lnTo>
                    <a:pt x="3648372" y="1340613"/>
                  </a:lnTo>
                  <a:lnTo>
                    <a:pt x="3649147" y="1343437"/>
                  </a:lnTo>
                  <a:lnTo>
                    <a:pt x="3651220" y="1345643"/>
                  </a:lnTo>
                  <a:lnTo>
                    <a:pt x="3655194" y="1346684"/>
                  </a:lnTo>
                  <a:lnTo>
                    <a:pt x="3656923" y="1348522"/>
                  </a:lnTo>
                  <a:lnTo>
                    <a:pt x="3658425" y="1351472"/>
                  </a:lnTo>
                  <a:lnTo>
                    <a:pt x="3657150" y="1355227"/>
                  </a:lnTo>
                  <a:lnTo>
                    <a:pt x="3655664" y="1358270"/>
                  </a:lnTo>
                  <a:lnTo>
                    <a:pt x="3654443" y="1359561"/>
                  </a:lnTo>
                  <a:lnTo>
                    <a:pt x="3653590" y="1361799"/>
                  </a:lnTo>
                  <a:lnTo>
                    <a:pt x="3652910" y="1362675"/>
                  </a:lnTo>
                  <a:lnTo>
                    <a:pt x="3652041" y="1362675"/>
                  </a:lnTo>
                  <a:lnTo>
                    <a:pt x="3653082" y="1354335"/>
                  </a:lnTo>
                  <a:lnTo>
                    <a:pt x="3651611" y="1349367"/>
                  </a:lnTo>
                  <a:lnTo>
                    <a:pt x="3648943" y="1350510"/>
                  </a:lnTo>
                  <a:lnTo>
                    <a:pt x="3647825" y="1351816"/>
                  </a:lnTo>
                  <a:lnTo>
                    <a:pt x="3645423" y="1356205"/>
                  </a:lnTo>
                  <a:lnTo>
                    <a:pt x="3644812" y="1356432"/>
                  </a:lnTo>
                  <a:lnTo>
                    <a:pt x="3644273" y="1354914"/>
                  </a:lnTo>
                  <a:lnTo>
                    <a:pt x="3643498" y="1351738"/>
                  </a:lnTo>
                  <a:lnTo>
                    <a:pt x="3642974" y="1348319"/>
                  </a:lnTo>
                  <a:lnTo>
                    <a:pt x="3642411" y="1345800"/>
                  </a:lnTo>
                  <a:lnTo>
                    <a:pt x="3640017" y="1343179"/>
                  </a:lnTo>
                  <a:lnTo>
                    <a:pt x="3638648" y="1342185"/>
                  </a:lnTo>
                  <a:lnTo>
                    <a:pt x="3634485" y="1341654"/>
                  </a:lnTo>
                  <a:lnTo>
                    <a:pt x="3633156" y="1341098"/>
                  </a:lnTo>
                  <a:lnTo>
                    <a:pt x="3634360" y="1335465"/>
                  </a:lnTo>
                  <a:lnTo>
                    <a:pt x="3636528" y="1332164"/>
                  </a:lnTo>
                  <a:lnTo>
                    <a:pt x="3636254" y="1324778"/>
                  </a:lnTo>
                  <a:lnTo>
                    <a:pt x="3635268" y="1322283"/>
                  </a:lnTo>
                  <a:lnTo>
                    <a:pt x="3634032" y="1320100"/>
                  </a:lnTo>
                  <a:lnTo>
                    <a:pt x="3632866" y="1314882"/>
                  </a:lnTo>
                  <a:lnTo>
                    <a:pt x="3633031" y="1308646"/>
                  </a:lnTo>
                  <a:lnTo>
                    <a:pt x="3634360" y="1304954"/>
                  </a:lnTo>
                  <a:lnTo>
                    <a:pt x="3634806" y="1300385"/>
                  </a:lnTo>
                  <a:lnTo>
                    <a:pt x="3633312" y="1297036"/>
                  </a:lnTo>
                  <a:lnTo>
                    <a:pt x="3631458" y="1295331"/>
                  </a:lnTo>
                  <a:lnTo>
                    <a:pt x="3630073" y="1296708"/>
                  </a:lnTo>
                  <a:lnTo>
                    <a:pt x="3628814" y="1298789"/>
                  </a:lnTo>
                  <a:lnTo>
                    <a:pt x="3628109" y="1299446"/>
                  </a:lnTo>
                  <a:lnTo>
                    <a:pt x="3623283" y="1299900"/>
                  </a:lnTo>
                  <a:lnTo>
                    <a:pt x="3626404" y="1294807"/>
                  </a:lnTo>
                  <a:lnTo>
                    <a:pt x="3626248" y="1290543"/>
                  </a:lnTo>
                  <a:lnTo>
                    <a:pt x="3625669" y="1287938"/>
                  </a:lnTo>
                  <a:lnTo>
                    <a:pt x="3624706" y="1285896"/>
                  </a:lnTo>
                  <a:lnTo>
                    <a:pt x="3623924" y="1281507"/>
                  </a:lnTo>
                  <a:lnTo>
                    <a:pt x="3589626" y="1255791"/>
                  </a:lnTo>
                  <a:lnTo>
                    <a:pt x="3583821" y="1252521"/>
                  </a:lnTo>
                  <a:lnTo>
                    <a:pt x="3581059" y="1249697"/>
                  </a:lnTo>
                  <a:lnTo>
                    <a:pt x="3578634" y="1248359"/>
                  </a:lnTo>
                  <a:lnTo>
                    <a:pt x="3576154" y="1248852"/>
                  </a:lnTo>
                  <a:lnTo>
                    <a:pt x="3574652" y="1249595"/>
                  </a:lnTo>
                  <a:lnTo>
                    <a:pt x="3573549" y="1248594"/>
                  </a:lnTo>
                  <a:lnTo>
                    <a:pt x="3574566" y="1246231"/>
                  </a:lnTo>
                  <a:lnTo>
                    <a:pt x="3576013" y="1245441"/>
                  </a:lnTo>
                  <a:lnTo>
                    <a:pt x="3572587" y="1241381"/>
                  </a:lnTo>
                  <a:lnTo>
                    <a:pt x="3560148" y="1230709"/>
                  </a:lnTo>
                  <a:lnTo>
                    <a:pt x="3557441" y="1229254"/>
                  </a:lnTo>
                  <a:lnTo>
                    <a:pt x="3559381" y="1232079"/>
                  </a:lnTo>
                  <a:lnTo>
                    <a:pt x="3568667" y="1240457"/>
                  </a:lnTo>
                  <a:lnTo>
                    <a:pt x="3570099" y="1242851"/>
                  </a:lnTo>
                  <a:lnTo>
                    <a:pt x="3567337" y="1245903"/>
                  </a:lnTo>
                  <a:lnTo>
                    <a:pt x="3564404" y="1247186"/>
                  </a:lnTo>
                  <a:lnTo>
                    <a:pt x="3565217" y="1243759"/>
                  </a:lnTo>
                  <a:lnTo>
                    <a:pt x="3564560" y="1239847"/>
                  </a:lnTo>
                  <a:lnTo>
                    <a:pt x="3563488" y="1237680"/>
                  </a:lnTo>
                  <a:lnTo>
                    <a:pt x="3560257" y="1235177"/>
                  </a:lnTo>
                  <a:lnTo>
                    <a:pt x="3555219" y="1233080"/>
                  </a:lnTo>
                  <a:lnTo>
                    <a:pt x="3550415" y="1230428"/>
                  </a:lnTo>
                  <a:lnTo>
                    <a:pt x="3549453" y="1227603"/>
                  </a:lnTo>
                  <a:lnTo>
                    <a:pt x="3549124" y="1223543"/>
                  </a:lnTo>
                  <a:lnTo>
                    <a:pt x="3552152" y="1226993"/>
                  </a:lnTo>
                  <a:lnTo>
                    <a:pt x="3553803" y="1228042"/>
                  </a:lnTo>
                  <a:lnTo>
                    <a:pt x="3550493" y="1222659"/>
                  </a:lnTo>
                  <a:lnTo>
                    <a:pt x="3546433" y="1217887"/>
                  </a:lnTo>
                  <a:lnTo>
                    <a:pt x="3537561" y="1213600"/>
                  </a:lnTo>
                  <a:lnTo>
                    <a:pt x="3535879" y="1211910"/>
                  </a:lnTo>
                  <a:lnTo>
                    <a:pt x="3533360" y="1208295"/>
                  </a:lnTo>
                  <a:lnTo>
                    <a:pt x="3532398" y="1208006"/>
                  </a:lnTo>
                  <a:lnTo>
                    <a:pt x="3530622" y="1208655"/>
                  </a:lnTo>
                  <a:lnTo>
                    <a:pt x="3526163" y="1206582"/>
                  </a:lnTo>
                  <a:lnTo>
                    <a:pt x="3521742" y="1203953"/>
                  </a:lnTo>
                  <a:lnTo>
                    <a:pt x="3518847" y="1202162"/>
                  </a:lnTo>
                  <a:lnTo>
                    <a:pt x="3505775" y="1186945"/>
                  </a:lnTo>
                  <a:lnTo>
                    <a:pt x="3498702" y="1184700"/>
                  </a:lnTo>
                  <a:lnTo>
                    <a:pt x="3498146" y="1182830"/>
                  </a:lnTo>
                  <a:lnTo>
                    <a:pt x="3497748" y="1180585"/>
                  </a:lnTo>
                  <a:lnTo>
                    <a:pt x="3496457" y="1179020"/>
                  </a:lnTo>
                  <a:lnTo>
                    <a:pt x="3487554" y="1174913"/>
                  </a:lnTo>
                  <a:lnTo>
                    <a:pt x="3476374" y="1172245"/>
                  </a:lnTo>
                  <a:lnTo>
                    <a:pt x="3464529" y="1164961"/>
                  </a:lnTo>
                  <a:lnTo>
                    <a:pt x="3454210" y="1162794"/>
                  </a:lnTo>
                  <a:lnTo>
                    <a:pt x="3442929" y="1155041"/>
                  </a:lnTo>
                  <a:lnTo>
                    <a:pt x="3436279" y="1149205"/>
                  </a:lnTo>
                  <a:lnTo>
                    <a:pt x="3432195" y="1146967"/>
                  </a:lnTo>
                  <a:lnTo>
                    <a:pt x="3428456" y="1146404"/>
                  </a:lnTo>
                  <a:lnTo>
                    <a:pt x="3418450" y="1149213"/>
                  </a:lnTo>
                  <a:lnTo>
                    <a:pt x="3407254" y="1149494"/>
                  </a:lnTo>
                  <a:lnTo>
                    <a:pt x="3397013" y="1147844"/>
                  </a:lnTo>
                  <a:lnTo>
                    <a:pt x="3388861" y="1148321"/>
                  </a:lnTo>
                  <a:lnTo>
                    <a:pt x="3384144" y="1147233"/>
                  </a:lnTo>
                  <a:lnTo>
                    <a:pt x="3377674" y="1143674"/>
                  </a:lnTo>
                  <a:lnTo>
                    <a:pt x="3375804" y="1145137"/>
                  </a:lnTo>
                  <a:lnTo>
                    <a:pt x="3374130" y="1151536"/>
                  </a:lnTo>
                  <a:lnTo>
                    <a:pt x="3369279" y="1148923"/>
                  </a:lnTo>
                  <a:lnTo>
                    <a:pt x="3365180" y="1145426"/>
                  </a:lnTo>
                  <a:lnTo>
                    <a:pt x="3358381" y="1142320"/>
                  </a:lnTo>
                  <a:lnTo>
                    <a:pt x="3345449" y="1140271"/>
                  </a:lnTo>
                  <a:lnTo>
                    <a:pt x="3329560" y="1135397"/>
                  </a:lnTo>
                  <a:lnTo>
                    <a:pt x="3321243" y="1134113"/>
                  </a:lnTo>
                  <a:lnTo>
                    <a:pt x="3312880" y="1133370"/>
                  </a:lnTo>
                  <a:lnTo>
                    <a:pt x="3313725" y="1144268"/>
                  </a:lnTo>
                  <a:lnTo>
                    <a:pt x="3313232" y="1149463"/>
                  </a:lnTo>
                  <a:lnTo>
                    <a:pt x="3310079" y="1156175"/>
                  </a:lnTo>
                  <a:lnTo>
                    <a:pt x="3306606" y="1160463"/>
                  </a:lnTo>
                  <a:lnTo>
                    <a:pt x="3305722" y="1164038"/>
                  </a:lnTo>
                  <a:lnTo>
                    <a:pt x="3314977" y="1166761"/>
                  </a:lnTo>
                  <a:lnTo>
                    <a:pt x="3317871" y="1178981"/>
                  </a:lnTo>
                  <a:lnTo>
                    <a:pt x="3321595" y="1186726"/>
                  </a:lnTo>
                  <a:lnTo>
                    <a:pt x="3324075" y="1194690"/>
                  </a:lnTo>
                  <a:lnTo>
                    <a:pt x="3324044" y="1200190"/>
                  </a:lnTo>
                  <a:lnTo>
                    <a:pt x="3313999" y="1213615"/>
                  </a:lnTo>
                  <a:lnTo>
                    <a:pt x="3303633" y="1215235"/>
                  </a:lnTo>
                  <a:lnTo>
                    <a:pt x="3293627" y="1216001"/>
                  </a:lnTo>
                  <a:lnTo>
                    <a:pt x="3289339" y="1207881"/>
                  </a:lnTo>
                  <a:lnTo>
                    <a:pt x="3287055" y="1198093"/>
                  </a:lnTo>
                  <a:lnTo>
                    <a:pt x="3279059" y="1192938"/>
                  </a:lnTo>
                  <a:lnTo>
                    <a:pt x="3271189" y="1188917"/>
                  </a:lnTo>
                  <a:lnTo>
                    <a:pt x="3267574" y="1188228"/>
                  </a:lnTo>
                  <a:lnTo>
                    <a:pt x="3264938" y="1186249"/>
                  </a:lnTo>
                  <a:lnTo>
                    <a:pt x="3263334" y="1175327"/>
                  </a:lnTo>
                  <a:lnTo>
                    <a:pt x="3261574" y="1167152"/>
                  </a:lnTo>
                  <a:lnTo>
                    <a:pt x="3259328" y="1164116"/>
                  </a:lnTo>
                  <a:lnTo>
                    <a:pt x="3257185" y="1159477"/>
                  </a:lnTo>
                  <a:lnTo>
                    <a:pt x="3255143" y="1157639"/>
                  </a:lnTo>
                  <a:lnTo>
                    <a:pt x="3250113" y="1156864"/>
                  </a:lnTo>
                  <a:lnTo>
                    <a:pt x="3237924" y="1168591"/>
                  </a:lnTo>
                  <a:lnTo>
                    <a:pt x="3233785" y="1172018"/>
                  </a:lnTo>
                  <a:lnTo>
                    <a:pt x="3232377" y="1172034"/>
                  </a:lnTo>
                  <a:lnTo>
                    <a:pt x="3213937" y="1169123"/>
                  </a:lnTo>
                  <a:lnTo>
                    <a:pt x="3209118" y="1166706"/>
                  </a:lnTo>
                  <a:lnTo>
                    <a:pt x="3181728" y="1165149"/>
                  </a:lnTo>
                  <a:lnTo>
                    <a:pt x="3173959" y="1158194"/>
                  </a:lnTo>
                  <a:lnTo>
                    <a:pt x="3169265" y="1157193"/>
                  </a:lnTo>
                  <a:lnTo>
                    <a:pt x="3163985" y="1159305"/>
                  </a:lnTo>
                  <a:lnTo>
                    <a:pt x="3159431" y="1159845"/>
                  </a:lnTo>
                  <a:lnTo>
                    <a:pt x="3152914" y="1158483"/>
                  </a:lnTo>
                  <a:lnTo>
                    <a:pt x="3147281" y="1160510"/>
                  </a:lnTo>
                  <a:lnTo>
                    <a:pt x="3134779" y="1162630"/>
                  </a:lnTo>
                  <a:lnTo>
                    <a:pt x="3130179" y="1165000"/>
                  </a:lnTo>
                  <a:lnTo>
                    <a:pt x="3125329" y="1169178"/>
                  </a:lnTo>
                  <a:lnTo>
                    <a:pt x="3116363" y="1179536"/>
                  </a:lnTo>
                  <a:lnTo>
                    <a:pt x="3115119" y="1184473"/>
                  </a:lnTo>
                  <a:lnTo>
                    <a:pt x="3115119" y="1190567"/>
                  </a:lnTo>
                  <a:lnTo>
                    <a:pt x="3116989" y="1199048"/>
                  </a:lnTo>
                  <a:lnTo>
                    <a:pt x="3116989" y="1208757"/>
                  </a:lnTo>
                  <a:lnTo>
                    <a:pt x="3115448" y="1212129"/>
                  </a:lnTo>
                  <a:lnTo>
                    <a:pt x="3112592" y="1213756"/>
                  </a:lnTo>
                  <a:lnTo>
                    <a:pt x="3109635" y="1223989"/>
                  </a:lnTo>
                  <a:lnTo>
                    <a:pt x="3106865" y="1229489"/>
                  </a:lnTo>
                  <a:lnTo>
                    <a:pt x="3101412" y="1230936"/>
                  </a:lnTo>
                  <a:lnTo>
                    <a:pt x="3104510" y="1226782"/>
                  </a:lnTo>
                  <a:lnTo>
                    <a:pt x="3107413" y="1223997"/>
                  </a:lnTo>
                  <a:lnTo>
                    <a:pt x="3112060" y="1208765"/>
                  </a:lnTo>
                  <a:lnTo>
                    <a:pt x="3111387" y="1204055"/>
                  </a:lnTo>
                  <a:lnTo>
                    <a:pt x="3107671" y="1200589"/>
                  </a:lnTo>
                  <a:lnTo>
                    <a:pt x="3105356" y="1196951"/>
                  </a:lnTo>
                  <a:lnTo>
                    <a:pt x="3104182" y="1182345"/>
                  </a:lnTo>
                  <a:lnTo>
                    <a:pt x="3103024" y="1174608"/>
                  </a:lnTo>
                  <a:lnTo>
                    <a:pt x="3102618" y="1165337"/>
                  </a:lnTo>
                  <a:lnTo>
                    <a:pt x="3098862" y="1162254"/>
                  </a:lnTo>
                  <a:lnTo>
                    <a:pt x="3085249" y="1157537"/>
                  </a:lnTo>
                  <a:lnTo>
                    <a:pt x="3078952" y="1154040"/>
                  </a:lnTo>
                  <a:lnTo>
                    <a:pt x="3076691" y="1148618"/>
                  </a:lnTo>
                  <a:lnTo>
                    <a:pt x="3079100" y="1140959"/>
                  </a:lnTo>
                  <a:lnTo>
                    <a:pt x="3078936" y="1135084"/>
                  </a:lnTo>
                  <a:lnTo>
                    <a:pt x="3080211" y="1130100"/>
                  </a:lnTo>
                  <a:lnTo>
                    <a:pt x="3082269" y="1126040"/>
                  </a:lnTo>
                  <a:lnTo>
                    <a:pt x="3082777" y="1120305"/>
                  </a:lnTo>
                  <a:lnTo>
                    <a:pt x="3081721" y="1112865"/>
                  </a:lnTo>
                  <a:lnTo>
                    <a:pt x="3080696" y="1107459"/>
                  </a:lnTo>
                  <a:lnTo>
                    <a:pt x="3078341" y="1100942"/>
                  </a:lnTo>
                  <a:lnTo>
                    <a:pt x="3076651" y="1097985"/>
                  </a:lnTo>
                  <a:lnTo>
                    <a:pt x="3068366" y="1088612"/>
                  </a:lnTo>
                  <a:lnTo>
                    <a:pt x="3054136" y="1078958"/>
                  </a:lnTo>
                  <a:lnTo>
                    <a:pt x="3039529" y="1071941"/>
                  </a:lnTo>
                  <a:lnTo>
                    <a:pt x="3026581" y="1069554"/>
                  </a:lnTo>
                  <a:lnTo>
                    <a:pt x="3009831" y="1068256"/>
                  </a:lnTo>
                  <a:lnTo>
                    <a:pt x="2992503" y="1068138"/>
                  </a:lnTo>
                  <a:lnTo>
                    <a:pt x="2985931" y="1071987"/>
                  </a:lnTo>
                  <a:lnTo>
                    <a:pt x="2973492" y="1072285"/>
                  </a:lnTo>
                  <a:lnTo>
                    <a:pt x="2959973" y="1076314"/>
                  </a:lnTo>
                  <a:lnTo>
                    <a:pt x="2946368" y="1082659"/>
                  </a:lnTo>
                  <a:lnTo>
                    <a:pt x="2939037" y="1082753"/>
                  </a:lnTo>
                  <a:lnTo>
                    <a:pt x="2924501" y="1085632"/>
                  </a:lnTo>
                  <a:lnTo>
                    <a:pt x="2918141" y="1085702"/>
                  </a:lnTo>
                  <a:lnTo>
                    <a:pt x="2901743" y="1075774"/>
                  </a:lnTo>
                  <a:lnTo>
                    <a:pt x="2906961" y="1074428"/>
                  </a:lnTo>
                  <a:lnTo>
                    <a:pt x="2909003" y="1073020"/>
                  </a:lnTo>
                  <a:lnTo>
                    <a:pt x="2901688" y="1059830"/>
                  </a:lnTo>
                  <a:lnTo>
                    <a:pt x="2897792" y="1055105"/>
                  </a:lnTo>
                  <a:lnTo>
                    <a:pt x="2888193" y="1049159"/>
                  </a:lnTo>
                  <a:lnTo>
                    <a:pt x="2884297" y="1048697"/>
                  </a:lnTo>
                  <a:lnTo>
                    <a:pt x="2881089" y="1049902"/>
                  </a:lnTo>
                  <a:lnTo>
                    <a:pt x="2868384" y="1056458"/>
                  </a:lnTo>
                  <a:lnTo>
                    <a:pt x="2865192" y="1059227"/>
                  </a:lnTo>
                  <a:lnTo>
                    <a:pt x="2871497" y="1051553"/>
                  </a:lnTo>
                  <a:lnTo>
                    <a:pt x="2874588" y="1048322"/>
                  </a:lnTo>
                  <a:lnTo>
                    <a:pt x="2877717" y="1043542"/>
                  </a:lnTo>
                  <a:lnTo>
                    <a:pt x="2876990" y="1040529"/>
                  </a:lnTo>
                  <a:lnTo>
                    <a:pt x="2876223" y="1039059"/>
                  </a:lnTo>
                  <a:lnTo>
                    <a:pt x="2864386" y="1039708"/>
                  </a:lnTo>
                  <a:lnTo>
                    <a:pt x="2863627" y="1038980"/>
                  </a:lnTo>
                  <a:lnTo>
                    <a:pt x="2861132" y="1034865"/>
                  </a:lnTo>
                  <a:lnTo>
                    <a:pt x="2859911" y="1033418"/>
                  </a:lnTo>
                  <a:lnTo>
                    <a:pt x="2852025" y="1029060"/>
                  </a:lnTo>
                  <a:lnTo>
                    <a:pt x="2846322" y="1027394"/>
                  </a:lnTo>
                  <a:lnTo>
                    <a:pt x="2840399" y="1027222"/>
                  </a:lnTo>
                  <a:lnTo>
                    <a:pt x="2839414" y="1025532"/>
                  </a:lnTo>
                  <a:lnTo>
                    <a:pt x="2840102" y="1023467"/>
                  </a:lnTo>
                  <a:lnTo>
                    <a:pt x="2840329" y="1022160"/>
                  </a:lnTo>
                  <a:lnTo>
                    <a:pt x="2842159" y="1019844"/>
                  </a:lnTo>
                  <a:lnTo>
                    <a:pt x="2847229" y="1017748"/>
                  </a:lnTo>
                  <a:lnTo>
                    <a:pt x="2860435" y="1016519"/>
                  </a:lnTo>
                  <a:lnTo>
                    <a:pt x="2863416" y="1012803"/>
                  </a:lnTo>
                  <a:lnTo>
                    <a:pt x="2863001" y="1008923"/>
                  </a:lnTo>
                  <a:lnTo>
                    <a:pt x="2862235" y="1005966"/>
                  </a:lnTo>
                  <a:lnTo>
                    <a:pt x="2857908" y="998917"/>
                  </a:lnTo>
                  <a:lnTo>
                    <a:pt x="2852095" y="993691"/>
                  </a:lnTo>
                  <a:lnTo>
                    <a:pt x="2840313" y="987369"/>
                  </a:lnTo>
                  <a:lnTo>
                    <a:pt x="2827952" y="983074"/>
                  </a:lnTo>
                  <a:lnTo>
                    <a:pt x="2806696" y="980977"/>
                  </a:lnTo>
                  <a:lnTo>
                    <a:pt x="2802925" y="981916"/>
                  </a:lnTo>
                  <a:lnTo>
                    <a:pt x="2799960" y="984506"/>
                  </a:lnTo>
                  <a:lnTo>
                    <a:pt x="2794867" y="991312"/>
                  </a:lnTo>
                  <a:lnTo>
                    <a:pt x="2783296" y="1010933"/>
                  </a:lnTo>
                  <a:lnTo>
                    <a:pt x="2776826" y="1018952"/>
                  </a:lnTo>
                  <a:lnTo>
                    <a:pt x="2770927" y="1023294"/>
                  </a:lnTo>
                  <a:lnTo>
                    <a:pt x="2757400" y="1026846"/>
                  </a:lnTo>
                  <a:lnTo>
                    <a:pt x="2754920" y="1026033"/>
                  </a:lnTo>
                  <a:lnTo>
                    <a:pt x="2753035" y="1022817"/>
                  </a:lnTo>
                  <a:lnTo>
                    <a:pt x="2753653" y="1019993"/>
                  </a:lnTo>
                  <a:lnTo>
                    <a:pt x="2754882" y="1017380"/>
                  </a:lnTo>
                  <a:lnTo>
                    <a:pt x="2754968" y="1015706"/>
                  </a:lnTo>
                  <a:lnTo>
                    <a:pt x="2754287" y="1012435"/>
                  </a:lnTo>
                  <a:lnTo>
                    <a:pt x="2754662" y="1010667"/>
                  </a:lnTo>
                  <a:lnTo>
                    <a:pt x="2756024" y="1010589"/>
                  </a:lnTo>
                  <a:lnTo>
                    <a:pt x="2759215" y="1012889"/>
                  </a:lnTo>
                  <a:lnTo>
                    <a:pt x="2762204" y="1013210"/>
                  </a:lnTo>
                  <a:lnTo>
                    <a:pt x="2769871" y="1009596"/>
                  </a:lnTo>
                  <a:lnTo>
                    <a:pt x="2769871" y="1003963"/>
                  </a:lnTo>
                  <a:lnTo>
                    <a:pt x="2767837" y="1000669"/>
                  </a:lnTo>
                  <a:lnTo>
                    <a:pt x="2768846" y="992760"/>
                  </a:lnTo>
                  <a:lnTo>
                    <a:pt x="2768839" y="990702"/>
                  </a:lnTo>
                  <a:lnTo>
                    <a:pt x="2769918" y="989294"/>
                  </a:lnTo>
                  <a:lnTo>
                    <a:pt x="2770810" y="989583"/>
                  </a:lnTo>
                  <a:lnTo>
                    <a:pt x="2776341" y="995294"/>
                  </a:lnTo>
                  <a:lnTo>
                    <a:pt x="2778226" y="994989"/>
                  </a:lnTo>
                  <a:lnTo>
                    <a:pt x="2780269" y="995631"/>
                  </a:lnTo>
                  <a:lnTo>
                    <a:pt x="2775340" y="1009298"/>
                  </a:lnTo>
                  <a:lnTo>
                    <a:pt x="2777703" y="1009330"/>
                  </a:lnTo>
                  <a:lnTo>
                    <a:pt x="2784039" y="1002907"/>
                  </a:lnTo>
                  <a:lnTo>
                    <a:pt x="2788381" y="996624"/>
                  </a:lnTo>
                  <a:lnTo>
                    <a:pt x="2792943" y="988519"/>
                  </a:lnTo>
                  <a:lnTo>
                    <a:pt x="2793482" y="984279"/>
                  </a:lnTo>
                  <a:lnTo>
                    <a:pt x="2788264" y="983770"/>
                  </a:lnTo>
                  <a:lnTo>
                    <a:pt x="2754122" y="986845"/>
                  </a:lnTo>
                  <a:lnTo>
                    <a:pt x="2741636" y="992963"/>
                  </a:lnTo>
                  <a:lnTo>
                    <a:pt x="2737779" y="991680"/>
                  </a:lnTo>
                  <a:lnTo>
                    <a:pt x="2735018" y="986923"/>
                  </a:lnTo>
                  <a:lnTo>
                    <a:pt x="2739227" y="986454"/>
                  </a:lnTo>
                  <a:lnTo>
                    <a:pt x="2744202" y="983559"/>
                  </a:lnTo>
                  <a:lnTo>
                    <a:pt x="2748349" y="978005"/>
                  </a:lnTo>
                  <a:lnTo>
                    <a:pt x="2751009" y="976988"/>
                  </a:lnTo>
                  <a:lnTo>
                    <a:pt x="2757932" y="977246"/>
                  </a:lnTo>
                  <a:lnTo>
                    <a:pt x="2763518" y="979468"/>
                  </a:lnTo>
                  <a:lnTo>
                    <a:pt x="2780370" y="980367"/>
                  </a:lnTo>
                  <a:lnTo>
                    <a:pt x="2780769" y="973655"/>
                  </a:lnTo>
                  <a:lnTo>
                    <a:pt x="2777045" y="971535"/>
                  </a:lnTo>
                  <a:lnTo>
                    <a:pt x="2768940" y="969641"/>
                  </a:lnTo>
                  <a:lnTo>
                    <a:pt x="2763925" y="966379"/>
                  </a:lnTo>
                  <a:lnTo>
                    <a:pt x="2757627" y="964321"/>
                  </a:lnTo>
                  <a:lnTo>
                    <a:pt x="2743780" y="961403"/>
                  </a:lnTo>
                  <a:lnTo>
                    <a:pt x="2737967" y="958970"/>
                  </a:lnTo>
                  <a:lnTo>
                    <a:pt x="2724292" y="956741"/>
                  </a:lnTo>
                  <a:lnTo>
                    <a:pt x="2720662" y="954894"/>
                  </a:lnTo>
                  <a:lnTo>
                    <a:pt x="2688734" y="953236"/>
                  </a:lnTo>
                  <a:lnTo>
                    <a:pt x="2676812" y="948205"/>
                  </a:lnTo>
                  <a:lnTo>
                    <a:pt x="2672227" y="943073"/>
                  </a:lnTo>
                  <a:lnTo>
                    <a:pt x="2661219" y="940601"/>
                  </a:lnTo>
                  <a:lnTo>
                    <a:pt x="2659021" y="940671"/>
                  </a:lnTo>
                  <a:lnTo>
                    <a:pt x="2658317" y="942040"/>
                  </a:lnTo>
                  <a:lnTo>
                    <a:pt x="2657800" y="944184"/>
                  </a:lnTo>
                  <a:lnTo>
                    <a:pt x="2664834" y="953509"/>
                  </a:lnTo>
                  <a:lnTo>
                    <a:pt x="2665061" y="959917"/>
                  </a:lnTo>
                  <a:lnTo>
                    <a:pt x="2667173" y="963077"/>
                  </a:lnTo>
                  <a:lnTo>
                    <a:pt x="2658950" y="968053"/>
                  </a:lnTo>
                  <a:lnTo>
                    <a:pt x="2653365" y="969939"/>
                  </a:lnTo>
                  <a:lnTo>
                    <a:pt x="2634713" y="969720"/>
                  </a:lnTo>
                  <a:lnTo>
                    <a:pt x="2631920" y="971879"/>
                  </a:lnTo>
                  <a:lnTo>
                    <a:pt x="2624605" y="981799"/>
                  </a:lnTo>
                  <a:lnTo>
                    <a:pt x="2624700" y="986517"/>
                  </a:lnTo>
                  <a:lnTo>
                    <a:pt x="2625388" y="993769"/>
                  </a:lnTo>
                  <a:lnTo>
                    <a:pt x="2630974" y="993769"/>
                  </a:lnTo>
                  <a:lnTo>
                    <a:pt x="2632617" y="990600"/>
                  </a:lnTo>
                  <a:lnTo>
                    <a:pt x="2635066" y="989309"/>
                  </a:lnTo>
                  <a:lnTo>
                    <a:pt x="2646425" y="990460"/>
                  </a:lnTo>
                  <a:lnTo>
                    <a:pt x="2647591" y="991774"/>
                  </a:lnTo>
                  <a:lnTo>
                    <a:pt x="2643781" y="993870"/>
                  </a:lnTo>
                  <a:lnTo>
                    <a:pt x="2640112" y="994841"/>
                  </a:lnTo>
                  <a:lnTo>
                    <a:pt x="2635566" y="1005551"/>
                  </a:lnTo>
                  <a:lnTo>
                    <a:pt x="2629402" y="1008884"/>
                  </a:lnTo>
                  <a:lnTo>
                    <a:pt x="2633642" y="1010628"/>
                  </a:lnTo>
                  <a:lnTo>
                    <a:pt x="2637389" y="1013578"/>
                  </a:lnTo>
                  <a:lnTo>
                    <a:pt x="2636779" y="1026533"/>
                  </a:lnTo>
                  <a:lnTo>
                    <a:pt x="2642130" y="1036477"/>
                  </a:lnTo>
                  <a:lnTo>
                    <a:pt x="2643131" y="1041054"/>
                  </a:lnTo>
                  <a:lnTo>
                    <a:pt x="2635402" y="1041210"/>
                  </a:lnTo>
                  <a:lnTo>
                    <a:pt x="2628556" y="1044285"/>
                  </a:lnTo>
                  <a:lnTo>
                    <a:pt x="2626115" y="1044285"/>
                  </a:lnTo>
                  <a:lnTo>
                    <a:pt x="2621633" y="1036594"/>
                  </a:lnTo>
                  <a:lnTo>
                    <a:pt x="2616696" y="1031525"/>
                  </a:lnTo>
                  <a:lnTo>
                    <a:pt x="2614271" y="1031118"/>
                  </a:lnTo>
                  <a:lnTo>
                    <a:pt x="2611095" y="1036125"/>
                  </a:lnTo>
                  <a:lnTo>
                    <a:pt x="2606549" y="1033348"/>
                  </a:lnTo>
                  <a:lnTo>
                    <a:pt x="2604711" y="1033794"/>
                  </a:lnTo>
                  <a:lnTo>
                    <a:pt x="2602168" y="1035890"/>
                  </a:lnTo>
                  <a:lnTo>
                    <a:pt x="2600635" y="1038675"/>
                  </a:lnTo>
                  <a:lnTo>
                    <a:pt x="2599477" y="1042994"/>
                  </a:lnTo>
                  <a:lnTo>
                    <a:pt x="2597982" y="1045325"/>
                  </a:lnTo>
                  <a:lnTo>
                    <a:pt x="2597787" y="1048470"/>
                  </a:lnTo>
                  <a:lnTo>
                    <a:pt x="2600064" y="1049886"/>
                  </a:lnTo>
                  <a:lnTo>
                    <a:pt x="2601714" y="1050215"/>
                  </a:lnTo>
                  <a:lnTo>
                    <a:pt x="2606471" y="1052484"/>
                  </a:lnTo>
                  <a:lnTo>
                    <a:pt x="2601565" y="1053720"/>
                  </a:lnTo>
                  <a:lnTo>
                    <a:pt x="2600290" y="1055198"/>
                  </a:lnTo>
                  <a:lnTo>
                    <a:pt x="2599852" y="1056912"/>
                  </a:lnTo>
                  <a:lnTo>
                    <a:pt x="2596144" y="1059227"/>
                  </a:lnTo>
                  <a:lnTo>
                    <a:pt x="2597419" y="1061457"/>
                  </a:lnTo>
                  <a:lnTo>
                    <a:pt x="2598992" y="1063186"/>
                  </a:lnTo>
                  <a:lnTo>
                    <a:pt x="2599391" y="1064946"/>
                  </a:lnTo>
                  <a:lnTo>
                    <a:pt x="2598248" y="1065580"/>
                  </a:lnTo>
                  <a:lnTo>
                    <a:pt x="2595143" y="1063507"/>
                  </a:lnTo>
                  <a:lnTo>
                    <a:pt x="2591904" y="1060495"/>
                  </a:lnTo>
                  <a:lnTo>
                    <a:pt x="2586795" y="1054291"/>
                  </a:lnTo>
                  <a:lnTo>
                    <a:pt x="2584550" y="1050152"/>
                  </a:lnTo>
                  <a:lnTo>
                    <a:pt x="2580168" y="1046288"/>
                  </a:lnTo>
                  <a:lnTo>
                    <a:pt x="2564584" y="1035562"/>
                  </a:lnTo>
                  <a:lnTo>
                    <a:pt x="2557653" y="1032166"/>
                  </a:lnTo>
                  <a:lnTo>
                    <a:pt x="2553138" y="1031400"/>
                  </a:lnTo>
                  <a:lnTo>
                    <a:pt x="2545988" y="1032808"/>
                  </a:lnTo>
                  <a:lnTo>
                    <a:pt x="2541599" y="1037447"/>
                  </a:lnTo>
                  <a:lnTo>
                    <a:pt x="2534206" y="1039419"/>
                  </a:lnTo>
                  <a:lnTo>
                    <a:pt x="2529621" y="1043174"/>
                  </a:lnTo>
                  <a:lnTo>
                    <a:pt x="2527180" y="1048259"/>
                  </a:lnTo>
                  <a:lnTo>
                    <a:pt x="2514006" y="1048799"/>
                  </a:lnTo>
                  <a:lnTo>
                    <a:pt x="2504915" y="1044997"/>
                  </a:lnTo>
                  <a:lnTo>
                    <a:pt x="2499149" y="1041077"/>
                  </a:lnTo>
                  <a:lnTo>
                    <a:pt x="2492663" y="1033058"/>
                  </a:lnTo>
                  <a:lnTo>
                    <a:pt x="2486271" y="1022692"/>
                  </a:lnTo>
                  <a:lnTo>
                    <a:pt x="2485481" y="1021824"/>
                  </a:lnTo>
                  <a:lnTo>
                    <a:pt x="2484707" y="1019641"/>
                  </a:lnTo>
                  <a:lnTo>
                    <a:pt x="2483557" y="1014517"/>
                  </a:lnTo>
                  <a:lnTo>
                    <a:pt x="2482196" y="1010667"/>
                  </a:lnTo>
                  <a:lnTo>
                    <a:pt x="2480185" y="1012835"/>
                  </a:lnTo>
                  <a:lnTo>
                    <a:pt x="2474990" y="1024726"/>
                  </a:lnTo>
                  <a:lnTo>
                    <a:pt x="2472839" y="1030555"/>
                  </a:lnTo>
                  <a:lnTo>
                    <a:pt x="2470014" y="1041570"/>
                  </a:lnTo>
                  <a:lnTo>
                    <a:pt x="2467918" y="1050786"/>
                  </a:lnTo>
                  <a:lnTo>
                    <a:pt x="2467636" y="1054690"/>
                  </a:lnTo>
                  <a:lnTo>
                    <a:pt x="2468614" y="1058054"/>
                  </a:lnTo>
                  <a:lnTo>
                    <a:pt x="2465790" y="1060870"/>
                  </a:lnTo>
                  <a:lnTo>
                    <a:pt x="2462770" y="1067747"/>
                  </a:lnTo>
                  <a:lnTo>
                    <a:pt x="2458225" y="1081250"/>
                  </a:lnTo>
                  <a:lnTo>
                    <a:pt x="2455377" y="1086124"/>
                  </a:lnTo>
                  <a:lnTo>
                    <a:pt x="2451778" y="1090310"/>
                  </a:lnTo>
                  <a:lnTo>
                    <a:pt x="2449337" y="1091867"/>
                  </a:lnTo>
                  <a:lnTo>
                    <a:pt x="2446356" y="1091609"/>
                  </a:lnTo>
                  <a:lnTo>
                    <a:pt x="2443642" y="1087783"/>
                  </a:lnTo>
                  <a:lnTo>
                    <a:pt x="2442186" y="1078927"/>
                  </a:lnTo>
                  <a:lnTo>
                    <a:pt x="2440544" y="1077151"/>
                  </a:lnTo>
                  <a:lnTo>
                    <a:pt x="2438596" y="1082119"/>
                  </a:lnTo>
                  <a:lnTo>
                    <a:pt x="2435709" y="1081837"/>
                  </a:lnTo>
                  <a:lnTo>
                    <a:pt x="2430092" y="1078160"/>
                  </a:lnTo>
                  <a:lnTo>
                    <a:pt x="2424490" y="1070196"/>
                  </a:lnTo>
                  <a:lnTo>
                    <a:pt x="2418693" y="1066527"/>
                  </a:lnTo>
                  <a:lnTo>
                    <a:pt x="2410517" y="1047039"/>
                  </a:lnTo>
                  <a:lnTo>
                    <a:pt x="2406887" y="1039865"/>
                  </a:lnTo>
                  <a:lnTo>
                    <a:pt x="2404908" y="1034036"/>
                  </a:lnTo>
                  <a:lnTo>
                    <a:pt x="2400261" y="1033418"/>
                  </a:lnTo>
                  <a:lnTo>
                    <a:pt x="2398516" y="1029123"/>
                  </a:lnTo>
                  <a:lnTo>
                    <a:pt x="2400840" y="1026040"/>
                  </a:lnTo>
                  <a:lnTo>
                    <a:pt x="2407098" y="1023435"/>
                  </a:lnTo>
                  <a:lnTo>
                    <a:pt x="2412082" y="1023826"/>
                  </a:lnTo>
                  <a:lnTo>
                    <a:pt x="2408366" y="1016034"/>
                  </a:lnTo>
                  <a:lnTo>
                    <a:pt x="2406574" y="1011325"/>
                  </a:lnTo>
                  <a:lnTo>
                    <a:pt x="2404626" y="1008758"/>
                  </a:lnTo>
                  <a:lnTo>
                    <a:pt x="2405346" y="1014032"/>
                  </a:lnTo>
                  <a:lnTo>
                    <a:pt x="2404525" y="1017834"/>
                  </a:lnTo>
                  <a:lnTo>
                    <a:pt x="2402842" y="1020799"/>
                  </a:lnTo>
                  <a:lnTo>
                    <a:pt x="2400026" y="1022700"/>
                  </a:lnTo>
                  <a:lnTo>
                    <a:pt x="2387884" y="999151"/>
                  </a:lnTo>
                  <a:lnTo>
                    <a:pt x="2380585" y="987565"/>
                  </a:lnTo>
                  <a:lnTo>
                    <a:pt x="2376525" y="983364"/>
                  </a:lnTo>
                  <a:lnTo>
                    <a:pt x="2373990" y="975759"/>
                  </a:lnTo>
                  <a:lnTo>
                    <a:pt x="2375687" y="974249"/>
                  </a:lnTo>
                  <a:lnTo>
                    <a:pt x="2384324" y="983262"/>
                  </a:lnTo>
                  <a:lnTo>
                    <a:pt x="2390434" y="987878"/>
                  </a:lnTo>
                  <a:lnTo>
                    <a:pt x="2400527" y="999777"/>
                  </a:lnTo>
                  <a:lnTo>
                    <a:pt x="2408186" y="998877"/>
                  </a:lnTo>
                  <a:lnTo>
                    <a:pt x="2410971" y="993565"/>
                  </a:lnTo>
                  <a:lnTo>
                    <a:pt x="2410994" y="982832"/>
                  </a:lnTo>
                  <a:lnTo>
                    <a:pt x="2408139" y="973975"/>
                  </a:lnTo>
                  <a:lnTo>
                    <a:pt x="2404517" y="970478"/>
                  </a:lnTo>
                  <a:lnTo>
                    <a:pt x="2392062" y="969743"/>
                  </a:lnTo>
                  <a:lnTo>
                    <a:pt x="2389183" y="966872"/>
                  </a:lnTo>
                  <a:lnTo>
                    <a:pt x="2391170" y="965980"/>
                  </a:lnTo>
                  <a:lnTo>
                    <a:pt x="2393916" y="965777"/>
                  </a:lnTo>
                  <a:lnTo>
                    <a:pt x="2397906" y="963156"/>
                  </a:lnTo>
                  <a:lnTo>
                    <a:pt x="2404548" y="956467"/>
                  </a:lnTo>
                  <a:lnTo>
                    <a:pt x="2407466" y="954386"/>
                  </a:lnTo>
                  <a:lnTo>
                    <a:pt x="2406989" y="949167"/>
                  </a:lnTo>
                  <a:lnTo>
                    <a:pt x="2402342" y="941986"/>
                  </a:lnTo>
                  <a:lnTo>
                    <a:pt x="2394800" y="940984"/>
                  </a:lnTo>
                  <a:lnTo>
                    <a:pt x="2393157" y="940288"/>
                  </a:lnTo>
                  <a:lnTo>
                    <a:pt x="2396146" y="936697"/>
                  </a:lnTo>
                  <a:lnTo>
                    <a:pt x="2398743" y="934498"/>
                  </a:lnTo>
                  <a:lnTo>
                    <a:pt x="2403148" y="929030"/>
                  </a:lnTo>
                  <a:lnTo>
                    <a:pt x="2404173" y="923976"/>
                  </a:lnTo>
                  <a:lnTo>
                    <a:pt x="2403265" y="924344"/>
                  </a:lnTo>
                  <a:lnTo>
                    <a:pt x="2400065" y="924109"/>
                  </a:lnTo>
                  <a:lnTo>
                    <a:pt x="2399150" y="921934"/>
                  </a:lnTo>
                  <a:lnTo>
                    <a:pt x="2399525" y="918077"/>
                  </a:lnTo>
                  <a:lnTo>
                    <a:pt x="2396059" y="914799"/>
                  </a:lnTo>
                  <a:lnTo>
                    <a:pt x="2392907" y="912593"/>
                  </a:lnTo>
                  <a:lnTo>
                    <a:pt x="2385678" y="912210"/>
                  </a:lnTo>
                  <a:lnTo>
                    <a:pt x="2385819" y="909675"/>
                  </a:lnTo>
                  <a:lnTo>
                    <a:pt x="2386202" y="907390"/>
                  </a:lnTo>
                  <a:lnTo>
                    <a:pt x="2383128" y="905724"/>
                  </a:lnTo>
                  <a:lnTo>
                    <a:pt x="2380585" y="902782"/>
                  </a:lnTo>
                  <a:lnTo>
                    <a:pt x="2379951" y="900107"/>
                  </a:lnTo>
                  <a:lnTo>
                    <a:pt x="2379036" y="898573"/>
                  </a:lnTo>
                  <a:lnTo>
                    <a:pt x="2374318" y="895796"/>
                  </a:lnTo>
                  <a:lnTo>
                    <a:pt x="2358750" y="890703"/>
                  </a:lnTo>
                  <a:lnTo>
                    <a:pt x="2357083" y="892189"/>
                  </a:lnTo>
                  <a:lnTo>
                    <a:pt x="2354517" y="899442"/>
                  </a:lnTo>
                  <a:lnTo>
                    <a:pt x="2348235" y="907062"/>
                  </a:lnTo>
                  <a:lnTo>
                    <a:pt x="2343478" y="902939"/>
                  </a:lnTo>
                  <a:lnTo>
                    <a:pt x="2342532" y="902524"/>
                  </a:lnTo>
                  <a:lnTo>
                    <a:pt x="2341757" y="900560"/>
                  </a:lnTo>
                  <a:lnTo>
                    <a:pt x="2342892" y="897181"/>
                  </a:lnTo>
                  <a:lnTo>
                    <a:pt x="2343690" y="893895"/>
                  </a:lnTo>
                  <a:lnTo>
                    <a:pt x="2342610" y="891548"/>
                  </a:lnTo>
                  <a:lnTo>
                    <a:pt x="2341702" y="890656"/>
                  </a:lnTo>
                  <a:lnTo>
                    <a:pt x="2338471" y="893034"/>
                  </a:lnTo>
                  <a:lnTo>
                    <a:pt x="2333652" y="894536"/>
                  </a:lnTo>
                  <a:lnTo>
                    <a:pt x="2331603" y="896821"/>
                  </a:lnTo>
                  <a:lnTo>
                    <a:pt x="2327299" y="898440"/>
                  </a:lnTo>
                  <a:lnTo>
                    <a:pt x="2327706" y="892792"/>
                  </a:lnTo>
                  <a:lnTo>
                    <a:pt x="2309681" y="877919"/>
                  </a:lnTo>
                  <a:lnTo>
                    <a:pt x="2304080" y="874821"/>
                  </a:lnTo>
                  <a:lnTo>
                    <a:pt x="2300716" y="874540"/>
                  </a:lnTo>
                  <a:lnTo>
                    <a:pt x="2292618" y="877872"/>
                  </a:lnTo>
                  <a:lnTo>
                    <a:pt x="2290748" y="879672"/>
                  </a:lnTo>
                  <a:lnTo>
                    <a:pt x="2287736" y="884546"/>
                  </a:lnTo>
                  <a:lnTo>
                    <a:pt x="2281024" y="881463"/>
                  </a:lnTo>
                  <a:lnTo>
                    <a:pt x="2279381" y="883763"/>
                  </a:lnTo>
                  <a:lnTo>
                    <a:pt x="2276940" y="891837"/>
                  </a:lnTo>
                  <a:lnTo>
                    <a:pt x="2277323" y="899715"/>
                  </a:lnTo>
                  <a:lnTo>
                    <a:pt x="2278043" y="901890"/>
                  </a:lnTo>
                  <a:lnTo>
                    <a:pt x="2278669" y="906123"/>
                  </a:lnTo>
                  <a:lnTo>
                    <a:pt x="2281243" y="912663"/>
                  </a:lnTo>
                  <a:lnTo>
                    <a:pt x="2283903" y="917866"/>
                  </a:lnTo>
                  <a:lnTo>
                    <a:pt x="2282808" y="919071"/>
                  </a:lnTo>
                  <a:lnTo>
                    <a:pt x="2281697" y="919407"/>
                  </a:lnTo>
                  <a:lnTo>
                    <a:pt x="2280374" y="921582"/>
                  </a:lnTo>
                  <a:lnTo>
                    <a:pt x="2279123" y="926002"/>
                  </a:lnTo>
                  <a:lnTo>
                    <a:pt x="2276846" y="932316"/>
                  </a:lnTo>
                  <a:lnTo>
                    <a:pt x="2273756" y="935836"/>
                  </a:lnTo>
                  <a:lnTo>
                    <a:pt x="2270220" y="935101"/>
                  </a:lnTo>
                  <a:lnTo>
                    <a:pt x="2261786" y="930352"/>
                  </a:lnTo>
                  <a:lnTo>
                    <a:pt x="2259846" y="931197"/>
                  </a:lnTo>
                  <a:lnTo>
                    <a:pt x="2259306" y="934647"/>
                  </a:lnTo>
                  <a:lnTo>
                    <a:pt x="2264336" y="937589"/>
                  </a:lnTo>
                  <a:lnTo>
                    <a:pt x="2264798" y="939443"/>
                  </a:lnTo>
                  <a:lnTo>
                    <a:pt x="2263484" y="940616"/>
                  </a:lnTo>
                  <a:lnTo>
                    <a:pt x="2260088" y="941586"/>
                  </a:lnTo>
                  <a:lnTo>
                    <a:pt x="2254002" y="941383"/>
                  </a:lnTo>
                  <a:lnTo>
                    <a:pt x="2248948" y="940139"/>
                  </a:lnTo>
                  <a:lnTo>
                    <a:pt x="2245795" y="935382"/>
                  </a:lnTo>
                  <a:lnTo>
                    <a:pt x="2242759" y="934725"/>
                  </a:lnTo>
                  <a:lnTo>
                    <a:pt x="2234122" y="934631"/>
                  </a:lnTo>
                  <a:lnTo>
                    <a:pt x="2226276" y="937190"/>
                  </a:lnTo>
                  <a:lnTo>
                    <a:pt x="2217513" y="933865"/>
                  </a:lnTo>
                  <a:lnTo>
                    <a:pt x="2202664" y="934592"/>
                  </a:lnTo>
                  <a:lnTo>
                    <a:pt x="2198909" y="934013"/>
                  </a:lnTo>
                  <a:lnTo>
                    <a:pt x="2191774" y="927637"/>
                  </a:lnTo>
                  <a:lnTo>
                    <a:pt x="2181564" y="923616"/>
                  </a:lnTo>
                  <a:lnTo>
                    <a:pt x="2169923" y="913813"/>
                  </a:lnTo>
                  <a:lnTo>
                    <a:pt x="2168750" y="904589"/>
                  </a:lnTo>
                  <a:lnTo>
                    <a:pt x="2170518" y="897118"/>
                  </a:lnTo>
                  <a:lnTo>
                    <a:pt x="2177051" y="897110"/>
                  </a:lnTo>
                  <a:lnTo>
                    <a:pt x="2181048" y="895819"/>
                  </a:lnTo>
                  <a:lnTo>
                    <a:pt x="2180493" y="892948"/>
                  </a:lnTo>
                  <a:lnTo>
                    <a:pt x="2179617" y="891438"/>
                  </a:lnTo>
                  <a:lnTo>
                    <a:pt x="2170377" y="887409"/>
                  </a:lnTo>
                  <a:lnTo>
                    <a:pt x="2145311" y="886682"/>
                  </a:lnTo>
                  <a:lnTo>
                    <a:pt x="2127457" y="880689"/>
                  </a:lnTo>
                  <a:lnTo>
                    <a:pt x="2102039" y="878616"/>
                  </a:lnTo>
                  <a:lnTo>
                    <a:pt x="2090578" y="886056"/>
                  </a:lnTo>
                  <a:lnTo>
                    <a:pt x="2073992" y="887808"/>
                  </a:lnTo>
                  <a:lnTo>
                    <a:pt x="2069525" y="891782"/>
                  </a:lnTo>
                  <a:lnTo>
                    <a:pt x="2061913" y="893981"/>
                  </a:lnTo>
                  <a:lnTo>
                    <a:pt x="2062554" y="899481"/>
                  </a:lnTo>
                  <a:lnTo>
                    <a:pt x="2066325" y="903721"/>
                  </a:lnTo>
                  <a:lnTo>
                    <a:pt x="2068164" y="904574"/>
                  </a:lnTo>
                  <a:lnTo>
                    <a:pt x="2070159" y="906232"/>
                  </a:lnTo>
                  <a:lnTo>
                    <a:pt x="2068915" y="907703"/>
                  </a:lnTo>
                  <a:lnTo>
                    <a:pt x="2067507" y="908360"/>
                  </a:lnTo>
                  <a:lnTo>
                    <a:pt x="2064737" y="911748"/>
                  </a:lnTo>
                  <a:lnTo>
                    <a:pt x="2062969" y="914862"/>
                  </a:lnTo>
                  <a:lnTo>
                    <a:pt x="2063462" y="921715"/>
                  </a:lnTo>
                  <a:lnTo>
                    <a:pt x="2062609" y="928349"/>
                  </a:lnTo>
                  <a:lnTo>
                    <a:pt x="2059855" y="937518"/>
                  </a:lnTo>
                  <a:lnTo>
                    <a:pt x="2057532" y="941540"/>
                  </a:lnTo>
                  <a:lnTo>
                    <a:pt x="2055420" y="946930"/>
                  </a:lnTo>
                  <a:lnTo>
                    <a:pt x="2057226" y="951898"/>
                  </a:lnTo>
                  <a:lnTo>
                    <a:pt x="2059284" y="953955"/>
                  </a:lnTo>
                  <a:lnTo>
                    <a:pt x="2064518" y="956459"/>
                  </a:lnTo>
                  <a:lnTo>
                    <a:pt x="2066318" y="958141"/>
                  </a:lnTo>
                  <a:lnTo>
                    <a:pt x="2065269" y="959588"/>
                  </a:lnTo>
                  <a:lnTo>
                    <a:pt x="2057540" y="957906"/>
                  </a:lnTo>
                  <a:lnTo>
                    <a:pt x="2054770" y="952531"/>
                  </a:lnTo>
                  <a:lnTo>
                    <a:pt x="2054160" y="949621"/>
                  </a:lnTo>
                  <a:lnTo>
                    <a:pt x="2053495" y="945076"/>
                  </a:lnTo>
                  <a:lnTo>
                    <a:pt x="2056123" y="940123"/>
                  </a:lnTo>
                  <a:lnTo>
                    <a:pt x="2058799" y="936783"/>
                  </a:lnTo>
                  <a:lnTo>
                    <a:pt x="2061115" y="928826"/>
                  </a:lnTo>
                  <a:lnTo>
                    <a:pt x="2061397" y="921488"/>
                  </a:lnTo>
                  <a:lnTo>
                    <a:pt x="2061467" y="906185"/>
                  </a:lnTo>
                  <a:lnTo>
                    <a:pt x="2056765" y="902704"/>
                  </a:lnTo>
                  <a:lnTo>
                    <a:pt x="2054137" y="897470"/>
                  </a:lnTo>
                  <a:lnTo>
                    <a:pt x="2058690" y="887941"/>
                  </a:lnTo>
                  <a:lnTo>
                    <a:pt x="2059832" y="882895"/>
                  </a:lnTo>
                  <a:lnTo>
                    <a:pt x="2057868" y="878224"/>
                  </a:lnTo>
                  <a:lnTo>
                    <a:pt x="2054676" y="868015"/>
                  </a:lnTo>
                  <a:lnTo>
                    <a:pt x="2051414" y="861975"/>
                  </a:lnTo>
                  <a:lnTo>
                    <a:pt x="2049270" y="859456"/>
                  </a:lnTo>
                  <a:lnTo>
                    <a:pt x="2047095" y="858157"/>
                  </a:lnTo>
                  <a:lnTo>
                    <a:pt x="2049372" y="868156"/>
                  </a:lnTo>
                  <a:lnTo>
                    <a:pt x="2047541" y="873233"/>
                  </a:lnTo>
                  <a:lnTo>
                    <a:pt x="2046211" y="875197"/>
                  </a:lnTo>
                  <a:lnTo>
                    <a:pt x="2037527" y="877935"/>
                  </a:lnTo>
                  <a:lnTo>
                    <a:pt x="2031980" y="878107"/>
                  </a:lnTo>
                  <a:lnTo>
                    <a:pt x="2024439" y="875259"/>
                  </a:lnTo>
                  <a:lnTo>
                    <a:pt x="2015582" y="868774"/>
                  </a:lnTo>
                  <a:lnTo>
                    <a:pt x="2013369" y="864267"/>
                  </a:lnTo>
                  <a:lnTo>
                    <a:pt x="2011796" y="857633"/>
                  </a:lnTo>
                  <a:lnTo>
                    <a:pt x="2016889" y="854746"/>
                  </a:lnTo>
                  <a:lnTo>
                    <a:pt x="2018876" y="852861"/>
                  </a:lnTo>
                  <a:lnTo>
                    <a:pt x="2014284" y="851359"/>
                  </a:lnTo>
                  <a:lnTo>
                    <a:pt x="2009660" y="850921"/>
                  </a:lnTo>
                  <a:lnTo>
                    <a:pt x="2008017" y="859957"/>
                  </a:lnTo>
                  <a:lnTo>
                    <a:pt x="2005029" y="859284"/>
                  </a:lnTo>
                  <a:lnTo>
                    <a:pt x="1990563" y="853753"/>
                  </a:lnTo>
                  <a:lnTo>
                    <a:pt x="1986667" y="855583"/>
                  </a:lnTo>
                  <a:lnTo>
                    <a:pt x="1981949" y="860645"/>
                  </a:lnTo>
                  <a:lnTo>
                    <a:pt x="1979861" y="864557"/>
                  </a:lnTo>
                  <a:lnTo>
                    <a:pt x="1977475" y="870941"/>
                  </a:lnTo>
                  <a:lnTo>
                    <a:pt x="1978374" y="875377"/>
                  </a:lnTo>
                  <a:lnTo>
                    <a:pt x="1979384" y="877035"/>
                  </a:lnTo>
                  <a:lnTo>
                    <a:pt x="1986816" y="878138"/>
                  </a:lnTo>
                  <a:lnTo>
                    <a:pt x="1993341" y="876769"/>
                  </a:lnTo>
                  <a:lnTo>
                    <a:pt x="2000679" y="872545"/>
                  </a:lnTo>
                  <a:lnTo>
                    <a:pt x="2002369" y="874125"/>
                  </a:lnTo>
                  <a:lnTo>
                    <a:pt x="2003879" y="876409"/>
                  </a:lnTo>
                  <a:lnTo>
                    <a:pt x="2001798" y="879664"/>
                  </a:lnTo>
                  <a:lnTo>
                    <a:pt x="1994225" y="884366"/>
                  </a:lnTo>
                  <a:lnTo>
                    <a:pt x="1981637" y="896492"/>
                  </a:lnTo>
                  <a:lnTo>
                    <a:pt x="1976849" y="897916"/>
                  </a:lnTo>
                  <a:lnTo>
                    <a:pt x="1970136" y="895334"/>
                  </a:lnTo>
                  <a:lnTo>
                    <a:pt x="1966498" y="902102"/>
                  </a:lnTo>
                  <a:lnTo>
                    <a:pt x="1964840" y="903729"/>
                  </a:lnTo>
                  <a:lnTo>
                    <a:pt x="1953543" y="908274"/>
                  </a:lnTo>
                  <a:lnTo>
                    <a:pt x="1948622" y="908947"/>
                  </a:lnTo>
                  <a:lnTo>
                    <a:pt x="1947175" y="912335"/>
                  </a:lnTo>
                  <a:lnTo>
                    <a:pt x="1944217" y="912945"/>
                  </a:lnTo>
                  <a:lnTo>
                    <a:pt x="1940931" y="914643"/>
                  </a:lnTo>
                  <a:lnTo>
                    <a:pt x="1935424" y="919384"/>
                  </a:lnTo>
                  <a:lnTo>
                    <a:pt x="1927045" y="920142"/>
                  </a:lnTo>
                  <a:lnTo>
                    <a:pt x="1921342" y="919071"/>
                  </a:lnTo>
                  <a:lnTo>
                    <a:pt x="1907486" y="921942"/>
                  </a:lnTo>
                  <a:lnTo>
                    <a:pt x="1903911" y="924437"/>
                  </a:lnTo>
                  <a:lnTo>
                    <a:pt x="1901580" y="927895"/>
                  </a:lnTo>
                  <a:lnTo>
                    <a:pt x="1900492" y="932300"/>
                  </a:lnTo>
                  <a:lnTo>
                    <a:pt x="1898458" y="936212"/>
                  </a:lnTo>
                  <a:lnTo>
                    <a:pt x="1890580" y="944653"/>
                  </a:lnTo>
                  <a:lnTo>
                    <a:pt x="1883875" y="948119"/>
                  </a:lnTo>
                  <a:lnTo>
                    <a:pt x="1878187" y="949081"/>
                  </a:lnTo>
                  <a:lnTo>
                    <a:pt x="1883656" y="944332"/>
                  </a:lnTo>
                  <a:lnTo>
                    <a:pt x="1889899" y="935508"/>
                  </a:lnTo>
                  <a:lnTo>
                    <a:pt x="1901134" y="909127"/>
                  </a:lnTo>
                  <a:lnTo>
                    <a:pt x="1911907" y="907398"/>
                  </a:lnTo>
                  <a:lnTo>
                    <a:pt x="1914425" y="903870"/>
                  </a:lnTo>
                  <a:lnTo>
                    <a:pt x="1922617" y="887448"/>
                  </a:lnTo>
                  <a:lnTo>
                    <a:pt x="1924901" y="884992"/>
                  </a:lnTo>
                  <a:lnTo>
                    <a:pt x="1935752" y="884679"/>
                  </a:lnTo>
                  <a:lnTo>
                    <a:pt x="1945289" y="879288"/>
                  </a:lnTo>
                  <a:lnTo>
                    <a:pt x="1964511" y="852579"/>
                  </a:lnTo>
                  <a:lnTo>
                    <a:pt x="1974079" y="848065"/>
                  </a:lnTo>
                  <a:lnTo>
                    <a:pt x="1980659" y="841619"/>
                  </a:lnTo>
                  <a:lnTo>
                    <a:pt x="1981832" y="838419"/>
                  </a:lnTo>
                  <a:lnTo>
                    <a:pt x="1982873" y="834186"/>
                  </a:lnTo>
                  <a:lnTo>
                    <a:pt x="1981887" y="831612"/>
                  </a:lnTo>
                  <a:lnTo>
                    <a:pt x="1981316" y="829273"/>
                  </a:lnTo>
                  <a:lnTo>
                    <a:pt x="1989781" y="824657"/>
                  </a:lnTo>
                  <a:lnTo>
                    <a:pt x="1993027" y="817515"/>
                  </a:lnTo>
                  <a:lnTo>
                    <a:pt x="2004426" y="810771"/>
                  </a:lnTo>
                  <a:lnTo>
                    <a:pt x="2013345" y="801649"/>
                  </a:lnTo>
                  <a:lnTo>
                    <a:pt x="2025847" y="794858"/>
                  </a:lnTo>
                  <a:lnTo>
                    <a:pt x="2032951" y="785392"/>
                  </a:lnTo>
                  <a:lnTo>
                    <a:pt x="2049051" y="771716"/>
                  </a:lnTo>
                  <a:lnTo>
                    <a:pt x="2064174" y="747917"/>
                  </a:lnTo>
                  <a:lnTo>
                    <a:pt x="2066646" y="734218"/>
                  </a:lnTo>
                  <a:lnTo>
                    <a:pt x="2062969" y="729720"/>
                  </a:lnTo>
                  <a:lnTo>
                    <a:pt x="2058518" y="726896"/>
                  </a:lnTo>
                  <a:lnTo>
                    <a:pt x="2056037" y="720097"/>
                  </a:lnTo>
                  <a:lnTo>
                    <a:pt x="2054246" y="719291"/>
                  </a:lnTo>
                  <a:lnTo>
                    <a:pt x="2049724" y="723579"/>
                  </a:lnTo>
                  <a:lnTo>
                    <a:pt x="2044764" y="708902"/>
                  </a:lnTo>
                  <a:lnTo>
                    <a:pt x="2038693" y="700632"/>
                  </a:lnTo>
                  <a:lnTo>
                    <a:pt x="2038974" y="699420"/>
                  </a:lnTo>
                  <a:lnTo>
                    <a:pt x="2039647" y="698864"/>
                  </a:lnTo>
                  <a:lnTo>
                    <a:pt x="2042558" y="700163"/>
                  </a:lnTo>
                  <a:lnTo>
                    <a:pt x="2053479" y="712368"/>
                  </a:lnTo>
                  <a:lnTo>
                    <a:pt x="2059300" y="714214"/>
                  </a:lnTo>
                  <a:lnTo>
                    <a:pt x="2061005" y="716092"/>
                  </a:lnTo>
                  <a:lnTo>
                    <a:pt x="2062062" y="719174"/>
                  </a:lnTo>
                  <a:lnTo>
                    <a:pt x="2061373" y="724283"/>
                  </a:lnTo>
                  <a:lnTo>
                    <a:pt x="2063165" y="723892"/>
                  </a:lnTo>
                  <a:lnTo>
                    <a:pt x="2064307" y="721748"/>
                  </a:lnTo>
                  <a:lnTo>
                    <a:pt x="2067131" y="711820"/>
                  </a:lnTo>
                  <a:lnTo>
                    <a:pt x="2069823" y="698309"/>
                  </a:lnTo>
                  <a:lnTo>
                    <a:pt x="2069517" y="692434"/>
                  </a:lnTo>
                  <a:lnTo>
                    <a:pt x="2063079" y="695101"/>
                  </a:lnTo>
                  <a:lnTo>
                    <a:pt x="2060090" y="675097"/>
                  </a:lnTo>
                  <a:lnTo>
                    <a:pt x="2058721" y="668979"/>
                  </a:lnTo>
                  <a:lnTo>
                    <a:pt x="2056679" y="662274"/>
                  </a:lnTo>
                  <a:lnTo>
                    <a:pt x="2052588" y="661680"/>
                  </a:lnTo>
                  <a:lnTo>
                    <a:pt x="2050436" y="663377"/>
                  </a:lnTo>
                  <a:lnTo>
                    <a:pt x="2052149" y="665638"/>
                  </a:lnTo>
                  <a:lnTo>
                    <a:pt x="2054003" y="669386"/>
                  </a:lnTo>
                  <a:lnTo>
                    <a:pt x="2052767" y="673196"/>
                  </a:lnTo>
                  <a:lnTo>
                    <a:pt x="2051727" y="674917"/>
                  </a:lnTo>
                  <a:lnTo>
                    <a:pt x="2046720" y="679979"/>
                  </a:lnTo>
                  <a:lnTo>
                    <a:pt x="2043152" y="680440"/>
                  </a:lnTo>
                  <a:lnTo>
                    <a:pt x="2044592" y="678289"/>
                  </a:lnTo>
                  <a:lnTo>
                    <a:pt x="2046274" y="673493"/>
                  </a:lnTo>
                  <a:lnTo>
                    <a:pt x="2045053" y="668236"/>
                  </a:lnTo>
                  <a:lnTo>
                    <a:pt x="2043770" y="665302"/>
                  </a:lnTo>
                  <a:lnTo>
                    <a:pt x="2042346" y="650038"/>
                  </a:lnTo>
                  <a:lnTo>
                    <a:pt x="2037817" y="647730"/>
                  </a:lnTo>
                  <a:lnTo>
                    <a:pt x="2035266" y="645266"/>
                  </a:lnTo>
                  <a:lnTo>
                    <a:pt x="2031879" y="646267"/>
                  </a:lnTo>
                  <a:lnTo>
                    <a:pt x="2027482" y="650336"/>
                  </a:lnTo>
                  <a:lnTo>
                    <a:pt x="2029109" y="646588"/>
                  </a:lnTo>
                  <a:lnTo>
                    <a:pt x="2030807" y="640987"/>
                  </a:lnTo>
                  <a:lnTo>
                    <a:pt x="2027396" y="634102"/>
                  </a:lnTo>
                  <a:lnTo>
                    <a:pt x="2024039" y="629369"/>
                  </a:lnTo>
                  <a:lnTo>
                    <a:pt x="2019963" y="627585"/>
                  </a:lnTo>
                  <a:lnTo>
                    <a:pt x="2015395" y="621467"/>
                  </a:lnTo>
                  <a:lnTo>
                    <a:pt x="2009300" y="617994"/>
                  </a:lnTo>
                  <a:lnTo>
                    <a:pt x="1995171" y="614606"/>
                  </a:lnTo>
                  <a:lnTo>
                    <a:pt x="1984375" y="619018"/>
                  </a:lnTo>
                  <a:lnTo>
                    <a:pt x="1970942" y="615443"/>
                  </a:lnTo>
                  <a:lnTo>
                    <a:pt x="1954888" y="618220"/>
                  </a:lnTo>
                  <a:lnTo>
                    <a:pt x="1948598" y="618275"/>
                  </a:lnTo>
                  <a:lnTo>
                    <a:pt x="1944851" y="616523"/>
                  </a:lnTo>
                  <a:lnTo>
                    <a:pt x="1941479" y="618377"/>
                  </a:lnTo>
                  <a:lnTo>
                    <a:pt x="1939766" y="623892"/>
                  </a:lnTo>
                  <a:lnTo>
                    <a:pt x="1938717" y="632514"/>
                  </a:lnTo>
                  <a:lnTo>
                    <a:pt x="1934759" y="636989"/>
                  </a:lnTo>
                  <a:lnTo>
                    <a:pt x="1932607" y="638131"/>
                  </a:lnTo>
                  <a:lnTo>
                    <a:pt x="1922366" y="636817"/>
                  </a:lnTo>
                  <a:lnTo>
                    <a:pt x="1915067" y="640955"/>
                  </a:lnTo>
                  <a:lnTo>
                    <a:pt x="1911945" y="637701"/>
                  </a:lnTo>
                  <a:lnTo>
                    <a:pt x="1906023" y="637928"/>
                  </a:lnTo>
                  <a:lnTo>
                    <a:pt x="1905390" y="630644"/>
                  </a:lnTo>
                  <a:lnTo>
                    <a:pt x="1908918" y="630941"/>
                  </a:lnTo>
                  <a:lnTo>
                    <a:pt x="1910975" y="632162"/>
                  </a:lnTo>
                  <a:lnTo>
                    <a:pt x="1917609" y="617227"/>
                  </a:lnTo>
                  <a:lnTo>
                    <a:pt x="1923078" y="608449"/>
                  </a:lnTo>
                  <a:lnTo>
                    <a:pt x="1928343" y="598341"/>
                  </a:lnTo>
                  <a:lnTo>
                    <a:pt x="1925026" y="592074"/>
                  </a:lnTo>
                  <a:lnTo>
                    <a:pt x="1917625" y="587834"/>
                  </a:lnTo>
                  <a:lnTo>
                    <a:pt x="1914159" y="588092"/>
                  </a:lnTo>
                  <a:lnTo>
                    <a:pt x="1912430" y="589853"/>
                  </a:lnTo>
                  <a:lnTo>
                    <a:pt x="1904388" y="586520"/>
                  </a:lnTo>
                  <a:lnTo>
                    <a:pt x="1900148" y="586770"/>
                  </a:lnTo>
                  <a:lnTo>
                    <a:pt x="1893052" y="591441"/>
                  </a:lnTo>
                  <a:lnTo>
                    <a:pt x="1890627" y="591057"/>
                  </a:lnTo>
                  <a:lnTo>
                    <a:pt x="1889172" y="581333"/>
                  </a:lnTo>
                  <a:lnTo>
                    <a:pt x="1882021" y="582154"/>
                  </a:lnTo>
                  <a:lnTo>
                    <a:pt x="1857479" y="581223"/>
                  </a:lnTo>
                  <a:lnTo>
                    <a:pt x="1860139" y="578188"/>
                  </a:lnTo>
                  <a:lnTo>
                    <a:pt x="1873055" y="574034"/>
                  </a:lnTo>
                  <a:lnTo>
                    <a:pt x="1883429" y="567783"/>
                  </a:lnTo>
                  <a:lnTo>
                    <a:pt x="1891104" y="556384"/>
                  </a:lnTo>
                  <a:lnTo>
                    <a:pt x="1898247" y="552519"/>
                  </a:lnTo>
                  <a:lnTo>
                    <a:pt x="1896572" y="546769"/>
                  </a:lnTo>
                  <a:lnTo>
                    <a:pt x="1894624" y="542599"/>
                  </a:lnTo>
                  <a:lnTo>
                    <a:pt x="1890572" y="538906"/>
                  </a:lnTo>
                  <a:lnTo>
                    <a:pt x="1881763" y="536466"/>
                  </a:lnTo>
                  <a:lnTo>
                    <a:pt x="1874213" y="531826"/>
                  </a:lnTo>
                  <a:lnTo>
                    <a:pt x="1870896" y="525951"/>
                  </a:lnTo>
                  <a:lnTo>
                    <a:pt x="1857072" y="517885"/>
                  </a:lnTo>
                  <a:lnTo>
                    <a:pt x="1853333" y="517885"/>
                  </a:lnTo>
                  <a:lnTo>
                    <a:pt x="1843373" y="528016"/>
                  </a:lnTo>
                  <a:lnTo>
                    <a:pt x="1838327" y="527077"/>
                  </a:lnTo>
                  <a:lnTo>
                    <a:pt x="1833938" y="528572"/>
                  </a:lnTo>
                  <a:lnTo>
                    <a:pt x="1822492" y="540596"/>
                  </a:lnTo>
                  <a:lnTo>
                    <a:pt x="1798505" y="571726"/>
                  </a:lnTo>
                  <a:lnTo>
                    <a:pt x="1793569" y="581255"/>
                  </a:lnTo>
                  <a:lnTo>
                    <a:pt x="1791214" y="588413"/>
                  </a:lnTo>
                  <a:lnTo>
                    <a:pt x="1786919" y="592129"/>
                  </a:lnTo>
                  <a:lnTo>
                    <a:pt x="1785073" y="600852"/>
                  </a:lnTo>
                  <a:lnTo>
                    <a:pt x="1785394" y="608402"/>
                  </a:lnTo>
                  <a:lnTo>
                    <a:pt x="1787318" y="612353"/>
                  </a:lnTo>
                  <a:lnTo>
                    <a:pt x="1789321" y="619762"/>
                  </a:lnTo>
                  <a:lnTo>
                    <a:pt x="1787271" y="628219"/>
                  </a:lnTo>
                  <a:lnTo>
                    <a:pt x="1785558" y="633742"/>
                  </a:lnTo>
                  <a:lnTo>
                    <a:pt x="1787193" y="636214"/>
                  </a:lnTo>
                  <a:lnTo>
                    <a:pt x="1791817" y="635721"/>
                  </a:lnTo>
                  <a:lnTo>
                    <a:pt x="1802144" y="640447"/>
                  </a:lnTo>
                  <a:lnTo>
                    <a:pt x="1800258" y="644789"/>
                  </a:lnTo>
                  <a:lnTo>
                    <a:pt x="1793960" y="641065"/>
                  </a:lnTo>
                  <a:lnTo>
                    <a:pt x="1788468" y="641221"/>
                  </a:lnTo>
                  <a:lnTo>
                    <a:pt x="1783704" y="636707"/>
                  </a:lnTo>
                  <a:lnTo>
                    <a:pt x="1772258" y="641041"/>
                  </a:lnTo>
                  <a:lnTo>
                    <a:pt x="1763769" y="640032"/>
                  </a:lnTo>
                  <a:lnTo>
                    <a:pt x="1755876" y="641761"/>
                  </a:lnTo>
                  <a:lnTo>
                    <a:pt x="1740362" y="638178"/>
                  </a:lnTo>
                  <a:lnTo>
                    <a:pt x="1738953" y="640901"/>
                  </a:lnTo>
                  <a:lnTo>
                    <a:pt x="1742552" y="645571"/>
                  </a:lnTo>
                  <a:lnTo>
                    <a:pt x="1745283" y="649913"/>
                  </a:lnTo>
                  <a:lnTo>
                    <a:pt x="1753341" y="660052"/>
                  </a:lnTo>
                  <a:lnTo>
                    <a:pt x="1756768" y="663276"/>
                  </a:lnTo>
                  <a:lnTo>
                    <a:pt x="1761352" y="672859"/>
                  </a:lnTo>
                  <a:lnTo>
                    <a:pt x="1761923" y="691565"/>
                  </a:lnTo>
                  <a:lnTo>
                    <a:pt x="1759420" y="696040"/>
                  </a:lnTo>
                  <a:lnTo>
                    <a:pt x="1756611" y="702260"/>
                  </a:lnTo>
                  <a:lnTo>
                    <a:pt x="1755109" y="703402"/>
                  </a:lnTo>
                  <a:lnTo>
                    <a:pt x="1752942" y="702987"/>
                  </a:lnTo>
                  <a:lnTo>
                    <a:pt x="1756463" y="698606"/>
                  </a:lnTo>
                  <a:lnTo>
                    <a:pt x="1758372" y="689210"/>
                  </a:lnTo>
                  <a:lnTo>
                    <a:pt x="1760155" y="682646"/>
                  </a:lnTo>
                  <a:lnTo>
                    <a:pt x="1757800" y="678164"/>
                  </a:lnTo>
                  <a:lnTo>
                    <a:pt x="1756752" y="677772"/>
                  </a:lnTo>
                  <a:lnTo>
                    <a:pt x="1755594" y="675308"/>
                  </a:lnTo>
                  <a:lnTo>
                    <a:pt x="1747348" y="669041"/>
                  </a:lnTo>
                  <a:lnTo>
                    <a:pt x="1742904" y="666295"/>
                  </a:lnTo>
                  <a:lnTo>
                    <a:pt x="1738210" y="664778"/>
                  </a:lnTo>
                  <a:lnTo>
                    <a:pt x="1735816" y="663057"/>
                  </a:lnTo>
                  <a:lnTo>
                    <a:pt x="1728791" y="668775"/>
                  </a:lnTo>
                  <a:lnTo>
                    <a:pt x="1725552" y="670074"/>
                  </a:lnTo>
                  <a:lnTo>
                    <a:pt x="1721718" y="673078"/>
                  </a:lnTo>
                  <a:lnTo>
                    <a:pt x="1719489" y="677193"/>
                  </a:lnTo>
                  <a:lnTo>
                    <a:pt x="1714036" y="678164"/>
                  </a:lnTo>
                  <a:lnTo>
                    <a:pt x="1713332" y="682623"/>
                  </a:lnTo>
                  <a:lnTo>
                    <a:pt x="1710288" y="687051"/>
                  </a:lnTo>
                  <a:lnTo>
                    <a:pt x="1707026" y="682224"/>
                  </a:lnTo>
                  <a:lnTo>
                    <a:pt x="1703842" y="683562"/>
                  </a:lnTo>
                  <a:lnTo>
                    <a:pt x="1696676" y="691503"/>
                  </a:lnTo>
                  <a:lnTo>
                    <a:pt x="1688289" y="695093"/>
                  </a:lnTo>
                  <a:lnTo>
                    <a:pt x="1689181" y="692355"/>
                  </a:lnTo>
                  <a:lnTo>
                    <a:pt x="1690558" y="686183"/>
                  </a:lnTo>
                  <a:lnTo>
                    <a:pt x="1688540" y="684759"/>
                  </a:lnTo>
                  <a:lnTo>
                    <a:pt x="1675944" y="691956"/>
                  </a:lnTo>
                  <a:lnTo>
                    <a:pt x="1671750" y="696799"/>
                  </a:lnTo>
                  <a:lnTo>
                    <a:pt x="1669763" y="695007"/>
                  </a:lnTo>
                  <a:lnTo>
                    <a:pt x="1677070" y="684383"/>
                  </a:lnTo>
                  <a:lnTo>
                    <a:pt x="1679034" y="677804"/>
                  </a:lnTo>
                  <a:lnTo>
                    <a:pt x="1675615" y="674956"/>
                  </a:lnTo>
                  <a:lnTo>
                    <a:pt x="1668120" y="672742"/>
                  </a:lnTo>
                  <a:lnTo>
                    <a:pt x="1663309" y="672531"/>
                  </a:lnTo>
                  <a:lnTo>
                    <a:pt x="1656268" y="674917"/>
                  </a:lnTo>
                  <a:lnTo>
                    <a:pt x="1646105" y="671420"/>
                  </a:lnTo>
                  <a:lnTo>
                    <a:pt x="1644595" y="675425"/>
                  </a:lnTo>
                  <a:lnTo>
                    <a:pt x="1641990" y="675903"/>
                  </a:lnTo>
                  <a:lnTo>
                    <a:pt x="1635716" y="674002"/>
                  </a:lnTo>
                  <a:lnTo>
                    <a:pt x="1630012" y="676043"/>
                  </a:lnTo>
                  <a:lnTo>
                    <a:pt x="1625741" y="680338"/>
                  </a:lnTo>
                  <a:lnTo>
                    <a:pt x="1619396" y="676090"/>
                  </a:lnTo>
                  <a:lnTo>
                    <a:pt x="1617197" y="676270"/>
                  </a:lnTo>
                  <a:lnTo>
                    <a:pt x="1613802" y="682912"/>
                  </a:lnTo>
                  <a:lnTo>
                    <a:pt x="1610876" y="678430"/>
                  </a:lnTo>
                  <a:lnTo>
                    <a:pt x="1608404" y="687114"/>
                  </a:lnTo>
                  <a:lnTo>
                    <a:pt x="1609100" y="693404"/>
                  </a:lnTo>
                  <a:lnTo>
                    <a:pt x="1611212" y="694053"/>
                  </a:lnTo>
                  <a:lnTo>
                    <a:pt x="1613012" y="693138"/>
                  </a:lnTo>
                  <a:lnTo>
                    <a:pt x="1614060" y="690266"/>
                  </a:lnTo>
                  <a:lnTo>
                    <a:pt x="1615422" y="688968"/>
                  </a:lnTo>
                  <a:lnTo>
                    <a:pt x="1620429" y="694186"/>
                  </a:lnTo>
                  <a:lnTo>
                    <a:pt x="1621946" y="691330"/>
                  </a:lnTo>
                  <a:lnTo>
                    <a:pt x="1624114" y="689210"/>
                  </a:lnTo>
                  <a:lnTo>
                    <a:pt x="1626586" y="692347"/>
                  </a:lnTo>
                  <a:lnTo>
                    <a:pt x="1636889" y="688944"/>
                  </a:lnTo>
                  <a:lnTo>
                    <a:pt x="1635105" y="693130"/>
                  </a:lnTo>
                  <a:lnTo>
                    <a:pt x="1623566" y="698426"/>
                  </a:lnTo>
                  <a:lnTo>
                    <a:pt x="1602771" y="705139"/>
                  </a:lnTo>
                  <a:lnTo>
                    <a:pt x="1598484" y="707767"/>
                  </a:lnTo>
                  <a:lnTo>
                    <a:pt x="1586146" y="710075"/>
                  </a:lnTo>
                  <a:lnTo>
                    <a:pt x="1578112" y="716647"/>
                  </a:lnTo>
                  <a:lnTo>
                    <a:pt x="1567691" y="716655"/>
                  </a:lnTo>
                  <a:lnTo>
                    <a:pt x="1549689" y="721826"/>
                  </a:lnTo>
                  <a:lnTo>
                    <a:pt x="1536741" y="733483"/>
                  </a:lnTo>
                  <a:lnTo>
                    <a:pt x="1530483" y="732443"/>
                  </a:lnTo>
                  <a:lnTo>
                    <a:pt x="1517809" y="741244"/>
                  </a:lnTo>
                  <a:lnTo>
                    <a:pt x="1512771" y="748066"/>
                  </a:lnTo>
                  <a:lnTo>
                    <a:pt x="1494495" y="761898"/>
                  </a:lnTo>
                  <a:lnTo>
                    <a:pt x="1483511" y="756570"/>
                  </a:lnTo>
                  <a:lnTo>
                    <a:pt x="1479889" y="758448"/>
                  </a:lnTo>
                  <a:lnTo>
                    <a:pt x="1478042" y="763330"/>
                  </a:lnTo>
                  <a:lnTo>
                    <a:pt x="1478417" y="767140"/>
                  </a:lnTo>
                  <a:lnTo>
                    <a:pt x="1482846" y="766788"/>
                  </a:lnTo>
                  <a:lnTo>
                    <a:pt x="1486069" y="768470"/>
                  </a:lnTo>
                  <a:lnTo>
                    <a:pt x="1490020" y="771810"/>
                  </a:lnTo>
                  <a:lnTo>
                    <a:pt x="1488964" y="777936"/>
                  </a:lnTo>
                  <a:lnTo>
                    <a:pt x="1480671" y="791556"/>
                  </a:lnTo>
                  <a:lnTo>
                    <a:pt x="1476743" y="796642"/>
                  </a:lnTo>
                  <a:lnTo>
                    <a:pt x="1472096" y="799583"/>
                  </a:lnTo>
                  <a:lnTo>
                    <a:pt x="1462208" y="788419"/>
                  </a:lnTo>
                  <a:lnTo>
                    <a:pt x="1460416" y="793340"/>
                  </a:lnTo>
                  <a:lnTo>
                    <a:pt x="1459086" y="795773"/>
                  </a:lnTo>
                  <a:lnTo>
                    <a:pt x="1455174" y="794772"/>
                  </a:lnTo>
                  <a:lnTo>
                    <a:pt x="1453203" y="802681"/>
                  </a:lnTo>
                  <a:lnTo>
                    <a:pt x="1460345" y="804050"/>
                  </a:lnTo>
                  <a:lnTo>
                    <a:pt x="1467136" y="807610"/>
                  </a:lnTo>
                  <a:lnTo>
                    <a:pt x="1473168" y="812805"/>
                  </a:lnTo>
                  <a:lnTo>
                    <a:pt x="1477432" y="818774"/>
                  </a:lnTo>
                  <a:lnTo>
                    <a:pt x="1482087" y="822545"/>
                  </a:lnTo>
                  <a:lnTo>
                    <a:pt x="1484802" y="825784"/>
                  </a:lnTo>
                  <a:lnTo>
                    <a:pt x="1477518" y="828921"/>
                  </a:lnTo>
                  <a:lnTo>
                    <a:pt x="1472394" y="821677"/>
                  </a:lnTo>
                  <a:lnTo>
                    <a:pt x="1469624" y="819228"/>
                  </a:lnTo>
                  <a:lnTo>
                    <a:pt x="1466495" y="818751"/>
                  </a:lnTo>
                  <a:lnTo>
                    <a:pt x="1461817" y="820965"/>
                  </a:lnTo>
                  <a:lnTo>
                    <a:pt x="1457834" y="829680"/>
                  </a:lnTo>
                  <a:lnTo>
                    <a:pt x="1461707" y="832645"/>
                  </a:lnTo>
                  <a:lnTo>
                    <a:pt x="1470344" y="835532"/>
                  </a:lnTo>
                  <a:lnTo>
                    <a:pt x="1473113" y="839436"/>
                  </a:lnTo>
                  <a:lnTo>
                    <a:pt x="1484363" y="864706"/>
                  </a:lnTo>
                  <a:lnTo>
                    <a:pt x="1487164" y="867279"/>
                  </a:lnTo>
                  <a:lnTo>
                    <a:pt x="1490810" y="868351"/>
                  </a:lnTo>
                  <a:lnTo>
                    <a:pt x="1492297" y="870065"/>
                  </a:lnTo>
                  <a:lnTo>
                    <a:pt x="1487868" y="874375"/>
                  </a:lnTo>
                  <a:lnTo>
                    <a:pt x="1486226" y="878389"/>
                  </a:lnTo>
                  <a:lnTo>
                    <a:pt x="1482400" y="885383"/>
                  </a:lnTo>
                  <a:lnTo>
                    <a:pt x="1466064" y="888974"/>
                  </a:lnTo>
                  <a:lnTo>
                    <a:pt x="1461206" y="891618"/>
                  </a:lnTo>
                  <a:lnTo>
                    <a:pt x="1459861" y="892839"/>
                  </a:lnTo>
                  <a:lnTo>
                    <a:pt x="1457811" y="895413"/>
                  </a:lnTo>
                  <a:lnTo>
                    <a:pt x="1456489" y="897681"/>
                  </a:lnTo>
                  <a:lnTo>
                    <a:pt x="1455855" y="902759"/>
                  </a:lnTo>
                  <a:lnTo>
                    <a:pt x="1457193" y="906084"/>
                  </a:lnTo>
                  <a:lnTo>
                    <a:pt x="1460510" y="909166"/>
                  </a:lnTo>
                  <a:lnTo>
                    <a:pt x="1473536" y="922912"/>
                  </a:lnTo>
                  <a:lnTo>
                    <a:pt x="1472699" y="924352"/>
                  </a:lnTo>
                  <a:lnTo>
                    <a:pt x="1469131" y="921801"/>
                  </a:lnTo>
                  <a:lnTo>
                    <a:pt x="1464601" y="917615"/>
                  </a:lnTo>
                  <a:lnTo>
                    <a:pt x="1459993" y="911771"/>
                  </a:lnTo>
                  <a:lnTo>
                    <a:pt x="1453844" y="907625"/>
                  </a:lnTo>
                  <a:lnTo>
                    <a:pt x="1453500" y="904198"/>
                  </a:lnTo>
                  <a:lnTo>
                    <a:pt x="1453289" y="899082"/>
                  </a:lnTo>
                  <a:lnTo>
                    <a:pt x="1453453" y="897494"/>
                  </a:lnTo>
                  <a:lnTo>
                    <a:pt x="1454040" y="894881"/>
                  </a:lnTo>
                  <a:lnTo>
                    <a:pt x="1459900" y="888262"/>
                  </a:lnTo>
                  <a:lnTo>
                    <a:pt x="1465869" y="885031"/>
                  </a:lnTo>
                  <a:lnTo>
                    <a:pt x="1473160" y="877458"/>
                  </a:lnTo>
                  <a:lnTo>
                    <a:pt x="1480452" y="869032"/>
                  </a:lnTo>
                  <a:lnTo>
                    <a:pt x="1478958" y="866145"/>
                  </a:lnTo>
                  <a:lnTo>
                    <a:pt x="1477455" y="864064"/>
                  </a:lnTo>
                  <a:lnTo>
                    <a:pt x="1470837" y="863501"/>
                  </a:lnTo>
                  <a:lnTo>
                    <a:pt x="1457388" y="866450"/>
                  </a:lnTo>
                  <a:lnTo>
                    <a:pt x="1449315" y="869235"/>
                  </a:lnTo>
                  <a:lnTo>
                    <a:pt x="1445739" y="876065"/>
                  </a:lnTo>
                  <a:lnTo>
                    <a:pt x="1440302" y="877090"/>
                  </a:lnTo>
                  <a:lnTo>
                    <a:pt x="1437595" y="877254"/>
                  </a:lnTo>
                  <a:lnTo>
                    <a:pt x="1430139" y="873859"/>
                  </a:lnTo>
                  <a:lnTo>
                    <a:pt x="1423106" y="877059"/>
                  </a:lnTo>
                  <a:lnTo>
                    <a:pt x="1406630" y="879836"/>
                  </a:lnTo>
                  <a:lnTo>
                    <a:pt x="1403946" y="881393"/>
                  </a:lnTo>
                  <a:lnTo>
                    <a:pt x="1366011" y="881995"/>
                  </a:lnTo>
                  <a:lnTo>
                    <a:pt x="1358359" y="883435"/>
                  </a:lnTo>
                  <a:lnTo>
                    <a:pt x="1338918" y="889029"/>
                  </a:lnTo>
                  <a:lnTo>
                    <a:pt x="1338449" y="893175"/>
                  </a:lnTo>
                  <a:lnTo>
                    <a:pt x="1339192" y="896336"/>
                  </a:lnTo>
                  <a:lnTo>
                    <a:pt x="1336172" y="900983"/>
                  </a:lnTo>
                  <a:lnTo>
                    <a:pt x="1334850" y="905348"/>
                  </a:lnTo>
                  <a:lnTo>
                    <a:pt x="1335311" y="910488"/>
                  </a:lnTo>
                  <a:lnTo>
                    <a:pt x="1335436" y="914940"/>
                  </a:lnTo>
                  <a:lnTo>
                    <a:pt x="1336117" y="920706"/>
                  </a:lnTo>
                  <a:lnTo>
                    <a:pt x="1337299" y="925924"/>
                  </a:lnTo>
                  <a:lnTo>
                    <a:pt x="1340131" y="928701"/>
                  </a:lnTo>
                  <a:lnTo>
                    <a:pt x="1342736" y="930501"/>
                  </a:lnTo>
                  <a:lnTo>
                    <a:pt x="1344582" y="936204"/>
                  </a:lnTo>
                  <a:lnTo>
                    <a:pt x="1343096" y="942807"/>
                  </a:lnTo>
                  <a:lnTo>
                    <a:pt x="1340944" y="950349"/>
                  </a:lnTo>
                  <a:lnTo>
                    <a:pt x="1340522" y="953838"/>
                  </a:lnTo>
                  <a:lnTo>
                    <a:pt x="1341914" y="958563"/>
                  </a:lnTo>
                  <a:lnTo>
                    <a:pt x="1343628" y="967944"/>
                  </a:lnTo>
                  <a:lnTo>
                    <a:pt x="1344277" y="970259"/>
                  </a:lnTo>
                  <a:lnTo>
                    <a:pt x="1350231" y="977426"/>
                  </a:lnTo>
                  <a:lnTo>
                    <a:pt x="1354284" y="979663"/>
                  </a:lnTo>
                  <a:lnTo>
                    <a:pt x="1360949" y="980179"/>
                  </a:lnTo>
                  <a:lnTo>
                    <a:pt x="1365486" y="981995"/>
                  </a:lnTo>
                  <a:lnTo>
                    <a:pt x="1372097" y="986407"/>
                  </a:lnTo>
                  <a:lnTo>
                    <a:pt x="1374069" y="988410"/>
                  </a:lnTo>
                  <a:lnTo>
                    <a:pt x="1374632" y="990303"/>
                  </a:lnTo>
                  <a:lnTo>
                    <a:pt x="1376197" y="997900"/>
                  </a:lnTo>
                  <a:lnTo>
                    <a:pt x="1377042" y="1000278"/>
                  </a:lnTo>
                  <a:lnTo>
                    <a:pt x="1384200" y="1010691"/>
                  </a:lnTo>
                  <a:lnTo>
                    <a:pt x="1386610" y="1012271"/>
                  </a:lnTo>
                  <a:lnTo>
                    <a:pt x="1396389" y="1014258"/>
                  </a:lnTo>
                  <a:lnTo>
                    <a:pt x="1399472" y="1017576"/>
                  </a:lnTo>
                  <a:lnTo>
                    <a:pt x="1403727" y="1027644"/>
                  </a:lnTo>
                  <a:lnTo>
                    <a:pt x="1404150" y="1030030"/>
                  </a:lnTo>
                  <a:lnTo>
                    <a:pt x="1404541" y="1033887"/>
                  </a:lnTo>
                  <a:lnTo>
                    <a:pt x="1404080" y="1037408"/>
                  </a:lnTo>
                  <a:lnTo>
                    <a:pt x="1403657" y="1039450"/>
                  </a:lnTo>
                  <a:lnTo>
                    <a:pt x="1402045" y="1042681"/>
                  </a:lnTo>
                  <a:lnTo>
                    <a:pt x="1397836" y="1055848"/>
                  </a:lnTo>
                  <a:lnTo>
                    <a:pt x="1395317" y="1067567"/>
                  </a:lnTo>
                  <a:lnTo>
                    <a:pt x="1399331" y="1075344"/>
                  </a:lnTo>
                  <a:lnTo>
                    <a:pt x="1404713" y="1090255"/>
                  </a:lnTo>
                  <a:lnTo>
                    <a:pt x="1406301" y="1096483"/>
                  </a:lnTo>
                  <a:lnTo>
                    <a:pt x="1408156" y="1104791"/>
                  </a:lnTo>
                  <a:lnTo>
                    <a:pt x="1407373" y="1110056"/>
                  </a:lnTo>
                  <a:lnTo>
                    <a:pt x="1406489" y="1113209"/>
                  </a:lnTo>
                  <a:lnTo>
                    <a:pt x="1402914" y="1117982"/>
                  </a:lnTo>
                  <a:lnTo>
                    <a:pt x="1398446" y="1119546"/>
                  </a:lnTo>
                  <a:lnTo>
                    <a:pt x="1393627" y="1122449"/>
                  </a:lnTo>
                  <a:lnTo>
                    <a:pt x="1394073" y="1126055"/>
                  </a:lnTo>
                  <a:lnTo>
                    <a:pt x="1394902" y="1130194"/>
                  </a:lnTo>
                  <a:lnTo>
                    <a:pt x="1394410" y="1133269"/>
                  </a:lnTo>
                  <a:lnTo>
                    <a:pt x="1393776" y="1134333"/>
                  </a:lnTo>
                  <a:lnTo>
                    <a:pt x="1391147" y="1134645"/>
                  </a:lnTo>
                  <a:lnTo>
                    <a:pt x="1388855" y="1133597"/>
                  </a:lnTo>
                  <a:lnTo>
                    <a:pt x="1386891" y="1130397"/>
                  </a:lnTo>
                  <a:lnTo>
                    <a:pt x="1385030" y="1126282"/>
                  </a:lnTo>
                  <a:lnTo>
                    <a:pt x="1386352" y="1121815"/>
                  </a:lnTo>
                  <a:lnTo>
                    <a:pt x="1390248" y="1113929"/>
                  </a:lnTo>
                  <a:lnTo>
                    <a:pt x="1392673" y="1102554"/>
                  </a:lnTo>
                  <a:lnTo>
                    <a:pt x="1393291" y="1094996"/>
                  </a:lnTo>
                  <a:lnTo>
                    <a:pt x="1393127" y="1086977"/>
                  </a:lnTo>
                  <a:lnTo>
                    <a:pt x="1392227" y="1081610"/>
                  </a:lnTo>
                  <a:lnTo>
                    <a:pt x="1389129" y="1077620"/>
                  </a:lnTo>
                  <a:lnTo>
                    <a:pt x="1386250" y="1078481"/>
                  </a:lnTo>
                  <a:lnTo>
                    <a:pt x="1383058" y="1081978"/>
                  </a:lnTo>
                  <a:lnTo>
                    <a:pt x="1379960" y="1095301"/>
                  </a:lnTo>
                  <a:lnTo>
                    <a:pt x="1375720" y="1104987"/>
                  </a:lnTo>
                  <a:lnTo>
                    <a:pt x="1375133" y="1108977"/>
                  </a:lnTo>
                  <a:lnTo>
                    <a:pt x="1375226" y="1112435"/>
                  </a:lnTo>
                  <a:lnTo>
                    <a:pt x="1374906" y="1114696"/>
                  </a:lnTo>
                  <a:lnTo>
                    <a:pt x="1374061" y="1107107"/>
                  </a:lnTo>
                  <a:lnTo>
                    <a:pt x="1373631" y="1101396"/>
                  </a:lnTo>
                  <a:lnTo>
                    <a:pt x="1375993" y="1094206"/>
                  </a:lnTo>
                  <a:lnTo>
                    <a:pt x="1377433" y="1087509"/>
                  </a:lnTo>
                  <a:lnTo>
                    <a:pt x="1376995" y="1082690"/>
                  </a:lnTo>
                  <a:lnTo>
                    <a:pt x="1375305" y="1074741"/>
                  </a:lnTo>
                  <a:lnTo>
                    <a:pt x="1375633" y="1070798"/>
                  </a:lnTo>
                  <a:lnTo>
                    <a:pt x="1376126" y="1068279"/>
                  </a:lnTo>
                  <a:lnTo>
                    <a:pt x="1377135" y="1056951"/>
                  </a:lnTo>
                  <a:lnTo>
                    <a:pt x="1380883" y="1054706"/>
                  </a:lnTo>
                  <a:lnTo>
                    <a:pt x="1390209" y="1045982"/>
                  </a:lnTo>
                  <a:lnTo>
                    <a:pt x="1391499" y="1043815"/>
                  </a:lnTo>
                  <a:lnTo>
                    <a:pt x="1394324" y="1036133"/>
                  </a:lnTo>
                  <a:lnTo>
                    <a:pt x="1395638" y="1033371"/>
                  </a:lnTo>
                  <a:lnTo>
                    <a:pt x="1397132" y="1028779"/>
                  </a:lnTo>
                  <a:lnTo>
                    <a:pt x="1394347" y="1025125"/>
                  </a:lnTo>
                  <a:lnTo>
                    <a:pt x="1391695" y="1023154"/>
                  </a:lnTo>
                  <a:lnTo>
                    <a:pt x="1386680" y="1022074"/>
                  </a:lnTo>
                  <a:lnTo>
                    <a:pt x="1382057" y="1022457"/>
                  </a:lnTo>
                  <a:lnTo>
                    <a:pt x="1371792" y="1026080"/>
                  </a:lnTo>
                  <a:lnTo>
                    <a:pt x="1362607" y="1025438"/>
                  </a:lnTo>
                  <a:lnTo>
                    <a:pt x="1359306" y="1023326"/>
                  </a:lnTo>
                  <a:lnTo>
                    <a:pt x="1344919" y="1007530"/>
                  </a:lnTo>
                  <a:lnTo>
                    <a:pt x="1344011" y="1001553"/>
                  </a:lnTo>
                  <a:lnTo>
                    <a:pt x="1342869" y="999073"/>
                  </a:lnTo>
                  <a:lnTo>
                    <a:pt x="1341476" y="998424"/>
                  </a:lnTo>
                  <a:lnTo>
                    <a:pt x="1336532" y="994504"/>
                  </a:lnTo>
                  <a:lnTo>
                    <a:pt x="1325110" y="989489"/>
                  </a:lnTo>
                  <a:lnTo>
                    <a:pt x="1313437" y="978106"/>
                  </a:lnTo>
                  <a:lnTo>
                    <a:pt x="1292807" y="977074"/>
                  </a:lnTo>
                  <a:lnTo>
                    <a:pt x="1287158" y="978341"/>
                  </a:lnTo>
                  <a:lnTo>
                    <a:pt x="1281510" y="981869"/>
                  </a:lnTo>
                  <a:lnTo>
                    <a:pt x="1276346" y="989043"/>
                  </a:lnTo>
                  <a:lnTo>
                    <a:pt x="1273976" y="991038"/>
                  </a:lnTo>
                  <a:lnTo>
                    <a:pt x="1270604" y="991703"/>
                  </a:lnTo>
                  <a:lnTo>
                    <a:pt x="1269900" y="994254"/>
                  </a:lnTo>
                  <a:lnTo>
                    <a:pt x="1269266" y="997743"/>
                  </a:lnTo>
                  <a:lnTo>
                    <a:pt x="1271065" y="1000317"/>
                  </a:lnTo>
                  <a:lnTo>
                    <a:pt x="1277387" y="997274"/>
                  </a:lnTo>
                  <a:lnTo>
                    <a:pt x="1282558" y="998862"/>
                  </a:lnTo>
                  <a:lnTo>
                    <a:pt x="1285296" y="1002242"/>
                  </a:lnTo>
                  <a:lnTo>
                    <a:pt x="1287307" y="1008805"/>
                  </a:lnTo>
                  <a:lnTo>
                    <a:pt x="1286305" y="1011997"/>
                  </a:lnTo>
                  <a:lnTo>
                    <a:pt x="1277324" y="1016981"/>
                  </a:lnTo>
                  <a:lnTo>
                    <a:pt x="1272341" y="1016582"/>
                  </a:lnTo>
                  <a:lnTo>
                    <a:pt x="1261591" y="1005121"/>
                  </a:lnTo>
                  <a:lnTo>
                    <a:pt x="1257429" y="1003071"/>
                  </a:lnTo>
                  <a:lnTo>
                    <a:pt x="1247548" y="1004995"/>
                  </a:lnTo>
                  <a:lnTo>
                    <a:pt x="1241016" y="1010620"/>
                  </a:lnTo>
                  <a:lnTo>
                    <a:pt x="1239005" y="1011763"/>
                  </a:lnTo>
                  <a:lnTo>
                    <a:pt x="1240562" y="1017497"/>
                  </a:lnTo>
                  <a:lnTo>
                    <a:pt x="1243018" y="1027746"/>
                  </a:lnTo>
                  <a:lnTo>
                    <a:pt x="1245138" y="1033833"/>
                  </a:lnTo>
                  <a:lnTo>
                    <a:pt x="1247799" y="1036821"/>
                  </a:lnTo>
                  <a:lnTo>
                    <a:pt x="1257414" y="1044144"/>
                  </a:lnTo>
                  <a:lnTo>
                    <a:pt x="1262741" y="1046710"/>
                  </a:lnTo>
                  <a:lnTo>
                    <a:pt x="1270807" y="1053422"/>
                  </a:lnTo>
                  <a:lnTo>
                    <a:pt x="1275759" y="1054174"/>
                  </a:lnTo>
                  <a:lnTo>
                    <a:pt x="1280188" y="1052562"/>
                  </a:lnTo>
                  <a:lnTo>
                    <a:pt x="1286869" y="1056513"/>
                  </a:lnTo>
                  <a:lnTo>
                    <a:pt x="1290687" y="1068702"/>
                  </a:lnTo>
                  <a:lnTo>
                    <a:pt x="1292987" y="1072879"/>
                  </a:lnTo>
                  <a:lnTo>
                    <a:pt x="1295107" y="1075000"/>
                  </a:lnTo>
                  <a:lnTo>
                    <a:pt x="1298096" y="1076204"/>
                  </a:lnTo>
                  <a:lnTo>
                    <a:pt x="1299848" y="1076369"/>
                  </a:lnTo>
                  <a:lnTo>
                    <a:pt x="1301717" y="1074781"/>
                  </a:lnTo>
                  <a:lnTo>
                    <a:pt x="1306005" y="1074452"/>
                  </a:lnTo>
                  <a:lnTo>
                    <a:pt x="1304503" y="1077941"/>
                  </a:lnTo>
                  <a:lnTo>
                    <a:pt x="1302899" y="1079044"/>
                  </a:lnTo>
                  <a:lnTo>
                    <a:pt x="1293754" y="1080515"/>
                  </a:lnTo>
                  <a:lnTo>
                    <a:pt x="1289255" y="1079263"/>
                  </a:lnTo>
                  <a:lnTo>
                    <a:pt x="1283708" y="1075508"/>
                  </a:lnTo>
                  <a:lnTo>
                    <a:pt x="1273201" y="1063225"/>
                  </a:lnTo>
                  <a:lnTo>
                    <a:pt x="1260152" y="1062333"/>
                  </a:lnTo>
                  <a:lnTo>
                    <a:pt x="1258689" y="1065940"/>
                  </a:lnTo>
                  <a:lnTo>
                    <a:pt x="1254589" y="1060894"/>
                  </a:lnTo>
                  <a:lnTo>
                    <a:pt x="1240726" y="1059767"/>
                  </a:lnTo>
                  <a:lnTo>
                    <a:pt x="1232449" y="1056536"/>
                  </a:lnTo>
                  <a:lnTo>
                    <a:pt x="1223632" y="1051349"/>
                  </a:lnTo>
                  <a:lnTo>
                    <a:pt x="1222881" y="1048830"/>
                  </a:lnTo>
                  <a:lnTo>
                    <a:pt x="1222490" y="1045278"/>
                  </a:lnTo>
                  <a:lnTo>
                    <a:pt x="1225494" y="1040827"/>
                  </a:lnTo>
                  <a:lnTo>
                    <a:pt x="1226628" y="1038073"/>
                  </a:lnTo>
                  <a:lnTo>
                    <a:pt x="1227395" y="1029717"/>
                  </a:lnTo>
                  <a:lnTo>
                    <a:pt x="1221778" y="1018608"/>
                  </a:lnTo>
                  <a:lnTo>
                    <a:pt x="1222357" y="1008336"/>
                  </a:lnTo>
                  <a:lnTo>
                    <a:pt x="1225001" y="1006615"/>
                  </a:lnTo>
                  <a:lnTo>
                    <a:pt x="1228428" y="993237"/>
                  </a:lnTo>
                  <a:lnTo>
                    <a:pt x="1230493" y="988824"/>
                  </a:lnTo>
                  <a:lnTo>
                    <a:pt x="1231596" y="987299"/>
                  </a:lnTo>
                  <a:lnTo>
                    <a:pt x="1232629" y="984216"/>
                  </a:lnTo>
                  <a:lnTo>
                    <a:pt x="1231526" y="980336"/>
                  </a:lnTo>
                  <a:lnTo>
                    <a:pt x="1230493" y="977997"/>
                  </a:lnTo>
                  <a:lnTo>
                    <a:pt x="1229335" y="972552"/>
                  </a:lnTo>
                  <a:lnTo>
                    <a:pt x="1229593" y="968546"/>
                  </a:lnTo>
                  <a:lnTo>
                    <a:pt x="1229601" y="963500"/>
                  </a:lnTo>
                  <a:lnTo>
                    <a:pt x="1226777" y="955856"/>
                  </a:lnTo>
                  <a:lnTo>
                    <a:pt x="1224461" y="947595"/>
                  </a:lnTo>
                  <a:lnTo>
                    <a:pt x="1219705" y="943433"/>
                  </a:lnTo>
                  <a:lnTo>
                    <a:pt x="1215089" y="943347"/>
                  </a:lnTo>
                  <a:lnTo>
                    <a:pt x="1213383" y="944489"/>
                  </a:lnTo>
                  <a:lnTo>
                    <a:pt x="1211670" y="946460"/>
                  </a:lnTo>
                  <a:lnTo>
                    <a:pt x="1214087" y="953994"/>
                  </a:lnTo>
                  <a:lnTo>
                    <a:pt x="1216528" y="960676"/>
                  </a:lnTo>
                  <a:lnTo>
                    <a:pt x="1217679" y="965855"/>
                  </a:lnTo>
                  <a:lnTo>
                    <a:pt x="1218492" y="975196"/>
                  </a:lnTo>
                  <a:lnTo>
                    <a:pt x="1218327" y="986587"/>
                  </a:lnTo>
                  <a:lnTo>
                    <a:pt x="1217522" y="991187"/>
                  </a:lnTo>
                  <a:lnTo>
                    <a:pt x="1216176" y="995083"/>
                  </a:lnTo>
                  <a:lnTo>
                    <a:pt x="1212045" y="999902"/>
                  </a:lnTo>
                  <a:lnTo>
                    <a:pt x="1205130" y="1005621"/>
                  </a:lnTo>
                  <a:lnTo>
                    <a:pt x="1201226" y="1008399"/>
                  </a:lnTo>
                  <a:lnTo>
                    <a:pt x="1193066" y="1011450"/>
                  </a:lnTo>
                  <a:lnTo>
                    <a:pt x="1187190" y="1016363"/>
                  </a:lnTo>
                  <a:lnTo>
                    <a:pt x="1174329" y="1044246"/>
                  </a:lnTo>
                  <a:lnTo>
                    <a:pt x="1175737" y="1048361"/>
                  </a:lnTo>
                  <a:lnTo>
                    <a:pt x="1180462" y="1052851"/>
                  </a:lnTo>
                  <a:lnTo>
                    <a:pt x="1183576" y="1056701"/>
                  </a:lnTo>
                  <a:lnTo>
                    <a:pt x="1185094" y="1059908"/>
                  </a:lnTo>
                  <a:lnTo>
                    <a:pt x="1188497" y="1069946"/>
                  </a:lnTo>
                  <a:lnTo>
                    <a:pt x="1201218" y="1097719"/>
                  </a:lnTo>
                  <a:lnTo>
                    <a:pt x="1201938" y="1102671"/>
                  </a:lnTo>
                  <a:lnTo>
                    <a:pt x="1198933" y="1111433"/>
                  </a:lnTo>
                  <a:lnTo>
                    <a:pt x="1193019" y="1122699"/>
                  </a:lnTo>
                  <a:lnTo>
                    <a:pt x="1190664" y="1129005"/>
                  </a:lnTo>
                  <a:lnTo>
                    <a:pt x="1185125" y="1152898"/>
                  </a:lnTo>
                  <a:lnTo>
                    <a:pt x="1184734" y="1158969"/>
                  </a:lnTo>
                  <a:lnTo>
                    <a:pt x="1186995" y="1164664"/>
                  </a:lnTo>
                  <a:lnTo>
                    <a:pt x="1190719" y="1171775"/>
                  </a:lnTo>
                  <a:lnTo>
                    <a:pt x="1191994" y="1177150"/>
                  </a:lnTo>
                  <a:lnTo>
                    <a:pt x="1189467" y="1190794"/>
                  </a:lnTo>
                  <a:lnTo>
                    <a:pt x="1190797" y="1194190"/>
                  </a:lnTo>
                  <a:lnTo>
                    <a:pt x="1193895" y="1195950"/>
                  </a:lnTo>
                  <a:lnTo>
                    <a:pt x="1202352" y="1194111"/>
                  </a:lnTo>
                  <a:lnTo>
                    <a:pt x="1212280" y="1197436"/>
                  </a:lnTo>
                  <a:lnTo>
                    <a:pt x="1217522" y="1195848"/>
                  </a:lnTo>
                  <a:lnTo>
                    <a:pt x="1225572" y="1188299"/>
                  </a:lnTo>
                  <a:lnTo>
                    <a:pt x="1228670" y="1187485"/>
                  </a:lnTo>
                  <a:lnTo>
                    <a:pt x="1238324" y="1188518"/>
                  </a:lnTo>
                  <a:lnTo>
                    <a:pt x="1252469" y="1195778"/>
                  </a:lnTo>
                  <a:lnTo>
                    <a:pt x="1267475" y="1205510"/>
                  </a:lnTo>
                  <a:lnTo>
                    <a:pt x="1270502" y="1208772"/>
                  </a:lnTo>
                  <a:lnTo>
                    <a:pt x="1274555" y="1208905"/>
                  </a:lnTo>
                  <a:lnTo>
                    <a:pt x="1277512" y="1225413"/>
                  </a:lnTo>
                  <a:lnTo>
                    <a:pt x="1280180" y="1234308"/>
                  </a:lnTo>
                  <a:lnTo>
                    <a:pt x="1281322" y="1240583"/>
                  </a:lnTo>
                  <a:lnTo>
                    <a:pt x="1282128" y="1247569"/>
                  </a:lnTo>
                  <a:lnTo>
                    <a:pt x="1279351" y="1249040"/>
                  </a:lnTo>
                  <a:lnTo>
                    <a:pt x="1276902" y="1249767"/>
                  </a:lnTo>
                  <a:lnTo>
                    <a:pt x="1274883" y="1251661"/>
                  </a:lnTo>
                  <a:lnTo>
                    <a:pt x="1272059" y="1262410"/>
                  </a:lnTo>
                  <a:lnTo>
                    <a:pt x="1271707" y="1268137"/>
                  </a:lnTo>
                  <a:lnTo>
                    <a:pt x="1273201" y="1277306"/>
                  </a:lnTo>
                  <a:lnTo>
                    <a:pt x="1285781" y="1281562"/>
                  </a:lnTo>
                  <a:lnTo>
                    <a:pt x="1294512" y="1283823"/>
                  </a:lnTo>
                  <a:lnTo>
                    <a:pt x="1300654" y="1284276"/>
                  </a:lnTo>
                  <a:lnTo>
                    <a:pt x="1301726" y="1285317"/>
                  </a:lnTo>
                  <a:lnTo>
                    <a:pt x="1302492" y="1286702"/>
                  </a:lnTo>
                  <a:lnTo>
                    <a:pt x="1295177" y="1287320"/>
                  </a:lnTo>
                  <a:lnTo>
                    <a:pt x="1281924" y="1288431"/>
                  </a:lnTo>
                  <a:lnTo>
                    <a:pt x="1277222" y="1287789"/>
                  </a:lnTo>
                  <a:lnTo>
                    <a:pt x="1275102" y="1286678"/>
                  </a:lnTo>
                  <a:lnTo>
                    <a:pt x="1272998" y="1283549"/>
                  </a:lnTo>
                  <a:lnTo>
                    <a:pt x="1268961" y="1280388"/>
                  </a:lnTo>
                  <a:lnTo>
                    <a:pt x="1267420" y="1278252"/>
                  </a:lnTo>
                  <a:lnTo>
                    <a:pt x="1264111" y="1275772"/>
                  </a:lnTo>
                  <a:lnTo>
                    <a:pt x="1265730" y="1266314"/>
                  </a:lnTo>
                  <a:lnTo>
                    <a:pt x="1266003" y="1244260"/>
                  </a:lnTo>
                  <a:lnTo>
                    <a:pt x="1265511" y="1235091"/>
                  </a:lnTo>
                  <a:lnTo>
                    <a:pt x="1262726" y="1227502"/>
                  </a:lnTo>
                  <a:lnTo>
                    <a:pt x="1254456" y="1216596"/>
                  </a:lnTo>
                  <a:lnTo>
                    <a:pt x="1251616" y="1209258"/>
                  </a:lnTo>
                  <a:lnTo>
                    <a:pt x="1248401" y="1204337"/>
                  </a:lnTo>
                  <a:lnTo>
                    <a:pt x="1245256" y="1203523"/>
                  </a:lnTo>
                  <a:lnTo>
                    <a:pt x="1240679" y="1204493"/>
                  </a:lnTo>
                  <a:lnTo>
                    <a:pt x="1229312" y="1209046"/>
                  </a:lnTo>
                  <a:lnTo>
                    <a:pt x="1219102" y="1211448"/>
                  </a:lnTo>
                  <a:lnTo>
                    <a:pt x="1207132" y="1218153"/>
                  </a:lnTo>
                  <a:lnTo>
                    <a:pt x="1204973" y="1223731"/>
                  </a:lnTo>
                  <a:lnTo>
                    <a:pt x="1203010" y="1238016"/>
                  </a:lnTo>
                  <a:lnTo>
                    <a:pt x="1205638" y="1245011"/>
                  </a:lnTo>
                  <a:lnTo>
                    <a:pt x="1208298" y="1250033"/>
                  </a:lnTo>
                  <a:lnTo>
                    <a:pt x="1210723" y="1258561"/>
                  </a:lnTo>
                  <a:lnTo>
                    <a:pt x="1211506" y="1263701"/>
                  </a:lnTo>
                  <a:lnTo>
                    <a:pt x="1211701" y="1268864"/>
                  </a:lnTo>
                  <a:lnTo>
                    <a:pt x="1211310" y="1276492"/>
                  </a:lnTo>
                  <a:lnTo>
                    <a:pt x="1209260" y="1280639"/>
                  </a:lnTo>
                  <a:lnTo>
                    <a:pt x="1196054" y="1296755"/>
                  </a:lnTo>
                  <a:lnTo>
                    <a:pt x="1194114" y="1301684"/>
                  </a:lnTo>
                  <a:lnTo>
                    <a:pt x="1191853" y="1315429"/>
                  </a:lnTo>
                  <a:lnTo>
                    <a:pt x="1189851" y="1320468"/>
                  </a:lnTo>
                  <a:lnTo>
                    <a:pt x="1183740" y="1327978"/>
                  </a:lnTo>
                  <a:lnTo>
                    <a:pt x="1179970" y="1330998"/>
                  </a:lnTo>
                  <a:lnTo>
                    <a:pt x="1159676" y="1344634"/>
                  </a:lnTo>
                  <a:lnTo>
                    <a:pt x="1158940" y="1347623"/>
                  </a:lnTo>
                  <a:lnTo>
                    <a:pt x="1157563" y="1357183"/>
                  </a:lnTo>
                  <a:lnTo>
                    <a:pt x="1151985" y="1361478"/>
                  </a:lnTo>
                  <a:lnTo>
                    <a:pt x="1148676" y="1361838"/>
                  </a:lnTo>
                  <a:lnTo>
                    <a:pt x="1140969" y="1357089"/>
                  </a:lnTo>
                  <a:lnTo>
                    <a:pt x="1136409" y="1355689"/>
                  </a:lnTo>
                  <a:lnTo>
                    <a:pt x="1131738" y="1355290"/>
                  </a:lnTo>
                  <a:lnTo>
                    <a:pt x="1114041" y="1356620"/>
                  </a:lnTo>
                  <a:lnTo>
                    <a:pt x="1106202" y="1353389"/>
                  </a:lnTo>
                  <a:lnTo>
                    <a:pt x="1100022" y="1348828"/>
                  </a:lnTo>
                  <a:lnTo>
                    <a:pt x="1093677" y="1347388"/>
                  </a:lnTo>
                  <a:lnTo>
                    <a:pt x="1088897" y="1343641"/>
                  </a:lnTo>
                  <a:lnTo>
                    <a:pt x="1087786" y="1340214"/>
                  </a:lnTo>
                  <a:lnTo>
                    <a:pt x="1086628" y="1335622"/>
                  </a:lnTo>
                  <a:lnTo>
                    <a:pt x="1085752" y="1333243"/>
                  </a:lnTo>
                  <a:lnTo>
                    <a:pt x="1084930" y="1332023"/>
                  </a:lnTo>
                  <a:lnTo>
                    <a:pt x="1086370" y="1330489"/>
                  </a:lnTo>
                  <a:lnTo>
                    <a:pt x="1089429" y="1329785"/>
                  </a:lnTo>
                  <a:lnTo>
                    <a:pt x="1100906" y="1330568"/>
                  </a:lnTo>
                  <a:lnTo>
                    <a:pt x="1103902" y="1328839"/>
                  </a:lnTo>
                  <a:lnTo>
                    <a:pt x="1105475" y="1329707"/>
                  </a:lnTo>
                  <a:lnTo>
                    <a:pt x="1108659" y="1333916"/>
                  </a:lnTo>
                  <a:lnTo>
                    <a:pt x="1112821" y="1337718"/>
                  </a:lnTo>
                  <a:lnTo>
                    <a:pt x="1116342" y="1337077"/>
                  </a:lnTo>
                  <a:lnTo>
                    <a:pt x="1119314" y="1333947"/>
                  </a:lnTo>
                  <a:lnTo>
                    <a:pt x="1120449" y="1333924"/>
                  </a:lnTo>
                  <a:lnTo>
                    <a:pt x="1121763" y="1334417"/>
                  </a:lnTo>
                  <a:lnTo>
                    <a:pt x="1119072" y="1336881"/>
                  </a:lnTo>
                  <a:lnTo>
                    <a:pt x="1116310" y="1338688"/>
                  </a:lnTo>
                  <a:lnTo>
                    <a:pt x="1115567" y="1339831"/>
                  </a:lnTo>
                  <a:lnTo>
                    <a:pt x="1115004" y="1342326"/>
                  </a:lnTo>
                  <a:lnTo>
                    <a:pt x="1118923" y="1345291"/>
                  </a:lnTo>
                  <a:lnTo>
                    <a:pt x="1122514" y="1346903"/>
                  </a:lnTo>
                  <a:lnTo>
                    <a:pt x="1127224" y="1345323"/>
                  </a:lnTo>
                  <a:lnTo>
                    <a:pt x="1129993" y="1342217"/>
                  </a:lnTo>
                  <a:lnTo>
                    <a:pt x="1136056" y="1337664"/>
                  </a:lnTo>
                  <a:lnTo>
                    <a:pt x="1140398" y="1337867"/>
                  </a:lnTo>
                  <a:lnTo>
                    <a:pt x="1140649" y="1333572"/>
                  </a:lnTo>
                  <a:lnTo>
                    <a:pt x="1138403" y="1326969"/>
                  </a:lnTo>
                  <a:lnTo>
                    <a:pt x="1136573" y="1322345"/>
                  </a:lnTo>
                  <a:lnTo>
                    <a:pt x="1143223" y="1323566"/>
                  </a:lnTo>
                  <a:lnTo>
                    <a:pt x="1147166" y="1319756"/>
                  </a:lnTo>
                  <a:lnTo>
                    <a:pt x="1163563" y="1286827"/>
                  </a:lnTo>
                  <a:lnTo>
                    <a:pt x="1171348" y="1280529"/>
                  </a:lnTo>
                  <a:lnTo>
                    <a:pt x="1173938" y="1276437"/>
                  </a:lnTo>
                  <a:lnTo>
                    <a:pt x="1175807" y="1270734"/>
                  </a:lnTo>
                  <a:lnTo>
                    <a:pt x="1176269" y="1264436"/>
                  </a:lnTo>
                  <a:lnTo>
                    <a:pt x="1175314" y="1257520"/>
                  </a:lnTo>
                  <a:lnTo>
                    <a:pt x="1175534" y="1252193"/>
                  </a:lnTo>
                  <a:lnTo>
                    <a:pt x="1178319" y="1245503"/>
                  </a:lnTo>
                  <a:lnTo>
                    <a:pt x="1182684" y="1237398"/>
                  </a:lnTo>
                  <a:lnTo>
                    <a:pt x="1185454" y="1234347"/>
                  </a:lnTo>
                  <a:lnTo>
                    <a:pt x="1185054" y="1231304"/>
                  </a:lnTo>
                  <a:lnTo>
                    <a:pt x="1184499" y="1228793"/>
                  </a:lnTo>
                  <a:lnTo>
                    <a:pt x="1176652" y="1220821"/>
                  </a:lnTo>
                  <a:lnTo>
                    <a:pt x="1168336" y="1214257"/>
                  </a:lnTo>
                  <a:lnTo>
                    <a:pt x="1165402" y="1210634"/>
                  </a:lnTo>
                  <a:lnTo>
                    <a:pt x="1163180" y="1204916"/>
                  </a:lnTo>
                  <a:lnTo>
                    <a:pt x="1162085" y="1198062"/>
                  </a:lnTo>
                  <a:lnTo>
                    <a:pt x="1162085" y="1193525"/>
                  </a:lnTo>
                  <a:lnTo>
                    <a:pt x="1162750" y="1179638"/>
                  </a:lnTo>
                  <a:lnTo>
                    <a:pt x="1164025" y="1173043"/>
                  </a:lnTo>
                  <a:lnTo>
                    <a:pt x="1163673" y="1153547"/>
                  </a:lnTo>
                  <a:lnTo>
                    <a:pt x="1162140" y="1129239"/>
                  </a:lnTo>
                  <a:lnTo>
                    <a:pt x="1160818" y="1122597"/>
                  </a:lnTo>
                  <a:lnTo>
                    <a:pt x="1162851" y="1117997"/>
                  </a:lnTo>
                  <a:lnTo>
                    <a:pt x="1164855" y="1114218"/>
                  </a:lnTo>
                  <a:lnTo>
                    <a:pt x="1165887" y="1110682"/>
                  </a:lnTo>
                  <a:lnTo>
                    <a:pt x="1166584" y="1086492"/>
                  </a:lnTo>
                  <a:lnTo>
                    <a:pt x="1165989" y="1077081"/>
                  </a:lnTo>
                  <a:lnTo>
                    <a:pt x="1163282" y="1064383"/>
                  </a:lnTo>
                  <a:lnTo>
                    <a:pt x="1152259" y="1053775"/>
                  </a:lnTo>
                  <a:lnTo>
                    <a:pt x="1147604" y="1043416"/>
                  </a:lnTo>
                  <a:lnTo>
                    <a:pt x="1147979" y="1039685"/>
                  </a:lnTo>
                  <a:lnTo>
                    <a:pt x="1148582" y="1037158"/>
                  </a:lnTo>
                  <a:lnTo>
                    <a:pt x="1153362" y="1032909"/>
                  </a:lnTo>
                  <a:lnTo>
                    <a:pt x="1156648" y="1026885"/>
                  </a:lnTo>
                  <a:lnTo>
                    <a:pt x="1158752" y="1018053"/>
                  </a:lnTo>
                  <a:lnTo>
                    <a:pt x="1163126" y="1004549"/>
                  </a:lnTo>
                  <a:lnTo>
                    <a:pt x="1164236" y="999793"/>
                  </a:lnTo>
                  <a:lnTo>
                    <a:pt x="1167053" y="980852"/>
                  </a:lnTo>
                  <a:lnTo>
                    <a:pt x="1167812" y="970698"/>
                  </a:lnTo>
                  <a:lnTo>
                    <a:pt x="1168351" y="955410"/>
                  </a:lnTo>
                  <a:lnTo>
                    <a:pt x="1164440" y="951491"/>
                  </a:lnTo>
                  <a:lnTo>
                    <a:pt x="1160325" y="948096"/>
                  </a:lnTo>
                  <a:lnTo>
                    <a:pt x="1152736" y="945224"/>
                  </a:lnTo>
                  <a:lnTo>
                    <a:pt x="1148981" y="945913"/>
                  </a:lnTo>
                  <a:lnTo>
                    <a:pt x="1142112" y="939779"/>
                  </a:lnTo>
                  <a:lnTo>
                    <a:pt x="1139554" y="938919"/>
                  </a:lnTo>
                  <a:lnTo>
                    <a:pt x="1121004" y="940656"/>
                  </a:lnTo>
                  <a:lnTo>
                    <a:pt x="1110396" y="939850"/>
                  </a:lnTo>
                  <a:lnTo>
                    <a:pt x="1104145" y="941242"/>
                  </a:lnTo>
                  <a:lnTo>
                    <a:pt x="1100867" y="941062"/>
                  </a:lnTo>
                  <a:lnTo>
                    <a:pt x="1098817" y="940123"/>
                  </a:lnTo>
                  <a:lnTo>
                    <a:pt x="1099122" y="937565"/>
                  </a:lnTo>
                  <a:lnTo>
                    <a:pt x="1100225" y="935727"/>
                  </a:lnTo>
                  <a:lnTo>
                    <a:pt x="1099904" y="934139"/>
                  </a:lnTo>
                  <a:lnTo>
                    <a:pt x="1098097" y="933810"/>
                  </a:lnTo>
                  <a:lnTo>
                    <a:pt x="1093254" y="935789"/>
                  </a:lnTo>
                  <a:lnTo>
                    <a:pt x="1085525" y="956999"/>
                  </a:lnTo>
                  <a:lnTo>
                    <a:pt x="1080925" y="977347"/>
                  </a:lnTo>
                  <a:lnTo>
                    <a:pt x="1076043" y="1004542"/>
                  </a:lnTo>
                  <a:lnTo>
                    <a:pt x="1073015" y="1015870"/>
                  </a:lnTo>
                  <a:lnTo>
                    <a:pt x="1068611" y="1027777"/>
                  </a:lnTo>
                  <a:lnTo>
                    <a:pt x="1061812" y="1037126"/>
                  </a:lnTo>
                  <a:lnTo>
                    <a:pt x="1052643" y="1046546"/>
                  </a:lnTo>
                  <a:lnTo>
                    <a:pt x="1046768" y="1050950"/>
                  </a:lnTo>
                  <a:lnTo>
                    <a:pt x="1038936" y="1055433"/>
                  </a:lnTo>
                  <a:lnTo>
                    <a:pt x="1035650" y="1065142"/>
                  </a:lnTo>
                  <a:lnTo>
                    <a:pt x="1032834" y="1069108"/>
                  </a:lnTo>
                  <a:lnTo>
                    <a:pt x="1033992" y="1071792"/>
                  </a:lnTo>
                  <a:lnTo>
                    <a:pt x="1037387" y="1070305"/>
                  </a:lnTo>
                  <a:lnTo>
                    <a:pt x="1035447" y="1077143"/>
                  </a:lnTo>
                  <a:lnTo>
                    <a:pt x="1033413" y="1081290"/>
                  </a:lnTo>
                  <a:lnTo>
                    <a:pt x="1033609" y="1083691"/>
                  </a:lnTo>
                  <a:lnTo>
                    <a:pt x="1034203" y="1086782"/>
                  </a:lnTo>
                  <a:lnTo>
                    <a:pt x="1036848" y="1088190"/>
                  </a:lnTo>
                  <a:lnTo>
                    <a:pt x="1043888" y="1085506"/>
                  </a:lnTo>
                  <a:lnTo>
                    <a:pt x="1045383" y="1088119"/>
                  </a:lnTo>
                  <a:lnTo>
                    <a:pt x="1046986" y="1092094"/>
                  </a:lnTo>
                  <a:lnTo>
                    <a:pt x="1046157" y="1107874"/>
                  </a:lnTo>
                  <a:lnTo>
                    <a:pt x="1044186" y="1121275"/>
                  </a:lnTo>
                  <a:lnTo>
                    <a:pt x="1043959" y="1126165"/>
                  </a:lnTo>
                  <a:lnTo>
                    <a:pt x="1045078" y="1129294"/>
                  </a:lnTo>
                  <a:lnTo>
                    <a:pt x="1045993" y="1133394"/>
                  </a:lnTo>
                  <a:lnTo>
                    <a:pt x="1043912" y="1138377"/>
                  </a:lnTo>
                  <a:lnTo>
                    <a:pt x="1042253" y="1139981"/>
                  </a:lnTo>
                  <a:lnTo>
                    <a:pt x="1039124" y="1139426"/>
                  </a:lnTo>
                  <a:lnTo>
                    <a:pt x="1037059" y="1150425"/>
                  </a:lnTo>
                  <a:lnTo>
                    <a:pt x="1036409" y="1156911"/>
                  </a:lnTo>
                  <a:lnTo>
                    <a:pt x="1036441" y="1162027"/>
                  </a:lnTo>
                  <a:lnTo>
                    <a:pt x="1037239" y="1165180"/>
                  </a:lnTo>
                  <a:lnTo>
                    <a:pt x="1038475" y="1168662"/>
                  </a:lnTo>
                  <a:lnTo>
                    <a:pt x="1039296" y="1165963"/>
                  </a:lnTo>
                  <a:lnTo>
                    <a:pt x="1039946" y="1162246"/>
                  </a:lnTo>
                  <a:lnTo>
                    <a:pt x="1042152" y="1159837"/>
                  </a:lnTo>
                  <a:lnTo>
                    <a:pt x="1054435" y="1166729"/>
                  </a:lnTo>
                  <a:lnTo>
                    <a:pt x="1057736" y="1170148"/>
                  </a:lnTo>
                  <a:lnTo>
                    <a:pt x="1062813" y="1173278"/>
                  </a:lnTo>
                  <a:lnTo>
                    <a:pt x="1064292" y="1176986"/>
                  </a:lnTo>
                  <a:lnTo>
                    <a:pt x="1065262" y="1188455"/>
                  </a:lnTo>
                  <a:lnTo>
                    <a:pt x="1070481" y="1198852"/>
                  </a:lnTo>
                  <a:lnTo>
                    <a:pt x="1074596" y="1205009"/>
                  </a:lnTo>
                  <a:lnTo>
                    <a:pt x="1077161" y="1207435"/>
                  </a:lnTo>
                  <a:lnTo>
                    <a:pt x="1079430" y="1208045"/>
                  </a:lnTo>
                  <a:lnTo>
                    <a:pt x="1082975" y="1205674"/>
                  </a:lnTo>
                  <a:lnTo>
                    <a:pt x="1087715" y="1206011"/>
                  </a:lnTo>
                  <a:lnTo>
                    <a:pt x="1085173" y="1214092"/>
                  </a:lnTo>
                  <a:lnTo>
                    <a:pt x="1080894" y="1229215"/>
                  </a:lnTo>
                  <a:lnTo>
                    <a:pt x="1073751" y="1242296"/>
                  </a:lnTo>
                  <a:lnTo>
                    <a:pt x="1070824" y="1244330"/>
                  </a:lnTo>
                  <a:lnTo>
                    <a:pt x="1066123" y="1239010"/>
                  </a:lnTo>
                  <a:lnTo>
                    <a:pt x="1059934" y="1234668"/>
                  </a:lnTo>
                  <a:lnTo>
                    <a:pt x="1056766" y="1232446"/>
                  </a:lnTo>
                  <a:lnTo>
                    <a:pt x="1054763" y="1228511"/>
                  </a:lnTo>
                  <a:lnTo>
                    <a:pt x="1043998" y="1217981"/>
                  </a:lnTo>
                  <a:lnTo>
                    <a:pt x="1040775" y="1210720"/>
                  </a:lnTo>
                  <a:lnTo>
                    <a:pt x="1035377" y="1209594"/>
                  </a:lnTo>
                  <a:lnTo>
                    <a:pt x="1027905" y="1206191"/>
                  </a:lnTo>
                  <a:lnTo>
                    <a:pt x="1026794" y="1205369"/>
                  </a:lnTo>
                  <a:lnTo>
                    <a:pt x="1020630" y="1200785"/>
                  </a:lnTo>
                  <a:lnTo>
                    <a:pt x="1014652" y="1198281"/>
                  </a:lnTo>
                  <a:lnTo>
                    <a:pt x="1012962" y="1194878"/>
                  </a:lnTo>
                  <a:lnTo>
                    <a:pt x="1008394" y="1192343"/>
                  </a:lnTo>
                  <a:lnTo>
                    <a:pt x="1003981" y="1190622"/>
                  </a:lnTo>
                  <a:lnTo>
                    <a:pt x="997504" y="1186382"/>
                  </a:lnTo>
                  <a:lnTo>
                    <a:pt x="994531" y="1187743"/>
                  </a:lnTo>
                  <a:lnTo>
                    <a:pt x="995243" y="1182932"/>
                  </a:lnTo>
                  <a:lnTo>
                    <a:pt x="987857" y="1176063"/>
                  </a:lnTo>
                  <a:lnTo>
                    <a:pt x="979040" y="1169866"/>
                  </a:lnTo>
                  <a:lnTo>
                    <a:pt x="960835" y="1161018"/>
                  </a:lnTo>
                  <a:lnTo>
                    <a:pt x="944805" y="1156723"/>
                  </a:lnTo>
                  <a:lnTo>
                    <a:pt x="925903" y="1155464"/>
                  </a:lnTo>
                  <a:lnTo>
                    <a:pt x="909341" y="1149846"/>
                  </a:lnTo>
                  <a:lnTo>
                    <a:pt x="906994" y="1150120"/>
                  </a:lnTo>
                  <a:lnTo>
                    <a:pt x="904874" y="1151771"/>
                  </a:lnTo>
                  <a:lnTo>
                    <a:pt x="899296" y="1159939"/>
                  </a:lnTo>
                  <a:lnTo>
                    <a:pt x="893092" y="1162442"/>
                  </a:lnTo>
                  <a:lnTo>
                    <a:pt x="890768" y="1166330"/>
                  </a:lnTo>
                  <a:lnTo>
                    <a:pt x="894429" y="1174725"/>
                  </a:lnTo>
                  <a:lnTo>
                    <a:pt x="901619" y="1196239"/>
                  </a:lnTo>
                  <a:lnTo>
                    <a:pt x="905875" y="1194072"/>
                  </a:lnTo>
                  <a:lnTo>
                    <a:pt x="907526" y="1203820"/>
                  </a:lnTo>
                  <a:lnTo>
                    <a:pt x="904929" y="1209406"/>
                  </a:lnTo>
                  <a:lnTo>
                    <a:pt x="901032" y="1215986"/>
                  </a:lnTo>
                  <a:lnTo>
                    <a:pt x="897770" y="1219498"/>
                  </a:lnTo>
                  <a:lnTo>
                    <a:pt x="890549" y="1221274"/>
                  </a:lnTo>
                  <a:lnTo>
                    <a:pt x="884744" y="1220867"/>
                  </a:lnTo>
                  <a:lnTo>
                    <a:pt x="884064" y="1226978"/>
                  </a:lnTo>
                  <a:lnTo>
                    <a:pt x="885738" y="1232642"/>
                  </a:lnTo>
                  <a:lnTo>
                    <a:pt x="885331" y="1234981"/>
                  </a:lnTo>
                  <a:lnTo>
                    <a:pt x="884776" y="1237930"/>
                  </a:lnTo>
                  <a:lnTo>
                    <a:pt x="883931" y="1239472"/>
                  </a:lnTo>
                  <a:lnTo>
                    <a:pt x="883242" y="1240410"/>
                  </a:lnTo>
                  <a:lnTo>
                    <a:pt x="881013" y="1242116"/>
                  </a:lnTo>
                  <a:lnTo>
                    <a:pt x="878345" y="1242139"/>
                  </a:lnTo>
                  <a:lnTo>
                    <a:pt x="871898" y="1239213"/>
                  </a:lnTo>
                  <a:lnTo>
                    <a:pt x="867251" y="1236585"/>
                  </a:lnTo>
                  <a:lnTo>
                    <a:pt x="867541" y="1226281"/>
                  </a:lnTo>
                  <a:lnTo>
                    <a:pt x="869966" y="1221759"/>
                  </a:lnTo>
                  <a:lnTo>
                    <a:pt x="871624" y="1220727"/>
                  </a:lnTo>
                  <a:lnTo>
                    <a:pt x="873213" y="1218919"/>
                  </a:lnTo>
                  <a:lnTo>
                    <a:pt x="869911" y="1212176"/>
                  </a:lnTo>
                  <a:lnTo>
                    <a:pt x="867493" y="1209328"/>
                  </a:lnTo>
                  <a:lnTo>
                    <a:pt x="866383" y="1204681"/>
                  </a:lnTo>
                  <a:lnTo>
                    <a:pt x="866328" y="1202631"/>
                  </a:lnTo>
                  <a:lnTo>
                    <a:pt x="863285" y="1202772"/>
                  </a:lnTo>
                  <a:lnTo>
                    <a:pt x="850877" y="1208123"/>
                  </a:lnTo>
                  <a:lnTo>
                    <a:pt x="848311" y="1213130"/>
                  </a:lnTo>
                  <a:lnTo>
                    <a:pt x="846902" y="1209735"/>
                  </a:lnTo>
                  <a:lnTo>
                    <a:pt x="830903" y="1224771"/>
                  </a:lnTo>
                  <a:lnTo>
                    <a:pt x="823933" y="1230029"/>
                  </a:lnTo>
                  <a:lnTo>
                    <a:pt x="819160" y="1229262"/>
                  </a:lnTo>
                  <a:lnTo>
                    <a:pt x="812808" y="1226117"/>
                  </a:lnTo>
                  <a:lnTo>
                    <a:pt x="805243" y="1225812"/>
                  </a:lnTo>
                  <a:lnTo>
                    <a:pt x="800150" y="1224318"/>
                  </a:lnTo>
                  <a:lnTo>
                    <a:pt x="797537" y="1225014"/>
                  </a:lnTo>
                  <a:lnTo>
                    <a:pt x="792060" y="1228714"/>
                  </a:lnTo>
                  <a:lnTo>
                    <a:pt x="786412" y="1229199"/>
                  </a:lnTo>
                  <a:lnTo>
                    <a:pt x="780544" y="1234465"/>
                  </a:lnTo>
                  <a:lnTo>
                    <a:pt x="775545" y="1240802"/>
                  </a:lnTo>
                  <a:lnTo>
                    <a:pt x="774183" y="1251003"/>
                  </a:lnTo>
                  <a:lnTo>
                    <a:pt x="771038" y="1252044"/>
                  </a:lnTo>
                  <a:lnTo>
                    <a:pt x="767604" y="1246794"/>
                  </a:lnTo>
                  <a:lnTo>
                    <a:pt x="765734" y="1245543"/>
                  </a:lnTo>
                  <a:lnTo>
                    <a:pt x="763935" y="1246677"/>
                  </a:lnTo>
                  <a:lnTo>
                    <a:pt x="760399" y="1247193"/>
                  </a:lnTo>
                  <a:lnTo>
                    <a:pt x="757465" y="1247624"/>
                  </a:lnTo>
                  <a:lnTo>
                    <a:pt x="754586" y="1249501"/>
                  </a:lnTo>
                  <a:lnTo>
                    <a:pt x="753397" y="1249274"/>
                  </a:lnTo>
                  <a:lnTo>
                    <a:pt x="744642" y="1247592"/>
                  </a:lnTo>
                  <a:lnTo>
                    <a:pt x="742193" y="1247757"/>
                  </a:lnTo>
                  <a:lnTo>
                    <a:pt x="739064" y="1247123"/>
                  </a:lnTo>
                  <a:lnTo>
                    <a:pt x="739784" y="1244502"/>
                  </a:lnTo>
                  <a:lnTo>
                    <a:pt x="740871" y="1242632"/>
                  </a:lnTo>
                  <a:lnTo>
                    <a:pt x="745792" y="1241208"/>
                  </a:lnTo>
                  <a:lnTo>
                    <a:pt x="748499" y="1239096"/>
                  </a:lnTo>
                  <a:lnTo>
                    <a:pt x="751566" y="1240277"/>
                  </a:lnTo>
                  <a:lnTo>
                    <a:pt x="753788" y="1237125"/>
                  </a:lnTo>
                  <a:lnTo>
                    <a:pt x="753498" y="1231061"/>
                  </a:lnTo>
                  <a:lnTo>
                    <a:pt x="750017" y="1225233"/>
                  </a:lnTo>
                  <a:lnTo>
                    <a:pt x="751660" y="1220711"/>
                  </a:lnTo>
                  <a:lnTo>
                    <a:pt x="752920" y="1215109"/>
                  </a:lnTo>
                  <a:lnTo>
                    <a:pt x="753757" y="1214484"/>
                  </a:lnTo>
                  <a:lnTo>
                    <a:pt x="754656" y="1212520"/>
                  </a:lnTo>
                  <a:lnTo>
                    <a:pt x="753537" y="1210877"/>
                  </a:lnTo>
                  <a:lnTo>
                    <a:pt x="750870" y="1210063"/>
                  </a:lnTo>
                  <a:lnTo>
                    <a:pt x="750854" y="1208679"/>
                  </a:lnTo>
                  <a:lnTo>
                    <a:pt x="752544" y="1207513"/>
                  </a:lnTo>
                  <a:lnTo>
                    <a:pt x="763559" y="1205189"/>
                  </a:lnTo>
                  <a:lnTo>
                    <a:pt x="766078" y="1203500"/>
                  </a:lnTo>
                  <a:lnTo>
                    <a:pt x="759382" y="1202827"/>
                  </a:lnTo>
                  <a:lnTo>
                    <a:pt x="750956" y="1203280"/>
                  </a:lnTo>
                  <a:lnTo>
                    <a:pt x="742413" y="1208373"/>
                  </a:lnTo>
                  <a:lnTo>
                    <a:pt x="726398" y="1219381"/>
                  </a:lnTo>
                  <a:lnTo>
                    <a:pt x="718942" y="1226805"/>
                  </a:lnTo>
                  <a:lnTo>
                    <a:pt x="720937" y="1226680"/>
                  </a:lnTo>
                  <a:lnTo>
                    <a:pt x="723464" y="1227752"/>
                  </a:lnTo>
                  <a:lnTo>
                    <a:pt x="725608" y="1232931"/>
                  </a:lnTo>
                  <a:lnTo>
                    <a:pt x="727251" y="1234253"/>
                  </a:lnTo>
                  <a:lnTo>
                    <a:pt x="726093" y="1237672"/>
                  </a:lnTo>
                  <a:lnTo>
                    <a:pt x="721813" y="1240332"/>
                  </a:lnTo>
                  <a:lnTo>
                    <a:pt x="720092" y="1242139"/>
                  </a:lnTo>
                  <a:lnTo>
                    <a:pt x="718457" y="1242851"/>
                  </a:lnTo>
                  <a:lnTo>
                    <a:pt x="717072" y="1242186"/>
                  </a:lnTo>
                  <a:lnTo>
                    <a:pt x="715414" y="1240794"/>
                  </a:lnTo>
                  <a:lnTo>
                    <a:pt x="716376" y="1238157"/>
                  </a:lnTo>
                  <a:lnTo>
                    <a:pt x="717643" y="1235716"/>
                  </a:lnTo>
                  <a:lnTo>
                    <a:pt x="714209" y="1231367"/>
                  </a:lnTo>
                  <a:lnTo>
                    <a:pt x="712605" y="1230811"/>
                  </a:lnTo>
                  <a:lnTo>
                    <a:pt x="711267" y="1230968"/>
                  </a:lnTo>
                  <a:lnTo>
                    <a:pt x="702967" y="1234707"/>
                  </a:lnTo>
                  <a:lnTo>
                    <a:pt x="696802" y="1239120"/>
                  </a:lnTo>
                  <a:lnTo>
                    <a:pt x="691146" y="1241443"/>
                  </a:lnTo>
                  <a:lnTo>
                    <a:pt x="685880" y="1242241"/>
                  </a:lnTo>
                  <a:lnTo>
                    <a:pt x="682814" y="1244158"/>
                  </a:lnTo>
                  <a:lnTo>
                    <a:pt x="676547" y="1250041"/>
                  </a:lnTo>
                  <a:lnTo>
                    <a:pt x="672580" y="1252584"/>
                  </a:lnTo>
                  <a:lnTo>
                    <a:pt x="665946" y="1259069"/>
                  </a:lnTo>
                  <a:lnTo>
                    <a:pt x="648907" y="1270460"/>
                  </a:lnTo>
                  <a:lnTo>
                    <a:pt x="644486" y="1271430"/>
                  </a:lnTo>
                  <a:lnTo>
                    <a:pt x="641999" y="1270507"/>
                  </a:lnTo>
                  <a:lnTo>
                    <a:pt x="640105" y="1268974"/>
                  </a:lnTo>
                  <a:lnTo>
                    <a:pt x="638815" y="1270241"/>
                  </a:lnTo>
                  <a:lnTo>
                    <a:pt x="640285" y="1272987"/>
                  </a:lnTo>
                  <a:lnTo>
                    <a:pt x="642812" y="1278534"/>
                  </a:lnTo>
                  <a:lnTo>
                    <a:pt x="641834" y="1281421"/>
                  </a:lnTo>
                  <a:lnTo>
                    <a:pt x="637899" y="1280623"/>
                  </a:lnTo>
                  <a:lnTo>
                    <a:pt x="629661" y="1283212"/>
                  </a:lnTo>
                  <a:lnTo>
                    <a:pt x="620789" y="1287022"/>
                  </a:lnTo>
                  <a:lnTo>
                    <a:pt x="620962" y="1290981"/>
                  </a:lnTo>
                  <a:lnTo>
                    <a:pt x="621525" y="1294455"/>
                  </a:lnTo>
                  <a:lnTo>
                    <a:pt x="620015" y="1300103"/>
                  </a:lnTo>
                  <a:lnTo>
                    <a:pt x="618450" y="1304664"/>
                  </a:lnTo>
                  <a:lnTo>
                    <a:pt x="617152" y="1317698"/>
                  </a:lnTo>
                  <a:lnTo>
                    <a:pt x="615986" y="1321579"/>
                  </a:lnTo>
                  <a:lnTo>
                    <a:pt x="612481" y="1324160"/>
                  </a:lnTo>
                  <a:lnTo>
                    <a:pt x="594792" y="1329989"/>
                  </a:lnTo>
                  <a:lnTo>
                    <a:pt x="591749" y="1330349"/>
                  </a:lnTo>
                  <a:lnTo>
                    <a:pt x="590434" y="1331397"/>
                  </a:lnTo>
                  <a:lnTo>
                    <a:pt x="589472" y="1330349"/>
                  </a:lnTo>
                  <a:lnTo>
                    <a:pt x="586163" y="1329019"/>
                  </a:lnTo>
                  <a:lnTo>
                    <a:pt x="581469" y="1328980"/>
                  </a:lnTo>
                  <a:lnTo>
                    <a:pt x="579318" y="1328448"/>
                  </a:lnTo>
                  <a:lnTo>
                    <a:pt x="577103" y="1326327"/>
                  </a:lnTo>
                  <a:lnTo>
                    <a:pt x="574185" y="1320835"/>
                  </a:lnTo>
                  <a:lnTo>
                    <a:pt x="570008" y="1309765"/>
                  </a:lnTo>
                  <a:lnTo>
                    <a:pt x="560713" y="1304148"/>
                  </a:lnTo>
                  <a:lnTo>
                    <a:pt x="556332" y="1300393"/>
                  </a:lnTo>
                  <a:lnTo>
                    <a:pt x="555511" y="1296833"/>
                  </a:lnTo>
                  <a:lnTo>
                    <a:pt x="556324" y="1293156"/>
                  </a:lnTo>
                  <a:lnTo>
                    <a:pt x="565869" y="1280991"/>
                  </a:lnTo>
                  <a:lnTo>
                    <a:pt x="569264" y="1277016"/>
                  </a:lnTo>
                  <a:lnTo>
                    <a:pt x="583433" y="1273496"/>
                  </a:lnTo>
                  <a:lnTo>
                    <a:pt x="589026" y="1273175"/>
                  </a:lnTo>
                  <a:lnTo>
                    <a:pt x="594761" y="1271712"/>
                  </a:lnTo>
                  <a:lnTo>
                    <a:pt x="594612" y="1264616"/>
                  </a:lnTo>
                  <a:lnTo>
                    <a:pt x="589042" y="1255909"/>
                  </a:lnTo>
                  <a:lnTo>
                    <a:pt x="583088" y="1245715"/>
                  </a:lnTo>
                  <a:lnTo>
                    <a:pt x="577236" y="1234496"/>
                  </a:lnTo>
                  <a:lnTo>
                    <a:pt x="569053" y="1230490"/>
                  </a:lnTo>
                  <a:lnTo>
                    <a:pt x="559367" y="1228589"/>
                  </a:lnTo>
                  <a:lnTo>
                    <a:pt x="539543" y="1230772"/>
                  </a:lnTo>
                  <a:lnTo>
                    <a:pt x="536750" y="1230349"/>
                  </a:lnTo>
                  <a:lnTo>
                    <a:pt x="524099" y="1222471"/>
                  </a:lnTo>
                  <a:lnTo>
                    <a:pt x="522809" y="1222354"/>
                  </a:lnTo>
                  <a:lnTo>
                    <a:pt x="521049" y="1222855"/>
                  </a:lnTo>
                  <a:lnTo>
                    <a:pt x="521596" y="1225123"/>
                  </a:lnTo>
                  <a:lnTo>
                    <a:pt x="522605" y="1226766"/>
                  </a:lnTo>
                  <a:lnTo>
                    <a:pt x="539402" y="1243587"/>
                  </a:lnTo>
                  <a:lnTo>
                    <a:pt x="540185" y="1247937"/>
                  </a:lnTo>
                  <a:lnTo>
                    <a:pt x="540670" y="1253804"/>
                  </a:lnTo>
                  <a:lnTo>
                    <a:pt x="540388" y="1256269"/>
                  </a:lnTo>
                  <a:lnTo>
                    <a:pt x="540779" y="1258702"/>
                  </a:lnTo>
                  <a:lnTo>
                    <a:pt x="540638" y="1263137"/>
                  </a:lnTo>
                  <a:lnTo>
                    <a:pt x="536492" y="1282031"/>
                  </a:lnTo>
                  <a:lnTo>
                    <a:pt x="532541" y="1295323"/>
                  </a:lnTo>
                  <a:lnTo>
                    <a:pt x="531211" y="1301582"/>
                  </a:lnTo>
                  <a:lnTo>
                    <a:pt x="530914" y="1305846"/>
                  </a:lnTo>
                  <a:lnTo>
                    <a:pt x="532518" y="1309577"/>
                  </a:lnTo>
                  <a:lnTo>
                    <a:pt x="537329" y="1310782"/>
                  </a:lnTo>
                  <a:lnTo>
                    <a:pt x="542101" y="1314600"/>
                  </a:lnTo>
                  <a:lnTo>
                    <a:pt x="544566" y="1319975"/>
                  </a:lnTo>
                  <a:lnTo>
                    <a:pt x="545121" y="1323699"/>
                  </a:lnTo>
                  <a:lnTo>
                    <a:pt x="545293" y="1331686"/>
                  </a:lnTo>
                  <a:lnTo>
                    <a:pt x="546428" y="1338508"/>
                  </a:lnTo>
                  <a:lnTo>
                    <a:pt x="542641" y="1349000"/>
                  </a:lnTo>
                  <a:lnTo>
                    <a:pt x="540537" y="1353091"/>
                  </a:lnTo>
                  <a:lnTo>
                    <a:pt x="537830" y="1362480"/>
                  </a:lnTo>
                  <a:lnTo>
                    <a:pt x="538886" y="1369122"/>
                  </a:lnTo>
                  <a:lnTo>
                    <a:pt x="538604" y="1371727"/>
                  </a:lnTo>
                  <a:lnTo>
                    <a:pt x="537986" y="1374747"/>
                  </a:lnTo>
                  <a:lnTo>
                    <a:pt x="536062" y="1372525"/>
                  </a:lnTo>
                  <a:lnTo>
                    <a:pt x="534466" y="1369881"/>
                  </a:lnTo>
                  <a:lnTo>
                    <a:pt x="532259" y="1367518"/>
                  </a:lnTo>
                  <a:lnTo>
                    <a:pt x="529913" y="1366649"/>
                  </a:lnTo>
                  <a:lnTo>
                    <a:pt x="527432" y="1367283"/>
                  </a:lnTo>
                  <a:lnTo>
                    <a:pt x="525633" y="1368551"/>
                  </a:lnTo>
                  <a:lnTo>
                    <a:pt x="525821" y="1365836"/>
                  </a:lnTo>
                  <a:lnTo>
                    <a:pt x="528082" y="1361619"/>
                  </a:lnTo>
                  <a:lnTo>
                    <a:pt x="526986" y="1359428"/>
                  </a:lnTo>
                  <a:lnTo>
                    <a:pt x="525837" y="1357785"/>
                  </a:lnTo>
                  <a:lnTo>
                    <a:pt x="518858" y="1352630"/>
                  </a:lnTo>
                  <a:lnTo>
                    <a:pt x="513874" y="1352332"/>
                  </a:lnTo>
                  <a:lnTo>
                    <a:pt x="509493" y="1352857"/>
                  </a:lnTo>
                  <a:lnTo>
                    <a:pt x="505010" y="1352247"/>
                  </a:lnTo>
                  <a:lnTo>
                    <a:pt x="501685" y="1348961"/>
                  </a:lnTo>
                  <a:lnTo>
                    <a:pt x="498681" y="1347185"/>
                  </a:lnTo>
                  <a:lnTo>
                    <a:pt x="496412" y="1346911"/>
                  </a:lnTo>
                  <a:lnTo>
                    <a:pt x="493627" y="1349860"/>
                  </a:lnTo>
                  <a:lnTo>
                    <a:pt x="486977" y="1361165"/>
                  </a:lnTo>
                  <a:lnTo>
                    <a:pt x="480281" y="1368543"/>
                  </a:lnTo>
                  <a:lnTo>
                    <a:pt x="471503" y="1374082"/>
                  </a:lnTo>
                  <a:lnTo>
                    <a:pt x="464876" y="1375873"/>
                  </a:lnTo>
                  <a:lnTo>
                    <a:pt x="463061" y="1377188"/>
                  </a:lnTo>
                  <a:lnTo>
                    <a:pt x="459142" y="1383611"/>
                  </a:lnTo>
                  <a:lnTo>
                    <a:pt x="455073" y="1388539"/>
                  </a:lnTo>
                  <a:lnTo>
                    <a:pt x="443847" y="1396723"/>
                  </a:lnTo>
                  <a:lnTo>
                    <a:pt x="443064" y="1400071"/>
                  </a:lnTo>
                  <a:lnTo>
                    <a:pt x="442360" y="1404656"/>
                  </a:lnTo>
                  <a:lnTo>
                    <a:pt x="443432" y="1409827"/>
                  </a:lnTo>
                  <a:lnTo>
                    <a:pt x="445591" y="1414818"/>
                  </a:lnTo>
                  <a:lnTo>
                    <a:pt x="450997" y="1424817"/>
                  </a:lnTo>
                  <a:lnTo>
                    <a:pt x="454041" y="1428204"/>
                  </a:lnTo>
                  <a:lnTo>
                    <a:pt x="456114" y="1433477"/>
                  </a:lnTo>
                  <a:lnTo>
                    <a:pt x="457639" y="1439540"/>
                  </a:lnTo>
                  <a:lnTo>
                    <a:pt x="456826" y="1440769"/>
                  </a:lnTo>
                  <a:lnTo>
                    <a:pt x="452343" y="1439274"/>
                  </a:lnTo>
                  <a:lnTo>
                    <a:pt x="449143" y="1439955"/>
                  </a:lnTo>
                  <a:lnTo>
                    <a:pt x="444551" y="1444078"/>
                  </a:lnTo>
                  <a:lnTo>
                    <a:pt x="444207" y="1445830"/>
                  </a:lnTo>
                  <a:lnTo>
                    <a:pt x="442564" y="1449891"/>
                  </a:lnTo>
                  <a:lnTo>
                    <a:pt x="438378" y="1450219"/>
                  </a:lnTo>
                  <a:lnTo>
                    <a:pt x="427097" y="1442881"/>
                  </a:lnTo>
                  <a:lnTo>
                    <a:pt x="417427" y="1439141"/>
                  </a:lnTo>
                  <a:lnTo>
                    <a:pt x="415847" y="1438907"/>
                  </a:lnTo>
                  <a:lnTo>
                    <a:pt x="413672" y="1437053"/>
                  </a:lnTo>
                  <a:lnTo>
                    <a:pt x="413015" y="1435511"/>
                  </a:lnTo>
                  <a:lnTo>
                    <a:pt x="408978" y="1435816"/>
                  </a:lnTo>
                  <a:lnTo>
                    <a:pt x="406513" y="1435644"/>
                  </a:lnTo>
                  <a:lnTo>
                    <a:pt x="404182" y="1434393"/>
                  </a:lnTo>
                  <a:lnTo>
                    <a:pt x="393613" y="1422485"/>
                  </a:lnTo>
                  <a:lnTo>
                    <a:pt x="385108" y="1417995"/>
                  </a:lnTo>
                  <a:lnTo>
                    <a:pt x="383121" y="1417909"/>
                  </a:lnTo>
                  <a:lnTo>
                    <a:pt x="379444" y="1419137"/>
                  </a:lnTo>
                  <a:lnTo>
                    <a:pt x="377316" y="1428775"/>
                  </a:lnTo>
                  <a:lnTo>
                    <a:pt x="374398" y="1431451"/>
                  </a:lnTo>
                  <a:lnTo>
                    <a:pt x="371801" y="1431287"/>
                  </a:lnTo>
                  <a:lnTo>
                    <a:pt x="371660" y="1436004"/>
                  </a:lnTo>
                  <a:lnTo>
                    <a:pt x="372771" y="1438907"/>
                  </a:lnTo>
                  <a:lnTo>
                    <a:pt x="373764" y="1440988"/>
                  </a:lnTo>
                  <a:lnTo>
                    <a:pt x="376956" y="1444336"/>
                  </a:lnTo>
                  <a:lnTo>
                    <a:pt x="382910" y="1454358"/>
                  </a:lnTo>
                  <a:lnTo>
                    <a:pt x="386055" y="1458457"/>
                  </a:lnTo>
                  <a:lnTo>
                    <a:pt x="388379" y="1460006"/>
                  </a:lnTo>
                  <a:lnTo>
                    <a:pt x="391453" y="1460225"/>
                  </a:lnTo>
                  <a:lnTo>
                    <a:pt x="398283" y="1459044"/>
                  </a:lnTo>
                  <a:lnTo>
                    <a:pt x="400544" y="1460593"/>
                  </a:lnTo>
                  <a:lnTo>
                    <a:pt x="402962" y="1462932"/>
                  </a:lnTo>
                  <a:lnTo>
                    <a:pt x="403478" y="1468644"/>
                  </a:lnTo>
                  <a:lnTo>
                    <a:pt x="405348" y="1474480"/>
                  </a:lnTo>
                  <a:lnTo>
                    <a:pt x="405536" y="1477750"/>
                  </a:lnTo>
                  <a:lnTo>
                    <a:pt x="403275" y="1481584"/>
                  </a:lnTo>
                  <a:lnTo>
                    <a:pt x="395975" y="1484361"/>
                  </a:lnTo>
                  <a:lnTo>
                    <a:pt x="391735" y="1488343"/>
                  </a:lnTo>
                  <a:lnTo>
                    <a:pt x="390210" y="1488179"/>
                  </a:lnTo>
                  <a:lnTo>
                    <a:pt x="381478" y="1483555"/>
                  </a:lnTo>
                  <a:lnTo>
                    <a:pt x="375744" y="1481779"/>
                  </a:lnTo>
                  <a:lnTo>
                    <a:pt x="368085" y="1478892"/>
                  </a:lnTo>
                  <a:lnTo>
                    <a:pt x="366700" y="1477312"/>
                  </a:lnTo>
                  <a:lnTo>
                    <a:pt x="363281" y="1469543"/>
                  </a:lnTo>
                  <a:lnTo>
                    <a:pt x="355724" y="1462158"/>
                  </a:lnTo>
                  <a:lnTo>
                    <a:pt x="352321" y="1459983"/>
                  </a:lnTo>
                  <a:lnTo>
                    <a:pt x="347595" y="1461579"/>
                  </a:lnTo>
                  <a:lnTo>
                    <a:pt x="344340" y="1460781"/>
                  </a:lnTo>
                  <a:lnTo>
                    <a:pt x="338880" y="1456838"/>
                  </a:lnTo>
                  <a:lnTo>
                    <a:pt x="335242" y="1450736"/>
                  </a:lnTo>
                  <a:lnTo>
                    <a:pt x="334991" y="1443233"/>
                  </a:lnTo>
                  <a:lnTo>
                    <a:pt x="336024" y="1441590"/>
                  </a:lnTo>
                  <a:lnTo>
                    <a:pt x="337049" y="1440706"/>
                  </a:lnTo>
                  <a:lnTo>
                    <a:pt x="334428" y="1438429"/>
                  </a:lnTo>
                  <a:lnTo>
                    <a:pt x="334303" y="1432624"/>
                  </a:lnTo>
                  <a:lnTo>
                    <a:pt x="333787" y="1428830"/>
                  </a:lnTo>
                  <a:lnTo>
                    <a:pt x="330876" y="1419356"/>
                  </a:lnTo>
                  <a:lnTo>
                    <a:pt x="327911" y="1413613"/>
                  </a:lnTo>
                  <a:lnTo>
                    <a:pt x="325071" y="1407417"/>
                  </a:lnTo>
                  <a:lnTo>
                    <a:pt x="328099" y="1404202"/>
                  </a:lnTo>
                  <a:lnTo>
                    <a:pt x="329672" y="1401385"/>
                  </a:lnTo>
                  <a:lnTo>
                    <a:pt x="331862" y="1393210"/>
                  </a:lnTo>
                  <a:lnTo>
                    <a:pt x="332284" y="1390425"/>
                  </a:lnTo>
                  <a:lnTo>
                    <a:pt x="333216" y="1387655"/>
                  </a:lnTo>
                  <a:lnTo>
                    <a:pt x="333567" y="1385081"/>
                  </a:lnTo>
                  <a:lnTo>
                    <a:pt x="333419" y="1382500"/>
                  </a:lnTo>
                  <a:lnTo>
                    <a:pt x="331338" y="1377806"/>
                  </a:lnTo>
                  <a:lnTo>
                    <a:pt x="324930" y="1368269"/>
                  </a:lnTo>
                  <a:lnTo>
                    <a:pt x="318625" y="1363011"/>
                  </a:lnTo>
                  <a:lnTo>
                    <a:pt x="306631" y="1357793"/>
                  </a:lnTo>
                  <a:lnTo>
                    <a:pt x="303322" y="1358091"/>
                  </a:lnTo>
                  <a:lnTo>
                    <a:pt x="302109" y="1357332"/>
                  </a:lnTo>
                  <a:lnTo>
                    <a:pt x="304668" y="1356385"/>
                  </a:lnTo>
                  <a:lnTo>
                    <a:pt x="307218" y="1354320"/>
                  </a:lnTo>
                  <a:lnTo>
                    <a:pt x="308595" y="1351135"/>
                  </a:lnTo>
                  <a:lnTo>
                    <a:pt x="305560" y="1349555"/>
                  </a:lnTo>
                  <a:lnTo>
                    <a:pt x="303096" y="1348843"/>
                  </a:lnTo>
                  <a:lnTo>
                    <a:pt x="298972" y="1346238"/>
                  </a:lnTo>
                  <a:lnTo>
                    <a:pt x="298214" y="1343915"/>
                  </a:lnTo>
                  <a:lnTo>
                    <a:pt x="299121" y="1342264"/>
                  </a:lnTo>
                  <a:lnTo>
                    <a:pt x="298159" y="1338055"/>
                  </a:lnTo>
                  <a:lnTo>
                    <a:pt x="292628" y="1336717"/>
                  </a:lnTo>
                  <a:lnTo>
                    <a:pt x="291173" y="1335755"/>
                  </a:lnTo>
                  <a:lnTo>
                    <a:pt x="291055" y="1334339"/>
                  </a:lnTo>
                  <a:lnTo>
                    <a:pt x="287308" y="1329738"/>
                  </a:lnTo>
                  <a:lnTo>
                    <a:pt x="282418" y="1324888"/>
                  </a:lnTo>
                  <a:lnTo>
                    <a:pt x="283232" y="1319983"/>
                  </a:lnTo>
                  <a:lnTo>
                    <a:pt x="279711" y="1316384"/>
                  </a:lnTo>
                  <a:lnTo>
                    <a:pt x="276660" y="1313833"/>
                  </a:lnTo>
                  <a:lnTo>
                    <a:pt x="271864" y="1312895"/>
                  </a:lnTo>
                  <a:lnTo>
                    <a:pt x="269940" y="1311111"/>
                  </a:lnTo>
                  <a:lnTo>
                    <a:pt x="281018" y="1311604"/>
                  </a:lnTo>
                  <a:lnTo>
                    <a:pt x="292667" y="1315320"/>
                  </a:lnTo>
                  <a:lnTo>
                    <a:pt x="291681" y="1316767"/>
                  </a:lnTo>
                  <a:lnTo>
                    <a:pt x="290852" y="1318989"/>
                  </a:lnTo>
                  <a:lnTo>
                    <a:pt x="294247" y="1325342"/>
                  </a:lnTo>
                  <a:lnTo>
                    <a:pt x="297502" y="1328933"/>
                  </a:lnTo>
                  <a:lnTo>
                    <a:pt x="304785" y="1333353"/>
                  </a:lnTo>
                  <a:lnTo>
                    <a:pt x="305685" y="1333361"/>
                  </a:lnTo>
                  <a:lnTo>
                    <a:pt x="307273" y="1332234"/>
                  </a:lnTo>
                  <a:lnTo>
                    <a:pt x="310880" y="1334104"/>
                  </a:lnTo>
                  <a:lnTo>
                    <a:pt x="313821" y="1336553"/>
                  </a:lnTo>
                  <a:lnTo>
                    <a:pt x="319360" y="1336748"/>
                  </a:lnTo>
                  <a:lnTo>
                    <a:pt x="326065" y="1339635"/>
                  </a:lnTo>
                  <a:lnTo>
                    <a:pt x="325611" y="1340816"/>
                  </a:lnTo>
                  <a:lnTo>
                    <a:pt x="324844" y="1341732"/>
                  </a:lnTo>
                  <a:lnTo>
                    <a:pt x="326746" y="1345198"/>
                  </a:lnTo>
                  <a:lnTo>
                    <a:pt x="329546" y="1344689"/>
                  </a:lnTo>
                  <a:lnTo>
                    <a:pt x="334256" y="1341841"/>
                  </a:lnTo>
                  <a:lnTo>
                    <a:pt x="346101" y="1351887"/>
                  </a:lnTo>
                  <a:lnTo>
                    <a:pt x="349379" y="1353686"/>
                  </a:lnTo>
                  <a:lnTo>
                    <a:pt x="368264" y="1358795"/>
                  </a:lnTo>
                  <a:lnTo>
                    <a:pt x="376964" y="1359272"/>
                  </a:lnTo>
                  <a:lnTo>
                    <a:pt x="381666" y="1360414"/>
                  </a:lnTo>
                  <a:lnTo>
                    <a:pt x="388496" y="1363004"/>
                  </a:lnTo>
                  <a:lnTo>
                    <a:pt x="395819" y="1368191"/>
                  </a:lnTo>
                  <a:lnTo>
                    <a:pt x="401804" y="1370029"/>
                  </a:lnTo>
                  <a:lnTo>
                    <a:pt x="412717" y="1371711"/>
                  </a:lnTo>
                  <a:lnTo>
                    <a:pt x="418342" y="1371461"/>
                  </a:lnTo>
                  <a:lnTo>
                    <a:pt x="432292" y="1368050"/>
                  </a:lnTo>
                  <a:lnTo>
                    <a:pt x="450168" y="1358920"/>
                  </a:lnTo>
                  <a:lnTo>
                    <a:pt x="459353" y="1350893"/>
                  </a:lnTo>
                  <a:lnTo>
                    <a:pt x="474006" y="1329903"/>
                  </a:lnTo>
                  <a:lnTo>
                    <a:pt x="475907" y="1324982"/>
                  </a:lnTo>
                  <a:lnTo>
                    <a:pt x="477636" y="1313348"/>
                  </a:lnTo>
                  <a:lnTo>
                    <a:pt x="477738" y="1308365"/>
                  </a:lnTo>
                  <a:lnTo>
                    <a:pt x="475610" y="1307864"/>
                  </a:lnTo>
                  <a:lnTo>
                    <a:pt x="472801" y="1305110"/>
                  </a:lnTo>
                  <a:lnTo>
                    <a:pt x="472801" y="1298335"/>
                  </a:lnTo>
                  <a:lnTo>
                    <a:pt x="471198" y="1295010"/>
                  </a:lnTo>
                  <a:lnTo>
                    <a:pt x="469124" y="1279528"/>
                  </a:lnTo>
                  <a:lnTo>
                    <a:pt x="464727" y="1277822"/>
                  </a:lnTo>
                  <a:lnTo>
                    <a:pt x="462318" y="1276023"/>
                  </a:lnTo>
                  <a:lnTo>
                    <a:pt x="459447" y="1275115"/>
                  </a:lnTo>
                  <a:lnTo>
                    <a:pt x="456263" y="1272666"/>
                  </a:lnTo>
                  <a:lnTo>
                    <a:pt x="452445" y="1266259"/>
                  </a:lnTo>
                  <a:lnTo>
                    <a:pt x="448697" y="1261956"/>
                  </a:lnTo>
                  <a:lnTo>
                    <a:pt x="445615" y="1256136"/>
                  </a:lnTo>
                  <a:lnTo>
                    <a:pt x="443722" y="1253992"/>
                  </a:lnTo>
                  <a:lnTo>
                    <a:pt x="442337" y="1253327"/>
                  </a:lnTo>
                  <a:lnTo>
                    <a:pt x="443291" y="1256269"/>
                  </a:lnTo>
                  <a:lnTo>
                    <a:pt x="444027" y="1259421"/>
                  </a:lnTo>
                  <a:lnTo>
                    <a:pt x="438441" y="1258647"/>
                  </a:lnTo>
                  <a:lnTo>
                    <a:pt x="422246" y="1243688"/>
                  </a:lnTo>
                  <a:lnTo>
                    <a:pt x="419477" y="1242515"/>
                  </a:lnTo>
                  <a:lnTo>
                    <a:pt x="418405" y="1243868"/>
                  </a:lnTo>
                  <a:lnTo>
                    <a:pt x="413429" y="1241866"/>
                  </a:lnTo>
                  <a:lnTo>
                    <a:pt x="411833" y="1238322"/>
                  </a:lnTo>
                  <a:lnTo>
                    <a:pt x="398064" y="1221705"/>
                  </a:lnTo>
                  <a:lnTo>
                    <a:pt x="373639" y="1202780"/>
                  </a:lnTo>
                  <a:lnTo>
                    <a:pt x="356944" y="1191209"/>
                  </a:lnTo>
                  <a:lnTo>
                    <a:pt x="344474" y="1186030"/>
                  </a:lnTo>
                  <a:lnTo>
                    <a:pt x="343230" y="1186640"/>
                  </a:lnTo>
                  <a:lnTo>
                    <a:pt x="341970" y="1188791"/>
                  </a:lnTo>
                  <a:lnTo>
                    <a:pt x="338324" y="1189386"/>
                  </a:lnTo>
                  <a:lnTo>
                    <a:pt x="335125" y="1188964"/>
                  </a:lnTo>
                  <a:lnTo>
                    <a:pt x="323898" y="1184324"/>
                  </a:lnTo>
                  <a:lnTo>
                    <a:pt x="321183" y="1183690"/>
                  </a:lnTo>
                  <a:lnTo>
                    <a:pt x="309221" y="1183871"/>
                  </a:lnTo>
                  <a:lnTo>
                    <a:pt x="307962" y="1185177"/>
                  </a:lnTo>
                  <a:lnTo>
                    <a:pt x="303760" y="1194995"/>
                  </a:lnTo>
                  <a:lnTo>
                    <a:pt x="301515" y="1196975"/>
                  </a:lnTo>
                  <a:lnTo>
                    <a:pt x="297290" y="1198782"/>
                  </a:lnTo>
                  <a:lnTo>
                    <a:pt x="298503" y="1195825"/>
                  </a:lnTo>
                  <a:lnTo>
                    <a:pt x="301390" y="1193673"/>
                  </a:lnTo>
                  <a:lnTo>
                    <a:pt x="303260" y="1186530"/>
                  </a:lnTo>
                  <a:lnTo>
                    <a:pt x="303369" y="1183565"/>
                  </a:lnTo>
                  <a:lnTo>
                    <a:pt x="304379" y="1179654"/>
                  </a:lnTo>
                  <a:lnTo>
                    <a:pt x="304175" y="1176540"/>
                  </a:lnTo>
                  <a:lnTo>
                    <a:pt x="302650" y="1175531"/>
                  </a:lnTo>
                  <a:lnTo>
                    <a:pt x="299817" y="1176563"/>
                  </a:lnTo>
                  <a:lnTo>
                    <a:pt x="293738" y="1180326"/>
                  </a:lnTo>
                  <a:lnTo>
                    <a:pt x="292925" y="1179333"/>
                  </a:lnTo>
                  <a:lnTo>
                    <a:pt x="294669" y="1175445"/>
                  </a:lnTo>
                  <a:lnTo>
                    <a:pt x="294200" y="1173911"/>
                  </a:lnTo>
                  <a:lnTo>
                    <a:pt x="291650" y="1174490"/>
                  </a:lnTo>
                  <a:lnTo>
                    <a:pt x="286228" y="1172699"/>
                  </a:lnTo>
                  <a:lnTo>
                    <a:pt x="280541" y="1173348"/>
                  </a:lnTo>
                  <a:lnTo>
                    <a:pt x="279508" y="1168638"/>
                  </a:lnTo>
                  <a:lnTo>
                    <a:pt x="275792" y="1165978"/>
                  </a:lnTo>
                  <a:lnTo>
                    <a:pt x="274258" y="1163717"/>
                  </a:lnTo>
                  <a:lnTo>
                    <a:pt x="276128" y="1161096"/>
                  </a:lnTo>
                  <a:lnTo>
                    <a:pt x="288810" y="1165407"/>
                  </a:lnTo>
                  <a:lnTo>
                    <a:pt x="292338" y="1165658"/>
                  </a:lnTo>
                  <a:lnTo>
                    <a:pt x="294083" y="1164116"/>
                  </a:lnTo>
                  <a:lnTo>
                    <a:pt x="294482" y="1161323"/>
                  </a:lnTo>
                  <a:lnTo>
                    <a:pt x="294372" y="1158061"/>
                  </a:lnTo>
                  <a:lnTo>
                    <a:pt x="292917" y="1156175"/>
                  </a:lnTo>
                  <a:lnTo>
                    <a:pt x="284656" y="1152710"/>
                  </a:lnTo>
                  <a:lnTo>
                    <a:pt x="280838" y="1148751"/>
                  </a:lnTo>
                  <a:lnTo>
                    <a:pt x="271903" y="1143322"/>
                  </a:lnTo>
                  <a:lnTo>
                    <a:pt x="271567" y="1145864"/>
                  </a:lnTo>
                  <a:lnTo>
                    <a:pt x="272912" y="1150879"/>
                  </a:lnTo>
                  <a:lnTo>
                    <a:pt x="272200" y="1152498"/>
                  </a:lnTo>
                  <a:lnTo>
                    <a:pt x="269595" y="1151090"/>
                  </a:lnTo>
                  <a:lnTo>
                    <a:pt x="267601" y="1152123"/>
                  </a:lnTo>
                  <a:lnTo>
                    <a:pt x="264909" y="1158139"/>
                  </a:lnTo>
                  <a:lnTo>
                    <a:pt x="262296" y="1159657"/>
                  </a:lnTo>
                  <a:lnTo>
                    <a:pt x="260231" y="1160126"/>
                  </a:lnTo>
                  <a:lnTo>
                    <a:pt x="251375" y="1155080"/>
                  </a:lnTo>
                  <a:lnTo>
                    <a:pt x="247424" y="1154181"/>
                  </a:lnTo>
                  <a:lnTo>
                    <a:pt x="248621" y="1162512"/>
                  </a:lnTo>
                  <a:lnTo>
                    <a:pt x="248582" y="1165407"/>
                  </a:lnTo>
                  <a:lnTo>
                    <a:pt x="248018" y="1168208"/>
                  </a:lnTo>
                  <a:lnTo>
                    <a:pt x="247228" y="1169640"/>
                  </a:lnTo>
                  <a:lnTo>
                    <a:pt x="245656" y="1170266"/>
                  </a:lnTo>
                  <a:lnTo>
                    <a:pt x="241846" y="1170015"/>
                  </a:lnTo>
                  <a:lnTo>
                    <a:pt x="236675" y="1166737"/>
                  </a:lnTo>
                  <a:lnTo>
                    <a:pt x="233334" y="1163647"/>
                  </a:lnTo>
                  <a:lnTo>
                    <a:pt x="232294" y="1163514"/>
                  </a:lnTo>
                  <a:lnTo>
                    <a:pt x="231839" y="1163889"/>
                  </a:lnTo>
                  <a:lnTo>
                    <a:pt x="232653" y="1166988"/>
                  </a:lnTo>
                  <a:lnTo>
                    <a:pt x="232434" y="1169366"/>
                  </a:lnTo>
                  <a:lnTo>
                    <a:pt x="231933" y="1171948"/>
                  </a:lnTo>
                  <a:lnTo>
                    <a:pt x="231229" y="1174287"/>
                  </a:lnTo>
                  <a:lnTo>
                    <a:pt x="230251" y="1176243"/>
                  </a:lnTo>
                  <a:lnTo>
                    <a:pt x="228202" y="1178762"/>
                  </a:lnTo>
                  <a:lnTo>
                    <a:pt x="224658" y="1180749"/>
                  </a:lnTo>
                  <a:lnTo>
                    <a:pt x="214902" y="1184622"/>
                  </a:lnTo>
                  <a:lnTo>
                    <a:pt x="214127" y="1186327"/>
                  </a:lnTo>
                  <a:lnTo>
                    <a:pt x="210983" y="1197045"/>
                  </a:lnTo>
                  <a:lnTo>
                    <a:pt x="210130" y="1198610"/>
                  </a:lnTo>
                  <a:lnTo>
                    <a:pt x="208979" y="1199932"/>
                  </a:lnTo>
                  <a:lnTo>
                    <a:pt x="205623" y="1201645"/>
                  </a:lnTo>
                  <a:lnTo>
                    <a:pt x="204152" y="1202404"/>
                  </a:lnTo>
                  <a:lnTo>
                    <a:pt x="199615" y="1205377"/>
                  </a:lnTo>
                  <a:lnTo>
                    <a:pt x="196846" y="1207380"/>
                  </a:lnTo>
                  <a:lnTo>
                    <a:pt x="193513" y="1208851"/>
                  </a:lnTo>
                  <a:lnTo>
                    <a:pt x="194373" y="1210799"/>
                  </a:lnTo>
                  <a:lnTo>
                    <a:pt x="199912" y="1211206"/>
                  </a:lnTo>
                  <a:lnTo>
                    <a:pt x="200765" y="1211761"/>
                  </a:lnTo>
                  <a:lnTo>
                    <a:pt x="201383" y="1212755"/>
                  </a:lnTo>
                  <a:lnTo>
                    <a:pt x="201484" y="1214351"/>
                  </a:lnTo>
                  <a:lnTo>
                    <a:pt x="200929" y="1216924"/>
                  </a:lnTo>
                  <a:lnTo>
                    <a:pt x="194936" y="1231015"/>
                  </a:lnTo>
                  <a:lnTo>
                    <a:pt x="194749" y="1233964"/>
                  </a:lnTo>
                  <a:lnTo>
                    <a:pt x="196705" y="1242132"/>
                  </a:lnTo>
                  <a:lnTo>
                    <a:pt x="199451" y="1251707"/>
                  </a:lnTo>
                  <a:lnTo>
                    <a:pt x="207751" y="1255940"/>
                  </a:lnTo>
                  <a:lnTo>
                    <a:pt x="213916" y="1259234"/>
                  </a:lnTo>
                  <a:lnTo>
                    <a:pt x="217875" y="1267010"/>
                  </a:lnTo>
                  <a:lnTo>
                    <a:pt x="224407" y="1277188"/>
                  </a:lnTo>
                  <a:lnTo>
                    <a:pt x="227865" y="1280975"/>
                  </a:lnTo>
                  <a:lnTo>
                    <a:pt x="228061" y="1282148"/>
                  </a:lnTo>
                  <a:lnTo>
                    <a:pt x="227036" y="1289103"/>
                  </a:lnTo>
                  <a:lnTo>
                    <a:pt x="222850" y="1296035"/>
                  </a:lnTo>
                  <a:lnTo>
                    <a:pt x="218939" y="1301856"/>
                  </a:lnTo>
                  <a:lnTo>
                    <a:pt x="214886" y="1308834"/>
                  </a:lnTo>
                  <a:lnTo>
                    <a:pt x="211718" y="1314757"/>
                  </a:lnTo>
                  <a:lnTo>
                    <a:pt x="208283" y="1321821"/>
                  </a:lnTo>
                  <a:lnTo>
                    <a:pt x="207884" y="1324106"/>
                  </a:lnTo>
                  <a:lnTo>
                    <a:pt x="207821" y="1326257"/>
                  </a:lnTo>
                  <a:lnTo>
                    <a:pt x="208416" y="1328627"/>
                  </a:lnTo>
                  <a:lnTo>
                    <a:pt x="212813" y="1337178"/>
                  </a:lnTo>
                  <a:lnTo>
                    <a:pt x="214526" y="1341521"/>
                  </a:lnTo>
                  <a:lnTo>
                    <a:pt x="216568" y="1346199"/>
                  </a:lnTo>
                  <a:lnTo>
                    <a:pt x="218328" y="1351284"/>
                  </a:lnTo>
                  <a:lnTo>
                    <a:pt x="219346" y="1355830"/>
                  </a:lnTo>
                  <a:lnTo>
                    <a:pt x="221106" y="1360234"/>
                  </a:lnTo>
                  <a:lnTo>
                    <a:pt x="222201" y="1362480"/>
                  </a:lnTo>
                  <a:lnTo>
                    <a:pt x="224016" y="1365625"/>
                  </a:lnTo>
                  <a:lnTo>
                    <a:pt x="226207" y="1370287"/>
                  </a:lnTo>
                  <a:lnTo>
                    <a:pt x="226934" y="1373972"/>
                  </a:lnTo>
                  <a:lnTo>
                    <a:pt x="230244" y="1386677"/>
                  </a:lnTo>
                  <a:lnTo>
                    <a:pt x="230580" y="1389893"/>
                  </a:lnTo>
                  <a:lnTo>
                    <a:pt x="230416" y="1392271"/>
                  </a:lnTo>
                  <a:lnTo>
                    <a:pt x="228961" y="1392850"/>
                  </a:lnTo>
                  <a:lnTo>
                    <a:pt x="225745" y="1393226"/>
                  </a:lnTo>
                  <a:lnTo>
                    <a:pt x="222256" y="1394783"/>
                  </a:lnTo>
                  <a:lnTo>
                    <a:pt x="222084" y="1395307"/>
                  </a:lnTo>
                  <a:lnTo>
                    <a:pt x="224360" y="1398264"/>
                  </a:lnTo>
                  <a:lnTo>
                    <a:pt x="222349" y="1403310"/>
                  </a:lnTo>
                  <a:lnTo>
                    <a:pt x="222060" y="1410500"/>
                  </a:lnTo>
                  <a:lnTo>
                    <a:pt x="219917" y="1414255"/>
                  </a:lnTo>
                  <a:lnTo>
                    <a:pt x="219713" y="1415123"/>
                  </a:lnTo>
                  <a:lnTo>
                    <a:pt x="219807" y="1415851"/>
                  </a:lnTo>
                  <a:lnTo>
                    <a:pt x="220191" y="1416422"/>
                  </a:lnTo>
                  <a:lnTo>
                    <a:pt x="224157" y="1417424"/>
                  </a:lnTo>
                  <a:lnTo>
                    <a:pt x="224501" y="1418441"/>
                  </a:lnTo>
                  <a:lnTo>
                    <a:pt x="224517" y="1420545"/>
                  </a:lnTo>
                  <a:lnTo>
                    <a:pt x="224165" y="1422485"/>
                  </a:lnTo>
                  <a:lnTo>
                    <a:pt x="222170" y="1423925"/>
                  </a:lnTo>
                  <a:lnTo>
                    <a:pt x="220034" y="1426045"/>
                  </a:lnTo>
                  <a:lnTo>
                    <a:pt x="219557" y="1428001"/>
                  </a:lnTo>
                  <a:lnTo>
                    <a:pt x="219627" y="1429738"/>
                  </a:lnTo>
                  <a:lnTo>
                    <a:pt x="220355" y="1432671"/>
                  </a:lnTo>
                  <a:lnTo>
                    <a:pt x="221771" y="1436082"/>
                  </a:lnTo>
                  <a:lnTo>
                    <a:pt x="223562" y="1438218"/>
                  </a:lnTo>
                  <a:lnTo>
                    <a:pt x="229923" y="1440244"/>
                  </a:lnTo>
                  <a:lnTo>
                    <a:pt x="230745" y="1441911"/>
                  </a:lnTo>
                  <a:lnTo>
                    <a:pt x="231088" y="1444195"/>
                  </a:lnTo>
                  <a:lnTo>
                    <a:pt x="230956" y="1446425"/>
                  </a:lnTo>
                  <a:lnTo>
                    <a:pt x="227998" y="1450869"/>
                  </a:lnTo>
                  <a:lnTo>
                    <a:pt x="228022" y="1452574"/>
                  </a:lnTo>
                  <a:lnTo>
                    <a:pt x="229234" y="1456689"/>
                  </a:lnTo>
                  <a:lnTo>
                    <a:pt x="230690" y="1460609"/>
                  </a:lnTo>
                  <a:lnTo>
                    <a:pt x="236893" y="1464849"/>
                  </a:lnTo>
                  <a:lnTo>
                    <a:pt x="239029" y="1467165"/>
                  </a:lnTo>
                  <a:lnTo>
                    <a:pt x="239593" y="1469003"/>
                  </a:lnTo>
                  <a:lnTo>
                    <a:pt x="239905" y="1471968"/>
                  </a:lnTo>
                  <a:lnTo>
                    <a:pt x="239866" y="1475176"/>
                  </a:lnTo>
                  <a:lnTo>
                    <a:pt x="239381" y="1478016"/>
                  </a:lnTo>
                  <a:lnTo>
                    <a:pt x="237433" y="1481670"/>
                  </a:lnTo>
                  <a:lnTo>
                    <a:pt x="232935" y="1488852"/>
                  </a:lnTo>
                  <a:lnTo>
                    <a:pt x="228405" y="1491629"/>
                  </a:lnTo>
                  <a:lnTo>
                    <a:pt x="228131" y="1492231"/>
                  </a:lnTo>
                  <a:lnTo>
                    <a:pt x="229532" y="1494516"/>
                  </a:lnTo>
                  <a:lnTo>
                    <a:pt x="237504" y="1503638"/>
                  </a:lnTo>
                  <a:lnTo>
                    <a:pt x="242706" y="1507886"/>
                  </a:lnTo>
                  <a:lnTo>
                    <a:pt x="249716" y="1513597"/>
                  </a:lnTo>
                  <a:lnTo>
                    <a:pt x="254238" y="1518095"/>
                  </a:lnTo>
                  <a:lnTo>
                    <a:pt x="255701" y="1521319"/>
                  </a:lnTo>
                  <a:lnTo>
                    <a:pt x="257657" y="1524902"/>
                  </a:lnTo>
                  <a:lnTo>
                    <a:pt x="259855" y="1527820"/>
                  </a:lnTo>
                  <a:lnTo>
                    <a:pt x="261443" y="1530347"/>
                  </a:lnTo>
                  <a:lnTo>
                    <a:pt x="262046" y="1531974"/>
                  </a:lnTo>
                  <a:lnTo>
                    <a:pt x="261991" y="1533719"/>
                  </a:lnTo>
                  <a:lnTo>
                    <a:pt x="259871" y="1538968"/>
                  </a:lnTo>
                  <a:lnTo>
                    <a:pt x="258666" y="1543013"/>
                  </a:lnTo>
                  <a:lnTo>
                    <a:pt x="256546" y="1548920"/>
                  </a:lnTo>
                  <a:lnTo>
                    <a:pt x="254371" y="1553019"/>
                  </a:lnTo>
                  <a:lnTo>
                    <a:pt x="248863" y="1560483"/>
                  </a:lnTo>
                  <a:lnTo>
                    <a:pt x="240735" y="1569715"/>
                  </a:lnTo>
                  <a:lnTo>
                    <a:pt x="238849" y="1572492"/>
                  </a:lnTo>
                  <a:lnTo>
                    <a:pt x="235047" y="1577319"/>
                  </a:lnTo>
                  <a:lnTo>
                    <a:pt x="228530" y="1586965"/>
                  </a:lnTo>
                  <a:lnTo>
                    <a:pt x="226848" y="1589085"/>
                  </a:lnTo>
                  <a:lnTo>
                    <a:pt x="221512" y="1596721"/>
                  </a:lnTo>
                  <a:lnTo>
                    <a:pt x="219080" y="1599146"/>
                  </a:lnTo>
                  <a:lnTo>
                    <a:pt x="217163" y="1601407"/>
                  </a:lnTo>
                  <a:lnTo>
                    <a:pt x="211882" y="1608566"/>
                  </a:lnTo>
                  <a:lnTo>
                    <a:pt x="206202" y="1613972"/>
                  </a:lnTo>
                  <a:lnTo>
                    <a:pt x="200632" y="1618979"/>
                  </a:lnTo>
                  <a:lnTo>
                    <a:pt x="198958" y="1621506"/>
                  </a:lnTo>
                  <a:lnTo>
                    <a:pt x="196877" y="1623438"/>
                  </a:lnTo>
                  <a:lnTo>
                    <a:pt x="194396" y="1625269"/>
                  </a:lnTo>
                  <a:lnTo>
                    <a:pt x="193356" y="1626294"/>
                  </a:lnTo>
                  <a:lnTo>
                    <a:pt x="187747" y="1633092"/>
                  </a:lnTo>
                  <a:lnTo>
                    <a:pt x="179962" y="1642465"/>
                  </a:lnTo>
                  <a:lnTo>
                    <a:pt x="188341" y="1640908"/>
                  </a:lnTo>
                  <a:lnTo>
                    <a:pt x="195664" y="1636159"/>
                  </a:lnTo>
                  <a:lnTo>
                    <a:pt x="197096" y="1637270"/>
                  </a:lnTo>
                  <a:lnTo>
                    <a:pt x="198692" y="1639124"/>
                  </a:lnTo>
                  <a:lnTo>
                    <a:pt x="198465" y="1642159"/>
                  </a:lnTo>
                  <a:lnTo>
                    <a:pt x="198074" y="1644444"/>
                  </a:lnTo>
                  <a:lnTo>
                    <a:pt x="195202" y="1642285"/>
                  </a:lnTo>
                  <a:lnTo>
                    <a:pt x="195875" y="1644835"/>
                  </a:lnTo>
                  <a:lnTo>
                    <a:pt x="198527" y="1649615"/>
                  </a:lnTo>
                  <a:lnTo>
                    <a:pt x="202251" y="1651555"/>
                  </a:lnTo>
                  <a:lnTo>
                    <a:pt x="207884" y="1657752"/>
                  </a:lnTo>
                  <a:lnTo>
                    <a:pt x="214503" y="1658432"/>
                  </a:lnTo>
                  <a:lnTo>
                    <a:pt x="218868" y="1657290"/>
                  </a:lnTo>
                  <a:lnTo>
                    <a:pt x="222201" y="1657580"/>
                  </a:lnTo>
                  <a:lnTo>
                    <a:pt x="225518" y="1660858"/>
                  </a:lnTo>
                  <a:lnTo>
                    <a:pt x="227811" y="1665012"/>
                  </a:lnTo>
                  <a:lnTo>
                    <a:pt x="229633" y="1666052"/>
                  </a:lnTo>
                  <a:lnTo>
                    <a:pt x="232105" y="1668039"/>
                  </a:lnTo>
                  <a:lnTo>
                    <a:pt x="231761" y="1670347"/>
                  </a:lnTo>
                  <a:lnTo>
                    <a:pt x="231010" y="1671685"/>
                  </a:lnTo>
                  <a:lnTo>
                    <a:pt x="221067" y="1668102"/>
                  </a:lnTo>
                  <a:lnTo>
                    <a:pt x="209598" y="1666170"/>
                  </a:lnTo>
                  <a:lnTo>
                    <a:pt x="208103" y="1667867"/>
                  </a:lnTo>
                  <a:lnTo>
                    <a:pt x="206656" y="1670473"/>
                  </a:lnTo>
                  <a:lnTo>
                    <a:pt x="205960" y="1672514"/>
                  </a:lnTo>
                  <a:lnTo>
                    <a:pt x="205209" y="1673657"/>
                  </a:lnTo>
                  <a:lnTo>
                    <a:pt x="203440" y="1674392"/>
                  </a:lnTo>
                  <a:lnTo>
                    <a:pt x="200820" y="1674619"/>
                  </a:lnTo>
                  <a:lnTo>
                    <a:pt x="197667" y="1674126"/>
                  </a:lnTo>
                  <a:lnTo>
                    <a:pt x="195781" y="1672757"/>
                  </a:lnTo>
                  <a:lnTo>
                    <a:pt x="194373" y="1674298"/>
                  </a:lnTo>
                  <a:lnTo>
                    <a:pt x="193708" y="1677787"/>
                  </a:lnTo>
                  <a:lnTo>
                    <a:pt x="191752" y="1679595"/>
                  </a:lnTo>
                  <a:lnTo>
                    <a:pt x="189069" y="1678194"/>
                  </a:lnTo>
                  <a:lnTo>
                    <a:pt x="187285" y="1675503"/>
                  </a:lnTo>
                  <a:lnTo>
                    <a:pt x="185681" y="1675722"/>
                  </a:lnTo>
                  <a:lnTo>
                    <a:pt x="184711" y="1678194"/>
                  </a:lnTo>
                  <a:lnTo>
                    <a:pt x="185423" y="1681566"/>
                  </a:lnTo>
                  <a:lnTo>
                    <a:pt x="185814" y="1685603"/>
                  </a:lnTo>
                  <a:lnTo>
                    <a:pt x="184680" y="1688615"/>
                  </a:lnTo>
                  <a:lnTo>
                    <a:pt x="185846" y="1689953"/>
                  </a:lnTo>
                  <a:lnTo>
                    <a:pt x="187316" y="1692112"/>
                  </a:lnTo>
                  <a:lnTo>
                    <a:pt x="187716" y="1693348"/>
                  </a:lnTo>
                  <a:lnTo>
                    <a:pt x="187215" y="1694076"/>
                  </a:lnTo>
                  <a:lnTo>
                    <a:pt x="185744" y="1694694"/>
                  </a:lnTo>
                  <a:lnTo>
                    <a:pt x="185407" y="1695359"/>
                  </a:lnTo>
                  <a:lnTo>
                    <a:pt x="184758" y="1696478"/>
                  </a:lnTo>
                  <a:lnTo>
                    <a:pt x="183037" y="1696681"/>
                  </a:lnTo>
                  <a:lnTo>
                    <a:pt x="182153" y="1697510"/>
                  </a:lnTo>
                  <a:lnTo>
                    <a:pt x="181097" y="1701148"/>
                  </a:lnTo>
                  <a:lnTo>
                    <a:pt x="179079" y="1707157"/>
                  </a:lnTo>
                  <a:lnTo>
                    <a:pt x="176097" y="1711710"/>
                  </a:lnTo>
                  <a:lnTo>
                    <a:pt x="173711" y="1714198"/>
                  </a:lnTo>
                  <a:lnTo>
                    <a:pt x="172647" y="1716107"/>
                  </a:lnTo>
                  <a:lnTo>
                    <a:pt x="171982" y="1718391"/>
                  </a:lnTo>
                  <a:lnTo>
                    <a:pt x="171826" y="1720683"/>
                  </a:lnTo>
                  <a:lnTo>
                    <a:pt x="174111" y="1733201"/>
                  </a:lnTo>
                  <a:lnTo>
                    <a:pt x="174087" y="1735454"/>
                  </a:lnTo>
                  <a:lnTo>
                    <a:pt x="173547" y="1737762"/>
                  </a:lnTo>
                  <a:lnTo>
                    <a:pt x="173156" y="1740101"/>
                  </a:lnTo>
                  <a:lnTo>
                    <a:pt x="173477" y="1742127"/>
                  </a:lnTo>
                  <a:lnTo>
                    <a:pt x="174987" y="1745585"/>
                  </a:lnTo>
                  <a:lnTo>
                    <a:pt x="176590" y="1750733"/>
                  </a:lnTo>
                  <a:lnTo>
                    <a:pt x="177240" y="1754011"/>
                  </a:lnTo>
                  <a:lnTo>
                    <a:pt x="178304" y="1755208"/>
                  </a:lnTo>
                  <a:lnTo>
                    <a:pt x="179329" y="1756092"/>
                  </a:lnTo>
                  <a:lnTo>
                    <a:pt x="179540" y="1756648"/>
                  </a:lnTo>
                  <a:lnTo>
                    <a:pt x="179509" y="1757219"/>
                  </a:lnTo>
                  <a:lnTo>
                    <a:pt x="178977" y="1757868"/>
                  </a:lnTo>
                  <a:lnTo>
                    <a:pt x="174353" y="1759581"/>
                  </a:lnTo>
                  <a:lnTo>
                    <a:pt x="173751" y="1761029"/>
                  </a:lnTo>
                  <a:lnTo>
                    <a:pt x="173250" y="1762648"/>
                  </a:lnTo>
                  <a:lnTo>
                    <a:pt x="171231" y="1765034"/>
                  </a:lnTo>
                  <a:lnTo>
                    <a:pt x="170613" y="1767256"/>
                  </a:lnTo>
                  <a:lnTo>
                    <a:pt x="170230" y="1769799"/>
                  </a:lnTo>
                  <a:lnTo>
                    <a:pt x="170183" y="1770706"/>
                  </a:lnTo>
                  <a:lnTo>
                    <a:pt x="172773" y="1770871"/>
                  </a:lnTo>
                  <a:lnTo>
                    <a:pt x="173680" y="1771520"/>
                  </a:lnTo>
                  <a:lnTo>
                    <a:pt x="174291" y="1774712"/>
                  </a:lnTo>
                  <a:lnTo>
                    <a:pt x="177232" y="1777223"/>
                  </a:lnTo>
                  <a:lnTo>
                    <a:pt x="179955" y="1779304"/>
                  </a:lnTo>
                  <a:lnTo>
                    <a:pt x="180651" y="1780267"/>
                  </a:lnTo>
                  <a:lnTo>
                    <a:pt x="180862" y="1782113"/>
                  </a:lnTo>
                  <a:lnTo>
                    <a:pt x="180690" y="1784264"/>
                  </a:lnTo>
                  <a:lnTo>
                    <a:pt x="180346" y="1785383"/>
                  </a:lnTo>
                  <a:lnTo>
                    <a:pt x="179204" y="1786666"/>
                  </a:lnTo>
                  <a:lnTo>
                    <a:pt x="178210" y="1789913"/>
                  </a:lnTo>
                  <a:lnTo>
                    <a:pt x="178069" y="1792995"/>
                  </a:lnTo>
                  <a:lnTo>
                    <a:pt x="176497" y="1798308"/>
                  </a:lnTo>
                  <a:lnTo>
                    <a:pt x="176849" y="1798409"/>
                  </a:lnTo>
                  <a:lnTo>
                    <a:pt x="180150" y="1797447"/>
                  </a:lnTo>
                  <a:lnTo>
                    <a:pt x="181089" y="1797995"/>
                  </a:lnTo>
                  <a:lnTo>
                    <a:pt x="181809" y="1799168"/>
                  </a:lnTo>
                  <a:lnTo>
                    <a:pt x="182043" y="1802493"/>
                  </a:lnTo>
                  <a:lnTo>
                    <a:pt x="183123" y="1803987"/>
                  </a:lnTo>
                  <a:lnTo>
                    <a:pt x="184226" y="1806319"/>
                  </a:lnTo>
                  <a:lnTo>
                    <a:pt x="184570" y="1808126"/>
                  </a:lnTo>
                  <a:lnTo>
                    <a:pt x="186675" y="1810277"/>
                  </a:lnTo>
                  <a:lnTo>
                    <a:pt x="186839" y="1811670"/>
                  </a:lnTo>
                  <a:lnTo>
                    <a:pt x="188122" y="1816575"/>
                  </a:lnTo>
                  <a:lnTo>
                    <a:pt x="188615" y="1819392"/>
                  </a:lnTo>
                  <a:lnTo>
                    <a:pt x="188842" y="1821567"/>
                  </a:lnTo>
                  <a:lnTo>
                    <a:pt x="188208" y="1824328"/>
                  </a:lnTo>
                  <a:lnTo>
                    <a:pt x="187653" y="1826190"/>
                  </a:lnTo>
                  <a:lnTo>
                    <a:pt x="190649" y="1829609"/>
                  </a:lnTo>
                  <a:lnTo>
                    <a:pt x="191353" y="1829742"/>
                  </a:lnTo>
                  <a:lnTo>
                    <a:pt x="193020" y="1828396"/>
                  </a:lnTo>
                  <a:lnTo>
                    <a:pt x="193348" y="1828302"/>
                  </a:lnTo>
                  <a:lnTo>
                    <a:pt x="196791" y="1828185"/>
                  </a:lnTo>
                  <a:lnTo>
                    <a:pt x="198386" y="1829374"/>
                  </a:lnTo>
                  <a:lnTo>
                    <a:pt x="199568" y="1831690"/>
                  </a:lnTo>
                  <a:lnTo>
                    <a:pt x="200671" y="1833536"/>
                  </a:lnTo>
                  <a:lnTo>
                    <a:pt x="201852" y="1834037"/>
                  </a:lnTo>
                  <a:lnTo>
                    <a:pt x="205201" y="1831706"/>
                  </a:lnTo>
                  <a:lnTo>
                    <a:pt x="207055" y="1830931"/>
                  </a:lnTo>
                  <a:lnTo>
                    <a:pt x="208276" y="1830955"/>
                  </a:lnTo>
                  <a:lnTo>
                    <a:pt x="212570" y="1833043"/>
                  </a:lnTo>
                  <a:lnTo>
                    <a:pt x="214589" y="1834186"/>
                  </a:lnTo>
                  <a:lnTo>
                    <a:pt x="215050" y="1835218"/>
                  </a:lnTo>
                  <a:lnTo>
                    <a:pt x="215090" y="1836439"/>
                  </a:lnTo>
                  <a:lnTo>
                    <a:pt x="214542" y="1838246"/>
                  </a:lnTo>
                  <a:lnTo>
                    <a:pt x="214112" y="1840210"/>
                  </a:lnTo>
                  <a:lnTo>
                    <a:pt x="215418" y="1842525"/>
                  </a:lnTo>
                  <a:lnTo>
                    <a:pt x="216936" y="1844090"/>
                  </a:lnTo>
                  <a:lnTo>
                    <a:pt x="220183" y="1841501"/>
                  </a:lnTo>
                  <a:lnTo>
                    <a:pt x="221380" y="1840781"/>
                  </a:lnTo>
                  <a:lnTo>
                    <a:pt x="222686" y="1840757"/>
                  </a:lnTo>
                  <a:lnTo>
                    <a:pt x="224439" y="1839795"/>
                  </a:lnTo>
                  <a:lnTo>
                    <a:pt x="225706" y="1838340"/>
                  </a:lnTo>
                  <a:lnTo>
                    <a:pt x="226919" y="1837839"/>
                  </a:lnTo>
                  <a:lnTo>
                    <a:pt x="229234" y="1838183"/>
                  </a:lnTo>
                  <a:lnTo>
                    <a:pt x="233428" y="1837839"/>
                  </a:lnTo>
                  <a:lnTo>
                    <a:pt x="238317" y="1840124"/>
                  </a:lnTo>
                  <a:lnTo>
                    <a:pt x="238740" y="1840820"/>
                  </a:lnTo>
                  <a:lnTo>
                    <a:pt x="241181" y="1843488"/>
                  </a:lnTo>
                  <a:lnTo>
                    <a:pt x="242034" y="1844810"/>
                  </a:lnTo>
                  <a:lnTo>
                    <a:pt x="242839" y="1845232"/>
                  </a:lnTo>
                  <a:lnTo>
                    <a:pt x="244146" y="1846531"/>
                  </a:lnTo>
                  <a:lnTo>
                    <a:pt x="245883" y="1847345"/>
                  </a:lnTo>
                  <a:lnTo>
                    <a:pt x="247095" y="1847094"/>
                  </a:lnTo>
                  <a:lnTo>
                    <a:pt x="247674" y="1847525"/>
                  </a:lnTo>
                  <a:lnTo>
                    <a:pt x="248214" y="1848542"/>
                  </a:lnTo>
                  <a:lnTo>
                    <a:pt x="248253" y="1850278"/>
                  </a:lnTo>
                  <a:lnTo>
                    <a:pt x="248081" y="1855223"/>
                  </a:lnTo>
                  <a:lnTo>
                    <a:pt x="247228" y="1856647"/>
                  </a:lnTo>
                  <a:lnTo>
                    <a:pt x="246328" y="1857805"/>
                  </a:lnTo>
                  <a:lnTo>
                    <a:pt x="246102" y="1858704"/>
                  </a:lnTo>
                  <a:lnTo>
                    <a:pt x="246188" y="1859792"/>
                  </a:lnTo>
                  <a:lnTo>
                    <a:pt x="247573" y="1861912"/>
                  </a:lnTo>
                  <a:lnTo>
                    <a:pt x="249356" y="1865206"/>
                  </a:lnTo>
                  <a:lnTo>
                    <a:pt x="249771" y="1867115"/>
                  </a:lnTo>
                  <a:lnTo>
                    <a:pt x="249771" y="1868546"/>
                  </a:lnTo>
                  <a:lnTo>
                    <a:pt x="247338" y="1872740"/>
                  </a:lnTo>
                  <a:lnTo>
                    <a:pt x="246524" y="1873717"/>
                  </a:lnTo>
                  <a:lnTo>
                    <a:pt x="245961" y="1875775"/>
                  </a:lnTo>
                  <a:lnTo>
                    <a:pt x="245664" y="1877864"/>
                  </a:lnTo>
                  <a:lnTo>
                    <a:pt x="245836" y="1878725"/>
                  </a:lnTo>
                  <a:lnTo>
                    <a:pt x="249904" y="1882042"/>
                  </a:lnTo>
                  <a:lnTo>
                    <a:pt x="252916" y="1883833"/>
                  </a:lnTo>
                  <a:lnTo>
                    <a:pt x="253589" y="1884709"/>
                  </a:lnTo>
                  <a:lnTo>
                    <a:pt x="253651" y="1885249"/>
                  </a:lnTo>
                  <a:lnTo>
                    <a:pt x="252047" y="1888801"/>
                  </a:lnTo>
                  <a:lnTo>
                    <a:pt x="251891" y="1889756"/>
                  </a:lnTo>
                  <a:lnTo>
                    <a:pt x="254308" y="1891226"/>
                  </a:lnTo>
                  <a:lnTo>
                    <a:pt x="255638" y="1893534"/>
                  </a:lnTo>
                  <a:lnTo>
                    <a:pt x="256812" y="1897289"/>
                  </a:lnTo>
                  <a:lnTo>
                    <a:pt x="259104" y="1900881"/>
                  </a:lnTo>
                  <a:lnTo>
                    <a:pt x="264041" y="1904049"/>
                  </a:lnTo>
                  <a:lnTo>
                    <a:pt x="267632" y="1906114"/>
                  </a:lnTo>
                  <a:lnTo>
                    <a:pt x="268375" y="1907053"/>
                  </a:lnTo>
                  <a:lnTo>
                    <a:pt x="268633" y="1908172"/>
                  </a:lnTo>
                  <a:lnTo>
                    <a:pt x="268359" y="1910621"/>
                  </a:lnTo>
                  <a:lnTo>
                    <a:pt x="267436" y="1913602"/>
                  </a:lnTo>
                  <a:lnTo>
                    <a:pt x="266802" y="1915252"/>
                  </a:lnTo>
                  <a:lnTo>
                    <a:pt x="268265" y="1915941"/>
                  </a:lnTo>
                  <a:lnTo>
                    <a:pt x="272029" y="1915761"/>
                  </a:lnTo>
                  <a:lnTo>
                    <a:pt x="276597" y="1916340"/>
                  </a:lnTo>
                  <a:lnTo>
                    <a:pt x="282081" y="1919610"/>
                  </a:lnTo>
                  <a:lnTo>
                    <a:pt x="282097" y="1921073"/>
                  </a:lnTo>
                  <a:lnTo>
                    <a:pt x="281534" y="1922403"/>
                  </a:lnTo>
                  <a:lnTo>
                    <a:pt x="281910" y="1923803"/>
                  </a:lnTo>
                  <a:lnTo>
                    <a:pt x="282512" y="1924992"/>
                  </a:lnTo>
                  <a:lnTo>
                    <a:pt x="287253" y="1928630"/>
                  </a:lnTo>
                  <a:lnTo>
                    <a:pt x="287707" y="1929687"/>
                  </a:lnTo>
                  <a:lnTo>
                    <a:pt x="287793" y="1931454"/>
                  </a:lnTo>
                  <a:lnTo>
                    <a:pt x="287660" y="1932745"/>
                  </a:lnTo>
                  <a:lnTo>
                    <a:pt x="286346" y="1933019"/>
                  </a:lnTo>
                  <a:lnTo>
                    <a:pt x="284883" y="1933622"/>
                  </a:lnTo>
                  <a:lnTo>
                    <a:pt x="282496" y="1935163"/>
                  </a:lnTo>
                  <a:lnTo>
                    <a:pt x="281550" y="1937345"/>
                  </a:lnTo>
                  <a:lnTo>
                    <a:pt x="277693" y="1940350"/>
                  </a:lnTo>
                  <a:lnTo>
                    <a:pt x="275307" y="1941703"/>
                  </a:lnTo>
                  <a:lnTo>
                    <a:pt x="273405" y="1941766"/>
                  </a:lnTo>
                  <a:lnTo>
                    <a:pt x="268891" y="1941155"/>
                  </a:lnTo>
                  <a:lnTo>
                    <a:pt x="267303" y="1939677"/>
                  </a:lnTo>
                  <a:lnTo>
                    <a:pt x="266646" y="1938316"/>
                  </a:lnTo>
                  <a:lnTo>
                    <a:pt x="264909" y="1937705"/>
                  </a:lnTo>
                  <a:lnTo>
                    <a:pt x="262601" y="1937651"/>
                  </a:lnTo>
                  <a:lnTo>
                    <a:pt x="259417" y="1937885"/>
                  </a:lnTo>
                  <a:lnTo>
                    <a:pt x="258768" y="1938292"/>
                  </a:lnTo>
                  <a:lnTo>
                    <a:pt x="258244" y="1939966"/>
                  </a:lnTo>
                  <a:lnTo>
                    <a:pt x="256890" y="1942814"/>
                  </a:lnTo>
                  <a:lnTo>
                    <a:pt x="255920" y="1944426"/>
                  </a:lnTo>
                  <a:lnTo>
                    <a:pt x="256726" y="1945404"/>
                  </a:lnTo>
                  <a:lnTo>
                    <a:pt x="257993" y="1947453"/>
                  </a:lnTo>
                  <a:lnTo>
                    <a:pt x="259965" y="1950059"/>
                  </a:lnTo>
                  <a:lnTo>
                    <a:pt x="261991" y="1952367"/>
                  </a:lnTo>
                  <a:lnTo>
                    <a:pt x="262640" y="1953775"/>
                  </a:lnTo>
                  <a:lnTo>
                    <a:pt x="262617" y="1954776"/>
                  </a:lnTo>
                  <a:lnTo>
                    <a:pt x="261647" y="1955958"/>
                  </a:lnTo>
                  <a:lnTo>
                    <a:pt x="261796" y="1958336"/>
                  </a:lnTo>
                  <a:lnTo>
                    <a:pt x="263767" y="1961457"/>
                  </a:lnTo>
                  <a:lnTo>
                    <a:pt x="263102" y="1961950"/>
                  </a:lnTo>
                  <a:lnTo>
                    <a:pt x="262906" y="1965776"/>
                  </a:lnTo>
                  <a:lnTo>
                    <a:pt x="262922" y="1969852"/>
                  </a:lnTo>
                  <a:lnTo>
                    <a:pt x="263454" y="1970838"/>
                  </a:lnTo>
                  <a:lnTo>
                    <a:pt x="264518" y="1971651"/>
                  </a:lnTo>
                  <a:lnTo>
                    <a:pt x="265410" y="1973138"/>
                  </a:lnTo>
                  <a:lnTo>
                    <a:pt x="266904" y="1976525"/>
                  </a:lnTo>
                  <a:lnTo>
                    <a:pt x="267006" y="1977409"/>
                  </a:lnTo>
                  <a:lnTo>
                    <a:pt x="267428" y="1977472"/>
                  </a:lnTo>
                  <a:lnTo>
                    <a:pt x="269478" y="1978489"/>
                  </a:lnTo>
                  <a:lnTo>
                    <a:pt x="271629" y="1979350"/>
                  </a:lnTo>
                  <a:lnTo>
                    <a:pt x="273116" y="1979404"/>
                  </a:lnTo>
                  <a:lnTo>
                    <a:pt x="274884" y="1979209"/>
                  </a:lnTo>
                  <a:lnTo>
                    <a:pt x="276965" y="1978059"/>
                  </a:lnTo>
                  <a:lnTo>
                    <a:pt x="278412" y="1976948"/>
                  </a:lnTo>
                  <a:lnTo>
                    <a:pt x="280173" y="1971299"/>
                  </a:lnTo>
                  <a:lnTo>
                    <a:pt x="280798" y="1970486"/>
                  </a:lnTo>
                  <a:lnTo>
                    <a:pt x="281769" y="1970040"/>
                  </a:lnTo>
                  <a:lnTo>
                    <a:pt x="283357" y="1969993"/>
                  </a:lnTo>
                  <a:lnTo>
                    <a:pt x="286377" y="1971049"/>
                  </a:lnTo>
                  <a:lnTo>
                    <a:pt x="289913" y="1971996"/>
                  </a:lnTo>
                  <a:lnTo>
                    <a:pt x="291962" y="1971863"/>
                  </a:lnTo>
                  <a:lnTo>
                    <a:pt x="297423" y="1968850"/>
                  </a:lnTo>
                  <a:lnTo>
                    <a:pt x="300467" y="1968381"/>
                  </a:lnTo>
                  <a:lnTo>
                    <a:pt x="304081" y="1969085"/>
                  </a:lnTo>
                  <a:lnTo>
                    <a:pt x="307633" y="1969124"/>
                  </a:lnTo>
                  <a:lnTo>
                    <a:pt x="310309" y="1968686"/>
                  </a:lnTo>
                  <a:lnTo>
                    <a:pt x="312147" y="1969727"/>
                  </a:lnTo>
                  <a:lnTo>
                    <a:pt x="314416" y="1972027"/>
                  </a:lnTo>
                  <a:lnTo>
                    <a:pt x="316466" y="1975438"/>
                  </a:lnTo>
                  <a:lnTo>
                    <a:pt x="318609" y="1981720"/>
                  </a:lnTo>
                  <a:lnTo>
                    <a:pt x="324860" y="1988785"/>
                  </a:lnTo>
                  <a:lnTo>
                    <a:pt x="324962" y="1990162"/>
                  </a:lnTo>
                  <a:lnTo>
                    <a:pt x="324453" y="1991046"/>
                  </a:lnTo>
                  <a:lnTo>
                    <a:pt x="321379" y="1991898"/>
                  </a:lnTo>
                  <a:lnTo>
                    <a:pt x="318782" y="1992360"/>
                  </a:lnTo>
                  <a:lnTo>
                    <a:pt x="318656" y="1993565"/>
                  </a:lnTo>
                  <a:lnTo>
                    <a:pt x="319345" y="1994871"/>
                  </a:lnTo>
                  <a:lnTo>
                    <a:pt x="320534" y="1996780"/>
                  </a:lnTo>
                  <a:lnTo>
                    <a:pt x="320714" y="1999237"/>
                  </a:lnTo>
                  <a:lnTo>
                    <a:pt x="320651" y="2001490"/>
                  </a:lnTo>
                  <a:lnTo>
                    <a:pt x="321160" y="2003477"/>
                  </a:lnTo>
                  <a:lnTo>
                    <a:pt x="322153" y="2004291"/>
                  </a:lnTo>
                  <a:lnTo>
                    <a:pt x="322278" y="2005284"/>
                  </a:lnTo>
                  <a:lnTo>
                    <a:pt x="321136" y="2006505"/>
                  </a:lnTo>
                  <a:lnTo>
                    <a:pt x="320816" y="2007256"/>
                  </a:lnTo>
                  <a:lnTo>
                    <a:pt x="321261" y="2007663"/>
                  </a:lnTo>
                  <a:lnTo>
                    <a:pt x="326902" y="2007897"/>
                  </a:lnTo>
                  <a:lnTo>
                    <a:pt x="329664" y="2009079"/>
                  </a:lnTo>
                  <a:lnTo>
                    <a:pt x="331761" y="2010158"/>
                  </a:lnTo>
                  <a:lnTo>
                    <a:pt x="332817" y="2010260"/>
                  </a:lnTo>
                  <a:lnTo>
                    <a:pt x="335195" y="2009572"/>
                  </a:lnTo>
                  <a:lnTo>
                    <a:pt x="337871" y="2009133"/>
                  </a:lnTo>
                  <a:lnTo>
                    <a:pt x="339490" y="2009071"/>
                  </a:lnTo>
                  <a:lnTo>
                    <a:pt x="340116" y="2009869"/>
                  </a:lnTo>
                  <a:lnTo>
                    <a:pt x="340616" y="2011958"/>
                  </a:lnTo>
                  <a:lnTo>
                    <a:pt x="341555" y="2014047"/>
                  </a:lnTo>
                  <a:lnTo>
                    <a:pt x="342432" y="2014641"/>
                  </a:lnTo>
                  <a:lnTo>
                    <a:pt x="343996" y="2014539"/>
                  </a:lnTo>
                  <a:lnTo>
                    <a:pt x="344935" y="2014641"/>
                  </a:lnTo>
                  <a:lnTo>
                    <a:pt x="345436" y="2015431"/>
                  </a:lnTo>
                  <a:lnTo>
                    <a:pt x="344872" y="2016621"/>
                  </a:lnTo>
                  <a:lnTo>
                    <a:pt x="344997" y="2017911"/>
                  </a:lnTo>
                  <a:lnTo>
                    <a:pt x="345686" y="2019492"/>
                  </a:lnTo>
                  <a:lnTo>
                    <a:pt x="346500" y="2023145"/>
                  </a:lnTo>
                  <a:lnTo>
                    <a:pt x="347251" y="2024233"/>
                  </a:lnTo>
                  <a:lnTo>
                    <a:pt x="347752" y="2025610"/>
                  </a:lnTo>
                  <a:lnTo>
                    <a:pt x="347752" y="2027190"/>
                  </a:lnTo>
                  <a:lnTo>
                    <a:pt x="347126" y="2028567"/>
                  </a:lnTo>
                  <a:lnTo>
                    <a:pt x="346687" y="2029646"/>
                  </a:lnTo>
                  <a:lnTo>
                    <a:pt x="347126" y="2032103"/>
                  </a:lnTo>
                  <a:lnTo>
                    <a:pt x="348816" y="2034849"/>
                  </a:lnTo>
                  <a:lnTo>
                    <a:pt x="350067" y="2035530"/>
                  </a:lnTo>
                  <a:lnTo>
                    <a:pt x="351068" y="2037978"/>
                  </a:lnTo>
                  <a:lnTo>
                    <a:pt x="352884" y="2038761"/>
                  </a:lnTo>
                  <a:lnTo>
                    <a:pt x="355575" y="2036703"/>
                  </a:lnTo>
                  <a:lnTo>
                    <a:pt x="357640" y="2035624"/>
                  </a:lnTo>
                  <a:lnTo>
                    <a:pt x="360222" y="2036226"/>
                  </a:lnTo>
                  <a:lnTo>
                    <a:pt x="362608" y="2036609"/>
                  </a:lnTo>
                  <a:lnTo>
                    <a:pt x="364212" y="2038010"/>
                  </a:lnTo>
                  <a:lnTo>
                    <a:pt x="365394" y="2039934"/>
                  </a:lnTo>
                  <a:lnTo>
                    <a:pt x="366770" y="2041006"/>
                  </a:lnTo>
                  <a:lnTo>
                    <a:pt x="368147" y="2040443"/>
                  </a:lnTo>
                  <a:lnTo>
                    <a:pt x="371019" y="2041006"/>
                  </a:lnTo>
                  <a:lnTo>
                    <a:pt x="372333" y="2042563"/>
                  </a:lnTo>
                  <a:lnTo>
                    <a:pt x="373647" y="2043439"/>
                  </a:lnTo>
                  <a:lnTo>
                    <a:pt x="375337" y="2042172"/>
                  </a:lnTo>
                  <a:lnTo>
                    <a:pt x="376714" y="2040607"/>
                  </a:lnTo>
                  <a:lnTo>
                    <a:pt x="381752" y="2038972"/>
                  </a:lnTo>
                  <a:lnTo>
                    <a:pt x="384882" y="2038565"/>
                  </a:lnTo>
                  <a:lnTo>
                    <a:pt x="385758" y="2038244"/>
                  </a:lnTo>
                  <a:lnTo>
                    <a:pt x="387596" y="2037071"/>
                  </a:lnTo>
                  <a:lnTo>
                    <a:pt x="389537" y="2036288"/>
                  </a:lnTo>
                  <a:lnTo>
                    <a:pt x="391281" y="2036500"/>
                  </a:lnTo>
                  <a:lnTo>
                    <a:pt x="393002" y="2038933"/>
                  </a:lnTo>
                  <a:lnTo>
                    <a:pt x="394786" y="2040607"/>
                  </a:lnTo>
                  <a:lnTo>
                    <a:pt x="395287" y="2043244"/>
                  </a:lnTo>
                  <a:lnTo>
                    <a:pt x="397462" y="2046858"/>
                  </a:lnTo>
                  <a:lnTo>
                    <a:pt x="402868" y="2051795"/>
                  </a:lnTo>
                  <a:lnTo>
                    <a:pt x="404988" y="2053297"/>
                  </a:lnTo>
                  <a:lnTo>
                    <a:pt x="406427" y="2053031"/>
                  </a:lnTo>
                  <a:lnTo>
                    <a:pt x="407178" y="2052639"/>
                  </a:lnTo>
                  <a:lnTo>
                    <a:pt x="407531" y="2052123"/>
                  </a:lnTo>
                  <a:lnTo>
                    <a:pt x="407859" y="2049706"/>
                  </a:lnTo>
                  <a:lnTo>
                    <a:pt x="408539" y="2048814"/>
                  </a:lnTo>
                  <a:lnTo>
                    <a:pt x="409635" y="2048790"/>
                  </a:lnTo>
                  <a:lnTo>
                    <a:pt x="413867" y="2051795"/>
                  </a:lnTo>
                  <a:lnTo>
                    <a:pt x="416081" y="2052123"/>
                  </a:lnTo>
                  <a:lnTo>
                    <a:pt x="418186" y="2052178"/>
                  </a:lnTo>
                  <a:lnTo>
                    <a:pt x="421018" y="2054509"/>
                  </a:lnTo>
                  <a:lnTo>
                    <a:pt x="424124" y="2056536"/>
                  </a:lnTo>
                  <a:lnTo>
                    <a:pt x="426526" y="2056747"/>
                  </a:lnTo>
                  <a:lnTo>
                    <a:pt x="428442" y="2055949"/>
                  </a:lnTo>
                  <a:lnTo>
                    <a:pt x="429757" y="2055464"/>
                  </a:lnTo>
                  <a:lnTo>
                    <a:pt x="430571" y="2056238"/>
                  </a:lnTo>
                  <a:lnTo>
                    <a:pt x="431322" y="2057983"/>
                  </a:lnTo>
                  <a:lnTo>
                    <a:pt x="432573" y="2059336"/>
                  </a:lnTo>
                  <a:lnTo>
                    <a:pt x="434013" y="2059720"/>
                  </a:lnTo>
                  <a:lnTo>
                    <a:pt x="436086" y="2059806"/>
                  </a:lnTo>
                  <a:lnTo>
                    <a:pt x="439685" y="2062419"/>
                  </a:lnTo>
                  <a:lnTo>
                    <a:pt x="443064" y="2065079"/>
                  </a:lnTo>
                  <a:lnTo>
                    <a:pt x="445177" y="2065227"/>
                  </a:lnTo>
                  <a:lnTo>
                    <a:pt x="446969" y="2064445"/>
                  </a:lnTo>
                  <a:lnTo>
                    <a:pt x="448549" y="2064242"/>
                  </a:lnTo>
                  <a:lnTo>
                    <a:pt x="449652" y="2064914"/>
                  </a:lnTo>
                  <a:lnTo>
                    <a:pt x="449965" y="2066064"/>
                  </a:lnTo>
                  <a:lnTo>
                    <a:pt x="449151" y="2067606"/>
                  </a:lnTo>
                  <a:lnTo>
                    <a:pt x="449151" y="2069812"/>
                  </a:lnTo>
                  <a:lnTo>
                    <a:pt x="450653" y="2071924"/>
                  </a:lnTo>
                  <a:lnTo>
                    <a:pt x="450700" y="2073997"/>
                  </a:lnTo>
                  <a:lnTo>
                    <a:pt x="450270" y="2075867"/>
                  </a:lnTo>
                  <a:lnTo>
                    <a:pt x="449417" y="2077589"/>
                  </a:lnTo>
                  <a:lnTo>
                    <a:pt x="447360" y="2079951"/>
                  </a:lnTo>
                  <a:lnTo>
                    <a:pt x="445458" y="2082149"/>
                  </a:lnTo>
                  <a:lnTo>
                    <a:pt x="442603" y="2083065"/>
                  </a:lnTo>
                  <a:lnTo>
                    <a:pt x="440999" y="2084027"/>
                  </a:lnTo>
                  <a:lnTo>
                    <a:pt x="441421" y="2085639"/>
                  </a:lnTo>
                  <a:lnTo>
                    <a:pt x="442470" y="2087141"/>
                  </a:lnTo>
                  <a:lnTo>
                    <a:pt x="444895" y="2088353"/>
                  </a:lnTo>
                  <a:lnTo>
                    <a:pt x="447649" y="2089238"/>
                  </a:lnTo>
                  <a:lnTo>
                    <a:pt x="447970" y="2090215"/>
                  </a:lnTo>
                  <a:lnTo>
                    <a:pt x="447547" y="2090708"/>
                  </a:lnTo>
                  <a:lnTo>
                    <a:pt x="445779" y="2091162"/>
                  </a:lnTo>
                  <a:lnTo>
                    <a:pt x="443338" y="2090701"/>
                  </a:lnTo>
                  <a:lnTo>
                    <a:pt x="442524" y="2091553"/>
                  </a:lnTo>
                  <a:lnTo>
                    <a:pt x="441398" y="2092969"/>
                  </a:lnTo>
                  <a:lnTo>
                    <a:pt x="440647" y="2095520"/>
                  </a:lnTo>
                  <a:lnTo>
                    <a:pt x="440084" y="2097883"/>
                  </a:lnTo>
                  <a:lnTo>
                    <a:pt x="442736" y="2098524"/>
                  </a:lnTo>
                  <a:lnTo>
                    <a:pt x="444277" y="2099486"/>
                  </a:lnTo>
                  <a:lnTo>
                    <a:pt x="444762" y="2101419"/>
                  </a:lnTo>
                  <a:lnTo>
                    <a:pt x="445310" y="2103570"/>
                  </a:lnTo>
                  <a:lnTo>
                    <a:pt x="445474" y="2105503"/>
                  </a:lnTo>
                  <a:lnTo>
                    <a:pt x="444598" y="2106441"/>
                  </a:lnTo>
                  <a:lnTo>
                    <a:pt x="444543" y="2107404"/>
                  </a:lnTo>
                  <a:lnTo>
                    <a:pt x="444958" y="2107881"/>
                  </a:lnTo>
                  <a:lnTo>
                    <a:pt x="446100" y="2108092"/>
                  </a:lnTo>
                  <a:lnTo>
                    <a:pt x="446969" y="2108522"/>
                  </a:lnTo>
                  <a:lnTo>
                    <a:pt x="447039" y="2109539"/>
                  </a:lnTo>
                  <a:lnTo>
                    <a:pt x="445372" y="2111824"/>
                  </a:lnTo>
                  <a:lnTo>
                    <a:pt x="443816" y="2116189"/>
                  </a:lnTo>
                  <a:lnTo>
                    <a:pt x="442979" y="2118505"/>
                  </a:lnTo>
                  <a:lnTo>
                    <a:pt x="443041" y="2121016"/>
                  </a:lnTo>
                  <a:lnTo>
                    <a:pt x="442102" y="2122409"/>
                  </a:lnTo>
                  <a:lnTo>
                    <a:pt x="440342" y="2122479"/>
                  </a:lnTo>
                  <a:lnTo>
                    <a:pt x="434474" y="2122722"/>
                  </a:lnTo>
                  <a:lnTo>
                    <a:pt x="429366" y="2122597"/>
                  </a:lnTo>
                  <a:lnTo>
                    <a:pt x="427159" y="2122237"/>
                  </a:lnTo>
                  <a:lnTo>
                    <a:pt x="423701" y="2122018"/>
                  </a:lnTo>
                  <a:lnTo>
                    <a:pt x="421988" y="2122612"/>
                  </a:lnTo>
                  <a:lnTo>
                    <a:pt x="419719" y="2126618"/>
                  </a:lnTo>
                  <a:lnTo>
                    <a:pt x="417998" y="2128183"/>
                  </a:lnTo>
                  <a:lnTo>
                    <a:pt x="415158" y="2129599"/>
                  </a:lnTo>
                  <a:lnTo>
                    <a:pt x="412037" y="2130005"/>
                  </a:lnTo>
                  <a:lnTo>
                    <a:pt x="410245" y="2131648"/>
                  </a:lnTo>
                  <a:lnTo>
                    <a:pt x="409611" y="2134230"/>
                  </a:lnTo>
                  <a:lnTo>
                    <a:pt x="409565" y="2136515"/>
                  </a:lnTo>
                  <a:lnTo>
                    <a:pt x="409275" y="2137657"/>
                  </a:lnTo>
                  <a:lnTo>
                    <a:pt x="408602" y="2138658"/>
                  </a:lnTo>
                  <a:lnTo>
                    <a:pt x="408359" y="2139370"/>
                  </a:lnTo>
                  <a:lnTo>
                    <a:pt x="408508" y="2140152"/>
                  </a:lnTo>
                  <a:lnTo>
                    <a:pt x="409236" y="2140434"/>
                  </a:lnTo>
                  <a:lnTo>
                    <a:pt x="410104" y="2140794"/>
                  </a:lnTo>
                  <a:lnTo>
                    <a:pt x="410104" y="2141357"/>
                  </a:lnTo>
                  <a:lnTo>
                    <a:pt x="409768" y="2142069"/>
                  </a:lnTo>
                  <a:lnTo>
                    <a:pt x="408798" y="2142852"/>
                  </a:lnTo>
                  <a:lnTo>
                    <a:pt x="408359" y="2144057"/>
                  </a:lnTo>
                  <a:lnTo>
                    <a:pt x="408461" y="2145339"/>
                  </a:lnTo>
                  <a:lnTo>
                    <a:pt x="408649" y="2146756"/>
                  </a:lnTo>
                  <a:lnTo>
                    <a:pt x="414587" y="2144049"/>
                  </a:lnTo>
                  <a:lnTo>
                    <a:pt x="416614" y="2141999"/>
                  </a:lnTo>
                  <a:lnTo>
                    <a:pt x="420674" y="2141279"/>
                  </a:lnTo>
                  <a:lnTo>
                    <a:pt x="420103" y="2142108"/>
                  </a:lnTo>
                  <a:lnTo>
                    <a:pt x="418092" y="2142875"/>
                  </a:lnTo>
                  <a:lnTo>
                    <a:pt x="416074" y="2144862"/>
                  </a:lnTo>
                  <a:lnTo>
                    <a:pt x="418616" y="2145066"/>
                  </a:lnTo>
                  <a:lnTo>
                    <a:pt x="424327" y="2144049"/>
                  </a:lnTo>
                  <a:lnTo>
                    <a:pt x="426424" y="2140935"/>
                  </a:lnTo>
                  <a:lnTo>
                    <a:pt x="430195" y="2141044"/>
                  </a:lnTo>
                  <a:lnTo>
                    <a:pt x="431267" y="2143282"/>
                  </a:lnTo>
                  <a:lnTo>
                    <a:pt x="432338" y="2146302"/>
                  </a:lnTo>
                  <a:lnTo>
                    <a:pt x="432245" y="2147421"/>
                  </a:lnTo>
                  <a:lnTo>
                    <a:pt x="431838" y="2148281"/>
                  </a:lnTo>
                  <a:lnTo>
                    <a:pt x="428677" y="2148946"/>
                  </a:lnTo>
                  <a:lnTo>
                    <a:pt x="421527" y="2152709"/>
                  </a:lnTo>
                  <a:lnTo>
                    <a:pt x="417787" y="2153773"/>
                  </a:lnTo>
                  <a:lnTo>
                    <a:pt x="413570" y="2155690"/>
                  </a:lnTo>
                  <a:lnTo>
                    <a:pt x="414658" y="2158272"/>
                  </a:lnTo>
                  <a:lnTo>
                    <a:pt x="414939" y="2160462"/>
                  </a:lnTo>
                  <a:lnTo>
                    <a:pt x="411481" y="2159993"/>
                  </a:lnTo>
                  <a:lnTo>
                    <a:pt x="408985" y="2159265"/>
                  </a:lnTo>
                  <a:lnTo>
                    <a:pt x="407436" y="2159602"/>
                  </a:lnTo>
                  <a:lnTo>
                    <a:pt x="403228" y="2161917"/>
                  </a:lnTo>
                  <a:lnTo>
                    <a:pt x="401021" y="2161417"/>
                  </a:lnTo>
                  <a:lnTo>
                    <a:pt x="398807" y="2161346"/>
                  </a:lnTo>
                  <a:lnTo>
                    <a:pt x="399754" y="2164656"/>
                  </a:lnTo>
                  <a:lnTo>
                    <a:pt x="402046" y="2168645"/>
                  </a:lnTo>
                  <a:lnTo>
                    <a:pt x="403446" y="2169397"/>
                  </a:lnTo>
                  <a:lnTo>
                    <a:pt x="405645" y="2169037"/>
                  </a:lnTo>
                  <a:lnTo>
                    <a:pt x="410863" y="2173864"/>
                  </a:lnTo>
                  <a:lnTo>
                    <a:pt x="414751" y="2178644"/>
                  </a:lnTo>
                  <a:lnTo>
                    <a:pt x="412733" y="2178972"/>
                  </a:lnTo>
                  <a:lnTo>
                    <a:pt x="410785" y="2178487"/>
                  </a:lnTo>
                  <a:lnTo>
                    <a:pt x="407968" y="2178503"/>
                  </a:lnTo>
                  <a:lnTo>
                    <a:pt x="406850" y="2181406"/>
                  </a:lnTo>
                  <a:lnTo>
                    <a:pt x="405684" y="2183549"/>
                  </a:lnTo>
                  <a:lnTo>
                    <a:pt x="405473" y="2182446"/>
                  </a:lnTo>
                  <a:lnTo>
                    <a:pt x="405559" y="2180960"/>
                  </a:lnTo>
                  <a:lnTo>
                    <a:pt x="404252" y="2179997"/>
                  </a:lnTo>
                  <a:lnTo>
                    <a:pt x="402469" y="2181453"/>
                  </a:lnTo>
                  <a:lnTo>
                    <a:pt x="400442" y="2187813"/>
                  </a:lnTo>
                  <a:lnTo>
                    <a:pt x="396679" y="2192374"/>
                  </a:lnTo>
                  <a:lnTo>
                    <a:pt x="395428" y="2195167"/>
                  </a:lnTo>
                  <a:lnTo>
                    <a:pt x="395373" y="2197201"/>
                  </a:lnTo>
                  <a:lnTo>
                    <a:pt x="395913" y="2197616"/>
                  </a:lnTo>
                  <a:lnTo>
                    <a:pt x="396734" y="2197553"/>
                  </a:lnTo>
                  <a:lnTo>
                    <a:pt x="396758" y="2199384"/>
                  </a:lnTo>
                  <a:lnTo>
                    <a:pt x="396194" y="2201019"/>
                  </a:lnTo>
                  <a:lnTo>
                    <a:pt x="387784" y="2203084"/>
                  </a:lnTo>
                  <a:lnTo>
                    <a:pt x="386673" y="2204289"/>
                  </a:lnTo>
                  <a:lnTo>
                    <a:pt x="384256" y="2203335"/>
                  </a:lnTo>
                  <a:lnTo>
                    <a:pt x="381494" y="2200823"/>
                  </a:lnTo>
                  <a:lnTo>
                    <a:pt x="379037" y="2199470"/>
                  </a:lnTo>
                  <a:lnTo>
                    <a:pt x="377457" y="2200010"/>
                  </a:lnTo>
                  <a:lnTo>
                    <a:pt x="375846" y="2201191"/>
                  </a:lnTo>
                  <a:lnTo>
                    <a:pt x="376753" y="2201926"/>
                  </a:lnTo>
                  <a:lnTo>
                    <a:pt x="377840" y="2202185"/>
                  </a:lnTo>
                  <a:lnTo>
                    <a:pt x="380696" y="2203749"/>
                  </a:lnTo>
                  <a:lnTo>
                    <a:pt x="379202" y="2204930"/>
                  </a:lnTo>
                  <a:lnTo>
                    <a:pt x="373632" y="2206988"/>
                  </a:lnTo>
                  <a:lnTo>
                    <a:pt x="373819" y="2208052"/>
                  </a:lnTo>
                  <a:lnTo>
                    <a:pt x="374328" y="2208827"/>
                  </a:lnTo>
                  <a:lnTo>
                    <a:pt x="380774" y="2210587"/>
                  </a:lnTo>
                  <a:lnTo>
                    <a:pt x="386485" y="2213607"/>
                  </a:lnTo>
                  <a:lnTo>
                    <a:pt x="388230" y="2215680"/>
                  </a:lnTo>
                  <a:lnTo>
                    <a:pt x="389724" y="2219279"/>
                  </a:lnTo>
                  <a:lnTo>
                    <a:pt x="391023" y="2220914"/>
                  </a:lnTo>
                  <a:lnTo>
                    <a:pt x="392862" y="2222150"/>
                  </a:lnTo>
                  <a:lnTo>
                    <a:pt x="394559" y="2222901"/>
                  </a:lnTo>
                  <a:lnTo>
                    <a:pt x="397470" y="2223198"/>
                  </a:lnTo>
                  <a:lnTo>
                    <a:pt x="400685" y="2222048"/>
                  </a:lnTo>
                  <a:lnTo>
                    <a:pt x="407929" y="2230623"/>
                  </a:lnTo>
                  <a:lnTo>
                    <a:pt x="410793" y="2232007"/>
                  </a:lnTo>
                  <a:lnTo>
                    <a:pt x="417904" y="2233729"/>
                  </a:lnTo>
                  <a:lnTo>
                    <a:pt x="419696" y="2234644"/>
                  </a:lnTo>
                  <a:lnTo>
                    <a:pt x="433137" y="2246551"/>
                  </a:lnTo>
                  <a:lnTo>
                    <a:pt x="437244" y="2251683"/>
                  </a:lnTo>
                  <a:lnTo>
                    <a:pt x="445083" y="2259389"/>
                  </a:lnTo>
                  <a:lnTo>
                    <a:pt x="447383" y="2260985"/>
                  </a:lnTo>
                  <a:lnTo>
                    <a:pt x="448377" y="2259030"/>
                  </a:lnTo>
                  <a:lnTo>
                    <a:pt x="449707" y="2256972"/>
                  </a:lnTo>
                  <a:lnTo>
                    <a:pt x="451146" y="2256471"/>
                  </a:lnTo>
                  <a:lnTo>
                    <a:pt x="455363" y="2257285"/>
                  </a:lnTo>
                  <a:lnTo>
                    <a:pt x="459243" y="2258216"/>
                  </a:lnTo>
                  <a:lnTo>
                    <a:pt x="462075" y="2257559"/>
                  </a:lnTo>
                  <a:lnTo>
                    <a:pt x="465448" y="2259186"/>
                  </a:lnTo>
                  <a:lnTo>
                    <a:pt x="468530" y="2261048"/>
                  </a:lnTo>
                  <a:lnTo>
                    <a:pt x="471628" y="2262362"/>
                  </a:lnTo>
                  <a:lnTo>
                    <a:pt x="477667" y="2263599"/>
                  </a:lnTo>
                  <a:lnTo>
                    <a:pt x="479921" y="2265312"/>
                  </a:lnTo>
                  <a:lnTo>
                    <a:pt x="482549" y="2267025"/>
                  </a:lnTo>
                  <a:lnTo>
                    <a:pt x="492853" y="2267894"/>
                  </a:lnTo>
                  <a:lnTo>
                    <a:pt x="493682" y="2267628"/>
                  </a:lnTo>
                  <a:lnTo>
                    <a:pt x="494441" y="2267377"/>
                  </a:lnTo>
                  <a:lnTo>
                    <a:pt x="497899" y="2266751"/>
                  </a:lnTo>
                  <a:lnTo>
                    <a:pt x="500958" y="2266869"/>
                  </a:lnTo>
                  <a:lnTo>
                    <a:pt x="504189" y="2268942"/>
                  </a:lnTo>
                  <a:lnTo>
                    <a:pt x="506254" y="2268825"/>
                  </a:lnTo>
                  <a:lnTo>
                    <a:pt x="508461" y="2268512"/>
                  </a:lnTo>
                  <a:lnTo>
                    <a:pt x="511300" y="2269623"/>
                  </a:lnTo>
                  <a:lnTo>
                    <a:pt x="513530" y="2270859"/>
                  </a:lnTo>
                  <a:lnTo>
                    <a:pt x="513718" y="2272110"/>
                  </a:lnTo>
                  <a:lnTo>
                    <a:pt x="515674" y="2273925"/>
                  </a:lnTo>
                  <a:lnTo>
                    <a:pt x="521354" y="2276687"/>
                  </a:lnTo>
                  <a:lnTo>
                    <a:pt x="525962" y="2278244"/>
                  </a:lnTo>
                  <a:lnTo>
                    <a:pt x="527401" y="2279339"/>
                  </a:lnTo>
                  <a:lnTo>
                    <a:pt x="530898" y="2281146"/>
                  </a:lnTo>
                  <a:lnTo>
                    <a:pt x="531250" y="2281718"/>
                  </a:lnTo>
                  <a:lnTo>
                    <a:pt x="531180" y="2282453"/>
                  </a:lnTo>
                  <a:lnTo>
                    <a:pt x="530186" y="2283806"/>
                  </a:lnTo>
                  <a:lnTo>
                    <a:pt x="529928" y="2285011"/>
                  </a:lnTo>
                  <a:lnTo>
                    <a:pt x="530397" y="2285700"/>
                  </a:lnTo>
                  <a:lnTo>
                    <a:pt x="531853" y="2286357"/>
                  </a:lnTo>
                  <a:lnTo>
                    <a:pt x="534740" y="2286505"/>
                  </a:lnTo>
                  <a:lnTo>
                    <a:pt x="535780" y="2285645"/>
                  </a:lnTo>
                  <a:lnTo>
                    <a:pt x="537931" y="2285027"/>
                  </a:lnTo>
                  <a:lnTo>
                    <a:pt x="540060" y="2283916"/>
                  </a:lnTo>
                  <a:lnTo>
                    <a:pt x="542907" y="2282437"/>
                  </a:lnTo>
                  <a:lnTo>
                    <a:pt x="546780" y="2281092"/>
                  </a:lnTo>
                  <a:lnTo>
                    <a:pt x="548329" y="2281092"/>
                  </a:lnTo>
                  <a:lnTo>
                    <a:pt x="549815" y="2281499"/>
                  </a:lnTo>
                  <a:lnTo>
                    <a:pt x="550856" y="2282249"/>
                  </a:lnTo>
                  <a:lnTo>
                    <a:pt x="552600" y="2285011"/>
                  </a:lnTo>
                  <a:lnTo>
                    <a:pt x="554345" y="2281139"/>
                  </a:lnTo>
                  <a:lnTo>
                    <a:pt x="554799" y="2280849"/>
                  </a:lnTo>
                  <a:lnTo>
                    <a:pt x="556387" y="2281632"/>
                  </a:lnTo>
                  <a:lnTo>
                    <a:pt x="559203" y="2282711"/>
                  </a:lnTo>
                  <a:lnTo>
                    <a:pt x="561151" y="2283282"/>
                  </a:lnTo>
                  <a:lnTo>
                    <a:pt x="562199" y="2284080"/>
                  </a:lnTo>
                  <a:lnTo>
                    <a:pt x="565172" y="2287601"/>
                  </a:lnTo>
                  <a:lnTo>
                    <a:pt x="569984" y="2287421"/>
                  </a:lnTo>
                  <a:lnTo>
                    <a:pt x="572018" y="2287961"/>
                  </a:lnTo>
                  <a:lnTo>
                    <a:pt x="573113" y="2288540"/>
                  </a:lnTo>
                  <a:lnTo>
                    <a:pt x="573606" y="2289220"/>
                  </a:lnTo>
                  <a:lnTo>
                    <a:pt x="572746" y="2292709"/>
                  </a:lnTo>
                  <a:lnTo>
                    <a:pt x="571557" y="2296332"/>
                  </a:lnTo>
                  <a:lnTo>
                    <a:pt x="571650" y="2297208"/>
                  </a:lnTo>
                  <a:lnTo>
                    <a:pt x="573583" y="2298569"/>
                  </a:lnTo>
                  <a:lnTo>
                    <a:pt x="576204" y="2300017"/>
                  </a:lnTo>
                  <a:lnTo>
                    <a:pt x="577620" y="2301174"/>
                  </a:lnTo>
                  <a:lnTo>
                    <a:pt x="578582" y="2302215"/>
                  </a:lnTo>
                  <a:lnTo>
                    <a:pt x="580655" y="2303005"/>
                  </a:lnTo>
                  <a:lnTo>
                    <a:pt x="583104" y="2303498"/>
                  </a:lnTo>
                  <a:lnTo>
                    <a:pt x="584262" y="2303561"/>
                  </a:lnTo>
                  <a:lnTo>
                    <a:pt x="585475" y="2304429"/>
                  </a:lnTo>
                  <a:lnTo>
                    <a:pt x="588627" y="2306064"/>
                  </a:lnTo>
                  <a:lnTo>
                    <a:pt x="589026" y="2306471"/>
                  </a:lnTo>
                  <a:lnTo>
                    <a:pt x="591389" y="2307073"/>
                  </a:lnTo>
                  <a:lnTo>
                    <a:pt x="591710" y="2308779"/>
                  </a:lnTo>
                  <a:lnTo>
                    <a:pt x="592132" y="2309139"/>
                  </a:lnTo>
                  <a:lnTo>
                    <a:pt x="593110" y="2308935"/>
                  </a:lnTo>
                  <a:lnTo>
                    <a:pt x="594738" y="2308223"/>
                  </a:lnTo>
                  <a:lnTo>
                    <a:pt x="596036" y="2308771"/>
                  </a:lnTo>
                  <a:lnTo>
                    <a:pt x="597710" y="2310797"/>
                  </a:lnTo>
                  <a:lnTo>
                    <a:pt x="600018" y="2312933"/>
                  </a:lnTo>
                  <a:lnTo>
                    <a:pt x="601270" y="2314373"/>
                  </a:lnTo>
                  <a:lnTo>
                    <a:pt x="601763" y="2315358"/>
                  </a:lnTo>
                  <a:lnTo>
                    <a:pt x="602944" y="2316321"/>
                  </a:lnTo>
                  <a:lnTo>
                    <a:pt x="604673" y="2317447"/>
                  </a:lnTo>
                  <a:lnTo>
                    <a:pt x="606050" y="2319215"/>
                  </a:lnTo>
                  <a:lnTo>
                    <a:pt x="607278" y="2323315"/>
                  </a:lnTo>
                  <a:lnTo>
                    <a:pt x="608522" y="2324262"/>
                  </a:lnTo>
                  <a:lnTo>
                    <a:pt x="612974" y="2325818"/>
                  </a:lnTo>
                  <a:lnTo>
                    <a:pt x="614538" y="2326139"/>
                  </a:lnTo>
                  <a:lnTo>
                    <a:pt x="618912" y="2326687"/>
                  </a:lnTo>
                  <a:lnTo>
                    <a:pt x="620453" y="2326295"/>
                  </a:lnTo>
                  <a:lnTo>
                    <a:pt x="622706" y="2322767"/>
                  </a:lnTo>
                  <a:lnTo>
                    <a:pt x="624733" y="2319129"/>
                  </a:lnTo>
                  <a:lnTo>
                    <a:pt x="626626" y="2318370"/>
                  </a:lnTo>
                  <a:lnTo>
                    <a:pt x="630044" y="2316610"/>
                  </a:lnTo>
                  <a:lnTo>
                    <a:pt x="632094" y="2314944"/>
                  </a:lnTo>
                  <a:lnTo>
                    <a:pt x="632955" y="2313144"/>
                  </a:lnTo>
                  <a:lnTo>
                    <a:pt x="634887" y="2309749"/>
                  </a:lnTo>
                  <a:lnTo>
                    <a:pt x="636077" y="2307832"/>
                  </a:lnTo>
                  <a:lnTo>
                    <a:pt x="633964" y="2306049"/>
                  </a:lnTo>
                  <a:lnTo>
                    <a:pt x="632853" y="2305493"/>
                  </a:lnTo>
                  <a:lnTo>
                    <a:pt x="631914" y="2304625"/>
                  </a:lnTo>
                  <a:lnTo>
                    <a:pt x="630138" y="2300893"/>
                  </a:lnTo>
                  <a:lnTo>
                    <a:pt x="628511" y="2297920"/>
                  </a:lnTo>
                  <a:lnTo>
                    <a:pt x="625249" y="2292811"/>
                  </a:lnTo>
                  <a:lnTo>
                    <a:pt x="619585" y="2285105"/>
                  </a:lnTo>
                  <a:lnTo>
                    <a:pt x="618435" y="2284174"/>
                  </a:lnTo>
                  <a:lnTo>
                    <a:pt x="617511" y="2283102"/>
                  </a:lnTo>
                  <a:lnTo>
                    <a:pt x="617097" y="2279222"/>
                  </a:lnTo>
                  <a:lnTo>
                    <a:pt x="615469" y="2276460"/>
                  </a:lnTo>
                  <a:lnTo>
                    <a:pt x="613146" y="2274559"/>
                  </a:lnTo>
                  <a:lnTo>
                    <a:pt x="612270" y="2273581"/>
                  </a:lnTo>
                  <a:lnTo>
                    <a:pt x="611706" y="2272525"/>
                  </a:lnTo>
                  <a:lnTo>
                    <a:pt x="612802" y="2267017"/>
                  </a:lnTo>
                  <a:lnTo>
                    <a:pt x="612778" y="2265460"/>
                  </a:lnTo>
                  <a:lnTo>
                    <a:pt x="612293" y="2262120"/>
                  </a:lnTo>
                  <a:lnTo>
                    <a:pt x="612716" y="2258263"/>
                  </a:lnTo>
                  <a:lnTo>
                    <a:pt x="614014" y="2252966"/>
                  </a:lnTo>
                  <a:lnTo>
                    <a:pt x="615329" y="2249305"/>
                  </a:lnTo>
                  <a:lnTo>
                    <a:pt x="615744" y="2246919"/>
                  </a:lnTo>
                  <a:lnTo>
                    <a:pt x="613905" y="2248437"/>
                  </a:lnTo>
                  <a:lnTo>
                    <a:pt x="611714" y="2256902"/>
                  </a:lnTo>
                  <a:lnTo>
                    <a:pt x="610979" y="2250103"/>
                  </a:lnTo>
                  <a:lnTo>
                    <a:pt x="609493" y="2243625"/>
                  </a:lnTo>
                  <a:lnTo>
                    <a:pt x="608295" y="2240277"/>
                  </a:lnTo>
                  <a:lnTo>
                    <a:pt x="606606" y="2237554"/>
                  </a:lnTo>
                  <a:lnTo>
                    <a:pt x="604250" y="2235434"/>
                  </a:lnTo>
                  <a:lnTo>
                    <a:pt x="602076" y="2232939"/>
                  </a:lnTo>
                  <a:lnTo>
                    <a:pt x="599705" y="2231601"/>
                  </a:lnTo>
                  <a:lnTo>
                    <a:pt x="596130" y="2230576"/>
                  </a:lnTo>
                  <a:lnTo>
                    <a:pt x="595426" y="2229621"/>
                  </a:lnTo>
                  <a:lnTo>
                    <a:pt x="595121" y="2228041"/>
                  </a:lnTo>
                  <a:lnTo>
                    <a:pt x="595316" y="2226281"/>
                  </a:lnTo>
                  <a:lnTo>
                    <a:pt x="596177" y="2223339"/>
                  </a:lnTo>
                  <a:lnTo>
                    <a:pt x="598062" y="2221438"/>
                  </a:lnTo>
                  <a:lnTo>
                    <a:pt x="600620" y="2219459"/>
                  </a:lnTo>
                  <a:lnTo>
                    <a:pt x="601192" y="2218137"/>
                  </a:lnTo>
                  <a:lnTo>
                    <a:pt x="601614" y="2216580"/>
                  </a:lnTo>
                  <a:lnTo>
                    <a:pt x="602412" y="2217761"/>
                  </a:lnTo>
                  <a:lnTo>
                    <a:pt x="603390" y="2218403"/>
                  </a:lnTo>
                  <a:lnTo>
                    <a:pt x="604071" y="2215656"/>
                  </a:lnTo>
                  <a:lnTo>
                    <a:pt x="605096" y="2213693"/>
                  </a:lnTo>
                  <a:lnTo>
                    <a:pt x="606410" y="2212003"/>
                  </a:lnTo>
                  <a:lnTo>
                    <a:pt x="608045" y="2208123"/>
                  </a:lnTo>
                  <a:lnTo>
                    <a:pt x="609258" y="2206002"/>
                  </a:lnTo>
                  <a:lnTo>
                    <a:pt x="610134" y="2203609"/>
                  </a:lnTo>
                  <a:lnTo>
                    <a:pt x="610619" y="2199681"/>
                  </a:lnTo>
                  <a:lnTo>
                    <a:pt x="611527" y="2199305"/>
                  </a:lnTo>
                  <a:lnTo>
                    <a:pt x="612277" y="2198617"/>
                  </a:lnTo>
                  <a:lnTo>
                    <a:pt x="612841" y="2197498"/>
                  </a:lnTo>
                  <a:lnTo>
                    <a:pt x="613169" y="2196270"/>
                  </a:lnTo>
                  <a:lnTo>
                    <a:pt x="613052" y="2194033"/>
                  </a:lnTo>
                  <a:lnTo>
                    <a:pt x="611714" y="2191592"/>
                  </a:lnTo>
                  <a:lnTo>
                    <a:pt x="612066" y="2191341"/>
                  </a:lnTo>
                  <a:lnTo>
                    <a:pt x="612708" y="2191764"/>
                  </a:lnTo>
                  <a:lnTo>
                    <a:pt x="614155" y="2193016"/>
                  </a:lnTo>
                  <a:lnTo>
                    <a:pt x="615454" y="2194588"/>
                  </a:lnTo>
                  <a:lnTo>
                    <a:pt x="615814" y="2192311"/>
                  </a:lnTo>
                  <a:lnTo>
                    <a:pt x="616940" y="2191388"/>
                  </a:lnTo>
                  <a:lnTo>
                    <a:pt x="618317" y="2192022"/>
                  </a:lnTo>
                  <a:lnTo>
                    <a:pt x="619772" y="2192116"/>
                  </a:lnTo>
                  <a:lnTo>
                    <a:pt x="624662" y="2190301"/>
                  </a:lnTo>
                  <a:lnTo>
                    <a:pt x="626994" y="2189800"/>
                  </a:lnTo>
                  <a:lnTo>
                    <a:pt x="629153" y="2188517"/>
                  </a:lnTo>
                  <a:lnTo>
                    <a:pt x="634191" y="2183580"/>
                  </a:lnTo>
                  <a:lnTo>
                    <a:pt x="635294" y="2183353"/>
                  </a:lnTo>
                  <a:lnTo>
                    <a:pt x="636436" y="2183580"/>
                  </a:lnTo>
                  <a:lnTo>
                    <a:pt x="637492" y="2184496"/>
                  </a:lnTo>
                  <a:lnTo>
                    <a:pt x="638643" y="2185028"/>
                  </a:lnTo>
                  <a:lnTo>
                    <a:pt x="639519" y="2184777"/>
                  </a:lnTo>
                  <a:lnTo>
                    <a:pt x="639957" y="2184026"/>
                  </a:lnTo>
                  <a:lnTo>
                    <a:pt x="638947" y="2182274"/>
                  </a:lnTo>
                  <a:lnTo>
                    <a:pt x="638595" y="2180615"/>
                  </a:lnTo>
                  <a:lnTo>
                    <a:pt x="638517" y="2178808"/>
                  </a:lnTo>
                  <a:lnTo>
                    <a:pt x="639816" y="2178347"/>
                  </a:lnTo>
                  <a:lnTo>
                    <a:pt x="641295" y="2178354"/>
                  </a:lnTo>
                  <a:lnTo>
                    <a:pt x="647209" y="2175554"/>
                  </a:lnTo>
                  <a:lnTo>
                    <a:pt x="647898" y="2174317"/>
                  </a:lnTo>
                  <a:lnTo>
                    <a:pt x="648219" y="2172628"/>
                  </a:lnTo>
                  <a:lnTo>
                    <a:pt x="650863" y="2172315"/>
                  </a:lnTo>
                  <a:lnTo>
                    <a:pt x="650566" y="2170867"/>
                  </a:lnTo>
                  <a:lnTo>
                    <a:pt x="649509" y="2170500"/>
                  </a:lnTo>
                  <a:lnTo>
                    <a:pt x="644565" y="2167542"/>
                  </a:lnTo>
                  <a:lnTo>
                    <a:pt x="640505" y="2165446"/>
                  </a:lnTo>
                  <a:lnTo>
                    <a:pt x="636898" y="2163584"/>
                  </a:lnTo>
                  <a:lnTo>
                    <a:pt x="636374" y="2163247"/>
                  </a:lnTo>
                  <a:lnTo>
                    <a:pt x="635388" y="2162340"/>
                  </a:lnTo>
                  <a:lnTo>
                    <a:pt x="634684" y="2160924"/>
                  </a:lnTo>
                  <a:lnTo>
                    <a:pt x="634535" y="2159375"/>
                  </a:lnTo>
                  <a:lnTo>
                    <a:pt x="634887" y="2158232"/>
                  </a:lnTo>
                  <a:lnTo>
                    <a:pt x="635763" y="2157505"/>
                  </a:lnTo>
                  <a:lnTo>
                    <a:pt x="636796" y="2157223"/>
                  </a:lnTo>
                  <a:lnTo>
                    <a:pt x="637712" y="2157458"/>
                  </a:lnTo>
                  <a:lnTo>
                    <a:pt x="638729" y="2158154"/>
                  </a:lnTo>
                  <a:lnTo>
                    <a:pt x="640544" y="2158999"/>
                  </a:lnTo>
                  <a:lnTo>
                    <a:pt x="642898" y="2159156"/>
                  </a:lnTo>
                  <a:lnTo>
                    <a:pt x="644369" y="2158506"/>
                  </a:lnTo>
                  <a:lnTo>
                    <a:pt x="644565" y="2156949"/>
                  </a:lnTo>
                  <a:lnTo>
                    <a:pt x="641764" y="2151176"/>
                  </a:lnTo>
                  <a:lnTo>
                    <a:pt x="639182" y="2146505"/>
                  </a:lnTo>
                  <a:lnTo>
                    <a:pt x="636687" y="2141295"/>
                  </a:lnTo>
                  <a:lnTo>
                    <a:pt x="635631" y="2139402"/>
                  </a:lnTo>
                  <a:lnTo>
                    <a:pt x="632572" y="2135020"/>
                  </a:lnTo>
                  <a:lnTo>
                    <a:pt x="629552" y="2130694"/>
                  </a:lnTo>
                  <a:lnTo>
                    <a:pt x="627165" y="2126829"/>
                  </a:lnTo>
                  <a:lnTo>
                    <a:pt x="625914" y="2125640"/>
                  </a:lnTo>
                  <a:lnTo>
                    <a:pt x="622065" y="2125147"/>
                  </a:lnTo>
                  <a:lnTo>
                    <a:pt x="614726" y="2124193"/>
                  </a:lnTo>
                  <a:lnTo>
                    <a:pt x="612129" y="2123739"/>
                  </a:lnTo>
                  <a:lnTo>
                    <a:pt x="610048" y="2124889"/>
                  </a:lnTo>
                  <a:lnTo>
                    <a:pt x="607959" y="2125789"/>
                  </a:lnTo>
                  <a:lnTo>
                    <a:pt x="605979" y="2124115"/>
                  </a:lnTo>
                  <a:lnTo>
                    <a:pt x="604415" y="2121361"/>
                  </a:lnTo>
                  <a:lnTo>
                    <a:pt x="603593" y="2119045"/>
                  </a:lnTo>
                  <a:lnTo>
                    <a:pt x="603993" y="2116675"/>
                  </a:lnTo>
                  <a:lnTo>
                    <a:pt x="604157" y="2113169"/>
                  </a:lnTo>
                  <a:lnTo>
                    <a:pt x="602960" y="2109712"/>
                  </a:lnTo>
                  <a:lnTo>
                    <a:pt x="601638" y="2107998"/>
                  </a:lnTo>
                  <a:lnTo>
                    <a:pt x="598320" y="2106707"/>
                  </a:lnTo>
                  <a:lnTo>
                    <a:pt x="594096" y="2103789"/>
                  </a:lnTo>
                  <a:lnTo>
                    <a:pt x="592961" y="2098446"/>
                  </a:lnTo>
                  <a:lnTo>
                    <a:pt x="595011" y="2090763"/>
                  </a:lnTo>
                  <a:lnTo>
                    <a:pt x="598313" y="2085302"/>
                  </a:lnTo>
                  <a:lnTo>
                    <a:pt x="600715" y="2083010"/>
                  </a:lnTo>
                  <a:lnTo>
                    <a:pt x="601857" y="2081007"/>
                  </a:lnTo>
                  <a:lnTo>
                    <a:pt x="602232" y="2079271"/>
                  </a:lnTo>
                  <a:lnTo>
                    <a:pt x="601943" y="2077612"/>
                  </a:lnTo>
                  <a:lnTo>
                    <a:pt x="600519" y="2075844"/>
                  </a:lnTo>
                  <a:lnTo>
                    <a:pt x="598313" y="2074123"/>
                  </a:lnTo>
                  <a:lnTo>
                    <a:pt x="597194" y="2072002"/>
                  </a:lnTo>
                  <a:lnTo>
                    <a:pt x="597656" y="2067449"/>
                  </a:lnTo>
                  <a:lnTo>
                    <a:pt x="599119" y="2060870"/>
                  </a:lnTo>
                  <a:lnTo>
                    <a:pt x="601372" y="2055589"/>
                  </a:lnTo>
                  <a:lnTo>
                    <a:pt x="604391" y="2052655"/>
                  </a:lnTo>
                  <a:lnTo>
                    <a:pt x="606997" y="2050551"/>
                  </a:lnTo>
                  <a:lnTo>
                    <a:pt x="608022" y="2048587"/>
                  </a:lnTo>
                  <a:lnTo>
                    <a:pt x="608076" y="2045794"/>
                  </a:lnTo>
                  <a:lnTo>
                    <a:pt x="608014" y="2043158"/>
                  </a:lnTo>
                  <a:lnTo>
                    <a:pt x="608710" y="2041241"/>
                  </a:lnTo>
                  <a:lnTo>
                    <a:pt x="609805" y="2039715"/>
                  </a:lnTo>
                  <a:lnTo>
                    <a:pt x="610963" y="2038346"/>
                  </a:lnTo>
                  <a:lnTo>
                    <a:pt x="612591" y="2036813"/>
                  </a:lnTo>
                  <a:lnTo>
                    <a:pt x="614703" y="2036437"/>
                  </a:lnTo>
                  <a:lnTo>
                    <a:pt x="617027" y="2037658"/>
                  </a:lnTo>
                  <a:lnTo>
                    <a:pt x="620187" y="2040936"/>
                  </a:lnTo>
                  <a:lnTo>
                    <a:pt x="624818" y="2047390"/>
                  </a:lnTo>
                  <a:lnTo>
                    <a:pt x="627463" y="2051607"/>
                  </a:lnTo>
                  <a:lnTo>
                    <a:pt x="628417" y="2052906"/>
                  </a:lnTo>
                  <a:lnTo>
                    <a:pt x="630835" y="2055409"/>
                  </a:lnTo>
                  <a:lnTo>
                    <a:pt x="633017" y="2056418"/>
                  </a:lnTo>
                  <a:lnTo>
                    <a:pt x="636655" y="2054854"/>
                  </a:lnTo>
                  <a:lnTo>
                    <a:pt x="640144" y="2053031"/>
                  </a:lnTo>
                  <a:lnTo>
                    <a:pt x="641271" y="2051873"/>
                  </a:lnTo>
                  <a:lnTo>
                    <a:pt x="641991" y="2050144"/>
                  </a:lnTo>
                  <a:lnTo>
                    <a:pt x="641436" y="2047187"/>
                  </a:lnTo>
                  <a:lnTo>
                    <a:pt x="640708" y="2045254"/>
                  </a:lnTo>
                  <a:lnTo>
                    <a:pt x="639933" y="2042790"/>
                  </a:lnTo>
                  <a:lnTo>
                    <a:pt x="638861" y="2038495"/>
                  </a:lnTo>
                  <a:lnTo>
                    <a:pt x="638103" y="2031735"/>
                  </a:lnTo>
                  <a:lnTo>
                    <a:pt x="637203" y="2029584"/>
                  </a:lnTo>
                  <a:lnTo>
                    <a:pt x="637860" y="2029334"/>
                  </a:lnTo>
                  <a:lnTo>
                    <a:pt x="639613" y="2029779"/>
                  </a:lnTo>
                  <a:lnTo>
                    <a:pt x="641232" y="2029975"/>
                  </a:lnTo>
                  <a:lnTo>
                    <a:pt x="643548" y="2028481"/>
                  </a:lnTo>
                  <a:lnTo>
                    <a:pt x="646724" y="2025664"/>
                  </a:lnTo>
                  <a:lnTo>
                    <a:pt x="652537" y="2021307"/>
                  </a:lnTo>
                  <a:lnTo>
                    <a:pt x="653765" y="2018428"/>
                  </a:lnTo>
                  <a:lnTo>
                    <a:pt x="654759" y="2015220"/>
                  </a:lnTo>
                  <a:lnTo>
                    <a:pt x="656371" y="2013249"/>
                  </a:lnTo>
                  <a:lnTo>
                    <a:pt x="660071" y="2012599"/>
                  </a:lnTo>
                  <a:lnTo>
                    <a:pt x="663497" y="2011566"/>
                  </a:lnTo>
                  <a:lnTo>
                    <a:pt x="665915" y="2009282"/>
                  </a:lnTo>
                  <a:lnTo>
                    <a:pt x="669702" y="2007271"/>
                  </a:lnTo>
                  <a:lnTo>
                    <a:pt x="672815" y="2006051"/>
                  </a:lnTo>
                  <a:lnTo>
                    <a:pt x="674184" y="2004924"/>
                  </a:lnTo>
                  <a:lnTo>
                    <a:pt x="675162" y="2003235"/>
                  </a:lnTo>
                  <a:lnTo>
                    <a:pt x="678730" y="1998462"/>
                  </a:lnTo>
                  <a:lnTo>
                    <a:pt x="681531" y="1995521"/>
                  </a:lnTo>
                  <a:lnTo>
                    <a:pt x="683995" y="1992485"/>
                  </a:lnTo>
                  <a:lnTo>
                    <a:pt x="684816" y="1990576"/>
                  </a:lnTo>
                  <a:lnTo>
                    <a:pt x="686764" y="1990928"/>
                  </a:lnTo>
                  <a:lnTo>
                    <a:pt x="689737" y="1992250"/>
                  </a:lnTo>
                  <a:lnTo>
                    <a:pt x="692929" y="1993455"/>
                  </a:lnTo>
                  <a:lnTo>
                    <a:pt x="695269" y="1995325"/>
                  </a:lnTo>
                  <a:lnTo>
                    <a:pt x="695730" y="1997234"/>
                  </a:lnTo>
                  <a:lnTo>
                    <a:pt x="695957" y="1998736"/>
                  </a:lnTo>
                  <a:lnTo>
                    <a:pt x="696904" y="1999511"/>
                  </a:lnTo>
                  <a:lnTo>
                    <a:pt x="698038" y="1999659"/>
                  </a:lnTo>
                  <a:lnTo>
                    <a:pt x="699744" y="1999284"/>
                  </a:lnTo>
                  <a:lnTo>
                    <a:pt x="702724" y="1999213"/>
                  </a:lnTo>
                  <a:lnTo>
                    <a:pt x="706378" y="1996741"/>
                  </a:lnTo>
                  <a:lnTo>
                    <a:pt x="711463" y="1992563"/>
                  </a:lnTo>
                  <a:lnTo>
                    <a:pt x="716118" y="1991265"/>
                  </a:lnTo>
                  <a:lnTo>
                    <a:pt x="718566" y="1992258"/>
                  </a:lnTo>
                  <a:lnTo>
                    <a:pt x="720593" y="1995333"/>
                  </a:lnTo>
                  <a:lnTo>
                    <a:pt x="722197" y="1998220"/>
                  </a:lnTo>
                  <a:lnTo>
                    <a:pt x="723848" y="1999291"/>
                  </a:lnTo>
                  <a:lnTo>
                    <a:pt x="724872" y="1999323"/>
                  </a:lnTo>
                  <a:lnTo>
                    <a:pt x="725248" y="1999370"/>
                  </a:lnTo>
                  <a:lnTo>
                    <a:pt x="727298" y="1998713"/>
                  </a:lnTo>
                  <a:lnTo>
                    <a:pt x="727454" y="1998720"/>
                  </a:lnTo>
                  <a:lnTo>
                    <a:pt x="729324" y="1998838"/>
                  </a:lnTo>
                  <a:lnTo>
                    <a:pt x="731123" y="1999816"/>
                  </a:lnTo>
                  <a:lnTo>
                    <a:pt x="734104" y="1999925"/>
                  </a:lnTo>
                  <a:lnTo>
                    <a:pt x="738258" y="1999182"/>
                  </a:lnTo>
                  <a:lnTo>
                    <a:pt x="738696" y="1998877"/>
                  </a:lnTo>
                  <a:lnTo>
                    <a:pt x="740691" y="1999276"/>
                  </a:lnTo>
                  <a:lnTo>
                    <a:pt x="743116" y="2000606"/>
                  </a:lnTo>
                  <a:lnTo>
                    <a:pt x="745002" y="2002186"/>
                  </a:lnTo>
                  <a:lnTo>
                    <a:pt x="748382" y="2007365"/>
                  </a:lnTo>
                  <a:lnTo>
                    <a:pt x="750322" y="2008695"/>
                  </a:lnTo>
                  <a:lnTo>
                    <a:pt x="754280" y="2010534"/>
                  </a:lnTo>
                  <a:lnTo>
                    <a:pt x="756135" y="2012138"/>
                  </a:lnTo>
                  <a:lnTo>
                    <a:pt x="758294" y="2014735"/>
                  </a:lnTo>
                  <a:lnTo>
                    <a:pt x="759421" y="2016308"/>
                  </a:lnTo>
                  <a:lnTo>
                    <a:pt x="761768" y="2019147"/>
                  </a:lnTo>
                  <a:lnTo>
                    <a:pt x="764482" y="2023787"/>
                  </a:lnTo>
                  <a:lnTo>
                    <a:pt x="764967" y="2027472"/>
                  </a:lnTo>
                  <a:lnTo>
                    <a:pt x="765585" y="2030577"/>
                  </a:lnTo>
                  <a:lnTo>
                    <a:pt x="766595" y="2032048"/>
                  </a:lnTo>
                  <a:lnTo>
                    <a:pt x="767424" y="2032228"/>
                  </a:lnTo>
                  <a:lnTo>
                    <a:pt x="768316" y="2031720"/>
                  </a:lnTo>
                  <a:lnTo>
                    <a:pt x="769192" y="2030304"/>
                  </a:lnTo>
                  <a:lnTo>
                    <a:pt x="769497" y="2027941"/>
                  </a:lnTo>
                  <a:lnTo>
                    <a:pt x="769231" y="2023755"/>
                  </a:lnTo>
                  <a:lnTo>
                    <a:pt x="768535" y="2020329"/>
                  </a:lnTo>
                  <a:lnTo>
                    <a:pt x="767643" y="2019241"/>
                  </a:lnTo>
                  <a:lnTo>
                    <a:pt x="767213" y="2018037"/>
                  </a:lnTo>
                  <a:lnTo>
                    <a:pt x="767800" y="2016503"/>
                  </a:lnTo>
                  <a:lnTo>
                    <a:pt x="769309" y="2015760"/>
                  </a:lnTo>
                  <a:lnTo>
                    <a:pt x="771187" y="2016229"/>
                  </a:lnTo>
                  <a:lnTo>
                    <a:pt x="774277" y="2018201"/>
                  </a:lnTo>
                  <a:lnTo>
                    <a:pt x="777501" y="2020681"/>
                  </a:lnTo>
                  <a:lnTo>
                    <a:pt x="781467" y="2025015"/>
                  </a:lnTo>
                  <a:lnTo>
                    <a:pt x="785105" y="2027761"/>
                  </a:lnTo>
                  <a:lnTo>
                    <a:pt x="789087" y="2029951"/>
                  </a:lnTo>
                  <a:lnTo>
                    <a:pt x="792248" y="2030601"/>
                  </a:lnTo>
                  <a:lnTo>
                    <a:pt x="794696" y="2029944"/>
                  </a:lnTo>
                  <a:lnTo>
                    <a:pt x="797583" y="2028160"/>
                  </a:lnTo>
                  <a:lnTo>
                    <a:pt x="800228" y="2026095"/>
                  </a:lnTo>
                  <a:lnTo>
                    <a:pt x="801433" y="2023928"/>
                  </a:lnTo>
                  <a:lnTo>
                    <a:pt x="802293" y="2021557"/>
                  </a:lnTo>
                  <a:lnTo>
                    <a:pt x="806283" y="2018388"/>
                  </a:lnTo>
                  <a:lnTo>
                    <a:pt x="809929" y="2015486"/>
                  </a:lnTo>
                  <a:lnTo>
                    <a:pt x="811587" y="2016010"/>
                  </a:lnTo>
                  <a:lnTo>
                    <a:pt x="812753" y="2016832"/>
                  </a:lnTo>
                  <a:lnTo>
                    <a:pt x="816493" y="2015064"/>
                  </a:lnTo>
                  <a:lnTo>
                    <a:pt x="817791" y="2014578"/>
                  </a:lnTo>
                  <a:lnTo>
                    <a:pt x="821351" y="2013890"/>
                  </a:lnTo>
                  <a:lnTo>
                    <a:pt x="825028" y="2014907"/>
                  </a:lnTo>
                  <a:lnTo>
                    <a:pt x="827962" y="2018021"/>
                  </a:lnTo>
                  <a:lnTo>
                    <a:pt x="830802" y="2020024"/>
                  </a:lnTo>
                  <a:lnTo>
                    <a:pt x="833344" y="2019789"/>
                  </a:lnTo>
                  <a:lnTo>
                    <a:pt x="835449" y="2018764"/>
                  </a:lnTo>
                  <a:lnTo>
                    <a:pt x="836841" y="2016824"/>
                  </a:lnTo>
                  <a:lnTo>
                    <a:pt x="837898" y="2014532"/>
                  </a:lnTo>
                  <a:lnTo>
                    <a:pt x="839306" y="2013061"/>
                  </a:lnTo>
                  <a:lnTo>
                    <a:pt x="839517" y="2012967"/>
                  </a:lnTo>
                  <a:lnTo>
                    <a:pt x="844047" y="2013765"/>
                  </a:lnTo>
                  <a:lnTo>
                    <a:pt x="846887" y="2013648"/>
                  </a:lnTo>
                  <a:lnTo>
                    <a:pt x="847192" y="2013319"/>
                  </a:lnTo>
                  <a:lnTo>
                    <a:pt x="850939" y="2013945"/>
                  </a:lnTo>
                  <a:lnTo>
                    <a:pt x="855078" y="2017176"/>
                  </a:lnTo>
                  <a:lnTo>
                    <a:pt x="857644" y="2020751"/>
                  </a:lnTo>
                  <a:lnTo>
                    <a:pt x="860930" y="2025297"/>
                  </a:lnTo>
                  <a:lnTo>
                    <a:pt x="862455" y="2026775"/>
                  </a:lnTo>
                  <a:lnTo>
                    <a:pt x="864677" y="2027409"/>
                  </a:lnTo>
                  <a:lnTo>
                    <a:pt x="866422" y="2027683"/>
                  </a:lnTo>
                  <a:lnTo>
                    <a:pt x="868761" y="2028387"/>
                  </a:lnTo>
                  <a:lnTo>
                    <a:pt x="874942" y="2029334"/>
                  </a:lnTo>
                  <a:lnTo>
                    <a:pt x="875880" y="2029889"/>
                  </a:lnTo>
                  <a:lnTo>
                    <a:pt x="876514" y="2030632"/>
                  </a:lnTo>
                  <a:lnTo>
                    <a:pt x="875943" y="2033104"/>
                  </a:lnTo>
                  <a:lnTo>
                    <a:pt x="876491" y="2033730"/>
                  </a:lnTo>
                  <a:lnTo>
                    <a:pt x="881505" y="2031970"/>
                  </a:lnTo>
                  <a:lnTo>
                    <a:pt x="882851" y="2030656"/>
                  </a:lnTo>
                  <a:lnTo>
                    <a:pt x="884502" y="2026916"/>
                  </a:lnTo>
                  <a:lnTo>
                    <a:pt x="885980" y="2023145"/>
                  </a:lnTo>
                  <a:lnTo>
                    <a:pt x="887084" y="2021745"/>
                  </a:lnTo>
                  <a:lnTo>
                    <a:pt x="888249" y="2021377"/>
                  </a:lnTo>
                  <a:lnTo>
                    <a:pt x="889423" y="2021940"/>
                  </a:lnTo>
                  <a:lnTo>
                    <a:pt x="891065" y="2024170"/>
                  </a:lnTo>
                  <a:lnTo>
                    <a:pt x="893287" y="2026439"/>
                  </a:lnTo>
                  <a:lnTo>
                    <a:pt x="896292" y="2027299"/>
                  </a:lnTo>
                  <a:lnTo>
                    <a:pt x="898122" y="2027644"/>
                  </a:lnTo>
                  <a:lnTo>
                    <a:pt x="900962" y="2027831"/>
                  </a:lnTo>
                  <a:lnTo>
                    <a:pt x="907643" y="2026728"/>
                  </a:lnTo>
                  <a:lnTo>
                    <a:pt x="913894" y="2023982"/>
                  </a:lnTo>
                  <a:lnTo>
                    <a:pt x="917462" y="2020994"/>
                  </a:lnTo>
                  <a:lnTo>
                    <a:pt x="919120" y="2016503"/>
                  </a:lnTo>
                  <a:lnTo>
                    <a:pt x="920161" y="2011387"/>
                  </a:lnTo>
                  <a:lnTo>
                    <a:pt x="921757" y="2008148"/>
                  </a:lnTo>
                  <a:lnTo>
                    <a:pt x="921092" y="2004830"/>
                  </a:lnTo>
                  <a:lnTo>
                    <a:pt x="917947" y="2001670"/>
                  </a:lnTo>
                  <a:lnTo>
                    <a:pt x="916883" y="2000715"/>
                  </a:lnTo>
                  <a:lnTo>
                    <a:pt x="909232" y="1998939"/>
                  </a:lnTo>
                  <a:lnTo>
                    <a:pt x="908762" y="1997656"/>
                  </a:lnTo>
                  <a:lnTo>
                    <a:pt x="908324" y="1997359"/>
                  </a:lnTo>
                  <a:lnTo>
                    <a:pt x="900782" y="1994543"/>
                  </a:lnTo>
                  <a:lnTo>
                    <a:pt x="897152" y="1993338"/>
                  </a:lnTo>
                  <a:lnTo>
                    <a:pt x="896127" y="1991476"/>
                  </a:lnTo>
                  <a:lnTo>
                    <a:pt x="895455" y="1989035"/>
                  </a:lnTo>
                  <a:lnTo>
                    <a:pt x="893100" y="1986852"/>
                  </a:lnTo>
                  <a:lnTo>
                    <a:pt x="888421" y="1984865"/>
                  </a:lnTo>
                  <a:lnTo>
                    <a:pt x="887608" y="1983347"/>
                  </a:lnTo>
                  <a:lnTo>
                    <a:pt x="888382" y="1981814"/>
                  </a:lnTo>
                  <a:lnTo>
                    <a:pt x="890870" y="1980664"/>
                  </a:lnTo>
                  <a:lnTo>
                    <a:pt x="892067" y="1980108"/>
                  </a:lnTo>
                  <a:lnTo>
                    <a:pt x="896284" y="1976510"/>
                  </a:lnTo>
                  <a:lnTo>
                    <a:pt x="897903" y="1975766"/>
                  </a:lnTo>
                  <a:lnTo>
                    <a:pt x="901651" y="1975602"/>
                  </a:lnTo>
                  <a:lnTo>
                    <a:pt x="905124" y="1972653"/>
                  </a:lnTo>
                  <a:lnTo>
                    <a:pt x="907518" y="1970963"/>
                  </a:lnTo>
                  <a:lnTo>
                    <a:pt x="908770" y="1968952"/>
                  </a:lnTo>
                  <a:lnTo>
                    <a:pt x="908441" y="1966871"/>
                  </a:lnTo>
                  <a:lnTo>
                    <a:pt x="904968" y="1960573"/>
                  </a:lnTo>
                  <a:lnTo>
                    <a:pt x="903935" y="1956748"/>
                  </a:lnTo>
                  <a:lnTo>
                    <a:pt x="904553" y="1954252"/>
                  </a:lnTo>
                  <a:lnTo>
                    <a:pt x="906548" y="1951553"/>
                  </a:lnTo>
                  <a:lnTo>
                    <a:pt x="907683" y="1950074"/>
                  </a:lnTo>
                  <a:lnTo>
                    <a:pt x="909044" y="1947414"/>
                  </a:lnTo>
                  <a:lnTo>
                    <a:pt x="909935" y="1945990"/>
                  </a:lnTo>
                  <a:lnTo>
                    <a:pt x="913441" y="1945388"/>
                  </a:lnTo>
                  <a:lnTo>
                    <a:pt x="917689" y="1945138"/>
                  </a:lnTo>
                  <a:lnTo>
                    <a:pt x="920607" y="1945771"/>
                  </a:lnTo>
                  <a:lnTo>
                    <a:pt x="924683" y="1946100"/>
                  </a:lnTo>
                  <a:lnTo>
                    <a:pt x="928399" y="1946593"/>
                  </a:lnTo>
                  <a:lnTo>
                    <a:pt x="930277" y="1947031"/>
                  </a:lnTo>
                  <a:lnTo>
                    <a:pt x="931661" y="1946217"/>
                  </a:lnTo>
                  <a:lnTo>
                    <a:pt x="932663" y="1944786"/>
                  </a:lnTo>
                  <a:lnTo>
                    <a:pt x="932631" y="1942892"/>
                  </a:lnTo>
                  <a:lnTo>
                    <a:pt x="931169" y="1941054"/>
                  </a:lnTo>
                  <a:lnTo>
                    <a:pt x="925716" y="1938636"/>
                  </a:lnTo>
                  <a:lnTo>
                    <a:pt x="923376" y="1936641"/>
                  </a:lnTo>
                  <a:lnTo>
                    <a:pt x="921546" y="1936861"/>
                  </a:lnTo>
                  <a:lnTo>
                    <a:pt x="918479" y="1936235"/>
                  </a:lnTo>
                  <a:lnTo>
                    <a:pt x="915709" y="1934928"/>
                  </a:lnTo>
                  <a:lnTo>
                    <a:pt x="913261" y="1934490"/>
                  </a:lnTo>
                  <a:lnTo>
                    <a:pt x="912463" y="1932675"/>
                  </a:lnTo>
                  <a:lnTo>
                    <a:pt x="912963" y="1930125"/>
                  </a:lnTo>
                  <a:lnTo>
                    <a:pt x="913910" y="1928662"/>
                  </a:lnTo>
                  <a:lnTo>
                    <a:pt x="915717" y="1927934"/>
                  </a:lnTo>
                  <a:lnTo>
                    <a:pt x="917681" y="1928302"/>
                  </a:lnTo>
                  <a:lnTo>
                    <a:pt x="919816" y="1927238"/>
                  </a:lnTo>
                  <a:lnTo>
                    <a:pt x="920435" y="1926612"/>
                  </a:lnTo>
                  <a:lnTo>
                    <a:pt x="920615" y="1925806"/>
                  </a:lnTo>
                  <a:lnTo>
                    <a:pt x="920271" y="1924656"/>
                  </a:lnTo>
                  <a:lnTo>
                    <a:pt x="919277" y="1923709"/>
                  </a:lnTo>
                  <a:lnTo>
                    <a:pt x="917869" y="1923459"/>
                  </a:lnTo>
                  <a:lnTo>
                    <a:pt x="916249" y="1924265"/>
                  </a:lnTo>
                  <a:lnTo>
                    <a:pt x="914309" y="1924789"/>
                  </a:lnTo>
                  <a:lnTo>
                    <a:pt x="911031" y="1923608"/>
                  </a:lnTo>
                  <a:lnTo>
                    <a:pt x="908418" y="1922184"/>
                  </a:lnTo>
                  <a:lnTo>
                    <a:pt x="908551" y="1920869"/>
                  </a:lnTo>
                  <a:lnTo>
                    <a:pt x="910483" y="1918906"/>
                  </a:lnTo>
                  <a:lnTo>
                    <a:pt x="911352" y="1917310"/>
                  </a:lnTo>
                  <a:lnTo>
                    <a:pt x="911352" y="1915104"/>
                  </a:lnTo>
                  <a:lnTo>
                    <a:pt x="911352" y="1912522"/>
                  </a:lnTo>
                  <a:lnTo>
                    <a:pt x="912025" y="1909494"/>
                  </a:lnTo>
                  <a:lnTo>
                    <a:pt x="913941" y="1907421"/>
                  </a:lnTo>
                  <a:lnTo>
                    <a:pt x="916195" y="1906310"/>
                  </a:lnTo>
                  <a:lnTo>
                    <a:pt x="922000" y="1908336"/>
                  </a:lnTo>
                  <a:lnTo>
                    <a:pt x="929260" y="1910143"/>
                  </a:lnTo>
                  <a:lnTo>
                    <a:pt x="930503" y="1909846"/>
                  </a:lnTo>
                  <a:lnTo>
                    <a:pt x="930871" y="1908892"/>
                  </a:lnTo>
                  <a:lnTo>
                    <a:pt x="931701" y="1908047"/>
                  </a:lnTo>
                  <a:lnTo>
                    <a:pt x="941777" y="1907656"/>
                  </a:lnTo>
                  <a:lnTo>
                    <a:pt x="943733" y="1906490"/>
                  </a:lnTo>
                  <a:lnTo>
                    <a:pt x="944711" y="1905559"/>
                  </a:lnTo>
                  <a:lnTo>
                    <a:pt x="954396" y="1904221"/>
                  </a:lnTo>
                  <a:lnTo>
                    <a:pt x="955546" y="1902946"/>
                  </a:lnTo>
                  <a:lnTo>
                    <a:pt x="956970" y="1901757"/>
                  </a:lnTo>
                  <a:lnTo>
                    <a:pt x="959200" y="1901780"/>
                  </a:lnTo>
                  <a:lnTo>
                    <a:pt x="961852" y="1901303"/>
                  </a:lnTo>
                  <a:lnTo>
                    <a:pt x="965552" y="1899848"/>
                  </a:lnTo>
                  <a:lnTo>
                    <a:pt x="968173" y="1899050"/>
                  </a:lnTo>
                  <a:lnTo>
                    <a:pt x="968611" y="1898987"/>
                  </a:lnTo>
                  <a:lnTo>
                    <a:pt x="971381" y="1899308"/>
                  </a:lnTo>
                  <a:lnTo>
                    <a:pt x="974815" y="1898158"/>
                  </a:lnTo>
                  <a:lnTo>
                    <a:pt x="975558" y="1897681"/>
                  </a:lnTo>
                  <a:lnTo>
                    <a:pt x="976114" y="1896812"/>
                  </a:lnTo>
                  <a:lnTo>
                    <a:pt x="979111" y="1895138"/>
                  </a:lnTo>
                  <a:lnTo>
                    <a:pt x="984861" y="1893761"/>
                  </a:lnTo>
                  <a:lnTo>
                    <a:pt x="986261" y="1894583"/>
                  </a:lnTo>
                  <a:lnTo>
                    <a:pt x="989007" y="1894958"/>
                  </a:lnTo>
                  <a:lnTo>
                    <a:pt x="992504" y="1894340"/>
                  </a:lnTo>
                  <a:lnTo>
                    <a:pt x="995086" y="1893284"/>
                  </a:lnTo>
                  <a:lnTo>
                    <a:pt x="996588" y="1894332"/>
                  </a:lnTo>
                  <a:lnTo>
                    <a:pt x="998630" y="1895412"/>
                  </a:lnTo>
                  <a:lnTo>
                    <a:pt x="1000156" y="1894497"/>
                  </a:lnTo>
                  <a:lnTo>
                    <a:pt x="1000914" y="1891610"/>
                  </a:lnTo>
                  <a:lnTo>
                    <a:pt x="1001900" y="1888785"/>
                  </a:lnTo>
                  <a:lnTo>
                    <a:pt x="1003629" y="1887448"/>
                  </a:lnTo>
                  <a:lnTo>
                    <a:pt x="1004998" y="1886955"/>
                  </a:lnTo>
                  <a:lnTo>
                    <a:pt x="1006234" y="1885867"/>
                  </a:lnTo>
                  <a:lnTo>
                    <a:pt x="1007165" y="1884733"/>
                  </a:lnTo>
                  <a:lnTo>
                    <a:pt x="1012227" y="1884905"/>
                  </a:lnTo>
                  <a:lnTo>
                    <a:pt x="1016757" y="1882081"/>
                  </a:lnTo>
                  <a:lnTo>
                    <a:pt x="1017649" y="1883364"/>
                  </a:lnTo>
                  <a:lnTo>
                    <a:pt x="1023532" y="1883067"/>
                  </a:lnTo>
                  <a:lnTo>
                    <a:pt x="1030839" y="1881244"/>
                  </a:lnTo>
                  <a:lnTo>
                    <a:pt x="1035212" y="1880391"/>
                  </a:lnTo>
                  <a:lnTo>
                    <a:pt x="1042762" y="1878482"/>
                  </a:lnTo>
                  <a:lnTo>
                    <a:pt x="1046251" y="1876933"/>
                  </a:lnTo>
                  <a:lnTo>
                    <a:pt x="1051251" y="1875955"/>
                  </a:lnTo>
                  <a:lnTo>
                    <a:pt x="1055835" y="1875274"/>
                  </a:lnTo>
                  <a:lnTo>
                    <a:pt x="1058831" y="1872560"/>
                  </a:lnTo>
                  <a:lnTo>
                    <a:pt x="1061249" y="1872176"/>
                  </a:lnTo>
                  <a:lnTo>
                    <a:pt x="1064190" y="1871950"/>
                  </a:lnTo>
                  <a:lnTo>
                    <a:pt x="1065990" y="1871300"/>
                  </a:lnTo>
                  <a:lnTo>
                    <a:pt x="1067163" y="1870299"/>
                  </a:lnTo>
                  <a:lnTo>
                    <a:pt x="1067922" y="1868413"/>
                  </a:lnTo>
                  <a:lnTo>
                    <a:pt x="1067508" y="1866004"/>
                  </a:lnTo>
                  <a:lnTo>
                    <a:pt x="1067085" y="1864251"/>
                  </a:lnTo>
                  <a:lnTo>
                    <a:pt x="1069189" y="1863273"/>
                  </a:lnTo>
                  <a:lnTo>
                    <a:pt x="1072194" y="1862968"/>
                  </a:lnTo>
                  <a:lnTo>
                    <a:pt x="1074087" y="1862569"/>
                  </a:lnTo>
                  <a:lnTo>
                    <a:pt x="1078218" y="1858579"/>
                  </a:lnTo>
                  <a:lnTo>
                    <a:pt x="1081065" y="1856662"/>
                  </a:lnTo>
                  <a:lnTo>
                    <a:pt x="1084015" y="1855458"/>
                  </a:lnTo>
                  <a:lnTo>
                    <a:pt x="1089938" y="1856115"/>
                  </a:lnTo>
                  <a:lnTo>
                    <a:pt x="1095343" y="1856717"/>
                  </a:lnTo>
                  <a:lnTo>
                    <a:pt x="1100765" y="1858626"/>
                  </a:lnTo>
                  <a:lnTo>
                    <a:pt x="1103613" y="1861004"/>
                  </a:lnTo>
                  <a:lnTo>
                    <a:pt x="1106061" y="1862796"/>
                  </a:lnTo>
                  <a:lnTo>
                    <a:pt x="1108377" y="1863649"/>
                  </a:lnTo>
                  <a:lnTo>
                    <a:pt x="1110474" y="1864197"/>
                  </a:lnTo>
                  <a:lnTo>
                    <a:pt x="1112907" y="1863383"/>
                  </a:lnTo>
                  <a:lnTo>
                    <a:pt x="1114628" y="1862287"/>
                  </a:lnTo>
                  <a:lnTo>
                    <a:pt x="1115630" y="1860715"/>
                  </a:lnTo>
                  <a:lnTo>
                    <a:pt x="1117147" y="1859588"/>
                  </a:lnTo>
                  <a:lnTo>
                    <a:pt x="1122679" y="1858712"/>
                  </a:lnTo>
                  <a:lnTo>
                    <a:pt x="1123821" y="1860410"/>
                  </a:lnTo>
                  <a:lnTo>
                    <a:pt x="1126449" y="1865518"/>
                  </a:lnTo>
                  <a:lnTo>
                    <a:pt x="1128241" y="1872301"/>
                  </a:lnTo>
                  <a:lnTo>
                    <a:pt x="1131190" y="1881259"/>
                  </a:lnTo>
                  <a:lnTo>
                    <a:pt x="1132489" y="1885648"/>
                  </a:lnTo>
                  <a:lnTo>
                    <a:pt x="1131918" y="1887941"/>
                  </a:lnTo>
                  <a:lnTo>
                    <a:pt x="1131925" y="1891078"/>
                  </a:lnTo>
                  <a:lnTo>
                    <a:pt x="1131761" y="1894520"/>
                  </a:lnTo>
                  <a:lnTo>
                    <a:pt x="1129587" y="1898408"/>
                  </a:lnTo>
                  <a:lnTo>
                    <a:pt x="1130470" y="1900216"/>
                  </a:lnTo>
                  <a:lnTo>
                    <a:pt x="1135814" y="1902226"/>
                  </a:lnTo>
                  <a:lnTo>
                    <a:pt x="1143293" y="1901491"/>
                  </a:lnTo>
                  <a:lnTo>
                    <a:pt x="1147909" y="1899863"/>
                  </a:lnTo>
                  <a:lnTo>
                    <a:pt x="1150483" y="1900458"/>
                  </a:lnTo>
                  <a:lnTo>
                    <a:pt x="1151828" y="1899480"/>
                  </a:lnTo>
                  <a:lnTo>
                    <a:pt x="1152697" y="1896601"/>
                  </a:lnTo>
                  <a:lnTo>
                    <a:pt x="1154473" y="1895952"/>
                  </a:lnTo>
                  <a:lnTo>
                    <a:pt x="1156296" y="1897962"/>
                  </a:lnTo>
                  <a:lnTo>
                    <a:pt x="1157618" y="1901358"/>
                  </a:lnTo>
                  <a:lnTo>
                    <a:pt x="1158885" y="1903541"/>
                  </a:lnTo>
                  <a:lnTo>
                    <a:pt x="1158791" y="1906138"/>
                  </a:lnTo>
                  <a:lnTo>
                    <a:pt x="1159261" y="1909463"/>
                  </a:lnTo>
                  <a:lnTo>
                    <a:pt x="1160192" y="1910300"/>
                  </a:lnTo>
                  <a:lnTo>
                    <a:pt x="1162023" y="1909040"/>
                  </a:lnTo>
                  <a:lnTo>
                    <a:pt x="1163243" y="1908289"/>
                  </a:lnTo>
                  <a:lnTo>
                    <a:pt x="1163532" y="1907280"/>
                  </a:lnTo>
                  <a:lnTo>
                    <a:pt x="1163016" y="1906036"/>
                  </a:lnTo>
                  <a:lnTo>
                    <a:pt x="1162774" y="1904769"/>
                  </a:lnTo>
                  <a:lnTo>
                    <a:pt x="1163180" y="1903603"/>
                  </a:lnTo>
                  <a:lnTo>
                    <a:pt x="1164049" y="1903126"/>
                  </a:lnTo>
                  <a:lnTo>
                    <a:pt x="1166654" y="1903493"/>
                  </a:lnTo>
                  <a:lnTo>
                    <a:pt x="1170448" y="1904135"/>
                  </a:lnTo>
                  <a:lnTo>
                    <a:pt x="1174954" y="1908860"/>
                  </a:lnTo>
                  <a:lnTo>
                    <a:pt x="1177388" y="1909713"/>
                  </a:lnTo>
                  <a:lnTo>
                    <a:pt x="1178412" y="1909799"/>
                  </a:lnTo>
                  <a:lnTo>
                    <a:pt x="1180697" y="1909525"/>
                  </a:lnTo>
                  <a:lnTo>
                    <a:pt x="1183443" y="1908172"/>
                  </a:lnTo>
                  <a:lnTo>
                    <a:pt x="1185289" y="1906466"/>
                  </a:lnTo>
                  <a:lnTo>
                    <a:pt x="1185907" y="1905629"/>
                  </a:lnTo>
                  <a:lnTo>
                    <a:pt x="1186971" y="1905778"/>
                  </a:lnTo>
                  <a:lnTo>
                    <a:pt x="1187981" y="1906568"/>
                  </a:lnTo>
                  <a:lnTo>
                    <a:pt x="1188051" y="1908289"/>
                  </a:lnTo>
                  <a:lnTo>
                    <a:pt x="1187245" y="1910777"/>
                  </a:lnTo>
                  <a:lnTo>
                    <a:pt x="1184507" y="1913054"/>
                  </a:lnTo>
                  <a:lnTo>
                    <a:pt x="1181104" y="1915166"/>
                  </a:lnTo>
                  <a:lnTo>
                    <a:pt x="1179038" y="1919031"/>
                  </a:lnTo>
                  <a:lnTo>
                    <a:pt x="1178600" y="1923052"/>
                  </a:lnTo>
                  <a:lnTo>
                    <a:pt x="1179500" y="1925094"/>
                  </a:lnTo>
                  <a:lnTo>
                    <a:pt x="1180275" y="1926455"/>
                  </a:lnTo>
                  <a:lnTo>
                    <a:pt x="1180493" y="1928364"/>
                  </a:lnTo>
                  <a:lnTo>
                    <a:pt x="1181260" y="1928615"/>
                  </a:lnTo>
                  <a:lnTo>
                    <a:pt x="1182653" y="1927832"/>
                  </a:lnTo>
                  <a:lnTo>
                    <a:pt x="1186447" y="1923874"/>
                  </a:lnTo>
                  <a:lnTo>
                    <a:pt x="1188379" y="1922896"/>
                  </a:lnTo>
                  <a:lnTo>
                    <a:pt x="1191180" y="1922270"/>
                  </a:lnTo>
                  <a:lnTo>
                    <a:pt x="1195788" y="1922583"/>
                  </a:lnTo>
                  <a:lnTo>
                    <a:pt x="1198886" y="1923874"/>
                  </a:lnTo>
                  <a:lnTo>
                    <a:pt x="1200365" y="1925665"/>
                  </a:lnTo>
                  <a:lnTo>
                    <a:pt x="1201993" y="1927144"/>
                  </a:lnTo>
                  <a:lnTo>
                    <a:pt x="1203119" y="1926526"/>
                  </a:lnTo>
                  <a:lnTo>
                    <a:pt x="1203698" y="1924820"/>
                  </a:lnTo>
                  <a:lnTo>
                    <a:pt x="1203729" y="1922864"/>
                  </a:lnTo>
                  <a:lnTo>
                    <a:pt x="1204206" y="1921253"/>
                  </a:lnTo>
                  <a:lnTo>
                    <a:pt x="1209245" y="1917286"/>
                  </a:lnTo>
                  <a:lnTo>
                    <a:pt x="1212601" y="1914642"/>
                  </a:lnTo>
                  <a:lnTo>
                    <a:pt x="1213751" y="1914329"/>
                  </a:lnTo>
                  <a:lnTo>
                    <a:pt x="1215996" y="1914877"/>
                  </a:lnTo>
                  <a:lnTo>
                    <a:pt x="1217389" y="1914595"/>
                  </a:lnTo>
                  <a:lnTo>
                    <a:pt x="1221074" y="1912107"/>
                  </a:lnTo>
                  <a:lnTo>
                    <a:pt x="1224516" y="1909267"/>
                  </a:lnTo>
                  <a:lnTo>
                    <a:pt x="1224853" y="1907343"/>
                  </a:lnTo>
                  <a:lnTo>
                    <a:pt x="1224985" y="1905598"/>
                  </a:lnTo>
                  <a:lnTo>
                    <a:pt x="1225838" y="1904808"/>
                  </a:lnTo>
                  <a:lnTo>
                    <a:pt x="1230658" y="1904198"/>
                  </a:lnTo>
                  <a:lnTo>
                    <a:pt x="1231456" y="1903869"/>
                  </a:lnTo>
                  <a:lnTo>
                    <a:pt x="1235571" y="1901882"/>
                  </a:lnTo>
                  <a:lnTo>
                    <a:pt x="1241274" y="1898487"/>
                  </a:lnTo>
                  <a:lnTo>
                    <a:pt x="1244043" y="1896484"/>
                  </a:lnTo>
                  <a:lnTo>
                    <a:pt x="1249089" y="1895592"/>
                  </a:lnTo>
                  <a:lnTo>
                    <a:pt x="1250028" y="1895013"/>
                  </a:lnTo>
                  <a:lnTo>
                    <a:pt x="1251703" y="1893659"/>
                  </a:lnTo>
                  <a:lnTo>
                    <a:pt x="1254863" y="1891782"/>
                  </a:lnTo>
                  <a:lnTo>
                    <a:pt x="1256577" y="1891579"/>
                  </a:lnTo>
                  <a:lnTo>
                    <a:pt x="1255513" y="1896116"/>
                  </a:lnTo>
                  <a:lnTo>
                    <a:pt x="1253627" y="1901342"/>
                  </a:lnTo>
                  <a:lnTo>
                    <a:pt x="1252563" y="1902735"/>
                  </a:lnTo>
                  <a:lnTo>
                    <a:pt x="1247447" y="1902500"/>
                  </a:lnTo>
                  <a:lnTo>
                    <a:pt x="1247454" y="1903924"/>
                  </a:lnTo>
                  <a:lnTo>
                    <a:pt x="1248260" y="1906099"/>
                  </a:lnTo>
                  <a:lnTo>
                    <a:pt x="1248839" y="1907319"/>
                  </a:lnTo>
                  <a:lnTo>
                    <a:pt x="1249457" y="1908414"/>
                  </a:lnTo>
                  <a:lnTo>
                    <a:pt x="1250834" y="1910308"/>
                  </a:lnTo>
                  <a:lnTo>
                    <a:pt x="1256217" y="1914759"/>
                  </a:lnTo>
                  <a:lnTo>
                    <a:pt x="1263062" y="1920408"/>
                  </a:lnTo>
                  <a:lnTo>
                    <a:pt x="1270455" y="1926729"/>
                  </a:lnTo>
                  <a:lnTo>
                    <a:pt x="1275618" y="1931126"/>
                  </a:lnTo>
                  <a:lnTo>
                    <a:pt x="1277708" y="1933395"/>
                  </a:lnTo>
                  <a:lnTo>
                    <a:pt x="1279037" y="1935163"/>
                  </a:lnTo>
                  <a:lnTo>
                    <a:pt x="1282840" y="1941531"/>
                  </a:lnTo>
                  <a:lnTo>
                    <a:pt x="1286454" y="1947547"/>
                  </a:lnTo>
                  <a:lnTo>
                    <a:pt x="1292548" y="1958093"/>
                  </a:lnTo>
                  <a:lnTo>
                    <a:pt x="1297939" y="1968217"/>
                  </a:lnTo>
                  <a:lnTo>
                    <a:pt x="1303885" y="1979287"/>
                  </a:lnTo>
                  <a:lnTo>
                    <a:pt x="1307319" y="1985655"/>
                  </a:lnTo>
                  <a:lnTo>
                    <a:pt x="1314345" y="1998900"/>
                  </a:lnTo>
                  <a:lnTo>
                    <a:pt x="1316222" y="2002945"/>
                  </a:lnTo>
                  <a:lnTo>
                    <a:pt x="1319782" y="2010581"/>
                  </a:lnTo>
                  <a:lnTo>
                    <a:pt x="1322919" y="2017708"/>
                  </a:lnTo>
                  <a:lnTo>
                    <a:pt x="1325696" y="2023982"/>
                  </a:lnTo>
                  <a:lnTo>
                    <a:pt x="1327449" y="2024546"/>
                  </a:lnTo>
                  <a:lnTo>
                    <a:pt x="1327590" y="2022848"/>
                  </a:lnTo>
                  <a:lnTo>
                    <a:pt x="1327903" y="2021714"/>
                  </a:lnTo>
                  <a:lnTo>
                    <a:pt x="1328794" y="2021072"/>
                  </a:lnTo>
                  <a:lnTo>
                    <a:pt x="1330844" y="2019218"/>
                  </a:lnTo>
                  <a:lnTo>
                    <a:pt x="1331947" y="2018772"/>
                  </a:lnTo>
                  <a:lnTo>
                    <a:pt x="1333590" y="2018960"/>
                  </a:lnTo>
                  <a:lnTo>
                    <a:pt x="1335311" y="2018013"/>
                  </a:lnTo>
                  <a:lnTo>
                    <a:pt x="1335945" y="2016229"/>
                  </a:lnTo>
                  <a:lnTo>
                    <a:pt x="1335530" y="2012920"/>
                  </a:lnTo>
                  <a:lnTo>
                    <a:pt x="1335265" y="2011394"/>
                  </a:lnTo>
                  <a:lnTo>
                    <a:pt x="1335851" y="2009751"/>
                  </a:lnTo>
                  <a:lnTo>
                    <a:pt x="1336790" y="2009110"/>
                  </a:lnTo>
                  <a:lnTo>
                    <a:pt x="1338097" y="2008594"/>
                  </a:lnTo>
                  <a:lnTo>
                    <a:pt x="1339301" y="2008328"/>
                  </a:lnTo>
                  <a:lnTo>
                    <a:pt x="1340287" y="2006473"/>
                  </a:lnTo>
                  <a:lnTo>
                    <a:pt x="1342149" y="2005910"/>
                  </a:lnTo>
                  <a:lnTo>
                    <a:pt x="1343862" y="2006254"/>
                  </a:lnTo>
                  <a:lnTo>
                    <a:pt x="1345271" y="2006325"/>
                  </a:lnTo>
                  <a:lnTo>
                    <a:pt x="1346515" y="2007678"/>
                  </a:lnTo>
                  <a:lnTo>
                    <a:pt x="1347211" y="2009532"/>
                  </a:lnTo>
                  <a:lnTo>
                    <a:pt x="1348556" y="2009681"/>
                  </a:lnTo>
                  <a:lnTo>
                    <a:pt x="1350755" y="2009493"/>
                  </a:lnTo>
                  <a:lnTo>
                    <a:pt x="1351060" y="2011042"/>
                  </a:lnTo>
                  <a:lnTo>
                    <a:pt x="1350434" y="2013632"/>
                  </a:lnTo>
                  <a:lnTo>
                    <a:pt x="1349660" y="2015635"/>
                  </a:lnTo>
                  <a:lnTo>
                    <a:pt x="1349527" y="2017238"/>
                  </a:lnTo>
                  <a:lnTo>
                    <a:pt x="1350692" y="2018021"/>
                  </a:lnTo>
                  <a:lnTo>
                    <a:pt x="1354964" y="2017325"/>
                  </a:lnTo>
                  <a:lnTo>
                    <a:pt x="1356474" y="2017669"/>
                  </a:lnTo>
                  <a:lnTo>
                    <a:pt x="1356959" y="2019296"/>
                  </a:lnTo>
                  <a:lnTo>
                    <a:pt x="1357569" y="2020642"/>
                  </a:lnTo>
                  <a:lnTo>
                    <a:pt x="1357866" y="2022285"/>
                  </a:lnTo>
                  <a:lnTo>
                    <a:pt x="1357421" y="2024100"/>
                  </a:lnTo>
                  <a:lnTo>
                    <a:pt x="1358187" y="2025187"/>
                  </a:lnTo>
                  <a:lnTo>
                    <a:pt x="1361872" y="2025211"/>
                  </a:lnTo>
                  <a:lnTo>
                    <a:pt x="1364469" y="2024334"/>
                  </a:lnTo>
                  <a:lnTo>
                    <a:pt x="1368459" y="2024264"/>
                  </a:lnTo>
                  <a:lnTo>
                    <a:pt x="1372066" y="2026189"/>
                  </a:lnTo>
                  <a:lnTo>
                    <a:pt x="1374562" y="2025891"/>
                  </a:lnTo>
                  <a:lnTo>
                    <a:pt x="1377073" y="2025109"/>
                  </a:lnTo>
                  <a:lnTo>
                    <a:pt x="1380758" y="2025602"/>
                  </a:lnTo>
                  <a:lnTo>
                    <a:pt x="1383347" y="2024084"/>
                  </a:lnTo>
                  <a:lnTo>
                    <a:pt x="1385131" y="2022183"/>
                  </a:lnTo>
                  <a:lnTo>
                    <a:pt x="1385687" y="2020689"/>
                  </a:lnTo>
                  <a:lnTo>
                    <a:pt x="1386618" y="2019859"/>
                  </a:lnTo>
                  <a:lnTo>
                    <a:pt x="1390091" y="2019867"/>
                  </a:lnTo>
                  <a:lnTo>
                    <a:pt x="1392282" y="2019719"/>
                  </a:lnTo>
                  <a:lnTo>
                    <a:pt x="1393901" y="2017520"/>
                  </a:lnTo>
                  <a:lnTo>
                    <a:pt x="1395380" y="2016526"/>
                  </a:lnTo>
                  <a:lnTo>
                    <a:pt x="1397868" y="2016339"/>
                  </a:lnTo>
                  <a:lnTo>
                    <a:pt x="1399698" y="2016339"/>
                  </a:lnTo>
                  <a:lnTo>
                    <a:pt x="1404619" y="2018381"/>
                  </a:lnTo>
                  <a:lnTo>
                    <a:pt x="1407616" y="2020070"/>
                  </a:lnTo>
                  <a:lnTo>
                    <a:pt x="1410729" y="2022472"/>
                  </a:lnTo>
                  <a:lnTo>
                    <a:pt x="1412599" y="2023975"/>
                  </a:lnTo>
                  <a:lnTo>
                    <a:pt x="1413859" y="2027362"/>
                  </a:lnTo>
                  <a:lnTo>
                    <a:pt x="1415979" y="2029850"/>
                  </a:lnTo>
                  <a:lnTo>
                    <a:pt x="1417669" y="2032752"/>
                  </a:lnTo>
                  <a:lnTo>
                    <a:pt x="1418076" y="2035608"/>
                  </a:lnTo>
                  <a:lnTo>
                    <a:pt x="1419468" y="2040732"/>
                  </a:lnTo>
                  <a:lnTo>
                    <a:pt x="1420908" y="2042414"/>
                  </a:lnTo>
                  <a:lnTo>
                    <a:pt x="1422613" y="2042414"/>
                  </a:lnTo>
                  <a:lnTo>
                    <a:pt x="1424765" y="2043111"/>
                  </a:lnTo>
                  <a:lnTo>
                    <a:pt x="1427143" y="2043666"/>
                  </a:lnTo>
                  <a:lnTo>
                    <a:pt x="1432228" y="2047460"/>
                  </a:lnTo>
                  <a:lnTo>
                    <a:pt x="1434098" y="2047570"/>
                  </a:lnTo>
                  <a:lnTo>
                    <a:pt x="1435538" y="2048477"/>
                  </a:lnTo>
                  <a:lnTo>
                    <a:pt x="1435757" y="2050222"/>
                  </a:lnTo>
                  <a:lnTo>
                    <a:pt x="1435224" y="2052240"/>
                  </a:lnTo>
                  <a:lnTo>
                    <a:pt x="1435780" y="2054173"/>
                  </a:lnTo>
                  <a:lnTo>
                    <a:pt x="1437446" y="2056637"/>
                  </a:lnTo>
                  <a:lnTo>
                    <a:pt x="1438761" y="2059039"/>
                  </a:lnTo>
                  <a:lnTo>
                    <a:pt x="1440380" y="2061949"/>
                  </a:lnTo>
                  <a:lnTo>
                    <a:pt x="1440873" y="2063608"/>
                  </a:lnTo>
                  <a:lnTo>
                    <a:pt x="1442172" y="2064156"/>
                  </a:lnTo>
                  <a:lnTo>
                    <a:pt x="1443924" y="2063334"/>
                  </a:lnTo>
                  <a:lnTo>
                    <a:pt x="1446709" y="2063960"/>
                  </a:lnTo>
                  <a:lnTo>
                    <a:pt x="1455088" y="2065611"/>
                  </a:lnTo>
                  <a:lnTo>
                    <a:pt x="1456254" y="2065814"/>
                  </a:lnTo>
                  <a:lnTo>
                    <a:pt x="1457146" y="2067535"/>
                  </a:lnTo>
                  <a:lnTo>
                    <a:pt x="1458358" y="2067395"/>
                  </a:lnTo>
                  <a:lnTo>
                    <a:pt x="1459751" y="2067324"/>
                  </a:lnTo>
                  <a:lnTo>
                    <a:pt x="1461683" y="2067528"/>
                  </a:lnTo>
                  <a:lnTo>
                    <a:pt x="1463029" y="2065939"/>
                  </a:lnTo>
                  <a:lnTo>
                    <a:pt x="1464132" y="2064547"/>
                  </a:lnTo>
                  <a:lnTo>
                    <a:pt x="1466894" y="2062826"/>
                  </a:lnTo>
                  <a:lnTo>
                    <a:pt x="1469186" y="2060486"/>
                  </a:lnTo>
                  <a:lnTo>
                    <a:pt x="1471111" y="2058405"/>
                  </a:lnTo>
                  <a:lnTo>
                    <a:pt x="1472550" y="2058132"/>
                  </a:lnTo>
                  <a:lnTo>
                    <a:pt x="1473716" y="2059102"/>
                  </a:lnTo>
                  <a:lnTo>
                    <a:pt x="1473763" y="2060901"/>
                  </a:lnTo>
                  <a:lnTo>
                    <a:pt x="1472323" y="2062215"/>
                  </a:lnTo>
                  <a:lnTo>
                    <a:pt x="1471197" y="2063803"/>
                  </a:lnTo>
                  <a:lnTo>
                    <a:pt x="1471463" y="2065392"/>
                  </a:lnTo>
                  <a:lnTo>
                    <a:pt x="1473395" y="2065533"/>
                  </a:lnTo>
                  <a:lnTo>
                    <a:pt x="1475539" y="2067919"/>
                  </a:lnTo>
                  <a:lnTo>
                    <a:pt x="1478637" y="2073497"/>
                  </a:lnTo>
                  <a:lnTo>
                    <a:pt x="1479685" y="2074662"/>
                  </a:lnTo>
                  <a:lnTo>
                    <a:pt x="1481219" y="2075758"/>
                  </a:lnTo>
                  <a:lnTo>
                    <a:pt x="1482916" y="2076251"/>
                  </a:lnTo>
                  <a:lnTo>
                    <a:pt x="1484794" y="2077049"/>
                  </a:lnTo>
                  <a:lnTo>
                    <a:pt x="1486186" y="2079341"/>
                  </a:lnTo>
                  <a:lnTo>
                    <a:pt x="1486749" y="2081406"/>
                  </a:lnTo>
                  <a:lnTo>
                    <a:pt x="1488815" y="2081719"/>
                  </a:lnTo>
                  <a:lnTo>
                    <a:pt x="1490122" y="2081226"/>
                  </a:lnTo>
                  <a:lnTo>
                    <a:pt x="1490990" y="2080186"/>
                  </a:lnTo>
                  <a:lnTo>
                    <a:pt x="1492328" y="2079857"/>
                  </a:lnTo>
                  <a:lnTo>
                    <a:pt x="1494338" y="2079357"/>
                  </a:lnTo>
                  <a:lnTo>
                    <a:pt x="1496412" y="2078731"/>
                  </a:lnTo>
                  <a:lnTo>
                    <a:pt x="1497554" y="2078848"/>
                  </a:lnTo>
                  <a:lnTo>
                    <a:pt x="1497640" y="2078856"/>
                  </a:lnTo>
                  <a:lnTo>
                    <a:pt x="1500198" y="2078770"/>
                  </a:lnTo>
                  <a:lnTo>
                    <a:pt x="1501364" y="2078019"/>
                  </a:lnTo>
                  <a:lnTo>
                    <a:pt x="1502248" y="2076916"/>
                  </a:lnTo>
                  <a:lnTo>
                    <a:pt x="1504165" y="2075687"/>
                  </a:lnTo>
                  <a:lnTo>
                    <a:pt x="1504571" y="2074271"/>
                  </a:lnTo>
                  <a:lnTo>
                    <a:pt x="1504603" y="2071486"/>
                  </a:lnTo>
                  <a:lnTo>
                    <a:pt x="1505854" y="2069124"/>
                  </a:lnTo>
                  <a:lnTo>
                    <a:pt x="1509038" y="2068419"/>
                  </a:lnTo>
                  <a:lnTo>
                    <a:pt x="1510259" y="2068075"/>
                  </a:lnTo>
                  <a:lnTo>
                    <a:pt x="1511558" y="2068419"/>
                  </a:lnTo>
                  <a:lnTo>
                    <a:pt x="1513576" y="2068091"/>
                  </a:lnTo>
                  <a:lnTo>
                    <a:pt x="1515524" y="2067966"/>
                  </a:lnTo>
                  <a:lnTo>
                    <a:pt x="1516612" y="2068693"/>
                  </a:lnTo>
                  <a:lnTo>
                    <a:pt x="1518051" y="2069311"/>
                  </a:lnTo>
                  <a:lnTo>
                    <a:pt x="1519890" y="2069241"/>
                  </a:lnTo>
                  <a:lnTo>
                    <a:pt x="1520516" y="2068122"/>
                  </a:lnTo>
                  <a:lnTo>
                    <a:pt x="1520594" y="2066565"/>
                  </a:lnTo>
                  <a:lnTo>
                    <a:pt x="1521392" y="2066159"/>
                  </a:lnTo>
                  <a:lnTo>
                    <a:pt x="1522386" y="2067238"/>
                  </a:lnTo>
                  <a:lnTo>
                    <a:pt x="1522941" y="2068044"/>
                  </a:lnTo>
                  <a:lnTo>
                    <a:pt x="1523762" y="2068412"/>
                  </a:lnTo>
                  <a:lnTo>
                    <a:pt x="1525984" y="2067449"/>
                  </a:lnTo>
                  <a:lnTo>
                    <a:pt x="1527533" y="2066409"/>
                  </a:lnTo>
                  <a:lnTo>
                    <a:pt x="1528034" y="2064273"/>
                  </a:lnTo>
                  <a:lnTo>
                    <a:pt x="1528934" y="2063209"/>
                  </a:lnTo>
                  <a:lnTo>
                    <a:pt x="1530138" y="2063749"/>
                  </a:lnTo>
                  <a:lnTo>
                    <a:pt x="1532259" y="2063741"/>
                  </a:lnTo>
                  <a:lnTo>
                    <a:pt x="1534003" y="2062082"/>
                  </a:lnTo>
                  <a:lnTo>
                    <a:pt x="1536295" y="2060760"/>
                  </a:lnTo>
                  <a:lnTo>
                    <a:pt x="1537938" y="2060158"/>
                  </a:lnTo>
                  <a:lnTo>
                    <a:pt x="1538275" y="2059039"/>
                  </a:lnTo>
                  <a:lnTo>
                    <a:pt x="1537500" y="2056567"/>
                  </a:lnTo>
                  <a:lnTo>
                    <a:pt x="1537712" y="2053860"/>
                  </a:lnTo>
                  <a:lnTo>
                    <a:pt x="1539910" y="2052327"/>
                  </a:lnTo>
                  <a:lnTo>
                    <a:pt x="1542851" y="2052147"/>
                  </a:lnTo>
                  <a:lnTo>
                    <a:pt x="1545027" y="2051098"/>
                  </a:lnTo>
                  <a:lnTo>
                    <a:pt x="1545629" y="2048204"/>
                  </a:lnTo>
                  <a:lnTo>
                    <a:pt x="1546708" y="2047374"/>
                  </a:lnTo>
                  <a:lnTo>
                    <a:pt x="1547804" y="2047046"/>
                  </a:lnTo>
                  <a:lnTo>
                    <a:pt x="1550456" y="2046584"/>
                  </a:lnTo>
                  <a:lnTo>
                    <a:pt x="1552365" y="2045411"/>
                  </a:lnTo>
                  <a:lnTo>
                    <a:pt x="1553538" y="2044871"/>
                  </a:lnTo>
                  <a:lnTo>
                    <a:pt x="1556879" y="2043283"/>
                  </a:lnTo>
                  <a:lnTo>
                    <a:pt x="1559915" y="2042970"/>
                  </a:lnTo>
                  <a:lnTo>
                    <a:pt x="1561213" y="2041702"/>
                  </a:lnTo>
                  <a:lnTo>
                    <a:pt x="1562230" y="2040106"/>
                  </a:lnTo>
                  <a:lnTo>
                    <a:pt x="1563936" y="2039496"/>
                  </a:lnTo>
                  <a:lnTo>
                    <a:pt x="1565672" y="2038111"/>
                  </a:lnTo>
                  <a:lnTo>
                    <a:pt x="1567965" y="2036351"/>
                  </a:lnTo>
                  <a:lnTo>
                    <a:pt x="1568864" y="2036101"/>
                  </a:lnTo>
                  <a:lnTo>
                    <a:pt x="1572620" y="2035076"/>
                  </a:lnTo>
                  <a:lnTo>
                    <a:pt x="1574090" y="2034700"/>
                  </a:lnTo>
                  <a:lnTo>
                    <a:pt x="1574975" y="2034473"/>
                  </a:lnTo>
                  <a:lnTo>
                    <a:pt x="1576602" y="2034544"/>
                  </a:lnTo>
                  <a:lnTo>
                    <a:pt x="1577290" y="2032682"/>
                  </a:lnTo>
                  <a:lnTo>
                    <a:pt x="1578941" y="2031305"/>
                  </a:lnTo>
                  <a:lnTo>
                    <a:pt x="1580600" y="2030843"/>
                  </a:lnTo>
                  <a:lnTo>
                    <a:pt x="1581413" y="2029474"/>
                  </a:lnTo>
                  <a:lnTo>
                    <a:pt x="1583001" y="2027730"/>
                  </a:lnTo>
                  <a:lnTo>
                    <a:pt x="1585145" y="2026760"/>
                  </a:lnTo>
                  <a:lnTo>
                    <a:pt x="1588493" y="2026619"/>
                  </a:lnTo>
                  <a:lnTo>
                    <a:pt x="1591732" y="2026814"/>
                  </a:lnTo>
                  <a:lnTo>
                    <a:pt x="1593673" y="2026517"/>
                  </a:lnTo>
                  <a:lnTo>
                    <a:pt x="1595269" y="2023935"/>
                  </a:lnTo>
                  <a:lnTo>
                    <a:pt x="1595574" y="2022652"/>
                  </a:lnTo>
                  <a:lnTo>
                    <a:pt x="1595941" y="2021346"/>
                  </a:lnTo>
                  <a:lnTo>
                    <a:pt x="1597240" y="2020845"/>
                  </a:lnTo>
                  <a:lnTo>
                    <a:pt x="1598804" y="2022965"/>
                  </a:lnTo>
                  <a:lnTo>
                    <a:pt x="1600127" y="2024279"/>
                  </a:lnTo>
                  <a:lnTo>
                    <a:pt x="1602161" y="2025649"/>
                  </a:lnTo>
                  <a:lnTo>
                    <a:pt x="1603209" y="2026932"/>
                  </a:lnTo>
                  <a:lnTo>
                    <a:pt x="1604406" y="2027112"/>
                  </a:lnTo>
                  <a:lnTo>
                    <a:pt x="1605666" y="2026149"/>
                  </a:lnTo>
                  <a:lnTo>
                    <a:pt x="1606558" y="2023810"/>
                  </a:lnTo>
                  <a:lnTo>
                    <a:pt x="1608248" y="2023450"/>
                  </a:lnTo>
                  <a:lnTo>
                    <a:pt x="1610109" y="2023826"/>
                  </a:lnTo>
                  <a:lnTo>
                    <a:pt x="1610603" y="2024976"/>
                  </a:lnTo>
                  <a:lnTo>
                    <a:pt x="1610767" y="2026095"/>
                  </a:lnTo>
                  <a:lnTo>
                    <a:pt x="1611619" y="2028097"/>
                  </a:lnTo>
                  <a:lnTo>
                    <a:pt x="1613669" y="2029842"/>
                  </a:lnTo>
                  <a:lnTo>
                    <a:pt x="1616290" y="2029756"/>
                  </a:lnTo>
                  <a:lnTo>
                    <a:pt x="1617346" y="2029443"/>
                  </a:lnTo>
                  <a:lnTo>
                    <a:pt x="1619897" y="2029686"/>
                  </a:lnTo>
                  <a:lnTo>
                    <a:pt x="1622408" y="2030061"/>
                  </a:lnTo>
                  <a:lnTo>
                    <a:pt x="1625146" y="2030476"/>
                  </a:lnTo>
                  <a:lnTo>
                    <a:pt x="1625944" y="2030538"/>
                  </a:lnTo>
                  <a:lnTo>
                    <a:pt x="1628878" y="2030750"/>
                  </a:lnTo>
                  <a:lnTo>
                    <a:pt x="1633149" y="2031055"/>
                  </a:lnTo>
                  <a:lnTo>
                    <a:pt x="1635027" y="2030914"/>
                  </a:lnTo>
                  <a:lnTo>
                    <a:pt x="1638876" y="2031477"/>
                  </a:lnTo>
                  <a:lnTo>
                    <a:pt x="1639666" y="2033026"/>
                  </a:lnTo>
                  <a:lnTo>
                    <a:pt x="1640378" y="2036688"/>
                  </a:lnTo>
                  <a:lnTo>
                    <a:pt x="1640981" y="2040169"/>
                  </a:lnTo>
                  <a:lnTo>
                    <a:pt x="1641153" y="2042962"/>
                  </a:lnTo>
                  <a:lnTo>
                    <a:pt x="1642154" y="2044409"/>
                  </a:lnTo>
                  <a:lnTo>
                    <a:pt x="1643430" y="2044886"/>
                  </a:lnTo>
                  <a:lnTo>
                    <a:pt x="1644274" y="2046013"/>
                  </a:lnTo>
                  <a:lnTo>
                    <a:pt x="1645753" y="2047546"/>
                  </a:lnTo>
                  <a:lnTo>
                    <a:pt x="1646856" y="2049737"/>
                  </a:lnTo>
                  <a:lnTo>
                    <a:pt x="1648194" y="2049588"/>
                  </a:lnTo>
                  <a:lnTo>
                    <a:pt x="1649125" y="2049072"/>
                  </a:lnTo>
                  <a:lnTo>
                    <a:pt x="1651175" y="2048908"/>
                  </a:lnTo>
                  <a:lnTo>
                    <a:pt x="1653788" y="2049056"/>
                  </a:lnTo>
                  <a:lnTo>
                    <a:pt x="1655603" y="2050269"/>
                  </a:lnTo>
                  <a:lnTo>
                    <a:pt x="1656291" y="2051857"/>
                  </a:lnTo>
                  <a:lnTo>
                    <a:pt x="1657762" y="2052749"/>
                  </a:lnTo>
                  <a:lnTo>
                    <a:pt x="1658959" y="2052460"/>
                  </a:lnTo>
                  <a:lnTo>
                    <a:pt x="1662542" y="2052452"/>
                  </a:lnTo>
                  <a:lnTo>
                    <a:pt x="1663779" y="2052553"/>
                  </a:lnTo>
                  <a:lnTo>
                    <a:pt x="1665007" y="2053422"/>
                  </a:lnTo>
                  <a:lnTo>
                    <a:pt x="1666790" y="2053571"/>
                  </a:lnTo>
                  <a:lnTo>
                    <a:pt x="1667768" y="2052460"/>
                  </a:lnTo>
                  <a:lnTo>
                    <a:pt x="1670858" y="2051709"/>
                  </a:lnTo>
                  <a:lnTo>
                    <a:pt x="1672650" y="2050120"/>
                  </a:lnTo>
                  <a:lnTo>
                    <a:pt x="1674027" y="2050105"/>
                  </a:lnTo>
                  <a:lnTo>
                    <a:pt x="1675068" y="2050871"/>
                  </a:lnTo>
                  <a:lnTo>
                    <a:pt x="1675873" y="2051912"/>
                  </a:lnTo>
                  <a:lnTo>
                    <a:pt x="1677047" y="2051450"/>
                  </a:lnTo>
                  <a:lnTo>
                    <a:pt x="1677688" y="2050598"/>
                  </a:lnTo>
                  <a:lnTo>
                    <a:pt x="1678721" y="2050598"/>
                  </a:lnTo>
                  <a:lnTo>
                    <a:pt x="1679731" y="2051153"/>
                  </a:lnTo>
                  <a:lnTo>
                    <a:pt x="1682320" y="2052123"/>
                  </a:lnTo>
                  <a:lnTo>
                    <a:pt x="1684198" y="2053922"/>
                  </a:lnTo>
                  <a:lnTo>
                    <a:pt x="1685653" y="2054095"/>
                  </a:lnTo>
                  <a:lnTo>
                    <a:pt x="1687522" y="2053571"/>
                  </a:lnTo>
                  <a:lnTo>
                    <a:pt x="1688383" y="2053328"/>
                  </a:lnTo>
                  <a:lnTo>
                    <a:pt x="1689205" y="2054220"/>
                  </a:lnTo>
                  <a:lnTo>
                    <a:pt x="1690409" y="2054705"/>
                  </a:lnTo>
                  <a:lnTo>
                    <a:pt x="1691325" y="2054048"/>
                  </a:lnTo>
                  <a:lnTo>
                    <a:pt x="1692897" y="2053578"/>
                  </a:lnTo>
                  <a:lnTo>
                    <a:pt x="1698913" y="2054556"/>
                  </a:lnTo>
                  <a:lnTo>
                    <a:pt x="1700306" y="2056348"/>
                  </a:lnTo>
                  <a:lnTo>
                    <a:pt x="1701378" y="2057193"/>
                  </a:lnTo>
                  <a:lnTo>
                    <a:pt x="1702238" y="2058664"/>
                  </a:lnTo>
                  <a:lnTo>
                    <a:pt x="1703803" y="2059712"/>
                  </a:lnTo>
                  <a:lnTo>
                    <a:pt x="1707128" y="2059352"/>
                  </a:lnTo>
                  <a:lnTo>
                    <a:pt x="1708411" y="2058280"/>
                  </a:lnTo>
                  <a:lnTo>
                    <a:pt x="1711102" y="2055902"/>
                  </a:lnTo>
                  <a:lnTo>
                    <a:pt x="1712174" y="2053578"/>
                  </a:lnTo>
                  <a:lnTo>
                    <a:pt x="1713527" y="2052827"/>
                  </a:lnTo>
                  <a:lnTo>
                    <a:pt x="1715053" y="2052452"/>
                  </a:lnTo>
                  <a:lnTo>
                    <a:pt x="1716485" y="2052452"/>
                  </a:lnTo>
                  <a:lnTo>
                    <a:pt x="1717979" y="2052373"/>
                  </a:lnTo>
                  <a:lnTo>
                    <a:pt x="1719794" y="2050668"/>
                  </a:lnTo>
                  <a:lnTo>
                    <a:pt x="1721265" y="2050074"/>
                  </a:lnTo>
                  <a:lnTo>
                    <a:pt x="1723447" y="2047906"/>
                  </a:lnTo>
                  <a:lnTo>
                    <a:pt x="1723854" y="2046928"/>
                  </a:lnTo>
                  <a:lnTo>
                    <a:pt x="1724919" y="2044401"/>
                  </a:lnTo>
                  <a:lnTo>
                    <a:pt x="1725576" y="2042790"/>
                  </a:lnTo>
                  <a:lnTo>
                    <a:pt x="1726679" y="2040224"/>
                  </a:lnTo>
                  <a:lnTo>
                    <a:pt x="1727273" y="2036085"/>
                  </a:lnTo>
                  <a:lnTo>
                    <a:pt x="1727610" y="2033887"/>
                  </a:lnTo>
                  <a:lnTo>
                    <a:pt x="1727320" y="2032291"/>
                  </a:lnTo>
                  <a:lnTo>
                    <a:pt x="1726029" y="2031469"/>
                  </a:lnTo>
                  <a:lnTo>
                    <a:pt x="1724371" y="2031078"/>
                  </a:lnTo>
                  <a:lnTo>
                    <a:pt x="1722916" y="2029858"/>
                  </a:lnTo>
                  <a:lnTo>
                    <a:pt x="1721836" y="2028449"/>
                  </a:lnTo>
                  <a:lnTo>
                    <a:pt x="1721202" y="2026470"/>
                  </a:lnTo>
                  <a:lnTo>
                    <a:pt x="1720349" y="2024146"/>
                  </a:lnTo>
                  <a:lnTo>
                    <a:pt x="1720397" y="2022464"/>
                  </a:lnTo>
                  <a:lnTo>
                    <a:pt x="1720154" y="2021166"/>
                  </a:lnTo>
                  <a:lnTo>
                    <a:pt x="1719426" y="2020055"/>
                  </a:lnTo>
                  <a:lnTo>
                    <a:pt x="1718026" y="2018099"/>
                  </a:lnTo>
                  <a:lnTo>
                    <a:pt x="1717345" y="2016644"/>
                  </a:lnTo>
                  <a:lnTo>
                    <a:pt x="1717572" y="2014336"/>
                  </a:lnTo>
                  <a:lnTo>
                    <a:pt x="1719223" y="2010377"/>
                  </a:lnTo>
                  <a:lnTo>
                    <a:pt x="1719380" y="2008539"/>
                  </a:lnTo>
                  <a:lnTo>
                    <a:pt x="1719583" y="2007397"/>
                  </a:lnTo>
                  <a:lnTo>
                    <a:pt x="1719489" y="2006356"/>
                  </a:lnTo>
                  <a:lnTo>
                    <a:pt x="1720005" y="2003978"/>
                  </a:lnTo>
                  <a:lnTo>
                    <a:pt x="1720936" y="2002976"/>
                  </a:lnTo>
                  <a:lnTo>
                    <a:pt x="1722000" y="2000418"/>
                  </a:lnTo>
                  <a:lnTo>
                    <a:pt x="1723440" y="1999237"/>
                  </a:lnTo>
                  <a:lnTo>
                    <a:pt x="1725231" y="1999158"/>
                  </a:lnTo>
                  <a:lnTo>
                    <a:pt x="1726006" y="1998462"/>
                  </a:lnTo>
                  <a:lnTo>
                    <a:pt x="1726389" y="1995896"/>
                  </a:lnTo>
                  <a:lnTo>
                    <a:pt x="1727250" y="1993917"/>
                  </a:lnTo>
                  <a:lnTo>
                    <a:pt x="1727829" y="1992509"/>
                  </a:lnTo>
                  <a:lnTo>
                    <a:pt x="1728924" y="1990983"/>
                  </a:lnTo>
                  <a:lnTo>
                    <a:pt x="1735245" y="1988026"/>
                  </a:lnTo>
                  <a:lnTo>
                    <a:pt x="1737866" y="1984341"/>
                  </a:lnTo>
                  <a:lnTo>
                    <a:pt x="1738797" y="1982479"/>
                  </a:lnTo>
                  <a:lnTo>
                    <a:pt x="1739814" y="1978473"/>
                  </a:lnTo>
                  <a:lnTo>
                    <a:pt x="1740792" y="1976791"/>
                  </a:lnTo>
                  <a:lnTo>
                    <a:pt x="1742216" y="1977347"/>
                  </a:lnTo>
                  <a:lnTo>
                    <a:pt x="1743890" y="1979709"/>
                  </a:lnTo>
                  <a:lnTo>
                    <a:pt x="1745142" y="1979733"/>
                  </a:lnTo>
                  <a:lnTo>
                    <a:pt x="1747004" y="1981016"/>
                  </a:lnTo>
                  <a:lnTo>
                    <a:pt x="1752073" y="1983692"/>
                  </a:lnTo>
                  <a:lnTo>
                    <a:pt x="1754828" y="1984529"/>
                  </a:lnTo>
                  <a:lnTo>
                    <a:pt x="1756595" y="1984787"/>
                  </a:lnTo>
                  <a:lnTo>
                    <a:pt x="1758935" y="1985530"/>
                  </a:lnTo>
                  <a:lnTo>
                    <a:pt x="1760437" y="1987095"/>
                  </a:lnTo>
                  <a:lnTo>
                    <a:pt x="1763371" y="1989645"/>
                  </a:lnTo>
                  <a:lnTo>
                    <a:pt x="1765851" y="1990294"/>
                  </a:lnTo>
                  <a:lnTo>
                    <a:pt x="1770154" y="1990553"/>
                  </a:lnTo>
                  <a:lnTo>
                    <a:pt x="1775388" y="1990686"/>
                  </a:lnTo>
                  <a:lnTo>
                    <a:pt x="1776866" y="1991132"/>
                  </a:lnTo>
                  <a:lnTo>
                    <a:pt x="1780692" y="1992962"/>
                  </a:lnTo>
                  <a:lnTo>
                    <a:pt x="1784932" y="1994981"/>
                  </a:lnTo>
                  <a:lnTo>
                    <a:pt x="1788922" y="1996788"/>
                  </a:lnTo>
                  <a:lnTo>
                    <a:pt x="1791950" y="1998188"/>
                  </a:lnTo>
                  <a:lnTo>
                    <a:pt x="1793741" y="1999542"/>
                  </a:lnTo>
                  <a:lnTo>
                    <a:pt x="1795423" y="2000316"/>
                  </a:lnTo>
                  <a:lnTo>
                    <a:pt x="1797246" y="1999659"/>
                  </a:lnTo>
                  <a:lnTo>
                    <a:pt x="1799585" y="1999808"/>
                  </a:lnTo>
                  <a:lnTo>
                    <a:pt x="1805077" y="2001435"/>
                  </a:lnTo>
                  <a:lnTo>
                    <a:pt x="1808551" y="2002797"/>
                  </a:lnTo>
                  <a:lnTo>
                    <a:pt x="1811453" y="2003806"/>
                  </a:lnTo>
                  <a:lnTo>
                    <a:pt x="1812424" y="2005198"/>
                  </a:lnTo>
                  <a:lnTo>
                    <a:pt x="1812517" y="2007052"/>
                  </a:lnTo>
                  <a:lnTo>
                    <a:pt x="1812126" y="2008617"/>
                  </a:lnTo>
                  <a:lnTo>
                    <a:pt x="1812337" y="2012404"/>
                  </a:lnTo>
                  <a:lnTo>
                    <a:pt x="1813268" y="2014383"/>
                  </a:lnTo>
                  <a:lnTo>
                    <a:pt x="1813613" y="2017043"/>
                  </a:lnTo>
                  <a:lnTo>
                    <a:pt x="1813965" y="2019570"/>
                  </a:lnTo>
                  <a:lnTo>
                    <a:pt x="1813722" y="2022066"/>
                  </a:lnTo>
                  <a:lnTo>
                    <a:pt x="1814168" y="2023388"/>
                  </a:lnTo>
                  <a:lnTo>
                    <a:pt x="1815076" y="2024170"/>
                  </a:lnTo>
                  <a:lnTo>
                    <a:pt x="1815952" y="2025907"/>
                  </a:lnTo>
                  <a:lnTo>
                    <a:pt x="1815663" y="2027738"/>
                  </a:lnTo>
                  <a:lnTo>
                    <a:pt x="1815271" y="2028801"/>
                  </a:lnTo>
                  <a:lnTo>
                    <a:pt x="1815334" y="2030515"/>
                  </a:lnTo>
                  <a:lnTo>
                    <a:pt x="1816390" y="2031923"/>
                  </a:lnTo>
                  <a:lnTo>
                    <a:pt x="1817939" y="2032197"/>
                  </a:lnTo>
                  <a:lnTo>
                    <a:pt x="1819308" y="2032557"/>
                  </a:lnTo>
                  <a:lnTo>
                    <a:pt x="1820998" y="2034771"/>
                  </a:lnTo>
                  <a:lnTo>
                    <a:pt x="1824010" y="2037321"/>
                  </a:lnTo>
                  <a:lnTo>
                    <a:pt x="1825810" y="2038033"/>
                  </a:lnTo>
                  <a:lnTo>
                    <a:pt x="1827882" y="2039175"/>
                  </a:lnTo>
                  <a:lnTo>
                    <a:pt x="1831833" y="2040294"/>
                  </a:lnTo>
                  <a:lnTo>
                    <a:pt x="1834517" y="2040631"/>
                  </a:lnTo>
                  <a:lnTo>
                    <a:pt x="1836097" y="2041538"/>
                  </a:lnTo>
                  <a:lnTo>
                    <a:pt x="1837647" y="2043729"/>
                  </a:lnTo>
                  <a:lnTo>
                    <a:pt x="1840213" y="2044182"/>
                  </a:lnTo>
                  <a:lnTo>
                    <a:pt x="1841855" y="2044941"/>
                  </a:lnTo>
                  <a:lnTo>
                    <a:pt x="1844860" y="2045841"/>
                  </a:lnTo>
                  <a:lnTo>
                    <a:pt x="1846847" y="2045325"/>
                  </a:lnTo>
                  <a:lnTo>
                    <a:pt x="1848591" y="2044566"/>
                  </a:lnTo>
                  <a:lnTo>
                    <a:pt x="1849757" y="2044714"/>
                  </a:lnTo>
                  <a:lnTo>
                    <a:pt x="1852010" y="2045207"/>
                  </a:lnTo>
                  <a:lnTo>
                    <a:pt x="1854647" y="2045309"/>
                  </a:lnTo>
                  <a:lnTo>
                    <a:pt x="1856861" y="2044793"/>
                  </a:lnTo>
                  <a:lnTo>
                    <a:pt x="1858629" y="2043251"/>
                  </a:lnTo>
                  <a:lnTo>
                    <a:pt x="1860694" y="2041170"/>
                  </a:lnTo>
                  <a:lnTo>
                    <a:pt x="1863159" y="2040114"/>
                  </a:lnTo>
                  <a:lnTo>
                    <a:pt x="1866014" y="2039739"/>
                  </a:lnTo>
                  <a:lnTo>
                    <a:pt x="1867970" y="2038894"/>
                  </a:lnTo>
                  <a:lnTo>
                    <a:pt x="1874369" y="2037486"/>
                  </a:lnTo>
                  <a:lnTo>
                    <a:pt x="1876951" y="2037243"/>
                  </a:lnTo>
                  <a:lnTo>
                    <a:pt x="1878954" y="2035882"/>
                  </a:lnTo>
                  <a:lnTo>
                    <a:pt x="1880730" y="2034818"/>
                  </a:lnTo>
                  <a:lnTo>
                    <a:pt x="1883296" y="2034356"/>
                  </a:lnTo>
                  <a:lnTo>
                    <a:pt x="1886762" y="2035475"/>
                  </a:lnTo>
                  <a:lnTo>
                    <a:pt x="1890079" y="2036406"/>
                  </a:lnTo>
                  <a:lnTo>
                    <a:pt x="1894092" y="2036711"/>
                  </a:lnTo>
                  <a:lnTo>
                    <a:pt x="1896760" y="2037994"/>
                  </a:lnTo>
                  <a:lnTo>
                    <a:pt x="1898646" y="2039207"/>
                  </a:lnTo>
                  <a:lnTo>
                    <a:pt x="1901619" y="2040169"/>
                  </a:lnTo>
                  <a:lnTo>
                    <a:pt x="1904920" y="2039723"/>
                  </a:lnTo>
                  <a:lnTo>
                    <a:pt x="1909450" y="2039340"/>
                  </a:lnTo>
                  <a:lnTo>
                    <a:pt x="1912446" y="2039895"/>
                  </a:lnTo>
                  <a:lnTo>
                    <a:pt x="1915576" y="2042101"/>
                  </a:lnTo>
                  <a:lnTo>
                    <a:pt x="1917500" y="2043870"/>
                  </a:lnTo>
                  <a:lnTo>
                    <a:pt x="1919667" y="2047633"/>
                  </a:lnTo>
                  <a:lnTo>
                    <a:pt x="1921928" y="2049455"/>
                  </a:lnTo>
                  <a:lnTo>
                    <a:pt x="1923908" y="2050942"/>
                  </a:lnTo>
                  <a:lnTo>
                    <a:pt x="1926403" y="2051036"/>
                  </a:lnTo>
                  <a:lnTo>
                    <a:pt x="1932638" y="2051153"/>
                  </a:lnTo>
                  <a:lnTo>
                    <a:pt x="1936065" y="2051943"/>
                  </a:lnTo>
                  <a:lnTo>
                    <a:pt x="1938913" y="2052358"/>
                  </a:lnTo>
                  <a:lnTo>
                    <a:pt x="1939593" y="2053148"/>
                  </a:lnTo>
                  <a:lnTo>
                    <a:pt x="1939312" y="2055722"/>
                  </a:lnTo>
                  <a:lnTo>
                    <a:pt x="1939398" y="2059391"/>
                  </a:lnTo>
                  <a:lnTo>
                    <a:pt x="1939359" y="2061073"/>
                  </a:lnTo>
                  <a:lnTo>
                    <a:pt x="1939985" y="2062341"/>
                  </a:lnTo>
                  <a:lnTo>
                    <a:pt x="1940955" y="2062567"/>
                  </a:lnTo>
                  <a:lnTo>
                    <a:pt x="1941479" y="2064359"/>
                  </a:lnTo>
                  <a:lnTo>
                    <a:pt x="1942895" y="2065415"/>
                  </a:lnTo>
                  <a:lnTo>
                    <a:pt x="1945422" y="2066690"/>
                  </a:lnTo>
                  <a:lnTo>
                    <a:pt x="1949678" y="2071017"/>
                  </a:lnTo>
                  <a:lnTo>
                    <a:pt x="1952213" y="2072863"/>
                  </a:lnTo>
                  <a:lnTo>
                    <a:pt x="1954215" y="2073489"/>
                  </a:lnTo>
                  <a:lnTo>
                    <a:pt x="1956836" y="2073059"/>
                  </a:lnTo>
                  <a:lnTo>
                    <a:pt x="1960936" y="2073067"/>
                  </a:lnTo>
                  <a:lnTo>
                    <a:pt x="1967891" y="2073082"/>
                  </a:lnTo>
                  <a:lnTo>
                    <a:pt x="1972655" y="2074381"/>
                  </a:lnTo>
                  <a:lnTo>
                    <a:pt x="1974306" y="2075265"/>
                  </a:lnTo>
                  <a:lnTo>
                    <a:pt x="1979172" y="2076290"/>
                  </a:lnTo>
                  <a:lnTo>
                    <a:pt x="1984531" y="2077416"/>
                  </a:lnTo>
                  <a:lnTo>
                    <a:pt x="1989046" y="2078598"/>
                  </a:lnTo>
                  <a:lnTo>
                    <a:pt x="1991713" y="2077072"/>
                  </a:lnTo>
                  <a:lnTo>
                    <a:pt x="1994053" y="2076931"/>
                  </a:lnTo>
                  <a:lnTo>
                    <a:pt x="1996282" y="2078034"/>
                  </a:lnTo>
                  <a:lnTo>
                    <a:pt x="1998512" y="2079693"/>
                  </a:lnTo>
                  <a:lnTo>
                    <a:pt x="2000241" y="2079513"/>
                  </a:lnTo>
                  <a:lnTo>
                    <a:pt x="2002830" y="2078739"/>
                  </a:lnTo>
                  <a:lnTo>
                    <a:pt x="2011100" y="2074107"/>
                  </a:lnTo>
                  <a:lnTo>
                    <a:pt x="2014002" y="2072370"/>
                  </a:lnTo>
                  <a:lnTo>
                    <a:pt x="2016036" y="2072816"/>
                  </a:lnTo>
                  <a:lnTo>
                    <a:pt x="2017851" y="2072198"/>
                  </a:lnTo>
                  <a:lnTo>
                    <a:pt x="2019236" y="2071674"/>
                  </a:lnTo>
                  <a:lnTo>
                    <a:pt x="2022764" y="2070954"/>
                  </a:lnTo>
                  <a:lnTo>
                    <a:pt x="2024908" y="2070759"/>
                  </a:lnTo>
                  <a:lnTo>
                    <a:pt x="2027122" y="2070344"/>
                  </a:lnTo>
                  <a:lnTo>
                    <a:pt x="2030314" y="2070062"/>
                  </a:lnTo>
                  <a:lnTo>
                    <a:pt x="2036800" y="2067019"/>
                  </a:lnTo>
                  <a:lnTo>
                    <a:pt x="2039428" y="2066424"/>
                  </a:lnTo>
                  <a:lnTo>
                    <a:pt x="2043872" y="2067269"/>
                  </a:lnTo>
                  <a:lnTo>
                    <a:pt x="2046266" y="2066722"/>
                  </a:lnTo>
                  <a:lnTo>
                    <a:pt x="2048652" y="2065181"/>
                  </a:lnTo>
                  <a:lnTo>
                    <a:pt x="2051742" y="2063592"/>
                  </a:lnTo>
                  <a:lnTo>
                    <a:pt x="2052548" y="2061011"/>
                  </a:lnTo>
                  <a:lnTo>
                    <a:pt x="2054128" y="2057459"/>
                  </a:lnTo>
                  <a:lnTo>
                    <a:pt x="2057540" y="2054846"/>
                  </a:lnTo>
                  <a:lnTo>
                    <a:pt x="2060309" y="2052561"/>
                  </a:lnTo>
                  <a:lnTo>
                    <a:pt x="2063133" y="2050332"/>
                  </a:lnTo>
                  <a:lnTo>
                    <a:pt x="2066599" y="2048477"/>
                  </a:lnTo>
                  <a:lnTo>
                    <a:pt x="2069869" y="2047124"/>
                  </a:lnTo>
                  <a:lnTo>
                    <a:pt x="2074031" y="2043580"/>
                  </a:lnTo>
                  <a:lnTo>
                    <a:pt x="2077349" y="2041788"/>
                  </a:lnTo>
                  <a:lnTo>
                    <a:pt x="2078999" y="2041202"/>
                  </a:lnTo>
                  <a:lnTo>
                    <a:pt x="2080963" y="2041851"/>
                  </a:lnTo>
                  <a:lnTo>
                    <a:pt x="2084640" y="2042328"/>
                  </a:lnTo>
                  <a:lnTo>
                    <a:pt x="2087300" y="2042180"/>
                  </a:lnTo>
                  <a:lnTo>
                    <a:pt x="2088794" y="2042594"/>
                  </a:lnTo>
                  <a:lnTo>
                    <a:pt x="2091791" y="2044323"/>
                  </a:lnTo>
                  <a:lnTo>
                    <a:pt x="2094513" y="2045841"/>
                  </a:lnTo>
                  <a:lnTo>
                    <a:pt x="2096594" y="2048548"/>
                  </a:lnTo>
                  <a:lnTo>
                    <a:pt x="2100467" y="2052311"/>
                  </a:lnTo>
                  <a:lnTo>
                    <a:pt x="2102454" y="2053571"/>
                  </a:lnTo>
                  <a:lnTo>
                    <a:pt x="2103870" y="2054087"/>
                  </a:lnTo>
                  <a:lnTo>
                    <a:pt x="2107352" y="2054439"/>
                  </a:lnTo>
                  <a:lnTo>
                    <a:pt x="2110199" y="2054619"/>
                  </a:lnTo>
                  <a:lnTo>
                    <a:pt x="2111905" y="2053758"/>
                  </a:lnTo>
                  <a:lnTo>
                    <a:pt x="2114776" y="2052186"/>
                  </a:lnTo>
                  <a:lnTo>
                    <a:pt x="2119353" y="2050191"/>
                  </a:lnTo>
                  <a:lnTo>
                    <a:pt x="2121152" y="2050245"/>
                  </a:lnTo>
                  <a:lnTo>
                    <a:pt x="2124102" y="2051310"/>
                  </a:lnTo>
                  <a:lnTo>
                    <a:pt x="2128498" y="2053273"/>
                  </a:lnTo>
                  <a:lnTo>
                    <a:pt x="2130266" y="2054744"/>
                  </a:lnTo>
                  <a:lnTo>
                    <a:pt x="2131408" y="2056551"/>
                  </a:lnTo>
                  <a:lnTo>
                    <a:pt x="2135923" y="2059469"/>
                  </a:lnTo>
                  <a:lnTo>
                    <a:pt x="2138833" y="2060987"/>
                  </a:lnTo>
                  <a:lnTo>
                    <a:pt x="2143754" y="2063287"/>
                  </a:lnTo>
                  <a:lnTo>
                    <a:pt x="2148831" y="2063803"/>
                  </a:lnTo>
                  <a:lnTo>
                    <a:pt x="2153690" y="2066292"/>
                  </a:lnTo>
                  <a:lnTo>
                    <a:pt x="2156193" y="2067042"/>
                  </a:lnTo>
                  <a:lnTo>
                    <a:pt x="2157531" y="2067042"/>
                  </a:lnTo>
                  <a:lnTo>
                    <a:pt x="2164408" y="2060987"/>
                  </a:lnTo>
                  <a:lnTo>
                    <a:pt x="2170220" y="2055847"/>
                  </a:lnTo>
                  <a:lnTo>
                    <a:pt x="2176902" y="2051826"/>
                  </a:lnTo>
                  <a:lnTo>
                    <a:pt x="2181815" y="2051278"/>
                  </a:lnTo>
                  <a:lnTo>
                    <a:pt x="2185508" y="2050105"/>
                  </a:lnTo>
                  <a:lnTo>
                    <a:pt x="2187964" y="2048297"/>
                  </a:lnTo>
                  <a:lnTo>
                    <a:pt x="2189427" y="2045278"/>
                  </a:lnTo>
                  <a:lnTo>
                    <a:pt x="2189873" y="2041037"/>
                  </a:lnTo>
                  <a:lnTo>
                    <a:pt x="2188887" y="2038463"/>
                  </a:lnTo>
                  <a:lnTo>
                    <a:pt x="2186477" y="2037572"/>
                  </a:lnTo>
                  <a:lnTo>
                    <a:pt x="2185860" y="2036672"/>
                  </a:lnTo>
                  <a:lnTo>
                    <a:pt x="2187018" y="2035757"/>
                  </a:lnTo>
                  <a:lnTo>
                    <a:pt x="2187878" y="2033981"/>
                  </a:lnTo>
                  <a:lnTo>
                    <a:pt x="2188418" y="2031336"/>
                  </a:lnTo>
                  <a:lnTo>
                    <a:pt x="2189810" y="2028817"/>
                  </a:lnTo>
                  <a:lnTo>
                    <a:pt x="2192040" y="2026439"/>
                  </a:lnTo>
                  <a:lnTo>
                    <a:pt x="2193276" y="2023795"/>
                  </a:lnTo>
                  <a:lnTo>
                    <a:pt x="2193503" y="2020884"/>
                  </a:lnTo>
                  <a:lnTo>
                    <a:pt x="2194849" y="2017974"/>
                  </a:lnTo>
                  <a:lnTo>
                    <a:pt x="2197297" y="2015071"/>
                  </a:lnTo>
                  <a:lnTo>
                    <a:pt x="2198643" y="2012365"/>
                  </a:lnTo>
                  <a:lnTo>
                    <a:pt x="2198870" y="2009861"/>
                  </a:lnTo>
                  <a:lnTo>
                    <a:pt x="2200114" y="2006794"/>
                  </a:lnTo>
                  <a:lnTo>
                    <a:pt x="2203494" y="2001357"/>
                  </a:lnTo>
                  <a:lnTo>
                    <a:pt x="2205684" y="1995075"/>
                  </a:lnTo>
                  <a:lnTo>
                    <a:pt x="2209424" y="1990756"/>
                  </a:lnTo>
                  <a:lnTo>
                    <a:pt x="2215432" y="1986312"/>
                  </a:lnTo>
                  <a:lnTo>
                    <a:pt x="2219179" y="1981892"/>
                  </a:lnTo>
                  <a:lnTo>
                    <a:pt x="2220674" y="1977495"/>
                  </a:lnTo>
                  <a:lnTo>
                    <a:pt x="2220556" y="1973599"/>
                  </a:lnTo>
                  <a:lnTo>
                    <a:pt x="2218820" y="1970220"/>
                  </a:lnTo>
                  <a:lnTo>
                    <a:pt x="2218483" y="1966777"/>
                  </a:lnTo>
                  <a:lnTo>
                    <a:pt x="2219563" y="1963265"/>
                  </a:lnTo>
                  <a:lnTo>
                    <a:pt x="2218616" y="1960636"/>
                  </a:lnTo>
                  <a:lnTo>
                    <a:pt x="2215651" y="1958891"/>
                  </a:lnTo>
                  <a:lnTo>
                    <a:pt x="2212115" y="1958461"/>
                  </a:lnTo>
                  <a:lnTo>
                    <a:pt x="2208008" y="1959345"/>
                  </a:lnTo>
                  <a:lnTo>
                    <a:pt x="2205700" y="1958242"/>
                  </a:lnTo>
                  <a:lnTo>
                    <a:pt x="2205191" y="1955159"/>
                  </a:lnTo>
                  <a:lnTo>
                    <a:pt x="2206294" y="1952664"/>
                  </a:lnTo>
                  <a:lnTo>
                    <a:pt x="2209009" y="1950755"/>
                  </a:lnTo>
                  <a:lnTo>
                    <a:pt x="2213468" y="1946100"/>
                  </a:lnTo>
                  <a:lnTo>
                    <a:pt x="2219680" y="1938668"/>
                  </a:lnTo>
                  <a:lnTo>
                    <a:pt x="2225861" y="1934545"/>
                  </a:lnTo>
                  <a:lnTo>
                    <a:pt x="2235077" y="1933356"/>
                  </a:lnTo>
                  <a:lnTo>
                    <a:pt x="2242509" y="1930907"/>
                  </a:lnTo>
                  <a:lnTo>
                    <a:pt x="2250082" y="1928419"/>
                  </a:lnTo>
                  <a:lnTo>
                    <a:pt x="2255551" y="1927183"/>
                  </a:lnTo>
                  <a:lnTo>
                    <a:pt x="2256482" y="1928012"/>
                  </a:lnTo>
                  <a:lnTo>
                    <a:pt x="2259463" y="1928216"/>
                  </a:lnTo>
                  <a:lnTo>
                    <a:pt x="2264493" y="1927793"/>
                  </a:lnTo>
                  <a:lnTo>
                    <a:pt x="2269164" y="1926721"/>
                  </a:lnTo>
                  <a:lnTo>
                    <a:pt x="2273482" y="1924992"/>
                  </a:lnTo>
                  <a:lnTo>
                    <a:pt x="2276901" y="1924586"/>
                  </a:lnTo>
                  <a:lnTo>
                    <a:pt x="2279412" y="1925501"/>
                  </a:lnTo>
                  <a:lnTo>
                    <a:pt x="2280852" y="1925548"/>
                  </a:lnTo>
                  <a:lnTo>
                    <a:pt x="2281845" y="1925657"/>
                  </a:lnTo>
                  <a:lnTo>
                    <a:pt x="2282393" y="1925649"/>
                  </a:lnTo>
                  <a:lnTo>
                    <a:pt x="2283449" y="1924914"/>
                  </a:lnTo>
                  <a:lnTo>
                    <a:pt x="2286367" y="1926221"/>
                  </a:lnTo>
                  <a:lnTo>
                    <a:pt x="2291945" y="1930101"/>
                  </a:lnTo>
                  <a:lnTo>
                    <a:pt x="2295443" y="1931822"/>
                  </a:lnTo>
                  <a:lnTo>
                    <a:pt x="2296890" y="1931400"/>
                  </a:lnTo>
                  <a:lnTo>
                    <a:pt x="2298455" y="1932472"/>
                  </a:lnTo>
                  <a:lnTo>
                    <a:pt x="2300168" y="1935038"/>
                  </a:lnTo>
                  <a:lnTo>
                    <a:pt x="2302288" y="1936548"/>
                  </a:lnTo>
                  <a:lnTo>
                    <a:pt x="2306106" y="1937244"/>
                  </a:lnTo>
                  <a:lnTo>
                    <a:pt x="2309892" y="1940045"/>
                  </a:lnTo>
                  <a:lnTo>
                    <a:pt x="2311418" y="1940201"/>
                  </a:lnTo>
                  <a:lnTo>
                    <a:pt x="2311950" y="1938628"/>
                  </a:lnTo>
                  <a:lnTo>
                    <a:pt x="2313366" y="1937729"/>
                  </a:lnTo>
                  <a:lnTo>
                    <a:pt x="2315651" y="1937494"/>
                  </a:lnTo>
                  <a:lnTo>
                    <a:pt x="2318960" y="1938879"/>
                  </a:lnTo>
                  <a:lnTo>
                    <a:pt x="2323286" y="1941875"/>
                  </a:lnTo>
                  <a:lnTo>
                    <a:pt x="2326001" y="1943190"/>
                  </a:lnTo>
                  <a:lnTo>
                    <a:pt x="2327104" y="1942830"/>
                  </a:lnTo>
                  <a:lnTo>
                    <a:pt x="2328262" y="1943385"/>
                  </a:lnTo>
                  <a:lnTo>
                    <a:pt x="2329193" y="1944786"/>
                  </a:lnTo>
                  <a:lnTo>
                    <a:pt x="2329279" y="1946515"/>
                  </a:lnTo>
                  <a:lnTo>
                    <a:pt x="2328958" y="1947438"/>
                  </a:lnTo>
                  <a:lnTo>
                    <a:pt x="2329999" y="1948893"/>
                  </a:lnTo>
                  <a:lnTo>
                    <a:pt x="2331196" y="1948893"/>
                  </a:lnTo>
                  <a:lnTo>
                    <a:pt x="2333152" y="1949589"/>
                  </a:lnTo>
                  <a:lnTo>
                    <a:pt x="2334685" y="1952155"/>
                  </a:lnTo>
                  <a:lnTo>
                    <a:pt x="2336061" y="1953344"/>
                  </a:lnTo>
                  <a:lnTo>
                    <a:pt x="2337024" y="1954369"/>
                  </a:lnTo>
                  <a:lnTo>
                    <a:pt x="2337196" y="1955222"/>
                  </a:lnTo>
                  <a:lnTo>
                    <a:pt x="2337282" y="1956083"/>
                  </a:lnTo>
                  <a:lnTo>
                    <a:pt x="2337001" y="1956748"/>
                  </a:lnTo>
                  <a:lnTo>
                    <a:pt x="2336476" y="1957851"/>
                  </a:lnTo>
                  <a:lnTo>
                    <a:pt x="2336312" y="1959032"/>
                  </a:lnTo>
                  <a:lnTo>
                    <a:pt x="2336977" y="1960362"/>
                  </a:lnTo>
                  <a:lnTo>
                    <a:pt x="2339410" y="1961324"/>
                  </a:lnTo>
                  <a:lnTo>
                    <a:pt x="2340232" y="1962318"/>
                  </a:lnTo>
                  <a:lnTo>
                    <a:pt x="2340419" y="1963585"/>
                  </a:lnTo>
                  <a:lnTo>
                    <a:pt x="2341178" y="1964986"/>
                  </a:lnTo>
                  <a:lnTo>
                    <a:pt x="2342837" y="1966605"/>
                  </a:lnTo>
                  <a:lnTo>
                    <a:pt x="2343463" y="1967959"/>
                  </a:lnTo>
                  <a:lnTo>
                    <a:pt x="2343079" y="1969046"/>
                  </a:lnTo>
                  <a:lnTo>
                    <a:pt x="2343572" y="1969954"/>
                  </a:lnTo>
                  <a:lnTo>
                    <a:pt x="2344386" y="1970665"/>
                  </a:lnTo>
                  <a:lnTo>
                    <a:pt x="2344558" y="1973239"/>
                  </a:lnTo>
                  <a:lnTo>
                    <a:pt x="2344628" y="1974718"/>
                  </a:lnTo>
                  <a:lnTo>
                    <a:pt x="2345966" y="1976377"/>
                  </a:lnTo>
                  <a:lnTo>
                    <a:pt x="2346240" y="1979772"/>
                  </a:lnTo>
                  <a:lnTo>
                    <a:pt x="2347171" y="1983519"/>
                  </a:lnTo>
                  <a:lnTo>
                    <a:pt x="2350308" y="1988644"/>
                  </a:lnTo>
                  <a:lnTo>
                    <a:pt x="2351349" y="1991413"/>
                  </a:lnTo>
                  <a:lnTo>
                    <a:pt x="2351083" y="1994699"/>
                  </a:lnTo>
                  <a:lnTo>
                    <a:pt x="2351536" y="1996240"/>
                  </a:lnTo>
                  <a:lnTo>
                    <a:pt x="2352968" y="1996984"/>
                  </a:lnTo>
                  <a:lnTo>
                    <a:pt x="2353649" y="1998368"/>
                  </a:lnTo>
                  <a:lnTo>
                    <a:pt x="2353571" y="2000395"/>
                  </a:lnTo>
                  <a:lnTo>
                    <a:pt x="2354126" y="2001654"/>
                  </a:lnTo>
                  <a:lnTo>
                    <a:pt x="2354580" y="2002992"/>
                  </a:lnTo>
                  <a:lnTo>
                    <a:pt x="2354274" y="2005073"/>
                  </a:lnTo>
                  <a:lnTo>
                    <a:pt x="2354729" y="2006943"/>
                  </a:lnTo>
                  <a:lnTo>
                    <a:pt x="2355464" y="2008038"/>
                  </a:lnTo>
                  <a:lnTo>
                    <a:pt x="2355980" y="2010056"/>
                  </a:lnTo>
                  <a:lnTo>
                    <a:pt x="2356269" y="2012576"/>
                  </a:lnTo>
                  <a:lnTo>
                    <a:pt x="2358374" y="2016550"/>
                  </a:lnTo>
                  <a:lnTo>
                    <a:pt x="2362278" y="2021980"/>
                  </a:lnTo>
                  <a:lnTo>
                    <a:pt x="2364672" y="2026189"/>
                  </a:lnTo>
                  <a:lnTo>
                    <a:pt x="2365540" y="2029177"/>
                  </a:lnTo>
                  <a:lnTo>
                    <a:pt x="2365548" y="2031634"/>
                  </a:lnTo>
                  <a:lnTo>
                    <a:pt x="2364696" y="2033558"/>
                  </a:lnTo>
                  <a:lnTo>
                    <a:pt x="2364649" y="2034959"/>
                  </a:lnTo>
                  <a:lnTo>
                    <a:pt x="2365415" y="2035835"/>
                  </a:lnTo>
                  <a:lnTo>
                    <a:pt x="2365642" y="2037016"/>
                  </a:lnTo>
                  <a:lnTo>
                    <a:pt x="2365337" y="2038510"/>
                  </a:lnTo>
                  <a:lnTo>
                    <a:pt x="2366605" y="2040278"/>
                  </a:lnTo>
                  <a:lnTo>
                    <a:pt x="2370892" y="2043345"/>
                  </a:lnTo>
                  <a:lnTo>
                    <a:pt x="2369178" y="2048039"/>
                  </a:lnTo>
                  <a:lnTo>
                    <a:pt x="2368725" y="2051333"/>
                  </a:lnTo>
                  <a:lnTo>
                    <a:pt x="2368952" y="2054791"/>
                  </a:lnTo>
                  <a:lnTo>
                    <a:pt x="2370015" y="2057224"/>
                  </a:lnTo>
                  <a:lnTo>
                    <a:pt x="2371901" y="2058632"/>
                  </a:lnTo>
                  <a:lnTo>
                    <a:pt x="2373074" y="2060103"/>
                  </a:lnTo>
                  <a:lnTo>
                    <a:pt x="2373536" y="2061637"/>
                  </a:lnTo>
                  <a:lnTo>
                    <a:pt x="2375805" y="2063303"/>
                  </a:lnTo>
                  <a:lnTo>
                    <a:pt x="2379873" y="2065110"/>
                  </a:lnTo>
                  <a:lnTo>
                    <a:pt x="2385091" y="2065431"/>
                  </a:lnTo>
                  <a:lnTo>
                    <a:pt x="2391452" y="2064249"/>
                  </a:lnTo>
                  <a:lnTo>
                    <a:pt x="2395340" y="2064054"/>
                  </a:lnTo>
                  <a:lnTo>
                    <a:pt x="2396771" y="2064836"/>
                  </a:lnTo>
                  <a:lnTo>
                    <a:pt x="2397264" y="2066026"/>
                  </a:lnTo>
                  <a:lnTo>
                    <a:pt x="2396803" y="2067613"/>
                  </a:lnTo>
                  <a:lnTo>
                    <a:pt x="2397883" y="2068654"/>
                  </a:lnTo>
                  <a:lnTo>
                    <a:pt x="2400495" y="2069155"/>
                  </a:lnTo>
                  <a:lnTo>
                    <a:pt x="2402287" y="2070148"/>
                  </a:lnTo>
                  <a:lnTo>
                    <a:pt x="2403273" y="2071651"/>
                  </a:lnTo>
                  <a:lnTo>
                    <a:pt x="2404478" y="2072073"/>
                  </a:lnTo>
                  <a:lnTo>
                    <a:pt x="2405909" y="2071423"/>
                  </a:lnTo>
                  <a:lnTo>
                    <a:pt x="2407302" y="2071518"/>
                  </a:lnTo>
                  <a:lnTo>
                    <a:pt x="2408656" y="2072347"/>
                  </a:lnTo>
                  <a:lnTo>
                    <a:pt x="2409532" y="2072057"/>
                  </a:lnTo>
                  <a:lnTo>
                    <a:pt x="2410298" y="2071150"/>
                  </a:lnTo>
                  <a:lnTo>
                    <a:pt x="2411527" y="2071150"/>
                  </a:lnTo>
                  <a:lnTo>
                    <a:pt x="2412786" y="2071165"/>
                  </a:lnTo>
                  <a:lnTo>
                    <a:pt x="2413569" y="2073364"/>
                  </a:lnTo>
                  <a:lnTo>
                    <a:pt x="2414836" y="2074600"/>
                  </a:lnTo>
                  <a:lnTo>
                    <a:pt x="2416588" y="2074874"/>
                  </a:lnTo>
                  <a:lnTo>
                    <a:pt x="2419256" y="2077542"/>
                  </a:lnTo>
                  <a:lnTo>
                    <a:pt x="2424623" y="2085122"/>
                  </a:lnTo>
                  <a:lnTo>
                    <a:pt x="2428112" y="2087806"/>
                  </a:lnTo>
                  <a:lnTo>
                    <a:pt x="2431609" y="2088643"/>
                  </a:lnTo>
                  <a:lnTo>
                    <a:pt x="2435959" y="2088815"/>
                  </a:lnTo>
                  <a:lnTo>
                    <a:pt x="2437367" y="2091741"/>
                  </a:lnTo>
                  <a:lnTo>
                    <a:pt x="2436225" y="2094831"/>
                  </a:lnTo>
                  <a:lnTo>
                    <a:pt x="2435936" y="2097405"/>
                  </a:lnTo>
                  <a:lnTo>
                    <a:pt x="2436921" y="2098329"/>
                  </a:lnTo>
                  <a:lnTo>
                    <a:pt x="2438283" y="2101348"/>
                  </a:lnTo>
                  <a:lnTo>
                    <a:pt x="2440207" y="2103101"/>
                  </a:lnTo>
                  <a:lnTo>
                    <a:pt x="2440575" y="2104485"/>
                  </a:lnTo>
                  <a:lnTo>
                    <a:pt x="2441467" y="2106035"/>
                  </a:lnTo>
                  <a:lnTo>
                    <a:pt x="2441091" y="2108890"/>
                  </a:lnTo>
                  <a:lnTo>
                    <a:pt x="2439441" y="2113060"/>
                  </a:lnTo>
                  <a:lnTo>
                    <a:pt x="2439894" y="2116612"/>
                  </a:lnTo>
                  <a:lnTo>
                    <a:pt x="2442445" y="2119546"/>
                  </a:lnTo>
                  <a:lnTo>
                    <a:pt x="2443915" y="2122370"/>
                  </a:lnTo>
                  <a:lnTo>
                    <a:pt x="2444299" y="2125077"/>
                  </a:lnTo>
                  <a:lnTo>
                    <a:pt x="2444932" y="2126720"/>
                  </a:lnTo>
                  <a:lnTo>
                    <a:pt x="2445832" y="2127299"/>
                  </a:lnTo>
                  <a:lnTo>
                    <a:pt x="2448445" y="2127095"/>
                  </a:lnTo>
                  <a:lnTo>
                    <a:pt x="2452787" y="2126117"/>
                  </a:lnTo>
                  <a:lnTo>
                    <a:pt x="2455964" y="2126282"/>
                  </a:lnTo>
                  <a:lnTo>
                    <a:pt x="2457997" y="2127604"/>
                  </a:lnTo>
                  <a:lnTo>
                    <a:pt x="2463013" y="2127651"/>
                  </a:lnTo>
                  <a:lnTo>
                    <a:pt x="2471016" y="2126430"/>
                  </a:lnTo>
                  <a:lnTo>
                    <a:pt x="2476070" y="2126055"/>
                  </a:lnTo>
                  <a:lnTo>
                    <a:pt x="2478182" y="2126524"/>
                  </a:lnTo>
                  <a:lnTo>
                    <a:pt x="2480060" y="2124779"/>
                  </a:lnTo>
                  <a:lnTo>
                    <a:pt x="2481710" y="2120813"/>
                  </a:lnTo>
                  <a:lnTo>
                    <a:pt x="2483252" y="2118951"/>
                  </a:lnTo>
                  <a:lnTo>
                    <a:pt x="2484699" y="2119186"/>
                  </a:lnTo>
                  <a:lnTo>
                    <a:pt x="2486983" y="2117911"/>
                  </a:lnTo>
                  <a:lnTo>
                    <a:pt x="2490121" y="2115118"/>
                  </a:lnTo>
                  <a:lnTo>
                    <a:pt x="2492843" y="2113764"/>
                  </a:lnTo>
                  <a:lnTo>
                    <a:pt x="2496293" y="2113905"/>
                  </a:lnTo>
                  <a:lnTo>
                    <a:pt x="2499971" y="2114046"/>
                  </a:lnTo>
                  <a:lnTo>
                    <a:pt x="2502271" y="2112872"/>
                  </a:lnTo>
                  <a:lnTo>
                    <a:pt x="2504430" y="2110423"/>
                  </a:lnTo>
                  <a:lnTo>
                    <a:pt x="2508177" y="2108256"/>
                  </a:lnTo>
                  <a:lnTo>
                    <a:pt x="2516165" y="2105416"/>
                  </a:lnTo>
                  <a:lnTo>
                    <a:pt x="2518082" y="2104971"/>
                  </a:lnTo>
                  <a:lnTo>
                    <a:pt x="2518997" y="2105127"/>
                  </a:lnTo>
                  <a:lnTo>
                    <a:pt x="2521657" y="2105573"/>
                  </a:lnTo>
                  <a:lnTo>
                    <a:pt x="2524020" y="2106684"/>
                  </a:lnTo>
                  <a:lnTo>
                    <a:pt x="2526249" y="2108914"/>
                  </a:lnTo>
                  <a:lnTo>
                    <a:pt x="2526593" y="2110345"/>
                  </a:lnTo>
                  <a:lnTo>
                    <a:pt x="2526343" y="2112223"/>
                  </a:lnTo>
                  <a:lnTo>
                    <a:pt x="2525850" y="2113310"/>
                  </a:lnTo>
                  <a:lnTo>
                    <a:pt x="2524935" y="2114531"/>
                  </a:lnTo>
                  <a:lnTo>
                    <a:pt x="2524075" y="2116510"/>
                  </a:lnTo>
                  <a:lnTo>
                    <a:pt x="2524630" y="2118051"/>
                  </a:lnTo>
                  <a:lnTo>
                    <a:pt x="2525921" y="2121345"/>
                  </a:lnTo>
                  <a:lnTo>
                    <a:pt x="2526985" y="2123723"/>
                  </a:lnTo>
                  <a:lnTo>
                    <a:pt x="2528158" y="2126524"/>
                  </a:lnTo>
                  <a:lnTo>
                    <a:pt x="2527634" y="2127526"/>
                  </a:lnTo>
                  <a:lnTo>
                    <a:pt x="2526922" y="2129466"/>
                  </a:lnTo>
                  <a:lnTo>
                    <a:pt x="2524739" y="2132744"/>
                  </a:lnTo>
                  <a:lnTo>
                    <a:pt x="2523550" y="2133996"/>
                  </a:lnTo>
                  <a:lnTo>
                    <a:pt x="2522267" y="2135216"/>
                  </a:lnTo>
                  <a:lnTo>
                    <a:pt x="2520053" y="2135513"/>
                  </a:lnTo>
                  <a:lnTo>
                    <a:pt x="2519107" y="2135795"/>
                  </a:lnTo>
                  <a:lnTo>
                    <a:pt x="2518035" y="2136311"/>
                  </a:lnTo>
                  <a:lnTo>
                    <a:pt x="2517362" y="2137469"/>
                  </a:lnTo>
                  <a:lnTo>
                    <a:pt x="2516595" y="2138283"/>
                  </a:lnTo>
                  <a:lnTo>
                    <a:pt x="2515328" y="2139910"/>
                  </a:lnTo>
                  <a:lnTo>
                    <a:pt x="2515226" y="2141310"/>
                  </a:lnTo>
                  <a:lnTo>
                    <a:pt x="2515797" y="2143391"/>
                  </a:lnTo>
                  <a:lnTo>
                    <a:pt x="2516079" y="2145519"/>
                  </a:lnTo>
                  <a:lnTo>
                    <a:pt x="2514647" y="2147421"/>
                  </a:lnTo>
                  <a:lnTo>
                    <a:pt x="2513536" y="2150339"/>
                  </a:lnTo>
                  <a:lnTo>
                    <a:pt x="2513200" y="2151215"/>
                  </a:lnTo>
                  <a:lnTo>
                    <a:pt x="2512652" y="2153421"/>
                  </a:lnTo>
                  <a:lnTo>
                    <a:pt x="2512488" y="2154188"/>
                  </a:lnTo>
                  <a:lnTo>
                    <a:pt x="2512136" y="2158819"/>
                  </a:lnTo>
                  <a:lnTo>
                    <a:pt x="2510704" y="2161972"/>
                  </a:lnTo>
                  <a:lnTo>
                    <a:pt x="2508709" y="2165634"/>
                  </a:lnTo>
                  <a:lnTo>
                    <a:pt x="2509155" y="2167816"/>
                  </a:lnTo>
                  <a:lnTo>
                    <a:pt x="2509507" y="2169835"/>
                  </a:lnTo>
                  <a:lnTo>
                    <a:pt x="2509015" y="2170813"/>
                  </a:lnTo>
                  <a:lnTo>
                    <a:pt x="2508889" y="2171665"/>
                  </a:lnTo>
                  <a:lnTo>
                    <a:pt x="2508600" y="2173605"/>
                  </a:lnTo>
                  <a:lnTo>
                    <a:pt x="2507974" y="2174349"/>
                  </a:lnTo>
                  <a:lnTo>
                    <a:pt x="2506159" y="2175561"/>
                  </a:lnTo>
                  <a:lnTo>
                    <a:pt x="2505071" y="2177024"/>
                  </a:lnTo>
                  <a:lnTo>
                    <a:pt x="2505298" y="2179238"/>
                  </a:lnTo>
                  <a:lnTo>
                    <a:pt x="2504743" y="2181155"/>
                  </a:lnTo>
                  <a:lnTo>
                    <a:pt x="2503913" y="2182845"/>
                  </a:lnTo>
                  <a:lnTo>
                    <a:pt x="2503045" y="2183948"/>
                  </a:lnTo>
                  <a:lnTo>
                    <a:pt x="2501793" y="2184652"/>
                  </a:lnTo>
                  <a:lnTo>
                    <a:pt x="2500964" y="2185247"/>
                  </a:lnTo>
                  <a:lnTo>
                    <a:pt x="2500338" y="2187390"/>
                  </a:lnTo>
                  <a:lnTo>
                    <a:pt x="2500150" y="2189049"/>
                  </a:lnTo>
                  <a:lnTo>
                    <a:pt x="2499564" y="2190700"/>
                  </a:lnTo>
                  <a:lnTo>
                    <a:pt x="2499923" y="2192382"/>
                  </a:lnTo>
                  <a:lnTo>
                    <a:pt x="2499290" y="2193837"/>
                  </a:lnTo>
                  <a:lnTo>
                    <a:pt x="2497506" y="2194854"/>
                  </a:lnTo>
                  <a:lnTo>
                    <a:pt x="2496497" y="2195456"/>
                  </a:lnTo>
                  <a:lnTo>
                    <a:pt x="2495566" y="2195699"/>
                  </a:lnTo>
                  <a:lnTo>
                    <a:pt x="2493782" y="2197279"/>
                  </a:lnTo>
                  <a:lnTo>
                    <a:pt x="2492186" y="2202685"/>
                  </a:lnTo>
                  <a:lnTo>
                    <a:pt x="2491826" y="2205822"/>
                  </a:lnTo>
                  <a:lnTo>
                    <a:pt x="2492194" y="2208608"/>
                  </a:lnTo>
                  <a:lnTo>
                    <a:pt x="2489956" y="2210352"/>
                  </a:lnTo>
                  <a:lnTo>
                    <a:pt x="2488298" y="2211737"/>
                  </a:lnTo>
                  <a:lnTo>
                    <a:pt x="2487258" y="2211236"/>
                  </a:lnTo>
                  <a:lnTo>
                    <a:pt x="2486154" y="2210767"/>
                  </a:lnTo>
                  <a:lnTo>
                    <a:pt x="2483619" y="2210164"/>
                  </a:lnTo>
                  <a:lnTo>
                    <a:pt x="2482352" y="2209758"/>
                  </a:lnTo>
                  <a:lnTo>
                    <a:pt x="2479802" y="2208850"/>
                  </a:lnTo>
                  <a:lnTo>
                    <a:pt x="2475718" y="2207700"/>
                  </a:lnTo>
                  <a:lnTo>
                    <a:pt x="2471728" y="2206362"/>
                  </a:lnTo>
                  <a:lnTo>
                    <a:pt x="2469225" y="2205658"/>
                  </a:lnTo>
                  <a:lnTo>
                    <a:pt x="2467253" y="2205095"/>
                  </a:lnTo>
                  <a:lnTo>
                    <a:pt x="2465758" y="2204172"/>
                  </a:lnTo>
                  <a:lnTo>
                    <a:pt x="2464499" y="2202521"/>
                  </a:lnTo>
                  <a:lnTo>
                    <a:pt x="2463247" y="2203186"/>
                  </a:lnTo>
                  <a:lnTo>
                    <a:pt x="2462089" y="2205142"/>
                  </a:lnTo>
                  <a:lnTo>
                    <a:pt x="2460157" y="2206300"/>
                  </a:lnTo>
                  <a:lnTo>
                    <a:pt x="2459281" y="2208435"/>
                  </a:lnTo>
                  <a:lnTo>
                    <a:pt x="2458506" y="2210071"/>
                  </a:lnTo>
                  <a:lnTo>
                    <a:pt x="2456503" y="2212253"/>
                  </a:lnTo>
                  <a:lnTo>
                    <a:pt x="2455611" y="2213153"/>
                  </a:lnTo>
                  <a:lnTo>
                    <a:pt x="2451692" y="2214632"/>
                  </a:lnTo>
                  <a:lnTo>
                    <a:pt x="2450808" y="2215124"/>
                  </a:lnTo>
                  <a:lnTo>
                    <a:pt x="2447608" y="2215438"/>
                  </a:lnTo>
                  <a:lnTo>
                    <a:pt x="2446521" y="2216087"/>
                  </a:lnTo>
                  <a:lnTo>
                    <a:pt x="2445394" y="2217464"/>
                  </a:lnTo>
                  <a:lnTo>
                    <a:pt x="2445089" y="2218833"/>
                  </a:lnTo>
                  <a:lnTo>
                    <a:pt x="2445887" y="2220272"/>
                  </a:lnTo>
                  <a:lnTo>
                    <a:pt x="2447131" y="2223151"/>
                  </a:lnTo>
                  <a:lnTo>
                    <a:pt x="2447710" y="2225115"/>
                  </a:lnTo>
                  <a:lnTo>
                    <a:pt x="2448555" y="2229003"/>
                  </a:lnTo>
                  <a:lnTo>
                    <a:pt x="2451395" y="2241153"/>
                  </a:lnTo>
                  <a:lnTo>
                    <a:pt x="2450479" y="2243242"/>
                  </a:lnTo>
                  <a:lnTo>
                    <a:pt x="2449627" y="2252294"/>
                  </a:lnTo>
                  <a:lnTo>
                    <a:pt x="2449830" y="2253921"/>
                  </a:lnTo>
                  <a:lnTo>
                    <a:pt x="2449744" y="2256456"/>
                  </a:lnTo>
                  <a:lnTo>
                    <a:pt x="2449799" y="2258310"/>
                  </a:lnTo>
                  <a:lnTo>
                    <a:pt x="2450386" y="2258772"/>
                  </a:lnTo>
                  <a:lnTo>
                    <a:pt x="2451152" y="2259421"/>
                  </a:lnTo>
                  <a:lnTo>
                    <a:pt x="2451544" y="2260500"/>
                  </a:lnTo>
                  <a:lnTo>
                    <a:pt x="2451442" y="2262159"/>
                  </a:lnTo>
                  <a:lnTo>
                    <a:pt x="2451050" y="2263372"/>
                  </a:lnTo>
                  <a:lnTo>
                    <a:pt x="2450448" y="2265773"/>
                  </a:lnTo>
                  <a:lnTo>
                    <a:pt x="2449650" y="2269239"/>
                  </a:lnTo>
                  <a:lnTo>
                    <a:pt x="2448766" y="2270569"/>
                  </a:lnTo>
                  <a:lnTo>
                    <a:pt x="2448187" y="2271625"/>
                  </a:lnTo>
                  <a:lnTo>
                    <a:pt x="2447694" y="2272353"/>
                  </a:lnTo>
                  <a:lnTo>
                    <a:pt x="2447632" y="2274802"/>
                  </a:lnTo>
                  <a:lnTo>
                    <a:pt x="2447303" y="2276413"/>
                  </a:lnTo>
                  <a:lnTo>
                    <a:pt x="2445919" y="2276985"/>
                  </a:lnTo>
                  <a:lnTo>
                    <a:pt x="2444541" y="2277923"/>
                  </a:lnTo>
                  <a:lnTo>
                    <a:pt x="2442906" y="2277579"/>
                  </a:lnTo>
                  <a:lnTo>
                    <a:pt x="2441467" y="2277767"/>
                  </a:lnTo>
                  <a:lnTo>
                    <a:pt x="2439691" y="2278393"/>
                  </a:lnTo>
                  <a:lnTo>
                    <a:pt x="2436507" y="2279120"/>
                  </a:lnTo>
                  <a:lnTo>
                    <a:pt x="2434660" y="2280090"/>
                  </a:lnTo>
                  <a:lnTo>
                    <a:pt x="2433777" y="2280795"/>
                  </a:lnTo>
                  <a:lnTo>
                    <a:pt x="2433166" y="2281639"/>
                  </a:lnTo>
                  <a:lnTo>
                    <a:pt x="2433056" y="2282453"/>
                  </a:lnTo>
                  <a:lnTo>
                    <a:pt x="2433479" y="2282883"/>
                  </a:lnTo>
                  <a:lnTo>
                    <a:pt x="2435271" y="2283212"/>
                  </a:lnTo>
                  <a:lnTo>
                    <a:pt x="2436499" y="2284730"/>
                  </a:lnTo>
                  <a:lnTo>
                    <a:pt x="2436671" y="2286388"/>
                  </a:lnTo>
                  <a:lnTo>
                    <a:pt x="2435403" y="2287335"/>
                  </a:lnTo>
                  <a:lnTo>
                    <a:pt x="2435998" y="2289134"/>
                  </a:lnTo>
                  <a:lnTo>
                    <a:pt x="2437407" y="2290887"/>
                  </a:lnTo>
                  <a:lnTo>
                    <a:pt x="2438142" y="2292162"/>
                  </a:lnTo>
                  <a:lnTo>
                    <a:pt x="2438290" y="2293484"/>
                  </a:lnTo>
                  <a:lnTo>
                    <a:pt x="2438932" y="2294227"/>
                  </a:lnTo>
                  <a:lnTo>
                    <a:pt x="2439871" y="2293547"/>
                  </a:lnTo>
                  <a:lnTo>
                    <a:pt x="2442155" y="2287703"/>
                  </a:lnTo>
                  <a:lnTo>
                    <a:pt x="2439417" y="2283736"/>
                  </a:lnTo>
                  <a:lnTo>
                    <a:pt x="2440442" y="2283235"/>
                  </a:lnTo>
                  <a:lnTo>
                    <a:pt x="2444604" y="2284401"/>
                  </a:lnTo>
                  <a:lnTo>
                    <a:pt x="2446341" y="2284072"/>
                  </a:lnTo>
                  <a:lnTo>
                    <a:pt x="2449274" y="2284644"/>
                  </a:lnTo>
                  <a:lnTo>
                    <a:pt x="2451184" y="2282523"/>
                  </a:lnTo>
                  <a:lnTo>
                    <a:pt x="2452216" y="2280301"/>
                  </a:lnTo>
                  <a:lnTo>
                    <a:pt x="2454430" y="2278807"/>
                  </a:lnTo>
                  <a:lnTo>
                    <a:pt x="2457137" y="2273605"/>
                  </a:lnTo>
                  <a:lnTo>
                    <a:pt x="2461651" y="2267424"/>
                  </a:lnTo>
                  <a:lnTo>
                    <a:pt x="2463247" y="2265844"/>
                  </a:lnTo>
                  <a:lnTo>
                    <a:pt x="2466408" y="2264444"/>
                  </a:lnTo>
                  <a:lnTo>
                    <a:pt x="2467221" y="2264615"/>
                  </a:lnTo>
                  <a:lnTo>
                    <a:pt x="2468035" y="2265101"/>
                  </a:lnTo>
                  <a:lnTo>
                    <a:pt x="2465516" y="2268387"/>
                  </a:lnTo>
                  <a:lnTo>
                    <a:pt x="2464820" y="2270655"/>
                  </a:lnTo>
                  <a:lnTo>
                    <a:pt x="2466595" y="2270648"/>
                  </a:lnTo>
                  <a:lnTo>
                    <a:pt x="2468387" y="2269943"/>
                  </a:lnTo>
                  <a:lnTo>
                    <a:pt x="2472878" y="2266164"/>
                  </a:lnTo>
                  <a:lnTo>
                    <a:pt x="2474552" y="2264107"/>
                  </a:lnTo>
                  <a:lnTo>
                    <a:pt x="2475100" y="2266360"/>
                  </a:lnTo>
                  <a:lnTo>
                    <a:pt x="2474427" y="2277000"/>
                  </a:lnTo>
                  <a:lnTo>
                    <a:pt x="2478323" y="2276210"/>
                  </a:lnTo>
                  <a:lnTo>
                    <a:pt x="2480412" y="2277352"/>
                  </a:lnTo>
                  <a:lnTo>
                    <a:pt x="2483322" y="2277227"/>
                  </a:lnTo>
                  <a:lnTo>
                    <a:pt x="2486717" y="2279676"/>
                  </a:lnTo>
                  <a:lnTo>
                    <a:pt x="2488047" y="2279331"/>
                  </a:lnTo>
                  <a:lnTo>
                    <a:pt x="2489644" y="2279245"/>
                  </a:lnTo>
                  <a:lnTo>
                    <a:pt x="2491020" y="2281788"/>
                  </a:lnTo>
                  <a:lnTo>
                    <a:pt x="2493227" y="2282562"/>
                  </a:lnTo>
                  <a:lnTo>
                    <a:pt x="2496950" y="2280567"/>
                  </a:lnTo>
                  <a:lnTo>
                    <a:pt x="2502607" y="2278651"/>
                  </a:lnTo>
                  <a:lnTo>
                    <a:pt x="2505298" y="2278596"/>
                  </a:lnTo>
                  <a:lnTo>
                    <a:pt x="2511909" y="2275091"/>
                  </a:lnTo>
                  <a:lnTo>
                    <a:pt x="2515117" y="2272259"/>
                  </a:lnTo>
                  <a:lnTo>
                    <a:pt x="2526867" y="2264811"/>
                  </a:lnTo>
                  <a:lnTo>
                    <a:pt x="2531812" y="2260720"/>
                  </a:lnTo>
                  <a:lnTo>
                    <a:pt x="2536522" y="2257731"/>
                  </a:lnTo>
                  <a:lnTo>
                    <a:pt x="2539354" y="2252927"/>
                  </a:lnTo>
                  <a:lnTo>
                    <a:pt x="2544251" y="2248366"/>
                  </a:lnTo>
                  <a:lnTo>
                    <a:pt x="2544376" y="2246434"/>
                  </a:lnTo>
                  <a:lnTo>
                    <a:pt x="2545346" y="2244228"/>
                  </a:lnTo>
                  <a:lnTo>
                    <a:pt x="2552849" y="2231961"/>
                  </a:lnTo>
                  <a:lnTo>
                    <a:pt x="2555313" y="2229926"/>
                  </a:lnTo>
                  <a:lnTo>
                    <a:pt x="2558724" y="2228417"/>
                  </a:lnTo>
                  <a:lnTo>
                    <a:pt x="2560187" y="2226179"/>
                  </a:lnTo>
                  <a:lnTo>
                    <a:pt x="2561118" y="2222956"/>
                  </a:lnTo>
                  <a:lnTo>
                    <a:pt x="2565711" y="2218168"/>
                  </a:lnTo>
                  <a:lnTo>
                    <a:pt x="2568864" y="2213349"/>
                  </a:lnTo>
                  <a:lnTo>
                    <a:pt x="2571790" y="2210196"/>
                  </a:lnTo>
                  <a:lnTo>
                    <a:pt x="2573245" y="2207371"/>
                  </a:lnTo>
                  <a:lnTo>
                    <a:pt x="2580786" y="2200456"/>
                  </a:lnTo>
                  <a:lnTo>
                    <a:pt x="2586896" y="2192757"/>
                  </a:lnTo>
                  <a:lnTo>
                    <a:pt x="2592608" y="2187163"/>
                  </a:lnTo>
                  <a:lnTo>
                    <a:pt x="2594438" y="2183706"/>
                  </a:lnTo>
                  <a:lnTo>
                    <a:pt x="2601840" y="2173535"/>
                  </a:lnTo>
                  <a:lnTo>
                    <a:pt x="2604124" y="2166807"/>
                  </a:lnTo>
                  <a:lnTo>
                    <a:pt x="2606901" y="2164249"/>
                  </a:lnTo>
                  <a:lnTo>
                    <a:pt x="2608106" y="2157818"/>
                  </a:lnTo>
                  <a:lnTo>
                    <a:pt x="2610492" y="2153186"/>
                  </a:lnTo>
                  <a:lnTo>
                    <a:pt x="2611134" y="2150417"/>
                  </a:lnTo>
                  <a:lnTo>
                    <a:pt x="2612385" y="2147812"/>
                  </a:lnTo>
                  <a:lnTo>
                    <a:pt x="2621484" y="2137305"/>
                  </a:lnTo>
                  <a:lnTo>
                    <a:pt x="2625130" y="2129153"/>
                  </a:lnTo>
                  <a:lnTo>
                    <a:pt x="2629644" y="2120930"/>
                  </a:lnTo>
                  <a:lnTo>
                    <a:pt x="2632883" y="2118059"/>
                  </a:lnTo>
                  <a:lnTo>
                    <a:pt x="2636310" y="2114312"/>
                  </a:lnTo>
                  <a:lnTo>
                    <a:pt x="2638164" y="2111339"/>
                  </a:lnTo>
                  <a:lnTo>
                    <a:pt x="2643382" y="2106629"/>
                  </a:lnTo>
                  <a:lnTo>
                    <a:pt x="2645901" y="2103367"/>
                  </a:lnTo>
                  <a:lnTo>
                    <a:pt x="2647160" y="2100034"/>
                  </a:lnTo>
                  <a:lnTo>
                    <a:pt x="2648334" y="2091780"/>
                  </a:lnTo>
                  <a:lnTo>
                    <a:pt x="2651722" y="2085412"/>
                  </a:lnTo>
                  <a:lnTo>
                    <a:pt x="2650736" y="2084387"/>
                  </a:lnTo>
                  <a:lnTo>
                    <a:pt x="2650196" y="2082415"/>
                  </a:lnTo>
                  <a:lnTo>
                    <a:pt x="2650564" y="2080209"/>
                  </a:lnTo>
                  <a:lnTo>
                    <a:pt x="2651064" y="2078895"/>
                  </a:lnTo>
                  <a:lnTo>
                    <a:pt x="2651416" y="2076830"/>
                  </a:lnTo>
                  <a:lnTo>
                    <a:pt x="2652175" y="2074522"/>
                  </a:lnTo>
                  <a:lnTo>
                    <a:pt x="2652879" y="2073121"/>
                  </a:lnTo>
                  <a:lnTo>
                    <a:pt x="2654773" y="2064203"/>
                  </a:lnTo>
                  <a:lnTo>
                    <a:pt x="2654640" y="2058601"/>
                  </a:lnTo>
                  <a:lnTo>
                    <a:pt x="2653607" y="2056434"/>
                  </a:lnTo>
                  <a:lnTo>
                    <a:pt x="2653568" y="2053516"/>
                  </a:lnTo>
                  <a:lnTo>
                    <a:pt x="2656244" y="2049369"/>
                  </a:lnTo>
                  <a:lnTo>
                    <a:pt x="2656877" y="2048681"/>
                  </a:lnTo>
                  <a:lnTo>
                    <a:pt x="2657120" y="2047703"/>
                  </a:lnTo>
                  <a:lnTo>
                    <a:pt x="2655790" y="2046874"/>
                  </a:lnTo>
                  <a:lnTo>
                    <a:pt x="2655164" y="2046052"/>
                  </a:lnTo>
                  <a:lnTo>
                    <a:pt x="2653865" y="2031806"/>
                  </a:lnTo>
                  <a:lnTo>
                    <a:pt x="2654843" y="2023020"/>
                  </a:lnTo>
                  <a:lnTo>
                    <a:pt x="2657589" y="2016542"/>
                  </a:lnTo>
                  <a:lnTo>
                    <a:pt x="2658137" y="2014297"/>
                  </a:lnTo>
                  <a:lnTo>
                    <a:pt x="2658512" y="2007983"/>
                  </a:lnTo>
                  <a:lnTo>
                    <a:pt x="2661822" y="2001607"/>
                  </a:lnTo>
                  <a:lnTo>
                    <a:pt x="2663895" y="1994370"/>
                  </a:lnTo>
                  <a:lnTo>
                    <a:pt x="2668214" y="1990560"/>
                  </a:lnTo>
                  <a:lnTo>
                    <a:pt x="2671046" y="1985851"/>
                  </a:lnTo>
                  <a:lnTo>
                    <a:pt x="2673432" y="1983723"/>
                  </a:lnTo>
                  <a:lnTo>
                    <a:pt x="2673839" y="1978864"/>
                  </a:lnTo>
                  <a:lnTo>
                    <a:pt x="2676029" y="1974538"/>
                  </a:lnTo>
                  <a:lnTo>
                    <a:pt x="2674355" y="1972543"/>
                  </a:lnTo>
                  <a:lnTo>
                    <a:pt x="2672610" y="1971229"/>
                  </a:lnTo>
                  <a:lnTo>
                    <a:pt x="2669097" y="1967740"/>
                  </a:lnTo>
                  <a:lnTo>
                    <a:pt x="2668284" y="1965322"/>
                  </a:lnTo>
                  <a:lnTo>
                    <a:pt x="2670748" y="1961207"/>
                  </a:lnTo>
                  <a:lnTo>
                    <a:pt x="2671210" y="1957507"/>
                  </a:lnTo>
                  <a:lnTo>
                    <a:pt x="2670991" y="1950724"/>
                  </a:lnTo>
                  <a:lnTo>
                    <a:pt x="2667282" y="1948635"/>
                  </a:lnTo>
                  <a:lnTo>
                    <a:pt x="2662620" y="1943463"/>
                  </a:lnTo>
                  <a:lnTo>
                    <a:pt x="2661853" y="1941711"/>
                  </a:lnTo>
                  <a:lnTo>
                    <a:pt x="2662893" y="1941578"/>
                  </a:lnTo>
                  <a:lnTo>
                    <a:pt x="2669348" y="1944355"/>
                  </a:lnTo>
                  <a:lnTo>
                    <a:pt x="2672571" y="1941367"/>
                  </a:lnTo>
                  <a:lnTo>
                    <a:pt x="2674198" y="1938198"/>
                  </a:lnTo>
                  <a:lnTo>
                    <a:pt x="2673573" y="1934216"/>
                  </a:lnTo>
                  <a:lnTo>
                    <a:pt x="2670146" y="1932683"/>
                  </a:lnTo>
                  <a:lnTo>
                    <a:pt x="2665694" y="1928286"/>
                  </a:lnTo>
                  <a:lnTo>
                    <a:pt x="2665499" y="1926800"/>
                  </a:lnTo>
                  <a:lnTo>
                    <a:pt x="2658504" y="1923052"/>
                  </a:lnTo>
                  <a:lnTo>
                    <a:pt x="2651033" y="1915056"/>
                  </a:lnTo>
                  <a:lnTo>
                    <a:pt x="2648718" y="1908047"/>
                  </a:lnTo>
                  <a:lnTo>
                    <a:pt x="2647333" y="1906161"/>
                  </a:lnTo>
                  <a:lnTo>
                    <a:pt x="2640299" y="1900411"/>
                  </a:lnTo>
                  <a:lnTo>
                    <a:pt x="2638923" y="1898494"/>
                  </a:lnTo>
                  <a:lnTo>
                    <a:pt x="2636990" y="1897712"/>
                  </a:lnTo>
                  <a:lnTo>
                    <a:pt x="2628470" y="1900865"/>
                  </a:lnTo>
                  <a:lnTo>
                    <a:pt x="2623753" y="1899934"/>
                  </a:lnTo>
                  <a:lnTo>
                    <a:pt x="2614771" y="1896101"/>
                  </a:lnTo>
                  <a:lnTo>
                    <a:pt x="2613927" y="1896914"/>
                  </a:lnTo>
                  <a:lnTo>
                    <a:pt x="2615217" y="1899754"/>
                  </a:lnTo>
                  <a:lnTo>
                    <a:pt x="2614975" y="1902563"/>
                  </a:lnTo>
                  <a:lnTo>
                    <a:pt x="2615351" y="1906443"/>
                  </a:lnTo>
                  <a:lnTo>
                    <a:pt x="2614858" y="1912921"/>
                  </a:lnTo>
                  <a:lnTo>
                    <a:pt x="2614005" y="1917560"/>
                  </a:lnTo>
                  <a:lnTo>
                    <a:pt x="2610719" y="1924014"/>
                  </a:lnTo>
                  <a:lnTo>
                    <a:pt x="2609397" y="1925235"/>
                  </a:lnTo>
                  <a:lnTo>
                    <a:pt x="2606533" y="1925751"/>
                  </a:lnTo>
                  <a:lnTo>
                    <a:pt x="2604984" y="1925712"/>
                  </a:lnTo>
                  <a:lnTo>
                    <a:pt x="2605915" y="1923193"/>
                  </a:lnTo>
                  <a:lnTo>
                    <a:pt x="2608434" y="1920173"/>
                  </a:lnTo>
                  <a:lnTo>
                    <a:pt x="2611994" y="1914814"/>
                  </a:lnTo>
                  <a:lnTo>
                    <a:pt x="2611978" y="1910042"/>
                  </a:lnTo>
                  <a:lnTo>
                    <a:pt x="2611095" y="1909572"/>
                  </a:lnTo>
                  <a:lnTo>
                    <a:pt x="2610336" y="1909580"/>
                  </a:lnTo>
                  <a:lnTo>
                    <a:pt x="2607824" y="1911450"/>
                  </a:lnTo>
                  <a:lnTo>
                    <a:pt x="2605055" y="1918233"/>
                  </a:lnTo>
                  <a:lnTo>
                    <a:pt x="2598405" y="1922778"/>
                  </a:lnTo>
                  <a:lnTo>
                    <a:pt x="2593742" y="1924374"/>
                  </a:lnTo>
                  <a:lnTo>
                    <a:pt x="2584745" y="1925165"/>
                  </a:lnTo>
                  <a:lnTo>
                    <a:pt x="2583110" y="1924899"/>
                  </a:lnTo>
                  <a:lnTo>
                    <a:pt x="2582398" y="1923678"/>
                  </a:lnTo>
                  <a:lnTo>
                    <a:pt x="2584424" y="1921738"/>
                  </a:lnTo>
                  <a:lnTo>
                    <a:pt x="2588892" y="1918953"/>
                  </a:lnTo>
                  <a:lnTo>
                    <a:pt x="2591693" y="1913069"/>
                  </a:lnTo>
                  <a:lnTo>
                    <a:pt x="2594791" y="1911677"/>
                  </a:lnTo>
                  <a:lnTo>
                    <a:pt x="2595862" y="1910057"/>
                  </a:lnTo>
                  <a:lnTo>
                    <a:pt x="2591199" y="1909173"/>
                  </a:lnTo>
                  <a:lnTo>
                    <a:pt x="2587992" y="1907045"/>
                  </a:lnTo>
                  <a:lnTo>
                    <a:pt x="2584980" y="1904323"/>
                  </a:lnTo>
                  <a:lnTo>
                    <a:pt x="2586388" y="1903462"/>
                  </a:lnTo>
                  <a:lnTo>
                    <a:pt x="2587444" y="1903204"/>
                  </a:lnTo>
                  <a:lnTo>
                    <a:pt x="2588806" y="1902234"/>
                  </a:lnTo>
                  <a:lnTo>
                    <a:pt x="2592162" y="1897477"/>
                  </a:lnTo>
                  <a:lnTo>
                    <a:pt x="2589064" y="1897180"/>
                  </a:lnTo>
                  <a:lnTo>
                    <a:pt x="2585825" y="1897509"/>
                  </a:lnTo>
                  <a:lnTo>
                    <a:pt x="2580645" y="1901264"/>
                  </a:lnTo>
                  <a:lnTo>
                    <a:pt x="2579644" y="1903267"/>
                  </a:lnTo>
                  <a:lnTo>
                    <a:pt x="2581318" y="1905942"/>
                  </a:lnTo>
                  <a:lnTo>
                    <a:pt x="2583196" y="1907124"/>
                  </a:lnTo>
                  <a:lnTo>
                    <a:pt x="2580943" y="1914697"/>
                  </a:lnTo>
                  <a:lnTo>
                    <a:pt x="2577947" y="1913719"/>
                  </a:lnTo>
                  <a:lnTo>
                    <a:pt x="2575036" y="1914047"/>
                  </a:lnTo>
                  <a:lnTo>
                    <a:pt x="2573205" y="1916167"/>
                  </a:lnTo>
                  <a:lnTo>
                    <a:pt x="2571367" y="1915354"/>
                  </a:lnTo>
                  <a:lnTo>
                    <a:pt x="2570577" y="1910629"/>
                  </a:lnTo>
                  <a:lnTo>
                    <a:pt x="2571594" y="1905809"/>
                  </a:lnTo>
                  <a:lnTo>
                    <a:pt x="2572494" y="1894849"/>
                  </a:lnTo>
                  <a:lnTo>
                    <a:pt x="2573597" y="1891117"/>
                  </a:lnTo>
                  <a:lnTo>
                    <a:pt x="2573667" y="1887002"/>
                  </a:lnTo>
                  <a:lnTo>
                    <a:pt x="2573088" y="1884749"/>
                  </a:lnTo>
                  <a:lnTo>
                    <a:pt x="2571281" y="1884623"/>
                  </a:lnTo>
                  <a:lnTo>
                    <a:pt x="2568332" y="1885030"/>
                  </a:lnTo>
                  <a:lnTo>
                    <a:pt x="2560813" y="1885015"/>
                  </a:lnTo>
                  <a:lnTo>
                    <a:pt x="2552325" y="1886157"/>
                  </a:lnTo>
                  <a:lnTo>
                    <a:pt x="2543242" y="1882049"/>
                  </a:lnTo>
                  <a:lnTo>
                    <a:pt x="2540778" y="1881486"/>
                  </a:lnTo>
                  <a:lnTo>
                    <a:pt x="2539299" y="1880571"/>
                  </a:lnTo>
                  <a:lnTo>
                    <a:pt x="2538282" y="1876417"/>
                  </a:lnTo>
                  <a:lnTo>
                    <a:pt x="2538790" y="1874038"/>
                  </a:lnTo>
                  <a:lnTo>
                    <a:pt x="2539393" y="1872513"/>
                  </a:lnTo>
                  <a:lnTo>
                    <a:pt x="2545503" y="1865996"/>
                  </a:lnTo>
                  <a:lnTo>
                    <a:pt x="2550119" y="1864204"/>
                  </a:lnTo>
                  <a:lnTo>
                    <a:pt x="2559429" y="1856842"/>
                  </a:lnTo>
                  <a:lnTo>
                    <a:pt x="2563293" y="1850748"/>
                  </a:lnTo>
                  <a:lnTo>
                    <a:pt x="2565695" y="1848166"/>
                  </a:lnTo>
                  <a:lnTo>
                    <a:pt x="2573018" y="1843605"/>
                  </a:lnTo>
                  <a:lnTo>
                    <a:pt x="2577813" y="1839670"/>
                  </a:lnTo>
                  <a:lnTo>
                    <a:pt x="2581710" y="1835883"/>
                  </a:lnTo>
                  <a:lnTo>
                    <a:pt x="2585981" y="1832660"/>
                  </a:lnTo>
                  <a:lnTo>
                    <a:pt x="2590120" y="1827270"/>
                  </a:lnTo>
                  <a:lnTo>
                    <a:pt x="2592725" y="1826198"/>
                  </a:lnTo>
                  <a:lnTo>
                    <a:pt x="2601119" y="1814604"/>
                  </a:lnTo>
                  <a:lnTo>
                    <a:pt x="2602591" y="1811999"/>
                  </a:lnTo>
                  <a:lnTo>
                    <a:pt x="2603451" y="1808431"/>
                  </a:lnTo>
                  <a:lnTo>
                    <a:pt x="2604272" y="1806819"/>
                  </a:lnTo>
                  <a:lnTo>
                    <a:pt x="2614036" y="1793355"/>
                  </a:lnTo>
                  <a:lnTo>
                    <a:pt x="2620702" y="1788419"/>
                  </a:lnTo>
                  <a:lnTo>
                    <a:pt x="2625435" y="1781409"/>
                  </a:lnTo>
                  <a:lnTo>
                    <a:pt x="2631193" y="1778639"/>
                  </a:lnTo>
                  <a:lnTo>
                    <a:pt x="2632577" y="1777481"/>
                  </a:lnTo>
                  <a:lnTo>
                    <a:pt x="2635042" y="1773515"/>
                  </a:lnTo>
                  <a:lnTo>
                    <a:pt x="2639087" y="1771129"/>
                  </a:lnTo>
                  <a:lnTo>
                    <a:pt x="2640362" y="1769697"/>
                  </a:lnTo>
                  <a:lnTo>
                    <a:pt x="2643460" y="1764041"/>
                  </a:lnTo>
                  <a:lnTo>
                    <a:pt x="2653224" y="1758854"/>
                  </a:lnTo>
                  <a:lnTo>
                    <a:pt x="2654280" y="1756726"/>
                  </a:lnTo>
                  <a:lnTo>
                    <a:pt x="2658450" y="1742378"/>
                  </a:lnTo>
                  <a:lnTo>
                    <a:pt x="2660758" y="1738576"/>
                  </a:lnTo>
                  <a:lnTo>
                    <a:pt x="2665100" y="1733842"/>
                  </a:lnTo>
                  <a:lnTo>
                    <a:pt x="2672993" y="1729180"/>
                  </a:lnTo>
                  <a:lnTo>
                    <a:pt x="2678611" y="1724094"/>
                  </a:lnTo>
                  <a:lnTo>
                    <a:pt x="2681943" y="1720034"/>
                  </a:lnTo>
                  <a:lnTo>
                    <a:pt x="2687889" y="1709246"/>
                  </a:lnTo>
                  <a:lnTo>
                    <a:pt x="2694579" y="1702721"/>
                  </a:lnTo>
                  <a:lnTo>
                    <a:pt x="2700070" y="1698973"/>
                  </a:lnTo>
                  <a:lnTo>
                    <a:pt x="2713503" y="1693395"/>
                  </a:lnTo>
                  <a:lnTo>
                    <a:pt x="2720787" y="1694537"/>
                  </a:lnTo>
                  <a:lnTo>
                    <a:pt x="2728368" y="1691619"/>
                  </a:lnTo>
                  <a:lnTo>
                    <a:pt x="2733954" y="1691752"/>
                  </a:lnTo>
                  <a:lnTo>
                    <a:pt x="2741863" y="1693129"/>
                  </a:lnTo>
                  <a:lnTo>
                    <a:pt x="2765381" y="1691525"/>
                  </a:lnTo>
                  <a:lnTo>
                    <a:pt x="2769808" y="1693239"/>
                  </a:lnTo>
                  <a:lnTo>
                    <a:pt x="2771405" y="1695109"/>
                  </a:lnTo>
                  <a:lnTo>
                    <a:pt x="2773658" y="1700765"/>
                  </a:lnTo>
                  <a:lnTo>
                    <a:pt x="2776247" y="1701954"/>
                  </a:lnTo>
                  <a:lnTo>
                    <a:pt x="2781160" y="1699779"/>
                  </a:lnTo>
                  <a:lnTo>
                    <a:pt x="2784908" y="1690798"/>
                  </a:lnTo>
                  <a:lnTo>
                    <a:pt x="2786950" y="1689656"/>
                  </a:lnTo>
                  <a:lnTo>
                    <a:pt x="2792802" y="1693278"/>
                  </a:lnTo>
                  <a:lnTo>
                    <a:pt x="2797988" y="1693591"/>
                  </a:lnTo>
                  <a:lnTo>
                    <a:pt x="2808409" y="1697768"/>
                  </a:lnTo>
                  <a:lnTo>
                    <a:pt x="2812211" y="1696814"/>
                  </a:lnTo>
                  <a:lnTo>
                    <a:pt x="2816311" y="1692629"/>
                  </a:lnTo>
                  <a:lnTo>
                    <a:pt x="2824713" y="1691502"/>
                  </a:lnTo>
                  <a:lnTo>
                    <a:pt x="2829846" y="1698027"/>
                  </a:lnTo>
                  <a:lnTo>
                    <a:pt x="2835009" y="1698214"/>
                  </a:lnTo>
                  <a:lnTo>
                    <a:pt x="2839124" y="1697150"/>
                  </a:lnTo>
                  <a:lnTo>
                    <a:pt x="2840235" y="1693434"/>
                  </a:lnTo>
                  <a:lnTo>
                    <a:pt x="2838592" y="1692104"/>
                  </a:lnTo>
                  <a:lnTo>
                    <a:pt x="2835400" y="1693247"/>
                  </a:lnTo>
                  <a:lnTo>
                    <a:pt x="2834618" y="1690015"/>
                  </a:lnTo>
                  <a:lnTo>
                    <a:pt x="2836558" y="1686401"/>
                  </a:lnTo>
                  <a:lnTo>
                    <a:pt x="2839359" y="1688873"/>
                  </a:lnTo>
                  <a:lnTo>
                    <a:pt x="2843928" y="1688638"/>
                  </a:lnTo>
                  <a:lnTo>
                    <a:pt x="2845508" y="1688310"/>
                  </a:lnTo>
                  <a:lnTo>
                    <a:pt x="2844859" y="1686644"/>
                  </a:lnTo>
                  <a:lnTo>
                    <a:pt x="2843810" y="1685259"/>
                  </a:lnTo>
                  <a:lnTo>
                    <a:pt x="2842433" y="1682153"/>
                  </a:lnTo>
                  <a:lnTo>
                    <a:pt x="2847386" y="1677905"/>
                  </a:lnTo>
                  <a:lnTo>
                    <a:pt x="2850327" y="1676489"/>
                  </a:lnTo>
                  <a:lnTo>
                    <a:pt x="2855115" y="1676082"/>
                  </a:lnTo>
                  <a:lnTo>
                    <a:pt x="2867406" y="1681261"/>
                  </a:lnTo>
                  <a:lnTo>
                    <a:pt x="2870105" y="1681801"/>
                  </a:lnTo>
                  <a:lnTo>
                    <a:pt x="2873000" y="1683890"/>
                  </a:lnTo>
                  <a:lnTo>
                    <a:pt x="2877616" y="1685376"/>
                  </a:lnTo>
                  <a:lnTo>
                    <a:pt x="2874815" y="1686730"/>
                  </a:lnTo>
                  <a:lnTo>
                    <a:pt x="2873579" y="1688052"/>
                  </a:lnTo>
                  <a:lnTo>
                    <a:pt x="2876473" y="1687528"/>
                  </a:lnTo>
                  <a:lnTo>
                    <a:pt x="2878977" y="1689147"/>
                  </a:lnTo>
                  <a:lnTo>
                    <a:pt x="2881042" y="1689507"/>
                  </a:lnTo>
                  <a:lnTo>
                    <a:pt x="2881918" y="1688873"/>
                  </a:lnTo>
                  <a:lnTo>
                    <a:pt x="2882990" y="1686816"/>
                  </a:lnTo>
                  <a:lnTo>
                    <a:pt x="2884531" y="1684727"/>
                  </a:lnTo>
                  <a:lnTo>
                    <a:pt x="2885658" y="1684109"/>
                  </a:lnTo>
                  <a:lnTo>
                    <a:pt x="2888662" y="1684210"/>
                  </a:lnTo>
                  <a:lnTo>
                    <a:pt x="2892566" y="1685173"/>
                  </a:lnTo>
                  <a:lnTo>
                    <a:pt x="2895594" y="1686777"/>
                  </a:lnTo>
                  <a:lnTo>
                    <a:pt x="2902447" y="1695429"/>
                  </a:lnTo>
                  <a:lnTo>
                    <a:pt x="2905615" y="1697111"/>
                  </a:lnTo>
                  <a:lnTo>
                    <a:pt x="2909175" y="1696830"/>
                  </a:lnTo>
                  <a:lnTo>
                    <a:pt x="2910607" y="1697370"/>
                  </a:lnTo>
                  <a:lnTo>
                    <a:pt x="2912602" y="1699701"/>
                  </a:lnTo>
                  <a:lnTo>
                    <a:pt x="2906664" y="1702423"/>
                  </a:lnTo>
                  <a:lnTo>
                    <a:pt x="2901031" y="1702995"/>
                  </a:lnTo>
                  <a:lnTo>
                    <a:pt x="2896008" y="1702251"/>
                  </a:lnTo>
                  <a:lnTo>
                    <a:pt x="2887575" y="1705733"/>
                  </a:lnTo>
                  <a:lnTo>
                    <a:pt x="2892096" y="1714550"/>
                  </a:lnTo>
                  <a:lnTo>
                    <a:pt x="2900390" y="1714910"/>
                  </a:lnTo>
                  <a:lnTo>
                    <a:pt x="2908808" y="1713048"/>
                  </a:lnTo>
                  <a:lnTo>
                    <a:pt x="2910505" y="1709371"/>
                  </a:lnTo>
                  <a:lnTo>
                    <a:pt x="2913901" y="1707931"/>
                  </a:lnTo>
                  <a:lnTo>
                    <a:pt x="2915684" y="1708119"/>
                  </a:lnTo>
                  <a:lnTo>
                    <a:pt x="2919526" y="1711194"/>
                  </a:lnTo>
                  <a:lnTo>
                    <a:pt x="2924846" y="1712375"/>
                  </a:lnTo>
                  <a:lnTo>
                    <a:pt x="2926261" y="1711835"/>
                  </a:lnTo>
                  <a:lnTo>
                    <a:pt x="2930556" y="1705756"/>
                  </a:lnTo>
                  <a:lnTo>
                    <a:pt x="2933154" y="1705224"/>
                  </a:lnTo>
                  <a:lnTo>
                    <a:pt x="2934844" y="1705357"/>
                  </a:lnTo>
                  <a:lnTo>
                    <a:pt x="2936776" y="1700084"/>
                  </a:lnTo>
                  <a:lnTo>
                    <a:pt x="2944115" y="1699654"/>
                  </a:lnTo>
                  <a:lnTo>
                    <a:pt x="2948433" y="1704379"/>
                  </a:lnTo>
                  <a:lnTo>
                    <a:pt x="2951046" y="1706030"/>
                  </a:lnTo>
                  <a:lnTo>
                    <a:pt x="2956225" y="1704622"/>
                  </a:lnTo>
                  <a:lnTo>
                    <a:pt x="2959057" y="1701234"/>
                  </a:lnTo>
                  <a:lnTo>
                    <a:pt x="2960857" y="1700006"/>
                  </a:lnTo>
                  <a:lnTo>
                    <a:pt x="2966247" y="1703229"/>
                  </a:lnTo>
                  <a:lnTo>
                    <a:pt x="2968891" y="1701250"/>
                  </a:lnTo>
                  <a:lnTo>
                    <a:pt x="2973124" y="1700906"/>
                  </a:lnTo>
                  <a:lnTo>
                    <a:pt x="2976277" y="1701140"/>
                  </a:lnTo>
                  <a:lnTo>
                    <a:pt x="2976112" y="1697714"/>
                  </a:lnTo>
                  <a:lnTo>
                    <a:pt x="2976410" y="1693849"/>
                  </a:lnTo>
                  <a:lnTo>
                    <a:pt x="2972115" y="1690000"/>
                  </a:lnTo>
                  <a:lnTo>
                    <a:pt x="2963579" y="1686088"/>
                  </a:lnTo>
                  <a:lnTo>
                    <a:pt x="2958643" y="1688623"/>
                  </a:lnTo>
                  <a:lnTo>
                    <a:pt x="2956765" y="1688897"/>
                  </a:lnTo>
                  <a:lnTo>
                    <a:pt x="2955466" y="1688545"/>
                  </a:lnTo>
                  <a:lnTo>
                    <a:pt x="2954082" y="1686597"/>
                  </a:lnTo>
                  <a:lnTo>
                    <a:pt x="2955381" y="1683491"/>
                  </a:lnTo>
                  <a:lnTo>
                    <a:pt x="2956695" y="1680979"/>
                  </a:lnTo>
                  <a:lnTo>
                    <a:pt x="2956640" y="1677850"/>
                  </a:lnTo>
                  <a:lnTo>
                    <a:pt x="2957219" y="1673367"/>
                  </a:lnTo>
                  <a:lnTo>
                    <a:pt x="2959347" y="1671474"/>
                  </a:lnTo>
                  <a:lnTo>
                    <a:pt x="2960465" y="1671169"/>
                  </a:lnTo>
                  <a:lnTo>
                    <a:pt x="2963485" y="1661906"/>
                  </a:lnTo>
                  <a:lnTo>
                    <a:pt x="2972107" y="1649474"/>
                  </a:lnTo>
                  <a:lnTo>
                    <a:pt x="2982144" y="1641776"/>
                  </a:lnTo>
                  <a:lnTo>
                    <a:pt x="2988473" y="1635854"/>
                  </a:lnTo>
                  <a:lnTo>
                    <a:pt x="2991486" y="1631606"/>
                  </a:lnTo>
                  <a:lnTo>
                    <a:pt x="2995937" y="1621764"/>
                  </a:lnTo>
                  <a:lnTo>
                    <a:pt x="3002266" y="1614535"/>
                  </a:lnTo>
                  <a:lnTo>
                    <a:pt x="3005309" y="1612219"/>
                  </a:lnTo>
                  <a:lnTo>
                    <a:pt x="3008541" y="1609192"/>
                  </a:lnTo>
                  <a:lnTo>
                    <a:pt x="3009651" y="1599663"/>
                  </a:lnTo>
                  <a:lnTo>
                    <a:pt x="3012077" y="1597409"/>
                  </a:lnTo>
                  <a:lnTo>
                    <a:pt x="3014299" y="1595774"/>
                  </a:lnTo>
                  <a:lnTo>
                    <a:pt x="3018523" y="1590681"/>
                  </a:lnTo>
                  <a:lnTo>
                    <a:pt x="3024813" y="1587380"/>
                  </a:lnTo>
                  <a:lnTo>
                    <a:pt x="3026980" y="1584970"/>
                  </a:lnTo>
                  <a:lnTo>
                    <a:pt x="3034225" y="1585142"/>
                  </a:lnTo>
                  <a:lnTo>
                    <a:pt x="3040170" y="1587075"/>
                  </a:lnTo>
                  <a:lnTo>
                    <a:pt x="3041962" y="1586551"/>
                  </a:lnTo>
                  <a:lnTo>
                    <a:pt x="3045968" y="1583734"/>
                  </a:lnTo>
                  <a:lnTo>
                    <a:pt x="3050654" y="1584415"/>
                  </a:lnTo>
                  <a:lnTo>
                    <a:pt x="3056741" y="1582592"/>
                  </a:lnTo>
                  <a:lnTo>
                    <a:pt x="3062280" y="1579243"/>
                  </a:lnTo>
                  <a:lnTo>
                    <a:pt x="3064744" y="1578915"/>
                  </a:lnTo>
                  <a:lnTo>
                    <a:pt x="3067068" y="1579627"/>
                  </a:lnTo>
                  <a:lnTo>
                    <a:pt x="3069877" y="1584556"/>
                  </a:lnTo>
                  <a:lnTo>
                    <a:pt x="3071488" y="1585792"/>
                  </a:lnTo>
                  <a:lnTo>
                    <a:pt x="3072716" y="1588663"/>
                  </a:lnTo>
                  <a:lnTo>
                    <a:pt x="3076448" y="1586864"/>
                  </a:lnTo>
                  <a:lnTo>
                    <a:pt x="3086556" y="1580159"/>
                  </a:lnTo>
                  <a:lnTo>
                    <a:pt x="3087769" y="1580112"/>
                  </a:lnTo>
                  <a:lnTo>
                    <a:pt x="3089333" y="1580558"/>
                  </a:lnTo>
                  <a:lnTo>
                    <a:pt x="3089599" y="1583155"/>
                  </a:lnTo>
                  <a:lnTo>
                    <a:pt x="3089505" y="1585252"/>
                  </a:lnTo>
                  <a:lnTo>
                    <a:pt x="3087964" y="1591996"/>
                  </a:lnTo>
                  <a:lnTo>
                    <a:pt x="3086118" y="1597065"/>
                  </a:lnTo>
                  <a:lnTo>
                    <a:pt x="3081025" y="1606852"/>
                  </a:lnTo>
                  <a:lnTo>
                    <a:pt x="3079976" y="1608323"/>
                  </a:lnTo>
                  <a:lnTo>
                    <a:pt x="3080657" y="1610936"/>
                  </a:lnTo>
                  <a:lnTo>
                    <a:pt x="3081432" y="1615748"/>
                  </a:lnTo>
                  <a:lnTo>
                    <a:pt x="3078920" y="1620942"/>
                  </a:lnTo>
                  <a:lnTo>
                    <a:pt x="3077950" y="1623532"/>
                  </a:lnTo>
                  <a:lnTo>
                    <a:pt x="3079984" y="1624127"/>
                  </a:lnTo>
                  <a:lnTo>
                    <a:pt x="3082644" y="1621232"/>
                  </a:lnTo>
                  <a:lnTo>
                    <a:pt x="3086603" y="1619417"/>
                  </a:lnTo>
                  <a:lnTo>
                    <a:pt x="3088731" y="1619550"/>
                  </a:lnTo>
                  <a:lnTo>
                    <a:pt x="3090867" y="1620418"/>
                  </a:lnTo>
                  <a:lnTo>
                    <a:pt x="3087503" y="1629173"/>
                  </a:lnTo>
                  <a:lnTo>
                    <a:pt x="3086963" y="1633749"/>
                  </a:lnTo>
                  <a:lnTo>
                    <a:pt x="3086446" y="1635494"/>
                  </a:lnTo>
                  <a:lnTo>
                    <a:pt x="3086360" y="1637833"/>
                  </a:lnTo>
                  <a:lnTo>
                    <a:pt x="3088856" y="1636550"/>
                  </a:lnTo>
                  <a:lnTo>
                    <a:pt x="3090632" y="1634688"/>
                  </a:lnTo>
                  <a:lnTo>
                    <a:pt x="3093128" y="1633288"/>
                  </a:lnTo>
                  <a:lnTo>
                    <a:pt x="3099379" y="1632685"/>
                  </a:lnTo>
                  <a:lnTo>
                    <a:pt x="3102641" y="1626419"/>
                  </a:lnTo>
                  <a:lnTo>
                    <a:pt x="3105324" y="1623250"/>
                  </a:lnTo>
                  <a:lnTo>
                    <a:pt x="3130594" y="1596917"/>
                  </a:lnTo>
                  <a:lnTo>
                    <a:pt x="3135077" y="1591323"/>
                  </a:lnTo>
                  <a:lnTo>
                    <a:pt x="3137572" y="1590947"/>
                  </a:lnTo>
                  <a:lnTo>
                    <a:pt x="3139794" y="1591878"/>
                  </a:lnTo>
                  <a:lnTo>
                    <a:pt x="3141805" y="1591761"/>
                  </a:lnTo>
                  <a:lnTo>
                    <a:pt x="3142219" y="1589797"/>
                  </a:lnTo>
                  <a:lnTo>
                    <a:pt x="3142979" y="1589054"/>
                  </a:lnTo>
                  <a:lnTo>
                    <a:pt x="3145255" y="1589344"/>
                  </a:lnTo>
                  <a:lnTo>
                    <a:pt x="3146702" y="1594304"/>
                  </a:lnTo>
                  <a:lnTo>
                    <a:pt x="3148283" y="1596768"/>
                  </a:lnTo>
                  <a:lnTo>
                    <a:pt x="3149448" y="1596306"/>
                  </a:lnTo>
                  <a:lnTo>
                    <a:pt x="3150285" y="1595548"/>
                  </a:lnTo>
                  <a:lnTo>
                    <a:pt x="3151459" y="1593662"/>
                  </a:lnTo>
                  <a:lnTo>
                    <a:pt x="3152750" y="1592121"/>
                  </a:lnTo>
                  <a:lnTo>
                    <a:pt x="3154072" y="1589594"/>
                  </a:lnTo>
                  <a:lnTo>
                    <a:pt x="3152969" y="1587873"/>
                  </a:lnTo>
                  <a:lnTo>
                    <a:pt x="3148611" y="1585322"/>
                  </a:lnTo>
                  <a:lnTo>
                    <a:pt x="3148791" y="1580699"/>
                  </a:lnTo>
                  <a:lnTo>
                    <a:pt x="3151271" y="1573290"/>
                  </a:lnTo>
                  <a:lnTo>
                    <a:pt x="3150997" y="1568463"/>
                  </a:lnTo>
                  <a:lnTo>
                    <a:pt x="3151991" y="1563448"/>
                  </a:lnTo>
                  <a:lnTo>
                    <a:pt x="3153086" y="1560905"/>
                  </a:lnTo>
                  <a:lnTo>
                    <a:pt x="3154064" y="1559794"/>
                  </a:lnTo>
                  <a:lnTo>
                    <a:pt x="3155034" y="1558089"/>
                  </a:lnTo>
                  <a:lnTo>
                    <a:pt x="3153767" y="1554185"/>
                  </a:lnTo>
                  <a:lnTo>
                    <a:pt x="3154706" y="1551525"/>
                  </a:lnTo>
                  <a:lnTo>
                    <a:pt x="3155684" y="1549647"/>
                  </a:lnTo>
                  <a:lnTo>
                    <a:pt x="3175970" y="1542700"/>
                  </a:lnTo>
                  <a:lnTo>
                    <a:pt x="3179545" y="1542317"/>
                  </a:lnTo>
                  <a:lnTo>
                    <a:pt x="3182808" y="1543709"/>
                  </a:lnTo>
                  <a:lnTo>
                    <a:pt x="3187760" y="1548685"/>
                  </a:lnTo>
                  <a:lnTo>
                    <a:pt x="3193283" y="1551259"/>
                  </a:lnTo>
                  <a:lnTo>
                    <a:pt x="3201020" y="1552354"/>
                  </a:lnTo>
                  <a:lnTo>
                    <a:pt x="3201482" y="1554576"/>
                  </a:lnTo>
                  <a:lnTo>
                    <a:pt x="3198470" y="1553825"/>
                  </a:lnTo>
                  <a:lnTo>
                    <a:pt x="3197007" y="1554529"/>
                  </a:lnTo>
                  <a:lnTo>
                    <a:pt x="3197265" y="1556540"/>
                  </a:lnTo>
                  <a:lnTo>
                    <a:pt x="3196882" y="1558042"/>
                  </a:lnTo>
                  <a:lnTo>
                    <a:pt x="3195036" y="1556266"/>
                  </a:lnTo>
                  <a:lnTo>
                    <a:pt x="3189849" y="1555304"/>
                  </a:lnTo>
                  <a:lnTo>
                    <a:pt x="3185084" y="1553317"/>
                  </a:lnTo>
                  <a:lnTo>
                    <a:pt x="3183496" y="1553473"/>
                  </a:lnTo>
                  <a:lnTo>
                    <a:pt x="3176674" y="1559341"/>
                  </a:lnTo>
                  <a:lnTo>
                    <a:pt x="3174906" y="1561907"/>
                  </a:lnTo>
                  <a:lnTo>
                    <a:pt x="3171988" y="1573517"/>
                  </a:lnTo>
                  <a:lnTo>
                    <a:pt x="3171847" y="1581497"/>
                  </a:lnTo>
                  <a:lnTo>
                    <a:pt x="3170783" y="1589062"/>
                  </a:lnTo>
                  <a:lnTo>
                    <a:pt x="3167779" y="1592324"/>
                  </a:lnTo>
                  <a:lnTo>
                    <a:pt x="3166777" y="1596095"/>
                  </a:lnTo>
                  <a:lnTo>
                    <a:pt x="3166050" y="1600547"/>
                  </a:lnTo>
                  <a:lnTo>
                    <a:pt x="3169750" y="1602448"/>
                  </a:lnTo>
                  <a:lnTo>
                    <a:pt x="3170181" y="1603895"/>
                  </a:lnTo>
                  <a:lnTo>
                    <a:pt x="3170470" y="1605929"/>
                  </a:lnTo>
                  <a:lnTo>
                    <a:pt x="3168013" y="1610647"/>
                  </a:lnTo>
                  <a:lnTo>
                    <a:pt x="3161997" y="1616522"/>
                  </a:lnTo>
                  <a:lnTo>
                    <a:pt x="3161332" y="1617743"/>
                  </a:lnTo>
                  <a:lnTo>
                    <a:pt x="3160550" y="1620402"/>
                  </a:lnTo>
                  <a:lnTo>
                    <a:pt x="3163976" y="1625316"/>
                  </a:lnTo>
                  <a:lnTo>
                    <a:pt x="3161230" y="1627099"/>
                  </a:lnTo>
                  <a:lnTo>
                    <a:pt x="3158626" y="1628335"/>
                  </a:lnTo>
                  <a:lnTo>
                    <a:pt x="3156122" y="1630557"/>
                  </a:lnTo>
                  <a:lnTo>
                    <a:pt x="3147806" y="1631347"/>
                  </a:lnTo>
                  <a:lnTo>
                    <a:pt x="3142102" y="1636879"/>
                  </a:lnTo>
                  <a:lnTo>
                    <a:pt x="3132284" y="1642363"/>
                  </a:lnTo>
                  <a:lnTo>
                    <a:pt x="3127934" y="1645492"/>
                  </a:lnTo>
                  <a:lnTo>
                    <a:pt x="3126510" y="1647542"/>
                  </a:lnTo>
                  <a:lnTo>
                    <a:pt x="3123052" y="1655866"/>
                  </a:lnTo>
                  <a:lnTo>
                    <a:pt x="3121018" y="1659395"/>
                  </a:lnTo>
                  <a:lnTo>
                    <a:pt x="3114337" y="1664887"/>
                  </a:lnTo>
                  <a:lnTo>
                    <a:pt x="3109283" y="1672843"/>
                  </a:lnTo>
                  <a:lnTo>
                    <a:pt x="3101295" y="1682356"/>
                  </a:lnTo>
                  <a:lnTo>
                    <a:pt x="3098142" y="1683452"/>
                  </a:lnTo>
                  <a:lnTo>
                    <a:pt x="3094536" y="1685799"/>
                  </a:lnTo>
                  <a:lnTo>
                    <a:pt x="3090210" y="1692417"/>
                  </a:lnTo>
                  <a:lnTo>
                    <a:pt x="3079163" y="1703863"/>
                  </a:lnTo>
                  <a:lnTo>
                    <a:pt x="3073546" y="1717616"/>
                  </a:lnTo>
                  <a:lnTo>
                    <a:pt x="3070494" y="1722170"/>
                  </a:lnTo>
                  <a:lnTo>
                    <a:pt x="3067334" y="1725769"/>
                  </a:lnTo>
                  <a:lnTo>
                    <a:pt x="3065190" y="1729594"/>
                  </a:lnTo>
                  <a:lnTo>
                    <a:pt x="3061380" y="1733592"/>
                  </a:lnTo>
                  <a:lnTo>
                    <a:pt x="3053697" y="1739546"/>
                  </a:lnTo>
                  <a:lnTo>
                    <a:pt x="3048479" y="1744482"/>
                  </a:lnTo>
                  <a:lnTo>
                    <a:pt x="3045663" y="1747776"/>
                  </a:lnTo>
                  <a:lnTo>
                    <a:pt x="3044653" y="1750858"/>
                  </a:lnTo>
                  <a:lnTo>
                    <a:pt x="3043230" y="1750186"/>
                  </a:lnTo>
                  <a:lnTo>
                    <a:pt x="3038050" y="1751813"/>
                  </a:lnTo>
                  <a:lnTo>
                    <a:pt x="3031291" y="1750412"/>
                  </a:lnTo>
                  <a:lnTo>
                    <a:pt x="3026550" y="1759511"/>
                  </a:lnTo>
                  <a:lnTo>
                    <a:pt x="3021426" y="1760434"/>
                  </a:lnTo>
                  <a:lnTo>
                    <a:pt x="3016356" y="1758236"/>
                  </a:lnTo>
                  <a:lnTo>
                    <a:pt x="3013860" y="1759331"/>
                  </a:lnTo>
                  <a:lnTo>
                    <a:pt x="3012937" y="1760317"/>
                  </a:lnTo>
                  <a:lnTo>
                    <a:pt x="3012100" y="1761616"/>
                  </a:lnTo>
                  <a:lnTo>
                    <a:pt x="3014478" y="1764534"/>
                  </a:lnTo>
                  <a:lnTo>
                    <a:pt x="3015543" y="1767037"/>
                  </a:lnTo>
                  <a:lnTo>
                    <a:pt x="3015879" y="1769275"/>
                  </a:lnTo>
                  <a:lnTo>
                    <a:pt x="3016168" y="1773139"/>
                  </a:lnTo>
                  <a:lnTo>
                    <a:pt x="3013360" y="1780298"/>
                  </a:lnTo>
                  <a:lnTo>
                    <a:pt x="3010716" y="1785884"/>
                  </a:lnTo>
                  <a:lnTo>
                    <a:pt x="3006342" y="1791172"/>
                  </a:lnTo>
                  <a:lnTo>
                    <a:pt x="2996203" y="1800787"/>
                  </a:lnTo>
                  <a:lnTo>
                    <a:pt x="2995280" y="1801969"/>
                  </a:lnTo>
                  <a:lnTo>
                    <a:pt x="2994341" y="1804238"/>
                  </a:lnTo>
                  <a:lnTo>
                    <a:pt x="2988505" y="1828889"/>
                  </a:lnTo>
                  <a:lnTo>
                    <a:pt x="2986893" y="1839795"/>
                  </a:lnTo>
                  <a:lnTo>
                    <a:pt x="2984953" y="1857038"/>
                  </a:lnTo>
                  <a:lnTo>
                    <a:pt x="2985140" y="1862780"/>
                  </a:lnTo>
                  <a:lnTo>
                    <a:pt x="2986384" y="1875572"/>
                  </a:lnTo>
                  <a:lnTo>
                    <a:pt x="2988270" y="1888574"/>
                  </a:lnTo>
                  <a:lnTo>
                    <a:pt x="2992628" y="1910808"/>
                  </a:lnTo>
                  <a:lnTo>
                    <a:pt x="2993629" y="1917630"/>
                  </a:lnTo>
                  <a:lnTo>
                    <a:pt x="2996891" y="1944723"/>
                  </a:lnTo>
                  <a:lnTo>
                    <a:pt x="2997142" y="1949824"/>
                  </a:lnTo>
                  <a:lnTo>
                    <a:pt x="2998112" y="1954127"/>
                  </a:lnTo>
                  <a:lnTo>
                    <a:pt x="2999739" y="1958500"/>
                  </a:lnTo>
                  <a:lnTo>
                    <a:pt x="3002728" y="1962717"/>
                  </a:lnTo>
                  <a:lnTo>
                    <a:pt x="3003002" y="1967849"/>
                  </a:lnTo>
                  <a:lnTo>
                    <a:pt x="3005474" y="1984028"/>
                  </a:lnTo>
                  <a:lnTo>
                    <a:pt x="3005701" y="1999503"/>
                  </a:lnTo>
                  <a:lnTo>
                    <a:pt x="3006162" y="2002835"/>
                  </a:lnTo>
                  <a:lnTo>
                    <a:pt x="3006655" y="2005245"/>
                  </a:lnTo>
                  <a:lnTo>
                    <a:pt x="3009448" y="2008210"/>
                  </a:lnTo>
                  <a:lnTo>
                    <a:pt x="3010379" y="2011801"/>
                  </a:lnTo>
                  <a:lnTo>
                    <a:pt x="3010614" y="2014485"/>
                  </a:lnTo>
                  <a:lnTo>
                    <a:pt x="3011130" y="2017192"/>
                  </a:lnTo>
                  <a:lnTo>
                    <a:pt x="3013313" y="2015893"/>
                  </a:lnTo>
                  <a:lnTo>
                    <a:pt x="3021105" y="2008703"/>
                  </a:lnTo>
                  <a:lnTo>
                    <a:pt x="3027419" y="2001834"/>
                  </a:lnTo>
                  <a:lnTo>
                    <a:pt x="3028326" y="1999346"/>
                  </a:lnTo>
                  <a:lnTo>
                    <a:pt x="3030470" y="1997422"/>
                  </a:lnTo>
                  <a:lnTo>
                    <a:pt x="3034741" y="1994926"/>
                  </a:lnTo>
                  <a:lnTo>
                    <a:pt x="3040891" y="1987713"/>
                  </a:lnTo>
                  <a:lnTo>
                    <a:pt x="3045905" y="1977714"/>
                  </a:lnTo>
                  <a:lnTo>
                    <a:pt x="3048800" y="1970063"/>
                  </a:lnTo>
                  <a:lnTo>
                    <a:pt x="3049449" y="1967262"/>
                  </a:lnTo>
                  <a:lnTo>
                    <a:pt x="3049606" y="1964493"/>
                  </a:lnTo>
                  <a:lnTo>
                    <a:pt x="3049175" y="1958500"/>
                  </a:lnTo>
                  <a:lnTo>
                    <a:pt x="3050333" y="1956270"/>
                  </a:lnTo>
                  <a:lnTo>
                    <a:pt x="3051984" y="1949566"/>
                  </a:lnTo>
                  <a:lnTo>
                    <a:pt x="3050912" y="1947798"/>
                  </a:lnTo>
                  <a:lnTo>
                    <a:pt x="3048111" y="1946515"/>
                  </a:lnTo>
                  <a:lnTo>
                    <a:pt x="3048980" y="1943784"/>
                  </a:lnTo>
                  <a:lnTo>
                    <a:pt x="3051014" y="1943143"/>
                  </a:lnTo>
                  <a:lnTo>
                    <a:pt x="3052665" y="1944426"/>
                  </a:lnTo>
                  <a:lnTo>
                    <a:pt x="3053627" y="1947313"/>
                  </a:lnTo>
                  <a:lnTo>
                    <a:pt x="3054988" y="1948275"/>
                  </a:lnTo>
                  <a:lnTo>
                    <a:pt x="3059526" y="1943229"/>
                  </a:lnTo>
                  <a:lnTo>
                    <a:pt x="3063571" y="1940694"/>
                  </a:lnTo>
                  <a:lnTo>
                    <a:pt x="3073444" y="1936289"/>
                  </a:lnTo>
                  <a:lnTo>
                    <a:pt x="3077520" y="1936587"/>
                  </a:lnTo>
                  <a:lnTo>
                    <a:pt x="3081377" y="1940405"/>
                  </a:lnTo>
                  <a:lnTo>
                    <a:pt x="3083082" y="1940240"/>
                  </a:lnTo>
                  <a:lnTo>
                    <a:pt x="3082581" y="1934928"/>
                  </a:lnTo>
                  <a:lnTo>
                    <a:pt x="3080289" y="1931048"/>
                  </a:lnTo>
                  <a:lnTo>
                    <a:pt x="3080321" y="1928591"/>
                  </a:lnTo>
                  <a:lnTo>
                    <a:pt x="3081564" y="1924742"/>
                  </a:lnTo>
                  <a:lnTo>
                    <a:pt x="3080657" y="1922207"/>
                  </a:lnTo>
                  <a:lnTo>
                    <a:pt x="3079703" y="1920290"/>
                  </a:lnTo>
                  <a:lnTo>
                    <a:pt x="3079108" y="1916183"/>
                  </a:lnTo>
                  <a:lnTo>
                    <a:pt x="3080821" y="1907828"/>
                  </a:lnTo>
                  <a:lnTo>
                    <a:pt x="3082762" y="1903259"/>
                  </a:lnTo>
                  <a:lnTo>
                    <a:pt x="3084177" y="1901076"/>
                  </a:lnTo>
                  <a:lnTo>
                    <a:pt x="3088887" y="1897360"/>
                  </a:lnTo>
                  <a:lnTo>
                    <a:pt x="3093902" y="1891993"/>
                  </a:lnTo>
                  <a:lnTo>
                    <a:pt x="3099519" y="1887823"/>
                  </a:lnTo>
                  <a:lnTo>
                    <a:pt x="3103095" y="1886423"/>
                  </a:lnTo>
                  <a:lnTo>
                    <a:pt x="3107358" y="1885672"/>
                  </a:lnTo>
                  <a:lnTo>
                    <a:pt x="3110965" y="1888606"/>
                  </a:lnTo>
                  <a:lnTo>
                    <a:pt x="3118233" y="1888770"/>
                  </a:lnTo>
                  <a:lnTo>
                    <a:pt x="3120439" y="1888136"/>
                  </a:lnTo>
                  <a:lnTo>
                    <a:pt x="3125744" y="1882245"/>
                  </a:lnTo>
                  <a:lnTo>
                    <a:pt x="3128787" y="1879836"/>
                  </a:lnTo>
                  <a:lnTo>
                    <a:pt x="3128239" y="1874742"/>
                  </a:lnTo>
                  <a:lnTo>
                    <a:pt x="3126393" y="1870479"/>
                  </a:lnTo>
                  <a:lnTo>
                    <a:pt x="3122622" y="1865088"/>
                  </a:lnTo>
                  <a:lnTo>
                    <a:pt x="3121761" y="1862538"/>
                  </a:lnTo>
                  <a:lnTo>
                    <a:pt x="3120541" y="1856662"/>
                  </a:lnTo>
                  <a:lnTo>
                    <a:pt x="3120416" y="1851327"/>
                  </a:lnTo>
                  <a:lnTo>
                    <a:pt x="3121558" y="1845178"/>
                  </a:lnTo>
                  <a:lnTo>
                    <a:pt x="3124812" y="1837957"/>
                  </a:lnTo>
                  <a:lnTo>
                    <a:pt x="3128349" y="1828193"/>
                  </a:lnTo>
                  <a:lnTo>
                    <a:pt x="3129694" y="1826675"/>
                  </a:lnTo>
                  <a:lnTo>
                    <a:pt x="3133817" y="1824336"/>
                  </a:lnTo>
                  <a:lnTo>
                    <a:pt x="3136603" y="1822458"/>
                  </a:lnTo>
                  <a:lnTo>
                    <a:pt x="3138073" y="1821465"/>
                  </a:lnTo>
                  <a:lnTo>
                    <a:pt x="3137205" y="1815988"/>
                  </a:lnTo>
                  <a:lnTo>
                    <a:pt x="3139411" y="1813774"/>
                  </a:lnTo>
                  <a:lnTo>
                    <a:pt x="3141218" y="1812382"/>
                  </a:lnTo>
                  <a:lnTo>
                    <a:pt x="3145740" y="1812922"/>
                  </a:lnTo>
                  <a:lnTo>
                    <a:pt x="3147203" y="1811662"/>
                  </a:lnTo>
                  <a:lnTo>
                    <a:pt x="3149276" y="1811114"/>
                  </a:lnTo>
                  <a:lnTo>
                    <a:pt x="3147892" y="1814009"/>
                  </a:lnTo>
                  <a:lnTo>
                    <a:pt x="3146092" y="1815973"/>
                  </a:lnTo>
                  <a:lnTo>
                    <a:pt x="3142142" y="1818687"/>
                  </a:lnTo>
                  <a:lnTo>
                    <a:pt x="3140272" y="1822576"/>
                  </a:lnTo>
                  <a:lnTo>
                    <a:pt x="3144935" y="1829132"/>
                  </a:lnTo>
                  <a:lnTo>
                    <a:pt x="3147813" y="1830383"/>
                  </a:lnTo>
                  <a:lnTo>
                    <a:pt x="3149480" y="1829953"/>
                  </a:lnTo>
                  <a:lnTo>
                    <a:pt x="3152594" y="1826331"/>
                  </a:lnTo>
                  <a:lnTo>
                    <a:pt x="3154174" y="1824884"/>
                  </a:lnTo>
                  <a:lnTo>
                    <a:pt x="3155801" y="1822568"/>
                  </a:lnTo>
                  <a:lnTo>
                    <a:pt x="3154893" y="1814064"/>
                  </a:lnTo>
                  <a:lnTo>
                    <a:pt x="3153775" y="1809425"/>
                  </a:lnTo>
                  <a:lnTo>
                    <a:pt x="3154064" y="1804512"/>
                  </a:lnTo>
                  <a:lnTo>
                    <a:pt x="3152061" y="1803017"/>
                  </a:lnTo>
                  <a:lnTo>
                    <a:pt x="3149448" y="1802384"/>
                  </a:lnTo>
                  <a:lnTo>
                    <a:pt x="3146718" y="1803127"/>
                  </a:lnTo>
                  <a:lnTo>
                    <a:pt x="3145138" y="1801758"/>
                  </a:lnTo>
                  <a:lnTo>
                    <a:pt x="3144089" y="1799575"/>
                  </a:lnTo>
                  <a:lnTo>
                    <a:pt x="3143839" y="1797017"/>
                  </a:lnTo>
                  <a:lnTo>
                    <a:pt x="3144363" y="1791071"/>
                  </a:lnTo>
                  <a:lnTo>
                    <a:pt x="3144207" y="1787871"/>
                  </a:lnTo>
                  <a:lnTo>
                    <a:pt x="3143190" y="1782168"/>
                  </a:lnTo>
                  <a:lnTo>
                    <a:pt x="3143205" y="1780540"/>
                  </a:lnTo>
                  <a:lnTo>
                    <a:pt x="3143581" y="1777560"/>
                  </a:lnTo>
                  <a:lnTo>
                    <a:pt x="3147477" y="1772678"/>
                  </a:lnTo>
                  <a:lnTo>
                    <a:pt x="3150810" y="1769110"/>
                  </a:lnTo>
                  <a:lnTo>
                    <a:pt x="3152555" y="1766145"/>
                  </a:lnTo>
                  <a:lnTo>
                    <a:pt x="3153118" y="1764119"/>
                  </a:lnTo>
                  <a:lnTo>
                    <a:pt x="3153383" y="1759871"/>
                  </a:lnTo>
                  <a:lnTo>
                    <a:pt x="3151608" y="1757939"/>
                  </a:lnTo>
                  <a:lnTo>
                    <a:pt x="3142235" y="1753456"/>
                  </a:lnTo>
                  <a:lnTo>
                    <a:pt x="3140827" y="1753362"/>
                  </a:lnTo>
                  <a:lnTo>
                    <a:pt x="3137925" y="1755185"/>
                  </a:lnTo>
                  <a:lnTo>
                    <a:pt x="3136720" y="1760865"/>
                  </a:lnTo>
                  <a:lnTo>
                    <a:pt x="3135061" y="1762875"/>
                  </a:lnTo>
                  <a:lnTo>
                    <a:pt x="3135077" y="1761733"/>
                  </a:lnTo>
                  <a:lnTo>
                    <a:pt x="3135499" y="1760364"/>
                  </a:lnTo>
                  <a:lnTo>
                    <a:pt x="3130798" y="1758275"/>
                  </a:lnTo>
                  <a:lnTo>
                    <a:pt x="3128615" y="1756397"/>
                  </a:lnTo>
                  <a:lnTo>
                    <a:pt x="3127339" y="1754598"/>
                  </a:lnTo>
                  <a:lnTo>
                    <a:pt x="3126510" y="1752008"/>
                  </a:lnTo>
                  <a:lnTo>
                    <a:pt x="3125595" y="1748042"/>
                  </a:lnTo>
                  <a:lnTo>
                    <a:pt x="3127550" y="1739898"/>
                  </a:lnTo>
                  <a:lnTo>
                    <a:pt x="3129585" y="1732606"/>
                  </a:lnTo>
                  <a:lnTo>
                    <a:pt x="3136423" y="1721630"/>
                  </a:lnTo>
                  <a:lnTo>
                    <a:pt x="3140600" y="1717773"/>
                  </a:lnTo>
                  <a:lnTo>
                    <a:pt x="3145075" y="1711866"/>
                  </a:lnTo>
                  <a:lnTo>
                    <a:pt x="3146992" y="1710818"/>
                  </a:lnTo>
                  <a:lnTo>
                    <a:pt x="3147767" y="1709856"/>
                  </a:lnTo>
                  <a:lnTo>
                    <a:pt x="3148525" y="1708424"/>
                  </a:lnTo>
                  <a:lnTo>
                    <a:pt x="3147109" y="1704411"/>
                  </a:lnTo>
                  <a:lnTo>
                    <a:pt x="3147884" y="1703433"/>
                  </a:lnTo>
                  <a:lnTo>
                    <a:pt x="3148658" y="1702955"/>
                  </a:lnTo>
                  <a:lnTo>
                    <a:pt x="3150301" y="1703675"/>
                  </a:lnTo>
                  <a:lnTo>
                    <a:pt x="3154424" y="1696345"/>
                  </a:lnTo>
                  <a:lnTo>
                    <a:pt x="3154338" y="1686980"/>
                  </a:lnTo>
                  <a:lnTo>
                    <a:pt x="3155480" y="1678945"/>
                  </a:lnTo>
                  <a:lnTo>
                    <a:pt x="3156435" y="1675636"/>
                  </a:lnTo>
                  <a:lnTo>
                    <a:pt x="3157428" y="1673305"/>
                  </a:lnTo>
                  <a:lnTo>
                    <a:pt x="3159267" y="1671036"/>
                  </a:lnTo>
                  <a:lnTo>
                    <a:pt x="3161035" y="1669847"/>
                  </a:lnTo>
                  <a:lnTo>
                    <a:pt x="3163578" y="1667030"/>
                  </a:lnTo>
                  <a:lnTo>
                    <a:pt x="3164751" y="1664855"/>
                  </a:lnTo>
                  <a:lnTo>
                    <a:pt x="3165557" y="1664284"/>
                  </a:lnTo>
                  <a:lnTo>
                    <a:pt x="3168467" y="1664456"/>
                  </a:lnTo>
                  <a:lnTo>
                    <a:pt x="3170768" y="1665317"/>
                  </a:lnTo>
                  <a:lnTo>
                    <a:pt x="3173349" y="1666764"/>
                  </a:lnTo>
                  <a:lnTo>
                    <a:pt x="3172864" y="1670559"/>
                  </a:lnTo>
                  <a:lnTo>
                    <a:pt x="3175907" y="1667226"/>
                  </a:lnTo>
                  <a:lnTo>
                    <a:pt x="3178661" y="1663533"/>
                  </a:lnTo>
                  <a:lnTo>
                    <a:pt x="3180046" y="1662884"/>
                  </a:lnTo>
                  <a:lnTo>
                    <a:pt x="3181916" y="1663384"/>
                  </a:lnTo>
                  <a:lnTo>
                    <a:pt x="3185084" y="1666185"/>
                  </a:lnTo>
                  <a:lnTo>
                    <a:pt x="3187502" y="1671576"/>
                  </a:lnTo>
                  <a:lnTo>
                    <a:pt x="3189145" y="1673031"/>
                  </a:lnTo>
                  <a:lnTo>
                    <a:pt x="3191319" y="1672913"/>
                  </a:lnTo>
                  <a:lnTo>
                    <a:pt x="3192759" y="1672162"/>
                  </a:lnTo>
                  <a:lnTo>
                    <a:pt x="3193956" y="1668454"/>
                  </a:lnTo>
                  <a:lnTo>
                    <a:pt x="3194191" y="1661742"/>
                  </a:lnTo>
                  <a:lnTo>
                    <a:pt x="3196569" y="1660592"/>
                  </a:lnTo>
                  <a:lnTo>
                    <a:pt x="3198603" y="1660146"/>
                  </a:lnTo>
                  <a:lnTo>
                    <a:pt x="3201474" y="1657047"/>
                  </a:lnTo>
                  <a:lnTo>
                    <a:pt x="3205144" y="1655663"/>
                  </a:lnTo>
                  <a:lnTo>
                    <a:pt x="3213030" y="1650335"/>
                  </a:lnTo>
                  <a:lnTo>
                    <a:pt x="3218255" y="1644851"/>
                  </a:lnTo>
                  <a:lnTo>
                    <a:pt x="3222027" y="1644655"/>
                  </a:lnTo>
                  <a:lnTo>
                    <a:pt x="3221064" y="1647792"/>
                  </a:lnTo>
                  <a:lnTo>
                    <a:pt x="3220720" y="1650812"/>
                  </a:lnTo>
                  <a:lnTo>
                    <a:pt x="3219343" y="1658229"/>
                  </a:lnTo>
                  <a:lnTo>
                    <a:pt x="3217989" y="1662164"/>
                  </a:lnTo>
                  <a:lnTo>
                    <a:pt x="3217277" y="1666968"/>
                  </a:lnTo>
                  <a:lnTo>
                    <a:pt x="3217559" y="1669479"/>
                  </a:lnTo>
                  <a:lnTo>
                    <a:pt x="3218381" y="1672647"/>
                  </a:lnTo>
                  <a:lnTo>
                    <a:pt x="3220282" y="1672350"/>
                  </a:lnTo>
                  <a:lnTo>
                    <a:pt x="3221573" y="1671646"/>
                  </a:lnTo>
                  <a:lnTo>
                    <a:pt x="3224225" y="1668384"/>
                  </a:lnTo>
                  <a:lnTo>
                    <a:pt x="3235459" y="1652541"/>
                  </a:lnTo>
                  <a:lnTo>
                    <a:pt x="3241225" y="1648137"/>
                  </a:lnTo>
                  <a:lnTo>
                    <a:pt x="3249987" y="1645351"/>
                  </a:lnTo>
                  <a:lnTo>
                    <a:pt x="3252624" y="1643560"/>
                  </a:lnTo>
                  <a:lnTo>
                    <a:pt x="3261222" y="1640681"/>
                  </a:lnTo>
                  <a:lnTo>
                    <a:pt x="3268365" y="1639867"/>
                  </a:lnTo>
                  <a:lnTo>
                    <a:pt x="3272918" y="1641174"/>
                  </a:lnTo>
                  <a:lnTo>
                    <a:pt x="3275508" y="1641135"/>
                  </a:lnTo>
                  <a:lnTo>
                    <a:pt x="3285130" y="1639703"/>
                  </a:lnTo>
                  <a:lnTo>
                    <a:pt x="3286210" y="1641455"/>
                  </a:lnTo>
                  <a:lnTo>
                    <a:pt x="3293736" y="1646736"/>
                  </a:lnTo>
                  <a:lnTo>
                    <a:pt x="3298047" y="1654388"/>
                  </a:lnTo>
                  <a:lnTo>
                    <a:pt x="3298915" y="1655052"/>
                  </a:lnTo>
                  <a:lnTo>
                    <a:pt x="3299635" y="1656476"/>
                  </a:lnTo>
                  <a:lnTo>
                    <a:pt x="3299862" y="1659567"/>
                  </a:lnTo>
                  <a:lnTo>
                    <a:pt x="3300511" y="1661483"/>
                  </a:lnTo>
                  <a:lnTo>
                    <a:pt x="3301732" y="1663118"/>
                  </a:lnTo>
                  <a:lnTo>
                    <a:pt x="3305487" y="1666670"/>
                  </a:lnTo>
                  <a:lnTo>
                    <a:pt x="3309813" y="1667570"/>
                  </a:lnTo>
                  <a:lnTo>
                    <a:pt x="3310815" y="1665630"/>
                  </a:lnTo>
                  <a:lnTo>
                    <a:pt x="3311401" y="1663963"/>
                  </a:lnTo>
                  <a:lnTo>
                    <a:pt x="3313357" y="1654638"/>
                  </a:lnTo>
                  <a:lnTo>
                    <a:pt x="3315032" y="1650953"/>
                  </a:lnTo>
                  <a:lnTo>
                    <a:pt x="3315055" y="1648700"/>
                  </a:lnTo>
                  <a:lnTo>
                    <a:pt x="3315470" y="1646869"/>
                  </a:lnTo>
                  <a:lnTo>
                    <a:pt x="3319663" y="1644131"/>
                  </a:lnTo>
                  <a:lnTo>
                    <a:pt x="3322957" y="1642958"/>
                  </a:lnTo>
                  <a:lnTo>
                    <a:pt x="3334825" y="1633890"/>
                  </a:lnTo>
                  <a:lnTo>
                    <a:pt x="3340090" y="1628625"/>
                  </a:lnTo>
                  <a:lnTo>
                    <a:pt x="3342304" y="1628883"/>
                  </a:lnTo>
                  <a:lnTo>
                    <a:pt x="3344221" y="1627678"/>
                  </a:lnTo>
                  <a:lnTo>
                    <a:pt x="3345981" y="1626035"/>
                  </a:lnTo>
                  <a:lnTo>
                    <a:pt x="3347507" y="1625363"/>
                  </a:lnTo>
                  <a:lnTo>
                    <a:pt x="3350706" y="1621646"/>
                  </a:lnTo>
                  <a:lnTo>
                    <a:pt x="3354649" y="1618752"/>
                  </a:lnTo>
                  <a:lnTo>
                    <a:pt x="3353984" y="1616264"/>
                  </a:lnTo>
                  <a:lnTo>
                    <a:pt x="3354728" y="1613956"/>
                  </a:lnTo>
                  <a:lnTo>
                    <a:pt x="3356942" y="1613119"/>
                  </a:lnTo>
                  <a:lnTo>
                    <a:pt x="3358866" y="1612916"/>
                  </a:lnTo>
                  <a:lnTo>
                    <a:pt x="3361323" y="1610232"/>
                  </a:lnTo>
                  <a:lnTo>
                    <a:pt x="3361166" y="1608143"/>
                  </a:lnTo>
                  <a:lnTo>
                    <a:pt x="3362058" y="1607267"/>
                  </a:lnTo>
                  <a:lnTo>
                    <a:pt x="3363341" y="1607431"/>
                  </a:lnTo>
                  <a:lnTo>
                    <a:pt x="3365070" y="1608237"/>
                  </a:lnTo>
                  <a:lnTo>
                    <a:pt x="3365954" y="1607392"/>
                  </a:lnTo>
                  <a:lnTo>
                    <a:pt x="3364413" y="1604466"/>
                  </a:lnTo>
                  <a:lnTo>
                    <a:pt x="3363732" y="1601689"/>
                  </a:lnTo>
                  <a:lnTo>
                    <a:pt x="3364828" y="1600179"/>
                  </a:lnTo>
                  <a:lnTo>
                    <a:pt x="3369177" y="1603066"/>
                  </a:lnTo>
                  <a:lnTo>
                    <a:pt x="3370875" y="1603042"/>
                  </a:lnTo>
                  <a:lnTo>
                    <a:pt x="3376563" y="1596150"/>
                  </a:lnTo>
                  <a:lnTo>
                    <a:pt x="3381671" y="1588796"/>
                  </a:lnTo>
                  <a:lnTo>
                    <a:pt x="3386045" y="1590493"/>
                  </a:lnTo>
                  <a:lnTo>
                    <a:pt x="3392992" y="1585134"/>
                  </a:lnTo>
                  <a:lnTo>
                    <a:pt x="3396200" y="1584094"/>
                  </a:lnTo>
                  <a:lnTo>
                    <a:pt x="3401238" y="1583812"/>
                  </a:lnTo>
                  <a:lnTo>
                    <a:pt x="3403358" y="1581763"/>
                  </a:lnTo>
                  <a:lnTo>
                    <a:pt x="3405650" y="1578023"/>
                  </a:lnTo>
                  <a:lnTo>
                    <a:pt x="3407457" y="1578445"/>
                  </a:lnTo>
                  <a:lnTo>
                    <a:pt x="3416126" y="1573986"/>
                  </a:lnTo>
                  <a:lnTo>
                    <a:pt x="3417784" y="1570802"/>
                  </a:lnTo>
                  <a:lnTo>
                    <a:pt x="3419928" y="1569910"/>
                  </a:lnTo>
                  <a:lnTo>
                    <a:pt x="3421602" y="1569597"/>
                  </a:lnTo>
                  <a:lnTo>
                    <a:pt x="3425373" y="1566953"/>
                  </a:lnTo>
                  <a:lnTo>
                    <a:pt x="3441059" y="1559333"/>
                  </a:lnTo>
                  <a:lnTo>
                    <a:pt x="3443437" y="1556266"/>
                  </a:lnTo>
                  <a:lnTo>
                    <a:pt x="3449282" y="1551768"/>
                  </a:lnTo>
                  <a:lnTo>
                    <a:pt x="3453780" y="1550328"/>
                  </a:lnTo>
                  <a:lnTo>
                    <a:pt x="3459311" y="1549139"/>
                  </a:lnTo>
                  <a:lnTo>
                    <a:pt x="3459976" y="1547684"/>
                  </a:lnTo>
                  <a:lnTo>
                    <a:pt x="3455986" y="1546017"/>
                  </a:lnTo>
                  <a:lnTo>
                    <a:pt x="3455032" y="1544484"/>
                  </a:lnTo>
                  <a:lnTo>
                    <a:pt x="3455008" y="1542833"/>
                  </a:lnTo>
                  <a:lnTo>
                    <a:pt x="3455587" y="1541448"/>
                  </a:lnTo>
                  <a:lnTo>
                    <a:pt x="3456323" y="1538812"/>
                  </a:lnTo>
                  <a:lnTo>
                    <a:pt x="3457809" y="1538225"/>
                  </a:lnTo>
                  <a:lnTo>
                    <a:pt x="3459600" y="1540103"/>
                  </a:lnTo>
                  <a:lnTo>
                    <a:pt x="3461486" y="1540095"/>
                  </a:lnTo>
                  <a:lnTo>
                    <a:pt x="3462355" y="1538475"/>
                  </a:lnTo>
                  <a:lnTo>
                    <a:pt x="3463246" y="1538616"/>
                  </a:lnTo>
                  <a:lnTo>
                    <a:pt x="3463700" y="1540736"/>
                  </a:lnTo>
                  <a:lnTo>
                    <a:pt x="3462738" y="1543209"/>
                  </a:lnTo>
                  <a:lnTo>
                    <a:pt x="3462300" y="1545157"/>
                  </a:lnTo>
                  <a:lnTo>
                    <a:pt x="3462221" y="1547324"/>
                  </a:lnTo>
                  <a:lnTo>
                    <a:pt x="3463512" y="1547879"/>
                  </a:lnTo>
                  <a:lnTo>
                    <a:pt x="3470358" y="1548098"/>
                  </a:lnTo>
                  <a:lnTo>
                    <a:pt x="3478181" y="1549804"/>
                  </a:lnTo>
                  <a:lnTo>
                    <a:pt x="3498913" y="1558895"/>
                  </a:lnTo>
                  <a:lnTo>
                    <a:pt x="3500689" y="1560381"/>
                  </a:lnTo>
                  <a:lnTo>
                    <a:pt x="3502363" y="1560538"/>
                  </a:lnTo>
                  <a:lnTo>
                    <a:pt x="3502653" y="1556947"/>
                  </a:lnTo>
                  <a:lnTo>
                    <a:pt x="3503600" y="1553504"/>
                  </a:lnTo>
                  <a:lnTo>
                    <a:pt x="3506048" y="1551548"/>
                  </a:lnTo>
                  <a:lnTo>
                    <a:pt x="3510187" y="1546659"/>
                  </a:lnTo>
                  <a:lnTo>
                    <a:pt x="3512237" y="1543107"/>
                  </a:lnTo>
                  <a:lnTo>
                    <a:pt x="3512237" y="1538992"/>
                  </a:lnTo>
                  <a:lnTo>
                    <a:pt x="3510930" y="1534705"/>
                  </a:lnTo>
                  <a:lnTo>
                    <a:pt x="3508075" y="1533703"/>
                  </a:lnTo>
                  <a:lnTo>
                    <a:pt x="3506346" y="1530996"/>
                  </a:lnTo>
                  <a:lnTo>
                    <a:pt x="3505407" y="1527695"/>
                  </a:lnTo>
                  <a:lnTo>
                    <a:pt x="3506933" y="1525293"/>
                  </a:lnTo>
                  <a:lnTo>
                    <a:pt x="3508599" y="1524331"/>
                  </a:lnTo>
                  <a:lnTo>
                    <a:pt x="3508239" y="1520967"/>
                  </a:lnTo>
                  <a:lnTo>
                    <a:pt x="3507003" y="1518878"/>
                  </a:lnTo>
                  <a:lnTo>
                    <a:pt x="3500322" y="1514387"/>
                  </a:lnTo>
                  <a:lnTo>
                    <a:pt x="3497982" y="1511328"/>
                  </a:lnTo>
                  <a:lnTo>
                    <a:pt x="3497912" y="1508629"/>
                  </a:lnTo>
                  <a:lnTo>
                    <a:pt x="3495150" y="1501752"/>
                  </a:lnTo>
                  <a:lnTo>
                    <a:pt x="3494767" y="1503231"/>
                  </a:lnTo>
                  <a:lnTo>
                    <a:pt x="3495009" y="1506556"/>
                  </a:lnTo>
                  <a:lnTo>
                    <a:pt x="3494079" y="1508887"/>
                  </a:lnTo>
                  <a:lnTo>
                    <a:pt x="3492639" y="1508520"/>
                  </a:lnTo>
                  <a:lnTo>
                    <a:pt x="3492420" y="1506673"/>
                  </a:lnTo>
                  <a:lnTo>
                    <a:pt x="3493249" y="1502668"/>
                  </a:lnTo>
                  <a:lnTo>
                    <a:pt x="3492091" y="1500939"/>
                  </a:lnTo>
                  <a:lnTo>
                    <a:pt x="3487976" y="1500078"/>
                  </a:lnTo>
                  <a:lnTo>
                    <a:pt x="3487413" y="1498521"/>
                  </a:lnTo>
                  <a:lnTo>
                    <a:pt x="3491489" y="1496292"/>
                  </a:lnTo>
                  <a:lnTo>
                    <a:pt x="3492694" y="1496292"/>
                  </a:lnTo>
                  <a:lnTo>
                    <a:pt x="3493797" y="1495486"/>
                  </a:lnTo>
                  <a:lnTo>
                    <a:pt x="3492944" y="1486794"/>
                  </a:lnTo>
                  <a:lnTo>
                    <a:pt x="3492021" y="1480668"/>
                  </a:lnTo>
                  <a:lnTo>
                    <a:pt x="3489518" y="1480152"/>
                  </a:lnTo>
                  <a:lnTo>
                    <a:pt x="3487663" y="1478360"/>
                  </a:lnTo>
                  <a:lnTo>
                    <a:pt x="3488172" y="1474464"/>
                  </a:lnTo>
                  <a:lnTo>
                    <a:pt x="3488227" y="1472516"/>
                  </a:lnTo>
                  <a:lnTo>
                    <a:pt x="3486122" y="1465819"/>
                  </a:lnTo>
                  <a:lnTo>
                    <a:pt x="3484620" y="1463112"/>
                  </a:lnTo>
                  <a:lnTo>
                    <a:pt x="3482789" y="1460585"/>
                  </a:lnTo>
                  <a:lnTo>
                    <a:pt x="3481350" y="1463386"/>
                  </a:lnTo>
                  <a:lnTo>
                    <a:pt x="3480614" y="1467118"/>
                  </a:lnTo>
                  <a:lnTo>
                    <a:pt x="3478729" y="1467908"/>
                  </a:lnTo>
                  <a:lnTo>
                    <a:pt x="3476718" y="1467775"/>
                  </a:lnTo>
                  <a:lnTo>
                    <a:pt x="3470882" y="1463605"/>
                  </a:lnTo>
                  <a:lnTo>
                    <a:pt x="3465296" y="1456517"/>
                  </a:lnTo>
                  <a:lnTo>
                    <a:pt x="3464788" y="1449985"/>
                  </a:lnTo>
                  <a:lnTo>
                    <a:pt x="3466047" y="1441582"/>
                  </a:lnTo>
                  <a:lnTo>
                    <a:pt x="3465179" y="1440221"/>
                  </a:lnTo>
                  <a:lnTo>
                    <a:pt x="3464302" y="1439673"/>
                  </a:lnTo>
                  <a:lnTo>
                    <a:pt x="3456894" y="1442490"/>
                  </a:lnTo>
                  <a:lnTo>
                    <a:pt x="3452348" y="1446871"/>
                  </a:lnTo>
                  <a:lnTo>
                    <a:pt x="3449892" y="1447332"/>
                  </a:lnTo>
                  <a:lnTo>
                    <a:pt x="3444995" y="1444383"/>
                  </a:lnTo>
                  <a:lnTo>
                    <a:pt x="3436944" y="1449320"/>
                  </a:lnTo>
                  <a:lnTo>
                    <a:pt x="3438665" y="1446449"/>
                  </a:lnTo>
                  <a:lnTo>
                    <a:pt x="3440073" y="1445330"/>
                  </a:lnTo>
                  <a:lnTo>
                    <a:pt x="3441560" y="1443210"/>
                  </a:lnTo>
                  <a:lnTo>
                    <a:pt x="3440449" y="1439165"/>
                  </a:lnTo>
                  <a:lnTo>
                    <a:pt x="3439267" y="1436114"/>
                  </a:lnTo>
                  <a:lnTo>
                    <a:pt x="3437562" y="1433962"/>
                  </a:lnTo>
                  <a:lnTo>
                    <a:pt x="3435090" y="1432930"/>
                  </a:lnTo>
                  <a:lnTo>
                    <a:pt x="3432657" y="1434971"/>
                  </a:lnTo>
                  <a:lnTo>
                    <a:pt x="3430740" y="1437029"/>
                  </a:lnTo>
                  <a:lnTo>
                    <a:pt x="3426773" y="1439235"/>
                  </a:lnTo>
                  <a:lnTo>
                    <a:pt x="3419146" y="1441074"/>
                  </a:lnTo>
                  <a:lnTo>
                    <a:pt x="3414021" y="1441074"/>
                  </a:lnTo>
                  <a:lnTo>
                    <a:pt x="3405275" y="1444422"/>
                  </a:lnTo>
                  <a:lnTo>
                    <a:pt x="3401981" y="1444289"/>
                  </a:lnTo>
                  <a:lnTo>
                    <a:pt x="3414037" y="1439517"/>
                  </a:lnTo>
                  <a:lnTo>
                    <a:pt x="3420593" y="1439165"/>
                  </a:lnTo>
                  <a:lnTo>
                    <a:pt x="3429043" y="1436059"/>
                  </a:lnTo>
                  <a:lnTo>
                    <a:pt x="3435184" y="1430019"/>
                  </a:lnTo>
                  <a:lnTo>
                    <a:pt x="3443273" y="1435488"/>
                  </a:lnTo>
                  <a:lnTo>
                    <a:pt x="3446058" y="1436270"/>
                  </a:lnTo>
                  <a:lnTo>
                    <a:pt x="3452090" y="1435793"/>
                  </a:lnTo>
                  <a:lnTo>
                    <a:pt x="3457308" y="1439016"/>
                  </a:lnTo>
                  <a:lnTo>
                    <a:pt x="3459053" y="1438085"/>
                  </a:lnTo>
                  <a:lnTo>
                    <a:pt x="3460696" y="1435151"/>
                  </a:lnTo>
                  <a:lnTo>
                    <a:pt x="3458513" y="1430739"/>
                  </a:lnTo>
                  <a:lnTo>
                    <a:pt x="3456628" y="1428009"/>
                  </a:lnTo>
                  <a:lnTo>
                    <a:pt x="3454492" y="1427156"/>
                  </a:lnTo>
                  <a:lnTo>
                    <a:pt x="3448030" y="1427617"/>
                  </a:lnTo>
                  <a:lnTo>
                    <a:pt x="3443782" y="1426679"/>
                  </a:lnTo>
                  <a:lnTo>
                    <a:pt x="3441341" y="1425536"/>
                  </a:lnTo>
                  <a:lnTo>
                    <a:pt x="3442921" y="1424293"/>
                  </a:lnTo>
                  <a:lnTo>
                    <a:pt x="3447568" y="1426045"/>
                  </a:lnTo>
                  <a:lnTo>
                    <a:pt x="3453193" y="1423745"/>
                  </a:lnTo>
                  <a:lnTo>
                    <a:pt x="3459749" y="1427265"/>
                  </a:lnTo>
                  <a:lnTo>
                    <a:pt x="3461338" y="1430403"/>
                  </a:lnTo>
                  <a:lnTo>
                    <a:pt x="3463207" y="1431553"/>
                  </a:lnTo>
                  <a:lnTo>
                    <a:pt x="3468582" y="1439470"/>
                  </a:lnTo>
                  <a:lnTo>
                    <a:pt x="3472251" y="1442599"/>
                  </a:lnTo>
                  <a:lnTo>
                    <a:pt x="3484033" y="1444892"/>
                  </a:lnTo>
                  <a:lnTo>
                    <a:pt x="3489181" y="1448436"/>
                  </a:lnTo>
                  <a:lnTo>
                    <a:pt x="3493108" y="1446996"/>
                  </a:lnTo>
                  <a:lnTo>
                    <a:pt x="3503021" y="1439274"/>
                  </a:lnTo>
                  <a:lnTo>
                    <a:pt x="3509569" y="1437193"/>
                  </a:lnTo>
                  <a:lnTo>
                    <a:pt x="3514028" y="1432085"/>
                  </a:lnTo>
                  <a:lnTo>
                    <a:pt x="3517893" y="1426217"/>
                  </a:lnTo>
                  <a:lnTo>
                    <a:pt x="3521680" y="1424496"/>
                  </a:lnTo>
                  <a:lnTo>
                    <a:pt x="3528165" y="1418245"/>
                  </a:lnTo>
                  <a:lnTo>
                    <a:pt x="3529691" y="1415264"/>
                  </a:lnTo>
                  <a:lnTo>
                    <a:pt x="3532226" y="1407801"/>
                  </a:lnTo>
                  <a:lnTo>
                    <a:pt x="3533712" y="1404695"/>
                  </a:lnTo>
                  <a:lnTo>
                    <a:pt x="3535895" y="1400924"/>
                  </a:lnTo>
                  <a:lnTo>
                    <a:pt x="3536059" y="1397826"/>
                  </a:lnTo>
                  <a:lnTo>
                    <a:pt x="3535582" y="1394462"/>
                  </a:lnTo>
                  <a:lnTo>
                    <a:pt x="3533759" y="1391841"/>
                  </a:lnTo>
                  <a:lnTo>
                    <a:pt x="3529558" y="1388117"/>
                  </a:lnTo>
                  <a:lnTo>
                    <a:pt x="3527633" y="1385645"/>
                  </a:lnTo>
                  <a:lnTo>
                    <a:pt x="3526280" y="1380434"/>
                  </a:lnTo>
                  <a:lnTo>
                    <a:pt x="3526420" y="1374129"/>
                  </a:lnTo>
                  <a:lnTo>
                    <a:pt x="3527359" y="1369388"/>
                  </a:lnTo>
                  <a:lnTo>
                    <a:pt x="3528619" y="1365139"/>
                  </a:lnTo>
                  <a:lnTo>
                    <a:pt x="3530090" y="1368191"/>
                  </a:lnTo>
                  <a:lnTo>
                    <a:pt x="3534338" y="1367479"/>
                  </a:lnTo>
                  <a:lnTo>
                    <a:pt x="3536442" y="1366313"/>
                  </a:lnTo>
                  <a:lnTo>
                    <a:pt x="3536677" y="1363207"/>
                  </a:lnTo>
                  <a:lnTo>
                    <a:pt x="3536153" y="1359522"/>
                  </a:lnTo>
                  <a:lnTo>
                    <a:pt x="3537186" y="1358560"/>
                  </a:lnTo>
                  <a:lnTo>
                    <a:pt x="3539392" y="1358153"/>
                  </a:lnTo>
                  <a:lnTo>
                    <a:pt x="3539705" y="1355923"/>
                  </a:lnTo>
                  <a:lnTo>
                    <a:pt x="3540479" y="1354734"/>
                  </a:lnTo>
                  <a:lnTo>
                    <a:pt x="3541285" y="1356322"/>
                  </a:lnTo>
                  <a:lnTo>
                    <a:pt x="3541324" y="1362542"/>
                  </a:lnTo>
                  <a:lnTo>
                    <a:pt x="3543061" y="1364091"/>
                  </a:lnTo>
                  <a:lnTo>
                    <a:pt x="3545494" y="1365374"/>
                  </a:lnTo>
                  <a:lnTo>
                    <a:pt x="3546534" y="1364991"/>
                  </a:lnTo>
                  <a:lnTo>
                    <a:pt x="3547575" y="1364146"/>
                  </a:lnTo>
                  <a:lnTo>
                    <a:pt x="3549062" y="1362261"/>
                  </a:lnTo>
                  <a:lnTo>
                    <a:pt x="3552073" y="1355830"/>
                  </a:lnTo>
                  <a:lnTo>
                    <a:pt x="3554029" y="1353287"/>
                  </a:lnTo>
                  <a:lnTo>
                    <a:pt x="3553865" y="1357942"/>
                  </a:lnTo>
                  <a:lnTo>
                    <a:pt x="3552715" y="1364373"/>
                  </a:lnTo>
                  <a:lnTo>
                    <a:pt x="3552066" y="1366133"/>
                  </a:lnTo>
                  <a:lnTo>
                    <a:pt x="3550360" y="1368402"/>
                  </a:lnTo>
                  <a:lnTo>
                    <a:pt x="3549547" y="1373112"/>
                  </a:lnTo>
                  <a:lnTo>
                    <a:pt x="3549195" y="1374387"/>
                  </a:lnTo>
                  <a:lnTo>
                    <a:pt x="3546746" y="1373096"/>
                  </a:lnTo>
                  <a:lnTo>
                    <a:pt x="3544970" y="1373354"/>
                  </a:lnTo>
                  <a:lnTo>
                    <a:pt x="3546284" y="1378541"/>
                  </a:lnTo>
                  <a:lnTo>
                    <a:pt x="3548217" y="1382398"/>
                  </a:lnTo>
                  <a:lnTo>
                    <a:pt x="3550673" y="1386114"/>
                  </a:lnTo>
                  <a:lnTo>
                    <a:pt x="3553325" y="1388328"/>
                  </a:lnTo>
                  <a:lnTo>
                    <a:pt x="3554029" y="1388266"/>
                  </a:lnTo>
                  <a:lnTo>
                    <a:pt x="3554554" y="1389056"/>
                  </a:lnTo>
                  <a:lnTo>
                    <a:pt x="3554624" y="1391387"/>
                  </a:lnTo>
                  <a:lnTo>
                    <a:pt x="3554037" y="1396903"/>
                  </a:lnTo>
                  <a:lnTo>
                    <a:pt x="3554507" y="1399860"/>
                  </a:lnTo>
                  <a:lnTo>
                    <a:pt x="3556533" y="1402066"/>
                  </a:lnTo>
                  <a:lnTo>
                    <a:pt x="3558778" y="1402629"/>
                  </a:lnTo>
                  <a:lnTo>
                    <a:pt x="3572211" y="1402371"/>
                  </a:lnTo>
                  <a:lnTo>
                    <a:pt x="3576819" y="1401628"/>
                  </a:lnTo>
                  <a:lnTo>
                    <a:pt x="3583704" y="1396433"/>
                  </a:lnTo>
                  <a:lnTo>
                    <a:pt x="3586317" y="1395799"/>
                  </a:lnTo>
                  <a:lnTo>
                    <a:pt x="3589258" y="1396449"/>
                  </a:lnTo>
                  <a:lnTo>
                    <a:pt x="3597488" y="1399304"/>
                  </a:lnTo>
                  <a:lnTo>
                    <a:pt x="3607456" y="1403357"/>
                  </a:lnTo>
                  <a:lnTo>
                    <a:pt x="3611203" y="1409608"/>
                  </a:lnTo>
                  <a:lnTo>
                    <a:pt x="3612674" y="1415890"/>
                  </a:lnTo>
                  <a:lnTo>
                    <a:pt x="3613237" y="1422540"/>
                  </a:lnTo>
                  <a:lnTo>
                    <a:pt x="3612596" y="1425208"/>
                  </a:lnTo>
                  <a:lnTo>
                    <a:pt x="3612721" y="1427461"/>
                  </a:lnTo>
                  <a:lnTo>
                    <a:pt x="3615756" y="1430825"/>
                  </a:lnTo>
                  <a:lnTo>
                    <a:pt x="3620044" y="1434909"/>
                  </a:lnTo>
                  <a:lnTo>
                    <a:pt x="3620865" y="1435863"/>
                  </a:lnTo>
                  <a:lnTo>
                    <a:pt x="3621765" y="1437506"/>
                  </a:lnTo>
                  <a:lnTo>
                    <a:pt x="3622798" y="1438242"/>
                  </a:lnTo>
                  <a:lnTo>
                    <a:pt x="3625857" y="1438680"/>
                  </a:lnTo>
                  <a:lnTo>
                    <a:pt x="3628274" y="1437890"/>
                  </a:lnTo>
                  <a:lnTo>
                    <a:pt x="3630691" y="1437663"/>
                  </a:lnTo>
                  <a:lnTo>
                    <a:pt x="3635197" y="1439603"/>
                  </a:lnTo>
                  <a:lnTo>
                    <a:pt x="3640901" y="1442599"/>
                  </a:lnTo>
                  <a:lnTo>
                    <a:pt x="3646448" y="1446707"/>
                  </a:lnTo>
                  <a:lnTo>
                    <a:pt x="3648928" y="1449766"/>
                  </a:lnTo>
                  <a:lnTo>
                    <a:pt x="3653395" y="1456329"/>
                  </a:lnTo>
                  <a:lnTo>
                    <a:pt x="3655671" y="1458324"/>
                  </a:lnTo>
                  <a:lnTo>
                    <a:pt x="3659364" y="1460617"/>
                  </a:lnTo>
                  <a:lnTo>
                    <a:pt x="3660764" y="1460977"/>
                  </a:lnTo>
                  <a:lnTo>
                    <a:pt x="3662133" y="1460562"/>
                  </a:lnTo>
                  <a:lnTo>
                    <a:pt x="3664958" y="1457362"/>
                  </a:lnTo>
                  <a:lnTo>
                    <a:pt x="3666703" y="1454796"/>
                  </a:lnTo>
                  <a:lnTo>
                    <a:pt x="3668197" y="1451706"/>
                  </a:lnTo>
                  <a:lnTo>
                    <a:pt x="3668596" y="1454366"/>
                  </a:lnTo>
                  <a:lnTo>
                    <a:pt x="3668596" y="1456642"/>
                  </a:lnTo>
                  <a:lnTo>
                    <a:pt x="3667141" y="1458285"/>
                  </a:lnTo>
                  <a:lnTo>
                    <a:pt x="3667133" y="1461102"/>
                  </a:lnTo>
                  <a:lnTo>
                    <a:pt x="3669331" y="1464403"/>
                  </a:lnTo>
                  <a:lnTo>
                    <a:pt x="3671929" y="1464904"/>
                  </a:lnTo>
                  <a:lnTo>
                    <a:pt x="3675183" y="1464012"/>
                  </a:lnTo>
                  <a:lnTo>
                    <a:pt x="3676263" y="1462479"/>
                  </a:lnTo>
                  <a:lnTo>
                    <a:pt x="3677233" y="1460366"/>
                  </a:lnTo>
                  <a:lnTo>
                    <a:pt x="3676505" y="1453357"/>
                  </a:lnTo>
                  <a:lnTo>
                    <a:pt x="3677507" y="1452402"/>
                  </a:lnTo>
                  <a:lnTo>
                    <a:pt x="3679979" y="1453787"/>
                  </a:lnTo>
                  <a:lnTo>
                    <a:pt x="3680761" y="1455766"/>
                  </a:lnTo>
                  <a:lnTo>
                    <a:pt x="3681074" y="1458191"/>
                  </a:lnTo>
                  <a:lnTo>
                    <a:pt x="3682091" y="1458457"/>
                  </a:lnTo>
                  <a:lnTo>
                    <a:pt x="3688507" y="1458113"/>
                  </a:lnTo>
                  <a:lnTo>
                    <a:pt x="3688976" y="1457221"/>
                  </a:lnTo>
                  <a:lnTo>
                    <a:pt x="3688663" y="1455031"/>
                  </a:lnTo>
                  <a:lnTo>
                    <a:pt x="3687724" y="1452957"/>
                  </a:lnTo>
                  <a:lnTo>
                    <a:pt x="3686629" y="1451487"/>
                  </a:lnTo>
                  <a:lnTo>
                    <a:pt x="3683813" y="1449766"/>
                  </a:lnTo>
                  <a:lnTo>
                    <a:pt x="3680918" y="1448467"/>
                  </a:lnTo>
                  <a:lnTo>
                    <a:pt x="3678571" y="1448131"/>
                  </a:lnTo>
                  <a:lnTo>
                    <a:pt x="3677554" y="1447160"/>
                  </a:lnTo>
                  <a:lnTo>
                    <a:pt x="3677788" y="1445361"/>
                  </a:lnTo>
                  <a:lnTo>
                    <a:pt x="3677037" y="1443257"/>
                  </a:lnTo>
                  <a:lnTo>
                    <a:pt x="3677514" y="1442013"/>
                  </a:lnTo>
                  <a:lnTo>
                    <a:pt x="3679509" y="1440370"/>
                  </a:lnTo>
                  <a:lnTo>
                    <a:pt x="3679744" y="1438860"/>
                  </a:lnTo>
                  <a:lnTo>
                    <a:pt x="3677632" y="1437029"/>
                  </a:lnTo>
                  <a:lnTo>
                    <a:pt x="3675418" y="1436458"/>
                  </a:lnTo>
                  <a:lnTo>
                    <a:pt x="3673486" y="1437475"/>
                  </a:lnTo>
                  <a:lnTo>
                    <a:pt x="3673924" y="1435934"/>
                  </a:lnTo>
                  <a:lnTo>
                    <a:pt x="3675394" y="1434416"/>
                  </a:lnTo>
                  <a:lnTo>
                    <a:pt x="3677624" y="1433767"/>
                  </a:lnTo>
                  <a:lnTo>
                    <a:pt x="3679901" y="1434095"/>
                  </a:lnTo>
                  <a:lnTo>
                    <a:pt x="3684282" y="1432797"/>
                  </a:lnTo>
                  <a:lnTo>
                    <a:pt x="3688585" y="1429855"/>
                  </a:lnTo>
                  <a:lnTo>
                    <a:pt x="3690619" y="1427915"/>
                  </a:lnTo>
                  <a:lnTo>
                    <a:pt x="3692653" y="1425529"/>
                  </a:lnTo>
                  <a:lnTo>
                    <a:pt x="3692418" y="1421335"/>
                  </a:lnTo>
                  <a:lnTo>
                    <a:pt x="3691088" y="1417306"/>
                  </a:lnTo>
                  <a:lnTo>
                    <a:pt x="3689054" y="1416211"/>
                  </a:lnTo>
                  <a:lnTo>
                    <a:pt x="3686785" y="1416461"/>
                  </a:lnTo>
                  <a:lnTo>
                    <a:pt x="3684751" y="1416133"/>
                  </a:lnTo>
                  <a:lnTo>
                    <a:pt x="3682796" y="1415069"/>
                  </a:lnTo>
                  <a:lnTo>
                    <a:pt x="3690541" y="1413645"/>
                  </a:lnTo>
                  <a:lnTo>
                    <a:pt x="3691401" y="1412221"/>
                  </a:lnTo>
                  <a:lnTo>
                    <a:pt x="3692653" y="1405782"/>
                  </a:lnTo>
                  <a:lnTo>
                    <a:pt x="3692183" y="1404171"/>
                  </a:lnTo>
                  <a:lnTo>
                    <a:pt x="3690619" y="1404593"/>
                  </a:lnTo>
                  <a:lnTo>
                    <a:pt x="3688194" y="1404499"/>
                  </a:lnTo>
                  <a:lnTo>
                    <a:pt x="3688741" y="1403185"/>
                  </a:lnTo>
                  <a:lnTo>
                    <a:pt x="3689524" y="1402050"/>
                  </a:lnTo>
                  <a:lnTo>
                    <a:pt x="3685143" y="1395901"/>
                  </a:lnTo>
                  <a:lnTo>
                    <a:pt x="3680135" y="1392232"/>
                  </a:lnTo>
                  <a:lnTo>
                    <a:pt x="3681544" y="1391622"/>
                  </a:lnTo>
                  <a:lnTo>
                    <a:pt x="3683969" y="1391755"/>
                  </a:lnTo>
                  <a:lnTo>
                    <a:pt x="3687724" y="1392842"/>
                  </a:lnTo>
                  <a:lnTo>
                    <a:pt x="3690227" y="1395612"/>
                  </a:lnTo>
                  <a:lnTo>
                    <a:pt x="3691166" y="1397482"/>
                  </a:lnTo>
                  <a:lnTo>
                    <a:pt x="3692183" y="1398115"/>
                  </a:lnTo>
                  <a:lnTo>
                    <a:pt x="3694452" y="1398303"/>
                  </a:lnTo>
                  <a:lnTo>
                    <a:pt x="3698286" y="1399617"/>
                  </a:lnTo>
                  <a:lnTo>
                    <a:pt x="3698520" y="1401425"/>
                  </a:lnTo>
                  <a:lnTo>
                    <a:pt x="3699381" y="1402058"/>
                  </a:lnTo>
                  <a:lnTo>
                    <a:pt x="3701885" y="1401284"/>
                  </a:lnTo>
                  <a:lnTo>
                    <a:pt x="3709004" y="1400087"/>
                  </a:lnTo>
                  <a:lnTo>
                    <a:pt x="3711273" y="1400400"/>
                  </a:lnTo>
                  <a:lnTo>
                    <a:pt x="3714559" y="1401698"/>
                  </a:lnTo>
                  <a:lnTo>
                    <a:pt x="3715576" y="1401730"/>
                  </a:lnTo>
                  <a:lnTo>
                    <a:pt x="3716984" y="1401260"/>
                  </a:lnTo>
                  <a:lnTo>
                    <a:pt x="3718079" y="1399195"/>
                  </a:lnTo>
                  <a:lnTo>
                    <a:pt x="3716280" y="1395048"/>
                  </a:lnTo>
                  <a:lnTo>
                    <a:pt x="3712603" y="1391301"/>
                  </a:lnTo>
                  <a:lnTo>
                    <a:pt x="3710412" y="1388461"/>
                  </a:lnTo>
                  <a:lnTo>
                    <a:pt x="3709395" y="1386192"/>
                  </a:lnTo>
                  <a:lnTo>
                    <a:pt x="3710021" y="1385332"/>
                  </a:lnTo>
                  <a:lnTo>
                    <a:pt x="3711038" y="1385676"/>
                  </a:lnTo>
                  <a:lnTo>
                    <a:pt x="3714167" y="1389259"/>
                  </a:lnTo>
                  <a:lnTo>
                    <a:pt x="3716671" y="1391497"/>
                  </a:lnTo>
                  <a:lnTo>
                    <a:pt x="3719253" y="1393100"/>
                  </a:lnTo>
                  <a:lnTo>
                    <a:pt x="3721521" y="1394290"/>
                  </a:lnTo>
                  <a:lnTo>
                    <a:pt x="3726607" y="1395408"/>
                  </a:lnTo>
                  <a:lnTo>
                    <a:pt x="3728875" y="1393562"/>
                  </a:lnTo>
                  <a:lnTo>
                    <a:pt x="3729345" y="1390683"/>
                  </a:lnTo>
                  <a:lnTo>
                    <a:pt x="3728875" y="1384628"/>
                  </a:lnTo>
                  <a:lnTo>
                    <a:pt x="3729345" y="1382382"/>
                  </a:lnTo>
                  <a:lnTo>
                    <a:pt x="3732396" y="1378995"/>
                  </a:lnTo>
                  <a:lnTo>
                    <a:pt x="3737716" y="1374707"/>
                  </a:lnTo>
                  <a:lnTo>
                    <a:pt x="3741158" y="1373338"/>
                  </a:lnTo>
                  <a:lnTo>
                    <a:pt x="3742332" y="1373471"/>
                  </a:lnTo>
                  <a:lnTo>
                    <a:pt x="3743583" y="1374817"/>
                  </a:lnTo>
                  <a:lnTo>
                    <a:pt x="3744914" y="1375200"/>
                  </a:lnTo>
                  <a:lnTo>
                    <a:pt x="3747182" y="1372008"/>
                  </a:lnTo>
                  <a:lnTo>
                    <a:pt x="3746165" y="1367408"/>
                  </a:lnTo>
                  <a:close/>
                  <a:moveTo>
                    <a:pt x="2030565" y="810646"/>
                  </a:moveTo>
                  <a:lnTo>
                    <a:pt x="2028875" y="812476"/>
                  </a:lnTo>
                  <a:lnTo>
                    <a:pt x="2028468" y="814988"/>
                  </a:lnTo>
                  <a:lnTo>
                    <a:pt x="2028327" y="818258"/>
                  </a:lnTo>
                  <a:lnTo>
                    <a:pt x="2027583" y="823773"/>
                  </a:lnTo>
                  <a:lnTo>
                    <a:pt x="2026058" y="825807"/>
                  </a:lnTo>
                  <a:lnTo>
                    <a:pt x="2020738" y="824955"/>
                  </a:lnTo>
                  <a:lnTo>
                    <a:pt x="2019260" y="825448"/>
                  </a:lnTo>
                  <a:lnTo>
                    <a:pt x="2017797" y="826692"/>
                  </a:lnTo>
                  <a:lnTo>
                    <a:pt x="2020863" y="833193"/>
                  </a:lnTo>
                  <a:lnTo>
                    <a:pt x="2026770" y="837535"/>
                  </a:lnTo>
                  <a:lnTo>
                    <a:pt x="2031011" y="842049"/>
                  </a:lnTo>
                  <a:lnTo>
                    <a:pt x="2032997" y="843410"/>
                  </a:lnTo>
                  <a:lnTo>
                    <a:pt x="2045875" y="847517"/>
                  </a:lnTo>
                  <a:lnTo>
                    <a:pt x="2046508" y="846884"/>
                  </a:lnTo>
                  <a:lnTo>
                    <a:pt x="2050162" y="839342"/>
                  </a:lnTo>
                  <a:lnTo>
                    <a:pt x="2054833" y="835915"/>
                  </a:lnTo>
                  <a:lnTo>
                    <a:pt x="2056335" y="833216"/>
                  </a:lnTo>
                  <a:lnTo>
                    <a:pt x="2057219" y="829617"/>
                  </a:lnTo>
                  <a:lnTo>
                    <a:pt x="2058400" y="826707"/>
                  </a:lnTo>
                  <a:lnTo>
                    <a:pt x="2059151" y="822842"/>
                  </a:lnTo>
                  <a:lnTo>
                    <a:pt x="2056937" y="819525"/>
                  </a:lnTo>
                  <a:lnTo>
                    <a:pt x="2049599" y="816365"/>
                  </a:lnTo>
                  <a:lnTo>
                    <a:pt x="2030565" y="810646"/>
                  </a:lnTo>
                  <a:close/>
                  <a:moveTo>
                    <a:pt x="1028375" y="1089778"/>
                  </a:moveTo>
                  <a:lnTo>
                    <a:pt x="1027890" y="1090811"/>
                  </a:lnTo>
                  <a:lnTo>
                    <a:pt x="1027381" y="1092790"/>
                  </a:lnTo>
                  <a:lnTo>
                    <a:pt x="1027663" y="1100183"/>
                  </a:lnTo>
                  <a:lnTo>
                    <a:pt x="1028555" y="1103798"/>
                  </a:lnTo>
                  <a:lnTo>
                    <a:pt x="1030025" y="1106841"/>
                  </a:lnTo>
                  <a:lnTo>
                    <a:pt x="1031183" y="1107717"/>
                  </a:lnTo>
                  <a:lnTo>
                    <a:pt x="1031019" y="1105073"/>
                  </a:lnTo>
                  <a:lnTo>
                    <a:pt x="1028750" y="1094683"/>
                  </a:lnTo>
                  <a:lnTo>
                    <a:pt x="1028868" y="1089997"/>
                  </a:lnTo>
                  <a:lnTo>
                    <a:pt x="1028375" y="1089778"/>
                  </a:lnTo>
                  <a:close/>
                  <a:moveTo>
                    <a:pt x="1108221" y="1337100"/>
                  </a:moveTo>
                  <a:lnTo>
                    <a:pt x="1104732" y="1336224"/>
                  </a:lnTo>
                  <a:lnTo>
                    <a:pt x="1102157" y="1334847"/>
                  </a:lnTo>
                  <a:lnTo>
                    <a:pt x="1098113" y="1334706"/>
                  </a:lnTo>
                  <a:lnTo>
                    <a:pt x="1095617" y="1334034"/>
                  </a:lnTo>
                  <a:lnTo>
                    <a:pt x="1094882" y="1335982"/>
                  </a:lnTo>
                  <a:lnTo>
                    <a:pt x="1098887" y="1344313"/>
                  </a:lnTo>
                  <a:lnTo>
                    <a:pt x="1103128" y="1348476"/>
                  </a:lnTo>
                  <a:lnTo>
                    <a:pt x="1106993" y="1347787"/>
                  </a:lnTo>
                  <a:lnTo>
                    <a:pt x="1107837" y="1346942"/>
                  </a:lnTo>
                  <a:lnTo>
                    <a:pt x="1108956" y="1344102"/>
                  </a:lnTo>
                  <a:lnTo>
                    <a:pt x="1107798" y="1342428"/>
                  </a:lnTo>
                  <a:lnTo>
                    <a:pt x="1107806" y="1340895"/>
                  </a:lnTo>
                  <a:lnTo>
                    <a:pt x="1108221" y="1337100"/>
                  </a:lnTo>
                  <a:close/>
                  <a:moveTo>
                    <a:pt x="1046463" y="1175578"/>
                  </a:moveTo>
                  <a:lnTo>
                    <a:pt x="1048246" y="1170117"/>
                  </a:lnTo>
                  <a:lnTo>
                    <a:pt x="1047894" y="1167457"/>
                  </a:lnTo>
                  <a:lnTo>
                    <a:pt x="1045422" y="1167253"/>
                  </a:lnTo>
                  <a:lnTo>
                    <a:pt x="1041244" y="1173035"/>
                  </a:lnTo>
                  <a:lnTo>
                    <a:pt x="1041721" y="1174044"/>
                  </a:lnTo>
                  <a:lnTo>
                    <a:pt x="1042832" y="1175288"/>
                  </a:lnTo>
                  <a:lnTo>
                    <a:pt x="1046463" y="1175578"/>
                  </a:lnTo>
                  <a:close/>
                </a:path>
              </a:pathLst>
            </a:custGeom>
            <a:solidFill>
              <a:srgbClr val="3E4B54"/>
            </a:solid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7" name="Freeform: Shape 766">
              <a:extLst>
                <a:ext uri="{FF2B5EF4-FFF2-40B4-BE49-F238E27FC236}">
                  <a16:creationId xmlns:a16="http://schemas.microsoft.com/office/drawing/2014/main" id="{E4DE4F70-6076-E363-7881-2640D7F7E69E}"/>
                </a:ext>
              </a:extLst>
            </p:cNvPr>
            <p:cNvSpPr>
              <a:spLocks/>
            </p:cNvSpPr>
            <p:nvPr/>
          </p:nvSpPr>
          <p:spPr>
            <a:xfrm>
              <a:off x="7884509" y="4671818"/>
              <a:ext cx="44327" cy="38092"/>
            </a:xfrm>
            <a:custGeom>
              <a:avLst/>
              <a:gdLst>
                <a:gd name="connsiteX0" fmla="*/ 36277 w 44327"/>
                <a:gd name="connsiteY0" fmla="*/ 94 h 38092"/>
                <a:gd name="connsiteX1" fmla="*/ 35558 w 44327"/>
                <a:gd name="connsiteY1" fmla="*/ 430 h 38092"/>
                <a:gd name="connsiteX2" fmla="*/ 35409 w 44327"/>
                <a:gd name="connsiteY2" fmla="*/ 1486 h 38092"/>
                <a:gd name="connsiteX3" fmla="*/ 36238 w 44327"/>
                <a:gd name="connsiteY3" fmla="*/ 3168 h 38092"/>
                <a:gd name="connsiteX4" fmla="*/ 38961 w 44327"/>
                <a:gd name="connsiteY4" fmla="*/ 6642 h 38092"/>
                <a:gd name="connsiteX5" fmla="*/ 40690 w 44327"/>
                <a:gd name="connsiteY5" fmla="*/ 7276 h 38092"/>
                <a:gd name="connsiteX6" fmla="*/ 41817 w 44327"/>
                <a:gd name="connsiteY6" fmla="*/ 8629 h 38092"/>
                <a:gd name="connsiteX7" fmla="*/ 42927 w 44327"/>
                <a:gd name="connsiteY7" fmla="*/ 10906 h 38092"/>
                <a:gd name="connsiteX8" fmla="*/ 43256 w 44327"/>
                <a:gd name="connsiteY8" fmla="*/ 13761 h 38092"/>
                <a:gd name="connsiteX9" fmla="*/ 42794 w 44327"/>
                <a:gd name="connsiteY9" fmla="*/ 17188 h 38092"/>
                <a:gd name="connsiteX10" fmla="*/ 43068 w 44327"/>
                <a:gd name="connsiteY10" fmla="*/ 19731 h 38092"/>
                <a:gd name="connsiteX11" fmla="*/ 44070 w 44327"/>
                <a:gd name="connsiteY11" fmla="*/ 21405 h 38092"/>
                <a:gd name="connsiteX12" fmla="*/ 44328 w 44327"/>
                <a:gd name="connsiteY12" fmla="*/ 23572 h 38092"/>
                <a:gd name="connsiteX13" fmla="*/ 43858 w 44327"/>
                <a:gd name="connsiteY13" fmla="*/ 26232 h 38092"/>
                <a:gd name="connsiteX14" fmla="*/ 43280 w 44327"/>
                <a:gd name="connsiteY14" fmla="*/ 27828 h 38092"/>
                <a:gd name="connsiteX15" fmla="*/ 42599 w 44327"/>
                <a:gd name="connsiteY15" fmla="*/ 28360 h 38092"/>
                <a:gd name="connsiteX16" fmla="*/ 41824 w 44327"/>
                <a:gd name="connsiteY16" fmla="*/ 28555 h 38092"/>
                <a:gd name="connsiteX17" fmla="*/ 40776 w 44327"/>
                <a:gd name="connsiteY17" fmla="*/ 28375 h 38092"/>
                <a:gd name="connsiteX18" fmla="*/ 39501 w 44327"/>
                <a:gd name="connsiteY18" fmla="*/ 28602 h 38092"/>
                <a:gd name="connsiteX19" fmla="*/ 38116 w 44327"/>
                <a:gd name="connsiteY19" fmla="*/ 29103 h 38092"/>
                <a:gd name="connsiteX20" fmla="*/ 37240 w 44327"/>
                <a:gd name="connsiteY20" fmla="*/ 29174 h 38092"/>
                <a:gd name="connsiteX21" fmla="*/ 36692 w 44327"/>
                <a:gd name="connsiteY21" fmla="*/ 29080 h 38092"/>
                <a:gd name="connsiteX22" fmla="*/ 35675 w 44327"/>
                <a:gd name="connsiteY22" fmla="*/ 28649 h 38092"/>
                <a:gd name="connsiteX23" fmla="*/ 34056 w 44327"/>
                <a:gd name="connsiteY23" fmla="*/ 27272 h 38092"/>
                <a:gd name="connsiteX24" fmla="*/ 31036 w 44327"/>
                <a:gd name="connsiteY24" fmla="*/ 28031 h 38092"/>
                <a:gd name="connsiteX25" fmla="*/ 30214 w 44327"/>
                <a:gd name="connsiteY25" fmla="*/ 28016 h 38092"/>
                <a:gd name="connsiteX26" fmla="*/ 29111 w 44327"/>
                <a:gd name="connsiteY26" fmla="*/ 28673 h 38092"/>
                <a:gd name="connsiteX27" fmla="*/ 28204 w 44327"/>
                <a:gd name="connsiteY27" fmla="*/ 29479 h 38092"/>
                <a:gd name="connsiteX28" fmla="*/ 27664 w 44327"/>
                <a:gd name="connsiteY28" fmla="*/ 29533 h 38092"/>
                <a:gd name="connsiteX29" fmla="*/ 27101 w 44327"/>
                <a:gd name="connsiteY29" fmla="*/ 29424 h 38092"/>
                <a:gd name="connsiteX30" fmla="*/ 24503 w 44327"/>
                <a:gd name="connsiteY30" fmla="*/ 27804 h 38092"/>
                <a:gd name="connsiteX31" fmla="*/ 23549 w 44327"/>
                <a:gd name="connsiteY31" fmla="*/ 27851 h 38092"/>
                <a:gd name="connsiteX32" fmla="*/ 23158 w 44327"/>
                <a:gd name="connsiteY32" fmla="*/ 32413 h 38092"/>
                <a:gd name="connsiteX33" fmla="*/ 22727 w 44327"/>
                <a:gd name="connsiteY33" fmla="*/ 34955 h 38092"/>
                <a:gd name="connsiteX34" fmla="*/ 22187 w 44327"/>
                <a:gd name="connsiteY34" fmla="*/ 36082 h 38092"/>
                <a:gd name="connsiteX35" fmla="*/ 20325 w 44327"/>
                <a:gd name="connsiteY35" fmla="*/ 37169 h 38092"/>
                <a:gd name="connsiteX36" fmla="*/ 18456 w 44327"/>
                <a:gd name="connsiteY36" fmla="*/ 37787 h 38092"/>
                <a:gd name="connsiteX37" fmla="*/ 17431 w 44327"/>
                <a:gd name="connsiteY37" fmla="*/ 37748 h 38092"/>
                <a:gd name="connsiteX38" fmla="*/ 13308 w 44327"/>
                <a:gd name="connsiteY38" fmla="*/ 38084 h 38092"/>
                <a:gd name="connsiteX39" fmla="*/ 11696 w 44327"/>
                <a:gd name="connsiteY39" fmla="*/ 38092 h 38092"/>
                <a:gd name="connsiteX40" fmla="*/ 10804 w 44327"/>
                <a:gd name="connsiteY40" fmla="*/ 37725 h 38092"/>
                <a:gd name="connsiteX41" fmla="*/ 9647 w 44327"/>
                <a:gd name="connsiteY41" fmla="*/ 35135 h 38092"/>
                <a:gd name="connsiteX42" fmla="*/ 7464 w 44327"/>
                <a:gd name="connsiteY42" fmla="*/ 33985 h 38092"/>
                <a:gd name="connsiteX43" fmla="*/ 5367 w 44327"/>
                <a:gd name="connsiteY43" fmla="*/ 33445 h 38092"/>
                <a:gd name="connsiteX44" fmla="*/ 4514 w 44327"/>
                <a:gd name="connsiteY44" fmla="*/ 33594 h 38092"/>
                <a:gd name="connsiteX45" fmla="*/ 3756 w 44327"/>
                <a:gd name="connsiteY45" fmla="*/ 34947 h 38092"/>
                <a:gd name="connsiteX46" fmla="*/ 3442 w 44327"/>
                <a:gd name="connsiteY46" fmla="*/ 36160 h 38092"/>
                <a:gd name="connsiteX47" fmla="*/ 1409 w 44327"/>
                <a:gd name="connsiteY47" fmla="*/ 35331 h 38092"/>
                <a:gd name="connsiteX48" fmla="*/ 798 w 44327"/>
                <a:gd name="connsiteY48" fmla="*/ 34306 h 38092"/>
                <a:gd name="connsiteX49" fmla="*/ 743 w 44327"/>
                <a:gd name="connsiteY49" fmla="*/ 32569 h 38092"/>
                <a:gd name="connsiteX50" fmla="*/ 0 w 44327"/>
                <a:gd name="connsiteY50" fmla="*/ 30190 h 38092"/>
                <a:gd name="connsiteX51" fmla="*/ 415 w 44327"/>
                <a:gd name="connsiteY51" fmla="*/ 29181 h 38092"/>
                <a:gd name="connsiteX52" fmla="*/ 1213 w 44327"/>
                <a:gd name="connsiteY52" fmla="*/ 28524 h 38092"/>
                <a:gd name="connsiteX53" fmla="*/ 2903 w 44327"/>
                <a:gd name="connsiteY53" fmla="*/ 27272 h 38092"/>
                <a:gd name="connsiteX54" fmla="*/ 5469 w 44327"/>
                <a:gd name="connsiteY54" fmla="*/ 25528 h 38092"/>
                <a:gd name="connsiteX55" fmla="*/ 6017 w 44327"/>
                <a:gd name="connsiteY55" fmla="*/ 24706 h 38092"/>
                <a:gd name="connsiteX56" fmla="*/ 6376 w 44327"/>
                <a:gd name="connsiteY56" fmla="*/ 23322 h 38092"/>
                <a:gd name="connsiteX57" fmla="*/ 6212 w 44327"/>
                <a:gd name="connsiteY57" fmla="*/ 20106 h 38092"/>
                <a:gd name="connsiteX58" fmla="*/ 5969 w 44327"/>
                <a:gd name="connsiteY58" fmla="*/ 17391 h 38092"/>
                <a:gd name="connsiteX59" fmla="*/ 6274 w 44327"/>
                <a:gd name="connsiteY59" fmla="*/ 16429 h 38092"/>
                <a:gd name="connsiteX60" fmla="*/ 7448 w 44327"/>
                <a:gd name="connsiteY60" fmla="*/ 14333 h 38092"/>
                <a:gd name="connsiteX61" fmla="*/ 9013 w 44327"/>
                <a:gd name="connsiteY61" fmla="*/ 12181 h 38092"/>
                <a:gd name="connsiteX62" fmla="*/ 10851 w 44327"/>
                <a:gd name="connsiteY62" fmla="*/ 9912 h 38092"/>
                <a:gd name="connsiteX63" fmla="*/ 11954 w 44327"/>
                <a:gd name="connsiteY63" fmla="*/ 9693 h 38092"/>
                <a:gd name="connsiteX64" fmla="*/ 13402 w 44327"/>
                <a:gd name="connsiteY64" fmla="*/ 8841 h 38092"/>
                <a:gd name="connsiteX65" fmla="*/ 14935 w 44327"/>
                <a:gd name="connsiteY65" fmla="*/ 7565 h 38092"/>
                <a:gd name="connsiteX66" fmla="*/ 15796 w 44327"/>
                <a:gd name="connsiteY66" fmla="*/ 7088 h 38092"/>
                <a:gd name="connsiteX67" fmla="*/ 16515 w 44327"/>
                <a:gd name="connsiteY67" fmla="*/ 7072 h 38092"/>
                <a:gd name="connsiteX68" fmla="*/ 21248 w 44327"/>
                <a:gd name="connsiteY68" fmla="*/ 5946 h 38092"/>
                <a:gd name="connsiteX69" fmla="*/ 21718 w 44327"/>
                <a:gd name="connsiteY69" fmla="*/ 6298 h 38092"/>
                <a:gd name="connsiteX70" fmla="*/ 22485 w 44327"/>
                <a:gd name="connsiteY70" fmla="*/ 8480 h 38092"/>
                <a:gd name="connsiteX71" fmla="*/ 22892 w 44327"/>
                <a:gd name="connsiteY71" fmla="*/ 8801 h 38092"/>
                <a:gd name="connsiteX72" fmla="*/ 23549 w 44327"/>
                <a:gd name="connsiteY72" fmla="*/ 8879 h 38092"/>
                <a:gd name="connsiteX73" fmla="*/ 24879 w 44327"/>
                <a:gd name="connsiteY73" fmla="*/ 8379 h 38092"/>
                <a:gd name="connsiteX74" fmla="*/ 27312 w 44327"/>
                <a:gd name="connsiteY74" fmla="*/ 6665 h 38092"/>
                <a:gd name="connsiteX75" fmla="*/ 28376 w 44327"/>
                <a:gd name="connsiteY75" fmla="*/ 5633 h 38092"/>
                <a:gd name="connsiteX76" fmla="*/ 29628 w 44327"/>
                <a:gd name="connsiteY76" fmla="*/ 4170 h 38092"/>
                <a:gd name="connsiteX77" fmla="*/ 31231 w 44327"/>
                <a:gd name="connsiteY77" fmla="*/ 2527 h 38092"/>
                <a:gd name="connsiteX78" fmla="*/ 32123 w 44327"/>
                <a:gd name="connsiteY78" fmla="*/ 1087 h 38092"/>
                <a:gd name="connsiteX79" fmla="*/ 32992 w 44327"/>
                <a:gd name="connsiteY79" fmla="*/ 250 h 38092"/>
                <a:gd name="connsiteX80" fmla="*/ 34134 w 44327"/>
                <a:gd name="connsiteY80" fmla="*/ 0 h 38092"/>
                <a:gd name="connsiteX81" fmla="*/ 35401 w 44327"/>
                <a:gd name="connsiteY81" fmla="*/ 70 h 38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4327" h="38092">
                  <a:moveTo>
                    <a:pt x="36277" y="94"/>
                  </a:moveTo>
                  <a:lnTo>
                    <a:pt x="35558" y="430"/>
                  </a:lnTo>
                  <a:lnTo>
                    <a:pt x="35409" y="1486"/>
                  </a:lnTo>
                  <a:lnTo>
                    <a:pt x="36238" y="3168"/>
                  </a:lnTo>
                  <a:lnTo>
                    <a:pt x="38961" y="6642"/>
                  </a:lnTo>
                  <a:lnTo>
                    <a:pt x="40690" y="7276"/>
                  </a:lnTo>
                  <a:lnTo>
                    <a:pt x="41817" y="8629"/>
                  </a:lnTo>
                  <a:lnTo>
                    <a:pt x="42927" y="10906"/>
                  </a:lnTo>
                  <a:lnTo>
                    <a:pt x="43256" y="13761"/>
                  </a:lnTo>
                  <a:lnTo>
                    <a:pt x="42794" y="17188"/>
                  </a:lnTo>
                  <a:lnTo>
                    <a:pt x="43068" y="19731"/>
                  </a:lnTo>
                  <a:lnTo>
                    <a:pt x="44070" y="21405"/>
                  </a:lnTo>
                  <a:lnTo>
                    <a:pt x="44328" y="23572"/>
                  </a:lnTo>
                  <a:lnTo>
                    <a:pt x="43858" y="26232"/>
                  </a:lnTo>
                  <a:lnTo>
                    <a:pt x="43280" y="27828"/>
                  </a:lnTo>
                  <a:lnTo>
                    <a:pt x="42599" y="28360"/>
                  </a:lnTo>
                  <a:lnTo>
                    <a:pt x="41824" y="28555"/>
                  </a:lnTo>
                  <a:lnTo>
                    <a:pt x="40776" y="28375"/>
                  </a:lnTo>
                  <a:lnTo>
                    <a:pt x="39501" y="28602"/>
                  </a:lnTo>
                  <a:lnTo>
                    <a:pt x="38116" y="29103"/>
                  </a:lnTo>
                  <a:lnTo>
                    <a:pt x="37240" y="29174"/>
                  </a:lnTo>
                  <a:lnTo>
                    <a:pt x="36692" y="29080"/>
                  </a:lnTo>
                  <a:lnTo>
                    <a:pt x="35675" y="28649"/>
                  </a:lnTo>
                  <a:lnTo>
                    <a:pt x="34056" y="27272"/>
                  </a:lnTo>
                  <a:lnTo>
                    <a:pt x="31036" y="28031"/>
                  </a:lnTo>
                  <a:lnTo>
                    <a:pt x="30214" y="28016"/>
                  </a:lnTo>
                  <a:lnTo>
                    <a:pt x="29111" y="28673"/>
                  </a:lnTo>
                  <a:lnTo>
                    <a:pt x="28204" y="29479"/>
                  </a:lnTo>
                  <a:lnTo>
                    <a:pt x="27664" y="29533"/>
                  </a:lnTo>
                  <a:lnTo>
                    <a:pt x="27101" y="29424"/>
                  </a:lnTo>
                  <a:lnTo>
                    <a:pt x="24503" y="27804"/>
                  </a:lnTo>
                  <a:lnTo>
                    <a:pt x="23549" y="27851"/>
                  </a:lnTo>
                  <a:lnTo>
                    <a:pt x="23158" y="32413"/>
                  </a:lnTo>
                  <a:lnTo>
                    <a:pt x="22727" y="34955"/>
                  </a:lnTo>
                  <a:lnTo>
                    <a:pt x="22187" y="36082"/>
                  </a:lnTo>
                  <a:lnTo>
                    <a:pt x="20325" y="37169"/>
                  </a:lnTo>
                  <a:lnTo>
                    <a:pt x="18456" y="37787"/>
                  </a:lnTo>
                  <a:lnTo>
                    <a:pt x="17431" y="37748"/>
                  </a:lnTo>
                  <a:lnTo>
                    <a:pt x="13308" y="38084"/>
                  </a:lnTo>
                  <a:lnTo>
                    <a:pt x="11696" y="38092"/>
                  </a:lnTo>
                  <a:lnTo>
                    <a:pt x="10804" y="37725"/>
                  </a:lnTo>
                  <a:lnTo>
                    <a:pt x="9647" y="35135"/>
                  </a:lnTo>
                  <a:lnTo>
                    <a:pt x="7464" y="33985"/>
                  </a:lnTo>
                  <a:lnTo>
                    <a:pt x="5367" y="33445"/>
                  </a:lnTo>
                  <a:lnTo>
                    <a:pt x="4514" y="33594"/>
                  </a:lnTo>
                  <a:lnTo>
                    <a:pt x="3756" y="34947"/>
                  </a:lnTo>
                  <a:lnTo>
                    <a:pt x="3442" y="36160"/>
                  </a:lnTo>
                  <a:lnTo>
                    <a:pt x="1409" y="35331"/>
                  </a:lnTo>
                  <a:lnTo>
                    <a:pt x="798" y="34306"/>
                  </a:lnTo>
                  <a:lnTo>
                    <a:pt x="743" y="32569"/>
                  </a:lnTo>
                  <a:lnTo>
                    <a:pt x="0" y="30190"/>
                  </a:lnTo>
                  <a:lnTo>
                    <a:pt x="415" y="29181"/>
                  </a:lnTo>
                  <a:lnTo>
                    <a:pt x="1213" y="28524"/>
                  </a:lnTo>
                  <a:lnTo>
                    <a:pt x="2903" y="27272"/>
                  </a:lnTo>
                  <a:lnTo>
                    <a:pt x="5469" y="25528"/>
                  </a:lnTo>
                  <a:lnTo>
                    <a:pt x="6017" y="24706"/>
                  </a:lnTo>
                  <a:lnTo>
                    <a:pt x="6376" y="23322"/>
                  </a:lnTo>
                  <a:lnTo>
                    <a:pt x="6212" y="20106"/>
                  </a:lnTo>
                  <a:lnTo>
                    <a:pt x="5969" y="17391"/>
                  </a:lnTo>
                  <a:lnTo>
                    <a:pt x="6274" y="16429"/>
                  </a:lnTo>
                  <a:lnTo>
                    <a:pt x="7448" y="14333"/>
                  </a:lnTo>
                  <a:lnTo>
                    <a:pt x="9013" y="12181"/>
                  </a:lnTo>
                  <a:lnTo>
                    <a:pt x="10851" y="9912"/>
                  </a:lnTo>
                  <a:lnTo>
                    <a:pt x="11954" y="9693"/>
                  </a:lnTo>
                  <a:lnTo>
                    <a:pt x="13402" y="8841"/>
                  </a:lnTo>
                  <a:lnTo>
                    <a:pt x="14935" y="7565"/>
                  </a:lnTo>
                  <a:lnTo>
                    <a:pt x="15796" y="7088"/>
                  </a:lnTo>
                  <a:lnTo>
                    <a:pt x="16515" y="7072"/>
                  </a:lnTo>
                  <a:lnTo>
                    <a:pt x="21248" y="5946"/>
                  </a:lnTo>
                  <a:lnTo>
                    <a:pt x="21718" y="6298"/>
                  </a:lnTo>
                  <a:lnTo>
                    <a:pt x="22485" y="8480"/>
                  </a:lnTo>
                  <a:lnTo>
                    <a:pt x="22892" y="8801"/>
                  </a:lnTo>
                  <a:lnTo>
                    <a:pt x="23549" y="8879"/>
                  </a:lnTo>
                  <a:lnTo>
                    <a:pt x="24879" y="8379"/>
                  </a:lnTo>
                  <a:lnTo>
                    <a:pt x="27312" y="6665"/>
                  </a:lnTo>
                  <a:lnTo>
                    <a:pt x="28376" y="5633"/>
                  </a:lnTo>
                  <a:lnTo>
                    <a:pt x="29628" y="4170"/>
                  </a:lnTo>
                  <a:lnTo>
                    <a:pt x="31231" y="2527"/>
                  </a:lnTo>
                  <a:lnTo>
                    <a:pt x="32123" y="1087"/>
                  </a:lnTo>
                  <a:lnTo>
                    <a:pt x="32992" y="250"/>
                  </a:lnTo>
                  <a:lnTo>
                    <a:pt x="34134" y="0"/>
                  </a:lnTo>
                  <a:lnTo>
                    <a:pt x="35401" y="7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8" name="Freeform: Shape 767">
              <a:extLst>
                <a:ext uri="{FF2B5EF4-FFF2-40B4-BE49-F238E27FC236}">
                  <a16:creationId xmlns:a16="http://schemas.microsoft.com/office/drawing/2014/main" id="{DCB2A994-9C86-6BE9-1B56-3B6305DA024C}"/>
                </a:ext>
              </a:extLst>
            </p:cNvPr>
            <p:cNvSpPr>
              <a:spLocks/>
            </p:cNvSpPr>
            <p:nvPr/>
          </p:nvSpPr>
          <p:spPr>
            <a:xfrm>
              <a:off x="8010928" y="3907624"/>
              <a:ext cx="461613" cy="378982"/>
            </a:xfrm>
            <a:custGeom>
              <a:avLst/>
              <a:gdLst>
                <a:gd name="connsiteX0" fmla="*/ 261639 w 461613"/>
                <a:gd name="connsiteY0" fmla="*/ 76881 h 378982"/>
                <a:gd name="connsiteX1" fmla="*/ 265879 w 461613"/>
                <a:gd name="connsiteY1" fmla="*/ 77421 h 378982"/>
                <a:gd name="connsiteX2" fmla="*/ 271535 w 461613"/>
                <a:gd name="connsiteY2" fmla="*/ 78141 h 378982"/>
                <a:gd name="connsiteX3" fmla="*/ 274970 w 461613"/>
                <a:gd name="connsiteY3" fmla="*/ 78634 h 378982"/>
                <a:gd name="connsiteX4" fmla="*/ 281432 w 461613"/>
                <a:gd name="connsiteY4" fmla="*/ 79549 h 378982"/>
                <a:gd name="connsiteX5" fmla="*/ 283365 w 461613"/>
                <a:gd name="connsiteY5" fmla="*/ 83335 h 378982"/>
                <a:gd name="connsiteX6" fmla="*/ 284069 w 461613"/>
                <a:gd name="connsiteY6" fmla="*/ 85988 h 378982"/>
                <a:gd name="connsiteX7" fmla="*/ 284718 w 461613"/>
                <a:gd name="connsiteY7" fmla="*/ 88569 h 378982"/>
                <a:gd name="connsiteX8" fmla="*/ 286658 w 461613"/>
                <a:gd name="connsiteY8" fmla="*/ 90924 h 378982"/>
                <a:gd name="connsiteX9" fmla="*/ 291063 w 461613"/>
                <a:gd name="connsiteY9" fmla="*/ 90869 h 378982"/>
                <a:gd name="connsiteX10" fmla="*/ 294966 w 461613"/>
                <a:gd name="connsiteY10" fmla="*/ 90822 h 378982"/>
                <a:gd name="connsiteX11" fmla="*/ 299778 w 461613"/>
                <a:gd name="connsiteY11" fmla="*/ 90744 h 378982"/>
                <a:gd name="connsiteX12" fmla="*/ 303596 w 461613"/>
                <a:gd name="connsiteY12" fmla="*/ 90689 h 378982"/>
                <a:gd name="connsiteX13" fmla="*/ 304824 w 461613"/>
                <a:gd name="connsiteY13" fmla="*/ 93029 h 378982"/>
                <a:gd name="connsiteX14" fmla="*/ 305364 w 461613"/>
                <a:gd name="connsiteY14" fmla="*/ 95360 h 378982"/>
                <a:gd name="connsiteX15" fmla="*/ 307633 w 461613"/>
                <a:gd name="connsiteY15" fmla="*/ 100875 h 378982"/>
                <a:gd name="connsiteX16" fmla="*/ 310872 w 461613"/>
                <a:gd name="connsiteY16" fmla="*/ 105171 h 378982"/>
                <a:gd name="connsiteX17" fmla="*/ 311646 w 461613"/>
                <a:gd name="connsiteY17" fmla="*/ 106735 h 378982"/>
                <a:gd name="connsiteX18" fmla="*/ 312162 w 461613"/>
                <a:gd name="connsiteY18" fmla="*/ 109090 h 378982"/>
                <a:gd name="connsiteX19" fmla="*/ 311599 w 461613"/>
                <a:gd name="connsiteY19" fmla="*/ 109966 h 378982"/>
                <a:gd name="connsiteX20" fmla="*/ 311380 w 461613"/>
                <a:gd name="connsiteY20" fmla="*/ 110976 h 378982"/>
                <a:gd name="connsiteX21" fmla="*/ 313782 w 461613"/>
                <a:gd name="connsiteY21" fmla="*/ 113323 h 378982"/>
                <a:gd name="connsiteX22" fmla="*/ 317741 w 461613"/>
                <a:gd name="connsiteY22" fmla="*/ 115310 h 378982"/>
                <a:gd name="connsiteX23" fmla="*/ 319290 w 461613"/>
                <a:gd name="connsiteY23" fmla="*/ 115810 h 378982"/>
                <a:gd name="connsiteX24" fmla="*/ 321050 w 461613"/>
                <a:gd name="connsiteY24" fmla="*/ 116687 h 378982"/>
                <a:gd name="connsiteX25" fmla="*/ 319681 w 461613"/>
                <a:gd name="connsiteY25" fmla="*/ 118040 h 378982"/>
                <a:gd name="connsiteX26" fmla="*/ 322020 w 461613"/>
                <a:gd name="connsiteY26" fmla="*/ 121169 h 378982"/>
                <a:gd name="connsiteX27" fmla="*/ 324735 w 461613"/>
                <a:gd name="connsiteY27" fmla="*/ 124354 h 378982"/>
                <a:gd name="connsiteX28" fmla="*/ 327645 w 461613"/>
                <a:gd name="connsiteY28" fmla="*/ 125073 h 378982"/>
                <a:gd name="connsiteX29" fmla="*/ 331572 w 461613"/>
                <a:gd name="connsiteY29" fmla="*/ 129877 h 378982"/>
                <a:gd name="connsiteX30" fmla="*/ 337495 w 461613"/>
                <a:gd name="connsiteY30" fmla="*/ 132983 h 378982"/>
                <a:gd name="connsiteX31" fmla="*/ 341086 w 461613"/>
                <a:gd name="connsiteY31" fmla="*/ 137051 h 378982"/>
                <a:gd name="connsiteX32" fmla="*/ 340750 w 461613"/>
                <a:gd name="connsiteY32" fmla="*/ 137129 h 378982"/>
                <a:gd name="connsiteX33" fmla="*/ 339693 w 461613"/>
                <a:gd name="connsiteY33" fmla="*/ 136715 h 378982"/>
                <a:gd name="connsiteX34" fmla="*/ 338371 w 461613"/>
                <a:gd name="connsiteY34" fmla="*/ 136159 h 378982"/>
                <a:gd name="connsiteX35" fmla="*/ 337972 w 461613"/>
                <a:gd name="connsiteY35" fmla="*/ 136660 h 378982"/>
                <a:gd name="connsiteX36" fmla="*/ 338043 w 461613"/>
                <a:gd name="connsiteY36" fmla="*/ 138365 h 378982"/>
                <a:gd name="connsiteX37" fmla="*/ 338395 w 461613"/>
                <a:gd name="connsiteY37" fmla="*/ 140368 h 378982"/>
                <a:gd name="connsiteX38" fmla="*/ 340225 w 461613"/>
                <a:gd name="connsiteY38" fmla="*/ 142097 h 378982"/>
                <a:gd name="connsiteX39" fmla="*/ 341853 w 461613"/>
                <a:gd name="connsiteY39" fmla="*/ 143341 h 378982"/>
                <a:gd name="connsiteX40" fmla="*/ 342486 w 461613"/>
                <a:gd name="connsiteY40" fmla="*/ 145696 h 378982"/>
                <a:gd name="connsiteX41" fmla="*/ 341203 w 461613"/>
                <a:gd name="connsiteY41" fmla="*/ 150758 h 378982"/>
                <a:gd name="connsiteX42" fmla="*/ 340757 w 461613"/>
                <a:gd name="connsiteY42" fmla="*/ 150758 h 378982"/>
                <a:gd name="connsiteX43" fmla="*/ 339897 w 461613"/>
                <a:gd name="connsiteY43" fmla="*/ 150320 h 378982"/>
                <a:gd name="connsiteX44" fmla="*/ 338981 w 461613"/>
                <a:gd name="connsiteY44" fmla="*/ 150218 h 378982"/>
                <a:gd name="connsiteX45" fmla="*/ 338489 w 461613"/>
                <a:gd name="connsiteY45" fmla="*/ 150507 h 378982"/>
                <a:gd name="connsiteX46" fmla="*/ 339576 w 461613"/>
                <a:gd name="connsiteY46" fmla="*/ 154145 h 378982"/>
                <a:gd name="connsiteX47" fmla="*/ 340663 w 461613"/>
                <a:gd name="connsiteY47" fmla="*/ 156930 h 378982"/>
                <a:gd name="connsiteX48" fmla="*/ 341962 w 461613"/>
                <a:gd name="connsiteY48" fmla="*/ 159137 h 378982"/>
                <a:gd name="connsiteX49" fmla="*/ 343050 w 461613"/>
                <a:gd name="connsiteY49" fmla="*/ 162360 h 378982"/>
                <a:gd name="connsiteX50" fmla="*/ 343980 w 461613"/>
                <a:gd name="connsiteY50" fmla="*/ 163737 h 378982"/>
                <a:gd name="connsiteX51" fmla="*/ 347790 w 461613"/>
                <a:gd name="connsiteY51" fmla="*/ 167156 h 378982"/>
                <a:gd name="connsiteX52" fmla="*/ 348964 w 461613"/>
                <a:gd name="connsiteY52" fmla="*/ 170011 h 378982"/>
                <a:gd name="connsiteX53" fmla="*/ 350051 w 461613"/>
                <a:gd name="connsiteY53" fmla="*/ 175323 h 378982"/>
                <a:gd name="connsiteX54" fmla="*/ 352446 w 461613"/>
                <a:gd name="connsiteY54" fmla="*/ 178281 h 378982"/>
                <a:gd name="connsiteX55" fmla="*/ 353736 w 461613"/>
                <a:gd name="connsiteY55" fmla="*/ 180557 h 378982"/>
                <a:gd name="connsiteX56" fmla="*/ 355465 w 461613"/>
                <a:gd name="connsiteY56" fmla="*/ 182490 h 378982"/>
                <a:gd name="connsiteX57" fmla="*/ 356592 w 461613"/>
                <a:gd name="connsiteY57" fmla="*/ 185126 h 378982"/>
                <a:gd name="connsiteX58" fmla="*/ 358188 w 461613"/>
                <a:gd name="connsiteY58" fmla="*/ 187152 h 378982"/>
                <a:gd name="connsiteX59" fmla="*/ 359017 w 461613"/>
                <a:gd name="connsiteY59" fmla="*/ 187661 h 378982"/>
                <a:gd name="connsiteX60" fmla="*/ 360261 w 461613"/>
                <a:gd name="connsiteY60" fmla="*/ 187872 h 378982"/>
                <a:gd name="connsiteX61" fmla="*/ 361810 w 461613"/>
                <a:gd name="connsiteY61" fmla="*/ 187880 h 378982"/>
                <a:gd name="connsiteX62" fmla="*/ 363664 w 461613"/>
                <a:gd name="connsiteY62" fmla="*/ 187356 h 378982"/>
                <a:gd name="connsiteX63" fmla="*/ 365644 w 461613"/>
                <a:gd name="connsiteY63" fmla="*/ 186863 h 378982"/>
                <a:gd name="connsiteX64" fmla="*/ 367185 w 461613"/>
                <a:gd name="connsiteY64" fmla="*/ 187888 h 378982"/>
                <a:gd name="connsiteX65" fmla="*/ 368781 w 461613"/>
                <a:gd name="connsiteY65" fmla="*/ 187731 h 378982"/>
                <a:gd name="connsiteX66" fmla="*/ 368945 w 461613"/>
                <a:gd name="connsiteY66" fmla="*/ 188686 h 378982"/>
                <a:gd name="connsiteX67" fmla="*/ 367873 w 461613"/>
                <a:gd name="connsiteY67" fmla="*/ 189985 h 378982"/>
                <a:gd name="connsiteX68" fmla="*/ 366559 w 461613"/>
                <a:gd name="connsiteY68" fmla="*/ 193255 h 378982"/>
                <a:gd name="connsiteX69" fmla="*/ 368429 w 461613"/>
                <a:gd name="connsiteY69" fmla="*/ 193771 h 378982"/>
                <a:gd name="connsiteX70" fmla="*/ 370220 w 461613"/>
                <a:gd name="connsiteY70" fmla="*/ 194029 h 378982"/>
                <a:gd name="connsiteX71" fmla="*/ 371488 w 461613"/>
                <a:gd name="connsiteY71" fmla="*/ 194553 h 378982"/>
                <a:gd name="connsiteX72" fmla="*/ 372231 w 461613"/>
                <a:gd name="connsiteY72" fmla="*/ 194553 h 378982"/>
                <a:gd name="connsiteX73" fmla="*/ 372231 w 461613"/>
                <a:gd name="connsiteY73" fmla="*/ 195234 h 378982"/>
                <a:gd name="connsiteX74" fmla="*/ 372317 w 461613"/>
                <a:gd name="connsiteY74" fmla="*/ 198332 h 378982"/>
                <a:gd name="connsiteX75" fmla="*/ 372763 w 461613"/>
                <a:gd name="connsiteY75" fmla="*/ 199513 h 378982"/>
                <a:gd name="connsiteX76" fmla="*/ 373577 w 461613"/>
                <a:gd name="connsiteY76" fmla="*/ 200562 h 378982"/>
                <a:gd name="connsiteX77" fmla="*/ 374781 w 461613"/>
                <a:gd name="connsiteY77" fmla="*/ 202126 h 378982"/>
                <a:gd name="connsiteX78" fmla="*/ 375986 w 461613"/>
                <a:gd name="connsiteY78" fmla="*/ 203691 h 378982"/>
                <a:gd name="connsiteX79" fmla="*/ 377191 w 461613"/>
                <a:gd name="connsiteY79" fmla="*/ 205256 h 378982"/>
                <a:gd name="connsiteX80" fmla="*/ 378396 w 461613"/>
                <a:gd name="connsiteY80" fmla="*/ 206820 h 378982"/>
                <a:gd name="connsiteX81" fmla="*/ 379601 w 461613"/>
                <a:gd name="connsiteY81" fmla="*/ 208385 h 378982"/>
                <a:gd name="connsiteX82" fmla="*/ 380813 w 461613"/>
                <a:gd name="connsiteY82" fmla="*/ 209950 h 378982"/>
                <a:gd name="connsiteX83" fmla="*/ 382018 w 461613"/>
                <a:gd name="connsiteY83" fmla="*/ 211507 h 378982"/>
                <a:gd name="connsiteX84" fmla="*/ 383223 w 461613"/>
                <a:gd name="connsiteY84" fmla="*/ 213071 h 378982"/>
                <a:gd name="connsiteX85" fmla="*/ 384428 w 461613"/>
                <a:gd name="connsiteY85" fmla="*/ 214628 h 378982"/>
                <a:gd name="connsiteX86" fmla="*/ 385633 w 461613"/>
                <a:gd name="connsiteY86" fmla="*/ 216185 h 378982"/>
                <a:gd name="connsiteX87" fmla="*/ 386837 w 461613"/>
                <a:gd name="connsiteY87" fmla="*/ 217742 h 378982"/>
                <a:gd name="connsiteX88" fmla="*/ 388042 w 461613"/>
                <a:gd name="connsiteY88" fmla="*/ 219299 h 378982"/>
                <a:gd name="connsiteX89" fmla="*/ 389247 w 461613"/>
                <a:gd name="connsiteY89" fmla="*/ 220856 h 378982"/>
                <a:gd name="connsiteX90" fmla="*/ 390452 w 461613"/>
                <a:gd name="connsiteY90" fmla="*/ 222413 h 378982"/>
                <a:gd name="connsiteX91" fmla="*/ 391664 w 461613"/>
                <a:gd name="connsiteY91" fmla="*/ 223969 h 378982"/>
                <a:gd name="connsiteX92" fmla="*/ 392869 w 461613"/>
                <a:gd name="connsiteY92" fmla="*/ 225519 h 378982"/>
                <a:gd name="connsiteX93" fmla="*/ 393863 w 461613"/>
                <a:gd name="connsiteY93" fmla="*/ 226802 h 378982"/>
                <a:gd name="connsiteX94" fmla="*/ 395709 w 461613"/>
                <a:gd name="connsiteY94" fmla="*/ 227044 h 378982"/>
                <a:gd name="connsiteX95" fmla="*/ 396296 w 461613"/>
                <a:gd name="connsiteY95" fmla="*/ 227122 h 378982"/>
                <a:gd name="connsiteX96" fmla="*/ 397962 w 461613"/>
                <a:gd name="connsiteY96" fmla="*/ 227341 h 378982"/>
                <a:gd name="connsiteX97" fmla="*/ 400544 w 461613"/>
                <a:gd name="connsiteY97" fmla="*/ 227678 h 378982"/>
                <a:gd name="connsiteX98" fmla="*/ 403892 w 461613"/>
                <a:gd name="connsiteY98" fmla="*/ 228124 h 378982"/>
                <a:gd name="connsiteX99" fmla="*/ 407859 w 461613"/>
                <a:gd name="connsiteY99" fmla="*/ 228648 h 378982"/>
                <a:gd name="connsiteX100" fmla="*/ 412279 w 461613"/>
                <a:gd name="connsiteY100" fmla="*/ 229227 h 378982"/>
                <a:gd name="connsiteX101" fmla="*/ 417012 w 461613"/>
                <a:gd name="connsiteY101" fmla="*/ 229853 h 378982"/>
                <a:gd name="connsiteX102" fmla="*/ 421894 w 461613"/>
                <a:gd name="connsiteY102" fmla="*/ 230494 h 378982"/>
                <a:gd name="connsiteX103" fmla="*/ 426784 w 461613"/>
                <a:gd name="connsiteY103" fmla="*/ 231136 h 378982"/>
                <a:gd name="connsiteX104" fmla="*/ 431509 w 461613"/>
                <a:gd name="connsiteY104" fmla="*/ 231762 h 378982"/>
                <a:gd name="connsiteX105" fmla="*/ 435929 w 461613"/>
                <a:gd name="connsiteY105" fmla="*/ 232348 h 378982"/>
                <a:gd name="connsiteX106" fmla="*/ 439896 w 461613"/>
                <a:gd name="connsiteY106" fmla="*/ 232865 h 378982"/>
                <a:gd name="connsiteX107" fmla="*/ 443252 w 461613"/>
                <a:gd name="connsiteY107" fmla="*/ 233311 h 378982"/>
                <a:gd name="connsiteX108" fmla="*/ 445834 w 461613"/>
                <a:gd name="connsiteY108" fmla="*/ 233647 h 378982"/>
                <a:gd name="connsiteX109" fmla="*/ 447500 w 461613"/>
                <a:gd name="connsiteY109" fmla="*/ 233866 h 378982"/>
                <a:gd name="connsiteX110" fmla="*/ 448087 w 461613"/>
                <a:gd name="connsiteY110" fmla="*/ 233944 h 378982"/>
                <a:gd name="connsiteX111" fmla="*/ 449832 w 461613"/>
                <a:gd name="connsiteY111" fmla="*/ 234171 h 378982"/>
                <a:gd name="connsiteX112" fmla="*/ 450160 w 461613"/>
                <a:gd name="connsiteY112" fmla="*/ 234116 h 378982"/>
                <a:gd name="connsiteX113" fmla="*/ 451623 w 461613"/>
                <a:gd name="connsiteY113" fmla="*/ 232215 h 378982"/>
                <a:gd name="connsiteX114" fmla="*/ 453235 w 461613"/>
                <a:gd name="connsiteY114" fmla="*/ 234899 h 378982"/>
                <a:gd name="connsiteX115" fmla="*/ 454572 w 461613"/>
                <a:gd name="connsiteY115" fmla="*/ 237121 h 378982"/>
                <a:gd name="connsiteX116" fmla="*/ 456403 w 461613"/>
                <a:gd name="connsiteY116" fmla="*/ 240172 h 378982"/>
                <a:gd name="connsiteX117" fmla="*/ 458359 w 461613"/>
                <a:gd name="connsiteY117" fmla="*/ 243411 h 378982"/>
                <a:gd name="connsiteX118" fmla="*/ 460221 w 461613"/>
                <a:gd name="connsiteY118" fmla="*/ 246509 h 378982"/>
                <a:gd name="connsiteX119" fmla="*/ 461614 w 461613"/>
                <a:gd name="connsiteY119" fmla="*/ 248809 h 378982"/>
                <a:gd name="connsiteX120" fmla="*/ 460871 w 461613"/>
                <a:gd name="connsiteY120" fmla="*/ 251195 h 378982"/>
                <a:gd name="connsiteX121" fmla="*/ 460065 w 461613"/>
                <a:gd name="connsiteY121" fmla="*/ 253800 h 378982"/>
                <a:gd name="connsiteX122" fmla="*/ 459259 w 461613"/>
                <a:gd name="connsiteY122" fmla="*/ 256405 h 378982"/>
                <a:gd name="connsiteX123" fmla="*/ 458453 w 461613"/>
                <a:gd name="connsiteY123" fmla="*/ 259003 h 378982"/>
                <a:gd name="connsiteX124" fmla="*/ 457639 w 461613"/>
                <a:gd name="connsiteY124" fmla="*/ 261600 h 378982"/>
                <a:gd name="connsiteX125" fmla="*/ 456833 w 461613"/>
                <a:gd name="connsiteY125" fmla="*/ 264198 h 378982"/>
                <a:gd name="connsiteX126" fmla="*/ 456028 w 461613"/>
                <a:gd name="connsiteY126" fmla="*/ 266795 h 378982"/>
                <a:gd name="connsiteX127" fmla="*/ 455222 w 461613"/>
                <a:gd name="connsiteY127" fmla="*/ 269384 h 378982"/>
                <a:gd name="connsiteX128" fmla="*/ 454416 w 461613"/>
                <a:gd name="connsiteY128" fmla="*/ 271974 h 378982"/>
                <a:gd name="connsiteX129" fmla="*/ 453603 w 461613"/>
                <a:gd name="connsiteY129" fmla="*/ 274563 h 378982"/>
                <a:gd name="connsiteX130" fmla="*/ 452797 w 461613"/>
                <a:gd name="connsiteY130" fmla="*/ 277153 h 378982"/>
                <a:gd name="connsiteX131" fmla="*/ 451991 w 461613"/>
                <a:gd name="connsiteY131" fmla="*/ 279735 h 378982"/>
                <a:gd name="connsiteX132" fmla="*/ 451185 w 461613"/>
                <a:gd name="connsiteY132" fmla="*/ 282316 h 378982"/>
                <a:gd name="connsiteX133" fmla="*/ 450371 w 461613"/>
                <a:gd name="connsiteY133" fmla="*/ 284898 h 378982"/>
                <a:gd name="connsiteX134" fmla="*/ 449566 w 461613"/>
                <a:gd name="connsiteY134" fmla="*/ 287480 h 378982"/>
                <a:gd name="connsiteX135" fmla="*/ 448760 w 461613"/>
                <a:gd name="connsiteY135" fmla="*/ 290054 h 378982"/>
                <a:gd name="connsiteX136" fmla="*/ 447954 w 461613"/>
                <a:gd name="connsiteY136" fmla="*/ 292628 h 378982"/>
                <a:gd name="connsiteX137" fmla="*/ 446984 w 461613"/>
                <a:gd name="connsiteY137" fmla="*/ 295726 h 378982"/>
                <a:gd name="connsiteX138" fmla="*/ 444645 w 461613"/>
                <a:gd name="connsiteY138" fmla="*/ 296547 h 378982"/>
                <a:gd name="connsiteX139" fmla="*/ 440874 w 461613"/>
                <a:gd name="connsiteY139" fmla="*/ 297877 h 378982"/>
                <a:gd name="connsiteX140" fmla="*/ 437095 w 461613"/>
                <a:gd name="connsiteY140" fmla="*/ 299208 h 378982"/>
                <a:gd name="connsiteX141" fmla="*/ 433324 w 461613"/>
                <a:gd name="connsiteY141" fmla="*/ 300537 h 378982"/>
                <a:gd name="connsiteX142" fmla="*/ 429553 w 461613"/>
                <a:gd name="connsiteY142" fmla="*/ 301867 h 378982"/>
                <a:gd name="connsiteX143" fmla="*/ 425775 w 461613"/>
                <a:gd name="connsiteY143" fmla="*/ 303197 h 378982"/>
                <a:gd name="connsiteX144" fmla="*/ 422004 w 461613"/>
                <a:gd name="connsiteY144" fmla="*/ 304520 h 378982"/>
                <a:gd name="connsiteX145" fmla="*/ 418233 w 461613"/>
                <a:gd name="connsiteY145" fmla="*/ 305850 h 378982"/>
                <a:gd name="connsiteX146" fmla="*/ 414454 w 461613"/>
                <a:gd name="connsiteY146" fmla="*/ 307179 h 378982"/>
                <a:gd name="connsiteX147" fmla="*/ 410683 w 461613"/>
                <a:gd name="connsiteY147" fmla="*/ 308502 h 378982"/>
                <a:gd name="connsiteX148" fmla="*/ 406905 w 461613"/>
                <a:gd name="connsiteY148" fmla="*/ 309824 h 378982"/>
                <a:gd name="connsiteX149" fmla="*/ 403134 w 461613"/>
                <a:gd name="connsiteY149" fmla="*/ 311154 h 378982"/>
                <a:gd name="connsiteX150" fmla="*/ 399363 w 461613"/>
                <a:gd name="connsiteY150" fmla="*/ 312476 h 378982"/>
                <a:gd name="connsiteX151" fmla="*/ 395584 w 461613"/>
                <a:gd name="connsiteY151" fmla="*/ 313798 h 378982"/>
                <a:gd name="connsiteX152" fmla="*/ 391813 w 461613"/>
                <a:gd name="connsiteY152" fmla="*/ 315120 h 378982"/>
                <a:gd name="connsiteX153" fmla="*/ 388034 w 461613"/>
                <a:gd name="connsiteY153" fmla="*/ 316443 h 378982"/>
                <a:gd name="connsiteX154" fmla="*/ 384263 w 461613"/>
                <a:gd name="connsiteY154" fmla="*/ 317765 h 378982"/>
                <a:gd name="connsiteX155" fmla="*/ 381165 w 461613"/>
                <a:gd name="connsiteY155" fmla="*/ 318852 h 378982"/>
                <a:gd name="connsiteX156" fmla="*/ 376009 w 461613"/>
                <a:gd name="connsiteY156" fmla="*/ 319580 h 378982"/>
                <a:gd name="connsiteX157" fmla="*/ 371003 w 461613"/>
                <a:gd name="connsiteY157" fmla="*/ 320284 h 378982"/>
                <a:gd name="connsiteX158" fmla="*/ 365370 w 461613"/>
                <a:gd name="connsiteY158" fmla="*/ 321082 h 378982"/>
                <a:gd name="connsiteX159" fmla="*/ 358603 w 461613"/>
                <a:gd name="connsiteY159" fmla="*/ 322044 h 378982"/>
                <a:gd name="connsiteX160" fmla="*/ 353290 w 461613"/>
                <a:gd name="connsiteY160" fmla="*/ 322795 h 378982"/>
                <a:gd name="connsiteX161" fmla="*/ 345545 w 461613"/>
                <a:gd name="connsiteY161" fmla="*/ 323890 h 378982"/>
                <a:gd name="connsiteX162" fmla="*/ 338590 w 461613"/>
                <a:gd name="connsiteY162" fmla="*/ 324868 h 378982"/>
                <a:gd name="connsiteX163" fmla="*/ 332073 w 461613"/>
                <a:gd name="connsiteY163" fmla="*/ 325791 h 378982"/>
                <a:gd name="connsiteX164" fmla="*/ 325556 w 461613"/>
                <a:gd name="connsiteY164" fmla="*/ 326715 h 378982"/>
                <a:gd name="connsiteX165" fmla="*/ 320010 w 461613"/>
                <a:gd name="connsiteY165" fmla="*/ 327497 h 378982"/>
                <a:gd name="connsiteX166" fmla="*/ 316700 w 461613"/>
                <a:gd name="connsiteY166" fmla="*/ 328405 h 378982"/>
                <a:gd name="connsiteX167" fmla="*/ 312812 w 461613"/>
                <a:gd name="connsiteY167" fmla="*/ 330400 h 378982"/>
                <a:gd name="connsiteX168" fmla="*/ 306842 w 461613"/>
                <a:gd name="connsiteY168" fmla="*/ 333458 h 378982"/>
                <a:gd name="connsiteX169" fmla="*/ 300756 w 461613"/>
                <a:gd name="connsiteY169" fmla="*/ 336564 h 378982"/>
                <a:gd name="connsiteX170" fmla="*/ 297603 w 461613"/>
                <a:gd name="connsiteY170" fmla="*/ 338176 h 378982"/>
                <a:gd name="connsiteX171" fmla="*/ 294302 w 461613"/>
                <a:gd name="connsiteY171" fmla="*/ 342307 h 378982"/>
                <a:gd name="connsiteX172" fmla="*/ 292628 w 461613"/>
                <a:gd name="connsiteY172" fmla="*/ 344396 h 378982"/>
                <a:gd name="connsiteX173" fmla="*/ 289607 w 461613"/>
                <a:gd name="connsiteY173" fmla="*/ 348174 h 378982"/>
                <a:gd name="connsiteX174" fmla="*/ 287323 w 461613"/>
                <a:gd name="connsiteY174" fmla="*/ 351022 h 378982"/>
                <a:gd name="connsiteX175" fmla="*/ 284593 w 461613"/>
                <a:gd name="connsiteY175" fmla="*/ 354425 h 378982"/>
                <a:gd name="connsiteX176" fmla="*/ 283404 w 461613"/>
                <a:gd name="connsiteY176" fmla="*/ 357445 h 378982"/>
                <a:gd name="connsiteX177" fmla="*/ 281565 w 461613"/>
                <a:gd name="connsiteY177" fmla="*/ 362108 h 378982"/>
                <a:gd name="connsiteX178" fmla="*/ 279977 w 461613"/>
                <a:gd name="connsiteY178" fmla="*/ 363281 h 378982"/>
                <a:gd name="connsiteX179" fmla="*/ 277380 w 461613"/>
                <a:gd name="connsiteY179" fmla="*/ 364799 h 378982"/>
                <a:gd name="connsiteX180" fmla="*/ 275017 w 461613"/>
                <a:gd name="connsiteY180" fmla="*/ 365879 h 378982"/>
                <a:gd name="connsiteX181" fmla="*/ 271332 w 461613"/>
                <a:gd name="connsiteY181" fmla="*/ 365722 h 378982"/>
                <a:gd name="connsiteX182" fmla="*/ 269228 w 461613"/>
                <a:gd name="connsiteY182" fmla="*/ 362859 h 378982"/>
                <a:gd name="connsiteX183" fmla="*/ 266998 w 461613"/>
                <a:gd name="connsiteY183" fmla="*/ 359815 h 378982"/>
                <a:gd name="connsiteX184" fmla="*/ 265879 w 461613"/>
                <a:gd name="connsiteY184" fmla="*/ 358595 h 378982"/>
                <a:gd name="connsiteX185" fmla="*/ 264878 w 461613"/>
                <a:gd name="connsiteY185" fmla="*/ 358532 h 378982"/>
                <a:gd name="connsiteX186" fmla="*/ 261177 w 461613"/>
                <a:gd name="connsiteY186" fmla="*/ 358916 h 378982"/>
                <a:gd name="connsiteX187" fmla="*/ 256718 w 461613"/>
                <a:gd name="connsiteY187" fmla="*/ 359385 h 378982"/>
                <a:gd name="connsiteX188" fmla="*/ 251461 w 461613"/>
                <a:gd name="connsiteY188" fmla="*/ 358892 h 378982"/>
                <a:gd name="connsiteX189" fmla="*/ 245397 w 461613"/>
                <a:gd name="connsiteY189" fmla="*/ 358314 h 378982"/>
                <a:gd name="connsiteX190" fmla="*/ 239710 w 461613"/>
                <a:gd name="connsiteY190" fmla="*/ 357774 h 378982"/>
                <a:gd name="connsiteX191" fmla="*/ 236878 w 461613"/>
                <a:gd name="connsiteY191" fmla="*/ 357367 h 378982"/>
                <a:gd name="connsiteX192" fmla="*/ 233146 w 461613"/>
                <a:gd name="connsiteY192" fmla="*/ 355395 h 378982"/>
                <a:gd name="connsiteX193" fmla="*/ 232184 w 461613"/>
                <a:gd name="connsiteY193" fmla="*/ 355004 h 378982"/>
                <a:gd name="connsiteX194" fmla="*/ 231206 w 461613"/>
                <a:gd name="connsiteY194" fmla="*/ 354910 h 378982"/>
                <a:gd name="connsiteX195" fmla="*/ 226778 w 461613"/>
                <a:gd name="connsiteY195" fmla="*/ 354863 h 378982"/>
                <a:gd name="connsiteX196" fmla="*/ 222389 w 461613"/>
                <a:gd name="connsiteY196" fmla="*/ 354816 h 378982"/>
                <a:gd name="connsiteX197" fmla="*/ 217992 w 461613"/>
                <a:gd name="connsiteY197" fmla="*/ 355442 h 378982"/>
                <a:gd name="connsiteX198" fmla="*/ 213783 w 461613"/>
                <a:gd name="connsiteY198" fmla="*/ 355215 h 378982"/>
                <a:gd name="connsiteX199" fmla="*/ 209417 w 461613"/>
                <a:gd name="connsiteY199" fmla="*/ 355575 h 378982"/>
                <a:gd name="connsiteX200" fmla="*/ 207884 w 461613"/>
                <a:gd name="connsiteY200" fmla="*/ 356326 h 378982"/>
                <a:gd name="connsiteX201" fmla="*/ 206178 w 461613"/>
                <a:gd name="connsiteY201" fmla="*/ 356287 h 378982"/>
                <a:gd name="connsiteX202" fmla="*/ 205114 w 461613"/>
                <a:gd name="connsiteY202" fmla="*/ 356952 h 378982"/>
                <a:gd name="connsiteX203" fmla="*/ 204176 w 461613"/>
                <a:gd name="connsiteY203" fmla="*/ 357265 h 378982"/>
                <a:gd name="connsiteX204" fmla="*/ 203065 w 461613"/>
                <a:gd name="connsiteY204" fmla="*/ 356694 h 378982"/>
                <a:gd name="connsiteX205" fmla="*/ 201704 w 461613"/>
                <a:gd name="connsiteY205" fmla="*/ 356819 h 378982"/>
                <a:gd name="connsiteX206" fmla="*/ 199701 w 461613"/>
                <a:gd name="connsiteY206" fmla="*/ 356326 h 378982"/>
                <a:gd name="connsiteX207" fmla="*/ 198394 w 461613"/>
                <a:gd name="connsiteY207" fmla="*/ 355035 h 378982"/>
                <a:gd name="connsiteX208" fmla="*/ 197158 w 461613"/>
                <a:gd name="connsiteY208" fmla="*/ 353901 h 378982"/>
                <a:gd name="connsiteX209" fmla="*/ 195883 w 461613"/>
                <a:gd name="connsiteY209" fmla="*/ 353275 h 378982"/>
                <a:gd name="connsiteX210" fmla="*/ 194459 w 461613"/>
                <a:gd name="connsiteY210" fmla="*/ 352884 h 378982"/>
                <a:gd name="connsiteX211" fmla="*/ 193223 w 461613"/>
                <a:gd name="connsiteY211" fmla="*/ 352876 h 378982"/>
                <a:gd name="connsiteX212" fmla="*/ 191643 w 461613"/>
                <a:gd name="connsiteY212" fmla="*/ 353565 h 378982"/>
                <a:gd name="connsiteX213" fmla="*/ 190680 w 461613"/>
                <a:gd name="connsiteY213" fmla="*/ 354230 h 378982"/>
                <a:gd name="connsiteX214" fmla="*/ 188239 w 461613"/>
                <a:gd name="connsiteY214" fmla="*/ 356459 h 378982"/>
                <a:gd name="connsiteX215" fmla="*/ 188138 w 461613"/>
                <a:gd name="connsiteY215" fmla="*/ 357257 h 378982"/>
                <a:gd name="connsiteX216" fmla="*/ 189248 w 461613"/>
                <a:gd name="connsiteY216" fmla="*/ 358587 h 378982"/>
                <a:gd name="connsiteX217" fmla="*/ 188912 w 461613"/>
                <a:gd name="connsiteY217" fmla="*/ 359213 h 378982"/>
                <a:gd name="connsiteX218" fmla="*/ 187473 w 461613"/>
                <a:gd name="connsiteY218" fmla="*/ 359996 h 378982"/>
                <a:gd name="connsiteX219" fmla="*/ 187027 w 461613"/>
                <a:gd name="connsiteY219" fmla="*/ 362100 h 378982"/>
                <a:gd name="connsiteX220" fmla="*/ 186816 w 461613"/>
                <a:gd name="connsiteY220" fmla="*/ 363250 h 378982"/>
                <a:gd name="connsiteX221" fmla="*/ 186604 w 461613"/>
                <a:gd name="connsiteY221" fmla="*/ 366004 h 378982"/>
                <a:gd name="connsiteX222" fmla="*/ 187246 w 461613"/>
                <a:gd name="connsiteY222" fmla="*/ 368171 h 378982"/>
                <a:gd name="connsiteX223" fmla="*/ 188099 w 461613"/>
                <a:gd name="connsiteY223" fmla="*/ 368969 h 378982"/>
                <a:gd name="connsiteX224" fmla="*/ 188138 w 461613"/>
                <a:gd name="connsiteY224" fmla="*/ 369900 h 378982"/>
                <a:gd name="connsiteX225" fmla="*/ 187668 w 461613"/>
                <a:gd name="connsiteY225" fmla="*/ 371762 h 378982"/>
                <a:gd name="connsiteX226" fmla="*/ 186346 w 461613"/>
                <a:gd name="connsiteY226" fmla="*/ 372333 h 378982"/>
                <a:gd name="connsiteX227" fmla="*/ 185376 w 461613"/>
                <a:gd name="connsiteY227" fmla="*/ 374101 h 378982"/>
                <a:gd name="connsiteX228" fmla="*/ 184781 w 461613"/>
                <a:gd name="connsiteY228" fmla="*/ 374923 h 378982"/>
                <a:gd name="connsiteX229" fmla="*/ 183749 w 461613"/>
                <a:gd name="connsiteY229" fmla="*/ 375861 h 378982"/>
                <a:gd name="connsiteX230" fmla="*/ 179641 w 461613"/>
                <a:gd name="connsiteY230" fmla="*/ 378983 h 378982"/>
                <a:gd name="connsiteX231" fmla="*/ 179438 w 461613"/>
                <a:gd name="connsiteY231" fmla="*/ 377168 h 378982"/>
                <a:gd name="connsiteX232" fmla="*/ 178132 w 461613"/>
                <a:gd name="connsiteY232" fmla="*/ 374477 h 378982"/>
                <a:gd name="connsiteX233" fmla="*/ 178038 w 461613"/>
                <a:gd name="connsiteY233" fmla="*/ 372576 h 378982"/>
                <a:gd name="connsiteX234" fmla="*/ 177427 w 461613"/>
                <a:gd name="connsiteY234" fmla="*/ 370667 h 378982"/>
                <a:gd name="connsiteX235" fmla="*/ 176301 w 461613"/>
                <a:gd name="connsiteY235" fmla="*/ 369196 h 378982"/>
                <a:gd name="connsiteX236" fmla="*/ 174220 w 461613"/>
                <a:gd name="connsiteY236" fmla="*/ 367663 h 378982"/>
                <a:gd name="connsiteX237" fmla="*/ 174032 w 461613"/>
                <a:gd name="connsiteY237" fmla="*/ 365581 h 378982"/>
                <a:gd name="connsiteX238" fmla="*/ 172514 w 461613"/>
                <a:gd name="connsiteY238" fmla="*/ 363524 h 378982"/>
                <a:gd name="connsiteX239" fmla="*/ 170503 w 461613"/>
                <a:gd name="connsiteY239" fmla="*/ 361865 h 378982"/>
                <a:gd name="connsiteX240" fmla="*/ 169385 w 461613"/>
                <a:gd name="connsiteY240" fmla="*/ 358798 h 378982"/>
                <a:gd name="connsiteX241" fmla="*/ 168540 w 461613"/>
                <a:gd name="connsiteY241" fmla="*/ 354722 h 378982"/>
                <a:gd name="connsiteX242" fmla="*/ 163236 w 461613"/>
                <a:gd name="connsiteY242" fmla="*/ 349356 h 378982"/>
                <a:gd name="connsiteX243" fmla="*/ 156601 w 461613"/>
                <a:gd name="connsiteY243" fmla="*/ 344396 h 378982"/>
                <a:gd name="connsiteX244" fmla="*/ 154583 w 461613"/>
                <a:gd name="connsiteY244" fmla="*/ 341603 h 378982"/>
                <a:gd name="connsiteX245" fmla="*/ 151282 w 461613"/>
                <a:gd name="connsiteY245" fmla="*/ 335899 h 378982"/>
                <a:gd name="connsiteX246" fmla="*/ 149615 w 461613"/>
                <a:gd name="connsiteY246" fmla="*/ 331385 h 378982"/>
                <a:gd name="connsiteX247" fmla="*/ 145179 w 461613"/>
                <a:gd name="connsiteY247" fmla="*/ 326183 h 378982"/>
                <a:gd name="connsiteX248" fmla="*/ 144991 w 461613"/>
                <a:gd name="connsiteY248" fmla="*/ 324180 h 378982"/>
                <a:gd name="connsiteX249" fmla="*/ 144334 w 461613"/>
                <a:gd name="connsiteY249" fmla="*/ 321739 h 378982"/>
                <a:gd name="connsiteX250" fmla="*/ 143310 w 461613"/>
                <a:gd name="connsiteY250" fmla="*/ 319016 h 378982"/>
                <a:gd name="connsiteX251" fmla="*/ 142691 w 461613"/>
                <a:gd name="connsiteY251" fmla="*/ 316873 h 378982"/>
                <a:gd name="connsiteX252" fmla="*/ 138240 w 461613"/>
                <a:gd name="connsiteY252" fmla="*/ 307438 h 378982"/>
                <a:gd name="connsiteX253" fmla="*/ 136800 w 461613"/>
                <a:gd name="connsiteY253" fmla="*/ 305936 h 378982"/>
                <a:gd name="connsiteX254" fmla="*/ 135564 w 461613"/>
                <a:gd name="connsiteY254" fmla="*/ 303823 h 378982"/>
                <a:gd name="connsiteX255" fmla="*/ 135244 w 461613"/>
                <a:gd name="connsiteY255" fmla="*/ 302188 h 378982"/>
                <a:gd name="connsiteX256" fmla="*/ 134853 w 461613"/>
                <a:gd name="connsiteY256" fmla="*/ 301296 h 378982"/>
                <a:gd name="connsiteX257" fmla="*/ 131707 w 461613"/>
                <a:gd name="connsiteY257" fmla="*/ 299747 h 378982"/>
                <a:gd name="connsiteX258" fmla="*/ 128773 w 461613"/>
                <a:gd name="connsiteY258" fmla="*/ 295773 h 378982"/>
                <a:gd name="connsiteX259" fmla="*/ 119956 w 461613"/>
                <a:gd name="connsiteY259" fmla="*/ 289436 h 378982"/>
                <a:gd name="connsiteX260" fmla="*/ 115638 w 461613"/>
                <a:gd name="connsiteY260" fmla="*/ 288802 h 378982"/>
                <a:gd name="connsiteX261" fmla="*/ 112219 w 461613"/>
                <a:gd name="connsiteY261" fmla="*/ 286533 h 378982"/>
                <a:gd name="connsiteX262" fmla="*/ 109700 w 461613"/>
                <a:gd name="connsiteY262" fmla="*/ 283568 h 378982"/>
                <a:gd name="connsiteX263" fmla="*/ 107016 w 461613"/>
                <a:gd name="connsiteY263" fmla="*/ 278452 h 378982"/>
                <a:gd name="connsiteX264" fmla="*/ 102291 w 461613"/>
                <a:gd name="connsiteY264" fmla="*/ 272913 h 378982"/>
                <a:gd name="connsiteX265" fmla="*/ 98286 w 461613"/>
                <a:gd name="connsiteY265" fmla="*/ 265043 h 378982"/>
                <a:gd name="connsiteX266" fmla="*/ 99545 w 461613"/>
                <a:gd name="connsiteY266" fmla="*/ 262171 h 378982"/>
                <a:gd name="connsiteX267" fmla="*/ 99467 w 461613"/>
                <a:gd name="connsiteY267" fmla="*/ 260153 h 378982"/>
                <a:gd name="connsiteX268" fmla="*/ 98231 w 461613"/>
                <a:gd name="connsiteY268" fmla="*/ 256750 h 378982"/>
                <a:gd name="connsiteX269" fmla="*/ 96893 w 461613"/>
                <a:gd name="connsiteY269" fmla="*/ 254121 h 378982"/>
                <a:gd name="connsiteX270" fmla="*/ 95970 w 461613"/>
                <a:gd name="connsiteY270" fmla="*/ 251633 h 378982"/>
                <a:gd name="connsiteX271" fmla="*/ 96698 w 461613"/>
                <a:gd name="connsiteY271" fmla="*/ 248058 h 378982"/>
                <a:gd name="connsiteX272" fmla="*/ 96979 w 461613"/>
                <a:gd name="connsiteY272" fmla="*/ 244052 h 378982"/>
                <a:gd name="connsiteX273" fmla="*/ 97769 w 461613"/>
                <a:gd name="connsiteY273" fmla="*/ 241924 h 378982"/>
                <a:gd name="connsiteX274" fmla="*/ 98340 w 461613"/>
                <a:gd name="connsiteY274" fmla="*/ 239585 h 378982"/>
                <a:gd name="connsiteX275" fmla="*/ 97597 w 461613"/>
                <a:gd name="connsiteY275" fmla="*/ 234875 h 378982"/>
                <a:gd name="connsiteX276" fmla="*/ 96267 w 461613"/>
                <a:gd name="connsiteY276" fmla="*/ 232348 h 378982"/>
                <a:gd name="connsiteX277" fmla="*/ 96400 w 461613"/>
                <a:gd name="connsiteY277" fmla="*/ 230666 h 378982"/>
                <a:gd name="connsiteX278" fmla="*/ 94890 w 461613"/>
                <a:gd name="connsiteY278" fmla="*/ 229845 h 378982"/>
                <a:gd name="connsiteX279" fmla="*/ 93670 w 461613"/>
                <a:gd name="connsiteY279" fmla="*/ 228014 h 378982"/>
                <a:gd name="connsiteX280" fmla="*/ 94945 w 461613"/>
                <a:gd name="connsiteY280" fmla="*/ 228014 h 378982"/>
                <a:gd name="connsiteX281" fmla="*/ 92629 w 461613"/>
                <a:gd name="connsiteY281" fmla="*/ 225471 h 378982"/>
                <a:gd name="connsiteX282" fmla="*/ 91776 w 461613"/>
                <a:gd name="connsiteY282" fmla="*/ 224055 h 378982"/>
                <a:gd name="connsiteX283" fmla="*/ 90900 w 461613"/>
                <a:gd name="connsiteY283" fmla="*/ 220598 h 378982"/>
                <a:gd name="connsiteX284" fmla="*/ 89781 w 461613"/>
                <a:gd name="connsiteY284" fmla="*/ 217953 h 378982"/>
                <a:gd name="connsiteX285" fmla="*/ 86191 w 461613"/>
                <a:gd name="connsiteY285" fmla="*/ 211945 h 378982"/>
                <a:gd name="connsiteX286" fmla="*/ 84470 w 461613"/>
                <a:gd name="connsiteY286" fmla="*/ 208276 h 378982"/>
                <a:gd name="connsiteX287" fmla="*/ 80620 w 461613"/>
                <a:gd name="connsiteY287" fmla="*/ 203527 h 378982"/>
                <a:gd name="connsiteX288" fmla="*/ 76443 w 461613"/>
                <a:gd name="connsiteY288" fmla="*/ 200014 h 378982"/>
                <a:gd name="connsiteX289" fmla="*/ 73790 w 461613"/>
                <a:gd name="connsiteY289" fmla="*/ 198418 h 378982"/>
                <a:gd name="connsiteX290" fmla="*/ 72507 w 461613"/>
                <a:gd name="connsiteY290" fmla="*/ 196963 h 378982"/>
                <a:gd name="connsiteX291" fmla="*/ 70340 w 461613"/>
                <a:gd name="connsiteY291" fmla="*/ 196916 h 378982"/>
                <a:gd name="connsiteX292" fmla="*/ 67978 w 461613"/>
                <a:gd name="connsiteY292" fmla="*/ 194835 h 378982"/>
                <a:gd name="connsiteX293" fmla="*/ 66327 w 461613"/>
                <a:gd name="connsiteY293" fmla="*/ 194757 h 378982"/>
                <a:gd name="connsiteX294" fmla="*/ 64238 w 461613"/>
                <a:gd name="connsiteY294" fmla="*/ 194420 h 378982"/>
                <a:gd name="connsiteX295" fmla="*/ 61781 w 461613"/>
                <a:gd name="connsiteY295" fmla="*/ 190407 h 378982"/>
                <a:gd name="connsiteX296" fmla="*/ 59755 w 461613"/>
                <a:gd name="connsiteY296" fmla="*/ 186644 h 378982"/>
                <a:gd name="connsiteX297" fmla="*/ 56297 w 461613"/>
                <a:gd name="connsiteY297" fmla="*/ 181738 h 378982"/>
                <a:gd name="connsiteX298" fmla="*/ 57165 w 461613"/>
                <a:gd name="connsiteY298" fmla="*/ 180455 h 378982"/>
                <a:gd name="connsiteX299" fmla="*/ 58175 w 461613"/>
                <a:gd name="connsiteY299" fmla="*/ 178367 h 378982"/>
                <a:gd name="connsiteX300" fmla="*/ 57674 w 461613"/>
                <a:gd name="connsiteY300" fmla="*/ 175628 h 378982"/>
                <a:gd name="connsiteX301" fmla="*/ 57126 w 461613"/>
                <a:gd name="connsiteY301" fmla="*/ 173766 h 378982"/>
                <a:gd name="connsiteX302" fmla="*/ 55601 w 461613"/>
                <a:gd name="connsiteY302" fmla="*/ 170371 h 378982"/>
                <a:gd name="connsiteX303" fmla="*/ 50586 w 461613"/>
                <a:gd name="connsiteY303" fmla="*/ 161906 h 378982"/>
                <a:gd name="connsiteX304" fmla="*/ 49256 w 461613"/>
                <a:gd name="connsiteY304" fmla="*/ 160662 h 378982"/>
                <a:gd name="connsiteX305" fmla="*/ 47120 w 461613"/>
                <a:gd name="connsiteY305" fmla="*/ 159231 h 378982"/>
                <a:gd name="connsiteX306" fmla="*/ 45806 w 461613"/>
                <a:gd name="connsiteY306" fmla="*/ 155554 h 378982"/>
                <a:gd name="connsiteX307" fmla="*/ 45203 w 461613"/>
                <a:gd name="connsiteY307" fmla="*/ 152252 h 378982"/>
                <a:gd name="connsiteX308" fmla="*/ 41769 w 461613"/>
                <a:gd name="connsiteY308" fmla="*/ 150648 h 378982"/>
                <a:gd name="connsiteX309" fmla="*/ 35862 w 461613"/>
                <a:gd name="connsiteY309" fmla="*/ 138710 h 378982"/>
                <a:gd name="connsiteX310" fmla="*/ 32436 w 461613"/>
                <a:gd name="connsiteY310" fmla="*/ 134524 h 378982"/>
                <a:gd name="connsiteX311" fmla="*/ 31082 w 461613"/>
                <a:gd name="connsiteY311" fmla="*/ 131708 h 378982"/>
                <a:gd name="connsiteX312" fmla="*/ 27124 w 461613"/>
                <a:gd name="connsiteY312" fmla="*/ 127068 h 378982"/>
                <a:gd name="connsiteX313" fmla="*/ 25175 w 461613"/>
                <a:gd name="connsiteY313" fmla="*/ 122445 h 378982"/>
                <a:gd name="connsiteX314" fmla="*/ 21185 w 461613"/>
                <a:gd name="connsiteY314" fmla="*/ 118173 h 378982"/>
                <a:gd name="connsiteX315" fmla="*/ 17728 w 461613"/>
                <a:gd name="connsiteY315" fmla="*/ 110749 h 378982"/>
                <a:gd name="connsiteX316" fmla="*/ 12384 w 461613"/>
                <a:gd name="connsiteY316" fmla="*/ 103309 h 378982"/>
                <a:gd name="connsiteX317" fmla="*/ 10139 w 461613"/>
                <a:gd name="connsiteY317" fmla="*/ 102018 h 378982"/>
                <a:gd name="connsiteX318" fmla="*/ 4631 w 461613"/>
                <a:gd name="connsiteY318" fmla="*/ 101486 h 378982"/>
                <a:gd name="connsiteX319" fmla="*/ 2315 w 461613"/>
                <a:gd name="connsiteY319" fmla="*/ 100938 h 378982"/>
                <a:gd name="connsiteX320" fmla="*/ 188 w 461613"/>
                <a:gd name="connsiteY320" fmla="*/ 102573 h 378982"/>
                <a:gd name="connsiteX321" fmla="*/ 0 w 461613"/>
                <a:gd name="connsiteY321" fmla="*/ 100500 h 378982"/>
                <a:gd name="connsiteX322" fmla="*/ 1471 w 461613"/>
                <a:gd name="connsiteY322" fmla="*/ 97629 h 378982"/>
                <a:gd name="connsiteX323" fmla="*/ 3591 w 461613"/>
                <a:gd name="connsiteY323" fmla="*/ 91589 h 378982"/>
                <a:gd name="connsiteX324" fmla="*/ 4013 w 461613"/>
                <a:gd name="connsiteY324" fmla="*/ 86285 h 378982"/>
                <a:gd name="connsiteX325" fmla="*/ 7346 w 461613"/>
                <a:gd name="connsiteY325" fmla="*/ 70466 h 378982"/>
                <a:gd name="connsiteX326" fmla="*/ 12025 w 461613"/>
                <a:gd name="connsiteY326" fmla="*/ 71280 h 378982"/>
                <a:gd name="connsiteX327" fmla="*/ 15874 w 461613"/>
                <a:gd name="connsiteY327" fmla="*/ 71952 h 378982"/>
                <a:gd name="connsiteX328" fmla="*/ 21499 w 461613"/>
                <a:gd name="connsiteY328" fmla="*/ 72938 h 378982"/>
                <a:gd name="connsiteX329" fmla="*/ 27319 w 461613"/>
                <a:gd name="connsiteY329" fmla="*/ 73955 h 378982"/>
                <a:gd name="connsiteX330" fmla="*/ 30722 w 461613"/>
                <a:gd name="connsiteY330" fmla="*/ 74550 h 378982"/>
                <a:gd name="connsiteX331" fmla="*/ 31888 w 461613"/>
                <a:gd name="connsiteY331" fmla="*/ 74291 h 378982"/>
                <a:gd name="connsiteX332" fmla="*/ 36598 w 461613"/>
                <a:gd name="connsiteY332" fmla="*/ 70411 h 378982"/>
                <a:gd name="connsiteX333" fmla="*/ 40838 w 461613"/>
                <a:gd name="connsiteY333" fmla="*/ 66906 h 378982"/>
                <a:gd name="connsiteX334" fmla="*/ 43381 w 461613"/>
                <a:gd name="connsiteY334" fmla="*/ 62611 h 378982"/>
                <a:gd name="connsiteX335" fmla="*/ 45837 w 461613"/>
                <a:gd name="connsiteY335" fmla="*/ 58441 h 378982"/>
                <a:gd name="connsiteX336" fmla="*/ 46964 w 461613"/>
                <a:gd name="connsiteY336" fmla="*/ 57581 h 378982"/>
                <a:gd name="connsiteX337" fmla="*/ 50735 w 461613"/>
                <a:gd name="connsiteY337" fmla="*/ 56798 h 378982"/>
                <a:gd name="connsiteX338" fmla="*/ 56720 w 461613"/>
                <a:gd name="connsiteY338" fmla="*/ 55554 h 378982"/>
                <a:gd name="connsiteX339" fmla="*/ 62642 w 461613"/>
                <a:gd name="connsiteY339" fmla="*/ 54326 h 378982"/>
                <a:gd name="connsiteX340" fmla="*/ 63119 w 461613"/>
                <a:gd name="connsiteY340" fmla="*/ 53904 h 378982"/>
                <a:gd name="connsiteX341" fmla="*/ 64496 w 461613"/>
                <a:gd name="connsiteY341" fmla="*/ 50547 h 378982"/>
                <a:gd name="connsiteX342" fmla="*/ 66249 w 461613"/>
                <a:gd name="connsiteY342" fmla="*/ 46284 h 378982"/>
                <a:gd name="connsiteX343" fmla="*/ 66609 w 461613"/>
                <a:gd name="connsiteY343" fmla="*/ 45838 h 378982"/>
                <a:gd name="connsiteX344" fmla="*/ 67039 w 461613"/>
                <a:gd name="connsiteY344" fmla="*/ 45399 h 378982"/>
                <a:gd name="connsiteX345" fmla="*/ 71279 w 461613"/>
                <a:gd name="connsiteY345" fmla="*/ 43005 h 378982"/>
                <a:gd name="connsiteX346" fmla="*/ 73853 w 461613"/>
                <a:gd name="connsiteY346" fmla="*/ 41550 h 378982"/>
                <a:gd name="connsiteX347" fmla="*/ 70184 w 461613"/>
                <a:gd name="connsiteY347" fmla="*/ 37255 h 378982"/>
                <a:gd name="connsiteX348" fmla="*/ 66726 w 461613"/>
                <a:gd name="connsiteY348" fmla="*/ 33195 h 378982"/>
                <a:gd name="connsiteX349" fmla="*/ 62845 w 461613"/>
                <a:gd name="connsiteY349" fmla="*/ 28642 h 378982"/>
                <a:gd name="connsiteX350" fmla="*/ 59560 w 461613"/>
                <a:gd name="connsiteY350" fmla="*/ 25090 h 378982"/>
                <a:gd name="connsiteX351" fmla="*/ 54638 w 461613"/>
                <a:gd name="connsiteY351" fmla="*/ 19770 h 378982"/>
                <a:gd name="connsiteX352" fmla="*/ 51415 w 461613"/>
                <a:gd name="connsiteY352" fmla="*/ 16281 h 378982"/>
                <a:gd name="connsiteX353" fmla="*/ 57056 w 461613"/>
                <a:gd name="connsiteY353" fmla="*/ 14622 h 378982"/>
                <a:gd name="connsiteX354" fmla="*/ 63159 w 461613"/>
                <a:gd name="connsiteY354" fmla="*/ 12831 h 378982"/>
                <a:gd name="connsiteX355" fmla="*/ 69316 w 461613"/>
                <a:gd name="connsiteY355" fmla="*/ 11023 h 378982"/>
                <a:gd name="connsiteX356" fmla="*/ 76724 w 461613"/>
                <a:gd name="connsiteY356" fmla="*/ 8848 h 378982"/>
                <a:gd name="connsiteX357" fmla="*/ 82521 w 461613"/>
                <a:gd name="connsiteY357" fmla="*/ 7143 h 378982"/>
                <a:gd name="connsiteX358" fmla="*/ 91174 w 461613"/>
                <a:gd name="connsiteY358" fmla="*/ 4592 h 378982"/>
                <a:gd name="connsiteX359" fmla="*/ 95406 w 461613"/>
                <a:gd name="connsiteY359" fmla="*/ 3349 h 378982"/>
                <a:gd name="connsiteX360" fmla="*/ 96173 w 461613"/>
                <a:gd name="connsiteY360" fmla="*/ 3020 h 378982"/>
                <a:gd name="connsiteX361" fmla="*/ 99428 w 461613"/>
                <a:gd name="connsiteY361" fmla="*/ 0 h 378982"/>
                <a:gd name="connsiteX362" fmla="*/ 104325 w 461613"/>
                <a:gd name="connsiteY362" fmla="*/ 845 h 378982"/>
                <a:gd name="connsiteX363" fmla="*/ 111687 w 461613"/>
                <a:gd name="connsiteY363" fmla="*/ 2120 h 378982"/>
                <a:gd name="connsiteX364" fmla="*/ 118799 w 461613"/>
                <a:gd name="connsiteY364" fmla="*/ 3341 h 378982"/>
                <a:gd name="connsiteX365" fmla="*/ 126293 w 461613"/>
                <a:gd name="connsiteY365" fmla="*/ 4788 h 378982"/>
                <a:gd name="connsiteX366" fmla="*/ 128695 w 461613"/>
                <a:gd name="connsiteY366" fmla="*/ 5962 h 378982"/>
                <a:gd name="connsiteX367" fmla="*/ 135932 w 461613"/>
                <a:gd name="connsiteY367" fmla="*/ 10280 h 378982"/>
                <a:gd name="connsiteX368" fmla="*/ 140634 w 461613"/>
                <a:gd name="connsiteY368" fmla="*/ 13081 h 378982"/>
                <a:gd name="connsiteX369" fmla="*/ 146126 w 461613"/>
                <a:gd name="connsiteY369" fmla="*/ 16343 h 378982"/>
                <a:gd name="connsiteX370" fmla="*/ 152987 w 461613"/>
                <a:gd name="connsiteY370" fmla="*/ 20419 h 378982"/>
                <a:gd name="connsiteX371" fmla="*/ 157697 w 461613"/>
                <a:gd name="connsiteY371" fmla="*/ 23212 h 378982"/>
                <a:gd name="connsiteX372" fmla="*/ 163729 w 461613"/>
                <a:gd name="connsiteY372" fmla="*/ 26788 h 378982"/>
                <a:gd name="connsiteX373" fmla="*/ 168431 w 461613"/>
                <a:gd name="connsiteY373" fmla="*/ 30864 h 378982"/>
                <a:gd name="connsiteX374" fmla="*/ 174384 w 461613"/>
                <a:gd name="connsiteY374" fmla="*/ 36019 h 378982"/>
                <a:gd name="connsiteX375" fmla="*/ 180925 w 461613"/>
                <a:gd name="connsiteY375" fmla="*/ 41668 h 378982"/>
                <a:gd name="connsiteX376" fmla="*/ 186307 w 461613"/>
                <a:gd name="connsiteY376" fmla="*/ 46049 h 378982"/>
                <a:gd name="connsiteX377" fmla="*/ 193724 w 461613"/>
                <a:gd name="connsiteY377" fmla="*/ 52073 h 378982"/>
                <a:gd name="connsiteX378" fmla="*/ 201031 w 461613"/>
                <a:gd name="connsiteY378" fmla="*/ 57995 h 378982"/>
                <a:gd name="connsiteX379" fmla="*/ 208189 w 461613"/>
                <a:gd name="connsiteY379" fmla="*/ 63777 h 378982"/>
                <a:gd name="connsiteX380" fmla="*/ 213916 w 461613"/>
                <a:gd name="connsiteY380" fmla="*/ 68400 h 378982"/>
                <a:gd name="connsiteX381" fmla="*/ 221168 w 461613"/>
                <a:gd name="connsiteY381" fmla="*/ 74237 h 378982"/>
                <a:gd name="connsiteX382" fmla="*/ 221732 w 461613"/>
                <a:gd name="connsiteY382" fmla="*/ 74456 h 378982"/>
                <a:gd name="connsiteX383" fmla="*/ 229062 w 461613"/>
                <a:gd name="connsiteY383" fmla="*/ 75113 h 378982"/>
                <a:gd name="connsiteX384" fmla="*/ 238912 w 461613"/>
                <a:gd name="connsiteY384" fmla="*/ 76005 h 378982"/>
                <a:gd name="connsiteX385" fmla="*/ 248809 w 461613"/>
                <a:gd name="connsiteY385" fmla="*/ 76897 h 378982"/>
                <a:gd name="connsiteX386" fmla="*/ 257743 w 461613"/>
                <a:gd name="connsiteY386" fmla="*/ 77702 h 378982"/>
                <a:gd name="connsiteX387" fmla="*/ 261639 w 461613"/>
                <a:gd name="connsiteY387" fmla="*/ 76881 h 378982"/>
                <a:gd name="connsiteX388" fmla="*/ 43474 w 461613"/>
                <a:gd name="connsiteY388" fmla="*/ 160138 h 378982"/>
                <a:gd name="connsiteX389" fmla="*/ 43271 w 461613"/>
                <a:gd name="connsiteY389" fmla="*/ 160467 h 378982"/>
                <a:gd name="connsiteX390" fmla="*/ 42348 w 461613"/>
                <a:gd name="connsiteY390" fmla="*/ 159614 h 378982"/>
                <a:gd name="connsiteX391" fmla="*/ 42403 w 461613"/>
                <a:gd name="connsiteY391" fmla="*/ 157744 h 378982"/>
                <a:gd name="connsiteX392" fmla="*/ 43201 w 461613"/>
                <a:gd name="connsiteY392" fmla="*/ 156680 h 378982"/>
                <a:gd name="connsiteX393" fmla="*/ 43138 w 461613"/>
                <a:gd name="connsiteY393" fmla="*/ 158135 h 378982"/>
                <a:gd name="connsiteX394" fmla="*/ 43483 w 461613"/>
                <a:gd name="connsiteY394" fmla="*/ 159606 h 378982"/>
                <a:gd name="connsiteX395" fmla="*/ 43474 w 461613"/>
                <a:gd name="connsiteY395" fmla="*/ 160138 h 378982"/>
                <a:gd name="connsiteX396" fmla="*/ 50203 w 461613"/>
                <a:gd name="connsiteY396" fmla="*/ 168118 h 378982"/>
                <a:gd name="connsiteX397" fmla="*/ 49624 w 461613"/>
                <a:gd name="connsiteY397" fmla="*/ 168118 h 378982"/>
                <a:gd name="connsiteX398" fmla="*/ 48083 w 461613"/>
                <a:gd name="connsiteY398" fmla="*/ 166483 h 378982"/>
                <a:gd name="connsiteX399" fmla="*/ 47183 w 461613"/>
                <a:gd name="connsiteY399" fmla="*/ 165278 h 378982"/>
                <a:gd name="connsiteX400" fmla="*/ 46260 w 461613"/>
                <a:gd name="connsiteY400" fmla="*/ 164464 h 378982"/>
                <a:gd name="connsiteX401" fmla="*/ 42051 w 461613"/>
                <a:gd name="connsiteY401" fmla="*/ 162829 h 378982"/>
                <a:gd name="connsiteX402" fmla="*/ 41479 w 461613"/>
                <a:gd name="connsiteY402" fmla="*/ 161773 h 378982"/>
                <a:gd name="connsiteX403" fmla="*/ 42121 w 461613"/>
                <a:gd name="connsiteY403" fmla="*/ 160717 h 378982"/>
                <a:gd name="connsiteX404" fmla="*/ 42575 w 461613"/>
                <a:gd name="connsiteY404" fmla="*/ 161765 h 378982"/>
                <a:gd name="connsiteX405" fmla="*/ 43342 w 461613"/>
                <a:gd name="connsiteY405" fmla="*/ 162383 h 378982"/>
                <a:gd name="connsiteX406" fmla="*/ 46823 w 461613"/>
                <a:gd name="connsiteY406" fmla="*/ 163862 h 378982"/>
                <a:gd name="connsiteX407" fmla="*/ 50703 w 461613"/>
                <a:gd name="connsiteY407" fmla="*/ 167085 h 378982"/>
                <a:gd name="connsiteX408" fmla="*/ 51369 w 461613"/>
                <a:gd name="connsiteY408" fmla="*/ 167351 h 378982"/>
                <a:gd name="connsiteX409" fmla="*/ 50203 w 461613"/>
                <a:gd name="connsiteY409" fmla="*/ 168118 h 378982"/>
                <a:gd name="connsiteX410" fmla="*/ 161875 w 461613"/>
                <a:gd name="connsiteY410" fmla="*/ 371097 h 378982"/>
                <a:gd name="connsiteX411" fmla="*/ 163572 w 461613"/>
                <a:gd name="connsiteY411" fmla="*/ 371230 h 378982"/>
                <a:gd name="connsiteX412" fmla="*/ 162868 w 461613"/>
                <a:gd name="connsiteY412" fmla="*/ 370502 h 378982"/>
                <a:gd name="connsiteX413" fmla="*/ 162719 w 461613"/>
                <a:gd name="connsiteY413" fmla="*/ 370150 h 378982"/>
                <a:gd name="connsiteX414" fmla="*/ 163455 w 461613"/>
                <a:gd name="connsiteY414" fmla="*/ 369102 h 378982"/>
                <a:gd name="connsiteX415" fmla="*/ 165880 w 461613"/>
                <a:gd name="connsiteY415" fmla="*/ 371261 h 378982"/>
                <a:gd name="connsiteX416" fmla="*/ 165810 w 461613"/>
                <a:gd name="connsiteY416" fmla="*/ 373820 h 378982"/>
                <a:gd name="connsiteX417" fmla="*/ 165606 w 461613"/>
                <a:gd name="connsiteY417" fmla="*/ 374406 h 378982"/>
                <a:gd name="connsiteX418" fmla="*/ 164949 w 461613"/>
                <a:gd name="connsiteY418" fmla="*/ 373859 h 378982"/>
                <a:gd name="connsiteX419" fmla="*/ 164519 w 461613"/>
                <a:gd name="connsiteY419" fmla="*/ 373319 h 378982"/>
                <a:gd name="connsiteX420" fmla="*/ 164386 w 461613"/>
                <a:gd name="connsiteY420" fmla="*/ 372740 h 378982"/>
                <a:gd name="connsiteX421" fmla="*/ 163713 w 461613"/>
                <a:gd name="connsiteY421" fmla="*/ 372114 h 378982"/>
                <a:gd name="connsiteX422" fmla="*/ 161350 w 461613"/>
                <a:gd name="connsiteY422" fmla="*/ 372521 h 378982"/>
                <a:gd name="connsiteX423" fmla="*/ 159879 w 461613"/>
                <a:gd name="connsiteY423" fmla="*/ 371824 h 378982"/>
                <a:gd name="connsiteX424" fmla="*/ 157775 w 461613"/>
                <a:gd name="connsiteY424" fmla="*/ 369673 h 378982"/>
                <a:gd name="connsiteX425" fmla="*/ 157212 w 461613"/>
                <a:gd name="connsiteY425" fmla="*/ 368116 h 378982"/>
                <a:gd name="connsiteX426" fmla="*/ 158088 w 461613"/>
                <a:gd name="connsiteY426" fmla="*/ 367811 h 378982"/>
                <a:gd name="connsiteX427" fmla="*/ 159019 w 461613"/>
                <a:gd name="connsiteY427" fmla="*/ 367060 h 378982"/>
                <a:gd name="connsiteX428" fmla="*/ 159605 w 461613"/>
                <a:gd name="connsiteY428" fmla="*/ 365832 h 378982"/>
                <a:gd name="connsiteX429" fmla="*/ 159066 w 461613"/>
                <a:gd name="connsiteY429" fmla="*/ 364557 h 378982"/>
                <a:gd name="connsiteX430" fmla="*/ 160317 w 461613"/>
                <a:gd name="connsiteY430" fmla="*/ 364760 h 378982"/>
                <a:gd name="connsiteX431" fmla="*/ 160990 w 461613"/>
                <a:gd name="connsiteY431" fmla="*/ 366067 h 378982"/>
                <a:gd name="connsiteX432" fmla="*/ 161123 w 461613"/>
                <a:gd name="connsiteY432" fmla="*/ 369032 h 378982"/>
                <a:gd name="connsiteX433" fmla="*/ 161311 w 461613"/>
                <a:gd name="connsiteY433" fmla="*/ 369657 h 378982"/>
                <a:gd name="connsiteX434" fmla="*/ 160967 w 461613"/>
                <a:gd name="connsiteY434" fmla="*/ 370338 h 378982"/>
                <a:gd name="connsiteX435" fmla="*/ 161875 w 461613"/>
                <a:gd name="connsiteY435" fmla="*/ 371097 h 378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461613" h="378982">
                  <a:moveTo>
                    <a:pt x="261639" y="76881"/>
                  </a:moveTo>
                  <a:lnTo>
                    <a:pt x="265879" y="77421"/>
                  </a:lnTo>
                  <a:lnTo>
                    <a:pt x="271535" y="78141"/>
                  </a:lnTo>
                  <a:lnTo>
                    <a:pt x="274970" y="78634"/>
                  </a:lnTo>
                  <a:lnTo>
                    <a:pt x="281432" y="79549"/>
                  </a:lnTo>
                  <a:lnTo>
                    <a:pt x="283365" y="83335"/>
                  </a:lnTo>
                  <a:lnTo>
                    <a:pt x="284069" y="85988"/>
                  </a:lnTo>
                  <a:lnTo>
                    <a:pt x="284718" y="88569"/>
                  </a:lnTo>
                  <a:lnTo>
                    <a:pt x="286658" y="90924"/>
                  </a:lnTo>
                  <a:lnTo>
                    <a:pt x="291063" y="90869"/>
                  </a:lnTo>
                  <a:lnTo>
                    <a:pt x="294966" y="90822"/>
                  </a:lnTo>
                  <a:lnTo>
                    <a:pt x="299778" y="90744"/>
                  </a:lnTo>
                  <a:lnTo>
                    <a:pt x="303596" y="90689"/>
                  </a:lnTo>
                  <a:lnTo>
                    <a:pt x="304824" y="93029"/>
                  </a:lnTo>
                  <a:lnTo>
                    <a:pt x="305364" y="95360"/>
                  </a:lnTo>
                  <a:lnTo>
                    <a:pt x="307633" y="100875"/>
                  </a:lnTo>
                  <a:lnTo>
                    <a:pt x="310872" y="105171"/>
                  </a:lnTo>
                  <a:lnTo>
                    <a:pt x="311646" y="106735"/>
                  </a:lnTo>
                  <a:lnTo>
                    <a:pt x="312162" y="109090"/>
                  </a:lnTo>
                  <a:lnTo>
                    <a:pt x="311599" y="109966"/>
                  </a:lnTo>
                  <a:lnTo>
                    <a:pt x="311380" y="110976"/>
                  </a:lnTo>
                  <a:lnTo>
                    <a:pt x="313782" y="113323"/>
                  </a:lnTo>
                  <a:lnTo>
                    <a:pt x="317741" y="115310"/>
                  </a:lnTo>
                  <a:lnTo>
                    <a:pt x="319290" y="115810"/>
                  </a:lnTo>
                  <a:lnTo>
                    <a:pt x="321050" y="116687"/>
                  </a:lnTo>
                  <a:lnTo>
                    <a:pt x="319681" y="118040"/>
                  </a:lnTo>
                  <a:lnTo>
                    <a:pt x="322020" y="121169"/>
                  </a:lnTo>
                  <a:lnTo>
                    <a:pt x="324735" y="124354"/>
                  </a:lnTo>
                  <a:lnTo>
                    <a:pt x="327645" y="125073"/>
                  </a:lnTo>
                  <a:lnTo>
                    <a:pt x="331572" y="129877"/>
                  </a:lnTo>
                  <a:lnTo>
                    <a:pt x="337495" y="132983"/>
                  </a:lnTo>
                  <a:lnTo>
                    <a:pt x="341086" y="137051"/>
                  </a:lnTo>
                  <a:lnTo>
                    <a:pt x="340750" y="137129"/>
                  </a:lnTo>
                  <a:lnTo>
                    <a:pt x="339693" y="136715"/>
                  </a:lnTo>
                  <a:lnTo>
                    <a:pt x="338371" y="136159"/>
                  </a:lnTo>
                  <a:lnTo>
                    <a:pt x="337972" y="136660"/>
                  </a:lnTo>
                  <a:lnTo>
                    <a:pt x="338043" y="138365"/>
                  </a:lnTo>
                  <a:lnTo>
                    <a:pt x="338395" y="140368"/>
                  </a:lnTo>
                  <a:lnTo>
                    <a:pt x="340225" y="142097"/>
                  </a:lnTo>
                  <a:lnTo>
                    <a:pt x="341853" y="143341"/>
                  </a:lnTo>
                  <a:lnTo>
                    <a:pt x="342486" y="145696"/>
                  </a:lnTo>
                  <a:lnTo>
                    <a:pt x="341203" y="150758"/>
                  </a:lnTo>
                  <a:lnTo>
                    <a:pt x="340757" y="150758"/>
                  </a:lnTo>
                  <a:lnTo>
                    <a:pt x="339897" y="150320"/>
                  </a:lnTo>
                  <a:lnTo>
                    <a:pt x="338981" y="150218"/>
                  </a:lnTo>
                  <a:lnTo>
                    <a:pt x="338489" y="150507"/>
                  </a:lnTo>
                  <a:lnTo>
                    <a:pt x="339576" y="154145"/>
                  </a:lnTo>
                  <a:lnTo>
                    <a:pt x="340663" y="156930"/>
                  </a:lnTo>
                  <a:lnTo>
                    <a:pt x="341962" y="159137"/>
                  </a:lnTo>
                  <a:lnTo>
                    <a:pt x="343050" y="162360"/>
                  </a:lnTo>
                  <a:lnTo>
                    <a:pt x="343980" y="163737"/>
                  </a:lnTo>
                  <a:lnTo>
                    <a:pt x="347790" y="167156"/>
                  </a:lnTo>
                  <a:lnTo>
                    <a:pt x="348964" y="170011"/>
                  </a:lnTo>
                  <a:lnTo>
                    <a:pt x="350051" y="175323"/>
                  </a:lnTo>
                  <a:lnTo>
                    <a:pt x="352446" y="178281"/>
                  </a:lnTo>
                  <a:lnTo>
                    <a:pt x="353736" y="180557"/>
                  </a:lnTo>
                  <a:lnTo>
                    <a:pt x="355465" y="182490"/>
                  </a:lnTo>
                  <a:lnTo>
                    <a:pt x="356592" y="185126"/>
                  </a:lnTo>
                  <a:lnTo>
                    <a:pt x="358188" y="187152"/>
                  </a:lnTo>
                  <a:lnTo>
                    <a:pt x="359017" y="187661"/>
                  </a:lnTo>
                  <a:lnTo>
                    <a:pt x="360261" y="187872"/>
                  </a:lnTo>
                  <a:lnTo>
                    <a:pt x="361810" y="187880"/>
                  </a:lnTo>
                  <a:lnTo>
                    <a:pt x="363664" y="187356"/>
                  </a:lnTo>
                  <a:lnTo>
                    <a:pt x="365644" y="186863"/>
                  </a:lnTo>
                  <a:lnTo>
                    <a:pt x="367185" y="187888"/>
                  </a:lnTo>
                  <a:lnTo>
                    <a:pt x="368781" y="187731"/>
                  </a:lnTo>
                  <a:lnTo>
                    <a:pt x="368945" y="188686"/>
                  </a:lnTo>
                  <a:lnTo>
                    <a:pt x="367873" y="189985"/>
                  </a:lnTo>
                  <a:lnTo>
                    <a:pt x="366559" y="193255"/>
                  </a:lnTo>
                  <a:lnTo>
                    <a:pt x="368429" y="193771"/>
                  </a:lnTo>
                  <a:lnTo>
                    <a:pt x="370220" y="194029"/>
                  </a:lnTo>
                  <a:lnTo>
                    <a:pt x="371488" y="194553"/>
                  </a:lnTo>
                  <a:lnTo>
                    <a:pt x="372231" y="194553"/>
                  </a:lnTo>
                  <a:lnTo>
                    <a:pt x="372231" y="195234"/>
                  </a:lnTo>
                  <a:lnTo>
                    <a:pt x="372317" y="198332"/>
                  </a:lnTo>
                  <a:lnTo>
                    <a:pt x="372763" y="199513"/>
                  </a:lnTo>
                  <a:lnTo>
                    <a:pt x="373577" y="200562"/>
                  </a:lnTo>
                  <a:lnTo>
                    <a:pt x="374781" y="202126"/>
                  </a:lnTo>
                  <a:lnTo>
                    <a:pt x="375986" y="203691"/>
                  </a:lnTo>
                  <a:lnTo>
                    <a:pt x="377191" y="205256"/>
                  </a:lnTo>
                  <a:lnTo>
                    <a:pt x="378396" y="206820"/>
                  </a:lnTo>
                  <a:lnTo>
                    <a:pt x="379601" y="208385"/>
                  </a:lnTo>
                  <a:lnTo>
                    <a:pt x="380813" y="209950"/>
                  </a:lnTo>
                  <a:lnTo>
                    <a:pt x="382018" y="211507"/>
                  </a:lnTo>
                  <a:lnTo>
                    <a:pt x="383223" y="213071"/>
                  </a:lnTo>
                  <a:lnTo>
                    <a:pt x="384428" y="214628"/>
                  </a:lnTo>
                  <a:lnTo>
                    <a:pt x="385633" y="216185"/>
                  </a:lnTo>
                  <a:lnTo>
                    <a:pt x="386837" y="217742"/>
                  </a:lnTo>
                  <a:lnTo>
                    <a:pt x="388042" y="219299"/>
                  </a:lnTo>
                  <a:lnTo>
                    <a:pt x="389247" y="220856"/>
                  </a:lnTo>
                  <a:lnTo>
                    <a:pt x="390452" y="222413"/>
                  </a:lnTo>
                  <a:lnTo>
                    <a:pt x="391664" y="223969"/>
                  </a:lnTo>
                  <a:lnTo>
                    <a:pt x="392869" y="225519"/>
                  </a:lnTo>
                  <a:lnTo>
                    <a:pt x="393863" y="226802"/>
                  </a:lnTo>
                  <a:lnTo>
                    <a:pt x="395709" y="227044"/>
                  </a:lnTo>
                  <a:lnTo>
                    <a:pt x="396296" y="227122"/>
                  </a:lnTo>
                  <a:lnTo>
                    <a:pt x="397962" y="227341"/>
                  </a:lnTo>
                  <a:lnTo>
                    <a:pt x="400544" y="227678"/>
                  </a:lnTo>
                  <a:lnTo>
                    <a:pt x="403892" y="228124"/>
                  </a:lnTo>
                  <a:lnTo>
                    <a:pt x="407859" y="228648"/>
                  </a:lnTo>
                  <a:lnTo>
                    <a:pt x="412279" y="229227"/>
                  </a:lnTo>
                  <a:lnTo>
                    <a:pt x="417012" y="229853"/>
                  </a:lnTo>
                  <a:lnTo>
                    <a:pt x="421894" y="230494"/>
                  </a:lnTo>
                  <a:lnTo>
                    <a:pt x="426784" y="231136"/>
                  </a:lnTo>
                  <a:lnTo>
                    <a:pt x="431509" y="231762"/>
                  </a:lnTo>
                  <a:lnTo>
                    <a:pt x="435929" y="232348"/>
                  </a:lnTo>
                  <a:lnTo>
                    <a:pt x="439896" y="232865"/>
                  </a:lnTo>
                  <a:lnTo>
                    <a:pt x="443252" y="233311"/>
                  </a:lnTo>
                  <a:lnTo>
                    <a:pt x="445834" y="233647"/>
                  </a:lnTo>
                  <a:lnTo>
                    <a:pt x="447500" y="233866"/>
                  </a:lnTo>
                  <a:lnTo>
                    <a:pt x="448087" y="233944"/>
                  </a:lnTo>
                  <a:lnTo>
                    <a:pt x="449832" y="234171"/>
                  </a:lnTo>
                  <a:lnTo>
                    <a:pt x="450160" y="234116"/>
                  </a:lnTo>
                  <a:lnTo>
                    <a:pt x="451623" y="232215"/>
                  </a:lnTo>
                  <a:lnTo>
                    <a:pt x="453235" y="234899"/>
                  </a:lnTo>
                  <a:lnTo>
                    <a:pt x="454572" y="237121"/>
                  </a:lnTo>
                  <a:lnTo>
                    <a:pt x="456403" y="240172"/>
                  </a:lnTo>
                  <a:lnTo>
                    <a:pt x="458359" y="243411"/>
                  </a:lnTo>
                  <a:lnTo>
                    <a:pt x="460221" y="246509"/>
                  </a:lnTo>
                  <a:lnTo>
                    <a:pt x="461614" y="248809"/>
                  </a:lnTo>
                  <a:lnTo>
                    <a:pt x="460871" y="251195"/>
                  </a:lnTo>
                  <a:lnTo>
                    <a:pt x="460065" y="253800"/>
                  </a:lnTo>
                  <a:lnTo>
                    <a:pt x="459259" y="256405"/>
                  </a:lnTo>
                  <a:lnTo>
                    <a:pt x="458453" y="259003"/>
                  </a:lnTo>
                  <a:lnTo>
                    <a:pt x="457639" y="261600"/>
                  </a:lnTo>
                  <a:lnTo>
                    <a:pt x="456833" y="264198"/>
                  </a:lnTo>
                  <a:lnTo>
                    <a:pt x="456028" y="266795"/>
                  </a:lnTo>
                  <a:lnTo>
                    <a:pt x="455222" y="269384"/>
                  </a:lnTo>
                  <a:lnTo>
                    <a:pt x="454416" y="271974"/>
                  </a:lnTo>
                  <a:lnTo>
                    <a:pt x="453603" y="274563"/>
                  </a:lnTo>
                  <a:lnTo>
                    <a:pt x="452797" y="277153"/>
                  </a:lnTo>
                  <a:lnTo>
                    <a:pt x="451991" y="279735"/>
                  </a:lnTo>
                  <a:lnTo>
                    <a:pt x="451185" y="282316"/>
                  </a:lnTo>
                  <a:lnTo>
                    <a:pt x="450371" y="284898"/>
                  </a:lnTo>
                  <a:lnTo>
                    <a:pt x="449566" y="287480"/>
                  </a:lnTo>
                  <a:lnTo>
                    <a:pt x="448760" y="290054"/>
                  </a:lnTo>
                  <a:lnTo>
                    <a:pt x="447954" y="292628"/>
                  </a:lnTo>
                  <a:lnTo>
                    <a:pt x="446984" y="295726"/>
                  </a:lnTo>
                  <a:lnTo>
                    <a:pt x="444645" y="296547"/>
                  </a:lnTo>
                  <a:lnTo>
                    <a:pt x="440874" y="297877"/>
                  </a:lnTo>
                  <a:lnTo>
                    <a:pt x="437095" y="299208"/>
                  </a:lnTo>
                  <a:lnTo>
                    <a:pt x="433324" y="300537"/>
                  </a:lnTo>
                  <a:lnTo>
                    <a:pt x="429553" y="301867"/>
                  </a:lnTo>
                  <a:lnTo>
                    <a:pt x="425775" y="303197"/>
                  </a:lnTo>
                  <a:lnTo>
                    <a:pt x="422004" y="304520"/>
                  </a:lnTo>
                  <a:lnTo>
                    <a:pt x="418233" y="305850"/>
                  </a:lnTo>
                  <a:lnTo>
                    <a:pt x="414454" y="307179"/>
                  </a:lnTo>
                  <a:lnTo>
                    <a:pt x="410683" y="308502"/>
                  </a:lnTo>
                  <a:lnTo>
                    <a:pt x="406905" y="309824"/>
                  </a:lnTo>
                  <a:lnTo>
                    <a:pt x="403134" y="311154"/>
                  </a:lnTo>
                  <a:lnTo>
                    <a:pt x="399363" y="312476"/>
                  </a:lnTo>
                  <a:lnTo>
                    <a:pt x="395584" y="313798"/>
                  </a:lnTo>
                  <a:lnTo>
                    <a:pt x="391813" y="315120"/>
                  </a:lnTo>
                  <a:lnTo>
                    <a:pt x="388034" y="316443"/>
                  </a:lnTo>
                  <a:lnTo>
                    <a:pt x="384263" y="317765"/>
                  </a:lnTo>
                  <a:lnTo>
                    <a:pt x="381165" y="318852"/>
                  </a:lnTo>
                  <a:lnTo>
                    <a:pt x="376009" y="319580"/>
                  </a:lnTo>
                  <a:lnTo>
                    <a:pt x="371003" y="320284"/>
                  </a:lnTo>
                  <a:lnTo>
                    <a:pt x="365370" y="321082"/>
                  </a:lnTo>
                  <a:lnTo>
                    <a:pt x="358603" y="322044"/>
                  </a:lnTo>
                  <a:lnTo>
                    <a:pt x="353290" y="322795"/>
                  </a:lnTo>
                  <a:lnTo>
                    <a:pt x="345545" y="323890"/>
                  </a:lnTo>
                  <a:lnTo>
                    <a:pt x="338590" y="324868"/>
                  </a:lnTo>
                  <a:lnTo>
                    <a:pt x="332073" y="325791"/>
                  </a:lnTo>
                  <a:lnTo>
                    <a:pt x="325556" y="326715"/>
                  </a:lnTo>
                  <a:lnTo>
                    <a:pt x="320010" y="327497"/>
                  </a:lnTo>
                  <a:lnTo>
                    <a:pt x="316700" y="328405"/>
                  </a:lnTo>
                  <a:lnTo>
                    <a:pt x="312812" y="330400"/>
                  </a:lnTo>
                  <a:lnTo>
                    <a:pt x="306842" y="333458"/>
                  </a:lnTo>
                  <a:lnTo>
                    <a:pt x="300756" y="336564"/>
                  </a:lnTo>
                  <a:lnTo>
                    <a:pt x="297603" y="338176"/>
                  </a:lnTo>
                  <a:lnTo>
                    <a:pt x="294302" y="342307"/>
                  </a:lnTo>
                  <a:lnTo>
                    <a:pt x="292628" y="344396"/>
                  </a:lnTo>
                  <a:lnTo>
                    <a:pt x="289607" y="348174"/>
                  </a:lnTo>
                  <a:lnTo>
                    <a:pt x="287323" y="351022"/>
                  </a:lnTo>
                  <a:lnTo>
                    <a:pt x="284593" y="354425"/>
                  </a:lnTo>
                  <a:lnTo>
                    <a:pt x="283404" y="357445"/>
                  </a:lnTo>
                  <a:lnTo>
                    <a:pt x="281565" y="362108"/>
                  </a:lnTo>
                  <a:lnTo>
                    <a:pt x="279977" y="363281"/>
                  </a:lnTo>
                  <a:lnTo>
                    <a:pt x="277380" y="364799"/>
                  </a:lnTo>
                  <a:lnTo>
                    <a:pt x="275017" y="365879"/>
                  </a:lnTo>
                  <a:lnTo>
                    <a:pt x="271332" y="365722"/>
                  </a:lnTo>
                  <a:lnTo>
                    <a:pt x="269228" y="362859"/>
                  </a:lnTo>
                  <a:lnTo>
                    <a:pt x="266998" y="359815"/>
                  </a:lnTo>
                  <a:lnTo>
                    <a:pt x="265879" y="358595"/>
                  </a:lnTo>
                  <a:lnTo>
                    <a:pt x="264878" y="358532"/>
                  </a:lnTo>
                  <a:lnTo>
                    <a:pt x="261177" y="358916"/>
                  </a:lnTo>
                  <a:lnTo>
                    <a:pt x="256718" y="359385"/>
                  </a:lnTo>
                  <a:lnTo>
                    <a:pt x="251461" y="358892"/>
                  </a:lnTo>
                  <a:lnTo>
                    <a:pt x="245397" y="358314"/>
                  </a:lnTo>
                  <a:lnTo>
                    <a:pt x="239710" y="357774"/>
                  </a:lnTo>
                  <a:lnTo>
                    <a:pt x="236878" y="357367"/>
                  </a:lnTo>
                  <a:lnTo>
                    <a:pt x="233146" y="355395"/>
                  </a:lnTo>
                  <a:lnTo>
                    <a:pt x="232184" y="355004"/>
                  </a:lnTo>
                  <a:lnTo>
                    <a:pt x="231206" y="354910"/>
                  </a:lnTo>
                  <a:lnTo>
                    <a:pt x="226778" y="354863"/>
                  </a:lnTo>
                  <a:lnTo>
                    <a:pt x="222389" y="354816"/>
                  </a:lnTo>
                  <a:lnTo>
                    <a:pt x="217992" y="355442"/>
                  </a:lnTo>
                  <a:lnTo>
                    <a:pt x="213783" y="355215"/>
                  </a:lnTo>
                  <a:lnTo>
                    <a:pt x="209417" y="355575"/>
                  </a:lnTo>
                  <a:lnTo>
                    <a:pt x="207884" y="356326"/>
                  </a:lnTo>
                  <a:lnTo>
                    <a:pt x="206178" y="356287"/>
                  </a:lnTo>
                  <a:lnTo>
                    <a:pt x="205114" y="356952"/>
                  </a:lnTo>
                  <a:lnTo>
                    <a:pt x="204176" y="357265"/>
                  </a:lnTo>
                  <a:lnTo>
                    <a:pt x="203065" y="356694"/>
                  </a:lnTo>
                  <a:lnTo>
                    <a:pt x="201704" y="356819"/>
                  </a:lnTo>
                  <a:lnTo>
                    <a:pt x="199701" y="356326"/>
                  </a:lnTo>
                  <a:lnTo>
                    <a:pt x="198394" y="355035"/>
                  </a:lnTo>
                  <a:lnTo>
                    <a:pt x="197158" y="353901"/>
                  </a:lnTo>
                  <a:lnTo>
                    <a:pt x="195883" y="353275"/>
                  </a:lnTo>
                  <a:lnTo>
                    <a:pt x="194459" y="352884"/>
                  </a:lnTo>
                  <a:lnTo>
                    <a:pt x="193223" y="352876"/>
                  </a:lnTo>
                  <a:lnTo>
                    <a:pt x="191643" y="353565"/>
                  </a:lnTo>
                  <a:lnTo>
                    <a:pt x="190680" y="354230"/>
                  </a:lnTo>
                  <a:lnTo>
                    <a:pt x="188239" y="356459"/>
                  </a:lnTo>
                  <a:lnTo>
                    <a:pt x="188138" y="357257"/>
                  </a:lnTo>
                  <a:lnTo>
                    <a:pt x="189248" y="358587"/>
                  </a:lnTo>
                  <a:lnTo>
                    <a:pt x="188912" y="359213"/>
                  </a:lnTo>
                  <a:lnTo>
                    <a:pt x="187473" y="359996"/>
                  </a:lnTo>
                  <a:lnTo>
                    <a:pt x="187027" y="362100"/>
                  </a:lnTo>
                  <a:lnTo>
                    <a:pt x="186816" y="363250"/>
                  </a:lnTo>
                  <a:lnTo>
                    <a:pt x="186604" y="366004"/>
                  </a:lnTo>
                  <a:lnTo>
                    <a:pt x="187246" y="368171"/>
                  </a:lnTo>
                  <a:lnTo>
                    <a:pt x="188099" y="368969"/>
                  </a:lnTo>
                  <a:lnTo>
                    <a:pt x="188138" y="369900"/>
                  </a:lnTo>
                  <a:lnTo>
                    <a:pt x="187668" y="371762"/>
                  </a:lnTo>
                  <a:lnTo>
                    <a:pt x="186346" y="372333"/>
                  </a:lnTo>
                  <a:lnTo>
                    <a:pt x="185376" y="374101"/>
                  </a:lnTo>
                  <a:lnTo>
                    <a:pt x="184781" y="374923"/>
                  </a:lnTo>
                  <a:lnTo>
                    <a:pt x="183749" y="375861"/>
                  </a:lnTo>
                  <a:lnTo>
                    <a:pt x="179641" y="378983"/>
                  </a:lnTo>
                  <a:lnTo>
                    <a:pt x="179438" y="377168"/>
                  </a:lnTo>
                  <a:lnTo>
                    <a:pt x="178132" y="374477"/>
                  </a:lnTo>
                  <a:lnTo>
                    <a:pt x="178038" y="372576"/>
                  </a:lnTo>
                  <a:lnTo>
                    <a:pt x="177427" y="370667"/>
                  </a:lnTo>
                  <a:lnTo>
                    <a:pt x="176301" y="369196"/>
                  </a:lnTo>
                  <a:lnTo>
                    <a:pt x="174220" y="367663"/>
                  </a:lnTo>
                  <a:lnTo>
                    <a:pt x="174032" y="365581"/>
                  </a:lnTo>
                  <a:lnTo>
                    <a:pt x="172514" y="363524"/>
                  </a:lnTo>
                  <a:lnTo>
                    <a:pt x="170503" y="361865"/>
                  </a:lnTo>
                  <a:lnTo>
                    <a:pt x="169385" y="358798"/>
                  </a:lnTo>
                  <a:lnTo>
                    <a:pt x="168540" y="354722"/>
                  </a:lnTo>
                  <a:lnTo>
                    <a:pt x="163236" y="349356"/>
                  </a:lnTo>
                  <a:lnTo>
                    <a:pt x="156601" y="344396"/>
                  </a:lnTo>
                  <a:lnTo>
                    <a:pt x="154583" y="341603"/>
                  </a:lnTo>
                  <a:lnTo>
                    <a:pt x="151282" y="335899"/>
                  </a:lnTo>
                  <a:lnTo>
                    <a:pt x="149615" y="331385"/>
                  </a:lnTo>
                  <a:lnTo>
                    <a:pt x="145179" y="326183"/>
                  </a:lnTo>
                  <a:lnTo>
                    <a:pt x="144991" y="324180"/>
                  </a:lnTo>
                  <a:lnTo>
                    <a:pt x="144334" y="321739"/>
                  </a:lnTo>
                  <a:lnTo>
                    <a:pt x="143310" y="319016"/>
                  </a:lnTo>
                  <a:lnTo>
                    <a:pt x="142691" y="316873"/>
                  </a:lnTo>
                  <a:lnTo>
                    <a:pt x="138240" y="307438"/>
                  </a:lnTo>
                  <a:lnTo>
                    <a:pt x="136800" y="305936"/>
                  </a:lnTo>
                  <a:lnTo>
                    <a:pt x="135564" y="303823"/>
                  </a:lnTo>
                  <a:lnTo>
                    <a:pt x="135244" y="302188"/>
                  </a:lnTo>
                  <a:lnTo>
                    <a:pt x="134853" y="301296"/>
                  </a:lnTo>
                  <a:lnTo>
                    <a:pt x="131707" y="299747"/>
                  </a:lnTo>
                  <a:lnTo>
                    <a:pt x="128773" y="295773"/>
                  </a:lnTo>
                  <a:lnTo>
                    <a:pt x="119956" y="289436"/>
                  </a:lnTo>
                  <a:lnTo>
                    <a:pt x="115638" y="288802"/>
                  </a:lnTo>
                  <a:lnTo>
                    <a:pt x="112219" y="286533"/>
                  </a:lnTo>
                  <a:lnTo>
                    <a:pt x="109700" y="283568"/>
                  </a:lnTo>
                  <a:lnTo>
                    <a:pt x="107016" y="278452"/>
                  </a:lnTo>
                  <a:lnTo>
                    <a:pt x="102291" y="272913"/>
                  </a:lnTo>
                  <a:lnTo>
                    <a:pt x="98286" y="265043"/>
                  </a:lnTo>
                  <a:lnTo>
                    <a:pt x="99545" y="262171"/>
                  </a:lnTo>
                  <a:lnTo>
                    <a:pt x="99467" y="260153"/>
                  </a:lnTo>
                  <a:lnTo>
                    <a:pt x="98231" y="256750"/>
                  </a:lnTo>
                  <a:lnTo>
                    <a:pt x="96893" y="254121"/>
                  </a:lnTo>
                  <a:lnTo>
                    <a:pt x="95970" y="251633"/>
                  </a:lnTo>
                  <a:lnTo>
                    <a:pt x="96698" y="248058"/>
                  </a:lnTo>
                  <a:lnTo>
                    <a:pt x="96979" y="244052"/>
                  </a:lnTo>
                  <a:lnTo>
                    <a:pt x="97769" y="241924"/>
                  </a:lnTo>
                  <a:lnTo>
                    <a:pt x="98340" y="239585"/>
                  </a:lnTo>
                  <a:lnTo>
                    <a:pt x="97597" y="234875"/>
                  </a:lnTo>
                  <a:lnTo>
                    <a:pt x="96267" y="232348"/>
                  </a:lnTo>
                  <a:lnTo>
                    <a:pt x="96400" y="230666"/>
                  </a:lnTo>
                  <a:lnTo>
                    <a:pt x="94890" y="229845"/>
                  </a:lnTo>
                  <a:lnTo>
                    <a:pt x="93670" y="228014"/>
                  </a:lnTo>
                  <a:lnTo>
                    <a:pt x="94945" y="228014"/>
                  </a:lnTo>
                  <a:lnTo>
                    <a:pt x="92629" y="225471"/>
                  </a:lnTo>
                  <a:lnTo>
                    <a:pt x="91776" y="224055"/>
                  </a:lnTo>
                  <a:lnTo>
                    <a:pt x="90900" y="220598"/>
                  </a:lnTo>
                  <a:lnTo>
                    <a:pt x="89781" y="217953"/>
                  </a:lnTo>
                  <a:lnTo>
                    <a:pt x="86191" y="211945"/>
                  </a:lnTo>
                  <a:lnTo>
                    <a:pt x="84470" y="208276"/>
                  </a:lnTo>
                  <a:lnTo>
                    <a:pt x="80620" y="203527"/>
                  </a:lnTo>
                  <a:lnTo>
                    <a:pt x="76443" y="200014"/>
                  </a:lnTo>
                  <a:lnTo>
                    <a:pt x="73790" y="198418"/>
                  </a:lnTo>
                  <a:lnTo>
                    <a:pt x="72507" y="196963"/>
                  </a:lnTo>
                  <a:lnTo>
                    <a:pt x="70340" y="196916"/>
                  </a:lnTo>
                  <a:lnTo>
                    <a:pt x="67978" y="194835"/>
                  </a:lnTo>
                  <a:lnTo>
                    <a:pt x="66327" y="194757"/>
                  </a:lnTo>
                  <a:lnTo>
                    <a:pt x="64238" y="194420"/>
                  </a:lnTo>
                  <a:lnTo>
                    <a:pt x="61781" y="190407"/>
                  </a:lnTo>
                  <a:lnTo>
                    <a:pt x="59755" y="186644"/>
                  </a:lnTo>
                  <a:lnTo>
                    <a:pt x="56297" y="181738"/>
                  </a:lnTo>
                  <a:lnTo>
                    <a:pt x="57165" y="180455"/>
                  </a:lnTo>
                  <a:lnTo>
                    <a:pt x="58175" y="178367"/>
                  </a:lnTo>
                  <a:lnTo>
                    <a:pt x="57674" y="175628"/>
                  </a:lnTo>
                  <a:lnTo>
                    <a:pt x="57126" y="173766"/>
                  </a:lnTo>
                  <a:lnTo>
                    <a:pt x="55601" y="170371"/>
                  </a:lnTo>
                  <a:lnTo>
                    <a:pt x="50586" y="161906"/>
                  </a:lnTo>
                  <a:lnTo>
                    <a:pt x="49256" y="160662"/>
                  </a:lnTo>
                  <a:lnTo>
                    <a:pt x="47120" y="159231"/>
                  </a:lnTo>
                  <a:lnTo>
                    <a:pt x="45806" y="155554"/>
                  </a:lnTo>
                  <a:lnTo>
                    <a:pt x="45203" y="152252"/>
                  </a:lnTo>
                  <a:lnTo>
                    <a:pt x="41769" y="150648"/>
                  </a:lnTo>
                  <a:lnTo>
                    <a:pt x="35862" y="138710"/>
                  </a:lnTo>
                  <a:lnTo>
                    <a:pt x="32436" y="134524"/>
                  </a:lnTo>
                  <a:lnTo>
                    <a:pt x="31082" y="131708"/>
                  </a:lnTo>
                  <a:lnTo>
                    <a:pt x="27124" y="127068"/>
                  </a:lnTo>
                  <a:lnTo>
                    <a:pt x="25175" y="122445"/>
                  </a:lnTo>
                  <a:lnTo>
                    <a:pt x="21185" y="118173"/>
                  </a:lnTo>
                  <a:lnTo>
                    <a:pt x="17728" y="110749"/>
                  </a:lnTo>
                  <a:lnTo>
                    <a:pt x="12384" y="103309"/>
                  </a:lnTo>
                  <a:lnTo>
                    <a:pt x="10139" y="102018"/>
                  </a:lnTo>
                  <a:lnTo>
                    <a:pt x="4631" y="101486"/>
                  </a:lnTo>
                  <a:lnTo>
                    <a:pt x="2315" y="100938"/>
                  </a:lnTo>
                  <a:lnTo>
                    <a:pt x="188" y="102573"/>
                  </a:lnTo>
                  <a:lnTo>
                    <a:pt x="0" y="100500"/>
                  </a:lnTo>
                  <a:lnTo>
                    <a:pt x="1471" y="97629"/>
                  </a:lnTo>
                  <a:lnTo>
                    <a:pt x="3591" y="91589"/>
                  </a:lnTo>
                  <a:lnTo>
                    <a:pt x="4013" y="86285"/>
                  </a:lnTo>
                  <a:lnTo>
                    <a:pt x="7346" y="70466"/>
                  </a:lnTo>
                  <a:lnTo>
                    <a:pt x="12025" y="71280"/>
                  </a:lnTo>
                  <a:lnTo>
                    <a:pt x="15874" y="71952"/>
                  </a:lnTo>
                  <a:lnTo>
                    <a:pt x="21499" y="72938"/>
                  </a:lnTo>
                  <a:lnTo>
                    <a:pt x="27319" y="73955"/>
                  </a:lnTo>
                  <a:lnTo>
                    <a:pt x="30722" y="74550"/>
                  </a:lnTo>
                  <a:lnTo>
                    <a:pt x="31888" y="74291"/>
                  </a:lnTo>
                  <a:lnTo>
                    <a:pt x="36598" y="70411"/>
                  </a:lnTo>
                  <a:lnTo>
                    <a:pt x="40838" y="66906"/>
                  </a:lnTo>
                  <a:lnTo>
                    <a:pt x="43381" y="62611"/>
                  </a:lnTo>
                  <a:lnTo>
                    <a:pt x="45837" y="58441"/>
                  </a:lnTo>
                  <a:lnTo>
                    <a:pt x="46964" y="57581"/>
                  </a:lnTo>
                  <a:lnTo>
                    <a:pt x="50735" y="56798"/>
                  </a:lnTo>
                  <a:lnTo>
                    <a:pt x="56720" y="55554"/>
                  </a:lnTo>
                  <a:lnTo>
                    <a:pt x="62642" y="54326"/>
                  </a:lnTo>
                  <a:lnTo>
                    <a:pt x="63119" y="53904"/>
                  </a:lnTo>
                  <a:lnTo>
                    <a:pt x="64496" y="50547"/>
                  </a:lnTo>
                  <a:lnTo>
                    <a:pt x="66249" y="46284"/>
                  </a:lnTo>
                  <a:lnTo>
                    <a:pt x="66609" y="45838"/>
                  </a:lnTo>
                  <a:lnTo>
                    <a:pt x="67039" y="45399"/>
                  </a:lnTo>
                  <a:lnTo>
                    <a:pt x="71279" y="43005"/>
                  </a:lnTo>
                  <a:lnTo>
                    <a:pt x="73853" y="41550"/>
                  </a:lnTo>
                  <a:lnTo>
                    <a:pt x="70184" y="37255"/>
                  </a:lnTo>
                  <a:lnTo>
                    <a:pt x="66726" y="33195"/>
                  </a:lnTo>
                  <a:lnTo>
                    <a:pt x="62845" y="28642"/>
                  </a:lnTo>
                  <a:lnTo>
                    <a:pt x="59560" y="25090"/>
                  </a:lnTo>
                  <a:lnTo>
                    <a:pt x="54638" y="19770"/>
                  </a:lnTo>
                  <a:lnTo>
                    <a:pt x="51415" y="16281"/>
                  </a:lnTo>
                  <a:lnTo>
                    <a:pt x="57056" y="14622"/>
                  </a:lnTo>
                  <a:lnTo>
                    <a:pt x="63159" y="12831"/>
                  </a:lnTo>
                  <a:lnTo>
                    <a:pt x="69316" y="11023"/>
                  </a:lnTo>
                  <a:lnTo>
                    <a:pt x="76724" y="8848"/>
                  </a:lnTo>
                  <a:lnTo>
                    <a:pt x="82521" y="7143"/>
                  </a:lnTo>
                  <a:lnTo>
                    <a:pt x="91174" y="4592"/>
                  </a:lnTo>
                  <a:lnTo>
                    <a:pt x="95406" y="3349"/>
                  </a:lnTo>
                  <a:lnTo>
                    <a:pt x="96173" y="3020"/>
                  </a:lnTo>
                  <a:lnTo>
                    <a:pt x="99428" y="0"/>
                  </a:lnTo>
                  <a:lnTo>
                    <a:pt x="104325" y="845"/>
                  </a:lnTo>
                  <a:lnTo>
                    <a:pt x="111687" y="2120"/>
                  </a:lnTo>
                  <a:lnTo>
                    <a:pt x="118799" y="3341"/>
                  </a:lnTo>
                  <a:lnTo>
                    <a:pt x="126293" y="4788"/>
                  </a:lnTo>
                  <a:lnTo>
                    <a:pt x="128695" y="5962"/>
                  </a:lnTo>
                  <a:lnTo>
                    <a:pt x="135932" y="10280"/>
                  </a:lnTo>
                  <a:lnTo>
                    <a:pt x="140634" y="13081"/>
                  </a:lnTo>
                  <a:lnTo>
                    <a:pt x="146126" y="16343"/>
                  </a:lnTo>
                  <a:lnTo>
                    <a:pt x="152987" y="20419"/>
                  </a:lnTo>
                  <a:lnTo>
                    <a:pt x="157697" y="23212"/>
                  </a:lnTo>
                  <a:lnTo>
                    <a:pt x="163729" y="26788"/>
                  </a:lnTo>
                  <a:lnTo>
                    <a:pt x="168431" y="30864"/>
                  </a:lnTo>
                  <a:lnTo>
                    <a:pt x="174384" y="36019"/>
                  </a:lnTo>
                  <a:lnTo>
                    <a:pt x="180925" y="41668"/>
                  </a:lnTo>
                  <a:lnTo>
                    <a:pt x="186307" y="46049"/>
                  </a:lnTo>
                  <a:lnTo>
                    <a:pt x="193724" y="52073"/>
                  </a:lnTo>
                  <a:lnTo>
                    <a:pt x="201031" y="57995"/>
                  </a:lnTo>
                  <a:lnTo>
                    <a:pt x="208189" y="63777"/>
                  </a:lnTo>
                  <a:lnTo>
                    <a:pt x="213916" y="68400"/>
                  </a:lnTo>
                  <a:lnTo>
                    <a:pt x="221168" y="74237"/>
                  </a:lnTo>
                  <a:lnTo>
                    <a:pt x="221732" y="74456"/>
                  </a:lnTo>
                  <a:lnTo>
                    <a:pt x="229062" y="75113"/>
                  </a:lnTo>
                  <a:lnTo>
                    <a:pt x="238912" y="76005"/>
                  </a:lnTo>
                  <a:lnTo>
                    <a:pt x="248809" y="76897"/>
                  </a:lnTo>
                  <a:lnTo>
                    <a:pt x="257743" y="77702"/>
                  </a:lnTo>
                  <a:lnTo>
                    <a:pt x="261639" y="76881"/>
                  </a:lnTo>
                  <a:close/>
                  <a:moveTo>
                    <a:pt x="43474" y="160138"/>
                  </a:moveTo>
                  <a:lnTo>
                    <a:pt x="43271" y="160467"/>
                  </a:lnTo>
                  <a:lnTo>
                    <a:pt x="42348" y="159614"/>
                  </a:lnTo>
                  <a:lnTo>
                    <a:pt x="42403" y="157744"/>
                  </a:lnTo>
                  <a:lnTo>
                    <a:pt x="43201" y="156680"/>
                  </a:lnTo>
                  <a:lnTo>
                    <a:pt x="43138" y="158135"/>
                  </a:lnTo>
                  <a:lnTo>
                    <a:pt x="43483" y="159606"/>
                  </a:lnTo>
                  <a:lnTo>
                    <a:pt x="43474" y="160138"/>
                  </a:lnTo>
                  <a:close/>
                  <a:moveTo>
                    <a:pt x="50203" y="168118"/>
                  </a:moveTo>
                  <a:lnTo>
                    <a:pt x="49624" y="168118"/>
                  </a:lnTo>
                  <a:lnTo>
                    <a:pt x="48083" y="166483"/>
                  </a:lnTo>
                  <a:lnTo>
                    <a:pt x="47183" y="165278"/>
                  </a:lnTo>
                  <a:lnTo>
                    <a:pt x="46260" y="164464"/>
                  </a:lnTo>
                  <a:lnTo>
                    <a:pt x="42051" y="162829"/>
                  </a:lnTo>
                  <a:lnTo>
                    <a:pt x="41479" y="161773"/>
                  </a:lnTo>
                  <a:lnTo>
                    <a:pt x="42121" y="160717"/>
                  </a:lnTo>
                  <a:lnTo>
                    <a:pt x="42575" y="161765"/>
                  </a:lnTo>
                  <a:lnTo>
                    <a:pt x="43342" y="162383"/>
                  </a:lnTo>
                  <a:lnTo>
                    <a:pt x="46823" y="163862"/>
                  </a:lnTo>
                  <a:lnTo>
                    <a:pt x="50703" y="167085"/>
                  </a:lnTo>
                  <a:lnTo>
                    <a:pt x="51369" y="167351"/>
                  </a:lnTo>
                  <a:lnTo>
                    <a:pt x="50203" y="168118"/>
                  </a:lnTo>
                  <a:close/>
                  <a:moveTo>
                    <a:pt x="161875" y="371097"/>
                  </a:moveTo>
                  <a:lnTo>
                    <a:pt x="163572" y="371230"/>
                  </a:lnTo>
                  <a:lnTo>
                    <a:pt x="162868" y="370502"/>
                  </a:lnTo>
                  <a:lnTo>
                    <a:pt x="162719" y="370150"/>
                  </a:lnTo>
                  <a:lnTo>
                    <a:pt x="163455" y="369102"/>
                  </a:lnTo>
                  <a:lnTo>
                    <a:pt x="165880" y="371261"/>
                  </a:lnTo>
                  <a:lnTo>
                    <a:pt x="165810" y="373820"/>
                  </a:lnTo>
                  <a:lnTo>
                    <a:pt x="165606" y="374406"/>
                  </a:lnTo>
                  <a:lnTo>
                    <a:pt x="164949" y="373859"/>
                  </a:lnTo>
                  <a:lnTo>
                    <a:pt x="164519" y="373319"/>
                  </a:lnTo>
                  <a:lnTo>
                    <a:pt x="164386" y="372740"/>
                  </a:lnTo>
                  <a:lnTo>
                    <a:pt x="163713" y="372114"/>
                  </a:lnTo>
                  <a:lnTo>
                    <a:pt x="161350" y="372521"/>
                  </a:lnTo>
                  <a:lnTo>
                    <a:pt x="159879" y="371824"/>
                  </a:lnTo>
                  <a:lnTo>
                    <a:pt x="157775" y="369673"/>
                  </a:lnTo>
                  <a:lnTo>
                    <a:pt x="157212" y="368116"/>
                  </a:lnTo>
                  <a:lnTo>
                    <a:pt x="158088" y="367811"/>
                  </a:lnTo>
                  <a:lnTo>
                    <a:pt x="159019" y="367060"/>
                  </a:lnTo>
                  <a:lnTo>
                    <a:pt x="159605" y="365832"/>
                  </a:lnTo>
                  <a:lnTo>
                    <a:pt x="159066" y="364557"/>
                  </a:lnTo>
                  <a:lnTo>
                    <a:pt x="160317" y="364760"/>
                  </a:lnTo>
                  <a:lnTo>
                    <a:pt x="160990" y="366067"/>
                  </a:lnTo>
                  <a:lnTo>
                    <a:pt x="161123" y="369032"/>
                  </a:lnTo>
                  <a:lnTo>
                    <a:pt x="161311" y="369657"/>
                  </a:lnTo>
                  <a:lnTo>
                    <a:pt x="160967" y="370338"/>
                  </a:lnTo>
                  <a:lnTo>
                    <a:pt x="161875" y="37109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69" name="Freeform: Shape 768">
              <a:extLst>
                <a:ext uri="{FF2B5EF4-FFF2-40B4-BE49-F238E27FC236}">
                  <a16:creationId xmlns:a16="http://schemas.microsoft.com/office/drawing/2014/main" id="{121388FA-C1F2-4805-C561-4BE8D25D3AAD}"/>
                </a:ext>
              </a:extLst>
            </p:cNvPr>
            <p:cNvSpPr>
              <a:spLocks/>
            </p:cNvSpPr>
            <p:nvPr/>
          </p:nvSpPr>
          <p:spPr>
            <a:xfrm>
              <a:off x="10669018" y="4793089"/>
              <a:ext cx="247048" cy="115473"/>
            </a:xfrm>
            <a:custGeom>
              <a:avLst/>
              <a:gdLst>
                <a:gd name="connsiteX0" fmla="*/ 39727 w 247048"/>
                <a:gd name="connsiteY0" fmla="*/ 15858 h 115473"/>
                <a:gd name="connsiteX1" fmla="*/ 40424 w 247048"/>
                <a:gd name="connsiteY1" fmla="*/ 16633 h 115473"/>
                <a:gd name="connsiteX2" fmla="*/ 38726 w 247048"/>
                <a:gd name="connsiteY2" fmla="*/ 17947 h 115473"/>
                <a:gd name="connsiteX3" fmla="*/ 36489 w 247048"/>
                <a:gd name="connsiteY3" fmla="*/ 17235 h 115473"/>
                <a:gd name="connsiteX4" fmla="*/ 35996 w 247048"/>
                <a:gd name="connsiteY4" fmla="*/ 16492 h 115473"/>
                <a:gd name="connsiteX5" fmla="*/ 35941 w 247048"/>
                <a:gd name="connsiteY5" fmla="*/ 16101 h 115473"/>
                <a:gd name="connsiteX6" fmla="*/ 34377 w 247048"/>
                <a:gd name="connsiteY6" fmla="*/ 16351 h 115473"/>
                <a:gd name="connsiteX7" fmla="*/ 31270 w 247048"/>
                <a:gd name="connsiteY7" fmla="*/ 15702 h 115473"/>
                <a:gd name="connsiteX8" fmla="*/ 26936 w 247048"/>
                <a:gd name="connsiteY8" fmla="*/ 12557 h 115473"/>
                <a:gd name="connsiteX9" fmla="*/ 22352 w 247048"/>
                <a:gd name="connsiteY9" fmla="*/ 6634 h 115473"/>
                <a:gd name="connsiteX10" fmla="*/ 17947 w 247048"/>
                <a:gd name="connsiteY10" fmla="*/ 3356 h 115473"/>
                <a:gd name="connsiteX11" fmla="*/ 17126 w 247048"/>
                <a:gd name="connsiteY11" fmla="*/ 2339 h 115473"/>
                <a:gd name="connsiteX12" fmla="*/ 17016 w 247048"/>
                <a:gd name="connsiteY12" fmla="*/ 649 h 115473"/>
                <a:gd name="connsiteX13" fmla="*/ 17611 w 247048"/>
                <a:gd name="connsiteY13" fmla="*/ 0 h 115473"/>
                <a:gd name="connsiteX14" fmla="*/ 20349 w 247048"/>
                <a:gd name="connsiteY14" fmla="*/ 704 h 115473"/>
                <a:gd name="connsiteX15" fmla="*/ 23893 w 247048"/>
                <a:gd name="connsiteY15" fmla="*/ 3411 h 115473"/>
                <a:gd name="connsiteX16" fmla="*/ 29706 w 247048"/>
                <a:gd name="connsiteY16" fmla="*/ 6220 h 115473"/>
                <a:gd name="connsiteX17" fmla="*/ 31286 w 247048"/>
                <a:gd name="connsiteY17" fmla="*/ 7652 h 115473"/>
                <a:gd name="connsiteX18" fmla="*/ 32296 w 247048"/>
                <a:gd name="connsiteY18" fmla="*/ 11086 h 115473"/>
                <a:gd name="connsiteX19" fmla="*/ 33281 w 247048"/>
                <a:gd name="connsiteY19" fmla="*/ 12111 h 115473"/>
                <a:gd name="connsiteX20" fmla="*/ 36418 w 247048"/>
                <a:gd name="connsiteY20" fmla="*/ 14747 h 115473"/>
                <a:gd name="connsiteX21" fmla="*/ 38077 w 247048"/>
                <a:gd name="connsiteY21" fmla="*/ 15365 h 115473"/>
                <a:gd name="connsiteX22" fmla="*/ 38953 w 247048"/>
                <a:gd name="connsiteY22" fmla="*/ 15483 h 115473"/>
                <a:gd name="connsiteX23" fmla="*/ 39727 w 247048"/>
                <a:gd name="connsiteY23" fmla="*/ 15858 h 115473"/>
                <a:gd name="connsiteX24" fmla="*/ 3567 w 247048"/>
                <a:gd name="connsiteY24" fmla="*/ 10734 h 115473"/>
                <a:gd name="connsiteX25" fmla="*/ 1361 w 247048"/>
                <a:gd name="connsiteY25" fmla="*/ 11258 h 115473"/>
                <a:gd name="connsiteX26" fmla="*/ 0 w 247048"/>
                <a:gd name="connsiteY26" fmla="*/ 10554 h 115473"/>
                <a:gd name="connsiteX27" fmla="*/ 603 w 247048"/>
                <a:gd name="connsiteY27" fmla="*/ 8880 h 115473"/>
                <a:gd name="connsiteX28" fmla="*/ 1354 w 247048"/>
                <a:gd name="connsiteY28" fmla="*/ 8011 h 115473"/>
                <a:gd name="connsiteX29" fmla="*/ 4115 w 247048"/>
                <a:gd name="connsiteY29" fmla="*/ 9552 h 115473"/>
                <a:gd name="connsiteX30" fmla="*/ 3567 w 247048"/>
                <a:gd name="connsiteY30" fmla="*/ 10734 h 115473"/>
                <a:gd name="connsiteX31" fmla="*/ 92246 w 247048"/>
                <a:gd name="connsiteY31" fmla="*/ 42372 h 115473"/>
                <a:gd name="connsiteX32" fmla="*/ 92285 w 247048"/>
                <a:gd name="connsiteY32" fmla="*/ 42880 h 115473"/>
                <a:gd name="connsiteX33" fmla="*/ 89336 w 247048"/>
                <a:gd name="connsiteY33" fmla="*/ 41042 h 115473"/>
                <a:gd name="connsiteX34" fmla="*/ 87098 w 247048"/>
                <a:gd name="connsiteY34" fmla="*/ 38789 h 115473"/>
                <a:gd name="connsiteX35" fmla="*/ 80722 w 247048"/>
                <a:gd name="connsiteY35" fmla="*/ 36340 h 115473"/>
                <a:gd name="connsiteX36" fmla="*/ 79353 w 247048"/>
                <a:gd name="connsiteY36" fmla="*/ 35080 h 115473"/>
                <a:gd name="connsiteX37" fmla="*/ 78203 w 247048"/>
                <a:gd name="connsiteY37" fmla="*/ 34924 h 115473"/>
                <a:gd name="connsiteX38" fmla="*/ 74933 w 247048"/>
                <a:gd name="connsiteY38" fmla="*/ 32874 h 115473"/>
                <a:gd name="connsiteX39" fmla="*/ 71717 w 247048"/>
                <a:gd name="connsiteY39" fmla="*/ 31490 h 115473"/>
                <a:gd name="connsiteX40" fmla="*/ 69762 w 247048"/>
                <a:gd name="connsiteY40" fmla="*/ 29706 h 115473"/>
                <a:gd name="connsiteX41" fmla="*/ 69261 w 247048"/>
                <a:gd name="connsiteY41" fmla="*/ 28978 h 115473"/>
                <a:gd name="connsiteX42" fmla="*/ 68087 w 247048"/>
                <a:gd name="connsiteY42" fmla="*/ 28540 h 115473"/>
                <a:gd name="connsiteX43" fmla="*/ 66069 w 247048"/>
                <a:gd name="connsiteY43" fmla="*/ 26584 h 115473"/>
                <a:gd name="connsiteX44" fmla="*/ 64105 w 247048"/>
                <a:gd name="connsiteY44" fmla="*/ 25286 h 115473"/>
                <a:gd name="connsiteX45" fmla="*/ 63409 w 247048"/>
                <a:gd name="connsiteY45" fmla="*/ 22915 h 115473"/>
                <a:gd name="connsiteX46" fmla="*/ 61516 w 247048"/>
                <a:gd name="connsiteY46" fmla="*/ 21288 h 115473"/>
                <a:gd name="connsiteX47" fmla="*/ 61038 w 247048"/>
                <a:gd name="connsiteY47" fmla="*/ 20576 h 115473"/>
                <a:gd name="connsiteX48" fmla="*/ 67118 w 247048"/>
                <a:gd name="connsiteY48" fmla="*/ 21890 h 115473"/>
                <a:gd name="connsiteX49" fmla="*/ 69934 w 247048"/>
                <a:gd name="connsiteY49" fmla="*/ 24487 h 115473"/>
                <a:gd name="connsiteX50" fmla="*/ 72343 w 247048"/>
                <a:gd name="connsiteY50" fmla="*/ 25958 h 115473"/>
                <a:gd name="connsiteX51" fmla="*/ 73180 w 247048"/>
                <a:gd name="connsiteY51" fmla="*/ 27022 h 115473"/>
                <a:gd name="connsiteX52" fmla="*/ 75348 w 247048"/>
                <a:gd name="connsiteY52" fmla="*/ 28485 h 115473"/>
                <a:gd name="connsiteX53" fmla="*/ 77296 w 247048"/>
                <a:gd name="connsiteY53" fmla="*/ 28618 h 115473"/>
                <a:gd name="connsiteX54" fmla="*/ 79244 w 247048"/>
                <a:gd name="connsiteY54" fmla="*/ 30089 h 115473"/>
                <a:gd name="connsiteX55" fmla="*/ 81020 w 247048"/>
                <a:gd name="connsiteY55" fmla="*/ 30480 h 115473"/>
                <a:gd name="connsiteX56" fmla="*/ 82420 w 247048"/>
                <a:gd name="connsiteY56" fmla="*/ 31247 h 115473"/>
                <a:gd name="connsiteX57" fmla="*/ 91456 w 247048"/>
                <a:gd name="connsiteY57" fmla="*/ 37811 h 115473"/>
                <a:gd name="connsiteX58" fmla="*/ 90376 w 247048"/>
                <a:gd name="connsiteY58" fmla="*/ 39555 h 115473"/>
                <a:gd name="connsiteX59" fmla="*/ 91573 w 247048"/>
                <a:gd name="connsiteY59" fmla="*/ 40823 h 115473"/>
                <a:gd name="connsiteX60" fmla="*/ 92246 w 247048"/>
                <a:gd name="connsiteY60" fmla="*/ 42372 h 115473"/>
                <a:gd name="connsiteX61" fmla="*/ 22180 w 247048"/>
                <a:gd name="connsiteY61" fmla="*/ 28900 h 115473"/>
                <a:gd name="connsiteX62" fmla="*/ 21757 w 247048"/>
                <a:gd name="connsiteY62" fmla="*/ 29205 h 115473"/>
                <a:gd name="connsiteX63" fmla="*/ 21022 w 247048"/>
                <a:gd name="connsiteY63" fmla="*/ 28016 h 115473"/>
                <a:gd name="connsiteX64" fmla="*/ 20490 w 247048"/>
                <a:gd name="connsiteY64" fmla="*/ 27648 h 115473"/>
                <a:gd name="connsiteX65" fmla="*/ 20505 w 247048"/>
                <a:gd name="connsiteY65" fmla="*/ 26326 h 115473"/>
                <a:gd name="connsiteX66" fmla="*/ 18291 w 247048"/>
                <a:gd name="connsiteY66" fmla="*/ 24175 h 115473"/>
                <a:gd name="connsiteX67" fmla="*/ 18111 w 247048"/>
                <a:gd name="connsiteY67" fmla="*/ 22688 h 115473"/>
                <a:gd name="connsiteX68" fmla="*/ 19394 w 247048"/>
                <a:gd name="connsiteY68" fmla="*/ 21233 h 115473"/>
                <a:gd name="connsiteX69" fmla="*/ 21123 w 247048"/>
                <a:gd name="connsiteY69" fmla="*/ 22078 h 115473"/>
                <a:gd name="connsiteX70" fmla="*/ 22837 w 247048"/>
                <a:gd name="connsiteY70" fmla="*/ 23908 h 115473"/>
                <a:gd name="connsiteX71" fmla="*/ 24847 w 247048"/>
                <a:gd name="connsiteY71" fmla="*/ 24503 h 115473"/>
                <a:gd name="connsiteX72" fmla="*/ 24433 w 247048"/>
                <a:gd name="connsiteY72" fmla="*/ 25716 h 115473"/>
                <a:gd name="connsiteX73" fmla="*/ 22626 w 247048"/>
                <a:gd name="connsiteY73" fmla="*/ 27898 h 115473"/>
                <a:gd name="connsiteX74" fmla="*/ 22180 w 247048"/>
                <a:gd name="connsiteY74" fmla="*/ 28900 h 115473"/>
                <a:gd name="connsiteX75" fmla="*/ 32812 w 247048"/>
                <a:gd name="connsiteY75" fmla="*/ 32976 h 115473"/>
                <a:gd name="connsiteX76" fmla="*/ 32327 w 247048"/>
                <a:gd name="connsiteY76" fmla="*/ 33305 h 115473"/>
                <a:gd name="connsiteX77" fmla="*/ 29933 w 247048"/>
                <a:gd name="connsiteY77" fmla="*/ 33179 h 115473"/>
                <a:gd name="connsiteX78" fmla="*/ 28117 w 247048"/>
                <a:gd name="connsiteY78" fmla="*/ 30903 h 115473"/>
                <a:gd name="connsiteX79" fmla="*/ 28133 w 247048"/>
                <a:gd name="connsiteY79" fmla="*/ 29221 h 115473"/>
                <a:gd name="connsiteX80" fmla="*/ 29565 w 247048"/>
                <a:gd name="connsiteY80" fmla="*/ 27680 h 115473"/>
                <a:gd name="connsiteX81" fmla="*/ 31294 w 247048"/>
                <a:gd name="connsiteY81" fmla="*/ 27406 h 115473"/>
                <a:gd name="connsiteX82" fmla="*/ 32241 w 247048"/>
                <a:gd name="connsiteY82" fmla="*/ 28000 h 115473"/>
                <a:gd name="connsiteX83" fmla="*/ 33117 w 247048"/>
                <a:gd name="connsiteY83" fmla="*/ 29291 h 115473"/>
                <a:gd name="connsiteX84" fmla="*/ 33438 w 247048"/>
                <a:gd name="connsiteY84" fmla="*/ 30934 h 115473"/>
                <a:gd name="connsiteX85" fmla="*/ 33242 w 247048"/>
                <a:gd name="connsiteY85" fmla="*/ 32389 h 115473"/>
                <a:gd name="connsiteX86" fmla="*/ 32812 w 247048"/>
                <a:gd name="connsiteY86" fmla="*/ 32976 h 115473"/>
                <a:gd name="connsiteX87" fmla="*/ 20333 w 247048"/>
                <a:gd name="connsiteY87" fmla="*/ 34376 h 115473"/>
                <a:gd name="connsiteX88" fmla="*/ 20067 w 247048"/>
                <a:gd name="connsiteY88" fmla="*/ 34924 h 115473"/>
                <a:gd name="connsiteX89" fmla="*/ 18925 w 247048"/>
                <a:gd name="connsiteY89" fmla="*/ 32201 h 115473"/>
                <a:gd name="connsiteX90" fmla="*/ 18980 w 247048"/>
                <a:gd name="connsiteY90" fmla="*/ 30832 h 115473"/>
                <a:gd name="connsiteX91" fmla="*/ 19176 w 247048"/>
                <a:gd name="connsiteY91" fmla="*/ 29956 h 115473"/>
                <a:gd name="connsiteX92" fmla="*/ 19598 w 247048"/>
                <a:gd name="connsiteY92" fmla="*/ 29690 h 115473"/>
                <a:gd name="connsiteX93" fmla="*/ 20521 w 247048"/>
                <a:gd name="connsiteY93" fmla="*/ 32718 h 115473"/>
                <a:gd name="connsiteX94" fmla="*/ 20333 w 247048"/>
                <a:gd name="connsiteY94" fmla="*/ 34376 h 115473"/>
                <a:gd name="connsiteX95" fmla="*/ 45798 w 247048"/>
                <a:gd name="connsiteY95" fmla="*/ 35933 h 115473"/>
                <a:gd name="connsiteX96" fmla="*/ 47176 w 247048"/>
                <a:gd name="connsiteY96" fmla="*/ 37733 h 115473"/>
                <a:gd name="connsiteX97" fmla="*/ 48764 w 247048"/>
                <a:gd name="connsiteY97" fmla="*/ 41754 h 115473"/>
                <a:gd name="connsiteX98" fmla="*/ 48474 w 247048"/>
                <a:gd name="connsiteY98" fmla="*/ 43138 h 115473"/>
                <a:gd name="connsiteX99" fmla="*/ 47340 w 247048"/>
                <a:gd name="connsiteY99" fmla="*/ 43217 h 115473"/>
                <a:gd name="connsiteX100" fmla="*/ 47019 w 247048"/>
                <a:gd name="connsiteY100" fmla="*/ 44085 h 115473"/>
                <a:gd name="connsiteX101" fmla="*/ 45486 w 247048"/>
                <a:gd name="connsiteY101" fmla="*/ 42129 h 115473"/>
                <a:gd name="connsiteX102" fmla="*/ 43436 w 247048"/>
                <a:gd name="connsiteY102" fmla="*/ 41605 h 115473"/>
                <a:gd name="connsiteX103" fmla="*/ 41942 w 247048"/>
                <a:gd name="connsiteY103" fmla="*/ 40408 h 115473"/>
                <a:gd name="connsiteX104" fmla="*/ 41433 w 247048"/>
                <a:gd name="connsiteY104" fmla="*/ 38038 h 115473"/>
                <a:gd name="connsiteX105" fmla="*/ 41285 w 247048"/>
                <a:gd name="connsiteY105" fmla="*/ 36543 h 115473"/>
                <a:gd name="connsiteX106" fmla="*/ 40111 w 247048"/>
                <a:gd name="connsiteY106" fmla="*/ 36285 h 115473"/>
                <a:gd name="connsiteX107" fmla="*/ 36747 w 247048"/>
                <a:gd name="connsiteY107" fmla="*/ 36661 h 115473"/>
                <a:gd name="connsiteX108" fmla="*/ 35675 w 247048"/>
                <a:gd name="connsiteY108" fmla="*/ 37936 h 115473"/>
                <a:gd name="connsiteX109" fmla="*/ 34142 w 247048"/>
                <a:gd name="connsiteY109" fmla="*/ 37529 h 115473"/>
                <a:gd name="connsiteX110" fmla="*/ 33813 w 247048"/>
                <a:gd name="connsiteY110" fmla="*/ 36379 h 115473"/>
                <a:gd name="connsiteX111" fmla="*/ 34048 w 247048"/>
                <a:gd name="connsiteY111" fmla="*/ 35252 h 115473"/>
                <a:gd name="connsiteX112" fmla="*/ 36097 w 247048"/>
                <a:gd name="connsiteY112" fmla="*/ 34142 h 115473"/>
                <a:gd name="connsiteX113" fmla="*/ 36520 w 247048"/>
                <a:gd name="connsiteY113" fmla="*/ 32710 h 115473"/>
                <a:gd name="connsiteX114" fmla="*/ 38554 w 247048"/>
                <a:gd name="connsiteY114" fmla="*/ 30253 h 115473"/>
                <a:gd name="connsiteX115" fmla="*/ 39814 w 247048"/>
                <a:gd name="connsiteY115" fmla="*/ 29831 h 115473"/>
                <a:gd name="connsiteX116" fmla="*/ 42192 w 247048"/>
                <a:gd name="connsiteY116" fmla="*/ 30715 h 115473"/>
                <a:gd name="connsiteX117" fmla="*/ 42481 w 247048"/>
                <a:gd name="connsiteY117" fmla="*/ 34212 h 115473"/>
                <a:gd name="connsiteX118" fmla="*/ 43334 w 247048"/>
                <a:gd name="connsiteY118" fmla="*/ 35354 h 115473"/>
                <a:gd name="connsiteX119" fmla="*/ 45798 w 247048"/>
                <a:gd name="connsiteY119" fmla="*/ 35933 h 115473"/>
                <a:gd name="connsiteX120" fmla="*/ 111359 w 247048"/>
                <a:gd name="connsiteY120" fmla="*/ 37513 h 115473"/>
                <a:gd name="connsiteX121" fmla="*/ 116804 w 247048"/>
                <a:gd name="connsiteY121" fmla="*/ 44085 h 115473"/>
                <a:gd name="connsiteX122" fmla="*/ 116593 w 247048"/>
                <a:gd name="connsiteY122" fmla="*/ 45251 h 115473"/>
                <a:gd name="connsiteX123" fmla="*/ 115850 w 247048"/>
                <a:gd name="connsiteY123" fmla="*/ 46002 h 115473"/>
                <a:gd name="connsiteX124" fmla="*/ 115638 w 247048"/>
                <a:gd name="connsiteY124" fmla="*/ 48208 h 115473"/>
                <a:gd name="connsiteX125" fmla="*/ 116327 w 247048"/>
                <a:gd name="connsiteY125" fmla="*/ 49053 h 115473"/>
                <a:gd name="connsiteX126" fmla="*/ 117813 w 247048"/>
                <a:gd name="connsiteY126" fmla="*/ 49444 h 115473"/>
                <a:gd name="connsiteX127" fmla="*/ 120340 w 247048"/>
                <a:gd name="connsiteY127" fmla="*/ 51799 h 115473"/>
                <a:gd name="connsiteX128" fmla="*/ 121350 w 247048"/>
                <a:gd name="connsiteY128" fmla="*/ 54686 h 115473"/>
                <a:gd name="connsiteX129" fmla="*/ 121443 w 247048"/>
                <a:gd name="connsiteY129" fmla="*/ 55570 h 115473"/>
                <a:gd name="connsiteX130" fmla="*/ 122499 w 247048"/>
                <a:gd name="connsiteY130" fmla="*/ 56877 h 115473"/>
                <a:gd name="connsiteX131" fmla="*/ 122539 w 247048"/>
                <a:gd name="connsiteY131" fmla="*/ 59638 h 115473"/>
                <a:gd name="connsiteX132" fmla="*/ 124940 w 247048"/>
                <a:gd name="connsiteY132" fmla="*/ 63472 h 115473"/>
                <a:gd name="connsiteX133" fmla="*/ 125152 w 247048"/>
                <a:gd name="connsiteY133" fmla="*/ 65318 h 115473"/>
                <a:gd name="connsiteX134" fmla="*/ 124932 w 247048"/>
                <a:gd name="connsiteY134" fmla="*/ 66147 h 115473"/>
                <a:gd name="connsiteX135" fmla="*/ 123931 w 247048"/>
                <a:gd name="connsiteY135" fmla="*/ 65662 h 115473"/>
                <a:gd name="connsiteX136" fmla="*/ 121060 w 247048"/>
                <a:gd name="connsiteY136" fmla="*/ 61312 h 115473"/>
                <a:gd name="connsiteX137" fmla="*/ 117774 w 247048"/>
                <a:gd name="connsiteY137" fmla="*/ 59435 h 115473"/>
                <a:gd name="connsiteX138" fmla="*/ 117399 w 247048"/>
                <a:gd name="connsiteY138" fmla="*/ 58629 h 115473"/>
                <a:gd name="connsiteX139" fmla="*/ 114082 w 247048"/>
                <a:gd name="connsiteY139" fmla="*/ 56094 h 115473"/>
                <a:gd name="connsiteX140" fmla="*/ 111860 w 247048"/>
                <a:gd name="connsiteY140" fmla="*/ 51830 h 115473"/>
                <a:gd name="connsiteX141" fmla="*/ 109450 w 247048"/>
                <a:gd name="connsiteY141" fmla="*/ 44257 h 115473"/>
                <a:gd name="connsiteX142" fmla="*/ 110584 w 247048"/>
                <a:gd name="connsiteY142" fmla="*/ 42466 h 115473"/>
                <a:gd name="connsiteX143" fmla="*/ 107870 w 247048"/>
                <a:gd name="connsiteY143" fmla="*/ 38797 h 115473"/>
                <a:gd name="connsiteX144" fmla="*/ 108002 w 247048"/>
                <a:gd name="connsiteY144" fmla="*/ 37819 h 115473"/>
                <a:gd name="connsiteX145" fmla="*/ 109145 w 247048"/>
                <a:gd name="connsiteY145" fmla="*/ 38045 h 115473"/>
                <a:gd name="connsiteX146" fmla="*/ 109943 w 247048"/>
                <a:gd name="connsiteY146" fmla="*/ 37999 h 115473"/>
                <a:gd name="connsiteX147" fmla="*/ 110326 w 247048"/>
                <a:gd name="connsiteY147" fmla="*/ 37561 h 115473"/>
                <a:gd name="connsiteX148" fmla="*/ 111359 w 247048"/>
                <a:gd name="connsiteY148" fmla="*/ 37513 h 115473"/>
                <a:gd name="connsiteX149" fmla="*/ 88045 w 247048"/>
                <a:gd name="connsiteY149" fmla="*/ 41793 h 115473"/>
                <a:gd name="connsiteX150" fmla="*/ 86997 w 247048"/>
                <a:gd name="connsiteY150" fmla="*/ 42090 h 115473"/>
                <a:gd name="connsiteX151" fmla="*/ 85440 w 247048"/>
                <a:gd name="connsiteY151" fmla="*/ 41276 h 115473"/>
                <a:gd name="connsiteX152" fmla="*/ 84767 w 247048"/>
                <a:gd name="connsiteY152" fmla="*/ 40541 h 115473"/>
                <a:gd name="connsiteX153" fmla="*/ 85088 w 247048"/>
                <a:gd name="connsiteY153" fmla="*/ 39391 h 115473"/>
                <a:gd name="connsiteX154" fmla="*/ 85995 w 247048"/>
                <a:gd name="connsiteY154" fmla="*/ 38953 h 115473"/>
                <a:gd name="connsiteX155" fmla="*/ 87028 w 247048"/>
                <a:gd name="connsiteY155" fmla="*/ 39727 h 115473"/>
                <a:gd name="connsiteX156" fmla="*/ 87137 w 247048"/>
                <a:gd name="connsiteY156" fmla="*/ 40518 h 115473"/>
                <a:gd name="connsiteX157" fmla="*/ 88045 w 247048"/>
                <a:gd name="connsiteY157" fmla="*/ 41793 h 115473"/>
                <a:gd name="connsiteX158" fmla="*/ 37576 w 247048"/>
                <a:gd name="connsiteY158" fmla="*/ 46331 h 115473"/>
                <a:gd name="connsiteX159" fmla="*/ 37576 w 247048"/>
                <a:gd name="connsiteY159" fmla="*/ 46651 h 115473"/>
                <a:gd name="connsiteX160" fmla="*/ 36363 w 247048"/>
                <a:gd name="connsiteY160" fmla="*/ 46033 h 115473"/>
                <a:gd name="connsiteX161" fmla="*/ 33696 w 247048"/>
                <a:gd name="connsiteY161" fmla="*/ 43053 h 115473"/>
                <a:gd name="connsiteX162" fmla="*/ 34173 w 247048"/>
                <a:gd name="connsiteY162" fmla="*/ 42059 h 115473"/>
                <a:gd name="connsiteX163" fmla="*/ 36622 w 247048"/>
                <a:gd name="connsiteY163" fmla="*/ 40127 h 115473"/>
                <a:gd name="connsiteX164" fmla="*/ 37373 w 247048"/>
                <a:gd name="connsiteY164" fmla="*/ 39868 h 115473"/>
                <a:gd name="connsiteX165" fmla="*/ 38061 w 247048"/>
                <a:gd name="connsiteY165" fmla="*/ 41065 h 115473"/>
                <a:gd name="connsiteX166" fmla="*/ 37466 w 247048"/>
                <a:gd name="connsiteY166" fmla="*/ 42833 h 115473"/>
                <a:gd name="connsiteX167" fmla="*/ 36661 w 247048"/>
                <a:gd name="connsiteY167" fmla="*/ 43279 h 115473"/>
                <a:gd name="connsiteX168" fmla="*/ 36332 w 247048"/>
                <a:gd name="connsiteY168" fmla="*/ 44938 h 115473"/>
                <a:gd name="connsiteX169" fmla="*/ 37576 w 247048"/>
                <a:gd name="connsiteY169" fmla="*/ 46331 h 115473"/>
                <a:gd name="connsiteX170" fmla="*/ 53364 w 247048"/>
                <a:gd name="connsiteY170" fmla="*/ 45681 h 115473"/>
                <a:gd name="connsiteX171" fmla="*/ 51205 w 247048"/>
                <a:gd name="connsiteY171" fmla="*/ 47426 h 115473"/>
                <a:gd name="connsiteX172" fmla="*/ 49624 w 247048"/>
                <a:gd name="connsiteY172" fmla="*/ 46839 h 115473"/>
                <a:gd name="connsiteX173" fmla="*/ 48349 w 247048"/>
                <a:gd name="connsiteY173" fmla="*/ 45345 h 115473"/>
                <a:gd name="connsiteX174" fmla="*/ 48771 w 247048"/>
                <a:gd name="connsiteY174" fmla="*/ 43545 h 115473"/>
                <a:gd name="connsiteX175" fmla="*/ 49006 w 247048"/>
                <a:gd name="connsiteY175" fmla="*/ 43068 h 115473"/>
                <a:gd name="connsiteX176" fmla="*/ 49640 w 247048"/>
                <a:gd name="connsiteY176" fmla="*/ 42966 h 115473"/>
                <a:gd name="connsiteX177" fmla="*/ 50274 w 247048"/>
                <a:gd name="connsiteY177" fmla="*/ 42599 h 115473"/>
                <a:gd name="connsiteX178" fmla="*/ 50962 w 247048"/>
                <a:gd name="connsiteY178" fmla="*/ 41801 h 115473"/>
                <a:gd name="connsiteX179" fmla="*/ 53317 w 247048"/>
                <a:gd name="connsiteY179" fmla="*/ 42434 h 115473"/>
                <a:gd name="connsiteX180" fmla="*/ 53896 w 247048"/>
                <a:gd name="connsiteY180" fmla="*/ 42873 h 115473"/>
                <a:gd name="connsiteX181" fmla="*/ 52495 w 247048"/>
                <a:gd name="connsiteY181" fmla="*/ 43976 h 115473"/>
                <a:gd name="connsiteX182" fmla="*/ 52965 w 247048"/>
                <a:gd name="connsiteY182" fmla="*/ 44328 h 115473"/>
                <a:gd name="connsiteX183" fmla="*/ 53270 w 247048"/>
                <a:gd name="connsiteY183" fmla="*/ 44852 h 115473"/>
                <a:gd name="connsiteX184" fmla="*/ 53364 w 247048"/>
                <a:gd name="connsiteY184" fmla="*/ 45681 h 115473"/>
                <a:gd name="connsiteX185" fmla="*/ 55398 w 247048"/>
                <a:gd name="connsiteY185" fmla="*/ 48717 h 115473"/>
                <a:gd name="connsiteX186" fmla="*/ 54905 w 247048"/>
                <a:gd name="connsiteY186" fmla="*/ 48803 h 115473"/>
                <a:gd name="connsiteX187" fmla="*/ 54396 w 247048"/>
                <a:gd name="connsiteY187" fmla="*/ 47926 h 115473"/>
                <a:gd name="connsiteX188" fmla="*/ 55593 w 247048"/>
                <a:gd name="connsiteY188" fmla="*/ 45548 h 115473"/>
                <a:gd name="connsiteX189" fmla="*/ 56172 w 247048"/>
                <a:gd name="connsiteY189" fmla="*/ 47465 h 115473"/>
                <a:gd name="connsiteX190" fmla="*/ 56548 w 247048"/>
                <a:gd name="connsiteY190" fmla="*/ 48185 h 115473"/>
                <a:gd name="connsiteX191" fmla="*/ 55398 w 247048"/>
                <a:gd name="connsiteY191" fmla="*/ 48717 h 115473"/>
                <a:gd name="connsiteX192" fmla="*/ 43201 w 247048"/>
                <a:gd name="connsiteY192" fmla="*/ 47332 h 115473"/>
                <a:gd name="connsiteX193" fmla="*/ 43154 w 247048"/>
                <a:gd name="connsiteY193" fmla="*/ 48106 h 115473"/>
                <a:gd name="connsiteX194" fmla="*/ 41895 w 247048"/>
                <a:gd name="connsiteY194" fmla="*/ 47864 h 115473"/>
                <a:gd name="connsiteX195" fmla="*/ 39094 w 247048"/>
                <a:gd name="connsiteY195" fmla="*/ 46698 h 115473"/>
                <a:gd name="connsiteX196" fmla="*/ 38992 w 247048"/>
                <a:gd name="connsiteY196" fmla="*/ 46166 h 115473"/>
                <a:gd name="connsiteX197" fmla="*/ 40588 w 247048"/>
                <a:gd name="connsiteY197" fmla="*/ 45971 h 115473"/>
                <a:gd name="connsiteX198" fmla="*/ 41746 w 247048"/>
                <a:gd name="connsiteY198" fmla="*/ 46119 h 115473"/>
                <a:gd name="connsiteX199" fmla="*/ 42716 w 247048"/>
                <a:gd name="connsiteY199" fmla="*/ 46800 h 115473"/>
                <a:gd name="connsiteX200" fmla="*/ 43201 w 247048"/>
                <a:gd name="connsiteY200" fmla="*/ 47332 h 115473"/>
                <a:gd name="connsiteX201" fmla="*/ 77085 w 247048"/>
                <a:gd name="connsiteY201" fmla="*/ 55382 h 115473"/>
                <a:gd name="connsiteX202" fmla="*/ 76795 w 247048"/>
                <a:gd name="connsiteY202" fmla="*/ 55437 h 115473"/>
                <a:gd name="connsiteX203" fmla="*/ 75762 w 247048"/>
                <a:gd name="connsiteY203" fmla="*/ 55163 h 115473"/>
                <a:gd name="connsiteX204" fmla="*/ 74511 w 247048"/>
                <a:gd name="connsiteY204" fmla="*/ 55077 h 115473"/>
                <a:gd name="connsiteX205" fmla="*/ 73744 w 247048"/>
                <a:gd name="connsiteY205" fmla="*/ 54310 h 115473"/>
                <a:gd name="connsiteX206" fmla="*/ 74651 w 247048"/>
                <a:gd name="connsiteY206" fmla="*/ 53215 h 115473"/>
                <a:gd name="connsiteX207" fmla="*/ 75794 w 247048"/>
                <a:gd name="connsiteY207" fmla="*/ 52503 h 115473"/>
                <a:gd name="connsiteX208" fmla="*/ 76318 w 247048"/>
                <a:gd name="connsiteY208" fmla="*/ 52683 h 115473"/>
                <a:gd name="connsiteX209" fmla="*/ 76810 w 247048"/>
                <a:gd name="connsiteY209" fmla="*/ 53145 h 115473"/>
                <a:gd name="connsiteX210" fmla="*/ 77961 w 247048"/>
                <a:gd name="connsiteY210" fmla="*/ 53317 h 115473"/>
                <a:gd name="connsiteX211" fmla="*/ 78086 w 247048"/>
                <a:gd name="connsiteY211" fmla="*/ 54725 h 115473"/>
                <a:gd name="connsiteX212" fmla="*/ 77085 w 247048"/>
                <a:gd name="connsiteY212" fmla="*/ 55382 h 115473"/>
                <a:gd name="connsiteX213" fmla="*/ 98591 w 247048"/>
                <a:gd name="connsiteY213" fmla="*/ 52550 h 115473"/>
                <a:gd name="connsiteX214" fmla="*/ 99859 w 247048"/>
                <a:gd name="connsiteY214" fmla="*/ 52863 h 115473"/>
                <a:gd name="connsiteX215" fmla="*/ 100469 w 247048"/>
                <a:gd name="connsiteY215" fmla="*/ 52816 h 115473"/>
                <a:gd name="connsiteX216" fmla="*/ 101916 w 247048"/>
                <a:gd name="connsiteY216" fmla="*/ 54005 h 115473"/>
                <a:gd name="connsiteX217" fmla="*/ 103849 w 247048"/>
                <a:gd name="connsiteY217" fmla="*/ 55758 h 115473"/>
                <a:gd name="connsiteX218" fmla="*/ 103058 w 247048"/>
                <a:gd name="connsiteY218" fmla="*/ 56665 h 115473"/>
                <a:gd name="connsiteX219" fmla="*/ 101486 w 247048"/>
                <a:gd name="connsiteY219" fmla="*/ 56196 h 115473"/>
                <a:gd name="connsiteX220" fmla="*/ 100962 w 247048"/>
                <a:gd name="connsiteY220" fmla="*/ 56384 h 115473"/>
                <a:gd name="connsiteX221" fmla="*/ 100797 w 247048"/>
                <a:gd name="connsiteY221" fmla="*/ 56258 h 115473"/>
                <a:gd name="connsiteX222" fmla="*/ 100469 w 247048"/>
                <a:gd name="connsiteY222" fmla="*/ 55382 h 115473"/>
                <a:gd name="connsiteX223" fmla="*/ 98756 w 247048"/>
                <a:gd name="connsiteY223" fmla="*/ 54514 h 115473"/>
                <a:gd name="connsiteX224" fmla="*/ 97222 w 247048"/>
                <a:gd name="connsiteY224" fmla="*/ 54443 h 115473"/>
                <a:gd name="connsiteX225" fmla="*/ 97027 w 247048"/>
                <a:gd name="connsiteY225" fmla="*/ 53411 h 115473"/>
                <a:gd name="connsiteX226" fmla="*/ 98591 w 247048"/>
                <a:gd name="connsiteY226" fmla="*/ 52550 h 115473"/>
                <a:gd name="connsiteX227" fmla="*/ 89422 w 247048"/>
                <a:gd name="connsiteY227" fmla="*/ 58676 h 115473"/>
                <a:gd name="connsiteX228" fmla="*/ 94257 w 247048"/>
                <a:gd name="connsiteY228" fmla="*/ 62228 h 115473"/>
                <a:gd name="connsiteX229" fmla="*/ 96338 w 247048"/>
                <a:gd name="connsiteY229" fmla="*/ 61899 h 115473"/>
                <a:gd name="connsiteX230" fmla="*/ 102691 w 247048"/>
                <a:gd name="connsiteY230" fmla="*/ 61962 h 115473"/>
                <a:gd name="connsiteX231" fmla="*/ 106438 w 247048"/>
                <a:gd name="connsiteY231" fmla="*/ 64497 h 115473"/>
                <a:gd name="connsiteX232" fmla="*/ 108637 w 247048"/>
                <a:gd name="connsiteY232" fmla="*/ 65662 h 115473"/>
                <a:gd name="connsiteX233" fmla="*/ 109872 w 247048"/>
                <a:gd name="connsiteY233" fmla="*/ 67931 h 115473"/>
                <a:gd name="connsiteX234" fmla="*/ 111398 w 247048"/>
                <a:gd name="connsiteY234" fmla="*/ 68447 h 115473"/>
                <a:gd name="connsiteX235" fmla="*/ 112337 w 247048"/>
                <a:gd name="connsiteY235" fmla="*/ 69605 h 115473"/>
                <a:gd name="connsiteX236" fmla="*/ 112877 w 247048"/>
                <a:gd name="connsiteY236" fmla="*/ 71718 h 115473"/>
                <a:gd name="connsiteX237" fmla="*/ 112493 w 247048"/>
                <a:gd name="connsiteY237" fmla="*/ 72062 h 115473"/>
                <a:gd name="connsiteX238" fmla="*/ 110553 w 247048"/>
                <a:gd name="connsiteY238" fmla="*/ 72852 h 115473"/>
                <a:gd name="connsiteX239" fmla="*/ 109145 w 247048"/>
                <a:gd name="connsiteY239" fmla="*/ 73180 h 115473"/>
                <a:gd name="connsiteX240" fmla="*/ 105460 w 247048"/>
                <a:gd name="connsiteY240" fmla="*/ 72430 h 115473"/>
                <a:gd name="connsiteX241" fmla="*/ 101940 w 247048"/>
                <a:gd name="connsiteY241" fmla="*/ 70802 h 115473"/>
                <a:gd name="connsiteX242" fmla="*/ 94937 w 247048"/>
                <a:gd name="connsiteY242" fmla="*/ 70607 h 115473"/>
                <a:gd name="connsiteX243" fmla="*/ 91675 w 247048"/>
                <a:gd name="connsiteY243" fmla="*/ 70145 h 115473"/>
                <a:gd name="connsiteX244" fmla="*/ 90549 w 247048"/>
                <a:gd name="connsiteY244" fmla="*/ 69527 h 115473"/>
                <a:gd name="connsiteX245" fmla="*/ 89508 w 247048"/>
                <a:gd name="connsiteY245" fmla="*/ 68698 h 115473"/>
                <a:gd name="connsiteX246" fmla="*/ 87865 w 247048"/>
                <a:gd name="connsiteY246" fmla="*/ 66726 h 115473"/>
                <a:gd name="connsiteX247" fmla="*/ 86582 w 247048"/>
                <a:gd name="connsiteY247" fmla="*/ 64410 h 115473"/>
                <a:gd name="connsiteX248" fmla="*/ 86371 w 247048"/>
                <a:gd name="connsiteY248" fmla="*/ 63049 h 115473"/>
                <a:gd name="connsiteX249" fmla="*/ 86261 w 247048"/>
                <a:gd name="connsiteY249" fmla="*/ 60467 h 115473"/>
                <a:gd name="connsiteX250" fmla="*/ 86660 w 247048"/>
                <a:gd name="connsiteY250" fmla="*/ 59521 h 115473"/>
                <a:gd name="connsiteX251" fmla="*/ 87998 w 247048"/>
                <a:gd name="connsiteY251" fmla="*/ 58582 h 115473"/>
                <a:gd name="connsiteX252" fmla="*/ 89422 w 247048"/>
                <a:gd name="connsiteY252" fmla="*/ 58676 h 115473"/>
                <a:gd name="connsiteX253" fmla="*/ 128883 w 247048"/>
                <a:gd name="connsiteY253" fmla="*/ 66484 h 115473"/>
                <a:gd name="connsiteX254" fmla="*/ 129126 w 247048"/>
                <a:gd name="connsiteY254" fmla="*/ 68854 h 115473"/>
                <a:gd name="connsiteX255" fmla="*/ 129016 w 247048"/>
                <a:gd name="connsiteY255" fmla="*/ 69668 h 115473"/>
                <a:gd name="connsiteX256" fmla="*/ 127350 w 247048"/>
                <a:gd name="connsiteY256" fmla="*/ 67931 h 115473"/>
                <a:gd name="connsiteX257" fmla="*/ 126568 w 247048"/>
                <a:gd name="connsiteY257" fmla="*/ 68549 h 115473"/>
                <a:gd name="connsiteX258" fmla="*/ 125840 w 247048"/>
                <a:gd name="connsiteY258" fmla="*/ 67728 h 115473"/>
                <a:gd name="connsiteX259" fmla="*/ 125895 w 247048"/>
                <a:gd name="connsiteY259" fmla="*/ 65928 h 115473"/>
                <a:gd name="connsiteX260" fmla="*/ 126012 w 247048"/>
                <a:gd name="connsiteY260" fmla="*/ 64011 h 115473"/>
                <a:gd name="connsiteX261" fmla="*/ 125683 w 247048"/>
                <a:gd name="connsiteY261" fmla="*/ 62556 h 115473"/>
                <a:gd name="connsiteX262" fmla="*/ 124855 w 247048"/>
                <a:gd name="connsiteY262" fmla="*/ 60460 h 115473"/>
                <a:gd name="connsiteX263" fmla="*/ 125785 w 247048"/>
                <a:gd name="connsiteY263" fmla="*/ 60796 h 115473"/>
                <a:gd name="connsiteX264" fmla="*/ 128883 w 247048"/>
                <a:gd name="connsiteY264" fmla="*/ 66484 h 115473"/>
                <a:gd name="connsiteX265" fmla="*/ 132568 w 247048"/>
                <a:gd name="connsiteY265" fmla="*/ 83351 h 115473"/>
                <a:gd name="connsiteX266" fmla="*/ 135330 w 247048"/>
                <a:gd name="connsiteY266" fmla="*/ 84658 h 115473"/>
                <a:gd name="connsiteX267" fmla="*/ 136942 w 247048"/>
                <a:gd name="connsiteY267" fmla="*/ 84438 h 115473"/>
                <a:gd name="connsiteX268" fmla="*/ 139328 w 247048"/>
                <a:gd name="connsiteY268" fmla="*/ 85338 h 115473"/>
                <a:gd name="connsiteX269" fmla="*/ 141135 w 247048"/>
                <a:gd name="connsiteY269" fmla="*/ 84830 h 115473"/>
                <a:gd name="connsiteX270" fmla="*/ 142269 w 247048"/>
                <a:gd name="connsiteY270" fmla="*/ 85988 h 115473"/>
                <a:gd name="connsiteX271" fmla="*/ 145125 w 247048"/>
                <a:gd name="connsiteY271" fmla="*/ 90517 h 115473"/>
                <a:gd name="connsiteX272" fmla="*/ 145148 w 247048"/>
                <a:gd name="connsiteY272" fmla="*/ 91988 h 115473"/>
                <a:gd name="connsiteX273" fmla="*/ 147018 w 247048"/>
                <a:gd name="connsiteY273" fmla="*/ 93037 h 115473"/>
                <a:gd name="connsiteX274" fmla="*/ 145438 w 247048"/>
                <a:gd name="connsiteY274" fmla="*/ 93232 h 115473"/>
                <a:gd name="connsiteX275" fmla="*/ 143239 w 247048"/>
                <a:gd name="connsiteY275" fmla="*/ 92692 h 115473"/>
                <a:gd name="connsiteX276" fmla="*/ 141534 w 247048"/>
                <a:gd name="connsiteY276" fmla="*/ 93060 h 115473"/>
                <a:gd name="connsiteX277" fmla="*/ 139750 w 247048"/>
                <a:gd name="connsiteY277" fmla="*/ 92184 h 115473"/>
                <a:gd name="connsiteX278" fmla="*/ 136746 w 247048"/>
                <a:gd name="connsiteY278" fmla="*/ 91730 h 115473"/>
                <a:gd name="connsiteX279" fmla="*/ 134133 w 247048"/>
                <a:gd name="connsiteY279" fmla="*/ 90674 h 115473"/>
                <a:gd name="connsiteX280" fmla="*/ 128672 w 247048"/>
                <a:gd name="connsiteY280" fmla="*/ 87333 h 115473"/>
                <a:gd name="connsiteX281" fmla="*/ 128704 w 247048"/>
                <a:gd name="connsiteY281" fmla="*/ 85667 h 115473"/>
                <a:gd name="connsiteX282" fmla="*/ 127819 w 247048"/>
                <a:gd name="connsiteY282" fmla="*/ 84853 h 115473"/>
                <a:gd name="connsiteX283" fmla="*/ 127561 w 247048"/>
                <a:gd name="connsiteY283" fmla="*/ 82788 h 115473"/>
                <a:gd name="connsiteX284" fmla="*/ 125605 w 247048"/>
                <a:gd name="connsiteY284" fmla="*/ 82138 h 115473"/>
                <a:gd name="connsiteX285" fmla="*/ 123321 w 247048"/>
                <a:gd name="connsiteY285" fmla="*/ 82013 h 115473"/>
                <a:gd name="connsiteX286" fmla="*/ 123141 w 247048"/>
                <a:gd name="connsiteY286" fmla="*/ 81035 h 115473"/>
                <a:gd name="connsiteX287" fmla="*/ 123563 w 247048"/>
                <a:gd name="connsiteY287" fmla="*/ 79306 h 115473"/>
                <a:gd name="connsiteX288" fmla="*/ 125269 w 247048"/>
                <a:gd name="connsiteY288" fmla="*/ 79330 h 115473"/>
                <a:gd name="connsiteX289" fmla="*/ 127319 w 247048"/>
                <a:gd name="connsiteY289" fmla="*/ 80050 h 115473"/>
                <a:gd name="connsiteX290" fmla="*/ 131231 w 247048"/>
                <a:gd name="connsiteY290" fmla="*/ 82569 h 115473"/>
                <a:gd name="connsiteX291" fmla="*/ 132200 w 247048"/>
                <a:gd name="connsiteY291" fmla="*/ 82999 h 115473"/>
                <a:gd name="connsiteX292" fmla="*/ 132568 w 247048"/>
                <a:gd name="connsiteY292" fmla="*/ 83351 h 115473"/>
                <a:gd name="connsiteX293" fmla="*/ 229563 w 247048"/>
                <a:gd name="connsiteY293" fmla="*/ 91573 h 115473"/>
                <a:gd name="connsiteX294" fmla="*/ 227811 w 247048"/>
                <a:gd name="connsiteY294" fmla="*/ 91957 h 115473"/>
                <a:gd name="connsiteX295" fmla="*/ 227255 w 247048"/>
                <a:gd name="connsiteY295" fmla="*/ 91847 h 115473"/>
                <a:gd name="connsiteX296" fmla="*/ 225941 w 247048"/>
                <a:gd name="connsiteY296" fmla="*/ 92051 h 115473"/>
                <a:gd name="connsiteX297" fmla="*/ 224525 w 247048"/>
                <a:gd name="connsiteY297" fmla="*/ 93654 h 115473"/>
                <a:gd name="connsiteX298" fmla="*/ 223485 w 247048"/>
                <a:gd name="connsiteY298" fmla="*/ 93428 h 115473"/>
                <a:gd name="connsiteX299" fmla="*/ 222671 w 247048"/>
                <a:gd name="connsiteY299" fmla="*/ 93490 h 115473"/>
                <a:gd name="connsiteX300" fmla="*/ 222052 w 247048"/>
                <a:gd name="connsiteY300" fmla="*/ 92176 h 115473"/>
                <a:gd name="connsiteX301" fmla="*/ 222037 w 247048"/>
                <a:gd name="connsiteY301" fmla="*/ 91534 h 115473"/>
                <a:gd name="connsiteX302" fmla="*/ 223039 w 247048"/>
                <a:gd name="connsiteY302" fmla="*/ 91636 h 115473"/>
                <a:gd name="connsiteX303" fmla="*/ 223563 w 247048"/>
                <a:gd name="connsiteY303" fmla="*/ 90353 h 115473"/>
                <a:gd name="connsiteX304" fmla="*/ 224642 w 247048"/>
                <a:gd name="connsiteY304" fmla="*/ 89711 h 115473"/>
                <a:gd name="connsiteX305" fmla="*/ 227161 w 247048"/>
                <a:gd name="connsiteY305" fmla="*/ 89414 h 115473"/>
                <a:gd name="connsiteX306" fmla="*/ 229399 w 247048"/>
                <a:gd name="connsiteY306" fmla="*/ 89837 h 115473"/>
                <a:gd name="connsiteX307" fmla="*/ 230197 w 247048"/>
                <a:gd name="connsiteY307" fmla="*/ 90126 h 115473"/>
                <a:gd name="connsiteX308" fmla="*/ 229493 w 247048"/>
                <a:gd name="connsiteY308" fmla="*/ 91284 h 115473"/>
                <a:gd name="connsiteX309" fmla="*/ 229563 w 247048"/>
                <a:gd name="connsiteY309" fmla="*/ 91573 h 115473"/>
                <a:gd name="connsiteX310" fmla="*/ 107549 w 247048"/>
                <a:gd name="connsiteY310" fmla="*/ 114707 h 115473"/>
                <a:gd name="connsiteX311" fmla="*/ 106023 w 247048"/>
                <a:gd name="connsiteY311" fmla="*/ 115474 h 115473"/>
                <a:gd name="connsiteX312" fmla="*/ 104623 w 247048"/>
                <a:gd name="connsiteY312" fmla="*/ 115091 h 115473"/>
                <a:gd name="connsiteX313" fmla="*/ 103559 w 247048"/>
                <a:gd name="connsiteY313" fmla="*/ 114512 h 115473"/>
                <a:gd name="connsiteX314" fmla="*/ 102698 w 247048"/>
                <a:gd name="connsiteY314" fmla="*/ 112798 h 115473"/>
                <a:gd name="connsiteX315" fmla="*/ 100837 w 247048"/>
                <a:gd name="connsiteY315" fmla="*/ 111727 h 115473"/>
                <a:gd name="connsiteX316" fmla="*/ 98184 w 247048"/>
                <a:gd name="connsiteY316" fmla="*/ 111281 h 115473"/>
                <a:gd name="connsiteX317" fmla="*/ 97097 w 247048"/>
                <a:gd name="connsiteY317" fmla="*/ 110538 h 115473"/>
                <a:gd name="connsiteX318" fmla="*/ 96815 w 247048"/>
                <a:gd name="connsiteY318" fmla="*/ 110170 h 115473"/>
                <a:gd name="connsiteX319" fmla="*/ 94977 w 247048"/>
                <a:gd name="connsiteY319" fmla="*/ 109841 h 115473"/>
                <a:gd name="connsiteX320" fmla="*/ 94452 w 247048"/>
                <a:gd name="connsiteY320" fmla="*/ 108910 h 115473"/>
                <a:gd name="connsiteX321" fmla="*/ 94609 w 247048"/>
                <a:gd name="connsiteY321" fmla="*/ 107948 h 115473"/>
                <a:gd name="connsiteX322" fmla="*/ 94906 w 247048"/>
                <a:gd name="connsiteY322" fmla="*/ 107439 h 115473"/>
                <a:gd name="connsiteX323" fmla="*/ 96604 w 247048"/>
                <a:gd name="connsiteY323" fmla="*/ 107909 h 115473"/>
                <a:gd name="connsiteX324" fmla="*/ 104764 w 247048"/>
                <a:gd name="connsiteY324" fmla="*/ 112431 h 115473"/>
                <a:gd name="connsiteX325" fmla="*/ 106704 w 247048"/>
                <a:gd name="connsiteY325" fmla="*/ 113831 h 115473"/>
                <a:gd name="connsiteX326" fmla="*/ 107549 w 247048"/>
                <a:gd name="connsiteY326" fmla="*/ 114707 h 115473"/>
                <a:gd name="connsiteX327" fmla="*/ 247048 w 247048"/>
                <a:gd name="connsiteY327" fmla="*/ 111750 h 115473"/>
                <a:gd name="connsiteX328" fmla="*/ 245108 w 247048"/>
                <a:gd name="connsiteY328" fmla="*/ 112110 h 115473"/>
                <a:gd name="connsiteX329" fmla="*/ 244334 w 247048"/>
                <a:gd name="connsiteY329" fmla="*/ 112024 h 115473"/>
                <a:gd name="connsiteX330" fmla="*/ 243051 w 247048"/>
                <a:gd name="connsiteY330" fmla="*/ 110099 h 115473"/>
                <a:gd name="connsiteX331" fmla="*/ 244005 w 247048"/>
                <a:gd name="connsiteY331" fmla="*/ 109661 h 115473"/>
                <a:gd name="connsiteX332" fmla="*/ 245429 w 247048"/>
                <a:gd name="connsiteY332" fmla="*/ 109826 h 115473"/>
                <a:gd name="connsiteX333" fmla="*/ 245859 w 247048"/>
                <a:gd name="connsiteY333" fmla="*/ 110960 h 115473"/>
                <a:gd name="connsiteX334" fmla="*/ 247048 w 247048"/>
                <a:gd name="connsiteY334" fmla="*/ 111750 h 11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247048" h="115473">
                  <a:moveTo>
                    <a:pt x="39727" y="15858"/>
                  </a:moveTo>
                  <a:lnTo>
                    <a:pt x="40424" y="16633"/>
                  </a:lnTo>
                  <a:lnTo>
                    <a:pt x="38726" y="17947"/>
                  </a:lnTo>
                  <a:lnTo>
                    <a:pt x="36489" y="17235"/>
                  </a:lnTo>
                  <a:lnTo>
                    <a:pt x="35996" y="16492"/>
                  </a:lnTo>
                  <a:lnTo>
                    <a:pt x="35941" y="16101"/>
                  </a:lnTo>
                  <a:lnTo>
                    <a:pt x="34377" y="16351"/>
                  </a:lnTo>
                  <a:lnTo>
                    <a:pt x="31270" y="15702"/>
                  </a:lnTo>
                  <a:lnTo>
                    <a:pt x="26936" y="12557"/>
                  </a:lnTo>
                  <a:lnTo>
                    <a:pt x="22352" y="6634"/>
                  </a:lnTo>
                  <a:lnTo>
                    <a:pt x="17947" y="3356"/>
                  </a:lnTo>
                  <a:lnTo>
                    <a:pt x="17126" y="2339"/>
                  </a:lnTo>
                  <a:lnTo>
                    <a:pt x="17016" y="649"/>
                  </a:lnTo>
                  <a:lnTo>
                    <a:pt x="17611" y="0"/>
                  </a:lnTo>
                  <a:lnTo>
                    <a:pt x="20349" y="704"/>
                  </a:lnTo>
                  <a:lnTo>
                    <a:pt x="23893" y="3411"/>
                  </a:lnTo>
                  <a:lnTo>
                    <a:pt x="29706" y="6220"/>
                  </a:lnTo>
                  <a:lnTo>
                    <a:pt x="31286" y="7652"/>
                  </a:lnTo>
                  <a:lnTo>
                    <a:pt x="32296" y="11086"/>
                  </a:lnTo>
                  <a:lnTo>
                    <a:pt x="33281" y="12111"/>
                  </a:lnTo>
                  <a:lnTo>
                    <a:pt x="36418" y="14747"/>
                  </a:lnTo>
                  <a:lnTo>
                    <a:pt x="38077" y="15365"/>
                  </a:lnTo>
                  <a:lnTo>
                    <a:pt x="38953" y="15483"/>
                  </a:lnTo>
                  <a:lnTo>
                    <a:pt x="39727" y="15858"/>
                  </a:lnTo>
                  <a:close/>
                  <a:moveTo>
                    <a:pt x="3567" y="10734"/>
                  </a:moveTo>
                  <a:lnTo>
                    <a:pt x="1361" y="11258"/>
                  </a:lnTo>
                  <a:lnTo>
                    <a:pt x="0" y="10554"/>
                  </a:lnTo>
                  <a:lnTo>
                    <a:pt x="603" y="8880"/>
                  </a:lnTo>
                  <a:lnTo>
                    <a:pt x="1354" y="8011"/>
                  </a:lnTo>
                  <a:lnTo>
                    <a:pt x="4115" y="9552"/>
                  </a:lnTo>
                  <a:lnTo>
                    <a:pt x="3567" y="10734"/>
                  </a:lnTo>
                  <a:close/>
                  <a:moveTo>
                    <a:pt x="92246" y="42372"/>
                  </a:moveTo>
                  <a:lnTo>
                    <a:pt x="92285" y="42880"/>
                  </a:lnTo>
                  <a:lnTo>
                    <a:pt x="89336" y="41042"/>
                  </a:lnTo>
                  <a:lnTo>
                    <a:pt x="87098" y="38789"/>
                  </a:lnTo>
                  <a:lnTo>
                    <a:pt x="80722" y="36340"/>
                  </a:lnTo>
                  <a:lnTo>
                    <a:pt x="79353" y="35080"/>
                  </a:lnTo>
                  <a:lnTo>
                    <a:pt x="78203" y="34924"/>
                  </a:lnTo>
                  <a:lnTo>
                    <a:pt x="74933" y="32874"/>
                  </a:lnTo>
                  <a:lnTo>
                    <a:pt x="71717" y="31490"/>
                  </a:lnTo>
                  <a:lnTo>
                    <a:pt x="69762" y="29706"/>
                  </a:lnTo>
                  <a:lnTo>
                    <a:pt x="69261" y="28978"/>
                  </a:lnTo>
                  <a:lnTo>
                    <a:pt x="68087" y="28540"/>
                  </a:lnTo>
                  <a:lnTo>
                    <a:pt x="66069" y="26584"/>
                  </a:lnTo>
                  <a:lnTo>
                    <a:pt x="64105" y="25286"/>
                  </a:lnTo>
                  <a:lnTo>
                    <a:pt x="63409" y="22915"/>
                  </a:lnTo>
                  <a:lnTo>
                    <a:pt x="61516" y="21288"/>
                  </a:lnTo>
                  <a:lnTo>
                    <a:pt x="61038" y="20576"/>
                  </a:lnTo>
                  <a:lnTo>
                    <a:pt x="67118" y="21890"/>
                  </a:lnTo>
                  <a:lnTo>
                    <a:pt x="69934" y="24487"/>
                  </a:lnTo>
                  <a:lnTo>
                    <a:pt x="72343" y="25958"/>
                  </a:lnTo>
                  <a:lnTo>
                    <a:pt x="73180" y="27022"/>
                  </a:lnTo>
                  <a:lnTo>
                    <a:pt x="75348" y="28485"/>
                  </a:lnTo>
                  <a:lnTo>
                    <a:pt x="77296" y="28618"/>
                  </a:lnTo>
                  <a:lnTo>
                    <a:pt x="79244" y="30089"/>
                  </a:lnTo>
                  <a:lnTo>
                    <a:pt x="81020" y="30480"/>
                  </a:lnTo>
                  <a:lnTo>
                    <a:pt x="82420" y="31247"/>
                  </a:lnTo>
                  <a:lnTo>
                    <a:pt x="91456" y="37811"/>
                  </a:lnTo>
                  <a:lnTo>
                    <a:pt x="90376" y="39555"/>
                  </a:lnTo>
                  <a:lnTo>
                    <a:pt x="91573" y="40823"/>
                  </a:lnTo>
                  <a:lnTo>
                    <a:pt x="92246" y="42372"/>
                  </a:lnTo>
                  <a:close/>
                  <a:moveTo>
                    <a:pt x="22180" y="28900"/>
                  </a:moveTo>
                  <a:lnTo>
                    <a:pt x="21757" y="29205"/>
                  </a:lnTo>
                  <a:lnTo>
                    <a:pt x="21022" y="28016"/>
                  </a:lnTo>
                  <a:lnTo>
                    <a:pt x="20490" y="27648"/>
                  </a:lnTo>
                  <a:lnTo>
                    <a:pt x="20505" y="26326"/>
                  </a:lnTo>
                  <a:lnTo>
                    <a:pt x="18291" y="24175"/>
                  </a:lnTo>
                  <a:lnTo>
                    <a:pt x="18111" y="22688"/>
                  </a:lnTo>
                  <a:lnTo>
                    <a:pt x="19394" y="21233"/>
                  </a:lnTo>
                  <a:lnTo>
                    <a:pt x="21123" y="22078"/>
                  </a:lnTo>
                  <a:lnTo>
                    <a:pt x="22837" y="23908"/>
                  </a:lnTo>
                  <a:lnTo>
                    <a:pt x="24847" y="24503"/>
                  </a:lnTo>
                  <a:lnTo>
                    <a:pt x="24433" y="25716"/>
                  </a:lnTo>
                  <a:lnTo>
                    <a:pt x="22626" y="27898"/>
                  </a:lnTo>
                  <a:lnTo>
                    <a:pt x="22180" y="28900"/>
                  </a:lnTo>
                  <a:close/>
                  <a:moveTo>
                    <a:pt x="32812" y="32976"/>
                  </a:moveTo>
                  <a:lnTo>
                    <a:pt x="32327" y="33305"/>
                  </a:lnTo>
                  <a:lnTo>
                    <a:pt x="29933" y="33179"/>
                  </a:lnTo>
                  <a:lnTo>
                    <a:pt x="28117" y="30903"/>
                  </a:lnTo>
                  <a:lnTo>
                    <a:pt x="28133" y="29221"/>
                  </a:lnTo>
                  <a:lnTo>
                    <a:pt x="29565" y="27680"/>
                  </a:lnTo>
                  <a:lnTo>
                    <a:pt x="31294" y="27406"/>
                  </a:lnTo>
                  <a:lnTo>
                    <a:pt x="32241" y="28000"/>
                  </a:lnTo>
                  <a:lnTo>
                    <a:pt x="33117" y="29291"/>
                  </a:lnTo>
                  <a:lnTo>
                    <a:pt x="33438" y="30934"/>
                  </a:lnTo>
                  <a:lnTo>
                    <a:pt x="33242" y="32389"/>
                  </a:lnTo>
                  <a:lnTo>
                    <a:pt x="32812" y="32976"/>
                  </a:lnTo>
                  <a:close/>
                  <a:moveTo>
                    <a:pt x="20333" y="34376"/>
                  </a:moveTo>
                  <a:lnTo>
                    <a:pt x="20067" y="34924"/>
                  </a:lnTo>
                  <a:lnTo>
                    <a:pt x="18925" y="32201"/>
                  </a:lnTo>
                  <a:lnTo>
                    <a:pt x="18980" y="30832"/>
                  </a:lnTo>
                  <a:lnTo>
                    <a:pt x="19176" y="29956"/>
                  </a:lnTo>
                  <a:lnTo>
                    <a:pt x="19598" y="29690"/>
                  </a:lnTo>
                  <a:lnTo>
                    <a:pt x="20521" y="32718"/>
                  </a:lnTo>
                  <a:lnTo>
                    <a:pt x="20333" y="34376"/>
                  </a:lnTo>
                  <a:close/>
                  <a:moveTo>
                    <a:pt x="45798" y="35933"/>
                  </a:moveTo>
                  <a:lnTo>
                    <a:pt x="47176" y="37733"/>
                  </a:lnTo>
                  <a:lnTo>
                    <a:pt x="48764" y="41754"/>
                  </a:lnTo>
                  <a:lnTo>
                    <a:pt x="48474" y="43138"/>
                  </a:lnTo>
                  <a:lnTo>
                    <a:pt x="47340" y="43217"/>
                  </a:lnTo>
                  <a:lnTo>
                    <a:pt x="47019" y="44085"/>
                  </a:lnTo>
                  <a:lnTo>
                    <a:pt x="45486" y="42129"/>
                  </a:lnTo>
                  <a:lnTo>
                    <a:pt x="43436" y="41605"/>
                  </a:lnTo>
                  <a:lnTo>
                    <a:pt x="41942" y="40408"/>
                  </a:lnTo>
                  <a:lnTo>
                    <a:pt x="41433" y="38038"/>
                  </a:lnTo>
                  <a:lnTo>
                    <a:pt x="41285" y="36543"/>
                  </a:lnTo>
                  <a:lnTo>
                    <a:pt x="40111" y="36285"/>
                  </a:lnTo>
                  <a:lnTo>
                    <a:pt x="36747" y="36661"/>
                  </a:lnTo>
                  <a:lnTo>
                    <a:pt x="35675" y="37936"/>
                  </a:lnTo>
                  <a:lnTo>
                    <a:pt x="34142" y="37529"/>
                  </a:lnTo>
                  <a:lnTo>
                    <a:pt x="33813" y="36379"/>
                  </a:lnTo>
                  <a:lnTo>
                    <a:pt x="34048" y="35252"/>
                  </a:lnTo>
                  <a:lnTo>
                    <a:pt x="36097" y="34142"/>
                  </a:lnTo>
                  <a:lnTo>
                    <a:pt x="36520" y="32710"/>
                  </a:lnTo>
                  <a:lnTo>
                    <a:pt x="38554" y="30253"/>
                  </a:lnTo>
                  <a:lnTo>
                    <a:pt x="39814" y="29831"/>
                  </a:lnTo>
                  <a:lnTo>
                    <a:pt x="42192" y="30715"/>
                  </a:lnTo>
                  <a:lnTo>
                    <a:pt x="42481" y="34212"/>
                  </a:lnTo>
                  <a:lnTo>
                    <a:pt x="43334" y="35354"/>
                  </a:lnTo>
                  <a:lnTo>
                    <a:pt x="45798" y="35933"/>
                  </a:lnTo>
                  <a:close/>
                  <a:moveTo>
                    <a:pt x="111359" y="37513"/>
                  </a:moveTo>
                  <a:lnTo>
                    <a:pt x="116804" y="44085"/>
                  </a:lnTo>
                  <a:lnTo>
                    <a:pt x="116593" y="45251"/>
                  </a:lnTo>
                  <a:lnTo>
                    <a:pt x="115850" y="46002"/>
                  </a:lnTo>
                  <a:lnTo>
                    <a:pt x="115638" y="48208"/>
                  </a:lnTo>
                  <a:lnTo>
                    <a:pt x="116327" y="49053"/>
                  </a:lnTo>
                  <a:lnTo>
                    <a:pt x="117813" y="49444"/>
                  </a:lnTo>
                  <a:lnTo>
                    <a:pt x="120340" y="51799"/>
                  </a:lnTo>
                  <a:lnTo>
                    <a:pt x="121350" y="54686"/>
                  </a:lnTo>
                  <a:lnTo>
                    <a:pt x="121443" y="55570"/>
                  </a:lnTo>
                  <a:lnTo>
                    <a:pt x="122499" y="56877"/>
                  </a:lnTo>
                  <a:lnTo>
                    <a:pt x="122539" y="59638"/>
                  </a:lnTo>
                  <a:lnTo>
                    <a:pt x="124940" y="63472"/>
                  </a:lnTo>
                  <a:lnTo>
                    <a:pt x="125152" y="65318"/>
                  </a:lnTo>
                  <a:lnTo>
                    <a:pt x="124932" y="66147"/>
                  </a:lnTo>
                  <a:lnTo>
                    <a:pt x="123931" y="65662"/>
                  </a:lnTo>
                  <a:lnTo>
                    <a:pt x="121060" y="61312"/>
                  </a:lnTo>
                  <a:lnTo>
                    <a:pt x="117774" y="59435"/>
                  </a:lnTo>
                  <a:lnTo>
                    <a:pt x="117399" y="58629"/>
                  </a:lnTo>
                  <a:lnTo>
                    <a:pt x="114082" y="56094"/>
                  </a:lnTo>
                  <a:lnTo>
                    <a:pt x="111860" y="51830"/>
                  </a:lnTo>
                  <a:lnTo>
                    <a:pt x="109450" y="44257"/>
                  </a:lnTo>
                  <a:lnTo>
                    <a:pt x="110584" y="42466"/>
                  </a:lnTo>
                  <a:lnTo>
                    <a:pt x="107870" y="38797"/>
                  </a:lnTo>
                  <a:lnTo>
                    <a:pt x="108002" y="37819"/>
                  </a:lnTo>
                  <a:lnTo>
                    <a:pt x="109145" y="38045"/>
                  </a:lnTo>
                  <a:lnTo>
                    <a:pt x="109943" y="37999"/>
                  </a:lnTo>
                  <a:lnTo>
                    <a:pt x="110326" y="37561"/>
                  </a:lnTo>
                  <a:lnTo>
                    <a:pt x="111359" y="37513"/>
                  </a:lnTo>
                  <a:close/>
                  <a:moveTo>
                    <a:pt x="88045" y="41793"/>
                  </a:moveTo>
                  <a:lnTo>
                    <a:pt x="86997" y="42090"/>
                  </a:lnTo>
                  <a:lnTo>
                    <a:pt x="85440" y="41276"/>
                  </a:lnTo>
                  <a:lnTo>
                    <a:pt x="84767" y="40541"/>
                  </a:lnTo>
                  <a:lnTo>
                    <a:pt x="85088" y="39391"/>
                  </a:lnTo>
                  <a:lnTo>
                    <a:pt x="85995" y="38953"/>
                  </a:lnTo>
                  <a:lnTo>
                    <a:pt x="87028" y="39727"/>
                  </a:lnTo>
                  <a:lnTo>
                    <a:pt x="87137" y="40518"/>
                  </a:lnTo>
                  <a:lnTo>
                    <a:pt x="88045" y="41793"/>
                  </a:lnTo>
                  <a:close/>
                  <a:moveTo>
                    <a:pt x="37576" y="46331"/>
                  </a:moveTo>
                  <a:lnTo>
                    <a:pt x="37576" y="46651"/>
                  </a:lnTo>
                  <a:lnTo>
                    <a:pt x="36363" y="46033"/>
                  </a:lnTo>
                  <a:lnTo>
                    <a:pt x="33696" y="43053"/>
                  </a:lnTo>
                  <a:lnTo>
                    <a:pt x="34173" y="42059"/>
                  </a:lnTo>
                  <a:lnTo>
                    <a:pt x="36622" y="40127"/>
                  </a:lnTo>
                  <a:lnTo>
                    <a:pt x="37373" y="39868"/>
                  </a:lnTo>
                  <a:lnTo>
                    <a:pt x="38061" y="41065"/>
                  </a:lnTo>
                  <a:lnTo>
                    <a:pt x="37466" y="42833"/>
                  </a:lnTo>
                  <a:lnTo>
                    <a:pt x="36661" y="43279"/>
                  </a:lnTo>
                  <a:lnTo>
                    <a:pt x="36332" y="44938"/>
                  </a:lnTo>
                  <a:lnTo>
                    <a:pt x="37576" y="46331"/>
                  </a:lnTo>
                  <a:close/>
                  <a:moveTo>
                    <a:pt x="53364" y="45681"/>
                  </a:moveTo>
                  <a:lnTo>
                    <a:pt x="51205" y="47426"/>
                  </a:lnTo>
                  <a:lnTo>
                    <a:pt x="49624" y="46839"/>
                  </a:lnTo>
                  <a:lnTo>
                    <a:pt x="48349" y="45345"/>
                  </a:lnTo>
                  <a:lnTo>
                    <a:pt x="48771" y="43545"/>
                  </a:lnTo>
                  <a:lnTo>
                    <a:pt x="49006" y="43068"/>
                  </a:lnTo>
                  <a:lnTo>
                    <a:pt x="49640" y="42966"/>
                  </a:lnTo>
                  <a:lnTo>
                    <a:pt x="50274" y="42599"/>
                  </a:lnTo>
                  <a:lnTo>
                    <a:pt x="50962" y="41801"/>
                  </a:lnTo>
                  <a:lnTo>
                    <a:pt x="53317" y="42434"/>
                  </a:lnTo>
                  <a:lnTo>
                    <a:pt x="53896" y="42873"/>
                  </a:lnTo>
                  <a:lnTo>
                    <a:pt x="52495" y="43976"/>
                  </a:lnTo>
                  <a:lnTo>
                    <a:pt x="52965" y="44328"/>
                  </a:lnTo>
                  <a:lnTo>
                    <a:pt x="53270" y="44852"/>
                  </a:lnTo>
                  <a:lnTo>
                    <a:pt x="53364" y="45681"/>
                  </a:lnTo>
                  <a:close/>
                  <a:moveTo>
                    <a:pt x="55398" y="48717"/>
                  </a:moveTo>
                  <a:lnTo>
                    <a:pt x="54905" y="48803"/>
                  </a:lnTo>
                  <a:lnTo>
                    <a:pt x="54396" y="47926"/>
                  </a:lnTo>
                  <a:lnTo>
                    <a:pt x="55593" y="45548"/>
                  </a:lnTo>
                  <a:lnTo>
                    <a:pt x="56172" y="47465"/>
                  </a:lnTo>
                  <a:lnTo>
                    <a:pt x="56548" y="48185"/>
                  </a:lnTo>
                  <a:lnTo>
                    <a:pt x="55398" y="48717"/>
                  </a:lnTo>
                  <a:close/>
                  <a:moveTo>
                    <a:pt x="43201" y="47332"/>
                  </a:moveTo>
                  <a:lnTo>
                    <a:pt x="43154" y="48106"/>
                  </a:lnTo>
                  <a:lnTo>
                    <a:pt x="41895" y="47864"/>
                  </a:lnTo>
                  <a:lnTo>
                    <a:pt x="39094" y="46698"/>
                  </a:lnTo>
                  <a:lnTo>
                    <a:pt x="38992" y="46166"/>
                  </a:lnTo>
                  <a:lnTo>
                    <a:pt x="40588" y="45971"/>
                  </a:lnTo>
                  <a:lnTo>
                    <a:pt x="41746" y="46119"/>
                  </a:lnTo>
                  <a:lnTo>
                    <a:pt x="42716" y="46800"/>
                  </a:lnTo>
                  <a:lnTo>
                    <a:pt x="43201" y="47332"/>
                  </a:lnTo>
                  <a:close/>
                  <a:moveTo>
                    <a:pt x="77085" y="55382"/>
                  </a:moveTo>
                  <a:lnTo>
                    <a:pt x="76795" y="55437"/>
                  </a:lnTo>
                  <a:lnTo>
                    <a:pt x="75762" y="55163"/>
                  </a:lnTo>
                  <a:lnTo>
                    <a:pt x="74511" y="55077"/>
                  </a:lnTo>
                  <a:lnTo>
                    <a:pt x="73744" y="54310"/>
                  </a:lnTo>
                  <a:lnTo>
                    <a:pt x="74651" y="53215"/>
                  </a:lnTo>
                  <a:lnTo>
                    <a:pt x="75794" y="52503"/>
                  </a:lnTo>
                  <a:lnTo>
                    <a:pt x="76318" y="52683"/>
                  </a:lnTo>
                  <a:lnTo>
                    <a:pt x="76810" y="53145"/>
                  </a:lnTo>
                  <a:lnTo>
                    <a:pt x="77961" y="53317"/>
                  </a:lnTo>
                  <a:lnTo>
                    <a:pt x="78086" y="54725"/>
                  </a:lnTo>
                  <a:lnTo>
                    <a:pt x="77085" y="55382"/>
                  </a:lnTo>
                  <a:close/>
                  <a:moveTo>
                    <a:pt x="98591" y="52550"/>
                  </a:moveTo>
                  <a:lnTo>
                    <a:pt x="99859" y="52863"/>
                  </a:lnTo>
                  <a:lnTo>
                    <a:pt x="100469" y="52816"/>
                  </a:lnTo>
                  <a:lnTo>
                    <a:pt x="101916" y="54005"/>
                  </a:lnTo>
                  <a:lnTo>
                    <a:pt x="103849" y="55758"/>
                  </a:lnTo>
                  <a:lnTo>
                    <a:pt x="103058" y="56665"/>
                  </a:lnTo>
                  <a:lnTo>
                    <a:pt x="101486" y="56196"/>
                  </a:lnTo>
                  <a:lnTo>
                    <a:pt x="100962" y="56384"/>
                  </a:lnTo>
                  <a:lnTo>
                    <a:pt x="100797" y="56258"/>
                  </a:lnTo>
                  <a:lnTo>
                    <a:pt x="100469" y="55382"/>
                  </a:lnTo>
                  <a:lnTo>
                    <a:pt x="98756" y="54514"/>
                  </a:lnTo>
                  <a:lnTo>
                    <a:pt x="97222" y="54443"/>
                  </a:lnTo>
                  <a:lnTo>
                    <a:pt x="97027" y="53411"/>
                  </a:lnTo>
                  <a:lnTo>
                    <a:pt x="98591" y="52550"/>
                  </a:lnTo>
                  <a:close/>
                  <a:moveTo>
                    <a:pt x="89422" y="58676"/>
                  </a:moveTo>
                  <a:lnTo>
                    <a:pt x="94257" y="62228"/>
                  </a:lnTo>
                  <a:lnTo>
                    <a:pt x="96338" y="61899"/>
                  </a:lnTo>
                  <a:lnTo>
                    <a:pt x="102691" y="61962"/>
                  </a:lnTo>
                  <a:lnTo>
                    <a:pt x="106438" y="64497"/>
                  </a:lnTo>
                  <a:lnTo>
                    <a:pt x="108637" y="65662"/>
                  </a:lnTo>
                  <a:lnTo>
                    <a:pt x="109872" y="67931"/>
                  </a:lnTo>
                  <a:lnTo>
                    <a:pt x="111398" y="68447"/>
                  </a:lnTo>
                  <a:lnTo>
                    <a:pt x="112337" y="69605"/>
                  </a:lnTo>
                  <a:lnTo>
                    <a:pt x="112877" y="71718"/>
                  </a:lnTo>
                  <a:lnTo>
                    <a:pt x="112493" y="72062"/>
                  </a:lnTo>
                  <a:lnTo>
                    <a:pt x="110553" y="72852"/>
                  </a:lnTo>
                  <a:lnTo>
                    <a:pt x="109145" y="73180"/>
                  </a:lnTo>
                  <a:lnTo>
                    <a:pt x="105460" y="72430"/>
                  </a:lnTo>
                  <a:lnTo>
                    <a:pt x="101940" y="70802"/>
                  </a:lnTo>
                  <a:lnTo>
                    <a:pt x="94937" y="70607"/>
                  </a:lnTo>
                  <a:lnTo>
                    <a:pt x="91675" y="70145"/>
                  </a:lnTo>
                  <a:lnTo>
                    <a:pt x="90549" y="69527"/>
                  </a:lnTo>
                  <a:lnTo>
                    <a:pt x="89508" y="68698"/>
                  </a:lnTo>
                  <a:lnTo>
                    <a:pt x="87865" y="66726"/>
                  </a:lnTo>
                  <a:lnTo>
                    <a:pt x="86582" y="64410"/>
                  </a:lnTo>
                  <a:lnTo>
                    <a:pt x="86371" y="63049"/>
                  </a:lnTo>
                  <a:lnTo>
                    <a:pt x="86261" y="60467"/>
                  </a:lnTo>
                  <a:lnTo>
                    <a:pt x="86660" y="59521"/>
                  </a:lnTo>
                  <a:lnTo>
                    <a:pt x="87998" y="58582"/>
                  </a:lnTo>
                  <a:lnTo>
                    <a:pt x="89422" y="58676"/>
                  </a:lnTo>
                  <a:close/>
                  <a:moveTo>
                    <a:pt x="128883" y="66484"/>
                  </a:moveTo>
                  <a:lnTo>
                    <a:pt x="129126" y="68854"/>
                  </a:lnTo>
                  <a:lnTo>
                    <a:pt x="129016" y="69668"/>
                  </a:lnTo>
                  <a:lnTo>
                    <a:pt x="127350" y="67931"/>
                  </a:lnTo>
                  <a:lnTo>
                    <a:pt x="126568" y="68549"/>
                  </a:lnTo>
                  <a:lnTo>
                    <a:pt x="125840" y="67728"/>
                  </a:lnTo>
                  <a:lnTo>
                    <a:pt x="125895" y="65928"/>
                  </a:lnTo>
                  <a:lnTo>
                    <a:pt x="126012" y="64011"/>
                  </a:lnTo>
                  <a:lnTo>
                    <a:pt x="125683" y="62556"/>
                  </a:lnTo>
                  <a:lnTo>
                    <a:pt x="124855" y="60460"/>
                  </a:lnTo>
                  <a:lnTo>
                    <a:pt x="125785" y="60796"/>
                  </a:lnTo>
                  <a:lnTo>
                    <a:pt x="128883" y="66484"/>
                  </a:lnTo>
                  <a:close/>
                  <a:moveTo>
                    <a:pt x="132568" y="83351"/>
                  </a:moveTo>
                  <a:lnTo>
                    <a:pt x="135330" y="84658"/>
                  </a:lnTo>
                  <a:lnTo>
                    <a:pt x="136942" y="84438"/>
                  </a:lnTo>
                  <a:lnTo>
                    <a:pt x="139328" y="85338"/>
                  </a:lnTo>
                  <a:lnTo>
                    <a:pt x="141135" y="84830"/>
                  </a:lnTo>
                  <a:lnTo>
                    <a:pt x="142269" y="85988"/>
                  </a:lnTo>
                  <a:lnTo>
                    <a:pt x="145125" y="90517"/>
                  </a:lnTo>
                  <a:lnTo>
                    <a:pt x="145148" y="91988"/>
                  </a:lnTo>
                  <a:lnTo>
                    <a:pt x="147018" y="93037"/>
                  </a:lnTo>
                  <a:lnTo>
                    <a:pt x="145438" y="93232"/>
                  </a:lnTo>
                  <a:lnTo>
                    <a:pt x="143239" y="92692"/>
                  </a:lnTo>
                  <a:lnTo>
                    <a:pt x="141534" y="93060"/>
                  </a:lnTo>
                  <a:lnTo>
                    <a:pt x="139750" y="92184"/>
                  </a:lnTo>
                  <a:lnTo>
                    <a:pt x="136746" y="91730"/>
                  </a:lnTo>
                  <a:lnTo>
                    <a:pt x="134133" y="90674"/>
                  </a:lnTo>
                  <a:lnTo>
                    <a:pt x="128672" y="87333"/>
                  </a:lnTo>
                  <a:lnTo>
                    <a:pt x="128704" y="85667"/>
                  </a:lnTo>
                  <a:lnTo>
                    <a:pt x="127819" y="84853"/>
                  </a:lnTo>
                  <a:lnTo>
                    <a:pt x="127561" y="82788"/>
                  </a:lnTo>
                  <a:lnTo>
                    <a:pt x="125605" y="82138"/>
                  </a:lnTo>
                  <a:lnTo>
                    <a:pt x="123321" y="82013"/>
                  </a:lnTo>
                  <a:lnTo>
                    <a:pt x="123141" y="81035"/>
                  </a:lnTo>
                  <a:lnTo>
                    <a:pt x="123563" y="79306"/>
                  </a:lnTo>
                  <a:lnTo>
                    <a:pt x="125269" y="79330"/>
                  </a:lnTo>
                  <a:lnTo>
                    <a:pt x="127319" y="80050"/>
                  </a:lnTo>
                  <a:lnTo>
                    <a:pt x="131231" y="82569"/>
                  </a:lnTo>
                  <a:lnTo>
                    <a:pt x="132200" y="82999"/>
                  </a:lnTo>
                  <a:lnTo>
                    <a:pt x="132568" y="83351"/>
                  </a:lnTo>
                  <a:close/>
                  <a:moveTo>
                    <a:pt x="229563" y="91573"/>
                  </a:moveTo>
                  <a:lnTo>
                    <a:pt x="227811" y="91957"/>
                  </a:lnTo>
                  <a:lnTo>
                    <a:pt x="227255" y="91847"/>
                  </a:lnTo>
                  <a:lnTo>
                    <a:pt x="225941" y="92051"/>
                  </a:lnTo>
                  <a:lnTo>
                    <a:pt x="224525" y="93654"/>
                  </a:lnTo>
                  <a:lnTo>
                    <a:pt x="223485" y="93428"/>
                  </a:lnTo>
                  <a:lnTo>
                    <a:pt x="222671" y="93490"/>
                  </a:lnTo>
                  <a:lnTo>
                    <a:pt x="222052" y="92176"/>
                  </a:lnTo>
                  <a:lnTo>
                    <a:pt x="222037" y="91534"/>
                  </a:lnTo>
                  <a:lnTo>
                    <a:pt x="223039" y="91636"/>
                  </a:lnTo>
                  <a:lnTo>
                    <a:pt x="223563" y="90353"/>
                  </a:lnTo>
                  <a:lnTo>
                    <a:pt x="224642" y="89711"/>
                  </a:lnTo>
                  <a:lnTo>
                    <a:pt x="227161" y="89414"/>
                  </a:lnTo>
                  <a:lnTo>
                    <a:pt x="229399" y="89837"/>
                  </a:lnTo>
                  <a:lnTo>
                    <a:pt x="230197" y="90126"/>
                  </a:lnTo>
                  <a:lnTo>
                    <a:pt x="229493" y="91284"/>
                  </a:lnTo>
                  <a:lnTo>
                    <a:pt x="229563" y="91573"/>
                  </a:lnTo>
                  <a:close/>
                  <a:moveTo>
                    <a:pt x="107549" y="114707"/>
                  </a:moveTo>
                  <a:lnTo>
                    <a:pt x="106023" y="115474"/>
                  </a:lnTo>
                  <a:lnTo>
                    <a:pt x="104623" y="115091"/>
                  </a:lnTo>
                  <a:lnTo>
                    <a:pt x="103559" y="114512"/>
                  </a:lnTo>
                  <a:lnTo>
                    <a:pt x="102698" y="112798"/>
                  </a:lnTo>
                  <a:lnTo>
                    <a:pt x="100837" y="111727"/>
                  </a:lnTo>
                  <a:lnTo>
                    <a:pt x="98184" y="111281"/>
                  </a:lnTo>
                  <a:lnTo>
                    <a:pt x="97097" y="110538"/>
                  </a:lnTo>
                  <a:lnTo>
                    <a:pt x="96815" y="110170"/>
                  </a:lnTo>
                  <a:lnTo>
                    <a:pt x="94977" y="109841"/>
                  </a:lnTo>
                  <a:lnTo>
                    <a:pt x="94452" y="108910"/>
                  </a:lnTo>
                  <a:lnTo>
                    <a:pt x="94609" y="107948"/>
                  </a:lnTo>
                  <a:lnTo>
                    <a:pt x="94906" y="107439"/>
                  </a:lnTo>
                  <a:lnTo>
                    <a:pt x="96604" y="107909"/>
                  </a:lnTo>
                  <a:lnTo>
                    <a:pt x="104764" y="112431"/>
                  </a:lnTo>
                  <a:lnTo>
                    <a:pt x="106704" y="113831"/>
                  </a:lnTo>
                  <a:lnTo>
                    <a:pt x="107549" y="114707"/>
                  </a:lnTo>
                  <a:close/>
                  <a:moveTo>
                    <a:pt x="247048" y="111750"/>
                  </a:moveTo>
                  <a:lnTo>
                    <a:pt x="245108" y="112110"/>
                  </a:lnTo>
                  <a:lnTo>
                    <a:pt x="244334" y="112024"/>
                  </a:lnTo>
                  <a:lnTo>
                    <a:pt x="243051" y="110099"/>
                  </a:lnTo>
                  <a:lnTo>
                    <a:pt x="244005" y="109661"/>
                  </a:lnTo>
                  <a:lnTo>
                    <a:pt x="245429" y="109826"/>
                  </a:lnTo>
                  <a:lnTo>
                    <a:pt x="245859" y="110960"/>
                  </a:lnTo>
                  <a:lnTo>
                    <a:pt x="247048" y="1117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0" name="Freeform: Shape 769">
              <a:extLst>
                <a:ext uri="{FF2B5EF4-FFF2-40B4-BE49-F238E27FC236}">
                  <a16:creationId xmlns:a16="http://schemas.microsoft.com/office/drawing/2014/main" id="{514552DA-8722-49F8-2DF3-B58D777BED05}"/>
                </a:ext>
              </a:extLst>
            </p:cNvPr>
            <p:cNvSpPr>
              <a:spLocks/>
            </p:cNvSpPr>
            <p:nvPr/>
          </p:nvSpPr>
          <p:spPr>
            <a:xfrm>
              <a:off x="8466924" y="4748167"/>
              <a:ext cx="3497" cy="4960"/>
            </a:xfrm>
            <a:custGeom>
              <a:avLst/>
              <a:gdLst>
                <a:gd name="connsiteX0" fmla="*/ 3435 w 3497"/>
                <a:gd name="connsiteY0" fmla="*/ 2934 h 4960"/>
                <a:gd name="connsiteX1" fmla="*/ 3497 w 3497"/>
                <a:gd name="connsiteY1" fmla="*/ 4960 h 4960"/>
                <a:gd name="connsiteX2" fmla="*/ 2441 w 3497"/>
                <a:gd name="connsiteY2" fmla="*/ 4279 h 4960"/>
                <a:gd name="connsiteX3" fmla="*/ 2144 w 3497"/>
                <a:gd name="connsiteY3" fmla="*/ 2973 h 4960"/>
                <a:gd name="connsiteX4" fmla="*/ 735 w 3497"/>
                <a:gd name="connsiteY4" fmla="*/ 1995 h 4960"/>
                <a:gd name="connsiteX5" fmla="*/ 0 w 3497"/>
                <a:gd name="connsiteY5" fmla="*/ 1103 h 4960"/>
                <a:gd name="connsiteX6" fmla="*/ 1588 w 3497"/>
                <a:gd name="connsiteY6" fmla="*/ 0 h 4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97" h="4960">
                  <a:moveTo>
                    <a:pt x="3435" y="2934"/>
                  </a:moveTo>
                  <a:lnTo>
                    <a:pt x="3497" y="4960"/>
                  </a:lnTo>
                  <a:lnTo>
                    <a:pt x="2441" y="4279"/>
                  </a:lnTo>
                  <a:lnTo>
                    <a:pt x="2144" y="2973"/>
                  </a:lnTo>
                  <a:lnTo>
                    <a:pt x="735" y="1995"/>
                  </a:lnTo>
                  <a:lnTo>
                    <a:pt x="0" y="1103"/>
                  </a:lnTo>
                  <a:lnTo>
                    <a:pt x="1588"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1" name="Freeform: Shape 770">
              <a:extLst>
                <a:ext uri="{FF2B5EF4-FFF2-40B4-BE49-F238E27FC236}">
                  <a16:creationId xmlns:a16="http://schemas.microsoft.com/office/drawing/2014/main" id="{62741A7E-5731-92C4-BDF4-8BCD21BFBEEA}"/>
                </a:ext>
              </a:extLst>
            </p:cNvPr>
            <p:cNvSpPr>
              <a:spLocks/>
            </p:cNvSpPr>
            <p:nvPr/>
          </p:nvSpPr>
          <p:spPr>
            <a:xfrm>
              <a:off x="7730106" y="4151653"/>
              <a:ext cx="368522" cy="307249"/>
            </a:xfrm>
            <a:custGeom>
              <a:avLst/>
              <a:gdLst>
                <a:gd name="connsiteX0" fmla="*/ 211686 w 368522"/>
                <a:gd name="connsiteY0" fmla="*/ 2770 h 307249"/>
                <a:gd name="connsiteX1" fmla="*/ 210983 w 368522"/>
                <a:gd name="connsiteY1" fmla="*/ 4866 h 307249"/>
                <a:gd name="connsiteX2" fmla="*/ 215090 w 368522"/>
                <a:gd name="connsiteY2" fmla="*/ 4866 h 307249"/>
                <a:gd name="connsiteX3" fmla="*/ 222295 w 368522"/>
                <a:gd name="connsiteY3" fmla="*/ 4866 h 307249"/>
                <a:gd name="connsiteX4" fmla="*/ 229500 w 368522"/>
                <a:gd name="connsiteY4" fmla="*/ 4866 h 307249"/>
                <a:gd name="connsiteX5" fmla="*/ 236706 w 368522"/>
                <a:gd name="connsiteY5" fmla="*/ 4866 h 307249"/>
                <a:gd name="connsiteX6" fmla="*/ 243911 w 368522"/>
                <a:gd name="connsiteY6" fmla="*/ 4858 h 307249"/>
                <a:gd name="connsiteX7" fmla="*/ 251109 w 368522"/>
                <a:gd name="connsiteY7" fmla="*/ 4858 h 307249"/>
                <a:gd name="connsiteX8" fmla="*/ 258314 w 368522"/>
                <a:gd name="connsiteY8" fmla="*/ 4858 h 307249"/>
                <a:gd name="connsiteX9" fmla="*/ 265519 w 368522"/>
                <a:gd name="connsiteY9" fmla="*/ 4858 h 307249"/>
                <a:gd name="connsiteX10" fmla="*/ 272725 w 368522"/>
                <a:gd name="connsiteY10" fmla="*/ 4858 h 307249"/>
                <a:gd name="connsiteX11" fmla="*/ 279930 w 368522"/>
                <a:gd name="connsiteY11" fmla="*/ 4858 h 307249"/>
                <a:gd name="connsiteX12" fmla="*/ 287128 w 368522"/>
                <a:gd name="connsiteY12" fmla="*/ 4858 h 307249"/>
                <a:gd name="connsiteX13" fmla="*/ 294341 w 368522"/>
                <a:gd name="connsiteY13" fmla="*/ 4850 h 307249"/>
                <a:gd name="connsiteX14" fmla="*/ 301538 w 368522"/>
                <a:gd name="connsiteY14" fmla="*/ 4850 h 307249"/>
                <a:gd name="connsiteX15" fmla="*/ 308744 w 368522"/>
                <a:gd name="connsiteY15" fmla="*/ 4850 h 307249"/>
                <a:gd name="connsiteX16" fmla="*/ 315949 w 368522"/>
                <a:gd name="connsiteY16" fmla="*/ 4850 h 307249"/>
                <a:gd name="connsiteX17" fmla="*/ 323155 w 368522"/>
                <a:gd name="connsiteY17" fmla="*/ 4850 h 307249"/>
                <a:gd name="connsiteX18" fmla="*/ 330360 w 368522"/>
                <a:gd name="connsiteY18" fmla="*/ 4843 h 307249"/>
                <a:gd name="connsiteX19" fmla="*/ 330603 w 368522"/>
                <a:gd name="connsiteY19" fmla="*/ 10210 h 307249"/>
                <a:gd name="connsiteX20" fmla="*/ 331573 w 368522"/>
                <a:gd name="connsiteY20" fmla="*/ 14489 h 307249"/>
                <a:gd name="connsiteX21" fmla="*/ 334968 w 368522"/>
                <a:gd name="connsiteY21" fmla="*/ 20599 h 307249"/>
                <a:gd name="connsiteX22" fmla="*/ 337832 w 368522"/>
                <a:gd name="connsiteY22" fmla="*/ 23885 h 307249"/>
                <a:gd name="connsiteX23" fmla="*/ 338864 w 368522"/>
                <a:gd name="connsiteY23" fmla="*/ 25692 h 307249"/>
                <a:gd name="connsiteX24" fmla="*/ 338958 w 368522"/>
                <a:gd name="connsiteY24" fmla="*/ 26529 h 307249"/>
                <a:gd name="connsiteX25" fmla="*/ 338825 w 368522"/>
                <a:gd name="connsiteY25" fmla="*/ 27312 h 307249"/>
                <a:gd name="connsiteX26" fmla="*/ 337957 w 368522"/>
                <a:gd name="connsiteY26" fmla="*/ 26412 h 307249"/>
                <a:gd name="connsiteX27" fmla="*/ 336486 w 368522"/>
                <a:gd name="connsiteY27" fmla="*/ 25802 h 307249"/>
                <a:gd name="connsiteX28" fmla="*/ 336283 w 368522"/>
                <a:gd name="connsiteY28" fmla="*/ 28657 h 307249"/>
                <a:gd name="connsiteX29" fmla="*/ 336619 w 368522"/>
                <a:gd name="connsiteY29" fmla="*/ 30683 h 307249"/>
                <a:gd name="connsiteX30" fmla="*/ 336971 w 368522"/>
                <a:gd name="connsiteY30" fmla="*/ 34494 h 307249"/>
                <a:gd name="connsiteX31" fmla="*/ 338176 w 368522"/>
                <a:gd name="connsiteY31" fmla="*/ 38577 h 307249"/>
                <a:gd name="connsiteX32" fmla="*/ 337307 w 368522"/>
                <a:gd name="connsiteY32" fmla="*/ 42348 h 307249"/>
                <a:gd name="connsiteX33" fmla="*/ 337425 w 368522"/>
                <a:gd name="connsiteY33" fmla="*/ 48732 h 307249"/>
                <a:gd name="connsiteX34" fmla="*/ 338942 w 368522"/>
                <a:gd name="connsiteY34" fmla="*/ 56368 h 307249"/>
                <a:gd name="connsiteX35" fmla="*/ 338637 w 368522"/>
                <a:gd name="connsiteY35" fmla="*/ 61234 h 307249"/>
                <a:gd name="connsiteX36" fmla="*/ 341117 w 368522"/>
                <a:gd name="connsiteY36" fmla="*/ 72562 h 307249"/>
                <a:gd name="connsiteX37" fmla="*/ 343527 w 368522"/>
                <a:gd name="connsiteY37" fmla="*/ 78837 h 307249"/>
                <a:gd name="connsiteX38" fmla="*/ 344849 w 368522"/>
                <a:gd name="connsiteY38" fmla="*/ 80378 h 307249"/>
                <a:gd name="connsiteX39" fmla="*/ 346344 w 368522"/>
                <a:gd name="connsiteY39" fmla="*/ 81207 h 307249"/>
                <a:gd name="connsiteX40" fmla="*/ 349207 w 368522"/>
                <a:gd name="connsiteY40" fmla="*/ 81739 h 307249"/>
                <a:gd name="connsiteX41" fmla="*/ 353424 w 368522"/>
                <a:gd name="connsiteY41" fmla="*/ 84923 h 307249"/>
                <a:gd name="connsiteX42" fmla="*/ 356764 w 368522"/>
                <a:gd name="connsiteY42" fmla="*/ 88288 h 307249"/>
                <a:gd name="connsiteX43" fmla="*/ 357953 w 368522"/>
                <a:gd name="connsiteY43" fmla="*/ 90048 h 307249"/>
                <a:gd name="connsiteX44" fmla="*/ 359565 w 368522"/>
                <a:gd name="connsiteY44" fmla="*/ 91972 h 307249"/>
                <a:gd name="connsiteX45" fmla="*/ 360676 w 368522"/>
                <a:gd name="connsiteY45" fmla="*/ 91628 h 307249"/>
                <a:gd name="connsiteX46" fmla="*/ 361356 w 368522"/>
                <a:gd name="connsiteY46" fmla="*/ 91112 h 307249"/>
                <a:gd name="connsiteX47" fmla="*/ 362444 w 368522"/>
                <a:gd name="connsiteY47" fmla="*/ 92669 h 307249"/>
                <a:gd name="connsiteX48" fmla="*/ 367741 w 368522"/>
                <a:gd name="connsiteY48" fmla="*/ 96025 h 307249"/>
                <a:gd name="connsiteX49" fmla="*/ 368523 w 368522"/>
                <a:gd name="connsiteY49" fmla="*/ 97582 h 307249"/>
                <a:gd name="connsiteX50" fmla="*/ 366614 w 368522"/>
                <a:gd name="connsiteY50" fmla="*/ 99107 h 307249"/>
                <a:gd name="connsiteX51" fmla="*/ 364416 w 368522"/>
                <a:gd name="connsiteY51" fmla="*/ 101736 h 307249"/>
                <a:gd name="connsiteX52" fmla="*/ 363860 w 368522"/>
                <a:gd name="connsiteY52" fmla="*/ 102784 h 307249"/>
                <a:gd name="connsiteX53" fmla="*/ 363602 w 368522"/>
                <a:gd name="connsiteY53" fmla="*/ 103402 h 307249"/>
                <a:gd name="connsiteX54" fmla="*/ 363344 w 368522"/>
                <a:gd name="connsiteY54" fmla="*/ 104185 h 307249"/>
                <a:gd name="connsiteX55" fmla="*/ 362765 w 368522"/>
                <a:gd name="connsiteY55" fmla="*/ 104959 h 307249"/>
                <a:gd name="connsiteX56" fmla="*/ 361505 w 368522"/>
                <a:gd name="connsiteY56" fmla="*/ 106023 h 307249"/>
                <a:gd name="connsiteX57" fmla="*/ 361004 w 368522"/>
                <a:gd name="connsiteY57" fmla="*/ 106485 h 307249"/>
                <a:gd name="connsiteX58" fmla="*/ 360707 w 368522"/>
                <a:gd name="connsiteY58" fmla="*/ 107220 h 307249"/>
                <a:gd name="connsiteX59" fmla="*/ 359948 w 368522"/>
                <a:gd name="connsiteY59" fmla="*/ 107697 h 307249"/>
                <a:gd name="connsiteX60" fmla="*/ 359119 w 368522"/>
                <a:gd name="connsiteY60" fmla="*/ 107721 h 307249"/>
                <a:gd name="connsiteX61" fmla="*/ 358399 w 368522"/>
                <a:gd name="connsiteY61" fmla="*/ 108050 h 307249"/>
                <a:gd name="connsiteX62" fmla="*/ 357312 w 368522"/>
                <a:gd name="connsiteY62" fmla="*/ 108550 h 307249"/>
                <a:gd name="connsiteX63" fmla="*/ 355692 w 368522"/>
                <a:gd name="connsiteY63" fmla="*/ 108292 h 307249"/>
                <a:gd name="connsiteX64" fmla="*/ 354041 w 368522"/>
                <a:gd name="connsiteY64" fmla="*/ 108754 h 307249"/>
                <a:gd name="connsiteX65" fmla="*/ 353439 w 368522"/>
                <a:gd name="connsiteY65" fmla="*/ 109333 h 307249"/>
                <a:gd name="connsiteX66" fmla="*/ 352125 w 368522"/>
                <a:gd name="connsiteY66" fmla="*/ 109841 h 307249"/>
                <a:gd name="connsiteX67" fmla="*/ 350818 w 368522"/>
                <a:gd name="connsiteY67" fmla="*/ 109950 h 307249"/>
                <a:gd name="connsiteX68" fmla="*/ 350357 w 368522"/>
                <a:gd name="connsiteY68" fmla="*/ 110123 h 307249"/>
                <a:gd name="connsiteX69" fmla="*/ 349121 w 368522"/>
                <a:gd name="connsiteY69" fmla="*/ 110975 h 307249"/>
                <a:gd name="connsiteX70" fmla="*/ 347603 w 368522"/>
                <a:gd name="connsiteY70" fmla="*/ 112172 h 307249"/>
                <a:gd name="connsiteX71" fmla="*/ 345827 w 368522"/>
                <a:gd name="connsiteY71" fmla="*/ 112931 h 307249"/>
                <a:gd name="connsiteX72" fmla="*/ 345201 w 368522"/>
                <a:gd name="connsiteY72" fmla="*/ 113182 h 307249"/>
                <a:gd name="connsiteX73" fmla="*/ 344388 w 368522"/>
                <a:gd name="connsiteY73" fmla="*/ 114003 h 307249"/>
                <a:gd name="connsiteX74" fmla="*/ 343128 w 368522"/>
                <a:gd name="connsiteY74" fmla="*/ 118103 h 307249"/>
                <a:gd name="connsiteX75" fmla="*/ 342205 w 368522"/>
                <a:gd name="connsiteY75" fmla="*/ 119174 h 307249"/>
                <a:gd name="connsiteX76" fmla="*/ 340656 w 368522"/>
                <a:gd name="connsiteY76" fmla="*/ 119284 h 307249"/>
                <a:gd name="connsiteX77" fmla="*/ 338645 w 368522"/>
                <a:gd name="connsiteY77" fmla="*/ 119284 h 307249"/>
                <a:gd name="connsiteX78" fmla="*/ 336900 w 368522"/>
                <a:gd name="connsiteY78" fmla="*/ 119636 h 307249"/>
                <a:gd name="connsiteX79" fmla="*/ 334530 w 368522"/>
                <a:gd name="connsiteY79" fmla="*/ 119182 h 307249"/>
                <a:gd name="connsiteX80" fmla="*/ 333380 w 368522"/>
                <a:gd name="connsiteY80" fmla="*/ 119237 h 307249"/>
                <a:gd name="connsiteX81" fmla="*/ 333075 w 368522"/>
                <a:gd name="connsiteY81" fmla="*/ 120113 h 307249"/>
                <a:gd name="connsiteX82" fmla="*/ 332653 w 368522"/>
                <a:gd name="connsiteY82" fmla="*/ 123626 h 307249"/>
                <a:gd name="connsiteX83" fmla="*/ 332707 w 368522"/>
                <a:gd name="connsiteY83" fmla="*/ 125136 h 307249"/>
                <a:gd name="connsiteX84" fmla="*/ 331768 w 368522"/>
                <a:gd name="connsiteY84" fmla="*/ 126912 h 307249"/>
                <a:gd name="connsiteX85" fmla="*/ 330720 w 368522"/>
                <a:gd name="connsiteY85" fmla="*/ 129141 h 307249"/>
                <a:gd name="connsiteX86" fmla="*/ 331103 w 368522"/>
                <a:gd name="connsiteY86" fmla="*/ 132897 h 307249"/>
                <a:gd name="connsiteX87" fmla="*/ 331283 w 368522"/>
                <a:gd name="connsiteY87" fmla="*/ 136613 h 307249"/>
                <a:gd name="connsiteX88" fmla="*/ 329359 w 368522"/>
                <a:gd name="connsiteY88" fmla="*/ 142199 h 307249"/>
                <a:gd name="connsiteX89" fmla="*/ 329085 w 368522"/>
                <a:gd name="connsiteY89" fmla="*/ 143482 h 307249"/>
                <a:gd name="connsiteX90" fmla="*/ 327137 w 368522"/>
                <a:gd name="connsiteY90" fmla="*/ 147902 h 307249"/>
                <a:gd name="connsiteX91" fmla="*/ 326136 w 368522"/>
                <a:gd name="connsiteY91" fmla="*/ 149553 h 307249"/>
                <a:gd name="connsiteX92" fmla="*/ 323648 w 368522"/>
                <a:gd name="connsiteY92" fmla="*/ 157799 h 307249"/>
                <a:gd name="connsiteX93" fmla="*/ 322677 w 368522"/>
                <a:gd name="connsiteY93" fmla="*/ 160333 h 307249"/>
                <a:gd name="connsiteX94" fmla="*/ 320597 w 368522"/>
                <a:gd name="connsiteY94" fmla="*/ 163001 h 307249"/>
                <a:gd name="connsiteX95" fmla="*/ 321066 w 368522"/>
                <a:gd name="connsiteY95" fmla="*/ 167343 h 307249"/>
                <a:gd name="connsiteX96" fmla="*/ 321566 w 368522"/>
                <a:gd name="connsiteY96" fmla="*/ 171936 h 307249"/>
                <a:gd name="connsiteX97" fmla="*/ 322036 w 368522"/>
                <a:gd name="connsiteY97" fmla="*/ 176270 h 307249"/>
                <a:gd name="connsiteX98" fmla="*/ 322740 w 368522"/>
                <a:gd name="connsiteY98" fmla="*/ 182740 h 307249"/>
                <a:gd name="connsiteX99" fmla="*/ 320972 w 368522"/>
                <a:gd name="connsiteY99" fmla="*/ 188780 h 307249"/>
                <a:gd name="connsiteX100" fmla="*/ 321043 w 368522"/>
                <a:gd name="connsiteY100" fmla="*/ 192073 h 307249"/>
                <a:gd name="connsiteX101" fmla="*/ 319806 w 368522"/>
                <a:gd name="connsiteY101" fmla="*/ 196924 h 307249"/>
                <a:gd name="connsiteX102" fmla="*/ 318828 w 368522"/>
                <a:gd name="connsiteY102" fmla="*/ 199169 h 307249"/>
                <a:gd name="connsiteX103" fmla="*/ 317960 w 368522"/>
                <a:gd name="connsiteY103" fmla="*/ 200491 h 307249"/>
                <a:gd name="connsiteX104" fmla="*/ 317233 w 368522"/>
                <a:gd name="connsiteY104" fmla="*/ 201868 h 307249"/>
                <a:gd name="connsiteX105" fmla="*/ 315887 w 368522"/>
                <a:gd name="connsiteY105" fmla="*/ 204888 h 307249"/>
                <a:gd name="connsiteX106" fmla="*/ 314745 w 368522"/>
                <a:gd name="connsiteY106" fmla="*/ 208870 h 307249"/>
                <a:gd name="connsiteX107" fmla="*/ 314236 w 368522"/>
                <a:gd name="connsiteY107" fmla="*/ 212946 h 307249"/>
                <a:gd name="connsiteX108" fmla="*/ 314197 w 368522"/>
                <a:gd name="connsiteY108" fmla="*/ 215317 h 307249"/>
                <a:gd name="connsiteX109" fmla="*/ 313970 w 368522"/>
                <a:gd name="connsiteY109" fmla="*/ 216396 h 307249"/>
                <a:gd name="connsiteX110" fmla="*/ 313587 w 368522"/>
                <a:gd name="connsiteY110" fmla="*/ 217085 h 307249"/>
                <a:gd name="connsiteX111" fmla="*/ 310950 w 368522"/>
                <a:gd name="connsiteY111" fmla="*/ 217531 h 307249"/>
                <a:gd name="connsiteX112" fmla="*/ 307281 w 368522"/>
                <a:gd name="connsiteY112" fmla="*/ 218016 h 307249"/>
                <a:gd name="connsiteX113" fmla="*/ 305309 w 368522"/>
                <a:gd name="connsiteY113" fmla="*/ 218548 h 307249"/>
                <a:gd name="connsiteX114" fmla="*/ 303987 w 368522"/>
                <a:gd name="connsiteY114" fmla="*/ 219377 h 307249"/>
                <a:gd name="connsiteX115" fmla="*/ 302360 w 368522"/>
                <a:gd name="connsiteY115" fmla="*/ 221309 h 307249"/>
                <a:gd name="connsiteX116" fmla="*/ 299137 w 368522"/>
                <a:gd name="connsiteY116" fmla="*/ 226598 h 307249"/>
                <a:gd name="connsiteX117" fmla="*/ 297455 w 368522"/>
                <a:gd name="connsiteY117" fmla="*/ 229837 h 307249"/>
                <a:gd name="connsiteX118" fmla="*/ 294810 w 368522"/>
                <a:gd name="connsiteY118" fmla="*/ 234265 h 307249"/>
                <a:gd name="connsiteX119" fmla="*/ 291736 w 368522"/>
                <a:gd name="connsiteY119" fmla="*/ 237394 h 307249"/>
                <a:gd name="connsiteX120" fmla="*/ 291086 w 368522"/>
                <a:gd name="connsiteY120" fmla="*/ 238920 h 307249"/>
                <a:gd name="connsiteX121" fmla="*/ 290578 w 368522"/>
                <a:gd name="connsiteY121" fmla="*/ 241752 h 307249"/>
                <a:gd name="connsiteX122" fmla="*/ 289444 w 368522"/>
                <a:gd name="connsiteY122" fmla="*/ 246235 h 307249"/>
                <a:gd name="connsiteX123" fmla="*/ 288403 w 368522"/>
                <a:gd name="connsiteY123" fmla="*/ 249411 h 307249"/>
                <a:gd name="connsiteX124" fmla="*/ 288591 w 368522"/>
                <a:gd name="connsiteY124" fmla="*/ 251977 h 307249"/>
                <a:gd name="connsiteX125" fmla="*/ 287621 w 368522"/>
                <a:gd name="connsiteY125" fmla="*/ 256413 h 307249"/>
                <a:gd name="connsiteX126" fmla="*/ 287761 w 368522"/>
                <a:gd name="connsiteY126" fmla="*/ 258572 h 307249"/>
                <a:gd name="connsiteX127" fmla="*/ 286682 w 368522"/>
                <a:gd name="connsiteY127" fmla="*/ 259777 h 307249"/>
                <a:gd name="connsiteX128" fmla="*/ 285234 w 368522"/>
                <a:gd name="connsiteY128" fmla="*/ 260919 h 307249"/>
                <a:gd name="connsiteX129" fmla="*/ 284249 w 368522"/>
                <a:gd name="connsiteY129" fmla="*/ 261209 h 307249"/>
                <a:gd name="connsiteX130" fmla="*/ 282136 w 368522"/>
                <a:gd name="connsiteY130" fmla="*/ 259902 h 307249"/>
                <a:gd name="connsiteX131" fmla="*/ 280525 w 368522"/>
                <a:gd name="connsiteY131" fmla="*/ 258580 h 307249"/>
                <a:gd name="connsiteX132" fmla="*/ 279868 w 368522"/>
                <a:gd name="connsiteY132" fmla="*/ 258228 h 307249"/>
                <a:gd name="connsiteX133" fmla="*/ 278467 w 368522"/>
                <a:gd name="connsiteY133" fmla="*/ 259057 h 307249"/>
                <a:gd name="connsiteX134" fmla="*/ 276785 w 368522"/>
                <a:gd name="connsiteY134" fmla="*/ 260286 h 307249"/>
                <a:gd name="connsiteX135" fmla="*/ 274861 w 368522"/>
                <a:gd name="connsiteY135" fmla="*/ 263149 h 307249"/>
                <a:gd name="connsiteX136" fmla="*/ 273367 w 368522"/>
                <a:gd name="connsiteY136" fmla="*/ 266044 h 307249"/>
                <a:gd name="connsiteX137" fmla="*/ 274227 w 368522"/>
                <a:gd name="connsiteY137" fmla="*/ 272185 h 307249"/>
                <a:gd name="connsiteX138" fmla="*/ 274149 w 368522"/>
                <a:gd name="connsiteY138" fmla="*/ 273523 h 307249"/>
                <a:gd name="connsiteX139" fmla="*/ 273710 w 368522"/>
                <a:gd name="connsiteY139" fmla="*/ 274986 h 307249"/>
                <a:gd name="connsiteX140" fmla="*/ 271379 w 368522"/>
                <a:gd name="connsiteY140" fmla="*/ 279555 h 307249"/>
                <a:gd name="connsiteX141" fmla="*/ 270800 w 368522"/>
                <a:gd name="connsiteY141" fmla="*/ 281002 h 307249"/>
                <a:gd name="connsiteX142" fmla="*/ 269955 w 368522"/>
                <a:gd name="connsiteY142" fmla="*/ 283740 h 307249"/>
                <a:gd name="connsiteX143" fmla="*/ 269056 w 368522"/>
                <a:gd name="connsiteY143" fmla="*/ 288520 h 307249"/>
                <a:gd name="connsiteX144" fmla="*/ 269024 w 368522"/>
                <a:gd name="connsiteY144" fmla="*/ 289671 h 307249"/>
                <a:gd name="connsiteX145" fmla="*/ 269024 w 368522"/>
                <a:gd name="connsiteY145" fmla="*/ 289671 h 307249"/>
                <a:gd name="connsiteX146" fmla="*/ 269001 w 368522"/>
                <a:gd name="connsiteY146" fmla="*/ 289671 h 307249"/>
                <a:gd name="connsiteX147" fmla="*/ 264917 w 368522"/>
                <a:gd name="connsiteY147" fmla="*/ 289655 h 307249"/>
                <a:gd name="connsiteX148" fmla="*/ 264846 w 368522"/>
                <a:gd name="connsiteY148" fmla="*/ 289631 h 307249"/>
                <a:gd name="connsiteX149" fmla="*/ 264784 w 368522"/>
                <a:gd name="connsiteY149" fmla="*/ 289561 h 307249"/>
                <a:gd name="connsiteX150" fmla="*/ 264721 w 368522"/>
                <a:gd name="connsiteY150" fmla="*/ 289459 h 307249"/>
                <a:gd name="connsiteX151" fmla="*/ 264651 w 368522"/>
                <a:gd name="connsiteY151" fmla="*/ 289311 h 307249"/>
                <a:gd name="connsiteX152" fmla="*/ 264495 w 368522"/>
                <a:gd name="connsiteY152" fmla="*/ 288685 h 307249"/>
                <a:gd name="connsiteX153" fmla="*/ 264409 w 368522"/>
                <a:gd name="connsiteY153" fmla="*/ 287707 h 307249"/>
                <a:gd name="connsiteX154" fmla="*/ 264549 w 368522"/>
                <a:gd name="connsiteY154" fmla="*/ 286017 h 307249"/>
                <a:gd name="connsiteX155" fmla="*/ 265003 w 368522"/>
                <a:gd name="connsiteY155" fmla="*/ 284006 h 307249"/>
                <a:gd name="connsiteX156" fmla="*/ 266419 w 368522"/>
                <a:gd name="connsiteY156" fmla="*/ 281182 h 307249"/>
                <a:gd name="connsiteX157" fmla="*/ 266490 w 368522"/>
                <a:gd name="connsiteY157" fmla="*/ 280947 h 307249"/>
                <a:gd name="connsiteX158" fmla="*/ 266505 w 368522"/>
                <a:gd name="connsiteY158" fmla="*/ 280814 h 307249"/>
                <a:gd name="connsiteX159" fmla="*/ 266505 w 368522"/>
                <a:gd name="connsiteY159" fmla="*/ 280666 h 307249"/>
                <a:gd name="connsiteX160" fmla="*/ 266372 w 368522"/>
                <a:gd name="connsiteY160" fmla="*/ 280157 h 307249"/>
                <a:gd name="connsiteX161" fmla="*/ 266208 w 368522"/>
                <a:gd name="connsiteY161" fmla="*/ 279719 h 307249"/>
                <a:gd name="connsiteX162" fmla="*/ 266130 w 368522"/>
                <a:gd name="connsiteY162" fmla="*/ 279062 h 307249"/>
                <a:gd name="connsiteX163" fmla="*/ 266372 w 368522"/>
                <a:gd name="connsiteY163" fmla="*/ 277591 h 307249"/>
                <a:gd name="connsiteX164" fmla="*/ 266395 w 368522"/>
                <a:gd name="connsiteY164" fmla="*/ 277137 h 307249"/>
                <a:gd name="connsiteX165" fmla="*/ 266364 w 368522"/>
                <a:gd name="connsiteY165" fmla="*/ 276559 h 307249"/>
                <a:gd name="connsiteX166" fmla="*/ 266255 w 368522"/>
                <a:gd name="connsiteY166" fmla="*/ 276183 h 307249"/>
                <a:gd name="connsiteX167" fmla="*/ 265269 w 368522"/>
                <a:gd name="connsiteY167" fmla="*/ 273734 h 307249"/>
                <a:gd name="connsiteX168" fmla="*/ 264941 w 368522"/>
                <a:gd name="connsiteY168" fmla="*/ 273343 h 307249"/>
                <a:gd name="connsiteX169" fmla="*/ 255435 w 368522"/>
                <a:gd name="connsiteY169" fmla="*/ 265543 h 307249"/>
                <a:gd name="connsiteX170" fmla="*/ 253698 w 368522"/>
                <a:gd name="connsiteY170" fmla="*/ 263423 h 307249"/>
                <a:gd name="connsiteX171" fmla="*/ 253510 w 368522"/>
                <a:gd name="connsiteY171" fmla="*/ 263282 h 307249"/>
                <a:gd name="connsiteX172" fmla="*/ 253276 w 368522"/>
                <a:gd name="connsiteY172" fmla="*/ 263173 h 307249"/>
                <a:gd name="connsiteX173" fmla="*/ 248449 w 368522"/>
                <a:gd name="connsiteY173" fmla="*/ 261389 h 307249"/>
                <a:gd name="connsiteX174" fmla="*/ 248214 w 368522"/>
                <a:gd name="connsiteY174" fmla="*/ 261209 h 307249"/>
                <a:gd name="connsiteX175" fmla="*/ 248246 w 368522"/>
                <a:gd name="connsiteY175" fmla="*/ 260951 h 307249"/>
                <a:gd name="connsiteX176" fmla="*/ 248394 w 368522"/>
                <a:gd name="connsiteY176" fmla="*/ 260614 h 307249"/>
                <a:gd name="connsiteX177" fmla="*/ 248973 w 368522"/>
                <a:gd name="connsiteY177" fmla="*/ 259582 h 307249"/>
                <a:gd name="connsiteX178" fmla="*/ 249051 w 368522"/>
                <a:gd name="connsiteY178" fmla="*/ 259316 h 307249"/>
                <a:gd name="connsiteX179" fmla="*/ 249137 w 368522"/>
                <a:gd name="connsiteY179" fmla="*/ 258901 h 307249"/>
                <a:gd name="connsiteX180" fmla="*/ 246962 w 368522"/>
                <a:gd name="connsiteY180" fmla="*/ 242409 h 307249"/>
                <a:gd name="connsiteX181" fmla="*/ 246970 w 368522"/>
                <a:gd name="connsiteY181" fmla="*/ 242088 h 307249"/>
                <a:gd name="connsiteX182" fmla="*/ 247064 w 368522"/>
                <a:gd name="connsiteY182" fmla="*/ 241869 h 307249"/>
                <a:gd name="connsiteX183" fmla="*/ 247142 w 368522"/>
                <a:gd name="connsiteY183" fmla="*/ 241736 h 307249"/>
                <a:gd name="connsiteX184" fmla="*/ 247432 w 368522"/>
                <a:gd name="connsiteY184" fmla="*/ 241384 h 307249"/>
                <a:gd name="connsiteX185" fmla="*/ 247682 w 368522"/>
                <a:gd name="connsiteY185" fmla="*/ 241024 h 307249"/>
                <a:gd name="connsiteX186" fmla="*/ 247971 w 368522"/>
                <a:gd name="connsiteY186" fmla="*/ 240383 h 307249"/>
                <a:gd name="connsiteX187" fmla="*/ 248042 w 368522"/>
                <a:gd name="connsiteY187" fmla="*/ 240148 h 307249"/>
                <a:gd name="connsiteX188" fmla="*/ 248347 w 368522"/>
                <a:gd name="connsiteY188" fmla="*/ 237191 h 307249"/>
                <a:gd name="connsiteX189" fmla="*/ 248323 w 368522"/>
                <a:gd name="connsiteY189" fmla="*/ 234609 h 307249"/>
                <a:gd name="connsiteX190" fmla="*/ 249591 w 368522"/>
                <a:gd name="connsiteY190" fmla="*/ 230299 h 307249"/>
                <a:gd name="connsiteX191" fmla="*/ 249732 w 368522"/>
                <a:gd name="connsiteY191" fmla="*/ 228460 h 307249"/>
                <a:gd name="connsiteX192" fmla="*/ 239248 w 368522"/>
                <a:gd name="connsiteY192" fmla="*/ 228327 h 307249"/>
                <a:gd name="connsiteX193" fmla="*/ 239186 w 368522"/>
                <a:gd name="connsiteY193" fmla="*/ 228421 h 307249"/>
                <a:gd name="connsiteX194" fmla="*/ 239178 w 368522"/>
                <a:gd name="connsiteY194" fmla="*/ 228538 h 307249"/>
                <a:gd name="connsiteX195" fmla="*/ 239202 w 368522"/>
                <a:gd name="connsiteY195" fmla="*/ 228663 h 307249"/>
                <a:gd name="connsiteX196" fmla="*/ 239217 w 368522"/>
                <a:gd name="connsiteY196" fmla="*/ 228804 h 307249"/>
                <a:gd name="connsiteX197" fmla="*/ 239209 w 368522"/>
                <a:gd name="connsiteY197" fmla="*/ 229094 h 307249"/>
                <a:gd name="connsiteX198" fmla="*/ 239131 w 368522"/>
                <a:gd name="connsiteY198" fmla="*/ 229626 h 307249"/>
                <a:gd name="connsiteX199" fmla="*/ 239108 w 368522"/>
                <a:gd name="connsiteY199" fmla="*/ 229915 h 307249"/>
                <a:gd name="connsiteX200" fmla="*/ 239115 w 368522"/>
                <a:gd name="connsiteY200" fmla="*/ 230197 h 307249"/>
                <a:gd name="connsiteX201" fmla="*/ 239279 w 368522"/>
                <a:gd name="connsiteY201" fmla="*/ 231237 h 307249"/>
                <a:gd name="connsiteX202" fmla="*/ 239554 w 368522"/>
                <a:gd name="connsiteY202" fmla="*/ 232012 h 307249"/>
                <a:gd name="connsiteX203" fmla="*/ 239593 w 368522"/>
                <a:gd name="connsiteY203" fmla="*/ 232270 h 307249"/>
                <a:gd name="connsiteX204" fmla="*/ 239608 w 368522"/>
                <a:gd name="connsiteY204" fmla="*/ 232552 h 307249"/>
                <a:gd name="connsiteX205" fmla="*/ 239577 w 368522"/>
                <a:gd name="connsiteY205" fmla="*/ 233091 h 307249"/>
                <a:gd name="connsiteX206" fmla="*/ 224986 w 368522"/>
                <a:gd name="connsiteY206" fmla="*/ 233154 h 307249"/>
                <a:gd name="connsiteX207" fmla="*/ 230760 w 368522"/>
                <a:gd name="connsiteY207" fmla="*/ 239632 h 307249"/>
                <a:gd name="connsiteX208" fmla="*/ 230830 w 368522"/>
                <a:gd name="connsiteY208" fmla="*/ 239765 h 307249"/>
                <a:gd name="connsiteX209" fmla="*/ 230932 w 368522"/>
                <a:gd name="connsiteY209" fmla="*/ 240117 h 307249"/>
                <a:gd name="connsiteX210" fmla="*/ 230971 w 368522"/>
                <a:gd name="connsiteY210" fmla="*/ 240383 h 307249"/>
                <a:gd name="connsiteX211" fmla="*/ 231081 w 368522"/>
                <a:gd name="connsiteY211" fmla="*/ 242659 h 307249"/>
                <a:gd name="connsiteX212" fmla="*/ 230776 w 368522"/>
                <a:gd name="connsiteY212" fmla="*/ 246258 h 307249"/>
                <a:gd name="connsiteX213" fmla="*/ 230838 w 368522"/>
                <a:gd name="connsiteY213" fmla="*/ 248574 h 307249"/>
                <a:gd name="connsiteX214" fmla="*/ 231175 w 368522"/>
                <a:gd name="connsiteY214" fmla="*/ 250076 h 307249"/>
                <a:gd name="connsiteX215" fmla="*/ 232739 w 368522"/>
                <a:gd name="connsiteY215" fmla="*/ 253033 h 307249"/>
                <a:gd name="connsiteX216" fmla="*/ 232637 w 368522"/>
                <a:gd name="connsiteY216" fmla="*/ 253589 h 307249"/>
                <a:gd name="connsiteX217" fmla="*/ 232278 w 368522"/>
                <a:gd name="connsiteY217" fmla="*/ 254285 h 307249"/>
                <a:gd name="connsiteX218" fmla="*/ 221927 w 368522"/>
                <a:gd name="connsiteY218" fmla="*/ 263063 h 307249"/>
                <a:gd name="connsiteX219" fmla="*/ 221638 w 368522"/>
                <a:gd name="connsiteY219" fmla="*/ 263478 h 307249"/>
                <a:gd name="connsiteX220" fmla="*/ 220198 w 368522"/>
                <a:gd name="connsiteY220" fmla="*/ 267139 h 307249"/>
                <a:gd name="connsiteX221" fmla="*/ 218829 w 368522"/>
                <a:gd name="connsiteY221" fmla="*/ 269259 h 307249"/>
                <a:gd name="connsiteX222" fmla="*/ 218227 w 368522"/>
                <a:gd name="connsiteY222" fmla="*/ 269869 h 307249"/>
                <a:gd name="connsiteX223" fmla="*/ 215825 w 368522"/>
                <a:gd name="connsiteY223" fmla="*/ 272850 h 307249"/>
                <a:gd name="connsiteX224" fmla="*/ 206382 w 368522"/>
                <a:gd name="connsiteY224" fmla="*/ 282199 h 307249"/>
                <a:gd name="connsiteX225" fmla="*/ 204833 w 368522"/>
                <a:gd name="connsiteY225" fmla="*/ 282825 h 307249"/>
                <a:gd name="connsiteX226" fmla="*/ 200131 w 368522"/>
                <a:gd name="connsiteY226" fmla="*/ 283083 h 307249"/>
                <a:gd name="connsiteX227" fmla="*/ 197643 w 368522"/>
                <a:gd name="connsiteY227" fmla="*/ 283154 h 307249"/>
                <a:gd name="connsiteX228" fmla="*/ 197362 w 368522"/>
                <a:gd name="connsiteY228" fmla="*/ 283224 h 307249"/>
                <a:gd name="connsiteX229" fmla="*/ 196939 w 368522"/>
                <a:gd name="connsiteY229" fmla="*/ 283380 h 307249"/>
                <a:gd name="connsiteX230" fmla="*/ 196681 w 368522"/>
                <a:gd name="connsiteY230" fmla="*/ 283623 h 307249"/>
                <a:gd name="connsiteX231" fmla="*/ 196376 w 368522"/>
                <a:gd name="connsiteY231" fmla="*/ 283803 h 307249"/>
                <a:gd name="connsiteX232" fmla="*/ 196071 w 368522"/>
                <a:gd name="connsiteY232" fmla="*/ 283709 h 307249"/>
                <a:gd name="connsiteX233" fmla="*/ 195719 w 368522"/>
                <a:gd name="connsiteY233" fmla="*/ 283451 h 307249"/>
                <a:gd name="connsiteX234" fmla="*/ 189914 w 368522"/>
                <a:gd name="connsiteY234" fmla="*/ 278217 h 307249"/>
                <a:gd name="connsiteX235" fmla="*/ 179556 w 368522"/>
                <a:gd name="connsiteY235" fmla="*/ 271606 h 307249"/>
                <a:gd name="connsiteX236" fmla="*/ 178562 w 368522"/>
                <a:gd name="connsiteY236" fmla="*/ 272209 h 307249"/>
                <a:gd name="connsiteX237" fmla="*/ 172702 w 368522"/>
                <a:gd name="connsiteY237" fmla="*/ 275056 h 307249"/>
                <a:gd name="connsiteX238" fmla="*/ 171497 w 368522"/>
                <a:gd name="connsiteY238" fmla="*/ 275792 h 307249"/>
                <a:gd name="connsiteX239" fmla="*/ 170824 w 368522"/>
                <a:gd name="connsiteY239" fmla="*/ 276316 h 307249"/>
                <a:gd name="connsiteX240" fmla="*/ 170793 w 368522"/>
                <a:gd name="connsiteY240" fmla="*/ 279500 h 307249"/>
                <a:gd name="connsiteX241" fmla="*/ 169769 w 368522"/>
                <a:gd name="connsiteY241" fmla="*/ 281112 h 307249"/>
                <a:gd name="connsiteX242" fmla="*/ 167922 w 368522"/>
                <a:gd name="connsiteY242" fmla="*/ 282880 h 307249"/>
                <a:gd name="connsiteX243" fmla="*/ 162852 w 368522"/>
                <a:gd name="connsiteY243" fmla="*/ 283999 h 307249"/>
                <a:gd name="connsiteX244" fmla="*/ 160216 w 368522"/>
                <a:gd name="connsiteY244" fmla="*/ 284953 h 307249"/>
                <a:gd name="connsiteX245" fmla="*/ 157517 w 368522"/>
                <a:gd name="connsiteY245" fmla="*/ 286385 h 307249"/>
                <a:gd name="connsiteX246" fmla="*/ 157079 w 368522"/>
                <a:gd name="connsiteY246" fmla="*/ 286745 h 307249"/>
                <a:gd name="connsiteX247" fmla="*/ 157079 w 368522"/>
                <a:gd name="connsiteY247" fmla="*/ 286737 h 307249"/>
                <a:gd name="connsiteX248" fmla="*/ 156046 w 368522"/>
                <a:gd name="connsiteY248" fmla="*/ 287730 h 307249"/>
                <a:gd name="connsiteX249" fmla="*/ 154004 w 368522"/>
                <a:gd name="connsiteY249" fmla="*/ 289725 h 307249"/>
                <a:gd name="connsiteX250" fmla="*/ 153785 w 368522"/>
                <a:gd name="connsiteY250" fmla="*/ 291274 h 307249"/>
                <a:gd name="connsiteX251" fmla="*/ 154114 w 368522"/>
                <a:gd name="connsiteY251" fmla="*/ 292667 h 307249"/>
                <a:gd name="connsiteX252" fmla="*/ 136644 w 368522"/>
                <a:gd name="connsiteY252" fmla="*/ 292612 h 307249"/>
                <a:gd name="connsiteX253" fmla="*/ 135494 w 368522"/>
                <a:gd name="connsiteY253" fmla="*/ 291501 h 307249"/>
                <a:gd name="connsiteX254" fmla="*/ 133069 w 368522"/>
                <a:gd name="connsiteY254" fmla="*/ 286619 h 307249"/>
                <a:gd name="connsiteX255" fmla="*/ 132959 w 368522"/>
                <a:gd name="connsiteY255" fmla="*/ 286572 h 307249"/>
                <a:gd name="connsiteX256" fmla="*/ 131175 w 368522"/>
                <a:gd name="connsiteY256" fmla="*/ 286878 h 307249"/>
                <a:gd name="connsiteX257" fmla="*/ 115247 w 368522"/>
                <a:gd name="connsiteY257" fmla="*/ 286307 h 307249"/>
                <a:gd name="connsiteX258" fmla="*/ 112970 w 368522"/>
                <a:gd name="connsiteY258" fmla="*/ 286815 h 307249"/>
                <a:gd name="connsiteX259" fmla="*/ 108417 w 368522"/>
                <a:gd name="connsiteY259" fmla="*/ 288833 h 307249"/>
                <a:gd name="connsiteX260" fmla="*/ 106125 w 368522"/>
                <a:gd name="connsiteY260" fmla="*/ 289170 h 307249"/>
                <a:gd name="connsiteX261" fmla="*/ 103762 w 368522"/>
                <a:gd name="connsiteY261" fmla="*/ 288247 h 307249"/>
                <a:gd name="connsiteX262" fmla="*/ 95383 w 368522"/>
                <a:gd name="connsiteY262" fmla="*/ 278514 h 307249"/>
                <a:gd name="connsiteX263" fmla="*/ 93576 w 368522"/>
                <a:gd name="connsiteY263" fmla="*/ 277349 h 307249"/>
                <a:gd name="connsiteX264" fmla="*/ 92911 w 368522"/>
                <a:gd name="connsiteY264" fmla="*/ 276723 h 307249"/>
                <a:gd name="connsiteX265" fmla="*/ 91675 w 368522"/>
                <a:gd name="connsiteY265" fmla="*/ 275017 h 307249"/>
                <a:gd name="connsiteX266" fmla="*/ 89884 w 368522"/>
                <a:gd name="connsiteY266" fmla="*/ 274000 h 307249"/>
                <a:gd name="connsiteX267" fmla="*/ 89281 w 368522"/>
                <a:gd name="connsiteY267" fmla="*/ 273265 h 307249"/>
                <a:gd name="connsiteX268" fmla="*/ 89085 w 368522"/>
                <a:gd name="connsiteY268" fmla="*/ 272224 h 307249"/>
                <a:gd name="connsiteX269" fmla="*/ 89140 w 368522"/>
                <a:gd name="connsiteY269" fmla="*/ 270081 h 307249"/>
                <a:gd name="connsiteX270" fmla="*/ 88553 w 368522"/>
                <a:gd name="connsiteY270" fmla="*/ 268743 h 307249"/>
                <a:gd name="connsiteX271" fmla="*/ 87231 w 368522"/>
                <a:gd name="connsiteY271" fmla="*/ 268438 h 307249"/>
                <a:gd name="connsiteX272" fmla="*/ 75965 w 368522"/>
                <a:gd name="connsiteY272" fmla="*/ 270699 h 307249"/>
                <a:gd name="connsiteX273" fmla="*/ 74354 w 368522"/>
                <a:gd name="connsiteY273" fmla="*/ 270440 h 307249"/>
                <a:gd name="connsiteX274" fmla="*/ 71991 w 368522"/>
                <a:gd name="connsiteY274" fmla="*/ 270847 h 307249"/>
                <a:gd name="connsiteX275" fmla="*/ 71177 w 368522"/>
                <a:gd name="connsiteY275" fmla="*/ 271246 h 307249"/>
                <a:gd name="connsiteX276" fmla="*/ 70223 w 368522"/>
                <a:gd name="connsiteY276" fmla="*/ 272529 h 307249"/>
                <a:gd name="connsiteX277" fmla="*/ 70027 w 368522"/>
                <a:gd name="connsiteY277" fmla="*/ 273859 h 307249"/>
                <a:gd name="connsiteX278" fmla="*/ 70059 w 368522"/>
                <a:gd name="connsiteY278" fmla="*/ 275205 h 307249"/>
                <a:gd name="connsiteX279" fmla="*/ 69769 w 368522"/>
                <a:gd name="connsiteY279" fmla="*/ 276527 h 307249"/>
                <a:gd name="connsiteX280" fmla="*/ 68909 w 368522"/>
                <a:gd name="connsiteY280" fmla="*/ 278006 h 307249"/>
                <a:gd name="connsiteX281" fmla="*/ 65701 w 368522"/>
                <a:gd name="connsiteY281" fmla="*/ 281307 h 307249"/>
                <a:gd name="connsiteX282" fmla="*/ 64989 w 368522"/>
                <a:gd name="connsiteY282" fmla="*/ 282747 h 307249"/>
                <a:gd name="connsiteX283" fmla="*/ 65138 w 368522"/>
                <a:gd name="connsiteY283" fmla="*/ 286377 h 307249"/>
                <a:gd name="connsiteX284" fmla="*/ 64927 w 368522"/>
                <a:gd name="connsiteY284" fmla="*/ 288215 h 307249"/>
                <a:gd name="connsiteX285" fmla="*/ 64442 w 368522"/>
                <a:gd name="connsiteY285" fmla="*/ 289068 h 307249"/>
                <a:gd name="connsiteX286" fmla="*/ 63049 w 368522"/>
                <a:gd name="connsiteY286" fmla="*/ 290461 h 307249"/>
                <a:gd name="connsiteX287" fmla="*/ 62541 w 368522"/>
                <a:gd name="connsiteY287" fmla="*/ 291267 h 307249"/>
                <a:gd name="connsiteX288" fmla="*/ 62306 w 368522"/>
                <a:gd name="connsiteY288" fmla="*/ 292401 h 307249"/>
                <a:gd name="connsiteX289" fmla="*/ 62227 w 368522"/>
                <a:gd name="connsiteY289" fmla="*/ 294795 h 307249"/>
                <a:gd name="connsiteX290" fmla="*/ 61977 w 368522"/>
                <a:gd name="connsiteY290" fmla="*/ 295914 h 307249"/>
                <a:gd name="connsiteX291" fmla="*/ 60225 w 368522"/>
                <a:gd name="connsiteY291" fmla="*/ 298730 h 307249"/>
                <a:gd name="connsiteX292" fmla="*/ 59810 w 368522"/>
                <a:gd name="connsiteY292" fmla="*/ 299724 h 307249"/>
                <a:gd name="connsiteX293" fmla="*/ 59709 w 368522"/>
                <a:gd name="connsiteY293" fmla="*/ 301750 h 307249"/>
                <a:gd name="connsiteX294" fmla="*/ 59427 w 368522"/>
                <a:gd name="connsiteY294" fmla="*/ 302368 h 307249"/>
                <a:gd name="connsiteX295" fmla="*/ 54334 w 368522"/>
                <a:gd name="connsiteY295" fmla="*/ 303972 h 307249"/>
                <a:gd name="connsiteX296" fmla="*/ 52432 w 368522"/>
                <a:gd name="connsiteY296" fmla="*/ 304997 h 307249"/>
                <a:gd name="connsiteX297" fmla="*/ 51267 w 368522"/>
                <a:gd name="connsiteY297" fmla="*/ 306577 h 307249"/>
                <a:gd name="connsiteX298" fmla="*/ 50985 w 368522"/>
                <a:gd name="connsiteY298" fmla="*/ 307250 h 307249"/>
                <a:gd name="connsiteX299" fmla="*/ 50985 w 368522"/>
                <a:gd name="connsiteY299" fmla="*/ 307250 h 307249"/>
                <a:gd name="connsiteX300" fmla="*/ 48802 w 368522"/>
                <a:gd name="connsiteY300" fmla="*/ 306686 h 307249"/>
                <a:gd name="connsiteX301" fmla="*/ 46033 w 368522"/>
                <a:gd name="connsiteY301" fmla="*/ 306280 h 307249"/>
                <a:gd name="connsiteX302" fmla="*/ 40705 w 368522"/>
                <a:gd name="connsiteY302" fmla="*/ 305779 h 307249"/>
                <a:gd name="connsiteX303" fmla="*/ 38601 w 368522"/>
                <a:gd name="connsiteY303" fmla="*/ 305044 h 307249"/>
                <a:gd name="connsiteX304" fmla="*/ 37592 w 368522"/>
                <a:gd name="connsiteY304" fmla="*/ 303941 h 307249"/>
                <a:gd name="connsiteX305" fmla="*/ 37912 w 368522"/>
                <a:gd name="connsiteY305" fmla="*/ 301124 h 307249"/>
                <a:gd name="connsiteX306" fmla="*/ 37380 w 368522"/>
                <a:gd name="connsiteY306" fmla="*/ 300522 h 307249"/>
                <a:gd name="connsiteX307" fmla="*/ 36535 w 368522"/>
                <a:gd name="connsiteY307" fmla="*/ 300021 h 307249"/>
                <a:gd name="connsiteX308" fmla="*/ 35948 w 368522"/>
                <a:gd name="connsiteY308" fmla="*/ 298800 h 307249"/>
                <a:gd name="connsiteX309" fmla="*/ 36074 w 368522"/>
                <a:gd name="connsiteY309" fmla="*/ 297338 h 307249"/>
                <a:gd name="connsiteX310" fmla="*/ 38882 w 368522"/>
                <a:gd name="connsiteY310" fmla="*/ 294083 h 307249"/>
                <a:gd name="connsiteX311" fmla="*/ 39461 w 368522"/>
                <a:gd name="connsiteY311" fmla="*/ 292346 h 307249"/>
                <a:gd name="connsiteX312" fmla="*/ 39907 w 368522"/>
                <a:gd name="connsiteY312" fmla="*/ 286299 h 307249"/>
                <a:gd name="connsiteX313" fmla="*/ 40197 w 368522"/>
                <a:gd name="connsiteY313" fmla="*/ 284171 h 307249"/>
                <a:gd name="connsiteX314" fmla="*/ 39985 w 368522"/>
                <a:gd name="connsiteY314" fmla="*/ 281675 h 307249"/>
                <a:gd name="connsiteX315" fmla="*/ 37756 w 368522"/>
                <a:gd name="connsiteY315" fmla="*/ 277083 h 307249"/>
                <a:gd name="connsiteX316" fmla="*/ 35816 w 368522"/>
                <a:gd name="connsiteY316" fmla="*/ 273891 h 307249"/>
                <a:gd name="connsiteX317" fmla="*/ 32647 w 368522"/>
                <a:gd name="connsiteY317" fmla="*/ 269157 h 307249"/>
                <a:gd name="connsiteX318" fmla="*/ 31411 w 368522"/>
                <a:gd name="connsiteY318" fmla="*/ 267608 h 307249"/>
                <a:gd name="connsiteX319" fmla="*/ 25011 w 368522"/>
                <a:gd name="connsiteY319" fmla="*/ 261084 h 307249"/>
                <a:gd name="connsiteX320" fmla="*/ 24268 w 368522"/>
                <a:gd name="connsiteY320" fmla="*/ 260113 h 307249"/>
                <a:gd name="connsiteX321" fmla="*/ 22719 w 368522"/>
                <a:gd name="connsiteY321" fmla="*/ 257352 h 307249"/>
                <a:gd name="connsiteX322" fmla="*/ 23486 w 368522"/>
                <a:gd name="connsiteY322" fmla="*/ 254919 h 307249"/>
                <a:gd name="connsiteX323" fmla="*/ 24425 w 368522"/>
                <a:gd name="connsiteY323" fmla="*/ 251304 h 307249"/>
                <a:gd name="connsiteX324" fmla="*/ 24534 w 368522"/>
                <a:gd name="connsiteY324" fmla="*/ 249630 h 307249"/>
                <a:gd name="connsiteX325" fmla="*/ 24096 w 368522"/>
                <a:gd name="connsiteY325" fmla="*/ 247901 h 307249"/>
                <a:gd name="connsiteX326" fmla="*/ 22477 w 368522"/>
                <a:gd name="connsiteY326" fmla="*/ 246602 h 307249"/>
                <a:gd name="connsiteX327" fmla="*/ 21037 w 368522"/>
                <a:gd name="connsiteY327" fmla="*/ 246446 h 307249"/>
                <a:gd name="connsiteX328" fmla="*/ 20396 w 368522"/>
                <a:gd name="connsiteY328" fmla="*/ 245789 h 307249"/>
                <a:gd name="connsiteX329" fmla="*/ 19144 w 368522"/>
                <a:gd name="connsiteY329" fmla="*/ 244834 h 307249"/>
                <a:gd name="connsiteX330" fmla="*/ 17908 w 368522"/>
                <a:gd name="connsiteY330" fmla="*/ 244091 h 307249"/>
                <a:gd name="connsiteX331" fmla="*/ 16812 w 368522"/>
                <a:gd name="connsiteY331" fmla="*/ 242667 h 307249"/>
                <a:gd name="connsiteX332" fmla="*/ 16054 w 368522"/>
                <a:gd name="connsiteY332" fmla="*/ 240672 h 307249"/>
                <a:gd name="connsiteX333" fmla="*/ 16593 w 368522"/>
                <a:gd name="connsiteY333" fmla="*/ 233530 h 307249"/>
                <a:gd name="connsiteX334" fmla="*/ 16226 w 368522"/>
                <a:gd name="connsiteY334" fmla="*/ 232575 h 307249"/>
                <a:gd name="connsiteX335" fmla="*/ 14591 w 368522"/>
                <a:gd name="connsiteY335" fmla="*/ 232309 h 307249"/>
                <a:gd name="connsiteX336" fmla="*/ 14207 w 368522"/>
                <a:gd name="connsiteY336" fmla="*/ 231793 h 307249"/>
                <a:gd name="connsiteX337" fmla="*/ 14270 w 368522"/>
                <a:gd name="connsiteY337" fmla="*/ 230424 h 307249"/>
                <a:gd name="connsiteX338" fmla="*/ 13394 w 368522"/>
                <a:gd name="connsiteY338" fmla="*/ 226348 h 307249"/>
                <a:gd name="connsiteX339" fmla="*/ 12408 w 368522"/>
                <a:gd name="connsiteY339" fmla="*/ 222968 h 307249"/>
                <a:gd name="connsiteX340" fmla="*/ 12932 w 368522"/>
                <a:gd name="connsiteY340" fmla="*/ 221106 h 307249"/>
                <a:gd name="connsiteX341" fmla="*/ 11571 w 368522"/>
                <a:gd name="connsiteY341" fmla="*/ 218556 h 307249"/>
                <a:gd name="connsiteX342" fmla="*/ 8958 w 368522"/>
                <a:gd name="connsiteY342" fmla="*/ 217460 h 307249"/>
                <a:gd name="connsiteX343" fmla="*/ 6494 w 368522"/>
                <a:gd name="connsiteY343" fmla="*/ 217797 h 307249"/>
                <a:gd name="connsiteX344" fmla="*/ 3849 w 368522"/>
                <a:gd name="connsiteY344" fmla="*/ 218305 h 307249"/>
                <a:gd name="connsiteX345" fmla="*/ 2253 w 368522"/>
                <a:gd name="connsiteY345" fmla="*/ 218164 h 307249"/>
                <a:gd name="connsiteX346" fmla="*/ 1166 w 368522"/>
                <a:gd name="connsiteY346" fmla="*/ 217687 h 307249"/>
                <a:gd name="connsiteX347" fmla="*/ 391 w 368522"/>
                <a:gd name="connsiteY347" fmla="*/ 216756 h 307249"/>
                <a:gd name="connsiteX348" fmla="*/ 0 w 368522"/>
                <a:gd name="connsiteY348" fmla="*/ 215645 h 307249"/>
                <a:gd name="connsiteX349" fmla="*/ 360 w 368522"/>
                <a:gd name="connsiteY349" fmla="*/ 213987 h 307249"/>
                <a:gd name="connsiteX350" fmla="*/ 1815 w 368522"/>
                <a:gd name="connsiteY350" fmla="*/ 210936 h 307249"/>
                <a:gd name="connsiteX351" fmla="*/ 3622 w 368522"/>
                <a:gd name="connsiteY351" fmla="*/ 208432 h 307249"/>
                <a:gd name="connsiteX352" fmla="*/ 7307 w 368522"/>
                <a:gd name="connsiteY352" fmla="*/ 206140 h 307249"/>
                <a:gd name="connsiteX353" fmla="*/ 8285 w 368522"/>
                <a:gd name="connsiteY353" fmla="*/ 204927 h 307249"/>
                <a:gd name="connsiteX354" fmla="*/ 8848 w 368522"/>
                <a:gd name="connsiteY354" fmla="*/ 203574 h 307249"/>
                <a:gd name="connsiteX355" fmla="*/ 8942 w 368522"/>
                <a:gd name="connsiteY355" fmla="*/ 202025 h 307249"/>
                <a:gd name="connsiteX356" fmla="*/ 8692 w 368522"/>
                <a:gd name="connsiteY356" fmla="*/ 200389 h 307249"/>
                <a:gd name="connsiteX357" fmla="*/ 8277 w 368522"/>
                <a:gd name="connsiteY357" fmla="*/ 198895 h 307249"/>
                <a:gd name="connsiteX358" fmla="*/ 7190 w 368522"/>
                <a:gd name="connsiteY358" fmla="*/ 196916 h 307249"/>
                <a:gd name="connsiteX359" fmla="*/ 6196 w 368522"/>
                <a:gd name="connsiteY359" fmla="*/ 194585 h 307249"/>
                <a:gd name="connsiteX360" fmla="*/ 6173 w 368522"/>
                <a:gd name="connsiteY360" fmla="*/ 193020 h 307249"/>
                <a:gd name="connsiteX361" fmla="*/ 6650 w 368522"/>
                <a:gd name="connsiteY361" fmla="*/ 191893 h 307249"/>
                <a:gd name="connsiteX362" fmla="*/ 7636 w 368522"/>
                <a:gd name="connsiteY362" fmla="*/ 190532 h 307249"/>
                <a:gd name="connsiteX363" fmla="*/ 9592 w 368522"/>
                <a:gd name="connsiteY363" fmla="*/ 188998 h 307249"/>
                <a:gd name="connsiteX364" fmla="*/ 10061 w 368522"/>
                <a:gd name="connsiteY364" fmla="*/ 188693 h 307249"/>
                <a:gd name="connsiteX365" fmla="*/ 11289 w 368522"/>
                <a:gd name="connsiteY365" fmla="*/ 187872 h 307249"/>
                <a:gd name="connsiteX366" fmla="*/ 12361 w 368522"/>
                <a:gd name="connsiteY366" fmla="*/ 187270 h 307249"/>
                <a:gd name="connsiteX367" fmla="*/ 15037 w 368522"/>
                <a:gd name="connsiteY367" fmla="*/ 185658 h 307249"/>
                <a:gd name="connsiteX368" fmla="*/ 15663 w 368522"/>
                <a:gd name="connsiteY368" fmla="*/ 184883 h 307249"/>
                <a:gd name="connsiteX369" fmla="*/ 15435 w 368522"/>
                <a:gd name="connsiteY369" fmla="*/ 183952 h 307249"/>
                <a:gd name="connsiteX370" fmla="*/ 14778 w 368522"/>
                <a:gd name="connsiteY370" fmla="*/ 183193 h 307249"/>
                <a:gd name="connsiteX371" fmla="*/ 13699 w 368522"/>
                <a:gd name="connsiteY371" fmla="*/ 182130 h 307249"/>
                <a:gd name="connsiteX372" fmla="*/ 13479 w 368522"/>
                <a:gd name="connsiteY372" fmla="*/ 180823 h 307249"/>
                <a:gd name="connsiteX373" fmla="*/ 13167 w 368522"/>
                <a:gd name="connsiteY373" fmla="*/ 178593 h 307249"/>
                <a:gd name="connsiteX374" fmla="*/ 12611 w 368522"/>
                <a:gd name="connsiteY374" fmla="*/ 177169 h 307249"/>
                <a:gd name="connsiteX375" fmla="*/ 12212 w 368522"/>
                <a:gd name="connsiteY375" fmla="*/ 176129 h 307249"/>
                <a:gd name="connsiteX376" fmla="*/ 12971 w 368522"/>
                <a:gd name="connsiteY376" fmla="*/ 175347 h 307249"/>
                <a:gd name="connsiteX377" fmla="*/ 14105 w 368522"/>
                <a:gd name="connsiteY377" fmla="*/ 174259 h 307249"/>
                <a:gd name="connsiteX378" fmla="*/ 15522 w 368522"/>
                <a:gd name="connsiteY378" fmla="*/ 173594 h 307249"/>
                <a:gd name="connsiteX379" fmla="*/ 17704 w 368522"/>
                <a:gd name="connsiteY379" fmla="*/ 173031 h 307249"/>
                <a:gd name="connsiteX380" fmla="*/ 18565 w 368522"/>
                <a:gd name="connsiteY380" fmla="*/ 172249 h 307249"/>
                <a:gd name="connsiteX381" fmla="*/ 18815 w 368522"/>
                <a:gd name="connsiteY381" fmla="*/ 170762 h 307249"/>
                <a:gd name="connsiteX382" fmla="*/ 18745 w 368522"/>
                <a:gd name="connsiteY382" fmla="*/ 169338 h 307249"/>
                <a:gd name="connsiteX383" fmla="*/ 19535 w 368522"/>
                <a:gd name="connsiteY383" fmla="*/ 168282 h 307249"/>
                <a:gd name="connsiteX384" fmla="*/ 20591 w 368522"/>
                <a:gd name="connsiteY384" fmla="*/ 166013 h 307249"/>
                <a:gd name="connsiteX385" fmla="*/ 21444 w 368522"/>
                <a:gd name="connsiteY385" fmla="*/ 164980 h 307249"/>
                <a:gd name="connsiteX386" fmla="*/ 22876 w 368522"/>
                <a:gd name="connsiteY386" fmla="*/ 163799 h 307249"/>
                <a:gd name="connsiteX387" fmla="*/ 24307 w 368522"/>
                <a:gd name="connsiteY387" fmla="*/ 162321 h 307249"/>
                <a:gd name="connsiteX388" fmla="*/ 24941 w 368522"/>
                <a:gd name="connsiteY388" fmla="*/ 160599 h 307249"/>
                <a:gd name="connsiteX389" fmla="*/ 25121 w 368522"/>
                <a:gd name="connsiteY389" fmla="*/ 158949 h 307249"/>
                <a:gd name="connsiteX390" fmla="*/ 24338 w 368522"/>
                <a:gd name="connsiteY390" fmla="*/ 153926 h 307249"/>
                <a:gd name="connsiteX391" fmla="*/ 25989 w 368522"/>
                <a:gd name="connsiteY391" fmla="*/ 151829 h 307249"/>
                <a:gd name="connsiteX392" fmla="*/ 28102 w 368522"/>
                <a:gd name="connsiteY392" fmla="*/ 150093 h 307249"/>
                <a:gd name="connsiteX393" fmla="*/ 31137 w 368522"/>
                <a:gd name="connsiteY393" fmla="*/ 150210 h 307249"/>
                <a:gd name="connsiteX394" fmla="*/ 35847 w 368522"/>
                <a:gd name="connsiteY394" fmla="*/ 149827 h 307249"/>
                <a:gd name="connsiteX395" fmla="*/ 39055 w 368522"/>
                <a:gd name="connsiteY395" fmla="*/ 149107 h 307249"/>
                <a:gd name="connsiteX396" fmla="*/ 41339 w 368522"/>
                <a:gd name="connsiteY396" fmla="*/ 149130 h 307249"/>
                <a:gd name="connsiteX397" fmla="*/ 46557 w 368522"/>
                <a:gd name="connsiteY397" fmla="*/ 150069 h 307249"/>
                <a:gd name="connsiteX398" fmla="*/ 46987 w 368522"/>
                <a:gd name="connsiteY398" fmla="*/ 149842 h 307249"/>
                <a:gd name="connsiteX399" fmla="*/ 47105 w 368522"/>
                <a:gd name="connsiteY399" fmla="*/ 149654 h 307249"/>
                <a:gd name="connsiteX400" fmla="*/ 47387 w 368522"/>
                <a:gd name="connsiteY400" fmla="*/ 148324 h 307249"/>
                <a:gd name="connsiteX401" fmla="*/ 47378 w 368522"/>
                <a:gd name="connsiteY401" fmla="*/ 144976 h 307249"/>
                <a:gd name="connsiteX402" fmla="*/ 47371 w 368522"/>
                <a:gd name="connsiteY402" fmla="*/ 134837 h 307249"/>
                <a:gd name="connsiteX403" fmla="*/ 47363 w 368522"/>
                <a:gd name="connsiteY403" fmla="*/ 124682 h 307249"/>
                <a:gd name="connsiteX404" fmla="*/ 47355 w 368522"/>
                <a:gd name="connsiteY404" fmla="*/ 114504 h 307249"/>
                <a:gd name="connsiteX405" fmla="*/ 47347 w 368522"/>
                <a:gd name="connsiteY405" fmla="*/ 104294 h 307249"/>
                <a:gd name="connsiteX406" fmla="*/ 47339 w 368522"/>
                <a:gd name="connsiteY406" fmla="*/ 94061 h 307249"/>
                <a:gd name="connsiteX407" fmla="*/ 47332 w 368522"/>
                <a:gd name="connsiteY407" fmla="*/ 83805 h 307249"/>
                <a:gd name="connsiteX408" fmla="*/ 47324 w 368522"/>
                <a:gd name="connsiteY408" fmla="*/ 73517 h 307249"/>
                <a:gd name="connsiteX409" fmla="*/ 47316 w 368522"/>
                <a:gd name="connsiteY409" fmla="*/ 63206 h 307249"/>
                <a:gd name="connsiteX410" fmla="*/ 47316 w 368522"/>
                <a:gd name="connsiteY410" fmla="*/ 60311 h 307249"/>
                <a:gd name="connsiteX411" fmla="*/ 47316 w 368522"/>
                <a:gd name="connsiteY411" fmla="*/ 57424 h 307249"/>
                <a:gd name="connsiteX412" fmla="*/ 47316 w 368522"/>
                <a:gd name="connsiteY412" fmla="*/ 54529 h 307249"/>
                <a:gd name="connsiteX413" fmla="*/ 47316 w 368522"/>
                <a:gd name="connsiteY413" fmla="*/ 51627 h 307249"/>
                <a:gd name="connsiteX414" fmla="*/ 52730 w 368522"/>
                <a:gd name="connsiteY414" fmla="*/ 51635 h 307249"/>
                <a:gd name="connsiteX415" fmla="*/ 58151 w 368522"/>
                <a:gd name="connsiteY415" fmla="*/ 51635 h 307249"/>
                <a:gd name="connsiteX416" fmla="*/ 63565 w 368522"/>
                <a:gd name="connsiteY416" fmla="*/ 51635 h 307249"/>
                <a:gd name="connsiteX417" fmla="*/ 68979 w 368522"/>
                <a:gd name="connsiteY417" fmla="*/ 51642 h 307249"/>
                <a:gd name="connsiteX418" fmla="*/ 69050 w 368522"/>
                <a:gd name="connsiteY418" fmla="*/ 51596 h 307249"/>
                <a:gd name="connsiteX419" fmla="*/ 69120 w 368522"/>
                <a:gd name="connsiteY419" fmla="*/ 51556 h 307249"/>
                <a:gd name="connsiteX420" fmla="*/ 69183 w 368522"/>
                <a:gd name="connsiteY420" fmla="*/ 51509 h 307249"/>
                <a:gd name="connsiteX421" fmla="*/ 69253 w 368522"/>
                <a:gd name="connsiteY421" fmla="*/ 51478 h 307249"/>
                <a:gd name="connsiteX422" fmla="*/ 69261 w 368522"/>
                <a:gd name="connsiteY422" fmla="*/ 39884 h 307249"/>
                <a:gd name="connsiteX423" fmla="*/ 69261 w 368522"/>
                <a:gd name="connsiteY423" fmla="*/ 28250 h 307249"/>
                <a:gd name="connsiteX424" fmla="*/ 69269 w 368522"/>
                <a:gd name="connsiteY424" fmla="*/ 16578 h 307249"/>
                <a:gd name="connsiteX425" fmla="*/ 69269 w 368522"/>
                <a:gd name="connsiteY425" fmla="*/ 4866 h 307249"/>
                <a:gd name="connsiteX426" fmla="*/ 77655 w 368522"/>
                <a:gd name="connsiteY426" fmla="*/ 4866 h 307249"/>
                <a:gd name="connsiteX427" fmla="*/ 86050 w 368522"/>
                <a:gd name="connsiteY427" fmla="*/ 4874 h 307249"/>
                <a:gd name="connsiteX428" fmla="*/ 94437 w 368522"/>
                <a:gd name="connsiteY428" fmla="*/ 4874 h 307249"/>
                <a:gd name="connsiteX429" fmla="*/ 102823 w 368522"/>
                <a:gd name="connsiteY429" fmla="*/ 4874 h 307249"/>
                <a:gd name="connsiteX430" fmla="*/ 111210 w 368522"/>
                <a:gd name="connsiteY430" fmla="*/ 4874 h 307249"/>
                <a:gd name="connsiteX431" fmla="*/ 119597 w 368522"/>
                <a:gd name="connsiteY431" fmla="*/ 4874 h 307249"/>
                <a:gd name="connsiteX432" fmla="*/ 127991 w 368522"/>
                <a:gd name="connsiteY432" fmla="*/ 4874 h 307249"/>
                <a:gd name="connsiteX433" fmla="*/ 136378 w 368522"/>
                <a:gd name="connsiteY433" fmla="*/ 4882 h 307249"/>
                <a:gd name="connsiteX434" fmla="*/ 144765 w 368522"/>
                <a:gd name="connsiteY434" fmla="*/ 4882 h 307249"/>
                <a:gd name="connsiteX435" fmla="*/ 153151 w 368522"/>
                <a:gd name="connsiteY435" fmla="*/ 4882 h 307249"/>
                <a:gd name="connsiteX436" fmla="*/ 161538 w 368522"/>
                <a:gd name="connsiteY436" fmla="*/ 4882 h 307249"/>
                <a:gd name="connsiteX437" fmla="*/ 169925 w 368522"/>
                <a:gd name="connsiteY437" fmla="*/ 4882 h 307249"/>
                <a:gd name="connsiteX438" fmla="*/ 178312 w 368522"/>
                <a:gd name="connsiteY438" fmla="*/ 4890 h 307249"/>
                <a:gd name="connsiteX439" fmla="*/ 186699 w 368522"/>
                <a:gd name="connsiteY439" fmla="*/ 4890 h 307249"/>
                <a:gd name="connsiteX440" fmla="*/ 195093 w 368522"/>
                <a:gd name="connsiteY440" fmla="*/ 4890 h 307249"/>
                <a:gd name="connsiteX441" fmla="*/ 203479 w 368522"/>
                <a:gd name="connsiteY441" fmla="*/ 4890 h 307249"/>
                <a:gd name="connsiteX442" fmla="*/ 206038 w 368522"/>
                <a:gd name="connsiteY442" fmla="*/ 4890 h 307249"/>
                <a:gd name="connsiteX443" fmla="*/ 207164 w 368522"/>
                <a:gd name="connsiteY443" fmla="*/ 4718 h 307249"/>
                <a:gd name="connsiteX444" fmla="*/ 209316 w 368522"/>
                <a:gd name="connsiteY444" fmla="*/ 329 h 307249"/>
                <a:gd name="connsiteX445" fmla="*/ 210231 w 368522"/>
                <a:gd name="connsiteY445" fmla="*/ 0 h 307249"/>
                <a:gd name="connsiteX446" fmla="*/ 211631 w 368522"/>
                <a:gd name="connsiteY446" fmla="*/ 258 h 307249"/>
                <a:gd name="connsiteX447" fmla="*/ 212117 w 368522"/>
                <a:gd name="connsiteY447" fmla="*/ 1291 h 307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368522" h="307249">
                  <a:moveTo>
                    <a:pt x="211686" y="2770"/>
                  </a:moveTo>
                  <a:lnTo>
                    <a:pt x="210983" y="4866"/>
                  </a:lnTo>
                  <a:lnTo>
                    <a:pt x="215090" y="4866"/>
                  </a:lnTo>
                  <a:lnTo>
                    <a:pt x="222295" y="4866"/>
                  </a:lnTo>
                  <a:lnTo>
                    <a:pt x="229500" y="4866"/>
                  </a:lnTo>
                  <a:lnTo>
                    <a:pt x="236706" y="4866"/>
                  </a:lnTo>
                  <a:lnTo>
                    <a:pt x="243911" y="4858"/>
                  </a:lnTo>
                  <a:lnTo>
                    <a:pt x="251109" y="4858"/>
                  </a:lnTo>
                  <a:lnTo>
                    <a:pt x="258314" y="4858"/>
                  </a:lnTo>
                  <a:lnTo>
                    <a:pt x="265519" y="4858"/>
                  </a:lnTo>
                  <a:lnTo>
                    <a:pt x="272725" y="4858"/>
                  </a:lnTo>
                  <a:lnTo>
                    <a:pt x="279930" y="4858"/>
                  </a:lnTo>
                  <a:lnTo>
                    <a:pt x="287128" y="4858"/>
                  </a:lnTo>
                  <a:lnTo>
                    <a:pt x="294341" y="4850"/>
                  </a:lnTo>
                  <a:lnTo>
                    <a:pt x="301538" y="4850"/>
                  </a:lnTo>
                  <a:lnTo>
                    <a:pt x="308744" y="4850"/>
                  </a:lnTo>
                  <a:lnTo>
                    <a:pt x="315949" y="4850"/>
                  </a:lnTo>
                  <a:lnTo>
                    <a:pt x="323155" y="4850"/>
                  </a:lnTo>
                  <a:lnTo>
                    <a:pt x="330360" y="4843"/>
                  </a:lnTo>
                  <a:lnTo>
                    <a:pt x="330603" y="10210"/>
                  </a:lnTo>
                  <a:lnTo>
                    <a:pt x="331573" y="14489"/>
                  </a:lnTo>
                  <a:lnTo>
                    <a:pt x="334968" y="20599"/>
                  </a:lnTo>
                  <a:lnTo>
                    <a:pt x="337832" y="23885"/>
                  </a:lnTo>
                  <a:lnTo>
                    <a:pt x="338864" y="25692"/>
                  </a:lnTo>
                  <a:lnTo>
                    <a:pt x="338958" y="26529"/>
                  </a:lnTo>
                  <a:lnTo>
                    <a:pt x="338825" y="27312"/>
                  </a:lnTo>
                  <a:lnTo>
                    <a:pt x="337957" y="26412"/>
                  </a:lnTo>
                  <a:lnTo>
                    <a:pt x="336486" y="25802"/>
                  </a:lnTo>
                  <a:lnTo>
                    <a:pt x="336283" y="28657"/>
                  </a:lnTo>
                  <a:lnTo>
                    <a:pt x="336619" y="30683"/>
                  </a:lnTo>
                  <a:lnTo>
                    <a:pt x="336971" y="34494"/>
                  </a:lnTo>
                  <a:lnTo>
                    <a:pt x="338176" y="38577"/>
                  </a:lnTo>
                  <a:lnTo>
                    <a:pt x="337307" y="42348"/>
                  </a:lnTo>
                  <a:lnTo>
                    <a:pt x="337425" y="48732"/>
                  </a:lnTo>
                  <a:lnTo>
                    <a:pt x="338942" y="56368"/>
                  </a:lnTo>
                  <a:lnTo>
                    <a:pt x="338637" y="61234"/>
                  </a:lnTo>
                  <a:lnTo>
                    <a:pt x="341117" y="72562"/>
                  </a:lnTo>
                  <a:lnTo>
                    <a:pt x="343527" y="78837"/>
                  </a:lnTo>
                  <a:lnTo>
                    <a:pt x="344849" y="80378"/>
                  </a:lnTo>
                  <a:lnTo>
                    <a:pt x="346344" y="81207"/>
                  </a:lnTo>
                  <a:lnTo>
                    <a:pt x="349207" y="81739"/>
                  </a:lnTo>
                  <a:lnTo>
                    <a:pt x="353424" y="84923"/>
                  </a:lnTo>
                  <a:lnTo>
                    <a:pt x="356764" y="88288"/>
                  </a:lnTo>
                  <a:lnTo>
                    <a:pt x="357953" y="90048"/>
                  </a:lnTo>
                  <a:lnTo>
                    <a:pt x="359565" y="91972"/>
                  </a:lnTo>
                  <a:lnTo>
                    <a:pt x="360676" y="91628"/>
                  </a:lnTo>
                  <a:lnTo>
                    <a:pt x="361356" y="91112"/>
                  </a:lnTo>
                  <a:lnTo>
                    <a:pt x="362444" y="92669"/>
                  </a:lnTo>
                  <a:lnTo>
                    <a:pt x="367741" y="96025"/>
                  </a:lnTo>
                  <a:lnTo>
                    <a:pt x="368523" y="97582"/>
                  </a:lnTo>
                  <a:lnTo>
                    <a:pt x="366614" y="99107"/>
                  </a:lnTo>
                  <a:lnTo>
                    <a:pt x="364416" y="101736"/>
                  </a:lnTo>
                  <a:lnTo>
                    <a:pt x="363860" y="102784"/>
                  </a:lnTo>
                  <a:lnTo>
                    <a:pt x="363602" y="103402"/>
                  </a:lnTo>
                  <a:lnTo>
                    <a:pt x="363344" y="104185"/>
                  </a:lnTo>
                  <a:lnTo>
                    <a:pt x="362765" y="104959"/>
                  </a:lnTo>
                  <a:lnTo>
                    <a:pt x="361505" y="106023"/>
                  </a:lnTo>
                  <a:lnTo>
                    <a:pt x="361004" y="106485"/>
                  </a:lnTo>
                  <a:lnTo>
                    <a:pt x="360707" y="107220"/>
                  </a:lnTo>
                  <a:lnTo>
                    <a:pt x="359948" y="107697"/>
                  </a:lnTo>
                  <a:lnTo>
                    <a:pt x="359119" y="107721"/>
                  </a:lnTo>
                  <a:lnTo>
                    <a:pt x="358399" y="108050"/>
                  </a:lnTo>
                  <a:lnTo>
                    <a:pt x="357312" y="108550"/>
                  </a:lnTo>
                  <a:lnTo>
                    <a:pt x="355692" y="108292"/>
                  </a:lnTo>
                  <a:lnTo>
                    <a:pt x="354041" y="108754"/>
                  </a:lnTo>
                  <a:lnTo>
                    <a:pt x="353439" y="109333"/>
                  </a:lnTo>
                  <a:lnTo>
                    <a:pt x="352125" y="109841"/>
                  </a:lnTo>
                  <a:lnTo>
                    <a:pt x="350818" y="109950"/>
                  </a:lnTo>
                  <a:lnTo>
                    <a:pt x="350357" y="110123"/>
                  </a:lnTo>
                  <a:lnTo>
                    <a:pt x="349121" y="110975"/>
                  </a:lnTo>
                  <a:lnTo>
                    <a:pt x="347603" y="112172"/>
                  </a:lnTo>
                  <a:lnTo>
                    <a:pt x="345827" y="112931"/>
                  </a:lnTo>
                  <a:lnTo>
                    <a:pt x="345201" y="113182"/>
                  </a:lnTo>
                  <a:lnTo>
                    <a:pt x="344388" y="114003"/>
                  </a:lnTo>
                  <a:lnTo>
                    <a:pt x="343128" y="118103"/>
                  </a:lnTo>
                  <a:lnTo>
                    <a:pt x="342205" y="119174"/>
                  </a:lnTo>
                  <a:lnTo>
                    <a:pt x="340656" y="119284"/>
                  </a:lnTo>
                  <a:lnTo>
                    <a:pt x="338645" y="119284"/>
                  </a:lnTo>
                  <a:lnTo>
                    <a:pt x="336900" y="119636"/>
                  </a:lnTo>
                  <a:lnTo>
                    <a:pt x="334530" y="119182"/>
                  </a:lnTo>
                  <a:lnTo>
                    <a:pt x="333380" y="119237"/>
                  </a:lnTo>
                  <a:lnTo>
                    <a:pt x="333075" y="120113"/>
                  </a:lnTo>
                  <a:lnTo>
                    <a:pt x="332653" y="123626"/>
                  </a:lnTo>
                  <a:lnTo>
                    <a:pt x="332707" y="125136"/>
                  </a:lnTo>
                  <a:lnTo>
                    <a:pt x="331768" y="126912"/>
                  </a:lnTo>
                  <a:lnTo>
                    <a:pt x="330720" y="129141"/>
                  </a:lnTo>
                  <a:lnTo>
                    <a:pt x="331103" y="132897"/>
                  </a:lnTo>
                  <a:lnTo>
                    <a:pt x="331283" y="136613"/>
                  </a:lnTo>
                  <a:lnTo>
                    <a:pt x="329359" y="142199"/>
                  </a:lnTo>
                  <a:lnTo>
                    <a:pt x="329085" y="143482"/>
                  </a:lnTo>
                  <a:lnTo>
                    <a:pt x="327137" y="147902"/>
                  </a:lnTo>
                  <a:lnTo>
                    <a:pt x="326136" y="149553"/>
                  </a:lnTo>
                  <a:lnTo>
                    <a:pt x="323648" y="157799"/>
                  </a:lnTo>
                  <a:lnTo>
                    <a:pt x="322677" y="160333"/>
                  </a:lnTo>
                  <a:lnTo>
                    <a:pt x="320597" y="163001"/>
                  </a:lnTo>
                  <a:lnTo>
                    <a:pt x="321066" y="167343"/>
                  </a:lnTo>
                  <a:lnTo>
                    <a:pt x="321566" y="171936"/>
                  </a:lnTo>
                  <a:lnTo>
                    <a:pt x="322036" y="176270"/>
                  </a:lnTo>
                  <a:lnTo>
                    <a:pt x="322740" y="182740"/>
                  </a:lnTo>
                  <a:lnTo>
                    <a:pt x="320972" y="188780"/>
                  </a:lnTo>
                  <a:lnTo>
                    <a:pt x="321043" y="192073"/>
                  </a:lnTo>
                  <a:lnTo>
                    <a:pt x="319806" y="196924"/>
                  </a:lnTo>
                  <a:lnTo>
                    <a:pt x="318828" y="199169"/>
                  </a:lnTo>
                  <a:lnTo>
                    <a:pt x="317960" y="200491"/>
                  </a:lnTo>
                  <a:lnTo>
                    <a:pt x="317233" y="201868"/>
                  </a:lnTo>
                  <a:lnTo>
                    <a:pt x="315887" y="204888"/>
                  </a:lnTo>
                  <a:lnTo>
                    <a:pt x="314745" y="208870"/>
                  </a:lnTo>
                  <a:lnTo>
                    <a:pt x="314236" y="212946"/>
                  </a:lnTo>
                  <a:lnTo>
                    <a:pt x="314197" y="215317"/>
                  </a:lnTo>
                  <a:lnTo>
                    <a:pt x="313970" y="216396"/>
                  </a:lnTo>
                  <a:lnTo>
                    <a:pt x="313587" y="217085"/>
                  </a:lnTo>
                  <a:lnTo>
                    <a:pt x="310950" y="217531"/>
                  </a:lnTo>
                  <a:lnTo>
                    <a:pt x="307281" y="218016"/>
                  </a:lnTo>
                  <a:lnTo>
                    <a:pt x="305309" y="218548"/>
                  </a:lnTo>
                  <a:lnTo>
                    <a:pt x="303987" y="219377"/>
                  </a:lnTo>
                  <a:lnTo>
                    <a:pt x="302360" y="221309"/>
                  </a:lnTo>
                  <a:lnTo>
                    <a:pt x="299137" y="226598"/>
                  </a:lnTo>
                  <a:lnTo>
                    <a:pt x="297455" y="229837"/>
                  </a:lnTo>
                  <a:lnTo>
                    <a:pt x="294810" y="234265"/>
                  </a:lnTo>
                  <a:lnTo>
                    <a:pt x="291736" y="237394"/>
                  </a:lnTo>
                  <a:lnTo>
                    <a:pt x="291086" y="238920"/>
                  </a:lnTo>
                  <a:lnTo>
                    <a:pt x="290578" y="241752"/>
                  </a:lnTo>
                  <a:lnTo>
                    <a:pt x="289444" y="246235"/>
                  </a:lnTo>
                  <a:lnTo>
                    <a:pt x="288403" y="249411"/>
                  </a:lnTo>
                  <a:lnTo>
                    <a:pt x="288591" y="251977"/>
                  </a:lnTo>
                  <a:lnTo>
                    <a:pt x="287621" y="256413"/>
                  </a:lnTo>
                  <a:lnTo>
                    <a:pt x="287761" y="258572"/>
                  </a:lnTo>
                  <a:lnTo>
                    <a:pt x="286682" y="259777"/>
                  </a:lnTo>
                  <a:lnTo>
                    <a:pt x="285234" y="260919"/>
                  </a:lnTo>
                  <a:lnTo>
                    <a:pt x="284249" y="261209"/>
                  </a:lnTo>
                  <a:lnTo>
                    <a:pt x="282136" y="259902"/>
                  </a:lnTo>
                  <a:lnTo>
                    <a:pt x="280525" y="258580"/>
                  </a:lnTo>
                  <a:lnTo>
                    <a:pt x="279868" y="258228"/>
                  </a:lnTo>
                  <a:lnTo>
                    <a:pt x="278467" y="259057"/>
                  </a:lnTo>
                  <a:lnTo>
                    <a:pt x="276785" y="260286"/>
                  </a:lnTo>
                  <a:lnTo>
                    <a:pt x="274861" y="263149"/>
                  </a:lnTo>
                  <a:lnTo>
                    <a:pt x="273367" y="266044"/>
                  </a:lnTo>
                  <a:lnTo>
                    <a:pt x="274227" y="272185"/>
                  </a:lnTo>
                  <a:lnTo>
                    <a:pt x="274149" y="273523"/>
                  </a:lnTo>
                  <a:lnTo>
                    <a:pt x="273710" y="274986"/>
                  </a:lnTo>
                  <a:lnTo>
                    <a:pt x="271379" y="279555"/>
                  </a:lnTo>
                  <a:lnTo>
                    <a:pt x="270800" y="281002"/>
                  </a:lnTo>
                  <a:lnTo>
                    <a:pt x="269955" y="283740"/>
                  </a:lnTo>
                  <a:lnTo>
                    <a:pt x="269056" y="288520"/>
                  </a:lnTo>
                  <a:lnTo>
                    <a:pt x="269024" y="289671"/>
                  </a:lnTo>
                  <a:lnTo>
                    <a:pt x="269024" y="289671"/>
                  </a:lnTo>
                  <a:lnTo>
                    <a:pt x="269001" y="289671"/>
                  </a:lnTo>
                  <a:lnTo>
                    <a:pt x="264917" y="289655"/>
                  </a:lnTo>
                  <a:lnTo>
                    <a:pt x="264846" y="289631"/>
                  </a:lnTo>
                  <a:lnTo>
                    <a:pt x="264784" y="289561"/>
                  </a:lnTo>
                  <a:lnTo>
                    <a:pt x="264721" y="289459"/>
                  </a:lnTo>
                  <a:lnTo>
                    <a:pt x="264651" y="289311"/>
                  </a:lnTo>
                  <a:lnTo>
                    <a:pt x="264495" y="288685"/>
                  </a:lnTo>
                  <a:lnTo>
                    <a:pt x="264409" y="287707"/>
                  </a:lnTo>
                  <a:lnTo>
                    <a:pt x="264549" y="286017"/>
                  </a:lnTo>
                  <a:lnTo>
                    <a:pt x="265003" y="284006"/>
                  </a:lnTo>
                  <a:lnTo>
                    <a:pt x="266419" y="281182"/>
                  </a:lnTo>
                  <a:lnTo>
                    <a:pt x="266490" y="280947"/>
                  </a:lnTo>
                  <a:lnTo>
                    <a:pt x="266505" y="280814"/>
                  </a:lnTo>
                  <a:lnTo>
                    <a:pt x="266505" y="280666"/>
                  </a:lnTo>
                  <a:lnTo>
                    <a:pt x="266372" y="280157"/>
                  </a:lnTo>
                  <a:lnTo>
                    <a:pt x="266208" y="279719"/>
                  </a:lnTo>
                  <a:lnTo>
                    <a:pt x="266130" y="279062"/>
                  </a:lnTo>
                  <a:lnTo>
                    <a:pt x="266372" y="277591"/>
                  </a:lnTo>
                  <a:lnTo>
                    <a:pt x="266395" y="277137"/>
                  </a:lnTo>
                  <a:lnTo>
                    <a:pt x="266364" y="276559"/>
                  </a:lnTo>
                  <a:lnTo>
                    <a:pt x="266255" y="276183"/>
                  </a:lnTo>
                  <a:lnTo>
                    <a:pt x="265269" y="273734"/>
                  </a:lnTo>
                  <a:lnTo>
                    <a:pt x="264941" y="273343"/>
                  </a:lnTo>
                  <a:lnTo>
                    <a:pt x="255435" y="265543"/>
                  </a:lnTo>
                  <a:lnTo>
                    <a:pt x="253698" y="263423"/>
                  </a:lnTo>
                  <a:lnTo>
                    <a:pt x="253510" y="263282"/>
                  </a:lnTo>
                  <a:lnTo>
                    <a:pt x="253276" y="263173"/>
                  </a:lnTo>
                  <a:lnTo>
                    <a:pt x="248449" y="261389"/>
                  </a:lnTo>
                  <a:lnTo>
                    <a:pt x="248214" y="261209"/>
                  </a:lnTo>
                  <a:lnTo>
                    <a:pt x="248246" y="260951"/>
                  </a:lnTo>
                  <a:lnTo>
                    <a:pt x="248394" y="260614"/>
                  </a:lnTo>
                  <a:lnTo>
                    <a:pt x="248973" y="259582"/>
                  </a:lnTo>
                  <a:lnTo>
                    <a:pt x="249051" y="259316"/>
                  </a:lnTo>
                  <a:lnTo>
                    <a:pt x="249137" y="258901"/>
                  </a:lnTo>
                  <a:lnTo>
                    <a:pt x="246962" y="242409"/>
                  </a:lnTo>
                  <a:lnTo>
                    <a:pt x="246970" y="242088"/>
                  </a:lnTo>
                  <a:lnTo>
                    <a:pt x="247064" y="241869"/>
                  </a:lnTo>
                  <a:lnTo>
                    <a:pt x="247142" y="241736"/>
                  </a:lnTo>
                  <a:lnTo>
                    <a:pt x="247432" y="241384"/>
                  </a:lnTo>
                  <a:lnTo>
                    <a:pt x="247682" y="241024"/>
                  </a:lnTo>
                  <a:lnTo>
                    <a:pt x="247971" y="240383"/>
                  </a:lnTo>
                  <a:lnTo>
                    <a:pt x="248042" y="240148"/>
                  </a:lnTo>
                  <a:lnTo>
                    <a:pt x="248347" y="237191"/>
                  </a:lnTo>
                  <a:lnTo>
                    <a:pt x="248323" y="234609"/>
                  </a:lnTo>
                  <a:lnTo>
                    <a:pt x="249591" y="230299"/>
                  </a:lnTo>
                  <a:lnTo>
                    <a:pt x="249732" y="228460"/>
                  </a:lnTo>
                  <a:lnTo>
                    <a:pt x="239248" y="228327"/>
                  </a:lnTo>
                  <a:lnTo>
                    <a:pt x="239186" y="228421"/>
                  </a:lnTo>
                  <a:lnTo>
                    <a:pt x="239178" y="228538"/>
                  </a:lnTo>
                  <a:lnTo>
                    <a:pt x="239202" y="228663"/>
                  </a:lnTo>
                  <a:lnTo>
                    <a:pt x="239217" y="228804"/>
                  </a:lnTo>
                  <a:lnTo>
                    <a:pt x="239209" y="229094"/>
                  </a:lnTo>
                  <a:lnTo>
                    <a:pt x="239131" y="229626"/>
                  </a:lnTo>
                  <a:lnTo>
                    <a:pt x="239108" y="229915"/>
                  </a:lnTo>
                  <a:lnTo>
                    <a:pt x="239115" y="230197"/>
                  </a:lnTo>
                  <a:lnTo>
                    <a:pt x="239279" y="231237"/>
                  </a:lnTo>
                  <a:lnTo>
                    <a:pt x="239554" y="232012"/>
                  </a:lnTo>
                  <a:lnTo>
                    <a:pt x="239593" y="232270"/>
                  </a:lnTo>
                  <a:lnTo>
                    <a:pt x="239608" y="232552"/>
                  </a:lnTo>
                  <a:lnTo>
                    <a:pt x="239577" y="233091"/>
                  </a:lnTo>
                  <a:lnTo>
                    <a:pt x="224986" y="233154"/>
                  </a:lnTo>
                  <a:lnTo>
                    <a:pt x="230760" y="239632"/>
                  </a:lnTo>
                  <a:lnTo>
                    <a:pt x="230830" y="239765"/>
                  </a:lnTo>
                  <a:lnTo>
                    <a:pt x="230932" y="240117"/>
                  </a:lnTo>
                  <a:lnTo>
                    <a:pt x="230971" y="240383"/>
                  </a:lnTo>
                  <a:lnTo>
                    <a:pt x="231081" y="242659"/>
                  </a:lnTo>
                  <a:lnTo>
                    <a:pt x="230776" y="246258"/>
                  </a:lnTo>
                  <a:lnTo>
                    <a:pt x="230838" y="248574"/>
                  </a:lnTo>
                  <a:lnTo>
                    <a:pt x="231175" y="250076"/>
                  </a:lnTo>
                  <a:lnTo>
                    <a:pt x="232739" y="253033"/>
                  </a:lnTo>
                  <a:lnTo>
                    <a:pt x="232637" y="253589"/>
                  </a:lnTo>
                  <a:lnTo>
                    <a:pt x="232278" y="254285"/>
                  </a:lnTo>
                  <a:lnTo>
                    <a:pt x="221927" y="263063"/>
                  </a:lnTo>
                  <a:lnTo>
                    <a:pt x="221638" y="263478"/>
                  </a:lnTo>
                  <a:lnTo>
                    <a:pt x="220198" y="267139"/>
                  </a:lnTo>
                  <a:lnTo>
                    <a:pt x="218829" y="269259"/>
                  </a:lnTo>
                  <a:lnTo>
                    <a:pt x="218227" y="269869"/>
                  </a:lnTo>
                  <a:lnTo>
                    <a:pt x="215825" y="272850"/>
                  </a:lnTo>
                  <a:lnTo>
                    <a:pt x="206382" y="282199"/>
                  </a:lnTo>
                  <a:lnTo>
                    <a:pt x="204833" y="282825"/>
                  </a:lnTo>
                  <a:lnTo>
                    <a:pt x="200131" y="283083"/>
                  </a:lnTo>
                  <a:lnTo>
                    <a:pt x="197643" y="283154"/>
                  </a:lnTo>
                  <a:lnTo>
                    <a:pt x="197362" y="283224"/>
                  </a:lnTo>
                  <a:lnTo>
                    <a:pt x="196939" y="283380"/>
                  </a:lnTo>
                  <a:lnTo>
                    <a:pt x="196681" y="283623"/>
                  </a:lnTo>
                  <a:lnTo>
                    <a:pt x="196376" y="283803"/>
                  </a:lnTo>
                  <a:lnTo>
                    <a:pt x="196071" y="283709"/>
                  </a:lnTo>
                  <a:lnTo>
                    <a:pt x="195719" y="283451"/>
                  </a:lnTo>
                  <a:lnTo>
                    <a:pt x="189914" y="278217"/>
                  </a:lnTo>
                  <a:lnTo>
                    <a:pt x="179556" y="271606"/>
                  </a:lnTo>
                  <a:lnTo>
                    <a:pt x="178562" y="272209"/>
                  </a:lnTo>
                  <a:lnTo>
                    <a:pt x="172702" y="275056"/>
                  </a:lnTo>
                  <a:lnTo>
                    <a:pt x="171497" y="275792"/>
                  </a:lnTo>
                  <a:lnTo>
                    <a:pt x="170824" y="276316"/>
                  </a:lnTo>
                  <a:lnTo>
                    <a:pt x="170793" y="279500"/>
                  </a:lnTo>
                  <a:lnTo>
                    <a:pt x="169769" y="281112"/>
                  </a:lnTo>
                  <a:lnTo>
                    <a:pt x="167922" y="282880"/>
                  </a:lnTo>
                  <a:lnTo>
                    <a:pt x="162852" y="283999"/>
                  </a:lnTo>
                  <a:lnTo>
                    <a:pt x="160216" y="284953"/>
                  </a:lnTo>
                  <a:lnTo>
                    <a:pt x="157517" y="286385"/>
                  </a:lnTo>
                  <a:lnTo>
                    <a:pt x="157079" y="286745"/>
                  </a:lnTo>
                  <a:lnTo>
                    <a:pt x="157079" y="286737"/>
                  </a:lnTo>
                  <a:lnTo>
                    <a:pt x="156046" y="287730"/>
                  </a:lnTo>
                  <a:lnTo>
                    <a:pt x="154004" y="289725"/>
                  </a:lnTo>
                  <a:lnTo>
                    <a:pt x="153785" y="291274"/>
                  </a:lnTo>
                  <a:lnTo>
                    <a:pt x="154114" y="292667"/>
                  </a:lnTo>
                  <a:lnTo>
                    <a:pt x="136644" y="292612"/>
                  </a:lnTo>
                  <a:lnTo>
                    <a:pt x="135494" y="291501"/>
                  </a:lnTo>
                  <a:lnTo>
                    <a:pt x="133069" y="286619"/>
                  </a:lnTo>
                  <a:lnTo>
                    <a:pt x="132959" y="286572"/>
                  </a:lnTo>
                  <a:lnTo>
                    <a:pt x="131175" y="286878"/>
                  </a:lnTo>
                  <a:lnTo>
                    <a:pt x="115247" y="286307"/>
                  </a:lnTo>
                  <a:lnTo>
                    <a:pt x="112970" y="286815"/>
                  </a:lnTo>
                  <a:lnTo>
                    <a:pt x="108417" y="288833"/>
                  </a:lnTo>
                  <a:lnTo>
                    <a:pt x="106125" y="289170"/>
                  </a:lnTo>
                  <a:lnTo>
                    <a:pt x="103762" y="288247"/>
                  </a:lnTo>
                  <a:lnTo>
                    <a:pt x="95383" y="278514"/>
                  </a:lnTo>
                  <a:lnTo>
                    <a:pt x="93576" y="277349"/>
                  </a:lnTo>
                  <a:lnTo>
                    <a:pt x="92911" y="276723"/>
                  </a:lnTo>
                  <a:lnTo>
                    <a:pt x="91675" y="275017"/>
                  </a:lnTo>
                  <a:lnTo>
                    <a:pt x="89884" y="274000"/>
                  </a:lnTo>
                  <a:lnTo>
                    <a:pt x="89281" y="273265"/>
                  </a:lnTo>
                  <a:lnTo>
                    <a:pt x="89085" y="272224"/>
                  </a:lnTo>
                  <a:lnTo>
                    <a:pt x="89140" y="270081"/>
                  </a:lnTo>
                  <a:lnTo>
                    <a:pt x="88553" y="268743"/>
                  </a:lnTo>
                  <a:lnTo>
                    <a:pt x="87231" y="268438"/>
                  </a:lnTo>
                  <a:lnTo>
                    <a:pt x="75965" y="270699"/>
                  </a:lnTo>
                  <a:lnTo>
                    <a:pt x="74354" y="270440"/>
                  </a:lnTo>
                  <a:lnTo>
                    <a:pt x="71991" y="270847"/>
                  </a:lnTo>
                  <a:lnTo>
                    <a:pt x="71177" y="271246"/>
                  </a:lnTo>
                  <a:lnTo>
                    <a:pt x="70223" y="272529"/>
                  </a:lnTo>
                  <a:lnTo>
                    <a:pt x="70027" y="273859"/>
                  </a:lnTo>
                  <a:lnTo>
                    <a:pt x="70059" y="275205"/>
                  </a:lnTo>
                  <a:lnTo>
                    <a:pt x="69769" y="276527"/>
                  </a:lnTo>
                  <a:lnTo>
                    <a:pt x="68909" y="278006"/>
                  </a:lnTo>
                  <a:lnTo>
                    <a:pt x="65701" y="281307"/>
                  </a:lnTo>
                  <a:lnTo>
                    <a:pt x="64989" y="282747"/>
                  </a:lnTo>
                  <a:lnTo>
                    <a:pt x="65138" y="286377"/>
                  </a:lnTo>
                  <a:lnTo>
                    <a:pt x="64927" y="288215"/>
                  </a:lnTo>
                  <a:lnTo>
                    <a:pt x="64442" y="289068"/>
                  </a:lnTo>
                  <a:lnTo>
                    <a:pt x="63049" y="290461"/>
                  </a:lnTo>
                  <a:lnTo>
                    <a:pt x="62541" y="291267"/>
                  </a:lnTo>
                  <a:lnTo>
                    <a:pt x="62306" y="292401"/>
                  </a:lnTo>
                  <a:lnTo>
                    <a:pt x="62227" y="294795"/>
                  </a:lnTo>
                  <a:lnTo>
                    <a:pt x="61977" y="295914"/>
                  </a:lnTo>
                  <a:lnTo>
                    <a:pt x="60225" y="298730"/>
                  </a:lnTo>
                  <a:lnTo>
                    <a:pt x="59810" y="299724"/>
                  </a:lnTo>
                  <a:lnTo>
                    <a:pt x="59709" y="301750"/>
                  </a:lnTo>
                  <a:lnTo>
                    <a:pt x="59427" y="302368"/>
                  </a:lnTo>
                  <a:lnTo>
                    <a:pt x="54334" y="303972"/>
                  </a:lnTo>
                  <a:lnTo>
                    <a:pt x="52432" y="304997"/>
                  </a:lnTo>
                  <a:lnTo>
                    <a:pt x="51267" y="306577"/>
                  </a:lnTo>
                  <a:lnTo>
                    <a:pt x="50985" y="307250"/>
                  </a:lnTo>
                  <a:lnTo>
                    <a:pt x="50985" y="307250"/>
                  </a:lnTo>
                  <a:lnTo>
                    <a:pt x="48802" y="306686"/>
                  </a:lnTo>
                  <a:lnTo>
                    <a:pt x="46033" y="306280"/>
                  </a:lnTo>
                  <a:lnTo>
                    <a:pt x="40705" y="305779"/>
                  </a:lnTo>
                  <a:lnTo>
                    <a:pt x="38601" y="305044"/>
                  </a:lnTo>
                  <a:lnTo>
                    <a:pt x="37592" y="303941"/>
                  </a:lnTo>
                  <a:lnTo>
                    <a:pt x="37912" y="301124"/>
                  </a:lnTo>
                  <a:lnTo>
                    <a:pt x="37380" y="300522"/>
                  </a:lnTo>
                  <a:lnTo>
                    <a:pt x="36535" y="300021"/>
                  </a:lnTo>
                  <a:lnTo>
                    <a:pt x="35948" y="298800"/>
                  </a:lnTo>
                  <a:lnTo>
                    <a:pt x="36074" y="297338"/>
                  </a:lnTo>
                  <a:lnTo>
                    <a:pt x="38882" y="294083"/>
                  </a:lnTo>
                  <a:lnTo>
                    <a:pt x="39461" y="292346"/>
                  </a:lnTo>
                  <a:lnTo>
                    <a:pt x="39907" y="286299"/>
                  </a:lnTo>
                  <a:lnTo>
                    <a:pt x="40197" y="284171"/>
                  </a:lnTo>
                  <a:lnTo>
                    <a:pt x="39985" y="281675"/>
                  </a:lnTo>
                  <a:lnTo>
                    <a:pt x="37756" y="277083"/>
                  </a:lnTo>
                  <a:lnTo>
                    <a:pt x="35816" y="273891"/>
                  </a:lnTo>
                  <a:lnTo>
                    <a:pt x="32647" y="269157"/>
                  </a:lnTo>
                  <a:lnTo>
                    <a:pt x="31411" y="267608"/>
                  </a:lnTo>
                  <a:lnTo>
                    <a:pt x="25011" y="261084"/>
                  </a:lnTo>
                  <a:lnTo>
                    <a:pt x="24268" y="260113"/>
                  </a:lnTo>
                  <a:lnTo>
                    <a:pt x="22719" y="257352"/>
                  </a:lnTo>
                  <a:lnTo>
                    <a:pt x="23486" y="254919"/>
                  </a:lnTo>
                  <a:lnTo>
                    <a:pt x="24425" y="251304"/>
                  </a:lnTo>
                  <a:lnTo>
                    <a:pt x="24534" y="249630"/>
                  </a:lnTo>
                  <a:lnTo>
                    <a:pt x="24096" y="247901"/>
                  </a:lnTo>
                  <a:lnTo>
                    <a:pt x="22477" y="246602"/>
                  </a:lnTo>
                  <a:lnTo>
                    <a:pt x="21037" y="246446"/>
                  </a:lnTo>
                  <a:lnTo>
                    <a:pt x="20396" y="245789"/>
                  </a:lnTo>
                  <a:lnTo>
                    <a:pt x="19144" y="244834"/>
                  </a:lnTo>
                  <a:lnTo>
                    <a:pt x="17908" y="244091"/>
                  </a:lnTo>
                  <a:lnTo>
                    <a:pt x="16812" y="242667"/>
                  </a:lnTo>
                  <a:lnTo>
                    <a:pt x="16054" y="240672"/>
                  </a:lnTo>
                  <a:lnTo>
                    <a:pt x="16593" y="233530"/>
                  </a:lnTo>
                  <a:lnTo>
                    <a:pt x="16226" y="232575"/>
                  </a:lnTo>
                  <a:lnTo>
                    <a:pt x="14591" y="232309"/>
                  </a:lnTo>
                  <a:lnTo>
                    <a:pt x="14207" y="231793"/>
                  </a:lnTo>
                  <a:lnTo>
                    <a:pt x="14270" y="230424"/>
                  </a:lnTo>
                  <a:lnTo>
                    <a:pt x="13394" y="226348"/>
                  </a:lnTo>
                  <a:lnTo>
                    <a:pt x="12408" y="222968"/>
                  </a:lnTo>
                  <a:lnTo>
                    <a:pt x="12932" y="221106"/>
                  </a:lnTo>
                  <a:lnTo>
                    <a:pt x="11571" y="218556"/>
                  </a:lnTo>
                  <a:lnTo>
                    <a:pt x="8958" y="217460"/>
                  </a:lnTo>
                  <a:lnTo>
                    <a:pt x="6494" y="217797"/>
                  </a:lnTo>
                  <a:lnTo>
                    <a:pt x="3849" y="218305"/>
                  </a:lnTo>
                  <a:lnTo>
                    <a:pt x="2253" y="218164"/>
                  </a:lnTo>
                  <a:lnTo>
                    <a:pt x="1166" y="217687"/>
                  </a:lnTo>
                  <a:lnTo>
                    <a:pt x="391" y="216756"/>
                  </a:lnTo>
                  <a:lnTo>
                    <a:pt x="0" y="215645"/>
                  </a:lnTo>
                  <a:lnTo>
                    <a:pt x="360" y="213987"/>
                  </a:lnTo>
                  <a:lnTo>
                    <a:pt x="1815" y="210936"/>
                  </a:lnTo>
                  <a:lnTo>
                    <a:pt x="3622" y="208432"/>
                  </a:lnTo>
                  <a:lnTo>
                    <a:pt x="7307" y="206140"/>
                  </a:lnTo>
                  <a:lnTo>
                    <a:pt x="8285" y="204927"/>
                  </a:lnTo>
                  <a:lnTo>
                    <a:pt x="8848" y="203574"/>
                  </a:lnTo>
                  <a:lnTo>
                    <a:pt x="8942" y="202025"/>
                  </a:lnTo>
                  <a:lnTo>
                    <a:pt x="8692" y="200389"/>
                  </a:lnTo>
                  <a:lnTo>
                    <a:pt x="8277" y="198895"/>
                  </a:lnTo>
                  <a:lnTo>
                    <a:pt x="7190" y="196916"/>
                  </a:lnTo>
                  <a:lnTo>
                    <a:pt x="6196" y="194585"/>
                  </a:lnTo>
                  <a:lnTo>
                    <a:pt x="6173" y="193020"/>
                  </a:lnTo>
                  <a:lnTo>
                    <a:pt x="6650" y="191893"/>
                  </a:lnTo>
                  <a:lnTo>
                    <a:pt x="7636" y="190532"/>
                  </a:lnTo>
                  <a:lnTo>
                    <a:pt x="9592" y="188998"/>
                  </a:lnTo>
                  <a:lnTo>
                    <a:pt x="10061" y="188693"/>
                  </a:lnTo>
                  <a:lnTo>
                    <a:pt x="11289" y="187872"/>
                  </a:lnTo>
                  <a:lnTo>
                    <a:pt x="12361" y="187270"/>
                  </a:lnTo>
                  <a:lnTo>
                    <a:pt x="15037" y="185658"/>
                  </a:lnTo>
                  <a:lnTo>
                    <a:pt x="15663" y="184883"/>
                  </a:lnTo>
                  <a:lnTo>
                    <a:pt x="15435" y="183952"/>
                  </a:lnTo>
                  <a:lnTo>
                    <a:pt x="14778" y="183193"/>
                  </a:lnTo>
                  <a:lnTo>
                    <a:pt x="13699" y="182130"/>
                  </a:lnTo>
                  <a:lnTo>
                    <a:pt x="13479" y="180823"/>
                  </a:lnTo>
                  <a:lnTo>
                    <a:pt x="13167" y="178593"/>
                  </a:lnTo>
                  <a:lnTo>
                    <a:pt x="12611" y="177169"/>
                  </a:lnTo>
                  <a:lnTo>
                    <a:pt x="12212" y="176129"/>
                  </a:lnTo>
                  <a:lnTo>
                    <a:pt x="12971" y="175347"/>
                  </a:lnTo>
                  <a:lnTo>
                    <a:pt x="14105" y="174259"/>
                  </a:lnTo>
                  <a:lnTo>
                    <a:pt x="15522" y="173594"/>
                  </a:lnTo>
                  <a:lnTo>
                    <a:pt x="17704" y="173031"/>
                  </a:lnTo>
                  <a:lnTo>
                    <a:pt x="18565" y="172249"/>
                  </a:lnTo>
                  <a:lnTo>
                    <a:pt x="18815" y="170762"/>
                  </a:lnTo>
                  <a:lnTo>
                    <a:pt x="18745" y="169338"/>
                  </a:lnTo>
                  <a:lnTo>
                    <a:pt x="19535" y="168282"/>
                  </a:lnTo>
                  <a:lnTo>
                    <a:pt x="20591" y="166013"/>
                  </a:lnTo>
                  <a:lnTo>
                    <a:pt x="21444" y="164980"/>
                  </a:lnTo>
                  <a:lnTo>
                    <a:pt x="22876" y="163799"/>
                  </a:lnTo>
                  <a:lnTo>
                    <a:pt x="24307" y="162321"/>
                  </a:lnTo>
                  <a:lnTo>
                    <a:pt x="24941" y="160599"/>
                  </a:lnTo>
                  <a:lnTo>
                    <a:pt x="25121" y="158949"/>
                  </a:lnTo>
                  <a:lnTo>
                    <a:pt x="24338" y="153926"/>
                  </a:lnTo>
                  <a:lnTo>
                    <a:pt x="25989" y="151829"/>
                  </a:lnTo>
                  <a:lnTo>
                    <a:pt x="28102" y="150093"/>
                  </a:lnTo>
                  <a:lnTo>
                    <a:pt x="31137" y="150210"/>
                  </a:lnTo>
                  <a:lnTo>
                    <a:pt x="35847" y="149827"/>
                  </a:lnTo>
                  <a:lnTo>
                    <a:pt x="39055" y="149107"/>
                  </a:lnTo>
                  <a:lnTo>
                    <a:pt x="41339" y="149130"/>
                  </a:lnTo>
                  <a:lnTo>
                    <a:pt x="46557" y="150069"/>
                  </a:lnTo>
                  <a:lnTo>
                    <a:pt x="46987" y="149842"/>
                  </a:lnTo>
                  <a:lnTo>
                    <a:pt x="47105" y="149654"/>
                  </a:lnTo>
                  <a:lnTo>
                    <a:pt x="47387" y="148324"/>
                  </a:lnTo>
                  <a:lnTo>
                    <a:pt x="47378" y="144976"/>
                  </a:lnTo>
                  <a:lnTo>
                    <a:pt x="47371" y="134837"/>
                  </a:lnTo>
                  <a:lnTo>
                    <a:pt x="47363" y="124682"/>
                  </a:lnTo>
                  <a:lnTo>
                    <a:pt x="47355" y="114504"/>
                  </a:lnTo>
                  <a:lnTo>
                    <a:pt x="47347" y="104294"/>
                  </a:lnTo>
                  <a:lnTo>
                    <a:pt x="47339" y="94061"/>
                  </a:lnTo>
                  <a:lnTo>
                    <a:pt x="47332" y="83805"/>
                  </a:lnTo>
                  <a:lnTo>
                    <a:pt x="47324" y="73517"/>
                  </a:lnTo>
                  <a:lnTo>
                    <a:pt x="47316" y="63206"/>
                  </a:lnTo>
                  <a:lnTo>
                    <a:pt x="47316" y="60311"/>
                  </a:lnTo>
                  <a:lnTo>
                    <a:pt x="47316" y="57424"/>
                  </a:lnTo>
                  <a:lnTo>
                    <a:pt x="47316" y="54529"/>
                  </a:lnTo>
                  <a:lnTo>
                    <a:pt x="47316" y="51627"/>
                  </a:lnTo>
                  <a:lnTo>
                    <a:pt x="52730" y="51635"/>
                  </a:lnTo>
                  <a:lnTo>
                    <a:pt x="58151" y="51635"/>
                  </a:lnTo>
                  <a:lnTo>
                    <a:pt x="63565" y="51635"/>
                  </a:lnTo>
                  <a:lnTo>
                    <a:pt x="68979" y="51642"/>
                  </a:lnTo>
                  <a:lnTo>
                    <a:pt x="69050" y="51596"/>
                  </a:lnTo>
                  <a:lnTo>
                    <a:pt x="69120" y="51556"/>
                  </a:lnTo>
                  <a:lnTo>
                    <a:pt x="69183" y="51509"/>
                  </a:lnTo>
                  <a:lnTo>
                    <a:pt x="69253" y="51478"/>
                  </a:lnTo>
                  <a:lnTo>
                    <a:pt x="69261" y="39884"/>
                  </a:lnTo>
                  <a:lnTo>
                    <a:pt x="69261" y="28250"/>
                  </a:lnTo>
                  <a:lnTo>
                    <a:pt x="69269" y="16578"/>
                  </a:lnTo>
                  <a:lnTo>
                    <a:pt x="69269" y="4866"/>
                  </a:lnTo>
                  <a:lnTo>
                    <a:pt x="77655" y="4866"/>
                  </a:lnTo>
                  <a:lnTo>
                    <a:pt x="86050" y="4874"/>
                  </a:lnTo>
                  <a:lnTo>
                    <a:pt x="94437" y="4874"/>
                  </a:lnTo>
                  <a:lnTo>
                    <a:pt x="102823" y="4874"/>
                  </a:lnTo>
                  <a:lnTo>
                    <a:pt x="111210" y="4874"/>
                  </a:lnTo>
                  <a:lnTo>
                    <a:pt x="119597" y="4874"/>
                  </a:lnTo>
                  <a:lnTo>
                    <a:pt x="127991" y="4874"/>
                  </a:lnTo>
                  <a:lnTo>
                    <a:pt x="136378" y="4882"/>
                  </a:lnTo>
                  <a:lnTo>
                    <a:pt x="144765" y="4882"/>
                  </a:lnTo>
                  <a:lnTo>
                    <a:pt x="153151" y="4882"/>
                  </a:lnTo>
                  <a:lnTo>
                    <a:pt x="161538" y="4882"/>
                  </a:lnTo>
                  <a:lnTo>
                    <a:pt x="169925" y="4882"/>
                  </a:lnTo>
                  <a:lnTo>
                    <a:pt x="178312" y="4890"/>
                  </a:lnTo>
                  <a:lnTo>
                    <a:pt x="186699" y="4890"/>
                  </a:lnTo>
                  <a:lnTo>
                    <a:pt x="195093" y="4890"/>
                  </a:lnTo>
                  <a:lnTo>
                    <a:pt x="203479" y="4890"/>
                  </a:lnTo>
                  <a:lnTo>
                    <a:pt x="206038" y="4890"/>
                  </a:lnTo>
                  <a:lnTo>
                    <a:pt x="207164" y="4718"/>
                  </a:lnTo>
                  <a:lnTo>
                    <a:pt x="209316" y="329"/>
                  </a:lnTo>
                  <a:lnTo>
                    <a:pt x="210231" y="0"/>
                  </a:lnTo>
                  <a:lnTo>
                    <a:pt x="211631" y="258"/>
                  </a:lnTo>
                  <a:lnTo>
                    <a:pt x="212117" y="129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2" name="Freeform: Shape 771">
              <a:extLst>
                <a:ext uri="{FF2B5EF4-FFF2-40B4-BE49-F238E27FC236}">
                  <a16:creationId xmlns:a16="http://schemas.microsoft.com/office/drawing/2014/main" id="{8D475706-E9BC-B095-82F0-E3ADF098099E}"/>
                </a:ext>
              </a:extLst>
            </p:cNvPr>
            <p:cNvSpPr>
              <a:spLocks/>
            </p:cNvSpPr>
            <p:nvPr/>
          </p:nvSpPr>
          <p:spPr>
            <a:xfrm>
              <a:off x="7495591" y="2533829"/>
              <a:ext cx="285680" cy="656433"/>
            </a:xfrm>
            <a:custGeom>
              <a:avLst/>
              <a:gdLst>
                <a:gd name="connsiteX0" fmla="*/ 285680 w 285680"/>
                <a:gd name="connsiteY0" fmla="*/ 184883 h 656433"/>
                <a:gd name="connsiteX1" fmla="*/ 279860 w 285680"/>
                <a:gd name="connsiteY1" fmla="*/ 186120 h 656433"/>
                <a:gd name="connsiteX2" fmla="*/ 275487 w 285680"/>
                <a:gd name="connsiteY2" fmla="*/ 183640 h 656433"/>
                <a:gd name="connsiteX3" fmla="*/ 273304 w 285680"/>
                <a:gd name="connsiteY3" fmla="*/ 184883 h 656433"/>
                <a:gd name="connsiteX4" fmla="*/ 269494 w 285680"/>
                <a:gd name="connsiteY4" fmla="*/ 184938 h 656433"/>
                <a:gd name="connsiteX5" fmla="*/ 265160 w 285680"/>
                <a:gd name="connsiteY5" fmla="*/ 185916 h 656433"/>
                <a:gd name="connsiteX6" fmla="*/ 263697 w 285680"/>
                <a:gd name="connsiteY6" fmla="*/ 187849 h 656433"/>
                <a:gd name="connsiteX7" fmla="*/ 262547 w 285680"/>
                <a:gd name="connsiteY7" fmla="*/ 188623 h 656433"/>
                <a:gd name="connsiteX8" fmla="*/ 258533 w 285680"/>
                <a:gd name="connsiteY8" fmla="*/ 185893 h 656433"/>
                <a:gd name="connsiteX9" fmla="*/ 254739 w 285680"/>
                <a:gd name="connsiteY9" fmla="*/ 181363 h 656433"/>
                <a:gd name="connsiteX10" fmla="*/ 251970 w 285680"/>
                <a:gd name="connsiteY10" fmla="*/ 184813 h 656433"/>
                <a:gd name="connsiteX11" fmla="*/ 250178 w 285680"/>
                <a:gd name="connsiteY11" fmla="*/ 185462 h 656433"/>
                <a:gd name="connsiteX12" fmla="*/ 248558 w 285680"/>
                <a:gd name="connsiteY12" fmla="*/ 182341 h 656433"/>
                <a:gd name="connsiteX13" fmla="*/ 247150 w 285680"/>
                <a:gd name="connsiteY13" fmla="*/ 181832 h 656433"/>
                <a:gd name="connsiteX14" fmla="*/ 246391 w 285680"/>
                <a:gd name="connsiteY14" fmla="*/ 182873 h 656433"/>
                <a:gd name="connsiteX15" fmla="*/ 245726 w 285680"/>
                <a:gd name="connsiteY15" fmla="*/ 185634 h 656433"/>
                <a:gd name="connsiteX16" fmla="*/ 244662 w 285680"/>
                <a:gd name="connsiteY16" fmla="*/ 187802 h 656433"/>
                <a:gd name="connsiteX17" fmla="*/ 244381 w 285680"/>
                <a:gd name="connsiteY17" fmla="*/ 189171 h 656433"/>
                <a:gd name="connsiteX18" fmla="*/ 244201 w 285680"/>
                <a:gd name="connsiteY18" fmla="*/ 194678 h 656433"/>
                <a:gd name="connsiteX19" fmla="*/ 243927 w 285680"/>
                <a:gd name="connsiteY19" fmla="*/ 195954 h 656433"/>
                <a:gd name="connsiteX20" fmla="*/ 240242 w 285680"/>
                <a:gd name="connsiteY20" fmla="*/ 195242 h 656433"/>
                <a:gd name="connsiteX21" fmla="*/ 240461 w 285680"/>
                <a:gd name="connsiteY21" fmla="*/ 196689 h 656433"/>
                <a:gd name="connsiteX22" fmla="*/ 241267 w 285680"/>
                <a:gd name="connsiteY22" fmla="*/ 197417 h 656433"/>
                <a:gd name="connsiteX23" fmla="*/ 241595 w 285680"/>
                <a:gd name="connsiteY23" fmla="*/ 198332 h 656433"/>
                <a:gd name="connsiteX24" fmla="*/ 240258 w 285680"/>
                <a:gd name="connsiteY24" fmla="*/ 199529 h 656433"/>
                <a:gd name="connsiteX25" fmla="*/ 236604 w 285680"/>
                <a:gd name="connsiteY25" fmla="*/ 199412 h 656433"/>
                <a:gd name="connsiteX26" fmla="*/ 236229 w 285680"/>
                <a:gd name="connsiteY26" fmla="*/ 200687 h 656433"/>
                <a:gd name="connsiteX27" fmla="*/ 237253 w 285680"/>
                <a:gd name="connsiteY27" fmla="*/ 202690 h 656433"/>
                <a:gd name="connsiteX28" fmla="*/ 236448 w 285680"/>
                <a:gd name="connsiteY28" fmla="*/ 204450 h 656433"/>
                <a:gd name="connsiteX29" fmla="*/ 235704 w 285680"/>
                <a:gd name="connsiteY29" fmla="*/ 205138 h 656433"/>
                <a:gd name="connsiteX30" fmla="*/ 231331 w 285680"/>
                <a:gd name="connsiteY30" fmla="*/ 206226 h 656433"/>
                <a:gd name="connsiteX31" fmla="*/ 228804 w 285680"/>
                <a:gd name="connsiteY31" fmla="*/ 205975 h 656433"/>
                <a:gd name="connsiteX32" fmla="*/ 228077 w 285680"/>
                <a:gd name="connsiteY32" fmla="*/ 207110 h 656433"/>
                <a:gd name="connsiteX33" fmla="*/ 227881 w 285680"/>
                <a:gd name="connsiteY33" fmla="*/ 208581 h 656433"/>
                <a:gd name="connsiteX34" fmla="*/ 228358 w 285680"/>
                <a:gd name="connsiteY34" fmla="*/ 210028 h 656433"/>
                <a:gd name="connsiteX35" fmla="*/ 229477 w 285680"/>
                <a:gd name="connsiteY35" fmla="*/ 210795 h 656433"/>
                <a:gd name="connsiteX36" fmla="*/ 229845 w 285680"/>
                <a:gd name="connsiteY36" fmla="*/ 211710 h 656433"/>
                <a:gd name="connsiteX37" fmla="*/ 229767 w 285680"/>
                <a:gd name="connsiteY37" fmla="*/ 213689 h 656433"/>
                <a:gd name="connsiteX38" fmla="*/ 228835 w 285680"/>
                <a:gd name="connsiteY38" fmla="*/ 214049 h 656433"/>
                <a:gd name="connsiteX39" fmla="*/ 226207 w 285680"/>
                <a:gd name="connsiteY39" fmla="*/ 210568 h 656433"/>
                <a:gd name="connsiteX40" fmla="*/ 225401 w 285680"/>
                <a:gd name="connsiteY40" fmla="*/ 210748 h 656433"/>
                <a:gd name="connsiteX41" fmla="*/ 226003 w 285680"/>
                <a:gd name="connsiteY41" fmla="*/ 212555 h 656433"/>
                <a:gd name="connsiteX42" fmla="*/ 227506 w 285680"/>
                <a:gd name="connsiteY42" fmla="*/ 214526 h 656433"/>
                <a:gd name="connsiteX43" fmla="*/ 228374 w 285680"/>
                <a:gd name="connsiteY43" fmla="*/ 216537 h 656433"/>
                <a:gd name="connsiteX44" fmla="*/ 229133 w 285680"/>
                <a:gd name="connsiteY44" fmla="*/ 218947 h 656433"/>
                <a:gd name="connsiteX45" fmla="*/ 228984 w 285680"/>
                <a:gd name="connsiteY45" fmla="*/ 220777 h 656433"/>
                <a:gd name="connsiteX46" fmla="*/ 225714 w 285680"/>
                <a:gd name="connsiteY46" fmla="*/ 226661 h 656433"/>
                <a:gd name="connsiteX47" fmla="*/ 222835 w 285680"/>
                <a:gd name="connsiteY47" fmla="*/ 230361 h 656433"/>
                <a:gd name="connsiteX48" fmla="*/ 220691 w 285680"/>
                <a:gd name="connsiteY48" fmla="*/ 233686 h 656433"/>
                <a:gd name="connsiteX49" fmla="*/ 219424 w 285680"/>
                <a:gd name="connsiteY49" fmla="*/ 237207 h 656433"/>
                <a:gd name="connsiteX50" fmla="*/ 220895 w 285680"/>
                <a:gd name="connsiteY50" fmla="*/ 238975 h 656433"/>
                <a:gd name="connsiteX51" fmla="*/ 222522 w 285680"/>
                <a:gd name="connsiteY51" fmla="*/ 241525 h 656433"/>
                <a:gd name="connsiteX52" fmla="*/ 223672 w 285680"/>
                <a:gd name="connsiteY52" fmla="*/ 246415 h 656433"/>
                <a:gd name="connsiteX53" fmla="*/ 225041 w 285680"/>
                <a:gd name="connsiteY53" fmla="*/ 250765 h 656433"/>
                <a:gd name="connsiteX54" fmla="*/ 227803 w 285680"/>
                <a:gd name="connsiteY54" fmla="*/ 254903 h 656433"/>
                <a:gd name="connsiteX55" fmla="*/ 227247 w 285680"/>
                <a:gd name="connsiteY55" fmla="*/ 257289 h 656433"/>
                <a:gd name="connsiteX56" fmla="*/ 226606 w 285680"/>
                <a:gd name="connsiteY56" fmla="*/ 259144 h 656433"/>
                <a:gd name="connsiteX57" fmla="*/ 222013 w 285680"/>
                <a:gd name="connsiteY57" fmla="*/ 263220 h 656433"/>
                <a:gd name="connsiteX58" fmla="*/ 216803 w 285680"/>
                <a:gd name="connsiteY58" fmla="*/ 269337 h 656433"/>
                <a:gd name="connsiteX59" fmla="*/ 211186 w 285680"/>
                <a:gd name="connsiteY59" fmla="*/ 284859 h 656433"/>
                <a:gd name="connsiteX60" fmla="*/ 209316 w 285680"/>
                <a:gd name="connsiteY60" fmla="*/ 286932 h 656433"/>
                <a:gd name="connsiteX61" fmla="*/ 204403 w 285680"/>
                <a:gd name="connsiteY61" fmla="*/ 289538 h 656433"/>
                <a:gd name="connsiteX62" fmla="*/ 202596 w 285680"/>
                <a:gd name="connsiteY62" fmla="*/ 292057 h 656433"/>
                <a:gd name="connsiteX63" fmla="*/ 198934 w 285680"/>
                <a:gd name="connsiteY63" fmla="*/ 295045 h 656433"/>
                <a:gd name="connsiteX64" fmla="*/ 192543 w 285680"/>
                <a:gd name="connsiteY64" fmla="*/ 297611 h 656433"/>
                <a:gd name="connsiteX65" fmla="*/ 189648 w 285680"/>
                <a:gd name="connsiteY65" fmla="*/ 301179 h 656433"/>
                <a:gd name="connsiteX66" fmla="*/ 188341 w 285680"/>
                <a:gd name="connsiteY66" fmla="*/ 304856 h 656433"/>
                <a:gd name="connsiteX67" fmla="*/ 186886 w 285680"/>
                <a:gd name="connsiteY67" fmla="*/ 305122 h 656433"/>
                <a:gd name="connsiteX68" fmla="*/ 185439 w 285680"/>
                <a:gd name="connsiteY68" fmla="*/ 303682 h 656433"/>
                <a:gd name="connsiteX69" fmla="*/ 183515 w 285680"/>
                <a:gd name="connsiteY69" fmla="*/ 302611 h 656433"/>
                <a:gd name="connsiteX70" fmla="*/ 183264 w 285680"/>
                <a:gd name="connsiteY70" fmla="*/ 305012 h 656433"/>
                <a:gd name="connsiteX71" fmla="*/ 183350 w 285680"/>
                <a:gd name="connsiteY71" fmla="*/ 306773 h 656433"/>
                <a:gd name="connsiteX72" fmla="*/ 180268 w 285680"/>
                <a:gd name="connsiteY72" fmla="*/ 304167 h 656433"/>
                <a:gd name="connsiteX73" fmla="*/ 178813 w 285680"/>
                <a:gd name="connsiteY73" fmla="*/ 306561 h 656433"/>
                <a:gd name="connsiteX74" fmla="*/ 177678 w 285680"/>
                <a:gd name="connsiteY74" fmla="*/ 310543 h 656433"/>
                <a:gd name="connsiteX75" fmla="*/ 173242 w 285680"/>
                <a:gd name="connsiteY75" fmla="*/ 315895 h 656433"/>
                <a:gd name="connsiteX76" fmla="*/ 168462 w 285680"/>
                <a:gd name="connsiteY76" fmla="*/ 314932 h 656433"/>
                <a:gd name="connsiteX77" fmla="*/ 167930 w 285680"/>
                <a:gd name="connsiteY77" fmla="*/ 315871 h 656433"/>
                <a:gd name="connsiteX78" fmla="*/ 169198 w 285680"/>
                <a:gd name="connsiteY78" fmla="*/ 316552 h 656433"/>
                <a:gd name="connsiteX79" fmla="*/ 169393 w 285680"/>
                <a:gd name="connsiteY79" fmla="*/ 317405 h 656433"/>
                <a:gd name="connsiteX80" fmla="*/ 168525 w 285680"/>
                <a:gd name="connsiteY80" fmla="*/ 317858 h 656433"/>
                <a:gd name="connsiteX81" fmla="*/ 167210 w 285680"/>
                <a:gd name="connsiteY81" fmla="*/ 317811 h 656433"/>
                <a:gd name="connsiteX82" fmla="*/ 165184 w 285680"/>
                <a:gd name="connsiteY82" fmla="*/ 318868 h 656433"/>
                <a:gd name="connsiteX83" fmla="*/ 163854 w 285680"/>
                <a:gd name="connsiteY83" fmla="*/ 318789 h 656433"/>
                <a:gd name="connsiteX84" fmla="*/ 163220 w 285680"/>
                <a:gd name="connsiteY84" fmla="*/ 321309 h 656433"/>
                <a:gd name="connsiteX85" fmla="*/ 162188 w 285680"/>
                <a:gd name="connsiteY85" fmla="*/ 324352 h 656433"/>
                <a:gd name="connsiteX86" fmla="*/ 159488 w 285680"/>
                <a:gd name="connsiteY86" fmla="*/ 325611 h 656433"/>
                <a:gd name="connsiteX87" fmla="*/ 158096 w 285680"/>
                <a:gd name="connsiteY87" fmla="*/ 325870 h 656433"/>
                <a:gd name="connsiteX88" fmla="*/ 157407 w 285680"/>
                <a:gd name="connsiteY88" fmla="*/ 327599 h 656433"/>
                <a:gd name="connsiteX89" fmla="*/ 161562 w 285680"/>
                <a:gd name="connsiteY89" fmla="*/ 327958 h 656433"/>
                <a:gd name="connsiteX90" fmla="*/ 161233 w 285680"/>
                <a:gd name="connsiteY90" fmla="*/ 329421 h 656433"/>
                <a:gd name="connsiteX91" fmla="*/ 161139 w 285680"/>
                <a:gd name="connsiteY91" fmla="*/ 330884 h 656433"/>
                <a:gd name="connsiteX92" fmla="*/ 160709 w 285680"/>
                <a:gd name="connsiteY92" fmla="*/ 332449 h 656433"/>
                <a:gd name="connsiteX93" fmla="*/ 155984 w 285680"/>
                <a:gd name="connsiteY93" fmla="*/ 334702 h 656433"/>
                <a:gd name="connsiteX94" fmla="*/ 155256 w 285680"/>
                <a:gd name="connsiteY94" fmla="*/ 336470 h 656433"/>
                <a:gd name="connsiteX95" fmla="*/ 154270 w 285680"/>
                <a:gd name="connsiteY95" fmla="*/ 337566 h 656433"/>
                <a:gd name="connsiteX96" fmla="*/ 152166 w 285680"/>
                <a:gd name="connsiteY96" fmla="*/ 337503 h 656433"/>
                <a:gd name="connsiteX97" fmla="*/ 152244 w 285680"/>
                <a:gd name="connsiteY97" fmla="*/ 336486 h 656433"/>
                <a:gd name="connsiteX98" fmla="*/ 152588 w 285680"/>
                <a:gd name="connsiteY98" fmla="*/ 335336 h 656433"/>
                <a:gd name="connsiteX99" fmla="*/ 149459 w 285680"/>
                <a:gd name="connsiteY99" fmla="*/ 335438 h 656433"/>
                <a:gd name="connsiteX100" fmla="*/ 148481 w 285680"/>
                <a:gd name="connsiteY100" fmla="*/ 332895 h 656433"/>
                <a:gd name="connsiteX101" fmla="*/ 147886 w 285680"/>
                <a:gd name="connsiteY101" fmla="*/ 333544 h 656433"/>
                <a:gd name="connsiteX102" fmla="*/ 148238 w 285680"/>
                <a:gd name="connsiteY102" fmla="*/ 335594 h 656433"/>
                <a:gd name="connsiteX103" fmla="*/ 149052 w 285680"/>
                <a:gd name="connsiteY103" fmla="*/ 337722 h 656433"/>
                <a:gd name="connsiteX104" fmla="*/ 149967 w 285680"/>
                <a:gd name="connsiteY104" fmla="*/ 340844 h 656433"/>
                <a:gd name="connsiteX105" fmla="*/ 149224 w 285680"/>
                <a:gd name="connsiteY105" fmla="*/ 342807 h 656433"/>
                <a:gd name="connsiteX106" fmla="*/ 148403 w 285680"/>
                <a:gd name="connsiteY106" fmla="*/ 343785 h 656433"/>
                <a:gd name="connsiteX107" fmla="*/ 149005 w 285680"/>
                <a:gd name="connsiteY107" fmla="*/ 344685 h 656433"/>
                <a:gd name="connsiteX108" fmla="*/ 150672 w 285680"/>
                <a:gd name="connsiteY108" fmla="*/ 345373 h 656433"/>
                <a:gd name="connsiteX109" fmla="*/ 151345 w 285680"/>
                <a:gd name="connsiteY109" fmla="*/ 346602 h 656433"/>
                <a:gd name="connsiteX110" fmla="*/ 149365 w 285680"/>
                <a:gd name="connsiteY110" fmla="*/ 347650 h 656433"/>
                <a:gd name="connsiteX111" fmla="*/ 146893 w 285680"/>
                <a:gd name="connsiteY111" fmla="*/ 351249 h 656433"/>
                <a:gd name="connsiteX112" fmla="*/ 144327 w 285680"/>
                <a:gd name="connsiteY112" fmla="*/ 351335 h 656433"/>
                <a:gd name="connsiteX113" fmla="*/ 142762 w 285680"/>
                <a:gd name="connsiteY113" fmla="*/ 353713 h 656433"/>
                <a:gd name="connsiteX114" fmla="*/ 141095 w 285680"/>
                <a:gd name="connsiteY114" fmla="*/ 353705 h 656433"/>
                <a:gd name="connsiteX115" fmla="*/ 139742 w 285680"/>
                <a:gd name="connsiteY115" fmla="*/ 352211 h 656433"/>
                <a:gd name="connsiteX116" fmla="*/ 137575 w 285680"/>
                <a:gd name="connsiteY116" fmla="*/ 350983 h 656433"/>
                <a:gd name="connsiteX117" fmla="*/ 136879 w 285680"/>
                <a:gd name="connsiteY117" fmla="*/ 353142 h 656433"/>
                <a:gd name="connsiteX118" fmla="*/ 136769 w 285680"/>
                <a:gd name="connsiteY118" fmla="*/ 354863 h 656433"/>
                <a:gd name="connsiteX119" fmla="*/ 137990 w 285680"/>
                <a:gd name="connsiteY119" fmla="*/ 359205 h 656433"/>
                <a:gd name="connsiteX120" fmla="*/ 140321 w 285680"/>
                <a:gd name="connsiteY120" fmla="*/ 362554 h 656433"/>
                <a:gd name="connsiteX121" fmla="*/ 142480 w 285680"/>
                <a:gd name="connsiteY121" fmla="*/ 364001 h 656433"/>
                <a:gd name="connsiteX122" fmla="*/ 140924 w 285680"/>
                <a:gd name="connsiteY122" fmla="*/ 364979 h 656433"/>
                <a:gd name="connsiteX123" fmla="*/ 139766 w 285680"/>
                <a:gd name="connsiteY123" fmla="*/ 367138 h 656433"/>
                <a:gd name="connsiteX124" fmla="*/ 138365 w 285680"/>
                <a:gd name="connsiteY124" fmla="*/ 373866 h 656433"/>
                <a:gd name="connsiteX125" fmla="*/ 137606 w 285680"/>
                <a:gd name="connsiteY125" fmla="*/ 376511 h 656433"/>
                <a:gd name="connsiteX126" fmla="*/ 136785 w 285680"/>
                <a:gd name="connsiteY126" fmla="*/ 381158 h 656433"/>
                <a:gd name="connsiteX127" fmla="*/ 137301 w 285680"/>
                <a:gd name="connsiteY127" fmla="*/ 385070 h 656433"/>
                <a:gd name="connsiteX128" fmla="*/ 137724 w 285680"/>
                <a:gd name="connsiteY128" fmla="*/ 386986 h 656433"/>
                <a:gd name="connsiteX129" fmla="*/ 138780 w 285680"/>
                <a:gd name="connsiteY129" fmla="*/ 389591 h 656433"/>
                <a:gd name="connsiteX130" fmla="*/ 135909 w 285680"/>
                <a:gd name="connsiteY130" fmla="*/ 389255 h 656433"/>
                <a:gd name="connsiteX131" fmla="*/ 132873 w 285680"/>
                <a:gd name="connsiteY131" fmla="*/ 387737 h 656433"/>
                <a:gd name="connsiteX132" fmla="*/ 133296 w 285680"/>
                <a:gd name="connsiteY132" fmla="*/ 390890 h 656433"/>
                <a:gd name="connsiteX133" fmla="*/ 131434 w 285680"/>
                <a:gd name="connsiteY133" fmla="*/ 394614 h 656433"/>
                <a:gd name="connsiteX134" fmla="*/ 131778 w 285680"/>
                <a:gd name="connsiteY134" fmla="*/ 397884 h 656433"/>
                <a:gd name="connsiteX135" fmla="*/ 132169 w 285680"/>
                <a:gd name="connsiteY135" fmla="*/ 400004 h 656433"/>
                <a:gd name="connsiteX136" fmla="*/ 131590 w 285680"/>
                <a:gd name="connsiteY136" fmla="*/ 403517 h 656433"/>
                <a:gd name="connsiteX137" fmla="*/ 132466 w 285680"/>
                <a:gd name="connsiteY137" fmla="*/ 404620 h 656433"/>
                <a:gd name="connsiteX138" fmla="*/ 132943 w 285680"/>
                <a:gd name="connsiteY138" fmla="*/ 406709 h 656433"/>
                <a:gd name="connsiteX139" fmla="*/ 132154 w 285680"/>
                <a:gd name="connsiteY139" fmla="*/ 408250 h 656433"/>
                <a:gd name="connsiteX140" fmla="*/ 132497 w 285680"/>
                <a:gd name="connsiteY140" fmla="*/ 409573 h 656433"/>
                <a:gd name="connsiteX141" fmla="*/ 132631 w 285680"/>
                <a:gd name="connsiteY141" fmla="*/ 414243 h 656433"/>
                <a:gd name="connsiteX142" fmla="*/ 133225 w 285680"/>
                <a:gd name="connsiteY142" fmla="*/ 421527 h 656433"/>
                <a:gd name="connsiteX143" fmla="*/ 133006 w 285680"/>
                <a:gd name="connsiteY143" fmla="*/ 423060 h 656433"/>
                <a:gd name="connsiteX144" fmla="*/ 134673 w 285680"/>
                <a:gd name="connsiteY144" fmla="*/ 429350 h 656433"/>
                <a:gd name="connsiteX145" fmla="*/ 134289 w 285680"/>
                <a:gd name="connsiteY145" fmla="*/ 431549 h 656433"/>
                <a:gd name="connsiteX146" fmla="*/ 134062 w 285680"/>
                <a:gd name="connsiteY146" fmla="*/ 434342 h 656433"/>
                <a:gd name="connsiteX147" fmla="*/ 136456 w 285680"/>
                <a:gd name="connsiteY147" fmla="*/ 437025 h 656433"/>
                <a:gd name="connsiteX148" fmla="*/ 138584 w 285680"/>
                <a:gd name="connsiteY148" fmla="*/ 436986 h 656433"/>
                <a:gd name="connsiteX149" fmla="*/ 140744 w 285680"/>
                <a:gd name="connsiteY149" fmla="*/ 436947 h 656433"/>
                <a:gd name="connsiteX150" fmla="*/ 141565 w 285680"/>
                <a:gd name="connsiteY150" fmla="*/ 437612 h 656433"/>
                <a:gd name="connsiteX151" fmla="*/ 142394 w 285680"/>
                <a:gd name="connsiteY151" fmla="*/ 439505 h 656433"/>
                <a:gd name="connsiteX152" fmla="*/ 143059 w 285680"/>
                <a:gd name="connsiteY152" fmla="*/ 441743 h 656433"/>
                <a:gd name="connsiteX153" fmla="*/ 144835 w 285680"/>
                <a:gd name="connsiteY153" fmla="*/ 441563 h 656433"/>
                <a:gd name="connsiteX154" fmla="*/ 147675 w 285680"/>
                <a:gd name="connsiteY154" fmla="*/ 439747 h 656433"/>
                <a:gd name="connsiteX155" fmla="*/ 149521 w 285680"/>
                <a:gd name="connsiteY155" fmla="*/ 439317 h 656433"/>
                <a:gd name="connsiteX156" fmla="*/ 150742 w 285680"/>
                <a:gd name="connsiteY156" fmla="*/ 442807 h 656433"/>
                <a:gd name="connsiteX157" fmla="*/ 154059 w 285680"/>
                <a:gd name="connsiteY157" fmla="*/ 447407 h 656433"/>
                <a:gd name="connsiteX158" fmla="*/ 155992 w 285680"/>
                <a:gd name="connsiteY158" fmla="*/ 449464 h 656433"/>
                <a:gd name="connsiteX159" fmla="*/ 159270 w 285680"/>
                <a:gd name="connsiteY159" fmla="*/ 450552 h 656433"/>
                <a:gd name="connsiteX160" fmla="*/ 162727 w 285680"/>
                <a:gd name="connsiteY160" fmla="*/ 454244 h 656433"/>
                <a:gd name="connsiteX161" fmla="*/ 162242 w 285680"/>
                <a:gd name="connsiteY161" fmla="*/ 458688 h 656433"/>
                <a:gd name="connsiteX162" fmla="*/ 163682 w 285680"/>
                <a:gd name="connsiteY162" fmla="*/ 460167 h 656433"/>
                <a:gd name="connsiteX163" fmla="*/ 167758 w 285680"/>
                <a:gd name="connsiteY163" fmla="*/ 461911 h 656433"/>
                <a:gd name="connsiteX164" fmla="*/ 169205 w 285680"/>
                <a:gd name="connsiteY164" fmla="*/ 464266 h 656433"/>
                <a:gd name="connsiteX165" fmla="*/ 169901 w 285680"/>
                <a:gd name="connsiteY165" fmla="*/ 466269 h 656433"/>
                <a:gd name="connsiteX166" fmla="*/ 170973 w 285680"/>
                <a:gd name="connsiteY166" fmla="*/ 467928 h 656433"/>
                <a:gd name="connsiteX167" fmla="*/ 172233 w 285680"/>
                <a:gd name="connsiteY167" fmla="*/ 472927 h 656433"/>
                <a:gd name="connsiteX168" fmla="*/ 171795 w 285680"/>
                <a:gd name="connsiteY168" fmla="*/ 476001 h 656433"/>
                <a:gd name="connsiteX169" fmla="*/ 170152 w 285680"/>
                <a:gd name="connsiteY169" fmla="*/ 477057 h 656433"/>
                <a:gd name="connsiteX170" fmla="*/ 166264 w 285680"/>
                <a:gd name="connsiteY170" fmla="*/ 480343 h 656433"/>
                <a:gd name="connsiteX171" fmla="*/ 164535 w 285680"/>
                <a:gd name="connsiteY171" fmla="*/ 482792 h 656433"/>
                <a:gd name="connsiteX172" fmla="*/ 163181 w 285680"/>
                <a:gd name="connsiteY172" fmla="*/ 484310 h 656433"/>
                <a:gd name="connsiteX173" fmla="*/ 159324 w 285680"/>
                <a:gd name="connsiteY173" fmla="*/ 487572 h 656433"/>
                <a:gd name="connsiteX174" fmla="*/ 157908 w 285680"/>
                <a:gd name="connsiteY174" fmla="*/ 488159 h 656433"/>
                <a:gd name="connsiteX175" fmla="*/ 156555 w 285680"/>
                <a:gd name="connsiteY175" fmla="*/ 489849 h 656433"/>
                <a:gd name="connsiteX176" fmla="*/ 155248 w 285680"/>
                <a:gd name="connsiteY176" fmla="*/ 490592 h 656433"/>
                <a:gd name="connsiteX177" fmla="*/ 154075 w 285680"/>
                <a:gd name="connsiteY177" fmla="*/ 490170 h 656433"/>
                <a:gd name="connsiteX178" fmla="*/ 149694 w 285680"/>
                <a:gd name="connsiteY178" fmla="*/ 493228 h 656433"/>
                <a:gd name="connsiteX179" fmla="*/ 146736 w 285680"/>
                <a:gd name="connsiteY179" fmla="*/ 492384 h 656433"/>
                <a:gd name="connsiteX180" fmla="*/ 145492 w 285680"/>
                <a:gd name="connsiteY180" fmla="*/ 490874 h 656433"/>
                <a:gd name="connsiteX181" fmla="*/ 146283 w 285680"/>
                <a:gd name="connsiteY181" fmla="*/ 484865 h 656433"/>
                <a:gd name="connsiteX182" fmla="*/ 145790 w 285680"/>
                <a:gd name="connsiteY182" fmla="*/ 482925 h 656433"/>
                <a:gd name="connsiteX183" fmla="*/ 145219 w 285680"/>
                <a:gd name="connsiteY183" fmla="*/ 481947 h 656433"/>
                <a:gd name="connsiteX184" fmla="*/ 143279 w 285680"/>
                <a:gd name="connsiteY184" fmla="*/ 483066 h 656433"/>
                <a:gd name="connsiteX185" fmla="*/ 143623 w 285680"/>
                <a:gd name="connsiteY185" fmla="*/ 485366 h 656433"/>
                <a:gd name="connsiteX186" fmla="*/ 140266 w 285680"/>
                <a:gd name="connsiteY186" fmla="*/ 485460 h 656433"/>
                <a:gd name="connsiteX187" fmla="*/ 137106 w 285680"/>
                <a:gd name="connsiteY187" fmla="*/ 483512 h 656433"/>
                <a:gd name="connsiteX188" fmla="*/ 136699 w 285680"/>
                <a:gd name="connsiteY188" fmla="*/ 487345 h 656433"/>
                <a:gd name="connsiteX189" fmla="*/ 129908 w 285680"/>
                <a:gd name="connsiteY189" fmla="*/ 484169 h 656433"/>
                <a:gd name="connsiteX190" fmla="*/ 128039 w 285680"/>
                <a:gd name="connsiteY190" fmla="*/ 484975 h 656433"/>
                <a:gd name="connsiteX191" fmla="*/ 125042 w 285680"/>
                <a:gd name="connsiteY191" fmla="*/ 483379 h 656433"/>
                <a:gd name="connsiteX192" fmla="*/ 123094 w 285680"/>
                <a:gd name="connsiteY192" fmla="*/ 485288 h 656433"/>
                <a:gd name="connsiteX193" fmla="*/ 120778 w 285680"/>
                <a:gd name="connsiteY193" fmla="*/ 484599 h 656433"/>
                <a:gd name="connsiteX194" fmla="*/ 119175 w 285680"/>
                <a:gd name="connsiteY194" fmla="*/ 482331 h 656433"/>
                <a:gd name="connsiteX195" fmla="*/ 116952 w 285680"/>
                <a:gd name="connsiteY195" fmla="*/ 486320 h 656433"/>
                <a:gd name="connsiteX196" fmla="*/ 112102 w 285680"/>
                <a:gd name="connsiteY196" fmla="*/ 487455 h 656433"/>
                <a:gd name="connsiteX197" fmla="*/ 107541 w 285680"/>
                <a:gd name="connsiteY197" fmla="*/ 488089 h 656433"/>
                <a:gd name="connsiteX198" fmla="*/ 109739 w 285680"/>
                <a:gd name="connsiteY198" fmla="*/ 489418 h 656433"/>
                <a:gd name="connsiteX199" fmla="*/ 119973 w 285680"/>
                <a:gd name="connsiteY199" fmla="*/ 489168 h 656433"/>
                <a:gd name="connsiteX200" fmla="*/ 122867 w 285680"/>
                <a:gd name="connsiteY200" fmla="*/ 490154 h 656433"/>
                <a:gd name="connsiteX201" fmla="*/ 126630 w 285680"/>
                <a:gd name="connsiteY201" fmla="*/ 489497 h 656433"/>
                <a:gd name="connsiteX202" fmla="*/ 129963 w 285680"/>
                <a:gd name="connsiteY202" fmla="*/ 492626 h 656433"/>
                <a:gd name="connsiteX203" fmla="*/ 132365 w 285680"/>
                <a:gd name="connsiteY203" fmla="*/ 493377 h 656433"/>
                <a:gd name="connsiteX204" fmla="*/ 135204 w 285680"/>
                <a:gd name="connsiteY204" fmla="*/ 496968 h 656433"/>
                <a:gd name="connsiteX205" fmla="*/ 136660 w 285680"/>
                <a:gd name="connsiteY205" fmla="*/ 495990 h 656433"/>
                <a:gd name="connsiteX206" fmla="*/ 138944 w 285680"/>
                <a:gd name="connsiteY206" fmla="*/ 496139 h 656433"/>
                <a:gd name="connsiteX207" fmla="*/ 141057 w 285680"/>
                <a:gd name="connsiteY207" fmla="*/ 497164 h 656433"/>
                <a:gd name="connsiteX208" fmla="*/ 147761 w 285680"/>
                <a:gd name="connsiteY208" fmla="*/ 497031 h 656433"/>
                <a:gd name="connsiteX209" fmla="*/ 150038 w 285680"/>
                <a:gd name="connsiteY209" fmla="*/ 494527 h 656433"/>
                <a:gd name="connsiteX210" fmla="*/ 153394 w 285680"/>
                <a:gd name="connsiteY210" fmla="*/ 495075 h 656433"/>
                <a:gd name="connsiteX211" fmla="*/ 155107 w 285680"/>
                <a:gd name="connsiteY211" fmla="*/ 494425 h 656433"/>
                <a:gd name="connsiteX212" fmla="*/ 156422 w 285680"/>
                <a:gd name="connsiteY212" fmla="*/ 492892 h 656433"/>
                <a:gd name="connsiteX213" fmla="*/ 157861 w 285680"/>
                <a:gd name="connsiteY213" fmla="*/ 492540 h 656433"/>
                <a:gd name="connsiteX214" fmla="*/ 159168 w 285680"/>
                <a:gd name="connsiteY214" fmla="*/ 492830 h 656433"/>
                <a:gd name="connsiteX215" fmla="*/ 160560 w 285680"/>
                <a:gd name="connsiteY215" fmla="*/ 491617 h 656433"/>
                <a:gd name="connsiteX216" fmla="*/ 161656 w 285680"/>
                <a:gd name="connsiteY216" fmla="*/ 491132 h 656433"/>
                <a:gd name="connsiteX217" fmla="*/ 162782 w 285680"/>
                <a:gd name="connsiteY217" fmla="*/ 491719 h 656433"/>
                <a:gd name="connsiteX218" fmla="*/ 164042 w 285680"/>
                <a:gd name="connsiteY218" fmla="*/ 494621 h 656433"/>
                <a:gd name="connsiteX219" fmla="*/ 161429 w 285680"/>
                <a:gd name="connsiteY219" fmla="*/ 496123 h 656433"/>
                <a:gd name="connsiteX220" fmla="*/ 159574 w 285680"/>
                <a:gd name="connsiteY220" fmla="*/ 496194 h 656433"/>
                <a:gd name="connsiteX221" fmla="*/ 158667 w 285680"/>
                <a:gd name="connsiteY221" fmla="*/ 500935 h 656433"/>
                <a:gd name="connsiteX222" fmla="*/ 157548 w 285680"/>
                <a:gd name="connsiteY222" fmla="*/ 502969 h 656433"/>
                <a:gd name="connsiteX223" fmla="*/ 156742 w 285680"/>
                <a:gd name="connsiteY223" fmla="*/ 503947 h 656433"/>
                <a:gd name="connsiteX224" fmla="*/ 152635 w 285680"/>
                <a:gd name="connsiteY224" fmla="*/ 505957 h 656433"/>
                <a:gd name="connsiteX225" fmla="*/ 149921 w 285680"/>
                <a:gd name="connsiteY225" fmla="*/ 508500 h 656433"/>
                <a:gd name="connsiteX226" fmla="*/ 146721 w 285680"/>
                <a:gd name="connsiteY226" fmla="*/ 510542 h 656433"/>
                <a:gd name="connsiteX227" fmla="*/ 145328 w 285680"/>
                <a:gd name="connsiteY227" fmla="*/ 510096 h 656433"/>
                <a:gd name="connsiteX228" fmla="*/ 143224 w 285680"/>
                <a:gd name="connsiteY228" fmla="*/ 512169 h 656433"/>
                <a:gd name="connsiteX229" fmla="*/ 138553 w 285680"/>
                <a:gd name="connsiteY229" fmla="*/ 514618 h 656433"/>
                <a:gd name="connsiteX230" fmla="*/ 136151 w 285680"/>
                <a:gd name="connsiteY230" fmla="*/ 517919 h 656433"/>
                <a:gd name="connsiteX231" fmla="*/ 130777 w 285680"/>
                <a:gd name="connsiteY231" fmla="*/ 520861 h 656433"/>
                <a:gd name="connsiteX232" fmla="*/ 128039 w 285680"/>
                <a:gd name="connsiteY232" fmla="*/ 523255 h 656433"/>
                <a:gd name="connsiteX233" fmla="*/ 120598 w 285680"/>
                <a:gd name="connsiteY233" fmla="*/ 523380 h 656433"/>
                <a:gd name="connsiteX234" fmla="*/ 113495 w 285680"/>
                <a:gd name="connsiteY234" fmla="*/ 522856 h 656433"/>
                <a:gd name="connsiteX235" fmla="*/ 111265 w 285680"/>
                <a:gd name="connsiteY235" fmla="*/ 523990 h 656433"/>
                <a:gd name="connsiteX236" fmla="*/ 113549 w 285680"/>
                <a:gd name="connsiteY236" fmla="*/ 524342 h 656433"/>
                <a:gd name="connsiteX237" fmla="*/ 115145 w 285680"/>
                <a:gd name="connsiteY237" fmla="*/ 525453 h 656433"/>
                <a:gd name="connsiteX238" fmla="*/ 117062 w 285680"/>
                <a:gd name="connsiteY238" fmla="*/ 524984 h 656433"/>
                <a:gd name="connsiteX239" fmla="*/ 121568 w 285680"/>
                <a:gd name="connsiteY239" fmla="*/ 525539 h 656433"/>
                <a:gd name="connsiteX240" fmla="*/ 123884 w 285680"/>
                <a:gd name="connsiteY240" fmla="*/ 526150 h 656433"/>
                <a:gd name="connsiteX241" fmla="*/ 126857 w 285680"/>
                <a:gd name="connsiteY241" fmla="*/ 530046 h 656433"/>
                <a:gd name="connsiteX242" fmla="*/ 124674 w 285680"/>
                <a:gd name="connsiteY242" fmla="*/ 531423 h 656433"/>
                <a:gd name="connsiteX243" fmla="*/ 120888 w 285680"/>
                <a:gd name="connsiteY243" fmla="*/ 532487 h 656433"/>
                <a:gd name="connsiteX244" fmla="*/ 122312 w 285680"/>
                <a:gd name="connsiteY244" fmla="*/ 537979 h 656433"/>
                <a:gd name="connsiteX245" fmla="*/ 123477 w 285680"/>
                <a:gd name="connsiteY245" fmla="*/ 541671 h 656433"/>
                <a:gd name="connsiteX246" fmla="*/ 121944 w 285680"/>
                <a:gd name="connsiteY246" fmla="*/ 543893 h 656433"/>
                <a:gd name="connsiteX247" fmla="*/ 121827 w 285680"/>
                <a:gd name="connsiteY247" fmla="*/ 553962 h 656433"/>
                <a:gd name="connsiteX248" fmla="*/ 119675 w 285680"/>
                <a:gd name="connsiteY248" fmla="*/ 554150 h 656433"/>
                <a:gd name="connsiteX249" fmla="*/ 118760 w 285680"/>
                <a:gd name="connsiteY249" fmla="*/ 558296 h 656433"/>
                <a:gd name="connsiteX250" fmla="*/ 119432 w 285680"/>
                <a:gd name="connsiteY250" fmla="*/ 560408 h 656433"/>
                <a:gd name="connsiteX251" fmla="*/ 119378 w 285680"/>
                <a:gd name="connsiteY251" fmla="*/ 565298 h 656433"/>
                <a:gd name="connsiteX252" fmla="*/ 119824 w 285680"/>
                <a:gd name="connsiteY252" fmla="*/ 568302 h 656433"/>
                <a:gd name="connsiteX253" fmla="*/ 120880 w 285680"/>
                <a:gd name="connsiteY253" fmla="*/ 571064 h 656433"/>
                <a:gd name="connsiteX254" fmla="*/ 120410 w 285680"/>
                <a:gd name="connsiteY254" fmla="*/ 573935 h 656433"/>
                <a:gd name="connsiteX255" fmla="*/ 117007 w 285680"/>
                <a:gd name="connsiteY255" fmla="*/ 580640 h 656433"/>
                <a:gd name="connsiteX256" fmla="*/ 117078 w 285680"/>
                <a:gd name="connsiteY256" fmla="*/ 583777 h 656433"/>
                <a:gd name="connsiteX257" fmla="*/ 117696 w 285680"/>
                <a:gd name="connsiteY257" fmla="*/ 585639 h 656433"/>
                <a:gd name="connsiteX258" fmla="*/ 118149 w 285680"/>
                <a:gd name="connsiteY258" fmla="*/ 588604 h 656433"/>
                <a:gd name="connsiteX259" fmla="*/ 116600 w 285680"/>
                <a:gd name="connsiteY259" fmla="*/ 594292 h 656433"/>
                <a:gd name="connsiteX260" fmla="*/ 115513 w 285680"/>
                <a:gd name="connsiteY260" fmla="*/ 599025 h 656433"/>
                <a:gd name="connsiteX261" fmla="*/ 114214 w 285680"/>
                <a:gd name="connsiteY261" fmla="*/ 602999 h 656433"/>
                <a:gd name="connsiteX262" fmla="*/ 111312 w 285680"/>
                <a:gd name="connsiteY262" fmla="*/ 607748 h 656433"/>
                <a:gd name="connsiteX263" fmla="*/ 109865 w 285680"/>
                <a:gd name="connsiteY263" fmla="*/ 611292 h 656433"/>
                <a:gd name="connsiteX264" fmla="*/ 106485 w 285680"/>
                <a:gd name="connsiteY264" fmla="*/ 622300 h 656433"/>
                <a:gd name="connsiteX265" fmla="*/ 104810 w 285680"/>
                <a:gd name="connsiteY265" fmla="*/ 624474 h 656433"/>
                <a:gd name="connsiteX266" fmla="*/ 102753 w 285680"/>
                <a:gd name="connsiteY266" fmla="*/ 626141 h 656433"/>
                <a:gd name="connsiteX267" fmla="*/ 100461 w 285680"/>
                <a:gd name="connsiteY267" fmla="*/ 624600 h 656433"/>
                <a:gd name="connsiteX268" fmla="*/ 98356 w 285680"/>
                <a:gd name="connsiteY268" fmla="*/ 623763 h 656433"/>
                <a:gd name="connsiteX269" fmla="*/ 95790 w 285680"/>
                <a:gd name="connsiteY269" fmla="*/ 623864 h 656433"/>
                <a:gd name="connsiteX270" fmla="*/ 91769 w 285680"/>
                <a:gd name="connsiteY270" fmla="*/ 625132 h 656433"/>
                <a:gd name="connsiteX271" fmla="*/ 85722 w 285680"/>
                <a:gd name="connsiteY271" fmla="*/ 624287 h 656433"/>
                <a:gd name="connsiteX272" fmla="*/ 79815 w 285680"/>
                <a:gd name="connsiteY272" fmla="*/ 624694 h 656433"/>
                <a:gd name="connsiteX273" fmla="*/ 78320 w 285680"/>
                <a:gd name="connsiteY273" fmla="*/ 625781 h 656433"/>
                <a:gd name="connsiteX274" fmla="*/ 79220 w 285680"/>
                <a:gd name="connsiteY274" fmla="*/ 629748 h 656433"/>
                <a:gd name="connsiteX275" fmla="*/ 77037 w 285680"/>
                <a:gd name="connsiteY275" fmla="*/ 630264 h 656433"/>
                <a:gd name="connsiteX276" fmla="*/ 74909 w 285680"/>
                <a:gd name="connsiteY276" fmla="*/ 629137 h 656433"/>
                <a:gd name="connsiteX277" fmla="*/ 73032 w 285680"/>
                <a:gd name="connsiteY277" fmla="*/ 630483 h 656433"/>
                <a:gd name="connsiteX278" fmla="*/ 71467 w 285680"/>
                <a:gd name="connsiteY278" fmla="*/ 631954 h 656433"/>
                <a:gd name="connsiteX279" fmla="*/ 68392 w 285680"/>
                <a:gd name="connsiteY279" fmla="*/ 635443 h 656433"/>
                <a:gd name="connsiteX280" fmla="*/ 67360 w 285680"/>
                <a:gd name="connsiteY280" fmla="*/ 637587 h 656433"/>
                <a:gd name="connsiteX281" fmla="*/ 67094 w 285680"/>
                <a:gd name="connsiteY281" fmla="*/ 641616 h 656433"/>
                <a:gd name="connsiteX282" fmla="*/ 68713 w 285680"/>
                <a:gd name="connsiteY282" fmla="*/ 645222 h 656433"/>
                <a:gd name="connsiteX283" fmla="*/ 70145 w 285680"/>
                <a:gd name="connsiteY283" fmla="*/ 649439 h 656433"/>
                <a:gd name="connsiteX284" fmla="*/ 66460 w 285680"/>
                <a:gd name="connsiteY284" fmla="*/ 654501 h 656433"/>
                <a:gd name="connsiteX285" fmla="*/ 64402 w 285680"/>
                <a:gd name="connsiteY285" fmla="*/ 654673 h 656433"/>
                <a:gd name="connsiteX286" fmla="*/ 58394 w 285680"/>
                <a:gd name="connsiteY286" fmla="*/ 653265 h 656433"/>
                <a:gd name="connsiteX287" fmla="*/ 47747 w 285680"/>
                <a:gd name="connsiteY287" fmla="*/ 656433 h 656433"/>
                <a:gd name="connsiteX288" fmla="*/ 38186 w 285680"/>
                <a:gd name="connsiteY288" fmla="*/ 653930 h 656433"/>
                <a:gd name="connsiteX289" fmla="*/ 39383 w 285680"/>
                <a:gd name="connsiteY289" fmla="*/ 651215 h 656433"/>
                <a:gd name="connsiteX290" fmla="*/ 39344 w 285680"/>
                <a:gd name="connsiteY290" fmla="*/ 649220 h 656433"/>
                <a:gd name="connsiteX291" fmla="*/ 39884 w 285680"/>
                <a:gd name="connsiteY291" fmla="*/ 646146 h 656433"/>
                <a:gd name="connsiteX292" fmla="*/ 40205 w 285680"/>
                <a:gd name="connsiteY292" fmla="*/ 642993 h 656433"/>
                <a:gd name="connsiteX293" fmla="*/ 40118 w 285680"/>
                <a:gd name="connsiteY293" fmla="*/ 640880 h 656433"/>
                <a:gd name="connsiteX294" fmla="*/ 39414 w 285680"/>
                <a:gd name="connsiteY294" fmla="*/ 638619 h 656433"/>
                <a:gd name="connsiteX295" fmla="*/ 37060 w 285680"/>
                <a:gd name="connsiteY295" fmla="*/ 635662 h 656433"/>
                <a:gd name="connsiteX296" fmla="*/ 31748 w 285680"/>
                <a:gd name="connsiteY296" fmla="*/ 625640 h 656433"/>
                <a:gd name="connsiteX297" fmla="*/ 30175 w 285680"/>
                <a:gd name="connsiteY297" fmla="*/ 621392 h 656433"/>
                <a:gd name="connsiteX298" fmla="*/ 29080 w 285680"/>
                <a:gd name="connsiteY298" fmla="*/ 619616 h 656433"/>
                <a:gd name="connsiteX299" fmla="*/ 29870 w 285680"/>
                <a:gd name="connsiteY299" fmla="*/ 619522 h 656433"/>
                <a:gd name="connsiteX300" fmla="*/ 34251 w 285680"/>
                <a:gd name="connsiteY300" fmla="*/ 621807 h 656433"/>
                <a:gd name="connsiteX301" fmla="*/ 35268 w 285680"/>
                <a:gd name="connsiteY301" fmla="*/ 621525 h 656433"/>
                <a:gd name="connsiteX302" fmla="*/ 36340 w 285680"/>
                <a:gd name="connsiteY302" fmla="*/ 620672 h 656433"/>
                <a:gd name="connsiteX303" fmla="*/ 35033 w 285680"/>
                <a:gd name="connsiteY303" fmla="*/ 617394 h 656433"/>
                <a:gd name="connsiteX304" fmla="*/ 33907 w 285680"/>
                <a:gd name="connsiteY304" fmla="*/ 615916 h 656433"/>
                <a:gd name="connsiteX305" fmla="*/ 33148 w 285680"/>
                <a:gd name="connsiteY305" fmla="*/ 613694 h 656433"/>
                <a:gd name="connsiteX306" fmla="*/ 35706 w 285680"/>
                <a:gd name="connsiteY306" fmla="*/ 613091 h 656433"/>
                <a:gd name="connsiteX307" fmla="*/ 37560 w 285680"/>
                <a:gd name="connsiteY307" fmla="*/ 613224 h 656433"/>
                <a:gd name="connsiteX308" fmla="*/ 38922 w 285680"/>
                <a:gd name="connsiteY308" fmla="*/ 610721 h 656433"/>
                <a:gd name="connsiteX309" fmla="*/ 38131 w 285680"/>
                <a:gd name="connsiteY309" fmla="*/ 606660 h 656433"/>
                <a:gd name="connsiteX310" fmla="*/ 36144 w 285680"/>
                <a:gd name="connsiteY310" fmla="*/ 605409 h 656433"/>
                <a:gd name="connsiteX311" fmla="*/ 34486 w 285680"/>
                <a:gd name="connsiteY311" fmla="*/ 604861 h 656433"/>
                <a:gd name="connsiteX312" fmla="*/ 31302 w 285680"/>
                <a:gd name="connsiteY312" fmla="*/ 598446 h 656433"/>
                <a:gd name="connsiteX313" fmla="*/ 27984 w 285680"/>
                <a:gd name="connsiteY313" fmla="*/ 595113 h 656433"/>
                <a:gd name="connsiteX314" fmla="*/ 22062 w 285680"/>
                <a:gd name="connsiteY314" fmla="*/ 582197 h 656433"/>
                <a:gd name="connsiteX315" fmla="*/ 19895 w 285680"/>
                <a:gd name="connsiteY315" fmla="*/ 573262 h 656433"/>
                <a:gd name="connsiteX316" fmla="*/ 17884 w 285680"/>
                <a:gd name="connsiteY316" fmla="*/ 574115 h 656433"/>
                <a:gd name="connsiteX317" fmla="*/ 16907 w 285680"/>
                <a:gd name="connsiteY317" fmla="*/ 570211 h 656433"/>
                <a:gd name="connsiteX318" fmla="*/ 16202 w 285680"/>
                <a:gd name="connsiteY318" fmla="*/ 566495 h 656433"/>
                <a:gd name="connsiteX319" fmla="*/ 16062 w 285680"/>
                <a:gd name="connsiteY319" fmla="*/ 563765 h 656433"/>
                <a:gd name="connsiteX320" fmla="*/ 12901 w 285680"/>
                <a:gd name="connsiteY320" fmla="*/ 562200 h 656433"/>
                <a:gd name="connsiteX321" fmla="*/ 12776 w 285680"/>
                <a:gd name="connsiteY321" fmla="*/ 560275 h 656433"/>
                <a:gd name="connsiteX322" fmla="*/ 12205 w 285680"/>
                <a:gd name="connsiteY322" fmla="*/ 551670 h 656433"/>
                <a:gd name="connsiteX323" fmla="*/ 8817 w 285680"/>
                <a:gd name="connsiteY323" fmla="*/ 550512 h 656433"/>
                <a:gd name="connsiteX324" fmla="*/ 6627 w 285680"/>
                <a:gd name="connsiteY324" fmla="*/ 545661 h 656433"/>
                <a:gd name="connsiteX325" fmla="*/ 6235 w 285680"/>
                <a:gd name="connsiteY325" fmla="*/ 536437 h 656433"/>
                <a:gd name="connsiteX326" fmla="*/ 4006 w 285680"/>
                <a:gd name="connsiteY326" fmla="*/ 534755 h 656433"/>
                <a:gd name="connsiteX327" fmla="*/ 2214 w 285680"/>
                <a:gd name="connsiteY327" fmla="*/ 535225 h 656433"/>
                <a:gd name="connsiteX328" fmla="*/ 2300 w 285680"/>
                <a:gd name="connsiteY328" fmla="*/ 532933 h 656433"/>
                <a:gd name="connsiteX329" fmla="*/ 2730 w 285680"/>
                <a:gd name="connsiteY329" fmla="*/ 530773 h 656433"/>
                <a:gd name="connsiteX330" fmla="*/ 1682 w 285680"/>
                <a:gd name="connsiteY330" fmla="*/ 522183 h 656433"/>
                <a:gd name="connsiteX331" fmla="*/ 1330 w 285680"/>
                <a:gd name="connsiteY331" fmla="*/ 514305 h 656433"/>
                <a:gd name="connsiteX332" fmla="*/ 485 w 285680"/>
                <a:gd name="connsiteY332" fmla="*/ 511911 h 656433"/>
                <a:gd name="connsiteX333" fmla="*/ 0 w 285680"/>
                <a:gd name="connsiteY333" fmla="*/ 509110 h 656433"/>
                <a:gd name="connsiteX334" fmla="*/ 430 w 285680"/>
                <a:gd name="connsiteY334" fmla="*/ 506685 h 656433"/>
                <a:gd name="connsiteX335" fmla="*/ 1072 w 285680"/>
                <a:gd name="connsiteY335" fmla="*/ 505285 h 656433"/>
                <a:gd name="connsiteX336" fmla="*/ 3255 w 285680"/>
                <a:gd name="connsiteY336" fmla="*/ 504917 h 656433"/>
                <a:gd name="connsiteX337" fmla="*/ 5296 w 285680"/>
                <a:gd name="connsiteY337" fmla="*/ 507060 h 656433"/>
                <a:gd name="connsiteX338" fmla="*/ 7104 w 285680"/>
                <a:gd name="connsiteY338" fmla="*/ 512459 h 656433"/>
                <a:gd name="connsiteX339" fmla="*/ 8700 w 285680"/>
                <a:gd name="connsiteY339" fmla="*/ 513163 h 656433"/>
                <a:gd name="connsiteX340" fmla="*/ 10875 w 285680"/>
                <a:gd name="connsiteY340" fmla="*/ 511754 h 656433"/>
                <a:gd name="connsiteX341" fmla="*/ 12400 w 285680"/>
                <a:gd name="connsiteY341" fmla="*/ 507819 h 656433"/>
                <a:gd name="connsiteX342" fmla="*/ 13269 w 285680"/>
                <a:gd name="connsiteY342" fmla="*/ 501897 h 656433"/>
                <a:gd name="connsiteX343" fmla="*/ 14286 w 285680"/>
                <a:gd name="connsiteY343" fmla="*/ 496225 h 656433"/>
                <a:gd name="connsiteX344" fmla="*/ 13081 w 285680"/>
                <a:gd name="connsiteY344" fmla="*/ 490138 h 656433"/>
                <a:gd name="connsiteX345" fmla="*/ 11798 w 285680"/>
                <a:gd name="connsiteY345" fmla="*/ 484771 h 656433"/>
                <a:gd name="connsiteX346" fmla="*/ 11704 w 285680"/>
                <a:gd name="connsiteY346" fmla="*/ 483191 h 656433"/>
                <a:gd name="connsiteX347" fmla="*/ 15076 w 285680"/>
                <a:gd name="connsiteY347" fmla="*/ 478638 h 656433"/>
                <a:gd name="connsiteX348" fmla="*/ 16108 w 285680"/>
                <a:gd name="connsiteY348" fmla="*/ 474930 h 656433"/>
                <a:gd name="connsiteX349" fmla="*/ 17227 w 285680"/>
                <a:gd name="connsiteY349" fmla="*/ 471386 h 656433"/>
                <a:gd name="connsiteX350" fmla="*/ 18463 w 285680"/>
                <a:gd name="connsiteY350" fmla="*/ 470181 h 656433"/>
                <a:gd name="connsiteX351" fmla="*/ 20294 w 285680"/>
                <a:gd name="connsiteY351" fmla="*/ 469907 h 656433"/>
                <a:gd name="connsiteX352" fmla="*/ 22430 w 285680"/>
                <a:gd name="connsiteY352" fmla="*/ 469242 h 656433"/>
                <a:gd name="connsiteX353" fmla="*/ 25121 w 285680"/>
                <a:gd name="connsiteY353" fmla="*/ 466864 h 656433"/>
                <a:gd name="connsiteX354" fmla="*/ 27538 w 285680"/>
                <a:gd name="connsiteY354" fmla="*/ 463672 h 656433"/>
                <a:gd name="connsiteX355" fmla="*/ 29385 w 285680"/>
                <a:gd name="connsiteY355" fmla="*/ 460738 h 656433"/>
                <a:gd name="connsiteX356" fmla="*/ 30011 w 285680"/>
                <a:gd name="connsiteY356" fmla="*/ 454917 h 656433"/>
                <a:gd name="connsiteX357" fmla="*/ 30034 w 285680"/>
                <a:gd name="connsiteY357" fmla="*/ 451983 h 656433"/>
                <a:gd name="connsiteX358" fmla="*/ 30848 w 285680"/>
                <a:gd name="connsiteY358" fmla="*/ 449801 h 656433"/>
                <a:gd name="connsiteX359" fmla="*/ 31630 w 285680"/>
                <a:gd name="connsiteY359" fmla="*/ 445529 h 656433"/>
                <a:gd name="connsiteX360" fmla="*/ 30864 w 285680"/>
                <a:gd name="connsiteY360" fmla="*/ 441304 h 656433"/>
                <a:gd name="connsiteX361" fmla="*/ 28477 w 285680"/>
                <a:gd name="connsiteY361" fmla="*/ 434873 h 656433"/>
                <a:gd name="connsiteX362" fmla="*/ 25606 w 285680"/>
                <a:gd name="connsiteY362" fmla="*/ 425775 h 656433"/>
                <a:gd name="connsiteX363" fmla="*/ 25160 w 285680"/>
                <a:gd name="connsiteY363" fmla="*/ 420784 h 656433"/>
                <a:gd name="connsiteX364" fmla="*/ 26467 w 285680"/>
                <a:gd name="connsiteY364" fmla="*/ 419853 h 656433"/>
                <a:gd name="connsiteX365" fmla="*/ 28962 w 285680"/>
                <a:gd name="connsiteY365" fmla="*/ 419023 h 656433"/>
                <a:gd name="connsiteX366" fmla="*/ 33696 w 285680"/>
                <a:gd name="connsiteY366" fmla="*/ 418781 h 656433"/>
                <a:gd name="connsiteX367" fmla="*/ 34196 w 285680"/>
                <a:gd name="connsiteY367" fmla="*/ 418194 h 656433"/>
                <a:gd name="connsiteX368" fmla="*/ 34674 w 285680"/>
                <a:gd name="connsiteY368" fmla="*/ 415996 h 656433"/>
                <a:gd name="connsiteX369" fmla="*/ 35745 w 285680"/>
                <a:gd name="connsiteY369" fmla="*/ 413015 h 656433"/>
                <a:gd name="connsiteX370" fmla="*/ 36880 w 285680"/>
                <a:gd name="connsiteY370" fmla="*/ 410840 h 656433"/>
                <a:gd name="connsiteX371" fmla="*/ 37662 w 285680"/>
                <a:gd name="connsiteY371" fmla="*/ 407718 h 656433"/>
                <a:gd name="connsiteX372" fmla="*/ 38038 w 285680"/>
                <a:gd name="connsiteY372" fmla="*/ 404886 h 656433"/>
                <a:gd name="connsiteX373" fmla="*/ 35331 w 285680"/>
                <a:gd name="connsiteY373" fmla="*/ 400607 h 656433"/>
                <a:gd name="connsiteX374" fmla="*/ 31787 w 285680"/>
                <a:gd name="connsiteY374" fmla="*/ 396210 h 656433"/>
                <a:gd name="connsiteX375" fmla="*/ 29385 w 285680"/>
                <a:gd name="connsiteY375" fmla="*/ 394747 h 656433"/>
                <a:gd name="connsiteX376" fmla="*/ 25113 w 285680"/>
                <a:gd name="connsiteY376" fmla="*/ 391039 h 656433"/>
                <a:gd name="connsiteX377" fmla="*/ 22109 w 285680"/>
                <a:gd name="connsiteY377" fmla="*/ 387933 h 656433"/>
                <a:gd name="connsiteX378" fmla="*/ 23830 w 285680"/>
                <a:gd name="connsiteY378" fmla="*/ 376033 h 656433"/>
                <a:gd name="connsiteX379" fmla="*/ 25113 w 285680"/>
                <a:gd name="connsiteY379" fmla="*/ 367107 h 656433"/>
                <a:gd name="connsiteX380" fmla="*/ 25317 w 285680"/>
                <a:gd name="connsiteY380" fmla="*/ 364932 h 656433"/>
                <a:gd name="connsiteX381" fmla="*/ 25364 w 285680"/>
                <a:gd name="connsiteY381" fmla="*/ 361552 h 656433"/>
                <a:gd name="connsiteX382" fmla="*/ 21217 w 285680"/>
                <a:gd name="connsiteY382" fmla="*/ 347040 h 656433"/>
                <a:gd name="connsiteX383" fmla="*/ 21381 w 285680"/>
                <a:gd name="connsiteY383" fmla="*/ 343793 h 656433"/>
                <a:gd name="connsiteX384" fmla="*/ 21773 w 285680"/>
                <a:gd name="connsiteY384" fmla="*/ 340859 h 656433"/>
                <a:gd name="connsiteX385" fmla="*/ 21327 w 285680"/>
                <a:gd name="connsiteY385" fmla="*/ 335845 h 656433"/>
                <a:gd name="connsiteX386" fmla="*/ 21084 w 285680"/>
                <a:gd name="connsiteY386" fmla="*/ 331346 h 656433"/>
                <a:gd name="connsiteX387" fmla="*/ 21796 w 285680"/>
                <a:gd name="connsiteY387" fmla="*/ 329977 h 656433"/>
                <a:gd name="connsiteX388" fmla="*/ 23486 w 285680"/>
                <a:gd name="connsiteY388" fmla="*/ 327426 h 656433"/>
                <a:gd name="connsiteX389" fmla="*/ 21867 w 285680"/>
                <a:gd name="connsiteY389" fmla="*/ 323468 h 656433"/>
                <a:gd name="connsiteX390" fmla="*/ 21734 w 285680"/>
                <a:gd name="connsiteY390" fmla="*/ 323139 h 656433"/>
                <a:gd name="connsiteX391" fmla="*/ 18682 w 285680"/>
                <a:gd name="connsiteY391" fmla="*/ 313297 h 656433"/>
                <a:gd name="connsiteX392" fmla="*/ 23345 w 285680"/>
                <a:gd name="connsiteY392" fmla="*/ 303479 h 656433"/>
                <a:gd name="connsiteX393" fmla="*/ 22532 w 285680"/>
                <a:gd name="connsiteY393" fmla="*/ 298370 h 656433"/>
                <a:gd name="connsiteX394" fmla="*/ 25309 w 285680"/>
                <a:gd name="connsiteY394" fmla="*/ 294654 h 656433"/>
                <a:gd name="connsiteX395" fmla="*/ 30378 w 285680"/>
                <a:gd name="connsiteY395" fmla="*/ 286111 h 656433"/>
                <a:gd name="connsiteX396" fmla="*/ 33226 w 285680"/>
                <a:gd name="connsiteY396" fmla="*/ 281276 h 656433"/>
                <a:gd name="connsiteX397" fmla="*/ 33829 w 285680"/>
                <a:gd name="connsiteY397" fmla="*/ 280431 h 656433"/>
                <a:gd name="connsiteX398" fmla="*/ 36082 w 285680"/>
                <a:gd name="connsiteY398" fmla="*/ 278303 h 656433"/>
                <a:gd name="connsiteX399" fmla="*/ 40361 w 285680"/>
                <a:gd name="connsiteY399" fmla="*/ 275776 h 656433"/>
                <a:gd name="connsiteX400" fmla="*/ 45102 w 285680"/>
                <a:gd name="connsiteY400" fmla="*/ 274540 h 656433"/>
                <a:gd name="connsiteX401" fmla="*/ 47214 w 285680"/>
                <a:gd name="connsiteY401" fmla="*/ 274556 h 656433"/>
                <a:gd name="connsiteX402" fmla="*/ 55367 w 285680"/>
                <a:gd name="connsiteY402" fmla="*/ 276269 h 656433"/>
                <a:gd name="connsiteX403" fmla="*/ 61727 w 285680"/>
                <a:gd name="connsiteY403" fmla="*/ 277599 h 656433"/>
                <a:gd name="connsiteX404" fmla="*/ 62658 w 285680"/>
                <a:gd name="connsiteY404" fmla="*/ 276261 h 656433"/>
                <a:gd name="connsiteX405" fmla="*/ 63988 w 285680"/>
                <a:gd name="connsiteY405" fmla="*/ 273515 h 656433"/>
                <a:gd name="connsiteX406" fmla="*/ 65701 w 285680"/>
                <a:gd name="connsiteY406" fmla="*/ 269596 h 656433"/>
                <a:gd name="connsiteX407" fmla="*/ 65850 w 285680"/>
                <a:gd name="connsiteY407" fmla="*/ 265222 h 656433"/>
                <a:gd name="connsiteX408" fmla="*/ 65232 w 285680"/>
                <a:gd name="connsiteY408" fmla="*/ 258776 h 656433"/>
                <a:gd name="connsiteX409" fmla="*/ 64301 w 285680"/>
                <a:gd name="connsiteY409" fmla="*/ 254903 h 656433"/>
                <a:gd name="connsiteX410" fmla="*/ 59826 w 285680"/>
                <a:gd name="connsiteY410" fmla="*/ 252376 h 656433"/>
                <a:gd name="connsiteX411" fmla="*/ 54921 w 285680"/>
                <a:gd name="connsiteY411" fmla="*/ 248911 h 656433"/>
                <a:gd name="connsiteX412" fmla="*/ 60952 w 285680"/>
                <a:gd name="connsiteY412" fmla="*/ 237872 h 656433"/>
                <a:gd name="connsiteX413" fmla="*/ 65130 w 285680"/>
                <a:gd name="connsiteY413" fmla="*/ 230158 h 656433"/>
                <a:gd name="connsiteX414" fmla="*/ 70341 w 285680"/>
                <a:gd name="connsiteY414" fmla="*/ 218477 h 656433"/>
                <a:gd name="connsiteX415" fmla="*/ 71960 w 285680"/>
                <a:gd name="connsiteY415" fmla="*/ 213588 h 656433"/>
                <a:gd name="connsiteX416" fmla="*/ 73134 w 285680"/>
                <a:gd name="connsiteY416" fmla="*/ 211640 h 656433"/>
                <a:gd name="connsiteX417" fmla="*/ 74667 w 285680"/>
                <a:gd name="connsiteY417" fmla="*/ 193411 h 656433"/>
                <a:gd name="connsiteX418" fmla="*/ 75684 w 285680"/>
                <a:gd name="connsiteY418" fmla="*/ 188271 h 656433"/>
                <a:gd name="connsiteX419" fmla="*/ 76537 w 285680"/>
                <a:gd name="connsiteY419" fmla="*/ 185572 h 656433"/>
                <a:gd name="connsiteX420" fmla="*/ 76544 w 285680"/>
                <a:gd name="connsiteY420" fmla="*/ 182802 h 656433"/>
                <a:gd name="connsiteX421" fmla="*/ 75989 w 285680"/>
                <a:gd name="connsiteY421" fmla="*/ 178116 h 656433"/>
                <a:gd name="connsiteX422" fmla="*/ 74526 w 285680"/>
                <a:gd name="connsiteY422" fmla="*/ 167476 h 656433"/>
                <a:gd name="connsiteX423" fmla="*/ 82756 w 285680"/>
                <a:gd name="connsiteY423" fmla="*/ 166154 h 656433"/>
                <a:gd name="connsiteX424" fmla="*/ 85432 w 285680"/>
                <a:gd name="connsiteY424" fmla="*/ 165403 h 656433"/>
                <a:gd name="connsiteX425" fmla="*/ 87920 w 285680"/>
                <a:gd name="connsiteY425" fmla="*/ 164128 h 656433"/>
                <a:gd name="connsiteX426" fmla="*/ 92786 w 285680"/>
                <a:gd name="connsiteY426" fmla="*/ 160811 h 656433"/>
                <a:gd name="connsiteX427" fmla="*/ 95172 w 285680"/>
                <a:gd name="connsiteY427" fmla="*/ 157869 h 656433"/>
                <a:gd name="connsiteX428" fmla="*/ 93842 w 285680"/>
                <a:gd name="connsiteY428" fmla="*/ 147793 h 656433"/>
                <a:gd name="connsiteX429" fmla="*/ 96784 w 285680"/>
                <a:gd name="connsiteY429" fmla="*/ 144366 h 656433"/>
                <a:gd name="connsiteX430" fmla="*/ 103966 w 285680"/>
                <a:gd name="connsiteY430" fmla="*/ 132365 h 656433"/>
                <a:gd name="connsiteX431" fmla="*/ 111727 w 285680"/>
                <a:gd name="connsiteY431" fmla="*/ 120778 h 656433"/>
                <a:gd name="connsiteX432" fmla="*/ 115365 w 285680"/>
                <a:gd name="connsiteY432" fmla="*/ 116366 h 656433"/>
                <a:gd name="connsiteX433" fmla="*/ 115740 w 285680"/>
                <a:gd name="connsiteY433" fmla="*/ 114207 h 656433"/>
                <a:gd name="connsiteX434" fmla="*/ 116037 w 285680"/>
                <a:gd name="connsiteY434" fmla="*/ 110725 h 656433"/>
                <a:gd name="connsiteX435" fmla="*/ 114418 w 285680"/>
                <a:gd name="connsiteY435" fmla="*/ 105233 h 656433"/>
                <a:gd name="connsiteX436" fmla="*/ 112681 w 285680"/>
                <a:gd name="connsiteY436" fmla="*/ 101822 h 656433"/>
                <a:gd name="connsiteX437" fmla="*/ 109294 w 285680"/>
                <a:gd name="connsiteY437" fmla="*/ 95336 h 656433"/>
                <a:gd name="connsiteX438" fmla="*/ 110749 w 285680"/>
                <a:gd name="connsiteY438" fmla="*/ 90791 h 656433"/>
                <a:gd name="connsiteX439" fmla="*/ 113244 w 285680"/>
                <a:gd name="connsiteY439" fmla="*/ 89907 h 656433"/>
                <a:gd name="connsiteX440" fmla="*/ 116538 w 285680"/>
                <a:gd name="connsiteY440" fmla="*/ 88115 h 656433"/>
                <a:gd name="connsiteX441" fmla="*/ 119112 w 285680"/>
                <a:gd name="connsiteY441" fmla="*/ 84212 h 656433"/>
                <a:gd name="connsiteX442" fmla="*/ 119362 w 285680"/>
                <a:gd name="connsiteY442" fmla="*/ 83711 h 656433"/>
                <a:gd name="connsiteX443" fmla="*/ 123712 w 285680"/>
                <a:gd name="connsiteY443" fmla="*/ 68252 h 656433"/>
                <a:gd name="connsiteX444" fmla="*/ 132200 w 285680"/>
                <a:gd name="connsiteY444" fmla="*/ 60350 h 656433"/>
                <a:gd name="connsiteX445" fmla="*/ 135588 w 285680"/>
                <a:gd name="connsiteY445" fmla="*/ 56024 h 656433"/>
                <a:gd name="connsiteX446" fmla="*/ 140861 w 285680"/>
                <a:gd name="connsiteY446" fmla="*/ 59278 h 656433"/>
                <a:gd name="connsiteX447" fmla="*/ 148590 w 285680"/>
                <a:gd name="connsiteY447" fmla="*/ 64176 h 656433"/>
                <a:gd name="connsiteX448" fmla="*/ 152025 w 285680"/>
                <a:gd name="connsiteY448" fmla="*/ 56970 h 656433"/>
                <a:gd name="connsiteX449" fmla="*/ 153160 w 285680"/>
                <a:gd name="connsiteY449" fmla="*/ 54287 h 656433"/>
                <a:gd name="connsiteX450" fmla="*/ 154294 w 285680"/>
                <a:gd name="connsiteY450" fmla="*/ 50328 h 656433"/>
                <a:gd name="connsiteX451" fmla="*/ 153840 w 285680"/>
                <a:gd name="connsiteY451" fmla="*/ 43444 h 656433"/>
                <a:gd name="connsiteX452" fmla="*/ 153644 w 285680"/>
                <a:gd name="connsiteY452" fmla="*/ 34454 h 656433"/>
                <a:gd name="connsiteX453" fmla="*/ 153989 w 285680"/>
                <a:gd name="connsiteY453" fmla="*/ 30824 h 656433"/>
                <a:gd name="connsiteX454" fmla="*/ 157071 w 285680"/>
                <a:gd name="connsiteY454" fmla="*/ 29205 h 656433"/>
                <a:gd name="connsiteX455" fmla="*/ 158730 w 285680"/>
                <a:gd name="connsiteY455" fmla="*/ 28790 h 656433"/>
                <a:gd name="connsiteX456" fmla="*/ 167320 w 285680"/>
                <a:gd name="connsiteY456" fmla="*/ 32530 h 656433"/>
                <a:gd name="connsiteX457" fmla="*/ 169479 w 285680"/>
                <a:gd name="connsiteY457" fmla="*/ 32467 h 656433"/>
                <a:gd name="connsiteX458" fmla="*/ 173532 w 285680"/>
                <a:gd name="connsiteY458" fmla="*/ 32968 h 656433"/>
                <a:gd name="connsiteX459" fmla="*/ 178061 w 285680"/>
                <a:gd name="connsiteY459" fmla="*/ 34603 h 656433"/>
                <a:gd name="connsiteX460" fmla="*/ 187551 w 285680"/>
                <a:gd name="connsiteY460" fmla="*/ 38953 h 656433"/>
                <a:gd name="connsiteX461" fmla="*/ 191471 w 285680"/>
                <a:gd name="connsiteY461" fmla="*/ 40745 h 656433"/>
                <a:gd name="connsiteX462" fmla="*/ 193662 w 285680"/>
                <a:gd name="connsiteY462" fmla="*/ 41089 h 656433"/>
                <a:gd name="connsiteX463" fmla="*/ 195555 w 285680"/>
                <a:gd name="connsiteY463" fmla="*/ 39070 h 656433"/>
                <a:gd name="connsiteX464" fmla="*/ 199599 w 285680"/>
                <a:gd name="connsiteY464" fmla="*/ 33868 h 656433"/>
                <a:gd name="connsiteX465" fmla="*/ 193646 w 285680"/>
                <a:gd name="connsiteY465" fmla="*/ 30003 h 656433"/>
                <a:gd name="connsiteX466" fmla="*/ 197565 w 285680"/>
                <a:gd name="connsiteY466" fmla="*/ 26083 h 656433"/>
                <a:gd name="connsiteX467" fmla="*/ 199599 w 285680"/>
                <a:gd name="connsiteY467" fmla="*/ 22117 h 656433"/>
                <a:gd name="connsiteX468" fmla="*/ 201344 w 285680"/>
                <a:gd name="connsiteY468" fmla="*/ 17227 h 656433"/>
                <a:gd name="connsiteX469" fmla="*/ 201978 w 285680"/>
                <a:gd name="connsiteY469" fmla="*/ 11485 h 656433"/>
                <a:gd name="connsiteX470" fmla="*/ 201735 w 285680"/>
                <a:gd name="connsiteY470" fmla="*/ 8387 h 656433"/>
                <a:gd name="connsiteX471" fmla="*/ 200530 w 285680"/>
                <a:gd name="connsiteY471" fmla="*/ 6267 h 656433"/>
                <a:gd name="connsiteX472" fmla="*/ 196892 w 285680"/>
                <a:gd name="connsiteY472" fmla="*/ 978 h 656433"/>
                <a:gd name="connsiteX473" fmla="*/ 205131 w 285680"/>
                <a:gd name="connsiteY473" fmla="*/ 219 h 656433"/>
                <a:gd name="connsiteX474" fmla="*/ 207986 w 285680"/>
                <a:gd name="connsiteY474" fmla="*/ 0 h 656433"/>
                <a:gd name="connsiteX475" fmla="*/ 213979 w 285680"/>
                <a:gd name="connsiteY475" fmla="*/ 3489 h 656433"/>
                <a:gd name="connsiteX476" fmla="*/ 214245 w 285680"/>
                <a:gd name="connsiteY476" fmla="*/ 4248 h 656433"/>
                <a:gd name="connsiteX477" fmla="*/ 214284 w 285680"/>
                <a:gd name="connsiteY477" fmla="*/ 6063 h 656433"/>
                <a:gd name="connsiteX478" fmla="*/ 214495 w 285680"/>
                <a:gd name="connsiteY478" fmla="*/ 7941 h 656433"/>
                <a:gd name="connsiteX479" fmla="*/ 220308 w 285680"/>
                <a:gd name="connsiteY479" fmla="*/ 12690 h 656433"/>
                <a:gd name="connsiteX480" fmla="*/ 221982 w 285680"/>
                <a:gd name="connsiteY480" fmla="*/ 15201 h 656433"/>
                <a:gd name="connsiteX481" fmla="*/ 225557 w 285680"/>
                <a:gd name="connsiteY481" fmla="*/ 19003 h 656433"/>
                <a:gd name="connsiteX482" fmla="*/ 226504 w 285680"/>
                <a:gd name="connsiteY482" fmla="*/ 21053 h 656433"/>
                <a:gd name="connsiteX483" fmla="*/ 229813 w 285680"/>
                <a:gd name="connsiteY483" fmla="*/ 23447 h 656433"/>
                <a:gd name="connsiteX484" fmla="*/ 232184 w 285680"/>
                <a:gd name="connsiteY484" fmla="*/ 26005 h 656433"/>
                <a:gd name="connsiteX485" fmla="*/ 234953 w 285680"/>
                <a:gd name="connsiteY485" fmla="*/ 28070 h 656433"/>
                <a:gd name="connsiteX486" fmla="*/ 238185 w 285680"/>
                <a:gd name="connsiteY486" fmla="*/ 31278 h 656433"/>
                <a:gd name="connsiteX487" fmla="*/ 242526 w 285680"/>
                <a:gd name="connsiteY487" fmla="*/ 33829 h 656433"/>
                <a:gd name="connsiteX488" fmla="*/ 246188 w 285680"/>
                <a:gd name="connsiteY488" fmla="*/ 34658 h 656433"/>
                <a:gd name="connsiteX489" fmla="*/ 255420 w 285680"/>
                <a:gd name="connsiteY489" fmla="*/ 39015 h 656433"/>
                <a:gd name="connsiteX490" fmla="*/ 256992 w 285680"/>
                <a:gd name="connsiteY490" fmla="*/ 40424 h 656433"/>
                <a:gd name="connsiteX491" fmla="*/ 259652 w 285680"/>
                <a:gd name="connsiteY491" fmla="*/ 43451 h 656433"/>
                <a:gd name="connsiteX492" fmla="*/ 262343 w 285680"/>
                <a:gd name="connsiteY492" fmla="*/ 46941 h 656433"/>
                <a:gd name="connsiteX493" fmla="*/ 264205 w 285680"/>
                <a:gd name="connsiteY493" fmla="*/ 54091 h 656433"/>
                <a:gd name="connsiteX494" fmla="*/ 267186 w 285680"/>
                <a:gd name="connsiteY494" fmla="*/ 54459 h 656433"/>
                <a:gd name="connsiteX495" fmla="*/ 267999 w 285680"/>
                <a:gd name="connsiteY495" fmla="*/ 56908 h 656433"/>
                <a:gd name="connsiteX496" fmla="*/ 270605 w 285680"/>
                <a:gd name="connsiteY496" fmla="*/ 61093 h 656433"/>
                <a:gd name="connsiteX497" fmla="*/ 274219 w 285680"/>
                <a:gd name="connsiteY497" fmla="*/ 64778 h 656433"/>
                <a:gd name="connsiteX498" fmla="*/ 274086 w 285680"/>
                <a:gd name="connsiteY498" fmla="*/ 66014 h 656433"/>
                <a:gd name="connsiteX499" fmla="*/ 271207 w 285680"/>
                <a:gd name="connsiteY499" fmla="*/ 69394 h 656433"/>
                <a:gd name="connsiteX500" fmla="*/ 270894 w 285680"/>
                <a:gd name="connsiteY500" fmla="*/ 73963 h 656433"/>
                <a:gd name="connsiteX501" fmla="*/ 271168 w 285680"/>
                <a:gd name="connsiteY501" fmla="*/ 79776 h 656433"/>
                <a:gd name="connsiteX502" fmla="*/ 272075 w 285680"/>
                <a:gd name="connsiteY502" fmla="*/ 84501 h 656433"/>
                <a:gd name="connsiteX503" fmla="*/ 271982 w 285680"/>
                <a:gd name="connsiteY503" fmla="*/ 85878 h 656433"/>
                <a:gd name="connsiteX504" fmla="*/ 271270 w 285680"/>
                <a:gd name="connsiteY504" fmla="*/ 87505 h 656433"/>
                <a:gd name="connsiteX505" fmla="*/ 270417 w 285680"/>
                <a:gd name="connsiteY505" fmla="*/ 90048 h 656433"/>
                <a:gd name="connsiteX506" fmla="*/ 270104 w 285680"/>
                <a:gd name="connsiteY506" fmla="*/ 92262 h 656433"/>
                <a:gd name="connsiteX507" fmla="*/ 270182 w 285680"/>
                <a:gd name="connsiteY507" fmla="*/ 93341 h 656433"/>
                <a:gd name="connsiteX508" fmla="*/ 270472 w 285680"/>
                <a:gd name="connsiteY508" fmla="*/ 93936 h 656433"/>
                <a:gd name="connsiteX509" fmla="*/ 271989 w 285680"/>
                <a:gd name="connsiteY509" fmla="*/ 93983 h 656433"/>
                <a:gd name="connsiteX510" fmla="*/ 274704 w 285680"/>
                <a:gd name="connsiteY510" fmla="*/ 94507 h 656433"/>
                <a:gd name="connsiteX511" fmla="*/ 276300 w 285680"/>
                <a:gd name="connsiteY511" fmla="*/ 95485 h 656433"/>
                <a:gd name="connsiteX512" fmla="*/ 277208 w 285680"/>
                <a:gd name="connsiteY512" fmla="*/ 100860 h 656433"/>
                <a:gd name="connsiteX513" fmla="*/ 276902 w 285680"/>
                <a:gd name="connsiteY513" fmla="*/ 101892 h 656433"/>
                <a:gd name="connsiteX514" fmla="*/ 274618 w 285680"/>
                <a:gd name="connsiteY514" fmla="*/ 104318 h 656433"/>
                <a:gd name="connsiteX515" fmla="*/ 273945 w 285680"/>
                <a:gd name="connsiteY515" fmla="*/ 106242 h 656433"/>
                <a:gd name="connsiteX516" fmla="*/ 273883 w 285680"/>
                <a:gd name="connsiteY516" fmla="*/ 109059 h 656433"/>
                <a:gd name="connsiteX517" fmla="*/ 274290 w 285680"/>
                <a:gd name="connsiteY517" fmla="*/ 112157 h 656433"/>
                <a:gd name="connsiteX518" fmla="*/ 275080 w 285680"/>
                <a:gd name="connsiteY518" fmla="*/ 115607 h 656433"/>
                <a:gd name="connsiteX519" fmla="*/ 276871 w 285680"/>
                <a:gd name="connsiteY519" fmla="*/ 119292 h 656433"/>
                <a:gd name="connsiteX520" fmla="*/ 279297 w 285680"/>
                <a:gd name="connsiteY520" fmla="*/ 123133 h 656433"/>
                <a:gd name="connsiteX521" fmla="*/ 280893 w 285680"/>
                <a:gd name="connsiteY521" fmla="*/ 126278 h 656433"/>
                <a:gd name="connsiteX522" fmla="*/ 281644 w 285680"/>
                <a:gd name="connsiteY522" fmla="*/ 128484 h 656433"/>
                <a:gd name="connsiteX523" fmla="*/ 281917 w 285680"/>
                <a:gd name="connsiteY523" fmla="*/ 130033 h 656433"/>
                <a:gd name="connsiteX524" fmla="*/ 280830 w 285680"/>
                <a:gd name="connsiteY524" fmla="*/ 131974 h 656433"/>
                <a:gd name="connsiteX525" fmla="*/ 279852 w 285680"/>
                <a:gd name="connsiteY525" fmla="*/ 135799 h 656433"/>
                <a:gd name="connsiteX526" fmla="*/ 279672 w 285680"/>
                <a:gd name="connsiteY526" fmla="*/ 140165 h 656433"/>
                <a:gd name="connsiteX527" fmla="*/ 279226 w 285680"/>
                <a:gd name="connsiteY527" fmla="*/ 143005 h 656433"/>
                <a:gd name="connsiteX528" fmla="*/ 277098 w 285680"/>
                <a:gd name="connsiteY528" fmla="*/ 146908 h 656433"/>
                <a:gd name="connsiteX529" fmla="*/ 275619 w 285680"/>
                <a:gd name="connsiteY529" fmla="*/ 148285 h 656433"/>
                <a:gd name="connsiteX530" fmla="*/ 275197 w 285680"/>
                <a:gd name="connsiteY530" fmla="*/ 150335 h 656433"/>
                <a:gd name="connsiteX531" fmla="*/ 275017 w 285680"/>
                <a:gd name="connsiteY531" fmla="*/ 153770 h 656433"/>
                <a:gd name="connsiteX532" fmla="*/ 275455 w 285680"/>
                <a:gd name="connsiteY532" fmla="*/ 157947 h 656433"/>
                <a:gd name="connsiteX533" fmla="*/ 275604 w 285680"/>
                <a:gd name="connsiteY533" fmla="*/ 160764 h 656433"/>
                <a:gd name="connsiteX534" fmla="*/ 276058 w 285680"/>
                <a:gd name="connsiteY534" fmla="*/ 162790 h 656433"/>
                <a:gd name="connsiteX535" fmla="*/ 276731 w 285680"/>
                <a:gd name="connsiteY535" fmla="*/ 164112 h 656433"/>
                <a:gd name="connsiteX536" fmla="*/ 280150 w 285680"/>
                <a:gd name="connsiteY536" fmla="*/ 166436 h 656433"/>
                <a:gd name="connsiteX537" fmla="*/ 282066 w 285680"/>
                <a:gd name="connsiteY537" fmla="*/ 171192 h 656433"/>
                <a:gd name="connsiteX538" fmla="*/ 283263 w 285680"/>
                <a:gd name="connsiteY538" fmla="*/ 175002 h 656433"/>
                <a:gd name="connsiteX539" fmla="*/ 285680 w 285680"/>
                <a:gd name="connsiteY539" fmla="*/ 184883 h 656433"/>
                <a:gd name="connsiteX540" fmla="*/ 163596 w 285680"/>
                <a:gd name="connsiteY540" fmla="*/ 488402 h 656433"/>
                <a:gd name="connsiteX541" fmla="*/ 163048 w 285680"/>
                <a:gd name="connsiteY541" fmla="*/ 489833 h 656433"/>
                <a:gd name="connsiteX542" fmla="*/ 162493 w 285680"/>
                <a:gd name="connsiteY542" fmla="*/ 488081 h 656433"/>
                <a:gd name="connsiteX543" fmla="*/ 162712 w 285680"/>
                <a:gd name="connsiteY543" fmla="*/ 487736 h 656433"/>
                <a:gd name="connsiteX544" fmla="*/ 163087 w 285680"/>
                <a:gd name="connsiteY544" fmla="*/ 486008 h 656433"/>
                <a:gd name="connsiteX545" fmla="*/ 164151 w 285680"/>
                <a:gd name="connsiteY545" fmla="*/ 485061 h 656433"/>
                <a:gd name="connsiteX546" fmla="*/ 165849 w 285680"/>
                <a:gd name="connsiteY546" fmla="*/ 485632 h 656433"/>
                <a:gd name="connsiteX547" fmla="*/ 165841 w 285680"/>
                <a:gd name="connsiteY547" fmla="*/ 486062 h 656433"/>
                <a:gd name="connsiteX548" fmla="*/ 164214 w 285680"/>
                <a:gd name="connsiteY548" fmla="*/ 487463 h 656433"/>
                <a:gd name="connsiteX549" fmla="*/ 163596 w 285680"/>
                <a:gd name="connsiteY549" fmla="*/ 488402 h 656433"/>
                <a:gd name="connsiteX550" fmla="*/ 159661 w 285680"/>
                <a:gd name="connsiteY550" fmla="*/ 507318 h 656433"/>
                <a:gd name="connsiteX551" fmla="*/ 158683 w 285680"/>
                <a:gd name="connsiteY551" fmla="*/ 507725 h 656433"/>
                <a:gd name="connsiteX552" fmla="*/ 158198 w 285680"/>
                <a:gd name="connsiteY552" fmla="*/ 507600 h 656433"/>
                <a:gd name="connsiteX553" fmla="*/ 158800 w 285680"/>
                <a:gd name="connsiteY553" fmla="*/ 505621 h 656433"/>
                <a:gd name="connsiteX554" fmla="*/ 159246 w 285680"/>
                <a:gd name="connsiteY554" fmla="*/ 504768 h 656433"/>
                <a:gd name="connsiteX555" fmla="*/ 160725 w 285680"/>
                <a:gd name="connsiteY555" fmla="*/ 503970 h 656433"/>
                <a:gd name="connsiteX556" fmla="*/ 161178 w 285680"/>
                <a:gd name="connsiteY556" fmla="*/ 504111 h 656433"/>
                <a:gd name="connsiteX557" fmla="*/ 159661 w 285680"/>
                <a:gd name="connsiteY557" fmla="*/ 507318 h 656433"/>
                <a:gd name="connsiteX558" fmla="*/ 175918 w 285680"/>
                <a:gd name="connsiteY558" fmla="*/ 553696 h 656433"/>
                <a:gd name="connsiteX559" fmla="*/ 175519 w 285680"/>
                <a:gd name="connsiteY559" fmla="*/ 556270 h 656433"/>
                <a:gd name="connsiteX560" fmla="*/ 174377 w 285680"/>
                <a:gd name="connsiteY560" fmla="*/ 556074 h 656433"/>
                <a:gd name="connsiteX561" fmla="*/ 173336 w 285680"/>
                <a:gd name="connsiteY561" fmla="*/ 554173 h 656433"/>
                <a:gd name="connsiteX562" fmla="*/ 175440 w 285680"/>
                <a:gd name="connsiteY562" fmla="*/ 551271 h 656433"/>
                <a:gd name="connsiteX563" fmla="*/ 178656 w 285680"/>
                <a:gd name="connsiteY563" fmla="*/ 551427 h 656433"/>
                <a:gd name="connsiteX564" fmla="*/ 179759 w 285680"/>
                <a:gd name="connsiteY564" fmla="*/ 552037 h 656433"/>
                <a:gd name="connsiteX565" fmla="*/ 175918 w 285680"/>
                <a:gd name="connsiteY565" fmla="*/ 553696 h 656433"/>
                <a:gd name="connsiteX566" fmla="*/ 174157 w 285680"/>
                <a:gd name="connsiteY566" fmla="*/ 557271 h 656433"/>
                <a:gd name="connsiteX567" fmla="*/ 172342 w 285680"/>
                <a:gd name="connsiteY567" fmla="*/ 558249 h 656433"/>
                <a:gd name="connsiteX568" fmla="*/ 171278 w 285680"/>
                <a:gd name="connsiteY568" fmla="*/ 561152 h 656433"/>
                <a:gd name="connsiteX569" fmla="*/ 169808 w 285680"/>
                <a:gd name="connsiteY569" fmla="*/ 561644 h 656433"/>
                <a:gd name="connsiteX570" fmla="*/ 168400 w 285680"/>
                <a:gd name="connsiteY570" fmla="*/ 562607 h 656433"/>
                <a:gd name="connsiteX571" fmla="*/ 167899 w 285680"/>
                <a:gd name="connsiteY571" fmla="*/ 571729 h 656433"/>
                <a:gd name="connsiteX572" fmla="*/ 170472 w 285680"/>
                <a:gd name="connsiteY572" fmla="*/ 575179 h 656433"/>
                <a:gd name="connsiteX573" fmla="*/ 169057 w 285680"/>
                <a:gd name="connsiteY573" fmla="*/ 575664 h 656433"/>
                <a:gd name="connsiteX574" fmla="*/ 167766 w 285680"/>
                <a:gd name="connsiteY574" fmla="*/ 576697 h 656433"/>
                <a:gd name="connsiteX575" fmla="*/ 166842 w 285680"/>
                <a:gd name="connsiteY575" fmla="*/ 578222 h 656433"/>
                <a:gd name="connsiteX576" fmla="*/ 165896 w 285680"/>
                <a:gd name="connsiteY576" fmla="*/ 581500 h 656433"/>
                <a:gd name="connsiteX577" fmla="*/ 162352 w 285680"/>
                <a:gd name="connsiteY577" fmla="*/ 583355 h 656433"/>
                <a:gd name="connsiteX578" fmla="*/ 161014 w 285680"/>
                <a:gd name="connsiteY578" fmla="*/ 584724 h 656433"/>
                <a:gd name="connsiteX579" fmla="*/ 159035 w 285680"/>
                <a:gd name="connsiteY579" fmla="*/ 587767 h 656433"/>
                <a:gd name="connsiteX580" fmla="*/ 158002 w 285680"/>
                <a:gd name="connsiteY580" fmla="*/ 592172 h 656433"/>
                <a:gd name="connsiteX581" fmla="*/ 155999 w 285680"/>
                <a:gd name="connsiteY581" fmla="*/ 594049 h 656433"/>
                <a:gd name="connsiteX582" fmla="*/ 153746 w 285680"/>
                <a:gd name="connsiteY582" fmla="*/ 594495 h 656433"/>
                <a:gd name="connsiteX583" fmla="*/ 155061 w 285680"/>
                <a:gd name="connsiteY583" fmla="*/ 590896 h 656433"/>
                <a:gd name="connsiteX584" fmla="*/ 156790 w 285680"/>
                <a:gd name="connsiteY584" fmla="*/ 587955 h 656433"/>
                <a:gd name="connsiteX585" fmla="*/ 155131 w 285680"/>
                <a:gd name="connsiteY585" fmla="*/ 585928 h 656433"/>
                <a:gd name="connsiteX586" fmla="*/ 154129 w 285680"/>
                <a:gd name="connsiteY586" fmla="*/ 582760 h 656433"/>
                <a:gd name="connsiteX587" fmla="*/ 152831 w 285680"/>
                <a:gd name="connsiteY587" fmla="*/ 580319 h 656433"/>
                <a:gd name="connsiteX588" fmla="*/ 153863 w 285680"/>
                <a:gd name="connsiteY588" fmla="*/ 577589 h 656433"/>
                <a:gd name="connsiteX589" fmla="*/ 153355 w 285680"/>
                <a:gd name="connsiteY589" fmla="*/ 573114 h 656433"/>
                <a:gd name="connsiteX590" fmla="*/ 153519 w 285680"/>
                <a:gd name="connsiteY590" fmla="*/ 568725 h 656433"/>
                <a:gd name="connsiteX591" fmla="*/ 155021 w 285680"/>
                <a:gd name="connsiteY591" fmla="*/ 566511 h 656433"/>
                <a:gd name="connsiteX592" fmla="*/ 156742 w 285680"/>
                <a:gd name="connsiteY592" fmla="*/ 564704 h 656433"/>
                <a:gd name="connsiteX593" fmla="*/ 159418 w 285680"/>
                <a:gd name="connsiteY593" fmla="*/ 560533 h 656433"/>
                <a:gd name="connsiteX594" fmla="*/ 162320 w 285680"/>
                <a:gd name="connsiteY594" fmla="*/ 557498 h 656433"/>
                <a:gd name="connsiteX595" fmla="*/ 166373 w 285680"/>
                <a:gd name="connsiteY595" fmla="*/ 556137 h 656433"/>
                <a:gd name="connsiteX596" fmla="*/ 168204 w 285680"/>
                <a:gd name="connsiteY596" fmla="*/ 557396 h 656433"/>
                <a:gd name="connsiteX597" fmla="*/ 168994 w 285680"/>
                <a:gd name="connsiteY597" fmla="*/ 554635 h 656433"/>
                <a:gd name="connsiteX598" fmla="*/ 170301 w 285680"/>
                <a:gd name="connsiteY598" fmla="*/ 554001 h 656433"/>
                <a:gd name="connsiteX599" fmla="*/ 171529 w 285680"/>
                <a:gd name="connsiteY599" fmla="*/ 554643 h 656433"/>
                <a:gd name="connsiteX600" fmla="*/ 174157 w 285680"/>
                <a:gd name="connsiteY600" fmla="*/ 557271 h 656433"/>
                <a:gd name="connsiteX601" fmla="*/ 118220 w 285680"/>
                <a:gd name="connsiteY601" fmla="*/ 619569 h 656433"/>
                <a:gd name="connsiteX602" fmla="*/ 117086 w 285680"/>
                <a:gd name="connsiteY602" fmla="*/ 621556 h 656433"/>
                <a:gd name="connsiteX603" fmla="*/ 116084 w 285680"/>
                <a:gd name="connsiteY603" fmla="*/ 621416 h 656433"/>
                <a:gd name="connsiteX604" fmla="*/ 115419 w 285680"/>
                <a:gd name="connsiteY604" fmla="*/ 618764 h 656433"/>
                <a:gd name="connsiteX605" fmla="*/ 115263 w 285680"/>
                <a:gd name="connsiteY605" fmla="*/ 611926 h 656433"/>
                <a:gd name="connsiteX606" fmla="*/ 115662 w 285680"/>
                <a:gd name="connsiteY606" fmla="*/ 608530 h 656433"/>
                <a:gd name="connsiteX607" fmla="*/ 120450 w 285680"/>
                <a:gd name="connsiteY607" fmla="*/ 596232 h 656433"/>
                <a:gd name="connsiteX608" fmla="*/ 122585 w 285680"/>
                <a:gd name="connsiteY608" fmla="*/ 595223 h 656433"/>
                <a:gd name="connsiteX609" fmla="*/ 125589 w 285680"/>
                <a:gd name="connsiteY609" fmla="*/ 587634 h 656433"/>
                <a:gd name="connsiteX610" fmla="*/ 126403 w 285680"/>
                <a:gd name="connsiteY610" fmla="*/ 584238 h 656433"/>
                <a:gd name="connsiteX611" fmla="*/ 127710 w 285680"/>
                <a:gd name="connsiteY611" fmla="*/ 581180 h 656433"/>
                <a:gd name="connsiteX612" fmla="*/ 128476 w 285680"/>
                <a:gd name="connsiteY612" fmla="*/ 578433 h 656433"/>
                <a:gd name="connsiteX613" fmla="*/ 129126 w 285680"/>
                <a:gd name="connsiteY613" fmla="*/ 577323 h 656433"/>
                <a:gd name="connsiteX614" fmla="*/ 130526 w 285680"/>
                <a:gd name="connsiteY614" fmla="*/ 577839 h 656433"/>
                <a:gd name="connsiteX615" fmla="*/ 131152 w 285680"/>
                <a:gd name="connsiteY615" fmla="*/ 578348 h 656433"/>
                <a:gd name="connsiteX616" fmla="*/ 129674 w 285680"/>
                <a:gd name="connsiteY616" fmla="*/ 579944 h 656433"/>
                <a:gd name="connsiteX617" fmla="*/ 129845 w 285680"/>
                <a:gd name="connsiteY617" fmla="*/ 582017 h 656433"/>
                <a:gd name="connsiteX618" fmla="*/ 129744 w 285680"/>
                <a:gd name="connsiteY618" fmla="*/ 582869 h 656433"/>
                <a:gd name="connsiteX619" fmla="*/ 126012 w 285680"/>
                <a:gd name="connsiteY619" fmla="*/ 591859 h 656433"/>
                <a:gd name="connsiteX620" fmla="*/ 125018 w 285680"/>
                <a:gd name="connsiteY620" fmla="*/ 597664 h 656433"/>
                <a:gd name="connsiteX621" fmla="*/ 123696 w 285680"/>
                <a:gd name="connsiteY621" fmla="*/ 599080 h 656433"/>
                <a:gd name="connsiteX622" fmla="*/ 118220 w 285680"/>
                <a:gd name="connsiteY622" fmla="*/ 619569 h 656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Lst>
              <a:rect l="l" t="t" r="r" b="b"/>
              <a:pathLst>
                <a:path w="285680" h="656433">
                  <a:moveTo>
                    <a:pt x="285680" y="184883"/>
                  </a:moveTo>
                  <a:lnTo>
                    <a:pt x="279860" y="186120"/>
                  </a:lnTo>
                  <a:lnTo>
                    <a:pt x="275487" y="183640"/>
                  </a:lnTo>
                  <a:lnTo>
                    <a:pt x="273304" y="184883"/>
                  </a:lnTo>
                  <a:lnTo>
                    <a:pt x="269494" y="184938"/>
                  </a:lnTo>
                  <a:lnTo>
                    <a:pt x="265160" y="185916"/>
                  </a:lnTo>
                  <a:lnTo>
                    <a:pt x="263697" y="187849"/>
                  </a:lnTo>
                  <a:lnTo>
                    <a:pt x="262547" y="188623"/>
                  </a:lnTo>
                  <a:lnTo>
                    <a:pt x="258533" y="185893"/>
                  </a:lnTo>
                  <a:lnTo>
                    <a:pt x="254739" y="181363"/>
                  </a:lnTo>
                  <a:lnTo>
                    <a:pt x="251970" y="184813"/>
                  </a:lnTo>
                  <a:lnTo>
                    <a:pt x="250178" y="185462"/>
                  </a:lnTo>
                  <a:lnTo>
                    <a:pt x="248558" y="182341"/>
                  </a:lnTo>
                  <a:lnTo>
                    <a:pt x="247150" y="181832"/>
                  </a:lnTo>
                  <a:lnTo>
                    <a:pt x="246391" y="182873"/>
                  </a:lnTo>
                  <a:lnTo>
                    <a:pt x="245726" y="185634"/>
                  </a:lnTo>
                  <a:lnTo>
                    <a:pt x="244662" y="187802"/>
                  </a:lnTo>
                  <a:lnTo>
                    <a:pt x="244381" y="189171"/>
                  </a:lnTo>
                  <a:lnTo>
                    <a:pt x="244201" y="194678"/>
                  </a:lnTo>
                  <a:lnTo>
                    <a:pt x="243927" y="195954"/>
                  </a:lnTo>
                  <a:lnTo>
                    <a:pt x="240242" y="195242"/>
                  </a:lnTo>
                  <a:lnTo>
                    <a:pt x="240461" y="196689"/>
                  </a:lnTo>
                  <a:lnTo>
                    <a:pt x="241267" y="197417"/>
                  </a:lnTo>
                  <a:lnTo>
                    <a:pt x="241595" y="198332"/>
                  </a:lnTo>
                  <a:lnTo>
                    <a:pt x="240258" y="199529"/>
                  </a:lnTo>
                  <a:lnTo>
                    <a:pt x="236604" y="199412"/>
                  </a:lnTo>
                  <a:lnTo>
                    <a:pt x="236229" y="200687"/>
                  </a:lnTo>
                  <a:lnTo>
                    <a:pt x="237253" y="202690"/>
                  </a:lnTo>
                  <a:lnTo>
                    <a:pt x="236448" y="204450"/>
                  </a:lnTo>
                  <a:lnTo>
                    <a:pt x="235704" y="205138"/>
                  </a:lnTo>
                  <a:lnTo>
                    <a:pt x="231331" y="206226"/>
                  </a:lnTo>
                  <a:lnTo>
                    <a:pt x="228804" y="205975"/>
                  </a:lnTo>
                  <a:lnTo>
                    <a:pt x="228077" y="207110"/>
                  </a:lnTo>
                  <a:lnTo>
                    <a:pt x="227881" y="208581"/>
                  </a:lnTo>
                  <a:lnTo>
                    <a:pt x="228358" y="210028"/>
                  </a:lnTo>
                  <a:lnTo>
                    <a:pt x="229477" y="210795"/>
                  </a:lnTo>
                  <a:lnTo>
                    <a:pt x="229845" y="211710"/>
                  </a:lnTo>
                  <a:lnTo>
                    <a:pt x="229767" y="213689"/>
                  </a:lnTo>
                  <a:lnTo>
                    <a:pt x="228835" y="214049"/>
                  </a:lnTo>
                  <a:lnTo>
                    <a:pt x="226207" y="210568"/>
                  </a:lnTo>
                  <a:lnTo>
                    <a:pt x="225401" y="210748"/>
                  </a:lnTo>
                  <a:lnTo>
                    <a:pt x="226003" y="212555"/>
                  </a:lnTo>
                  <a:lnTo>
                    <a:pt x="227506" y="214526"/>
                  </a:lnTo>
                  <a:lnTo>
                    <a:pt x="228374" y="216537"/>
                  </a:lnTo>
                  <a:lnTo>
                    <a:pt x="229133" y="218947"/>
                  </a:lnTo>
                  <a:lnTo>
                    <a:pt x="228984" y="220777"/>
                  </a:lnTo>
                  <a:lnTo>
                    <a:pt x="225714" y="226661"/>
                  </a:lnTo>
                  <a:lnTo>
                    <a:pt x="222835" y="230361"/>
                  </a:lnTo>
                  <a:lnTo>
                    <a:pt x="220691" y="233686"/>
                  </a:lnTo>
                  <a:lnTo>
                    <a:pt x="219424" y="237207"/>
                  </a:lnTo>
                  <a:lnTo>
                    <a:pt x="220895" y="238975"/>
                  </a:lnTo>
                  <a:lnTo>
                    <a:pt x="222522" y="241525"/>
                  </a:lnTo>
                  <a:lnTo>
                    <a:pt x="223672" y="246415"/>
                  </a:lnTo>
                  <a:lnTo>
                    <a:pt x="225041" y="250765"/>
                  </a:lnTo>
                  <a:lnTo>
                    <a:pt x="227803" y="254903"/>
                  </a:lnTo>
                  <a:lnTo>
                    <a:pt x="227247" y="257289"/>
                  </a:lnTo>
                  <a:lnTo>
                    <a:pt x="226606" y="259144"/>
                  </a:lnTo>
                  <a:lnTo>
                    <a:pt x="222013" y="263220"/>
                  </a:lnTo>
                  <a:lnTo>
                    <a:pt x="216803" y="269337"/>
                  </a:lnTo>
                  <a:lnTo>
                    <a:pt x="211186" y="284859"/>
                  </a:lnTo>
                  <a:lnTo>
                    <a:pt x="209316" y="286932"/>
                  </a:lnTo>
                  <a:lnTo>
                    <a:pt x="204403" y="289538"/>
                  </a:lnTo>
                  <a:lnTo>
                    <a:pt x="202596" y="292057"/>
                  </a:lnTo>
                  <a:lnTo>
                    <a:pt x="198934" y="295045"/>
                  </a:lnTo>
                  <a:lnTo>
                    <a:pt x="192543" y="297611"/>
                  </a:lnTo>
                  <a:lnTo>
                    <a:pt x="189648" y="301179"/>
                  </a:lnTo>
                  <a:lnTo>
                    <a:pt x="188341" y="304856"/>
                  </a:lnTo>
                  <a:lnTo>
                    <a:pt x="186886" y="305122"/>
                  </a:lnTo>
                  <a:lnTo>
                    <a:pt x="185439" y="303682"/>
                  </a:lnTo>
                  <a:lnTo>
                    <a:pt x="183515" y="302611"/>
                  </a:lnTo>
                  <a:lnTo>
                    <a:pt x="183264" y="305012"/>
                  </a:lnTo>
                  <a:lnTo>
                    <a:pt x="183350" y="306773"/>
                  </a:lnTo>
                  <a:lnTo>
                    <a:pt x="180268" y="304167"/>
                  </a:lnTo>
                  <a:lnTo>
                    <a:pt x="178813" y="306561"/>
                  </a:lnTo>
                  <a:lnTo>
                    <a:pt x="177678" y="310543"/>
                  </a:lnTo>
                  <a:lnTo>
                    <a:pt x="173242" y="315895"/>
                  </a:lnTo>
                  <a:lnTo>
                    <a:pt x="168462" y="314932"/>
                  </a:lnTo>
                  <a:lnTo>
                    <a:pt x="167930" y="315871"/>
                  </a:lnTo>
                  <a:lnTo>
                    <a:pt x="169198" y="316552"/>
                  </a:lnTo>
                  <a:lnTo>
                    <a:pt x="169393" y="317405"/>
                  </a:lnTo>
                  <a:lnTo>
                    <a:pt x="168525" y="317858"/>
                  </a:lnTo>
                  <a:lnTo>
                    <a:pt x="167210" y="317811"/>
                  </a:lnTo>
                  <a:lnTo>
                    <a:pt x="165184" y="318868"/>
                  </a:lnTo>
                  <a:lnTo>
                    <a:pt x="163854" y="318789"/>
                  </a:lnTo>
                  <a:lnTo>
                    <a:pt x="163220" y="321309"/>
                  </a:lnTo>
                  <a:lnTo>
                    <a:pt x="162188" y="324352"/>
                  </a:lnTo>
                  <a:lnTo>
                    <a:pt x="159488" y="325611"/>
                  </a:lnTo>
                  <a:lnTo>
                    <a:pt x="158096" y="325870"/>
                  </a:lnTo>
                  <a:lnTo>
                    <a:pt x="157407" y="327599"/>
                  </a:lnTo>
                  <a:lnTo>
                    <a:pt x="161562" y="327958"/>
                  </a:lnTo>
                  <a:lnTo>
                    <a:pt x="161233" y="329421"/>
                  </a:lnTo>
                  <a:lnTo>
                    <a:pt x="161139" y="330884"/>
                  </a:lnTo>
                  <a:lnTo>
                    <a:pt x="160709" y="332449"/>
                  </a:lnTo>
                  <a:lnTo>
                    <a:pt x="155984" y="334702"/>
                  </a:lnTo>
                  <a:lnTo>
                    <a:pt x="155256" y="336470"/>
                  </a:lnTo>
                  <a:lnTo>
                    <a:pt x="154270" y="337566"/>
                  </a:lnTo>
                  <a:lnTo>
                    <a:pt x="152166" y="337503"/>
                  </a:lnTo>
                  <a:lnTo>
                    <a:pt x="152244" y="336486"/>
                  </a:lnTo>
                  <a:lnTo>
                    <a:pt x="152588" y="335336"/>
                  </a:lnTo>
                  <a:lnTo>
                    <a:pt x="149459" y="335438"/>
                  </a:lnTo>
                  <a:lnTo>
                    <a:pt x="148481" y="332895"/>
                  </a:lnTo>
                  <a:lnTo>
                    <a:pt x="147886" y="333544"/>
                  </a:lnTo>
                  <a:lnTo>
                    <a:pt x="148238" y="335594"/>
                  </a:lnTo>
                  <a:lnTo>
                    <a:pt x="149052" y="337722"/>
                  </a:lnTo>
                  <a:lnTo>
                    <a:pt x="149967" y="340844"/>
                  </a:lnTo>
                  <a:lnTo>
                    <a:pt x="149224" y="342807"/>
                  </a:lnTo>
                  <a:lnTo>
                    <a:pt x="148403" y="343785"/>
                  </a:lnTo>
                  <a:lnTo>
                    <a:pt x="149005" y="344685"/>
                  </a:lnTo>
                  <a:lnTo>
                    <a:pt x="150672" y="345373"/>
                  </a:lnTo>
                  <a:lnTo>
                    <a:pt x="151345" y="346602"/>
                  </a:lnTo>
                  <a:lnTo>
                    <a:pt x="149365" y="347650"/>
                  </a:lnTo>
                  <a:lnTo>
                    <a:pt x="146893" y="351249"/>
                  </a:lnTo>
                  <a:lnTo>
                    <a:pt x="144327" y="351335"/>
                  </a:lnTo>
                  <a:lnTo>
                    <a:pt x="142762" y="353713"/>
                  </a:lnTo>
                  <a:lnTo>
                    <a:pt x="141095" y="353705"/>
                  </a:lnTo>
                  <a:lnTo>
                    <a:pt x="139742" y="352211"/>
                  </a:lnTo>
                  <a:lnTo>
                    <a:pt x="137575" y="350983"/>
                  </a:lnTo>
                  <a:lnTo>
                    <a:pt x="136879" y="353142"/>
                  </a:lnTo>
                  <a:lnTo>
                    <a:pt x="136769" y="354863"/>
                  </a:lnTo>
                  <a:lnTo>
                    <a:pt x="137990" y="359205"/>
                  </a:lnTo>
                  <a:lnTo>
                    <a:pt x="140321" y="362554"/>
                  </a:lnTo>
                  <a:lnTo>
                    <a:pt x="142480" y="364001"/>
                  </a:lnTo>
                  <a:lnTo>
                    <a:pt x="140924" y="364979"/>
                  </a:lnTo>
                  <a:lnTo>
                    <a:pt x="139766" y="367138"/>
                  </a:lnTo>
                  <a:lnTo>
                    <a:pt x="138365" y="373866"/>
                  </a:lnTo>
                  <a:lnTo>
                    <a:pt x="137606" y="376511"/>
                  </a:lnTo>
                  <a:lnTo>
                    <a:pt x="136785" y="381158"/>
                  </a:lnTo>
                  <a:lnTo>
                    <a:pt x="137301" y="385070"/>
                  </a:lnTo>
                  <a:lnTo>
                    <a:pt x="137724" y="386986"/>
                  </a:lnTo>
                  <a:lnTo>
                    <a:pt x="138780" y="389591"/>
                  </a:lnTo>
                  <a:lnTo>
                    <a:pt x="135909" y="389255"/>
                  </a:lnTo>
                  <a:lnTo>
                    <a:pt x="132873" y="387737"/>
                  </a:lnTo>
                  <a:lnTo>
                    <a:pt x="133296" y="390890"/>
                  </a:lnTo>
                  <a:lnTo>
                    <a:pt x="131434" y="394614"/>
                  </a:lnTo>
                  <a:lnTo>
                    <a:pt x="131778" y="397884"/>
                  </a:lnTo>
                  <a:lnTo>
                    <a:pt x="132169" y="400004"/>
                  </a:lnTo>
                  <a:lnTo>
                    <a:pt x="131590" y="403517"/>
                  </a:lnTo>
                  <a:lnTo>
                    <a:pt x="132466" y="404620"/>
                  </a:lnTo>
                  <a:lnTo>
                    <a:pt x="132943" y="406709"/>
                  </a:lnTo>
                  <a:lnTo>
                    <a:pt x="132154" y="408250"/>
                  </a:lnTo>
                  <a:lnTo>
                    <a:pt x="132497" y="409573"/>
                  </a:lnTo>
                  <a:lnTo>
                    <a:pt x="132631" y="414243"/>
                  </a:lnTo>
                  <a:lnTo>
                    <a:pt x="133225" y="421527"/>
                  </a:lnTo>
                  <a:lnTo>
                    <a:pt x="133006" y="423060"/>
                  </a:lnTo>
                  <a:lnTo>
                    <a:pt x="134673" y="429350"/>
                  </a:lnTo>
                  <a:lnTo>
                    <a:pt x="134289" y="431549"/>
                  </a:lnTo>
                  <a:lnTo>
                    <a:pt x="134062" y="434342"/>
                  </a:lnTo>
                  <a:lnTo>
                    <a:pt x="136456" y="437025"/>
                  </a:lnTo>
                  <a:lnTo>
                    <a:pt x="138584" y="436986"/>
                  </a:lnTo>
                  <a:lnTo>
                    <a:pt x="140744" y="436947"/>
                  </a:lnTo>
                  <a:lnTo>
                    <a:pt x="141565" y="437612"/>
                  </a:lnTo>
                  <a:lnTo>
                    <a:pt x="142394" y="439505"/>
                  </a:lnTo>
                  <a:lnTo>
                    <a:pt x="143059" y="441743"/>
                  </a:lnTo>
                  <a:lnTo>
                    <a:pt x="144835" y="441563"/>
                  </a:lnTo>
                  <a:lnTo>
                    <a:pt x="147675" y="439747"/>
                  </a:lnTo>
                  <a:lnTo>
                    <a:pt x="149521" y="439317"/>
                  </a:lnTo>
                  <a:lnTo>
                    <a:pt x="150742" y="442807"/>
                  </a:lnTo>
                  <a:lnTo>
                    <a:pt x="154059" y="447407"/>
                  </a:lnTo>
                  <a:lnTo>
                    <a:pt x="155992" y="449464"/>
                  </a:lnTo>
                  <a:lnTo>
                    <a:pt x="159270" y="450552"/>
                  </a:lnTo>
                  <a:lnTo>
                    <a:pt x="162727" y="454244"/>
                  </a:lnTo>
                  <a:lnTo>
                    <a:pt x="162242" y="458688"/>
                  </a:lnTo>
                  <a:lnTo>
                    <a:pt x="163682" y="460167"/>
                  </a:lnTo>
                  <a:lnTo>
                    <a:pt x="167758" y="461911"/>
                  </a:lnTo>
                  <a:lnTo>
                    <a:pt x="169205" y="464266"/>
                  </a:lnTo>
                  <a:lnTo>
                    <a:pt x="169901" y="466269"/>
                  </a:lnTo>
                  <a:lnTo>
                    <a:pt x="170973" y="467928"/>
                  </a:lnTo>
                  <a:lnTo>
                    <a:pt x="172233" y="472927"/>
                  </a:lnTo>
                  <a:lnTo>
                    <a:pt x="171795" y="476001"/>
                  </a:lnTo>
                  <a:lnTo>
                    <a:pt x="170152" y="477057"/>
                  </a:lnTo>
                  <a:lnTo>
                    <a:pt x="166264" y="480343"/>
                  </a:lnTo>
                  <a:lnTo>
                    <a:pt x="164535" y="482792"/>
                  </a:lnTo>
                  <a:lnTo>
                    <a:pt x="163181" y="484310"/>
                  </a:lnTo>
                  <a:lnTo>
                    <a:pt x="159324" y="487572"/>
                  </a:lnTo>
                  <a:lnTo>
                    <a:pt x="157908" y="488159"/>
                  </a:lnTo>
                  <a:lnTo>
                    <a:pt x="156555" y="489849"/>
                  </a:lnTo>
                  <a:lnTo>
                    <a:pt x="155248" y="490592"/>
                  </a:lnTo>
                  <a:lnTo>
                    <a:pt x="154075" y="490170"/>
                  </a:lnTo>
                  <a:lnTo>
                    <a:pt x="149694" y="493228"/>
                  </a:lnTo>
                  <a:lnTo>
                    <a:pt x="146736" y="492384"/>
                  </a:lnTo>
                  <a:lnTo>
                    <a:pt x="145492" y="490874"/>
                  </a:lnTo>
                  <a:lnTo>
                    <a:pt x="146283" y="484865"/>
                  </a:lnTo>
                  <a:lnTo>
                    <a:pt x="145790" y="482925"/>
                  </a:lnTo>
                  <a:lnTo>
                    <a:pt x="145219" y="481947"/>
                  </a:lnTo>
                  <a:lnTo>
                    <a:pt x="143279" y="483066"/>
                  </a:lnTo>
                  <a:lnTo>
                    <a:pt x="143623" y="485366"/>
                  </a:lnTo>
                  <a:lnTo>
                    <a:pt x="140266" y="485460"/>
                  </a:lnTo>
                  <a:lnTo>
                    <a:pt x="137106" y="483512"/>
                  </a:lnTo>
                  <a:lnTo>
                    <a:pt x="136699" y="487345"/>
                  </a:lnTo>
                  <a:lnTo>
                    <a:pt x="129908" y="484169"/>
                  </a:lnTo>
                  <a:lnTo>
                    <a:pt x="128039" y="484975"/>
                  </a:lnTo>
                  <a:lnTo>
                    <a:pt x="125042" y="483379"/>
                  </a:lnTo>
                  <a:lnTo>
                    <a:pt x="123094" y="485288"/>
                  </a:lnTo>
                  <a:lnTo>
                    <a:pt x="120778" y="484599"/>
                  </a:lnTo>
                  <a:lnTo>
                    <a:pt x="119175" y="482331"/>
                  </a:lnTo>
                  <a:lnTo>
                    <a:pt x="116952" y="486320"/>
                  </a:lnTo>
                  <a:lnTo>
                    <a:pt x="112102" y="487455"/>
                  </a:lnTo>
                  <a:lnTo>
                    <a:pt x="107541" y="488089"/>
                  </a:lnTo>
                  <a:lnTo>
                    <a:pt x="109739" y="489418"/>
                  </a:lnTo>
                  <a:lnTo>
                    <a:pt x="119973" y="489168"/>
                  </a:lnTo>
                  <a:lnTo>
                    <a:pt x="122867" y="490154"/>
                  </a:lnTo>
                  <a:lnTo>
                    <a:pt x="126630" y="489497"/>
                  </a:lnTo>
                  <a:lnTo>
                    <a:pt x="129963" y="492626"/>
                  </a:lnTo>
                  <a:lnTo>
                    <a:pt x="132365" y="493377"/>
                  </a:lnTo>
                  <a:lnTo>
                    <a:pt x="135204" y="496968"/>
                  </a:lnTo>
                  <a:lnTo>
                    <a:pt x="136660" y="495990"/>
                  </a:lnTo>
                  <a:lnTo>
                    <a:pt x="138944" y="496139"/>
                  </a:lnTo>
                  <a:lnTo>
                    <a:pt x="141057" y="497164"/>
                  </a:lnTo>
                  <a:lnTo>
                    <a:pt x="147761" y="497031"/>
                  </a:lnTo>
                  <a:lnTo>
                    <a:pt x="150038" y="494527"/>
                  </a:lnTo>
                  <a:lnTo>
                    <a:pt x="153394" y="495075"/>
                  </a:lnTo>
                  <a:lnTo>
                    <a:pt x="155107" y="494425"/>
                  </a:lnTo>
                  <a:lnTo>
                    <a:pt x="156422" y="492892"/>
                  </a:lnTo>
                  <a:lnTo>
                    <a:pt x="157861" y="492540"/>
                  </a:lnTo>
                  <a:lnTo>
                    <a:pt x="159168" y="492830"/>
                  </a:lnTo>
                  <a:lnTo>
                    <a:pt x="160560" y="491617"/>
                  </a:lnTo>
                  <a:lnTo>
                    <a:pt x="161656" y="491132"/>
                  </a:lnTo>
                  <a:lnTo>
                    <a:pt x="162782" y="491719"/>
                  </a:lnTo>
                  <a:lnTo>
                    <a:pt x="164042" y="494621"/>
                  </a:lnTo>
                  <a:lnTo>
                    <a:pt x="161429" y="496123"/>
                  </a:lnTo>
                  <a:lnTo>
                    <a:pt x="159574" y="496194"/>
                  </a:lnTo>
                  <a:lnTo>
                    <a:pt x="158667" y="500935"/>
                  </a:lnTo>
                  <a:lnTo>
                    <a:pt x="157548" y="502969"/>
                  </a:lnTo>
                  <a:lnTo>
                    <a:pt x="156742" y="503947"/>
                  </a:lnTo>
                  <a:lnTo>
                    <a:pt x="152635" y="505957"/>
                  </a:lnTo>
                  <a:lnTo>
                    <a:pt x="149921" y="508500"/>
                  </a:lnTo>
                  <a:lnTo>
                    <a:pt x="146721" y="510542"/>
                  </a:lnTo>
                  <a:lnTo>
                    <a:pt x="145328" y="510096"/>
                  </a:lnTo>
                  <a:lnTo>
                    <a:pt x="143224" y="512169"/>
                  </a:lnTo>
                  <a:lnTo>
                    <a:pt x="138553" y="514618"/>
                  </a:lnTo>
                  <a:lnTo>
                    <a:pt x="136151" y="517919"/>
                  </a:lnTo>
                  <a:lnTo>
                    <a:pt x="130777" y="520861"/>
                  </a:lnTo>
                  <a:lnTo>
                    <a:pt x="128039" y="523255"/>
                  </a:lnTo>
                  <a:lnTo>
                    <a:pt x="120598" y="523380"/>
                  </a:lnTo>
                  <a:lnTo>
                    <a:pt x="113495" y="522856"/>
                  </a:lnTo>
                  <a:lnTo>
                    <a:pt x="111265" y="523990"/>
                  </a:lnTo>
                  <a:lnTo>
                    <a:pt x="113549" y="524342"/>
                  </a:lnTo>
                  <a:lnTo>
                    <a:pt x="115145" y="525453"/>
                  </a:lnTo>
                  <a:lnTo>
                    <a:pt x="117062" y="524984"/>
                  </a:lnTo>
                  <a:lnTo>
                    <a:pt x="121568" y="525539"/>
                  </a:lnTo>
                  <a:lnTo>
                    <a:pt x="123884" y="526150"/>
                  </a:lnTo>
                  <a:lnTo>
                    <a:pt x="126857" y="530046"/>
                  </a:lnTo>
                  <a:lnTo>
                    <a:pt x="124674" y="531423"/>
                  </a:lnTo>
                  <a:lnTo>
                    <a:pt x="120888" y="532487"/>
                  </a:lnTo>
                  <a:lnTo>
                    <a:pt x="122312" y="537979"/>
                  </a:lnTo>
                  <a:lnTo>
                    <a:pt x="123477" y="541671"/>
                  </a:lnTo>
                  <a:lnTo>
                    <a:pt x="121944" y="543893"/>
                  </a:lnTo>
                  <a:lnTo>
                    <a:pt x="121827" y="553962"/>
                  </a:lnTo>
                  <a:lnTo>
                    <a:pt x="119675" y="554150"/>
                  </a:lnTo>
                  <a:lnTo>
                    <a:pt x="118760" y="558296"/>
                  </a:lnTo>
                  <a:lnTo>
                    <a:pt x="119432" y="560408"/>
                  </a:lnTo>
                  <a:lnTo>
                    <a:pt x="119378" y="565298"/>
                  </a:lnTo>
                  <a:lnTo>
                    <a:pt x="119824" y="568302"/>
                  </a:lnTo>
                  <a:lnTo>
                    <a:pt x="120880" y="571064"/>
                  </a:lnTo>
                  <a:lnTo>
                    <a:pt x="120410" y="573935"/>
                  </a:lnTo>
                  <a:lnTo>
                    <a:pt x="117007" y="580640"/>
                  </a:lnTo>
                  <a:lnTo>
                    <a:pt x="117078" y="583777"/>
                  </a:lnTo>
                  <a:lnTo>
                    <a:pt x="117696" y="585639"/>
                  </a:lnTo>
                  <a:lnTo>
                    <a:pt x="118149" y="588604"/>
                  </a:lnTo>
                  <a:lnTo>
                    <a:pt x="116600" y="594292"/>
                  </a:lnTo>
                  <a:lnTo>
                    <a:pt x="115513" y="599025"/>
                  </a:lnTo>
                  <a:lnTo>
                    <a:pt x="114214" y="602999"/>
                  </a:lnTo>
                  <a:lnTo>
                    <a:pt x="111312" y="607748"/>
                  </a:lnTo>
                  <a:lnTo>
                    <a:pt x="109865" y="611292"/>
                  </a:lnTo>
                  <a:lnTo>
                    <a:pt x="106485" y="622300"/>
                  </a:lnTo>
                  <a:lnTo>
                    <a:pt x="104810" y="624474"/>
                  </a:lnTo>
                  <a:lnTo>
                    <a:pt x="102753" y="626141"/>
                  </a:lnTo>
                  <a:lnTo>
                    <a:pt x="100461" y="624600"/>
                  </a:lnTo>
                  <a:lnTo>
                    <a:pt x="98356" y="623763"/>
                  </a:lnTo>
                  <a:lnTo>
                    <a:pt x="95790" y="623864"/>
                  </a:lnTo>
                  <a:lnTo>
                    <a:pt x="91769" y="625132"/>
                  </a:lnTo>
                  <a:lnTo>
                    <a:pt x="85722" y="624287"/>
                  </a:lnTo>
                  <a:lnTo>
                    <a:pt x="79815" y="624694"/>
                  </a:lnTo>
                  <a:lnTo>
                    <a:pt x="78320" y="625781"/>
                  </a:lnTo>
                  <a:lnTo>
                    <a:pt x="79220" y="629748"/>
                  </a:lnTo>
                  <a:lnTo>
                    <a:pt x="77037" y="630264"/>
                  </a:lnTo>
                  <a:lnTo>
                    <a:pt x="74909" y="629137"/>
                  </a:lnTo>
                  <a:lnTo>
                    <a:pt x="73032" y="630483"/>
                  </a:lnTo>
                  <a:lnTo>
                    <a:pt x="71467" y="631954"/>
                  </a:lnTo>
                  <a:lnTo>
                    <a:pt x="68392" y="635443"/>
                  </a:lnTo>
                  <a:lnTo>
                    <a:pt x="67360" y="637587"/>
                  </a:lnTo>
                  <a:lnTo>
                    <a:pt x="67094" y="641616"/>
                  </a:lnTo>
                  <a:lnTo>
                    <a:pt x="68713" y="645222"/>
                  </a:lnTo>
                  <a:lnTo>
                    <a:pt x="70145" y="649439"/>
                  </a:lnTo>
                  <a:lnTo>
                    <a:pt x="66460" y="654501"/>
                  </a:lnTo>
                  <a:lnTo>
                    <a:pt x="64402" y="654673"/>
                  </a:lnTo>
                  <a:lnTo>
                    <a:pt x="58394" y="653265"/>
                  </a:lnTo>
                  <a:lnTo>
                    <a:pt x="47747" y="656433"/>
                  </a:lnTo>
                  <a:lnTo>
                    <a:pt x="38186" y="653930"/>
                  </a:lnTo>
                  <a:lnTo>
                    <a:pt x="39383" y="651215"/>
                  </a:lnTo>
                  <a:lnTo>
                    <a:pt x="39344" y="649220"/>
                  </a:lnTo>
                  <a:lnTo>
                    <a:pt x="39884" y="646146"/>
                  </a:lnTo>
                  <a:lnTo>
                    <a:pt x="40205" y="642993"/>
                  </a:lnTo>
                  <a:lnTo>
                    <a:pt x="40118" y="640880"/>
                  </a:lnTo>
                  <a:lnTo>
                    <a:pt x="39414" y="638619"/>
                  </a:lnTo>
                  <a:lnTo>
                    <a:pt x="37060" y="635662"/>
                  </a:lnTo>
                  <a:lnTo>
                    <a:pt x="31748" y="625640"/>
                  </a:lnTo>
                  <a:lnTo>
                    <a:pt x="30175" y="621392"/>
                  </a:lnTo>
                  <a:lnTo>
                    <a:pt x="29080" y="619616"/>
                  </a:lnTo>
                  <a:lnTo>
                    <a:pt x="29870" y="619522"/>
                  </a:lnTo>
                  <a:lnTo>
                    <a:pt x="34251" y="621807"/>
                  </a:lnTo>
                  <a:lnTo>
                    <a:pt x="35268" y="621525"/>
                  </a:lnTo>
                  <a:lnTo>
                    <a:pt x="36340" y="620672"/>
                  </a:lnTo>
                  <a:lnTo>
                    <a:pt x="35033" y="617394"/>
                  </a:lnTo>
                  <a:lnTo>
                    <a:pt x="33907" y="615916"/>
                  </a:lnTo>
                  <a:lnTo>
                    <a:pt x="33148" y="613694"/>
                  </a:lnTo>
                  <a:lnTo>
                    <a:pt x="35706" y="613091"/>
                  </a:lnTo>
                  <a:lnTo>
                    <a:pt x="37560" y="613224"/>
                  </a:lnTo>
                  <a:lnTo>
                    <a:pt x="38922" y="610721"/>
                  </a:lnTo>
                  <a:lnTo>
                    <a:pt x="38131" y="606660"/>
                  </a:lnTo>
                  <a:lnTo>
                    <a:pt x="36144" y="605409"/>
                  </a:lnTo>
                  <a:lnTo>
                    <a:pt x="34486" y="604861"/>
                  </a:lnTo>
                  <a:lnTo>
                    <a:pt x="31302" y="598446"/>
                  </a:lnTo>
                  <a:lnTo>
                    <a:pt x="27984" y="595113"/>
                  </a:lnTo>
                  <a:lnTo>
                    <a:pt x="22062" y="582197"/>
                  </a:lnTo>
                  <a:lnTo>
                    <a:pt x="19895" y="573262"/>
                  </a:lnTo>
                  <a:lnTo>
                    <a:pt x="17884" y="574115"/>
                  </a:lnTo>
                  <a:lnTo>
                    <a:pt x="16907" y="570211"/>
                  </a:lnTo>
                  <a:lnTo>
                    <a:pt x="16202" y="566495"/>
                  </a:lnTo>
                  <a:lnTo>
                    <a:pt x="16062" y="563765"/>
                  </a:lnTo>
                  <a:lnTo>
                    <a:pt x="12901" y="562200"/>
                  </a:lnTo>
                  <a:lnTo>
                    <a:pt x="12776" y="560275"/>
                  </a:lnTo>
                  <a:lnTo>
                    <a:pt x="12205" y="551670"/>
                  </a:lnTo>
                  <a:lnTo>
                    <a:pt x="8817" y="550512"/>
                  </a:lnTo>
                  <a:lnTo>
                    <a:pt x="6627" y="545661"/>
                  </a:lnTo>
                  <a:lnTo>
                    <a:pt x="6235" y="536437"/>
                  </a:lnTo>
                  <a:lnTo>
                    <a:pt x="4006" y="534755"/>
                  </a:lnTo>
                  <a:lnTo>
                    <a:pt x="2214" y="535225"/>
                  </a:lnTo>
                  <a:lnTo>
                    <a:pt x="2300" y="532933"/>
                  </a:lnTo>
                  <a:lnTo>
                    <a:pt x="2730" y="530773"/>
                  </a:lnTo>
                  <a:lnTo>
                    <a:pt x="1682" y="522183"/>
                  </a:lnTo>
                  <a:lnTo>
                    <a:pt x="1330" y="514305"/>
                  </a:lnTo>
                  <a:lnTo>
                    <a:pt x="485" y="511911"/>
                  </a:lnTo>
                  <a:lnTo>
                    <a:pt x="0" y="509110"/>
                  </a:lnTo>
                  <a:lnTo>
                    <a:pt x="430" y="506685"/>
                  </a:lnTo>
                  <a:lnTo>
                    <a:pt x="1072" y="505285"/>
                  </a:lnTo>
                  <a:lnTo>
                    <a:pt x="3255" y="504917"/>
                  </a:lnTo>
                  <a:lnTo>
                    <a:pt x="5296" y="507060"/>
                  </a:lnTo>
                  <a:lnTo>
                    <a:pt x="7104" y="512459"/>
                  </a:lnTo>
                  <a:lnTo>
                    <a:pt x="8700" y="513163"/>
                  </a:lnTo>
                  <a:lnTo>
                    <a:pt x="10875" y="511754"/>
                  </a:lnTo>
                  <a:lnTo>
                    <a:pt x="12400" y="507819"/>
                  </a:lnTo>
                  <a:lnTo>
                    <a:pt x="13269" y="501897"/>
                  </a:lnTo>
                  <a:lnTo>
                    <a:pt x="14286" y="496225"/>
                  </a:lnTo>
                  <a:lnTo>
                    <a:pt x="13081" y="490138"/>
                  </a:lnTo>
                  <a:lnTo>
                    <a:pt x="11798" y="484771"/>
                  </a:lnTo>
                  <a:lnTo>
                    <a:pt x="11704" y="483191"/>
                  </a:lnTo>
                  <a:lnTo>
                    <a:pt x="15076" y="478638"/>
                  </a:lnTo>
                  <a:lnTo>
                    <a:pt x="16108" y="474930"/>
                  </a:lnTo>
                  <a:lnTo>
                    <a:pt x="17227" y="471386"/>
                  </a:lnTo>
                  <a:lnTo>
                    <a:pt x="18463" y="470181"/>
                  </a:lnTo>
                  <a:lnTo>
                    <a:pt x="20294" y="469907"/>
                  </a:lnTo>
                  <a:lnTo>
                    <a:pt x="22430" y="469242"/>
                  </a:lnTo>
                  <a:lnTo>
                    <a:pt x="25121" y="466864"/>
                  </a:lnTo>
                  <a:lnTo>
                    <a:pt x="27538" y="463672"/>
                  </a:lnTo>
                  <a:lnTo>
                    <a:pt x="29385" y="460738"/>
                  </a:lnTo>
                  <a:lnTo>
                    <a:pt x="30011" y="454917"/>
                  </a:lnTo>
                  <a:lnTo>
                    <a:pt x="30034" y="451983"/>
                  </a:lnTo>
                  <a:lnTo>
                    <a:pt x="30848" y="449801"/>
                  </a:lnTo>
                  <a:lnTo>
                    <a:pt x="31630" y="445529"/>
                  </a:lnTo>
                  <a:lnTo>
                    <a:pt x="30864" y="441304"/>
                  </a:lnTo>
                  <a:lnTo>
                    <a:pt x="28477" y="434873"/>
                  </a:lnTo>
                  <a:lnTo>
                    <a:pt x="25606" y="425775"/>
                  </a:lnTo>
                  <a:lnTo>
                    <a:pt x="25160" y="420784"/>
                  </a:lnTo>
                  <a:lnTo>
                    <a:pt x="26467" y="419853"/>
                  </a:lnTo>
                  <a:lnTo>
                    <a:pt x="28962" y="419023"/>
                  </a:lnTo>
                  <a:lnTo>
                    <a:pt x="33696" y="418781"/>
                  </a:lnTo>
                  <a:lnTo>
                    <a:pt x="34196" y="418194"/>
                  </a:lnTo>
                  <a:lnTo>
                    <a:pt x="34674" y="415996"/>
                  </a:lnTo>
                  <a:lnTo>
                    <a:pt x="35745" y="413015"/>
                  </a:lnTo>
                  <a:lnTo>
                    <a:pt x="36880" y="410840"/>
                  </a:lnTo>
                  <a:lnTo>
                    <a:pt x="37662" y="407718"/>
                  </a:lnTo>
                  <a:lnTo>
                    <a:pt x="38038" y="404886"/>
                  </a:lnTo>
                  <a:lnTo>
                    <a:pt x="35331" y="400607"/>
                  </a:lnTo>
                  <a:lnTo>
                    <a:pt x="31787" y="396210"/>
                  </a:lnTo>
                  <a:lnTo>
                    <a:pt x="29385" y="394747"/>
                  </a:lnTo>
                  <a:lnTo>
                    <a:pt x="25113" y="391039"/>
                  </a:lnTo>
                  <a:lnTo>
                    <a:pt x="22109" y="387933"/>
                  </a:lnTo>
                  <a:lnTo>
                    <a:pt x="23830" y="376033"/>
                  </a:lnTo>
                  <a:lnTo>
                    <a:pt x="25113" y="367107"/>
                  </a:lnTo>
                  <a:lnTo>
                    <a:pt x="25317" y="364932"/>
                  </a:lnTo>
                  <a:lnTo>
                    <a:pt x="25364" y="361552"/>
                  </a:lnTo>
                  <a:lnTo>
                    <a:pt x="21217" y="347040"/>
                  </a:lnTo>
                  <a:lnTo>
                    <a:pt x="21381" y="343793"/>
                  </a:lnTo>
                  <a:lnTo>
                    <a:pt x="21773" y="340859"/>
                  </a:lnTo>
                  <a:lnTo>
                    <a:pt x="21327" y="335845"/>
                  </a:lnTo>
                  <a:lnTo>
                    <a:pt x="21084" y="331346"/>
                  </a:lnTo>
                  <a:lnTo>
                    <a:pt x="21796" y="329977"/>
                  </a:lnTo>
                  <a:lnTo>
                    <a:pt x="23486" y="327426"/>
                  </a:lnTo>
                  <a:lnTo>
                    <a:pt x="21867" y="323468"/>
                  </a:lnTo>
                  <a:lnTo>
                    <a:pt x="21734" y="323139"/>
                  </a:lnTo>
                  <a:lnTo>
                    <a:pt x="18682" y="313297"/>
                  </a:lnTo>
                  <a:lnTo>
                    <a:pt x="23345" y="303479"/>
                  </a:lnTo>
                  <a:lnTo>
                    <a:pt x="22532" y="298370"/>
                  </a:lnTo>
                  <a:lnTo>
                    <a:pt x="25309" y="294654"/>
                  </a:lnTo>
                  <a:lnTo>
                    <a:pt x="30378" y="286111"/>
                  </a:lnTo>
                  <a:lnTo>
                    <a:pt x="33226" y="281276"/>
                  </a:lnTo>
                  <a:lnTo>
                    <a:pt x="33829" y="280431"/>
                  </a:lnTo>
                  <a:lnTo>
                    <a:pt x="36082" y="278303"/>
                  </a:lnTo>
                  <a:lnTo>
                    <a:pt x="40361" y="275776"/>
                  </a:lnTo>
                  <a:lnTo>
                    <a:pt x="45102" y="274540"/>
                  </a:lnTo>
                  <a:lnTo>
                    <a:pt x="47214" y="274556"/>
                  </a:lnTo>
                  <a:lnTo>
                    <a:pt x="55367" y="276269"/>
                  </a:lnTo>
                  <a:lnTo>
                    <a:pt x="61727" y="277599"/>
                  </a:lnTo>
                  <a:lnTo>
                    <a:pt x="62658" y="276261"/>
                  </a:lnTo>
                  <a:lnTo>
                    <a:pt x="63988" y="273515"/>
                  </a:lnTo>
                  <a:lnTo>
                    <a:pt x="65701" y="269596"/>
                  </a:lnTo>
                  <a:lnTo>
                    <a:pt x="65850" y="265222"/>
                  </a:lnTo>
                  <a:lnTo>
                    <a:pt x="65232" y="258776"/>
                  </a:lnTo>
                  <a:lnTo>
                    <a:pt x="64301" y="254903"/>
                  </a:lnTo>
                  <a:lnTo>
                    <a:pt x="59826" y="252376"/>
                  </a:lnTo>
                  <a:lnTo>
                    <a:pt x="54921" y="248911"/>
                  </a:lnTo>
                  <a:lnTo>
                    <a:pt x="60952" y="237872"/>
                  </a:lnTo>
                  <a:lnTo>
                    <a:pt x="65130" y="230158"/>
                  </a:lnTo>
                  <a:lnTo>
                    <a:pt x="70341" y="218477"/>
                  </a:lnTo>
                  <a:lnTo>
                    <a:pt x="71960" y="213588"/>
                  </a:lnTo>
                  <a:lnTo>
                    <a:pt x="73134" y="211640"/>
                  </a:lnTo>
                  <a:lnTo>
                    <a:pt x="74667" y="193411"/>
                  </a:lnTo>
                  <a:lnTo>
                    <a:pt x="75684" y="188271"/>
                  </a:lnTo>
                  <a:lnTo>
                    <a:pt x="76537" y="185572"/>
                  </a:lnTo>
                  <a:lnTo>
                    <a:pt x="76544" y="182802"/>
                  </a:lnTo>
                  <a:lnTo>
                    <a:pt x="75989" y="178116"/>
                  </a:lnTo>
                  <a:lnTo>
                    <a:pt x="74526" y="167476"/>
                  </a:lnTo>
                  <a:lnTo>
                    <a:pt x="82756" y="166154"/>
                  </a:lnTo>
                  <a:lnTo>
                    <a:pt x="85432" y="165403"/>
                  </a:lnTo>
                  <a:lnTo>
                    <a:pt x="87920" y="164128"/>
                  </a:lnTo>
                  <a:lnTo>
                    <a:pt x="92786" y="160811"/>
                  </a:lnTo>
                  <a:lnTo>
                    <a:pt x="95172" y="157869"/>
                  </a:lnTo>
                  <a:lnTo>
                    <a:pt x="93842" y="147793"/>
                  </a:lnTo>
                  <a:lnTo>
                    <a:pt x="96784" y="144366"/>
                  </a:lnTo>
                  <a:lnTo>
                    <a:pt x="103966" y="132365"/>
                  </a:lnTo>
                  <a:lnTo>
                    <a:pt x="111727" y="120778"/>
                  </a:lnTo>
                  <a:lnTo>
                    <a:pt x="115365" y="116366"/>
                  </a:lnTo>
                  <a:lnTo>
                    <a:pt x="115740" y="114207"/>
                  </a:lnTo>
                  <a:lnTo>
                    <a:pt x="116037" y="110725"/>
                  </a:lnTo>
                  <a:lnTo>
                    <a:pt x="114418" y="105233"/>
                  </a:lnTo>
                  <a:lnTo>
                    <a:pt x="112681" y="101822"/>
                  </a:lnTo>
                  <a:lnTo>
                    <a:pt x="109294" y="95336"/>
                  </a:lnTo>
                  <a:lnTo>
                    <a:pt x="110749" y="90791"/>
                  </a:lnTo>
                  <a:lnTo>
                    <a:pt x="113244" y="89907"/>
                  </a:lnTo>
                  <a:lnTo>
                    <a:pt x="116538" y="88115"/>
                  </a:lnTo>
                  <a:lnTo>
                    <a:pt x="119112" y="84212"/>
                  </a:lnTo>
                  <a:lnTo>
                    <a:pt x="119362" y="83711"/>
                  </a:lnTo>
                  <a:lnTo>
                    <a:pt x="123712" y="68252"/>
                  </a:lnTo>
                  <a:lnTo>
                    <a:pt x="132200" y="60350"/>
                  </a:lnTo>
                  <a:lnTo>
                    <a:pt x="135588" y="56024"/>
                  </a:lnTo>
                  <a:lnTo>
                    <a:pt x="140861" y="59278"/>
                  </a:lnTo>
                  <a:lnTo>
                    <a:pt x="148590" y="64176"/>
                  </a:lnTo>
                  <a:lnTo>
                    <a:pt x="152025" y="56970"/>
                  </a:lnTo>
                  <a:lnTo>
                    <a:pt x="153160" y="54287"/>
                  </a:lnTo>
                  <a:lnTo>
                    <a:pt x="154294" y="50328"/>
                  </a:lnTo>
                  <a:lnTo>
                    <a:pt x="153840" y="43444"/>
                  </a:lnTo>
                  <a:lnTo>
                    <a:pt x="153644" y="34454"/>
                  </a:lnTo>
                  <a:lnTo>
                    <a:pt x="153989" y="30824"/>
                  </a:lnTo>
                  <a:lnTo>
                    <a:pt x="157071" y="29205"/>
                  </a:lnTo>
                  <a:lnTo>
                    <a:pt x="158730" y="28790"/>
                  </a:lnTo>
                  <a:lnTo>
                    <a:pt x="167320" y="32530"/>
                  </a:lnTo>
                  <a:lnTo>
                    <a:pt x="169479" y="32467"/>
                  </a:lnTo>
                  <a:lnTo>
                    <a:pt x="173532" y="32968"/>
                  </a:lnTo>
                  <a:lnTo>
                    <a:pt x="178061" y="34603"/>
                  </a:lnTo>
                  <a:lnTo>
                    <a:pt x="187551" y="38953"/>
                  </a:lnTo>
                  <a:lnTo>
                    <a:pt x="191471" y="40745"/>
                  </a:lnTo>
                  <a:lnTo>
                    <a:pt x="193662" y="41089"/>
                  </a:lnTo>
                  <a:lnTo>
                    <a:pt x="195555" y="39070"/>
                  </a:lnTo>
                  <a:lnTo>
                    <a:pt x="199599" y="33868"/>
                  </a:lnTo>
                  <a:lnTo>
                    <a:pt x="193646" y="30003"/>
                  </a:lnTo>
                  <a:lnTo>
                    <a:pt x="197565" y="26083"/>
                  </a:lnTo>
                  <a:lnTo>
                    <a:pt x="199599" y="22117"/>
                  </a:lnTo>
                  <a:lnTo>
                    <a:pt x="201344" y="17227"/>
                  </a:lnTo>
                  <a:lnTo>
                    <a:pt x="201978" y="11485"/>
                  </a:lnTo>
                  <a:lnTo>
                    <a:pt x="201735" y="8387"/>
                  </a:lnTo>
                  <a:lnTo>
                    <a:pt x="200530" y="6267"/>
                  </a:lnTo>
                  <a:lnTo>
                    <a:pt x="196892" y="978"/>
                  </a:lnTo>
                  <a:lnTo>
                    <a:pt x="205131" y="219"/>
                  </a:lnTo>
                  <a:lnTo>
                    <a:pt x="207986" y="0"/>
                  </a:lnTo>
                  <a:lnTo>
                    <a:pt x="213979" y="3489"/>
                  </a:lnTo>
                  <a:lnTo>
                    <a:pt x="214245" y="4248"/>
                  </a:lnTo>
                  <a:lnTo>
                    <a:pt x="214284" y="6063"/>
                  </a:lnTo>
                  <a:lnTo>
                    <a:pt x="214495" y="7941"/>
                  </a:lnTo>
                  <a:lnTo>
                    <a:pt x="220308" y="12690"/>
                  </a:lnTo>
                  <a:lnTo>
                    <a:pt x="221982" y="15201"/>
                  </a:lnTo>
                  <a:lnTo>
                    <a:pt x="225557" y="19003"/>
                  </a:lnTo>
                  <a:lnTo>
                    <a:pt x="226504" y="21053"/>
                  </a:lnTo>
                  <a:lnTo>
                    <a:pt x="229813" y="23447"/>
                  </a:lnTo>
                  <a:lnTo>
                    <a:pt x="232184" y="26005"/>
                  </a:lnTo>
                  <a:lnTo>
                    <a:pt x="234953" y="28070"/>
                  </a:lnTo>
                  <a:lnTo>
                    <a:pt x="238185" y="31278"/>
                  </a:lnTo>
                  <a:lnTo>
                    <a:pt x="242526" y="33829"/>
                  </a:lnTo>
                  <a:lnTo>
                    <a:pt x="246188" y="34658"/>
                  </a:lnTo>
                  <a:lnTo>
                    <a:pt x="255420" y="39015"/>
                  </a:lnTo>
                  <a:lnTo>
                    <a:pt x="256992" y="40424"/>
                  </a:lnTo>
                  <a:lnTo>
                    <a:pt x="259652" y="43451"/>
                  </a:lnTo>
                  <a:lnTo>
                    <a:pt x="262343" y="46941"/>
                  </a:lnTo>
                  <a:lnTo>
                    <a:pt x="264205" y="54091"/>
                  </a:lnTo>
                  <a:lnTo>
                    <a:pt x="267186" y="54459"/>
                  </a:lnTo>
                  <a:lnTo>
                    <a:pt x="267999" y="56908"/>
                  </a:lnTo>
                  <a:lnTo>
                    <a:pt x="270605" y="61093"/>
                  </a:lnTo>
                  <a:lnTo>
                    <a:pt x="274219" y="64778"/>
                  </a:lnTo>
                  <a:lnTo>
                    <a:pt x="274086" y="66014"/>
                  </a:lnTo>
                  <a:lnTo>
                    <a:pt x="271207" y="69394"/>
                  </a:lnTo>
                  <a:lnTo>
                    <a:pt x="270894" y="73963"/>
                  </a:lnTo>
                  <a:lnTo>
                    <a:pt x="271168" y="79776"/>
                  </a:lnTo>
                  <a:lnTo>
                    <a:pt x="272075" y="84501"/>
                  </a:lnTo>
                  <a:lnTo>
                    <a:pt x="271982" y="85878"/>
                  </a:lnTo>
                  <a:lnTo>
                    <a:pt x="271270" y="87505"/>
                  </a:lnTo>
                  <a:lnTo>
                    <a:pt x="270417" y="90048"/>
                  </a:lnTo>
                  <a:lnTo>
                    <a:pt x="270104" y="92262"/>
                  </a:lnTo>
                  <a:lnTo>
                    <a:pt x="270182" y="93341"/>
                  </a:lnTo>
                  <a:lnTo>
                    <a:pt x="270472" y="93936"/>
                  </a:lnTo>
                  <a:lnTo>
                    <a:pt x="271989" y="93983"/>
                  </a:lnTo>
                  <a:lnTo>
                    <a:pt x="274704" y="94507"/>
                  </a:lnTo>
                  <a:lnTo>
                    <a:pt x="276300" y="95485"/>
                  </a:lnTo>
                  <a:lnTo>
                    <a:pt x="277208" y="100860"/>
                  </a:lnTo>
                  <a:lnTo>
                    <a:pt x="276902" y="101892"/>
                  </a:lnTo>
                  <a:lnTo>
                    <a:pt x="274618" y="104318"/>
                  </a:lnTo>
                  <a:lnTo>
                    <a:pt x="273945" y="106242"/>
                  </a:lnTo>
                  <a:lnTo>
                    <a:pt x="273883" y="109059"/>
                  </a:lnTo>
                  <a:lnTo>
                    <a:pt x="274290" y="112157"/>
                  </a:lnTo>
                  <a:lnTo>
                    <a:pt x="275080" y="115607"/>
                  </a:lnTo>
                  <a:lnTo>
                    <a:pt x="276871" y="119292"/>
                  </a:lnTo>
                  <a:lnTo>
                    <a:pt x="279297" y="123133"/>
                  </a:lnTo>
                  <a:lnTo>
                    <a:pt x="280893" y="126278"/>
                  </a:lnTo>
                  <a:lnTo>
                    <a:pt x="281644" y="128484"/>
                  </a:lnTo>
                  <a:lnTo>
                    <a:pt x="281917" y="130033"/>
                  </a:lnTo>
                  <a:lnTo>
                    <a:pt x="280830" y="131974"/>
                  </a:lnTo>
                  <a:lnTo>
                    <a:pt x="279852" y="135799"/>
                  </a:lnTo>
                  <a:lnTo>
                    <a:pt x="279672" y="140165"/>
                  </a:lnTo>
                  <a:lnTo>
                    <a:pt x="279226" y="143005"/>
                  </a:lnTo>
                  <a:lnTo>
                    <a:pt x="277098" y="146908"/>
                  </a:lnTo>
                  <a:lnTo>
                    <a:pt x="275619" y="148285"/>
                  </a:lnTo>
                  <a:lnTo>
                    <a:pt x="275197" y="150335"/>
                  </a:lnTo>
                  <a:lnTo>
                    <a:pt x="275017" y="153770"/>
                  </a:lnTo>
                  <a:lnTo>
                    <a:pt x="275455" y="157947"/>
                  </a:lnTo>
                  <a:lnTo>
                    <a:pt x="275604" y="160764"/>
                  </a:lnTo>
                  <a:lnTo>
                    <a:pt x="276058" y="162790"/>
                  </a:lnTo>
                  <a:lnTo>
                    <a:pt x="276731" y="164112"/>
                  </a:lnTo>
                  <a:lnTo>
                    <a:pt x="280150" y="166436"/>
                  </a:lnTo>
                  <a:lnTo>
                    <a:pt x="282066" y="171192"/>
                  </a:lnTo>
                  <a:lnTo>
                    <a:pt x="283263" y="175002"/>
                  </a:lnTo>
                  <a:lnTo>
                    <a:pt x="285680" y="184883"/>
                  </a:lnTo>
                  <a:close/>
                  <a:moveTo>
                    <a:pt x="163596" y="488402"/>
                  </a:moveTo>
                  <a:lnTo>
                    <a:pt x="163048" y="489833"/>
                  </a:lnTo>
                  <a:lnTo>
                    <a:pt x="162493" y="488081"/>
                  </a:lnTo>
                  <a:lnTo>
                    <a:pt x="162712" y="487736"/>
                  </a:lnTo>
                  <a:lnTo>
                    <a:pt x="163087" y="486008"/>
                  </a:lnTo>
                  <a:lnTo>
                    <a:pt x="164151" y="485061"/>
                  </a:lnTo>
                  <a:lnTo>
                    <a:pt x="165849" y="485632"/>
                  </a:lnTo>
                  <a:lnTo>
                    <a:pt x="165841" y="486062"/>
                  </a:lnTo>
                  <a:lnTo>
                    <a:pt x="164214" y="487463"/>
                  </a:lnTo>
                  <a:lnTo>
                    <a:pt x="163596" y="488402"/>
                  </a:lnTo>
                  <a:close/>
                  <a:moveTo>
                    <a:pt x="159661" y="507318"/>
                  </a:moveTo>
                  <a:lnTo>
                    <a:pt x="158683" y="507725"/>
                  </a:lnTo>
                  <a:lnTo>
                    <a:pt x="158198" y="507600"/>
                  </a:lnTo>
                  <a:lnTo>
                    <a:pt x="158800" y="505621"/>
                  </a:lnTo>
                  <a:lnTo>
                    <a:pt x="159246" y="504768"/>
                  </a:lnTo>
                  <a:lnTo>
                    <a:pt x="160725" y="503970"/>
                  </a:lnTo>
                  <a:lnTo>
                    <a:pt x="161178" y="504111"/>
                  </a:lnTo>
                  <a:lnTo>
                    <a:pt x="159661" y="507318"/>
                  </a:lnTo>
                  <a:close/>
                  <a:moveTo>
                    <a:pt x="175918" y="553696"/>
                  </a:moveTo>
                  <a:lnTo>
                    <a:pt x="175519" y="556270"/>
                  </a:lnTo>
                  <a:lnTo>
                    <a:pt x="174377" y="556074"/>
                  </a:lnTo>
                  <a:lnTo>
                    <a:pt x="173336" y="554173"/>
                  </a:lnTo>
                  <a:lnTo>
                    <a:pt x="175440" y="551271"/>
                  </a:lnTo>
                  <a:lnTo>
                    <a:pt x="178656" y="551427"/>
                  </a:lnTo>
                  <a:lnTo>
                    <a:pt x="179759" y="552037"/>
                  </a:lnTo>
                  <a:lnTo>
                    <a:pt x="175918" y="553696"/>
                  </a:lnTo>
                  <a:close/>
                  <a:moveTo>
                    <a:pt x="174157" y="557271"/>
                  </a:moveTo>
                  <a:lnTo>
                    <a:pt x="172342" y="558249"/>
                  </a:lnTo>
                  <a:lnTo>
                    <a:pt x="171278" y="561152"/>
                  </a:lnTo>
                  <a:lnTo>
                    <a:pt x="169808" y="561644"/>
                  </a:lnTo>
                  <a:lnTo>
                    <a:pt x="168400" y="562607"/>
                  </a:lnTo>
                  <a:lnTo>
                    <a:pt x="167899" y="571729"/>
                  </a:lnTo>
                  <a:lnTo>
                    <a:pt x="170472" y="575179"/>
                  </a:lnTo>
                  <a:lnTo>
                    <a:pt x="169057" y="575664"/>
                  </a:lnTo>
                  <a:lnTo>
                    <a:pt x="167766" y="576697"/>
                  </a:lnTo>
                  <a:lnTo>
                    <a:pt x="166842" y="578222"/>
                  </a:lnTo>
                  <a:lnTo>
                    <a:pt x="165896" y="581500"/>
                  </a:lnTo>
                  <a:lnTo>
                    <a:pt x="162352" y="583355"/>
                  </a:lnTo>
                  <a:lnTo>
                    <a:pt x="161014" y="584724"/>
                  </a:lnTo>
                  <a:lnTo>
                    <a:pt x="159035" y="587767"/>
                  </a:lnTo>
                  <a:lnTo>
                    <a:pt x="158002" y="592172"/>
                  </a:lnTo>
                  <a:lnTo>
                    <a:pt x="155999" y="594049"/>
                  </a:lnTo>
                  <a:lnTo>
                    <a:pt x="153746" y="594495"/>
                  </a:lnTo>
                  <a:lnTo>
                    <a:pt x="155061" y="590896"/>
                  </a:lnTo>
                  <a:lnTo>
                    <a:pt x="156790" y="587955"/>
                  </a:lnTo>
                  <a:lnTo>
                    <a:pt x="155131" y="585928"/>
                  </a:lnTo>
                  <a:lnTo>
                    <a:pt x="154129" y="582760"/>
                  </a:lnTo>
                  <a:lnTo>
                    <a:pt x="152831" y="580319"/>
                  </a:lnTo>
                  <a:lnTo>
                    <a:pt x="153863" y="577589"/>
                  </a:lnTo>
                  <a:lnTo>
                    <a:pt x="153355" y="573114"/>
                  </a:lnTo>
                  <a:lnTo>
                    <a:pt x="153519" y="568725"/>
                  </a:lnTo>
                  <a:lnTo>
                    <a:pt x="155021" y="566511"/>
                  </a:lnTo>
                  <a:lnTo>
                    <a:pt x="156742" y="564704"/>
                  </a:lnTo>
                  <a:lnTo>
                    <a:pt x="159418" y="560533"/>
                  </a:lnTo>
                  <a:lnTo>
                    <a:pt x="162320" y="557498"/>
                  </a:lnTo>
                  <a:lnTo>
                    <a:pt x="166373" y="556137"/>
                  </a:lnTo>
                  <a:lnTo>
                    <a:pt x="168204" y="557396"/>
                  </a:lnTo>
                  <a:lnTo>
                    <a:pt x="168994" y="554635"/>
                  </a:lnTo>
                  <a:lnTo>
                    <a:pt x="170301" y="554001"/>
                  </a:lnTo>
                  <a:lnTo>
                    <a:pt x="171529" y="554643"/>
                  </a:lnTo>
                  <a:lnTo>
                    <a:pt x="174157" y="557271"/>
                  </a:lnTo>
                  <a:close/>
                  <a:moveTo>
                    <a:pt x="118220" y="619569"/>
                  </a:moveTo>
                  <a:lnTo>
                    <a:pt x="117086" y="621556"/>
                  </a:lnTo>
                  <a:lnTo>
                    <a:pt x="116084" y="621416"/>
                  </a:lnTo>
                  <a:lnTo>
                    <a:pt x="115419" y="618764"/>
                  </a:lnTo>
                  <a:lnTo>
                    <a:pt x="115263" y="611926"/>
                  </a:lnTo>
                  <a:lnTo>
                    <a:pt x="115662" y="608530"/>
                  </a:lnTo>
                  <a:lnTo>
                    <a:pt x="120450" y="596232"/>
                  </a:lnTo>
                  <a:lnTo>
                    <a:pt x="122585" y="595223"/>
                  </a:lnTo>
                  <a:lnTo>
                    <a:pt x="125589" y="587634"/>
                  </a:lnTo>
                  <a:lnTo>
                    <a:pt x="126403" y="584238"/>
                  </a:lnTo>
                  <a:lnTo>
                    <a:pt x="127710" y="581180"/>
                  </a:lnTo>
                  <a:lnTo>
                    <a:pt x="128476" y="578433"/>
                  </a:lnTo>
                  <a:lnTo>
                    <a:pt x="129126" y="577323"/>
                  </a:lnTo>
                  <a:lnTo>
                    <a:pt x="130526" y="577839"/>
                  </a:lnTo>
                  <a:lnTo>
                    <a:pt x="131152" y="578348"/>
                  </a:lnTo>
                  <a:lnTo>
                    <a:pt x="129674" y="579944"/>
                  </a:lnTo>
                  <a:lnTo>
                    <a:pt x="129845" y="582017"/>
                  </a:lnTo>
                  <a:lnTo>
                    <a:pt x="129744" y="582869"/>
                  </a:lnTo>
                  <a:lnTo>
                    <a:pt x="126012" y="591859"/>
                  </a:lnTo>
                  <a:lnTo>
                    <a:pt x="125018" y="597664"/>
                  </a:lnTo>
                  <a:lnTo>
                    <a:pt x="123696" y="599080"/>
                  </a:lnTo>
                  <a:lnTo>
                    <a:pt x="118220" y="61956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3" name="Freeform: Shape 772">
              <a:extLst>
                <a:ext uri="{FF2B5EF4-FFF2-40B4-BE49-F238E27FC236}">
                  <a16:creationId xmlns:a16="http://schemas.microsoft.com/office/drawing/2014/main" id="{A69EDFE0-9E7B-3275-3AE2-77150720E493}"/>
                </a:ext>
              </a:extLst>
            </p:cNvPr>
            <p:cNvSpPr>
              <a:spLocks/>
            </p:cNvSpPr>
            <p:nvPr/>
          </p:nvSpPr>
          <p:spPr>
            <a:xfrm>
              <a:off x="9526687" y="4617069"/>
              <a:ext cx="7596" cy="3966"/>
            </a:xfrm>
            <a:custGeom>
              <a:avLst/>
              <a:gdLst>
                <a:gd name="connsiteX0" fmla="*/ 7010 w 7596"/>
                <a:gd name="connsiteY0" fmla="*/ 2519 h 3966"/>
                <a:gd name="connsiteX1" fmla="*/ 3724 w 7596"/>
                <a:gd name="connsiteY1" fmla="*/ 3967 h 3966"/>
                <a:gd name="connsiteX2" fmla="*/ 0 w 7596"/>
                <a:gd name="connsiteY2" fmla="*/ 2652 h 3966"/>
                <a:gd name="connsiteX3" fmla="*/ 1205 w 7596"/>
                <a:gd name="connsiteY3" fmla="*/ 516 h 3966"/>
                <a:gd name="connsiteX4" fmla="*/ 3677 w 7596"/>
                <a:gd name="connsiteY4" fmla="*/ 0 h 3966"/>
                <a:gd name="connsiteX5" fmla="*/ 5680 w 7596"/>
                <a:gd name="connsiteY5" fmla="*/ 681 h 3966"/>
                <a:gd name="connsiteX6" fmla="*/ 6814 w 7596"/>
                <a:gd name="connsiteY6" fmla="*/ 1197 h 3966"/>
                <a:gd name="connsiteX7" fmla="*/ 7597 w 7596"/>
                <a:gd name="connsiteY7" fmla="*/ 1784 h 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 h="3966">
                  <a:moveTo>
                    <a:pt x="7010" y="2519"/>
                  </a:moveTo>
                  <a:lnTo>
                    <a:pt x="3724" y="3967"/>
                  </a:lnTo>
                  <a:lnTo>
                    <a:pt x="0" y="2652"/>
                  </a:lnTo>
                  <a:lnTo>
                    <a:pt x="1205" y="516"/>
                  </a:lnTo>
                  <a:lnTo>
                    <a:pt x="3677" y="0"/>
                  </a:lnTo>
                  <a:lnTo>
                    <a:pt x="5680" y="681"/>
                  </a:lnTo>
                  <a:lnTo>
                    <a:pt x="6814" y="1197"/>
                  </a:lnTo>
                  <a:lnTo>
                    <a:pt x="7597" y="178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4" name="Freeform: Shape 773">
              <a:extLst>
                <a:ext uri="{FF2B5EF4-FFF2-40B4-BE49-F238E27FC236}">
                  <a16:creationId xmlns:a16="http://schemas.microsoft.com/office/drawing/2014/main" id="{949AC011-879F-BE74-F773-2A36049329CE}"/>
                </a:ext>
              </a:extLst>
            </p:cNvPr>
            <p:cNvSpPr>
              <a:spLocks/>
            </p:cNvSpPr>
            <p:nvPr/>
          </p:nvSpPr>
          <p:spPr>
            <a:xfrm>
              <a:off x="6934400" y="4821112"/>
              <a:ext cx="192237" cy="181245"/>
            </a:xfrm>
            <a:custGeom>
              <a:avLst/>
              <a:gdLst>
                <a:gd name="connsiteX0" fmla="*/ 1111 w 192237"/>
                <a:gd name="connsiteY0" fmla="*/ 2011 h 181245"/>
                <a:gd name="connsiteX1" fmla="*/ 360 w 192237"/>
                <a:gd name="connsiteY1" fmla="*/ 2042 h 181245"/>
                <a:gd name="connsiteX2" fmla="*/ 141 w 192237"/>
                <a:gd name="connsiteY2" fmla="*/ 1862 h 181245"/>
                <a:gd name="connsiteX3" fmla="*/ 0 w 192237"/>
                <a:gd name="connsiteY3" fmla="*/ 1346 h 181245"/>
                <a:gd name="connsiteX4" fmla="*/ 360 w 192237"/>
                <a:gd name="connsiteY4" fmla="*/ 509 h 181245"/>
                <a:gd name="connsiteX5" fmla="*/ 689 w 192237"/>
                <a:gd name="connsiteY5" fmla="*/ 0 h 181245"/>
                <a:gd name="connsiteX6" fmla="*/ 1197 w 192237"/>
                <a:gd name="connsiteY6" fmla="*/ 70 h 181245"/>
                <a:gd name="connsiteX7" fmla="*/ 1885 w 192237"/>
                <a:gd name="connsiteY7" fmla="*/ 657 h 181245"/>
                <a:gd name="connsiteX8" fmla="*/ 2464 w 192237"/>
                <a:gd name="connsiteY8" fmla="*/ 1158 h 181245"/>
                <a:gd name="connsiteX9" fmla="*/ 2151 w 192237"/>
                <a:gd name="connsiteY9" fmla="*/ 1612 h 181245"/>
                <a:gd name="connsiteX10" fmla="*/ 1111 w 192237"/>
                <a:gd name="connsiteY10" fmla="*/ 2011 h 181245"/>
                <a:gd name="connsiteX11" fmla="*/ 191525 w 192237"/>
                <a:gd name="connsiteY11" fmla="*/ 181105 h 181245"/>
                <a:gd name="connsiteX12" fmla="*/ 189546 w 192237"/>
                <a:gd name="connsiteY12" fmla="*/ 181246 h 181245"/>
                <a:gd name="connsiteX13" fmla="*/ 189710 w 192237"/>
                <a:gd name="connsiteY13" fmla="*/ 180174 h 181245"/>
                <a:gd name="connsiteX14" fmla="*/ 191181 w 192237"/>
                <a:gd name="connsiteY14" fmla="*/ 179032 h 181245"/>
                <a:gd name="connsiteX15" fmla="*/ 192175 w 192237"/>
                <a:gd name="connsiteY15" fmla="*/ 179180 h 181245"/>
                <a:gd name="connsiteX16" fmla="*/ 192237 w 192237"/>
                <a:gd name="connsiteY16" fmla="*/ 180495 h 181245"/>
                <a:gd name="connsiteX17" fmla="*/ 191525 w 192237"/>
                <a:gd name="connsiteY17" fmla="*/ 181105 h 18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2237" h="181245">
                  <a:moveTo>
                    <a:pt x="1111" y="2011"/>
                  </a:moveTo>
                  <a:lnTo>
                    <a:pt x="360" y="2042"/>
                  </a:lnTo>
                  <a:lnTo>
                    <a:pt x="141" y="1862"/>
                  </a:lnTo>
                  <a:lnTo>
                    <a:pt x="0" y="1346"/>
                  </a:lnTo>
                  <a:lnTo>
                    <a:pt x="360" y="509"/>
                  </a:lnTo>
                  <a:lnTo>
                    <a:pt x="689" y="0"/>
                  </a:lnTo>
                  <a:lnTo>
                    <a:pt x="1197" y="70"/>
                  </a:lnTo>
                  <a:lnTo>
                    <a:pt x="1885" y="657"/>
                  </a:lnTo>
                  <a:lnTo>
                    <a:pt x="2464" y="1158"/>
                  </a:lnTo>
                  <a:lnTo>
                    <a:pt x="2151" y="1612"/>
                  </a:lnTo>
                  <a:lnTo>
                    <a:pt x="1111" y="2011"/>
                  </a:lnTo>
                  <a:close/>
                  <a:moveTo>
                    <a:pt x="191525" y="181105"/>
                  </a:moveTo>
                  <a:lnTo>
                    <a:pt x="189546" y="181246"/>
                  </a:lnTo>
                  <a:lnTo>
                    <a:pt x="189710" y="180174"/>
                  </a:lnTo>
                  <a:lnTo>
                    <a:pt x="191181" y="179032"/>
                  </a:lnTo>
                  <a:lnTo>
                    <a:pt x="192175" y="179180"/>
                  </a:lnTo>
                  <a:lnTo>
                    <a:pt x="192237" y="180495"/>
                  </a:lnTo>
                  <a:lnTo>
                    <a:pt x="191525" y="18110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5" name="Freeform: Shape 774">
              <a:extLst>
                <a:ext uri="{FF2B5EF4-FFF2-40B4-BE49-F238E27FC236}">
                  <a16:creationId xmlns:a16="http://schemas.microsoft.com/office/drawing/2014/main" id="{54E996E7-D036-AD0F-1129-8EA59EAF354C}"/>
                </a:ext>
              </a:extLst>
            </p:cNvPr>
            <p:cNvSpPr>
              <a:spLocks/>
            </p:cNvSpPr>
            <p:nvPr/>
          </p:nvSpPr>
          <p:spPr>
            <a:xfrm>
              <a:off x="7544636" y="3487178"/>
              <a:ext cx="68901" cy="45336"/>
            </a:xfrm>
            <a:custGeom>
              <a:avLst/>
              <a:gdLst>
                <a:gd name="connsiteX0" fmla="*/ 68901 w 68901"/>
                <a:gd name="connsiteY0" fmla="*/ 11594 h 45336"/>
                <a:gd name="connsiteX1" fmla="*/ 66961 w 68901"/>
                <a:gd name="connsiteY1" fmla="*/ 10820 h 45336"/>
                <a:gd name="connsiteX2" fmla="*/ 64622 w 68901"/>
                <a:gd name="connsiteY2" fmla="*/ 10491 h 45336"/>
                <a:gd name="connsiteX3" fmla="*/ 64184 w 68901"/>
                <a:gd name="connsiteY3" fmla="*/ 10914 h 45336"/>
                <a:gd name="connsiteX4" fmla="*/ 63245 w 68901"/>
                <a:gd name="connsiteY4" fmla="*/ 11344 h 45336"/>
                <a:gd name="connsiteX5" fmla="*/ 62767 w 68901"/>
                <a:gd name="connsiteY5" fmla="*/ 12110 h 45336"/>
                <a:gd name="connsiteX6" fmla="*/ 63128 w 68901"/>
                <a:gd name="connsiteY6" fmla="*/ 15115 h 45336"/>
                <a:gd name="connsiteX7" fmla="*/ 62564 w 68901"/>
                <a:gd name="connsiteY7" fmla="*/ 15631 h 45336"/>
                <a:gd name="connsiteX8" fmla="*/ 59904 w 68901"/>
                <a:gd name="connsiteY8" fmla="*/ 15334 h 45336"/>
                <a:gd name="connsiteX9" fmla="*/ 59028 w 68901"/>
                <a:gd name="connsiteY9" fmla="*/ 15678 h 45336"/>
                <a:gd name="connsiteX10" fmla="*/ 57581 w 68901"/>
                <a:gd name="connsiteY10" fmla="*/ 17767 h 45336"/>
                <a:gd name="connsiteX11" fmla="*/ 56102 w 68901"/>
                <a:gd name="connsiteY11" fmla="*/ 18651 h 45336"/>
                <a:gd name="connsiteX12" fmla="*/ 54224 w 68901"/>
                <a:gd name="connsiteY12" fmla="*/ 19277 h 45336"/>
                <a:gd name="connsiteX13" fmla="*/ 52832 w 68901"/>
                <a:gd name="connsiteY13" fmla="*/ 20028 h 45336"/>
                <a:gd name="connsiteX14" fmla="*/ 51071 w 68901"/>
                <a:gd name="connsiteY14" fmla="*/ 20685 h 45336"/>
                <a:gd name="connsiteX15" fmla="*/ 49577 w 68901"/>
                <a:gd name="connsiteY15" fmla="*/ 21084 h 45336"/>
                <a:gd name="connsiteX16" fmla="*/ 48983 w 68901"/>
                <a:gd name="connsiteY16" fmla="*/ 21991 h 45336"/>
                <a:gd name="connsiteX17" fmla="*/ 48623 w 68901"/>
                <a:gd name="connsiteY17" fmla="*/ 23001 h 45336"/>
                <a:gd name="connsiteX18" fmla="*/ 48717 w 68901"/>
                <a:gd name="connsiteY18" fmla="*/ 23971 h 45336"/>
                <a:gd name="connsiteX19" fmla="*/ 50242 w 68901"/>
                <a:gd name="connsiteY19" fmla="*/ 25888 h 45336"/>
                <a:gd name="connsiteX20" fmla="*/ 50445 w 68901"/>
                <a:gd name="connsiteY20" fmla="*/ 27929 h 45336"/>
                <a:gd name="connsiteX21" fmla="*/ 50281 w 68901"/>
                <a:gd name="connsiteY21" fmla="*/ 30425 h 45336"/>
                <a:gd name="connsiteX22" fmla="*/ 49929 w 68901"/>
                <a:gd name="connsiteY22" fmla="*/ 31755 h 45336"/>
                <a:gd name="connsiteX23" fmla="*/ 49327 w 68901"/>
                <a:gd name="connsiteY23" fmla="*/ 32639 h 45336"/>
                <a:gd name="connsiteX24" fmla="*/ 45580 w 68901"/>
                <a:gd name="connsiteY24" fmla="*/ 33782 h 45336"/>
                <a:gd name="connsiteX25" fmla="*/ 41691 w 68901"/>
                <a:gd name="connsiteY25" fmla="*/ 35823 h 45336"/>
                <a:gd name="connsiteX26" fmla="*/ 41605 w 68901"/>
                <a:gd name="connsiteY26" fmla="*/ 36293 h 45336"/>
                <a:gd name="connsiteX27" fmla="*/ 43381 w 68901"/>
                <a:gd name="connsiteY27" fmla="*/ 38100 h 45336"/>
                <a:gd name="connsiteX28" fmla="*/ 43451 w 68901"/>
                <a:gd name="connsiteY28" fmla="*/ 38554 h 45336"/>
                <a:gd name="connsiteX29" fmla="*/ 41981 w 68901"/>
                <a:gd name="connsiteY29" fmla="*/ 39579 h 45336"/>
                <a:gd name="connsiteX30" fmla="*/ 41840 w 68901"/>
                <a:gd name="connsiteY30" fmla="*/ 40611 h 45336"/>
                <a:gd name="connsiteX31" fmla="*/ 42004 w 68901"/>
                <a:gd name="connsiteY31" fmla="*/ 41801 h 45336"/>
                <a:gd name="connsiteX32" fmla="*/ 42786 w 68901"/>
                <a:gd name="connsiteY32" fmla="*/ 43029 h 45336"/>
                <a:gd name="connsiteX33" fmla="*/ 43068 w 68901"/>
                <a:gd name="connsiteY33" fmla="*/ 44132 h 45336"/>
                <a:gd name="connsiteX34" fmla="*/ 40932 w 68901"/>
                <a:gd name="connsiteY34" fmla="*/ 44930 h 45336"/>
                <a:gd name="connsiteX35" fmla="*/ 38038 w 68901"/>
                <a:gd name="connsiteY35" fmla="*/ 44633 h 45336"/>
                <a:gd name="connsiteX36" fmla="*/ 34611 w 68901"/>
                <a:gd name="connsiteY36" fmla="*/ 43107 h 45336"/>
                <a:gd name="connsiteX37" fmla="*/ 33414 w 68901"/>
                <a:gd name="connsiteY37" fmla="*/ 43326 h 45336"/>
                <a:gd name="connsiteX38" fmla="*/ 32256 w 68901"/>
                <a:gd name="connsiteY38" fmla="*/ 44124 h 45336"/>
                <a:gd name="connsiteX39" fmla="*/ 31067 w 68901"/>
                <a:gd name="connsiteY39" fmla="*/ 43780 h 45336"/>
                <a:gd name="connsiteX40" fmla="*/ 29760 w 68901"/>
                <a:gd name="connsiteY40" fmla="*/ 42833 h 45336"/>
                <a:gd name="connsiteX41" fmla="*/ 27914 w 68901"/>
                <a:gd name="connsiteY41" fmla="*/ 40870 h 45336"/>
                <a:gd name="connsiteX42" fmla="*/ 27014 w 68901"/>
                <a:gd name="connsiteY42" fmla="*/ 39657 h 45336"/>
                <a:gd name="connsiteX43" fmla="*/ 26647 w 68901"/>
                <a:gd name="connsiteY43" fmla="*/ 38374 h 45336"/>
                <a:gd name="connsiteX44" fmla="*/ 26146 w 68901"/>
                <a:gd name="connsiteY44" fmla="*/ 38186 h 45336"/>
                <a:gd name="connsiteX45" fmla="*/ 25379 w 68901"/>
                <a:gd name="connsiteY45" fmla="*/ 38562 h 45336"/>
                <a:gd name="connsiteX46" fmla="*/ 24746 w 68901"/>
                <a:gd name="connsiteY46" fmla="*/ 40126 h 45336"/>
                <a:gd name="connsiteX47" fmla="*/ 23040 w 68901"/>
                <a:gd name="connsiteY47" fmla="*/ 42919 h 45336"/>
                <a:gd name="connsiteX48" fmla="*/ 21773 w 68901"/>
                <a:gd name="connsiteY48" fmla="*/ 43678 h 45336"/>
                <a:gd name="connsiteX49" fmla="*/ 19872 w 68901"/>
                <a:gd name="connsiteY49" fmla="*/ 43514 h 45336"/>
                <a:gd name="connsiteX50" fmla="*/ 17196 w 68901"/>
                <a:gd name="connsiteY50" fmla="*/ 43561 h 45336"/>
                <a:gd name="connsiteX51" fmla="*/ 15530 w 68901"/>
                <a:gd name="connsiteY51" fmla="*/ 43796 h 45336"/>
                <a:gd name="connsiteX52" fmla="*/ 13496 w 68901"/>
                <a:gd name="connsiteY52" fmla="*/ 42810 h 45336"/>
                <a:gd name="connsiteX53" fmla="*/ 13003 w 68901"/>
                <a:gd name="connsiteY53" fmla="*/ 42998 h 45336"/>
                <a:gd name="connsiteX54" fmla="*/ 13003 w 68901"/>
                <a:gd name="connsiteY54" fmla="*/ 43647 h 45336"/>
                <a:gd name="connsiteX55" fmla="*/ 12244 w 68901"/>
                <a:gd name="connsiteY55" fmla="*/ 44664 h 45336"/>
                <a:gd name="connsiteX56" fmla="*/ 10992 w 68901"/>
                <a:gd name="connsiteY56" fmla="*/ 45337 h 45336"/>
                <a:gd name="connsiteX57" fmla="*/ 5211 w 68901"/>
                <a:gd name="connsiteY57" fmla="*/ 43827 h 45336"/>
                <a:gd name="connsiteX58" fmla="*/ 4389 w 68901"/>
                <a:gd name="connsiteY58" fmla="*/ 42575 h 45336"/>
                <a:gd name="connsiteX59" fmla="*/ 5696 w 68901"/>
                <a:gd name="connsiteY59" fmla="*/ 41981 h 45336"/>
                <a:gd name="connsiteX60" fmla="*/ 7503 w 68901"/>
                <a:gd name="connsiteY60" fmla="*/ 40361 h 45336"/>
                <a:gd name="connsiteX61" fmla="*/ 8731 w 68901"/>
                <a:gd name="connsiteY61" fmla="*/ 40541 h 45336"/>
                <a:gd name="connsiteX62" fmla="*/ 10249 w 68901"/>
                <a:gd name="connsiteY62" fmla="*/ 40197 h 45336"/>
                <a:gd name="connsiteX63" fmla="*/ 10906 w 68901"/>
                <a:gd name="connsiteY63" fmla="*/ 39508 h 45336"/>
                <a:gd name="connsiteX64" fmla="*/ 9952 w 68901"/>
                <a:gd name="connsiteY64" fmla="*/ 37459 h 45336"/>
                <a:gd name="connsiteX65" fmla="*/ 7542 w 68901"/>
                <a:gd name="connsiteY65" fmla="*/ 34924 h 45336"/>
                <a:gd name="connsiteX66" fmla="*/ 6267 w 68901"/>
                <a:gd name="connsiteY66" fmla="*/ 33961 h 45336"/>
                <a:gd name="connsiteX67" fmla="*/ 4507 w 68901"/>
                <a:gd name="connsiteY67" fmla="*/ 33320 h 45336"/>
                <a:gd name="connsiteX68" fmla="*/ 4209 w 68901"/>
                <a:gd name="connsiteY68" fmla="*/ 32639 h 45336"/>
                <a:gd name="connsiteX69" fmla="*/ 5179 w 68901"/>
                <a:gd name="connsiteY69" fmla="*/ 28626 h 45336"/>
                <a:gd name="connsiteX70" fmla="*/ 4882 w 68901"/>
                <a:gd name="connsiteY70" fmla="*/ 28055 h 45336"/>
                <a:gd name="connsiteX71" fmla="*/ 2879 w 68901"/>
                <a:gd name="connsiteY71" fmla="*/ 28242 h 45336"/>
                <a:gd name="connsiteX72" fmla="*/ 2410 w 68901"/>
                <a:gd name="connsiteY72" fmla="*/ 27828 h 45336"/>
                <a:gd name="connsiteX73" fmla="*/ 2246 w 68901"/>
                <a:gd name="connsiteY73" fmla="*/ 27132 h 45336"/>
                <a:gd name="connsiteX74" fmla="*/ 2378 w 68901"/>
                <a:gd name="connsiteY74" fmla="*/ 26177 h 45336"/>
                <a:gd name="connsiteX75" fmla="*/ 3732 w 68901"/>
                <a:gd name="connsiteY75" fmla="*/ 24605 h 45336"/>
                <a:gd name="connsiteX76" fmla="*/ 5234 w 68901"/>
                <a:gd name="connsiteY76" fmla="*/ 23220 h 45336"/>
                <a:gd name="connsiteX77" fmla="*/ 5641 w 68901"/>
                <a:gd name="connsiteY77" fmla="*/ 22445 h 45336"/>
                <a:gd name="connsiteX78" fmla="*/ 5586 w 68901"/>
                <a:gd name="connsiteY78" fmla="*/ 21827 h 45336"/>
                <a:gd name="connsiteX79" fmla="*/ 3654 w 68901"/>
                <a:gd name="connsiteY79" fmla="*/ 21217 h 45336"/>
                <a:gd name="connsiteX80" fmla="*/ 2496 w 68901"/>
                <a:gd name="connsiteY80" fmla="*/ 20583 h 45336"/>
                <a:gd name="connsiteX81" fmla="*/ 1573 w 68901"/>
                <a:gd name="connsiteY81" fmla="*/ 20364 h 45336"/>
                <a:gd name="connsiteX82" fmla="*/ 939 w 68901"/>
                <a:gd name="connsiteY82" fmla="*/ 20716 h 45336"/>
                <a:gd name="connsiteX83" fmla="*/ 478 w 68901"/>
                <a:gd name="connsiteY83" fmla="*/ 20317 h 45336"/>
                <a:gd name="connsiteX84" fmla="*/ 0 w 68901"/>
                <a:gd name="connsiteY84" fmla="*/ 19159 h 45336"/>
                <a:gd name="connsiteX85" fmla="*/ 469 w 68901"/>
                <a:gd name="connsiteY85" fmla="*/ 17384 h 45336"/>
                <a:gd name="connsiteX86" fmla="*/ 2207 w 68901"/>
                <a:gd name="connsiteY86" fmla="*/ 15749 h 45336"/>
                <a:gd name="connsiteX87" fmla="*/ 4068 w 68901"/>
                <a:gd name="connsiteY87" fmla="*/ 14293 h 45336"/>
                <a:gd name="connsiteX88" fmla="*/ 5688 w 68901"/>
                <a:gd name="connsiteY88" fmla="*/ 13229 h 45336"/>
                <a:gd name="connsiteX89" fmla="*/ 6619 w 68901"/>
                <a:gd name="connsiteY89" fmla="*/ 12776 h 45336"/>
                <a:gd name="connsiteX90" fmla="*/ 7065 w 68901"/>
                <a:gd name="connsiteY90" fmla="*/ 10945 h 45336"/>
                <a:gd name="connsiteX91" fmla="*/ 8035 w 68901"/>
                <a:gd name="connsiteY91" fmla="*/ 11140 h 45336"/>
                <a:gd name="connsiteX92" fmla="*/ 9952 w 68901"/>
                <a:gd name="connsiteY92" fmla="*/ 11234 h 45336"/>
                <a:gd name="connsiteX93" fmla="*/ 12095 w 68901"/>
                <a:gd name="connsiteY93" fmla="*/ 11649 h 45336"/>
                <a:gd name="connsiteX94" fmla="*/ 14083 w 68901"/>
                <a:gd name="connsiteY94" fmla="*/ 12165 h 45336"/>
                <a:gd name="connsiteX95" fmla="*/ 15843 w 68901"/>
                <a:gd name="connsiteY95" fmla="*/ 12807 h 45336"/>
                <a:gd name="connsiteX96" fmla="*/ 19519 w 68901"/>
                <a:gd name="connsiteY96" fmla="*/ 13480 h 45336"/>
                <a:gd name="connsiteX97" fmla="*/ 22876 w 68901"/>
                <a:gd name="connsiteY97" fmla="*/ 13887 h 45336"/>
                <a:gd name="connsiteX98" fmla="*/ 23885 w 68901"/>
                <a:gd name="connsiteY98" fmla="*/ 14262 h 45336"/>
                <a:gd name="connsiteX99" fmla="*/ 24707 w 68901"/>
                <a:gd name="connsiteY99" fmla="*/ 14231 h 45336"/>
                <a:gd name="connsiteX100" fmla="*/ 25731 w 68901"/>
                <a:gd name="connsiteY100" fmla="*/ 14778 h 45336"/>
                <a:gd name="connsiteX101" fmla="*/ 26326 w 68901"/>
                <a:gd name="connsiteY101" fmla="*/ 14356 h 45336"/>
                <a:gd name="connsiteX102" fmla="*/ 26764 w 68901"/>
                <a:gd name="connsiteY102" fmla="*/ 13628 h 45336"/>
                <a:gd name="connsiteX103" fmla="*/ 28587 w 68901"/>
                <a:gd name="connsiteY103" fmla="*/ 12752 h 45336"/>
                <a:gd name="connsiteX104" fmla="*/ 30269 w 68901"/>
                <a:gd name="connsiteY104" fmla="*/ 11618 h 45336"/>
                <a:gd name="connsiteX105" fmla="*/ 31450 w 68901"/>
                <a:gd name="connsiteY105" fmla="*/ 10178 h 45336"/>
                <a:gd name="connsiteX106" fmla="*/ 32116 w 68901"/>
                <a:gd name="connsiteY106" fmla="*/ 9036 h 45336"/>
                <a:gd name="connsiteX107" fmla="*/ 33273 w 68901"/>
                <a:gd name="connsiteY107" fmla="*/ 8222 h 45336"/>
                <a:gd name="connsiteX108" fmla="*/ 34502 w 68901"/>
                <a:gd name="connsiteY108" fmla="*/ 7988 h 45336"/>
                <a:gd name="connsiteX109" fmla="*/ 35628 w 68901"/>
                <a:gd name="connsiteY109" fmla="*/ 7581 h 45336"/>
                <a:gd name="connsiteX110" fmla="*/ 40377 w 68901"/>
                <a:gd name="connsiteY110" fmla="*/ 7041 h 45336"/>
                <a:gd name="connsiteX111" fmla="*/ 45259 w 68901"/>
                <a:gd name="connsiteY111" fmla="*/ 7471 h 45336"/>
                <a:gd name="connsiteX112" fmla="*/ 47582 w 68901"/>
                <a:gd name="connsiteY112" fmla="*/ 6665 h 45336"/>
                <a:gd name="connsiteX113" fmla="*/ 49499 w 68901"/>
                <a:gd name="connsiteY113" fmla="*/ 5273 h 45336"/>
                <a:gd name="connsiteX114" fmla="*/ 52308 w 68901"/>
                <a:gd name="connsiteY114" fmla="*/ 4882 h 45336"/>
                <a:gd name="connsiteX115" fmla="*/ 52449 w 68901"/>
                <a:gd name="connsiteY115" fmla="*/ 4858 h 45336"/>
                <a:gd name="connsiteX116" fmla="*/ 56634 w 68901"/>
                <a:gd name="connsiteY116" fmla="*/ 5938 h 45336"/>
                <a:gd name="connsiteX117" fmla="*/ 56955 w 68901"/>
                <a:gd name="connsiteY117" fmla="*/ 5312 h 45336"/>
                <a:gd name="connsiteX118" fmla="*/ 57135 w 68901"/>
                <a:gd name="connsiteY118" fmla="*/ 5030 h 45336"/>
                <a:gd name="connsiteX119" fmla="*/ 57057 w 68901"/>
                <a:gd name="connsiteY119" fmla="*/ 1987 h 45336"/>
                <a:gd name="connsiteX120" fmla="*/ 58386 w 68901"/>
                <a:gd name="connsiteY120" fmla="*/ 594 h 45336"/>
                <a:gd name="connsiteX121" fmla="*/ 59607 w 68901"/>
                <a:gd name="connsiteY121" fmla="*/ 0 h 45336"/>
                <a:gd name="connsiteX122" fmla="*/ 63792 w 68901"/>
                <a:gd name="connsiteY122" fmla="*/ 196 h 45336"/>
                <a:gd name="connsiteX123" fmla="*/ 64340 w 68901"/>
                <a:gd name="connsiteY123" fmla="*/ 1134 h 45336"/>
                <a:gd name="connsiteX124" fmla="*/ 64559 w 68901"/>
                <a:gd name="connsiteY124" fmla="*/ 2590 h 45336"/>
                <a:gd name="connsiteX125" fmla="*/ 64935 w 68901"/>
                <a:gd name="connsiteY125" fmla="*/ 4537 h 45336"/>
                <a:gd name="connsiteX126" fmla="*/ 65631 w 68901"/>
                <a:gd name="connsiteY126" fmla="*/ 5069 h 45336"/>
                <a:gd name="connsiteX127" fmla="*/ 66015 w 68901"/>
                <a:gd name="connsiteY127" fmla="*/ 5836 h 45336"/>
                <a:gd name="connsiteX128" fmla="*/ 65936 w 68901"/>
                <a:gd name="connsiteY128" fmla="*/ 7182 h 45336"/>
                <a:gd name="connsiteX129" fmla="*/ 66758 w 68901"/>
                <a:gd name="connsiteY129" fmla="*/ 8183 h 45336"/>
                <a:gd name="connsiteX130" fmla="*/ 68667 w 68901"/>
                <a:gd name="connsiteY130" fmla="*/ 10890 h 4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68901" h="45336">
                  <a:moveTo>
                    <a:pt x="68901" y="11594"/>
                  </a:moveTo>
                  <a:lnTo>
                    <a:pt x="66961" y="10820"/>
                  </a:lnTo>
                  <a:lnTo>
                    <a:pt x="64622" y="10491"/>
                  </a:lnTo>
                  <a:lnTo>
                    <a:pt x="64184" y="10914"/>
                  </a:lnTo>
                  <a:lnTo>
                    <a:pt x="63245" y="11344"/>
                  </a:lnTo>
                  <a:lnTo>
                    <a:pt x="62767" y="12110"/>
                  </a:lnTo>
                  <a:lnTo>
                    <a:pt x="63128" y="15115"/>
                  </a:lnTo>
                  <a:lnTo>
                    <a:pt x="62564" y="15631"/>
                  </a:lnTo>
                  <a:lnTo>
                    <a:pt x="59904" y="15334"/>
                  </a:lnTo>
                  <a:lnTo>
                    <a:pt x="59028" y="15678"/>
                  </a:lnTo>
                  <a:lnTo>
                    <a:pt x="57581" y="17767"/>
                  </a:lnTo>
                  <a:lnTo>
                    <a:pt x="56102" y="18651"/>
                  </a:lnTo>
                  <a:lnTo>
                    <a:pt x="54224" y="19277"/>
                  </a:lnTo>
                  <a:lnTo>
                    <a:pt x="52832" y="20028"/>
                  </a:lnTo>
                  <a:lnTo>
                    <a:pt x="51071" y="20685"/>
                  </a:lnTo>
                  <a:lnTo>
                    <a:pt x="49577" y="21084"/>
                  </a:lnTo>
                  <a:lnTo>
                    <a:pt x="48983" y="21991"/>
                  </a:lnTo>
                  <a:lnTo>
                    <a:pt x="48623" y="23001"/>
                  </a:lnTo>
                  <a:lnTo>
                    <a:pt x="48717" y="23971"/>
                  </a:lnTo>
                  <a:lnTo>
                    <a:pt x="50242" y="25888"/>
                  </a:lnTo>
                  <a:lnTo>
                    <a:pt x="50445" y="27929"/>
                  </a:lnTo>
                  <a:lnTo>
                    <a:pt x="50281" y="30425"/>
                  </a:lnTo>
                  <a:lnTo>
                    <a:pt x="49929" y="31755"/>
                  </a:lnTo>
                  <a:lnTo>
                    <a:pt x="49327" y="32639"/>
                  </a:lnTo>
                  <a:lnTo>
                    <a:pt x="45580" y="33782"/>
                  </a:lnTo>
                  <a:lnTo>
                    <a:pt x="41691" y="35823"/>
                  </a:lnTo>
                  <a:lnTo>
                    <a:pt x="41605" y="36293"/>
                  </a:lnTo>
                  <a:lnTo>
                    <a:pt x="43381" y="38100"/>
                  </a:lnTo>
                  <a:lnTo>
                    <a:pt x="43451" y="38554"/>
                  </a:lnTo>
                  <a:lnTo>
                    <a:pt x="41981" y="39579"/>
                  </a:lnTo>
                  <a:lnTo>
                    <a:pt x="41840" y="40611"/>
                  </a:lnTo>
                  <a:lnTo>
                    <a:pt x="42004" y="41801"/>
                  </a:lnTo>
                  <a:lnTo>
                    <a:pt x="42786" y="43029"/>
                  </a:lnTo>
                  <a:lnTo>
                    <a:pt x="43068" y="44132"/>
                  </a:lnTo>
                  <a:lnTo>
                    <a:pt x="40932" y="44930"/>
                  </a:lnTo>
                  <a:lnTo>
                    <a:pt x="38038" y="44633"/>
                  </a:lnTo>
                  <a:lnTo>
                    <a:pt x="34611" y="43107"/>
                  </a:lnTo>
                  <a:lnTo>
                    <a:pt x="33414" y="43326"/>
                  </a:lnTo>
                  <a:lnTo>
                    <a:pt x="32256" y="44124"/>
                  </a:lnTo>
                  <a:lnTo>
                    <a:pt x="31067" y="43780"/>
                  </a:lnTo>
                  <a:lnTo>
                    <a:pt x="29760" y="42833"/>
                  </a:lnTo>
                  <a:lnTo>
                    <a:pt x="27914" y="40870"/>
                  </a:lnTo>
                  <a:lnTo>
                    <a:pt x="27014" y="39657"/>
                  </a:lnTo>
                  <a:lnTo>
                    <a:pt x="26647" y="38374"/>
                  </a:lnTo>
                  <a:lnTo>
                    <a:pt x="26146" y="38186"/>
                  </a:lnTo>
                  <a:lnTo>
                    <a:pt x="25379" y="38562"/>
                  </a:lnTo>
                  <a:lnTo>
                    <a:pt x="24746" y="40126"/>
                  </a:lnTo>
                  <a:lnTo>
                    <a:pt x="23040" y="42919"/>
                  </a:lnTo>
                  <a:lnTo>
                    <a:pt x="21773" y="43678"/>
                  </a:lnTo>
                  <a:lnTo>
                    <a:pt x="19872" y="43514"/>
                  </a:lnTo>
                  <a:lnTo>
                    <a:pt x="17196" y="43561"/>
                  </a:lnTo>
                  <a:lnTo>
                    <a:pt x="15530" y="43796"/>
                  </a:lnTo>
                  <a:lnTo>
                    <a:pt x="13496" y="42810"/>
                  </a:lnTo>
                  <a:lnTo>
                    <a:pt x="13003" y="42998"/>
                  </a:lnTo>
                  <a:lnTo>
                    <a:pt x="13003" y="43647"/>
                  </a:lnTo>
                  <a:lnTo>
                    <a:pt x="12244" y="44664"/>
                  </a:lnTo>
                  <a:lnTo>
                    <a:pt x="10992" y="45337"/>
                  </a:lnTo>
                  <a:lnTo>
                    <a:pt x="5211" y="43827"/>
                  </a:lnTo>
                  <a:lnTo>
                    <a:pt x="4389" y="42575"/>
                  </a:lnTo>
                  <a:lnTo>
                    <a:pt x="5696" y="41981"/>
                  </a:lnTo>
                  <a:lnTo>
                    <a:pt x="7503" y="40361"/>
                  </a:lnTo>
                  <a:lnTo>
                    <a:pt x="8731" y="40541"/>
                  </a:lnTo>
                  <a:lnTo>
                    <a:pt x="10249" y="40197"/>
                  </a:lnTo>
                  <a:lnTo>
                    <a:pt x="10906" y="39508"/>
                  </a:lnTo>
                  <a:lnTo>
                    <a:pt x="9952" y="37459"/>
                  </a:lnTo>
                  <a:lnTo>
                    <a:pt x="7542" y="34924"/>
                  </a:lnTo>
                  <a:lnTo>
                    <a:pt x="6267" y="33961"/>
                  </a:lnTo>
                  <a:lnTo>
                    <a:pt x="4507" y="33320"/>
                  </a:lnTo>
                  <a:lnTo>
                    <a:pt x="4209" y="32639"/>
                  </a:lnTo>
                  <a:lnTo>
                    <a:pt x="5179" y="28626"/>
                  </a:lnTo>
                  <a:lnTo>
                    <a:pt x="4882" y="28055"/>
                  </a:lnTo>
                  <a:lnTo>
                    <a:pt x="2879" y="28242"/>
                  </a:lnTo>
                  <a:lnTo>
                    <a:pt x="2410" y="27828"/>
                  </a:lnTo>
                  <a:lnTo>
                    <a:pt x="2246" y="27132"/>
                  </a:lnTo>
                  <a:lnTo>
                    <a:pt x="2378" y="26177"/>
                  </a:lnTo>
                  <a:lnTo>
                    <a:pt x="3732" y="24605"/>
                  </a:lnTo>
                  <a:lnTo>
                    <a:pt x="5234" y="23220"/>
                  </a:lnTo>
                  <a:lnTo>
                    <a:pt x="5641" y="22445"/>
                  </a:lnTo>
                  <a:lnTo>
                    <a:pt x="5586" y="21827"/>
                  </a:lnTo>
                  <a:lnTo>
                    <a:pt x="3654" y="21217"/>
                  </a:lnTo>
                  <a:lnTo>
                    <a:pt x="2496" y="20583"/>
                  </a:lnTo>
                  <a:lnTo>
                    <a:pt x="1573" y="20364"/>
                  </a:lnTo>
                  <a:lnTo>
                    <a:pt x="939" y="20716"/>
                  </a:lnTo>
                  <a:lnTo>
                    <a:pt x="478" y="20317"/>
                  </a:lnTo>
                  <a:lnTo>
                    <a:pt x="0" y="19159"/>
                  </a:lnTo>
                  <a:lnTo>
                    <a:pt x="469" y="17384"/>
                  </a:lnTo>
                  <a:lnTo>
                    <a:pt x="2207" y="15749"/>
                  </a:lnTo>
                  <a:lnTo>
                    <a:pt x="4068" y="14293"/>
                  </a:lnTo>
                  <a:lnTo>
                    <a:pt x="5688" y="13229"/>
                  </a:lnTo>
                  <a:lnTo>
                    <a:pt x="6619" y="12776"/>
                  </a:lnTo>
                  <a:lnTo>
                    <a:pt x="7065" y="10945"/>
                  </a:lnTo>
                  <a:lnTo>
                    <a:pt x="8035" y="11140"/>
                  </a:lnTo>
                  <a:lnTo>
                    <a:pt x="9952" y="11234"/>
                  </a:lnTo>
                  <a:lnTo>
                    <a:pt x="12095" y="11649"/>
                  </a:lnTo>
                  <a:lnTo>
                    <a:pt x="14083" y="12165"/>
                  </a:lnTo>
                  <a:lnTo>
                    <a:pt x="15843" y="12807"/>
                  </a:lnTo>
                  <a:lnTo>
                    <a:pt x="19519" y="13480"/>
                  </a:lnTo>
                  <a:lnTo>
                    <a:pt x="22876" y="13887"/>
                  </a:lnTo>
                  <a:lnTo>
                    <a:pt x="23885" y="14262"/>
                  </a:lnTo>
                  <a:lnTo>
                    <a:pt x="24707" y="14231"/>
                  </a:lnTo>
                  <a:lnTo>
                    <a:pt x="25731" y="14778"/>
                  </a:lnTo>
                  <a:lnTo>
                    <a:pt x="26326" y="14356"/>
                  </a:lnTo>
                  <a:lnTo>
                    <a:pt x="26764" y="13628"/>
                  </a:lnTo>
                  <a:lnTo>
                    <a:pt x="28587" y="12752"/>
                  </a:lnTo>
                  <a:lnTo>
                    <a:pt x="30269" y="11618"/>
                  </a:lnTo>
                  <a:lnTo>
                    <a:pt x="31450" y="10178"/>
                  </a:lnTo>
                  <a:lnTo>
                    <a:pt x="32116" y="9036"/>
                  </a:lnTo>
                  <a:lnTo>
                    <a:pt x="33273" y="8222"/>
                  </a:lnTo>
                  <a:lnTo>
                    <a:pt x="34502" y="7988"/>
                  </a:lnTo>
                  <a:lnTo>
                    <a:pt x="35628" y="7581"/>
                  </a:lnTo>
                  <a:lnTo>
                    <a:pt x="40377" y="7041"/>
                  </a:lnTo>
                  <a:lnTo>
                    <a:pt x="45259" y="7471"/>
                  </a:lnTo>
                  <a:lnTo>
                    <a:pt x="47582" y="6665"/>
                  </a:lnTo>
                  <a:lnTo>
                    <a:pt x="49499" y="5273"/>
                  </a:lnTo>
                  <a:lnTo>
                    <a:pt x="52308" y="4882"/>
                  </a:lnTo>
                  <a:lnTo>
                    <a:pt x="52449" y="4858"/>
                  </a:lnTo>
                  <a:lnTo>
                    <a:pt x="56634" y="5938"/>
                  </a:lnTo>
                  <a:lnTo>
                    <a:pt x="56955" y="5312"/>
                  </a:lnTo>
                  <a:lnTo>
                    <a:pt x="57135" y="5030"/>
                  </a:lnTo>
                  <a:lnTo>
                    <a:pt x="57057" y="1987"/>
                  </a:lnTo>
                  <a:lnTo>
                    <a:pt x="58386" y="594"/>
                  </a:lnTo>
                  <a:lnTo>
                    <a:pt x="59607" y="0"/>
                  </a:lnTo>
                  <a:lnTo>
                    <a:pt x="63792" y="196"/>
                  </a:lnTo>
                  <a:lnTo>
                    <a:pt x="64340" y="1134"/>
                  </a:lnTo>
                  <a:lnTo>
                    <a:pt x="64559" y="2590"/>
                  </a:lnTo>
                  <a:lnTo>
                    <a:pt x="64935" y="4537"/>
                  </a:lnTo>
                  <a:lnTo>
                    <a:pt x="65631" y="5069"/>
                  </a:lnTo>
                  <a:lnTo>
                    <a:pt x="66015" y="5836"/>
                  </a:lnTo>
                  <a:lnTo>
                    <a:pt x="65936" y="7182"/>
                  </a:lnTo>
                  <a:lnTo>
                    <a:pt x="66758" y="8183"/>
                  </a:lnTo>
                  <a:lnTo>
                    <a:pt x="68667" y="1089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6" name="Freeform: Shape 775">
              <a:extLst>
                <a:ext uri="{FF2B5EF4-FFF2-40B4-BE49-F238E27FC236}">
                  <a16:creationId xmlns:a16="http://schemas.microsoft.com/office/drawing/2014/main" id="{7257E7E9-CA3C-036E-8460-4C2E46EC614F}"/>
                </a:ext>
              </a:extLst>
            </p:cNvPr>
            <p:cNvSpPr>
              <a:spLocks/>
            </p:cNvSpPr>
            <p:nvPr/>
          </p:nvSpPr>
          <p:spPr>
            <a:xfrm>
              <a:off x="7051118" y="1530250"/>
              <a:ext cx="938146" cy="888629"/>
            </a:xfrm>
            <a:custGeom>
              <a:avLst/>
              <a:gdLst>
                <a:gd name="connsiteX0" fmla="*/ 3192 w 938146"/>
                <a:gd name="connsiteY0" fmla="*/ 888199 h 888629"/>
                <a:gd name="connsiteX1" fmla="*/ 1166 w 938146"/>
                <a:gd name="connsiteY1" fmla="*/ 888630 h 888629"/>
                <a:gd name="connsiteX2" fmla="*/ 0 w 938146"/>
                <a:gd name="connsiteY2" fmla="*/ 887143 h 888629"/>
                <a:gd name="connsiteX3" fmla="*/ 2949 w 938146"/>
                <a:gd name="connsiteY3" fmla="*/ 883059 h 888629"/>
                <a:gd name="connsiteX4" fmla="*/ 12697 w 938146"/>
                <a:gd name="connsiteY4" fmla="*/ 875338 h 888629"/>
                <a:gd name="connsiteX5" fmla="*/ 16586 w 938146"/>
                <a:gd name="connsiteY5" fmla="*/ 867929 h 888629"/>
                <a:gd name="connsiteX6" fmla="*/ 24096 w 938146"/>
                <a:gd name="connsiteY6" fmla="*/ 865371 h 888629"/>
                <a:gd name="connsiteX7" fmla="*/ 24589 w 938146"/>
                <a:gd name="connsiteY7" fmla="*/ 869501 h 888629"/>
                <a:gd name="connsiteX8" fmla="*/ 24081 w 938146"/>
                <a:gd name="connsiteY8" fmla="*/ 874618 h 888629"/>
                <a:gd name="connsiteX9" fmla="*/ 17485 w 938146"/>
                <a:gd name="connsiteY9" fmla="*/ 878670 h 888629"/>
                <a:gd name="connsiteX10" fmla="*/ 10170 w 938146"/>
                <a:gd name="connsiteY10" fmla="*/ 881409 h 888629"/>
                <a:gd name="connsiteX11" fmla="*/ 3192 w 938146"/>
                <a:gd name="connsiteY11" fmla="*/ 888199 h 888629"/>
                <a:gd name="connsiteX12" fmla="*/ 621767 w 938146"/>
                <a:gd name="connsiteY12" fmla="*/ 626451 h 888629"/>
                <a:gd name="connsiteX13" fmla="*/ 619115 w 938146"/>
                <a:gd name="connsiteY13" fmla="*/ 629611 h 888629"/>
                <a:gd name="connsiteX14" fmla="*/ 615141 w 938146"/>
                <a:gd name="connsiteY14" fmla="*/ 624847 h 888629"/>
                <a:gd name="connsiteX15" fmla="*/ 612505 w 938146"/>
                <a:gd name="connsiteY15" fmla="*/ 618705 h 888629"/>
                <a:gd name="connsiteX16" fmla="*/ 613905 w 938146"/>
                <a:gd name="connsiteY16" fmla="*/ 616366 h 888629"/>
                <a:gd name="connsiteX17" fmla="*/ 620969 w 938146"/>
                <a:gd name="connsiteY17" fmla="*/ 616053 h 888629"/>
                <a:gd name="connsiteX18" fmla="*/ 622698 w 938146"/>
                <a:gd name="connsiteY18" fmla="*/ 619253 h 888629"/>
                <a:gd name="connsiteX19" fmla="*/ 622988 w 938146"/>
                <a:gd name="connsiteY19" fmla="*/ 621076 h 888629"/>
                <a:gd name="connsiteX20" fmla="*/ 621767 w 938146"/>
                <a:gd name="connsiteY20" fmla="*/ 626451 h 888629"/>
                <a:gd name="connsiteX21" fmla="*/ 674216 w 938146"/>
                <a:gd name="connsiteY21" fmla="*/ 228116 h 888629"/>
                <a:gd name="connsiteX22" fmla="*/ 677236 w 938146"/>
                <a:gd name="connsiteY22" fmla="*/ 230737 h 888629"/>
                <a:gd name="connsiteX23" fmla="*/ 683768 w 938146"/>
                <a:gd name="connsiteY23" fmla="*/ 230197 h 888629"/>
                <a:gd name="connsiteX24" fmla="*/ 687374 w 938146"/>
                <a:gd name="connsiteY24" fmla="*/ 248824 h 888629"/>
                <a:gd name="connsiteX25" fmla="*/ 689401 w 938146"/>
                <a:gd name="connsiteY25" fmla="*/ 268281 h 888629"/>
                <a:gd name="connsiteX26" fmla="*/ 692687 w 938146"/>
                <a:gd name="connsiteY26" fmla="*/ 269674 h 888629"/>
                <a:gd name="connsiteX27" fmla="*/ 698953 w 938146"/>
                <a:gd name="connsiteY27" fmla="*/ 267014 h 888629"/>
                <a:gd name="connsiteX28" fmla="*/ 704539 w 938146"/>
                <a:gd name="connsiteY28" fmla="*/ 265715 h 888629"/>
                <a:gd name="connsiteX29" fmla="*/ 707403 w 938146"/>
                <a:gd name="connsiteY29" fmla="*/ 267155 h 888629"/>
                <a:gd name="connsiteX30" fmla="*/ 712504 w 938146"/>
                <a:gd name="connsiteY30" fmla="*/ 272780 h 888629"/>
                <a:gd name="connsiteX31" fmla="*/ 714702 w 938146"/>
                <a:gd name="connsiteY31" fmla="*/ 276723 h 888629"/>
                <a:gd name="connsiteX32" fmla="*/ 712785 w 938146"/>
                <a:gd name="connsiteY32" fmla="*/ 279810 h 888629"/>
                <a:gd name="connsiteX33" fmla="*/ 708114 w 938146"/>
                <a:gd name="connsiteY33" fmla="*/ 283260 h 888629"/>
                <a:gd name="connsiteX34" fmla="*/ 707340 w 938146"/>
                <a:gd name="connsiteY34" fmla="*/ 293493 h 888629"/>
                <a:gd name="connsiteX35" fmla="*/ 712042 w 938146"/>
                <a:gd name="connsiteY35" fmla="*/ 297037 h 888629"/>
                <a:gd name="connsiteX36" fmla="*/ 719803 w 938146"/>
                <a:gd name="connsiteY36" fmla="*/ 305682 h 888629"/>
                <a:gd name="connsiteX37" fmla="*/ 724176 w 938146"/>
                <a:gd name="connsiteY37" fmla="*/ 306801 h 888629"/>
                <a:gd name="connsiteX38" fmla="*/ 731976 w 938146"/>
                <a:gd name="connsiteY38" fmla="*/ 303265 h 888629"/>
                <a:gd name="connsiteX39" fmla="*/ 739299 w 938146"/>
                <a:gd name="connsiteY39" fmla="*/ 309961 h 888629"/>
                <a:gd name="connsiteX40" fmla="*/ 746551 w 938146"/>
                <a:gd name="connsiteY40" fmla="*/ 318043 h 888629"/>
                <a:gd name="connsiteX41" fmla="*/ 729598 w 938146"/>
                <a:gd name="connsiteY41" fmla="*/ 328182 h 888629"/>
                <a:gd name="connsiteX42" fmla="*/ 728111 w 938146"/>
                <a:gd name="connsiteY42" fmla="*/ 331014 h 888629"/>
                <a:gd name="connsiteX43" fmla="*/ 725764 w 938146"/>
                <a:gd name="connsiteY43" fmla="*/ 338462 h 888629"/>
                <a:gd name="connsiteX44" fmla="*/ 723268 w 938146"/>
                <a:gd name="connsiteY44" fmla="*/ 344557 h 888629"/>
                <a:gd name="connsiteX45" fmla="*/ 720961 w 938146"/>
                <a:gd name="connsiteY45" fmla="*/ 348140 h 888629"/>
                <a:gd name="connsiteX46" fmla="*/ 715891 w 938146"/>
                <a:gd name="connsiteY46" fmla="*/ 354281 h 888629"/>
                <a:gd name="connsiteX47" fmla="*/ 713161 w 938146"/>
                <a:gd name="connsiteY47" fmla="*/ 356401 h 888629"/>
                <a:gd name="connsiteX48" fmla="*/ 707027 w 938146"/>
                <a:gd name="connsiteY48" fmla="*/ 355932 h 888629"/>
                <a:gd name="connsiteX49" fmla="*/ 704727 w 938146"/>
                <a:gd name="connsiteY49" fmla="*/ 358365 h 888629"/>
                <a:gd name="connsiteX50" fmla="*/ 702599 w 938146"/>
                <a:gd name="connsiteY50" fmla="*/ 363317 h 888629"/>
                <a:gd name="connsiteX51" fmla="*/ 700456 w 938146"/>
                <a:gd name="connsiteY51" fmla="*/ 366869 h 888629"/>
                <a:gd name="connsiteX52" fmla="*/ 695010 w 938146"/>
                <a:gd name="connsiteY52" fmla="*/ 367777 h 888629"/>
                <a:gd name="connsiteX53" fmla="*/ 692233 w 938146"/>
                <a:gd name="connsiteY53" fmla="*/ 362863 h 888629"/>
                <a:gd name="connsiteX54" fmla="*/ 693148 w 938146"/>
                <a:gd name="connsiteY54" fmla="*/ 361346 h 888629"/>
                <a:gd name="connsiteX55" fmla="*/ 693539 w 938146"/>
                <a:gd name="connsiteY55" fmla="*/ 358435 h 888629"/>
                <a:gd name="connsiteX56" fmla="*/ 692569 w 938146"/>
                <a:gd name="connsiteY56" fmla="*/ 351473 h 888629"/>
                <a:gd name="connsiteX57" fmla="*/ 697764 w 938146"/>
                <a:gd name="connsiteY57" fmla="*/ 344314 h 888629"/>
                <a:gd name="connsiteX58" fmla="*/ 698938 w 938146"/>
                <a:gd name="connsiteY58" fmla="*/ 340332 h 888629"/>
                <a:gd name="connsiteX59" fmla="*/ 697905 w 938146"/>
                <a:gd name="connsiteY59" fmla="*/ 338892 h 888629"/>
                <a:gd name="connsiteX60" fmla="*/ 696473 w 938146"/>
                <a:gd name="connsiteY60" fmla="*/ 339284 h 888629"/>
                <a:gd name="connsiteX61" fmla="*/ 692695 w 938146"/>
                <a:gd name="connsiteY61" fmla="*/ 337093 h 888629"/>
                <a:gd name="connsiteX62" fmla="*/ 691576 w 938146"/>
                <a:gd name="connsiteY62" fmla="*/ 337203 h 888629"/>
                <a:gd name="connsiteX63" fmla="*/ 688446 w 938146"/>
                <a:gd name="connsiteY63" fmla="*/ 341396 h 888629"/>
                <a:gd name="connsiteX64" fmla="*/ 684104 w 938146"/>
                <a:gd name="connsiteY64" fmla="*/ 344212 h 888629"/>
                <a:gd name="connsiteX65" fmla="*/ 679700 w 938146"/>
                <a:gd name="connsiteY65" fmla="*/ 344924 h 888629"/>
                <a:gd name="connsiteX66" fmla="*/ 661996 w 938146"/>
                <a:gd name="connsiteY66" fmla="*/ 350307 h 888629"/>
                <a:gd name="connsiteX67" fmla="*/ 659320 w 938146"/>
                <a:gd name="connsiteY67" fmla="*/ 348421 h 888629"/>
                <a:gd name="connsiteX68" fmla="*/ 658115 w 938146"/>
                <a:gd name="connsiteY68" fmla="*/ 337695 h 888629"/>
                <a:gd name="connsiteX69" fmla="*/ 665313 w 938146"/>
                <a:gd name="connsiteY69" fmla="*/ 332156 h 888629"/>
                <a:gd name="connsiteX70" fmla="*/ 666416 w 938146"/>
                <a:gd name="connsiteY70" fmla="*/ 322761 h 888629"/>
                <a:gd name="connsiteX71" fmla="*/ 668231 w 938146"/>
                <a:gd name="connsiteY71" fmla="*/ 316470 h 888629"/>
                <a:gd name="connsiteX72" fmla="*/ 670351 w 938146"/>
                <a:gd name="connsiteY72" fmla="*/ 312285 h 888629"/>
                <a:gd name="connsiteX73" fmla="*/ 674247 w 938146"/>
                <a:gd name="connsiteY73" fmla="*/ 301434 h 888629"/>
                <a:gd name="connsiteX74" fmla="*/ 675225 w 938146"/>
                <a:gd name="connsiteY74" fmla="*/ 300651 h 888629"/>
                <a:gd name="connsiteX75" fmla="*/ 665508 w 938146"/>
                <a:gd name="connsiteY75" fmla="*/ 291991 h 888629"/>
                <a:gd name="connsiteX76" fmla="*/ 661667 w 938146"/>
                <a:gd name="connsiteY76" fmla="*/ 286342 h 888629"/>
                <a:gd name="connsiteX77" fmla="*/ 657481 w 938146"/>
                <a:gd name="connsiteY77" fmla="*/ 274978 h 888629"/>
                <a:gd name="connsiteX78" fmla="*/ 656198 w 938146"/>
                <a:gd name="connsiteY78" fmla="*/ 265707 h 888629"/>
                <a:gd name="connsiteX79" fmla="*/ 650526 w 938146"/>
                <a:gd name="connsiteY79" fmla="*/ 257767 h 888629"/>
                <a:gd name="connsiteX80" fmla="*/ 651223 w 938146"/>
                <a:gd name="connsiteY80" fmla="*/ 247549 h 888629"/>
                <a:gd name="connsiteX81" fmla="*/ 647107 w 938146"/>
                <a:gd name="connsiteY81" fmla="*/ 248355 h 888629"/>
                <a:gd name="connsiteX82" fmla="*/ 643931 w 938146"/>
                <a:gd name="connsiteY82" fmla="*/ 241142 h 888629"/>
                <a:gd name="connsiteX83" fmla="*/ 646888 w 938146"/>
                <a:gd name="connsiteY83" fmla="*/ 237074 h 888629"/>
                <a:gd name="connsiteX84" fmla="*/ 661910 w 938146"/>
                <a:gd name="connsiteY84" fmla="*/ 232442 h 888629"/>
                <a:gd name="connsiteX85" fmla="*/ 670867 w 938146"/>
                <a:gd name="connsiteY85" fmla="*/ 227912 h 888629"/>
                <a:gd name="connsiteX86" fmla="*/ 674216 w 938146"/>
                <a:gd name="connsiteY86" fmla="*/ 228116 h 888629"/>
                <a:gd name="connsiteX87" fmla="*/ 789885 w 938146"/>
                <a:gd name="connsiteY87" fmla="*/ 222193 h 888629"/>
                <a:gd name="connsiteX88" fmla="*/ 786662 w 938146"/>
                <a:gd name="connsiteY88" fmla="*/ 222467 h 888629"/>
                <a:gd name="connsiteX89" fmla="*/ 780739 w 938146"/>
                <a:gd name="connsiteY89" fmla="*/ 214213 h 888629"/>
                <a:gd name="connsiteX90" fmla="*/ 779597 w 938146"/>
                <a:gd name="connsiteY90" fmla="*/ 207000 h 888629"/>
                <a:gd name="connsiteX91" fmla="*/ 780654 w 938146"/>
                <a:gd name="connsiteY91" fmla="*/ 204043 h 888629"/>
                <a:gd name="connsiteX92" fmla="*/ 783509 w 938146"/>
                <a:gd name="connsiteY92" fmla="*/ 203934 h 888629"/>
                <a:gd name="connsiteX93" fmla="*/ 787961 w 938146"/>
                <a:gd name="connsiteY93" fmla="*/ 213791 h 888629"/>
                <a:gd name="connsiteX94" fmla="*/ 792764 w 938146"/>
                <a:gd name="connsiteY94" fmla="*/ 216756 h 888629"/>
                <a:gd name="connsiteX95" fmla="*/ 789885 w 938146"/>
                <a:gd name="connsiteY95" fmla="*/ 222193 h 888629"/>
                <a:gd name="connsiteX96" fmla="*/ 446796 w 938146"/>
                <a:gd name="connsiteY96" fmla="*/ 226449 h 888629"/>
                <a:gd name="connsiteX97" fmla="*/ 447047 w 938146"/>
                <a:gd name="connsiteY97" fmla="*/ 234093 h 888629"/>
                <a:gd name="connsiteX98" fmla="*/ 450622 w 938146"/>
                <a:gd name="connsiteY98" fmla="*/ 233334 h 888629"/>
                <a:gd name="connsiteX99" fmla="*/ 454839 w 938146"/>
                <a:gd name="connsiteY99" fmla="*/ 241439 h 888629"/>
                <a:gd name="connsiteX100" fmla="*/ 459439 w 938146"/>
                <a:gd name="connsiteY100" fmla="*/ 245718 h 888629"/>
                <a:gd name="connsiteX101" fmla="*/ 460738 w 938146"/>
                <a:gd name="connsiteY101" fmla="*/ 248644 h 888629"/>
                <a:gd name="connsiteX102" fmla="*/ 461716 w 938146"/>
                <a:gd name="connsiteY102" fmla="*/ 252400 h 888629"/>
                <a:gd name="connsiteX103" fmla="*/ 464501 w 938146"/>
                <a:gd name="connsiteY103" fmla="*/ 259926 h 888629"/>
                <a:gd name="connsiteX104" fmla="*/ 465823 w 938146"/>
                <a:gd name="connsiteY104" fmla="*/ 267812 h 888629"/>
                <a:gd name="connsiteX105" fmla="*/ 462498 w 938146"/>
                <a:gd name="connsiteY105" fmla="*/ 268641 h 888629"/>
                <a:gd name="connsiteX106" fmla="*/ 457921 w 938146"/>
                <a:gd name="connsiteY106" fmla="*/ 257391 h 888629"/>
                <a:gd name="connsiteX107" fmla="*/ 454182 w 938146"/>
                <a:gd name="connsiteY107" fmla="*/ 250952 h 888629"/>
                <a:gd name="connsiteX108" fmla="*/ 449480 w 938146"/>
                <a:gd name="connsiteY108" fmla="*/ 245429 h 888629"/>
                <a:gd name="connsiteX109" fmla="*/ 445677 w 938146"/>
                <a:gd name="connsiteY109" fmla="*/ 245155 h 888629"/>
                <a:gd name="connsiteX110" fmla="*/ 443964 w 938146"/>
                <a:gd name="connsiteY110" fmla="*/ 242738 h 888629"/>
                <a:gd name="connsiteX111" fmla="*/ 437799 w 938146"/>
                <a:gd name="connsiteY111" fmla="*/ 222663 h 888629"/>
                <a:gd name="connsiteX112" fmla="*/ 436665 w 938146"/>
                <a:gd name="connsiteY112" fmla="*/ 217992 h 888629"/>
                <a:gd name="connsiteX113" fmla="*/ 433144 w 938146"/>
                <a:gd name="connsiteY113" fmla="*/ 210443 h 888629"/>
                <a:gd name="connsiteX114" fmla="*/ 431587 w 938146"/>
                <a:gd name="connsiteY114" fmla="*/ 200992 h 888629"/>
                <a:gd name="connsiteX115" fmla="*/ 431595 w 938146"/>
                <a:gd name="connsiteY115" fmla="*/ 193552 h 888629"/>
                <a:gd name="connsiteX116" fmla="*/ 436305 w 938146"/>
                <a:gd name="connsiteY116" fmla="*/ 195312 h 888629"/>
                <a:gd name="connsiteX117" fmla="*/ 440436 w 938146"/>
                <a:gd name="connsiteY117" fmla="*/ 199983 h 888629"/>
                <a:gd name="connsiteX118" fmla="*/ 444019 w 938146"/>
                <a:gd name="connsiteY118" fmla="*/ 210497 h 888629"/>
                <a:gd name="connsiteX119" fmla="*/ 444661 w 938146"/>
                <a:gd name="connsiteY119" fmla="*/ 213744 h 888629"/>
                <a:gd name="connsiteX120" fmla="*/ 443025 w 938146"/>
                <a:gd name="connsiteY120" fmla="*/ 218047 h 888629"/>
                <a:gd name="connsiteX121" fmla="*/ 444707 w 938146"/>
                <a:gd name="connsiteY121" fmla="*/ 223124 h 888629"/>
                <a:gd name="connsiteX122" fmla="*/ 446796 w 938146"/>
                <a:gd name="connsiteY122" fmla="*/ 226449 h 888629"/>
                <a:gd name="connsiteX123" fmla="*/ 837553 w 938146"/>
                <a:gd name="connsiteY123" fmla="*/ 192503 h 888629"/>
                <a:gd name="connsiteX124" fmla="*/ 844101 w 938146"/>
                <a:gd name="connsiteY124" fmla="*/ 193223 h 888629"/>
                <a:gd name="connsiteX125" fmla="*/ 850681 w 938146"/>
                <a:gd name="connsiteY125" fmla="*/ 191416 h 888629"/>
                <a:gd name="connsiteX126" fmla="*/ 851816 w 938146"/>
                <a:gd name="connsiteY126" fmla="*/ 193348 h 888629"/>
                <a:gd name="connsiteX127" fmla="*/ 843343 w 938146"/>
                <a:gd name="connsiteY127" fmla="*/ 199341 h 888629"/>
                <a:gd name="connsiteX128" fmla="*/ 833908 w 938146"/>
                <a:gd name="connsiteY128" fmla="*/ 196157 h 888629"/>
                <a:gd name="connsiteX129" fmla="*/ 825419 w 938146"/>
                <a:gd name="connsiteY129" fmla="*/ 195343 h 888629"/>
                <a:gd name="connsiteX130" fmla="*/ 815397 w 938146"/>
                <a:gd name="connsiteY130" fmla="*/ 201985 h 888629"/>
                <a:gd name="connsiteX131" fmla="*/ 812127 w 938146"/>
                <a:gd name="connsiteY131" fmla="*/ 199333 h 888629"/>
                <a:gd name="connsiteX132" fmla="*/ 817220 w 938146"/>
                <a:gd name="connsiteY132" fmla="*/ 192926 h 888629"/>
                <a:gd name="connsiteX133" fmla="*/ 822775 w 938146"/>
                <a:gd name="connsiteY133" fmla="*/ 190798 h 888629"/>
                <a:gd name="connsiteX134" fmla="*/ 823667 w 938146"/>
                <a:gd name="connsiteY134" fmla="*/ 186871 h 888629"/>
                <a:gd name="connsiteX135" fmla="*/ 825787 w 938146"/>
                <a:gd name="connsiteY135" fmla="*/ 186198 h 888629"/>
                <a:gd name="connsiteX136" fmla="*/ 833125 w 938146"/>
                <a:gd name="connsiteY136" fmla="*/ 185791 h 888629"/>
                <a:gd name="connsiteX137" fmla="*/ 837553 w 938146"/>
                <a:gd name="connsiteY137" fmla="*/ 192503 h 888629"/>
                <a:gd name="connsiteX138" fmla="*/ 568357 w 938146"/>
                <a:gd name="connsiteY138" fmla="*/ 73611 h 888629"/>
                <a:gd name="connsiteX139" fmla="*/ 569499 w 938146"/>
                <a:gd name="connsiteY139" fmla="*/ 73861 h 888629"/>
                <a:gd name="connsiteX140" fmla="*/ 570610 w 938146"/>
                <a:gd name="connsiteY140" fmla="*/ 72531 h 888629"/>
                <a:gd name="connsiteX141" fmla="*/ 571416 w 938146"/>
                <a:gd name="connsiteY141" fmla="*/ 69011 h 888629"/>
                <a:gd name="connsiteX142" fmla="*/ 572308 w 938146"/>
                <a:gd name="connsiteY142" fmla="*/ 67062 h 888629"/>
                <a:gd name="connsiteX143" fmla="*/ 577862 w 938146"/>
                <a:gd name="connsiteY143" fmla="*/ 69347 h 888629"/>
                <a:gd name="connsiteX144" fmla="*/ 585740 w 938146"/>
                <a:gd name="connsiteY144" fmla="*/ 76372 h 888629"/>
                <a:gd name="connsiteX145" fmla="*/ 588080 w 938146"/>
                <a:gd name="connsiteY145" fmla="*/ 79823 h 888629"/>
                <a:gd name="connsiteX146" fmla="*/ 591365 w 938146"/>
                <a:gd name="connsiteY146" fmla="*/ 86903 h 888629"/>
                <a:gd name="connsiteX147" fmla="*/ 594033 w 938146"/>
                <a:gd name="connsiteY147" fmla="*/ 98724 h 888629"/>
                <a:gd name="connsiteX148" fmla="*/ 591913 w 938146"/>
                <a:gd name="connsiteY148" fmla="*/ 107197 h 888629"/>
                <a:gd name="connsiteX149" fmla="*/ 589120 w 938146"/>
                <a:gd name="connsiteY149" fmla="*/ 115169 h 888629"/>
                <a:gd name="connsiteX150" fmla="*/ 588134 w 938146"/>
                <a:gd name="connsiteY150" fmla="*/ 119550 h 888629"/>
                <a:gd name="connsiteX151" fmla="*/ 589151 w 938146"/>
                <a:gd name="connsiteY151" fmla="*/ 125816 h 888629"/>
                <a:gd name="connsiteX152" fmla="*/ 588737 w 938146"/>
                <a:gd name="connsiteY152" fmla="*/ 131887 h 888629"/>
                <a:gd name="connsiteX153" fmla="*/ 587720 w 938146"/>
                <a:gd name="connsiteY153" fmla="*/ 137239 h 888629"/>
                <a:gd name="connsiteX154" fmla="*/ 591944 w 938146"/>
                <a:gd name="connsiteY154" fmla="*/ 131136 h 888629"/>
                <a:gd name="connsiteX155" fmla="*/ 600973 w 938146"/>
                <a:gd name="connsiteY155" fmla="*/ 111406 h 888629"/>
                <a:gd name="connsiteX156" fmla="*/ 602318 w 938146"/>
                <a:gd name="connsiteY156" fmla="*/ 110177 h 888629"/>
                <a:gd name="connsiteX157" fmla="*/ 603727 w 938146"/>
                <a:gd name="connsiteY157" fmla="*/ 110850 h 888629"/>
                <a:gd name="connsiteX158" fmla="*/ 607771 w 938146"/>
                <a:gd name="connsiteY158" fmla="*/ 114926 h 888629"/>
                <a:gd name="connsiteX159" fmla="*/ 611440 w 938146"/>
                <a:gd name="connsiteY159" fmla="*/ 125003 h 888629"/>
                <a:gd name="connsiteX160" fmla="*/ 612246 w 938146"/>
                <a:gd name="connsiteY160" fmla="*/ 128320 h 888629"/>
                <a:gd name="connsiteX161" fmla="*/ 612903 w 938146"/>
                <a:gd name="connsiteY161" fmla="*/ 132380 h 888629"/>
                <a:gd name="connsiteX162" fmla="*/ 613279 w 938146"/>
                <a:gd name="connsiteY162" fmla="*/ 137387 h 888629"/>
                <a:gd name="connsiteX163" fmla="*/ 613076 w 938146"/>
                <a:gd name="connsiteY163" fmla="*/ 143098 h 888629"/>
                <a:gd name="connsiteX164" fmla="*/ 612739 w 938146"/>
                <a:gd name="connsiteY164" fmla="*/ 147065 h 888629"/>
                <a:gd name="connsiteX165" fmla="*/ 610822 w 938146"/>
                <a:gd name="connsiteY165" fmla="*/ 149623 h 888629"/>
                <a:gd name="connsiteX166" fmla="*/ 609891 w 938146"/>
                <a:gd name="connsiteY166" fmla="*/ 151955 h 888629"/>
                <a:gd name="connsiteX167" fmla="*/ 611965 w 938146"/>
                <a:gd name="connsiteY167" fmla="*/ 152127 h 888629"/>
                <a:gd name="connsiteX168" fmla="*/ 614335 w 938146"/>
                <a:gd name="connsiteY168" fmla="*/ 155178 h 888629"/>
                <a:gd name="connsiteX169" fmla="*/ 616502 w 938146"/>
                <a:gd name="connsiteY169" fmla="*/ 161640 h 888629"/>
                <a:gd name="connsiteX170" fmla="*/ 618928 w 938146"/>
                <a:gd name="connsiteY170" fmla="*/ 164230 h 888629"/>
                <a:gd name="connsiteX171" fmla="*/ 627729 w 938146"/>
                <a:gd name="connsiteY171" fmla="*/ 162047 h 888629"/>
                <a:gd name="connsiteX172" fmla="*/ 633448 w 938146"/>
                <a:gd name="connsiteY172" fmla="*/ 165419 h 888629"/>
                <a:gd name="connsiteX173" fmla="*/ 636585 w 938146"/>
                <a:gd name="connsiteY173" fmla="*/ 175941 h 888629"/>
                <a:gd name="connsiteX174" fmla="*/ 641420 w 938146"/>
                <a:gd name="connsiteY174" fmla="*/ 173571 h 888629"/>
                <a:gd name="connsiteX175" fmla="*/ 641436 w 938146"/>
                <a:gd name="connsiteY175" fmla="*/ 167961 h 888629"/>
                <a:gd name="connsiteX176" fmla="*/ 642500 w 938146"/>
                <a:gd name="connsiteY176" fmla="*/ 165552 h 888629"/>
                <a:gd name="connsiteX177" fmla="*/ 648985 w 938146"/>
                <a:gd name="connsiteY177" fmla="*/ 167468 h 888629"/>
                <a:gd name="connsiteX178" fmla="*/ 652341 w 938146"/>
                <a:gd name="connsiteY178" fmla="*/ 170089 h 888629"/>
                <a:gd name="connsiteX179" fmla="*/ 655768 w 938146"/>
                <a:gd name="connsiteY179" fmla="*/ 175597 h 888629"/>
                <a:gd name="connsiteX180" fmla="*/ 649916 w 938146"/>
                <a:gd name="connsiteY180" fmla="*/ 184563 h 888629"/>
                <a:gd name="connsiteX181" fmla="*/ 654743 w 938146"/>
                <a:gd name="connsiteY181" fmla="*/ 193106 h 888629"/>
                <a:gd name="connsiteX182" fmla="*/ 662848 w 938146"/>
                <a:gd name="connsiteY182" fmla="*/ 199263 h 888629"/>
                <a:gd name="connsiteX183" fmla="*/ 667738 w 938146"/>
                <a:gd name="connsiteY183" fmla="*/ 205694 h 888629"/>
                <a:gd name="connsiteX184" fmla="*/ 668622 w 938146"/>
                <a:gd name="connsiteY184" fmla="*/ 208377 h 888629"/>
                <a:gd name="connsiteX185" fmla="*/ 669420 w 938146"/>
                <a:gd name="connsiteY185" fmla="*/ 211937 h 888629"/>
                <a:gd name="connsiteX186" fmla="*/ 666236 w 938146"/>
                <a:gd name="connsiteY186" fmla="*/ 216537 h 888629"/>
                <a:gd name="connsiteX187" fmla="*/ 662997 w 938146"/>
                <a:gd name="connsiteY187" fmla="*/ 219127 h 888629"/>
                <a:gd name="connsiteX188" fmla="*/ 654837 w 938146"/>
                <a:gd name="connsiteY188" fmla="*/ 219573 h 888629"/>
                <a:gd name="connsiteX189" fmla="*/ 647420 w 938146"/>
                <a:gd name="connsiteY189" fmla="*/ 222811 h 888629"/>
                <a:gd name="connsiteX190" fmla="*/ 633847 w 938146"/>
                <a:gd name="connsiteY190" fmla="*/ 225104 h 888629"/>
                <a:gd name="connsiteX191" fmla="*/ 631828 w 938146"/>
                <a:gd name="connsiteY191" fmla="*/ 226567 h 888629"/>
                <a:gd name="connsiteX192" fmla="*/ 631351 w 938146"/>
                <a:gd name="connsiteY192" fmla="*/ 227873 h 888629"/>
                <a:gd name="connsiteX193" fmla="*/ 630553 w 938146"/>
                <a:gd name="connsiteY193" fmla="*/ 231832 h 888629"/>
                <a:gd name="connsiteX194" fmla="*/ 625335 w 938146"/>
                <a:gd name="connsiteY194" fmla="*/ 240915 h 888629"/>
                <a:gd name="connsiteX195" fmla="*/ 620281 w 938146"/>
                <a:gd name="connsiteY195" fmla="*/ 251899 h 888629"/>
                <a:gd name="connsiteX196" fmla="*/ 618192 w 938146"/>
                <a:gd name="connsiteY196" fmla="*/ 258471 h 888629"/>
                <a:gd name="connsiteX197" fmla="*/ 616620 w 938146"/>
                <a:gd name="connsiteY197" fmla="*/ 267616 h 888629"/>
                <a:gd name="connsiteX198" fmla="*/ 616041 w 938146"/>
                <a:gd name="connsiteY198" fmla="*/ 273179 h 888629"/>
                <a:gd name="connsiteX199" fmla="*/ 617167 w 938146"/>
                <a:gd name="connsiteY199" fmla="*/ 278546 h 888629"/>
                <a:gd name="connsiteX200" fmla="*/ 616870 w 938146"/>
                <a:gd name="connsiteY200" fmla="*/ 283948 h 888629"/>
                <a:gd name="connsiteX201" fmla="*/ 613068 w 938146"/>
                <a:gd name="connsiteY201" fmla="*/ 288173 h 888629"/>
                <a:gd name="connsiteX202" fmla="*/ 610658 w 938146"/>
                <a:gd name="connsiteY202" fmla="*/ 288337 h 888629"/>
                <a:gd name="connsiteX203" fmla="*/ 607638 w 938146"/>
                <a:gd name="connsiteY203" fmla="*/ 287508 h 888629"/>
                <a:gd name="connsiteX204" fmla="*/ 604665 w 938146"/>
                <a:gd name="connsiteY204" fmla="*/ 289933 h 888629"/>
                <a:gd name="connsiteX205" fmla="*/ 604478 w 938146"/>
                <a:gd name="connsiteY205" fmla="*/ 293571 h 888629"/>
                <a:gd name="connsiteX206" fmla="*/ 604650 w 938146"/>
                <a:gd name="connsiteY206" fmla="*/ 298680 h 888629"/>
                <a:gd name="connsiteX207" fmla="*/ 603891 w 938146"/>
                <a:gd name="connsiteY207" fmla="*/ 314147 h 888629"/>
                <a:gd name="connsiteX208" fmla="*/ 602968 w 938146"/>
                <a:gd name="connsiteY208" fmla="*/ 325687 h 888629"/>
                <a:gd name="connsiteX209" fmla="*/ 601583 w 938146"/>
                <a:gd name="connsiteY209" fmla="*/ 336319 h 888629"/>
                <a:gd name="connsiteX210" fmla="*/ 600026 w 938146"/>
                <a:gd name="connsiteY210" fmla="*/ 342014 h 888629"/>
                <a:gd name="connsiteX211" fmla="*/ 598039 w 938146"/>
                <a:gd name="connsiteY211" fmla="*/ 343594 h 888629"/>
                <a:gd name="connsiteX212" fmla="*/ 591663 w 938146"/>
                <a:gd name="connsiteY212" fmla="*/ 344635 h 888629"/>
                <a:gd name="connsiteX213" fmla="*/ 586749 w 938146"/>
                <a:gd name="connsiteY213" fmla="*/ 354469 h 888629"/>
                <a:gd name="connsiteX214" fmla="*/ 582783 w 938146"/>
                <a:gd name="connsiteY214" fmla="*/ 371868 h 888629"/>
                <a:gd name="connsiteX215" fmla="*/ 580718 w 938146"/>
                <a:gd name="connsiteY215" fmla="*/ 378636 h 888629"/>
                <a:gd name="connsiteX216" fmla="*/ 576415 w 938146"/>
                <a:gd name="connsiteY216" fmla="*/ 389252 h 888629"/>
                <a:gd name="connsiteX217" fmla="*/ 577197 w 938146"/>
                <a:gd name="connsiteY217" fmla="*/ 392999 h 888629"/>
                <a:gd name="connsiteX218" fmla="*/ 578535 w 938146"/>
                <a:gd name="connsiteY218" fmla="*/ 397044 h 888629"/>
                <a:gd name="connsiteX219" fmla="*/ 576188 w 938146"/>
                <a:gd name="connsiteY219" fmla="*/ 404249 h 888629"/>
                <a:gd name="connsiteX220" fmla="*/ 572558 w 938146"/>
                <a:gd name="connsiteY220" fmla="*/ 412292 h 888629"/>
                <a:gd name="connsiteX221" fmla="*/ 572628 w 938146"/>
                <a:gd name="connsiteY221" fmla="*/ 415390 h 888629"/>
                <a:gd name="connsiteX222" fmla="*/ 573849 w 938146"/>
                <a:gd name="connsiteY222" fmla="*/ 421039 h 888629"/>
                <a:gd name="connsiteX223" fmla="*/ 574443 w 938146"/>
                <a:gd name="connsiteY223" fmla="*/ 426890 h 888629"/>
                <a:gd name="connsiteX224" fmla="*/ 571643 w 938146"/>
                <a:gd name="connsiteY224" fmla="*/ 431905 h 888629"/>
                <a:gd name="connsiteX225" fmla="*/ 566495 w 938146"/>
                <a:gd name="connsiteY225" fmla="*/ 434448 h 888629"/>
                <a:gd name="connsiteX226" fmla="*/ 561253 w 938146"/>
                <a:gd name="connsiteY226" fmla="*/ 431600 h 888629"/>
                <a:gd name="connsiteX227" fmla="*/ 558703 w 938146"/>
                <a:gd name="connsiteY227" fmla="*/ 428236 h 888629"/>
                <a:gd name="connsiteX228" fmla="*/ 556340 w 938146"/>
                <a:gd name="connsiteY228" fmla="*/ 422838 h 888629"/>
                <a:gd name="connsiteX229" fmla="*/ 553829 w 938146"/>
                <a:gd name="connsiteY229" fmla="*/ 419302 h 888629"/>
                <a:gd name="connsiteX230" fmla="*/ 551215 w 938146"/>
                <a:gd name="connsiteY230" fmla="*/ 417174 h 888629"/>
                <a:gd name="connsiteX231" fmla="*/ 541163 w 938146"/>
                <a:gd name="connsiteY231" fmla="*/ 405079 h 888629"/>
                <a:gd name="connsiteX232" fmla="*/ 531884 w 938146"/>
                <a:gd name="connsiteY232" fmla="*/ 385716 h 888629"/>
                <a:gd name="connsiteX233" fmla="*/ 523411 w 938146"/>
                <a:gd name="connsiteY233" fmla="*/ 378104 h 888629"/>
                <a:gd name="connsiteX234" fmla="*/ 517888 w 938146"/>
                <a:gd name="connsiteY234" fmla="*/ 374481 h 888629"/>
                <a:gd name="connsiteX235" fmla="*/ 515228 w 938146"/>
                <a:gd name="connsiteY235" fmla="*/ 370961 h 888629"/>
                <a:gd name="connsiteX236" fmla="*/ 512630 w 938146"/>
                <a:gd name="connsiteY236" fmla="*/ 366220 h 888629"/>
                <a:gd name="connsiteX237" fmla="*/ 510385 w 938146"/>
                <a:gd name="connsiteY237" fmla="*/ 360869 h 888629"/>
                <a:gd name="connsiteX238" fmla="*/ 508296 w 938146"/>
                <a:gd name="connsiteY238" fmla="*/ 354086 h 888629"/>
                <a:gd name="connsiteX239" fmla="*/ 507287 w 938146"/>
                <a:gd name="connsiteY239" fmla="*/ 349853 h 888629"/>
                <a:gd name="connsiteX240" fmla="*/ 507099 w 938146"/>
                <a:gd name="connsiteY240" fmla="*/ 343477 h 888629"/>
                <a:gd name="connsiteX241" fmla="*/ 507764 w 938146"/>
                <a:gd name="connsiteY241" fmla="*/ 339722 h 888629"/>
                <a:gd name="connsiteX242" fmla="*/ 508758 w 938146"/>
                <a:gd name="connsiteY242" fmla="*/ 337789 h 888629"/>
                <a:gd name="connsiteX243" fmla="*/ 515486 w 938146"/>
                <a:gd name="connsiteY243" fmla="*/ 336201 h 888629"/>
                <a:gd name="connsiteX244" fmla="*/ 517903 w 938146"/>
                <a:gd name="connsiteY244" fmla="*/ 337101 h 888629"/>
                <a:gd name="connsiteX245" fmla="*/ 520282 w 938146"/>
                <a:gd name="connsiteY245" fmla="*/ 340449 h 888629"/>
                <a:gd name="connsiteX246" fmla="*/ 522449 w 938146"/>
                <a:gd name="connsiteY246" fmla="*/ 341764 h 888629"/>
                <a:gd name="connsiteX247" fmla="*/ 527409 w 938146"/>
                <a:gd name="connsiteY247" fmla="*/ 325014 h 888629"/>
                <a:gd name="connsiteX248" fmla="*/ 555628 w 938146"/>
                <a:gd name="connsiteY248" fmla="*/ 315336 h 888629"/>
                <a:gd name="connsiteX249" fmla="*/ 564695 w 938146"/>
                <a:gd name="connsiteY249" fmla="*/ 313654 h 888629"/>
                <a:gd name="connsiteX250" fmla="*/ 573794 w 938146"/>
                <a:gd name="connsiteY250" fmla="*/ 313756 h 888629"/>
                <a:gd name="connsiteX251" fmla="*/ 572378 w 938146"/>
                <a:gd name="connsiteY251" fmla="*/ 309156 h 888629"/>
                <a:gd name="connsiteX252" fmla="*/ 571173 w 938146"/>
                <a:gd name="connsiteY252" fmla="*/ 303304 h 888629"/>
                <a:gd name="connsiteX253" fmla="*/ 569835 w 938146"/>
                <a:gd name="connsiteY253" fmla="*/ 301880 h 888629"/>
                <a:gd name="connsiteX254" fmla="*/ 562959 w 938146"/>
                <a:gd name="connsiteY254" fmla="*/ 305166 h 888629"/>
                <a:gd name="connsiteX255" fmla="*/ 552428 w 938146"/>
                <a:gd name="connsiteY255" fmla="*/ 308616 h 888629"/>
                <a:gd name="connsiteX256" fmla="*/ 547296 w 938146"/>
                <a:gd name="connsiteY256" fmla="*/ 308616 h 888629"/>
                <a:gd name="connsiteX257" fmla="*/ 542000 w 938146"/>
                <a:gd name="connsiteY257" fmla="*/ 306316 h 888629"/>
                <a:gd name="connsiteX258" fmla="*/ 536719 w 938146"/>
                <a:gd name="connsiteY258" fmla="*/ 307583 h 888629"/>
                <a:gd name="connsiteX259" fmla="*/ 531274 w 938146"/>
                <a:gd name="connsiteY259" fmla="*/ 312582 h 888629"/>
                <a:gd name="connsiteX260" fmla="*/ 525782 w 938146"/>
                <a:gd name="connsiteY260" fmla="*/ 315735 h 888629"/>
                <a:gd name="connsiteX261" fmla="*/ 520446 w 938146"/>
                <a:gd name="connsiteY261" fmla="*/ 317002 h 888629"/>
                <a:gd name="connsiteX262" fmla="*/ 509164 w 938146"/>
                <a:gd name="connsiteY262" fmla="*/ 316494 h 888629"/>
                <a:gd name="connsiteX263" fmla="*/ 506372 w 938146"/>
                <a:gd name="connsiteY263" fmla="*/ 313912 h 888629"/>
                <a:gd name="connsiteX264" fmla="*/ 502609 w 938146"/>
                <a:gd name="connsiteY264" fmla="*/ 307919 h 888629"/>
                <a:gd name="connsiteX265" fmla="*/ 501693 w 938146"/>
                <a:gd name="connsiteY265" fmla="*/ 304837 h 888629"/>
                <a:gd name="connsiteX266" fmla="*/ 500911 w 938146"/>
                <a:gd name="connsiteY266" fmla="*/ 301050 h 888629"/>
                <a:gd name="connsiteX267" fmla="*/ 500175 w 938146"/>
                <a:gd name="connsiteY267" fmla="*/ 289605 h 888629"/>
                <a:gd name="connsiteX268" fmla="*/ 500989 w 938146"/>
                <a:gd name="connsiteY268" fmla="*/ 286475 h 888629"/>
                <a:gd name="connsiteX269" fmla="*/ 502139 w 938146"/>
                <a:gd name="connsiteY269" fmla="*/ 284676 h 888629"/>
                <a:gd name="connsiteX270" fmla="*/ 503320 w 938146"/>
                <a:gd name="connsiteY270" fmla="*/ 283565 h 888629"/>
                <a:gd name="connsiteX271" fmla="*/ 505800 w 938146"/>
                <a:gd name="connsiteY271" fmla="*/ 283510 h 888629"/>
                <a:gd name="connsiteX272" fmla="*/ 508234 w 938146"/>
                <a:gd name="connsiteY272" fmla="*/ 285498 h 888629"/>
                <a:gd name="connsiteX273" fmla="*/ 513929 w 938146"/>
                <a:gd name="connsiteY273" fmla="*/ 292038 h 888629"/>
                <a:gd name="connsiteX274" fmla="*/ 512630 w 938146"/>
                <a:gd name="connsiteY274" fmla="*/ 285020 h 888629"/>
                <a:gd name="connsiteX275" fmla="*/ 529021 w 938146"/>
                <a:gd name="connsiteY275" fmla="*/ 276519 h 888629"/>
                <a:gd name="connsiteX276" fmla="*/ 536633 w 938146"/>
                <a:gd name="connsiteY276" fmla="*/ 269040 h 888629"/>
                <a:gd name="connsiteX277" fmla="*/ 540545 w 938146"/>
                <a:gd name="connsiteY277" fmla="*/ 267781 h 888629"/>
                <a:gd name="connsiteX278" fmla="*/ 544464 w 938146"/>
                <a:gd name="connsiteY278" fmla="*/ 268328 h 888629"/>
                <a:gd name="connsiteX279" fmla="*/ 543604 w 938146"/>
                <a:gd name="connsiteY279" fmla="*/ 264330 h 888629"/>
                <a:gd name="connsiteX280" fmla="*/ 543572 w 938146"/>
                <a:gd name="connsiteY280" fmla="*/ 260614 h 888629"/>
                <a:gd name="connsiteX281" fmla="*/ 546357 w 938146"/>
                <a:gd name="connsiteY281" fmla="*/ 257579 h 888629"/>
                <a:gd name="connsiteX282" fmla="*/ 548360 w 938146"/>
                <a:gd name="connsiteY282" fmla="*/ 256272 h 888629"/>
                <a:gd name="connsiteX283" fmla="*/ 554392 w 938146"/>
                <a:gd name="connsiteY283" fmla="*/ 254778 h 888629"/>
                <a:gd name="connsiteX284" fmla="*/ 568154 w 938146"/>
                <a:gd name="connsiteY284" fmla="*/ 255036 h 888629"/>
                <a:gd name="connsiteX285" fmla="*/ 573113 w 938146"/>
                <a:gd name="connsiteY285" fmla="*/ 252979 h 888629"/>
                <a:gd name="connsiteX286" fmla="*/ 576830 w 938146"/>
                <a:gd name="connsiteY286" fmla="*/ 247768 h 888629"/>
                <a:gd name="connsiteX287" fmla="*/ 572871 w 938146"/>
                <a:gd name="connsiteY287" fmla="*/ 249583 h 888629"/>
                <a:gd name="connsiteX288" fmla="*/ 568905 w 938146"/>
                <a:gd name="connsiteY288" fmla="*/ 249927 h 888629"/>
                <a:gd name="connsiteX289" fmla="*/ 567050 w 938146"/>
                <a:gd name="connsiteY289" fmla="*/ 248848 h 888629"/>
                <a:gd name="connsiteX290" fmla="*/ 562849 w 938146"/>
                <a:gd name="connsiteY290" fmla="*/ 244287 h 888629"/>
                <a:gd name="connsiteX291" fmla="*/ 560940 w 938146"/>
                <a:gd name="connsiteY291" fmla="*/ 238271 h 888629"/>
                <a:gd name="connsiteX292" fmla="*/ 566385 w 938146"/>
                <a:gd name="connsiteY292" fmla="*/ 226175 h 888629"/>
                <a:gd name="connsiteX293" fmla="*/ 568279 w 938146"/>
                <a:gd name="connsiteY293" fmla="*/ 220527 h 888629"/>
                <a:gd name="connsiteX294" fmla="*/ 562740 w 938146"/>
                <a:gd name="connsiteY294" fmla="*/ 221341 h 888629"/>
                <a:gd name="connsiteX295" fmla="*/ 560893 w 938146"/>
                <a:gd name="connsiteY295" fmla="*/ 223320 h 888629"/>
                <a:gd name="connsiteX296" fmla="*/ 554548 w 938146"/>
                <a:gd name="connsiteY296" fmla="*/ 234453 h 888629"/>
                <a:gd name="connsiteX297" fmla="*/ 549862 w 938146"/>
                <a:gd name="connsiteY297" fmla="*/ 239428 h 888629"/>
                <a:gd name="connsiteX298" fmla="*/ 544081 w 938146"/>
                <a:gd name="connsiteY298" fmla="*/ 241815 h 888629"/>
                <a:gd name="connsiteX299" fmla="*/ 538299 w 938146"/>
                <a:gd name="connsiteY299" fmla="*/ 241611 h 888629"/>
                <a:gd name="connsiteX300" fmla="*/ 537040 w 938146"/>
                <a:gd name="connsiteY300" fmla="*/ 240039 h 888629"/>
                <a:gd name="connsiteX301" fmla="*/ 535272 w 938146"/>
                <a:gd name="connsiteY301" fmla="*/ 232700 h 888629"/>
                <a:gd name="connsiteX302" fmla="*/ 534716 w 938146"/>
                <a:gd name="connsiteY302" fmla="*/ 228828 h 888629"/>
                <a:gd name="connsiteX303" fmla="*/ 534951 w 938146"/>
                <a:gd name="connsiteY303" fmla="*/ 226700 h 888629"/>
                <a:gd name="connsiteX304" fmla="*/ 536781 w 938146"/>
                <a:gd name="connsiteY304" fmla="*/ 220582 h 888629"/>
                <a:gd name="connsiteX305" fmla="*/ 537736 w 938146"/>
                <a:gd name="connsiteY305" fmla="*/ 214080 h 888629"/>
                <a:gd name="connsiteX306" fmla="*/ 537572 w 938146"/>
                <a:gd name="connsiteY306" fmla="*/ 208455 h 888629"/>
                <a:gd name="connsiteX307" fmla="*/ 536226 w 938146"/>
                <a:gd name="connsiteY307" fmla="*/ 207321 h 888629"/>
                <a:gd name="connsiteX308" fmla="*/ 534090 w 938146"/>
                <a:gd name="connsiteY308" fmla="*/ 212829 h 888629"/>
                <a:gd name="connsiteX309" fmla="*/ 532158 w 938146"/>
                <a:gd name="connsiteY309" fmla="*/ 220449 h 888629"/>
                <a:gd name="connsiteX310" fmla="*/ 529506 w 938146"/>
                <a:gd name="connsiteY310" fmla="*/ 224251 h 888629"/>
                <a:gd name="connsiteX311" fmla="*/ 526767 w 938146"/>
                <a:gd name="connsiteY311" fmla="*/ 223210 h 888629"/>
                <a:gd name="connsiteX312" fmla="*/ 525602 w 938146"/>
                <a:gd name="connsiteY312" fmla="*/ 220292 h 888629"/>
                <a:gd name="connsiteX313" fmla="*/ 524585 w 938146"/>
                <a:gd name="connsiteY313" fmla="*/ 215817 h 888629"/>
                <a:gd name="connsiteX314" fmla="*/ 523513 w 938146"/>
                <a:gd name="connsiteY314" fmla="*/ 214088 h 888629"/>
                <a:gd name="connsiteX315" fmla="*/ 522324 w 938146"/>
                <a:gd name="connsiteY315" fmla="*/ 214088 h 888629"/>
                <a:gd name="connsiteX316" fmla="*/ 519875 w 938146"/>
                <a:gd name="connsiteY316" fmla="*/ 215880 h 888629"/>
                <a:gd name="connsiteX317" fmla="*/ 517450 w 938146"/>
                <a:gd name="connsiteY317" fmla="*/ 219189 h 888629"/>
                <a:gd name="connsiteX318" fmla="*/ 518287 w 938146"/>
                <a:gd name="connsiteY318" fmla="*/ 224196 h 888629"/>
                <a:gd name="connsiteX319" fmla="*/ 518506 w 938146"/>
                <a:gd name="connsiteY319" fmla="*/ 229743 h 888629"/>
                <a:gd name="connsiteX320" fmla="*/ 517457 w 938146"/>
                <a:gd name="connsiteY320" fmla="*/ 234132 h 888629"/>
                <a:gd name="connsiteX321" fmla="*/ 516668 w 938146"/>
                <a:gd name="connsiteY321" fmla="*/ 239475 h 888629"/>
                <a:gd name="connsiteX322" fmla="*/ 519163 w 938146"/>
                <a:gd name="connsiteY322" fmla="*/ 242832 h 888629"/>
                <a:gd name="connsiteX323" fmla="*/ 521197 w 938146"/>
                <a:gd name="connsiteY323" fmla="*/ 248019 h 888629"/>
                <a:gd name="connsiteX324" fmla="*/ 518146 w 938146"/>
                <a:gd name="connsiteY324" fmla="*/ 250452 h 888629"/>
                <a:gd name="connsiteX325" fmla="*/ 515157 w 938146"/>
                <a:gd name="connsiteY325" fmla="*/ 253988 h 888629"/>
                <a:gd name="connsiteX326" fmla="*/ 512412 w 938146"/>
                <a:gd name="connsiteY326" fmla="*/ 259425 h 888629"/>
                <a:gd name="connsiteX327" fmla="*/ 509603 w 938146"/>
                <a:gd name="connsiteY327" fmla="*/ 263642 h 888629"/>
                <a:gd name="connsiteX328" fmla="*/ 505151 w 938146"/>
                <a:gd name="connsiteY328" fmla="*/ 264088 h 888629"/>
                <a:gd name="connsiteX329" fmla="*/ 499604 w 938146"/>
                <a:gd name="connsiteY329" fmla="*/ 266419 h 888629"/>
                <a:gd name="connsiteX330" fmla="*/ 488519 w 938146"/>
                <a:gd name="connsiteY330" fmla="*/ 267241 h 888629"/>
                <a:gd name="connsiteX331" fmla="*/ 483308 w 938146"/>
                <a:gd name="connsiteY331" fmla="*/ 260380 h 888629"/>
                <a:gd name="connsiteX332" fmla="*/ 482354 w 938146"/>
                <a:gd name="connsiteY332" fmla="*/ 257109 h 888629"/>
                <a:gd name="connsiteX333" fmla="*/ 481313 w 938146"/>
                <a:gd name="connsiteY333" fmla="*/ 254911 h 888629"/>
                <a:gd name="connsiteX334" fmla="*/ 477855 w 938146"/>
                <a:gd name="connsiteY334" fmla="*/ 251289 h 888629"/>
                <a:gd name="connsiteX335" fmla="*/ 472809 w 938146"/>
                <a:gd name="connsiteY335" fmla="*/ 240539 h 888629"/>
                <a:gd name="connsiteX336" fmla="*/ 468921 w 938146"/>
                <a:gd name="connsiteY336" fmla="*/ 228194 h 888629"/>
                <a:gd name="connsiteX337" fmla="*/ 466300 w 938146"/>
                <a:gd name="connsiteY337" fmla="*/ 226989 h 888629"/>
                <a:gd name="connsiteX338" fmla="*/ 462420 w 938146"/>
                <a:gd name="connsiteY338" fmla="*/ 222890 h 888629"/>
                <a:gd name="connsiteX339" fmla="*/ 460307 w 938146"/>
                <a:gd name="connsiteY339" fmla="*/ 219369 h 888629"/>
                <a:gd name="connsiteX340" fmla="*/ 458297 w 938146"/>
                <a:gd name="connsiteY340" fmla="*/ 214652 h 888629"/>
                <a:gd name="connsiteX341" fmla="*/ 457694 w 938146"/>
                <a:gd name="connsiteY341" fmla="*/ 209042 h 888629"/>
                <a:gd name="connsiteX342" fmla="*/ 457890 w 938146"/>
                <a:gd name="connsiteY342" fmla="*/ 203910 h 888629"/>
                <a:gd name="connsiteX343" fmla="*/ 460213 w 938146"/>
                <a:gd name="connsiteY343" fmla="*/ 201626 h 888629"/>
                <a:gd name="connsiteX344" fmla="*/ 454721 w 938146"/>
                <a:gd name="connsiteY344" fmla="*/ 195828 h 888629"/>
                <a:gd name="connsiteX345" fmla="*/ 449331 w 938146"/>
                <a:gd name="connsiteY345" fmla="*/ 188130 h 888629"/>
                <a:gd name="connsiteX346" fmla="*/ 451318 w 938146"/>
                <a:gd name="connsiteY346" fmla="*/ 185533 h 888629"/>
                <a:gd name="connsiteX347" fmla="*/ 453321 w 938146"/>
                <a:gd name="connsiteY347" fmla="*/ 184391 h 888629"/>
                <a:gd name="connsiteX348" fmla="*/ 469296 w 938146"/>
                <a:gd name="connsiteY348" fmla="*/ 193380 h 888629"/>
                <a:gd name="connsiteX349" fmla="*/ 470360 w 938146"/>
                <a:gd name="connsiteY349" fmla="*/ 192261 h 888629"/>
                <a:gd name="connsiteX350" fmla="*/ 472113 w 938146"/>
                <a:gd name="connsiteY350" fmla="*/ 187802 h 888629"/>
                <a:gd name="connsiteX351" fmla="*/ 471487 w 938146"/>
                <a:gd name="connsiteY351" fmla="*/ 186299 h 888629"/>
                <a:gd name="connsiteX352" fmla="*/ 468811 w 938146"/>
                <a:gd name="connsiteY352" fmla="*/ 185267 h 888629"/>
                <a:gd name="connsiteX353" fmla="*/ 465166 w 938146"/>
                <a:gd name="connsiteY353" fmla="*/ 185298 h 888629"/>
                <a:gd name="connsiteX354" fmla="*/ 464258 w 938146"/>
                <a:gd name="connsiteY354" fmla="*/ 184375 h 888629"/>
                <a:gd name="connsiteX355" fmla="*/ 462850 w 938146"/>
                <a:gd name="connsiteY355" fmla="*/ 179517 h 888629"/>
                <a:gd name="connsiteX356" fmla="*/ 461622 w 938146"/>
                <a:gd name="connsiteY356" fmla="*/ 173516 h 888629"/>
                <a:gd name="connsiteX357" fmla="*/ 461097 w 938146"/>
                <a:gd name="connsiteY357" fmla="*/ 169503 h 888629"/>
                <a:gd name="connsiteX358" fmla="*/ 460894 w 938146"/>
                <a:gd name="connsiteY358" fmla="*/ 164785 h 888629"/>
                <a:gd name="connsiteX359" fmla="*/ 463609 w 938146"/>
                <a:gd name="connsiteY359" fmla="*/ 157681 h 888629"/>
                <a:gd name="connsiteX360" fmla="*/ 465095 w 938146"/>
                <a:gd name="connsiteY360" fmla="*/ 151282 h 888629"/>
                <a:gd name="connsiteX361" fmla="*/ 462779 w 938146"/>
                <a:gd name="connsiteY361" fmla="*/ 148309 h 888629"/>
                <a:gd name="connsiteX362" fmla="*/ 456216 w 938146"/>
                <a:gd name="connsiteY362" fmla="*/ 148489 h 888629"/>
                <a:gd name="connsiteX363" fmla="*/ 454033 w 938146"/>
                <a:gd name="connsiteY363" fmla="*/ 149396 h 888629"/>
                <a:gd name="connsiteX364" fmla="*/ 454839 w 938146"/>
                <a:gd name="connsiteY364" fmla="*/ 158589 h 888629"/>
                <a:gd name="connsiteX365" fmla="*/ 452750 w 938146"/>
                <a:gd name="connsiteY365" fmla="*/ 164902 h 888629"/>
                <a:gd name="connsiteX366" fmla="*/ 448744 w 938146"/>
                <a:gd name="connsiteY366" fmla="*/ 169808 h 888629"/>
                <a:gd name="connsiteX367" fmla="*/ 445873 w 938146"/>
                <a:gd name="connsiteY367" fmla="*/ 167422 h 888629"/>
                <a:gd name="connsiteX368" fmla="*/ 443659 w 938146"/>
                <a:gd name="connsiteY368" fmla="*/ 155342 h 888629"/>
                <a:gd name="connsiteX369" fmla="*/ 440764 w 938146"/>
                <a:gd name="connsiteY369" fmla="*/ 146862 h 888629"/>
                <a:gd name="connsiteX370" fmla="*/ 439677 w 938146"/>
                <a:gd name="connsiteY370" fmla="*/ 141487 h 888629"/>
                <a:gd name="connsiteX371" fmla="*/ 438848 w 938146"/>
                <a:gd name="connsiteY371" fmla="*/ 133718 h 888629"/>
                <a:gd name="connsiteX372" fmla="*/ 437674 w 938146"/>
                <a:gd name="connsiteY372" fmla="*/ 128031 h 888629"/>
                <a:gd name="connsiteX373" fmla="*/ 435546 w 938146"/>
                <a:gd name="connsiteY373" fmla="*/ 121130 h 888629"/>
                <a:gd name="connsiteX374" fmla="*/ 435264 w 938146"/>
                <a:gd name="connsiteY374" fmla="*/ 116859 h 888629"/>
                <a:gd name="connsiteX375" fmla="*/ 435530 w 938146"/>
                <a:gd name="connsiteY375" fmla="*/ 113690 h 888629"/>
                <a:gd name="connsiteX376" fmla="*/ 437150 w 938146"/>
                <a:gd name="connsiteY376" fmla="*/ 106477 h 888629"/>
                <a:gd name="connsiteX377" fmla="*/ 435922 w 938146"/>
                <a:gd name="connsiteY377" fmla="*/ 100437 h 888629"/>
                <a:gd name="connsiteX378" fmla="*/ 434420 w 938146"/>
                <a:gd name="connsiteY378" fmla="*/ 95117 h 888629"/>
                <a:gd name="connsiteX379" fmla="*/ 434326 w 938146"/>
                <a:gd name="connsiteY379" fmla="*/ 92074 h 888629"/>
                <a:gd name="connsiteX380" fmla="*/ 435734 w 938146"/>
                <a:gd name="connsiteY380" fmla="*/ 88311 h 888629"/>
                <a:gd name="connsiteX381" fmla="*/ 437001 w 938146"/>
                <a:gd name="connsiteY381" fmla="*/ 87059 h 888629"/>
                <a:gd name="connsiteX382" fmla="*/ 438363 w 938146"/>
                <a:gd name="connsiteY382" fmla="*/ 87333 h 888629"/>
                <a:gd name="connsiteX383" fmla="*/ 442392 w 938146"/>
                <a:gd name="connsiteY383" fmla="*/ 91816 h 888629"/>
                <a:gd name="connsiteX384" fmla="*/ 444606 w 938146"/>
                <a:gd name="connsiteY384" fmla="*/ 97159 h 888629"/>
                <a:gd name="connsiteX385" fmla="*/ 445372 w 938146"/>
                <a:gd name="connsiteY385" fmla="*/ 96729 h 888629"/>
                <a:gd name="connsiteX386" fmla="*/ 446812 w 938146"/>
                <a:gd name="connsiteY386" fmla="*/ 88780 h 888629"/>
                <a:gd name="connsiteX387" fmla="*/ 448854 w 938146"/>
                <a:gd name="connsiteY387" fmla="*/ 86981 h 888629"/>
                <a:gd name="connsiteX388" fmla="*/ 456732 w 938146"/>
                <a:gd name="connsiteY388" fmla="*/ 84352 h 888629"/>
                <a:gd name="connsiteX389" fmla="*/ 465502 w 938146"/>
                <a:gd name="connsiteY389" fmla="*/ 94624 h 888629"/>
                <a:gd name="connsiteX390" fmla="*/ 467771 w 938146"/>
                <a:gd name="connsiteY390" fmla="*/ 96901 h 888629"/>
                <a:gd name="connsiteX391" fmla="*/ 469586 w 938146"/>
                <a:gd name="connsiteY391" fmla="*/ 97636 h 888629"/>
                <a:gd name="connsiteX392" fmla="*/ 468647 w 938146"/>
                <a:gd name="connsiteY392" fmla="*/ 93091 h 888629"/>
                <a:gd name="connsiteX393" fmla="*/ 468076 w 938146"/>
                <a:gd name="connsiteY393" fmla="*/ 87169 h 888629"/>
                <a:gd name="connsiteX394" fmla="*/ 469414 w 938146"/>
                <a:gd name="connsiteY394" fmla="*/ 84923 h 888629"/>
                <a:gd name="connsiteX395" fmla="*/ 476494 w 938146"/>
                <a:gd name="connsiteY395" fmla="*/ 90220 h 888629"/>
                <a:gd name="connsiteX396" fmla="*/ 479811 w 938146"/>
                <a:gd name="connsiteY396" fmla="*/ 89899 h 888629"/>
                <a:gd name="connsiteX397" fmla="*/ 487588 w 938146"/>
                <a:gd name="connsiteY397" fmla="*/ 82968 h 888629"/>
                <a:gd name="connsiteX398" fmla="*/ 500441 w 938146"/>
                <a:gd name="connsiteY398" fmla="*/ 79322 h 888629"/>
                <a:gd name="connsiteX399" fmla="*/ 505300 w 938146"/>
                <a:gd name="connsiteY399" fmla="*/ 84806 h 888629"/>
                <a:gd name="connsiteX400" fmla="*/ 505550 w 938146"/>
                <a:gd name="connsiteY400" fmla="*/ 87724 h 888629"/>
                <a:gd name="connsiteX401" fmla="*/ 505449 w 938146"/>
                <a:gd name="connsiteY401" fmla="*/ 91644 h 888629"/>
                <a:gd name="connsiteX402" fmla="*/ 505136 w 938146"/>
                <a:gd name="connsiteY402" fmla="*/ 92817 h 888629"/>
                <a:gd name="connsiteX403" fmla="*/ 502296 w 938146"/>
                <a:gd name="connsiteY403" fmla="*/ 97363 h 888629"/>
                <a:gd name="connsiteX404" fmla="*/ 486086 w 938146"/>
                <a:gd name="connsiteY404" fmla="*/ 101063 h 888629"/>
                <a:gd name="connsiteX405" fmla="*/ 475461 w 938146"/>
                <a:gd name="connsiteY405" fmla="*/ 115169 h 888629"/>
                <a:gd name="connsiteX406" fmla="*/ 489950 w 938146"/>
                <a:gd name="connsiteY406" fmla="*/ 112908 h 888629"/>
                <a:gd name="connsiteX407" fmla="*/ 492555 w 938146"/>
                <a:gd name="connsiteY407" fmla="*/ 114519 h 888629"/>
                <a:gd name="connsiteX408" fmla="*/ 493651 w 938146"/>
                <a:gd name="connsiteY408" fmla="*/ 125871 h 888629"/>
                <a:gd name="connsiteX409" fmla="*/ 494707 w 938146"/>
                <a:gd name="connsiteY409" fmla="*/ 127060 h 888629"/>
                <a:gd name="connsiteX410" fmla="*/ 498431 w 938146"/>
                <a:gd name="connsiteY410" fmla="*/ 128703 h 888629"/>
                <a:gd name="connsiteX411" fmla="*/ 500958 w 938146"/>
                <a:gd name="connsiteY411" fmla="*/ 132067 h 888629"/>
                <a:gd name="connsiteX412" fmla="*/ 503539 w 938146"/>
                <a:gd name="connsiteY412" fmla="*/ 138451 h 888629"/>
                <a:gd name="connsiteX413" fmla="*/ 506254 w 938146"/>
                <a:gd name="connsiteY413" fmla="*/ 142731 h 888629"/>
                <a:gd name="connsiteX414" fmla="*/ 507842 w 938146"/>
                <a:gd name="connsiteY414" fmla="*/ 142199 h 888629"/>
                <a:gd name="connsiteX415" fmla="*/ 508421 w 938146"/>
                <a:gd name="connsiteY415" fmla="*/ 137559 h 888629"/>
                <a:gd name="connsiteX416" fmla="*/ 507772 w 938146"/>
                <a:gd name="connsiteY416" fmla="*/ 132044 h 888629"/>
                <a:gd name="connsiteX417" fmla="*/ 507435 w 938146"/>
                <a:gd name="connsiteY417" fmla="*/ 125730 h 888629"/>
                <a:gd name="connsiteX418" fmla="*/ 507624 w 938146"/>
                <a:gd name="connsiteY418" fmla="*/ 118885 h 888629"/>
                <a:gd name="connsiteX419" fmla="*/ 508061 w 938146"/>
                <a:gd name="connsiteY419" fmla="*/ 113197 h 888629"/>
                <a:gd name="connsiteX420" fmla="*/ 511105 w 938146"/>
                <a:gd name="connsiteY420" fmla="*/ 109176 h 888629"/>
                <a:gd name="connsiteX421" fmla="*/ 515525 w 938146"/>
                <a:gd name="connsiteY421" fmla="*/ 96041 h 888629"/>
                <a:gd name="connsiteX422" fmla="*/ 520219 w 938146"/>
                <a:gd name="connsiteY422" fmla="*/ 87059 h 888629"/>
                <a:gd name="connsiteX423" fmla="*/ 525445 w 938146"/>
                <a:gd name="connsiteY423" fmla="*/ 91057 h 888629"/>
                <a:gd name="connsiteX424" fmla="*/ 530288 w 938146"/>
                <a:gd name="connsiteY424" fmla="*/ 102260 h 888629"/>
                <a:gd name="connsiteX425" fmla="*/ 534653 w 938146"/>
                <a:gd name="connsiteY425" fmla="*/ 118071 h 888629"/>
                <a:gd name="connsiteX426" fmla="*/ 538886 w 938146"/>
                <a:gd name="connsiteY426" fmla="*/ 134743 h 888629"/>
                <a:gd name="connsiteX427" fmla="*/ 543627 w 938146"/>
                <a:gd name="connsiteY427" fmla="*/ 155107 h 888629"/>
                <a:gd name="connsiteX428" fmla="*/ 545911 w 938146"/>
                <a:gd name="connsiteY428" fmla="*/ 162211 h 888629"/>
                <a:gd name="connsiteX429" fmla="*/ 547985 w 938146"/>
                <a:gd name="connsiteY429" fmla="*/ 163885 h 888629"/>
                <a:gd name="connsiteX430" fmla="*/ 557561 w 938146"/>
                <a:gd name="connsiteY430" fmla="*/ 184594 h 888629"/>
                <a:gd name="connsiteX431" fmla="*/ 558640 w 938146"/>
                <a:gd name="connsiteY431" fmla="*/ 185165 h 888629"/>
                <a:gd name="connsiteX432" fmla="*/ 556661 w 938146"/>
                <a:gd name="connsiteY432" fmla="*/ 169456 h 888629"/>
                <a:gd name="connsiteX433" fmla="*/ 551701 w 938146"/>
                <a:gd name="connsiteY433" fmla="*/ 142410 h 888629"/>
                <a:gd name="connsiteX434" fmla="*/ 548352 w 938146"/>
                <a:gd name="connsiteY434" fmla="*/ 121240 h 888629"/>
                <a:gd name="connsiteX435" fmla="*/ 547594 w 938146"/>
                <a:gd name="connsiteY435" fmla="*/ 113056 h 888629"/>
                <a:gd name="connsiteX436" fmla="*/ 547054 w 938146"/>
                <a:gd name="connsiteY436" fmla="*/ 101470 h 888629"/>
                <a:gd name="connsiteX437" fmla="*/ 547265 w 938146"/>
                <a:gd name="connsiteY437" fmla="*/ 98137 h 888629"/>
                <a:gd name="connsiteX438" fmla="*/ 547695 w 938146"/>
                <a:gd name="connsiteY438" fmla="*/ 95109 h 888629"/>
                <a:gd name="connsiteX439" fmla="*/ 550121 w 938146"/>
                <a:gd name="connsiteY439" fmla="*/ 82545 h 888629"/>
                <a:gd name="connsiteX440" fmla="*/ 553296 w 938146"/>
                <a:gd name="connsiteY440" fmla="*/ 76396 h 888629"/>
                <a:gd name="connsiteX441" fmla="*/ 552334 w 938146"/>
                <a:gd name="connsiteY441" fmla="*/ 67681 h 888629"/>
                <a:gd name="connsiteX442" fmla="*/ 553148 w 938146"/>
                <a:gd name="connsiteY442" fmla="*/ 60945 h 888629"/>
                <a:gd name="connsiteX443" fmla="*/ 556481 w 938146"/>
                <a:gd name="connsiteY443" fmla="*/ 55593 h 888629"/>
                <a:gd name="connsiteX444" fmla="*/ 559579 w 938146"/>
                <a:gd name="connsiteY444" fmla="*/ 55202 h 888629"/>
                <a:gd name="connsiteX445" fmla="*/ 562591 w 938146"/>
                <a:gd name="connsiteY445" fmla="*/ 59270 h 888629"/>
                <a:gd name="connsiteX446" fmla="*/ 568357 w 938146"/>
                <a:gd name="connsiteY446" fmla="*/ 73611 h 888629"/>
                <a:gd name="connsiteX447" fmla="*/ 913934 w 938146"/>
                <a:gd name="connsiteY447" fmla="*/ 46729 h 888629"/>
                <a:gd name="connsiteX448" fmla="*/ 893108 w 938146"/>
                <a:gd name="connsiteY448" fmla="*/ 51541 h 888629"/>
                <a:gd name="connsiteX449" fmla="*/ 891003 w 938146"/>
                <a:gd name="connsiteY449" fmla="*/ 48169 h 888629"/>
                <a:gd name="connsiteX450" fmla="*/ 924753 w 938146"/>
                <a:gd name="connsiteY450" fmla="*/ 34024 h 888629"/>
                <a:gd name="connsiteX451" fmla="*/ 926498 w 938146"/>
                <a:gd name="connsiteY451" fmla="*/ 32639 h 888629"/>
                <a:gd name="connsiteX452" fmla="*/ 932764 w 938146"/>
                <a:gd name="connsiteY452" fmla="*/ 30871 h 888629"/>
                <a:gd name="connsiteX453" fmla="*/ 938147 w 938146"/>
                <a:gd name="connsiteY453" fmla="*/ 34095 h 888629"/>
                <a:gd name="connsiteX454" fmla="*/ 936551 w 938146"/>
                <a:gd name="connsiteY454" fmla="*/ 36582 h 888629"/>
                <a:gd name="connsiteX455" fmla="*/ 913934 w 938146"/>
                <a:gd name="connsiteY455" fmla="*/ 46729 h 888629"/>
                <a:gd name="connsiteX456" fmla="*/ 611284 w 938146"/>
                <a:gd name="connsiteY456" fmla="*/ 23259 h 888629"/>
                <a:gd name="connsiteX457" fmla="*/ 606527 w 938146"/>
                <a:gd name="connsiteY457" fmla="*/ 30449 h 888629"/>
                <a:gd name="connsiteX458" fmla="*/ 598563 w 938146"/>
                <a:gd name="connsiteY458" fmla="*/ 24918 h 888629"/>
                <a:gd name="connsiteX459" fmla="*/ 599510 w 938146"/>
                <a:gd name="connsiteY459" fmla="*/ 19222 h 888629"/>
                <a:gd name="connsiteX460" fmla="*/ 601403 w 938146"/>
                <a:gd name="connsiteY460" fmla="*/ 15749 h 888629"/>
                <a:gd name="connsiteX461" fmla="*/ 606402 w 938146"/>
                <a:gd name="connsiteY461" fmla="*/ 17055 h 888629"/>
                <a:gd name="connsiteX462" fmla="*/ 611284 w 938146"/>
                <a:gd name="connsiteY462" fmla="*/ 23259 h 888629"/>
                <a:gd name="connsiteX463" fmla="*/ 658623 w 938146"/>
                <a:gd name="connsiteY463" fmla="*/ 29893 h 888629"/>
                <a:gd name="connsiteX464" fmla="*/ 660830 w 938146"/>
                <a:gd name="connsiteY464" fmla="*/ 31333 h 888629"/>
                <a:gd name="connsiteX465" fmla="*/ 672925 w 938146"/>
                <a:gd name="connsiteY465" fmla="*/ 30809 h 888629"/>
                <a:gd name="connsiteX466" fmla="*/ 675241 w 938146"/>
                <a:gd name="connsiteY466" fmla="*/ 33969 h 888629"/>
                <a:gd name="connsiteX467" fmla="*/ 676156 w 938146"/>
                <a:gd name="connsiteY467" fmla="*/ 41613 h 888629"/>
                <a:gd name="connsiteX468" fmla="*/ 678002 w 938146"/>
                <a:gd name="connsiteY468" fmla="*/ 44226 h 888629"/>
                <a:gd name="connsiteX469" fmla="*/ 680576 w 938146"/>
                <a:gd name="connsiteY469" fmla="*/ 45039 h 888629"/>
                <a:gd name="connsiteX470" fmla="*/ 686999 w 938146"/>
                <a:gd name="connsiteY470" fmla="*/ 54326 h 888629"/>
                <a:gd name="connsiteX471" fmla="*/ 689182 w 938146"/>
                <a:gd name="connsiteY471" fmla="*/ 55656 h 888629"/>
                <a:gd name="connsiteX472" fmla="*/ 691083 w 938146"/>
                <a:gd name="connsiteY472" fmla="*/ 50508 h 888629"/>
                <a:gd name="connsiteX473" fmla="*/ 692538 w 938146"/>
                <a:gd name="connsiteY473" fmla="*/ 37607 h 888629"/>
                <a:gd name="connsiteX474" fmla="*/ 692616 w 938146"/>
                <a:gd name="connsiteY474" fmla="*/ 22305 h 888629"/>
                <a:gd name="connsiteX475" fmla="*/ 691998 w 938146"/>
                <a:gd name="connsiteY475" fmla="*/ 14825 h 888629"/>
                <a:gd name="connsiteX476" fmla="*/ 692718 w 938146"/>
                <a:gd name="connsiteY476" fmla="*/ 10006 h 888629"/>
                <a:gd name="connsiteX477" fmla="*/ 694869 w 938146"/>
                <a:gd name="connsiteY477" fmla="*/ 8129 h 888629"/>
                <a:gd name="connsiteX478" fmla="*/ 697576 w 938146"/>
                <a:gd name="connsiteY478" fmla="*/ 8629 h 888629"/>
                <a:gd name="connsiteX479" fmla="*/ 700221 w 938146"/>
                <a:gd name="connsiteY479" fmla="*/ 5938 h 888629"/>
                <a:gd name="connsiteX480" fmla="*/ 702505 w 938146"/>
                <a:gd name="connsiteY480" fmla="*/ 1181 h 888629"/>
                <a:gd name="connsiteX481" fmla="*/ 704954 w 938146"/>
                <a:gd name="connsiteY481" fmla="*/ 524 h 888629"/>
                <a:gd name="connsiteX482" fmla="*/ 710298 w 938146"/>
                <a:gd name="connsiteY482" fmla="*/ 4139 h 888629"/>
                <a:gd name="connsiteX483" fmla="*/ 711706 w 938146"/>
                <a:gd name="connsiteY483" fmla="*/ 6971 h 888629"/>
                <a:gd name="connsiteX484" fmla="*/ 710274 w 938146"/>
                <a:gd name="connsiteY484" fmla="*/ 12807 h 888629"/>
                <a:gd name="connsiteX485" fmla="*/ 709718 w 938146"/>
                <a:gd name="connsiteY485" fmla="*/ 21092 h 888629"/>
                <a:gd name="connsiteX486" fmla="*/ 707301 w 938146"/>
                <a:gd name="connsiteY486" fmla="*/ 38038 h 888629"/>
                <a:gd name="connsiteX487" fmla="*/ 712543 w 938146"/>
                <a:gd name="connsiteY487" fmla="*/ 39078 h 888629"/>
                <a:gd name="connsiteX488" fmla="*/ 719889 w 938146"/>
                <a:gd name="connsiteY488" fmla="*/ 35511 h 888629"/>
                <a:gd name="connsiteX489" fmla="*/ 721751 w 938146"/>
                <a:gd name="connsiteY489" fmla="*/ 30613 h 888629"/>
                <a:gd name="connsiteX490" fmla="*/ 725702 w 938146"/>
                <a:gd name="connsiteY490" fmla="*/ 22790 h 888629"/>
                <a:gd name="connsiteX491" fmla="*/ 729880 w 938146"/>
                <a:gd name="connsiteY491" fmla="*/ 24026 h 888629"/>
                <a:gd name="connsiteX492" fmla="*/ 731882 w 938146"/>
                <a:gd name="connsiteY492" fmla="*/ 22985 h 888629"/>
                <a:gd name="connsiteX493" fmla="*/ 732892 w 938146"/>
                <a:gd name="connsiteY493" fmla="*/ 19566 h 888629"/>
                <a:gd name="connsiteX494" fmla="*/ 733275 w 938146"/>
                <a:gd name="connsiteY494" fmla="*/ 15490 h 888629"/>
                <a:gd name="connsiteX495" fmla="*/ 735583 w 938146"/>
                <a:gd name="connsiteY495" fmla="*/ 16171 h 888629"/>
                <a:gd name="connsiteX496" fmla="*/ 738743 w 938146"/>
                <a:gd name="connsiteY496" fmla="*/ 24018 h 888629"/>
                <a:gd name="connsiteX497" fmla="*/ 740214 w 938146"/>
                <a:gd name="connsiteY497" fmla="*/ 25231 h 888629"/>
                <a:gd name="connsiteX498" fmla="*/ 742905 w 938146"/>
                <a:gd name="connsiteY498" fmla="*/ 23212 h 888629"/>
                <a:gd name="connsiteX499" fmla="*/ 743993 w 938146"/>
                <a:gd name="connsiteY499" fmla="*/ 23290 h 888629"/>
                <a:gd name="connsiteX500" fmla="*/ 746653 w 938146"/>
                <a:gd name="connsiteY500" fmla="*/ 26412 h 888629"/>
                <a:gd name="connsiteX501" fmla="*/ 759045 w 938146"/>
                <a:gd name="connsiteY501" fmla="*/ 32068 h 888629"/>
                <a:gd name="connsiteX502" fmla="*/ 763340 w 938146"/>
                <a:gd name="connsiteY502" fmla="*/ 35080 h 888629"/>
                <a:gd name="connsiteX503" fmla="*/ 765187 w 938146"/>
                <a:gd name="connsiteY503" fmla="*/ 37889 h 888629"/>
                <a:gd name="connsiteX504" fmla="*/ 767057 w 938146"/>
                <a:gd name="connsiteY504" fmla="*/ 39540 h 888629"/>
                <a:gd name="connsiteX505" fmla="*/ 780239 w 938146"/>
                <a:gd name="connsiteY505" fmla="*/ 39500 h 888629"/>
                <a:gd name="connsiteX506" fmla="*/ 789549 w 938146"/>
                <a:gd name="connsiteY506" fmla="*/ 41488 h 888629"/>
                <a:gd name="connsiteX507" fmla="*/ 792983 w 938146"/>
                <a:gd name="connsiteY507" fmla="*/ 45916 h 888629"/>
                <a:gd name="connsiteX508" fmla="*/ 795862 w 938146"/>
                <a:gd name="connsiteY508" fmla="*/ 54365 h 888629"/>
                <a:gd name="connsiteX509" fmla="*/ 796966 w 938146"/>
                <a:gd name="connsiteY509" fmla="*/ 73634 h 888629"/>
                <a:gd name="connsiteX510" fmla="*/ 794360 w 938146"/>
                <a:gd name="connsiteY510" fmla="*/ 78790 h 888629"/>
                <a:gd name="connsiteX511" fmla="*/ 775506 w 938146"/>
                <a:gd name="connsiteY511" fmla="*/ 102018 h 888629"/>
                <a:gd name="connsiteX512" fmla="*/ 770780 w 938146"/>
                <a:gd name="connsiteY512" fmla="*/ 109395 h 888629"/>
                <a:gd name="connsiteX513" fmla="*/ 768496 w 938146"/>
                <a:gd name="connsiteY513" fmla="*/ 116155 h 888629"/>
                <a:gd name="connsiteX514" fmla="*/ 764639 w 938146"/>
                <a:gd name="connsiteY514" fmla="*/ 130808 h 888629"/>
                <a:gd name="connsiteX515" fmla="*/ 762769 w 938146"/>
                <a:gd name="connsiteY515" fmla="*/ 135205 h 888629"/>
                <a:gd name="connsiteX516" fmla="*/ 753944 w 938146"/>
                <a:gd name="connsiteY516" fmla="*/ 142105 h 888629"/>
                <a:gd name="connsiteX517" fmla="*/ 751879 w 938146"/>
                <a:gd name="connsiteY517" fmla="*/ 142840 h 888629"/>
                <a:gd name="connsiteX518" fmla="*/ 745245 w 938146"/>
                <a:gd name="connsiteY518" fmla="*/ 139468 h 888629"/>
                <a:gd name="connsiteX519" fmla="*/ 743218 w 938146"/>
                <a:gd name="connsiteY519" fmla="*/ 139781 h 888629"/>
                <a:gd name="connsiteX520" fmla="*/ 735153 w 938146"/>
                <a:gd name="connsiteY520" fmla="*/ 147253 h 888629"/>
                <a:gd name="connsiteX521" fmla="*/ 732375 w 938146"/>
                <a:gd name="connsiteY521" fmla="*/ 151751 h 888629"/>
                <a:gd name="connsiteX522" fmla="*/ 729653 w 938146"/>
                <a:gd name="connsiteY522" fmla="*/ 157400 h 888629"/>
                <a:gd name="connsiteX523" fmla="*/ 725584 w 938146"/>
                <a:gd name="connsiteY523" fmla="*/ 159880 h 888629"/>
                <a:gd name="connsiteX524" fmla="*/ 721438 w 938146"/>
                <a:gd name="connsiteY524" fmla="*/ 158550 h 888629"/>
                <a:gd name="connsiteX525" fmla="*/ 702662 w 938146"/>
                <a:gd name="connsiteY525" fmla="*/ 155616 h 888629"/>
                <a:gd name="connsiteX526" fmla="*/ 700151 w 938146"/>
                <a:gd name="connsiteY526" fmla="*/ 151650 h 888629"/>
                <a:gd name="connsiteX527" fmla="*/ 698093 w 938146"/>
                <a:gd name="connsiteY527" fmla="*/ 143998 h 888629"/>
                <a:gd name="connsiteX528" fmla="*/ 701825 w 938146"/>
                <a:gd name="connsiteY528" fmla="*/ 134141 h 888629"/>
                <a:gd name="connsiteX529" fmla="*/ 680881 w 938146"/>
                <a:gd name="connsiteY529" fmla="*/ 137818 h 888629"/>
                <a:gd name="connsiteX530" fmla="*/ 657818 w 938146"/>
                <a:gd name="connsiteY530" fmla="*/ 135823 h 888629"/>
                <a:gd name="connsiteX531" fmla="*/ 656597 w 938146"/>
                <a:gd name="connsiteY531" fmla="*/ 134430 h 888629"/>
                <a:gd name="connsiteX532" fmla="*/ 655611 w 938146"/>
                <a:gd name="connsiteY532" fmla="*/ 130604 h 888629"/>
                <a:gd name="connsiteX533" fmla="*/ 647679 w 938146"/>
                <a:gd name="connsiteY533" fmla="*/ 127984 h 888629"/>
                <a:gd name="connsiteX534" fmla="*/ 641717 w 938146"/>
                <a:gd name="connsiteY534" fmla="*/ 124831 h 888629"/>
                <a:gd name="connsiteX535" fmla="*/ 636710 w 938146"/>
                <a:gd name="connsiteY535" fmla="*/ 119503 h 888629"/>
                <a:gd name="connsiteX536" fmla="*/ 631758 w 938146"/>
                <a:gd name="connsiteY536" fmla="*/ 112556 h 888629"/>
                <a:gd name="connsiteX537" fmla="*/ 633346 w 938146"/>
                <a:gd name="connsiteY537" fmla="*/ 109293 h 888629"/>
                <a:gd name="connsiteX538" fmla="*/ 634973 w 938146"/>
                <a:gd name="connsiteY538" fmla="*/ 107384 h 888629"/>
                <a:gd name="connsiteX539" fmla="*/ 639229 w 938146"/>
                <a:gd name="connsiteY539" fmla="*/ 106579 h 888629"/>
                <a:gd name="connsiteX540" fmla="*/ 643008 w 938146"/>
                <a:gd name="connsiteY540" fmla="*/ 107549 h 888629"/>
                <a:gd name="connsiteX541" fmla="*/ 649736 w 938146"/>
                <a:gd name="connsiteY541" fmla="*/ 107494 h 888629"/>
                <a:gd name="connsiteX542" fmla="*/ 651301 w 938146"/>
                <a:gd name="connsiteY542" fmla="*/ 100429 h 888629"/>
                <a:gd name="connsiteX543" fmla="*/ 653976 w 938146"/>
                <a:gd name="connsiteY543" fmla="*/ 98387 h 888629"/>
                <a:gd name="connsiteX544" fmla="*/ 656112 w 938146"/>
                <a:gd name="connsiteY544" fmla="*/ 93294 h 888629"/>
                <a:gd name="connsiteX545" fmla="*/ 649008 w 938146"/>
                <a:gd name="connsiteY545" fmla="*/ 90071 h 888629"/>
                <a:gd name="connsiteX546" fmla="*/ 641608 w 938146"/>
                <a:gd name="connsiteY546" fmla="*/ 89586 h 888629"/>
                <a:gd name="connsiteX547" fmla="*/ 636671 w 938146"/>
                <a:gd name="connsiteY547" fmla="*/ 93826 h 888629"/>
                <a:gd name="connsiteX548" fmla="*/ 630952 w 938146"/>
                <a:gd name="connsiteY548" fmla="*/ 95743 h 888629"/>
                <a:gd name="connsiteX549" fmla="*/ 625726 w 938146"/>
                <a:gd name="connsiteY549" fmla="*/ 95994 h 888629"/>
                <a:gd name="connsiteX550" fmla="*/ 615673 w 938146"/>
                <a:gd name="connsiteY550" fmla="*/ 94797 h 888629"/>
                <a:gd name="connsiteX551" fmla="*/ 610908 w 938146"/>
                <a:gd name="connsiteY551" fmla="*/ 91785 h 888629"/>
                <a:gd name="connsiteX552" fmla="*/ 604391 w 938146"/>
                <a:gd name="connsiteY552" fmla="*/ 83883 h 888629"/>
                <a:gd name="connsiteX553" fmla="*/ 602123 w 938146"/>
                <a:gd name="connsiteY553" fmla="*/ 79502 h 888629"/>
                <a:gd name="connsiteX554" fmla="*/ 601246 w 938146"/>
                <a:gd name="connsiteY554" fmla="*/ 76052 h 888629"/>
                <a:gd name="connsiteX555" fmla="*/ 600597 w 938146"/>
                <a:gd name="connsiteY555" fmla="*/ 70810 h 888629"/>
                <a:gd name="connsiteX556" fmla="*/ 608045 w 938146"/>
                <a:gd name="connsiteY556" fmla="*/ 66085 h 888629"/>
                <a:gd name="connsiteX557" fmla="*/ 610940 w 938146"/>
                <a:gd name="connsiteY557" fmla="*/ 62361 h 888629"/>
                <a:gd name="connsiteX558" fmla="*/ 613788 w 938146"/>
                <a:gd name="connsiteY558" fmla="*/ 57252 h 888629"/>
                <a:gd name="connsiteX559" fmla="*/ 602537 w 938146"/>
                <a:gd name="connsiteY559" fmla="*/ 54334 h 888629"/>
                <a:gd name="connsiteX560" fmla="*/ 597828 w 938146"/>
                <a:gd name="connsiteY560" fmla="*/ 50023 h 888629"/>
                <a:gd name="connsiteX561" fmla="*/ 593157 w 938146"/>
                <a:gd name="connsiteY561" fmla="*/ 43663 h 888629"/>
                <a:gd name="connsiteX562" fmla="*/ 596944 w 938146"/>
                <a:gd name="connsiteY562" fmla="*/ 40064 h 888629"/>
                <a:gd name="connsiteX563" fmla="*/ 612090 w 938146"/>
                <a:gd name="connsiteY563" fmla="*/ 37185 h 888629"/>
                <a:gd name="connsiteX564" fmla="*/ 616103 w 938146"/>
                <a:gd name="connsiteY564" fmla="*/ 39594 h 888629"/>
                <a:gd name="connsiteX565" fmla="*/ 620077 w 938146"/>
                <a:gd name="connsiteY565" fmla="*/ 44234 h 888629"/>
                <a:gd name="connsiteX566" fmla="*/ 624482 w 938146"/>
                <a:gd name="connsiteY566" fmla="*/ 47081 h 888629"/>
                <a:gd name="connsiteX567" fmla="*/ 628738 w 938146"/>
                <a:gd name="connsiteY567" fmla="*/ 41081 h 888629"/>
                <a:gd name="connsiteX568" fmla="*/ 624733 w 938146"/>
                <a:gd name="connsiteY568" fmla="*/ 38233 h 888629"/>
                <a:gd name="connsiteX569" fmla="*/ 621149 w 938146"/>
                <a:gd name="connsiteY569" fmla="*/ 28172 h 888629"/>
                <a:gd name="connsiteX570" fmla="*/ 620391 w 938146"/>
                <a:gd name="connsiteY570" fmla="*/ 23142 h 888629"/>
                <a:gd name="connsiteX571" fmla="*/ 620868 w 938146"/>
                <a:gd name="connsiteY571" fmla="*/ 19269 h 888629"/>
                <a:gd name="connsiteX572" fmla="*/ 622745 w 938146"/>
                <a:gd name="connsiteY572" fmla="*/ 18690 h 888629"/>
                <a:gd name="connsiteX573" fmla="*/ 624146 w 938146"/>
                <a:gd name="connsiteY573" fmla="*/ 20372 h 888629"/>
                <a:gd name="connsiteX574" fmla="*/ 629435 w 938146"/>
                <a:gd name="connsiteY574" fmla="*/ 29886 h 888629"/>
                <a:gd name="connsiteX575" fmla="*/ 633448 w 938146"/>
                <a:gd name="connsiteY575" fmla="*/ 32835 h 888629"/>
                <a:gd name="connsiteX576" fmla="*/ 634574 w 938146"/>
                <a:gd name="connsiteY576" fmla="*/ 24073 h 888629"/>
                <a:gd name="connsiteX577" fmla="*/ 634754 w 938146"/>
                <a:gd name="connsiteY577" fmla="*/ 19879 h 888629"/>
                <a:gd name="connsiteX578" fmla="*/ 634019 w 938146"/>
                <a:gd name="connsiteY578" fmla="*/ 16406 h 888629"/>
                <a:gd name="connsiteX579" fmla="*/ 632133 w 938146"/>
                <a:gd name="connsiteY579" fmla="*/ 9975 h 888629"/>
                <a:gd name="connsiteX580" fmla="*/ 630443 w 938146"/>
                <a:gd name="connsiteY580" fmla="*/ 2026 h 888629"/>
                <a:gd name="connsiteX581" fmla="*/ 633056 w 938146"/>
                <a:gd name="connsiteY581" fmla="*/ 0 h 888629"/>
                <a:gd name="connsiteX582" fmla="*/ 635646 w 938146"/>
                <a:gd name="connsiteY582" fmla="*/ 876 h 888629"/>
                <a:gd name="connsiteX583" fmla="*/ 641201 w 938146"/>
                <a:gd name="connsiteY583" fmla="*/ 6337 h 888629"/>
                <a:gd name="connsiteX584" fmla="*/ 646802 w 938146"/>
                <a:gd name="connsiteY584" fmla="*/ 10163 h 888629"/>
                <a:gd name="connsiteX585" fmla="*/ 649361 w 938146"/>
                <a:gd name="connsiteY585" fmla="*/ 14012 h 888629"/>
                <a:gd name="connsiteX586" fmla="*/ 654133 w 938146"/>
                <a:gd name="connsiteY586" fmla="*/ 23556 h 888629"/>
                <a:gd name="connsiteX587" fmla="*/ 658623 w 938146"/>
                <a:gd name="connsiteY587" fmla="*/ 29893 h 88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Lst>
              <a:rect l="l" t="t" r="r" b="b"/>
              <a:pathLst>
                <a:path w="938146" h="888629">
                  <a:moveTo>
                    <a:pt x="3192" y="888199"/>
                  </a:moveTo>
                  <a:lnTo>
                    <a:pt x="1166" y="888630"/>
                  </a:lnTo>
                  <a:lnTo>
                    <a:pt x="0" y="887143"/>
                  </a:lnTo>
                  <a:lnTo>
                    <a:pt x="2949" y="883059"/>
                  </a:lnTo>
                  <a:lnTo>
                    <a:pt x="12697" y="875338"/>
                  </a:lnTo>
                  <a:lnTo>
                    <a:pt x="16586" y="867929"/>
                  </a:lnTo>
                  <a:lnTo>
                    <a:pt x="24096" y="865371"/>
                  </a:lnTo>
                  <a:lnTo>
                    <a:pt x="24589" y="869501"/>
                  </a:lnTo>
                  <a:lnTo>
                    <a:pt x="24081" y="874618"/>
                  </a:lnTo>
                  <a:lnTo>
                    <a:pt x="17485" y="878670"/>
                  </a:lnTo>
                  <a:lnTo>
                    <a:pt x="10170" y="881409"/>
                  </a:lnTo>
                  <a:lnTo>
                    <a:pt x="3192" y="888199"/>
                  </a:lnTo>
                  <a:close/>
                  <a:moveTo>
                    <a:pt x="621767" y="626451"/>
                  </a:moveTo>
                  <a:lnTo>
                    <a:pt x="619115" y="629611"/>
                  </a:lnTo>
                  <a:lnTo>
                    <a:pt x="615141" y="624847"/>
                  </a:lnTo>
                  <a:lnTo>
                    <a:pt x="612505" y="618705"/>
                  </a:lnTo>
                  <a:lnTo>
                    <a:pt x="613905" y="616366"/>
                  </a:lnTo>
                  <a:lnTo>
                    <a:pt x="620969" y="616053"/>
                  </a:lnTo>
                  <a:lnTo>
                    <a:pt x="622698" y="619253"/>
                  </a:lnTo>
                  <a:lnTo>
                    <a:pt x="622988" y="621076"/>
                  </a:lnTo>
                  <a:lnTo>
                    <a:pt x="621767" y="626451"/>
                  </a:lnTo>
                  <a:close/>
                  <a:moveTo>
                    <a:pt x="674216" y="228116"/>
                  </a:moveTo>
                  <a:lnTo>
                    <a:pt x="677236" y="230737"/>
                  </a:lnTo>
                  <a:lnTo>
                    <a:pt x="683768" y="230197"/>
                  </a:lnTo>
                  <a:lnTo>
                    <a:pt x="687374" y="248824"/>
                  </a:lnTo>
                  <a:lnTo>
                    <a:pt x="689401" y="268281"/>
                  </a:lnTo>
                  <a:lnTo>
                    <a:pt x="692687" y="269674"/>
                  </a:lnTo>
                  <a:lnTo>
                    <a:pt x="698953" y="267014"/>
                  </a:lnTo>
                  <a:lnTo>
                    <a:pt x="704539" y="265715"/>
                  </a:lnTo>
                  <a:lnTo>
                    <a:pt x="707403" y="267155"/>
                  </a:lnTo>
                  <a:lnTo>
                    <a:pt x="712504" y="272780"/>
                  </a:lnTo>
                  <a:lnTo>
                    <a:pt x="714702" y="276723"/>
                  </a:lnTo>
                  <a:lnTo>
                    <a:pt x="712785" y="279810"/>
                  </a:lnTo>
                  <a:lnTo>
                    <a:pt x="708114" y="283260"/>
                  </a:lnTo>
                  <a:lnTo>
                    <a:pt x="707340" y="293493"/>
                  </a:lnTo>
                  <a:lnTo>
                    <a:pt x="712042" y="297037"/>
                  </a:lnTo>
                  <a:lnTo>
                    <a:pt x="719803" y="305682"/>
                  </a:lnTo>
                  <a:lnTo>
                    <a:pt x="724176" y="306801"/>
                  </a:lnTo>
                  <a:lnTo>
                    <a:pt x="731976" y="303265"/>
                  </a:lnTo>
                  <a:lnTo>
                    <a:pt x="739299" y="309961"/>
                  </a:lnTo>
                  <a:lnTo>
                    <a:pt x="746551" y="318043"/>
                  </a:lnTo>
                  <a:lnTo>
                    <a:pt x="729598" y="328182"/>
                  </a:lnTo>
                  <a:lnTo>
                    <a:pt x="728111" y="331014"/>
                  </a:lnTo>
                  <a:lnTo>
                    <a:pt x="725764" y="338462"/>
                  </a:lnTo>
                  <a:lnTo>
                    <a:pt x="723268" y="344557"/>
                  </a:lnTo>
                  <a:lnTo>
                    <a:pt x="720961" y="348140"/>
                  </a:lnTo>
                  <a:lnTo>
                    <a:pt x="715891" y="354281"/>
                  </a:lnTo>
                  <a:lnTo>
                    <a:pt x="713161" y="356401"/>
                  </a:lnTo>
                  <a:lnTo>
                    <a:pt x="707027" y="355932"/>
                  </a:lnTo>
                  <a:lnTo>
                    <a:pt x="704727" y="358365"/>
                  </a:lnTo>
                  <a:lnTo>
                    <a:pt x="702599" y="363317"/>
                  </a:lnTo>
                  <a:lnTo>
                    <a:pt x="700456" y="366869"/>
                  </a:lnTo>
                  <a:lnTo>
                    <a:pt x="695010" y="367777"/>
                  </a:lnTo>
                  <a:lnTo>
                    <a:pt x="692233" y="362863"/>
                  </a:lnTo>
                  <a:lnTo>
                    <a:pt x="693148" y="361346"/>
                  </a:lnTo>
                  <a:lnTo>
                    <a:pt x="693539" y="358435"/>
                  </a:lnTo>
                  <a:lnTo>
                    <a:pt x="692569" y="351473"/>
                  </a:lnTo>
                  <a:lnTo>
                    <a:pt x="697764" y="344314"/>
                  </a:lnTo>
                  <a:lnTo>
                    <a:pt x="698938" y="340332"/>
                  </a:lnTo>
                  <a:lnTo>
                    <a:pt x="697905" y="338892"/>
                  </a:lnTo>
                  <a:lnTo>
                    <a:pt x="696473" y="339284"/>
                  </a:lnTo>
                  <a:lnTo>
                    <a:pt x="692695" y="337093"/>
                  </a:lnTo>
                  <a:lnTo>
                    <a:pt x="691576" y="337203"/>
                  </a:lnTo>
                  <a:lnTo>
                    <a:pt x="688446" y="341396"/>
                  </a:lnTo>
                  <a:lnTo>
                    <a:pt x="684104" y="344212"/>
                  </a:lnTo>
                  <a:lnTo>
                    <a:pt x="679700" y="344924"/>
                  </a:lnTo>
                  <a:lnTo>
                    <a:pt x="661996" y="350307"/>
                  </a:lnTo>
                  <a:lnTo>
                    <a:pt x="659320" y="348421"/>
                  </a:lnTo>
                  <a:lnTo>
                    <a:pt x="658115" y="337695"/>
                  </a:lnTo>
                  <a:lnTo>
                    <a:pt x="665313" y="332156"/>
                  </a:lnTo>
                  <a:lnTo>
                    <a:pt x="666416" y="322761"/>
                  </a:lnTo>
                  <a:lnTo>
                    <a:pt x="668231" y="316470"/>
                  </a:lnTo>
                  <a:lnTo>
                    <a:pt x="670351" y="312285"/>
                  </a:lnTo>
                  <a:lnTo>
                    <a:pt x="674247" y="301434"/>
                  </a:lnTo>
                  <a:lnTo>
                    <a:pt x="675225" y="300651"/>
                  </a:lnTo>
                  <a:lnTo>
                    <a:pt x="665508" y="291991"/>
                  </a:lnTo>
                  <a:lnTo>
                    <a:pt x="661667" y="286342"/>
                  </a:lnTo>
                  <a:lnTo>
                    <a:pt x="657481" y="274978"/>
                  </a:lnTo>
                  <a:lnTo>
                    <a:pt x="656198" y="265707"/>
                  </a:lnTo>
                  <a:lnTo>
                    <a:pt x="650526" y="257767"/>
                  </a:lnTo>
                  <a:lnTo>
                    <a:pt x="651223" y="247549"/>
                  </a:lnTo>
                  <a:lnTo>
                    <a:pt x="647107" y="248355"/>
                  </a:lnTo>
                  <a:lnTo>
                    <a:pt x="643931" y="241142"/>
                  </a:lnTo>
                  <a:lnTo>
                    <a:pt x="646888" y="237074"/>
                  </a:lnTo>
                  <a:lnTo>
                    <a:pt x="661910" y="232442"/>
                  </a:lnTo>
                  <a:lnTo>
                    <a:pt x="670867" y="227912"/>
                  </a:lnTo>
                  <a:lnTo>
                    <a:pt x="674216" y="228116"/>
                  </a:lnTo>
                  <a:close/>
                  <a:moveTo>
                    <a:pt x="789885" y="222193"/>
                  </a:moveTo>
                  <a:lnTo>
                    <a:pt x="786662" y="222467"/>
                  </a:lnTo>
                  <a:lnTo>
                    <a:pt x="780739" y="214213"/>
                  </a:lnTo>
                  <a:lnTo>
                    <a:pt x="779597" y="207000"/>
                  </a:lnTo>
                  <a:lnTo>
                    <a:pt x="780654" y="204043"/>
                  </a:lnTo>
                  <a:lnTo>
                    <a:pt x="783509" y="203934"/>
                  </a:lnTo>
                  <a:lnTo>
                    <a:pt x="787961" y="213791"/>
                  </a:lnTo>
                  <a:lnTo>
                    <a:pt x="792764" y="216756"/>
                  </a:lnTo>
                  <a:lnTo>
                    <a:pt x="789885" y="222193"/>
                  </a:lnTo>
                  <a:close/>
                  <a:moveTo>
                    <a:pt x="446796" y="226449"/>
                  </a:moveTo>
                  <a:lnTo>
                    <a:pt x="447047" y="234093"/>
                  </a:lnTo>
                  <a:lnTo>
                    <a:pt x="450622" y="233334"/>
                  </a:lnTo>
                  <a:lnTo>
                    <a:pt x="454839" y="241439"/>
                  </a:lnTo>
                  <a:lnTo>
                    <a:pt x="459439" y="245718"/>
                  </a:lnTo>
                  <a:lnTo>
                    <a:pt x="460738" y="248644"/>
                  </a:lnTo>
                  <a:lnTo>
                    <a:pt x="461716" y="252400"/>
                  </a:lnTo>
                  <a:lnTo>
                    <a:pt x="464501" y="259926"/>
                  </a:lnTo>
                  <a:lnTo>
                    <a:pt x="465823" y="267812"/>
                  </a:lnTo>
                  <a:lnTo>
                    <a:pt x="462498" y="268641"/>
                  </a:lnTo>
                  <a:lnTo>
                    <a:pt x="457921" y="257391"/>
                  </a:lnTo>
                  <a:lnTo>
                    <a:pt x="454182" y="250952"/>
                  </a:lnTo>
                  <a:lnTo>
                    <a:pt x="449480" y="245429"/>
                  </a:lnTo>
                  <a:lnTo>
                    <a:pt x="445677" y="245155"/>
                  </a:lnTo>
                  <a:lnTo>
                    <a:pt x="443964" y="242738"/>
                  </a:lnTo>
                  <a:lnTo>
                    <a:pt x="437799" y="222663"/>
                  </a:lnTo>
                  <a:lnTo>
                    <a:pt x="436665" y="217992"/>
                  </a:lnTo>
                  <a:lnTo>
                    <a:pt x="433144" y="210443"/>
                  </a:lnTo>
                  <a:lnTo>
                    <a:pt x="431587" y="200992"/>
                  </a:lnTo>
                  <a:lnTo>
                    <a:pt x="431595" y="193552"/>
                  </a:lnTo>
                  <a:lnTo>
                    <a:pt x="436305" y="195312"/>
                  </a:lnTo>
                  <a:lnTo>
                    <a:pt x="440436" y="199983"/>
                  </a:lnTo>
                  <a:lnTo>
                    <a:pt x="444019" y="210497"/>
                  </a:lnTo>
                  <a:lnTo>
                    <a:pt x="444661" y="213744"/>
                  </a:lnTo>
                  <a:lnTo>
                    <a:pt x="443025" y="218047"/>
                  </a:lnTo>
                  <a:lnTo>
                    <a:pt x="444707" y="223124"/>
                  </a:lnTo>
                  <a:lnTo>
                    <a:pt x="446796" y="226449"/>
                  </a:lnTo>
                  <a:close/>
                  <a:moveTo>
                    <a:pt x="837553" y="192503"/>
                  </a:moveTo>
                  <a:lnTo>
                    <a:pt x="844101" y="193223"/>
                  </a:lnTo>
                  <a:lnTo>
                    <a:pt x="850681" y="191416"/>
                  </a:lnTo>
                  <a:lnTo>
                    <a:pt x="851816" y="193348"/>
                  </a:lnTo>
                  <a:lnTo>
                    <a:pt x="843343" y="199341"/>
                  </a:lnTo>
                  <a:lnTo>
                    <a:pt x="833908" y="196157"/>
                  </a:lnTo>
                  <a:lnTo>
                    <a:pt x="825419" y="195343"/>
                  </a:lnTo>
                  <a:lnTo>
                    <a:pt x="815397" y="201985"/>
                  </a:lnTo>
                  <a:lnTo>
                    <a:pt x="812127" y="199333"/>
                  </a:lnTo>
                  <a:lnTo>
                    <a:pt x="817220" y="192926"/>
                  </a:lnTo>
                  <a:lnTo>
                    <a:pt x="822775" y="190798"/>
                  </a:lnTo>
                  <a:lnTo>
                    <a:pt x="823667" y="186871"/>
                  </a:lnTo>
                  <a:lnTo>
                    <a:pt x="825787" y="186198"/>
                  </a:lnTo>
                  <a:lnTo>
                    <a:pt x="833125" y="185791"/>
                  </a:lnTo>
                  <a:lnTo>
                    <a:pt x="837553" y="192503"/>
                  </a:lnTo>
                  <a:close/>
                  <a:moveTo>
                    <a:pt x="568357" y="73611"/>
                  </a:moveTo>
                  <a:lnTo>
                    <a:pt x="569499" y="73861"/>
                  </a:lnTo>
                  <a:lnTo>
                    <a:pt x="570610" y="72531"/>
                  </a:lnTo>
                  <a:lnTo>
                    <a:pt x="571416" y="69011"/>
                  </a:lnTo>
                  <a:lnTo>
                    <a:pt x="572308" y="67062"/>
                  </a:lnTo>
                  <a:lnTo>
                    <a:pt x="577862" y="69347"/>
                  </a:lnTo>
                  <a:lnTo>
                    <a:pt x="585740" y="76372"/>
                  </a:lnTo>
                  <a:lnTo>
                    <a:pt x="588080" y="79823"/>
                  </a:lnTo>
                  <a:lnTo>
                    <a:pt x="591365" y="86903"/>
                  </a:lnTo>
                  <a:lnTo>
                    <a:pt x="594033" y="98724"/>
                  </a:lnTo>
                  <a:lnTo>
                    <a:pt x="591913" y="107197"/>
                  </a:lnTo>
                  <a:lnTo>
                    <a:pt x="589120" y="115169"/>
                  </a:lnTo>
                  <a:lnTo>
                    <a:pt x="588134" y="119550"/>
                  </a:lnTo>
                  <a:lnTo>
                    <a:pt x="589151" y="125816"/>
                  </a:lnTo>
                  <a:lnTo>
                    <a:pt x="588737" y="131887"/>
                  </a:lnTo>
                  <a:lnTo>
                    <a:pt x="587720" y="137239"/>
                  </a:lnTo>
                  <a:lnTo>
                    <a:pt x="591944" y="131136"/>
                  </a:lnTo>
                  <a:lnTo>
                    <a:pt x="600973" y="111406"/>
                  </a:lnTo>
                  <a:lnTo>
                    <a:pt x="602318" y="110177"/>
                  </a:lnTo>
                  <a:lnTo>
                    <a:pt x="603727" y="110850"/>
                  </a:lnTo>
                  <a:lnTo>
                    <a:pt x="607771" y="114926"/>
                  </a:lnTo>
                  <a:lnTo>
                    <a:pt x="611440" y="125003"/>
                  </a:lnTo>
                  <a:lnTo>
                    <a:pt x="612246" y="128320"/>
                  </a:lnTo>
                  <a:lnTo>
                    <a:pt x="612903" y="132380"/>
                  </a:lnTo>
                  <a:lnTo>
                    <a:pt x="613279" y="137387"/>
                  </a:lnTo>
                  <a:lnTo>
                    <a:pt x="613076" y="143098"/>
                  </a:lnTo>
                  <a:lnTo>
                    <a:pt x="612739" y="147065"/>
                  </a:lnTo>
                  <a:lnTo>
                    <a:pt x="610822" y="149623"/>
                  </a:lnTo>
                  <a:lnTo>
                    <a:pt x="609891" y="151955"/>
                  </a:lnTo>
                  <a:lnTo>
                    <a:pt x="611965" y="152127"/>
                  </a:lnTo>
                  <a:lnTo>
                    <a:pt x="614335" y="155178"/>
                  </a:lnTo>
                  <a:lnTo>
                    <a:pt x="616502" y="161640"/>
                  </a:lnTo>
                  <a:lnTo>
                    <a:pt x="618928" y="164230"/>
                  </a:lnTo>
                  <a:lnTo>
                    <a:pt x="627729" y="162047"/>
                  </a:lnTo>
                  <a:lnTo>
                    <a:pt x="633448" y="165419"/>
                  </a:lnTo>
                  <a:lnTo>
                    <a:pt x="636585" y="175941"/>
                  </a:lnTo>
                  <a:lnTo>
                    <a:pt x="641420" y="173571"/>
                  </a:lnTo>
                  <a:lnTo>
                    <a:pt x="641436" y="167961"/>
                  </a:lnTo>
                  <a:lnTo>
                    <a:pt x="642500" y="165552"/>
                  </a:lnTo>
                  <a:lnTo>
                    <a:pt x="648985" y="167468"/>
                  </a:lnTo>
                  <a:lnTo>
                    <a:pt x="652341" y="170089"/>
                  </a:lnTo>
                  <a:lnTo>
                    <a:pt x="655768" y="175597"/>
                  </a:lnTo>
                  <a:lnTo>
                    <a:pt x="649916" y="184563"/>
                  </a:lnTo>
                  <a:lnTo>
                    <a:pt x="654743" y="193106"/>
                  </a:lnTo>
                  <a:lnTo>
                    <a:pt x="662848" y="199263"/>
                  </a:lnTo>
                  <a:lnTo>
                    <a:pt x="667738" y="205694"/>
                  </a:lnTo>
                  <a:lnTo>
                    <a:pt x="668622" y="208377"/>
                  </a:lnTo>
                  <a:lnTo>
                    <a:pt x="669420" y="211937"/>
                  </a:lnTo>
                  <a:lnTo>
                    <a:pt x="666236" y="216537"/>
                  </a:lnTo>
                  <a:lnTo>
                    <a:pt x="662997" y="219127"/>
                  </a:lnTo>
                  <a:lnTo>
                    <a:pt x="654837" y="219573"/>
                  </a:lnTo>
                  <a:lnTo>
                    <a:pt x="647420" y="222811"/>
                  </a:lnTo>
                  <a:lnTo>
                    <a:pt x="633847" y="225104"/>
                  </a:lnTo>
                  <a:lnTo>
                    <a:pt x="631828" y="226567"/>
                  </a:lnTo>
                  <a:lnTo>
                    <a:pt x="631351" y="227873"/>
                  </a:lnTo>
                  <a:lnTo>
                    <a:pt x="630553" y="231832"/>
                  </a:lnTo>
                  <a:lnTo>
                    <a:pt x="625335" y="240915"/>
                  </a:lnTo>
                  <a:lnTo>
                    <a:pt x="620281" y="251899"/>
                  </a:lnTo>
                  <a:lnTo>
                    <a:pt x="618192" y="258471"/>
                  </a:lnTo>
                  <a:lnTo>
                    <a:pt x="616620" y="267616"/>
                  </a:lnTo>
                  <a:lnTo>
                    <a:pt x="616041" y="273179"/>
                  </a:lnTo>
                  <a:lnTo>
                    <a:pt x="617167" y="278546"/>
                  </a:lnTo>
                  <a:lnTo>
                    <a:pt x="616870" y="283948"/>
                  </a:lnTo>
                  <a:lnTo>
                    <a:pt x="613068" y="288173"/>
                  </a:lnTo>
                  <a:lnTo>
                    <a:pt x="610658" y="288337"/>
                  </a:lnTo>
                  <a:lnTo>
                    <a:pt x="607638" y="287508"/>
                  </a:lnTo>
                  <a:lnTo>
                    <a:pt x="604665" y="289933"/>
                  </a:lnTo>
                  <a:lnTo>
                    <a:pt x="604478" y="293571"/>
                  </a:lnTo>
                  <a:lnTo>
                    <a:pt x="604650" y="298680"/>
                  </a:lnTo>
                  <a:lnTo>
                    <a:pt x="603891" y="314147"/>
                  </a:lnTo>
                  <a:lnTo>
                    <a:pt x="602968" y="325687"/>
                  </a:lnTo>
                  <a:lnTo>
                    <a:pt x="601583" y="336319"/>
                  </a:lnTo>
                  <a:lnTo>
                    <a:pt x="600026" y="342014"/>
                  </a:lnTo>
                  <a:lnTo>
                    <a:pt x="598039" y="343594"/>
                  </a:lnTo>
                  <a:lnTo>
                    <a:pt x="591663" y="344635"/>
                  </a:lnTo>
                  <a:lnTo>
                    <a:pt x="586749" y="354469"/>
                  </a:lnTo>
                  <a:lnTo>
                    <a:pt x="582783" y="371868"/>
                  </a:lnTo>
                  <a:lnTo>
                    <a:pt x="580718" y="378636"/>
                  </a:lnTo>
                  <a:lnTo>
                    <a:pt x="576415" y="389252"/>
                  </a:lnTo>
                  <a:lnTo>
                    <a:pt x="577197" y="392999"/>
                  </a:lnTo>
                  <a:lnTo>
                    <a:pt x="578535" y="397044"/>
                  </a:lnTo>
                  <a:lnTo>
                    <a:pt x="576188" y="404249"/>
                  </a:lnTo>
                  <a:lnTo>
                    <a:pt x="572558" y="412292"/>
                  </a:lnTo>
                  <a:lnTo>
                    <a:pt x="572628" y="415390"/>
                  </a:lnTo>
                  <a:lnTo>
                    <a:pt x="573849" y="421039"/>
                  </a:lnTo>
                  <a:lnTo>
                    <a:pt x="574443" y="426890"/>
                  </a:lnTo>
                  <a:lnTo>
                    <a:pt x="571643" y="431905"/>
                  </a:lnTo>
                  <a:lnTo>
                    <a:pt x="566495" y="434448"/>
                  </a:lnTo>
                  <a:lnTo>
                    <a:pt x="561253" y="431600"/>
                  </a:lnTo>
                  <a:lnTo>
                    <a:pt x="558703" y="428236"/>
                  </a:lnTo>
                  <a:lnTo>
                    <a:pt x="556340" y="422838"/>
                  </a:lnTo>
                  <a:lnTo>
                    <a:pt x="553829" y="419302"/>
                  </a:lnTo>
                  <a:lnTo>
                    <a:pt x="551215" y="417174"/>
                  </a:lnTo>
                  <a:lnTo>
                    <a:pt x="541163" y="405079"/>
                  </a:lnTo>
                  <a:lnTo>
                    <a:pt x="531884" y="385716"/>
                  </a:lnTo>
                  <a:lnTo>
                    <a:pt x="523411" y="378104"/>
                  </a:lnTo>
                  <a:lnTo>
                    <a:pt x="517888" y="374481"/>
                  </a:lnTo>
                  <a:lnTo>
                    <a:pt x="515228" y="370961"/>
                  </a:lnTo>
                  <a:lnTo>
                    <a:pt x="512630" y="366220"/>
                  </a:lnTo>
                  <a:lnTo>
                    <a:pt x="510385" y="360869"/>
                  </a:lnTo>
                  <a:lnTo>
                    <a:pt x="508296" y="354086"/>
                  </a:lnTo>
                  <a:lnTo>
                    <a:pt x="507287" y="349853"/>
                  </a:lnTo>
                  <a:lnTo>
                    <a:pt x="507099" y="343477"/>
                  </a:lnTo>
                  <a:lnTo>
                    <a:pt x="507764" y="339722"/>
                  </a:lnTo>
                  <a:lnTo>
                    <a:pt x="508758" y="337789"/>
                  </a:lnTo>
                  <a:lnTo>
                    <a:pt x="515486" y="336201"/>
                  </a:lnTo>
                  <a:lnTo>
                    <a:pt x="517903" y="337101"/>
                  </a:lnTo>
                  <a:lnTo>
                    <a:pt x="520282" y="340449"/>
                  </a:lnTo>
                  <a:lnTo>
                    <a:pt x="522449" y="341764"/>
                  </a:lnTo>
                  <a:lnTo>
                    <a:pt x="527409" y="325014"/>
                  </a:lnTo>
                  <a:lnTo>
                    <a:pt x="555628" y="315336"/>
                  </a:lnTo>
                  <a:lnTo>
                    <a:pt x="564695" y="313654"/>
                  </a:lnTo>
                  <a:lnTo>
                    <a:pt x="573794" y="313756"/>
                  </a:lnTo>
                  <a:lnTo>
                    <a:pt x="572378" y="309156"/>
                  </a:lnTo>
                  <a:lnTo>
                    <a:pt x="571173" y="303304"/>
                  </a:lnTo>
                  <a:lnTo>
                    <a:pt x="569835" y="301880"/>
                  </a:lnTo>
                  <a:lnTo>
                    <a:pt x="562959" y="305166"/>
                  </a:lnTo>
                  <a:lnTo>
                    <a:pt x="552428" y="308616"/>
                  </a:lnTo>
                  <a:lnTo>
                    <a:pt x="547296" y="308616"/>
                  </a:lnTo>
                  <a:lnTo>
                    <a:pt x="542000" y="306316"/>
                  </a:lnTo>
                  <a:lnTo>
                    <a:pt x="536719" y="307583"/>
                  </a:lnTo>
                  <a:lnTo>
                    <a:pt x="531274" y="312582"/>
                  </a:lnTo>
                  <a:lnTo>
                    <a:pt x="525782" y="315735"/>
                  </a:lnTo>
                  <a:lnTo>
                    <a:pt x="520446" y="317002"/>
                  </a:lnTo>
                  <a:lnTo>
                    <a:pt x="509164" y="316494"/>
                  </a:lnTo>
                  <a:lnTo>
                    <a:pt x="506372" y="313912"/>
                  </a:lnTo>
                  <a:lnTo>
                    <a:pt x="502609" y="307919"/>
                  </a:lnTo>
                  <a:lnTo>
                    <a:pt x="501693" y="304837"/>
                  </a:lnTo>
                  <a:lnTo>
                    <a:pt x="500911" y="301050"/>
                  </a:lnTo>
                  <a:lnTo>
                    <a:pt x="500175" y="289605"/>
                  </a:lnTo>
                  <a:lnTo>
                    <a:pt x="500989" y="286475"/>
                  </a:lnTo>
                  <a:lnTo>
                    <a:pt x="502139" y="284676"/>
                  </a:lnTo>
                  <a:lnTo>
                    <a:pt x="503320" y="283565"/>
                  </a:lnTo>
                  <a:lnTo>
                    <a:pt x="505800" y="283510"/>
                  </a:lnTo>
                  <a:lnTo>
                    <a:pt x="508234" y="285498"/>
                  </a:lnTo>
                  <a:lnTo>
                    <a:pt x="513929" y="292038"/>
                  </a:lnTo>
                  <a:lnTo>
                    <a:pt x="512630" y="285020"/>
                  </a:lnTo>
                  <a:lnTo>
                    <a:pt x="529021" y="276519"/>
                  </a:lnTo>
                  <a:lnTo>
                    <a:pt x="536633" y="269040"/>
                  </a:lnTo>
                  <a:lnTo>
                    <a:pt x="540545" y="267781"/>
                  </a:lnTo>
                  <a:lnTo>
                    <a:pt x="544464" y="268328"/>
                  </a:lnTo>
                  <a:lnTo>
                    <a:pt x="543604" y="264330"/>
                  </a:lnTo>
                  <a:lnTo>
                    <a:pt x="543572" y="260614"/>
                  </a:lnTo>
                  <a:lnTo>
                    <a:pt x="546357" y="257579"/>
                  </a:lnTo>
                  <a:lnTo>
                    <a:pt x="548360" y="256272"/>
                  </a:lnTo>
                  <a:lnTo>
                    <a:pt x="554392" y="254778"/>
                  </a:lnTo>
                  <a:lnTo>
                    <a:pt x="568154" y="255036"/>
                  </a:lnTo>
                  <a:lnTo>
                    <a:pt x="573113" y="252979"/>
                  </a:lnTo>
                  <a:lnTo>
                    <a:pt x="576830" y="247768"/>
                  </a:lnTo>
                  <a:lnTo>
                    <a:pt x="572871" y="249583"/>
                  </a:lnTo>
                  <a:lnTo>
                    <a:pt x="568905" y="249927"/>
                  </a:lnTo>
                  <a:lnTo>
                    <a:pt x="567050" y="248848"/>
                  </a:lnTo>
                  <a:lnTo>
                    <a:pt x="562849" y="244287"/>
                  </a:lnTo>
                  <a:lnTo>
                    <a:pt x="560940" y="238271"/>
                  </a:lnTo>
                  <a:lnTo>
                    <a:pt x="566385" y="226175"/>
                  </a:lnTo>
                  <a:lnTo>
                    <a:pt x="568279" y="220527"/>
                  </a:lnTo>
                  <a:lnTo>
                    <a:pt x="562740" y="221341"/>
                  </a:lnTo>
                  <a:lnTo>
                    <a:pt x="560893" y="223320"/>
                  </a:lnTo>
                  <a:lnTo>
                    <a:pt x="554548" y="234453"/>
                  </a:lnTo>
                  <a:lnTo>
                    <a:pt x="549862" y="239428"/>
                  </a:lnTo>
                  <a:lnTo>
                    <a:pt x="544081" y="241815"/>
                  </a:lnTo>
                  <a:lnTo>
                    <a:pt x="538299" y="241611"/>
                  </a:lnTo>
                  <a:lnTo>
                    <a:pt x="537040" y="240039"/>
                  </a:lnTo>
                  <a:lnTo>
                    <a:pt x="535272" y="232700"/>
                  </a:lnTo>
                  <a:lnTo>
                    <a:pt x="534716" y="228828"/>
                  </a:lnTo>
                  <a:lnTo>
                    <a:pt x="534951" y="226700"/>
                  </a:lnTo>
                  <a:lnTo>
                    <a:pt x="536781" y="220582"/>
                  </a:lnTo>
                  <a:lnTo>
                    <a:pt x="537736" y="214080"/>
                  </a:lnTo>
                  <a:lnTo>
                    <a:pt x="537572" y="208455"/>
                  </a:lnTo>
                  <a:lnTo>
                    <a:pt x="536226" y="207321"/>
                  </a:lnTo>
                  <a:lnTo>
                    <a:pt x="534090" y="212829"/>
                  </a:lnTo>
                  <a:lnTo>
                    <a:pt x="532158" y="220449"/>
                  </a:lnTo>
                  <a:lnTo>
                    <a:pt x="529506" y="224251"/>
                  </a:lnTo>
                  <a:lnTo>
                    <a:pt x="526767" y="223210"/>
                  </a:lnTo>
                  <a:lnTo>
                    <a:pt x="525602" y="220292"/>
                  </a:lnTo>
                  <a:lnTo>
                    <a:pt x="524585" y="215817"/>
                  </a:lnTo>
                  <a:lnTo>
                    <a:pt x="523513" y="214088"/>
                  </a:lnTo>
                  <a:lnTo>
                    <a:pt x="522324" y="214088"/>
                  </a:lnTo>
                  <a:lnTo>
                    <a:pt x="519875" y="215880"/>
                  </a:lnTo>
                  <a:lnTo>
                    <a:pt x="517450" y="219189"/>
                  </a:lnTo>
                  <a:lnTo>
                    <a:pt x="518287" y="224196"/>
                  </a:lnTo>
                  <a:lnTo>
                    <a:pt x="518506" y="229743"/>
                  </a:lnTo>
                  <a:lnTo>
                    <a:pt x="517457" y="234132"/>
                  </a:lnTo>
                  <a:lnTo>
                    <a:pt x="516668" y="239475"/>
                  </a:lnTo>
                  <a:lnTo>
                    <a:pt x="519163" y="242832"/>
                  </a:lnTo>
                  <a:lnTo>
                    <a:pt x="521197" y="248019"/>
                  </a:lnTo>
                  <a:lnTo>
                    <a:pt x="518146" y="250452"/>
                  </a:lnTo>
                  <a:lnTo>
                    <a:pt x="515157" y="253988"/>
                  </a:lnTo>
                  <a:lnTo>
                    <a:pt x="512412" y="259425"/>
                  </a:lnTo>
                  <a:lnTo>
                    <a:pt x="509603" y="263642"/>
                  </a:lnTo>
                  <a:lnTo>
                    <a:pt x="505151" y="264088"/>
                  </a:lnTo>
                  <a:lnTo>
                    <a:pt x="499604" y="266419"/>
                  </a:lnTo>
                  <a:lnTo>
                    <a:pt x="488519" y="267241"/>
                  </a:lnTo>
                  <a:lnTo>
                    <a:pt x="483308" y="260380"/>
                  </a:lnTo>
                  <a:lnTo>
                    <a:pt x="482354" y="257109"/>
                  </a:lnTo>
                  <a:lnTo>
                    <a:pt x="481313" y="254911"/>
                  </a:lnTo>
                  <a:lnTo>
                    <a:pt x="477855" y="251289"/>
                  </a:lnTo>
                  <a:lnTo>
                    <a:pt x="472809" y="240539"/>
                  </a:lnTo>
                  <a:lnTo>
                    <a:pt x="468921" y="228194"/>
                  </a:lnTo>
                  <a:lnTo>
                    <a:pt x="466300" y="226989"/>
                  </a:lnTo>
                  <a:lnTo>
                    <a:pt x="462420" y="222890"/>
                  </a:lnTo>
                  <a:lnTo>
                    <a:pt x="460307" y="219369"/>
                  </a:lnTo>
                  <a:lnTo>
                    <a:pt x="458297" y="214652"/>
                  </a:lnTo>
                  <a:lnTo>
                    <a:pt x="457694" y="209042"/>
                  </a:lnTo>
                  <a:lnTo>
                    <a:pt x="457890" y="203910"/>
                  </a:lnTo>
                  <a:lnTo>
                    <a:pt x="460213" y="201626"/>
                  </a:lnTo>
                  <a:lnTo>
                    <a:pt x="454721" y="195828"/>
                  </a:lnTo>
                  <a:lnTo>
                    <a:pt x="449331" y="188130"/>
                  </a:lnTo>
                  <a:lnTo>
                    <a:pt x="451318" y="185533"/>
                  </a:lnTo>
                  <a:lnTo>
                    <a:pt x="453321" y="184391"/>
                  </a:lnTo>
                  <a:lnTo>
                    <a:pt x="469296" y="193380"/>
                  </a:lnTo>
                  <a:lnTo>
                    <a:pt x="470360" y="192261"/>
                  </a:lnTo>
                  <a:lnTo>
                    <a:pt x="472113" y="187802"/>
                  </a:lnTo>
                  <a:lnTo>
                    <a:pt x="471487" y="186299"/>
                  </a:lnTo>
                  <a:lnTo>
                    <a:pt x="468811" y="185267"/>
                  </a:lnTo>
                  <a:lnTo>
                    <a:pt x="465166" y="185298"/>
                  </a:lnTo>
                  <a:lnTo>
                    <a:pt x="464258" y="184375"/>
                  </a:lnTo>
                  <a:lnTo>
                    <a:pt x="462850" y="179517"/>
                  </a:lnTo>
                  <a:lnTo>
                    <a:pt x="461622" y="173516"/>
                  </a:lnTo>
                  <a:lnTo>
                    <a:pt x="461097" y="169503"/>
                  </a:lnTo>
                  <a:lnTo>
                    <a:pt x="460894" y="164785"/>
                  </a:lnTo>
                  <a:lnTo>
                    <a:pt x="463609" y="157681"/>
                  </a:lnTo>
                  <a:lnTo>
                    <a:pt x="465095" y="151282"/>
                  </a:lnTo>
                  <a:lnTo>
                    <a:pt x="462779" y="148309"/>
                  </a:lnTo>
                  <a:lnTo>
                    <a:pt x="456216" y="148489"/>
                  </a:lnTo>
                  <a:lnTo>
                    <a:pt x="454033" y="149396"/>
                  </a:lnTo>
                  <a:lnTo>
                    <a:pt x="454839" y="158589"/>
                  </a:lnTo>
                  <a:lnTo>
                    <a:pt x="452750" y="164902"/>
                  </a:lnTo>
                  <a:lnTo>
                    <a:pt x="448744" y="169808"/>
                  </a:lnTo>
                  <a:lnTo>
                    <a:pt x="445873" y="167422"/>
                  </a:lnTo>
                  <a:lnTo>
                    <a:pt x="443659" y="155342"/>
                  </a:lnTo>
                  <a:lnTo>
                    <a:pt x="440764" y="146862"/>
                  </a:lnTo>
                  <a:lnTo>
                    <a:pt x="439677" y="141487"/>
                  </a:lnTo>
                  <a:lnTo>
                    <a:pt x="438848" y="133718"/>
                  </a:lnTo>
                  <a:lnTo>
                    <a:pt x="437674" y="128031"/>
                  </a:lnTo>
                  <a:lnTo>
                    <a:pt x="435546" y="121130"/>
                  </a:lnTo>
                  <a:lnTo>
                    <a:pt x="435264" y="116859"/>
                  </a:lnTo>
                  <a:lnTo>
                    <a:pt x="435530" y="113690"/>
                  </a:lnTo>
                  <a:lnTo>
                    <a:pt x="437150" y="106477"/>
                  </a:lnTo>
                  <a:lnTo>
                    <a:pt x="435922" y="100437"/>
                  </a:lnTo>
                  <a:lnTo>
                    <a:pt x="434420" y="95117"/>
                  </a:lnTo>
                  <a:lnTo>
                    <a:pt x="434326" y="92074"/>
                  </a:lnTo>
                  <a:lnTo>
                    <a:pt x="435734" y="88311"/>
                  </a:lnTo>
                  <a:lnTo>
                    <a:pt x="437001" y="87059"/>
                  </a:lnTo>
                  <a:lnTo>
                    <a:pt x="438363" y="87333"/>
                  </a:lnTo>
                  <a:lnTo>
                    <a:pt x="442392" y="91816"/>
                  </a:lnTo>
                  <a:lnTo>
                    <a:pt x="444606" y="97159"/>
                  </a:lnTo>
                  <a:lnTo>
                    <a:pt x="445372" y="96729"/>
                  </a:lnTo>
                  <a:lnTo>
                    <a:pt x="446812" y="88780"/>
                  </a:lnTo>
                  <a:lnTo>
                    <a:pt x="448854" y="86981"/>
                  </a:lnTo>
                  <a:lnTo>
                    <a:pt x="456732" y="84352"/>
                  </a:lnTo>
                  <a:lnTo>
                    <a:pt x="465502" y="94624"/>
                  </a:lnTo>
                  <a:lnTo>
                    <a:pt x="467771" y="96901"/>
                  </a:lnTo>
                  <a:lnTo>
                    <a:pt x="469586" y="97636"/>
                  </a:lnTo>
                  <a:lnTo>
                    <a:pt x="468647" y="93091"/>
                  </a:lnTo>
                  <a:lnTo>
                    <a:pt x="468076" y="87169"/>
                  </a:lnTo>
                  <a:lnTo>
                    <a:pt x="469414" y="84923"/>
                  </a:lnTo>
                  <a:lnTo>
                    <a:pt x="476494" y="90220"/>
                  </a:lnTo>
                  <a:lnTo>
                    <a:pt x="479811" y="89899"/>
                  </a:lnTo>
                  <a:lnTo>
                    <a:pt x="487588" y="82968"/>
                  </a:lnTo>
                  <a:lnTo>
                    <a:pt x="500441" y="79322"/>
                  </a:lnTo>
                  <a:lnTo>
                    <a:pt x="505300" y="84806"/>
                  </a:lnTo>
                  <a:lnTo>
                    <a:pt x="505550" y="87724"/>
                  </a:lnTo>
                  <a:lnTo>
                    <a:pt x="505449" y="91644"/>
                  </a:lnTo>
                  <a:lnTo>
                    <a:pt x="505136" y="92817"/>
                  </a:lnTo>
                  <a:lnTo>
                    <a:pt x="502296" y="97363"/>
                  </a:lnTo>
                  <a:lnTo>
                    <a:pt x="486086" y="101063"/>
                  </a:lnTo>
                  <a:lnTo>
                    <a:pt x="475461" y="115169"/>
                  </a:lnTo>
                  <a:lnTo>
                    <a:pt x="489950" y="112908"/>
                  </a:lnTo>
                  <a:lnTo>
                    <a:pt x="492555" y="114519"/>
                  </a:lnTo>
                  <a:lnTo>
                    <a:pt x="493651" y="125871"/>
                  </a:lnTo>
                  <a:lnTo>
                    <a:pt x="494707" y="127060"/>
                  </a:lnTo>
                  <a:lnTo>
                    <a:pt x="498431" y="128703"/>
                  </a:lnTo>
                  <a:lnTo>
                    <a:pt x="500958" y="132067"/>
                  </a:lnTo>
                  <a:lnTo>
                    <a:pt x="503539" y="138451"/>
                  </a:lnTo>
                  <a:lnTo>
                    <a:pt x="506254" y="142731"/>
                  </a:lnTo>
                  <a:lnTo>
                    <a:pt x="507842" y="142199"/>
                  </a:lnTo>
                  <a:lnTo>
                    <a:pt x="508421" y="137559"/>
                  </a:lnTo>
                  <a:lnTo>
                    <a:pt x="507772" y="132044"/>
                  </a:lnTo>
                  <a:lnTo>
                    <a:pt x="507435" y="125730"/>
                  </a:lnTo>
                  <a:lnTo>
                    <a:pt x="507624" y="118885"/>
                  </a:lnTo>
                  <a:lnTo>
                    <a:pt x="508061" y="113197"/>
                  </a:lnTo>
                  <a:lnTo>
                    <a:pt x="511105" y="109176"/>
                  </a:lnTo>
                  <a:lnTo>
                    <a:pt x="515525" y="96041"/>
                  </a:lnTo>
                  <a:lnTo>
                    <a:pt x="520219" y="87059"/>
                  </a:lnTo>
                  <a:lnTo>
                    <a:pt x="525445" y="91057"/>
                  </a:lnTo>
                  <a:lnTo>
                    <a:pt x="530288" y="102260"/>
                  </a:lnTo>
                  <a:lnTo>
                    <a:pt x="534653" y="118071"/>
                  </a:lnTo>
                  <a:lnTo>
                    <a:pt x="538886" y="134743"/>
                  </a:lnTo>
                  <a:lnTo>
                    <a:pt x="543627" y="155107"/>
                  </a:lnTo>
                  <a:lnTo>
                    <a:pt x="545911" y="162211"/>
                  </a:lnTo>
                  <a:lnTo>
                    <a:pt x="547985" y="163885"/>
                  </a:lnTo>
                  <a:lnTo>
                    <a:pt x="557561" y="184594"/>
                  </a:lnTo>
                  <a:lnTo>
                    <a:pt x="558640" y="185165"/>
                  </a:lnTo>
                  <a:lnTo>
                    <a:pt x="556661" y="169456"/>
                  </a:lnTo>
                  <a:lnTo>
                    <a:pt x="551701" y="142410"/>
                  </a:lnTo>
                  <a:lnTo>
                    <a:pt x="548352" y="121240"/>
                  </a:lnTo>
                  <a:lnTo>
                    <a:pt x="547594" y="113056"/>
                  </a:lnTo>
                  <a:lnTo>
                    <a:pt x="547054" y="101470"/>
                  </a:lnTo>
                  <a:lnTo>
                    <a:pt x="547265" y="98137"/>
                  </a:lnTo>
                  <a:lnTo>
                    <a:pt x="547695" y="95109"/>
                  </a:lnTo>
                  <a:lnTo>
                    <a:pt x="550121" y="82545"/>
                  </a:lnTo>
                  <a:lnTo>
                    <a:pt x="553296" y="76396"/>
                  </a:lnTo>
                  <a:lnTo>
                    <a:pt x="552334" y="67681"/>
                  </a:lnTo>
                  <a:lnTo>
                    <a:pt x="553148" y="60945"/>
                  </a:lnTo>
                  <a:lnTo>
                    <a:pt x="556481" y="55593"/>
                  </a:lnTo>
                  <a:lnTo>
                    <a:pt x="559579" y="55202"/>
                  </a:lnTo>
                  <a:lnTo>
                    <a:pt x="562591" y="59270"/>
                  </a:lnTo>
                  <a:lnTo>
                    <a:pt x="568357" y="73611"/>
                  </a:lnTo>
                  <a:close/>
                  <a:moveTo>
                    <a:pt x="913934" y="46729"/>
                  </a:moveTo>
                  <a:lnTo>
                    <a:pt x="893108" y="51541"/>
                  </a:lnTo>
                  <a:lnTo>
                    <a:pt x="891003" y="48169"/>
                  </a:lnTo>
                  <a:lnTo>
                    <a:pt x="924753" y="34024"/>
                  </a:lnTo>
                  <a:lnTo>
                    <a:pt x="926498" y="32639"/>
                  </a:lnTo>
                  <a:lnTo>
                    <a:pt x="932764" y="30871"/>
                  </a:lnTo>
                  <a:lnTo>
                    <a:pt x="938147" y="34095"/>
                  </a:lnTo>
                  <a:lnTo>
                    <a:pt x="936551" y="36582"/>
                  </a:lnTo>
                  <a:lnTo>
                    <a:pt x="913934" y="46729"/>
                  </a:lnTo>
                  <a:close/>
                  <a:moveTo>
                    <a:pt x="611284" y="23259"/>
                  </a:moveTo>
                  <a:lnTo>
                    <a:pt x="606527" y="30449"/>
                  </a:lnTo>
                  <a:lnTo>
                    <a:pt x="598563" y="24918"/>
                  </a:lnTo>
                  <a:lnTo>
                    <a:pt x="599510" y="19222"/>
                  </a:lnTo>
                  <a:lnTo>
                    <a:pt x="601403" y="15749"/>
                  </a:lnTo>
                  <a:lnTo>
                    <a:pt x="606402" y="17055"/>
                  </a:lnTo>
                  <a:lnTo>
                    <a:pt x="611284" y="23259"/>
                  </a:lnTo>
                  <a:close/>
                  <a:moveTo>
                    <a:pt x="658623" y="29893"/>
                  </a:moveTo>
                  <a:lnTo>
                    <a:pt x="660830" y="31333"/>
                  </a:lnTo>
                  <a:lnTo>
                    <a:pt x="672925" y="30809"/>
                  </a:lnTo>
                  <a:lnTo>
                    <a:pt x="675241" y="33969"/>
                  </a:lnTo>
                  <a:lnTo>
                    <a:pt x="676156" y="41613"/>
                  </a:lnTo>
                  <a:lnTo>
                    <a:pt x="678002" y="44226"/>
                  </a:lnTo>
                  <a:lnTo>
                    <a:pt x="680576" y="45039"/>
                  </a:lnTo>
                  <a:lnTo>
                    <a:pt x="686999" y="54326"/>
                  </a:lnTo>
                  <a:lnTo>
                    <a:pt x="689182" y="55656"/>
                  </a:lnTo>
                  <a:lnTo>
                    <a:pt x="691083" y="50508"/>
                  </a:lnTo>
                  <a:lnTo>
                    <a:pt x="692538" y="37607"/>
                  </a:lnTo>
                  <a:lnTo>
                    <a:pt x="692616" y="22305"/>
                  </a:lnTo>
                  <a:lnTo>
                    <a:pt x="691998" y="14825"/>
                  </a:lnTo>
                  <a:lnTo>
                    <a:pt x="692718" y="10006"/>
                  </a:lnTo>
                  <a:lnTo>
                    <a:pt x="694869" y="8129"/>
                  </a:lnTo>
                  <a:lnTo>
                    <a:pt x="697576" y="8629"/>
                  </a:lnTo>
                  <a:lnTo>
                    <a:pt x="700221" y="5938"/>
                  </a:lnTo>
                  <a:lnTo>
                    <a:pt x="702505" y="1181"/>
                  </a:lnTo>
                  <a:lnTo>
                    <a:pt x="704954" y="524"/>
                  </a:lnTo>
                  <a:lnTo>
                    <a:pt x="710298" y="4139"/>
                  </a:lnTo>
                  <a:lnTo>
                    <a:pt x="711706" y="6971"/>
                  </a:lnTo>
                  <a:lnTo>
                    <a:pt x="710274" y="12807"/>
                  </a:lnTo>
                  <a:lnTo>
                    <a:pt x="709718" y="21092"/>
                  </a:lnTo>
                  <a:lnTo>
                    <a:pt x="707301" y="38038"/>
                  </a:lnTo>
                  <a:lnTo>
                    <a:pt x="712543" y="39078"/>
                  </a:lnTo>
                  <a:lnTo>
                    <a:pt x="719889" y="35511"/>
                  </a:lnTo>
                  <a:lnTo>
                    <a:pt x="721751" y="30613"/>
                  </a:lnTo>
                  <a:lnTo>
                    <a:pt x="725702" y="22790"/>
                  </a:lnTo>
                  <a:lnTo>
                    <a:pt x="729880" y="24026"/>
                  </a:lnTo>
                  <a:lnTo>
                    <a:pt x="731882" y="22985"/>
                  </a:lnTo>
                  <a:lnTo>
                    <a:pt x="732892" y="19566"/>
                  </a:lnTo>
                  <a:lnTo>
                    <a:pt x="733275" y="15490"/>
                  </a:lnTo>
                  <a:lnTo>
                    <a:pt x="735583" y="16171"/>
                  </a:lnTo>
                  <a:lnTo>
                    <a:pt x="738743" y="24018"/>
                  </a:lnTo>
                  <a:lnTo>
                    <a:pt x="740214" y="25231"/>
                  </a:lnTo>
                  <a:lnTo>
                    <a:pt x="742905" y="23212"/>
                  </a:lnTo>
                  <a:lnTo>
                    <a:pt x="743993" y="23290"/>
                  </a:lnTo>
                  <a:lnTo>
                    <a:pt x="746653" y="26412"/>
                  </a:lnTo>
                  <a:lnTo>
                    <a:pt x="759045" y="32068"/>
                  </a:lnTo>
                  <a:lnTo>
                    <a:pt x="763340" y="35080"/>
                  </a:lnTo>
                  <a:lnTo>
                    <a:pt x="765187" y="37889"/>
                  </a:lnTo>
                  <a:lnTo>
                    <a:pt x="767057" y="39540"/>
                  </a:lnTo>
                  <a:lnTo>
                    <a:pt x="780239" y="39500"/>
                  </a:lnTo>
                  <a:lnTo>
                    <a:pt x="789549" y="41488"/>
                  </a:lnTo>
                  <a:lnTo>
                    <a:pt x="792983" y="45916"/>
                  </a:lnTo>
                  <a:lnTo>
                    <a:pt x="795862" y="54365"/>
                  </a:lnTo>
                  <a:lnTo>
                    <a:pt x="796966" y="73634"/>
                  </a:lnTo>
                  <a:lnTo>
                    <a:pt x="794360" y="78790"/>
                  </a:lnTo>
                  <a:lnTo>
                    <a:pt x="775506" y="102018"/>
                  </a:lnTo>
                  <a:lnTo>
                    <a:pt x="770780" y="109395"/>
                  </a:lnTo>
                  <a:lnTo>
                    <a:pt x="768496" y="116155"/>
                  </a:lnTo>
                  <a:lnTo>
                    <a:pt x="764639" y="130808"/>
                  </a:lnTo>
                  <a:lnTo>
                    <a:pt x="762769" y="135205"/>
                  </a:lnTo>
                  <a:lnTo>
                    <a:pt x="753944" y="142105"/>
                  </a:lnTo>
                  <a:lnTo>
                    <a:pt x="751879" y="142840"/>
                  </a:lnTo>
                  <a:lnTo>
                    <a:pt x="745245" y="139468"/>
                  </a:lnTo>
                  <a:lnTo>
                    <a:pt x="743218" y="139781"/>
                  </a:lnTo>
                  <a:lnTo>
                    <a:pt x="735153" y="147253"/>
                  </a:lnTo>
                  <a:lnTo>
                    <a:pt x="732375" y="151751"/>
                  </a:lnTo>
                  <a:lnTo>
                    <a:pt x="729653" y="157400"/>
                  </a:lnTo>
                  <a:lnTo>
                    <a:pt x="725584" y="159880"/>
                  </a:lnTo>
                  <a:lnTo>
                    <a:pt x="721438" y="158550"/>
                  </a:lnTo>
                  <a:lnTo>
                    <a:pt x="702662" y="155616"/>
                  </a:lnTo>
                  <a:lnTo>
                    <a:pt x="700151" y="151650"/>
                  </a:lnTo>
                  <a:lnTo>
                    <a:pt x="698093" y="143998"/>
                  </a:lnTo>
                  <a:lnTo>
                    <a:pt x="701825" y="134141"/>
                  </a:lnTo>
                  <a:lnTo>
                    <a:pt x="680881" y="137818"/>
                  </a:lnTo>
                  <a:lnTo>
                    <a:pt x="657818" y="135823"/>
                  </a:lnTo>
                  <a:lnTo>
                    <a:pt x="656597" y="134430"/>
                  </a:lnTo>
                  <a:lnTo>
                    <a:pt x="655611" y="130604"/>
                  </a:lnTo>
                  <a:lnTo>
                    <a:pt x="647679" y="127984"/>
                  </a:lnTo>
                  <a:lnTo>
                    <a:pt x="641717" y="124831"/>
                  </a:lnTo>
                  <a:lnTo>
                    <a:pt x="636710" y="119503"/>
                  </a:lnTo>
                  <a:lnTo>
                    <a:pt x="631758" y="112556"/>
                  </a:lnTo>
                  <a:lnTo>
                    <a:pt x="633346" y="109293"/>
                  </a:lnTo>
                  <a:lnTo>
                    <a:pt x="634973" y="107384"/>
                  </a:lnTo>
                  <a:lnTo>
                    <a:pt x="639229" y="106579"/>
                  </a:lnTo>
                  <a:lnTo>
                    <a:pt x="643008" y="107549"/>
                  </a:lnTo>
                  <a:lnTo>
                    <a:pt x="649736" y="107494"/>
                  </a:lnTo>
                  <a:lnTo>
                    <a:pt x="651301" y="100429"/>
                  </a:lnTo>
                  <a:lnTo>
                    <a:pt x="653976" y="98387"/>
                  </a:lnTo>
                  <a:lnTo>
                    <a:pt x="656112" y="93294"/>
                  </a:lnTo>
                  <a:lnTo>
                    <a:pt x="649008" y="90071"/>
                  </a:lnTo>
                  <a:lnTo>
                    <a:pt x="641608" y="89586"/>
                  </a:lnTo>
                  <a:lnTo>
                    <a:pt x="636671" y="93826"/>
                  </a:lnTo>
                  <a:lnTo>
                    <a:pt x="630952" y="95743"/>
                  </a:lnTo>
                  <a:lnTo>
                    <a:pt x="625726" y="95994"/>
                  </a:lnTo>
                  <a:lnTo>
                    <a:pt x="615673" y="94797"/>
                  </a:lnTo>
                  <a:lnTo>
                    <a:pt x="610908" y="91785"/>
                  </a:lnTo>
                  <a:lnTo>
                    <a:pt x="604391" y="83883"/>
                  </a:lnTo>
                  <a:lnTo>
                    <a:pt x="602123" y="79502"/>
                  </a:lnTo>
                  <a:lnTo>
                    <a:pt x="601246" y="76052"/>
                  </a:lnTo>
                  <a:lnTo>
                    <a:pt x="600597" y="70810"/>
                  </a:lnTo>
                  <a:lnTo>
                    <a:pt x="608045" y="66085"/>
                  </a:lnTo>
                  <a:lnTo>
                    <a:pt x="610940" y="62361"/>
                  </a:lnTo>
                  <a:lnTo>
                    <a:pt x="613788" y="57252"/>
                  </a:lnTo>
                  <a:lnTo>
                    <a:pt x="602537" y="54334"/>
                  </a:lnTo>
                  <a:lnTo>
                    <a:pt x="597828" y="50023"/>
                  </a:lnTo>
                  <a:lnTo>
                    <a:pt x="593157" y="43663"/>
                  </a:lnTo>
                  <a:lnTo>
                    <a:pt x="596944" y="40064"/>
                  </a:lnTo>
                  <a:lnTo>
                    <a:pt x="612090" y="37185"/>
                  </a:lnTo>
                  <a:lnTo>
                    <a:pt x="616103" y="39594"/>
                  </a:lnTo>
                  <a:lnTo>
                    <a:pt x="620077" y="44234"/>
                  </a:lnTo>
                  <a:lnTo>
                    <a:pt x="624482" y="47081"/>
                  </a:lnTo>
                  <a:lnTo>
                    <a:pt x="628738" y="41081"/>
                  </a:lnTo>
                  <a:lnTo>
                    <a:pt x="624733" y="38233"/>
                  </a:lnTo>
                  <a:lnTo>
                    <a:pt x="621149" y="28172"/>
                  </a:lnTo>
                  <a:lnTo>
                    <a:pt x="620391" y="23142"/>
                  </a:lnTo>
                  <a:lnTo>
                    <a:pt x="620868" y="19269"/>
                  </a:lnTo>
                  <a:lnTo>
                    <a:pt x="622745" y="18690"/>
                  </a:lnTo>
                  <a:lnTo>
                    <a:pt x="624146" y="20372"/>
                  </a:lnTo>
                  <a:lnTo>
                    <a:pt x="629435" y="29886"/>
                  </a:lnTo>
                  <a:lnTo>
                    <a:pt x="633448" y="32835"/>
                  </a:lnTo>
                  <a:lnTo>
                    <a:pt x="634574" y="24073"/>
                  </a:lnTo>
                  <a:lnTo>
                    <a:pt x="634754" y="19879"/>
                  </a:lnTo>
                  <a:lnTo>
                    <a:pt x="634019" y="16406"/>
                  </a:lnTo>
                  <a:lnTo>
                    <a:pt x="632133" y="9975"/>
                  </a:lnTo>
                  <a:lnTo>
                    <a:pt x="630443" y="2026"/>
                  </a:lnTo>
                  <a:lnTo>
                    <a:pt x="633056" y="0"/>
                  </a:lnTo>
                  <a:lnTo>
                    <a:pt x="635646" y="876"/>
                  </a:lnTo>
                  <a:lnTo>
                    <a:pt x="641201" y="6337"/>
                  </a:lnTo>
                  <a:lnTo>
                    <a:pt x="646802" y="10163"/>
                  </a:lnTo>
                  <a:lnTo>
                    <a:pt x="649361" y="14012"/>
                  </a:lnTo>
                  <a:lnTo>
                    <a:pt x="654133" y="23556"/>
                  </a:lnTo>
                  <a:lnTo>
                    <a:pt x="658623" y="2989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7" name="Freeform: Shape 776">
              <a:extLst>
                <a:ext uri="{FF2B5EF4-FFF2-40B4-BE49-F238E27FC236}">
                  <a16:creationId xmlns:a16="http://schemas.microsoft.com/office/drawing/2014/main" id="{8474DF61-AB7D-3ED0-972B-25621932F739}"/>
                </a:ext>
              </a:extLst>
            </p:cNvPr>
            <p:cNvSpPr>
              <a:spLocks/>
            </p:cNvSpPr>
            <p:nvPr/>
          </p:nvSpPr>
          <p:spPr>
            <a:xfrm>
              <a:off x="7621141" y="3397294"/>
              <a:ext cx="124627" cy="60827"/>
            </a:xfrm>
            <a:custGeom>
              <a:avLst/>
              <a:gdLst>
                <a:gd name="connsiteX0" fmla="*/ 124628 w 124627"/>
                <a:gd name="connsiteY0" fmla="*/ 17642 h 60827"/>
                <a:gd name="connsiteX1" fmla="*/ 124307 w 124627"/>
                <a:gd name="connsiteY1" fmla="*/ 19019 h 60827"/>
                <a:gd name="connsiteX2" fmla="*/ 123407 w 124627"/>
                <a:gd name="connsiteY2" fmla="*/ 20622 h 60827"/>
                <a:gd name="connsiteX3" fmla="*/ 122288 w 124627"/>
                <a:gd name="connsiteY3" fmla="*/ 22281 h 60827"/>
                <a:gd name="connsiteX4" fmla="*/ 121350 w 124627"/>
                <a:gd name="connsiteY4" fmla="*/ 24284 h 60827"/>
                <a:gd name="connsiteX5" fmla="*/ 120098 w 124627"/>
                <a:gd name="connsiteY5" fmla="*/ 28548 h 60827"/>
                <a:gd name="connsiteX6" fmla="*/ 119284 w 124627"/>
                <a:gd name="connsiteY6" fmla="*/ 30519 h 60827"/>
                <a:gd name="connsiteX7" fmla="*/ 115936 w 124627"/>
                <a:gd name="connsiteY7" fmla="*/ 34400 h 60827"/>
                <a:gd name="connsiteX8" fmla="*/ 115701 w 124627"/>
                <a:gd name="connsiteY8" fmla="*/ 39790 h 60827"/>
                <a:gd name="connsiteX9" fmla="*/ 115247 w 124627"/>
                <a:gd name="connsiteY9" fmla="*/ 40181 h 60827"/>
                <a:gd name="connsiteX10" fmla="*/ 107682 w 124627"/>
                <a:gd name="connsiteY10" fmla="*/ 42004 h 60827"/>
                <a:gd name="connsiteX11" fmla="*/ 106688 w 124627"/>
                <a:gd name="connsiteY11" fmla="*/ 41730 h 60827"/>
                <a:gd name="connsiteX12" fmla="*/ 105656 w 124627"/>
                <a:gd name="connsiteY12" fmla="*/ 40682 h 60827"/>
                <a:gd name="connsiteX13" fmla="*/ 105084 w 124627"/>
                <a:gd name="connsiteY13" fmla="*/ 39915 h 60827"/>
                <a:gd name="connsiteX14" fmla="*/ 104732 w 124627"/>
                <a:gd name="connsiteY14" fmla="*/ 39360 h 60827"/>
                <a:gd name="connsiteX15" fmla="*/ 104075 w 124627"/>
                <a:gd name="connsiteY15" fmla="*/ 37865 h 60827"/>
                <a:gd name="connsiteX16" fmla="*/ 103207 w 124627"/>
                <a:gd name="connsiteY16" fmla="*/ 36809 h 60827"/>
                <a:gd name="connsiteX17" fmla="*/ 101924 w 124627"/>
                <a:gd name="connsiteY17" fmla="*/ 35941 h 60827"/>
                <a:gd name="connsiteX18" fmla="*/ 100751 w 124627"/>
                <a:gd name="connsiteY18" fmla="*/ 34939 h 60827"/>
                <a:gd name="connsiteX19" fmla="*/ 99241 w 124627"/>
                <a:gd name="connsiteY19" fmla="*/ 34900 h 60827"/>
                <a:gd name="connsiteX20" fmla="*/ 95157 w 124627"/>
                <a:gd name="connsiteY20" fmla="*/ 36316 h 60827"/>
                <a:gd name="connsiteX21" fmla="*/ 92325 w 124627"/>
                <a:gd name="connsiteY21" fmla="*/ 36473 h 60827"/>
                <a:gd name="connsiteX22" fmla="*/ 90431 w 124627"/>
                <a:gd name="connsiteY22" fmla="*/ 36019 h 60827"/>
                <a:gd name="connsiteX23" fmla="*/ 87912 w 124627"/>
                <a:gd name="connsiteY23" fmla="*/ 35158 h 60827"/>
                <a:gd name="connsiteX24" fmla="*/ 83007 w 124627"/>
                <a:gd name="connsiteY24" fmla="*/ 35025 h 60827"/>
                <a:gd name="connsiteX25" fmla="*/ 79651 w 124627"/>
                <a:gd name="connsiteY25" fmla="*/ 35777 h 60827"/>
                <a:gd name="connsiteX26" fmla="*/ 79314 w 124627"/>
                <a:gd name="connsiteY26" fmla="*/ 36833 h 60827"/>
                <a:gd name="connsiteX27" fmla="*/ 76216 w 124627"/>
                <a:gd name="connsiteY27" fmla="*/ 43404 h 60827"/>
                <a:gd name="connsiteX28" fmla="*/ 71710 w 124627"/>
                <a:gd name="connsiteY28" fmla="*/ 45830 h 60827"/>
                <a:gd name="connsiteX29" fmla="*/ 67798 w 124627"/>
                <a:gd name="connsiteY29" fmla="*/ 48302 h 60827"/>
                <a:gd name="connsiteX30" fmla="*/ 66664 w 124627"/>
                <a:gd name="connsiteY30" fmla="*/ 48803 h 60827"/>
                <a:gd name="connsiteX31" fmla="*/ 64716 w 124627"/>
                <a:gd name="connsiteY31" fmla="*/ 48020 h 60827"/>
                <a:gd name="connsiteX32" fmla="*/ 62502 w 124627"/>
                <a:gd name="connsiteY32" fmla="*/ 46557 h 60827"/>
                <a:gd name="connsiteX33" fmla="*/ 60663 w 124627"/>
                <a:gd name="connsiteY33" fmla="*/ 45791 h 60827"/>
                <a:gd name="connsiteX34" fmla="*/ 59318 w 124627"/>
                <a:gd name="connsiteY34" fmla="*/ 46127 h 60827"/>
                <a:gd name="connsiteX35" fmla="*/ 57854 w 124627"/>
                <a:gd name="connsiteY35" fmla="*/ 47793 h 60827"/>
                <a:gd name="connsiteX36" fmla="*/ 57182 w 124627"/>
                <a:gd name="connsiteY36" fmla="*/ 49475 h 60827"/>
                <a:gd name="connsiteX37" fmla="*/ 52754 w 124627"/>
                <a:gd name="connsiteY37" fmla="*/ 50711 h 60827"/>
                <a:gd name="connsiteX38" fmla="*/ 45048 w 124627"/>
                <a:gd name="connsiteY38" fmla="*/ 51439 h 60827"/>
                <a:gd name="connsiteX39" fmla="*/ 42356 w 124627"/>
                <a:gd name="connsiteY39" fmla="*/ 53098 h 60827"/>
                <a:gd name="connsiteX40" fmla="*/ 41441 w 124627"/>
                <a:gd name="connsiteY40" fmla="*/ 55085 h 60827"/>
                <a:gd name="connsiteX41" fmla="*/ 41402 w 124627"/>
                <a:gd name="connsiteY41" fmla="*/ 56610 h 60827"/>
                <a:gd name="connsiteX42" fmla="*/ 42059 w 124627"/>
                <a:gd name="connsiteY42" fmla="*/ 57909 h 60827"/>
                <a:gd name="connsiteX43" fmla="*/ 41238 w 124627"/>
                <a:gd name="connsiteY43" fmla="*/ 59419 h 60827"/>
                <a:gd name="connsiteX44" fmla="*/ 40878 w 124627"/>
                <a:gd name="connsiteY44" fmla="*/ 60053 h 60827"/>
                <a:gd name="connsiteX45" fmla="*/ 35433 w 124627"/>
                <a:gd name="connsiteY45" fmla="*/ 60381 h 60827"/>
                <a:gd name="connsiteX46" fmla="*/ 28172 w 124627"/>
                <a:gd name="connsiteY46" fmla="*/ 60827 h 60827"/>
                <a:gd name="connsiteX47" fmla="*/ 23830 w 124627"/>
                <a:gd name="connsiteY47" fmla="*/ 60710 h 60827"/>
                <a:gd name="connsiteX48" fmla="*/ 19747 w 124627"/>
                <a:gd name="connsiteY48" fmla="*/ 60608 h 60827"/>
                <a:gd name="connsiteX49" fmla="*/ 16969 w 124627"/>
                <a:gd name="connsiteY49" fmla="*/ 59309 h 60827"/>
                <a:gd name="connsiteX50" fmla="*/ 13574 w 124627"/>
                <a:gd name="connsiteY50" fmla="*/ 56775 h 60827"/>
                <a:gd name="connsiteX51" fmla="*/ 9983 w 124627"/>
                <a:gd name="connsiteY51" fmla="*/ 53403 h 60827"/>
                <a:gd name="connsiteX52" fmla="*/ 9639 w 124627"/>
                <a:gd name="connsiteY52" fmla="*/ 53325 h 60827"/>
                <a:gd name="connsiteX53" fmla="*/ 9106 w 124627"/>
                <a:gd name="connsiteY53" fmla="*/ 52965 h 60827"/>
                <a:gd name="connsiteX54" fmla="*/ 6854 w 124627"/>
                <a:gd name="connsiteY54" fmla="*/ 52706 h 60827"/>
                <a:gd name="connsiteX55" fmla="*/ 6251 w 124627"/>
                <a:gd name="connsiteY55" fmla="*/ 52910 h 60827"/>
                <a:gd name="connsiteX56" fmla="*/ 4905 w 124627"/>
                <a:gd name="connsiteY56" fmla="*/ 51807 h 60827"/>
                <a:gd name="connsiteX57" fmla="*/ 4514 w 124627"/>
                <a:gd name="connsiteY57" fmla="*/ 50375 h 60827"/>
                <a:gd name="connsiteX58" fmla="*/ 2418 w 124627"/>
                <a:gd name="connsiteY58" fmla="*/ 46612 h 60827"/>
                <a:gd name="connsiteX59" fmla="*/ 63 w 124627"/>
                <a:gd name="connsiteY59" fmla="*/ 40400 h 60827"/>
                <a:gd name="connsiteX60" fmla="*/ 0 w 124627"/>
                <a:gd name="connsiteY60" fmla="*/ 38601 h 60827"/>
                <a:gd name="connsiteX61" fmla="*/ 923 w 124627"/>
                <a:gd name="connsiteY61" fmla="*/ 36551 h 60827"/>
                <a:gd name="connsiteX62" fmla="*/ 1776 w 124627"/>
                <a:gd name="connsiteY62" fmla="*/ 34979 h 60827"/>
                <a:gd name="connsiteX63" fmla="*/ 1901 w 124627"/>
                <a:gd name="connsiteY63" fmla="*/ 33735 h 60827"/>
                <a:gd name="connsiteX64" fmla="*/ 1987 w 124627"/>
                <a:gd name="connsiteY64" fmla="*/ 33398 h 60827"/>
                <a:gd name="connsiteX65" fmla="*/ 2699 w 124627"/>
                <a:gd name="connsiteY65" fmla="*/ 30809 h 60827"/>
                <a:gd name="connsiteX66" fmla="*/ 4405 w 124627"/>
                <a:gd name="connsiteY66" fmla="*/ 27366 h 60827"/>
                <a:gd name="connsiteX67" fmla="*/ 6001 w 124627"/>
                <a:gd name="connsiteY67" fmla="*/ 25364 h 60827"/>
                <a:gd name="connsiteX68" fmla="*/ 7151 w 124627"/>
                <a:gd name="connsiteY68" fmla="*/ 24699 h 60827"/>
                <a:gd name="connsiteX69" fmla="*/ 9537 w 124627"/>
                <a:gd name="connsiteY69" fmla="*/ 25301 h 60827"/>
                <a:gd name="connsiteX70" fmla="*/ 13613 w 124627"/>
                <a:gd name="connsiteY70" fmla="*/ 25802 h 60827"/>
                <a:gd name="connsiteX71" fmla="*/ 16750 w 124627"/>
                <a:gd name="connsiteY71" fmla="*/ 25332 h 60827"/>
                <a:gd name="connsiteX72" fmla="*/ 19676 w 124627"/>
                <a:gd name="connsiteY72" fmla="*/ 23791 h 60827"/>
                <a:gd name="connsiteX73" fmla="*/ 21264 w 124627"/>
                <a:gd name="connsiteY73" fmla="*/ 22445 h 60827"/>
                <a:gd name="connsiteX74" fmla="*/ 22618 w 124627"/>
                <a:gd name="connsiteY74" fmla="*/ 21029 h 60827"/>
                <a:gd name="connsiteX75" fmla="*/ 23072 w 124627"/>
                <a:gd name="connsiteY75" fmla="*/ 20106 h 60827"/>
                <a:gd name="connsiteX76" fmla="*/ 23674 w 124627"/>
                <a:gd name="connsiteY76" fmla="*/ 19668 h 60827"/>
                <a:gd name="connsiteX77" fmla="*/ 26091 w 124627"/>
                <a:gd name="connsiteY77" fmla="*/ 18847 h 60827"/>
                <a:gd name="connsiteX78" fmla="*/ 26866 w 124627"/>
                <a:gd name="connsiteY78" fmla="*/ 17892 h 60827"/>
                <a:gd name="connsiteX79" fmla="*/ 27179 w 124627"/>
                <a:gd name="connsiteY79" fmla="*/ 16077 h 60827"/>
                <a:gd name="connsiteX80" fmla="*/ 27390 w 124627"/>
                <a:gd name="connsiteY80" fmla="*/ 14059 h 60827"/>
                <a:gd name="connsiteX81" fmla="*/ 27883 w 124627"/>
                <a:gd name="connsiteY81" fmla="*/ 12557 h 60827"/>
                <a:gd name="connsiteX82" fmla="*/ 28509 w 124627"/>
                <a:gd name="connsiteY82" fmla="*/ 11453 h 60827"/>
                <a:gd name="connsiteX83" fmla="*/ 32984 w 124627"/>
                <a:gd name="connsiteY83" fmla="*/ 8809 h 60827"/>
                <a:gd name="connsiteX84" fmla="*/ 33390 w 124627"/>
                <a:gd name="connsiteY84" fmla="*/ 7870 h 60827"/>
                <a:gd name="connsiteX85" fmla="*/ 34102 w 124627"/>
                <a:gd name="connsiteY85" fmla="*/ 6971 h 60827"/>
                <a:gd name="connsiteX86" fmla="*/ 35433 w 124627"/>
                <a:gd name="connsiteY86" fmla="*/ 5954 h 60827"/>
                <a:gd name="connsiteX87" fmla="*/ 36716 w 124627"/>
                <a:gd name="connsiteY87" fmla="*/ 4483 h 60827"/>
                <a:gd name="connsiteX88" fmla="*/ 38077 w 124627"/>
                <a:gd name="connsiteY88" fmla="*/ 3583 h 60827"/>
                <a:gd name="connsiteX89" fmla="*/ 39821 w 124627"/>
                <a:gd name="connsiteY89" fmla="*/ 3685 h 60827"/>
                <a:gd name="connsiteX90" fmla="*/ 41433 w 124627"/>
                <a:gd name="connsiteY90" fmla="*/ 3497 h 60827"/>
                <a:gd name="connsiteX91" fmla="*/ 42693 w 124627"/>
                <a:gd name="connsiteY91" fmla="*/ 2981 h 60827"/>
                <a:gd name="connsiteX92" fmla="*/ 43248 w 124627"/>
                <a:gd name="connsiteY92" fmla="*/ 2934 h 60827"/>
                <a:gd name="connsiteX93" fmla="*/ 45572 w 124627"/>
                <a:gd name="connsiteY93" fmla="*/ 3349 h 60827"/>
                <a:gd name="connsiteX94" fmla="*/ 45994 w 124627"/>
                <a:gd name="connsiteY94" fmla="*/ 5038 h 60827"/>
                <a:gd name="connsiteX95" fmla="*/ 46237 w 124627"/>
                <a:gd name="connsiteY95" fmla="*/ 6791 h 60827"/>
                <a:gd name="connsiteX96" fmla="*/ 50211 w 124627"/>
                <a:gd name="connsiteY96" fmla="*/ 6665 h 60827"/>
                <a:gd name="connsiteX97" fmla="*/ 52425 w 124627"/>
                <a:gd name="connsiteY97" fmla="*/ 2910 h 60827"/>
                <a:gd name="connsiteX98" fmla="*/ 53575 w 124627"/>
                <a:gd name="connsiteY98" fmla="*/ 2457 h 60827"/>
                <a:gd name="connsiteX99" fmla="*/ 55413 w 124627"/>
                <a:gd name="connsiteY99" fmla="*/ 1150 h 60827"/>
                <a:gd name="connsiteX100" fmla="*/ 56626 w 124627"/>
                <a:gd name="connsiteY100" fmla="*/ 0 h 60827"/>
                <a:gd name="connsiteX101" fmla="*/ 57463 w 124627"/>
                <a:gd name="connsiteY101" fmla="*/ 712 h 60827"/>
                <a:gd name="connsiteX102" fmla="*/ 58668 w 124627"/>
                <a:gd name="connsiteY102" fmla="*/ 3137 h 60827"/>
                <a:gd name="connsiteX103" fmla="*/ 59951 w 124627"/>
                <a:gd name="connsiteY103" fmla="*/ 5077 h 60827"/>
                <a:gd name="connsiteX104" fmla="*/ 60695 w 124627"/>
                <a:gd name="connsiteY104" fmla="*/ 5844 h 60827"/>
                <a:gd name="connsiteX105" fmla="*/ 60772 w 124627"/>
                <a:gd name="connsiteY105" fmla="*/ 6439 h 60827"/>
                <a:gd name="connsiteX106" fmla="*/ 61516 w 124627"/>
                <a:gd name="connsiteY106" fmla="*/ 6798 h 60827"/>
                <a:gd name="connsiteX107" fmla="*/ 62963 w 124627"/>
                <a:gd name="connsiteY107" fmla="*/ 7010 h 60827"/>
                <a:gd name="connsiteX108" fmla="*/ 63925 w 124627"/>
                <a:gd name="connsiteY108" fmla="*/ 7597 h 60827"/>
                <a:gd name="connsiteX109" fmla="*/ 64207 w 124627"/>
                <a:gd name="connsiteY109" fmla="*/ 9404 h 60827"/>
                <a:gd name="connsiteX110" fmla="*/ 64231 w 124627"/>
                <a:gd name="connsiteY110" fmla="*/ 11031 h 60827"/>
                <a:gd name="connsiteX111" fmla="*/ 63777 w 124627"/>
                <a:gd name="connsiteY111" fmla="*/ 12197 h 60827"/>
                <a:gd name="connsiteX112" fmla="*/ 63542 w 124627"/>
                <a:gd name="connsiteY112" fmla="*/ 13230 h 60827"/>
                <a:gd name="connsiteX113" fmla="*/ 64543 w 124627"/>
                <a:gd name="connsiteY113" fmla="*/ 13636 h 60827"/>
                <a:gd name="connsiteX114" fmla="*/ 66015 w 124627"/>
                <a:gd name="connsiteY114" fmla="*/ 13245 h 60827"/>
                <a:gd name="connsiteX115" fmla="*/ 67047 w 124627"/>
                <a:gd name="connsiteY115" fmla="*/ 12658 h 60827"/>
                <a:gd name="connsiteX116" fmla="*/ 70153 w 124627"/>
                <a:gd name="connsiteY116" fmla="*/ 14004 h 60827"/>
                <a:gd name="connsiteX117" fmla="*/ 71248 w 124627"/>
                <a:gd name="connsiteY117" fmla="*/ 11008 h 60827"/>
                <a:gd name="connsiteX118" fmla="*/ 72484 w 124627"/>
                <a:gd name="connsiteY118" fmla="*/ 9474 h 60827"/>
                <a:gd name="connsiteX119" fmla="*/ 74081 w 124627"/>
                <a:gd name="connsiteY119" fmla="*/ 8754 h 60827"/>
                <a:gd name="connsiteX120" fmla="*/ 75535 w 124627"/>
                <a:gd name="connsiteY120" fmla="*/ 7823 h 60827"/>
                <a:gd name="connsiteX121" fmla="*/ 76858 w 124627"/>
                <a:gd name="connsiteY121" fmla="*/ 7159 h 60827"/>
                <a:gd name="connsiteX122" fmla="*/ 77773 w 124627"/>
                <a:gd name="connsiteY122" fmla="*/ 7198 h 60827"/>
                <a:gd name="connsiteX123" fmla="*/ 78172 w 124627"/>
                <a:gd name="connsiteY123" fmla="*/ 6916 h 60827"/>
                <a:gd name="connsiteX124" fmla="*/ 79306 w 124627"/>
                <a:gd name="connsiteY124" fmla="*/ 6994 h 60827"/>
                <a:gd name="connsiteX125" fmla="*/ 80629 w 124627"/>
                <a:gd name="connsiteY125" fmla="*/ 7291 h 60827"/>
                <a:gd name="connsiteX126" fmla="*/ 82420 w 124627"/>
                <a:gd name="connsiteY126" fmla="*/ 6939 h 60827"/>
                <a:gd name="connsiteX127" fmla="*/ 84892 w 124627"/>
                <a:gd name="connsiteY127" fmla="*/ 7675 h 60827"/>
                <a:gd name="connsiteX128" fmla="*/ 86441 w 124627"/>
                <a:gd name="connsiteY128" fmla="*/ 9059 h 60827"/>
                <a:gd name="connsiteX129" fmla="*/ 87959 w 124627"/>
                <a:gd name="connsiteY129" fmla="*/ 9529 h 60827"/>
                <a:gd name="connsiteX130" fmla="*/ 89688 w 124627"/>
                <a:gd name="connsiteY130" fmla="*/ 9451 h 60827"/>
                <a:gd name="connsiteX131" fmla="*/ 90870 w 124627"/>
                <a:gd name="connsiteY131" fmla="*/ 8684 h 60827"/>
                <a:gd name="connsiteX132" fmla="*/ 92583 w 124627"/>
                <a:gd name="connsiteY132" fmla="*/ 6048 h 60827"/>
                <a:gd name="connsiteX133" fmla="*/ 93834 w 124627"/>
                <a:gd name="connsiteY133" fmla="*/ 6087 h 60827"/>
                <a:gd name="connsiteX134" fmla="*/ 95783 w 124627"/>
                <a:gd name="connsiteY134" fmla="*/ 5672 h 60827"/>
                <a:gd name="connsiteX135" fmla="*/ 98536 w 124627"/>
                <a:gd name="connsiteY135" fmla="*/ 5695 h 60827"/>
                <a:gd name="connsiteX136" fmla="*/ 104889 w 124627"/>
                <a:gd name="connsiteY136" fmla="*/ 6259 h 60827"/>
                <a:gd name="connsiteX137" fmla="*/ 106477 w 124627"/>
                <a:gd name="connsiteY137" fmla="*/ 7268 h 60827"/>
                <a:gd name="connsiteX138" fmla="*/ 110389 w 124627"/>
                <a:gd name="connsiteY138" fmla="*/ 8559 h 60827"/>
                <a:gd name="connsiteX139" fmla="*/ 112094 w 124627"/>
                <a:gd name="connsiteY139" fmla="*/ 10053 h 60827"/>
                <a:gd name="connsiteX140" fmla="*/ 112845 w 124627"/>
                <a:gd name="connsiteY140" fmla="*/ 11829 h 60827"/>
                <a:gd name="connsiteX141" fmla="*/ 113244 w 124627"/>
                <a:gd name="connsiteY141" fmla="*/ 13057 h 60827"/>
                <a:gd name="connsiteX142" fmla="*/ 117250 w 124627"/>
                <a:gd name="connsiteY142" fmla="*/ 14943 h 60827"/>
                <a:gd name="connsiteX143" fmla="*/ 123188 w 124627"/>
                <a:gd name="connsiteY143" fmla="*/ 17345 h 6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124627" h="60827">
                  <a:moveTo>
                    <a:pt x="124628" y="17642"/>
                  </a:moveTo>
                  <a:lnTo>
                    <a:pt x="124307" y="19019"/>
                  </a:lnTo>
                  <a:lnTo>
                    <a:pt x="123407" y="20622"/>
                  </a:lnTo>
                  <a:lnTo>
                    <a:pt x="122288" y="22281"/>
                  </a:lnTo>
                  <a:lnTo>
                    <a:pt x="121350" y="24284"/>
                  </a:lnTo>
                  <a:lnTo>
                    <a:pt x="120098" y="28548"/>
                  </a:lnTo>
                  <a:lnTo>
                    <a:pt x="119284" y="30519"/>
                  </a:lnTo>
                  <a:lnTo>
                    <a:pt x="115936" y="34400"/>
                  </a:lnTo>
                  <a:lnTo>
                    <a:pt x="115701" y="39790"/>
                  </a:lnTo>
                  <a:lnTo>
                    <a:pt x="115247" y="40181"/>
                  </a:lnTo>
                  <a:lnTo>
                    <a:pt x="107682" y="42004"/>
                  </a:lnTo>
                  <a:lnTo>
                    <a:pt x="106688" y="41730"/>
                  </a:lnTo>
                  <a:lnTo>
                    <a:pt x="105656" y="40682"/>
                  </a:lnTo>
                  <a:lnTo>
                    <a:pt x="105084" y="39915"/>
                  </a:lnTo>
                  <a:lnTo>
                    <a:pt x="104732" y="39360"/>
                  </a:lnTo>
                  <a:lnTo>
                    <a:pt x="104075" y="37865"/>
                  </a:lnTo>
                  <a:lnTo>
                    <a:pt x="103207" y="36809"/>
                  </a:lnTo>
                  <a:lnTo>
                    <a:pt x="101924" y="35941"/>
                  </a:lnTo>
                  <a:lnTo>
                    <a:pt x="100751" y="34939"/>
                  </a:lnTo>
                  <a:lnTo>
                    <a:pt x="99241" y="34900"/>
                  </a:lnTo>
                  <a:lnTo>
                    <a:pt x="95157" y="36316"/>
                  </a:lnTo>
                  <a:lnTo>
                    <a:pt x="92325" y="36473"/>
                  </a:lnTo>
                  <a:lnTo>
                    <a:pt x="90431" y="36019"/>
                  </a:lnTo>
                  <a:lnTo>
                    <a:pt x="87912" y="35158"/>
                  </a:lnTo>
                  <a:lnTo>
                    <a:pt x="83007" y="35025"/>
                  </a:lnTo>
                  <a:lnTo>
                    <a:pt x="79651" y="35777"/>
                  </a:lnTo>
                  <a:lnTo>
                    <a:pt x="79314" y="36833"/>
                  </a:lnTo>
                  <a:lnTo>
                    <a:pt x="76216" y="43404"/>
                  </a:lnTo>
                  <a:lnTo>
                    <a:pt x="71710" y="45830"/>
                  </a:lnTo>
                  <a:lnTo>
                    <a:pt x="67798" y="48302"/>
                  </a:lnTo>
                  <a:lnTo>
                    <a:pt x="66664" y="48803"/>
                  </a:lnTo>
                  <a:lnTo>
                    <a:pt x="64716" y="48020"/>
                  </a:lnTo>
                  <a:lnTo>
                    <a:pt x="62502" y="46557"/>
                  </a:lnTo>
                  <a:lnTo>
                    <a:pt x="60663" y="45791"/>
                  </a:lnTo>
                  <a:lnTo>
                    <a:pt x="59318" y="46127"/>
                  </a:lnTo>
                  <a:lnTo>
                    <a:pt x="57854" y="47793"/>
                  </a:lnTo>
                  <a:lnTo>
                    <a:pt x="57182" y="49475"/>
                  </a:lnTo>
                  <a:lnTo>
                    <a:pt x="52754" y="50711"/>
                  </a:lnTo>
                  <a:lnTo>
                    <a:pt x="45048" y="51439"/>
                  </a:lnTo>
                  <a:lnTo>
                    <a:pt x="42356" y="53098"/>
                  </a:lnTo>
                  <a:lnTo>
                    <a:pt x="41441" y="55085"/>
                  </a:lnTo>
                  <a:lnTo>
                    <a:pt x="41402" y="56610"/>
                  </a:lnTo>
                  <a:lnTo>
                    <a:pt x="42059" y="57909"/>
                  </a:lnTo>
                  <a:lnTo>
                    <a:pt x="41238" y="59419"/>
                  </a:lnTo>
                  <a:lnTo>
                    <a:pt x="40878" y="60053"/>
                  </a:lnTo>
                  <a:lnTo>
                    <a:pt x="35433" y="60381"/>
                  </a:lnTo>
                  <a:lnTo>
                    <a:pt x="28172" y="60827"/>
                  </a:lnTo>
                  <a:lnTo>
                    <a:pt x="23830" y="60710"/>
                  </a:lnTo>
                  <a:lnTo>
                    <a:pt x="19747" y="60608"/>
                  </a:lnTo>
                  <a:lnTo>
                    <a:pt x="16969" y="59309"/>
                  </a:lnTo>
                  <a:lnTo>
                    <a:pt x="13574" y="56775"/>
                  </a:lnTo>
                  <a:lnTo>
                    <a:pt x="9983" y="53403"/>
                  </a:lnTo>
                  <a:lnTo>
                    <a:pt x="9639" y="53325"/>
                  </a:lnTo>
                  <a:lnTo>
                    <a:pt x="9106" y="52965"/>
                  </a:lnTo>
                  <a:lnTo>
                    <a:pt x="6854" y="52706"/>
                  </a:lnTo>
                  <a:lnTo>
                    <a:pt x="6251" y="52910"/>
                  </a:lnTo>
                  <a:lnTo>
                    <a:pt x="4905" y="51807"/>
                  </a:lnTo>
                  <a:lnTo>
                    <a:pt x="4514" y="50375"/>
                  </a:lnTo>
                  <a:lnTo>
                    <a:pt x="2418" y="46612"/>
                  </a:lnTo>
                  <a:lnTo>
                    <a:pt x="63" y="40400"/>
                  </a:lnTo>
                  <a:lnTo>
                    <a:pt x="0" y="38601"/>
                  </a:lnTo>
                  <a:lnTo>
                    <a:pt x="923" y="36551"/>
                  </a:lnTo>
                  <a:lnTo>
                    <a:pt x="1776" y="34979"/>
                  </a:lnTo>
                  <a:lnTo>
                    <a:pt x="1901" y="33735"/>
                  </a:lnTo>
                  <a:lnTo>
                    <a:pt x="1987" y="33398"/>
                  </a:lnTo>
                  <a:lnTo>
                    <a:pt x="2699" y="30809"/>
                  </a:lnTo>
                  <a:lnTo>
                    <a:pt x="4405" y="27366"/>
                  </a:lnTo>
                  <a:lnTo>
                    <a:pt x="6001" y="25364"/>
                  </a:lnTo>
                  <a:lnTo>
                    <a:pt x="7151" y="24699"/>
                  </a:lnTo>
                  <a:lnTo>
                    <a:pt x="9537" y="25301"/>
                  </a:lnTo>
                  <a:lnTo>
                    <a:pt x="13613" y="25802"/>
                  </a:lnTo>
                  <a:lnTo>
                    <a:pt x="16750" y="25332"/>
                  </a:lnTo>
                  <a:lnTo>
                    <a:pt x="19676" y="23791"/>
                  </a:lnTo>
                  <a:lnTo>
                    <a:pt x="21264" y="22445"/>
                  </a:lnTo>
                  <a:lnTo>
                    <a:pt x="22618" y="21029"/>
                  </a:lnTo>
                  <a:lnTo>
                    <a:pt x="23072" y="20106"/>
                  </a:lnTo>
                  <a:lnTo>
                    <a:pt x="23674" y="19668"/>
                  </a:lnTo>
                  <a:lnTo>
                    <a:pt x="26091" y="18847"/>
                  </a:lnTo>
                  <a:lnTo>
                    <a:pt x="26866" y="17892"/>
                  </a:lnTo>
                  <a:lnTo>
                    <a:pt x="27179" y="16077"/>
                  </a:lnTo>
                  <a:lnTo>
                    <a:pt x="27390" y="14059"/>
                  </a:lnTo>
                  <a:lnTo>
                    <a:pt x="27883" y="12557"/>
                  </a:lnTo>
                  <a:lnTo>
                    <a:pt x="28509" y="11453"/>
                  </a:lnTo>
                  <a:lnTo>
                    <a:pt x="32984" y="8809"/>
                  </a:lnTo>
                  <a:lnTo>
                    <a:pt x="33390" y="7870"/>
                  </a:lnTo>
                  <a:lnTo>
                    <a:pt x="34102" y="6971"/>
                  </a:lnTo>
                  <a:lnTo>
                    <a:pt x="35433" y="5954"/>
                  </a:lnTo>
                  <a:lnTo>
                    <a:pt x="36716" y="4483"/>
                  </a:lnTo>
                  <a:lnTo>
                    <a:pt x="38077" y="3583"/>
                  </a:lnTo>
                  <a:lnTo>
                    <a:pt x="39821" y="3685"/>
                  </a:lnTo>
                  <a:lnTo>
                    <a:pt x="41433" y="3497"/>
                  </a:lnTo>
                  <a:lnTo>
                    <a:pt x="42693" y="2981"/>
                  </a:lnTo>
                  <a:lnTo>
                    <a:pt x="43248" y="2934"/>
                  </a:lnTo>
                  <a:lnTo>
                    <a:pt x="45572" y="3349"/>
                  </a:lnTo>
                  <a:lnTo>
                    <a:pt x="45994" y="5038"/>
                  </a:lnTo>
                  <a:lnTo>
                    <a:pt x="46237" y="6791"/>
                  </a:lnTo>
                  <a:lnTo>
                    <a:pt x="50211" y="6665"/>
                  </a:lnTo>
                  <a:lnTo>
                    <a:pt x="52425" y="2910"/>
                  </a:lnTo>
                  <a:lnTo>
                    <a:pt x="53575" y="2457"/>
                  </a:lnTo>
                  <a:lnTo>
                    <a:pt x="55413" y="1150"/>
                  </a:lnTo>
                  <a:lnTo>
                    <a:pt x="56626" y="0"/>
                  </a:lnTo>
                  <a:lnTo>
                    <a:pt x="57463" y="712"/>
                  </a:lnTo>
                  <a:lnTo>
                    <a:pt x="58668" y="3137"/>
                  </a:lnTo>
                  <a:lnTo>
                    <a:pt x="59951" y="5077"/>
                  </a:lnTo>
                  <a:lnTo>
                    <a:pt x="60695" y="5844"/>
                  </a:lnTo>
                  <a:lnTo>
                    <a:pt x="60772" y="6439"/>
                  </a:lnTo>
                  <a:lnTo>
                    <a:pt x="61516" y="6798"/>
                  </a:lnTo>
                  <a:lnTo>
                    <a:pt x="62963" y="7010"/>
                  </a:lnTo>
                  <a:lnTo>
                    <a:pt x="63925" y="7597"/>
                  </a:lnTo>
                  <a:lnTo>
                    <a:pt x="64207" y="9404"/>
                  </a:lnTo>
                  <a:lnTo>
                    <a:pt x="64231" y="11031"/>
                  </a:lnTo>
                  <a:lnTo>
                    <a:pt x="63777" y="12197"/>
                  </a:lnTo>
                  <a:lnTo>
                    <a:pt x="63542" y="13230"/>
                  </a:lnTo>
                  <a:lnTo>
                    <a:pt x="64543" y="13636"/>
                  </a:lnTo>
                  <a:lnTo>
                    <a:pt x="66015" y="13245"/>
                  </a:lnTo>
                  <a:lnTo>
                    <a:pt x="67047" y="12658"/>
                  </a:lnTo>
                  <a:lnTo>
                    <a:pt x="70153" y="14004"/>
                  </a:lnTo>
                  <a:lnTo>
                    <a:pt x="71248" y="11008"/>
                  </a:lnTo>
                  <a:lnTo>
                    <a:pt x="72484" y="9474"/>
                  </a:lnTo>
                  <a:lnTo>
                    <a:pt x="74081" y="8754"/>
                  </a:lnTo>
                  <a:lnTo>
                    <a:pt x="75535" y="7823"/>
                  </a:lnTo>
                  <a:lnTo>
                    <a:pt x="76858" y="7159"/>
                  </a:lnTo>
                  <a:lnTo>
                    <a:pt x="77773" y="7198"/>
                  </a:lnTo>
                  <a:lnTo>
                    <a:pt x="78172" y="6916"/>
                  </a:lnTo>
                  <a:lnTo>
                    <a:pt x="79306" y="6994"/>
                  </a:lnTo>
                  <a:lnTo>
                    <a:pt x="80629" y="7291"/>
                  </a:lnTo>
                  <a:lnTo>
                    <a:pt x="82420" y="6939"/>
                  </a:lnTo>
                  <a:lnTo>
                    <a:pt x="84892" y="7675"/>
                  </a:lnTo>
                  <a:lnTo>
                    <a:pt x="86441" y="9059"/>
                  </a:lnTo>
                  <a:lnTo>
                    <a:pt x="87959" y="9529"/>
                  </a:lnTo>
                  <a:lnTo>
                    <a:pt x="89688" y="9451"/>
                  </a:lnTo>
                  <a:lnTo>
                    <a:pt x="90870" y="8684"/>
                  </a:lnTo>
                  <a:lnTo>
                    <a:pt x="92583" y="6048"/>
                  </a:lnTo>
                  <a:lnTo>
                    <a:pt x="93834" y="6087"/>
                  </a:lnTo>
                  <a:lnTo>
                    <a:pt x="95783" y="5672"/>
                  </a:lnTo>
                  <a:lnTo>
                    <a:pt x="98536" y="5695"/>
                  </a:lnTo>
                  <a:lnTo>
                    <a:pt x="104889" y="6259"/>
                  </a:lnTo>
                  <a:lnTo>
                    <a:pt x="106477" y="7268"/>
                  </a:lnTo>
                  <a:lnTo>
                    <a:pt x="110389" y="8559"/>
                  </a:lnTo>
                  <a:lnTo>
                    <a:pt x="112094" y="10053"/>
                  </a:lnTo>
                  <a:lnTo>
                    <a:pt x="112845" y="11829"/>
                  </a:lnTo>
                  <a:lnTo>
                    <a:pt x="113244" y="13057"/>
                  </a:lnTo>
                  <a:lnTo>
                    <a:pt x="117250" y="14943"/>
                  </a:lnTo>
                  <a:lnTo>
                    <a:pt x="123188" y="1734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8" name="Freeform: Shape 777">
              <a:extLst>
                <a:ext uri="{FF2B5EF4-FFF2-40B4-BE49-F238E27FC236}">
                  <a16:creationId xmlns:a16="http://schemas.microsoft.com/office/drawing/2014/main" id="{D8A681FA-13BC-03E5-6D76-E3748C11A17E}"/>
                </a:ext>
              </a:extLst>
            </p:cNvPr>
            <p:cNvSpPr>
              <a:spLocks/>
            </p:cNvSpPr>
            <p:nvPr/>
          </p:nvSpPr>
          <p:spPr>
            <a:xfrm>
              <a:off x="6959067" y="4429416"/>
              <a:ext cx="66053" cy="68204"/>
            </a:xfrm>
            <a:custGeom>
              <a:avLst/>
              <a:gdLst>
                <a:gd name="connsiteX0" fmla="*/ 66053 w 66053"/>
                <a:gd name="connsiteY0" fmla="*/ 33469 h 68204"/>
                <a:gd name="connsiteX1" fmla="*/ 65999 w 66053"/>
                <a:gd name="connsiteY1" fmla="*/ 34149 h 68204"/>
                <a:gd name="connsiteX2" fmla="*/ 65365 w 66053"/>
                <a:gd name="connsiteY2" fmla="*/ 37310 h 68204"/>
                <a:gd name="connsiteX3" fmla="*/ 64379 w 66053"/>
                <a:gd name="connsiteY3" fmla="*/ 40017 h 68204"/>
                <a:gd name="connsiteX4" fmla="*/ 63730 w 66053"/>
                <a:gd name="connsiteY4" fmla="*/ 40682 h 68204"/>
                <a:gd name="connsiteX5" fmla="*/ 60937 w 66053"/>
                <a:gd name="connsiteY5" fmla="*/ 41394 h 68204"/>
                <a:gd name="connsiteX6" fmla="*/ 59748 w 66053"/>
                <a:gd name="connsiteY6" fmla="*/ 42583 h 68204"/>
                <a:gd name="connsiteX7" fmla="*/ 58723 w 66053"/>
                <a:gd name="connsiteY7" fmla="*/ 46432 h 68204"/>
                <a:gd name="connsiteX8" fmla="*/ 58066 w 66053"/>
                <a:gd name="connsiteY8" fmla="*/ 49452 h 68204"/>
                <a:gd name="connsiteX9" fmla="*/ 57103 w 66053"/>
                <a:gd name="connsiteY9" fmla="*/ 49960 h 68204"/>
                <a:gd name="connsiteX10" fmla="*/ 53004 w 66053"/>
                <a:gd name="connsiteY10" fmla="*/ 54318 h 68204"/>
                <a:gd name="connsiteX11" fmla="*/ 50320 w 66053"/>
                <a:gd name="connsiteY11" fmla="*/ 55969 h 68204"/>
                <a:gd name="connsiteX12" fmla="*/ 48451 w 66053"/>
                <a:gd name="connsiteY12" fmla="*/ 57393 h 68204"/>
                <a:gd name="connsiteX13" fmla="*/ 46675 w 66053"/>
                <a:gd name="connsiteY13" fmla="*/ 59239 h 68204"/>
                <a:gd name="connsiteX14" fmla="*/ 44445 w 66053"/>
                <a:gd name="connsiteY14" fmla="*/ 61038 h 68204"/>
                <a:gd name="connsiteX15" fmla="*/ 42051 w 66053"/>
                <a:gd name="connsiteY15" fmla="*/ 64074 h 68204"/>
                <a:gd name="connsiteX16" fmla="*/ 40346 w 66053"/>
                <a:gd name="connsiteY16" fmla="*/ 67227 h 68204"/>
                <a:gd name="connsiteX17" fmla="*/ 39180 w 66053"/>
                <a:gd name="connsiteY17" fmla="*/ 68205 h 68204"/>
                <a:gd name="connsiteX18" fmla="*/ 38304 w 66053"/>
                <a:gd name="connsiteY18" fmla="*/ 67313 h 68204"/>
                <a:gd name="connsiteX19" fmla="*/ 34228 w 66053"/>
                <a:gd name="connsiteY19" fmla="*/ 64207 h 68204"/>
                <a:gd name="connsiteX20" fmla="*/ 29925 w 66053"/>
                <a:gd name="connsiteY20" fmla="*/ 62118 h 68204"/>
                <a:gd name="connsiteX21" fmla="*/ 20764 w 66053"/>
                <a:gd name="connsiteY21" fmla="*/ 58644 h 68204"/>
                <a:gd name="connsiteX22" fmla="*/ 17712 w 66053"/>
                <a:gd name="connsiteY22" fmla="*/ 57667 h 68204"/>
                <a:gd name="connsiteX23" fmla="*/ 17822 w 66053"/>
                <a:gd name="connsiteY23" fmla="*/ 56431 h 68204"/>
                <a:gd name="connsiteX24" fmla="*/ 18870 w 66053"/>
                <a:gd name="connsiteY24" fmla="*/ 54170 h 68204"/>
                <a:gd name="connsiteX25" fmla="*/ 17165 w 66053"/>
                <a:gd name="connsiteY25" fmla="*/ 51517 h 68204"/>
                <a:gd name="connsiteX26" fmla="*/ 17822 w 66053"/>
                <a:gd name="connsiteY26" fmla="*/ 49585 h 68204"/>
                <a:gd name="connsiteX27" fmla="*/ 17165 w 66053"/>
                <a:gd name="connsiteY27" fmla="*/ 49585 h 68204"/>
                <a:gd name="connsiteX28" fmla="*/ 15850 w 66053"/>
                <a:gd name="connsiteY28" fmla="*/ 50743 h 68204"/>
                <a:gd name="connsiteX29" fmla="*/ 13057 w 66053"/>
                <a:gd name="connsiteY29" fmla="*/ 50406 h 68204"/>
                <a:gd name="connsiteX30" fmla="*/ 11203 w 66053"/>
                <a:gd name="connsiteY30" fmla="*/ 48748 h 68204"/>
                <a:gd name="connsiteX31" fmla="*/ 9693 w 66053"/>
                <a:gd name="connsiteY31" fmla="*/ 48137 h 68204"/>
                <a:gd name="connsiteX32" fmla="*/ 9036 w 66053"/>
                <a:gd name="connsiteY32" fmla="*/ 47308 h 68204"/>
                <a:gd name="connsiteX33" fmla="*/ 8066 w 66053"/>
                <a:gd name="connsiteY33" fmla="*/ 42935 h 68204"/>
                <a:gd name="connsiteX34" fmla="*/ 7370 w 66053"/>
                <a:gd name="connsiteY34" fmla="*/ 40948 h 68204"/>
                <a:gd name="connsiteX35" fmla="*/ 5969 w 66053"/>
                <a:gd name="connsiteY35" fmla="*/ 39720 h 68204"/>
                <a:gd name="connsiteX36" fmla="*/ 3161 w 66053"/>
                <a:gd name="connsiteY36" fmla="*/ 39414 h 68204"/>
                <a:gd name="connsiteX37" fmla="*/ 2003 w 66053"/>
                <a:gd name="connsiteY37" fmla="*/ 36747 h 68204"/>
                <a:gd name="connsiteX38" fmla="*/ 446 w 66053"/>
                <a:gd name="connsiteY38" fmla="*/ 34674 h 68204"/>
                <a:gd name="connsiteX39" fmla="*/ 704 w 66053"/>
                <a:gd name="connsiteY39" fmla="*/ 33398 h 68204"/>
                <a:gd name="connsiteX40" fmla="*/ 1972 w 66053"/>
                <a:gd name="connsiteY40" fmla="*/ 33469 h 68204"/>
                <a:gd name="connsiteX41" fmla="*/ 2965 w 66053"/>
                <a:gd name="connsiteY41" fmla="*/ 34400 h 68204"/>
                <a:gd name="connsiteX42" fmla="*/ 4569 w 66053"/>
                <a:gd name="connsiteY42" fmla="*/ 34783 h 68204"/>
                <a:gd name="connsiteX43" fmla="*/ 6564 w 66053"/>
                <a:gd name="connsiteY43" fmla="*/ 32538 h 68204"/>
                <a:gd name="connsiteX44" fmla="*/ 8348 w 66053"/>
                <a:gd name="connsiteY44" fmla="*/ 31317 h 68204"/>
                <a:gd name="connsiteX45" fmla="*/ 8762 w 66053"/>
                <a:gd name="connsiteY45" fmla="*/ 30253 h 68204"/>
                <a:gd name="connsiteX46" fmla="*/ 8543 w 66053"/>
                <a:gd name="connsiteY46" fmla="*/ 29666 h 68204"/>
                <a:gd name="connsiteX47" fmla="*/ 7464 w 66053"/>
                <a:gd name="connsiteY47" fmla="*/ 30574 h 68204"/>
                <a:gd name="connsiteX48" fmla="*/ 4506 w 66053"/>
                <a:gd name="connsiteY48" fmla="*/ 30339 h 68204"/>
                <a:gd name="connsiteX49" fmla="*/ 3771 w 66053"/>
                <a:gd name="connsiteY49" fmla="*/ 31153 h 68204"/>
                <a:gd name="connsiteX50" fmla="*/ 2449 w 66053"/>
                <a:gd name="connsiteY50" fmla="*/ 31411 h 68204"/>
                <a:gd name="connsiteX51" fmla="*/ 1424 w 66053"/>
                <a:gd name="connsiteY51" fmla="*/ 28790 h 68204"/>
                <a:gd name="connsiteX52" fmla="*/ 1471 w 66053"/>
                <a:gd name="connsiteY52" fmla="*/ 27241 h 68204"/>
                <a:gd name="connsiteX53" fmla="*/ 1893 w 66053"/>
                <a:gd name="connsiteY53" fmla="*/ 25543 h 68204"/>
                <a:gd name="connsiteX54" fmla="*/ 4874 w 66053"/>
                <a:gd name="connsiteY54" fmla="*/ 25246 h 68204"/>
                <a:gd name="connsiteX55" fmla="*/ 5132 w 66053"/>
                <a:gd name="connsiteY55" fmla="*/ 24699 h 68204"/>
                <a:gd name="connsiteX56" fmla="*/ 3059 w 66053"/>
                <a:gd name="connsiteY56" fmla="*/ 24331 h 68204"/>
                <a:gd name="connsiteX57" fmla="*/ 470 w 66053"/>
                <a:gd name="connsiteY57" fmla="*/ 22352 h 68204"/>
                <a:gd name="connsiteX58" fmla="*/ 0 w 66053"/>
                <a:gd name="connsiteY58" fmla="*/ 20983 h 68204"/>
                <a:gd name="connsiteX59" fmla="*/ 1283 w 66053"/>
                <a:gd name="connsiteY59" fmla="*/ 20521 h 68204"/>
                <a:gd name="connsiteX60" fmla="*/ 2511 w 66053"/>
                <a:gd name="connsiteY60" fmla="*/ 20724 h 68204"/>
                <a:gd name="connsiteX61" fmla="*/ 3575 w 66053"/>
                <a:gd name="connsiteY61" fmla="*/ 21022 h 68204"/>
                <a:gd name="connsiteX62" fmla="*/ 4733 w 66053"/>
                <a:gd name="connsiteY62" fmla="*/ 20529 h 68204"/>
                <a:gd name="connsiteX63" fmla="*/ 5813 w 66053"/>
                <a:gd name="connsiteY63" fmla="*/ 19778 h 68204"/>
                <a:gd name="connsiteX64" fmla="*/ 6462 w 66053"/>
                <a:gd name="connsiteY64" fmla="*/ 18815 h 68204"/>
                <a:gd name="connsiteX65" fmla="*/ 7339 w 66053"/>
                <a:gd name="connsiteY65" fmla="*/ 16241 h 68204"/>
                <a:gd name="connsiteX66" fmla="*/ 10139 w 66053"/>
                <a:gd name="connsiteY66" fmla="*/ 15381 h 68204"/>
                <a:gd name="connsiteX67" fmla="*/ 11790 w 66053"/>
                <a:gd name="connsiteY67" fmla="*/ 13801 h 68204"/>
                <a:gd name="connsiteX68" fmla="*/ 13362 w 66053"/>
                <a:gd name="connsiteY68" fmla="*/ 11352 h 68204"/>
                <a:gd name="connsiteX69" fmla="*/ 14082 w 66053"/>
                <a:gd name="connsiteY69" fmla="*/ 9631 h 68204"/>
                <a:gd name="connsiteX70" fmla="*/ 14732 w 66053"/>
                <a:gd name="connsiteY70" fmla="*/ 8770 h 68204"/>
                <a:gd name="connsiteX71" fmla="*/ 15139 w 66053"/>
                <a:gd name="connsiteY71" fmla="*/ 8027 h 68204"/>
                <a:gd name="connsiteX72" fmla="*/ 15443 w 66053"/>
                <a:gd name="connsiteY72" fmla="*/ 7213 h 68204"/>
                <a:gd name="connsiteX73" fmla="*/ 16148 w 66053"/>
                <a:gd name="connsiteY73" fmla="*/ 6462 h 68204"/>
                <a:gd name="connsiteX74" fmla="*/ 16883 w 66053"/>
                <a:gd name="connsiteY74" fmla="*/ 4639 h 68204"/>
                <a:gd name="connsiteX75" fmla="*/ 17384 w 66053"/>
                <a:gd name="connsiteY75" fmla="*/ 2981 h 68204"/>
                <a:gd name="connsiteX76" fmla="*/ 18995 w 66053"/>
                <a:gd name="connsiteY76" fmla="*/ 2183 h 68204"/>
                <a:gd name="connsiteX77" fmla="*/ 22297 w 66053"/>
                <a:gd name="connsiteY77" fmla="*/ 1479 h 68204"/>
                <a:gd name="connsiteX78" fmla="*/ 25270 w 66053"/>
                <a:gd name="connsiteY78" fmla="*/ 2683 h 68204"/>
                <a:gd name="connsiteX79" fmla="*/ 30089 w 66053"/>
                <a:gd name="connsiteY79" fmla="*/ 1635 h 68204"/>
                <a:gd name="connsiteX80" fmla="*/ 30347 w 66053"/>
                <a:gd name="connsiteY80" fmla="*/ 78 h 68204"/>
                <a:gd name="connsiteX81" fmla="*/ 34760 w 66053"/>
                <a:gd name="connsiteY81" fmla="*/ 55 h 68204"/>
                <a:gd name="connsiteX82" fmla="*/ 39986 w 66053"/>
                <a:gd name="connsiteY82" fmla="*/ 23 h 68204"/>
                <a:gd name="connsiteX83" fmla="*/ 44336 w 66053"/>
                <a:gd name="connsiteY83" fmla="*/ 0 h 68204"/>
                <a:gd name="connsiteX84" fmla="*/ 45830 w 66053"/>
                <a:gd name="connsiteY84" fmla="*/ 415 h 68204"/>
                <a:gd name="connsiteX85" fmla="*/ 46370 w 66053"/>
                <a:gd name="connsiteY85" fmla="*/ 1572 h 68204"/>
                <a:gd name="connsiteX86" fmla="*/ 47801 w 66053"/>
                <a:gd name="connsiteY86" fmla="*/ 3388 h 68204"/>
                <a:gd name="connsiteX87" fmla="*/ 49296 w 66053"/>
                <a:gd name="connsiteY87" fmla="*/ 4647 h 68204"/>
                <a:gd name="connsiteX88" fmla="*/ 51150 w 66053"/>
                <a:gd name="connsiteY88" fmla="*/ 7409 h 68204"/>
                <a:gd name="connsiteX89" fmla="*/ 53309 w 66053"/>
                <a:gd name="connsiteY89" fmla="*/ 10624 h 68204"/>
                <a:gd name="connsiteX90" fmla="*/ 55640 w 66053"/>
                <a:gd name="connsiteY90" fmla="*/ 13527 h 68204"/>
                <a:gd name="connsiteX91" fmla="*/ 57135 w 66053"/>
                <a:gd name="connsiteY91" fmla="*/ 15099 h 68204"/>
                <a:gd name="connsiteX92" fmla="*/ 57307 w 66053"/>
                <a:gd name="connsiteY92" fmla="*/ 15647 h 68204"/>
                <a:gd name="connsiteX93" fmla="*/ 57197 w 66053"/>
                <a:gd name="connsiteY93" fmla="*/ 16273 h 68204"/>
                <a:gd name="connsiteX94" fmla="*/ 56454 w 66053"/>
                <a:gd name="connsiteY94" fmla="*/ 17744 h 68204"/>
                <a:gd name="connsiteX95" fmla="*/ 55820 w 66053"/>
                <a:gd name="connsiteY95" fmla="*/ 19339 h 68204"/>
                <a:gd name="connsiteX96" fmla="*/ 55883 w 66053"/>
                <a:gd name="connsiteY96" fmla="*/ 19942 h 68204"/>
                <a:gd name="connsiteX97" fmla="*/ 56329 w 66053"/>
                <a:gd name="connsiteY97" fmla="*/ 20239 h 68204"/>
                <a:gd name="connsiteX98" fmla="*/ 58770 w 66053"/>
                <a:gd name="connsiteY98" fmla="*/ 20732 h 68204"/>
                <a:gd name="connsiteX99" fmla="*/ 58989 w 66053"/>
                <a:gd name="connsiteY99" fmla="*/ 22508 h 68204"/>
                <a:gd name="connsiteX100" fmla="*/ 58989 w 66053"/>
                <a:gd name="connsiteY100" fmla="*/ 24965 h 68204"/>
                <a:gd name="connsiteX101" fmla="*/ 60170 w 66053"/>
                <a:gd name="connsiteY101" fmla="*/ 27257 h 68204"/>
                <a:gd name="connsiteX102" fmla="*/ 61297 w 66053"/>
                <a:gd name="connsiteY102" fmla="*/ 28939 h 68204"/>
                <a:gd name="connsiteX103" fmla="*/ 61242 w 66053"/>
                <a:gd name="connsiteY103" fmla="*/ 29541 h 68204"/>
                <a:gd name="connsiteX104" fmla="*/ 58488 w 66053"/>
                <a:gd name="connsiteY104" fmla="*/ 32413 h 68204"/>
                <a:gd name="connsiteX105" fmla="*/ 57416 w 66053"/>
                <a:gd name="connsiteY105" fmla="*/ 35268 h 68204"/>
                <a:gd name="connsiteX106" fmla="*/ 56869 w 66053"/>
                <a:gd name="connsiteY106" fmla="*/ 36074 h 68204"/>
                <a:gd name="connsiteX107" fmla="*/ 56650 w 66053"/>
                <a:gd name="connsiteY107" fmla="*/ 36715 h 68204"/>
                <a:gd name="connsiteX108" fmla="*/ 57197 w 66053"/>
                <a:gd name="connsiteY108" fmla="*/ 37020 h 68204"/>
                <a:gd name="connsiteX109" fmla="*/ 57956 w 66053"/>
                <a:gd name="connsiteY109" fmla="*/ 36833 h 68204"/>
                <a:gd name="connsiteX110" fmla="*/ 59020 w 66053"/>
                <a:gd name="connsiteY110" fmla="*/ 37067 h 68204"/>
                <a:gd name="connsiteX111" fmla="*/ 60037 w 66053"/>
                <a:gd name="connsiteY111" fmla="*/ 37153 h 68204"/>
                <a:gd name="connsiteX112" fmla="*/ 61383 w 66053"/>
                <a:gd name="connsiteY112" fmla="*/ 36129 h 68204"/>
                <a:gd name="connsiteX113" fmla="*/ 63628 w 66053"/>
                <a:gd name="connsiteY113" fmla="*/ 33508 h 68204"/>
                <a:gd name="connsiteX114" fmla="*/ 64379 w 66053"/>
                <a:gd name="connsiteY114" fmla="*/ 33187 h 68204"/>
                <a:gd name="connsiteX115" fmla="*/ 66053 w 66053"/>
                <a:gd name="connsiteY115" fmla="*/ 33469 h 68204"/>
                <a:gd name="connsiteX116" fmla="*/ 16805 w 66053"/>
                <a:gd name="connsiteY116" fmla="*/ 56571 h 68204"/>
                <a:gd name="connsiteX117" fmla="*/ 16484 w 66053"/>
                <a:gd name="connsiteY117" fmla="*/ 57142 h 68204"/>
                <a:gd name="connsiteX118" fmla="*/ 15021 w 66053"/>
                <a:gd name="connsiteY118" fmla="*/ 55726 h 68204"/>
                <a:gd name="connsiteX119" fmla="*/ 7456 w 66053"/>
                <a:gd name="connsiteY119" fmla="*/ 53606 h 68204"/>
                <a:gd name="connsiteX120" fmla="*/ 9592 w 66053"/>
                <a:gd name="connsiteY120" fmla="*/ 52480 h 68204"/>
                <a:gd name="connsiteX121" fmla="*/ 14841 w 66053"/>
                <a:gd name="connsiteY121" fmla="*/ 52143 h 68204"/>
                <a:gd name="connsiteX122" fmla="*/ 16406 w 66053"/>
                <a:gd name="connsiteY122" fmla="*/ 52800 h 68204"/>
                <a:gd name="connsiteX123" fmla="*/ 17102 w 66053"/>
                <a:gd name="connsiteY123" fmla="*/ 53348 h 68204"/>
                <a:gd name="connsiteX124" fmla="*/ 17360 w 66053"/>
                <a:gd name="connsiteY124" fmla="*/ 54388 h 68204"/>
                <a:gd name="connsiteX125" fmla="*/ 16805 w 66053"/>
                <a:gd name="connsiteY125" fmla="*/ 56571 h 68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66053" h="68204">
                  <a:moveTo>
                    <a:pt x="66053" y="33469"/>
                  </a:moveTo>
                  <a:lnTo>
                    <a:pt x="65999" y="34149"/>
                  </a:lnTo>
                  <a:lnTo>
                    <a:pt x="65365" y="37310"/>
                  </a:lnTo>
                  <a:lnTo>
                    <a:pt x="64379" y="40017"/>
                  </a:lnTo>
                  <a:lnTo>
                    <a:pt x="63730" y="40682"/>
                  </a:lnTo>
                  <a:lnTo>
                    <a:pt x="60937" y="41394"/>
                  </a:lnTo>
                  <a:lnTo>
                    <a:pt x="59748" y="42583"/>
                  </a:lnTo>
                  <a:lnTo>
                    <a:pt x="58723" y="46432"/>
                  </a:lnTo>
                  <a:lnTo>
                    <a:pt x="58066" y="49452"/>
                  </a:lnTo>
                  <a:lnTo>
                    <a:pt x="57103" y="49960"/>
                  </a:lnTo>
                  <a:lnTo>
                    <a:pt x="53004" y="54318"/>
                  </a:lnTo>
                  <a:lnTo>
                    <a:pt x="50320" y="55969"/>
                  </a:lnTo>
                  <a:lnTo>
                    <a:pt x="48451" y="57393"/>
                  </a:lnTo>
                  <a:lnTo>
                    <a:pt x="46675" y="59239"/>
                  </a:lnTo>
                  <a:lnTo>
                    <a:pt x="44445" y="61038"/>
                  </a:lnTo>
                  <a:lnTo>
                    <a:pt x="42051" y="64074"/>
                  </a:lnTo>
                  <a:lnTo>
                    <a:pt x="40346" y="67227"/>
                  </a:lnTo>
                  <a:lnTo>
                    <a:pt x="39180" y="68205"/>
                  </a:lnTo>
                  <a:lnTo>
                    <a:pt x="38304" y="67313"/>
                  </a:lnTo>
                  <a:lnTo>
                    <a:pt x="34228" y="64207"/>
                  </a:lnTo>
                  <a:lnTo>
                    <a:pt x="29925" y="62118"/>
                  </a:lnTo>
                  <a:lnTo>
                    <a:pt x="20764" y="58644"/>
                  </a:lnTo>
                  <a:lnTo>
                    <a:pt x="17712" y="57667"/>
                  </a:lnTo>
                  <a:lnTo>
                    <a:pt x="17822" y="56431"/>
                  </a:lnTo>
                  <a:lnTo>
                    <a:pt x="18870" y="54170"/>
                  </a:lnTo>
                  <a:lnTo>
                    <a:pt x="17165" y="51517"/>
                  </a:lnTo>
                  <a:lnTo>
                    <a:pt x="17822" y="49585"/>
                  </a:lnTo>
                  <a:lnTo>
                    <a:pt x="17165" y="49585"/>
                  </a:lnTo>
                  <a:lnTo>
                    <a:pt x="15850" y="50743"/>
                  </a:lnTo>
                  <a:lnTo>
                    <a:pt x="13057" y="50406"/>
                  </a:lnTo>
                  <a:lnTo>
                    <a:pt x="11203" y="48748"/>
                  </a:lnTo>
                  <a:lnTo>
                    <a:pt x="9693" y="48137"/>
                  </a:lnTo>
                  <a:lnTo>
                    <a:pt x="9036" y="47308"/>
                  </a:lnTo>
                  <a:lnTo>
                    <a:pt x="8066" y="42935"/>
                  </a:lnTo>
                  <a:lnTo>
                    <a:pt x="7370" y="40948"/>
                  </a:lnTo>
                  <a:lnTo>
                    <a:pt x="5969" y="39720"/>
                  </a:lnTo>
                  <a:lnTo>
                    <a:pt x="3161" y="39414"/>
                  </a:lnTo>
                  <a:lnTo>
                    <a:pt x="2003" y="36747"/>
                  </a:lnTo>
                  <a:lnTo>
                    <a:pt x="446" y="34674"/>
                  </a:lnTo>
                  <a:lnTo>
                    <a:pt x="704" y="33398"/>
                  </a:lnTo>
                  <a:lnTo>
                    <a:pt x="1972" y="33469"/>
                  </a:lnTo>
                  <a:lnTo>
                    <a:pt x="2965" y="34400"/>
                  </a:lnTo>
                  <a:lnTo>
                    <a:pt x="4569" y="34783"/>
                  </a:lnTo>
                  <a:lnTo>
                    <a:pt x="6564" y="32538"/>
                  </a:lnTo>
                  <a:lnTo>
                    <a:pt x="8348" y="31317"/>
                  </a:lnTo>
                  <a:lnTo>
                    <a:pt x="8762" y="30253"/>
                  </a:lnTo>
                  <a:lnTo>
                    <a:pt x="8543" y="29666"/>
                  </a:lnTo>
                  <a:lnTo>
                    <a:pt x="7464" y="30574"/>
                  </a:lnTo>
                  <a:lnTo>
                    <a:pt x="4506" y="30339"/>
                  </a:lnTo>
                  <a:lnTo>
                    <a:pt x="3771" y="31153"/>
                  </a:lnTo>
                  <a:lnTo>
                    <a:pt x="2449" y="31411"/>
                  </a:lnTo>
                  <a:lnTo>
                    <a:pt x="1424" y="28790"/>
                  </a:lnTo>
                  <a:lnTo>
                    <a:pt x="1471" y="27241"/>
                  </a:lnTo>
                  <a:lnTo>
                    <a:pt x="1893" y="25543"/>
                  </a:lnTo>
                  <a:lnTo>
                    <a:pt x="4874" y="25246"/>
                  </a:lnTo>
                  <a:lnTo>
                    <a:pt x="5132" y="24699"/>
                  </a:lnTo>
                  <a:lnTo>
                    <a:pt x="3059" y="24331"/>
                  </a:lnTo>
                  <a:lnTo>
                    <a:pt x="470" y="22352"/>
                  </a:lnTo>
                  <a:lnTo>
                    <a:pt x="0" y="20983"/>
                  </a:lnTo>
                  <a:lnTo>
                    <a:pt x="1283" y="20521"/>
                  </a:lnTo>
                  <a:lnTo>
                    <a:pt x="2511" y="20724"/>
                  </a:lnTo>
                  <a:lnTo>
                    <a:pt x="3575" y="21022"/>
                  </a:lnTo>
                  <a:lnTo>
                    <a:pt x="4733" y="20529"/>
                  </a:lnTo>
                  <a:lnTo>
                    <a:pt x="5813" y="19778"/>
                  </a:lnTo>
                  <a:lnTo>
                    <a:pt x="6462" y="18815"/>
                  </a:lnTo>
                  <a:lnTo>
                    <a:pt x="7339" y="16241"/>
                  </a:lnTo>
                  <a:lnTo>
                    <a:pt x="10139" y="15381"/>
                  </a:lnTo>
                  <a:lnTo>
                    <a:pt x="11790" y="13801"/>
                  </a:lnTo>
                  <a:lnTo>
                    <a:pt x="13362" y="11352"/>
                  </a:lnTo>
                  <a:lnTo>
                    <a:pt x="14082" y="9631"/>
                  </a:lnTo>
                  <a:lnTo>
                    <a:pt x="14732" y="8770"/>
                  </a:lnTo>
                  <a:lnTo>
                    <a:pt x="15139" y="8027"/>
                  </a:lnTo>
                  <a:lnTo>
                    <a:pt x="15443" y="7213"/>
                  </a:lnTo>
                  <a:lnTo>
                    <a:pt x="16148" y="6462"/>
                  </a:lnTo>
                  <a:lnTo>
                    <a:pt x="16883" y="4639"/>
                  </a:lnTo>
                  <a:lnTo>
                    <a:pt x="17384" y="2981"/>
                  </a:lnTo>
                  <a:lnTo>
                    <a:pt x="18995" y="2183"/>
                  </a:lnTo>
                  <a:lnTo>
                    <a:pt x="22297" y="1479"/>
                  </a:lnTo>
                  <a:lnTo>
                    <a:pt x="25270" y="2683"/>
                  </a:lnTo>
                  <a:lnTo>
                    <a:pt x="30089" y="1635"/>
                  </a:lnTo>
                  <a:lnTo>
                    <a:pt x="30347" y="78"/>
                  </a:lnTo>
                  <a:lnTo>
                    <a:pt x="34760" y="55"/>
                  </a:lnTo>
                  <a:lnTo>
                    <a:pt x="39986" y="23"/>
                  </a:lnTo>
                  <a:lnTo>
                    <a:pt x="44336" y="0"/>
                  </a:lnTo>
                  <a:lnTo>
                    <a:pt x="45830" y="415"/>
                  </a:lnTo>
                  <a:lnTo>
                    <a:pt x="46370" y="1572"/>
                  </a:lnTo>
                  <a:lnTo>
                    <a:pt x="47801" y="3388"/>
                  </a:lnTo>
                  <a:lnTo>
                    <a:pt x="49296" y="4647"/>
                  </a:lnTo>
                  <a:lnTo>
                    <a:pt x="51150" y="7409"/>
                  </a:lnTo>
                  <a:lnTo>
                    <a:pt x="53309" y="10624"/>
                  </a:lnTo>
                  <a:lnTo>
                    <a:pt x="55640" y="13527"/>
                  </a:lnTo>
                  <a:lnTo>
                    <a:pt x="57135" y="15099"/>
                  </a:lnTo>
                  <a:lnTo>
                    <a:pt x="57307" y="15647"/>
                  </a:lnTo>
                  <a:lnTo>
                    <a:pt x="57197" y="16273"/>
                  </a:lnTo>
                  <a:lnTo>
                    <a:pt x="56454" y="17744"/>
                  </a:lnTo>
                  <a:lnTo>
                    <a:pt x="55820" y="19339"/>
                  </a:lnTo>
                  <a:lnTo>
                    <a:pt x="55883" y="19942"/>
                  </a:lnTo>
                  <a:lnTo>
                    <a:pt x="56329" y="20239"/>
                  </a:lnTo>
                  <a:lnTo>
                    <a:pt x="58770" y="20732"/>
                  </a:lnTo>
                  <a:lnTo>
                    <a:pt x="58989" y="22508"/>
                  </a:lnTo>
                  <a:lnTo>
                    <a:pt x="58989" y="24965"/>
                  </a:lnTo>
                  <a:lnTo>
                    <a:pt x="60170" y="27257"/>
                  </a:lnTo>
                  <a:lnTo>
                    <a:pt x="61297" y="28939"/>
                  </a:lnTo>
                  <a:lnTo>
                    <a:pt x="61242" y="29541"/>
                  </a:lnTo>
                  <a:lnTo>
                    <a:pt x="58488" y="32413"/>
                  </a:lnTo>
                  <a:lnTo>
                    <a:pt x="57416" y="35268"/>
                  </a:lnTo>
                  <a:lnTo>
                    <a:pt x="56869" y="36074"/>
                  </a:lnTo>
                  <a:lnTo>
                    <a:pt x="56650" y="36715"/>
                  </a:lnTo>
                  <a:lnTo>
                    <a:pt x="57197" y="37020"/>
                  </a:lnTo>
                  <a:lnTo>
                    <a:pt x="57956" y="36833"/>
                  </a:lnTo>
                  <a:lnTo>
                    <a:pt x="59020" y="37067"/>
                  </a:lnTo>
                  <a:lnTo>
                    <a:pt x="60037" y="37153"/>
                  </a:lnTo>
                  <a:lnTo>
                    <a:pt x="61383" y="36129"/>
                  </a:lnTo>
                  <a:lnTo>
                    <a:pt x="63628" y="33508"/>
                  </a:lnTo>
                  <a:lnTo>
                    <a:pt x="64379" y="33187"/>
                  </a:lnTo>
                  <a:lnTo>
                    <a:pt x="66053" y="33469"/>
                  </a:lnTo>
                  <a:close/>
                  <a:moveTo>
                    <a:pt x="16805" y="56571"/>
                  </a:moveTo>
                  <a:lnTo>
                    <a:pt x="16484" y="57142"/>
                  </a:lnTo>
                  <a:lnTo>
                    <a:pt x="15021" y="55726"/>
                  </a:lnTo>
                  <a:lnTo>
                    <a:pt x="7456" y="53606"/>
                  </a:lnTo>
                  <a:lnTo>
                    <a:pt x="9592" y="52480"/>
                  </a:lnTo>
                  <a:lnTo>
                    <a:pt x="14841" y="52143"/>
                  </a:lnTo>
                  <a:lnTo>
                    <a:pt x="16406" y="52800"/>
                  </a:lnTo>
                  <a:lnTo>
                    <a:pt x="17102" y="53348"/>
                  </a:lnTo>
                  <a:lnTo>
                    <a:pt x="17360" y="54388"/>
                  </a:lnTo>
                  <a:lnTo>
                    <a:pt x="16805" y="5657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79" name="Freeform: Shape 778">
              <a:extLst>
                <a:ext uri="{FF2B5EF4-FFF2-40B4-BE49-F238E27FC236}">
                  <a16:creationId xmlns:a16="http://schemas.microsoft.com/office/drawing/2014/main" id="{FDF772B8-8F88-D8A5-599C-8CA3063B32B7}"/>
                </a:ext>
              </a:extLst>
            </p:cNvPr>
            <p:cNvSpPr>
              <a:spLocks/>
            </p:cNvSpPr>
            <p:nvPr/>
          </p:nvSpPr>
          <p:spPr>
            <a:xfrm>
              <a:off x="7523090" y="3576811"/>
              <a:ext cx="2589" cy="2910"/>
            </a:xfrm>
            <a:custGeom>
              <a:avLst/>
              <a:gdLst>
                <a:gd name="connsiteX0" fmla="*/ 1940 w 2589"/>
                <a:gd name="connsiteY0" fmla="*/ 2683 h 2910"/>
                <a:gd name="connsiteX1" fmla="*/ 649 w 2589"/>
                <a:gd name="connsiteY1" fmla="*/ 2910 h 2910"/>
                <a:gd name="connsiteX2" fmla="*/ 0 w 2589"/>
                <a:gd name="connsiteY2" fmla="*/ 1674 h 2910"/>
                <a:gd name="connsiteX3" fmla="*/ 970 w 2589"/>
                <a:gd name="connsiteY3" fmla="*/ 227 h 2910"/>
                <a:gd name="connsiteX4" fmla="*/ 2347 w 2589"/>
                <a:gd name="connsiteY4" fmla="*/ 0 h 2910"/>
                <a:gd name="connsiteX5" fmla="*/ 2590 w 2589"/>
                <a:gd name="connsiteY5" fmla="*/ 1119 h 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9" h="2910">
                  <a:moveTo>
                    <a:pt x="1940" y="2683"/>
                  </a:moveTo>
                  <a:lnTo>
                    <a:pt x="649" y="2910"/>
                  </a:lnTo>
                  <a:lnTo>
                    <a:pt x="0" y="1674"/>
                  </a:lnTo>
                  <a:lnTo>
                    <a:pt x="970" y="227"/>
                  </a:lnTo>
                  <a:lnTo>
                    <a:pt x="2347" y="0"/>
                  </a:lnTo>
                  <a:lnTo>
                    <a:pt x="2590" y="111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0" name="Freeform: Shape 779">
              <a:extLst>
                <a:ext uri="{FF2B5EF4-FFF2-40B4-BE49-F238E27FC236}">
                  <a16:creationId xmlns:a16="http://schemas.microsoft.com/office/drawing/2014/main" id="{0CA282B5-84C0-F7D3-3C02-58658FA3381A}"/>
                </a:ext>
              </a:extLst>
            </p:cNvPr>
            <p:cNvSpPr>
              <a:spLocks/>
            </p:cNvSpPr>
            <p:nvPr/>
          </p:nvSpPr>
          <p:spPr>
            <a:xfrm>
              <a:off x="6865882" y="4279559"/>
              <a:ext cx="135102" cy="98082"/>
            </a:xfrm>
            <a:custGeom>
              <a:avLst/>
              <a:gdLst>
                <a:gd name="connsiteX0" fmla="*/ 115380 w 135102"/>
                <a:gd name="connsiteY0" fmla="*/ 42395 h 98082"/>
                <a:gd name="connsiteX1" fmla="*/ 117445 w 135102"/>
                <a:gd name="connsiteY1" fmla="*/ 46017 h 98082"/>
                <a:gd name="connsiteX2" fmla="*/ 116999 w 135102"/>
                <a:gd name="connsiteY2" fmla="*/ 47762 h 98082"/>
                <a:gd name="connsiteX3" fmla="*/ 116530 w 135102"/>
                <a:gd name="connsiteY3" fmla="*/ 50297 h 98082"/>
                <a:gd name="connsiteX4" fmla="*/ 117696 w 135102"/>
                <a:gd name="connsiteY4" fmla="*/ 52143 h 98082"/>
                <a:gd name="connsiteX5" fmla="*/ 119065 w 135102"/>
                <a:gd name="connsiteY5" fmla="*/ 53340 h 98082"/>
                <a:gd name="connsiteX6" fmla="*/ 120043 w 135102"/>
                <a:gd name="connsiteY6" fmla="*/ 54451 h 98082"/>
                <a:gd name="connsiteX7" fmla="*/ 121122 w 135102"/>
                <a:gd name="connsiteY7" fmla="*/ 55969 h 98082"/>
                <a:gd name="connsiteX8" fmla="*/ 121295 w 135102"/>
                <a:gd name="connsiteY8" fmla="*/ 59004 h 98082"/>
                <a:gd name="connsiteX9" fmla="*/ 121099 w 135102"/>
                <a:gd name="connsiteY9" fmla="*/ 61187 h 98082"/>
                <a:gd name="connsiteX10" fmla="*/ 121803 w 135102"/>
                <a:gd name="connsiteY10" fmla="*/ 62173 h 98082"/>
                <a:gd name="connsiteX11" fmla="*/ 122398 w 135102"/>
                <a:gd name="connsiteY11" fmla="*/ 63425 h 98082"/>
                <a:gd name="connsiteX12" fmla="*/ 122280 w 135102"/>
                <a:gd name="connsiteY12" fmla="*/ 64457 h 98082"/>
                <a:gd name="connsiteX13" fmla="*/ 121889 w 135102"/>
                <a:gd name="connsiteY13" fmla="*/ 65380 h 98082"/>
                <a:gd name="connsiteX14" fmla="*/ 120575 w 135102"/>
                <a:gd name="connsiteY14" fmla="*/ 66601 h 98082"/>
                <a:gd name="connsiteX15" fmla="*/ 120356 w 135102"/>
                <a:gd name="connsiteY15" fmla="*/ 68862 h 98082"/>
                <a:gd name="connsiteX16" fmla="*/ 122484 w 135102"/>
                <a:gd name="connsiteY16" fmla="*/ 71600 h 98082"/>
                <a:gd name="connsiteX17" fmla="*/ 123853 w 135102"/>
                <a:gd name="connsiteY17" fmla="*/ 73094 h 98082"/>
                <a:gd name="connsiteX18" fmla="*/ 123845 w 135102"/>
                <a:gd name="connsiteY18" fmla="*/ 73947 h 98082"/>
                <a:gd name="connsiteX19" fmla="*/ 124228 w 135102"/>
                <a:gd name="connsiteY19" fmla="*/ 74886 h 98082"/>
                <a:gd name="connsiteX20" fmla="*/ 125237 w 135102"/>
                <a:gd name="connsiteY20" fmla="*/ 75981 h 98082"/>
                <a:gd name="connsiteX21" fmla="*/ 125863 w 135102"/>
                <a:gd name="connsiteY21" fmla="*/ 75723 h 98082"/>
                <a:gd name="connsiteX22" fmla="*/ 126544 w 135102"/>
                <a:gd name="connsiteY22" fmla="*/ 74831 h 98082"/>
                <a:gd name="connsiteX23" fmla="*/ 126849 w 135102"/>
                <a:gd name="connsiteY23" fmla="*/ 74213 h 98082"/>
                <a:gd name="connsiteX24" fmla="*/ 128695 w 135102"/>
                <a:gd name="connsiteY24" fmla="*/ 74487 h 98082"/>
                <a:gd name="connsiteX25" fmla="*/ 129556 w 135102"/>
                <a:gd name="connsiteY25" fmla="*/ 74769 h 98082"/>
                <a:gd name="connsiteX26" fmla="*/ 130737 w 135102"/>
                <a:gd name="connsiteY26" fmla="*/ 76560 h 98082"/>
                <a:gd name="connsiteX27" fmla="*/ 131168 w 135102"/>
                <a:gd name="connsiteY27" fmla="*/ 77749 h 98082"/>
                <a:gd name="connsiteX28" fmla="*/ 131449 w 135102"/>
                <a:gd name="connsiteY28" fmla="*/ 79244 h 98082"/>
                <a:gd name="connsiteX29" fmla="*/ 132677 w 135102"/>
                <a:gd name="connsiteY29" fmla="*/ 81106 h 98082"/>
                <a:gd name="connsiteX30" fmla="*/ 133749 w 135102"/>
                <a:gd name="connsiteY30" fmla="*/ 82420 h 98082"/>
                <a:gd name="connsiteX31" fmla="*/ 133968 w 135102"/>
                <a:gd name="connsiteY31" fmla="*/ 83241 h 98082"/>
                <a:gd name="connsiteX32" fmla="*/ 134923 w 135102"/>
                <a:gd name="connsiteY32" fmla="*/ 84352 h 98082"/>
                <a:gd name="connsiteX33" fmla="*/ 134336 w 135102"/>
                <a:gd name="connsiteY33" fmla="*/ 86817 h 98082"/>
                <a:gd name="connsiteX34" fmla="*/ 134399 w 135102"/>
                <a:gd name="connsiteY34" fmla="*/ 88076 h 98082"/>
                <a:gd name="connsiteX35" fmla="*/ 133749 w 135102"/>
                <a:gd name="connsiteY35" fmla="*/ 91386 h 98082"/>
                <a:gd name="connsiteX36" fmla="*/ 133601 w 135102"/>
                <a:gd name="connsiteY36" fmla="*/ 92950 h 98082"/>
                <a:gd name="connsiteX37" fmla="*/ 133648 w 135102"/>
                <a:gd name="connsiteY37" fmla="*/ 93521 h 98082"/>
                <a:gd name="connsiteX38" fmla="*/ 135103 w 135102"/>
                <a:gd name="connsiteY38" fmla="*/ 94703 h 98082"/>
                <a:gd name="connsiteX39" fmla="*/ 134946 w 135102"/>
                <a:gd name="connsiteY39" fmla="*/ 96369 h 98082"/>
                <a:gd name="connsiteX40" fmla="*/ 133468 w 135102"/>
                <a:gd name="connsiteY40" fmla="*/ 96080 h 98082"/>
                <a:gd name="connsiteX41" fmla="*/ 130902 w 135102"/>
                <a:gd name="connsiteY41" fmla="*/ 95884 h 98082"/>
                <a:gd name="connsiteX42" fmla="*/ 125762 w 135102"/>
                <a:gd name="connsiteY42" fmla="*/ 96752 h 98082"/>
                <a:gd name="connsiteX43" fmla="*/ 123986 w 135102"/>
                <a:gd name="connsiteY43" fmla="*/ 96400 h 98082"/>
                <a:gd name="connsiteX44" fmla="*/ 120614 w 135102"/>
                <a:gd name="connsiteY44" fmla="*/ 96518 h 98082"/>
                <a:gd name="connsiteX45" fmla="*/ 118204 w 135102"/>
                <a:gd name="connsiteY45" fmla="*/ 96995 h 98082"/>
                <a:gd name="connsiteX46" fmla="*/ 115153 w 135102"/>
                <a:gd name="connsiteY46" fmla="*/ 98082 h 98082"/>
                <a:gd name="connsiteX47" fmla="*/ 112783 w 135102"/>
                <a:gd name="connsiteY47" fmla="*/ 97808 h 98082"/>
                <a:gd name="connsiteX48" fmla="*/ 111499 w 135102"/>
                <a:gd name="connsiteY48" fmla="*/ 96956 h 98082"/>
                <a:gd name="connsiteX49" fmla="*/ 109810 w 135102"/>
                <a:gd name="connsiteY49" fmla="*/ 97018 h 98082"/>
                <a:gd name="connsiteX50" fmla="*/ 107909 w 135102"/>
                <a:gd name="connsiteY50" fmla="*/ 96557 h 98082"/>
                <a:gd name="connsiteX51" fmla="*/ 105890 w 135102"/>
                <a:gd name="connsiteY51" fmla="*/ 95728 h 98082"/>
                <a:gd name="connsiteX52" fmla="*/ 104036 w 135102"/>
                <a:gd name="connsiteY52" fmla="*/ 95313 h 98082"/>
                <a:gd name="connsiteX53" fmla="*/ 102041 w 135102"/>
                <a:gd name="connsiteY53" fmla="*/ 93787 h 98082"/>
                <a:gd name="connsiteX54" fmla="*/ 101110 w 135102"/>
                <a:gd name="connsiteY54" fmla="*/ 93521 h 98082"/>
                <a:gd name="connsiteX55" fmla="*/ 100453 w 135102"/>
                <a:gd name="connsiteY55" fmla="*/ 93920 h 98082"/>
                <a:gd name="connsiteX56" fmla="*/ 99897 w 135102"/>
                <a:gd name="connsiteY56" fmla="*/ 94421 h 98082"/>
                <a:gd name="connsiteX57" fmla="*/ 99326 w 135102"/>
                <a:gd name="connsiteY57" fmla="*/ 94734 h 98082"/>
                <a:gd name="connsiteX58" fmla="*/ 98239 w 135102"/>
                <a:gd name="connsiteY58" fmla="*/ 94460 h 98082"/>
                <a:gd name="connsiteX59" fmla="*/ 97832 w 135102"/>
                <a:gd name="connsiteY59" fmla="*/ 93427 h 98082"/>
                <a:gd name="connsiteX60" fmla="*/ 98176 w 135102"/>
                <a:gd name="connsiteY60" fmla="*/ 92426 h 98082"/>
                <a:gd name="connsiteX61" fmla="*/ 98270 w 135102"/>
                <a:gd name="connsiteY61" fmla="*/ 91667 h 98082"/>
                <a:gd name="connsiteX62" fmla="*/ 97762 w 135102"/>
                <a:gd name="connsiteY62" fmla="*/ 91253 h 98082"/>
                <a:gd name="connsiteX63" fmla="*/ 96549 w 135102"/>
                <a:gd name="connsiteY63" fmla="*/ 91120 h 98082"/>
                <a:gd name="connsiteX64" fmla="*/ 94577 w 135102"/>
                <a:gd name="connsiteY64" fmla="*/ 91120 h 98082"/>
                <a:gd name="connsiteX65" fmla="*/ 91401 w 135102"/>
                <a:gd name="connsiteY65" fmla="*/ 90807 h 98082"/>
                <a:gd name="connsiteX66" fmla="*/ 90681 w 135102"/>
                <a:gd name="connsiteY66" fmla="*/ 90611 h 98082"/>
                <a:gd name="connsiteX67" fmla="*/ 83570 w 135102"/>
                <a:gd name="connsiteY67" fmla="*/ 90353 h 98082"/>
                <a:gd name="connsiteX68" fmla="*/ 76208 w 135102"/>
                <a:gd name="connsiteY68" fmla="*/ 90321 h 98082"/>
                <a:gd name="connsiteX69" fmla="*/ 69965 w 135102"/>
                <a:gd name="connsiteY69" fmla="*/ 90298 h 98082"/>
                <a:gd name="connsiteX70" fmla="*/ 62079 w 135102"/>
                <a:gd name="connsiteY70" fmla="*/ 90259 h 98082"/>
                <a:gd name="connsiteX71" fmla="*/ 56540 w 135102"/>
                <a:gd name="connsiteY71" fmla="*/ 90235 h 98082"/>
                <a:gd name="connsiteX72" fmla="*/ 51369 w 135102"/>
                <a:gd name="connsiteY72" fmla="*/ 90212 h 98082"/>
                <a:gd name="connsiteX73" fmla="*/ 47379 w 135102"/>
                <a:gd name="connsiteY73" fmla="*/ 92254 h 98082"/>
                <a:gd name="connsiteX74" fmla="*/ 43052 w 135102"/>
                <a:gd name="connsiteY74" fmla="*/ 94452 h 98082"/>
                <a:gd name="connsiteX75" fmla="*/ 37239 w 135102"/>
                <a:gd name="connsiteY75" fmla="*/ 95626 h 98082"/>
                <a:gd name="connsiteX76" fmla="*/ 30550 w 135102"/>
                <a:gd name="connsiteY76" fmla="*/ 95188 h 98082"/>
                <a:gd name="connsiteX77" fmla="*/ 28415 w 135102"/>
                <a:gd name="connsiteY77" fmla="*/ 95509 h 98082"/>
                <a:gd name="connsiteX78" fmla="*/ 26201 w 135102"/>
                <a:gd name="connsiteY78" fmla="*/ 96486 h 98082"/>
                <a:gd name="connsiteX79" fmla="*/ 24573 w 135102"/>
                <a:gd name="connsiteY79" fmla="*/ 97191 h 98082"/>
                <a:gd name="connsiteX80" fmla="*/ 22273 w 135102"/>
                <a:gd name="connsiteY80" fmla="*/ 97621 h 98082"/>
                <a:gd name="connsiteX81" fmla="*/ 19293 w 135102"/>
                <a:gd name="connsiteY81" fmla="*/ 97269 h 98082"/>
                <a:gd name="connsiteX82" fmla="*/ 18088 w 135102"/>
                <a:gd name="connsiteY82" fmla="*/ 97480 h 98082"/>
                <a:gd name="connsiteX83" fmla="*/ 17344 w 135102"/>
                <a:gd name="connsiteY83" fmla="*/ 96479 h 98082"/>
                <a:gd name="connsiteX84" fmla="*/ 16484 w 135102"/>
                <a:gd name="connsiteY84" fmla="*/ 94851 h 98082"/>
                <a:gd name="connsiteX85" fmla="*/ 17024 w 135102"/>
                <a:gd name="connsiteY85" fmla="*/ 93662 h 98082"/>
                <a:gd name="connsiteX86" fmla="*/ 18839 w 135102"/>
                <a:gd name="connsiteY86" fmla="*/ 92895 h 98082"/>
                <a:gd name="connsiteX87" fmla="*/ 21569 w 135102"/>
                <a:gd name="connsiteY87" fmla="*/ 91894 h 98082"/>
                <a:gd name="connsiteX88" fmla="*/ 23001 w 135102"/>
                <a:gd name="connsiteY88" fmla="*/ 92411 h 98082"/>
                <a:gd name="connsiteX89" fmla="*/ 23838 w 135102"/>
                <a:gd name="connsiteY89" fmla="*/ 92434 h 98082"/>
                <a:gd name="connsiteX90" fmla="*/ 23994 w 135102"/>
                <a:gd name="connsiteY90" fmla="*/ 91792 h 98082"/>
                <a:gd name="connsiteX91" fmla="*/ 23728 w 135102"/>
                <a:gd name="connsiteY91" fmla="*/ 91448 h 98082"/>
                <a:gd name="connsiteX92" fmla="*/ 21663 w 135102"/>
                <a:gd name="connsiteY92" fmla="*/ 90580 h 98082"/>
                <a:gd name="connsiteX93" fmla="*/ 20599 w 135102"/>
                <a:gd name="connsiteY93" fmla="*/ 89430 h 98082"/>
                <a:gd name="connsiteX94" fmla="*/ 19715 w 135102"/>
                <a:gd name="connsiteY94" fmla="*/ 90102 h 98082"/>
                <a:gd name="connsiteX95" fmla="*/ 18948 w 135102"/>
                <a:gd name="connsiteY95" fmla="*/ 91511 h 98082"/>
                <a:gd name="connsiteX96" fmla="*/ 18315 w 135102"/>
                <a:gd name="connsiteY96" fmla="*/ 91933 h 98082"/>
                <a:gd name="connsiteX97" fmla="*/ 17384 w 135102"/>
                <a:gd name="connsiteY97" fmla="*/ 92324 h 98082"/>
                <a:gd name="connsiteX98" fmla="*/ 16859 w 135102"/>
                <a:gd name="connsiteY98" fmla="*/ 91370 h 98082"/>
                <a:gd name="connsiteX99" fmla="*/ 16625 w 135102"/>
                <a:gd name="connsiteY99" fmla="*/ 90439 h 98082"/>
                <a:gd name="connsiteX100" fmla="*/ 17055 w 135102"/>
                <a:gd name="connsiteY100" fmla="*/ 89711 h 98082"/>
                <a:gd name="connsiteX101" fmla="*/ 16836 w 135102"/>
                <a:gd name="connsiteY101" fmla="*/ 85667 h 98082"/>
                <a:gd name="connsiteX102" fmla="*/ 17086 w 135102"/>
                <a:gd name="connsiteY102" fmla="*/ 83507 h 98082"/>
                <a:gd name="connsiteX103" fmla="*/ 16953 w 135102"/>
                <a:gd name="connsiteY103" fmla="*/ 81622 h 98082"/>
                <a:gd name="connsiteX104" fmla="*/ 18244 w 135102"/>
                <a:gd name="connsiteY104" fmla="*/ 80378 h 98082"/>
                <a:gd name="connsiteX105" fmla="*/ 19472 w 135102"/>
                <a:gd name="connsiteY105" fmla="*/ 79603 h 98082"/>
                <a:gd name="connsiteX106" fmla="*/ 24253 w 135102"/>
                <a:gd name="connsiteY106" fmla="*/ 79533 h 98082"/>
                <a:gd name="connsiteX107" fmla="*/ 28704 w 135102"/>
                <a:gd name="connsiteY107" fmla="*/ 79463 h 98082"/>
                <a:gd name="connsiteX108" fmla="*/ 32991 w 135102"/>
                <a:gd name="connsiteY108" fmla="*/ 79510 h 98082"/>
                <a:gd name="connsiteX109" fmla="*/ 37357 w 135102"/>
                <a:gd name="connsiteY109" fmla="*/ 79549 h 98082"/>
                <a:gd name="connsiteX110" fmla="*/ 37787 w 135102"/>
                <a:gd name="connsiteY110" fmla="*/ 75770 h 98082"/>
                <a:gd name="connsiteX111" fmla="*/ 39172 w 135102"/>
                <a:gd name="connsiteY111" fmla="*/ 75473 h 98082"/>
                <a:gd name="connsiteX112" fmla="*/ 41237 w 135102"/>
                <a:gd name="connsiteY112" fmla="*/ 75081 h 98082"/>
                <a:gd name="connsiteX113" fmla="*/ 45094 w 135102"/>
                <a:gd name="connsiteY113" fmla="*/ 74620 h 98082"/>
                <a:gd name="connsiteX114" fmla="*/ 49389 w 135102"/>
                <a:gd name="connsiteY114" fmla="*/ 74182 h 98082"/>
                <a:gd name="connsiteX115" fmla="*/ 50305 w 135102"/>
                <a:gd name="connsiteY115" fmla="*/ 73439 h 98082"/>
                <a:gd name="connsiteX116" fmla="*/ 51017 w 135102"/>
                <a:gd name="connsiteY116" fmla="*/ 72187 h 98082"/>
                <a:gd name="connsiteX117" fmla="*/ 51463 w 135102"/>
                <a:gd name="connsiteY117" fmla="*/ 71060 h 98082"/>
                <a:gd name="connsiteX118" fmla="*/ 52354 w 135102"/>
                <a:gd name="connsiteY118" fmla="*/ 70583 h 98082"/>
                <a:gd name="connsiteX119" fmla="*/ 53559 w 135102"/>
                <a:gd name="connsiteY119" fmla="*/ 70959 h 98082"/>
                <a:gd name="connsiteX120" fmla="*/ 55132 w 135102"/>
                <a:gd name="connsiteY120" fmla="*/ 71553 h 98082"/>
                <a:gd name="connsiteX121" fmla="*/ 56767 w 135102"/>
                <a:gd name="connsiteY121" fmla="*/ 72461 h 98082"/>
                <a:gd name="connsiteX122" fmla="*/ 58637 w 135102"/>
                <a:gd name="connsiteY122" fmla="*/ 73306 h 98082"/>
                <a:gd name="connsiteX123" fmla="*/ 59880 w 135102"/>
                <a:gd name="connsiteY123" fmla="*/ 73845 h 98082"/>
                <a:gd name="connsiteX124" fmla="*/ 62877 w 135102"/>
                <a:gd name="connsiteY124" fmla="*/ 75175 h 98082"/>
                <a:gd name="connsiteX125" fmla="*/ 68001 w 135102"/>
                <a:gd name="connsiteY125" fmla="*/ 77030 h 98082"/>
                <a:gd name="connsiteX126" fmla="*/ 72210 w 135102"/>
                <a:gd name="connsiteY126" fmla="*/ 77773 h 98082"/>
                <a:gd name="connsiteX127" fmla="*/ 77303 w 135102"/>
                <a:gd name="connsiteY127" fmla="*/ 76411 h 98082"/>
                <a:gd name="connsiteX128" fmla="*/ 80980 w 135102"/>
                <a:gd name="connsiteY128" fmla="*/ 75543 h 98082"/>
                <a:gd name="connsiteX129" fmla="*/ 81434 w 135102"/>
                <a:gd name="connsiteY129" fmla="*/ 73916 h 98082"/>
                <a:gd name="connsiteX130" fmla="*/ 80863 w 135102"/>
                <a:gd name="connsiteY130" fmla="*/ 72328 h 98082"/>
                <a:gd name="connsiteX131" fmla="*/ 78125 w 135102"/>
                <a:gd name="connsiteY131" fmla="*/ 70872 h 98082"/>
                <a:gd name="connsiteX132" fmla="*/ 74401 w 135102"/>
                <a:gd name="connsiteY132" fmla="*/ 71037 h 98082"/>
                <a:gd name="connsiteX133" fmla="*/ 73259 w 135102"/>
                <a:gd name="connsiteY133" fmla="*/ 71428 h 98082"/>
                <a:gd name="connsiteX134" fmla="*/ 71522 w 135102"/>
                <a:gd name="connsiteY134" fmla="*/ 71913 h 98082"/>
                <a:gd name="connsiteX135" fmla="*/ 70481 w 135102"/>
                <a:gd name="connsiteY135" fmla="*/ 72101 h 98082"/>
                <a:gd name="connsiteX136" fmla="*/ 68729 w 135102"/>
                <a:gd name="connsiteY136" fmla="*/ 71764 h 98082"/>
                <a:gd name="connsiteX137" fmla="*/ 66499 w 135102"/>
                <a:gd name="connsiteY137" fmla="*/ 70505 h 98082"/>
                <a:gd name="connsiteX138" fmla="*/ 65099 w 135102"/>
                <a:gd name="connsiteY138" fmla="*/ 69237 h 98082"/>
                <a:gd name="connsiteX139" fmla="*/ 63135 w 135102"/>
                <a:gd name="connsiteY139" fmla="*/ 68651 h 98082"/>
                <a:gd name="connsiteX140" fmla="*/ 60811 w 135102"/>
                <a:gd name="connsiteY140" fmla="*/ 68048 h 98082"/>
                <a:gd name="connsiteX141" fmla="*/ 57080 w 135102"/>
                <a:gd name="connsiteY141" fmla="*/ 65443 h 98082"/>
                <a:gd name="connsiteX142" fmla="*/ 55140 w 135102"/>
                <a:gd name="connsiteY142" fmla="*/ 64974 h 98082"/>
                <a:gd name="connsiteX143" fmla="*/ 53293 w 135102"/>
                <a:gd name="connsiteY143" fmla="*/ 64841 h 98082"/>
                <a:gd name="connsiteX144" fmla="*/ 49757 w 135102"/>
                <a:gd name="connsiteY144" fmla="*/ 65357 h 98082"/>
                <a:gd name="connsiteX145" fmla="*/ 46299 w 135102"/>
                <a:gd name="connsiteY145" fmla="*/ 66750 h 98082"/>
                <a:gd name="connsiteX146" fmla="*/ 44484 w 135102"/>
                <a:gd name="connsiteY146" fmla="*/ 69910 h 98082"/>
                <a:gd name="connsiteX147" fmla="*/ 41026 w 135102"/>
                <a:gd name="connsiteY147" fmla="*/ 69863 h 98082"/>
                <a:gd name="connsiteX148" fmla="*/ 33680 w 135102"/>
                <a:gd name="connsiteY148" fmla="*/ 69769 h 98082"/>
                <a:gd name="connsiteX149" fmla="*/ 26936 w 135102"/>
                <a:gd name="connsiteY149" fmla="*/ 69676 h 98082"/>
                <a:gd name="connsiteX150" fmla="*/ 21374 w 135102"/>
                <a:gd name="connsiteY150" fmla="*/ 69887 h 98082"/>
                <a:gd name="connsiteX151" fmla="*/ 20810 w 135102"/>
                <a:gd name="connsiteY151" fmla="*/ 67594 h 98082"/>
                <a:gd name="connsiteX152" fmla="*/ 19496 w 135102"/>
                <a:gd name="connsiteY152" fmla="*/ 65764 h 98082"/>
                <a:gd name="connsiteX153" fmla="*/ 17352 w 135102"/>
                <a:gd name="connsiteY153" fmla="*/ 64207 h 98082"/>
                <a:gd name="connsiteX154" fmla="*/ 16883 w 135102"/>
                <a:gd name="connsiteY154" fmla="*/ 62752 h 98082"/>
                <a:gd name="connsiteX155" fmla="*/ 17603 w 135102"/>
                <a:gd name="connsiteY155" fmla="*/ 61484 h 98082"/>
                <a:gd name="connsiteX156" fmla="*/ 19676 w 135102"/>
                <a:gd name="connsiteY156" fmla="*/ 60452 h 98082"/>
                <a:gd name="connsiteX157" fmla="*/ 20145 w 135102"/>
                <a:gd name="connsiteY157" fmla="*/ 59701 h 98082"/>
                <a:gd name="connsiteX158" fmla="*/ 19058 w 135102"/>
                <a:gd name="connsiteY158" fmla="*/ 59818 h 98082"/>
                <a:gd name="connsiteX159" fmla="*/ 17423 w 135102"/>
                <a:gd name="connsiteY159" fmla="*/ 60491 h 98082"/>
                <a:gd name="connsiteX160" fmla="*/ 16335 w 135102"/>
                <a:gd name="connsiteY160" fmla="*/ 60522 h 98082"/>
                <a:gd name="connsiteX161" fmla="*/ 16202 w 135102"/>
                <a:gd name="connsiteY161" fmla="*/ 58519 h 98082"/>
                <a:gd name="connsiteX162" fmla="*/ 14387 w 135102"/>
                <a:gd name="connsiteY162" fmla="*/ 55930 h 98082"/>
                <a:gd name="connsiteX163" fmla="*/ 12338 w 135102"/>
                <a:gd name="connsiteY163" fmla="*/ 51541 h 98082"/>
                <a:gd name="connsiteX164" fmla="*/ 10022 w 135102"/>
                <a:gd name="connsiteY164" fmla="*/ 49749 h 98082"/>
                <a:gd name="connsiteX165" fmla="*/ 8074 w 135102"/>
                <a:gd name="connsiteY165" fmla="*/ 46189 h 98082"/>
                <a:gd name="connsiteX166" fmla="*/ 6040 w 135102"/>
                <a:gd name="connsiteY166" fmla="*/ 44828 h 98082"/>
                <a:gd name="connsiteX167" fmla="*/ 4170 w 135102"/>
                <a:gd name="connsiteY167" fmla="*/ 44194 h 98082"/>
                <a:gd name="connsiteX168" fmla="*/ 2574 w 135102"/>
                <a:gd name="connsiteY168" fmla="*/ 44320 h 98082"/>
                <a:gd name="connsiteX169" fmla="*/ 1987 w 135102"/>
                <a:gd name="connsiteY169" fmla="*/ 45947 h 98082"/>
                <a:gd name="connsiteX170" fmla="*/ 0 w 135102"/>
                <a:gd name="connsiteY170" fmla="*/ 43608 h 98082"/>
                <a:gd name="connsiteX171" fmla="*/ 2715 w 135102"/>
                <a:gd name="connsiteY171" fmla="*/ 42771 h 98082"/>
                <a:gd name="connsiteX172" fmla="*/ 8528 w 135102"/>
                <a:gd name="connsiteY172" fmla="*/ 39837 h 98082"/>
                <a:gd name="connsiteX173" fmla="*/ 15201 w 135102"/>
                <a:gd name="connsiteY173" fmla="*/ 31435 h 98082"/>
                <a:gd name="connsiteX174" fmla="*/ 21186 w 135102"/>
                <a:gd name="connsiteY174" fmla="*/ 21460 h 98082"/>
                <a:gd name="connsiteX175" fmla="*/ 21960 w 135102"/>
                <a:gd name="connsiteY175" fmla="*/ 19105 h 98082"/>
                <a:gd name="connsiteX176" fmla="*/ 22696 w 135102"/>
                <a:gd name="connsiteY176" fmla="*/ 17313 h 98082"/>
                <a:gd name="connsiteX177" fmla="*/ 23173 w 135102"/>
                <a:gd name="connsiteY177" fmla="*/ 13230 h 98082"/>
                <a:gd name="connsiteX178" fmla="*/ 24034 w 135102"/>
                <a:gd name="connsiteY178" fmla="*/ 10796 h 98082"/>
                <a:gd name="connsiteX179" fmla="*/ 24839 w 135102"/>
                <a:gd name="connsiteY179" fmla="*/ 10327 h 98082"/>
                <a:gd name="connsiteX180" fmla="*/ 25856 w 135102"/>
                <a:gd name="connsiteY180" fmla="*/ 8457 h 98082"/>
                <a:gd name="connsiteX181" fmla="*/ 27077 w 135102"/>
                <a:gd name="connsiteY181" fmla="*/ 5179 h 98082"/>
                <a:gd name="connsiteX182" fmla="*/ 28470 w 135102"/>
                <a:gd name="connsiteY182" fmla="*/ 3356 h 98082"/>
                <a:gd name="connsiteX183" fmla="*/ 30019 w 135102"/>
                <a:gd name="connsiteY183" fmla="*/ 2996 h 98082"/>
                <a:gd name="connsiteX184" fmla="*/ 31231 w 135102"/>
                <a:gd name="connsiteY184" fmla="*/ 3161 h 98082"/>
                <a:gd name="connsiteX185" fmla="*/ 32092 w 135102"/>
                <a:gd name="connsiteY185" fmla="*/ 3833 h 98082"/>
                <a:gd name="connsiteX186" fmla="*/ 34619 w 135102"/>
                <a:gd name="connsiteY186" fmla="*/ 4256 h 98082"/>
                <a:gd name="connsiteX187" fmla="*/ 38804 w 135102"/>
                <a:gd name="connsiteY187" fmla="*/ 4412 h 98082"/>
                <a:gd name="connsiteX188" fmla="*/ 42043 w 135102"/>
                <a:gd name="connsiteY188" fmla="*/ 3920 h 98082"/>
                <a:gd name="connsiteX189" fmla="*/ 44327 w 135102"/>
                <a:gd name="connsiteY189" fmla="*/ 2785 h 98082"/>
                <a:gd name="connsiteX190" fmla="*/ 47332 w 135102"/>
                <a:gd name="connsiteY190" fmla="*/ 2206 h 98082"/>
                <a:gd name="connsiteX191" fmla="*/ 51048 w 135102"/>
                <a:gd name="connsiteY191" fmla="*/ 2191 h 98082"/>
                <a:gd name="connsiteX192" fmla="*/ 53012 w 135102"/>
                <a:gd name="connsiteY192" fmla="*/ 1713 h 98082"/>
                <a:gd name="connsiteX193" fmla="*/ 53199 w 135102"/>
                <a:gd name="connsiteY193" fmla="*/ 775 h 98082"/>
                <a:gd name="connsiteX194" fmla="*/ 53684 w 135102"/>
                <a:gd name="connsiteY194" fmla="*/ 493 h 98082"/>
                <a:gd name="connsiteX195" fmla="*/ 54459 w 135102"/>
                <a:gd name="connsiteY195" fmla="*/ 860 h 98082"/>
                <a:gd name="connsiteX196" fmla="*/ 55194 w 135102"/>
                <a:gd name="connsiteY196" fmla="*/ 712 h 98082"/>
                <a:gd name="connsiteX197" fmla="*/ 55875 w 135102"/>
                <a:gd name="connsiteY197" fmla="*/ 39 h 98082"/>
                <a:gd name="connsiteX198" fmla="*/ 56563 w 135102"/>
                <a:gd name="connsiteY198" fmla="*/ 0 h 98082"/>
                <a:gd name="connsiteX199" fmla="*/ 57244 w 135102"/>
                <a:gd name="connsiteY199" fmla="*/ 579 h 98082"/>
                <a:gd name="connsiteX200" fmla="*/ 60358 w 135102"/>
                <a:gd name="connsiteY200" fmla="*/ 751 h 98082"/>
                <a:gd name="connsiteX201" fmla="*/ 65912 w 135102"/>
                <a:gd name="connsiteY201" fmla="*/ 524 h 98082"/>
                <a:gd name="connsiteX202" fmla="*/ 71037 w 135102"/>
                <a:gd name="connsiteY202" fmla="*/ 2245 h 98082"/>
                <a:gd name="connsiteX203" fmla="*/ 75747 w 135102"/>
                <a:gd name="connsiteY203" fmla="*/ 5915 h 98082"/>
                <a:gd name="connsiteX204" fmla="*/ 78179 w 135102"/>
                <a:gd name="connsiteY204" fmla="*/ 8363 h 98082"/>
                <a:gd name="connsiteX205" fmla="*/ 78328 w 135102"/>
                <a:gd name="connsiteY205" fmla="*/ 9591 h 98082"/>
                <a:gd name="connsiteX206" fmla="*/ 79111 w 135102"/>
                <a:gd name="connsiteY206" fmla="*/ 10828 h 98082"/>
                <a:gd name="connsiteX207" fmla="*/ 80519 w 135102"/>
                <a:gd name="connsiteY207" fmla="*/ 12072 h 98082"/>
                <a:gd name="connsiteX208" fmla="*/ 81802 w 135102"/>
                <a:gd name="connsiteY208" fmla="*/ 12298 h 98082"/>
                <a:gd name="connsiteX209" fmla="*/ 82975 w 135102"/>
                <a:gd name="connsiteY209" fmla="*/ 11516 h 98082"/>
                <a:gd name="connsiteX210" fmla="*/ 83891 w 135102"/>
                <a:gd name="connsiteY210" fmla="*/ 11602 h 98082"/>
                <a:gd name="connsiteX211" fmla="*/ 84548 w 135102"/>
                <a:gd name="connsiteY211" fmla="*/ 12557 h 98082"/>
                <a:gd name="connsiteX212" fmla="*/ 85894 w 135102"/>
                <a:gd name="connsiteY212" fmla="*/ 12752 h 98082"/>
                <a:gd name="connsiteX213" fmla="*/ 87388 w 135102"/>
                <a:gd name="connsiteY213" fmla="*/ 12165 h 98082"/>
                <a:gd name="connsiteX214" fmla="*/ 88452 w 135102"/>
                <a:gd name="connsiteY214" fmla="*/ 12369 h 98082"/>
                <a:gd name="connsiteX215" fmla="*/ 88647 w 135102"/>
                <a:gd name="connsiteY215" fmla="*/ 12932 h 98082"/>
                <a:gd name="connsiteX216" fmla="*/ 88898 w 135102"/>
                <a:gd name="connsiteY216" fmla="*/ 13237 h 98082"/>
                <a:gd name="connsiteX217" fmla="*/ 89617 w 135102"/>
                <a:gd name="connsiteY217" fmla="*/ 13370 h 98082"/>
                <a:gd name="connsiteX218" fmla="*/ 90587 w 135102"/>
                <a:gd name="connsiteY218" fmla="*/ 14090 h 98082"/>
                <a:gd name="connsiteX219" fmla="*/ 91957 w 135102"/>
                <a:gd name="connsiteY219" fmla="*/ 16038 h 98082"/>
                <a:gd name="connsiteX220" fmla="*/ 93068 w 135102"/>
                <a:gd name="connsiteY220" fmla="*/ 18753 h 98082"/>
                <a:gd name="connsiteX221" fmla="*/ 93920 w 135102"/>
                <a:gd name="connsiteY221" fmla="*/ 22234 h 98082"/>
                <a:gd name="connsiteX222" fmla="*/ 95055 w 135102"/>
                <a:gd name="connsiteY222" fmla="*/ 24127 h 98082"/>
                <a:gd name="connsiteX223" fmla="*/ 96455 w 135102"/>
                <a:gd name="connsiteY223" fmla="*/ 24432 h 98082"/>
                <a:gd name="connsiteX224" fmla="*/ 97277 w 135102"/>
                <a:gd name="connsiteY224" fmla="*/ 25144 h 98082"/>
                <a:gd name="connsiteX225" fmla="*/ 97433 w 135102"/>
                <a:gd name="connsiteY225" fmla="*/ 25974 h 98082"/>
                <a:gd name="connsiteX226" fmla="*/ 97848 w 135102"/>
                <a:gd name="connsiteY226" fmla="*/ 26537 h 98082"/>
                <a:gd name="connsiteX227" fmla="*/ 98520 w 135102"/>
                <a:gd name="connsiteY227" fmla="*/ 26850 h 98082"/>
                <a:gd name="connsiteX228" fmla="*/ 99710 w 135102"/>
                <a:gd name="connsiteY228" fmla="*/ 26662 h 98082"/>
                <a:gd name="connsiteX229" fmla="*/ 101102 w 135102"/>
                <a:gd name="connsiteY229" fmla="*/ 27836 h 98082"/>
                <a:gd name="connsiteX230" fmla="*/ 102604 w 135102"/>
                <a:gd name="connsiteY230" fmla="*/ 30386 h 98082"/>
                <a:gd name="connsiteX231" fmla="*/ 102839 w 135102"/>
                <a:gd name="connsiteY231" fmla="*/ 31528 h 98082"/>
                <a:gd name="connsiteX232" fmla="*/ 102604 w 135102"/>
                <a:gd name="connsiteY232" fmla="*/ 32147 h 98082"/>
                <a:gd name="connsiteX233" fmla="*/ 102690 w 135102"/>
                <a:gd name="connsiteY233" fmla="*/ 32600 h 98082"/>
                <a:gd name="connsiteX234" fmla="*/ 103692 w 135102"/>
                <a:gd name="connsiteY234" fmla="*/ 33030 h 98082"/>
                <a:gd name="connsiteX235" fmla="*/ 104631 w 135102"/>
                <a:gd name="connsiteY235" fmla="*/ 33860 h 98082"/>
                <a:gd name="connsiteX236" fmla="*/ 105397 w 135102"/>
                <a:gd name="connsiteY236" fmla="*/ 35112 h 98082"/>
                <a:gd name="connsiteX237" fmla="*/ 107056 w 135102"/>
                <a:gd name="connsiteY237" fmla="*/ 36223 h 98082"/>
                <a:gd name="connsiteX238" fmla="*/ 109606 w 135102"/>
                <a:gd name="connsiteY238" fmla="*/ 37200 h 98082"/>
                <a:gd name="connsiteX239" fmla="*/ 111445 w 135102"/>
                <a:gd name="connsiteY239" fmla="*/ 38656 h 98082"/>
                <a:gd name="connsiteX240" fmla="*/ 112571 w 135102"/>
                <a:gd name="connsiteY240" fmla="*/ 40588 h 98082"/>
                <a:gd name="connsiteX241" fmla="*/ 114903 w 135102"/>
                <a:gd name="connsiteY241" fmla="*/ 42215 h 98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35102" h="98082">
                  <a:moveTo>
                    <a:pt x="115380" y="42395"/>
                  </a:moveTo>
                  <a:lnTo>
                    <a:pt x="117445" y="46017"/>
                  </a:lnTo>
                  <a:lnTo>
                    <a:pt x="116999" y="47762"/>
                  </a:lnTo>
                  <a:lnTo>
                    <a:pt x="116530" y="50297"/>
                  </a:lnTo>
                  <a:lnTo>
                    <a:pt x="117696" y="52143"/>
                  </a:lnTo>
                  <a:lnTo>
                    <a:pt x="119065" y="53340"/>
                  </a:lnTo>
                  <a:lnTo>
                    <a:pt x="120043" y="54451"/>
                  </a:lnTo>
                  <a:lnTo>
                    <a:pt x="121122" y="55969"/>
                  </a:lnTo>
                  <a:lnTo>
                    <a:pt x="121295" y="59004"/>
                  </a:lnTo>
                  <a:lnTo>
                    <a:pt x="121099" y="61187"/>
                  </a:lnTo>
                  <a:lnTo>
                    <a:pt x="121803" y="62173"/>
                  </a:lnTo>
                  <a:lnTo>
                    <a:pt x="122398" y="63425"/>
                  </a:lnTo>
                  <a:lnTo>
                    <a:pt x="122280" y="64457"/>
                  </a:lnTo>
                  <a:lnTo>
                    <a:pt x="121889" y="65380"/>
                  </a:lnTo>
                  <a:lnTo>
                    <a:pt x="120575" y="66601"/>
                  </a:lnTo>
                  <a:lnTo>
                    <a:pt x="120356" y="68862"/>
                  </a:lnTo>
                  <a:lnTo>
                    <a:pt x="122484" y="71600"/>
                  </a:lnTo>
                  <a:lnTo>
                    <a:pt x="123853" y="73094"/>
                  </a:lnTo>
                  <a:lnTo>
                    <a:pt x="123845" y="73947"/>
                  </a:lnTo>
                  <a:lnTo>
                    <a:pt x="124228" y="74886"/>
                  </a:lnTo>
                  <a:lnTo>
                    <a:pt x="125237" y="75981"/>
                  </a:lnTo>
                  <a:lnTo>
                    <a:pt x="125863" y="75723"/>
                  </a:lnTo>
                  <a:lnTo>
                    <a:pt x="126544" y="74831"/>
                  </a:lnTo>
                  <a:lnTo>
                    <a:pt x="126849" y="74213"/>
                  </a:lnTo>
                  <a:lnTo>
                    <a:pt x="128695" y="74487"/>
                  </a:lnTo>
                  <a:lnTo>
                    <a:pt x="129556" y="74769"/>
                  </a:lnTo>
                  <a:lnTo>
                    <a:pt x="130737" y="76560"/>
                  </a:lnTo>
                  <a:lnTo>
                    <a:pt x="131168" y="77749"/>
                  </a:lnTo>
                  <a:lnTo>
                    <a:pt x="131449" y="79244"/>
                  </a:lnTo>
                  <a:lnTo>
                    <a:pt x="132677" y="81106"/>
                  </a:lnTo>
                  <a:lnTo>
                    <a:pt x="133749" y="82420"/>
                  </a:lnTo>
                  <a:lnTo>
                    <a:pt x="133968" y="83241"/>
                  </a:lnTo>
                  <a:lnTo>
                    <a:pt x="134923" y="84352"/>
                  </a:lnTo>
                  <a:lnTo>
                    <a:pt x="134336" y="86817"/>
                  </a:lnTo>
                  <a:lnTo>
                    <a:pt x="134399" y="88076"/>
                  </a:lnTo>
                  <a:lnTo>
                    <a:pt x="133749" y="91386"/>
                  </a:lnTo>
                  <a:lnTo>
                    <a:pt x="133601" y="92950"/>
                  </a:lnTo>
                  <a:lnTo>
                    <a:pt x="133648" y="93521"/>
                  </a:lnTo>
                  <a:lnTo>
                    <a:pt x="135103" y="94703"/>
                  </a:lnTo>
                  <a:lnTo>
                    <a:pt x="134946" y="96369"/>
                  </a:lnTo>
                  <a:lnTo>
                    <a:pt x="133468" y="96080"/>
                  </a:lnTo>
                  <a:lnTo>
                    <a:pt x="130902" y="95884"/>
                  </a:lnTo>
                  <a:lnTo>
                    <a:pt x="125762" y="96752"/>
                  </a:lnTo>
                  <a:lnTo>
                    <a:pt x="123986" y="96400"/>
                  </a:lnTo>
                  <a:lnTo>
                    <a:pt x="120614" y="96518"/>
                  </a:lnTo>
                  <a:lnTo>
                    <a:pt x="118204" y="96995"/>
                  </a:lnTo>
                  <a:lnTo>
                    <a:pt x="115153" y="98082"/>
                  </a:lnTo>
                  <a:lnTo>
                    <a:pt x="112783" y="97808"/>
                  </a:lnTo>
                  <a:lnTo>
                    <a:pt x="111499" y="96956"/>
                  </a:lnTo>
                  <a:lnTo>
                    <a:pt x="109810" y="97018"/>
                  </a:lnTo>
                  <a:lnTo>
                    <a:pt x="107909" y="96557"/>
                  </a:lnTo>
                  <a:lnTo>
                    <a:pt x="105890" y="95728"/>
                  </a:lnTo>
                  <a:lnTo>
                    <a:pt x="104036" y="95313"/>
                  </a:lnTo>
                  <a:lnTo>
                    <a:pt x="102041" y="93787"/>
                  </a:lnTo>
                  <a:lnTo>
                    <a:pt x="101110" y="93521"/>
                  </a:lnTo>
                  <a:lnTo>
                    <a:pt x="100453" y="93920"/>
                  </a:lnTo>
                  <a:lnTo>
                    <a:pt x="99897" y="94421"/>
                  </a:lnTo>
                  <a:lnTo>
                    <a:pt x="99326" y="94734"/>
                  </a:lnTo>
                  <a:lnTo>
                    <a:pt x="98239" y="94460"/>
                  </a:lnTo>
                  <a:lnTo>
                    <a:pt x="97832" y="93427"/>
                  </a:lnTo>
                  <a:lnTo>
                    <a:pt x="98176" y="92426"/>
                  </a:lnTo>
                  <a:lnTo>
                    <a:pt x="98270" y="91667"/>
                  </a:lnTo>
                  <a:lnTo>
                    <a:pt x="97762" y="91253"/>
                  </a:lnTo>
                  <a:lnTo>
                    <a:pt x="96549" y="91120"/>
                  </a:lnTo>
                  <a:lnTo>
                    <a:pt x="94577" y="91120"/>
                  </a:lnTo>
                  <a:lnTo>
                    <a:pt x="91401" y="90807"/>
                  </a:lnTo>
                  <a:lnTo>
                    <a:pt x="90681" y="90611"/>
                  </a:lnTo>
                  <a:lnTo>
                    <a:pt x="83570" y="90353"/>
                  </a:lnTo>
                  <a:lnTo>
                    <a:pt x="76208" y="90321"/>
                  </a:lnTo>
                  <a:lnTo>
                    <a:pt x="69965" y="90298"/>
                  </a:lnTo>
                  <a:lnTo>
                    <a:pt x="62079" y="90259"/>
                  </a:lnTo>
                  <a:lnTo>
                    <a:pt x="56540" y="90235"/>
                  </a:lnTo>
                  <a:lnTo>
                    <a:pt x="51369" y="90212"/>
                  </a:lnTo>
                  <a:lnTo>
                    <a:pt x="47379" y="92254"/>
                  </a:lnTo>
                  <a:lnTo>
                    <a:pt x="43052" y="94452"/>
                  </a:lnTo>
                  <a:lnTo>
                    <a:pt x="37239" y="95626"/>
                  </a:lnTo>
                  <a:lnTo>
                    <a:pt x="30550" y="95188"/>
                  </a:lnTo>
                  <a:lnTo>
                    <a:pt x="28415" y="95509"/>
                  </a:lnTo>
                  <a:lnTo>
                    <a:pt x="26201" y="96486"/>
                  </a:lnTo>
                  <a:lnTo>
                    <a:pt x="24573" y="97191"/>
                  </a:lnTo>
                  <a:lnTo>
                    <a:pt x="22273" y="97621"/>
                  </a:lnTo>
                  <a:lnTo>
                    <a:pt x="19293" y="97269"/>
                  </a:lnTo>
                  <a:lnTo>
                    <a:pt x="18088" y="97480"/>
                  </a:lnTo>
                  <a:lnTo>
                    <a:pt x="17344" y="96479"/>
                  </a:lnTo>
                  <a:lnTo>
                    <a:pt x="16484" y="94851"/>
                  </a:lnTo>
                  <a:lnTo>
                    <a:pt x="17024" y="93662"/>
                  </a:lnTo>
                  <a:lnTo>
                    <a:pt x="18839" y="92895"/>
                  </a:lnTo>
                  <a:lnTo>
                    <a:pt x="21569" y="91894"/>
                  </a:lnTo>
                  <a:lnTo>
                    <a:pt x="23001" y="92411"/>
                  </a:lnTo>
                  <a:lnTo>
                    <a:pt x="23838" y="92434"/>
                  </a:lnTo>
                  <a:lnTo>
                    <a:pt x="23994" y="91792"/>
                  </a:lnTo>
                  <a:lnTo>
                    <a:pt x="23728" y="91448"/>
                  </a:lnTo>
                  <a:lnTo>
                    <a:pt x="21663" y="90580"/>
                  </a:lnTo>
                  <a:lnTo>
                    <a:pt x="20599" y="89430"/>
                  </a:lnTo>
                  <a:lnTo>
                    <a:pt x="19715" y="90102"/>
                  </a:lnTo>
                  <a:lnTo>
                    <a:pt x="18948" y="91511"/>
                  </a:lnTo>
                  <a:lnTo>
                    <a:pt x="18315" y="91933"/>
                  </a:lnTo>
                  <a:lnTo>
                    <a:pt x="17384" y="92324"/>
                  </a:lnTo>
                  <a:lnTo>
                    <a:pt x="16859" y="91370"/>
                  </a:lnTo>
                  <a:lnTo>
                    <a:pt x="16625" y="90439"/>
                  </a:lnTo>
                  <a:lnTo>
                    <a:pt x="17055" y="89711"/>
                  </a:lnTo>
                  <a:lnTo>
                    <a:pt x="16836" y="85667"/>
                  </a:lnTo>
                  <a:lnTo>
                    <a:pt x="17086" y="83507"/>
                  </a:lnTo>
                  <a:lnTo>
                    <a:pt x="16953" y="81622"/>
                  </a:lnTo>
                  <a:lnTo>
                    <a:pt x="18244" y="80378"/>
                  </a:lnTo>
                  <a:lnTo>
                    <a:pt x="19472" y="79603"/>
                  </a:lnTo>
                  <a:lnTo>
                    <a:pt x="24253" y="79533"/>
                  </a:lnTo>
                  <a:lnTo>
                    <a:pt x="28704" y="79463"/>
                  </a:lnTo>
                  <a:lnTo>
                    <a:pt x="32991" y="79510"/>
                  </a:lnTo>
                  <a:lnTo>
                    <a:pt x="37357" y="79549"/>
                  </a:lnTo>
                  <a:lnTo>
                    <a:pt x="37787" y="75770"/>
                  </a:lnTo>
                  <a:lnTo>
                    <a:pt x="39172" y="75473"/>
                  </a:lnTo>
                  <a:lnTo>
                    <a:pt x="41237" y="75081"/>
                  </a:lnTo>
                  <a:lnTo>
                    <a:pt x="45094" y="74620"/>
                  </a:lnTo>
                  <a:lnTo>
                    <a:pt x="49389" y="74182"/>
                  </a:lnTo>
                  <a:lnTo>
                    <a:pt x="50305" y="73439"/>
                  </a:lnTo>
                  <a:lnTo>
                    <a:pt x="51017" y="72187"/>
                  </a:lnTo>
                  <a:lnTo>
                    <a:pt x="51463" y="71060"/>
                  </a:lnTo>
                  <a:lnTo>
                    <a:pt x="52354" y="70583"/>
                  </a:lnTo>
                  <a:lnTo>
                    <a:pt x="53559" y="70959"/>
                  </a:lnTo>
                  <a:lnTo>
                    <a:pt x="55132" y="71553"/>
                  </a:lnTo>
                  <a:lnTo>
                    <a:pt x="56767" y="72461"/>
                  </a:lnTo>
                  <a:lnTo>
                    <a:pt x="58637" y="73306"/>
                  </a:lnTo>
                  <a:lnTo>
                    <a:pt x="59880" y="73845"/>
                  </a:lnTo>
                  <a:lnTo>
                    <a:pt x="62877" y="75175"/>
                  </a:lnTo>
                  <a:lnTo>
                    <a:pt x="68001" y="77030"/>
                  </a:lnTo>
                  <a:lnTo>
                    <a:pt x="72210" y="77773"/>
                  </a:lnTo>
                  <a:lnTo>
                    <a:pt x="77303" y="76411"/>
                  </a:lnTo>
                  <a:lnTo>
                    <a:pt x="80980" y="75543"/>
                  </a:lnTo>
                  <a:lnTo>
                    <a:pt x="81434" y="73916"/>
                  </a:lnTo>
                  <a:lnTo>
                    <a:pt x="80863" y="72328"/>
                  </a:lnTo>
                  <a:lnTo>
                    <a:pt x="78125" y="70872"/>
                  </a:lnTo>
                  <a:lnTo>
                    <a:pt x="74401" y="71037"/>
                  </a:lnTo>
                  <a:lnTo>
                    <a:pt x="73259" y="71428"/>
                  </a:lnTo>
                  <a:lnTo>
                    <a:pt x="71522" y="71913"/>
                  </a:lnTo>
                  <a:lnTo>
                    <a:pt x="70481" y="72101"/>
                  </a:lnTo>
                  <a:lnTo>
                    <a:pt x="68729" y="71764"/>
                  </a:lnTo>
                  <a:lnTo>
                    <a:pt x="66499" y="70505"/>
                  </a:lnTo>
                  <a:lnTo>
                    <a:pt x="65099" y="69237"/>
                  </a:lnTo>
                  <a:lnTo>
                    <a:pt x="63135" y="68651"/>
                  </a:lnTo>
                  <a:lnTo>
                    <a:pt x="60811" y="68048"/>
                  </a:lnTo>
                  <a:lnTo>
                    <a:pt x="57080" y="65443"/>
                  </a:lnTo>
                  <a:lnTo>
                    <a:pt x="55140" y="64974"/>
                  </a:lnTo>
                  <a:lnTo>
                    <a:pt x="53293" y="64841"/>
                  </a:lnTo>
                  <a:lnTo>
                    <a:pt x="49757" y="65357"/>
                  </a:lnTo>
                  <a:lnTo>
                    <a:pt x="46299" y="66750"/>
                  </a:lnTo>
                  <a:lnTo>
                    <a:pt x="44484" y="69910"/>
                  </a:lnTo>
                  <a:lnTo>
                    <a:pt x="41026" y="69863"/>
                  </a:lnTo>
                  <a:lnTo>
                    <a:pt x="33680" y="69769"/>
                  </a:lnTo>
                  <a:lnTo>
                    <a:pt x="26936" y="69676"/>
                  </a:lnTo>
                  <a:lnTo>
                    <a:pt x="21374" y="69887"/>
                  </a:lnTo>
                  <a:lnTo>
                    <a:pt x="20810" y="67594"/>
                  </a:lnTo>
                  <a:lnTo>
                    <a:pt x="19496" y="65764"/>
                  </a:lnTo>
                  <a:lnTo>
                    <a:pt x="17352" y="64207"/>
                  </a:lnTo>
                  <a:lnTo>
                    <a:pt x="16883" y="62752"/>
                  </a:lnTo>
                  <a:lnTo>
                    <a:pt x="17603" y="61484"/>
                  </a:lnTo>
                  <a:lnTo>
                    <a:pt x="19676" y="60452"/>
                  </a:lnTo>
                  <a:lnTo>
                    <a:pt x="20145" y="59701"/>
                  </a:lnTo>
                  <a:lnTo>
                    <a:pt x="19058" y="59818"/>
                  </a:lnTo>
                  <a:lnTo>
                    <a:pt x="17423" y="60491"/>
                  </a:lnTo>
                  <a:lnTo>
                    <a:pt x="16335" y="60522"/>
                  </a:lnTo>
                  <a:lnTo>
                    <a:pt x="16202" y="58519"/>
                  </a:lnTo>
                  <a:lnTo>
                    <a:pt x="14387" y="55930"/>
                  </a:lnTo>
                  <a:lnTo>
                    <a:pt x="12338" y="51541"/>
                  </a:lnTo>
                  <a:lnTo>
                    <a:pt x="10022" y="49749"/>
                  </a:lnTo>
                  <a:lnTo>
                    <a:pt x="8074" y="46189"/>
                  </a:lnTo>
                  <a:lnTo>
                    <a:pt x="6040" y="44828"/>
                  </a:lnTo>
                  <a:lnTo>
                    <a:pt x="4170" y="44194"/>
                  </a:lnTo>
                  <a:lnTo>
                    <a:pt x="2574" y="44320"/>
                  </a:lnTo>
                  <a:lnTo>
                    <a:pt x="1987" y="45947"/>
                  </a:lnTo>
                  <a:lnTo>
                    <a:pt x="0" y="43608"/>
                  </a:lnTo>
                  <a:lnTo>
                    <a:pt x="2715" y="42771"/>
                  </a:lnTo>
                  <a:lnTo>
                    <a:pt x="8528" y="39837"/>
                  </a:lnTo>
                  <a:lnTo>
                    <a:pt x="15201" y="31435"/>
                  </a:lnTo>
                  <a:lnTo>
                    <a:pt x="21186" y="21460"/>
                  </a:lnTo>
                  <a:lnTo>
                    <a:pt x="21960" y="19105"/>
                  </a:lnTo>
                  <a:lnTo>
                    <a:pt x="22696" y="17313"/>
                  </a:lnTo>
                  <a:lnTo>
                    <a:pt x="23173" y="13230"/>
                  </a:lnTo>
                  <a:lnTo>
                    <a:pt x="24034" y="10796"/>
                  </a:lnTo>
                  <a:lnTo>
                    <a:pt x="24839" y="10327"/>
                  </a:lnTo>
                  <a:lnTo>
                    <a:pt x="25856" y="8457"/>
                  </a:lnTo>
                  <a:lnTo>
                    <a:pt x="27077" y="5179"/>
                  </a:lnTo>
                  <a:lnTo>
                    <a:pt x="28470" y="3356"/>
                  </a:lnTo>
                  <a:lnTo>
                    <a:pt x="30019" y="2996"/>
                  </a:lnTo>
                  <a:lnTo>
                    <a:pt x="31231" y="3161"/>
                  </a:lnTo>
                  <a:lnTo>
                    <a:pt x="32092" y="3833"/>
                  </a:lnTo>
                  <a:lnTo>
                    <a:pt x="34619" y="4256"/>
                  </a:lnTo>
                  <a:lnTo>
                    <a:pt x="38804" y="4412"/>
                  </a:lnTo>
                  <a:lnTo>
                    <a:pt x="42043" y="3920"/>
                  </a:lnTo>
                  <a:lnTo>
                    <a:pt x="44327" y="2785"/>
                  </a:lnTo>
                  <a:lnTo>
                    <a:pt x="47332" y="2206"/>
                  </a:lnTo>
                  <a:lnTo>
                    <a:pt x="51048" y="2191"/>
                  </a:lnTo>
                  <a:lnTo>
                    <a:pt x="53012" y="1713"/>
                  </a:lnTo>
                  <a:lnTo>
                    <a:pt x="53199" y="775"/>
                  </a:lnTo>
                  <a:lnTo>
                    <a:pt x="53684" y="493"/>
                  </a:lnTo>
                  <a:lnTo>
                    <a:pt x="54459" y="860"/>
                  </a:lnTo>
                  <a:lnTo>
                    <a:pt x="55194" y="712"/>
                  </a:lnTo>
                  <a:lnTo>
                    <a:pt x="55875" y="39"/>
                  </a:lnTo>
                  <a:lnTo>
                    <a:pt x="56563" y="0"/>
                  </a:lnTo>
                  <a:lnTo>
                    <a:pt x="57244" y="579"/>
                  </a:lnTo>
                  <a:lnTo>
                    <a:pt x="60358" y="751"/>
                  </a:lnTo>
                  <a:lnTo>
                    <a:pt x="65912" y="524"/>
                  </a:lnTo>
                  <a:lnTo>
                    <a:pt x="71037" y="2245"/>
                  </a:lnTo>
                  <a:lnTo>
                    <a:pt x="75747" y="5915"/>
                  </a:lnTo>
                  <a:lnTo>
                    <a:pt x="78179" y="8363"/>
                  </a:lnTo>
                  <a:lnTo>
                    <a:pt x="78328" y="9591"/>
                  </a:lnTo>
                  <a:lnTo>
                    <a:pt x="79111" y="10828"/>
                  </a:lnTo>
                  <a:lnTo>
                    <a:pt x="80519" y="12072"/>
                  </a:lnTo>
                  <a:lnTo>
                    <a:pt x="81802" y="12298"/>
                  </a:lnTo>
                  <a:lnTo>
                    <a:pt x="82975" y="11516"/>
                  </a:lnTo>
                  <a:lnTo>
                    <a:pt x="83891" y="11602"/>
                  </a:lnTo>
                  <a:lnTo>
                    <a:pt x="84548" y="12557"/>
                  </a:lnTo>
                  <a:lnTo>
                    <a:pt x="85894" y="12752"/>
                  </a:lnTo>
                  <a:lnTo>
                    <a:pt x="87388" y="12165"/>
                  </a:lnTo>
                  <a:lnTo>
                    <a:pt x="88452" y="12369"/>
                  </a:lnTo>
                  <a:lnTo>
                    <a:pt x="88647" y="12932"/>
                  </a:lnTo>
                  <a:lnTo>
                    <a:pt x="88898" y="13237"/>
                  </a:lnTo>
                  <a:lnTo>
                    <a:pt x="89617" y="13370"/>
                  </a:lnTo>
                  <a:lnTo>
                    <a:pt x="90587" y="14090"/>
                  </a:lnTo>
                  <a:lnTo>
                    <a:pt x="91957" y="16038"/>
                  </a:lnTo>
                  <a:lnTo>
                    <a:pt x="93068" y="18753"/>
                  </a:lnTo>
                  <a:lnTo>
                    <a:pt x="93920" y="22234"/>
                  </a:lnTo>
                  <a:lnTo>
                    <a:pt x="95055" y="24127"/>
                  </a:lnTo>
                  <a:lnTo>
                    <a:pt x="96455" y="24432"/>
                  </a:lnTo>
                  <a:lnTo>
                    <a:pt x="97277" y="25144"/>
                  </a:lnTo>
                  <a:lnTo>
                    <a:pt x="97433" y="25974"/>
                  </a:lnTo>
                  <a:lnTo>
                    <a:pt x="97848" y="26537"/>
                  </a:lnTo>
                  <a:lnTo>
                    <a:pt x="98520" y="26850"/>
                  </a:lnTo>
                  <a:lnTo>
                    <a:pt x="99710" y="26662"/>
                  </a:lnTo>
                  <a:lnTo>
                    <a:pt x="101102" y="27836"/>
                  </a:lnTo>
                  <a:lnTo>
                    <a:pt x="102604" y="30386"/>
                  </a:lnTo>
                  <a:lnTo>
                    <a:pt x="102839" y="31528"/>
                  </a:lnTo>
                  <a:lnTo>
                    <a:pt x="102604" y="32147"/>
                  </a:lnTo>
                  <a:lnTo>
                    <a:pt x="102690" y="32600"/>
                  </a:lnTo>
                  <a:lnTo>
                    <a:pt x="103692" y="33030"/>
                  </a:lnTo>
                  <a:lnTo>
                    <a:pt x="104631" y="33860"/>
                  </a:lnTo>
                  <a:lnTo>
                    <a:pt x="105397" y="35112"/>
                  </a:lnTo>
                  <a:lnTo>
                    <a:pt x="107056" y="36223"/>
                  </a:lnTo>
                  <a:lnTo>
                    <a:pt x="109606" y="37200"/>
                  </a:lnTo>
                  <a:lnTo>
                    <a:pt x="111445" y="38656"/>
                  </a:lnTo>
                  <a:lnTo>
                    <a:pt x="112571" y="40588"/>
                  </a:lnTo>
                  <a:lnTo>
                    <a:pt x="114903" y="4221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1" name="Freeform: Shape 780">
              <a:extLst>
                <a:ext uri="{FF2B5EF4-FFF2-40B4-BE49-F238E27FC236}">
                  <a16:creationId xmlns:a16="http://schemas.microsoft.com/office/drawing/2014/main" id="{8B5C2585-98D3-4915-9190-115563AE93AC}"/>
                </a:ext>
              </a:extLst>
            </p:cNvPr>
            <p:cNvSpPr>
              <a:spLocks/>
            </p:cNvSpPr>
            <p:nvPr/>
          </p:nvSpPr>
          <p:spPr>
            <a:xfrm>
              <a:off x="8150334" y="4385324"/>
              <a:ext cx="228913" cy="300286"/>
            </a:xfrm>
            <a:custGeom>
              <a:avLst/>
              <a:gdLst>
                <a:gd name="connsiteX0" fmla="*/ 12478 w 228913"/>
                <a:gd name="connsiteY0" fmla="*/ 300287 h 300286"/>
                <a:gd name="connsiteX1" fmla="*/ 12580 w 228913"/>
                <a:gd name="connsiteY1" fmla="*/ 298495 h 300286"/>
                <a:gd name="connsiteX2" fmla="*/ 12236 w 228913"/>
                <a:gd name="connsiteY2" fmla="*/ 297603 h 300286"/>
                <a:gd name="connsiteX3" fmla="*/ 10155 w 228913"/>
                <a:gd name="connsiteY3" fmla="*/ 294920 h 300286"/>
                <a:gd name="connsiteX4" fmla="*/ 6267 w 228913"/>
                <a:gd name="connsiteY4" fmla="*/ 289929 h 300286"/>
                <a:gd name="connsiteX5" fmla="*/ 3325 w 228913"/>
                <a:gd name="connsiteY5" fmla="*/ 286150 h 300286"/>
                <a:gd name="connsiteX6" fmla="*/ 313 w 228913"/>
                <a:gd name="connsiteY6" fmla="*/ 282293 h 300286"/>
                <a:gd name="connsiteX7" fmla="*/ 297 w 228913"/>
                <a:gd name="connsiteY7" fmla="*/ 279203 h 300286"/>
                <a:gd name="connsiteX8" fmla="*/ 266 w 228913"/>
                <a:gd name="connsiteY8" fmla="*/ 270010 h 300286"/>
                <a:gd name="connsiteX9" fmla="*/ 188 w 228913"/>
                <a:gd name="connsiteY9" fmla="*/ 251633 h 300286"/>
                <a:gd name="connsiteX10" fmla="*/ 125 w 228913"/>
                <a:gd name="connsiteY10" fmla="*/ 233248 h 300286"/>
                <a:gd name="connsiteX11" fmla="*/ 47 w 228913"/>
                <a:gd name="connsiteY11" fmla="*/ 214863 h 300286"/>
                <a:gd name="connsiteX12" fmla="*/ 8 w 228913"/>
                <a:gd name="connsiteY12" fmla="*/ 205662 h 300286"/>
                <a:gd name="connsiteX13" fmla="*/ 0 w 228913"/>
                <a:gd name="connsiteY13" fmla="*/ 201899 h 300286"/>
                <a:gd name="connsiteX14" fmla="*/ 313 w 228913"/>
                <a:gd name="connsiteY14" fmla="*/ 201289 h 300286"/>
                <a:gd name="connsiteX15" fmla="*/ 3747 w 228913"/>
                <a:gd name="connsiteY15" fmla="*/ 197917 h 300286"/>
                <a:gd name="connsiteX16" fmla="*/ 8285 w 228913"/>
                <a:gd name="connsiteY16" fmla="*/ 193442 h 300286"/>
                <a:gd name="connsiteX17" fmla="*/ 14246 w 228913"/>
                <a:gd name="connsiteY17" fmla="*/ 184954 h 300286"/>
                <a:gd name="connsiteX18" fmla="*/ 17485 w 228913"/>
                <a:gd name="connsiteY18" fmla="*/ 180330 h 300286"/>
                <a:gd name="connsiteX19" fmla="*/ 20192 w 228913"/>
                <a:gd name="connsiteY19" fmla="*/ 176489 h 300286"/>
                <a:gd name="connsiteX20" fmla="*/ 20873 w 228913"/>
                <a:gd name="connsiteY20" fmla="*/ 175315 h 300286"/>
                <a:gd name="connsiteX21" fmla="*/ 23267 w 228913"/>
                <a:gd name="connsiteY21" fmla="*/ 172984 h 300286"/>
                <a:gd name="connsiteX22" fmla="*/ 27750 w 228913"/>
                <a:gd name="connsiteY22" fmla="*/ 171591 h 300286"/>
                <a:gd name="connsiteX23" fmla="*/ 30535 w 228913"/>
                <a:gd name="connsiteY23" fmla="*/ 171357 h 300286"/>
                <a:gd name="connsiteX24" fmla="*/ 40118 w 228913"/>
                <a:gd name="connsiteY24" fmla="*/ 169612 h 300286"/>
                <a:gd name="connsiteX25" fmla="*/ 41542 w 228913"/>
                <a:gd name="connsiteY25" fmla="*/ 168908 h 300286"/>
                <a:gd name="connsiteX26" fmla="*/ 42379 w 228913"/>
                <a:gd name="connsiteY26" fmla="*/ 168102 h 300286"/>
                <a:gd name="connsiteX27" fmla="*/ 43177 w 228913"/>
                <a:gd name="connsiteY27" fmla="*/ 166264 h 300286"/>
                <a:gd name="connsiteX28" fmla="*/ 45040 w 228913"/>
                <a:gd name="connsiteY28" fmla="*/ 163682 h 300286"/>
                <a:gd name="connsiteX29" fmla="*/ 47449 w 228913"/>
                <a:gd name="connsiteY29" fmla="*/ 161898 h 300286"/>
                <a:gd name="connsiteX30" fmla="*/ 52026 w 228913"/>
                <a:gd name="connsiteY30" fmla="*/ 159582 h 300286"/>
                <a:gd name="connsiteX31" fmla="*/ 56509 w 228913"/>
                <a:gd name="connsiteY31" fmla="*/ 157619 h 300286"/>
                <a:gd name="connsiteX32" fmla="*/ 57502 w 228913"/>
                <a:gd name="connsiteY32" fmla="*/ 157298 h 300286"/>
                <a:gd name="connsiteX33" fmla="*/ 62900 w 228913"/>
                <a:gd name="connsiteY33" fmla="*/ 156062 h 300286"/>
                <a:gd name="connsiteX34" fmla="*/ 64222 w 228913"/>
                <a:gd name="connsiteY34" fmla="*/ 155639 h 300286"/>
                <a:gd name="connsiteX35" fmla="*/ 66405 w 228913"/>
                <a:gd name="connsiteY35" fmla="*/ 155209 h 300286"/>
                <a:gd name="connsiteX36" fmla="*/ 67266 w 228913"/>
                <a:gd name="connsiteY36" fmla="*/ 155193 h 300286"/>
                <a:gd name="connsiteX37" fmla="*/ 74761 w 228913"/>
                <a:gd name="connsiteY37" fmla="*/ 155624 h 300286"/>
                <a:gd name="connsiteX38" fmla="*/ 80629 w 228913"/>
                <a:gd name="connsiteY38" fmla="*/ 155968 h 300286"/>
                <a:gd name="connsiteX39" fmla="*/ 86660 w 228913"/>
                <a:gd name="connsiteY39" fmla="*/ 156312 h 300286"/>
                <a:gd name="connsiteX40" fmla="*/ 87302 w 228913"/>
                <a:gd name="connsiteY40" fmla="*/ 156046 h 300286"/>
                <a:gd name="connsiteX41" fmla="*/ 91519 w 228913"/>
                <a:gd name="connsiteY41" fmla="*/ 151462 h 300286"/>
                <a:gd name="connsiteX42" fmla="*/ 98231 w 228913"/>
                <a:gd name="connsiteY42" fmla="*/ 144147 h 300286"/>
                <a:gd name="connsiteX43" fmla="*/ 102518 w 228913"/>
                <a:gd name="connsiteY43" fmla="*/ 139484 h 300286"/>
                <a:gd name="connsiteX44" fmla="*/ 109137 w 228913"/>
                <a:gd name="connsiteY44" fmla="*/ 132271 h 300286"/>
                <a:gd name="connsiteX45" fmla="*/ 114222 w 228913"/>
                <a:gd name="connsiteY45" fmla="*/ 127060 h 300286"/>
                <a:gd name="connsiteX46" fmla="*/ 119847 w 228913"/>
                <a:gd name="connsiteY46" fmla="*/ 121302 h 300286"/>
                <a:gd name="connsiteX47" fmla="*/ 125316 w 228913"/>
                <a:gd name="connsiteY47" fmla="*/ 116029 h 300286"/>
                <a:gd name="connsiteX48" fmla="*/ 131880 w 228913"/>
                <a:gd name="connsiteY48" fmla="*/ 109684 h 300286"/>
                <a:gd name="connsiteX49" fmla="*/ 136026 w 228913"/>
                <a:gd name="connsiteY49" fmla="*/ 105687 h 300286"/>
                <a:gd name="connsiteX50" fmla="*/ 142457 w 228913"/>
                <a:gd name="connsiteY50" fmla="*/ 99475 h 300286"/>
                <a:gd name="connsiteX51" fmla="*/ 148583 w 228913"/>
                <a:gd name="connsiteY51" fmla="*/ 93552 h 300286"/>
                <a:gd name="connsiteX52" fmla="*/ 153997 w 228913"/>
                <a:gd name="connsiteY52" fmla="*/ 88319 h 300286"/>
                <a:gd name="connsiteX53" fmla="*/ 146525 w 228913"/>
                <a:gd name="connsiteY53" fmla="*/ 88319 h 300286"/>
                <a:gd name="connsiteX54" fmla="*/ 139226 w 228913"/>
                <a:gd name="connsiteY54" fmla="*/ 88319 h 300286"/>
                <a:gd name="connsiteX55" fmla="*/ 132036 w 228913"/>
                <a:gd name="connsiteY55" fmla="*/ 88319 h 300286"/>
                <a:gd name="connsiteX56" fmla="*/ 130753 w 228913"/>
                <a:gd name="connsiteY56" fmla="*/ 87685 h 300286"/>
                <a:gd name="connsiteX57" fmla="*/ 124713 w 228913"/>
                <a:gd name="connsiteY57" fmla="*/ 85651 h 300286"/>
                <a:gd name="connsiteX58" fmla="*/ 117062 w 228913"/>
                <a:gd name="connsiteY58" fmla="*/ 83077 h 300286"/>
                <a:gd name="connsiteX59" fmla="*/ 107565 w 228913"/>
                <a:gd name="connsiteY59" fmla="*/ 79885 h 300286"/>
                <a:gd name="connsiteX60" fmla="*/ 100797 w 228913"/>
                <a:gd name="connsiteY60" fmla="*/ 77616 h 300286"/>
                <a:gd name="connsiteX61" fmla="*/ 93584 w 228913"/>
                <a:gd name="connsiteY61" fmla="*/ 75230 h 300286"/>
                <a:gd name="connsiteX62" fmla="*/ 86269 w 228913"/>
                <a:gd name="connsiteY62" fmla="*/ 72820 h 300286"/>
                <a:gd name="connsiteX63" fmla="*/ 80527 w 228913"/>
                <a:gd name="connsiteY63" fmla="*/ 70927 h 300286"/>
                <a:gd name="connsiteX64" fmla="*/ 73368 w 228913"/>
                <a:gd name="connsiteY64" fmla="*/ 68564 h 300286"/>
                <a:gd name="connsiteX65" fmla="*/ 67149 w 228913"/>
                <a:gd name="connsiteY65" fmla="*/ 66507 h 300286"/>
                <a:gd name="connsiteX66" fmla="*/ 66296 w 228913"/>
                <a:gd name="connsiteY66" fmla="*/ 66006 h 300286"/>
                <a:gd name="connsiteX67" fmla="*/ 62846 w 228913"/>
                <a:gd name="connsiteY67" fmla="*/ 62869 h 300286"/>
                <a:gd name="connsiteX68" fmla="*/ 58316 w 228913"/>
                <a:gd name="connsiteY68" fmla="*/ 58746 h 300286"/>
                <a:gd name="connsiteX69" fmla="*/ 57448 w 228913"/>
                <a:gd name="connsiteY69" fmla="*/ 58676 h 300286"/>
                <a:gd name="connsiteX70" fmla="*/ 55288 w 228913"/>
                <a:gd name="connsiteY70" fmla="*/ 57815 h 300286"/>
                <a:gd name="connsiteX71" fmla="*/ 53348 w 228913"/>
                <a:gd name="connsiteY71" fmla="*/ 55585 h 300286"/>
                <a:gd name="connsiteX72" fmla="*/ 51345 w 228913"/>
                <a:gd name="connsiteY72" fmla="*/ 52738 h 300286"/>
                <a:gd name="connsiteX73" fmla="*/ 49491 w 228913"/>
                <a:gd name="connsiteY73" fmla="*/ 49170 h 300286"/>
                <a:gd name="connsiteX74" fmla="*/ 48685 w 228913"/>
                <a:gd name="connsiteY74" fmla="*/ 46745 h 300286"/>
                <a:gd name="connsiteX75" fmla="*/ 46205 w 228913"/>
                <a:gd name="connsiteY75" fmla="*/ 45720 h 300286"/>
                <a:gd name="connsiteX76" fmla="*/ 45016 w 228913"/>
                <a:gd name="connsiteY76" fmla="*/ 43803 h 300286"/>
                <a:gd name="connsiteX77" fmla="*/ 42771 w 228913"/>
                <a:gd name="connsiteY77" fmla="*/ 40963 h 300286"/>
                <a:gd name="connsiteX78" fmla="*/ 41214 w 228913"/>
                <a:gd name="connsiteY78" fmla="*/ 39587 h 300286"/>
                <a:gd name="connsiteX79" fmla="*/ 40659 w 228913"/>
                <a:gd name="connsiteY79" fmla="*/ 38382 h 300286"/>
                <a:gd name="connsiteX80" fmla="*/ 39938 w 228913"/>
                <a:gd name="connsiteY80" fmla="*/ 35894 h 300286"/>
                <a:gd name="connsiteX81" fmla="*/ 38655 w 228913"/>
                <a:gd name="connsiteY81" fmla="*/ 33179 h 300286"/>
                <a:gd name="connsiteX82" fmla="*/ 37427 w 228913"/>
                <a:gd name="connsiteY82" fmla="*/ 31505 h 300286"/>
                <a:gd name="connsiteX83" fmla="*/ 37146 w 228913"/>
                <a:gd name="connsiteY83" fmla="*/ 30777 h 300286"/>
                <a:gd name="connsiteX84" fmla="*/ 37216 w 228913"/>
                <a:gd name="connsiteY84" fmla="*/ 30308 h 300286"/>
                <a:gd name="connsiteX85" fmla="*/ 39492 w 228913"/>
                <a:gd name="connsiteY85" fmla="*/ 26631 h 300286"/>
                <a:gd name="connsiteX86" fmla="*/ 40518 w 228913"/>
                <a:gd name="connsiteY86" fmla="*/ 25317 h 300286"/>
                <a:gd name="connsiteX87" fmla="*/ 41683 w 228913"/>
                <a:gd name="connsiteY87" fmla="*/ 24049 h 300286"/>
                <a:gd name="connsiteX88" fmla="*/ 42630 w 228913"/>
                <a:gd name="connsiteY88" fmla="*/ 22782 h 300286"/>
                <a:gd name="connsiteX89" fmla="*/ 42997 w 228913"/>
                <a:gd name="connsiteY89" fmla="*/ 21913 h 300286"/>
                <a:gd name="connsiteX90" fmla="*/ 45759 w 228913"/>
                <a:gd name="connsiteY90" fmla="*/ 17579 h 300286"/>
                <a:gd name="connsiteX91" fmla="*/ 48192 w 228913"/>
                <a:gd name="connsiteY91" fmla="*/ 13761 h 300286"/>
                <a:gd name="connsiteX92" fmla="*/ 50094 w 228913"/>
                <a:gd name="connsiteY92" fmla="*/ 10781 h 300286"/>
                <a:gd name="connsiteX93" fmla="*/ 54381 w 228913"/>
                <a:gd name="connsiteY93" fmla="*/ 14192 h 300286"/>
                <a:gd name="connsiteX94" fmla="*/ 58551 w 228913"/>
                <a:gd name="connsiteY94" fmla="*/ 21108 h 300286"/>
                <a:gd name="connsiteX95" fmla="*/ 63409 w 228913"/>
                <a:gd name="connsiteY95" fmla="*/ 26693 h 300286"/>
                <a:gd name="connsiteX96" fmla="*/ 70122 w 228913"/>
                <a:gd name="connsiteY96" fmla="*/ 31872 h 300286"/>
                <a:gd name="connsiteX97" fmla="*/ 72781 w 228913"/>
                <a:gd name="connsiteY97" fmla="*/ 33625 h 300286"/>
                <a:gd name="connsiteX98" fmla="*/ 75136 w 228913"/>
                <a:gd name="connsiteY98" fmla="*/ 34548 h 300286"/>
                <a:gd name="connsiteX99" fmla="*/ 87348 w 228913"/>
                <a:gd name="connsiteY99" fmla="*/ 34407 h 300286"/>
                <a:gd name="connsiteX100" fmla="*/ 96017 w 228913"/>
                <a:gd name="connsiteY100" fmla="*/ 29682 h 300286"/>
                <a:gd name="connsiteX101" fmla="*/ 103887 w 228913"/>
                <a:gd name="connsiteY101" fmla="*/ 26255 h 300286"/>
                <a:gd name="connsiteX102" fmla="*/ 106532 w 228913"/>
                <a:gd name="connsiteY102" fmla="*/ 25543 h 300286"/>
                <a:gd name="connsiteX103" fmla="*/ 111100 w 228913"/>
                <a:gd name="connsiteY103" fmla="*/ 26482 h 300286"/>
                <a:gd name="connsiteX104" fmla="*/ 116139 w 228913"/>
                <a:gd name="connsiteY104" fmla="*/ 26764 h 300286"/>
                <a:gd name="connsiteX105" fmla="*/ 120669 w 228913"/>
                <a:gd name="connsiteY105" fmla="*/ 27804 h 300286"/>
                <a:gd name="connsiteX106" fmla="*/ 122969 w 228913"/>
                <a:gd name="connsiteY106" fmla="*/ 27538 h 300286"/>
                <a:gd name="connsiteX107" fmla="*/ 131935 w 228913"/>
                <a:gd name="connsiteY107" fmla="*/ 23556 h 300286"/>
                <a:gd name="connsiteX108" fmla="*/ 137567 w 228913"/>
                <a:gd name="connsiteY108" fmla="*/ 19676 h 300286"/>
                <a:gd name="connsiteX109" fmla="*/ 141409 w 228913"/>
                <a:gd name="connsiteY109" fmla="*/ 18025 h 300286"/>
                <a:gd name="connsiteX110" fmla="*/ 142919 w 228913"/>
                <a:gd name="connsiteY110" fmla="*/ 18009 h 300286"/>
                <a:gd name="connsiteX111" fmla="*/ 148160 w 228913"/>
                <a:gd name="connsiteY111" fmla="*/ 19410 h 300286"/>
                <a:gd name="connsiteX112" fmla="*/ 154896 w 228913"/>
                <a:gd name="connsiteY112" fmla="*/ 18800 h 300286"/>
                <a:gd name="connsiteX113" fmla="*/ 164112 w 228913"/>
                <a:gd name="connsiteY113" fmla="*/ 15451 h 300286"/>
                <a:gd name="connsiteX114" fmla="*/ 167046 w 228913"/>
                <a:gd name="connsiteY114" fmla="*/ 14771 h 300286"/>
                <a:gd name="connsiteX115" fmla="*/ 169283 w 228913"/>
                <a:gd name="connsiteY115" fmla="*/ 14724 h 300286"/>
                <a:gd name="connsiteX116" fmla="*/ 174298 w 228913"/>
                <a:gd name="connsiteY116" fmla="*/ 16233 h 300286"/>
                <a:gd name="connsiteX117" fmla="*/ 175081 w 228913"/>
                <a:gd name="connsiteY117" fmla="*/ 16155 h 300286"/>
                <a:gd name="connsiteX118" fmla="*/ 177795 w 228913"/>
                <a:gd name="connsiteY118" fmla="*/ 15874 h 300286"/>
                <a:gd name="connsiteX119" fmla="*/ 184954 w 228913"/>
                <a:gd name="connsiteY119" fmla="*/ 14278 h 300286"/>
                <a:gd name="connsiteX120" fmla="*/ 190532 w 228913"/>
                <a:gd name="connsiteY120" fmla="*/ 11868 h 300286"/>
                <a:gd name="connsiteX121" fmla="*/ 200804 w 228913"/>
                <a:gd name="connsiteY121" fmla="*/ 10123 h 300286"/>
                <a:gd name="connsiteX122" fmla="*/ 208620 w 228913"/>
                <a:gd name="connsiteY122" fmla="*/ 5711 h 300286"/>
                <a:gd name="connsiteX123" fmla="*/ 209989 w 228913"/>
                <a:gd name="connsiteY123" fmla="*/ 3575 h 300286"/>
                <a:gd name="connsiteX124" fmla="*/ 212352 w 228913"/>
                <a:gd name="connsiteY124" fmla="*/ 884 h 300286"/>
                <a:gd name="connsiteX125" fmla="*/ 215778 w 228913"/>
                <a:gd name="connsiteY125" fmla="*/ 0 h 300286"/>
                <a:gd name="connsiteX126" fmla="*/ 224540 w 228913"/>
                <a:gd name="connsiteY126" fmla="*/ 3161 h 300286"/>
                <a:gd name="connsiteX127" fmla="*/ 225941 w 228913"/>
                <a:gd name="connsiteY127" fmla="*/ 3411 h 300286"/>
                <a:gd name="connsiteX128" fmla="*/ 225432 w 228913"/>
                <a:gd name="connsiteY128" fmla="*/ 5320 h 300286"/>
                <a:gd name="connsiteX129" fmla="*/ 225127 w 228913"/>
                <a:gd name="connsiteY129" fmla="*/ 7268 h 300286"/>
                <a:gd name="connsiteX130" fmla="*/ 223336 w 228913"/>
                <a:gd name="connsiteY130" fmla="*/ 10663 h 300286"/>
                <a:gd name="connsiteX131" fmla="*/ 222186 w 228913"/>
                <a:gd name="connsiteY131" fmla="*/ 14434 h 300286"/>
                <a:gd name="connsiteX132" fmla="*/ 223030 w 228913"/>
                <a:gd name="connsiteY132" fmla="*/ 20192 h 300286"/>
                <a:gd name="connsiteX133" fmla="*/ 223437 w 228913"/>
                <a:gd name="connsiteY133" fmla="*/ 29518 h 300286"/>
                <a:gd name="connsiteX134" fmla="*/ 223226 w 228913"/>
                <a:gd name="connsiteY134" fmla="*/ 30871 h 300286"/>
                <a:gd name="connsiteX135" fmla="*/ 222647 w 228913"/>
                <a:gd name="connsiteY135" fmla="*/ 32201 h 300286"/>
                <a:gd name="connsiteX136" fmla="*/ 222404 w 228913"/>
                <a:gd name="connsiteY136" fmla="*/ 33257 h 300286"/>
                <a:gd name="connsiteX137" fmla="*/ 221458 w 228913"/>
                <a:gd name="connsiteY137" fmla="*/ 33625 h 300286"/>
                <a:gd name="connsiteX138" fmla="*/ 221044 w 228913"/>
                <a:gd name="connsiteY138" fmla="*/ 34228 h 300286"/>
                <a:gd name="connsiteX139" fmla="*/ 221732 w 228913"/>
                <a:gd name="connsiteY139" fmla="*/ 34462 h 300286"/>
                <a:gd name="connsiteX140" fmla="*/ 224470 w 228913"/>
                <a:gd name="connsiteY140" fmla="*/ 33453 h 300286"/>
                <a:gd name="connsiteX141" fmla="*/ 224423 w 228913"/>
                <a:gd name="connsiteY141" fmla="*/ 32334 h 300286"/>
                <a:gd name="connsiteX142" fmla="*/ 224579 w 228913"/>
                <a:gd name="connsiteY142" fmla="*/ 31787 h 300286"/>
                <a:gd name="connsiteX143" fmla="*/ 226833 w 228913"/>
                <a:gd name="connsiteY143" fmla="*/ 33030 h 300286"/>
                <a:gd name="connsiteX144" fmla="*/ 228444 w 228913"/>
                <a:gd name="connsiteY144" fmla="*/ 33547 h 300286"/>
                <a:gd name="connsiteX145" fmla="*/ 228914 w 228913"/>
                <a:gd name="connsiteY145" fmla="*/ 34720 h 300286"/>
                <a:gd name="connsiteX146" fmla="*/ 228789 w 228913"/>
                <a:gd name="connsiteY146" fmla="*/ 35518 h 300286"/>
                <a:gd name="connsiteX147" fmla="*/ 226230 w 228913"/>
                <a:gd name="connsiteY147" fmla="*/ 35151 h 300286"/>
                <a:gd name="connsiteX148" fmla="*/ 224924 w 228913"/>
                <a:gd name="connsiteY148" fmla="*/ 34532 h 300286"/>
                <a:gd name="connsiteX149" fmla="*/ 221129 w 228913"/>
                <a:gd name="connsiteY149" fmla="*/ 35550 h 300286"/>
                <a:gd name="connsiteX150" fmla="*/ 218806 w 228913"/>
                <a:gd name="connsiteY150" fmla="*/ 36645 h 300286"/>
                <a:gd name="connsiteX151" fmla="*/ 218110 w 228913"/>
                <a:gd name="connsiteY151" fmla="*/ 38476 h 300286"/>
                <a:gd name="connsiteX152" fmla="*/ 217570 w 228913"/>
                <a:gd name="connsiteY152" fmla="*/ 45767 h 300286"/>
                <a:gd name="connsiteX153" fmla="*/ 216670 w 228913"/>
                <a:gd name="connsiteY153" fmla="*/ 50492 h 300286"/>
                <a:gd name="connsiteX154" fmla="*/ 216498 w 228913"/>
                <a:gd name="connsiteY154" fmla="*/ 56743 h 300286"/>
                <a:gd name="connsiteX155" fmla="*/ 213424 w 228913"/>
                <a:gd name="connsiteY155" fmla="*/ 60874 h 300286"/>
                <a:gd name="connsiteX156" fmla="*/ 212391 w 228913"/>
                <a:gd name="connsiteY156" fmla="*/ 63784 h 300286"/>
                <a:gd name="connsiteX157" fmla="*/ 207822 w 228913"/>
                <a:gd name="connsiteY157" fmla="*/ 69621 h 300286"/>
                <a:gd name="connsiteX158" fmla="*/ 205443 w 228913"/>
                <a:gd name="connsiteY158" fmla="*/ 74596 h 300286"/>
                <a:gd name="connsiteX159" fmla="*/ 204661 w 228913"/>
                <a:gd name="connsiteY159" fmla="*/ 77029 h 300286"/>
                <a:gd name="connsiteX160" fmla="*/ 200647 w 228913"/>
                <a:gd name="connsiteY160" fmla="*/ 83851 h 300286"/>
                <a:gd name="connsiteX161" fmla="*/ 195132 w 228913"/>
                <a:gd name="connsiteY161" fmla="*/ 89078 h 300286"/>
                <a:gd name="connsiteX162" fmla="*/ 193145 w 228913"/>
                <a:gd name="connsiteY162" fmla="*/ 95751 h 300286"/>
                <a:gd name="connsiteX163" fmla="*/ 191173 w 228913"/>
                <a:gd name="connsiteY163" fmla="*/ 99936 h 300286"/>
                <a:gd name="connsiteX164" fmla="*/ 188944 w 228913"/>
                <a:gd name="connsiteY164" fmla="*/ 103723 h 300286"/>
                <a:gd name="connsiteX165" fmla="*/ 184078 w 228913"/>
                <a:gd name="connsiteY165" fmla="*/ 110467 h 300286"/>
                <a:gd name="connsiteX166" fmla="*/ 181590 w 228913"/>
                <a:gd name="connsiteY166" fmla="*/ 115145 h 300286"/>
                <a:gd name="connsiteX167" fmla="*/ 178468 w 228913"/>
                <a:gd name="connsiteY167" fmla="*/ 123266 h 300286"/>
                <a:gd name="connsiteX168" fmla="*/ 177506 w 228913"/>
                <a:gd name="connsiteY168" fmla="*/ 128398 h 300286"/>
                <a:gd name="connsiteX169" fmla="*/ 168720 w 228913"/>
                <a:gd name="connsiteY169" fmla="*/ 143294 h 300286"/>
                <a:gd name="connsiteX170" fmla="*/ 159606 w 228913"/>
                <a:gd name="connsiteY170" fmla="*/ 155154 h 300286"/>
                <a:gd name="connsiteX171" fmla="*/ 153934 w 228913"/>
                <a:gd name="connsiteY171" fmla="*/ 165129 h 300286"/>
                <a:gd name="connsiteX172" fmla="*/ 143748 w 228913"/>
                <a:gd name="connsiteY172" fmla="*/ 176692 h 300286"/>
                <a:gd name="connsiteX173" fmla="*/ 129861 w 228913"/>
                <a:gd name="connsiteY173" fmla="*/ 191611 h 300286"/>
                <a:gd name="connsiteX174" fmla="*/ 111680 w 228913"/>
                <a:gd name="connsiteY174" fmla="*/ 209308 h 300286"/>
                <a:gd name="connsiteX175" fmla="*/ 106751 w 228913"/>
                <a:gd name="connsiteY175" fmla="*/ 212915 h 300286"/>
                <a:gd name="connsiteX176" fmla="*/ 86856 w 228913"/>
                <a:gd name="connsiteY176" fmla="*/ 223828 h 300286"/>
                <a:gd name="connsiteX177" fmla="*/ 73955 w 228913"/>
                <a:gd name="connsiteY177" fmla="*/ 232966 h 300286"/>
                <a:gd name="connsiteX178" fmla="*/ 67368 w 228913"/>
                <a:gd name="connsiteY178" fmla="*/ 239186 h 300286"/>
                <a:gd name="connsiteX179" fmla="*/ 60452 w 228913"/>
                <a:gd name="connsiteY179" fmla="*/ 244600 h 300286"/>
                <a:gd name="connsiteX180" fmla="*/ 54960 w 228913"/>
                <a:gd name="connsiteY180" fmla="*/ 249755 h 300286"/>
                <a:gd name="connsiteX181" fmla="*/ 38366 w 228913"/>
                <a:gd name="connsiteY181" fmla="*/ 267139 h 300286"/>
                <a:gd name="connsiteX182" fmla="*/ 36660 w 228913"/>
                <a:gd name="connsiteY182" fmla="*/ 268774 h 300286"/>
                <a:gd name="connsiteX183" fmla="*/ 35049 w 228913"/>
                <a:gd name="connsiteY183" fmla="*/ 270315 h 300286"/>
                <a:gd name="connsiteX184" fmla="*/ 32960 w 228913"/>
                <a:gd name="connsiteY184" fmla="*/ 273265 h 300286"/>
                <a:gd name="connsiteX185" fmla="*/ 31505 w 228913"/>
                <a:gd name="connsiteY185" fmla="*/ 274430 h 300286"/>
                <a:gd name="connsiteX186" fmla="*/ 27546 w 228913"/>
                <a:gd name="connsiteY186" fmla="*/ 279406 h 300286"/>
                <a:gd name="connsiteX187" fmla="*/ 25066 w 228913"/>
                <a:gd name="connsiteY187" fmla="*/ 281980 h 300286"/>
                <a:gd name="connsiteX188" fmla="*/ 22297 w 228913"/>
                <a:gd name="connsiteY188" fmla="*/ 284530 h 300286"/>
                <a:gd name="connsiteX189" fmla="*/ 21115 w 228913"/>
                <a:gd name="connsiteY189" fmla="*/ 286330 h 300286"/>
                <a:gd name="connsiteX190" fmla="*/ 20286 w 228913"/>
                <a:gd name="connsiteY190" fmla="*/ 288403 h 300286"/>
                <a:gd name="connsiteX191" fmla="*/ 19355 w 228913"/>
                <a:gd name="connsiteY191" fmla="*/ 289553 h 300286"/>
                <a:gd name="connsiteX192" fmla="*/ 16860 w 228913"/>
                <a:gd name="connsiteY192" fmla="*/ 294497 h 300286"/>
                <a:gd name="connsiteX193" fmla="*/ 14653 w 228913"/>
                <a:gd name="connsiteY193" fmla="*/ 297736 h 30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228913" h="300286">
                  <a:moveTo>
                    <a:pt x="12478" y="300287"/>
                  </a:moveTo>
                  <a:lnTo>
                    <a:pt x="12580" y="298495"/>
                  </a:lnTo>
                  <a:lnTo>
                    <a:pt x="12236" y="297603"/>
                  </a:lnTo>
                  <a:lnTo>
                    <a:pt x="10155" y="294920"/>
                  </a:lnTo>
                  <a:lnTo>
                    <a:pt x="6267" y="289929"/>
                  </a:lnTo>
                  <a:lnTo>
                    <a:pt x="3325" y="286150"/>
                  </a:lnTo>
                  <a:lnTo>
                    <a:pt x="313" y="282293"/>
                  </a:lnTo>
                  <a:lnTo>
                    <a:pt x="297" y="279203"/>
                  </a:lnTo>
                  <a:lnTo>
                    <a:pt x="266" y="270010"/>
                  </a:lnTo>
                  <a:lnTo>
                    <a:pt x="188" y="251633"/>
                  </a:lnTo>
                  <a:lnTo>
                    <a:pt x="125" y="233248"/>
                  </a:lnTo>
                  <a:lnTo>
                    <a:pt x="47" y="214863"/>
                  </a:lnTo>
                  <a:lnTo>
                    <a:pt x="8" y="205662"/>
                  </a:lnTo>
                  <a:lnTo>
                    <a:pt x="0" y="201899"/>
                  </a:lnTo>
                  <a:lnTo>
                    <a:pt x="313" y="201289"/>
                  </a:lnTo>
                  <a:lnTo>
                    <a:pt x="3747" y="197917"/>
                  </a:lnTo>
                  <a:lnTo>
                    <a:pt x="8285" y="193442"/>
                  </a:lnTo>
                  <a:lnTo>
                    <a:pt x="14246" y="184954"/>
                  </a:lnTo>
                  <a:lnTo>
                    <a:pt x="17485" y="180330"/>
                  </a:lnTo>
                  <a:lnTo>
                    <a:pt x="20192" y="176489"/>
                  </a:lnTo>
                  <a:lnTo>
                    <a:pt x="20873" y="175315"/>
                  </a:lnTo>
                  <a:lnTo>
                    <a:pt x="23267" y="172984"/>
                  </a:lnTo>
                  <a:lnTo>
                    <a:pt x="27750" y="171591"/>
                  </a:lnTo>
                  <a:lnTo>
                    <a:pt x="30535" y="171357"/>
                  </a:lnTo>
                  <a:lnTo>
                    <a:pt x="40118" y="169612"/>
                  </a:lnTo>
                  <a:lnTo>
                    <a:pt x="41542" y="168908"/>
                  </a:lnTo>
                  <a:lnTo>
                    <a:pt x="42379" y="168102"/>
                  </a:lnTo>
                  <a:lnTo>
                    <a:pt x="43177" y="166264"/>
                  </a:lnTo>
                  <a:lnTo>
                    <a:pt x="45040" y="163682"/>
                  </a:lnTo>
                  <a:lnTo>
                    <a:pt x="47449" y="161898"/>
                  </a:lnTo>
                  <a:lnTo>
                    <a:pt x="52026" y="159582"/>
                  </a:lnTo>
                  <a:lnTo>
                    <a:pt x="56509" y="157619"/>
                  </a:lnTo>
                  <a:lnTo>
                    <a:pt x="57502" y="157298"/>
                  </a:lnTo>
                  <a:lnTo>
                    <a:pt x="62900" y="156062"/>
                  </a:lnTo>
                  <a:lnTo>
                    <a:pt x="64222" y="155639"/>
                  </a:lnTo>
                  <a:lnTo>
                    <a:pt x="66405" y="155209"/>
                  </a:lnTo>
                  <a:lnTo>
                    <a:pt x="67266" y="155193"/>
                  </a:lnTo>
                  <a:lnTo>
                    <a:pt x="74761" y="155624"/>
                  </a:lnTo>
                  <a:lnTo>
                    <a:pt x="80629" y="155968"/>
                  </a:lnTo>
                  <a:lnTo>
                    <a:pt x="86660" y="156312"/>
                  </a:lnTo>
                  <a:lnTo>
                    <a:pt x="87302" y="156046"/>
                  </a:lnTo>
                  <a:lnTo>
                    <a:pt x="91519" y="151462"/>
                  </a:lnTo>
                  <a:lnTo>
                    <a:pt x="98231" y="144147"/>
                  </a:lnTo>
                  <a:lnTo>
                    <a:pt x="102518" y="139484"/>
                  </a:lnTo>
                  <a:lnTo>
                    <a:pt x="109137" y="132271"/>
                  </a:lnTo>
                  <a:lnTo>
                    <a:pt x="114222" y="127060"/>
                  </a:lnTo>
                  <a:lnTo>
                    <a:pt x="119847" y="121302"/>
                  </a:lnTo>
                  <a:lnTo>
                    <a:pt x="125316" y="116029"/>
                  </a:lnTo>
                  <a:lnTo>
                    <a:pt x="131880" y="109684"/>
                  </a:lnTo>
                  <a:lnTo>
                    <a:pt x="136026" y="105687"/>
                  </a:lnTo>
                  <a:lnTo>
                    <a:pt x="142457" y="99475"/>
                  </a:lnTo>
                  <a:lnTo>
                    <a:pt x="148583" y="93552"/>
                  </a:lnTo>
                  <a:lnTo>
                    <a:pt x="153997" y="88319"/>
                  </a:lnTo>
                  <a:lnTo>
                    <a:pt x="146525" y="88319"/>
                  </a:lnTo>
                  <a:lnTo>
                    <a:pt x="139226" y="88319"/>
                  </a:lnTo>
                  <a:lnTo>
                    <a:pt x="132036" y="88319"/>
                  </a:lnTo>
                  <a:lnTo>
                    <a:pt x="130753" y="87685"/>
                  </a:lnTo>
                  <a:lnTo>
                    <a:pt x="124713" y="85651"/>
                  </a:lnTo>
                  <a:lnTo>
                    <a:pt x="117062" y="83077"/>
                  </a:lnTo>
                  <a:lnTo>
                    <a:pt x="107565" y="79885"/>
                  </a:lnTo>
                  <a:lnTo>
                    <a:pt x="100797" y="77616"/>
                  </a:lnTo>
                  <a:lnTo>
                    <a:pt x="93584" y="75230"/>
                  </a:lnTo>
                  <a:lnTo>
                    <a:pt x="86269" y="72820"/>
                  </a:lnTo>
                  <a:lnTo>
                    <a:pt x="80527" y="70927"/>
                  </a:lnTo>
                  <a:lnTo>
                    <a:pt x="73368" y="68564"/>
                  </a:lnTo>
                  <a:lnTo>
                    <a:pt x="67149" y="66507"/>
                  </a:lnTo>
                  <a:lnTo>
                    <a:pt x="66296" y="66006"/>
                  </a:lnTo>
                  <a:lnTo>
                    <a:pt x="62846" y="62869"/>
                  </a:lnTo>
                  <a:lnTo>
                    <a:pt x="58316" y="58746"/>
                  </a:lnTo>
                  <a:lnTo>
                    <a:pt x="57448" y="58676"/>
                  </a:lnTo>
                  <a:lnTo>
                    <a:pt x="55288" y="57815"/>
                  </a:lnTo>
                  <a:lnTo>
                    <a:pt x="53348" y="55585"/>
                  </a:lnTo>
                  <a:lnTo>
                    <a:pt x="51345" y="52738"/>
                  </a:lnTo>
                  <a:lnTo>
                    <a:pt x="49491" y="49170"/>
                  </a:lnTo>
                  <a:lnTo>
                    <a:pt x="48685" y="46745"/>
                  </a:lnTo>
                  <a:lnTo>
                    <a:pt x="46205" y="45720"/>
                  </a:lnTo>
                  <a:lnTo>
                    <a:pt x="45016" y="43803"/>
                  </a:lnTo>
                  <a:lnTo>
                    <a:pt x="42771" y="40963"/>
                  </a:lnTo>
                  <a:lnTo>
                    <a:pt x="41214" y="39587"/>
                  </a:lnTo>
                  <a:lnTo>
                    <a:pt x="40659" y="38382"/>
                  </a:lnTo>
                  <a:lnTo>
                    <a:pt x="39938" y="35894"/>
                  </a:lnTo>
                  <a:lnTo>
                    <a:pt x="38655" y="33179"/>
                  </a:lnTo>
                  <a:lnTo>
                    <a:pt x="37427" y="31505"/>
                  </a:lnTo>
                  <a:lnTo>
                    <a:pt x="37146" y="30777"/>
                  </a:lnTo>
                  <a:lnTo>
                    <a:pt x="37216" y="30308"/>
                  </a:lnTo>
                  <a:lnTo>
                    <a:pt x="39492" y="26631"/>
                  </a:lnTo>
                  <a:lnTo>
                    <a:pt x="40518" y="25317"/>
                  </a:lnTo>
                  <a:lnTo>
                    <a:pt x="41683" y="24049"/>
                  </a:lnTo>
                  <a:lnTo>
                    <a:pt x="42630" y="22782"/>
                  </a:lnTo>
                  <a:lnTo>
                    <a:pt x="42997" y="21913"/>
                  </a:lnTo>
                  <a:lnTo>
                    <a:pt x="45759" y="17579"/>
                  </a:lnTo>
                  <a:lnTo>
                    <a:pt x="48192" y="13761"/>
                  </a:lnTo>
                  <a:lnTo>
                    <a:pt x="50094" y="10781"/>
                  </a:lnTo>
                  <a:lnTo>
                    <a:pt x="54381" y="14192"/>
                  </a:lnTo>
                  <a:lnTo>
                    <a:pt x="58551" y="21108"/>
                  </a:lnTo>
                  <a:lnTo>
                    <a:pt x="63409" y="26693"/>
                  </a:lnTo>
                  <a:lnTo>
                    <a:pt x="70122" y="31872"/>
                  </a:lnTo>
                  <a:lnTo>
                    <a:pt x="72781" y="33625"/>
                  </a:lnTo>
                  <a:lnTo>
                    <a:pt x="75136" y="34548"/>
                  </a:lnTo>
                  <a:lnTo>
                    <a:pt x="87348" y="34407"/>
                  </a:lnTo>
                  <a:lnTo>
                    <a:pt x="96017" y="29682"/>
                  </a:lnTo>
                  <a:lnTo>
                    <a:pt x="103887" y="26255"/>
                  </a:lnTo>
                  <a:lnTo>
                    <a:pt x="106532" y="25543"/>
                  </a:lnTo>
                  <a:lnTo>
                    <a:pt x="111100" y="26482"/>
                  </a:lnTo>
                  <a:lnTo>
                    <a:pt x="116139" y="26764"/>
                  </a:lnTo>
                  <a:lnTo>
                    <a:pt x="120669" y="27804"/>
                  </a:lnTo>
                  <a:lnTo>
                    <a:pt x="122969" y="27538"/>
                  </a:lnTo>
                  <a:lnTo>
                    <a:pt x="131935" y="23556"/>
                  </a:lnTo>
                  <a:lnTo>
                    <a:pt x="137567" y="19676"/>
                  </a:lnTo>
                  <a:lnTo>
                    <a:pt x="141409" y="18025"/>
                  </a:lnTo>
                  <a:lnTo>
                    <a:pt x="142919" y="18009"/>
                  </a:lnTo>
                  <a:lnTo>
                    <a:pt x="148160" y="19410"/>
                  </a:lnTo>
                  <a:lnTo>
                    <a:pt x="154896" y="18800"/>
                  </a:lnTo>
                  <a:lnTo>
                    <a:pt x="164112" y="15451"/>
                  </a:lnTo>
                  <a:lnTo>
                    <a:pt x="167046" y="14771"/>
                  </a:lnTo>
                  <a:lnTo>
                    <a:pt x="169283" y="14724"/>
                  </a:lnTo>
                  <a:lnTo>
                    <a:pt x="174298" y="16233"/>
                  </a:lnTo>
                  <a:lnTo>
                    <a:pt x="175081" y="16155"/>
                  </a:lnTo>
                  <a:lnTo>
                    <a:pt x="177795" y="15874"/>
                  </a:lnTo>
                  <a:lnTo>
                    <a:pt x="184954" y="14278"/>
                  </a:lnTo>
                  <a:lnTo>
                    <a:pt x="190532" y="11868"/>
                  </a:lnTo>
                  <a:lnTo>
                    <a:pt x="200804" y="10123"/>
                  </a:lnTo>
                  <a:lnTo>
                    <a:pt x="208620" y="5711"/>
                  </a:lnTo>
                  <a:lnTo>
                    <a:pt x="209989" y="3575"/>
                  </a:lnTo>
                  <a:lnTo>
                    <a:pt x="212352" y="884"/>
                  </a:lnTo>
                  <a:lnTo>
                    <a:pt x="215778" y="0"/>
                  </a:lnTo>
                  <a:lnTo>
                    <a:pt x="224540" y="3161"/>
                  </a:lnTo>
                  <a:lnTo>
                    <a:pt x="225941" y="3411"/>
                  </a:lnTo>
                  <a:lnTo>
                    <a:pt x="225432" y="5320"/>
                  </a:lnTo>
                  <a:lnTo>
                    <a:pt x="225127" y="7268"/>
                  </a:lnTo>
                  <a:lnTo>
                    <a:pt x="223336" y="10663"/>
                  </a:lnTo>
                  <a:lnTo>
                    <a:pt x="222186" y="14434"/>
                  </a:lnTo>
                  <a:lnTo>
                    <a:pt x="223030" y="20192"/>
                  </a:lnTo>
                  <a:lnTo>
                    <a:pt x="223437" y="29518"/>
                  </a:lnTo>
                  <a:lnTo>
                    <a:pt x="223226" y="30871"/>
                  </a:lnTo>
                  <a:lnTo>
                    <a:pt x="222647" y="32201"/>
                  </a:lnTo>
                  <a:lnTo>
                    <a:pt x="222404" y="33257"/>
                  </a:lnTo>
                  <a:lnTo>
                    <a:pt x="221458" y="33625"/>
                  </a:lnTo>
                  <a:lnTo>
                    <a:pt x="221044" y="34228"/>
                  </a:lnTo>
                  <a:lnTo>
                    <a:pt x="221732" y="34462"/>
                  </a:lnTo>
                  <a:lnTo>
                    <a:pt x="224470" y="33453"/>
                  </a:lnTo>
                  <a:lnTo>
                    <a:pt x="224423" y="32334"/>
                  </a:lnTo>
                  <a:lnTo>
                    <a:pt x="224579" y="31787"/>
                  </a:lnTo>
                  <a:lnTo>
                    <a:pt x="226833" y="33030"/>
                  </a:lnTo>
                  <a:lnTo>
                    <a:pt x="228444" y="33547"/>
                  </a:lnTo>
                  <a:lnTo>
                    <a:pt x="228914" y="34720"/>
                  </a:lnTo>
                  <a:lnTo>
                    <a:pt x="228789" y="35518"/>
                  </a:lnTo>
                  <a:lnTo>
                    <a:pt x="226230" y="35151"/>
                  </a:lnTo>
                  <a:lnTo>
                    <a:pt x="224924" y="34532"/>
                  </a:lnTo>
                  <a:lnTo>
                    <a:pt x="221129" y="35550"/>
                  </a:lnTo>
                  <a:lnTo>
                    <a:pt x="218806" y="36645"/>
                  </a:lnTo>
                  <a:lnTo>
                    <a:pt x="218110" y="38476"/>
                  </a:lnTo>
                  <a:lnTo>
                    <a:pt x="217570" y="45767"/>
                  </a:lnTo>
                  <a:lnTo>
                    <a:pt x="216670" y="50492"/>
                  </a:lnTo>
                  <a:lnTo>
                    <a:pt x="216498" y="56743"/>
                  </a:lnTo>
                  <a:lnTo>
                    <a:pt x="213424" y="60874"/>
                  </a:lnTo>
                  <a:lnTo>
                    <a:pt x="212391" y="63784"/>
                  </a:lnTo>
                  <a:lnTo>
                    <a:pt x="207822" y="69621"/>
                  </a:lnTo>
                  <a:lnTo>
                    <a:pt x="205443" y="74596"/>
                  </a:lnTo>
                  <a:lnTo>
                    <a:pt x="204661" y="77029"/>
                  </a:lnTo>
                  <a:lnTo>
                    <a:pt x="200647" y="83851"/>
                  </a:lnTo>
                  <a:lnTo>
                    <a:pt x="195132" y="89078"/>
                  </a:lnTo>
                  <a:lnTo>
                    <a:pt x="193145" y="95751"/>
                  </a:lnTo>
                  <a:lnTo>
                    <a:pt x="191173" y="99936"/>
                  </a:lnTo>
                  <a:lnTo>
                    <a:pt x="188944" y="103723"/>
                  </a:lnTo>
                  <a:lnTo>
                    <a:pt x="184078" y="110467"/>
                  </a:lnTo>
                  <a:lnTo>
                    <a:pt x="181590" y="115145"/>
                  </a:lnTo>
                  <a:lnTo>
                    <a:pt x="178468" y="123266"/>
                  </a:lnTo>
                  <a:lnTo>
                    <a:pt x="177506" y="128398"/>
                  </a:lnTo>
                  <a:lnTo>
                    <a:pt x="168720" y="143294"/>
                  </a:lnTo>
                  <a:lnTo>
                    <a:pt x="159606" y="155154"/>
                  </a:lnTo>
                  <a:lnTo>
                    <a:pt x="153934" y="165129"/>
                  </a:lnTo>
                  <a:lnTo>
                    <a:pt x="143748" y="176692"/>
                  </a:lnTo>
                  <a:lnTo>
                    <a:pt x="129861" y="191611"/>
                  </a:lnTo>
                  <a:lnTo>
                    <a:pt x="111680" y="209308"/>
                  </a:lnTo>
                  <a:lnTo>
                    <a:pt x="106751" y="212915"/>
                  </a:lnTo>
                  <a:lnTo>
                    <a:pt x="86856" y="223828"/>
                  </a:lnTo>
                  <a:lnTo>
                    <a:pt x="73955" y="232966"/>
                  </a:lnTo>
                  <a:lnTo>
                    <a:pt x="67368" y="239186"/>
                  </a:lnTo>
                  <a:lnTo>
                    <a:pt x="60452" y="244600"/>
                  </a:lnTo>
                  <a:lnTo>
                    <a:pt x="54960" y="249755"/>
                  </a:lnTo>
                  <a:lnTo>
                    <a:pt x="38366" y="267139"/>
                  </a:lnTo>
                  <a:lnTo>
                    <a:pt x="36660" y="268774"/>
                  </a:lnTo>
                  <a:lnTo>
                    <a:pt x="35049" y="270315"/>
                  </a:lnTo>
                  <a:lnTo>
                    <a:pt x="32960" y="273265"/>
                  </a:lnTo>
                  <a:lnTo>
                    <a:pt x="31505" y="274430"/>
                  </a:lnTo>
                  <a:lnTo>
                    <a:pt x="27546" y="279406"/>
                  </a:lnTo>
                  <a:lnTo>
                    <a:pt x="25066" y="281980"/>
                  </a:lnTo>
                  <a:lnTo>
                    <a:pt x="22297" y="284530"/>
                  </a:lnTo>
                  <a:lnTo>
                    <a:pt x="21115" y="286330"/>
                  </a:lnTo>
                  <a:lnTo>
                    <a:pt x="20286" y="288403"/>
                  </a:lnTo>
                  <a:lnTo>
                    <a:pt x="19355" y="289553"/>
                  </a:lnTo>
                  <a:lnTo>
                    <a:pt x="16860" y="294497"/>
                  </a:lnTo>
                  <a:lnTo>
                    <a:pt x="14653" y="29773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2" name="Freeform: Shape 781">
              <a:extLst>
                <a:ext uri="{FF2B5EF4-FFF2-40B4-BE49-F238E27FC236}">
                  <a16:creationId xmlns:a16="http://schemas.microsoft.com/office/drawing/2014/main" id="{429B4D52-517D-3776-237A-D6CEC0F28884}"/>
                </a:ext>
              </a:extLst>
            </p:cNvPr>
            <p:cNvSpPr>
              <a:spLocks/>
            </p:cNvSpPr>
            <p:nvPr/>
          </p:nvSpPr>
          <p:spPr>
            <a:xfrm>
              <a:off x="5976241" y="4517681"/>
              <a:ext cx="89226" cy="90767"/>
            </a:xfrm>
            <a:custGeom>
              <a:avLst/>
              <a:gdLst>
                <a:gd name="connsiteX0" fmla="*/ 85588 w 89226"/>
                <a:gd name="connsiteY0" fmla="*/ 13902 h 90767"/>
                <a:gd name="connsiteX1" fmla="*/ 83742 w 89226"/>
                <a:gd name="connsiteY1" fmla="*/ 15451 h 90767"/>
                <a:gd name="connsiteX2" fmla="*/ 81731 w 89226"/>
                <a:gd name="connsiteY2" fmla="*/ 17657 h 90767"/>
                <a:gd name="connsiteX3" fmla="*/ 79087 w 89226"/>
                <a:gd name="connsiteY3" fmla="*/ 21467 h 90767"/>
                <a:gd name="connsiteX4" fmla="*/ 79204 w 89226"/>
                <a:gd name="connsiteY4" fmla="*/ 22664 h 90767"/>
                <a:gd name="connsiteX5" fmla="*/ 78625 w 89226"/>
                <a:gd name="connsiteY5" fmla="*/ 23635 h 90767"/>
                <a:gd name="connsiteX6" fmla="*/ 78485 w 89226"/>
                <a:gd name="connsiteY6" fmla="*/ 25340 h 90767"/>
                <a:gd name="connsiteX7" fmla="*/ 78672 w 89226"/>
                <a:gd name="connsiteY7" fmla="*/ 27257 h 90767"/>
                <a:gd name="connsiteX8" fmla="*/ 79353 w 89226"/>
                <a:gd name="connsiteY8" fmla="*/ 28508 h 90767"/>
                <a:gd name="connsiteX9" fmla="*/ 79666 w 89226"/>
                <a:gd name="connsiteY9" fmla="*/ 30887 h 90767"/>
                <a:gd name="connsiteX10" fmla="*/ 79142 w 89226"/>
                <a:gd name="connsiteY10" fmla="*/ 33030 h 90767"/>
                <a:gd name="connsiteX11" fmla="*/ 79345 w 89226"/>
                <a:gd name="connsiteY11" fmla="*/ 34282 h 90767"/>
                <a:gd name="connsiteX12" fmla="*/ 79877 w 89226"/>
                <a:gd name="connsiteY12" fmla="*/ 36254 h 90767"/>
                <a:gd name="connsiteX13" fmla="*/ 80315 w 89226"/>
                <a:gd name="connsiteY13" fmla="*/ 38366 h 90767"/>
                <a:gd name="connsiteX14" fmla="*/ 80268 w 89226"/>
                <a:gd name="connsiteY14" fmla="*/ 39211 h 90767"/>
                <a:gd name="connsiteX15" fmla="*/ 80910 w 89226"/>
                <a:gd name="connsiteY15" fmla="*/ 39907 h 90767"/>
                <a:gd name="connsiteX16" fmla="*/ 81505 w 89226"/>
                <a:gd name="connsiteY16" fmla="*/ 40580 h 90767"/>
                <a:gd name="connsiteX17" fmla="*/ 81317 w 89226"/>
                <a:gd name="connsiteY17" fmla="*/ 42458 h 90767"/>
                <a:gd name="connsiteX18" fmla="*/ 83405 w 89226"/>
                <a:gd name="connsiteY18" fmla="*/ 45806 h 90767"/>
                <a:gd name="connsiteX19" fmla="*/ 84681 w 89226"/>
                <a:gd name="connsiteY19" fmla="*/ 47261 h 90767"/>
                <a:gd name="connsiteX20" fmla="*/ 86543 w 89226"/>
                <a:gd name="connsiteY20" fmla="*/ 48685 h 90767"/>
                <a:gd name="connsiteX21" fmla="*/ 87215 w 89226"/>
                <a:gd name="connsiteY21" fmla="*/ 50070 h 90767"/>
                <a:gd name="connsiteX22" fmla="*/ 88264 w 89226"/>
                <a:gd name="connsiteY22" fmla="*/ 51744 h 90767"/>
                <a:gd name="connsiteX23" fmla="*/ 88890 w 89226"/>
                <a:gd name="connsiteY23" fmla="*/ 51940 h 90767"/>
                <a:gd name="connsiteX24" fmla="*/ 89226 w 89226"/>
                <a:gd name="connsiteY24" fmla="*/ 52612 h 90767"/>
                <a:gd name="connsiteX25" fmla="*/ 88882 w 89226"/>
                <a:gd name="connsiteY25" fmla="*/ 53903 h 90767"/>
                <a:gd name="connsiteX26" fmla="*/ 88812 w 89226"/>
                <a:gd name="connsiteY26" fmla="*/ 55695 h 90767"/>
                <a:gd name="connsiteX27" fmla="*/ 87630 w 89226"/>
                <a:gd name="connsiteY27" fmla="*/ 57776 h 90767"/>
                <a:gd name="connsiteX28" fmla="*/ 84892 w 89226"/>
                <a:gd name="connsiteY28" fmla="*/ 61586 h 90767"/>
                <a:gd name="connsiteX29" fmla="*/ 84556 w 89226"/>
                <a:gd name="connsiteY29" fmla="*/ 62470 h 90767"/>
                <a:gd name="connsiteX30" fmla="*/ 85268 w 89226"/>
                <a:gd name="connsiteY30" fmla="*/ 65631 h 90767"/>
                <a:gd name="connsiteX31" fmla="*/ 84892 w 89226"/>
                <a:gd name="connsiteY31" fmla="*/ 68228 h 90767"/>
                <a:gd name="connsiteX32" fmla="*/ 84728 w 89226"/>
                <a:gd name="connsiteY32" fmla="*/ 69472 h 90767"/>
                <a:gd name="connsiteX33" fmla="*/ 83382 w 89226"/>
                <a:gd name="connsiteY33" fmla="*/ 71749 h 90767"/>
                <a:gd name="connsiteX34" fmla="*/ 80190 w 89226"/>
                <a:gd name="connsiteY34" fmla="*/ 77249 h 90767"/>
                <a:gd name="connsiteX35" fmla="*/ 78359 w 89226"/>
                <a:gd name="connsiteY35" fmla="*/ 78242 h 90767"/>
                <a:gd name="connsiteX36" fmla="*/ 77249 w 89226"/>
                <a:gd name="connsiteY36" fmla="*/ 79830 h 90767"/>
                <a:gd name="connsiteX37" fmla="*/ 76537 w 89226"/>
                <a:gd name="connsiteY37" fmla="*/ 79846 h 90767"/>
                <a:gd name="connsiteX38" fmla="*/ 75739 w 89226"/>
                <a:gd name="connsiteY38" fmla="*/ 79994 h 90767"/>
                <a:gd name="connsiteX39" fmla="*/ 75488 w 89226"/>
                <a:gd name="connsiteY39" fmla="*/ 80190 h 90767"/>
                <a:gd name="connsiteX40" fmla="*/ 74487 w 89226"/>
                <a:gd name="connsiteY40" fmla="*/ 80174 h 90767"/>
                <a:gd name="connsiteX41" fmla="*/ 73704 w 89226"/>
                <a:gd name="connsiteY41" fmla="*/ 79470 h 90767"/>
                <a:gd name="connsiteX42" fmla="*/ 73579 w 89226"/>
                <a:gd name="connsiteY42" fmla="*/ 78641 h 90767"/>
                <a:gd name="connsiteX43" fmla="*/ 73165 w 89226"/>
                <a:gd name="connsiteY43" fmla="*/ 77687 h 90767"/>
                <a:gd name="connsiteX44" fmla="*/ 72179 w 89226"/>
                <a:gd name="connsiteY44" fmla="*/ 77397 h 90767"/>
                <a:gd name="connsiteX45" fmla="*/ 70317 w 89226"/>
                <a:gd name="connsiteY45" fmla="*/ 77733 h 90767"/>
                <a:gd name="connsiteX46" fmla="*/ 69777 w 89226"/>
                <a:gd name="connsiteY46" fmla="*/ 77491 h 90767"/>
                <a:gd name="connsiteX47" fmla="*/ 68674 w 89226"/>
                <a:gd name="connsiteY47" fmla="*/ 76474 h 90767"/>
                <a:gd name="connsiteX48" fmla="*/ 67759 w 89226"/>
                <a:gd name="connsiteY48" fmla="*/ 75355 h 90767"/>
                <a:gd name="connsiteX49" fmla="*/ 67524 w 89226"/>
                <a:gd name="connsiteY49" fmla="*/ 74276 h 90767"/>
                <a:gd name="connsiteX50" fmla="*/ 66937 w 89226"/>
                <a:gd name="connsiteY50" fmla="*/ 74377 h 90767"/>
                <a:gd name="connsiteX51" fmla="*/ 65521 w 89226"/>
                <a:gd name="connsiteY51" fmla="*/ 75355 h 90767"/>
                <a:gd name="connsiteX52" fmla="*/ 64551 w 89226"/>
                <a:gd name="connsiteY52" fmla="*/ 75551 h 90767"/>
                <a:gd name="connsiteX53" fmla="*/ 63792 w 89226"/>
                <a:gd name="connsiteY53" fmla="*/ 75301 h 90767"/>
                <a:gd name="connsiteX54" fmla="*/ 62939 w 89226"/>
                <a:gd name="connsiteY54" fmla="*/ 75371 h 90767"/>
                <a:gd name="connsiteX55" fmla="*/ 60780 w 89226"/>
                <a:gd name="connsiteY55" fmla="*/ 76419 h 90767"/>
                <a:gd name="connsiteX56" fmla="*/ 59505 w 89226"/>
                <a:gd name="connsiteY56" fmla="*/ 76654 h 90767"/>
                <a:gd name="connsiteX57" fmla="*/ 58597 w 89226"/>
                <a:gd name="connsiteY57" fmla="*/ 77710 h 90767"/>
                <a:gd name="connsiteX58" fmla="*/ 52597 w 89226"/>
                <a:gd name="connsiteY58" fmla="*/ 78187 h 90767"/>
                <a:gd name="connsiteX59" fmla="*/ 51017 w 89226"/>
                <a:gd name="connsiteY59" fmla="*/ 78461 h 90767"/>
                <a:gd name="connsiteX60" fmla="*/ 47433 w 89226"/>
                <a:gd name="connsiteY60" fmla="*/ 76646 h 90767"/>
                <a:gd name="connsiteX61" fmla="*/ 46510 w 89226"/>
                <a:gd name="connsiteY61" fmla="*/ 76051 h 90767"/>
                <a:gd name="connsiteX62" fmla="*/ 46041 w 89226"/>
                <a:gd name="connsiteY62" fmla="*/ 75965 h 90767"/>
                <a:gd name="connsiteX63" fmla="*/ 45642 w 89226"/>
                <a:gd name="connsiteY63" fmla="*/ 76059 h 90767"/>
                <a:gd name="connsiteX64" fmla="*/ 45251 w 89226"/>
                <a:gd name="connsiteY64" fmla="*/ 76466 h 90767"/>
                <a:gd name="connsiteX65" fmla="*/ 44656 w 89226"/>
                <a:gd name="connsiteY65" fmla="*/ 78751 h 90767"/>
                <a:gd name="connsiteX66" fmla="*/ 44116 w 89226"/>
                <a:gd name="connsiteY66" fmla="*/ 79369 h 90767"/>
                <a:gd name="connsiteX67" fmla="*/ 43177 w 89226"/>
                <a:gd name="connsiteY67" fmla="*/ 79877 h 90767"/>
                <a:gd name="connsiteX68" fmla="*/ 42262 w 89226"/>
                <a:gd name="connsiteY68" fmla="*/ 80785 h 90767"/>
                <a:gd name="connsiteX69" fmla="*/ 42082 w 89226"/>
                <a:gd name="connsiteY69" fmla="*/ 81669 h 90767"/>
                <a:gd name="connsiteX70" fmla="*/ 43490 w 89226"/>
                <a:gd name="connsiteY70" fmla="*/ 82162 h 90767"/>
                <a:gd name="connsiteX71" fmla="*/ 44664 w 89226"/>
                <a:gd name="connsiteY71" fmla="*/ 83875 h 90767"/>
                <a:gd name="connsiteX72" fmla="*/ 45939 w 89226"/>
                <a:gd name="connsiteY72" fmla="*/ 85252 h 90767"/>
                <a:gd name="connsiteX73" fmla="*/ 46964 w 89226"/>
                <a:gd name="connsiteY73" fmla="*/ 86457 h 90767"/>
                <a:gd name="connsiteX74" fmla="*/ 46823 w 89226"/>
                <a:gd name="connsiteY74" fmla="*/ 87834 h 90767"/>
                <a:gd name="connsiteX75" fmla="*/ 46651 w 89226"/>
                <a:gd name="connsiteY75" fmla="*/ 89782 h 90767"/>
                <a:gd name="connsiteX76" fmla="*/ 45908 w 89226"/>
                <a:gd name="connsiteY76" fmla="*/ 90447 h 90767"/>
                <a:gd name="connsiteX77" fmla="*/ 44664 w 89226"/>
                <a:gd name="connsiteY77" fmla="*/ 90767 h 90767"/>
                <a:gd name="connsiteX78" fmla="*/ 40118 w 89226"/>
                <a:gd name="connsiteY78" fmla="*/ 89829 h 90767"/>
                <a:gd name="connsiteX79" fmla="*/ 36629 w 89226"/>
                <a:gd name="connsiteY79" fmla="*/ 88984 h 90767"/>
                <a:gd name="connsiteX80" fmla="*/ 35166 w 89226"/>
                <a:gd name="connsiteY80" fmla="*/ 88804 h 90767"/>
                <a:gd name="connsiteX81" fmla="*/ 34501 w 89226"/>
                <a:gd name="connsiteY81" fmla="*/ 88585 h 90767"/>
                <a:gd name="connsiteX82" fmla="*/ 33633 w 89226"/>
                <a:gd name="connsiteY82" fmla="*/ 87873 h 90767"/>
                <a:gd name="connsiteX83" fmla="*/ 32749 w 89226"/>
                <a:gd name="connsiteY83" fmla="*/ 87216 h 90767"/>
                <a:gd name="connsiteX84" fmla="*/ 31333 w 89226"/>
                <a:gd name="connsiteY84" fmla="*/ 86973 h 90767"/>
                <a:gd name="connsiteX85" fmla="*/ 29643 w 89226"/>
                <a:gd name="connsiteY85" fmla="*/ 86527 h 90767"/>
                <a:gd name="connsiteX86" fmla="*/ 28391 w 89226"/>
                <a:gd name="connsiteY86" fmla="*/ 84814 h 90767"/>
                <a:gd name="connsiteX87" fmla="*/ 27100 w 89226"/>
                <a:gd name="connsiteY87" fmla="*/ 82381 h 90767"/>
                <a:gd name="connsiteX88" fmla="*/ 26646 w 89226"/>
                <a:gd name="connsiteY88" fmla="*/ 81277 h 90767"/>
                <a:gd name="connsiteX89" fmla="*/ 25637 w 89226"/>
                <a:gd name="connsiteY89" fmla="*/ 80214 h 90767"/>
                <a:gd name="connsiteX90" fmla="*/ 24652 w 89226"/>
                <a:gd name="connsiteY90" fmla="*/ 78696 h 90767"/>
                <a:gd name="connsiteX91" fmla="*/ 24347 w 89226"/>
                <a:gd name="connsiteY91" fmla="*/ 77350 h 90767"/>
                <a:gd name="connsiteX92" fmla="*/ 23603 w 89226"/>
                <a:gd name="connsiteY92" fmla="*/ 76122 h 90767"/>
                <a:gd name="connsiteX93" fmla="*/ 23212 w 89226"/>
                <a:gd name="connsiteY93" fmla="*/ 75707 h 90767"/>
                <a:gd name="connsiteX94" fmla="*/ 22633 w 89226"/>
                <a:gd name="connsiteY94" fmla="*/ 74033 h 90767"/>
                <a:gd name="connsiteX95" fmla="*/ 22508 w 89226"/>
                <a:gd name="connsiteY95" fmla="*/ 73407 h 90767"/>
                <a:gd name="connsiteX96" fmla="*/ 22226 w 89226"/>
                <a:gd name="connsiteY96" fmla="*/ 73329 h 90767"/>
                <a:gd name="connsiteX97" fmla="*/ 21820 w 89226"/>
                <a:gd name="connsiteY97" fmla="*/ 72789 h 90767"/>
                <a:gd name="connsiteX98" fmla="*/ 21021 w 89226"/>
                <a:gd name="connsiteY98" fmla="*/ 70998 h 90767"/>
                <a:gd name="connsiteX99" fmla="*/ 20842 w 89226"/>
                <a:gd name="connsiteY99" fmla="*/ 70552 h 90767"/>
                <a:gd name="connsiteX100" fmla="*/ 20489 w 89226"/>
                <a:gd name="connsiteY100" fmla="*/ 70395 h 90767"/>
                <a:gd name="connsiteX101" fmla="*/ 19559 w 89226"/>
                <a:gd name="connsiteY101" fmla="*/ 69136 h 90767"/>
                <a:gd name="connsiteX102" fmla="*/ 18815 w 89226"/>
                <a:gd name="connsiteY102" fmla="*/ 68697 h 90767"/>
                <a:gd name="connsiteX103" fmla="*/ 18542 w 89226"/>
                <a:gd name="connsiteY103" fmla="*/ 68048 h 90767"/>
                <a:gd name="connsiteX104" fmla="*/ 18604 w 89226"/>
                <a:gd name="connsiteY104" fmla="*/ 66296 h 90767"/>
                <a:gd name="connsiteX105" fmla="*/ 18205 w 89226"/>
                <a:gd name="connsiteY105" fmla="*/ 65427 h 90767"/>
                <a:gd name="connsiteX106" fmla="*/ 18088 w 89226"/>
                <a:gd name="connsiteY106" fmla="*/ 63776 h 90767"/>
                <a:gd name="connsiteX107" fmla="*/ 18064 w 89226"/>
                <a:gd name="connsiteY107" fmla="*/ 63119 h 90767"/>
                <a:gd name="connsiteX108" fmla="*/ 17681 w 89226"/>
                <a:gd name="connsiteY108" fmla="*/ 62384 h 90767"/>
                <a:gd name="connsiteX109" fmla="*/ 17047 w 89226"/>
                <a:gd name="connsiteY109" fmla="*/ 61907 h 90767"/>
                <a:gd name="connsiteX110" fmla="*/ 16938 w 89226"/>
                <a:gd name="connsiteY110" fmla="*/ 60710 h 90767"/>
                <a:gd name="connsiteX111" fmla="*/ 16781 w 89226"/>
                <a:gd name="connsiteY111" fmla="*/ 57768 h 90767"/>
                <a:gd name="connsiteX112" fmla="*/ 16476 w 89226"/>
                <a:gd name="connsiteY112" fmla="*/ 57252 h 90767"/>
                <a:gd name="connsiteX113" fmla="*/ 13800 w 89226"/>
                <a:gd name="connsiteY113" fmla="*/ 57291 h 90767"/>
                <a:gd name="connsiteX114" fmla="*/ 13534 w 89226"/>
                <a:gd name="connsiteY114" fmla="*/ 57580 h 90767"/>
                <a:gd name="connsiteX115" fmla="*/ 12377 w 89226"/>
                <a:gd name="connsiteY115" fmla="*/ 57753 h 90767"/>
                <a:gd name="connsiteX116" fmla="*/ 11086 w 89226"/>
                <a:gd name="connsiteY116" fmla="*/ 57784 h 90767"/>
                <a:gd name="connsiteX117" fmla="*/ 9912 w 89226"/>
                <a:gd name="connsiteY117" fmla="*/ 57393 h 90767"/>
                <a:gd name="connsiteX118" fmla="*/ 8950 w 89226"/>
                <a:gd name="connsiteY118" fmla="*/ 56876 h 90767"/>
                <a:gd name="connsiteX119" fmla="*/ 8739 w 89226"/>
                <a:gd name="connsiteY119" fmla="*/ 56235 h 90767"/>
                <a:gd name="connsiteX120" fmla="*/ 8887 w 89226"/>
                <a:gd name="connsiteY120" fmla="*/ 54193 h 90767"/>
                <a:gd name="connsiteX121" fmla="*/ 7330 w 89226"/>
                <a:gd name="connsiteY121" fmla="*/ 52644 h 90767"/>
                <a:gd name="connsiteX122" fmla="*/ 4866 w 89226"/>
                <a:gd name="connsiteY122" fmla="*/ 50727 h 90767"/>
                <a:gd name="connsiteX123" fmla="*/ 4123 w 89226"/>
                <a:gd name="connsiteY123" fmla="*/ 48294 h 90767"/>
                <a:gd name="connsiteX124" fmla="*/ 3215 w 89226"/>
                <a:gd name="connsiteY124" fmla="*/ 46776 h 90767"/>
                <a:gd name="connsiteX125" fmla="*/ 485 w 89226"/>
                <a:gd name="connsiteY125" fmla="*/ 43600 h 90767"/>
                <a:gd name="connsiteX126" fmla="*/ 0 w 89226"/>
                <a:gd name="connsiteY126" fmla="*/ 41425 h 90767"/>
                <a:gd name="connsiteX127" fmla="*/ 0 w 89226"/>
                <a:gd name="connsiteY127" fmla="*/ 39884 h 90767"/>
                <a:gd name="connsiteX128" fmla="*/ 954 w 89226"/>
                <a:gd name="connsiteY128" fmla="*/ 38476 h 90767"/>
                <a:gd name="connsiteX129" fmla="*/ 2292 w 89226"/>
                <a:gd name="connsiteY129" fmla="*/ 35988 h 90767"/>
                <a:gd name="connsiteX130" fmla="*/ 2848 w 89226"/>
                <a:gd name="connsiteY130" fmla="*/ 33735 h 90767"/>
                <a:gd name="connsiteX131" fmla="*/ 3254 w 89226"/>
                <a:gd name="connsiteY131" fmla="*/ 32561 h 90767"/>
                <a:gd name="connsiteX132" fmla="*/ 3943 w 89226"/>
                <a:gd name="connsiteY132" fmla="*/ 31020 h 90767"/>
                <a:gd name="connsiteX133" fmla="*/ 4569 w 89226"/>
                <a:gd name="connsiteY133" fmla="*/ 29025 h 90767"/>
                <a:gd name="connsiteX134" fmla="*/ 4091 w 89226"/>
                <a:gd name="connsiteY134" fmla="*/ 27796 h 90767"/>
                <a:gd name="connsiteX135" fmla="*/ 3278 w 89226"/>
                <a:gd name="connsiteY135" fmla="*/ 26600 h 90767"/>
                <a:gd name="connsiteX136" fmla="*/ 3012 w 89226"/>
                <a:gd name="connsiteY136" fmla="*/ 25692 h 90767"/>
                <a:gd name="connsiteX137" fmla="*/ 3802 w 89226"/>
                <a:gd name="connsiteY137" fmla="*/ 24378 h 90767"/>
                <a:gd name="connsiteX138" fmla="*/ 4592 w 89226"/>
                <a:gd name="connsiteY138" fmla="*/ 23447 h 90767"/>
                <a:gd name="connsiteX139" fmla="*/ 5492 w 89226"/>
                <a:gd name="connsiteY139" fmla="*/ 23322 h 90767"/>
                <a:gd name="connsiteX140" fmla="*/ 6634 w 89226"/>
                <a:gd name="connsiteY140" fmla="*/ 22758 h 90767"/>
                <a:gd name="connsiteX141" fmla="*/ 7534 w 89226"/>
                <a:gd name="connsiteY141" fmla="*/ 21960 h 90767"/>
                <a:gd name="connsiteX142" fmla="*/ 8903 w 89226"/>
                <a:gd name="connsiteY142" fmla="*/ 21749 h 90767"/>
                <a:gd name="connsiteX143" fmla="*/ 10608 w 89226"/>
                <a:gd name="connsiteY143" fmla="*/ 21663 h 90767"/>
                <a:gd name="connsiteX144" fmla="*/ 14098 w 89226"/>
                <a:gd name="connsiteY144" fmla="*/ 21663 h 90767"/>
                <a:gd name="connsiteX145" fmla="*/ 15882 w 89226"/>
                <a:gd name="connsiteY145" fmla="*/ 21319 h 90767"/>
                <a:gd name="connsiteX146" fmla="*/ 16437 w 89226"/>
                <a:gd name="connsiteY146" fmla="*/ 20677 h 90767"/>
                <a:gd name="connsiteX147" fmla="*/ 16351 w 89226"/>
                <a:gd name="connsiteY147" fmla="*/ 19441 h 90767"/>
                <a:gd name="connsiteX148" fmla="*/ 17235 w 89226"/>
                <a:gd name="connsiteY148" fmla="*/ 18322 h 90767"/>
                <a:gd name="connsiteX149" fmla="*/ 18166 w 89226"/>
                <a:gd name="connsiteY149" fmla="*/ 17853 h 90767"/>
                <a:gd name="connsiteX150" fmla="*/ 18542 w 89226"/>
                <a:gd name="connsiteY150" fmla="*/ 17485 h 90767"/>
                <a:gd name="connsiteX151" fmla="*/ 18596 w 89226"/>
                <a:gd name="connsiteY151" fmla="*/ 17071 h 90767"/>
                <a:gd name="connsiteX152" fmla="*/ 18354 w 89226"/>
                <a:gd name="connsiteY152" fmla="*/ 16695 h 90767"/>
                <a:gd name="connsiteX153" fmla="*/ 17978 w 89226"/>
                <a:gd name="connsiteY153" fmla="*/ 16445 h 90767"/>
                <a:gd name="connsiteX154" fmla="*/ 17008 w 89226"/>
                <a:gd name="connsiteY154" fmla="*/ 16359 h 90767"/>
                <a:gd name="connsiteX155" fmla="*/ 16155 w 89226"/>
                <a:gd name="connsiteY155" fmla="*/ 14418 h 90767"/>
                <a:gd name="connsiteX156" fmla="*/ 16742 w 89226"/>
                <a:gd name="connsiteY156" fmla="*/ 13574 h 90767"/>
                <a:gd name="connsiteX157" fmla="*/ 17493 w 89226"/>
                <a:gd name="connsiteY157" fmla="*/ 12017 h 90767"/>
                <a:gd name="connsiteX158" fmla="*/ 17704 w 89226"/>
                <a:gd name="connsiteY158" fmla="*/ 11133 h 90767"/>
                <a:gd name="connsiteX159" fmla="*/ 18870 w 89226"/>
                <a:gd name="connsiteY159" fmla="*/ 9756 h 90767"/>
                <a:gd name="connsiteX160" fmla="*/ 19152 w 89226"/>
                <a:gd name="connsiteY160" fmla="*/ 10178 h 90767"/>
                <a:gd name="connsiteX161" fmla="*/ 20051 w 89226"/>
                <a:gd name="connsiteY161" fmla="*/ 7659 h 90767"/>
                <a:gd name="connsiteX162" fmla="*/ 20161 w 89226"/>
                <a:gd name="connsiteY162" fmla="*/ 5609 h 90767"/>
                <a:gd name="connsiteX163" fmla="*/ 20849 w 89226"/>
                <a:gd name="connsiteY163" fmla="*/ 3591 h 90767"/>
                <a:gd name="connsiteX164" fmla="*/ 21906 w 89226"/>
                <a:gd name="connsiteY164" fmla="*/ 1197 h 90767"/>
                <a:gd name="connsiteX165" fmla="*/ 23807 w 89226"/>
                <a:gd name="connsiteY165" fmla="*/ 8 h 90767"/>
                <a:gd name="connsiteX166" fmla="*/ 34877 w 89226"/>
                <a:gd name="connsiteY166" fmla="*/ 1220 h 90767"/>
                <a:gd name="connsiteX167" fmla="*/ 39931 w 89226"/>
                <a:gd name="connsiteY167" fmla="*/ 2362 h 90767"/>
                <a:gd name="connsiteX168" fmla="*/ 46432 w 89226"/>
                <a:gd name="connsiteY168" fmla="*/ 4334 h 90767"/>
                <a:gd name="connsiteX169" fmla="*/ 47355 w 89226"/>
                <a:gd name="connsiteY169" fmla="*/ 6446 h 90767"/>
                <a:gd name="connsiteX170" fmla="*/ 47402 w 89226"/>
                <a:gd name="connsiteY170" fmla="*/ 4334 h 90767"/>
                <a:gd name="connsiteX171" fmla="*/ 47081 w 89226"/>
                <a:gd name="connsiteY171" fmla="*/ 2206 h 90767"/>
                <a:gd name="connsiteX172" fmla="*/ 48881 w 89226"/>
                <a:gd name="connsiteY172" fmla="*/ 696 h 90767"/>
                <a:gd name="connsiteX173" fmla="*/ 52824 w 89226"/>
                <a:gd name="connsiteY173" fmla="*/ 164 h 90767"/>
                <a:gd name="connsiteX174" fmla="*/ 58730 w 89226"/>
                <a:gd name="connsiteY174" fmla="*/ 892 h 90767"/>
                <a:gd name="connsiteX175" fmla="*/ 63808 w 89226"/>
                <a:gd name="connsiteY175" fmla="*/ 0 h 90767"/>
                <a:gd name="connsiteX176" fmla="*/ 70716 w 89226"/>
                <a:gd name="connsiteY176" fmla="*/ 109 h 90767"/>
                <a:gd name="connsiteX177" fmla="*/ 81199 w 89226"/>
                <a:gd name="connsiteY177" fmla="*/ 1831 h 90767"/>
                <a:gd name="connsiteX178" fmla="*/ 85894 w 89226"/>
                <a:gd name="connsiteY178" fmla="*/ 3004 h 90767"/>
                <a:gd name="connsiteX179" fmla="*/ 87826 w 89226"/>
                <a:gd name="connsiteY179" fmla="*/ 4068 h 90767"/>
                <a:gd name="connsiteX180" fmla="*/ 88193 w 89226"/>
                <a:gd name="connsiteY180" fmla="*/ 5977 h 90767"/>
                <a:gd name="connsiteX181" fmla="*/ 88014 w 89226"/>
                <a:gd name="connsiteY181" fmla="*/ 8426 h 90767"/>
                <a:gd name="connsiteX182" fmla="*/ 87247 w 89226"/>
                <a:gd name="connsiteY182" fmla="*/ 10765 h 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89226" h="90767">
                  <a:moveTo>
                    <a:pt x="85588" y="13902"/>
                  </a:moveTo>
                  <a:lnTo>
                    <a:pt x="83742" y="15451"/>
                  </a:lnTo>
                  <a:lnTo>
                    <a:pt x="81731" y="17657"/>
                  </a:lnTo>
                  <a:lnTo>
                    <a:pt x="79087" y="21467"/>
                  </a:lnTo>
                  <a:lnTo>
                    <a:pt x="79204" y="22664"/>
                  </a:lnTo>
                  <a:lnTo>
                    <a:pt x="78625" y="23635"/>
                  </a:lnTo>
                  <a:lnTo>
                    <a:pt x="78485" y="25340"/>
                  </a:lnTo>
                  <a:lnTo>
                    <a:pt x="78672" y="27257"/>
                  </a:lnTo>
                  <a:lnTo>
                    <a:pt x="79353" y="28508"/>
                  </a:lnTo>
                  <a:lnTo>
                    <a:pt x="79666" y="30887"/>
                  </a:lnTo>
                  <a:lnTo>
                    <a:pt x="79142" y="33030"/>
                  </a:lnTo>
                  <a:lnTo>
                    <a:pt x="79345" y="34282"/>
                  </a:lnTo>
                  <a:lnTo>
                    <a:pt x="79877" y="36254"/>
                  </a:lnTo>
                  <a:lnTo>
                    <a:pt x="80315" y="38366"/>
                  </a:lnTo>
                  <a:lnTo>
                    <a:pt x="80268" y="39211"/>
                  </a:lnTo>
                  <a:lnTo>
                    <a:pt x="80910" y="39907"/>
                  </a:lnTo>
                  <a:lnTo>
                    <a:pt x="81505" y="40580"/>
                  </a:lnTo>
                  <a:lnTo>
                    <a:pt x="81317" y="42458"/>
                  </a:lnTo>
                  <a:lnTo>
                    <a:pt x="83405" y="45806"/>
                  </a:lnTo>
                  <a:lnTo>
                    <a:pt x="84681" y="47261"/>
                  </a:lnTo>
                  <a:lnTo>
                    <a:pt x="86543" y="48685"/>
                  </a:lnTo>
                  <a:lnTo>
                    <a:pt x="87215" y="50070"/>
                  </a:lnTo>
                  <a:lnTo>
                    <a:pt x="88264" y="51744"/>
                  </a:lnTo>
                  <a:lnTo>
                    <a:pt x="88890" y="51940"/>
                  </a:lnTo>
                  <a:lnTo>
                    <a:pt x="89226" y="52612"/>
                  </a:lnTo>
                  <a:lnTo>
                    <a:pt x="88882" y="53903"/>
                  </a:lnTo>
                  <a:lnTo>
                    <a:pt x="88812" y="55695"/>
                  </a:lnTo>
                  <a:lnTo>
                    <a:pt x="87630" y="57776"/>
                  </a:lnTo>
                  <a:lnTo>
                    <a:pt x="84892" y="61586"/>
                  </a:lnTo>
                  <a:lnTo>
                    <a:pt x="84556" y="62470"/>
                  </a:lnTo>
                  <a:lnTo>
                    <a:pt x="85268" y="65631"/>
                  </a:lnTo>
                  <a:lnTo>
                    <a:pt x="84892" y="68228"/>
                  </a:lnTo>
                  <a:lnTo>
                    <a:pt x="84728" y="69472"/>
                  </a:lnTo>
                  <a:lnTo>
                    <a:pt x="83382" y="71749"/>
                  </a:lnTo>
                  <a:lnTo>
                    <a:pt x="80190" y="77249"/>
                  </a:lnTo>
                  <a:lnTo>
                    <a:pt x="78359" y="78242"/>
                  </a:lnTo>
                  <a:lnTo>
                    <a:pt x="77249" y="79830"/>
                  </a:lnTo>
                  <a:lnTo>
                    <a:pt x="76537" y="79846"/>
                  </a:lnTo>
                  <a:lnTo>
                    <a:pt x="75739" y="79994"/>
                  </a:lnTo>
                  <a:lnTo>
                    <a:pt x="75488" y="80190"/>
                  </a:lnTo>
                  <a:lnTo>
                    <a:pt x="74487" y="80174"/>
                  </a:lnTo>
                  <a:lnTo>
                    <a:pt x="73704" y="79470"/>
                  </a:lnTo>
                  <a:lnTo>
                    <a:pt x="73579" y="78641"/>
                  </a:lnTo>
                  <a:lnTo>
                    <a:pt x="73165" y="77687"/>
                  </a:lnTo>
                  <a:lnTo>
                    <a:pt x="72179" y="77397"/>
                  </a:lnTo>
                  <a:lnTo>
                    <a:pt x="70317" y="77733"/>
                  </a:lnTo>
                  <a:lnTo>
                    <a:pt x="69777" y="77491"/>
                  </a:lnTo>
                  <a:lnTo>
                    <a:pt x="68674" y="76474"/>
                  </a:lnTo>
                  <a:lnTo>
                    <a:pt x="67759" y="75355"/>
                  </a:lnTo>
                  <a:lnTo>
                    <a:pt x="67524" y="74276"/>
                  </a:lnTo>
                  <a:lnTo>
                    <a:pt x="66937" y="74377"/>
                  </a:lnTo>
                  <a:lnTo>
                    <a:pt x="65521" y="75355"/>
                  </a:lnTo>
                  <a:lnTo>
                    <a:pt x="64551" y="75551"/>
                  </a:lnTo>
                  <a:lnTo>
                    <a:pt x="63792" y="75301"/>
                  </a:lnTo>
                  <a:lnTo>
                    <a:pt x="62939" y="75371"/>
                  </a:lnTo>
                  <a:lnTo>
                    <a:pt x="60780" y="76419"/>
                  </a:lnTo>
                  <a:lnTo>
                    <a:pt x="59505" y="76654"/>
                  </a:lnTo>
                  <a:lnTo>
                    <a:pt x="58597" y="77710"/>
                  </a:lnTo>
                  <a:lnTo>
                    <a:pt x="52597" y="78187"/>
                  </a:lnTo>
                  <a:lnTo>
                    <a:pt x="51017" y="78461"/>
                  </a:lnTo>
                  <a:lnTo>
                    <a:pt x="47433" y="76646"/>
                  </a:lnTo>
                  <a:lnTo>
                    <a:pt x="46510" y="76051"/>
                  </a:lnTo>
                  <a:lnTo>
                    <a:pt x="46041" y="75965"/>
                  </a:lnTo>
                  <a:lnTo>
                    <a:pt x="45642" y="76059"/>
                  </a:lnTo>
                  <a:lnTo>
                    <a:pt x="45251" y="76466"/>
                  </a:lnTo>
                  <a:lnTo>
                    <a:pt x="44656" y="78751"/>
                  </a:lnTo>
                  <a:lnTo>
                    <a:pt x="44116" y="79369"/>
                  </a:lnTo>
                  <a:lnTo>
                    <a:pt x="43177" y="79877"/>
                  </a:lnTo>
                  <a:lnTo>
                    <a:pt x="42262" y="80785"/>
                  </a:lnTo>
                  <a:lnTo>
                    <a:pt x="42082" y="81669"/>
                  </a:lnTo>
                  <a:lnTo>
                    <a:pt x="43490" y="82162"/>
                  </a:lnTo>
                  <a:lnTo>
                    <a:pt x="44664" y="83875"/>
                  </a:lnTo>
                  <a:lnTo>
                    <a:pt x="45939" y="85252"/>
                  </a:lnTo>
                  <a:lnTo>
                    <a:pt x="46964" y="86457"/>
                  </a:lnTo>
                  <a:lnTo>
                    <a:pt x="46823" y="87834"/>
                  </a:lnTo>
                  <a:lnTo>
                    <a:pt x="46651" y="89782"/>
                  </a:lnTo>
                  <a:lnTo>
                    <a:pt x="45908" y="90447"/>
                  </a:lnTo>
                  <a:lnTo>
                    <a:pt x="44664" y="90767"/>
                  </a:lnTo>
                  <a:lnTo>
                    <a:pt x="40118" y="89829"/>
                  </a:lnTo>
                  <a:lnTo>
                    <a:pt x="36629" y="88984"/>
                  </a:lnTo>
                  <a:lnTo>
                    <a:pt x="35166" y="88804"/>
                  </a:lnTo>
                  <a:lnTo>
                    <a:pt x="34501" y="88585"/>
                  </a:lnTo>
                  <a:lnTo>
                    <a:pt x="33633" y="87873"/>
                  </a:lnTo>
                  <a:lnTo>
                    <a:pt x="32749" y="87216"/>
                  </a:lnTo>
                  <a:lnTo>
                    <a:pt x="31333" y="86973"/>
                  </a:lnTo>
                  <a:lnTo>
                    <a:pt x="29643" y="86527"/>
                  </a:lnTo>
                  <a:lnTo>
                    <a:pt x="28391" y="84814"/>
                  </a:lnTo>
                  <a:lnTo>
                    <a:pt x="27100" y="82381"/>
                  </a:lnTo>
                  <a:lnTo>
                    <a:pt x="26646" y="81277"/>
                  </a:lnTo>
                  <a:lnTo>
                    <a:pt x="25637" y="80214"/>
                  </a:lnTo>
                  <a:lnTo>
                    <a:pt x="24652" y="78696"/>
                  </a:lnTo>
                  <a:lnTo>
                    <a:pt x="24347" y="77350"/>
                  </a:lnTo>
                  <a:lnTo>
                    <a:pt x="23603" y="76122"/>
                  </a:lnTo>
                  <a:lnTo>
                    <a:pt x="23212" y="75707"/>
                  </a:lnTo>
                  <a:lnTo>
                    <a:pt x="22633" y="74033"/>
                  </a:lnTo>
                  <a:lnTo>
                    <a:pt x="22508" y="73407"/>
                  </a:lnTo>
                  <a:lnTo>
                    <a:pt x="22226" y="73329"/>
                  </a:lnTo>
                  <a:lnTo>
                    <a:pt x="21820" y="72789"/>
                  </a:lnTo>
                  <a:lnTo>
                    <a:pt x="21021" y="70998"/>
                  </a:lnTo>
                  <a:lnTo>
                    <a:pt x="20842" y="70552"/>
                  </a:lnTo>
                  <a:lnTo>
                    <a:pt x="20489" y="70395"/>
                  </a:lnTo>
                  <a:lnTo>
                    <a:pt x="19559" y="69136"/>
                  </a:lnTo>
                  <a:lnTo>
                    <a:pt x="18815" y="68697"/>
                  </a:lnTo>
                  <a:lnTo>
                    <a:pt x="18542" y="68048"/>
                  </a:lnTo>
                  <a:lnTo>
                    <a:pt x="18604" y="66296"/>
                  </a:lnTo>
                  <a:lnTo>
                    <a:pt x="18205" y="65427"/>
                  </a:lnTo>
                  <a:lnTo>
                    <a:pt x="18088" y="63776"/>
                  </a:lnTo>
                  <a:lnTo>
                    <a:pt x="18064" y="63119"/>
                  </a:lnTo>
                  <a:lnTo>
                    <a:pt x="17681" y="62384"/>
                  </a:lnTo>
                  <a:lnTo>
                    <a:pt x="17047" y="61907"/>
                  </a:lnTo>
                  <a:lnTo>
                    <a:pt x="16938" y="60710"/>
                  </a:lnTo>
                  <a:lnTo>
                    <a:pt x="16781" y="57768"/>
                  </a:lnTo>
                  <a:lnTo>
                    <a:pt x="16476" y="57252"/>
                  </a:lnTo>
                  <a:lnTo>
                    <a:pt x="13800" y="57291"/>
                  </a:lnTo>
                  <a:lnTo>
                    <a:pt x="13534" y="57580"/>
                  </a:lnTo>
                  <a:lnTo>
                    <a:pt x="12377" y="57753"/>
                  </a:lnTo>
                  <a:lnTo>
                    <a:pt x="11086" y="57784"/>
                  </a:lnTo>
                  <a:lnTo>
                    <a:pt x="9912" y="57393"/>
                  </a:lnTo>
                  <a:lnTo>
                    <a:pt x="8950" y="56876"/>
                  </a:lnTo>
                  <a:lnTo>
                    <a:pt x="8739" y="56235"/>
                  </a:lnTo>
                  <a:lnTo>
                    <a:pt x="8887" y="54193"/>
                  </a:lnTo>
                  <a:lnTo>
                    <a:pt x="7330" y="52644"/>
                  </a:lnTo>
                  <a:lnTo>
                    <a:pt x="4866" y="50727"/>
                  </a:lnTo>
                  <a:lnTo>
                    <a:pt x="4123" y="48294"/>
                  </a:lnTo>
                  <a:lnTo>
                    <a:pt x="3215" y="46776"/>
                  </a:lnTo>
                  <a:lnTo>
                    <a:pt x="485" y="43600"/>
                  </a:lnTo>
                  <a:lnTo>
                    <a:pt x="0" y="41425"/>
                  </a:lnTo>
                  <a:lnTo>
                    <a:pt x="0" y="39884"/>
                  </a:lnTo>
                  <a:lnTo>
                    <a:pt x="954" y="38476"/>
                  </a:lnTo>
                  <a:lnTo>
                    <a:pt x="2292" y="35988"/>
                  </a:lnTo>
                  <a:lnTo>
                    <a:pt x="2848" y="33735"/>
                  </a:lnTo>
                  <a:lnTo>
                    <a:pt x="3254" y="32561"/>
                  </a:lnTo>
                  <a:lnTo>
                    <a:pt x="3943" y="31020"/>
                  </a:lnTo>
                  <a:lnTo>
                    <a:pt x="4569" y="29025"/>
                  </a:lnTo>
                  <a:lnTo>
                    <a:pt x="4091" y="27796"/>
                  </a:lnTo>
                  <a:lnTo>
                    <a:pt x="3278" y="26600"/>
                  </a:lnTo>
                  <a:lnTo>
                    <a:pt x="3012" y="25692"/>
                  </a:lnTo>
                  <a:lnTo>
                    <a:pt x="3802" y="24378"/>
                  </a:lnTo>
                  <a:lnTo>
                    <a:pt x="4592" y="23447"/>
                  </a:lnTo>
                  <a:lnTo>
                    <a:pt x="5492" y="23322"/>
                  </a:lnTo>
                  <a:lnTo>
                    <a:pt x="6634" y="22758"/>
                  </a:lnTo>
                  <a:lnTo>
                    <a:pt x="7534" y="21960"/>
                  </a:lnTo>
                  <a:lnTo>
                    <a:pt x="8903" y="21749"/>
                  </a:lnTo>
                  <a:lnTo>
                    <a:pt x="10608" y="21663"/>
                  </a:lnTo>
                  <a:lnTo>
                    <a:pt x="14098" y="21663"/>
                  </a:lnTo>
                  <a:lnTo>
                    <a:pt x="15882" y="21319"/>
                  </a:lnTo>
                  <a:lnTo>
                    <a:pt x="16437" y="20677"/>
                  </a:lnTo>
                  <a:lnTo>
                    <a:pt x="16351" y="19441"/>
                  </a:lnTo>
                  <a:lnTo>
                    <a:pt x="17235" y="18322"/>
                  </a:lnTo>
                  <a:lnTo>
                    <a:pt x="18166" y="17853"/>
                  </a:lnTo>
                  <a:lnTo>
                    <a:pt x="18542" y="17485"/>
                  </a:lnTo>
                  <a:lnTo>
                    <a:pt x="18596" y="17071"/>
                  </a:lnTo>
                  <a:lnTo>
                    <a:pt x="18354" y="16695"/>
                  </a:lnTo>
                  <a:lnTo>
                    <a:pt x="17978" y="16445"/>
                  </a:lnTo>
                  <a:lnTo>
                    <a:pt x="17008" y="16359"/>
                  </a:lnTo>
                  <a:lnTo>
                    <a:pt x="16155" y="14418"/>
                  </a:lnTo>
                  <a:lnTo>
                    <a:pt x="16742" y="13574"/>
                  </a:lnTo>
                  <a:lnTo>
                    <a:pt x="17493" y="12017"/>
                  </a:lnTo>
                  <a:lnTo>
                    <a:pt x="17704" y="11133"/>
                  </a:lnTo>
                  <a:lnTo>
                    <a:pt x="18870" y="9756"/>
                  </a:lnTo>
                  <a:lnTo>
                    <a:pt x="19152" y="10178"/>
                  </a:lnTo>
                  <a:lnTo>
                    <a:pt x="20051" y="7659"/>
                  </a:lnTo>
                  <a:lnTo>
                    <a:pt x="20161" y="5609"/>
                  </a:lnTo>
                  <a:lnTo>
                    <a:pt x="20849" y="3591"/>
                  </a:lnTo>
                  <a:lnTo>
                    <a:pt x="21906" y="1197"/>
                  </a:lnTo>
                  <a:lnTo>
                    <a:pt x="23807" y="8"/>
                  </a:lnTo>
                  <a:lnTo>
                    <a:pt x="34877" y="1220"/>
                  </a:lnTo>
                  <a:lnTo>
                    <a:pt x="39931" y="2362"/>
                  </a:lnTo>
                  <a:lnTo>
                    <a:pt x="46432" y="4334"/>
                  </a:lnTo>
                  <a:lnTo>
                    <a:pt x="47355" y="6446"/>
                  </a:lnTo>
                  <a:lnTo>
                    <a:pt x="47402" y="4334"/>
                  </a:lnTo>
                  <a:lnTo>
                    <a:pt x="47081" y="2206"/>
                  </a:lnTo>
                  <a:lnTo>
                    <a:pt x="48881" y="696"/>
                  </a:lnTo>
                  <a:lnTo>
                    <a:pt x="52824" y="164"/>
                  </a:lnTo>
                  <a:lnTo>
                    <a:pt x="58730" y="892"/>
                  </a:lnTo>
                  <a:lnTo>
                    <a:pt x="63808" y="0"/>
                  </a:lnTo>
                  <a:lnTo>
                    <a:pt x="70716" y="109"/>
                  </a:lnTo>
                  <a:lnTo>
                    <a:pt x="81199" y="1831"/>
                  </a:lnTo>
                  <a:lnTo>
                    <a:pt x="85894" y="3004"/>
                  </a:lnTo>
                  <a:lnTo>
                    <a:pt x="87826" y="4068"/>
                  </a:lnTo>
                  <a:lnTo>
                    <a:pt x="88193" y="5977"/>
                  </a:lnTo>
                  <a:lnTo>
                    <a:pt x="88014" y="8426"/>
                  </a:lnTo>
                  <a:lnTo>
                    <a:pt x="87247" y="1076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3" name="Freeform: Shape 782">
              <a:extLst>
                <a:ext uri="{FF2B5EF4-FFF2-40B4-BE49-F238E27FC236}">
                  <a16:creationId xmlns:a16="http://schemas.microsoft.com/office/drawing/2014/main" id="{9E986197-9D35-69BD-E6D6-4EFDF5ECDA92}"/>
                </a:ext>
              </a:extLst>
            </p:cNvPr>
            <p:cNvSpPr>
              <a:spLocks/>
            </p:cNvSpPr>
            <p:nvPr/>
          </p:nvSpPr>
          <p:spPr>
            <a:xfrm>
              <a:off x="7781091" y="4379980"/>
              <a:ext cx="244177" cy="192472"/>
            </a:xfrm>
            <a:custGeom>
              <a:avLst/>
              <a:gdLst>
                <a:gd name="connsiteX0" fmla="*/ 215434 w 244177"/>
                <a:gd name="connsiteY0" fmla="*/ 52855 h 192472"/>
                <a:gd name="connsiteX1" fmla="*/ 214018 w 244177"/>
                <a:gd name="connsiteY1" fmla="*/ 55679 h 192472"/>
                <a:gd name="connsiteX2" fmla="*/ 213564 w 244177"/>
                <a:gd name="connsiteY2" fmla="*/ 57690 h 192472"/>
                <a:gd name="connsiteX3" fmla="*/ 213424 w 244177"/>
                <a:gd name="connsiteY3" fmla="*/ 59380 h 192472"/>
                <a:gd name="connsiteX4" fmla="*/ 213509 w 244177"/>
                <a:gd name="connsiteY4" fmla="*/ 60358 h 192472"/>
                <a:gd name="connsiteX5" fmla="*/ 213666 w 244177"/>
                <a:gd name="connsiteY5" fmla="*/ 60984 h 192472"/>
                <a:gd name="connsiteX6" fmla="*/ 213736 w 244177"/>
                <a:gd name="connsiteY6" fmla="*/ 61132 h 192472"/>
                <a:gd name="connsiteX7" fmla="*/ 213799 w 244177"/>
                <a:gd name="connsiteY7" fmla="*/ 61234 h 192472"/>
                <a:gd name="connsiteX8" fmla="*/ 213861 w 244177"/>
                <a:gd name="connsiteY8" fmla="*/ 61304 h 192472"/>
                <a:gd name="connsiteX9" fmla="*/ 213932 w 244177"/>
                <a:gd name="connsiteY9" fmla="*/ 61328 h 192472"/>
                <a:gd name="connsiteX10" fmla="*/ 218016 w 244177"/>
                <a:gd name="connsiteY10" fmla="*/ 61344 h 192472"/>
                <a:gd name="connsiteX11" fmla="*/ 218039 w 244177"/>
                <a:gd name="connsiteY11" fmla="*/ 61344 h 192472"/>
                <a:gd name="connsiteX12" fmla="*/ 218039 w 244177"/>
                <a:gd name="connsiteY12" fmla="*/ 61344 h 192472"/>
                <a:gd name="connsiteX13" fmla="*/ 218016 w 244177"/>
                <a:gd name="connsiteY13" fmla="*/ 62243 h 192472"/>
                <a:gd name="connsiteX14" fmla="*/ 218180 w 244177"/>
                <a:gd name="connsiteY14" fmla="*/ 66718 h 192472"/>
                <a:gd name="connsiteX15" fmla="*/ 218321 w 244177"/>
                <a:gd name="connsiteY15" fmla="*/ 70630 h 192472"/>
                <a:gd name="connsiteX16" fmla="*/ 218556 w 244177"/>
                <a:gd name="connsiteY16" fmla="*/ 77022 h 192472"/>
                <a:gd name="connsiteX17" fmla="*/ 218563 w 244177"/>
                <a:gd name="connsiteY17" fmla="*/ 78688 h 192472"/>
                <a:gd name="connsiteX18" fmla="*/ 218407 w 244177"/>
                <a:gd name="connsiteY18" fmla="*/ 80761 h 192472"/>
                <a:gd name="connsiteX19" fmla="*/ 217922 w 244177"/>
                <a:gd name="connsiteY19" fmla="*/ 81583 h 192472"/>
                <a:gd name="connsiteX20" fmla="*/ 216764 w 244177"/>
                <a:gd name="connsiteY20" fmla="*/ 82756 h 192472"/>
                <a:gd name="connsiteX21" fmla="*/ 215301 w 244177"/>
                <a:gd name="connsiteY21" fmla="*/ 83828 h 192472"/>
                <a:gd name="connsiteX22" fmla="*/ 211609 w 244177"/>
                <a:gd name="connsiteY22" fmla="*/ 84102 h 192472"/>
                <a:gd name="connsiteX23" fmla="*/ 208526 w 244177"/>
                <a:gd name="connsiteY23" fmla="*/ 84063 h 192472"/>
                <a:gd name="connsiteX24" fmla="*/ 206343 w 244177"/>
                <a:gd name="connsiteY24" fmla="*/ 83828 h 192472"/>
                <a:gd name="connsiteX25" fmla="*/ 203355 w 244177"/>
                <a:gd name="connsiteY25" fmla="*/ 83734 h 192472"/>
                <a:gd name="connsiteX26" fmla="*/ 200546 w 244177"/>
                <a:gd name="connsiteY26" fmla="*/ 83961 h 192472"/>
                <a:gd name="connsiteX27" fmla="*/ 199513 w 244177"/>
                <a:gd name="connsiteY27" fmla="*/ 84869 h 192472"/>
                <a:gd name="connsiteX28" fmla="*/ 197996 w 244177"/>
                <a:gd name="connsiteY28" fmla="*/ 88068 h 192472"/>
                <a:gd name="connsiteX29" fmla="*/ 195805 w 244177"/>
                <a:gd name="connsiteY29" fmla="*/ 92708 h 192472"/>
                <a:gd name="connsiteX30" fmla="*/ 194647 w 244177"/>
                <a:gd name="connsiteY30" fmla="*/ 94671 h 192472"/>
                <a:gd name="connsiteX31" fmla="*/ 194350 w 244177"/>
                <a:gd name="connsiteY31" fmla="*/ 95814 h 192472"/>
                <a:gd name="connsiteX32" fmla="*/ 194694 w 244177"/>
                <a:gd name="connsiteY32" fmla="*/ 96494 h 192472"/>
                <a:gd name="connsiteX33" fmla="*/ 196142 w 244177"/>
                <a:gd name="connsiteY33" fmla="*/ 97480 h 192472"/>
                <a:gd name="connsiteX34" fmla="*/ 199333 w 244177"/>
                <a:gd name="connsiteY34" fmla="*/ 98873 h 192472"/>
                <a:gd name="connsiteX35" fmla="*/ 202987 w 244177"/>
                <a:gd name="connsiteY35" fmla="*/ 99686 h 192472"/>
                <a:gd name="connsiteX36" fmla="*/ 205709 w 244177"/>
                <a:gd name="connsiteY36" fmla="*/ 100038 h 192472"/>
                <a:gd name="connsiteX37" fmla="*/ 207564 w 244177"/>
                <a:gd name="connsiteY37" fmla="*/ 100422 h 192472"/>
                <a:gd name="connsiteX38" fmla="*/ 208996 w 244177"/>
                <a:gd name="connsiteY38" fmla="*/ 100844 h 192472"/>
                <a:gd name="connsiteX39" fmla="*/ 214182 w 244177"/>
                <a:gd name="connsiteY39" fmla="*/ 104396 h 192472"/>
                <a:gd name="connsiteX40" fmla="*/ 215841 w 244177"/>
                <a:gd name="connsiteY40" fmla="*/ 106047 h 192472"/>
                <a:gd name="connsiteX41" fmla="*/ 216772 w 244177"/>
                <a:gd name="connsiteY41" fmla="*/ 107510 h 192472"/>
                <a:gd name="connsiteX42" fmla="*/ 216991 w 244177"/>
                <a:gd name="connsiteY42" fmla="*/ 109067 h 192472"/>
                <a:gd name="connsiteX43" fmla="*/ 217734 w 244177"/>
                <a:gd name="connsiteY43" fmla="*/ 110639 h 192472"/>
                <a:gd name="connsiteX44" fmla="*/ 220731 w 244177"/>
                <a:gd name="connsiteY44" fmla="*/ 113745 h 192472"/>
                <a:gd name="connsiteX45" fmla="*/ 222459 w 244177"/>
                <a:gd name="connsiteY45" fmla="*/ 115537 h 192472"/>
                <a:gd name="connsiteX46" fmla="*/ 226958 w 244177"/>
                <a:gd name="connsiteY46" fmla="*/ 117837 h 192472"/>
                <a:gd name="connsiteX47" fmla="*/ 228687 w 244177"/>
                <a:gd name="connsiteY47" fmla="*/ 120442 h 192472"/>
                <a:gd name="connsiteX48" fmla="*/ 230353 w 244177"/>
                <a:gd name="connsiteY48" fmla="*/ 121701 h 192472"/>
                <a:gd name="connsiteX49" fmla="*/ 231933 w 244177"/>
                <a:gd name="connsiteY49" fmla="*/ 123063 h 192472"/>
                <a:gd name="connsiteX50" fmla="*/ 232779 w 244177"/>
                <a:gd name="connsiteY50" fmla="*/ 125089 h 192472"/>
                <a:gd name="connsiteX51" fmla="*/ 234727 w 244177"/>
                <a:gd name="connsiteY51" fmla="*/ 130964 h 192472"/>
                <a:gd name="connsiteX52" fmla="*/ 236041 w 244177"/>
                <a:gd name="connsiteY52" fmla="*/ 134047 h 192472"/>
                <a:gd name="connsiteX53" fmla="*/ 237387 w 244177"/>
                <a:gd name="connsiteY53" fmla="*/ 136566 h 192472"/>
                <a:gd name="connsiteX54" fmla="*/ 237919 w 244177"/>
                <a:gd name="connsiteY54" fmla="*/ 140658 h 192472"/>
                <a:gd name="connsiteX55" fmla="*/ 238982 w 244177"/>
                <a:gd name="connsiteY55" fmla="*/ 142488 h 192472"/>
                <a:gd name="connsiteX56" fmla="*/ 240078 w 244177"/>
                <a:gd name="connsiteY56" fmla="*/ 144718 h 192472"/>
                <a:gd name="connsiteX57" fmla="*/ 241893 w 244177"/>
                <a:gd name="connsiteY57" fmla="*/ 146736 h 192472"/>
                <a:gd name="connsiteX58" fmla="*/ 243825 w 244177"/>
                <a:gd name="connsiteY58" fmla="*/ 148270 h 192472"/>
                <a:gd name="connsiteX59" fmla="*/ 244177 w 244177"/>
                <a:gd name="connsiteY59" fmla="*/ 148684 h 192472"/>
                <a:gd name="connsiteX60" fmla="*/ 240140 w 244177"/>
                <a:gd name="connsiteY60" fmla="*/ 152635 h 192472"/>
                <a:gd name="connsiteX61" fmla="*/ 235611 w 244177"/>
                <a:gd name="connsiteY61" fmla="*/ 157063 h 192472"/>
                <a:gd name="connsiteX62" fmla="*/ 230377 w 244177"/>
                <a:gd name="connsiteY62" fmla="*/ 162195 h 192472"/>
                <a:gd name="connsiteX63" fmla="*/ 224674 w 244177"/>
                <a:gd name="connsiteY63" fmla="*/ 167766 h 192472"/>
                <a:gd name="connsiteX64" fmla="*/ 220206 w 244177"/>
                <a:gd name="connsiteY64" fmla="*/ 172178 h 192472"/>
                <a:gd name="connsiteX65" fmla="*/ 215802 w 244177"/>
                <a:gd name="connsiteY65" fmla="*/ 176528 h 192472"/>
                <a:gd name="connsiteX66" fmla="*/ 210654 w 244177"/>
                <a:gd name="connsiteY66" fmla="*/ 181668 h 192472"/>
                <a:gd name="connsiteX67" fmla="*/ 206852 w 244177"/>
                <a:gd name="connsiteY67" fmla="*/ 185462 h 192472"/>
                <a:gd name="connsiteX68" fmla="*/ 206218 w 244177"/>
                <a:gd name="connsiteY68" fmla="*/ 185994 h 192472"/>
                <a:gd name="connsiteX69" fmla="*/ 205115 w 244177"/>
                <a:gd name="connsiteY69" fmla="*/ 186699 h 192472"/>
                <a:gd name="connsiteX70" fmla="*/ 201493 w 244177"/>
                <a:gd name="connsiteY70" fmla="*/ 186714 h 192472"/>
                <a:gd name="connsiteX71" fmla="*/ 197753 w 244177"/>
                <a:gd name="connsiteY71" fmla="*/ 186268 h 192472"/>
                <a:gd name="connsiteX72" fmla="*/ 194311 w 244177"/>
                <a:gd name="connsiteY72" fmla="*/ 183960 h 192472"/>
                <a:gd name="connsiteX73" fmla="*/ 190814 w 244177"/>
                <a:gd name="connsiteY73" fmla="*/ 185752 h 192472"/>
                <a:gd name="connsiteX74" fmla="*/ 188599 w 244177"/>
                <a:gd name="connsiteY74" fmla="*/ 186315 h 192472"/>
                <a:gd name="connsiteX75" fmla="*/ 187278 w 244177"/>
                <a:gd name="connsiteY75" fmla="*/ 186519 h 192472"/>
                <a:gd name="connsiteX76" fmla="*/ 184156 w 244177"/>
                <a:gd name="connsiteY76" fmla="*/ 186808 h 192472"/>
                <a:gd name="connsiteX77" fmla="*/ 179783 w 244177"/>
                <a:gd name="connsiteY77" fmla="*/ 187770 h 192472"/>
                <a:gd name="connsiteX78" fmla="*/ 177804 w 244177"/>
                <a:gd name="connsiteY78" fmla="*/ 188967 h 192472"/>
                <a:gd name="connsiteX79" fmla="*/ 176732 w 244177"/>
                <a:gd name="connsiteY79" fmla="*/ 189914 h 192472"/>
                <a:gd name="connsiteX80" fmla="*/ 175848 w 244177"/>
                <a:gd name="connsiteY80" fmla="*/ 191658 h 192472"/>
                <a:gd name="connsiteX81" fmla="*/ 175402 w 244177"/>
                <a:gd name="connsiteY81" fmla="*/ 191838 h 192472"/>
                <a:gd name="connsiteX82" fmla="*/ 174596 w 244177"/>
                <a:gd name="connsiteY82" fmla="*/ 191635 h 192472"/>
                <a:gd name="connsiteX83" fmla="*/ 173477 w 244177"/>
                <a:gd name="connsiteY83" fmla="*/ 190931 h 192472"/>
                <a:gd name="connsiteX84" fmla="*/ 171138 w 244177"/>
                <a:gd name="connsiteY84" fmla="*/ 189922 h 192472"/>
                <a:gd name="connsiteX85" fmla="*/ 169956 w 244177"/>
                <a:gd name="connsiteY85" fmla="*/ 187700 h 192472"/>
                <a:gd name="connsiteX86" fmla="*/ 168877 w 244177"/>
                <a:gd name="connsiteY86" fmla="*/ 186362 h 192472"/>
                <a:gd name="connsiteX87" fmla="*/ 167977 w 244177"/>
                <a:gd name="connsiteY87" fmla="*/ 185658 h 192472"/>
                <a:gd name="connsiteX88" fmla="*/ 164269 w 244177"/>
                <a:gd name="connsiteY88" fmla="*/ 187872 h 192472"/>
                <a:gd name="connsiteX89" fmla="*/ 162469 w 244177"/>
                <a:gd name="connsiteY89" fmla="*/ 188388 h 192472"/>
                <a:gd name="connsiteX90" fmla="*/ 160999 w 244177"/>
                <a:gd name="connsiteY90" fmla="*/ 188326 h 192472"/>
                <a:gd name="connsiteX91" fmla="*/ 158308 w 244177"/>
                <a:gd name="connsiteY91" fmla="*/ 187082 h 192472"/>
                <a:gd name="connsiteX92" fmla="*/ 155335 w 244177"/>
                <a:gd name="connsiteY92" fmla="*/ 186018 h 192472"/>
                <a:gd name="connsiteX93" fmla="*/ 153801 w 244177"/>
                <a:gd name="connsiteY93" fmla="*/ 186026 h 192472"/>
                <a:gd name="connsiteX94" fmla="*/ 151509 w 244177"/>
                <a:gd name="connsiteY94" fmla="*/ 187356 h 192472"/>
                <a:gd name="connsiteX95" fmla="*/ 148904 w 244177"/>
                <a:gd name="connsiteY95" fmla="*/ 189343 h 192472"/>
                <a:gd name="connsiteX96" fmla="*/ 147566 w 244177"/>
                <a:gd name="connsiteY96" fmla="*/ 191306 h 192472"/>
                <a:gd name="connsiteX97" fmla="*/ 146916 w 244177"/>
                <a:gd name="connsiteY97" fmla="*/ 192472 h 192472"/>
                <a:gd name="connsiteX98" fmla="*/ 146439 w 244177"/>
                <a:gd name="connsiteY98" fmla="*/ 191541 h 192472"/>
                <a:gd name="connsiteX99" fmla="*/ 146001 w 244177"/>
                <a:gd name="connsiteY99" fmla="*/ 190673 h 192472"/>
                <a:gd name="connsiteX100" fmla="*/ 145125 w 244177"/>
                <a:gd name="connsiteY100" fmla="*/ 189562 h 192472"/>
                <a:gd name="connsiteX101" fmla="*/ 143865 w 244177"/>
                <a:gd name="connsiteY101" fmla="*/ 189124 h 192472"/>
                <a:gd name="connsiteX102" fmla="*/ 142723 w 244177"/>
                <a:gd name="connsiteY102" fmla="*/ 189343 h 192472"/>
                <a:gd name="connsiteX103" fmla="*/ 141385 w 244177"/>
                <a:gd name="connsiteY103" fmla="*/ 189562 h 192472"/>
                <a:gd name="connsiteX104" fmla="*/ 140783 w 244177"/>
                <a:gd name="connsiteY104" fmla="*/ 188928 h 192472"/>
                <a:gd name="connsiteX105" fmla="*/ 140658 w 244177"/>
                <a:gd name="connsiteY105" fmla="*/ 187403 h 192472"/>
                <a:gd name="connsiteX106" fmla="*/ 140290 w 244177"/>
                <a:gd name="connsiteY106" fmla="*/ 185994 h 192472"/>
                <a:gd name="connsiteX107" fmla="*/ 139664 w 244177"/>
                <a:gd name="connsiteY107" fmla="*/ 184938 h 192472"/>
                <a:gd name="connsiteX108" fmla="*/ 137740 w 244177"/>
                <a:gd name="connsiteY108" fmla="*/ 183882 h 192472"/>
                <a:gd name="connsiteX109" fmla="*/ 132780 w 244177"/>
                <a:gd name="connsiteY109" fmla="*/ 181738 h 192472"/>
                <a:gd name="connsiteX110" fmla="*/ 128970 w 244177"/>
                <a:gd name="connsiteY110" fmla="*/ 177459 h 192472"/>
                <a:gd name="connsiteX111" fmla="*/ 127053 w 244177"/>
                <a:gd name="connsiteY111" fmla="*/ 175472 h 192472"/>
                <a:gd name="connsiteX112" fmla="*/ 125652 w 244177"/>
                <a:gd name="connsiteY112" fmla="*/ 174189 h 192472"/>
                <a:gd name="connsiteX113" fmla="*/ 123665 w 244177"/>
                <a:gd name="connsiteY113" fmla="*/ 170825 h 192472"/>
                <a:gd name="connsiteX114" fmla="*/ 121404 w 244177"/>
                <a:gd name="connsiteY114" fmla="*/ 168509 h 192472"/>
                <a:gd name="connsiteX115" fmla="*/ 118666 w 244177"/>
                <a:gd name="connsiteY115" fmla="*/ 167429 h 192472"/>
                <a:gd name="connsiteX116" fmla="*/ 116859 w 244177"/>
                <a:gd name="connsiteY116" fmla="*/ 167961 h 192472"/>
                <a:gd name="connsiteX117" fmla="*/ 114997 w 244177"/>
                <a:gd name="connsiteY117" fmla="*/ 170441 h 192472"/>
                <a:gd name="connsiteX118" fmla="*/ 111484 w 244177"/>
                <a:gd name="connsiteY118" fmla="*/ 172773 h 192472"/>
                <a:gd name="connsiteX119" fmla="*/ 109872 w 244177"/>
                <a:gd name="connsiteY119" fmla="*/ 172851 h 192472"/>
                <a:gd name="connsiteX120" fmla="*/ 107807 w 244177"/>
                <a:gd name="connsiteY120" fmla="*/ 171592 h 192472"/>
                <a:gd name="connsiteX121" fmla="*/ 105210 w 244177"/>
                <a:gd name="connsiteY121" fmla="*/ 170692 h 192472"/>
                <a:gd name="connsiteX122" fmla="*/ 100555 w 244177"/>
                <a:gd name="connsiteY122" fmla="*/ 170301 h 192472"/>
                <a:gd name="connsiteX123" fmla="*/ 98630 w 244177"/>
                <a:gd name="connsiteY123" fmla="*/ 171404 h 192472"/>
                <a:gd name="connsiteX124" fmla="*/ 96111 w 244177"/>
                <a:gd name="connsiteY124" fmla="*/ 173187 h 192472"/>
                <a:gd name="connsiteX125" fmla="*/ 93975 w 244177"/>
                <a:gd name="connsiteY125" fmla="*/ 174251 h 192472"/>
                <a:gd name="connsiteX126" fmla="*/ 92653 w 244177"/>
                <a:gd name="connsiteY126" fmla="*/ 174377 h 192472"/>
                <a:gd name="connsiteX127" fmla="*/ 91417 w 244177"/>
                <a:gd name="connsiteY127" fmla="*/ 173946 h 192472"/>
                <a:gd name="connsiteX128" fmla="*/ 90017 w 244177"/>
                <a:gd name="connsiteY128" fmla="*/ 173719 h 192472"/>
                <a:gd name="connsiteX129" fmla="*/ 88804 w 244177"/>
                <a:gd name="connsiteY129" fmla="*/ 173680 h 192472"/>
                <a:gd name="connsiteX130" fmla="*/ 86316 w 244177"/>
                <a:gd name="connsiteY130" fmla="*/ 172053 h 192472"/>
                <a:gd name="connsiteX131" fmla="*/ 85025 w 244177"/>
                <a:gd name="connsiteY131" fmla="*/ 170856 h 192472"/>
                <a:gd name="connsiteX132" fmla="*/ 84164 w 244177"/>
                <a:gd name="connsiteY132" fmla="*/ 169706 h 192472"/>
                <a:gd name="connsiteX133" fmla="*/ 82756 w 244177"/>
                <a:gd name="connsiteY133" fmla="*/ 168924 h 192472"/>
                <a:gd name="connsiteX134" fmla="*/ 81114 w 244177"/>
                <a:gd name="connsiteY134" fmla="*/ 168266 h 192472"/>
                <a:gd name="connsiteX135" fmla="*/ 79940 w 244177"/>
                <a:gd name="connsiteY135" fmla="*/ 167242 h 192472"/>
                <a:gd name="connsiteX136" fmla="*/ 79353 w 244177"/>
                <a:gd name="connsiteY136" fmla="*/ 165959 h 192472"/>
                <a:gd name="connsiteX137" fmla="*/ 78422 w 244177"/>
                <a:gd name="connsiteY137" fmla="*/ 164316 h 192472"/>
                <a:gd name="connsiteX138" fmla="*/ 77217 w 244177"/>
                <a:gd name="connsiteY138" fmla="*/ 162837 h 192472"/>
                <a:gd name="connsiteX139" fmla="*/ 73415 w 244177"/>
                <a:gd name="connsiteY139" fmla="*/ 160177 h 192472"/>
                <a:gd name="connsiteX140" fmla="*/ 72281 w 244177"/>
                <a:gd name="connsiteY140" fmla="*/ 158605 h 192472"/>
                <a:gd name="connsiteX141" fmla="*/ 71483 w 244177"/>
                <a:gd name="connsiteY141" fmla="*/ 157071 h 192472"/>
                <a:gd name="connsiteX142" fmla="*/ 69934 w 244177"/>
                <a:gd name="connsiteY142" fmla="*/ 155381 h 192472"/>
                <a:gd name="connsiteX143" fmla="*/ 68267 w 244177"/>
                <a:gd name="connsiteY143" fmla="*/ 153120 h 192472"/>
                <a:gd name="connsiteX144" fmla="*/ 67735 w 244177"/>
                <a:gd name="connsiteY144" fmla="*/ 149811 h 192472"/>
                <a:gd name="connsiteX145" fmla="*/ 67665 w 244177"/>
                <a:gd name="connsiteY145" fmla="*/ 147143 h 192472"/>
                <a:gd name="connsiteX146" fmla="*/ 67313 w 244177"/>
                <a:gd name="connsiteY146" fmla="*/ 145907 h 192472"/>
                <a:gd name="connsiteX147" fmla="*/ 66609 w 244177"/>
                <a:gd name="connsiteY147" fmla="*/ 144671 h 192472"/>
                <a:gd name="connsiteX148" fmla="*/ 65787 w 244177"/>
                <a:gd name="connsiteY148" fmla="*/ 143623 h 192472"/>
                <a:gd name="connsiteX149" fmla="*/ 64465 w 244177"/>
                <a:gd name="connsiteY149" fmla="*/ 142449 h 192472"/>
                <a:gd name="connsiteX150" fmla="*/ 61367 w 244177"/>
                <a:gd name="connsiteY150" fmla="*/ 140736 h 192472"/>
                <a:gd name="connsiteX151" fmla="*/ 58160 w 244177"/>
                <a:gd name="connsiteY151" fmla="*/ 138749 h 192472"/>
                <a:gd name="connsiteX152" fmla="*/ 56626 w 244177"/>
                <a:gd name="connsiteY152" fmla="*/ 137591 h 192472"/>
                <a:gd name="connsiteX153" fmla="*/ 53708 w 244177"/>
                <a:gd name="connsiteY153" fmla="*/ 137168 h 192472"/>
                <a:gd name="connsiteX154" fmla="*/ 51963 w 244177"/>
                <a:gd name="connsiteY154" fmla="*/ 136034 h 192472"/>
                <a:gd name="connsiteX155" fmla="*/ 50500 w 244177"/>
                <a:gd name="connsiteY155" fmla="*/ 133538 h 192472"/>
                <a:gd name="connsiteX156" fmla="*/ 49914 w 244177"/>
                <a:gd name="connsiteY156" fmla="*/ 131543 h 192472"/>
                <a:gd name="connsiteX157" fmla="*/ 48435 w 244177"/>
                <a:gd name="connsiteY157" fmla="*/ 129986 h 192472"/>
                <a:gd name="connsiteX158" fmla="*/ 47802 w 244177"/>
                <a:gd name="connsiteY158" fmla="*/ 128860 h 192472"/>
                <a:gd name="connsiteX159" fmla="*/ 47449 w 244177"/>
                <a:gd name="connsiteY159" fmla="*/ 127561 h 192472"/>
                <a:gd name="connsiteX160" fmla="*/ 48623 w 244177"/>
                <a:gd name="connsiteY160" fmla="*/ 123610 h 192472"/>
                <a:gd name="connsiteX161" fmla="*/ 46925 w 244177"/>
                <a:gd name="connsiteY161" fmla="*/ 122210 h 192472"/>
                <a:gd name="connsiteX162" fmla="*/ 44398 w 244177"/>
                <a:gd name="connsiteY162" fmla="*/ 120395 h 192472"/>
                <a:gd name="connsiteX163" fmla="*/ 42583 w 244177"/>
                <a:gd name="connsiteY163" fmla="*/ 118408 h 192472"/>
                <a:gd name="connsiteX164" fmla="*/ 41480 w 244177"/>
                <a:gd name="connsiteY164" fmla="*/ 116585 h 192472"/>
                <a:gd name="connsiteX165" fmla="*/ 38233 w 244177"/>
                <a:gd name="connsiteY165" fmla="*/ 114175 h 192472"/>
                <a:gd name="connsiteX166" fmla="*/ 31161 w 244177"/>
                <a:gd name="connsiteY166" fmla="*/ 110569 h 192472"/>
                <a:gd name="connsiteX167" fmla="*/ 27077 w 244177"/>
                <a:gd name="connsiteY167" fmla="*/ 108268 h 192472"/>
                <a:gd name="connsiteX168" fmla="*/ 24847 w 244177"/>
                <a:gd name="connsiteY168" fmla="*/ 106203 h 192472"/>
                <a:gd name="connsiteX169" fmla="*/ 22899 w 244177"/>
                <a:gd name="connsiteY169" fmla="*/ 104177 h 192472"/>
                <a:gd name="connsiteX170" fmla="*/ 22704 w 244177"/>
                <a:gd name="connsiteY170" fmla="*/ 103348 h 192472"/>
                <a:gd name="connsiteX171" fmla="*/ 23964 w 244177"/>
                <a:gd name="connsiteY171" fmla="*/ 101329 h 192472"/>
                <a:gd name="connsiteX172" fmla="*/ 24151 w 244177"/>
                <a:gd name="connsiteY172" fmla="*/ 99663 h 192472"/>
                <a:gd name="connsiteX173" fmla="*/ 23118 w 244177"/>
                <a:gd name="connsiteY173" fmla="*/ 97832 h 192472"/>
                <a:gd name="connsiteX174" fmla="*/ 18878 w 244177"/>
                <a:gd name="connsiteY174" fmla="*/ 94374 h 192472"/>
                <a:gd name="connsiteX175" fmla="*/ 15498 w 244177"/>
                <a:gd name="connsiteY175" fmla="*/ 90572 h 192472"/>
                <a:gd name="connsiteX176" fmla="*/ 12940 w 244177"/>
                <a:gd name="connsiteY176" fmla="*/ 89383 h 192472"/>
                <a:gd name="connsiteX177" fmla="*/ 6775 w 244177"/>
                <a:gd name="connsiteY177" fmla="*/ 88327 h 192472"/>
                <a:gd name="connsiteX178" fmla="*/ 5007 w 244177"/>
                <a:gd name="connsiteY178" fmla="*/ 87904 h 192472"/>
                <a:gd name="connsiteX179" fmla="*/ 3161 w 244177"/>
                <a:gd name="connsiteY179" fmla="*/ 87177 h 192472"/>
                <a:gd name="connsiteX180" fmla="*/ 1338 w 244177"/>
                <a:gd name="connsiteY180" fmla="*/ 85463 h 192472"/>
                <a:gd name="connsiteX181" fmla="*/ 720 w 244177"/>
                <a:gd name="connsiteY181" fmla="*/ 83437 h 192472"/>
                <a:gd name="connsiteX182" fmla="*/ 1612 w 244177"/>
                <a:gd name="connsiteY182" fmla="*/ 80190 h 192472"/>
                <a:gd name="connsiteX183" fmla="*/ 1040 w 244177"/>
                <a:gd name="connsiteY183" fmla="*/ 79197 h 192472"/>
                <a:gd name="connsiteX184" fmla="*/ 0 w 244177"/>
                <a:gd name="connsiteY184" fmla="*/ 78923 h 192472"/>
                <a:gd name="connsiteX185" fmla="*/ 0 w 244177"/>
                <a:gd name="connsiteY185" fmla="*/ 78923 h 192472"/>
                <a:gd name="connsiteX186" fmla="*/ 282 w 244177"/>
                <a:gd name="connsiteY186" fmla="*/ 78250 h 192472"/>
                <a:gd name="connsiteX187" fmla="*/ 1447 w 244177"/>
                <a:gd name="connsiteY187" fmla="*/ 76670 h 192472"/>
                <a:gd name="connsiteX188" fmla="*/ 3349 w 244177"/>
                <a:gd name="connsiteY188" fmla="*/ 75645 h 192472"/>
                <a:gd name="connsiteX189" fmla="*/ 8442 w 244177"/>
                <a:gd name="connsiteY189" fmla="*/ 74041 h 192472"/>
                <a:gd name="connsiteX190" fmla="*/ 8724 w 244177"/>
                <a:gd name="connsiteY190" fmla="*/ 73423 h 192472"/>
                <a:gd name="connsiteX191" fmla="*/ 8825 w 244177"/>
                <a:gd name="connsiteY191" fmla="*/ 71397 h 192472"/>
                <a:gd name="connsiteX192" fmla="*/ 9240 w 244177"/>
                <a:gd name="connsiteY192" fmla="*/ 70403 h 192472"/>
                <a:gd name="connsiteX193" fmla="*/ 10992 w 244177"/>
                <a:gd name="connsiteY193" fmla="*/ 67587 h 192472"/>
                <a:gd name="connsiteX194" fmla="*/ 11242 w 244177"/>
                <a:gd name="connsiteY194" fmla="*/ 66468 h 192472"/>
                <a:gd name="connsiteX195" fmla="*/ 11321 w 244177"/>
                <a:gd name="connsiteY195" fmla="*/ 64074 h 192472"/>
                <a:gd name="connsiteX196" fmla="*/ 11556 w 244177"/>
                <a:gd name="connsiteY196" fmla="*/ 62940 h 192472"/>
                <a:gd name="connsiteX197" fmla="*/ 12064 w 244177"/>
                <a:gd name="connsiteY197" fmla="*/ 62134 h 192472"/>
                <a:gd name="connsiteX198" fmla="*/ 13457 w 244177"/>
                <a:gd name="connsiteY198" fmla="*/ 60741 h 192472"/>
                <a:gd name="connsiteX199" fmla="*/ 13942 w 244177"/>
                <a:gd name="connsiteY199" fmla="*/ 59888 h 192472"/>
                <a:gd name="connsiteX200" fmla="*/ 14153 w 244177"/>
                <a:gd name="connsiteY200" fmla="*/ 58050 h 192472"/>
                <a:gd name="connsiteX201" fmla="*/ 14004 w 244177"/>
                <a:gd name="connsiteY201" fmla="*/ 54420 h 192472"/>
                <a:gd name="connsiteX202" fmla="*/ 14716 w 244177"/>
                <a:gd name="connsiteY202" fmla="*/ 52980 h 192472"/>
                <a:gd name="connsiteX203" fmla="*/ 17924 w 244177"/>
                <a:gd name="connsiteY203" fmla="*/ 49679 h 192472"/>
                <a:gd name="connsiteX204" fmla="*/ 18784 w 244177"/>
                <a:gd name="connsiteY204" fmla="*/ 48200 h 192472"/>
                <a:gd name="connsiteX205" fmla="*/ 19074 w 244177"/>
                <a:gd name="connsiteY205" fmla="*/ 46878 h 192472"/>
                <a:gd name="connsiteX206" fmla="*/ 19042 w 244177"/>
                <a:gd name="connsiteY206" fmla="*/ 45532 h 192472"/>
                <a:gd name="connsiteX207" fmla="*/ 19238 w 244177"/>
                <a:gd name="connsiteY207" fmla="*/ 44202 h 192472"/>
                <a:gd name="connsiteX208" fmla="*/ 20192 w 244177"/>
                <a:gd name="connsiteY208" fmla="*/ 42919 h 192472"/>
                <a:gd name="connsiteX209" fmla="*/ 21006 w 244177"/>
                <a:gd name="connsiteY209" fmla="*/ 42520 h 192472"/>
                <a:gd name="connsiteX210" fmla="*/ 23369 w 244177"/>
                <a:gd name="connsiteY210" fmla="*/ 42114 h 192472"/>
                <a:gd name="connsiteX211" fmla="*/ 24980 w 244177"/>
                <a:gd name="connsiteY211" fmla="*/ 42372 h 192472"/>
                <a:gd name="connsiteX212" fmla="*/ 36246 w 244177"/>
                <a:gd name="connsiteY212" fmla="*/ 40111 h 192472"/>
                <a:gd name="connsiteX213" fmla="*/ 37568 w 244177"/>
                <a:gd name="connsiteY213" fmla="*/ 40416 h 192472"/>
                <a:gd name="connsiteX214" fmla="*/ 38155 w 244177"/>
                <a:gd name="connsiteY214" fmla="*/ 41754 h 192472"/>
                <a:gd name="connsiteX215" fmla="*/ 38100 w 244177"/>
                <a:gd name="connsiteY215" fmla="*/ 43897 h 192472"/>
                <a:gd name="connsiteX216" fmla="*/ 38296 w 244177"/>
                <a:gd name="connsiteY216" fmla="*/ 44938 h 192472"/>
                <a:gd name="connsiteX217" fmla="*/ 38898 w 244177"/>
                <a:gd name="connsiteY217" fmla="*/ 45673 h 192472"/>
                <a:gd name="connsiteX218" fmla="*/ 40690 w 244177"/>
                <a:gd name="connsiteY218" fmla="*/ 46690 h 192472"/>
                <a:gd name="connsiteX219" fmla="*/ 41926 w 244177"/>
                <a:gd name="connsiteY219" fmla="*/ 48396 h 192472"/>
                <a:gd name="connsiteX220" fmla="*/ 42591 w 244177"/>
                <a:gd name="connsiteY220" fmla="*/ 49022 h 192472"/>
                <a:gd name="connsiteX221" fmla="*/ 44398 w 244177"/>
                <a:gd name="connsiteY221" fmla="*/ 50187 h 192472"/>
                <a:gd name="connsiteX222" fmla="*/ 52777 w 244177"/>
                <a:gd name="connsiteY222" fmla="*/ 59920 h 192472"/>
                <a:gd name="connsiteX223" fmla="*/ 55140 w 244177"/>
                <a:gd name="connsiteY223" fmla="*/ 60843 h 192472"/>
                <a:gd name="connsiteX224" fmla="*/ 57432 w 244177"/>
                <a:gd name="connsiteY224" fmla="*/ 60507 h 192472"/>
                <a:gd name="connsiteX225" fmla="*/ 61985 w 244177"/>
                <a:gd name="connsiteY225" fmla="*/ 58488 h 192472"/>
                <a:gd name="connsiteX226" fmla="*/ 64262 w 244177"/>
                <a:gd name="connsiteY226" fmla="*/ 57980 h 192472"/>
                <a:gd name="connsiteX227" fmla="*/ 80190 w 244177"/>
                <a:gd name="connsiteY227" fmla="*/ 58551 h 192472"/>
                <a:gd name="connsiteX228" fmla="*/ 81974 w 244177"/>
                <a:gd name="connsiteY228" fmla="*/ 58246 h 192472"/>
                <a:gd name="connsiteX229" fmla="*/ 82084 w 244177"/>
                <a:gd name="connsiteY229" fmla="*/ 58292 h 192472"/>
                <a:gd name="connsiteX230" fmla="*/ 84509 w 244177"/>
                <a:gd name="connsiteY230" fmla="*/ 63174 h 192472"/>
                <a:gd name="connsiteX231" fmla="*/ 85659 w 244177"/>
                <a:gd name="connsiteY231" fmla="*/ 64285 h 192472"/>
                <a:gd name="connsiteX232" fmla="*/ 103129 w 244177"/>
                <a:gd name="connsiteY232" fmla="*/ 64340 h 192472"/>
                <a:gd name="connsiteX233" fmla="*/ 102800 w 244177"/>
                <a:gd name="connsiteY233" fmla="*/ 62947 h 192472"/>
                <a:gd name="connsiteX234" fmla="*/ 103019 w 244177"/>
                <a:gd name="connsiteY234" fmla="*/ 61398 h 192472"/>
                <a:gd name="connsiteX235" fmla="*/ 105061 w 244177"/>
                <a:gd name="connsiteY235" fmla="*/ 59403 h 192472"/>
                <a:gd name="connsiteX236" fmla="*/ 106094 w 244177"/>
                <a:gd name="connsiteY236" fmla="*/ 58410 h 192472"/>
                <a:gd name="connsiteX237" fmla="*/ 106094 w 244177"/>
                <a:gd name="connsiteY237" fmla="*/ 58418 h 192472"/>
                <a:gd name="connsiteX238" fmla="*/ 106532 w 244177"/>
                <a:gd name="connsiteY238" fmla="*/ 58058 h 192472"/>
                <a:gd name="connsiteX239" fmla="*/ 109231 w 244177"/>
                <a:gd name="connsiteY239" fmla="*/ 56626 h 192472"/>
                <a:gd name="connsiteX240" fmla="*/ 111867 w 244177"/>
                <a:gd name="connsiteY240" fmla="*/ 55672 h 192472"/>
                <a:gd name="connsiteX241" fmla="*/ 116937 w 244177"/>
                <a:gd name="connsiteY241" fmla="*/ 54553 h 192472"/>
                <a:gd name="connsiteX242" fmla="*/ 118784 w 244177"/>
                <a:gd name="connsiteY242" fmla="*/ 52785 h 192472"/>
                <a:gd name="connsiteX243" fmla="*/ 119808 w 244177"/>
                <a:gd name="connsiteY243" fmla="*/ 51173 h 192472"/>
                <a:gd name="connsiteX244" fmla="*/ 119839 w 244177"/>
                <a:gd name="connsiteY244" fmla="*/ 47989 h 192472"/>
                <a:gd name="connsiteX245" fmla="*/ 120512 w 244177"/>
                <a:gd name="connsiteY245" fmla="*/ 47465 h 192472"/>
                <a:gd name="connsiteX246" fmla="*/ 121717 w 244177"/>
                <a:gd name="connsiteY246" fmla="*/ 46729 h 192472"/>
                <a:gd name="connsiteX247" fmla="*/ 127577 w 244177"/>
                <a:gd name="connsiteY247" fmla="*/ 43882 h 192472"/>
                <a:gd name="connsiteX248" fmla="*/ 128570 w 244177"/>
                <a:gd name="connsiteY248" fmla="*/ 43279 h 192472"/>
                <a:gd name="connsiteX249" fmla="*/ 138929 w 244177"/>
                <a:gd name="connsiteY249" fmla="*/ 49890 h 192472"/>
                <a:gd name="connsiteX250" fmla="*/ 144734 w 244177"/>
                <a:gd name="connsiteY250" fmla="*/ 55124 h 192472"/>
                <a:gd name="connsiteX251" fmla="*/ 145086 w 244177"/>
                <a:gd name="connsiteY251" fmla="*/ 55382 h 192472"/>
                <a:gd name="connsiteX252" fmla="*/ 145391 w 244177"/>
                <a:gd name="connsiteY252" fmla="*/ 55476 h 192472"/>
                <a:gd name="connsiteX253" fmla="*/ 145696 w 244177"/>
                <a:gd name="connsiteY253" fmla="*/ 55296 h 192472"/>
                <a:gd name="connsiteX254" fmla="*/ 145954 w 244177"/>
                <a:gd name="connsiteY254" fmla="*/ 55053 h 192472"/>
                <a:gd name="connsiteX255" fmla="*/ 146377 w 244177"/>
                <a:gd name="connsiteY255" fmla="*/ 54897 h 192472"/>
                <a:gd name="connsiteX256" fmla="*/ 146658 w 244177"/>
                <a:gd name="connsiteY256" fmla="*/ 54827 h 192472"/>
                <a:gd name="connsiteX257" fmla="*/ 149146 w 244177"/>
                <a:gd name="connsiteY257" fmla="*/ 54756 h 192472"/>
                <a:gd name="connsiteX258" fmla="*/ 153848 w 244177"/>
                <a:gd name="connsiteY258" fmla="*/ 54498 h 192472"/>
                <a:gd name="connsiteX259" fmla="*/ 155397 w 244177"/>
                <a:gd name="connsiteY259" fmla="*/ 53872 h 192472"/>
                <a:gd name="connsiteX260" fmla="*/ 164840 w 244177"/>
                <a:gd name="connsiteY260" fmla="*/ 44523 h 192472"/>
                <a:gd name="connsiteX261" fmla="*/ 167242 w 244177"/>
                <a:gd name="connsiteY261" fmla="*/ 41542 h 192472"/>
                <a:gd name="connsiteX262" fmla="*/ 167844 w 244177"/>
                <a:gd name="connsiteY262" fmla="*/ 40932 h 192472"/>
                <a:gd name="connsiteX263" fmla="*/ 169213 w 244177"/>
                <a:gd name="connsiteY263" fmla="*/ 38812 h 192472"/>
                <a:gd name="connsiteX264" fmla="*/ 170653 w 244177"/>
                <a:gd name="connsiteY264" fmla="*/ 35151 h 192472"/>
                <a:gd name="connsiteX265" fmla="*/ 170942 w 244177"/>
                <a:gd name="connsiteY265" fmla="*/ 34736 h 192472"/>
                <a:gd name="connsiteX266" fmla="*/ 181293 w 244177"/>
                <a:gd name="connsiteY266" fmla="*/ 25958 h 192472"/>
                <a:gd name="connsiteX267" fmla="*/ 181652 w 244177"/>
                <a:gd name="connsiteY267" fmla="*/ 25262 h 192472"/>
                <a:gd name="connsiteX268" fmla="*/ 181754 w 244177"/>
                <a:gd name="connsiteY268" fmla="*/ 24706 h 192472"/>
                <a:gd name="connsiteX269" fmla="*/ 180190 w 244177"/>
                <a:gd name="connsiteY269" fmla="*/ 21749 h 192472"/>
                <a:gd name="connsiteX270" fmla="*/ 179853 w 244177"/>
                <a:gd name="connsiteY270" fmla="*/ 20247 h 192472"/>
                <a:gd name="connsiteX271" fmla="*/ 179790 w 244177"/>
                <a:gd name="connsiteY271" fmla="*/ 17931 h 192472"/>
                <a:gd name="connsiteX272" fmla="*/ 180096 w 244177"/>
                <a:gd name="connsiteY272" fmla="*/ 14333 h 192472"/>
                <a:gd name="connsiteX273" fmla="*/ 179986 w 244177"/>
                <a:gd name="connsiteY273" fmla="*/ 12056 h 192472"/>
                <a:gd name="connsiteX274" fmla="*/ 179947 w 244177"/>
                <a:gd name="connsiteY274" fmla="*/ 11790 h 192472"/>
                <a:gd name="connsiteX275" fmla="*/ 179845 w 244177"/>
                <a:gd name="connsiteY275" fmla="*/ 11438 h 192472"/>
                <a:gd name="connsiteX276" fmla="*/ 179775 w 244177"/>
                <a:gd name="connsiteY276" fmla="*/ 11305 h 192472"/>
                <a:gd name="connsiteX277" fmla="*/ 174001 w 244177"/>
                <a:gd name="connsiteY277" fmla="*/ 4827 h 192472"/>
                <a:gd name="connsiteX278" fmla="*/ 188592 w 244177"/>
                <a:gd name="connsiteY278" fmla="*/ 4765 h 192472"/>
                <a:gd name="connsiteX279" fmla="*/ 188623 w 244177"/>
                <a:gd name="connsiteY279" fmla="*/ 4225 h 192472"/>
                <a:gd name="connsiteX280" fmla="*/ 188608 w 244177"/>
                <a:gd name="connsiteY280" fmla="*/ 3943 h 192472"/>
                <a:gd name="connsiteX281" fmla="*/ 188568 w 244177"/>
                <a:gd name="connsiteY281" fmla="*/ 3685 h 192472"/>
                <a:gd name="connsiteX282" fmla="*/ 188294 w 244177"/>
                <a:gd name="connsiteY282" fmla="*/ 2910 h 192472"/>
                <a:gd name="connsiteX283" fmla="*/ 188130 w 244177"/>
                <a:gd name="connsiteY283" fmla="*/ 1870 h 192472"/>
                <a:gd name="connsiteX284" fmla="*/ 188122 w 244177"/>
                <a:gd name="connsiteY284" fmla="*/ 1588 h 192472"/>
                <a:gd name="connsiteX285" fmla="*/ 188146 w 244177"/>
                <a:gd name="connsiteY285" fmla="*/ 1299 h 192472"/>
                <a:gd name="connsiteX286" fmla="*/ 188224 w 244177"/>
                <a:gd name="connsiteY286" fmla="*/ 767 h 192472"/>
                <a:gd name="connsiteX287" fmla="*/ 188232 w 244177"/>
                <a:gd name="connsiteY287" fmla="*/ 477 h 192472"/>
                <a:gd name="connsiteX288" fmla="*/ 188217 w 244177"/>
                <a:gd name="connsiteY288" fmla="*/ 336 h 192472"/>
                <a:gd name="connsiteX289" fmla="*/ 188193 w 244177"/>
                <a:gd name="connsiteY289" fmla="*/ 211 h 192472"/>
                <a:gd name="connsiteX290" fmla="*/ 188201 w 244177"/>
                <a:gd name="connsiteY290" fmla="*/ 94 h 192472"/>
                <a:gd name="connsiteX291" fmla="*/ 188263 w 244177"/>
                <a:gd name="connsiteY291" fmla="*/ 0 h 192472"/>
                <a:gd name="connsiteX292" fmla="*/ 198746 w 244177"/>
                <a:gd name="connsiteY292" fmla="*/ 133 h 192472"/>
                <a:gd name="connsiteX293" fmla="*/ 198606 w 244177"/>
                <a:gd name="connsiteY293" fmla="*/ 1972 h 192472"/>
                <a:gd name="connsiteX294" fmla="*/ 197338 w 244177"/>
                <a:gd name="connsiteY294" fmla="*/ 6282 h 192472"/>
                <a:gd name="connsiteX295" fmla="*/ 197362 w 244177"/>
                <a:gd name="connsiteY295" fmla="*/ 8864 h 192472"/>
                <a:gd name="connsiteX296" fmla="*/ 197057 w 244177"/>
                <a:gd name="connsiteY296" fmla="*/ 11821 h 192472"/>
                <a:gd name="connsiteX297" fmla="*/ 196986 w 244177"/>
                <a:gd name="connsiteY297" fmla="*/ 12056 h 192472"/>
                <a:gd name="connsiteX298" fmla="*/ 196697 w 244177"/>
                <a:gd name="connsiteY298" fmla="*/ 12697 h 192472"/>
                <a:gd name="connsiteX299" fmla="*/ 196447 w 244177"/>
                <a:gd name="connsiteY299" fmla="*/ 13057 h 192472"/>
                <a:gd name="connsiteX300" fmla="*/ 196157 w 244177"/>
                <a:gd name="connsiteY300" fmla="*/ 13409 h 192472"/>
                <a:gd name="connsiteX301" fmla="*/ 196079 w 244177"/>
                <a:gd name="connsiteY301" fmla="*/ 13542 h 192472"/>
                <a:gd name="connsiteX302" fmla="*/ 195985 w 244177"/>
                <a:gd name="connsiteY302" fmla="*/ 13761 h 192472"/>
                <a:gd name="connsiteX303" fmla="*/ 195977 w 244177"/>
                <a:gd name="connsiteY303" fmla="*/ 14082 h 192472"/>
                <a:gd name="connsiteX304" fmla="*/ 198152 w 244177"/>
                <a:gd name="connsiteY304" fmla="*/ 30574 h 192472"/>
                <a:gd name="connsiteX305" fmla="*/ 198066 w 244177"/>
                <a:gd name="connsiteY305" fmla="*/ 30989 h 192472"/>
                <a:gd name="connsiteX306" fmla="*/ 197988 w 244177"/>
                <a:gd name="connsiteY306" fmla="*/ 31255 h 192472"/>
                <a:gd name="connsiteX307" fmla="*/ 197409 w 244177"/>
                <a:gd name="connsiteY307" fmla="*/ 32287 h 192472"/>
                <a:gd name="connsiteX308" fmla="*/ 197260 w 244177"/>
                <a:gd name="connsiteY308" fmla="*/ 32624 h 192472"/>
                <a:gd name="connsiteX309" fmla="*/ 197229 w 244177"/>
                <a:gd name="connsiteY309" fmla="*/ 32882 h 192472"/>
                <a:gd name="connsiteX310" fmla="*/ 197464 w 244177"/>
                <a:gd name="connsiteY310" fmla="*/ 33062 h 192472"/>
                <a:gd name="connsiteX311" fmla="*/ 202290 w 244177"/>
                <a:gd name="connsiteY311" fmla="*/ 34846 h 192472"/>
                <a:gd name="connsiteX312" fmla="*/ 202525 w 244177"/>
                <a:gd name="connsiteY312" fmla="*/ 34955 h 192472"/>
                <a:gd name="connsiteX313" fmla="*/ 202713 w 244177"/>
                <a:gd name="connsiteY313" fmla="*/ 35096 h 192472"/>
                <a:gd name="connsiteX314" fmla="*/ 204450 w 244177"/>
                <a:gd name="connsiteY314" fmla="*/ 37216 h 192472"/>
                <a:gd name="connsiteX315" fmla="*/ 213955 w 244177"/>
                <a:gd name="connsiteY315" fmla="*/ 45016 h 192472"/>
                <a:gd name="connsiteX316" fmla="*/ 214284 w 244177"/>
                <a:gd name="connsiteY316" fmla="*/ 45407 h 192472"/>
                <a:gd name="connsiteX317" fmla="*/ 215270 w 244177"/>
                <a:gd name="connsiteY317" fmla="*/ 47856 h 192472"/>
                <a:gd name="connsiteX318" fmla="*/ 215379 w 244177"/>
                <a:gd name="connsiteY318" fmla="*/ 48232 h 192472"/>
                <a:gd name="connsiteX319" fmla="*/ 215410 w 244177"/>
                <a:gd name="connsiteY319" fmla="*/ 48811 h 192472"/>
                <a:gd name="connsiteX320" fmla="*/ 215387 w 244177"/>
                <a:gd name="connsiteY320" fmla="*/ 49264 h 192472"/>
                <a:gd name="connsiteX321" fmla="*/ 215144 w 244177"/>
                <a:gd name="connsiteY321" fmla="*/ 50735 h 192472"/>
                <a:gd name="connsiteX322" fmla="*/ 215223 w 244177"/>
                <a:gd name="connsiteY322" fmla="*/ 51392 h 192472"/>
                <a:gd name="connsiteX323" fmla="*/ 215387 w 244177"/>
                <a:gd name="connsiteY323" fmla="*/ 51830 h 192472"/>
                <a:gd name="connsiteX324" fmla="*/ 215520 w 244177"/>
                <a:gd name="connsiteY324" fmla="*/ 52339 h 192472"/>
                <a:gd name="connsiteX325" fmla="*/ 215520 w 244177"/>
                <a:gd name="connsiteY325" fmla="*/ 52487 h 192472"/>
                <a:gd name="connsiteX326" fmla="*/ 215504 w 244177"/>
                <a:gd name="connsiteY326" fmla="*/ 52621 h 19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44177" h="192472">
                  <a:moveTo>
                    <a:pt x="215434" y="52855"/>
                  </a:moveTo>
                  <a:lnTo>
                    <a:pt x="214018" y="55679"/>
                  </a:lnTo>
                  <a:lnTo>
                    <a:pt x="213564" y="57690"/>
                  </a:lnTo>
                  <a:lnTo>
                    <a:pt x="213424" y="59380"/>
                  </a:lnTo>
                  <a:lnTo>
                    <a:pt x="213509" y="60358"/>
                  </a:lnTo>
                  <a:lnTo>
                    <a:pt x="213666" y="60984"/>
                  </a:lnTo>
                  <a:lnTo>
                    <a:pt x="213736" y="61132"/>
                  </a:lnTo>
                  <a:lnTo>
                    <a:pt x="213799" y="61234"/>
                  </a:lnTo>
                  <a:lnTo>
                    <a:pt x="213861" y="61304"/>
                  </a:lnTo>
                  <a:lnTo>
                    <a:pt x="213932" y="61328"/>
                  </a:lnTo>
                  <a:lnTo>
                    <a:pt x="218016" y="61344"/>
                  </a:lnTo>
                  <a:lnTo>
                    <a:pt x="218039" y="61344"/>
                  </a:lnTo>
                  <a:lnTo>
                    <a:pt x="218039" y="61344"/>
                  </a:lnTo>
                  <a:lnTo>
                    <a:pt x="218016" y="62243"/>
                  </a:lnTo>
                  <a:lnTo>
                    <a:pt x="218180" y="66718"/>
                  </a:lnTo>
                  <a:lnTo>
                    <a:pt x="218321" y="70630"/>
                  </a:lnTo>
                  <a:lnTo>
                    <a:pt x="218556" y="77022"/>
                  </a:lnTo>
                  <a:lnTo>
                    <a:pt x="218563" y="78688"/>
                  </a:lnTo>
                  <a:lnTo>
                    <a:pt x="218407" y="80761"/>
                  </a:lnTo>
                  <a:lnTo>
                    <a:pt x="217922" y="81583"/>
                  </a:lnTo>
                  <a:lnTo>
                    <a:pt x="216764" y="82756"/>
                  </a:lnTo>
                  <a:lnTo>
                    <a:pt x="215301" y="83828"/>
                  </a:lnTo>
                  <a:lnTo>
                    <a:pt x="211609" y="84102"/>
                  </a:lnTo>
                  <a:lnTo>
                    <a:pt x="208526" y="84063"/>
                  </a:lnTo>
                  <a:lnTo>
                    <a:pt x="206343" y="83828"/>
                  </a:lnTo>
                  <a:lnTo>
                    <a:pt x="203355" y="83734"/>
                  </a:lnTo>
                  <a:lnTo>
                    <a:pt x="200546" y="83961"/>
                  </a:lnTo>
                  <a:lnTo>
                    <a:pt x="199513" y="84869"/>
                  </a:lnTo>
                  <a:lnTo>
                    <a:pt x="197996" y="88068"/>
                  </a:lnTo>
                  <a:lnTo>
                    <a:pt x="195805" y="92708"/>
                  </a:lnTo>
                  <a:lnTo>
                    <a:pt x="194647" y="94671"/>
                  </a:lnTo>
                  <a:lnTo>
                    <a:pt x="194350" y="95814"/>
                  </a:lnTo>
                  <a:lnTo>
                    <a:pt x="194694" y="96494"/>
                  </a:lnTo>
                  <a:lnTo>
                    <a:pt x="196142" y="97480"/>
                  </a:lnTo>
                  <a:lnTo>
                    <a:pt x="199333" y="98873"/>
                  </a:lnTo>
                  <a:lnTo>
                    <a:pt x="202987" y="99686"/>
                  </a:lnTo>
                  <a:lnTo>
                    <a:pt x="205709" y="100038"/>
                  </a:lnTo>
                  <a:lnTo>
                    <a:pt x="207564" y="100422"/>
                  </a:lnTo>
                  <a:lnTo>
                    <a:pt x="208996" y="100844"/>
                  </a:lnTo>
                  <a:lnTo>
                    <a:pt x="214182" y="104396"/>
                  </a:lnTo>
                  <a:lnTo>
                    <a:pt x="215841" y="106047"/>
                  </a:lnTo>
                  <a:lnTo>
                    <a:pt x="216772" y="107510"/>
                  </a:lnTo>
                  <a:lnTo>
                    <a:pt x="216991" y="109067"/>
                  </a:lnTo>
                  <a:lnTo>
                    <a:pt x="217734" y="110639"/>
                  </a:lnTo>
                  <a:lnTo>
                    <a:pt x="220731" y="113745"/>
                  </a:lnTo>
                  <a:lnTo>
                    <a:pt x="222459" y="115537"/>
                  </a:lnTo>
                  <a:lnTo>
                    <a:pt x="226958" y="117837"/>
                  </a:lnTo>
                  <a:lnTo>
                    <a:pt x="228687" y="120442"/>
                  </a:lnTo>
                  <a:lnTo>
                    <a:pt x="230353" y="121701"/>
                  </a:lnTo>
                  <a:lnTo>
                    <a:pt x="231933" y="123063"/>
                  </a:lnTo>
                  <a:lnTo>
                    <a:pt x="232779" y="125089"/>
                  </a:lnTo>
                  <a:lnTo>
                    <a:pt x="234727" y="130964"/>
                  </a:lnTo>
                  <a:lnTo>
                    <a:pt x="236041" y="134047"/>
                  </a:lnTo>
                  <a:lnTo>
                    <a:pt x="237387" y="136566"/>
                  </a:lnTo>
                  <a:lnTo>
                    <a:pt x="237919" y="140658"/>
                  </a:lnTo>
                  <a:lnTo>
                    <a:pt x="238982" y="142488"/>
                  </a:lnTo>
                  <a:lnTo>
                    <a:pt x="240078" y="144718"/>
                  </a:lnTo>
                  <a:lnTo>
                    <a:pt x="241893" y="146736"/>
                  </a:lnTo>
                  <a:lnTo>
                    <a:pt x="243825" y="148270"/>
                  </a:lnTo>
                  <a:lnTo>
                    <a:pt x="244177" y="148684"/>
                  </a:lnTo>
                  <a:lnTo>
                    <a:pt x="240140" y="152635"/>
                  </a:lnTo>
                  <a:lnTo>
                    <a:pt x="235611" y="157063"/>
                  </a:lnTo>
                  <a:lnTo>
                    <a:pt x="230377" y="162195"/>
                  </a:lnTo>
                  <a:lnTo>
                    <a:pt x="224674" y="167766"/>
                  </a:lnTo>
                  <a:lnTo>
                    <a:pt x="220206" y="172178"/>
                  </a:lnTo>
                  <a:lnTo>
                    <a:pt x="215802" y="176528"/>
                  </a:lnTo>
                  <a:lnTo>
                    <a:pt x="210654" y="181668"/>
                  </a:lnTo>
                  <a:lnTo>
                    <a:pt x="206852" y="185462"/>
                  </a:lnTo>
                  <a:lnTo>
                    <a:pt x="206218" y="185994"/>
                  </a:lnTo>
                  <a:lnTo>
                    <a:pt x="205115" y="186699"/>
                  </a:lnTo>
                  <a:lnTo>
                    <a:pt x="201493" y="186714"/>
                  </a:lnTo>
                  <a:lnTo>
                    <a:pt x="197753" y="186268"/>
                  </a:lnTo>
                  <a:lnTo>
                    <a:pt x="194311" y="183960"/>
                  </a:lnTo>
                  <a:lnTo>
                    <a:pt x="190814" y="185752"/>
                  </a:lnTo>
                  <a:lnTo>
                    <a:pt x="188599" y="186315"/>
                  </a:lnTo>
                  <a:lnTo>
                    <a:pt x="187278" y="186519"/>
                  </a:lnTo>
                  <a:lnTo>
                    <a:pt x="184156" y="186808"/>
                  </a:lnTo>
                  <a:lnTo>
                    <a:pt x="179783" y="187770"/>
                  </a:lnTo>
                  <a:lnTo>
                    <a:pt x="177804" y="188967"/>
                  </a:lnTo>
                  <a:lnTo>
                    <a:pt x="176732" y="189914"/>
                  </a:lnTo>
                  <a:lnTo>
                    <a:pt x="175848" y="191658"/>
                  </a:lnTo>
                  <a:lnTo>
                    <a:pt x="175402" y="191838"/>
                  </a:lnTo>
                  <a:lnTo>
                    <a:pt x="174596" y="191635"/>
                  </a:lnTo>
                  <a:lnTo>
                    <a:pt x="173477" y="190931"/>
                  </a:lnTo>
                  <a:lnTo>
                    <a:pt x="171138" y="189922"/>
                  </a:lnTo>
                  <a:lnTo>
                    <a:pt x="169956" y="187700"/>
                  </a:lnTo>
                  <a:lnTo>
                    <a:pt x="168877" y="186362"/>
                  </a:lnTo>
                  <a:lnTo>
                    <a:pt x="167977" y="185658"/>
                  </a:lnTo>
                  <a:lnTo>
                    <a:pt x="164269" y="187872"/>
                  </a:lnTo>
                  <a:lnTo>
                    <a:pt x="162469" y="188388"/>
                  </a:lnTo>
                  <a:lnTo>
                    <a:pt x="160999" y="188326"/>
                  </a:lnTo>
                  <a:lnTo>
                    <a:pt x="158308" y="187082"/>
                  </a:lnTo>
                  <a:lnTo>
                    <a:pt x="155335" y="186018"/>
                  </a:lnTo>
                  <a:lnTo>
                    <a:pt x="153801" y="186026"/>
                  </a:lnTo>
                  <a:lnTo>
                    <a:pt x="151509" y="187356"/>
                  </a:lnTo>
                  <a:lnTo>
                    <a:pt x="148904" y="189343"/>
                  </a:lnTo>
                  <a:lnTo>
                    <a:pt x="147566" y="191306"/>
                  </a:lnTo>
                  <a:lnTo>
                    <a:pt x="146916" y="192472"/>
                  </a:lnTo>
                  <a:lnTo>
                    <a:pt x="146439" y="191541"/>
                  </a:lnTo>
                  <a:lnTo>
                    <a:pt x="146001" y="190673"/>
                  </a:lnTo>
                  <a:lnTo>
                    <a:pt x="145125" y="189562"/>
                  </a:lnTo>
                  <a:lnTo>
                    <a:pt x="143865" y="189124"/>
                  </a:lnTo>
                  <a:lnTo>
                    <a:pt x="142723" y="189343"/>
                  </a:lnTo>
                  <a:lnTo>
                    <a:pt x="141385" y="189562"/>
                  </a:lnTo>
                  <a:lnTo>
                    <a:pt x="140783" y="188928"/>
                  </a:lnTo>
                  <a:lnTo>
                    <a:pt x="140658" y="187403"/>
                  </a:lnTo>
                  <a:lnTo>
                    <a:pt x="140290" y="185994"/>
                  </a:lnTo>
                  <a:lnTo>
                    <a:pt x="139664" y="184938"/>
                  </a:lnTo>
                  <a:lnTo>
                    <a:pt x="137740" y="183882"/>
                  </a:lnTo>
                  <a:lnTo>
                    <a:pt x="132780" y="181738"/>
                  </a:lnTo>
                  <a:lnTo>
                    <a:pt x="128970" y="177459"/>
                  </a:lnTo>
                  <a:lnTo>
                    <a:pt x="127053" y="175472"/>
                  </a:lnTo>
                  <a:lnTo>
                    <a:pt x="125652" y="174189"/>
                  </a:lnTo>
                  <a:lnTo>
                    <a:pt x="123665" y="170825"/>
                  </a:lnTo>
                  <a:lnTo>
                    <a:pt x="121404" y="168509"/>
                  </a:lnTo>
                  <a:lnTo>
                    <a:pt x="118666" y="167429"/>
                  </a:lnTo>
                  <a:lnTo>
                    <a:pt x="116859" y="167961"/>
                  </a:lnTo>
                  <a:lnTo>
                    <a:pt x="114997" y="170441"/>
                  </a:lnTo>
                  <a:lnTo>
                    <a:pt x="111484" y="172773"/>
                  </a:lnTo>
                  <a:lnTo>
                    <a:pt x="109872" y="172851"/>
                  </a:lnTo>
                  <a:lnTo>
                    <a:pt x="107807" y="171592"/>
                  </a:lnTo>
                  <a:lnTo>
                    <a:pt x="105210" y="170692"/>
                  </a:lnTo>
                  <a:lnTo>
                    <a:pt x="100555" y="170301"/>
                  </a:lnTo>
                  <a:lnTo>
                    <a:pt x="98630" y="171404"/>
                  </a:lnTo>
                  <a:lnTo>
                    <a:pt x="96111" y="173187"/>
                  </a:lnTo>
                  <a:lnTo>
                    <a:pt x="93975" y="174251"/>
                  </a:lnTo>
                  <a:lnTo>
                    <a:pt x="92653" y="174377"/>
                  </a:lnTo>
                  <a:lnTo>
                    <a:pt x="91417" y="173946"/>
                  </a:lnTo>
                  <a:lnTo>
                    <a:pt x="90017" y="173719"/>
                  </a:lnTo>
                  <a:lnTo>
                    <a:pt x="88804" y="173680"/>
                  </a:lnTo>
                  <a:lnTo>
                    <a:pt x="86316" y="172053"/>
                  </a:lnTo>
                  <a:lnTo>
                    <a:pt x="85025" y="170856"/>
                  </a:lnTo>
                  <a:lnTo>
                    <a:pt x="84164" y="169706"/>
                  </a:lnTo>
                  <a:lnTo>
                    <a:pt x="82756" y="168924"/>
                  </a:lnTo>
                  <a:lnTo>
                    <a:pt x="81114" y="168266"/>
                  </a:lnTo>
                  <a:lnTo>
                    <a:pt x="79940" y="167242"/>
                  </a:lnTo>
                  <a:lnTo>
                    <a:pt x="79353" y="165959"/>
                  </a:lnTo>
                  <a:lnTo>
                    <a:pt x="78422" y="164316"/>
                  </a:lnTo>
                  <a:lnTo>
                    <a:pt x="77217" y="162837"/>
                  </a:lnTo>
                  <a:lnTo>
                    <a:pt x="73415" y="160177"/>
                  </a:lnTo>
                  <a:lnTo>
                    <a:pt x="72281" y="158605"/>
                  </a:lnTo>
                  <a:lnTo>
                    <a:pt x="71483" y="157071"/>
                  </a:lnTo>
                  <a:lnTo>
                    <a:pt x="69934" y="155381"/>
                  </a:lnTo>
                  <a:lnTo>
                    <a:pt x="68267" y="153120"/>
                  </a:lnTo>
                  <a:lnTo>
                    <a:pt x="67735" y="149811"/>
                  </a:lnTo>
                  <a:lnTo>
                    <a:pt x="67665" y="147143"/>
                  </a:lnTo>
                  <a:lnTo>
                    <a:pt x="67313" y="145907"/>
                  </a:lnTo>
                  <a:lnTo>
                    <a:pt x="66609" y="144671"/>
                  </a:lnTo>
                  <a:lnTo>
                    <a:pt x="65787" y="143623"/>
                  </a:lnTo>
                  <a:lnTo>
                    <a:pt x="64465" y="142449"/>
                  </a:lnTo>
                  <a:lnTo>
                    <a:pt x="61367" y="140736"/>
                  </a:lnTo>
                  <a:lnTo>
                    <a:pt x="58160" y="138749"/>
                  </a:lnTo>
                  <a:lnTo>
                    <a:pt x="56626" y="137591"/>
                  </a:lnTo>
                  <a:lnTo>
                    <a:pt x="53708" y="137168"/>
                  </a:lnTo>
                  <a:lnTo>
                    <a:pt x="51963" y="136034"/>
                  </a:lnTo>
                  <a:lnTo>
                    <a:pt x="50500" y="133538"/>
                  </a:lnTo>
                  <a:lnTo>
                    <a:pt x="49914" y="131543"/>
                  </a:lnTo>
                  <a:lnTo>
                    <a:pt x="48435" y="129986"/>
                  </a:lnTo>
                  <a:lnTo>
                    <a:pt x="47802" y="128860"/>
                  </a:lnTo>
                  <a:lnTo>
                    <a:pt x="47449" y="127561"/>
                  </a:lnTo>
                  <a:lnTo>
                    <a:pt x="48623" y="123610"/>
                  </a:lnTo>
                  <a:lnTo>
                    <a:pt x="46925" y="122210"/>
                  </a:lnTo>
                  <a:lnTo>
                    <a:pt x="44398" y="120395"/>
                  </a:lnTo>
                  <a:lnTo>
                    <a:pt x="42583" y="118408"/>
                  </a:lnTo>
                  <a:lnTo>
                    <a:pt x="41480" y="116585"/>
                  </a:lnTo>
                  <a:lnTo>
                    <a:pt x="38233" y="114175"/>
                  </a:lnTo>
                  <a:lnTo>
                    <a:pt x="31161" y="110569"/>
                  </a:lnTo>
                  <a:lnTo>
                    <a:pt x="27077" y="108268"/>
                  </a:lnTo>
                  <a:lnTo>
                    <a:pt x="24847" y="106203"/>
                  </a:lnTo>
                  <a:lnTo>
                    <a:pt x="22899" y="104177"/>
                  </a:lnTo>
                  <a:lnTo>
                    <a:pt x="22704" y="103348"/>
                  </a:lnTo>
                  <a:lnTo>
                    <a:pt x="23964" y="101329"/>
                  </a:lnTo>
                  <a:lnTo>
                    <a:pt x="24151" y="99663"/>
                  </a:lnTo>
                  <a:lnTo>
                    <a:pt x="23118" y="97832"/>
                  </a:lnTo>
                  <a:lnTo>
                    <a:pt x="18878" y="94374"/>
                  </a:lnTo>
                  <a:lnTo>
                    <a:pt x="15498" y="90572"/>
                  </a:lnTo>
                  <a:lnTo>
                    <a:pt x="12940" y="89383"/>
                  </a:lnTo>
                  <a:lnTo>
                    <a:pt x="6775" y="88327"/>
                  </a:lnTo>
                  <a:lnTo>
                    <a:pt x="5007" y="87904"/>
                  </a:lnTo>
                  <a:lnTo>
                    <a:pt x="3161" y="87177"/>
                  </a:lnTo>
                  <a:lnTo>
                    <a:pt x="1338" y="85463"/>
                  </a:lnTo>
                  <a:lnTo>
                    <a:pt x="720" y="83437"/>
                  </a:lnTo>
                  <a:lnTo>
                    <a:pt x="1612" y="80190"/>
                  </a:lnTo>
                  <a:lnTo>
                    <a:pt x="1040" y="79197"/>
                  </a:lnTo>
                  <a:lnTo>
                    <a:pt x="0" y="78923"/>
                  </a:lnTo>
                  <a:lnTo>
                    <a:pt x="0" y="78923"/>
                  </a:lnTo>
                  <a:lnTo>
                    <a:pt x="282" y="78250"/>
                  </a:lnTo>
                  <a:lnTo>
                    <a:pt x="1447" y="76670"/>
                  </a:lnTo>
                  <a:lnTo>
                    <a:pt x="3349" y="75645"/>
                  </a:lnTo>
                  <a:lnTo>
                    <a:pt x="8442" y="74041"/>
                  </a:lnTo>
                  <a:lnTo>
                    <a:pt x="8724" y="73423"/>
                  </a:lnTo>
                  <a:lnTo>
                    <a:pt x="8825" y="71397"/>
                  </a:lnTo>
                  <a:lnTo>
                    <a:pt x="9240" y="70403"/>
                  </a:lnTo>
                  <a:lnTo>
                    <a:pt x="10992" y="67587"/>
                  </a:lnTo>
                  <a:lnTo>
                    <a:pt x="11242" y="66468"/>
                  </a:lnTo>
                  <a:lnTo>
                    <a:pt x="11321" y="64074"/>
                  </a:lnTo>
                  <a:lnTo>
                    <a:pt x="11556" y="62940"/>
                  </a:lnTo>
                  <a:lnTo>
                    <a:pt x="12064" y="62134"/>
                  </a:lnTo>
                  <a:lnTo>
                    <a:pt x="13457" y="60741"/>
                  </a:lnTo>
                  <a:lnTo>
                    <a:pt x="13942" y="59888"/>
                  </a:lnTo>
                  <a:lnTo>
                    <a:pt x="14153" y="58050"/>
                  </a:lnTo>
                  <a:lnTo>
                    <a:pt x="14004" y="54420"/>
                  </a:lnTo>
                  <a:lnTo>
                    <a:pt x="14716" y="52980"/>
                  </a:lnTo>
                  <a:lnTo>
                    <a:pt x="17924" y="49679"/>
                  </a:lnTo>
                  <a:lnTo>
                    <a:pt x="18784" y="48200"/>
                  </a:lnTo>
                  <a:lnTo>
                    <a:pt x="19074" y="46878"/>
                  </a:lnTo>
                  <a:lnTo>
                    <a:pt x="19042" y="45532"/>
                  </a:lnTo>
                  <a:lnTo>
                    <a:pt x="19238" y="44202"/>
                  </a:lnTo>
                  <a:lnTo>
                    <a:pt x="20192" y="42919"/>
                  </a:lnTo>
                  <a:lnTo>
                    <a:pt x="21006" y="42520"/>
                  </a:lnTo>
                  <a:lnTo>
                    <a:pt x="23369" y="42114"/>
                  </a:lnTo>
                  <a:lnTo>
                    <a:pt x="24980" y="42372"/>
                  </a:lnTo>
                  <a:lnTo>
                    <a:pt x="36246" y="40111"/>
                  </a:lnTo>
                  <a:lnTo>
                    <a:pt x="37568" y="40416"/>
                  </a:lnTo>
                  <a:lnTo>
                    <a:pt x="38155" y="41754"/>
                  </a:lnTo>
                  <a:lnTo>
                    <a:pt x="38100" y="43897"/>
                  </a:lnTo>
                  <a:lnTo>
                    <a:pt x="38296" y="44938"/>
                  </a:lnTo>
                  <a:lnTo>
                    <a:pt x="38898" y="45673"/>
                  </a:lnTo>
                  <a:lnTo>
                    <a:pt x="40690" y="46690"/>
                  </a:lnTo>
                  <a:lnTo>
                    <a:pt x="41926" y="48396"/>
                  </a:lnTo>
                  <a:lnTo>
                    <a:pt x="42591" y="49022"/>
                  </a:lnTo>
                  <a:lnTo>
                    <a:pt x="44398" y="50187"/>
                  </a:lnTo>
                  <a:lnTo>
                    <a:pt x="52777" y="59920"/>
                  </a:lnTo>
                  <a:lnTo>
                    <a:pt x="55140" y="60843"/>
                  </a:lnTo>
                  <a:lnTo>
                    <a:pt x="57432" y="60507"/>
                  </a:lnTo>
                  <a:lnTo>
                    <a:pt x="61985" y="58488"/>
                  </a:lnTo>
                  <a:lnTo>
                    <a:pt x="64262" y="57980"/>
                  </a:lnTo>
                  <a:lnTo>
                    <a:pt x="80190" y="58551"/>
                  </a:lnTo>
                  <a:lnTo>
                    <a:pt x="81974" y="58246"/>
                  </a:lnTo>
                  <a:lnTo>
                    <a:pt x="82084" y="58292"/>
                  </a:lnTo>
                  <a:lnTo>
                    <a:pt x="84509" y="63174"/>
                  </a:lnTo>
                  <a:lnTo>
                    <a:pt x="85659" y="64285"/>
                  </a:lnTo>
                  <a:lnTo>
                    <a:pt x="103129" y="64340"/>
                  </a:lnTo>
                  <a:lnTo>
                    <a:pt x="102800" y="62947"/>
                  </a:lnTo>
                  <a:lnTo>
                    <a:pt x="103019" y="61398"/>
                  </a:lnTo>
                  <a:lnTo>
                    <a:pt x="105061" y="59403"/>
                  </a:lnTo>
                  <a:lnTo>
                    <a:pt x="106094" y="58410"/>
                  </a:lnTo>
                  <a:lnTo>
                    <a:pt x="106094" y="58418"/>
                  </a:lnTo>
                  <a:lnTo>
                    <a:pt x="106532" y="58058"/>
                  </a:lnTo>
                  <a:lnTo>
                    <a:pt x="109231" y="56626"/>
                  </a:lnTo>
                  <a:lnTo>
                    <a:pt x="111867" y="55672"/>
                  </a:lnTo>
                  <a:lnTo>
                    <a:pt x="116937" y="54553"/>
                  </a:lnTo>
                  <a:lnTo>
                    <a:pt x="118784" y="52785"/>
                  </a:lnTo>
                  <a:lnTo>
                    <a:pt x="119808" y="51173"/>
                  </a:lnTo>
                  <a:lnTo>
                    <a:pt x="119839" y="47989"/>
                  </a:lnTo>
                  <a:lnTo>
                    <a:pt x="120512" y="47465"/>
                  </a:lnTo>
                  <a:lnTo>
                    <a:pt x="121717" y="46729"/>
                  </a:lnTo>
                  <a:lnTo>
                    <a:pt x="127577" y="43882"/>
                  </a:lnTo>
                  <a:lnTo>
                    <a:pt x="128570" y="43279"/>
                  </a:lnTo>
                  <a:lnTo>
                    <a:pt x="138929" y="49890"/>
                  </a:lnTo>
                  <a:lnTo>
                    <a:pt x="144734" y="55124"/>
                  </a:lnTo>
                  <a:lnTo>
                    <a:pt x="145086" y="55382"/>
                  </a:lnTo>
                  <a:lnTo>
                    <a:pt x="145391" y="55476"/>
                  </a:lnTo>
                  <a:lnTo>
                    <a:pt x="145696" y="55296"/>
                  </a:lnTo>
                  <a:lnTo>
                    <a:pt x="145954" y="55053"/>
                  </a:lnTo>
                  <a:lnTo>
                    <a:pt x="146377" y="54897"/>
                  </a:lnTo>
                  <a:lnTo>
                    <a:pt x="146658" y="54827"/>
                  </a:lnTo>
                  <a:lnTo>
                    <a:pt x="149146" y="54756"/>
                  </a:lnTo>
                  <a:lnTo>
                    <a:pt x="153848" y="54498"/>
                  </a:lnTo>
                  <a:lnTo>
                    <a:pt x="155397" y="53872"/>
                  </a:lnTo>
                  <a:lnTo>
                    <a:pt x="164840" y="44523"/>
                  </a:lnTo>
                  <a:lnTo>
                    <a:pt x="167242" y="41542"/>
                  </a:lnTo>
                  <a:lnTo>
                    <a:pt x="167844" y="40932"/>
                  </a:lnTo>
                  <a:lnTo>
                    <a:pt x="169213" y="38812"/>
                  </a:lnTo>
                  <a:lnTo>
                    <a:pt x="170653" y="35151"/>
                  </a:lnTo>
                  <a:lnTo>
                    <a:pt x="170942" y="34736"/>
                  </a:lnTo>
                  <a:lnTo>
                    <a:pt x="181293" y="25958"/>
                  </a:lnTo>
                  <a:lnTo>
                    <a:pt x="181652" y="25262"/>
                  </a:lnTo>
                  <a:lnTo>
                    <a:pt x="181754" y="24706"/>
                  </a:lnTo>
                  <a:lnTo>
                    <a:pt x="180190" y="21749"/>
                  </a:lnTo>
                  <a:lnTo>
                    <a:pt x="179853" y="20247"/>
                  </a:lnTo>
                  <a:lnTo>
                    <a:pt x="179790" y="17931"/>
                  </a:lnTo>
                  <a:lnTo>
                    <a:pt x="180096" y="14333"/>
                  </a:lnTo>
                  <a:lnTo>
                    <a:pt x="179986" y="12056"/>
                  </a:lnTo>
                  <a:lnTo>
                    <a:pt x="179947" y="11790"/>
                  </a:lnTo>
                  <a:lnTo>
                    <a:pt x="179845" y="11438"/>
                  </a:lnTo>
                  <a:lnTo>
                    <a:pt x="179775" y="11305"/>
                  </a:lnTo>
                  <a:lnTo>
                    <a:pt x="174001" y="4827"/>
                  </a:lnTo>
                  <a:lnTo>
                    <a:pt x="188592" y="4765"/>
                  </a:lnTo>
                  <a:lnTo>
                    <a:pt x="188623" y="4225"/>
                  </a:lnTo>
                  <a:lnTo>
                    <a:pt x="188608" y="3943"/>
                  </a:lnTo>
                  <a:lnTo>
                    <a:pt x="188568" y="3685"/>
                  </a:lnTo>
                  <a:lnTo>
                    <a:pt x="188294" y="2910"/>
                  </a:lnTo>
                  <a:lnTo>
                    <a:pt x="188130" y="1870"/>
                  </a:lnTo>
                  <a:lnTo>
                    <a:pt x="188122" y="1588"/>
                  </a:lnTo>
                  <a:lnTo>
                    <a:pt x="188146" y="1299"/>
                  </a:lnTo>
                  <a:lnTo>
                    <a:pt x="188224" y="767"/>
                  </a:lnTo>
                  <a:lnTo>
                    <a:pt x="188232" y="477"/>
                  </a:lnTo>
                  <a:lnTo>
                    <a:pt x="188217" y="336"/>
                  </a:lnTo>
                  <a:lnTo>
                    <a:pt x="188193" y="211"/>
                  </a:lnTo>
                  <a:lnTo>
                    <a:pt x="188201" y="94"/>
                  </a:lnTo>
                  <a:lnTo>
                    <a:pt x="188263" y="0"/>
                  </a:lnTo>
                  <a:lnTo>
                    <a:pt x="198746" y="133"/>
                  </a:lnTo>
                  <a:lnTo>
                    <a:pt x="198606" y="1972"/>
                  </a:lnTo>
                  <a:lnTo>
                    <a:pt x="197338" y="6282"/>
                  </a:lnTo>
                  <a:lnTo>
                    <a:pt x="197362" y="8864"/>
                  </a:lnTo>
                  <a:lnTo>
                    <a:pt x="197057" y="11821"/>
                  </a:lnTo>
                  <a:lnTo>
                    <a:pt x="196986" y="12056"/>
                  </a:lnTo>
                  <a:lnTo>
                    <a:pt x="196697" y="12697"/>
                  </a:lnTo>
                  <a:lnTo>
                    <a:pt x="196447" y="13057"/>
                  </a:lnTo>
                  <a:lnTo>
                    <a:pt x="196157" y="13409"/>
                  </a:lnTo>
                  <a:lnTo>
                    <a:pt x="196079" y="13542"/>
                  </a:lnTo>
                  <a:lnTo>
                    <a:pt x="195985" y="13761"/>
                  </a:lnTo>
                  <a:lnTo>
                    <a:pt x="195977" y="14082"/>
                  </a:lnTo>
                  <a:lnTo>
                    <a:pt x="198152" y="30574"/>
                  </a:lnTo>
                  <a:lnTo>
                    <a:pt x="198066" y="30989"/>
                  </a:lnTo>
                  <a:lnTo>
                    <a:pt x="197988" y="31255"/>
                  </a:lnTo>
                  <a:lnTo>
                    <a:pt x="197409" y="32287"/>
                  </a:lnTo>
                  <a:lnTo>
                    <a:pt x="197260" y="32624"/>
                  </a:lnTo>
                  <a:lnTo>
                    <a:pt x="197229" y="32882"/>
                  </a:lnTo>
                  <a:lnTo>
                    <a:pt x="197464" y="33062"/>
                  </a:lnTo>
                  <a:lnTo>
                    <a:pt x="202290" y="34846"/>
                  </a:lnTo>
                  <a:lnTo>
                    <a:pt x="202525" y="34955"/>
                  </a:lnTo>
                  <a:lnTo>
                    <a:pt x="202713" y="35096"/>
                  </a:lnTo>
                  <a:lnTo>
                    <a:pt x="204450" y="37216"/>
                  </a:lnTo>
                  <a:lnTo>
                    <a:pt x="213955" y="45016"/>
                  </a:lnTo>
                  <a:lnTo>
                    <a:pt x="214284" y="45407"/>
                  </a:lnTo>
                  <a:lnTo>
                    <a:pt x="215270" y="47856"/>
                  </a:lnTo>
                  <a:lnTo>
                    <a:pt x="215379" y="48232"/>
                  </a:lnTo>
                  <a:lnTo>
                    <a:pt x="215410" y="48811"/>
                  </a:lnTo>
                  <a:lnTo>
                    <a:pt x="215387" y="49264"/>
                  </a:lnTo>
                  <a:lnTo>
                    <a:pt x="215144" y="50735"/>
                  </a:lnTo>
                  <a:lnTo>
                    <a:pt x="215223" y="51392"/>
                  </a:lnTo>
                  <a:lnTo>
                    <a:pt x="215387" y="51830"/>
                  </a:lnTo>
                  <a:lnTo>
                    <a:pt x="215520" y="52339"/>
                  </a:lnTo>
                  <a:lnTo>
                    <a:pt x="215520" y="52487"/>
                  </a:lnTo>
                  <a:lnTo>
                    <a:pt x="215504" y="5262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4" name="Freeform: Shape 783">
              <a:extLst>
                <a:ext uri="{FF2B5EF4-FFF2-40B4-BE49-F238E27FC236}">
                  <a16:creationId xmlns:a16="http://schemas.microsoft.com/office/drawing/2014/main" id="{A1102815-6B68-D183-C87C-1D447B76B69E}"/>
                </a:ext>
              </a:extLst>
            </p:cNvPr>
            <p:cNvSpPr>
              <a:spLocks/>
            </p:cNvSpPr>
            <p:nvPr/>
          </p:nvSpPr>
          <p:spPr>
            <a:xfrm>
              <a:off x="7392916" y="4611569"/>
              <a:ext cx="21624" cy="36027"/>
            </a:xfrm>
            <a:custGeom>
              <a:avLst/>
              <a:gdLst>
                <a:gd name="connsiteX0" fmla="*/ 20990 w 21624"/>
                <a:gd name="connsiteY0" fmla="*/ 2871 h 36027"/>
                <a:gd name="connsiteX1" fmla="*/ 20177 w 21624"/>
                <a:gd name="connsiteY1" fmla="*/ 3442 h 36027"/>
                <a:gd name="connsiteX2" fmla="*/ 19206 w 21624"/>
                <a:gd name="connsiteY2" fmla="*/ 2957 h 36027"/>
                <a:gd name="connsiteX3" fmla="*/ 18948 w 21624"/>
                <a:gd name="connsiteY3" fmla="*/ 2089 h 36027"/>
                <a:gd name="connsiteX4" fmla="*/ 20200 w 21624"/>
                <a:gd name="connsiteY4" fmla="*/ 415 h 36027"/>
                <a:gd name="connsiteX5" fmla="*/ 20795 w 21624"/>
                <a:gd name="connsiteY5" fmla="*/ 0 h 36027"/>
                <a:gd name="connsiteX6" fmla="*/ 21288 w 21624"/>
                <a:gd name="connsiteY6" fmla="*/ 352 h 36027"/>
                <a:gd name="connsiteX7" fmla="*/ 21585 w 21624"/>
                <a:gd name="connsiteY7" fmla="*/ 814 h 36027"/>
                <a:gd name="connsiteX8" fmla="*/ 21624 w 21624"/>
                <a:gd name="connsiteY8" fmla="*/ 1486 h 36027"/>
                <a:gd name="connsiteX9" fmla="*/ 20990 w 21624"/>
                <a:gd name="connsiteY9" fmla="*/ 2871 h 36027"/>
                <a:gd name="connsiteX10" fmla="*/ 4217 w 21624"/>
                <a:gd name="connsiteY10" fmla="*/ 34431 h 36027"/>
                <a:gd name="connsiteX11" fmla="*/ 1948 w 21624"/>
                <a:gd name="connsiteY11" fmla="*/ 36027 h 36027"/>
                <a:gd name="connsiteX12" fmla="*/ 1134 w 21624"/>
                <a:gd name="connsiteY12" fmla="*/ 35612 h 36027"/>
                <a:gd name="connsiteX13" fmla="*/ 634 w 21624"/>
                <a:gd name="connsiteY13" fmla="*/ 34501 h 36027"/>
                <a:gd name="connsiteX14" fmla="*/ 0 w 21624"/>
                <a:gd name="connsiteY14" fmla="*/ 32100 h 36027"/>
                <a:gd name="connsiteX15" fmla="*/ 203 w 21624"/>
                <a:gd name="connsiteY15" fmla="*/ 30950 h 36027"/>
                <a:gd name="connsiteX16" fmla="*/ 1228 w 21624"/>
                <a:gd name="connsiteY16" fmla="*/ 29635 h 36027"/>
                <a:gd name="connsiteX17" fmla="*/ 3458 w 21624"/>
                <a:gd name="connsiteY17" fmla="*/ 28329 h 36027"/>
                <a:gd name="connsiteX18" fmla="*/ 4796 w 21624"/>
                <a:gd name="connsiteY18" fmla="*/ 28235 h 36027"/>
                <a:gd name="connsiteX19" fmla="*/ 6173 w 21624"/>
                <a:gd name="connsiteY19" fmla="*/ 29956 h 36027"/>
                <a:gd name="connsiteX20" fmla="*/ 6181 w 21624"/>
                <a:gd name="connsiteY20" fmla="*/ 31748 h 36027"/>
                <a:gd name="connsiteX21" fmla="*/ 4217 w 21624"/>
                <a:gd name="connsiteY21" fmla="*/ 34431 h 3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624" h="36027">
                  <a:moveTo>
                    <a:pt x="20990" y="2871"/>
                  </a:moveTo>
                  <a:lnTo>
                    <a:pt x="20177" y="3442"/>
                  </a:lnTo>
                  <a:lnTo>
                    <a:pt x="19206" y="2957"/>
                  </a:lnTo>
                  <a:lnTo>
                    <a:pt x="18948" y="2089"/>
                  </a:lnTo>
                  <a:lnTo>
                    <a:pt x="20200" y="415"/>
                  </a:lnTo>
                  <a:lnTo>
                    <a:pt x="20795" y="0"/>
                  </a:lnTo>
                  <a:lnTo>
                    <a:pt x="21288" y="352"/>
                  </a:lnTo>
                  <a:lnTo>
                    <a:pt x="21585" y="814"/>
                  </a:lnTo>
                  <a:lnTo>
                    <a:pt x="21624" y="1486"/>
                  </a:lnTo>
                  <a:lnTo>
                    <a:pt x="20990" y="2871"/>
                  </a:lnTo>
                  <a:close/>
                  <a:moveTo>
                    <a:pt x="4217" y="34431"/>
                  </a:moveTo>
                  <a:lnTo>
                    <a:pt x="1948" y="36027"/>
                  </a:lnTo>
                  <a:lnTo>
                    <a:pt x="1134" y="35612"/>
                  </a:lnTo>
                  <a:lnTo>
                    <a:pt x="634" y="34501"/>
                  </a:lnTo>
                  <a:lnTo>
                    <a:pt x="0" y="32100"/>
                  </a:lnTo>
                  <a:lnTo>
                    <a:pt x="203" y="30950"/>
                  </a:lnTo>
                  <a:lnTo>
                    <a:pt x="1228" y="29635"/>
                  </a:lnTo>
                  <a:lnTo>
                    <a:pt x="3458" y="28329"/>
                  </a:lnTo>
                  <a:lnTo>
                    <a:pt x="4796" y="28235"/>
                  </a:lnTo>
                  <a:lnTo>
                    <a:pt x="6173" y="29956"/>
                  </a:lnTo>
                  <a:lnTo>
                    <a:pt x="6181" y="31748"/>
                  </a:lnTo>
                  <a:lnTo>
                    <a:pt x="4217" y="3443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5" name="Freeform: Shape 784">
              <a:extLst>
                <a:ext uri="{FF2B5EF4-FFF2-40B4-BE49-F238E27FC236}">
                  <a16:creationId xmlns:a16="http://schemas.microsoft.com/office/drawing/2014/main" id="{8A355B66-8BB9-D4A7-C5B1-826931C51BD3}"/>
                </a:ext>
              </a:extLst>
            </p:cNvPr>
            <p:cNvSpPr>
              <a:spLocks/>
            </p:cNvSpPr>
            <p:nvPr/>
          </p:nvSpPr>
          <p:spPr>
            <a:xfrm>
              <a:off x="5272499" y="4330473"/>
              <a:ext cx="52495" cy="28469"/>
            </a:xfrm>
            <a:custGeom>
              <a:avLst/>
              <a:gdLst>
                <a:gd name="connsiteX0" fmla="*/ 16327 w 52495"/>
                <a:gd name="connsiteY0" fmla="*/ 336 h 28469"/>
                <a:gd name="connsiteX1" fmla="*/ 16883 w 52495"/>
                <a:gd name="connsiteY1" fmla="*/ 446 h 28469"/>
                <a:gd name="connsiteX2" fmla="*/ 20552 w 52495"/>
                <a:gd name="connsiteY2" fmla="*/ 1596 h 28469"/>
                <a:gd name="connsiteX3" fmla="*/ 21640 w 52495"/>
                <a:gd name="connsiteY3" fmla="*/ 1369 h 28469"/>
                <a:gd name="connsiteX4" fmla="*/ 23032 w 52495"/>
                <a:gd name="connsiteY4" fmla="*/ 2292 h 28469"/>
                <a:gd name="connsiteX5" fmla="*/ 23697 w 52495"/>
                <a:gd name="connsiteY5" fmla="*/ 3020 h 28469"/>
                <a:gd name="connsiteX6" fmla="*/ 24284 w 52495"/>
                <a:gd name="connsiteY6" fmla="*/ 4021 h 28469"/>
                <a:gd name="connsiteX7" fmla="*/ 27179 w 52495"/>
                <a:gd name="connsiteY7" fmla="*/ 6016 h 28469"/>
                <a:gd name="connsiteX8" fmla="*/ 27664 w 52495"/>
                <a:gd name="connsiteY8" fmla="*/ 6893 h 28469"/>
                <a:gd name="connsiteX9" fmla="*/ 29831 w 52495"/>
                <a:gd name="connsiteY9" fmla="*/ 8074 h 28469"/>
                <a:gd name="connsiteX10" fmla="*/ 30707 w 52495"/>
                <a:gd name="connsiteY10" fmla="*/ 8981 h 28469"/>
                <a:gd name="connsiteX11" fmla="*/ 31630 w 52495"/>
                <a:gd name="connsiteY11" fmla="*/ 9349 h 28469"/>
                <a:gd name="connsiteX12" fmla="*/ 33437 w 52495"/>
                <a:gd name="connsiteY12" fmla="*/ 9701 h 28469"/>
                <a:gd name="connsiteX13" fmla="*/ 34986 w 52495"/>
                <a:gd name="connsiteY13" fmla="*/ 10178 h 28469"/>
                <a:gd name="connsiteX14" fmla="*/ 35166 w 52495"/>
                <a:gd name="connsiteY14" fmla="*/ 10507 h 28469"/>
                <a:gd name="connsiteX15" fmla="*/ 35315 w 52495"/>
                <a:gd name="connsiteY15" fmla="*/ 11853 h 28469"/>
                <a:gd name="connsiteX16" fmla="*/ 35644 w 52495"/>
                <a:gd name="connsiteY16" fmla="*/ 12979 h 28469"/>
                <a:gd name="connsiteX17" fmla="*/ 36379 w 52495"/>
                <a:gd name="connsiteY17" fmla="*/ 13049 h 28469"/>
                <a:gd name="connsiteX18" fmla="*/ 37271 w 52495"/>
                <a:gd name="connsiteY18" fmla="*/ 12502 h 28469"/>
                <a:gd name="connsiteX19" fmla="*/ 40181 w 52495"/>
                <a:gd name="connsiteY19" fmla="*/ 10992 h 28469"/>
                <a:gd name="connsiteX20" fmla="*/ 42927 w 52495"/>
                <a:gd name="connsiteY20" fmla="*/ 9983 h 28469"/>
                <a:gd name="connsiteX21" fmla="*/ 44476 w 52495"/>
                <a:gd name="connsiteY21" fmla="*/ 10585 h 28469"/>
                <a:gd name="connsiteX22" fmla="*/ 45391 w 52495"/>
                <a:gd name="connsiteY22" fmla="*/ 11845 h 28469"/>
                <a:gd name="connsiteX23" fmla="*/ 46440 w 52495"/>
                <a:gd name="connsiteY23" fmla="*/ 12408 h 28469"/>
                <a:gd name="connsiteX24" fmla="*/ 48615 w 52495"/>
                <a:gd name="connsiteY24" fmla="*/ 12064 h 28469"/>
                <a:gd name="connsiteX25" fmla="*/ 50586 w 52495"/>
                <a:gd name="connsiteY25" fmla="*/ 12173 h 28469"/>
                <a:gd name="connsiteX26" fmla="*/ 52135 w 52495"/>
                <a:gd name="connsiteY26" fmla="*/ 13276 h 28469"/>
                <a:gd name="connsiteX27" fmla="*/ 52495 w 52495"/>
                <a:gd name="connsiteY27" fmla="*/ 13910 h 28469"/>
                <a:gd name="connsiteX28" fmla="*/ 51541 w 52495"/>
                <a:gd name="connsiteY28" fmla="*/ 17571 h 28469"/>
                <a:gd name="connsiteX29" fmla="*/ 51196 w 52495"/>
                <a:gd name="connsiteY29" fmla="*/ 19128 h 28469"/>
                <a:gd name="connsiteX30" fmla="*/ 51032 w 52495"/>
                <a:gd name="connsiteY30" fmla="*/ 20451 h 28469"/>
                <a:gd name="connsiteX31" fmla="*/ 51588 w 52495"/>
                <a:gd name="connsiteY31" fmla="*/ 20802 h 28469"/>
                <a:gd name="connsiteX32" fmla="*/ 52135 w 52495"/>
                <a:gd name="connsiteY32" fmla="*/ 21311 h 28469"/>
                <a:gd name="connsiteX33" fmla="*/ 52018 w 52495"/>
                <a:gd name="connsiteY33" fmla="*/ 22023 h 28469"/>
                <a:gd name="connsiteX34" fmla="*/ 50320 w 52495"/>
                <a:gd name="connsiteY34" fmla="*/ 23196 h 28469"/>
                <a:gd name="connsiteX35" fmla="*/ 49788 w 52495"/>
                <a:gd name="connsiteY35" fmla="*/ 23494 h 28469"/>
                <a:gd name="connsiteX36" fmla="*/ 50179 w 52495"/>
                <a:gd name="connsiteY36" fmla="*/ 25747 h 28469"/>
                <a:gd name="connsiteX37" fmla="*/ 48920 w 52495"/>
                <a:gd name="connsiteY37" fmla="*/ 27116 h 28469"/>
                <a:gd name="connsiteX38" fmla="*/ 47762 w 52495"/>
                <a:gd name="connsiteY38" fmla="*/ 28094 h 28469"/>
                <a:gd name="connsiteX39" fmla="*/ 45728 w 52495"/>
                <a:gd name="connsiteY39" fmla="*/ 28360 h 28469"/>
                <a:gd name="connsiteX40" fmla="*/ 42278 w 52495"/>
                <a:gd name="connsiteY40" fmla="*/ 28470 h 28469"/>
                <a:gd name="connsiteX41" fmla="*/ 37083 w 52495"/>
                <a:gd name="connsiteY41" fmla="*/ 27359 h 28469"/>
                <a:gd name="connsiteX42" fmla="*/ 33250 w 52495"/>
                <a:gd name="connsiteY42" fmla="*/ 25841 h 28469"/>
                <a:gd name="connsiteX43" fmla="*/ 31192 w 52495"/>
                <a:gd name="connsiteY43" fmla="*/ 25833 h 28469"/>
                <a:gd name="connsiteX44" fmla="*/ 31841 w 52495"/>
                <a:gd name="connsiteY44" fmla="*/ 26334 h 28469"/>
                <a:gd name="connsiteX45" fmla="*/ 33476 w 52495"/>
                <a:gd name="connsiteY45" fmla="*/ 26655 h 28469"/>
                <a:gd name="connsiteX46" fmla="*/ 35620 w 52495"/>
                <a:gd name="connsiteY46" fmla="*/ 27718 h 28469"/>
                <a:gd name="connsiteX47" fmla="*/ 35002 w 52495"/>
                <a:gd name="connsiteY47" fmla="*/ 28016 h 28469"/>
                <a:gd name="connsiteX48" fmla="*/ 27202 w 52495"/>
                <a:gd name="connsiteY48" fmla="*/ 25794 h 28469"/>
                <a:gd name="connsiteX49" fmla="*/ 18189 w 52495"/>
                <a:gd name="connsiteY49" fmla="*/ 21421 h 28469"/>
                <a:gd name="connsiteX50" fmla="*/ 12799 w 52495"/>
                <a:gd name="connsiteY50" fmla="*/ 20724 h 28469"/>
                <a:gd name="connsiteX51" fmla="*/ 6626 w 52495"/>
                <a:gd name="connsiteY51" fmla="*/ 19582 h 28469"/>
                <a:gd name="connsiteX52" fmla="*/ 2981 w 52495"/>
                <a:gd name="connsiteY52" fmla="*/ 16820 h 28469"/>
                <a:gd name="connsiteX53" fmla="*/ 242 w 52495"/>
                <a:gd name="connsiteY53" fmla="*/ 15623 h 28469"/>
                <a:gd name="connsiteX54" fmla="*/ 0 w 52495"/>
                <a:gd name="connsiteY54" fmla="*/ 14575 h 28469"/>
                <a:gd name="connsiteX55" fmla="*/ 31 w 52495"/>
                <a:gd name="connsiteY55" fmla="*/ 13417 h 28469"/>
                <a:gd name="connsiteX56" fmla="*/ 1267 w 52495"/>
                <a:gd name="connsiteY56" fmla="*/ 11860 h 28469"/>
                <a:gd name="connsiteX57" fmla="*/ 3583 w 52495"/>
                <a:gd name="connsiteY57" fmla="*/ 9764 h 28469"/>
                <a:gd name="connsiteX58" fmla="*/ 5124 w 52495"/>
                <a:gd name="connsiteY58" fmla="*/ 8676 h 28469"/>
                <a:gd name="connsiteX59" fmla="*/ 5844 w 52495"/>
                <a:gd name="connsiteY59" fmla="*/ 8465 h 28469"/>
                <a:gd name="connsiteX60" fmla="*/ 6861 w 52495"/>
                <a:gd name="connsiteY60" fmla="*/ 8575 h 28469"/>
                <a:gd name="connsiteX61" fmla="*/ 7831 w 52495"/>
                <a:gd name="connsiteY61" fmla="*/ 7964 h 28469"/>
                <a:gd name="connsiteX62" fmla="*/ 8668 w 52495"/>
                <a:gd name="connsiteY62" fmla="*/ 6525 h 28469"/>
                <a:gd name="connsiteX63" fmla="*/ 9544 w 52495"/>
                <a:gd name="connsiteY63" fmla="*/ 5594 h 28469"/>
                <a:gd name="connsiteX64" fmla="*/ 11766 w 52495"/>
                <a:gd name="connsiteY64" fmla="*/ 4647 h 28469"/>
                <a:gd name="connsiteX65" fmla="*/ 12275 w 52495"/>
                <a:gd name="connsiteY65" fmla="*/ 4272 h 28469"/>
                <a:gd name="connsiteX66" fmla="*/ 12103 w 52495"/>
                <a:gd name="connsiteY66" fmla="*/ 3466 h 28469"/>
                <a:gd name="connsiteX67" fmla="*/ 11618 w 52495"/>
                <a:gd name="connsiteY67" fmla="*/ 1893 h 28469"/>
                <a:gd name="connsiteX68" fmla="*/ 11696 w 52495"/>
                <a:gd name="connsiteY68" fmla="*/ 923 h 28469"/>
                <a:gd name="connsiteX69" fmla="*/ 12416 w 52495"/>
                <a:gd name="connsiteY69" fmla="*/ 477 h 28469"/>
                <a:gd name="connsiteX70" fmla="*/ 13292 w 52495"/>
                <a:gd name="connsiteY70" fmla="*/ 391 h 28469"/>
                <a:gd name="connsiteX71" fmla="*/ 15091 w 52495"/>
                <a:gd name="connsiteY71" fmla="*/ 0 h 28469"/>
                <a:gd name="connsiteX72" fmla="*/ 15874 w 52495"/>
                <a:gd name="connsiteY72" fmla="*/ 78 h 2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52495" h="28469">
                  <a:moveTo>
                    <a:pt x="16327" y="336"/>
                  </a:moveTo>
                  <a:lnTo>
                    <a:pt x="16883" y="446"/>
                  </a:lnTo>
                  <a:lnTo>
                    <a:pt x="20552" y="1596"/>
                  </a:lnTo>
                  <a:lnTo>
                    <a:pt x="21640" y="1369"/>
                  </a:lnTo>
                  <a:lnTo>
                    <a:pt x="23032" y="2292"/>
                  </a:lnTo>
                  <a:lnTo>
                    <a:pt x="23697" y="3020"/>
                  </a:lnTo>
                  <a:lnTo>
                    <a:pt x="24284" y="4021"/>
                  </a:lnTo>
                  <a:lnTo>
                    <a:pt x="27179" y="6016"/>
                  </a:lnTo>
                  <a:lnTo>
                    <a:pt x="27664" y="6893"/>
                  </a:lnTo>
                  <a:lnTo>
                    <a:pt x="29831" y="8074"/>
                  </a:lnTo>
                  <a:lnTo>
                    <a:pt x="30707" y="8981"/>
                  </a:lnTo>
                  <a:lnTo>
                    <a:pt x="31630" y="9349"/>
                  </a:lnTo>
                  <a:lnTo>
                    <a:pt x="33437" y="9701"/>
                  </a:lnTo>
                  <a:lnTo>
                    <a:pt x="34986" y="10178"/>
                  </a:lnTo>
                  <a:lnTo>
                    <a:pt x="35166" y="10507"/>
                  </a:lnTo>
                  <a:lnTo>
                    <a:pt x="35315" y="11853"/>
                  </a:lnTo>
                  <a:lnTo>
                    <a:pt x="35644" y="12979"/>
                  </a:lnTo>
                  <a:lnTo>
                    <a:pt x="36379" y="13049"/>
                  </a:lnTo>
                  <a:lnTo>
                    <a:pt x="37271" y="12502"/>
                  </a:lnTo>
                  <a:lnTo>
                    <a:pt x="40181" y="10992"/>
                  </a:lnTo>
                  <a:lnTo>
                    <a:pt x="42927" y="9983"/>
                  </a:lnTo>
                  <a:lnTo>
                    <a:pt x="44476" y="10585"/>
                  </a:lnTo>
                  <a:lnTo>
                    <a:pt x="45391" y="11845"/>
                  </a:lnTo>
                  <a:lnTo>
                    <a:pt x="46440" y="12408"/>
                  </a:lnTo>
                  <a:lnTo>
                    <a:pt x="48615" y="12064"/>
                  </a:lnTo>
                  <a:lnTo>
                    <a:pt x="50586" y="12173"/>
                  </a:lnTo>
                  <a:lnTo>
                    <a:pt x="52135" y="13276"/>
                  </a:lnTo>
                  <a:lnTo>
                    <a:pt x="52495" y="13910"/>
                  </a:lnTo>
                  <a:lnTo>
                    <a:pt x="51541" y="17571"/>
                  </a:lnTo>
                  <a:lnTo>
                    <a:pt x="51196" y="19128"/>
                  </a:lnTo>
                  <a:lnTo>
                    <a:pt x="51032" y="20451"/>
                  </a:lnTo>
                  <a:lnTo>
                    <a:pt x="51588" y="20802"/>
                  </a:lnTo>
                  <a:lnTo>
                    <a:pt x="52135" y="21311"/>
                  </a:lnTo>
                  <a:lnTo>
                    <a:pt x="52018" y="22023"/>
                  </a:lnTo>
                  <a:lnTo>
                    <a:pt x="50320" y="23196"/>
                  </a:lnTo>
                  <a:lnTo>
                    <a:pt x="49788" y="23494"/>
                  </a:lnTo>
                  <a:lnTo>
                    <a:pt x="50179" y="25747"/>
                  </a:lnTo>
                  <a:lnTo>
                    <a:pt x="48920" y="27116"/>
                  </a:lnTo>
                  <a:lnTo>
                    <a:pt x="47762" y="28094"/>
                  </a:lnTo>
                  <a:lnTo>
                    <a:pt x="45728" y="28360"/>
                  </a:lnTo>
                  <a:lnTo>
                    <a:pt x="42278" y="28470"/>
                  </a:lnTo>
                  <a:lnTo>
                    <a:pt x="37083" y="27359"/>
                  </a:lnTo>
                  <a:lnTo>
                    <a:pt x="33250" y="25841"/>
                  </a:lnTo>
                  <a:lnTo>
                    <a:pt x="31192" y="25833"/>
                  </a:lnTo>
                  <a:lnTo>
                    <a:pt x="31841" y="26334"/>
                  </a:lnTo>
                  <a:lnTo>
                    <a:pt x="33476" y="26655"/>
                  </a:lnTo>
                  <a:lnTo>
                    <a:pt x="35620" y="27718"/>
                  </a:lnTo>
                  <a:lnTo>
                    <a:pt x="35002" y="28016"/>
                  </a:lnTo>
                  <a:lnTo>
                    <a:pt x="27202" y="25794"/>
                  </a:lnTo>
                  <a:lnTo>
                    <a:pt x="18189" y="21421"/>
                  </a:lnTo>
                  <a:lnTo>
                    <a:pt x="12799" y="20724"/>
                  </a:lnTo>
                  <a:lnTo>
                    <a:pt x="6626" y="19582"/>
                  </a:lnTo>
                  <a:lnTo>
                    <a:pt x="2981" y="16820"/>
                  </a:lnTo>
                  <a:lnTo>
                    <a:pt x="242" y="15623"/>
                  </a:lnTo>
                  <a:lnTo>
                    <a:pt x="0" y="14575"/>
                  </a:lnTo>
                  <a:lnTo>
                    <a:pt x="31" y="13417"/>
                  </a:lnTo>
                  <a:lnTo>
                    <a:pt x="1267" y="11860"/>
                  </a:lnTo>
                  <a:lnTo>
                    <a:pt x="3583" y="9764"/>
                  </a:lnTo>
                  <a:lnTo>
                    <a:pt x="5124" y="8676"/>
                  </a:lnTo>
                  <a:lnTo>
                    <a:pt x="5844" y="8465"/>
                  </a:lnTo>
                  <a:lnTo>
                    <a:pt x="6861" y="8575"/>
                  </a:lnTo>
                  <a:lnTo>
                    <a:pt x="7831" y="7964"/>
                  </a:lnTo>
                  <a:lnTo>
                    <a:pt x="8668" y="6525"/>
                  </a:lnTo>
                  <a:lnTo>
                    <a:pt x="9544" y="5594"/>
                  </a:lnTo>
                  <a:lnTo>
                    <a:pt x="11766" y="4647"/>
                  </a:lnTo>
                  <a:lnTo>
                    <a:pt x="12275" y="4272"/>
                  </a:lnTo>
                  <a:lnTo>
                    <a:pt x="12103" y="3466"/>
                  </a:lnTo>
                  <a:lnTo>
                    <a:pt x="11618" y="1893"/>
                  </a:lnTo>
                  <a:lnTo>
                    <a:pt x="11696" y="923"/>
                  </a:lnTo>
                  <a:lnTo>
                    <a:pt x="12416" y="477"/>
                  </a:lnTo>
                  <a:lnTo>
                    <a:pt x="13292" y="391"/>
                  </a:lnTo>
                  <a:lnTo>
                    <a:pt x="15091" y="0"/>
                  </a:lnTo>
                  <a:lnTo>
                    <a:pt x="15874" y="7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6" name="Freeform: Shape 785">
              <a:extLst>
                <a:ext uri="{FF2B5EF4-FFF2-40B4-BE49-F238E27FC236}">
                  <a16:creationId xmlns:a16="http://schemas.microsoft.com/office/drawing/2014/main" id="{D75AE82F-E3A4-F13B-336C-470DEBA757B2}"/>
                </a:ext>
              </a:extLst>
            </p:cNvPr>
            <p:cNvSpPr>
              <a:spLocks/>
            </p:cNvSpPr>
            <p:nvPr/>
          </p:nvSpPr>
          <p:spPr>
            <a:xfrm>
              <a:off x="5864913" y="4247772"/>
              <a:ext cx="2487" cy="1142"/>
            </a:xfrm>
            <a:custGeom>
              <a:avLst/>
              <a:gdLst>
                <a:gd name="connsiteX0" fmla="*/ 31 w 2487"/>
                <a:gd name="connsiteY0" fmla="*/ 0 h 1142"/>
                <a:gd name="connsiteX1" fmla="*/ 2488 w 2487"/>
                <a:gd name="connsiteY1" fmla="*/ 0 h 1142"/>
                <a:gd name="connsiteX2" fmla="*/ 2464 w 2487"/>
                <a:gd name="connsiteY2" fmla="*/ 540 h 1142"/>
                <a:gd name="connsiteX3" fmla="*/ 2230 w 2487"/>
                <a:gd name="connsiteY3" fmla="*/ 1142 h 1142"/>
                <a:gd name="connsiteX4" fmla="*/ 751 w 2487"/>
                <a:gd name="connsiteY4" fmla="*/ 634 h 1142"/>
                <a:gd name="connsiteX5" fmla="*/ 0 w 2487"/>
                <a:gd name="connsiteY5" fmla="*/ 102 h 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7" h="1142">
                  <a:moveTo>
                    <a:pt x="31" y="0"/>
                  </a:moveTo>
                  <a:lnTo>
                    <a:pt x="2488" y="0"/>
                  </a:lnTo>
                  <a:lnTo>
                    <a:pt x="2464" y="540"/>
                  </a:lnTo>
                  <a:lnTo>
                    <a:pt x="2230" y="1142"/>
                  </a:lnTo>
                  <a:lnTo>
                    <a:pt x="751" y="634"/>
                  </a:lnTo>
                  <a:lnTo>
                    <a:pt x="0" y="10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7" name="Freeform: Shape 786">
              <a:extLst>
                <a:ext uri="{FF2B5EF4-FFF2-40B4-BE49-F238E27FC236}">
                  <a16:creationId xmlns:a16="http://schemas.microsoft.com/office/drawing/2014/main" id="{362DFD34-75CB-A0D4-7B22-BB4B2B270D0A}"/>
                </a:ext>
              </a:extLst>
            </p:cNvPr>
            <p:cNvSpPr>
              <a:spLocks/>
            </p:cNvSpPr>
            <p:nvPr/>
          </p:nvSpPr>
          <p:spPr>
            <a:xfrm>
              <a:off x="8036159" y="3769995"/>
              <a:ext cx="144796" cy="132646"/>
            </a:xfrm>
            <a:custGeom>
              <a:avLst/>
              <a:gdLst>
                <a:gd name="connsiteX0" fmla="*/ 144796 w 144796"/>
                <a:gd name="connsiteY0" fmla="*/ 5179 h 132646"/>
                <a:gd name="connsiteX1" fmla="*/ 144796 w 144796"/>
                <a:gd name="connsiteY1" fmla="*/ 5547 h 132646"/>
                <a:gd name="connsiteX2" fmla="*/ 144600 w 144796"/>
                <a:gd name="connsiteY2" fmla="*/ 6493 h 132646"/>
                <a:gd name="connsiteX3" fmla="*/ 142121 w 144796"/>
                <a:gd name="connsiteY3" fmla="*/ 9216 h 132646"/>
                <a:gd name="connsiteX4" fmla="*/ 138757 w 144796"/>
                <a:gd name="connsiteY4" fmla="*/ 12909 h 132646"/>
                <a:gd name="connsiteX5" fmla="*/ 136339 w 144796"/>
                <a:gd name="connsiteY5" fmla="*/ 15240 h 132646"/>
                <a:gd name="connsiteX6" fmla="*/ 132271 w 144796"/>
                <a:gd name="connsiteY6" fmla="*/ 19152 h 132646"/>
                <a:gd name="connsiteX7" fmla="*/ 129228 w 144796"/>
                <a:gd name="connsiteY7" fmla="*/ 19989 h 132646"/>
                <a:gd name="connsiteX8" fmla="*/ 124111 w 144796"/>
                <a:gd name="connsiteY8" fmla="*/ 21397 h 132646"/>
                <a:gd name="connsiteX9" fmla="*/ 122734 w 144796"/>
                <a:gd name="connsiteY9" fmla="*/ 22758 h 132646"/>
                <a:gd name="connsiteX10" fmla="*/ 121451 w 144796"/>
                <a:gd name="connsiteY10" fmla="*/ 24964 h 132646"/>
                <a:gd name="connsiteX11" fmla="*/ 120700 w 144796"/>
                <a:gd name="connsiteY11" fmla="*/ 27977 h 132646"/>
                <a:gd name="connsiteX12" fmla="*/ 120481 w 144796"/>
                <a:gd name="connsiteY12" fmla="*/ 29854 h 132646"/>
                <a:gd name="connsiteX13" fmla="*/ 120348 w 144796"/>
                <a:gd name="connsiteY13" fmla="*/ 33359 h 132646"/>
                <a:gd name="connsiteX14" fmla="*/ 121545 w 144796"/>
                <a:gd name="connsiteY14" fmla="*/ 36997 h 132646"/>
                <a:gd name="connsiteX15" fmla="*/ 122695 w 144796"/>
                <a:gd name="connsiteY15" fmla="*/ 40478 h 132646"/>
                <a:gd name="connsiteX16" fmla="*/ 122843 w 144796"/>
                <a:gd name="connsiteY16" fmla="*/ 42778 h 132646"/>
                <a:gd name="connsiteX17" fmla="*/ 122726 w 144796"/>
                <a:gd name="connsiteY17" fmla="*/ 45039 h 132646"/>
                <a:gd name="connsiteX18" fmla="*/ 121615 w 144796"/>
                <a:gd name="connsiteY18" fmla="*/ 47457 h 132646"/>
                <a:gd name="connsiteX19" fmla="*/ 120403 w 144796"/>
                <a:gd name="connsiteY19" fmla="*/ 50766 h 132646"/>
                <a:gd name="connsiteX20" fmla="*/ 119706 w 144796"/>
                <a:gd name="connsiteY20" fmla="*/ 54498 h 132646"/>
                <a:gd name="connsiteX21" fmla="*/ 119338 w 144796"/>
                <a:gd name="connsiteY21" fmla="*/ 61469 h 132646"/>
                <a:gd name="connsiteX22" fmla="*/ 119331 w 144796"/>
                <a:gd name="connsiteY22" fmla="*/ 67391 h 132646"/>
                <a:gd name="connsiteX23" fmla="*/ 119229 w 144796"/>
                <a:gd name="connsiteY23" fmla="*/ 68353 h 132646"/>
                <a:gd name="connsiteX24" fmla="*/ 117125 w 144796"/>
                <a:gd name="connsiteY24" fmla="*/ 72515 h 132646"/>
                <a:gd name="connsiteX25" fmla="*/ 114668 w 144796"/>
                <a:gd name="connsiteY25" fmla="*/ 77382 h 132646"/>
                <a:gd name="connsiteX26" fmla="*/ 113526 w 144796"/>
                <a:gd name="connsiteY26" fmla="*/ 78500 h 132646"/>
                <a:gd name="connsiteX27" fmla="*/ 108136 w 144796"/>
                <a:gd name="connsiteY27" fmla="*/ 79948 h 132646"/>
                <a:gd name="connsiteX28" fmla="*/ 102252 w 144796"/>
                <a:gd name="connsiteY28" fmla="*/ 83500 h 132646"/>
                <a:gd name="connsiteX29" fmla="*/ 95673 w 144796"/>
                <a:gd name="connsiteY29" fmla="*/ 87466 h 132646"/>
                <a:gd name="connsiteX30" fmla="*/ 89704 w 144796"/>
                <a:gd name="connsiteY30" fmla="*/ 91057 h 132646"/>
                <a:gd name="connsiteX31" fmla="*/ 83437 w 144796"/>
                <a:gd name="connsiteY31" fmla="*/ 94820 h 132646"/>
                <a:gd name="connsiteX32" fmla="*/ 76936 w 144796"/>
                <a:gd name="connsiteY32" fmla="*/ 98716 h 132646"/>
                <a:gd name="connsiteX33" fmla="*/ 72288 w 144796"/>
                <a:gd name="connsiteY33" fmla="*/ 101493 h 132646"/>
                <a:gd name="connsiteX34" fmla="*/ 66069 w 144796"/>
                <a:gd name="connsiteY34" fmla="*/ 105210 h 132646"/>
                <a:gd name="connsiteX35" fmla="*/ 60405 w 144796"/>
                <a:gd name="connsiteY35" fmla="*/ 108754 h 132646"/>
                <a:gd name="connsiteX36" fmla="*/ 54670 w 144796"/>
                <a:gd name="connsiteY36" fmla="*/ 112344 h 132646"/>
                <a:gd name="connsiteX37" fmla="*/ 50305 w 144796"/>
                <a:gd name="connsiteY37" fmla="*/ 115059 h 132646"/>
                <a:gd name="connsiteX38" fmla="*/ 43686 w 144796"/>
                <a:gd name="connsiteY38" fmla="*/ 119354 h 132646"/>
                <a:gd name="connsiteX39" fmla="*/ 39806 w 144796"/>
                <a:gd name="connsiteY39" fmla="*/ 121874 h 132646"/>
                <a:gd name="connsiteX40" fmla="*/ 34102 w 144796"/>
                <a:gd name="connsiteY40" fmla="*/ 125566 h 132646"/>
                <a:gd name="connsiteX41" fmla="*/ 29080 w 144796"/>
                <a:gd name="connsiteY41" fmla="*/ 128813 h 132646"/>
                <a:gd name="connsiteX42" fmla="*/ 23142 w 144796"/>
                <a:gd name="connsiteY42" fmla="*/ 132646 h 132646"/>
                <a:gd name="connsiteX43" fmla="*/ 15694 w 144796"/>
                <a:gd name="connsiteY43" fmla="*/ 131512 h 132646"/>
                <a:gd name="connsiteX44" fmla="*/ 13339 w 144796"/>
                <a:gd name="connsiteY44" fmla="*/ 130847 h 132646"/>
                <a:gd name="connsiteX45" fmla="*/ 11414 w 144796"/>
                <a:gd name="connsiteY45" fmla="*/ 129024 h 132646"/>
                <a:gd name="connsiteX46" fmla="*/ 9998 w 144796"/>
                <a:gd name="connsiteY46" fmla="*/ 128046 h 132646"/>
                <a:gd name="connsiteX47" fmla="*/ 6478 w 144796"/>
                <a:gd name="connsiteY47" fmla="*/ 127045 h 132646"/>
                <a:gd name="connsiteX48" fmla="*/ 4217 w 144796"/>
                <a:gd name="connsiteY48" fmla="*/ 123595 h 132646"/>
                <a:gd name="connsiteX49" fmla="*/ 2863 w 144796"/>
                <a:gd name="connsiteY49" fmla="*/ 122374 h 132646"/>
                <a:gd name="connsiteX50" fmla="*/ 500 w 144796"/>
                <a:gd name="connsiteY50" fmla="*/ 121826 h 132646"/>
                <a:gd name="connsiteX51" fmla="*/ 814 w 144796"/>
                <a:gd name="connsiteY51" fmla="*/ 120590 h 132646"/>
                <a:gd name="connsiteX52" fmla="*/ 2034 w 144796"/>
                <a:gd name="connsiteY52" fmla="*/ 118509 h 132646"/>
                <a:gd name="connsiteX53" fmla="*/ 3270 w 144796"/>
                <a:gd name="connsiteY53" fmla="*/ 116241 h 132646"/>
                <a:gd name="connsiteX54" fmla="*/ 2582 w 144796"/>
                <a:gd name="connsiteY54" fmla="*/ 114981 h 132646"/>
                <a:gd name="connsiteX55" fmla="*/ 2355 w 144796"/>
                <a:gd name="connsiteY55" fmla="*/ 113901 h 132646"/>
                <a:gd name="connsiteX56" fmla="*/ 2277 w 144796"/>
                <a:gd name="connsiteY56" fmla="*/ 112618 h 132646"/>
                <a:gd name="connsiteX57" fmla="*/ 3121 w 144796"/>
                <a:gd name="connsiteY57" fmla="*/ 111390 h 132646"/>
                <a:gd name="connsiteX58" fmla="*/ 2723 w 144796"/>
                <a:gd name="connsiteY58" fmla="*/ 109904 h 132646"/>
                <a:gd name="connsiteX59" fmla="*/ 2073 w 144796"/>
                <a:gd name="connsiteY59" fmla="*/ 108417 h 132646"/>
                <a:gd name="connsiteX60" fmla="*/ 1596 w 144796"/>
                <a:gd name="connsiteY60" fmla="*/ 107666 h 132646"/>
                <a:gd name="connsiteX61" fmla="*/ 1596 w 144796"/>
                <a:gd name="connsiteY61" fmla="*/ 106297 h 132646"/>
                <a:gd name="connsiteX62" fmla="*/ 1909 w 144796"/>
                <a:gd name="connsiteY62" fmla="*/ 105249 h 132646"/>
                <a:gd name="connsiteX63" fmla="*/ 2300 w 144796"/>
                <a:gd name="connsiteY63" fmla="*/ 103645 h 132646"/>
                <a:gd name="connsiteX64" fmla="*/ 3301 w 144796"/>
                <a:gd name="connsiteY64" fmla="*/ 102769 h 132646"/>
                <a:gd name="connsiteX65" fmla="*/ 3560 w 144796"/>
                <a:gd name="connsiteY65" fmla="*/ 101853 h 132646"/>
                <a:gd name="connsiteX66" fmla="*/ 4459 w 144796"/>
                <a:gd name="connsiteY66" fmla="*/ 100954 h 132646"/>
                <a:gd name="connsiteX67" fmla="*/ 5657 w 144796"/>
                <a:gd name="connsiteY67" fmla="*/ 100218 h 132646"/>
                <a:gd name="connsiteX68" fmla="*/ 5930 w 144796"/>
                <a:gd name="connsiteY68" fmla="*/ 99631 h 132646"/>
                <a:gd name="connsiteX69" fmla="*/ 5758 w 144796"/>
                <a:gd name="connsiteY69" fmla="*/ 99295 h 132646"/>
                <a:gd name="connsiteX70" fmla="*/ 4553 w 144796"/>
                <a:gd name="connsiteY70" fmla="*/ 98630 h 132646"/>
                <a:gd name="connsiteX71" fmla="*/ 3904 w 144796"/>
                <a:gd name="connsiteY71" fmla="*/ 97464 h 132646"/>
                <a:gd name="connsiteX72" fmla="*/ 4483 w 144796"/>
                <a:gd name="connsiteY72" fmla="*/ 95767 h 132646"/>
                <a:gd name="connsiteX73" fmla="*/ 4866 w 144796"/>
                <a:gd name="connsiteY73" fmla="*/ 95235 h 132646"/>
                <a:gd name="connsiteX74" fmla="*/ 5586 w 144796"/>
                <a:gd name="connsiteY74" fmla="*/ 94405 h 132646"/>
                <a:gd name="connsiteX75" fmla="*/ 7197 w 144796"/>
                <a:gd name="connsiteY75" fmla="*/ 93154 h 132646"/>
                <a:gd name="connsiteX76" fmla="*/ 8457 w 144796"/>
                <a:gd name="connsiteY76" fmla="*/ 92950 h 132646"/>
                <a:gd name="connsiteX77" fmla="*/ 9544 w 144796"/>
                <a:gd name="connsiteY77" fmla="*/ 92942 h 132646"/>
                <a:gd name="connsiteX78" fmla="*/ 11391 w 144796"/>
                <a:gd name="connsiteY78" fmla="*/ 93052 h 132646"/>
                <a:gd name="connsiteX79" fmla="*/ 12822 w 144796"/>
                <a:gd name="connsiteY79" fmla="*/ 93279 h 132646"/>
                <a:gd name="connsiteX80" fmla="*/ 13190 w 144796"/>
                <a:gd name="connsiteY80" fmla="*/ 92950 h 132646"/>
                <a:gd name="connsiteX81" fmla="*/ 13136 w 144796"/>
                <a:gd name="connsiteY81" fmla="*/ 92536 h 132646"/>
                <a:gd name="connsiteX82" fmla="*/ 11367 w 144796"/>
                <a:gd name="connsiteY82" fmla="*/ 91511 h 132646"/>
                <a:gd name="connsiteX83" fmla="*/ 11273 w 144796"/>
                <a:gd name="connsiteY83" fmla="*/ 90689 h 132646"/>
                <a:gd name="connsiteX84" fmla="*/ 11712 w 144796"/>
                <a:gd name="connsiteY84" fmla="*/ 89813 h 132646"/>
                <a:gd name="connsiteX85" fmla="*/ 12963 w 144796"/>
                <a:gd name="connsiteY85" fmla="*/ 88420 h 132646"/>
                <a:gd name="connsiteX86" fmla="*/ 14458 w 144796"/>
                <a:gd name="connsiteY86" fmla="*/ 87403 h 132646"/>
                <a:gd name="connsiteX87" fmla="*/ 15217 w 144796"/>
                <a:gd name="connsiteY87" fmla="*/ 87223 h 132646"/>
                <a:gd name="connsiteX88" fmla="*/ 16922 w 144796"/>
                <a:gd name="connsiteY88" fmla="*/ 85174 h 132646"/>
                <a:gd name="connsiteX89" fmla="*/ 18017 w 144796"/>
                <a:gd name="connsiteY89" fmla="*/ 82881 h 132646"/>
                <a:gd name="connsiteX90" fmla="*/ 16241 w 144796"/>
                <a:gd name="connsiteY90" fmla="*/ 77296 h 132646"/>
                <a:gd name="connsiteX91" fmla="*/ 15177 w 144796"/>
                <a:gd name="connsiteY91" fmla="*/ 76396 h 132646"/>
                <a:gd name="connsiteX92" fmla="*/ 13441 w 144796"/>
                <a:gd name="connsiteY92" fmla="*/ 75629 h 132646"/>
                <a:gd name="connsiteX93" fmla="*/ 12416 w 144796"/>
                <a:gd name="connsiteY93" fmla="*/ 75512 h 132646"/>
                <a:gd name="connsiteX94" fmla="*/ 12337 w 144796"/>
                <a:gd name="connsiteY94" fmla="*/ 75144 h 132646"/>
                <a:gd name="connsiteX95" fmla="*/ 13707 w 144796"/>
                <a:gd name="connsiteY95" fmla="*/ 73728 h 132646"/>
                <a:gd name="connsiteX96" fmla="*/ 14677 w 144796"/>
                <a:gd name="connsiteY96" fmla="*/ 72484 h 132646"/>
                <a:gd name="connsiteX97" fmla="*/ 13605 w 144796"/>
                <a:gd name="connsiteY97" fmla="*/ 71311 h 132646"/>
                <a:gd name="connsiteX98" fmla="*/ 11673 w 144796"/>
                <a:gd name="connsiteY98" fmla="*/ 70755 h 132646"/>
                <a:gd name="connsiteX99" fmla="*/ 10961 w 144796"/>
                <a:gd name="connsiteY99" fmla="*/ 71975 h 132646"/>
                <a:gd name="connsiteX100" fmla="*/ 8489 w 144796"/>
                <a:gd name="connsiteY100" fmla="*/ 72085 h 132646"/>
                <a:gd name="connsiteX101" fmla="*/ 4655 w 144796"/>
                <a:gd name="connsiteY101" fmla="*/ 72070 h 132646"/>
                <a:gd name="connsiteX102" fmla="*/ 2965 w 144796"/>
                <a:gd name="connsiteY102" fmla="*/ 66139 h 132646"/>
                <a:gd name="connsiteX103" fmla="*/ 2707 w 144796"/>
                <a:gd name="connsiteY103" fmla="*/ 63565 h 132646"/>
                <a:gd name="connsiteX104" fmla="*/ 2754 w 144796"/>
                <a:gd name="connsiteY104" fmla="*/ 60585 h 132646"/>
                <a:gd name="connsiteX105" fmla="*/ 3919 w 144796"/>
                <a:gd name="connsiteY105" fmla="*/ 56219 h 132646"/>
                <a:gd name="connsiteX106" fmla="*/ 3372 w 144796"/>
                <a:gd name="connsiteY106" fmla="*/ 54193 h 132646"/>
                <a:gd name="connsiteX107" fmla="*/ 3325 w 144796"/>
                <a:gd name="connsiteY107" fmla="*/ 52824 h 132646"/>
                <a:gd name="connsiteX108" fmla="*/ 3028 w 144796"/>
                <a:gd name="connsiteY108" fmla="*/ 50946 h 132646"/>
                <a:gd name="connsiteX109" fmla="*/ 0 w 144796"/>
                <a:gd name="connsiteY109" fmla="*/ 46894 h 132646"/>
                <a:gd name="connsiteX110" fmla="*/ 1651 w 144796"/>
                <a:gd name="connsiteY110" fmla="*/ 39414 h 132646"/>
                <a:gd name="connsiteX111" fmla="*/ 2816 w 144796"/>
                <a:gd name="connsiteY111" fmla="*/ 37599 h 132646"/>
                <a:gd name="connsiteX112" fmla="*/ 4459 w 144796"/>
                <a:gd name="connsiteY112" fmla="*/ 37772 h 132646"/>
                <a:gd name="connsiteX113" fmla="*/ 7964 w 144796"/>
                <a:gd name="connsiteY113" fmla="*/ 39900 h 132646"/>
                <a:gd name="connsiteX114" fmla="*/ 8543 w 144796"/>
                <a:gd name="connsiteY114" fmla="*/ 39837 h 132646"/>
                <a:gd name="connsiteX115" fmla="*/ 9607 w 144796"/>
                <a:gd name="connsiteY115" fmla="*/ 37036 h 132646"/>
                <a:gd name="connsiteX116" fmla="*/ 10640 w 144796"/>
                <a:gd name="connsiteY116" fmla="*/ 36090 h 132646"/>
                <a:gd name="connsiteX117" fmla="*/ 12799 w 144796"/>
                <a:gd name="connsiteY117" fmla="*/ 35252 h 132646"/>
                <a:gd name="connsiteX118" fmla="*/ 13417 w 144796"/>
                <a:gd name="connsiteY118" fmla="*/ 30715 h 132646"/>
                <a:gd name="connsiteX119" fmla="*/ 14426 w 144796"/>
                <a:gd name="connsiteY119" fmla="*/ 29846 h 132646"/>
                <a:gd name="connsiteX120" fmla="*/ 15647 w 144796"/>
                <a:gd name="connsiteY120" fmla="*/ 29377 h 132646"/>
                <a:gd name="connsiteX121" fmla="*/ 17524 w 144796"/>
                <a:gd name="connsiteY121" fmla="*/ 29283 h 132646"/>
                <a:gd name="connsiteX122" fmla="*/ 19152 w 144796"/>
                <a:gd name="connsiteY122" fmla="*/ 29017 h 132646"/>
                <a:gd name="connsiteX123" fmla="*/ 19253 w 144796"/>
                <a:gd name="connsiteY123" fmla="*/ 28219 h 132646"/>
                <a:gd name="connsiteX124" fmla="*/ 16969 w 144796"/>
                <a:gd name="connsiteY124" fmla="*/ 22954 h 132646"/>
                <a:gd name="connsiteX125" fmla="*/ 17172 w 144796"/>
                <a:gd name="connsiteY125" fmla="*/ 21616 h 132646"/>
                <a:gd name="connsiteX126" fmla="*/ 18276 w 144796"/>
                <a:gd name="connsiteY126" fmla="*/ 16312 h 132646"/>
                <a:gd name="connsiteX127" fmla="*/ 18972 w 144796"/>
                <a:gd name="connsiteY127" fmla="*/ 14231 h 132646"/>
                <a:gd name="connsiteX128" fmla="*/ 19637 w 144796"/>
                <a:gd name="connsiteY128" fmla="*/ 13550 h 132646"/>
                <a:gd name="connsiteX129" fmla="*/ 22226 w 144796"/>
                <a:gd name="connsiteY129" fmla="*/ 13816 h 132646"/>
                <a:gd name="connsiteX130" fmla="*/ 25849 w 144796"/>
                <a:gd name="connsiteY130" fmla="*/ 14755 h 132646"/>
                <a:gd name="connsiteX131" fmla="*/ 26811 w 144796"/>
                <a:gd name="connsiteY131" fmla="*/ 16281 h 132646"/>
                <a:gd name="connsiteX132" fmla="*/ 28587 w 144796"/>
                <a:gd name="connsiteY132" fmla="*/ 17642 h 132646"/>
                <a:gd name="connsiteX133" fmla="*/ 31239 w 144796"/>
                <a:gd name="connsiteY133" fmla="*/ 17548 h 132646"/>
                <a:gd name="connsiteX134" fmla="*/ 34313 w 144796"/>
                <a:gd name="connsiteY134" fmla="*/ 17806 h 132646"/>
                <a:gd name="connsiteX135" fmla="*/ 36708 w 144796"/>
                <a:gd name="connsiteY135" fmla="*/ 17892 h 132646"/>
                <a:gd name="connsiteX136" fmla="*/ 38624 w 144796"/>
                <a:gd name="connsiteY136" fmla="*/ 16938 h 132646"/>
                <a:gd name="connsiteX137" fmla="*/ 42951 w 144796"/>
                <a:gd name="connsiteY137" fmla="*/ 15154 h 132646"/>
                <a:gd name="connsiteX138" fmla="*/ 45086 w 144796"/>
                <a:gd name="connsiteY138" fmla="*/ 14559 h 132646"/>
                <a:gd name="connsiteX139" fmla="*/ 47035 w 144796"/>
                <a:gd name="connsiteY139" fmla="*/ 13769 h 132646"/>
                <a:gd name="connsiteX140" fmla="*/ 53293 w 144796"/>
                <a:gd name="connsiteY140" fmla="*/ 10843 h 132646"/>
                <a:gd name="connsiteX141" fmla="*/ 55805 w 144796"/>
                <a:gd name="connsiteY141" fmla="*/ 11070 h 132646"/>
                <a:gd name="connsiteX142" fmla="*/ 57518 w 144796"/>
                <a:gd name="connsiteY142" fmla="*/ 11453 h 132646"/>
                <a:gd name="connsiteX143" fmla="*/ 58832 w 144796"/>
                <a:gd name="connsiteY143" fmla="*/ 11923 h 132646"/>
                <a:gd name="connsiteX144" fmla="*/ 61774 w 144796"/>
                <a:gd name="connsiteY144" fmla="*/ 13918 h 132646"/>
                <a:gd name="connsiteX145" fmla="*/ 64207 w 144796"/>
                <a:gd name="connsiteY145" fmla="*/ 15936 h 132646"/>
                <a:gd name="connsiteX146" fmla="*/ 65920 w 144796"/>
                <a:gd name="connsiteY146" fmla="*/ 16539 h 132646"/>
                <a:gd name="connsiteX147" fmla="*/ 68987 w 144796"/>
                <a:gd name="connsiteY147" fmla="*/ 16492 h 132646"/>
                <a:gd name="connsiteX148" fmla="*/ 73423 w 144796"/>
                <a:gd name="connsiteY148" fmla="*/ 16883 h 132646"/>
                <a:gd name="connsiteX149" fmla="*/ 78868 w 144796"/>
                <a:gd name="connsiteY149" fmla="*/ 16852 h 132646"/>
                <a:gd name="connsiteX150" fmla="*/ 82052 w 144796"/>
                <a:gd name="connsiteY150" fmla="*/ 16288 h 132646"/>
                <a:gd name="connsiteX151" fmla="*/ 86113 w 144796"/>
                <a:gd name="connsiteY151" fmla="*/ 15295 h 132646"/>
                <a:gd name="connsiteX152" fmla="*/ 93357 w 144796"/>
                <a:gd name="connsiteY152" fmla="*/ 12909 h 132646"/>
                <a:gd name="connsiteX153" fmla="*/ 102886 w 144796"/>
                <a:gd name="connsiteY153" fmla="*/ 7909 h 132646"/>
                <a:gd name="connsiteX154" fmla="*/ 108488 w 144796"/>
                <a:gd name="connsiteY154" fmla="*/ 5476 h 132646"/>
                <a:gd name="connsiteX155" fmla="*/ 110905 w 144796"/>
                <a:gd name="connsiteY155" fmla="*/ 5187 h 132646"/>
                <a:gd name="connsiteX156" fmla="*/ 114050 w 144796"/>
                <a:gd name="connsiteY156" fmla="*/ 5163 h 132646"/>
                <a:gd name="connsiteX157" fmla="*/ 117195 w 144796"/>
                <a:gd name="connsiteY157" fmla="*/ 5797 h 132646"/>
                <a:gd name="connsiteX158" fmla="*/ 120762 w 144796"/>
                <a:gd name="connsiteY158" fmla="*/ 6251 h 132646"/>
                <a:gd name="connsiteX159" fmla="*/ 122413 w 144796"/>
                <a:gd name="connsiteY159" fmla="*/ 6212 h 132646"/>
                <a:gd name="connsiteX160" fmla="*/ 126270 w 144796"/>
                <a:gd name="connsiteY160" fmla="*/ 5711 h 132646"/>
                <a:gd name="connsiteX161" fmla="*/ 131277 w 144796"/>
                <a:gd name="connsiteY161" fmla="*/ 4694 h 132646"/>
                <a:gd name="connsiteX162" fmla="*/ 134422 w 144796"/>
                <a:gd name="connsiteY162" fmla="*/ 3865 h 132646"/>
                <a:gd name="connsiteX163" fmla="*/ 138224 w 144796"/>
                <a:gd name="connsiteY163" fmla="*/ 2504 h 132646"/>
                <a:gd name="connsiteX164" fmla="*/ 140595 w 144796"/>
                <a:gd name="connsiteY164" fmla="*/ 235 h 132646"/>
                <a:gd name="connsiteX165" fmla="*/ 141361 w 144796"/>
                <a:gd name="connsiteY165" fmla="*/ 0 h 132646"/>
                <a:gd name="connsiteX166" fmla="*/ 142347 w 144796"/>
                <a:gd name="connsiteY166" fmla="*/ 414 h 132646"/>
                <a:gd name="connsiteX167" fmla="*/ 142809 w 144796"/>
                <a:gd name="connsiteY167" fmla="*/ 571 h 132646"/>
                <a:gd name="connsiteX168" fmla="*/ 143779 w 144796"/>
                <a:gd name="connsiteY168" fmla="*/ 1854 h 132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44796" h="132646">
                  <a:moveTo>
                    <a:pt x="144796" y="5179"/>
                  </a:moveTo>
                  <a:lnTo>
                    <a:pt x="144796" y="5547"/>
                  </a:lnTo>
                  <a:lnTo>
                    <a:pt x="144600" y="6493"/>
                  </a:lnTo>
                  <a:lnTo>
                    <a:pt x="142121" y="9216"/>
                  </a:lnTo>
                  <a:lnTo>
                    <a:pt x="138757" y="12909"/>
                  </a:lnTo>
                  <a:lnTo>
                    <a:pt x="136339" y="15240"/>
                  </a:lnTo>
                  <a:lnTo>
                    <a:pt x="132271" y="19152"/>
                  </a:lnTo>
                  <a:lnTo>
                    <a:pt x="129228" y="19989"/>
                  </a:lnTo>
                  <a:lnTo>
                    <a:pt x="124111" y="21397"/>
                  </a:lnTo>
                  <a:lnTo>
                    <a:pt x="122734" y="22758"/>
                  </a:lnTo>
                  <a:lnTo>
                    <a:pt x="121451" y="24964"/>
                  </a:lnTo>
                  <a:lnTo>
                    <a:pt x="120700" y="27977"/>
                  </a:lnTo>
                  <a:lnTo>
                    <a:pt x="120481" y="29854"/>
                  </a:lnTo>
                  <a:lnTo>
                    <a:pt x="120348" y="33359"/>
                  </a:lnTo>
                  <a:lnTo>
                    <a:pt x="121545" y="36997"/>
                  </a:lnTo>
                  <a:lnTo>
                    <a:pt x="122695" y="40478"/>
                  </a:lnTo>
                  <a:lnTo>
                    <a:pt x="122843" y="42778"/>
                  </a:lnTo>
                  <a:lnTo>
                    <a:pt x="122726" y="45039"/>
                  </a:lnTo>
                  <a:lnTo>
                    <a:pt x="121615" y="47457"/>
                  </a:lnTo>
                  <a:lnTo>
                    <a:pt x="120403" y="50766"/>
                  </a:lnTo>
                  <a:lnTo>
                    <a:pt x="119706" y="54498"/>
                  </a:lnTo>
                  <a:lnTo>
                    <a:pt x="119338" y="61469"/>
                  </a:lnTo>
                  <a:lnTo>
                    <a:pt x="119331" y="67391"/>
                  </a:lnTo>
                  <a:lnTo>
                    <a:pt x="119229" y="68353"/>
                  </a:lnTo>
                  <a:lnTo>
                    <a:pt x="117125" y="72515"/>
                  </a:lnTo>
                  <a:lnTo>
                    <a:pt x="114668" y="77382"/>
                  </a:lnTo>
                  <a:lnTo>
                    <a:pt x="113526" y="78500"/>
                  </a:lnTo>
                  <a:lnTo>
                    <a:pt x="108136" y="79948"/>
                  </a:lnTo>
                  <a:lnTo>
                    <a:pt x="102252" y="83500"/>
                  </a:lnTo>
                  <a:lnTo>
                    <a:pt x="95673" y="87466"/>
                  </a:lnTo>
                  <a:lnTo>
                    <a:pt x="89704" y="91057"/>
                  </a:lnTo>
                  <a:lnTo>
                    <a:pt x="83437" y="94820"/>
                  </a:lnTo>
                  <a:lnTo>
                    <a:pt x="76936" y="98716"/>
                  </a:lnTo>
                  <a:lnTo>
                    <a:pt x="72288" y="101493"/>
                  </a:lnTo>
                  <a:lnTo>
                    <a:pt x="66069" y="105210"/>
                  </a:lnTo>
                  <a:lnTo>
                    <a:pt x="60405" y="108754"/>
                  </a:lnTo>
                  <a:lnTo>
                    <a:pt x="54670" y="112344"/>
                  </a:lnTo>
                  <a:lnTo>
                    <a:pt x="50305" y="115059"/>
                  </a:lnTo>
                  <a:lnTo>
                    <a:pt x="43686" y="119354"/>
                  </a:lnTo>
                  <a:lnTo>
                    <a:pt x="39806" y="121874"/>
                  </a:lnTo>
                  <a:lnTo>
                    <a:pt x="34102" y="125566"/>
                  </a:lnTo>
                  <a:lnTo>
                    <a:pt x="29080" y="128813"/>
                  </a:lnTo>
                  <a:lnTo>
                    <a:pt x="23142" y="132646"/>
                  </a:lnTo>
                  <a:lnTo>
                    <a:pt x="15694" y="131512"/>
                  </a:lnTo>
                  <a:lnTo>
                    <a:pt x="13339" y="130847"/>
                  </a:lnTo>
                  <a:lnTo>
                    <a:pt x="11414" y="129024"/>
                  </a:lnTo>
                  <a:lnTo>
                    <a:pt x="9998" y="128046"/>
                  </a:lnTo>
                  <a:lnTo>
                    <a:pt x="6478" y="127045"/>
                  </a:lnTo>
                  <a:lnTo>
                    <a:pt x="4217" y="123595"/>
                  </a:lnTo>
                  <a:lnTo>
                    <a:pt x="2863" y="122374"/>
                  </a:lnTo>
                  <a:lnTo>
                    <a:pt x="500" y="121826"/>
                  </a:lnTo>
                  <a:lnTo>
                    <a:pt x="814" y="120590"/>
                  </a:lnTo>
                  <a:lnTo>
                    <a:pt x="2034" y="118509"/>
                  </a:lnTo>
                  <a:lnTo>
                    <a:pt x="3270" y="116241"/>
                  </a:lnTo>
                  <a:lnTo>
                    <a:pt x="2582" y="114981"/>
                  </a:lnTo>
                  <a:lnTo>
                    <a:pt x="2355" y="113901"/>
                  </a:lnTo>
                  <a:lnTo>
                    <a:pt x="2277" y="112618"/>
                  </a:lnTo>
                  <a:lnTo>
                    <a:pt x="3121" y="111390"/>
                  </a:lnTo>
                  <a:lnTo>
                    <a:pt x="2723" y="109904"/>
                  </a:lnTo>
                  <a:lnTo>
                    <a:pt x="2073" y="108417"/>
                  </a:lnTo>
                  <a:lnTo>
                    <a:pt x="1596" y="107666"/>
                  </a:lnTo>
                  <a:lnTo>
                    <a:pt x="1596" y="106297"/>
                  </a:lnTo>
                  <a:lnTo>
                    <a:pt x="1909" y="105249"/>
                  </a:lnTo>
                  <a:lnTo>
                    <a:pt x="2300" y="103645"/>
                  </a:lnTo>
                  <a:lnTo>
                    <a:pt x="3301" y="102769"/>
                  </a:lnTo>
                  <a:lnTo>
                    <a:pt x="3560" y="101853"/>
                  </a:lnTo>
                  <a:lnTo>
                    <a:pt x="4459" y="100954"/>
                  </a:lnTo>
                  <a:lnTo>
                    <a:pt x="5657" y="100218"/>
                  </a:lnTo>
                  <a:lnTo>
                    <a:pt x="5930" y="99631"/>
                  </a:lnTo>
                  <a:lnTo>
                    <a:pt x="5758" y="99295"/>
                  </a:lnTo>
                  <a:lnTo>
                    <a:pt x="4553" y="98630"/>
                  </a:lnTo>
                  <a:lnTo>
                    <a:pt x="3904" y="97464"/>
                  </a:lnTo>
                  <a:lnTo>
                    <a:pt x="4483" y="95767"/>
                  </a:lnTo>
                  <a:lnTo>
                    <a:pt x="4866" y="95235"/>
                  </a:lnTo>
                  <a:lnTo>
                    <a:pt x="5586" y="94405"/>
                  </a:lnTo>
                  <a:lnTo>
                    <a:pt x="7197" y="93154"/>
                  </a:lnTo>
                  <a:lnTo>
                    <a:pt x="8457" y="92950"/>
                  </a:lnTo>
                  <a:lnTo>
                    <a:pt x="9544" y="92942"/>
                  </a:lnTo>
                  <a:lnTo>
                    <a:pt x="11391" y="93052"/>
                  </a:lnTo>
                  <a:lnTo>
                    <a:pt x="12822" y="93279"/>
                  </a:lnTo>
                  <a:lnTo>
                    <a:pt x="13190" y="92950"/>
                  </a:lnTo>
                  <a:lnTo>
                    <a:pt x="13136" y="92536"/>
                  </a:lnTo>
                  <a:lnTo>
                    <a:pt x="11367" y="91511"/>
                  </a:lnTo>
                  <a:lnTo>
                    <a:pt x="11273" y="90689"/>
                  </a:lnTo>
                  <a:lnTo>
                    <a:pt x="11712" y="89813"/>
                  </a:lnTo>
                  <a:lnTo>
                    <a:pt x="12963" y="88420"/>
                  </a:lnTo>
                  <a:lnTo>
                    <a:pt x="14458" y="87403"/>
                  </a:lnTo>
                  <a:lnTo>
                    <a:pt x="15217" y="87223"/>
                  </a:lnTo>
                  <a:lnTo>
                    <a:pt x="16922" y="85174"/>
                  </a:lnTo>
                  <a:lnTo>
                    <a:pt x="18017" y="82881"/>
                  </a:lnTo>
                  <a:lnTo>
                    <a:pt x="16241" y="77296"/>
                  </a:lnTo>
                  <a:lnTo>
                    <a:pt x="15177" y="76396"/>
                  </a:lnTo>
                  <a:lnTo>
                    <a:pt x="13441" y="75629"/>
                  </a:lnTo>
                  <a:lnTo>
                    <a:pt x="12416" y="75512"/>
                  </a:lnTo>
                  <a:lnTo>
                    <a:pt x="12337" y="75144"/>
                  </a:lnTo>
                  <a:lnTo>
                    <a:pt x="13707" y="73728"/>
                  </a:lnTo>
                  <a:lnTo>
                    <a:pt x="14677" y="72484"/>
                  </a:lnTo>
                  <a:lnTo>
                    <a:pt x="13605" y="71311"/>
                  </a:lnTo>
                  <a:lnTo>
                    <a:pt x="11673" y="70755"/>
                  </a:lnTo>
                  <a:lnTo>
                    <a:pt x="10961" y="71975"/>
                  </a:lnTo>
                  <a:lnTo>
                    <a:pt x="8489" y="72085"/>
                  </a:lnTo>
                  <a:lnTo>
                    <a:pt x="4655" y="72070"/>
                  </a:lnTo>
                  <a:lnTo>
                    <a:pt x="2965" y="66139"/>
                  </a:lnTo>
                  <a:lnTo>
                    <a:pt x="2707" y="63565"/>
                  </a:lnTo>
                  <a:lnTo>
                    <a:pt x="2754" y="60585"/>
                  </a:lnTo>
                  <a:lnTo>
                    <a:pt x="3919" y="56219"/>
                  </a:lnTo>
                  <a:lnTo>
                    <a:pt x="3372" y="54193"/>
                  </a:lnTo>
                  <a:lnTo>
                    <a:pt x="3325" y="52824"/>
                  </a:lnTo>
                  <a:lnTo>
                    <a:pt x="3028" y="50946"/>
                  </a:lnTo>
                  <a:lnTo>
                    <a:pt x="0" y="46894"/>
                  </a:lnTo>
                  <a:lnTo>
                    <a:pt x="1651" y="39414"/>
                  </a:lnTo>
                  <a:lnTo>
                    <a:pt x="2816" y="37599"/>
                  </a:lnTo>
                  <a:lnTo>
                    <a:pt x="4459" y="37772"/>
                  </a:lnTo>
                  <a:lnTo>
                    <a:pt x="7964" y="39900"/>
                  </a:lnTo>
                  <a:lnTo>
                    <a:pt x="8543" y="39837"/>
                  </a:lnTo>
                  <a:lnTo>
                    <a:pt x="9607" y="37036"/>
                  </a:lnTo>
                  <a:lnTo>
                    <a:pt x="10640" y="36090"/>
                  </a:lnTo>
                  <a:lnTo>
                    <a:pt x="12799" y="35252"/>
                  </a:lnTo>
                  <a:lnTo>
                    <a:pt x="13417" y="30715"/>
                  </a:lnTo>
                  <a:lnTo>
                    <a:pt x="14426" y="29846"/>
                  </a:lnTo>
                  <a:lnTo>
                    <a:pt x="15647" y="29377"/>
                  </a:lnTo>
                  <a:lnTo>
                    <a:pt x="17524" y="29283"/>
                  </a:lnTo>
                  <a:lnTo>
                    <a:pt x="19152" y="29017"/>
                  </a:lnTo>
                  <a:lnTo>
                    <a:pt x="19253" y="28219"/>
                  </a:lnTo>
                  <a:lnTo>
                    <a:pt x="16969" y="22954"/>
                  </a:lnTo>
                  <a:lnTo>
                    <a:pt x="17172" y="21616"/>
                  </a:lnTo>
                  <a:lnTo>
                    <a:pt x="18276" y="16312"/>
                  </a:lnTo>
                  <a:lnTo>
                    <a:pt x="18972" y="14231"/>
                  </a:lnTo>
                  <a:lnTo>
                    <a:pt x="19637" y="13550"/>
                  </a:lnTo>
                  <a:lnTo>
                    <a:pt x="22226" y="13816"/>
                  </a:lnTo>
                  <a:lnTo>
                    <a:pt x="25849" y="14755"/>
                  </a:lnTo>
                  <a:lnTo>
                    <a:pt x="26811" y="16281"/>
                  </a:lnTo>
                  <a:lnTo>
                    <a:pt x="28587" y="17642"/>
                  </a:lnTo>
                  <a:lnTo>
                    <a:pt x="31239" y="17548"/>
                  </a:lnTo>
                  <a:lnTo>
                    <a:pt x="34313" y="17806"/>
                  </a:lnTo>
                  <a:lnTo>
                    <a:pt x="36708" y="17892"/>
                  </a:lnTo>
                  <a:lnTo>
                    <a:pt x="38624" y="16938"/>
                  </a:lnTo>
                  <a:lnTo>
                    <a:pt x="42951" y="15154"/>
                  </a:lnTo>
                  <a:lnTo>
                    <a:pt x="45086" y="14559"/>
                  </a:lnTo>
                  <a:lnTo>
                    <a:pt x="47035" y="13769"/>
                  </a:lnTo>
                  <a:lnTo>
                    <a:pt x="53293" y="10843"/>
                  </a:lnTo>
                  <a:lnTo>
                    <a:pt x="55805" y="11070"/>
                  </a:lnTo>
                  <a:lnTo>
                    <a:pt x="57518" y="11453"/>
                  </a:lnTo>
                  <a:lnTo>
                    <a:pt x="58832" y="11923"/>
                  </a:lnTo>
                  <a:lnTo>
                    <a:pt x="61774" y="13918"/>
                  </a:lnTo>
                  <a:lnTo>
                    <a:pt x="64207" y="15936"/>
                  </a:lnTo>
                  <a:lnTo>
                    <a:pt x="65920" y="16539"/>
                  </a:lnTo>
                  <a:lnTo>
                    <a:pt x="68987" y="16492"/>
                  </a:lnTo>
                  <a:lnTo>
                    <a:pt x="73423" y="16883"/>
                  </a:lnTo>
                  <a:lnTo>
                    <a:pt x="78868" y="16852"/>
                  </a:lnTo>
                  <a:lnTo>
                    <a:pt x="82052" y="16288"/>
                  </a:lnTo>
                  <a:lnTo>
                    <a:pt x="86113" y="15295"/>
                  </a:lnTo>
                  <a:lnTo>
                    <a:pt x="93357" y="12909"/>
                  </a:lnTo>
                  <a:lnTo>
                    <a:pt x="102886" y="7909"/>
                  </a:lnTo>
                  <a:lnTo>
                    <a:pt x="108488" y="5476"/>
                  </a:lnTo>
                  <a:lnTo>
                    <a:pt x="110905" y="5187"/>
                  </a:lnTo>
                  <a:lnTo>
                    <a:pt x="114050" y="5163"/>
                  </a:lnTo>
                  <a:lnTo>
                    <a:pt x="117195" y="5797"/>
                  </a:lnTo>
                  <a:lnTo>
                    <a:pt x="120762" y="6251"/>
                  </a:lnTo>
                  <a:lnTo>
                    <a:pt x="122413" y="6212"/>
                  </a:lnTo>
                  <a:lnTo>
                    <a:pt x="126270" y="5711"/>
                  </a:lnTo>
                  <a:lnTo>
                    <a:pt x="131277" y="4694"/>
                  </a:lnTo>
                  <a:lnTo>
                    <a:pt x="134422" y="3865"/>
                  </a:lnTo>
                  <a:lnTo>
                    <a:pt x="138224" y="2504"/>
                  </a:lnTo>
                  <a:lnTo>
                    <a:pt x="140595" y="235"/>
                  </a:lnTo>
                  <a:lnTo>
                    <a:pt x="141361" y="0"/>
                  </a:lnTo>
                  <a:lnTo>
                    <a:pt x="142347" y="414"/>
                  </a:lnTo>
                  <a:lnTo>
                    <a:pt x="142809" y="571"/>
                  </a:lnTo>
                  <a:lnTo>
                    <a:pt x="143779" y="1854"/>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8" name="Freeform: Shape 787">
              <a:extLst>
                <a:ext uri="{FF2B5EF4-FFF2-40B4-BE49-F238E27FC236}">
                  <a16:creationId xmlns:a16="http://schemas.microsoft.com/office/drawing/2014/main" id="{202C2132-1268-9ED5-642D-4BE7D75BD55C}"/>
                </a:ext>
              </a:extLst>
            </p:cNvPr>
            <p:cNvSpPr>
              <a:spLocks/>
            </p:cNvSpPr>
            <p:nvPr/>
          </p:nvSpPr>
          <p:spPr>
            <a:xfrm>
              <a:off x="7926881" y="5230231"/>
              <a:ext cx="29103" cy="38248"/>
            </a:xfrm>
            <a:custGeom>
              <a:avLst/>
              <a:gdLst>
                <a:gd name="connsiteX0" fmla="*/ 25489 w 29103"/>
                <a:gd name="connsiteY0" fmla="*/ 5210 h 38248"/>
                <a:gd name="connsiteX1" fmla="*/ 25927 w 29103"/>
                <a:gd name="connsiteY1" fmla="*/ 5562 h 38248"/>
                <a:gd name="connsiteX2" fmla="*/ 27953 w 29103"/>
                <a:gd name="connsiteY2" fmla="*/ 6681 h 38248"/>
                <a:gd name="connsiteX3" fmla="*/ 28133 w 29103"/>
                <a:gd name="connsiteY3" fmla="*/ 8918 h 38248"/>
                <a:gd name="connsiteX4" fmla="*/ 27937 w 29103"/>
                <a:gd name="connsiteY4" fmla="*/ 11469 h 38248"/>
                <a:gd name="connsiteX5" fmla="*/ 27531 w 29103"/>
                <a:gd name="connsiteY5" fmla="*/ 13081 h 38248"/>
                <a:gd name="connsiteX6" fmla="*/ 27687 w 29103"/>
                <a:gd name="connsiteY6" fmla="*/ 14684 h 38248"/>
                <a:gd name="connsiteX7" fmla="*/ 28337 w 29103"/>
                <a:gd name="connsiteY7" fmla="*/ 17188 h 38248"/>
                <a:gd name="connsiteX8" fmla="*/ 28954 w 29103"/>
                <a:gd name="connsiteY8" fmla="*/ 18901 h 38248"/>
                <a:gd name="connsiteX9" fmla="*/ 29103 w 29103"/>
                <a:gd name="connsiteY9" fmla="*/ 26709 h 38248"/>
                <a:gd name="connsiteX10" fmla="*/ 28415 w 29103"/>
                <a:gd name="connsiteY10" fmla="*/ 26349 h 38248"/>
                <a:gd name="connsiteX11" fmla="*/ 27171 w 29103"/>
                <a:gd name="connsiteY11" fmla="*/ 26013 h 38248"/>
                <a:gd name="connsiteX12" fmla="*/ 26506 w 29103"/>
                <a:gd name="connsiteY12" fmla="*/ 26169 h 38248"/>
                <a:gd name="connsiteX13" fmla="*/ 25904 w 29103"/>
                <a:gd name="connsiteY13" fmla="*/ 29682 h 38248"/>
                <a:gd name="connsiteX14" fmla="*/ 25434 w 29103"/>
                <a:gd name="connsiteY14" fmla="*/ 34900 h 38248"/>
                <a:gd name="connsiteX15" fmla="*/ 25716 w 29103"/>
                <a:gd name="connsiteY15" fmla="*/ 38147 h 38248"/>
                <a:gd name="connsiteX16" fmla="*/ 20975 w 29103"/>
                <a:gd name="connsiteY16" fmla="*/ 38249 h 38248"/>
                <a:gd name="connsiteX17" fmla="*/ 14982 w 29103"/>
                <a:gd name="connsiteY17" fmla="*/ 37897 h 38248"/>
                <a:gd name="connsiteX18" fmla="*/ 10687 w 29103"/>
                <a:gd name="connsiteY18" fmla="*/ 36489 h 38248"/>
                <a:gd name="connsiteX19" fmla="*/ 6055 w 29103"/>
                <a:gd name="connsiteY19" fmla="*/ 33398 h 38248"/>
                <a:gd name="connsiteX20" fmla="*/ 3310 w 29103"/>
                <a:gd name="connsiteY20" fmla="*/ 28579 h 38248"/>
                <a:gd name="connsiteX21" fmla="*/ 2104 w 29103"/>
                <a:gd name="connsiteY21" fmla="*/ 25559 h 38248"/>
                <a:gd name="connsiteX22" fmla="*/ 423 w 29103"/>
                <a:gd name="connsiteY22" fmla="*/ 25387 h 38248"/>
                <a:gd name="connsiteX23" fmla="*/ 149 w 29103"/>
                <a:gd name="connsiteY23" fmla="*/ 24870 h 38248"/>
                <a:gd name="connsiteX24" fmla="*/ 0 w 29103"/>
                <a:gd name="connsiteY24" fmla="*/ 21185 h 38248"/>
                <a:gd name="connsiteX25" fmla="*/ 32 w 29103"/>
                <a:gd name="connsiteY25" fmla="*/ 17329 h 38248"/>
                <a:gd name="connsiteX26" fmla="*/ 352 w 29103"/>
                <a:gd name="connsiteY26" fmla="*/ 16304 h 38248"/>
                <a:gd name="connsiteX27" fmla="*/ 3466 w 29103"/>
                <a:gd name="connsiteY27" fmla="*/ 11555 h 38248"/>
                <a:gd name="connsiteX28" fmla="*/ 5398 w 29103"/>
                <a:gd name="connsiteY28" fmla="*/ 8613 h 38248"/>
                <a:gd name="connsiteX29" fmla="*/ 6603 w 29103"/>
                <a:gd name="connsiteY29" fmla="*/ 5774 h 38248"/>
                <a:gd name="connsiteX30" fmla="*/ 9224 w 29103"/>
                <a:gd name="connsiteY30" fmla="*/ 2433 h 38248"/>
                <a:gd name="connsiteX31" fmla="*/ 12025 w 29103"/>
                <a:gd name="connsiteY31" fmla="*/ 305 h 38248"/>
                <a:gd name="connsiteX32" fmla="*/ 13065 w 29103"/>
                <a:gd name="connsiteY32" fmla="*/ 0 h 38248"/>
                <a:gd name="connsiteX33" fmla="*/ 13785 w 29103"/>
                <a:gd name="connsiteY33" fmla="*/ 86 h 38248"/>
                <a:gd name="connsiteX34" fmla="*/ 18729 w 29103"/>
                <a:gd name="connsiteY34" fmla="*/ 3012 h 38248"/>
                <a:gd name="connsiteX35" fmla="*/ 23799 w 29103"/>
                <a:gd name="connsiteY35" fmla="*/ 5789 h 38248"/>
                <a:gd name="connsiteX36" fmla="*/ 24910 w 29103"/>
                <a:gd name="connsiteY36" fmla="*/ 5476 h 3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103" h="38248">
                  <a:moveTo>
                    <a:pt x="25489" y="5210"/>
                  </a:moveTo>
                  <a:lnTo>
                    <a:pt x="25927" y="5562"/>
                  </a:lnTo>
                  <a:lnTo>
                    <a:pt x="27953" y="6681"/>
                  </a:lnTo>
                  <a:lnTo>
                    <a:pt x="28133" y="8918"/>
                  </a:lnTo>
                  <a:lnTo>
                    <a:pt x="27937" y="11469"/>
                  </a:lnTo>
                  <a:lnTo>
                    <a:pt x="27531" y="13081"/>
                  </a:lnTo>
                  <a:lnTo>
                    <a:pt x="27687" y="14684"/>
                  </a:lnTo>
                  <a:lnTo>
                    <a:pt x="28337" y="17188"/>
                  </a:lnTo>
                  <a:lnTo>
                    <a:pt x="28954" y="18901"/>
                  </a:lnTo>
                  <a:lnTo>
                    <a:pt x="29103" y="26709"/>
                  </a:lnTo>
                  <a:lnTo>
                    <a:pt x="28415" y="26349"/>
                  </a:lnTo>
                  <a:lnTo>
                    <a:pt x="27171" y="26013"/>
                  </a:lnTo>
                  <a:lnTo>
                    <a:pt x="26506" y="26169"/>
                  </a:lnTo>
                  <a:lnTo>
                    <a:pt x="25904" y="29682"/>
                  </a:lnTo>
                  <a:lnTo>
                    <a:pt x="25434" y="34900"/>
                  </a:lnTo>
                  <a:lnTo>
                    <a:pt x="25716" y="38147"/>
                  </a:lnTo>
                  <a:lnTo>
                    <a:pt x="20975" y="38249"/>
                  </a:lnTo>
                  <a:lnTo>
                    <a:pt x="14982" y="37897"/>
                  </a:lnTo>
                  <a:lnTo>
                    <a:pt x="10687" y="36489"/>
                  </a:lnTo>
                  <a:lnTo>
                    <a:pt x="6055" y="33398"/>
                  </a:lnTo>
                  <a:lnTo>
                    <a:pt x="3310" y="28579"/>
                  </a:lnTo>
                  <a:lnTo>
                    <a:pt x="2104" y="25559"/>
                  </a:lnTo>
                  <a:lnTo>
                    <a:pt x="423" y="25387"/>
                  </a:lnTo>
                  <a:lnTo>
                    <a:pt x="149" y="24870"/>
                  </a:lnTo>
                  <a:lnTo>
                    <a:pt x="0" y="21185"/>
                  </a:lnTo>
                  <a:lnTo>
                    <a:pt x="32" y="17329"/>
                  </a:lnTo>
                  <a:lnTo>
                    <a:pt x="352" y="16304"/>
                  </a:lnTo>
                  <a:lnTo>
                    <a:pt x="3466" y="11555"/>
                  </a:lnTo>
                  <a:lnTo>
                    <a:pt x="5398" y="8613"/>
                  </a:lnTo>
                  <a:lnTo>
                    <a:pt x="6603" y="5774"/>
                  </a:lnTo>
                  <a:lnTo>
                    <a:pt x="9224" y="2433"/>
                  </a:lnTo>
                  <a:lnTo>
                    <a:pt x="12025" y="305"/>
                  </a:lnTo>
                  <a:lnTo>
                    <a:pt x="13065" y="0"/>
                  </a:lnTo>
                  <a:lnTo>
                    <a:pt x="13785" y="86"/>
                  </a:lnTo>
                  <a:lnTo>
                    <a:pt x="18729" y="3012"/>
                  </a:lnTo>
                  <a:lnTo>
                    <a:pt x="23799" y="5789"/>
                  </a:lnTo>
                  <a:lnTo>
                    <a:pt x="24910" y="547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89" name="Freeform: Shape 788">
              <a:extLst>
                <a:ext uri="{FF2B5EF4-FFF2-40B4-BE49-F238E27FC236}">
                  <a16:creationId xmlns:a16="http://schemas.microsoft.com/office/drawing/2014/main" id="{21EA8004-792A-2684-6D6C-885C3862312E}"/>
                </a:ext>
              </a:extLst>
            </p:cNvPr>
            <p:cNvSpPr>
              <a:spLocks/>
            </p:cNvSpPr>
            <p:nvPr/>
          </p:nvSpPr>
          <p:spPr>
            <a:xfrm>
              <a:off x="5662529" y="4157552"/>
              <a:ext cx="15490" cy="4709"/>
            </a:xfrm>
            <a:custGeom>
              <a:avLst/>
              <a:gdLst>
                <a:gd name="connsiteX0" fmla="*/ 10147 w 15490"/>
                <a:gd name="connsiteY0" fmla="*/ 2621 h 4709"/>
                <a:gd name="connsiteX1" fmla="*/ 9764 w 15490"/>
                <a:gd name="connsiteY1" fmla="*/ 2871 h 4709"/>
                <a:gd name="connsiteX2" fmla="*/ 8488 w 15490"/>
                <a:gd name="connsiteY2" fmla="*/ 2058 h 4709"/>
                <a:gd name="connsiteX3" fmla="*/ 8308 w 15490"/>
                <a:gd name="connsiteY3" fmla="*/ 1408 h 4709"/>
                <a:gd name="connsiteX4" fmla="*/ 7855 w 15490"/>
                <a:gd name="connsiteY4" fmla="*/ 1377 h 4709"/>
                <a:gd name="connsiteX5" fmla="*/ 7096 w 15490"/>
                <a:gd name="connsiteY5" fmla="*/ 790 h 4709"/>
                <a:gd name="connsiteX6" fmla="*/ 7276 w 15490"/>
                <a:gd name="connsiteY6" fmla="*/ 31 h 4709"/>
                <a:gd name="connsiteX7" fmla="*/ 9012 w 15490"/>
                <a:gd name="connsiteY7" fmla="*/ 0 h 4709"/>
                <a:gd name="connsiteX8" fmla="*/ 9709 w 15490"/>
                <a:gd name="connsiteY8" fmla="*/ 2105 h 4709"/>
                <a:gd name="connsiteX9" fmla="*/ 10147 w 15490"/>
                <a:gd name="connsiteY9" fmla="*/ 2621 h 4709"/>
                <a:gd name="connsiteX10" fmla="*/ 14950 w 15490"/>
                <a:gd name="connsiteY10" fmla="*/ 4389 h 4709"/>
                <a:gd name="connsiteX11" fmla="*/ 14864 w 15490"/>
                <a:gd name="connsiteY11" fmla="*/ 4710 h 4709"/>
                <a:gd name="connsiteX12" fmla="*/ 13621 w 15490"/>
                <a:gd name="connsiteY12" fmla="*/ 3802 h 4709"/>
                <a:gd name="connsiteX13" fmla="*/ 11234 w 15490"/>
                <a:gd name="connsiteY13" fmla="*/ 3794 h 4709"/>
                <a:gd name="connsiteX14" fmla="*/ 10859 w 15490"/>
                <a:gd name="connsiteY14" fmla="*/ 2550 h 4709"/>
                <a:gd name="connsiteX15" fmla="*/ 11774 w 15490"/>
                <a:gd name="connsiteY15" fmla="*/ 2347 h 4709"/>
                <a:gd name="connsiteX16" fmla="*/ 14802 w 15490"/>
                <a:gd name="connsiteY16" fmla="*/ 2785 h 4709"/>
                <a:gd name="connsiteX17" fmla="*/ 15490 w 15490"/>
                <a:gd name="connsiteY17" fmla="*/ 3865 h 4709"/>
                <a:gd name="connsiteX18" fmla="*/ 14950 w 15490"/>
                <a:gd name="connsiteY18" fmla="*/ 4389 h 4709"/>
                <a:gd name="connsiteX19" fmla="*/ 203 w 15490"/>
                <a:gd name="connsiteY19" fmla="*/ 2371 h 4709"/>
                <a:gd name="connsiteX20" fmla="*/ 2715 w 15490"/>
                <a:gd name="connsiteY20" fmla="*/ 3669 h 4709"/>
                <a:gd name="connsiteX21" fmla="*/ 4224 w 15490"/>
                <a:gd name="connsiteY21" fmla="*/ 3474 h 4709"/>
                <a:gd name="connsiteX22" fmla="*/ 4350 w 15490"/>
                <a:gd name="connsiteY22" fmla="*/ 3755 h 4709"/>
                <a:gd name="connsiteX23" fmla="*/ 3536 w 15490"/>
                <a:gd name="connsiteY23" fmla="*/ 4053 h 4709"/>
                <a:gd name="connsiteX24" fmla="*/ 3333 w 15490"/>
                <a:gd name="connsiteY24" fmla="*/ 4295 h 4709"/>
                <a:gd name="connsiteX25" fmla="*/ 915 w 15490"/>
                <a:gd name="connsiteY25" fmla="*/ 4632 h 4709"/>
                <a:gd name="connsiteX26" fmla="*/ 156 w 15490"/>
                <a:gd name="connsiteY26" fmla="*/ 4569 h 4709"/>
                <a:gd name="connsiteX27" fmla="*/ 0 w 15490"/>
                <a:gd name="connsiteY27" fmla="*/ 3693 h 4709"/>
                <a:gd name="connsiteX28" fmla="*/ 203 w 15490"/>
                <a:gd name="connsiteY28" fmla="*/ 2371 h 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90" h="4709">
                  <a:moveTo>
                    <a:pt x="10147" y="2621"/>
                  </a:moveTo>
                  <a:lnTo>
                    <a:pt x="9764" y="2871"/>
                  </a:lnTo>
                  <a:lnTo>
                    <a:pt x="8488" y="2058"/>
                  </a:lnTo>
                  <a:lnTo>
                    <a:pt x="8308" y="1408"/>
                  </a:lnTo>
                  <a:lnTo>
                    <a:pt x="7855" y="1377"/>
                  </a:lnTo>
                  <a:lnTo>
                    <a:pt x="7096" y="790"/>
                  </a:lnTo>
                  <a:lnTo>
                    <a:pt x="7276" y="31"/>
                  </a:lnTo>
                  <a:lnTo>
                    <a:pt x="9012" y="0"/>
                  </a:lnTo>
                  <a:lnTo>
                    <a:pt x="9709" y="2105"/>
                  </a:lnTo>
                  <a:lnTo>
                    <a:pt x="10147" y="2621"/>
                  </a:lnTo>
                  <a:close/>
                  <a:moveTo>
                    <a:pt x="14950" y="4389"/>
                  </a:moveTo>
                  <a:lnTo>
                    <a:pt x="14864" y="4710"/>
                  </a:lnTo>
                  <a:lnTo>
                    <a:pt x="13621" y="3802"/>
                  </a:lnTo>
                  <a:lnTo>
                    <a:pt x="11234" y="3794"/>
                  </a:lnTo>
                  <a:lnTo>
                    <a:pt x="10859" y="2550"/>
                  </a:lnTo>
                  <a:lnTo>
                    <a:pt x="11774" y="2347"/>
                  </a:lnTo>
                  <a:lnTo>
                    <a:pt x="14802" y="2785"/>
                  </a:lnTo>
                  <a:lnTo>
                    <a:pt x="15490" y="3865"/>
                  </a:lnTo>
                  <a:lnTo>
                    <a:pt x="14950" y="4389"/>
                  </a:lnTo>
                  <a:close/>
                  <a:moveTo>
                    <a:pt x="203" y="2371"/>
                  </a:moveTo>
                  <a:lnTo>
                    <a:pt x="2715" y="3669"/>
                  </a:lnTo>
                  <a:lnTo>
                    <a:pt x="4224" y="3474"/>
                  </a:lnTo>
                  <a:lnTo>
                    <a:pt x="4350" y="3755"/>
                  </a:lnTo>
                  <a:lnTo>
                    <a:pt x="3536" y="4053"/>
                  </a:lnTo>
                  <a:lnTo>
                    <a:pt x="3333" y="4295"/>
                  </a:lnTo>
                  <a:lnTo>
                    <a:pt x="915" y="4632"/>
                  </a:lnTo>
                  <a:lnTo>
                    <a:pt x="156" y="4569"/>
                  </a:lnTo>
                  <a:lnTo>
                    <a:pt x="0" y="3693"/>
                  </a:lnTo>
                  <a:lnTo>
                    <a:pt x="203" y="237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0" name="Freeform: Shape 789">
              <a:extLst>
                <a:ext uri="{FF2B5EF4-FFF2-40B4-BE49-F238E27FC236}">
                  <a16:creationId xmlns:a16="http://schemas.microsoft.com/office/drawing/2014/main" id="{035D9AE7-5B1E-A7FF-E577-1F330882262C}"/>
                </a:ext>
              </a:extLst>
            </p:cNvPr>
            <p:cNvSpPr>
              <a:spLocks/>
            </p:cNvSpPr>
            <p:nvPr/>
          </p:nvSpPr>
          <p:spPr>
            <a:xfrm>
              <a:off x="7546177" y="4122214"/>
              <a:ext cx="231315" cy="362913"/>
            </a:xfrm>
            <a:custGeom>
              <a:avLst/>
              <a:gdLst>
                <a:gd name="connsiteX0" fmla="*/ 231245 w 231315"/>
                <a:gd name="connsiteY0" fmla="*/ 92645 h 362913"/>
                <a:gd name="connsiteX1" fmla="*/ 231253 w 231315"/>
                <a:gd name="connsiteY1" fmla="*/ 102956 h 362913"/>
                <a:gd name="connsiteX2" fmla="*/ 231261 w 231315"/>
                <a:gd name="connsiteY2" fmla="*/ 113244 h 362913"/>
                <a:gd name="connsiteX3" fmla="*/ 231268 w 231315"/>
                <a:gd name="connsiteY3" fmla="*/ 123501 h 362913"/>
                <a:gd name="connsiteX4" fmla="*/ 231276 w 231315"/>
                <a:gd name="connsiteY4" fmla="*/ 133734 h 362913"/>
                <a:gd name="connsiteX5" fmla="*/ 231284 w 231315"/>
                <a:gd name="connsiteY5" fmla="*/ 143943 h 362913"/>
                <a:gd name="connsiteX6" fmla="*/ 231292 w 231315"/>
                <a:gd name="connsiteY6" fmla="*/ 154122 h 362913"/>
                <a:gd name="connsiteX7" fmla="*/ 231300 w 231315"/>
                <a:gd name="connsiteY7" fmla="*/ 164276 h 362913"/>
                <a:gd name="connsiteX8" fmla="*/ 231307 w 231315"/>
                <a:gd name="connsiteY8" fmla="*/ 174416 h 362913"/>
                <a:gd name="connsiteX9" fmla="*/ 231316 w 231315"/>
                <a:gd name="connsiteY9" fmla="*/ 177764 h 362913"/>
                <a:gd name="connsiteX10" fmla="*/ 231034 w 231315"/>
                <a:gd name="connsiteY10" fmla="*/ 179094 h 362913"/>
                <a:gd name="connsiteX11" fmla="*/ 230916 w 231315"/>
                <a:gd name="connsiteY11" fmla="*/ 179282 h 362913"/>
                <a:gd name="connsiteX12" fmla="*/ 230486 w 231315"/>
                <a:gd name="connsiteY12" fmla="*/ 179509 h 362913"/>
                <a:gd name="connsiteX13" fmla="*/ 225268 w 231315"/>
                <a:gd name="connsiteY13" fmla="*/ 178570 h 362913"/>
                <a:gd name="connsiteX14" fmla="*/ 222984 w 231315"/>
                <a:gd name="connsiteY14" fmla="*/ 178546 h 362913"/>
                <a:gd name="connsiteX15" fmla="*/ 219776 w 231315"/>
                <a:gd name="connsiteY15" fmla="*/ 179266 h 362913"/>
                <a:gd name="connsiteX16" fmla="*/ 215066 w 231315"/>
                <a:gd name="connsiteY16" fmla="*/ 179649 h 362913"/>
                <a:gd name="connsiteX17" fmla="*/ 212031 w 231315"/>
                <a:gd name="connsiteY17" fmla="*/ 179532 h 362913"/>
                <a:gd name="connsiteX18" fmla="*/ 209918 w 231315"/>
                <a:gd name="connsiteY18" fmla="*/ 181269 h 362913"/>
                <a:gd name="connsiteX19" fmla="*/ 208267 w 231315"/>
                <a:gd name="connsiteY19" fmla="*/ 183366 h 362913"/>
                <a:gd name="connsiteX20" fmla="*/ 209050 w 231315"/>
                <a:gd name="connsiteY20" fmla="*/ 188388 h 362913"/>
                <a:gd name="connsiteX21" fmla="*/ 208870 w 231315"/>
                <a:gd name="connsiteY21" fmla="*/ 190039 h 362913"/>
                <a:gd name="connsiteX22" fmla="*/ 208236 w 231315"/>
                <a:gd name="connsiteY22" fmla="*/ 191760 h 362913"/>
                <a:gd name="connsiteX23" fmla="*/ 206805 w 231315"/>
                <a:gd name="connsiteY23" fmla="*/ 193239 h 362913"/>
                <a:gd name="connsiteX24" fmla="*/ 205373 w 231315"/>
                <a:gd name="connsiteY24" fmla="*/ 194420 h 362913"/>
                <a:gd name="connsiteX25" fmla="*/ 204520 w 231315"/>
                <a:gd name="connsiteY25" fmla="*/ 195453 h 362913"/>
                <a:gd name="connsiteX26" fmla="*/ 203464 w 231315"/>
                <a:gd name="connsiteY26" fmla="*/ 197722 h 362913"/>
                <a:gd name="connsiteX27" fmla="*/ 202674 w 231315"/>
                <a:gd name="connsiteY27" fmla="*/ 198778 h 362913"/>
                <a:gd name="connsiteX28" fmla="*/ 202744 w 231315"/>
                <a:gd name="connsiteY28" fmla="*/ 200202 h 362913"/>
                <a:gd name="connsiteX29" fmla="*/ 202494 w 231315"/>
                <a:gd name="connsiteY29" fmla="*/ 201688 h 362913"/>
                <a:gd name="connsiteX30" fmla="*/ 201633 w 231315"/>
                <a:gd name="connsiteY30" fmla="*/ 202471 h 362913"/>
                <a:gd name="connsiteX31" fmla="*/ 199451 w 231315"/>
                <a:gd name="connsiteY31" fmla="*/ 203034 h 362913"/>
                <a:gd name="connsiteX32" fmla="*/ 198034 w 231315"/>
                <a:gd name="connsiteY32" fmla="*/ 203699 h 362913"/>
                <a:gd name="connsiteX33" fmla="*/ 196900 w 231315"/>
                <a:gd name="connsiteY33" fmla="*/ 204786 h 362913"/>
                <a:gd name="connsiteX34" fmla="*/ 196141 w 231315"/>
                <a:gd name="connsiteY34" fmla="*/ 205569 h 362913"/>
                <a:gd name="connsiteX35" fmla="*/ 196540 w 231315"/>
                <a:gd name="connsiteY35" fmla="*/ 206609 h 362913"/>
                <a:gd name="connsiteX36" fmla="*/ 197096 w 231315"/>
                <a:gd name="connsiteY36" fmla="*/ 208033 h 362913"/>
                <a:gd name="connsiteX37" fmla="*/ 197408 w 231315"/>
                <a:gd name="connsiteY37" fmla="*/ 210263 h 362913"/>
                <a:gd name="connsiteX38" fmla="*/ 197628 w 231315"/>
                <a:gd name="connsiteY38" fmla="*/ 211569 h 362913"/>
                <a:gd name="connsiteX39" fmla="*/ 198707 w 231315"/>
                <a:gd name="connsiteY39" fmla="*/ 212633 h 362913"/>
                <a:gd name="connsiteX40" fmla="*/ 199364 w 231315"/>
                <a:gd name="connsiteY40" fmla="*/ 213392 h 362913"/>
                <a:gd name="connsiteX41" fmla="*/ 199592 w 231315"/>
                <a:gd name="connsiteY41" fmla="*/ 214323 h 362913"/>
                <a:gd name="connsiteX42" fmla="*/ 198966 w 231315"/>
                <a:gd name="connsiteY42" fmla="*/ 215097 h 362913"/>
                <a:gd name="connsiteX43" fmla="*/ 196290 w 231315"/>
                <a:gd name="connsiteY43" fmla="*/ 216709 h 362913"/>
                <a:gd name="connsiteX44" fmla="*/ 195218 w 231315"/>
                <a:gd name="connsiteY44" fmla="*/ 217312 h 362913"/>
                <a:gd name="connsiteX45" fmla="*/ 193990 w 231315"/>
                <a:gd name="connsiteY45" fmla="*/ 218133 h 362913"/>
                <a:gd name="connsiteX46" fmla="*/ 193521 w 231315"/>
                <a:gd name="connsiteY46" fmla="*/ 218438 h 362913"/>
                <a:gd name="connsiteX47" fmla="*/ 191565 w 231315"/>
                <a:gd name="connsiteY47" fmla="*/ 219972 h 362913"/>
                <a:gd name="connsiteX48" fmla="*/ 190579 w 231315"/>
                <a:gd name="connsiteY48" fmla="*/ 221333 h 362913"/>
                <a:gd name="connsiteX49" fmla="*/ 190102 w 231315"/>
                <a:gd name="connsiteY49" fmla="*/ 222459 h 362913"/>
                <a:gd name="connsiteX50" fmla="*/ 190125 w 231315"/>
                <a:gd name="connsiteY50" fmla="*/ 224024 h 362913"/>
                <a:gd name="connsiteX51" fmla="*/ 191119 w 231315"/>
                <a:gd name="connsiteY51" fmla="*/ 226355 h 362913"/>
                <a:gd name="connsiteX52" fmla="*/ 192206 w 231315"/>
                <a:gd name="connsiteY52" fmla="*/ 228335 h 362913"/>
                <a:gd name="connsiteX53" fmla="*/ 192621 w 231315"/>
                <a:gd name="connsiteY53" fmla="*/ 229829 h 362913"/>
                <a:gd name="connsiteX54" fmla="*/ 192871 w 231315"/>
                <a:gd name="connsiteY54" fmla="*/ 231464 h 362913"/>
                <a:gd name="connsiteX55" fmla="*/ 192777 w 231315"/>
                <a:gd name="connsiteY55" fmla="*/ 233013 h 362913"/>
                <a:gd name="connsiteX56" fmla="*/ 192214 w 231315"/>
                <a:gd name="connsiteY56" fmla="*/ 234367 h 362913"/>
                <a:gd name="connsiteX57" fmla="*/ 191236 w 231315"/>
                <a:gd name="connsiteY57" fmla="*/ 235579 h 362913"/>
                <a:gd name="connsiteX58" fmla="*/ 187551 w 231315"/>
                <a:gd name="connsiteY58" fmla="*/ 237872 h 362913"/>
                <a:gd name="connsiteX59" fmla="*/ 185744 w 231315"/>
                <a:gd name="connsiteY59" fmla="*/ 240375 h 362913"/>
                <a:gd name="connsiteX60" fmla="*/ 184289 w 231315"/>
                <a:gd name="connsiteY60" fmla="*/ 243426 h 362913"/>
                <a:gd name="connsiteX61" fmla="*/ 183929 w 231315"/>
                <a:gd name="connsiteY61" fmla="*/ 245085 h 362913"/>
                <a:gd name="connsiteX62" fmla="*/ 184320 w 231315"/>
                <a:gd name="connsiteY62" fmla="*/ 246196 h 362913"/>
                <a:gd name="connsiteX63" fmla="*/ 185095 w 231315"/>
                <a:gd name="connsiteY63" fmla="*/ 247127 h 362913"/>
                <a:gd name="connsiteX64" fmla="*/ 186182 w 231315"/>
                <a:gd name="connsiteY64" fmla="*/ 247604 h 362913"/>
                <a:gd name="connsiteX65" fmla="*/ 187778 w 231315"/>
                <a:gd name="connsiteY65" fmla="*/ 247745 h 362913"/>
                <a:gd name="connsiteX66" fmla="*/ 190423 w 231315"/>
                <a:gd name="connsiteY66" fmla="*/ 247236 h 362913"/>
                <a:gd name="connsiteX67" fmla="*/ 192887 w 231315"/>
                <a:gd name="connsiteY67" fmla="*/ 246900 h 362913"/>
                <a:gd name="connsiteX68" fmla="*/ 195500 w 231315"/>
                <a:gd name="connsiteY68" fmla="*/ 247995 h 362913"/>
                <a:gd name="connsiteX69" fmla="*/ 196861 w 231315"/>
                <a:gd name="connsiteY69" fmla="*/ 250545 h 362913"/>
                <a:gd name="connsiteX70" fmla="*/ 196337 w 231315"/>
                <a:gd name="connsiteY70" fmla="*/ 252408 h 362913"/>
                <a:gd name="connsiteX71" fmla="*/ 197323 w 231315"/>
                <a:gd name="connsiteY71" fmla="*/ 255787 h 362913"/>
                <a:gd name="connsiteX72" fmla="*/ 198199 w 231315"/>
                <a:gd name="connsiteY72" fmla="*/ 259863 h 362913"/>
                <a:gd name="connsiteX73" fmla="*/ 198136 w 231315"/>
                <a:gd name="connsiteY73" fmla="*/ 261232 h 362913"/>
                <a:gd name="connsiteX74" fmla="*/ 198520 w 231315"/>
                <a:gd name="connsiteY74" fmla="*/ 261749 h 362913"/>
                <a:gd name="connsiteX75" fmla="*/ 200155 w 231315"/>
                <a:gd name="connsiteY75" fmla="*/ 262015 h 362913"/>
                <a:gd name="connsiteX76" fmla="*/ 200522 w 231315"/>
                <a:gd name="connsiteY76" fmla="*/ 262969 h 362913"/>
                <a:gd name="connsiteX77" fmla="*/ 199983 w 231315"/>
                <a:gd name="connsiteY77" fmla="*/ 270112 h 362913"/>
                <a:gd name="connsiteX78" fmla="*/ 200741 w 231315"/>
                <a:gd name="connsiteY78" fmla="*/ 272107 h 362913"/>
                <a:gd name="connsiteX79" fmla="*/ 201837 w 231315"/>
                <a:gd name="connsiteY79" fmla="*/ 273531 h 362913"/>
                <a:gd name="connsiteX80" fmla="*/ 203073 w 231315"/>
                <a:gd name="connsiteY80" fmla="*/ 274274 h 362913"/>
                <a:gd name="connsiteX81" fmla="*/ 204325 w 231315"/>
                <a:gd name="connsiteY81" fmla="*/ 275228 h 362913"/>
                <a:gd name="connsiteX82" fmla="*/ 204966 w 231315"/>
                <a:gd name="connsiteY82" fmla="*/ 275886 h 362913"/>
                <a:gd name="connsiteX83" fmla="*/ 206406 w 231315"/>
                <a:gd name="connsiteY83" fmla="*/ 276042 h 362913"/>
                <a:gd name="connsiteX84" fmla="*/ 208025 w 231315"/>
                <a:gd name="connsiteY84" fmla="*/ 277341 h 362913"/>
                <a:gd name="connsiteX85" fmla="*/ 208463 w 231315"/>
                <a:gd name="connsiteY85" fmla="*/ 279070 h 362913"/>
                <a:gd name="connsiteX86" fmla="*/ 208354 w 231315"/>
                <a:gd name="connsiteY86" fmla="*/ 280744 h 362913"/>
                <a:gd name="connsiteX87" fmla="*/ 207415 w 231315"/>
                <a:gd name="connsiteY87" fmla="*/ 284358 h 362913"/>
                <a:gd name="connsiteX88" fmla="*/ 206648 w 231315"/>
                <a:gd name="connsiteY88" fmla="*/ 286791 h 362913"/>
                <a:gd name="connsiteX89" fmla="*/ 205709 w 231315"/>
                <a:gd name="connsiteY89" fmla="*/ 286627 h 362913"/>
                <a:gd name="connsiteX90" fmla="*/ 203800 w 231315"/>
                <a:gd name="connsiteY90" fmla="*/ 286025 h 362913"/>
                <a:gd name="connsiteX91" fmla="*/ 201469 w 231315"/>
                <a:gd name="connsiteY91" fmla="*/ 285508 h 362913"/>
                <a:gd name="connsiteX92" fmla="*/ 198606 w 231315"/>
                <a:gd name="connsiteY92" fmla="*/ 285094 h 362913"/>
                <a:gd name="connsiteX93" fmla="*/ 195883 w 231315"/>
                <a:gd name="connsiteY93" fmla="*/ 286087 h 362913"/>
                <a:gd name="connsiteX94" fmla="*/ 192941 w 231315"/>
                <a:gd name="connsiteY94" fmla="*/ 287363 h 362913"/>
                <a:gd name="connsiteX95" fmla="*/ 192018 w 231315"/>
                <a:gd name="connsiteY95" fmla="*/ 288309 h 362913"/>
                <a:gd name="connsiteX96" fmla="*/ 191197 w 231315"/>
                <a:gd name="connsiteY96" fmla="*/ 288873 h 362913"/>
                <a:gd name="connsiteX97" fmla="*/ 189898 w 231315"/>
                <a:gd name="connsiteY97" fmla="*/ 288779 h 362913"/>
                <a:gd name="connsiteX98" fmla="*/ 188709 w 231315"/>
                <a:gd name="connsiteY98" fmla="*/ 288943 h 362913"/>
                <a:gd name="connsiteX99" fmla="*/ 188068 w 231315"/>
                <a:gd name="connsiteY99" fmla="*/ 289851 h 362913"/>
                <a:gd name="connsiteX100" fmla="*/ 186988 w 231315"/>
                <a:gd name="connsiteY100" fmla="*/ 290860 h 362913"/>
                <a:gd name="connsiteX101" fmla="*/ 182748 w 231315"/>
                <a:gd name="connsiteY101" fmla="*/ 292941 h 362913"/>
                <a:gd name="connsiteX102" fmla="*/ 181856 w 231315"/>
                <a:gd name="connsiteY102" fmla="*/ 293699 h 362913"/>
                <a:gd name="connsiteX103" fmla="*/ 181324 w 231315"/>
                <a:gd name="connsiteY103" fmla="*/ 294451 h 362913"/>
                <a:gd name="connsiteX104" fmla="*/ 181324 w 231315"/>
                <a:gd name="connsiteY104" fmla="*/ 295272 h 362913"/>
                <a:gd name="connsiteX105" fmla="*/ 181754 w 231315"/>
                <a:gd name="connsiteY105" fmla="*/ 296962 h 362913"/>
                <a:gd name="connsiteX106" fmla="*/ 181746 w 231315"/>
                <a:gd name="connsiteY106" fmla="*/ 299066 h 362913"/>
                <a:gd name="connsiteX107" fmla="*/ 180799 w 231315"/>
                <a:gd name="connsiteY107" fmla="*/ 300772 h 362913"/>
                <a:gd name="connsiteX108" fmla="*/ 179704 w 231315"/>
                <a:gd name="connsiteY108" fmla="*/ 301914 h 362913"/>
                <a:gd name="connsiteX109" fmla="*/ 178445 w 231315"/>
                <a:gd name="connsiteY109" fmla="*/ 302352 h 362913"/>
                <a:gd name="connsiteX110" fmla="*/ 177404 w 231315"/>
                <a:gd name="connsiteY110" fmla="*/ 302595 h 362913"/>
                <a:gd name="connsiteX111" fmla="*/ 176716 w 231315"/>
                <a:gd name="connsiteY111" fmla="*/ 303299 h 362913"/>
                <a:gd name="connsiteX112" fmla="*/ 174502 w 231315"/>
                <a:gd name="connsiteY112" fmla="*/ 307164 h 362913"/>
                <a:gd name="connsiteX113" fmla="*/ 173547 w 231315"/>
                <a:gd name="connsiteY113" fmla="*/ 307876 h 362913"/>
                <a:gd name="connsiteX114" fmla="*/ 171599 w 231315"/>
                <a:gd name="connsiteY114" fmla="*/ 307758 h 362913"/>
                <a:gd name="connsiteX115" fmla="*/ 166013 w 231315"/>
                <a:gd name="connsiteY115" fmla="*/ 313540 h 362913"/>
                <a:gd name="connsiteX116" fmla="*/ 165458 w 231315"/>
                <a:gd name="connsiteY116" fmla="*/ 315245 h 362913"/>
                <a:gd name="connsiteX117" fmla="*/ 163416 w 231315"/>
                <a:gd name="connsiteY117" fmla="*/ 317663 h 362913"/>
                <a:gd name="connsiteX118" fmla="*/ 160834 w 231315"/>
                <a:gd name="connsiteY118" fmla="*/ 320346 h 362913"/>
                <a:gd name="connsiteX119" fmla="*/ 158526 w 231315"/>
                <a:gd name="connsiteY119" fmla="*/ 321645 h 362913"/>
                <a:gd name="connsiteX120" fmla="*/ 158339 w 231315"/>
                <a:gd name="connsiteY120" fmla="*/ 322146 h 362913"/>
                <a:gd name="connsiteX121" fmla="*/ 157720 w 231315"/>
                <a:gd name="connsiteY121" fmla="*/ 322654 h 362913"/>
                <a:gd name="connsiteX122" fmla="*/ 156297 w 231315"/>
                <a:gd name="connsiteY122" fmla="*/ 323233 h 362913"/>
                <a:gd name="connsiteX123" fmla="*/ 151368 w 231315"/>
                <a:gd name="connsiteY123" fmla="*/ 326503 h 362913"/>
                <a:gd name="connsiteX124" fmla="*/ 145445 w 231315"/>
                <a:gd name="connsiteY124" fmla="*/ 326370 h 362913"/>
                <a:gd name="connsiteX125" fmla="*/ 142833 w 231315"/>
                <a:gd name="connsiteY125" fmla="*/ 327653 h 362913"/>
                <a:gd name="connsiteX126" fmla="*/ 140290 w 231315"/>
                <a:gd name="connsiteY126" fmla="*/ 328217 h 362913"/>
                <a:gd name="connsiteX127" fmla="*/ 136566 w 231315"/>
                <a:gd name="connsiteY127" fmla="*/ 328850 h 362913"/>
                <a:gd name="connsiteX128" fmla="*/ 135455 w 231315"/>
                <a:gd name="connsiteY128" fmla="*/ 328788 h 362913"/>
                <a:gd name="connsiteX129" fmla="*/ 130682 w 231315"/>
                <a:gd name="connsiteY129" fmla="*/ 329054 h 362913"/>
                <a:gd name="connsiteX130" fmla="*/ 125089 w 231315"/>
                <a:gd name="connsiteY130" fmla="*/ 328960 h 362913"/>
                <a:gd name="connsiteX131" fmla="*/ 122945 w 231315"/>
                <a:gd name="connsiteY131" fmla="*/ 329421 h 362913"/>
                <a:gd name="connsiteX132" fmla="*/ 120935 w 231315"/>
                <a:gd name="connsiteY132" fmla="*/ 330657 h 362913"/>
                <a:gd name="connsiteX133" fmla="*/ 119441 w 231315"/>
                <a:gd name="connsiteY133" fmla="*/ 331745 h 362913"/>
                <a:gd name="connsiteX134" fmla="*/ 119229 w 231315"/>
                <a:gd name="connsiteY134" fmla="*/ 332113 h 362913"/>
                <a:gd name="connsiteX135" fmla="*/ 119448 w 231315"/>
                <a:gd name="connsiteY135" fmla="*/ 332566 h 362913"/>
                <a:gd name="connsiteX136" fmla="*/ 119393 w 231315"/>
                <a:gd name="connsiteY136" fmla="*/ 332926 h 362913"/>
                <a:gd name="connsiteX137" fmla="*/ 123305 w 231315"/>
                <a:gd name="connsiteY137" fmla="*/ 335594 h 362913"/>
                <a:gd name="connsiteX138" fmla="*/ 124283 w 231315"/>
                <a:gd name="connsiteY138" fmla="*/ 336901 h 362913"/>
                <a:gd name="connsiteX139" fmla="*/ 123297 w 231315"/>
                <a:gd name="connsiteY139" fmla="*/ 338168 h 362913"/>
                <a:gd name="connsiteX140" fmla="*/ 122828 w 231315"/>
                <a:gd name="connsiteY140" fmla="*/ 338356 h 362913"/>
                <a:gd name="connsiteX141" fmla="*/ 122773 w 231315"/>
                <a:gd name="connsiteY141" fmla="*/ 338434 h 362913"/>
                <a:gd name="connsiteX142" fmla="*/ 122132 w 231315"/>
                <a:gd name="connsiteY142" fmla="*/ 339435 h 362913"/>
                <a:gd name="connsiteX143" fmla="*/ 119839 w 231315"/>
                <a:gd name="connsiteY143" fmla="*/ 342440 h 362913"/>
                <a:gd name="connsiteX144" fmla="*/ 116350 w 231315"/>
                <a:gd name="connsiteY144" fmla="*/ 345991 h 362913"/>
                <a:gd name="connsiteX145" fmla="*/ 114566 w 231315"/>
                <a:gd name="connsiteY145" fmla="*/ 347009 h 362913"/>
                <a:gd name="connsiteX146" fmla="*/ 113854 w 231315"/>
                <a:gd name="connsiteY146" fmla="*/ 347674 h 362913"/>
                <a:gd name="connsiteX147" fmla="*/ 112924 w 231315"/>
                <a:gd name="connsiteY147" fmla="*/ 350028 h 362913"/>
                <a:gd name="connsiteX148" fmla="*/ 112329 w 231315"/>
                <a:gd name="connsiteY148" fmla="*/ 350357 h 362913"/>
                <a:gd name="connsiteX149" fmla="*/ 109927 w 231315"/>
                <a:gd name="connsiteY149" fmla="*/ 350662 h 362913"/>
                <a:gd name="connsiteX150" fmla="*/ 105186 w 231315"/>
                <a:gd name="connsiteY150" fmla="*/ 350920 h 362913"/>
                <a:gd name="connsiteX151" fmla="*/ 98622 w 231315"/>
                <a:gd name="connsiteY151" fmla="*/ 351687 h 362913"/>
                <a:gd name="connsiteX152" fmla="*/ 94687 w 231315"/>
                <a:gd name="connsiteY152" fmla="*/ 351945 h 362913"/>
                <a:gd name="connsiteX153" fmla="*/ 92238 w 231315"/>
                <a:gd name="connsiteY153" fmla="*/ 351726 h 362913"/>
                <a:gd name="connsiteX154" fmla="*/ 88796 w 231315"/>
                <a:gd name="connsiteY154" fmla="*/ 353353 h 362913"/>
                <a:gd name="connsiteX155" fmla="*/ 87568 w 231315"/>
                <a:gd name="connsiteY155" fmla="*/ 353768 h 362913"/>
                <a:gd name="connsiteX156" fmla="*/ 86817 w 231315"/>
                <a:gd name="connsiteY156" fmla="*/ 353909 h 362913"/>
                <a:gd name="connsiteX157" fmla="*/ 83406 w 231315"/>
                <a:gd name="connsiteY157" fmla="*/ 355481 h 362913"/>
                <a:gd name="connsiteX158" fmla="*/ 80574 w 231315"/>
                <a:gd name="connsiteY158" fmla="*/ 357930 h 362913"/>
                <a:gd name="connsiteX159" fmla="*/ 79564 w 231315"/>
                <a:gd name="connsiteY159" fmla="*/ 358392 h 362913"/>
                <a:gd name="connsiteX160" fmla="*/ 75574 w 231315"/>
                <a:gd name="connsiteY160" fmla="*/ 359432 h 362913"/>
                <a:gd name="connsiteX161" fmla="*/ 73986 w 231315"/>
                <a:gd name="connsiteY161" fmla="*/ 361114 h 362913"/>
                <a:gd name="connsiteX162" fmla="*/ 73259 w 231315"/>
                <a:gd name="connsiteY162" fmla="*/ 361255 h 362913"/>
                <a:gd name="connsiteX163" fmla="*/ 70700 w 231315"/>
                <a:gd name="connsiteY163" fmla="*/ 359033 h 362913"/>
                <a:gd name="connsiteX164" fmla="*/ 68956 w 231315"/>
                <a:gd name="connsiteY164" fmla="*/ 357023 h 362913"/>
                <a:gd name="connsiteX165" fmla="*/ 68103 w 231315"/>
                <a:gd name="connsiteY165" fmla="*/ 354981 h 362913"/>
                <a:gd name="connsiteX166" fmla="*/ 68001 w 231315"/>
                <a:gd name="connsiteY166" fmla="*/ 354331 h 362913"/>
                <a:gd name="connsiteX167" fmla="*/ 67516 w 231315"/>
                <a:gd name="connsiteY167" fmla="*/ 354449 h 362913"/>
                <a:gd name="connsiteX168" fmla="*/ 66116 w 231315"/>
                <a:gd name="connsiteY168" fmla="*/ 355356 h 362913"/>
                <a:gd name="connsiteX169" fmla="*/ 64903 w 231315"/>
                <a:gd name="connsiteY169" fmla="*/ 356381 h 362913"/>
                <a:gd name="connsiteX170" fmla="*/ 64348 w 231315"/>
                <a:gd name="connsiteY170" fmla="*/ 358337 h 362913"/>
                <a:gd name="connsiteX171" fmla="*/ 60225 w 231315"/>
                <a:gd name="connsiteY171" fmla="*/ 359651 h 362913"/>
                <a:gd name="connsiteX172" fmla="*/ 56696 w 231315"/>
                <a:gd name="connsiteY172" fmla="*/ 360786 h 362913"/>
                <a:gd name="connsiteX173" fmla="*/ 55093 w 231315"/>
                <a:gd name="connsiteY173" fmla="*/ 362209 h 362913"/>
                <a:gd name="connsiteX174" fmla="*/ 52621 w 231315"/>
                <a:gd name="connsiteY174" fmla="*/ 362914 h 362913"/>
                <a:gd name="connsiteX175" fmla="*/ 49468 w 231315"/>
                <a:gd name="connsiteY175" fmla="*/ 362624 h 362913"/>
                <a:gd name="connsiteX176" fmla="*/ 47011 w 231315"/>
                <a:gd name="connsiteY176" fmla="*/ 362045 h 362913"/>
                <a:gd name="connsiteX177" fmla="*/ 44609 w 231315"/>
                <a:gd name="connsiteY177" fmla="*/ 361849 h 362913"/>
                <a:gd name="connsiteX178" fmla="*/ 45759 w 231315"/>
                <a:gd name="connsiteY178" fmla="*/ 360074 h 362913"/>
                <a:gd name="connsiteX179" fmla="*/ 46205 w 231315"/>
                <a:gd name="connsiteY179" fmla="*/ 358751 h 362913"/>
                <a:gd name="connsiteX180" fmla="*/ 46315 w 231315"/>
                <a:gd name="connsiteY180" fmla="*/ 357132 h 362913"/>
                <a:gd name="connsiteX181" fmla="*/ 46143 w 231315"/>
                <a:gd name="connsiteY181" fmla="*/ 356037 h 362913"/>
                <a:gd name="connsiteX182" fmla="*/ 44703 w 231315"/>
                <a:gd name="connsiteY182" fmla="*/ 355489 h 362913"/>
                <a:gd name="connsiteX183" fmla="*/ 43796 w 231315"/>
                <a:gd name="connsiteY183" fmla="*/ 354629 h 362913"/>
                <a:gd name="connsiteX184" fmla="*/ 41730 w 231315"/>
                <a:gd name="connsiteY184" fmla="*/ 349520 h 362913"/>
                <a:gd name="connsiteX185" fmla="*/ 39610 w 231315"/>
                <a:gd name="connsiteY185" fmla="*/ 344262 h 362913"/>
                <a:gd name="connsiteX186" fmla="*/ 36621 w 231315"/>
                <a:gd name="connsiteY186" fmla="*/ 339083 h 362913"/>
                <a:gd name="connsiteX187" fmla="*/ 33367 w 231315"/>
                <a:gd name="connsiteY187" fmla="*/ 335774 h 362913"/>
                <a:gd name="connsiteX188" fmla="*/ 31012 w 231315"/>
                <a:gd name="connsiteY188" fmla="*/ 333756 h 362913"/>
                <a:gd name="connsiteX189" fmla="*/ 30261 w 231315"/>
                <a:gd name="connsiteY189" fmla="*/ 333497 h 362913"/>
                <a:gd name="connsiteX190" fmla="*/ 29049 w 231315"/>
                <a:gd name="connsiteY190" fmla="*/ 332864 h 362913"/>
                <a:gd name="connsiteX191" fmla="*/ 28203 w 231315"/>
                <a:gd name="connsiteY191" fmla="*/ 332277 h 362913"/>
                <a:gd name="connsiteX192" fmla="*/ 23885 w 231315"/>
                <a:gd name="connsiteY192" fmla="*/ 328756 h 362913"/>
                <a:gd name="connsiteX193" fmla="*/ 19410 w 231315"/>
                <a:gd name="connsiteY193" fmla="*/ 324813 h 362913"/>
                <a:gd name="connsiteX194" fmla="*/ 18260 w 231315"/>
                <a:gd name="connsiteY194" fmla="*/ 323014 h 362913"/>
                <a:gd name="connsiteX195" fmla="*/ 16022 w 231315"/>
                <a:gd name="connsiteY195" fmla="*/ 320331 h 362913"/>
                <a:gd name="connsiteX196" fmla="*/ 13519 w 231315"/>
                <a:gd name="connsiteY196" fmla="*/ 317561 h 362913"/>
                <a:gd name="connsiteX197" fmla="*/ 12220 w 231315"/>
                <a:gd name="connsiteY197" fmla="*/ 316301 h 362913"/>
                <a:gd name="connsiteX198" fmla="*/ 11618 w 231315"/>
                <a:gd name="connsiteY198" fmla="*/ 314025 h 362913"/>
                <a:gd name="connsiteX199" fmla="*/ 13339 w 231315"/>
                <a:gd name="connsiteY199" fmla="*/ 311967 h 362913"/>
                <a:gd name="connsiteX200" fmla="*/ 15185 w 231315"/>
                <a:gd name="connsiteY200" fmla="*/ 309370 h 362913"/>
                <a:gd name="connsiteX201" fmla="*/ 17454 w 231315"/>
                <a:gd name="connsiteY201" fmla="*/ 307641 h 362913"/>
                <a:gd name="connsiteX202" fmla="*/ 20396 w 231315"/>
                <a:gd name="connsiteY202" fmla="*/ 307523 h 362913"/>
                <a:gd name="connsiteX203" fmla="*/ 25239 w 231315"/>
                <a:gd name="connsiteY203" fmla="*/ 308235 h 362913"/>
                <a:gd name="connsiteX204" fmla="*/ 30464 w 231315"/>
                <a:gd name="connsiteY204" fmla="*/ 308486 h 362913"/>
                <a:gd name="connsiteX205" fmla="*/ 35643 w 231315"/>
                <a:gd name="connsiteY205" fmla="*/ 307946 h 362913"/>
                <a:gd name="connsiteX206" fmla="*/ 36981 w 231315"/>
                <a:gd name="connsiteY206" fmla="*/ 307571 h 362913"/>
                <a:gd name="connsiteX207" fmla="*/ 38311 w 231315"/>
                <a:gd name="connsiteY207" fmla="*/ 307602 h 362913"/>
                <a:gd name="connsiteX208" fmla="*/ 41096 w 231315"/>
                <a:gd name="connsiteY208" fmla="*/ 308204 h 362913"/>
                <a:gd name="connsiteX209" fmla="*/ 45947 w 231315"/>
                <a:gd name="connsiteY209" fmla="*/ 308071 h 362913"/>
                <a:gd name="connsiteX210" fmla="*/ 48450 w 231315"/>
                <a:gd name="connsiteY210" fmla="*/ 307023 h 362913"/>
                <a:gd name="connsiteX211" fmla="*/ 45752 w 231315"/>
                <a:gd name="connsiteY211" fmla="*/ 305231 h 362913"/>
                <a:gd name="connsiteX212" fmla="*/ 42849 w 231315"/>
                <a:gd name="connsiteY212" fmla="*/ 302392 h 362913"/>
                <a:gd name="connsiteX213" fmla="*/ 40134 w 231315"/>
                <a:gd name="connsiteY213" fmla="*/ 299278 h 362913"/>
                <a:gd name="connsiteX214" fmla="*/ 38484 w 231315"/>
                <a:gd name="connsiteY214" fmla="*/ 296453 h 362913"/>
                <a:gd name="connsiteX215" fmla="*/ 36974 w 231315"/>
                <a:gd name="connsiteY215" fmla="*/ 292816 h 362913"/>
                <a:gd name="connsiteX216" fmla="*/ 35581 w 231315"/>
                <a:gd name="connsiteY216" fmla="*/ 288317 h 362913"/>
                <a:gd name="connsiteX217" fmla="*/ 34728 w 231315"/>
                <a:gd name="connsiteY217" fmla="*/ 282481 h 362913"/>
                <a:gd name="connsiteX218" fmla="*/ 34854 w 231315"/>
                <a:gd name="connsiteY218" fmla="*/ 279171 h 362913"/>
                <a:gd name="connsiteX219" fmla="*/ 35291 w 231315"/>
                <a:gd name="connsiteY219" fmla="*/ 276817 h 362913"/>
                <a:gd name="connsiteX220" fmla="*/ 36747 w 231315"/>
                <a:gd name="connsiteY220" fmla="*/ 272967 h 362913"/>
                <a:gd name="connsiteX221" fmla="*/ 35784 w 231315"/>
                <a:gd name="connsiteY221" fmla="*/ 270714 h 362913"/>
                <a:gd name="connsiteX222" fmla="*/ 35996 w 231315"/>
                <a:gd name="connsiteY222" fmla="*/ 268891 h 362913"/>
                <a:gd name="connsiteX223" fmla="*/ 35855 w 231315"/>
                <a:gd name="connsiteY223" fmla="*/ 266192 h 362913"/>
                <a:gd name="connsiteX224" fmla="*/ 35385 w 231315"/>
                <a:gd name="connsiteY224" fmla="*/ 264815 h 362913"/>
                <a:gd name="connsiteX225" fmla="*/ 33500 w 231315"/>
                <a:gd name="connsiteY225" fmla="*/ 260333 h 362913"/>
                <a:gd name="connsiteX226" fmla="*/ 33116 w 231315"/>
                <a:gd name="connsiteY226" fmla="*/ 259840 h 362913"/>
                <a:gd name="connsiteX227" fmla="*/ 31450 w 231315"/>
                <a:gd name="connsiteY227" fmla="*/ 256734 h 362913"/>
                <a:gd name="connsiteX228" fmla="*/ 30715 w 231315"/>
                <a:gd name="connsiteY228" fmla="*/ 251539 h 362913"/>
                <a:gd name="connsiteX229" fmla="*/ 28829 w 231315"/>
                <a:gd name="connsiteY229" fmla="*/ 248104 h 362913"/>
                <a:gd name="connsiteX230" fmla="*/ 25801 w 231315"/>
                <a:gd name="connsiteY230" fmla="*/ 246446 h 362913"/>
                <a:gd name="connsiteX231" fmla="*/ 24081 w 231315"/>
                <a:gd name="connsiteY231" fmla="*/ 244420 h 362913"/>
                <a:gd name="connsiteX232" fmla="*/ 23447 w 231315"/>
                <a:gd name="connsiteY232" fmla="*/ 240852 h 362913"/>
                <a:gd name="connsiteX233" fmla="*/ 22250 w 231315"/>
                <a:gd name="connsiteY233" fmla="*/ 239913 h 362913"/>
                <a:gd name="connsiteX234" fmla="*/ 17493 w 231315"/>
                <a:gd name="connsiteY234" fmla="*/ 238669 h 362913"/>
                <a:gd name="connsiteX235" fmla="*/ 13519 w 231315"/>
                <a:gd name="connsiteY235" fmla="*/ 238638 h 362913"/>
                <a:gd name="connsiteX236" fmla="*/ 10632 w 231315"/>
                <a:gd name="connsiteY236" fmla="*/ 234609 h 362913"/>
                <a:gd name="connsiteX237" fmla="*/ 6924 w 231315"/>
                <a:gd name="connsiteY237" fmla="*/ 229422 h 362913"/>
                <a:gd name="connsiteX238" fmla="*/ 3473 w 231315"/>
                <a:gd name="connsiteY238" fmla="*/ 224603 h 362913"/>
                <a:gd name="connsiteX239" fmla="*/ 1267 w 231315"/>
                <a:gd name="connsiteY239" fmla="*/ 214933 h 362913"/>
                <a:gd name="connsiteX240" fmla="*/ 0 w 231315"/>
                <a:gd name="connsiteY240" fmla="*/ 209394 h 362913"/>
                <a:gd name="connsiteX241" fmla="*/ 1432 w 231315"/>
                <a:gd name="connsiteY241" fmla="*/ 207712 h 362913"/>
                <a:gd name="connsiteX242" fmla="*/ 4264 w 231315"/>
                <a:gd name="connsiteY242" fmla="*/ 203761 h 362913"/>
                <a:gd name="connsiteX243" fmla="*/ 7878 w 231315"/>
                <a:gd name="connsiteY243" fmla="*/ 196188 h 362913"/>
                <a:gd name="connsiteX244" fmla="*/ 16022 w 231315"/>
                <a:gd name="connsiteY244" fmla="*/ 184461 h 362913"/>
                <a:gd name="connsiteX245" fmla="*/ 20192 w 231315"/>
                <a:gd name="connsiteY245" fmla="*/ 178445 h 362913"/>
                <a:gd name="connsiteX246" fmla="*/ 28508 w 231315"/>
                <a:gd name="connsiteY246" fmla="*/ 169448 h 362913"/>
                <a:gd name="connsiteX247" fmla="*/ 38726 w 231315"/>
                <a:gd name="connsiteY247" fmla="*/ 158370 h 362913"/>
                <a:gd name="connsiteX248" fmla="*/ 44484 w 231315"/>
                <a:gd name="connsiteY248" fmla="*/ 152111 h 362913"/>
                <a:gd name="connsiteX249" fmla="*/ 45415 w 231315"/>
                <a:gd name="connsiteY249" fmla="*/ 140689 h 362913"/>
                <a:gd name="connsiteX250" fmla="*/ 46401 w 231315"/>
                <a:gd name="connsiteY250" fmla="*/ 128578 h 362913"/>
                <a:gd name="connsiteX251" fmla="*/ 47144 w 231315"/>
                <a:gd name="connsiteY251" fmla="*/ 119401 h 362913"/>
                <a:gd name="connsiteX252" fmla="*/ 48067 w 231315"/>
                <a:gd name="connsiteY252" fmla="*/ 108488 h 362913"/>
                <a:gd name="connsiteX253" fmla="*/ 48850 w 231315"/>
                <a:gd name="connsiteY253" fmla="*/ 99350 h 362913"/>
                <a:gd name="connsiteX254" fmla="*/ 49413 w 231315"/>
                <a:gd name="connsiteY254" fmla="*/ 92676 h 362913"/>
                <a:gd name="connsiteX255" fmla="*/ 50211 w 231315"/>
                <a:gd name="connsiteY255" fmla="*/ 83202 h 362913"/>
                <a:gd name="connsiteX256" fmla="*/ 50891 w 231315"/>
                <a:gd name="connsiteY256" fmla="*/ 81379 h 362913"/>
                <a:gd name="connsiteX257" fmla="*/ 54905 w 231315"/>
                <a:gd name="connsiteY257" fmla="*/ 73924 h 362913"/>
                <a:gd name="connsiteX258" fmla="*/ 55218 w 231315"/>
                <a:gd name="connsiteY258" fmla="*/ 72922 h 362913"/>
                <a:gd name="connsiteX259" fmla="*/ 54475 w 231315"/>
                <a:gd name="connsiteY259" fmla="*/ 71671 h 362913"/>
                <a:gd name="connsiteX260" fmla="*/ 48748 w 231315"/>
                <a:gd name="connsiteY260" fmla="*/ 65318 h 362913"/>
                <a:gd name="connsiteX261" fmla="*/ 46964 w 231315"/>
                <a:gd name="connsiteY261" fmla="*/ 63902 h 362913"/>
                <a:gd name="connsiteX262" fmla="*/ 45931 w 231315"/>
                <a:gd name="connsiteY262" fmla="*/ 60592 h 362913"/>
                <a:gd name="connsiteX263" fmla="*/ 47402 w 231315"/>
                <a:gd name="connsiteY263" fmla="*/ 58738 h 362913"/>
                <a:gd name="connsiteX264" fmla="*/ 40518 w 231315"/>
                <a:gd name="connsiteY264" fmla="*/ 48036 h 362913"/>
                <a:gd name="connsiteX265" fmla="*/ 38812 w 231315"/>
                <a:gd name="connsiteY265" fmla="*/ 46721 h 362913"/>
                <a:gd name="connsiteX266" fmla="*/ 38061 w 231315"/>
                <a:gd name="connsiteY266" fmla="*/ 45415 h 362913"/>
                <a:gd name="connsiteX267" fmla="*/ 37975 w 231315"/>
                <a:gd name="connsiteY267" fmla="*/ 43475 h 362913"/>
                <a:gd name="connsiteX268" fmla="*/ 37850 w 231315"/>
                <a:gd name="connsiteY268" fmla="*/ 36043 h 362913"/>
                <a:gd name="connsiteX269" fmla="*/ 36019 w 231315"/>
                <a:gd name="connsiteY269" fmla="*/ 24347 h 362913"/>
                <a:gd name="connsiteX270" fmla="*/ 33610 w 231315"/>
                <a:gd name="connsiteY270" fmla="*/ 10671 h 362913"/>
                <a:gd name="connsiteX271" fmla="*/ 41699 w 231315"/>
                <a:gd name="connsiteY271" fmla="*/ 6767 h 362913"/>
                <a:gd name="connsiteX272" fmla="*/ 47840 w 231315"/>
                <a:gd name="connsiteY272" fmla="*/ 3794 h 362913"/>
                <a:gd name="connsiteX273" fmla="*/ 55679 w 231315"/>
                <a:gd name="connsiteY273" fmla="*/ 0 h 362913"/>
                <a:gd name="connsiteX274" fmla="*/ 62939 w 231315"/>
                <a:gd name="connsiteY274" fmla="*/ 3888 h 362913"/>
                <a:gd name="connsiteX275" fmla="*/ 73462 w 231315"/>
                <a:gd name="connsiteY275" fmla="*/ 9505 h 362913"/>
                <a:gd name="connsiteX276" fmla="*/ 83984 w 231315"/>
                <a:gd name="connsiteY276" fmla="*/ 15107 h 362913"/>
                <a:gd name="connsiteX277" fmla="*/ 94499 w 231315"/>
                <a:gd name="connsiteY277" fmla="*/ 20709 h 362913"/>
                <a:gd name="connsiteX278" fmla="*/ 105022 w 231315"/>
                <a:gd name="connsiteY278" fmla="*/ 26302 h 362913"/>
                <a:gd name="connsiteX279" fmla="*/ 115537 w 231315"/>
                <a:gd name="connsiteY279" fmla="*/ 31881 h 362913"/>
                <a:gd name="connsiteX280" fmla="*/ 126059 w 231315"/>
                <a:gd name="connsiteY280" fmla="*/ 37443 h 362913"/>
                <a:gd name="connsiteX281" fmla="*/ 136573 w 231315"/>
                <a:gd name="connsiteY281" fmla="*/ 43005 h 362913"/>
                <a:gd name="connsiteX282" fmla="*/ 147096 w 231315"/>
                <a:gd name="connsiteY282" fmla="*/ 48560 h 362913"/>
                <a:gd name="connsiteX283" fmla="*/ 157611 w 231315"/>
                <a:gd name="connsiteY283" fmla="*/ 54099 h 362913"/>
                <a:gd name="connsiteX284" fmla="*/ 168134 w 231315"/>
                <a:gd name="connsiteY284" fmla="*/ 59630 h 362913"/>
                <a:gd name="connsiteX285" fmla="*/ 178648 w 231315"/>
                <a:gd name="connsiteY285" fmla="*/ 65154 h 362913"/>
                <a:gd name="connsiteX286" fmla="*/ 189171 w 231315"/>
                <a:gd name="connsiteY286" fmla="*/ 70669 h 362913"/>
                <a:gd name="connsiteX287" fmla="*/ 199685 w 231315"/>
                <a:gd name="connsiteY287" fmla="*/ 76177 h 362913"/>
                <a:gd name="connsiteX288" fmla="*/ 210208 w 231315"/>
                <a:gd name="connsiteY288" fmla="*/ 81677 h 362913"/>
                <a:gd name="connsiteX289" fmla="*/ 220723 w 231315"/>
                <a:gd name="connsiteY289" fmla="*/ 87161 h 362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231315" h="362913">
                  <a:moveTo>
                    <a:pt x="231245" y="92645"/>
                  </a:moveTo>
                  <a:lnTo>
                    <a:pt x="231253" y="102956"/>
                  </a:lnTo>
                  <a:lnTo>
                    <a:pt x="231261" y="113244"/>
                  </a:lnTo>
                  <a:lnTo>
                    <a:pt x="231268" y="123501"/>
                  </a:lnTo>
                  <a:lnTo>
                    <a:pt x="231276" y="133734"/>
                  </a:lnTo>
                  <a:lnTo>
                    <a:pt x="231284" y="143943"/>
                  </a:lnTo>
                  <a:lnTo>
                    <a:pt x="231292" y="154122"/>
                  </a:lnTo>
                  <a:lnTo>
                    <a:pt x="231300" y="164276"/>
                  </a:lnTo>
                  <a:lnTo>
                    <a:pt x="231307" y="174416"/>
                  </a:lnTo>
                  <a:lnTo>
                    <a:pt x="231316" y="177764"/>
                  </a:lnTo>
                  <a:lnTo>
                    <a:pt x="231034" y="179094"/>
                  </a:lnTo>
                  <a:lnTo>
                    <a:pt x="230916" y="179282"/>
                  </a:lnTo>
                  <a:lnTo>
                    <a:pt x="230486" y="179509"/>
                  </a:lnTo>
                  <a:lnTo>
                    <a:pt x="225268" y="178570"/>
                  </a:lnTo>
                  <a:lnTo>
                    <a:pt x="222984" y="178546"/>
                  </a:lnTo>
                  <a:lnTo>
                    <a:pt x="219776" y="179266"/>
                  </a:lnTo>
                  <a:lnTo>
                    <a:pt x="215066" y="179649"/>
                  </a:lnTo>
                  <a:lnTo>
                    <a:pt x="212031" y="179532"/>
                  </a:lnTo>
                  <a:lnTo>
                    <a:pt x="209918" y="181269"/>
                  </a:lnTo>
                  <a:lnTo>
                    <a:pt x="208267" y="183366"/>
                  </a:lnTo>
                  <a:lnTo>
                    <a:pt x="209050" y="188388"/>
                  </a:lnTo>
                  <a:lnTo>
                    <a:pt x="208870" y="190039"/>
                  </a:lnTo>
                  <a:lnTo>
                    <a:pt x="208236" y="191760"/>
                  </a:lnTo>
                  <a:lnTo>
                    <a:pt x="206805" y="193239"/>
                  </a:lnTo>
                  <a:lnTo>
                    <a:pt x="205373" y="194420"/>
                  </a:lnTo>
                  <a:lnTo>
                    <a:pt x="204520" y="195453"/>
                  </a:lnTo>
                  <a:lnTo>
                    <a:pt x="203464" y="197722"/>
                  </a:lnTo>
                  <a:lnTo>
                    <a:pt x="202674" y="198778"/>
                  </a:lnTo>
                  <a:lnTo>
                    <a:pt x="202744" y="200202"/>
                  </a:lnTo>
                  <a:lnTo>
                    <a:pt x="202494" y="201688"/>
                  </a:lnTo>
                  <a:lnTo>
                    <a:pt x="201633" y="202471"/>
                  </a:lnTo>
                  <a:lnTo>
                    <a:pt x="199451" y="203034"/>
                  </a:lnTo>
                  <a:lnTo>
                    <a:pt x="198034" y="203699"/>
                  </a:lnTo>
                  <a:lnTo>
                    <a:pt x="196900" y="204786"/>
                  </a:lnTo>
                  <a:lnTo>
                    <a:pt x="196141" y="205569"/>
                  </a:lnTo>
                  <a:lnTo>
                    <a:pt x="196540" y="206609"/>
                  </a:lnTo>
                  <a:lnTo>
                    <a:pt x="197096" y="208033"/>
                  </a:lnTo>
                  <a:lnTo>
                    <a:pt x="197408" y="210263"/>
                  </a:lnTo>
                  <a:lnTo>
                    <a:pt x="197628" y="211569"/>
                  </a:lnTo>
                  <a:lnTo>
                    <a:pt x="198707" y="212633"/>
                  </a:lnTo>
                  <a:lnTo>
                    <a:pt x="199364" y="213392"/>
                  </a:lnTo>
                  <a:lnTo>
                    <a:pt x="199592" y="214323"/>
                  </a:lnTo>
                  <a:lnTo>
                    <a:pt x="198966" y="215097"/>
                  </a:lnTo>
                  <a:lnTo>
                    <a:pt x="196290" y="216709"/>
                  </a:lnTo>
                  <a:lnTo>
                    <a:pt x="195218" y="217312"/>
                  </a:lnTo>
                  <a:lnTo>
                    <a:pt x="193990" y="218133"/>
                  </a:lnTo>
                  <a:lnTo>
                    <a:pt x="193521" y="218438"/>
                  </a:lnTo>
                  <a:lnTo>
                    <a:pt x="191565" y="219972"/>
                  </a:lnTo>
                  <a:lnTo>
                    <a:pt x="190579" y="221333"/>
                  </a:lnTo>
                  <a:lnTo>
                    <a:pt x="190102" y="222459"/>
                  </a:lnTo>
                  <a:lnTo>
                    <a:pt x="190125" y="224024"/>
                  </a:lnTo>
                  <a:lnTo>
                    <a:pt x="191119" y="226355"/>
                  </a:lnTo>
                  <a:lnTo>
                    <a:pt x="192206" y="228335"/>
                  </a:lnTo>
                  <a:lnTo>
                    <a:pt x="192621" y="229829"/>
                  </a:lnTo>
                  <a:lnTo>
                    <a:pt x="192871" y="231464"/>
                  </a:lnTo>
                  <a:lnTo>
                    <a:pt x="192777" y="233013"/>
                  </a:lnTo>
                  <a:lnTo>
                    <a:pt x="192214" y="234367"/>
                  </a:lnTo>
                  <a:lnTo>
                    <a:pt x="191236" y="235579"/>
                  </a:lnTo>
                  <a:lnTo>
                    <a:pt x="187551" y="237872"/>
                  </a:lnTo>
                  <a:lnTo>
                    <a:pt x="185744" y="240375"/>
                  </a:lnTo>
                  <a:lnTo>
                    <a:pt x="184289" y="243426"/>
                  </a:lnTo>
                  <a:lnTo>
                    <a:pt x="183929" y="245085"/>
                  </a:lnTo>
                  <a:lnTo>
                    <a:pt x="184320" y="246196"/>
                  </a:lnTo>
                  <a:lnTo>
                    <a:pt x="185095" y="247127"/>
                  </a:lnTo>
                  <a:lnTo>
                    <a:pt x="186182" y="247604"/>
                  </a:lnTo>
                  <a:lnTo>
                    <a:pt x="187778" y="247745"/>
                  </a:lnTo>
                  <a:lnTo>
                    <a:pt x="190423" y="247236"/>
                  </a:lnTo>
                  <a:lnTo>
                    <a:pt x="192887" y="246900"/>
                  </a:lnTo>
                  <a:lnTo>
                    <a:pt x="195500" y="247995"/>
                  </a:lnTo>
                  <a:lnTo>
                    <a:pt x="196861" y="250545"/>
                  </a:lnTo>
                  <a:lnTo>
                    <a:pt x="196337" y="252408"/>
                  </a:lnTo>
                  <a:lnTo>
                    <a:pt x="197323" y="255787"/>
                  </a:lnTo>
                  <a:lnTo>
                    <a:pt x="198199" y="259863"/>
                  </a:lnTo>
                  <a:lnTo>
                    <a:pt x="198136" y="261232"/>
                  </a:lnTo>
                  <a:lnTo>
                    <a:pt x="198520" y="261749"/>
                  </a:lnTo>
                  <a:lnTo>
                    <a:pt x="200155" y="262015"/>
                  </a:lnTo>
                  <a:lnTo>
                    <a:pt x="200522" y="262969"/>
                  </a:lnTo>
                  <a:lnTo>
                    <a:pt x="199983" y="270112"/>
                  </a:lnTo>
                  <a:lnTo>
                    <a:pt x="200741" y="272107"/>
                  </a:lnTo>
                  <a:lnTo>
                    <a:pt x="201837" y="273531"/>
                  </a:lnTo>
                  <a:lnTo>
                    <a:pt x="203073" y="274274"/>
                  </a:lnTo>
                  <a:lnTo>
                    <a:pt x="204325" y="275228"/>
                  </a:lnTo>
                  <a:lnTo>
                    <a:pt x="204966" y="275886"/>
                  </a:lnTo>
                  <a:lnTo>
                    <a:pt x="206406" y="276042"/>
                  </a:lnTo>
                  <a:lnTo>
                    <a:pt x="208025" y="277341"/>
                  </a:lnTo>
                  <a:lnTo>
                    <a:pt x="208463" y="279070"/>
                  </a:lnTo>
                  <a:lnTo>
                    <a:pt x="208354" y="280744"/>
                  </a:lnTo>
                  <a:lnTo>
                    <a:pt x="207415" y="284358"/>
                  </a:lnTo>
                  <a:lnTo>
                    <a:pt x="206648" y="286791"/>
                  </a:lnTo>
                  <a:lnTo>
                    <a:pt x="205709" y="286627"/>
                  </a:lnTo>
                  <a:lnTo>
                    <a:pt x="203800" y="286025"/>
                  </a:lnTo>
                  <a:lnTo>
                    <a:pt x="201469" y="285508"/>
                  </a:lnTo>
                  <a:lnTo>
                    <a:pt x="198606" y="285094"/>
                  </a:lnTo>
                  <a:lnTo>
                    <a:pt x="195883" y="286087"/>
                  </a:lnTo>
                  <a:lnTo>
                    <a:pt x="192941" y="287363"/>
                  </a:lnTo>
                  <a:lnTo>
                    <a:pt x="192018" y="288309"/>
                  </a:lnTo>
                  <a:lnTo>
                    <a:pt x="191197" y="288873"/>
                  </a:lnTo>
                  <a:lnTo>
                    <a:pt x="189898" y="288779"/>
                  </a:lnTo>
                  <a:lnTo>
                    <a:pt x="188709" y="288943"/>
                  </a:lnTo>
                  <a:lnTo>
                    <a:pt x="188068" y="289851"/>
                  </a:lnTo>
                  <a:lnTo>
                    <a:pt x="186988" y="290860"/>
                  </a:lnTo>
                  <a:lnTo>
                    <a:pt x="182748" y="292941"/>
                  </a:lnTo>
                  <a:lnTo>
                    <a:pt x="181856" y="293699"/>
                  </a:lnTo>
                  <a:lnTo>
                    <a:pt x="181324" y="294451"/>
                  </a:lnTo>
                  <a:lnTo>
                    <a:pt x="181324" y="295272"/>
                  </a:lnTo>
                  <a:lnTo>
                    <a:pt x="181754" y="296962"/>
                  </a:lnTo>
                  <a:lnTo>
                    <a:pt x="181746" y="299066"/>
                  </a:lnTo>
                  <a:lnTo>
                    <a:pt x="180799" y="300772"/>
                  </a:lnTo>
                  <a:lnTo>
                    <a:pt x="179704" y="301914"/>
                  </a:lnTo>
                  <a:lnTo>
                    <a:pt x="178445" y="302352"/>
                  </a:lnTo>
                  <a:lnTo>
                    <a:pt x="177404" y="302595"/>
                  </a:lnTo>
                  <a:lnTo>
                    <a:pt x="176716" y="303299"/>
                  </a:lnTo>
                  <a:lnTo>
                    <a:pt x="174502" y="307164"/>
                  </a:lnTo>
                  <a:lnTo>
                    <a:pt x="173547" y="307876"/>
                  </a:lnTo>
                  <a:lnTo>
                    <a:pt x="171599" y="307758"/>
                  </a:lnTo>
                  <a:lnTo>
                    <a:pt x="166013" y="313540"/>
                  </a:lnTo>
                  <a:lnTo>
                    <a:pt x="165458" y="315245"/>
                  </a:lnTo>
                  <a:lnTo>
                    <a:pt x="163416" y="317663"/>
                  </a:lnTo>
                  <a:lnTo>
                    <a:pt x="160834" y="320346"/>
                  </a:lnTo>
                  <a:lnTo>
                    <a:pt x="158526" y="321645"/>
                  </a:lnTo>
                  <a:lnTo>
                    <a:pt x="158339" y="322146"/>
                  </a:lnTo>
                  <a:lnTo>
                    <a:pt x="157720" y="322654"/>
                  </a:lnTo>
                  <a:lnTo>
                    <a:pt x="156297" y="323233"/>
                  </a:lnTo>
                  <a:lnTo>
                    <a:pt x="151368" y="326503"/>
                  </a:lnTo>
                  <a:lnTo>
                    <a:pt x="145445" y="326370"/>
                  </a:lnTo>
                  <a:lnTo>
                    <a:pt x="142833" y="327653"/>
                  </a:lnTo>
                  <a:lnTo>
                    <a:pt x="140290" y="328217"/>
                  </a:lnTo>
                  <a:lnTo>
                    <a:pt x="136566" y="328850"/>
                  </a:lnTo>
                  <a:lnTo>
                    <a:pt x="135455" y="328788"/>
                  </a:lnTo>
                  <a:lnTo>
                    <a:pt x="130682" y="329054"/>
                  </a:lnTo>
                  <a:lnTo>
                    <a:pt x="125089" y="328960"/>
                  </a:lnTo>
                  <a:lnTo>
                    <a:pt x="122945" y="329421"/>
                  </a:lnTo>
                  <a:lnTo>
                    <a:pt x="120935" y="330657"/>
                  </a:lnTo>
                  <a:lnTo>
                    <a:pt x="119441" y="331745"/>
                  </a:lnTo>
                  <a:lnTo>
                    <a:pt x="119229" y="332113"/>
                  </a:lnTo>
                  <a:lnTo>
                    <a:pt x="119448" y="332566"/>
                  </a:lnTo>
                  <a:lnTo>
                    <a:pt x="119393" y="332926"/>
                  </a:lnTo>
                  <a:lnTo>
                    <a:pt x="123305" y="335594"/>
                  </a:lnTo>
                  <a:lnTo>
                    <a:pt x="124283" y="336901"/>
                  </a:lnTo>
                  <a:lnTo>
                    <a:pt x="123297" y="338168"/>
                  </a:lnTo>
                  <a:lnTo>
                    <a:pt x="122828" y="338356"/>
                  </a:lnTo>
                  <a:lnTo>
                    <a:pt x="122773" y="338434"/>
                  </a:lnTo>
                  <a:lnTo>
                    <a:pt x="122132" y="339435"/>
                  </a:lnTo>
                  <a:lnTo>
                    <a:pt x="119839" y="342440"/>
                  </a:lnTo>
                  <a:lnTo>
                    <a:pt x="116350" y="345991"/>
                  </a:lnTo>
                  <a:lnTo>
                    <a:pt x="114566" y="347009"/>
                  </a:lnTo>
                  <a:lnTo>
                    <a:pt x="113854" y="347674"/>
                  </a:lnTo>
                  <a:lnTo>
                    <a:pt x="112924" y="350028"/>
                  </a:lnTo>
                  <a:lnTo>
                    <a:pt x="112329" y="350357"/>
                  </a:lnTo>
                  <a:lnTo>
                    <a:pt x="109927" y="350662"/>
                  </a:lnTo>
                  <a:lnTo>
                    <a:pt x="105186" y="350920"/>
                  </a:lnTo>
                  <a:lnTo>
                    <a:pt x="98622" y="351687"/>
                  </a:lnTo>
                  <a:lnTo>
                    <a:pt x="94687" y="351945"/>
                  </a:lnTo>
                  <a:lnTo>
                    <a:pt x="92238" y="351726"/>
                  </a:lnTo>
                  <a:lnTo>
                    <a:pt x="88796" y="353353"/>
                  </a:lnTo>
                  <a:lnTo>
                    <a:pt x="87568" y="353768"/>
                  </a:lnTo>
                  <a:lnTo>
                    <a:pt x="86817" y="353909"/>
                  </a:lnTo>
                  <a:lnTo>
                    <a:pt x="83406" y="355481"/>
                  </a:lnTo>
                  <a:lnTo>
                    <a:pt x="80574" y="357930"/>
                  </a:lnTo>
                  <a:lnTo>
                    <a:pt x="79564" y="358392"/>
                  </a:lnTo>
                  <a:lnTo>
                    <a:pt x="75574" y="359432"/>
                  </a:lnTo>
                  <a:lnTo>
                    <a:pt x="73986" y="361114"/>
                  </a:lnTo>
                  <a:lnTo>
                    <a:pt x="73259" y="361255"/>
                  </a:lnTo>
                  <a:lnTo>
                    <a:pt x="70700" y="359033"/>
                  </a:lnTo>
                  <a:lnTo>
                    <a:pt x="68956" y="357023"/>
                  </a:lnTo>
                  <a:lnTo>
                    <a:pt x="68103" y="354981"/>
                  </a:lnTo>
                  <a:lnTo>
                    <a:pt x="68001" y="354331"/>
                  </a:lnTo>
                  <a:lnTo>
                    <a:pt x="67516" y="354449"/>
                  </a:lnTo>
                  <a:lnTo>
                    <a:pt x="66116" y="355356"/>
                  </a:lnTo>
                  <a:lnTo>
                    <a:pt x="64903" y="356381"/>
                  </a:lnTo>
                  <a:lnTo>
                    <a:pt x="64348" y="358337"/>
                  </a:lnTo>
                  <a:lnTo>
                    <a:pt x="60225" y="359651"/>
                  </a:lnTo>
                  <a:lnTo>
                    <a:pt x="56696" y="360786"/>
                  </a:lnTo>
                  <a:lnTo>
                    <a:pt x="55093" y="362209"/>
                  </a:lnTo>
                  <a:lnTo>
                    <a:pt x="52621" y="362914"/>
                  </a:lnTo>
                  <a:lnTo>
                    <a:pt x="49468" y="362624"/>
                  </a:lnTo>
                  <a:lnTo>
                    <a:pt x="47011" y="362045"/>
                  </a:lnTo>
                  <a:lnTo>
                    <a:pt x="44609" y="361849"/>
                  </a:lnTo>
                  <a:lnTo>
                    <a:pt x="45759" y="360074"/>
                  </a:lnTo>
                  <a:lnTo>
                    <a:pt x="46205" y="358751"/>
                  </a:lnTo>
                  <a:lnTo>
                    <a:pt x="46315" y="357132"/>
                  </a:lnTo>
                  <a:lnTo>
                    <a:pt x="46143" y="356037"/>
                  </a:lnTo>
                  <a:lnTo>
                    <a:pt x="44703" y="355489"/>
                  </a:lnTo>
                  <a:lnTo>
                    <a:pt x="43796" y="354629"/>
                  </a:lnTo>
                  <a:lnTo>
                    <a:pt x="41730" y="349520"/>
                  </a:lnTo>
                  <a:lnTo>
                    <a:pt x="39610" y="344262"/>
                  </a:lnTo>
                  <a:lnTo>
                    <a:pt x="36621" y="339083"/>
                  </a:lnTo>
                  <a:lnTo>
                    <a:pt x="33367" y="335774"/>
                  </a:lnTo>
                  <a:lnTo>
                    <a:pt x="31012" y="333756"/>
                  </a:lnTo>
                  <a:lnTo>
                    <a:pt x="30261" y="333497"/>
                  </a:lnTo>
                  <a:lnTo>
                    <a:pt x="29049" y="332864"/>
                  </a:lnTo>
                  <a:lnTo>
                    <a:pt x="28203" y="332277"/>
                  </a:lnTo>
                  <a:lnTo>
                    <a:pt x="23885" y="328756"/>
                  </a:lnTo>
                  <a:lnTo>
                    <a:pt x="19410" y="324813"/>
                  </a:lnTo>
                  <a:lnTo>
                    <a:pt x="18260" y="323014"/>
                  </a:lnTo>
                  <a:lnTo>
                    <a:pt x="16022" y="320331"/>
                  </a:lnTo>
                  <a:lnTo>
                    <a:pt x="13519" y="317561"/>
                  </a:lnTo>
                  <a:lnTo>
                    <a:pt x="12220" y="316301"/>
                  </a:lnTo>
                  <a:lnTo>
                    <a:pt x="11618" y="314025"/>
                  </a:lnTo>
                  <a:lnTo>
                    <a:pt x="13339" y="311967"/>
                  </a:lnTo>
                  <a:lnTo>
                    <a:pt x="15185" y="309370"/>
                  </a:lnTo>
                  <a:lnTo>
                    <a:pt x="17454" y="307641"/>
                  </a:lnTo>
                  <a:lnTo>
                    <a:pt x="20396" y="307523"/>
                  </a:lnTo>
                  <a:lnTo>
                    <a:pt x="25239" y="308235"/>
                  </a:lnTo>
                  <a:lnTo>
                    <a:pt x="30464" y="308486"/>
                  </a:lnTo>
                  <a:lnTo>
                    <a:pt x="35643" y="307946"/>
                  </a:lnTo>
                  <a:lnTo>
                    <a:pt x="36981" y="307571"/>
                  </a:lnTo>
                  <a:lnTo>
                    <a:pt x="38311" y="307602"/>
                  </a:lnTo>
                  <a:lnTo>
                    <a:pt x="41096" y="308204"/>
                  </a:lnTo>
                  <a:lnTo>
                    <a:pt x="45947" y="308071"/>
                  </a:lnTo>
                  <a:lnTo>
                    <a:pt x="48450" y="307023"/>
                  </a:lnTo>
                  <a:lnTo>
                    <a:pt x="45752" y="305231"/>
                  </a:lnTo>
                  <a:lnTo>
                    <a:pt x="42849" y="302392"/>
                  </a:lnTo>
                  <a:lnTo>
                    <a:pt x="40134" y="299278"/>
                  </a:lnTo>
                  <a:lnTo>
                    <a:pt x="38484" y="296453"/>
                  </a:lnTo>
                  <a:lnTo>
                    <a:pt x="36974" y="292816"/>
                  </a:lnTo>
                  <a:lnTo>
                    <a:pt x="35581" y="288317"/>
                  </a:lnTo>
                  <a:lnTo>
                    <a:pt x="34728" y="282481"/>
                  </a:lnTo>
                  <a:lnTo>
                    <a:pt x="34854" y="279171"/>
                  </a:lnTo>
                  <a:lnTo>
                    <a:pt x="35291" y="276817"/>
                  </a:lnTo>
                  <a:lnTo>
                    <a:pt x="36747" y="272967"/>
                  </a:lnTo>
                  <a:lnTo>
                    <a:pt x="35784" y="270714"/>
                  </a:lnTo>
                  <a:lnTo>
                    <a:pt x="35996" y="268891"/>
                  </a:lnTo>
                  <a:lnTo>
                    <a:pt x="35855" y="266192"/>
                  </a:lnTo>
                  <a:lnTo>
                    <a:pt x="35385" y="264815"/>
                  </a:lnTo>
                  <a:lnTo>
                    <a:pt x="33500" y="260333"/>
                  </a:lnTo>
                  <a:lnTo>
                    <a:pt x="33116" y="259840"/>
                  </a:lnTo>
                  <a:lnTo>
                    <a:pt x="31450" y="256734"/>
                  </a:lnTo>
                  <a:lnTo>
                    <a:pt x="30715" y="251539"/>
                  </a:lnTo>
                  <a:lnTo>
                    <a:pt x="28829" y="248104"/>
                  </a:lnTo>
                  <a:lnTo>
                    <a:pt x="25801" y="246446"/>
                  </a:lnTo>
                  <a:lnTo>
                    <a:pt x="24081" y="244420"/>
                  </a:lnTo>
                  <a:lnTo>
                    <a:pt x="23447" y="240852"/>
                  </a:lnTo>
                  <a:lnTo>
                    <a:pt x="22250" y="239913"/>
                  </a:lnTo>
                  <a:lnTo>
                    <a:pt x="17493" y="238669"/>
                  </a:lnTo>
                  <a:lnTo>
                    <a:pt x="13519" y="238638"/>
                  </a:lnTo>
                  <a:lnTo>
                    <a:pt x="10632" y="234609"/>
                  </a:lnTo>
                  <a:lnTo>
                    <a:pt x="6924" y="229422"/>
                  </a:lnTo>
                  <a:lnTo>
                    <a:pt x="3473" y="224603"/>
                  </a:lnTo>
                  <a:lnTo>
                    <a:pt x="1267" y="214933"/>
                  </a:lnTo>
                  <a:lnTo>
                    <a:pt x="0" y="209394"/>
                  </a:lnTo>
                  <a:lnTo>
                    <a:pt x="1432" y="207712"/>
                  </a:lnTo>
                  <a:lnTo>
                    <a:pt x="4264" y="203761"/>
                  </a:lnTo>
                  <a:lnTo>
                    <a:pt x="7878" y="196188"/>
                  </a:lnTo>
                  <a:lnTo>
                    <a:pt x="16022" y="184461"/>
                  </a:lnTo>
                  <a:lnTo>
                    <a:pt x="20192" y="178445"/>
                  </a:lnTo>
                  <a:lnTo>
                    <a:pt x="28508" y="169448"/>
                  </a:lnTo>
                  <a:lnTo>
                    <a:pt x="38726" y="158370"/>
                  </a:lnTo>
                  <a:lnTo>
                    <a:pt x="44484" y="152111"/>
                  </a:lnTo>
                  <a:lnTo>
                    <a:pt x="45415" y="140689"/>
                  </a:lnTo>
                  <a:lnTo>
                    <a:pt x="46401" y="128578"/>
                  </a:lnTo>
                  <a:lnTo>
                    <a:pt x="47144" y="119401"/>
                  </a:lnTo>
                  <a:lnTo>
                    <a:pt x="48067" y="108488"/>
                  </a:lnTo>
                  <a:lnTo>
                    <a:pt x="48850" y="99350"/>
                  </a:lnTo>
                  <a:lnTo>
                    <a:pt x="49413" y="92676"/>
                  </a:lnTo>
                  <a:lnTo>
                    <a:pt x="50211" y="83202"/>
                  </a:lnTo>
                  <a:lnTo>
                    <a:pt x="50891" y="81379"/>
                  </a:lnTo>
                  <a:lnTo>
                    <a:pt x="54905" y="73924"/>
                  </a:lnTo>
                  <a:lnTo>
                    <a:pt x="55218" y="72922"/>
                  </a:lnTo>
                  <a:lnTo>
                    <a:pt x="54475" y="71671"/>
                  </a:lnTo>
                  <a:lnTo>
                    <a:pt x="48748" y="65318"/>
                  </a:lnTo>
                  <a:lnTo>
                    <a:pt x="46964" y="63902"/>
                  </a:lnTo>
                  <a:lnTo>
                    <a:pt x="45931" y="60592"/>
                  </a:lnTo>
                  <a:lnTo>
                    <a:pt x="47402" y="58738"/>
                  </a:lnTo>
                  <a:lnTo>
                    <a:pt x="40518" y="48036"/>
                  </a:lnTo>
                  <a:lnTo>
                    <a:pt x="38812" y="46721"/>
                  </a:lnTo>
                  <a:lnTo>
                    <a:pt x="38061" y="45415"/>
                  </a:lnTo>
                  <a:lnTo>
                    <a:pt x="37975" y="43475"/>
                  </a:lnTo>
                  <a:lnTo>
                    <a:pt x="37850" y="36043"/>
                  </a:lnTo>
                  <a:lnTo>
                    <a:pt x="36019" y="24347"/>
                  </a:lnTo>
                  <a:lnTo>
                    <a:pt x="33610" y="10671"/>
                  </a:lnTo>
                  <a:lnTo>
                    <a:pt x="41699" y="6767"/>
                  </a:lnTo>
                  <a:lnTo>
                    <a:pt x="47840" y="3794"/>
                  </a:lnTo>
                  <a:lnTo>
                    <a:pt x="55679" y="0"/>
                  </a:lnTo>
                  <a:lnTo>
                    <a:pt x="62939" y="3888"/>
                  </a:lnTo>
                  <a:lnTo>
                    <a:pt x="73462" y="9505"/>
                  </a:lnTo>
                  <a:lnTo>
                    <a:pt x="83984" y="15107"/>
                  </a:lnTo>
                  <a:lnTo>
                    <a:pt x="94499" y="20709"/>
                  </a:lnTo>
                  <a:lnTo>
                    <a:pt x="105022" y="26302"/>
                  </a:lnTo>
                  <a:lnTo>
                    <a:pt x="115537" y="31881"/>
                  </a:lnTo>
                  <a:lnTo>
                    <a:pt x="126059" y="37443"/>
                  </a:lnTo>
                  <a:lnTo>
                    <a:pt x="136573" y="43005"/>
                  </a:lnTo>
                  <a:lnTo>
                    <a:pt x="147096" y="48560"/>
                  </a:lnTo>
                  <a:lnTo>
                    <a:pt x="157611" y="54099"/>
                  </a:lnTo>
                  <a:lnTo>
                    <a:pt x="168134" y="59630"/>
                  </a:lnTo>
                  <a:lnTo>
                    <a:pt x="178648" y="65154"/>
                  </a:lnTo>
                  <a:lnTo>
                    <a:pt x="189171" y="70669"/>
                  </a:lnTo>
                  <a:lnTo>
                    <a:pt x="199685" y="76177"/>
                  </a:lnTo>
                  <a:lnTo>
                    <a:pt x="210208" y="81677"/>
                  </a:lnTo>
                  <a:lnTo>
                    <a:pt x="220723" y="8716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1" name="Freeform: Shape 790">
              <a:extLst>
                <a:ext uri="{FF2B5EF4-FFF2-40B4-BE49-F238E27FC236}">
                  <a16:creationId xmlns:a16="http://schemas.microsoft.com/office/drawing/2014/main" id="{DA783CFA-7134-385D-13BA-3663F00233BB}"/>
                </a:ext>
              </a:extLst>
            </p:cNvPr>
            <p:cNvSpPr>
              <a:spLocks/>
            </p:cNvSpPr>
            <p:nvPr/>
          </p:nvSpPr>
          <p:spPr>
            <a:xfrm>
              <a:off x="8385154" y="5793010"/>
              <a:ext cx="414884" cy="110763"/>
            </a:xfrm>
            <a:custGeom>
              <a:avLst/>
              <a:gdLst>
                <a:gd name="connsiteX0" fmla="*/ 3849 w 414884"/>
                <a:gd name="connsiteY0" fmla="*/ 3575 h 110763"/>
                <a:gd name="connsiteX1" fmla="*/ 2245 w 414884"/>
                <a:gd name="connsiteY1" fmla="*/ 3857 h 110763"/>
                <a:gd name="connsiteX2" fmla="*/ 814 w 414884"/>
                <a:gd name="connsiteY2" fmla="*/ 3207 h 110763"/>
                <a:gd name="connsiteX3" fmla="*/ 0 w 414884"/>
                <a:gd name="connsiteY3" fmla="*/ 1478 h 110763"/>
                <a:gd name="connsiteX4" fmla="*/ 1807 w 414884"/>
                <a:gd name="connsiteY4" fmla="*/ 0 h 110763"/>
                <a:gd name="connsiteX5" fmla="*/ 2738 w 414884"/>
                <a:gd name="connsiteY5" fmla="*/ 1017 h 110763"/>
                <a:gd name="connsiteX6" fmla="*/ 3427 w 414884"/>
                <a:gd name="connsiteY6" fmla="*/ 2151 h 110763"/>
                <a:gd name="connsiteX7" fmla="*/ 3849 w 414884"/>
                <a:gd name="connsiteY7" fmla="*/ 3575 h 110763"/>
                <a:gd name="connsiteX8" fmla="*/ 384796 w 414884"/>
                <a:gd name="connsiteY8" fmla="*/ 90556 h 110763"/>
                <a:gd name="connsiteX9" fmla="*/ 386564 w 414884"/>
                <a:gd name="connsiteY9" fmla="*/ 90744 h 110763"/>
                <a:gd name="connsiteX10" fmla="*/ 387643 w 414884"/>
                <a:gd name="connsiteY10" fmla="*/ 90439 h 110763"/>
                <a:gd name="connsiteX11" fmla="*/ 392486 w 414884"/>
                <a:gd name="connsiteY11" fmla="*/ 86034 h 110763"/>
                <a:gd name="connsiteX12" fmla="*/ 393753 w 414884"/>
                <a:gd name="connsiteY12" fmla="*/ 85925 h 110763"/>
                <a:gd name="connsiteX13" fmla="*/ 393628 w 414884"/>
                <a:gd name="connsiteY13" fmla="*/ 89297 h 110763"/>
                <a:gd name="connsiteX14" fmla="*/ 394872 w 414884"/>
                <a:gd name="connsiteY14" fmla="*/ 90814 h 110763"/>
                <a:gd name="connsiteX15" fmla="*/ 393299 w 414884"/>
                <a:gd name="connsiteY15" fmla="*/ 91205 h 110763"/>
                <a:gd name="connsiteX16" fmla="*/ 390311 w 414884"/>
                <a:gd name="connsiteY16" fmla="*/ 91041 h 110763"/>
                <a:gd name="connsiteX17" fmla="*/ 389630 w 414884"/>
                <a:gd name="connsiteY17" fmla="*/ 92973 h 110763"/>
                <a:gd name="connsiteX18" fmla="*/ 392642 w 414884"/>
                <a:gd name="connsiteY18" fmla="*/ 95446 h 110763"/>
                <a:gd name="connsiteX19" fmla="*/ 394145 w 414884"/>
                <a:gd name="connsiteY19" fmla="*/ 95782 h 110763"/>
                <a:gd name="connsiteX20" fmla="*/ 395365 w 414884"/>
                <a:gd name="connsiteY20" fmla="*/ 95759 h 110763"/>
                <a:gd name="connsiteX21" fmla="*/ 397657 w 414884"/>
                <a:gd name="connsiteY21" fmla="*/ 95195 h 110763"/>
                <a:gd name="connsiteX22" fmla="*/ 399488 w 414884"/>
                <a:gd name="connsiteY22" fmla="*/ 94303 h 110763"/>
                <a:gd name="connsiteX23" fmla="*/ 402328 w 414884"/>
                <a:gd name="connsiteY23" fmla="*/ 92238 h 110763"/>
                <a:gd name="connsiteX24" fmla="*/ 404033 w 414884"/>
                <a:gd name="connsiteY24" fmla="*/ 91432 h 110763"/>
                <a:gd name="connsiteX25" fmla="*/ 407256 w 414884"/>
                <a:gd name="connsiteY25" fmla="*/ 91401 h 110763"/>
                <a:gd name="connsiteX26" fmla="*/ 408939 w 414884"/>
                <a:gd name="connsiteY26" fmla="*/ 89445 h 110763"/>
                <a:gd name="connsiteX27" fmla="*/ 409721 w 414884"/>
                <a:gd name="connsiteY27" fmla="*/ 88843 h 110763"/>
                <a:gd name="connsiteX28" fmla="*/ 411607 w 414884"/>
                <a:gd name="connsiteY28" fmla="*/ 88929 h 110763"/>
                <a:gd name="connsiteX29" fmla="*/ 413320 w 414884"/>
                <a:gd name="connsiteY29" fmla="*/ 89695 h 110763"/>
                <a:gd name="connsiteX30" fmla="*/ 414345 w 414884"/>
                <a:gd name="connsiteY30" fmla="*/ 91471 h 110763"/>
                <a:gd name="connsiteX31" fmla="*/ 414885 w 414884"/>
                <a:gd name="connsiteY31" fmla="*/ 93631 h 110763"/>
                <a:gd name="connsiteX32" fmla="*/ 414470 w 414884"/>
                <a:gd name="connsiteY32" fmla="*/ 95775 h 110763"/>
                <a:gd name="connsiteX33" fmla="*/ 413327 w 414884"/>
                <a:gd name="connsiteY33" fmla="*/ 97863 h 110763"/>
                <a:gd name="connsiteX34" fmla="*/ 411239 w 414884"/>
                <a:gd name="connsiteY34" fmla="*/ 99139 h 110763"/>
                <a:gd name="connsiteX35" fmla="*/ 411716 w 414884"/>
                <a:gd name="connsiteY35" fmla="*/ 100664 h 110763"/>
                <a:gd name="connsiteX36" fmla="*/ 411161 w 414884"/>
                <a:gd name="connsiteY36" fmla="*/ 101439 h 110763"/>
                <a:gd name="connsiteX37" fmla="*/ 410112 w 414884"/>
                <a:gd name="connsiteY37" fmla="*/ 101485 h 110763"/>
                <a:gd name="connsiteX38" fmla="*/ 409220 w 414884"/>
                <a:gd name="connsiteY38" fmla="*/ 101134 h 110763"/>
                <a:gd name="connsiteX39" fmla="*/ 407906 w 414884"/>
                <a:gd name="connsiteY39" fmla="*/ 99342 h 110763"/>
                <a:gd name="connsiteX40" fmla="*/ 406326 w 414884"/>
                <a:gd name="connsiteY40" fmla="*/ 98387 h 110763"/>
                <a:gd name="connsiteX41" fmla="*/ 402539 w 414884"/>
                <a:gd name="connsiteY41" fmla="*/ 98450 h 110763"/>
                <a:gd name="connsiteX42" fmla="*/ 400834 w 414884"/>
                <a:gd name="connsiteY42" fmla="*/ 98575 h 110763"/>
                <a:gd name="connsiteX43" fmla="*/ 400536 w 414884"/>
                <a:gd name="connsiteY43" fmla="*/ 99944 h 110763"/>
                <a:gd name="connsiteX44" fmla="*/ 399636 w 414884"/>
                <a:gd name="connsiteY44" fmla="*/ 101000 h 110763"/>
                <a:gd name="connsiteX45" fmla="*/ 398698 w 414884"/>
                <a:gd name="connsiteY45" fmla="*/ 101580 h 110763"/>
                <a:gd name="connsiteX46" fmla="*/ 397423 w 414884"/>
                <a:gd name="connsiteY46" fmla="*/ 101329 h 110763"/>
                <a:gd name="connsiteX47" fmla="*/ 397188 w 414884"/>
                <a:gd name="connsiteY47" fmla="*/ 101908 h 110763"/>
                <a:gd name="connsiteX48" fmla="*/ 397868 w 414884"/>
                <a:gd name="connsiteY48" fmla="*/ 103347 h 110763"/>
                <a:gd name="connsiteX49" fmla="*/ 399527 w 414884"/>
                <a:gd name="connsiteY49" fmla="*/ 105162 h 110763"/>
                <a:gd name="connsiteX50" fmla="*/ 402390 w 414884"/>
                <a:gd name="connsiteY50" fmla="*/ 106430 h 110763"/>
                <a:gd name="connsiteX51" fmla="*/ 404072 w 414884"/>
                <a:gd name="connsiteY51" fmla="*/ 106688 h 110763"/>
                <a:gd name="connsiteX52" fmla="*/ 404299 w 414884"/>
                <a:gd name="connsiteY52" fmla="*/ 104271 h 110763"/>
                <a:gd name="connsiteX53" fmla="*/ 406333 w 414884"/>
                <a:gd name="connsiteY53" fmla="*/ 103989 h 110763"/>
                <a:gd name="connsiteX54" fmla="*/ 408125 w 414884"/>
                <a:gd name="connsiteY54" fmla="*/ 104709 h 110763"/>
                <a:gd name="connsiteX55" fmla="*/ 409431 w 414884"/>
                <a:gd name="connsiteY55" fmla="*/ 106493 h 110763"/>
                <a:gd name="connsiteX56" fmla="*/ 408368 w 414884"/>
                <a:gd name="connsiteY56" fmla="*/ 107079 h 110763"/>
                <a:gd name="connsiteX57" fmla="*/ 407436 w 414884"/>
                <a:gd name="connsiteY57" fmla="*/ 108026 h 110763"/>
                <a:gd name="connsiteX58" fmla="*/ 407241 w 414884"/>
                <a:gd name="connsiteY58" fmla="*/ 109246 h 110763"/>
                <a:gd name="connsiteX59" fmla="*/ 405426 w 414884"/>
                <a:gd name="connsiteY59" fmla="*/ 110576 h 110763"/>
                <a:gd name="connsiteX60" fmla="*/ 404338 w 414884"/>
                <a:gd name="connsiteY60" fmla="*/ 110725 h 110763"/>
                <a:gd name="connsiteX61" fmla="*/ 400912 w 414884"/>
                <a:gd name="connsiteY61" fmla="*/ 110068 h 110763"/>
                <a:gd name="connsiteX62" fmla="*/ 398870 w 414884"/>
                <a:gd name="connsiteY62" fmla="*/ 108574 h 110763"/>
                <a:gd name="connsiteX63" fmla="*/ 398385 w 414884"/>
                <a:gd name="connsiteY63" fmla="*/ 107510 h 110763"/>
                <a:gd name="connsiteX64" fmla="*/ 397125 w 414884"/>
                <a:gd name="connsiteY64" fmla="*/ 107110 h 110763"/>
                <a:gd name="connsiteX65" fmla="*/ 395709 w 414884"/>
                <a:gd name="connsiteY65" fmla="*/ 108479 h 110763"/>
                <a:gd name="connsiteX66" fmla="*/ 394191 w 414884"/>
                <a:gd name="connsiteY66" fmla="*/ 108777 h 110763"/>
                <a:gd name="connsiteX67" fmla="*/ 391218 w 414884"/>
                <a:gd name="connsiteY67" fmla="*/ 107635 h 110763"/>
                <a:gd name="connsiteX68" fmla="*/ 388472 w 414884"/>
                <a:gd name="connsiteY68" fmla="*/ 105804 h 110763"/>
                <a:gd name="connsiteX69" fmla="*/ 386759 w 414884"/>
                <a:gd name="connsiteY69" fmla="*/ 105115 h 110763"/>
                <a:gd name="connsiteX70" fmla="*/ 384091 w 414884"/>
                <a:gd name="connsiteY70" fmla="*/ 104678 h 110763"/>
                <a:gd name="connsiteX71" fmla="*/ 382613 w 414884"/>
                <a:gd name="connsiteY71" fmla="*/ 108831 h 110763"/>
                <a:gd name="connsiteX72" fmla="*/ 380571 w 414884"/>
                <a:gd name="connsiteY72" fmla="*/ 110600 h 110763"/>
                <a:gd name="connsiteX73" fmla="*/ 377927 w 414884"/>
                <a:gd name="connsiteY73" fmla="*/ 110764 h 110763"/>
                <a:gd name="connsiteX74" fmla="*/ 376659 w 414884"/>
                <a:gd name="connsiteY74" fmla="*/ 110420 h 110763"/>
                <a:gd name="connsiteX75" fmla="*/ 375955 w 414884"/>
                <a:gd name="connsiteY75" fmla="*/ 108785 h 110763"/>
                <a:gd name="connsiteX76" fmla="*/ 376135 w 414884"/>
                <a:gd name="connsiteY76" fmla="*/ 107040 h 110763"/>
                <a:gd name="connsiteX77" fmla="*/ 376565 w 414884"/>
                <a:gd name="connsiteY77" fmla="*/ 105366 h 110763"/>
                <a:gd name="connsiteX78" fmla="*/ 377395 w 414884"/>
                <a:gd name="connsiteY78" fmla="*/ 103661 h 110763"/>
                <a:gd name="connsiteX79" fmla="*/ 377911 w 414884"/>
                <a:gd name="connsiteY79" fmla="*/ 101798 h 110763"/>
                <a:gd name="connsiteX80" fmla="*/ 377692 w 414884"/>
                <a:gd name="connsiteY80" fmla="*/ 100038 h 110763"/>
                <a:gd name="connsiteX81" fmla="*/ 376737 w 414884"/>
                <a:gd name="connsiteY81" fmla="*/ 98755 h 110763"/>
                <a:gd name="connsiteX82" fmla="*/ 377238 w 414884"/>
                <a:gd name="connsiteY82" fmla="*/ 96447 h 110763"/>
                <a:gd name="connsiteX83" fmla="*/ 376299 w 414884"/>
                <a:gd name="connsiteY83" fmla="*/ 94648 h 110763"/>
                <a:gd name="connsiteX84" fmla="*/ 376628 w 414884"/>
                <a:gd name="connsiteY84" fmla="*/ 93325 h 110763"/>
                <a:gd name="connsiteX85" fmla="*/ 378153 w 414884"/>
                <a:gd name="connsiteY85" fmla="*/ 92418 h 110763"/>
                <a:gd name="connsiteX86" fmla="*/ 377504 w 414884"/>
                <a:gd name="connsiteY86" fmla="*/ 91620 h 110763"/>
                <a:gd name="connsiteX87" fmla="*/ 376690 w 414884"/>
                <a:gd name="connsiteY87" fmla="*/ 91417 h 110763"/>
                <a:gd name="connsiteX88" fmla="*/ 376104 w 414884"/>
                <a:gd name="connsiteY88" fmla="*/ 90368 h 110763"/>
                <a:gd name="connsiteX89" fmla="*/ 375650 w 414884"/>
                <a:gd name="connsiteY89" fmla="*/ 89101 h 110763"/>
                <a:gd name="connsiteX90" fmla="*/ 376244 w 414884"/>
                <a:gd name="connsiteY90" fmla="*/ 86722 h 110763"/>
                <a:gd name="connsiteX91" fmla="*/ 377128 w 414884"/>
                <a:gd name="connsiteY91" fmla="*/ 84438 h 110763"/>
                <a:gd name="connsiteX92" fmla="*/ 377019 w 414884"/>
                <a:gd name="connsiteY92" fmla="*/ 81864 h 110763"/>
                <a:gd name="connsiteX93" fmla="*/ 378513 w 414884"/>
                <a:gd name="connsiteY93" fmla="*/ 79431 h 110763"/>
                <a:gd name="connsiteX94" fmla="*/ 379796 w 414884"/>
                <a:gd name="connsiteY94" fmla="*/ 76709 h 110763"/>
                <a:gd name="connsiteX95" fmla="*/ 380751 w 414884"/>
                <a:gd name="connsiteY95" fmla="*/ 75629 h 110763"/>
                <a:gd name="connsiteX96" fmla="*/ 381955 w 414884"/>
                <a:gd name="connsiteY96" fmla="*/ 75465 h 110763"/>
                <a:gd name="connsiteX97" fmla="*/ 382480 w 414884"/>
                <a:gd name="connsiteY97" fmla="*/ 76224 h 110763"/>
                <a:gd name="connsiteX98" fmla="*/ 382738 w 414884"/>
                <a:gd name="connsiteY98" fmla="*/ 77702 h 110763"/>
                <a:gd name="connsiteX99" fmla="*/ 382261 w 414884"/>
                <a:gd name="connsiteY99" fmla="*/ 78665 h 110763"/>
                <a:gd name="connsiteX100" fmla="*/ 383387 w 414884"/>
                <a:gd name="connsiteY100" fmla="*/ 79102 h 110763"/>
                <a:gd name="connsiteX101" fmla="*/ 383684 w 414884"/>
                <a:gd name="connsiteY101" fmla="*/ 82255 h 110763"/>
                <a:gd name="connsiteX102" fmla="*/ 382981 w 414884"/>
                <a:gd name="connsiteY102" fmla="*/ 83554 h 110763"/>
                <a:gd name="connsiteX103" fmla="*/ 382871 w 414884"/>
                <a:gd name="connsiteY103" fmla="*/ 84806 h 110763"/>
                <a:gd name="connsiteX104" fmla="*/ 381408 w 414884"/>
                <a:gd name="connsiteY104" fmla="*/ 87474 h 110763"/>
                <a:gd name="connsiteX105" fmla="*/ 381830 w 414884"/>
                <a:gd name="connsiteY105" fmla="*/ 89617 h 110763"/>
                <a:gd name="connsiteX106" fmla="*/ 384796 w 414884"/>
                <a:gd name="connsiteY106" fmla="*/ 90556 h 110763"/>
                <a:gd name="connsiteX107" fmla="*/ 386939 w 414884"/>
                <a:gd name="connsiteY107" fmla="*/ 88866 h 110763"/>
                <a:gd name="connsiteX108" fmla="*/ 385586 w 414884"/>
                <a:gd name="connsiteY108" fmla="*/ 89124 h 110763"/>
                <a:gd name="connsiteX109" fmla="*/ 385163 w 414884"/>
                <a:gd name="connsiteY109" fmla="*/ 88037 h 110763"/>
                <a:gd name="connsiteX110" fmla="*/ 385210 w 414884"/>
                <a:gd name="connsiteY110" fmla="*/ 86597 h 110763"/>
                <a:gd name="connsiteX111" fmla="*/ 384459 w 414884"/>
                <a:gd name="connsiteY111" fmla="*/ 85455 h 110763"/>
                <a:gd name="connsiteX112" fmla="*/ 384029 w 414884"/>
                <a:gd name="connsiteY112" fmla="*/ 84188 h 110763"/>
                <a:gd name="connsiteX113" fmla="*/ 384405 w 414884"/>
                <a:gd name="connsiteY113" fmla="*/ 82991 h 110763"/>
                <a:gd name="connsiteX114" fmla="*/ 386579 w 414884"/>
                <a:gd name="connsiteY114" fmla="*/ 82850 h 110763"/>
                <a:gd name="connsiteX115" fmla="*/ 388825 w 414884"/>
                <a:gd name="connsiteY115" fmla="*/ 83233 h 110763"/>
                <a:gd name="connsiteX116" fmla="*/ 389396 w 414884"/>
                <a:gd name="connsiteY116" fmla="*/ 85259 h 110763"/>
                <a:gd name="connsiteX117" fmla="*/ 387776 w 414884"/>
                <a:gd name="connsiteY117" fmla="*/ 88029 h 110763"/>
                <a:gd name="connsiteX118" fmla="*/ 386939 w 414884"/>
                <a:gd name="connsiteY118" fmla="*/ 88866 h 110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Lst>
              <a:rect l="l" t="t" r="r" b="b"/>
              <a:pathLst>
                <a:path w="414884" h="110763">
                  <a:moveTo>
                    <a:pt x="3849" y="3575"/>
                  </a:moveTo>
                  <a:lnTo>
                    <a:pt x="2245" y="3857"/>
                  </a:lnTo>
                  <a:lnTo>
                    <a:pt x="814" y="3207"/>
                  </a:lnTo>
                  <a:lnTo>
                    <a:pt x="0" y="1478"/>
                  </a:lnTo>
                  <a:lnTo>
                    <a:pt x="1807" y="0"/>
                  </a:lnTo>
                  <a:lnTo>
                    <a:pt x="2738" y="1017"/>
                  </a:lnTo>
                  <a:lnTo>
                    <a:pt x="3427" y="2151"/>
                  </a:lnTo>
                  <a:lnTo>
                    <a:pt x="3849" y="3575"/>
                  </a:lnTo>
                  <a:close/>
                  <a:moveTo>
                    <a:pt x="384796" y="90556"/>
                  </a:moveTo>
                  <a:lnTo>
                    <a:pt x="386564" y="90744"/>
                  </a:lnTo>
                  <a:lnTo>
                    <a:pt x="387643" y="90439"/>
                  </a:lnTo>
                  <a:lnTo>
                    <a:pt x="392486" y="86034"/>
                  </a:lnTo>
                  <a:lnTo>
                    <a:pt x="393753" y="85925"/>
                  </a:lnTo>
                  <a:lnTo>
                    <a:pt x="393628" y="89297"/>
                  </a:lnTo>
                  <a:lnTo>
                    <a:pt x="394872" y="90814"/>
                  </a:lnTo>
                  <a:lnTo>
                    <a:pt x="393299" y="91205"/>
                  </a:lnTo>
                  <a:lnTo>
                    <a:pt x="390311" y="91041"/>
                  </a:lnTo>
                  <a:lnTo>
                    <a:pt x="389630" y="92973"/>
                  </a:lnTo>
                  <a:lnTo>
                    <a:pt x="392642" y="95446"/>
                  </a:lnTo>
                  <a:lnTo>
                    <a:pt x="394145" y="95782"/>
                  </a:lnTo>
                  <a:lnTo>
                    <a:pt x="395365" y="95759"/>
                  </a:lnTo>
                  <a:lnTo>
                    <a:pt x="397657" y="95195"/>
                  </a:lnTo>
                  <a:lnTo>
                    <a:pt x="399488" y="94303"/>
                  </a:lnTo>
                  <a:lnTo>
                    <a:pt x="402328" y="92238"/>
                  </a:lnTo>
                  <a:lnTo>
                    <a:pt x="404033" y="91432"/>
                  </a:lnTo>
                  <a:lnTo>
                    <a:pt x="407256" y="91401"/>
                  </a:lnTo>
                  <a:lnTo>
                    <a:pt x="408939" y="89445"/>
                  </a:lnTo>
                  <a:lnTo>
                    <a:pt x="409721" y="88843"/>
                  </a:lnTo>
                  <a:lnTo>
                    <a:pt x="411607" y="88929"/>
                  </a:lnTo>
                  <a:lnTo>
                    <a:pt x="413320" y="89695"/>
                  </a:lnTo>
                  <a:lnTo>
                    <a:pt x="414345" y="91471"/>
                  </a:lnTo>
                  <a:lnTo>
                    <a:pt x="414885" y="93631"/>
                  </a:lnTo>
                  <a:lnTo>
                    <a:pt x="414470" y="95775"/>
                  </a:lnTo>
                  <a:lnTo>
                    <a:pt x="413327" y="97863"/>
                  </a:lnTo>
                  <a:lnTo>
                    <a:pt x="411239" y="99139"/>
                  </a:lnTo>
                  <a:lnTo>
                    <a:pt x="411716" y="100664"/>
                  </a:lnTo>
                  <a:lnTo>
                    <a:pt x="411161" y="101439"/>
                  </a:lnTo>
                  <a:lnTo>
                    <a:pt x="410112" y="101485"/>
                  </a:lnTo>
                  <a:lnTo>
                    <a:pt x="409220" y="101134"/>
                  </a:lnTo>
                  <a:lnTo>
                    <a:pt x="407906" y="99342"/>
                  </a:lnTo>
                  <a:lnTo>
                    <a:pt x="406326" y="98387"/>
                  </a:lnTo>
                  <a:lnTo>
                    <a:pt x="402539" y="98450"/>
                  </a:lnTo>
                  <a:lnTo>
                    <a:pt x="400834" y="98575"/>
                  </a:lnTo>
                  <a:lnTo>
                    <a:pt x="400536" y="99944"/>
                  </a:lnTo>
                  <a:lnTo>
                    <a:pt x="399636" y="101000"/>
                  </a:lnTo>
                  <a:lnTo>
                    <a:pt x="398698" y="101580"/>
                  </a:lnTo>
                  <a:lnTo>
                    <a:pt x="397423" y="101329"/>
                  </a:lnTo>
                  <a:lnTo>
                    <a:pt x="397188" y="101908"/>
                  </a:lnTo>
                  <a:lnTo>
                    <a:pt x="397868" y="103347"/>
                  </a:lnTo>
                  <a:lnTo>
                    <a:pt x="399527" y="105162"/>
                  </a:lnTo>
                  <a:lnTo>
                    <a:pt x="402390" y="106430"/>
                  </a:lnTo>
                  <a:lnTo>
                    <a:pt x="404072" y="106688"/>
                  </a:lnTo>
                  <a:lnTo>
                    <a:pt x="404299" y="104271"/>
                  </a:lnTo>
                  <a:lnTo>
                    <a:pt x="406333" y="103989"/>
                  </a:lnTo>
                  <a:lnTo>
                    <a:pt x="408125" y="104709"/>
                  </a:lnTo>
                  <a:lnTo>
                    <a:pt x="409431" y="106493"/>
                  </a:lnTo>
                  <a:lnTo>
                    <a:pt x="408368" y="107079"/>
                  </a:lnTo>
                  <a:lnTo>
                    <a:pt x="407436" y="108026"/>
                  </a:lnTo>
                  <a:lnTo>
                    <a:pt x="407241" y="109246"/>
                  </a:lnTo>
                  <a:lnTo>
                    <a:pt x="405426" y="110576"/>
                  </a:lnTo>
                  <a:lnTo>
                    <a:pt x="404338" y="110725"/>
                  </a:lnTo>
                  <a:lnTo>
                    <a:pt x="400912" y="110068"/>
                  </a:lnTo>
                  <a:lnTo>
                    <a:pt x="398870" y="108574"/>
                  </a:lnTo>
                  <a:lnTo>
                    <a:pt x="398385" y="107510"/>
                  </a:lnTo>
                  <a:lnTo>
                    <a:pt x="397125" y="107110"/>
                  </a:lnTo>
                  <a:lnTo>
                    <a:pt x="395709" y="108479"/>
                  </a:lnTo>
                  <a:lnTo>
                    <a:pt x="394191" y="108777"/>
                  </a:lnTo>
                  <a:lnTo>
                    <a:pt x="391218" y="107635"/>
                  </a:lnTo>
                  <a:lnTo>
                    <a:pt x="388472" y="105804"/>
                  </a:lnTo>
                  <a:lnTo>
                    <a:pt x="386759" y="105115"/>
                  </a:lnTo>
                  <a:lnTo>
                    <a:pt x="384091" y="104678"/>
                  </a:lnTo>
                  <a:lnTo>
                    <a:pt x="382613" y="108831"/>
                  </a:lnTo>
                  <a:lnTo>
                    <a:pt x="380571" y="110600"/>
                  </a:lnTo>
                  <a:lnTo>
                    <a:pt x="377927" y="110764"/>
                  </a:lnTo>
                  <a:lnTo>
                    <a:pt x="376659" y="110420"/>
                  </a:lnTo>
                  <a:lnTo>
                    <a:pt x="375955" y="108785"/>
                  </a:lnTo>
                  <a:lnTo>
                    <a:pt x="376135" y="107040"/>
                  </a:lnTo>
                  <a:lnTo>
                    <a:pt x="376565" y="105366"/>
                  </a:lnTo>
                  <a:lnTo>
                    <a:pt x="377395" y="103661"/>
                  </a:lnTo>
                  <a:lnTo>
                    <a:pt x="377911" y="101798"/>
                  </a:lnTo>
                  <a:lnTo>
                    <a:pt x="377692" y="100038"/>
                  </a:lnTo>
                  <a:lnTo>
                    <a:pt x="376737" y="98755"/>
                  </a:lnTo>
                  <a:lnTo>
                    <a:pt x="377238" y="96447"/>
                  </a:lnTo>
                  <a:lnTo>
                    <a:pt x="376299" y="94648"/>
                  </a:lnTo>
                  <a:lnTo>
                    <a:pt x="376628" y="93325"/>
                  </a:lnTo>
                  <a:lnTo>
                    <a:pt x="378153" y="92418"/>
                  </a:lnTo>
                  <a:lnTo>
                    <a:pt x="377504" y="91620"/>
                  </a:lnTo>
                  <a:lnTo>
                    <a:pt x="376690" y="91417"/>
                  </a:lnTo>
                  <a:lnTo>
                    <a:pt x="376104" y="90368"/>
                  </a:lnTo>
                  <a:lnTo>
                    <a:pt x="375650" y="89101"/>
                  </a:lnTo>
                  <a:lnTo>
                    <a:pt x="376244" y="86722"/>
                  </a:lnTo>
                  <a:lnTo>
                    <a:pt x="377128" y="84438"/>
                  </a:lnTo>
                  <a:lnTo>
                    <a:pt x="377019" y="81864"/>
                  </a:lnTo>
                  <a:lnTo>
                    <a:pt x="378513" y="79431"/>
                  </a:lnTo>
                  <a:lnTo>
                    <a:pt x="379796" y="76709"/>
                  </a:lnTo>
                  <a:lnTo>
                    <a:pt x="380751" y="75629"/>
                  </a:lnTo>
                  <a:lnTo>
                    <a:pt x="381955" y="75465"/>
                  </a:lnTo>
                  <a:lnTo>
                    <a:pt x="382480" y="76224"/>
                  </a:lnTo>
                  <a:lnTo>
                    <a:pt x="382738" y="77702"/>
                  </a:lnTo>
                  <a:lnTo>
                    <a:pt x="382261" y="78665"/>
                  </a:lnTo>
                  <a:lnTo>
                    <a:pt x="383387" y="79102"/>
                  </a:lnTo>
                  <a:lnTo>
                    <a:pt x="383684" y="82255"/>
                  </a:lnTo>
                  <a:lnTo>
                    <a:pt x="382981" y="83554"/>
                  </a:lnTo>
                  <a:lnTo>
                    <a:pt x="382871" y="84806"/>
                  </a:lnTo>
                  <a:lnTo>
                    <a:pt x="381408" y="87474"/>
                  </a:lnTo>
                  <a:lnTo>
                    <a:pt x="381830" y="89617"/>
                  </a:lnTo>
                  <a:lnTo>
                    <a:pt x="384796" y="90556"/>
                  </a:lnTo>
                  <a:close/>
                  <a:moveTo>
                    <a:pt x="386939" y="88866"/>
                  </a:moveTo>
                  <a:lnTo>
                    <a:pt x="385586" y="89124"/>
                  </a:lnTo>
                  <a:lnTo>
                    <a:pt x="385163" y="88037"/>
                  </a:lnTo>
                  <a:lnTo>
                    <a:pt x="385210" y="86597"/>
                  </a:lnTo>
                  <a:lnTo>
                    <a:pt x="384459" y="85455"/>
                  </a:lnTo>
                  <a:lnTo>
                    <a:pt x="384029" y="84188"/>
                  </a:lnTo>
                  <a:lnTo>
                    <a:pt x="384405" y="82991"/>
                  </a:lnTo>
                  <a:lnTo>
                    <a:pt x="386579" y="82850"/>
                  </a:lnTo>
                  <a:lnTo>
                    <a:pt x="388825" y="83233"/>
                  </a:lnTo>
                  <a:lnTo>
                    <a:pt x="389396" y="85259"/>
                  </a:lnTo>
                  <a:lnTo>
                    <a:pt x="387776" y="88029"/>
                  </a:lnTo>
                  <a:lnTo>
                    <a:pt x="386939" y="8886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2" name="Freeform: Shape 791">
              <a:extLst>
                <a:ext uri="{FF2B5EF4-FFF2-40B4-BE49-F238E27FC236}">
                  <a16:creationId xmlns:a16="http://schemas.microsoft.com/office/drawing/2014/main" id="{8CDF1B9A-AE3D-A439-6FB5-098A26CB166F}"/>
                </a:ext>
              </a:extLst>
            </p:cNvPr>
            <p:cNvSpPr>
              <a:spLocks/>
            </p:cNvSpPr>
            <p:nvPr/>
          </p:nvSpPr>
          <p:spPr>
            <a:xfrm>
              <a:off x="7248918" y="4404647"/>
              <a:ext cx="41018" cy="110928"/>
            </a:xfrm>
            <a:custGeom>
              <a:avLst/>
              <a:gdLst>
                <a:gd name="connsiteX0" fmla="*/ 21757 w 41018"/>
                <a:gd name="connsiteY0" fmla="*/ 2723 h 110928"/>
                <a:gd name="connsiteX1" fmla="*/ 21194 w 41018"/>
                <a:gd name="connsiteY1" fmla="*/ 5117 h 110928"/>
                <a:gd name="connsiteX2" fmla="*/ 20028 w 41018"/>
                <a:gd name="connsiteY2" fmla="*/ 8074 h 110928"/>
                <a:gd name="connsiteX3" fmla="*/ 19277 w 41018"/>
                <a:gd name="connsiteY3" fmla="*/ 9013 h 110928"/>
                <a:gd name="connsiteX4" fmla="*/ 18745 w 41018"/>
                <a:gd name="connsiteY4" fmla="*/ 16195 h 110928"/>
                <a:gd name="connsiteX5" fmla="*/ 19113 w 41018"/>
                <a:gd name="connsiteY5" fmla="*/ 16789 h 110928"/>
                <a:gd name="connsiteX6" fmla="*/ 19379 w 41018"/>
                <a:gd name="connsiteY6" fmla="*/ 16969 h 110928"/>
                <a:gd name="connsiteX7" fmla="*/ 23024 w 41018"/>
                <a:gd name="connsiteY7" fmla="*/ 19394 h 110928"/>
                <a:gd name="connsiteX8" fmla="*/ 27805 w 41018"/>
                <a:gd name="connsiteY8" fmla="*/ 22579 h 110928"/>
                <a:gd name="connsiteX9" fmla="*/ 31184 w 41018"/>
                <a:gd name="connsiteY9" fmla="*/ 24824 h 110928"/>
                <a:gd name="connsiteX10" fmla="*/ 31466 w 41018"/>
                <a:gd name="connsiteY10" fmla="*/ 25583 h 110928"/>
                <a:gd name="connsiteX11" fmla="*/ 31521 w 41018"/>
                <a:gd name="connsiteY11" fmla="*/ 30292 h 110928"/>
                <a:gd name="connsiteX12" fmla="*/ 31560 w 41018"/>
                <a:gd name="connsiteY12" fmla="*/ 34337 h 110928"/>
                <a:gd name="connsiteX13" fmla="*/ 32256 w 41018"/>
                <a:gd name="connsiteY13" fmla="*/ 36645 h 110928"/>
                <a:gd name="connsiteX14" fmla="*/ 32405 w 41018"/>
                <a:gd name="connsiteY14" fmla="*/ 38890 h 110928"/>
                <a:gd name="connsiteX15" fmla="*/ 33257 w 41018"/>
                <a:gd name="connsiteY15" fmla="*/ 40580 h 110928"/>
                <a:gd name="connsiteX16" fmla="*/ 36371 w 41018"/>
                <a:gd name="connsiteY16" fmla="*/ 43843 h 110928"/>
                <a:gd name="connsiteX17" fmla="*/ 37114 w 41018"/>
                <a:gd name="connsiteY17" fmla="*/ 45767 h 110928"/>
                <a:gd name="connsiteX18" fmla="*/ 37200 w 41018"/>
                <a:gd name="connsiteY18" fmla="*/ 51932 h 110928"/>
                <a:gd name="connsiteX19" fmla="*/ 37255 w 41018"/>
                <a:gd name="connsiteY19" fmla="*/ 56603 h 110928"/>
                <a:gd name="connsiteX20" fmla="*/ 37654 w 41018"/>
                <a:gd name="connsiteY20" fmla="*/ 62963 h 110928"/>
                <a:gd name="connsiteX21" fmla="*/ 37654 w 41018"/>
                <a:gd name="connsiteY21" fmla="*/ 68267 h 110928"/>
                <a:gd name="connsiteX22" fmla="*/ 37654 w 41018"/>
                <a:gd name="connsiteY22" fmla="*/ 74964 h 110928"/>
                <a:gd name="connsiteX23" fmla="*/ 37654 w 41018"/>
                <a:gd name="connsiteY23" fmla="*/ 82819 h 110928"/>
                <a:gd name="connsiteX24" fmla="*/ 37654 w 41018"/>
                <a:gd name="connsiteY24" fmla="*/ 90994 h 110928"/>
                <a:gd name="connsiteX25" fmla="*/ 35597 w 41018"/>
                <a:gd name="connsiteY25" fmla="*/ 91096 h 110928"/>
                <a:gd name="connsiteX26" fmla="*/ 36723 w 41018"/>
                <a:gd name="connsiteY26" fmla="*/ 93639 h 110928"/>
                <a:gd name="connsiteX27" fmla="*/ 36911 w 41018"/>
                <a:gd name="connsiteY27" fmla="*/ 95939 h 110928"/>
                <a:gd name="connsiteX28" fmla="*/ 37177 w 41018"/>
                <a:gd name="connsiteY28" fmla="*/ 96690 h 110928"/>
                <a:gd name="connsiteX29" fmla="*/ 36621 w 41018"/>
                <a:gd name="connsiteY29" fmla="*/ 97801 h 110928"/>
                <a:gd name="connsiteX30" fmla="*/ 37083 w 41018"/>
                <a:gd name="connsiteY30" fmla="*/ 99499 h 110928"/>
                <a:gd name="connsiteX31" fmla="*/ 37975 w 41018"/>
                <a:gd name="connsiteY31" fmla="*/ 100124 h 110928"/>
                <a:gd name="connsiteX32" fmla="*/ 40259 w 41018"/>
                <a:gd name="connsiteY32" fmla="*/ 103535 h 110928"/>
                <a:gd name="connsiteX33" fmla="*/ 41018 w 41018"/>
                <a:gd name="connsiteY33" fmla="*/ 106422 h 110928"/>
                <a:gd name="connsiteX34" fmla="*/ 37357 w 41018"/>
                <a:gd name="connsiteY34" fmla="*/ 107385 h 110928"/>
                <a:gd name="connsiteX35" fmla="*/ 37607 w 41018"/>
                <a:gd name="connsiteY35" fmla="*/ 108128 h 110928"/>
                <a:gd name="connsiteX36" fmla="*/ 30762 w 41018"/>
                <a:gd name="connsiteY36" fmla="*/ 109661 h 110928"/>
                <a:gd name="connsiteX37" fmla="*/ 28055 w 41018"/>
                <a:gd name="connsiteY37" fmla="*/ 110929 h 110928"/>
                <a:gd name="connsiteX38" fmla="*/ 28000 w 41018"/>
                <a:gd name="connsiteY38" fmla="*/ 109708 h 110928"/>
                <a:gd name="connsiteX39" fmla="*/ 27006 w 41018"/>
                <a:gd name="connsiteY39" fmla="*/ 109489 h 110928"/>
                <a:gd name="connsiteX40" fmla="*/ 25794 w 41018"/>
                <a:gd name="connsiteY40" fmla="*/ 109074 h 110928"/>
                <a:gd name="connsiteX41" fmla="*/ 25035 w 41018"/>
                <a:gd name="connsiteY41" fmla="*/ 108441 h 110928"/>
                <a:gd name="connsiteX42" fmla="*/ 23987 w 41018"/>
                <a:gd name="connsiteY42" fmla="*/ 106994 h 110928"/>
                <a:gd name="connsiteX43" fmla="*/ 23611 w 41018"/>
                <a:gd name="connsiteY43" fmla="*/ 105859 h 110928"/>
                <a:gd name="connsiteX44" fmla="*/ 22015 w 41018"/>
                <a:gd name="connsiteY44" fmla="*/ 105679 h 110928"/>
                <a:gd name="connsiteX45" fmla="*/ 20044 w 41018"/>
                <a:gd name="connsiteY45" fmla="*/ 104412 h 110928"/>
                <a:gd name="connsiteX46" fmla="*/ 18166 w 41018"/>
                <a:gd name="connsiteY46" fmla="*/ 102956 h 110928"/>
                <a:gd name="connsiteX47" fmla="*/ 17509 w 41018"/>
                <a:gd name="connsiteY47" fmla="*/ 101501 h 110928"/>
                <a:gd name="connsiteX48" fmla="*/ 17697 w 41018"/>
                <a:gd name="connsiteY48" fmla="*/ 100836 h 110928"/>
                <a:gd name="connsiteX49" fmla="*/ 17399 w 41018"/>
                <a:gd name="connsiteY49" fmla="*/ 100140 h 110928"/>
                <a:gd name="connsiteX50" fmla="*/ 16758 w 41018"/>
                <a:gd name="connsiteY50" fmla="*/ 99882 h 110928"/>
                <a:gd name="connsiteX51" fmla="*/ 15068 w 41018"/>
                <a:gd name="connsiteY51" fmla="*/ 96596 h 110928"/>
                <a:gd name="connsiteX52" fmla="*/ 14012 w 41018"/>
                <a:gd name="connsiteY52" fmla="*/ 95274 h 110928"/>
                <a:gd name="connsiteX53" fmla="*/ 13527 w 41018"/>
                <a:gd name="connsiteY53" fmla="*/ 94210 h 110928"/>
                <a:gd name="connsiteX54" fmla="*/ 13699 w 41018"/>
                <a:gd name="connsiteY54" fmla="*/ 93388 h 110928"/>
                <a:gd name="connsiteX55" fmla="*/ 13464 w 41018"/>
                <a:gd name="connsiteY55" fmla="*/ 92278 h 110928"/>
                <a:gd name="connsiteX56" fmla="*/ 13793 w 41018"/>
                <a:gd name="connsiteY56" fmla="*/ 91378 h 110928"/>
                <a:gd name="connsiteX57" fmla="*/ 14708 w 41018"/>
                <a:gd name="connsiteY57" fmla="*/ 90846 h 110928"/>
                <a:gd name="connsiteX58" fmla="*/ 14990 w 41018"/>
                <a:gd name="connsiteY58" fmla="*/ 90189 h 110928"/>
                <a:gd name="connsiteX59" fmla="*/ 15076 w 41018"/>
                <a:gd name="connsiteY59" fmla="*/ 88804 h 110928"/>
                <a:gd name="connsiteX60" fmla="*/ 15584 w 41018"/>
                <a:gd name="connsiteY60" fmla="*/ 85956 h 110928"/>
                <a:gd name="connsiteX61" fmla="*/ 15921 w 41018"/>
                <a:gd name="connsiteY61" fmla="*/ 83156 h 110928"/>
                <a:gd name="connsiteX62" fmla="*/ 14958 w 41018"/>
                <a:gd name="connsiteY62" fmla="*/ 82389 h 110928"/>
                <a:gd name="connsiteX63" fmla="*/ 13785 w 41018"/>
                <a:gd name="connsiteY63" fmla="*/ 82170 h 110928"/>
                <a:gd name="connsiteX64" fmla="*/ 13175 w 41018"/>
                <a:gd name="connsiteY64" fmla="*/ 81364 h 110928"/>
                <a:gd name="connsiteX65" fmla="*/ 12940 w 41018"/>
                <a:gd name="connsiteY65" fmla="*/ 80050 h 110928"/>
                <a:gd name="connsiteX66" fmla="*/ 12964 w 41018"/>
                <a:gd name="connsiteY66" fmla="*/ 78907 h 110928"/>
                <a:gd name="connsiteX67" fmla="*/ 15271 w 41018"/>
                <a:gd name="connsiteY67" fmla="*/ 74917 h 110928"/>
                <a:gd name="connsiteX68" fmla="*/ 14794 w 41018"/>
                <a:gd name="connsiteY68" fmla="*/ 65717 h 110928"/>
                <a:gd name="connsiteX69" fmla="*/ 15138 w 41018"/>
                <a:gd name="connsiteY69" fmla="*/ 64317 h 110928"/>
                <a:gd name="connsiteX70" fmla="*/ 16195 w 41018"/>
                <a:gd name="connsiteY70" fmla="*/ 63346 h 110928"/>
                <a:gd name="connsiteX71" fmla="*/ 17086 w 41018"/>
                <a:gd name="connsiteY71" fmla="*/ 62228 h 110928"/>
                <a:gd name="connsiteX72" fmla="*/ 17047 w 41018"/>
                <a:gd name="connsiteY72" fmla="*/ 61109 h 110928"/>
                <a:gd name="connsiteX73" fmla="*/ 15514 w 41018"/>
                <a:gd name="connsiteY73" fmla="*/ 58363 h 110928"/>
                <a:gd name="connsiteX74" fmla="*/ 12596 w 41018"/>
                <a:gd name="connsiteY74" fmla="*/ 56251 h 110928"/>
                <a:gd name="connsiteX75" fmla="*/ 11102 w 41018"/>
                <a:gd name="connsiteY75" fmla="*/ 54545 h 110928"/>
                <a:gd name="connsiteX76" fmla="*/ 10296 w 41018"/>
                <a:gd name="connsiteY76" fmla="*/ 53012 h 110928"/>
                <a:gd name="connsiteX77" fmla="*/ 10163 w 41018"/>
                <a:gd name="connsiteY77" fmla="*/ 52190 h 110928"/>
                <a:gd name="connsiteX78" fmla="*/ 11931 w 41018"/>
                <a:gd name="connsiteY78" fmla="*/ 50986 h 110928"/>
                <a:gd name="connsiteX79" fmla="*/ 12713 w 41018"/>
                <a:gd name="connsiteY79" fmla="*/ 50156 h 110928"/>
                <a:gd name="connsiteX80" fmla="*/ 12815 w 41018"/>
                <a:gd name="connsiteY80" fmla="*/ 49194 h 110928"/>
                <a:gd name="connsiteX81" fmla="*/ 12095 w 41018"/>
                <a:gd name="connsiteY81" fmla="*/ 47449 h 110928"/>
                <a:gd name="connsiteX82" fmla="*/ 12220 w 41018"/>
                <a:gd name="connsiteY82" fmla="*/ 44328 h 110928"/>
                <a:gd name="connsiteX83" fmla="*/ 12901 w 41018"/>
                <a:gd name="connsiteY83" fmla="*/ 41988 h 110928"/>
                <a:gd name="connsiteX84" fmla="*/ 13597 w 41018"/>
                <a:gd name="connsiteY84" fmla="*/ 38961 h 110928"/>
                <a:gd name="connsiteX85" fmla="*/ 13527 w 41018"/>
                <a:gd name="connsiteY85" fmla="*/ 38077 h 110928"/>
                <a:gd name="connsiteX86" fmla="*/ 11813 w 41018"/>
                <a:gd name="connsiteY86" fmla="*/ 36262 h 110928"/>
                <a:gd name="connsiteX87" fmla="*/ 10882 w 41018"/>
                <a:gd name="connsiteY87" fmla="*/ 36019 h 110928"/>
                <a:gd name="connsiteX88" fmla="*/ 10131 w 41018"/>
                <a:gd name="connsiteY88" fmla="*/ 36144 h 110928"/>
                <a:gd name="connsiteX89" fmla="*/ 8340 w 41018"/>
                <a:gd name="connsiteY89" fmla="*/ 37333 h 110928"/>
                <a:gd name="connsiteX90" fmla="*/ 7690 w 41018"/>
                <a:gd name="connsiteY90" fmla="*/ 37459 h 110928"/>
                <a:gd name="connsiteX91" fmla="*/ 7284 w 41018"/>
                <a:gd name="connsiteY91" fmla="*/ 37115 h 110928"/>
                <a:gd name="connsiteX92" fmla="*/ 7104 w 41018"/>
                <a:gd name="connsiteY92" fmla="*/ 36637 h 110928"/>
                <a:gd name="connsiteX93" fmla="*/ 7737 w 41018"/>
                <a:gd name="connsiteY93" fmla="*/ 35925 h 110928"/>
                <a:gd name="connsiteX94" fmla="*/ 7503 w 41018"/>
                <a:gd name="connsiteY94" fmla="*/ 35041 h 110928"/>
                <a:gd name="connsiteX95" fmla="*/ 8035 w 41018"/>
                <a:gd name="connsiteY95" fmla="*/ 34267 h 110928"/>
                <a:gd name="connsiteX96" fmla="*/ 9169 w 41018"/>
                <a:gd name="connsiteY96" fmla="*/ 33915 h 110928"/>
                <a:gd name="connsiteX97" fmla="*/ 9505 w 41018"/>
                <a:gd name="connsiteY97" fmla="*/ 33523 h 110928"/>
                <a:gd name="connsiteX98" fmla="*/ 7972 w 41018"/>
                <a:gd name="connsiteY98" fmla="*/ 33156 h 110928"/>
                <a:gd name="connsiteX99" fmla="*/ 7792 w 41018"/>
                <a:gd name="connsiteY99" fmla="*/ 32624 h 110928"/>
                <a:gd name="connsiteX100" fmla="*/ 7902 w 41018"/>
                <a:gd name="connsiteY100" fmla="*/ 32115 h 110928"/>
                <a:gd name="connsiteX101" fmla="*/ 8348 w 41018"/>
                <a:gd name="connsiteY101" fmla="*/ 32014 h 110928"/>
                <a:gd name="connsiteX102" fmla="*/ 8825 w 41018"/>
                <a:gd name="connsiteY102" fmla="*/ 32045 h 110928"/>
                <a:gd name="connsiteX103" fmla="*/ 9091 w 41018"/>
                <a:gd name="connsiteY103" fmla="*/ 31677 h 110928"/>
                <a:gd name="connsiteX104" fmla="*/ 9333 w 41018"/>
                <a:gd name="connsiteY104" fmla="*/ 29103 h 110928"/>
                <a:gd name="connsiteX105" fmla="*/ 9513 w 41018"/>
                <a:gd name="connsiteY105" fmla="*/ 28204 h 110928"/>
                <a:gd name="connsiteX106" fmla="*/ 9709 w 41018"/>
                <a:gd name="connsiteY106" fmla="*/ 26420 h 110928"/>
                <a:gd name="connsiteX107" fmla="*/ 9944 w 41018"/>
                <a:gd name="connsiteY107" fmla="*/ 19520 h 110928"/>
                <a:gd name="connsiteX108" fmla="*/ 10296 w 41018"/>
                <a:gd name="connsiteY108" fmla="*/ 18808 h 110928"/>
                <a:gd name="connsiteX109" fmla="*/ 10350 w 41018"/>
                <a:gd name="connsiteY109" fmla="*/ 18291 h 110928"/>
                <a:gd name="connsiteX110" fmla="*/ 9271 w 41018"/>
                <a:gd name="connsiteY110" fmla="*/ 17955 h 110928"/>
                <a:gd name="connsiteX111" fmla="*/ 6728 w 41018"/>
                <a:gd name="connsiteY111" fmla="*/ 16101 h 110928"/>
                <a:gd name="connsiteX112" fmla="*/ 5242 w 41018"/>
                <a:gd name="connsiteY112" fmla="*/ 14677 h 110928"/>
                <a:gd name="connsiteX113" fmla="*/ 3943 w 41018"/>
                <a:gd name="connsiteY113" fmla="*/ 13222 h 110928"/>
                <a:gd name="connsiteX114" fmla="*/ 2855 w 41018"/>
                <a:gd name="connsiteY114" fmla="*/ 12259 h 110928"/>
                <a:gd name="connsiteX115" fmla="*/ 720 w 41018"/>
                <a:gd name="connsiteY115" fmla="*/ 10781 h 110928"/>
                <a:gd name="connsiteX116" fmla="*/ 94 w 41018"/>
                <a:gd name="connsiteY116" fmla="*/ 9834 h 110928"/>
                <a:gd name="connsiteX117" fmla="*/ 0 w 41018"/>
                <a:gd name="connsiteY117" fmla="*/ 8895 h 110928"/>
                <a:gd name="connsiteX118" fmla="*/ 649 w 41018"/>
                <a:gd name="connsiteY118" fmla="*/ 7002 h 110928"/>
                <a:gd name="connsiteX119" fmla="*/ 1682 w 41018"/>
                <a:gd name="connsiteY119" fmla="*/ 4991 h 110928"/>
                <a:gd name="connsiteX120" fmla="*/ 2191 w 41018"/>
                <a:gd name="connsiteY120" fmla="*/ 2105 h 110928"/>
                <a:gd name="connsiteX121" fmla="*/ 1878 w 41018"/>
                <a:gd name="connsiteY121" fmla="*/ 1338 h 110928"/>
                <a:gd name="connsiteX122" fmla="*/ 477 w 41018"/>
                <a:gd name="connsiteY122" fmla="*/ 0 h 110928"/>
                <a:gd name="connsiteX123" fmla="*/ 5476 w 41018"/>
                <a:gd name="connsiteY123" fmla="*/ 1025 h 110928"/>
                <a:gd name="connsiteX124" fmla="*/ 12611 w 41018"/>
                <a:gd name="connsiteY124" fmla="*/ 2754 h 110928"/>
                <a:gd name="connsiteX125" fmla="*/ 12760 w 41018"/>
                <a:gd name="connsiteY125" fmla="*/ 3059 h 110928"/>
                <a:gd name="connsiteX126" fmla="*/ 12807 w 41018"/>
                <a:gd name="connsiteY126" fmla="*/ 3575 h 110928"/>
                <a:gd name="connsiteX127" fmla="*/ 14043 w 41018"/>
                <a:gd name="connsiteY127" fmla="*/ 3560 h 110928"/>
                <a:gd name="connsiteX128" fmla="*/ 16101 w 41018"/>
                <a:gd name="connsiteY128" fmla="*/ 2950 h 11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41018" h="110928">
                  <a:moveTo>
                    <a:pt x="21757" y="2723"/>
                  </a:moveTo>
                  <a:lnTo>
                    <a:pt x="21194" y="5117"/>
                  </a:lnTo>
                  <a:lnTo>
                    <a:pt x="20028" y="8074"/>
                  </a:lnTo>
                  <a:lnTo>
                    <a:pt x="19277" y="9013"/>
                  </a:lnTo>
                  <a:lnTo>
                    <a:pt x="18745" y="16195"/>
                  </a:lnTo>
                  <a:lnTo>
                    <a:pt x="19113" y="16789"/>
                  </a:lnTo>
                  <a:lnTo>
                    <a:pt x="19379" y="16969"/>
                  </a:lnTo>
                  <a:lnTo>
                    <a:pt x="23024" y="19394"/>
                  </a:lnTo>
                  <a:lnTo>
                    <a:pt x="27805" y="22579"/>
                  </a:lnTo>
                  <a:lnTo>
                    <a:pt x="31184" y="24824"/>
                  </a:lnTo>
                  <a:lnTo>
                    <a:pt x="31466" y="25583"/>
                  </a:lnTo>
                  <a:lnTo>
                    <a:pt x="31521" y="30292"/>
                  </a:lnTo>
                  <a:lnTo>
                    <a:pt x="31560" y="34337"/>
                  </a:lnTo>
                  <a:lnTo>
                    <a:pt x="32256" y="36645"/>
                  </a:lnTo>
                  <a:lnTo>
                    <a:pt x="32405" y="38890"/>
                  </a:lnTo>
                  <a:lnTo>
                    <a:pt x="33257" y="40580"/>
                  </a:lnTo>
                  <a:lnTo>
                    <a:pt x="36371" y="43843"/>
                  </a:lnTo>
                  <a:lnTo>
                    <a:pt x="37114" y="45767"/>
                  </a:lnTo>
                  <a:lnTo>
                    <a:pt x="37200" y="51932"/>
                  </a:lnTo>
                  <a:lnTo>
                    <a:pt x="37255" y="56603"/>
                  </a:lnTo>
                  <a:lnTo>
                    <a:pt x="37654" y="62963"/>
                  </a:lnTo>
                  <a:lnTo>
                    <a:pt x="37654" y="68267"/>
                  </a:lnTo>
                  <a:lnTo>
                    <a:pt x="37654" y="74964"/>
                  </a:lnTo>
                  <a:lnTo>
                    <a:pt x="37654" y="82819"/>
                  </a:lnTo>
                  <a:lnTo>
                    <a:pt x="37654" y="90994"/>
                  </a:lnTo>
                  <a:lnTo>
                    <a:pt x="35597" y="91096"/>
                  </a:lnTo>
                  <a:lnTo>
                    <a:pt x="36723" y="93639"/>
                  </a:lnTo>
                  <a:lnTo>
                    <a:pt x="36911" y="95939"/>
                  </a:lnTo>
                  <a:lnTo>
                    <a:pt x="37177" y="96690"/>
                  </a:lnTo>
                  <a:lnTo>
                    <a:pt x="36621" y="97801"/>
                  </a:lnTo>
                  <a:lnTo>
                    <a:pt x="37083" y="99499"/>
                  </a:lnTo>
                  <a:lnTo>
                    <a:pt x="37975" y="100124"/>
                  </a:lnTo>
                  <a:lnTo>
                    <a:pt x="40259" y="103535"/>
                  </a:lnTo>
                  <a:lnTo>
                    <a:pt x="41018" y="106422"/>
                  </a:lnTo>
                  <a:lnTo>
                    <a:pt x="37357" y="107385"/>
                  </a:lnTo>
                  <a:lnTo>
                    <a:pt x="37607" y="108128"/>
                  </a:lnTo>
                  <a:lnTo>
                    <a:pt x="30762" y="109661"/>
                  </a:lnTo>
                  <a:lnTo>
                    <a:pt x="28055" y="110929"/>
                  </a:lnTo>
                  <a:lnTo>
                    <a:pt x="28000" y="109708"/>
                  </a:lnTo>
                  <a:lnTo>
                    <a:pt x="27006" y="109489"/>
                  </a:lnTo>
                  <a:lnTo>
                    <a:pt x="25794" y="109074"/>
                  </a:lnTo>
                  <a:lnTo>
                    <a:pt x="25035" y="108441"/>
                  </a:lnTo>
                  <a:lnTo>
                    <a:pt x="23987" y="106994"/>
                  </a:lnTo>
                  <a:lnTo>
                    <a:pt x="23611" y="105859"/>
                  </a:lnTo>
                  <a:lnTo>
                    <a:pt x="22015" y="105679"/>
                  </a:lnTo>
                  <a:lnTo>
                    <a:pt x="20044" y="104412"/>
                  </a:lnTo>
                  <a:lnTo>
                    <a:pt x="18166" y="102956"/>
                  </a:lnTo>
                  <a:lnTo>
                    <a:pt x="17509" y="101501"/>
                  </a:lnTo>
                  <a:lnTo>
                    <a:pt x="17697" y="100836"/>
                  </a:lnTo>
                  <a:lnTo>
                    <a:pt x="17399" y="100140"/>
                  </a:lnTo>
                  <a:lnTo>
                    <a:pt x="16758" y="99882"/>
                  </a:lnTo>
                  <a:lnTo>
                    <a:pt x="15068" y="96596"/>
                  </a:lnTo>
                  <a:lnTo>
                    <a:pt x="14012" y="95274"/>
                  </a:lnTo>
                  <a:lnTo>
                    <a:pt x="13527" y="94210"/>
                  </a:lnTo>
                  <a:lnTo>
                    <a:pt x="13699" y="93388"/>
                  </a:lnTo>
                  <a:lnTo>
                    <a:pt x="13464" y="92278"/>
                  </a:lnTo>
                  <a:lnTo>
                    <a:pt x="13793" y="91378"/>
                  </a:lnTo>
                  <a:lnTo>
                    <a:pt x="14708" y="90846"/>
                  </a:lnTo>
                  <a:lnTo>
                    <a:pt x="14990" y="90189"/>
                  </a:lnTo>
                  <a:lnTo>
                    <a:pt x="15076" y="88804"/>
                  </a:lnTo>
                  <a:lnTo>
                    <a:pt x="15584" y="85956"/>
                  </a:lnTo>
                  <a:lnTo>
                    <a:pt x="15921" y="83156"/>
                  </a:lnTo>
                  <a:lnTo>
                    <a:pt x="14958" y="82389"/>
                  </a:lnTo>
                  <a:lnTo>
                    <a:pt x="13785" y="82170"/>
                  </a:lnTo>
                  <a:lnTo>
                    <a:pt x="13175" y="81364"/>
                  </a:lnTo>
                  <a:lnTo>
                    <a:pt x="12940" y="80050"/>
                  </a:lnTo>
                  <a:lnTo>
                    <a:pt x="12964" y="78907"/>
                  </a:lnTo>
                  <a:lnTo>
                    <a:pt x="15271" y="74917"/>
                  </a:lnTo>
                  <a:lnTo>
                    <a:pt x="14794" y="65717"/>
                  </a:lnTo>
                  <a:lnTo>
                    <a:pt x="15138" y="64317"/>
                  </a:lnTo>
                  <a:lnTo>
                    <a:pt x="16195" y="63346"/>
                  </a:lnTo>
                  <a:lnTo>
                    <a:pt x="17086" y="62228"/>
                  </a:lnTo>
                  <a:lnTo>
                    <a:pt x="17047" y="61109"/>
                  </a:lnTo>
                  <a:lnTo>
                    <a:pt x="15514" y="58363"/>
                  </a:lnTo>
                  <a:lnTo>
                    <a:pt x="12596" y="56251"/>
                  </a:lnTo>
                  <a:lnTo>
                    <a:pt x="11102" y="54545"/>
                  </a:lnTo>
                  <a:lnTo>
                    <a:pt x="10296" y="53012"/>
                  </a:lnTo>
                  <a:lnTo>
                    <a:pt x="10163" y="52190"/>
                  </a:lnTo>
                  <a:lnTo>
                    <a:pt x="11931" y="50986"/>
                  </a:lnTo>
                  <a:lnTo>
                    <a:pt x="12713" y="50156"/>
                  </a:lnTo>
                  <a:lnTo>
                    <a:pt x="12815" y="49194"/>
                  </a:lnTo>
                  <a:lnTo>
                    <a:pt x="12095" y="47449"/>
                  </a:lnTo>
                  <a:lnTo>
                    <a:pt x="12220" y="44328"/>
                  </a:lnTo>
                  <a:lnTo>
                    <a:pt x="12901" y="41988"/>
                  </a:lnTo>
                  <a:lnTo>
                    <a:pt x="13597" y="38961"/>
                  </a:lnTo>
                  <a:lnTo>
                    <a:pt x="13527" y="38077"/>
                  </a:lnTo>
                  <a:lnTo>
                    <a:pt x="11813" y="36262"/>
                  </a:lnTo>
                  <a:lnTo>
                    <a:pt x="10882" y="36019"/>
                  </a:lnTo>
                  <a:lnTo>
                    <a:pt x="10131" y="36144"/>
                  </a:lnTo>
                  <a:lnTo>
                    <a:pt x="8340" y="37333"/>
                  </a:lnTo>
                  <a:lnTo>
                    <a:pt x="7690" y="37459"/>
                  </a:lnTo>
                  <a:lnTo>
                    <a:pt x="7284" y="37115"/>
                  </a:lnTo>
                  <a:lnTo>
                    <a:pt x="7104" y="36637"/>
                  </a:lnTo>
                  <a:lnTo>
                    <a:pt x="7737" y="35925"/>
                  </a:lnTo>
                  <a:lnTo>
                    <a:pt x="7503" y="35041"/>
                  </a:lnTo>
                  <a:lnTo>
                    <a:pt x="8035" y="34267"/>
                  </a:lnTo>
                  <a:lnTo>
                    <a:pt x="9169" y="33915"/>
                  </a:lnTo>
                  <a:lnTo>
                    <a:pt x="9505" y="33523"/>
                  </a:lnTo>
                  <a:lnTo>
                    <a:pt x="7972" y="33156"/>
                  </a:lnTo>
                  <a:lnTo>
                    <a:pt x="7792" y="32624"/>
                  </a:lnTo>
                  <a:lnTo>
                    <a:pt x="7902" y="32115"/>
                  </a:lnTo>
                  <a:lnTo>
                    <a:pt x="8348" y="32014"/>
                  </a:lnTo>
                  <a:lnTo>
                    <a:pt x="8825" y="32045"/>
                  </a:lnTo>
                  <a:lnTo>
                    <a:pt x="9091" y="31677"/>
                  </a:lnTo>
                  <a:lnTo>
                    <a:pt x="9333" y="29103"/>
                  </a:lnTo>
                  <a:lnTo>
                    <a:pt x="9513" y="28204"/>
                  </a:lnTo>
                  <a:lnTo>
                    <a:pt x="9709" y="26420"/>
                  </a:lnTo>
                  <a:lnTo>
                    <a:pt x="9944" y="19520"/>
                  </a:lnTo>
                  <a:lnTo>
                    <a:pt x="10296" y="18808"/>
                  </a:lnTo>
                  <a:lnTo>
                    <a:pt x="10350" y="18291"/>
                  </a:lnTo>
                  <a:lnTo>
                    <a:pt x="9271" y="17955"/>
                  </a:lnTo>
                  <a:lnTo>
                    <a:pt x="6728" y="16101"/>
                  </a:lnTo>
                  <a:lnTo>
                    <a:pt x="5242" y="14677"/>
                  </a:lnTo>
                  <a:lnTo>
                    <a:pt x="3943" y="13222"/>
                  </a:lnTo>
                  <a:lnTo>
                    <a:pt x="2855" y="12259"/>
                  </a:lnTo>
                  <a:lnTo>
                    <a:pt x="720" y="10781"/>
                  </a:lnTo>
                  <a:lnTo>
                    <a:pt x="94" y="9834"/>
                  </a:lnTo>
                  <a:lnTo>
                    <a:pt x="0" y="8895"/>
                  </a:lnTo>
                  <a:lnTo>
                    <a:pt x="649" y="7002"/>
                  </a:lnTo>
                  <a:lnTo>
                    <a:pt x="1682" y="4991"/>
                  </a:lnTo>
                  <a:lnTo>
                    <a:pt x="2191" y="2105"/>
                  </a:lnTo>
                  <a:lnTo>
                    <a:pt x="1878" y="1338"/>
                  </a:lnTo>
                  <a:lnTo>
                    <a:pt x="477" y="0"/>
                  </a:lnTo>
                  <a:lnTo>
                    <a:pt x="5476" y="1025"/>
                  </a:lnTo>
                  <a:lnTo>
                    <a:pt x="12611" y="2754"/>
                  </a:lnTo>
                  <a:lnTo>
                    <a:pt x="12760" y="3059"/>
                  </a:lnTo>
                  <a:lnTo>
                    <a:pt x="12807" y="3575"/>
                  </a:lnTo>
                  <a:lnTo>
                    <a:pt x="14043" y="3560"/>
                  </a:lnTo>
                  <a:lnTo>
                    <a:pt x="16101" y="295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3" name="Freeform: Shape 792">
              <a:extLst>
                <a:ext uri="{FF2B5EF4-FFF2-40B4-BE49-F238E27FC236}">
                  <a16:creationId xmlns:a16="http://schemas.microsoft.com/office/drawing/2014/main" id="{E353EA24-3A6E-04EF-0788-0FA5E384DDE1}"/>
                </a:ext>
              </a:extLst>
            </p:cNvPr>
            <p:cNvSpPr>
              <a:spLocks/>
            </p:cNvSpPr>
            <p:nvPr/>
          </p:nvSpPr>
          <p:spPr>
            <a:xfrm>
              <a:off x="9388908" y="4193219"/>
              <a:ext cx="181503" cy="332222"/>
            </a:xfrm>
            <a:custGeom>
              <a:avLst/>
              <a:gdLst>
                <a:gd name="connsiteX0" fmla="*/ 60319 w 181503"/>
                <a:gd name="connsiteY0" fmla="*/ 2605 h 332222"/>
                <a:gd name="connsiteX1" fmla="*/ 60155 w 181503"/>
                <a:gd name="connsiteY1" fmla="*/ 3974 h 332222"/>
                <a:gd name="connsiteX2" fmla="*/ 60694 w 181503"/>
                <a:gd name="connsiteY2" fmla="*/ 4264 h 332222"/>
                <a:gd name="connsiteX3" fmla="*/ 61453 w 181503"/>
                <a:gd name="connsiteY3" fmla="*/ 3622 h 332222"/>
                <a:gd name="connsiteX4" fmla="*/ 62416 w 181503"/>
                <a:gd name="connsiteY4" fmla="*/ 2065 h 332222"/>
                <a:gd name="connsiteX5" fmla="*/ 63472 w 181503"/>
                <a:gd name="connsiteY5" fmla="*/ 1189 h 332222"/>
                <a:gd name="connsiteX6" fmla="*/ 64614 w 181503"/>
                <a:gd name="connsiteY6" fmla="*/ 994 h 332222"/>
                <a:gd name="connsiteX7" fmla="*/ 65826 w 181503"/>
                <a:gd name="connsiteY7" fmla="*/ 2058 h 332222"/>
                <a:gd name="connsiteX8" fmla="*/ 67109 w 181503"/>
                <a:gd name="connsiteY8" fmla="*/ 4373 h 332222"/>
                <a:gd name="connsiteX9" fmla="*/ 68424 w 181503"/>
                <a:gd name="connsiteY9" fmla="*/ 5688 h 332222"/>
                <a:gd name="connsiteX10" fmla="*/ 69042 w 181503"/>
                <a:gd name="connsiteY10" fmla="*/ 5836 h 332222"/>
                <a:gd name="connsiteX11" fmla="*/ 69488 w 181503"/>
                <a:gd name="connsiteY11" fmla="*/ 6893 h 332222"/>
                <a:gd name="connsiteX12" fmla="*/ 69558 w 181503"/>
                <a:gd name="connsiteY12" fmla="*/ 7910 h 332222"/>
                <a:gd name="connsiteX13" fmla="*/ 68933 w 181503"/>
                <a:gd name="connsiteY13" fmla="*/ 10053 h 332222"/>
                <a:gd name="connsiteX14" fmla="*/ 67876 w 181503"/>
                <a:gd name="connsiteY14" fmla="*/ 12541 h 332222"/>
                <a:gd name="connsiteX15" fmla="*/ 66366 w 181503"/>
                <a:gd name="connsiteY15" fmla="*/ 15623 h 332222"/>
                <a:gd name="connsiteX16" fmla="*/ 66859 w 181503"/>
                <a:gd name="connsiteY16" fmla="*/ 18213 h 332222"/>
                <a:gd name="connsiteX17" fmla="*/ 68917 w 181503"/>
                <a:gd name="connsiteY17" fmla="*/ 20325 h 332222"/>
                <a:gd name="connsiteX18" fmla="*/ 71365 w 181503"/>
                <a:gd name="connsiteY18" fmla="*/ 21569 h 332222"/>
                <a:gd name="connsiteX19" fmla="*/ 73963 w 181503"/>
                <a:gd name="connsiteY19" fmla="*/ 21225 h 332222"/>
                <a:gd name="connsiteX20" fmla="*/ 75348 w 181503"/>
                <a:gd name="connsiteY20" fmla="*/ 20591 h 332222"/>
                <a:gd name="connsiteX21" fmla="*/ 76482 w 181503"/>
                <a:gd name="connsiteY21" fmla="*/ 19598 h 332222"/>
                <a:gd name="connsiteX22" fmla="*/ 77530 w 181503"/>
                <a:gd name="connsiteY22" fmla="*/ 19128 h 332222"/>
                <a:gd name="connsiteX23" fmla="*/ 78860 w 181503"/>
                <a:gd name="connsiteY23" fmla="*/ 19003 h 332222"/>
                <a:gd name="connsiteX24" fmla="*/ 82991 w 181503"/>
                <a:gd name="connsiteY24" fmla="*/ 19731 h 332222"/>
                <a:gd name="connsiteX25" fmla="*/ 84251 w 181503"/>
                <a:gd name="connsiteY25" fmla="*/ 20451 h 332222"/>
                <a:gd name="connsiteX26" fmla="*/ 84439 w 181503"/>
                <a:gd name="connsiteY26" fmla="*/ 21882 h 332222"/>
                <a:gd name="connsiteX27" fmla="*/ 83930 w 181503"/>
                <a:gd name="connsiteY27" fmla="*/ 25552 h 332222"/>
                <a:gd name="connsiteX28" fmla="*/ 84571 w 181503"/>
                <a:gd name="connsiteY28" fmla="*/ 28243 h 332222"/>
                <a:gd name="connsiteX29" fmla="*/ 85737 w 181503"/>
                <a:gd name="connsiteY29" fmla="*/ 31075 h 332222"/>
                <a:gd name="connsiteX30" fmla="*/ 85878 w 181503"/>
                <a:gd name="connsiteY30" fmla="*/ 33656 h 332222"/>
                <a:gd name="connsiteX31" fmla="*/ 84430 w 181503"/>
                <a:gd name="connsiteY31" fmla="*/ 37905 h 332222"/>
                <a:gd name="connsiteX32" fmla="*/ 83226 w 181503"/>
                <a:gd name="connsiteY32" fmla="*/ 41926 h 332222"/>
                <a:gd name="connsiteX33" fmla="*/ 81927 w 181503"/>
                <a:gd name="connsiteY33" fmla="*/ 43882 h 332222"/>
                <a:gd name="connsiteX34" fmla="*/ 80918 w 181503"/>
                <a:gd name="connsiteY34" fmla="*/ 45141 h 332222"/>
                <a:gd name="connsiteX35" fmla="*/ 80620 w 181503"/>
                <a:gd name="connsiteY35" fmla="*/ 45994 h 332222"/>
                <a:gd name="connsiteX36" fmla="*/ 80707 w 181503"/>
                <a:gd name="connsiteY36" fmla="*/ 46800 h 332222"/>
                <a:gd name="connsiteX37" fmla="*/ 81630 w 181503"/>
                <a:gd name="connsiteY37" fmla="*/ 48005 h 332222"/>
                <a:gd name="connsiteX38" fmla="*/ 82615 w 181503"/>
                <a:gd name="connsiteY38" fmla="*/ 49562 h 332222"/>
                <a:gd name="connsiteX39" fmla="*/ 82858 w 181503"/>
                <a:gd name="connsiteY39" fmla="*/ 51048 h 332222"/>
                <a:gd name="connsiteX40" fmla="*/ 82749 w 181503"/>
                <a:gd name="connsiteY40" fmla="*/ 52871 h 332222"/>
                <a:gd name="connsiteX41" fmla="*/ 82076 w 181503"/>
                <a:gd name="connsiteY41" fmla="*/ 55374 h 332222"/>
                <a:gd name="connsiteX42" fmla="*/ 79572 w 181503"/>
                <a:gd name="connsiteY42" fmla="*/ 60796 h 332222"/>
                <a:gd name="connsiteX43" fmla="*/ 77585 w 181503"/>
                <a:gd name="connsiteY43" fmla="*/ 65686 h 332222"/>
                <a:gd name="connsiteX44" fmla="*/ 78626 w 181503"/>
                <a:gd name="connsiteY44" fmla="*/ 66663 h 332222"/>
                <a:gd name="connsiteX45" fmla="*/ 80597 w 181503"/>
                <a:gd name="connsiteY45" fmla="*/ 67375 h 332222"/>
                <a:gd name="connsiteX46" fmla="*/ 81903 w 181503"/>
                <a:gd name="connsiteY46" fmla="*/ 68072 h 332222"/>
                <a:gd name="connsiteX47" fmla="*/ 83273 w 181503"/>
                <a:gd name="connsiteY47" fmla="*/ 67626 h 332222"/>
                <a:gd name="connsiteX48" fmla="*/ 86175 w 181503"/>
                <a:gd name="connsiteY48" fmla="*/ 64739 h 332222"/>
                <a:gd name="connsiteX49" fmla="*/ 88671 w 181503"/>
                <a:gd name="connsiteY49" fmla="*/ 62595 h 332222"/>
                <a:gd name="connsiteX50" fmla="*/ 91777 w 181503"/>
                <a:gd name="connsiteY50" fmla="*/ 60452 h 332222"/>
                <a:gd name="connsiteX51" fmla="*/ 91957 w 181503"/>
                <a:gd name="connsiteY51" fmla="*/ 60264 h 332222"/>
                <a:gd name="connsiteX52" fmla="*/ 94680 w 181503"/>
                <a:gd name="connsiteY52" fmla="*/ 58684 h 332222"/>
                <a:gd name="connsiteX53" fmla="*/ 95923 w 181503"/>
                <a:gd name="connsiteY53" fmla="*/ 57228 h 332222"/>
                <a:gd name="connsiteX54" fmla="*/ 96596 w 181503"/>
                <a:gd name="connsiteY54" fmla="*/ 55374 h 332222"/>
                <a:gd name="connsiteX55" fmla="*/ 97558 w 181503"/>
                <a:gd name="connsiteY55" fmla="*/ 54662 h 332222"/>
                <a:gd name="connsiteX56" fmla="*/ 98802 w 181503"/>
                <a:gd name="connsiteY56" fmla="*/ 55077 h 332222"/>
                <a:gd name="connsiteX57" fmla="*/ 100382 w 181503"/>
                <a:gd name="connsiteY57" fmla="*/ 54271 h 332222"/>
                <a:gd name="connsiteX58" fmla="*/ 102300 w 181503"/>
                <a:gd name="connsiteY58" fmla="*/ 52237 h 332222"/>
                <a:gd name="connsiteX59" fmla="*/ 103770 w 181503"/>
                <a:gd name="connsiteY59" fmla="*/ 51298 h 332222"/>
                <a:gd name="connsiteX60" fmla="*/ 104795 w 181503"/>
                <a:gd name="connsiteY60" fmla="*/ 51455 h 332222"/>
                <a:gd name="connsiteX61" fmla="*/ 106626 w 181503"/>
                <a:gd name="connsiteY61" fmla="*/ 52714 h 332222"/>
                <a:gd name="connsiteX62" fmla="*/ 109270 w 181503"/>
                <a:gd name="connsiteY62" fmla="*/ 55077 h 332222"/>
                <a:gd name="connsiteX63" fmla="*/ 111617 w 181503"/>
                <a:gd name="connsiteY63" fmla="*/ 56485 h 332222"/>
                <a:gd name="connsiteX64" fmla="*/ 113675 w 181503"/>
                <a:gd name="connsiteY64" fmla="*/ 56939 h 332222"/>
                <a:gd name="connsiteX65" fmla="*/ 114684 w 181503"/>
                <a:gd name="connsiteY65" fmla="*/ 57815 h 332222"/>
                <a:gd name="connsiteX66" fmla="*/ 114629 w 181503"/>
                <a:gd name="connsiteY66" fmla="*/ 59122 h 332222"/>
                <a:gd name="connsiteX67" fmla="*/ 115091 w 181503"/>
                <a:gd name="connsiteY67" fmla="*/ 59951 h 332222"/>
                <a:gd name="connsiteX68" fmla="*/ 116053 w 181503"/>
                <a:gd name="connsiteY68" fmla="*/ 60303 h 332222"/>
                <a:gd name="connsiteX69" fmla="*/ 116483 w 181503"/>
                <a:gd name="connsiteY69" fmla="*/ 60162 h 332222"/>
                <a:gd name="connsiteX70" fmla="*/ 116374 w 181503"/>
                <a:gd name="connsiteY70" fmla="*/ 59529 h 332222"/>
                <a:gd name="connsiteX71" fmla="*/ 117305 w 181503"/>
                <a:gd name="connsiteY71" fmla="*/ 58598 h 332222"/>
                <a:gd name="connsiteX72" fmla="*/ 119276 w 181503"/>
                <a:gd name="connsiteY72" fmla="*/ 57377 h 332222"/>
                <a:gd name="connsiteX73" fmla="*/ 121279 w 181503"/>
                <a:gd name="connsiteY73" fmla="*/ 56657 h 332222"/>
                <a:gd name="connsiteX74" fmla="*/ 123313 w 181503"/>
                <a:gd name="connsiteY74" fmla="*/ 56446 h 332222"/>
                <a:gd name="connsiteX75" fmla="*/ 124635 w 181503"/>
                <a:gd name="connsiteY75" fmla="*/ 55476 h 332222"/>
                <a:gd name="connsiteX76" fmla="*/ 125503 w 181503"/>
                <a:gd name="connsiteY76" fmla="*/ 52957 h 332222"/>
                <a:gd name="connsiteX77" fmla="*/ 126763 w 181503"/>
                <a:gd name="connsiteY77" fmla="*/ 51040 h 332222"/>
                <a:gd name="connsiteX78" fmla="*/ 127890 w 181503"/>
                <a:gd name="connsiteY78" fmla="*/ 50172 h 332222"/>
                <a:gd name="connsiteX79" fmla="*/ 129282 w 181503"/>
                <a:gd name="connsiteY79" fmla="*/ 49734 h 332222"/>
                <a:gd name="connsiteX80" fmla="*/ 129650 w 181503"/>
                <a:gd name="connsiteY80" fmla="*/ 49124 h 332222"/>
                <a:gd name="connsiteX81" fmla="*/ 128977 w 181503"/>
                <a:gd name="connsiteY81" fmla="*/ 48341 h 332222"/>
                <a:gd name="connsiteX82" fmla="*/ 129040 w 181503"/>
                <a:gd name="connsiteY82" fmla="*/ 47543 h 332222"/>
                <a:gd name="connsiteX83" fmla="*/ 129846 w 181503"/>
                <a:gd name="connsiteY83" fmla="*/ 46737 h 332222"/>
                <a:gd name="connsiteX84" fmla="*/ 131574 w 181503"/>
                <a:gd name="connsiteY84" fmla="*/ 46393 h 332222"/>
                <a:gd name="connsiteX85" fmla="*/ 134235 w 181503"/>
                <a:gd name="connsiteY85" fmla="*/ 46510 h 332222"/>
                <a:gd name="connsiteX86" fmla="*/ 137340 w 181503"/>
                <a:gd name="connsiteY86" fmla="*/ 47324 h 332222"/>
                <a:gd name="connsiteX87" fmla="*/ 140908 w 181503"/>
                <a:gd name="connsiteY87" fmla="*/ 48842 h 332222"/>
                <a:gd name="connsiteX88" fmla="*/ 143247 w 181503"/>
                <a:gd name="connsiteY88" fmla="*/ 49335 h 332222"/>
                <a:gd name="connsiteX89" fmla="*/ 144366 w 181503"/>
                <a:gd name="connsiteY89" fmla="*/ 48787 h 332222"/>
                <a:gd name="connsiteX90" fmla="*/ 146541 w 181503"/>
                <a:gd name="connsiteY90" fmla="*/ 51134 h 332222"/>
                <a:gd name="connsiteX91" fmla="*/ 149780 w 181503"/>
                <a:gd name="connsiteY91" fmla="*/ 56376 h 332222"/>
                <a:gd name="connsiteX92" fmla="*/ 152549 w 181503"/>
                <a:gd name="connsiteY92" fmla="*/ 60334 h 332222"/>
                <a:gd name="connsiteX93" fmla="*/ 154873 w 181503"/>
                <a:gd name="connsiteY93" fmla="*/ 63010 h 332222"/>
                <a:gd name="connsiteX94" fmla="*/ 157314 w 181503"/>
                <a:gd name="connsiteY94" fmla="*/ 65060 h 332222"/>
                <a:gd name="connsiteX95" fmla="*/ 159872 w 181503"/>
                <a:gd name="connsiteY95" fmla="*/ 66492 h 332222"/>
                <a:gd name="connsiteX96" fmla="*/ 161711 w 181503"/>
                <a:gd name="connsiteY96" fmla="*/ 68440 h 332222"/>
                <a:gd name="connsiteX97" fmla="*/ 163385 w 181503"/>
                <a:gd name="connsiteY97" fmla="*/ 72132 h 332222"/>
                <a:gd name="connsiteX98" fmla="*/ 162133 w 181503"/>
                <a:gd name="connsiteY98" fmla="*/ 77225 h 332222"/>
                <a:gd name="connsiteX99" fmla="*/ 161797 w 181503"/>
                <a:gd name="connsiteY99" fmla="*/ 81630 h 332222"/>
                <a:gd name="connsiteX100" fmla="*/ 161953 w 181503"/>
                <a:gd name="connsiteY100" fmla="*/ 87020 h 332222"/>
                <a:gd name="connsiteX101" fmla="*/ 163463 w 181503"/>
                <a:gd name="connsiteY101" fmla="*/ 91151 h 332222"/>
                <a:gd name="connsiteX102" fmla="*/ 166326 w 181503"/>
                <a:gd name="connsiteY102" fmla="*/ 94022 h 332222"/>
                <a:gd name="connsiteX103" fmla="*/ 167993 w 181503"/>
                <a:gd name="connsiteY103" fmla="*/ 96338 h 332222"/>
                <a:gd name="connsiteX104" fmla="*/ 168462 w 181503"/>
                <a:gd name="connsiteY104" fmla="*/ 98106 h 332222"/>
                <a:gd name="connsiteX105" fmla="*/ 170692 w 181503"/>
                <a:gd name="connsiteY105" fmla="*/ 99624 h 332222"/>
                <a:gd name="connsiteX106" fmla="*/ 174690 w 181503"/>
                <a:gd name="connsiteY106" fmla="*/ 100883 h 332222"/>
                <a:gd name="connsiteX107" fmla="*/ 176356 w 181503"/>
                <a:gd name="connsiteY107" fmla="*/ 102026 h 332222"/>
                <a:gd name="connsiteX108" fmla="*/ 175675 w 181503"/>
                <a:gd name="connsiteY108" fmla="*/ 103050 h 332222"/>
                <a:gd name="connsiteX109" fmla="*/ 175620 w 181503"/>
                <a:gd name="connsiteY109" fmla="*/ 104239 h 332222"/>
                <a:gd name="connsiteX110" fmla="*/ 176184 w 181503"/>
                <a:gd name="connsiteY110" fmla="*/ 105593 h 332222"/>
                <a:gd name="connsiteX111" fmla="*/ 177576 w 181503"/>
                <a:gd name="connsiteY111" fmla="*/ 106720 h 332222"/>
                <a:gd name="connsiteX112" fmla="*/ 179775 w 181503"/>
                <a:gd name="connsiteY112" fmla="*/ 107604 h 332222"/>
                <a:gd name="connsiteX113" fmla="*/ 181089 w 181503"/>
                <a:gd name="connsiteY113" fmla="*/ 108543 h 332222"/>
                <a:gd name="connsiteX114" fmla="*/ 181504 w 181503"/>
                <a:gd name="connsiteY114" fmla="*/ 109528 h 332222"/>
                <a:gd name="connsiteX115" fmla="*/ 181457 w 181503"/>
                <a:gd name="connsiteY115" fmla="*/ 111132 h 332222"/>
                <a:gd name="connsiteX116" fmla="*/ 180948 w 181503"/>
                <a:gd name="connsiteY116" fmla="*/ 113346 h 332222"/>
                <a:gd name="connsiteX117" fmla="*/ 180033 w 181503"/>
                <a:gd name="connsiteY117" fmla="*/ 115044 h 332222"/>
                <a:gd name="connsiteX118" fmla="*/ 178703 w 181503"/>
                <a:gd name="connsiteY118" fmla="*/ 116225 h 332222"/>
                <a:gd name="connsiteX119" fmla="*/ 178539 w 181503"/>
                <a:gd name="connsiteY119" fmla="*/ 117164 h 332222"/>
                <a:gd name="connsiteX120" fmla="*/ 178195 w 181503"/>
                <a:gd name="connsiteY120" fmla="*/ 118588 h 332222"/>
                <a:gd name="connsiteX121" fmla="*/ 178195 w 181503"/>
                <a:gd name="connsiteY121" fmla="*/ 121506 h 332222"/>
                <a:gd name="connsiteX122" fmla="*/ 179141 w 181503"/>
                <a:gd name="connsiteY122" fmla="*/ 123446 h 332222"/>
                <a:gd name="connsiteX123" fmla="*/ 179430 w 181503"/>
                <a:gd name="connsiteY123" fmla="*/ 125910 h 332222"/>
                <a:gd name="connsiteX124" fmla="*/ 178914 w 181503"/>
                <a:gd name="connsiteY124" fmla="*/ 127921 h 332222"/>
                <a:gd name="connsiteX125" fmla="*/ 178413 w 181503"/>
                <a:gd name="connsiteY125" fmla="*/ 132028 h 332222"/>
                <a:gd name="connsiteX126" fmla="*/ 178351 w 181503"/>
                <a:gd name="connsiteY126" fmla="*/ 133617 h 332222"/>
                <a:gd name="connsiteX127" fmla="*/ 177874 w 181503"/>
                <a:gd name="connsiteY127" fmla="*/ 134986 h 332222"/>
                <a:gd name="connsiteX128" fmla="*/ 176716 w 181503"/>
                <a:gd name="connsiteY128" fmla="*/ 136300 h 332222"/>
                <a:gd name="connsiteX129" fmla="*/ 174940 w 181503"/>
                <a:gd name="connsiteY129" fmla="*/ 137536 h 332222"/>
                <a:gd name="connsiteX130" fmla="*/ 172781 w 181503"/>
                <a:gd name="connsiteY130" fmla="*/ 138639 h 332222"/>
                <a:gd name="connsiteX131" fmla="*/ 171459 w 181503"/>
                <a:gd name="connsiteY131" fmla="*/ 139124 h 332222"/>
                <a:gd name="connsiteX132" fmla="*/ 171146 w 181503"/>
                <a:gd name="connsiteY132" fmla="*/ 139351 h 332222"/>
                <a:gd name="connsiteX133" fmla="*/ 170199 w 181503"/>
                <a:gd name="connsiteY133" fmla="*/ 140595 h 332222"/>
                <a:gd name="connsiteX134" fmla="*/ 169057 w 181503"/>
                <a:gd name="connsiteY134" fmla="*/ 141800 h 332222"/>
                <a:gd name="connsiteX135" fmla="*/ 168173 w 181503"/>
                <a:gd name="connsiteY135" fmla="*/ 141800 h 332222"/>
                <a:gd name="connsiteX136" fmla="*/ 167508 w 181503"/>
                <a:gd name="connsiteY136" fmla="*/ 141190 h 332222"/>
                <a:gd name="connsiteX137" fmla="*/ 167038 w 181503"/>
                <a:gd name="connsiteY137" fmla="*/ 140399 h 332222"/>
                <a:gd name="connsiteX138" fmla="*/ 166765 w 181503"/>
                <a:gd name="connsiteY138" fmla="*/ 138670 h 332222"/>
                <a:gd name="connsiteX139" fmla="*/ 164770 w 181503"/>
                <a:gd name="connsiteY139" fmla="*/ 137818 h 332222"/>
                <a:gd name="connsiteX140" fmla="*/ 162579 w 181503"/>
                <a:gd name="connsiteY140" fmla="*/ 137278 h 332222"/>
                <a:gd name="connsiteX141" fmla="*/ 158119 w 181503"/>
                <a:gd name="connsiteY141" fmla="*/ 138131 h 332222"/>
                <a:gd name="connsiteX142" fmla="*/ 154513 w 181503"/>
                <a:gd name="connsiteY142" fmla="*/ 138592 h 332222"/>
                <a:gd name="connsiteX143" fmla="*/ 150468 w 181503"/>
                <a:gd name="connsiteY143" fmla="*/ 138006 h 332222"/>
                <a:gd name="connsiteX144" fmla="*/ 146666 w 181503"/>
                <a:gd name="connsiteY144" fmla="*/ 138741 h 332222"/>
                <a:gd name="connsiteX145" fmla="*/ 145078 w 181503"/>
                <a:gd name="connsiteY145" fmla="*/ 138850 h 332222"/>
                <a:gd name="connsiteX146" fmla="*/ 143255 w 181503"/>
                <a:gd name="connsiteY146" fmla="*/ 138733 h 332222"/>
                <a:gd name="connsiteX147" fmla="*/ 141487 w 181503"/>
                <a:gd name="connsiteY147" fmla="*/ 138749 h 332222"/>
                <a:gd name="connsiteX148" fmla="*/ 139805 w 181503"/>
                <a:gd name="connsiteY148" fmla="*/ 138483 h 332222"/>
                <a:gd name="connsiteX149" fmla="*/ 136707 w 181503"/>
                <a:gd name="connsiteY149" fmla="*/ 137427 h 332222"/>
                <a:gd name="connsiteX150" fmla="*/ 135518 w 181503"/>
                <a:gd name="connsiteY150" fmla="*/ 137512 h 332222"/>
                <a:gd name="connsiteX151" fmla="*/ 133022 w 181503"/>
                <a:gd name="connsiteY151" fmla="*/ 138389 h 332222"/>
                <a:gd name="connsiteX152" fmla="*/ 130409 w 181503"/>
                <a:gd name="connsiteY152" fmla="*/ 138999 h 332222"/>
                <a:gd name="connsiteX153" fmla="*/ 127905 w 181503"/>
                <a:gd name="connsiteY153" fmla="*/ 139422 h 332222"/>
                <a:gd name="connsiteX154" fmla="*/ 124205 w 181503"/>
                <a:gd name="connsiteY154" fmla="*/ 141221 h 332222"/>
                <a:gd name="connsiteX155" fmla="*/ 121529 w 181503"/>
                <a:gd name="connsiteY155" fmla="*/ 143826 h 332222"/>
                <a:gd name="connsiteX156" fmla="*/ 120739 w 181503"/>
                <a:gd name="connsiteY156" fmla="*/ 145665 h 332222"/>
                <a:gd name="connsiteX157" fmla="*/ 119409 w 181503"/>
                <a:gd name="connsiteY157" fmla="*/ 147519 h 332222"/>
                <a:gd name="connsiteX158" fmla="*/ 117571 w 181503"/>
                <a:gd name="connsiteY158" fmla="*/ 150453 h 332222"/>
                <a:gd name="connsiteX159" fmla="*/ 115185 w 181503"/>
                <a:gd name="connsiteY159" fmla="*/ 153261 h 332222"/>
                <a:gd name="connsiteX160" fmla="*/ 113526 w 181503"/>
                <a:gd name="connsiteY160" fmla="*/ 154544 h 332222"/>
                <a:gd name="connsiteX161" fmla="*/ 113987 w 181503"/>
                <a:gd name="connsiteY161" fmla="*/ 155303 h 332222"/>
                <a:gd name="connsiteX162" fmla="*/ 113573 w 181503"/>
                <a:gd name="connsiteY162" fmla="*/ 156211 h 332222"/>
                <a:gd name="connsiteX163" fmla="*/ 110975 w 181503"/>
                <a:gd name="connsiteY163" fmla="*/ 156617 h 332222"/>
                <a:gd name="connsiteX164" fmla="*/ 108949 w 181503"/>
                <a:gd name="connsiteY164" fmla="*/ 156782 h 332222"/>
                <a:gd name="connsiteX165" fmla="*/ 108582 w 181503"/>
                <a:gd name="connsiteY165" fmla="*/ 157236 h 332222"/>
                <a:gd name="connsiteX166" fmla="*/ 108824 w 181503"/>
                <a:gd name="connsiteY166" fmla="*/ 162884 h 332222"/>
                <a:gd name="connsiteX167" fmla="*/ 109536 w 181503"/>
                <a:gd name="connsiteY167" fmla="*/ 165020 h 332222"/>
                <a:gd name="connsiteX168" fmla="*/ 110843 w 181503"/>
                <a:gd name="connsiteY168" fmla="*/ 167594 h 332222"/>
                <a:gd name="connsiteX169" fmla="*/ 111695 w 181503"/>
                <a:gd name="connsiteY169" fmla="*/ 169010 h 332222"/>
                <a:gd name="connsiteX170" fmla="*/ 112337 w 181503"/>
                <a:gd name="connsiteY170" fmla="*/ 173187 h 332222"/>
                <a:gd name="connsiteX171" fmla="*/ 112524 w 181503"/>
                <a:gd name="connsiteY171" fmla="*/ 176731 h 332222"/>
                <a:gd name="connsiteX172" fmla="*/ 115380 w 181503"/>
                <a:gd name="connsiteY172" fmla="*/ 178969 h 332222"/>
                <a:gd name="connsiteX173" fmla="*/ 116992 w 181503"/>
                <a:gd name="connsiteY173" fmla="*/ 180674 h 332222"/>
                <a:gd name="connsiteX174" fmla="*/ 118142 w 181503"/>
                <a:gd name="connsiteY174" fmla="*/ 182177 h 332222"/>
                <a:gd name="connsiteX175" fmla="*/ 117743 w 181503"/>
                <a:gd name="connsiteY175" fmla="*/ 183131 h 332222"/>
                <a:gd name="connsiteX176" fmla="*/ 117055 w 181503"/>
                <a:gd name="connsiteY176" fmla="*/ 185987 h 332222"/>
                <a:gd name="connsiteX177" fmla="*/ 117719 w 181503"/>
                <a:gd name="connsiteY177" fmla="*/ 189687 h 332222"/>
                <a:gd name="connsiteX178" fmla="*/ 121709 w 181503"/>
                <a:gd name="connsiteY178" fmla="*/ 197667 h 332222"/>
                <a:gd name="connsiteX179" fmla="*/ 122053 w 181503"/>
                <a:gd name="connsiteY179" fmla="*/ 198230 h 332222"/>
                <a:gd name="connsiteX180" fmla="*/ 121576 w 181503"/>
                <a:gd name="connsiteY180" fmla="*/ 198293 h 332222"/>
                <a:gd name="connsiteX181" fmla="*/ 120950 w 181503"/>
                <a:gd name="connsiteY181" fmla="*/ 196759 h 332222"/>
                <a:gd name="connsiteX182" fmla="*/ 118924 w 181503"/>
                <a:gd name="connsiteY182" fmla="*/ 194170 h 332222"/>
                <a:gd name="connsiteX183" fmla="*/ 118298 w 181503"/>
                <a:gd name="connsiteY183" fmla="*/ 191408 h 332222"/>
                <a:gd name="connsiteX184" fmla="*/ 115920 w 181503"/>
                <a:gd name="connsiteY184" fmla="*/ 188365 h 332222"/>
                <a:gd name="connsiteX185" fmla="*/ 114590 w 181503"/>
                <a:gd name="connsiteY185" fmla="*/ 187160 h 332222"/>
                <a:gd name="connsiteX186" fmla="*/ 114160 w 181503"/>
                <a:gd name="connsiteY186" fmla="*/ 188169 h 332222"/>
                <a:gd name="connsiteX187" fmla="*/ 113401 w 181503"/>
                <a:gd name="connsiteY187" fmla="*/ 189249 h 332222"/>
                <a:gd name="connsiteX188" fmla="*/ 111069 w 181503"/>
                <a:gd name="connsiteY188" fmla="*/ 187684 h 332222"/>
                <a:gd name="connsiteX189" fmla="*/ 109067 w 181503"/>
                <a:gd name="connsiteY189" fmla="*/ 186049 h 332222"/>
                <a:gd name="connsiteX190" fmla="*/ 107228 w 181503"/>
                <a:gd name="connsiteY190" fmla="*/ 182881 h 332222"/>
                <a:gd name="connsiteX191" fmla="*/ 106993 w 181503"/>
                <a:gd name="connsiteY191" fmla="*/ 183616 h 332222"/>
                <a:gd name="connsiteX192" fmla="*/ 106579 w 181503"/>
                <a:gd name="connsiteY192" fmla="*/ 184281 h 332222"/>
                <a:gd name="connsiteX193" fmla="*/ 104482 w 181503"/>
                <a:gd name="connsiteY193" fmla="*/ 181793 h 332222"/>
                <a:gd name="connsiteX194" fmla="*/ 102291 w 181503"/>
                <a:gd name="connsiteY194" fmla="*/ 179806 h 332222"/>
                <a:gd name="connsiteX195" fmla="*/ 100320 w 181503"/>
                <a:gd name="connsiteY195" fmla="*/ 179094 h 332222"/>
                <a:gd name="connsiteX196" fmla="*/ 99107 w 181503"/>
                <a:gd name="connsiteY196" fmla="*/ 178437 h 332222"/>
                <a:gd name="connsiteX197" fmla="*/ 97934 w 181503"/>
                <a:gd name="connsiteY197" fmla="*/ 177381 h 332222"/>
                <a:gd name="connsiteX198" fmla="*/ 95478 w 181503"/>
                <a:gd name="connsiteY198" fmla="*/ 176286 h 332222"/>
                <a:gd name="connsiteX199" fmla="*/ 89359 w 181503"/>
                <a:gd name="connsiteY199" fmla="*/ 177866 h 332222"/>
                <a:gd name="connsiteX200" fmla="*/ 81575 w 181503"/>
                <a:gd name="connsiteY200" fmla="*/ 176638 h 332222"/>
                <a:gd name="connsiteX201" fmla="*/ 78579 w 181503"/>
                <a:gd name="connsiteY201" fmla="*/ 177811 h 332222"/>
                <a:gd name="connsiteX202" fmla="*/ 77350 w 181503"/>
                <a:gd name="connsiteY202" fmla="*/ 177084 h 332222"/>
                <a:gd name="connsiteX203" fmla="*/ 76592 w 181503"/>
                <a:gd name="connsiteY203" fmla="*/ 175730 h 332222"/>
                <a:gd name="connsiteX204" fmla="*/ 77319 w 181503"/>
                <a:gd name="connsiteY204" fmla="*/ 173414 h 332222"/>
                <a:gd name="connsiteX205" fmla="*/ 77483 w 181503"/>
                <a:gd name="connsiteY205" fmla="*/ 168564 h 332222"/>
                <a:gd name="connsiteX206" fmla="*/ 78414 w 181503"/>
                <a:gd name="connsiteY206" fmla="*/ 165153 h 332222"/>
                <a:gd name="connsiteX207" fmla="*/ 77976 w 181503"/>
                <a:gd name="connsiteY207" fmla="*/ 162555 h 332222"/>
                <a:gd name="connsiteX208" fmla="*/ 78430 w 181503"/>
                <a:gd name="connsiteY208" fmla="*/ 161335 h 332222"/>
                <a:gd name="connsiteX209" fmla="*/ 78774 w 181503"/>
                <a:gd name="connsiteY209" fmla="*/ 159668 h 332222"/>
                <a:gd name="connsiteX210" fmla="*/ 77546 w 181503"/>
                <a:gd name="connsiteY210" fmla="*/ 158988 h 332222"/>
                <a:gd name="connsiteX211" fmla="*/ 72046 w 181503"/>
                <a:gd name="connsiteY211" fmla="*/ 157666 h 332222"/>
                <a:gd name="connsiteX212" fmla="*/ 70888 w 181503"/>
                <a:gd name="connsiteY212" fmla="*/ 156617 h 332222"/>
                <a:gd name="connsiteX213" fmla="*/ 69418 w 181503"/>
                <a:gd name="connsiteY213" fmla="*/ 157822 h 332222"/>
                <a:gd name="connsiteX214" fmla="*/ 62814 w 181503"/>
                <a:gd name="connsiteY214" fmla="*/ 158495 h 332222"/>
                <a:gd name="connsiteX215" fmla="*/ 60326 w 181503"/>
                <a:gd name="connsiteY215" fmla="*/ 159504 h 332222"/>
                <a:gd name="connsiteX216" fmla="*/ 58026 w 181503"/>
                <a:gd name="connsiteY216" fmla="*/ 161445 h 332222"/>
                <a:gd name="connsiteX217" fmla="*/ 57432 w 181503"/>
                <a:gd name="connsiteY217" fmla="*/ 163901 h 332222"/>
                <a:gd name="connsiteX218" fmla="*/ 58762 w 181503"/>
                <a:gd name="connsiteY218" fmla="*/ 165521 h 332222"/>
                <a:gd name="connsiteX219" fmla="*/ 59615 w 181503"/>
                <a:gd name="connsiteY219" fmla="*/ 168329 h 332222"/>
                <a:gd name="connsiteX220" fmla="*/ 57244 w 181503"/>
                <a:gd name="connsiteY220" fmla="*/ 174463 h 332222"/>
                <a:gd name="connsiteX221" fmla="*/ 56845 w 181503"/>
                <a:gd name="connsiteY221" fmla="*/ 176286 h 332222"/>
                <a:gd name="connsiteX222" fmla="*/ 57760 w 181503"/>
                <a:gd name="connsiteY222" fmla="*/ 183780 h 332222"/>
                <a:gd name="connsiteX223" fmla="*/ 57393 w 181503"/>
                <a:gd name="connsiteY223" fmla="*/ 187888 h 332222"/>
                <a:gd name="connsiteX224" fmla="*/ 56102 w 181503"/>
                <a:gd name="connsiteY224" fmla="*/ 190642 h 332222"/>
                <a:gd name="connsiteX225" fmla="*/ 54060 w 181503"/>
                <a:gd name="connsiteY225" fmla="*/ 193114 h 332222"/>
                <a:gd name="connsiteX226" fmla="*/ 53215 w 181503"/>
                <a:gd name="connsiteY226" fmla="*/ 197299 h 332222"/>
                <a:gd name="connsiteX227" fmla="*/ 51612 w 181503"/>
                <a:gd name="connsiteY227" fmla="*/ 199240 h 332222"/>
                <a:gd name="connsiteX228" fmla="*/ 49460 w 181503"/>
                <a:gd name="connsiteY228" fmla="*/ 203668 h 332222"/>
                <a:gd name="connsiteX229" fmla="*/ 48005 w 181503"/>
                <a:gd name="connsiteY229" fmla="*/ 209183 h 332222"/>
                <a:gd name="connsiteX230" fmla="*/ 46972 w 181503"/>
                <a:gd name="connsiteY230" fmla="*/ 211733 h 332222"/>
                <a:gd name="connsiteX231" fmla="*/ 46370 w 181503"/>
                <a:gd name="connsiteY231" fmla="*/ 216428 h 332222"/>
                <a:gd name="connsiteX232" fmla="*/ 41934 w 181503"/>
                <a:gd name="connsiteY232" fmla="*/ 223539 h 332222"/>
                <a:gd name="connsiteX233" fmla="*/ 40893 w 181503"/>
                <a:gd name="connsiteY233" fmla="*/ 227552 h 332222"/>
                <a:gd name="connsiteX234" fmla="*/ 39305 w 181503"/>
                <a:gd name="connsiteY234" fmla="*/ 229070 h 332222"/>
                <a:gd name="connsiteX235" fmla="*/ 39861 w 181503"/>
                <a:gd name="connsiteY235" fmla="*/ 230267 h 332222"/>
                <a:gd name="connsiteX236" fmla="*/ 39954 w 181503"/>
                <a:gd name="connsiteY236" fmla="*/ 232270 h 332222"/>
                <a:gd name="connsiteX237" fmla="*/ 39399 w 181503"/>
                <a:gd name="connsiteY237" fmla="*/ 237613 h 332222"/>
                <a:gd name="connsiteX238" fmla="*/ 39219 w 181503"/>
                <a:gd name="connsiteY238" fmla="*/ 242042 h 332222"/>
                <a:gd name="connsiteX239" fmla="*/ 39892 w 181503"/>
                <a:gd name="connsiteY239" fmla="*/ 244412 h 332222"/>
                <a:gd name="connsiteX240" fmla="*/ 42012 w 181503"/>
                <a:gd name="connsiteY240" fmla="*/ 249114 h 332222"/>
                <a:gd name="connsiteX241" fmla="*/ 41511 w 181503"/>
                <a:gd name="connsiteY241" fmla="*/ 250475 h 332222"/>
                <a:gd name="connsiteX242" fmla="*/ 41261 w 181503"/>
                <a:gd name="connsiteY242" fmla="*/ 252415 h 332222"/>
                <a:gd name="connsiteX243" fmla="*/ 43053 w 181503"/>
                <a:gd name="connsiteY243" fmla="*/ 253292 h 332222"/>
                <a:gd name="connsiteX244" fmla="*/ 44335 w 181503"/>
                <a:gd name="connsiteY244" fmla="*/ 253550 h 332222"/>
                <a:gd name="connsiteX245" fmla="*/ 51580 w 181503"/>
                <a:gd name="connsiteY245" fmla="*/ 251328 h 332222"/>
                <a:gd name="connsiteX246" fmla="*/ 54029 w 181503"/>
                <a:gd name="connsiteY246" fmla="*/ 251899 h 332222"/>
                <a:gd name="connsiteX247" fmla="*/ 54952 w 181503"/>
                <a:gd name="connsiteY247" fmla="*/ 253972 h 332222"/>
                <a:gd name="connsiteX248" fmla="*/ 55547 w 181503"/>
                <a:gd name="connsiteY248" fmla="*/ 255779 h 332222"/>
                <a:gd name="connsiteX249" fmla="*/ 56775 w 181503"/>
                <a:gd name="connsiteY249" fmla="*/ 265527 h 332222"/>
                <a:gd name="connsiteX250" fmla="*/ 57408 w 181503"/>
                <a:gd name="connsiteY250" fmla="*/ 267335 h 332222"/>
                <a:gd name="connsiteX251" fmla="*/ 58872 w 181503"/>
                <a:gd name="connsiteY251" fmla="*/ 269056 h 332222"/>
                <a:gd name="connsiteX252" fmla="*/ 60475 w 181503"/>
                <a:gd name="connsiteY252" fmla="*/ 270886 h 332222"/>
                <a:gd name="connsiteX253" fmla="*/ 61023 w 181503"/>
                <a:gd name="connsiteY253" fmla="*/ 270558 h 332222"/>
                <a:gd name="connsiteX254" fmla="*/ 61125 w 181503"/>
                <a:gd name="connsiteY254" fmla="*/ 269877 h 332222"/>
                <a:gd name="connsiteX255" fmla="*/ 61234 w 181503"/>
                <a:gd name="connsiteY255" fmla="*/ 269111 h 332222"/>
                <a:gd name="connsiteX256" fmla="*/ 62666 w 181503"/>
                <a:gd name="connsiteY256" fmla="*/ 270957 h 332222"/>
                <a:gd name="connsiteX257" fmla="*/ 63785 w 181503"/>
                <a:gd name="connsiteY257" fmla="*/ 274399 h 332222"/>
                <a:gd name="connsiteX258" fmla="*/ 67602 w 181503"/>
                <a:gd name="connsiteY258" fmla="*/ 292589 h 332222"/>
                <a:gd name="connsiteX259" fmla="*/ 68706 w 181503"/>
                <a:gd name="connsiteY259" fmla="*/ 294897 h 332222"/>
                <a:gd name="connsiteX260" fmla="*/ 69621 w 181503"/>
                <a:gd name="connsiteY260" fmla="*/ 297330 h 332222"/>
                <a:gd name="connsiteX261" fmla="*/ 67289 w 181503"/>
                <a:gd name="connsiteY261" fmla="*/ 296148 h 332222"/>
                <a:gd name="connsiteX262" fmla="*/ 66663 w 181503"/>
                <a:gd name="connsiteY262" fmla="*/ 292112 h 332222"/>
                <a:gd name="connsiteX263" fmla="*/ 65999 w 181503"/>
                <a:gd name="connsiteY263" fmla="*/ 290414 h 332222"/>
                <a:gd name="connsiteX264" fmla="*/ 65177 w 181503"/>
                <a:gd name="connsiteY264" fmla="*/ 290164 h 332222"/>
                <a:gd name="connsiteX265" fmla="*/ 63879 w 181503"/>
                <a:gd name="connsiteY265" fmla="*/ 290195 h 332222"/>
                <a:gd name="connsiteX266" fmla="*/ 63792 w 181503"/>
                <a:gd name="connsiteY266" fmla="*/ 289475 h 332222"/>
                <a:gd name="connsiteX267" fmla="*/ 64770 w 181503"/>
                <a:gd name="connsiteY267" fmla="*/ 288161 h 332222"/>
                <a:gd name="connsiteX268" fmla="*/ 64614 w 181503"/>
                <a:gd name="connsiteY268" fmla="*/ 286580 h 332222"/>
                <a:gd name="connsiteX269" fmla="*/ 63276 w 181503"/>
                <a:gd name="connsiteY269" fmla="*/ 285282 h 332222"/>
                <a:gd name="connsiteX270" fmla="*/ 61117 w 181503"/>
                <a:gd name="connsiteY270" fmla="*/ 286314 h 332222"/>
                <a:gd name="connsiteX271" fmla="*/ 61179 w 181503"/>
                <a:gd name="connsiteY271" fmla="*/ 289146 h 332222"/>
                <a:gd name="connsiteX272" fmla="*/ 62141 w 181503"/>
                <a:gd name="connsiteY272" fmla="*/ 291314 h 332222"/>
                <a:gd name="connsiteX273" fmla="*/ 65803 w 181503"/>
                <a:gd name="connsiteY273" fmla="*/ 296164 h 332222"/>
                <a:gd name="connsiteX274" fmla="*/ 66945 w 181503"/>
                <a:gd name="connsiteY274" fmla="*/ 298190 h 332222"/>
                <a:gd name="connsiteX275" fmla="*/ 68401 w 181503"/>
                <a:gd name="connsiteY275" fmla="*/ 298769 h 332222"/>
                <a:gd name="connsiteX276" fmla="*/ 70521 w 181503"/>
                <a:gd name="connsiteY276" fmla="*/ 298449 h 332222"/>
                <a:gd name="connsiteX277" fmla="*/ 73055 w 181503"/>
                <a:gd name="connsiteY277" fmla="*/ 300514 h 332222"/>
                <a:gd name="connsiteX278" fmla="*/ 75050 w 181503"/>
                <a:gd name="connsiteY278" fmla="*/ 302431 h 332222"/>
                <a:gd name="connsiteX279" fmla="*/ 80003 w 181503"/>
                <a:gd name="connsiteY279" fmla="*/ 305364 h 332222"/>
                <a:gd name="connsiteX280" fmla="*/ 82999 w 181503"/>
                <a:gd name="connsiteY280" fmla="*/ 305051 h 332222"/>
                <a:gd name="connsiteX281" fmla="*/ 86238 w 181503"/>
                <a:gd name="connsiteY281" fmla="*/ 304324 h 332222"/>
                <a:gd name="connsiteX282" fmla="*/ 88405 w 181503"/>
                <a:gd name="connsiteY282" fmla="*/ 304512 h 332222"/>
                <a:gd name="connsiteX283" fmla="*/ 90533 w 181503"/>
                <a:gd name="connsiteY283" fmla="*/ 305263 h 332222"/>
                <a:gd name="connsiteX284" fmla="*/ 93091 w 181503"/>
                <a:gd name="connsiteY284" fmla="*/ 307711 h 332222"/>
                <a:gd name="connsiteX285" fmla="*/ 97152 w 181503"/>
                <a:gd name="connsiteY285" fmla="*/ 313845 h 332222"/>
                <a:gd name="connsiteX286" fmla="*/ 103786 w 181503"/>
                <a:gd name="connsiteY286" fmla="*/ 318946 h 332222"/>
                <a:gd name="connsiteX287" fmla="*/ 103066 w 181503"/>
                <a:gd name="connsiteY287" fmla="*/ 320213 h 332222"/>
                <a:gd name="connsiteX288" fmla="*/ 102777 w 181503"/>
                <a:gd name="connsiteY288" fmla="*/ 322146 h 332222"/>
                <a:gd name="connsiteX289" fmla="*/ 100164 w 181503"/>
                <a:gd name="connsiteY289" fmla="*/ 324720 h 332222"/>
                <a:gd name="connsiteX290" fmla="*/ 99741 w 181503"/>
                <a:gd name="connsiteY290" fmla="*/ 326206 h 332222"/>
                <a:gd name="connsiteX291" fmla="*/ 98787 w 181503"/>
                <a:gd name="connsiteY291" fmla="*/ 328092 h 332222"/>
                <a:gd name="connsiteX292" fmla="*/ 96972 w 181503"/>
                <a:gd name="connsiteY292" fmla="*/ 329101 h 332222"/>
                <a:gd name="connsiteX293" fmla="*/ 95407 w 181503"/>
                <a:gd name="connsiteY293" fmla="*/ 329288 h 332222"/>
                <a:gd name="connsiteX294" fmla="*/ 94507 w 181503"/>
                <a:gd name="connsiteY294" fmla="*/ 329109 h 332222"/>
                <a:gd name="connsiteX295" fmla="*/ 93881 w 181503"/>
                <a:gd name="connsiteY295" fmla="*/ 328733 h 332222"/>
                <a:gd name="connsiteX296" fmla="*/ 92817 w 181503"/>
                <a:gd name="connsiteY296" fmla="*/ 326949 h 332222"/>
                <a:gd name="connsiteX297" fmla="*/ 92278 w 181503"/>
                <a:gd name="connsiteY297" fmla="*/ 326410 h 332222"/>
                <a:gd name="connsiteX298" fmla="*/ 91824 w 181503"/>
                <a:gd name="connsiteY298" fmla="*/ 326284 h 332222"/>
                <a:gd name="connsiteX299" fmla="*/ 88483 w 181503"/>
                <a:gd name="connsiteY299" fmla="*/ 327513 h 332222"/>
                <a:gd name="connsiteX300" fmla="*/ 85252 w 181503"/>
                <a:gd name="connsiteY300" fmla="*/ 328874 h 332222"/>
                <a:gd name="connsiteX301" fmla="*/ 84658 w 181503"/>
                <a:gd name="connsiteY301" fmla="*/ 330094 h 332222"/>
                <a:gd name="connsiteX302" fmla="*/ 83797 w 181503"/>
                <a:gd name="connsiteY302" fmla="*/ 331518 h 332222"/>
                <a:gd name="connsiteX303" fmla="*/ 82858 w 181503"/>
                <a:gd name="connsiteY303" fmla="*/ 332082 h 332222"/>
                <a:gd name="connsiteX304" fmla="*/ 82115 w 181503"/>
                <a:gd name="connsiteY304" fmla="*/ 332222 h 332222"/>
                <a:gd name="connsiteX305" fmla="*/ 81403 w 181503"/>
                <a:gd name="connsiteY305" fmla="*/ 331385 h 332222"/>
                <a:gd name="connsiteX306" fmla="*/ 80167 w 181503"/>
                <a:gd name="connsiteY306" fmla="*/ 330298 h 332222"/>
                <a:gd name="connsiteX307" fmla="*/ 79212 w 181503"/>
                <a:gd name="connsiteY307" fmla="*/ 329281 h 332222"/>
                <a:gd name="connsiteX308" fmla="*/ 79455 w 181503"/>
                <a:gd name="connsiteY308" fmla="*/ 327638 h 332222"/>
                <a:gd name="connsiteX309" fmla="*/ 81270 w 181503"/>
                <a:gd name="connsiteY309" fmla="*/ 325220 h 332222"/>
                <a:gd name="connsiteX310" fmla="*/ 81505 w 181503"/>
                <a:gd name="connsiteY310" fmla="*/ 323530 h 332222"/>
                <a:gd name="connsiteX311" fmla="*/ 81278 w 181503"/>
                <a:gd name="connsiteY311" fmla="*/ 320620 h 332222"/>
                <a:gd name="connsiteX312" fmla="*/ 80785 w 181503"/>
                <a:gd name="connsiteY312" fmla="*/ 318946 h 332222"/>
                <a:gd name="connsiteX313" fmla="*/ 80261 w 181503"/>
                <a:gd name="connsiteY313" fmla="*/ 318891 h 332222"/>
                <a:gd name="connsiteX314" fmla="*/ 79369 w 181503"/>
                <a:gd name="connsiteY314" fmla="*/ 318617 h 332222"/>
                <a:gd name="connsiteX315" fmla="*/ 76850 w 181503"/>
                <a:gd name="connsiteY315" fmla="*/ 318891 h 332222"/>
                <a:gd name="connsiteX316" fmla="*/ 75590 w 181503"/>
                <a:gd name="connsiteY316" fmla="*/ 316998 h 332222"/>
                <a:gd name="connsiteX317" fmla="*/ 75097 w 181503"/>
                <a:gd name="connsiteY317" fmla="*/ 314917 h 332222"/>
                <a:gd name="connsiteX318" fmla="*/ 74237 w 181503"/>
                <a:gd name="connsiteY318" fmla="*/ 314174 h 332222"/>
                <a:gd name="connsiteX319" fmla="*/ 73384 w 181503"/>
                <a:gd name="connsiteY319" fmla="*/ 313720 h 332222"/>
                <a:gd name="connsiteX320" fmla="*/ 71499 w 181503"/>
                <a:gd name="connsiteY320" fmla="*/ 314440 h 332222"/>
                <a:gd name="connsiteX321" fmla="*/ 70051 w 181503"/>
                <a:gd name="connsiteY321" fmla="*/ 314009 h 332222"/>
                <a:gd name="connsiteX322" fmla="*/ 65255 w 181503"/>
                <a:gd name="connsiteY322" fmla="*/ 312202 h 332222"/>
                <a:gd name="connsiteX323" fmla="*/ 63417 w 181503"/>
                <a:gd name="connsiteY323" fmla="*/ 309284 h 332222"/>
                <a:gd name="connsiteX324" fmla="*/ 62431 w 181503"/>
                <a:gd name="connsiteY324" fmla="*/ 309198 h 332222"/>
                <a:gd name="connsiteX325" fmla="*/ 61563 w 181503"/>
                <a:gd name="connsiteY325" fmla="*/ 309519 h 332222"/>
                <a:gd name="connsiteX326" fmla="*/ 61218 w 181503"/>
                <a:gd name="connsiteY326" fmla="*/ 310184 h 332222"/>
                <a:gd name="connsiteX327" fmla="*/ 60710 w 181503"/>
                <a:gd name="connsiteY327" fmla="*/ 313540 h 332222"/>
                <a:gd name="connsiteX328" fmla="*/ 60295 w 181503"/>
                <a:gd name="connsiteY328" fmla="*/ 314565 h 332222"/>
                <a:gd name="connsiteX329" fmla="*/ 54796 w 181503"/>
                <a:gd name="connsiteY329" fmla="*/ 307805 h 332222"/>
                <a:gd name="connsiteX330" fmla="*/ 51009 w 181503"/>
                <a:gd name="connsiteY330" fmla="*/ 305020 h 332222"/>
                <a:gd name="connsiteX331" fmla="*/ 51541 w 181503"/>
                <a:gd name="connsiteY331" fmla="*/ 299974 h 332222"/>
                <a:gd name="connsiteX332" fmla="*/ 50391 w 181503"/>
                <a:gd name="connsiteY332" fmla="*/ 298996 h 332222"/>
                <a:gd name="connsiteX333" fmla="*/ 48951 w 181503"/>
                <a:gd name="connsiteY333" fmla="*/ 298902 h 332222"/>
                <a:gd name="connsiteX334" fmla="*/ 47864 w 181503"/>
                <a:gd name="connsiteY334" fmla="*/ 297502 h 332222"/>
                <a:gd name="connsiteX335" fmla="*/ 48826 w 181503"/>
                <a:gd name="connsiteY335" fmla="*/ 294498 h 332222"/>
                <a:gd name="connsiteX336" fmla="*/ 47340 w 181503"/>
                <a:gd name="connsiteY336" fmla="*/ 295069 h 332222"/>
                <a:gd name="connsiteX337" fmla="*/ 45282 w 181503"/>
                <a:gd name="connsiteY337" fmla="*/ 294959 h 332222"/>
                <a:gd name="connsiteX338" fmla="*/ 43592 w 181503"/>
                <a:gd name="connsiteY338" fmla="*/ 294130 h 332222"/>
                <a:gd name="connsiteX339" fmla="*/ 42317 w 181503"/>
                <a:gd name="connsiteY339" fmla="*/ 289968 h 332222"/>
                <a:gd name="connsiteX340" fmla="*/ 41503 w 181503"/>
                <a:gd name="connsiteY340" fmla="*/ 288700 h 332222"/>
                <a:gd name="connsiteX341" fmla="*/ 39743 w 181503"/>
                <a:gd name="connsiteY341" fmla="*/ 286518 h 332222"/>
                <a:gd name="connsiteX342" fmla="*/ 37420 w 181503"/>
                <a:gd name="connsiteY342" fmla="*/ 286518 h 332222"/>
                <a:gd name="connsiteX343" fmla="*/ 36645 w 181503"/>
                <a:gd name="connsiteY343" fmla="*/ 285469 h 332222"/>
                <a:gd name="connsiteX344" fmla="*/ 36833 w 181503"/>
                <a:gd name="connsiteY344" fmla="*/ 282778 h 332222"/>
                <a:gd name="connsiteX345" fmla="*/ 35135 w 181503"/>
                <a:gd name="connsiteY345" fmla="*/ 281128 h 332222"/>
                <a:gd name="connsiteX346" fmla="*/ 32905 w 181503"/>
                <a:gd name="connsiteY346" fmla="*/ 279782 h 332222"/>
                <a:gd name="connsiteX347" fmla="*/ 31075 w 181503"/>
                <a:gd name="connsiteY347" fmla="*/ 278992 h 332222"/>
                <a:gd name="connsiteX348" fmla="*/ 29205 w 181503"/>
                <a:gd name="connsiteY348" fmla="*/ 274650 h 332222"/>
                <a:gd name="connsiteX349" fmla="*/ 27734 w 181503"/>
                <a:gd name="connsiteY349" fmla="*/ 273586 h 332222"/>
                <a:gd name="connsiteX350" fmla="*/ 26482 w 181503"/>
                <a:gd name="connsiteY350" fmla="*/ 272717 h 332222"/>
                <a:gd name="connsiteX351" fmla="*/ 24738 w 181503"/>
                <a:gd name="connsiteY351" fmla="*/ 273304 h 332222"/>
                <a:gd name="connsiteX352" fmla="*/ 24167 w 181503"/>
                <a:gd name="connsiteY352" fmla="*/ 274869 h 332222"/>
                <a:gd name="connsiteX353" fmla="*/ 23009 w 181503"/>
                <a:gd name="connsiteY353" fmla="*/ 276378 h 332222"/>
                <a:gd name="connsiteX354" fmla="*/ 21687 w 181503"/>
                <a:gd name="connsiteY354" fmla="*/ 276191 h 332222"/>
                <a:gd name="connsiteX355" fmla="*/ 20474 w 181503"/>
                <a:gd name="connsiteY355" fmla="*/ 275330 h 332222"/>
                <a:gd name="connsiteX356" fmla="*/ 18996 w 181503"/>
                <a:gd name="connsiteY356" fmla="*/ 270988 h 332222"/>
                <a:gd name="connsiteX357" fmla="*/ 18753 w 181503"/>
                <a:gd name="connsiteY357" fmla="*/ 268328 h 332222"/>
                <a:gd name="connsiteX358" fmla="*/ 19082 w 181503"/>
                <a:gd name="connsiteY358" fmla="*/ 263384 h 332222"/>
                <a:gd name="connsiteX359" fmla="*/ 20928 w 181503"/>
                <a:gd name="connsiteY359" fmla="*/ 258948 h 332222"/>
                <a:gd name="connsiteX360" fmla="*/ 21921 w 181503"/>
                <a:gd name="connsiteY360" fmla="*/ 251844 h 332222"/>
                <a:gd name="connsiteX361" fmla="*/ 23494 w 181503"/>
                <a:gd name="connsiteY361" fmla="*/ 247377 h 332222"/>
                <a:gd name="connsiteX362" fmla="*/ 24597 w 181503"/>
                <a:gd name="connsiteY362" fmla="*/ 245859 h 332222"/>
                <a:gd name="connsiteX363" fmla="*/ 26107 w 181503"/>
                <a:gd name="connsiteY363" fmla="*/ 239749 h 332222"/>
                <a:gd name="connsiteX364" fmla="*/ 29197 w 181503"/>
                <a:gd name="connsiteY364" fmla="*/ 231934 h 332222"/>
                <a:gd name="connsiteX365" fmla="*/ 29549 w 181503"/>
                <a:gd name="connsiteY365" fmla="*/ 230259 h 332222"/>
                <a:gd name="connsiteX366" fmla="*/ 30175 w 181503"/>
                <a:gd name="connsiteY366" fmla="*/ 228382 h 332222"/>
                <a:gd name="connsiteX367" fmla="*/ 30644 w 181503"/>
                <a:gd name="connsiteY367" fmla="*/ 226606 h 332222"/>
                <a:gd name="connsiteX368" fmla="*/ 30801 w 181503"/>
                <a:gd name="connsiteY368" fmla="*/ 223805 h 332222"/>
                <a:gd name="connsiteX369" fmla="*/ 30402 w 181503"/>
                <a:gd name="connsiteY369" fmla="*/ 222334 h 332222"/>
                <a:gd name="connsiteX370" fmla="*/ 30402 w 181503"/>
                <a:gd name="connsiteY370" fmla="*/ 221505 h 332222"/>
                <a:gd name="connsiteX371" fmla="*/ 31051 w 181503"/>
                <a:gd name="connsiteY371" fmla="*/ 220449 h 332222"/>
                <a:gd name="connsiteX372" fmla="*/ 33250 w 181503"/>
                <a:gd name="connsiteY372" fmla="*/ 218673 h 332222"/>
                <a:gd name="connsiteX373" fmla="*/ 36293 w 181503"/>
                <a:gd name="connsiteY373" fmla="*/ 215747 h 332222"/>
                <a:gd name="connsiteX374" fmla="*/ 39907 w 181503"/>
                <a:gd name="connsiteY374" fmla="*/ 211632 h 332222"/>
                <a:gd name="connsiteX375" fmla="*/ 43616 w 181503"/>
                <a:gd name="connsiteY375" fmla="*/ 205311 h 332222"/>
                <a:gd name="connsiteX376" fmla="*/ 45454 w 181503"/>
                <a:gd name="connsiteY376" fmla="*/ 201641 h 332222"/>
                <a:gd name="connsiteX377" fmla="*/ 46229 w 181503"/>
                <a:gd name="connsiteY377" fmla="*/ 200343 h 332222"/>
                <a:gd name="connsiteX378" fmla="*/ 47042 w 181503"/>
                <a:gd name="connsiteY378" fmla="*/ 199936 h 332222"/>
                <a:gd name="connsiteX379" fmla="*/ 48310 w 181503"/>
                <a:gd name="connsiteY379" fmla="*/ 198676 h 332222"/>
                <a:gd name="connsiteX380" fmla="*/ 49178 w 181503"/>
                <a:gd name="connsiteY380" fmla="*/ 197284 h 332222"/>
                <a:gd name="connsiteX381" fmla="*/ 49225 w 181503"/>
                <a:gd name="connsiteY381" fmla="*/ 196580 h 332222"/>
                <a:gd name="connsiteX382" fmla="*/ 47215 w 181503"/>
                <a:gd name="connsiteY382" fmla="*/ 189703 h 332222"/>
                <a:gd name="connsiteX383" fmla="*/ 45892 w 181503"/>
                <a:gd name="connsiteY383" fmla="*/ 187457 h 332222"/>
                <a:gd name="connsiteX384" fmla="*/ 45227 w 181503"/>
                <a:gd name="connsiteY384" fmla="*/ 184805 h 332222"/>
                <a:gd name="connsiteX385" fmla="*/ 44868 w 181503"/>
                <a:gd name="connsiteY385" fmla="*/ 182889 h 332222"/>
                <a:gd name="connsiteX386" fmla="*/ 44383 w 181503"/>
                <a:gd name="connsiteY386" fmla="*/ 181128 h 332222"/>
                <a:gd name="connsiteX387" fmla="*/ 44617 w 181503"/>
                <a:gd name="connsiteY387" fmla="*/ 179470 h 332222"/>
                <a:gd name="connsiteX388" fmla="*/ 43890 w 181503"/>
                <a:gd name="connsiteY388" fmla="*/ 178437 h 332222"/>
                <a:gd name="connsiteX389" fmla="*/ 42247 w 181503"/>
                <a:gd name="connsiteY389" fmla="*/ 177131 h 332222"/>
                <a:gd name="connsiteX390" fmla="*/ 40541 w 181503"/>
                <a:gd name="connsiteY390" fmla="*/ 175182 h 332222"/>
                <a:gd name="connsiteX391" fmla="*/ 39524 w 181503"/>
                <a:gd name="connsiteY391" fmla="*/ 171998 h 332222"/>
                <a:gd name="connsiteX392" fmla="*/ 39524 w 181503"/>
                <a:gd name="connsiteY392" fmla="*/ 170222 h 332222"/>
                <a:gd name="connsiteX393" fmla="*/ 38437 w 181503"/>
                <a:gd name="connsiteY393" fmla="*/ 168666 h 332222"/>
                <a:gd name="connsiteX394" fmla="*/ 38069 w 181503"/>
                <a:gd name="connsiteY394" fmla="*/ 167038 h 332222"/>
                <a:gd name="connsiteX395" fmla="*/ 38726 w 181503"/>
                <a:gd name="connsiteY395" fmla="*/ 165481 h 332222"/>
                <a:gd name="connsiteX396" fmla="*/ 39579 w 181503"/>
                <a:gd name="connsiteY396" fmla="*/ 164136 h 332222"/>
                <a:gd name="connsiteX397" fmla="*/ 39477 w 181503"/>
                <a:gd name="connsiteY397" fmla="*/ 158221 h 332222"/>
                <a:gd name="connsiteX398" fmla="*/ 39133 w 181503"/>
                <a:gd name="connsiteY398" fmla="*/ 156453 h 332222"/>
                <a:gd name="connsiteX399" fmla="*/ 38710 w 181503"/>
                <a:gd name="connsiteY399" fmla="*/ 153292 h 332222"/>
                <a:gd name="connsiteX400" fmla="*/ 37600 w 181503"/>
                <a:gd name="connsiteY400" fmla="*/ 150906 h 332222"/>
                <a:gd name="connsiteX401" fmla="*/ 36027 w 181503"/>
                <a:gd name="connsiteY401" fmla="*/ 148113 h 332222"/>
                <a:gd name="connsiteX402" fmla="*/ 34243 w 181503"/>
                <a:gd name="connsiteY402" fmla="*/ 145805 h 332222"/>
                <a:gd name="connsiteX403" fmla="*/ 29580 w 181503"/>
                <a:gd name="connsiteY403" fmla="*/ 141628 h 332222"/>
                <a:gd name="connsiteX404" fmla="*/ 26256 w 181503"/>
                <a:gd name="connsiteY404" fmla="*/ 138835 h 332222"/>
                <a:gd name="connsiteX405" fmla="*/ 24612 w 181503"/>
                <a:gd name="connsiteY405" fmla="*/ 136284 h 332222"/>
                <a:gd name="connsiteX406" fmla="*/ 22524 w 181503"/>
                <a:gd name="connsiteY406" fmla="*/ 133351 h 332222"/>
                <a:gd name="connsiteX407" fmla="*/ 21030 w 181503"/>
                <a:gd name="connsiteY407" fmla="*/ 131238 h 332222"/>
                <a:gd name="connsiteX408" fmla="*/ 19144 w 181503"/>
                <a:gd name="connsiteY408" fmla="*/ 128571 h 332222"/>
                <a:gd name="connsiteX409" fmla="*/ 18182 w 181503"/>
                <a:gd name="connsiteY409" fmla="*/ 124932 h 332222"/>
                <a:gd name="connsiteX410" fmla="*/ 17650 w 181503"/>
                <a:gd name="connsiteY410" fmla="*/ 121052 h 332222"/>
                <a:gd name="connsiteX411" fmla="*/ 17939 w 181503"/>
                <a:gd name="connsiteY411" fmla="*/ 119769 h 332222"/>
                <a:gd name="connsiteX412" fmla="*/ 18839 w 181503"/>
                <a:gd name="connsiteY412" fmla="*/ 118924 h 332222"/>
                <a:gd name="connsiteX413" fmla="*/ 20020 w 181503"/>
                <a:gd name="connsiteY413" fmla="*/ 118244 h 332222"/>
                <a:gd name="connsiteX414" fmla="*/ 20975 w 181503"/>
                <a:gd name="connsiteY414" fmla="*/ 118087 h 332222"/>
                <a:gd name="connsiteX415" fmla="*/ 23666 w 181503"/>
                <a:gd name="connsiteY415" fmla="*/ 116303 h 332222"/>
                <a:gd name="connsiteX416" fmla="*/ 25536 w 181503"/>
                <a:gd name="connsiteY416" fmla="*/ 116460 h 332222"/>
                <a:gd name="connsiteX417" fmla="*/ 25974 w 181503"/>
                <a:gd name="connsiteY417" fmla="*/ 116076 h 332222"/>
                <a:gd name="connsiteX418" fmla="*/ 26154 w 181503"/>
                <a:gd name="connsiteY418" fmla="*/ 115263 h 332222"/>
                <a:gd name="connsiteX419" fmla="*/ 25911 w 181503"/>
                <a:gd name="connsiteY419" fmla="*/ 111727 h 332222"/>
                <a:gd name="connsiteX420" fmla="*/ 25997 w 181503"/>
                <a:gd name="connsiteY420" fmla="*/ 106993 h 332222"/>
                <a:gd name="connsiteX421" fmla="*/ 26342 w 181503"/>
                <a:gd name="connsiteY421" fmla="*/ 103136 h 332222"/>
                <a:gd name="connsiteX422" fmla="*/ 26748 w 181503"/>
                <a:gd name="connsiteY422" fmla="*/ 100594 h 332222"/>
                <a:gd name="connsiteX423" fmla="*/ 31709 w 181503"/>
                <a:gd name="connsiteY423" fmla="*/ 97637 h 332222"/>
                <a:gd name="connsiteX424" fmla="*/ 32749 w 181503"/>
                <a:gd name="connsiteY424" fmla="*/ 96354 h 332222"/>
                <a:gd name="connsiteX425" fmla="*/ 33250 w 181503"/>
                <a:gd name="connsiteY425" fmla="*/ 94969 h 332222"/>
                <a:gd name="connsiteX426" fmla="*/ 33250 w 181503"/>
                <a:gd name="connsiteY426" fmla="*/ 93748 h 332222"/>
                <a:gd name="connsiteX427" fmla="*/ 32827 w 181503"/>
                <a:gd name="connsiteY427" fmla="*/ 92786 h 332222"/>
                <a:gd name="connsiteX428" fmla="*/ 32084 w 181503"/>
                <a:gd name="connsiteY428" fmla="*/ 92254 h 332222"/>
                <a:gd name="connsiteX429" fmla="*/ 28877 w 181503"/>
                <a:gd name="connsiteY429" fmla="*/ 94804 h 332222"/>
                <a:gd name="connsiteX430" fmla="*/ 28251 w 181503"/>
                <a:gd name="connsiteY430" fmla="*/ 94241 h 332222"/>
                <a:gd name="connsiteX431" fmla="*/ 26780 w 181503"/>
                <a:gd name="connsiteY431" fmla="*/ 90048 h 332222"/>
                <a:gd name="connsiteX432" fmla="*/ 26146 w 181503"/>
                <a:gd name="connsiteY432" fmla="*/ 88765 h 332222"/>
                <a:gd name="connsiteX433" fmla="*/ 25231 w 181503"/>
                <a:gd name="connsiteY433" fmla="*/ 87231 h 332222"/>
                <a:gd name="connsiteX434" fmla="*/ 24245 w 181503"/>
                <a:gd name="connsiteY434" fmla="*/ 85088 h 332222"/>
                <a:gd name="connsiteX435" fmla="*/ 24089 w 181503"/>
                <a:gd name="connsiteY435" fmla="*/ 81379 h 332222"/>
                <a:gd name="connsiteX436" fmla="*/ 23377 w 181503"/>
                <a:gd name="connsiteY436" fmla="*/ 79541 h 332222"/>
                <a:gd name="connsiteX437" fmla="*/ 19371 w 181503"/>
                <a:gd name="connsiteY437" fmla="*/ 75621 h 332222"/>
                <a:gd name="connsiteX438" fmla="*/ 17579 w 181503"/>
                <a:gd name="connsiteY438" fmla="*/ 73509 h 332222"/>
                <a:gd name="connsiteX439" fmla="*/ 15131 w 181503"/>
                <a:gd name="connsiteY439" fmla="*/ 70458 h 332222"/>
                <a:gd name="connsiteX440" fmla="*/ 12197 w 181503"/>
                <a:gd name="connsiteY440" fmla="*/ 66796 h 332222"/>
                <a:gd name="connsiteX441" fmla="*/ 9201 w 181503"/>
                <a:gd name="connsiteY441" fmla="*/ 63409 h 332222"/>
                <a:gd name="connsiteX442" fmla="*/ 7792 w 181503"/>
                <a:gd name="connsiteY442" fmla="*/ 61242 h 332222"/>
                <a:gd name="connsiteX443" fmla="*/ 7300 w 181503"/>
                <a:gd name="connsiteY443" fmla="*/ 60749 h 332222"/>
                <a:gd name="connsiteX444" fmla="*/ 7135 w 181503"/>
                <a:gd name="connsiteY444" fmla="*/ 59912 h 332222"/>
                <a:gd name="connsiteX445" fmla="*/ 8043 w 181503"/>
                <a:gd name="connsiteY445" fmla="*/ 57581 h 332222"/>
                <a:gd name="connsiteX446" fmla="*/ 7589 w 181503"/>
                <a:gd name="connsiteY446" fmla="*/ 55233 h 332222"/>
                <a:gd name="connsiteX447" fmla="*/ 6103 w 181503"/>
                <a:gd name="connsiteY447" fmla="*/ 52104 h 332222"/>
                <a:gd name="connsiteX448" fmla="*/ 5461 w 181503"/>
                <a:gd name="connsiteY448" fmla="*/ 50164 h 332222"/>
                <a:gd name="connsiteX449" fmla="*/ 5672 w 181503"/>
                <a:gd name="connsiteY449" fmla="*/ 49421 h 332222"/>
                <a:gd name="connsiteX450" fmla="*/ 4952 w 181503"/>
                <a:gd name="connsiteY450" fmla="*/ 49131 h 332222"/>
                <a:gd name="connsiteX451" fmla="*/ 3286 w 181503"/>
                <a:gd name="connsiteY451" fmla="*/ 49295 h 332222"/>
                <a:gd name="connsiteX452" fmla="*/ 1690 w 181503"/>
                <a:gd name="connsiteY452" fmla="*/ 47825 h 332222"/>
                <a:gd name="connsiteX453" fmla="*/ 149 w 181503"/>
                <a:gd name="connsiteY453" fmla="*/ 44727 h 332222"/>
                <a:gd name="connsiteX454" fmla="*/ 0 w 181503"/>
                <a:gd name="connsiteY454" fmla="*/ 44179 h 332222"/>
                <a:gd name="connsiteX455" fmla="*/ 501 w 181503"/>
                <a:gd name="connsiteY455" fmla="*/ 44187 h 332222"/>
                <a:gd name="connsiteX456" fmla="*/ 2433 w 181503"/>
                <a:gd name="connsiteY456" fmla="*/ 44719 h 332222"/>
                <a:gd name="connsiteX457" fmla="*/ 3090 w 181503"/>
                <a:gd name="connsiteY457" fmla="*/ 44640 h 332222"/>
                <a:gd name="connsiteX458" fmla="*/ 4459 w 181503"/>
                <a:gd name="connsiteY458" fmla="*/ 43929 h 332222"/>
                <a:gd name="connsiteX459" fmla="*/ 6533 w 181503"/>
                <a:gd name="connsiteY459" fmla="*/ 43178 h 332222"/>
                <a:gd name="connsiteX460" fmla="*/ 7761 w 181503"/>
                <a:gd name="connsiteY460" fmla="*/ 42927 h 332222"/>
                <a:gd name="connsiteX461" fmla="*/ 8168 w 181503"/>
                <a:gd name="connsiteY461" fmla="*/ 42560 h 332222"/>
                <a:gd name="connsiteX462" fmla="*/ 8340 w 181503"/>
                <a:gd name="connsiteY462" fmla="*/ 41808 h 332222"/>
                <a:gd name="connsiteX463" fmla="*/ 7284 w 181503"/>
                <a:gd name="connsiteY463" fmla="*/ 34642 h 332222"/>
                <a:gd name="connsiteX464" fmla="*/ 7464 w 181503"/>
                <a:gd name="connsiteY464" fmla="*/ 33148 h 332222"/>
                <a:gd name="connsiteX465" fmla="*/ 9427 w 181503"/>
                <a:gd name="connsiteY465" fmla="*/ 30050 h 332222"/>
                <a:gd name="connsiteX466" fmla="*/ 9208 w 181503"/>
                <a:gd name="connsiteY466" fmla="*/ 26921 h 332222"/>
                <a:gd name="connsiteX467" fmla="*/ 9709 w 181503"/>
                <a:gd name="connsiteY467" fmla="*/ 22430 h 332222"/>
                <a:gd name="connsiteX468" fmla="*/ 11899 w 181503"/>
                <a:gd name="connsiteY468" fmla="*/ 19355 h 332222"/>
                <a:gd name="connsiteX469" fmla="*/ 13543 w 181503"/>
                <a:gd name="connsiteY469" fmla="*/ 17939 h 332222"/>
                <a:gd name="connsiteX470" fmla="*/ 14059 w 181503"/>
                <a:gd name="connsiteY470" fmla="*/ 15717 h 332222"/>
                <a:gd name="connsiteX471" fmla="*/ 14810 w 181503"/>
                <a:gd name="connsiteY471" fmla="*/ 15248 h 332222"/>
                <a:gd name="connsiteX472" fmla="*/ 16171 w 181503"/>
                <a:gd name="connsiteY472" fmla="*/ 15420 h 332222"/>
                <a:gd name="connsiteX473" fmla="*/ 18980 w 181503"/>
                <a:gd name="connsiteY473" fmla="*/ 17079 h 332222"/>
                <a:gd name="connsiteX474" fmla="*/ 20177 w 181503"/>
                <a:gd name="connsiteY474" fmla="*/ 17157 h 332222"/>
                <a:gd name="connsiteX475" fmla="*/ 21882 w 181503"/>
                <a:gd name="connsiteY475" fmla="*/ 17110 h 332222"/>
                <a:gd name="connsiteX476" fmla="*/ 23713 w 181503"/>
                <a:gd name="connsiteY476" fmla="*/ 16985 h 332222"/>
                <a:gd name="connsiteX477" fmla="*/ 24566 w 181503"/>
                <a:gd name="connsiteY477" fmla="*/ 16828 h 332222"/>
                <a:gd name="connsiteX478" fmla="*/ 30426 w 181503"/>
                <a:gd name="connsiteY478" fmla="*/ 15209 h 332222"/>
                <a:gd name="connsiteX479" fmla="*/ 31716 w 181503"/>
                <a:gd name="connsiteY479" fmla="*/ 15037 h 332222"/>
                <a:gd name="connsiteX480" fmla="*/ 32953 w 181503"/>
                <a:gd name="connsiteY480" fmla="*/ 15240 h 332222"/>
                <a:gd name="connsiteX481" fmla="*/ 33852 w 181503"/>
                <a:gd name="connsiteY481" fmla="*/ 15162 h 332222"/>
                <a:gd name="connsiteX482" fmla="*/ 34752 w 181503"/>
                <a:gd name="connsiteY482" fmla="*/ 14419 h 332222"/>
                <a:gd name="connsiteX483" fmla="*/ 35394 w 181503"/>
                <a:gd name="connsiteY483" fmla="*/ 13112 h 332222"/>
                <a:gd name="connsiteX484" fmla="*/ 36129 w 181503"/>
                <a:gd name="connsiteY484" fmla="*/ 8919 h 332222"/>
                <a:gd name="connsiteX485" fmla="*/ 36551 w 181503"/>
                <a:gd name="connsiteY485" fmla="*/ 8176 h 332222"/>
                <a:gd name="connsiteX486" fmla="*/ 37310 w 181503"/>
                <a:gd name="connsiteY486" fmla="*/ 7581 h 332222"/>
                <a:gd name="connsiteX487" fmla="*/ 38554 w 181503"/>
                <a:gd name="connsiteY487" fmla="*/ 7182 h 332222"/>
                <a:gd name="connsiteX488" fmla="*/ 40009 w 181503"/>
                <a:gd name="connsiteY488" fmla="*/ 7213 h 332222"/>
                <a:gd name="connsiteX489" fmla="*/ 41910 w 181503"/>
                <a:gd name="connsiteY489" fmla="*/ 8019 h 332222"/>
                <a:gd name="connsiteX490" fmla="*/ 43100 w 181503"/>
                <a:gd name="connsiteY490" fmla="*/ 8050 h 332222"/>
                <a:gd name="connsiteX491" fmla="*/ 44445 w 181503"/>
                <a:gd name="connsiteY491" fmla="*/ 7714 h 332222"/>
                <a:gd name="connsiteX492" fmla="*/ 45587 w 181503"/>
                <a:gd name="connsiteY492" fmla="*/ 7135 h 332222"/>
                <a:gd name="connsiteX493" fmla="*/ 46346 w 181503"/>
                <a:gd name="connsiteY493" fmla="*/ 6400 h 332222"/>
                <a:gd name="connsiteX494" fmla="*/ 46690 w 181503"/>
                <a:gd name="connsiteY494" fmla="*/ 5516 h 332222"/>
                <a:gd name="connsiteX495" fmla="*/ 46385 w 181503"/>
                <a:gd name="connsiteY495" fmla="*/ 3818 h 332222"/>
                <a:gd name="connsiteX496" fmla="*/ 45517 w 181503"/>
                <a:gd name="connsiteY496" fmla="*/ 1690 h 332222"/>
                <a:gd name="connsiteX497" fmla="*/ 45759 w 181503"/>
                <a:gd name="connsiteY497" fmla="*/ 1432 h 332222"/>
                <a:gd name="connsiteX498" fmla="*/ 47356 w 181503"/>
                <a:gd name="connsiteY498" fmla="*/ 1901 h 332222"/>
                <a:gd name="connsiteX499" fmla="*/ 49702 w 181503"/>
                <a:gd name="connsiteY499" fmla="*/ 2425 h 332222"/>
                <a:gd name="connsiteX500" fmla="*/ 51494 w 181503"/>
                <a:gd name="connsiteY500" fmla="*/ 2308 h 332222"/>
                <a:gd name="connsiteX501" fmla="*/ 52660 w 181503"/>
                <a:gd name="connsiteY501" fmla="*/ 1940 h 332222"/>
                <a:gd name="connsiteX502" fmla="*/ 53802 w 181503"/>
                <a:gd name="connsiteY502" fmla="*/ 931 h 332222"/>
                <a:gd name="connsiteX503" fmla="*/ 55242 w 181503"/>
                <a:gd name="connsiteY503" fmla="*/ 0 h 332222"/>
                <a:gd name="connsiteX504" fmla="*/ 56642 w 181503"/>
                <a:gd name="connsiteY504" fmla="*/ 211 h 332222"/>
                <a:gd name="connsiteX505" fmla="*/ 57729 w 181503"/>
                <a:gd name="connsiteY505" fmla="*/ 1040 h 332222"/>
                <a:gd name="connsiteX506" fmla="*/ 60319 w 181503"/>
                <a:gd name="connsiteY506" fmla="*/ 2605 h 332222"/>
                <a:gd name="connsiteX507" fmla="*/ 110913 w 181503"/>
                <a:gd name="connsiteY507" fmla="*/ 191995 h 332222"/>
                <a:gd name="connsiteX508" fmla="*/ 110984 w 181503"/>
                <a:gd name="connsiteY508" fmla="*/ 192527 h 332222"/>
                <a:gd name="connsiteX509" fmla="*/ 109841 w 181503"/>
                <a:gd name="connsiteY509" fmla="*/ 192120 h 332222"/>
                <a:gd name="connsiteX510" fmla="*/ 109442 w 181503"/>
                <a:gd name="connsiteY510" fmla="*/ 192308 h 332222"/>
                <a:gd name="connsiteX511" fmla="*/ 108167 w 181503"/>
                <a:gd name="connsiteY511" fmla="*/ 192159 h 332222"/>
                <a:gd name="connsiteX512" fmla="*/ 107541 w 181503"/>
                <a:gd name="connsiteY512" fmla="*/ 189069 h 332222"/>
                <a:gd name="connsiteX513" fmla="*/ 107635 w 181503"/>
                <a:gd name="connsiteY513" fmla="*/ 188341 h 332222"/>
                <a:gd name="connsiteX514" fmla="*/ 108543 w 181503"/>
                <a:gd name="connsiteY514" fmla="*/ 188568 h 332222"/>
                <a:gd name="connsiteX515" fmla="*/ 109841 w 181503"/>
                <a:gd name="connsiteY515" fmla="*/ 190102 h 332222"/>
                <a:gd name="connsiteX516" fmla="*/ 110506 w 181503"/>
                <a:gd name="connsiteY516" fmla="*/ 191166 h 332222"/>
                <a:gd name="connsiteX517" fmla="*/ 110913 w 181503"/>
                <a:gd name="connsiteY517" fmla="*/ 191995 h 332222"/>
                <a:gd name="connsiteX518" fmla="*/ 114856 w 181503"/>
                <a:gd name="connsiteY518" fmla="*/ 198950 h 332222"/>
                <a:gd name="connsiteX519" fmla="*/ 114496 w 181503"/>
                <a:gd name="connsiteY519" fmla="*/ 201274 h 332222"/>
                <a:gd name="connsiteX520" fmla="*/ 113244 w 181503"/>
                <a:gd name="connsiteY520" fmla="*/ 200319 h 332222"/>
                <a:gd name="connsiteX521" fmla="*/ 113542 w 181503"/>
                <a:gd name="connsiteY521" fmla="*/ 199146 h 332222"/>
                <a:gd name="connsiteX522" fmla="*/ 114035 w 181503"/>
                <a:gd name="connsiteY522" fmla="*/ 198614 h 332222"/>
                <a:gd name="connsiteX523" fmla="*/ 114856 w 181503"/>
                <a:gd name="connsiteY523" fmla="*/ 198950 h 332222"/>
                <a:gd name="connsiteX524" fmla="*/ 59263 w 181503"/>
                <a:gd name="connsiteY524" fmla="*/ 242902 h 332222"/>
                <a:gd name="connsiteX525" fmla="*/ 59052 w 181503"/>
                <a:gd name="connsiteY525" fmla="*/ 243270 h 332222"/>
                <a:gd name="connsiteX526" fmla="*/ 58199 w 181503"/>
                <a:gd name="connsiteY526" fmla="*/ 242566 h 332222"/>
                <a:gd name="connsiteX527" fmla="*/ 57596 w 181503"/>
                <a:gd name="connsiteY527" fmla="*/ 241768 h 332222"/>
                <a:gd name="connsiteX528" fmla="*/ 57276 w 181503"/>
                <a:gd name="connsiteY528" fmla="*/ 240751 h 332222"/>
                <a:gd name="connsiteX529" fmla="*/ 58590 w 181503"/>
                <a:gd name="connsiteY529" fmla="*/ 240790 h 332222"/>
                <a:gd name="connsiteX530" fmla="*/ 59239 w 181503"/>
                <a:gd name="connsiteY530" fmla="*/ 241729 h 332222"/>
                <a:gd name="connsiteX531" fmla="*/ 59263 w 181503"/>
                <a:gd name="connsiteY531" fmla="*/ 242902 h 332222"/>
                <a:gd name="connsiteX532" fmla="*/ 59184 w 181503"/>
                <a:gd name="connsiteY532" fmla="*/ 245351 h 332222"/>
                <a:gd name="connsiteX533" fmla="*/ 59286 w 181503"/>
                <a:gd name="connsiteY533" fmla="*/ 246602 h 332222"/>
                <a:gd name="connsiteX534" fmla="*/ 58809 w 181503"/>
                <a:gd name="connsiteY534" fmla="*/ 248105 h 332222"/>
                <a:gd name="connsiteX535" fmla="*/ 56806 w 181503"/>
                <a:gd name="connsiteY535" fmla="*/ 248989 h 332222"/>
                <a:gd name="connsiteX536" fmla="*/ 56118 w 181503"/>
                <a:gd name="connsiteY536" fmla="*/ 247784 h 332222"/>
                <a:gd name="connsiteX537" fmla="*/ 56298 w 181503"/>
                <a:gd name="connsiteY537" fmla="*/ 245930 h 332222"/>
                <a:gd name="connsiteX538" fmla="*/ 56603 w 181503"/>
                <a:gd name="connsiteY538" fmla="*/ 245460 h 332222"/>
                <a:gd name="connsiteX539" fmla="*/ 58566 w 181503"/>
                <a:gd name="connsiteY539" fmla="*/ 245554 h 332222"/>
                <a:gd name="connsiteX540" fmla="*/ 59184 w 181503"/>
                <a:gd name="connsiteY540" fmla="*/ 245351 h 332222"/>
                <a:gd name="connsiteX541" fmla="*/ 20474 w 181503"/>
                <a:gd name="connsiteY541" fmla="*/ 257172 h 332222"/>
                <a:gd name="connsiteX542" fmla="*/ 19230 w 181503"/>
                <a:gd name="connsiteY542" fmla="*/ 257407 h 332222"/>
                <a:gd name="connsiteX543" fmla="*/ 19394 w 181503"/>
                <a:gd name="connsiteY543" fmla="*/ 256202 h 332222"/>
                <a:gd name="connsiteX544" fmla="*/ 19723 w 181503"/>
                <a:gd name="connsiteY544" fmla="*/ 255443 h 332222"/>
                <a:gd name="connsiteX545" fmla="*/ 20325 w 181503"/>
                <a:gd name="connsiteY545" fmla="*/ 255240 h 332222"/>
                <a:gd name="connsiteX546" fmla="*/ 20576 w 181503"/>
                <a:gd name="connsiteY546" fmla="*/ 256538 h 332222"/>
                <a:gd name="connsiteX547" fmla="*/ 20474 w 181503"/>
                <a:gd name="connsiteY547" fmla="*/ 257172 h 332222"/>
                <a:gd name="connsiteX548" fmla="*/ 22704 w 181503"/>
                <a:gd name="connsiteY548" fmla="*/ 282520 h 332222"/>
                <a:gd name="connsiteX549" fmla="*/ 22469 w 181503"/>
                <a:gd name="connsiteY549" fmla="*/ 284139 h 332222"/>
                <a:gd name="connsiteX550" fmla="*/ 21569 w 181503"/>
                <a:gd name="connsiteY550" fmla="*/ 284116 h 332222"/>
                <a:gd name="connsiteX551" fmla="*/ 20654 w 181503"/>
                <a:gd name="connsiteY551" fmla="*/ 285156 h 332222"/>
                <a:gd name="connsiteX552" fmla="*/ 20224 w 181503"/>
                <a:gd name="connsiteY552" fmla="*/ 285297 h 332222"/>
                <a:gd name="connsiteX553" fmla="*/ 19481 w 181503"/>
                <a:gd name="connsiteY553" fmla="*/ 281996 h 332222"/>
                <a:gd name="connsiteX554" fmla="*/ 20333 w 181503"/>
                <a:gd name="connsiteY554" fmla="*/ 277364 h 332222"/>
                <a:gd name="connsiteX555" fmla="*/ 20795 w 181503"/>
                <a:gd name="connsiteY555" fmla="*/ 276707 h 332222"/>
                <a:gd name="connsiteX556" fmla="*/ 21428 w 181503"/>
                <a:gd name="connsiteY556" fmla="*/ 277935 h 332222"/>
                <a:gd name="connsiteX557" fmla="*/ 23267 w 181503"/>
                <a:gd name="connsiteY557" fmla="*/ 278483 h 332222"/>
                <a:gd name="connsiteX558" fmla="*/ 22469 w 181503"/>
                <a:gd name="connsiteY558" fmla="*/ 281151 h 332222"/>
                <a:gd name="connsiteX559" fmla="*/ 22704 w 181503"/>
                <a:gd name="connsiteY559" fmla="*/ 282520 h 332222"/>
                <a:gd name="connsiteX560" fmla="*/ 26709 w 181503"/>
                <a:gd name="connsiteY560" fmla="*/ 281816 h 332222"/>
                <a:gd name="connsiteX561" fmla="*/ 26451 w 181503"/>
                <a:gd name="connsiteY561" fmla="*/ 282184 h 332222"/>
                <a:gd name="connsiteX562" fmla="*/ 25333 w 181503"/>
                <a:gd name="connsiteY562" fmla="*/ 277967 h 332222"/>
                <a:gd name="connsiteX563" fmla="*/ 26983 w 181503"/>
                <a:gd name="connsiteY563" fmla="*/ 279101 h 332222"/>
                <a:gd name="connsiteX564" fmla="*/ 26709 w 181503"/>
                <a:gd name="connsiteY564" fmla="*/ 281816 h 332222"/>
                <a:gd name="connsiteX565" fmla="*/ 37396 w 181503"/>
                <a:gd name="connsiteY565" fmla="*/ 289342 h 332222"/>
                <a:gd name="connsiteX566" fmla="*/ 37967 w 181503"/>
                <a:gd name="connsiteY566" fmla="*/ 291994 h 332222"/>
                <a:gd name="connsiteX567" fmla="*/ 37161 w 181503"/>
                <a:gd name="connsiteY567" fmla="*/ 291454 h 332222"/>
                <a:gd name="connsiteX568" fmla="*/ 36497 w 181503"/>
                <a:gd name="connsiteY568" fmla="*/ 290297 h 332222"/>
                <a:gd name="connsiteX569" fmla="*/ 36504 w 181503"/>
                <a:gd name="connsiteY569" fmla="*/ 288599 h 332222"/>
                <a:gd name="connsiteX570" fmla="*/ 36669 w 181503"/>
                <a:gd name="connsiteY570" fmla="*/ 288364 h 332222"/>
                <a:gd name="connsiteX571" fmla="*/ 37396 w 181503"/>
                <a:gd name="connsiteY571" fmla="*/ 289342 h 332222"/>
                <a:gd name="connsiteX572" fmla="*/ 50227 w 181503"/>
                <a:gd name="connsiteY572" fmla="*/ 312859 h 332222"/>
                <a:gd name="connsiteX573" fmla="*/ 49812 w 181503"/>
                <a:gd name="connsiteY573" fmla="*/ 312992 h 332222"/>
                <a:gd name="connsiteX574" fmla="*/ 48991 w 181503"/>
                <a:gd name="connsiteY574" fmla="*/ 311216 h 332222"/>
                <a:gd name="connsiteX575" fmla="*/ 50031 w 181503"/>
                <a:gd name="connsiteY575" fmla="*/ 308643 h 332222"/>
                <a:gd name="connsiteX576" fmla="*/ 51071 w 181503"/>
                <a:gd name="connsiteY576" fmla="*/ 311795 h 332222"/>
                <a:gd name="connsiteX577" fmla="*/ 50227 w 181503"/>
                <a:gd name="connsiteY577" fmla="*/ 312859 h 332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181503" h="332222">
                  <a:moveTo>
                    <a:pt x="60319" y="2605"/>
                  </a:moveTo>
                  <a:lnTo>
                    <a:pt x="60155" y="3974"/>
                  </a:lnTo>
                  <a:lnTo>
                    <a:pt x="60694" y="4264"/>
                  </a:lnTo>
                  <a:lnTo>
                    <a:pt x="61453" y="3622"/>
                  </a:lnTo>
                  <a:lnTo>
                    <a:pt x="62416" y="2065"/>
                  </a:lnTo>
                  <a:lnTo>
                    <a:pt x="63472" y="1189"/>
                  </a:lnTo>
                  <a:lnTo>
                    <a:pt x="64614" y="994"/>
                  </a:lnTo>
                  <a:lnTo>
                    <a:pt x="65826" y="2058"/>
                  </a:lnTo>
                  <a:lnTo>
                    <a:pt x="67109" y="4373"/>
                  </a:lnTo>
                  <a:lnTo>
                    <a:pt x="68424" y="5688"/>
                  </a:lnTo>
                  <a:lnTo>
                    <a:pt x="69042" y="5836"/>
                  </a:lnTo>
                  <a:lnTo>
                    <a:pt x="69488" y="6893"/>
                  </a:lnTo>
                  <a:lnTo>
                    <a:pt x="69558" y="7910"/>
                  </a:lnTo>
                  <a:lnTo>
                    <a:pt x="68933" y="10053"/>
                  </a:lnTo>
                  <a:lnTo>
                    <a:pt x="67876" y="12541"/>
                  </a:lnTo>
                  <a:lnTo>
                    <a:pt x="66366" y="15623"/>
                  </a:lnTo>
                  <a:lnTo>
                    <a:pt x="66859" y="18213"/>
                  </a:lnTo>
                  <a:lnTo>
                    <a:pt x="68917" y="20325"/>
                  </a:lnTo>
                  <a:lnTo>
                    <a:pt x="71365" y="21569"/>
                  </a:lnTo>
                  <a:lnTo>
                    <a:pt x="73963" y="21225"/>
                  </a:lnTo>
                  <a:lnTo>
                    <a:pt x="75348" y="20591"/>
                  </a:lnTo>
                  <a:lnTo>
                    <a:pt x="76482" y="19598"/>
                  </a:lnTo>
                  <a:lnTo>
                    <a:pt x="77530" y="19128"/>
                  </a:lnTo>
                  <a:lnTo>
                    <a:pt x="78860" y="19003"/>
                  </a:lnTo>
                  <a:lnTo>
                    <a:pt x="82991" y="19731"/>
                  </a:lnTo>
                  <a:lnTo>
                    <a:pt x="84251" y="20451"/>
                  </a:lnTo>
                  <a:lnTo>
                    <a:pt x="84439" y="21882"/>
                  </a:lnTo>
                  <a:lnTo>
                    <a:pt x="83930" y="25552"/>
                  </a:lnTo>
                  <a:lnTo>
                    <a:pt x="84571" y="28243"/>
                  </a:lnTo>
                  <a:lnTo>
                    <a:pt x="85737" y="31075"/>
                  </a:lnTo>
                  <a:lnTo>
                    <a:pt x="85878" y="33656"/>
                  </a:lnTo>
                  <a:lnTo>
                    <a:pt x="84430" y="37905"/>
                  </a:lnTo>
                  <a:lnTo>
                    <a:pt x="83226" y="41926"/>
                  </a:lnTo>
                  <a:lnTo>
                    <a:pt x="81927" y="43882"/>
                  </a:lnTo>
                  <a:lnTo>
                    <a:pt x="80918" y="45141"/>
                  </a:lnTo>
                  <a:lnTo>
                    <a:pt x="80620" y="45994"/>
                  </a:lnTo>
                  <a:lnTo>
                    <a:pt x="80707" y="46800"/>
                  </a:lnTo>
                  <a:lnTo>
                    <a:pt x="81630" y="48005"/>
                  </a:lnTo>
                  <a:lnTo>
                    <a:pt x="82615" y="49562"/>
                  </a:lnTo>
                  <a:lnTo>
                    <a:pt x="82858" y="51048"/>
                  </a:lnTo>
                  <a:lnTo>
                    <a:pt x="82749" y="52871"/>
                  </a:lnTo>
                  <a:lnTo>
                    <a:pt x="82076" y="55374"/>
                  </a:lnTo>
                  <a:lnTo>
                    <a:pt x="79572" y="60796"/>
                  </a:lnTo>
                  <a:lnTo>
                    <a:pt x="77585" y="65686"/>
                  </a:lnTo>
                  <a:lnTo>
                    <a:pt x="78626" y="66663"/>
                  </a:lnTo>
                  <a:lnTo>
                    <a:pt x="80597" y="67375"/>
                  </a:lnTo>
                  <a:lnTo>
                    <a:pt x="81903" y="68072"/>
                  </a:lnTo>
                  <a:lnTo>
                    <a:pt x="83273" y="67626"/>
                  </a:lnTo>
                  <a:lnTo>
                    <a:pt x="86175" y="64739"/>
                  </a:lnTo>
                  <a:lnTo>
                    <a:pt x="88671" y="62595"/>
                  </a:lnTo>
                  <a:lnTo>
                    <a:pt x="91777" y="60452"/>
                  </a:lnTo>
                  <a:lnTo>
                    <a:pt x="91957" y="60264"/>
                  </a:lnTo>
                  <a:lnTo>
                    <a:pt x="94680" y="58684"/>
                  </a:lnTo>
                  <a:lnTo>
                    <a:pt x="95923" y="57228"/>
                  </a:lnTo>
                  <a:lnTo>
                    <a:pt x="96596" y="55374"/>
                  </a:lnTo>
                  <a:lnTo>
                    <a:pt x="97558" y="54662"/>
                  </a:lnTo>
                  <a:lnTo>
                    <a:pt x="98802" y="55077"/>
                  </a:lnTo>
                  <a:lnTo>
                    <a:pt x="100382" y="54271"/>
                  </a:lnTo>
                  <a:lnTo>
                    <a:pt x="102300" y="52237"/>
                  </a:lnTo>
                  <a:lnTo>
                    <a:pt x="103770" y="51298"/>
                  </a:lnTo>
                  <a:lnTo>
                    <a:pt x="104795" y="51455"/>
                  </a:lnTo>
                  <a:lnTo>
                    <a:pt x="106626" y="52714"/>
                  </a:lnTo>
                  <a:lnTo>
                    <a:pt x="109270" y="55077"/>
                  </a:lnTo>
                  <a:lnTo>
                    <a:pt x="111617" y="56485"/>
                  </a:lnTo>
                  <a:lnTo>
                    <a:pt x="113675" y="56939"/>
                  </a:lnTo>
                  <a:lnTo>
                    <a:pt x="114684" y="57815"/>
                  </a:lnTo>
                  <a:lnTo>
                    <a:pt x="114629" y="59122"/>
                  </a:lnTo>
                  <a:lnTo>
                    <a:pt x="115091" y="59951"/>
                  </a:lnTo>
                  <a:lnTo>
                    <a:pt x="116053" y="60303"/>
                  </a:lnTo>
                  <a:lnTo>
                    <a:pt x="116483" y="60162"/>
                  </a:lnTo>
                  <a:lnTo>
                    <a:pt x="116374" y="59529"/>
                  </a:lnTo>
                  <a:lnTo>
                    <a:pt x="117305" y="58598"/>
                  </a:lnTo>
                  <a:lnTo>
                    <a:pt x="119276" y="57377"/>
                  </a:lnTo>
                  <a:lnTo>
                    <a:pt x="121279" y="56657"/>
                  </a:lnTo>
                  <a:lnTo>
                    <a:pt x="123313" y="56446"/>
                  </a:lnTo>
                  <a:lnTo>
                    <a:pt x="124635" y="55476"/>
                  </a:lnTo>
                  <a:lnTo>
                    <a:pt x="125503" y="52957"/>
                  </a:lnTo>
                  <a:lnTo>
                    <a:pt x="126763" y="51040"/>
                  </a:lnTo>
                  <a:lnTo>
                    <a:pt x="127890" y="50172"/>
                  </a:lnTo>
                  <a:lnTo>
                    <a:pt x="129282" y="49734"/>
                  </a:lnTo>
                  <a:lnTo>
                    <a:pt x="129650" y="49124"/>
                  </a:lnTo>
                  <a:lnTo>
                    <a:pt x="128977" y="48341"/>
                  </a:lnTo>
                  <a:lnTo>
                    <a:pt x="129040" y="47543"/>
                  </a:lnTo>
                  <a:lnTo>
                    <a:pt x="129846" y="46737"/>
                  </a:lnTo>
                  <a:lnTo>
                    <a:pt x="131574" y="46393"/>
                  </a:lnTo>
                  <a:lnTo>
                    <a:pt x="134235" y="46510"/>
                  </a:lnTo>
                  <a:lnTo>
                    <a:pt x="137340" y="47324"/>
                  </a:lnTo>
                  <a:lnTo>
                    <a:pt x="140908" y="48842"/>
                  </a:lnTo>
                  <a:lnTo>
                    <a:pt x="143247" y="49335"/>
                  </a:lnTo>
                  <a:lnTo>
                    <a:pt x="144366" y="48787"/>
                  </a:lnTo>
                  <a:lnTo>
                    <a:pt x="146541" y="51134"/>
                  </a:lnTo>
                  <a:lnTo>
                    <a:pt x="149780" y="56376"/>
                  </a:lnTo>
                  <a:lnTo>
                    <a:pt x="152549" y="60334"/>
                  </a:lnTo>
                  <a:lnTo>
                    <a:pt x="154873" y="63010"/>
                  </a:lnTo>
                  <a:lnTo>
                    <a:pt x="157314" y="65060"/>
                  </a:lnTo>
                  <a:lnTo>
                    <a:pt x="159872" y="66492"/>
                  </a:lnTo>
                  <a:lnTo>
                    <a:pt x="161711" y="68440"/>
                  </a:lnTo>
                  <a:lnTo>
                    <a:pt x="163385" y="72132"/>
                  </a:lnTo>
                  <a:lnTo>
                    <a:pt x="162133" y="77225"/>
                  </a:lnTo>
                  <a:lnTo>
                    <a:pt x="161797" y="81630"/>
                  </a:lnTo>
                  <a:lnTo>
                    <a:pt x="161953" y="87020"/>
                  </a:lnTo>
                  <a:lnTo>
                    <a:pt x="163463" y="91151"/>
                  </a:lnTo>
                  <a:lnTo>
                    <a:pt x="166326" y="94022"/>
                  </a:lnTo>
                  <a:lnTo>
                    <a:pt x="167993" y="96338"/>
                  </a:lnTo>
                  <a:lnTo>
                    <a:pt x="168462" y="98106"/>
                  </a:lnTo>
                  <a:lnTo>
                    <a:pt x="170692" y="99624"/>
                  </a:lnTo>
                  <a:lnTo>
                    <a:pt x="174690" y="100883"/>
                  </a:lnTo>
                  <a:lnTo>
                    <a:pt x="176356" y="102026"/>
                  </a:lnTo>
                  <a:lnTo>
                    <a:pt x="175675" y="103050"/>
                  </a:lnTo>
                  <a:lnTo>
                    <a:pt x="175620" y="104239"/>
                  </a:lnTo>
                  <a:lnTo>
                    <a:pt x="176184" y="105593"/>
                  </a:lnTo>
                  <a:lnTo>
                    <a:pt x="177576" y="106720"/>
                  </a:lnTo>
                  <a:lnTo>
                    <a:pt x="179775" y="107604"/>
                  </a:lnTo>
                  <a:lnTo>
                    <a:pt x="181089" y="108543"/>
                  </a:lnTo>
                  <a:lnTo>
                    <a:pt x="181504" y="109528"/>
                  </a:lnTo>
                  <a:lnTo>
                    <a:pt x="181457" y="111132"/>
                  </a:lnTo>
                  <a:lnTo>
                    <a:pt x="180948" y="113346"/>
                  </a:lnTo>
                  <a:lnTo>
                    <a:pt x="180033" y="115044"/>
                  </a:lnTo>
                  <a:lnTo>
                    <a:pt x="178703" y="116225"/>
                  </a:lnTo>
                  <a:lnTo>
                    <a:pt x="178539" y="117164"/>
                  </a:lnTo>
                  <a:lnTo>
                    <a:pt x="178195" y="118588"/>
                  </a:lnTo>
                  <a:lnTo>
                    <a:pt x="178195" y="121506"/>
                  </a:lnTo>
                  <a:lnTo>
                    <a:pt x="179141" y="123446"/>
                  </a:lnTo>
                  <a:lnTo>
                    <a:pt x="179430" y="125910"/>
                  </a:lnTo>
                  <a:lnTo>
                    <a:pt x="178914" y="127921"/>
                  </a:lnTo>
                  <a:lnTo>
                    <a:pt x="178413" y="132028"/>
                  </a:lnTo>
                  <a:lnTo>
                    <a:pt x="178351" y="133617"/>
                  </a:lnTo>
                  <a:lnTo>
                    <a:pt x="177874" y="134986"/>
                  </a:lnTo>
                  <a:lnTo>
                    <a:pt x="176716" y="136300"/>
                  </a:lnTo>
                  <a:lnTo>
                    <a:pt x="174940" y="137536"/>
                  </a:lnTo>
                  <a:lnTo>
                    <a:pt x="172781" y="138639"/>
                  </a:lnTo>
                  <a:lnTo>
                    <a:pt x="171459" y="139124"/>
                  </a:lnTo>
                  <a:lnTo>
                    <a:pt x="171146" y="139351"/>
                  </a:lnTo>
                  <a:lnTo>
                    <a:pt x="170199" y="140595"/>
                  </a:lnTo>
                  <a:lnTo>
                    <a:pt x="169057" y="141800"/>
                  </a:lnTo>
                  <a:lnTo>
                    <a:pt x="168173" y="141800"/>
                  </a:lnTo>
                  <a:lnTo>
                    <a:pt x="167508" y="141190"/>
                  </a:lnTo>
                  <a:lnTo>
                    <a:pt x="167038" y="140399"/>
                  </a:lnTo>
                  <a:lnTo>
                    <a:pt x="166765" y="138670"/>
                  </a:lnTo>
                  <a:lnTo>
                    <a:pt x="164770" y="137818"/>
                  </a:lnTo>
                  <a:lnTo>
                    <a:pt x="162579" y="137278"/>
                  </a:lnTo>
                  <a:lnTo>
                    <a:pt x="158119" y="138131"/>
                  </a:lnTo>
                  <a:lnTo>
                    <a:pt x="154513" y="138592"/>
                  </a:lnTo>
                  <a:lnTo>
                    <a:pt x="150468" y="138006"/>
                  </a:lnTo>
                  <a:lnTo>
                    <a:pt x="146666" y="138741"/>
                  </a:lnTo>
                  <a:lnTo>
                    <a:pt x="145078" y="138850"/>
                  </a:lnTo>
                  <a:lnTo>
                    <a:pt x="143255" y="138733"/>
                  </a:lnTo>
                  <a:lnTo>
                    <a:pt x="141487" y="138749"/>
                  </a:lnTo>
                  <a:lnTo>
                    <a:pt x="139805" y="138483"/>
                  </a:lnTo>
                  <a:lnTo>
                    <a:pt x="136707" y="137427"/>
                  </a:lnTo>
                  <a:lnTo>
                    <a:pt x="135518" y="137512"/>
                  </a:lnTo>
                  <a:lnTo>
                    <a:pt x="133022" y="138389"/>
                  </a:lnTo>
                  <a:lnTo>
                    <a:pt x="130409" y="138999"/>
                  </a:lnTo>
                  <a:lnTo>
                    <a:pt x="127905" y="139422"/>
                  </a:lnTo>
                  <a:lnTo>
                    <a:pt x="124205" y="141221"/>
                  </a:lnTo>
                  <a:lnTo>
                    <a:pt x="121529" y="143826"/>
                  </a:lnTo>
                  <a:lnTo>
                    <a:pt x="120739" y="145665"/>
                  </a:lnTo>
                  <a:lnTo>
                    <a:pt x="119409" y="147519"/>
                  </a:lnTo>
                  <a:lnTo>
                    <a:pt x="117571" y="150453"/>
                  </a:lnTo>
                  <a:lnTo>
                    <a:pt x="115185" y="153261"/>
                  </a:lnTo>
                  <a:lnTo>
                    <a:pt x="113526" y="154544"/>
                  </a:lnTo>
                  <a:lnTo>
                    <a:pt x="113987" y="155303"/>
                  </a:lnTo>
                  <a:lnTo>
                    <a:pt x="113573" y="156211"/>
                  </a:lnTo>
                  <a:lnTo>
                    <a:pt x="110975" y="156617"/>
                  </a:lnTo>
                  <a:lnTo>
                    <a:pt x="108949" y="156782"/>
                  </a:lnTo>
                  <a:lnTo>
                    <a:pt x="108582" y="157236"/>
                  </a:lnTo>
                  <a:lnTo>
                    <a:pt x="108824" y="162884"/>
                  </a:lnTo>
                  <a:lnTo>
                    <a:pt x="109536" y="165020"/>
                  </a:lnTo>
                  <a:lnTo>
                    <a:pt x="110843" y="167594"/>
                  </a:lnTo>
                  <a:lnTo>
                    <a:pt x="111695" y="169010"/>
                  </a:lnTo>
                  <a:lnTo>
                    <a:pt x="112337" y="173187"/>
                  </a:lnTo>
                  <a:lnTo>
                    <a:pt x="112524" y="176731"/>
                  </a:lnTo>
                  <a:lnTo>
                    <a:pt x="115380" y="178969"/>
                  </a:lnTo>
                  <a:lnTo>
                    <a:pt x="116992" y="180674"/>
                  </a:lnTo>
                  <a:lnTo>
                    <a:pt x="118142" y="182177"/>
                  </a:lnTo>
                  <a:lnTo>
                    <a:pt x="117743" y="183131"/>
                  </a:lnTo>
                  <a:lnTo>
                    <a:pt x="117055" y="185987"/>
                  </a:lnTo>
                  <a:lnTo>
                    <a:pt x="117719" y="189687"/>
                  </a:lnTo>
                  <a:lnTo>
                    <a:pt x="121709" y="197667"/>
                  </a:lnTo>
                  <a:lnTo>
                    <a:pt x="122053" y="198230"/>
                  </a:lnTo>
                  <a:lnTo>
                    <a:pt x="121576" y="198293"/>
                  </a:lnTo>
                  <a:lnTo>
                    <a:pt x="120950" y="196759"/>
                  </a:lnTo>
                  <a:lnTo>
                    <a:pt x="118924" y="194170"/>
                  </a:lnTo>
                  <a:lnTo>
                    <a:pt x="118298" y="191408"/>
                  </a:lnTo>
                  <a:lnTo>
                    <a:pt x="115920" y="188365"/>
                  </a:lnTo>
                  <a:lnTo>
                    <a:pt x="114590" y="187160"/>
                  </a:lnTo>
                  <a:lnTo>
                    <a:pt x="114160" y="188169"/>
                  </a:lnTo>
                  <a:lnTo>
                    <a:pt x="113401" y="189249"/>
                  </a:lnTo>
                  <a:lnTo>
                    <a:pt x="111069" y="187684"/>
                  </a:lnTo>
                  <a:lnTo>
                    <a:pt x="109067" y="186049"/>
                  </a:lnTo>
                  <a:lnTo>
                    <a:pt x="107228" y="182881"/>
                  </a:lnTo>
                  <a:lnTo>
                    <a:pt x="106993" y="183616"/>
                  </a:lnTo>
                  <a:lnTo>
                    <a:pt x="106579" y="184281"/>
                  </a:lnTo>
                  <a:lnTo>
                    <a:pt x="104482" y="181793"/>
                  </a:lnTo>
                  <a:lnTo>
                    <a:pt x="102291" y="179806"/>
                  </a:lnTo>
                  <a:lnTo>
                    <a:pt x="100320" y="179094"/>
                  </a:lnTo>
                  <a:lnTo>
                    <a:pt x="99107" y="178437"/>
                  </a:lnTo>
                  <a:lnTo>
                    <a:pt x="97934" y="177381"/>
                  </a:lnTo>
                  <a:lnTo>
                    <a:pt x="95478" y="176286"/>
                  </a:lnTo>
                  <a:lnTo>
                    <a:pt x="89359" y="177866"/>
                  </a:lnTo>
                  <a:lnTo>
                    <a:pt x="81575" y="176638"/>
                  </a:lnTo>
                  <a:lnTo>
                    <a:pt x="78579" y="177811"/>
                  </a:lnTo>
                  <a:lnTo>
                    <a:pt x="77350" y="177084"/>
                  </a:lnTo>
                  <a:lnTo>
                    <a:pt x="76592" y="175730"/>
                  </a:lnTo>
                  <a:lnTo>
                    <a:pt x="77319" y="173414"/>
                  </a:lnTo>
                  <a:lnTo>
                    <a:pt x="77483" y="168564"/>
                  </a:lnTo>
                  <a:lnTo>
                    <a:pt x="78414" y="165153"/>
                  </a:lnTo>
                  <a:lnTo>
                    <a:pt x="77976" y="162555"/>
                  </a:lnTo>
                  <a:lnTo>
                    <a:pt x="78430" y="161335"/>
                  </a:lnTo>
                  <a:lnTo>
                    <a:pt x="78774" y="159668"/>
                  </a:lnTo>
                  <a:lnTo>
                    <a:pt x="77546" y="158988"/>
                  </a:lnTo>
                  <a:lnTo>
                    <a:pt x="72046" y="157666"/>
                  </a:lnTo>
                  <a:lnTo>
                    <a:pt x="70888" y="156617"/>
                  </a:lnTo>
                  <a:lnTo>
                    <a:pt x="69418" y="157822"/>
                  </a:lnTo>
                  <a:lnTo>
                    <a:pt x="62814" y="158495"/>
                  </a:lnTo>
                  <a:lnTo>
                    <a:pt x="60326" y="159504"/>
                  </a:lnTo>
                  <a:lnTo>
                    <a:pt x="58026" y="161445"/>
                  </a:lnTo>
                  <a:lnTo>
                    <a:pt x="57432" y="163901"/>
                  </a:lnTo>
                  <a:lnTo>
                    <a:pt x="58762" y="165521"/>
                  </a:lnTo>
                  <a:lnTo>
                    <a:pt x="59615" y="168329"/>
                  </a:lnTo>
                  <a:lnTo>
                    <a:pt x="57244" y="174463"/>
                  </a:lnTo>
                  <a:lnTo>
                    <a:pt x="56845" y="176286"/>
                  </a:lnTo>
                  <a:lnTo>
                    <a:pt x="57760" y="183780"/>
                  </a:lnTo>
                  <a:lnTo>
                    <a:pt x="57393" y="187888"/>
                  </a:lnTo>
                  <a:lnTo>
                    <a:pt x="56102" y="190642"/>
                  </a:lnTo>
                  <a:lnTo>
                    <a:pt x="54060" y="193114"/>
                  </a:lnTo>
                  <a:lnTo>
                    <a:pt x="53215" y="197299"/>
                  </a:lnTo>
                  <a:lnTo>
                    <a:pt x="51612" y="199240"/>
                  </a:lnTo>
                  <a:lnTo>
                    <a:pt x="49460" y="203668"/>
                  </a:lnTo>
                  <a:lnTo>
                    <a:pt x="48005" y="209183"/>
                  </a:lnTo>
                  <a:lnTo>
                    <a:pt x="46972" y="211733"/>
                  </a:lnTo>
                  <a:lnTo>
                    <a:pt x="46370" y="216428"/>
                  </a:lnTo>
                  <a:lnTo>
                    <a:pt x="41934" y="223539"/>
                  </a:lnTo>
                  <a:lnTo>
                    <a:pt x="40893" y="227552"/>
                  </a:lnTo>
                  <a:lnTo>
                    <a:pt x="39305" y="229070"/>
                  </a:lnTo>
                  <a:lnTo>
                    <a:pt x="39861" y="230267"/>
                  </a:lnTo>
                  <a:lnTo>
                    <a:pt x="39954" y="232270"/>
                  </a:lnTo>
                  <a:lnTo>
                    <a:pt x="39399" y="237613"/>
                  </a:lnTo>
                  <a:lnTo>
                    <a:pt x="39219" y="242042"/>
                  </a:lnTo>
                  <a:lnTo>
                    <a:pt x="39892" y="244412"/>
                  </a:lnTo>
                  <a:lnTo>
                    <a:pt x="42012" y="249114"/>
                  </a:lnTo>
                  <a:lnTo>
                    <a:pt x="41511" y="250475"/>
                  </a:lnTo>
                  <a:lnTo>
                    <a:pt x="41261" y="252415"/>
                  </a:lnTo>
                  <a:lnTo>
                    <a:pt x="43053" y="253292"/>
                  </a:lnTo>
                  <a:lnTo>
                    <a:pt x="44335" y="253550"/>
                  </a:lnTo>
                  <a:lnTo>
                    <a:pt x="51580" y="251328"/>
                  </a:lnTo>
                  <a:lnTo>
                    <a:pt x="54029" y="251899"/>
                  </a:lnTo>
                  <a:lnTo>
                    <a:pt x="54952" y="253972"/>
                  </a:lnTo>
                  <a:lnTo>
                    <a:pt x="55547" y="255779"/>
                  </a:lnTo>
                  <a:lnTo>
                    <a:pt x="56775" y="265527"/>
                  </a:lnTo>
                  <a:lnTo>
                    <a:pt x="57408" y="267335"/>
                  </a:lnTo>
                  <a:lnTo>
                    <a:pt x="58872" y="269056"/>
                  </a:lnTo>
                  <a:lnTo>
                    <a:pt x="60475" y="270886"/>
                  </a:lnTo>
                  <a:lnTo>
                    <a:pt x="61023" y="270558"/>
                  </a:lnTo>
                  <a:lnTo>
                    <a:pt x="61125" y="269877"/>
                  </a:lnTo>
                  <a:lnTo>
                    <a:pt x="61234" y="269111"/>
                  </a:lnTo>
                  <a:lnTo>
                    <a:pt x="62666" y="270957"/>
                  </a:lnTo>
                  <a:lnTo>
                    <a:pt x="63785" y="274399"/>
                  </a:lnTo>
                  <a:lnTo>
                    <a:pt x="67602" y="292589"/>
                  </a:lnTo>
                  <a:lnTo>
                    <a:pt x="68706" y="294897"/>
                  </a:lnTo>
                  <a:lnTo>
                    <a:pt x="69621" y="297330"/>
                  </a:lnTo>
                  <a:lnTo>
                    <a:pt x="67289" y="296148"/>
                  </a:lnTo>
                  <a:lnTo>
                    <a:pt x="66663" y="292112"/>
                  </a:lnTo>
                  <a:lnTo>
                    <a:pt x="65999" y="290414"/>
                  </a:lnTo>
                  <a:lnTo>
                    <a:pt x="65177" y="290164"/>
                  </a:lnTo>
                  <a:lnTo>
                    <a:pt x="63879" y="290195"/>
                  </a:lnTo>
                  <a:lnTo>
                    <a:pt x="63792" y="289475"/>
                  </a:lnTo>
                  <a:lnTo>
                    <a:pt x="64770" y="288161"/>
                  </a:lnTo>
                  <a:lnTo>
                    <a:pt x="64614" y="286580"/>
                  </a:lnTo>
                  <a:lnTo>
                    <a:pt x="63276" y="285282"/>
                  </a:lnTo>
                  <a:lnTo>
                    <a:pt x="61117" y="286314"/>
                  </a:lnTo>
                  <a:lnTo>
                    <a:pt x="61179" y="289146"/>
                  </a:lnTo>
                  <a:lnTo>
                    <a:pt x="62141" y="291314"/>
                  </a:lnTo>
                  <a:lnTo>
                    <a:pt x="65803" y="296164"/>
                  </a:lnTo>
                  <a:lnTo>
                    <a:pt x="66945" y="298190"/>
                  </a:lnTo>
                  <a:lnTo>
                    <a:pt x="68401" y="298769"/>
                  </a:lnTo>
                  <a:lnTo>
                    <a:pt x="70521" y="298449"/>
                  </a:lnTo>
                  <a:lnTo>
                    <a:pt x="73055" y="300514"/>
                  </a:lnTo>
                  <a:lnTo>
                    <a:pt x="75050" y="302431"/>
                  </a:lnTo>
                  <a:lnTo>
                    <a:pt x="80003" y="305364"/>
                  </a:lnTo>
                  <a:lnTo>
                    <a:pt x="82999" y="305051"/>
                  </a:lnTo>
                  <a:lnTo>
                    <a:pt x="86238" y="304324"/>
                  </a:lnTo>
                  <a:lnTo>
                    <a:pt x="88405" y="304512"/>
                  </a:lnTo>
                  <a:lnTo>
                    <a:pt x="90533" y="305263"/>
                  </a:lnTo>
                  <a:lnTo>
                    <a:pt x="93091" y="307711"/>
                  </a:lnTo>
                  <a:lnTo>
                    <a:pt x="97152" y="313845"/>
                  </a:lnTo>
                  <a:lnTo>
                    <a:pt x="103786" y="318946"/>
                  </a:lnTo>
                  <a:lnTo>
                    <a:pt x="103066" y="320213"/>
                  </a:lnTo>
                  <a:lnTo>
                    <a:pt x="102777" y="322146"/>
                  </a:lnTo>
                  <a:lnTo>
                    <a:pt x="100164" y="324720"/>
                  </a:lnTo>
                  <a:lnTo>
                    <a:pt x="99741" y="326206"/>
                  </a:lnTo>
                  <a:lnTo>
                    <a:pt x="98787" y="328092"/>
                  </a:lnTo>
                  <a:lnTo>
                    <a:pt x="96972" y="329101"/>
                  </a:lnTo>
                  <a:lnTo>
                    <a:pt x="95407" y="329288"/>
                  </a:lnTo>
                  <a:lnTo>
                    <a:pt x="94507" y="329109"/>
                  </a:lnTo>
                  <a:lnTo>
                    <a:pt x="93881" y="328733"/>
                  </a:lnTo>
                  <a:lnTo>
                    <a:pt x="92817" y="326949"/>
                  </a:lnTo>
                  <a:lnTo>
                    <a:pt x="92278" y="326410"/>
                  </a:lnTo>
                  <a:lnTo>
                    <a:pt x="91824" y="326284"/>
                  </a:lnTo>
                  <a:lnTo>
                    <a:pt x="88483" y="327513"/>
                  </a:lnTo>
                  <a:lnTo>
                    <a:pt x="85252" y="328874"/>
                  </a:lnTo>
                  <a:lnTo>
                    <a:pt x="84658" y="330094"/>
                  </a:lnTo>
                  <a:lnTo>
                    <a:pt x="83797" y="331518"/>
                  </a:lnTo>
                  <a:lnTo>
                    <a:pt x="82858" y="332082"/>
                  </a:lnTo>
                  <a:lnTo>
                    <a:pt x="82115" y="332222"/>
                  </a:lnTo>
                  <a:lnTo>
                    <a:pt x="81403" y="331385"/>
                  </a:lnTo>
                  <a:lnTo>
                    <a:pt x="80167" y="330298"/>
                  </a:lnTo>
                  <a:lnTo>
                    <a:pt x="79212" y="329281"/>
                  </a:lnTo>
                  <a:lnTo>
                    <a:pt x="79455" y="327638"/>
                  </a:lnTo>
                  <a:lnTo>
                    <a:pt x="81270" y="325220"/>
                  </a:lnTo>
                  <a:lnTo>
                    <a:pt x="81505" y="323530"/>
                  </a:lnTo>
                  <a:lnTo>
                    <a:pt x="81278" y="320620"/>
                  </a:lnTo>
                  <a:lnTo>
                    <a:pt x="80785" y="318946"/>
                  </a:lnTo>
                  <a:lnTo>
                    <a:pt x="80261" y="318891"/>
                  </a:lnTo>
                  <a:lnTo>
                    <a:pt x="79369" y="318617"/>
                  </a:lnTo>
                  <a:lnTo>
                    <a:pt x="76850" y="318891"/>
                  </a:lnTo>
                  <a:lnTo>
                    <a:pt x="75590" y="316998"/>
                  </a:lnTo>
                  <a:lnTo>
                    <a:pt x="75097" y="314917"/>
                  </a:lnTo>
                  <a:lnTo>
                    <a:pt x="74237" y="314174"/>
                  </a:lnTo>
                  <a:lnTo>
                    <a:pt x="73384" y="313720"/>
                  </a:lnTo>
                  <a:lnTo>
                    <a:pt x="71499" y="314440"/>
                  </a:lnTo>
                  <a:lnTo>
                    <a:pt x="70051" y="314009"/>
                  </a:lnTo>
                  <a:lnTo>
                    <a:pt x="65255" y="312202"/>
                  </a:lnTo>
                  <a:lnTo>
                    <a:pt x="63417" y="309284"/>
                  </a:lnTo>
                  <a:lnTo>
                    <a:pt x="62431" y="309198"/>
                  </a:lnTo>
                  <a:lnTo>
                    <a:pt x="61563" y="309519"/>
                  </a:lnTo>
                  <a:lnTo>
                    <a:pt x="61218" y="310184"/>
                  </a:lnTo>
                  <a:lnTo>
                    <a:pt x="60710" y="313540"/>
                  </a:lnTo>
                  <a:lnTo>
                    <a:pt x="60295" y="314565"/>
                  </a:lnTo>
                  <a:lnTo>
                    <a:pt x="54796" y="307805"/>
                  </a:lnTo>
                  <a:lnTo>
                    <a:pt x="51009" y="305020"/>
                  </a:lnTo>
                  <a:lnTo>
                    <a:pt x="51541" y="299974"/>
                  </a:lnTo>
                  <a:lnTo>
                    <a:pt x="50391" y="298996"/>
                  </a:lnTo>
                  <a:lnTo>
                    <a:pt x="48951" y="298902"/>
                  </a:lnTo>
                  <a:lnTo>
                    <a:pt x="47864" y="297502"/>
                  </a:lnTo>
                  <a:lnTo>
                    <a:pt x="48826" y="294498"/>
                  </a:lnTo>
                  <a:lnTo>
                    <a:pt x="47340" y="295069"/>
                  </a:lnTo>
                  <a:lnTo>
                    <a:pt x="45282" y="294959"/>
                  </a:lnTo>
                  <a:lnTo>
                    <a:pt x="43592" y="294130"/>
                  </a:lnTo>
                  <a:lnTo>
                    <a:pt x="42317" y="289968"/>
                  </a:lnTo>
                  <a:lnTo>
                    <a:pt x="41503" y="288700"/>
                  </a:lnTo>
                  <a:lnTo>
                    <a:pt x="39743" y="286518"/>
                  </a:lnTo>
                  <a:lnTo>
                    <a:pt x="37420" y="286518"/>
                  </a:lnTo>
                  <a:lnTo>
                    <a:pt x="36645" y="285469"/>
                  </a:lnTo>
                  <a:lnTo>
                    <a:pt x="36833" y="282778"/>
                  </a:lnTo>
                  <a:lnTo>
                    <a:pt x="35135" y="281128"/>
                  </a:lnTo>
                  <a:lnTo>
                    <a:pt x="32905" y="279782"/>
                  </a:lnTo>
                  <a:lnTo>
                    <a:pt x="31075" y="278992"/>
                  </a:lnTo>
                  <a:lnTo>
                    <a:pt x="29205" y="274650"/>
                  </a:lnTo>
                  <a:lnTo>
                    <a:pt x="27734" y="273586"/>
                  </a:lnTo>
                  <a:lnTo>
                    <a:pt x="26482" y="272717"/>
                  </a:lnTo>
                  <a:lnTo>
                    <a:pt x="24738" y="273304"/>
                  </a:lnTo>
                  <a:lnTo>
                    <a:pt x="24167" y="274869"/>
                  </a:lnTo>
                  <a:lnTo>
                    <a:pt x="23009" y="276378"/>
                  </a:lnTo>
                  <a:lnTo>
                    <a:pt x="21687" y="276191"/>
                  </a:lnTo>
                  <a:lnTo>
                    <a:pt x="20474" y="275330"/>
                  </a:lnTo>
                  <a:lnTo>
                    <a:pt x="18996" y="270988"/>
                  </a:lnTo>
                  <a:lnTo>
                    <a:pt x="18753" y="268328"/>
                  </a:lnTo>
                  <a:lnTo>
                    <a:pt x="19082" y="263384"/>
                  </a:lnTo>
                  <a:lnTo>
                    <a:pt x="20928" y="258948"/>
                  </a:lnTo>
                  <a:lnTo>
                    <a:pt x="21921" y="251844"/>
                  </a:lnTo>
                  <a:lnTo>
                    <a:pt x="23494" y="247377"/>
                  </a:lnTo>
                  <a:lnTo>
                    <a:pt x="24597" y="245859"/>
                  </a:lnTo>
                  <a:lnTo>
                    <a:pt x="26107" y="239749"/>
                  </a:lnTo>
                  <a:lnTo>
                    <a:pt x="29197" y="231934"/>
                  </a:lnTo>
                  <a:lnTo>
                    <a:pt x="29549" y="230259"/>
                  </a:lnTo>
                  <a:lnTo>
                    <a:pt x="30175" y="228382"/>
                  </a:lnTo>
                  <a:lnTo>
                    <a:pt x="30644" y="226606"/>
                  </a:lnTo>
                  <a:lnTo>
                    <a:pt x="30801" y="223805"/>
                  </a:lnTo>
                  <a:lnTo>
                    <a:pt x="30402" y="222334"/>
                  </a:lnTo>
                  <a:lnTo>
                    <a:pt x="30402" y="221505"/>
                  </a:lnTo>
                  <a:lnTo>
                    <a:pt x="31051" y="220449"/>
                  </a:lnTo>
                  <a:lnTo>
                    <a:pt x="33250" y="218673"/>
                  </a:lnTo>
                  <a:lnTo>
                    <a:pt x="36293" y="215747"/>
                  </a:lnTo>
                  <a:lnTo>
                    <a:pt x="39907" y="211632"/>
                  </a:lnTo>
                  <a:lnTo>
                    <a:pt x="43616" y="205311"/>
                  </a:lnTo>
                  <a:lnTo>
                    <a:pt x="45454" y="201641"/>
                  </a:lnTo>
                  <a:lnTo>
                    <a:pt x="46229" y="200343"/>
                  </a:lnTo>
                  <a:lnTo>
                    <a:pt x="47042" y="199936"/>
                  </a:lnTo>
                  <a:lnTo>
                    <a:pt x="48310" y="198676"/>
                  </a:lnTo>
                  <a:lnTo>
                    <a:pt x="49178" y="197284"/>
                  </a:lnTo>
                  <a:lnTo>
                    <a:pt x="49225" y="196580"/>
                  </a:lnTo>
                  <a:lnTo>
                    <a:pt x="47215" y="189703"/>
                  </a:lnTo>
                  <a:lnTo>
                    <a:pt x="45892" y="187457"/>
                  </a:lnTo>
                  <a:lnTo>
                    <a:pt x="45227" y="184805"/>
                  </a:lnTo>
                  <a:lnTo>
                    <a:pt x="44868" y="182889"/>
                  </a:lnTo>
                  <a:lnTo>
                    <a:pt x="44383" y="181128"/>
                  </a:lnTo>
                  <a:lnTo>
                    <a:pt x="44617" y="179470"/>
                  </a:lnTo>
                  <a:lnTo>
                    <a:pt x="43890" y="178437"/>
                  </a:lnTo>
                  <a:lnTo>
                    <a:pt x="42247" y="177131"/>
                  </a:lnTo>
                  <a:lnTo>
                    <a:pt x="40541" y="175182"/>
                  </a:lnTo>
                  <a:lnTo>
                    <a:pt x="39524" y="171998"/>
                  </a:lnTo>
                  <a:lnTo>
                    <a:pt x="39524" y="170222"/>
                  </a:lnTo>
                  <a:lnTo>
                    <a:pt x="38437" y="168666"/>
                  </a:lnTo>
                  <a:lnTo>
                    <a:pt x="38069" y="167038"/>
                  </a:lnTo>
                  <a:lnTo>
                    <a:pt x="38726" y="165481"/>
                  </a:lnTo>
                  <a:lnTo>
                    <a:pt x="39579" y="164136"/>
                  </a:lnTo>
                  <a:lnTo>
                    <a:pt x="39477" y="158221"/>
                  </a:lnTo>
                  <a:lnTo>
                    <a:pt x="39133" y="156453"/>
                  </a:lnTo>
                  <a:lnTo>
                    <a:pt x="38710" y="153292"/>
                  </a:lnTo>
                  <a:lnTo>
                    <a:pt x="37600" y="150906"/>
                  </a:lnTo>
                  <a:lnTo>
                    <a:pt x="36027" y="148113"/>
                  </a:lnTo>
                  <a:lnTo>
                    <a:pt x="34243" y="145805"/>
                  </a:lnTo>
                  <a:lnTo>
                    <a:pt x="29580" y="141628"/>
                  </a:lnTo>
                  <a:lnTo>
                    <a:pt x="26256" y="138835"/>
                  </a:lnTo>
                  <a:lnTo>
                    <a:pt x="24612" y="136284"/>
                  </a:lnTo>
                  <a:lnTo>
                    <a:pt x="22524" y="133351"/>
                  </a:lnTo>
                  <a:lnTo>
                    <a:pt x="21030" y="131238"/>
                  </a:lnTo>
                  <a:lnTo>
                    <a:pt x="19144" y="128571"/>
                  </a:lnTo>
                  <a:lnTo>
                    <a:pt x="18182" y="124932"/>
                  </a:lnTo>
                  <a:lnTo>
                    <a:pt x="17650" y="121052"/>
                  </a:lnTo>
                  <a:lnTo>
                    <a:pt x="17939" y="119769"/>
                  </a:lnTo>
                  <a:lnTo>
                    <a:pt x="18839" y="118924"/>
                  </a:lnTo>
                  <a:lnTo>
                    <a:pt x="20020" y="118244"/>
                  </a:lnTo>
                  <a:lnTo>
                    <a:pt x="20975" y="118087"/>
                  </a:lnTo>
                  <a:lnTo>
                    <a:pt x="23666" y="116303"/>
                  </a:lnTo>
                  <a:lnTo>
                    <a:pt x="25536" y="116460"/>
                  </a:lnTo>
                  <a:lnTo>
                    <a:pt x="25974" y="116076"/>
                  </a:lnTo>
                  <a:lnTo>
                    <a:pt x="26154" y="115263"/>
                  </a:lnTo>
                  <a:lnTo>
                    <a:pt x="25911" y="111727"/>
                  </a:lnTo>
                  <a:lnTo>
                    <a:pt x="25997" y="106993"/>
                  </a:lnTo>
                  <a:lnTo>
                    <a:pt x="26342" y="103136"/>
                  </a:lnTo>
                  <a:lnTo>
                    <a:pt x="26748" y="100594"/>
                  </a:lnTo>
                  <a:lnTo>
                    <a:pt x="31709" y="97637"/>
                  </a:lnTo>
                  <a:lnTo>
                    <a:pt x="32749" y="96354"/>
                  </a:lnTo>
                  <a:lnTo>
                    <a:pt x="33250" y="94969"/>
                  </a:lnTo>
                  <a:lnTo>
                    <a:pt x="33250" y="93748"/>
                  </a:lnTo>
                  <a:lnTo>
                    <a:pt x="32827" y="92786"/>
                  </a:lnTo>
                  <a:lnTo>
                    <a:pt x="32084" y="92254"/>
                  </a:lnTo>
                  <a:lnTo>
                    <a:pt x="28877" y="94804"/>
                  </a:lnTo>
                  <a:lnTo>
                    <a:pt x="28251" y="94241"/>
                  </a:lnTo>
                  <a:lnTo>
                    <a:pt x="26780" y="90048"/>
                  </a:lnTo>
                  <a:lnTo>
                    <a:pt x="26146" y="88765"/>
                  </a:lnTo>
                  <a:lnTo>
                    <a:pt x="25231" y="87231"/>
                  </a:lnTo>
                  <a:lnTo>
                    <a:pt x="24245" y="85088"/>
                  </a:lnTo>
                  <a:lnTo>
                    <a:pt x="24089" y="81379"/>
                  </a:lnTo>
                  <a:lnTo>
                    <a:pt x="23377" y="79541"/>
                  </a:lnTo>
                  <a:lnTo>
                    <a:pt x="19371" y="75621"/>
                  </a:lnTo>
                  <a:lnTo>
                    <a:pt x="17579" y="73509"/>
                  </a:lnTo>
                  <a:lnTo>
                    <a:pt x="15131" y="70458"/>
                  </a:lnTo>
                  <a:lnTo>
                    <a:pt x="12197" y="66796"/>
                  </a:lnTo>
                  <a:lnTo>
                    <a:pt x="9201" y="63409"/>
                  </a:lnTo>
                  <a:lnTo>
                    <a:pt x="7792" y="61242"/>
                  </a:lnTo>
                  <a:lnTo>
                    <a:pt x="7300" y="60749"/>
                  </a:lnTo>
                  <a:lnTo>
                    <a:pt x="7135" y="59912"/>
                  </a:lnTo>
                  <a:lnTo>
                    <a:pt x="8043" y="57581"/>
                  </a:lnTo>
                  <a:lnTo>
                    <a:pt x="7589" y="55233"/>
                  </a:lnTo>
                  <a:lnTo>
                    <a:pt x="6103" y="52104"/>
                  </a:lnTo>
                  <a:lnTo>
                    <a:pt x="5461" y="50164"/>
                  </a:lnTo>
                  <a:lnTo>
                    <a:pt x="5672" y="49421"/>
                  </a:lnTo>
                  <a:lnTo>
                    <a:pt x="4952" y="49131"/>
                  </a:lnTo>
                  <a:lnTo>
                    <a:pt x="3286" y="49295"/>
                  </a:lnTo>
                  <a:lnTo>
                    <a:pt x="1690" y="47825"/>
                  </a:lnTo>
                  <a:lnTo>
                    <a:pt x="149" y="44727"/>
                  </a:lnTo>
                  <a:lnTo>
                    <a:pt x="0" y="44179"/>
                  </a:lnTo>
                  <a:lnTo>
                    <a:pt x="501" y="44187"/>
                  </a:lnTo>
                  <a:lnTo>
                    <a:pt x="2433" y="44719"/>
                  </a:lnTo>
                  <a:lnTo>
                    <a:pt x="3090" y="44640"/>
                  </a:lnTo>
                  <a:lnTo>
                    <a:pt x="4459" y="43929"/>
                  </a:lnTo>
                  <a:lnTo>
                    <a:pt x="6533" y="43178"/>
                  </a:lnTo>
                  <a:lnTo>
                    <a:pt x="7761" y="42927"/>
                  </a:lnTo>
                  <a:lnTo>
                    <a:pt x="8168" y="42560"/>
                  </a:lnTo>
                  <a:lnTo>
                    <a:pt x="8340" y="41808"/>
                  </a:lnTo>
                  <a:lnTo>
                    <a:pt x="7284" y="34642"/>
                  </a:lnTo>
                  <a:lnTo>
                    <a:pt x="7464" y="33148"/>
                  </a:lnTo>
                  <a:lnTo>
                    <a:pt x="9427" y="30050"/>
                  </a:lnTo>
                  <a:lnTo>
                    <a:pt x="9208" y="26921"/>
                  </a:lnTo>
                  <a:lnTo>
                    <a:pt x="9709" y="22430"/>
                  </a:lnTo>
                  <a:lnTo>
                    <a:pt x="11899" y="19355"/>
                  </a:lnTo>
                  <a:lnTo>
                    <a:pt x="13543" y="17939"/>
                  </a:lnTo>
                  <a:lnTo>
                    <a:pt x="14059" y="15717"/>
                  </a:lnTo>
                  <a:lnTo>
                    <a:pt x="14810" y="15248"/>
                  </a:lnTo>
                  <a:lnTo>
                    <a:pt x="16171" y="15420"/>
                  </a:lnTo>
                  <a:lnTo>
                    <a:pt x="18980" y="17079"/>
                  </a:lnTo>
                  <a:lnTo>
                    <a:pt x="20177" y="17157"/>
                  </a:lnTo>
                  <a:lnTo>
                    <a:pt x="21882" y="17110"/>
                  </a:lnTo>
                  <a:lnTo>
                    <a:pt x="23713" y="16985"/>
                  </a:lnTo>
                  <a:lnTo>
                    <a:pt x="24566" y="16828"/>
                  </a:lnTo>
                  <a:lnTo>
                    <a:pt x="30426" y="15209"/>
                  </a:lnTo>
                  <a:lnTo>
                    <a:pt x="31716" y="15037"/>
                  </a:lnTo>
                  <a:lnTo>
                    <a:pt x="32953" y="15240"/>
                  </a:lnTo>
                  <a:lnTo>
                    <a:pt x="33852" y="15162"/>
                  </a:lnTo>
                  <a:lnTo>
                    <a:pt x="34752" y="14419"/>
                  </a:lnTo>
                  <a:lnTo>
                    <a:pt x="35394" y="13112"/>
                  </a:lnTo>
                  <a:lnTo>
                    <a:pt x="36129" y="8919"/>
                  </a:lnTo>
                  <a:lnTo>
                    <a:pt x="36551" y="8176"/>
                  </a:lnTo>
                  <a:lnTo>
                    <a:pt x="37310" y="7581"/>
                  </a:lnTo>
                  <a:lnTo>
                    <a:pt x="38554" y="7182"/>
                  </a:lnTo>
                  <a:lnTo>
                    <a:pt x="40009" y="7213"/>
                  </a:lnTo>
                  <a:lnTo>
                    <a:pt x="41910" y="8019"/>
                  </a:lnTo>
                  <a:lnTo>
                    <a:pt x="43100" y="8050"/>
                  </a:lnTo>
                  <a:lnTo>
                    <a:pt x="44445" y="7714"/>
                  </a:lnTo>
                  <a:lnTo>
                    <a:pt x="45587" y="7135"/>
                  </a:lnTo>
                  <a:lnTo>
                    <a:pt x="46346" y="6400"/>
                  </a:lnTo>
                  <a:lnTo>
                    <a:pt x="46690" y="5516"/>
                  </a:lnTo>
                  <a:lnTo>
                    <a:pt x="46385" y="3818"/>
                  </a:lnTo>
                  <a:lnTo>
                    <a:pt x="45517" y="1690"/>
                  </a:lnTo>
                  <a:lnTo>
                    <a:pt x="45759" y="1432"/>
                  </a:lnTo>
                  <a:lnTo>
                    <a:pt x="47356" y="1901"/>
                  </a:lnTo>
                  <a:lnTo>
                    <a:pt x="49702" y="2425"/>
                  </a:lnTo>
                  <a:lnTo>
                    <a:pt x="51494" y="2308"/>
                  </a:lnTo>
                  <a:lnTo>
                    <a:pt x="52660" y="1940"/>
                  </a:lnTo>
                  <a:lnTo>
                    <a:pt x="53802" y="931"/>
                  </a:lnTo>
                  <a:lnTo>
                    <a:pt x="55242" y="0"/>
                  </a:lnTo>
                  <a:lnTo>
                    <a:pt x="56642" y="211"/>
                  </a:lnTo>
                  <a:lnTo>
                    <a:pt x="57729" y="1040"/>
                  </a:lnTo>
                  <a:lnTo>
                    <a:pt x="60319" y="2605"/>
                  </a:lnTo>
                  <a:close/>
                  <a:moveTo>
                    <a:pt x="110913" y="191995"/>
                  </a:moveTo>
                  <a:lnTo>
                    <a:pt x="110984" y="192527"/>
                  </a:lnTo>
                  <a:lnTo>
                    <a:pt x="109841" y="192120"/>
                  </a:lnTo>
                  <a:lnTo>
                    <a:pt x="109442" y="192308"/>
                  </a:lnTo>
                  <a:lnTo>
                    <a:pt x="108167" y="192159"/>
                  </a:lnTo>
                  <a:lnTo>
                    <a:pt x="107541" y="189069"/>
                  </a:lnTo>
                  <a:lnTo>
                    <a:pt x="107635" y="188341"/>
                  </a:lnTo>
                  <a:lnTo>
                    <a:pt x="108543" y="188568"/>
                  </a:lnTo>
                  <a:lnTo>
                    <a:pt x="109841" y="190102"/>
                  </a:lnTo>
                  <a:lnTo>
                    <a:pt x="110506" y="191166"/>
                  </a:lnTo>
                  <a:lnTo>
                    <a:pt x="110913" y="191995"/>
                  </a:lnTo>
                  <a:close/>
                  <a:moveTo>
                    <a:pt x="114856" y="198950"/>
                  </a:moveTo>
                  <a:lnTo>
                    <a:pt x="114496" y="201274"/>
                  </a:lnTo>
                  <a:lnTo>
                    <a:pt x="113244" y="200319"/>
                  </a:lnTo>
                  <a:lnTo>
                    <a:pt x="113542" y="199146"/>
                  </a:lnTo>
                  <a:lnTo>
                    <a:pt x="114035" y="198614"/>
                  </a:lnTo>
                  <a:lnTo>
                    <a:pt x="114856" y="198950"/>
                  </a:lnTo>
                  <a:close/>
                  <a:moveTo>
                    <a:pt x="59263" y="242902"/>
                  </a:moveTo>
                  <a:lnTo>
                    <a:pt x="59052" y="243270"/>
                  </a:lnTo>
                  <a:lnTo>
                    <a:pt x="58199" y="242566"/>
                  </a:lnTo>
                  <a:lnTo>
                    <a:pt x="57596" y="241768"/>
                  </a:lnTo>
                  <a:lnTo>
                    <a:pt x="57276" y="240751"/>
                  </a:lnTo>
                  <a:lnTo>
                    <a:pt x="58590" y="240790"/>
                  </a:lnTo>
                  <a:lnTo>
                    <a:pt x="59239" y="241729"/>
                  </a:lnTo>
                  <a:lnTo>
                    <a:pt x="59263" y="242902"/>
                  </a:lnTo>
                  <a:close/>
                  <a:moveTo>
                    <a:pt x="59184" y="245351"/>
                  </a:moveTo>
                  <a:lnTo>
                    <a:pt x="59286" y="246602"/>
                  </a:lnTo>
                  <a:lnTo>
                    <a:pt x="58809" y="248105"/>
                  </a:lnTo>
                  <a:lnTo>
                    <a:pt x="56806" y="248989"/>
                  </a:lnTo>
                  <a:lnTo>
                    <a:pt x="56118" y="247784"/>
                  </a:lnTo>
                  <a:lnTo>
                    <a:pt x="56298" y="245930"/>
                  </a:lnTo>
                  <a:lnTo>
                    <a:pt x="56603" y="245460"/>
                  </a:lnTo>
                  <a:lnTo>
                    <a:pt x="58566" y="245554"/>
                  </a:lnTo>
                  <a:lnTo>
                    <a:pt x="59184" y="245351"/>
                  </a:lnTo>
                  <a:close/>
                  <a:moveTo>
                    <a:pt x="20474" y="257172"/>
                  </a:moveTo>
                  <a:lnTo>
                    <a:pt x="19230" y="257407"/>
                  </a:lnTo>
                  <a:lnTo>
                    <a:pt x="19394" y="256202"/>
                  </a:lnTo>
                  <a:lnTo>
                    <a:pt x="19723" y="255443"/>
                  </a:lnTo>
                  <a:lnTo>
                    <a:pt x="20325" y="255240"/>
                  </a:lnTo>
                  <a:lnTo>
                    <a:pt x="20576" y="256538"/>
                  </a:lnTo>
                  <a:lnTo>
                    <a:pt x="20474" y="257172"/>
                  </a:lnTo>
                  <a:close/>
                  <a:moveTo>
                    <a:pt x="22704" y="282520"/>
                  </a:moveTo>
                  <a:lnTo>
                    <a:pt x="22469" y="284139"/>
                  </a:lnTo>
                  <a:lnTo>
                    <a:pt x="21569" y="284116"/>
                  </a:lnTo>
                  <a:lnTo>
                    <a:pt x="20654" y="285156"/>
                  </a:lnTo>
                  <a:lnTo>
                    <a:pt x="20224" y="285297"/>
                  </a:lnTo>
                  <a:lnTo>
                    <a:pt x="19481" y="281996"/>
                  </a:lnTo>
                  <a:lnTo>
                    <a:pt x="20333" y="277364"/>
                  </a:lnTo>
                  <a:lnTo>
                    <a:pt x="20795" y="276707"/>
                  </a:lnTo>
                  <a:lnTo>
                    <a:pt x="21428" y="277935"/>
                  </a:lnTo>
                  <a:lnTo>
                    <a:pt x="23267" y="278483"/>
                  </a:lnTo>
                  <a:lnTo>
                    <a:pt x="22469" y="281151"/>
                  </a:lnTo>
                  <a:lnTo>
                    <a:pt x="22704" y="282520"/>
                  </a:lnTo>
                  <a:close/>
                  <a:moveTo>
                    <a:pt x="26709" y="281816"/>
                  </a:moveTo>
                  <a:lnTo>
                    <a:pt x="26451" y="282184"/>
                  </a:lnTo>
                  <a:lnTo>
                    <a:pt x="25333" y="277967"/>
                  </a:lnTo>
                  <a:lnTo>
                    <a:pt x="26983" y="279101"/>
                  </a:lnTo>
                  <a:lnTo>
                    <a:pt x="26709" y="281816"/>
                  </a:lnTo>
                  <a:close/>
                  <a:moveTo>
                    <a:pt x="37396" y="289342"/>
                  </a:moveTo>
                  <a:lnTo>
                    <a:pt x="37967" y="291994"/>
                  </a:lnTo>
                  <a:lnTo>
                    <a:pt x="37161" y="291454"/>
                  </a:lnTo>
                  <a:lnTo>
                    <a:pt x="36497" y="290297"/>
                  </a:lnTo>
                  <a:lnTo>
                    <a:pt x="36504" y="288599"/>
                  </a:lnTo>
                  <a:lnTo>
                    <a:pt x="36669" y="288364"/>
                  </a:lnTo>
                  <a:lnTo>
                    <a:pt x="37396" y="289342"/>
                  </a:lnTo>
                  <a:close/>
                  <a:moveTo>
                    <a:pt x="50227" y="312859"/>
                  </a:moveTo>
                  <a:lnTo>
                    <a:pt x="49812" y="312992"/>
                  </a:lnTo>
                  <a:lnTo>
                    <a:pt x="48991" y="311216"/>
                  </a:lnTo>
                  <a:lnTo>
                    <a:pt x="50031" y="308643"/>
                  </a:lnTo>
                  <a:lnTo>
                    <a:pt x="51071" y="311795"/>
                  </a:lnTo>
                  <a:lnTo>
                    <a:pt x="50227" y="31285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4" name="Freeform: Shape 793">
              <a:extLst>
                <a:ext uri="{FF2B5EF4-FFF2-40B4-BE49-F238E27FC236}">
                  <a16:creationId xmlns:a16="http://schemas.microsoft.com/office/drawing/2014/main" id="{33C5C705-A388-9CF2-9991-ED189BF65EB7}"/>
                </a:ext>
              </a:extLst>
            </p:cNvPr>
            <p:cNvSpPr>
              <a:spLocks/>
            </p:cNvSpPr>
            <p:nvPr/>
          </p:nvSpPr>
          <p:spPr>
            <a:xfrm>
              <a:off x="8729698" y="3664519"/>
              <a:ext cx="170543" cy="122241"/>
            </a:xfrm>
            <a:custGeom>
              <a:avLst/>
              <a:gdLst>
                <a:gd name="connsiteX0" fmla="*/ 79181 w 170543"/>
                <a:gd name="connsiteY0" fmla="*/ 22954 h 122241"/>
                <a:gd name="connsiteX1" fmla="*/ 79251 w 170543"/>
                <a:gd name="connsiteY1" fmla="*/ 23478 h 122241"/>
                <a:gd name="connsiteX2" fmla="*/ 78931 w 170543"/>
                <a:gd name="connsiteY2" fmla="*/ 24425 h 122241"/>
                <a:gd name="connsiteX3" fmla="*/ 74369 w 170543"/>
                <a:gd name="connsiteY3" fmla="*/ 26036 h 122241"/>
                <a:gd name="connsiteX4" fmla="*/ 72297 w 170543"/>
                <a:gd name="connsiteY4" fmla="*/ 27398 h 122241"/>
                <a:gd name="connsiteX5" fmla="*/ 71851 w 170543"/>
                <a:gd name="connsiteY5" fmla="*/ 29815 h 122241"/>
                <a:gd name="connsiteX6" fmla="*/ 71303 w 170543"/>
                <a:gd name="connsiteY6" fmla="*/ 30511 h 122241"/>
                <a:gd name="connsiteX7" fmla="*/ 70380 w 170543"/>
                <a:gd name="connsiteY7" fmla="*/ 31082 h 122241"/>
                <a:gd name="connsiteX8" fmla="*/ 69464 w 170543"/>
                <a:gd name="connsiteY8" fmla="*/ 31215 h 122241"/>
                <a:gd name="connsiteX9" fmla="*/ 68064 w 170543"/>
                <a:gd name="connsiteY9" fmla="*/ 28375 h 122241"/>
                <a:gd name="connsiteX10" fmla="*/ 66468 w 170543"/>
                <a:gd name="connsiteY10" fmla="*/ 27789 h 122241"/>
                <a:gd name="connsiteX11" fmla="*/ 64176 w 170543"/>
                <a:gd name="connsiteY11" fmla="*/ 26787 h 122241"/>
                <a:gd name="connsiteX12" fmla="*/ 59724 w 170543"/>
                <a:gd name="connsiteY12" fmla="*/ 24847 h 122241"/>
                <a:gd name="connsiteX13" fmla="*/ 57424 w 170543"/>
                <a:gd name="connsiteY13" fmla="*/ 24002 h 122241"/>
                <a:gd name="connsiteX14" fmla="*/ 53004 w 170543"/>
                <a:gd name="connsiteY14" fmla="*/ 25270 h 122241"/>
                <a:gd name="connsiteX15" fmla="*/ 47840 w 170543"/>
                <a:gd name="connsiteY15" fmla="*/ 27006 h 122241"/>
                <a:gd name="connsiteX16" fmla="*/ 47035 w 170543"/>
                <a:gd name="connsiteY16" fmla="*/ 28062 h 122241"/>
                <a:gd name="connsiteX17" fmla="*/ 46487 w 170543"/>
                <a:gd name="connsiteY17" fmla="*/ 29197 h 122241"/>
                <a:gd name="connsiteX18" fmla="*/ 46542 w 170543"/>
                <a:gd name="connsiteY18" fmla="*/ 30057 h 122241"/>
                <a:gd name="connsiteX19" fmla="*/ 46917 w 170543"/>
                <a:gd name="connsiteY19" fmla="*/ 31208 h 122241"/>
                <a:gd name="connsiteX20" fmla="*/ 46659 w 170543"/>
                <a:gd name="connsiteY20" fmla="*/ 32084 h 122241"/>
                <a:gd name="connsiteX21" fmla="*/ 45689 w 170543"/>
                <a:gd name="connsiteY21" fmla="*/ 32366 h 122241"/>
                <a:gd name="connsiteX22" fmla="*/ 44226 w 170543"/>
                <a:gd name="connsiteY22" fmla="*/ 31301 h 122241"/>
                <a:gd name="connsiteX23" fmla="*/ 42951 w 170543"/>
                <a:gd name="connsiteY23" fmla="*/ 30683 h 122241"/>
                <a:gd name="connsiteX24" fmla="*/ 42325 w 170543"/>
                <a:gd name="connsiteY24" fmla="*/ 32139 h 122241"/>
                <a:gd name="connsiteX25" fmla="*/ 41574 w 170543"/>
                <a:gd name="connsiteY25" fmla="*/ 34720 h 122241"/>
                <a:gd name="connsiteX26" fmla="*/ 41230 w 170543"/>
                <a:gd name="connsiteY26" fmla="*/ 36598 h 122241"/>
                <a:gd name="connsiteX27" fmla="*/ 42356 w 170543"/>
                <a:gd name="connsiteY27" fmla="*/ 39305 h 122241"/>
                <a:gd name="connsiteX28" fmla="*/ 42740 w 170543"/>
                <a:gd name="connsiteY28" fmla="*/ 43303 h 122241"/>
                <a:gd name="connsiteX29" fmla="*/ 44805 w 170543"/>
                <a:gd name="connsiteY29" fmla="*/ 43091 h 122241"/>
                <a:gd name="connsiteX30" fmla="*/ 46377 w 170543"/>
                <a:gd name="connsiteY30" fmla="*/ 43099 h 122241"/>
                <a:gd name="connsiteX31" fmla="*/ 49350 w 170543"/>
                <a:gd name="connsiteY31" fmla="*/ 41918 h 122241"/>
                <a:gd name="connsiteX32" fmla="*/ 50845 w 170543"/>
                <a:gd name="connsiteY32" fmla="*/ 41886 h 122241"/>
                <a:gd name="connsiteX33" fmla="*/ 53152 w 170543"/>
                <a:gd name="connsiteY33" fmla="*/ 42403 h 122241"/>
                <a:gd name="connsiteX34" fmla="*/ 57197 w 170543"/>
                <a:gd name="connsiteY34" fmla="*/ 42505 h 122241"/>
                <a:gd name="connsiteX35" fmla="*/ 60389 w 170543"/>
                <a:gd name="connsiteY35" fmla="*/ 42293 h 122241"/>
                <a:gd name="connsiteX36" fmla="*/ 61164 w 170543"/>
                <a:gd name="connsiteY36" fmla="*/ 42379 h 122241"/>
                <a:gd name="connsiteX37" fmla="*/ 61922 w 170543"/>
                <a:gd name="connsiteY37" fmla="*/ 41620 h 122241"/>
                <a:gd name="connsiteX38" fmla="*/ 62760 w 170543"/>
                <a:gd name="connsiteY38" fmla="*/ 41886 h 122241"/>
                <a:gd name="connsiteX39" fmla="*/ 63542 w 170543"/>
                <a:gd name="connsiteY39" fmla="*/ 42802 h 122241"/>
                <a:gd name="connsiteX40" fmla="*/ 66773 w 170543"/>
                <a:gd name="connsiteY40" fmla="*/ 41691 h 122241"/>
                <a:gd name="connsiteX41" fmla="*/ 69175 w 170543"/>
                <a:gd name="connsiteY41" fmla="*/ 41535 h 122241"/>
                <a:gd name="connsiteX42" fmla="*/ 70646 w 170543"/>
                <a:gd name="connsiteY42" fmla="*/ 41863 h 122241"/>
                <a:gd name="connsiteX43" fmla="*/ 71514 w 170543"/>
                <a:gd name="connsiteY43" fmla="*/ 42192 h 122241"/>
                <a:gd name="connsiteX44" fmla="*/ 73071 w 170543"/>
                <a:gd name="connsiteY44" fmla="*/ 44836 h 122241"/>
                <a:gd name="connsiteX45" fmla="*/ 74260 w 170543"/>
                <a:gd name="connsiteY45" fmla="*/ 46471 h 122241"/>
                <a:gd name="connsiteX46" fmla="*/ 75715 w 170543"/>
                <a:gd name="connsiteY46" fmla="*/ 46995 h 122241"/>
                <a:gd name="connsiteX47" fmla="*/ 80229 w 170543"/>
                <a:gd name="connsiteY47" fmla="*/ 46510 h 122241"/>
                <a:gd name="connsiteX48" fmla="*/ 81552 w 170543"/>
                <a:gd name="connsiteY48" fmla="*/ 44202 h 122241"/>
                <a:gd name="connsiteX49" fmla="*/ 82710 w 170543"/>
                <a:gd name="connsiteY49" fmla="*/ 43631 h 122241"/>
                <a:gd name="connsiteX50" fmla="*/ 84571 w 170543"/>
                <a:gd name="connsiteY50" fmla="*/ 43459 h 122241"/>
                <a:gd name="connsiteX51" fmla="*/ 86105 w 170543"/>
                <a:gd name="connsiteY51" fmla="*/ 43013 h 122241"/>
                <a:gd name="connsiteX52" fmla="*/ 87325 w 170543"/>
                <a:gd name="connsiteY52" fmla="*/ 42066 h 122241"/>
                <a:gd name="connsiteX53" fmla="*/ 88992 w 170543"/>
                <a:gd name="connsiteY53" fmla="*/ 41237 h 122241"/>
                <a:gd name="connsiteX54" fmla="*/ 90447 w 170543"/>
                <a:gd name="connsiteY54" fmla="*/ 41073 h 122241"/>
                <a:gd name="connsiteX55" fmla="*/ 91167 w 170543"/>
                <a:gd name="connsiteY55" fmla="*/ 41683 h 122241"/>
                <a:gd name="connsiteX56" fmla="*/ 91479 w 170543"/>
                <a:gd name="connsiteY56" fmla="*/ 42489 h 122241"/>
                <a:gd name="connsiteX57" fmla="*/ 91229 w 170543"/>
                <a:gd name="connsiteY57" fmla="*/ 43530 h 122241"/>
                <a:gd name="connsiteX58" fmla="*/ 91174 w 170543"/>
                <a:gd name="connsiteY58" fmla="*/ 44617 h 122241"/>
                <a:gd name="connsiteX59" fmla="*/ 92113 w 170543"/>
                <a:gd name="connsiteY59" fmla="*/ 45345 h 122241"/>
                <a:gd name="connsiteX60" fmla="*/ 94883 w 170543"/>
                <a:gd name="connsiteY60" fmla="*/ 45517 h 122241"/>
                <a:gd name="connsiteX61" fmla="*/ 96189 w 170543"/>
                <a:gd name="connsiteY61" fmla="*/ 46197 h 122241"/>
                <a:gd name="connsiteX62" fmla="*/ 96267 w 170543"/>
                <a:gd name="connsiteY62" fmla="*/ 47480 h 122241"/>
                <a:gd name="connsiteX63" fmla="*/ 96056 w 170543"/>
                <a:gd name="connsiteY63" fmla="*/ 49491 h 122241"/>
                <a:gd name="connsiteX64" fmla="*/ 97214 w 170543"/>
                <a:gd name="connsiteY64" fmla="*/ 50305 h 122241"/>
                <a:gd name="connsiteX65" fmla="*/ 97816 w 170543"/>
                <a:gd name="connsiteY65" fmla="*/ 50375 h 122241"/>
                <a:gd name="connsiteX66" fmla="*/ 101877 w 170543"/>
                <a:gd name="connsiteY66" fmla="*/ 48247 h 122241"/>
                <a:gd name="connsiteX67" fmla="*/ 103019 w 170543"/>
                <a:gd name="connsiteY67" fmla="*/ 48216 h 122241"/>
                <a:gd name="connsiteX68" fmla="*/ 103926 w 170543"/>
                <a:gd name="connsiteY68" fmla="*/ 49389 h 122241"/>
                <a:gd name="connsiteX69" fmla="*/ 105311 w 170543"/>
                <a:gd name="connsiteY69" fmla="*/ 50797 h 122241"/>
                <a:gd name="connsiteX70" fmla="*/ 107126 w 170543"/>
                <a:gd name="connsiteY70" fmla="*/ 52300 h 122241"/>
                <a:gd name="connsiteX71" fmla="*/ 107565 w 170543"/>
                <a:gd name="connsiteY71" fmla="*/ 52065 h 122241"/>
                <a:gd name="connsiteX72" fmla="*/ 108378 w 170543"/>
                <a:gd name="connsiteY72" fmla="*/ 50430 h 122241"/>
                <a:gd name="connsiteX73" fmla="*/ 109927 w 170543"/>
                <a:gd name="connsiteY73" fmla="*/ 48646 h 122241"/>
                <a:gd name="connsiteX74" fmla="*/ 112838 w 170543"/>
                <a:gd name="connsiteY74" fmla="*/ 48059 h 122241"/>
                <a:gd name="connsiteX75" fmla="*/ 114441 w 170543"/>
                <a:gd name="connsiteY75" fmla="*/ 47504 h 122241"/>
                <a:gd name="connsiteX76" fmla="*/ 116123 w 170543"/>
                <a:gd name="connsiteY76" fmla="*/ 47253 h 122241"/>
                <a:gd name="connsiteX77" fmla="*/ 121224 w 170543"/>
                <a:gd name="connsiteY77" fmla="*/ 47973 h 122241"/>
                <a:gd name="connsiteX78" fmla="*/ 122914 w 170543"/>
                <a:gd name="connsiteY78" fmla="*/ 48067 h 122241"/>
                <a:gd name="connsiteX79" fmla="*/ 126427 w 170543"/>
                <a:gd name="connsiteY79" fmla="*/ 47926 h 122241"/>
                <a:gd name="connsiteX80" fmla="*/ 129188 w 170543"/>
                <a:gd name="connsiteY80" fmla="*/ 47566 h 122241"/>
                <a:gd name="connsiteX81" fmla="*/ 131410 w 170543"/>
                <a:gd name="connsiteY81" fmla="*/ 46495 h 122241"/>
                <a:gd name="connsiteX82" fmla="*/ 132537 w 170543"/>
                <a:gd name="connsiteY82" fmla="*/ 45634 h 122241"/>
                <a:gd name="connsiteX83" fmla="*/ 134360 w 170543"/>
                <a:gd name="connsiteY83" fmla="*/ 45133 h 122241"/>
                <a:gd name="connsiteX84" fmla="*/ 136668 w 170543"/>
                <a:gd name="connsiteY84" fmla="*/ 45219 h 122241"/>
                <a:gd name="connsiteX85" fmla="*/ 137896 w 170543"/>
                <a:gd name="connsiteY85" fmla="*/ 45470 h 122241"/>
                <a:gd name="connsiteX86" fmla="*/ 138005 w 170543"/>
                <a:gd name="connsiteY86" fmla="*/ 46941 h 122241"/>
                <a:gd name="connsiteX87" fmla="*/ 137716 w 170543"/>
                <a:gd name="connsiteY87" fmla="*/ 49734 h 122241"/>
                <a:gd name="connsiteX88" fmla="*/ 137364 w 170543"/>
                <a:gd name="connsiteY88" fmla="*/ 51674 h 122241"/>
                <a:gd name="connsiteX89" fmla="*/ 139187 w 170543"/>
                <a:gd name="connsiteY89" fmla="*/ 55186 h 122241"/>
                <a:gd name="connsiteX90" fmla="*/ 140352 w 170543"/>
                <a:gd name="connsiteY90" fmla="*/ 56876 h 122241"/>
                <a:gd name="connsiteX91" fmla="*/ 141495 w 170543"/>
                <a:gd name="connsiteY91" fmla="*/ 58073 h 122241"/>
                <a:gd name="connsiteX92" fmla="*/ 141706 w 170543"/>
                <a:gd name="connsiteY92" fmla="*/ 59020 h 122241"/>
                <a:gd name="connsiteX93" fmla="*/ 141471 w 170543"/>
                <a:gd name="connsiteY93" fmla="*/ 59787 h 122241"/>
                <a:gd name="connsiteX94" fmla="*/ 140055 w 170543"/>
                <a:gd name="connsiteY94" fmla="*/ 60538 h 122241"/>
                <a:gd name="connsiteX95" fmla="*/ 139547 w 170543"/>
                <a:gd name="connsiteY95" fmla="*/ 61336 h 122241"/>
                <a:gd name="connsiteX96" fmla="*/ 139312 w 170543"/>
                <a:gd name="connsiteY96" fmla="*/ 62235 h 122241"/>
                <a:gd name="connsiteX97" fmla="*/ 139774 w 170543"/>
                <a:gd name="connsiteY97" fmla="*/ 63276 h 122241"/>
                <a:gd name="connsiteX98" fmla="*/ 140587 w 170543"/>
                <a:gd name="connsiteY98" fmla="*/ 66593 h 122241"/>
                <a:gd name="connsiteX99" fmla="*/ 141635 w 170543"/>
                <a:gd name="connsiteY99" fmla="*/ 69167 h 122241"/>
                <a:gd name="connsiteX100" fmla="*/ 143114 w 170543"/>
                <a:gd name="connsiteY100" fmla="*/ 70403 h 122241"/>
                <a:gd name="connsiteX101" fmla="*/ 145328 w 170543"/>
                <a:gd name="connsiteY101" fmla="*/ 71217 h 122241"/>
                <a:gd name="connsiteX102" fmla="*/ 146541 w 170543"/>
                <a:gd name="connsiteY102" fmla="*/ 71045 h 122241"/>
                <a:gd name="connsiteX103" fmla="*/ 147409 w 170543"/>
                <a:gd name="connsiteY103" fmla="*/ 69120 h 122241"/>
                <a:gd name="connsiteX104" fmla="*/ 148864 w 170543"/>
                <a:gd name="connsiteY104" fmla="*/ 67649 h 122241"/>
                <a:gd name="connsiteX105" fmla="*/ 150093 w 170543"/>
                <a:gd name="connsiteY105" fmla="*/ 67751 h 122241"/>
                <a:gd name="connsiteX106" fmla="*/ 152072 w 170543"/>
                <a:gd name="connsiteY106" fmla="*/ 67688 h 122241"/>
                <a:gd name="connsiteX107" fmla="*/ 157267 w 170543"/>
                <a:gd name="connsiteY107" fmla="*/ 69355 h 122241"/>
                <a:gd name="connsiteX108" fmla="*/ 162336 w 170543"/>
                <a:gd name="connsiteY108" fmla="*/ 71874 h 122241"/>
                <a:gd name="connsiteX109" fmla="*/ 163807 w 170543"/>
                <a:gd name="connsiteY109" fmla="*/ 73266 h 122241"/>
                <a:gd name="connsiteX110" fmla="*/ 164324 w 170543"/>
                <a:gd name="connsiteY110" fmla="*/ 74831 h 122241"/>
                <a:gd name="connsiteX111" fmla="*/ 162923 w 170543"/>
                <a:gd name="connsiteY111" fmla="*/ 78445 h 122241"/>
                <a:gd name="connsiteX112" fmla="*/ 162986 w 170543"/>
                <a:gd name="connsiteY112" fmla="*/ 80746 h 122241"/>
                <a:gd name="connsiteX113" fmla="*/ 163307 w 170543"/>
                <a:gd name="connsiteY113" fmla="*/ 83202 h 122241"/>
                <a:gd name="connsiteX114" fmla="*/ 164464 w 170543"/>
                <a:gd name="connsiteY114" fmla="*/ 85017 h 122241"/>
                <a:gd name="connsiteX115" fmla="*/ 165528 w 170543"/>
                <a:gd name="connsiteY115" fmla="*/ 88131 h 122241"/>
                <a:gd name="connsiteX116" fmla="*/ 165732 w 170543"/>
                <a:gd name="connsiteY116" fmla="*/ 90705 h 122241"/>
                <a:gd name="connsiteX117" fmla="*/ 166193 w 170543"/>
                <a:gd name="connsiteY117" fmla="*/ 91472 h 122241"/>
                <a:gd name="connsiteX118" fmla="*/ 166569 w 170543"/>
                <a:gd name="connsiteY118" fmla="*/ 92371 h 122241"/>
                <a:gd name="connsiteX119" fmla="*/ 166005 w 170543"/>
                <a:gd name="connsiteY119" fmla="*/ 94726 h 122241"/>
                <a:gd name="connsiteX120" fmla="*/ 165607 w 170543"/>
                <a:gd name="connsiteY120" fmla="*/ 97097 h 122241"/>
                <a:gd name="connsiteX121" fmla="*/ 166084 w 170543"/>
                <a:gd name="connsiteY121" fmla="*/ 97887 h 122241"/>
                <a:gd name="connsiteX122" fmla="*/ 167633 w 170543"/>
                <a:gd name="connsiteY122" fmla="*/ 99052 h 122241"/>
                <a:gd name="connsiteX123" fmla="*/ 170074 w 170543"/>
                <a:gd name="connsiteY123" fmla="*/ 101235 h 122241"/>
                <a:gd name="connsiteX124" fmla="*/ 170543 w 170543"/>
                <a:gd name="connsiteY124" fmla="*/ 103035 h 122241"/>
                <a:gd name="connsiteX125" fmla="*/ 169675 w 170543"/>
                <a:gd name="connsiteY125" fmla="*/ 104177 h 122241"/>
                <a:gd name="connsiteX126" fmla="*/ 168126 w 170543"/>
                <a:gd name="connsiteY126" fmla="*/ 105569 h 122241"/>
                <a:gd name="connsiteX127" fmla="*/ 166139 w 170543"/>
                <a:gd name="connsiteY127" fmla="*/ 106766 h 122241"/>
                <a:gd name="connsiteX128" fmla="*/ 165552 w 170543"/>
                <a:gd name="connsiteY128" fmla="*/ 107267 h 122241"/>
                <a:gd name="connsiteX129" fmla="*/ 165200 w 170543"/>
                <a:gd name="connsiteY129" fmla="*/ 106985 h 122241"/>
                <a:gd name="connsiteX130" fmla="*/ 164214 w 170543"/>
                <a:gd name="connsiteY130" fmla="*/ 105773 h 122241"/>
                <a:gd name="connsiteX131" fmla="*/ 162023 w 170543"/>
                <a:gd name="connsiteY131" fmla="*/ 103817 h 122241"/>
                <a:gd name="connsiteX132" fmla="*/ 160466 w 170543"/>
                <a:gd name="connsiteY132" fmla="*/ 102784 h 122241"/>
                <a:gd name="connsiteX133" fmla="*/ 157493 w 170543"/>
                <a:gd name="connsiteY133" fmla="*/ 103113 h 122241"/>
                <a:gd name="connsiteX134" fmla="*/ 155749 w 170543"/>
                <a:gd name="connsiteY134" fmla="*/ 102753 h 122241"/>
                <a:gd name="connsiteX135" fmla="*/ 153645 w 170543"/>
                <a:gd name="connsiteY135" fmla="*/ 102111 h 122241"/>
                <a:gd name="connsiteX136" fmla="*/ 151681 w 170543"/>
                <a:gd name="connsiteY136" fmla="*/ 102205 h 122241"/>
                <a:gd name="connsiteX137" fmla="*/ 150444 w 170543"/>
                <a:gd name="connsiteY137" fmla="*/ 103387 h 122241"/>
                <a:gd name="connsiteX138" fmla="*/ 149647 w 170543"/>
                <a:gd name="connsiteY138" fmla="*/ 104568 h 122241"/>
                <a:gd name="connsiteX139" fmla="*/ 147683 w 170543"/>
                <a:gd name="connsiteY139" fmla="*/ 104928 h 122241"/>
                <a:gd name="connsiteX140" fmla="*/ 144859 w 170543"/>
                <a:gd name="connsiteY140" fmla="*/ 105835 h 122241"/>
                <a:gd name="connsiteX141" fmla="*/ 140478 w 170543"/>
                <a:gd name="connsiteY141" fmla="*/ 107251 h 122241"/>
                <a:gd name="connsiteX142" fmla="*/ 138366 w 170543"/>
                <a:gd name="connsiteY142" fmla="*/ 107040 h 122241"/>
                <a:gd name="connsiteX143" fmla="*/ 137794 w 170543"/>
                <a:gd name="connsiteY143" fmla="*/ 106430 h 122241"/>
                <a:gd name="connsiteX144" fmla="*/ 138271 w 170543"/>
                <a:gd name="connsiteY144" fmla="*/ 105616 h 122241"/>
                <a:gd name="connsiteX145" fmla="*/ 139766 w 170543"/>
                <a:gd name="connsiteY145" fmla="*/ 104560 h 122241"/>
                <a:gd name="connsiteX146" fmla="*/ 140133 w 170543"/>
                <a:gd name="connsiteY146" fmla="*/ 103285 h 122241"/>
                <a:gd name="connsiteX147" fmla="*/ 139844 w 170543"/>
                <a:gd name="connsiteY147" fmla="*/ 102104 h 122241"/>
                <a:gd name="connsiteX148" fmla="*/ 138443 w 170543"/>
                <a:gd name="connsiteY148" fmla="*/ 101783 h 122241"/>
                <a:gd name="connsiteX149" fmla="*/ 137911 w 170543"/>
                <a:gd name="connsiteY149" fmla="*/ 101595 h 122241"/>
                <a:gd name="connsiteX150" fmla="*/ 137294 w 170543"/>
                <a:gd name="connsiteY150" fmla="*/ 101353 h 122241"/>
                <a:gd name="connsiteX151" fmla="*/ 134587 w 170543"/>
                <a:gd name="connsiteY151" fmla="*/ 100648 h 122241"/>
                <a:gd name="connsiteX152" fmla="*/ 132427 w 170543"/>
                <a:gd name="connsiteY152" fmla="*/ 100907 h 122241"/>
                <a:gd name="connsiteX153" fmla="*/ 128664 w 170543"/>
                <a:gd name="connsiteY153" fmla="*/ 102385 h 122241"/>
                <a:gd name="connsiteX154" fmla="*/ 121733 w 170543"/>
                <a:gd name="connsiteY154" fmla="*/ 106266 h 122241"/>
                <a:gd name="connsiteX155" fmla="*/ 118689 w 170543"/>
                <a:gd name="connsiteY155" fmla="*/ 108871 h 122241"/>
                <a:gd name="connsiteX156" fmla="*/ 116499 w 170543"/>
                <a:gd name="connsiteY156" fmla="*/ 112806 h 122241"/>
                <a:gd name="connsiteX157" fmla="*/ 109943 w 170543"/>
                <a:gd name="connsiteY157" fmla="*/ 114073 h 122241"/>
                <a:gd name="connsiteX158" fmla="*/ 105436 w 170543"/>
                <a:gd name="connsiteY158" fmla="*/ 116327 h 122241"/>
                <a:gd name="connsiteX159" fmla="*/ 100789 w 170543"/>
                <a:gd name="connsiteY159" fmla="*/ 119988 h 122241"/>
                <a:gd name="connsiteX160" fmla="*/ 97715 w 170543"/>
                <a:gd name="connsiteY160" fmla="*/ 121959 h 122241"/>
                <a:gd name="connsiteX161" fmla="*/ 96221 w 170543"/>
                <a:gd name="connsiteY161" fmla="*/ 122241 h 122241"/>
                <a:gd name="connsiteX162" fmla="*/ 94726 w 170543"/>
                <a:gd name="connsiteY162" fmla="*/ 121889 h 122241"/>
                <a:gd name="connsiteX163" fmla="*/ 93232 w 170543"/>
                <a:gd name="connsiteY163" fmla="*/ 120911 h 122241"/>
                <a:gd name="connsiteX164" fmla="*/ 91769 w 170543"/>
                <a:gd name="connsiteY164" fmla="*/ 117844 h 122241"/>
                <a:gd name="connsiteX165" fmla="*/ 90470 w 170543"/>
                <a:gd name="connsiteY165" fmla="*/ 113197 h 122241"/>
                <a:gd name="connsiteX166" fmla="*/ 89618 w 170543"/>
                <a:gd name="connsiteY166" fmla="*/ 110115 h 122241"/>
                <a:gd name="connsiteX167" fmla="*/ 90103 w 170543"/>
                <a:gd name="connsiteY167" fmla="*/ 106156 h 122241"/>
                <a:gd name="connsiteX168" fmla="*/ 90650 w 170543"/>
                <a:gd name="connsiteY168" fmla="*/ 101642 h 122241"/>
                <a:gd name="connsiteX169" fmla="*/ 91206 w 170543"/>
                <a:gd name="connsiteY169" fmla="*/ 97042 h 122241"/>
                <a:gd name="connsiteX170" fmla="*/ 92105 w 170543"/>
                <a:gd name="connsiteY170" fmla="*/ 91714 h 122241"/>
                <a:gd name="connsiteX171" fmla="*/ 92856 w 170543"/>
                <a:gd name="connsiteY171" fmla="*/ 89813 h 122241"/>
                <a:gd name="connsiteX172" fmla="*/ 92896 w 170543"/>
                <a:gd name="connsiteY172" fmla="*/ 88546 h 122241"/>
                <a:gd name="connsiteX173" fmla="*/ 92230 w 170543"/>
                <a:gd name="connsiteY173" fmla="*/ 87904 h 122241"/>
                <a:gd name="connsiteX174" fmla="*/ 90822 w 170543"/>
                <a:gd name="connsiteY174" fmla="*/ 87935 h 122241"/>
                <a:gd name="connsiteX175" fmla="*/ 88671 w 170543"/>
                <a:gd name="connsiteY175" fmla="*/ 88647 h 122241"/>
                <a:gd name="connsiteX176" fmla="*/ 87146 w 170543"/>
                <a:gd name="connsiteY176" fmla="*/ 88772 h 122241"/>
                <a:gd name="connsiteX177" fmla="*/ 86238 w 170543"/>
                <a:gd name="connsiteY177" fmla="*/ 88311 h 122241"/>
                <a:gd name="connsiteX178" fmla="*/ 86332 w 170543"/>
                <a:gd name="connsiteY178" fmla="*/ 85831 h 122241"/>
                <a:gd name="connsiteX179" fmla="*/ 87427 w 170543"/>
                <a:gd name="connsiteY179" fmla="*/ 81317 h 122241"/>
                <a:gd name="connsiteX180" fmla="*/ 85745 w 170543"/>
                <a:gd name="connsiteY180" fmla="*/ 77515 h 122241"/>
                <a:gd name="connsiteX181" fmla="*/ 81270 w 170543"/>
                <a:gd name="connsiteY181" fmla="*/ 74416 h 122241"/>
                <a:gd name="connsiteX182" fmla="*/ 77467 w 170543"/>
                <a:gd name="connsiteY182" fmla="*/ 73337 h 122241"/>
                <a:gd name="connsiteX183" fmla="*/ 74331 w 170543"/>
                <a:gd name="connsiteY183" fmla="*/ 74283 h 122241"/>
                <a:gd name="connsiteX184" fmla="*/ 71694 w 170543"/>
                <a:gd name="connsiteY184" fmla="*/ 76740 h 122241"/>
                <a:gd name="connsiteX185" fmla="*/ 69566 w 170543"/>
                <a:gd name="connsiteY185" fmla="*/ 80706 h 122241"/>
                <a:gd name="connsiteX186" fmla="*/ 67352 w 170543"/>
                <a:gd name="connsiteY186" fmla="*/ 83945 h 122241"/>
                <a:gd name="connsiteX187" fmla="*/ 65060 w 170543"/>
                <a:gd name="connsiteY187" fmla="*/ 86457 h 122241"/>
                <a:gd name="connsiteX188" fmla="*/ 63417 w 170543"/>
                <a:gd name="connsiteY188" fmla="*/ 87669 h 122241"/>
                <a:gd name="connsiteX189" fmla="*/ 62893 w 170543"/>
                <a:gd name="connsiteY189" fmla="*/ 88139 h 122241"/>
                <a:gd name="connsiteX190" fmla="*/ 62564 w 170543"/>
                <a:gd name="connsiteY190" fmla="*/ 89203 h 122241"/>
                <a:gd name="connsiteX191" fmla="*/ 63776 w 170543"/>
                <a:gd name="connsiteY191" fmla="*/ 92543 h 122241"/>
                <a:gd name="connsiteX192" fmla="*/ 63699 w 170543"/>
                <a:gd name="connsiteY192" fmla="*/ 95336 h 122241"/>
                <a:gd name="connsiteX193" fmla="*/ 62322 w 170543"/>
                <a:gd name="connsiteY193" fmla="*/ 97597 h 122241"/>
                <a:gd name="connsiteX194" fmla="*/ 60812 w 170543"/>
                <a:gd name="connsiteY194" fmla="*/ 98669 h 122241"/>
                <a:gd name="connsiteX195" fmla="*/ 59161 w 170543"/>
                <a:gd name="connsiteY195" fmla="*/ 98567 h 122241"/>
                <a:gd name="connsiteX196" fmla="*/ 57846 w 170543"/>
                <a:gd name="connsiteY196" fmla="*/ 98043 h 122241"/>
                <a:gd name="connsiteX197" fmla="*/ 56877 w 170543"/>
                <a:gd name="connsiteY197" fmla="*/ 97097 h 122241"/>
                <a:gd name="connsiteX198" fmla="*/ 54248 w 170543"/>
                <a:gd name="connsiteY198" fmla="*/ 96838 h 122241"/>
                <a:gd name="connsiteX199" fmla="*/ 49960 w 170543"/>
                <a:gd name="connsiteY199" fmla="*/ 97269 h 122241"/>
                <a:gd name="connsiteX200" fmla="*/ 47027 w 170543"/>
                <a:gd name="connsiteY200" fmla="*/ 98395 h 122241"/>
                <a:gd name="connsiteX201" fmla="*/ 45446 w 170543"/>
                <a:gd name="connsiteY201" fmla="*/ 100226 h 122241"/>
                <a:gd name="connsiteX202" fmla="*/ 44985 w 170543"/>
                <a:gd name="connsiteY202" fmla="*/ 102636 h 122241"/>
                <a:gd name="connsiteX203" fmla="*/ 45650 w 170543"/>
                <a:gd name="connsiteY203" fmla="*/ 105616 h 122241"/>
                <a:gd name="connsiteX204" fmla="*/ 45321 w 170543"/>
                <a:gd name="connsiteY204" fmla="*/ 107901 h 122241"/>
                <a:gd name="connsiteX205" fmla="*/ 43983 w 170543"/>
                <a:gd name="connsiteY205" fmla="*/ 109489 h 122241"/>
                <a:gd name="connsiteX206" fmla="*/ 42888 w 170543"/>
                <a:gd name="connsiteY206" fmla="*/ 110396 h 122241"/>
                <a:gd name="connsiteX207" fmla="*/ 42035 w 170543"/>
                <a:gd name="connsiteY207" fmla="*/ 110631 h 122241"/>
                <a:gd name="connsiteX208" fmla="*/ 40173 w 170543"/>
                <a:gd name="connsiteY208" fmla="*/ 109262 h 122241"/>
                <a:gd name="connsiteX209" fmla="*/ 37318 w 170543"/>
                <a:gd name="connsiteY209" fmla="*/ 106289 h 122241"/>
                <a:gd name="connsiteX210" fmla="*/ 35354 w 170543"/>
                <a:gd name="connsiteY210" fmla="*/ 104677 h 122241"/>
                <a:gd name="connsiteX211" fmla="*/ 34282 w 170543"/>
                <a:gd name="connsiteY211" fmla="*/ 104435 h 122241"/>
                <a:gd name="connsiteX212" fmla="*/ 33703 w 170543"/>
                <a:gd name="connsiteY212" fmla="*/ 104599 h 122241"/>
                <a:gd name="connsiteX213" fmla="*/ 33046 w 170543"/>
                <a:gd name="connsiteY213" fmla="*/ 104912 h 122241"/>
                <a:gd name="connsiteX214" fmla="*/ 32671 w 170543"/>
                <a:gd name="connsiteY214" fmla="*/ 105295 h 122241"/>
                <a:gd name="connsiteX215" fmla="*/ 32350 w 170543"/>
                <a:gd name="connsiteY215" fmla="*/ 106180 h 122241"/>
                <a:gd name="connsiteX216" fmla="*/ 31435 w 170543"/>
                <a:gd name="connsiteY216" fmla="*/ 106532 h 122241"/>
                <a:gd name="connsiteX217" fmla="*/ 30144 w 170543"/>
                <a:gd name="connsiteY217" fmla="*/ 106250 h 122241"/>
                <a:gd name="connsiteX218" fmla="*/ 28963 w 170543"/>
                <a:gd name="connsiteY218" fmla="*/ 106516 h 122241"/>
                <a:gd name="connsiteX219" fmla="*/ 28251 w 170543"/>
                <a:gd name="connsiteY219" fmla="*/ 107447 h 122241"/>
                <a:gd name="connsiteX220" fmla="*/ 26263 w 170543"/>
                <a:gd name="connsiteY220" fmla="*/ 108574 h 122241"/>
                <a:gd name="connsiteX221" fmla="*/ 22758 w 170543"/>
                <a:gd name="connsiteY221" fmla="*/ 109833 h 122241"/>
                <a:gd name="connsiteX222" fmla="*/ 20842 w 170543"/>
                <a:gd name="connsiteY222" fmla="*/ 111179 h 122241"/>
                <a:gd name="connsiteX223" fmla="*/ 20521 w 170543"/>
                <a:gd name="connsiteY223" fmla="*/ 112610 h 122241"/>
                <a:gd name="connsiteX224" fmla="*/ 20005 w 170543"/>
                <a:gd name="connsiteY224" fmla="*/ 113252 h 122241"/>
                <a:gd name="connsiteX225" fmla="*/ 18925 w 170543"/>
                <a:gd name="connsiteY225" fmla="*/ 113017 h 122241"/>
                <a:gd name="connsiteX226" fmla="*/ 15764 w 170543"/>
                <a:gd name="connsiteY226" fmla="*/ 114981 h 122241"/>
                <a:gd name="connsiteX227" fmla="*/ 13347 w 170543"/>
                <a:gd name="connsiteY227" fmla="*/ 114371 h 122241"/>
                <a:gd name="connsiteX228" fmla="*/ 10632 w 170543"/>
                <a:gd name="connsiteY228" fmla="*/ 111844 h 122241"/>
                <a:gd name="connsiteX229" fmla="*/ 9130 w 170543"/>
                <a:gd name="connsiteY229" fmla="*/ 109763 h 122241"/>
                <a:gd name="connsiteX230" fmla="*/ 8974 w 170543"/>
                <a:gd name="connsiteY230" fmla="*/ 108887 h 122241"/>
                <a:gd name="connsiteX231" fmla="*/ 9826 w 170543"/>
                <a:gd name="connsiteY231" fmla="*/ 106892 h 122241"/>
                <a:gd name="connsiteX232" fmla="*/ 10186 w 170543"/>
                <a:gd name="connsiteY232" fmla="*/ 100234 h 122241"/>
                <a:gd name="connsiteX233" fmla="*/ 11273 w 170543"/>
                <a:gd name="connsiteY233" fmla="*/ 97926 h 122241"/>
                <a:gd name="connsiteX234" fmla="*/ 14505 w 170543"/>
                <a:gd name="connsiteY234" fmla="*/ 93780 h 122241"/>
                <a:gd name="connsiteX235" fmla="*/ 16187 w 170543"/>
                <a:gd name="connsiteY235" fmla="*/ 90611 h 122241"/>
                <a:gd name="connsiteX236" fmla="*/ 18088 w 170543"/>
                <a:gd name="connsiteY236" fmla="*/ 88029 h 122241"/>
                <a:gd name="connsiteX237" fmla="*/ 19457 w 170543"/>
                <a:gd name="connsiteY237" fmla="*/ 87169 h 122241"/>
                <a:gd name="connsiteX238" fmla="*/ 20724 w 170543"/>
                <a:gd name="connsiteY238" fmla="*/ 85135 h 122241"/>
                <a:gd name="connsiteX239" fmla="*/ 21757 w 170543"/>
                <a:gd name="connsiteY239" fmla="*/ 82803 h 122241"/>
                <a:gd name="connsiteX240" fmla="*/ 22046 w 170543"/>
                <a:gd name="connsiteY240" fmla="*/ 81332 h 122241"/>
                <a:gd name="connsiteX241" fmla="*/ 21953 w 170543"/>
                <a:gd name="connsiteY241" fmla="*/ 80182 h 122241"/>
                <a:gd name="connsiteX242" fmla="*/ 21577 w 170543"/>
                <a:gd name="connsiteY242" fmla="*/ 79439 h 122241"/>
                <a:gd name="connsiteX243" fmla="*/ 19785 w 170543"/>
                <a:gd name="connsiteY243" fmla="*/ 77859 h 122241"/>
                <a:gd name="connsiteX244" fmla="*/ 17431 w 170543"/>
                <a:gd name="connsiteY244" fmla="*/ 75394 h 122241"/>
                <a:gd name="connsiteX245" fmla="*/ 16179 w 170543"/>
                <a:gd name="connsiteY245" fmla="*/ 72867 h 122241"/>
                <a:gd name="connsiteX246" fmla="*/ 15498 w 170543"/>
                <a:gd name="connsiteY246" fmla="*/ 69644 h 122241"/>
                <a:gd name="connsiteX247" fmla="*/ 15318 w 170543"/>
                <a:gd name="connsiteY247" fmla="*/ 67391 h 122241"/>
                <a:gd name="connsiteX248" fmla="*/ 17524 w 170543"/>
                <a:gd name="connsiteY248" fmla="*/ 61187 h 122241"/>
                <a:gd name="connsiteX249" fmla="*/ 17172 w 170543"/>
                <a:gd name="connsiteY249" fmla="*/ 60146 h 122241"/>
                <a:gd name="connsiteX250" fmla="*/ 16539 w 170543"/>
                <a:gd name="connsiteY250" fmla="*/ 59184 h 122241"/>
                <a:gd name="connsiteX251" fmla="*/ 15240 w 170543"/>
                <a:gd name="connsiteY251" fmla="*/ 58574 h 122241"/>
                <a:gd name="connsiteX252" fmla="*/ 13386 w 170543"/>
                <a:gd name="connsiteY252" fmla="*/ 58316 h 122241"/>
                <a:gd name="connsiteX253" fmla="*/ 11540 w 170543"/>
                <a:gd name="connsiteY253" fmla="*/ 58597 h 122241"/>
                <a:gd name="connsiteX254" fmla="*/ 9185 w 170543"/>
                <a:gd name="connsiteY254" fmla="*/ 58621 h 122241"/>
                <a:gd name="connsiteX255" fmla="*/ 7557 w 170543"/>
                <a:gd name="connsiteY255" fmla="*/ 58269 h 122241"/>
                <a:gd name="connsiteX256" fmla="*/ 7166 w 170543"/>
                <a:gd name="connsiteY256" fmla="*/ 57878 h 122241"/>
                <a:gd name="connsiteX257" fmla="*/ 6963 w 170543"/>
                <a:gd name="connsiteY257" fmla="*/ 55046 h 122241"/>
                <a:gd name="connsiteX258" fmla="*/ 6548 w 170543"/>
                <a:gd name="connsiteY258" fmla="*/ 54428 h 122241"/>
                <a:gd name="connsiteX259" fmla="*/ 5852 w 170543"/>
                <a:gd name="connsiteY259" fmla="*/ 53888 h 122241"/>
                <a:gd name="connsiteX260" fmla="*/ 1103 w 170543"/>
                <a:gd name="connsiteY260" fmla="*/ 52581 h 122241"/>
                <a:gd name="connsiteX261" fmla="*/ 172 w 170543"/>
                <a:gd name="connsiteY261" fmla="*/ 52018 h 122241"/>
                <a:gd name="connsiteX262" fmla="*/ 0 w 170543"/>
                <a:gd name="connsiteY262" fmla="*/ 51298 h 122241"/>
                <a:gd name="connsiteX263" fmla="*/ 1682 w 170543"/>
                <a:gd name="connsiteY263" fmla="*/ 44977 h 122241"/>
                <a:gd name="connsiteX264" fmla="*/ 2409 w 170543"/>
                <a:gd name="connsiteY264" fmla="*/ 44500 h 122241"/>
                <a:gd name="connsiteX265" fmla="*/ 3121 w 170543"/>
                <a:gd name="connsiteY265" fmla="*/ 43467 h 122241"/>
                <a:gd name="connsiteX266" fmla="*/ 4240 w 170543"/>
                <a:gd name="connsiteY266" fmla="*/ 42364 h 122241"/>
                <a:gd name="connsiteX267" fmla="*/ 8113 w 170543"/>
                <a:gd name="connsiteY267" fmla="*/ 40557 h 122241"/>
                <a:gd name="connsiteX268" fmla="*/ 12275 w 170543"/>
                <a:gd name="connsiteY268" fmla="*/ 41339 h 122241"/>
                <a:gd name="connsiteX269" fmla="*/ 15975 w 170543"/>
                <a:gd name="connsiteY269" fmla="*/ 42176 h 122241"/>
                <a:gd name="connsiteX270" fmla="*/ 19668 w 170543"/>
                <a:gd name="connsiteY270" fmla="*/ 42630 h 122241"/>
                <a:gd name="connsiteX271" fmla="*/ 20943 w 170543"/>
                <a:gd name="connsiteY271" fmla="*/ 42935 h 122241"/>
                <a:gd name="connsiteX272" fmla="*/ 23048 w 170543"/>
                <a:gd name="connsiteY272" fmla="*/ 43185 h 122241"/>
                <a:gd name="connsiteX273" fmla="*/ 24464 w 170543"/>
                <a:gd name="connsiteY273" fmla="*/ 42966 h 122241"/>
                <a:gd name="connsiteX274" fmla="*/ 25426 w 170543"/>
                <a:gd name="connsiteY274" fmla="*/ 42223 h 122241"/>
                <a:gd name="connsiteX275" fmla="*/ 27163 w 170543"/>
                <a:gd name="connsiteY275" fmla="*/ 40173 h 122241"/>
                <a:gd name="connsiteX276" fmla="*/ 27695 w 170543"/>
                <a:gd name="connsiteY276" fmla="*/ 37091 h 122241"/>
                <a:gd name="connsiteX277" fmla="*/ 28321 w 170543"/>
                <a:gd name="connsiteY277" fmla="*/ 34368 h 122241"/>
                <a:gd name="connsiteX278" fmla="*/ 29377 w 170543"/>
                <a:gd name="connsiteY278" fmla="*/ 34157 h 122241"/>
                <a:gd name="connsiteX279" fmla="*/ 30441 w 170543"/>
                <a:gd name="connsiteY279" fmla="*/ 34446 h 122241"/>
                <a:gd name="connsiteX280" fmla="*/ 30942 w 170543"/>
                <a:gd name="connsiteY280" fmla="*/ 33899 h 122241"/>
                <a:gd name="connsiteX281" fmla="*/ 31153 w 170543"/>
                <a:gd name="connsiteY281" fmla="*/ 33148 h 122241"/>
                <a:gd name="connsiteX282" fmla="*/ 31364 w 170543"/>
                <a:gd name="connsiteY282" fmla="*/ 32506 h 122241"/>
                <a:gd name="connsiteX283" fmla="*/ 31802 w 170543"/>
                <a:gd name="connsiteY283" fmla="*/ 32366 h 122241"/>
                <a:gd name="connsiteX284" fmla="*/ 32569 w 170543"/>
                <a:gd name="connsiteY284" fmla="*/ 33070 h 122241"/>
                <a:gd name="connsiteX285" fmla="*/ 33007 w 170543"/>
                <a:gd name="connsiteY285" fmla="*/ 32882 h 122241"/>
                <a:gd name="connsiteX286" fmla="*/ 33367 w 170543"/>
                <a:gd name="connsiteY286" fmla="*/ 32405 h 122241"/>
                <a:gd name="connsiteX287" fmla="*/ 33258 w 170543"/>
                <a:gd name="connsiteY287" fmla="*/ 31841 h 122241"/>
                <a:gd name="connsiteX288" fmla="*/ 32397 w 170543"/>
                <a:gd name="connsiteY288" fmla="*/ 30887 h 122241"/>
                <a:gd name="connsiteX289" fmla="*/ 31622 w 170543"/>
                <a:gd name="connsiteY289" fmla="*/ 29393 h 122241"/>
                <a:gd name="connsiteX290" fmla="*/ 31701 w 170543"/>
                <a:gd name="connsiteY290" fmla="*/ 28876 h 122241"/>
                <a:gd name="connsiteX291" fmla="*/ 31959 w 170543"/>
                <a:gd name="connsiteY291" fmla="*/ 28336 h 122241"/>
                <a:gd name="connsiteX292" fmla="*/ 34236 w 170543"/>
                <a:gd name="connsiteY292" fmla="*/ 27828 h 122241"/>
                <a:gd name="connsiteX293" fmla="*/ 35276 w 170543"/>
                <a:gd name="connsiteY293" fmla="*/ 27734 h 122241"/>
                <a:gd name="connsiteX294" fmla="*/ 35636 w 170543"/>
                <a:gd name="connsiteY294" fmla="*/ 27202 h 122241"/>
                <a:gd name="connsiteX295" fmla="*/ 35503 w 170543"/>
                <a:gd name="connsiteY295" fmla="*/ 26357 h 122241"/>
                <a:gd name="connsiteX296" fmla="*/ 34642 w 170543"/>
                <a:gd name="connsiteY296" fmla="*/ 25880 h 122241"/>
                <a:gd name="connsiteX297" fmla="*/ 31529 w 170543"/>
                <a:gd name="connsiteY297" fmla="*/ 26138 h 122241"/>
                <a:gd name="connsiteX298" fmla="*/ 28344 w 170543"/>
                <a:gd name="connsiteY298" fmla="*/ 26083 h 122241"/>
                <a:gd name="connsiteX299" fmla="*/ 27961 w 170543"/>
                <a:gd name="connsiteY299" fmla="*/ 25567 h 122241"/>
                <a:gd name="connsiteX300" fmla="*/ 28141 w 170543"/>
                <a:gd name="connsiteY300" fmla="*/ 24996 h 122241"/>
                <a:gd name="connsiteX301" fmla="*/ 28626 w 170543"/>
                <a:gd name="connsiteY301" fmla="*/ 24550 h 122241"/>
                <a:gd name="connsiteX302" fmla="*/ 35198 w 170543"/>
                <a:gd name="connsiteY302" fmla="*/ 23408 h 122241"/>
                <a:gd name="connsiteX303" fmla="*/ 38679 w 170543"/>
                <a:gd name="connsiteY303" fmla="*/ 23807 h 122241"/>
                <a:gd name="connsiteX304" fmla="*/ 41269 w 170543"/>
                <a:gd name="connsiteY304" fmla="*/ 24409 h 122241"/>
                <a:gd name="connsiteX305" fmla="*/ 42286 w 170543"/>
                <a:gd name="connsiteY305" fmla="*/ 24112 h 122241"/>
                <a:gd name="connsiteX306" fmla="*/ 41081 w 170543"/>
                <a:gd name="connsiteY306" fmla="*/ 21530 h 122241"/>
                <a:gd name="connsiteX307" fmla="*/ 42724 w 170543"/>
                <a:gd name="connsiteY307" fmla="*/ 21287 h 122241"/>
                <a:gd name="connsiteX308" fmla="*/ 42935 w 170543"/>
                <a:gd name="connsiteY308" fmla="*/ 20404 h 122241"/>
                <a:gd name="connsiteX309" fmla="*/ 40784 w 170543"/>
                <a:gd name="connsiteY309" fmla="*/ 13527 h 122241"/>
                <a:gd name="connsiteX310" fmla="*/ 41965 w 170543"/>
                <a:gd name="connsiteY310" fmla="*/ 12917 h 122241"/>
                <a:gd name="connsiteX311" fmla="*/ 43146 w 170543"/>
                <a:gd name="connsiteY311" fmla="*/ 11563 h 122241"/>
                <a:gd name="connsiteX312" fmla="*/ 43045 w 170543"/>
                <a:gd name="connsiteY312" fmla="*/ 8989 h 122241"/>
                <a:gd name="connsiteX313" fmla="*/ 44093 w 170543"/>
                <a:gd name="connsiteY313" fmla="*/ 7737 h 122241"/>
                <a:gd name="connsiteX314" fmla="*/ 45337 w 170543"/>
                <a:gd name="connsiteY314" fmla="*/ 6877 h 122241"/>
                <a:gd name="connsiteX315" fmla="*/ 47183 w 170543"/>
                <a:gd name="connsiteY315" fmla="*/ 7745 h 122241"/>
                <a:gd name="connsiteX316" fmla="*/ 50047 w 170543"/>
                <a:gd name="connsiteY316" fmla="*/ 10288 h 122241"/>
                <a:gd name="connsiteX317" fmla="*/ 50970 w 170543"/>
                <a:gd name="connsiteY317" fmla="*/ 10781 h 122241"/>
                <a:gd name="connsiteX318" fmla="*/ 51893 w 170543"/>
                <a:gd name="connsiteY318" fmla="*/ 10921 h 122241"/>
                <a:gd name="connsiteX319" fmla="*/ 53223 w 170543"/>
                <a:gd name="connsiteY319" fmla="*/ 10131 h 122241"/>
                <a:gd name="connsiteX320" fmla="*/ 58324 w 170543"/>
                <a:gd name="connsiteY320" fmla="*/ 7620 h 122241"/>
                <a:gd name="connsiteX321" fmla="*/ 61187 w 170543"/>
                <a:gd name="connsiteY321" fmla="*/ 6204 h 122241"/>
                <a:gd name="connsiteX322" fmla="*/ 64614 w 170543"/>
                <a:gd name="connsiteY322" fmla="*/ 4146 h 122241"/>
                <a:gd name="connsiteX323" fmla="*/ 65200 w 170543"/>
                <a:gd name="connsiteY323" fmla="*/ 3348 h 122241"/>
                <a:gd name="connsiteX324" fmla="*/ 66374 w 170543"/>
                <a:gd name="connsiteY324" fmla="*/ 211 h 122241"/>
                <a:gd name="connsiteX325" fmla="*/ 67015 w 170543"/>
                <a:gd name="connsiteY325" fmla="*/ 0 h 122241"/>
                <a:gd name="connsiteX326" fmla="*/ 67884 w 170543"/>
                <a:gd name="connsiteY326" fmla="*/ 336 h 122241"/>
                <a:gd name="connsiteX327" fmla="*/ 70888 w 170543"/>
                <a:gd name="connsiteY327" fmla="*/ 3583 h 122241"/>
                <a:gd name="connsiteX328" fmla="*/ 72625 w 170543"/>
                <a:gd name="connsiteY328" fmla="*/ 5664 h 122241"/>
                <a:gd name="connsiteX329" fmla="*/ 72625 w 170543"/>
                <a:gd name="connsiteY329" fmla="*/ 6376 h 122241"/>
                <a:gd name="connsiteX330" fmla="*/ 72132 w 170543"/>
                <a:gd name="connsiteY330" fmla="*/ 6908 h 122241"/>
                <a:gd name="connsiteX331" fmla="*/ 72226 w 170543"/>
                <a:gd name="connsiteY331" fmla="*/ 7424 h 122241"/>
                <a:gd name="connsiteX332" fmla="*/ 74683 w 170543"/>
                <a:gd name="connsiteY332" fmla="*/ 8551 h 122241"/>
                <a:gd name="connsiteX333" fmla="*/ 74683 w 170543"/>
                <a:gd name="connsiteY333" fmla="*/ 9059 h 122241"/>
                <a:gd name="connsiteX334" fmla="*/ 74127 w 170543"/>
                <a:gd name="connsiteY334" fmla="*/ 10037 h 122241"/>
                <a:gd name="connsiteX335" fmla="*/ 73830 w 170543"/>
                <a:gd name="connsiteY335" fmla="*/ 10577 h 122241"/>
                <a:gd name="connsiteX336" fmla="*/ 73525 w 170543"/>
                <a:gd name="connsiteY336" fmla="*/ 10804 h 122241"/>
                <a:gd name="connsiteX337" fmla="*/ 70239 w 170543"/>
                <a:gd name="connsiteY337" fmla="*/ 13636 h 122241"/>
                <a:gd name="connsiteX338" fmla="*/ 66593 w 170543"/>
                <a:gd name="connsiteY338" fmla="*/ 16781 h 122241"/>
                <a:gd name="connsiteX339" fmla="*/ 66468 w 170543"/>
                <a:gd name="connsiteY339" fmla="*/ 17188 h 122241"/>
                <a:gd name="connsiteX340" fmla="*/ 66304 w 170543"/>
                <a:gd name="connsiteY340" fmla="*/ 17970 h 122241"/>
                <a:gd name="connsiteX341" fmla="*/ 66343 w 170543"/>
                <a:gd name="connsiteY341" fmla="*/ 18768 h 122241"/>
                <a:gd name="connsiteX342" fmla="*/ 66929 w 170543"/>
                <a:gd name="connsiteY342" fmla="*/ 19426 h 122241"/>
                <a:gd name="connsiteX343" fmla="*/ 68502 w 170543"/>
                <a:gd name="connsiteY343" fmla="*/ 19887 h 122241"/>
                <a:gd name="connsiteX344" fmla="*/ 69902 w 170543"/>
                <a:gd name="connsiteY344" fmla="*/ 20482 h 122241"/>
                <a:gd name="connsiteX345" fmla="*/ 70614 w 170543"/>
                <a:gd name="connsiteY345" fmla="*/ 22125 h 122241"/>
                <a:gd name="connsiteX346" fmla="*/ 71428 w 170543"/>
                <a:gd name="connsiteY346" fmla="*/ 23642 h 122241"/>
                <a:gd name="connsiteX347" fmla="*/ 72531 w 170543"/>
                <a:gd name="connsiteY347" fmla="*/ 24018 h 122241"/>
                <a:gd name="connsiteX348" fmla="*/ 77937 w 170543"/>
                <a:gd name="connsiteY348" fmla="*/ 23056 h 122241"/>
                <a:gd name="connsiteX349" fmla="*/ 79181 w 170543"/>
                <a:gd name="connsiteY349" fmla="*/ 22954 h 122241"/>
                <a:gd name="connsiteX350" fmla="*/ 72477 w 170543"/>
                <a:gd name="connsiteY350" fmla="*/ 2863 h 122241"/>
                <a:gd name="connsiteX351" fmla="*/ 71819 w 170543"/>
                <a:gd name="connsiteY351" fmla="*/ 2926 h 122241"/>
                <a:gd name="connsiteX352" fmla="*/ 70638 w 170543"/>
                <a:gd name="connsiteY352" fmla="*/ 1557 h 122241"/>
                <a:gd name="connsiteX353" fmla="*/ 70223 w 170543"/>
                <a:gd name="connsiteY353" fmla="*/ 594 h 122241"/>
                <a:gd name="connsiteX354" fmla="*/ 70708 w 170543"/>
                <a:gd name="connsiteY354" fmla="*/ 305 h 122241"/>
                <a:gd name="connsiteX355" fmla="*/ 71725 w 170543"/>
                <a:gd name="connsiteY355" fmla="*/ 970 h 122241"/>
                <a:gd name="connsiteX356" fmla="*/ 72406 w 170543"/>
                <a:gd name="connsiteY356" fmla="*/ 2151 h 122241"/>
                <a:gd name="connsiteX357" fmla="*/ 72477 w 170543"/>
                <a:gd name="connsiteY357" fmla="*/ 2863 h 122241"/>
                <a:gd name="connsiteX358" fmla="*/ 73556 w 170543"/>
                <a:gd name="connsiteY358" fmla="*/ 34767 h 122241"/>
                <a:gd name="connsiteX359" fmla="*/ 71585 w 170543"/>
                <a:gd name="connsiteY359" fmla="*/ 35863 h 122241"/>
                <a:gd name="connsiteX360" fmla="*/ 70434 w 170543"/>
                <a:gd name="connsiteY360" fmla="*/ 35745 h 122241"/>
                <a:gd name="connsiteX361" fmla="*/ 69543 w 170543"/>
                <a:gd name="connsiteY361" fmla="*/ 34681 h 122241"/>
                <a:gd name="connsiteX362" fmla="*/ 68893 w 170543"/>
                <a:gd name="connsiteY362" fmla="*/ 33688 h 122241"/>
                <a:gd name="connsiteX363" fmla="*/ 68753 w 170543"/>
                <a:gd name="connsiteY363" fmla="*/ 33124 h 122241"/>
                <a:gd name="connsiteX364" fmla="*/ 69081 w 170543"/>
                <a:gd name="connsiteY364" fmla="*/ 33132 h 122241"/>
                <a:gd name="connsiteX365" fmla="*/ 70599 w 170543"/>
                <a:gd name="connsiteY365" fmla="*/ 33586 h 122241"/>
                <a:gd name="connsiteX366" fmla="*/ 72727 w 170543"/>
                <a:gd name="connsiteY366" fmla="*/ 33899 h 122241"/>
                <a:gd name="connsiteX367" fmla="*/ 73478 w 170543"/>
                <a:gd name="connsiteY367" fmla="*/ 34173 h 122241"/>
                <a:gd name="connsiteX368" fmla="*/ 73556 w 170543"/>
                <a:gd name="connsiteY368" fmla="*/ 34767 h 122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Lst>
              <a:rect l="l" t="t" r="r" b="b"/>
              <a:pathLst>
                <a:path w="170543" h="122241">
                  <a:moveTo>
                    <a:pt x="79181" y="22954"/>
                  </a:moveTo>
                  <a:lnTo>
                    <a:pt x="79251" y="23478"/>
                  </a:lnTo>
                  <a:lnTo>
                    <a:pt x="78931" y="24425"/>
                  </a:lnTo>
                  <a:lnTo>
                    <a:pt x="74369" y="26036"/>
                  </a:lnTo>
                  <a:lnTo>
                    <a:pt x="72297" y="27398"/>
                  </a:lnTo>
                  <a:lnTo>
                    <a:pt x="71851" y="29815"/>
                  </a:lnTo>
                  <a:lnTo>
                    <a:pt x="71303" y="30511"/>
                  </a:lnTo>
                  <a:lnTo>
                    <a:pt x="70380" y="31082"/>
                  </a:lnTo>
                  <a:lnTo>
                    <a:pt x="69464" y="31215"/>
                  </a:lnTo>
                  <a:lnTo>
                    <a:pt x="68064" y="28375"/>
                  </a:lnTo>
                  <a:lnTo>
                    <a:pt x="66468" y="27789"/>
                  </a:lnTo>
                  <a:lnTo>
                    <a:pt x="64176" y="26787"/>
                  </a:lnTo>
                  <a:lnTo>
                    <a:pt x="59724" y="24847"/>
                  </a:lnTo>
                  <a:lnTo>
                    <a:pt x="57424" y="24002"/>
                  </a:lnTo>
                  <a:lnTo>
                    <a:pt x="53004" y="25270"/>
                  </a:lnTo>
                  <a:lnTo>
                    <a:pt x="47840" y="27006"/>
                  </a:lnTo>
                  <a:lnTo>
                    <a:pt x="47035" y="28062"/>
                  </a:lnTo>
                  <a:lnTo>
                    <a:pt x="46487" y="29197"/>
                  </a:lnTo>
                  <a:lnTo>
                    <a:pt x="46542" y="30057"/>
                  </a:lnTo>
                  <a:lnTo>
                    <a:pt x="46917" y="31208"/>
                  </a:lnTo>
                  <a:lnTo>
                    <a:pt x="46659" y="32084"/>
                  </a:lnTo>
                  <a:lnTo>
                    <a:pt x="45689" y="32366"/>
                  </a:lnTo>
                  <a:lnTo>
                    <a:pt x="44226" y="31301"/>
                  </a:lnTo>
                  <a:lnTo>
                    <a:pt x="42951" y="30683"/>
                  </a:lnTo>
                  <a:lnTo>
                    <a:pt x="42325" y="32139"/>
                  </a:lnTo>
                  <a:lnTo>
                    <a:pt x="41574" y="34720"/>
                  </a:lnTo>
                  <a:lnTo>
                    <a:pt x="41230" y="36598"/>
                  </a:lnTo>
                  <a:lnTo>
                    <a:pt x="42356" y="39305"/>
                  </a:lnTo>
                  <a:lnTo>
                    <a:pt x="42740" y="43303"/>
                  </a:lnTo>
                  <a:lnTo>
                    <a:pt x="44805" y="43091"/>
                  </a:lnTo>
                  <a:lnTo>
                    <a:pt x="46377" y="43099"/>
                  </a:lnTo>
                  <a:lnTo>
                    <a:pt x="49350" y="41918"/>
                  </a:lnTo>
                  <a:lnTo>
                    <a:pt x="50845" y="41886"/>
                  </a:lnTo>
                  <a:lnTo>
                    <a:pt x="53152" y="42403"/>
                  </a:lnTo>
                  <a:lnTo>
                    <a:pt x="57197" y="42505"/>
                  </a:lnTo>
                  <a:lnTo>
                    <a:pt x="60389" y="42293"/>
                  </a:lnTo>
                  <a:lnTo>
                    <a:pt x="61164" y="42379"/>
                  </a:lnTo>
                  <a:lnTo>
                    <a:pt x="61922" y="41620"/>
                  </a:lnTo>
                  <a:lnTo>
                    <a:pt x="62760" y="41886"/>
                  </a:lnTo>
                  <a:lnTo>
                    <a:pt x="63542" y="42802"/>
                  </a:lnTo>
                  <a:lnTo>
                    <a:pt x="66773" y="41691"/>
                  </a:lnTo>
                  <a:lnTo>
                    <a:pt x="69175" y="41535"/>
                  </a:lnTo>
                  <a:lnTo>
                    <a:pt x="70646" y="41863"/>
                  </a:lnTo>
                  <a:lnTo>
                    <a:pt x="71514" y="42192"/>
                  </a:lnTo>
                  <a:lnTo>
                    <a:pt x="73071" y="44836"/>
                  </a:lnTo>
                  <a:lnTo>
                    <a:pt x="74260" y="46471"/>
                  </a:lnTo>
                  <a:lnTo>
                    <a:pt x="75715" y="46995"/>
                  </a:lnTo>
                  <a:lnTo>
                    <a:pt x="80229" y="46510"/>
                  </a:lnTo>
                  <a:lnTo>
                    <a:pt x="81552" y="44202"/>
                  </a:lnTo>
                  <a:lnTo>
                    <a:pt x="82710" y="43631"/>
                  </a:lnTo>
                  <a:lnTo>
                    <a:pt x="84571" y="43459"/>
                  </a:lnTo>
                  <a:lnTo>
                    <a:pt x="86105" y="43013"/>
                  </a:lnTo>
                  <a:lnTo>
                    <a:pt x="87325" y="42066"/>
                  </a:lnTo>
                  <a:lnTo>
                    <a:pt x="88992" y="41237"/>
                  </a:lnTo>
                  <a:lnTo>
                    <a:pt x="90447" y="41073"/>
                  </a:lnTo>
                  <a:lnTo>
                    <a:pt x="91167" y="41683"/>
                  </a:lnTo>
                  <a:lnTo>
                    <a:pt x="91479" y="42489"/>
                  </a:lnTo>
                  <a:lnTo>
                    <a:pt x="91229" y="43530"/>
                  </a:lnTo>
                  <a:lnTo>
                    <a:pt x="91174" y="44617"/>
                  </a:lnTo>
                  <a:lnTo>
                    <a:pt x="92113" y="45345"/>
                  </a:lnTo>
                  <a:lnTo>
                    <a:pt x="94883" y="45517"/>
                  </a:lnTo>
                  <a:lnTo>
                    <a:pt x="96189" y="46197"/>
                  </a:lnTo>
                  <a:lnTo>
                    <a:pt x="96267" y="47480"/>
                  </a:lnTo>
                  <a:lnTo>
                    <a:pt x="96056" y="49491"/>
                  </a:lnTo>
                  <a:lnTo>
                    <a:pt x="97214" y="50305"/>
                  </a:lnTo>
                  <a:lnTo>
                    <a:pt x="97816" y="50375"/>
                  </a:lnTo>
                  <a:lnTo>
                    <a:pt x="101877" y="48247"/>
                  </a:lnTo>
                  <a:lnTo>
                    <a:pt x="103019" y="48216"/>
                  </a:lnTo>
                  <a:lnTo>
                    <a:pt x="103926" y="49389"/>
                  </a:lnTo>
                  <a:lnTo>
                    <a:pt x="105311" y="50797"/>
                  </a:lnTo>
                  <a:lnTo>
                    <a:pt x="107126" y="52300"/>
                  </a:lnTo>
                  <a:lnTo>
                    <a:pt x="107565" y="52065"/>
                  </a:lnTo>
                  <a:lnTo>
                    <a:pt x="108378" y="50430"/>
                  </a:lnTo>
                  <a:lnTo>
                    <a:pt x="109927" y="48646"/>
                  </a:lnTo>
                  <a:lnTo>
                    <a:pt x="112838" y="48059"/>
                  </a:lnTo>
                  <a:lnTo>
                    <a:pt x="114441" y="47504"/>
                  </a:lnTo>
                  <a:lnTo>
                    <a:pt x="116123" y="47253"/>
                  </a:lnTo>
                  <a:lnTo>
                    <a:pt x="121224" y="47973"/>
                  </a:lnTo>
                  <a:lnTo>
                    <a:pt x="122914" y="48067"/>
                  </a:lnTo>
                  <a:lnTo>
                    <a:pt x="126427" y="47926"/>
                  </a:lnTo>
                  <a:lnTo>
                    <a:pt x="129188" y="47566"/>
                  </a:lnTo>
                  <a:lnTo>
                    <a:pt x="131410" y="46495"/>
                  </a:lnTo>
                  <a:lnTo>
                    <a:pt x="132537" y="45634"/>
                  </a:lnTo>
                  <a:lnTo>
                    <a:pt x="134360" y="45133"/>
                  </a:lnTo>
                  <a:lnTo>
                    <a:pt x="136668" y="45219"/>
                  </a:lnTo>
                  <a:lnTo>
                    <a:pt x="137896" y="45470"/>
                  </a:lnTo>
                  <a:lnTo>
                    <a:pt x="138005" y="46941"/>
                  </a:lnTo>
                  <a:lnTo>
                    <a:pt x="137716" y="49734"/>
                  </a:lnTo>
                  <a:lnTo>
                    <a:pt x="137364" y="51674"/>
                  </a:lnTo>
                  <a:lnTo>
                    <a:pt x="139187" y="55186"/>
                  </a:lnTo>
                  <a:lnTo>
                    <a:pt x="140352" y="56876"/>
                  </a:lnTo>
                  <a:lnTo>
                    <a:pt x="141495" y="58073"/>
                  </a:lnTo>
                  <a:lnTo>
                    <a:pt x="141706" y="59020"/>
                  </a:lnTo>
                  <a:lnTo>
                    <a:pt x="141471" y="59787"/>
                  </a:lnTo>
                  <a:lnTo>
                    <a:pt x="140055" y="60538"/>
                  </a:lnTo>
                  <a:lnTo>
                    <a:pt x="139547" y="61336"/>
                  </a:lnTo>
                  <a:lnTo>
                    <a:pt x="139312" y="62235"/>
                  </a:lnTo>
                  <a:lnTo>
                    <a:pt x="139774" y="63276"/>
                  </a:lnTo>
                  <a:lnTo>
                    <a:pt x="140587" y="66593"/>
                  </a:lnTo>
                  <a:lnTo>
                    <a:pt x="141635" y="69167"/>
                  </a:lnTo>
                  <a:lnTo>
                    <a:pt x="143114" y="70403"/>
                  </a:lnTo>
                  <a:lnTo>
                    <a:pt x="145328" y="71217"/>
                  </a:lnTo>
                  <a:lnTo>
                    <a:pt x="146541" y="71045"/>
                  </a:lnTo>
                  <a:lnTo>
                    <a:pt x="147409" y="69120"/>
                  </a:lnTo>
                  <a:lnTo>
                    <a:pt x="148864" y="67649"/>
                  </a:lnTo>
                  <a:lnTo>
                    <a:pt x="150093" y="67751"/>
                  </a:lnTo>
                  <a:lnTo>
                    <a:pt x="152072" y="67688"/>
                  </a:lnTo>
                  <a:lnTo>
                    <a:pt x="157267" y="69355"/>
                  </a:lnTo>
                  <a:lnTo>
                    <a:pt x="162336" y="71874"/>
                  </a:lnTo>
                  <a:lnTo>
                    <a:pt x="163807" y="73266"/>
                  </a:lnTo>
                  <a:lnTo>
                    <a:pt x="164324" y="74831"/>
                  </a:lnTo>
                  <a:lnTo>
                    <a:pt x="162923" y="78445"/>
                  </a:lnTo>
                  <a:lnTo>
                    <a:pt x="162986" y="80746"/>
                  </a:lnTo>
                  <a:lnTo>
                    <a:pt x="163307" y="83202"/>
                  </a:lnTo>
                  <a:lnTo>
                    <a:pt x="164464" y="85017"/>
                  </a:lnTo>
                  <a:lnTo>
                    <a:pt x="165528" y="88131"/>
                  </a:lnTo>
                  <a:lnTo>
                    <a:pt x="165732" y="90705"/>
                  </a:lnTo>
                  <a:lnTo>
                    <a:pt x="166193" y="91472"/>
                  </a:lnTo>
                  <a:lnTo>
                    <a:pt x="166569" y="92371"/>
                  </a:lnTo>
                  <a:lnTo>
                    <a:pt x="166005" y="94726"/>
                  </a:lnTo>
                  <a:lnTo>
                    <a:pt x="165607" y="97097"/>
                  </a:lnTo>
                  <a:lnTo>
                    <a:pt x="166084" y="97887"/>
                  </a:lnTo>
                  <a:lnTo>
                    <a:pt x="167633" y="99052"/>
                  </a:lnTo>
                  <a:lnTo>
                    <a:pt x="170074" y="101235"/>
                  </a:lnTo>
                  <a:lnTo>
                    <a:pt x="170543" y="103035"/>
                  </a:lnTo>
                  <a:lnTo>
                    <a:pt x="169675" y="104177"/>
                  </a:lnTo>
                  <a:lnTo>
                    <a:pt x="168126" y="105569"/>
                  </a:lnTo>
                  <a:lnTo>
                    <a:pt x="166139" y="106766"/>
                  </a:lnTo>
                  <a:lnTo>
                    <a:pt x="165552" y="107267"/>
                  </a:lnTo>
                  <a:lnTo>
                    <a:pt x="165200" y="106985"/>
                  </a:lnTo>
                  <a:lnTo>
                    <a:pt x="164214" y="105773"/>
                  </a:lnTo>
                  <a:lnTo>
                    <a:pt x="162023" y="103817"/>
                  </a:lnTo>
                  <a:lnTo>
                    <a:pt x="160466" y="102784"/>
                  </a:lnTo>
                  <a:lnTo>
                    <a:pt x="157493" y="103113"/>
                  </a:lnTo>
                  <a:lnTo>
                    <a:pt x="155749" y="102753"/>
                  </a:lnTo>
                  <a:lnTo>
                    <a:pt x="153645" y="102111"/>
                  </a:lnTo>
                  <a:lnTo>
                    <a:pt x="151681" y="102205"/>
                  </a:lnTo>
                  <a:lnTo>
                    <a:pt x="150444" y="103387"/>
                  </a:lnTo>
                  <a:lnTo>
                    <a:pt x="149647" y="104568"/>
                  </a:lnTo>
                  <a:lnTo>
                    <a:pt x="147683" y="104928"/>
                  </a:lnTo>
                  <a:lnTo>
                    <a:pt x="144859" y="105835"/>
                  </a:lnTo>
                  <a:lnTo>
                    <a:pt x="140478" y="107251"/>
                  </a:lnTo>
                  <a:lnTo>
                    <a:pt x="138366" y="107040"/>
                  </a:lnTo>
                  <a:lnTo>
                    <a:pt x="137794" y="106430"/>
                  </a:lnTo>
                  <a:lnTo>
                    <a:pt x="138271" y="105616"/>
                  </a:lnTo>
                  <a:lnTo>
                    <a:pt x="139766" y="104560"/>
                  </a:lnTo>
                  <a:lnTo>
                    <a:pt x="140133" y="103285"/>
                  </a:lnTo>
                  <a:lnTo>
                    <a:pt x="139844" y="102104"/>
                  </a:lnTo>
                  <a:lnTo>
                    <a:pt x="138443" y="101783"/>
                  </a:lnTo>
                  <a:lnTo>
                    <a:pt x="137911" y="101595"/>
                  </a:lnTo>
                  <a:lnTo>
                    <a:pt x="137294" y="101353"/>
                  </a:lnTo>
                  <a:lnTo>
                    <a:pt x="134587" y="100648"/>
                  </a:lnTo>
                  <a:lnTo>
                    <a:pt x="132427" y="100907"/>
                  </a:lnTo>
                  <a:lnTo>
                    <a:pt x="128664" y="102385"/>
                  </a:lnTo>
                  <a:lnTo>
                    <a:pt x="121733" y="106266"/>
                  </a:lnTo>
                  <a:lnTo>
                    <a:pt x="118689" y="108871"/>
                  </a:lnTo>
                  <a:lnTo>
                    <a:pt x="116499" y="112806"/>
                  </a:lnTo>
                  <a:lnTo>
                    <a:pt x="109943" y="114073"/>
                  </a:lnTo>
                  <a:lnTo>
                    <a:pt x="105436" y="116327"/>
                  </a:lnTo>
                  <a:lnTo>
                    <a:pt x="100789" y="119988"/>
                  </a:lnTo>
                  <a:lnTo>
                    <a:pt x="97715" y="121959"/>
                  </a:lnTo>
                  <a:lnTo>
                    <a:pt x="96221" y="122241"/>
                  </a:lnTo>
                  <a:lnTo>
                    <a:pt x="94726" y="121889"/>
                  </a:lnTo>
                  <a:lnTo>
                    <a:pt x="93232" y="120911"/>
                  </a:lnTo>
                  <a:lnTo>
                    <a:pt x="91769" y="117844"/>
                  </a:lnTo>
                  <a:lnTo>
                    <a:pt x="90470" y="113197"/>
                  </a:lnTo>
                  <a:lnTo>
                    <a:pt x="89618" y="110115"/>
                  </a:lnTo>
                  <a:lnTo>
                    <a:pt x="90103" y="106156"/>
                  </a:lnTo>
                  <a:lnTo>
                    <a:pt x="90650" y="101642"/>
                  </a:lnTo>
                  <a:lnTo>
                    <a:pt x="91206" y="97042"/>
                  </a:lnTo>
                  <a:lnTo>
                    <a:pt x="92105" y="91714"/>
                  </a:lnTo>
                  <a:lnTo>
                    <a:pt x="92856" y="89813"/>
                  </a:lnTo>
                  <a:lnTo>
                    <a:pt x="92896" y="88546"/>
                  </a:lnTo>
                  <a:lnTo>
                    <a:pt x="92230" y="87904"/>
                  </a:lnTo>
                  <a:lnTo>
                    <a:pt x="90822" y="87935"/>
                  </a:lnTo>
                  <a:lnTo>
                    <a:pt x="88671" y="88647"/>
                  </a:lnTo>
                  <a:lnTo>
                    <a:pt x="87146" y="88772"/>
                  </a:lnTo>
                  <a:lnTo>
                    <a:pt x="86238" y="88311"/>
                  </a:lnTo>
                  <a:lnTo>
                    <a:pt x="86332" y="85831"/>
                  </a:lnTo>
                  <a:lnTo>
                    <a:pt x="87427" y="81317"/>
                  </a:lnTo>
                  <a:lnTo>
                    <a:pt x="85745" y="77515"/>
                  </a:lnTo>
                  <a:lnTo>
                    <a:pt x="81270" y="74416"/>
                  </a:lnTo>
                  <a:lnTo>
                    <a:pt x="77467" y="73337"/>
                  </a:lnTo>
                  <a:lnTo>
                    <a:pt x="74331" y="74283"/>
                  </a:lnTo>
                  <a:lnTo>
                    <a:pt x="71694" y="76740"/>
                  </a:lnTo>
                  <a:lnTo>
                    <a:pt x="69566" y="80706"/>
                  </a:lnTo>
                  <a:lnTo>
                    <a:pt x="67352" y="83945"/>
                  </a:lnTo>
                  <a:lnTo>
                    <a:pt x="65060" y="86457"/>
                  </a:lnTo>
                  <a:lnTo>
                    <a:pt x="63417" y="87669"/>
                  </a:lnTo>
                  <a:lnTo>
                    <a:pt x="62893" y="88139"/>
                  </a:lnTo>
                  <a:lnTo>
                    <a:pt x="62564" y="89203"/>
                  </a:lnTo>
                  <a:lnTo>
                    <a:pt x="63776" y="92543"/>
                  </a:lnTo>
                  <a:lnTo>
                    <a:pt x="63699" y="95336"/>
                  </a:lnTo>
                  <a:lnTo>
                    <a:pt x="62322" y="97597"/>
                  </a:lnTo>
                  <a:lnTo>
                    <a:pt x="60812" y="98669"/>
                  </a:lnTo>
                  <a:lnTo>
                    <a:pt x="59161" y="98567"/>
                  </a:lnTo>
                  <a:lnTo>
                    <a:pt x="57846" y="98043"/>
                  </a:lnTo>
                  <a:lnTo>
                    <a:pt x="56877" y="97097"/>
                  </a:lnTo>
                  <a:lnTo>
                    <a:pt x="54248" y="96838"/>
                  </a:lnTo>
                  <a:lnTo>
                    <a:pt x="49960" y="97269"/>
                  </a:lnTo>
                  <a:lnTo>
                    <a:pt x="47027" y="98395"/>
                  </a:lnTo>
                  <a:lnTo>
                    <a:pt x="45446" y="100226"/>
                  </a:lnTo>
                  <a:lnTo>
                    <a:pt x="44985" y="102636"/>
                  </a:lnTo>
                  <a:lnTo>
                    <a:pt x="45650" y="105616"/>
                  </a:lnTo>
                  <a:lnTo>
                    <a:pt x="45321" y="107901"/>
                  </a:lnTo>
                  <a:lnTo>
                    <a:pt x="43983" y="109489"/>
                  </a:lnTo>
                  <a:lnTo>
                    <a:pt x="42888" y="110396"/>
                  </a:lnTo>
                  <a:lnTo>
                    <a:pt x="42035" y="110631"/>
                  </a:lnTo>
                  <a:lnTo>
                    <a:pt x="40173" y="109262"/>
                  </a:lnTo>
                  <a:lnTo>
                    <a:pt x="37318" y="106289"/>
                  </a:lnTo>
                  <a:lnTo>
                    <a:pt x="35354" y="104677"/>
                  </a:lnTo>
                  <a:lnTo>
                    <a:pt x="34282" y="104435"/>
                  </a:lnTo>
                  <a:lnTo>
                    <a:pt x="33703" y="104599"/>
                  </a:lnTo>
                  <a:lnTo>
                    <a:pt x="33046" y="104912"/>
                  </a:lnTo>
                  <a:lnTo>
                    <a:pt x="32671" y="105295"/>
                  </a:lnTo>
                  <a:lnTo>
                    <a:pt x="32350" y="106180"/>
                  </a:lnTo>
                  <a:lnTo>
                    <a:pt x="31435" y="106532"/>
                  </a:lnTo>
                  <a:lnTo>
                    <a:pt x="30144" y="106250"/>
                  </a:lnTo>
                  <a:lnTo>
                    <a:pt x="28963" y="106516"/>
                  </a:lnTo>
                  <a:lnTo>
                    <a:pt x="28251" y="107447"/>
                  </a:lnTo>
                  <a:lnTo>
                    <a:pt x="26263" y="108574"/>
                  </a:lnTo>
                  <a:lnTo>
                    <a:pt x="22758" y="109833"/>
                  </a:lnTo>
                  <a:lnTo>
                    <a:pt x="20842" y="111179"/>
                  </a:lnTo>
                  <a:lnTo>
                    <a:pt x="20521" y="112610"/>
                  </a:lnTo>
                  <a:lnTo>
                    <a:pt x="20005" y="113252"/>
                  </a:lnTo>
                  <a:lnTo>
                    <a:pt x="18925" y="113017"/>
                  </a:lnTo>
                  <a:lnTo>
                    <a:pt x="15764" y="114981"/>
                  </a:lnTo>
                  <a:lnTo>
                    <a:pt x="13347" y="114371"/>
                  </a:lnTo>
                  <a:lnTo>
                    <a:pt x="10632" y="111844"/>
                  </a:lnTo>
                  <a:lnTo>
                    <a:pt x="9130" y="109763"/>
                  </a:lnTo>
                  <a:lnTo>
                    <a:pt x="8974" y="108887"/>
                  </a:lnTo>
                  <a:lnTo>
                    <a:pt x="9826" y="106892"/>
                  </a:lnTo>
                  <a:lnTo>
                    <a:pt x="10186" y="100234"/>
                  </a:lnTo>
                  <a:lnTo>
                    <a:pt x="11273" y="97926"/>
                  </a:lnTo>
                  <a:lnTo>
                    <a:pt x="14505" y="93780"/>
                  </a:lnTo>
                  <a:lnTo>
                    <a:pt x="16187" y="90611"/>
                  </a:lnTo>
                  <a:lnTo>
                    <a:pt x="18088" y="88029"/>
                  </a:lnTo>
                  <a:lnTo>
                    <a:pt x="19457" y="87169"/>
                  </a:lnTo>
                  <a:lnTo>
                    <a:pt x="20724" y="85135"/>
                  </a:lnTo>
                  <a:lnTo>
                    <a:pt x="21757" y="82803"/>
                  </a:lnTo>
                  <a:lnTo>
                    <a:pt x="22046" y="81332"/>
                  </a:lnTo>
                  <a:lnTo>
                    <a:pt x="21953" y="80182"/>
                  </a:lnTo>
                  <a:lnTo>
                    <a:pt x="21577" y="79439"/>
                  </a:lnTo>
                  <a:lnTo>
                    <a:pt x="19785" y="77859"/>
                  </a:lnTo>
                  <a:lnTo>
                    <a:pt x="17431" y="75394"/>
                  </a:lnTo>
                  <a:lnTo>
                    <a:pt x="16179" y="72867"/>
                  </a:lnTo>
                  <a:lnTo>
                    <a:pt x="15498" y="69644"/>
                  </a:lnTo>
                  <a:lnTo>
                    <a:pt x="15318" y="67391"/>
                  </a:lnTo>
                  <a:lnTo>
                    <a:pt x="17524" y="61187"/>
                  </a:lnTo>
                  <a:lnTo>
                    <a:pt x="17172" y="60146"/>
                  </a:lnTo>
                  <a:lnTo>
                    <a:pt x="16539" y="59184"/>
                  </a:lnTo>
                  <a:lnTo>
                    <a:pt x="15240" y="58574"/>
                  </a:lnTo>
                  <a:lnTo>
                    <a:pt x="13386" y="58316"/>
                  </a:lnTo>
                  <a:lnTo>
                    <a:pt x="11540" y="58597"/>
                  </a:lnTo>
                  <a:lnTo>
                    <a:pt x="9185" y="58621"/>
                  </a:lnTo>
                  <a:lnTo>
                    <a:pt x="7557" y="58269"/>
                  </a:lnTo>
                  <a:lnTo>
                    <a:pt x="7166" y="57878"/>
                  </a:lnTo>
                  <a:lnTo>
                    <a:pt x="6963" y="55046"/>
                  </a:lnTo>
                  <a:lnTo>
                    <a:pt x="6548" y="54428"/>
                  </a:lnTo>
                  <a:lnTo>
                    <a:pt x="5852" y="53888"/>
                  </a:lnTo>
                  <a:lnTo>
                    <a:pt x="1103" y="52581"/>
                  </a:lnTo>
                  <a:lnTo>
                    <a:pt x="172" y="52018"/>
                  </a:lnTo>
                  <a:lnTo>
                    <a:pt x="0" y="51298"/>
                  </a:lnTo>
                  <a:lnTo>
                    <a:pt x="1682" y="44977"/>
                  </a:lnTo>
                  <a:lnTo>
                    <a:pt x="2409" y="44500"/>
                  </a:lnTo>
                  <a:lnTo>
                    <a:pt x="3121" y="43467"/>
                  </a:lnTo>
                  <a:lnTo>
                    <a:pt x="4240" y="42364"/>
                  </a:lnTo>
                  <a:lnTo>
                    <a:pt x="8113" y="40557"/>
                  </a:lnTo>
                  <a:lnTo>
                    <a:pt x="12275" y="41339"/>
                  </a:lnTo>
                  <a:lnTo>
                    <a:pt x="15975" y="42176"/>
                  </a:lnTo>
                  <a:lnTo>
                    <a:pt x="19668" y="42630"/>
                  </a:lnTo>
                  <a:lnTo>
                    <a:pt x="20943" y="42935"/>
                  </a:lnTo>
                  <a:lnTo>
                    <a:pt x="23048" y="43185"/>
                  </a:lnTo>
                  <a:lnTo>
                    <a:pt x="24464" y="42966"/>
                  </a:lnTo>
                  <a:lnTo>
                    <a:pt x="25426" y="42223"/>
                  </a:lnTo>
                  <a:lnTo>
                    <a:pt x="27163" y="40173"/>
                  </a:lnTo>
                  <a:lnTo>
                    <a:pt x="27695" y="37091"/>
                  </a:lnTo>
                  <a:lnTo>
                    <a:pt x="28321" y="34368"/>
                  </a:lnTo>
                  <a:lnTo>
                    <a:pt x="29377" y="34157"/>
                  </a:lnTo>
                  <a:lnTo>
                    <a:pt x="30441" y="34446"/>
                  </a:lnTo>
                  <a:lnTo>
                    <a:pt x="30942" y="33899"/>
                  </a:lnTo>
                  <a:lnTo>
                    <a:pt x="31153" y="33148"/>
                  </a:lnTo>
                  <a:lnTo>
                    <a:pt x="31364" y="32506"/>
                  </a:lnTo>
                  <a:lnTo>
                    <a:pt x="31802" y="32366"/>
                  </a:lnTo>
                  <a:lnTo>
                    <a:pt x="32569" y="33070"/>
                  </a:lnTo>
                  <a:lnTo>
                    <a:pt x="33007" y="32882"/>
                  </a:lnTo>
                  <a:lnTo>
                    <a:pt x="33367" y="32405"/>
                  </a:lnTo>
                  <a:lnTo>
                    <a:pt x="33258" y="31841"/>
                  </a:lnTo>
                  <a:lnTo>
                    <a:pt x="32397" y="30887"/>
                  </a:lnTo>
                  <a:lnTo>
                    <a:pt x="31622" y="29393"/>
                  </a:lnTo>
                  <a:lnTo>
                    <a:pt x="31701" y="28876"/>
                  </a:lnTo>
                  <a:lnTo>
                    <a:pt x="31959" y="28336"/>
                  </a:lnTo>
                  <a:lnTo>
                    <a:pt x="34236" y="27828"/>
                  </a:lnTo>
                  <a:lnTo>
                    <a:pt x="35276" y="27734"/>
                  </a:lnTo>
                  <a:lnTo>
                    <a:pt x="35636" y="27202"/>
                  </a:lnTo>
                  <a:lnTo>
                    <a:pt x="35503" y="26357"/>
                  </a:lnTo>
                  <a:lnTo>
                    <a:pt x="34642" y="25880"/>
                  </a:lnTo>
                  <a:lnTo>
                    <a:pt x="31529" y="26138"/>
                  </a:lnTo>
                  <a:lnTo>
                    <a:pt x="28344" y="26083"/>
                  </a:lnTo>
                  <a:lnTo>
                    <a:pt x="27961" y="25567"/>
                  </a:lnTo>
                  <a:lnTo>
                    <a:pt x="28141" y="24996"/>
                  </a:lnTo>
                  <a:lnTo>
                    <a:pt x="28626" y="24550"/>
                  </a:lnTo>
                  <a:lnTo>
                    <a:pt x="35198" y="23408"/>
                  </a:lnTo>
                  <a:lnTo>
                    <a:pt x="38679" y="23807"/>
                  </a:lnTo>
                  <a:lnTo>
                    <a:pt x="41269" y="24409"/>
                  </a:lnTo>
                  <a:lnTo>
                    <a:pt x="42286" y="24112"/>
                  </a:lnTo>
                  <a:lnTo>
                    <a:pt x="41081" y="21530"/>
                  </a:lnTo>
                  <a:lnTo>
                    <a:pt x="42724" y="21287"/>
                  </a:lnTo>
                  <a:lnTo>
                    <a:pt x="42935" y="20404"/>
                  </a:lnTo>
                  <a:lnTo>
                    <a:pt x="40784" y="13527"/>
                  </a:lnTo>
                  <a:lnTo>
                    <a:pt x="41965" y="12917"/>
                  </a:lnTo>
                  <a:lnTo>
                    <a:pt x="43146" y="11563"/>
                  </a:lnTo>
                  <a:lnTo>
                    <a:pt x="43045" y="8989"/>
                  </a:lnTo>
                  <a:lnTo>
                    <a:pt x="44093" y="7737"/>
                  </a:lnTo>
                  <a:lnTo>
                    <a:pt x="45337" y="6877"/>
                  </a:lnTo>
                  <a:lnTo>
                    <a:pt x="47183" y="7745"/>
                  </a:lnTo>
                  <a:lnTo>
                    <a:pt x="50047" y="10288"/>
                  </a:lnTo>
                  <a:lnTo>
                    <a:pt x="50970" y="10781"/>
                  </a:lnTo>
                  <a:lnTo>
                    <a:pt x="51893" y="10921"/>
                  </a:lnTo>
                  <a:lnTo>
                    <a:pt x="53223" y="10131"/>
                  </a:lnTo>
                  <a:lnTo>
                    <a:pt x="58324" y="7620"/>
                  </a:lnTo>
                  <a:lnTo>
                    <a:pt x="61187" y="6204"/>
                  </a:lnTo>
                  <a:lnTo>
                    <a:pt x="64614" y="4146"/>
                  </a:lnTo>
                  <a:lnTo>
                    <a:pt x="65200" y="3348"/>
                  </a:lnTo>
                  <a:lnTo>
                    <a:pt x="66374" y="211"/>
                  </a:lnTo>
                  <a:lnTo>
                    <a:pt x="67015" y="0"/>
                  </a:lnTo>
                  <a:lnTo>
                    <a:pt x="67884" y="336"/>
                  </a:lnTo>
                  <a:lnTo>
                    <a:pt x="70888" y="3583"/>
                  </a:lnTo>
                  <a:lnTo>
                    <a:pt x="72625" y="5664"/>
                  </a:lnTo>
                  <a:lnTo>
                    <a:pt x="72625" y="6376"/>
                  </a:lnTo>
                  <a:lnTo>
                    <a:pt x="72132" y="6908"/>
                  </a:lnTo>
                  <a:lnTo>
                    <a:pt x="72226" y="7424"/>
                  </a:lnTo>
                  <a:lnTo>
                    <a:pt x="74683" y="8551"/>
                  </a:lnTo>
                  <a:lnTo>
                    <a:pt x="74683" y="9059"/>
                  </a:lnTo>
                  <a:lnTo>
                    <a:pt x="74127" y="10037"/>
                  </a:lnTo>
                  <a:lnTo>
                    <a:pt x="73830" y="10577"/>
                  </a:lnTo>
                  <a:lnTo>
                    <a:pt x="73525" y="10804"/>
                  </a:lnTo>
                  <a:lnTo>
                    <a:pt x="70239" y="13636"/>
                  </a:lnTo>
                  <a:lnTo>
                    <a:pt x="66593" y="16781"/>
                  </a:lnTo>
                  <a:lnTo>
                    <a:pt x="66468" y="17188"/>
                  </a:lnTo>
                  <a:lnTo>
                    <a:pt x="66304" y="17970"/>
                  </a:lnTo>
                  <a:lnTo>
                    <a:pt x="66343" y="18768"/>
                  </a:lnTo>
                  <a:lnTo>
                    <a:pt x="66929" y="19426"/>
                  </a:lnTo>
                  <a:lnTo>
                    <a:pt x="68502" y="19887"/>
                  </a:lnTo>
                  <a:lnTo>
                    <a:pt x="69902" y="20482"/>
                  </a:lnTo>
                  <a:lnTo>
                    <a:pt x="70614" y="22125"/>
                  </a:lnTo>
                  <a:lnTo>
                    <a:pt x="71428" y="23642"/>
                  </a:lnTo>
                  <a:lnTo>
                    <a:pt x="72531" y="24018"/>
                  </a:lnTo>
                  <a:lnTo>
                    <a:pt x="77937" y="23056"/>
                  </a:lnTo>
                  <a:lnTo>
                    <a:pt x="79181" y="22954"/>
                  </a:lnTo>
                  <a:close/>
                  <a:moveTo>
                    <a:pt x="72477" y="2863"/>
                  </a:moveTo>
                  <a:lnTo>
                    <a:pt x="71819" y="2926"/>
                  </a:lnTo>
                  <a:lnTo>
                    <a:pt x="70638" y="1557"/>
                  </a:lnTo>
                  <a:lnTo>
                    <a:pt x="70223" y="594"/>
                  </a:lnTo>
                  <a:lnTo>
                    <a:pt x="70708" y="305"/>
                  </a:lnTo>
                  <a:lnTo>
                    <a:pt x="71725" y="970"/>
                  </a:lnTo>
                  <a:lnTo>
                    <a:pt x="72406" y="2151"/>
                  </a:lnTo>
                  <a:lnTo>
                    <a:pt x="72477" y="2863"/>
                  </a:lnTo>
                  <a:close/>
                  <a:moveTo>
                    <a:pt x="73556" y="34767"/>
                  </a:moveTo>
                  <a:lnTo>
                    <a:pt x="71585" y="35863"/>
                  </a:lnTo>
                  <a:lnTo>
                    <a:pt x="70434" y="35745"/>
                  </a:lnTo>
                  <a:lnTo>
                    <a:pt x="69543" y="34681"/>
                  </a:lnTo>
                  <a:lnTo>
                    <a:pt x="68893" y="33688"/>
                  </a:lnTo>
                  <a:lnTo>
                    <a:pt x="68753" y="33124"/>
                  </a:lnTo>
                  <a:lnTo>
                    <a:pt x="69081" y="33132"/>
                  </a:lnTo>
                  <a:lnTo>
                    <a:pt x="70599" y="33586"/>
                  </a:lnTo>
                  <a:lnTo>
                    <a:pt x="72727" y="33899"/>
                  </a:lnTo>
                  <a:lnTo>
                    <a:pt x="73478" y="34173"/>
                  </a:lnTo>
                  <a:lnTo>
                    <a:pt x="73556" y="3476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5" name="Freeform: Shape 794">
              <a:extLst>
                <a:ext uri="{FF2B5EF4-FFF2-40B4-BE49-F238E27FC236}">
                  <a16:creationId xmlns:a16="http://schemas.microsoft.com/office/drawing/2014/main" id="{57EE8CA7-FB8D-02F1-A160-64B207E4E0EB}"/>
                </a:ext>
              </a:extLst>
            </p:cNvPr>
            <p:cNvSpPr>
              <a:spLocks/>
            </p:cNvSpPr>
            <p:nvPr/>
          </p:nvSpPr>
          <p:spPr>
            <a:xfrm>
              <a:off x="11367705" y="4835727"/>
              <a:ext cx="28868" cy="17931"/>
            </a:xfrm>
            <a:custGeom>
              <a:avLst/>
              <a:gdLst>
                <a:gd name="connsiteX0" fmla="*/ 469 w 28868"/>
                <a:gd name="connsiteY0" fmla="*/ 759 h 17931"/>
                <a:gd name="connsiteX1" fmla="*/ 391 w 28868"/>
                <a:gd name="connsiteY1" fmla="*/ 806 h 17931"/>
                <a:gd name="connsiteX2" fmla="*/ 235 w 28868"/>
                <a:gd name="connsiteY2" fmla="*/ 556 h 17931"/>
                <a:gd name="connsiteX3" fmla="*/ 157 w 28868"/>
                <a:gd name="connsiteY3" fmla="*/ 282 h 17931"/>
                <a:gd name="connsiteX4" fmla="*/ 0 w 28868"/>
                <a:gd name="connsiteY4" fmla="*/ 31 h 17931"/>
                <a:gd name="connsiteX5" fmla="*/ 0 w 28868"/>
                <a:gd name="connsiteY5" fmla="*/ 0 h 17931"/>
                <a:gd name="connsiteX6" fmla="*/ 235 w 28868"/>
                <a:gd name="connsiteY6" fmla="*/ 211 h 17931"/>
                <a:gd name="connsiteX7" fmla="*/ 391 w 28868"/>
                <a:gd name="connsiteY7" fmla="*/ 462 h 17931"/>
                <a:gd name="connsiteX8" fmla="*/ 469 w 28868"/>
                <a:gd name="connsiteY8" fmla="*/ 759 h 17931"/>
                <a:gd name="connsiteX9" fmla="*/ 28868 w 28868"/>
                <a:gd name="connsiteY9" fmla="*/ 17869 h 17931"/>
                <a:gd name="connsiteX10" fmla="*/ 28790 w 28868"/>
                <a:gd name="connsiteY10" fmla="*/ 17931 h 17931"/>
                <a:gd name="connsiteX11" fmla="*/ 28712 w 28868"/>
                <a:gd name="connsiteY11" fmla="*/ 17798 h 17931"/>
                <a:gd name="connsiteX12" fmla="*/ 28556 w 28868"/>
                <a:gd name="connsiteY12" fmla="*/ 17626 h 17931"/>
                <a:gd name="connsiteX13" fmla="*/ 28399 w 28868"/>
                <a:gd name="connsiteY13" fmla="*/ 17376 h 17931"/>
                <a:gd name="connsiteX14" fmla="*/ 28477 w 28868"/>
                <a:gd name="connsiteY14" fmla="*/ 17360 h 17931"/>
                <a:gd name="connsiteX15" fmla="*/ 28634 w 28868"/>
                <a:gd name="connsiteY15" fmla="*/ 17501 h 17931"/>
                <a:gd name="connsiteX16" fmla="*/ 28790 w 28868"/>
                <a:gd name="connsiteY16" fmla="*/ 17673 h 17931"/>
                <a:gd name="connsiteX17" fmla="*/ 28868 w 28868"/>
                <a:gd name="connsiteY17" fmla="*/ 17869 h 17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868" h="17931">
                  <a:moveTo>
                    <a:pt x="469" y="759"/>
                  </a:moveTo>
                  <a:lnTo>
                    <a:pt x="391" y="806"/>
                  </a:lnTo>
                  <a:lnTo>
                    <a:pt x="235" y="556"/>
                  </a:lnTo>
                  <a:lnTo>
                    <a:pt x="157" y="282"/>
                  </a:lnTo>
                  <a:lnTo>
                    <a:pt x="0" y="31"/>
                  </a:lnTo>
                  <a:lnTo>
                    <a:pt x="0" y="0"/>
                  </a:lnTo>
                  <a:lnTo>
                    <a:pt x="235" y="211"/>
                  </a:lnTo>
                  <a:lnTo>
                    <a:pt x="391" y="462"/>
                  </a:lnTo>
                  <a:lnTo>
                    <a:pt x="469" y="759"/>
                  </a:lnTo>
                  <a:close/>
                  <a:moveTo>
                    <a:pt x="28868" y="17869"/>
                  </a:moveTo>
                  <a:lnTo>
                    <a:pt x="28790" y="17931"/>
                  </a:lnTo>
                  <a:lnTo>
                    <a:pt x="28712" y="17798"/>
                  </a:lnTo>
                  <a:lnTo>
                    <a:pt x="28556" y="17626"/>
                  </a:lnTo>
                  <a:lnTo>
                    <a:pt x="28399" y="17376"/>
                  </a:lnTo>
                  <a:lnTo>
                    <a:pt x="28477" y="17360"/>
                  </a:lnTo>
                  <a:lnTo>
                    <a:pt x="28634" y="17501"/>
                  </a:lnTo>
                  <a:lnTo>
                    <a:pt x="28790" y="17673"/>
                  </a:lnTo>
                  <a:lnTo>
                    <a:pt x="28868" y="1786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6" name="Freeform: Shape 795">
              <a:extLst>
                <a:ext uri="{FF2B5EF4-FFF2-40B4-BE49-F238E27FC236}">
                  <a16:creationId xmlns:a16="http://schemas.microsoft.com/office/drawing/2014/main" id="{D9E006C3-369E-8214-9128-9CEC5F2C4EF1}"/>
                </a:ext>
              </a:extLst>
            </p:cNvPr>
            <p:cNvSpPr>
              <a:spLocks/>
            </p:cNvSpPr>
            <p:nvPr/>
          </p:nvSpPr>
          <p:spPr>
            <a:xfrm>
              <a:off x="9974289" y="4826769"/>
              <a:ext cx="71576" cy="30284"/>
            </a:xfrm>
            <a:custGeom>
              <a:avLst/>
              <a:gdLst>
                <a:gd name="connsiteX0" fmla="*/ 35346 w 71576"/>
                <a:gd name="connsiteY0" fmla="*/ 0 h 30284"/>
                <a:gd name="connsiteX1" fmla="*/ 33875 w 71576"/>
                <a:gd name="connsiteY1" fmla="*/ 3786 h 30284"/>
                <a:gd name="connsiteX2" fmla="*/ 32287 w 71576"/>
                <a:gd name="connsiteY2" fmla="*/ 2981 h 30284"/>
                <a:gd name="connsiteX3" fmla="*/ 33977 w 71576"/>
                <a:gd name="connsiteY3" fmla="*/ 853 h 30284"/>
                <a:gd name="connsiteX4" fmla="*/ 34791 w 71576"/>
                <a:gd name="connsiteY4" fmla="*/ 219 h 30284"/>
                <a:gd name="connsiteX5" fmla="*/ 35346 w 71576"/>
                <a:gd name="connsiteY5" fmla="*/ 0 h 30284"/>
                <a:gd name="connsiteX6" fmla="*/ 22649 w 71576"/>
                <a:gd name="connsiteY6" fmla="*/ 30285 h 30284"/>
                <a:gd name="connsiteX7" fmla="*/ 21890 w 71576"/>
                <a:gd name="connsiteY7" fmla="*/ 27405 h 30284"/>
                <a:gd name="connsiteX8" fmla="*/ 21084 w 71576"/>
                <a:gd name="connsiteY8" fmla="*/ 26169 h 30284"/>
                <a:gd name="connsiteX9" fmla="*/ 20458 w 71576"/>
                <a:gd name="connsiteY9" fmla="*/ 25465 h 30284"/>
                <a:gd name="connsiteX10" fmla="*/ 20247 w 71576"/>
                <a:gd name="connsiteY10" fmla="*/ 24589 h 30284"/>
                <a:gd name="connsiteX11" fmla="*/ 20278 w 71576"/>
                <a:gd name="connsiteY11" fmla="*/ 23689 h 30284"/>
                <a:gd name="connsiteX12" fmla="*/ 20662 w 71576"/>
                <a:gd name="connsiteY12" fmla="*/ 23275 h 30284"/>
                <a:gd name="connsiteX13" fmla="*/ 23369 w 71576"/>
                <a:gd name="connsiteY13" fmla="*/ 23157 h 30284"/>
                <a:gd name="connsiteX14" fmla="*/ 24440 w 71576"/>
                <a:gd name="connsiteY14" fmla="*/ 21679 h 30284"/>
                <a:gd name="connsiteX15" fmla="*/ 24432 w 71576"/>
                <a:gd name="connsiteY15" fmla="*/ 19903 h 30284"/>
                <a:gd name="connsiteX16" fmla="*/ 23893 w 71576"/>
                <a:gd name="connsiteY16" fmla="*/ 19300 h 30284"/>
                <a:gd name="connsiteX17" fmla="*/ 23369 w 71576"/>
                <a:gd name="connsiteY17" fmla="*/ 19050 h 30284"/>
                <a:gd name="connsiteX18" fmla="*/ 20583 w 71576"/>
                <a:gd name="connsiteY18" fmla="*/ 20380 h 30284"/>
                <a:gd name="connsiteX19" fmla="*/ 19778 w 71576"/>
                <a:gd name="connsiteY19" fmla="*/ 20138 h 30284"/>
                <a:gd name="connsiteX20" fmla="*/ 19300 w 71576"/>
                <a:gd name="connsiteY20" fmla="*/ 19652 h 30284"/>
                <a:gd name="connsiteX21" fmla="*/ 19457 w 71576"/>
                <a:gd name="connsiteY21" fmla="*/ 17689 h 30284"/>
                <a:gd name="connsiteX22" fmla="*/ 21757 w 71576"/>
                <a:gd name="connsiteY22" fmla="*/ 15850 h 30284"/>
                <a:gd name="connsiteX23" fmla="*/ 23705 w 71576"/>
                <a:gd name="connsiteY23" fmla="*/ 12517 h 30284"/>
                <a:gd name="connsiteX24" fmla="*/ 25074 w 71576"/>
                <a:gd name="connsiteY24" fmla="*/ 11187 h 30284"/>
                <a:gd name="connsiteX25" fmla="*/ 28258 w 71576"/>
                <a:gd name="connsiteY25" fmla="*/ 9944 h 30284"/>
                <a:gd name="connsiteX26" fmla="*/ 29549 w 71576"/>
                <a:gd name="connsiteY26" fmla="*/ 9591 h 30284"/>
                <a:gd name="connsiteX27" fmla="*/ 38828 w 71576"/>
                <a:gd name="connsiteY27" fmla="*/ 7753 h 30284"/>
                <a:gd name="connsiteX28" fmla="*/ 41042 w 71576"/>
                <a:gd name="connsiteY28" fmla="*/ 7628 h 30284"/>
                <a:gd name="connsiteX29" fmla="*/ 46917 w 71576"/>
                <a:gd name="connsiteY29" fmla="*/ 7683 h 30284"/>
                <a:gd name="connsiteX30" fmla="*/ 54787 w 71576"/>
                <a:gd name="connsiteY30" fmla="*/ 7284 h 30284"/>
                <a:gd name="connsiteX31" fmla="*/ 56728 w 71576"/>
                <a:gd name="connsiteY31" fmla="*/ 7033 h 30284"/>
                <a:gd name="connsiteX32" fmla="*/ 59247 w 71576"/>
                <a:gd name="connsiteY32" fmla="*/ 6219 h 30284"/>
                <a:gd name="connsiteX33" fmla="*/ 61695 w 71576"/>
                <a:gd name="connsiteY33" fmla="*/ 5218 h 30284"/>
                <a:gd name="connsiteX34" fmla="*/ 62986 w 71576"/>
                <a:gd name="connsiteY34" fmla="*/ 4428 h 30284"/>
                <a:gd name="connsiteX35" fmla="*/ 64348 w 71576"/>
                <a:gd name="connsiteY35" fmla="*/ 3857 h 30284"/>
                <a:gd name="connsiteX36" fmla="*/ 66374 w 71576"/>
                <a:gd name="connsiteY36" fmla="*/ 4577 h 30284"/>
                <a:gd name="connsiteX37" fmla="*/ 69801 w 71576"/>
                <a:gd name="connsiteY37" fmla="*/ 5116 h 30284"/>
                <a:gd name="connsiteX38" fmla="*/ 70724 w 71576"/>
                <a:gd name="connsiteY38" fmla="*/ 5594 h 30284"/>
                <a:gd name="connsiteX39" fmla="*/ 71576 w 71576"/>
                <a:gd name="connsiteY39" fmla="*/ 6251 h 30284"/>
                <a:gd name="connsiteX40" fmla="*/ 67595 w 71576"/>
                <a:gd name="connsiteY40" fmla="*/ 9756 h 30284"/>
                <a:gd name="connsiteX41" fmla="*/ 63213 w 71576"/>
                <a:gd name="connsiteY41" fmla="*/ 12666 h 30284"/>
                <a:gd name="connsiteX42" fmla="*/ 60514 w 71576"/>
                <a:gd name="connsiteY42" fmla="*/ 13542 h 30284"/>
                <a:gd name="connsiteX43" fmla="*/ 57729 w 71576"/>
                <a:gd name="connsiteY43" fmla="*/ 14137 h 30284"/>
                <a:gd name="connsiteX44" fmla="*/ 55601 w 71576"/>
                <a:gd name="connsiteY44" fmla="*/ 15263 h 30284"/>
                <a:gd name="connsiteX45" fmla="*/ 53810 w 71576"/>
                <a:gd name="connsiteY45" fmla="*/ 17024 h 30284"/>
                <a:gd name="connsiteX46" fmla="*/ 51517 w 71576"/>
                <a:gd name="connsiteY46" fmla="*/ 18010 h 30284"/>
                <a:gd name="connsiteX47" fmla="*/ 48936 w 71576"/>
                <a:gd name="connsiteY47" fmla="*/ 18346 h 30284"/>
                <a:gd name="connsiteX48" fmla="*/ 46721 w 71576"/>
                <a:gd name="connsiteY48" fmla="*/ 18870 h 30284"/>
                <a:gd name="connsiteX49" fmla="*/ 44719 w 71576"/>
                <a:gd name="connsiteY49" fmla="*/ 19903 h 30284"/>
                <a:gd name="connsiteX50" fmla="*/ 41941 w 71576"/>
                <a:gd name="connsiteY50" fmla="*/ 21679 h 30284"/>
                <a:gd name="connsiteX51" fmla="*/ 40807 w 71576"/>
                <a:gd name="connsiteY51" fmla="*/ 21858 h 30284"/>
                <a:gd name="connsiteX52" fmla="*/ 39618 w 71576"/>
                <a:gd name="connsiteY52" fmla="*/ 21820 h 30284"/>
                <a:gd name="connsiteX53" fmla="*/ 37310 w 71576"/>
                <a:gd name="connsiteY53" fmla="*/ 22500 h 30284"/>
                <a:gd name="connsiteX54" fmla="*/ 30120 w 71576"/>
                <a:gd name="connsiteY54" fmla="*/ 25035 h 30284"/>
                <a:gd name="connsiteX55" fmla="*/ 25778 w 71576"/>
                <a:gd name="connsiteY55" fmla="*/ 27859 h 30284"/>
                <a:gd name="connsiteX56" fmla="*/ 22649 w 71576"/>
                <a:gd name="connsiteY56" fmla="*/ 30285 h 30284"/>
                <a:gd name="connsiteX57" fmla="*/ 0 w 71576"/>
                <a:gd name="connsiteY57" fmla="*/ 26521 h 30284"/>
                <a:gd name="connsiteX58" fmla="*/ 3552 w 71576"/>
                <a:gd name="connsiteY58" fmla="*/ 24636 h 30284"/>
                <a:gd name="connsiteX59" fmla="*/ 8958 w 71576"/>
                <a:gd name="connsiteY59" fmla="*/ 23181 h 30284"/>
                <a:gd name="connsiteX60" fmla="*/ 8817 w 71576"/>
                <a:gd name="connsiteY60" fmla="*/ 24245 h 30284"/>
                <a:gd name="connsiteX61" fmla="*/ 8269 w 71576"/>
                <a:gd name="connsiteY61" fmla="*/ 25919 h 30284"/>
                <a:gd name="connsiteX62" fmla="*/ 7456 w 71576"/>
                <a:gd name="connsiteY62" fmla="*/ 26709 h 30284"/>
                <a:gd name="connsiteX63" fmla="*/ 6219 w 71576"/>
                <a:gd name="connsiteY63" fmla="*/ 28125 h 30284"/>
                <a:gd name="connsiteX64" fmla="*/ 5406 w 71576"/>
                <a:gd name="connsiteY64" fmla="*/ 28438 h 30284"/>
                <a:gd name="connsiteX65" fmla="*/ 2167 w 71576"/>
                <a:gd name="connsiteY65" fmla="*/ 28125 h 30284"/>
                <a:gd name="connsiteX66" fmla="*/ 1744 w 71576"/>
                <a:gd name="connsiteY66" fmla="*/ 28329 h 30284"/>
                <a:gd name="connsiteX67" fmla="*/ 1189 w 71576"/>
                <a:gd name="connsiteY67" fmla="*/ 28180 h 30284"/>
                <a:gd name="connsiteX68" fmla="*/ 368 w 71576"/>
                <a:gd name="connsiteY68" fmla="*/ 27272 h 30284"/>
                <a:gd name="connsiteX69" fmla="*/ 0 w 71576"/>
                <a:gd name="connsiteY69" fmla="*/ 26521 h 30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1576" h="30284">
                  <a:moveTo>
                    <a:pt x="35346" y="0"/>
                  </a:moveTo>
                  <a:lnTo>
                    <a:pt x="33875" y="3786"/>
                  </a:lnTo>
                  <a:lnTo>
                    <a:pt x="32287" y="2981"/>
                  </a:lnTo>
                  <a:lnTo>
                    <a:pt x="33977" y="853"/>
                  </a:lnTo>
                  <a:lnTo>
                    <a:pt x="34791" y="219"/>
                  </a:lnTo>
                  <a:lnTo>
                    <a:pt x="35346" y="0"/>
                  </a:lnTo>
                  <a:close/>
                  <a:moveTo>
                    <a:pt x="22649" y="30285"/>
                  </a:moveTo>
                  <a:lnTo>
                    <a:pt x="21890" y="27405"/>
                  </a:lnTo>
                  <a:lnTo>
                    <a:pt x="21084" y="26169"/>
                  </a:lnTo>
                  <a:lnTo>
                    <a:pt x="20458" y="25465"/>
                  </a:lnTo>
                  <a:lnTo>
                    <a:pt x="20247" y="24589"/>
                  </a:lnTo>
                  <a:lnTo>
                    <a:pt x="20278" y="23689"/>
                  </a:lnTo>
                  <a:lnTo>
                    <a:pt x="20662" y="23275"/>
                  </a:lnTo>
                  <a:lnTo>
                    <a:pt x="23369" y="23157"/>
                  </a:lnTo>
                  <a:lnTo>
                    <a:pt x="24440" y="21679"/>
                  </a:lnTo>
                  <a:lnTo>
                    <a:pt x="24432" y="19903"/>
                  </a:lnTo>
                  <a:lnTo>
                    <a:pt x="23893" y="19300"/>
                  </a:lnTo>
                  <a:lnTo>
                    <a:pt x="23369" y="19050"/>
                  </a:lnTo>
                  <a:lnTo>
                    <a:pt x="20583" y="20380"/>
                  </a:lnTo>
                  <a:lnTo>
                    <a:pt x="19778" y="20138"/>
                  </a:lnTo>
                  <a:lnTo>
                    <a:pt x="19300" y="19652"/>
                  </a:lnTo>
                  <a:lnTo>
                    <a:pt x="19457" y="17689"/>
                  </a:lnTo>
                  <a:lnTo>
                    <a:pt x="21757" y="15850"/>
                  </a:lnTo>
                  <a:lnTo>
                    <a:pt x="23705" y="12517"/>
                  </a:lnTo>
                  <a:lnTo>
                    <a:pt x="25074" y="11187"/>
                  </a:lnTo>
                  <a:lnTo>
                    <a:pt x="28258" y="9944"/>
                  </a:lnTo>
                  <a:lnTo>
                    <a:pt x="29549" y="9591"/>
                  </a:lnTo>
                  <a:lnTo>
                    <a:pt x="38828" y="7753"/>
                  </a:lnTo>
                  <a:lnTo>
                    <a:pt x="41042" y="7628"/>
                  </a:lnTo>
                  <a:lnTo>
                    <a:pt x="46917" y="7683"/>
                  </a:lnTo>
                  <a:lnTo>
                    <a:pt x="54787" y="7284"/>
                  </a:lnTo>
                  <a:lnTo>
                    <a:pt x="56728" y="7033"/>
                  </a:lnTo>
                  <a:lnTo>
                    <a:pt x="59247" y="6219"/>
                  </a:lnTo>
                  <a:lnTo>
                    <a:pt x="61695" y="5218"/>
                  </a:lnTo>
                  <a:lnTo>
                    <a:pt x="62986" y="4428"/>
                  </a:lnTo>
                  <a:lnTo>
                    <a:pt x="64348" y="3857"/>
                  </a:lnTo>
                  <a:lnTo>
                    <a:pt x="66374" y="4577"/>
                  </a:lnTo>
                  <a:lnTo>
                    <a:pt x="69801" y="5116"/>
                  </a:lnTo>
                  <a:lnTo>
                    <a:pt x="70724" y="5594"/>
                  </a:lnTo>
                  <a:lnTo>
                    <a:pt x="71576" y="6251"/>
                  </a:lnTo>
                  <a:lnTo>
                    <a:pt x="67595" y="9756"/>
                  </a:lnTo>
                  <a:lnTo>
                    <a:pt x="63213" y="12666"/>
                  </a:lnTo>
                  <a:lnTo>
                    <a:pt x="60514" y="13542"/>
                  </a:lnTo>
                  <a:lnTo>
                    <a:pt x="57729" y="14137"/>
                  </a:lnTo>
                  <a:lnTo>
                    <a:pt x="55601" y="15263"/>
                  </a:lnTo>
                  <a:lnTo>
                    <a:pt x="53810" y="17024"/>
                  </a:lnTo>
                  <a:lnTo>
                    <a:pt x="51517" y="18010"/>
                  </a:lnTo>
                  <a:lnTo>
                    <a:pt x="48936" y="18346"/>
                  </a:lnTo>
                  <a:lnTo>
                    <a:pt x="46721" y="18870"/>
                  </a:lnTo>
                  <a:lnTo>
                    <a:pt x="44719" y="19903"/>
                  </a:lnTo>
                  <a:lnTo>
                    <a:pt x="41941" y="21679"/>
                  </a:lnTo>
                  <a:lnTo>
                    <a:pt x="40807" y="21858"/>
                  </a:lnTo>
                  <a:lnTo>
                    <a:pt x="39618" y="21820"/>
                  </a:lnTo>
                  <a:lnTo>
                    <a:pt x="37310" y="22500"/>
                  </a:lnTo>
                  <a:lnTo>
                    <a:pt x="30120" y="25035"/>
                  </a:lnTo>
                  <a:lnTo>
                    <a:pt x="25778" y="27859"/>
                  </a:lnTo>
                  <a:lnTo>
                    <a:pt x="22649" y="30285"/>
                  </a:lnTo>
                  <a:close/>
                  <a:moveTo>
                    <a:pt x="0" y="26521"/>
                  </a:moveTo>
                  <a:lnTo>
                    <a:pt x="3552" y="24636"/>
                  </a:lnTo>
                  <a:lnTo>
                    <a:pt x="8958" y="23181"/>
                  </a:lnTo>
                  <a:lnTo>
                    <a:pt x="8817" y="24245"/>
                  </a:lnTo>
                  <a:lnTo>
                    <a:pt x="8269" y="25919"/>
                  </a:lnTo>
                  <a:lnTo>
                    <a:pt x="7456" y="26709"/>
                  </a:lnTo>
                  <a:lnTo>
                    <a:pt x="6219" y="28125"/>
                  </a:lnTo>
                  <a:lnTo>
                    <a:pt x="5406" y="28438"/>
                  </a:lnTo>
                  <a:lnTo>
                    <a:pt x="2167" y="28125"/>
                  </a:lnTo>
                  <a:lnTo>
                    <a:pt x="1744" y="28329"/>
                  </a:lnTo>
                  <a:lnTo>
                    <a:pt x="1189" y="28180"/>
                  </a:lnTo>
                  <a:lnTo>
                    <a:pt x="368" y="27272"/>
                  </a:lnTo>
                  <a:lnTo>
                    <a:pt x="0" y="2652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7" name="Freeform: Shape 796">
              <a:extLst>
                <a:ext uri="{FF2B5EF4-FFF2-40B4-BE49-F238E27FC236}">
                  <a16:creationId xmlns:a16="http://schemas.microsoft.com/office/drawing/2014/main" id="{EFCAC962-34AE-CB14-2FF9-CE28D176912F}"/>
                </a:ext>
              </a:extLst>
            </p:cNvPr>
            <p:cNvSpPr>
              <a:spLocks/>
            </p:cNvSpPr>
            <p:nvPr/>
          </p:nvSpPr>
          <p:spPr>
            <a:xfrm>
              <a:off x="8403430" y="3613291"/>
              <a:ext cx="310394" cy="214346"/>
            </a:xfrm>
            <a:custGeom>
              <a:avLst/>
              <a:gdLst>
                <a:gd name="connsiteX0" fmla="*/ 308063 w 310394"/>
                <a:gd name="connsiteY0" fmla="*/ 155295 h 214346"/>
                <a:gd name="connsiteX1" fmla="*/ 306952 w 310394"/>
                <a:gd name="connsiteY1" fmla="*/ 155397 h 214346"/>
                <a:gd name="connsiteX2" fmla="*/ 304285 w 310394"/>
                <a:gd name="connsiteY2" fmla="*/ 154755 h 214346"/>
                <a:gd name="connsiteX3" fmla="*/ 298972 w 310394"/>
                <a:gd name="connsiteY3" fmla="*/ 153472 h 214346"/>
                <a:gd name="connsiteX4" fmla="*/ 294411 w 310394"/>
                <a:gd name="connsiteY4" fmla="*/ 150898 h 214346"/>
                <a:gd name="connsiteX5" fmla="*/ 291431 w 310394"/>
                <a:gd name="connsiteY5" fmla="*/ 149216 h 214346"/>
                <a:gd name="connsiteX6" fmla="*/ 290961 w 310394"/>
                <a:gd name="connsiteY6" fmla="*/ 149443 h 214346"/>
                <a:gd name="connsiteX7" fmla="*/ 289623 w 310394"/>
                <a:gd name="connsiteY7" fmla="*/ 150593 h 214346"/>
                <a:gd name="connsiteX8" fmla="*/ 288708 w 310394"/>
                <a:gd name="connsiteY8" fmla="*/ 152009 h 214346"/>
                <a:gd name="connsiteX9" fmla="*/ 287981 w 310394"/>
                <a:gd name="connsiteY9" fmla="*/ 154748 h 214346"/>
                <a:gd name="connsiteX10" fmla="*/ 286815 w 310394"/>
                <a:gd name="connsiteY10" fmla="*/ 157971 h 214346"/>
                <a:gd name="connsiteX11" fmla="*/ 281299 w 310394"/>
                <a:gd name="connsiteY11" fmla="*/ 158096 h 214346"/>
                <a:gd name="connsiteX12" fmla="*/ 276597 w 310394"/>
                <a:gd name="connsiteY12" fmla="*/ 158338 h 214346"/>
                <a:gd name="connsiteX13" fmla="*/ 273562 w 310394"/>
                <a:gd name="connsiteY13" fmla="*/ 159559 h 214346"/>
                <a:gd name="connsiteX14" fmla="*/ 270589 w 310394"/>
                <a:gd name="connsiteY14" fmla="*/ 161241 h 214346"/>
                <a:gd name="connsiteX15" fmla="*/ 269846 w 310394"/>
                <a:gd name="connsiteY15" fmla="*/ 163236 h 214346"/>
                <a:gd name="connsiteX16" fmla="*/ 269204 w 310394"/>
                <a:gd name="connsiteY16" fmla="*/ 165825 h 214346"/>
                <a:gd name="connsiteX17" fmla="*/ 267467 w 310394"/>
                <a:gd name="connsiteY17" fmla="*/ 171685 h 214346"/>
                <a:gd name="connsiteX18" fmla="*/ 265895 w 310394"/>
                <a:gd name="connsiteY18" fmla="*/ 177021 h 214346"/>
                <a:gd name="connsiteX19" fmla="*/ 265081 w 310394"/>
                <a:gd name="connsiteY19" fmla="*/ 180471 h 214346"/>
                <a:gd name="connsiteX20" fmla="*/ 263884 w 310394"/>
                <a:gd name="connsiteY20" fmla="*/ 182834 h 214346"/>
                <a:gd name="connsiteX21" fmla="*/ 260520 w 310394"/>
                <a:gd name="connsiteY21" fmla="*/ 185940 h 214346"/>
                <a:gd name="connsiteX22" fmla="*/ 256710 w 310394"/>
                <a:gd name="connsiteY22" fmla="*/ 188028 h 214346"/>
                <a:gd name="connsiteX23" fmla="*/ 254684 w 310394"/>
                <a:gd name="connsiteY23" fmla="*/ 189006 h 214346"/>
                <a:gd name="connsiteX24" fmla="*/ 253792 w 310394"/>
                <a:gd name="connsiteY24" fmla="*/ 190227 h 214346"/>
                <a:gd name="connsiteX25" fmla="*/ 253596 w 310394"/>
                <a:gd name="connsiteY25" fmla="*/ 191377 h 214346"/>
                <a:gd name="connsiteX26" fmla="*/ 252877 w 310394"/>
                <a:gd name="connsiteY26" fmla="*/ 191729 h 214346"/>
                <a:gd name="connsiteX27" fmla="*/ 251304 w 310394"/>
                <a:gd name="connsiteY27" fmla="*/ 191525 h 214346"/>
                <a:gd name="connsiteX28" fmla="*/ 249646 w 310394"/>
                <a:gd name="connsiteY28" fmla="*/ 191721 h 214346"/>
                <a:gd name="connsiteX29" fmla="*/ 246000 w 310394"/>
                <a:gd name="connsiteY29" fmla="*/ 192926 h 214346"/>
                <a:gd name="connsiteX30" fmla="*/ 242057 w 310394"/>
                <a:gd name="connsiteY30" fmla="*/ 194405 h 214346"/>
                <a:gd name="connsiteX31" fmla="*/ 237332 w 310394"/>
                <a:gd name="connsiteY31" fmla="*/ 195875 h 214346"/>
                <a:gd name="connsiteX32" fmla="*/ 234632 w 310394"/>
                <a:gd name="connsiteY32" fmla="*/ 195875 h 214346"/>
                <a:gd name="connsiteX33" fmla="*/ 233561 w 310394"/>
                <a:gd name="connsiteY33" fmla="*/ 196204 h 214346"/>
                <a:gd name="connsiteX34" fmla="*/ 233083 w 310394"/>
                <a:gd name="connsiteY34" fmla="*/ 196947 h 214346"/>
                <a:gd name="connsiteX35" fmla="*/ 233561 w 310394"/>
                <a:gd name="connsiteY35" fmla="*/ 198348 h 214346"/>
                <a:gd name="connsiteX36" fmla="*/ 234022 w 310394"/>
                <a:gd name="connsiteY36" fmla="*/ 199388 h 214346"/>
                <a:gd name="connsiteX37" fmla="*/ 234437 w 310394"/>
                <a:gd name="connsiteY37" fmla="*/ 200734 h 214346"/>
                <a:gd name="connsiteX38" fmla="*/ 233326 w 310394"/>
                <a:gd name="connsiteY38" fmla="*/ 201821 h 214346"/>
                <a:gd name="connsiteX39" fmla="*/ 232551 w 310394"/>
                <a:gd name="connsiteY39" fmla="*/ 203691 h 214346"/>
                <a:gd name="connsiteX40" fmla="*/ 231949 w 310394"/>
                <a:gd name="connsiteY40" fmla="*/ 206977 h 214346"/>
                <a:gd name="connsiteX41" fmla="*/ 230275 w 310394"/>
                <a:gd name="connsiteY41" fmla="*/ 207955 h 214346"/>
                <a:gd name="connsiteX42" fmla="*/ 227583 w 310394"/>
                <a:gd name="connsiteY42" fmla="*/ 209551 h 214346"/>
                <a:gd name="connsiteX43" fmla="*/ 224619 w 310394"/>
                <a:gd name="connsiteY43" fmla="*/ 211647 h 214346"/>
                <a:gd name="connsiteX44" fmla="*/ 223852 w 310394"/>
                <a:gd name="connsiteY44" fmla="*/ 212078 h 214346"/>
                <a:gd name="connsiteX45" fmla="*/ 222146 w 310394"/>
                <a:gd name="connsiteY45" fmla="*/ 212672 h 214346"/>
                <a:gd name="connsiteX46" fmla="*/ 220449 w 310394"/>
                <a:gd name="connsiteY46" fmla="*/ 212492 h 214346"/>
                <a:gd name="connsiteX47" fmla="*/ 218907 w 310394"/>
                <a:gd name="connsiteY47" fmla="*/ 212187 h 214346"/>
                <a:gd name="connsiteX48" fmla="*/ 217233 w 310394"/>
                <a:gd name="connsiteY48" fmla="*/ 212727 h 214346"/>
                <a:gd name="connsiteX49" fmla="*/ 215496 w 310394"/>
                <a:gd name="connsiteY49" fmla="*/ 214346 h 214346"/>
                <a:gd name="connsiteX50" fmla="*/ 214691 w 310394"/>
                <a:gd name="connsiteY50" fmla="*/ 213854 h 214346"/>
                <a:gd name="connsiteX51" fmla="*/ 214284 w 310394"/>
                <a:gd name="connsiteY51" fmla="*/ 212219 h 214346"/>
                <a:gd name="connsiteX52" fmla="*/ 213415 w 310394"/>
                <a:gd name="connsiteY52" fmla="*/ 211154 h 214346"/>
                <a:gd name="connsiteX53" fmla="*/ 210701 w 310394"/>
                <a:gd name="connsiteY53" fmla="*/ 208753 h 214346"/>
                <a:gd name="connsiteX54" fmla="*/ 208377 w 310394"/>
                <a:gd name="connsiteY54" fmla="*/ 207039 h 214346"/>
                <a:gd name="connsiteX55" fmla="*/ 207375 w 310394"/>
                <a:gd name="connsiteY55" fmla="*/ 206922 h 214346"/>
                <a:gd name="connsiteX56" fmla="*/ 205248 w 310394"/>
                <a:gd name="connsiteY56" fmla="*/ 207368 h 214346"/>
                <a:gd name="connsiteX57" fmla="*/ 202580 w 310394"/>
                <a:gd name="connsiteY57" fmla="*/ 207689 h 214346"/>
                <a:gd name="connsiteX58" fmla="*/ 200413 w 310394"/>
                <a:gd name="connsiteY58" fmla="*/ 207344 h 214346"/>
                <a:gd name="connsiteX59" fmla="*/ 198692 w 310394"/>
                <a:gd name="connsiteY59" fmla="*/ 206656 h 214346"/>
                <a:gd name="connsiteX60" fmla="*/ 196039 w 310394"/>
                <a:gd name="connsiteY60" fmla="*/ 204293 h 214346"/>
                <a:gd name="connsiteX61" fmla="*/ 195069 w 310394"/>
                <a:gd name="connsiteY61" fmla="*/ 203018 h 214346"/>
                <a:gd name="connsiteX62" fmla="*/ 194342 w 310394"/>
                <a:gd name="connsiteY62" fmla="*/ 202040 h 214346"/>
                <a:gd name="connsiteX63" fmla="*/ 192535 w 310394"/>
                <a:gd name="connsiteY63" fmla="*/ 202306 h 214346"/>
                <a:gd name="connsiteX64" fmla="*/ 192026 w 310394"/>
                <a:gd name="connsiteY64" fmla="*/ 201242 h 214346"/>
                <a:gd name="connsiteX65" fmla="*/ 191956 w 310394"/>
                <a:gd name="connsiteY65" fmla="*/ 199990 h 214346"/>
                <a:gd name="connsiteX66" fmla="*/ 192456 w 310394"/>
                <a:gd name="connsiteY66" fmla="*/ 198481 h 214346"/>
                <a:gd name="connsiteX67" fmla="*/ 192308 w 310394"/>
                <a:gd name="connsiteY67" fmla="*/ 195625 h 214346"/>
                <a:gd name="connsiteX68" fmla="*/ 191291 w 310394"/>
                <a:gd name="connsiteY68" fmla="*/ 193575 h 214346"/>
                <a:gd name="connsiteX69" fmla="*/ 190133 w 310394"/>
                <a:gd name="connsiteY69" fmla="*/ 192683 h 214346"/>
                <a:gd name="connsiteX70" fmla="*/ 190281 w 310394"/>
                <a:gd name="connsiteY70" fmla="*/ 192057 h 214346"/>
                <a:gd name="connsiteX71" fmla="*/ 190790 w 310394"/>
                <a:gd name="connsiteY71" fmla="*/ 190626 h 214346"/>
                <a:gd name="connsiteX72" fmla="*/ 191439 w 310394"/>
                <a:gd name="connsiteY72" fmla="*/ 189374 h 214346"/>
                <a:gd name="connsiteX73" fmla="*/ 191432 w 310394"/>
                <a:gd name="connsiteY73" fmla="*/ 186902 h 214346"/>
                <a:gd name="connsiteX74" fmla="*/ 190618 w 310394"/>
                <a:gd name="connsiteY74" fmla="*/ 184218 h 214346"/>
                <a:gd name="connsiteX75" fmla="*/ 190297 w 310394"/>
                <a:gd name="connsiteY75" fmla="*/ 180330 h 214346"/>
                <a:gd name="connsiteX76" fmla="*/ 190500 w 310394"/>
                <a:gd name="connsiteY76" fmla="*/ 176536 h 214346"/>
                <a:gd name="connsiteX77" fmla="*/ 189397 w 310394"/>
                <a:gd name="connsiteY77" fmla="*/ 174619 h 214346"/>
                <a:gd name="connsiteX78" fmla="*/ 180353 w 310394"/>
                <a:gd name="connsiteY78" fmla="*/ 174611 h 214346"/>
                <a:gd name="connsiteX79" fmla="*/ 172311 w 310394"/>
                <a:gd name="connsiteY79" fmla="*/ 174760 h 214346"/>
                <a:gd name="connsiteX80" fmla="*/ 171857 w 310394"/>
                <a:gd name="connsiteY80" fmla="*/ 174322 h 214346"/>
                <a:gd name="connsiteX81" fmla="*/ 168728 w 310394"/>
                <a:gd name="connsiteY81" fmla="*/ 169526 h 214346"/>
                <a:gd name="connsiteX82" fmla="*/ 166193 w 310394"/>
                <a:gd name="connsiteY82" fmla="*/ 165880 h 214346"/>
                <a:gd name="connsiteX83" fmla="*/ 163690 w 310394"/>
                <a:gd name="connsiteY83" fmla="*/ 163729 h 214346"/>
                <a:gd name="connsiteX84" fmla="*/ 157955 w 310394"/>
                <a:gd name="connsiteY84" fmla="*/ 161077 h 214346"/>
                <a:gd name="connsiteX85" fmla="*/ 155209 w 310394"/>
                <a:gd name="connsiteY85" fmla="*/ 159966 h 214346"/>
                <a:gd name="connsiteX86" fmla="*/ 152854 w 310394"/>
                <a:gd name="connsiteY86" fmla="*/ 157939 h 214346"/>
                <a:gd name="connsiteX87" fmla="*/ 150930 w 310394"/>
                <a:gd name="connsiteY87" fmla="*/ 155710 h 214346"/>
                <a:gd name="connsiteX88" fmla="*/ 150437 w 310394"/>
                <a:gd name="connsiteY88" fmla="*/ 152659 h 214346"/>
                <a:gd name="connsiteX89" fmla="*/ 150046 w 310394"/>
                <a:gd name="connsiteY89" fmla="*/ 151657 h 214346"/>
                <a:gd name="connsiteX90" fmla="*/ 149490 w 310394"/>
                <a:gd name="connsiteY90" fmla="*/ 150844 h 214346"/>
                <a:gd name="connsiteX91" fmla="*/ 148888 w 310394"/>
                <a:gd name="connsiteY91" fmla="*/ 150484 h 214346"/>
                <a:gd name="connsiteX92" fmla="*/ 148152 w 310394"/>
                <a:gd name="connsiteY92" fmla="*/ 150562 h 214346"/>
                <a:gd name="connsiteX93" fmla="*/ 141487 w 310394"/>
                <a:gd name="connsiteY93" fmla="*/ 147010 h 214346"/>
                <a:gd name="connsiteX94" fmla="*/ 138811 w 310394"/>
                <a:gd name="connsiteY94" fmla="*/ 146071 h 214346"/>
                <a:gd name="connsiteX95" fmla="*/ 136292 w 310394"/>
                <a:gd name="connsiteY95" fmla="*/ 146822 h 214346"/>
                <a:gd name="connsiteX96" fmla="*/ 135181 w 310394"/>
                <a:gd name="connsiteY96" fmla="*/ 146955 h 214346"/>
                <a:gd name="connsiteX97" fmla="*/ 132990 w 310394"/>
                <a:gd name="connsiteY97" fmla="*/ 145946 h 214346"/>
                <a:gd name="connsiteX98" fmla="*/ 130471 w 310394"/>
                <a:gd name="connsiteY98" fmla="*/ 147315 h 214346"/>
                <a:gd name="connsiteX99" fmla="*/ 129399 w 310394"/>
                <a:gd name="connsiteY99" fmla="*/ 147401 h 214346"/>
                <a:gd name="connsiteX100" fmla="*/ 127897 w 310394"/>
                <a:gd name="connsiteY100" fmla="*/ 147073 h 214346"/>
                <a:gd name="connsiteX101" fmla="*/ 126653 w 310394"/>
                <a:gd name="connsiteY101" fmla="*/ 146564 h 214346"/>
                <a:gd name="connsiteX102" fmla="*/ 123297 w 310394"/>
                <a:gd name="connsiteY102" fmla="*/ 143318 h 214346"/>
                <a:gd name="connsiteX103" fmla="*/ 120481 w 310394"/>
                <a:gd name="connsiteY103" fmla="*/ 142011 h 214346"/>
                <a:gd name="connsiteX104" fmla="*/ 118455 w 310394"/>
                <a:gd name="connsiteY104" fmla="*/ 141174 h 214346"/>
                <a:gd name="connsiteX105" fmla="*/ 114550 w 310394"/>
                <a:gd name="connsiteY105" fmla="*/ 139938 h 214346"/>
                <a:gd name="connsiteX106" fmla="*/ 110396 w 310394"/>
                <a:gd name="connsiteY106" fmla="*/ 139296 h 214346"/>
                <a:gd name="connsiteX107" fmla="*/ 108261 w 310394"/>
                <a:gd name="connsiteY107" fmla="*/ 138764 h 214346"/>
                <a:gd name="connsiteX108" fmla="*/ 106727 w 310394"/>
                <a:gd name="connsiteY108" fmla="*/ 138052 h 214346"/>
                <a:gd name="connsiteX109" fmla="*/ 106328 w 310394"/>
                <a:gd name="connsiteY109" fmla="*/ 137591 h 214346"/>
                <a:gd name="connsiteX110" fmla="*/ 106352 w 310394"/>
                <a:gd name="connsiteY110" fmla="*/ 136402 h 214346"/>
                <a:gd name="connsiteX111" fmla="*/ 106234 w 310394"/>
                <a:gd name="connsiteY111" fmla="*/ 134837 h 214346"/>
                <a:gd name="connsiteX112" fmla="*/ 105726 w 310394"/>
                <a:gd name="connsiteY112" fmla="*/ 133695 h 214346"/>
                <a:gd name="connsiteX113" fmla="*/ 104669 w 310394"/>
                <a:gd name="connsiteY113" fmla="*/ 132326 h 214346"/>
                <a:gd name="connsiteX114" fmla="*/ 103207 w 310394"/>
                <a:gd name="connsiteY114" fmla="*/ 131301 h 214346"/>
                <a:gd name="connsiteX115" fmla="*/ 100688 w 310394"/>
                <a:gd name="connsiteY115" fmla="*/ 131481 h 214346"/>
                <a:gd name="connsiteX116" fmla="*/ 96909 w 310394"/>
                <a:gd name="connsiteY116" fmla="*/ 131394 h 214346"/>
                <a:gd name="connsiteX117" fmla="*/ 94014 w 310394"/>
                <a:gd name="connsiteY117" fmla="*/ 130370 h 214346"/>
                <a:gd name="connsiteX118" fmla="*/ 91714 w 310394"/>
                <a:gd name="connsiteY118" fmla="*/ 130190 h 214346"/>
                <a:gd name="connsiteX119" fmla="*/ 88944 w 310394"/>
                <a:gd name="connsiteY119" fmla="*/ 130385 h 214346"/>
                <a:gd name="connsiteX120" fmla="*/ 86676 w 310394"/>
                <a:gd name="connsiteY120" fmla="*/ 130385 h 214346"/>
                <a:gd name="connsiteX121" fmla="*/ 85056 w 310394"/>
                <a:gd name="connsiteY121" fmla="*/ 131136 h 214346"/>
                <a:gd name="connsiteX122" fmla="*/ 84118 w 310394"/>
                <a:gd name="connsiteY122" fmla="*/ 132013 h 214346"/>
                <a:gd name="connsiteX123" fmla="*/ 83523 w 310394"/>
                <a:gd name="connsiteY123" fmla="*/ 134688 h 214346"/>
                <a:gd name="connsiteX124" fmla="*/ 82975 w 310394"/>
                <a:gd name="connsiteY124" fmla="*/ 135087 h 214346"/>
                <a:gd name="connsiteX125" fmla="*/ 82029 w 310394"/>
                <a:gd name="connsiteY125" fmla="*/ 135283 h 214346"/>
                <a:gd name="connsiteX126" fmla="*/ 80769 w 310394"/>
                <a:gd name="connsiteY126" fmla="*/ 135142 h 214346"/>
                <a:gd name="connsiteX127" fmla="*/ 78109 w 310394"/>
                <a:gd name="connsiteY127" fmla="*/ 135165 h 214346"/>
                <a:gd name="connsiteX128" fmla="*/ 73517 w 310394"/>
                <a:gd name="connsiteY128" fmla="*/ 134688 h 214346"/>
                <a:gd name="connsiteX129" fmla="*/ 67751 w 310394"/>
                <a:gd name="connsiteY129" fmla="*/ 134547 h 214346"/>
                <a:gd name="connsiteX130" fmla="*/ 63409 w 310394"/>
                <a:gd name="connsiteY130" fmla="*/ 135901 h 214346"/>
                <a:gd name="connsiteX131" fmla="*/ 59982 w 310394"/>
                <a:gd name="connsiteY131" fmla="*/ 137841 h 214346"/>
                <a:gd name="connsiteX132" fmla="*/ 56712 w 310394"/>
                <a:gd name="connsiteY132" fmla="*/ 140024 h 214346"/>
                <a:gd name="connsiteX133" fmla="*/ 52863 w 310394"/>
                <a:gd name="connsiteY133" fmla="*/ 143466 h 214346"/>
                <a:gd name="connsiteX134" fmla="*/ 51729 w 310394"/>
                <a:gd name="connsiteY134" fmla="*/ 145000 h 214346"/>
                <a:gd name="connsiteX135" fmla="*/ 49459 w 310394"/>
                <a:gd name="connsiteY135" fmla="*/ 151094 h 214346"/>
                <a:gd name="connsiteX136" fmla="*/ 48450 w 310394"/>
                <a:gd name="connsiteY136" fmla="*/ 151970 h 214346"/>
                <a:gd name="connsiteX137" fmla="*/ 47136 w 310394"/>
                <a:gd name="connsiteY137" fmla="*/ 152666 h 214346"/>
                <a:gd name="connsiteX138" fmla="*/ 45806 w 310394"/>
                <a:gd name="connsiteY138" fmla="*/ 152792 h 214346"/>
                <a:gd name="connsiteX139" fmla="*/ 43162 w 310394"/>
                <a:gd name="connsiteY139" fmla="*/ 153691 h 214346"/>
                <a:gd name="connsiteX140" fmla="*/ 39673 w 310394"/>
                <a:gd name="connsiteY140" fmla="*/ 155178 h 214346"/>
                <a:gd name="connsiteX141" fmla="*/ 37302 w 310394"/>
                <a:gd name="connsiteY141" fmla="*/ 155757 h 214346"/>
                <a:gd name="connsiteX142" fmla="*/ 31208 w 310394"/>
                <a:gd name="connsiteY142" fmla="*/ 155452 h 214346"/>
                <a:gd name="connsiteX143" fmla="*/ 30848 w 310394"/>
                <a:gd name="connsiteY143" fmla="*/ 153519 h 214346"/>
                <a:gd name="connsiteX144" fmla="*/ 29752 w 310394"/>
                <a:gd name="connsiteY144" fmla="*/ 146462 h 214346"/>
                <a:gd name="connsiteX145" fmla="*/ 29220 w 310394"/>
                <a:gd name="connsiteY145" fmla="*/ 139312 h 214346"/>
                <a:gd name="connsiteX146" fmla="*/ 29252 w 310394"/>
                <a:gd name="connsiteY146" fmla="*/ 136010 h 214346"/>
                <a:gd name="connsiteX147" fmla="*/ 29893 w 310394"/>
                <a:gd name="connsiteY147" fmla="*/ 129368 h 214346"/>
                <a:gd name="connsiteX148" fmla="*/ 29838 w 310394"/>
                <a:gd name="connsiteY148" fmla="*/ 126012 h 214346"/>
                <a:gd name="connsiteX149" fmla="*/ 29580 w 310394"/>
                <a:gd name="connsiteY149" fmla="*/ 122969 h 214346"/>
                <a:gd name="connsiteX150" fmla="*/ 29831 w 310394"/>
                <a:gd name="connsiteY150" fmla="*/ 119980 h 214346"/>
                <a:gd name="connsiteX151" fmla="*/ 30323 w 310394"/>
                <a:gd name="connsiteY151" fmla="*/ 116616 h 214346"/>
                <a:gd name="connsiteX152" fmla="*/ 30574 w 310394"/>
                <a:gd name="connsiteY152" fmla="*/ 113189 h 214346"/>
                <a:gd name="connsiteX153" fmla="*/ 30206 w 310394"/>
                <a:gd name="connsiteY153" fmla="*/ 110795 h 214346"/>
                <a:gd name="connsiteX154" fmla="*/ 29033 w 310394"/>
                <a:gd name="connsiteY154" fmla="*/ 108863 h 214346"/>
                <a:gd name="connsiteX155" fmla="*/ 27038 w 310394"/>
                <a:gd name="connsiteY155" fmla="*/ 106469 h 214346"/>
                <a:gd name="connsiteX156" fmla="*/ 26725 w 310394"/>
                <a:gd name="connsiteY156" fmla="*/ 105045 h 214346"/>
                <a:gd name="connsiteX157" fmla="*/ 26608 w 310394"/>
                <a:gd name="connsiteY157" fmla="*/ 103465 h 214346"/>
                <a:gd name="connsiteX158" fmla="*/ 24698 w 310394"/>
                <a:gd name="connsiteY158" fmla="*/ 103285 h 214346"/>
                <a:gd name="connsiteX159" fmla="*/ 22978 w 310394"/>
                <a:gd name="connsiteY159" fmla="*/ 101650 h 214346"/>
                <a:gd name="connsiteX160" fmla="*/ 21561 w 310394"/>
                <a:gd name="connsiteY160" fmla="*/ 100758 h 214346"/>
                <a:gd name="connsiteX161" fmla="*/ 18510 w 310394"/>
                <a:gd name="connsiteY161" fmla="*/ 99764 h 214346"/>
                <a:gd name="connsiteX162" fmla="*/ 16992 w 310394"/>
                <a:gd name="connsiteY162" fmla="*/ 99718 h 214346"/>
                <a:gd name="connsiteX163" fmla="*/ 15592 w 310394"/>
                <a:gd name="connsiteY163" fmla="*/ 100445 h 214346"/>
                <a:gd name="connsiteX164" fmla="*/ 14567 w 310394"/>
                <a:gd name="connsiteY164" fmla="*/ 101908 h 214346"/>
                <a:gd name="connsiteX165" fmla="*/ 13847 w 310394"/>
                <a:gd name="connsiteY165" fmla="*/ 99600 h 214346"/>
                <a:gd name="connsiteX166" fmla="*/ 13871 w 310394"/>
                <a:gd name="connsiteY166" fmla="*/ 97183 h 214346"/>
                <a:gd name="connsiteX167" fmla="*/ 16304 w 310394"/>
                <a:gd name="connsiteY167" fmla="*/ 92183 h 214346"/>
                <a:gd name="connsiteX168" fmla="*/ 17830 w 310394"/>
                <a:gd name="connsiteY168" fmla="*/ 93647 h 214346"/>
                <a:gd name="connsiteX169" fmla="*/ 19684 w 310394"/>
                <a:gd name="connsiteY169" fmla="*/ 94233 h 214346"/>
                <a:gd name="connsiteX170" fmla="*/ 22046 w 310394"/>
                <a:gd name="connsiteY170" fmla="*/ 94319 h 214346"/>
                <a:gd name="connsiteX171" fmla="*/ 24370 w 310394"/>
                <a:gd name="connsiteY171" fmla="*/ 93936 h 214346"/>
                <a:gd name="connsiteX172" fmla="*/ 23916 w 310394"/>
                <a:gd name="connsiteY172" fmla="*/ 92223 h 214346"/>
                <a:gd name="connsiteX173" fmla="*/ 22837 w 310394"/>
                <a:gd name="connsiteY173" fmla="*/ 91245 h 214346"/>
                <a:gd name="connsiteX174" fmla="*/ 21491 w 310394"/>
                <a:gd name="connsiteY174" fmla="*/ 90478 h 214346"/>
                <a:gd name="connsiteX175" fmla="*/ 21014 w 310394"/>
                <a:gd name="connsiteY175" fmla="*/ 88209 h 214346"/>
                <a:gd name="connsiteX176" fmla="*/ 21178 w 310394"/>
                <a:gd name="connsiteY176" fmla="*/ 85854 h 214346"/>
                <a:gd name="connsiteX177" fmla="*/ 21811 w 310394"/>
                <a:gd name="connsiteY177" fmla="*/ 83625 h 214346"/>
                <a:gd name="connsiteX178" fmla="*/ 21084 w 310394"/>
                <a:gd name="connsiteY178" fmla="*/ 82725 h 214346"/>
                <a:gd name="connsiteX179" fmla="*/ 19989 w 310394"/>
                <a:gd name="connsiteY179" fmla="*/ 82169 h 214346"/>
                <a:gd name="connsiteX180" fmla="*/ 17446 w 310394"/>
                <a:gd name="connsiteY180" fmla="*/ 82232 h 214346"/>
                <a:gd name="connsiteX181" fmla="*/ 14152 w 310394"/>
                <a:gd name="connsiteY181" fmla="*/ 81645 h 214346"/>
                <a:gd name="connsiteX182" fmla="*/ 10836 w 310394"/>
                <a:gd name="connsiteY182" fmla="*/ 81387 h 214346"/>
                <a:gd name="connsiteX183" fmla="*/ 10053 w 310394"/>
                <a:gd name="connsiteY183" fmla="*/ 84016 h 214346"/>
                <a:gd name="connsiteX184" fmla="*/ 11884 w 310394"/>
                <a:gd name="connsiteY184" fmla="*/ 87458 h 214346"/>
                <a:gd name="connsiteX185" fmla="*/ 10335 w 310394"/>
                <a:gd name="connsiteY185" fmla="*/ 85768 h 214346"/>
                <a:gd name="connsiteX186" fmla="*/ 8864 w 310394"/>
                <a:gd name="connsiteY186" fmla="*/ 83531 h 214346"/>
                <a:gd name="connsiteX187" fmla="*/ 6814 w 310394"/>
                <a:gd name="connsiteY187" fmla="*/ 79494 h 214346"/>
                <a:gd name="connsiteX188" fmla="*/ 5492 w 310394"/>
                <a:gd name="connsiteY188" fmla="*/ 74753 h 214346"/>
                <a:gd name="connsiteX189" fmla="*/ 5257 w 310394"/>
                <a:gd name="connsiteY189" fmla="*/ 69621 h 214346"/>
                <a:gd name="connsiteX190" fmla="*/ 6376 w 310394"/>
                <a:gd name="connsiteY190" fmla="*/ 65373 h 214346"/>
                <a:gd name="connsiteX191" fmla="*/ 7815 w 310394"/>
                <a:gd name="connsiteY191" fmla="*/ 61367 h 214346"/>
                <a:gd name="connsiteX192" fmla="*/ 8676 w 310394"/>
                <a:gd name="connsiteY192" fmla="*/ 56227 h 214346"/>
                <a:gd name="connsiteX193" fmla="*/ 9865 w 310394"/>
                <a:gd name="connsiteY193" fmla="*/ 51173 h 214346"/>
                <a:gd name="connsiteX194" fmla="*/ 11047 w 310394"/>
                <a:gd name="connsiteY194" fmla="*/ 53442 h 214346"/>
                <a:gd name="connsiteX195" fmla="*/ 12408 w 310394"/>
                <a:gd name="connsiteY195" fmla="*/ 55476 h 214346"/>
                <a:gd name="connsiteX196" fmla="*/ 14286 w 310394"/>
                <a:gd name="connsiteY196" fmla="*/ 57346 h 214346"/>
                <a:gd name="connsiteX197" fmla="*/ 15318 w 310394"/>
                <a:gd name="connsiteY197" fmla="*/ 57792 h 214346"/>
                <a:gd name="connsiteX198" fmla="*/ 18416 w 310394"/>
                <a:gd name="connsiteY198" fmla="*/ 58566 h 214346"/>
                <a:gd name="connsiteX199" fmla="*/ 20411 w 310394"/>
                <a:gd name="connsiteY199" fmla="*/ 58277 h 214346"/>
                <a:gd name="connsiteX200" fmla="*/ 22532 w 310394"/>
                <a:gd name="connsiteY200" fmla="*/ 57166 h 214346"/>
                <a:gd name="connsiteX201" fmla="*/ 24620 w 310394"/>
                <a:gd name="connsiteY201" fmla="*/ 57526 h 214346"/>
                <a:gd name="connsiteX202" fmla="*/ 26349 w 310394"/>
                <a:gd name="connsiteY202" fmla="*/ 59607 h 214346"/>
                <a:gd name="connsiteX203" fmla="*/ 27882 w 310394"/>
                <a:gd name="connsiteY203" fmla="*/ 61938 h 214346"/>
                <a:gd name="connsiteX204" fmla="*/ 30214 w 310394"/>
                <a:gd name="connsiteY204" fmla="*/ 62431 h 214346"/>
                <a:gd name="connsiteX205" fmla="*/ 35018 w 310394"/>
                <a:gd name="connsiteY205" fmla="*/ 60749 h 214346"/>
                <a:gd name="connsiteX206" fmla="*/ 37302 w 310394"/>
                <a:gd name="connsiteY206" fmla="*/ 60366 h 214346"/>
                <a:gd name="connsiteX207" fmla="*/ 39289 w 310394"/>
                <a:gd name="connsiteY207" fmla="*/ 61140 h 214346"/>
                <a:gd name="connsiteX208" fmla="*/ 40314 w 310394"/>
                <a:gd name="connsiteY208" fmla="*/ 61281 h 214346"/>
                <a:gd name="connsiteX209" fmla="*/ 41355 w 310394"/>
                <a:gd name="connsiteY209" fmla="*/ 61148 h 214346"/>
                <a:gd name="connsiteX210" fmla="*/ 40455 w 310394"/>
                <a:gd name="connsiteY210" fmla="*/ 59083 h 214346"/>
                <a:gd name="connsiteX211" fmla="*/ 40087 w 310394"/>
                <a:gd name="connsiteY211" fmla="*/ 57072 h 214346"/>
                <a:gd name="connsiteX212" fmla="*/ 41292 w 310394"/>
                <a:gd name="connsiteY212" fmla="*/ 56008 h 214346"/>
                <a:gd name="connsiteX213" fmla="*/ 45078 w 310394"/>
                <a:gd name="connsiteY213" fmla="*/ 57142 h 214346"/>
                <a:gd name="connsiteX214" fmla="*/ 47496 w 310394"/>
                <a:gd name="connsiteY214" fmla="*/ 56391 h 214346"/>
                <a:gd name="connsiteX215" fmla="*/ 48114 w 310394"/>
                <a:gd name="connsiteY215" fmla="*/ 55969 h 214346"/>
                <a:gd name="connsiteX216" fmla="*/ 48654 w 310394"/>
                <a:gd name="connsiteY216" fmla="*/ 55445 h 214346"/>
                <a:gd name="connsiteX217" fmla="*/ 48943 w 310394"/>
                <a:gd name="connsiteY217" fmla="*/ 53708 h 214346"/>
                <a:gd name="connsiteX218" fmla="*/ 48826 w 310394"/>
                <a:gd name="connsiteY218" fmla="*/ 51916 h 214346"/>
                <a:gd name="connsiteX219" fmla="*/ 48513 w 310394"/>
                <a:gd name="connsiteY219" fmla="*/ 50234 h 214346"/>
                <a:gd name="connsiteX220" fmla="*/ 47809 w 310394"/>
                <a:gd name="connsiteY220" fmla="*/ 48756 h 214346"/>
                <a:gd name="connsiteX221" fmla="*/ 46064 w 310394"/>
                <a:gd name="connsiteY221" fmla="*/ 46682 h 214346"/>
                <a:gd name="connsiteX222" fmla="*/ 39312 w 310394"/>
                <a:gd name="connsiteY222" fmla="*/ 41730 h 214346"/>
                <a:gd name="connsiteX223" fmla="*/ 37036 w 310394"/>
                <a:gd name="connsiteY223" fmla="*/ 39751 h 214346"/>
                <a:gd name="connsiteX224" fmla="*/ 35143 w 310394"/>
                <a:gd name="connsiteY224" fmla="*/ 37185 h 214346"/>
                <a:gd name="connsiteX225" fmla="*/ 33938 w 310394"/>
                <a:gd name="connsiteY225" fmla="*/ 33562 h 214346"/>
                <a:gd name="connsiteX226" fmla="*/ 32960 w 310394"/>
                <a:gd name="connsiteY226" fmla="*/ 29776 h 214346"/>
                <a:gd name="connsiteX227" fmla="*/ 32052 w 310394"/>
                <a:gd name="connsiteY227" fmla="*/ 26959 h 214346"/>
                <a:gd name="connsiteX228" fmla="*/ 29697 w 310394"/>
                <a:gd name="connsiteY228" fmla="*/ 20404 h 214346"/>
                <a:gd name="connsiteX229" fmla="*/ 28783 w 310394"/>
                <a:gd name="connsiteY229" fmla="*/ 19621 h 214346"/>
                <a:gd name="connsiteX230" fmla="*/ 27632 w 310394"/>
                <a:gd name="connsiteY230" fmla="*/ 19277 h 214346"/>
                <a:gd name="connsiteX231" fmla="*/ 24839 w 310394"/>
                <a:gd name="connsiteY231" fmla="*/ 19073 h 214346"/>
                <a:gd name="connsiteX232" fmla="*/ 22007 w 310394"/>
                <a:gd name="connsiteY232" fmla="*/ 19551 h 214346"/>
                <a:gd name="connsiteX233" fmla="*/ 17376 w 310394"/>
                <a:gd name="connsiteY233" fmla="*/ 20685 h 214346"/>
                <a:gd name="connsiteX234" fmla="*/ 14723 w 310394"/>
                <a:gd name="connsiteY234" fmla="*/ 20333 h 214346"/>
                <a:gd name="connsiteX235" fmla="*/ 13495 w 310394"/>
                <a:gd name="connsiteY235" fmla="*/ 21029 h 214346"/>
                <a:gd name="connsiteX236" fmla="*/ 10460 w 310394"/>
                <a:gd name="connsiteY236" fmla="*/ 23799 h 214346"/>
                <a:gd name="connsiteX237" fmla="*/ 9036 w 310394"/>
                <a:gd name="connsiteY237" fmla="*/ 26162 h 214346"/>
                <a:gd name="connsiteX238" fmla="*/ 7049 w 310394"/>
                <a:gd name="connsiteY238" fmla="*/ 31560 h 214346"/>
                <a:gd name="connsiteX239" fmla="*/ 8551 w 310394"/>
                <a:gd name="connsiteY239" fmla="*/ 33296 h 214346"/>
                <a:gd name="connsiteX240" fmla="*/ 8520 w 310394"/>
                <a:gd name="connsiteY240" fmla="*/ 34439 h 214346"/>
                <a:gd name="connsiteX241" fmla="*/ 7377 w 310394"/>
                <a:gd name="connsiteY241" fmla="*/ 42372 h 214346"/>
                <a:gd name="connsiteX242" fmla="*/ 8074 w 310394"/>
                <a:gd name="connsiteY242" fmla="*/ 46213 h 214346"/>
                <a:gd name="connsiteX243" fmla="*/ 7823 w 310394"/>
                <a:gd name="connsiteY243" fmla="*/ 46495 h 214346"/>
                <a:gd name="connsiteX244" fmla="*/ 7283 w 310394"/>
                <a:gd name="connsiteY244" fmla="*/ 45603 h 214346"/>
                <a:gd name="connsiteX245" fmla="*/ 5562 w 310394"/>
                <a:gd name="connsiteY245" fmla="*/ 41691 h 214346"/>
                <a:gd name="connsiteX246" fmla="*/ 2535 w 310394"/>
                <a:gd name="connsiteY246" fmla="*/ 36903 h 214346"/>
                <a:gd name="connsiteX247" fmla="*/ 0 w 310394"/>
                <a:gd name="connsiteY247" fmla="*/ 29557 h 214346"/>
                <a:gd name="connsiteX248" fmla="*/ 4451 w 310394"/>
                <a:gd name="connsiteY248" fmla="*/ 24738 h 214346"/>
                <a:gd name="connsiteX249" fmla="*/ 8261 w 310394"/>
                <a:gd name="connsiteY249" fmla="*/ 21311 h 214346"/>
                <a:gd name="connsiteX250" fmla="*/ 11375 w 310394"/>
                <a:gd name="connsiteY250" fmla="*/ 19246 h 214346"/>
                <a:gd name="connsiteX251" fmla="*/ 12330 w 310394"/>
                <a:gd name="connsiteY251" fmla="*/ 18745 h 214346"/>
                <a:gd name="connsiteX252" fmla="*/ 16593 w 310394"/>
                <a:gd name="connsiteY252" fmla="*/ 17032 h 214346"/>
                <a:gd name="connsiteX253" fmla="*/ 22093 w 310394"/>
                <a:gd name="connsiteY253" fmla="*/ 15483 h 214346"/>
                <a:gd name="connsiteX254" fmla="*/ 26154 w 310394"/>
                <a:gd name="connsiteY254" fmla="*/ 14340 h 214346"/>
                <a:gd name="connsiteX255" fmla="*/ 31442 w 310394"/>
                <a:gd name="connsiteY255" fmla="*/ 13362 h 214346"/>
                <a:gd name="connsiteX256" fmla="*/ 33179 w 310394"/>
                <a:gd name="connsiteY256" fmla="*/ 13182 h 214346"/>
                <a:gd name="connsiteX257" fmla="*/ 35722 w 310394"/>
                <a:gd name="connsiteY257" fmla="*/ 13198 h 214346"/>
                <a:gd name="connsiteX258" fmla="*/ 37787 w 310394"/>
                <a:gd name="connsiteY258" fmla="*/ 14113 h 214346"/>
                <a:gd name="connsiteX259" fmla="*/ 39031 w 310394"/>
                <a:gd name="connsiteY259" fmla="*/ 14833 h 214346"/>
                <a:gd name="connsiteX260" fmla="*/ 43443 w 310394"/>
                <a:gd name="connsiteY260" fmla="*/ 17783 h 214346"/>
                <a:gd name="connsiteX261" fmla="*/ 47942 w 310394"/>
                <a:gd name="connsiteY261" fmla="*/ 20787 h 214346"/>
                <a:gd name="connsiteX262" fmla="*/ 51807 w 310394"/>
                <a:gd name="connsiteY262" fmla="*/ 24112 h 214346"/>
                <a:gd name="connsiteX263" fmla="*/ 52902 w 310394"/>
                <a:gd name="connsiteY263" fmla="*/ 25465 h 214346"/>
                <a:gd name="connsiteX264" fmla="*/ 53512 w 310394"/>
                <a:gd name="connsiteY264" fmla="*/ 27085 h 214346"/>
                <a:gd name="connsiteX265" fmla="*/ 53974 w 310394"/>
                <a:gd name="connsiteY265" fmla="*/ 28673 h 214346"/>
                <a:gd name="connsiteX266" fmla="*/ 57252 w 310394"/>
                <a:gd name="connsiteY266" fmla="*/ 33696 h 214346"/>
                <a:gd name="connsiteX267" fmla="*/ 58582 w 310394"/>
                <a:gd name="connsiteY267" fmla="*/ 35988 h 214346"/>
                <a:gd name="connsiteX268" fmla="*/ 60498 w 310394"/>
                <a:gd name="connsiteY268" fmla="*/ 38968 h 214346"/>
                <a:gd name="connsiteX269" fmla="*/ 62040 w 310394"/>
                <a:gd name="connsiteY269" fmla="*/ 40424 h 214346"/>
                <a:gd name="connsiteX270" fmla="*/ 63542 w 310394"/>
                <a:gd name="connsiteY270" fmla="*/ 42215 h 214346"/>
                <a:gd name="connsiteX271" fmla="*/ 64551 w 310394"/>
                <a:gd name="connsiteY271" fmla="*/ 43686 h 214346"/>
                <a:gd name="connsiteX272" fmla="*/ 65701 w 310394"/>
                <a:gd name="connsiteY272" fmla="*/ 44382 h 214346"/>
                <a:gd name="connsiteX273" fmla="*/ 66984 w 310394"/>
                <a:gd name="connsiteY273" fmla="*/ 44656 h 214346"/>
                <a:gd name="connsiteX274" fmla="*/ 69910 w 310394"/>
                <a:gd name="connsiteY274" fmla="*/ 44187 h 214346"/>
                <a:gd name="connsiteX275" fmla="*/ 73431 w 310394"/>
                <a:gd name="connsiteY275" fmla="*/ 43256 h 214346"/>
                <a:gd name="connsiteX276" fmla="*/ 75535 w 310394"/>
                <a:gd name="connsiteY276" fmla="*/ 42865 h 214346"/>
                <a:gd name="connsiteX277" fmla="*/ 76474 w 310394"/>
                <a:gd name="connsiteY277" fmla="*/ 42919 h 214346"/>
                <a:gd name="connsiteX278" fmla="*/ 82279 w 310394"/>
                <a:gd name="connsiteY278" fmla="*/ 43248 h 214346"/>
                <a:gd name="connsiteX279" fmla="*/ 87505 w 310394"/>
                <a:gd name="connsiteY279" fmla="*/ 43545 h 214346"/>
                <a:gd name="connsiteX280" fmla="*/ 93951 w 310394"/>
                <a:gd name="connsiteY280" fmla="*/ 43913 h 214346"/>
                <a:gd name="connsiteX281" fmla="*/ 95868 w 310394"/>
                <a:gd name="connsiteY281" fmla="*/ 44257 h 214346"/>
                <a:gd name="connsiteX282" fmla="*/ 98168 w 310394"/>
                <a:gd name="connsiteY282" fmla="*/ 44578 h 214346"/>
                <a:gd name="connsiteX283" fmla="*/ 99310 w 310394"/>
                <a:gd name="connsiteY283" fmla="*/ 44625 h 214346"/>
                <a:gd name="connsiteX284" fmla="*/ 100328 w 310394"/>
                <a:gd name="connsiteY284" fmla="*/ 43350 h 214346"/>
                <a:gd name="connsiteX285" fmla="*/ 101000 w 310394"/>
                <a:gd name="connsiteY285" fmla="*/ 42653 h 214346"/>
                <a:gd name="connsiteX286" fmla="*/ 101525 w 310394"/>
                <a:gd name="connsiteY286" fmla="*/ 42098 h 214346"/>
                <a:gd name="connsiteX287" fmla="*/ 101415 w 310394"/>
                <a:gd name="connsiteY287" fmla="*/ 41472 h 214346"/>
                <a:gd name="connsiteX288" fmla="*/ 100602 w 310394"/>
                <a:gd name="connsiteY288" fmla="*/ 40940 h 214346"/>
                <a:gd name="connsiteX289" fmla="*/ 99319 w 310394"/>
                <a:gd name="connsiteY289" fmla="*/ 39172 h 214346"/>
                <a:gd name="connsiteX290" fmla="*/ 98583 w 310394"/>
                <a:gd name="connsiteY290" fmla="*/ 32780 h 214346"/>
                <a:gd name="connsiteX291" fmla="*/ 98121 w 310394"/>
                <a:gd name="connsiteY291" fmla="*/ 27288 h 214346"/>
                <a:gd name="connsiteX292" fmla="*/ 99647 w 310394"/>
                <a:gd name="connsiteY292" fmla="*/ 25575 h 214346"/>
                <a:gd name="connsiteX293" fmla="*/ 101407 w 310394"/>
                <a:gd name="connsiteY293" fmla="*/ 24331 h 214346"/>
                <a:gd name="connsiteX294" fmla="*/ 103934 w 310394"/>
                <a:gd name="connsiteY294" fmla="*/ 20583 h 214346"/>
                <a:gd name="connsiteX295" fmla="*/ 105295 w 310394"/>
                <a:gd name="connsiteY295" fmla="*/ 19426 h 214346"/>
                <a:gd name="connsiteX296" fmla="*/ 107290 w 310394"/>
                <a:gd name="connsiteY296" fmla="*/ 18463 h 214346"/>
                <a:gd name="connsiteX297" fmla="*/ 113972 w 310394"/>
                <a:gd name="connsiteY297" fmla="*/ 18213 h 214346"/>
                <a:gd name="connsiteX298" fmla="*/ 116788 w 310394"/>
                <a:gd name="connsiteY298" fmla="*/ 17477 h 214346"/>
                <a:gd name="connsiteX299" fmla="*/ 117696 w 310394"/>
                <a:gd name="connsiteY299" fmla="*/ 16265 h 214346"/>
                <a:gd name="connsiteX300" fmla="*/ 119174 w 310394"/>
                <a:gd name="connsiteY300" fmla="*/ 13182 h 214346"/>
                <a:gd name="connsiteX301" fmla="*/ 119667 w 310394"/>
                <a:gd name="connsiteY301" fmla="*/ 10671 h 214346"/>
                <a:gd name="connsiteX302" fmla="*/ 120496 w 310394"/>
                <a:gd name="connsiteY302" fmla="*/ 9521 h 214346"/>
                <a:gd name="connsiteX303" fmla="*/ 121490 w 310394"/>
                <a:gd name="connsiteY303" fmla="*/ 8668 h 214346"/>
                <a:gd name="connsiteX304" fmla="*/ 122515 w 310394"/>
                <a:gd name="connsiteY304" fmla="*/ 8700 h 214346"/>
                <a:gd name="connsiteX305" fmla="*/ 124494 w 310394"/>
                <a:gd name="connsiteY305" fmla="*/ 9435 h 214346"/>
                <a:gd name="connsiteX306" fmla="*/ 125996 w 310394"/>
                <a:gd name="connsiteY306" fmla="*/ 9850 h 214346"/>
                <a:gd name="connsiteX307" fmla="*/ 127068 w 310394"/>
                <a:gd name="connsiteY307" fmla="*/ 10405 h 214346"/>
                <a:gd name="connsiteX308" fmla="*/ 128046 w 310394"/>
                <a:gd name="connsiteY308" fmla="*/ 11297 h 214346"/>
                <a:gd name="connsiteX309" fmla="*/ 128993 w 310394"/>
                <a:gd name="connsiteY309" fmla="*/ 12838 h 214346"/>
                <a:gd name="connsiteX310" fmla="*/ 129141 w 310394"/>
                <a:gd name="connsiteY310" fmla="*/ 13855 h 214346"/>
                <a:gd name="connsiteX311" fmla="*/ 129579 w 310394"/>
                <a:gd name="connsiteY311" fmla="*/ 14442 h 214346"/>
                <a:gd name="connsiteX312" fmla="*/ 130338 w 310394"/>
                <a:gd name="connsiteY312" fmla="*/ 14450 h 214346"/>
                <a:gd name="connsiteX313" fmla="*/ 130902 w 310394"/>
                <a:gd name="connsiteY313" fmla="*/ 14458 h 214346"/>
                <a:gd name="connsiteX314" fmla="*/ 131285 w 310394"/>
                <a:gd name="connsiteY314" fmla="*/ 14239 h 214346"/>
                <a:gd name="connsiteX315" fmla="*/ 131528 w 310394"/>
                <a:gd name="connsiteY315" fmla="*/ 13722 h 214346"/>
                <a:gd name="connsiteX316" fmla="*/ 131340 w 310394"/>
                <a:gd name="connsiteY316" fmla="*/ 13034 h 214346"/>
                <a:gd name="connsiteX317" fmla="*/ 130049 w 310394"/>
                <a:gd name="connsiteY317" fmla="*/ 11062 h 214346"/>
                <a:gd name="connsiteX318" fmla="*/ 127209 w 310394"/>
                <a:gd name="connsiteY318" fmla="*/ 7487 h 214346"/>
                <a:gd name="connsiteX319" fmla="*/ 125355 w 310394"/>
                <a:gd name="connsiteY319" fmla="*/ 6024 h 214346"/>
                <a:gd name="connsiteX320" fmla="*/ 124431 w 310394"/>
                <a:gd name="connsiteY320" fmla="*/ 5234 h 214346"/>
                <a:gd name="connsiteX321" fmla="*/ 124205 w 310394"/>
                <a:gd name="connsiteY321" fmla="*/ 4483 h 214346"/>
                <a:gd name="connsiteX322" fmla="*/ 125409 w 310394"/>
                <a:gd name="connsiteY322" fmla="*/ 3348 h 214346"/>
                <a:gd name="connsiteX323" fmla="*/ 126575 w 310394"/>
                <a:gd name="connsiteY323" fmla="*/ 2699 h 214346"/>
                <a:gd name="connsiteX324" fmla="*/ 128625 w 310394"/>
                <a:gd name="connsiteY324" fmla="*/ 3184 h 214346"/>
                <a:gd name="connsiteX325" fmla="*/ 131355 w 310394"/>
                <a:gd name="connsiteY325" fmla="*/ 3450 h 214346"/>
                <a:gd name="connsiteX326" fmla="*/ 132560 w 310394"/>
                <a:gd name="connsiteY326" fmla="*/ 2879 h 214346"/>
                <a:gd name="connsiteX327" fmla="*/ 133804 w 310394"/>
                <a:gd name="connsiteY327" fmla="*/ 0 h 214346"/>
                <a:gd name="connsiteX328" fmla="*/ 136902 w 310394"/>
                <a:gd name="connsiteY328" fmla="*/ 3051 h 214346"/>
                <a:gd name="connsiteX329" fmla="*/ 140126 w 310394"/>
                <a:gd name="connsiteY329" fmla="*/ 6462 h 214346"/>
                <a:gd name="connsiteX330" fmla="*/ 141307 w 310394"/>
                <a:gd name="connsiteY330" fmla="*/ 7096 h 214346"/>
                <a:gd name="connsiteX331" fmla="*/ 143615 w 310394"/>
                <a:gd name="connsiteY331" fmla="*/ 7456 h 214346"/>
                <a:gd name="connsiteX332" fmla="*/ 145531 w 310394"/>
                <a:gd name="connsiteY332" fmla="*/ 7581 h 214346"/>
                <a:gd name="connsiteX333" fmla="*/ 146337 w 310394"/>
                <a:gd name="connsiteY333" fmla="*/ 7949 h 214346"/>
                <a:gd name="connsiteX334" fmla="*/ 147198 w 310394"/>
                <a:gd name="connsiteY334" fmla="*/ 8833 h 214346"/>
                <a:gd name="connsiteX335" fmla="*/ 148903 w 310394"/>
                <a:gd name="connsiteY335" fmla="*/ 12556 h 214346"/>
                <a:gd name="connsiteX336" fmla="*/ 150609 w 310394"/>
                <a:gd name="connsiteY336" fmla="*/ 13534 h 214346"/>
                <a:gd name="connsiteX337" fmla="*/ 152729 w 310394"/>
                <a:gd name="connsiteY337" fmla="*/ 14239 h 214346"/>
                <a:gd name="connsiteX338" fmla="*/ 159574 w 310394"/>
                <a:gd name="connsiteY338" fmla="*/ 14176 h 214346"/>
                <a:gd name="connsiteX339" fmla="*/ 161679 w 310394"/>
                <a:gd name="connsiteY339" fmla="*/ 14364 h 214346"/>
                <a:gd name="connsiteX340" fmla="*/ 163392 w 310394"/>
                <a:gd name="connsiteY340" fmla="*/ 16108 h 214346"/>
                <a:gd name="connsiteX341" fmla="*/ 164464 w 310394"/>
                <a:gd name="connsiteY341" fmla="*/ 16828 h 214346"/>
                <a:gd name="connsiteX342" fmla="*/ 164926 w 310394"/>
                <a:gd name="connsiteY342" fmla="*/ 17446 h 214346"/>
                <a:gd name="connsiteX343" fmla="*/ 164808 w 310394"/>
                <a:gd name="connsiteY343" fmla="*/ 18213 h 214346"/>
                <a:gd name="connsiteX344" fmla="*/ 164386 w 310394"/>
                <a:gd name="connsiteY344" fmla="*/ 19191 h 214346"/>
                <a:gd name="connsiteX345" fmla="*/ 164331 w 310394"/>
                <a:gd name="connsiteY345" fmla="*/ 21068 h 214346"/>
                <a:gd name="connsiteX346" fmla="*/ 164221 w 310394"/>
                <a:gd name="connsiteY346" fmla="*/ 22524 h 214346"/>
                <a:gd name="connsiteX347" fmla="*/ 163674 w 310394"/>
                <a:gd name="connsiteY347" fmla="*/ 23212 h 214346"/>
                <a:gd name="connsiteX348" fmla="*/ 163509 w 310394"/>
                <a:gd name="connsiteY348" fmla="*/ 23854 h 214346"/>
                <a:gd name="connsiteX349" fmla="*/ 163964 w 310394"/>
                <a:gd name="connsiteY349" fmla="*/ 24417 h 214346"/>
                <a:gd name="connsiteX350" fmla="*/ 167132 w 310394"/>
                <a:gd name="connsiteY350" fmla="*/ 25794 h 214346"/>
                <a:gd name="connsiteX351" fmla="*/ 168204 w 310394"/>
                <a:gd name="connsiteY351" fmla="*/ 27272 h 214346"/>
                <a:gd name="connsiteX352" fmla="*/ 169009 w 310394"/>
                <a:gd name="connsiteY352" fmla="*/ 27930 h 214346"/>
                <a:gd name="connsiteX353" fmla="*/ 169198 w 310394"/>
                <a:gd name="connsiteY353" fmla="*/ 28853 h 214346"/>
                <a:gd name="connsiteX354" fmla="*/ 168665 w 310394"/>
                <a:gd name="connsiteY354" fmla="*/ 29463 h 214346"/>
                <a:gd name="connsiteX355" fmla="*/ 167179 w 310394"/>
                <a:gd name="connsiteY355" fmla="*/ 29158 h 214346"/>
                <a:gd name="connsiteX356" fmla="*/ 166451 w 310394"/>
                <a:gd name="connsiteY356" fmla="*/ 30128 h 214346"/>
                <a:gd name="connsiteX357" fmla="*/ 166451 w 310394"/>
                <a:gd name="connsiteY357" fmla="*/ 31865 h 214346"/>
                <a:gd name="connsiteX358" fmla="*/ 167515 w 310394"/>
                <a:gd name="connsiteY358" fmla="*/ 33492 h 214346"/>
                <a:gd name="connsiteX359" fmla="*/ 167828 w 310394"/>
                <a:gd name="connsiteY359" fmla="*/ 34978 h 214346"/>
                <a:gd name="connsiteX360" fmla="*/ 167124 w 310394"/>
                <a:gd name="connsiteY360" fmla="*/ 36410 h 214346"/>
                <a:gd name="connsiteX361" fmla="*/ 166302 w 310394"/>
                <a:gd name="connsiteY361" fmla="*/ 38429 h 214346"/>
                <a:gd name="connsiteX362" fmla="*/ 166279 w 310394"/>
                <a:gd name="connsiteY362" fmla="*/ 39853 h 214346"/>
                <a:gd name="connsiteX363" fmla="*/ 166764 w 310394"/>
                <a:gd name="connsiteY363" fmla="*/ 40666 h 214346"/>
                <a:gd name="connsiteX364" fmla="*/ 169198 w 310394"/>
                <a:gd name="connsiteY364" fmla="*/ 42137 h 214346"/>
                <a:gd name="connsiteX365" fmla="*/ 174791 w 310394"/>
                <a:gd name="connsiteY365" fmla="*/ 45845 h 214346"/>
                <a:gd name="connsiteX366" fmla="*/ 176082 w 310394"/>
                <a:gd name="connsiteY366" fmla="*/ 46002 h 214346"/>
                <a:gd name="connsiteX367" fmla="*/ 181378 w 310394"/>
                <a:gd name="connsiteY367" fmla="*/ 45141 h 214346"/>
                <a:gd name="connsiteX368" fmla="*/ 183843 w 310394"/>
                <a:gd name="connsiteY368" fmla="*/ 45055 h 214346"/>
                <a:gd name="connsiteX369" fmla="*/ 185298 w 310394"/>
                <a:gd name="connsiteY369" fmla="*/ 45634 h 214346"/>
                <a:gd name="connsiteX370" fmla="*/ 189397 w 310394"/>
                <a:gd name="connsiteY370" fmla="*/ 46158 h 214346"/>
                <a:gd name="connsiteX371" fmla="*/ 190696 w 310394"/>
                <a:gd name="connsiteY371" fmla="*/ 46753 h 214346"/>
                <a:gd name="connsiteX372" fmla="*/ 192089 w 310394"/>
                <a:gd name="connsiteY372" fmla="*/ 46792 h 214346"/>
                <a:gd name="connsiteX373" fmla="*/ 193982 w 310394"/>
                <a:gd name="connsiteY373" fmla="*/ 46620 h 214346"/>
                <a:gd name="connsiteX374" fmla="*/ 195265 w 310394"/>
                <a:gd name="connsiteY374" fmla="*/ 44961 h 214346"/>
                <a:gd name="connsiteX375" fmla="*/ 195922 w 310394"/>
                <a:gd name="connsiteY375" fmla="*/ 44586 h 214346"/>
                <a:gd name="connsiteX376" fmla="*/ 196501 w 310394"/>
                <a:gd name="connsiteY376" fmla="*/ 44312 h 214346"/>
                <a:gd name="connsiteX377" fmla="*/ 197667 w 310394"/>
                <a:gd name="connsiteY377" fmla="*/ 44273 h 214346"/>
                <a:gd name="connsiteX378" fmla="*/ 200906 w 310394"/>
                <a:gd name="connsiteY378" fmla="*/ 45329 h 214346"/>
                <a:gd name="connsiteX379" fmla="*/ 204325 w 310394"/>
                <a:gd name="connsiteY379" fmla="*/ 47551 h 214346"/>
                <a:gd name="connsiteX380" fmla="*/ 206578 w 310394"/>
                <a:gd name="connsiteY380" fmla="*/ 49577 h 214346"/>
                <a:gd name="connsiteX381" fmla="*/ 207696 w 310394"/>
                <a:gd name="connsiteY381" fmla="*/ 51408 h 214346"/>
                <a:gd name="connsiteX382" fmla="*/ 209104 w 310394"/>
                <a:gd name="connsiteY382" fmla="*/ 55366 h 214346"/>
                <a:gd name="connsiteX383" fmla="*/ 210810 w 310394"/>
                <a:gd name="connsiteY383" fmla="*/ 61445 h 214346"/>
                <a:gd name="connsiteX384" fmla="*/ 212860 w 310394"/>
                <a:gd name="connsiteY384" fmla="*/ 65537 h 214346"/>
                <a:gd name="connsiteX385" fmla="*/ 215270 w 310394"/>
                <a:gd name="connsiteY385" fmla="*/ 67657 h 214346"/>
                <a:gd name="connsiteX386" fmla="*/ 216959 w 310394"/>
                <a:gd name="connsiteY386" fmla="*/ 71553 h 214346"/>
                <a:gd name="connsiteX387" fmla="*/ 218430 w 310394"/>
                <a:gd name="connsiteY387" fmla="*/ 80026 h 214346"/>
                <a:gd name="connsiteX388" fmla="*/ 219338 w 310394"/>
                <a:gd name="connsiteY388" fmla="*/ 81755 h 214346"/>
                <a:gd name="connsiteX389" fmla="*/ 220269 w 310394"/>
                <a:gd name="connsiteY389" fmla="*/ 82655 h 214346"/>
                <a:gd name="connsiteX390" fmla="*/ 223022 w 310394"/>
                <a:gd name="connsiteY390" fmla="*/ 85095 h 214346"/>
                <a:gd name="connsiteX391" fmla="*/ 228648 w 310394"/>
                <a:gd name="connsiteY391" fmla="*/ 89132 h 214346"/>
                <a:gd name="connsiteX392" fmla="*/ 231965 w 310394"/>
                <a:gd name="connsiteY392" fmla="*/ 91511 h 214346"/>
                <a:gd name="connsiteX393" fmla="*/ 237097 w 310394"/>
                <a:gd name="connsiteY393" fmla="*/ 95297 h 214346"/>
                <a:gd name="connsiteX394" fmla="*/ 241806 w 310394"/>
                <a:gd name="connsiteY394" fmla="*/ 98763 h 214346"/>
                <a:gd name="connsiteX395" fmla="*/ 246524 w 310394"/>
                <a:gd name="connsiteY395" fmla="*/ 104099 h 214346"/>
                <a:gd name="connsiteX396" fmla="*/ 247463 w 310394"/>
                <a:gd name="connsiteY396" fmla="*/ 104881 h 214346"/>
                <a:gd name="connsiteX397" fmla="*/ 251610 w 310394"/>
                <a:gd name="connsiteY397" fmla="*/ 107760 h 214346"/>
                <a:gd name="connsiteX398" fmla="*/ 256225 w 310394"/>
                <a:gd name="connsiteY398" fmla="*/ 110702 h 214346"/>
                <a:gd name="connsiteX399" fmla="*/ 259456 w 310394"/>
                <a:gd name="connsiteY399" fmla="*/ 110037 h 214346"/>
                <a:gd name="connsiteX400" fmla="*/ 264323 w 310394"/>
                <a:gd name="connsiteY400" fmla="*/ 114559 h 214346"/>
                <a:gd name="connsiteX401" fmla="*/ 266302 w 310394"/>
                <a:gd name="connsiteY401" fmla="*/ 116233 h 214346"/>
                <a:gd name="connsiteX402" fmla="*/ 267139 w 310394"/>
                <a:gd name="connsiteY402" fmla="*/ 116804 h 214346"/>
                <a:gd name="connsiteX403" fmla="*/ 270667 w 310394"/>
                <a:gd name="connsiteY403" fmla="*/ 118588 h 214346"/>
                <a:gd name="connsiteX404" fmla="*/ 276285 w 310394"/>
                <a:gd name="connsiteY404" fmla="*/ 122312 h 214346"/>
                <a:gd name="connsiteX405" fmla="*/ 283373 w 310394"/>
                <a:gd name="connsiteY405" fmla="*/ 127631 h 214346"/>
                <a:gd name="connsiteX406" fmla="*/ 288067 w 310394"/>
                <a:gd name="connsiteY406" fmla="*/ 130706 h 214346"/>
                <a:gd name="connsiteX407" fmla="*/ 289334 w 310394"/>
                <a:gd name="connsiteY407" fmla="*/ 131066 h 214346"/>
                <a:gd name="connsiteX408" fmla="*/ 290601 w 310394"/>
                <a:gd name="connsiteY408" fmla="*/ 131050 h 214346"/>
                <a:gd name="connsiteX409" fmla="*/ 291955 w 310394"/>
                <a:gd name="connsiteY409" fmla="*/ 130393 h 214346"/>
                <a:gd name="connsiteX410" fmla="*/ 293426 w 310394"/>
                <a:gd name="connsiteY410" fmla="*/ 129877 h 214346"/>
                <a:gd name="connsiteX411" fmla="*/ 295929 w 310394"/>
                <a:gd name="connsiteY411" fmla="*/ 130557 h 214346"/>
                <a:gd name="connsiteX412" fmla="*/ 298644 w 310394"/>
                <a:gd name="connsiteY412" fmla="*/ 131786 h 214346"/>
                <a:gd name="connsiteX413" fmla="*/ 300373 w 310394"/>
                <a:gd name="connsiteY413" fmla="*/ 132717 h 214346"/>
                <a:gd name="connsiteX414" fmla="*/ 302360 w 310394"/>
                <a:gd name="connsiteY414" fmla="*/ 134062 h 214346"/>
                <a:gd name="connsiteX415" fmla="*/ 303933 w 310394"/>
                <a:gd name="connsiteY415" fmla="*/ 135345 h 214346"/>
                <a:gd name="connsiteX416" fmla="*/ 305122 w 310394"/>
                <a:gd name="connsiteY416" fmla="*/ 135932 h 214346"/>
                <a:gd name="connsiteX417" fmla="*/ 309182 w 310394"/>
                <a:gd name="connsiteY417" fmla="*/ 137051 h 214346"/>
                <a:gd name="connsiteX418" fmla="*/ 309878 w 310394"/>
                <a:gd name="connsiteY418" fmla="*/ 137716 h 214346"/>
                <a:gd name="connsiteX419" fmla="*/ 310324 w 310394"/>
                <a:gd name="connsiteY419" fmla="*/ 138459 h 214346"/>
                <a:gd name="connsiteX420" fmla="*/ 310395 w 310394"/>
                <a:gd name="connsiteY420" fmla="*/ 139234 h 214346"/>
                <a:gd name="connsiteX421" fmla="*/ 308110 w 310394"/>
                <a:gd name="connsiteY421" fmla="*/ 143286 h 214346"/>
                <a:gd name="connsiteX422" fmla="*/ 307805 w 310394"/>
                <a:gd name="connsiteY422" fmla="*/ 148442 h 214346"/>
                <a:gd name="connsiteX423" fmla="*/ 307789 w 310394"/>
                <a:gd name="connsiteY423" fmla="*/ 152314 h 214346"/>
                <a:gd name="connsiteX424" fmla="*/ 308063 w 310394"/>
                <a:gd name="connsiteY424" fmla="*/ 155295 h 214346"/>
                <a:gd name="connsiteX425" fmla="*/ 13566 w 310394"/>
                <a:gd name="connsiteY425" fmla="*/ 114887 h 214346"/>
                <a:gd name="connsiteX426" fmla="*/ 13362 w 310394"/>
                <a:gd name="connsiteY426" fmla="*/ 116201 h 214346"/>
                <a:gd name="connsiteX427" fmla="*/ 12173 w 310394"/>
                <a:gd name="connsiteY427" fmla="*/ 112243 h 214346"/>
                <a:gd name="connsiteX428" fmla="*/ 11579 w 310394"/>
                <a:gd name="connsiteY428" fmla="*/ 107869 h 214346"/>
                <a:gd name="connsiteX429" fmla="*/ 12337 w 310394"/>
                <a:gd name="connsiteY429" fmla="*/ 106633 h 214346"/>
                <a:gd name="connsiteX430" fmla="*/ 13190 w 310394"/>
                <a:gd name="connsiteY430" fmla="*/ 106704 h 214346"/>
                <a:gd name="connsiteX431" fmla="*/ 12376 w 310394"/>
                <a:gd name="connsiteY431" fmla="*/ 108284 h 214346"/>
                <a:gd name="connsiteX432" fmla="*/ 13566 w 310394"/>
                <a:gd name="connsiteY432" fmla="*/ 114887 h 21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Lst>
              <a:rect l="l" t="t" r="r" b="b"/>
              <a:pathLst>
                <a:path w="310394" h="214346">
                  <a:moveTo>
                    <a:pt x="308063" y="155295"/>
                  </a:moveTo>
                  <a:lnTo>
                    <a:pt x="306952" y="155397"/>
                  </a:lnTo>
                  <a:lnTo>
                    <a:pt x="304285" y="154755"/>
                  </a:lnTo>
                  <a:lnTo>
                    <a:pt x="298972" y="153472"/>
                  </a:lnTo>
                  <a:lnTo>
                    <a:pt x="294411" y="150898"/>
                  </a:lnTo>
                  <a:lnTo>
                    <a:pt x="291431" y="149216"/>
                  </a:lnTo>
                  <a:lnTo>
                    <a:pt x="290961" y="149443"/>
                  </a:lnTo>
                  <a:lnTo>
                    <a:pt x="289623" y="150593"/>
                  </a:lnTo>
                  <a:lnTo>
                    <a:pt x="288708" y="152009"/>
                  </a:lnTo>
                  <a:lnTo>
                    <a:pt x="287981" y="154748"/>
                  </a:lnTo>
                  <a:lnTo>
                    <a:pt x="286815" y="157971"/>
                  </a:lnTo>
                  <a:lnTo>
                    <a:pt x="281299" y="158096"/>
                  </a:lnTo>
                  <a:lnTo>
                    <a:pt x="276597" y="158338"/>
                  </a:lnTo>
                  <a:lnTo>
                    <a:pt x="273562" y="159559"/>
                  </a:lnTo>
                  <a:lnTo>
                    <a:pt x="270589" y="161241"/>
                  </a:lnTo>
                  <a:lnTo>
                    <a:pt x="269846" y="163236"/>
                  </a:lnTo>
                  <a:lnTo>
                    <a:pt x="269204" y="165825"/>
                  </a:lnTo>
                  <a:lnTo>
                    <a:pt x="267467" y="171685"/>
                  </a:lnTo>
                  <a:lnTo>
                    <a:pt x="265895" y="177021"/>
                  </a:lnTo>
                  <a:lnTo>
                    <a:pt x="265081" y="180471"/>
                  </a:lnTo>
                  <a:lnTo>
                    <a:pt x="263884" y="182834"/>
                  </a:lnTo>
                  <a:lnTo>
                    <a:pt x="260520" y="185940"/>
                  </a:lnTo>
                  <a:lnTo>
                    <a:pt x="256710" y="188028"/>
                  </a:lnTo>
                  <a:lnTo>
                    <a:pt x="254684" y="189006"/>
                  </a:lnTo>
                  <a:lnTo>
                    <a:pt x="253792" y="190227"/>
                  </a:lnTo>
                  <a:lnTo>
                    <a:pt x="253596" y="191377"/>
                  </a:lnTo>
                  <a:lnTo>
                    <a:pt x="252877" y="191729"/>
                  </a:lnTo>
                  <a:lnTo>
                    <a:pt x="251304" y="191525"/>
                  </a:lnTo>
                  <a:lnTo>
                    <a:pt x="249646" y="191721"/>
                  </a:lnTo>
                  <a:lnTo>
                    <a:pt x="246000" y="192926"/>
                  </a:lnTo>
                  <a:lnTo>
                    <a:pt x="242057" y="194405"/>
                  </a:lnTo>
                  <a:lnTo>
                    <a:pt x="237332" y="195875"/>
                  </a:lnTo>
                  <a:lnTo>
                    <a:pt x="234632" y="195875"/>
                  </a:lnTo>
                  <a:lnTo>
                    <a:pt x="233561" y="196204"/>
                  </a:lnTo>
                  <a:lnTo>
                    <a:pt x="233083" y="196947"/>
                  </a:lnTo>
                  <a:lnTo>
                    <a:pt x="233561" y="198348"/>
                  </a:lnTo>
                  <a:lnTo>
                    <a:pt x="234022" y="199388"/>
                  </a:lnTo>
                  <a:lnTo>
                    <a:pt x="234437" y="200734"/>
                  </a:lnTo>
                  <a:lnTo>
                    <a:pt x="233326" y="201821"/>
                  </a:lnTo>
                  <a:lnTo>
                    <a:pt x="232551" y="203691"/>
                  </a:lnTo>
                  <a:lnTo>
                    <a:pt x="231949" y="206977"/>
                  </a:lnTo>
                  <a:lnTo>
                    <a:pt x="230275" y="207955"/>
                  </a:lnTo>
                  <a:lnTo>
                    <a:pt x="227583" y="209551"/>
                  </a:lnTo>
                  <a:lnTo>
                    <a:pt x="224619" y="211647"/>
                  </a:lnTo>
                  <a:lnTo>
                    <a:pt x="223852" y="212078"/>
                  </a:lnTo>
                  <a:lnTo>
                    <a:pt x="222146" y="212672"/>
                  </a:lnTo>
                  <a:lnTo>
                    <a:pt x="220449" y="212492"/>
                  </a:lnTo>
                  <a:lnTo>
                    <a:pt x="218907" y="212187"/>
                  </a:lnTo>
                  <a:lnTo>
                    <a:pt x="217233" y="212727"/>
                  </a:lnTo>
                  <a:lnTo>
                    <a:pt x="215496" y="214346"/>
                  </a:lnTo>
                  <a:lnTo>
                    <a:pt x="214691" y="213854"/>
                  </a:lnTo>
                  <a:lnTo>
                    <a:pt x="214284" y="212219"/>
                  </a:lnTo>
                  <a:lnTo>
                    <a:pt x="213415" y="211154"/>
                  </a:lnTo>
                  <a:lnTo>
                    <a:pt x="210701" y="208753"/>
                  </a:lnTo>
                  <a:lnTo>
                    <a:pt x="208377" y="207039"/>
                  </a:lnTo>
                  <a:lnTo>
                    <a:pt x="207375" y="206922"/>
                  </a:lnTo>
                  <a:lnTo>
                    <a:pt x="205248" y="207368"/>
                  </a:lnTo>
                  <a:lnTo>
                    <a:pt x="202580" y="207689"/>
                  </a:lnTo>
                  <a:lnTo>
                    <a:pt x="200413" y="207344"/>
                  </a:lnTo>
                  <a:lnTo>
                    <a:pt x="198692" y="206656"/>
                  </a:lnTo>
                  <a:lnTo>
                    <a:pt x="196039" y="204293"/>
                  </a:lnTo>
                  <a:lnTo>
                    <a:pt x="195069" y="203018"/>
                  </a:lnTo>
                  <a:lnTo>
                    <a:pt x="194342" y="202040"/>
                  </a:lnTo>
                  <a:lnTo>
                    <a:pt x="192535" y="202306"/>
                  </a:lnTo>
                  <a:lnTo>
                    <a:pt x="192026" y="201242"/>
                  </a:lnTo>
                  <a:lnTo>
                    <a:pt x="191956" y="199990"/>
                  </a:lnTo>
                  <a:lnTo>
                    <a:pt x="192456" y="198481"/>
                  </a:lnTo>
                  <a:lnTo>
                    <a:pt x="192308" y="195625"/>
                  </a:lnTo>
                  <a:lnTo>
                    <a:pt x="191291" y="193575"/>
                  </a:lnTo>
                  <a:lnTo>
                    <a:pt x="190133" y="192683"/>
                  </a:lnTo>
                  <a:lnTo>
                    <a:pt x="190281" y="192057"/>
                  </a:lnTo>
                  <a:lnTo>
                    <a:pt x="190790" y="190626"/>
                  </a:lnTo>
                  <a:lnTo>
                    <a:pt x="191439" y="189374"/>
                  </a:lnTo>
                  <a:lnTo>
                    <a:pt x="191432" y="186902"/>
                  </a:lnTo>
                  <a:lnTo>
                    <a:pt x="190618" y="184218"/>
                  </a:lnTo>
                  <a:lnTo>
                    <a:pt x="190297" y="180330"/>
                  </a:lnTo>
                  <a:lnTo>
                    <a:pt x="190500" y="176536"/>
                  </a:lnTo>
                  <a:lnTo>
                    <a:pt x="189397" y="174619"/>
                  </a:lnTo>
                  <a:lnTo>
                    <a:pt x="180353" y="174611"/>
                  </a:lnTo>
                  <a:lnTo>
                    <a:pt x="172311" y="174760"/>
                  </a:lnTo>
                  <a:lnTo>
                    <a:pt x="171857" y="174322"/>
                  </a:lnTo>
                  <a:lnTo>
                    <a:pt x="168728" y="169526"/>
                  </a:lnTo>
                  <a:lnTo>
                    <a:pt x="166193" y="165880"/>
                  </a:lnTo>
                  <a:lnTo>
                    <a:pt x="163690" y="163729"/>
                  </a:lnTo>
                  <a:lnTo>
                    <a:pt x="157955" y="161077"/>
                  </a:lnTo>
                  <a:lnTo>
                    <a:pt x="155209" y="159966"/>
                  </a:lnTo>
                  <a:lnTo>
                    <a:pt x="152854" y="157939"/>
                  </a:lnTo>
                  <a:lnTo>
                    <a:pt x="150930" y="155710"/>
                  </a:lnTo>
                  <a:lnTo>
                    <a:pt x="150437" y="152659"/>
                  </a:lnTo>
                  <a:lnTo>
                    <a:pt x="150046" y="151657"/>
                  </a:lnTo>
                  <a:lnTo>
                    <a:pt x="149490" y="150844"/>
                  </a:lnTo>
                  <a:lnTo>
                    <a:pt x="148888" y="150484"/>
                  </a:lnTo>
                  <a:lnTo>
                    <a:pt x="148152" y="150562"/>
                  </a:lnTo>
                  <a:lnTo>
                    <a:pt x="141487" y="147010"/>
                  </a:lnTo>
                  <a:lnTo>
                    <a:pt x="138811" y="146071"/>
                  </a:lnTo>
                  <a:lnTo>
                    <a:pt x="136292" y="146822"/>
                  </a:lnTo>
                  <a:lnTo>
                    <a:pt x="135181" y="146955"/>
                  </a:lnTo>
                  <a:lnTo>
                    <a:pt x="132990" y="145946"/>
                  </a:lnTo>
                  <a:lnTo>
                    <a:pt x="130471" y="147315"/>
                  </a:lnTo>
                  <a:lnTo>
                    <a:pt x="129399" y="147401"/>
                  </a:lnTo>
                  <a:lnTo>
                    <a:pt x="127897" y="147073"/>
                  </a:lnTo>
                  <a:lnTo>
                    <a:pt x="126653" y="146564"/>
                  </a:lnTo>
                  <a:lnTo>
                    <a:pt x="123297" y="143318"/>
                  </a:lnTo>
                  <a:lnTo>
                    <a:pt x="120481" y="142011"/>
                  </a:lnTo>
                  <a:lnTo>
                    <a:pt x="118455" y="141174"/>
                  </a:lnTo>
                  <a:lnTo>
                    <a:pt x="114550" y="139938"/>
                  </a:lnTo>
                  <a:lnTo>
                    <a:pt x="110396" y="139296"/>
                  </a:lnTo>
                  <a:lnTo>
                    <a:pt x="108261" y="138764"/>
                  </a:lnTo>
                  <a:lnTo>
                    <a:pt x="106727" y="138052"/>
                  </a:lnTo>
                  <a:lnTo>
                    <a:pt x="106328" y="137591"/>
                  </a:lnTo>
                  <a:lnTo>
                    <a:pt x="106352" y="136402"/>
                  </a:lnTo>
                  <a:lnTo>
                    <a:pt x="106234" y="134837"/>
                  </a:lnTo>
                  <a:lnTo>
                    <a:pt x="105726" y="133695"/>
                  </a:lnTo>
                  <a:lnTo>
                    <a:pt x="104669" y="132326"/>
                  </a:lnTo>
                  <a:lnTo>
                    <a:pt x="103207" y="131301"/>
                  </a:lnTo>
                  <a:lnTo>
                    <a:pt x="100688" y="131481"/>
                  </a:lnTo>
                  <a:lnTo>
                    <a:pt x="96909" y="131394"/>
                  </a:lnTo>
                  <a:lnTo>
                    <a:pt x="94014" y="130370"/>
                  </a:lnTo>
                  <a:lnTo>
                    <a:pt x="91714" y="130190"/>
                  </a:lnTo>
                  <a:lnTo>
                    <a:pt x="88944" y="130385"/>
                  </a:lnTo>
                  <a:lnTo>
                    <a:pt x="86676" y="130385"/>
                  </a:lnTo>
                  <a:lnTo>
                    <a:pt x="85056" y="131136"/>
                  </a:lnTo>
                  <a:lnTo>
                    <a:pt x="84118" y="132013"/>
                  </a:lnTo>
                  <a:lnTo>
                    <a:pt x="83523" y="134688"/>
                  </a:lnTo>
                  <a:lnTo>
                    <a:pt x="82975" y="135087"/>
                  </a:lnTo>
                  <a:lnTo>
                    <a:pt x="82029" y="135283"/>
                  </a:lnTo>
                  <a:lnTo>
                    <a:pt x="80769" y="135142"/>
                  </a:lnTo>
                  <a:lnTo>
                    <a:pt x="78109" y="135165"/>
                  </a:lnTo>
                  <a:lnTo>
                    <a:pt x="73517" y="134688"/>
                  </a:lnTo>
                  <a:lnTo>
                    <a:pt x="67751" y="134547"/>
                  </a:lnTo>
                  <a:lnTo>
                    <a:pt x="63409" y="135901"/>
                  </a:lnTo>
                  <a:lnTo>
                    <a:pt x="59982" y="137841"/>
                  </a:lnTo>
                  <a:lnTo>
                    <a:pt x="56712" y="140024"/>
                  </a:lnTo>
                  <a:lnTo>
                    <a:pt x="52863" y="143466"/>
                  </a:lnTo>
                  <a:lnTo>
                    <a:pt x="51729" y="145000"/>
                  </a:lnTo>
                  <a:lnTo>
                    <a:pt x="49459" y="151094"/>
                  </a:lnTo>
                  <a:lnTo>
                    <a:pt x="48450" y="151970"/>
                  </a:lnTo>
                  <a:lnTo>
                    <a:pt x="47136" y="152666"/>
                  </a:lnTo>
                  <a:lnTo>
                    <a:pt x="45806" y="152792"/>
                  </a:lnTo>
                  <a:lnTo>
                    <a:pt x="43162" y="153691"/>
                  </a:lnTo>
                  <a:lnTo>
                    <a:pt x="39673" y="155178"/>
                  </a:lnTo>
                  <a:lnTo>
                    <a:pt x="37302" y="155757"/>
                  </a:lnTo>
                  <a:lnTo>
                    <a:pt x="31208" y="155452"/>
                  </a:lnTo>
                  <a:lnTo>
                    <a:pt x="30848" y="153519"/>
                  </a:lnTo>
                  <a:lnTo>
                    <a:pt x="29752" y="146462"/>
                  </a:lnTo>
                  <a:lnTo>
                    <a:pt x="29220" y="139312"/>
                  </a:lnTo>
                  <a:lnTo>
                    <a:pt x="29252" y="136010"/>
                  </a:lnTo>
                  <a:lnTo>
                    <a:pt x="29893" y="129368"/>
                  </a:lnTo>
                  <a:lnTo>
                    <a:pt x="29838" y="126012"/>
                  </a:lnTo>
                  <a:lnTo>
                    <a:pt x="29580" y="122969"/>
                  </a:lnTo>
                  <a:lnTo>
                    <a:pt x="29831" y="119980"/>
                  </a:lnTo>
                  <a:lnTo>
                    <a:pt x="30323" y="116616"/>
                  </a:lnTo>
                  <a:lnTo>
                    <a:pt x="30574" y="113189"/>
                  </a:lnTo>
                  <a:lnTo>
                    <a:pt x="30206" y="110795"/>
                  </a:lnTo>
                  <a:lnTo>
                    <a:pt x="29033" y="108863"/>
                  </a:lnTo>
                  <a:lnTo>
                    <a:pt x="27038" y="106469"/>
                  </a:lnTo>
                  <a:lnTo>
                    <a:pt x="26725" y="105045"/>
                  </a:lnTo>
                  <a:lnTo>
                    <a:pt x="26608" y="103465"/>
                  </a:lnTo>
                  <a:lnTo>
                    <a:pt x="24698" y="103285"/>
                  </a:lnTo>
                  <a:lnTo>
                    <a:pt x="22978" y="101650"/>
                  </a:lnTo>
                  <a:lnTo>
                    <a:pt x="21561" y="100758"/>
                  </a:lnTo>
                  <a:lnTo>
                    <a:pt x="18510" y="99764"/>
                  </a:lnTo>
                  <a:lnTo>
                    <a:pt x="16992" y="99718"/>
                  </a:lnTo>
                  <a:lnTo>
                    <a:pt x="15592" y="100445"/>
                  </a:lnTo>
                  <a:lnTo>
                    <a:pt x="14567" y="101908"/>
                  </a:lnTo>
                  <a:lnTo>
                    <a:pt x="13847" y="99600"/>
                  </a:lnTo>
                  <a:lnTo>
                    <a:pt x="13871" y="97183"/>
                  </a:lnTo>
                  <a:lnTo>
                    <a:pt x="16304" y="92183"/>
                  </a:lnTo>
                  <a:lnTo>
                    <a:pt x="17830" y="93647"/>
                  </a:lnTo>
                  <a:lnTo>
                    <a:pt x="19684" y="94233"/>
                  </a:lnTo>
                  <a:lnTo>
                    <a:pt x="22046" y="94319"/>
                  </a:lnTo>
                  <a:lnTo>
                    <a:pt x="24370" y="93936"/>
                  </a:lnTo>
                  <a:lnTo>
                    <a:pt x="23916" y="92223"/>
                  </a:lnTo>
                  <a:lnTo>
                    <a:pt x="22837" y="91245"/>
                  </a:lnTo>
                  <a:lnTo>
                    <a:pt x="21491" y="90478"/>
                  </a:lnTo>
                  <a:lnTo>
                    <a:pt x="21014" y="88209"/>
                  </a:lnTo>
                  <a:lnTo>
                    <a:pt x="21178" y="85854"/>
                  </a:lnTo>
                  <a:lnTo>
                    <a:pt x="21811" y="83625"/>
                  </a:lnTo>
                  <a:lnTo>
                    <a:pt x="21084" y="82725"/>
                  </a:lnTo>
                  <a:lnTo>
                    <a:pt x="19989" y="82169"/>
                  </a:lnTo>
                  <a:lnTo>
                    <a:pt x="17446" y="82232"/>
                  </a:lnTo>
                  <a:lnTo>
                    <a:pt x="14152" y="81645"/>
                  </a:lnTo>
                  <a:lnTo>
                    <a:pt x="10836" y="81387"/>
                  </a:lnTo>
                  <a:lnTo>
                    <a:pt x="10053" y="84016"/>
                  </a:lnTo>
                  <a:lnTo>
                    <a:pt x="11884" y="87458"/>
                  </a:lnTo>
                  <a:lnTo>
                    <a:pt x="10335" y="85768"/>
                  </a:lnTo>
                  <a:lnTo>
                    <a:pt x="8864" y="83531"/>
                  </a:lnTo>
                  <a:lnTo>
                    <a:pt x="6814" y="79494"/>
                  </a:lnTo>
                  <a:lnTo>
                    <a:pt x="5492" y="74753"/>
                  </a:lnTo>
                  <a:lnTo>
                    <a:pt x="5257" y="69621"/>
                  </a:lnTo>
                  <a:lnTo>
                    <a:pt x="6376" y="65373"/>
                  </a:lnTo>
                  <a:lnTo>
                    <a:pt x="7815" y="61367"/>
                  </a:lnTo>
                  <a:lnTo>
                    <a:pt x="8676" y="56227"/>
                  </a:lnTo>
                  <a:lnTo>
                    <a:pt x="9865" y="51173"/>
                  </a:lnTo>
                  <a:lnTo>
                    <a:pt x="11047" y="53442"/>
                  </a:lnTo>
                  <a:lnTo>
                    <a:pt x="12408" y="55476"/>
                  </a:lnTo>
                  <a:lnTo>
                    <a:pt x="14286" y="57346"/>
                  </a:lnTo>
                  <a:lnTo>
                    <a:pt x="15318" y="57792"/>
                  </a:lnTo>
                  <a:lnTo>
                    <a:pt x="18416" y="58566"/>
                  </a:lnTo>
                  <a:lnTo>
                    <a:pt x="20411" y="58277"/>
                  </a:lnTo>
                  <a:lnTo>
                    <a:pt x="22532" y="57166"/>
                  </a:lnTo>
                  <a:lnTo>
                    <a:pt x="24620" y="57526"/>
                  </a:lnTo>
                  <a:lnTo>
                    <a:pt x="26349" y="59607"/>
                  </a:lnTo>
                  <a:lnTo>
                    <a:pt x="27882" y="61938"/>
                  </a:lnTo>
                  <a:lnTo>
                    <a:pt x="30214" y="62431"/>
                  </a:lnTo>
                  <a:lnTo>
                    <a:pt x="35018" y="60749"/>
                  </a:lnTo>
                  <a:lnTo>
                    <a:pt x="37302" y="60366"/>
                  </a:lnTo>
                  <a:lnTo>
                    <a:pt x="39289" y="61140"/>
                  </a:lnTo>
                  <a:lnTo>
                    <a:pt x="40314" y="61281"/>
                  </a:lnTo>
                  <a:lnTo>
                    <a:pt x="41355" y="61148"/>
                  </a:lnTo>
                  <a:lnTo>
                    <a:pt x="40455" y="59083"/>
                  </a:lnTo>
                  <a:lnTo>
                    <a:pt x="40087" y="57072"/>
                  </a:lnTo>
                  <a:lnTo>
                    <a:pt x="41292" y="56008"/>
                  </a:lnTo>
                  <a:lnTo>
                    <a:pt x="45078" y="57142"/>
                  </a:lnTo>
                  <a:lnTo>
                    <a:pt x="47496" y="56391"/>
                  </a:lnTo>
                  <a:lnTo>
                    <a:pt x="48114" y="55969"/>
                  </a:lnTo>
                  <a:lnTo>
                    <a:pt x="48654" y="55445"/>
                  </a:lnTo>
                  <a:lnTo>
                    <a:pt x="48943" y="53708"/>
                  </a:lnTo>
                  <a:lnTo>
                    <a:pt x="48826" y="51916"/>
                  </a:lnTo>
                  <a:lnTo>
                    <a:pt x="48513" y="50234"/>
                  </a:lnTo>
                  <a:lnTo>
                    <a:pt x="47809" y="48756"/>
                  </a:lnTo>
                  <a:lnTo>
                    <a:pt x="46064" y="46682"/>
                  </a:lnTo>
                  <a:lnTo>
                    <a:pt x="39312" y="41730"/>
                  </a:lnTo>
                  <a:lnTo>
                    <a:pt x="37036" y="39751"/>
                  </a:lnTo>
                  <a:lnTo>
                    <a:pt x="35143" y="37185"/>
                  </a:lnTo>
                  <a:lnTo>
                    <a:pt x="33938" y="33562"/>
                  </a:lnTo>
                  <a:lnTo>
                    <a:pt x="32960" y="29776"/>
                  </a:lnTo>
                  <a:lnTo>
                    <a:pt x="32052" y="26959"/>
                  </a:lnTo>
                  <a:lnTo>
                    <a:pt x="29697" y="20404"/>
                  </a:lnTo>
                  <a:lnTo>
                    <a:pt x="28783" y="19621"/>
                  </a:lnTo>
                  <a:lnTo>
                    <a:pt x="27632" y="19277"/>
                  </a:lnTo>
                  <a:lnTo>
                    <a:pt x="24839" y="19073"/>
                  </a:lnTo>
                  <a:lnTo>
                    <a:pt x="22007" y="19551"/>
                  </a:lnTo>
                  <a:lnTo>
                    <a:pt x="17376" y="20685"/>
                  </a:lnTo>
                  <a:lnTo>
                    <a:pt x="14723" y="20333"/>
                  </a:lnTo>
                  <a:lnTo>
                    <a:pt x="13495" y="21029"/>
                  </a:lnTo>
                  <a:lnTo>
                    <a:pt x="10460" y="23799"/>
                  </a:lnTo>
                  <a:lnTo>
                    <a:pt x="9036" y="26162"/>
                  </a:lnTo>
                  <a:lnTo>
                    <a:pt x="7049" y="31560"/>
                  </a:lnTo>
                  <a:lnTo>
                    <a:pt x="8551" y="33296"/>
                  </a:lnTo>
                  <a:lnTo>
                    <a:pt x="8520" y="34439"/>
                  </a:lnTo>
                  <a:lnTo>
                    <a:pt x="7377" y="42372"/>
                  </a:lnTo>
                  <a:lnTo>
                    <a:pt x="8074" y="46213"/>
                  </a:lnTo>
                  <a:lnTo>
                    <a:pt x="7823" y="46495"/>
                  </a:lnTo>
                  <a:lnTo>
                    <a:pt x="7283" y="45603"/>
                  </a:lnTo>
                  <a:lnTo>
                    <a:pt x="5562" y="41691"/>
                  </a:lnTo>
                  <a:lnTo>
                    <a:pt x="2535" y="36903"/>
                  </a:lnTo>
                  <a:lnTo>
                    <a:pt x="0" y="29557"/>
                  </a:lnTo>
                  <a:lnTo>
                    <a:pt x="4451" y="24738"/>
                  </a:lnTo>
                  <a:lnTo>
                    <a:pt x="8261" y="21311"/>
                  </a:lnTo>
                  <a:lnTo>
                    <a:pt x="11375" y="19246"/>
                  </a:lnTo>
                  <a:lnTo>
                    <a:pt x="12330" y="18745"/>
                  </a:lnTo>
                  <a:lnTo>
                    <a:pt x="16593" y="17032"/>
                  </a:lnTo>
                  <a:lnTo>
                    <a:pt x="22093" y="15483"/>
                  </a:lnTo>
                  <a:lnTo>
                    <a:pt x="26154" y="14340"/>
                  </a:lnTo>
                  <a:lnTo>
                    <a:pt x="31442" y="13362"/>
                  </a:lnTo>
                  <a:lnTo>
                    <a:pt x="33179" y="13182"/>
                  </a:lnTo>
                  <a:lnTo>
                    <a:pt x="35722" y="13198"/>
                  </a:lnTo>
                  <a:lnTo>
                    <a:pt x="37787" y="14113"/>
                  </a:lnTo>
                  <a:lnTo>
                    <a:pt x="39031" y="14833"/>
                  </a:lnTo>
                  <a:lnTo>
                    <a:pt x="43443" y="17783"/>
                  </a:lnTo>
                  <a:lnTo>
                    <a:pt x="47942" y="20787"/>
                  </a:lnTo>
                  <a:lnTo>
                    <a:pt x="51807" y="24112"/>
                  </a:lnTo>
                  <a:lnTo>
                    <a:pt x="52902" y="25465"/>
                  </a:lnTo>
                  <a:lnTo>
                    <a:pt x="53512" y="27085"/>
                  </a:lnTo>
                  <a:lnTo>
                    <a:pt x="53974" y="28673"/>
                  </a:lnTo>
                  <a:lnTo>
                    <a:pt x="57252" y="33696"/>
                  </a:lnTo>
                  <a:lnTo>
                    <a:pt x="58582" y="35988"/>
                  </a:lnTo>
                  <a:lnTo>
                    <a:pt x="60498" y="38968"/>
                  </a:lnTo>
                  <a:lnTo>
                    <a:pt x="62040" y="40424"/>
                  </a:lnTo>
                  <a:lnTo>
                    <a:pt x="63542" y="42215"/>
                  </a:lnTo>
                  <a:lnTo>
                    <a:pt x="64551" y="43686"/>
                  </a:lnTo>
                  <a:lnTo>
                    <a:pt x="65701" y="44382"/>
                  </a:lnTo>
                  <a:lnTo>
                    <a:pt x="66984" y="44656"/>
                  </a:lnTo>
                  <a:lnTo>
                    <a:pt x="69910" y="44187"/>
                  </a:lnTo>
                  <a:lnTo>
                    <a:pt x="73431" y="43256"/>
                  </a:lnTo>
                  <a:lnTo>
                    <a:pt x="75535" y="42865"/>
                  </a:lnTo>
                  <a:lnTo>
                    <a:pt x="76474" y="42919"/>
                  </a:lnTo>
                  <a:lnTo>
                    <a:pt x="82279" y="43248"/>
                  </a:lnTo>
                  <a:lnTo>
                    <a:pt x="87505" y="43545"/>
                  </a:lnTo>
                  <a:lnTo>
                    <a:pt x="93951" y="43913"/>
                  </a:lnTo>
                  <a:lnTo>
                    <a:pt x="95868" y="44257"/>
                  </a:lnTo>
                  <a:lnTo>
                    <a:pt x="98168" y="44578"/>
                  </a:lnTo>
                  <a:lnTo>
                    <a:pt x="99310" y="44625"/>
                  </a:lnTo>
                  <a:lnTo>
                    <a:pt x="100328" y="43350"/>
                  </a:lnTo>
                  <a:lnTo>
                    <a:pt x="101000" y="42653"/>
                  </a:lnTo>
                  <a:lnTo>
                    <a:pt x="101525" y="42098"/>
                  </a:lnTo>
                  <a:lnTo>
                    <a:pt x="101415" y="41472"/>
                  </a:lnTo>
                  <a:lnTo>
                    <a:pt x="100602" y="40940"/>
                  </a:lnTo>
                  <a:lnTo>
                    <a:pt x="99319" y="39172"/>
                  </a:lnTo>
                  <a:lnTo>
                    <a:pt x="98583" y="32780"/>
                  </a:lnTo>
                  <a:lnTo>
                    <a:pt x="98121" y="27288"/>
                  </a:lnTo>
                  <a:lnTo>
                    <a:pt x="99647" y="25575"/>
                  </a:lnTo>
                  <a:lnTo>
                    <a:pt x="101407" y="24331"/>
                  </a:lnTo>
                  <a:lnTo>
                    <a:pt x="103934" y="20583"/>
                  </a:lnTo>
                  <a:lnTo>
                    <a:pt x="105295" y="19426"/>
                  </a:lnTo>
                  <a:lnTo>
                    <a:pt x="107290" y="18463"/>
                  </a:lnTo>
                  <a:lnTo>
                    <a:pt x="113972" y="18213"/>
                  </a:lnTo>
                  <a:lnTo>
                    <a:pt x="116788" y="17477"/>
                  </a:lnTo>
                  <a:lnTo>
                    <a:pt x="117696" y="16265"/>
                  </a:lnTo>
                  <a:lnTo>
                    <a:pt x="119174" y="13182"/>
                  </a:lnTo>
                  <a:lnTo>
                    <a:pt x="119667" y="10671"/>
                  </a:lnTo>
                  <a:lnTo>
                    <a:pt x="120496" y="9521"/>
                  </a:lnTo>
                  <a:lnTo>
                    <a:pt x="121490" y="8668"/>
                  </a:lnTo>
                  <a:lnTo>
                    <a:pt x="122515" y="8700"/>
                  </a:lnTo>
                  <a:lnTo>
                    <a:pt x="124494" y="9435"/>
                  </a:lnTo>
                  <a:lnTo>
                    <a:pt x="125996" y="9850"/>
                  </a:lnTo>
                  <a:lnTo>
                    <a:pt x="127068" y="10405"/>
                  </a:lnTo>
                  <a:lnTo>
                    <a:pt x="128046" y="11297"/>
                  </a:lnTo>
                  <a:lnTo>
                    <a:pt x="128993" y="12838"/>
                  </a:lnTo>
                  <a:lnTo>
                    <a:pt x="129141" y="13855"/>
                  </a:lnTo>
                  <a:lnTo>
                    <a:pt x="129579" y="14442"/>
                  </a:lnTo>
                  <a:lnTo>
                    <a:pt x="130338" y="14450"/>
                  </a:lnTo>
                  <a:lnTo>
                    <a:pt x="130902" y="14458"/>
                  </a:lnTo>
                  <a:lnTo>
                    <a:pt x="131285" y="14239"/>
                  </a:lnTo>
                  <a:lnTo>
                    <a:pt x="131528" y="13722"/>
                  </a:lnTo>
                  <a:lnTo>
                    <a:pt x="131340" y="13034"/>
                  </a:lnTo>
                  <a:lnTo>
                    <a:pt x="130049" y="11062"/>
                  </a:lnTo>
                  <a:lnTo>
                    <a:pt x="127209" y="7487"/>
                  </a:lnTo>
                  <a:lnTo>
                    <a:pt x="125355" y="6024"/>
                  </a:lnTo>
                  <a:lnTo>
                    <a:pt x="124431" y="5234"/>
                  </a:lnTo>
                  <a:lnTo>
                    <a:pt x="124205" y="4483"/>
                  </a:lnTo>
                  <a:lnTo>
                    <a:pt x="125409" y="3348"/>
                  </a:lnTo>
                  <a:lnTo>
                    <a:pt x="126575" y="2699"/>
                  </a:lnTo>
                  <a:lnTo>
                    <a:pt x="128625" y="3184"/>
                  </a:lnTo>
                  <a:lnTo>
                    <a:pt x="131355" y="3450"/>
                  </a:lnTo>
                  <a:lnTo>
                    <a:pt x="132560" y="2879"/>
                  </a:lnTo>
                  <a:lnTo>
                    <a:pt x="133804" y="0"/>
                  </a:lnTo>
                  <a:lnTo>
                    <a:pt x="136902" y="3051"/>
                  </a:lnTo>
                  <a:lnTo>
                    <a:pt x="140126" y="6462"/>
                  </a:lnTo>
                  <a:lnTo>
                    <a:pt x="141307" y="7096"/>
                  </a:lnTo>
                  <a:lnTo>
                    <a:pt x="143615" y="7456"/>
                  </a:lnTo>
                  <a:lnTo>
                    <a:pt x="145531" y="7581"/>
                  </a:lnTo>
                  <a:lnTo>
                    <a:pt x="146337" y="7949"/>
                  </a:lnTo>
                  <a:lnTo>
                    <a:pt x="147198" y="8833"/>
                  </a:lnTo>
                  <a:lnTo>
                    <a:pt x="148903" y="12556"/>
                  </a:lnTo>
                  <a:lnTo>
                    <a:pt x="150609" y="13534"/>
                  </a:lnTo>
                  <a:lnTo>
                    <a:pt x="152729" y="14239"/>
                  </a:lnTo>
                  <a:lnTo>
                    <a:pt x="159574" y="14176"/>
                  </a:lnTo>
                  <a:lnTo>
                    <a:pt x="161679" y="14364"/>
                  </a:lnTo>
                  <a:lnTo>
                    <a:pt x="163392" y="16108"/>
                  </a:lnTo>
                  <a:lnTo>
                    <a:pt x="164464" y="16828"/>
                  </a:lnTo>
                  <a:lnTo>
                    <a:pt x="164926" y="17446"/>
                  </a:lnTo>
                  <a:lnTo>
                    <a:pt x="164808" y="18213"/>
                  </a:lnTo>
                  <a:lnTo>
                    <a:pt x="164386" y="19191"/>
                  </a:lnTo>
                  <a:lnTo>
                    <a:pt x="164331" y="21068"/>
                  </a:lnTo>
                  <a:lnTo>
                    <a:pt x="164221" y="22524"/>
                  </a:lnTo>
                  <a:lnTo>
                    <a:pt x="163674" y="23212"/>
                  </a:lnTo>
                  <a:lnTo>
                    <a:pt x="163509" y="23854"/>
                  </a:lnTo>
                  <a:lnTo>
                    <a:pt x="163964" y="24417"/>
                  </a:lnTo>
                  <a:lnTo>
                    <a:pt x="167132" y="25794"/>
                  </a:lnTo>
                  <a:lnTo>
                    <a:pt x="168204" y="27272"/>
                  </a:lnTo>
                  <a:lnTo>
                    <a:pt x="169009" y="27930"/>
                  </a:lnTo>
                  <a:lnTo>
                    <a:pt x="169198" y="28853"/>
                  </a:lnTo>
                  <a:lnTo>
                    <a:pt x="168665" y="29463"/>
                  </a:lnTo>
                  <a:lnTo>
                    <a:pt x="167179" y="29158"/>
                  </a:lnTo>
                  <a:lnTo>
                    <a:pt x="166451" y="30128"/>
                  </a:lnTo>
                  <a:lnTo>
                    <a:pt x="166451" y="31865"/>
                  </a:lnTo>
                  <a:lnTo>
                    <a:pt x="167515" y="33492"/>
                  </a:lnTo>
                  <a:lnTo>
                    <a:pt x="167828" y="34978"/>
                  </a:lnTo>
                  <a:lnTo>
                    <a:pt x="167124" y="36410"/>
                  </a:lnTo>
                  <a:lnTo>
                    <a:pt x="166302" y="38429"/>
                  </a:lnTo>
                  <a:lnTo>
                    <a:pt x="166279" y="39853"/>
                  </a:lnTo>
                  <a:lnTo>
                    <a:pt x="166764" y="40666"/>
                  </a:lnTo>
                  <a:lnTo>
                    <a:pt x="169198" y="42137"/>
                  </a:lnTo>
                  <a:lnTo>
                    <a:pt x="174791" y="45845"/>
                  </a:lnTo>
                  <a:lnTo>
                    <a:pt x="176082" y="46002"/>
                  </a:lnTo>
                  <a:lnTo>
                    <a:pt x="181378" y="45141"/>
                  </a:lnTo>
                  <a:lnTo>
                    <a:pt x="183843" y="45055"/>
                  </a:lnTo>
                  <a:lnTo>
                    <a:pt x="185298" y="45634"/>
                  </a:lnTo>
                  <a:lnTo>
                    <a:pt x="189397" y="46158"/>
                  </a:lnTo>
                  <a:lnTo>
                    <a:pt x="190696" y="46753"/>
                  </a:lnTo>
                  <a:lnTo>
                    <a:pt x="192089" y="46792"/>
                  </a:lnTo>
                  <a:lnTo>
                    <a:pt x="193982" y="46620"/>
                  </a:lnTo>
                  <a:lnTo>
                    <a:pt x="195265" y="44961"/>
                  </a:lnTo>
                  <a:lnTo>
                    <a:pt x="195922" y="44586"/>
                  </a:lnTo>
                  <a:lnTo>
                    <a:pt x="196501" y="44312"/>
                  </a:lnTo>
                  <a:lnTo>
                    <a:pt x="197667" y="44273"/>
                  </a:lnTo>
                  <a:lnTo>
                    <a:pt x="200906" y="45329"/>
                  </a:lnTo>
                  <a:lnTo>
                    <a:pt x="204325" y="47551"/>
                  </a:lnTo>
                  <a:lnTo>
                    <a:pt x="206578" y="49577"/>
                  </a:lnTo>
                  <a:lnTo>
                    <a:pt x="207696" y="51408"/>
                  </a:lnTo>
                  <a:lnTo>
                    <a:pt x="209104" y="55366"/>
                  </a:lnTo>
                  <a:lnTo>
                    <a:pt x="210810" y="61445"/>
                  </a:lnTo>
                  <a:lnTo>
                    <a:pt x="212860" y="65537"/>
                  </a:lnTo>
                  <a:lnTo>
                    <a:pt x="215270" y="67657"/>
                  </a:lnTo>
                  <a:lnTo>
                    <a:pt x="216959" y="71553"/>
                  </a:lnTo>
                  <a:lnTo>
                    <a:pt x="218430" y="80026"/>
                  </a:lnTo>
                  <a:lnTo>
                    <a:pt x="219338" y="81755"/>
                  </a:lnTo>
                  <a:lnTo>
                    <a:pt x="220269" y="82655"/>
                  </a:lnTo>
                  <a:lnTo>
                    <a:pt x="223022" y="85095"/>
                  </a:lnTo>
                  <a:lnTo>
                    <a:pt x="228648" y="89132"/>
                  </a:lnTo>
                  <a:lnTo>
                    <a:pt x="231965" y="91511"/>
                  </a:lnTo>
                  <a:lnTo>
                    <a:pt x="237097" y="95297"/>
                  </a:lnTo>
                  <a:lnTo>
                    <a:pt x="241806" y="98763"/>
                  </a:lnTo>
                  <a:lnTo>
                    <a:pt x="246524" y="104099"/>
                  </a:lnTo>
                  <a:lnTo>
                    <a:pt x="247463" y="104881"/>
                  </a:lnTo>
                  <a:lnTo>
                    <a:pt x="251610" y="107760"/>
                  </a:lnTo>
                  <a:lnTo>
                    <a:pt x="256225" y="110702"/>
                  </a:lnTo>
                  <a:lnTo>
                    <a:pt x="259456" y="110037"/>
                  </a:lnTo>
                  <a:lnTo>
                    <a:pt x="264323" y="114559"/>
                  </a:lnTo>
                  <a:lnTo>
                    <a:pt x="266302" y="116233"/>
                  </a:lnTo>
                  <a:lnTo>
                    <a:pt x="267139" y="116804"/>
                  </a:lnTo>
                  <a:lnTo>
                    <a:pt x="270667" y="118588"/>
                  </a:lnTo>
                  <a:lnTo>
                    <a:pt x="276285" y="122312"/>
                  </a:lnTo>
                  <a:lnTo>
                    <a:pt x="283373" y="127631"/>
                  </a:lnTo>
                  <a:lnTo>
                    <a:pt x="288067" y="130706"/>
                  </a:lnTo>
                  <a:lnTo>
                    <a:pt x="289334" y="131066"/>
                  </a:lnTo>
                  <a:lnTo>
                    <a:pt x="290601" y="131050"/>
                  </a:lnTo>
                  <a:lnTo>
                    <a:pt x="291955" y="130393"/>
                  </a:lnTo>
                  <a:lnTo>
                    <a:pt x="293426" y="129877"/>
                  </a:lnTo>
                  <a:lnTo>
                    <a:pt x="295929" y="130557"/>
                  </a:lnTo>
                  <a:lnTo>
                    <a:pt x="298644" y="131786"/>
                  </a:lnTo>
                  <a:lnTo>
                    <a:pt x="300373" y="132717"/>
                  </a:lnTo>
                  <a:lnTo>
                    <a:pt x="302360" y="134062"/>
                  </a:lnTo>
                  <a:lnTo>
                    <a:pt x="303933" y="135345"/>
                  </a:lnTo>
                  <a:lnTo>
                    <a:pt x="305122" y="135932"/>
                  </a:lnTo>
                  <a:lnTo>
                    <a:pt x="309182" y="137051"/>
                  </a:lnTo>
                  <a:lnTo>
                    <a:pt x="309878" y="137716"/>
                  </a:lnTo>
                  <a:lnTo>
                    <a:pt x="310324" y="138459"/>
                  </a:lnTo>
                  <a:lnTo>
                    <a:pt x="310395" y="139234"/>
                  </a:lnTo>
                  <a:lnTo>
                    <a:pt x="308110" y="143286"/>
                  </a:lnTo>
                  <a:lnTo>
                    <a:pt x="307805" y="148442"/>
                  </a:lnTo>
                  <a:lnTo>
                    <a:pt x="307789" y="152314"/>
                  </a:lnTo>
                  <a:lnTo>
                    <a:pt x="308063" y="155295"/>
                  </a:lnTo>
                  <a:close/>
                  <a:moveTo>
                    <a:pt x="13566" y="114887"/>
                  </a:moveTo>
                  <a:lnTo>
                    <a:pt x="13362" y="116201"/>
                  </a:lnTo>
                  <a:lnTo>
                    <a:pt x="12173" y="112243"/>
                  </a:lnTo>
                  <a:lnTo>
                    <a:pt x="11579" y="107869"/>
                  </a:lnTo>
                  <a:lnTo>
                    <a:pt x="12337" y="106633"/>
                  </a:lnTo>
                  <a:lnTo>
                    <a:pt x="13190" y="106704"/>
                  </a:lnTo>
                  <a:lnTo>
                    <a:pt x="12376" y="108284"/>
                  </a:lnTo>
                  <a:lnTo>
                    <a:pt x="13566" y="11488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8" name="Freeform: Shape 797">
              <a:extLst>
                <a:ext uri="{FF2B5EF4-FFF2-40B4-BE49-F238E27FC236}">
                  <a16:creationId xmlns:a16="http://schemas.microsoft.com/office/drawing/2014/main" id="{7892F5A1-7F22-732E-3E2D-59B00BDFBD45}"/>
                </a:ext>
              </a:extLst>
            </p:cNvPr>
            <p:cNvSpPr>
              <a:spLocks/>
            </p:cNvSpPr>
            <p:nvPr/>
          </p:nvSpPr>
          <p:spPr>
            <a:xfrm>
              <a:off x="7415447" y="3768782"/>
              <a:ext cx="88741" cy="187230"/>
            </a:xfrm>
            <a:custGeom>
              <a:avLst/>
              <a:gdLst>
                <a:gd name="connsiteX0" fmla="*/ 88053 w 88741"/>
                <a:gd name="connsiteY0" fmla="*/ 111390 h 187230"/>
                <a:gd name="connsiteX1" fmla="*/ 88006 w 88741"/>
                <a:gd name="connsiteY1" fmla="*/ 112078 h 187230"/>
                <a:gd name="connsiteX2" fmla="*/ 87231 w 88741"/>
                <a:gd name="connsiteY2" fmla="*/ 117031 h 187230"/>
                <a:gd name="connsiteX3" fmla="*/ 87059 w 88741"/>
                <a:gd name="connsiteY3" fmla="*/ 118807 h 187230"/>
                <a:gd name="connsiteX4" fmla="*/ 86942 w 88741"/>
                <a:gd name="connsiteY4" fmla="*/ 121819 h 187230"/>
                <a:gd name="connsiteX5" fmla="*/ 86942 w 88741"/>
                <a:gd name="connsiteY5" fmla="*/ 125433 h 187230"/>
                <a:gd name="connsiteX6" fmla="*/ 88694 w 88741"/>
                <a:gd name="connsiteY6" fmla="*/ 128484 h 187230"/>
                <a:gd name="connsiteX7" fmla="*/ 88741 w 88741"/>
                <a:gd name="connsiteY7" fmla="*/ 129822 h 187230"/>
                <a:gd name="connsiteX8" fmla="*/ 88060 w 88741"/>
                <a:gd name="connsiteY8" fmla="*/ 131371 h 187230"/>
                <a:gd name="connsiteX9" fmla="*/ 84829 w 88741"/>
                <a:gd name="connsiteY9" fmla="*/ 133139 h 187230"/>
                <a:gd name="connsiteX10" fmla="*/ 80660 w 88741"/>
                <a:gd name="connsiteY10" fmla="*/ 135424 h 187230"/>
                <a:gd name="connsiteX11" fmla="*/ 77076 w 88741"/>
                <a:gd name="connsiteY11" fmla="*/ 137591 h 187230"/>
                <a:gd name="connsiteX12" fmla="*/ 73149 w 88741"/>
                <a:gd name="connsiteY12" fmla="*/ 139969 h 187230"/>
                <a:gd name="connsiteX13" fmla="*/ 71944 w 88741"/>
                <a:gd name="connsiteY13" fmla="*/ 141503 h 187230"/>
                <a:gd name="connsiteX14" fmla="*/ 69996 w 88741"/>
                <a:gd name="connsiteY14" fmla="*/ 142684 h 187230"/>
                <a:gd name="connsiteX15" fmla="*/ 68369 w 88741"/>
                <a:gd name="connsiteY15" fmla="*/ 143865 h 187230"/>
                <a:gd name="connsiteX16" fmla="*/ 68072 w 88741"/>
                <a:gd name="connsiteY16" fmla="*/ 145000 h 187230"/>
                <a:gd name="connsiteX17" fmla="*/ 66929 w 88741"/>
                <a:gd name="connsiteY17" fmla="*/ 147135 h 187230"/>
                <a:gd name="connsiteX18" fmla="*/ 65443 w 88741"/>
                <a:gd name="connsiteY18" fmla="*/ 148841 h 187230"/>
                <a:gd name="connsiteX19" fmla="*/ 61711 w 88741"/>
                <a:gd name="connsiteY19" fmla="*/ 149647 h 187230"/>
                <a:gd name="connsiteX20" fmla="*/ 61023 w 88741"/>
                <a:gd name="connsiteY20" fmla="*/ 150155 h 187230"/>
                <a:gd name="connsiteX21" fmla="*/ 59294 w 88741"/>
                <a:gd name="connsiteY21" fmla="*/ 152721 h 187230"/>
                <a:gd name="connsiteX22" fmla="*/ 58496 w 88741"/>
                <a:gd name="connsiteY22" fmla="*/ 153723 h 187230"/>
                <a:gd name="connsiteX23" fmla="*/ 57510 w 88741"/>
                <a:gd name="connsiteY23" fmla="*/ 155827 h 187230"/>
                <a:gd name="connsiteX24" fmla="*/ 58777 w 88741"/>
                <a:gd name="connsiteY24" fmla="*/ 161272 h 187230"/>
                <a:gd name="connsiteX25" fmla="*/ 60326 w 88741"/>
                <a:gd name="connsiteY25" fmla="*/ 166858 h 187230"/>
                <a:gd name="connsiteX26" fmla="*/ 60632 w 88741"/>
                <a:gd name="connsiteY26" fmla="*/ 169182 h 187230"/>
                <a:gd name="connsiteX27" fmla="*/ 60608 w 88741"/>
                <a:gd name="connsiteY27" fmla="*/ 171114 h 187230"/>
                <a:gd name="connsiteX28" fmla="*/ 59740 w 88741"/>
                <a:gd name="connsiteY28" fmla="*/ 173195 h 187230"/>
                <a:gd name="connsiteX29" fmla="*/ 57752 w 88741"/>
                <a:gd name="connsiteY29" fmla="*/ 176168 h 187230"/>
                <a:gd name="connsiteX30" fmla="*/ 56297 w 88741"/>
                <a:gd name="connsiteY30" fmla="*/ 178351 h 187230"/>
                <a:gd name="connsiteX31" fmla="*/ 53504 w 88741"/>
                <a:gd name="connsiteY31" fmla="*/ 182270 h 187230"/>
                <a:gd name="connsiteX32" fmla="*/ 52683 w 88741"/>
                <a:gd name="connsiteY32" fmla="*/ 183240 h 187230"/>
                <a:gd name="connsiteX33" fmla="*/ 50758 w 88741"/>
                <a:gd name="connsiteY33" fmla="*/ 184383 h 187230"/>
                <a:gd name="connsiteX34" fmla="*/ 47042 w 88741"/>
                <a:gd name="connsiteY34" fmla="*/ 185893 h 187230"/>
                <a:gd name="connsiteX35" fmla="*/ 44421 w 88741"/>
                <a:gd name="connsiteY35" fmla="*/ 187231 h 187230"/>
                <a:gd name="connsiteX36" fmla="*/ 43091 w 88741"/>
                <a:gd name="connsiteY36" fmla="*/ 181253 h 187230"/>
                <a:gd name="connsiteX37" fmla="*/ 41949 w 88741"/>
                <a:gd name="connsiteY37" fmla="*/ 176145 h 187230"/>
                <a:gd name="connsiteX38" fmla="*/ 41010 w 88741"/>
                <a:gd name="connsiteY38" fmla="*/ 171920 h 187230"/>
                <a:gd name="connsiteX39" fmla="*/ 39360 w 88741"/>
                <a:gd name="connsiteY39" fmla="*/ 164464 h 187230"/>
                <a:gd name="connsiteX40" fmla="*/ 37951 w 88741"/>
                <a:gd name="connsiteY40" fmla="*/ 158112 h 187230"/>
                <a:gd name="connsiteX41" fmla="*/ 36551 w 88741"/>
                <a:gd name="connsiteY41" fmla="*/ 151767 h 187230"/>
                <a:gd name="connsiteX42" fmla="*/ 35276 w 88741"/>
                <a:gd name="connsiteY42" fmla="*/ 145993 h 187230"/>
                <a:gd name="connsiteX43" fmla="*/ 33993 w 88741"/>
                <a:gd name="connsiteY43" fmla="*/ 140165 h 187230"/>
                <a:gd name="connsiteX44" fmla="*/ 33445 w 88741"/>
                <a:gd name="connsiteY44" fmla="*/ 139312 h 187230"/>
                <a:gd name="connsiteX45" fmla="*/ 29604 w 88741"/>
                <a:gd name="connsiteY45" fmla="*/ 136558 h 187230"/>
                <a:gd name="connsiteX46" fmla="*/ 26068 w 88741"/>
                <a:gd name="connsiteY46" fmla="*/ 134015 h 187230"/>
                <a:gd name="connsiteX47" fmla="*/ 22383 w 88741"/>
                <a:gd name="connsiteY47" fmla="*/ 131121 h 187230"/>
                <a:gd name="connsiteX48" fmla="*/ 18393 w 88741"/>
                <a:gd name="connsiteY48" fmla="*/ 127983 h 187230"/>
                <a:gd name="connsiteX49" fmla="*/ 17751 w 88741"/>
                <a:gd name="connsiteY49" fmla="*/ 124025 h 187230"/>
                <a:gd name="connsiteX50" fmla="*/ 15702 w 88741"/>
                <a:gd name="connsiteY50" fmla="*/ 118032 h 187230"/>
                <a:gd name="connsiteX51" fmla="*/ 13542 w 88741"/>
                <a:gd name="connsiteY51" fmla="*/ 114684 h 187230"/>
                <a:gd name="connsiteX52" fmla="*/ 12729 w 88741"/>
                <a:gd name="connsiteY52" fmla="*/ 113807 h 187230"/>
                <a:gd name="connsiteX53" fmla="*/ 8371 w 88741"/>
                <a:gd name="connsiteY53" fmla="*/ 111640 h 187230"/>
                <a:gd name="connsiteX54" fmla="*/ 5860 w 88741"/>
                <a:gd name="connsiteY54" fmla="*/ 110044 h 187230"/>
                <a:gd name="connsiteX55" fmla="*/ 5171 w 88741"/>
                <a:gd name="connsiteY55" fmla="*/ 109113 h 187230"/>
                <a:gd name="connsiteX56" fmla="*/ 4686 w 88741"/>
                <a:gd name="connsiteY56" fmla="*/ 106665 h 187230"/>
                <a:gd name="connsiteX57" fmla="*/ 2895 w 88741"/>
                <a:gd name="connsiteY57" fmla="*/ 101783 h 187230"/>
                <a:gd name="connsiteX58" fmla="*/ 853 w 88741"/>
                <a:gd name="connsiteY58" fmla="*/ 97339 h 187230"/>
                <a:gd name="connsiteX59" fmla="*/ 102 w 88741"/>
                <a:gd name="connsiteY59" fmla="*/ 94327 h 187230"/>
                <a:gd name="connsiteX60" fmla="*/ 0 w 88741"/>
                <a:gd name="connsiteY60" fmla="*/ 90533 h 187230"/>
                <a:gd name="connsiteX61" fmla="*/ 399 w 88741"/>
                <a:gd name="connsiteY61" fmla="*/ 87787 h 187230"/>
                <a:gd name="connsiteX62" fmla="*/ 1291 w 88741"/>
                <a:gd name="connsiteY62" fmla="*/ 86613 h 187230"/>
                <a:gd name="connsiteX63" fmla="*/ 5547 w 88741"/>
                <a:gd name="connsiteY63" fmla="*/ 83187 h 187230"/>
                <a:gd name="connsiteX64" fmla="*/ 7518 w 88741"/>
                <a:gd name="connsiteY64" fmla="*/ 79064 h 187230"/>
                <a:gd name="connsiteX65" fmla="*/ 9959 w 88741"/>
                <a:gd name="connsiteY65" fmla="*/ 77515 h 187230"/>
                <a:gd name="connsiteX66" fmla="*/ 12072 w 88741"/>
                <a:gd name="connsiteY66" fmla="*/ 76349 h 187230"/>
                <a:gd name="connsiteX67" fmla="*/ 13785 w 88741"/>
                <a:gd name="connsiteY67" fmla="*/ 74988 h 187230"/>
                <a:gd name="connsiteX68" fmla="*/ 15303 w 88741"/>
                <a:gd name="connsiteY68" fmla="*/ 72805 h 187230"/>
                <a:gd name="connsiteX69" fmla="*/ 16461 w 88741"/>
                <a:gd name="connsiteY69" fmla="*/ 70473 h 187230"/>
                <a:gd name="connsiteX70" fmla="*/ 16656 w 88741"/>
                <a:gd name="connsiteY70" fmla="*/ 67947 h 187230"/>
                <a:gd name="connsiteX71" fmla="*/ 17141 w 88741"/>
                <a:gd name="connsiteY71" fmla="*/ 63933 h 187230"/>
                <a:gd name="connsiteX72" fmla="*/ 17915 w 88741"/>
                <a:gd name="connsiteY72" fmla="*/ 61124 h 187230"/>
                <a:gd name="connsiteX73" fmla="*/ 19715 w 88741"/>
                <a:gd name="connsiteY73" fmla="*/ 57940 h 187230"/>
                <a:gd name="connsiteX74" fmla="*/ 18956 w 88741"/>
                <a:gd name="connsiteY74" fmla="*/ 55374 h 187230"/>
                <a:gd name="connsiteX75" fmla="*/ 18002 w 88741"/>
                <a:gd name="connsiteY75" fmla="*/ 52605 h 187230"/>
                <a:gd name="connsiteX76" fmla="*/ 18276 w 88741"/>
                <a:gd name="connsiteY76" fmla="*/ 47793 h 187230"/>
                <a:gd name="connsiteX77" fmla="*/ 18033 w 88741"/>
                <a:gd name="connsiteY77" fmla="*/ 45837 h 187230"/>
                <a:gd name="connsiteX78" fmla="*/ 17258 w 88741"/>
                <a:gd name="connsiteY78" fmla="*/ 44109 h 187230"/>
                <a:gd name="connsiteX79" fmla="*/ 16468 w 88741"/>
                <a:gd name="connsiteY79" fmla="*/ 41887 h 187230"/>
                <a:gd name="connsiteX80" fmla="*/ 16445 w 88741"/>
                <a:gd name="connsiteY80" fmla="*/ 40033 h 187230"/>
                <a:gd name="connsiteX81" fmla="*/ 17204 w 88741"/>
                <a:gd name="connsiteY81" fmla="*/ 35158 h 187230"/>
                <a:gd name="connsiteX82" fmla="*/ 17783 w 88741"/>
                <a:gd name="connsiteY82" fmla="*/ 31427 h 187230"/>
                <a:gd name="connsiteX83" fmla="*/ 18706 w 88741"/>
                <a:gd name="connsiteY83" fmla="*/ 26568 h 187230"/>
                <a:gd name="connsiteX84" fmla="*/ 18377 w 88741"/>
                <a:gd name="connsiteY84" fmla="*/ 25207 h 187230"/>
                <a:gd name="connsiteX85" fmla="*/ 17689 w 88741"/>
                <a:gd name="connsiteY85" fmla="*/ 24190 h 187230"/>
                <a:gd name="connsiteX86" fmla="*/ 15623 w 88741"/>
                <a:gd name="connsiteY86" fmla="*/ 23118 h 187230"/>
                <a:gd name="connsiteX87" fmla="*/ 15600 w 88741"/>
                <a:gd name="connsiteY87" fmla="*/ 22469 h 187230"/>
                <a:gd name="connsiteX88" fmla="*/ 16100 w 88741"/>
                <a:gd name="connsiteY88" fmla="*/ 21749 h 187230"/>
                <a:gd name="connsiteX89" fmla="*/ 19152 w 88741"/>
                <a:gd name="connsiteY89" fmla="*/ 19371 h 187230"/>
                <a:gd name="connsiteX90" fmla="*/ 20787 w 88741"/>
                <a:gd name="connsiteY90" fmla="*/ 15874 h 187230"/>
                <a:gd name="connsiteX91" fmla="*/ 22156 w 88741"/>
                <a:gd name="connsiteY91" fmla="*/ 15146 h 187230"/>
                <a:gd name="connsiteX92" fmla="*/ 24237 w 88741"/>
                <a:gd name="connsiteY92" fmla="*/ 13879 h 187230"/>
                <a:gd name="connsiteX93" fmla="*/ 24159 w 88741"/>
                <a:gd name="connsiteY93" fmla="*/ 12518 h 187230"/>
                <a:gd name="connsiteX94" fmla="*/ 23689 w 88741"/>
                <a:gd name="connsiteY94" fmla="*/ 11054 h 187230"/>
                <a:gd name="connsiteX95" fmla="*/ 29111 w 88741"/>
                <a:gd name="connsiteY95" fmla="*/ 9404 h 187230"/>
                <a:gd name="connsiteX96" fmla="*/ 34274 w 88741"/>
                <a:gd name="connsiteY96" fmla="*/ 5069 h 187230"/>
                <a:gd name="connsiteX97" fmla="*/ 36097 w 88741"/>
                <a:gd name="connsiteY97" fmla="*/ 4006 h 187230"/>
                <a:gd name="connsiteX98" fmla="*/ 48083 w 88741"/>
                <a:gd name="connsiteY98" fmla="*/ 0 h 187230"/>
                <a:gd name="connsiteX99" fmla="*/ 49640 w 88741"/>
                <a:gd name="connsiteY99" fmla="*/ 274 h 187230"/>
                <a:gd name="connsiteX100" fmla="*/ 51384 w 88741"/>
                <a:gd name="connsiteY100" fmla="*/ 860 h 187230"/>
                <a:gd name="connsiteX101" fmla="*/ 50884 w 88741"/>
                <a:gd name="connsiteY101" fmla="*/ 2355 h 187230"/>
                <a:gd name="connsiteX102" fmla="*/ 50195 w 88741"/>
                <a:gd name="connsiteY102" fmla="*/ 3536 h 187230"/>
                <a:gd name="connsiteX103" fmla="*/ 51212 w 88741"/>
                <a:gd name="connsiteY103" fmla="*/ 5625 h 187230"/>
                <a:gd name="connsiteX104" fmla="*/ 52667 w 88741"/>
                <a:gd name="connsiteY104" fmla="*/ 4350 h 187230"/>
                <a:gd name="connsiteX105" fmla="*/ 52300 w 88741"/>
                <a:gd name="connsiteY105" fmla="*/ 3497 h 187230"/>
                <a:gd name="connsiteX106" fmla="*/ 52213 w 88741"/>
                <a:gd name="connsiteY106" fmla="*/ 2363 h 187230"/>
                <a:gd name="connsiteX107" fmla="*/ 54678 w 88741"/>
                <a:gd name="connsiteY107" fmla="*/ 2261 h 187230"/>
                <a:gd name="connsiteX108" fmla="*/ 56861 w 88741"/>
                <a:gd name="connsiteY108" fmla="*/ 2441 h 187230"/>
                <a:gd name="connsiteX109" fmla="*/ 59255 w 88741"/>
                <a:gd name="connsiteY109" fmla="*/ 3685 h 187230"/>
                <a:gd name="connsiteX110" fmla="*/ 59090 w 88741"/>
                <a:gd name="connsiteY110" fmla="*/ 8402 h 187230"/>
                <a:gd name="connsiteX111" fmla="*/ 62282 w 88741"/>
                <a:gd name="connsiteY111" fmla="*/ 13010 h 187230"/>
                <a:gd name="connsiteX112" fmla="*/ 61382 w 88741"/>
                <a:gd name="connsiteY112" fmla="*/ 15303 h 187230"/>
                <a:gd name="connsiteX113" fmla="*/ 63996 w 88741"/>
                <a:gd name="connsiteY113" fmla="*/ 16656 h 187230"/>
                <a:gd name="connsiteX114" fmla="*/ 66319 w 88741"/>
                <a:gd name="connsiteY114" fmla="*/ 15029 h 187230"/>
                <a:gd name="connsiteX115" fmla="*/ 67485 w 88741"/>
                <a:gd name="connsiteY115" fmla="*/ 12627 h 187230"/>
                <a:gd name="connsiteX116" fmla="*/ 71764 w 88741"/>
                <a:gd name="connsiteY116" fmla="*/ 11234 h 187230"/>
                <a:gd name="connsiteX117" fmla="*/ 75832 w 88741"/>
                <a:gd name="connsiteY117" fmla="*/ 7698 h 187230"/>
                <a:gd name="connsiteX118" fmla="*/ 78086 w 88741"/>
                <a:gd name="connsiteY118" fmla="*/ 7338 h 187230"/>
                <a:gd name="connsiteX119" fmla="*/ 78594 w 88741"/>
                <a:gd name="connsiteY119" fmla="*/ 10241 h 187230"/>
                <a:gd name="connsiteX120" fmla="*/ 79682 w 88741"/>
                <a:gd name="connsiteY120" fmla="*/ 12776 h 187230"/>
                <a:gd name="connsiteX121" fmla="*/ 78140 w 88741"/>
                <a:gd name="connsiteY121" fmla="*/ 13667 h 187230"/>
                <a:gd name="connsiteX122" fmla="*/ 76184 w 88741"/>
                <a:gd name="connsiteY122" fmla="*/ 16359 h 187230"/>
                <a:gd name="connsiteX123" fmla="*/ 72468 w 88741"/>
                <a:gd name="connsiteY123" fmla="*/ 23165 h 187230"/>
                <a:gd name="connsiteX124" fmla="*/ 69050 w 88741"/>
                <a:gd name="connsiteY124" fmla="*/ 25160 h 187230"/>
                <a:gd name="connsiteX125" fmla="*/ 66483 w 88741"/>
                <a:gd name="connsiteY125" fmla="*/ 27773 h 187230"/>
                <a:gd name="connsiteX126" fmla="*/ 65654 w 88741"/>
                <a:gd name="connsiteY126" fmla="*/ 29627 h 187230"/>
                <a:gd name="connsiteX127" fmla="*/ 65404 w 88741"/>
                <a:gd name="connsiteY127" fmla="*/ 31787 h 187230"/>
                <a:gd name="connsiteX128" fmla="*/ 66045 w 88741"/>
                <a:gd name="connsiteY128" fmla="*/ 35651 h 187230"/>
                <a:gd name="connsiteX129" fmla="*/ 67915 w 88741"/>
                <a:gd name="connsiteY129" fmla="*/ 39571 h 187230"/>
                <a:gd name="connsiteX130" fmla="*/ 70075 w 88741"/>
                <a:gd name="connsiteY130" fmla="*/ 41934 h 187230"/>
                <a:gd name="connsiteX131" fmla="*/ 72155 w 88741"/>
                <a:gd name="connsiteY131" fmla="*/ 42669 h 187230"/>
                <a:gd name="connsiteX132" fmla="*/ 76998 w 88741"/>
                <a:gd name="connsiteY132" fmla="*/ 46393 h 187230"/>
                <a:gd name="connsiteX133" fmla="*/ 76920 w 88741"/>
                <a:gd name="connsiteY133" fmla="*/ 48599 h 187230"/>
                <a:gd name="connsiteX134" fmla="*/ 77593 w 88741"/>
                <a:gd name="connsiteY134" fmla="*/ 51220 h 187230"/>
                <a:gd name="connsiteX135" fmla="*/ 77851 w 88741"/>
                <a:gd name="connsiteY135" fmla="*/ 54404 h 187230"/>
                <a:gd name="connsiteX136" fmla="*/ 79533 w 88741"/>
                <a:gd name="connsiteY136" fmla="*/ 56947 h 187230"/>
                <a:gd name="connsiteX137" fmla="*/ 75934 w 88741"/>
                <a:gd name="connsiteY137" fmla="*/ 62470 h 187230"/>
                <a:gd name="connsiteX138" fmla="*/ 73963 w 88741"/>
                <a:gd name="connsiteY138" fmla="*/ 66452 h 187230"/>
                <a:gd name="connsiteX139" fmla="*/ 70114 w 88741"/>
                <a:gd name="connsiteY139" fmla="*/ 71929 h 187230"/>
                <a:gd name="connsiteX140" fmla="*/ 66687 w 88741"/>
                <a:gd name="connsiteY140" fmla="*/ 75480 h 187230"/>
                <a:gd name="connsiteX141" fmla="*/ 59349 w 88741"/>
                <a:gd name="connsiteY141" fmla="*/ 80746 h 187230"/>
                <a:gd name="connsiteX142" fmla="*/ 57549 w 88741"/>
                <a:gd name="connsiteY142" fmla="*/ 82490 h 187230"/>
                <a:gd name="connsiteX143" fmla="*/ 56376 w 88741"/>
                <a:gd name="connsiteY143" fmla="*/ 84297 h 187230"/>
                <a:gd name="connsiteX144" fmla="*/ 55836 w 88741"/>
                <a:gd name="connsiteY144" fmla="*/ 86183 h 187230"/>
                <a:gd name="connsiteX145" fmla="*/ 56031 w 88741"/>
                <a:gd name="connsiteY145" fmla="*/ 88397 h 187230"/>
                <a:gd name="connsiteX146" fmla="*/ 58449 w 88741"/>
                <a:gd name="connsiteY146" fmla="*/ 93834 h 187230"/>
                <a:gd name="connsiteX147" fmla="*/ 61664 w 88741"/>
                <a:gd name="connsiteY147" fmla="*/ 97034 h 187230"/>
                <a:gd name="connsiteX148" fmla="*/ 64934 w 88741"/>
                <a:gd name="connsiteY148" fmla="*/ 98763 h 187230"/>
                <a:gd name="connsiteX149" fmla="*/ 70622 w 88741"/>
                <a:gd name="connsiteY149" fmla="*/ 98067 h 187230"/>
                <a:gd name="connsiteX150" fmla="*/ 70426 w 88741"/>
                <a:gd name="connsiteY150" fmla="*/ 100156 h 187230"/>
                <a:gd name="connsiteX151" fmla="*/ 70833 w 88741"/>
                <a:gd name="connsiteY151" fmla="*/ 102651 h 187230"/>
                <a:gd name="connsiteX152" fmla="*/ 73141 w 88741"/>
                <a:gd name="connsiteY152" fmla="*/ 102534 h 187230"/>
                <a:gd name="connsiteX153" fmla="*/ 74690 w 88741"/>
                <a:gd name="connsiteY153" fmla="*/ 102143 h 187230"/>
                <a:gd name="connsiteX154" fmla="*/ 75997 w 88741"/>
                <a:gd name="connsiteY154" fmla="*/ 99710 h 187230"/>
                <a:gd name="connsiteX155" fmla="*/ 78774 w 88741"/>
                <a:gd name="connsiteY155" fmla="*/ 101376 h 187230"/>
                <a:gd name="connsiteX156" fmla="*/ 80221 w 88741"/>
                <a:gd name="connsiteY156" fmla="*/ 106446 h 187230"/>
                <a:gd name="connsiteX157" fmla="*/ 82576 w 88741"/>
                <a:gd name="connsiteY157" fmla="*/ 108026 h 187230"/>
                <a:gd name="connsiteX158" fmla="*/ 82850 w 88741"/>
                <a:gd name="connsiteY158" fmla="*/ 108613 h 187230"/>
                <a:gd name="connsiteX159" fmla="*/ 82021 w 88741"/>
                <a:gd name="connsiteY159" fmla="*/ 109004 h 187230"/>
                <a:gd name="connsiteX160" fmla="*/ 81372 w 88741"/>
                <a:gd name="connsiteY160" fmla="*/ 109583 h 187230"/>
                <a:gd name="connsiteX161" fmla="*/ 82068 w 88741"/>
                <a:gd name="connsiteY161" fmla="*/ 109997 h 187230"/>
                <a:gd name="connsiteX162" fmla="*/ 84344 w 88741"/>
                <a:gd name="connsiteY162" fmla="*/ 110623 h 187230"/>
                <a:gd name="connsiteX163" fmla="*/ 85721 w 88741"/>
                <a:gd name="connsiteY163" fmla="*/ 110224 h 187230"/>
                <a:gd name="connsiteX164" fmla="*/ 88053 w 88741"/>
                <a:gd name="connsiteY164" fmla="*/ 111390 h 187230"/>
                <a:gd name="connsiteX165" fmla="*/ 83077 w 88741"/>
                <a:gd name="connsiteY165" fmla="*/ 69973 h 187230"/>
                <a:gd name="connsiteX166" fmla="*/ 79690 w 88741"/>
                <a:gd name="connsiteY166" fmla="*/ 71890 h 187230"/>
                <a:gd name="connsiteX167" fmla="*/ 80339 w 88741"/>
                <a:gd name="connsiteY167" fmla="*/ 70223 h 187230"/>
                <a:gd name="connsiteX168" fmla="*/ 82576 w 88741"/>
                <a:gd name="connsiteY168" fmla="*/ 68205 h 187230"/>
                <a:gd name="connsiteX169" fmla="*/ 83155 w 88741"/>
                <a:gd name="connsiteY169" fmla="*/ 68690 h 187230"/>
                <a:gd name="connsiteX170" fmla="*/ 83077 w 88741"/>
                <a:gd name="connsiteY170" fmla="*/ 69973 h 187230"/>
                <a:gd name="connsiteX171" fmla="*/ 76044 w 88741"/>
                <a:gd name="connsiteY171" fmla="*/ 97245 h 187230"/>
                <a:gd name="connsiteX172" fmla="*/ 75465 w 88741"/>
                <a:gd name="connsiteY172" fmla="*/ 97370 h 187230"/>
                <a:gd name="connsiteX173" fmla="*/ 74401 w 88741"/>
                <a:gd name="connsiteY173" fmla="*/ 98082 h 187230"/>
                <a:gd name="connsiteX174" fmla="*/ 73837 w 88741"/>
                <a:gd name="connsiteY174" fmla="*/ 98161 h 187230"/>
                <a:gd name="connsiteX175" fmla="*/ 72241 w 88741"/>
                <a:gd name="connsiteY175" fmla="*/ 97355 h 187230"/>
                <a:gd name="connsiteX176" fmla="*/ 71631 w 88741"/>
                <a:gd name="connsiteY176" fmla="*/ 97363 h 187230"/>
                <a:gd name="connsiteX177" fmla="*/ 70865 w 88741"/>
                <a:gd name="connsiteY177" fmla="*/ 96799 h 187230"/>
                <a:gd name="connsiteX178" fmla="*/ 71123 w 88741"/>
                <a:gd name="connsiteY178" fmla="*/ 93732 h 187230"/>
                <a:gd name="connsiteX179" fmla="*/ 71373 w 88741"/>
                <a:gd name="connsiteY179" fmla="*/ 92864 h 187230"/>
                <a:gd name="connsiteX180" fmla="*/ 75254 w 88741"/>
                <a:gd name="connsiteY180" fmla="*/ 92747 h 187230"/>
                <a:gd name="connsiteX181" fmla="*/ 77358 w 88741"/>
                <a:gd name="connsiteY181" fmla="*/ 94585 h 187230"/>
                <a:gd name="connsiteX182" fmla="*/ 77702 w 88741"/>
                <a:gd name="connsiteY182" fmla="*/ 95070 h 187230"/>
                <a:gd name="connsiteX183" fmla="*/ 77788 w 88741"/>
                <a:gd name="connsiteY183" fmla="*/ 95595 h 187230"/>
                <a:gd name="connsiteX184" fmla="*/ 76810 w 88741"/>
                <a:gd name="connsiteY184" fmla="*/ 96619 h 187230"/>
                <a:gd name="connsiteX185" fmla="*/ 76044 w 88741"/>
                <a:gd name="connsiteY185" fmla="*/ 97245 h 187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88741" h="187230">
                  <a:moveTo>
                    <a:pt x="88053" y="111390"/>
                  </a:moveTo>
                  <a:lnTo>
                    <a:pt x="88006" y="112078"/>
                  </a:lnTo>
                  <a:lnTo>
                    <a:pt x="87231" y="117031"/>
                  </a:lnTo>
                  <a:lnTo>
                    <a:pt x="87059" y="118807"/>
                  </a:lnTo>
                  <a:lnTo>
                    <a:pt x="86942" y="121819"/>
                  </a:lnTo>
                  <a:lnTo>
                    <a:pt x="86942" y="125433"/>
                  </a:lnTo>
                  <a:lnTo>
                    <a:pt x="88694" y="128484"/>
                  </a:lnTo>
                  <a:lnTo>
                    <a:pt x="88741" y="129822"/>
                  </a:lnTo>
                  <a:lnTo>
                    <a:pt x="88060" y="131371"/>
                  </a:lnTo>
                  <a:lnTo>
                    <a:pt x="84829" y="133139"/>
                  </a:lnTo>
                  <a:lnTo>
                    <a:pt x="80660" y="135424"/>
                  </a:lnTo>
                  <a:lnTo>
                    <a:pt x="77076" y="137591"/>
                  </a:lnTo>
                  <a:lnTo>
                    <a:pt x="73149" y="139969"/>
                  </a:lnTo>
                  <a:lnTo>
                    <a:pt x="71944" y="141503"/>
                  </a:lnTo>
                  <a:lnTo>
                    <a:pt x="69996" y="142684"/>
                  </a:lnTo>
                  <a:lnTo>
                    <a:pt x="68369" y="143865"/>
                  </a:lnTo>
                  <a:lnTo>
                    <a:pt x="68072" y="145000"/>
                  </a:lnTo>
                  <a:lnTo>
                    <a:pt x="66929" y="147135"/>
                  </a:lnTo>
                  <a:lnTo>
                    <a:pt x="65443" y="148841"/>
                  </a:lnTo>
                  <a:lnTo>
                    <a:pt x="61711" y="149647"/>
                  </a:lnTo>
                  <a:lnTo>
                    <a:pt x="61023" y="150155"/>
                  </a:lnTo>
                  <a:lnTo>
                    <a:pt x="59294" y="152721"/>
                  </a:lnTo>
                  <a:lnTo>
                    <a:pt x="58496" y="153723"/>
                  </a:lnTo>
                  <a:lnTo>
                    <a:pt x="57510" y="155827"/>
                  </a:lnTo>
                  <a:lnTo>
                    <a:pt x="58777" y="161272"/>
                  </a:lnTo>
                  <a:lnTo>
                    <a:pt x="60326" y="166858"/>
                  </a:lnTo>
                  <a:lnTo>
                    <a:pt x="60632" y="169182"/>
                  </a:lnTo>
                  <a:lnTo>
                    <a:pt x="60608" y="171114"/>
                  </a:lnTo>
                  <a:lnTo>
                    <a:pt x="59740" y="173195"/>
                  </a:lnTo>
                  <a:lnTo>
                    <a:pt x="57752" y="176168"/>
                  </a:lnTo>
                  <a:lnTo>
                    <a:pt x="56297" y="178351"/>
                  </a:lnTo>
                  <a:lnTo>
                    <a:pt x="53504" y="182270"/>
                  </a:lnTo>
                  <a:lnTo>
                    <a:pt x="52683" y="183240"/>
                  </a:lnTo>
                  <a:lnTo>
                    <a:pt x="50758" y="184383"/>
                  </a:lnTo>
                  <a:lnTo>
                    <a:pt x="47042" y="185893"/>
                  </a:lnTo>
                  <a:lnTo>
                    <a:pt x="44421" y="187231"/>
                  </a:lnTo>
                  <a:lnTo>
                    <a:pt x="43091" y="181253"/>
                  </a:lnTo>
                  <a:lnTo>
                    <a:pt x="41949" y="176145"/>
                  </a:lnTo>
                  <a:lnTo>
                    <a:pt x="41010" y="171920"/>
                  </a:lnTo>
                  <a:lnTo>
                    <a:pt x="39360" y="164464"/>
                  </a:lnTo>
                  <a:lnTo>
                    <a:pt x="37951" y="158112"/>
                  </a:lnTo>
                  <a:lnTo>
                    <a:pt x="36551" y="151767"/>
                  </a:lnTo>
                  <a:lnTo>
                    <a:pt x="35276" y="145993"/>
                  </a:lnTo>
                  <a:lnTo>
                    <a:pt x="33993" y="140165"/>
                  </a:lnTo>
                  <a:lnTo>
                    <a:pt x="33445" y="139312"/>
                  </a:lnTo>
                  <a:lnTo>
                    <a:pt x="29604" y="136558"/>
                  </a:lnTo>
                  <a:lnTo>
                    <a:pt x="26068" y="134015"/>
                  </a:lnTo>
                  <a:lnTo>
                    <a:pt x="22383" y="131121"/>
                  </a:lnTo>
                  <a:lnTo>
                    <a:pt x="18393" y="127983"/>
                  </a:lnTo>
                  <a:lnTo>
                    <a:pt x="17751" y="124025"/>
                  </a:lnTo>
                  <a:lnTo>
                    <a:pt x="15702" y="118032"/>
                  </a:lnTo>
                  <a:lnTo>
                    <a:pt x="13542" y="114684"/>
                  </a:lnTo>
                  <a:lnTo>
                    <a:pt x="12729" y="113807"/>
                  </a:lnTo>
                  <a:lnTo>
                    <a:pt x="8371" y="111640"/>
                  </a:lnTo>
                  <a:lnTo>
                    <a:pt x="5860" y="110044"/>
                  </a:lnTo>
                  <a:lnTo>
                    <a:pt x="5171" y="109113"/>
                  </a:lnTo>
                  <a:lnTo>
                    <a:pt x="4686" y="106665"/>
                  </a:lnTo>
                  <a:lnTo>
                    <a:pt x="2895" y="101783"/>
                  </a:lnTo>
                  <a:lnTo>
                    <a:pt x="853" y="97339"/>
                  </a:lnTo>
                  <a:lnTo>
                    <a:pt x="102" y="94327"/>
                  </a:lnTo>
                  <a:lnTo>
                    <a:pt x="0" y="90533"/>
                  </a:lnTo>
                  <a:lnTo>
                    <a:pt x="399" y="87787"/>
                  </a:lnTo>
                  <a:lnTo>
                    <a:pt x="1291" y="86613"/>
                  </a:lnTo>
                  <a:lnTo>
                    <a:pt x="5547" y="83187"/>
                  </a:lnTo>
                  <a:lnTo>
                    <a:pt x="7518" y="79064"/>
                  </a:lnTo>
                  <a:lnTo>
                    <a:pt x="9959" y="77515"/>
                  </a:lnTo>
                  <a:lnTo>
                    <a:pt x="12072" y="76349"/>
                  </a:lnTo>
                  <a:lnTo>
                    <a:pt x="13785" y="74988"/>
                  </a:lnTo>
                  <a:lnTo>
                    <a:pt x="15303" y="72805"/>
                  </a:lnTo>
                  <a:lnTo>
                    <a:pt x="16461" y="70473"/>
                  </a:lnTo>
                  <a:lnTo>
                    <a:pt x="16656" y="67947"/>
                  </a:lnTo>
                  <a:lnTo>
                    <a:pt x="17141" y="63933"/>
                  </a:lnTo>
                  <a:lnTo>
                    <a:pt x="17915" y="61124"/>
                  </a:lnTo>
                  <a:lnTo>
                    <a:pt x="19715" y="57940"/>
                  </a:lnTo>
                  <a:lnTo>
                    <a:pt x="18956" y="55374"/>
                  </a:lnTo>
                  <a:lnTo>
                    <a:pt x="18002" y="52605"/>
                  </a:lnTo>
                  <a:lnTo>
                    <a:pt x="18276" y="47793"/>
                  </a:lnTo>
                  <a:lnTo>
                    <a:pt x="18033" y="45837"/>
                  </a:lnTo>
                  <a:lnTo>
                    <a:pt x="17258" y="44109"/>
                  </a:lnTo>
                  <a:lnTo>
                    <a:pt x="16468" y="41887"/>
                  </a:lnTo>
                  <a:lnTo>
                    <a:pt x="16445" y="40033"/>
                  </a:lnTo>
                  <a:lnTo>
                    <a:pt x="17204" y="35158"/>
                  </a:lnTo>
                  <a:lnTo>
                    <a:pt x="17783" y="31427"/>
                  </a:lnTo>
                  <a:lnTo>
                    <a:pt x="18706" y="26568"/>
                  </a:lnTo>
                  <a:lnTo>
                    <a:pt x="18377" y="25207"/>
                  </a:lnTo>
                  <a:lnTo>
                    <a:pt x="17689" y="24190"/>
                  </a:lnTo>
                  <a:lnTo>
                    <a:pt x="15623" y="23118"/>
                  </a:lnTo>
                  <a:lnTo>
                    <a:pt x="15600" y="22469"/>
                  </a:lnTo>
                  <a:lnTo>
                    <a:pt x="16100" y="21749"/>
                  </a:lnTo>
                  <a:lnTo>
                    <a:pt x="19152" y="19371"/>
                  </a:lnTo>
                  <a:lnTo>
                    <a:pt x="20787" y="15874"/>
                  </a:lnTo>
                  <a:lnTo>
                    <a:pt x="22156" y="15146"/>
                  </a:lnTo>
                  <a:lnTo>
                    <a:pt x="24237" y="13879"/>
                  </a:lnTo>
                  <a:lnTo>
                    <a:pt x="24159" y="12518"/>
                  </a:lnTo>
                  <a:lnTo>
                    <a:pt x="23689" y="11054"/>
                  </a:lnTo>
                  <a:lnTo>
                    <a:pt x="29111" y="9404"/>
                  </a:lnTo>
                  <a:lnTo>
                    <a:pt x="34274" y="5069"/>
                  </a:lnTo>
                  <a:lnTo>
                    <a:pt x="36097" y="4006"/>
                  </a:lnTo>
                  <a:lnTo>
                    <a:pt x="48083" y="0"/>
                  </a:lnTo>
                  <a:lnTo>
                    <a:pt x="49640" y="274"/>
                  </a:lnTo>
                  <a:lnTo>
                    <a:pt x="51384" y="860"/>
                  </a:lnTo>
                  <a:lnTo>
                    <a:pt x="50884" y="2355"/>
                  </a:lnTo>
                  <a:lnTo>
                    <a:pt x="50195" y="3536"/>
                  </a:lnTo>
                  <a:lnTo>
                    <a:pt x="51212" y="5625"/>
                  </a:lnTo>
                  <a:lnTo>
                    <a:pt x="52667" y="4350"/>
                  </a:lnTo>
                  <a:lnTo>
                    <a:pt x="52300" y="3497"/>
                  </a:lnTo>
                  <a:lnTo>
                    <a:pt x="52213" y="2363"/>
                  </a:lnTo>
                  <a:lnTo>
                    <a:pt x="54678" y="2261"/>
                  </a:lnTo>
                  <a:lnTo>
                    <a:pt x="56861" y="2441"/>
                  </a:lnTo>
                  <a:lnTo>
                    <a:pt x="59255" y="3685"/>
                  </a:lnTo>
                  <a:lnTo>
                    <a:pt x="59090" y="8402"/>
                  </a:lnTo>
                  <a:lnTo>
                    <a:pt x="62282" y="13010"/>
                  </a:lnTo>
                  <a:lnTo>
                    <a:pt x="61382" y="15303"/>
                  </a:lnTo>
                  <a:lnTo>
                    <a:pt x="63996" y="16656"/>
                  </a:lnTo>
                  <a:lnTo>
                    <a:pt x="66319" y="15029"/>
                  </a:lnTo>
                  <a:lnTo>
                    <a:pt x="67485" y="12627"/>
                  </a:lnTo>
                  <a:lnTo>
                    <a:pt x="71764" y="11234"/>
                  </a:lnTo>
                  <a:lnTo>
                    <a:pt x="75832" y="7698"/>
                  </a:lnTo>
                  <a:lnTo>
                    <a:pt x="78086" y="7338"/>
                  </a:lnTo>
                  <a:lnTo>
                    <a:pt x="78594" y="10241"/>
                  </a:lnTo>
                  <a:lnTo>
                    <a:pt x="79682" y="12776"/>
                  </a:lnTo>
                  <a:lnTo>
                    <a:pt x="78140" y="13667"/>
                  </a:lnTo>
                  <a:lnTo>
                    <a:pt x="76184" y="16359"/>
                  </a:lnTo>
                  <a:lnTo>
                    <a:pt x="72468" y="23165"/>
                  </a:lnTo>
                  <a:lnTo>
                    <a:pt x="69050" y="25160"/>
                  </a:lnTo>
                  <a:lnTo>
                    <a:pt x="66483" y="27773"/>
                  </a:lnTo>
                  <a:lnTo>
                    <a:pt x="65654" y="29627"/>
                  </a:lnTo>
                  <a:lnTo>
                    <a:pt x="65404" y="31787"/>
                  </a:lnTo>
                  <a:lnTo>
                    <a:pt x="66045" y="35651"/>
                  </a:lnTo>
                  <a:lnTo>
                    <a:pt x="67915" y="39571"/>
                  </a:lnTo>
                  <a:lnTo>
                    <a:pt x="70075" y="41934"/>
                  </a:lnTo>
                  <a:lnTo>
                    <a:pt x="72155" y="42669"/>
                  </a:lnTo>
                  <a:lnTo>
                    <a:pt x="76998" y="46393"/>
                  </a:lnTo>
                  <a:lnTo>
                    <a:pt x="76920" y="48599"/>
                  </a:lnTo>
                  <a:lnTo>
                    <a:pt x="77593" y="51220"/>
                  </a:lnTo>
                  <a:lnTo>
                    <a:pt x="77851" y="54404"/>
                  </a:lnTo>
                  <a:lnTo>
                    <a:pt x="79533" y="56947"/>
                  </a:lnTo>
                  <a:lnTo>
                    <a:pt x="75934" y="62470"/>
                  </a:lnTo>
                  <a:lnTo>
                    <a:pt x="73963" y="66452"/>
                  </a:lnTo>
                  <a:lnTo>
                    <a:pt x="70114" y="71929"/>
                  </a:lnTo>
                  <a:lnTo>
                    <a:pt x="66687" y="75480"/>
                  </a:lnTo>
                  <a:lnTo>
                    <a:pt x="59349" y="80746"/>
                  </a:lnTo>
                  <a:lnTo>
                    <a:pt x="57549" y="82490"/>
                  </a:lnTo>
                  <a:lnTo>
                    <a:pt x="56376" y="84297"/>
                  </a:lnTo>
                  <a:lnTo>
                    <a:pt x="55836" y="86183"/>
                  </a:lnTo>
                  <a:lnTo>
                    <a:pt x="56031" y="88397"/>
                  </a:lnTo>
                  <a:lnTo>
                    <a:pt x="58449" y="93834"/>
                  </a:lnTo>
                  <a:lnTo>
                    <a:pt x="61664" y="97034"/>
                  </a:lnTo>
                  <a:lnTo>
                    <a:pt x="64934" y="98763"/>
                  </a:lnTo>
                  <a:lnTo>
                    <a:pt x="70622" y="98067"/>
                  </a:lnTo>
                  <a:lnTo>
                    <a:pt x="70426" y="100156"/>
                  </a:lnTo>
                  <a:lnTo>
                    <a:pt x="70833" y="102651"/>
                  </a:lnTo>
                  <a:lnTo>
                    <a:pt x="73141" y="102534"/>
                  </a:lnTo>
                  <a:lnTo>
                    <a:pt x="74690" y="102143"/>
                  </a:lnTo>
                  <a:lnTo>
                    <a:pt x="75997" y="99710"/>
                  </a:lnTo>
                  <a:lnTo>
                    <a:pt x="78774" y="101376"/>
                  </a:lnTo>
                  <a:lnTo>
                    <a:pt x="80221" y="106446"/>
                  </a:lnTo>
                  <a:lnTo>
                    <a:pt x="82576" y="108026"/>
                  </a:lnTo>
                  <a:lnTo>
                    <a:pt x="82850" y="108613"/>
                  </a:lnTo>
                  <a:lnTo>
                    <a:pt x="82021" y="109004"/>
                  </a:lnTo>
                  <a:lnTo>
                    <a:pt x="81372" y="109583"/>
                  </a:lnTo>
                  <a:lnTo>
                    <a:pt x="82068" y="109997"/>
                  </a:lnTo>
                  <a:lnTo>
                    <a:pt x="84344" y="110623"/>
                  </a:lnTo>
                  <a:lnTo>
                    <a:pt x="85721" y="110224"/>
                  </a:lnTo>
                  <a:lnTo>
                    <a:pt x="88053" y="111390"/>
                  </a:lnTo>
                  <a:close/>
                  <a:moveTo>
                    <a:pt x="83077" y="69973"/>
                  </a:moveTo>
                  <a:lnTo>
                    <a:pt x="79690" y="71890"/>
                  </a:lnTo>
                  <a:lnTo>
                    <a:pt x="80339" y="70223"/>
                  </a:lnTo>
                  <a:lnTo>
                    <a:pt x="82576" y="68205"/>
                  </a:lnTo>
                  <a:lnTo>
                    <a:pt x="83155" y="68690"/>
                  </a:lnTo>
                  <a:lnTo>
                    <a:pt x="83077" y="69973"/>
                  </a:lnTo>
                  <a:close/>
                  <a:moveTo>
                    <a:pt x="76044" y="97245"/>
                  </a:moveTo>
                  <a:lnTo>
                    <a:pt x="75465" y="97370"/>
                  </a:lnTo>
                  <a:lnTo>
                    <a:pt x="74401" y="98082"/>
                  </a:lnTo>
                  <a:lnTo>
                    <a:pt x="73837" y="98161"/>
                  </a:lnTo>
                  <a:lnTo>
                    <a:pt x="72241" y="97355"/>
                  </a:lnTo>
                  <a:lnTo>
                    <a:pt x="71631" y="97363"/>
                  </a:lnTo>
                  <a:lnTo>
                    <a:pt x="70865" y="96799"/>
                  </a:lnTo>
                  <a:lnTo>
                    <a:pt x="71123" y="93732"/>
                  </a:lnTo>
                  <a:lnTo>
                    <a:pt x="71373" y="92864"/>
                  </a:lnTo>
                  <a:lnTo>
                    <a:pt x="75254" y="92747"/>
                  </a:lnTo>
                  <a:lnTo>
                    <a:pt x="77358" y="94585"/>
                  </a:lnTo>
                  <a:lnTo>
                    <a:pt x="77702" y="95070"/>
                  </a:lnTo>
                  <a:lnTo>
                    <a:pt x="77788" y="95595"/>
                  </a:lnTo>
                  <a:lnTo>
                    <a:pt x="76810" y="96619"/>
                  </a:lnTo>
                  <a:lnTo>
                    <a:pt x="76044" y="9724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799" name="Freeform: Shape 798">
              <a:extLst>
                <a:ext uri="{FF2B5EF4-FFF2-40B4-BE49-F238E27FC236}">
                  <a16:creationId xmlns:a16="http://schemas.microsoft.com/office/drawing/2014/main" id="{39BB89E9-D032-BA0E-7760-4C1D9C7580E7}"/>
                </a:ext>
              </a:extLst>
            </p:cNvPr>
            <p:cNvSpPr>
              <a:spLocks/>
            </p:cNvSpPr>
            <p:nvPr/>
          </p:nvSpPr>
          <p:spPr>
            <a:xfrm>
              <a:off x="11304867" y="5060900"/>
              <a:ext cx="31645" cy="67031"/>
            </a:xfrm>
            <a:custGeom>
              <a:avLst/>
              <a:gdLst>
                <a:gd name="connsiteX0" fmla="*/ 30942 w 31645"/>
                <a:gd name="connsiteY0" fmla="*/ 1706 h 67031"/>
                <a:gd name="connsiteX1" fmla="*/ 30112 w 31645"/>
                <a:gd name="connsiteY1" fmla="*/ 3067 h 67031"/>
                <a:gd name="connsiteX2" fmla="*/ 29713 w 31645"/>
                <a:gd name="connsiteY2" fmla="*/ 3051 h 67031"/>
                <a:gd name="connsiteX3" fmla="*/ 28751 w 31645"/>
                <a:gd name="connsiteY3" fmla="*/ 2261 h 67031"/>
                <a:gd name="connsiteX4" fmla="*/ 28399 w 31645"/>
                <a:gd name="connsiteY4" fmla="*/ 1729 h 67031"/>
                <a:gd name="connsiteX5" fmla="*/ 29870 w 31645"/>
                <a:gd name="connsiteY5" fmla="*/ 125 h 67031"/>
                <a:gd name="connsiteX6" fmla="*/ 30629 w 31645"/>
                <a:gd name="connsiteY6" fmla="*/ 0 h 67031"/>
                <a:gd name="connsiteX7" fmla="*/ 31646 w 31645"/>
                <a:gd name="connsiteY7" fmla="*/ 540 h 67031"/>
                <a:gd name="connsiteX8" fmla="*/ 31599 w 31645"/>
                <a:gd name="connsiteY8" fmla="*/ 994 h 67031"/>
                <a:gd name="connsiteX9" fmla="*/ 30942 w 31645"/>
                <a:gd name="connsiteY9" fmla="*/ 1706 h 67031"/>
                <a:gd name="connsiteX10" fmla="*/ 4405 w 31645"/>
                <a:gd name="connsiteY10" fmla="*/ 60444 h 67031"/>
                <a:gd name="connsiteX11" fmla="*/ 4718 w 31645"/>
                <a:gd name="connsiteY11" fmla="*/ 60444 h 67031"/>
                <a:gd name="connsiteX12" fmla="*/ 5062 w 31645"/>
                <a:gd name="connsiteY12" fmla="*/ 59755 h 67031"/>
                <a:gd name="connsiteX13" fmla="*/ 6243 w 31645"/>
                <a:gd name="connsiteY13" fmla="*/ 59505 h 67031"/>
                <a:gd name="connsiteX14" fmla="*/ 6110 w 31645"/>
                <a:gd name="connsiteY14" fmla="*/ 60248 h 67031"/>
                <a:gd name="connsiteX15" fmla="*/ 4514 w 31645"/>
                <a:gd name="connsiteY15" fmla="*/ 62658 h 67031"/>
                <a:gd name="connsiteX16" fmla="*/ 3513 w 31645"/>
                <a:gd name="connsiteY16" fmla="*/ 61719 h 67031"/>
                <a:gd name="connsiteX17" fmla="*/ 587 w 31645"/>
                <a:gd name="connsiteY17" fmla="*/ 60178 h 67031"/>
                <a:gd name="connsiteX18" fmla="*/ 0 w 31645"/>
                <a:gd name="connsiteY18" fmla="*/ 58989 h 67031"/>
                <a:gd name="connsiteX19" fmla="*/ 970 w 31645"/>
                <a:gd name="connsiteY19" fmla="*/ 58089 h 67031"/>
                <a:gd name="connsiteX20" fmla="*/ 869 w 31645"/>
                <a:gd name="connsiteY20" fmla="*/ 58817 h 67031"/>
                <a:gd name="connsiteX21" fmla="*/ 1361 w 31645"/>
                <a:gd name="connsiteY21" fmla="*/ 59145 h 67031"/>
                <a:gd name="connsiteX22" fmla="*/ 3012 w 31645"/>
                <a:gd name="connsiteY22" fmla="*/ 59270 h 67031"/>
                <a:gd name="connsiteX23" fmla="*/ 4483 w 31645"/>
                <a:gd name="connsiteY23" fmla="*/ 59920 h 67031"/>
                <a:gd name="connsiteX24" fmla="*/ 3567 w 31645"/>
                <a:gd name="connsiteY24" fmla="*/ 60131 h 67031"/>
                <a:gd name="connsiteX25" fmla="*/ 4405 w 31645"/>
                <a:gd name="connsiteY25" fmla="*/ 60444 h 67031"/>
                <a:gd name="connsiteX26" fmla="*/ 9873 w 31645"/>
                <a:gd name="connsiteY26" fmla="*/ 63511 h 67031"/>
                <a:gd name="connsiteX27" fmla="*/ 9748 w 31645"/>
                <a:gd name="connsiteY27" fmla="*/ 67031 h 67031"/>
                <a:gd name="connsiteX28" fmla="*/ 8676 w 31645"/>
                <a:gd name="connsiteY28" fmla="*/ 65420 h 67031"/>
                <a:gd name="connsiteX29" fmla="*/ 8551 w 31645"/>
                <a:gd name="connsiteY29" fmla="*/ 64668 h 67031"/>
                <a:gd name="connsiteX30" fmla="*/ 9638 w 31645"/>
                <a:gd name="connsiteY30" fmla="*/ 63581 h 67031"/>
                <a:gd name="connsiteX31" fmla="*/ 9873 w 31645"/>
                <a:gd name="connsiteY31" fmla="*/ 63511 h 6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645" h="67031">
                  <a:moveTo>
                    <a:pt x="30942" y="1706"/>
                  </a:moveTo>
                  <a:lnTo>
                    <a:pt x="30112" y="3067"/>
                  </a:lnTo>
                  <a:lnTo>
                    <a:pt x="29713" y="3051"/>
                  </a:lnTo>
                  <a:lnTo>
                    <a:pt x="28751" y="2261"/>
                  </a:lnTo>
                  <a:lnTo>
                    <a:pt x="28399" y="1729"/>
                  </a:lnTo>
                  <a:lnTo>
                    <a:pt x="29870" y="125"/>
                  </a:lnTo>
                  <a:lnTo>
                    <a:pt x="30629" y="0"/>
                  </a:lnTo>
                  <a:lnTo>
                    <a:pt x="31646" y="540"/>
                  </a:lnTo>
                  <a:lnTo>
                    <a:pt x="31599" y="994"/>
                  </a:lnTo>
                  <a:lnTo>
                    <a:pt x="30942" y="1706"/>
                  </a:lnTo>
                  <a:close/>
                  <a:moveTo>
                    <a:pt x="4405" y="60444"/>
                  </a:moveTo>
                  <a:lnTo>
                    <a:pt x="4718" y="60444"/>
                  </a:lnTo>
                  <a:lnTo>
                    <a:pt x="5062" y="59755"/>
                  </a:lnTo>
                  <a:lnTo>
                    <a:pt x="6243" y="59505"/>
                  </a:lnTo>
                  <a:lnTo>
                    <a:pt x="6110" y="60248"/>
                  </a:lnTo>
                  <a:lnTo>
                    <a:pt x="4514" y="62658"/>
                  </a:lnTo>
                  <a:lnTo>
                    <a:pt x="3513" y="61719"/>
                  </a:lnTo>
                  <a:lnTo>
                    <a:pt x="587" y="60178"/>
                  </a:lnTo>
                  <a:lnTo>
                    <a:pt x="0" y="58989"/>
                  </a:lnTo>
                  <a:lnTo>
                    <a:pt x="970" y="58089"/>
                  </a:lnTo>
                  <a:lnTo>
                    <a:pt x="869" y="58817"/>
                  </a:lnTo>
                  <a:lnTo>
                    <a:pt x="1361" y="59145"/>
                  </a:lnTo>
                  <a:lnTo>
                    <a:pt x="3012" y="59270"/>
                  </a:lnTo>
                  <a:lnTo>
                    <a:pt x="4483" y="59920"/>
                  </a:lnTo>
                  <a:lnTo>
                    <a:pt x="3567" y="60131"/>
                  </a:lnTo>
                  <a:lnTo>
                    <a:pt x="4405" y="60444"/>
                  </a:lnTo>
                  <a:close/>
                  <a:moveTo>
                    <a:pt x="9873" y="63511"/>
                  </a:moveTo>
                  <a:lnTo>
                    <a:pt x="9748" y="67031"/>
                  </a:lnTo>
                  <a:lnTo>
                    <a:pt x="8676" y="65420"/>
                  </a:lnTo>
                  <a:lnTo>
                    <a:pt x="8551" y="64668"/>
                  </a:lnTo>
                  <a:lnTo>
                    <a:pt x="9638" y="63581"/>
                  </a:lnTo>
                  <a:lnTo>
                    <a:pt x="9873" y="6351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0" name="Freeform: Shape 799">
              <a:extLst>
                <a:ext uri="{FF2B5EF4-FFF2-40B4-BE49-F238E27FC236}">
                  <a16:creationId xmlns:a16="http://schemas.microsoft.com/office/drawing/2014/main" id="{4A7C1EAA-1A19-F048-A9FD-B02786A02149}"/>
                </a:ext>
              </a:extLst>
            </p:cNvPr>
            <p:cNvSpPr>
              <a:spLocks/>
            </p:cNvSpPr>
            <p:nvPr/>
          </p:nvSpPr>
          <p:spPr>
            <a:xfrm>
              <a:off x="7814497" y="3633570"/>
              <a:ext cx="420447" cy="176340"/>
            </a:xfrm>
            <a:custGeom>
              <a:avLst/>
              <a:gdLst>
                <a:gd name="connsiteX0" fmla="*/ 51502 w 420447"/>
                <a:gd name="connsiteY0" fmla="*/ 3677 h 176340"/>
                <a:gd name="connsiteX1" fmla="*/ 50907 w 420447"/>
                <a:gd name="connsiteY1" fmla="*/ 7033 h 176340"/>
                <a:gd name="connsiteX2" fmla="*/ 52292 w 420447"/>
                <a:gd name="connsiteY2" fmla="*/ 10726 h 176340"/>
                <a:gd name="connsiteX3" fmla="*/ 55531 w 420447"/>
                <a:gd name="connsiteY3" fmla="*/ 15835 h 176340"/>
                <a:gd name="connsiteX4" fmla="*/ 58793 w 420447"/>
                <a:gd name="connsiteY4" fmla="*/ 18409 h 176340"/>
                <a:gd name="connsiteX5" fmla="*/ 71976 w 420447"/>
                <a:gd name="connsiteY5" fmla="*/ 24761 h 176340"/>
                <a:gd name="connsiteX6" fmla="*/ 74401 w 420447"/>
                <a:gd name="connsiteY6" fmla="*/ 25301 h 176340"/>
                <a:gd name="connsiteX7" fmla="*/ 73853 w 420447"/>
                <a:gd name="connsiteY7" fmla="*/ 27898 h 176340"/>
                <a:gd name="connsiteX8" fmla="*/ 73055 w 420447"/>
                <a:gd name="connsiteY8" fmla="*/ 30199 h 176340"/>
                <a:gd name="connsiteX9" fmla="*/ 72187 w 420447"/>
                <a:gd name="connsiteY9" fmla="*/ 31732 h 176340"/>
                <a:gd name="connsiteX10" fmla="*/ 68322 w 420447"/>
                <a:gd name="connsiteY10" fmla="*/ 32718 h 176340"/>
                <a:gd name="connsiteX11" fmla="*/ 57667 w 420447"/>
                <a:gd name="connsiteY11" fmla="*/ 29893 h 176340"/>
                <a:gd name="connsiteX12" fmla="*/ 54967 w 420447"/>
                <a:gd name="connsiteY12" fmla="*/ 29627 h 176340"/>
                <a:gd name="connsiteX13" fmla="*/ 53067 w 420447"/>
                <a:gd name="connsiteY13" fmla="*/ 30191 h 176340"/>
                <a:gd name="connsiteX14" fmla="*/ 49546 w 420447"/>
                <a:gd name="connsiteY14" fmla="*/ 32240 h 176340"/>
                <a:gd name="connsiteX15" fmla="*/ 45642 w 420447"/>
                <a:gd name="connsiteY15" fmla="*/ 31583 h 176340"/>
                <a:gd name="connsiteX16" fmla="*/ 40197 w 420447"/>
                <a:gd name="connsiteY16" fmla="*/ 32741 h 176340"/>
                <a:gd name="connsiteX17" fmla="*/ 38679 w 420447"/>
                <a:gd name="connsiteY17" fmla="*/ 36598 h 176340"/>
                <a:gd name="connsiteX18" fmla="*/ 34900 w 420447"/>
                <a:gd name="connsiteY18" fmla="*/ 41003 h 176340"/>
                <a:gd name="connsiteX19" fmla="*/ 28681 w 420447"/>
                <a:gd name="connsiteY19" fmla="*/ 44555 h 176340"/>
                <a:gd name="connsiteX20" fmla="*/ 24237 w 420447"/>
                <a:gd name="connsiteY20" fmla="*/ 46456 h 176340"/>
                <a:gd name="connsiteX21" fmla="*/ 17556 w 420447"/>
                <a:gd name="connsiteY21" fmla="*/ 53246 h 176340"/>
                <a:gd name="connsiteX22" fmla="*/ 14528 w 420447"/>
                <a:gd name="connsiteY22" fmla="*/ 57197 h 176340"/>
                <a:gd name="connsiteX23" fmla="*/ 13253 w 420447"/>
                <a:gd name="connsiteY23" fmla="*/ 57964 h 176340"/>
                <a:gd name="connsiteX24" fmla="*/ 11735 w 420447"/>
                <a:gd name="connsiteY24" fmla="*/ 58574 h 176340"/>
                <a:gd name="connsiteX25" fmla="*/ 12244 w 420447"/>
                <a:gd name="connsiteY25" fmla="*/ 56673 h 176340"/>
                <a:gd name="connsiteX26" fmla="*/ 12995 w 420447"/>
                <a:gd name="connsiteY26" fmla="*/ 54936 h 176340"/>
                <a:gd name="connsiteX27" fmla="*/ 12822 w 420447"/>
                <a:gd name="connsiteY27" fmla="*/ 53622 h 176340"/>
                <a:gd name="connsiteX28" fmla="*/ 12854 w 420447"/>
                <a:gd name="connsiteY28" fmla="*/ 51713 h 176340"/>
                <a:gd name="connsiteX29" fmla="*/ 15076 w 420447"/>
                <a:gd name="connsiteY29" fmla="*/ 49546 h 176340"/>
                <a:gd name="connsiteX30" fmla="*/ 17102 w 420447"/>
                <a:gd name="connsiteY30" fmla="*/ 47973 h 176340"/>
                <a:gd name="connsiteX31" fmla="*/ 23087 w 420447"/>
                <a:gd name="connsiteY31" fmla="*/ 45118 h 176340"/>
                <a:gd name="connsiteX32" fmla="*/ 24667 w 420447"/>
                <a:gd name="connsiteY32" fmla="*/ 42740 h 176340"/>
                <a:gd name="connsiteX33" fmla="*/ 19973 w 420447"/>
                <a:gd name="connsiteY33" fmla="*/ 42794 h 176340"/>
                <a:gd name="connsiteX34" fmla="*/ 15201 w 420447"/>
                <a:gd name="connsiteY34" fmla="*/ 43319 h 176340"/>
                <a:gd name="connsiteX35" fmla="*/ 12205 w 420447"/>
                <a:gd name="connsiteY35" fmla="*/ 42982 h 176340"/>
                <a:gd name="connsiteX36" fmla="*/ 9592 w 420447"/>
                <a:gd name="connsiteY36" fmla="*/ 43178 h 176340"/>
                <a:gd name="connsiteX37" fmla="*/ 8770 w 420447"/>
                <a:gd name="connsiteY37" fmla="*/ 41097 h 176340"/>
                <a:gd name="connsiteX38" fmla="*/ 8136 w 420447"/>
                <a:gd name="connsiteY38" fmla="*/ 39845 h 176340"/>
                <a:gd name="connsiteX39" fmla="*/ 8817 w 420447"/>
                <a:gd name="connsiteY39" fmla="*/ 39454 h 176340"/>
                <a:gd name="connsiteX40" fmla="*/ 9678 w 420447"/>
                <a:gd name="connsiteY40" fmla="*/ 39180 h 176340"/>
                <a:gd name="connsiteX41" fmla="*/ 11211 w 420447"/>
                <a:gd name="connsiteY41" fmla="*/ 36958 h 176340"/>
                <a:gd name="connsiteX42" fmla="*/ 12580 w 420447"/>
                <a:gd name="connsiteY42" fmla="*/ 35323 h 176340"/>
                <a:gd name="connsiteX43" fmla="*/ 14551 w 420447"/>
                <a:gd name="connsiteY43" fmla="*/ 33257 h 176340"/>
                <a:gd name="connsiteX44" fmla="*/ 15052 w 420447"/>
                <a:gd name="connsiteY44" fmla="*/ 32021 h 176340"/>
                <a:gd name="connsiteX45" fmla="*/ 15052 w 420447"/>
                <a:gd name="connsiteY45" fmla="*/ 30871 h 176340"/>
                <a:gd name="connsiteX46" fmla="*/ 14575 w 420447"/>
                <a:gd name="connsiteY46" fmla="*/ 30073 h 176340"/>
                <a:gd name="connsiteX47" fmla="*/ 14481 w 420447"/>
                <a:gd name="connsiteY47" fmla="*/ 29119 h 176340"/>
                <a:gd name="connsiteX48" fmla="*/ 14419 w 420447"/>
                <a:gd name="connsiteY48" fmla="*/ 27781 h 176340"/>
                <a:gd name="connsiteX49" fmla="*/ 14528 w 420447"/>
                <a:gd name="connsiteY49" fmla="*/ 25004 h 176340"/>
                <a:gd name="connsiteX50" fmla="*/ 19050 w 420447"/>
                <a:gd name="connsiteY50" fmla="*/ 21968 h 176340"/>
                <a:gd name="connsiteX51" fmla="*/ 20497 w 420447"/>
                <a:gd name="connsiteY51" fmla="*/ 21647 h 176340"/>
                <a:gd name="connsiteX52" fmla="*/ 20990 w 420447"/>
                <a:gd name="connsiteY52" fmla="*/ 20255 h 176340"/>
                <a:gd name="connsiteX53" fmla="*/ 20662 w 420447"/>
                <a:gd name="connsiteY53" fmla="*/ 17032 h 176340"/>
                <a:gd name="connsiteX54" fmla="*/ 20036 w 420447"/>
                <a:gd name="connsiteY54" fmla="*/ 14427 h 176340"/>
                <a:gd name="connsiteX55" fmla="*/ 19222 w 420447"/>
                <a:gd name="connsiteY55" fmla="*/ 14254 h 176340"/>
                <a:gd name="connsiteX56" fmla="*/ 18135 w 420447"/>
                <a:gd name="connsiteY56" fmla="*/ 13495 h 176340"/>
                <a:gd name="connsiteX57" fmla="*/ 17423 w 420447"/>
                <a:gd name="connsiteY57" fmla="*/ 12611 h 176340"/>
                <a:gd name="connsiteX58" fmla="*/ 16281 w 420447"/>
                <a:gd name="connsiteY58" fmla="*/ 11649 h 176340"/>
                <a:gd name="connsiteX59" fmla="*/ 14317 w 420447"/>
                <a:gd name="connsiteY59" fmla="*/ 11055 h 176340"/>
                <a:gd name="connsiteX60" fmla="*/ 14254 w 420447"/>
                <a:gd name="connsiteY60" fmla="*/ 10233 h 176340"/>
                <a:gd name="connsiteX61" fmla="*/ 14458 w 420447"/>
                <a:gd name="connsiteY61" fmla="*/ 9412 h 176340"/>
                <a:gd name="connsiteX62" fmla="*/ 15185 w 420447"/>
                <a:gd name="connsiteY62" fmla="*/ 8567 h 176340"/>
                <a:gd name="connsiteX63" fmla="*/ 18502 w 420447"/>
                <a:gd name="connsiteY63" fmla="*/ 7839 h 176340"/>
                <a:gd name="connsiteX64" fmla="*/ 18893 w 420447"/>
                <a:gd name="connsiteY64" fmla="*/ 7245 h 176340"/>
                <a:gd name="connsiteX65" fmla="*/ 19339 w 420447"/>
                <a:gd name="connsiteY65" fmla="*/ 5774 h 176340"/>
                <a:gd name="connsiteX66" fmla="*/ 19997 w 420447"/>
                <a:gd name="connsiteY66" fmla="*/ 4272 h 176340"/>
                <a:gd name="connsiteX67" fmla="*/ 20779 w 420447"/>
                <a:gd name="connsiteY67" fmla="*/ 3779 h 176340"/>
                <a:gd name="connsiteX68" fmla="*/ 22180 w 420447"/>
                <a:gd name="connsiteY68" fmla="*/ 3826 h 176340"/>
                <a:gd name="connsiteX69" fmla="*/ 24839 w 420447"/>
                <a:gd name="connsiteY69" fmla="*/ 3481 h 176340"/>
                <a:gd name="connsiteX70" fmla="*/ 26693 w 420447"/>
                <a:gd name="connsiteY70" fmla="*/ 2989 h 176340"/>
                <a:gd name="connsiteX71" fmla="*/ 28532 w 420447"/>
                <a:gd name="connsiteY71" fmla="*/ 1956 h 176340"/>
                <a:gd name="connsiteX72" fmla="*/ 29479 w 420447"/>
                <a:gd name="connsiteY72" fmla="*/ 1017 h 176340"/>
                <a:gd name="connsiteX73" fmla="*/ 33469 w 420447"/>
                <a:gd name="connsiteY73" fmla="*/ 477 h 176340"/>
                <a:gd name="connsiteX74" fmla="*/ 34588 w 420447"/>
                <a:gd name="connsiteY74" fmla="*/ 0 h 176340"/>
                <a:gd name="connsiteX75" fmla="*/ 35698 w 420447"/>
                <a:gd name="connsiteY75" fmla="*/ 407 h 176340"/>
                <a:gd name="connsiteX76" fmla="*/ 37193 w 420447"/>
                <a:gd name="connsiteY76" fmla="*/ 2011 h 176340"/>
                <a:gd name="connsiteX77" fmla="*/ 39649 w 420447"/>
                <a:gd name="connsiteY77" fmla="*/ 4311 h 176340"/>
                <a:gd name="connsiteX78" fmla="*/ 40964 w 420447"/>
                <a:gd name="connsiteY78" fmla="*/ 5078 h 176340"/>
                <a:gd name="connsiteX79" fmla="*/ 41949 w 420447"/>
                <a:gd name="connsiteY79" fmla="*/ 4725 h 176340"/>
                <a:gd name="connsiteX80" fmla="*/ 43733 w 420447"/>
                <a:gd name="connsiteY80" fmla="*/ 3888 h 176340"/>
                <a:gd name="connsiteX81" fmla="*/ 45438 w 420447"/>
                <a:gd name="connsiteY81" fmla="*/ 3888 h 176340"/>
                <a:gd name="connsiteX82" fmla="*/ 46815 w 420447"/>
                <a:gd name="connsiteY82" fmla="*/ 4037 h 176340"/>
                <a:gd name="connsiteX83" fmla="*/ 47481 w 420447"/>
                <a:gd name="connsiteY83" fmla="*/ 3309 h 176340"/>
                <a:gd name="connsiteX84" fmla="*/ 48521 w 420447"/>
                <a:gd name="connsiteY84" fmla="*/ 3153 h 176340"/>
                <a:gd name="connsiteX85" fmla="*/ 51502 w 420447"/>
                <a:gd name="connsiteY85" fmla="*/ 3677 h 176340"/>
                <a:gd name="connsiteX86" fmla="*/ 347814 w 420447"/>
                <a:gd name="connsiteY86" fmla="*/ 16914 h 176340"/>
                <a:gd name="connsiteX87" fmla="*/ 349269 w 420447"/>
                <a:gd name="connsiteY87" fmla="*/ 17501 h 176340"/>
                <a:gd name="connsiteX88" fmla="*/ 352023 w 420447"/>
                <a:gd name="connsiteY88" fmla="*/ 18252 h 176340"/>
                <a:gd name="connsiteX89" fmla="*/ 353729 w 420447"/>
                <a:gd name="connsiteY89" fmla="*/ 19160 h 176340"/>
                <a:gd name="connsiteX90" fmla="*/ 354699 w 420447"/>
                <a:gd name="connsiteY90" fmla="*/ 19402 h 176340"/>
                <a:gd name="connsiteX91" fmla="*/ 356944 w 420447"/>
                <a:gd name="connsiteY91" fmla="*/ 17556 h 176340"/>
                <a:gd name="connsiteX92" fmla="*/ 360277 w 420447"/>
                <a:gd name="connsiteY92" fmla="*/ 17603 h 176340"/>
                <a:gd name="connsiteX93" fmla="*/ 363211 w 420447"/>
                <a:gd name="connsiteY93" fmla="*/ 17814 h 176340"/>
                <a:gd name="connsiteX94" fmla="*/ 364721 w 420447"/>
                <a:gd name="connsiteY94" fmla="*/ 18158 h 176340"/>
                <a:gd name="connsiteX95" fmla="*/ 366575 w 420447"/>
                <a:gd name="connsiteY95" fmla="*/ 18769 h 176340"/>
                <a:gd name="connsiteX96" fmla="*/ 368813 w 420447"/>
                <a:gd name="connsiteY96" fmla="*/ 19183 h 176340"/>
                <a:gd name="connsiteX97" fmla="*/ 369727 w 420447"/>
                <a:gd name="connsiteY97" fmla="*/ 18299 h 176340"/>
                <a:gd name="connsiteX98" fmla="*/ 371034 w 420447"/>
                <a:gd name="connsiteY98" fmla="*/ 15694 h 176340"/>
                <a:gd name="connsiteX99" fmla="*/ 371543 w 420447"/>
                <a:gd name="connsiteY99" fmla="*/ 15365 h 176340"/>
                <a:gd name="connsiteX100" fmla="*/ 371902 w 420447"/>
                <a:gd name="connsiteY100" fmla="*/ 15131 h 176340"/>
                <a:gd name="connsiteX101" fmla="*/ 373561 w 420447"/>
                <a:gd name="connsiteY101" fmla="*/ 14927 h 176340"/>
                <a:gd name="connsiteX102" fmla="*/ 375134 w 420447"/>
                <a:gd name="connsiteY102" fmla="*/ 15123 h 176340"/>
                <a:gd name="connsiteX103" fmla="*/ 375877 w 420447"/>
                <a:gd name="connsiteY103" fmla="*/ 15569 h 176340"/>
                <a:gd name="connsiteX104" fmla="*/ 376620 w 420447"/>
                <a:gd name="connsiteY104" fmla="*/ 17658 h 176340"/>
                <a:gd name="connsiteX105" fmla="*/ 378490 w 420447"/>
                <a:gd name="connsiteY105" fmla="*/ 18401 h 176340"/>
                <a:gd name="connsiteX106" fmla="*/ 381792 w 420447"/>
                <a:gd name="connsiteY106" fmla="*/ 21726 h 176340"/>
                <a:gd name="connsiteX107" fmla="*/ 383810 w 420447"/>
                <a:gd name="connsiteY107" fmla="*/ 23056 h 176340"/>
                <a:gd name="connsiteX108" fmla="*/ 384303 w 420447"/>
                <a:gd name="connsiteY108" fmla="*/ 23611 h 176340"/>
                <a:gd name="connsiteX109" fmla="*/ 383638 w 420447"/>
                <a:gd name="connsiteY109" fmla="*/ 24284 h 176340"/>
                <a:gd name="connsiteX110" fmla="*/ 383904 w 420447"/>
                <a:gd name="connsiteY110" fmla="*/ 25113 h 176340"/>
                <a:gd name="connsiteX111" fmla="*/ 385054 w 420447"/>
                <a:gd name="connsiteY111" fmla="*/ 26193 h 176340"/>
                <a:gd name="connsiteX112" fmla="*/ 386673 w 420447"/>
                <a:gd name="connsiteY112" fmla="*/ 26600 h 176340"/>
                <a:gd name="connsiteX113" fmla="*/ 388426 w 420447"/>
                <a:gd name="connsiteY113" fmla="*/ 26451 h 176340"/>
                <a:gd name="connsiteX114" fmla="*/ 389380 w 420447"/>
                <a:gd name="connsiteY114" fmla="*/ 26842 h 176340"/>
                <a:gd name="connsiteX115" fmla="*/ 390061 w 420447"/>
                <a:gd name="connsiteY115" fmla="*/ 27452 h 176340"/>
                <a:gd name="connsiteX116" fmla="*/ 390241 w 420447"/>
                <a:gd name="connsiteY116" fmla="*/ 28313 h 176340"/>
                <a:gd name="connsiteX117" fmla="*/ 390194 w 420447"/>
                <a:gd name="connsiteY117" fmla="*/ 28861 h 176340"/>
                <a:gd name="connsiteX118" fmla="*/ 390538 w 420447"/>
                <a:gd name="connsiteY118" fmla="*/ 30089 h 176340"/>
                <a:gd name="connsiteX119" fmla="*/ 391907 w 420447"/>
                <a:gd name="connsiteY119" fmla="*/ 31826 h 176340"/>
                <a:gd name="connsiteX120" fmla="*/ 393534 w 420447"/>
                <a:gd name="connsiteY120" fmla="*/ 32890 h 176340"/>
                <a:gd name="connsiteX121" fmla="*/ 394411 w 420447"/>
                <a:gd name="connsiteY121" fmla="*/ 34024 h 176340"/>
                <a:gd name="connsiteX122" fmla="*/ 395835 w 420447"/>
                <a:gd name="connsiteY122" fmla="*/ 37928 h 176340"/>
                <a:gd name="connsiteX123" fmla="*/ 396413 w 420447"/>
                <a:gd name="connsiteY123" fmla="*/ 40080 h 176340"/>
                <a:gd name="connsiteX124" fmla="*/ 396195 w 420447"/>
                <a:gd name="connsiteY124" fmla="*/ 42153 h 176340"/>
                <a:gd name="connsiteX125" fmla="*/ 395209 w 420447"/>
                <a:gd name="connsiteY125" fmla="*/ 44273 h 176340"/>
                <a:gd name="connsiteX126" fmla="*/ 393049 w 420447"/>
                <a:gd name="connsiteY126" fmla="*/ 46909 h 176340"/>
                <a:gd name="connsiteX127" fmla="*/ 393581 w 420447"/>
                <a:gd name="connsiteY127" fmla="*/ 48013 h 176340"/>
                <a:gd name="connsiteX128" fmla="*/ 394066 w 420447"/>
                <a:gd name="connsiteY128" fmla="*/ 49468 h 176340"/>
                <a:gd name="connsiteX129" fmla="*/ 393902 w 420447"/>
                <a:gd name="connsiteY129" fmla="*/ 50524 h 176340"/>
                <a:gd name="connsiteX130" fmla="*/ 395435 w 420447"/>
                <a:gd name="connsiteY130" fmla="*/ 53888 h 176340"/>
                <a:gd name="connsiteX131" fmla="*/ 396132 w 420447"/>
                <a:gd name="connsiteY131" fmla="*/ 55977 h 176340"/>
                <a:gd name="connsiteX132" fmla="*/ 395553 w 420447"/>
                <a:gd name="connsiteY132" fmla="*/ 56462 h 176340"/>
                <a:gd name="connsiteX133" fmla="*/ 395177 w 420447"/>
                <a:gd name="connsiteY133" fmla="*/ 57127 h 176340"/>
                <a:gd name="connsiteX134" fmla="*/ 397931 w 420447"/>
                <a:gd name="connsiteY134" fmla="*/ 58731 h 176340"/>
                <a:gd name="connsiteX135" fmla="*/ 401233 w 420447"/>
                <a:gd name="connsiteY135" fmla="*/ 60076 h 176340"/>
                <a:gd name="connsiteX136" fmla="*/ 402625 w 420447"/>
                <a:gd name="connsiteY136" fmla="*/ 60334 h 176340"/>
                <a:gd name="connsiteX137" fmla="*/ 406412 w 420447"/>
                <a:gd name="connsiteY137" fmla="*/ 59716 h 176340"/>
                <a:gd name="connsiteX138" fmla="*/ 408853 w 420447"/>
                <a:gd name="connsiteY138" fmla="*/ 59583 h 176340"/>
                <a:gd name="connsiteX139" fmla="*/ 411278 w 420447"/>
                <a:gd name="connsiteY139" fmla="*/ 60859 h 176340"/>
                <a:gd name="connsiteX140" fmla="*/ 414806 w 420447"/>
                <a:gd name="connsiteY140" fmla="*/ 63949 h 176340"/>
                <a:gd name="connsiteX141" fmla="*/ 418616 w 420447"/>
                <a:gd name="connsiteY141" fmla="*/ 67970 h 176340"/>
                <a:gd name="connsiteX142" fmla="*/ 419375 w 420447"/>
                <a:gd name="connsiteY142" fmla="*/ 69191 h 176340"/>
                <a:gd name="connsiteX143" fmla="*/ 419704 w 420447"/>
                <a:gd name="connsiteY143" fmla="*/ 69730 h 176340"/>
                <a:gd name="connsiteX144" fmla="*/ 420447 w 420447"/>
                <a:gd name="connsiteY144" fmla="*/ 70701 h 176340"/>
                <a:gd name="connsiteX145" fmla="*/ 419673 w 420447"/>
                <a:gd name="connsiteY145" fmla="*/ 70685 h 176340"/>
                <a:gd name="connsiteX146" fmla="*/ 418421 w 420447"/>
                <a:gd name="connsiteY146" fmla="*/ 69816 h 176340"/>
                <a:gd name="connsiteX147" fmla="*/ 415393 w 420447"/>
                <a:gd name="connsiteY147" fmla="*/ 67344 h 176340"/>
                <a:gd name="connsiteX148" fmla="*/ 413844 w 420447"/>
                <a:gd name="connsiteY148" fmla="*/ 68408 h 176340"/>
                <a:gd name="connsiteX149" fmla="*/ 412506 w 420447"/>
                <a:gd name="connsiteY149" fmla="*/ 70239 h 176340"/>
                <a:gd name="connsiteX150" fmla="*/ 411043 w 420447"/>
                <a:gd name="connsiteY150" fmla="*/ 77178 h 176340"/>
                <a:gd name="connsiteX151" fmla="*/ 409862 w 420447"/>
                <a:gd name="connsiteY151" fmla="*/ 77914 h 176340"/>
                <a:gd name="connsiteX152" fmla="*/ 407773 w 420447"/>
                <a:gd name="connsiteY152" fmla="*/ 77898 h 176340"/>
                <a:gd name="connsiteX153" fmla="*/ 405215 w 420447"/>
                <a:gd name="connsiteY153" fmla="*/ 77656 h 176340"/>
                <a:gd name="connsiteX154" fmla="*/ 403455 w 420447"/>
                <a:gd name="connsiteY154" fmla="*/ 78000 h 176340"/>
                <a:gd name="connsiteX155" fmla="*/ 403001 w 420447"/>
                <a:gd name="connsiteY155" fmla="*/ 78438 h 176340"/>
                <a:gd name="connsiteX156" fmla="*/ 403235 w 420447"/>
                <a:gd name="connsiteY156" fmla="*/ 79181 h 176340"/>
                <a:gd name="connsiteX157" fmla="*/ 403760 w 420447"/>
                <a:gd name="connsiteY157" fmla="*/ 80323 h 176340"/>
                <a:gd name="connsiteX158" fmla="*/ 404127 w 420447"/>
                <a:gd name="connsiteY158" fmla="*/ 81763 h 176340"/>
                <a:gd name="connsiteX159" fmla="*/ 404237 w 420447"/>
                <a:gd name="connsiteY159" fmla="*/ 82936 h 176340"/>
                <a:gd name="connsiteX160" fmla="*/ 405160 w 420447"/>
                <a:gd name="connsiteY160" fmla="*/ 84000 h 176340"/>
                <a:gd name="connsiteX161" fmla="*/ 406404 w 420447"/>
                <a:gd name="connsiteY161" fmla="*/ 85009 h 176340"/>
                <a:gd name="connsiteX162" fmla="*/ 406459 w 420447"/>
                <a:gd name="connsiteY162" fmla="*/ 86042 h 176340"/>
                <a:gd name="connsiteX163" fmla="*/ 406271 w 420447"/>
                <a:gd name="connsiteY163" fmla="*/ 87505 h 176340"/>
                <a:gd name="connsiteX164" fmla="*/ 405982 w 420447"/>
                <a:gd name="connsiteY164" fmla="*/ 88616 h 176340"/>
                <a:gd name="connsiteX165" fmla="*/ 405669 w 420447"/>
                <a:gd name="connsiteY165" fmla="*/ 89250 h 176340"/>
                <a:gd name="connsiteX166" fmla="*/ 406247 w 420447"/>
                <a:gd name="connsiteY166" fmla="*/ 90940 h 176340"/>
                <a:gd name="connsiteX167" fmla="*/ 407601 w 420447"/>
                <a:gd name="connsiteY167" fmla="*/ 92935 h 176340"/>
                <a:gd name="connsiteX168" fmla="*/ 408462 w 420447"/>
                <a:gd name="connsiteY168" fmla="*/ 93701 h 176340"/>
                <a:gd name="connsiteX169" fmla="*/ 408141 w 420447"/>
                <a:gd name="connsiteY169" fmla="*/ 97496 h 176340"/>
                <a:gd name="connsiteX170" fmla="*/ 408649 w 420447"/>
                <a:gd name="connsiteY170" fmla="*/ 99178 h 176340"/>
                <a:gd name="connsiteX171" fmla="*/ 409040 w 420447"/>
                <a:gd name="connsiteY171" fmla="*/ 101494 h 176340"/>
                <a:gd name="connsiteX172" fmla="*/ 408884 w 420447"/>
                <a:gd name="connsiteY172" fmla="*/ 105343 h 176340"/>
                <a:gd name="connsiteX173" fmla="*/ 409048 w 420447"/>
                <a:gd name="connsiteY173" fmla="*/ 106289 h 176340"/>
                <a:gd name="connsiteX174" fmla="*/ 409510 w 420447"/>
                <a:gd name="connsiteY174" fmla="*/ 106610 h 176340"/>
                <a:gd name="connsiteX175" fmla="*/ 410746 w 420447"/>
                <a:gd name="connsiteY175" fmla="*/ 106759 h 176340"/>
                <a:gd name="connsiteX176" fmla="*/ 411951 w 420447"/>
                <a:gd name="connsiteY176" fmla="*/ 107111 h 176340"/>
                <a:gd name="connsiteX177" fmla="*/ 412373 w 420447"/>
                <a:gd name="connsiteY177" fmla="*/ 107744 h 176340"/>
                <a:gd name="connsiteX178" fmla="*/ 412365 w 420447"/>
                <a:gd name="connsiteY178" fmla="*/ 108206 h 176340"/>
                <a:gd name="connsiteX179" fmla="*/ 410855 w 420447"/>
                <a:gd name="connsiteY179" fmla="*/ 109966 h 176340"/>
                <a:gd name="connsiteX180" fmla="*/ 410675 w 420447"/>
                <a:gd name="connsiteY180" fmla="*/ 111218 h 176340"/>
                <a:gd name="connsiteX181" fmla="*/ 410152 w 420447"/>
                <a:gd name="connsiteY181" fmla="*/ 112978 h 176340"/>
                <a:gd name="connsiteX182" fmla="*/ 409721 w 420447"/>
                <a:gd name="connsiteY182" fmla="*/ 114011 h 176340"/>
                <a:gd name="connsiteX183" fmla="*/ 408375 w 420447"/>
                <a:gd name="connsiteY183" fmla="*/ 115967 h 176340"/>
                <a:gd name="connsiteX184" fmla="*/ 407523 w 420447"/>
                <a:gd name="connsiteY184" fmla="*/ 117954 h 176340"/>
                <a:gd name="connsiteX185" fmla="*/ 407131 w 420447"/>
                <a:gd name="connsiteY185" fmla="*/ 119589 h 176340"/>
                <a:gd name="connsiteX186" fmla="*/ 407390 w 420447"/>
                <a:gd name="connsiteY186" fmla="*/ 120364 h 176340"/>
                <a:gd name="connsiteX187" fmla="*/ 409877 w 420447"/>
                <a:gd name="connsiteY187" fmla="*/ 120598 h 176340"/>
                <a:gd name="connsiteX188" fmla="*/ 411223 w 420447"/>
                <a:gd name="connsiteY188" fmla="*/ 121772 h 176340"/>
                <a:gd name="connsiteX189" fmla="*/ 414814 w 420447"/>
                <a:gd name="connsiteY189" fmla="*/ 124111 h 176340"/>
                <a:gd name="connsiteX190" fmla="*/ 415448 w 420447"/>
                <a:gd name="connsiteY190" fmla="*/ 125058 h 176340"/>
                <a:gd name="connsiteX191" fmla="*/ 414470 w 420447"/>
                <a:gd name="connsiteY191" fmla="*/ 126497 h 176340"/>
                <a:gd name="connsiteX192" fmla="*/ 414485 w 420447"/>
                <a:gd name="connsiteY192" fmla="*/ 127100 h 176340"/>
                <a:gd name="connsiteX193" fmla="*/ 414955 w 420447"/>
                <a:gd name="connsiteY193" fmla="*/ 127866 h 176340"/>
                <a:gd name="connsiteX194" fmla="*/ 415174 w 420447"/>
                <a:gd name="connsiteY194" fmla="*/ 129204 h 176340"/>
                <a:gd name="connsiteX195" fmla="*/ 415088 w 420447"/>
                <a:gd name="connsiteY195" fmla="*/ 130683 h 176340"/>
                <a:gd name="connsiteX196" fmla="*/ 415104 w 420447"/>
                <a:gd name="connsiteY196" fmla="*/ 132639 h 176340"/>
                <a:gd name="connsiteX197" fmla="*/ 415761 w 420447"/>
                <a:gd name="connsiteY197" fmla="*/ 132959 h 176340"/>
                <a:gd name="connsiteX198" fmla="*/ 418202 w 420447"/>
                <a:gd name="connsiteY198" fmla="*/ 134790 h 176340"/>
                <a:gd name="connsiteX199" fmla="*/ 419938 w 420447"/>
                <a:gd name="connsiteY199" fmla="*/ 136621 h 176340"/>
                <a:gd name="connsiteX200" fmla="*/ 419993 w 420447"/>
                <a:gd name="connsiteY200" fmla="*/ 137192 h 176340"/>
                <a:gd name="connsiteX201" fmla="*/ 419156 w 420447"/>
                <a:gd name="connsiteY201" fmla="*/ 138639 h 176340"/>
                <a:gd name="connsiteX202" fmla="*/ 419336 w 420447"/>
                <a:gd name="connsiteY202" fmla="*/ 140306 h 176340"/>
                <a:gd name="connsiteX203" fmla="*/ 419305 w 420447"/>
                <a:gd name="connsiteY203" fmla="*/ 140689 h 176340"/>
                <a:gd name="connsiteX204" fmla="*/ 418554 w 420447"/>
                <a:gd name="connsiteY204" fmla="*/ 140063 h 176340"/>
                <a:gd name="connsiteX205" fmla="*/ 417200 w 420447"/>
                <a:gd name="connsiteY205" fmla="*/ 139836 h 176340"/>
                <a:gd name="connsiteX206" fmla="*/ 415808 w 420447"/>
                <a:gd name="connsiteY206" fmla="*/ 139766 h 176340"/>
                <a:gd name="connsiteX207" fmla="*/ 414931 w 420447"/>
                <a:gd name="connsiteY207" fmla="*/ 140259 h 176340"/>
                <a:gd name="connsiteX208" fmla="*/ 413398 w 420447"/>
                <a:gd name="connsiteY208" fmla="*/ 141565 h 176340"/>
                <a:gd name="connsiteX209" fmla="*/ 411333 w 420447"/>
                <a:gd name="connsiteY209" fmla="*/ 142989 h 176340"/>
                <a:gd name="connsiteX210" fmla="*/ 409658 w 420447"/>
                <a:gd name="connsiteY210" fmla="*/ 144295 h 176340"/>
                <a:gd name="connsiteX211" fmla="*/ 408696 w 420447"/>
                <a:gd name="connsiteY211" fmla="*/ 145195 h 176340"/>
                <a:gd name="connsiteX212" fmla="*/ 407898 w 420447"/>
                <a:gd name="connsiteY212" fmla="*/ 145047 h 176340"/>
                <a:gd name="connsiteX213" fmla="*/ 407280 w 420447"/>
                <a:gd name="connsiteY213" fmla="*/ 144264 h 176340"/>
                <a:gd name="connsiteX214" fmla="*/ 406936 w 420447"/>
                <a:gd name="connsiteY214" fmla="*/ 143169 h 176340"/>
                <a:gd name="connsiteX215" fmla="*/ 407085 w 420447"/>
                <a:gd name="connsiteY215" fmla="*/ 139030 h 176340"/>
                <a:gd name="connsiteX216" fmla="*/ 406717 w 420447"/>
                <a:gd name="connsiteY216" fmla="*/ 137732 h 176340"/>
                <a:gd name="connsiteX217" fmla="*/ 405935 w 420447"/>
                <a:gd name="connsiteY217" fmla="*/ 136824 h 176340"/>
                <a:gd name="connsiteX218" fmla="*/ 405011 w 420447"/>
                <a:gd name="connsiteY218" fmla="*/ 136308 h 176340"/>
                <a:gd name="connsiteX219" fmla="*/ 403916 w 420447"/>
                <a:gd name="connsiteY219" fmla="*/ 136018 h 176340"/>
                <a:gd name="connsiteX220" fmla="*/ 402782 w 420447"/>
                <a:gd name="connsiteY220" fmla="*/ 135987 h 176340"/>
                <a:gd name="connsiteX221" fmla="*/ 401178 w 420447"/>
                <a:gd name="connsiteY221" fmla="*/ 137200 h 176340"/>
                <a:gd name="connsiteX222" fmla="*/ 398901 w 420447"/>
                <a:gd name="connsiteY222" fmla="*/ 138459 h 176340"/>
                <a:gd name="connsiteX223" fmla="*/ 395373 w 420447"/>
                <a:gd name="connsiteY223" fmla="*/ 138357 h 176340"/>
                <a:gd name="connsiteX224" fmla="*/ 393002 w 420447"/>
                <a:gd name="connsiteY224" fmla="*/ 138123 h 176340"/>
                <a:gd name="connsiteX225" fmla="*/ 391860 w 420447"/>
                <a:gd name="connsiteY225" fmla="*/ 137888 h 176340"/>
                <a:gd name="connsiteX226" fmla="*/ 387268 w 420447"/>
                <a:gd name="connsiteY226" fmla="*/ 135963 h 176340"/>
                <a:gd name="connsiteX227" fmla="*/ 386314 w 420447"/>
                <a:gd name="connsiteY227" fmla="*/ 135917 h 176340"/>
                <a:gd name="connsiteX228" fmla="*/ 384600 w 420447"/>
                <a:gd name="connsiteY228" fmla="*/ 135134 h 176340"/>
                <a:gd name="connsiteX229" fmla="*/ 382566 w 420447"/>
                <a:gd name="connsiteY229" fmla="*/ 134516 h 176340"/>
                <a:gd name="connsiteX230" fmla="*/ 379139 w 420447"/>
                <a:gd name="connsiteY230" fmla="*/ 135690 h 176340"/>
                <a:gd name="connsiteX231" fmla="*/ 377661 w 420447"/>
                <a:gd name="connsiteY231" fmla="*/ 135408 h 176340"/>
                <a:gd name="connsiteX232" fmla="*/ 375587 w 420447"/>
                <a:gd name="connsiteY232" fmla="*/ 134391 h 176340"/>
                <a:gd name="connsiteX233" fmla="*/ 374852 w 420447"/>
                <a:gd name="connsiteY233" fmla="*/ 134665 h 176340"/>
                <a:gd name="connsiteX234" fmla="*/ 372536 w 420447"/>
                <a:gd name="connsiteY234" fmla="*/ 137763 h 176340"/>
                <a:gd name="connsiteX235" fmla="*/ 368593 w 420447"/>
                <a:gd name="connsiteY235" fmla="*/ 141072 h 176340"/>
                <a:gd name="connsiteX236" fmla="*/ 366465 w 420447"/>
                <a:gd name="connsiteY236" fmla="*/ 141628 h 176340"/>
                <a:gd name="connsiteX237" fmla="*/ 365456 w 420447"/>
                <a:gd name="connsiteY237" fmla="*/ 138303 h 176340"/>
                <a:gd name="connsiteX238" fmla="*/ 364478 w 420447"/>
                <a:gd name="connsiteY238" fmla="*/ 137012 h 176340"/>
                <a:gd name="connsiteX239" fmla="*/ 364016 w 420447"/>
                <a:gd name="connsiteY239" fmla="*/ 136855 h 176340"/>
                <a:gd name="connsiteX240" fmla="*/ 363031 w 420447"/>
                <a:gd name="connsiteY240" fmla="*/ 136441 h 176340"/>
                <a:gd name="connsiteX241" fmla="*/ 362264 w 420447"/>
                <a:gd name="connsiteY241" fmla="*/ 136675 h 176340"/>
                <a:gd name="connsiteX242" fmla="*/ 359894 w 420447"/>
                <a:gd name="connsiteY242" fmla="*/ 138944 h 176340"/>
                <a:gd name="connsiteX243" fmla="*/ 356091 w 420447"/>
                <a:gd name="connsiteY243" fmla="*/ 140306 h 176340"/>
                <a:gd name="connsiteX244" fmla="*/ 352947 w 420447"/>
                <a:gd name="connsiteY244" fmla="*/ 141135 h 176340"/>
                <a:gd name="connsiteX245" fmla="*/ 347939 w 420447"/>
                <a:gd name="connsiteY245" fmla="*/ 142144 h 176340"/>
                <a:gd name="connsiteX246" fmla="*/ 344074 w 420447"/>
                <a:gd name="connsiteY246" fmla="*/ 142645 h 176340"/>
                <a:gd name="connsiteX247" fmla="*/ 342432 w 420447"/>
                <a:gd name="connsiteY247" fmla="*/ 142684 h 176340"/>
                <a:gd name="connsiteX248" fmla="*/ 338864 w 420447"/>
                <a:gd name="connsiteY248" fmla="*/ 142230 h 176340"/>
                <a:gd name="connsiteX249" fmla="*/ 335719 w 420447"/>
                <a:gd name="connsiteY249" fmla="*/ 141596 h 176340"/>
                <a:gd name="connsiteX250" fmla="*/ 332574 w 420447"/>
                <a:gd name="connsiteY250" fmla="*/ 141620 h 176340"/>
                <a:gd name="connsiteX251" fmla="*/ 330157 w 420447"/>
                <a:gd name="connsiteY251" fmla="*/ 141909 h 176340"/>
                <a:gd name="connsiteX252" fmla="*/ 324555 w 420447"/>
                <a:gd name="connsiteY252" fmla="*/ 144342 h 176340"/>
                <a:gd name="connsiteX253" fmla="*/ 315026 w 420447"/>
                <a:gd name="connsiteY253" fmla="*/ 149342 h 176340"/>
                <a:gd name="connsiteX254" fmla="*/ 307782 w 420447"/>
                <a:gd name="connsiteY254" fmla="*/ 151728 h 176340"/>
                <a:gd name="connsiteX255" fmla="*/ 303722 w 420447"/>
                <a:gd name="connsiteY255" fmla="*/ 152721 h 176340"/>
                <a:gd name="connsiteX256" fmla="*/ 300537 w 420447"/>
                <a:gd name="connsiteY256" fmla="*/ 153285 h 176340"/>
                <a:gd name="connsiteX257" fmla="*/ 295092 w 420447"/>
                <a:gd name="connsiteY257" fmla="*/ 153316 h 176340"/>
                <a:gd name="connsiteX258" fmla="*/ 290656 w 420447"/>
                <a:gd name="connsiteY258" fmla="*/ 152933 h 176340"/>
                <a:gd name="connsiteX259" fmla="*/ 287581 w 420447"/>
                <a:gd name="connsiteY259" fmla="*/ 152972 h 176340"/>
                <a:gd name="connsiteX260" fmla="*/ 285876 w 420447"/>
                <a:gd name="connsiteY260" fmla="*/ 152369 h 176340"/>
                <a:gd name="connsiteX261" fmla="*/ 283443 w 420447"/>
                <a:gd name="connsiteY261" fmla="*/ 150351 h 176340"/>
                <a:gd name="connsiteX262" fmla="*/ 280501 w 420447"/>
                <a:gd name="connsiteY262" fmla="*/ 148356 h 176340"/>
                <a:gd name="connsiteX263" fmla="*/ 279187 w 420447"/>
                <a:gd name="connsiteY263" fmla="*/ 147887 h 176340"/>
                <a:gd name="connsiteX264" fmla="*/ 277474 w 420447"/>
                <a:gd name="connsiteY264" fmla="*/ 147503 h 176340"/>
                <a:gd name="connsiteX265" fmla="*/ 274970 w 420447"/>
                <a:gd name="connsiteY265" fmla="*/ 147276 h 176340"/>
                <a:gd name="connsiteX266" fmla="*/ 268711 w 420447"/>
                <a:gd name="connsiteY266" fmla="*/ 150202 h 176340"/>
                <a:gd name="connsiteX267" fmla="*/ 266764 w 420447"/>
                <a:gd name="connsiteY267" fmla="*/ 151000 h 176340"/>
                <a:gd name="connsiteX268" fmla="*/ 264620 w 420447"/>
                <a:gd name="connsiteY268" fmla="*/ 151595 h 176340"/>
                <a:gd name="connsiteX269" fmla="*/ 260293 w 420447"/>
                <a:gd name="connsiteY269" fmla="*/ 153379 h 176340"/>
                <a:gd name="connsiteX270" fmla="*/ 258377 w 420447"/>
                <a:gd name="connsiteY270" fmla="*/ 154333 h 176340"/>
                <a:gd name="connsiteX271" fmla="*/ 255975 w 420447"/>
                <a:gd name="connsiteY271" fmla="*/ 154247 h 176340"/>
                <a:gd name="connsiteX272" fmla="*/ 252908 w 420447"/>
                <a:gd name="connsiteY272" fmla="*/ 153997 h 176340"/>
                <a:gd name="connsiteX273" fmla="*/ 250248 w 420447"/>
                <a:gd name="connsiteY273" fmla="*/ 154083 h 176340"/>
                <a:gd name="connsiteX274" fmla="*/ 248472 w 420447"/>
                <a:gd name="connsiteY274" fmla="*/ 152729 h 176340"/>
                <a:gd name="connsiteX275" fmla="*/ 247510 w 420447"/>
                <a:gd name="connsiteY275" fmla="*/ 151204 h 176340"/>
                <a:gd name="connsiteX276" fmla="*/ 243888 w 420447"/>
                <a:gd name="connsiteY276" fmla="*/ 150265 h 176340"/>
                <a:gd name="connsiteX277" fmla="*/ 241298 w 420447"/>
                <a:gd name="connsiteY277" fmla="*/ 149991 h 176340"/>
                <a:gd name="connsiteX278" fmla="*/ 240633 w 420447"/>
                <a:gd name="connsiteY278" fmla="*/ 150672 h 176340"/>
                <a:gd name="connsiteX279" fmla="*/ 239945 w 420447"/>
                <a:gd name="connsiteY279" fmla="*/ 152753 h 176340"/>
                <a:gd name="connsiteX280" fmla="*/ 238842 w 420447"/>
                <a:gd name="connsiteY280" fmla="*/ 158065 h 176340"/>
                <a:gd name="connsiteX281" fmla="*/ 238638 w 420447"/>
                <a:gd name="connsiteY281" fmla="*/ 159395 h 176340"/>
                <a:gd name="connsiteX282" fmla="*/ 240923 w 420447"/>
                <a:gd name="connsiteY282" fmla="*/ 164660 h 176340"/>
                <a:gd name="connsiteX283" fmla="*/ 240821 w 420447"/>
                <a:gd name="connsiteY283" fmla="*/ 165458 h 176340"/>
                <a:gd name="connsiteX284" fmla="*/ 239193 w 420447"/>
                <a:gd name="connsiteY284" fmla="*/ 165732 h 176340"/>
                <a:gd name="connsiteX285" fmla="*/ 237324 w 420447"/>
                <a:gd name="connsiteY285" fmla="*/ 165826 h 176340"/>
                <a:gd name="connsiteX286" fmla="*/ 236104 w 420447"/>
                <a:gd name="connsiteY286" fmla="*/ 166295 h 176340"/>
                <a:gd name="connsiteX287" fmla="*/ 235094 w 420447"/>
                <a:gd name="connsiteY287" fmla="*/ 167163 h 176340"/>
                <a:gd name="connsiteX288" fmla="*/ 234484 w 420447"/>
                <a:gd name="connsiteY288" fmla="*/ 171701 h 176340"/>
                <a:gd name="connsiteX289" fmla="*/ 232317 w 420447"/>
                <a:gd name="connsiteY289" fmla="*/ 172530 h 176340"/>
                <a:gd name="connsiteX290" fmla="*/ 231284 w 420447"/>
                <a:gd name="connsiteY290" fmla="*/ 173477 h 176340"/>
                <a:gd name="connsiteX291" fmla="*/ 230220 w 420447"/>
                <a:gd name="connsiteY291" fmla="*/ 176278 h 176340"/>
                <a:gd name="connsiteX292" fmla="*/ 229641 w 420447"/>
                <a:gd name="connsiteY292" fmla="*/ 176340 h 176340"/>
                <a:gd name="connsiteX293" fmla="*/ 226137 w 420447"/>
                <a:gd name="connsiteY293" fmla="*/ 174220 h 176340"/>
                <a:gd name="connsiteX294" fmla="*/ 224493 w 420447"/>
                <a:gd name="connsiteY294" fmla="*/ 174048 h 176340"/>
                <a:gd name="connsiteX295" fmla="*/ 225909 w 420447"/>
                <a:gd name="connsiteY295" fmla="*/ 171850 h 176340"/>
                <a:gd name="connsiteX296" fmla="*/ 224376 w 420447"/>
                <a:gd name="connsiteY296" fmla="*/ 167492 h 176340"/>
                <a:gd name="connsiteX297" fmla="*/ 222702 w 420447"/>
                <a:gd name="connsiteY297" fmla="*/ 163408 h 176340"/>
                <a:gd name="connsiteX298" fmla="*/ 224282 w 420447"/>
                <a:gd name="connsiteY298" fmla="*/ 160795 h 176340"/>
                <a:gd name="connsiteX299" fmla="*/ 227552 w 420447"/>
                <a:gd name="connsiteY299" fmla="*/ 157635 h 176340"/>
                <a:gd name="connsiteX300" fmla="*/ 230987 w 420447"/>
                <a:gd name="connsiteY300" fmla="*/ 153926 h 176340"/>
                <a:gd name="connsiteX301" fmla="*/ 230987 w 420447"/>
                <a:gd name="connsiteY301" fmla="*/ 151634 h 176340"/>
                <a:gd name="connsiteX302" fmla="*/ 230807 w 420447"/>
                <a:gd name="connsiteY302" fmla="*/ 149882 h 176340"/>
                <a:gd name="connsiteX303" fmla="*/ 229821 w 420447"/>
                <a:gd name="connsiteY303" fmla="*/ 148669 h 176340"/>
                <a:gd name="connsiteX304" fmla="*/ 227928 w 420447"/>
                <a:gd name="connsiteY304" fmla="*/ 147057 h 176340"/>
                <a:gd name="connsiteX305" fmla="*/ 224759 w 420447"/>
                <a:gd name="connsiteY305" fmla="*/ 148778 h 176340"/>
                <a:gd name="connsiteX306" fmla="*/ 222498 w 420447"/>
                <a:gd name="connsiteY306" fmla="*/ 150679 h 176340"/>
                <a:gd name="connsiteX307" fmla="*/ 221020 w 420447"/>
                <a:gd name="connsiteY307" fmla="*/ 151063 h 176340"/>
                <a:gd name="connsiteX308" fmla="*/ 219416 w 420447"/>
                <a:gd name="connsiteY308" fmla="*/ 152143 h 176340"/>
                <a:gd name="connsiteX309" fmla="*/ 218634 w 420447"/>
                <a:gd name="connsiteY309" fmla="*/ 154098 h 176340"/>
                <a:gd name="connsiteX310" fmla="*/ 216693 w 420447"/>
                <a:gd name="connsiteY310" fmla="*/ 155616 h 176340"/>
                <a:gd name="connsiteX311" fmla="*/ 213525 w 420447"/>
                <a:gd name="connsiteY311" fmla="*/ 156211 h 176340"/>
                <a:gd name="connsiteX312" fmla="*/ 208761 w 420447"/>
                <a:gd name="connsiteY312" fmla="*/ 154583 h 176340"/>
                <a:gd name="connsiteX313" fmla="*/ 203644 w 420447"/>
                <a:gd name="connsiteY313" fmla="*/ 152111 h 176340"/>
                <a:gd name="connsiteX314" fmla="*/ 200749 w 420447"/>
                <a:gd name="connsiteY314" fmla="*/ 150100 h 176340"/>
                <a:gd name="connsiteX315" fmla="*/ 198387 w 420447"/>
                <a:gd name="connsiteY315" fmla="*/ 149616 h 176340"/>
                <a:gd name="connsiteX316" fmla="*/ 196141 w 420447"/>
                <a:gd name="connsiteY316" fmla="*/ 150499 h 176340"/>
                <a:gd name="connsiteX317" fmla="*/ 189515 w 420447"/>
                <a:gd name="connsiteY317" fmla="*/ 155413 h 176340"/>
                <a:gd name="connsiteX318" fmla="*/ 183452 w 420447"/>
                <a:gd name="connsiteY318" fmla="*/ 162579 h 176340"/>
                <a:gd name="connsiteX319" fmla="*/ 181950 w 420447"/>
                <a:gd name="connsiteY319" fmla="*/ 163815 h 176340"/>
                <a:gd name="connsiteX320" fmla="*/ 176238 w 420447"/>
                <a:gd name="connsiteY320" fmla="*/ 166890 h 176340"/>
                <a:gd name="connsiteX321" fmla="*/ 172467 w 420447"/>
                <a:gd name="connsiteY321" fmla="*/ 167915 h 176340"/>
                <a:gd name="connsiteX322" fmla="*/ 170692 w 420447"/>
                <a:gd name="connsiteY322" fmla="*/ 167680 h 176340"/>
                <a:gd name="connsiteX323" fmla="*/ 163173 w 420447"/>
                <a:gd name="connsiteY323" fmla="*/ 169025 h 176340"/>
                <a:gd name="connsiteX324" fmla="*/ 159442 w 420447"/>
                <a:gd name="connsiteY324" fmla="*/ 169221 h 176340"/>
                <a:gd name="connsiteX325" fmla="*/ 156484 w 420447"/>
                <a:gd name="connsiteY325" fmla="*/ 170840 h 176340"/>
                <a:gd name="connsiteX326" fmla="*/ 150750 w 420447"/>
                <a:gd name="connsiteY326" fmla="*/ 169088 h 176340"/>
                <a:gd name="connsiteX327" fmla="*/ 147323 w 420447"/>
                <a:gd name="connsiteY327" fmla="*/ 166843 h 176340"/>
                <a:gd name="connsiteX328" fmla="*/ 145258 w 420447"/>
                <a:gd name="connsiteY328" fmla="*/ 164558 h 176340"/>
                <a:gd name="connsiteX329" fmla="*/ 141894 w 420447"/>
                <a:gd name="connsiteY329" fmla="*/ 159637 h 176340"/>
                <a:gd name="connsiteX330" fmla="*/ 139508 w 420447"/>
                <a:gd name="connsiteY330" fmla="*/ 157298 h 176340"/>
                <a:gd name="connsiteX331" fmla="*/ 134148 w 420447"/>
                <a:gd name="connsiteY331" fmla="*/ 155186 h 176340"/>
                <a:gd name="connsiteX332" fmla="*/ 124807 w 420447"/>
                <a:gd name="connsiteY332" fmla="*/ 150054 h 176340"/>
                <a:gd name="connsiteX333" fmla="*/ 122351 w 420447"/>
                <a:gd name="connsiteY333" fmla="*/ 149490 h 176340"/>
                <a:gd name="connsiteX334" fmla="*/ 115974 w 420447"/>
                <a:gd name="connsiteY334" fmla="*/ 148755 h 176340"/>
                <a:gd name="connsiteX335" fmla="*/ 109254 w 420447"/>
                <a:gd name="connsiteY335" fmla="*/ 148285 h 176340"/>
                <a:gd name="connsiteX336" fmla="*/ 107893 w 420447"/>
                <a:gd name="connsiteY336" fmla="*/ 150155 h 176340"/>
                <a:gd name="connsiteX337" fmla="*/ 107376 w 420447"/>
                <a:gd name="connsiteY337" fmla="*/ 157548 h 176340"/>
                <a:gd name="connsiteX338" fmla="*/ 106227 w 420447"/>
                <a:gd name="connsiteY338" fmla="*/ 159575 h 176340"/>
                <a:gd name="connsiteX339" fmla="*/ 105734 w 420447"/>
                <a:gd name="connsiteY339" fmla="*/ 163400 h 176340"/>
                <a:gd name="connsiteX340" fmla="*/ 104912 w 420447"/>
                <a:gd name="connsiteY340" fmla="*/ 164496 h 176340"/>
                <a:gd name="connsiteX341" fmla="*/ 103621 w 420447"/>
                <a:gd name="connsiteY341" fmla="*/ 165215 h 176340"/>
                <a:gd name="connsiteX342" fmla="*/ 101603 w 420447"/>
                <a:gd name="connsiteY342" fmla="*/ 164011 h 176340"/>
                <a:gd name="connsiteX343" fmla="*/ 100202 w 420447"/>
                <a:gd name="connsiteY343" fmla="*/ 163479 h 176340"/>
                <a:gd name="connsiteX344" fmla="*/ 96940 w 420447"/>
                <a:gd name="connsiteY344" fmla="*/ 165051 h 176340"/>
                <a:gd name="connsiteX345" fmla="*/ 90486 w 420447"/>
                <a:gd name="connsiteY345" fmla="*/ 167250 h 176340"/>
                <a:gd name="connsiteX346" fmla="*/ 88287 w 420447"/>
                <a:gd name="connsiteY346" fmla="*/ 167562 h 176340"/>
                <a:gd name="connsiteX347" fmla="*/ 80808 w 420447"/>
                <a:gd name="connsiteY347" fmla="*/ 164793 h 176340"/>
                <a:gd name="connsiteX348" fmla="*/ 78070 w 420447"/>
                <a:gd name="connsiteY348" fmla="*/ 163009 h 176340"/>
                <a:gd name="connsiteX349" fmla="*/ 76302 w 420447"/>
                <a:gd name="connsiteY349" fmla="*/ 161038 h 176340"/>
                <a:gd name="connsiteX350" fmla="*/ 75707 w 420447"/>
                <a:gd name="connsiteY350" fmla="*/ 157697 h 176340"/>
                <a:gd name="connsiteX351" fmla="*/ 74596 w 420447"/>
                <a:gd name="connsiteY351" fmla="*/ 155796 h 176340"/>
                <a:gd name="connsiteX352" fmla="*/ 74432 w 420447"/>
                <a:gd name="connsiteY352" fmla="*/ 154489 h 176340"/>
                <a:gd name="connsiteX353" fmla="*/ 73994 w 420447"/>
                <a:gd name="connsiteY353" fmla="*/ 152987 h 176340"/>
                <a:gd name="connsiteX354" fmla="*/ 72484 w 420447"/>
                <a:gd name="connsiteY354" fmla="*/ 152393 h 176340"/>
                <a:gd name="connsiteX355" fmla="*/ 70865 w 420447"/>
                <a:gd name="connsiteY355" fmla="*/ 153535 h 176340"/>
                <a:gd name="connsiteX356" fmla="*/ 69128 w 420447"/>
                <a:gd name="connsiteY356" fmla="*/ 153488 h 176340"/>
                <a:gd name="connsiteX357" fmla="*/ 66953 w 420447"/>
                <a:gd name="connsiteY357" fmla="*/ 152792 h 176340"/>
                <a:gd name="connsiteX358" fmla="*/ 61813 w 420447"/>
                <a:gd name="connsiteY358" fmla="*/ 149983 h 176340"/>
                <a:gd name="connsiteX359" fmla="*/ 57870 w 420447"/>
                <a:gd name="connsiteY359" fmla="*/ 149756 h 176340"/>
                <a:gd name="connsiteX360" fmla="*/ 55492 w 420447"/>
                <a:gd name="connsiteY360" fmla="*/ 153183 h 176340"/>
                <a:gd name="connsiteX361" fmla="*/ 53645 w 420447"/>
                <a:gd name="connsiteY361" fmla="*/ 154271 h 176340"/>
                <a:gd name="connsiteX362" fmla="*/ 51627 w 420447"/>
                <a:gd name="connsiteY362" fmla="*/ 154599 h 176340"/>
                <a:gd name="connsiteX363" fmla="*/ 51509 w 420447"/>
                <a:gd name="connsiteY363" fmla="*/ 153629 h 176340"/>
                <a:gd name="connsiteX364" fmla="*/ 53043 w 420447"/>
                <a:gd name="connsiteY364" fmla="*/ 151407 h 176340"/>
                <a:gd name="connsiteX365" fmla="*/ 46886 w 420447"/>
                <a:gd name="connsiteY365" fmla="*/ 151814 h 176340"/>
                <a:gd name="connsiteX366" fmla="*/ 43639 w 420447"/>
                <a:gd name="connsiteY366" fmla="*/ 153504 h 176340"/>
                <a:gd name="connsiteX367" fmla="*/ 41105 w 420447"/>
                <a:gd name="connsiteY367" fmla="*/ 153238 h 176340"/>
                <a:gd name="connsiteX368" fmla="*/ 39203 w 420447"/>
                <a:gd name="connsiteY368" fmla="*/ 152479 h 176340"/>
                <a:gd name="connsiteX369" fmla="*/ 39485 w 420447"/>
                <a:gd name="connsiteY369" fmla="*/ 151548 h 176340"/>
                <a:gd name="connsiteX370" fmla="*/ 41410 w 420447"/>
                <a:gd name="connsiteY370" fmla="*/ 151204 h 176340"/>
                <a:gd name="connsiteX371" fmla="*/ 43084 w 420447"/>
                <a:gd name="connsiteY371" fmla="*/ 150445 h 176340"/>
                <a:gd name="connsiteX372" fmla="*/ 49749 w 420447"/>
                <a:gd name="connsiteY372" fmla="*/ 149827 h 176340"/>
                <a:gd name="connsiteX373" fmla="*/ 51306 w 420447"/>
                <a:gd name="connsiteY373" fmla="*/ 149209 h 176340"/>
                <a:gd name="connsiteX374" fmla="*/ 53012 w 420447"/>
                <a:gd name="connsiteY374" fmla="*/ 146791 h 176340"/>
                <a:gd name="connsiteX375" fmla="*/ 56110 w 420447"/>
                <a:gd name="connsiteY375" fmla="*/ 144710 h 176340"/>
                <a:gd name="connsiteX376" fmla="*/ 56509 w 420447"/>
                <a:gd name="connsiteY376" fmla="*/ 143818 h 176340"/>
                <a:gd name="connsiteX377" fmla="*/ 54123 w 420447"/>
                <a:gd name="connsiteY377" fmla="*/ 143811 h 176340"/>
                <a:gd name="connsiteX378" fmla="*/ 43905 w 420447"/>
                <a:gd name="connsiteY378" fmla="*/ 144413 h 176340"/>
                <a:gd name="connsiteX379" fmla="*/ 36895 w 420447"/>
                <a:gd name="connsiteY379" fmla="*/ 144084 h 176340"/>
                <a:gd name="connsiteX380" fmla="*/ 36066 w 420447"/>
                <a:gd name="connsiteY380" fmla="*/ 145117 h 176340"/>
                <a:gd name="connsiteX381" fmla="*/ 35010 w 420447"/>
                <a:gd name="connsiteY381" fmla="*/ 145266 h 176340"/>
                <a:gd name="connsiteX382" fmla="*/ 34720 w 420447"/>
                <a:gd name="connsiteY382" fmla="*/ 142457 h 176340"/>
                <a:gd name="connsiteX383" fmla="*/ 35831 w 420447"/>
                <a:gd name="connsiteY383" fmla="*/ 141151 h 176340"/>
                <a:gd name="connsiteX384" fmla="*/ 37318 w 420447"/>
                <a:gd name="connsiteY384" fmla="*/ 141276 h 176340"/>
                <a:gd name="connsiteX385" fmla="*/ 40987 w 420447"/>
                <a:gd name="connsiteY385" fmla="*/ 140141 h 176340"/>
                <a:gd name="connsiteX386" fmla="*/ 40659 w 420447"/>
                <a:gd name="connsiteY386" fmla="*/ 137802 h 176340"/>
                <a:gd name="connsiteX387" fmla="*/ 38038 w 420447"/>
                <a:gd name="connsiteY387" fmla="*/ 136222 h 176340"/>
                <a:gd name="connsiteX388" fmla="*/ 37506 w 420447"/>
                <a:gd name="connsiteY388" fmla="*/ 135283 h 176340"/>
                <a:gd name="connsiteX389" fmla="*/ 35597 w 420447"/>
                <a:gd name="connsiteY389" fmla="*/ 135064 h 176340"/>
                <a:gd name="connsiteX390" fmla="*/ 34056 w 420447"/>
                <a:gd name="connsiteY390" fmla="*/ 133945 h 176340"/>
                <a:gd name="connsiteX391" fmla="*/ 33719 w 420447"/>
                <a:gd name="connsiteY391" fmla="*/ 131129 h 176340"/>
                <a:gd name="connsiteX392" fmla="*/ 32491 w 420447"/>
                <a:gd name="connsiteY392" fmla="*/ 128031 h 176340"/>
                <a:gd name="connsiteX393" fmla="*/ 30738 w 420447"/>
                <a:gd name="connsiteY393" fmla="*/ 126536 h 176340"/>
                <a:gd name="connsiteX394" fmla="*/ 30958 w 420447"/>
                <a:gd name="connsiteY394" fmla="*/ 125715 h 176340"/>
                <a:gd name="connsiteX395" fmla="*/ 34173 w 420447"/>
                <a:gd name="connsiteY395" fmla="*/ 124666 h 176340"/>
                <a:gd name="connsiteX396" fmla="*/ 34838 w 420447"/>
                <a:gd name="connsiteY396" fmla="*/ 120324 h 176340"/>
                <a:gd name="connsiteX397" fmla="*/ 34345 w 420447"/>
                <a:gd name="connsiteY397" fmla="*/ 117657 h 176340"/>
                <a:gd name="connsiteX398" fmla="*/ 32725 w 420447"/>
                <a:gd name="connsiteY398" fmla="*/ 117430 h 176340"/>
                <a:gd name="connsiteX399" fmla="*/ 28008 w 420447"/>
                <a:gd name="connsiteY399" fmla="*/ 115318 h 176340"/>
                <a:gd name="connsiteX400" fmla="*/ 26576 w 420447"/>
                <a:gd name="connsiteY400" fmla="*/ 115544 h 176340"/>
                <a:gd name="connsiteX401" fmla="*/ 25012 w 420447"/>
                <a:gd name="connsiteY401" fmla="*/ 113221 h 176340"/>
                <a:gd name="connsiteX402" fmla="*/ 22273 w 420447"/>
                <a:gd name="connsiteY402" fmla="*/ 111554 h 176340"/>
                <a:gd name="connsiteX403" fmla="*/ 20920 w 420447"/>
                <a:gd name="connsiteY403" fmla="*/ 112165 h 176340"/>
                <a:gd name="connsiteX404" fmla="*/ 20067 w 420447"/>
                <a:gd name="connsiteY404" fmla="*/ 112924 h 176340"/>
                <a:gd name="connsiteX405" fmla="*/ 18800 w 420447"/>
                <a:gd name="connsiteY405" fmla="*/ 112564 h 176340"/>
                <a:gd name="connsiteX406" fmla="*/ 16680 w 420447"/>
                <a:gd name="connsiteY406" fmla="*/ 111116 h 176340"/>
                <a:gd name="connsiteX407" fmla="*/ 14591 w 420447"/>
                <a:gd name="connsiteY407" fmla="*/ 110334 h 176340"/>
                <a:gd name="connsiteX408" fmla="*/ 13668 w 420447"/>
                <a:gd name="connsiteY408" fmla="*/ 109364 h 176340"/>
                <a:gd name="connsiteX409" fmla="*/ 14826 w 420447"/>
                <a:gd name="connsiteY409" fmla="*/ 106774 h 176340"/>
                <a:gd name="connsiteX410" fmla="*/ 16421 w 420447"/>
                <a:gd name="connsiteY410" fmla="*/ 106837 h 176340"/>
                <a:gd name="connsiteX411" fmla="*/ 16711 w 420447"/>
                <a:gd name="connsiteY411" fmla="*/ 104811 h 176340"/>
                <a:gd name="connsiteX412" fmla="*/ 15451 w 420447"/>
                <a:gd name="connsiteY412" fmla="*/ 101423 h 176340"/>
                <a:gd name="connsiteX413" fmla="*/ 15577 w 420447"/>
                <a:gd name="connsiteY413" fmla="*/ 99678 h 176340"/>
                <a:gd name="connsiteX414" fmla="*/ 16969 w 420447"/>
                <a:gd name="connsiteY414" fmla="*/ 99201 h 176340"/>
                <a:gd name="connsiteX415" fmla="*/ 18557 w 420447"/>
                <a:gd name="connsiteY415" fmla="*/ 99530 h 176340"/>
                <a:gd name="connsiteX416" fmla="*/ 20161 w 420447"/>
                <a:gd name="connsiteY416" fmla="*/ 101556 h 176340"/>
                <a:gd name="connsiteX417" fmla="*/ 20685 w 420447"/>
                <a:gd name="connsiteY417" fmla="*/ 103512 h 176340"/>
                <a:gd name="connsiteX418" fmla="*/ 20349 w 420447"/>
                <a:gd name="connsiteY418" fmla="*/ 105421 h 176340"/>
                <a:gd name="connsiteX419" fmla="*/ 21366 w 420447"/>
                <a:gd name="connsiteY419" fmla="*/ 107267 h 176340"/>
                <a:gd name="connsiteX420" fmla="*/ 22093 w 420447"/>
                <a:gd name="connsiteY420" fmla="*/ 107737 h 176340"/>
                <a:gd name="connsiteX421" fmla="*/ 22578 w 420447"/>
                <a:gd name="connsiteY421" fmla="*/ 105789 h 176340"/>
                <a:gd name="connsiteX422" fmla="*/ 23259 w 420447"/>
                <a:gd name="connsiteY422" fmla="*/ 105421 h 176340"/>
                <a:gd name="connsiteX423" fmla="*/ 24198 w 420447"/>
                <a:gd name="connsiteY423" fmla="*/ 106266 h 176340"/>
                <a:gd name="connsiteX424" fmla="*/ 26208 w 420447"/>
                <a:gd name="connsiteY424" fmla="*/ 106688 h 176340"/>
                <a:gd name="connsiteX425" fmla="*/ 31419 w 420447"/>
                <a:gd name="connsiteY425" fmla="*/ 105499 h 176340"/>
                <a:gd name="connsiteX426" fmla="*/ 32420 w 420447"/>
                <a:gd name="connsiteY426" fmla="*/ 104490 h 176340"/>
                <a:gd name="connsiteX427" fmla="*/ 28603 w 420447"/>
                <a:gd name="connsiteY427" fmla="*/ 104607 h 176340"/>
                <a:gd name="connsiteX428" fmla="*/ 27210 w 420447"/>
                <a:gd name="connsiteY428" fmla="*/ 103661 h 176340"/>
                <a:gd name="connsiteX429" fmla="*/ 25692 w 420447"/>
                <a:gd name="connsiteY429" fmla="*/ 101540 h 176340"/>
                <a:gd name="connsiteX430" fmla="*/ 24761 w 420447"/>
                <a:gd name="connsiteY430" fmla="*/ 99616 h 176340"/>
                <a:gd name="connsiteX431" fmla="*/ 24597 w 420447"/>
                <a:gd name="connsiteY431" fmla="*/ 98669 h 176340"/>
                <a:gd name="connsiteX432" fmla="*/ 24073 w 420447"/>
                <a:gd name="connsiteY432" fmla="*/ 97284 h 176340"/>
                <a:gd name="connsiteX433" fmla="*/ 24652 w 420447"/>
                <a:gd name="connsiteY433" fmla="*/ 96541 h 176340"/>
                <a:gd name="connsiteX434" fmla="*/ 27265 w 420447"/>
                <a:gd name="connsiteY434" fmla="*/ 95430 h 176340"/>
                <a:gd name="connsiteX435" fmla="*/ 29557 w 420447"/>
                <a:gd name="connsiteY435" fmla="*/ 92309 h 176340"/>
                <a:gd name="connsiteX436" fmla="*/ 28595 w 420447"/>
                <a:gd name="connsiteY436" fmla="*/ 91409 h 176340"/>
                <a:gd name="connsiteX437" fmla="*/ 27499 w 420447"/>
                <a:gd name="connsiteY437" fmla="*/ 90979 h 176340"/>
                <a:gd name="connsiteX438" fmla="*/ 26310 w 420447"/>
                <a:gd name="connsiteY438" fmla="*/ 91300 h 176340"/>
                <a:gd name="connsiteX439" fmla="*/ 25184 w 420447"/>
                <a:gd name="connsiteY439" fmla="*/ 90228 h 176340"/>
                <a:gd name="connsiteX440" fmla="*/ 25035 w 420447"/>
                <a:gd name="connsiteY440" fmla="*/ 88741 h 176340"/>
                <a:gd name="connsiteX441" fmla="*/ 25935 w 420447"/>
                <a:gd name="connsiteY441" fmla="*/ 87537 h 176340"/>
                <a:gd name="connsiteX442" fmla="*/ 26029 w 420447"/>
                <a:gd name="connsiteY442" fmla="*/ 85878 h 176340"/>
                <a:gd name="connsiteX443" fmla="*/ 23079 w 420447"/>
                <a:gd name="connsiteY443" fmla="*/ 81786 h 176340"/>
                <a:gd name="connsiteX444" fmla="*/ 22258 w 420447"/>
                <a:gd name="connsiteY444" fmla="*/ 80895 h 176340"/>
                <a:gd name="connsiteX445" fmla="*/ 22899 w 420447"/>
                <a:gd name="connsiteY445" fmla="*/ 79557 h 176340"/>
                <a:gd name="connsiteX446" fmla="*/ 25153 w 420447"/>
                <a:gd name="connsiteY446" fmla="*/ 77311 h 176340"/>
                <a:gd name="connsiteX447" fmla="*/ 27296 w 420447"/>
                <a:gd name="connsiteY447" fmla="*/ 74526 h 176340"/>
                <a:gd name="connsiteX448" fmla="*/ 27038 w 420447"/>
                <a:gd name="connsiteY448" fmla="*/ 73611 h 176340"/>
                <a:gd name="connsiteX449" fmla="*/ 25450 w 420447"/>
                <a:gd name="connsiteY449" fmla="*/ 73235 h 176340"/>
                <a:gd name="connsiteX450" fmla="*/ 17924 w 420447"/>
                <a:gd name="connsiteY450" fmla="*/ 74432 h 176340"/>
                <a:gd name="connsiteX451" fmla="*/ 14997 w 420447"/>
                <a:gd name="connsiteY451" fmla="*/ 75465 h 176340"/>
                <a:gd name="connsiteX452" fmla="*/ 9779 w 420447"/>
                <a:gd name="connsiteY452" fmla="*/ 75942 h 176340"/>
                <a:gd name="connsiteX453" fmla="*/ 9404 w 420447"/>
                <a:gd name="connsiteY453" fmla="*/ 74424 h 176340"/>
                <a:gd name="connsiteX454" fmla="*/ 9521 w 420447"/>
                <a:gd name="connsiteY454" fmla="*/ 73063 h 176340"/>
                <a:gd name="connsiteX455" fmla="*/ 10695 w 420447"/>
                <a:gd name="connsiteY455" fmla="*/ 70575 h 176340"/>
                <a:gd name="connsiteX456" fmla="*/ 10585 w 420447"/>
                <a:gd name="connsiteY456" fmla="*/ 64426 h 176340"/>
                <a:gd name="connsiteX457" fmla="*/ 11282 w 420447"/>
                <a:gd name="connsiteY457" fmla="*/ 61085 h 176340"/>
                <a:gd name="connsiteX458" fmla="*/ 14184 w 420447"/>
                <a:gd name="connsiteY458" fmla="*/ 60084 h 176340"/>
                <a:gd name="connsiteX459" fmla="*/ 17744 w 420447"/>
                <a:gd name="connsiteY459" fmla="*/ 55163 h 176340"/>
                <a:gd name="connsiteX460" fmla="*/ 23509 w 420447"/>
                <a:gd name="connsiteY460" fmla="*/ 49342 h 176340"/>
                <a:gd name="connsiteX461" fmla="*/ 29534 w 420447"/>
                <a:gd name="connsiteY461" fmla="*/ 49452 h 176340"/>
                <a:gd name="connsiteX462" fmla="*/ 31943 w 420447"/>
                <a:gd name="connsiteY462" fmla="*/ 47840 h 176340"/>
                <a:gd name="connsiteX463" fmla="*/ 35518 w 420447"/>
                <a:gd name="connsiteY463" fmla="*/ 47747 h 176340"/>
                <a:gd name="connsiteX464" fmla="*/ 36168 w 420447"/>
                <a:gd name="connsiteY464" fmla="*/ 48912 h 176340"/>
                <a:gd name="connsiteX465" fmla="*/ 36574 w 420447"/>
                <a:gd name="connsiteY465" fmla="*/ 50031 h 176340"/>
                <a:gd name="connsiteX466" fmla="*/ 39712 w 420447"/>
                <a:gd name="connsiteY466" fmla="*/ 51643 h 176340"/>
                <a:gd name="connsiteX467" fmla="*/ 45251 w 420447"/>
                <a:gd name="connsiteY467" fmla="*/ 51385 h 176340"/>
                <a:gd name="connsiteX468" fmla="*/ 46596 w 420447"/>
                <a:gd name="connsiteY468" fmla="*/ 50751 h 176340"/>
                <a:gd name="connsiteX469" fmla="*/ 47903 w 420447"/>
                <a:gd name="connsiteY469" fmla="*/ 49867 h 176340"/>
                <a:gd name="connsiteX470" fmla="*/ 45337 w 420447"/>
                <a:gd name="connsiteY470" fmla="*/ 47003 h 176340"/>
                <a:gd name="connsiteX471" fmla="*/ 46150 w 420447"/>
                <a:gd name="connsiteY471" fmla="*/ 46190 h 176340"/>
                <a:gd name="connsiteX472" fmla="*/ 48474 w 420447"/>
                <a:gd name="connsiteY472" fmla="*/ 46096 h 176340"/>
                <a:gd name="connsiteX473" fmla="*/ 50993 w 420447"/>
                <a:gd name="connsiteY473" fmla="*/ 46769 h 176340"/>
                <a:gd name="connsiteX474" fmla="*/ 51111 w 420447"/>
                <a:gd name="connsiteY474" fmla="*/ 47426 h 176340"/>
                <a:gd name="connsiteX475" fmla="*/ 50445 w 420447"/>
                <a:gd name="connsiteY475" fmla="*/ 48325 h 176340"/>
                <a:gd name="connsiteX476" fmla="*/ 49663 w 420447"/>
                <a:gd name="connsiteY476" fmla="*/ 49898 h 176340"/>
                <a:gd name="connsiteX477" fmla="*/ 50406 w 420447"/>
                <a:gd name="connsiteY477" fmla="*/ 50203 h 176340"/>
                <a:gd name="connsiteX478" fmla="*/ 57573 w 420447"/>
                <a:gd name="connsiteY478" fmla="*/ 49249 h 176340"/>
                <a:gd name="connsiteX479" fmla="*/ 65068 w 420447"/>
                <a:gd name="connsiteY479" fmla="*/ 50015 h 176340"/>
                <a:gd name="connsiteX480" fmla="*/ 67454 w 420447"/>
                <a:gd name="connsiteY480" fmla="*/ 49601 h 176340"/>
                <a:gd name="connsiteX481" fmla="*/ 73345 w 420447"/>
                <a:gd name="connsiteY481" fmla="*/ 49632 h 176340"/>
                <a:gd name="connsiteX482" fmla="*/ 74401 w 420447"/>
                <a:gd name="connsiteY482" fmla="*/ 48646 h 176340"/>
                <a:gd name="connsiteX483" fmla="*/ 72617 w 420447"/>
                <a:gd name="connsiteY483" fmla="*/ 47402 h 176340"/>
                <a:gd name="connsiteX484" fmla="*/ 70873 w 420447"/>
                <a:gd name="connsiteY484" fmla="*/ 46972 h 176340"/>
                <a:gd name="connsiteX485" fmla="*/ 69699 w 420447"/>
                <a:gd name="connsiteY485" fmla="*/ 46370 h 176340"/>
                <a:gd name="connsiteX486" fmla="*/ 68525 w 420447"/>
                <a:gd name="connsiteY486" fmla="*/ 45486 h 176340"/>
                <a:gd name="connsiteX487" fmla="*/ 72265 w 420447"/>
                <a:gd name="connsiteY487" fmla="*/ 42708 h 176340"/>
                <a:gd name="connsiteX488" fmla="*/ 74378 w 420447"/>
                <a:gd name="connsiteY488" fmla="*/ 42176 h 176340"/>
                <a:gd name="connsiteX489" fmla="*/ 84337 w 420447"/>
                <a:gd name="connsiteY489" fmla="*/ 40463 h 176340"/>
                <a:gd name="connsiteX490" fmla="*/ 91745 w 420447"/>
                <a:gd name="connsiteY490" fmla="*/ 39610 h 176340"/>
                <a:gd name="connsiteX491" fmla="*/ 91839 w 420447"/>
                <a:gd name="connsiteY491" fmla="*/ 38969 h 176340"/>
                <a:gd name="connsiteX492" fmla="*/ 90767 w 420447"/>
                <a:gd name="connsiteY492" fmla="*/ 38969 h 176340"/>
                <a:gd name="connsiteX493" fmla="*/ 81200 w 420447"/>
                <a:gd name="connsiteY493" fmla="*/ 37545 h 176340"/>
                <a:gd name="connsiteX494" fmla="*/ 78891 w 420447"/>
                <a:gd name="connsiteY494" fmla="*/ 36450 h 176340"/>
                <a:gd name="connsiteX495" fmla="*/ 75692 w 420447"/>
                <a:gd name="connsiteY495" fmla="*/ 33829 h 176340"/>
                <a:gd name="connsiteX496" fmla="*/ 74995 w 420447"/>
                <a:gd name="connsiteY496" fmla="*/ 33085 h 176340"/>
                <a:gd name="connsiteX497" fmla="*/ 74190 w 420447"/>
                <a:gd name="connsiteY497" fmla="*/ 31802 h 176340"/>
                <a:gd name="connsiteX498" fmla="*/ 74675 w 420447"/>
                <a:gd name="connsiteY498" fmla="*/ 29072 h 176340"/>
                <a:gd name="connsiteX499" fmla="*/ 75270 w 420447"/>
                <a:gd name="connsiteY499" fmla="*/ 26873 h 176340"/>
                <a:gd name="connsiteX500" fmla="*/ 76450 w 420447"/>
                <a:gd name="connsiteY500" fmla="*/ 25598 h 176340"/>
                <a:gd name="connsiteX501" fmla="*/ 80276 w 420447"/>
                <a:gd name="connsiteY501" fmla="*/ 25403 h 176340"/>
                <a:gd name="connsiteX502" fmla="*/ 93388 w 420447"/>
                <a:gd name="connsiteY502" fmla="*/ 27640 h 176340"/>
                <a:gd name="connsiteX503" fmla="*/ 102729 w 420447"/>
                <a:gd name="connsiteY503" fmla="*/ 26302 h 176340"/>
                <a:gd name="connsiteX504" fmla="*/ 112939 w 420447"/>
                <a:gd name="connsiteY504" fmla="*/ 29557 h 176340"/>
                <a:gd name="connsiteX505" fmla="*/ 122711 w 420447"/>
                <a:gd name="connsiteY505" fmla="*/ 28900 h 176340"/>
                <a:gd name="connsiteX506" fmla="*/ 124721 w 420447"/>
                <a:gd name="connsiteY506" fmla="*/ 27437 h 176340"/>
                <a:gd name="connsiteX507" fmla="*/ 127170 w 420447"/>
                <a:gd name="connsiteY507" fmla="*/ 22719 h 176340"/>
                <a:gd name="connsiteX508" fmla="*/ 140970 w 420447"/>
                <a:gd name="connsiteY508" fmla="*/ 14865 h 176340"/>
                <a:gd name="connsiteX509" fmla="*/ 145797 w 420447"/>
                <a:gd name="connsiteY509" fmla="*/ 10757 h 176340"/>
                <a:gd name="connsiteX510" fmla="*/ 150976 w 420447"/>
                <a:gd name="connsiteY510" fmla="*/ 8504 h 176340"/>
                <a:gd name="connsiteX511" fmla="*/ 159856 w 420447"/>
                <a:gd name="connsiteY511" fmla="*/ 6001 h 176340"/>
                <a:gd name="connsiteX512" fmla="*/ 167281 w 420447"/>
                <a:gd name="connsiteY512" fmla="*/ 2684 h 176340"/>
                <a:gd name="connsiteX513" fmla="*/ 169401 w 420447"/>
                <a:gd name="connsiteY513" fmla="*/ 2300 h 176340"/>
                <a:gd name="connsiteX514" fmla="*/ 187223 w 420447"/>
                <a:gd name="connsiteY514" fmla="*/ 3888 h 176340"/>
                <a:gd name="connsiteX515" fmla="*/ 199467 w 420447"/>
                <a:gd name="connsiteY515" fmla="*/ 4092 h 176340"/>
                <a:gd name="connsiteX516" fmla="*/ 205083 w 420447"/>
                <a:gd name="connsiteY516" fmla="*/ 955 h 176340"/>
                <a:gd name="connsiteX517" fmla="*/ 208346 w 420447"/>
                <a:gd name="connsiteY517" fmla="*/ 2011 h 176340"/>
                <a:gd name="connsiteX518" fmla="*/ 208041 w 420447"/>
                <a:gd name="connsiteY518" fmla="*/ 3130 h 176340"/>
                <a:gd name="connsiteX519" fmla="*/ 207446 w 420447"/>
                <a:gd name="connsiteY519" fmla="*/ 4092 h 176340"/>
                <a:gd name="connsiteX520" fmla="*/ 207626 w 420447"/>
                <a:gd name="connsiteY520" fmla="*/ 6024 h 176340"/>
                <a:gd name="connsiteX521" fmla="*/ 209535 w 420447"/>
                <a:gd name="connsiteY521" fmla="*/ 8864 h 176340"/>
                <a:gd name="connsiteX522" fmla="*/ 211483 w 420447"/>
                <a:gd name="connsiteY522" fmla="*/ 10796 h 176340"/>
                <a:gd name="connsiteX523" fmla="*/ 217194 w 420447"/>
                <a:gd name="connsiteY523" fmla="*/ 13566 h 176340"/>
                <a:gd name="connsiteX524" fmla="*/ 225135 w 420447"/>
                <a:gd name="connsiteY524" fmla="*/ 11234 h 176340"/>
                <a:gd name="connsiteX525" fmla="*/ 226418 w 420447"/>
                <a:gd name="connsiteY525" fmla="*/ 11493 h 176340"/>
                <a:gd name="connsiteX526" fmla="*/ 228038 w 420447"/>
                <a:gd name="connsiteY526" fmla="*/ 12142 h 176340"/>
                <a:gd name="connsiteX527" fmla="*/ 230838 w 420447"/>
                <a:gd name="connsiteY527" fmla="*/ 19629 h 176340"/>
                <a:gd name="connsiteX528" fmla="*/ 233013 w 420447"/>
                <a:gd name="connsiteY528" fmla="*/ 22266 h 176340"/>
                <a:gd name="connsiteX529" fmla="*/ 235798 w 420447"/>
                <a:gd name="connsiteY529" fmla="*/ 24057 h 176340"/>
                <a:gd name="connsiteX530" fmla="*/ 238090 w 420447"/>
                <a:gd name="connsiteY530" fmla="*/ 24409 h 176340"/>
                <a:gd name="connsiteX531" fmla="*/ 239788 w 420447"/>
                <a:gd name="connsiteY531" fmla="*/ 22539 h 176340"/>
                <a:gd name="connsiteX532" fmla="*/ 241103 w 420447"/>
                <a:gd name="connsiteY532" fmla="*/ 21788 h 176340"/>
                <a:gd name="connsiteX533" fmla="*/ 243974 w 420447"/>
                <a:gd name="connsiteY533" fmla="*/ 21468 h 176340"/>
                <a:gd name="connsiteX534" fmla="*/ 248676 w 420447"/>
                <a:gd name="connsiteY534" fmla="*/ 24034 h 176340"/>
                <a:gd name="connsiteX535" fmla="*/ 250303 w 420447"/>
                <a:gd name="connsiteY535" fmla="*/ 26678 h 176340"/>
                <a:gd name="connsiteX536" fmla="*/ 258307 w 420447"/>
                <a:gd name="connsiteY536" fmla="*/ 28720 h 176340"/>
                <a:gd name="connsiteX537" fmla="*/ 265652 w 420447"/>
                <a:gd name="connsiteY537" fmla="*/ 29745 h 176340"/>
                <a:gd name="connsiteX538" fmla="*/ 268821 w 420447"/>
                <a:gd name="connsiteY538" fmla="*/ 31982 h 176340"/>
                <a:gd name="connsiteX539" fmla="*/ 279163 w 420447"/>
                <a:gd name="connsiteY539" fmla="*/ 34220 h 176340"/>
                <a:gd name="connsiteX540" fmla="*/ 283028 w 420447"/>
                <a:gd name="connsiteY540" fmla="*/ 33876 h 176340"/>
                <a:gd name="connsiteX541" fmla="*/ 289506 w 420447"/>
                <a:gd name="connsiteY541" fmla="*/ 31528 h 176340"/>
                <a:gd name="connsiteX542" fmla="*/ 302118 w 420447"/>
                <a:gd name="connsiteY542" fmla="*/ 28955 h 176340"/>
                <a:gd name="connsiteX543" fmla="*/ 310496 w 420447"/>
                <a:gd name="connsiteY543" fmla="*/ 32546 h 176340"/>
                <a:gd name="connsiteX544" fmla="*/ 312765 w 420447"/>
                <a:gd name="connsiteY544" fmla="*/ 33015 h 176340"/>
                <a:gd name="connsiteX545" fmla="*/ 314721 w 420447"/>
                <a:gd name="connsiteY545" fmla="*/ 32702 h 176340"/>
                <a:gd name="connsiteX546" fmla="*/ 317538 w 420447"/>
                <a:gd name="connsiteY546" fmla="*/ 33688 h 176340"/>
                <a:gd name="connsiteX547" fmla="*/ 320542 w 420447"/>
                <a:gd name="connsiteY547" fmla="*/ 33156 h 176340"/>
                <a:gd name="connsiteX548" fmla="*/ 329812 w 420447"/>
                <a:gd name="connsiteY548" fmla="*/ 28916 h 176340"/>
                <a:gd name="connsiteX549" fmla="*/ 332715 w 420447"/>
                <a:gd name="connsiteY549" fmla="*/ 26506 h 176340"/>
                <a:gd name="connsiteX550" fmla="*/ 335790 w 420447"/>
                <a:gd name="connsiteY550" fmla="*/ 25888 h 176340"/>
                <a:gd name="connsiteX551" fmla="*/ 338512 w 420447"/>
                <a:gd name="connsiteY551" fmla="*/ 24441 h 176340"/>
                <a:gd name="connsiteX552" fmla="*/ 345772 w 420447"/>
                <a:gd name="connsiteY552" fmla="*/ 19707 h 176340"/>
                <a:gd name="connsiteX553" fmla="*/ 347814 w 420447"/>
                <a:gd name="connsiteY553" fmla="*/ 16914 h 176340"/>
                <a:gd name="connsiteX554" fmla="*/ 6611 w 420447"/>
                <a:gd name="connsiteY554" fmla="*/ 56837 h 176340"/>
                <a:gd name="connsiteX555" fmla="*/ 1565 w 420447"/>
                <a:gd name="connsiteY555" fmla="*/ 57721 h 176340"/>
                <a:gd name="connsiteX556" fmla="*/ 0 w 420447"/>
                <a:gd name="connsiteY556" fmla="*/ 56853 h 176340"/>
                <a:gd name="connsiteX557" fmla="*/ 1581 w 420447"/>
                <a:gd name="connsiteY557" fmla="*/ 55124 h 176340"/>
                <a:gd name="connsiteX558" fmla="*/ 4522 w 420447"/>
                <a:gd name="connsiteY558" fmla="*/ 54052 h 176340"/>
                <a:gd name="connsiteX559" fmla="*/ 5476 w 420447"/>
                <a:gd name="connsiteY559" fmla="*/ 53927 h 176340"/>
                <a:gd name="connsiteX560" fmla="*/ 6767 w 420447"/>
                <a:gd name="connsiteY560" fmla="*/ 55648 h 176340"/>
                <a:gd name="connsiteX561" fmla="*/ 6611 w 420447"/>
                <a:gd name="connsiteY561" fmla="*/ 56837 h 1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Lst>
              <a:rect l="l" t="t" r="r" b="b"/>
              <a:pathLst>
                <a:path w="420447" h="176340">
                  <a:moveTo>
                    <a:pt x="51502" y="3677"/>
                  </a:moveTo>
                  <a:lnTo>
                    <a:pt x="50907" y="7033"/>
                  </a:lnTo>
                  <a:lnTo>
                    <a:pt x="52292" y="10726"/>
                  </a:lnTo>
                  <a:lnTo>
                    <a:pt x="55531" y="15835"/>
                  </a:lnTo>
                  <a:lnTo>
                    <a:pt x="58793" y="18409"/>
                  </a:lnTo>
                  <a:lnTo>
                    <a:pt x="71976" y="24761"/>
                  </a:lnTo>
                  <a:lnTo>
                    <a:pt x="74401" y="25301"/>
                  </a:lnTo>
                  <a:lnTo>
                    <a:pt x="73853" y="27898"/>
                  </a:lnTo>
                  <a:lnTo>
                    <a:pt x="73055" y="30199"/>
                  </a:lnTo>
                  <a:lnTo>
                    <a:pt x="72187" y="31732"/>
                  </a:lnTo>
                  <a:lnTo>
                    <a:pt x="68322" y="32718"/>
                  </a:lnTo>
                  <a:lnTo>
                    <a:pt x="57667" y="29893"/>
                  </a:lnTo>
                  <a:lnTo>
                    <a:pt x="54967" y="29627"/>
                  </a:lnTo>
                  <a:lnTo>
                    <a:pt x="53067" y="30191"/>
                  </a:lnTo>
                  <a:lnTo>
                    <a:pt x="49546" y="32240"/>
                  </a:lnTo>
                  <a:lnTo>
                    <a:pt x="45642" y="31583"/>
                  </a:lnTo>
                  <a:lnTo>
                    <a:pt x="40197" y="32741"/>
                  </a:lnTo>
                  <a:lnTo>
                    <a:pt x="38679" y="36598"/>
                  </a:lnTo>
                  <a:lnTo>
                    <a:pt x="34900" y="41003"/>
                  </a:lnTo>
                  <a:lnTo>
                    <a:pt x="28681" y="44555"/>
                  </a:lnTo>
                  <a:lnTo>
                    <a:pt x="24237" y="46456"/>
                  </a:lnTo>
                  <a:lnTo>
                    <a:pt x="17556" y="53246"/>
                  </a:lnTo>
                  <a:lnTo>
                    <a:pt x="14528" y="57197"/>
                  </a:lnTo>
                  <a:lnTo>
                    <a:pt x="13253" y="57964"/>
                  </a:lnTo>
                  <a:lnTo>
                    <a:pt x="11735" y="58574"/>
                  </a:lnTo>
                  <a:lnTo>
                    <a:pt x="12244" y="56673"/>
                  </a:lnTo>
                  <a:lnTo>
                    <a:pt x="12995" y="54936"/>
                  </a:lnTo>
                  <a:lnTo>
                    <a:pt x="12822" y="53622"/>
                  </a:lnTo>
                  <a:lnTo>
                    <a:pt x="12854" y="51713"/>
                  </a:lnTo>
                  <a:lnTo>
                    <a:pt x="15076" y="49546"/>
                  </a:lnTo>
                  <a:lnTo>
                    <a:pt x="17102" y="47973"/>
                  </a:lnTo>
                  <a:lnTo>
                    <a:pt x="23087" y="45118"/>
                  </a:lnTo>
                  <a:lnTo>
                    <a:pt x="24667" y="42740"/>
                  </a:lnTo>
                  <a:lnTo>
                    <a:pt x="19973" y="42794"/>
                  </a:lnTo>
                  <a:lnTo>
                    <a:pt x="15201" y="43319"/>
                  </a:lnTo>
                  <a:lnTo>
                    <a:pt x="12205" y="42982"/>
                  </a:lnTo>
                  <a:lnTo>
                    <a:pt x="9592" y="43178"/>
                  </a:lnTo>
                  <a:lnTo>
                    <a:pt x="8770" y="41097"/>
                  </a:lnTo>
                  <a:lnTo>
                    <a:pt x="8136" y="39845"/>
                  </a:lnTo>
                  <a:lnTo>
                    <a:pt x="8817" y="39454"/>
                  </a:lnTo>
                  <a:lnTo>
                    <a:pt x="9678" y="39180"/>
                  </a:lnTo>
                  <a:lnTo>
                    <a:pt x="11211" y="36958"/>
                  </a:lnTo>
                  <a:lnTo>
                    <a:pt x="12580" y="35323"/>
                  </a:lnTo>
                  <a:lnTo>
                    <a:pt x="14551" y="33257"/>
                  </a:lnTo>
                  <a:lnTo>
                    <a:pt x="15052" y="32021"/>
                  </a:lnTo>
                  <a:lnTo>
                    <a:pt x="15052" y="30871"/>
                  </a:lnTo>
                  <a:lnTo>
                    <a:pt x="14575" y="30073"/>
                  </a:lnTo>
                  <a:lnTo>
                    <a:pt x="14481" y="29119"/>
                  </a:lnTo>
                  <a:lnTo>
                    <a:pt x="14419" y="27781"/>
                  </a:lnTo>
                  <a:lnTo>
                    <a:pt x="14528" y="25004"/>
                  </a:lnTo>
                  <a:lnTo>
                    <a:pt x="19050" y="21968"/>
                  </a:lnTo>
                  <a:lnTo>
                    <a:pt x="20497" y="21647"/>
                  </a:lnTo>
                  <a:lnTo>
                    <a:pt x="20990" y="20255"/>
                  </a:lnTo>
                  <a:lnTo>
                    <a:pt x="20662" y="17032"/>
                  </a:lnTo>
                  <a:lnTo>
                    <a:pt x="20036" y="14427"/>
                  </a:lnTo>
                  <a:lnTo>
                    <a:pt x="19222" y="14254"/>
                  </a:lnTo>
                  <a:lnTo>
                    <a:pt x="18135" y="13495"/>
                  </a:lnTo>
                  <a:lnTo>
                    <a:pt x="17423" y="12611"/>
                  </a:lnTo>
                  <a:lnTo>
                    <a:pt x="16281" y="11649"/>
                  </a:lnTo>
                  <a:lnTo>
                    <a:pt x="14317" y="11055"/>
                  </a:lnTo>
                  <a:lnTo>
                    <a:pt x="14254" y="10233"/>
                  </a:lnTo>
                  <a:lnTo>
                    <a:pt x="14458" y="9412"/>
                  </a:lnTo>
                  <a:lnTo>
                    <a:pt x="15185" y="8567"/>
                  </a:lnTo>
                  <a:lnTo>
                    <a:pt x="18502" y="7839"/>
                  </a:lnTo>
                  <a:lnTo>
                    <a:pt x="18893" y="7245"/>
                  </a:lnTo>
                  <a:lnTo>
                    <a:pt x="19339" y="5774"/>
                  </a:lnTo>
                  <a:lnTo>
                    <a:pt x="19997" y="4272"/>
                  </a:lnTo>
                  <a:lnTo>
                    <a:pt x="20779" y="3779"/>
                  </a:lnTo>
                  <a:lnTo>
                    <a:pt x="22180" y="3826"/>
                  </a:lnTo>
                  <a:lnTo>
                    <a:pt x="24839" y="3481"/>
                  </a:lnTo>
                  <a:lnTo>
                    <a:pt x="26693" y="2989"/>
                  </a:lnTo>
                  <a:lnTo>
                    <a:pt x="28532" y="1956"/>
                  </a:lnTo>
                  <a:lnTo>
                    <a:pt x="29479" y="1017"/>
                  </a:lnTo>
                  <a:lnTo>
                    <a:pt x="33469" y="477"/>
                  </a:lnTo>
                  <a:lnTo>
                    <a:pt x="34588" y="0"/>
                  </a:lnTo>
                  <a:lnTo>
                    <a:pt x="35698" y="407"/>
                  </a:lnTo>
                  <a:lnTo>
                    <a:pt x="37193" y="2011"/>
                  </a:lnTo>
                  <a:lnTo>
                    <a:pt x="39649" y="4311"/>
                  </a:lnTo>
                  <a:lnTo>
                    <a:pt x="40964" y="5078"/>
                  </a:lnTo>
                  <a:lnTo>
                    <a:pt x="41949" y="4725"/>
                  </a:lnTo>
                  <a:lnTo>
                    <a:pt x="43733" y="3888"/>
                  </a:lnTo>
                  <a:lnTo>
                    <a:pt x="45438" y="3888"/>
                  </a:lnTo>
                  <a:lnTo>
                    <a:pt x="46815" y="4037"/>
                  </a:lnTo>
                  <a:lnTo>
                    <a:pt x="47481" y="3309"/>
                  </a:lnTo>
                  <a:lnTo>
                    <a:pt x="48521" y="3153"/>
                  </a:lnTo>
                  <a:lnTo>
                    <a:pt x="51502" y="3677"/>
                  </a:lnTo>
                  <a:close/>
                  <a:moveTo>
                    <a:pt x="347814" y="16914"/>
                  </a:moveTo>
                  <a:lnTo>
                    <a:pt x="349269" y="17501"/>
                  </a:lnTo>
                  <a:lnTo>
                    <a:pt x="352023" y="18252"/>
                  </a:lnTo>
                  <a:lnTo>
                    <a:pt x="353729" y="19160"/>
                  </a:lnTo>
                  <a:lnTo>
                    <a:pt x="354699" y="19402"/>
                  </a:lnTo>
                  <a:lnTo>
                    <a:pt x="356944" y="17556"/>
                  </a:lnTo>
                  <a:lnTo>
                    <a:pt x="360277" y="17603"/>
                  </a:lnTo>
                  <a:lnTo>
                    <a:pt x="363211" y="17814"/>
                  </a:lnTo>
                  <a:lnTo>
                    <a:pt x="364721" y="18158"/>
                  </a:lnTo>
                  <a:lnTo>
                    <a:pt x="366575" y="18769"/>
                  </a:lnTo>
                  <a:lnTo>
                    <a:pt x="368813" y="19183"/>
                  </a:lnTo>
                  <a:lnTo>
                    <a:pt x="369727" y="18299"/>
                  </a:lnTo>
                  <a:lnTo>
                    <a:pt x="371034" y="15694"/>
                  </a:lnTo>
                  <a:lnTo>
                    <a:pt x="371543" y="15365"/>
                  </a:lnTo>
                  <a:lnTo>
                    <a:pt x="371902" y="15131"/>
                  </a:lnTo>
                  <a:lnTo>
                    <a:pt x="373561" y="14927"/>
                  </a:lnTo>
                  <a:lnTo>
                    <a:pt x="375134" y="15123"/>
                  </a:lnTo>
                  <a:lnTo>
                    <a:pt x="375877" y="15569"/>
                  </a:lnTo>
                  <a:lnTo>
                    <a:pt x="376620" y="17658"/>
                  </a:lnTo>
                  <a:lnTo>
                    <a:pt x="378490" y="18401"/>
                  </a:lnTo>
                  <a:lnTo>
                    <a:pt x="381792" y="21726"/>
                  </a:lnTo>
                  <a:lnTo>
                    <a:pt x="383810" y="23056"/>
                  </a:lnTo>
                  <a:lnTo>
                    <a:pt x="384303" y="23611"/>
                  </a:lnTo>
                  <a:lnTo>
                    <a:pt x="383638" y="24284"/>
                  </a:lnTo>
                  <a:lnTo>
                    <a:pt x="383904" y="25113"/>
                  </a:lnTo>
                  <a:lnTo>
                    <a:pt x="385054" y="26193"/>
                  </a:lnTo>
                  <a:lnTo>
                    <a:pt x="386673" y="26600"/>
                  </a:lnTo>
                  <a:lnTo>
                    <a:pt x="388426" y="26451"/>
                  </a:lnTo>
                  <a:lnTo>
                    <a:pt x="389380" y="26842"/>
                  </a:lnTo>
                  <a:lnTo>
                    <a:pt x="390061" y="27452"/>
                  </a:lnTo>
                  <a:lnTo>
                    <a:pt x="390241" y="28313"/>
                  </a:lnTo>
                  <a:lnTo>
                    <a:pt x="390194" y="28861"/>
                  </a:lnTo>
                  <a:lnTo>
                    <a:pt x="390538" y="30089"/>
                  </a:lnTo>
                  <a:lnTo>
                    <a:pt x="391907" y="31826"/>
                  </a:lnTo>
                  <a:lnTo>
                    <a:pt x="393534" y="32890"/>
                  </a:lnTo>
                  <a:lnTo>
                    <a:pt x="394411" y="34024"/>
                  </a:lnTo>
                  <a:lnTo>
                    <a:pt x="395835" y="37928"/>
                  </a:lnTo>
                  <a:lnTo>
                    <a:pt x="396413" y="40080"/>
                  </a:lnTo>
                  <a:lnTo>
                    <a:pt x="396195" y="42153"/>
                  </a:lnTo>
                  <a:lnTo>
                    <a:pt x="395209" y="44273"/>
                  </a:lnTo>
                  <a:lnTo>
                    <a:pt x="393049" y="46909"/>
                  </a:lnTo>
                  <a:lnTo>
                    <a:pt x="393581" y="48013"/>
                  </a:lnTo>
                  <a:lnTo>
                    <a:pt x="394066" y="49468"/>
                  </a:lnTo>
                  <a:lnTo>
                    <a:pt x="393902" y="50524"/>
                  </a:lnTo>
                  <a:lnTo>
                    <a:pt x="395435" y="53888"/>
                  </a:lnTo>
                  <a:lnTo>
                    <a:pt x="396132" y="55977"/>
                  </a:lnTo>
                  <a:lnTo>
                    <a:pt x="395553" y="56462"/>
                  </a:lnTo>
                  <a:lnTo>
                    <a:pt x="395177" y="57127"/>
                  </a:lnTo>
                  <a:lnTo>
                    <a:pt x="397931" y="58731"/>
                  </a:lnTo>
                  <a:lnTo>
                    <a:pt x="401233" y="60076"/>
                  </a:lnTo>
                  <a:lnTo>
                    <a:pt x="402625" y="60334"/>
                  </a:lnTo>
                  <a:lnTo>
                    <a:pt x="406412" y="59716"/>
                  </a:lnTo>
                  <a:lnTo>
                    <a:pt x="408853" y="59583"/>
                  </a:lnTo>
                  <a:lnTo>
                    <a:pt x="411278" y="60859"/>
                  </a:lnTo>
                  <a:lnTo>
                    <a:pt x="414806" y="63949"/>
                  </a:lnTo>
                  <a:lnTo>
                    <a:pt x="418616" y="67970"/>
                  </a:lnTo>
                  <a:lnTo>
                    <a:pt x="419375" y="69191"/>
                  </a:lnTo>
                  <a:lnTo>
                    <a:pt x="419704" y="69730"/>
                  </a:lnTo>
                  <a:lnTo>
                    <a:pt x="420447" y="70701"/>
                  </a:lnTo>
                  <a:lnTo>
                    <a:pt x="419673" y="70685"/>
                  </a:lnTo>
                  <a:lnTo>
                    <a:pt x="418421" y="69816"/>
                  </a:lnTo>
                  <a:lnTo>
                    <a:pt x="415393" y="67344"/>
                  </a:lnTo>
                  <a:lnTo>
                    <a:pt x="413844" y="68408"/>
                  </a:lnTo>
                  <a:lnTo>
                    <a:pt x="412506" y="70239"/>
                  </a:lnTo>
                  <a:lnTo>
                    <a:pt x="411043" y="77178"/>
                  </a:lnTo>
                  <a:lnTo>
                    <a:pt x="409862" y="77914"/>
                  </a:lnTo>
                  <a:lnTo>
                    <a:pt x="407773" y="77898"/>
                  </a:lnTo>
                  <a:lnTo>
                    <a:pt x="405215" y="77656"/>
                  </a:lnTo>
                  <a:lnTo>
                    <a:pt x="403455" y="78000"/>
                  </a:lnTo>
                  <a:lnTo>
                    <a:pt x="403001" y="78438"/>
                  </a:lnTo>
                  <a:lnTo>
                    <a:pt x="403235" y="79181"/>
                  </a:lnTo>
                  <a:lnTo>
                    <a:pt x="403760" y="80323"/>
                  </a:lnTo>
                  <a:lnTo>
                    <a:pt x="404127" y="81763"/>
                  </a:lnTo>
                  <a:lnTo>
                    <a:pt x="404237" y="82936"/>
                  </a:lnTo>
                  <a:lnTo>
                    <a:pt x="405160" y="84000"/>
                  </a:lnTo>
                  <a:lnTo>
                    <a:pt x="406404" y="85009"/>
                  </a:lnTo>
                  <a:lnTo>
                    <a:pt x="406459" y="86042"/>
                  </a:lnTo>
                  <a:lnTo>
                    <a:pt x="406271" y="87505"/>
                  </a:lnTo>
                  <a:lnTo>
                    <a:pt x="405982" y="88616"/>
                  </a:lnTo>
                  <a:lnTo>
                    <a:pt x="405669" y="89250"/>
                  </a:lnTo>
                  <a:lnTo>
                    <a:pt x="406247" y="90940"/>
                  </a:lnTo>
                  <a:lnTo>
                    <a:pt x="407601" y="92935"/>
                  </a:lnTo>
                  <a:lnTo>
                    <a:pt x="408462" y="93701"/>
                  </a:lnTo>
                  <a:lnTo>
                    <a:pt x="408141" y="97496"/>
                  </a:lnTo>
                  <a:lnTo>
                    <a:pt x="408649" y="99178"/>
                  </a:lnTo>
                  <a:lnTo>
                    <a:pt x="409040" y="101494"/>
                  </a:lnTo>
                  <a:lnTo>
                    <a:pt x="408884" y="105343"/>
                  </a:lnTo>
                  <a:lnTo>
                    <a:pt x="409048" y="106289"/>
                  </a:lnTo>
                  <a:lnTo>
                    <a:pt x="409510" y="106610"/>
                  </a:lnTo>
                  <a:lnTo>
                    <a:pt x="410746" y="106759"/>
                  </a:lnTo>
                  <a:lnTo>
                    <a:pt x="411951" y="107111"/>
                  </a:lnTo>
                  <a:lnTo>
                    <a:pt x="412373" y="107744"/>
                  </a:lnTo>
                  <a:lnTo>
                    <a:pt x="412365" y="108206"/>
                  </a:lnTo>
                  <a:lnTo>
                    <a:pt x="410855" y="109966"/>
                  </a:lnTo>
                  <a:lnTo>
                    <a:pt x="410675" y="111218"/>
                  </a:lnTo>
                  <a:lnTo>
                    <a:pt x="410152" y="112978"/>
                  </a:lnTo>
                  <a:lnTo>
                    <a:pt x="409721" y="114011"/>
                  </a:lnTo>
                  <a:lnTo>
                    <a:pt x="408375" y="115967"/>
                  </a:lnTo>
                  <a:lnTo>
                    <a:pt x="407523" y="117954"/>
                  </a:lnTo>
                  <a:lnTo>
                    <a:pt x="407131" y="119589"/>
                  </a:lnTo>
                  <a:lnTo>
                    <a:pt x="407390" y="120364"/>
                  </a:lnTo>
                  <a:lnTo>
                    <a:pt x="409877" y="120598"/>
                  </a:lnTo>
                  <a:lnTo>
                    <a:pt x="411223" y="121772"/>
                  </a:lnTo>
                  <a:lnTo>
                    <a:pt x="414814" y="124111"/>
                  </a:lnTo>
                  <a:lnTo>
                    <a:pt x="415448" y="125058"/>
                  </a:lnTo>
                  <a:lnTo>
                    <a:pt x="414470" y="126497"/>
                  </a:lnTo>
                  <a:lnTo>
                    <a:pt x="414485" y="127100"/>
                  </a:lnTo>
                  <a:lnTo>
                    <a:pt x="414955" y="127866"/>
                  </a:lnTo>
                  <a:lnTo>
                    <a:pt x="415174" y="129204"/>
                  </a:lnTo>
                  <a:lnTo>
                    <a:pt x="415088" y="130683"/>
                  </a:lnTo>
                  <a:lnTo>
                    <a:pt x="415104" y="132639"/>
                  </a:lnTo>
                  <a:lnTo>
                    <a:pt x="415761" y="132959"/>
                  </a:lnTo>
                  <a:lnTo>
                    <a:pt x="418202" y="134790"/>
                  </a:lnTo>
                  <a:lnTo>
                    <a:pt x="419938" y="136621"/>
                  </a:lnTo>
                  <a:lnTo>
                    <a:pt x="419993" y="137192"/>
                  </a:lnTo>
                  <a:lnTo>
                    <a:pt x="419156" y="138639"/>
                  </a:lnTo>
                  <a:lnTo>
                    <a:pt x="419336" y="140306"/>
                  </a:lnTo>
                  <a:lnTo>
                    <a:pt x="419305" y="140689"/>
                  </a:lnTo>
                  <a:lnTo>
                    <a:pt x="418554" y="140063"/>
                  </a:lnTo>
                  <a:lnTo>
                    <a:pt x="417200" y="139836"/>
                  </a:lnTo>
                  <a:lnTo>
                    <a:pt x="415808" y="139766"/>
                  </a:lnTo>
                  <a:lnTo>
                    <a:pt x="414931" y="140259"/>
                  </a:lnTo>
                  <a:lnTo>
                    <a:pt x="413398" y="141565"/>
                  </a:lnTo>
                  <a:lnTo>
                    <a:pt x="411333" y="142989"/>
                  </a:lnTo>
                  <a:lnTo>
                    <a:pt x="409658" y="144295"/>
                  </a:lnTo>
                  <a:lnTo>
                    <a:pt x="408696" y="145195"/>
                  </a:lnTo>
                  <a:lnTo>
                    <a:pt x="407898" y="145047"/>
                  </a:lnTo>
                  <a:lnTo>
                    <a:pt x="407280" y="144264"/>
                  </a:lnTo>
                  <a:lnTo>
                    <a:pt x="406936" y="143169"/>
                  </a:lnTo>
                  <a:lnTo>
                    <a:pt x="407085" y="139030"/>
                  </a:lnTo>
                  <a:lnTo>
                    <a:pt x="406717" y="137732"/>
                  </a:lnTo>
                  <a:lnTo>
                    <a:pt x="405935" y="136824"/>
                  </a:lnTo>
                  <a:lnTo>
                    <a:pt x="405011" y="136308"/>
                  </a:lnTo>
                  <a:lnTo>
                    <a:pt x="403916" y="136018"/>
                  </a:lnTo>
                  <a:lnTo>
                    <a:pt x="402782" y="135987"/>
                  </a:lnTo>
                  <a:lnTo>
                    <a:pt x="401178" y="137200"/>
                  </a:lnTo>
                  <a:lnTo>
                    <a:pt x="398901" y="138459"/>
                  </a:lnTo>
                  <a:lnTo>
                    <a:pt x="395373" y="138357"/>
                  </a:lnTo>
                  <a:lnTo>
                    <a:pt x="393002" y="138123"/>
                  </a:lnTo>
                  <a:lnTo>
                    <a:pt x="391860" y="137888"/>
                  </a:lnTo>
                  <a:lnTo>
                    <a:pt x="387268" y="135963"/>
                  </a:lnTo>
                  <a:lnTo>
                    <a:pt x="386314" y="135917"/>
                  </a:lnTo>
                  <a:lnTo>
                    <a:pt x="384600" y="135134"/>
                  </a:lnTo>
                  <a:lnTo>
                    <a:pt x="382566" y="134516"/>
                  </a:lnTo>
                  <a:lnTo>
                    <a:pt x="379139" y="135690"/>
                  </a:lnTo>
                  <a:lnTo>
                    <a:pt x="377661" y="135408"/>
                  </a:lnTo>
                  <a:lnTo>
                    <a:pt x="375587" y="134391"/>
                  </a:lnTo>
                  <a:lnTo>
                    <a:pt x="374852" y="134665"/>
                  </a:lnTo>
                  <a:lnTo>
                    <a:pt x="372536" y="137763"/>
                  </a:lnTo>
                  <a:lnTo>
                    <a:pt x="368593" y="141072"/>
                  </a:lnTo>
                  <a:lnTo>
                    <a:pt x="366465" y="141628"/>
                  </a:lnTo>
                  <a:lnTo>
                    <a:pt x="365456" y="138303"/>
                  </a:lnTo>
                  <a:lnTo>
                    <a:pt x="364478" y="137012"/>
                  </a:lnTo>
                  <a:lnTo>
                    <a:pt x="364016" y="136855"/>
                  </a:lnTo>
                  <a:lnTo>
                    <a:pt x="363031" y="136441"/>
                  </a:lnTo>
                  <a:lnTo>
                    <a:pt x="362264" y="136675"/>
                  </a:lnTo>
                  <a:lnTo>
                    <a:pt x="359894" y="138944"/>
                  </a:lnTo>
                  <a:lnTo>
                    <a:pt x="356091" y="140306"/>
                  </a:lnTo>
                  <a:lnTo>
                    <a:pt x="352947" y="141135"/>
                  </a:lnTo>
                  <a:lnTo>
                    <a:pt x="347939" y="142144"/>
                  </a:lnTo>
                  <a:lnTo>
                    <a:pt x="344074" y="142645"/>
                  </a:lnTo>
                  <a:lnTo>
                    <a:pt x="342432" y="142684"/>
                  </a:lnTo>
                  <a:lnTo>
                    <a:pt x="338864" y="142230"/>
                  </a:lnTo>
                  <a:lnTo>
                    <a:pt x="335719" y="141596"/>
                  </a:lnTo>
                  <a:lnTo>
                    <a:pt x="332574" y="141620"/>
                  </a:lnTo>
                  <a:lnTo>
                    <a:pt x="330157" y="141909"/>
                  </a:lnTo>
                  <a:lnTo>
                    <a:pt x="324555" y="144342"/>
                  </a:lnTo>
                  <a:lnTo>
                    <a:pt x="315026" y="149342"/>
                  </a:lnTo>
                  <a:lnTo>
                    <a:pt x="307782" y="151728"/>
                  </a:lnTo>
                  <a:lnTo>
                    <a:pt x="303722" y="152721"/>
                  </a:lnTo>
                  <a:lnTo>
                    <a:pt x="300537" y="153285"/>
                  </a:lnTo>
                  <a:lnTo>
                    <a:pt x="295092" y="153316"/>
                  </a:lnTo>
                  <a:lnTo>
                    <a:pt x="290656" y="152933"/>
                  </a:lnTo>
                  <a:lnTo>
                    <a:pt x="287581" y="152972"/>
                  </a:lnTo>
                  <a:lnTo>
                    <a:pt x="285876" y="152369"/>
                  </a:lnTo>
                  <a:lnTo>
                    <a:pt x="283443" y="150351"/>
                  </a:lnTo>
                  <a:lnTo>
                    <a:pt x="280501" y="148356"/>
                  </a:lnTo>
                  <a:lnTo>
                    <a:pt x="279187" y="147887"/>
                  </a:lnTo>
                  <a:lnTo>
                    <a:pt x="277474" y="147503"/>
                  </a:lnTo>
                  <a:lnTo>
                    <a:pt x="274970" y="147276"/>
                  </a:lnTo>
                  <a:lnTo>
                    <a:pt x="268711" y="150202"/>
                  </a:lnTo>
                  <a:lnTo>
                    <a:pt x="266764" y="151000"/>
                  </a:lnTo>
                  <a:lnTo>
                    <a:pt x="264620" y="151595"/>
                  </a:lnTo>
                  <a:lnTo>
                    <a:pt x="260293" y="153379"/>
                  </a:lnTo>
                  <a:lnTo>
                    <a:pt x="258377" y="154333"/>
                  </a:lnTo>
                  <a:lnTo>
                    <a:pt x="255975" y="154247"/>
                  </a:lnTo>
                  <a:lnTo>
                    <a:pt x="252908" y="153997"/>
                  </a:lnTo>
                  <a:lnTo>
                    <a:pt x="250248" y="154083"/>
                  </a:lnTo>
                  <a:lnTo>
                    <a:pt x="248472" y="152729"/>
                  </a:lnTo>
                  <a:lnTo>
                    <a:pt x="247510" y="151204"/>
                  </a:lnTo>
                  <a:lnTo>
                    <a:pt x="243888" y="150265"/>
                  </a:lnTo>
                  <a:lnTo>
                    <a:pt x="241298" y="149991"/>
                  </a:lnTo>
                  <a:lnTo>
                    <a:pt x="240633" y="150672"/>
                  </a:lnTo>
                  <a:lnTo>
                    <a:pt x="239945" y="152753"/>
                  </a:lnTo>
                  <a:lnTo>
                    <a:pt x="238842" y="158065"/>
                  </a:lnTo>
                  <a:lnTo>
                    <a:pt x="238638" y="159395"/>
                  </a:lnTo>
                  <a:lnTo>
                    <a:pt x="240923" y="164660"/>
                  </a:lnTo>
                  <a:lnTo>
                    <a:pt x="240821" y="165458"/>
                  </a:lnTo>
                  <a:lnTo>
                    <a:pt x="239193" y="165732"/>
                  </a:lnTo>
                  <a:lnTo>
                    <a:pt x="237324" y="165826"/>
                  </a:lnTo>
                  <a:lnTo>
                    <a:pt x="236104" y="166295"/>
                  </a:lnTo>
                  <a:lnTo>
                    <a:pt x="235094" y="167163"/>
                  </a:lnTo>
                  <a:lnTo>
                    <a:pt x="234484" y="171701"/>
                  </a:lnTo>
                  <a:lnTo>
                    <a:pt x="232317" y="172530"/>
                  </a:lnTo>
                  <a:lnTo>
                    <a:pt x="231284" y="173477"/>
                  </a:lnTo>
                  <a:lnTo>
                    <a:pt x="230220" y="176278"/>
                  </a:lnTo>
                  <a:lnTo>
                    <a:pt x="229641" y="176340"/>
                  </a:lnTo>
                  <a:lnTo>
                    <a:pt x="226137" y="174220"/>
                  </a:lnTo>
                  <a:lnTo>
                    <a:pt x="224493" y="174048"/>
                  </a:lnTo>
                  <a:lnTo>
                    <a:pt x="225909" y="171850"/>
                  </a:lnTo>
                  <a:lnTo>
                    <a:pt x="224376" y="167492"/>
                  </a:lnTo>
                  <a:lnTo>
                    <a:pt x="222702" y="163408"/>
                  </a:lnTo>
                  <a:lnTo>
                    <a:pt x="224282" y="160795"/>
                  </a:lnTo>
                  <a:lnTo>
                    <a:pt x="227552" y="157635"/>
                  </a:lnTo>
                  <a:lnTo>
                    <a:pt x="230987" y="153926"/>
                  </a:lnTo>
                  <a:lnTo>
                    <a:pt x="230987" y="151634"/>
                  </a:lnTo>
                  <a:lnTo>
                    <a:pt x="230807" y="149882"/>
                  </a:lnTo>
                  <a:lnTo>
                    <a:pt x="229821" y="148669"/>
                  </a:lnTo>
                  <a:lnTo>
                    <a:pt x="227928" y="147057"/>
                  </a:lnTo>
                  <a:lnTo>
                    <a:pt x="224759" y="148778"/>
                  </a:lnTo>
                  <a:lnTo>
                    <a:pt x="222498" y="150679"/>
                  </a:lnTo>
                  <a:lnTo>
                    <a:pt x="221020" y="151063"/>
                  </a:lnTo>
                  <a:lnTo>
                    <a:pt x="219416" y="152143"/>
                  </a:lnTo>
                  <a:lnTo>
                    <a:pt x="218634" y="154098"/>
                  </a:lnTo>
                  <a:lnTo>
                    <a:pt x="216693" y="155616"/>
                  </a:lnTo>
                  <a:lnTo>
                    <a:pt x="213525" y="156211"/>
                  </a:lnTo>
                  <a:lnTo>
                    <a:pt x="208761" y="154583"/>
                  </a:lnTo>
                  <a:lnTo>
                    <a:pt x="203644" y="152111"/>
                  </a:lnTo>
                  <a:lnTo>
                    <a:pt x="200749" y="150100"/>
                  </a:lnTo>
                  <a:lnTo>
                    <a:pt x="198387" y="149616"/>
                  </a:lnTo>
                  <a:lnTo>
                    <a:pt x="196141" y="150499"/>
                  </a:lnTo>
                  <a:lnTo>
                    <a:pt x="189515" y="155413"/>
                  </a:lnTo>
                  <a:lnTo>
                    <a:pt x="183452" y="162579"/>
                  </a:lnTo>
                  <a:lnTo>
                    <a:pt x="181950" y="163815"/>
                  </a:lnTo>
                  <a:lnTo>
                    <a:pt x="176238" y="166890"/>
                  </a:lnTo>
                  <a:lnTo>
                    <a:pt x="172467" y="167915"/>
                  </a:lnTo>
                  <a:lnTo>
                    <a:pt x="170692" y="167680"/>
                  </a:lnTo>
                  <a:lnTo>
                    <a:pt x="163173" y="169025"/>
                  </a:lnTo>
                  <a:lnTo>
                    <a:pt x="159442" y="169221"/>
                  </a:lnTo>
                  <a:lnTo>
                    <a:pt x="156484" y="170840"/>
                  </a:lnTo>
                  <a:lnTo>
                    <a:pt x="150750" y="169088"/>
                  </a:lnTo>
                  <a:lnTo>
                    <a:pt x="147323" y="166843"/>
                  </a:lnTo>
                  <a:lnTo>
                    <a:pt x="145258" y="164558"/>
                  </a:lnTo>
                  <a:lnTo>
                    <a:pt x="141894" y="159637"/>
                  </a:lnTo>
                  <a:lnTo>
                    <a:pt x="139508" y="157298"/>
                  </a:lnTo>
                  <a:lnTo>
                    <a:pt x="134148" y="155186"/>
                  </a:lnTo>
                  <a:lnTo>
                    <a:pt x="124807" y="150054"/>
                  </a:lnTo>
                  <a:lnTo>
                    <a:pt x="122351" y="149490"/>
                  </a:lnTo>
                  <a:lnTo>
                    <a:pt x="115974" y="148755"/>
                  </a:lnTo>
                  <a:lnTo>
                    <a:pt x="109254" y="148285"/>
                  </a:lnTo>
                  <a:lnTo>
                    <a:pt x="107893" y="150155"/>
                  </a:lnTo>
                  <a:lnTo>
                    <a:pt x="107376" y="157548"/>
                  </a:lnTo>
                  <a:lnTo>
                    <a:pt x="106227" y="159575"/>
                  </a:lnTo>
                  <a:lnTo>
                    <a:pt x="105734" y="163400"/>
                  </a:lnTo>
                  <a:lnTo>
                    <a:pt x="104912" y="164496"/>
                  </a:lnTo>
                  <a:lnTo>
                    <a:pt x="103621" y="165215"/>
                  </a:lnTo>
                  <a:lnTo>
                    <a:pt x="101603" y="164011"/>
                  </a:lnTo>
                  <a:lnTo>
                    <a:pt x="100202" y="163479"/>
                  </a:lnTo>
                  <a:lnTo>
                    <a:pt x="96940" y="165051"/>
                  </a:lnTo>
                  <a:lnTo>
                    <a:pt x="90486" y="167250"/>
                  </a:lnTo>
                  <a:lnTo>
                    <a:pt x="88287" y="167562"/>
                  </a:lnTo>
                  <a:lnTo>
                    <a:pt x="80808" y="164793"/>
                  </a:lnTo>
                  <a:lnTo>
                    <a:pt x="78070" y="163009"/>
                  </a:lnTo>
                  <a:lnTo>
                    <a:pt x="76302" y="161038"/>
                  </a:lnTo>
                  <a:lnTo>
                    <a:pt x="75707" y="157697"/>
                  </a:lnTo>
                  <a:lnTo>
                    <a:pt x="74596" y="155796"/>
                  </a:lnTo>
                  <a:lnTo>
                    <a:pt x="74432" y="154489"/>
                  </a:lnTo>
                  <a:lnTo>
                    <a:pt x="73994" y="152987"/>
                  </a:lnTo>
                  <a:lnTo>
                    <a:pt x="72484" y="152393"/>
                  </a:lnTo>
                  <a:lnTo>
                    <a:pt x="70865" y="153535"/>
                  </a:lnTo>
                  <a:lnTo>
                    <a:pt x="69128" y="153488"/>
                  </a:lnTo>
                  <a:lnTo>
                    <a:pt x="66953" y="152792"/>
                  </a:lnTo>
                  <a:lnTo>
                    <a:pt x="61813" y="149983"/>
                  </a:lnTo>
                  <a:lnTo>
                    <a:pt x="57870" y="149756"/>
                  </a:lnTo>
                  <a:lnTo>
                    <a:pt x="55492" y="153183"/>
                  </a:lnTo>
                  <a:lnTo>
                    <a:pt x="53645" y="154271"/>
                  </a:lnTo>
                  <a:lnTo>
                    <a:pt x="51627" y="154599"/>
                  </a:lnTo>
                  <a:lnTo>
                    <a:pt x="51509" y="153629"/>
                  </a:lnTo>
                  <a:lnTo>
                    <a:pt x="53043" y="151407"/>
                  </a:lnTo>
                  <a:lnTo>
                    <a:pt x="46886" y="151814"/>
                  </a:lnTo>
                  <a:lnTo>
                    <a:pt x="43639" y="153504"/>
                  </a:lnTo>
                  <a:lnTo>
                    <a:pt x="41105" y="153238"/>
                  </a:lnTo>
                  <a:lnTo>
                    <a:pt x="39203" y="152479"/>
                  </a:lnTo>
                  <a:lnTo>
                    <a:pt x="39485" y="151548"/>
                  </a:lnTo>
                  <a:lnTo>
                    <a:pt x="41410" y="151204"/>
                  </a:lnTo>
                  <a:lnTo>
                    <a:pt x="43084" y="150445"/>
                  </a:lnTo>
                  <a:lnTo>
                    <a:pt x="49749" y="149827"/>
                  </a:lnTo>
                  <a:lnTo>
                    <a:pt x="51306" y="149209"/>
                  </a:lnTo>
                  <a:lnTo>
                    <a:pt x="53012" y="146791"/>
                  </a:lnTo>
                  <a:lnTo>
                    <a:pt x="56110" y="144710"/>
                  </a:lnTo>
                  <a:lnTo>
                    <a:pt x="56509" y="143818"/>
                  </a:lnTo>
                  <a:lnTo>
                    <a:pt x="54123" y="143811"/>
                  </a:lnTo>
                  <a:lnTo>
                    <a:pt x="43905" y="144413"/>
                  </a:lnTo>
                  <a:lnTo>
                    <a:pt x="36895" y="144084"/>
                  </a:lnTo>
                  <a:lnTo>
                    <a:pt x="36066" y="145117"/>
                  </a:lnTo>
                  <a:lnTo>
                    <a:pt x="35010" y="145266"/>
                  </a:lnTo>
                  <a:lnTo>
                    <a:pt x="34720" y="142457"/>
                  </a:lnTo>
                  <a:lnTo>
                    <a:pt x="35831" y="141151"/>
                  </a:lnTo>
                  <a:lnTo>
                    <a:pt x="37318" y="141276"/>
                  </a:lnTo>
                  <a:lnTo>
                    <a:pt x="40987" y="140141"/>
                  </a:lnTo>
                  <a:lnTo>
                    <a:pt x="40659" y="137802"/>
                  </a:lnTo>
                  <a:lnTo>
                    <a:pt x="38038" y="136222"/>
                  </a:lnTo>
                  <a:lnTo>
                    <a:pt x="37506" y="135283"/>
                  </a:lnTo>
                  <a:lnTo>
                    <a:pt x="35597" y="135064"/>
                  </a:lnTo>
                  <a:lnTo>
                    <a:pt x="34056" y="133945"/>
                  </a:lnTo>
                  <a:lnTo>
                    <a:pt x="33719" y="131129"/>
                  </a:lnTo>
                  <a:lnTo>
                    <a:pt x="32491" y="128031"/>
                  </a:lnTo>
                  <a:lnTo>
                    <a:pt x="30738" y="126536"/>
                  </a:lnTo>
                  <a:lnTo>
                    <a:pt x="30958" y="125715"/>
                  </a:lnTo>
                  <a:lnTo>
                    <a:pt x="34173" y="124666"/>
                  </a:lnTo>
                  <a:lnTo>
                    <a:pt x="34838" y="120324"/>
                  </a:lnTo>
                  <a:lnTo>
                    <a:pt x="34345" y="117657"/>
                  </a:lnTo>
                  <a:lnTo>
                    <a:pt x="32725" y="117430"/>
                  </a:lnTo>
                  <a:lnTo>
                    <a:pt x="28008" y="115318"/>
                  </a:lnTo>
                  <a:lnTo>
                    <a:pt x="26576" y="115544"/>
                  </a:lnTo>
                  <a:lnTo>
                    <a:pt x="25012" y="113221"/>
                  </a:lnTo>
                  <a:lnTo>
                    <a:pt x="22273" y="111554"/>
                  </a:lnTo>
                  <a:lnTo>
                    <a:pt x="20920" y="112165"/>
                  </a:lnTo>
                  <a:lnTo>
                    <a:pt x="20067" y="112924"/>
                  </a:lnTo>
                  <a:lnTo>
                    <a:pt x="18800" y="112564"/>
                  </a:lnTo>
                  <a:lnTo>
                    <a:pt x="16680" y="111116"/>
                  </a:lnTo>
                  <a:lnTo>
                    <a:pt x="14591" y="110334"/>
                  </a:lnTo>
                  <a:lnTo>
                    <a:pt x="13668" y="109364"/>
                  </a:lnTo>
                  <a:lnTo>
                    <a:pt x="14826" y="106774"/>
                  </a:lnTo>
                  <a:lnTo>
                    <a:pt x="16421" y="106837"/>
                  </a:lnTo>
                  <a:lnTo>
                    <a:pt x="16711" y="104811"/>
                  </a:lnTo>
                  <a:lnTo>
                    <a:pt x="15451" y="101423"/>
                  </a:lnTo>
                  <a:lnTo>
                    <a:pt x="15577" y="99678"/>
                  </a:lnTo>
                  <a:lnTo>
                    <a:pt x="16969" y="99201"/>
                  </a:lnTo>
                  <a:lnTo>
                    <a:pt x="18557" y="99530"/>
                  </a:lnTo>
                  <a:lnTo>
                    <a:pt x="20161" y="101556"/>
                  </a:lnTo>
                  <a:lnTo>
                    <a:pt x="20685" y="103512"/>
                  </a:lnTo>
                  <a:lnTo>
                    <a:pt x="20349" y="105421"/>
                  </a:lnTo>
                  <a:lnTo>
                    <a:pt x="21366" y="107267"/>
                  </a:lnTo>
                  <a:lnTo>
                    <a:pt x="22093" y="107737"/>
                  </a:lnTo>
                  <a:lnTo>
                    <a:pt x="22578" y="105789"/>
                  </a:lnTo>
                  <a:lnTo>
                    <a:pt x="23259" y="105421"/>
                  </a:lnTo>
                  <a:lnTo>
                    <a:pt x="24198" y="106266"/>
                  </a:lnTo>
                  <a:lnTo>
                    <a:pt x="26208" y="106688"/>
                  </a:lnTo>
                  <a:lnTo>
                    <a:pt x="31419" y="105499"/>
                  </a:lnTo>
                  <a:lnTo>
                    <a:pt x="32420" y="104490"/>
                  </a:lnTo>
                  <a:lnTo>
                    <a:pt x="28603" y="104607"/>
                  </a:lnTo>
                  <a:lnTo>
                    <a:pt x="27210" y="103661"/>
                  </a:lnTo>
                  <a:lnTo>
                    <a:pt x="25692" y="101540"/>
                  </a:lnTo>
                  <a:lnTo>
                    <a:pt x="24761" y="99616"/>
                  </a:lnTo>
                  <a:lnTo>
                    <a:pt x="24597" y="98669"/>
                  </a:lnTo>
                  <a:lnTo>
                    <a:pt x="24073" y="97284"/>
                  </a:lnTo>
                  <a:lnTo>
                    <a:pt x="24652" y="96541"/>
                  </a:lnTo>
                  <a:lnTo>
                    <a:pt x="27265" y="95430"/>
                  </a:lnTo>
                  <a:lnTo>
                    <a:pt x="29557" y="92309"/>
                  </a:lnTo>
                  <a:lnTo>
                    <a:pt x="28595" y="91409"/>
                  </a:lnTo>
                  <a:lnTo>
                    <a:pt x="27499" y="90979"/>
                  </a:lnTo>
                  <a:lnTo>
                    <a:pt x="26310" y="91300"/>
                  </a:lnTo>
                  <a:lnTo>
                    <a:pt x="25184" y="90228"/>
                  </a:lnTo>
                  <a:lnTo>
                    <a:pt x="25035" y="88741"/>
                  </a:lnTo>
                  <a:lnTo>
                    <a:pt x="25935" y="87537"/>
                  </a:lnTo>
                  <a:lnTo>
                    <a:pt x="26029" y="85878"/>
                  </a:lnTo>
                  <a:lnTo>
                    <a:pt x="23079" y="81786"/>
                  </a:lnTo>
                  <a:lnTo>
                    <a:pt x="22258" y="80895"/>
                  </a:lnTo>
                  <a:lnTo>
                    <a:pt x="22899" y="79557"/>
                  </a:lnTo>
                  <a:lnTo>
                    <a:pt x="25153" y="77311"/>
                  </a:lnTo>
                  <a:lnTo>
                    <a:pt x="27296" y="74526"/>
                  </a:lnTo>
                  <a:lnTo>
                    <a:pt x="27038" y="73611"/>
                  </a:lnTo>
                  <a:lnTo>
                    <a:pt x="25450" y="73235"/>
                  </a:lnTo>
                  <a:lnTo>
                    <a:pt x="17924" y="74432"/>
                  </a:lnTo>
                  <a:lnTo>
                    <a:pt x="14997" y="75465"/>
                  </a:lnTo>
                  <a:lnTo>
                    <a:pt x="9779" y="75942"/>
                  </a:lnTo>
                  <a:lnTo>
                    <a:pt x="9404" y="74424"/>
                  </a:lnTo>
                  <a:lnTo>
                    <a:pt x="9521" y="73063"/>
                  </a:lnTo>
                  <a:lnTo>
                    <a:pt x="10695" y="70575"/>
                  </a:lnTo>
                  <a:lnTo>
                    <a:pt x="10585" y="64426"/>
                  </a:lnTo>
                  <a:lnTo>
                    <a:pt x="11282" y="61085"/>
                  </a:lnTo>
                  <a:lnTo>
                    <a:pt x="14184" y="60084"/>
                  </a:lnTo>
                  <a:lnTo>
                    <a:pt x="17744" y="55163"/>
                  </a:lnTo>
                  <a:lnTo>
                    <a:pt x="23509" y="49342"/>
                  </a:lnTo>
                  <a:lnTo>
                    <a:pt x="29534" y="49452"/>
                  </a:lnTo>
                  <a:lnTo>
                    <a:pt x="31943" y="47840"/>
                  </a:lnTo>
                  <a:lnTo>
                    <a:pt x="35518" y="47747"/>
                  </a:lnTo>
                  <a:lnTo>
                    <a:pt x="36168" y="48912"/>
                  </a:lnTo>
                  <a:lnTo>
                    <a:pt x="36574" y="50031"/>
                  </a:lnTo>
                  <a:lnTo>
                    <a:pt x="39712" y="51643"/>
                  </a:lnTo>
                  <a:lnTo>
                    <a:pt x="45251" y="51385"/>
                  </a:lnTo>
                  <a:lnTo>
                    <a:pt x="46596" y="50751"/>
                  </a:lnTo>
                  <a:lnTo>
                    <a:pt x="47903" y="49867"/>
                  </a:lnTo>
                  <a:lnTo>
                    <a:pt x="45337" y="47003"/>
                  </a:lnTo>
                  <a:lnTo>
                    <a:pt x="46150" y="46190"/>
                  </a:lnTo>
                  <a:lnTo>
                    <a:pt x="48474" y="46096"/>
                  </a:lnTo>
                  <a:lnTo>
                    <a:pt x="50993" y="46769"/>
                  </a:lnTo>
                  <a:lnTo>
                    <a:pt x="51111" y="47426"/>
                  </a:lnTo>
                  <a:lnTo>
                    <a:pt x="50445" y="48325"/>
                  </a:lnTo>
                  <a:lnTo>
                    <a:pt x="49663" y="49898"/>
                  </a:lnTo>
                  <a:lnTo>
                    <a:pt x="50406" y="50203"/>
                  </a:lnTo>
                  <a:lnTo>
                    <a:pt x="57573" y="49249"/>
                  </a:lnTo>
                  <a:lnTo>
                    <a:pt x="65068" y="50015"/>
                  </a:lnTo>
                  <a:lnTo>
                    <a:pt x="67454" y="49601"/>
                  </a:lnTo>
                  <a:lnTo>
                    <a:pt x="73345" y="49632"/>
                  </a:lnTo>
                  <a:lnTo>
                    <a:pt x="74401" y="48646"/>
                  </a:lnTo>
                  <a:lnTo>
                    <a:pt x="72617" y="47402"/>
                  </a:lnTo>
                  <a:lnTo>
                    <a:pt x="70873" y="46972"/>
                  </a:lnTo>
                  <a:lnTo>
                    <a:pt x="69699" y="46370"/>
                  </a:lnTo>
                  <a:lnTo>
                    <a:pt x="68525" y="45486"/>
                  </a:lnTo>
                  <a:lnTo>
                    <a:pt x="72265" y="42708"/>
                  </a:lnTo>
                  <a:lnTo>
                    <a:pt x="74378" y="42176"/>
                  </a:lnTo>
                  <a:lnTo>
                    <a:pt x="84337" y="40463"/>
                  </a:lnTo>
                  <a:lnTo>
                    <a:pt x="91745" y="39610"/>
                  </a:lnTo>
                  <a:lnTo>
                    <a:pt x="91839" y="38969"/>
                  </a:lnTo>
                  <a:lnTo>
                    <a:pt x="90767" y="38969"/>
                  </a:lnTo>
                  <a:lnTo>
                    <a:pt x="81200" y="37545"/>
                  </a:lnTo>
                  <a:lnTo>
                    <a:pt x="78891" y="36450"/>
                  </a:lnTo>
                  <a:lnTo>
                    <a:pt x="75692" y="33829"/>
                  </a:lnTo>
                  <a:lnTo>
                    <a:pt x="74995" y="33085"/>
                  </a:lnTo>
                  <a:lnTo>
                    <a:pt x="74190" y="31802"/>
                  </a:lnTo>
                  <a:lnTo>
                    <a:pt x="74675" y="29072"/>
                  </a:lnTo>
                  <a:lnTo>
                    <a:pt x="75270" y="26873"/>
                  </a:lnTo>
                  <a:lnTo>
                    <a:pt x="76450" y="25598"/>
                  </a:lnTo>
                  <a:lnTo>
                    <a:pt x="80276" y="25403"/>
                  </a:lnTo>
                  <a:lnTo>
                    <a:pt x="93388" y="27640"/>
                  </a:lnTo>
                  <a:lnTo>
                    <a:pt x="102729" y="26302"/>
                  </a:lnTo>
                  <a:lnTo>
                    <a:pt x="112939" y="29557"/>
                  </a:lnTo>
                  <a:lnTo>
                    <a:pt x="122711" y="28900"/>
                  </a:lnTo>
                  <a:lnTo>
                    <a:pt x="124721" y="27437"/>
                  </a:lnTo>
                  <a:lnTo>
                    <a:pt x="127170" y="22719"/>
                  </a:lnTo>
                  <a:lnTo>
                    <a:pt x="140970" y="14865"/>
                  </a:lnTo>
                  <a:lnTo>
                    <a:pt x="145797" y="10757"/>
                  </a:lnTo>
                  <a:lnTo>
                    <a:pt x="150976" y="8504"/>
                  </a:lnTo>
                  <a:lnTo>
                    <a:pt x="159856" y="6001"/>
                  </a:lnTo>
                  <a:lnTo>
                    <a:pt x="167281" y="2684"/>
                  </a:lnTo>
                  <a:lnTo>
                    <a:pt x="169401" y="2300"/>
                  </a:lnTo>
                  <a:lnTo>
                    <a:pt x="187223" y="3888"/>
                  </a:lnTo>
                  <a:lnTo>
                    <a:pt x="199467" y="4092"/>
                  </a:lnTo>
                  <a:lnTo>
                    <a:pt x="205083" y="955"/>
                  </a:lnTo>
                  <a:lnTo>
                    <a:pt x="208346" y="2011"/>
                  </a:lnTo>
                  <a:lnTo>
                    <a:pt x="208041" y="3130"/>
                  </a:lnTo>
                  <a:lnTo>
                    <a:pt x="207446" y="4092"/>
                  </a:lnTo>
                  <a:lnTo>
                    <a:pt x="207626" y="6024"/>
                  </a:lnTo>
                  <a:lnTo>
                    <a:pt x="209535" y="8864"/>
                  </a:lnTo>
                  <a:lnTo>
                    <a:pt x="211483" y="10796"/>
                  </a:lnTo>
                  <a:lnTo>
                    <a:pt x="217194" y="13566"/>
                  </a:lnTo>
                  <a:lnTo>
                    <a:pt x="225135" y="11234"/>
                  </a:lnTo>
                  <a:lnTo>
                    <a:pt x="226418" y="11493"/>
                  </a:lnTo>
                  <a:lnTo>
                    <a:pt x="228038" y="12142"/>
                  </a:lnTo>
                  <a:lnTo>
                    <a:pt x="230838" y="19629"/>
                  </a:lnTo>
                  <a:lnTo>
                    <a:pt x="233013" y="22266"/>
                  </a:lnTo>
                  <a:lnTo>
                    <a:pt x="235798" y="24057"/>
                  </a:lnTo>
                  <a:lnTo>
                    <a:pt x="238090" y="24409"/>
                  </a:lnTo>
                  <a:lnTo>
                    <a:pt x="239788" y="22539"/>
                  </a:lnTo>
                  <a:lnTo>
                    <a:pt x="241103" y="21788"/>
                  </a:lnTo>
                  <a:lnTo>
                    <a:pt x="243974" y="21468"/>
                  </a:lnTo>
                  <a:lnTo>
                    <a:pt x="248676" y="24034"/>
                  </a:lnTo>
                  <a:lnTo>
                    <a:pt x="250303" y="26678"/>
                  </a:lnTo>
                  <a:lnTo>
                    <a:pt x="258307" y="28720"/>
                  </a:lnTo>
                  <a:lnTo>
                    <a:pt x="265652" y="29745"/>
                  </a:lnTo>
                  <a:lnTo>
                    <a:pt x="268821" y="31982"/>
                  </a:lnTo>
                  <a:lnTo>
                    <a:pt x="279163" y="34220"/>
                  </a:lnTo>
                  <a:lnTo>
                    <a:pt x="283028" y="33876"/>
                  </a:lnTo>
                  <a:lnTo>
                    <a:pt x="289506" y="31528"/>
                  </a:lnTo>
                  <a:lnTo>
                    <a:pt x="302118" y="28955"/>
                  </a:lnTo>
                  <a:lnTo>
                    <a:pt x="310496" y="32546"/>
                  </a:lnTo>
                  <a:lnTo>
                    <a:pt x="312765" y="33015"/>
                  </a:lnTo>
                  <a:lnTo>
                    <a:pt x="314721" y="32702"/>
                  </a:lnTo>
                  <a:lnTo>
                    <a:pt x="317538" y="33688"/>
                  </a:lnTo>
                  <a:lnTo>
                    <a:pt x="320542" y="33156"/>
                  </a:lnTo>
                  <a:lnTo>
                    <a:pt x="329812" y="28916"/>
                  </a:lnTo>
                  <a:lnTo>
                    <a:pt x="332715" y="26506"/>
                  </a:lnTo>
                  <a:lnTo>
                    <a:pt x="335790" y="25888"/>
                  </a:lnTo>
                  <a:lnTo>
                    <a:pt x="338512" y="24441"/>
                  </a:lnTo>
                  <a:lnTo>
                    <a:pt x="345772" y="19707"/>
                  </a:lnTo>
                  <a:lnTo>
                    <a:pt x="347814" y="16914"/>
                  </a:lnTo>
                  <a:close/>
                  <a:moveTo>
                    <a:pt x="6611" y="56837"/>
                  </a:moveTo>
                  <a:lnTo>
                    <a:pt x="1565" y="57721"/>
                  </a:lnTo>
                  <a:lnTo>
                    <a:pt x="0" y="56853"/>
                  </a:lnTo>
                  <a:lnTo>
                    <a:pt x="1581" y="55124"/>
                  </a:lnTo>
                  <a:lnTo>
                    <a:pt x="4522" y="54052"/>
                  </a:lnTo>
                  <a:lnTo>
                    <a:pt x="5476" y="53927"/>
                  </a:lnTo>
                  <a:lnTo>
                    <a:pt x="6767" y="55648"/>
                  </a:lnTo>
                  <a:lnTo>
                    <a:pt x="6611" y="5683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1" name="Freeform: Shape 800">
              <a:extLst>
                <a:ext uri="{FF2B5EF4-FFF2-40B4-BE49-F238E27FC236}">
                  <a16:creationId xmlns:a16="http://schemas.microsoft.com/office/drawing/2014/main" id="{6B4751DE-CDF3-0DF2-897F-EDB3B31F9F0B}"/>
                </a:ext>
              </a:extLst>
            </p:cNvPr>
            <p:cNvSpPr>
              <a:spLocks/>
            </p:cNvSpPr>
            <p:nvPr/>
          </p:nvSpPr>
          <p:spPr>
            <a:xfrm>
              <a:off x="5891669" y="4399993"/>
              <a:ext cx="30307" cy="27984"/>
            </a:xfrm>
            <a:custGeom>
              <a:avLst/>
              <a:gdLst>
                <a:gd name="connsiteX0" fmla="*/ 25246 w 30307"/>
                <a:gd name="connsiteY0" fmla="*/ 3262 h 27984"/>
                <a:gd name="connsiteX1" fmla="*/ 24049 w 30307"/>
                <a:gd name="connsiteY1" fmla="*/ 3481 h 27984"/>
                <a:gd name="connsiteX2" fmla="*/ 24190 w 30307"/>
                <a:gd name="connsiteY2" fmla="*/ 2597 h 27984"/>
                <a:gd name="connsiteX3" fmla="*/ 26287 w 30307"/>
                <a:gd name="connsiteY3" fmla="*/ 1072 h 27984"/>
                <a:gd name="connsiteX4" fmla="*/ 29494 w 30307"/>
                <a:gd name="connsiteY4" fmla="*/ 39 h 27984"/>
                <a:gd name="connsiteX5" fmla="*/ 30308 w 30307"/>
                <a:gd name="connsiteY5" fmla="*/ 0 h 27984"/>
                <a:gd name="connsiteX6" fmla="*/ 29846 w 30307"/>
                <a:gd name="connsiteY6" fmla="*/ 1369 h 27984"/>
                <a:gd name="connsiteX7" fmla="*/ 25246 w 30307"/>
                <a:gd name="connsiteY7" fmla="*/ 3262 h 27984"/>
                <a:gd name="connsiteX8" fmla="*/ 19629 w 30307"/>
                <a:gd name="connsiteY8" fmla="*/ 26443 h 27984"/>
                <a:gd name="connsiteX9" fmla="*/ 16069 w 30307"/>
                <a:gd name="connsiteY9" fmla="*/ 27687 h 27984"/>
                <a:gd name="connsiteX10" fmla="*/ 6791 w 30307"/>
                <a:gd name="connsiteY10" fmla="*/ 27984 h 27984"/>
                <a:gd name="connsiteX11" fmla="*/ 2949 w 30307"/>
                <a:gd name="connsiteY11" fmla="*/ 27531 h 27984"/>
                <a:gd name="connsiteX12" fmla="*/ 0 w 30307"/>
                <a:gd name="connsiteY12" fmla="*/ 27883 h 27984"/>
                <a:gd name="connsiteX13" fmla="*/ 5375 w 30307"/>
                <a:gd name="connsiteY13" fmla="*/ 25168 h 27984"/>
                <a:gd name="connsiteX14" fmla="*/ 6008 w 30307"/>
                <a:gd name="connsiteY14" fmla="*/ 24026 h 27984"/>
                <a:gd name="connsiteX15" fmla="*/ 8293 w 30307"/>
                <a:gd name="connsiteY15" fmla="*/ 23814 h 27984"/>
                <a:gd name="connsiteX16" fmla="*/ 8942 w 30307"/>
                <a:gd name="connsiteY16" fmla="*/ 23470 h 27984"/>
                <a:gd name="connsiteX17" fmla="*/ 9701 w 30307"/>
                <a:gd name="connsiteY17" fmla="*/ 17470 h 27984"/>
                <a:gd name="connsiteX18" fmla="*/ 9404 w 30307"/>
                <a:gd name="connsiteY18" fmla="*/ 16038 h 27984"/>
                <a:gd name="connsiteX19" fmla="*/ 8950 w 30307"/>
                <a:gd name="connsiteY19" fmla="*/ 15248 h 27984"/>
                <a:gd name="connsiteX20" fmla="*/ 8027 w 30307"/>
                <a:gd name="connsiteY20" fmla="*/ 14677 h 27984"/>
                <a:gd name="connsiteX21" fmla="*/ 5954 w 30307"/>
                <a:gd name="connsiteY21" fmla="*/ 13902 h 27984"/>
                <a:gd name="connsiteX22" fmla="*/ 5609 w 30307"/>
                <a:gd name="connsiteY22" fmla="*/ 13488 h 27984"/>
                <a:gd name="connsiteX23" fmla="*/ 6916 w 30307"/>
                <a:gd name="connsiteY23" fmla="*/ 12822 h 27984"/>
                <a:gd name="connsiteX24" fmla="*/ 9701 w 30307"/>
                <a:gd name="connsiteY24" fmla="*/ 12455 h 27984"/>
                <a:gd name="connsiteX25" fmla="*/ 11782 w 30307"/>
                <a:gd name="connsiteY25" fmla="*/ 11735 h 27984"/>
                <a:gd name="connsiteX26" fmla="*/ 16093 w 30307"/>
                <a:gd name="connsiteY26" fmla="*/ 11586 h 27984"/>
                <a:gd name="connsiteX27" fmla="*/ 18189 w 30307"/>
                <a:gd name="connsiteY27" fmla="*/ 10945 h 27984"/>
                <a:gd name="connsiteX28" fmla="*/ 21718 w 30307"/>
                <a:gd name="connsiteY28" fmla="*/ 10765 h 27984"/>
                <a:gd name="connsiteX29" fmla="*/ 19981 w 30307"/>
                <a:gd name="connsiteY29" fmla="*/ 13527 h 27984"/>
                <a:gd name="connsiteX30" fmla="*/ 19167 w 30307"/>
                <a:gd name="connsiteY30" fmla="*/ 14551 h 27984"/>
                <a:gd name="connsiteX31" fmla="*/ 19488 w 30307"/>
                <a:gd name="connsiteY31" fmla="*/ 17031 h 27984"/>
                <a:gd name="connsiteX32" fmla="*/ 19089 w 30307"/>
                <a:gd name="connsiteY32" fmla="*/ 18714 h 27984"/>
                <a:gd name="connsiteX33" fmla="*/ 19551 w 30307"/>
                <a:gd name="connsiteY33" fmla="*/ 20841 h 27984"/>
                <a:gd name="connsiteX34" fmla="*/ 20607 w 30307"/>
                <a:gd name="connsiteY34" fmla="*/ 22242 h 27984"/>
                <a:gd name="connsiteX35" fmla="*/ 19926 w 30307"/>
                <a:gd name="connsiteY35" fmla="*/ 23611 h 27984"/>
                <a:gd name="connsiteX36" fmla="*/ 19825 w 30307"/>
                <a:gd name="connsiteY36" fmla="*/ 25692 h 27984"/>
                <a:gd name="connsiteX37" fmla="*/ 19629 w 30307"/>
                <a:gd name="connsiteY37" fmla="*/ 26443 h 2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0307" h="27984">
                  <a:moveTo>
                    <a:pt x="25246" y="3262"/>
                  </a:moveTo>
                  <a:lnTo>
                    <a:pt x="24049" y="3481"/>
                  </a:lnTo>
                  <a:lnTo>
                    <a:pt x="24190" y="2597"/>
                  </a:lnTo>
                  <a:lnTo>
                    <a:pt x="26287" y="1072"/>
                  </a:lnTo>
                  <a:lnTo>
                    <a:pt x="29494" y="39"/>
                  </a:lnTo>
                  <a:lnTo>
                    <a:pt x="30308" y="0"/>
                  </a:lnTo>
                  <a:lnTo>
                    <a:pt x="29846" y="1369"/>
                  </a:lnTo>
                  <a:lnTo>
                    <a:pt x="25246" y="3262"/>
                  </a:lnTo>
                  <a:close/>
                  <a:moveTo>
                    <a:pt x="19629" y="26443"/>
                  </a:moveTo>
                  <a:lnTo>
                    <a:pt x="16069" y="27687"/>
                  </a:lnTo>
                  <a:lnTo>
                    <a:pt x="6791" y="27984"/>
                  </a:lnTo>
                  <a:lnTo>
                    <a:pt x="2949" y="27531"/>
                  </a:lnTo>
                  <a:lnTo>
                    <a:pt x="0" y="27883"/>
                  </a:lnTo>
                  <a:lnTo>
                    <a:pt x="5375" y="25168"/>
                  </a:lnTo>
                  <a:lnTo>
                    <a:pt x="6008" y="24026"/>
                  </a:lnTo>
                  <a:lnTo>
                    <a:pt x="8293" y="23814"/>
                  </a:lnTo>
                  <a:lnTo>
                    <a:pt x="8942" y="23470"/>
                  </a:lnTo>
                  <a:lnTo>
                    <a:pt x="9701" y="17470"/>
                  </a:lnTo>
                  <a:lnTo>
                    <a:pt x="9404" y="16038"/>
                  </a:lnTo>
                  <a:lnTo>
                    <a:pt x="8950" y="15248"/>
                  </a:lnTo>
                  <a:lnTo>
                    <a:pt x="8027" y="14677"/>
                  </a:lnTo>
                  <a:lnTo>
                    <a:pt x="5954" y="13902"/>
                  </a:lnTo>
                  <a:lnTo>
                    <a:pt x="5609" y="13488"/>
                  </a:lnTo>
                  <a:lnTo>
                    <a:pt x="6916" y="12822"/>
                  </a:lnTo>
                  <a:lnTo>
                    <a:pt x="9701" y="12455"/>
                  </a:lnTo>
                  <a:lnTo>
                    <a:pt x="11782" y="11735"/>
                  </a:lnTo>
                  <a:lnTo>
                    <a:pt x="16093" y="11586"/>
                  </a:lnTo>
                  <a:lnTo>
                    <a:pt x="18189" y="10945"/>
                  </a:lnTo>
                  <a:lnTo>
                    <a:pt x="21718" y="10765"/>
                  </a:lnTo>
                  <a:lnTo>
                    <a:pt x="19981" y="13527"/>
                  </a:lnTo>
                  <a:lnTo>
                    <a:pt x="19167" y="14551"/>
                  </a:lnTo>
                  <a:lnTo>
                    <a:pt x="19488" y="17031"/>
                  </a:lnTo>
                  <a:lnTo>
                    <a:pt x="19089" y="18714"/>
                  </a:lnTo>
                  <a:lnTo>
                    <a:pt x="19551" y="20841"/>
                  </a:lnTo>
                  <a:lnTo>
                    <a:pt x="20607" y="22242"/>
                  </a:lnTo>
                  <a:lnTo>
                    <a:pt x="19926" y="23611"/>
                  </a:lnTo>
                  <a:lnTo>
                    <a:pt x="19825" y="25692"/>
                  </a:lnTo>
                  <a:lnTo>
                    <a:pt x="19629" y="2644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2" name="Freeform: Shape 801">
              <a:extLst>
                <a:ext uri="{FF2B5EF4-FFF2-40B4-BE49-F238E27FC236}">
                  <a16:creationId xmlns:a16="http://schemas.microsoft.com/office/drawing/2014/main" id="{CCB3C8E4-8D0E-3C1D-919E-E095EC033161}"/>
                </a:ext>
              </a:extLst>
            </p:cNvPr>
            <p:cNvSpPr>
              <a:spLocks/>
            </p:cNvSpPr>
            <p:nvPr/>
          </p:nvSpPr>
          <p:spPr>
            <a:xfrm>
              <a:off x="11121705" y="4781690"/>
              <a:ext cx="64504" cy="54365"/>
            </a:xfrm>
            <a:custGeom>
              <a:avLst/>
              <a:gdLst>
                <a:gd name="connsiteX0" fmla="*/ 21968 w 64504"/>
                <a:gd name="connsiteY0" fmla="*/ 540 h 54365"/>
                <a:gd name="connsiteX1" fmla="*/ 21843 w 64504"/>
                <a:gd name="connsiteY1" fmla="*/ 548 h 54365"/>
                <a:gd name="connsiteX2" fmla="*/ 21647 w 64504"/>
                <a:gd name="connsiteY2" fmla="*/ 446 h 54365"/>
                <a:gd name="connsiteX3" fmla="*/ 21577 w 64504"/>
                <a:gd name="connsiteY3" fmla="*/ 219 h 54365"/>
                <a:gd name="connsiteX4" fmla="*/ 21647 w 64504"/>
                <a:gd name="connsiteY4" fmla="*/ 0 h 54365"/>
                <a:gd name="connsiteX5" fmla="*/ 22179 w 64504"/>
                <a:gd name="connsiteY5" fmla="*/ 360 h 54365"/>
                <a:gd name="connsiteX6" fmla="*/ 21968 w 64504"/>
                <a:gd name="connsiteY6" fmla="*/ 540 h 54365"/>
                <a:gd name="connsiteX7" fmla="*/ 368 w 64504"/>
                <a:gd name="connsiteY7" fmla="*/ 4233 h 54365"/>
                <a:gd name="connsiteX8" fmla="*/ 243 w 64504"/>
                <a:gd name="connsiteY8" fmla="*/ 4373 h 54365"/>
                <a:gd name="connsiteX9" fmla="*/ 78 w 64504"/>
                <a:gd name="connsiteY9" fmla="*/ 4303 h 54365"/>
                <a:gd name="connsiteX10" fmla="*/ 0 w 64504"/>
                <a:gd name="connsiteY10" fmla="*/ 4076 h 54365"/>
                <a:gd name="connsiteX11" fmla="*/ 234 w 64504"/>
                <a:gd name="connsiteY11" fmla="*/ 3755 h 54365"/>
                <a:gd name="connsiteX12" fmla="*/ 368 w 64504"/>
                <a:gd name="connsiteY12" fmla="*/ 4233 h 54365"/>
                <a:gd name="connsiteX13" fmla="*/ 52839 w 64504"/>
                <a:gd name="connsiteY13" fmla="*/ 30441 h 54365"/>
                <a:gd name="connsiteX14" fmla="*/ 52706 w 64504"/>
                <a:gd name="connsiteY14" fmla="*/ 30637 h 54365"/>
                <a:gd name="connsiteX15" fmla="*/ 52550 w 64504"/>
                <a:gd name="connsiteY15" fmla="*/ 30566 h 54365"/>
                <a:gd name="connsiteX16" fmla="*/ 52550 w 64504"/>
                <a:gd name="connsiteY16" fmla="*/ 30277 h 54365"/>
                <a:gd name="connsiteX17" fmla="*/ 52839 w 64504"/>
                <a:gd name="connsiteY17" fmla="*/ 30441 h 54365"/>
                <a:gd name="connsiteX18" fmla="*/ 64269 w 64504"/>
                <a:gd name="connsiteY18" fmla="*/ 54209 h 54365"/>
                <a:gd name="connsiteX19" fmla="*/ 64074 w 64504"/>
                <a:gd name="connsiteY19" fmla="*/ 54365 h 54365"/>
                <a:gd name="connsiteX20" fmla="*/ 63839 w 64504"/>
                <a:gd name="connsiteY20" fmla="*/ 52253 h 54365"/>
                <a:gd name="connsiteX21" fmla="*/ 64191 w 64504"/>
                <a:gd name="connsiteY21" fmla="*/ 52613 h 54365"/>
                <a:gd name="connsiteX22" fmla="*/ 64340 w 64504"/>
                <a:gd name="connsiteY22" fmla="*/ 52840 h 54365"/>
                <a:gd name="connsiteX23" fmla="*/ 64473 w 64504"/>
                <a:gd name="connsiteY23" fmla="*/ 53121 h 54365"/>
                <a:gd name="connsiteX24" fmla="*/ 64504 w 64504"/>
                <a:gd name="connsiteY24" fmla="*/ 53418 h 54365"/>
                <a:gd name="connsiteX25" fmla="*/ 64488 w 64504"/>
                <a:gd name="connsiteY25" fmla="*/ 53747 h 54365"/>
                <a:gd name="connsiteX26" fmla="*/ 64410 w 64504"/>
                <a:gd name="connsiteY26" fmla="*/ 53966 h 54365"/>
                <a:gd name="connsiteX27" fmla="*/ 64269 w 64504"/>
                <a:gd name="connsiteY27" fmla="*/ 54209 h 54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4504" h="54365">
                  <a:moveTo>
                    <a:pt x="21968" y="540"/>
                  </a:moveTo>
                  <a:lnTo>
                    <a:pt x="21843" y="548"/>
                  </a:lnTo>
                  <a:lnTo>
                    <a:pt x="21647" y="446"/>
                  </a:lnTo>
                  <a:lnTo>
                    <a:pt x="21577" y="219"/>
                  </a:lnTo>
                  <a:lnTo>
                    <a:pt x="21647" y="0"/>
                  </a:lnTo>
                  <a:lnTo>
                    <a:pt x="22179" y="360"/>
                  </a:lnTo>
                  <a:lnTo>
                    <a:pt x="21968" y="540"/>
                  </a:lnTo>
                  <a:close/>
                  <a:moveTo>
                    <a:pt x="368" y="4233"/>
                  </a:moveTo>
                  <a:lnTo>
                    <a:pt x="243" y="4373"/>
                  </a:lnTo>
                  <a:lnTo>
                    <a:pt x="78" y="4303"/>
                  </a:lnTo>
                  <a:lnTo>
                    <a:pt x="0" y="4076"/>
                  </a:lnTo>
                  <a:lnTo>
                    <a:pt x="234" y="3755"/>
                  </a:lnTo>
                  <a:lnTo>
                    <a:pt x="368" y="4233"/>
                  </a:lnTo>
                  <a:close/>
                  <a:moveTo>
                    <a:pt x="52839" y="30441"/>
                  </a:moveTo>
                  <a:lnTo>
                    <a:pt x="52706" y="30637"/>
                  </a:lnTo>
                  <a:lnTo>
                    <a:pt x="52550" y="30566"/>
                  </a:lnTo>
                  <a:lnTo>
                    <a:pt x="52550" y="30277"/>
                  </a:lnTo>
                  <a:lnTo>
                    <a:pt x="52839" y="30441"/>
                  </a:lnTo>
                  <a:close/>
                  <a:moveTo>
                    <a:pt x="64269" y="54209"/>
                  </a:moveTo>
                  <a:lnTo>
                    <a:pt x="64074" y="54365"/>
                  </a:lnTo>
                  <a:lnTo>
                    <a:pt x="63839" y="52253"/>
                  </a:lnTo>
                  <a:lnTo>
                    <a:pt x="64191" y="52613"/>
                  </a:lnTo>
                  <a:lnTo>
                    <a:pt x="64340" y="52840"/>
                  </a:lnTo>
                  <a:lnTo>
                    <a:pt x="64473" y="53121"/>
                  </a:lnTo>
                  <a:lnTo>
                    <a:pt x="64504" y="53418"/>
                  </a:lnTo>
                  <a:lnTo>
                    <a:pt x="64488" y="53747"/>
                  </a:lnTo>
                  <a:lnTo>
                    <a:pt x="64410" y="53966"/>
                  </a:lnTo>
                  <a:lnTo>
                    <a:pt x="64269" y="5420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3" name="Freeform: Shape 802">
              <a:extLst>
                <a:ext uri="{FF2B5EF4-FFF2-40B4-BE49-F238E27FC236}">
                  <a16:creationId xmlns:a16="http://schemas.microsoft.com/office/drawing/2014/main" id="{2073C183-B4C3-3B7C-6391-F6FC94CFD52C}"/>
                </a:ext>
              </a:extLst>
            </p:cNvPr>
            <p:cNvSpPr>
              <a:spLocks/>
            </p:cNvSpPr>
            <p:nvPr/>
          </p:nvSpPr>
          <p:spPr>
            <a:xfrm>
              <a:off x="9848058" y="4078324"/>
              <a:ext cx="79986" cy="79853"/>
            </a:xfrm>
            <a:custGeom>
              <a:avLst/>
              <a:gdLst>
                <a:gd name="connsiteX0" fmla="*/ 59763 w 79986"/>
                <a:gd name="connsiteY0" fmla="*/ 63456 h 79853"/>
                <a:gd name="connsiteX1" fmla="*/ 58402 w 79986"/>
                <a:gd name="connsiteY1" fmla="*/ 66226 h 79853"/>
                <a:gd name="connsiteX2" fmla="*/ 57307 w 79986"/>
                <a:gd name="connsiteY2" fmla="*/ 69152 h 79853"/>
                <a:gd name="connsiteX3" fmla="*/ 56868 w 79986"/>
                <a:gd name="connsiteY3" fmla="*/ 71913 h 79853"/>
                <a:gd name="connsiteX4" fmla="*/ 56892 w 79986"/>
                <a:gd name="connsiteY4" fmla="*/ 74753 h 79853"/>
                <a:gd name="connsiteX5" fmla="*/ 56579 w 79986"/>
                <a:gd name="connsiteY5" fmla="*/ 77319 h 79853"/>
                <a:gd name="connsiteX6" fmla="*/ 56047 w 79986"/>
                <a:gd name="connsiteY6" fmla="*/ 79854 h 79853"/>
                <a:gd name="connsiteX7" fmla="*/ 53919 w 79986"/>
                <a:gd name="connsiteY7" fmla="*/ 79126 h 79853"/>
                <a:gd name="connsiteX8" fmla="*/ 52769 w 79986"/>
                <a:gd name="connsiteY8" fmla="*/ 77311 h 79853"/>
                <a:gd name="connsiteX9" fmla="*/ 52503 w 79986"/>
                <a:gd name="connsiteY9" fmla="*/ 74331 h 79853"/>
                <a:gd name="connsiteX10" fmla="*/ 50962 w 79986"/>
                <a:gd name="connsiteY10" fmla="*/ 70732 h 79853"/>
                <a:gd name="connsiteX11" fmla="*/ 50383 w 79986"/>
                <a:gd name="connsiteY11" fmla="*/ 69699 h 79853"/>
                <a:gd name="connsiteX12" fmla="*/ 48153 w 79986"/>
                <a:gd name="connsiteY12" fmla="*/ 67681 h 79853"/>
                <a:gd name="connsiteX13" fmla="*/ 46127 w 79986"/>
                <a:gd name="connsiteY13" fmla="*/ 66679 h 79853"/>
                <a:gd name="connsiteX14" fmla="*/ 44562 w 79986"/>
                <a:gd name="connsiteY14" fmla="*/ 65185 h 79853"/>
                <a:gd name="connsiteX15" fmla="*/ 44766 w 79986"/>
                <a:gd name="connsiteY15" fmla="*/ 65310 h 79853"/>
                <a:gd name="connsiteX16" fmla="*/ 43608 w 79986"/>
                <a:gd name="connsiteY16" fmla="*/ 63299 h 79853"/>
                <a:gd name="connsiteX17" fmla="*/ 42731 w 79986"/>
                <a:gd name="connsiteY17" fmla="*/ 61164 h 79853"/>
                <a:gd name="connsiteX18" fmla="*/ 40925 w 79986"/>
                <a:gd name="connsiteY18" fmla="*/ 55077 h 79853"/>
                <a:gd name="connsiteX19" fmla="*/ 40299 w 79986"/>
                <a:gd name="connsiteY19" fmla="*/ 53606 h 79853"/>
                <a:gd name="connsiteX20" fmla="*/ 39461 w 79986"/>
                <a:gd name="connsiteY20" fmla="*/ 52261 h 79853"/>
                <a:gd name="connsiteX21" fmla="*/ 39227 w 79986"/>
                <a:gd name="connsiteY21" fmla="*/ 50931 h 79853"/>
                <a:gd name="connsiteX22" fmla="*/ 39508 w 79986"/>
                <a:gd name="connsiteY22" fmla="*/ 49452 h 79853"/>
                <a:gd name="connsiteX23" fmla="*/ 40299 w 79986"/>
                <a:gd name="connsiteY23" fmla="*/ 47238 h 79853"/>
                <a:gd name="connsiteX24" fmla="*/ 40776 w 79986"/>
                <a:gd name="connsiteY24" fmla="*/ 45008 h 79853"/>
                <a:gd name="connsiteX25" fmla="*/ 40393 w 79986"/>
                <a:gd name="connsiteY25" fmla="*/ 41973 h 79853"/>
                <a:gd name="connsiteX26" fmla="*/ 40541 w 79986"/>
                <a:gd name="connsiteY26" fmla="*/ 38969 h 79853"/>
                <a:gd name="connsiteX27" fmla="*/ 41128 w 79986"/>
                <a:gd name="connsiteY27" fmla="*/ 37631 h 79853"/>
                <a:gd name="connsiteX28" fmla="*/ 51463 w 79986"/>
                <a:gd name="connsiteY28" fmla="*/ 19230 h 79853"/>
                <a:gd name="connsiteX29" fmla="*/ 54263 w 79986"/>
                <a:gd name="connsiteY29" fmla="*/ 15295 h 79853"/>
                <a:gd name="connsiteX30" fmla="*/ 55992 w 79986"/>
                <a:gd name="connsiteY30" fmla="*/ 13362 h 79853"/>
                <a:gd name="connsiteX31" fmla="*/ 57439 w 79986"/>
                <a:gd name="connsiteY31" fmla="*/ 11180 h 79853"/>
                <a:gd name="connsiteX32" fmla="*/ 58809 w 79986"/>
                <a:gd name="connsiteY32" fmla="*/ 8418 h 79853"/>
                <a:gd name="connsiteX33" fmla="*/ 60491 w 79986"/>
                <a:gd name="connsiteY33" fmla="*/ 5891 h 79853"/>
                <a:gd name="connsiteX34" fmla="*/ 61688 w 79986"/>
                <a:gd name="connsiteY34" fmla="*/ 5109 h 79853"/>
                <a:gd name="connsiteX35" fmla="*/ 67626 w 79986"/>
                <a:gd name="connsiteY35" fmla="*/ 2840 h 79853"/>
                <a:gd name="connsiteX36" fmla="*/ 69464 w 79986"/>
                <a:gd name="connsiteY36" fmla="*/ 673 h 79853"/>
                <a:gd name="connsiteX37" fmla="*/ 70943 w 79986"/>
                <a:gd name="connsiteY37" fmla="*/ 0 h 79853"/>
                <a:gd name="connsiteX38" fmla="*/ 72625 w 79986"/>
                <a:gd name="connsiteY38" fmla="*/ 39 h 79853"/>
                <a:gd name="connsiteX39" fmla="*/ 73712 w 79986"/>
                <a:gd name="connsiteY39" fmla="*/ 1072 h 79853"/>
                <a:gd name="connsiteX40" fmla="*/ 74683 w 79986"/>
                <a:gd name="connsiteY40" fmla="*/ 2300 h 79853"/>
                <a:gd name="connsiteX41" fmla="*/ 75700 w 79986"/>
                <a:gd name="connsiteY41" fmla="*/ 2957 h 79853"/>
                <a:gd name="connsiteX42" fmla="*/ 78320 w 79986"/>
                <a:gd name="connsiteY42" fmla="*/ 4154 h 79853"/>
                <a:gd name="connsiteX43" fmla="*/ 79471 w 79986"/>
                <a:gd name="connsiteY43" fmla="*/ 5312 h 79853"/>
                <a:gd name="connsiteX44" fmla="*/ 79987 w 79986"/>
                <a:gd name="connsiteY44" fmla="*/ 7299 h 79853"/>
                <a:gd name="connsiteX45" fmla="*/ 78391 w 79986"/>
                <a:gd name="connsiteY45" fmla="*/ 9193 h 79853"/>
                <a:gd name="connsiteX46" fmla="*/ 77593 w 79986"/>
                <a:gd name="connsiteY46" fmla="*/ 10898 h 79853"/>
                <a:gd name="connsiteX47" fmla="*/ 77444 w 79986"/>
                <a:gd name="connsiteY47" fmla="*/ 12776 h 79853"/>
                <a:gd name="connsiteX48" fmla="*/ 77726 w 79986"/>
                <a:gd name="connsiteY48" fmla="*/ 15318 h 79853"/>
                <a:gd name="connsiteX49" fmla="*/ 77765 w 79986"/>
                <a:gd name="connsiteY49" fmla="*/ 17869 h 79853"/>
                <a:gd name="connsiteX50" fmla="*/ 75762 w 79986"/>
                <a:gd name="connsiteY50" fmla="*/ 23838 h 79853"/>
                <a:gd name="connsiteX51" fmla="*/ 73626 w 79986"/>
                <a:gd name="connsiteY51" fmla="*/ 27554 h 79853"/>
                <a:gd name="connsiteX52" fmla="*/ 73047 w 79986"/>
                <a:gd name="connsiteY52" fmla="*/ 29401 h 79853"/>
                <a:gd name="connsiteX53" fmla="*/ 72398 w 79986"/>
                <a:gd name="connsiteY53" fmla="*/ 33985 h 79853"/>
                <a:gd name="connsiteX54" fmla="*/ 71139 w 79986"/>
                <a:gd name="connsiteY54" fmla="*/ 38577 h 79853"/>
                <a:gd name="connsiteX55" fmla="*/ 70067 w 79986"/>
                <a:gd name="connsiteY55" fmla="*/ 44390 h 79853"/>
                <a:gd name="connsiteX56" fmla="*/ 68314 w 79986"/>
                <a:gd name="connsiteY56" fmla="*/ 50375 h 79853"/>
                <a:gd name="connsiteX57" fmla="*/ 67320 w 79986"/>
                <a:gd name="connsiteY57" fmla="*/ 52871 h 79853"/>
                <a:gd name="connsiteX58" fmla="*/ 66085 w 79986"/>
                <a:gd name="connsiteY58" fmla="*/ 55257 h 79853"/>
                <a:gd name="connsiteX59" fmla="*/ 63127 w 79986"/>
                <a:gd name="connsiteY59" fmla="*/ 59763 h 79853"/>
                <a:gd name="connsiteX60" fmla="*/ 59763 w 79986"/>
                <a:gd name="connsiteY60" fmla="*/ 63456 h 79853"/>
                <a:gd name="connsiteX61" fmla="*/ 2644 w 79986"/>
                <a:gd name="connsiteY61" fmla="*/ 18158 h 79853"/>
                <a:gd name="connsiteX62" fmla="*/ 3599 w 79986"/>
                <a:gd name="connsiteY62" fmla="*/ 19754 h 79853"/>
                <a:gd name="connsiteX63" fmla="*/ 3192 w 79986"/>
                <a:gd name="connsiteY63" fmla="*/ 20740 h 79853"/>
                <a:gd name="connsiteX64" fmla="*/ 172 w 79986"/>
                <a:gd name="connsiteY64" fmla="*/ 20216 h 79853"/>
                <a:gd name="connsiteX65" fmla="*/ 0 w 79986"/>
                <a:gd name="connsiteY65" fmla="*/ 19253 h 79853"/>
                <a:gd name="connsiteX66" fmla="*/ 1142 w 79986"/>
                <a:gd name="connsiteY66" fmla="*/ 19426 h 79853"/>
                <a:gd name="connsiteX67" fmla="*/ 2644 w 79986"/>
                <a:gd name="connsiteY67" fmla="*/ 18158 h 7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79986" h="79853">
                  <a:moveTo>
                    <a:pt x="59763" y="63456"/>
                  </a:moveTo>
                  <a:lnTo>
                    <a:pt x="58402" y="66226"/>
                  </a:lnTo>
                  <a:lnTo>
                    <a:pt x="57307" y="69152"/>
                  </a:lnTo>
                  <a:lnTo>
                    <a:pt x="56868" y="71913"/>
                  </a:lnTo>
                  <a:lnTo>
                    <a:pt x="56892" y="74753"/>
                  </a:lnTo>
                  <a:lnTo>
                    <a:pt x="56579" y="77319"/>
                  </a:lnTo>
                  <a:lnTo>
                    <a:pt x="56047" y="79854"/>
                  </a:lnTo>
                  <a:lnTo>
                    <a:pt x="53919" y="79126"/>
                  </a:lnTo>
                  <a:lnTo>
                    <a:pt x="52769" y="77311"/>
                  </a:lnTo>
                  <a:lnTo>
                    <a:pt x="52503" y="74331"/>
                  </a:lnTo>
                  <a:lnTo>
                    <a:pt x="50962" y="70732"/>
                  </a:lnTo>
                  <a:lnTo>
                    <a:pt x="50383" y="69699"/>
                  </a:lnTo>
                  <a:lnTo>
                    <a:pt x="48153" y="67681"/>
                  </a:lnTo>
                  <a:lnTo>
                    <a:pt x="46127" y="66679"/>
                  </a:lnTo>
                  <a:lnTo>
                    <a:pt x="44562" y="65185"/>
                  </a:lnTo>
                  <a:lnTo>
                    <a:pt x="44766" y="65310"/>
                  </a:lnTo>
                  <a:lnTo>
                    <a:pt x="43608" y="63299"/>
                  </a:lnTo>
                  <a:lnTo>
                    <a:pt x="42731" y="61164"/>
                  </a:lnTo>
                  <a:lnTo>
                    <a:pt x="40925" y="55077"/>
                  </a:lnTo>
                  <a:lnTo>
                    <a:pt x="40299" y="53606"/>
                  </a:lnTo>
                  <a:lnTo>
                    <a:pt x="39461" y="52261"/>
                  </a:lnTo>
                  <a:lnTo>
                    <a:pt x="39227" y="50931"/>
                  </a:lnTo>
                  <a:lnTo>
                    <a:pt x="39508" y="49452"/>
                  </a:lnTo>
                  <a:lnTo>
                    <a:pt x="40299" y="47238"/>
                  </a:lnTo>
                  <a:lnTo>
                    <a:pt x="40776" y="45008"/>
                  </a:lnTo>
                  <a:lnTo>
                    <a:pt x="40393" y="41973"/>
                  </a:lnTo>
                  <a:lnTo>
                    <a:pt x="40541" y="38969"/>
                  </a:lnTo>
                  <a:lnTo>
                    <a:pt x="41128" y="37631"/>
                  </a:lnTo>
                  <a:lnTo>
                    <a:pt x="51463" y="19230"/>
                  </a:lnTo>
                  <a:lnTo>
                    <a:pt x="54263" y="15295"/>
                  </a:lnTo>
                  <a:lnTo>
                    <a:pt x="55992" y="13362"/>
                  </a:lnTo>
                  <a:lnTo>
                    <a:pt x="57439" y="11180"/>
                  </a:lnTo>
                  <a:lnTo>
                    <a:pt x="58809" y="8418"/>
                  </a:lnTo>
                  <a:lnTo>
                    <a:pt x="60491" y="5891"/>
                  </a:lnTo>
                  <a:lnTo>
                    <a:pt x="61688" y="5109"/>
                  </a:lnTo>
                  <a:lnTo>
                    <a:pt x="67626" y="2840"/>
                  </a:lnTo>
                  <a:lnTo>
                    <a:pt x="69464" y="673"/>
                  </a:lnTo>
                  <a:lnTo>
                    <a:pt x="70943" y="0"/>
                  </a:lnTo>
                  <a:lnTo>
                    <a:pt x="72625" y="39"/>
                  </a:lnTo>
                  <a:lnTo>
                    <a:pt x="73712" y="1072"/>
                  </a:lnTo>
                  <a:lnTo>
                    <a:pt x="74683" y="2300"/>
                  </a:lnTo>
                  <a:lnTo>
                    <a:pt x="75700" y="2957"/>
                  </a:lnTo>
                  <a:lnTo>
                    <a:pt x="78320" y="4154"/>
                  </a:lnTo>
                  <a:lnTo>
                    <a:pt x="79471" y="5312"/>
                  </a:lnTo>
                  <a:lnTo>
                    <a:pt x="79987" y="7299"/>
                  </a:lnTo>
                  <a:lnTo>
                    <a:pt x="78391" y="9193"/>
                  </a:lnTo>
                  <a:lnTo>
                    <a:pt x="77593" y="10898"/>
                  </a:lnTo>
                  <a:lnTo>
                    <a:pt x="77444" y="12776"/>
                  </a:lnTo>
                  <a:lnTo>
                    <a:pt x="77726" y="15318"/>
                  </a:lnTo>
                  <a:lnTo>
                    <a:pt x="77765" y="17869"/>
                  </a:lnTo>
                  <a:lnTo>
                    <a:pt x="75762" y="23838"/>
                  </a:lnTo>
                  <a:lnTo>
                    <a:pt x="73626" y="27554"/>
                  </a:lnTo>
                  <a:lnTo>
                    <a:pt x="73047" y="29401"/>
                  </a:lnTo>
                  <a:lnTo>
                    <a:pt x="72398" y="33985"/>
                  </a:lnTo>
                  <a:lnTo>
                    <a:pt x="71139" y="38577"/>
                  </a:lnTo>
                  <a:lnTo>
                    <a:pt x="70067" y="44390"/>
                  </a:lnTo>
                  <a:lnTo>
                    <a:pt x="68314" y="50375"/>
                  </a:lnTo>
                  <a:lnTo>
                    <a:pt x="67320" y="52871"/>
                  </a:lnTo>
                  <a:lnTo>
                    <a:pt x="66085" y="55257"/>
                  </a:lnTo>
                  <a:lnTo>
                    <a:pt x="63127" y="59763"/>
                  </a:lnTo>
                  <a:lnTo>
                    <a:pt x="59763" y="63456"/>
                  </a:lnTo>
                  <a:close/>
                  <a:moveTo>
                    <a:pt x="2644" y="18158"/>
                  </a:moveTo>
                  <a:lnTo>
                    <a:pt x="3599" y="19754"/>
                  </a:lnTo>
                  <a:lnTo>
                    <a:pt x="3192" y="20740"/>
                  </a:lnTo>
                  <a:lnTo>
                    <a:pt x="172" y="20216"/>
                  </a:lnTo>
                  <a:lnTo>
                    <a:pt x="0" y="19253"/>
                  </a:lnTo>
                  <a:lnTo>
                    <a:pt x="1142" y="19426"/>
                  </a:lnTo>
                  <a:lnTo>
                    <a:pt x="2644" y="1815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4" name="Freeform: Shape 803">
              <a:extLst>
                <a:ext uri="{FF2B5EF4-FFF2-40B4-BE49-F238E27FC236}">
                  <a16:creationId xmlns:a16="http://schemas.microsoft.com/office/drawing/2014/main" id="{6AC6FDA8-DDB0-27EC-4BC9-1C994147E4A5}"/>
                </a:ext>
              </a:extLst>
            </p:cNvPr>
            <p:cNvSpPr>
              <a:spLocks/>
            </p:cNvSpPr>
            <p:nvPr/>
          </p:nvSpPr>
          <p:spPr>
            <a:xfrm>
              <a:off x="7894773" y="4670378"/>
              <a:ext cx="244568" cy="235618"/>
            </a:xfrm>
            <a:custGeom>
              <a:avLst/>
              <a:gdLst>
                <a:gd name="connsiteX0" fmla="*/ 228045 w 244568"/>
                <a:gd name="connsiteY0" fmla="*/ 152807 h 235618"/>
                <a:gd name="connsiteX1" fmla="*/ 226856 w 244568"/>
                <a:gd name="connsiteY1" fmla="*/ 153097 h 235618"/>
                <a:gd name="connsiteX2" fmla="*/ 226394 w 244568"/>
                <a:gd name="connsiteY2" fmla="*/ 152815 h 235618"/>
                <a:gd name="connsiteX3" fmla="*/ 225667 w 244568"/>
                <a:gd name="connsiteY3" fmla="*/ 151892 h 235618"/>
                <a:gd name="connsiteX4" fmla="*/ 226934 w 244568"/>
                <a:gd name="connsiteY4" fmla="*/ 151110 h 235618"/>
                <a:gd name="connsiteX5" fmla="*/ 228163 w 244568"/>
                <a:gd name="connsiteY5" fmla="*/ 149592 h 235618"/>
                <a:gd name="connsiteX6" fmla="*/ 231018 w 244568"/>
                <a:gd name="connsiteY6" fmla="*/ 147362 h 235618"/>
                <a:gd name="connsiteX7" fmla="*/ 231996 w 244568"/>
                <a:gd name="connsiteY7" fmla="*/ 145892 h 235618"/>
                <a:gd name="connsiteX8" fmla="*/ 232348 w 244568"/>
                <a:gd name="connsiteY8" fmla="*/ 145579 h 235618"/>
                <a:gd name="connsiteX9" fmla="*/ 232145 w 244568"/>
                <a:gd name="connsiteY9" fmla="*/ 147315 h 235618"/>
                <a:gd name="connsiteX10" fmla="*/ 230533 w 244568"/>
                <a:gd name="connsiteY10" fmla="*/ 151110 h 235618"/>
                <a:gd name="connsiteX11" fmla="*/ 229156 w 244568"/>
                <a:gd name="connsiteY11" fmla="*/ 151360 h 235618"/>
                <a:gd name="connsiteX12" fmla="*/ 228045 w 244568"/>
                <a:gd name="connsiteY12" fmla="*/ 152807 h 235618"/>
                <a:gd name="connsiteX13" fmla="*/ 223328 w 244568"/>
                <a:gd name="connsiteY13" fmla="*/ 113182 h 235618"/>
                <a:gd name="connsiteX14" fmla="*/ 225010 w 244568"/>
                <a:gd name="connsiteY14" fmla="*/ 117852 h 235618"/>
                <a:gd name="connsiteX15" fmla="*/ 224799 w 244568"/>
                <a:gd name="connsiteY15" fmla="*/ 118729 h 235618"/>
                <a:gd name="connsiteX16" fmla="*/ 223610 w 244568"/>
                <a:gd name="connsiteY16" fmla="*/ 119261 h 235618"/>
                <a:gd name="connsiteX17" fmla="*/ 222991 w 244568"/>
                <a:gd name="connsiteY17" fmla="*/ 119307 h 235618"/>
                <a:gd name="connsiteX18" fmla="*/ 222256 w 244568"/>
                <a:gd name="connsiteY18" fmla="*/ 118557 h 235618"/>
                <a:gd name="connsiteX19" fmla="*/ 221740 w 244568"/>
                <a:gd name="connsiteY19" fmla="*/ 116984 h 235618"/>
                <a:gd name="connsiteX20" fmla="*/ 220840 w 244568"/>
                <a:gd name="connsiteY20" fmla="*/ 117359 h 235618"/>
                <a:gd name="connsiteX21" fmla="*/ 219307 w 244568"/>
                <a:gd name="connsiteY21" fmla="*/ 115474 h 235618"/>
                <a:gd name="connsiteX22" fmla="*/ 217789 w 244568"/>
                <a:gd name="connsiteY22" fmla="*/ 115380 h 235618"/>
                <a:gd name="connsiteX23" fmla="*/ 216443 w 244568"/>
                <a:gd name="connsiteY23" fmla="*/ 113135 h 235618"/>
                <a:gd name="connsiteX24" fmla="*/ 216968 w 244568"/>
                <a:gd name="connsiteY24" fmla="*/ 111179 h 235618"/>
                <a:gd name="connsiteX25" fmla="*/ 216662 w 244568"/>
                <a:gd name="connsiteY25" fmla="*/ 107838 h 235618"/>
                <a:gd name="connsiteX26" fmla="*/ 218297 w 244568"/>
                <a:gd name="connsiteY26" fmla="*/ 106133 h 235618"/>
                <a:gd name="connsiteX27" fmla="*/ 219220 w 244568"/>
                <a:gd name="connsiteY27" fmla="*/ 103254 h 235618"/>
                <a:gd name="connsiteX28" fmla="*/ 220285 w 244568"/>
                <a:gd name="connsiteY28" fmla="*/ 105217 h 235618"/>
                <a:gd name="connsiteX29" fmla="*/ 220527 w 244568"/>
                <a:gd name="connsiteY29" fmla="*/ 108284 h 235618"/>
                <a:gd name="connsiteX30" fmla="*/ 221959 w 244568"/>
                <a:gd name="connsiteY30" fmla="*/ 111883 h 235618"/>
                <a:gd name="connsiteX31" fmla="*/ 223156 w 244568"/>
                <a:gd name="connsiteY31" fmla="*/ 112994 h 235618"/>
                <a:gd name="connsiteX32" fmla="*/ 223328 w 244568"/>
                <a:gd name="connsiteY32" fmla="*/ 113182 h 235618"/>
                <a:gd name="connsiteX33" fmla="*/ 231417 w 244568"/>
                <a:gd name="connsiteY33" fmla="*/ 85385 h 235618"/>
                <a:gd name="connsiteX34" fmla="*/ 231551 w 244568"/>
                <a:gd name="connsiteY34" fmla="*/ 86488 h 235618"/>
                <a:gd name="connsiteX35" fmla="*/ 231214 w 244568"/>
                <a:gd name="connsiteY35" fmla="*/ 87529 h 235618"/>
                <a:gd name="connsiteX36" fmla="*/ 231284 w 244568"/>
                <a:gd name="connsiteY36" fmla="*/ 90838 h 235618"/>
                <a:gd name="connsiteX37" fmla="*/ 231151 w 244568"/>
                <a:gd name="connsiteY37" fmla="*/ 93036 h 235618"/>
                <a:gd name="connsiteX38" fmla="*/ 229899 w 244568"/>
                <a:gd name="connsiteY38" fmla="*/ 96080 h 235618"/>
                <a:gd name="connsiteX39" fmla="*/ 228875 w 244568"/>
                <a:gd name="connsiteY39" fmla="*/ 97167 h 235618"/>
                <a:gd name="connsiteX40" fmla="*/ 227959 w 244568"/>
                <a:gd name="connsiteY40" fmla="*/ 96846 h 235618"/>
                <a:gd name="connsiteX41" fmla="*/ 227208 w 244568"/>
                <a:gd name="connsiteY41" fmla="*/ 96346 h 235618"/>
                <a:gd name="connsiteX42" fmla="*/ 226622 w 244568"/>
                <a:gd name="connsiteY42" fmla="*/ 95509 h 235618"/>
                <a:gd name="connsiteX43" fmla="*/ 227811 w 244568"/>
                <a:gd name="connsiteY43" fmla="*/ 89931 h 235618"/>
                <a:gd name="connsiteX44" fmla="*/ 227200 w 244568"/>
                <a:gd name="connsiteY44" fmla="*/ 85847 h 235618"/>
                <a:gd name="connsiteX45" fmla="*/ 229556 w 244568"/>
                <a:gd name="connsiteY45" fmla="*/ 86238 h 235618"/>
                <a:gd name="connsiteX46" fmla="*/ 231417 w 244568"/>
                <a:gd name="connsiteY46" fmla="*/ 85385 h 235618"/>
                <a:gd name="connsiteX47" fmla="*/ 32905 w 244568"/>
                <a:gd name="connsiteY47" fmla="*/ 47 h 235618"/>
                <a:gd name="connsiteX48" fmla="*/ 33367 w 244568"/>
                <a:gd name="connsiteY48" fmla="*/ 110 h 235618"/>
                <a:gd name="connsiteX49" fmla="*/ 35667 w 244568"/>
                <a:gd name="connsiteY49" fmla="*/ 110 h 235618"/>
                <a:gd name="connsiteX50" fmla="*/ 39571 w 244568"/>
                <a:gd name="connsiteY50" fmla="*/ 110 h 235618"/>
                <a:gd name="connsiteX51" fmla="*/ 43475 w 244568"/>
                <a:gd name="connsiteY51" fmla="*/ 110 h 235618"/>
                <a:gd name="connsiteX52" fmla="*/ 47379 w 244568"/>
                <a:gd name="connsiteY52" fmla="*/ 110 h 235618"/>
                <a:gd name="connsiteX53" fmla="*/ 51283 w 244568"/>
                <a:gd name="connsiteY53" fmla="*/ 110 h 235618"/>
                <a:gd name="connsiteX54" fmla="*/ 55187 w 244568"/>
                <a:gd name="connsiteY54" fmla="*/ 110 h 235618"/>
                <a:gd name="connsiteX55" fmla="*/ 59091 w 244568"/>
                <a:gd name="connsiteY55" fmla="*/ 110 h 235618"/>
                <a:gd name="connsiteX56" fmla="*/ 62994 w 244568"/>
                <a:gd name="connsiteY56" fmla="*/ 110 h 235618"/>
                <a:gd name="connsiteX57" fmla="*/ 66898 w 244568"/>
                <a:gd name="connsiteY57" fmla="*/ 110 h 235618"/>
                <a:gd name="connsiteX58" fmla="*/ 70802 w 244568"/>
                <a:gd name="connsiteY58" fmla="*/ 110 h 235618"/>
                <a:gd name="connsiteX59" fmla="*/ 74706 w 244568"/>
                <a:gd name="connsiteY59" fmla="*/ 110 h 235618"/>
                <a:gd name="connsiteX60" fmla="*/ 78610 w 244568"/>
                <a:gd name="connsiteY60" fmla="*/ 110 h 235618"/>
                <a:gd name="connsiteX61" fmla="*/ 82514 w 244568"/>
                <a:gd name="connsiteY61" fmla="*/ 110 h 235618"/>
                <a:gd name="connsiteX62" fmla="*/ 86418 w 244568"/>
                <a:gd name="connsiteY62" fmla="*/ 110 h 235618"/>
                <a:gd name="connsiteX63" fmla="*/ 90322 w 244568"/>
                <a:gd name="connsiteY63" fmla="*/ 110 h 235618"/>
                <a:gd name="connsiteX64" fmla="*/ 94225 w 244568"/>
                <a:gd name="connsiteY64" fmla="*/ 110 h 235618"/>
                <a:gd name="connsiteX65" fmla="*/ 98130 w 244568"/>
                <a:gd name="connsiteY65" fmla="*/ 110 h 235618"/>
                <a:gd name="connsiteX66" fmla="*/ 100531 w 244568"/>
                <a:gd name="connsiteY66" fmla="*/ 110 h 235618"/>
                <a:gd name="connsiteX67" fmla="*/ 102206 w 244568"/>
                <a:gd name="connsiteY67" fmla="*/ 110 h 235618"/>
                <a:gd name="connsiteX68" fmla="*/ 103786 w 244568"/>
                <a:gd name="connsiteY68" fmla="*/ 931 h 235618"/>
                <a:gd name="connsiteX69" fmla="*/ 105546 w 244568"/>
                <a:gd name="connsiteY69" fmla="*/ 1909 h 235618"/>
                <a:gd name="connsiteX70" fmla="*/ 110232 w 244568"/>
                <a:gd name="connsiteY70" fmla="*/ 4506 h 235618"/>
                <a:gd name="connsiteX71" fmla="*/ 114911 w 244568"/>
                <a:gd name="connsiteY71" fmla="*/ 7104 h 235618"/>
                <a:gd name="connsiteX72" fmla="*/ 119589 w 244568"/>
                <a:gd name="connsiteY72" fmla="*/ 9701 h 235618"/>
                <a:gd name="connsiteX73" fmla="*/ 124268 w 244568"/>
                <a:gd name="connsiteY73" fmla="*/ 12299 h 235618"/>
                <a:gd name="connsiteX74" fmla="*/ 128946 w 244568"/>
                <a:gd name="connsiteY74" fmla="*/ 14896 h 235618"/>
                <a:gd name="connsiteX75" fmla="*/ 133632 w 244568"/>
                <a:gd name="connsiteY75" fmla="*/ 17493 h 235618"/>
                <a:gd name="connsiteX76" fmla="*/ 138311 w 244568"/>
                <a:gd name="connsiteY76" fmla="*/ 20091 h 235618"/>
                <a:gd name="connsiteX77" fmla="*/ 142997 w 244568"/>
                <a:gd name="connsiteY77" fmla="*/ 22688 h 235618"/>
                <a:gd name="connsiteX78" fmla="*/ 147675 w 244568"/>
                <a:gd name="connsiteY78" fmla="*/ 25286 h 235618"/>
                <a:gd name="connsiteX79" fmla="*/ 152354 w 244568"/>
                <a:gd name="connsiteY79" fmla="*/ 27883 h 235618"/>
                <a:gd name="connsiteX80" fmla="*/ 157032 w 244568"/>
                <a:gd name="connsiteY80" fmla="*/ 30480 h 235618"/>
                <a:gd name="connsiteX81" fmla="*/ 161711 w 244568"/>
                <a:gd name="connsiteY81" fmla="*/ 33077 h 235618"/>
                <a:gd name="connsiteX82" fmla="*/ 166397 w 244568"/>
                <a:gd name="connsiteY82" fmla="*/ 35675 h 235618"/>
                <a:gd name="connsiteX83" fmla="*/ 171075 w 244568"/>
                <a:gd name="connsiteY83" fmla="*/ 38272 h 235618"/>
                <a:gd name="connsiteX84" fmla="*/ 175754 w 244568"/>
                <a:gd name="connsiteY84" fmla="*/ 40870 h 235618"/>
                <a:gd name="connsiteX85" fmla="*/ 180432 w 244568"/>
                <a:gd name="connsiteY85" fmla="*/ 43467 h 235618"/>
                <a:gd name="connsiteX86" fmla="*/ 182669 w 244568"/>
                <a:gd name="connsiteY86" fmla="*/ 44711 h 235618"/>
                <a:gd name="connsiteX87" fmla="*/ 183006 w 244568"/>
                <a:gd name="connsiteY87" fmla="*/ 45251 h 235618"/>
                <a:gd name="connsiteX88" fmla="*/ 183389 w 244568"/>
                <a:gd name="connsiteY88" fmla="*/ 47621 h 235618"/>
                <a:gd name="connsiteX89" fmla="*/ 183632 w 244568"/>
                <a:gd name="connsiteY89" fmla="*/ 49100 h 235618"/>
                <a:gd name="connsiteX90" fmla="*/ 183499 w 244568"/>
                <a:gd name="connsiteY90" fmla="*/ 50407 h 235618"/>
                <a:gd name="connsiteX91" fmla="*/ 182255 w 244568"/>
                <a:gd name="connsiteY91" fmla="*/ 52621 h 235618"/>
                <a:gd name="connsiteX92" fmla="*/ 181895 w 244568"/>
                <a:gd name="connsiteY92" fmla="*/ 53778 h 235618"/>
                <a:gd name="connsiteX93" fmla="*/ 181887 w 244568"/>
                <a:gd name="connsiteY93" fmla="*/ 54584 h 235618"/>
                <a:gd name="connsiteX94" fmla="*/ 182192 w 244568"/>
                <a:gd name="connsiteY94" fmla="*/ 54905 h 235618"/>
                <a:gd name="connsiteX95" fmla="*/ 183249 w 244568"/>
                <a:gd name="connsiteY95" fmla="*/ 55022 h 235618"/>
                <a:gd name="connsiteX96" fmla="*/ 184148 w 244568"/>
                <a:gd name="connsiteY96" fmla="*/ 55546 h 235618"/>
                <a:gd name="connsiteX97" fmla="*/ 184477 w 244568"/>
                <a:gd name="connsiteY97" fmla="*/ 55961 h 235618"/>
                <a:gd name="connsiteX98" fmla="*/ 185165 w 244568"/>
                <a:gd name="connsiteY98" fmla="*/ 57627 h 235618"/>
                <a:gd name="connsiteX99" fmla="*/ 186033 w 244568"/>
                <a:gd name="connsiteY99" fmla="*/ 58465 h 235618"/>
                <a:gd name="connsiteX100" fmla="*/ 188013 w 244568"/>
                <a:gd name="connsiteY100" fmla="*/ 59881 h 235618"/>
                <a:gd name="connsiteX101" fmla="*/ 191385 w 244568"/>
                <a:gd name="connsiteY101" fmla="*/ 62298 h 235618"/>
                <a:gd name="connsiteX102" fmla="*/ 194757 w 244568"/>
                <a:gd name="connsiteY102" fmla="*/ 64715 h 235618"/>
                <a:gd name="connsiteX103" fmla="*/ 198129 w 244568"/>
                <a:gd name="connsiteY103" fmla="*/ 67133 h 235618"/>
                <a:gd name="connsiteX104" fmla="*/ 201501 w 244568"/>
                <a:gd name="connsiteY104" fmla="*/ 69550 h 235618"/>
                <a:gd name="connsiteX105" fmla="*/ 204872 w 244568"/>
                <a:gd name="connsiteY105" fmla="*/ 71968 h 235618"/>
                <a:gd name="connsiteX106" fmla="*/ 208244 w 244568"/>
                <a:gd name="connsiteY106" fmla="*/ 74385 h 235618"/>
                <a:gd name="connsiteX107" fmla="*/ 211616 w 244568"/>
                <a:gd name="connsiteY107" fmla="*/ 76803 h 235618"/>
                <a:gd name="connsiteX108" fmla="*/ 214988 w 244568"/>
                <a:gd name="connsiteY108" fmla="*/ 79220 h 235618"/>
                <a:gd name="connsiteX109" fmla="*/ 216623 w 244568"/>
                <a:gd name="connsiteY109" fmla="*/ 80402 h 235618"/>
                <a:gd name="connsiteX110" fmla="*/ 217319 w 244568"/>
                <a:gd name="connsiteY110" fmla="*/ 80730 h 235618"/>
                <a:gd name="connsiteX111" fmla="*/ 216882 w 244568"/>
                <a:gd name="connsiteY111" fmla="*/ 82569 h 235618"/>
                <a:gd name="connsiteX112" fmla="*/ 215153 w 244568"/>
                <a:gd name="connsiteY112" fmla="*/ 87036 h 235618"/>
                <a:gd name="connsiteX113" fmla="*/ 215051 w 244568"/>
                <a:gd name="connsiteY113" fmla="*/ 88898 h 235618"/>
                <a:gd name="connsiteX114" fmla="*/ 214378 w 244568"/>
                <a:gd name="connsiteY114" fmla="*/ 91088 h 235618"/>
                <a:gd name="connsiteX115" fmla="*/ 213729 w 244568"/>
                <a:gd name="connsiteY115" fmla="*/ 92536 h 235618"/>
                <a:gd name="connsiteX116" fmla="*/ 211968 w 244568"/>
                <a:gd name="connsiteY116" fmla="*/ 98826 h 235618"/>
                <a:gd name="connsiteX117" fmla="*/ 210497 w 244568"/>
                <a:gd name="connsiteY117" fmla="*/ 101181 h 235618"/>
                <a:gd name="connsiteX118" fmla="*/ 208487 w 244568"/>
                <a:gd name="connsiteY118" fmla="*/ 106696 h 235618"/>
                <a:gd name="connsiteX119" fmla="*/ 208166 w 244568"/>
                <a:gd name="connsiteY119" fmla="*/ 110921 h 235618"/>
                <a:gd name="connsiteX120" fmla="*/ 209277 w 244568"/>
                <a:gd name="connsiteY120" fmla="*/ 113878 h 235618"/>
                <a:gd name="connsiteX121" fmla="*/ 209684 w 244568"/>
                <a:gd name="connsiteY121" fmla="*/ 116647 h 235618"/>
                <a:gd name="connsiteX122" fmla="*/ 212046 w 244568"/>
                <a:gd name="connsiteY122" fmla="*/ 119370 h 235618"/>
                <a:gd name="connsiteX123" fmla="*/ 213932 w 244568"/>
                <a:gd name="connsiteY123" fmla="*/ 120340 h 235618"/>
                <a:gd name="connsiteX124" fmla="*/ 215207 w 244568"/>
                <a:gd name="connsiteY124" fmla="*/ 121584 h 235618"/>
                <a:gd name="connsiteX125" fmla="*/ 217468 w 244568"/>
                <a:gd name="connsiteY125" fmla="*/ 124424 h 235618"/>
                <a:gd name="connsiteX126" fmla="*/ 218767 w 244568"/>
                <a:gd name="connsiteY126" fmla="*/ 127272 h 235618"/>
                <a:gd name="connsiteX127" fmla="*/ 222827 w 244568"/>
                <a:gd name="connsiteY127" fmla="*/ 128672 h 235618"/>
                <a:gd name="connsiteX128" fmla="*/ 224447 w 244568"/>
                <a:gd name="connsiteY128" fmla="*/ 131872 h 235618"/>
                <a:gd name="connsiteX129" fmla="*/ 223860 w 244568"/>
                <a:gd name="connsiteY129" fmla="*/ 134070 h 235618"/>
                <a:gd name="connsiteX130" fmla="*/ 221974 w 244568"/>
                <a:gd name="connsiteY130" fmla="*/ 135893 h 235618"/>
                <a:gd name="connsiteX131" fmla="*/ 220214 w 244568"/>
                <a:gd name="connsiteY131" fmla="*/ 138843 h 235618"/>
                <a:gd name="connsiteX132" fmla="*/ 218798 w 244568"/>
                <a:gd name="connsiteY132" fmla="*/ 142723 h 235618"/>
                <a:gd name="connsiteX133" fmla="*/ 218767 w 244568"/>
                <a:gd name="connsiteY133" fmla="*/ 148661 h 235618"/>
                <a:gd name="connsiteX134" fmla="*/ 219721 w 244568"/>
                <a:gd name="connsiteY134" fmla="*/ 147761 h 235618"/>
                <a:gd name="connsiteX135" fmla="*/ 221873 w 244568"/>
                <a:gd name="connsiteY135" fmla="*/ 149216 h 235618"/>
                <a:gd name="connsiteX136" fmla="*/ 222147 w 244568"/>
                <a:gd name="connsiteY136" fmla="*/ 153590 h 235618"/>
                <a:gd name="connsiteX137" fmla="*/ 219932 w 244568"/>
                <a:gd name="connsiteY137" fmla="*/ 158683 h 235618"/>
                <a:gd name="connsiteX138" fmla="*/ 219252 w 244568"/>
                <a:gd name="connsiteY138" fmla="*/ 161069 h 235618"/>
                <a:gd name="connsiteX139" fmla="*/ 219142 w 244568"/>
                <a:gd name="connsiteY139" fmla="*/ 163119 h 235618"/>
                <a:gd name="connsiteX140" fmla="*/ 220754 w 244568"/>
                <a:gd name="connsiteY140" fmla="*/ 169229 h 235618"/>
                <a:gd name="connsiteX141" fmla="*/ 223195 w 244568"/>
                <a:gd name="connsiteY141" fmla="*/ 172335 h 235618"/>
                <a:gd name="connsiteX142" fmla="*/ 222968 w 244568"/>
                <a:gd name="connsiteY142" fmla="*/ 173289 h 235618"/>
                <a:gd name="connsiteX143" fmla="*/ 222334 w 244568"/>
                <a:gd name="connsiteY143" fmla="*/ 174103 h 235618"/>
                <a:gd name="connsiteX144" fmla="*/ 226512 w 244568"/>
                <a:gd name="connsiteY144" fmla="*/ 179610 h 235618"/>
                <a:gd name="connsiteX145" fmla="*/ 226168 w 244568"/>
                <a:gd name="connsiteY145" fmla="*/ 184406 h 235618"/>
                <a:gd name="connsiteX146" fmla="*/ 227732 w 244568"/>
                <a:gd name="connsiteY146" fmla="*/ 188146 h 235618"/>
                <a:gd name="connsiteX147" fmla="*/ 228413 w 244568"/>
                <a:gd name="connsiteY147" fmla="*/ 191385 h 235618"/>
                <a:gd name="connsiteX148" fmla="*/ 229446 w 244568"/>
                <a:gd name="connsiteY148" fmla="*/ 193873 h 235618"/>
                <a:gd name="connsiteX149" fmla="*/ 229641 w 244568"/>
                <a:gd name="connsiteY149" fmla="*/ 195586 h 235618"/>
                <a:gd name="connsiteX150" fmla="*/ 228350 w 244568"/>
                <a:gd name="connsiteY150" fmla="*/ 197487 h 235618"/>
                <a:gd name="connsiteX151" fmla="*/ 231394 w 244568"/>
                <a:gd name="connsiteY151" fmla="*/ 197964 h 235618"/>
                <a:gd name="connsiteX152" fmla="*/ 233186 w 244568"/>
                <a:gd name="connsiteY152" fmla="*/ 199521 h 235618"/>
                <a:gd name="connsiteX153" fmla="*/ 234030 w 244568"/>
                <a:gd name="connsiteY153" fmla="*/ 201008 h 235618"/>
                <a:gd name="connsiteX154" fmla="*/ 236229 w 244568"/>
                <a:gd name="connsiteY154" fmla="*/ 200945 h 235618"/>
                <a:gd name="connsiteX155" fmla="*/ 237418 w 244568"/>
                <a:gd name="connsiteY155" fmla="*/ 201962 h 235618"/>
                <a:gd name="connsiteX156" fmla="*/ 239139 w 244568"/>
                <a:gd name="connsiteY156" fmla="*/ 202807 h 235618"/>
                <a:gd name="connsiteX157" fmla="*/ 242933 w 244568"/>
                <a:gd name="connsiteY157" fmla="*/ 205311 h 235618"/>
                <a:gd name="connsiteX158" fmla="*/ 243958 w 244568"/>
                <a:gd name="connsiteY158" fmla="*/ 206570 h 235618"/>
                <a:gd name="connsiteX159" fmla="*/ 244326 w 244568"/>
                <a:gd name="connsiteY159" fmla="*/ 207298 h 235618"/>
                <a:gd name="connsiteX160" fmla="*/ 244568 w 244568"/>
                <a:gd name="connsiteY160" fmla="*/ 207775 h 235618"/>
                <a:gd name="connsiteX161" fmla="*/ 242018 w 244568"/>
                <a:gd name="connsiteY161" fmla="*/ 209715 h 235618"/>
                <a:gd name="connsiteX162" fmla="*/ 238044 w 244568"/>
                <a:gd name="connsiteY162" fmla="*/ 212735 h 235618"/>
                <a:gd name="connsiteX163" fmla="*/ 234140 w 244568"/>
                <a:gd name="connsiteY163" fmla="*/ 215692 h 235618"/>
                <a:gd name="connsiteX164" fmla="*/ 230377 w 244568"/>
                <a:gd name="connsiteY164" fmla="*/ 217726 h 235618"/>
                <a:gd name="connsiteX165" fmla="*/ 227686 w 244568"/>
                <a:gd name="connsiteY165" fmla="*/ 218673 h 235618"/>
                <a:gd name="connsiteX166" fmla="*/ 224807 w 244568"/>
                <a:gd name="connsiteY166" fmla="*/ 219197 h 235618"/>
                <a:gd name="connsiteX167" fmla="*/ 222076 w 244568"/>
                <a:gd name="connsiteY167" fmla="*/ 220441 h 235618"/>
                <a:gd name="connsiteX168" fmla="*/ 219494 w 244568"/>
                <a:gd name="connsiteY168" fmla="*/ 222397 h 235618"/>
                <a:gd name="connsiteX169" fmla="*/ 216185 w 244568"/>
                <a:gd name="connsiteY169" fmla="*/ 223383 h 235618"/>
                <a:gd name="connsiteX170" fmla="*/ 212156 w 244568"/>
                <a:gd name="connsiteY170" fmla="*/ 223391 h 235618"/>
                <a:gd name="connsiteX171" fmla="*/ 207924 w 244568"/>
                <a:gd name="connsiteY171" fmla="*/ 224760 h 235618"/>
                <a:gd name="connsiteX172" fmla="*/ 203723 w 244568"/>
                <a:gd name="connsiteY172" fmla="*/ 227349 h 235618"/>
                <a:gd name="connsiteX173" fmla="*/ 201273 w 244568"/>
                <a:gd name="connsiteY173" fmla="*/ 228859 h 235618"/>
                <a:gd name="connsiteX174" fmla="*/ 197393 w 244568"/>
                <a:gd name="connsiteY174" fmla="*/ 226582 h 235618"/>
                <a:gd name="connsiteX175" fmla="*/ 194350 w 244568"/>
                <a:gd name="connsiteY175" fmla="*/ 225863 h 235618"/>
                <a:gd name="connsiteX176" fmla="*/ 190853 w 244568"/>
                <a:gd name="connsiteY176" fmla="*/ 225941 h 235618"/>
                <a:gd name="connsiteX177" fmla="*/ 188725 w 244568"/>
                <a:gd name="connsiteY177" fmla="*/ 226223 h 235618"/>
                <a:gd name="connsiteX178" fmla="*/ 187958 w 244568"/>
                <a:gd name="connsiteY178" fmla="*/ 226715 h 235618"/>
                <a:gd name="connsiteX179" fmla="*/ 187293 w 244568"/>
                <a:gd name="connsiteY179" fmla="*/ 228108 h 235618"/>
                <a:gd name="connsiteX180" fmla="*/ 186730 w 244568"/>
                <a:gd name="connsiteY180" fmla="*/ 230392 h 235618"/>
                <a:gd name="connsiteX181" fmla="*/ 184438 w 244568"/>
                <a:gd name="connsiteY181" fmla="*/ 232591 h 235618"/>
                <a:gd name="connsiteX182" fmla="*/ 180416 w 244568"/>
                <a:gd name="connsiteY182" fmla="*/ 234695 h 235618"/>
                <a:gd name="connsiteX183" fmla="*/ 176708 w 244568"/>
                <a:gd name="connsiteY183" fmla="*/ 235485 h 235618"/>
                <a:gd name="connsiteX184" fmla="*/ 173313 w 244568"/>
                <a:gd name="connsiteY184" fmla="*/ 234954 h 235618"/>
                <a:gd name="connsiteX185" fmla="*/ 171021 w 244568"/>
                <a:gd name="connsiteY185" fmla="*/ 234077 h 235618"/>
                <a:gd name="connsiteX186" fmla="*/ 169824 w 244568"/>
                <a:gd name="connsiteY186" fmla="*/ 232857 h 235618"/>
                <a:gd name="connsiteX187" fmla="*/ 168063 w 244568"/>
                <a:gd name="connsiteY187" fmla="*/ 232294 h 235618"/>
                <a:gd name="connsiteX188" fmla="*/ 165732 w 244568"/>
                <a:gd name="connsiteY188" fmla="*/ 232395 h 235618"/>
                <a:gd name="connsiteX189" fmla="*/ 163494 w 244568"/>
                <a:gd name="connsiteY189" fmla="*/ 233264 h 235618"/>
                <a:gd name="connsiteX190" fmla="*/ 161358 w 244568"/>
                <a:gd name="connsiteY190" fmla="*/ 234906 h 235618"/>
                <a:gd name="connsiteX191" fmla="*/ 157955 w 244568"/>
                <a:gd name="connsiteY191" fmla="*/ 235618 h 235618"/>
                <a:gd name="connsiteX192" fmla="*/ 153277 w 244568"/>
                <a:gd name="connsiteY192" fmla="*/ 235400 h 235618"/>
                <a:gd name="connsiteX193" fmla="*/ 150765 w 244568"/>
                <a:gd name="connsiteY193" fmla="*/ 234601 h 235618"/>
                <a:gd name="connsiteX194" fmla="*/ 150421 w 244568"/>
                <a:gd name="connsiteY194" fmla="*/ 233232 h 235618"/>
                <a:gd name="connsiteX195" fmla="*/ 148372 w 244568"/>
                <a:gd name="connsiteY195" fmla="*/ 231629 h 235618"/>
                <a:gd name="connsiteX196" fmla="*/ 144624 w 244568"/>
                <a:gd name="connsiteY196" fmla="*/ 229790 h 235618"/>
                <a:gd name="connsiteX197" fmla="*/ 141855 w 244568"/>
                <a:gd name="connsiteY197" fmla="*/ 229751 h 235618"/>
                <a:gd name="connsiteX198" fmla="*/ 140079 w 244568"/>
                <a:gd name="connsiteY198" fmla="*/ 231519 h 235618"/>
                <a:gd name="connsiteX199" fmla="*/ 138459 w 244568"/>
                <a:gd name="connsiteY199" fmla="*/ 232630 h 235618"/>
                <a:gd name="connsiteX200" fmla="*/ 136996 w 244568"/>
                <a:gd name="connsiteY200" fmla="*/ 233084 h 235618"/>
                <a:gd name="connsiteX201" fmla="*/ 135682 w 244568"/>
                <a:gd name="connsiteY201" fmla="*/ 233139 h 235618"/>
                <a:gd name="connsiteX202" fmla="*/ 134516 w 244568"/>
                <a:gd name="connsiteY202" fmla="*/ 232802 h 235618"/>
                <a:gd name="connsiteX203" fmla="*/ 133789 w 244568"/>
                <a:gd name="connsiteY203" fmla="*/ 232661 h 235618"/>
                <a:gd name="connsiteX204" fmla="*/ 128617 w 244568"/>
                <a:gd name="connsiteY204" fmla="*/ 232473 h 235618"/>
                <a:gd name="connsiteX205" fmla="*/ 123720 w 244568"/>
                <a:gd name="connsiteY205" fmla="*/ 232544 h 235618"/>
                <a:gd name="connsiteX206" fmla="*/ 123563 w 244568"/>
                <a:gd name="connsiteY206" fmla="*/ 231777 h 235618"/>
                <a:gd name="connsiteX207" fmla="*/ 123227 w 244568"/>
                <a:gd name="connsiteY207" fmla="*/ 229986 h 235618"/>
                <a:gd name="connsiteX208" fmla="*/ 122210 w 244568"/>
                <a:gd name="connsiteY208" fmla="*/ 228429 h 235618"/>
                <a:gd name="connsiteX209" fmla="*/ 121334 w 244568"/>
                <a:gd name="connsiteY209" fmla="*/ 227498 h 235618"/>
                <a:gd name="connsiteX210" fmla="*/ 120239 w 244568"/>
                <a:gd name="connsiteY210" fmla="*/ 227255 h 235618"/>
                <a:gd name="connsiteX211" fmla="*/ 119644 w 244568"/>
                <a:gd name="connsiteY211" fmla="*/ 227271 h 235618"/>
                <a:gd name="connsiteX212" fmla="*/ 119167 w 244568"/>
                <a:gd name="connsiteY212" fmla="*/ 226551 h 235618"/>
                <a:gd name="connsiteX213" fmla="*/ 118604 w 244568"/>
                <a:gd name="connsiteY213" fmla="*/ 224963 h 235618"/>
                <a:gd name="connsiteX214" fmla="*/ 117774 w 244568"/>
                <a:gd name="connsiteY214" fmla="*/ 223617 h 235618"/>
                <a:gd name="connsiteX215" fmla="*/ 116671 w 244568"/>
                <a:gd name="connsiteY215" fmla="*/ 222499 h 235618"/>
                <a:gd name="connsiteX216" fmla="*/ 116006 w 244568"/>
                <a:gd name="connsiteY216" fmla="*/ 221458 h 235618"/>
                <a:gd name="connsiteX217" fmla="*/ 115779 w 244568"/>
                <a:gd name="connsiteY217" fmla="*/ 220504 h 235618"/>
                <a:gd name="connsiteX218" fmla="*/ 115951 w 244568"/>
                <a:gd name="connsiteY218" fmla="*/ 219455 h 235618"/>
                <a:gd name="connsiteX219" fmla="*/ 116976 w 244568"/>
                <a:gd name="connsiteY219" fmla="*/ 216850 h 235618"/>
                <a:gd name="connsiteX220" fmla="*/ 117305 w 244568"/>
                <a:gd name="connsiteY220" fmla="*/ 215059 h 235618"/>
                <a:gd name="connsiteX221" fmla="*/ 117187 w 244568"/>
                <a:gd name="connsiteY221" fmla="*/ 213228 h 235618"/>
                <a:gd name="connsiteX222" fmla="*/ 116632 w 244568"/>
                <a:gd name="connsiteY222" fmla="*/ 211350 h 235618"/>
                <a:gd name="connsiteX223" fmla="*/ 115474 w 244568"/>
                <a:gd name="connsiteY223" fmla="*/ 209121 h 235618"/>
                <a:gd name="connsiteX224" fmla="*/ 115607 w 244568"/>
                <a:gd name="connsiteY224" fmla="*/ 208479 h 235618"/>
                <a:gd name="connsiteX225" fmla="*/ 115216 w 244568"/>
                <a:gd name="connsiteY225" fmla="*/ 206961 h 235618"/>
                <a:gd name="connsiteX226" fmla="*/ 115177 w 244568"/>
                <a:gd name="connsiteY226" fmla="*/ 205897 h 235618"/>
                <a:gd name="connsiteX227" fmla="*/ 115404 w 244568"/>
                <a:gd name="connsiteY227" fmla="*/ 204567 h 235618"/>
                <a:gd name="connsiteX228" fmla="*/ 115185 w 244568"/>
                <a:gd name="connsiteY228" fmla="*/ 202823 h 235618"/>
                <a:gd name="connsiteX229" fmla="*/ 114183 w 244568"/>
                <a:gd name="connsiteY229" fmla="*/ 199099 h 235618"/>
                <a:gd name="connsiteX230" fmla="*/ 114183 w 244568"/>
                <a:gd name="connsiteY230" fmla="*/ 198144 h 235618"/>
                <a:gd name="connsiteX231" fmla="*/ 113127 w 244568"/>
                <a:gd name="connsiteY231" fmla="*/ 196345 h 235618"/>
                <a:gd name="connsiteX232" fmla="*/ 109872 w 244568"/>
                <a:gd name="connsiteY232" fmla="*/ 192089 h 235618"/>
                <a:gd name="connsiteX233" fmla="*/ 109716 w 244568"/>
                <a:gd name="connsiteY233" fmla="*/ 191534 h 235618"/>
                <a:gd name="connsiteX234" fmla="*/ 104615 w 244568"/>
                <a:gd name="connsiteY234" fmla="*/ 187246 h 235618"/>
                <a:gd name="connsiteX235" fmla="*/ 102573 w 244568"/>
                <a:gd name="connsiteY235" fmla="*/ 186308 h 235618"/>
                <a:gd name="connsiteX236" fmla="*/ 101838 w 244568"/>
                <a:gd name="connsiteY236" fmla="*/ 187113 h 235618"/>
                <a:gd name="connsiteX237" fmla="*/ 101564 w 244568"/>
                <a:gd name="connsiteY237" fmla="*/ 187857 h 235618"/>
                <a:gd name="connsiteX238" fmla="*/ 101775 w 244568"/>
                <a:gd name="connsiteY238" fmla="*/ 189233 h 235618"/>
                <a:gd name="connsiteX239" fmla="*/ 101650 w 244568"/>
                <a:gd name="connsiteY239" fmla="*/ 189914 h 235618"/>
                <a:gd name="connsiteX240" fmla="*/ 101439 w 244568"/>
                <a:gd name="connsiteY240" fmla="*/ 190227 h 235618"/>
                <a:gd name="connsiteX241" fmla="*/ 100226 w 244568"/>
                <a:gd name="connsiteY241" fmla="*/ 190180 h 235618"/>
                <a:gd name="connsiteX242" fmla="*/ 99467 w 244568"/>
                <a:gd name="connsiteY242" fmla="*/ 190023 h 235618"/>
                <a:gd name="connsiteX243" fmla="*/ 97535 w 244568"/>
                <a:gd name="connsiteY243" fmla="*/ 188873 h 235618"/>
                <a:gd name="connsiteX244" fmla="*/ 96033 w 244568"/>
                <a:gd name="connsiteY244" fmla="*/ 188592 h 235618"/>
                <a:gd name="connsiteX245" fmla="*/ 92293 w 244568"/>
                <a:gd name="connsiteY245" fmla="*/ 188795 h 235618"/>
                <a:gd name="connsiteX246" fmla="*/ 90987 w 244568"/>
                <a:gd name="connsiteY246" fmla="*/ 189069 h 235618"/>
                <a:gd name="connsiteX247" fmla="*/ 89962 w 244568"/>
                <a:gd name="connsiteY247" fmla="*/ 188811 h 235618"/>
                <a:gd name="connsiteX248" fmla="*/ 87983 w 244568"/>
                <a:gd name="connsiteY248" fmla="*/ 186847 h 235618"/>
                <a:gd name="connsiteX249" fmla="*/ 85667 w 244568"/>
                <a:gd name="connsiteY249" fmla="*/ 186433 h 235618"/>
                <a:gd name="connsiteX250" fmla="*/ 83586 w 244568"/>
                <a:gd name="connsiteY250" fmla="*/ 186331 h 235618"/>
                <a:gd name="connsiteX251" fmla="*/ 80151 w 244568"/>
                <a:gd name="connsiteY251" fmla="*/ 184101 h 235618"/>
                <a:gd name="connsiteX252" fmla="*/ 79345 w 244568"/>
                <a:gd name="connsiteY252" fmla="*/ 184203 h 235618"/>
                <a:gd name="connsiteX253" fmla="*/ 78962 w 244568"/>
                <a:gd name="connsiteY253" fmla="*/ 184375 h 235618"/>
                <a:gd name="connsiteX254" fmla="*/ 77718 w 244568"/>
                <a:gd name="connsiteY254" fmla="*/ 183788 h 235618"/>
                <a:gd name="connsiteX255" fmla="*/ 75379 w 244568"/>
                <a:gd name="connsiteY255" fmla="*/ 182490 h 235618"/>
                <a:gd name="connsiteX256" fmla="*/ 72124 w 244568"/>
                <a:gd name="connsiteY256" fmla="*/ 181347 h 235618"/>
                <a:gd name="connsiteX257" fmla="*/ 69464 w 244568"/>
                <a:gd name="connsiteY257" fmla="*/ 180072 h 235618"/>
                <a:gd name="connsiteX258" fmla="*/ 68275 w 244568"/>
                <a:gd name="connsiteY258" fmla="*/ 178828 h 235618"/>
                <a:gd name="connsiteX259" fmla="*/ 65780 w 244568"/>
                <a:gd name="connsiteY259" fmla="*/ 178351 h 235618"/>
                <a:gd name="connsiteX260" fmla="*/ 63620 w 244568"/>
                <a:gd name="connsiteY260" fmla="*/ 178147 h 235618"/>
                <a:gd name="connsiteX261" fmla="*/ 61618 w 244568"/>
                <a:gd name="connsiteY261" fmla="*/ 176990 h 235618"/>
                <a:gd name="connsiteX262" fmla="*/ 59544 w 244568"/>
                <a:gd name="connsiteY262" fmla="*/ 176857 h 235618"/>
                <a:gd name="connsiteX263" fmla="*/ 57510 w 244568"/>
                <a:gd name="connsiteY263" fmla="*/ 176559 h 235618"/>
                <a:gd name="connsiteX264" fmla="*/ 57057 w 244568"/>
                <a:gd name="connsiteY264" fmla="*/ 175800 h 235618"/>
                <a:gd name="connsiteX265" fmla="*/ 56986 w 244568"/>
                <a:gd name="connsiteY265" fmla="*/ 174095 h 235618"/>
                <a:gd name="connsiteX266" fmla="*/ 56274 w 244568"/>
                <a:gd name="connsiteY266" fmla="*/ 173649 h 235618"/>
                <a:gd name="connsiteX267" fmla="*/ 54780 w 244568"/>
                <a:gd name="connsiteY267" fmla="*/ 173211 h 235618"/>
                <a:gd name="connsiteX268" fmla="*/ 53168 w 244568"/>
                <a:gd name="connsiteY268" fmla="*/ 173234 h 235618"/>
                <a:gd name="connsiteX269" fmla="*/ 52190 w 244568"/>
                <a:gd name="connsiteY269" fmla="*/ 173477 h 235618"/>
                <a:gd name="connsiteX270" fmla="*/ 51612 w 244568"/>
                <a:gd name="connsiteY270" fmla="*/ 173352 h 235618"/>
                <a:gd name="connsiteX271" fmla="*/ 50274 w 244568"/>
                <a:gd name="connsiteY271" fmla="*/ 172350 h 235618"/>
                <a:gd name="connsiteX272" fmla="*/ 49030 w 244568"/>
                <a:gd name="connsiteY272" fmla="*/ 171075 h 235618"/>
                <a:gd name="connsiteX273" fmla="*/ 48560 w 244568"/>
                <a:gd name="connsiteY273" fmla="*/ 169041 h 235618"/>
                <a:gd name="connsiteX274" fmla="*/ 46683 w 244568"/>
                <a:gd name="connsiteY274" fmla="*/ 167734 h 235618"/>
                <a:gd name="connsiteX275" fmla="*/ 44515 w 244568"/>
                <a:gd name="connsiteY275" fmla="*/ 166702 h 235618"/>
                <a:gd name="connsiteX276" fmla="*/ 38492 w 244568"/>
                <a:gd name="connsiteY276" fmla="*/ 166811 h 235618"/>
                <a:gd name="connsiteX277" fmla="*/ 37545 w 244568"/>
                <a:gd name="connsiteY277" fmla="*/ 166498 h 235618"/>
                <a:gd name="connsiteX278" fmla="*/ 36113 w 244568"/>
                <a:gd name="connsiteY278" fmla="*/ 165466 h 235618"/>
                <a:gd name="connsiteX279" fmla="*/ 34439 w 244568"/>
                <a:gd name="connsiteY279" fmla="*/ 163760 h 235618"/>
                <a:gd name="connsiteX280" fmla="*/ 33093 w 244568"/>
                <a:gd name="connsiteY280" fmla="*/ 161812 h 235618"/>
                <a:gd name="connsiteX281" fmla="*/ 31912 w 244568"/>
                <a:gd name="connsiteY281" fmla="*/ 159176 h 235618"/>
                <a:gd name="connsiteX282" fmla="*/ 31349 w 244568"/>
                <a:gd name="connsiteY282" fmla="*/ 157580 h 235618"/>
                <a:gd name="connsiteX283" fmla="*/ 30683 w 244568"/>
                <a:gd name="connsiteY283" fmla="*/ 155616 h 235618"/>
                <a:gd name="connsiteX284" fmla="*/ 29213 w 244568"/>
                <a:gd name="connsiteY284" fmla="*/ 152674 h 235618"/>
                <a:gd name="connsiteX285" fmla="*/ 27132 w 244568"/>
                <a:gd name="connsiteY285" fmla="*/ 148512 h 235618"/>
                <a:gd name="connsiteX286" fmla="*/ 25520 w 244568"/>
                <a:gd name="connsiteY286" fmla="*/ 145101 h 235618"/>
                <a:gd name="connsiteX287" fmla="*/ 23791 w 244568"/>
                <a:gd name="connsiteY287" fmla="*/ 141440 h 235618"/>
                <a:gd name="connsiteX288" fmla="*/ 23087 w 244568"/>
                <a:gd name="connsiteY288" fmla="*/ 138757 h 235618"/>
                <a:gd name="connsiteX289" fmla="*/ 21741 w 244568"/>
                <a:gd name="connsiteY289" fmla="*/ 135792 h 235618"/>
                <a:gd name="connsiteX290" fmla="*/ 19535 w 244568"/>
                <a:gd name="connsiteY290" fmla="*/ 132146 h 235618"/>
                <a:gd name="connsiteX291" fmla="*/ 18416 w 244568"/>
                <a:gd name="connsiteY291" fmla="*/ 130722 h 235618"/>
                <a:gd name="connsiteX292" fmla="*/ 17196 w 244568"/>
                <a:gd name="connsiteY292" fmla="*/ 129447 h 235618"/>
                <a:gd name="connsiteX293" fmla="*/ 14028 w 244568"/>
                <a:gd name="connsiteY293" fmla="*/ 126990 h 235618"/>
                <a:gd name="connsiteX294" fmla="*/ 10437 w 244568"/>
                <a:gd name="connsiteY294" fmla="*/ 124549 h 235618"/>
                <a:gd name="connsiteX295" fmla="*/ 8489 w 244568"/>
                <a:gd name="connsiteY295" fmla="*/ 122906 h 235618"/>
                <a:gd name="connsiteX296" fmla="*/ 5876 w 244568"/>
                <a:gd name="connsiteY296" fmla="*/ 118017 h 235618"/>
                <a:gd name="connsiteX297" fmla="*/ 4780 w 244568"/>
                <a:gd name="connsiteY297" fmla="*/ 116248 h 235618"/>
                <a:gd name="connsiteX298" fmla="*/ 4022 w 244568"/>
                <a:gd name="connsiteY298" fmla="*/ 113143 h 235618"/>
                <a:gd name="connsiteX299" fmla="*/ 3450 w 244568"/>
                <a:gd name="connsiteY299" fmla="*/ 109919 h 235618"/>
                <a:gd name="connsiteX300" fmla="*/ 3685 w 244568"/>
                <a:gd name="connsiteY300" fmla="*/ 108613 h 235618"/>
                <a:gd name="connsiteX301" fmla="*/ 6001 w 244568"/>
                <a:gd name="connsiteY301" fmla="*/ 104459 h 235618"/>
                <a:gd name="connsiteX302" fmla="*/ 6235 w 244568"/>
                <a:gd name="connsiteY302" fmla="*/ 103293 h 235618"/>
                <a:gd name="connsiteX303" fmla="*/ 5954 w 244568"/>
                <a:gd name="connsiteY303" fmla="*/ 101720 h 235618"/>
                <a:gd name="connsiteX304" fmla="*/ 4811 w 244568"/>
                <a:gd name="connsiteY304" fmla="*/ 98411 h 235618"/>
                <a:gd name="connsiteX305" fmla="*/ 3959 w 244568"/>
                <a:gd name="connsiteY305" fmla="*/ 96252 h 235618"/>
                <a:gd name="connsiteX306" fmla="*/ 3364 w 244568"/>
                <a:gd name="connsiteY306" fmla="*/ 94406 h 235618"/>
                <a:gd name="connsiteX307" fmla="*/ 2128 w 244568"/>
                <a:gd name="connsiteY307" fmla="*/ 91331 h 235618"/>
                <a:gd name="connsiteX308" fmla="*/ 430 w 244568"/>
                <a:gd name="connsiteY308" fmla="*/ 87099 h 235618"/>
                <a:gd name="connsiteX309" fmla="*/ 0 w 244568"/>
                <a:gd name="connsiteY309" fmla="*/ 85252 h 235618"/>
                <a:gd name="connsiteX310" fmla="*/ 55 w 244568"/>
                <a:gd name="connsiteY310" fmla="*/ 83867 h 235618"/>
                <a:gd name="connsiteX311" fmla="*/ 970 w 244568"/>
                <a:gd name="connsiteY311" fmla="*/ 80214 h 235618"/>
                <a:gd name="connsiteX312" fmla="*/ 1776 w 244568"/>
                <a:gd name="connsiteY312" fmla="*/ 76451 h 235618"/>
                <a:gd name="connsiteX313" fmla="*/ 1752 w 244568"/>
                <a:gd name="connsiteY313" fmla="*/ 75418 h 235618"/>
                <a:gd name="connsiteX314" fmla="*/ 8660 w 244568"/>
                <a:gd name="connsiteY314" fmla="*/ 75559 h 235618"/>
                <a:gd name="connsiteX315" fmla="*/ 9795 w 244568"/>
                <a:gd name="connsiteY315" fmla="*/ 74737 h 235618"/>
                <a:gd name="connsiteX316" fmla="*/ 13699 w 244568"/>
                <a:gd name="connsiteY316" fmla="*/ 72312 h 235618"/>
                <a:gd name="connsiteX317" fmla="*/ 18088 w 244568"/>
                <a:gd name="connsiteY317" fmla="*/ 67454 h 235618"/>
                <a:gd name="connsiteX318" fmla="*/ 18964 w 244568"/>
                <a:gd name="connsiteY318" fmla="*/ 65435 h 235618"/>
                <a:gd name="connsiteX319" fmla="*/ 20756 w 244568"/>
                <a:gd name="connsiteY319" fmla="*/ 62322 h 235618"/>
                <a:gd name="connsiteX320" fmla="*/ 22508 w 244568"/>
                <a:gd name="connsiteY320" fmla="*/ 60780 h 235618"/>
                <a:gd name="connsiteX321" fmla="*/ 23181 w 244568"/>
                <a:gd name="connsiteY321" fmla="*/ 59709 h 235618"/>
                <a:gd name="connsiteX322" fmla="*/ 23643 w 244568"/>
                <a:gd name="connsiteY322" fmla="*/ 58027 h 235618"/>
                <a:gd name="connsiteX323" fmla="*/ 24190 w 244568"/>
                <a:gd name="connsiteY323" fmla="*/ 56603 h 235618"/>
                <a:gd name="connsiteX324" fmla="*/ 26490 w 244568"/>
                <a:gd name="connsiteY324" fmla="*/ 54498 h 235618"/>
                <a:gd name="connsiteX325" fmla="*/ 28728 w 244568"/>
                <a:gd name="connsiteY325" fmla="*/ 52879 h 235618"/>
                <a:gd name="connsiteX326" fmla="*/ 28563 w 244568"/>
                <a:gd name="connsiteY326" fmla="*/ 52229 h 235618"/>
                <a:gd name="connsiteX327" fmla="*/ 28266 w 244568"/>
                <a:gd name="connsiteY327" fmla="*/ 51744 h 235618"/>
                <a:gd name="connsiteX328" fmla="*/ 28595 w 244568"/>
                <a:gd name="connsiteY328" fmla="*/ 51330 h 235618"/>
                <a:gd name="connsiteX329" fmla="*/ 29815 w 244568"/>
                <a:gd name="connsiteY329" fmla="*/ 50500 h 235618"/>
                <a:gd name="connsiteX330" fmla="*/ 32193 w 244568"/>
                <a:gd name="connsiteY330" fmla="*/ 49741 h 235618"/>
                <a:gd name="connsiteX331" fmla="*/ 32663 w 244568"/>
                <a:gd name="connsiteY331" fmla="*/ 48122 h 235618"/>
                <a:gd name="connsiteX332" fmla="*/ 32655 w 244568"/>
                <a:gd name="connsiteY332" fmla="*/ 46284 h 235618"/>
                <a:gd name="connsiteX333" fmla="*/ 32272 w 244568"/>
                <a:gd name="connsiteY333" fmla="*/ 45259 h 235618"/>
                <a:gd name="connsiteX334" fmla="*/ 32342 w 244568"/>
                <a:gd name="connsiteY334" fmla="*/ 44077 h 235618"/>
                <a:gd name="connsiteX335" fmla="*/ 31975 w 244568"/>
                <a:gd name="connsiteY335" fmla="*/ 43420 h 235618"/>
                <a:gd name="connsiteX336" fmla="*/ 30418 w 244568"/>
                <a:gd name="connsiteY336" fmla="*/ 43256 h 235618"/>
                <a:gd name="connsiteX337" fmla="*/ 28110 w 244568"/>
                <a:gd name="connsiteY337" fmla="*/ 42341 h 235618"/>
                <a:gd name="connsiteX338" fmla="*/ 26154 w 244568"/>
                <a:gd name="connsiteY338" fmla="*/ 41957 h 235618"/>
                <a:gd name="connsiteX339" fmla="*/ 24847 w 244568"/>
                <a:gd name="connsiteY339" fmla="*/ 41425 h 235618"/>
                <a:gd name="connsiteX340" fmla="*/ 24362 w 244568"/>
                <a:gd name="connsiteY340" fmla="*/ 41018 h 235618"/>
                <a:gd name="connsiteX341" fmla="*/ 24151 w 244568"/>
                <a:gd name="connsiteY341" fmla="*/ 39915 h 235618"/>
                <a:gd name="connsiteX342" fmla="*/ 24534 w 244568"/>
                <a:gd name="connsiteY342" fmla="*/ 38710 h 235618"/>
                <a:gd name="connsiteX343" fmla="*/ 24730 w 244568"/>
                <a:gd name="connsiteY343" fmla="*/ 38366 h 235618"/>
                <a:gd name="connsiteX344" fmla="*/ 25231 w 244568"/>
                <a:gd name="connsiteY344" fmla="*/ 37075 h 235618"/>
                <a:gd name="connsiteX345" fmla="*/ 24378 w 244568"/>
                <a:gd name="connsiteY345" fmla="*/ 36301 h 235618"/>
                <a:gd name="connsiteX346" fmla="*/ 24159 w 244568"/>
                <a:gd name="connsiteY346" fmla="*/ 35925 h 235618"/>
                <a:gd name="connsiteX347" fmla="*/ 24550 w 244568"/>
                <a:gd name="connsiteY347" fmla="*/ 35307 h 235618"/>
                <a:gd name="connsiteX348" fmla="*/ 26561 w 244568"/>
                <a:gd name="connsiteY348" fmla="*/ 31223 h 235618"/>
                <a:gd name="connsiteX349" fmla="*/ 26999 w 244568"/>
                <a:gd name="connsiteY349" fmla="*/ 30652 h 235618"/>
                <a:gd name="connsiteX350" fmla="*/ 27875 w 244568"/>
                <a:gd name="connsiteY350" fmla="*/ 30582 h 235618"/>
                <a:gd name="connsiteX351" fmla="*/ 29260 w 244568"/>
                <a:gd name="connsiteY351" fmla="*/ 30081 h 235618"/>
                <a:gd name="connsiteX352" fmla="*/ 30543 w 244568"/>
                <a:gd name="connsiteY352" fmla="*/ 29854 h 235618"/>
                <a:gd name="connsiteX353" fmla="*/ 31591 w 244568"/>
                <a:gd name="connsiteY353" fmla="*/ 30026 h 235618"/>
                <a:gd name="connsiteX354" fmla="*/ 32366 w 244568"/>
                <a:gd name="connsiteY354" fmla="*/ 29831 h 235618"/>
                <a:gd name="connsiteX355" fmla="*/ 33046 w 244568"/>
                <a:gd name="connsiteY355" fmla="*/ 29307 h 235618"/>
                <a:gd name="connsiteX356" fmla="*/ 33625 w 244568"/>
                <a:gd name="connsiteY356" fmla="*/ 27711 h 235618"/>
                <a:gd name="connsiteX357" fmla="*/ 34102 w 244568"/>
                <a:gd name="connsiteY357" fmla="*/ 25051 h 235618"/>
                <a:gd name="connsiteX358" fmla="*/ 33836 w 244568"/>
                <a:gd name="connsiteY358" fmla="*/ 22884 h 235618"/>
                <a:gd name="connsiteX359" fmla="*/ 32835 w 244568"/>
                <a:gd name="connsiteY359" fmla="*/ 21209 h 235618"/>
                <a:gd name="connsiteX360" fmla="*/ 32561 w 244568"/>
                <a:gd name="connsiteY360" fmla="*/ 18659 h 235618"/>
                <a:gd name="connsiteX361" fmla="*/ 33023 w 244568"/>
                <a:gd name="connsiteY361" fmla="*/ 15232 h 235618"/>
                <a:gd name="connsiteX362" fmla="*/ 32694 w 244568"/>
                <a:gd name="connsiteY362" fmla="*/ 12385 h 235618"/>
                <a:gd name="connsiteX363" fmla="*/ 31583 w 244568"/>
                <a:gd name="connsiteY363" fmla="*/ 10108 h 235618"/>
                <a:gd name="connsiteX364" fmla="*/ 30449 w 244568"/>
                <a:gd name="connsiteY364" fmla="*/ 8755 h 235618"/>
                <a:gd name="connsiteX365" fmla="*/ 28720 w 244568"/>
                <a:gd name="connsiteY365" fmla="*/ 8113 h 235618"/>
                <a:gd name="connsiteX366" fmla="*/ 25997 w 244568"/>
                <a:gd name="connsiteY366" fmla="*/ 4639 h 235618"/>
                <a:gd name="connsiteX367" fmla="*/ 25168 w 244568"/>
                <a:gd name="connsiteY367" fmla="*/ 2957 h 235618"/>
                <a:gd name="connsiteX368" fmla="*/ 25317 w 244568"/>
                <a:gd name="connsiteY368" fmla="*/ 1909 h 235618"/>
                <a:gd name="connsiteX369" fmla="*/ 26036 w 244568"/>
                <a:gd name="connsiteY369" fmla="*/ 1573 h 235618"/>
                <a:gd name="connsiteX370" fmla="*/ 26256 w 244568"/>
                <a:gd name="connsiteY370" fmla="*/ 1471 h 235618"/>
                <a:gd name="connsiteX371" fmla="*/ 27992 w 244568"/>
                <a:gd name="connsiteY371" fmla="*/ 1627 h 235618"/>
                <a:gd name="connsiteX372" fmla="*/ 29620 w 244568"/>
                <a:gd name="connsiteY372" fmla="*/ 1228 h 235618"/>
                <a:gd name="connsiteX373" fmla="*/ 31138 w 244568"/>
                <a:gd name="connsiteY373" fmla="*/ 274 h 235618"/>
                <a:gd name="connsiteX374" fmla="*/ 32608 w 244568"/>
                <a:gd name="connsiteY374" fmla="*/ 0 h 235618"/>
                <a:gd name="connsiteX375" fmla="*/ 32905 w 244568"/>
                <a:gd name="connsiteY375" fmla="*/ 47 h 235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Lst>
              <a:rect l="l" t="t" r="r" b="b"/>
              <a:pathLst>
                <a:path w="244568" h="235618">
                  <a:moveTo>
                    <a:pt x="228045" y="152807"/>
                  </a:moveTo>
                  <a:lnTo>
                    <a:pt x="226856" y="153097"/>
                  </a:lnTo>
                  <a:lnTo>
                    <a:pt x="226394" y="152815"/>
                  </a:lnTo>
                  <a:lnTo>
                    <a:pt x="225667" y="151892"/>
                  </a:lnTo>
                  <a:lnTo>
                    <a:pt x="226934" y="151110"/>
                  </a:lnTo>
                  <a:lnTo>
                    <a:pt x="228163" y="149592"/>
                  </a:lnTo>
                  <a:lnTo>
                    <a:pt x="231018" y="147362"/>
                  </a:lnTo>
                  <a:lnTo>
                    <a:pt x="231996" y="145892"/>
                  </a:lnTo>
                  <a:lnTo>
                    <a:pt x="232348" y="145579"/>
                  </a:lnTo>
                  <a:lnTo>
                    <a:pt x="232145" y="147315"/>
                  </a:lnTo>
                  <a:lnTo>
                    <a:pt x="230533" y="151110"/>
                  </a:lnTo>
                  <a:lnTo>
                    <a:pt x="229156" y="151360"/>
                  </a:lnTo>
                  <a:lnTo>
                    <a:pt x="228045" y="152807"/>
                  </a:lnTo>
                  <a:close/>
                  <a:moveTo>
                    <a:pt x="223328" y="113182"/>
                  </a:moveTo>
                  <a:lnTo>
                    <a:pt x="225010" y="117852"/>
                  </a:lnTo>
                  <a:lnTo>
                    <a:pt x="224799" y="118729"/>
                  </a:lnTo>
                  <a:lnTo>
                    <a:pt x="223610" y="119261"/>
                  </a:lnTo>
                  <a:lnTo>
                    <a:pt x="222991" y="119307"/>
                  </a:lnTo>
                  <a:lnTo>
                    <a:pt x="222256" y="118557"/>
                  </a:lnTo>
                  <a:lnTo>
                    <a:pt x="221740" y="116984"/>
                  </a:lnTo>
                  <a:lnTo>
                    <a:pt x="220840" y="117359"/>
                  </a:lnTo>
                  <a:lnTo>
                    <a:pt x="219307" y="115474"/>
                  </a:lnTo>
                  <a:lnTo>
                    <a:pt x="217789" y="115380"/>
                  </a:lnTo>
                  <a:lnTo>
                    <a:pt x="216443" y="113135"/>
                  </a:lnTo>
                  <a:lnTo>
                    <a:pt x="216968" y="111179"/>
                  </a:lnTo>
                  <a:lnTo>
                    <a:pt x="216662" y="107838"/>
                  </a:lnTo>
                  <a:lnTo>
                    <a:pt x="218297" y="106133"/>
                  </a:lnTo>
                  <a:lnTo>
                    <a:pt x="219220" y="103254"/>
                  </a:lnTo>
                  <a:lnTo>
                    <a:pt x="220285" y="105217"/>
                  </a:lnTo>
                  <a:lnTo>
                    <a:pt x="220527" y="108284"/>
                  </a:lnTo>
                  <a:lnTo>
                    <a:pt x="221959" y="111883"/>
                  </a:lnTo>
                  <a:lnTo>
                    <a:pt x="223156" y="112994"/>
                  </a:lnTo>
                  <a:lnTo>
                    <a:pt x="223328" y="113182"/>
                  </a:lnTo>
                  <a:close/>
                  <a:moveTo>
                    <a:pt x="231417" y="85385"/>
                  </a:moveTo>
                  <a:lnTo>
                    <a:pt x="231551" y="86488"/>
                  </a:lnTo>
                  <a:lnTo>
                    <a:pt x="231214" y="87529"/>
                  </a:lnTo>
                  <a:lnTo>
                    <a:pt x="231284" y="90838"/>
                  </a:lnTo>
                  <a:lnTo>
                    <a:pt x="231151" y="93036"/>
                  </a:lnTo>
                  <a:lnTo>
                    <a:pt x="229899" y="96080"/>
                  </a:lnTo>
                  <a:lnTo>
                    <a:pt x="228875" y="97167"/>
                  </a:lnTo>
                  <a:lnTo>
                    <a:pt x="227959" y="96846"/>
                  </a:lnTo>
                  <a:lnTo>
                    <a:pt x="227208" y="96346"/>
                  </a:lnTo>
                  <a:lnTo>
                    <a:pt x="226622" y="95509"/>
                  </a:lnTo>
                  <a:lnTo>
                    <a:pt x="227811" y="89931"/>
                  </a:lnTo>
                  <a:lnTo>
                    <a:pt x="227200" y="85847"/>
                  </a:lnTo>
                  <a:lnTo>
                    <a:pt x="229556" y="86238"/>
                  </a:lnTo>
                  <a:lnTo>
                    <a:pt x="231417" y="85385"/>
                  </a:lnTo>
                  <a:close/>
                  <a:moveTo>
                    <a:pt x="32905" y="47"/>
                  </a:moveTo>
                  <a:lnTo>
                    <a:pt x="33367" y="110"/>
                  </a:lnTo>
                  <a:lnTo>
                    <a:pt x="35667" y="110"/>
                  </a:lnTo>
                  <a:lnTo>
                    <a:pt x="39571" y="110"/>
                  </a:lnTo>
                  <a:lnTo>
                    <a:pt x="43475" y="110"/>
                  </a:lnTo>
                  <a:lnTo>
                    <a:pt x="47379" y="110"/>
                  </a:lnTo>
                  <a:lnTo>
                    <a:pt x="51283" y="110"/>
                  </a:lnTo>
                  <a:lnTo>
                    <a:pt x="55187" y="110"/>
                  </a:lnTo>
                  <a:lnTo>
                    <a:pt x="59091" y="110"/>
                  </a:lnTo>
                  <a:lnTo>
                    <a:pt x="62994" y="110"/>
                  </a:lnTo>
                  <a:lnTo>
                    <a:pt x="66898" y="110"/>
                  </a:lnTo>
                  <a:lnTo>
                    <a:pt x="70802" y="110"/>
                  </a:lnTo>
                  <a:lnTo>
                    <a:pt x="74706" y="110"/>
                  </a:lnTo>
                  <a:lnTo>
                    <a:pt x="78610" y="110"/>
                  </a:lnTo>
                  <a:lnTo>
                    <a:pt x="82514" y="110"/>
                  </a:lnTo>
                  <a:lnTo>
                    <a:pt x="86418" y="110"/>
                  </a:lnTo>
                  <a:lnTo>
                    <a:pt x="90322" y="110"/>
                  </a:lnTo>
                  <a:lnTo>
                    <a:pt x="94225" y="110"/>
                  </a:lnTo>
                  <a:lnTo>
                    <a:pt x="98130" y="110"/>
                  </a:lnTo>
                  <a:lnTo>
                    <a:pt x="100531" y="110"/>
                  </a:lnTo>
                  <a:lnTo>
                    <a:pt x="102206" y="110"/>
                  </a:lnTo>
                  <a:lnTo>
                    <a:pt x="103786" y="931"/>
                  </a:lnTo>
                  <a:lnTo>
                    <a:pt x="105546" y="1909"/>
                  </a:lnTo>
                  <a:lnTo>
                    <a:pt x="110232" y="4506"/>
                  </a:lnTo>
                  <a:lnTo>
                    <a:pt x="114911" y="7104"/>
                  </a:lnTo>
                  <a:lnTo>
                    <a:pt x="119589" y="9701"/>
                  </a:lnTo>
                  <a:lnTo>
                    <a:pt x="124268" y="12299"/>
                  </a:lnTo>
                  <a:lnTo>
                    <a:pt x="128946" y="14896"/>
                  </a:lnTo>
                  <a:lnTo>
                    <a:pt x="133632" y="17493"/>
                  </a:lnTo>
                  <a:lnTo>
                    <a:pt x="138311" y="20091"/>
                  </a:lnTo>
                  <a:lnTo>
                    <a:pt x="142997" y="22688"/>
                  </a:lnTo>
                  <a:lnTo>
                    <a:pt x="147675" y="25286"/>
                  </a:lnTo>
                  <a:lnTo>
                    <a:pt x="152354" y="27883"/>
                  </a:lnTo>
                  <a:lnTo>
                    <a:pt x="157032" y="30480"/>
                  </a:lnTo>
                  <a:lnTo>
                    <a:pt x="161711" y="33077"/>
                  </a:lnTo>
                  <a:lnTo>
                    <a:pt x="166397" y="35675"/>
                  </a:lnTo>
                  <a:lnTo>
                    <a:pt x="171075" y="38272"/>
                  </a:lnTo>
                  <a:lnTo>
                    <a:pt x="175754" y="40870"/>
                  </a:lnTo>
                  <a:lnTo>
                    <a:pt x="180432" y="43467"/>
                  </a:lnTo>
                  <a:lnTo>
                    <a:pt x="182669" y="44711"/>
                  </a:lnTo>
                  <a:lnTo>
                    <a:pt x="183006" y="45251"/>
                  </a:lnTo>
                  <a:lnTo>
                    <a:pt x="183389" y="47621"/>
                  </a:lnTo>
                  <a:lnTo>
                    <a:pt x="183632" y="49100"/>
                  </a:lnTo>
                  <a:lnTo>
                    <a:pt x="183499" y="50407"/>
                  </a:lnTo>
                  <a:lnTo>
                    <a:pt x="182255" y="52621"/>
                  </a:lnTo>
                  <a:lnTo>
                    <a:pt x="181895" y="53778"/>
                  </a:lnTo>
                  <a:lnTo>
                    <a:pt x="181887" y="54584"/>
                  </a:lnTo>
                  <a:lnTo>
                    <a:pt x="182192" y="54905"/>
                  </a:lnTo>
                  <a:lnTo>
                    <a:pt x="183249" y="55022"/>
                  </a:lnTo>
                  <a:lnTo>
                    <a:pt x="184148" y="55546"/>
                  </a:lnTo>
                  <a:lnTo>
                    <a:pt x="184477" y="55961"/>
                  </a:lnTo>
                  <a:lnTo>
                    <a:pt x="185165" y="57627"/>
                  </a:lnTo>
                  <a:lnTo>
                    <a:pt x="186033" y="58465"/>
                  </a:lnTo>
                  <a:lnTo>
                    <a:pt x="188013" y="59881"/>
                  </a:lnTo>
                  <a:lnTo>
                    <a:pt x="191385" y="62298"/>
                  </a:lnTo>
                  <a:lnTo>
                    <a:pt x="194757" y="64715"/>
                  </a:lnTo>
                  <a:lnTo>
                    <a:pt x="198129" y="67133"/>
                  </a:lnTo>
                  <a:lnTo>
                    <a:pt x="201501" y="69550"/>
                  </a:lnTo>
                  <a:lnTo>
                    <a:pt x="204872" y="71968"/>
                  </a:lnTo>
                  <a:lnTo>
                    <a:pt x="208244" y="74385"/>
                  </a:lnTo>
                  <a:lnTo>
                    <a:pt x="211616" y="76803"/>
                  </a:lnTo>
                  <a:lnTo>
                    <a:pt x="214988" y="79220"/>
                  </a:lnTo>
                  <a:lnTo>
                    <a:pt x="216623" y="80402"/>
                  </a:lnTo>
                  <a:lnTo>
                    <a:pt x="217319" y="80730"/>
                  </a:lnTo>
                  <a:lnTo>
                    <a:pt x="216882" y="82569"/>
                  </a:lnTo>
                  <a:lnTo>
                    <a:pt x="215153" y="87036"/>
                  </a:lnTo>
                  <a:lnTo>
                    <a:pt x="215051" y="88898"/>
                  </a:lnTo>
                  <a:lnTo>
                    <a:pt x="214378" y="91088"/>
                  </a:lnTo>
                  <a:lnTo>
                    <a:pt x="213729" y="92536"/>
                  </a:lnTo>
                  <a:lnTo>
                    <a:pt x="211968" y="98826"/>
                  </a:lnTo>
                  <a:lnTo>
                    <a:pt x="210497" y="101181"/>
                  </a:lnTo>
                  <a:lnTo>
                    <a:pt x="208487" y="106696"/>
                  </a:lnTo>
                  <a:lnTo>
                    <a:pt x="208166" y="110921"/>
                  </a:lnTo>
                  <a:lnTo>
                    <a:pt x="209277" y="113878"/>
                  </a:lnTo>
                  <a:lnTo>
                    <a:pt x="209684" y="116647"/>
                  </a:lnTo>
                  <a:lnTo>
                    <a:pt x="212046" y="119370"/>
                  </a:lnTo>
                  <a:lnTo>
                    <a:pt x="213932" y="120340"/>
                  </a:lnTo>
                  <a:lnTo>
                    <a:pt x="215207" y="121584"/>
                  </a:lnTo>
                  <a:lnTo>
                    <a:pt x="217468" y="124424"/>
                  </a:lnTo>
                  <a:lnTo>
                    <a:pt x="218767" y="127272"/>
                  </a:lnTo>
                  <a:lnTo>
                    <a:pt x="222827" y="128672"/>
                  </a:lnTo>
                  <a:lnTo>
                    <a:pt x="224447" y="131872"/>
                  </a:lnTo>
                  <a:lnTo>
                    <a:pt x="223860" y="134070"/>
                  </a:lnTo>
                  <a:lnTo>
                    <a:pt x="221974" y="135893"/>
                  </a:lnTo>
                  <a:lnTo>
                    <a:pt x="220214" y="138843"/>
                  </a:lnTo>
                  <a:lnTo>
                    <a:pt x="218798" y="142723"/>
                  </a:lnTo>
                  <a:lnTo>
                    <a:pt x="218767" y="148661"/>
                  </a:lnTo>
                  <a:lnTo>
                    <a:pt x="219721" y="147761"/>
                  </a:lnTo>
                  <a:lnTo>
                    <a:pt x="221873" y="149216"/>
                  </a:lnTo>
                  <a:lnTo>
                    <a:pt x="222147" y="153590"/>
                  </a:lnTo>
                  <a:lnTo>
                    <a:pt x="219932" y="158683"/>
                  </a:lnTo>
                  <a:lnTo>
                    <a:pt x="219252" y="161069"/>
                  </a:lnTo>
                  <a:lnTo>
                    <a:pt x="219142" y="163119"/>
                  </a:lnTo>
                  <a:lnTo>
                    <a:pt x="220754" y="169229"/>
                  </a:lnTo>
                  <a:lnTo>
                    <a:pt x="223195" y="172335"/>
                  </a:lnTo>
                  <a:lnTo>
                    <a:pt x="222968" y="173289"/>
                  </a:lnTo>
                  <a:lnTo>
                    <a:pt x="222334" y="174103"/>
                  </a:lnTo>
                  <a:lnTo>
                    <a:pt x="226512" y="179610"/>
                  </a:lnTo>
                  <a:lnTo>
                    <a:pt x="226168" y="184406"/>
                  </a:lnTo>
                  <a:lnTo>
                    <a:pt x="227732" y="188146"/>
                  </a:lnTo>
                  <a:lnTo>
                    <a:pt x="228413" y="191385"/>
                  </a:lnTo>
                  <a:lnTo>
                    <a:pt x="229446" y="193873"/>
                  </a:lnTo>
                  <a:lnTo>
                    <a:pt x="229641" y="195586"/>
                  </a:lnTo>
                  <a:lnTo>
                    <a:pt x="228350" y="197487"/>
                  </a:lnTo>
                  <a:lnTo>
                    <a:pt x="231394" y="197964"/>
                  </a:lnTo>
                  <a:lnTo>
                    <a:pt x="233186" y="199521"/>
                  </a:lnTo>
                  <a:lnTo>
                    <a:pt x="234030" y="201008"/>
                  </a:lnTo>
                  <a:lnTo>
                    <a:pt x="236229" y="200945"/>
                  </a:lnTo>
                  <a:lnTo>
                    <a:pt x="237418" y="201962"/>
                  </a:lnTo>
                  <a:lnTo>
                    <a:pt x="239139" y="202807"/>
                  </a:lnTo>
                  <a:lnTo>
                    <a:pt x="242933" y="205311"/>
                  </a:lnTo>
                  <a:lnTo>
                    <a:pt x="243958" y="206570"/>
                  </a:lnTo>
                  <a:lnTo>
                    <a:pt x="244326" y="207298"/>
                  </a:lnTo>
                  <a:lnTo>
                    <a:pt x="244568" y="207775"/>
                  </a:lnTo>
                  <a:lnTo>
                    <a:pt x="242018" y="209715"/>
                  </a:lnTo>
                  <a:lnTo>
                    <a:pt x="238044" y="212735"/>
                  </a:lnTo>
                  <a:lnTo>
                    <a:pt x="234140" y="215692"/>
                  </a:lnTo>
                  <a:lnTo>
                    <a:pt x="230377" y="217726"/>
                  </a:lnTo>
                  <a:lnTo>
                    <a:pt x="227686" y="218673"/>
                  </a:lnTo>
                  <a:lnTo>
                    <a:pt x="224807" y="219197"/>
                  </a:lnTo>
                  <a:lnTo>
                    <a:pt x="222076" y="220441"/>
                  </a:lnTo>
                  <a:lnTo>
                    <a:pt x="219494" y="222397"/>
                  </a:lnTo>
                  <a:lnTo>
                    <a:pt x="216185" y="223383"/>
                  </a:lnTo>
                  <a:lnTo>
                    <a:pt x="212156" y="223391"/>
                  </a:lnTo>
                  <a:lnTo>
                    <a:pt x="207924" y="224760"/>
                  </a:lnTo>
                  <a:lnTo>
                    <a:pt x="203723" y="227349"/>
                  </a:lnTo>
                  <a:lnTo>
                    <a:pt x="201273" y="228859"/>
                  </a:lnTo>
                  <a:lnTo>
                    <a:pt x="197393" y="226582"/>
                  </a:lnTo>
                  <a:lnTo>
                    <a:pt x="194350" y="225863"/>
                  </a:lnTo>
                  <a:lnTo>
                    <a:pt x="190853" y="225941"/>
                  </a:lnTo>
                  <a:lnTo>
                    <a:pt x="188725" y="226223"/>
                  </a:lnTo>
                  <a:lnTo>
                    <a:pt x="187958" y="226715"/>
                  </a:lnTo>
                  <a:lnTo>
                    <a:pt x="187293" y="228108"/>
                  </a:lnTo>
                  <a:lnTo>
                    <a:pt x="186730" y="230392"/>
                  </a:lnTo>
                  <a:lnTo>
                    <a:pt x="184438" y="232591"/>
                  </a:lnTo>
                  <a:lnTo>
                    <a:pt x="180416" y="234695"/>
                  </a:lnTo>
                  <a:lnTo>
                    <a:pt x="176708" y="235485"/>
                  </a:lnTo>
                  <a:lnTo>
                    <a:pt x="173313" y="234954"/>
                  </a:lnTo>
                  <a:lnTo>
                    <a:pt x="171021" y="234077"/>
                  </a:lnTo>
                  <a:lnTo>
                    <a:pt x="169824" y="232857"/>
                  </a:lnTo>
                  <a:lnTo>
                    <a:pt x="168063" y="232294"/>
                  </a:lnTo>
                  <a:lnTo>
                    <a:pt x="165732" y="232395"/>
                  </a:lnTo>
                  <a:lnTo>
                    <a:pt x="163494" y="233264"/>
                  </a:lnTo>
                  <a:lnTo>
                    <a:pt x="161358" y="234906"/>
                  </a:lnTo>
                  <a:lnTo>
                    <a:pt x="157955" y="235618"/>
                  </a:lnTo>
                  <a:lnTo>
                    <a:pt x="153277" y="235400"/>
                  </a:lnTo>
                  <a:lnTo>
                    <a:pt x="150765" y="234601"/>
                  </a:lnTo>
                  <a:lnTo>
                    <a:pt x="150421" y="233232"/>
                  </a:lnTo>
                  <a:lnTo>
                    <a:pt x="148372" y="231629"/>
                  </a:lnTo>
                  <a:lnTo>
                    <a:pt x="144624" y="229790"/>
                  </a:lnTo>
                  <a:lnTo>
                    <a:pt x="141855" y="229751"/>
                  </a:lnTo>
                  <a:lnTo>
                    <a:pt x="140079" y="231519"/>
                  </a:lnTo>
                  <a:lnTo>
                    <a:pt x="138459" y="232630"/>
                  </a:lnTo>
                  <a:lnTo>
                    <a:pt x="136996" y="233084"/>
                  </a:lnTo>
                  <a:lnTo>
                    <a:pt x="135682" y="233139"/>
                  </a:lnTo>
                  <a:lnTo>
                    <a:pt x="134516" y="232802"/>
                  </a:lnTo>
                  <a:lnTo>
                    <a:pt x="133789" y="232661"/>
                  </a:lnTo>
                  <a:lnTo>
                    <a:pt x="128617" y="232473"/>
                  </a:lnTo>
                  <a:lnTo>
                    <a:pt x="123720" y="232544"/>
                  </a:lnTo>
                  <a:lnTo>
                    <a:pt x="123563" y="231777"/>
                  </a:lnTo>
                  <a:lnTo>
                    <a:pt x="123227" y="229986"/>
                  </a:lnTo>
                  <a:lnTo>
                    <a:pt x="122210" y="228429"/>
                  </a:lnTo>
                  <a:lnTo>
                    <a:pt x="121334" y="227498"/>
                  </a:lnTo>
                  <a:lnTo>
                    <a:pt x="120239" y="227255"/>
                  </a:lnTo>
                  <a:lnTo>
                    <a:pt x="119644" y="227271"/>
                  </a:lnTo>
                  <a:lnTo>
                    <a:pt x="119167" y="226551"/>
                  </a:lnTo>
                  <a:lnTo>
                    <a:pt x="118604" y="224963"/>
                  </a:lnTo>
                  <a:lnTo>
                    <a:pt x="117774" y="223617"/>
                  </a:lnTo>
                  <a:lnTo>
                    <a:pt x="116671" y="222499"/>
                  </a:lnTo>
                  <a:lnTo>
                    <a:pt x="116006" y="221458"/>
                  </a:lnTo>
                  <a:lnTo>
                    <a:pt x="115779" y="220504"/>
                  </a:lnTo>
                  <a:lnTo>
                    <a:pt x="115951" y="219455"/>
                  </a:lnTo>
                  <a:lnTo>
                    <a:pt x="116976" y="216850"/>
                  </a:lnTo>
                  <a:lnTo>
                    <a:pt x="117305" y="215059"/>
                  </a:lnTo>
                  <a:lnTo>
                    <a:pt x="117187" y="213228"/>
                  </a:lnTo>
                  <a:lnTo>
                    <a:pt x="116632" y="211350"/>
                  </a:lnTo>
                  <a:lnTo>
                    <a:pt x="115474" y="209121"/>
                  </a:lnTo>
                  <a:lnTo>
                    <a:pt x="115607" y="208479"/>
                  </a:lnTo>
                  <a:lnTo>
                    <a:pt x="115216" y="206961"/>
                  </a:lnTo>
                  <a:lnTo>
                    <a:pt x="115177" y="205897"/>
                  </a:lnTo>
                  <a:lnTo>
                    <a:pt x="115404" y="204567"/>
                  </a:lnTo>
                  <a:lnTo>
                    <a:pt x="115185" y="202823"/>
                  </a:lnTo>
                  <a:lnTo>
                    <a:pt x="114183" y="199099"/>
                  </a:lnTo>
                  <a:lnTo>
                    <a:pt x="114183" y="198144"/>
                  </a:lnTo>
                  <a:lnTo>
                    <a:pt x="113127" y="196345"/>
                  </a:lnTo>
                  <a:lnTo>
                    <a:pt x="109872" y="192089"/>
                  </a:lnTo>
                  <a:lnTo>
                    <a:pt x="109716" y="191534"/>
                  </a:lnTo>
                  <a:lnTo>
                    <a:pt x="104615" y="187246"/>
                  </a:lnTo>
                  <a:lnTo>
                    <a:pt x="102573" y="186308"/>
                  </a:lnTo>
                  <a:lnTo>
                    <a:pt x="101838" y="187113"/>
                  </a:lnTo>
                  <a:lnTo>
                    <a:pt x="101564" y="187857"/>
                  </a:lnTo>
                  <a:lnTo>
                    <a:pt x="101775" y="189233"/>
                  </a:lnTo>
                  <a:lnTo>
                    <a:pt x="101650" y="189914"/>
                  </a:lnTo>
                  <a:lnTo>
                    <a:pt x="101439" y="190227"/>
                  </a:lnTo>
                  <a:lnTo>
                    <a:pt x="100226" y="190180"/>
                  </a:lnTo>
                  <a:lnTo>
                    <a:pt x="99467" y="190023"/>
                  </a:lnTo>
                  <a:lnTo>
                    <a:pt x="97535" y="188873"/>
                  </a:lnTo>
                  <a:lnTo>
                    <a:pt x="96033" y="188592"/>
                  </a:lnTo>
                  <a:lnTo>
                    <a:pt x="92293" y="188795"/>
                  </a:lnTo>
                  <a:lnTo>
                    <a:pt x="90987" y="189069"/>
                  </a:lnTo>
                  <a:lnTo>
                    <a:pt x="89962" y="188811"/>
                  </a:lnTo>
                  <a:lnTo>
                    <a:pt x="87983" y="186847"/>
                  </a:lnTo>
                  <a:lnTo>
                    <a:pt x="85667" y="186433"/>
                  </a:lnTo>
                  <a:lnTo>
                    <a:pt x="83586" y="186331"/>
                  </a:lnTo>
                  <a:lnTo>
                    <a:pt x="80151" y="184101"/>
                  </a:lnTo>
                  <a:lnTo>
                    <a:pt x="79345" y="184203"/>
                  </a:lnTo>
                  <a:lnTo>
                    <a:pt x="78962" y="184375"/>
                  </a:lnTo>
                  <a:lnTo>
                    <a:pt x="77718" y="183788"/>
                  </a:lnTo>
                  <a:lnTo>
                    <a:pt x="75379" y="182490"/>
                  </a:lnTo>
                  <a:lnTo>
                    <a:pt x="72124" y="181347"/>
                  </a:lnTo>
                  <a:lnTo>
                    <a:pt x="69464" y="180072"/>
                  </a:lnTo>
                  <a:lnTo>
                    <a:pt x="68275" y="178828"/>
                  </a:lnTo>
                  <a:lnTo>
                    <a:pt x="65780" y="178351"/>
                  </a:lnTo>
                  <a:lnTo>
                    <a:pt x="63620" y="178147"/>
                  </a:lnTo>
                  <a:lnTo>
                    <a:pt x="61618" y="176990"/>
                  </a:lnTo>
                  <a:lnTo>
                    <a:pt x="59544" y="176857"/>
                  </a:lnTo>
                  <a:lnTo>
                    <a:pt x="57510" y="176559"/>
                  </a:lnTo>
                  <a:lnTo>
                    <a:pt x="57057" y="175800"/>
                  </a:lnTo>
                  <a:lnTo>
                    <a:pt x="56986" y="174095"/>
                  </a:lnTo>
                  <a:lnTo>
                    <a:pt x="56274" y="173649"/>
                  </a:lnTo>
                  <a:lnTo>
                    <a:pt x="54780" y="173211"/>
                  </a:lnTo>
                  <a:lnTo>
                    <a:pt x="53168" y="173234"/>
                  </a:lnTo>
                  <a:lnTo>
                    <a:pt x="52190" y="173477"/>
                  </a:lnTo>
                  <a:lnTo>
                    <a:pt x="51612" y="173352"/>
                  </a:lnTo>
                  <a:lnTo>
                    <a:pt x="50274" y="172350"/>
                  </a:lnTo>
                  <a:lnTo>
                    <a:pt x="49030" y="171075"/>
                  </a:lnTo>
                  <a:lnTo>
                    <a:pt x="48560" y="169041"/>
                  </a:lnTo>
                  <a:lnTo>
                    <a:pt x="46683" y="167734"/>
                  </a:lnTo>
                  <a:lnTo>
                    <a:pt x="44515" y="166702"/>
                  </a:lnTo>
                  <a:lnTo>
                    <a:pt x="38492" y="166811"/>
                  </a:lnTo>
                  <a:lnTo>
                    <a:pt x="37545" y="166498"/>
                  </a:lnTo>
                  <a:lnTo>
                    <a:pt x="36113" y="165466"/>
                  </a:lnTo>
                  <a:lnTo>
                    <a:pt x="34439" y="163760"/>
                  </a:lnTo>
                  <a:lnTo>
                    <a:pt x="33093" y="161812"/>
                  </a:lnTo>
                  <a:lnTo>
                    <a:pt x="31912" y="159176"/>
                  </a:lnTo>
                  <a:lnTo>
                    <a:pt x="31349" y="157580"/>
                  </a:lnTo>
                  <a:lnTo>
                    <a:pt x="30683" y="155616"/>
                  </a:lnTo>
                  <a:lnTo>
                    <a:pt x="29213" y="152674"/>
                  </a:lnTo>
                  <a:lnTo>
                    <a:pt x="27132" y="148512"/>
                  </a:lnTo>
                  <a:lnTo>
                    <a:pt x="25520" y="145101"/>
                  </a:lnTo>
                  <a:lnTo>
                    <a:pt x="23791" y="141440"/>
                  </a:lnTo>
                  <a:lnTo>
                    <a:pt x="23087" y="138757"/>
                  </a:lnTo>
                  <a:lnTo>
                    <a:pt x="21741" y="135792"/>
                  </a:lnTo>
                  <a:lnTo>
                    <a:pt x="19535" y="132146"/>
                  </a:lnTo>
                  <a:lnTo>
                    <a:pt x="18416" y="130722"/>
                  </a:lnTo>
                  <a:lnTo>
                    <a:pt x="17196" y="129447"/>
                  </a:lnTo>
                  <a:lnTo>
                    <a:pt x="14028" y="126990"/>
                  </a:lnTo>
                  <a:lnTo>
                    <a:pt x="10437" y="124549"/>
                  </a:lnTo>
                  <a:lnTo>
                    <a:pt x="8489" y="122906"/>
                  </a:lnTo>
                  <a:lnTo>
                    <a:pt x="5876" y="118017"/>
                  </a:lnTo>
                  <a:lnTo>
                    <a:pt x="4780" y="116248"/>
                  </a:lnTo>
                  <a:lnTo>
                    <a:pt x="4022" y="113143"/>
                  </a:lnTo>
                  <a:lnTo>
                    <a:pt x="3450" y="109919"/>
                  </a:lnTo>
                  <a:lnTo>
                    <a:pt x="3685" y="108613"/>
                  </a:lnTo>
                  <a:lnTo>
                    <a:pt x="6001" y="104459"/>
                  </a:lnTo>
                  <a:lnTo>
                    <a:pt x="6235" y="103293"/>
                  </a:lnTo>
                  <a:lnTo>
                    <a:pt x="5954" y="101720"/>
                  </a:lnTo>
                  <a:lnTo>
                    <a:pt x="4811" y="98411"/>
                  </a:lnTo>
                  <a:lnTo>
                    <a:pt x="3959" y="96252"/>
                  </a:lnTo>
                  <a:lnTo>
                    <a:pt x="3364" y="94406"/>
                  </a:lnTo>
                  <a:lnTo>
                    <a:pt x="2128" y="91331"/>
                  </a:lnTo>
                  <a:lnTo>
                    <a:pt x="430" y="87099"/>
                  </a:lnTo>
                  <a:lnTo>
                    <a:pt x="0" y="85252"/>
                  </a:lnTo>
                  <a:lnTo>
                    <a:pt x="55" y="83867"/>
                  </a:lnTo>
                  <a:lnTo>
                    <a:pt x="970" y="80214"/>
                  </a:lnTo>
                  <a:lnTo>
                    <a:pt x="1776" y="76451"/>
                  </a:lnTo>
                  <a:lnTo>
                    <a:pt x="1752" y="75418"/>
                  </a:lnTo>
                  <a:lnTo>
                    <a:pt x="8660" y="75559"/>
                  </a:lnTo>
                  <a:lnTo>
                    <a:pt x="9795" y="74737"/>
                  </a:lnTo>
                  <a:lnTo>
                    <a:pt x="13699" y="72312"/>
                  </a:lnTo>
                  <a:lnTo>
                    <a:pt x="18088" y="67454"/>
                  </a:lnTo>
                  <a:lnTo>
                    <a:pt x="18964" y="65435"/>
                  </a:lnTo>
                  <a:lnTo>
                    <a:pt x="20756" y="62322"/>
                  </a:lnTo>
                  <a:lnTo>
                    <a:pt x="22508" y="60780"/>
                  </a:lnTo>
                  <a:lnTo>
                    <a:pt x="23181" y="59709"/>
                  </a:lnTo>
                  <a:lnTo>
                    <a:pt x="23643" y="58027"/>
                  </a:lnTo>
                  <a:lnTo>
                    <a:pt x="24190" y="56603"/>
                  </a:lnTo>
                  <a:lnTo>
                    <a:pt x="26490" y="54498"/>
                  </a:lnTo>
                  <a:lnTo>
                    <a:pt x="28728" y="52879"/>
                  </a:lnTo>
                  <a:lnTo>
                    <a:pt x="28563" y="52229"/>
                  </a:lnTo>
                  <a:lnTo>
                    <a:pt x="28266" y="51744"/>
                  </a:lnTo>
                  <a:lnTo>
                    <a:pt x="28595" y="51330"/>
                  </a:lnTo>
                  <a:lnTo>
                    <a:pt x="29815" y="50500"/>
                  </a:lnTo>
                  <a:lnTo>
                    <a:pt x="32193" y="49741"/>
                  </a:lnTo>
                  <a:lnTo>
                    <a:pt x="32663" y="48122"/>
                  </a:lnTo>
                  <a:lnTo>
                    <a:pt x="32655" y="46284"/>
                  </a:lnTo>
                  <a:lnTo>
                    <a:pt x="32272" y="45259"/>
                  </a:lnTo>
                  <a:lnTo>
                    <a:pt x="32342" y="44077"/>
                  </a:lnTo>
                  <a:lnTo>
                    <a:pt x="31975" y="43420"/>
                  </a:lnTo>
                  <a:lnTo>
                    <a:pt x="30418" y="43256"/>
                  </a:lnTo>
                  <a:lnTo>
                    <a:pt x="28110" y="42341"/>
                  </a:lnTo>
                  <a:lnTo>
                    <a:pt x="26154" y="41957"/>
                  </a:lnTo>
                  <a:lnTo>
                    <a:pt x="24847" y="41425"/>
                  </a:lnTo>
                  <a:lnTo>
                    <a:pt x="24362" y="41018"/>
                  </a:lnTo>
                  <a:lnTo>
                    <a:pt x="24151" y="39915"/>
                  </a:lnTo>
                  <a:lnTo>
                    <a:pt x="24534" y="38710"/>
                  </a:lnTo>
                  <a:lnTo>
                    <a:pt x="24730" y="38366"/>
                  </a:lnTo>
                  <a:lnTo>
                    <a:pt x="25231" y="37075"/>
                  </a:lnTo>
                  <a:lnTo>
                    <a:pt x="24378" y="36301"/>
                  </a:lnTo>
                  <a:lnTo>
                    <a:pt x="24159" y="35925"/>
                  </a:lnTo>
                  <a:lnTo>
                    <a:pt x="24550" y="35307"/>
                  </a:lnTo>
                  <a:lnTo>
                    <a:pt x="26561" y="31223"/>
                  </a:lnTo>
                  <a:lnTo>
                    <a:pt x="26999" y="30652"/>
                  </a:lnTo>
                  <a:lnTo>
                    <a:pt x="27875" y="30582"/>
                  </a:lnTo>
                  <a:lnTo>
                    <a:pt x="29260" y="30081"/>
                  </a:lnTo>
                  <a:lnTo>
                    <a:pt x="30543" y="29854"/>
                  </a:lnTo>
                  <a:lnTo>
                    <a:pt x="31591" y="30026"/>
                  </a:lnTo>
                  <a:lnTo>
                    <a:pt x="32366" y="29831"/>
                  </a:lnTo>
                  <a:lnTo>
                    <a:pt x="33046" y="29307"/>
                  </a:lnTo>
                  <a:lnTo>
                    <a:pt x="33625" y="27711"/>
                  </a:lnTo>
                  <a:lnTo>
                    <a:pt x="34102" y="25051"/>
                  </a:lnTo>
                  <a:lnTo>
                    <a:pt x="33836" y="22884"/>
                  </a:lnTo>
                  <a:lnTo>
                    <a:pt x="32835" y="21209"/>
                  </a:lnTo>
                  <a:lnTo>
                    <a:pt x="32561" y="18659"/>
                  </a:lnTo>
                  <a:lnTo>
                    <a:pt x="33023" y="15232"/>
                  </a:lnTo>
                  <a:lnTo>
                    <a:pt x="32694" y="12385"/>
                  </a:lnTo>
                  <a:lnTo>
                    <a:pt x="31583" y="10108"/>
                  </a:lnTo>
                  <a:lnTo>
                    <a:pt x="30449" y="8755"/>
                  </a:lnTo>
                  <a:lnTo>
                    <a:pt x="28720" y="8113"/>
                  </a:lnTo>
                  <a:lnTo>
                    <a:pt x="25997" y="4639"/>
                  </a:lnTo>
                  <a:lnTo>
                    <a:pt x="25168" y="2957"/>
                  </a:lnTo>
                  <a:lnTo>
                    <a:pt x="25317" y="1909"/>
                  </a:lnTo>
                  <a:lnTo>
                    <a:pt x="26036" y="1573"/>
                  </a:lnTo>
                  <a:lnTo>
                    <a:pt x="26256" y="1471"/>
                  </a:lnTo>
                  <a:lnTo>
                    <a:pt x="27992" y="1627"/>
                  </a:lnTo>
                  <a:lnTo>
                    <a:pt x="29620" y="1228"/>
                  </a:lnTo>
                  <a:lnTo>
                    <a:pt x="31138" y="274"/>
                  </a:lnTo>
                  <a:lnTo>
                    <a:pt x="32608" y="0"/>
                  </a:lnTo>
                  <a:lnTo>
                    <a:pt x="32905" y="4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5" name="Freeform: Shape 804">
              <a:extLst>
                <a:ext uri="{FF2B5EF4-FFF2-40B4-BE49-F238E27FC236}">
                  <a16:creationId xmlns:a16="http://schemas.microsoft.com/office/drawing/2014/main" id="{FA4FA288-327C-F8EE-6271-56D2A0683B8B}"/>
                </a:ext>
              </a:extLst>
            </p:cNvPr>
            <p:cNvSpPr>
              <a:spLocks/>
            </p:cNvSpPr>
            <p:nvPr/>
          </p:nvSpPr>
          <p:spPr>
            <a:xfrm>
              <a:off x="7736787" y="3301379"/>
              <a:ext cx="395192" cy="263282"/>
            </a:xfrm>
            <a:custGeom>
              <a:avLst/>
              <a:gdLst>
                <a:gd name="connsiteX0" fmla="*/ 353165 w 395192"/>
                <a:gd name="connsiteY0" fmla="*/ 178484 h 263282"/>
                <a:gd name="connsiteX1" fmla="*/ 352367 w 395192"/>
                <a:gd name="connsiteY1" fmla="*/ 178844 h 263282"/>
                <a:gd name="connsiteX2" fmla="*/ 344692 w 395192"/>
                <a:gd name="connsiteY2" fmla="*/ 178343 h 263282"/>
                <a:gd name="connsiteX3" fmla="*/ 338426 w 395192"/>
                <a:gd name="connsiteY3" fmla="*/ 179024 h 263282"/>
                <a:gd name="connsiteX4" fmla="*/ 333959 w 395192"/>
                <a:gd name="connsiteY4" fmla="*/ 184085 h 263282"/>
                <a:gd name="connsiteX5" fmla="*/ 331299 w 395192"/>
                <a:gd name="connsiteY5" fmla="*/ 184070 h 263282"/>
                <a:gd name="connsiteX6" fmla="*/ 327551 w 395192"/>
                <a:gd name="connsiteY6" fmla="*/ 185384 h 263282"/>
                <a:gd name="connsiteX7" fmla="*/ 325009 w 395192"/>
                <a:gd name="connsiteY7" fmla="*/ 187019 h 263282"/>
                <a:gd name="connsiteX8" fmla="*/ 321997 w 395192"/>
                <a:gd name="connsiteY8" fmla="*/ 190556 h 263282"/>
                <a:gd name="connsiteX9" fmla="*/ 319665 w 395192"/>
                <a:gd name="connsiteY9" fmla="*/ 188967 h 263282"/>
                <a:gd name="connsiteX10" fmla="*/ 316810 w 395192"/>
                <a:gd name="connsiteY10" fmla="*/ 189014 h 263282"/>
                <a:gd name="connsiteX11" fmla="*/ 314025 w 395192"/>
                <a:gd name="connsiteY11" fmla="*/ 189977 h 263282"/>
                <a:gd name="connsiteX12" fmla="*/ 310676 w 395192"/>
                <a:gd name="connsiteY12" fmla="*/ 192339 h 263282"/>
                <a:gd name="connsiteX13" fmla="*/ 308814 w 395192"/>
                <a:gd name="connsiteY13" fmla="*/ 192754 h 263282"/>
                <a:gd name="connsiteX14" fmla="*/ 305091 w 395192"/>
                <a:gd name="connsiteY14" fmla="*/ 192081 h 263282"/>
                <a:gd name="connsiteX15" fmla="*/ 300748 w 395192"/>
                <a:gd name="connsiteY15" fmla="*/ 193434 h 263282"/>
                <a:gd name="connsiteX16" fmla="*/ 291376 w 395192"/>
                <a:gd name="connsiteY16" fmla="*/ 201156 h 263282"/>
                <a:gd name="connsiteX17" fmla="*/ 288223 w 395192"/>
                <a:gd name="connsiteY17" fmla="*/ 206781 h 263282"/>
                <a:gd name="connsiteX18" fmla="*/ 287073 w 395192"/>
                <a:gd name="connsiteY18" fmla="*/ 207877 h 263282"/>
                <a:gd name="connsiteX19" fmla="*/ 285493 w 395192"/>
                <a:gd name="connsiteY19" fmla="*/ 209246 h 263282"/>
                <a:gd name="connsiteX20" fmla="*/ 283803 w 395192"/>
                <a:gd name="connsiteY20" fmla="*/ 209934 h 263282"/>
                <a:gd name="connsiteX21" fmla="*/ 282911 w 395192"/>
                <a:gd name="connsiteY21" fmla="*/ 209872 h 263282"/>
                <a:gd name="connsiteX22" fmla="*/ 287378 w 395192"/>
                <a:gd name="connsiteY22" fmla="*/ 205882 h 263282"/>
                <a:gd name="connsiteX23" fmla="*/ 288747 w 395192"/>
                <a:gd name="connsiteY23" fmla="*/ 204387 h 263282"/>
                <a:gd name="connsiteX24" fmla="*/ 288982 w 395192"/>
                <a:gd name="connsiteY24" fmla="*/ 203284 h 263282"/>
                <a:gd name="connsiteX25" fmla="*/ 289005 w 395192"/>
                <a:gd name="connsiteY25" fmla="*/ 201493 h 263282"/>
                <a:gd name="connsiteX26" fmla="*/ 287652 w 395192"/>
                <a:gd name="connsiteY26" fmla="*/ 199271 h 263282"/>
                <a:gd name="connsiteX27" fmla="*/ 283998 w 395192"/>
                <a:gd name="connsiteY27" fmla="*/ 204771 h 263282"/>
                <a:gd name="connsiteX28" fmla="*/ 281925 w 395192"/>
                <a:gd name="connsiteY28" fmla="*/ 205569 h 263282"/>
                <a:gd name="connsiteX29" fmla="*/ 279289 w 395192"/>
                <a:gd name="connsiteY29" fmla="*/ 207219 h 263282"/>
                <a:gd name="connsiteX30" fmla="*/ 279156 w 395192"/>
                <a:gd name="connsiteY30" fmla="*/ 210889 h 263282"/>
                <a:gd name="connsiteX31" fmla="*/ 279461 w 395192"/>
                <a:gd name="connsiteY31" fmla="*/ 213611 h 263282"/>
                <a:gd name="connsiteX32" fmla="*/ 280541 w 395192"/>
                <a:gd name="connsiteY32" fmla="*/ 217030 h 263282"/>
                <a:gd name="connsiteX33" fmla="*/ 283091 w 395192"/>
                <a:gd name="connsiteY33" fmla="*/ 222608 h 263282"/>
                <a:gd name="connsiteX34" fmla="*/ 288301 w 395192"/>
                <a:gd name="connsiteY34" fmla="*/ 230549 h 263282"/>
                <a:gd name="connsiteX35" fmla="*/ 290797 w 395192"/>
                <a:gd name="connsiteY35" fmla="*/ 233459 h 263282"/>
                <a:gd name="connsiteX36" fmla="*/ 292628 w 395192"/>
                <a:gd name="connsiteY36" fmla="*/ 234617 h 263282"/>
                <a:gd name="connsiteX37" fmla="*/ 294834 w 395192"/>
                <a:gd name="connsiteY37" fmla="*/ 234781 h 263282"/>
                <a:gd name="connsiteX38" fmla="*/ 299074 w 395192"/>
                <a:gd name="connsiteY38" fmla="*/ 232333 h 263282"/>
                <a:gd name="connsiteX39" fmla="*/ 300881 w 395192"/>
                <a:gd name="connsiteY39" fmla="*/ 231949 h 263282"/>
                <a:gd name="connsiteX40" fmla="*/ 304825 w 395192"/>
                <a:gd name="connsiteY40" fmla="*/ 232880 h 263282"/>
                <a:gd name="connsiteX41" fmla="*/ 306233 w 395192"/>
                <a:gd name="connsiteY41" fmla="*/ 231253 h 263282"/>
                <a:gd name="connsiteX42" fmla="*/ 308282 w 395192"/>
                <a:gd name="connsiteY42" fmla="*/ 230346 h 263282"/>
                <a:gd name="connsiteX43" fmla="*/ 310911 w 395192"/>
                <a:gd name="connsiteY43" fmla="*/ 230228 h 263282"/>
                <a:gd name="connsiteX44" fmla="*/ 313915 w 395192"/>
                <a:gd name="connsiteY44" fmla="*/ 230963 h 263282"/>
                <a:gd name="connsiteX45" fmla="*/ 317170 w 395192"/>
                <a:gd name="connsiteY45" fmla="*/ 232200 h 263282"/>
                <a:gd name="connsiteX46" fmla="*/ 315832 w 395192"/>
                <a:gd name="connsiteY46" fmla="*/ 234993 h 263282"/>
                <a:gd name="connsiteX47" fmla="*/ 314439 w 395192"/>
                <a:gd name="connsiteY47" fmla="*/ 237215 h 263282"/>
                <a:gd name="connsiteX48" fmla="*/ 313946 w 395192"/>
                <a:gd name="connsiteY48" fmla="*/ 239671 h 263282"/>
                <a:gd name="connsiteX49" fmla="*/ 313172 w 395192"/>
                <a:gd name="connsiteY49" fmla="*/ 242401 h 263282"/>
                <a:gd name="connsiteX50" fmla="*/ 309581 w 395192"/>
                <a:gd name="connsiteY50" fmla="*/ 243622 h 263282"/>
                <a:gd name="connsiteX51" fmla="*/ 305739 w 395192"/>
                <a:gd name="connsiteY51" fmla="*/ 243473 h 263282"/>
                <a:gd name="connsiteX52" fmla="*/ 301687 w 395192"/>
                <a:gd name="connsiteY52" fmla="*/ 244263 h 263282"/>
                <a:gd name="connsiteX53" fmla="*/ 300224 w 395192"/>
                <a:gd name="connsiteY53" fmla="*/ 243207 h 263282"/>
                <a:gd name="connsiteX54" fmla="*/ 299254 w 395192"/>
                <a:gd name="connsiteY54" fmla="*/ 242237 h 263282"/>
                <a:gd name="connsiteX55" fmla="*/ 297455 w 395192"/>
                <a:gd name="connsiteY55" fmla="*/ 241267 h 263282"/>
                <a:gd name="connsiteX56" fmla="*/ 295084 w 395192"/>
                <a:gd name="connsiteY56" fmla="*/ 240735 h 263282"/>
                <a:gd name="connsiteX57" fmla="*/ 292956 w 395192"/>
                <a:gd name="connsiteY57" fmla="*/ 241384 h 263282"/>
                <a:gd name="connsiteX58" fmla="*/ 290437 w 395192"/>
                <a:gd name="connsiteY58" fmla="*/ 245100 h 263282"/>
                <a:gd name="connsiteX59" fmla="*/ 285978 w 395192"/>
                <a:gd name="connsiteY59" fmla="*/ 247635 h 263282"/>
                <a:gd name="connsiteX60" fmla="*/ 284507 w 395192"/>
                <a:gd name="connsiteY60" fmla="*/ 250530 h 263282"/>
                <a:gd name="connsiteX61" fmla="*/ 280118 w 395192"/>
                <a:gd name="connsiteY61" fmla="*/ 249881 h 263282"/>
                <a:gd name="connsiteX62" fmla="*/ 276363 w 395192"/>
                <a:gd name="connsiteY62" fmla="*/ 250389 h 263282"/>
                <a:gd name="connsiteX63" fmla="*/ 270941 w 395192"/>
                <a:gd name="connsiteY63" fmla="*/ 253026 h 263282"/>
                <a:gd name="connsiteX64" fmla="*/ 266810 w 395192"/>
                <a:gd name="connsiteY64" fmla="*/ 258659 h 263282"/>
                <a:gd name="connsiteX65" fmla="*/ 262257 w 395192"/>
                <a:gd name="connsiteY65" fmla="*/ 262171 h 263282"/>
                <a:gd name="connsiteX66" fmla="*/ 258650 w 395192"/>
                <a:gd name="connsiteY66" fmla="*/ 263282 h 263282"/>
                <a:gd name="connsiteX67" fmla="*/ 255263 w 395192"/>
                <a:gd name="connsiteY67" fmla="*/ 262938 h 263282"/>
                <a:gd name="connsiteX68" fmla="*/ 253072 w 395192"/>
                <a:gd name="connsiteY68" fmla="*/ 261890 h 263282"/>
                <a:gd name="connsiteX69" fmla="*/ 248566 w 395192"/>
                <a:gd name="connsiteY69" fmla="*/ 258197 h 263282"/>
                <a:gd name="connsiteX70" fmla="*/ 248832 w 395192"/>
                <a:gd name="connsiteY70" fmla="*/ 256875 h 263282"/>
                <a:gd name="connsiteX71" fmla="*/ 249458 w 395192"/>
                <a:gd name="connsiteY71" fmla="*/ 256210 h 263282"/>
                <a:gd name="connsiteX72" fmla="*/ 250311 w 395192"/>
                <a:gd name="connsiteY72" fmla="*/ 254301 h 263282"/>
                <a:gd name="connsiteX73" fmla="*/ 252110 w 395192"/>
                <a:gd name="connsiteY73" fmla="*/ 247291 h 263282"/>
                <a:gd name="connsiteX74" fmla="*/ 251867 w 395192"/>
                <a:gd name="connsiteY74" fmla="*/ 245007 h 263282"/>
                <a:gd name="connsiteX75" fmla="*/ 250858 w 395192"/>
                <a:gd name="connsiteY75" fmla="*/ 241416 h 263282"/>
                <a:gd name="connsiteX76" fmla="*/ 247283 w 395192"/>
                <a:gd name="connsiteY76" fmla="*/ 238615 h 263282"/>
                <a:gd name="connsiteX77" fmla="*/ 244412 w 395192"/>
                <a:gd name="connsiteY77" fmla="*/ 239147 h 263282"/>
                <a:gd name="connsiteX78" fmla="*/ 242777 w 395192"/>
                <a:gd name="connsiteY78" fmla="*/ 238404 h 263282"/>
                <a:gd name="connsiteX79" fmla="*/ 236886 w 395192"/>
                <a:gd name="connsiteY79" fmla="*/ 233631 h 263282"/>
                <a:gd name="connsiteX80" fmla="*/ 233678 w 395192"/>
                <a:gd name="connsiteY80" fmla="*/ 233295 h 263282"/>
                <a:gd name="connsiteX81" fmla="*/ 230134 w 395192"/>
                <a:gd name="connsiteY81" fmla="*/ 234257 h 263282"/>
                <a:gd name="connsiteX82" fmla="*/ 228827 w 395192"/>
                <a:gd name="connsiteY82" fmla="*/ 233561 h 263282"/>
                <a:gd name="connsiteX83" fmla="*/ 227865 w 395192"/>
                <a:gd name="connsiteY83" fmla="*/ 231895 h 263282"/>
                <a:gd name="connsiteX84" fmla="*/ 234891 w 395192"/>
                <a:gd name="connsiteY84" fmla="*/ 225988 h 263282"/>
                <a:gd name="connsiteX85" fmla="*/ 241791 w 395192"/>
                <a:gd name="connsiteY85" fmla="*/ 221098 h 263282"/>
                <a:gd name="connsiteX86" fmla="*/ 244818 w 395192"/>
                <a:gd name="connsiteY86" fmla="*/ 220598 h 263282"/>
                <a:gd name="connsiteX87" fmla="*/ 248903 w 395192"/>
                <a:gd name="connsiteY87" fmla="*/ 218313 h 263282"/>
                <a:gd name="connsiteX88" fmla="*/ 253268 w 395192"/>
                <a:gd name="connsiteY88" fmla="*/ 214886 h 263282"/>
                <a:gd name="connsiteX89" fmla="*/ 252650 w 395192"/>
                <a:gd name="connsiteY89" fmla="*/ 212187 h 263282"/>
                <a:gd name="connsiteX90" fmla="*/ 251711 w 395192"/>
                <a:gd name="connsiteY90" fmla="*/ 210184 h 263282"/>
                <a:gd name="connsiteX91" fmla="*/ 249622 w 395192"/>
                <a:gd name="connsiteY91" fmla="*/ 210732 h 263282"/>
                <a:gd name="connsiteX92" fmla="*/ 248105 w 395192"/>
                <a:gd name="connsiteY92" fmla="*/ 211397 h 263282"/>
                <a:gd name="connsiteX93" fmla="*/ 244451 w 395192"/>
                <a:gd name="connsiteY93" fmla="*/ 209254 h 263282"/>
                <a:gd name="connsiteX94" fmla="*/ 243113 w 395192"/>
                <a:gd name="connsiteY94" fmla="*/ 207673 h 263282"/>
                <a:gd name="connsiteX95" fmla="*/ 237394 w 395192"/>
                <a:gd name="connsiteY95" fmla="*/ 209316 h 263282"/>
                <a:gd name="connsiteX96" fmla="*/ 234210 w 395192"/>
                <a:gd name="connsiteY96" fmla="*/ 209073 h 263282"/>
                <a:gd name="connsiteX97" fmla="*/ 227185 w 395192"/>
                <a:gd name="connsiteY97" fmla="*/ 210584 h 263282"/>
                <a:gd name="connsiteX98" fmla="*/ 223953 w 395192"/>
                <a:gd name="connsiteY98" fmla="*/ 209113 h 263282"/>
                <a:gd name="connsiteX99" fmla="*/ 217499 w 395192"/>
                <a:gd name="connsiteY99" fmla="*/ 204982 h 263282"/>
                <a:gd name="connsiteX100" fmla="*/ 215074 w 395192"/>
                <a:gd name="connsiteY100" fmla="*/ 204153 h 263282"/>
                <a:gd name="connsiteX101" fmla="*/ 213009 w 395192"/>
                <a:gd name="connsiteY101" fmla="*/ 204333 h 263282"/>
                <a:gd name="connsiteX102" fmla="*/ 211882 w 395192"/>
                <a:gd name="connsiteY102" fmla="*/ 202971 h 263282"/>
                <a:gd name="connsiteX103" fmla="*/ 213259 w 395192"/>
                <a:gd name="connsiteY103" fmla="*/ 202291 h 263282"/>
                <a:gd name="connsiteX104" fmla="*/ 214863 w 395192"/>
                <a:gd name="connsiteY104" fmla="*/ 202212 h 263282"/>
                <a:gd name="connsiteX105" fmla="*/ 216529 w 395192"/>
                <a:gd name="connsiteY105" fmla="*/ 201712 h 263282"/>
                <a:gd name="connsiteX106" fmla="*/ 216999 w 395192"/>
                <a:gd name="connsiteY106" fmla="*/ 200992 h 263282"/>
                <a:gd name="connsiteX107" fmla="*/ 216897 w 395192"/>
                <a:gd name="connsiteY107" fmla="*/ 199631 h 263282"/>
                <a:gd name="connsiteX108" fmla="*/ 213540 w 395192"/>
                <a:gd name="connsiteY108" fmla="*/ 198598 h 263282"/>
                <a:gd name="connsiteX109" fmla="*/ 210419 w 395192"/>
                <a:gd name="connsiteY109" fmla="*/ 198301 h 263282"/>
                <a:gd name="connsiteX110" fmla="*/ 208440 w 395192"/>
                <a:gd name="connsiteY110" fmla="*/ 197080 h 263282"/>
                <a:gd name="connsiteX111" fmla="*/ 206930 w 395192"/>
                <a:gd name="connsiteY111" fmla="*/ 195680 h 263282"/>
                <a:gd name="connsiteX112" fmla="*/ 210466 w 395192"/>
                <a:gd name="connsiteY112" fmla="*/ 195656 h 263282"/>
                <a:gd name="connsiteX113" fmla="*/ 214026 w 395192"/>
                <a:gd name="connsiteY113" fmla="*/ 196720 h 263282"/>
                <a:gd name="connsiteX114" fmla="*/ 219588 w 395192"/>
                <a:gd name="connsiteY114" fmla="*/ 197112 h 263282"/>
                <a:gd name="connsiteX115" fmla="*/ 224642 w 395192"/>
                <a:gd name="connsiteY115" fmla="*/ 198207 h 263282"/>
                <a:gd name="connsiteX116" fmla="*/ 225902 w 395192"/>
                <a:gd name="connsiteY116" fmla="*/ 196846 h 263282"/>
                <a:gd name="connsiteX117" fmla="*/ 228835 w 395192"/>
                <a:gd name="connsiteY117" fmla="*/ 194483 h 263282"/>
                <a:gd name="connsiteX118" fmla="*/ 229391 w 395192"/>
                <a:gd name="connsiteY118" fmla="*/ 193732 h 263282"/>
                <a:gd name="connsiteX119" fmla="*/ 224478 w 395192"/>
                <a:gd name="connsiteY119" fmla="*/ 195351 h 263282"/>
                <a:gd name="connsiteX120" fmla="*/ 219494 w 395192"/>
                <a:gd name="connsiteY120" fmla="*/ 194319 h 263282"/>
                <a:gd name="connsiteX121" fmla="*/ 217679 w 395192"/>
                <a:gd name="connsiteY121" fmla="*/ 192879 h 263282"/>
                <a:gd name="connsiteX122" fmla="*/ 216138 w 395192"/>
                <a:gd name="connsiteY122" fmla="*/ 190759 h 263282"/>
                <a:gd name="connsiteX123" fmla="*/ 215489 w 395192"/>
                <a:gd name="connsiteY123" fmla="*/ 188341 h 263282"/>
                <a:gd name="connsiteX124" fmla="*/ 215911 w 395192"/>
                <a:gd name="connsiteY124" fmla="*/ 186088 h 263282"/>
                <a:gd name="connsiteX125" fmla="*/ 215371 w 395192"/>
                <a:gd name="connsiteY125" fmla="*/ 182012 h 263282"/>
                <a:gd name="connsiteX126" fmla="*/ 213728 w 395192"/>
                <a:gd name="connsiteY126" fmla="*/ 178374 h 263282"/>
                <a:gd name="connsiteX127" fmla="*/ 213149 w 395192"/>
                <a:gd name="connsiteY127" fmla="*/ 176379 h 263282"/>
                <a:gd name="connsiteX128" fmla="*/ 211413 w 395192"/>
                <a:gd name="connsiteY128" fmla="*/ 174588 h 263282"/>
                <a:gd name="connsiteX129" fmla="*/ 213118 w 395192"/>
                <a:gd name="connsiteY129" fmla="*/ 178640 h 263282"/>
                <a:gd name="connsiteX130" fmla="*/ 213752 w 395192"/>
                <a:gd name="connsiteY130" fmla="*/ 181332 h 263282"/>
                <a:gd name="connsiteX131" fmla="*/ 214777 w 395192"/>
                <a:gd name="connsiteY131" fmla="*/ 183804 h 263282"/>
                <a:gd name="connsiteX132" fmla="*/ 214534 w 395192"/>
                <a:gd name="connsiteY132" fmla="*/ 190344 h 263282"/>
                <a:gd name="connsiteX133" fmla="*/ 213901 w 395192"/>
                <a:gd name="connsiteY133" fmla="*/ 192637 h 263282"/>
                <a:gd name="connsiteX134" fmla="*/ 211851 w 395192"/>
                <a:gd name="connsiteY134" fmla="*/ 193216 h 263282"/>
                <a:gd name="connsiteX135" fmla="*/ 209159 w 395192"/>
                <a:gd name="connsiteY135" fmla="*/ 192871 h 263282"/>
                <a:gd name="connsiteX136" fmla="*/ 206421 w 395192"/>
                <a:gd name="connsiteY136" fmla="*/ 192159 h 263282"/>
                <a:gd name="connsiteX137" fmla="*/ 207102 w 395192"/>
                <a:gd name="connsiteY137" fmla="*/ 188568 h 263282"/>
                <a:gd name="connsiteX138" fmla="*/ 205639 w 395192"/>
                <a:gd name="connsiteY138" fmla="*/ 189812 h 263282"/>
                <a:gd name="connsiteX139" fmla="*/ 203581 w 395192"/>
                <a:gd name="connsiteY139" fmla="*/ 193309 h 263282"/>
                <a:gd name="connsiteX140" fmla="*/ 201766 w 395192"/>
                <a:gd name="connsiteY140" fmla="*/ 193826 h 263282"/>
                <a:gd name="connsiteX141" fmla="*/ 197737 w 395192"/>
                <a:gd name="connsiteY141" fmla="*/ 193442 h 263282"/>
                <a:gd name="connsiteX142" fmla="*/ 190258 w 395192"/>
                <a:gd name="connsiteY142" fmla="*/ 195750 h 263282"/>
                <a:gd name="connsiteX143" fmla="*/ 189742 w 395192"/>
                <a:gd name="connsiteY143" fmla="*/ 198262 h 263282"/>
                <a:gd name="connsiteX144" fmla="*/ 188615 w 395192"/>
                <a:gd name="connsiteY144" fmla="*/ 201649 h 263282"/>
                <a:gd name="connsiteX145" fmla="*/ 187527 w 395192"/>
                <a:gd name="connsiteY145" fmla="*/ 203621 h 263282"/>
                <a:gd name="connsiteX146" fmla="*/ 187191 w 395192"/>
                <a:gd name="connsiteY146" fmla="*/ 204810 h 263282"/>
                <a:gd name="connsiteX147" fmla="*/ 184007 w 395192"/>
                <a:gd name="connsiteY147" fmla="*/ 209903 h 263282"/>
                <a:gd name="connsiteX148" fmla="*/ 183600 w 395192"/>
                <a:gd name="connsiteY148" fmla="*/ 210388 h 263282"/>
                <a:gd name="connsiteX149" fmla="*/ 177584 w 395192"/>
                <a:gd name="connsiteY149" fmla="*/ 217421 h 263282"/>
                <a:gd name="connsiteX150" fmla="*/ 176818 w 395192"/>
                <a:gd name="connsiteY150" fmla="*/ 217945 h 263282"/>
                <a:gd name="connsiteX151" fmla="*/ 172921 w 395192"/>
                <a:gd name="connsiteY151" fmla="*/ 219581 h 263282"/>
                <a:gd name="connsiteX152" fmla="*/ 170613 w 395192"/>
                <a:gd name="connsiteY152" fmla="*/ 221012 h 263282"/>
                <a:gd name="connsiteX153" fmla="*/ 168845 w 395192"/>
                <a:gd name="connsiteY153" fmla="*/ 221654 h 263282"/>
                <a:gd name="connsiteX154" fmla="*/ 165857 w 395192"/>
                <a:gd name="connsiteY154" fmla="*/ 220942 h 263282"/>
                <a:gd name="connsiteX155" fmla="*/ 164613 w 395192"/>
                <a:gd name="connsiteY155" fmla="*/ 221951 h 263282"/>
                <a:gd name="connsiteX156" fmla="*/ 164026 w 395192"/>
                <a:gd name="connsiteY156" fmla="*/ 223203 h 263282"/>
                <a:gd name="connsiteX157" fmla="*/ 164018 w 395192"/>
                <a:gd name="connsiteY157" fmla="*/ 225792 h 263282"/>
                <a:gd name="connsiteX158" fmla="*/ 165536 w 395192"/>
                <a:gd name="connsiteY158" fmla="*/ 227647 h 263282"/>
                <a:gd name="connsiteX159" fmla="*/ 166780 w 395192"/>
                <a:gd name="connsiteY159" fmla="*/ 233803 h 263282"/>
                <a:gd name="connsiteX160" fmla="*/ 166318 w 395192"/>
                <a:gd name="connsiteY160" fmla="*/ 236401 h 263282"/>
                <a:gd name="connsiteX161" fmla="*/ 165137 w 395192"/>
                <a:gd name="connsiteY161" fmla="*/ 234719 h 263282"/>
                <a:gd name="connsiteX162" fmla="*/ 163283 w 395192"/>
                <a:gd name="connsiteY162" fmla="*/ 232943 h 263282"/>
                <a:gd name="connsiteX163" fmla="*/ 159684 w 395192"/>
                <a:gd name="connsiteY163" fmla="*/ 231425 h 263282"/>
                <a:gd name="connsiteX164" fmla="*/ 155733 w 395192"/>
                <a:gd name="connsiteY164" fmla="*/ 231949 h 263282"/>
                <a:gd name="connsiteX165" fmla="*/ 151422 w 395192"/>
                <a:gd name="connsiteY165" fmla="*/ 234515 h 263282"/>
                <a:gd name="connsiteX166" fmla="*/ 148496 w 395192"/>
                <a:gd name="connsiteY166" fmla="*/ 235470 h 263282"/>
                <a:gd name="connsiteX167" fmla="*/ 146963 w 395192"/>
                <a:gd name="connsiteY167" fmla="*/ 234813 h 263282"/>
                <a:gd name="connsiteX168" fmla="*/ 146024 w 395192"/>
                <a:gd name="connsiteY168" fmla="*/ 234852 h 263282"/>
                <a:gd name="connsiteX169" fmla="*/ 145696 w 395192"/>
                <a:gd name="connsiteY169" fmla="*/ 235587 h 263282"/>
                <a:gd name="connsiteX170" fmla="*/ 145766 w 395192"/>
                <a:gd name="connsiteY170" fmla="*/ 236190 h 263282"/>
                <a:gd name="connsiteX171" fmla="*/ 146235 w 395192"/>
                <a:gd name="connsiteY171" fmla="*/ 236659 h 263282"/>
                <a:gd name="connsiteX172" fmla="*/ 146173 w 395192"/>
                <a:gd name="connsiteY172" fmla="*/ 236995 h 263282"/>
                <a:gd name="connsiteX173" fmla="*/ 145562 w 395192"/>
                <a:gd name="connsiteY173" fmla="*/ 237207 h 263282"/>
                <a:gd name="connsiteX174" fmla="*/ 138772 w 395192"/>
                <a:gd name="connsiteY174" fmla="*/ 235400 h 263282"/>
                <a:gd name="connsiteX175" fmla="*/ 135838 w 395192"/>
                <a:gd name="connsiteY175" fmla="*/ 233686 h 263282"/>
                <a:gd name="connsiteX176" fmla="*/ 133530 w 395192"/>
                <a:gd name="connsiteY176" fmla="*/ 230471 h 263282"/>
                <a:gd name="connsiteX177" fmla="*/ 134680 w 395192"/>
                <a:gd name="connsiteY177" fmla="*/ 229430 h 263282"/>
                <a:gd name="connsiteX178" fmla="*/ 135681 w 395192"/>
                <a:gd name="connsiteY178" fmla="*/ 228968 h 263282"/>
                <a:gd name="connsiteX179" fmla="*/ 139218 w 395192"/>
                <a:gd name="connsiteY179" fmla="*/ 228703 h 263282"/>
                <a:gd name="connsiteX180" fmla="*/ 139828 w 395192"/>
                <a:gd name="connsiteY180" fmla="*/ 228374 h 263282"/>
                <a:gd name="connsiteX181" fmla="*/ 139891 w 395192"/>
                <a:gd name="connsiteY181" fmla="*/ 227631 h 263282"/>
                <a:gd name="connsiteX182" fmla="*/ 140157 w 395192"/>
                <a:gd name="connsiteY182" fmla="*/ 226661 h 263282"/>
                <a:gd name="connsiteX183" fmla="*/ 140063 w 395192"/>
                <a:gd name="connsiteY183" fmla="*/ 225245 h 263282"/>
                <a:gd name="connsiteX184" fmla="*/ 139672 w 395192"/>
                <a:gd name="connsiteY184" fmla="*/ 223742 h 263282"/>
                <a:gd name="connsiteX185" fmla="*/ 141221 w 395192"/>
                <a:gd name="connsiteY185" fmla="*/ 221544 h 263282"/>
                <a:gd name="connsiteX186" fmla="*/ 143529 w 395192"/>
                <a:gd name="connsiteY186" fmla="*/ 219729 h 263282"/>
                <a:gd name="connsiteX187" fmla="*/ 144882 w 395192"/>
                <a:gd name="connsiteY187" fmla="*/ 217906 h 263282"/>
                <a:gd name="connsiteX188" fmla="*/ 145085 w 395192"/>
                <a:gd name="connsiteY188" fmla="*/ 215231 h 263282"/>
                <a:gd name="connsiteX189" fmla="*/ 147518 w 395192"/>
                <a:gd name="connsiteY189" fmla="*/ 213924 h 263282"/>
                <a:gd name="connsiteX190" fmla="*/ 149670 w 395192"/>
                <a:gd name="connsiteY190" fmla="*/ 211679 h 263282"/>
                <a:gd name="connsiteX191" fmla="*/ 150202 w 395192"/>
                <a:gd name="connsiteY191" fmla="*/ 209230 h 263282"/>
                <a:gd name="connsiteX192" fmla="*/ 150961 w 395192"/>
                <a:gd name="connsiteY192" fmla="*/ 207689 h 263282"/>
                <a:gd name="connsiteX193" fmla="*/ 149584 w 395192"/>
                <a:gd name="connsiteY193" fmla="*/ 204145 h 263282"/>
                <a:gd name="connsiteX194" fmla="*/ 149295 w 395192"/>
                <a:gd name="connsiteY194" fmla="*/ 201806 h 263282"/>
                <a:gd name="connsiteX195" fmla="*/ 149232 w 395192"/>
                <a:gd name="connsiteY195" fmla="*/ 199842 h 263282"/>
                <a:gd name="connsiteX196" fmla="*/ 149905 w 395192"/>
                <a:gd name="connsiteY196" fmla="*/ 198754 h 263282"/>
                <a:gd name="connsiteX197" fmla="*/ 151915 w 395192"/>
                <a:gd name="connsiteY197" fmla="*/ 197526 h 263282"/>
                <a:gd name="connsiteX198" fmla="*/ 154028 w 395192"/>
                <a:gd name="connsiteY198" fmla="*/ 196572 h 263282"/>
                <a:gd name="connsiteX199" fmla="*/ 154904 w 395192"/>
                <a:gd name="connsiteY199" fmla="*/ 196666 h 263282"/>
                <a:gd name="connsiteX200" fmla="*/ 155225 w 395192"/>
                <a:gd name="connsiteY200" fmla="*/ 197268 h 263282"/>
                <a:gd name="connsiteX201" fmla="*/ 155303 w 395192"/>
                <a:gd name="connsiteY201" fmla="*/ 201258 h 263282"/>
                <a:gd name="connsiteX202" fmla="*/ 155725 w 395192"/>
                <a:gd name="connsiteY202" fmla="*/ 201336 h 263282"/>
                <a:gd name="connsiteX203" fmla="*/ 156398 w 395192"/>
                <a:gd name="connsiteY203" fmla="*/ 200843 h 263282"/>
                <a:gd name="connsiteX204" fmla="*/ 157501 w 395192"/>
                <a:gd name="connsiteY204" fmla="*/ 198496 h 263282"/>
                <a:gd name="connsiteX205" fmla="*/ 158260 w 395192"/>
                <a:gd name="connsiteY205" fmla="*/ 199177 h 263282"/>
                <a:gd name="connsiteX206" fmla="*/ 159434 w 395192"/>
                <a:gd name="connsiteY206" fmla="*/ 199435 h 263282"/>
                <a:gd name="connsiteX207" fmla="*/ 160310 w 395192"/>
                <a:gd name="connsiteY207" fmla="*/ 198825 h 263282"/>
                <a:gd name="connsiteX208" fmla="*/ 160881 w 395192"/>
                <a:gd name="connsiteY208" fmla="*/ 198895 h 263282"/>
                <a:gd name="connsiteX209" fmla="*/ 161585 w 395192"/>
                <a:gd name="connsiteY209" fmla="*/ 199498 h 263282"/>
                <a:gd name="connsiteX210" fmla="*/ 162993 w 395192"/>
                <a:gd name="connsiteY210" fmla="*/ 200350 h 263282"/>
                <a:gd name="connsiteX211" fmla="*/ 164308 w 395192"/>
                <a:gd name="connsiteY211" fmla="*/ 200632 h 263282"/>
                <a:gd name="connsiteX212" fmla="*/ 165395 w 395192"/>
                <a:gd name="connsiteY212" fmla="*/ 200069 h 263282"/>
                <a:gd name="connsiteX213" fmla="*/ 166326 w 395192"/>
                <a:gd name="connsiteY213" fmla="*/ 199052 h 263282"/>
                <a:gd name="connsiteX214" fmla="*/ 167319 w 395192"/>
                <a:gd name="connsiteY214" fmla="*/ 199396 h 263282"/>
                <a:gd name="connsiteX215" fmla="*/ 169205 w 395192"/>
                <a:gd name="connsiteY215" fmla="*/ 202165 h 263282"/>
                <a:gd name="connsiteX216" fmla="*/ 170081 w 395192"/>
                <a:gd name="connsiteY216" fmla="*/ 201860 h 263282"/>
                <a:gd name="connsiteX217" fmla="*/ 174423 w 395192"/>
                <a:gd name="connsiteY217" fmla="*/ 201305 h 263282"/>
                <a:gd name="connsiteX218" fmla="*/ 175120 w 395192"/>
                <a:gd name="connsiteY218" fmla="*/ 200554 h 263282"/>
                <a:gd name="connsiteX219" fmla="*/ 175636 w 395192"/>
                <a:gd name="connsiteY219" fmla="*/ 199873 h 263282"/>
                <a:gd name="connsiteX220" fmla="*/ 171098 w 395192"/>
                <a:gd name="connsiteY220" fmla="*/ 196196 h 263282"/>
                <a:gd name="connsiteX221" fmla="*/ 171325 w 395192"/>
                <a:gd name="connsiteY221" fmla="*/ 193450 h 263282"/>
                <a:gd name="connsiteX222" fmla="*/ 171497 w 395192"/>
                <a:gd name="connsiteY222" fmla="*/ 190297 h 263282"/>
                <a:gd name="connsiteX223" fmla="*/ 170958 w 395192"/>
                <a:gd name="connsiteY223" fmla="*/ 188420 h 263282"/>
                <a:gd name="connsiteX224" fmla="*/ 170074 w 395192"/>
                <a:gd name="connsiteY224" fmla="*/ 186933 h 263282"/>
                <a:gd name="connsiteX225" fmla="*/ 166608 w 395192"/>
                <a:gd name="connsiteY225" fmla="*/ 185204 h 263282"/>
                <a:gd name="connsiteX226" fmla="*/ 163924 w 395192"/>
                <a:gd name="connsiteY226" fmla="*/ 183413 h 263282"/>
                <a:gd name="connsiteX227" fmla="*/ 163361 w 395192"/>
                <a:gd name="connsiteY227" fmla="*/ 182599 h 263282"/>
                <a:gd name="connsiteX228" fmla="*/ 163291 w 395192"/>
                <a:gd name="connsiteY228" fmla="*/ 181551 h 263282"/>
                <a:gd name="connsiteX229" fmla="*/ 163173 w 395192"/>
                <a:gd name="connsiteY229" fmla="*/ 179924 h 263282"/>
                <a:gd name="connsiteX230" fmla="*/ 162109 w 395192"/>
                <a:gd name="connsiteY230" fmla="*/ 178523 h 263282"/>
                <a:gd name="connsiteX231" fmla="*/ 162023 w 395192"/>
                <a:gd name="connsiteY231" fmla="*/ 177334 h 263282"/>
                <a:gd name="connsiteX232" fmla="*/ 162696 w 395192"/>
                <a:gd name="connsiteY232" fmla="*/ 175480 h 263282"/>
                <a:gd name="connsiteX233" fmla="*/ 162860 w 395192"/>
                <a:gd name="connsiteY233" fmla="*/ 173508 h 263282"/>
                <a:gd name="connsiteX234" fmla="*/ 162633 w 395192"/>
                <a:gd name="connsiteY234" fmla="*/ 172726 h 263282"/>
                <a:gd name="connsiteX235" fmla="*/ 162008 w 395192"/>
                <a:gd name="connsiteY235" fmla="*/ 172084 h 263282"/>
                <a:gd name="connsiteX236" fmla="*/ 160803 w 395192"/>
                <a:gd name="connsiteY236" fmla="*/ 172022 h 263282"/>
                <a:gd name="connsiteX237" fmla="*/ 159215 w 395192"/>
                <a:gd name="connsiteY237" fmla="*/ 170880 h 263282"/>
                <a:gd name="connsiteX238" fmla="*/ 158127 w 395192"/>
                <a:gd name="connsiteY238" fmla="*/ 169338 h 263282"/>
                <a:gd name="connsiteX239" fmla="*/ 155201 w 395192"/>
                <a:gd name="connsiteY239" fmla="*/ 167117 h 263282"/>
                <a:gd name="connsiteX240" fmla="*/ 154309 w 395192"/>
                <a:gd name="connsiteY240" fmla="*/ 166757 h 263282"/>
                <a:gd name="connsiteX241" fmla="*/ 153762 w 395192"/>
                <a:gd name="connsiteY241" fmla="*/ 165654 h 263282"/>
                <a:gd name="connsiteX242" fmla="*/ 153496 w 395192"/>
                <a:gd name="connsiteY242" fmla="*/ 164339 h 263282"/>
                <a:gd name="connsiteX243" fmla="*/ 154114 w 395192"/>
                <a:gd name="connsiteY243" fmla="*/ 162704 h 263282"/>
                <a:gd name="connsiteX244" fmla="*/ 154888 w 395192"/>
                <a:gd name="connsiteY244" fmla="*/ 160177 h 263282"/>
                <a:gd name="connsiteX245" fmla="*/ 155428 w 395192"/>
                <a:gd name="connsiteY245" fmla="*/ 157807 h 263282"/>
                <a:gd name="connsiteX246" fmla="*/ 155436 w 395192"/>
                <a:gd name="connsiteY246" fmla="*/ 156391 h 263282"/>
                <a:gd name="connsiteX247" fmla="*/ 155084 w 395192"/>
                <a:gd name="connsiteY247" fmla="*/ 152886 h 263282"/>
                <a:gd name="connsiteX248" fmla="*/ 153558 w 395192"/>
                <a:gd name="connsiteY248" fmla="*/ 150202 h 263282"/>
                <a:gd name="connsiteX249" fmla="*/ 152846 w 395192"/>
                <a:gd name="connsiteY249" fmla="*/ 149850 h 263282"/>
                <a:gd name="connsiteX250" fmla="*/ 151618 w 395192"/>
                <a:gd name="connsiteY250" fmla="*/ 150601 h 263282"/>
                <a:gd name="connsiteX251" fmla="*/ 150218 w 395192"/>
                <a:gd name="connsiteY251" fmla="*/ 151235 h 263282"/>
                <a:gd name="connsiteX252" fmla="*/ 149115 w 395192"/>
                <a:gd name="connsiteY252" fmla="*/ 150640 h 263282"/>
                <a:gd name="connsiteX253" fmla="*/ 147855 w 395192"/>
                <a:gd name="connsiteY253" fmla="*/ 149185 h 263282"/>
                <a:gd name="connsiteX254" fmla="*/ 145837 w 395192"/>
                <a:gd name="connsiteY254" fmla="*/ 145125 h 263282"/>
                <a:gd name="connsiteX255" fmla="*/ 142058 w 395192"/>
                <a:gd name="connsiteY255" fmla="*/ 144311 h 263282"/>
                <a:gd name="connsiteX256" fmla="*/ 140493 w 395192"/>
                <a:gd name="connsiteY256" fmla="*/ 144116 h 263282"/>
                <a:gd name="connsiteX257" fmla="*/ 139014 w 395192"/>
                <a:gd name="connsiteY257" fmla="*/ 146072 h 263282"/>
                <a:gd name="connsiteX258" fmla="*/ 138553 w 395192"/>
                <a:gd name="connsiteY258" fmla="*/ 145477 h 263282"/>
                <a:gd name="connsiteX259" fmla="*/ 138138 w 395192"/>
                <a:gd name="connsiteY259" fmla="*/ 144225 h 263282"/>
                <a:gd name="connsiteX260" fmla="*/ 137356 w 395192"/>
                <a:gd name="connsiteY260" fmla="*/ 143732 h 263282"/>
                <a:gd name="connsiteX261" fmla="*/ 136323 w 395192"/>
                <a:gd name="connsiteY261" fmla="*/ 144311 h 263282"/>
                <a:gd name="connsiteX262" fmla="*/ 136026 w 395192"/>
                <a:gd name="connsiteY262" fmla="*/ 143756 h 263282"/>
                <a:gd name="connsiteX263" fmla="*/ 136472 w 395192"/>
                <a:gd name="connsiteY263" fmla="*/ 142058 h 263282"/>
                <a:gd name="connsiteX264" fmla="*/ 135244 w 395192"/>
                <a:gd name="connsiteY264" fmla="*/ 141221 h 263282"/>
                <a:gd name="connsiteX265" fmla="*/ 132341 w 395192"/>
                <a:gd name="connsiteY265" fmla="*/ 141237 h 263282"/>
                <a:gd name="connsiteX266" fmla="*/ 130792 w 395192"/>
                <a:gd name="connsiteY266" fmla="*/ 140611 h 263282"/>
                <a:gd name="connsiteX267" fmla="*/ 130612 w 395192"/>
                <a:gd name="connsiteY267" fmla="*/ 139335 h 263282"/>
                <a:gd name="connsiteX268" fmla="*/ 129697 w 395192"/>
                <a:gd name="connsiteY268" fmla="*/ 138498 h 263282"/>
                <a:gd name="connsiteX269" fmla="*/ 128054 w 395192"/>
                <a:gd name="connsiteY269" fmla="*/ 138091 h 263282"/>
                <a:gd name="connsiteX270" fmla="*/ 126450 w 395192"/>
                <a:gd name="connsiteY270" fmla="*/ 137051 h 263282"/>
                <a:gd name="connsiteX271" fmla="*/ 124901 w 395192"/>
                <a:gd name="connsiteY271" fmla="*/ 135369 h 263282"/>
                <a:gd name="connsiteX272" fmla="*/ 122577 w 395192"/>
                <a:gd name="connsiteY272" fmla="*/ 134274 h 263282"/>
                <a:gd name="connsiteX273" fmla="*/ 119487 w 395192"/>
                <a:gd name="connsiteY273" fmla="*/ 133765 h 263282"/>
                <a:gd name="connsiteX274" fmla="*/ 119237 w 395192"/>
                <a:gd name="connsiteY274" fmla="*/ 133585 h 263282"/>
                <a:gd name="connsiteX275" fmla="*/ 118947 w 395192"/>
                <a:gd name="connsiteY275" fmla="*/ 133343 h 263282"/>
                <a:gd name="connsiteX276" fmla="*/ 116952 w 395192"/>
                <a:gd name="connsiteY276" fmla="*/ 134485 h 263282"/>
                <a:gd name="connsiteX277" fmla="*/ 115755 w 395192"/>
                <a:gd name="connsiteY277" fmla="*/ 135392 h 263282"/>
                <a:gd name="connsiteX278" fmla="*/ 114284 w 395192"/>
                <a:gd name="connsiteY278" fmla="*/ 134829 h 263282"/>
                <a:gd name="connsiteX279" fmla="*/ 111907 w 395192"/>
                <a:gd name="connsiteY279" fmla="*/ 136848 h 263282"/>
                <a:gd name="connsiteX280" fmla="*/ 107071 w 395192"/>
                <a:gd name="connsiteY280" fmla="*/ 136949 h 263282"/>
                <a:gd name="connsiteX281" fmla="*/ 104701 w 395192"/>
                <a:gd name="connsiteY281" fmla="*/ 136824 h 263282"/>
                <a:gd name="connsiteX282" fmla="*/ 103527 w 395192"/>
                <a:gd name="connsiteY282" fmla="*/ 136324 h 263282"/>
                <a:gd name="connsiteX283" fmla="*/ 98990 w 395192"/>
                <a:gd name="connsiteY283" fmla="*/ 139390 h 263282"/>
                <a:gd name="connsiteX284" fmla="*/ 98513 w 395192"/>
                <a:gd name="connsiteY284" fmla="*/ 140517 h 263282"/>
                <a:gd name="connsiteX285" fmla="*/ 97495 w 395192"/>
                <a:gd name="connsiteY285" fmla="*/ 140892 h 263282"/>
                <a:gd name="connsiteX286" fmla="*/ 94640 w 395192"/>
                <a:gd name="connsiteY286" fmla="*/ 141503 h 263282"/>
                <a:gd name="connsiteX287" fmla="*/ 91636 w 395192"/>
                <a:gd name="connsiteY287" fmla="*/ 142363 h 263282"/>
                <a:gd name="connsiteX288" fmla="*/ 91002 w 395192"/>
                <a:gd name="connsiteY288" fmla="*/ 145328 h 263282"/>
                <a:gd name="connsiteX289" fmla="*/ 90110 w 395192"/>
                <a:gd name="connsiteY289" fmla="*/ 146932 h 263282"/>
                <a:gd name="connsiteX290" fmla="*/ 88499 w 395192"/>
                <a:gd name="connsiteY290" fmla="*/ 149279 h 263282"/>
                <a:gd name="connsiteX291" fmla="*/ 82921 w 395192"/>
                <a:gd name="connsiteY291" fmla="*/ 150093 h 263282"/>
                <a:gd name="connsiteX292" fmla="*/ 78101 w 395192"/>
                <a:gd name="connsiteY292" fmla="*/ 151235 h 263282"/>
                <a:gd name="connsiteX293" fmla="*/ 73165 w 395192"/>
                <a:gd name="connsiteY293" fmla="*/ 151947 h 263282"/>
                <a:gd name="connsiteX294" fmla="*/ 66694 w 395192"/>
                <a:gd name="connsiteY294" fmla="*/ 154810 h 263282"/>
                <a:gd name="connsiteX295" fmla="*/ 64590 w 395192"/>
                <a:gd name="connsiteY295" fmla="*/ 157329 h 263282"/>
                <a:gd name="connsiteX296" fmla="*/ 62509 w 395192"/>
                <a:gd name="connsiteY296" fmla="*/ 158033 h 263282"/>
                <a:gd name="connsiteX297" fmla="*/ 60623 w 395192"/>
                <a:gd name="connsiteY297" fmla="*/ 158245 h 263282"/>
                <a:gd name="connsiteX298" fmla="*/ 59403 w 395192"/>
                <a:gd name="connsiteY298" fmla="*/ 156836 h 263282"/>
                <a:gd name="connsiteX299" fmla="*/ 55296 w 395192"/>
                <a:gd name="connsiteY299" fmla="*/ 153066 h 263282"/>
                <a:gd name="connsiteX300" fmla="*/ 53715 w 395192"/>
                <a:gd name="connsiteY300" fmla="*/ 151282 h 263282"/>
                <a:gd name="connsiteX301" fmla="*/ 51634 w 395192"/>
                <a:gd name="connsiteY301" fmla="*/ 150758 h 263282"/>
                <a:gd name="connsiteX302" fmla="*/ 49373 w 395192"/>
                <a:gd name="connsiteY302" fmla="*/ 151055 h 263282"/>
                <a:gd name="connsiteX303" fmla="*/ 47198 w 395192"/>
                <a:gd name="connsiteY303" fmla="*/ 151931 h 263282"/>
                <a:gd name="connsiteX304" fmla="*/ 44914 w 395192"/>
                <a:gd name="connsiteY304" fmla="*/ 152095 h 263282"/>
                <a:gd name="connsiteX305" fmla="*/ 42325 w 395192"/>
                <a:gd name="connsiteY305" fmla="*/ 150828 h 263282"/>
                <a:gd name="connsiteX306" fmla="*/ 42051 w 395192"/>
                <a:gd name="connsiteY306" fmla="*/ 150953 h 263282"/>
                <a:gd name="connsiteX307" fmla="*/ 41057 w 395192"/>
                <a:gd name="connsiteY307" fmla="*/ 151125 h 263282"/>
                <a:gd name="connsiteX308" fmla="*/ 34626 w 395192"/>
                <a:gd name="connsiteY308" fmla="*/ 149592 h 263282"/>
                <a:gd name="connsiteX309" fmla="*/ 34032 w 395192"/>
                <a:gd name="connsiteY309" fmla="*/ 149334 h 263282"/>
                <a:gd name="connsiteX310" fmla="*/ 33750 w 395192"/>
                <a:gd name="connsiteY310" fmla="*/ 149271 h 263282"/>
                <a:gd name="connsiteX311" fmla="*/ 32866 w 395192"/>
                <a:gd name="connsiteY311" fmla="*/ 149154 h 263282"/>
                <a:gd name="connsiteX312" fmla="*/ 28023 w 395192"/>
                <a:gd name="connsiteY312" fmla="*/ 149342 h 263282"/>
                <a:gd name="connsiteX313" fmla="*/ 23509 w 395192"/>
                <a:gd name="connsiteY313" fmla="*/ 146244 h 263282"/>
                <a:gd name="connsiteX314" fmla="*/ 22125 w 395192"/>
                <a:gd name="connsiteY314" fmla="*/ 146150 h 263282"/>
                <a:gd name="connsiteX315" fmla="*/ 21053 w 395192"/>
                <a:gd name="connsiteY315" fmla="*/ 147401 h 263282"/>
                <a:gd name="connsiteX316" fmla="*/ 20262 w 395192"/>
                <a:gd name="connsiteY316" fmla="*/ 148794 h 263282"/>
                <a:gd name="connsiteX317" fmla="*/ 17149 w 395192"/>
                <a:gd name="connsiteY317" fmla="*/ 150179 h 263282"/>
                <a:gd name="connsiteX318" fmla="*/ 16351 w 395192"/>
                <a:gd name="connsiteY318" fmla="*/ 150734 h 263282"/>
                <a:gd name="connsiteX319" fmla="*/ 15897 w 395192"/>
                <a:gd name="connsiteY319" fmla="*/ 150304 h 263282"/>
                <a:gd name="connsiteX320" fmla="*/ 15686 w 395192"/>
                <a:gd name="connsiteY320" fmla="*/ 149107 h 263282"/>
                <a:gd name="connsiteX321" fmla="*/ 15920 w 395192"/>
                <a:gd name="connsiteY321" fmla="*/ 148043 h 263282"/>
                <a:gd name="connsiteX322" fmla="*/ 15459 w 395192"/>
                <a:gd name="connsiteY322" fmla="*/ 147042 h 263282"/>
                <a:gd name="connsiteX323" fmla="*/ 14278 w 395192"/>
                <a:gd name="connsiteY323" fmla="*/ 145899 h 263282"/>
                <a:gd name="connsiteX324" fmla="*/ 13988 w 395192"/>
                <a:gd name="connsiteY324" fmla="*/ 145422 h 263282"/>
                <a:gd name="connsiteX325" fmla="*/ 12502 w 395192"/>
                <a:gd name="connsiteY325" fmla="*/ 145508 h 263282"/>
                <a:gd name="connsiteX326" fmla="*/ 12095 w 395192"/>
                <a:gd name="connsiteY326" fmla="*/ 145618 h 263282"/>
                <a:gd name="connsiteX327" fmla="*/ 11946 w 395192"/>
                <a:gd name="connsiteY327" fmla="*/ 145594 h 263282"/>
                <a:gd name="connsiteX328" fmla="*/ 9881 w 395192"/>
                <a:gd name="connsiteY328" fmla="*/ 144624 h 263282"/>
                <a:gd name="connsiteX329" fmla="*/ 8520 w 395192"/>
                <a:gd name="connsiteY329" fmla="*/ 142285 h 263282"/>
                <a:gd name="connsiteX330" fmla="*/ 6400 w 395192"/>
                <a:gd name="connsiteY330" fmla="*/ 141041 h 263282"/>
                <a:gd name="connsiteX331" fmla="*/ 4780 w 395192"/>
                <a:gd name="connsiteY331" fmla="*/ 140618 h 263282"/>
                <a:gd name="connsiteX332" fmla="*/ 4044 w 395192"/>
                <a:gd name="connsiteY332" fmla="*/ 139609 h 263282"/>
                <a:gd name="connsiteX333" fmla="*/ 3567 w 395192"/>
                <a:gd name="connsiteY333" fmla="*/ 138271 h 263282"/>
                <a:gd name="connsiteX334" fmla="*/ 3067 w 395192"/>
                <a:gd name="connsiteY334" fmla="*/ 137262 h 263282"/>
                <a:gd name="connsiteX335" fmla="*/ 3012 w 395192"/>
                <a:gd name="connsiteY335" fmla="*/ 137161 h 263282"/>
                <a:gd name="connsiteX336" fmla="*/ 2668 w 395192"/>
                <a:gd name="connsiteY336" fmla="*/ 135627 h 263282"/>
                <a:gd name="connsiteX337" fmla="*/ 2175 w 395192"/>
                <a:gd name="connsiteY337" fmla="*/ 135471 h 263282"/>
                <a:gd name="connsiteX338" fmla="*/ 2089 w 395192"/>
                <a:gd name="connsiteY338" fmla="*/ 135432 h 263282"/>
                <a:gd name="connsiteX339" fmla="*/ 0 w 395192"/>
                <a:gd name="connsiteY339" fmla="*/ 135698 h 263282"/>
                <a:gd name="connsiteX340" fmla="*/ 243 w 395192"/>
                <a:gd name="connsiteY340" fmla="*/ 130307 h 263282"/>
                <a:gd name="connsiteX341" fmla="*/ 3583 w 395192"/>
                <a:gd name="connsiteY341" fmla="*/ 126419 h 263282"/>
                <a:gd name="connsiteX342" fmla="*/ 4405 w 395192"/>
                <a:gd name="connsiteY342" fmla="*/ 124455 h 263282"/>
                <a:gd name="connsiteX343" fmla="*/ 5656 w 395192"/>
                <a:gd name="connsiteY343" fmla="*/ 120191 h 263282"/>
                <a:gd name="connsiteX344" fmla="*/ 6595 w 395192"/>
                <a:gd name="connsiteY344" fmla="*/ 118189 h 263282"/>
                <a:gd name="connsiteX345" fmla="*/ 7722 w 395192"/>
                <a:gd name="connsiteY345" fmla="*/ 116530 h 263282"/>
                <a:gd name="connsiteX346" fmla="*/ 8621 w 395192"/>
                <a:gd name="connsiteY346" fmla="*/ 114926 h 263282"/>
                <a:gd name="connsiteX347" fmla="*/ 8942 w 395192"/>
                <a:gd name="connsiteY347" fmla="*/ 113549 h 263282"/>
                <a:gd name="connsiteX348" fmla="*/ 9849 w 395192"/>
                <a:gd name="connsiteY348" fmla="*/ 113393 h 263282"/>
                <a:gd name="connsiteX349" fmla="*/ 12510 w 395192"/>
                <a:gd name="connsiteY349" fmla="*/ 114637 h 263282"/>
                <a:gd name="connsiteX350" fmla="*/ 14896 w 395192"/>
                <a:gd name="connsiteY350" fmla="*/ 115278 h 263282"/>
                <a:gd name="connsiteX351" fmla="*/ 15553 w 395192"/>
                <a:gd name="connsiteY351" fmla="*/ 114668 h 263282"/>
                <a:gd name="connsiteX352" fmla="*/ 15827 w 395192"/>
                <a:gd name="connsiteY352" fmla="*/ 113870 h 263282"/>
                <a:gd name="connsiteX353" fmla="*/ 15717 w 395192"/>
                <a:gd name="connsiteY353" fmla="*/ 113252 h 263282"/>
                <a:gd name="connsiteX354" fmla="*/ 13808 w 395192"/>
                <a:gd name="connsiteY354" fmla="*/ 111414 h 263282"/>
                <a:gd name="connsiteX355" fmla="*/ 12611 w 395192"/>
                <a:gd name="connsiteY355" fmla="*/ 110240 h 263282"/>
                <a:gd name="connsiteX356" fmla="*/ 12533 w 395192"/>
                <a:gd name="connsiteY356" fmla="*/ 109520 h 263282"/>
                <a:gd name="connsiteX357" fmla="*/ 12963 w 395192"/>
                <a:gd name="connsiteY357" fmla="*/ 107901 h 263282"/>
                <a:gd name="connsiteX358" fmla="*/ 13198 w 395192"/>
                <a:gd name="connsiteY358" fmla="*/ 106086 h 263282"/>
                <a:gd name="connsiteX359" fmla="*/ 12924 w 395192"/>
                <a:gd name="connsiteY359" fmla="*/ 104114 h 263282"/>
                <a:gd name="connsiteX360" fmla="*/ 11618 w 395192"/>
                <a:gd name="connsiteY360" fmla="*/ 99741 h 263282"/>
                <a:gd name="connsiteX361" fmla="*/ 11375 w 395192"/>
                <a:gd name="connsiteY361" fmla="*/ 97879 h 263282"/>
                <a:gd name="connsiteX362" fmla="*/ 12619 w 395192"/>
                <a:gd name="connsiteY362" fmla="*/ 95610 h 263282"/>
                <a:gd name="connsiteX363" fmla="*/ 16672 w 395192"/>
                <a:gd name="connsiteY363" fmla="*/ 90197 h 263282"/>
                <a:gd name="connsiteX364" fmla="*/ 18025 w 395192"/>
                <a:gd name="connsiteY364" fmla="*/ 88155 h 263282"/>
                <a:gd name="connsiteX365" fmla="*/ 19871 w 395192"/>
                <a:gd name="connsiteY365" fmla="*/ 85690 h 263282"/>
                <a:gd name="connsiteX366" fmla="*/ 24886 w 395192"/>
                <a:gd name="connsiteY366" fmla="*/ 79776 h 263282"/>
                <a:gd name="connsiteX367" fmla="*/ 28047 w 395192"/>
                <a:gd name="connsiteY367" fmla="*/ 76326 h 263282"/>
                <a:gd name="connsiteX368" fmla="*/ 30191 w 395192"/>
                <a:gd name="connsiteY368" fmla="*/ 74409 h 263282"/>
                <a:gd name="connsiteX369" fmla="*/ 33328 w 395192"/>
                <a:gd name="connsiteY369" fmla="*/ 71084 h 263282"/>
                <a:gd name="connsiteX370" fmla="*/ 34705 w 395192"/>
                <a:gd name="connsiteY370" fmla="*/ 69355 h 263282"/>
                <a:gd name="connsiteX371" fmla="*/ 40431 w 395192"/>
                <a:gd name="connsiteY371" fmla="*/ 68228 h 263282"/>
                <a:gd name="connsiteX372" fmla="*/ 41143 w 395192"/>
                <a:gd name="connsiteY372" fmla="*/ 66609 h 263282"/>
                <a:gd name="connsiteX373" fmla="*/ 42192 w 395192"/>
                <a:gd name="connsiteY373" fmla="*/ 64841 h 263282"/>
                <a:gd name="connsiteX374" fmla="*/ 43005 w 395192"/>
                <a:gd name="connsiteY374" fmla="*/ 64082 h 263282"/>
                <a:gd name="connsiteX375" fmla="*/ 43115 w 395192"/>
                <a:gd name="connsiteY375" fmla="*/ 61101 h 263282"/>
                <a:gd name="connsiteX376" fmla="*/ 42051 w 395192"/>
                <a:gd name="connsiteY376" fmla="*/ 57448 h 263282"/>
                <a:gd name="connsiteX377" fmla="*/ 41198 w 395192"/>
                <a:gd name="connsiteY377" fmla="*/ 56157 h 263282"/>
                <a:gd name="connsiteX378" fmla="*/ 40564 w 395192"/>
                <a:gd name="connsiteY378" fmla="*/ 55273 h 263282"/>
                <a:gd name="connsiteX379" fmla="*/ 40979 w 395192"/>
                <a:gd name="connsiteY379" fmla="*/ 54451 h 263282"/>
                <a:gd name="connsiteX380" fmla="*/ 41613 w 395192"/>
                <a:gd name="connsiteY380" fmla="*/ 54217 h 263282"/>
                <a:gd name="connsiteX381" fmla="*/ 42395 w 395192"/>
                <a:gd name="connsiteY381" fmla="*/ 54099 h 263282"/>
                <a:gd name="connsiteX382" fmla="*/ 43365 w 395192"/>
                <a:gd name="connsiteY382" fmla="*/ 53215 h 263282"/>
                <a:gd name="connsiteX383" fmla="*/ 43146 w 395192"/>
                <a:gd name="connsiteY383" fmla="*/ 52253 h 263282"/>
                <a:gd name="connsiteX384" fmla="*/ 40729 w 395192"/>
                <a:gd name="connsiteY384" fmla="*/ 49906 h 263282"/>
                <a:gd name="connsiteX385" fmla="*/ 39680 w 395192"/>
                <a:gd name="connsiteY385" fmla="*/ 48099 h 263282"/>
                <a:gd name="connsiteX386" fmla="*/ 38045 w 395192"/>
                <a:gd name="connsiteY386" fmla="*/ 43436 h 263282"/>
                <a:gd name="connsiteX387" fmla="*/ 34728 w 395192"/>
                <a:gd name="connsiteY387" fmla="*/ 38585 h 263282"/>
                <a:gd name="connsiteX388" fmla="*/ 33680 w 395192"/>
                <a:gd name="connsiteY388" fmla="*/ 37013 h 263282"/>
                <a:gd name="connsiteX389" fmla="*/ 33531 w 395192"/>
                <a:gd name="connsiteY389" fmla="*/ 35526 h 263282"/>
                <a:gd name="connsiteX390" fmla="*/ 34016 w 395192"/>
                <a:gd name="connsiteY390" fmla="*/ 34040 h 263282"/>
                <a:gd name="connsiteX391" fmla="*/ 33555 w 395192"/>
                <a:gd name="connsiteY391" fmla="*/ 32139 h 263282"/>
                <a:gd name="connsiteX392" fmla="*/ 32381 w 395192"/>
                <a:gd name="connsiteY392" fmla="*/ 29713 h 263282"/>
                <a:gd name="connsiteX393" fmla="*/ 32569 w 395192"/>
                <a:gd name="connsiteY393" fmla="*/ 29447 h 263282"/>
                <a:gd name="connsiteX394" fmla="*/ 32452 w 395192"/>
                <a:gd name="connsiteY394" fmla="*/ 26451 h 263282"/>
                <a:gd name="connsiteX395" fmla="*/ 33289 w 395192"/>
                <a:gd name="connsiteY395" fmla="*/ 25802 h 263282"/>
                <a:gd name="connsiteX396" fmla="*/ 34611 w 395192"/>
                <a:gd name="connsiteY396" fmla="*/ 25364 h 263282"/>
                <a:gd name="connsiteX397" fmla="*/ 36473 w 395192"/>
                <a:gd name="connsiteY397" fmla="*/ 25512 h 263282"/>
                <a:gd name="connsiteX398" fmla="*/ 38069 w 395192"/>
                <a:gd name="connsiteY398" fmla="*/ 25974 h 263282"/>
                <a:gd name="connsiteX399" fmla="*/ 39978 w 395192"/>
                <a:gd name="connsiteY399" fmla="*/ 27343 h 263282"/>
                <a:gd name="connsiteX400" fmla="*/ 40572 w 395192"/>
                <a:gd name="connsiteY400" fmla="*/ 27124 h 263282"/>
                <a:gd name="connsiteX401" fmla="*/ 43834 w 395192"/>
                <a:gd name="connsiteY401" fmla="*/ 24542 h 263282"/>
                <a:gd name="connsiteX402" fmla="*/ 47198 w 395192"/>
                <a:gd name="connsiteY402" fmla="*/ 20646 h 263282"/>
                <a:gd name="connsiteX403" fmla="*/ 48161 w 395192"/>
                <a:gd name="connsiteY403" fmla="*/ 18385 h 263282"/>
                <a:gd name="connsiteX404" fmla="*/ 48998 w 395192"/>
                <a:gd name="connsiteY404" fmla="*/ 17353 h 263282"/>
                <a:gd name="connsiteX405" fmla="*/ 51924 w 395192"/>
                <a:gd name="connsiteY405" fmla="*/ 16805 h 263282"/>
                <a:gd name="connsiteX406" fmla="*/ 54475 w 395192"/>
                <a:gd name="connsiteY406" fmla="*/ 16578 h 263282"/>
                <a:gd name="connsiteX407" fmla="*/ 56094 w 395192"/>
                <a:gd name="connsiteY407" fmla="*/ 16617 h 263282"/>
                <a:gd name="connsiteX408" fmla="*/ 60076 w 395192"/>
                <a:gd name="connsiteY408" fmla="*/ 16234 h 263282"/>
                <a:gd name="connsiteX409" fmla="*/ 62431 w 395192"/>
                <a:gd name="connsiteY409" fmla="*/ 15803 h 263282"/>
                <a:gd name="connsiteX410" fmla="*/ 64473 w 395192"/>
                <a:gd name="connsiteY410" fmla="*/ 15115 h 263282"/>
                <a:gd name="connsiteX411" fmla="*/ 68878 w 395192"/>
                <a:gd name="connsiteY411" fmla="*/ 14857 h 263282"/>
                <a:gd name="connsiteX412" fmla="*/ 75747 w 395192"/>
                <a:gd name="connsiteY412" fmla="*/ 15318 h 263282"/>
                <a:gd name="connsiteX413" fmla="*/ 80260 w 395192"/>
                <a:gd name="connsiteY413" fmla="*/ 15350 h 263282"/>
                <a:gd name="connsiteX414" fmla="*/ 83327 w 395192"/>
                <a:gd name="connsiteY414" fmla="*/ 15717 h 263282"/>
                <a:gd name="connsiteX415" fmla="*/ 90830 w 395192"/>
                <a:gd name="connsiteY415" fmla="*/ 17791 h 263282"/>
                <a:gd name="connsiteX416" fmla="*/ 93623 w 395192"/>
                <a:gd name="connsiteY416" fmla="*/ 18166 h 263282"/>
                <a:gd name="connsiteX417" fmla="*/ 94922 w 395192"/>
                <a:gd name="connsiteY417" fmla="*/ 19269 h 263282"/>
                <a:gd name="connsiteX418" fmla="*/ 97417 w 395192"/>
                <a:gd name="connsiteY418" fmla="*/ 19676 h 263282"/>
                <a:gd name="connsiteX419" fmla="*/ 101955 w 395192"/>
                <a:gd name="connsiteY419" fmla="*/ 20779 h 263282"/>
                <a:gd name="connsiteX420" fmla="*/ 105890 w 395192"/>
                <a:gd name="connsiteY420" fmla="*/ 21374 h 263282"/>
                <a:gd name="connsiteX421" fmla="*/ 108550 w 395192"/>
                <a:gd name="connsiteY421" fmla="*/ 21131 h 263282"/>
                <a:gd name="connsiteX422" fmla="*/ 110037 w 395192"/>
                <a:gd name="connsiteY422" fmla="*/ 21444 h 263282"/>
                <a:gd name="connsiteX423" fmla="*/ 112853 w 395192"/>
                <a:gd name="connsiteY423" fmla="*/ 26334 h 263282"/>
                <a:gd name="connsiteX424" fmla="*/ 113432 w 395192"/>
                <a:gd name="connsiteY424" fmla="*/ 26905 h 263282"/>
                <a:gd name="connsiteX425" fmla="*/ 114559 w 395192"/>
                <a:gd name="connsiteY425" fmla="*/ 27022 h 263282"/>
                <a:gd name="connsiteX426" fmla="*/ 116859 w 395192"/>
                <a:gd name="connsiteY426" fmla="*/ 26600 h 263282"/>
                <a:gd name="connsiteX427" fmla="*/ 120129 w 395192"/>
                <a:gd name="connsiteY427" fmla="*/ 26764 h 263282"/>
                <a:gd name="connsiteX428" fmla="*/ 122069 w 395192"/>
                <a:gd name="connsiteY428" fmla="*/ 27789 h 263282"/>
                <a:gd name="connsiteX429" fmla="*/ 121787 w 395192"/>
                <a:gd name="connsiteY429" fmla="*/ 30691 h 263282"/>
                <a:gd name="connsiteX430" fmla="*/ 122296 w 395192"/>
                <a:gd name="connsiteY430" fmla="*/ 31114 h 263282"/>
                <a:gd name="connsiteX431" fmla="*/ 123203 w 395192"/>
                <a:gd name="connsiteY431" fmla="*/ 30950 h 263282"/>
                <a:gd name="connsiteX432" fmla="*/ 124244 w 395192"/>
                <a:gd name="connsiteY432" fmla="*/ 29314 h 263282"/>
                <a:gd name="connsiteX433" fmla="*/ 125120 w 395192"/>
                <a:gd name="connsiteY433" fmla="*/ 27617 h 263282"/>
                <a:gd name="connsiteX434" fmla="*/ 125769 w 395192"/>
                <a:gd name="connsiteY434" fmla="*/ 27085 h 263282"/>
                <a:gd name="connsiteX435" fmla="*/ 129110 w 395192"/>
                <a:gd name="connsiteY435" fmla="*/ 28235 h 263282"/>
                <a:gd name="connsiteX436" fmla="*/ 130636 w 395192"/>
                <a:gd name="connsiteY436" fmla="*/ 28047 h 263282"/>
                <a:gd name="connsiteX437" fmla="*/ 132044 w 395192"/>
                <a:gd name="connsiteY437" fmla="*/ 26756 h 263282"/>
                <a:gd name="connsiteX438" fmla="*/ 132904 w 395192"/>
                <a:gd name="connsiteY438" fmla="*/ 26537 h 263282"/>
                <a:gd name="connsiteX439" fmla="*/ 135275 w 395192"/>
                <a:gd name="connsiteY439" fmla="*/ 27452 h 263282"/>
                <a:gd name="connsiteX440" fmla="*/ 138193 w 395192"/>
                <a:gd name="connsiteY440" fmla="*/ 28094 h 263282"/>
                <a:gd name="connsiteX441" fmla="*/ 140556 w 395192"/>
                <a:gd name="connsiteY441" fmla="*/ 28133 h 263282"/>
                <a:gd name="connsiteX442" fmla="*/ 142027 w 395192"/>
                <a:gd name="connsiteY442" fmla="*/ 28829 h 263282"/>
                <a:gd name="connsiteX443" fmla="*/ 143099 w 395192"/>
                <a:gd name="connsiteY443" fmla="*/ 31857 h 263282"/>
                <a:gd name="connsiteX444" fmla="*/ 144029 w 395192"/>
                <a:gd name="connsiteY444" fmla="*/ 32483 h 263282"/>
                <a:gd name="connsiteX445" fmla="*/ 144929 w 395192"/>
                <a:gd name="connsiteY445" fmla="*/ 32671 h 263282"/>
                <a:gd name="connsiteX446" fmla="*/ 146290 w 395192"/>
                <a:gd name="connsiteY446" fmla="*/ 29964 h 263282"/>
                <a:gd name="connsiteX447" fmla="*/ 147526 w 395192"/>
                <a:gd name="connsiteY447" fmla="*/ 28916 h 263282"/>
                <a:gd name="connsiteX448" fmla="*/ 149240 w 395192"/>
                <a:gd name="connsiteY448" fmla="*/ 28141 h 263282"/>
                <a:gd name="connsiteX449" fmla="*/ 150343 w 395192"/>
                <a:gd name="connsiteY449" fmla="*/ 27805 h 263282"/>
                <a:gd name="connsiteX450" fmla="*/ 151125 w 395192"/>
                <a:gd name="connsiteY450" fmla="*/ 26842 h 263282"/>
                <a:gd name="connsiteX451" fmla="*/ 152174 w 395192"/>
                <a:gd name="connsiteY451" fmla="*/ 25911 h 263282"/>
                <a:gd name="connsiteX452" fmla="*/ 153081 w 395192"/>
                <a:gd name="connsiteY452" fmla="*/ 25833 h 263282"/>
                <a:gd name="connsiteX453" fmla="*/ 153817 w 395192"/>
                <a:gd name="connsiteY453" fmla="*/ 26193 h 263282"/>
                <a:gd name="connsiteX454" fmla="*/ 154661 w 395192"/>
                <a:gd name="connsiteY454" fmla="*/ 27484 h 263282"/>
                <a:gd name="connsiteX455" fmla="*/ 155898 w 395192"/>
                <a:gd name="connsiteY455" fmla="*/ 30425 h 263282"/>
                <a:gd name="connsiteX456" fmla="*/ 157399 w 395192"/>
                <a:gd name="connsiteY456" fmla="*/ 33375 h 263282"/>
                <a:gd name="connsiteX457" fmla="*/ 158448 w 395192"/>
                <a:gd name="connsiteY457" fmla="*/ 34447 h 263282"/>
                <a:gd name="connsiteX458" fmla="*/ 161155 w 395192"/>
                <a:gd name="connsiteY458" fmla="*/ 33539 h 263282"/>
                <a:gd name="connsiteX459" fmla="*/ 162986 w 395192"/>
                <a:gd name="connsiteY459" fmla="*/ 32616 h 263282"/>
                <a:gd name="connsiteX460" fmla="*/ 166342 w 395192"/>
                <a:gd name="connsiteY460" fmla="*/ 32444 h 263282"/>
                <a:gd name="connsiteX461" fmla="*/ 170793 w 395192"/>
                <a:gd name="connsiteY461" fmla="*/ 31795 h 263282"/>
                <a:gd name="connsiteX462" fmla="*/ 174197 w 395192"/>
                <a:gd name="connsiteY462" fmla="*/ 30950 h 263282"/>
                <a:gd name="connsiteX463" fmla="*/ 176324 w 395192"/>
                <a:gd name="connsiteY463" fmla="*/ 31098 h 263282"/>
                <a:gd name="connsiteX464" fmla="*/ 177615 w 395192"/>
                <a:gd name="connsiteY464" fmla="*/ 32037 h 263282"/>
                <a:gd name="connsiteX465" fmla="*/ 179579 w 395192"/>
                <a:gd name="connsiteY465" fmla="*/ 33844 h 263282"/>
                <a:gd name="connsiteX466" fmla="*/ 180111 w 395192"/>
                <a:gd name="connsiteY466" fmla="*/ 36442 h 263282"/>
                <a:gd name="connsiteX467" fmla="*/ 182661 w 395192"/>
                <a:gd name="connsiteY467" fmla="*/ 38233 h 263282"/>
                <a:gd name="connsiteX468" fmla="*/ 184750 w 395192"/>
                <a:gd name="connsiteY468" fmla="*/ 38562 h 263282"/>
                <a:gd name="connsiteX469" fmla="*/ 185462 w 395192"/>
                <a:gd name="connsiteY469" fmla="*/ 36700 h 263282"/>
                <a:gd name="connsiteX470" fmla="*/ 186683 w 395192"/>
                <a:gd name="connsiteY470" fmla="*/ 35401 h 263282"/>
                <a:gd name="connsiteX471" fmla="*/ 186221 w 395192"/>
                <a:gd name="connsiteY471" fmla="*/ 33610 h 263282"/>
                <a:gd name="connsiteX472" fmla="*/ 186018 w 395192"/>
                <a:gd name="connsiteY472" fmla="*/ 31325 h 263282"/>
                <a:gd name="connsiteX473" fmla="*/ 185102 w 395192"/>
                <a:gd name="connsiteY473" fmla="*/ 29205 h 263282"/>
                <a:gd name="connsiteX474" fmla="*/ 184492 w 395192"/>
                <a:gd name="connsiteY474" fmla="*/ 26921 h 263282"/>
                <a:gd name="connsiteX475" fmla="*/ 185611 w 395192"/>
                <a:gd name="connsiteY475" fmla="*/ 23650 h 263282"/>
                <a:gd name="connsiteX476" fmla="*/ 186831 w 395192"/>
                <a:gd name="connsiteY476" fmla="*/ 20787 h 263282"/>
                <a:gd name="connsiteX477" fmla="*/ 187442 w 395192"/>
                <a:gd name="connsiteY477" fmla="*/ 19230 h 263282"/>
                <a:gd name="connsiteX478" fmla="*/ 189374 w 395192"/>
                <a:gd name="connsiteY478" fmla="*/ 16351 h 263282"/>
                <a:gd name="connsiteX479" fmla="*/ 191353 w 395192"/>
                <a:gd name="connsiteY479" fmla="*/ 14293 h 263282"/>
                <a:gd name="connsiteX480" fmla="*/ 194319 w 395192"/>
                <a:gd name="connsiteY480" fmla="*/ 10984 h 263282"/>
                <a:gd name="connsiteX481" fmla="*/ 196485 w 395192"/>
                <a:gd name="connsiteY481" fmla="*/ 9889 h 263282"/>
                <a:gd name="connsiteX482" fmla="*/ 198441 w 395192"/>
                <a:gd name="connsiteY482" fmla="*/ 10390 h 263282"/>
                <a:gd name="connsiteX483" fmla="*/ 199529 w 395192"/>
                <a:gd name="connsiteY483" fmla="*/ 10843 h 263282"/>
                <a:gd name="connsiteX484" fmla="*/ 202337 w 395192"/>
                <a:gd name="connsiteY484" fmla="*/ 8880 h 263282"/>
                <a:gd name="connsiteX485" fmla="*/ 207337 w 395192"/>
                <a:gd name="connsiteY485" fmla="*/ 8778 h 263282"/>
                <a:gd name="connsiteX486" fmla="*/ 211499 w 395192"/>
                <a:gd name="connsiteY486" fmla="*/ 9028 h 263282"/>
                <a:gd name="connsiteX487" fmla="*/ 211921 w 395192"/>
                <a:gd name="connsiteY487" fmla="*/ 9091 h 263282"/>
                <a:gd name="connsiteX488" fmla="*/ 213971 w 395192"/>
                <a:gd name="connsiteY488" fmla="*/ 10108 h 263282"/>
                <a:gd name="connsiteX489" fmla="*/ 216122 w 395192"/>
                <a:gd name="connsiteY489" fmla="*/ 10969 h 263282"/>
                <a:gd name="connsiteX490" fmla="*/ 217609 w 395192"/>
                <a:gd name="connsiteY490" fmla="*/ 11023 h 263282"/>
                <a:gd name="connsiteX491" fmla="*/ 219377 w 395192"/>
                <a:gd name="connsiteY491" fmla="*/ 10828 h 263282"/>
                <a:gd name="connsiteX492" fmla="*/ 221458 w 395192"/>
                <a:gd name="connsiteY492" fmla="*/ 9678 h 263282"/>
                <a:gd name="connsiteX493" fmla="*/ 222905 w 395192"/>
                <a:gd name="connsiteY493" fmla="*/ 8567 h 263282"/>
                <a:gd name="connsiteX494" fmla="*/ 224665 w 395192"/>
                <a:gd name="connsiteY494" fmla="*/ 2918 h 263282"/>
                <a:gd name="connsiteX495" fmla="*/ 225291 w 395192"/>
                <a:gd name="connsiteY495" fmla="*/ 2105 h 263282"/>
                <a:gd name="connsiteX496" fmla="*/ 226261 w 395192"/>
                <a:gd name="connsiteY496" fmla="*/ 1659 h 263282"/>
                <a:gd name="connsiteX497" fmla="*/ 227849 w 395192"/>
                <a:gd name="connsiteY497" fmla="*/ 1612 h 263282"/>
                <a:gd name="connsiteX498" fmla="*/ 230870 w 395192"/>
                <a:gd name="connsiteY498" fmla="*/ 2668 h 263282"/>
                <a:gd name="connsiteX499" fmla="*/ 234406 w 395192"/>
                <a:gd name="connsiteY499" fmla="*/ 3614 h 263282"/>
                <a:gd name="connsiteX500" fmla="*/ 236455 w 395192"/>
                <a:gd name="connsiteY500" fmla="*/ 3481 h 263282"/>
                <a:gd name="connsiteX501" fmla="*/ 241916 w 395192"/>
                <a:gd name="connsiteY501" fmla="*/ 469 h 263282"/>
                <a:gd name="connsiteX502" fmla="*/ 244959 w 395192"/>
                <a:gd name="connsiteY502" fmla="*/ 0 h 263282"/>
                <a:gd name="connsiteX503" fmla="*/ 248574 w 395192"/>
                <a:gd name="connsiteY503" fmla="*/ 704 h 263282"/>
                <a:gd name="connsiteX504" fmla="*/ 252126 w 395192"/>
                <a:gd name="connsiteY504" fmla="*/ 743 h 263282"/>
                <a:gd name="connsiteX505" fmla="*/ 254801 w 395192"/>
                <a:gd name="connsiteY505" fmla="*/ 305 h 263282"/>
                <a:gd name="connsiteX506" fmla="*/ 256640 w 395192"/>
                <a:gd name="connsiteY506" fmla="*/ 1346 h 263282"/>
                <a:gd name="connsiteX507" fmla="*/ 258909 w 395192"/>
                <a:gd name="connsiteY507" fmla="*/ 3646 h 263282"/>
                <a:gd name="connsiteX508" fmla="*/ 260958 w 395192"/>
                <a:gd name="connsiteY508" fmla="*/ 7057 h 263282"/>
                <a:gd name="connsiteX509" fmla="*/ 263102 w 395192"/>
                <a:gd name="connsiteY509" fmla="*/ 13339 h 263282"/>
                <a:gd name="connsiteX510" fmla="*/ 269353 w 395192"/>
                <a:gd name="connsiteY510" fmla="*/ 20404 h 263282"/>
                <a:gd name="connsiteX511" fmla="*/ 269454 w 395192"/>
                <a:gd name="connsiteY511" fmla="*/ 21780 h 263282"/>
                <a:gd name="connsiteX512" fmla="*/ 268946 w 395192"/>
                <a:gd name="connsiteY512" fmla="*/ 22665 h 263282"/>
                <a:gd name="connsiteX513" fmla="*/ 265872 w 395192"/>
                <a:gd name="connsiteY513" fmla="*/ 23517 h 263282"/>
                <a:gd name="connsiteX514" fmla="*/ 263274 w 395192"/>
                <a:gd name="connsiteY514" fmla="*/ 23979 h 263282"/>
                <a:gd name="connsiteX515" fmla="*/ 263149 w 395192"/>
                <a:gd name="connsiteY515" fmla="*/ 25184 h 263282"/>
                <a:gd name="connsiteX516" fmla="*/ 263837 w 395192"/>
                <a:gd name="connsiteY516" fmla="*/ 26490 h 263282"/>
                <a:gd name="connsiteX517" fmla="*/ 265026 w 395192"/>
                <a:gd name="connsiteY517" fmla="*/ 28399 h 263282"/>
                <a:gd name="connsiteX518" fmla="*/ 265206 w 395192"/>
                <a:gd name="connsiteY518" fmla="*/ 30856 h 263282"/>
                <a:gd name="connsiteX519" fmla="*/ 265144 w 395192"/>
                <a:gd name="connsiteY519" fmla="*/ 33109 h 263282"/>
                <a:gd name="connsiteX520" fmla="*/ 265652 w 395192"/>
                <a:gd name="connsiteY520" fmla="*/ 35096 h 263282"/>
                <a:gd name="connsiteX521" fmla="*/ 266646 w 395192"/>
                <a:gd name="connsiteY521" fmla="*/ 35910 h 263282"/>
                <a:gd name="connsiteX522" fmla="*/ 266771 w 395192"/>
                <a:gd name="connsiteY522" fmla="*/ 36903 h 263282"/>
                <a:gd name="connsiteX523" fmla="*/ 265629 w 395192"/>
                <a:gd name="connsiteY523" fmla="*/ 38124 h 263282"/>
                <a:gd name="connsiteX524" fmla="*/ 265308 w 395192"/>
                <a:gd name="connsiteY524" fmla="*/ 38875 h 263282"/>
                <a:gd name="connsiteX525" fmla="*/ 265754 w 395192"/>
                <a:gd name="connsiteY525" fmla="*/ 39281 h 263282"/>
                <a:gd name="connsiteX526" fmla="*/ 271395 w 395192"/>
                <a:gd name="connsiteY526" fmla="*/ 39516 h 263282"/>
                <a:gd name="connsiteX527" fmla="*/ 274156 w 395192"/>
                <a:gd name="connsiteY527" fmla="*/ 40697 h 263282"/>
                <a:gd name="connsiteX528" fmla="*/ 276253 w 395192"/>
                <a:gd name="connsiteY528" fmla="*/ 41777 h 263282"/>
                <a:gd name="connsiteX529" fmla="*/ 277309 w 395192"/>
                <a:gd name="connsiteY529" fmla="*/ 41879 h 263282"/>
                <a:gd name="connsiteX530" fmla="*/ 279688 w 395192"/>
                <a:gd name="connsiteY530" fmla="*/ 41191 h 263282"/>
                <a:gd name="connsiteX531" fmla="*/ 282363 w 395192"/>
                <a:gd name="connsiteY531" fmla="*/ 40752 h 263282"/>
                <a:gd name="connsiteX532" fmla="*/ 283983 w 395192"/>
                <a:gd name="connsiteY532" fmla="*/ 40690 h 263282"/>
                <a:gd name="connsiteX533" fmla="*/ 284608 w 395192"/>
                <a:gd name="connsiteY533" fmla="*/ 41488 h 263282"/>
                <a:gd name="connsiteX534" fmla="*/ 285109 w 395192"/>
                <a:gd name="connsiteY534" fmla="*/ 43577 h 263282"/>
                <a:gd name="connsiteX535" fmla="*/ 286048 w 395192"/>
                <a:gd name="connsiteY535" fmla="*/ 45665 h 263282"/>
                <a:gd name="connsiteX536" fmla="*/ 286924 w 395192"/>
                <a:gd name="connsiteY536" fmla="*/ 46260 h 263282"/>
                <a:gd name="connsiteX537" fmla="*/ 288489 w 395192"/>
                <a:gd name="connsiteY537" fmla="*/ 46158 h 263282"/>
                <a:gd name="connsiteX538" fmla="*/ 289428 w 395192"/>
                <a:gd name="connsiteY538" fmla="*/ 46260 h 263282"/>
                <a:gd name="connsiteX539" fmla="*/ 289928 w 395192"/>
                <a:gd name="connsiteY539" fmla="*/ 47050 h 263282"/>
                <a:gd name="connsiteX540" fmla="*/ 289365 w 395192"/>
                <a:gd name="connsiteY540" fmla="*/ 48239 h 263282"/>
                <a:gd name="connsiteX541" fmla="*/ 289490 w 395192"/>
                <a:gd name="connsiteY541" fmla="*/ 49530 h 263282"/>
                <a:gd name="connsiteX542" fmla="*/ 290179 w 395192"/>
                <a:gd name="connsiteY542" fmla="*/ 51111 h 263282"/>
                <a:gd name="connsiteX543" fmla="*/ 290993 w 395192"/>
                <a:gd name="connsiteY543" fmla="*/ 54764 h 263282"/>
                <a:gd name="connsiteX544" fmla="*/ 291744 w 395192"/>
                <a:gd name="connsiteY544" fmla="*/ 55852 h 263282"/>
                <a:gd name="connsiteX545" fmla="*/ 292244 w 395192"/>
                <a:gd name="connsiteY545" fmla="*/ 57228 h 263282"/>
                <a:gd name="connsiteX546" fmla="*/ 292244 w 395192"/>
                <a:gd name="connsiteY546" fmla="*/ 58809 h 263282"/>
                <a:gd name="connsiteX547" fmla="*/ 291618 w 395192"/>
                <a:gd name="connsiteY547" fmla="*/ 60186 h 263282"/>
                <a:gd name="connsiteX548" fmla="*/ 291180 w 395192"/>
                <a:gd name="connsiteY548" fmla="*/ 61266 h 263282"/>
                <a:gd name="connsiteX549" fmla="*/ 291618 w 395192"/>
                <a:gd name="connsiteY549" fmla="*/ 63722 h 263282"/>
                <a:gd name="connsiteX550" fmla="*/ 293308 w 395192"/>
                <a:gd name="connsiteY550" fmla="*/ 66468 h 263282"/>
                <a:gd name="connsiteX551" fmla="*/ 294560 w 395192"/>
                <a:gd name="connsiteY551" fmla="*/ 67149 h 263282"/>
                <a:gd name="connsiteX552" fmla="*/ 295561 w 395192"/>
                <a:gd name="connsiteY552" fmla="*/ 69597 h 263282"/>
                <a:gd name="connsiteX553" fmla="*/ 297376 w 395192"/>
                <a:gd name="connsiteY553" fmla="*/ 70380 h 263282"/>
                <a:gd name="connsiteX554" fmla="*/ 300068 w 395192"/>
                <a:gd name="connsiteY554" fmla="*/ 68322 h 263282"/>
                <a:gd name="connsiteX555" fmla="*/ 302133 w 395192"/>
                <a:gd name="connsiteY555" fmla="*/ 67242 h 263282"/>
                <a:gd name="connsiteX556" fmla="*/ 304715 w 395192"/>
                <a:gd name="connsiteY556" fmla="*/ 67845 h 263282"/>
                <a:gd name="connsiteX557" fmla="*/ 307101 w 395192"/>
                <a:gd name="connsiteY557" fmla="*/ 68228 h 263282"/>
                <a:gd name="connsiteX558" fmla="*/ 308705 w 395192"/>
                <a:gd name="connsiteY558" fmla="*/ 69629 h 263282"/>
                <a:gd name="connsiteX559" fmla="*/ 309886 w 395192"/>
                <a:gd name="connsiteY559" fmla="*/ 71553 h 263282"/>
                <a:gd name="connsiteX560" fmla="*/ 311263 w 395192"/>
                <a:gd name="connsiteY560" fmla="*/ 72625 h 263282"/>
                <a:gd name="connsiteX561" fmla="*/ 312640 w 395192"/>
                <a:gd name="connsiteY561" fmla="*/ 72062 h 263282"/>
                <a:gd name="connsiteX562" fmla="*/ 315511 w 395192"/>
                <a:gd name="connsiteY562" fmla="*/ 72625 h 263282"/>
                <a:gd name="connsiteX563" fmla="*/ 316826 w 395192"/>
                <a:gd name="connsiteY563" fmla="*/ 74182 h 263282"/>
                <a:gd name="connsiteX564" fmla="*/ 318140 w 395192"/>
                <a:gd name="connsiteY564" fmla="*/ 75058 h 263282"/>
                <a:gd name="connsiteX565" fmla="*/ 319830 w 395192"/>
                <a:gd name="connsiteY565" fmla="*/ 73791 h 263282"/>
                <a:gd name="connsiteX566" fmla="*/ 321207 w 395192"/>
                <a:gd name="connsiteY566" fmla="*/ 72226 h 263282"/>
                <a:gd name="connsiteX567" fmla="*/ 326245 w 395192"/>
                <a:gd name="connsiteY567" fmla="*/ 70591 h 263282"/>
                <a:gd name="connsiteX568" fmla="*/ 329374 w 395192"/>
                <a:gd name="connsiteY568" fmla="*/ 70184 h 263282"/>
                <a:gd name="connsiteX569" fmla="*/ 330251 w 395192"/>
                <a:gd name="connsiteY569" fmla="*/ 69863 h 263282"/>
                <a:gd name="connsiteX570" fmla="*/ 332089 w 395192"/>
                <a:gd name="connsiteY570" fmla="*/ 68690 h 263282"/>
                <a:gd name="connsiteX571" fmla="*/ 334029 w 395192"/>
                <a:gd name="connsiteY571" fmla="*/ 67908 h 263282"/>
                <a:gd name="connsiteX572" fmla="*/ 335774 w 395192"/>
                <a:gd name="connsiteY572" fmla="*/ 68119 h 263282"/>
                <a:gd name="connsiteX573" fmla="*/ 337495 w 395192"/>
                <a:gd name="connsiteY573" fmla="*/ 70552 h 263282"/>
                <a:gd name="connsiteX574" fmla="*/ 339279 w 395192"/>
                <a:gd name="connsiteY574" fmla="*/ 72226 h 263282"/>
                <a:gd name="connsiteX575" fmla="*/ 339779 w 395192"/>
                <a:gd name="connsiteY575" fmla="*/ 74862 h 263282"/>
                <a:gd name="connsiteX576" fmla="*/ 341954 w 395192"/>
                <a:gd name="connsiteY576" fmla="*/ 78477 h 263282"/>
                <a:gd name="connsiteX577" fmla="*/ 347360 w 395192"/>
                <a:gd name="connsiteY577" fmla="*/ 83414 h 263282"/>
                <a:gd name="connsiteX578" fmla="*/ 349480 w 395192"/>
                <a:gd name="connsiteY578" fmla="*/ 84916 h 263282"/>
                <a:gd name="connsiteX579" fmla="*/ 350920 w 395192"/>
                <a:gd name="connsiteY579" fmla="*/ 84650 h 263282"/>
                <a:gd name="connsiteX580" fmla="*/ 351671 w 395192"/>
                <a:gd name="connsiteY580" fmla="*/ 84259 h 263282"/>
                <a:gd name="connsiteX581" fmla="*/ 352023 w 395192"/>
                <a:gd name="connsiteY581" fmla="*/ 83742 h 263282"/>
                <a:gd name="connsiteX582" fmla="*/ 352352 w 395192"/>
                <a:gd name="connsiteY582" fmla="*/ 81325 h 263282"/>
                <a:gd name="connsiteX583" fmla="*/ 353032 w 395192"/>
                <a:gd name="connsiteY583" fmla="*/ 80433 h 263282"/>
                <a:gd name="connsiteX584" fmla="*/ 354128 w 395192"/>
                <a:gd name="connsiteY584" fmla="*/ 80409 h 263282"/>
                <a:gd name="connsiteX585" fmla="*/ 358360 w 395192"/>
                <a:gd name="connsiteY585" fmla="*/ 83414 h 263282"/>
                <a:gd name="connsiteX586" fmla="*/ 360574 w 395192"/>
                <a:gd name="connsiteY586" fmla="*/ 83742 h 263282"/>
                <a:gd name="connsiteX587" fmla="*/ 362679 w 395192"/>
                <a:gd name="connsiteY587" fmla="*/ 83797 h 263282"/>
                <a:gd name="connsiteX588" fmla="*/ 365511 w 395192"/>
                <a:gd name="connsiteY588" fmla="*/ 86128 h 263282"/>
                <a:gd name="connsiteX589" fmla="*/ 368617 w 395192"/>
                <a:gd name="connsiteY589" fmla="*/ 88155 h 263282"/>
                <a:gd name="connsiteX590" fmla="*/ 371019 w 395192"/>
                <a:gd name="connsiteY590" fmla="*/ 88366 h 263282"/>
                <a:gd name="connsiteX591" fmla="*/ 372935 w 395192"/>
                <a:gd name="connsiteY591" fmla="*/ 87568 h 263282"/>
                <a:gd name="connsiteX592" fmla="*/ 374249 w 395192"/>
                <a:gd name="connsiteY592" fmla="*/ 87083 h 263282"/>
                <a:gd name="connsiteX593" fmla="*/ 375063 w 395192"/>
                <a:gd name="connsiteY593" fmla="*/ 87857 h 263282"/>
                <a:gd name="connsiteX594" fmla="*/ 375814 w 395192"/>
                <a:gd name="connsiteY594" fmla="*/ 89602 h 263282"/>
                <a:gd name="connsiteX595" fmla="*/ 377066 w 395192"/>
                <a:gd name="connsiteY595" fmla="*/ 90955 h 263282"/>
                <a:gd name="connsiteX596" fmla="*/ 378505 w 395192"/>
                <a:gd name="connsiteY596" fmla="*/ 91339 h 263282"/>
                <a:gd name="connsiteX597" fmla="*/ 380579 w 395192"/>
                <a:gd name="connsiteY597" fmla="*/ 91425 h 263282"/>
                <a:gd name="connsiteX598" fmla="*/ 384177 w 395192"/>
                <a:gd name="connsiteY598" fmla="*/ 94038 h 263282"/>
                <a:gd name="connsiteX599" fmla="*/ 387557 w 395192"/>
                <a:gd name="connsiteY599" fmla="*/ 96698 h 263282"/>
                <a:gd name="connsiteX600" fmla="*/ 389669 w 395192"/>
                <a:gd name="connsiteY600" fmla="*/ 96846 h 263282"/>
                <a:gd name="connsiteX601" fmla="*/ 391461 w 395192"/>
                <a:gd name="connsiteY601" fmla="*/ 96064 h 263282"/>
                <a:gd name="connsiteX602" fmla="*/ 393042 w 395192"/>
                <a:gd name="connsiteY602" fmla="*/ 95861 h 263282"/>
                <a:gd name="connsiteX603" fmla="*/ 394145 w 395192"/>
                <a:gd name="connsiteY603" fmla="*/ 96534 h 263282"/>
                <a:gd name="connsiteX604" fmla="*/ 394457 w 395192"/>
                <a:gd name="connsiteY604" fmla="*/ 97684 h 263282"/>
                <a:gd name="connsiteX605" fmla="*/ 393644 w 395192"/>
                <a:gd name="connsiteY605" fmla="*/ 99225 h 263282"/>
                <a:gd name="connsiteX606" fmla="*/ 393644 w 395192"/>
                <a:gd name="connsiteY606" fmla="*/ 101431 h 263282"/>
                <a:gd name="connsiteX607" fmla="*/ 395146 w 395192"/>
                <a:gd name="connsiteY607" fmla="*/ 103543 h 263282"/>
                <a:gd name="connsiteX608" fmla="*/ 395193 w 395192"/>
                <a:gd name="connsiteY608" fmla="*/ 105616 h 263282"/>
                <a:gd name="connsiteX609" fmla="*/ 394763 w 395192"/>
                <a:gd name="connsiteY609" fmla="*/ 107486 h 263282"/>
                <a:gd name="connsiteX610" fmla="*/ 393910 w 395192"/>
                <a:gd name="connsiteY610" fmla="*/ 109207 h 263282"/>
                <a:gd name="connsiteX611" fmla="*/ 391852 w 395192"/>
                <a:gd name="connsiteY611" fmla="*/ 111570 h 263282"/>
                <a:gd name="connsiteX612" fmla="*/ 389951 w 395192"/>
                <a:gd name="connsiteY612" fmla="*/ 113769 h 263282"/>
                <a:gd name="connsiteX613" fmla="*/ 387096 w 395192"/>
                <a:gd name="connsiteY613" fmla="*/ 114684 h 263282"/>
                <a:gd name="connsiteX614" fmla="*/ 385492 w 395192"/>
                <a:gd name="connsiteY614" fmla="*/ 115646 h 263282"/>
                <a:gd name="connsiteX615" fmla="*/ 385914 w 395192"/>
                <a:gd name="connsiteY615" fmla="*/ 117258 h 263282"/>
                <a:gd name="connsiteX616" fmla="*/ 386962 w 395192"/>
                <a:gd name="connsiteY616" fmla="*/ 118760 h 263282"/>
                <a:gd name="connsiteX617" fmla="*/ 389388 w 395192"/>
                <a:gd name="connsiteY617" fmla="*/ 119973 h 263282"/>
                <a:gd name="connsiteX618" fmla="*/ 392142 w 395192"/>
                <a:gd name="connsiteY618" fmla="*/ 120856 h 263282"/>
                <a:gd name="connsiteX619" fmla="*/ 392462 w 395192"/>
                <a:gd name="connsiteY619" fmla="*/ 121834 h 263282"/>
                <a:gd name="connsiteX620" fmla="*/ 392040 w 395192"/>
                <a:gd name="connsiteY620" fmla="*/ 122327 h 263282"/>
                <a:gd name="connsiteX621" fmla="*/ 390272 w 395192"/>
                <a:gd name="connsiteY621" fmla="*/ 122781 h 263282"/>
                <a:gd name="connsiteX622" fmla="*/ 387831 w 395192"/>
                <a:gd name="connsiteY622" fmla="*/ 122319 h 263282"/>
                <a:gd name="connsiteX623" fmla="*/ 387017 w 395192"/>
                <a:gd name="connsiteY623" fmla="*/ 123172 h 263282"/>
                <a:gd name="connsiteX624" fmla="*/ 385891 w 395192"/>
                <a:gd name="connsiteY624" fmla="*/ 124588 h 263282"/>
                <a:gd name="connsiteX625" fmla="*/ 385140 w 395192"/>
                <a:gd name="connsiteY625" fmla="*/ 127139 h 263282"/>
                <a:gd name="connsiteX626" fmla="*/ 384576 w 395192"/>
                <a:gd name="connsiteY626" fmla="*/ 129501 h 263282"/>
                <a:gd name="connsiteX627" fmla="*/ 387228 w 395192"/>
                <a:gd name="connsiteY627" fmla="*/ 130143 h 263282"/>
                <a:gd name="connsiteX628" fmla="*/ 388770 w 395192"/>
                <a:gd name="connsiteY628" fmla="*/ 131105 h 263282"/>
                <a:gd name="connsiteX629" fmla="*/ 389255 w 395192"/>
                <a:gd name="connsiteY629" fmla="*/ 133038 h 263282"/>
                <a:gd name="connsiteX630" fmla="*/ 389803 w 395192"/>
                <a:gd name="connsiteY630" fmla="*/ 135189 h 263282"/>
                <a:gd name="connsiteX631" fmla="*/ 389967 w 395192"/>
                <a:gd name="connsiteY631" fmla="*/ 137121 h 263282"/>
                <a:gd name="connsiteX632" fmla="*/ 389091 w 395192"/>
                <a:gd name="connsiteY632" fmla="*/ 138060 h 263282"/>
                <a:gd name="connsiteX633" fmla="*/ 389036 w 395192"/>
                <a:gd name="connsiteY633" fmla="*/ 139023 h 263282"/>
                <a:gd name="connsiteX634" fmla="*/ 389450 w 395192"/>
                <a:gd name="connsiteY634" fmla="*/ 139500 h 263282"/>
                <a:gd name="connsiteX635" fmla="*/ 390592 w 395192"/>
                <a:gd name="connsiteY635" fmla="*/ 139711 h 263282"/>
                <a:gd name="connsiteX636" fmla="*/ 391461 w 395192"/>
                <a:gd name="connsiteY636" fmla="*/ 140141 h 263282"/>
                <a:gd name="connsiteX637" fmla="*/ 391531 w 395192"/>
                <a:gd name="connsiteY637" fmla="*/ 141158 h 263282"/>
                <a:gd name="connsiteX638" fmla="*/ 389865 w 395192"/>
                <a:gd name="connsiteY638" fmla="*/ 143443 h 263282"/>
                <a:gd name="connsiteX639" fmla="*/ 388308 w 395192"/>
                <a:gd name="connsiteY639" fmla="*/ 147808 h 263282"/>
                <a:gd name="connsiteX640" fmla="*/ 387471 w 395192"/>
                <a:gd name="connsiteY640" fmla="*/ 150124 h 263282"/>
                <a:gd name="connsiteX641" fmla="*/ 387534 w 395192"/>
                <a:gd name="connsiteY641" fmla="*/ 152635 h 263282"/>
                <a:gd name="connsiteX642" fmla="*/ 386595 w 395192"/>
                <a:gd name="connsiteY642" fmla="*/ 154028 h 263282"/>
                <a:gd name="connsiteX643" fmla="*/ 384866 w 395192"/>
                <a:gd name="connsiteY643" fmla="*/ 154208 h 263282"/>
                <a:gd name="connsiteX644" fmla="*/ 378998 w 395192"/>
                <a:gd name="connsiteY644" fmla="*/ 154450 h 263282"/>
                <a:gd name="connsiteX645" fmla="*/ 373890 w 395192"/>
                <a:gd name="connsiteY645" fmla="*/ 154325 h 263282"/>
                <a:gd name="connsiteX646" fmla="*/ 371683 w 395192"/>
                <a:gd name="connsiteY646" fmla="*/ 153965 h 263282"/>
                <a:gd name="connsiteX647" fmla="*/ 368225 w 395192"/>
                <a:gd name="connsiteY647" fmla="*/ 153746 h 263282"/>
                <a:gd name="connsiteX648" fmla="*/ 366512 w 395192"/>
                <a:gd name="connsiteY648" fmla="*/ 154341 h 263282"/>
                <a:gd name="connsiteX649" fmla="*/ 364243 w 395192"/>
                <a:gd name="connsiteY649" fmla="*/ 158347 h 263282"/>
                <a:gd name="connsiteX650" fmla="*/ 362522 w 395192"/>
                <a:gd name="connsiteY650" fmla="*/ 159911 h 263282"/>
                <a:gd name="connsiteX651" fmla="*/ 359682 w 395192"/>
                <a:gd name="connsiteY651" fmla="*/ 161327 h 263282"/>
                <a:gd name="connsiteX652" fmla="*/ 356561 w 395192"/>
                <a:gd name="connsiteY652" fmla="*/ 161734 h 263282"/>
                <a:gd name="connsiteX653" fmla="*/ 354769 w 395192"/>
                <a:gd name="connsiteY653" fmla="*/ 163377 h 263282"/>
                <a:gd name="connsiteX654" fmla="*/ 354135 w 395192"/>
                <a:gd name="connsiteY654" fmla="*/ 165959 h 263282"/>
                <a:gd name="connsiteX655" fmla="*/ 354089 w 395192"/>
                <a:gd name="connsiteY655" fmla="*/ 168243 h 263282"/>
                <a:gd name="connsiteX656" fmla="*/ 353799 w 395192"/>
                <a:gd name="connsiteY656" fmla="*/ 169385 h 263282"/>
                <a:gd name="connsiteX657" fmla="*/ 353126 w 395192"/>
                <a:gd name="connsiteY657" fmla="*/ 170387 h 263282"/>
                <a:gd name="connsiteX658" fmla="*/ 352883 w 395192"/>
                <a:gd name="connsiteY658" fmla="*/ 171099 h 263282"/>
                <a:gd name="connsiteX659" fmla="*/ 353032 w 395192"/>
                <a:gd name="connsiteY659" fmla="*/ 171881 h 263282"/>
                <a:gd name="connsiteX660" fmla="*/ 353760 w 395192"/>
                <a:gd name="connsiteY660" fmla="*/ 172163 h 263282"/>
                <a:gd name="connsiteX661" fmla="*/ 354628 w 395192"/>
                <a:gd name="connsiteY661" fmla="*/ 172522 h 263282"/>
                <a:gd name="connsiteX662" fmla="*/ 354628 w 395192"/>
                <a:gd name="connsiteY662" fmla="*/ 173086 h 263282"/>
                <a:gd name="connsiteX663" fmla="*/ 354292 w 395192"/>
                <a:gd name="connsiteY663" fmla="*/ 173798 h 263282"/>
                <a:gd name="connsiteX664" fmla="*/ 353322 w 395192"/>
                <a:gd name="connsiteY664" fmla="*/ 174580 h 263282"/>
                <a:gd name="connsiteX665" fmla="*/ 352883 w 395192"/>
                <a:gd name="connsiteY665" fmla="*/ 175785 h 263282"/>
                <a:gd name="connsiteX666" fmla="*/ 352985 w 395192"/>
                <a:gd name="connsiteY666" fmla="*/ 177068 h 263282"/>
                <a:gd name="connsiteX667" fmla="*/ 353165 w 395192"/>
                <a:gd name="connsiteY667" fmla="*/ 178484 h 263282"/>
                <a:gd name="connsiteX668" fmla="*/ 216990 w 395192"/>
                <a:gd name="connsiteY668" fmla="*/ 206781 h 263282"/>
                <a:gd name="connsiteX669" fmla="*/ 220018 w 395192"/>
                <a:gd name="connsiteY669" fmla="*/ 208338 h 263282"/>
                <a:gd name="connsiteX670" fmla="*/ 216928 w 395192"/>
                <a:gd name="connsiteY670" fmla="*/ 207923 h 263282"/>
                <a:gd name="connsiteX671" fmla="*/ 210145 w 395192"/>
                <a:gd name="connsiteY671" fmla="*/ 206461 h 263282"/>
                <a:gd name="connsiteX672" fmla="*/ 207149 w 395192"/>
                <a:gd name="connsiteY672" fmla="*/ 205076 h 263282"/>
                <a:gd name="connsiteX673" fmla="*/ 206374 w 395192"/>
                <a:gd name="connsiteY673" fmla="*/ 203527 h 263282"/>
                <a:gd name="connsiteX674" fmla="*/ 205936 w 395192"/>
                <a:gd name="connsiteY674" fmla="*/ 201415 h 263282"/>
                <a:gd name="connsiteX675" fmla="*/ 207610 w 395192"/>
                <a:gd name="connsiteY675" fmla="*/ 203629 h 263282"/>
                <a:gd name="connsiteX676" fmla="*/ 208784 w 395192"/>
                <a:gd name="connsiteY676" fmla="*/ 204599 h 263282"/>
                <a:gd name="connsiteX677" fmla="*/ 216990 w 395192"/>
                <a:gd name="connsiteY677" fmla="*/ 206781 h 26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Lst>
              <a:rect l="l" t="t" r="r" b="b"/>
              <a:pathLst>
                <a:path w="395192" h="263282">
                  <a:moveTo>
                    <a:pt x="353165" y="178484"/>
                  </a:moveTo>
                  <a:lnTo>
                    <a:pt x="352367" y="178844"/>
                  </a:lnTo>
                  <a:lnTo>
                    <a:pt x="344692" y="178343"/>
                  </a:lnTo>
                  <a:lnTo>
                    <a:pt x="338426" y="179024"/>
                  </a:lnTo>
                  <a:lnTo>
                    <a:pt x="333959" y="184085"/>
                  </a:lnTo>
                  <a:lnTo>
                    <a:pt x="331299" y="184070"/>
                  </a:lnTo>
                  <a:lnTo>
                    <a:pt x="327551" y="185384"/>
                  </a:lnTo>
                  <a:lnTo>
                    <a:pt x="325009" y="187019"/>
                  </a:lnTo>
                  <a:lnTo>
                    <a:pt x="321997" y="190556"/>
                  </a:lnTo>
                  <a:lnTo>
                    <a:pt x="319665" y="188967"/>
                  </a:lnTo>
                  <a:lnTo>
                    <a:pt x="316810" y="189014"/>
                  </a:lnTo>
                  <a:lnTo>
                    <a:pt x="314025" y="189977"/>
                  </a:lnTo>
                  <a:lnTo>
                    <a:pt x="310676" y="192339"/>
                  </a:lnTo>
                  <a:lnTo>
                    <a:pt x="308814" y="192754"/>
                  </a:lnTo>
                  <a:lnTo>
                    <a:pt x="305091" y="192081"/>
                  </a:lnTo>
                  <a:lnTo>
                    <a:pt x="300748" y="193434"/>
                  </a:lnTo>
                  <a:lnTo>
                    <a:pt x="291376" y="201156"/>
                  </a:lnTo>
                  <a:lnTo>
                    <a:pt x="288223" y="206781"/>
                  </a:lnTo>
                  <a:lnTo>
                    <a:pt x="287073" y="207877"/>
                  </a:lnTo>
                  <a:lnTo>
                    <a:pt x="285493" y="209246"/>
                  </a:lnTo>
                  <a:lnTo>
                    <a:pt x="283803" y="209934"/>
                  </a:lnTo>
                  <a:lnTo>
                    <a:pt x="282911" y="209872"/>
                  </a:lnTo>
                  <a:lnTo>
                    <a:pt x="287378" y="205882"/>
                  </a:lnTo>
                  <a:lnTo>
                    <a:pt x="288747" y="204387"/>
                  </a:lnTo>
                  <a:lnTo>
                    <a:pt x="288982" y="203284"/>
                  </a:lnTo>
                  <a:lnTo>
                    <a:pt x="289005" y="201493"/>
                  </a:lnTo>
                  <a:lnTo>
                    <a:pt x="287652" y="199271"/>
                  </a:lnTo>
                  <a:lnTo>
                    <a:pt x="283998" y="204771"/>
                  </a:lnTo>
                  <a:lnTo>
                    <a:pt x="281925" y="205569"/>
                  </a:lnTo>
                  <a:lnTo>
                    <a:pt x="279289" y="207219"/>
                  </a:lnTo>
                  <a:lnTo>
                    <a:pt x="279156" y="210889"/>
                  </a:lnTo>
                  <a:lnTo>
                    <a:pt x="279461" y="213611"/>
                  </a:lnTo>
                  <a:lnTo>
                    <a:pt x="280541" y="217030"/>
                  </a:lnTo>
                  <a:lnTo>
                    <a:pt x="283091" y="222608"/>
                  </a:lnTo>
                  <a:lnTo>
                    <a:pt x="288301" y="230549"/>
                  </a:lnTo>
                  <a:lnTo>
                    <a:pt x="290797" y="233459"/>
                  </a:lnTo>
                  <a:lnTo>
                    <a:pt x="292628" y="234617"/>
                  </a:lnTo>
                  <a:lnTo>
                    <a:pt x="294834" y="234781"/>
                  </a:lnTo>
                  <a:lnTo>
                    <a:pt x="299074" y="232333"/>
                  </a:lnTo>
                  <a:lnTo>
                    <a:pt x="300881" y="231949"/>
                  </a:lnTo>
                  <a:lnTo>
                    <a:pt x="304825" y="232880"/>
                  </a:lnTo>
                  <a:lnTo>
                    <a:pt x="306233" y="231253"/>
                  </a:lnTo>
                  <a:lnTo>
                    <a:pt x="308282" y="230346"/>
                  </a:lnTo>
                  <a:lnTo>
                    <a:pt x="310911" y="230228"/>
                  </a:lnTo>
                  <a:lnTo>
                    <a:pt x="313915" y="230963"/>
                  </a:lnTo>
                  <a:lnTo>
                    <a:pt x="317170" y="232200"/>
                  </a:lnTo>
                  <a:lnTo>
                    <a:pt x="315832" y="234993"/>
                  </a:lnTo>
                  <a:lnTo>
                    <a:pt x="314439" y="237215"/>
                  </a:lnTo>
                  <a:lnTo>
                    <a:pt x="313946" y="239671"/>
                  </a:lnTo>
                  <a:lnTo>
                    <a:pt x="313172" y="242401"/>
                  </a:lnTo>
                  <a:lnTo>
                    <a:pt x="309581" y="243622"/>
                  </a:lnTo>
                  <a:lnTo>
                    <a:pt x="305739" y="243473"/>
                  </a:lnTo>
                  <a:lnTo>
                    <a:pt x="301687" y="244263"/>
                  </a:lnTo>
                  <a:lnTo>
                    <a:pt x="300224" y="243207"/>
                  </a:lnTo>
                  <a:lnTo>
                    <a:pt x="299254" y="242237"/>
                  </a:lnTo>
                  <a:lnTo>
                    <a:pt x="297455" y="241267"/>
                  </a:lnTo>
                  <a:lnTo>
                    <a:pt x="295084" y="240735"/>
                  </a:lnTo>
                  <a:lnTo>
                    <a:pt x="292956" y="241384"/>
                  </a:lnTo>
                  <a:lnTo>
                    <a:pt x="290437" y="245100"/>
                  </a:lnTo>
                  <a:lnTo>
                    <a:pt x="285978" y="247635"/>
                  </a:lnTo>
                  <a:lnTo>
                    <a:pt x="284507" y="250530"/>
                  </a:lnTo>
                  <a:lnTo>
                    <a:pt x="280118" y="249881"/>
                  </a:lnTo>
                  <a:lnTo>
                    <a:pt x="276363" y="250389"/>
                  </a:lnTo>
                  <a:lnTo>
                    <a:pt x="270941" y="253026"/>
                  </a:lnTo>
                  <a:lnTo>
                    <a:pt x="266810" y="258659"/>
                  </a:lnTo>
                  <a:lnTo>
                    <a:pt x="262257" y="262171"/>
                  </a:lnTo>
                  <a:lnTo>
                    <a:pt x="258650" y="263282"/>
                  </a:lnTo>
                  <a:lnTo>
                    <a:pt x="255263" y="262938"/>
                  </a:lnTo>
                  <a:lnTo>
                    <a:pt x="253072" y="261890"/>
                  </a:lnTo>
                  <a:lnTo>
                    <a:pt x="248566" y="258197"/>
                  </a:lnTo>
                  <a:lnTo>
                    <a:pt x="248832" y="256875"/>
                  </a:lnTo>
                  <a:lnTo>
                    <a:pt x="249458" y="256210"/>
                  </a:lnTo>
                  <a:lnTo>
                    <a:pt x="250311" y="254301"/>
                  </a:lnTo>
                  <a:lnTo>
                    <a:pt x="252110" y="247291"/>
                  </a:lnTo>
                  <a:lnTo>
                    <a:pt x="251867" y="245007"/>
                  </a:lnTo>
                  <a:lnTo>
                    <a:pt x="250858" y="241416"/>
                  </a:lnTo>
                  <a:lnTo>
                    <a:pt x="247283" y="238615"/>
                  </a:lnTo>
                  <a:lnTo>
                    <a:pt x="244412" y="239147"/>
                  </a:lnTo>
                  <a:lnTo>
                    <a:pt x="242777" y="238404"/>
                  </a:lnTo>
                  <a:lnTo>
                    <a:pt x="236886" y="233631"/>
                  </a:lnTo>
                  <a:lnTo>
                    <a:pt x="233678" y="233295"/>
                  </a:lnTo>
                  <a:lnTo>
                    <a:pt x="230134" y="234257"/>
                  </a:lnTo>
                  <a:lnTo>
                    <a:pt x="228827" y="233561"/>
                  </a:lnTo>
                  <a:lnTo>
                    <a:pt x="227865" y="231895"/>
                  </a:lnTo>
                  <a:lnTo>
                    <a:pt x="234891" y="225988"/>
                  </a:lnTo>
                  <a:lnTo>
                    <a:pt x="241791" y="221098"/>
                  </a:lnTo>
                  <a:lnTo>
                    <a:pt x="244818" y="220598"/>
                  </a:lnTo>
                  <a:lnTo>
                    <a:pt x="248903" y="218313"/>
                  </a:lnTo>
                  <a:lnTo>
                    <a:pt x="253268" y="214886"/>
                  </a:lnTo>
                  <a:lnTo>
                    <a:pt x="252650" y="212187"/>
                  </a:lnTo>
                  <a:lnTo>
                    <a:pt x="251711" y="210184"/>
                  </a:lnTo>
                  <a:lnTo>
                    <a:pt x="249622" y="210732"/>
                  </a:lnTo>
                  <a:lnTo>
                    <a:pt x="248105" y="211397"/>
                  </a:lnTo>
                  <a:lnTo>
                    <a:pt x="244451" y="209254"/>
                  </a:lnTo>
                  <a:lnTo>
                    <a:pt x="243113" y="207673"/>
                  </a:lnTo>
                  <a:lnTo>
                    <a:pt x="237394" y="209316"/>
                  </a:lnTo>
                  <a:lnTo>
                    <a:pt x="234210" y="209073"/>
                  </a:lnTo>
                  <a:lnTo>
                    <a:pt x="227185" y="210584"/>
                  </a:lnTo>
                  <a:lnTo>
                    <a:pt x="223953" y="209113"/>
                  </a:lnTo>
                  <a:lnTo>
                    <a:pt x="217499" y="204982"/>
                  </a:lnTo>
                  <a:lnTo>
                    <a:pt x="215074" y="204153"/>
                  </a:lnTo>
                  <a:lnTo>
                    <a:pt x="213009" y="204333"/>
                  </a:lnTo>
                  <a:lnTo>
                    <a:pt x="211882" y="202971"/>
                  </a:lnTo>
                  <a:lnTo>
                    <a:pt x="213259" y="202291"/>
                  </a:lnTo>
                  <a:lnTo>
                    <a:pt x="214863" y="202212"/>
                  </a:lnTo>
                  <a:lnTo>
                    <a:pt x="216529" y="201712"/>
                  </a:lnTo>
                  <a:lnTo>
                    <a:pt x="216999" y="200992"/>
                  </a:lnTo>
                  <a:lnTo>
                    <a:pt x="216897" y="199631"/>
                  </a:lnTo>
                  <a:lnTo>
                    <a:pt x="213540" y="198598"/>
                  </a:lnTo>
                  <a:lnTo>
                    <a:pt x="210419" y="198301"/>
                  </a:lnTo>
                  <a:lnTo>
                    <a:pt x="208440" y="197080"/>
                  </a:lnTo>
                  <a:lnTo>
                    <a:pt x="206930" y="195680"/>
                  </a:lnTo>
                  <a:lnTo>
                    <a:pt x="210466" y="195656"/>
                  </a:lnTo>
                  <a:lnTo>
                    <a:pt x="214026" y="196720"/>
                  </a:lnTo>
                  <a:lnTo>
                    <a:pt x="219588" y="197112"/>
                  </a:lnTo>
                  <a:lnTo>
                    <a:pt x="224642" y="198207"/>
                  </a:lnTo>
                  <a:lnTo>
                    <a:pt x="225902" y="196846"/>
                  </a:lnTo>
                  <a:lnTo>
                    <a:pt x="228835" y="194483"/>
                  </a:lnTo>
                  <a:lnTo>
                    <a:pt x="229391" y="193732"/>
                  </a:lnTo>
                  <a:lnTo>
                    <a:pt x="224478" y="195351"/>
                  </a:lnTo>
                  <a:lnTo>
                    <a:pt x="219494" y="194319"/>
                  </a:lnTo>
                  <a:lnTo>
                    <a:pt x="217679" y="192879"/>
                  </a:lnTo>
                  <a:lnTo>
                    <a:pt x="216138" y="190759"/>
                  </a:lnTo>
                  <a:lnTo>
                    <a:pt x="215489" y="188341"/>
                  </a:lnTo>
                  <a:lnTo>
                    <a:pt x="215911" y="186088"/>
                  </a:lnTo>
                  <a:lnTo>
                    <a:pt x="215371" y="182012"/>
                  </a:lnTo>
                  <a:lnTo>
                    <a:pt x="213728" y="178374"/>
                  </a:lnTo>
                  <a:lnTo>
                    <a:pt x="213149" y="176379"/>
                  </a:lnTo>
                  <a:lnTo>
                    <a:pt x="211413" y="174588"/>
                  </a:lnTo>
                  <a:lnTo>
                    <a:pt x="213118" y="178640"/>
                  </a:lnTo>
                  <a:lnTo>
                    <a:pt x="213752" y="181332"/>
                  </a:lnTo>
                  <a:lnTo>
                    <a:pt x="214777" y="183804"/>
                  </a:lnTo>
                  <a:lnTo>
                    <a:pt x="214534" y="190344"/>
                  </a:lnTo>
                  <a:lnTo>
                    <a:pt x="213901" y="192637"/>
                  </a:lnTo>
                  <a:lnTo>
                    <a:pt x="211851" y="193216"/>
                  </a:lnTo>
                  <a:lnTo>
                    <a:pt x="209159" y="192871"/>
                  </a:lnTo>
                  <a:lnTo>
                    <a:pt x="206421" y="192159"/>
                  </a:lnTo>
                  <a:lnTo>
                    <a:pt x="207102" y="188568"/>
                  </a:lnTo>
                  <a:lnTo>
                    <a:pt x="205639" y="189812"/>
                  </a:lnTo>
                  <a:lnTo>
                    <a:pt x="203581" y="193309"/>
                  </a:lnTo>
                  <a:lnTo>
                    <a:pt x="201766" y="193826"/>
                  </a:lnTo>
                  <a:lnTo>
                    <a:pt x="197737" y="193442"/>
                  </a:lnTo>
                  <a:lnTo>
                    <a:pt x="190258" y="195750"/>
                  </a:lnTo>
                  <a:lnTo>
                    <a:pt x="189742" y="198262"/>
                  </a:lnTo>
                  <a:lnTo>
                    <a:pt x="188615" y="201649"/>
                  </a:lnTo>
                  <a:lnTo>
                    <a:pt x="187527" y="203621"/>
                  </a:lnTo>
                  <a:lnTo>
                    <a:pt x="187191" y="204810"/>
                  </a:lnTo>
                  <a:lnTo>
                    <a:pt x="184007" y="209903"/>
                  </a:lnTo>
                  <a:lnTo>
                    <a:pt x="183600" y="210388"/>
                  </a:lnTo>
                  <a:lnTo>
                    <a:pt x="177584" y="217421"/>
                  </a:lnTo>
                  <a:lnTo>
                    <a:pt x="176818" y="217945"/>
                  </a:lnTo>
                  <a:lnTo>
                    <a:pt x="172921" y="219581"/>
                  </a:lnTo>
                  <a:lnTo>
                    <a:pt x="170613" y="221012"/>
                  </a:lnTo>
                  <a:lnTo>
                    <a:pt x="168845" y="221654"/>
                  </a:lnTo>
                  <a:lnTo>
                    <a:pt x="165857" y="220942"/>
                  </a:lnTo>
                  <a:lnTo>
                    <a:pt x="164613" y="221951"/>
                  </a:lnTo>
                  <a:lnTo>
                    <a:pt x="164026" y="223203"/>
                  </a:lnTo>
                  <a:lnTo>
                    <a:pt x="164018" y="225792"/>
                  </a:lnTo>
                  <a:lnTo>
                    <a:pt x="165536" y="227647"/>
                  </a:lnTo>
                  <a:lnTo>
                    <a:pt x="166780" y="233803"/>
                  </a:lnTo>
                  <a:lnTo>
                    <a:pt x="166318" y="236401"/>
                  </a:lnTo>
                  <a:lnTo>
                    <a:pt x="165137" y="234719"/>
                  </a:lnTo>
                  <a:lnTo>
                    <a:pt x="163283" y="232943"/>
                  </a:lnTo>
                  <a:lnTo>
                    <a:pt x="159684" y="231425"/>
                  </a:lnTo>
                  <a:lnTo>
                    <a:pt x="155733" y="231949"/>
                  </a:lnTo>
                  <a:lnTo>
                    <a:pt x="151422" y="234515"/>
                  </a:lnTo>
                  <a:lnTo>
                    <a:pt x="148496" y="235470"/>
                  </a:lnTo>
                  <a:lnTo>
                    <a:pt x="146963" y="234813"/>
                  </a:lnTo>
                  <a:lnTo>
                    <a:pt x="146024" y="234852"/>
                  </a:lnTo>
                  <a:lnTo>
                    <a:pt x="145696" y="235587"/>
                  </a:lnTo>
                  <a:lnTo>
                    <a:pt x="145766" y="236190"/>
                  </a:lnTo>
                  <a:lnTo>
                    <a:pt x="146235" y="236659"/>
                  </a:lnTo>
                  <a:lnTo>
                    <a:pt x="146173" y="236995"/>
                  </a:lnTo>
                  <a:lnTo>
                    <a:pt x="145562" y="237207"/>
                  </a:lnTo>
                  <a:lnTo>
                    <a:pt x="138772" y="235400"/>
                  </a:lnTo>
                  <a:lnTo>
                    <a:pt x="135838" y="233686"/>
                  </a:lnTo>
                  <a:lnTo>
                    <a:pt x="133530" y="230471"/>
                  </a:lnTo>
                  <a:lnTo>
                    <a:pt x="134680" y="229430"/>
                  </a:lnTo>
                  <a:lnTo>
                    <a:pt x="135681" y="228968"/>
                  </a:lnTo>
                  <a:lnTo>
                    <a:pt x="139218" y="228703"/>
                  </a:lnTo>
                  <a:lnTo>
                    <a:pt x="139828" y="228374"/>
                  </a:lnTo>
                  <a:lnTo>
                    <a:pt x="139891" y="227631"/>
                  </a:lnTo>
                  <a:lnTo>
                    <a:pt x="140157" y="226661"/>
                  </a:lnTo>
                  <a:lnTo>
                    <a:pt x="140063" y="225245"/>
                  </a:lnTo>
                  <a:lnTo>
                    <a:pt x="139672" y="223742"/>
                  </a:lnTo>
                  <a:lnTo>
                    <a:pt x="141221" y="221544"/>
                  </a:lnTo>
                  <a:lnTo>
                    <a:pt x="143529" y="219729"/>
                  </a:lnTo>
                  <a:lnTo>
                    <a:pt x="144882" y="217906"/>
                  </a:lnTo>
                  <a:lnTo>
                    <a:pt x="145085" y="215231"/>
                  </a:lnTo>
                  <a:lnTo>
                    <a:pt x="147518" y="213924"/>
                  </a:lnTo>
                  <a:lnTo>
                    <a:pt x="149670" y="211679"/>
                  </a:lnTo>
                  <a:lnTo>
                    <a:pt x="150202" y="209230"/>
                  </a:lnTo>
                  <a:lnTo>
                    <a:pt x="150961" y="207689"/>
                  </a:lnTo>
                  <a:lnTo>
                    <a:pt x="149584" y="204145"/>
                  </a:lnTo>
                  <a:lnTo>
                    <a:pt x="149295" y="201806"/>
                  </a:lnTo>
                  <a:lnTo>
                    <a:pt x="149232" y="199842"/>
                  </a:lnTo>
                  <a:lnTo>
                    <a:pt x="149905" y="198754"/>
                  </a:lnTo>
                  <a:lnTo>
                    <a:pt x="151915" y="197526"/>
                  </a:lnTo>
                  <a:lnTo>
                    <a:pt x="154028" y="196572"/>
                  </a:lnTo>
                  <a:lnTo>
                    <a:pt x="154904" y="196666"/>
                  </a:lnTo>
                  <a:lnTo>
                    <a:pt x="155225" y="197268"/>
                  </a:lnTo>
                  <a:lnTo>
                    <a:pt x="155303" y="201258"/>
                  </a:lnTo>
                  <a:lnTo>
                    <a:pt x="155725" y="201336"/>
                  </a:lnTo>
                  <a:lnTo>
                    <a:pt x="156398" y="200843"/>
                  </a:lnTo>
                  <a:lnTo>
                    <a:pt x="157501" y="198496"/>
                  </a:lnTo>
                  <a:lnTo>
                    <a:pt x="158260" y="199177"/>
                  </a:lnTo>
                  <a:lnTo>
                    <a:pt x="159434" y="199435"/>
                  </a:lnTo>
                  <a:lnTo>
                    <a:pt x="160310" y="198825"/>
                  </a:lnTo>
                  <a:lnTo>
                    <a:pt x="160881" y="198895"/>
                  </a:lnTo>
                  <a:lnTo>
                    <a:pt x="161585" y="199498"/>
                  </a:lnTo>
                  <a:lnTo>
                    <a:pt x="162993" y="200350"/>
                  </a:lnTo>
                  <a:lnTo>
                    <a:pt x="164308" y="200632"/>
                  </a:lnTo>
                  <a:lnTo>
                    <a:pt x="165395" y="200069"/>
                  </a:lnTo>
                  <a:lnTo>
                    <a:pt x="166326" y="199052"/>
                  </a:lnTo>
                  <a:lnTo>
                    <a:pt x="167319" y="199396"/>
                  </a:lnTo>
                  <a:lnTo>
                    <a:pt x="169205" y="202165"/>
                  </a:lnTo>
                  <a:lnTo>
                    <a:pt x="170081" y="201860"/>
                  </a:lnTo>
                  <a:lnTo>
                    <a:pt x="174423" y="201305"/>
                  </a:lnTo>
                  <a:lnTo>
                    <a:pt x="175120" y="200554"/>
                  </a:lnTo>
                  <a:lnTo>
                    <a:pt x="175636" y="199873"/>
                  </a:lnTo>
                  <a:lnTo>
                    <a:pt x="171098" y="196196"/>
                  </a:lnTo>
                  <a:lnTo>
                    <a:pt x="171325" y="193450"/>
                  </a:lnTo>
                  <a:lnTo>
                    <a:pt x="171497" y="190297"/>
                  </a:lnTo>
                  <a:lnTo>
                    <a:pt x="170958" y="188420"/>
                  </a:lnTo>
                  <a:lnTo>
                    <a:pt x="170074" y="186933"/>
                  </a:lnTo>
                  <a:lnTo>
                    <a:pt x="166608" y="185204"/>
                  </a:lnTo>
                  <a:lnTo>
                    <a:pt x="163924" y="183413"/>
                  </a:lnTo>
                  <a:lnTo>
                    <a:pt x="163361" y="182599"/>
                  </a:lnTo>
                  <a:lnTo>
                    <a:pt x="163291" y="181551"/>
                  </a:lnTo>
                  <a:lnTo>
                    <a:pt x="163173" y="179924"/>
                  </a:lnTo>
                  <a:lnTo>
                    <a:pt x="162109" y="178523"/>
                  </a:lnTo>
                  <a:lnTo>
                    <a:pt x="162023" y="177334"/>
                  </a:lnTo>
                  <a:lnTo>
                    <a:pt x="162696" y="175480"/>
                  </a:lnTo>
                  <a:lnTo>
                    <a:pt x="162860" y="173508"/>
                  </a:lnTo>
                  <a:lnTo>
                    <a:pt x="162633" y="172726"/>
                  </a:lnTo>
                  <a:lnTo>
                    <a:pt x="162008" y="172084"/>
                  </a:lnTo>
                  <a:lnTo>
                    <a:pt x="160803" y="172022"/>
                  </a:lnTo>
                  <a:lnTo>
                    <a:pt x="159215" y="170880"/>
                  </a:lnTo>
                  <a:lnTo>
                    <a:pt x="158127" y="169338"/>
                  </a:lnTo>
                  <a:lnTo>
                    <a:pt x="155201" y="167117"/>
                  </a:lnTo>
                  <a:lnTo>
                    <a:pt x="154309" y="166757"/>
                  </a:lnTo>
                  <a:lnTo>
                    <a:pt x="153762" y="165654"/>
                  </a:lnTo>
                  <a:lnTo>
                    <a:pt x="153496" y="164339"/>
                  </a:lnTo>
                  <a:lnTo>
                    <a:pt x="154114" y="162704"/>
                  </a:lnTo>
                  <a:lnTo>
                    <a:pt x="154888" y="160177"/>
                  </a:lnTo>
                  <a:lnTo>
                    <a:pt x="155428" y="157807"/>
                  </a:lnTo>
                  <a:lnTo>
                    <a:pt x="155436" y="156391"/>
                  </a:lnTo>
                  <a:lnTo>
                    <a:pt x="155084" y="152886"/>
                  </a:lnTo>
                  <a:lnTo>
                    <a:pt x="153558" y="150202"/>
                  </a:lnTo>
                  <a:lnTo>
                    <a:pt x="152846" y="149850"/>
                  </a:lnTo>
                  <a:lnTo>
                    <a:pt x="151618" y="150601"/>
                  </a:lnTo>
                  <a:lnTo>
                    <a:pt x="150218" y="151235"/>
                  </a:lnTo>
                  <a:lnTo>
                    <a:pt x="149115" y="150640"/>
                  </a:lnTo>
                  <a:lnTo>
                    <a:pt x="147855" y="149185"/>
                  </a:lnTo>
                  <a:lnTo>
                    <a:pt x="145837" y="145125"/>
                  </a:lnTo>
                  <a:lnTo>
                    <a:pt x="142058" y="144311"/>
                  </a:lnTo>
                  <a:lnTo>
                    <a:pt x="140493" y="144116"/>
                  </a:lnTo>
                  <a:lnTo>
                    <a:pt x="139014" y="146072"/>
                  </a:lnTo>
                  <a:lnTo>
                    <a:pt x="138553" y="145477"/>
                  </a:lnTo>
                  <a:lnTo>
                    <a:pt x="138138" y="144225"/>
                  </a:lnTo>
                  <a:lnTo>
                    <a:pt x="137356" y="143732"/>
                  </a:lnTo>
                  <a:lnTo>
                    <a:pt x="136323" y="144311"/>
                  </a:lnTo>
                  <a:lnTo>
                    <a:pt x="136026" y="143756"/>
                  </a:lnTo>
                  <a:lnTo>
                    <a:pt x="136472" y="142058"/>
                  </a:lnTo>
                  <a:lnTo>
                    <a:pt x="135244" y="141221"/>
                  </a:lnTo>
                  <a:lnTo>
                    <a:pt x="132341" y="141237"/>
                  </a:lnTo>
                  <a:lnTo>
                    <a:pt x="130792" y="140611"/>
                  </a:lnTo>
                  <a:lnTo>
                    <a:pt x="130612" y="139335"/>
                  </a:lnTo>
                  <a:lnTo>
                    <a:pt x="129697" y="138498"/>
                  </a:lnTo>
                  <a:lnTo>
                    <a:pt x="128054" y="138091"/>
                  </a:lnTo>
                  <a:lnTo>
                    <a:pt x="126450" y="137051"/>
                  </a:lnTo>
                  <a:lnTo>
                    <a:pt x="124901" y="135369"/>
                  </a:lnTo>
                  <a:lnTo>
                    <a:pt x="122577" y="134274"/>
                  </a:lnTo>
                  <a:lnTo>
                    <a:pt x="119487" y="133765"/>
                  </a:lnTo>
                  <a:lnTo>
                    <a:pt x="119237" y="133585"/>
                  </a:lnTo>
                  <a:lnTo>
                    <a:pt x="118947" y="133343"/>
                  </a:lnTo>
                  <a:lnTo>
                    <a:pt x="116952" y="134485"/>
                  </a:lnTo>
                  <a:lnTo>
                    <a:pt x="115755" y="135392"/>
                  </a:lnTo>
                  <a:lnTo>
                    <a:pt x="114284" y="134829"/>
                  </a:lnTo>
                  <a:lnTo>
                    <a:pt x="111907" y="136848"/>
                  </a:lnTo>
                  <a:lnTo>
                    <a:pt x="107071" y="136949"/>
                  </a:lnTo>
                  <a:lnTo>
                    <a:pt x="104701" y="136824"/>
                  </a:lnTo>
                  <a:lnTo>
                    <a:pt x="103527" y="136324"/>
                  </a:lnTo>
                  <a:lnTo>
                    <a:pt x="98990" y="139390"/>
                  </a:lnTo>
                  <a:lnTo>
                    <a:pt x="98513" y="140517"/>
                  </a:lnTo>
                  <a:lnTo>
                    <a:pt x="97495" y="140892"/>
                  </a:lnTo>
                  <a:lnTo>
                    <a:pt x="94640" y="141503"/>
                  </a:lnTo>
                  <a:lnTo>
                    <a:pt x="91636" y="142363"/>
                  </a:lnTo>
                  <a:lnTo>
                    <a:pt x="91002" y="145328"/>
                  </a:lnTo>
                  <a:lnTo>
                    <a:pt x="90110" y="146932"/>
                  </a:lnTo>
                  <a:lnTo>
                    <a:pt x="88499" y="149279"/>
                  </a:lnTo>
                  <a:lnTo>
                    <a:pt x="82921" y="150093"/>
                  </a:lnTo>
                  <a:lnTo>
                    <a:pt x="78101" y="151235"/>
                  </a:lnTo>
                  <a:lnTo>
                    <a:pt x="73165" y="151947"/>
                  </a:lnTo>
                  <a:lnTo>
                    <a:pt x="66694" y="154810"/>
                  </a:lnTo>
                  <a:lnTo>
                    <a:pt x="64590" y="157329"/>
                  </a:lnTo>
                  <a:lnTo>
                    <a:pt x="62509" y="158033"/>
                  </a:lnTo>
                  <a:lnTo>
                    <a:pt x="60623" y="158245"/>
                  </a:lnTo>
                  <a:lnTo>
                    <a:pt x="59403" y="156836"/>
                  </a:lnTo>
                  <a:lnTo>
                    <a:pt x="55296" y="153066"/>
                  </a:lnTo>
                  <a:lnTo>
                    <a:pt x="53715" y="151282"/>
                  </a:lnTo>
                  <a:lnTo>
                    <a:pt x="51634" y="150758"/>
                  </a:lnTo>
                  <a:lnTo>
                    <a:pt x="49373" y="151055"/>
                  </a:lnTo>
                  <a:lnTo>
                    <a:pt x="47198" y="151931"/>
                  </a:lnTo>
                  <a:lnTo>
                    <a:pt x="44914" y="152095"/>
                  </a:lnTo>
                  <a:lnTo>
                    <a:pt x="42325" y="150828"/>
                  </a:lnTo>
                  <a:lnTo>
                    <a:pt x="42051" y="150953"/>
                  </a:lnTo>
                  <a:lnTo>
                    <a:pt x="41057" y="151125"/>
                  </a:lnTo>
                  <a:lnTo>
                    <a:pt x="34626" y="149592"/>
                  </a:lnTo>
                  <a:lnTo>
                    <a:pt x="34032" y="149334"/>
                  </a:lnTo>
                  <a:lnTo>
                    <a:pt x="33750" y="149271"/>
                  </a:lnTo>
                  <a:lnTo>
                    <a:pt x="32866" y="149154"/>
                  </a:lnTo>
                  <a:lnTo>
                    <a:pt x="28023" y="149342"/>
                  </a:lnTo>
                  <a:lnTo>
                    <a:pt x="23509" y="146244"/>
                  </a:lnTo>
                  <a:lnTo>
                    <a:pt x="22125" y="146150"/>
                  </a:lnTo>
                  <a:lnTo>
                    <a:pt x="21053" y="147401"/>
                  </a:lnTo>
                  <a:lnTo>
                    <a:pt x="20262" y="148794"/>
                  </a:lnTo>
                  <a:lnTo>
                    <a:pt x="17149" y="150179"/>
                  </a:lnTo>
                  <a:lnTo>
                    <a:pt x="16351" y="150734"/>
                  </a:lnTo>
                  <a:lnTo>
                    <a:pt x="15897" y="150304"/>
                  </a:lnTo>
                  <a:lnTo>
                    <a:pt x="15686" y="149107"/>
                  </a:lnTo>
                  <a:lnTo>
                    <a:pt x="15920" y="148043"/>
                  </a:lnTo>
                  <a:lnTo>
                    <a:pt x="15459" y="147042"/>
                  </a:lnTo>
                  <a:lnTo>
                    <a:pt x="14278" y="145899"/>
                  </a:lnTo>
                  <a:lnTo>
                    <a:pt x="13988" y="145422"/>
                  </a:lnTo>
                  <a:lnTo>
                    <a:pt x="12502" y="145508"/>
                  </a:lnTo>
                  <a:lnTo>
                    <a:pt x="12095" y="145618"/>
                  </a:lnTo>
                  <a:lnTo>
                    <a:pt x="11946" y="145594"/>
                  </a:lnTo>
                  <a:lnTo>
                    <a:pt x="9881" y="144624"/>
                  </a:lnTo>
                  <a:lnTo>
                    <a:pt x="8520" y="142285"/>
                  </a:lnTo>
                  <a:lnTo>
                    <a:pt x="6400" y="141041"/>
                  </a:lnTo>
                  <a:lnTo>
                    <a:pt x="4780" y="140618"/>
                  </a:lnTo>
                  <a:lnTo>
                    <a:pt x="4044" y="139609"/>
                  </a:lnTo>
                  <a:lnTo>
                    <a:pt x="3567" y="138271"/>
                  </a:lnTo>
                  <a:lnTo>
                    <a:pt x="3067" y="137262"/>
                  </a:lnTo>
                  <a:lnTo>
                    <a:pt x="3012" y="137161"/>
                  </a:lnTo>
                  <a:lnTo>
                    <a:pt x="2668" y="135627"/>
                  </a:lnTo>
                  <a:lnTo>
                    <a:pt x="2175" y="135471"/>
                  </a:lnTo>
                  <a:lnTo>
                    <a:pt x="2089" y="135432"/>
                  </a:lnTo>
                  <a:lnTo>
                    <a:pt x="0" y="135698"/>
                  </a:lnTo>
                  <a:lnTo>
                    <a:pt x="243" y="130307"/>
                  </a:lnTo>
                  <a:lnTo>
                    <a:pt x="3583" y="126419"/>
                  </a:lnTo>
                  <a:lnTo>
                    <a:pt x="4405" y="124455"/>
                  </a:lnTo>
                  <a:lnTo>
                    <a:pt x="5656" y="120191"/>
                  </a:lnTo>
                  <a:lnTo>
                    <a:pt x="6595" y="118189"/>
                  </a:lnTo>
                  <a:lnTo>
                    <a:pt x="7722" y="116530"/>
                  </a:lnTo>
                  <a:lnTo>
                    <a:pt x="8621" y="114926"/>
                  </a:lnTo>
                  <a:lnTo>
                    <a:pt x="8942" y="113549"/>
                  </a:lnTo>
                  <a:lnTo>
                    <a:pt x="9849" y="113393"/>
                  </a:lnTo>
                  <a:lnTo>
                    <a:pt x="12510" y="114637"/>
                  </a:lnTo>
                  <a:lnTo>
                    <a:pt x="14896" y="115278"/>
                  </a:lnTo>
                  <a:lnTo>
                    <a:pt x="15553" y="114668"/>
                  </a:lnTo>
                  <a:lnTo>
                    <a:pt x="15827" y="113870"/>
                  </a:lnTo>
                  <a:lnTo>
                    <a:pt x="15717" y="113252"/>
                  </a:lnTo>
                  <a:lnTo>
                    <a:pt x="13808" y="111414"/>
                  </a:lnTo>
                  <a:lnTo>
                    <a:pt x="12611" y="110240"/>
                  </a:lnTo>
                  <a:lnTo>
                    <a:pt x="12533" y="109520"/>
                  </a:lnTo>
                  <a:lnTo>
                    <a:pt x="12963" y="107901"/>
                  </a:lnTo>
                  <a:lnTo>
                    <a:pt x="13198" y="106086"/>
                  </a:lnTo>
                  <a:lnTo>
                    <a:pt x="12924" y="104114"/>
                  </a:lnTo>
                  <a:lnTo>
                    <a:pt x="11618" y="99741"/>
                  </a:lnTo>
                  <a:lnTo>
                    <a:pt x="11375" y="97879"/>
                  </a:lnTo>
                  <a:lnTo>
                    <a:pt x="12619" y="95610"/>
                  </a:lnTo>
                  <a:lnTo>
                    <a:pt x="16672" y="90197"/>
                  </a:lnTo>
                  <a:lnTo>
                    <a:pt x="18025" y="88155"/>
                  </a:lnTo>
                  <a:lnTo>
                    <a:pt x="19871" y="85690"/>
                  </a:lnTo>
                  <a:lnTo>
                    <a:pt x="24886" y="79776"/>
                  </a:lnTo>
                  <a:lnTo>
                    <a:pt x="28047" y="76326"/>
                  </a:lnTo>
                  <a:lnTo>
                    <a:pt x="30191" y="74409"/>
                  </a:lnTo>
                  <a:lnTo>
                    <a:pt x="33328" y="71084"/>
                  </a:lnTo>
                  <a:lnTo>
                    <a:pt x="34705" y="69355"/>
                  </a:lnTo>
                  <a:lnTo>
                    <a:pt x="40431" y="68228"/>
                  </a:lnTo>
                  <a:lnTo>
                    <a:pt x="41143" y="66609"/>
                  </a:lnTo>
                  <a:lnTo>
                    <a:pt x="42192" y="64841"/>
                  </a:lnTo>
                  <a:lnTo>
                    <a:pt x="43005" y="64082"/>
                  </a:lnTo>
                  <a:lnTo>
                    <a:pt x="43115" y="61101"/>
                  </a:lnTo>
                  <a:lnTo>
                    <a:pt x="42051" y="57448"/>
                  </a:lnTo>
                  <a:lnTo>
                    <a:pt x="41198" y="56157"/>
                  </a:lnTo>
                  <a:lnTo>
                    <a:pt x="40564" y="55273"/>
                  </a:lnTo>
                  <a:lnTo>
                    <a:pt x="40979" y="54451"/>
                  </a:lnTo>
                  <a:lnTo>
                    <a:pt x="41613" y="54217"/>
                  </a:lnTo>
                  <a:lnTo>
                    <a:pt x="42395" y="54099"/>
                  </a:lnTo>
                  <a:lnTo>
                    <a:pt x="43365" y="53215"/>
                  </a:lnTo>
                  <a:lnTo>
                    <a:pt x="43146" y="52253"/>
                  </a:lnTo>
                  <a:lnTo>
                    <a:pt x="40729" y="49906"/>
                  </a:lnTo>
                  <a:lnTo>
                    <a:pt x="39680" y="48099"/>
                  </a:lnTo>
                  <a:lnTo>
                    <a:pt x="38045" y="43436"/>
                  </a:lnTo>
                  <a:lnTo>
                    <a:pt x="34728" y="38585"/>
                  </a:lnTo>
                  <a:lnTo>
                    <a:pt x="33680" y="37013"/>
                  </a:lnTo>
                  <a:lnTo>
                    <a:pt x="33531" y="35526"/>
                  </a:lnTo>
                  <a:lnTo>
                    <a:pt x="34016" y="34040"/>
                  </a:lnTo>
                  <a:lnTo>
                    <a:pt x="33555" y="32139"/>
                  </a:lnTo>
                  <a:lnTo>
                    <a:pt x="32381" y="29713"/>
                  </a:lnTo>
                  <a:lnTo>
                    <a:pt x="32569" y="29447"/>
                  </a:lnTo>
                  <a:lnTo>
                    <a:pt x="32452" y="26451"/>
                  </a:lnTo>
                  <a:lnTo>
                    <a:pt x="33289" y="25802"/>
                  </a:lnTo>
                  <a:lnTo>
                    <a:pt x="34611" y="25364"/>
                  </a:lnTo>
                  <a:lnTo>
                    <a:pt x="36473" y="25512"/>
                  </a:lnTo>
                  <a:lnTo>
                    <a:pt x="38069" y="25974"/>
                  </a:lnTo>
                  <a:lnTo>
                    <a:pt x="39978" y="27343"/>
                  </a:lnTo>
                  <a:lnTo>
                    <a:pt x="40572" y="27124"/>
                  </a:lnTo>
                  <a:lnTo>
                    <a:pt x="43834" y="24542"/>
                  </a:lnTo>
                  <a:lnTo>
                    <a:pt x="47198" y="20646"/>
                  </a:lnTo>
                  <a:lnTo>
                    <a:pt x="48161" y="18385"/>
                  </a:lnTo>
                  <a:lnTo>
                    <a:pt x="48998" y="17353"/>
                  </a:lnTo>
                  <a:lnTo>
                    <a:pt x="51924" y="16805"/>
                  </a:lnTo>
                  <a:lnTo>
                    <a:pt x="54475" y="16578"/>
                  </a:lnTo>
                  <a:lnTo>
                    <a:pt x="56094" y="16617"/>
                  </a:lnTo>
                  <a:lnTo>
                    <a:pt x="60076" y="16234"/>
                  </a:lnTo>
                  <a:lnTo>
                    <a:pt x="62431" y="15803"/>
                  </a:lnTo>
                  <a:lnTo>
                    <a:pt x="64473" y="15115"/>
                  </a:lnTo>
                  <a:lnTo>
                    <a:pt x="68878" y="14857"/>
                  </a:lnTo>
                  <a:lnTo>
                    <a:pt x="75747" y="15318"/>
                  </a:lnTo>
                  <a:lnTo>
                    <a:pt x="80260" y="15350"/>
                  </a:lnTo>
                  <a:lnTo>
                    <a:pt x="83327" y="15717"/>
                  </a:lnTo>
                  <a:lnTo>
                    <a:pt x="90830" y="17791"/>
                  </a:lnTo>
                  <a:lnTo>
                    <a:pt x="93623" y="18166"/>
                  </a:lnTo>
                  <a:lnTo>
                    <a:pt x="94922" y="19269"/>
                  </a:lnTo>
                  <a:lnTo>
                    <a:pt x="97417" y="19676"/>
                  </a:lnTo>
                  <a:lnTo>
                    <a:pt x="101955" y="20779"/>
                  </a:lnTo>
                  <a:lnTo>
                    <a:pt x="105890" y="21374"/>
                  </a:lnTo>
                  <a:lnTo>
                    <a:pt x="108550" y="21131"/>
                  </a:lnTo>
                  <a:lnTo>
                    <a:pt x="110037" y="21444"/>
                  </a:lnTo>
                  <a:lnTo>
                    <a:pt x="112853" y="26334"/>
                  </a:lnTo>
                  <a:lnTo>
                    <a:pt x="113432" y="26905"/>
                  </a:lnTo>
                  <a:lnTo>
                    <a:pt x="114559" y="27022"/>
                  </a:lnTo>
                  <a:lnTo>
                    <a:pt x="116859" y="26600"/>
                  </a:lnTo>
                  <a:lnTo>
                    <a:pt x="120129" y="26764"/>
                  </a:lnTo>
                  <a:lnTo>
                    <a:pt x="122069" y="27789"/>
                  </a:lnTo>
                  <a:lnTo>
                    <a:pt x="121787" y="30691"/>
                  </a:lnTo>
                  <a:lnTo>
                    <a:pt x="122296" y="31114"/>
                  </a:lnTo>
                  <a:lnTo>
                    <a:pt x="123203" y="30950"/>
                  </a:lnTo>
                  <a:lnTo>
                    <a:pt x="124244" y="29314"/>
                  </a:lnTo>
                  <a:lnTo>
                    <a:pt x="125120" y="27617"/>
                  </a:lnTo>
                  <a:lnTo>
                    <a:pt x="125769" y="27085"/>
                  </a:lnTo>
                  <a:lnTo>
                    <a:pt x="129110" y="28235"/>
                  </a:lnTo>
                  <a:lnTo>
                    <a:pt x="130636" y="28047"/>
                  </a:lnTo>
                  <a:lnTo>
                    <a:pt x="132044" y="26756"/>
                  </a:lnTo>
                  <a:lnTo>
                    <a:pt x="132904" y="26537"/>
                  </a:lnTo>
                  <a:lnTo>
                    <a:pt x="135275" y="27452"/>
                  </a:lnTo>
                  <a:lnTo>
                    <a:pt x="138193" y="28094"/>
                  </a:lnTo>
                  <a:lnTo>
                    <a:pt x="140556" y="28133"/>
                  </a:lnTo>
                  <a:lnTo>
                    <a:pt x="142027" y="28829"/>
                  </a:lnTo>
                  <a:lnTo>
                    <a:pt x="143099" y="31857"/>
                  </a:lnTo>
                  <a:lnTo>
                    <a:pt x="144029" y="32483"/>
                  </a:lnTo>
                  <a:lnTo>
                    <a:pt x="144929" y="32671"/>
                  </a:lnTo>
                  <a:lnTo>
                    <a:pt x="146290" y="29964"/>
                  </a:lnTo>
                  <a:lnTo>
                    <a:pt x="147526" y="28916"/>
                  </a:lnTo>
                  <a:lnTo>
                    <a:pt x="149240" y="28141"/>
                  </a:lnTo>
                  <a:lnTo>
                    <a:pt x="150343" y="27805"/>
                  </a:lnTo>
                  <a:lnTo>
                    <a:pt x="151125" y="26842"/>
                  </a:lnTo>
                  <a:lnTo>
                    <a:pt x="152174" y="25911"/>
                  </a:lnTo>
                  <a:lnTo>
                    <a:pt x="153081" y="25833"/>
                  </a:lnTo>
                  <a:lnTo>
                    <a:pt x="153817" y="26193"/>
                  </a:lnTo>
                  <a:lnTo>
                    <a:pt x="154661" y="27484"/>
                  </a:lnTo>
                  <a:lnTo>
                    <a:pt x="155898" y="30425"/>
                  </a:lnTo>
                  <a:lnTo>
                    <a:pt x="157399" y="33375"/>
                  </a:lnTo>
                  <a:lnTo>
                    <a:pt x="158448" y="34447"/>
                  </a:lnTo>
                  <a:lnTo>
                    <a:pt x="161155" y="33539"/>
                  </a:lnTo>
                  <a:lnTo>
                    <a:pt x="162986" y="32616"/>
                  </a:lnTo>
                  <a:lnTo>
                    <a:pt x="166342" y="32444"/>
                  </a:lnTo>
                  <a:lnTo>
                    <a:pt x="170793" y="31795"/>
                  </a:lnTo>
                  <a:lnTo>
                    <a:pt x="174197" y="30950"/>
                  </a:lnTo>
                  <a:lnTo>
                    <a:pt x="176324" y="31098"/>
                  </a:lnTo>
                  <a:lnTo>
                    <a:pt x="177615" y="32037"/>
                  </a:lnTo>
                  <a:lnTo>
                    <a:pt x="179579" y="33844"/>
                  </a:lnTo>
                  <a:lnTo>
                    <a:pt x="180111" y="36442"/>
                  </a:lnTo>
                  <a:lnTo>
                    <a:pt x="182661" y="38233"/>
                  </a:lnTo>
                  <a:lnTo>
                    <a:pt x="184750" y="38562"/>
                  </a:lnTo>
                  <a:lnTo>
                    <a:pt x="185462" y="36700"/>
                  </a:lnTo>
                  <a:lnTo>
                    <a:pt x="186683" y="35401"/>
                  </a:lnTo>
                  <a:lnTo>
                    <a:pt x="186221" y="33610"/>
                  </a:lnTo>
                  <a:lnTo>
                    <a:pt x="186018" y="31325"/>
                  </a:lnTo>
                  <a:lnTo>
                    <a:pt x="185102" y="29205"/>
                  </a:lnTo>
                  <a:lnTo>
                    <a:pt x="184492" y="26921"/>
                  </a:lnTo>
                  <a:lnTo>
                    <a:pt x="185611" y="23650"/>
                  </a:lnTo>
                  <a:lnTo>
                    <a:pt x="186831" y="20787"/>
                  </a:lnTo>
                  <a:lnTo>
                    <a:pt x="187442" y="19230"/>
                  </a:lnTo>
                  <a:lnTo>
                    <a:pt x="189374" y="16351"/>
                  </a:lnTo>
                  <a:lnTo>
                    <a:pt x="191353" y="14293"/>
                  </a:lnTo>
                  <a:lnTo>
                    <a:pt x="194319" y="10984"/>
                  </a:lnTo>
                  <a:lnTo>
                    <a:pt x="196485" y="9889"/>
                  </a:lnTo>
                  <a:lnTo>
                    <a:pt x="198441" y="10390"/>
                  </a:lnTo>
                  <a:lnTo>
                    <a:pt x="199529" y="10843"/>
                  </a:lnTo>
                  <a:lnTo>
                    <a:pt x="202337" y="8880"/>
                  </a:lnTo>
                  <a:lnTo>
                    <a:pt x="207337" y="8778"/>
                  </a:lnTo>
                  <a:lnTo>
                    <a:pt x="211499" y="9028"/>
                  </a:lnTo>
                  <a:lnTo>
                    <a:pt x="211921" y="9091"/>
                  </a:lnTo>
                  <a:lnTo>
                    <a:pt x="213971" y="10108"/>
                  </a:lnTo>
                  <a:lnTo>
                    <a:pt x="216122" y="10969"/>
                  </a:lnTo>
                  <a:lnTo>
                    <a:pt x="217609" y="11023"/>
                  </a:lnTo>
                  <a:lnTo>
                    <a:pt x="219377" y="10828"/>
                  </a:lnTo>
                  <a:lnTo>
                    <a:pt x="221458" y="9678"/>
                  </a:lnTo>
                  <a:lnTo>
                    <a:pt x="222905" y="8567"/>
                  </a:lnTo>
                  <a:lnTo>
                    <a:pt x="224665" y="2918"/>
                  </a:lnTo>
                  <a:lnTo>
                    <a:pt x="225291" y="2105"/>
                  </a:lnTo>
                  <a:lnTo>
                    <a:pt x="226261" y="1659"/>
                  </a:lnTo>
                  <a:lnTo>
                    <a:pt x="227849" y="1612"/>
                  </a:lnTo>
                  <a:lnTo>
                    <a:pt x="230870" y="2668"/>
                  </a:lnTo>
                  <a:lnTo>
                    <a:pt x="234406" y="3614"/>
                  </a:lnTo>
                  <a:lnTo>
                    <a:pt x="236455" y="3481"/>
                  </a:lnTo>
                  <a:lnTo>
                    <a:pt x="241916" y="469"/>
                  </a:lnTo>
                  <a:lnTo>
                    <a:pt x="244959" y="0"/>
                  </a:lnTo>
                  <a:lnTo>
                    <a:pt x="248574" y="704"/>
                  </a:lnTo>
                  <a:lnTo>
                    <a:pt x="252126" y="743"/>
                  </a:lnTo>
                  <a:lnTo>
                    <a:pt x="254801" y="305"/>
                  </a:lnTo>
                  <a:lnTo>
                    <a:pt x="256640" y="1346"/>
                  </a:lnTo>
                  <a:lnTo>
                    <a:pt x="258909" y="3646"/>
                  </a:lnTo>
                  <a:lnTo>
                    <a:pt x="260958" y="7057"/>
                  </a:lnTo>
                  <a:lnTo>
                    <a:pt x="263102" y="13339"/>
                  </a:lnTo>
                  <a:lnTo>
                    <a:pt x="269353" y="20404"/>
                  </a:lnTo>
                  <a:lnTo>
                    <a:pt x="269454" y="21780"/>
                  </a:lnTo>
                  <a:lnTo>
                    <a:pt x="268946" y="22665"/>
                  </a:lnTo>
                  <a:lnTo>
                    <a:pt x="265872" y="23517"/>
                  </a:lnTo>
                  <a:lnTo>
                    <a:pt x="263274" y="23979"/>
                  </a:lnTo>
                  <a:lnTo>
                    <a:pt x="263149" y="25184"/>
                  </a:lnTo>
                  <a:lnTo>
                    <a:pt x="263837" y="26490"/>
                  </a:lnTo>
                  <a:lnTo>
                    <a:pt x="265026" y="28399"/>
                  </a:lnTo>
                  <a:lnTo>
                    <a:pt x="265206" y="30856"/>
                  </a:lnTo>
                  <a:lnTo>
                    <a:pt x="265144" y="33109"/>
                  </a:lnTo>
                  <a:lnTo>
                    <a:pt x="265652" y="35096"/>
                  </a:lnTo>
                  <a:lnTo>
                    <a:pt x="266646" y="35910"/>
                  </a:lnTo>
                  <a:lnTo>
                    <a:pt x="266771" y="36903"/>
                  </a:lnTo>
                  <a:lnTo>
                    <a:pt x="265629" y="38124"/>
                  </a:lnTo>
                  <a:lnTo>
                    <a:pt x="265308" y="38875"/>
                  </a:lnTo>
                  <a:lnTo>
                    <a:pt x="265754" y="39281"/>
                  </a:lnTo>
                  <a:lnTo>
                    <a:pt x="271395" y="39516"/>
                  </a:lnTo>
                  <a:lnTo>
                    <a:pt x="274156" y="40697"/>
                  </a:lnTo>
                  <a:lnTo>
                    <a:pt x="276253" y="41777"/>
                  </a:lnTo>
                  <a:lnTo>
                    <a:pt x="277309" y="41879"/>
                  </a:lnTo>
                  <a:lnTo>
                    <a:pt x="279688" y="41191"/>
                  </a:lnTo>
                  <a:lnTo>
                    <a:pt x="282363" y="40752"/>
                  </a:lnTo>
                  <a:lnTo>
                    <a:pt x="283983" y="40690"/>
                  </a:lnTo>
                  <a:lnTo>
                    <a:pt x="284608" y="41488"/>
                  </a:lnTo>
                  <a:lnTo>
                    <a:pt x="285109" y="43577"/>
                  </a:lnTo>
                  <a:lnTo>
                    <a:pt x="286048" y="45665"/>
                  </a:lnTo>
                  <a:lnTo>
                    <a:pt x="286924" y="46260"/>
                  </a:lnTo>
                  <a:lnTo>
                    <a:pt x="288489" y="46158"/>
                  </a:lnTo>
                  <a:lnTo>
                    <a:pt x="289428" y="46260"/>
                  </a:lnTo>
                  <a:lnTo>
                    <a:pt x="289928" y="47050"/>
                  </a:lnTo>
                  <a:lnTo>
                    <a:pt x="289365" y="48239"/>
                  </a:lnTo>
                  <a:lnTo>
                    <a:pt x="289490" y="49530"/>
                  </a:lnTo>
                  <a:lnTo>
                    <a:pt x="290179" y="51111"/>
                  </a:lnTo>
                  <a:lnTo>
                    <a:pt x="290993" y="54764"/>
                  </a:lnTo>
                  <a:lnTo>
                    <a:pt x="291744" y="55852"/>
                  </a:lnTo>
                  <a:lnTo>
                    <a:pt x="292244" y="57228"/>
                  </a:lnTo>
                  <a:lnTo>
                    <a:pt x="292244" y="58809"/>
                  </a:lnTo>
                  <a:lnTo>
                    <a:pt x="291618" y="60186"/>
                  </a:lnTo>
                  <a:lnTo>
                    <a:pt x="291180" y="61266"/>
                  </a:lnTo>
                  <a:lnTo>
                    <a:pt x="291618" y="63722"/>
                  </a:lnTo>
                  <a:lnTo>
                    <a:pt x="293308" y="66468"/>
                  </a:lnTo>
                  <a:lnTo>
                    <a:pt x="294560" y="67149"/>
                  </a:lnTo>
                  <a:lnTo>
                    <a:pt x="295561" y="69597"/>
                  </a:lnTo>
                  <a:lnTo>
                    <a:pt x="297376" y="70380"/>
                  </a:lnTo>
                  <a:lnTo>
                    <a:pt x="300068" y="68322"/>
                  </a:lnTo>
                  <a:lnTo>
                    <a:pt x="302133" y="67242"/>
                  </a:lnTo>
                  <a:lnTo>
                    <a:pt x="304715" y="67845"/>
                  </a:lnTo>
                  <a:lnTo>
                    <a:pt x="307101" y="68228"/>
                  </a:lnTo>
                  <a:lnTo>
                    <a:pt x="308705" y="69629"/>
                  </a:lnTo>
                  <a:lnTo>
                    <a:pt x="309886" y="71553"/>
                  </a:lnTo>
                  <a:lnTo>
                    <a:pt x="311263" y="72625"/>
                  </a:lnTo>
                  <a:lnTo>
                    <a:pt x="312640" y="72062"/>
                  </a:lnTo>
                  <a:lnTo>
                    <a:pt x="315511" y="72625"/>
                  </a:lnTo>
                  <a:lnTo>
                    <a:pt x="316826" y="74182"/>
                  </a:lnTo>
                  <a:lnTo>
                    <a:pt x="318140" y="75058"/>
                  </a:lnTo>
                  <a:lnTo>
                    <a:pt x="319830" y="73791"/>
                  </a:lnTo>
                  <a:lnTo>
                    <a:pt x="321207" y="72226"/>
                  </a:lnTo>
                  <a:lnTo>
                    <a:pt x="326245" y="70591"/>
                  </a:lnTo>
                  <a:lnTo>
                    <a:pt x="329374" y="70184"/>
                  </a:lnTo>
                  <a:lnTo>
                    <a:pt x="330251" y="69863"/>
                  </a:lnTo>
                  <a:lnTo>
                    <a:pt x="332089" y="68690"/>
                  </a:lnTo>
                  <a:lnTo>
                    <a:pt x="334029" y="67908"/>
                  </a:lnTo>
                  <a:lnTo>
                    <a:pt x="335774" y="68119"/>
                  </a:lnTo>
                  <a:lnTo>
                    <a:pt x="337495" y="70552"/>
                  </a:lnTo>
                  <a:lnTo>
                    <a:pt x="339279" y="72226"/>
                  </a:lnTo>
                  <a:lnTo>
                    <a:pt x="339779" y="74862"/>
                  </a:lnTo>
                  <a:lnTo>
                    <a:pt x="341954" y="78477"/>
                  </a:lnTo>
                  <a:lnTo>
                    <a:pt x="347360" y="83414"/>
                  </a:lnTo>
                  <a:lnTo>
                    <a:pt x="349480" y="84916"/>
                  </a:lnTo>
                  <a:lnTo>
                    <a:pt x="350920" y="84650"/>
                  </a:lnTo>
                  <a:lnTo>
                    <a:pt x="351671" y="84259"/>
                  </a:lnTo>
                  <a:lnTo>
                    <a:pt x="352023" y="83742"/>
                  </a:lnTo>
                  <a:lnTo>
                    <a:pt x="352352" y="81325"/>
                  </a:lnTo>
                  <a:lnTo>
                    <a:pt x="353032" y="80433"/>
                  </a:lnTo>
                  <a:lnTo>
                    <a:pt x="354128" y="80409"/>
                  </a:lnTo>
                  <a:lnTo>
                    <a:pt x="358360" y="83414"/>
                  </a:lnTo>
                  <a:lnTo>
                    <a:pt x="360574" y="83742"/>
                  </a:lnTo>
                  <a:lnTo>
                    <a:pt x="362679" y="83797"/>
                  </a:lnTo>
                  <a:lnTo>
                    <a:pt x="365511" y="86128"/>
                  </a:lnTo>
                  <a:lnTo>
                    <a:pt x="368617" y="88155"/>
                  </a:lnTo>
                  <a:lnTo>
                    <a:pt x="371019" y="88366"/>
                  </a:lnTo>
                  <a:lnTo>
                    <a:pt x="372935" y="87568"/>
                  </a:lnTo>
                  <a:lnTo>
                    <a:pt x="374249" y="87083"/>
                  </a:lnTo>
                  <a:lnTo>
                    <a:pt x="375063" y="87857"/>
                  </a:lnTo>
                  <a:lnTo>
                    <a:pt x="375814" y="89602"/>
                  </a:lnTo>
                  <a:lnTo>
                    <a:pt x="377066" y="90955"/>
                  </a:lnTo>
                  <a:lnTo>
                    <a:pt x="378505" y="91339"/>
                  </a:lnTo>
                  <a:lnTo>
                    <a:pt x="380579" y="91425"/>
                  </a:lnTo>
                  <a:lnTo>
                    <a:pt x="384177" y="94038"/>
                  </a:lnTo>
                  <a:lnTo>
                    <a:pt x="387557" y="96698"/>
                  </a:lnTo>
                  <a:lnTo>
                    <a:pt x="389669" y="96846"/>
                  </a:lnTo>
                  <a:lnTo>
                    <a:pt x="391461" y="96064"/>
                  </a:lnTo>
                  <a:lnTo>
                    <a:pt x="393042" y="95861"/>
                  </a:lnTo>
                  <a:lnTo>
                    <a:pt x="394145" y="96534"/>
                  </a:lnTo>
                  <a:lnTo>
                    <a:pt x="394457" y="97684"/>
                  </a:lnTo>
                  <a:lnTo>
                    <a:pt x="393644" y="99225"/>
                  </a:lnTo>
                  <a:lnTo>
                    <a:pt x="393644" y="101431"/>
                  </a:lnTo>
                  <a:lnTo>
                    <a:pt x="395146" y="103543"/>
                  </a:lnTo>
                  <a:lnTo>
                    <a:pt x="395193" y="105616"/>
                  </a:lnTo>
                  <a:lnTo>
                    <a:pt x="394763" y="107486"/>
                  </a:lnTo>
                  <a:lnTo>
                    <a:pt x="393910" y="109207"/>
                  </a:lnTo>
                  <a:lnTo>
                    <a:pt x="391852" y="111570"/>
                  </a:lnTo>
                  <a:lnTo>
                    <a:pt x="389951" y="113769"/>
                  </a:lnTo>
                  <a:lnTo>
                    <a:pt x="387096" y="114684"/>
                  </a:lnTo>
                  <a:lnTo>
                    <a:pt x="385492" y="115646"/>
                  </a:lnTo>
                  <a:lnTo>
                    <a:pt x="385914" y="117258"/>
                  </a:lnTo>
                  <a:lnTo>
                    <a:pt x="386962" y="118760"/>
                  </a:lnTo>
                  <a:lnTo>
                    <a:pt x="389388" y="119973"/>
                  </a:lnTo>
                  <a:lnTo>
                    <a:pt x="392142" y="120856"/>
                  </a:lnTo>
                  <a:lnTo>
                    <a:pt x="392462" y="121834"/>
                  </a:lnTo>
                  <a:lnTo>
                    <a:pt x="392040" y="122327"/>
                  </a:lnTo>
                  <a:lnTo>
                    <a:pt x="390272" y="122781"/>
                  </a:lnTo>
                  <a:lnTo>
                    <a:pt x="387831" y="122319"/>
                  </a:lnTo>
                  <a:lnTo>
                    <a:pt x="387017" y="123172"/>
                  </a:lnTo>
                  <a:lnTo>
                    <a:pt x="385891" y="124588"/>
                  </a:lnTo>
                  <a:lnTo>
                    <a:pt x="385140" y="127139"/>
                  </a:lnTo>
                  <a:lnTo>
                    <a:pt x="384576" y="129501"/>
                  </a:lnTo>
                  <a:lnTo>
                    <a:pt x="387228" y="130143"/>
                  </a:lnTo>
                  <a:lnTo>
                    <a:pt x="388770" y="131105"/>
                  </a:lnTo>
                  <a:lnTo>
                    <a:pt x="389255" y="133038"/>
                  </a:lnTo>
                  <a:lnTo>
                    <a:pt x="389803" y="135189"/>
                  </a:lnTo>
                  <a:lnTo>
                    <a:pt x="389967" y="137121"/>
                  </a:lnTo>
                  <a:lnTo>
                    <a:pt x="389091" y="138060"/>
                  </a:lnTo>
                  <a:lnTo>
                    <a:pt x="389036" y="139023"/>
                  </a:lnTo>
                  <a:lnTo>
                    <a:pt x="389450" y="139500"/>
                  </a:lnTo>
                  <a:lnTo>
                    <a:pt x="390592" y="139711"/>
                  </a:lnTo>
                  <a:lnTo>
                    <a:pt x="391461" y="140141"/>
                  </a:lnTo>
                  <a:lnTo>
                    <a:pt x="391531" y="141158"/>
                  </a:lnTo>
                  <a:lnTo>
                    <a:pt x="389865" y="143443"/>
                  </a:lnTo>
                  <a:lnTo>
                    <a:pt x="388308" y="147808"/>
                  </a:lnTo>
                  <a:lnTo>
                    <a:pt x="387471" y="150124"/>
                  </a:lnTo>
                  <a:lnTo>
                    <a:pt x="387534" y="152635"/>
                  </a:lnTo>
                  <a:lnTo>
                    <a:pt x="386595" y="154028"/>
                  </a:lnTo>
                  <a:lnTo>
                    <a:pt x="384866" y="154208"/>
                  </a:lnTo>
                  <a:lnTo>
                    <a:pt x="378998" y="154450"/>
                  </a:lnTo>
                  <a:lnTo>
                    <a:pt x="373890" y="154325"/>
                  </a:lnTo>
                  <a:lnTo>
                    <a:pt x="371683" y="153965"/>
                  </a:lnTo>
                  <a:lnTo>
                    <a:pt x="368225" y="153746"/>
                  </a:lnTo>
                  <a:lnTo>
                    <a:pt x="366512" y="154341"/>
                  </a:lnTo>
                  <a:lnTo>
                    <a:pt x="364243" y="158347"/>
                  </a:lnTo>
                  <a:lnTo>
                    <a:pt x="362522" y="159911"/>
                  </a:lnTo>
                  <a:lnTo>
                    <a:pt x="359682" y="161327"/>
                  </a:lnTo>
                  <a:lnTo>
                    <a:pt x="356561" y="161734"/>
                  </a:lnTo>
                  <a:lnTo>
                    <a:pt x="354769" y="163377"/>
                  </a:lnTo>
                  <a:lnTo>
                    <a:pt x="354135" y="165959"/>
                  </a:lnTo>
                  <a:lnTo>
                    <a:pt x="354089" y="168243"/>
                  </a:lnTo>
                  <a:lnTo>
                    <a:pt x="353799" y="169385"/>
                  </a:lnTo>
                  <a:lnTo>
                    <a:pt x="353126" y="170387"/>
                  </a:lnTo>
                  <a:lnTo>
                    <a:pt x="352883" y="171099"/>
                  </a:lnTo>
                  <a:lnTo>
                    <a:pt x="353032" y="171881"/>
                  </a:lnTo>
                  <a:lnTo>
                    <a:pt x="353760" y="172163"/>
                  </a:lnTo>
                  <a:lnTo>
                    <a:pt x="354628" y="172522"/>
                  </a:lnTo>
                  <a:lnTo>
                    <a:pt x="354628" y="173086"/>
                  </a:lnTo>
                  <a:lnTo>
                    <a:pt x="354292" y="173798"/>
                  </a:lnTo>
                  <a:lnTo>
                    <a:pt x="353322" y="174580"/>
                  </a:lnTo>
                  <a:lnTo>
                    <a:pt x="352883" y="175785"/>
                  </a:lnTo>
                  <a:lnTo>
                    <a:pt x="352985" y="177068"/>
                  </a:lnTo>
                  <a:lnTo>
                    <a:pt x="353165" y="178484"/>
                  </a:lnTo>
                  <a:close/>
                  <a:moveTo>
                    <a:pt x="216990" y="206781"/>
                  </a:moveTo>
                  <a:lnTo>
                    <a:pt x="220018" y="208338"/>
                  </a:lnTo>
                  <a:lnTo>
                    <a:pt x="216928" y="207923"/>
                  </a:lnTo>
                  <a:lnTo>
                    <a:pt x="210145" y="206461"/>
                  </a:lnTo>
                  <a:lnTo>
                    <a:pt x="207149" y="205076"/>
                  </a:lnTo>
                  <a:lnTo>
                    <a:pt x="206374" y="203527"/>
                  </a:lnTo>
                  <a:lnTo>
                    <a:pt x="205936" y="201415"/>
                  </a:lnTo>
                  <a:lnTo>
                    <a:pt x="207610" y="203629"/>
                  </a:lnTo>
                  <a:lnTo>
                    <a:pt x="208784" y="204599"/>
                  </a:lnTo>
                  <a:lnTo>
                    <a:pt x="216990" y="20678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6" name="Freeform: Shape 805">
              <a:extLst>
                <a:ext uri="{FF2B5EF4-FFF2-40B4-BE49-F238E27FC236}">
                  <a16:creationId xmlns:a16="http://schemas.microsoft.com/office/drawing/2014/main" id="{5B1B5041-0166-B515-940F-6E1CD86F1D29}"/>
                </a:ext>
              </a:extLst>
            </p:cNvPr>
            <p:cNvSpPr>
              <a:spLocks/>
            </p:cNvSpPr>
            <p:nvPr/>
          </p:nvSpPr>
          <p:spPr>
            <a:xfrm>
              <a:off x="7899976" y="4556508"/>
              <a:ext cx="118915" cy="124189"/>
            </a:xfrm>
            <a:custGeom>
              <a:avLst/>
              <a:gdLst>
                <a:gd name="connsiteX0" fmla="*/ 95320 w 118915"/>
                <a:gd name="connsiteY0" fmla="*/ 113980 h 124189"/>
                <a:gd name="connsiteX1" fmla="*/ 92919 w 118915"/>
                <a:gd name="connsiteY1" fmla="*/ 113980 h 124189"/>
                <a:gd name="connsiteX2" fmla="*/ 89015 w 118915"/>
                <a:gd name="connsiteY2" fmla="*/ 113980 h 124189"/>
                <a:gd name="connsiteX3" fmla="*/ 85111 w 118915"/>
                <a:gd name="connsiteY3" fmla="*/ 113980 h 124189"/>
                <a:gd name="connsiteX4" fmla="*/ 81207 w 118915"/>
                <a:gd name="connsiteY4" fmla="*/ 113980 h 124189"/>
                <a:gd name="connsiteX5" fmla="*/ 77303 w 118915"/>
                <a:gd name="connsiteY5" fmla="*/ 113980 h 124189"/>
                <a:gd name="connsiteX6" fmla="*/ 73407 w 118915"/>
                <a:gd name="connsiteY6" fmla="*/ 113980 h 124189"/>
                <a:gd name="connsiteX7" fmla="*/ 69503 w 118915"/>
                <a:gd name="connsiteY7" fmla="*/ 113980 h 124189"/>
                <a:gd name="connsiteX8" fmla="*/ 65599 w 118915"/>
                <a:gd name="connsiteY8" fmla="*/ 113980 h 124189"/>
                <a:gd name="connsiteX9" fmla="*/ 61695 w 118915"/>
                <a:gd name="connsiteY9" fmla="*/ 113980 h 124189"/>
                <a:gd name="connsiteX10" fmla="*/ 57791 w 118915"/>
                <a:gd name="connsiteY10" fmla="*/ 113980 h 124189"/>
                <a:gd name="connsiteX11" fmla="*/ 53888 w 118915"/>
                <a:gd name="connsiteY11" fmla="*/ 113980 h 124189"/>
                <a:gd name="connsiteX12" fmla="*/ 49984 w 118915"/>
                <a:gd name="connsiteY12" fmla="*/ 113980 h 124189"/>
                <a:gd name="connsiteX13" fmla="*/ 46080 w 118915"/>
                <a:gd name="connsiteY13" fmla="*/ 113980 h 124189"/>
                <a:gd name="connsiteX14" fmla="*/ 42184 w 118915"/>
                <a:gd name="connsiteY14" fmla="*/ 113980 h 124189"/>
                <a:gd name="connsiteX15" fmla="*/ 38280 w 118915"/>
                <a:gd name="connsiteY15" fmla="*/ 113980 h 124189"/>
                <a:gd name="connsiteX16" fmla="*/ 34376 w 118915"/>
                <a:gd name="connsiteY16" fmla="*/ 113980 h 124189"/>
                <a:gd name="connsiteX17" fmla="*/ 30472 w 118915"/>
                <a:gd name="connsiteY17" fmla="*/ 113980 h 124189"/>
                <a:gd name="connsiteX18" fmla="*/ 28164 w 118915"/>
                <a:gd name="connsiteY18" fmla="*/ 113980 h 124189"/>
                <a:gd name="connsiteX19" fmla="*/ 27702 w 118915"/>
                <a:gd name="connsiteY19" fmla="*/ 113917 h 124189"/>
                <a:gd name="connsiteX20" fmla="*/ 27382 w 118915"/>
                <a:gd name="connsiteY20" fmla="*/ 113823 h 124189"/>
                <a:gd name="connsiteX21" fmla="*/ 25911 w 118915"/>
                <a:gd name="connsiteY21" fmla="*/ 114097 h 124189"/>
                <a:gd name="connsiteX22" fmla="*/ 24386 w 118915"/>
                <a:gd name="connsiteY22" fmla="*/ 115059 h 124189"/>
                <a:gd name="connsiteX23" fmla="*/ 22766 w 118915"/>
                <a:gd name="connsiteY23" fmla="*/ 115451 h 124189"/>
                <a:gd name="connsiteX24" fmla="*/ 21029 w 118915"/>
                <a:gd name="connsiteY24" fmla="*/ 115302 h 124189"/>
                <a:gd name="connsiteX25" fmla="*/ 20810 w 118915"/>
                <a:gd name="connsiteY25" fmla="*/ 115404 h 124189"/>
                <a:gd name="connsiteX26" fmla="*/ 19934 w 118915"/>
                <a:gd name="connsiteY26" fmla="*/ 115380 h 124189"/>
                <a:gd name="connsiteX27" fmla="*/ 18667 w 118915"/>
                <a:gd name="connsiteY27" fmla="*/ 115310 h 124189"/>
                <a:gd name="connsiteX28" fmla="*/ 17524 w 118915"/>
                <a:gd name="connsiteY28" fmla="*/ 115560 h 124189"/>
                <a:gd name="connsiteX29" fmla="*/ 16656 w 118915"/>
                <a:gd name="connsiteY29" fmla="*/ 116397 h 124189"/>
                <a:gd name="connsiteX30" fmla="*/ 15764 w 118915"/>
                <a:gd name="connsiteY30" fmla="*/ 117837 h 124189"/>
                <a:gd name="connsiteX31" fmla="*/ 14160 w 118915"/>
                <a:gd name="connsiteY31" fmla="*/ 119480 h 124189"/>
                <a:gd name="connsiteX32" fmla="*/ 12908 w 118915"/>
                <a:gd name="connsiteY32" fmla="*/ 120943 h 124189"/>
                <a:gd name="connsiteX33" fmla="*/ 11844 w 118915"/>
                <a:gd name="connsiteY33" fmla="*/ 121975 h 124189"/>
                <a:gd name="connsiteX34" fmla="*/ 9412 w 118915"/>
                <a:gd name="connsiteY34" fmla="*/ 123688 h 124189"/>
                <a:gd name="connsiteX35" fmla="*/ 8081 w 118915"/>
                <a:gd name="connsiteY35" fmla="*/ 124189 h 124189"/>
                <a:gd name="connsiteX36" fmla="*/ 7424 w 118915"/>
                <a:gd name="connsiteY36" fmla="*/ 124111 h 124189"/>
                <a:gd name="connsiteX37" fmla="*/ 7017 w 118915"/>
                <a:gd name="connsiteY37" fmla="*/ 123790 h 124189"/>
                <a:gd name="connsiteX38" fmla="*/ 6251 w 118915"/>
                <a:gd name="connsiteY38" fmla="*/ 121608 h 124189"/>
                <a:gd name="connsiteX39" fmla="*/ 5781 w 118915"/>
                <a:gd name="connsiteY39" fmla="*/ 121255 h 124189"/>
                <a:gd name="connsiteX40" fmla="*/ 1048 w 118915"/>
                <a:gd name="connsiteY40" fmla="*/ 122382 h 124189"/>
                <a:gd name="connsiteX41" fmla="*/ 329 w 118915"/>
                <a:gd name="connsiteY41" fmla="*/ 122398 h 124189"/>
                <a:gd name="connsiteX42" fmla="*/ 391 w 118915"/>
                <a:gd name="connsiteY42" fmla="*/ 121717 h 124189"/>
                <a:gd name="connsiteX43" fmla="*/ 39 w 118915"/>
                <a:gd name="connsiteY43" fmla="*/ 116585 h 124189"/>
                <a:gd name="connsiteX44" fmla="*/ 0 w 118915"/>
                <a:gd name="connsiteY44" fmla="*/ 113440 h 124189"/>
                <a:gd name="connsiteX45" fmla="*/ 618 w 118915"/>
                <a:gd name="connsiteY45" fmla="*/ 111476 h 124189"/>
                <a:gd name="connsiteX46" fmla="*/ 978 w 118915"/>
                <a:gd name="connsiteY46" fmla="*/ 109207 h 124189"/>
                <a:gd name="connsiteX47" fmla="*/ 1017 w 118915"/>
                <a:gd name="connsiteY47" fmla="*/ 107205 h 124189"/>
                <a:gd name="connsiteX48" fmla="*/ 1885 w 118915"/>
                <a:gd name="connsiteY48" fmla="*/ 103801 h 124189"/>
                <a:gd name="connsiteX49" fmla="*/ 1564 w 118915"/>
                <a:gd name="connsiteY49" fmla="*/ 101760 h 124189"/>
                <a:gd name="connsiteX50" fmla="*/ 2683 w 118915"/>
                <a:gd name="connsiteY50" fmla="*/ 94601 h 124189"/>
                <a:gd name="connsiteX51" fmla="*/ 2981 w 118915"/>
                <a:gd name="connsiteY51" fmla="*/ 93435 h 124189"/>
                <a:gd name="connsiteX52" fmla="*/ 3418 w 118915"/>
                <a:gd name="connsiteY52" fmla="*/ 89977 h 124189"/>
                <a:gd name="connsiteX53" fmla="*/ 4115 w 118915"/>
                <a:gd name="connsiteY53" fmla="*/ 88913 h 124189"/>
                <a:gd name="connsiteX54" fmla="*/ 4741 w 118915"/>
                <a:gd name="connsiteY54" fmla="*/ 88499 h 124189"/>
                <a:gd name="connsiteX55" fmla="*/ 5547 w 118915"/>
                <a:gd name="connsiteY55" fmla="*/ 86379 h 124189"/>
                <a:gd name="connsiteX56" fmla="*/ 7103 w 118915"/>
                <a:gd name="connsiteY56" fmla="*/ 82983 h 124189"/>
                <a:gd name="connsiteX57" fmla="*/ 8175 w 118915"/>
                <a:gd name="connsiteY57" fmla="*/ 81239 h 124189"/>
                <a:gd name="connsiteX58" fmla="*/ 7940 w 118915"/>
                <a:gd name="connsiteY58" fmla="*/ 77429 h 124189"/>
                <a:gd name="connsiteX59" fmla="*/ 8120 w 118915"/>
                <a:gd name="connsiteY59" fmla="*/ 74831 h 124189"/>
                <a:gd name="connsiteX60" fmla="*/ 8363 w 118915"/>
                <a:gd name="connsiteY60" fmla="*/ 74260 h 124189"/>
                <a:gd name="connsiteX61" fmla="*/ 10656 w 118915"/>
                <a:gd name="connsiteY61" fmla="*/ 73290 h 124189"/>
                <a:gd name="connsiteX62" fmla="*/ 13628 w 118915"/>
                <a:gd name="connsiteY62" fmla="*/ 70896 h 124189"/>
                <a:gd name="connsiteX63" fmla="*/ 14888 w 118915"/>
                <a:gd name="connsiteY63" fmla="*/ 68072 h 124189"/>
                <a:gd name="connsiteX64" fmla="*/ 16664 w 118915"/>
                <a:gd name="connsiteY64" fmla="*/ 66272 h 124189"/>
                <a:gd name="connsiteX65" fmla="*/ 20106 w 118915"/>
                <a:gd name="connsiteY65" fmla="*/ 65107 h 124189"/>
                <a:gd name="connsiteX66" fmla="*/ 20114 w 118915"/>
                <a:gd name="connsiteY66" fmla="*/ 65099 h 124189"/>
                <a:gd name="connsiteX67" fmla="*/ 30316 w 118915"/>
                <a:gd name="connsiteY67" fmla="*/ 55421 h 124189"/>
                <a:gd name="connsiteX68" fmla="*/ 35056 w 118915"/>
                <a:gd name="connsiteY68" fmla="*/ 50203 h 124189"/>
                <a:gd name="connsiteX69" fmla="*/ 37122 w 118915"/>
                <a:gd name="connsiteY69" fmla="*/ 47527 h 124189"/>
                <a:gd name="connsiteX70" fmla="*/ 37192 w 118915"/>
                <a:gd name="connsiteY70" fmla="*/ 46565 h 124189"/>
                <a:gd name="connsiteX71" fmla="*/ 37592 w 118915"/>
                <a:gd name="connsiteY71" fmla="*/ 45306 h 124189"/>
                <a:gd name="connsiteX72" fmla="*/ 36762 w 118915"/>
                <a:gd name="connsiteY72" fmla="*/ 44320 h 124189"/>
                <a:gd name="connsiteX73" fmla="*/ 35777 w 118915"/>
                <a:gd name="connsiteY73" fmla="*/ 43428 h 124189"/>
                <a:gd name="connsiteX74" fmla="*/ 35440 w 118915"/>
                <a:gd name="connsiteY74" fmla="*/ 42599 h 124189"/>
                <a:gd name="connsiteX75" fmla="*/ 34595 w 118915"/>
                <a:gd name="connsiteY75" fmla="*/ 42192 h 124189"/>
                <a:gd name="connsiteX76" fmla="*/ 33375 w 118915"/>
                <a:gd name="connsiteY76" fmla="*/ 42207 h 124189"/>
                <a:gd name="connsiteX77" fmla="*/ 32569 w 118915"/>
                <a:gd name="connsiteY77" fmla="*/ 41605 h 124189"/>
                <a:gd name="connsiteX78" fmla="*/ 31653 w 118915"/>
                <a:gd name="connsiteY78" fmla="*/ 40432 h 124189"/>
                <a:gd name="connsiteX79" fmla="*/ 30738 w 118915"/>
                <a:gd name="connsiteY79" fmla="*/ 39696 h 124189"/>
                <a:gd name="connsiteX80" fmla="*/ 27843 w 118915"/>
                <a:gd name="connsiteY80" fmla="*/ 39759 h 124189"/>
                <a:gd name="connsiteX81" fmla="*/ 25614 w 118915"/>
                <a:gd name="connsiteY81" fmla="*/ 38554 h 124189"/>
                <a:gd name="connsiteX82" fmla="*/ 25645 w 118915"/>
                <a:gd name="connsiteY82" fmla="*/ 36919 h 124189"/>
                <a:gd name="connsiteX83" fmla="*/ 26513 w 118915"/>
                <a:gd name="connsiteY83" fmla="*/ 33696 h 124189"/>
                <a:gd name="connsiteX84" fmla="*/ 28203 w 118915"/>
                <a:gd name="connsiteY84" fmla="*/ 30003 h 124189"/>
                <a:gd name="connsiteX85" fmla="*/ 28297 w 118915"/>
                <a:gd name="connsiteY85" fmla="*/ 28986 h 124189"/>
                <a:gd name="connsiteX86" fmla="*/ 28055 w 118915"/>
                <a:gd name="connsiteY86" fmla="*/ 28117 h 124189"/>
                <a:gd name="connsiteX87" fmla="*/ 27648 w 118915"/>
                <a:gd name="connsiteY87" fmla="*/ 27374 h 124189"/>
                <a:gd name="connsiteX88" fmla="*/ 26889 w 118915"/>
                <a:gd name="connsiteY88" fmla="*/ 26639 h 124189"/>
                <a:gd name="connsiteX89" fmla="*/ 26169 w 118915"/>
                <a:gd name="connsiteY89" fmla="*/ 25755 h 124189"/>
                <a:gd name="connsiteX90" fmla="*/ 26724 w 118915"/>
                <a:gd name="connsiteY90" fmla="*/ 23095 h 124189"/>
                <a:gd name="connsiteX91" fmla="*/ 27789 w 118915"/>
                <a:gd name="connsiteY91" fmla="*/ 20497 h 124189"/>
                <a:gd name="connsiteX92" fmla="*/ 28665 w 118915"/>
                <a:gd name="connsiteY92" fmla="*/ 19191 h 124189"/>
                <a:gd name="connsiteX93" fmla="*/ 29517 w 118915"/>
                <a:gd name="connsiteY93" fmla="*/ 17736 h 124189"/>
                <a:gd name="connsiteX94" fmla="*/ 29275 w 118915"/>
                <a:gd name="connsiteY94" fmla="*/ 16539 h 124189"/>
                <a:gd name="connsiteX95" fmla="*/ 28031 w 118915"/>
                <a:gd name="connsiteY95" fmla="*/ 15944 h 124189"/>
                <a:gd name="connsiteX96" fmla="*/ 28680 w 118915"/>
                <a:gd name="connsiteY96" fmla="*/ 14779 h 124189"/>
                <a:gd name="connsiteX97" fmla="*/ 30018 w 118915"/>
                <a:gd name="connsiteY97" fmla="*/ 12815 h 124189"/>
                <a:gd name="connsiteX98" fmla="*/ 32624 w 118915"/>
                <a:gd name="connsiteY98" fmla="*/ 10828 h 124189"/>
                <a:gd name="connsiteX99" fmla="*/ 34916 w 118915"/>
                <a:gd name="connsiteY99" fmla="*/ 9498 h 124189"/>
                <a:gd name="connsiteX100" fmla="*/ 36449 w 118915"/>
                <a:gd name="connsiteY100" fmla="*/ 9490 h 124189"/>
                <a:gd name="connsiteX101" fmla="*/ 39422 w 118915"/>
                <a:gd name="connsiteY101" fmla="*/ 10554 h 124189"/>
                <a:gd name="connsiteX102" fmla="*/ 42114 w 118915"/>
                <a:gd name="connsiteY102" fmla="*/ 11798 h 124189"/>
                <a:gd name="connsiteX103" fmla="*/ 43584 w 118915"/>
                <a:gd name="connsiteY103" fmla="*/ 11860 h 124189"/>
                <a:gd name="connsiteX104" fmla="*/ 45383 w 118915"/>
                <a:gd name="connsiteY104" fmla="*/ 11344 h 124189"/>
                <a:gd name="connsiteX105" fmla="*/ 49092 w 118915"/>
                <a:gd name="connsiteY105" fmla="*/ 9130 h 124189"/>
                <a:gd name="connsiteX106" fmla="*/ 49991 w 118915"/>
                <a:gd name="connsiteY106" fmla="*/ 9834 h 124189"/>
                <a:gd name="connsiteX107" fmla="*/ 51071 w 118915"/>
                <a:gd name="connsiteY107" fmla="*/ 11172 h 124189"/>
                <a:gd name="connsiteX108" fmla="*/ 52252 w 118915"/>
                <a:gd name="connsiteY108" fmla="*/ 13394 h 124189"/>
                <a:gd name="connsiteX109" fmla="*/ 54592 w 118915"/>
                <a:gd name="connsiteY109" fmla="*/ 14403 h 124189"/>
                <a:gd name="connsiteX110" fmla="*/ 55710 w 118915"/>
                <a:gd name="connsiteY110" fmla="*/ 15107 h 124189"/>
                <a:gd name="connsiteX111" fmla="*/ 56516 w 118915"/>
                <a:gd name="connsiteY111" fmla="*/ 15310 h 124189"/>
                <a:gd name="connsiteX112" fmla="*/ 56962 w 118915"/>
                <a:gd name="connsiteY112" fmla="*/ 15130 h 124189"/>
                <a:gd name="connsiteX113" fmla="*/ 57846 w 118915"/>
                <a:gd name="connsiteY113" fmla="*/ 13386 h 124189"/>
                <a:gd name="connsiteX114" fmla="*/ 58918 w 118915"/>
                <a:gd name="connsiteY114" fmla="*/ 12439 h 124189"/>
                <a:gd name="connsiteX115" fmla="*/ 60898 w 118915"/>
                <a:gd name="connsiteY115" fmla="*/ 11242 h 124189"/>
                <a:gd name="connsiteX116" fmla="*/ 65271 w 118915"/>
                <a:gd name="connsiteY116" fmla="*/ 10280 h 124189"/>
                <a:gd name="connsiteX117" fmla="*/ 68392 w 118915"/>
                <a:gd name="connsiteY117" fmla="*/ 9991 h 124189"/>
                <a:gd name="connsiteX118" fmla="*/ 69714 w 118915"/>
                <a:gd name="connsiteY118" fmla="*/ 9787 h 124189"/>
                <a:gd name="connsiteX119" fmla="*/ 71928 w 118915"/>
                <a:gd name="connsiteY119" fmla="*/ 9224 h 124189"/>
                <a:gd name="connsiteX120" fmla="*/ 75426 w 118915"/>
                <a:gd name="connsiteY120" fmla="*/ 7432 h 124189"/>
                <a:gd name="connsiteX121" fmla="*/ 78868 w 118915"/>
                <a:gd name="connsiteY121" fmla="*/ 9740 h 124189"/>
                <a:gd name="connsiteX122" fmla="*/ 82607 w 118915"/>
                <a:gd name="connsiteY122" fmla="*/ 10186 h 124189"/>
                <a:gd name="connsiteX123" fmla="*/ 86230 w 118915"/>
                <a:gd name="connsiteY123" fmla="*/ 10171 h 124189"/>
                <a:gd name="connsiteX124" fmla="*/ 87333 w 118915"/>
                <a:gd name="connsiteY124" fmla="*/ 9466 h 124189"/>
                <a:gd name="connsiteX125" fmla="*/ 87966 w 118915"/>
                <a:gd name="connsiteY125" fmla="*/ 8934 h 124189"/>
                <a:gd name="connsiteX126" fmla="*/ 91769 w 118915"/>
                <a:gd name="connsiteY126" fmla="*/ 5140 h 124189"/>
                <a:gd name="connsiteX127" fmla="*/ 96917 w 118915"/>
                <a:gd name="connsiteY127" fmla="*/ 0 h 124189"/>
                <a:gd name="connsiteX128" fmla="*/ 100343 w 118915"/>
                <a:gd name="connsiteY128" fmla="*/ 7237 h 124189"/>
                <a:gd name="connsiteX129" fmla="*/ 101525 w 118915"/>
                <a:gd name="connsiteY129" fmla="*/ 7667 h 124189"/>
                <a:gd name="connsiteX130" fmla="*/ 101352 w 118915"/>
                <a:gd name="connsiteY130" fmla="*/ 8293 h 124189"/>
                <a:gd name="connsiteX131" fmla="*/ 101063 w 118915"/>
                <a:gd name="connsiteY131" fmla="*/ 8903 h 124189"/>
                <a:gd name="connsiteX132" fmla="*/ 103308 w 118915"/>
                <a:gd name="connsiteY132" fmla="*/ 10648 h 124189"/>
                <a:gd name="connsiteX133" fmla="*/ 106070 w 118915"/>
                <a:gd name="connsiteY133" fmla="*/ 11563 h 124189"/>
                <a:gd name="connsiteX134" fmla="*/ 107056 w 118915"/>
                <a:gd name="connsiteY134" fmla="*/ 12455 h 124189"/>
                <a:gd name="connsiteX135" fmla="*/ 107142 w 118915"/>
                <a:gd name="connsiteY135" fmla="*/ 13417 h 124189"/>
                <a:gd name="connsiteX136" fmla="*/ 106211 w 118915"/>
                <a:gd name="connsiteY136" fmla="*/ 17650 h 124189"/>
                <a:gd name="connsiteX137" fmla="*/ 106383 w 118915"/>
                <a:gd name="connsiteY137" fmla="*/ 18855 h 124189"/>
                <a:gd name="connsiteX138" fmla="*/ 107275 w 118915"/>
                <a:gd name="connsiteY138" fmla="*/ 23095 h 124189"/>
                <a:gd name="connsiteX139" fmla="*/ 108918 w 118915"/>
                <a:gd name="connsiteY139" fmla="*/ 24041 h 124189"/>
                <a:gd name="connsiteX140" fmla="*/ 110373 w 118915"/>
                <a:gd name="connsiteY140" fmla="*/ 28313 h 124189"/>
                <a:gd name="connsiteX141" fmla="*/ 113322 w 118915"/>
                <a:gd name="connsiteY141" fmla="*/ 30120 h 124189"/>
                <a:gd name="connsiteX142" fmla="*/ 113745 w 118915"/>
                <a:gd name="connsiteY142" fmla="*/ 30637 h 124189"/>
                <a:gd name="connsiteX143" fmla="*/ 114425 w 118915"/>
                <a:gd name="connsiteY143" fmla="*/ 32702 h 124189"/>
                <a:gd name="connsiteX144" fmla="*/ 115325 w 118915"/>
                <a:gd name="connsiteY144" fmla="*/ 34971 h 124189"/>
                <a:gd name="connsiteX145" fmla="*/ 116029 w 118915"/>
                <a:gd name="connsiteY145" fmla="*/ 35495 h 124189"/>
                <a:gd name="connsiteX146" fmla="*/ 116460 w 118915"/>
                <a:gd name="connsiteY146" fmla="*/ 35628 h 124189"/>
                <a:gd name="connsiteX147" fmla="*/ 117328 w 118915"/>
                <a:gd name="connsiteY147" fmla="*/ 38022 h 124189"/>
                <a:gd name="connsiteX148" fmla="*/ 116827 w 118915"/>
                <a:gd name="connsiteY148" fmla="*/ 39375 h 124189"/>
                <a:gd name="connsiteX149" fmla="*/ 117508 w 118915"/>
                <a:gd name="connsiteY149" fmla="*/ 43475 h 124189"/>
                <a:gd name="connsiteX150" fmla="*/ 118611 w 118915"/>
                <a:gd name="connsiteY150" fmla="*/ 47136 h 124189"/>
                <a:gd name="connsiteX151" fmla="*/ 118908 w 118915"/>
                <a:gd name="connsiteY151" fmla="*/ 51510 h 124189"/>
                <a:gd name="connsiteX152" fmla="*/ 118916 w 118915"/>
                <a:gd name="connsiteY152" fmla="*/ 53434 h 124189"/>
                <a:gd name="connsiteX153" fmla="*/ 118877 w 118915"/>
                <a:gd name="connsiteY153" fmla="*/ 54616 h 124189"/>
                <a:gd name="connsiteX154" fmla="*/ 118635 w 118915"/>
                <a:gd name="connsiteY154" fmla="*/ 56274 h 124189"/>
                <a:gd name="connsiteX155" fmla="*/ 118110 w 118915"/>
                <a:gd name="connsiteY155" fmla="*/ 57236 h 124189"/>
                <a:gd name="connsiteX156" fmla="*/ 117171 w 118915"/>
                <a:gd name="connsiteY156" fmla="*/ 58175 h 124189"/>
                <a:gd name="connsiteX157" fmla="*/ 116123 w 118915"/>
                <a:gd name="connsiteY157" fmla="*/ 59646 h 124189"/>
                <a:gd name="connsiteX158" fmla="*/ 115216 w 118915"/>
                <a:gd name="connsiteY158" fmla="*/ 61226 h 124189"/>
                <a:gd name="connsiteX159" fmla="*/ 114645 w 118915"/>
                <a:gd name="connsiteY159" fmla="*/ 62001 h 124189"/>
                <a:gd name="connsiteX160" fmla="*/ 115091 w 118915"/>
                <a:gd name="connsiteY160" fmla="*/ 64363 h 124189"/>
                <a:gd name="connsiteX161" fmla="*/ 114973 w 118915"/>
                <a:gd name="connsiteY161" fmla="*/ 64981 h 124189"/>
                <a:gd name="connsiteX162" fmla="*/ 114738 w 118915"/>
                <a:gd name="connsiteY162" fmla="*/ 65279 h 124189"/>
                <a:gd name="connsiteX163" fmla="*/ 113401 w 118915"/>
                <a:gd name="connsiteY163" fmla="*/ 65639 h 124189"/>
                <a:gd name="connsiteX164" fmla="*/ 111695 w 118915"/>
                <a:gd name="connsiteY164" fmla="*/ 66272 h 124189"/>
                <a:gd name="connsiteX165" fmla="*/ 110662 w 118915"/>
                <a:gd name="connsiteY165" fmla="*/ 66898 h 124189"/>
                <a:gd name="connsiteX166" fmla="*/ 109191 w 118915"/>
                <a:gd name="connsiteY166" fmla="*/ 68103 h 124189"/>
                <a:gd name="connsiteX167" fmla="*/ 108018 w 118915"/>
                <a:gd name="connsiteY167" fmla="*/ 69394 h 124189"/>
                <a:gd name="connsiteX168" fmla="*/ 106461 w 118915"/>
                <a:gd name="connsiteY168" fmla="*/ 73204 h 124189"/>
                <a:gd name="connsiteX169" fmla="*/ 103864 w 118915"/>
                <a:gd name="connsiteY169" fmla="*/ 76177 h 124189"/>
                <a:gd name="connsiteX170" fmla="*/ 103426 w 118915"/>
                <a:gd name="connsiteY170" fmla="*/ 77155 h 124189"/>
                <a:gd name="connsiteX171" fmla="*/ 100977 w 118915"/>
                <a:gd name="connsiteY171" fmla="*/ 78923 h 124189"/>
                <a:gd name="connsiteX172" fmla="*/ 99897 w 118915"/>
                <a:gd name="connsiteY172" fmla="*/ 81106 h 124189"/>
                <a:gd name="connsiteX173" fmla="*/ 99209 w 118915"/>
                <a:gd name="connsiteY173" fmla="*/ 83781 h 124189"/>
                <a:gd name="connsiteX174" fmla="*/ 98262 w 118915"/>
                <a:gd name="connsiteY174" fmla="*/ 85698 h 124189"/>
                <a:gd name="connsiteX175" fmla="*/ 96189 w 118915"/>
                <a:gd name="connsiteY175" fmla="*/ 88335 h 124189"/>
                <a:gd name="connsiteX176" fmla="*/ 95720 w 118915"/>
                <a:gd name="connsiteY176" fmla="*/ 92496 h 124189"/>
                <a:gd name="connsiteX177" fmla="*/ 95782 w 118915"/>
                <a:gd name="connsiteY177" fmla="*/ 100797 h 124189"/>
                <a:gd name="connsiteX178" fmla="*/ 95242 w 118915"/>
                <a:gd name="connsiteY178" fmla="*/ 110263 h 124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18915" h="124189">
                  <a:moveTo>
                    <a:pt x="95320" y="113980"/>
                  </a:moveTo>
                  <a:lnTo>
                    <a:pt x="92919" y="113980"/>
                  </a:lnTo>
                  <a:lnTo>
                    <a:pt x="89015" y="113980"/>
                  </a:lnTo>
                  <a:lnTo>
                    <a:pt x="85111" y="113980"/>
                  </a:lnTo>
                  <a:lnTo>
                    <a:pt x="81207" y="113980"/>
                  </a:lnTo>
                  <a:lnTo>
                    <a:pt x="77303" y="113980"/>
                  </a:lnTo>
                  <a:lnTo>
                    <a:pt x="73407" y="113980"/>
                  </a:lnTo>
                  <a:lnTo>
                    <a:pt x="69503" y="113980"/>
                  </a:lnTo>
                  <a:lnTo>
                    <a:pt x="65599" y="113980"/>
                  </a:lnTo>
                  <a:lnTo>
                    <a:pt x="61695" y="113980"/>
                  </a:lnTo>
                  <a:lnTo>
                    <a:pt x="57791" y="113980"/>
                  </a:lnTo>
                  <a:lnTo>
                    <a:pt x="53888" y="113980"/>
                  </a:lnTo>
                  <a:lnTo>
                    <a:pt x="49984" y="113980"/>
                  </a:lnTo>
                  <a:lnTo>
                    <a:pt x="46080" y="113980"/>
                  </a:lnTo>
                  <a:lnTo>
                    <a:pt x="42184" y="113980"/>
                  </a:lnTo>
                  <a:lnTo>
                    <a:pt x="38280" y="113980"/>
                  </a:lnTo>
                  <a:lnTo>
                    <a:pt x="34376" y="113980"/>
                  </a:lnTo>
                  <a:lnTo>
                    <a:pt x="30472" y="113980"/>
                  </a:lnTo>
                  <a:lnTo>
                    <a:pt x="28164" y="113980"/>
                  </a:lnTo>
                  <a:lnTo>
                    <a:pt x="27702" y="113917"/>
                  </a:lnTo>
                  <a:lnTo>
                    <a:pt x="27382" y="113823"/>
                  </a:lnTo>
                  <a:lnTo>
                    <a:pt x="25911" y="114097"/>
                  </a:lnTo>
                  <a:lnTo>
                    <a:pt x="24386" y="115059"/>
                  </a:lnTo>
                  <a:lnTo>
                    <a:pt x="22766" y="115451"/>
                  </a:lnTo>
                  <a:lnTo>
                    <a:pt x="21029" y="115302"/>
                  </a:lnTo>
                  <a:lnTo>
                    <a:pt x="20810" y="115404"/>
                  </a:lnTo>
                  <a:lnTo>
                    <a:pt x="19934" y="115380"/>
                  </a:lnTo>
                  <a:lnTo>
                    <a:pt x="18667" y="115310"/>
                  </a:lnTo>
                  <a:lnTo>
                    <a:pt x="17524" y="115560"/>
                  </a:lnTo>
                  <a:lnTo>
                    <a:pt x="16656" y="116397"/>
                  </a:lnTo>
                  <a:lnTo>
                    <a:pt x="15764" y="117837"/>
                  </a:lnTo>
                  <a:lnTo>
                    <a:pt x="14160" y="119480"/>
                  </a:lnTo>
                  <a:lnTo>
                    <a:pt x="12908" y="120943"/>
                  </a:lnTo>
                  <a:lnTo>
                    <a:pt x="11844" y="121975"/>
                  </a:lnTo>
                  <a:lnTo>
                    <a:pt x="9412" y="123688"/>
                  </a:lnTo>
                  <a:lnTo>
                    <a:pt x="8081" y="124189"/>
                  </a:lnTo>
                  <a:lnTo>
                    <a:pt x="7424" y="124111"/>
                  </a:lnTo>
                  <a:lnTo>
                    <a:pt x="7017" y="123790"/>
                  </a:lnTo>
                  <a:lnTo>
                    <a:pt x="6251" y="121608"/>
                  </a:lnTo>
                  <a:lnTo>
                    <a:pt x="5781" y="121255"/>
                  </a:lnTo>
                  <a:lnTo>
                    <a:pt x="1048" y="122382"/>
                  </a:lnTo>
                  <a:lnTo>
                    <a:pt x="329" y="122398"/>
                  </a:lnTo>
                  <a:lnTo>
                    <a:pt x="391" y="121717"/>
                  </a:lnTo>
                  <a:lnTo>
                    <a:pt x="39" y="116585"/>
                  </a:lnTo>
                  <a:lnTo>
                    <a:pt x="0" y="113440"/>
                  </a:lnTo>
                  <a:lnTo>
                    <a:pt x="618" y="111476"/>
                  </a:lnTo>
                  <a:lnTo>
                    <a:pt x="978" y="109207"/>
                  </a:lnTo>
                  <a:lnTo>
                    <a:pt x="1017" y="107205"/>
                  </a:lnTo>
                  <a:lnTo>
                    <a:pt x="1885" y="103801"/>
                  </a:lnTo>
                  <a:lnTo>
                    <a:pt x="1564" y="101760"/>
                  </a:lnTo>
                  <a:lnTo>
                    <a:pt x="2683" y="94601"/>
                  </a:lnTo>
                  <a:lnTo>
                    <a:pt x="2981" y="93435"/>
                  </a:lnTo>
                  <a:lnTo>
                    <a:pt x="3418" y="89977"/>
                  </a:lnTo>
                  <a:lnTo>
                    <a:pt x="4115" y="88913"/>
                  </a:lnTo>
                  <a:lnTo>
                    <a:pt x="4741" y="88499"/>
                  </a:lnTo>
                  <a:lnTo>
                    <a:pt x="5547" y="86379"/>
                  </a:lnTo>
                  <a:lnTo>
                    <a:pt x="7103" y="82983"/>
                  </a:lnTo>
                  <a:lnTo>
                    <a:pt x="8175" y="81239"/>
                  </a:lnTo>
                  <a:lnTo>
                    <a:pt x="7940" y="77429"/>
                  </a:lnTo>
                  <a:lnTo>
                    <a:pt x="8120" y="74831"/>
                  </a:lnTo>
                  <a:lnTo>
                    <a:pt x="8363" y="74260"/>
                  </a:lnTo>
                  <a:lnTo>
                    <a:pt x="10656" y="73290"/>
                  </a:lnTo>
                  <a:lnTo>
                    <a:pt x="13628" y="70896"/>
                  </a:lnTo>
                  <a:lnTo>
                    <a:pt x="14888" y="68072"/>
                  </a:lnTo>
                  <a:lnTo>
                    <a:pt x="16664" y="66272"/>
                  </a:lnTo>
                  <a:lnTo>
                    <a:pt x="20106" y="65107"/>
                  </a:lnTo>
                  <a:lnTo>
                    <a:pt x="20114" y="65099"/>
                  </a:lnTo>
                  <a:lnTo>
                    <a:pt x="30316" y="55421"/>
                  </a:lnTo>
                  <a:lnTo>
                    <a:pt x="35056" y="50203"/>
                  </a:lnTo>
                  <a:lnTo>
                    <a:pt x="37122" y="47527"/>
                  </a:lnTo>
                  <a:lnTo>
                    <a:pt x="37192" y="46565"/>
                  </a:lnTo>
                  <a:lnTo>
                    <a:pt x="37592" y="45306"/>
                  </a:lnTo>
                  <a:lnTo>
                    <a:pt x="36762" y="44320"/>
                  </a:lnTo>
                  <a:lnTo>
                    <a:pt x="35777" y="43428"/>
                  </a:lnTo>
                  <a:lnTo>
                    <a:pt x="35440" y="42599"/>
                  </a:lnTo>
                  <a:lnTo>
                    <a:pt x="34595" y="42192"/>
                  </a:lnTo>
                  <a:lnTo>
                    <a:pt x="33375" y="42207"/>
                  </a:lnTo>
                  <a:lnTo>
                    <a:pt x="32569" y="41605"/>
                  </a:lnTo>
                  <a:lnTo>
                    <a:pt x="31653" y="40432"/>
                  </a:lnTo>
                  <a:lnTo>
                    <a:pt x="30738" y="39696"/>
                  </a:lnTo>
                  <a:lnTo>
                    <a:pt x="27843" y="39759"/>
                  </a:lnTo>
                  <a:lnTo>
                    <a:pt x="25614" y="38554"/>
                  </a:lnTo>
                  <a:lnTo>
                    <a:pt x="25645" y="36919"/>
                  </a:lnTo>
                  <a:lnTo>
                    <a:pt x="26513" y="33696"/>
                  </a:lnTo>
                  <a:lnTo>
                    <a:pt x="28203" y="30003"/>
                  </a:lnTo>
                  <a:lnTo>
                    <a:pt x="28297" y="28986"/>
                  </a:lnTo>
                  <a:lnTo>
                    <a:pt x="28055" y="28117"/>
                  </a:lnTo>
                  <a:lnTo>
                    <a:pt x="27648" y="27374"/>
                  </a:lnTo>
                  <a:lnTo>
                    <a:pt x="26889" y="26639"/>
                  </a:lnTo>
                  <a:lnTo>
                    <a:pt x="26169" y="25755"/>
                  </a:lnTo>
                  <a:lnTo>
                    <a:pt x="26724" y="23095"/>
                  </a:lnTo>
                  <a:lnTo>
                    <a:pt x="27789" y="20497"/>
                  </a:lnTo>
                  <a:lnTo>
                    <a:pt x="28665" y="19191"/>
                  </a:lnTo>
                  <a:lnTo>
                    <a:pt x="29517" y="17736"/>
                  </a:lnTo>
                  <a:lnTo>
                    <a:pt x="29275" y="16539"/>
                  </a:lnTo>
                  <a:lnTo>
                    <a:pt x="28031" y="15944"/>
                  </a:lnTo>
                  <a:lnTo>
                    <a:pt x="28680" y="14779"/>
                  </a:lnTo>
                  <a:lnTo>
                    <a:pt x="30018" y="12815"/>
                  </a:lnTo>
                  <a:lnTo>
                    <a:pt x="32624" y="10828"/>
                  </a:lnTo>
                  <a:lnTo>
                    <a:pt x="34916" y="9498"/>
                  </a:lnTo>
                  <a:lnTo>
                    <a:pt x="36449" y="9490"/>
                  </a:lnTo>
                  <a:lnTo>
                    <a:pt x="39422" y="10554"/>
                  </a:lnTo>
                  <a:lnTo>
                    <a:pt x="42114" y="11798"/>
                  </a:lnTo>
                  <a:lnTo>
                    <a:pt x="43584" y="11860"/>
                  </a:lnTo>
                  <a:lnTo>
                    <a:pt x="45383" y="11344"/>
                  </a:lnTo>
                  <a:lnTo>
                    <a:pt x="49092" y="9130"/>
                  </a:lnTo>
                  <a:lnTo>
                    <a:pt x="49991" y="9834"/>
                  </a:lnTo>
                  <a:lnTo>
                    <a:pt x="51071" y="11172"/>
                  </a:lnTo>
                  <a:lnTo>
                    <a:pt x="52252" y="13394"/>
                  </a:lnTo>
                  <a:lnTo>
                    <a:pt x="54592" y="14403"/>
                  </a:lnTo>
                  <a:lnTo>
                    <a:pt x="55710" y="15107"/>
                  </a:lnTo>
                  <a:lnTo>
                    <a:pt x="56516" y="15310"/>
                  </a:lnTo>
                  <a:lnTo>
                    <a:pt x="56962" y="15130"/>
                  </a:lnTo>
                  <a:lnTo>
                    <a:pt x="57846" y="13386"/>
                  </a:lnTo>
                  <a:lnTo>
                    <a:pt x="58918" y="12439"/>
                  </a:lnTo>
                  <a:lnTo>
                    <a:pt x="60898" y="11242"/>
                  </a:lnTo>
                  <a:lnTo>
                    <a:pt x="65271" y="10280"/>
                  </a:lnTo>
                  <a:lnTo>
                    <a:pt x="68392" y="9991"/>
                  </a:lnTo>
                  <a:lnTo>
                    <a:pt x="69714" y="9787"/>
                  </a:lnTo>
                  <a:lnTo>
                    <a:pt x="71928" y="9224"/>
                  </a:lnTo>
                  <a:lnTo>
                    <a:pt x="75426" y="7432"/>
                  </a:lnTo>
                  <a:lnTo>
                    <a:pt x="78868" y="9740"/>
                  </a:lnTo>
                  <a:lnTo>
                    <a:pt x="82607" y="10186"/>
                  </a:lnTo>
                  <a:lnTo>
                    <a:pt x="86230" y="10171"/>
                  </a:lnTo>
                  <a:lnTo>
                    <a:pt x="87333" y="9466"/>
                  </a:lnTo>
                  <a:lnTo>
                    <a:pt x="87966" y="8934"/>
                  </a:lnTo>
                  <a:lnTo>
                    <a:pt x="91769" y="5140"/>
                  </a:lnTo>
                  <a:lnTo>
                    <a:pt x="96917" y="0"/>
                  </a:lnTo>
                  <a:lnTo>
                    <a:pt x="100343" y="7237"/>
                  </a:lnTo>
                  <a:lnTo>
                    <a:pt x="101525" y="7667"/>
                  </a:lnTo>
                  <a:lnTo>
                    <a:pt x="101352" y="8293"/>
                  </a:lnTo>
                  <a:lnTo>
                    <a:pt x="101063" y="8903"/>
                  </a:lnTo>
                  <a:lnTo>
                    <a:pt x="103308" y="10648"/>
                  </a:lnTo>
                  <a:lnTo>
                    <a:pt x="106070" y="11563"/>
                  </a:lnTo>
                  <a:lnTo>
                    <a:pt x="107056" y="12455"/>
                  </a:lnTo>
                  <a:lnTo>
                    <a:pt x="107142" y="13417"/>
                  </a:lnTo>
                  <a:lnTo>
                    <a:pt x="106211" y="17650"/>
                  </a:lnTo>
                  <a:lnTo>
                    <a:pt x="106383" y="18855"/>
                  </a:lnTo>
                  <a:lnTo>
                    <a:pt x="107275" y="23095"/>
                  </a:lnTo>
                  <a:lnTo>
                    <a:pt x="108918" y="24041"/>
                  </a:lnTo>
                  <a:lnTo>
                    <a:pt x="110373" y="28313"/>
                  </a:lnTo>
                  <a:lnTo>
                    <a:pt x="113322" y="30120"/>
                  </a:lnTo>
                  <a:lnTo>
                    <a:pt x="113745" y="30637"/>
                  </a:lnTo>
                  <a:lnTo>
                    <a:pt x="114425" y="32702"/>
                  </a:lnTo>
                  <a:lnTo>
                    <a:pt x="115325" y="34971"/>
                  </a:lnTo>
                  <a:lnTo>
                    <a:pt x="116029" y="35495"/>
                  </a:lnTo>
                  <a:lnTo>
                    <a:pt x="116460" y="35628"/>
                  </a:lnTo>
                  <a:lnTo>
                    <a:pt x="117328" y="38022"/>
                  </a:lnTo>
                  <a:lnTo>
                    <a:pt x="116827" y="39375"/>
                  </a:lnTo>
                  <a:lnTo>
                    <a:pt x="117508" y="43475"/>
                  </a:lnTo>
                  <a:lnTo>
                    <a:pt x="118611" y="47136"/>
                  </a:lnTo>
                  <a:lnTo>
                    <a:pt x="118908" y="51510"/>
                  </a:lnTo>
                  <a:lnTo>
                    <a:pt x="118916" y="53434"/>
                  </a:lnTo>
                  <a:lnTo>
                    <a:pt x="118877" y="54616"/>
                  </a:lnTo>
                  <a:lnTo>
                    <a:pt x="118635" y="56274"/>
                  </a:lnTo>
                  <a:lnTo>
                    <a:pt x="118110" y="57236"/>
                  </a:lnTo>
                  <a:lnTo>
                    <a:pt x="117171" y="58175"/>
                  </a:lnTo>
                  <a:lnTo>
                    <a:pt x="116123" y="59646"/>
                  </a:lnTo>
                  <a:lnTo>
                    <a:pt x="115216" y="61226"/>
                  </a:lnTo>
                  <a:lnTo>
                    <a:pt x="114645" y="62001"/>
                  </a:lnTo>
                  <a:lnTo>
                    <a:pt x="115091" y="64363"/>
                  </a:lnTo>
                  <a:lnTo>
                    <a:pt x="114973" y="64981"/>
                  </a:lnTo>
                  <a:lnTo>
                    <a:pt x="114738" y="65279"/>
                  </a:lnTo>
                  <a:lnTo>
                    <a:pt x="113401" y="65639"/>
                  </a:lnTo>
                  <a:lnTo>
                    <a:pt x="111695" y="66272"/>
                  </a:lnTo>
                  <a:lnTo>
                    <a:pt x="110662" y="66898"/>
                  </a:lnTo>
                  <a:lnTo>
                    <a:pt x="109191" y="68103"/>
                  </a:lnTo>
                  <a:lnTo>
                    <a:pt x="108018" y="69394"/>
                  </a:lnTo>
                  <a:lnTo>
                    <a:pt x="106461" y="73204"/>
                  </a:lnTo>
                  <a:lnTo>
                    <a:pt x="103864" y="76177"/>
                  </a:lnTo>
                  <a:lnTo>
                    <a:pt x="103426" y="77155"/>
                  </a:lnTo>
                  <a:lnTo>
                    <a:pt x="100977" y="78923"/>
                  </a:lnTo>
                  <a:lnTo>
                    <a:pt x="99897" y="81106"/>
                  </a:lnTo>
                  <a:lnTo>
                    <a:pt x="99209" y="83781"/>
                  </a:lnTo>
                  <a:lnTo>
                    <a:pt x="98262" y="85698"/>
                  </a:lnTo>
                  <a:lnTo>
                    <a:pt x="96189" y="88335"/>
                  </a:lnTo>
                  <a:lnTo>
                    <a:pt x="95720" y="92496"/>
                  </a:lnTo>
                  <a:lnTo>
                    <a:pt x="95782" y="100797"/>
                  </a:lnTo>
                  <a:lnTo>
                    <a:pt x="95242" y="11026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7" name="Freeform: Shape 806">
              <a:extLst>
                <a:ext uri="{FF2B5EF4-FFF2-40B4-BE49-F238E27FC236}">
                  <a16:creationId xmlns:a16="http://schemas.microsoft.com/office/drawing/2014/main" id="{1AFCB26A-0AF6-9FA6-1E62-3DAFB331E849}"/>
                </a:ext>
              </a:extLst>
            </p:cNvPr>
            <p:cNvSpPr>
              <a:spLocks/>
            </p:cNvSpPr>
            <p:nvPr/>
          </p:nvSpPr>
          <p:spPr>
            <a:xfrm>
              <a:off x="3736890" y="4656797"/>
              <a:ext cx="782" cy="516"/>
            </a:xfrm>
            <a:custGeom>
              <a:avLst/>
              <a:gdLst>
                <a:gd name="connsiteX0" fmla="*/ 524 w 782"/>
                <a:gd name="connsiteY0" fmla="*/ 516 h 516"/>
                <a:gd name="connsiteX1" fmla="*/ 376 w 782"/>
                <a:gd name="connsiteY1" fmla="*/ 516 h 516"/>
                <a:gd name="connsiteX2" fmla="*/ 39 w 782"/>
                <a:gd name="connsiteY2" fmla="*/ 391 h 516"/>
                <a:gd name="connsiteX3" fmla="*/ 0 w 782"/>
                <a:gd name="connsiteY3" fmla="*/ 125 h 516"/>
                <a:gd name="connsiteX4" fmla="*/ 243 w 782"/>
                <a:gd name="connsiteY4" fmla="*/ 0 h 516"/>
                <a:gd name="connsiteX5" fmla="*/ 602 w 782"/>
                <a:gd name="connsiteY5" fmla="*/ 8 h 516"/>
                <a:gd name="connsiteX6" fmla="*/ 782 w 782"/>
                <a:gd name="connsiteY6" fmla="*/ 227 h 516"/>
                <a:gd name="connsiteX7" fmla="*/ 704 w 782"/>
                <a:gd name="connsiteY7" fmla="*/ 469 h 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 h="516">
                  <a:moveTo>
                    <a:pt x="524" y="516"/>
                  </a:moveTo>
                  <a:lnTo>
                    <a:pt x="376" y="516"/>
                  </a:lnTo>
                  <a:lnTo>
                    <a:pt x="39" y="391"/>
                  </a:lnTo>
                  <a:lnTo>
                    <a:pt x="0" y="125"/>
                  </a:lnTo>
                  <a:lnTo>
                    <a:pt x="243" y="0"/>
                  </a:lnTo>
                  <a:lnTo>
                    <a:pt x="602" y="8"/>
                  </a:lnTo>
                  <a:lnTo>
                    <a:pt x="782" y="227"/>
                  </a:lnTo>
                  <a:lnTo>
                    <a:pt x="704" y="46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8" name="Freeform: Shape 807">
              <a:extLst>
                <a:ext uri="{FF2B5EF4-FFF2-40B4-BE49-F238E27FC236}">
                  <a16:creationId xmlns:a16="http://schemas.microsoft.com/office/drawing/2014/main" id="{215A082F-9829-C402-6E57-9ABB271A91AB}"/>
                </a:ext>
              </a:extLst>
            </p:cNvPr>
            <p:cNvSpPr>
              <a:spLocks/>
            </p:cNvSpPr>
            <p:nvPr/>
          </p:nvSpPr>
          <p:spPr>
            <a:xfrm>
              <a:off x="11280607" y="4643778"/>
              <a:ext cx="250" cy="156"/>
            </a:xfrm>
            <a:custGeom>
              <a:avLst/>
              <a:gdLst>
                <a:gd name="connsiteX0" fmla="*/ 250 w 250"/>
                <a:gd name="connsiteY0" fmla="*/ 0 h 156"/>
                <a:gd name="connsiteX1" fmla="*/ 133 w 250"/>
                <a:gd name="connsiteY1" fmla="*/ 157 h 156"/>
                <a:gd name="connsiteX2" fmla="*/ 0 w 250"/>
                <a:gd name="connsiteY2" fmla="*/ 70 h 156"/>
              </a:gdLst>
              <a:ahLst/>
              <a:cxnLst>
                <a:cxn ang="0">
                  <a:pos x="connsiteX0" y="connsiteY0"/>
                </a:cxn>
                <a:cxn ang="0">
                  <a:pos x="connsiteX1" y="connsiteY1"/>
                </a:cxn>
                <a:cxn ang="0">
                  <a:pos x="connsiteX2" y="connsiteY2"/>
                </a:cxn>
              </a:cxnLst>
              <a:rect l="l" t="t" r="r" b="b"/>
              <a:pathLst>
                <a:path w="250" h="156">
                  <a:moveTo>
                    <a:pt x="250" y="0"/>
                  </a:moveTo>
                  <a:lnTo>
                    <a:pt x="133" y="157"/>
                  </a:lnTo>
                  <a:lnTo>
                    <a:pt x="0" y="7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09" name="Freeform: Shape 808">
              <a:extLst>
                <a:ext uri="{FF2B5EF4-FFF2-40B4-BE49-F238E27FC236}">
                  <a16:creationId xmlns:a16="http://schemas.microsoft.com/office/drawing/2014/main" id="{4FE9986B-E087-AB94-77A9-F215D2C990D5}"/>
                </a:ext>
              </a:extLst>
            </p:cNvPr>
            <p:cNvSpPr>
              <a:spLocks/>
            </p:cNvSpPr>
            <p:nvPr/>
          </p:nvSpPr>
          <p:spPr>
            <a:xfrm>
              <a:off x="11276750" y="4630995"/>
              <a:ext cx="265" cy="398"/>
            </a:xfrm>
            <a:custGeom>
              <a:avLst/>
              <a:gdLst>
                <a:gd name="connsiteX0" fmla="*/ 266 w 265"/>
                <a:gd name="connsiteY0" fmla="*/ 290 h 398"/>
                <a:gd name="connsiteX1" fmla="*/ 157 w 265"/>
                <a:gd name="connsiteY1" fmla="*/ 399 h 398"/>
                <a:gd name="connsiteX2" fmla="*/ 0 w 265"/>
                <a:gd name="connsiteY2" fmla="*/ 329 h 398"/>
                <a:gd name="connsiteX3" fmla="*/ 8 w 265"/>
                <a:gd name="connsiteY3" fmla="*/ 8 h 398"/>
                <a:gd name="connsiteX4" fmla="*/ 227 w 265"/>
                <a:gd name="connsiteY4" fmla="*/ 0 h 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 h="398">
                  <a:moveTo>
                    <a:pt x="266" y="290"/>
                  </a:moveTo>
                  <a:lnTo>
                    <a:pt x="157" y="399"/>
                  </a:lnTo>
                  <a:lnTo>
                    <a:pt x="0" y="329"/>
                  </a:lnTo>
                  <a:lnTo>
                    <a:pt x="8" y="8"/>
                  </a:lnTo>
                  <a:lnTo>
                    <a:pt x="227"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0" name="Freeform: Shape 809">
              <a:extLst>
                <a:ext uri="{FF2B5EF4-FFF2-40B4-BE49-F238E27FC236}">
                  <a16:creationId xmlns:a16="http://schemas.microsoft.com/office/drawing/2014/main" id="{91D27485-A62B-3AB3-0B34-A6827F6E401A}"/>
                </a:ext>
              </a:extLst>
            </p:cNvPr>
            <p:cNvSpPr>
              <a:spLocks/>
            </p:cNvSpPr>
            <p:nvPr/>
          </p:nvSpPr>
          <p:spPr>
            <a:xfrm>
              <a:off x="11432718" y="4278385"/>
              <a:ext cx="313" cy="140"/>
            </a:xfrm>
            <a:custGeom>
              <a:avLst/>
              <a:gdLst>
                <a:gd name="connsiteX0" fmla="*/ 313 w 313"/>
                <a:gd name="connsiteY0" fmla="*/ 0 h 140"/>
                <a:gd name="connsiteX1" fmla="*/ 0 w 313"/>
                <a:gd name="connsiteY1" fmla="*/ 141 h 140"/>
                <a:gd name="connsiteX2" fmla="*/ 0 w 313"/>
                <a:gd name="connsiteY2" fmla="*/ 16 h 140"/>
              </a:gdLst>
              <a:ahLst/>
              <a:cxnLst>
                <a:cxn ang="0">
                  <a:pos x="connsiteX0" y="connsiteY0"/>
                </a:cxn>
                <a:cxn ang="0">
                  <a:pos x="connsiteX1" y="connsiteY1"/>
                </a:cxn>
                <a:cxn ang="0">
                  <a:pos x="connsiteX2" y="connsiteY2"/>
                </a:cxn>
              </a:cxnLst>
              <a:rect l="l" t="t" r="r" b="b"/>
              <a:pathLst>
                <a:path w="313" h="140">
                  <a:moveTo>
                    <a:pt x="313" y="0"/>
                  </a:moveTo>
                  <a:lnTo>
                    <a:pt x="0" y="141"/>
                  </a:lnTo>
                  <a:lnTo>
                    <a:pt x="0" y="1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1" name="Freeform: Shape 810">
              <a:extLst>
                <a:ext uri="{FF2B5EF4-FFF2-40B4-BE49-F238E27FC236}">
                  <a16:creationId xmlns:a16="http://schemas.microsoft.com/office/drawing/2014/main" id="{A39DF354-A2FE-BD13-EC67-03520D8CF0F0}"/>
                </a:ext>
              </a:extLst>
            </p:cNvPr>
            <p:cNvSpPr>
              <a:spLocks/>
            </p:cNvSpPr>
            <p:nvPr/>
          </p:nvSpPr>
          <p:spPr>
            <a:xfrm>
              <a:off x="11260227" y="4006278"/>
              <a:ext cx="766" cy="930"/>
            </a:xfrm>
            <a:custGeom>
              <a:avLst/>
              <a:gdLst>
                <a:gd name="connsiteX0" fmla="*/ 164 w 766"/>
                <a:gd name="connsiteY0" fmla="*/ 876 h 930"/>
                <a:gd name="connsiteX1" fmla="*/ 55 w 766"/>
                <a:gd name="connsiteY1" fmla="*/ 931 h 930"/>
                <a:gd name="connsiteX2" fmla="*/ 0 w 766"/>
                <a:gd name="connsiteY2" fmla="*/ 845 h 930"/>
                <a:gd name="connsiteX3" fmla="*/ 172 w 766"/>
                <a:gd name="connsiteY3" fmla="*/ 180 h 930"/>
                <a:gd name="connsiteX4" fmla="*/ 485 w 766"/>
                <a:gd name="connsiteY4" fmla="*/ 0 h 930"/>
                <a:gd name="connsiteX5" fmla="*/ 766 w 766"/>
                <a:gd name="connsiteY5" fmla="*/ 31 h 930"/>
                <a:gd name="connsiteX6" fmla="*/ 689 w 766"/>
                <a:gd name="connsiteY6" fmla="*/ 438 h 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 h="930">
                  <a:moveTo>
                    <a:pt x="164" y="876"/>
                  </a:moveTo>
                  <a:lnTo>
                    <a:pt x="55" y="931"/>
                  </a:lnTo>
                  <a:lnTo>
                    <a:pt x="0" y="845"/>
                  </a:lnTo>
                  <a:lnTo>
                    <a:pt x="172" y="180"/>
                  </a:lnTo>
                  <a:lnTo>
                    <a:pt x="485" y="0"/>
                  </a:lnTo>
                  <a:lnTo>
                    <a:pt x="766" y="31"/>
                  </a:lnTo>
                  <a:lnTo>
                    <a:pt x="689" y="43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2" name="Freeform: Shape 811">
              <a:extLst>
                <a:ext uri="{FF2B5EF4-FFF2-40B4-BE49-F238E27FC236}">
                  <a16:creationId xmlns:a16="http://schemas.microsoft.com/office/drawing/2014/main" id="{DC2F9CB9-EC60-3367-41C7-959A95655EE5}"/>
                </a:ext>
              </a:extLst>
            </p:cNvPr>
            <p:cNvSpPr>
              <a:spLocks/>
            </p:cNvSpPr>
            <p:nvPr/>
          </p:nvSpPr>
          <p:spPr>
            <a:xfrm>
              <a:off x="10909025" y="4218841"/>
              <a:ext cx="1173" cy="1040"/>
            </a:xfrm>
            <a:custGeom>
              <a:avLst/>
              <a:gdLst>
                <a:gd name="connsiteX0" fmla="*/ 1103 w 1173"/>
                <a:gd name="connsiteY0" fmla="*/ 962 h 1040"/>
                <a:gd name="connsiteX1" fmla="*/ 751 w 1173"/>
                <a:gd name="connsiteY1" fmla="*/ 1041 h 1040"/>
                <a:gd name="connsiteX2" fmla="*/ 109 w 1173"/>
                <a:gd name="connsiteY2" fmla="*/ 634 h 1040"/>
                <a:gd name="connsiteX3" fmla="*/ 0 w 1173"/>
                <a:gd name="connsiteY3" fmla="*/ 407 h 1040"/>
                <a:gd name="connsiteX4" fmla="*/ 414 w 1173"/>
                <a:gd name="connsiteY4" fmla="*/ 0 h 1040"/>
                <a:gd name="connsiteX5" fmla="*/ 915 w 1173"/>
                <a:gd name="connsiteY5" fmla="*/ 165 h 1040"/>
                <a:gd name="connsiteX6" fmla="*/ 1103 w 1173"/>
                <a:gd name="connsiteY6" fmla="*/ 297 h 1040"/>
                <a:gd name="connsiteX7" fmla="*/ 1173 w 1173"/>
                <a:gd name="connsiteY7" fmla="*/ 618 h 1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3" h="1040">
                  <a:moveTo>
                    <a:pt x="1103" y="962"/>
                  </a:moveTo>
                  <a:lnTo>
                    <a:pt x="751" y="1041"/>
                  </a:lnTo>
                  <a:lnTo>
                    <a:pt x="109" y="634"/>
                  </a:lnTo>
                  <a:lnTo>
                    <a:pt x="0" y="407"/>
                  </a:lnTo>
                  <a:lnTo>
                    <a:pt x="414" y="0"/>
                  </a:lnTo>
                  <a:lnTo>
                    <a:pt x="915" y="165"/>
                  </a:lnTo>
                  <a:lnTo>
                    <a:pt x="1103" y="297"/>
                  </a:lnTo>
                  <a:lnTo>
                    <a:pt x="1173" y="61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3" name="Freeform: Shape 812">
              <a:extLst>
                <a:ext uri="{FF2B5EF4-FFF2-40B4-BE49-F238E27FC236}">
                  <a16:creationId xmlns:a16="http://schemas.microsoft.com/office/drawing/2014/main" id="{5C0A5983-4382-B031-D9C8-EC70AAF553A8}"/>
                </a:ext>
              </a:extLst>
            </p:cNvPr>
            <p:cNvSpPr>
              <a:spLocks/>
            </p:cNvSpPr>
            <p:nvPr/>
          </p:nvSpPr>
          <p:spPr>
            <a:xfrm>
              <a:off x="3538324" y="2379856"/>
              <a:ext cx="2241767" cy="1847316"/>
            </a:xfrm>
            <a:custGeom>
              <a:avLst/>
              <a:gdLst>
                <a:gd name="connsiteX0" fmla="*/ 616683 w 2241767"/>
                <a:gd name="connsiteY0" fmla="*/ 115756 h 1847316"/>
                <a:gd name="connsiteX1" fmla="*/ 616683 w 2241767"/>
                <a:gd name="connsiteY1" fmla="*/ 134062 h 1847316"/>
                <a:gd name="connsiteX2" fmla="*/ 616683 w 2241767"/>
                <a:gd name="connsiteY2" fmla="*/ 152127 h 1847316"/>
                <a:gd name="connsiteX3" fmla="*/ 616683 w 2241767"/>
                <a:gd name="connsiteY3" fmla="*/ 169949 h 1847316"/>
                <a:gd name="connsiteX4" fmla="*/ 616683 w 2241767"/>
                <a:gd name="connsiteY4" fmla="*/ 187543 h 1847316"/>
                <a:gd name="connsiteX5" fmla="*/ 616683 w 2241767"/>
                <a:gd name="connsiteY5" fmla="*/ 204911 h 1847316"/>
                <a:gd name="connsiteX6" fmla="*/ 616683 w 2241767"/>
                <a:gd name="connsiteY6" fmla="*/ 222053 h 1847316"/>
                <a:gd name="connsiteX7" fmla="*/ 616683 w 2241767"/>
                <a:gd name="connsiteY7" fmla="*/ 238982 h 1847316"/>
                <a:gd name="connsiteX8" fmla="*/ 616683 w 2241767"/>
                <a:gd name="connsiteY8" fmla="*/ 255701 h 1847316"/>
                <a:gd name="connsiteX9" fmla="*/ 616683 w 2241767"/>
                <a:gd name="connsiteY9" fmla="*/ 272216 h 1847316"/>
                <a:gd name="connsiteX10" fmla="*/ 616683 w 2241767"/>
                <a:gd name="connsiteY10" fmla="*/ 288536 h 1847316"/>
                <a:gd name="connsiteX11" fmla="*/ 616683 w 2241767"/>
                <a:gd name="connsiteY11" fmla="*/ 304668 h 1847316"/>
                <a:gd name="connsiteX12" fmla="*/ 616683 w 2241767"/>
                <a:gd name="connsiteY12" fmla="*/ 320604 h 1847316"/>
                <a:gd name="connsiteX13" fmla="*/ 616683 w 2241767"/>
                <a:gd name="connsiteY13" fmla="*/ 336361 h 1847316"/>
                <a:gd name="connsiteX14" fmla="*/ 616683 w 2241767"/>
                <a:gd name="connsiteY14" fmla="*/ 351937 h 1847316"/>
                <a:gd name="connsiteX15" fmla="*/ 616683 w 2241767"/>
                <a:gd name="connsiteY15" fmla="*/ 367342 h 1847316"/>
                <a:gd name="connsiteX16" fmla="*/ 616683 w 2241767"/>
                <a:gd name="connsiteY16" fmla="*/ 382574 h 1847316"/>
                <a:gd name="connsiteX17" fmla="*/ 616683 w 2241767"/>
                <a:gd name="connsiteY17" fmla="*/ 397642 h 1847316"/>
                <a:gd name="connsiteX18" fmla="*/ 616683 w 2241767"/>
                <a:gd name="connsiteY18" fmla="*/ 412545 h 1847316"/>
                <a:gd name="connsiteX19" fmla="*/ 616683 w 2241767"/>
                <a:gd name="connsiteY19" fmla="*/ 427293 h 1847316"/>
                <a:gd name="connsiteX20" fmla="*/ 616683 w 2241767"/>
                <a:gd name="connsiteY20" fmla="*/ 441883 h 1847316"/>
                <a:gd name="connsiteX21" fmla="*/ 616683 w 2241767"/>
                <a:gd name="connsiteY21" fmla="*/ 456318 h 1847316"/>
                <a:gd name="connsiteX22" fmla="*/ 616683 w 2241767"/>
                <a:gd name="connsiteY22" fmla="*/ 470611 h 1847316"/>
                <a:gd name="connsiteX23" fmla="*/ 616683 w 2241767"/>
                <a:gd name="connsiteY23" fmla="*/ 484764 h 1847316"/>
                <a:gd name="connsiteX24" fmla="*/ 616683 w 2241767"/>
                <a:gd name="connsiteY24" fmla="*/ 498775 h 1847316"/>
                <a:gd name="connsiteX25" fmla="*/ 616683 w 2241767"/>
                <a:gd name="connsiteY25" fmla="*/ 512646 h 1847316"/>
                <a:gd name="connsiteX26" fmla="*/ 616683 w 2241767"/>
                <a:gd name="connsiteY26" fmla="*/ 526376 h 1847316"/>
                <a:gd name="connsiteX27" fmla="*/ 616683 w 2241767"/>
                <a:gd name="connsiteY27" fmla="*/ 539981 h 1847316"/>
                <a:gd name="connsiteX28" fmla="*/ 616683 w 2241767"/>
                <a:gd name="connsiteY28" fmla="*/ 553453 h 1847316"/>
                <a:gd name="connsiteX29" fmla="*/ 616683 w 2241767"/>
                <a:gd name="connsiteY29" fmla="*/ 566808 h 1847316"/>
                <a:gd name="connsiteX30" fmla="*/ 616683 w 2241767"/>
                <a:gd name="connsiteY30" fmla="*/ 580030 h 1847316"/>
                <a:gd name="connsiteX31" fmla="*/ 616683 w 2241767"/>
                <a:gd name="connsiteY31" fmla="*/ 593134 h 1847316"/>
                <a:gd name="connsiteX32" fmla="*/ 616683 w 2241767"/>
                <a:gd name="connsiteY32" fmla="*/ 606121 h 1847316"/>
                <a:gd name="connsiteX33" fmla="*/ 621939 w 2241767"/>
                <a:gd name="connsiteY33" fmla="*/ 607936 h 1847316"/>
                <a:gd name="connsiteX34" fmla="*/ 627150 w 2241767"/>
                <a:gd name="connsiteY34" fmla="*/ 609735 h 1847316"/>
                <a:gd name="connsiteX35" fmla="*/ 628746 w 2241767"/>
                <a:gd name="connsiteY35" fmla="*/ 606144 h 1847316"/>
                <a:gd name="connsiteX36" fmla="*/ 634363 w 2241767"/>
                <a:gd name="connsiteY36" fmla="*/ 608898 h 1847316"/>
                <a:gd name="connsiteX37" fmla="*/ 639268 w 2241767"/>
                <a:gd name="connsiteY37" fmla="*/ 611300 h 1847316"/>
                <a:gd name="connsiteX38" fmla="*/ 642397 w 2241767"/>
                <a:gd name="connsiteY38" fmla="*/ 608217 h 1847316"/>
                <a:gd name="connsiteX39" fmla="*/ 645785 w 2241767"/>
                <a:gd name="connsiteY39" fmla="*/ 604877 h 1847316"/>
                <a:gd name="connsiteX40" fmla="*/ 650354 w 2241767"/>
                <a:gd name="connsiteY40" fmla="*/ 604642 h 1847316"/>
                <a:gd name="connsiteX41" fmla="*/ 655479 w 2241767"/>
                <a:gd name="connsiteY41" fmla="*/ 604376 h 1847316"/>
                <a:gd name="connsiteX42" fmla="*/ 658897 w 2241767"/>
                <a:gd name="connsiteY42" fmla="*/ 604204 h 1847316"/>
                <a:gd name="connsiteX43" fmla="*/ 658897 w 2241767"/>
                <a:gd name="connsiteY43" fmla="*/ 607052 h 1847316"/>
                <a:gd name="connsiteX44" fmla="*/ 657630 w 2241767"/>
                <a:gd name="connsiteY44" fmla="*/ 611761 h 1847316"/>
                <a:gd name="connsiteX45" fmla="*/ 656574 w 2241767"/>
                <a:gd name="connsiteY45" fmla="*/ 615681 h 1847316"/>
                <a:gd name="connsiteX46" fmla="*/ 659687 w 2241767"/>
                <a:gd name="connsiteY46" fmla="*/ 619647 h 1847316"/>
                <a:gd name="connsiteX47" fmla="*/ 663521 w 2241767"/>
                <a:gd name="connsiteY47" fmla="*/ 621728 h 1847316"/>
                <a:gd name="connsiteX48" fmla="*/ 667105 w 2241767"/>
                <a:gd name="connsiteY48" fmla="*/ 623677 h 1847316"/>
                <a:gd name="connsiteX49" fmla="*/ 668715 w 2241767"/>
                <a:gd name="connsiteY49" fmla="*/ 629043 h 1847316"/>
                <a:gd name="connsiteX50" fmla="*/ 672636 w 2241767"/>
                <a:gd name="connsiteY50" fmla="*/ 633174 h 1847316"/>
                <a:gd name="connsiteX51" fmla="*/ 675616 w 2241767"/>
                <a:gd name="connsiteY51" fmla="*/ 636304 h 1847316"/>
                <a:gd name="connsiteX52" fmla="*/ 678479 w 2241767"/>
                <a:gd name="connsiteY52" fmla="*/ 639300 h 1847316"/>
                <a:gd name="connsiteX53" fmla="*/ 682571 w 2241767"/>
                <a:gd name="connsiteY53" fmla="*/ 643572 h 1847316"/>
                <a:gd name="connsiteX54" fmla="*/ 685434 w 2241767"/>
                <a:gd name="connsiteY54" fmla="*/ 646560 h 1847316"/>
                <a:gd name="connsiteX55" fmla="*/ 689252 w 2241767"/>
                <a:gd name="connsiteY55" fmla="*/ 650527 h 1847316"/>
                <a:gd name="connsiteX56" fmla="*/ 691521 w 2241767"/>
                <a:gd name="connsiteY56" fmla="*/ 652881 h 1847316"/>
                <a:gd name="connsiteX57" fmla="*/ 692608 w 2241767"/>
                <a:gd name="connsiteY57" fmla="*/ 657450 h 1847316"/>
                <a:gd name="connsiteX58" fmla="*/ 693915 w 2241767"/>
                <a:gd name="connsiteY58" fmla="*/ 662919 h 1847316"/>
                <a:gd name="connsiteX59" fmla="*/ 693109 w 2241767"/>
                <a:gd name="connsiteY59" fmla="*/ 666142 h 1847316"/>
                <a:gd name="connsiteX60" fmla="*/ 694917 w 2241767"/>
                <a:gd name="connsiteY60" fmla="*/ 666658 h 1847316"/>
                <a:gd name="connsiteX61" fmla="*/ 698452 w 2241767"/>
                <a:gd name="connsiteY61" fmla="*/ 663044 h 1847316"/>
                <a:gd name="connsiteX62" fmla="*/ 701778 w 2241767"/>
                <a:gd name="connsiteY62" fmla="*/ 660799 h 1847316"/>
                <a:gd name="connsiteX63" fmla="*/ 705885 w 2241767"/>
                <a:gd name="connsiteY63" fmla="*/ 658021 h 1847316"/>
                <a:gd name="connsiteX64" fmla="*/ 708654 w 2241767"/>
                <a:gd name="connsiteY64" fmla="*/ 656144 h 1847316"/>
                <a:gd name="connsiteX65" fmla="*/ 713802 w 2241767"/>
                <a:gd name="connsiteY65" fmla="*/ 656050 h 1847316"/>
                <a:gd name="connsiteX66" fmla="*/ 716258 w 2241767"/>
                <a:gd name="connsiteY66" fmla="*/ 650581 h 1847316"/>
                <a:gd name="connsiteX67" fmla="*/ 716266 w 2241767"/>
                <a:gd name="connsiteY67" fmla="*/ 642875 h 1847316"/>
                <a:gd name="connsiteX68" fmla="*/ 718872 w 2241767"/>
                <a:gd name="connsiteY68" fmla="*/ 643008 h 1847316"/>
                <a:gd name="connsiteX69" fmla="*/ 720405 w 2241767"/>
                <a:gd name="connsiteY69" fmla="*/ 641960 h 1847316"/>
                <a:gd name="connsiteX70" fmla="*/ 721078 w 2241767"/>
                <a:gd name="connsiteY70" fmla="*/ 639683 h 1847316"/>
                <a:gd name="connsiteX71" fmla="*/ 719443 w 2241767"/>
                <a:gd name="connsiteY71" fmla="*/ 636570 h 1847316"/>
                <a:gd name="connsiteX72" fmla="*/ 724372 w 2241767"/>
                <a:gd name="connsiteY72" fmla="*/ 635114 h 1847316"/>
                <a:gd name="connsiteX73" fmla="*/ 727939 w 2241767"/>
                <a:gd name="connsiteY73" fmla="*/ 634058 h 1847316"/>
                <a:gd name="connsiteX74" fmla="*/ 733032 w 2241767"/>
                <a:gd name="connsiteY74" fmla="*/ 631187 h 1847316"/>
                <a:gd name="connsiteX75" fmla="*/ 738008 w 2241767"/>
                <a:gd name="connsiteY75" fmla="*/ 628378 h 1847316"/>
                <a:gd name="connsiteX76" fmla="*/ 740378 w 2241767"/>
                <a:gd name="connsiteY76" fmla="*/ 630553 h 1847316"/>
                <a:gd name="connsiteX77" fmla="*/ 742726 w 2241767"/>
                <a:gd name="connsiteY77" fmla="*/ 632650 h 1847316"/>
                <a:gd name="connsiteX78" fmla="*/ 747333 w 2241767"/>
                <a:gd name="connsiteY78" fmla="*/ 637696 h 1847316"/>
                <a:gd name="connsiteX79" fmla="*/ 747646 w 2241767"/>
                <a:gd name="connsiteY79" fmla="*/ 638909 h 1847316"/>
                <a:gd name="connsiteX80" fmla="*/ 747333 w 2241767"/>
                <a:gd name="connsiteY80" fmla="*/ 641271 h 1847316"/>
                <a:gd name="connsiteX81" fmla="*/ 746879 w 2241767"/>
                <a:gd name="connsiteY81" fmla="*/ 643626 h 1847316"/>
                <a:gd name="connsiteX82" fmla="*/ 749681 w 2241767"/>
                <a:gd name="connsiteY82" fmla="*/ 650214 h 1847316"/>
                <a:gd name="connsiteX83" fmla="*/ 750486 w 2241767"/>
                <a:gd name="connsiteY83" fmla="*/ 650949 h 1847316"/>
                <a:gd name="connsiteX84" fmla="*/ 752786 w 2241767"/>
                <a:gd name="connsiteY84" fmla="*/ 651856 h 1847316"/>
                <a:gd name="connsiteX85" fmla="*/ 755532 w 2241767"/>
                <a:gd name="connsiteY85" fmla="*/ 654032 h 1847316"/>
                <a:gd name="connsiteX86" fmla="*/ 756746 w 2241767"/>
                <a:gd name="connsiteY86" fmla="*/ 655909 h 1847316"/>
                <a:gd name="connsiteX87" fmla="*/ 760719 w 2241767"/>
                <a:gd name="connsiteY87" fmla="*/ 658898 h 1847316"/>
                <a:gd name="connsiteX88" fmla="*/ 761392 w 2241767"/>
                <a:gd name="connsiteY88" fmla="*/ 660134 h 1847316"/>
                <a:gd name="connsiteX89" fmla="*/ 761767 w 2241767"/>
                <a:gd name="connsiteY89" fmla="*/ 662136 h 1847316"/>
                <a:gd name="connsiteX90" fmla="*/ 762417 w 2241767"/>
                <a:gd name="connsiteY90" fmla="*/ 663858 h 1847316"/>
                <a:gd name="connsiteX91" fmla="*/ 763161 w 2241767"/>
                <a:gd name="connsiteY91" fmla="*/ 665086 h 1847316"/>
                <a:gd name="connsiteX92" fmla="*/ 763880 w 2241767"/>
                <a:gd name="connsiteY92" fmla="*/ 666838 h 1847316"/>
                <a:gd name="connsiteX93" fmla="*/ 765601 w 2241767"/>
                <a:gd name="connsiteY93" fmla="*/ 668904 h 1847316"/>
                <a:gd name="connsiteX94" fmla="*/ 768879 w 2241767"/>
                <a:gd name="connsiteY94" fmla="*/ 671204 h 1847316"/>
                <a:gd name="connsiteX95" fmla="*/ 771156 w 2241767"/>
                <a:gd name="connsiteY95" fmla="*/ 672800 h 1847316"/>
                <a:gd name="connsiteX96" fmla="*/ 774340 w 2241767"/>
                <a:gd name="connsiteY96" fmla="*/ 675030 h 1847316"/>
                <a:gd name="connsiteX97" fmla="*/ 777563 w 2241767"/>
                <a:gd name="connsiteY97" fmla="*/ 679575 h 1847316"/>
                <a:gd name="connsiteX98" fmla="*/ 780366 w 2241767"/>
                <a:gd name="connsiteY98" fmla="*/ 683510 h 1847316"/>
                <a:gd name="connsiteX99" fmla="*/ 783558 w 2241767"/>
                <a:gd name="connsiteY99" fmla="*/ 687390 h 1847316"/>
                <a:gd name="connsiteX100" fmla="*/ 783089 w 2241767"/>
                <a:gd name="connsiteY100" fmla="*/ 690481 h 1847316"/>
                <a:gd name="connsiteX101" fmla="*/ 786320 w 2241767"/>
                <a:gd name="connsiteY101" fmla="*/ 695238 h 1847316"/>
                <a:gd name="connsiteX102" fmla="*/ 789723 w 2241767"/>
                <a:gd name="connsiteY102" fmla="*/ 701269 h 1847316"/>
                <a:gd name="connsiteX103" fmla="*/ 792336 w 2241767"/>
                <a:gd name="connsiteY103" fmla="*/ 706597 h 1847316"/>
                <a:gd name="connsiteX104" fmla="*/ 794190 w 2241767"/>
                <a:gd name="connsiteY104" fmla="*/ 709570 h 1847316"/>
                <a:gd name="connsiteX105" fmla="*/ 796420 w 2241767"/>
                <a:gd name="connsiteY105" fmla="*/ 713857 h 1847316"/>
                <a:gd name="connsiteX106" fmla="*/ 799142 w 2241767"/>
                <a:gd name="connsiteY106" fmla="*/ 719091 h 1847316"/>
                <a:gd name="connsiteX107" fmla="*/ 802240 w 2241767"/>
                <a:gd name="connsiteY107" fmla="*/ 725029 h 1847316"/>
                <a:gd name="connsiteX108" fmla="*/ 804611 w 2241767"/>
                <a:gd name="connsiteY108" fmla="*/ 728824 h 1847316"/>
                <a:gd name="connsiteX109" fmla="*/ 807701 w 2241767"/>
                <a:gd name="connsiteY109" fmla="*/ 734120 h 1847316"/>
                <a:gd name="connsiteX110" fmla="*/ 809227 w 2241767"/>
                <a:gd name="connsiteY110" fmla="*/ 737273 h 1847316"/>
                <a:gd name="connsiteX111" fmla="*/ 808186 w 2241767"/>
                <a:gd name="connsiteY111" fmla="*/ 739424 h 1847316"/>
                <a:gd name="connsiteX112" fmla="*/ 806903 w 2241767"/>
                <a:gd name="connsiteY112" fmla="*/ 742084 h 1847316"/>
                <a:gd name="connsiteX113" fmla="*/ 810877 w 2241767"/>
                <a:gd name="connsiteY113" fmla="*/ 743344 h 1847316"/>
                <a:gd name="connsiteX114" fmla="*/ 813631 w 2241767"/>
                <a:gd name="connsiteY114" fmla="*/ 744212 h 1847316"/>
                <a:gd name="connsiteX115" fmla="*/ 812943 w 2241767"/>
                <a:gd name="connsiteY115" fmla="*/ 747154 h 1847316"/>
                <a:gd name="connsiteX116" fmla="*/ 812035 w 2241767"/>
                <a:gd name="connsiteY116" fmla="*/ 751034 h 1847316"/>
                <a:gd name="connsiteX117" fmla="*/ 815149 w 2241767"/>
                <a:gd name="connsiteY117" fmla="*/ 752560 h 1847316"/>
                <a:gd name="connsiteX118" fmla="*/ 817261 w 2241767"/>
                <a:gd name="connsiteY118" fmla="*/ 753600 h 1847316"/>
                <a:gd name="connsiteX119" fmla="*/ 816823 w 2241767"/>
                <a:gd name="connsiteY119" fmla="*/ 755627 h 1847316"/>
                <a:gd name="connsiteX120" fmla="*/ 817989 w 2241767"/>
                <a:gd name="connsiteY120" fmla="*/ 757911 h 1847316"/>
                <a:gd name="connsiteX121" fmla="*/ 818177 w 2241767"/>
                <a:gd name="connsiteY121" fmla="*/ 761690 h 1847316"/>
                <a:gd name="connsiteX122" fmla="*/ 821971 w 2241767"/>
                <a:gd name="connsiteY122" fmla="*/ 761447 h 1847316"/>
                <a:gd name="connsiteX123" fmla="*/ 823645 w 2241767"/>
                <a:gd name="connsiteY123" fmla="*/ 761338 h 1847316"/>
                <a:gd name="connsiteX124" fmla="*/ 825914 w 2241767"/>
                <a:gd name="connsiteY124" fmla="*/ 763012 h 1847316"/>
                <a:gd name="connsiteX125" fmla="*/ 828903 w 2241767"/>
                <a:gd name="connsiteY125" fmla="*/ 765218 h 1847316"/>
                <a:gd name="connsiteX126" fmla="*/ 831899 w 2241767"/>
                <a:gd name="connsiteY126" fmla="*/ 767283 h 1847316"/>
                <a:gd name="connsiteX127" fmla="*/ 834457 w 2241767"/>
                <a:gd name="connsiteY127" fmla="*/ 769044 h 1847316"/>
                <a:gd name="connsiteX128" fmla="*/ 837814 w 2241767"/>
                <a:gd name="connsiteY128" fmla="*/ 770084 h 1847316"/>
                <a:gd name="connsiteX129" fmla="*/ 841952 w 2241767"/>
                <a:gd name="connsiteY129" fmla="*/ 771579 h 1847316"/>
                <a:gd name="connsiteX130" fmla="*/ 843986 w 2241767"/>
                <a:gd name="connsiteY130" fmla="*/ 774630 h 1847316"/>
                <a:gd name="connsiteX131" fmla="*/ 847757 w 2241767"/>
                <a:gd name="connsiteY131" fmla="*/ 775936 h 1847316"/>
                <a:gd name="connsiteX132" fmla="*/ 849165 w 2241767"/>
                <a:gd name="connsiteY132" fmla="*/ 780184 h 1847316"/>
                <a:gd name="connsiteX133" fmla="*/ 853523 w 2241767"/>
                <a:gd name="connsiteY133" fmla="*/ 781741 h 1847316"/>
                <a:gd name="connsiteX134" fmla="*/ 856089 w 2241767"/>
                <a:gd name="connsiteY134" fmla="*/ 780701 h 1847316"/>
                <a:gd name="connsiteX135" fmla="*/ 857012 w 2241767"/>
                <a:gd name="connsiteY135" fmla="*/ 782430 h 1847316"/>
                <a:gd name="connsiteX136" fmla="*/ 857740 w 2241767"/>
                <a:gd name="connsiteY136" fmla="*/ 784417 h 1847316"/>
                <a:gd name="connsiteX137" fmla="*/ 857935 w 2241767"/>
                <a:gd name="connsiteY137" fmla="*/ 786920 h 1847316"/>
                <a:gd name="connsiteX138" fmla="*/ 857693 w 2241767"/>
                <a:gd name="connsiteY138" fmla="*/ 789361 h 1847316"/>
                <a:gd name="connsiteX139" fmla="*/ 856605 w 2241767"/>
                <a:gd name="connsiteY139" fmla="*/ 791395 h 1847316"/>
                <a:gd name="connsiteX140" fmla="*/ 855784 w 2241767"/>
                <a:gd name="connsiteY140" fmla="*/ 793586 h 1847316"/>
                <a:gd name="connsiteX141" fmla="*/ 855236 w 2241767"/>
                <a:gd name="connsiteY141" fmla="*/ 795941 h 1847316"/>
                <a:gd name="connsiteX142" fmla="*/ 855025 w 2241767"/>
                <a:gd name="connsiteY142" fmla="*/ 798460 h 1847316"/>
                <a:gd name="connsiteX143" fmla="*/ 855158 w 2241767"/>
                <a:gd name="connsiteY143" fmla="*/ 801151 h 1847316"/>
                <a:gd name="connsiteX144" fmla="*/ 855596 w 2241767"/>
                <a:gd name="connsiteY144" fmla="*/ 803498 h 1847316"/>
                <a:gd name="connsiteX145" fmla="*/ 856934 w 2241767"/>
                <a:gd name="connsiteY145" fmla="*/ 807832 h 1847316"/>
                <a:gd name="connsiteX146" fmla="*/ 857380 w 2241767"/>
                <a:gd name="connsiteY146" fmla="*/ 810484 h 1847316"/>
                <a:gd name="connsiteX147" fmla="*/ 857435 w 2241767"/>
                <a:gd name="connsiteY147" fmla="*/ 812245 h 1847316"/>
                <a:gd name="connsiteX148" fmla="*/ 854470 w 2241767"/>
                <a:gd name="connsiteY148" fmla="*/ 818425 h 1847316"/>
                <a:gd name="connsiteX149" fmla="*/ 853445 w 2241767"/>
                <a:gd name="connsiteY149" fmla="*/ 821359 h 1847316"/>
                <a:gd name="connsiteX150" fmla="*/ 853539 w 2241767"/>
                <a:gd name="connsiteY150" fmla="*/ 822673 h 1847316"/>
                <a:gd name="connsiteX151" fmla="*/ 851379 w 2241767"/>
                <a:gd name="connsiteY151" fmla="*/ 825725 h 1847316"/>
                <a:gd name="connsiteX152" fmla="*/ 847413 w 2241767"/>
                <a:gd name="connsiteY152" fmla="*/ 829981 h 1847316"/>
                <a:gd name="connsiteX153" fmla="*/ 845613 w 2241767"/>
                <a:gd name="connsiteY153" fmla="*/ 832429 h 1847316"/>
                <a:gd name="connsiteX154" fmla="*/ 844722 w 2241767"/>
                <a:gd name="connsiteY154" fmla="*/ 831615 h 1847316"/>
                <a:gd name="connsiteX155" fmla="*/ 839589 w 2241767"/>
                <a:gd name="connsiteY155" fmla="*/ 830982 h 1847316"/>
                <a:gd name="connsiteX156" fmla="*/ 837727 w 2241767"/>
                <a:gd name="connsiteY156" fmla="*/ 825545 h 1847316"/>
                <a:gd name="connsiteX157" fmla="*/ 836742 w 2241767"/>
                <a:gd name="connsiteY157" fmla="*/ 821312 h 1847316"/>
                <a:gd name="connsiteX158" fmla="*/ 835247 w 2241767"/>
                <a:gd name="connsiteY158" fmla="*/ 817620 h 1847316"/>
                <a:gd name="connsiteX159" fmla="*/ 835287 w 2241767"/>
                <a:gd name="connsiteY159" fmla="*/ 816782 h 1847316"/>
                <a:gd name="connsiteX160" fmla="*/ 836648 w 2241767"/>
                <a:gd name="connsiteY160" fmla="*/ 814310 h 1847316"/>
                <a:gd name="connsiteX161" fmla="*/ 841780 w 2241767"/>
                <a:gd name="connsiteY161" fmla="*/ 812276 h 1847316"/>
                <a:gd name="connsiteX162" fmla="*/ 841827 w 2241767"/>
                <a:gd name="connsiteY162" fmla="*/ 811462 h 1847316"/>
                <a:gd name="connsiteX163" fmla="*/ 839918 w 2241767"/>
                <a:gd name="connsiteY163" fmla="*/ 810923 h 1847316"/>
                <a:gd name="connsiteX164" fmla="*/ 839456 w 2241767"/>
                <a:gd name="connsiteY164" fmla="*/ 810038 h 1847316"/>
                <a:gd name="connsiteX165" fmla="*/ 838932 w 2241767"/>
                <a:gd name="connsiteY165" fmla="*/ 806010 h 1847316"/>
                <a:gd name="connsiteX166" fmla="*/ 839073 w 2241767"/>
                <a:gd name="connsiteY166" fmla="*/ 802465 h 1847316"/>
                <a:gd name="connsiteX167" fmla="*/ 838940 w 2241767"/>
                <a:gd name="connsiteY167" fmla="*/ 800111 h 1847316"/>
                <a:gd name="connsiteX168" fmla="*/ 838087 w 2241767"/>
                <a:gd name="connsiteY168" fmla="*/ 795291 h 1847316"/>
                <a:gd name="connsiteX169" fmla="*/ 836804 w 2241767"/>
                <a:gd name="connsiteY169" fmla="*/ 792334 h 1847316"/>
                <a:gd name="connsiteX170" fmla="*/ 833495 w 2241767"/>
                <a:gd name="connsiteY170" fmla="*/ 786545 h 1847316"/>
                <a:gd name="connsiteX171" fmla="*/ 833213 w 2241767"/>
                <a:gd name="connsiteY171" fmla="*/ 785082 h 1847316"/>
                <a:gd name="connsiteX172" fmla="*/ 834669 w 2241767"/>
                <a:gd name="connsiteY172" fmla="*/ 783243 h 1847316"/>
                <a:gd name="connsiteX173" fmla="*/ 835576 w 2241767"/>
                <a:gd name="connsiteY173" fmla="*/ 781530 h 1847316"/>
                <a:gd name="connsiteX174" fmla="*/ 829982 w 2241767"/>
                <a:gd name="connsiteY174" fmla="*/ 784511 h 1847316"/>
                <a:gd name="connsiteX175" fmla="*/ 822347 w 2241767"/>
                <a:gd name="connsiteY175" fmla="*/ 787632 h 1847316"/>
                <a:gd name="connsiteX176" fmla="*/ 819076 w 2241767"/>
                <a:gd name="connsiteY176" fmla="*/ 789807 h 1847316"/>
                <a:gd name="connsiteX177" fmla="*/ 818388 w 2241767"/>
                <a:gd name="connsiteY177" fmla="*/ 790676 h 1847316"/>
                <a:gd name="connsiteX178" fmla="*/ 818153 w 2241767"/>
                <a:gd name="connsiteY178" fmla="*/ 791411 h 1847316"/>
                <a:gd name="connsiteX179" fmla="*/ 818748 w 2241767"/>
                <a:gd name="connsiteY179" fmla="*/ 793461 h 1847316"/>
                <a:gd name="connsiteX180" fmla="*/ 818654 w 2241767"/>
                <a:gd name="connsiteY180" fmla="*/ 794118 h 1847316"/>
                <a:gd name="connsiteX181" fmla="*/ 817989 w 2241767"/>
                <a:gd name="connsiteY181" fmla="*/ 795331 h 1847316"/>
                <a:gd name="connsiteX182" fmla="*/ 817199 w 2241767"/>
                <a:gd name="connsiteY182" fmla="*/ 798741 h 1847316"/>
                <a:gd name="connsiteX183" fmla="*/ 815540 w 2241767"/>
                <a:gd name="connsiteY183" fmla="*/ 802348 h 1847316"/>
                <a:gd name="connsiteX184" fmla="*/ 814703 w 2241767"/>
                <a:gd name="connsiteY184" fmla="*/ 803091 h 1847316"/>
                <a:gd name="connsiteX185" fmla="*/ 811722 w 2241767"/>
                <a:gd name="connsiteY185" fmla="*/ 801746 h 1847316"/>
                <a:gd name="connsiteX186" fmla="*/ 810924 w 2241767"/>
                <a:gd name="connsiteY186" fmla="*/ 800596 h 1847316"/>
                <a:gd name="connsiteX187" fmla="*/ 809430 w 2241767"/>
                <a:gd name="connsiteY187" fmla="*/ 795878 h 1847316"/>
                <a:gd name="connsiteX188" fmla="*/ 809774 w 2241767"/>
                <a:gd name="connsiteY188" fmla="*/ 794619 h 1847316"/>
                <a:gd name="connsiteX189" fmla="*/ 810862 w 2241767"/>
                <a:gd name="connsiteY189" fmla="*/ 793555 h 1847316"/>
                <a:gd name="connsiteX190" fmla="*/ 812340 w 2241767"/>
                <a:gd name="connsiteY190" fmla="*/ 791262 h 1847316"/>
                <a:gd name="connsiteX191" fmla="*/ 814202 w 2241767"/>
                <a:gd name="connsiteY191" fmla="*/ 787726 h 1847316"/>
                <a:gd name="connsiteX192" fmla="*/ 817762 w 2241767"/>
                <a:gd name="connsiteY192" fmla="*/ 778706 h 1847316"/>
                <a:gd name="connsiteX193" fmla="*/ 820086 w 2241767"/>
                <a:gd name="connsiteY193" fmla="*/ 778667 h 1847316"/>
                <a:gd name="connsiteX194" fmla="*/ 824185 w 2241767"/>
                <a:gd name="connsiteY194" fmla="*/ 776875 h 1847316"/>
                <a:gd name="connsiteX195" fmla="*/ 817754 w 2241767"/>
                <a:gd name="connsiteY195" fmla="*/ 775975 h 1847316"/>
                <a:gd name="connsiteX196" fmla="*/ 816792 w 2241767"/>
                <a:gd name="connsiteY196" fmla="*/ 775506 h 1847316"/>
                <a:gd name="connsiteX197" fmla="*/ 815931 w 2241767"/>
                <a:gd name="connsiteY197" fmla="*/ 774270 h 1847316"/>
                <a:gd name="connsiteX198" fmla="*/ 815165 w 2241767"/>
                <a:gd name="connsiteY198" fmla="*/ 772267 h 1847316"/>
                <a:gd name="connsiteX199" fmla="*/ 813858 w 2241767"/>
                <a:gd name="connsiteY199" fmla="*/ 770037 h 1847316"/>
                <a:gd name="connsiteX200" fmla="*/ 811409 w 2241767"/>
                <a:gd name="connsiteY200" fmla="*/ 769255 h 1847316"/>
                <a:gd name="connsiteX201" fmla="*/ 810338 w 2241767"/>
                <a:gd name="connsiteY201" fmla="*/ 768434 h 1847316"/>
                <a:gd name="connsiteX202" fmla="*/ 808718 w 2241767"/>
                <a:gd name="connsiteY202" fmla="*/ 765719 h 1847316"/>
                <a:gd name="connsiteX203" fmla="*/ 807631 w 2241767"/>
                <a:gd name="connsiteY203" fmla="*/ 764498 h 1847316"/>
                <a:gd name="connsiteX204" fmla="*/ 807036 w 2241767"/>
                <a:gd name="connsiteY204" fmla="*/ 762989 h 1847316"/>
                <a:gd name="connsiteX205" fmla="*/ 806934 w 2241767"/>
                <a:gd name="connsiteY205" fmla="*/ 761189 h 1847316"/>
                <a:gd name="connsiteX206" fmla="*/ 806473 w 2241767"/>
                <a:gd name="connsiteY206" fmla="*/ 760282 h 1847316"/>
                <a:gd name="connsiteX207" fmla="*/ 804791 w 2241767"/>
                <a:gd name="connsiteY207" fmla="*/ 759953 h 1847316"/>
                <a:gd name="connsiteX208" fmla="*/ 803883 w 2241767"/>
                <a:gd name="connsiteY208" fmla="*/ 759335 h 1847316"/>
                <a:gd name="connsiteX209" fmla="*/ 803633 w 2241767"/>
                <a:gd name="connsiteY209" fmla="*/ 754672 h 1847316"/>
                <a:gd name="connsiteX210" fmla="*/ 800284 w 2241767"/>
                <a:gd name="connsiteY210" fmla="*/ 753475 h 1847316"/>
                <a:gd name="connsiteX211" fmla="*/ 798915 w 2241767"/>
                <a:gd name="connsiteY211" fmla="*/ 752442 h 1847316"/>
                <a:gd name="connsiteX212" fmla="*/ 796709 w 2241767"/>
                <a:gd name="connsiteY212" fmla="*/ 749516 h 1847316"/>
                <a:gd name="connsiteX213" fmla="*/ 796099 w 2241767"/>
                <a:gd name="connsiteY213" fmla="*/ 748093 h 1847316"/>
                <a:gd name="connsiteX214" fmla="*/ 795903 w 2241767"/>
                <a:gd name="connsiteY214" fmla="*/ 746904 h 1847316"/>
                <a:gd name="connsiteX215" fmla="*/ 796443 w 2241767"/>
                <a:gd name="connsiteY215" fmla="*/ 743665 h 1847316"/>
                <a:gd name="connsiteX216" fmla="*/ 796216 w 2241767"/>
                <a:gd name="connsiteY216" fmla="*/ 743054 h 1847316"/>
                <a:gd name="connsiteX217" fmla="*/ 794260 w 2241767"/>
                <a:gd name="connsiteY217" fmla="*/ 743383 h 1847316"/>
                <a:gd name="connsiteX218" fmla="*/ 782134 w 2241767"/>
                <a:gd name="connsiteY218" fmla="*/ 738352 h 1847316"/>
                <a:gd name="connsiteX219" fmla="*/ 782776 w 2241767"/>
                <a:gd name="connsiteY219" fmla="*/ 731679 h 1847316"/>
                <a:gd name="connsiteX220" fmla="*/ 780530 w 2241767"/>
                <a:gd name="connsiteY220" fmla="*/ 722831 h 1847316"/>
                <a:gd name="connsiteX221" fmla="*/ 778118 w 2241767"/>
                <a:gd name="connsiteY221" fmla="*/ 719232 h 1847316"/>
                <a:gd name="connsiteX222" fmla="*/ 778596 w 2241767"/>
                <a:gd name="connsiteY222" fmla="*/ 717824 h 1847316"/>
                <a:gd name="connsiteX223" fmla="*/ 779112 w 2241767"/>
                <a:gd name="connsiteY223" fmla="*/ 717081 h 1847316"/>
                <a:gd name="connsiteX224" fmla="*/ 780194 w 2241767"/>
                <a:gd name="connsiteY224" fmla="*/ 717065 h 1847316"/>
                <a:gd name="connsiteX225" fmla="*/ 784849 w 2241767"/>
                <a:gd name="connsiteY225" fmla="*/ 719686 h 1847316"/>
                <a:gd name="connsiteX226" fmla="*/ 789230 w 2241767"/>
                <a:gd name="connsiteY226" fmla="*/ 722784 h 1847316"/>
                <a:gd name="connsiteX227" fmla="*/ 789793 w 2241767"/>
                <a:gd name="connsiteY227" fmla="*/ 722330 h 1847316"/>
                <a:gd name="connsiteX228" fmla="*/ 782791 w 2241767"/>
                <a:gd name="connsiteY228" fmla="*/ 715743 h 1847316"/>
                <a:gd name="connsiteX229" fmla="*/ 781039 w 2241767"/>
                <a:gd name="connsiteY229" fmla="*/ 713771 h 1847316"/>
                <a:gd name="connsiteX230" fmla="*/ 780601 w 2241767"/>
                <a:gd name="connsiteY230" fmla="*/ 711393 h 1847316"/>
                <a:gd name="connsiteX231" fmla="*/ 780577 w 2241767"/>
                <a:gd name="connsiteY231" fmla="*/ 710118 h 1847316"/>
                <a:gd name="connsiteX232" fmla="*/ 781133 w 2241767"/>
                <a:gd name="connsiteY232" fmla="*/ 709453 h 1847316"/>
                <a:gd name="connsiteX233" fmla="*/ 787697 w 2241767"/>
                <a:gd name="connsiteY233" fmla="*/ 710047 h 1847316"/>
                <a:gd name="connsiteX234" fmla="*/ 788088 w 2241767"/>
                <a:gd name="connsiteY234" fmla="*/ 709554 h 1847316"/>
                <a:gd name="connsiteX235" fmla="*/ 781430 w 2241767"/>
                <a:gd name="connsiteY235" fmla="*/ 707614 h 1847316"/>
                <a:gd name="connsiteX236" fmla="*/ 780069 w 2241767"/>
                <a:gd name="connsiteY236" fmla="*/ 707622 h 1847316"/>
                <a:gd name="connsiteX237" fmla="*/ 778611 w 2241767"/>
                <a:gd name="connsiteY237" fmla="*/ 710407 h 1847316"/>
                <a:gd name="connsiteX238" fmla="*/ 777923 w 2241767"/>
                <a:gd name="connsiteY238" fmla="*/ 711064 h 1847316"/>
                <a:gd name="connsiteX239" fmla="*/ 776491 w 2241767"/>
                <a:gd name="connsiteY239" fmla="*/ 710931 h 1847316"/>
                <a:gd name="connsiteX240" fmla="*/ 776006 w 2241767"/>
                <a:gd name="connsiteY240" fmla="*/ 710501 h 1847316"/>
                <a:gd name="connsiteX241" fmla="*/ 774316 w 2241767"/>
                <a:gd name="connsiteY241" fmla="*/ 707129 h 1847316"/>
                <a:gd name="connsiteX242" fmla="*/ 772705 w 2241767"/>
                <a:gd name="connsiteY242" fmla="*/ 704774 h 1847316"/>
                <a:gd name="connsiteX243" fmla="*/ 769708 w 2241767"/>
                <a:gd name="connsiteY243" fmla="*/ 701512 h 1847316"/>
                <a:gd name="connsiteX244" fmla="*/ 769146 w 2241767"/>
                <a:gd name="connsiteY244" fmla="*/ 699181 h 1847316"/>
                <a:gd name="connsiteX245" fmla="*/ 768996 w 2241767"/>
                <a:gd name="connsiteY245" fmla="*/ 695746 h 1847316"/>
                <a:gd name="connsiteX246" fmla="*/ 769395 w 2241767"/>
                <a:gd name="connsiteY246" fmla="*/ 692491 h 1847316"/>
                <a:gd name="connsiteX247" fmla="*/ 771845 w 2241767"/>
                <a:gd name="connsiteY247" fmla="*/ 685028 h 1847316"/>
                <a:gd name="connsiteX248" fmla="*/ 772838 w 2241767"/>
                <a:gd name="connsiteY248" fmla="*/ 683729 h 1847316"/>
                <a:gd name="connsiteX249" fmla="*/ 773096 w 2241767"/>
                <a:gd name="connsiteY249" fmla="*/ 682916 h 1847316"/>
                <a:gd name="connsiteX250" fmla="*/ 772337 w 2241767"/>
                <a:gd name="connsiteY250" fmla="*/ 683041 h 1847316"/>
                <a:gd name="connsiteX251" fmla="*/ 771617 w 2241767"/>
                <a:gd name="connsiteY251" fmla="*/ 683753 h 1847316"/>
                <a:gd name="connsiteX252" fmla="*/ 769591 w 2241767"/>
                <a:gd name="connsiteY252" fmla="*/ 687226 h 1847316"/>
                <a:gd name="connsiteX253" fmla="*/ 767503 w 2241767"/>
                <a:gd name="connsiteY253" fmla="*/ 692906 h 1847316"/>
                <a:gd name="connsiteX254" fmla="*/ 765796 w 2241767"/>
                <a:gd name="connsiteY254" fmla="*/ 694839 h 1847316"/>
                <a:gd name="connsiteX255" fmla="*/ 764725 w 2241767"/>
                <a:gd name="connsiteY255" fmla="*/ 694369 h 1847316"/>
                <a:gd name="connsiteX256" fmla="*/ 763105 w 2241767"/>
                <a:gd name="connsiteY256" fmla="*/ 692061 h 1847316"/>
                <a:gd name="connsiteX257" fmla="*/ 759725 w 2241767"/>
                <a:gd name="connsiteY257" fmla="*/ 689237 h 1847316"/>
                <a:gd name="connsiteX258" fmla="*/ 755814 w 2241767"/>
                <a:gd name="connsiteY258" fmla="*/ 688509 h 1847316"/>
                <a:gd name="connsiteX259" fmla="*/ 753342 w 2241767"/>
                <a:gd name="connsiteY259" fmla="*/ 685615 h 1847316"/>
                <a:gd name="connsiteX260" fmla="*/ 749689 w 2241767"/>
                <a:gd name="connsiteY260" fmla="*/ 677525 h 1847316"/>
                <a:gd name="connsiteX261" fmla="*/ 749195 w 2241767"/>
                <a:gd name="connsiteY261" fmla="*/ 673481 h 1847316"/>
                <a:gd name="connsiteX262" fmla="*/ 748726 w 2241767"/>
                <a:gd name="connsiteY262" fmla="*/ 672487 h 1847316"/>
                <a:gd name="connsiteX263" fmla="*/ 746747 w 2241767"/>
                <a:gd name="connsiteY263" fmla="*/ 671173 h 1847316"/>
                <a:gd name="connsiteX264" fmla="*/ 745526 w 2241767"/>
                <a:gd name="connsiteY264" fmla="*/ 669225 h 1847316"/>
                <a:gd name="connsiteX265" fmla="*/ 743648 w 2241767"/>
                <a:gd name="connsiteY265" fmla="*/ 659289 h 1847316"/>
                <a:gd name="connsiteX266" fmla="*/ 741168 w 2241767"/>
                <a:gd name="connsiteY266" fmla="*/ 652342 h 1847316"/>
                <a:gd name="connsiteX267" fmla="*/ 740551 w 2241767"/>
                <a:gd name="connsiteY267" fmla="*/ 648657 h 1847316"/>
                <a:gd name="connsiteX268" fmla="*/ 740754 w 2241767"/>
                <a:gd name="connsiteY268" fmla="*/ 644995 h 1847316"/>
                <a:gd name="connsiteX269" fmla="*/ 740433 w 2241767"/>
                <a:gd name="connsiteY269" fmla="*/ 644589 h 1847316"/>
                <a:gd name="connsiteX270" fmla="*/ 739581 w 2241767"/>
                <a:gd name="connsiteY270" fmla="*/ 647444 h 1847316"/>
                <a:gd name="connsiteX271" fmla="*/ 739362 w 2241767"/>
                <a:gd name="connsiteY271" fmla="*/ 648931 h 1847316"/>
                <a:gd name="connsiteX272" fmla="*/ 737796 w 2241767"/>
                <a:gd name="connsiteY272" fmla="*/ 649353 h 1847316"/>
                <a:gd name="connsiteX273" fmla="*/ 739268 w 2241767"/>
                <a:gd name="connsiteY273" fmla="*/ 652240 h 1847316"/>
                <a:gd name="connsiteX274" fmla="*/ 739635 w 2241767"/>
                <a:gd name="connsiteY274" fmla="*/ 653679 h 1847316"/>
                <a:gd name="connsiteX275" fmla="*/ 738899 w 2241767"/>
                <a:gd name="connsiteY275" fmla="*/ 653562 h 1847316"/>
                <a:gd name="connsiteX276" fmla="*/ 737398 w 2241767"/>
                <a:gd name="connsiteY276" fmla="*/ 653922 h 1847316"/>
                <a:gd name="connsiteX277" fmla="*/ 739948 w 2241767"/>
                <a:gd name="connsiteY277" fmla="*/ 658827 h 1847316"/>
                <a:gd name="connsiteX278" fmla="*/ 741091 w 2241767"/>
                <a:gd name="connsiteY278" fmla="*/ 666400 h 1847316"/>
                <a:gd name="connsiteX279" fmla="*/ 742780 w 2241767"/>
                <a:gd name="connsiteY279" fmla="*/ 671986 h 1847316"/>
                <a:gd name="connsiteX280" fmla="*/ 743875 w 2241767"/>
                <a:gd name="connsiteY280" fmla="*/ 676500 h 1847316"/>
                <a:gd name="connsiteX281" fmla="*/ 744369 w 2241767"/>
                <a:gd name="connsiteY281" fmla="*/ 679919 h 1847316"/>
                <a:gd name="connsiteX282" fmla="*/ 745088 w 2241767"/>
                <a:gd name="connsiteY282" fmla="*/ 683182 h 1847316"/>
                <a:gd name="connsiteX283" fmla="*/ 747059 w 2241767"/>
                <a:gd name="connsiteY283" fmla="*/ 690356 h 1847316"/>
                <a:gd name="connsiteX284" fmla="*/ 747325 w 2241767"/>
                <a:gd name="connsiteY284" fmla="*/ 691779 h 1847316"/>
                <a:gd name="connsiteX285" fmla="*/ 747091 w 2241767"/>
                <a:gd name="connsiteY285" fmla="*/ 692937 h 1847316"/>
                <a:gd name="connsiteX286" fmla="*/ 746441 w 2241767"/>
                <a:gd name="connsiteY286" fmla="*/ 694314 h 1847316"/>
                <a:gd name="connsiteX287" fmla="*/ 745315 w 2241767"/>
                <a:gd name="connsiteY287" fmla="*/ 694831 h 1847316"/>
                <a:gd name="connsiteX288" fmla="*/ 741779 w 2241767"/>
                <a:gd name="connsiteY288" fmla="*/ 693892 h 1847316"/>
                <a:gd name="connsiteX289" fmla="*/ 740449 w 2241767"/>
                <a:gd name="connsiteY289" fmla="*/ 692124 h 1847316"/>
                <a:gd name="connsiteX290" fmla="*/ 738540 w 2241767"/>
                <a:gd name="connsiteY290" fmla="*/ 688869 h 1847316"/>
                <a:gd name="connsiteX291" fmla="*/ 735864 w 2241767"/>
                <a:gd name="connsiteY291" fmla="*/ 687367 h 1847316"/>
                <a:gd name="connsiteX292" fmla="*/ 729238 w 2241767"/>
                <a:gd name="connsiteY292" fmla="*/ 688110 h 1847316"/>
                <a:gd name="connsiteX293" fmla="*/ 728706 w 2241767"/>
                <a:gd name="connsiteY293" fmla="*/ 687860 h 1847316"/>
                <a:gd name="connsiteX294" fmla="*/ 728729 w 2241767"/>
                <a:gd name="connsiteY294" fmla="*/ 685200 h 1847316"/>
                <a:gd name="connsiteX295" fmla="*/ 729489 w 2241767"/>
                <a:gd name="connsiteY295" fmla="*/ 680451 h 1847316"/>
                <a:gd name="connsiteX296" fmla="*/ 728878 w 2241767"/>
                <a:gd name="connsiteY296" fmla="*/ 678527 h 1847316"/>
                <a:gd name="connsiteX297" fmla="*/ 725452 w 2241767"/>
                <a:gd name="connsiteY297" fmla="*/ 671509 h 1847316"/>
                <a:gd name="connsiteX298" fmla="*/ 725506 w 2241767"/>
                <a:gd name="connsiteY298" fmla="*/ 670132 h 1847316"/>
                <a:gd name="connsiteX299" fmla="*/ 730262 w 2241767"/>
                <a:gd name="connsiteY299" fmla="*/ 666893 h 1847316"/>
                <a:gd name="connsiteX300" fmla="*/ 727955 w 2241767"/>
                <a:gd name="connsiteY300" fmla="*/ 666651 h 1847316"/>
                <a:gd name="connsiteX301" fmla="*/ 726093 w 2241767"/>
                <a:gd name="connsiteY301" fmla="*/ 667918 h 1847316"/>
                <a:gd name="connsiteX302" fmla="*/ 725373 w 2241767"/>
                <a:gd name="connsiteY302" fmla="*/ 667104 h 1847316"/>
                <a:gd name="connsiteX303" fmla="*/ 724246 w 2241767"/>
                <a:gd name="connsiteY303" fmla="*/ 662575 h 1847316"/>
                <a:gd name="connsiteX304" fmla="*/ 723519 w 2241767"/>
                <a:gd name="connsiteY304" fmla="*/ 660885 h 1847316"/>
                <a:gd name="connsiteX305" fmla="*/ 723159 w 2241767"/>
                <a:gd name="connsiteY305" fmla="*/ 660525 h 1847316"/>
                <a:gd name="connsiteX306" fmla="*/ 722956 w 2241767"/>
                <a:gd name="connsiteY306" fmla="*/ 664836 h 1847316"/>
                <a:gd name="connsiteX307" fmla="*/ 723746 w 2241767"/>
                <a:gd name="connsiteY307" fmla="*/ 667097 h 1847316"/>
                <a:gd name="connsiteX308" fmla="*/ 723863 w 2241767"/>
                <a:gd name="connsiteY308" fmla="*/ 668403 h 1847316"/>
                <a:gd name="connsiteX309" fmla="*/ 723738 w 2241767"/>
                <a:gd name="connsiteY309" fmla="*/ 670226 h 1847316"/>
                <a:gd name="connsiteX310" fmla="*/ 723245 w 2241767"/>
                <a:gd name="connsiteY310" fmla="*/ 671533 h 1847316"/>
                <a:gd name="connsiteX311" fmla="*/ 722376 w 2241767"/>
                <a:gd name="connsiteY311" fmla="*/ 672323 h 1847316"/>
                <a:gd name="connsiteX312" fmla="*/ 721508 w 2241767"/>
                <a:gd name="connsiteY312" fmla="*/ 672518 h 1847316"/>
                <a:gd name="connsiteX313" fmla="*/ 719905 w 2241767"/>
                <a:gd name="connsiteY313" fmla="*/ 671611 h 1847316"/>
                <a:gd name="connsiteX314" fmla="*/ 718120 w 2241767"/>
                <a:gd name="connsiteY314" fmla="*/ 669897 h 1847316"/>
                <a:gd name="connsiteX315" fmla="*/ 716564 w 2241767"/>
                <a:gd name="connsiteY315" fmla="*/ 669092 h 1847316"/>
                <a:gd name="connsiteX316" fmla="*/ 715985 w 2241767"/>
                <a:gd name="connsiteY316" fmla="*/ 668411 h 1847316"/>
                <a:gd name="connsiteX317" fmla="*/ 715250 w 2241767"/>
                <a:gd name="connsiteY317" fmla="*/ 666518 h 1847316"/>
                <a:gd name="connsiteX318" fmla="*/ 714045 w 2241767"/>
                <a:gd name="connsiteY318" fmla="*/ 665078 h 1847316"/>
                <a:gd name="connsiteX319" fmla="*/ 708232 w 2241767"/>
                <a:gd name="connsiteY319" fmla="*/ 663255 h 1847316"/>
                <a:gd name="connsiteX320" fmla="*/ 704766 w 2241767"/>
                <a:gd name="connsiteY320" fmla="*/ 661096 h 1847316"/>
                <a:gd name="connsiteX321" fmla="*/ 704477 w 2241767"/>
                <a:gd name="connsiteY321" fmla="*/ 661667 h 1847316"/>
                <a:gd name="connsiteX322" fmla="*/ 705556 w 2241767"/>
                <a:gd name="connsiteY322" fmla="*/ 663967 h 1847316"/>
                <a:gd name="connsiteX323" fmla="*/ 705658 w 2241767"/>
                <a:gd name="connsiteY323" fmla="*/ 665329 h 1847316"/>
                <a:gd name="connsiteX324" fmla="*/ 704781 w 2241767"/>
                <a:gd name="connsiteY324" fmla="*/ 665743 h 1847316"/>
                <a:gd name="connsiteX325" fmla="*/ 703217 w 2241767"/>
                <a:gd name="connsiteY325" fmla="*/ 667926 h 1847316"/>
                <a:gd name="connsiteX326" fmla="*/ 703671 w 2241767"/>
                <a:gd name="connsiteY326" fmla="*/ 668223 h 1847316"/>
                <a:gd name="connsiteX327" fmla="*/ 705321 w 2241767"/>
                <a:gd name="connsiteY327" fmla="*/ 667503 h 1847316"/>
                <a:gd name="connsiteX328" fmla="*/ 707168 w 2241767"/>
                <a:gd name="connsiteY328" fmla="*/ 667590 h 1847316"/>
                <a:gd name="connsiteX329" fmla="*/ 710219 w 2241767"/>
                <a:gd name="connsiteY329" fmla="*/ 668912 h 1847316"/>
                <a:gd name="connsiteX330" fmla="*/ 712988 w 2241767"/>
                <a:gd name="connsiteY330" fmla="*/ 670648 h 1847316"/>
                <a:gd name="connsiteX331" fmla="*/ 713990 w 2241767"/>
                <a:gd name="connsiteY331" fmla="*/ 671618 h 1847316"/>
                <a:gd name="connsiteX332" fmla="*/ 714404 w 2241767"/>
                <a:gd name="connsiteY332" fmla="*/ 673058 h 1847316"/>
                <a:gd name="connsiteX333" fmla="*/ 714749 w 2241767"/>
                <a:gd name="connsiteY333" fmla="*/ 673566 h 1847316"/>
                <a:gd name="connsiteX334" fmla="*/ 717455 w 2241767"/>
                <a:gd name="connsiteY334" fmla="*/ 675241 h 1847316"/>
                <a:gd name="connsiteX335" fmla="*/ 717588 w 2241767"/>
                <a:gd name="connsiteY335" fmla="*/ 676117 h 1847316"/>
                <a:gd name="connsiteX336" fmla="*/ 715844 w 2241767"/>
                <a:gd name="connsiteY336" fmla="*/ 678730 h 1847316"/>
                <a:gd name="connsiteX337" fmla="*/ 719443 w 2241767"/>
                <a:gd name="connsiteY337" fmla="*/ 678441 h 1847316"/>
                <a:gd name="connsiteX338" fmla="*/ 721532 w 2241767"/>
                <a:gd name="connsiteY338" fmla="*/ 679371 h 1847316"/>
                <a:gd name="connsiteX339" fmla="*/ 724207 w 2241767"/>
                <a:gd name="connsiteY339" fmla="*/ 683409 h 1847316"/>
                <a:gd name="connsiteX340" fmla="*/ 725115 w 2241767"/>
                <a:gd name="connsiteY340" fmla="*/ 685654 h 1847316"/>
                <a:gd name="connsiteX341" fmla="*/ 725241 w 2241767"/>
                <a:gd name="connsiteY341" fmla="*/ 688525 h 1847316"/>
                <a:gd name="connsiteX342" fmla="*/ 724685 w 2241767"/>
                <a:gd name="connsiteY342" fmla="*/ 689354 h 1847316"/>
                <a:gd name="connsiteX343" fmla="*/ 723621 w 2241767"/>
                <a:gd name="connsiteY343" fmla="*/ 689933 h 1847316"/>
                <a:gd name="connsiteX344" fmla="*/ 716313 w 2241767"/>
                <a:gd name="connsiteY344" fmla="*/ 690872 h 1847316"/>
                <a:gd name="connsiteX345" fmla="*/ 713677 w 2241767"/>
                <a:gd name="connsiteY345" fmla="*/ 694322 h 1847316"/>
                <a:gd name="connsiteX346" fmla="*/ 713129 w 2241767"/>
                <a:gd name="connsiteY346" fmla="*/ 694369 h 1847316"/>
                <a:gd name="connsiteX347" fmla="*/ 711119 w 2241767"/>
                <a:gd name="connsiteY347" fmla="*/ 693430 h 1847316"/>
                <a:gd name="connsiteX348" fmla="*/ 707473 w 2241767"/>
                <a:gd name="connsiteY348" fmla="*/ 690676 h 1847316"/>
                <a:gd name="connsiteX349" fmla="*/ 702927 w 2241767"/>
                <a:gd name="connsiteY349" fmla="*/ 688056 h 1847316"/>
                <a:gd name="connsiteX350" fmla="*/ 692561 w 2241767"/>
                <a:gd name="connsiteY350" fmla="*/ 680256 h 1847316"/>
                <a:gd name="connsiteX351" fmla="*/ 692280 w 2241767"/>
                <a:gd name="connsiteY351" fmla="*/ 679888 h 1847316"/>
                <a:gd name="connsiteX352" fmla="*/ 692108 w 2241767"/>
                <a:gd name="connsiteY352" fmla="*/ 678378 h 1847316"/>
                <a:gd name="connsiteX353" fmla="*/ 691396 w 2241767"/>
                <a:gd name="connsiteY353" fmla="*/ 677604 h 1847316"/>
                <a:gd name="connsiteX354" fmla="*/ 689987 w 2241767"/>
                <a:gd name="connsiteY354" fmla="*/ 676946 h 1847316"/>
                <a:gd name="connsiteX355" fmla="*/ 688032 w 2241767"/>
                <a:gd name="connsiteY355" fmla="*/ 674959 h 1847316"/>
                <a:gd name="connsiteX356" fmla="*/ 685536 w 2241767"/>
                <a:gd name="connsiteY356" fmla="*/ 671642 h 1847316"/>
                <a:gd name="connsiteX357" fmla="*/ 683995 w 2241767"/>
                <a:gd name="connsiteY357" fmla="*/ 669045 h 1847316"/>
                <a:gd name="connsiteX358" fmla="*/ 683409 w 2241767"/>
                <a:gd name="connsiteY358" fmla="*/ 667175 h 1847316"/>
                <a:gd name="connsiteX359" fmla="*/ 681953 w 2241767"/>
                <a:gd name="connsiteY359" fmla="*/ 665031 h 1847316"/>
                <a:gd name="connsiteX360" fmla="*/ 677259 w 2241767"/>
                <a:gd name="connsiteY360" fmla="*/ 660548 h 1847316"/>
                <a:gd name="connsiteX361" fmla="*/ 674802 w 2241767"/>
                <a:gd name="connsiteY361" fmla="*/ 658827 h 1847316"/>
                <a:gd name="connsiteX362" fmla="*/ 672636 w 2241767"/>
                <a:gd name="connsiteY362" fmla="*/ 657849 h 1847316"/>
                <a:gd name="connsiteX363" fmla="*/ 670750 w 2241767"/>
                <a:gd name="connsiteY363" fmla="*/ 657638 h 1847316"/>
                <a:gd name="connsiteX364" fmla="*/ 670241 w 2241767"/>
                <a:gd name="connsiteY364" fmla="*/ 657036 h 1847316"/>
                <a:gd name="connsiteX365" fmla="*/ 671109 w 2241767"/>
                <a:gd name="connsiteY365" fmla="*/ 656050 h 1847316"/>
                <a:gd name="connsiteX366" fmla="*/ 671243 w 2241767"/>
                <a:gd name="connsiteY366" fmla="*/ 655471 h 1847316"/>
                <a:gd name="connsiteX367" fmla="*/ 667080 w 2241767"/>
                <a:gd name="connsiteY367" fmla="*/ 654540 h 1847316"/>
                <a:gd name="connsiteX368" fmla="*/ 663130 w 2241767"/>
                <a:gd name="connsiteY368" fmla="*/ 652428 h 1847316"/>
                <a:gd name="connsiteX369" fmla="*/ 653108 w 2241767"/>
                <a:gd name="connsiteY369" fmla="*/ 646474 h 1847316"/>
                <a:gd name="connsiteX370" fmla="*/ 647929 w 2241767"/>
                <a:gd name="connsiteY370" fmla="*/ 642734 h 1847316"/>
                <a:gd name="connsiteX371" fmla="*/ 644909 w 2241767"/>
                <a:gd name="connsiteY371" fmla="*/ 640943 h 1847316"/>
                <a:gd name="connsiteX372" fmla="*/ 643618 w 2241767"/>
                <a:gd name="connsiteY372" fmla="*/ 639934 h 1847316"/>
                <a:gd name="connsiteX373" fmla="*/ 643047 w 2241767"/>
                <a:gd name="connsiteY373" fmla="*/ 639112 h 1847316"/>
                <a:gd name="connsiteX374" fmla="*/ 643774 w 2241767"/>
                <a:gd name="connsiteY374" fmla="*/ 638252 h 1847316"/>
                <a:gd name="connsiteX375" fmla="*/ 645793 w 2241767"/>
                <a:gd name="connsiteY375" fmla="*/ 637360 h 1847316"/>
                <a:gd name="connsiteX376" fmla="*/ 647162 w 2241767"/>
                <a:gd name="connsiteY376" fmla="*/ 636343 h 1847316"/>
                <a:gd name="connsiteX377" fmla="*/ 649321 w 2241767"/>
                <a:gd name="connsiteY377" fmla="*/ 632533 h 1847316"/>
                <a:gd name="connsiteX378" fmla="*/ 649485 w 2241767"/>
                <a:gd name="connsiteY378" fmla="*/ 631304 h 1847316"/>
                <a:gd name="connsiteX379" fmla="*/ 648328 w 2241767"/>
                <a:gd name="connsiteY379" fmla="*/ 628527 h 1847316"/>
                <a:gd name="connsiteX380" fmla="*/ 647811 w 2241767"/>
                <a:gd name="connsiteY380" fmla="*/ 625992 h 1847316"/>
                <a:gd name="connsiteX381" fmla="*/ 647835 w 2241767"/>
                <a:gd name="connsiteY381" fmla="*/ 624584 h 1847316"/>
                <a:gd name="connsiteX382" fmla="*/ 648140 w 2241767"/>
                <a:gd name="connsiteY382" fmla="*/ 623176 h 1847316"/>
                <a:gd name="connsiteX383" fmla="*/ 648468 w 2241767"/>
                <a:gd name="connsiteY383" fmla="*/ 622261 h 1847316"/>
                <a:gd name="connsiteX384" fmla="*/ 649385 w 2241767"/>
                <a:gd name="connsiteY384" fmla="*/ 621376 h 1847316"/>
                <a:gd name="connsiteX385" fmla="*/ 650025 w 2241767"/>
                <a:gd name="connsiteY385" fmla="*/ 620931 h 1847316"/>
                <a:gd name="connsiteX386" fmla="*/ 650823 w 2241767"/>
                <a:gd name="connsiteY386" fmla="*/ 621236 h 1847316"/>
                <a:gd name="connsiteX387" fmla="*/ 653366 w 2241767"/>
                <a:gd name="connsiteY387" fmla="*/ 624725 h 1847316"/>
                <a:gd name="connsiteX388" fmla="*/ 653726 w 2241767"/>
                <a:gd name="connsiteY388" fmla="*/ 625992 h 1847316"/>
                <a:gd name="connsiteX389" fmla="*/ 653608 w 2241767"/>
                <a:gd name="connsiteY389" fmla="*/ 630749 h 1847316"/>
                <a:gd name="connsiteX390" fmla="*/ 654336 w 2241767"/>
                <a:gd name="connsiteY390" fmla="*/ 636296 h 1847316"/>
                <a:gd name="connsiteX391" fmla="*/ 654571 w 2241767"/>
                <a:gd name="connsiteY391" fmla="*/ 635889 h 1847316"/>
                <a:gd name="connsiteX392" fmla="*/ 654805 w 2241767"/>
                <a:gd name="connsiteY392" fmla="*/ 634058 h 1847316"/>
                <a:gd name="connsiteX393" fmla="*/ 654954 w 2241767"/>
                <a:gd name="connsiteY393" fmla="*/ 630553 h 1847316"/>
                <a:gd name="connsiteX394" fmla="*/ 655244 w 2241767"/>
                <a:gd name="connsiteY394" fmla="*/ 628863 h 1847316"/>
                <a:gd name="connsiteX395" fmla="*/ 655791 w 2241767"/>
                <a:gd name="connsiteY395" fmla="*/ 627220 h 1847316"/>
                <a:gd name="connsiteX396" fmla="*/ 656714 w 2241767"/>
                <a:gd name="connsiteY396" fmla="*/ 626352 h 1847316"/>
                <a:gd name="connsiteX397" fmla="*/ 659586 w 2241767"/>
                <a:gd name="connsiteY397" fmla="*/ 626853 h 1847316"/>
                <a:gd name="connsiteX398" fmla="*/ 660908 w 2241767"/>
                <a:gd name="connsiteY398" fmla="*/ 626556 h 1847316"/>
                <a:gd name="connsiteX399" fmla="*/ 655322 w 2241767"/>
                <a:gd name="connsiteY399" fmla="*/ 624036 h 1847316"/>
                <a:gd name="connsiteX400" fmla="*/ 651809 w 2241767"/>
                <a:gd name="connsiteY400" fmla="*/ 619303 h 1847316"/>
                <a:gd name="connsiteX401" fmla="*/ 651175 w 2241767"/>
                <a:gd name="connsiteY401" fmla="*/ 618810 h 1847316"/>
                <a:gd name="connsiteX402" fmla="*/ 649251 w 2241767"/>
                <a:gd name="connsiteY402" fmla="*/ 618599 h 1847316"/>
                <a:gd name="connsiteX403" fmla="*/ 647217 w 2241767"/>
                <a:gd name="connsiteY403" fmla="*/ 620516 h 1847316"/>
                <a:gd name="connsiteX404" fmla="*/ 641983 w 2241767"/>
                <a:gd name="connsiteY404" fmla="*/ 626751 h 1847316"/>
                <a:gd name="connsiteX405" fmla="*/ 640512 w 2241767"/>
                <a:gd name="connsiteY405" fmla="*/ 627846 h 1847316"/>
                <a:gd name="connsiteX406" fmla="*/ 633932 w 2241767"/>
                <a:gd name="connsiteY406" fmla="*/ 631289 h 1847316"/>
                <a:gd name="connsiteX407" fmla="*/ 629473 w 2241767"/>
                <a:gd name="connsiteY407" fmla="*/ 631977 h 1847316"/>
                <a:gd name="connsiteX408" fmla="*/ 624450 w 2241767"/>
                <a:gd name="connsiteY408" fmla="*/ 631437 h 1847316"/>
                <a:gd name="connsiteX409" fmla="*/ 620172 w 2241767"/>
                <a:gd name="connsiteY409" fmla="*/ 630319 h 1847316"/>
                <a:gd name="connsiteX410" fmla="*/ 609437 w 2241767"/>
                <a:gd name="connsiteY410" fmla="*/ 624874 h 1847316"/>
                <a:gd name="connsiteX411" fmla="*/ 607763 w 2241767"/>
                <a:gd name="connsiteY411" fmla="*/ 623606 h 1847316"/>
                <a:gd name="connsiteX412" fmla="*/ 610259 w 2241767"/>
                <a:gd name="connsiteY412" fmla="*/ 620226 h 1847316"/>
                <a:gd name="connsiteX413" fmla="*/ 610360 w 2241767"/>
                <a:gd name="connsiteY413" fmla="*/ 619170 h 1847316"/>
                <a:gd name="connsiteX414" fmla="*/ 609492 w 2241767"/>
                <a:gd name="connsiteY414" fmla="*/ 615720 h 1847316"/>
                <a:gd name="connsiteX415" fmla="*/ 608772 w 2241767"/>
                <a:gd name="connsiteY415" fmla="*/ 614734 h 1847316"/>
                <a:gd name="connsiteX416" fmla="*/ 607755 w 2241767"/>
                <a:gd name="connsiteY416" fmla="*/ 614187 h 1847316"/>
                <a:gd name="connsiteX417" fmla="*/ 607466 w 2241767"/>
                <a:gd name="connsiteY417" fmla="*/ 614578 h 1847316"/>
                <a:gd name="connsiteX418" fmla="*/ 607459 w 2241767"/>
                <a:gd name="connsiteY418" fmla="*/ 615603 h 1847316"/>
                <a:gd name="connsiteX419" fmla="*/ 607732 w 2241767"/>
                <a:gd name="connsiteY419" fmla="*/ 617504 h 1847316"/>
                <a:gd name="connsiteX420" fmla="*/ 606911 w 2241767"/>
                <a:gd name="connsiteY420" fmla="*/ 618505 h 1847316"/>
                <a:gd name="connsiteX421" fmla="*/ 605088 w 2241767"/>
                <a:gd name="connsiteY421" fmla="*/ 619585 h 1847316"/>
                <a:gd name="connsiteX422" fmla="*/ 602014 w 2241767"/>
                <a:gd name="connsiteY422" fmla="*/ 620680 h 1847316"/>
                <a:gd name="connsiteX423" fmla="*/ 592484 w 2241767"/>
                <a:gd name="connsiteY423" fmla="*/ 617895 h 1847316"/>
                <a:gd name="connsiteX424" fmla="*/ 582720 w 2241767"/>
                <a:gd name="connsiteY424" fmla="*/ 615587 h 1847316"/>
                <a:gd name="connsiteX425" fmla="*/ 574005 w 2241767"/>
                <a:gd name="connsiteY425" fmla="*/ 615110 h 1847316"/>
                <a:gd name="connsiteX426" fmla="*/ 561699 w 2241767"/>
                <a:gd name="connsiteY426" fmla="*/ 616948 h 1847316"/>
                <a:gd name="connsiteX427" fmla="*/ 555135 w 2241767"/>
                <a:gd name="connsiteY427" fmla="*/ 618795 h 1847316"/>
                <a:gd name="connsiteX428" fmla="*/ 551309 w 2241767"/>
                <a:gd name="connsiteY428" fmla="*/ 618975 h 1847316"/>
                <a:gd name="connsiteX429" fmla="*/ 547624 w 2241767"/>
                <a:gd name="connsiteY429" fmla="*/ 618646 h 1847316"/>
                <a:gd name="connsiteX430" fmla="*/ 547319 w 2241767"/>
                <a:gd name="connsiteY430" fmla="*/ 617355 h 1847316"/>
                <a:gd name="connsiteX431" fmla="*/ 549002 w 2241767"/>
                <a:gd name="connsiteY431" fmla="*/ 616596 h 1847316"/>
                <a:gd name="connsiteX432" fmla="*/ 548907 w 2241767"/>
                <a:gd name="connsiteY432" fmla="*/ 615657 h 1847316"/>
                <a:gd name="connsiteX433" fmla="*/ 546779 w 2241767"/>
                <a:gd name="connsiteY433" fmla="*/ 612732 h 1847316"/>
                <a:gd name="connsiteX434" fmla="*/ 543549 w 2241767"/>
                <a:gd name="connsiteY434" fmla="*/ 610956 h 1847316"/>
                <a:gd name="connsiteX435" fmla="*/ 539215 w 2241767"/>
                <a:gd name="connsiteY435" fmla="*/ 610330 h 1847316"/>
                <a:gd name="connsiteX436" fmla="*/ 536734 w 2241767"/>
                <a:gd name="connsiteY436" fmla="*/ 609469 h 1847316"/>
                <a:gd name="connsiteX437" fmla="*/ 536108 w 2241767"/>
                <a:gd name="connsiteY437" fmla="*/ 608382 h 1847316"/>
                <a:gd name="connsiteX438" fmla="*/ 534575 w 2241767"/>
                <a:gd name="connsiteY438" fmla="*/ 607349 h 1847316"/>
                <a:gd name="connsiteX439" fmla="*/ 532134 w 2241767"/>
                <a:gd name="connsiteY439" fmla="*/ 606363 h 1847316"/>
                <a:gd name="connsiteX440" fmla="*/ 531063 w 2241767"/>
                <a:gd name="connsiteY440" fmla="*/ 604587 h 1847316"/>
                <a:gd name="connsiteX441" fmla="*/ 531915 w 2241767"/>
                <a:gd name="connsiteY441" fmla="*/ 599080 h 1847316"/>
                <a:gd name="connsiteX442" fmla="*/ 532744 w 2241767"/>
                <a:gd name="connsiteY442" fmla="*/ 595770 h 1847316"/>
                <a:gd name="connsiteX443" fmla="*/ 533574 w 2241767"/>
                <a:gd name="connsiteY443" fmla="*/ 593494 h 1847316"/>
                <a:gd name="connsiteX444" fmla="*/ 535670 w 2241767"/>
                <a:gd name="connsiteY444" fmla="*/ 589715 h 1847316"/>
                <a:gd name="connsiteX445" fmla="*/ 534943 w 2241767"/>
                <a:gd name="connsiteY445" fmla="*/ 589997 h 1847316"/>
                <a:gd name="connsiteX446" fmla="*/ 531899 w 2241767"/>
                <a:gd name="connsiteY446" fmla="*/ 592766 h 1847316"/>
                <a:gd name="connsiteX447" fmla="*/ 529247 w 2241767"/>
                <a:gd name="connsiteY447" fmla="*/ 595622 h 1847316"/>
                <a:gd name="connsiteX448" fmla="*/ 526791 w 2241767"/>
                <a:gd name="connsiteY448" fmla="*/ 599330 h 1847316"/>
                <a:gd name="connsiteX449" fmla="*/ 525328 w 2241767"/>
                <a:gd name="connsiteY449" fmla="*/ 601028 h 1847316"/>
                <a:gd name="connsiteX450" fmla="*/ 523451 w 2241767"/>
                <a:gd name="connsiteY450" fmla="*/ 602592 h 1847316"/>
                <a:gd name="connsiteX451" fmla="*/ 520517 w 2241767"/>
                <a:gd name="connsiteY451" fmla="*/ 602225 h 1847316"/>
                <a:gd name="connsiteX452" fmla="*/ 516534 w 2241767"/>
                <a:gd name="connsiteY452" fmla="*/ 599909 h 1847316"/>
                <a:gd name="connsiteX453" fmla="*/ 513124 w 2241767"/>
                <a:gd name="connsiteY453" fmla="*/ 598712 h 1847316"/>
                <a:gd name="connsiteX454" fmla="*/ 510283 w 2241767"/>
                <a:gd name="connsiteY454" fmla="*/ 598641 h 1847316"/>
                <a:gd name="connsiteX455" fmla="*/ 509157 w 2241767"/>
                <a:gd name="connsiteY455" fmla="*/ 598243 h 1847316"/>
                <a:gd name="connsiteX456" fmla="*/ 511097 w 2241767"/>
                <a:gd name="connsiteY456" fmla="*/ 596169 h 1847316"/>
                <a:gd name="connsiteX457" fmla="*/ 512215 w 2241767"/>
                <a:gd name="connsiteY457" fmla="*/ 594503 h 1847316"/>
                <a:gd name="connsiteX458" fmla="*/ 513741 w 2241767"/>
                <a:gd name="connsiteY458" fmla="*/ 591827 h 1847316"/>
                <a:gd name="connsiteX459" fmla="*/ 514077 w 2241767"/>
                <a:gd name="connsiteY459" fmla="*/ 590521 h 1847316"/>
                <a:gd name="connsiteX460" fmla="*/ 503664 w 2241767"/>
                <a:gd name="connsiteY460" fmla="*/ 590091 h 1847316"/>
                <a:gd name="connsiteX461" fmla="*/ 503281 w 2241767"/>
                <a:gd name="connsiteY461" fmla="*/ 588675 h 1847316"/>
                <a:gd name="connsiteX462" fmla="*/ 503265 w 2241767"/>
                <a:gd name="connsiteY462" fmla="*/ 587634 h 1847316"/>
                <a:gd name="connsiteX463" fmla="*/ 502937 w 2241767"/>
                <a:gd name="connsiteY463" fmla="*/ 586773 h 1847316"/>
                <a:gd name="connsiteX464" fmla="*/ 501427 w 2241767"/>
                <a:gd name="connsiteY464" fmla="*/ 586132 h 1847316"/>
                <a:gd name="connsiteX465" fmla="*/ 499315 w 2241767"/>
                <a:gd name="connsiteY465" fmla="*/ 586625 h 1847316"/>
                <a:gd name="connsiteX466" fmla="*/ 495896 w 2241767"/>
                <a:gd name="connsiteY466" fmla="*/ 588299 h 1847316"/>
                <a:gd name="connsiteX467" fmla="*/ 494417 w 2241767"/>
                <a:gd name="connsiteY467" fmla="*/ 587024 h 1847316"/>
                <a:gd name="connsiteX468" fmla="*/ 494941 w 2241767"/>
                <a:gd name="connsiteY468" fmla="*/ 586312 h 1847316"/>
                <a:gd name="connsiteX469" fmla="*/ 496060 w 2241767"/>
                <a:gd name="connsiteY469" fmla="*/ 585788 h 1847316"/>
                <a:gd name="connsiteX470" fmla="*/ 498337 w 2241767"/>
                <a:gd name="connsiteY470" fmla="*/ 583355 h 1847316"/>
                <a:gd name="connsiteX471" fmla="*/ 495262 w 2241767"/>
                <a:gd name="connsiteY471" fmla="*/ 582095 h 1847316"/>
                <a:gd name="connsiteX472" fmla="*/ 493690 w 2241767"/>
                <a:gd name="connsiteY472" fmla="*/ 580648 h 1847316"/>
                <a:gd name="connsiteX473" fmla="*/ 492923 w 2241767"/>
                <a:gd name="connsiteY473" fmla="*/ 579458 h 1847316"/>
                <a:gd name="connsiteX474" fmla="*/ 492978 w 2241767"/>
                <a:gd name="connsiteY474" fmla="*/ 575163 h 1847316"/>
                <a:gd name="connsiteX475" fmla="*/ 493791 w 2241767"/>
                <a:gd name="connsiteY475" fmla="*/ 572402 h 1847316"/>
                <a:gd name="connsiteX476" fmla="*/ 500692 w 2241767"/>
                <a:gd name="connsiteY476" fmla="*/ 569718 h 1847316"/>
                <a:gd name="connsiteX477" fmla="*/ 498509 w 2241767"/>
                <a:gd name="connsiteY477" fmla="*/ 568670 h 1847316"/>
                <a:gd name="connsiteX478" fmla="*/ 494151 w 2241767"/>
                <a:gd name="connsiteY478" fmla="*/ 569030 h 1847316"/>
                <a:gd name="connsiteX479" fmla="*/ 491225 w 2241767"/>
                <a:gd name="connsiteY479" fmla="*/ 571314 h 1847316"/>
                <a:gd name="connsiteX480" fmla="*/ 487752 w 2241767"/>
                <a:gd name="connsiteY480" fmla="*/ 574600 h 1847316"/>
                <a:gd name="connsiteX481" fmla="*/ 485420 w 2241767"/>
                <a:gd name="connsiteY481" fmla="*/ 575828 h 1847316"/>
                <a:gd name="connsiteX482" fmla="*/ 484231 w 2241767"/>
                <a:gd name="connsiteY482" fmla="*/ 574999 h 1847316"/>
                <a:gd name="connsiteX483" fmla="*/ 482659 w 2241767"/>
                <a:gd name="connsiteY483" fmla="*/ 574710 h 1847316"/>
                <a:gd name="connsiteX484" fmla="*/ 480703 w 2241767"/>
                <a:gd name="connsiteY484" fmla="*/ 574968 h 1847316"/>
                <a:gd name="connsiteX485" fmla="*/ 479388 w 2241767"/>
                <a:gd name="connsiteY485" fmla="*/ 575805 h 1847316"/>
                <a:gd name="connsiteX486" fmla="*/ 478716 w 2241767"/>
                <a:gd name="connsiteY486" fmla="*/ 577229 h 1847316"/>
                <a:gd name="connsiteX487" fmla="*/ 477933 w 2241767"/>
                <a:gd name="connsiteY487" fmla="*/ 578191 h 1847316"/>
                <a:gd name="connsiteX488" fmla="*/ 477049 w 2241767"/>
                <a:gd name="connsiteY488" fmla="*/ 578684 h 1847316"/>
                <a:gd name="connsiteX489" fmla="*/ 476408 w 2241767"/>
                <a:gd name="connsiteY489" fmla="*/ 578520 h 1847316"/>
                <a:gd name="connsiteX490" fmla="*/ 475469 w 2241767"/>
                <a:gd name="connsiteY490" fmla="*/ 577064 h 1847316"/>
                <a:gd name="connsiteX491" fmla="*/ 473497 w 2241767"/>
                <a:gd name="connsiteY491" fmla="*/ 576157 h 1847316"/>
                <a:gd name="connsiteX492" fmla="*/ 472527 w 2241767"/>
                <a:gd name="connsiteY492" fmla="*/ 575046 h 1847316"/>
                <a:gd name="connsiteX493" fmla="*/ 471972 w 2241767"/>
                <a:gd name="connsiteY493" fmla="*/ 575742 h 1847316"/>
                <a:gd name="connsiteX494" fmla="*/ 471299 w 2241767"/>
                <a:gd name="connsiteY494" fmla="*/ 577839 h 1847316"/>
                <a:gd name="connsiteX495" fmla="*/ 470587 w 2241767"/>
                <a:gd name="connsiteY495" fmla="*/ 578903 h 1847316"/>
                <a:gd name="connsiteX496" fmla="*/ 467254 w 2241767"/>
                <a:gd name="connsiteY496" fmla="*/ 579990 h 1847316"/>
                <a:gd name="connsiteX497" fmla="*/ 465424 w 2241767"/>
                <a:gd name="connsiteY497" fmla="*/ 579787 h 1847316"/>
                <a:gd name="connsiteX498" fmla="*/ 463233 w 2241767"/>
                <a:gd name="connsiteY498" fmla="*/ 577158 h 1847316"/>
                <a:gd name="connsiteX499" fmla="*/ 462920 w 2241767"/>
                <a:gd name="connsiteY499" fmla="*/ 576243 h 1847316"/>
                <a:gd name="connsiteX500" fmla="*/ 463663 w 2241767"/>
                <a:gd name="connsiteY500" fmla="*/ 573959 h 1847316"/>
                <a:gd name="connsiteX501" fmla="*/ 468475 w 2241767"/>
                <a:gd name="connsiteY501" fmla="*/ 564883 h 1847316"/>
                <a:gd name="connsiteX502" fmla="*/ 467990 w 2241767"/>
                <a:gd name="connsiteY502" fmla="*/ 564938 h 1847316"/>
                <a:gd name="connsiteX503" fmla="*/ 466433 w 2241767"/>
                <a:gd name="connsiteY503" fmla="*/ 566370 h 1847316"/>
                <a:gd name="connsiteX504" fmla="*/ 463327 w 2241767"/>
                <a:gd name="connsiteY504" fmla="*/ 570000 h 1847316"/>
                <a:gd name="connsiteX505" fmla="*/ 461942 w 2241767"/>
                <a:gd name="connsiteY505" fmla="*/ 571080 h 1847316"/>
                <a:gd name="connsiteX506" fmla="*/ 459556 w 2241767"/>
                <a:gd name="connsiteY506" fmla="*/ 571220 h 1847316"/>
                <a:gd name="connsiteX507" fmla="*/ 458445 w 2241767"/>
                <a:gd name="connsiteY507" fmla="*/ 570829 h 1847316"/>
                <a:gd name="connsiteX508" fmla="*/ 457099 w 2241767"/>
                <a:gd name="connsiteY508" fmla="*/ 571126 h 1847316"/>
                <a:gd name="connsiteX509" fmla="*/ 455519 w 2241767"/>
                <a:gd name="connsiteY509" fmla="*/ 572097 h 1847316"/>
                <a:gd name="connsiteX510" fmla="*/ 454494 w 2241767"/>
                <a:gd name="connsiteY510" fmla="*/ 573161 h 1847316"/>
                <a:gd name="connsiteX511" fmla="*/ 454009 w 2241767"/>
                <a:gd name="connsiteY511" fmla="*/ 574311 h 1847316"/>
                <a:gd name="connsiteX512" fmla="*/ 454338 w 2241767"/>
                <a:gd name="connsiteY512" fmla="*/ 574506 h 1847316"/>
                <a:gd name="connsiteX513" fmla="*/ 456716 w 2241767"/>
                <a:gd name="connsiteY513" fmla="*/ 573192 h 1847316"/>
                <a:gd name="connsiteX514" fmla="*/ 458070 w 2241767"/>
                <a:gd name="connsiteY514" fmla="*/ 572840 h 1847316"/>
                <a:gd name="connsiteX515" fmla="*/ 458445 w 2241767"/>
                <a:gd name="connsiteY515" fmla="*/ 573481 h 1847316"/>
                <a:gd name="connsiteX516" fmla="*/ 456591 w 2241767"/>
                <a:gd name="connsiteY516" fmla="*/ 577557 h 1847316"/>
                <a:gd name="connsiteX517" fmla="*/ 455464 w 2241767"/>
                <a:gd name="connsiteY517" fmla="*/ 581446 h 1847316"/>
                <a:gd name="connsiteX518" fmla="*/ 454392 w 2241767"/>
                <a:gd name="connsiteY518" fmla="*/ 582423 h 1847316"/>
                <a:gd name="connsiteX519" fmla="*/ 452687 w 2241767"/>
                <a:gd name="connsiteY519" fmla="*/ 582259 h 1847316"/>
                <a:gd name="connsiteX520" fmla="*/ 450817 w 2241767"/>
                <a:gd name="connsiteY520" fmla="*/ 582643 h 1847316"/>
                <a:gd name="connsiteX521" fmla="*/ 450794 w 2241767"/>
                <a:gd name="connsiteY521" fmla="*/ 583730 h 1847316"/>
                <a:gd name="connsiteX522" fmla="*/ 454275 w 2241767"/>
                <a:gd name="connsiteY522" fmla="*/ 586820 h 1847316"/>
                <a:gd name="connsiteX523" fmla="*/ 455535 w 2241767"/>
                <a:gd name="connsiteY523" fmla="*/ 587258 h 1847316"/>
                <a:gd name="connsiteX524" fmla="*/ 457146 w 2241767"/>
                <a:gd name="connsiteY524" fmla="*/ 588362 h 1847316"/>
                <a:gd name="connsiteX525" fmla="*/ 457397 w 2241767"/>
                <a:gd name="connsiteY525" fmla="*/ 589457 h 1847316"/>
                <a:gd name="connsiteX526" fmla="*/ 456786 w 2241767"/>
                <a:gd name="connsiteY526" fmla="*/ 592406 h 1847316"/>
                <a:gd name="connsiteX527" fmla="*/ 456333 w 2241767"/>
                <a:gd name="connsiteY527" fmla="*/ 593564 h 1847316"/>
                <a:gd name="connsiteX528" fmla="*/ 455597 w 2241767"/>
                <a:gd name="connsiteY528" fmla="*/ 594167 h 1847316"/>
                <a:gd name="connsiteX529" fmla="*/ 452757 w 2241767"/>
                <a:gd name="connsiteY529" fmla="*/ 594065 h 1847316"/>
                <a:gd name="connsiteX530" fmla="*/ 451834 w 2241767"/>
                <a:gd name="connsiteY530" fmla="*/ 594370 h 1847316"/>
                <a:gd name="connsiteX531" fmla="*/ 449925 w 2241767"/>
                <a:gd name="connsiteY531" fmla="*/ 596216 h 1847316"/>
                <a:gd name="connsiteX532" fmla="*/ 448971 w 2241767"/>
                <a:gd name="connsiteY532" fmla="*/ 597742 h 1847316"/>
                <a:gd name="connsiteX533" fmla="*/ 449315 w 2241767"/>
                <a:gd name="connsiteY533" fmla="*/ 597875 h 1847316"/>
                <a:gd name="connsiteX534" fmla="*/ 450966 w 2241767"/>
                <a:gd name="connsiteY534" fmla="*/ 596615 h 1847316"/>
                <a:gd name="connsiteX535" fmla="*/ 453368 w 2241767"/>
                <a:gd name="connsiteY535" fmla="*/ 595942 h 1847316"/>
                <a:gd name="connsiteX536" fmla="*/ 456520 w 2241767"/>
                <a:gd name="connsiteY536" fmla="*/ 595849 h 1847316"/>
                <a:gd name="connsiteX537" fmla="*/ 458868 w 2241767"/>
                <a:gd name="connsiteY537" fmla="*/ 595184 h 1847316"/>
                <a:gd name="connsiteX538" fmla="*/ 460409 w 2241767"/>
                <a:gd name="connsiteY538" fmla="*/ 593932 h 1847316"/>
                <a:gd name="connsiteX539" fmla="*/ 461911 w 2241767"/>
                <a:gd name="connsiteY539" fmla="*/ 594284 h 1847316"/>
                <a:gd name="connsiteX540" fmla="*/ 463374 w 2241767"/>
                <a:gd name="connsiteY540" fmla="*/ 596240 h 1847316"/>
                <a:gd name="connsiteX541" fmla="*/ 463812 w 2241767"/>
                <a:gd name="connsiteY541" fmla="*/ 597953 h 1847316"/>
                <a:gd name="connsiteX542" fmla="*/ 463217 w 2241767"/>
                <a:gd name="connsiteY542" fmla="*/ 599424 h 1847316"/>
                <a:gd name="connsiteX543" fmla="*/ 462013 w 2241767"/>
                <a:gd name="connsiteY543" fmla="*/ 600472 h 1847316"/>
                <a:gd name="connsiteX544" fmla="*/ 460190 w 2241767"/>
                <a:gd name="connsiteY544" fmla="*/ 601098 h 1847316"/>
                <a:gd name="connsiteX545" fmla="*/ 459040 w 2241767"/>
                <a:gd name="connsiteY545" fmla="*/ 602037 h 1847316"/>
                <a:gd name="connsiteX546" fmla="*/ 458555 w 2241767"/>
                <a:gd name="connsiteY546" fmla="*/ 603289 h 1847316"/>
                <a:gd name="connsiteX547" fmla="*/ 458281 w 2241767"/>
                <a:gd name="connsiteY547" fmla="*/ 605143 h 1847316"/>
                <a:gd name="connsiteX548" fmla="*/ 458218 w 2241767"/>
                <a:gd name="connsiteY548" fmla="*/ 607592 h 1847316"/>
                <a:gd name="connsiteX549" fmla="*/ 458680 w 2241767"/>
                <a:gd name="connsiteY549" fmla="*/ 611996 h 1847316"/>
                <a:gd name="connsiteX550" fmla="*/ 458328 w 2241767"/>
                <a:gd name="connsiteY550" fmla="*/ 612591 h 1847316"/>
                <a:gd name="connsiteX551" fmla="*/ 457639 w 2241767"/>
                <a:gd name="connsiteY551" fmla="*/ 612919 h 1847316"/>
                <a:gd name="connsiteX552" fmla="*/ 456622 w 2241767"/>
                <a:gd name="connsiteY552" fmla="*/ 612974 h 1847316"/>
                <a:gd name="connsiteX553" fmla="*/ 455707 w 2241767"/>
                <a:gd name="connsiteY553" fmla="*/ 614007 h 1847316"/>
                <a:gd name="connsiteX554" fmla="*/ 453563 w 2241767"/>
                <a:gd name="connsiteY554" fmla="*/ 619843 h 1847316"/>
                <a:gd name="connsiteX555" fmla="*/ 452804 w 2241767"/>
                <a:gd name="connsiteY555" fmla="*/ 620477 h 1847316"/>
                <a:gd name="connsiteX556" fmla="*/ 451905 w 2241767"/>
                <a:gd name="connsiteY556" fmla="*/ 619851 h 1847316"/>
                <a:gd name="connsiteX557" fmla="*/ 451107 w 2241767"/>
                <a:gd name="connsiteY557" fmla="*/ 619921 h 1847316"/>
                <a:gd name="connsiteX558" fmla="*/ 450410 w 2241767"/>
                <a:gd name="connsiteY558" fmla="*/ 620680 h 1847316"/>
                <a:gd name="connsiteX559" fmla="*/ 448885 w 2241767"/>
                <a:gd name="connsiteY559" fmla="*/ 621259 h 1847316"/>
                <a:gd name="connsiteX560" fmla="*/ 446530 w 2241767"/>
                <a:gd name="connsiteY560" fmla="*/ 621658 h 1847316"/>
                <a:gd name="connsiteX561" fmla="*/ 444512 w 2241767"/>
                <a:gd name="connsiteY561" fmla="*/ 621509 h 1847316"/>
                <a:gd name="connsiteX562" fmla="*/ 440967 w 2241767"/>
                <a:gd name="connsiteY562" fmla="*/ 620250 h 1847316"/>
                <a:gd name="connsiteX563" fmla="*/ 439520 w 2241767"/>
                <a:gd name="connsiteY563" fmla="*/ 619358 h 1847316"/>
                <a:gd name="connsiteX564" fmla="*/ 438394 w 2241767"/>
                <a:gd name="connsiteY564" fmla="*/ 617895 h 1847316"/>
                <a:gd name="connsiteX565" fmla="*/ 435209 w 2241767"/>
                <a:gd name="connsiteY565" fmla="*/ 619444 h 1847316"/>
                <a:gd name="connsiteX566" fmla="*/ 434372 w 2241767"/>
                <a:gd name="connsiteY566" fmla="*/ 618771 h 1847316"/>
                <a:gd name="connsiteX567" fmla="*/ 432393 w 2241767"/>
                <a:gd name="connsiteY567" fmla="*/ 614726 h 1847316"/>
                <a:gd name="connsiteX568" fmla="*/ 431963 w 2241767"/>
                <a:gd name="connsiteY568" fmla="*/ 614969 h 1847316"/>
                <a:gd name="connsiteX569" fmla="*/ 431579 w 2241767"/>
                <a:gd name="connsiteY569" fmla="*/ 619327 h 1847316"/>
                <a:gd name="connsiteX570" fmla="*/ 430977 w 2241767"/>
                <a:gd name="connsiteY570" fmla="*/ 620852 h 1847316"/>
                <a:gd name="connsiteX571" fmla="*/ 429013 w 2241767"/>
                <a:gd name="connsiteY571" fmla="*/ 623997 h 1847316"/>
                <a:gd name="connsiteX572" fmla="*/ 427941 w 2241767"/>
                <a:gd name="connsiteY572" fmla="*/ 629395 h 1847316"/>
                <a:gd name="connsiteX573" fmla="*/ 427613 w 2241767"/>
                <a:gd name="connsiteY573" fmla="*/ 629560 h 1847316"/>
                <a:gd name="connsiteX574" fmla="*/ 427245 w 2241767"/>
                <a:gd name="connsiteY574" fmla="*/ 628777 h 1847316"/>
                <a:gd name="connsiteX575" fmla="*/ 426033 w 2241767"/>
                <a:gd name="connsiteY575" fmla="*/ 623950 h 1847316"/>
                <a:gd name="connsiteX576" fmla="*/ 425391 w 2241767"/>
                <a:gd name="connsiteY576" fmla="*/ 622886 h 1847316"/>
                <a:gd name="connsiteX577" fmla="*/ 423615 w 2241767"/>
                <a:gd name="connsiteY577" fmla="*/ 625671 h 1847316"/>
                <a:gd name="connsiteX578" fmla="*/ 423420 w 2241767"/>
                <a:gd name="connsiteY578" fmla="*/ 626681 h 1847316"/>
                <a:gd name="connsiteX579" fmla="*/ 423889 w 2241767"/>
                <a:gd name="connsiteY579" fmla="*/ 630272 h 1847316"/>
                <a:gd name="connsiteX580" fmla="*/ 423474 w 2241767"/>
                <a:gd name="connsiteY580" fmla="*/ 630811 h 1847316"/>
                <a:gd name="connsiteX581" fmla="*/ 419883 w 2241767"/>
                <a:gd name="connsiteY581" fmla="*/ 628879 h 1847316"/>
                <a:gd name="connsiteX582" fmla="*/ 418999 w 2241767"/>
                <a:gd name="connsiteY582" fmla="*/ 628785 h 1847316"/>
                <a:gd name="connsiteX583" fmla="*/ 418765 w 2241767"/>
                <a:gd name="connsiteY583" fmla="*/ 629114 h 1847316"/>
                <a:gd name="connsiteX584" fmla="*/ 419993 w 2241767"/>
                <a:gd name="connsiteY584" fmla="*/ 631891 h 1847316"/>
                <a:gd name="connsiteX585" fmla="*/ 419852 w 2241767"/>
                <a:gd name="connsiteY585" fmla="*/ 632893 h 1847316"/>
                <a:gd name="connsiteX586" fmla="*/ 414767 w 2241767"/>
                <a:gd name="connsiteY586" fmla="*/ 638244 h 1847316"/>
                <a:gd name="connsiteX587" fmla="*/ 413445 w 2241767"/>
                <a:gd name="connsiteY587" fmla="*/ 638056 h 1847316"/>
                <a:gd name="connsiteX588" fmla="*/ 412615 w 2241767"/>
                <a:gd name="connsiteY588" fmla="*/ 637524 h 1847316"/>
                <a:gd name="connsiteX589" fmla="*/ 411700 w 2241767"/>
                <a:gd name="connsiteY589" fmla="*/ 637610 h 1847316"/>
                <a:gd name="connsiteX590" fmla="*/ 408469 w 2241767"/>
                <a:gd name="connsiteY590" fmla="*/ 639597 h 1847316"/>
                <a:gd name="connsiteX591" fmla="*/ 407577 w 2241767"/>
                <a:gd name="connsiteY591" fmla="*/ 639511 h 1847316"/>
                <a:gd name="connsiteX592" fmla="*/ 406357 w 2241767"/>
                <a:gd name="connsiteY592" fmla="*/ 638338 h 1847316"/>
                <a:gd name="connsiteX593" fmla="*/ 405793 w 2241767"/>
                <a:gd name="connsiteY593" fmla="*/ 638385 h 1847316"/>
                <a:gd name="connsiteX594" fmla="*/ 405488 w 2241767"/>
                <a:gd name="connsiteY594" fmla="*/ 639613 h 1847316"/>
                <a:gd name="connsiteX595" fmla="*/ 405449 w 2241767"/>
                <a:gd name="connsiteY595" fmla="*/ 642007 h 1847316"/>
                <a:gd name="connsiteX596" fmla="*/ 404252 w 2241767"/>
                <a:gd name="connsiteY596" fmla="*/ 644276 h 1847316"/>
                <a:gd name="connsiteX597" fmla="*/ 400403 w 2241767"/>
                <a:gd name="connsiteY597" fmla="*/ 647937 h 1847316"/>
                <a:gd name="connsiteX598" fmla="*/ 399386 w 2241767"/>
                <a:gd name="connsiteY598" fmla="*/ 649619 h 1847316"/>
                <a:gd name="connsiteX599" fmla="*/ 398611 w 2241767"/>
                <a:gd name="connsiteY599" fmla="*/ 651919 h 1847316"/>
                <a:gd name="connsiteX600" fmla="*/ 398032 w 2241767"/>
                <a:gd name="connsiteY600" fmla="*/ 652138 h 1847316"/>
                <a:gd name="connsiteX601" fmla="*/ 395771 w 2241767"/>
                <a:gd name="connsiteY601" fmla="*/ 650660 h 1847316"/>
                <a:gd name="connsiteX602" fmla="*/ 393158 w 2241767"/>
                <a:gd name="connsiteY602" fmla="*/ 649697 h 1847316"/>
                <a:gd name="connsiteX603" fmla="*/ 392799 w 2241767"/>
                <a:gd name="connsiteY603" fmla="*/ 650174 h 1847316"/>
                <a:gd name="connsiteX604" fmla="*/ 393597 w 2241767"/>
                <a:gd name="connsiteY604" fmla="*/ 651575 h 1847316"/>
                <a:gd name="connsiteX605" fmla="*/ 393432 w 2241767"/>
                <a:gd name="connsiteY605" fmla="*/ 652435 h 1847316"/>
                <a:gd name="connsiteX606" fmla="*/ 392298 w 2241767"/>
                <a:gd name="connsiteY606" fmla="*/ 652756 h 1847316"/>
                <a:gd name="connsiteX607" fmla="*/ 390866 w 2241767"/>
                <a:gd name="connsiteY607" fmla="*/ 652631 h 1847316"/>
                <a:gd name="connsiteX608" fmla="*/ 389129 w 2241767"/>
                <a:gd name="connsiteY608" fmla="*/ 652060 h 1847316"/>
                <a:gd name="connsiteX609" fmla="*/ 386696 w 2241767"/>
                <a:gd name="connsiteY609" fmla="*/ 652701 h 1847316"/>
                <a:gd name="connsiteX610" fmla="*/ 383575 w 2241767"/>
                <a:gd name="connsiteY610" fmla="*/ 654556 h 1847316"/>
                <a:gd name="connsiteX611" fmla="*/ 380970 w 2241767"/>
                <a:gd name="connsiteY611" fmla="*/ 654501 h 1847316"/>
                <a:gd name="connsiteX612" fmla="*/ 377332 w 2241767"/>
                <a:gd name="connsiteY612" fmla="*/ 651450 h 1847316"/>
                <a:gd name="connsiteX613" fmla="*/ 376330 w 2241767"/>
                <a:gd name="connsiteY613" fmla="*/ 651223 h 1847316"/>
                <a:gd name="connsiteX614" fmla="*/ 376010 w 2241767"/>
                <a:gd name="connsiteY614" fmla="*/ 650362 h 1847316"/>
                <a:gd name="connsiteX615" fmla="*/ 376721 w 2241767"/>
                <a:gd name="connsiteY615" fmla="*/ 647890 h 1847316"/>
                <a:gd name="connsiteX616" fmla="*/ 377754 w 2241767"/>
                <a:gd name="connsiteY616" fmla="*/ 646012 h 1847316"/>
                <a:gd name="connsiteX617" fmla="*/ 378513 w 2241767"/>
                <a:gd name="connsiteY617" fmla="*/ 645152 h 1847316"/>
                <a:gd name="connsiteX618" fmla="*/ 381963 w 2241767"/>
                <a:gd name="connsiteY618" fmla="*/ 642742 h 1847316"/>
                <a:gd name="connsiteX619" fmla="*/ 385914 w 2241767"/>
                <a:gd name="connsiteY619" fmla="*/ 641858 h 1847316"/>
                <a:gd name="connsiteX620" fmla="*/ 388394 w 2241767"/>
                <a:gd name="connsiteY620" fmla="*/ 640403 h 1847316"/>
                <a:gd name="connsiteX621" fmla="*/ 391414 w 2241767"/>
                <a:gd name="connsiteY621" fmla="*/ 637407 h 1847316"/>
                <a:gd name="connsiteX622" fmla="*/ 393010 w 2241767"/>
                <a:gd name="connsiteY622" fmla="*/ 635153 h 1847316"/>
                <a:gd name="connsiteX623" fmla="*/ 396147 w 2241767"/>
                <a:gd name="connsiteY623" fmla="*/ 629325 h 1847316"/>
                <a:gd name="connsiteX624" fmla="*/ 395912 w 2241767"/>
                <a:gd name="connsiteY624" fmla="*/ 628871 h 1847316"/>
                <a:gd name="connsiteX625" fmla="*/ 395208 w 2241767"/>
                <a:gd name="connsiteY625" fmla="*/ 628551 h 1847316"/>
                <a:gd name="connsiteX626" fmla="*/ 388308 w 2241767"/>
                <a:gd name="connsiteY626" fmla="*/ 634082 h 1847316"/>
                <a:gd name="connsiteX627" fmla="*/ 387291 w 2241767"/>
                <a:gd name="connsiteY627" fmla="*/ 634590 h 1847316"/>
                <a:gd name="connsiteX628" fmla="*/ 385922 w 2241767"/>
                <a:gd name="connsiteY628" fmla="*/ 634551 h 1847316"/>
                <a:gd name="connsiteX629" fmla="*/ 380406 w 2241767"/>
                <a:gd name="connsiteY629" fmla="*/ 632431 h 1847316"/>
                <a:gd name="connsiteX630" fmla="*/ 379241 w 2241767"/>
                <a:gd name="connsiteY630" fmla="*/ 631523 h 1847316"/>
                <a:gd name="connsiteX631" fmla="*/ 378443 w 2241767"/>
                <a:gd name="connsiteY631" fmla="*/ 628863 h 1847316"/>
                <a:gd name="connsiteX632" fmla="*/ 379976 w 2241767"/>
                <a:gd name="connsiteY632" fmla="*/ 622792 h 1847316"/>
                <a:gd name="connsiteX633" fmla="*/ 381048 w 2241767"/>
                <a:gd name="connsiteY633" fmla="*/ 619851 h 1847316"/>
                <a:gd name="connsiteX634" fmla="*/ 383739 w 2241767"/>
                <a:gd name="connsiteY634" fmla="*/ 615298 h 1847316"/>
                <a:gd name="connsiteX635" fmla="*/ 387260 w 2241767"/>
                <a:gd name="connsiteY635" fmla="*/ 610424 h 1847316"/>
                <a:gd name="connsiteX636" fmla="*/ 388480 w 2241767"/>
                <a:gd name="connsiteY636" fmla="*/ 607255 h 1847316"/>
                <a:gd name="connsiteX637" fmla="*/ 390311 w 2241767"/>
                <a:gd name="connsiteY637" fmla="*/ 598743 h 1847316"/>
                <a:gd name="connsiteX638" fmla="*/ 390201 w 2241767"/>
                <a:gd name="connsiteY638" fmla="*/ 594863 h 1847316"/>
                <a:gd name="connsiteX639" fmla="*/ 389380 w 2241767"/>
                <a:gd name="connsiteY639" fmla="*/ 590122 h 1847316"/>
                <a:gd name="connsiteX640" fmla="*/ 389348 w 2241767"/>
                <a:gd name="connsiteY640" fmla="*/ 587298 h 1847316"/>
                <a:gd name="connsiteX641" fmla="*/ 390115 w 2241767"/>
                <a:gd name="connsiteY641" fmla="*/ 586406 h 1847316"/>
                <a:gd name="connsiteX642" fmla="*/ 398197 w 2241767"/>
                <a:gd name="connsiteY642" fmla="*/ 581993 h 1847316"/>
                <a:gd name="connsiteX643" fmla="*/ 402022 w 2241767"/>
                <a:gd name="connsiteY643" fmla="*/ 578676 h 1847316"/>
                <a:gd name="connsiteX644" fmla="*/ 409447 w 2241767"/>
                <a:gd name="connsiteY644" fmla="*/ 573763 h 1847316"/>
                <a:gd name="connsiteX645" fmla="*/ 411465 w 2241767"/>
                <a:gd name="connsiteY645" fmla="*/ 573802 h 1847316"/>
                <a:gd name="connsiteX646" fmla="*/ 412952 w 2241767"/>
                <a:gd name="connsiteY646" fmla="*/ 575492 h 1847316"/>
                <a:gd name="connsiteX647" fmla="*/ 414681 w 2241767"/>
                <a:gd name="connsiteY647" fmla="*/ 576845 h 1847316"/>
                <a:gd name="connsiteX648" fmla="*/ 416652 w 2241767"/>
                <a:gd name="connsiteY648" fmla="*/ 577855 h 1847316"/>
                <a:gd name="connsiteX649" fmla="*/ 419187 w 2241767"/>
                <a:gd name="connsiteY649" fmla="*/ 577753 h 1847316"/>
                <a:gd name="connsiteX650" fmla="*/ 422285 w 2241767"/>
                <a:gd name="connsiteY650" fmla="*/ 576525 h 1847316"/>
                <a:gd name="connsiteX651" fmla="*/ 427198 w 2241767"/>
                <a:gd name="connsiteY651" fmla="*/ 576994 h 1847316"/>
                <a:gd name="connsiteX652" fmla="*/ 437290 w 2241767"/>
                <a:gd name="connsiteY652" fmla="*/ 580225 h 1847316"/>
                <a:gd name="connsiteX653" fmla="*/ 439434 w 2241767"/>
                <a:gd name="connsiteY653" fmla="*/ 580405 h 1847316"/>
                <a:gd name="connsiteX654" fmla="*/ 439520 w 2241767"/>
                <a:gd name="connsiteY654" fmla="*/ 579998 h 1847316"/>
                <a:gd name="connsiteX655" fmla="*/ 437963 w 2241767"/>
                <a:gd name="connsiteY655" fmla="*/ 577737 h 1847316"/>
                <a:gd name="connsiteX656" fmla="*/ 431008 w 2241767"/>
                <a:gd name="connsiteY656" fmla="*/ 576423 h 1847316"/>
                <a:gd name="connsiteX657" fmla="*/ 428074 w 2241767"/>
                <a:gd name="connsiteY657" fmla="*/ 575109 h 1847316"/>
                <a:gd name="connsiteX658" fmla="*/ 419836 w 2241767"/>
                <a:gd name="connsiteY658" fmla="*/ 569311 h 1847316"/>
                <a:gd name="connsiteX659" fmla="*/ 417959 w 2241767"/>
                <a:gd name="connsiteY659" fmla="*/ 567066 h 1847316"/>
                <a:gd name="connsiteX660" fmla="*/ 418718 w 2241767"/>
                <a:gd name="connsiteY660" fmla="*/ 566018 h 1847316"/>
                <a:gd name="connsiteX661" fmla="*/ 420736 w 2241767"/>
                <a:gd name="connsiteY661" fmla="*/ 565149 h 1847316"/>
                <a:gd name="connsiteX662" fmla="*/ 421425 w 2241767"/>
                <a:gd name="connsiteY662" fmla="*/ 564312 h 1847316"/>
                <a:gd name="connsiteX663" fmla="*/ 421714 w 2241767"/>
                <a:gd name="connsiteY663" fmla="*/ 562849 h 1847316"/>
                <a:gd name="connsiteX664" fmla="*/ 422872 w 2241767"/>
                <a:gd name="connsiteY664" fmla="*/ 560854 h 1847316"/>
                <a:gd name="connsiteX665" fmla="*/ 424898 w 2241767"/>
                <a:gd name="connsiteY665" fmla="*/ 558304 h 1847316"/>
                <a:gd name="connsiteX666" fmla="*/ 427996 w 2241767"/>
                <a:gd name="connsiteY666" fmla="*/ 555840 h 1847316"/>
                <a:gd name="connsiteX667" fmla="*/ 433856 w 2241767"/>
                <a:gd name="connsiteY667" fmla="*/ 552162 h 1847316"/>
                <a:gd name="connsiteX668" fmla="*/ 431564 w 2241767"/>
                <a:gd name="connsiteY668" fmla="*/ 552006 h 1847316"/>
                <a:gd name="connsiteX669" fmla="*/ 427347 w 2241767"/>
                <a:gd name="connsiteY669" fmla="*/ 552687 h 1847316"/>
                <a:gd name="connsiteX670" fmla="*/ 425813 w 2241767"/>
                <a:gd name="connsiteY670" fmla="*/ 553383 h 1847316"/>
                <a:gd name="connsiteX671" fmla="*/ 422997 w 2241767"/>
                <a:gd name="connsiteY671" fmla="*/ 556012 h 1847316"/>
                <a:gd name="connsiteX672" fmla="*/ 421902 w 2241767"/>
                <a:gd name="connsiteY672" fmla="*/ 557858 h 1847316"/>
                <a:gd name="connsiteX673" fmla="*/ 420329 w 2241767"/>
                <a:gd name="connsiteY673" fmla="*/ 561457 h 1847316"/>
                <a:gd name="connsiteX674" fmla="*/ 419656 w 2241767"/>
                <a:gd name="connsiteY674" fmla="*/ 562137 h 1847316"/>
                <a:gd name="connsiteX675" fmla="*/ 416730 w 2241767"/>
                <a:gd name="connsiteY675" fmla="*/ 562654 h 1847316"/>
                <a:gd name="connsiteX676" fmla="*/ 408758 w 2241767"/>
                <a:gd name="connsiteY676" fmla="*/ 563014 h 1847316"/>
                <a:gd name="connsiteX677" fmla="*/ 407413 w 2241767"/>
                <a:gd name="connsiteY677" fmla="*/ 561175 h 1847316"/>
                <a:gd name="connsiteX678" fmla="*/ 406670 w 2241767"/>
                <a:gd name="connsiteY678" fmla="*/ 560878 h 1847316"/>
                <a:gd name="connsiteX679" fmla="*/ 405684 w 2241767"/>
                <a:gd name="connsiteY679" fmla="*/ 561136 h 1847316"/>
                <a:gd name="connsiteX680" fmla="*/ 398361 w 2241767"/>
                <a:gd name="connsiteY680" fmla="*/ 565830 h 1847316"/>
                <a:gd name="connsiteX681" fmla="*/ 395740 w 2241767"/>
                <a:gd name="connsiteY681" fmla="*/ 568216 h 1847316"/>
                <a:gd name="connsiteX682" fmla="*/ 393870 w 2241767"/>
                <a:gd name="connsiteY682" fmla="*/ 570939 h 1847316"/>
                <a:gd name="connsiteX683" fmla="*/ 390976 w 2241767"/>
                <a:gd name="connsiteY683" fmla="*/ 572926 h 1847316"/>
                <a:gd name="connsiteX684" fmla="*/ 387064 w 2241767"/>
                <a:gd name="connsiteY684" fmla="*/ 574185 h 1847316"/>
                <a:gd name="connsiteX685" fmla="*/ 384138 w 2241767"/>
                <a:gd name="connsiteY685" fmla="*/ 575742 h 1847316"/>
                <a:gd name="connsiteX686" fmla="*/ 381056 w 2241767"/>
                <a:gd name="connsiteY686" fmla="*/ 578848 h 1847316"/>
                <a:gd name="connsiteX687" fmla="*/ 380007 w 2241767"/>
                <a:gd name="connsiteY687" fmla="*/ 581227 h 1847316"/>
                <a:gd name="connsiteX688" fmla="*/ 379945 w 2241767"/>
                <a:gd name="connsiteY688" fmla="*/ 582345 h 1847316"/>
                <a:gd name="connsiteX689" fmla="*/ 380696 w 2241767"/>
                <a:gd name="connsiteY689" fmla="*/ 585858 h 1847316"/>
                <a:gd name="connsiteX690" fmla="*/ 379929 w 2241767"/>
                <a:gd name="connsiteY690" fmla="*/ 586515 h 1847316"/>
                <a:gd name="connsiteX691" fmla="*/ 378153 w 2241767"/>
                <a:gd name="connsiteY691" fmla="*/ 586789 h 1847316"/>
                <a:gd name="connsiteX692" fmla="*/ 375298 w 2241767"/>
                <a:gd name="connsiteY692" fmla="*/ 589113 h 1847316"/>
                <a:gd name="connsiteX693" fmla="*/ 369266 w 2241767"/>
                <a:gd name="connsiteY693" fmla="*/ 595997 h 1847316"/>
                <a:gd name="connsiteX694" fmla="*/ 368476 w 2241767"/>
                <a:gd name="connsiteY694" fmla="*/ 598485 h 1847316"/>
                <a:gd name="connsiteX695" fmla="*/ 368507 w 2241767"/>
                <a:gd name="connsiteY695" fmla="*/ 599338 h 1847316"/>
                <a:gd name="connsiteX696" fmla="*/ 369485 w 2241767"/>
                <a:gd name="connsiteY696" fmla="*/ 601278 h 1847316"/>
                <a:gd name="connsiteX697" fmla="*/ 368804 w 2241767"/>
                <a:gd name="connsiteY697" fmla="*/ 602538 h 1847316"/>
                <a:gd name="connsiteX698" fmla="*/ 367106 w 2241767"/>
                <a:gd name="connsiteY698" fmla="*/ 604525 h 1847316"/>
                <a:gd name="connsiteX699" fmla="*/ 363328 w 2241767"/>
                <a:gd name="connsiteY699" fmla="*/ 607662 h 1847316"/>
                <a:gd name="connsiteX700" fmla="*/ 360848 w 2241767"/>
                <a:gd name="connsiteY700" fmla="*/ 608851 h 1847316"/>
                <a:gd name="connsiteX701" fmla="*/ 359236 w 2241767"/>
                <a:gd name="connsiteY701" fmla="*/ 608914 h 1847316"/>
                <a:gd name="connsiteX702" fmla="*/ 357687 w 2241767"/>
                <a:gd name="connsiteY702" fmla="*/ 608468 h 1847316"/>
                <a:gd name="connsiteX703" fmla="*/ 354933 w 2241767"/>
                <a:gd name="connsiteY703" fmla="*/ 606449 h 1847316"/>
                <a:gd name="connsiteX704" fmla="*/ 352704 w 2241767"/>
                <a:gd name="connsiteY704" fmla="*/ 606324 h 1847316"/>
                <a:gd name="connsiteX705" fmla="*/ 352563 w 2241767"/>
                <a:gd name="connsiteY705" fmla="*/ 606606 h 1847316"/>
                <a:gd name="connsiteX706" fmla="*/ 355598 w 2241767"/>
                <a:gd name="connsiteY706" fmla="*/ 608765 h 1847316"/>
                <a:gd name="connsiteX707" fmla="*/ 358688 w 2241767"/>
                <a:gd name="connsiteY707" fmla="*/ 611535 h 1847316"/>
                <a:gd name="connsiteX708" fmla="*/ 360613 w 2241767"/>
                <a:gd name="connsiteY708" fmla="*/ 613835 h 1847316"/>
                <a:gd name="connsiteX709" fmla="*/ 361372 w 2241767"/>
                <a:gd name="connsiteY709" fmla="*/ 615657 h 1847316"/>
                <a:gd name="connsiteX710" fmla="*/ 361403 w 2241767"/>
                <a:gd name="connsiteY710" fmla="*/ 617535 h 1847316"/>
                <a:gd name="connsiteX711" fmla="*/ 360707 w 2241767"/>
                <a:gd name="connsiteY711" fmla="*/ 619460 h 1847316"/>
                <a:gd name="connsiteX712" fmla="*/ 358524 w 2241767"/>
                <a:gd name="connsiteY712" fmla="*/ 622800 h 1847316"/>
                <a:gd name="connsiteX713" fmla="*/ 356388 w 2241767"/>
                <a:gd name="connsiteY713" fmla="*/ 623794 h 1847316"/>
                <a:gd name="connsiteX714" fmla="*/ 350920 w 2241767"/>
                <a:gd name="connsiteY714" fmla="*/ 624795 h 1847316"/>
                <a:gd name="connsiteX715" fmla="*/ 349159 w 2241767"/>
                <a:gd name="connsiteY715" fmla="*/ 625593 h 1847316"/>
                <a:gd name="connsiteX716" fmla="*/ 348612 w 2241767"/>
                <a:gd name="connsiteY716" fmla="*/ 626211 h 1847316"/>
                <a:gd name="connsiteX717" fmla="*/ 352367 w 2241767"/>
                <a:gd name="connsiteY717" fmla="*/ 627620 h 1847316"/>
                <a:gd name="connsiteX718" fmla="*/ 352704 w 2241767"/>
                <a:gd name="connsiteY718" fmla="*/ 628339 h 1847316"/>
                <a:gd name="connsiteX719" fmla="*/ 352187 w 2241767"/>
                <a:gd name="connsiteY719" fmla="*/ 631124 h 1847316"/>
                <a:gd name="connsiteX720" fmla="*/ 351194 w 2241767"/>
                <a:gd name="connsiteY720" fmla="*/ 632032 h 1847316"/>
                <a:gd name="connsiteX721" fmla="*/ 348064 w 2241767"/>
                <a:gd name="connsiteY721" fmla="*/ 633691 h 1847316"/>
                <a:gd name="connsiteX722" fmla="*/ 345263 w 2241767"/>
                <a:gd name="connsiteY722" fmla="*/ 634176 h 1847316"/>
                <a:gd name="connsiteX723" fmla="*/ 344833 w 2241767"/>
                <a:gd name="connsiteY723" fmla="*/ 633855 h 1847316"/>
                <a:gd name="connsiteX724" fmla="*/ 345357 w 2241767"/>
                <a:gd name="connsiteY724" fmla="*/ 631672 h 1847316"/>
                <a:gd name="connsiteX725" fmla="*/ 345209 w 2241767"/>
                <a:gd name="connsiteY725" fmla="*/ 631132 h 1847316"/>
                <a:gd name="connsiteX726" fmla="*/ 344152 w 2241767"/>
                <a:gd name="connsiteY726" fmla="*/ 630686 h 1847316"/>
                <a:gd name="connsiteX727" fmla="*/ 342658 w 2241767"/>
                <a:gd name="connsiteY727" fmla="*/ 631516 h 1847316"/>
                <a:gd name="connsiteX728" fmla="*/ 338926 w 2241767"/>
                <a:gd name="connsiteY728" fmla="*/ 634731 h 1847316"/>
                <a:gd name="connsiteX729" fmla="*/ 338527 w 2241767"/>
                <a:gd name="connsiteY729" fmla="*/ 635255 h 1847316"/>
                <a:gd name="connsiteX730" fmla="*/ 339873 w 2241767"/>
                <a:gd name="connsiteY730" fmla="*/ 636116 h 1847316"/>
                <a:gd name="connsiteX731" fmla="*/ 339591 w 2241767"/>
                <a:gd name="connsiteY731" fmla="*/ 636828 h 1847316"/>
                <a:gd name="connsiteX732" fmla="*/ 337573 w 2241767"/>
                <a:gd name="connsiteY732" fmla="*/ 639128 h 1847316"/>
                <a:gd name="connsiteX733" fmla="*/ 336736 w 2241767"/>
                <a:gd name="connsiteY733" fmla="*/ 640661 h 1847316"/>
                <a:gd name="connsiteX734" fmla="*/ 335382 w 2241767"/>
                <a:gd name="connsiteY734" fmla="*/ 642218 h 1847316"/>
                <a:gd name="connsiteX735" fmla="*/ 329358 w 2241767"/>
                <a:gd name="connsiteY735" fmla="*/ 646975 h 1847316"/>
                <a:gd name="connsiteX736" fmla="*/ 329820 w 2241767"/>
                <a:gd name="connsiteY736" fmla="*/ 648133 h 1847316"/>
                <a:gd name="connsiteX737" fmla="*/ 328255 w 2241767"/>
                <a:gd name="connsiteY737" fmla="*/ 652255 h 1847316"/>
                <a:gd name="connsiteX738" fmla="*/ 327379 w 2241767"/>
                <a:gd name="connsiteY738" fmla="*/ 655893 h 1847316"/>
                <a:gd name="connsiteX739" fmla="*/ 328443 w 2241767"/>
                <a:gd name="connsiteY739" fmla="*/ 657419 h 1847316"/>
                <a:gd name="connsiteX740" fmla="*/ 333497 w 2241767"/>
                <a:gd name="connsiteY740" fmla="*/ 659203 h 1847316"/>
                <a:gd name="connsiteX741" fmla="*/ 335946 w 2241767"/>
                <a:gd name="connsiteY741" fmla="*/ 659633 h 1847316"/>
                <a:gd name="connsiteX742" fmla="*/ 338833 w 2241767"/>
                <a:gd name="connsiteY742" fmla="*/ 660877 h 1847316"/>
                <a:gd name="connsiteX743" fmla="*/ 344059 w 2241767"/>
                <a:gd name="connsiteY743" fmla="*/ 664225 h 1847316"/>
                <a:gd name="connsiteX744" fmla="*/ 345803 w 2241767"/>
                <a:gd name="connsiteY744" fmla="*/ 666408 h 1847316"/>
                <a:gd name="connsiteX745" fmla="*/ 346061 w 2241767"/>
                <a:gd name="connsiteY745" fmla="*/ 667433 h 1847316"/>
                <a:gd name="connsiteX746" fmla="*/ 345897 w 2241767"/>
                <a:gd name="connsiteY746" fmla="*/ 668552 h 1847316"/>
                <a:gd name="connsiteX747" fmla="*/ 345271 w 2241767"/>
                <a:gd name="connsiteY747" fmla="*/ 670062 h 1847316"/>
                <a:gd name="connsiteX748" fmla="*/ 343636 w 2241767"/>
                <a:gd name="connsiteY748" fmla="*/ 672909 h 1847316"/>
                <a:gd name="connsiteX749" fmla="*/ 339685 w 2241767"/>
                <a:gd name="connsiteY749" fmla="*/ 677134 h 1847316"/>
                <a:gd name="connsiteX750" fmla="*/ 337902 w 2241767"/>
                <a:gd name="connsiteY750" fmla="*/ 678331 h 1847316"/>
                <a:gd name="connsiteX751" fmla="*/ 335202 w 2241767"/>
                <a:gd name="connsiteY751" fmla="*/ 679270 h 1847316"/>
                <a:gd name="connsiteX752" fmla="*/ 334318 w 2241767"/>
                <a:gd name="connsiteY752" fmla="*/ 679950 h 1847316"/>
                <a:gd name="connsiteX753" fmla="*/ 330853 w 2241767"/>
                <a:gd name="connsiteY753" fmla="*/ 683933 h 1847316"/>
                <a:gd name="connsiteX754" fmla="*/ 329914 w 2241767"/>
                <a:gd name="connsiteY754" fmla="*/ 686076 h 1847316"/>
                <a:gd name="connsiteX755" fmla="*/ 330062 w 2241767"/>
                <a:gd name="connsiteY755" fmla="*/ 687946 h 1847316"/>
                <a:gd name="connsiteX756" fmla="*/ 329397 w 2241767"/>
                <a:gd name="connsiteY756" fmla="*/ 689253 h 1847316"/>
                <a:gd name="connsiteX757" fmla="*/ 324938 w 2241767"/>
                <a:gd name="connsiteY757" fmla="*/ 691819 h 1847316"/>
                <a:gd name="connsiteX758" fmla="*/ 325095 w 2241767"/>
                <a:gd name="connsiteY758" fmla="*/ 692272 h 1847316"/>
                <a:gd name="connsiteX759" fmla="*/ 326714 w 2241767"/>
                <a:gd name="connsiteY759" fmla="*/ 692468 h 1847316"/>
                <a:gd name="connsiteX760" fmla="*/ 326119 w 2241767"/>
                <a:gd name="connsiteY760" fmla="*/ 694729 h 1847316"/>
                <a:gd name="connsiteX761" fmla="*/ 325853 w 2241767"/>
                <a:gd name="connsiteY761" fmla="*/ 697858 h 1847316"/>
                <a:gd name="connsiteX762" fmla="*/ 325079 w 2241767"/>
                <a:gd name="connsiteY762" fmla="*/ 698382 h 1847316"/>
                <a:gd name="connsiteX763" fmla="*/ 322294 w 2241767"/>
                <a:gd name="connsiteY763" fmla="*/ 698359 h 1847316"/>
                <a:gd name="connsiteX764" fmla="*/ 318750 w 2241767"/>
                <a:gd name="connsiteY764" fmla="*/ 699572 h 1847316"/>
                <a:gd name="connsiteX765" fmla="*/ 318499 w 2241767"/>
                <a:gd name="connsiteY765" fmla="*/ 699916 h 1847316"/>
                <a:gd name="connsiteX766" fmla="*/ 318437 w 2241767"/>
                <a:gd name="connsiteY766" fmla="*/ 702161 h 1847316"/>
                <a:gd name="connsiteX767" fmla="*/ 309174 w 2241767"/>
                <a:gd name="connsiteY767" fmla="*/ 703804 h 1847316"/>
                <a:gd name="connsiteX768" fmla="*/ 307148 w 2241767"/>
                <a:gd name="connsiteY768" fmla="*/ 708044 h 1847316"/>
                <a:gd name="connsiteX769" fmla="*/ 306091 w 2241767"/>
                <a:gd name="connsiteY769" fmla="*/ 709343 h 1847316"/>
                <a:gd name="connsiteX770" fmla="*/ 302461 w 2241767"/>
                <a:gd name="connsiteY770" fmla="*/ 712418 h 1847316"/>
                <a:gd name="connsiteX771" fmla="*/ 300240 w 2241767"/>
                <a:gd name="connsiteY771" fmla="*/ 713654 h 1847316"/>
                <a:gd name="connsiteX772" fmla="*/ 297697 w 2241767"/>
                <a:gd name="connsiteY772" fmla="*/ 714405 h 1847316"/>
                <a:gd name="connsiteX773" fmla="*/ 296367 w 2241767"/>
                <a:gd name="connsiteY773" fmla="*/ 715445 h 1847316"/>
                <a:gd name="connsiteX774" fmla="*/ 296242 w 2241767"/>
                <a:gd name="connsiteY774" fmla="*/ 716775 h 1847316"/>
                <a:gd name="connsiteX775" fmla="*/ 295522 w 2241767"/>
                <a:gd name="connsiteY775" fmla="*/ 717925 h 1847316"/>
                <a:gd name="connsiteX776" fmla="*/ 293324 w 2241767"/>
                <a:gd name="connsiteY776" fmla="*/ 719827 h 1847316"/>
                <a:gd name="connsiteX777" fmla="*/ 292244 w 2241767"/>
                <a:gd name="connsiteY777" fmla="*/ 722213 h 1847316"/>
                <a:gd name="connsiteX778" fmla="*/ 291462 w 2241767"/>
                <a:gd name="connsiteY778" fmla="*/ 722588 h 1847316"/>
                <a:gd name="connsiteX779" fmla="*/ 287370 w 2241767"/>
                <a:gd name="connsiteY779" fmla="*/ 723159 h 1847316"/>
                <a:gd name="connsiteX780" fmla="*/ 286556 w 2241767"/>
                <a:gd name="connsiteY780" fmla="*/ 723918 h 1847316"/>
                <a:gd name="connsiteX781" fmla="*/ 286157 w 2241767"/>
                <a:gd name="connsiteY781" fmla="*/ 727134 h 1847316"/>
                <a:gd name="connsiteX782" fmla="*/ 285399 w 2241767"/>
                <a:gd name="connsiteY782" fmla="*/ 727235 h 1847316"/>
                <a:gd name="connsiteX783" fmla="*/ 283943 w 2241767"/>
                <a:gd name="connsiteY783" fmla="*/ 726484 h 1847316"/>
                <a:gd name="connsiteX784" fmla="*/ 282050 w 2241767"/>
                <a:gd name="connsiteY784" fmla="*/ 727063 h 1847316"/>
                <a:gd name="connsiteX785" fmla="*/ 277794 w 2241767"/>
                <a:gd name="connsiteY785" fmla="*/ 730693 h 1847316"/>
                <a:gd name="connsiteX786" fmla="*/ 276863 w 2241767"/>
                <a:gd name="connsiteY786" fmla="*/ 732000 h 1847316"/>
                <a:gd name="connsiteX787" fmla="*/ 276965 w 2241767"/>
                <a:gd name="connsiteY787" fmla="*/ 732696 h 1847316"/>
                <a:gd name="connsiteX788" fmla="*/ 277622 w 2241767"/>
                <a:gd name="connsiteY788" fmla="*/ 733384 h 1847316"/>
                <a:gd name="connsiteX789" fmla="*/ 278631 w 2241767"/>
                <a:gd name="connsiteY789" fmla="*/ 735536 h 1847316"/>
                <a:gd name="connsiteX790" fmla="*/ 278569 w 2241767"/>
                <a:gd name="connsiteY790" fmla="*/ 736983 h 1847316"/>
                <a:gd name="connsiteX791" fmla="*/ 276934 w 2241767"/>
                <a:gd name="connsiteY791" fmla="*/ 741012 h 1847316"/>
                <a:gd name="connsiteX792" fmla="*/ 276355 w 2241767"/>
                <a:gd name="connsiteY792" fmla="*/ 741638 h 1847316"/>
                <a:gd name="connsiteX793" fmla="*/ 274367 w 2241767"/>
                <a:gd name="connsiteY793" fmla="*/ 742632 h 1847316"/>
                <a:gd name="connsiteX794" fmla="*/ 273554 w 2241767"/>
                <a:gd name="connsiteY794" fmla="*/ 744854 h 1847316"/>
                <a:gd name="connsiteX795" fmla="*/ 271723 w 2241767"/>
                <a:gd name="connsiteY795" fmla="*/ 744611 h 1847316"/>
                <a:gd name="connsiteX796" fmla="*/ 270245 w 2241767"/>
                <a:gd name="connsiteY796" fmla="*/ 745034 h 1847316"/>
                <a:gd name="connsiteX797" fmla="*/ 269274 w 2241767"/>
                <a:gd name="connsiteY797" fmla="*/ 746512 h 1847316"/>
                <a:gd name="connsiteX798" fmla="*/ 268226 w 2241767"/>
                <a:gd name="connsiteY798" fmla="*/ 747365 h 1847316"/>
                <a:gd name="connsiteX799" fmla="*/ 267092 w 2241767"/>
                <a:gd name="connsiteY799" fmla="*/ 747584 h 1847316"/>
                <a:gd name="connsiteX800" fmla="*/ 265660 w 2241767"/>
                <a:gd name="connsiteY800" fmla="*/ 748758 h 1847316"/>
                <a:gd name="connsiteX801" fmla="*/ 263947 w 2241767"/>
                <a:gd name="connsiteY801" fmla="*/ 750870 h 1847316"/>
                <a:gd name="connsiteX802" fmla="*/ 262351 w 2241767"/>
                <a:gd name="connsiteY802" fmla="*/ 752216 h 1847316"/>
                <a:gd name="connsiteX803" fmla="*/ 260888 w 2241767"/>
                <a:gd name="connsiteY803" fmla="*/ 752795 h 1847316"/>
                <a:gd name="connsiteX804" fmla="*/ 259464 w 2241767"/>
                <a:gd name="connsiteY804" fmla="*/ 752943 h 1847316"/>
                <a:gd name="connsiteX805" fmla="*/ 258079 w 2241767"/>
                <a:gd name="connsiteY805" fmla="*/ 752646 h 1847316"/>
                <a:gd name="connsiteX806" fmla="*/ 256835 w 2241767"/>
                <a:gd name="connsiteY806" fmla="*/ 752888 h 1847316"/>
                <a:gd name="connsiteX807" fmla="*/ 255732 w 2241767"/>
                <a:gd name="connsiteY807" fmla="*/ 753671 h 1847316"/>
                <a:gd name="connsiteX808" fmla="*/ 254652 w 2241767"/>
                <a:gd name="connsiteY808" fmla="*/ 754891 h 1847316"/>
                <a:gd name="connsiteX809" fmla="*/ 253792 w 2241767"/>
                <a:gd name="connsiteY809" fmla="*/ 758349 h 1847316"/>
                <a:gd name="connsiteX810" fmla="*/ 252704 w 2241767"/>
                <a:gd name="connsiteY810" fmla="*/ 759890 h 1847316"/>
                <a:gd name="connsiteX811" fmla="*/ 252016 w 2241767"/>
                <a:gd name="connsiteY811" fmla="*/ 760156 h 1847316"/>
                <a:gd name="connsiteX812" fmla="*/ 250608 w 2241767"/>
                <a:gd name="connsiteY812" fmla="*/ 759929 h 1847316"/>
                <a:gd name="connsiteX813" fmla="*/ 248480 w 2241767"/>
                <a:gd name="connsiteY813" fmla="*/ 759202 h 1847316"/>
                <a:gd name="connsiteX814" fmla="*/ 246320 w 2241767"/>
                <a:gd name="connsiteY814" fmla="*/ 759460 h 1847316"/>
                <a:gd name="connsiteX815" fmla="*/ 242831 w 2241767"/>
                <a:gd name="connsiteY815" fmla="*/ 761580 h 1847316"/>
                <a:gd name="connsiteX816" fmla="*/ 241720 w 2241767"/>
                <a:gd name="connsiteY816" fmla="*/ 763176 h 1847316"/>
                <a:gd name="connsiteX817" fmla="*/ 243919 w 2241767"/>
                <a:gd name="connsiteY817" fmla="*/ 763528 h 1847316"/>
                <a:gd name="connsiteX818" fmla="*/ 245006 w 2241767"/>
                <a:gd name="connsiteY818" fmla="*/ 763982 h 1847316"/>
                <a:gd name="connsiteX819" fmla="*/ 244983 w 2241767"/>
                <a:gd name="connsiteY819" fmla="*/ 764428 h 1847316"/>
                <a:gd name="connsiteX820" fmla="*/ 243840 w 2241767"/>
                <a:gd name="connsiteY820" fmla="*/ 764858 h 1847316"/>
                <a:gd name="connsiteX821" fmla="*/ 241885 w 2241767"/>
                <a:gd name="connsiteY821" fmla="*/ 764827 h 1847316"/>
                <a:gd name="connsiteX822" fmla="*/ 240711 w 2241767"/>
                <a:gd name="connsiteY822" fmla="*/ 765195 h 1847316"/>
                <a:gd name="connsiteX823" fmla="*/ 239287 w 2241767"/>
                <a:gd name="connsiteY823" fmla="*/ 766102 h 1847316"/>
                <a:gd name="connsiteX824" fmla="*/ 235704 w 2241767"/>
                <a:gd name="connsiteY824" fmla="*/ 767080 h 1847316"/>
                <a:gd name="connsiteX825" fmla="*/ 234343 w 2241767"/>
                <a:gd name="connsiteY825" fmla="*/ 767776 h 1847316"/>
                <a:gd name="connsiteX826" fmla="*/ 231644 w 2241767"/>
                <a:gd name="connsiteY826" fmla="*/ 771751 h 1847316"/>
                <a:gd name="connsiteX827" fmla="*/ 231315 w 2241767"/>
                <a:gd name="connsiteY827" fmla="*/ 772650 h 1847316"/>
                <a:gd name="connsiteX828" fmla="*/ 231659 w 2241767"/>
                <a:gd name="connsiteY828" fmla="*/ 772846 h 1847316"/>
                <a:gd name="connsiteX829" fmla="*/ 233177 w 2241767"/>
                <a:gd name="connsiteY829" fmla="*/ 772431 h 1847316"/>
                <a:gd name="connsiteX830" fmla="*/ 234961 w 2241767"/>
                <a:gd name="connsiteY830" fmla="*/ 773088 h 1847316"/>
                <a:gd name="connsiteX831" fmla="*/ 235884 w 2241767"/>
                <a:gd name="connsiteY831" fmla="*/ 773926 h 1847316"/>
                <a:gd name="connsiteX832" fmla="*/ 236479 w 2241767"/>
                <a:gd name="connsiteY832" fmla="*/ 774958 h 1847316"/>
                <a:gd name="connsiteX833" fmla="*/ 237042 w 2241767"/>
                <a:gd name="connsiteY833" fmla="*/ 776946 h 1847316"/>
                <a:gd name="connsiteX834" fmla="*/ 237386 w 2241767"/>
                <a:gd name="connsiteY834" fmla="*/ 777243 h 1847316"/>
                <a:gd name="connsiteX835" fmla="*/ 233959 w 2241767"/>
                <a:gd name="connsiteY835" fmla="*/ 780575 h 1847316"/>
                <a:gd name="connsiteX836" fmla="*/ 232989 w 2241767"/>
                <a:gd name="connsiteY836" fmla="*/ 781992 h 1847316"/>
                <a:gd name="connsiteX837" fmla="*/ 232363 w 2241767"/>
                <a:gd name="connsiteY837" fmla="*/ 782516 h 1847316"/>
                <a:gd name="connsiteX838" fmla="*/ 231949 w 2241767"/>
                <a:gd name="connsiteY838" fmla="*/ 782109 h 1847316"/>
                <a:gd name="connsiteX839" fmla="*/ 231526 w 2241767"/>
                <a:gd name="connsiteY839" fmla="*/ 778401 h 1847316"/>
                <a:gd name="connsiteX840" fmla="*/ 231268 w 2241767"/>
                <a:gd name="connsiteY840" fmla="*/ 777767 h 1847316"/>
                <a:gd name="connsiteX841" fmla="*/ 230455 w 2241767"/>
                <a:gd name="connsiteY841" fmla="*/ 777704 h 1847316"/>
                <a:gd name="connsiteX842" fmla="*/ 229672 w 2241767"/>
                <a:gd name="connsiteY842" fmla="*/ 778878 h 1847316"/>
                <a:gd name="connsiteX843" fmla="*/ 227959 w 2241767"/>
                <a:gd name="connsiteY843" fmla="*/ 783259 h 1847316"/>
                <a:gd name="connsiteX844" fmla="*/ 226089 w 2241767"/>
                <a:gd name="connsiteY844" fmla="*/ 785465 h 1847316"/>
                <a:gd name="connsiteX845" fmla="*/ 212046 w 2241767"/>
                <a:gd name="connsiteY845" fmla="*/ 791098 h 1847316"/>
                <a:gd name="connsiteX846" fmla="*/ 210028 w 2241767"/>
                <a:gd name="connsiteY846" fmla="*/ 792397 h 1847316"/>
                <a:gd name="connsiteX847" fmla="*/ 209629 w 2241767"/>
                <a:gd name="connsiteY847" fmla="*/ 794791 h 1847316"/>
                <a:gd name="connsiteX848" fmla="*/ 209050 w 2241767"/>
                <a:gd name="connsiteY848" fmla="*/ 796864 h 1847316"/>
                <a:gd name="connsiteX849" fmla="*/ 208119 w 2241767"/>
                <a:gd name="connsiteY849" fmla="*/ 798507 h 1847316"/>
                <a:gd name="connsiteX850" fmla="*/ 207031 w 2241767"/>
                <a:gd name="connsiteY850" fmla="*/ 799547 h 1847316"/>
                <a:gd name="connsiteX851" fmla="*/ 206796 w 2241767"/>
                <a:gd name="connsiteY851" fmla="*/ 798804 h 1847316"/>
                <a:gd name="connsiteX852" fmla="*/ 206906 w 2241767"/>
                <a:gd name="connsiteY852" fmla="*/ 792976 h 1847316"/>
                <a:gd name="connsiteX853" fmla="*/ 206617 w 2241767"/>
                <a:gd name="connsiteY853" fmla="*/ 791818 h 1847316"/>
                <a:gd name="connsiteX854" fmla="*/ 205200 w 2241767"/>
                <a:gd name="connsiteY854" fmla="*/ 791075 h 1847316"/>
                <a:gd name="connsiteX855" fmla="*/ 204575 w 2241767"/>
                <a:gd name="connsiteY855" fmla="*/ 791176 h 1847316"/>
                <a:gd name="connsiteX856" fmla="*/ 203722 w 2241767"/>
                <a:gd name="connsiteY856" fmla="*/ 791505 h 1847316"/>
                <a:gd name="connsiteX857" fmla="*/ 202314 w 2241767"/>
                <a:gd name="connsiteY857" fmla="*/ 792772 h 1847316"/>
                <a:gd name="connsiteX858" fmla="*/ 201453 w 2241767"/>
                <a:gd name="connsiteY858" fmla="*/ 793085 h 1847316"/>
                <a:gd name="connsiteX859" fmla="*/ 200381 w 2241767"/>
                <a:gd name="connsiteY859" fmla="*/ 792983 h 1847316"/>
                <a:gd name="connsiteX860" fmla="*/ 198551 w 2241767"/>
                <a:gd name="connsiteY860" fmla="*/ 794227 h 1847316"/>
                <a:gd name="connsiteX861" fmla="*/ 194201 w 2241767"/>
                <a:gd name="connsiteY861" fmla="*/ 798210 h 1847316"/>
                <a:gd name="connsiteX862" fmla="*/ 191361 w 2241767"/>
                <a:gd name="connsiteY862" fmla="*/ 799195 h 1847316"/>
                <a:gd name="connsiteX863" fmla="*/ 190610 w 2241767"/>
                <a:gd name="connsiteY863" fmla="*/ 800017 h 1847316"/>
                <a:gd name="connsiteX864" fmla="*/ 189397 w 2241767"/>
                <a:gd name="connsiteY864" fmla="*/ 802192 h 1847316"/>
                <a:gd name="connsiteX865" fmla="*/ 188591 w 2241767"/>
                <a:gd name="connsiteY865" fmla="*/ 802990 h 1847316"/>
                <a:gd name="connsiteX866" fmla="*/ 187402 w 2241767"/>
                <a:gd name="connsiteY866" fmla="*/ 803060 h 1847316"/>
                <a:gd name="connsiteX867" fmla="*/ 185822 w 2241767"/>
                <a:gd name="connsiteY867" fmla="*/ 802411 h 1847316"/>
                <a:gd name="connsiteX868" fmla="*/ 184554 w 2241767"/>
                <a:gd name="connsiteY868" fmla="*/ 802872 h 1847316"/>
                <a:gd name="connsiteX869" fmla="*/ 183592 w 2241767"/>
                <a:gd name="connsiteY869" fmla="*/ 804453 h 1847316"/>
                <a:gd name="connsiteX870" fmla="*/ 182614 w 2241767"/>
                <a:gd name="connsiteY870" fmla="*/ 805078 h 1847316"/>
                <a:gd name="connsiteX871" fmla="*/ 179853 w 2241767"/>
                <a:gd name="connsiteY871" fmla="*/ 803913 h 1847316"/>
                <a:gd name="connsiteX872" fmla="*/ 178632 w 2241767"/>
                <a:gd name="connsiteY872" fmla="*/ 804711 h 1847316"/>
                <a:gd name="connsiteX873" fmla="*/ 177052 w 2241767"/>
                <a:gd name="connsiteY873" fmla="*/ 806745 h 1847316"/>
                <a:gd name="connsiteX874" fmla="*/ 175401 w 2241767"/>
                <a:gd name="connsiteY874" fmla="*/ 808083 h 1847316"/>
                <a:gd name="connsiteX875" fmla="*/ 173680 w 2241767"/>
                <a:gd name="connsiteY875" fmla="*/ 808732 h 1847316"/>
                <a:gd name="connsiteX876" fmla="*/ 169205 w 2241767"/>
                <a:gd name="connsiteY876" fmla="*/ 809405 h 1847316"/>
                <a:gd name="connsiteX877" fmla="*/ 167405 w 2241767"/>
                <a:gd name="connsiteY877" fmla="*/ 808975 h 1847316"/>
                <a:gd name="connsiteX878" fmla="*/ 167038 w 2241767"/>
                <a:gd name="connsiteY878" fmla="*/ 808388 h 1847316"/>
                <a:gd name="connsiteX879" fmla="*/ 167124 w 2241767"/>
                <a:gd name="connsiteY879" fmla="*/ 805798 h 1847316"/>
                <a:gd name="connsiteX880" fmla="*/ 167844 w 2241767"/>
                <a:gd name="connsiteY880" fmla="*/ 803929 h 1847316"/>
                <a:gd name="connsiteX881" fmla="*/ 168509 w 2241767"/>
                <a:gd name="connsiteY881" fmla="*/ 803044 h 1847316"/>
                <a:gd name="connsiteX882" fmla="*/ 169400 w 2241767"/>
                <a:gd name="connsiteY882" fmla="*/ 802262 h 1847316"/>
                <a:gd name="connsiteX883" fmla="*/ 170707 w 2241767"/>
                <a:gd name="connsiteY883" fmla="*/ 802168 h 1847316"/>
                <a:gd name="connsiteX884" fmla="*/ 173148 w 2241767"/>
                <a:gd name="connsiteY884" fmla="*/ 802755 h 1847316"/>
                <a:gd name="connsiteX885" fmla="*/ 172866 w 2241767"/>
                <a:gd name="connsiteY885" fmla="*/ 802129 h 1847316"/>
                <a:gd name="connsiteX886" fmla="*/ 171982 w 2241767"/>
                <a:gd name="connsiteY886" fmla="*/ 801386 h 1847316"/>
                <a:gd name="connsiteX887" fmla="*/ 169737 w 2241767"/>
                <a:gd name="connsiteY887" fmla="*/ 800095 h 1847316"/>
                <a:gd name="connsiteX888" fmla="*/ 167507 w 2241767"/>
                <a:gd name="connsiteY888" fmla="*/ 799438 h 1847316"/>
                <a:gd name="connsiteX889" fmla="*/ 166232 w 2241767"/>
                <a:gd name="connsiteY889" fmla="*/ 799860 h 1847316"/>
                <a:gd name="connsiteX890" fmla="*/ 164440 w 2241767"/>
                <a:gd name="connsiteY890" fmla="*/ 800846 h 1847316"/>
                <a:gd name="connsiteX891" fmla="*/ 163220 w 2241767"/>
                <a:gd name="connsiteY891" fmla="*/ 801988 h 1847316"/>
                <a:gd name="connsiteX892" fmla="*/ 162578 w 2241767"/>
                <a:gd name="connsiteY892" fmla="*/ 803287 h 1847316"/>
                <a:gd name="connsiteX893" fmla="*/ 161773 w 2241767"/>
                <a:gd name="connsiteY893" fmla="*/ 807512 h 1847316"/>
                <a:gd name="connsiteX894" fmla="*/ 161303 w 2241767"/>
                <a:gd name="connsiteY894" fmla="*/ 808654 h 1847316"/>
                <a:gd name="connsiteX895" fmla="*/ 156061 w 2241767"/>
                <a:gd name="connsiteY895" fmla="*/ 816063 h 1847316"/>
                <a:gd name="connsiteX896" fmla="*/ 154004 w 2241767"/>
                <a:gd name="connsiteY896" fmla="*/ 818339 h 1847316"/>
                <a:gd name="connsiteX897" fmla="*/ 151970 w 2241767"/>
                <a:gd name="connsiteY897" fmla="*/ 818167 h 1847316"/>
                <a:gd name="connsiteX898" fmla="*/ 150984 w 2241767"/>
                <a:gd name="connsiteY898" fmla="*/ 819028 h 1847316"/>
                <a:gd name="connsiteX899" fmla="*/ 149599 w 2241767"/>
                <a:gd name="connsiteY899" fmla="*/ 820866 h 1847316"/>
                <a:gd name="connsiteX900" fmla="*/ 148316 w 2241767"/>
                <a:gd name="connsiteY900" fmla="*/ 821750 h 1847316"/>
                <a:gd name="connsiteX901" fmla="*/ 147143 w 2241767"/>
                <a:gd name="connsiteY901" fmla="*/ 821672 h 1847316"/>
                <a:gd name="connsiteX902" fmla="*/ 146227 w 2241767"/>
                <a:gd name="connsiteY902" fmla="*/ 821320 h 1847316"/>
                <a:gd name="connsiteX903" fmla="*/ 145578 w 2241767"/>
                <a:gd name="connsiteY903" fmla="*/ 820702 h 1847316"/>
                <a:gd name="connsiteX904" fmla="*/ 145688 w 2241767"/>
                <a:gd name="connsiteY904" fmla="*/ 820123 h 1847316"/>
                <a:gd name="connsiteX905" fmla="*/ 146564 w 2241767"/>
                <a:gd name="connsiteY905" fmla="*/ 819583 h 1847316"/>
                <a:gd name="connsiteX906" fmla="*/ 146251 w 2241767"/>
                <a:gd name="connsiteY906" fmla="*/ 818112 h 1847316"/>
                <a:gd name="connsiteX907" fmla="*/ 144749 w 2241767"/>
                <a:gd name="connsiteY907" fmla="*/ 815687 h 1847316"/>
                <a:gd name="connsiteX908" fmla="*/ 143724 w 2241767"/>
                <a:gd name="connsiteY908" fmla="*/ 814373 h 1847316"/>
                <a:gd name="connsiteX909" fmla="*/ 141776 w 2241767"/>
                <a:gd name="connsiteY909" fmla="*/ 814216 h 1847316"/>
                <a:gd name="connsiteX910" fmla="*/ 141471 w 2241767"/>
                <a:gd name="connsiteY910" fmla="*/ 815319 h 1847316"/>
                <a:gd name="connsiteX911" fmla="*/ 142128 w 2241767"/>
                <a:gd name="connsiteY911" fmla="*/ 820937 h 1847316"/>
                <a:gd name="connsiteX912" fmla="*/ 142026 w 2241767"/>
                <a:gd name="connsiteY912" fmla="*/ 822204 h 1847316"/>
                <a:gd name="connsiteX913" fmla="*/ 140814 w 2241767"/>
                <a:gd name="connsiteY913" fmla="*/ 823800 h 1847316"/>
                <a:gd name="connsiteX914" fmla="*/ 137622 w 2241767"/>
                <a:gd name="connsiteY914" fmla="*/ 825584 h 1847316"/>
                <a:gd name="connsiteX915" fmla="*/ 136628 w 2241767"/>
                <a:gd name="connsiteY915" fmla="*/ 825412 h 1847316"/>
                <a:gd name="connsiteX916" fmla="*/ 133757 w 2241767"/>
                <a:gd name="connsiteY916" fmla="*/ 821899 h 1847316"/>
                <a:gd name="connsiteX917" fmla="*/ 131034 w 2241767"/>
                <a:gd name="connsiteY917" fmla="*/ 821203 h 1847316"/>
                <a:gd name="connsiteX918" fmla="*/ 130854 w 2241767"/>
                <a:gd name="connsiteY918" fmla="*/ 822345 h 1847316"/>
                <a:gd name="connsiteX919" fmla="*/ 131465 w 2241767"/>
                <a:gd name="connsiteY919" fmla="*/ 824684 h 1847316"/>
                <a:gd name="connsiteX920" fmla="*/ 130784 w 2241767"/>
                <a:gd name="connsiteY920" fmla="*/ 826859 h 1847316"/>
                <a:gd name="connsiteX921" fmla="*/ 128820 w 2241767"/>
                <a:gd name="connsiteY921" fmla="*/ 828885 h 1847316"/>
                <a:gd name="connsiteX922" fmla="*/ 127326 w 2241767"/>
                <a:gd name="connsiteY922" fmla="*/ 829863 h 1847316"/>
                <a:gd name="connsiteX923" fmla="*/ 126301 w 2241767"/>
                <a:gd name="connsiteY923" fmla="*/ 829800 h 1847316"/>
                <a:gd name="connsiteX924" fmla="*/ 126246 w 2241767"/>
                <a:gd name="connsiteY924" fmla="*/ 828384 h 1847316"/>
                <a:gd name="connsiteX925" fmla="*/ 127162 w 2241767"/>
                <a:gd name="connsiteY925" fmla="*/ 825607 h 1847316"/>
                <a:gd name="connsiteX926" fmla="*/ 127396 w 2241767"/>
                <a:gd name="connsiteY926" fmla="*/ 823291 h 1847316"/>
                <a:gd name="connsiteX927" fmla="*/ 126950 w 2241767"/>
                <a:gd name="connsiteY927" fmla="*/ 821430 h 1847316"/>
                <a:gd name="connsiteX928" fmla="*/ 127005 w 2241767"/>
                <a:gd name="connsiteY928" fmla="*/ 820006 h 1847316"/>
                <a:gd name="connsiteX929" fmla="*/ 127545 w 2241767"/>
                <a:gd name="connsiteY929" fmla="*/ 819012 h 1847316"/>
                <a:gd name="connsiteX930" fmla="*/ 131152 w 2241767"/>
                <a:gd name="connsiteY930" fmla="*/ 816242 h 1847316"/>
                <a:gd name="connsiteX931" fmla="*/ 132669 w 2241767"/>
                <a:gd name="connsiteY931" fmla="*/ 815828 h 1847316"/>
                <a:gd name="connsiteX932" fmla="*/ 133483 w 2241767"/>
                <a:gd name="connsiteY932" fmla="*/ 816508 h 1847316"/>
                <a:gd name="connsiteX933" fmla="*/ 134492 w 2241767"/>
                <a:gd name="connsiteY933" fmla="*/ 816626 h 1847316"/>
                <a:gd name="connsiteX934" fmla="*/ 135713 w 2241767"/>
                <a:gd name="connsiteY934" fmla="*/ 816172 h 1847316"/>
                <a:gd name="connsiteX935" fmla="*/ 136479 w 2241767"/>
                <a:gd name="connsiteY935" fmla="*/ 815288 h 1847316"/>
                <a:gd name="connsiteX936" fmla="*/ 136800 w 2241767"/>
                <a:gd name="connsiteY936" fmla="*/ 813966 h 1847316"/>
                <a:gd name="connsiteX937" fmla="*/ 138357 w 2241767"/>
                <a:gd name="connsiteY937" fmla="*/ 812276 h 1847316"/>
                <a:gd name="connsiteX938" fmla="*/ 141150 w 2241767"/>
                <a:gd name="connsiteY938" fmla="*/ 810203 h 1847316"/>
                <a:gd name="connsiteX939" fmla="*/ 144350 w 2241767"/>
                <a:gd name="connsiteY939" fmla="*/ 806377 h 1847316"/>
                <a:gd name="connsiteX940" fmla="*/ 147949 w 2241767"/>
                <a:gd name="connsiteY940" fmla="*/ 800776 h 1847316"/>
                <a:gd name="connsiteX941" fmla="*/ 152165 w 2241767"/>
                <a:gd name="connsiteY941" fmla="*/ 795933 h 1847316"/>
                <a:gd name="connsiteX942" fmla="*/ 157008 w 2241767"/>
                <a:gd name="connsiteY942" fmla="*/ 791857 h 1847316"/>
                <a:gd name="connsiteX943" fmla="*/ 162258 w 2241767"/>
                <a:gd name="connsiteY943" fmla="*/ 788610 h 1847316"/>
                <a:gd name="connsiteX944" fmla="*/ 172835 w 2241767"/>
                <a:gd name="connsiteY944" fmla="*/ 784143 h 1847316"/>
                <a:gd name="connsiteX945" fmla="*/ 173649 w 2241767"/>
                <a:gd name="connsiteY945" fmla="*/ 784417 h 1847316"/>
                <a:gd name="connsiteX946" fmla="*/ 172678 w 2241767"/>
                <a:gd name="connsiteY946" fmla="*/ 785872 h 1847316"/>
                <a:gd name="connsiteX947" fmla="*/ 173336 w 2241767"/>
                <a:gd name="connsiteY947" fmla="*/ 786779 h 1847316"/>
                <a:gd name="connsiteX948" fmla="*/ 174376 w 2241767"/>
                <a:gd name="connsiteY948" fmla="*/ 786897 h 1847316"/>
                <a:gd name="connsiteX949" fmla="*/ 178249 w 2241767"/>
                <a:gd name="connsiteY949" fmla="*/ 786177 h 1847316"/>
                <a:gd name="connsiteX950" fmla="*/ 179790 w 2241767"/>
                <a:gd name="connsiteY950" fmla="*/ 785238 h 1847316"/>
                <a:gd name="connsiteX951" fmla="*/ 180244 w 2241767"/>
                <a:gd name="connsiteY951" fmla="*/ 786146 h 1847316"/>
                <a:gd name="connsiteX952" fmla="*/ 179704 w 2241767"/>
                <a:gd name="connsiteY952" fmla="*/ 787288 h 1847316"/>
                <a:gd name="connsiteX953" fmla="*/ 177380 w 2241767"/>
                <a:gd name="connsiteY953" fmla="*/ 788446 h 1847316"/>
                <a:gd name="connsiteX954" fmla="*/ 177443 w 2241767"/>
                <a:gd name="connsiteY954" fmla="*/ 789408 h 1847316"/>
                <a:gd name="connsiteX955" fmla="*/ 180830 w 2241767"/>
                <a:gd name="connsiteY955" fmla="*/ 793907 h 1847316"/>
                <a:gd name="connsiteX956" fmla="*/ 181894 w 2241767"/>
                <a:gd name="connsiteY956" fmla="*/ 794587 h 1847316"/>
                <a:gd name="connsiteX957" fmla="*/ 182779 w 2241767"/>
                <a:gd name="connsiteY957" fmla="*/ 794501 h 1847316"/>
                <a:gd name="connsiteX958" fmla="*/ 183154 w 2241767"/>
                <a:gd name="connsiteY958" fmla="*/ 793922 h 1847316"/>
                <a:gd name="connsiteX959" fmla="*/ 182872 w 2241767"/>
                <a:gd name="connsiteY959" fmla="*/ 790676 h 1847316"/>
                <a:gd name="connsiteX960" fmla="*/ 184015 w 2241767"/>
                <a:gd name="connsiteY960" fmla="*/ 790058 h 1847316"/>
                <a:gd name="connsiteX961" fmla="*/ 186354 w 2241767"/>
                <a:gd name="connsiteY961" fmla="*/ 789901 h 1847316"/>
                <a:gd name="connsiteX962" fmla="*/ 187879 w 2241767"/>
                <a:gd name="connsiteY962" fmla="*/ 790324 h 1847316"/>
                <a:gd name="connsiteX963" fmla="*/ 188591 w 2241767"/>
                <a:gd name="connsiteY963" fmla="*/ 791317 h 1847316"/>
                <a:gd name="connsiteX964" fmla="*/ 189929 w 2241767"/>
                <a:gd name="connsiteY964" fmla="*/ 792139 h 1847316"/>
                <a:gd name="connsiteX965" fmla="*/ 191893 w 2241767"/>
                <a:gd name="connsiteY965" fmla="*/ 792796 h 1847316"/>
                <a:gd name="connsiteX966" fmla="*/ 193113 w 2241767"/>
                <a:gd name="connsiteY966" fmla="*/ 792592 h 1847316"/>
                <a:gd name="connsiteX967" fmla="*/ 193590 w 2241767"/>
                <a:gd name="connsiteY967" fmla="*/ 791536 h 1847316"/>
                <a:gd name="connsiteX968" fmla="*/ 192753 w 2241767"/>
                <a:gd name="connsiteY968" fmla="*/ 790276 h 1847316"/>
                <a:gd name="connsiteX969" fmla="*/ 188990 w 2241767"/>
                <a:gd name="connsiteY969" fmla="*/ 787507 h 1847316"/>
                <a:gd name="connsiteX970" fmla="*/ 187942 w 2241767"/>
                <a:gd name="connsiteY970" fmla="*/ 786349 h 1847316"/>
                <a:gd name="connsiteX971" fmla="*/ 187692 w 2241767"/>
                <a:gd name="connsiteY971" fmla="*/ 784730 h 1847316"/>
                <a:gd name="connsiteX972" fmla="*/ 188224 w 2241767"/>
                <a:gd name="connsiteY972" fmla="*/ 782656 h 1847316"/>
                <a:gd name="connsiteX973" fmla="*/ 189405 w 2241767"/>
                <a:gd name="connsiteY973" fmla="*/ 779574 h 1847316"/>
                <a:gd name="connsiteX974" fmla="*/ 191236 w 2241767"/>
                <a:gd name="connsiteY974" fmla="*/ 775482 h 1847316"/>
                <a:gd name="connsiteX975" fmla="*/ 192894 w 2241767"/>
                <a:gd name="connsiteY975" fmla="*/ 772619 h 1847316"/>
                <a:gd name="connsiteX976" fmla="*/ 196250 w 2241767"/>
                <a:gd name="connsiteY976" fmla="*/ 769365 h 1847316"/>
                <a:gd name="connsiteX977" fmla="*/ 198511 w 2241767"/>
                <a:gd name="connsiteY977" fmla="*/ 767753 h 1847316"/>
                <a:gd name="connsiteX978" fmla="*/ 204246 w 2241767"/>
                <a:gd name="connsiteY978" fmla="*/ 762809 h 1847316"/>
                <a:gd name="connsiteX979" fmla="*/ 215269 w 2241767"/>
                <a:gd name="connsiteY979" fmla="*/ 757755 h 1847316"/>
                <a:gd name="connsiteX980" fmla="*/ 217992 w 2241767"/>
                <a:gd name="connsiteY980" fmla="*/ 754500 h 1847316"/>
                <a:gd name="connsiteX981" fmla="*/ 221692 w 2241767"/>
                <a:gd name="connsiteY981" fmla="*/ 750901 h 1847316"/>
                <a:gd name="connsiteX982" fmla="*/ 223280 w 2241767"/>
                <a:gd name="connsiteY982" fmla="*/ 750017 h 1847316"/>
                <a:gd name="connsiteX983" fmla="*/ 223280 w 2241767"/>
                <a:gd name="connsiteY983" fmla="*/ 751410 h 1847316"/>
                <a:gd name="connsiteX984" fmla="*/ 223789 w 2241767"/>
                <a:gd name="connsiteY984" fmla="*/ 752654 h 1847316"/>
                <a:gd name="connsiteX985" fmla="*/ 226261 w 2241767"/>
                <a:gd name="connsiteY985" fmla="*/ 753483 h 1847316"/>
                <a:gd name="connsiteX986" fmla="*/ 227873 w 2241767"/>
                <a:gd name="connsiteY986" fmla="*/ 753772 h 1847316"/>
                <a:gd name="connsiteX987" fmla="*/ 228616 w 2241767"/>
                <a:gd name="connsiteY987" fmla="*/ 753522 h 1847316"/>
                <a:gd name="connsiteX988" fmla="*/ 228819 w 2241767"/>
                <a:gd name="connsiteY988" fmla="*/ 752200 h 1847316"/>
                <a:gd name="connsiteX989" fmla="*/ 228491 w 2241767"/>
                <a:gd name="connsiteY989" fmla="*/ 749798 h 1847316"/>
                <a:gd name="connsiteX990" fmla="*/ 228405 w 2241767"/>
                <a:gd name="connsiteY990" fmla="*/ 747529 h 1847316"/>
                <a:gd name="connsiteX991" fmla="*/ 228569 w 2241767"/>
                <a:gd name="connsiteY991" fmla="*/ 745393 h 1847316"/>
                <a:gd name="connsiteX992" fmla="*/ 228929 w 2241767"/>
                <a:gd name="connsiteY992" fmla="*/ 743704 h 1847316"/>
                <a:gd name="connsiteX993" fmla="*/ 230580 w 2241767"/>
                <a:gd name="connsiteY993" fmla="*/ 740692 h 1847316"/>
                <a:gd name="connsiteX994" fmla="*/ 233036 w 2241767"/>
                <a:gd name="connsiteY994" fmla="*/ 737257 h 1847316"/>
                <a:gd name="connsiteX995" fmla="*/ 236393 w 2241767"/>
                <a:gd name="connsiteY995" fmla="*/ 733259 h 1847316"/>
                <a:gd name="connsiteX996" fmla="*/ 238513 w 2241767"/>
                <a:gd name="connsiteY996" fmla="*/ 731444 h 1847316"/>
                <a:gd name="connsiteX997" fmla="*/ 240508 w 2241767"/>
                <a:gd name="connsiteY997" fmla="*/ 730474 h 1847316"/>
                <a:gd name="connsiteX998" fmla="*/ 242440 w 2241767"/>
                <a:gd name="connsiteY998" fmla="*/ 728722 h 1847316"/>
                <a:gd name="connsiteX999" fmla="*/ 245765 w 2241767"/>
                <a:gd name="connsiteY999" fmla="*/ 724568 h 1847316"/>
                <a:gd name="connsiteX1000" fmla="*/ 246829 w 2241767"/>
                <a:gd name="connsiteY1000" fmla="*/ 723887 h 1847316"/>
                <a:gd name="connsiteX1001" fmla="*/ 249215 w 2241767"/>
                <a:gd name="connsiteY1001" fmla="*/ 723065 h 1847316"/>
                <a:gd name="connsiteX1002" fmla="*/ 250091 w 2241767"/>
                <a:gd name="connsiteY1002" fmla="*/ 723425 h 1847316"/>
                <a:gd name="connsiteX1003" fmla="*/ 250600 w 2241767"/>
                <a:gd name="connsiteY1003" fmla="*/ 724474 h 1847316"/>
                <a:gd name="connsiteX1004" fmla="*/ 251226 w 2241767"/>
                <a:gd name="connsiteY1004" fmla="*/ 725123 h 1847316"/>
                <a:gd name="connsiteX1005" fmla="*/ 253643 w 2241767"/>
                <a:gd name="connsiteY1005" fmla="*/ 725710 h 1847316"/>
                <a:gd name="connsiteX1006" fmla="*/ 255255 w 2241767"/>
                <a:gd name="connsiteY1006" fmla="*/ 724786 h 1847316"/>
                <a:gd name="connsiteX1007" fmla="*/ 254989 w 2241767"/>
                <a:gd name="connsiteY1007" fmla="*/ 724294 h 1847316"/>
                <a:gd name="connsiteX1008" fmla="*/ 253682 w 2241767"/>
                <a:gd name="connsiteY1008" fmla="*/ 723973 h 1847316"/>
                <a:gd name="connsiteX1009" fmla="*/ 252845 w 2241767"/>
                <a:gd name="connsiteY1009" fmla="*/ 723370 h 1847316"/>
                <a:gd name="connsiteX1010" fmla="*/ 252055 w 2241767"/>
                <a:gd name="connsiteY1010" fmla="*/ 720891 h 1847316"/>
                <a:gd name="connsiteX1011" fmla="*/ 250451 w 2241767"/>
                <a:gd name="connsiteY1011" fmla="*/ 719396 h 1847316"/>
                <a:gd name="connsiteX1012" fmla="*/ 250091 w 2241767"/>
                <a:gd name="connsiteY1012" fmla="*/ 717699 h 1847316"/>
                <a:gd name="connsiteX1013" fmla="*/ 250381 w 2241767"/>
                <a:gd name="connsiteY1013" fmla="*/ 715054 h 1847316"/>
                <a:gd name="connsiteX1014" fmla="*/ 251758 w 2241767"/>
                <a:gd name="connsiteY1014" fmla="*/ 708827 h 1847316"/>
                <a:gd name="connsiteX1015" fmla="*/ 251985 w 2241767"/>
                <a:gd name="connsiteY1015" fmla="*/ 702396 h 1847316"/>
                <a:gd name="connsiteX1016" fmla="*/ 253213 w 2241767"/>
                <a:gd name="connsiteY1016" fmla="*/ 698695 h 1847316"/>
                <a:gd name="connsiteX1017" fmla="*/ 255677 w 2241767"/>
                <a:gd name="connsiteY1017" fmla="*/ 697358 h 1847316"/>
                <a:gd name="connsiteX1018" fmla="*/ 261146 w 2241767"/>
                <a:gd name="connsiteY1018" fmla="*/ 696442 h 1847316"/>
                <a:gd name="connsiteX1019" fmla="*/ 257946 w 2241767"/>
                <a:gd name="connsiteY1019" fmla="*/ 694768 h 1847316"/>
                <a:gd name="connsiteX1020" fmla="*/ 256757 w 2241767"/>
                <a:gd name="connsiteY1020" fmla="*/ 694760 h 1847316"/>
                <a:gd name="connsiteX1021" fmla="*/ 254676 w 2241767"/>
                <a:gd name="connsiteY1021" fmla="*/ 693970 h 1847316"/>
                <a:gd name="connsiteX1022" fmla="*/ 253886 w 2241767"/>
                <a:gd name="connsiteY1022" fmla="*/ 689917 h 1847316"/>
                <a:gd name="connsiteX1023" fmla="*/ 253901 w 2241767"/>
                <a:gd name="connsiteY1023" fmla="*/ 686968 h 1847316"/>
                <a:gd name="connsiteX1024" fmla="*/ 255278 w 2241767"/>
                <a:gd name="connsiteY1024" fmla="*/ 683542 h 1847316"/>
                <a:gd name="connsiteX1025" fmla="*/ 260371 w 2241767"/>
                <a:gd name="connsiteY1025" fmla="*/ 677744 h 1847316"/>
                <a:gd name="connsiteX1026" fmla="*/ 265949 w 2241767"/>
                <a:gd name="connsiteY1026" fmla="*/ 673715 h 1847316"/>
                <a:gd name="connsiteX1027" fmla="*/ 265191 w 2241767"/>
                <a:gd name="connsiteY1027" fmla="*/ 673387 h 1847316"/>
                <a:gd name="connsiteX1028" fmla="*/ 264502 w 2241767"/>
                <a:gd name="connsiteY1028" fmla="*/ 672190 h 1847316"/>
                <a:gd name="connsiteX1029" fmla="*/ 267076 w 2241767"/>
                <a:gd name="connsiteY1029" fmla="*/ 664085 h 1847316"/>
                <a:gd name="connsiteX1030" fmla="*/ 269587 w 2241767"/>
                <a:gd name="connsiteY1030" fmla="*/ 656817 h 1847316"/>
                <a:gd name="connsiteX1031" fmla="*/ 266200 w 2241767"/>
                <a:gd name="connsiteY1031" fmla="*/ 663013 h 1847316"/>
                <a:gd name="connsiteX1032" fmla="*/ 262280 w 2241767"/>
                <a:gd name="connsiteY1032" fmla="*/ 667738 h 1847316"/>
                <a:gd name="connsiteX1033" fmla="*/ 250780 w 2241767"/>
                <a:gd name="connsiteY1033" fmla="*/ 673207 h 1847316"/>
                <a:gd name="connsiteX1034" fmla="*/ 242956 w 2241767"/>
                <a:gd name="connsiteY1034" fmla="*/ 677776 h 1847316"/>
                <a:gd name="connsiteX1035" fmla="*/ 239248 w 2241767"/>
                <a:gd name="connsiteY1035" fmla="*/ 678863 h 1847316"/>
                <a:gd name="connsiteX1036" fmla="*/ 236799 w 2241767"/>
                <a:gd name="connsiteY1036" fmla="*/ 677705 h 1847316"/>
                <a:gd name="connsiteX1037" fmla="*/ 234890 w 2241767"/>
                <a:gd name="connsiteY1037" fmla="*/ 673324 h 1847316"/>
                <a:gd name="connsiteX1038" fmla="*/ 233795 w 2241767"/>
                <a:gd name="connsiteY1038" fmla="*/ 671759 h 1847316"/>
                <a:gd name="connsiteX1039" fmla="*/ 232395 w 2241767"/>
                <a:gd name="connsiteY1039" fmla="*/ 668896 h 1847316"/>
                <a:gd name="connsiteX1040" fmla="*/ 232989 w 2241767"/>
                <a:gd name="connsiteY1040" fmla="*/ 665156 h 1847316"/>
                <a:gd name="connsiteX1041" fmla="*/ 234100 w 2241767"/>
                <a:gd name="connsiteY1041" fmla="*/ 662567 h 1847316"/>
                <a:gd name="connsiteX1042" fmla="*/ 236541 w 2241767"/>
                <a:gd name="connsiteY1042" fmla="*/ 662144 h 1847316"/>
                <a:gd name="connsiteX1043" fmla="*/ 239295 w 2241767"/>
                <a:gd name="connsiteY1043" fmla="*/ 663396 h 1847316"/>
                <a:gd name="connsiteX1044" fmla="*/ 241681 w 2241767"/>
                <a:gd name="connsiteY1044" fmla="*/ 663506 h 1847316"/>
                <a:gd name="connsiteX1045" fmla="*/ 238607 w 2241767"/>
                <a:gd name="connsiteY1045" fmla="*/ 660947 h 1847316"/>
                <a:gd name="connsiteX1046" fmla="*/ 234171 w 2241767"/>
                <a:gd name="connsiteY1046" fmla="*/ 658710 h 1847316"/>
                <a:gd name="connsiteX1047" fmla="*/ 232160 w 2241767"/>
                <a:gd name="connsiteY1047" fmla="*/ 659437 h 1847316"/>
                <a:gd name="connsiteX1048" fmla="*/ 230619 w 2241767"/>
                <a:gd name="connsiteY1048" fmla="*/ 663060 h 1847316"/>
                <a:gd name="connsiteX1049" fmla="*/ 228561 w 2241767"/>
                <a:gd name="connsiteY1049" fmla="*/ 665540 h 1847316"/>
                <a:gd name="connsiteX1050" fmla="*/ 226754 w 2241767"/>
                <a:gd name="connsiteY1050" fmla="*/ 664656 h 1847316"/>
                <a:gd name="connsiteX1051" fmla="*/ 225682 w 2241767"/>
                <a:gd name="connsiteY1051" fmla="*/ 663647 h 1847316"/>
                <a:gd name="connsiteX1052" fmla="*/ 226425 w 2241767"/>
                <a:gd name="connsiteY1052" fmla="*/ 666674 h 1847316"/>
                <a:gd name="connsiteX1053" fmla="*/ 225056 w 2241767"/>
                <a:gd name="connsiteY1053" fmla="*/ 671274 h 1847316"/>
                <a:gd name="connsiteX1054" fmla="*/ 224540 w 2241767"/>
                <a:gd name="connsiteY1054" fmla="*/ 674451 h 1847316"/>
                <a:gd name="connsiteX1055" fmla="*/ 226496 w 2241767"/>
                <a:gd name="connsiteY1055" fmla="*/ 682806 h 1847316"/>
                <a:gd name="connsiteX1056" fmla="*/ 226136 w 2241767"/>
                <a:gd name="connsiteY1056" fmla="*/ 686131 h 1847316"/>
                <a:gd name="connsiteX1057" fmla="*/ 222576 w 2241767"/>
                <a:gd name="connsiteY1057" fmla="*/ 687657 h 1847316"/>
                <a:gd name="connsiteX1058" fmla="*/ 219674 w 2241767"/>
                <a:gd name="connsiteY1058" fmla="*/ 684926 h 1847316"/>
                <a:gd name="connsiteX1059" fmla="*/ 213626 w 2241767"/>
                <a:gd name="connsiteY1059" fmla="*/ 674349 h 1847316"/>
                <a:gd name="connsiteX1060" fmla="*/ 211514 w 2241767"/>
                <a:gd name="connsiteY1060" fmla="*/ 671321 h 1847316"/>
                <a:gd name="connsiteX1061" fmla="*/ 206773 w 2241767"/>
                <a:gd name="connsiteY1061" fmla="*/ 666314 h 1847316"/>
                <a:gd name="connsiteX1062" fmla="*/ 205208 w 2241767"/>
                <a:gd name="connsiteY1062" fmla="*/ 667026 h 1847316"/>
                <a:gd name="connsiteX1063" fmla="*/ 203213 w 2241767"/>
                <a:gd name="connsiteY1063" fmla="*/ 669498 h 1847316"/>
                <a:gd name="connsiteX1064" fmla="*/ 201281 w 2241767"/>
                <a:gd name="connsiteY1064" fmla="*/ 670179 h 1847316"/>
                <a:gd name="connsiteX1065" fmla="*/ 196180 w 2241767"/>
                <a:gd name="connsiteY1065" fmla="*/ 666533 h 1847316"/>
                <a:gd name="connsiteX1066" fmla="*/ 193802 w 2241767"/>
                <a:gd name="connsiteY1066" fmla="*/ 663748 h 1847316"/>
                <a:gd name="connsiteX1067" fmla="*/ 191556 w 2241767"/>
                <a:gd name="connsiteY1067" fmla="*/ 660361 h 1847316"/>
                <a:gd name="connsiteX1068" fmla="*/ 188114 w 2241767"/>
                <a:gd name="connsiteY1068" fmla="*/ 662231 h 1847316"/>
                <a:gd name="connsiteX1069" fmla="*/ 185110 w 2241767"/>
                <a:gd name="connsiteY1069" fmla="*/ 664452 h 1847316"/>
                <a:gd name="connsiteX1070" fmla="*/ 181589 w 2241767"/>
                <a:gd name="connsiteY1070" fmla="*/ 667989 h 1847316"/>
                <a:gd name="connsiteX1071" fmla="*/ 179235 w 2241767"/>
                <a:gd name="connsiteY1071" fmla="*/ 667957 h 1847316"/>
                <a:gd name="connsiteX1072" fmla="*/ 172835 w 2241767"/>
                <a:gd name="connsiteY1072" fmla="*/ 670985 h 1847316"/>
                <a:gd name="connsiteX1073" fmla="*/ 172154 w 2241767"/>
                <a:gd name="connsiteY1073" fmla="*/ 671047 h 1847316"/>
                <a:gd name="connsiteX1074" fmla="*/ 171255 w 2241767"/>
                <a:gd name="connsiteY1074" fmla="*/ 672675 h 1847316"/>
                <a:gd name="connsiteX1075" fmla="*/ 170371 w 2241767"/>
                <a:gd name="connsiteY1075" fmla="*/ 673402 h 1847316"/>
                <a:gd name="connsiteX1076" fmla="*/ 169643 w 2241767"/>
                <a:gd name="connsiteY1076" fmla="*/ 676532 h 1847316"/>
                <a:gd name="connsiteX1077" fmla="*/ 160990 w 2241767"/>
                <a:gd name="connsiteY1077" fmla="*/ 678957 h 1847316"/>
                <a:gd name="connsiteX1078" fmla="*/ 152439 w 2241767"/>
                <a:gd name="connsiteY1078" fmla="*/ 677604 h 1847316"/>
                <a:gd name="connsiteX1079" fmla="*/ 155428 w 2241767"/>
                <a:gd name="connsiteY1079" fmla="*/ 675882 h 1847316"/>
                <a:gd name="connsiteX1080" fmla="*/ 158768 w 2241767"/>
                <a:gd name="connsiteY1080" fmla="*/ 674529 h 1847316"/>
                <a:gd name="connsiteX1081" fmla="*/ 161671 w 2241767"/>
                <a:gd name="connsiteY1081" fmla="*/ 671267 h 1847316"/>
                <a:gd name="connsiteX1082" fmla="*/ 160435 w 2241767"/>
                <a:gd name="connsiteY1082" fmla="*/ 666893 h 1847316"/>
                <a:gd name="connsiteX1083" fmla="*/ 160224 w 2241767"/>
                <a:gd name="connsiteY1083" fmla="*/ 664663 h 1847316"/>
                <a:gd name="connsiteX1084" fmla="*/ 160255 w 2241767"/>
                <a:gd name="connsiteY1084" fmla="*/ 661839 h 1847316"/>
                <a:gd name="connsiteX1085" fmla="*/ 163423 w 2241767"/>
                <a:gd name="connsiteY1085" fmla="*/ 657865 h 1847316"/>
                <a:gd name="connsiteX1086" fmla="*/ 160130 w 2241767"/>
                <a:gd name="connsiteY1086" fmla="*/ 657873 h 1847316"/>
                <a:gd name="connsiteX1087" fmla="*/ 158010 w 2241767"/>
                <a:gd name="connsiteY1087" fmla="*/ 659297 h 1847316"/>
                <a:gd name="connsiteX1088" fmla="*/ 156030 w 2241767"/>
                <a:gd name="connsiteY1088" fmla="*/ 656308 h 1847316"/>
                <a:gd name="connsiteX1089" fmla="*/ 155099 w 2241767"/>
                <a:gd name="connsiteY1089" fmla="*/ 650409 h 1847316"/>
                <a:gd name="connsiteX1090" fmla="*/ 157368 w 2241767"/>
                <a:gd name="connsiteY1090" fmla="*/ 646904 h 1847316"/>
                <a:gd name="connsiteX1091" fmla="*/ 158416 w 2241767"/>
                <a:gd name="connsiteY1091" fmla="*/ 644197 h 1847316"/>
                <a:gd name="connsiteX1092" fmla="*/ 159308 w 2241767"/>
                <a:gd name="connsiteY1092" fmla="*/ 640473 h 1847316"/>
                <a:gd name="connsiteX1093" fmla="*/ 159371 w 2241767"/>
                <a:gd name="connsiteY1093" fmla="*/ 637266 h 1847316"/>
                <a:gd name="connsiteX1094" fmla="*/ 157618 w 2241767"/>
                <a:gd name="connsiteY1094" fmla="*/ 631821 h 1847316"/>
                <a:gd name="connsiteX1095" fmla="*/ 152580 w 2241767"/>
                <a:gd name="connsiteY1095" fmla="*/ 620219 h 1847316"/>
                <a:gd name="connsiteX1096" fmla="*/ 150288 w 2241767"/>
                <a:gd name="connsiteY1096" fmla="*/ 611503 h 1847316"/>
                <a:gd name="connsiteX1097" fmla="*/ 146360 w 2241767"/>
                <a:gd name="connsiteY1097" fmla="*/ 606840 h 1847316"/>
                <a:gd name="connsiteX1098" fmla="*/ 149294 w 2241767"/>
                <a:gd name="connsiteY1098" fmla="*/ 599174 h 1847316"/>
                <a:gd name="connsiteX1099" fmla="*/ 152564 w 2241767"/>
                <a:gd name="connsiteY1099" fmla="*/ 592156 h 1847316"/>
                <a:gd name="connsiteX1100" fmla="*/ 156789 w 2241767"/>
                <a:gd name="connsiteY1100" fmla="*/ 589003 h 1847316"/>
                <a:gd name="connsiteX1101" fmla="*/ 156453 w 2241767"/>
                <a:gd name="connsiteY1101" fmla="*/ 588534 h 1847316"/>
                <a:gd name="connsiteX1102" fmla="*/ 154121 w 2241767"/>
                <a:gd name="connsiteY1102" fmla="*/ 588557 h 1847316"/>
                <a:gd name="connsiteX1103" fmla="*/ 152588 w 2241767"/>
                <a:gd name="connsiteY1103" fmla="*/ 588972 h 1847316"/>
                <a:gd name="connsiteX1104" fmla="*/ 151234 w 2241767"/>
                <a:gd name="connsiteY1104" fmla="*/ 591264 h 1847316"/>
                <a:gd name="connsiteX1105" fmla="*/ 149803 w 2241767"/>
                <a:gd name="connsiteY1105" fmla="*/ 593009 h 1847316"/>
                <a:gd name="connsiteX1106" fmla="*/ 145336 w 2241767"/>
                <a:gd name="connsiteY1106" fmla="*/ 601935 h 1847316"/>
                <a:gd name="connsiteX1107" fmla="*/ 142457 w 2241767"/>
                <a:gd name="connsiteY1107" fmla="*/ 606269 h 1847316"/>
                <a:gd name="connsiteX1108" fmla="*/ 140587 w 2241767"/>
                <a:gd name="connsiteY1108" fmla="*/ 607506 h 1847316"/>
                <a:gd name="connsiteX1109" fmla="*/ 143599 w 2241767"/>
                <a:gd name="connsiteY1109" fmla="*/ 609180 h 1847316"/>
                <a:gd name="connsiteX1110" fmla="*/ 144060 w 2241767"/>
                <a:gd name="connsiteY1110" fmla="*/ 610588 h 1847316"/>
                <a:gd name="connsiteX1111" fmla="*/ 144639 w 2241767"/>
                <a:gd name="connsiteY1111" fmla="*/ 613788 h 1847316"/>
                <a:gd name="connsiteX1112" fmla="*/ 143865 w 2241767"/>
                <a:gd name="connsiteY1112" fmla="*/ 617660 h 1847316"/>
                <a:gd name="connsiteX1113" fmla="*/ 143090 w 2241767"/>
                <a:gd name="connsiteY1113" fmla="*/ 619796 h 1847316"/>
                <a:gd name="connsiteX1114" fmla="*/ 139538 w 2241767"/>
                <a:gd name="connsiteY1114" fmla="*/ 619624 h 1847316"/>
                <a:gd name="connsiteX1115" fmla="*/ 136346 w 2241767"/>
                <a:gd name="connsiteY1115" fmla="*/ 622730 h 1847316"/>
                <a:gd name="connsiteX1116" fmla="*/ 128852 w 2241767"/>
                <a:gd name="connsiteY1116" fmla="*/ 626102 h 1847316"/>
                <a:gd name="connsiteX1117" fmla="*/ 118728 w 2241767"/>
                <a:gd name="connsiteY1117" fmla="*/ 628026 h 1847316"/>
                <a:gd name="connsiteX1118" fmla="*/ 113752 w 2241767"/>
                <a:gd name="connsiteY1118" fmla="*/ 627799 h 1847316"/>
                <a:gd name="connsiteX1119" fmla="*/ 108573 w 2241767"/>
                <a:gd name="connsiteY1119" fmla="*/ 623872 h 1847316"/>
                <a:gd name="connsiteX1120" fmla="*/ 108612 w 2241767"/>
                <a:gd name="connsiteY1120" fmla="*/ 621588 h 1847316"/>
                <a:gd name="connsiteX1121" fmla="*/ 108824 w 2241767"/>
                <a:gd name="connsiteY1121" fmla="*/ 619608 h 1847316"/>
                <a:gd name="connsiteX1122" fmla="*/ 101384 w 2241767"/>
                <a:gd name="connsiteY1122" fmla="*/ 612794 h 1847316"/>
                <a:gd name="connsiteX1123" fmla="*/ 97175 w 2241767"/>
                <a:gd name="connsiteY1123" fmla="*/ 605972 h 1847316"/>
                <a:gd name="connsiteX1124" fmla="*/ 94147 w 2241767"/>
                <a:gd name="connsiteY1124" fmla="*/ 605823 h 1847316"/>
                <a:gd name="connsiteX1125" fmla="*/ 91518 w 2241767"/>
                <a:gd name="connsiteY1125" fmla="*/ 604001 h 1847316"/>
                <a:gd name="connsiteX1126" fmla="*/ 88412 w 2241767"/>
                <a:gd name="connsiteY1126" fmla="*/ 601161 h 1847316"/>
                <a:gd name="connsiteX1127" fmla="*/ 88686 w 2241767"/>
                <a:gd name="connsiteY1127" fmla="*/ 598868 h 1847316"/>
                <a:gd name="connsiteX1128" fmla="*/ 89179 w 2241767"/>
                <a:gd name="connsiteY1128" fmla="*/ 597249 h 1847316"/>
                <a:gd name="connsiteX1129" fmla="*/ 87270 w 2241767"/>
                <a:gd name="connsiteY1129" fmla="*/ 596115 h 1847316"/>
                <a:gd name="connsiteX1130" fmla="*/ 84829 w 2241767"/>
                <a:gd name="connsiteY1130" fmla="*/ 596224 h 1847316"/>
                <a:gd name="connsiteX1131" fmla="*/ 81989 w 2241767"/>
                <a:gd name="connsiteY1131" fmla="*/ 595442 h 1847316"/>
                <a:gd name="connsiteX1132" fmla="*/ 89406 w 2241767"/>
                <a:gd name="connsiteY1132" fmla="*/ 586554 h 1847316"/>
                <a:gd name="connsiteX1133" fmla="*/ 91956 w 2241767"/>
                <a:gd name="connsiteY1133" fmla="*/ 580569 h 1847316"/>
                <a:gd name="connsiteX1134" fmla="*/ 94037 w 2241767"/>
                <a:gd name="connsiteY1134" fmla="*/ 579717 h 1847316"/>
                <a:gd name="connsiteX1135" fmla="*/ 96736 w 2241767"/>
                <a:gd name="connsiteY1135" fmla="*/ 580640 h 1847316"/>
                <a:gd name="connsiteX1136" fmla="*/ 100460 w 2241767"/>
                <a:gd name="connsiteY1136" fmla="*/ 583002 h 1847316"/>
                <a:gd name="connsiteX1137" fmla="*/ 103598 w 2241767"/>
                <a:gd name="connsiteY1137" fmla="*/ 584043 h 1847316"/>
                <a:gd name="connsiteX1138" fmla="*/ 104732 w 2241767"/>
                <a:gd name="connsiteY1138" fmla="*/ 585154 h 1847316"/>
                <a:gd name="connsiteX1139" fmla="*/ 105890 w 2241767"/>
                <a:gd name="connsiteY1139" fmla="*/ 587243 h 1847316"/>
                <a:gd name="connsiteX1140" fmla="*/ 104669 w 2241767"/>
                <a:gd name="connsiteY1140" fmla="*/ 590740 h 1847316"/>
                <a:gd name="connsiteX1141" fmla="*/ 103551 w 2241767"/>
                <a:gd name="connsiteY1141" fmla="*/ 593189 h 1847316"/>
                <a:gd name="connsiteX1142" fmla="*/ 104928 w 2241767"/>
                <a:gd name="connsiteY1142" fmla="*/ 592531 h 1847316"/>
                <a:gd name="connsiteX1143" fmla="*/ 108831 w 2241767"/>
                <a:gd name="connsiteY1143" fmla="*/ 588737 h 1847316"/>
                <a:gd name="connsiteX1144" fmla="*/ 111742 w 2241767"/>
                <a:gd name="connsiteY1144" fmla="*/ 585396 h 1847316"/>
                <a:gd name="connsiteX1145" fmla="*/ 113134 w 2241767"/>
                <a:gd name="connsiteY1145" fmla="*/ 585741 h 1847316"/>
                <a:gd name="connsiteX1146" fmla="*/ 114042 w 2241767"/>
                <a:gd name="connsiteY1146" fmla="*/ 586327 h 1847316"/>
                <a:gd name="connsiteX1147" fmla="*/ 115661 w 2241767"/>
                <a:gd name="connsiteY1147" fmla="*/ 589770 h 1847316"/>
                <a:gd name="connsiteX1148" fmla="*/ 117664 w 2241767"/>
                <a:gd name="connsiteY1148" fmla="*/ 593267 h 1847316"/>
                <a:gd name="connsiteX1149" fmla="*/ 122084 w 2241767"/>
                <a:gd name="connsiteY1149" fmla="*/ 589934 h 1847316"/>
                <a:gd name="connsiteX1150" fmla="*/ 124447 w 2241767"/>
                <a:gd name="connsiteY1150" fmla="*/ 585772 h 1847316"/>
                <a:gd name="connsiteX1151" fmla="*/ 122452 w 2241767"/>
                <a:gd name="connsiteY1151" fmla="*/ 583949 h 1847316"/>
                <a:gd name="connsiteX1152" fmla="*/ 120011 w 2241767"/>
                <a:gd name="connsiteY1152" fmla="*/ 582862 h 1847316"/>
                <a:gd name="connsiteX1153" fmla="*/ 113784 w 2241767"/>
                <a:gd name="connsiteY1153" fmla="*/ 581446 h 1847316"/>
                <a:gd name="connsiteX1154" fmla="*/ 115301 w 2241767"/>
                <a:gd name="connsiteY1154" fmla="*/ 580249 h 1847316"/>
                <a:gd name="connsiteX1155" fmla="*/ 119299 w 2241767"/>
                <a:gd name="connsiteY1155" fmla="*/ 580382 h 1847316"/>
                <a:gd name="connsiteX1156" fmla="*/ 120801 w 2241767"/>
                <a:gd name="connsiteY1156" fmla="*/ 579239 h 1847316"/>
                <a:gd name="connsiteX1157" fmla="*/ 119221 w 2241767"/>
                <a:gd name="connsiteY1157" fmla="*/ 577651 h 1847316"/>
                <a:gd name="connsiteX1158" fmla="*/ 117242 w 2241767"/>
                <a:gd name="connsiteY1158" fmla="*/ 576227 h 1847316"/>
                <a:gd name="connsiteX1159" fmla="*/ 111851 w 2241767"/>
                <a:gd name="connsiteY1159" fmla="*/ 580961 h 1847316"/>
                <a:gd name="connsiteX1160" fmla="*/ 102041 w 2241767"/>
                <a:gd name="connsiteY1160" fmla="*/ 580726 h 1847316"/>
                <a:gd name="connsiteX1161" fmla="*/ 95187 w 2241767"/>
                <a:gd name="connsiteY1161" fmla="*/ 577956 h 1847316"/>
                <a:gd name="connsiteX1162" fmla="*/ 88342 w 2241767"/>
                <a:gd name="connsiteY1162" fmla="*/ 578441 h 1847316"/>
                <a:gd name="connsiteX1163" fmla="*/ 87262 w 2241767"/>
                <a:gd name="connsiteY1163" fmla="*/ 577894 h 1847316"/>
                <a:gd name="connsiteX1164" fmla="*/ 85932 w 2241767"/>
                <a:gd name="connsiteY1164" fmla="*/ 576415 h 1847316"/>
                <a:gd name="connsiteX1165" fmla="*/ 89789 w 2241767"/>
                <a:gd name="connsiteY1165" fmla="*/ 572887 h 1847316"/>
                <a:gd name="connsiteX1166" fmla="*/ 92520 w 2241767"/>
                <a:gd name="connsiteY1166" fmla="*/ 570931 h 1847316"/>
                <a:gd name="connsiteX1167" fmla="*/ 92668 w 2241767"/>
                <a:gd name="connsiteY1167" fmla="*/ 569796 h 1847316"/>
                <a:gd name="connsiteX1168" fmla="*/ 91080 w 2241767"/>
                <a:gd name="connsiteY1168" fmla="*/ 569656 h 1847316"/>
                <a:gd name="connsiteX1169" fmla="*/ 88099 w 2241767"/>
                <a:gd name="connsiteY1169" fmla="*/ 570595 h 1847316"/>
                <a:gd name="connsiteX1170" fmla="*/ 86769 w 2241767"/>
                <a:gd name="connsiteY1170" fmla="*/ 568967 h 1847316"/>
                <a:gd name="connsiteX1171" fmla="*/ 86988 w 2241767"/>
                <a:gd name="connsiteY1171" fmla="*/ 566135 h 1847316"/>
                <a:gd name="connsiteX1172" fmla="*/ 86496 w 2241767"/>
                <a:gd name="connsiteY1172" fmla="*/ 566393 h 1847316"/>
                <a:gd name="connsiteX1173" fmla="*/ 85314 w 2241767"/>
                <a:gd name="connsiteY1173" fmla="*/ 567942 h 1847316"/>
                <a:gd name="connsiteX1174" fmla="*/ 83648 w 2241767"/>
                <a:gd name="connsiteY1174" fmla="*/ 567176 h 1847316"/>
                <a:gd name="connsiteX1175" fmla="*/ 82200 w 2241767"/>
                <a:gd name="connsiteY1175" fmla="*/ 565846 h 1847316"/>
                <a:gd name="connsiteX1176" fmla="*/ 82951 w 2241767"/>
                <a:gd name="connsiteY1176" fmla="*/ 564484 h 1847316"/>
                <a:gd name="connsiteX1177" fmla="*/ 84422 w 2241767"/>
                <a:gd name="connsiteY1177" fmla="*/ 562607 h 1847316"/>
                <a:gd name="connsiteX1178" fmla="*/ 83773 w 2241767"/>
                <a:gd name="connsiteY1178" fmla="*/ 562325 h 1847316"/>
                <a:gd name="connsiteX1179" fmla="*/ 82459 w 2241767"/>
                <a:gd name="connsiteY1179" fmla="*/ 562724 h 1847316"/>
                <a:gd name="connsiteX1180" fmla="*/ 81176 w 2241767"/>
                <a:gd name="connsiteY1180" fmla="*/ 565173 h 1847316"/>
                <a:gd name="connsiteX1181" fmla="*/ 81457 w 2241767"/>
                <a:gd name="connsiteY1181" fmla="*/ 567152 h 1847316"/>
                <a:gd name="connsiteX1182" fmla="*/ 81426 w 2241767"/>
                <a:gd name="connsiteY1182" fmla="*/ 569992 h 1847316"/>
                <a:gd name="connsiteX1183" fmla="*/ 79235 w 2241767"/>
                <a:gd name="connsiteY1183" fmla="*/ 570508 h 1847316"/>
                <a:gd name="connsiteX1184" fmla="*/ 77358 w 2241767"/>
                <a:gd name="connsiteY1184" fmla="*/ 570172 h 1847316"/>
                <a:gd name="connsiteX1185" fmla="*/ 76004 w 2241767"/>
                <a:gd name="connsiteY1185" fmla="*/ 567316 h 1847316"/>
                <a:gd name="connsiteX1186" fmla="*/ 74604 w 2241767"/>
                <a:gd name="connsiteY1186" fmla="*/ 561183 h 1847316"/>
                <a:gd name="connsiteX1187" fmla="*/ 70818 w 2241767"/>
                <a:gd name="connsiteY1187" fmla="*/ 559548 h 1847316"/>
                <a:gd name="connsiteX1188" fmla="*/ 69887 w 2241767"/>
                <a:gd name="connsiteY1188" fmla="*/ 556434 h 1847316"/>
                <a:gd name="connsiteX1189" fmla="*/ 72281 w 2241767"/>
                <a:gd name="connsiteY1189" fmla="*/ 552421 h 1847316"/>
                <a:gd name="connsiteX1190" fmla="*/ 71225 w 2241767"/>
                <a:gd name="connsiteY1190" fmla="*/ 550347 h 1847316"/>
                <a:gd name="connsiteX1191" fmla="*/ 68674 w 2241767"/>
                <a:gd name="connsiteY1191" fmla="*/ 549675 h 1847316"/>
                <a:gd name="connsiteX1192" fmla="*/ 65764 w 2241767"/>
                <a:gd name="connsiteY1192" fmla="*/ 551701 h 1847316"/>
                <a:gd name="connsiteX1193" fmla="*/ 64473 w 2241767"/>
                <a:gd name="connsiteY1193" fmla="*/ 549901 h 1847316"/>
                <a:gd name="connsiteX1194" fmla="*/ 64238 w 2241767"/>
                <a:gd name="connsiteY1194" fmla="*/ 547922 h 1847316"/>
                <a:gd name="connsiteX1195" fmla="*/ 64137 w 2241767"/>
                <a:gd name="connsiteY1195" fmla="*/ 545074 h 1847316"/>
                <a:gd name="connsiteX1196" fmla="*/ 64950 w 2241767"/>
                <a:gd name="connsiteY1196" fmla="*/ 544769 h 1847316"/>
                <a:gd name="connsiteX1197" fmla="*/ 65623 w 2241767"/>
                <a:gd name="connsiteY1197" fmla="*/ 545333 h 1847316"/>
                <a:gd name="connsiteX1198" fmla="*/ 71467 w 2241767"/>
                <a:gd name="connsiteY1198" fmla="*/ 543752 h 1847316"/>
                <a:gd name="connsiteX1199" fmla="*/ 72030 w 2241767"/>
                <a:gd name="connsiteY1199" fmla="*/ 542978 h 1847316"/>
                <a:gd name="connsiteX1200" fmla="*/ 67399 w 2241767"/>
                <a:gd name="connsiteY1200" fmla="*/ 540560 h 1847316"/>
                <a:gd name="connsiteX1201" fmla="*/ 66108 w 2241767"/>
                <a:gd name="connsiteY1201" fmla="*/ 538018 h 1847316"/>
                <a:gd name="connsiteX1202" fmla="*/ 68025 w 2241767"/>
                <a:gd name="connsiteY1202" fmla="*/ 536570 h 1847316"/>
                <a:gd name="connsiteX1203" fmla="*/ 71483 w 2241767"/>
                <a:gd name="connsiteY1203" fmla="*/ 536445 h 1847316"/>
                <a:gd name="connsiteX1204" fmla="*/ 76333 w 2241767"/>
                <a:gd name="connsiteY1204" fmla="*/ 534935 h 1847316"/>
                <a:gd name="connsiteX1205" fmla="*/ 74291 w 2241767"/>
                <a:gd name="connsiteY1205" fmla="*/ 532228 h 1847316"/>
                <a:gd name="connsiteX1206" fmla="*/ 73861 w 2241767"/>
                <a:gd name="connsiteY1206" fmla="*/ 530742 h 1847316"/>
                <a:gd name="connsiteX1207" fmla="*/ 73454 w 2241767"/>
                <a:gd name="connsiteY1207" fmla="*/ 528301 h 1847316"/>
                <a:gd name="connsiteX1208" fmla="*/ 74260 w 2241767"/>
                <a:gd name="connsiteY1208" fmla="*/ 524147 h 1847316"/>
                <a:gd name="connsiteX1209" fmla="*/ 79963 w 2241767"/>
                <a:gd name="connsiteY1209" fmla="*/ 514579 h 1847316"/>
                <a:gd name="connsiteX1210" fmla="*/ 85518 w 2241767"/>
                <a:gd name="connsiteY1210" fmla="*/ 506552 h 1847316"/>
                <a:gd name="connsiteX1211" fmla="*/ 87247 w 2241767"/>
                <a:gd name="connsiteY1211" fmla="*/ 504698 h 1847316"/>
                <a:gd name="connsiteX1212" fmla="*/ 89789 w 2241767"/>
                <a:gd name="connsiteY1212" fmla="*/ 503696 h 1847316"/>
                <a:gd name="connsiteX1213" fmla="*/ 92160 w 2241767"/>
                <a:gd name="connsiteY1213" fmla="*/ 504471 h 1847316"/>
                <a:gd name="connsiteX1214" fmla="*/ 94632 w 2241767"/>
                <a:gd name="connsiteY1214" fmla="*/ 506200 h 1847316"/>
                <a:gd name="connsiteX1215" fmla="*/ 95101 w 2241767"/>
                <a:gd name="connsiteY1215" fmla="*/ 505457 h 1847316"/>
                <a:gd name="connsiteX1216" fmla="*/ 94264 w 2241767"/>
                <a:gd name="connsiteY1216" fmla="*/ 504752 h 1847316"/>
                <a:gd name="connsiteX1217" fmla="*/ 93208 w 2241767"/>
                <a:gd name="connsiteY1217" fmla="*/ 501451 h 1847316"/>
                <a:gd name="connsiteX1218" fmla="*/ 96643 w 2241767"/>
                <a:gd name="connsiteY1218" fmla="*/ 500152 h 1847316"/>
                <a:gd name="connsiteX1219" fmla="*/ 98653 w 2241767"/>
                <a:gd name="connsiteY1219" fmla="*/ 496413 h 1847316"/>
                <a:gd name="connsiteX1220" fmla="*/ 98802 w 2241767"/>
                <a:gd name="connsiteY1220" fmla="*/ 495325 h 1847316"/>
                <a:gd name="connsiteX1221" fmla="*/ 96619 w 2241767"/>
                <a:gd name="connsiteY1221" fmla="*/ 496882 h 1847316"/>
                <a:gd name="connsiteX1222" fmla="*/ 94342 w 2241767"/>
                <a:gd name="connsiteY1222" fmla="*/ 499440 h 1847316"/>
                <a:gd name="connsiteX1223" fmla="*/ 93771 w 2241767"/>
                <a:gd name="connsiteY1223" fmla="*/ 496866 h 1847316"/>
                <a:gd name="connsiteX1224" fmla="*/ 93185 w 2241767"/>
                <a:gd name="connsiteY1224" fmla="*/ 490936 h 1847316"/>
                <a:gd name="connsiteX1225" fmla="*/ 94186 w 2241767"/>
                <a:gd name="connsiteY1225" fmla="*/ 485311 h 1847316"/>
                <a:gd name="connsiteX1226" fmla="*/ 94968 w 2241767"/>
                <a:gd name="connsiteY1226" fmla="*/ 482776 h 1847316"/>
                <a:gd name="connsiteX1227" fmla="*/ 96869 w 2241767"/>
                <a:gd name="connsiteY1227" fmla="*/ 480367 h 1847316"/>
                <a:gd name="connsiteX1228" fmla="*/ 102346 w 2241767"/>
                <a:gd name="connsiteY1228" fmla="*/ 479397 h 1847316"/>
                <a:gd name="connsiteX1229" fmla="*/ 103316 w 2241767"/>
                <a:gd name="connsiteY1229" fmla="*/ 479882 h 1847316"/>
                <a:gd name="connsiteX1230" fmla="*/ 103511 w 2241767"/>
                <a:gd name="connsiteY1230" fmla="*/ 478740 h 1847316"/>
                <a:gd name="connsiteX1231" fmla="*/ 100218 w 2241767"/>
                <a:gd name="connsiteY1231" fmla="*/ 475172 h 1847316"/>
                <a:gd name="connsiteX1232" fmla="*/ 101571 w 2241767"/>
                <a:gd name="connsiteY1232" fmla="*/ 472379 h 1847316"/>
                <a:gd name="connsiteX1233" fmla="*/ 102760 w 2241767"/>
                <a:gd name="connsiteY1233" fmla="*/ 470924 h 1847316"/>
                <a:gd name="connsiteX1234" fmla="*/ 109379 w 2241767"/>
                <a:gd name="connsiteY1234" fmla="*/ 468655 h 1847316"/>
                <a:gd name="connsiteX1235" fmla="*/ 112993 w 2241767"/>
                <a:gd name="connsiteY1235" fmla="*/ 469359 h 1847316"/>
                <a:gd name="connsiteX1236" fmla="*/ 117531 w 2241767"/>
                <a:gd name="connsiteY1236" fmla="*/ 472004 h 1847316"/>
                <a:gd name="connsiteX1237" fmla="*/ 120168 w 2241767"/>
                <a:gd name="connsiteY1237" fmla="*/ 475289 h 1847316"/>
                <a:gd name="connsiteX1238" fmla="*/ 119784 w 2241767"/>
                <a:gd name="connsiteY1238" fmla="*/ 476971 h 1847316"/>
                <a:gd name="connsiteX1239" fmla="*/ 119135 w 2241767"/>
                <a:gd name="connsiteY1239" fmla="*/ 477949 h 1847316"/>
                <a:gd name="connsiteX1240" fmla="*/ 117774 w 2241767"/>
                <a:gd name="connsiteY1240" fmla="*/ 479037 h 1847316"/>
                <a:gd name="connsiteX1241" fmla="*/ 117265 w 2241767"/>
                <a:gd name="connsiteY1241" fmla="*/ 479882 h 1847316"/>
                <a:gd name="connsiteX1242" fmla="*/ 117508 w 2241767"/>
                <a:gd name="connsiteY1242" fmla="*/ 480555 h 1847316"/>
                <a:gd name="connsiteX1243" fmla="*/ 119456 w 2241767"/>
                <a:gd name="connsiteY1243" fmla="*/ 478599 h 1847316"/>
                <a:gd name="connsiteX1244" fmla="*/ 122640 w 2241767"/>
                <a:gd name="connsiteY1244" fmla="*/ 476220 h 1847316"/>
                <a:gd name="connsiteX1245" fmla="*/ 124424 w 2241767"/>
                <a:gd name="connsiteY1245" fmla="*/ 477253 h 1847316"/>
                <a:gd name="connsiteX1246" fmla="*/ 125832 w 2241767"/>
                <a:gd name="connsiteY1246" fmla="*/ 479131 h 1847316"/>
                <a:gd name="connsiteX1247" fmla="*/ 127389 w 2241767"/>
                <a:gd name="connsiteY1247" fmla="*/ 479099 h 1847316"/>
                <a:gd name="connsiteX1248" fmla="*/ 132341 w 2241767"/>
                <a:gd name="connsiteY1248" fmla="*/ 477488 h 1847316"/>
                <a:gd name="connsiteX1249" fmla="*/ 134852 w 2241767"/>
                <a:gd name="connsiteY1249" fmla="*/ 475782 h 1847316"/>
                <a:gd name="connsiteX1250" fmla="*/ 137927 w 2241767"/>
                <a:gd name="connsiteY1250" fmla="*/ 471331 h 1847316"/>
                <a:gd name="connsiteX1251" fmla="*/ 142011 w 2241767"/>
                <a:gd name="connsiteY1251" fmla="*/ 468452 h 1847316"/>
                <a:gd name="connsiteX1252" fmla="*/ 147761 w 2241767"/>
                <a:gd name="connsiteY1252" fmla="*/ 459314 h 1847316"/>
                <a:gd name="connsiteX1253" fmla="*/ 149451 w 2241767"/>
                <a:gd name="connsiteY1253" fmla="*/ 455551 h 1847316"/>
                <a:gd name="connsiteX1254" fmla="*/ 151414 w 2241767"/>
                <a:gd name="connsiteY1254" fmla="*/ 454972 h 1847316"/>
                <a:gd name="connsiteX1255" fmla="*/ 153190 w 2241767"/>
                <a:gd name="connsiteY1255" fmla="*/ 455301 h 1847316"/>
                <a:gd name="connsiteX1256" fmla="*/ 154426 w 2241767"/>
                <a:gd name="connsiteY1256" fmla="*/ 458391 h 1847316"/>
                <a:gd name="connsiteX1257" fmla="*/ 156234 w 2241767"/>
                <a:gd name="connsiteY1257" fmla="*/ 459290 h 1847316"/>
                <a:gd name="connsiteX1258" fmla="*/ 166521 w 2241767"/>
                <a:gd name="connsiteY1258" fmla="*/ 458539 h 1847316"/>
                <a:gd name="connsiteX1259" fmla="*/ 171779 w 2241767"/>
                <a:gd name="connsiteY1259" fmla="*/ 457123 h 1847316"/>
                <a:gd name="connsiteX1260" fmla="*/ 175432 w 2241767"/>
                <a:gd name="connsiteY1260" fmla="*/ 454127 h 1847316"/>
                <a:gd name="connsiteX1261" fmla="*/ 179235 w 2241767"/>
                <a:gd name="connsiteY1261" fmla="*/ 449065 h 1847316"/>
                <a:gd name="connsiteX1262" fmla="*/ 181433 w 2241767"/>
                <a:gd name="connsiteY1262" fmla="*/ 445662 h 1847316"/>
                <a:gd name="connsiteX1263" fmla="*/ 182489 w 2241767"/>
                <a:gd name="connsiteY1263" fmla="*/ 441218 h 1847316"/>
                <a:gd name="connsiteX1264" fmla="*/ 181128 w 2241767"/>
                <a:gd name="connsiteY1264" fmla="*/ 435445 h 1847316"/>
                <a:gd name="connsiteX1265" fmla="*/ 179735 w 2241767"/>
                <a:gd name="connsiteY1265" fmla="*/ 430633 h 1847316"/>
                <a:gd name="connsiteX1266" fmla="*/ 177905 w 2241767"/>
                <a:gd name="connsiteY1266" fmla="*/ 419571 h 1847316"/>
                <a:gd name="connsiteX1267" fmla="*/ 172796 w 2241767"/>
                <a:gd name="connsiteY1267" fmla="*/ 412217 h 1847316"/>
                <a:gd name="connsiteX1268" fmla="*/ 169166 w 2241767"/>
                <a:gd name="connsiteY1268" fmla="*/ 410011 h 1847316"/>
                <a:gd name="connsiteX1269" fmla="*/ 166858 w 2241767"/>
                <a:gd name="connsiteY1269" fmla="*/ 410324 h 1847316"/>
                <a:gd name="connsiteX1270" fmla="*/ 168524 w 2241767"/>
                <a:gd name="connsiteY1270" fmla="*/ 405606 h 1847316"/>
                <a:gd name="connsiteX1271" fmla="*/ 173390 w 2241767"/>
                <a:gd name="connsiteY1271" fmla="*/ 406115 h 1847316"/>
                <a:gd name="connsiteX1272" fmla="*/ 176559 w 2241767"/>
                <a:gd name="connsiteY1272" fmla="*/ 405191 h 1847316"/>
                <a:gd name="connsiteX1273" fmla="*/ 179125 w 2241767"/>
                <a:gd name="connsiteY1273" fmla="*/ 402915 h 1847316"/>
                <a:gd name="connsiteX1274" fmla="*/ 179962 w 2241767"/>
                <a:gd name="connsiteY1274" fmla="*/ 401186 h 1847316"/>
                <a:gd name="connsiteX1275" fmla="*/ 181229 w 2241767"/>
                <a:gd name="connsiteY1275" fmla="*/ 397650 h 1847316"/>
                <a:gd name="connsiteX1276" fmla="*/ 180791 w 2241767"/>
                <a:gd name="connsiteY1276" fmla="*/ 393871 h 1847316"/>
                <a:gd name="connsiteX1277" fmla="*/ 180111 w 2241767"/>
                <a:gd name="connsiteY1277" fmla="*/ 391813 h 1847316"/>
                <a:gd name="connsiteX1278" fmla="*/ 178343 w 2241767"/>
                <a:gd name="connsiteY1278" fmla="*/ 389545 h 1847316"/>
                <a:gd name="connsiteX1279" fmla="*/ 176238 w 2241767"/>
                <a:gd name="connsiteY1279" fmla="*/ 386220 h 1847316"/>
                <a:gd name="connsiteX1280" fmla="*/ 174767 w 2241767"/>
                <a:gd name="connsiteY1280" fmla="*/ 385109 h 1847316"/>
                <a:gd name="connsiteX1281" fmla="*/ 173523 w 2241767"/>
                <a:gd name="connsiteY1281" fmla="*/ 385179 h 1847316"/>
                <a:gd name="connsiteX1282" fmla="*/ 167390 w 2241767"/>
                <a:gd name="connsiteY1282" fmla="*/ 391852 h 1847316"/>
                <a:gd name="connsiteX1283" fmla="*/ 163705 w 2241767"/>
                <a:gd name="connsiteY1283" fmla="*/ 391978 h 1847316"/>
                <a:gd name="connsiteX1284" fmla="*/ 160951 w 2241767"/>
                <a:gd name="connsiteY1284" fmla="*/ 390757 h 1847316"/>
                <a:gd name="connsiteX1285" fmla="*/ 158557 w 2241767"/>
                <a:gd name="connsiteY1285" fmla="*/ 394544 h 1847316"/>
                <a:gd name="connsiteX1286" fmla="*/ 151884 w 2241767"/>
                <a:gd name="connsiteY1286" fmla="*/ 397861 h 1847316"/>
                <a:gd name="connsiteX1287" fmla="*/ 148316 w 2241767"/>
                <a:gd name="connsiteY1287" fmla="*/ 401201 h 1847316"/>
                <a:gd name="connsiteX1288" fmla="*/ 141705 w 2241767"/>
                <a:gd name="connsiteY1288" fmla="*/ 409463 h 1847316"/>
                <a:gd name="connsiteX1289" fmla="*/ 140055 w 2241767"/>
                <a:gd name="connsiteY1289" fmla="*/ 413187 h 1847316"/>
                <a:gd name="connsiteX1290" fmla="*/ 137942 w 2241767"/>
                <a:gd name="connsiteY1290" fmla="*/ 413351 h 1847316"/>
                <a:gd name="connsiteX1291" fmla="*/ 136417 w 2241767"/>
                <a:gd name="connsiteY1291" fmla="*/ 406122 h 1847316"/>
                <a:gd name="connsiteX1292" fmla="*/ 129227 w 2241767"/>
                <a:gd name="connsiteY1292" fmla="*/ 399191 h 1847316"/>
                <a:gd name="connsiteX1293" fmla="*/ 127052 w 2241767"/>
                <a:gd name="connsiteY1293" fmla="*/ 401554 h 1847316"/>
                <a:gd name="connsiteX1294" fmla="*/ 128249 w 2241767"/>
                <a:gd name="connsiteY1294" fmla="*/ 403728 h 1847316"/>
                <a:gd name="connsiteX1295" fmla="*/ 129876 w 2241767"/>
                <a:gd name="connsiteY1295" fmla="*/ 405278 h 1847316"/>
                <a:gd name="connsiteX1296" fmla="*/ 132560 w 2241767"/>
                <a:gd name="connsiteY1296" fmla="*/ 405950 h 1847316"/>
                <a:gd name="connsiteX1297" fmla="*/ 131402 w 2241767"/>
                <a:gd name="connsiteY1297" fmla="*/ 408047 h 1847316"/>
                <a:gd name="connsiteX1298" fmla="*/ 130526 w 2241767"/>
                <a:gd name="connsiteY1298" fmla="*/ 410832 h 1847316"/>
                <a:gd name="connsiteX1299" fmla="*/ 127835 w 2241767"/>
                <a:gd name="connsiteY1299" fmla="*/ 408219 h 1847316"/>
                <a:gd name="connsiteX1300" fmla="*/ 123023 w 2241767"/>
                <a:gd name="connsiteY1300" fmla="*/ 404417 h 1847316"/>
                <a:gd name="connsiteX1301" fmla="*/ 118040 w 2241767"/>
                <a:gd name="connsiteY1301" fmla="*/ 402453 h 1847316"/>
                <a:gd name="connsiteX1302" fmla="*/ 105068 w 2241767"/>
                <a:gd name="connsiteY1302" fmla="*/ 402672 h 1847316"/>
                <a:gd name="connsiteX1303" fmla="*/ 96556 w 2241767"/>
                <a:gd name="connsiteY1303" fmla="*/ 406576 h 1847316"/>
                <a:gd name="connsiteX1304" fmla="*/ 95774 w 2241767"/>
                <a:gd name="connsiteY1304" fmla="*/ 405763 h 1847316"/>
                <a:gd name="connsiteX1305" fmla="*/ 94953 w 2241767"/>
                <a:gd name="connsiteY1305" fmla="*/ 405442 h 1847316"/>
                <a:gd name="connsiteX1306" fmla="*/ 93529 w 2241767"/>
                <a:gd name="connsiteY1306" fmla="*/ 406373 h 1847316"/>
                <a:gd name="connsiteX1307" fmla="*/ 92919 w 2241767"/>
                <a:gd name="connsiteY1307" fmla="*/ 407961 h 1847316"/>
                <a:gd name="connsiteX1308" fmla="*/ 91988 w 2241767"/>
                <a:gd name="connsiteY1308" fmla="*/ 408955 h 1847316"/>
                <a:gd name="connsiteX1309" fmla="*/ 90251 w 2241767"/>
                <a:gd name="connsiteY1309" fmla="*/ 409307 h 1847316"/>
                <a:gd name="connsiteX1310" fmla="*/ 86746 w 2241767"/>
                <a:gd name="connsiteY1310" fmla="*/ 408720 h 1847316"/>
                <a:gd name="connsiteX1311" fmla="*/ 79986 w 2241767"/>
                <a:gd name="connsiteY1311" fmla="*/ 406294 h 1847316"/>
                <a:gd name="connsiteX1312" fmla="*/ 64692 w 2241767"/>
                <a:gd name="connsiteY1312" fmla="*/ 402727 h 1847316"/>
                <a:gd name="connsiteX1313" fmla="*/ 60686 w 2241767"/>
                <a:gd name="connsiteY1313" fmla="*/ 400529 h 1847316"/>
                <a:gd name="connsiteX1314" fmla="*/ 57260 w 2241767"/>
                <a:gd name="connsiteY1314" fmla="*/ 395279 h 1847316"/>
                <a:gd name="connsiteX1315" fmla="*/ 57330 w 2241767"/>
                <a:gd name="connsiteY1315" fmla="*/ 391704 h 1847316"/>
                <a:gd name="connsiteX1316" fmla="*/ 58856 w 2241767"/>
                <a:gd name="connsiteY1316" fmla="*/ 390186 h 1847316"/>
                <a:gd name="connsiteX1317" fmla="*/ 58707 w 2241767"/>
                <a:gd name="connsiteY1317" fmla="*/ 385046 h 1847316"/>
                <a:gd name="connsiteX1318" fmla="*/ 55734 w 2241767"/>
                <a:gd name="connsiteY1318" fmla="*/ 383677 h 1847316"/>
                <a:gd name="connsiteX1319" fmla="*/ 49671 w 2241767"/>
                <a:gd name="connsiteY1319" fmla="*/ 376245 h 1847316"/>
                <a:gd name="connsiteX1320" fmla="*/ 47441 w 2241767"/>
                <a:gd name="connsiteY1320" fmla="*/ 373068 h 1847316"/>
                <a:gd name="connsiteX1321" fmla="*/ 47926 w 2241767"/>
                <a:gd name="connsiteY1321" fmla="*/ 372716 h 1847316"/>
                <a:gd name="connsiteX1322" fmla="*/ 49014 w 2241767"/>
                <a:gd name="connsiteY1322" fmla="*/ 373577 h 1847316"/>
                <a:gd name="connsiteX1323" fmla="*/ 51087 w 2241767"/>
                <a:gd name="connsiteY1323" fmla="*/ 374226 h 1847316"/>
                <a:gd name="connsiteX1324" fmla="*/ 56172 w 2241767"/>
                <a:gd name="connsiteY1324" fmla="*/ 373194 h 1847316"/>
                <a:gd name="connsiteX1325" fmla="*/ 57917 w 2241767"/>
                <a:gd name="connsiteY1325" fmla="*/ 368351 h 1847316"/>
                <a:gd name="connsiteX1326" fmla="*/ 61688 w 2241767"/>
                <a:gd name="connsiteY1326" fmla="*/ 366966 h 1847316"/>
                <a:gd name="connsiteX1327" fmla="*/ 65161 w 2241767"/>
                <a:gd name="connsiteY1327" fmla="*/ 367647 h 1847316"/>
                <a:gd name="connsiteX1328" fmla="*/ 64379 w 2241767"/>
                <a:gd name="connsiteY1328" fmla="*/ 366332 h 1847316"/>
                <a:gd name="connsiteX1329" fmla="*/ 63495 w 2241767"/>
                <a:gd name="connsiteY1329" fmla="*/ 365300 h 1847316"/>
                <a:gd name="connsiteX1330" fmla="*/ 54451 w 2241767"/>
                <a:gd name="connsiteY1330" fmla="*/ 362820 h 1847316"/>
                <a:gd name="connsiteX1331" fmla="*/ 53223 w 2241767"/>
                <a:gd name="connsiteY1331" fmla="*/ 363579 h 1847316"/>
                <a:gd name="connsiteX1332" fmla="*/ 37005 w 2241767"/>
                <a:gd name="connsiteY1332" fmla="*/ 359166 h 1847316"/>
                <a:gd name="connsiteX1333" fmla="*/ 24198 w 2241767"/>
                <a:gd name="connsiteY1333" fmla="*/ 351468 h 1847316"/>
                <a:gd name="connsiteX1334" fmla="*/ 23150 w 2241767"/>
                <a:gd name="connsiteY1334" fmla="*/ 349989 h 1847316"/>
                <a:gd name="connsiteX1335" fmla="*/ 21984 w 2241767"/>
                <a:gd name="connsiteY1335" fmla="*/ 346688 h 1847316"/>
                <a:gd name="connsiteX1336" fmla="*/ 23713 w 2241767"/>
                <a:gd name="connsiteY1336" fmla="*/ 343418 h 1847316"/>
                <a:gd name="connsiteX1337" fmla="*/ 25450 w 2241767"/>
                <a:gd name="connsiteY1337" fmla="*/ 341868 h 1847316"/>
                <a:gd name="connsiteX1338" fmla="*/ 25528 w 2241767"/>
                <a:gd name="connsiteY1338" fmla="*/ 343668 h 1847316"/>
                <a:gd name="connsiteX1339" fmla="*/ 25810 w 2241767"/>
                <a:gd name="connsiteY1339" fmla="*/ 345436 h 1847316"/>
                <a:gd name="connsiteX1340" fmla="*/ 33148 w 2241767"/>
                <a:gd name="connsiteY1340" fmla="*/ 341329 h 1847316"/>
                <a:gd name="connsiteX1341" fmla="*/ 36989 w 2241767"/>
                <a:gd name="connsiteY1341" fmla="*/ 335923 h 1847316"/>
                <a:gd name="connsiteX1342" fmla="*/ 44257 w 2241767"/>
                <a:gd name="connsiteY1342" fmla="*/ 334968 h 1847316"/>
                <a:gd name="connsiteX1343" fmla="*/ 45947 w 2241767"/>
                <a:gd name="connsiteY1343" fmla="*/ 333474 h 1847316"/>
                <a:gd name="connsiteX1344" fmla="*/ 48208 w 2241767"/>
                <a:gd name="connsiteY1344" fmla="*/ 330556 h 1847316"/>
                <a:gd name="connsiteX1345" fmla="*/ 51431 w 2241767"/>
                <a:gd name="connsiteY1345" fmla="*/ 325557 h 1847316"/>
                <a:gd name="connsiteX1346" fmla="*/ 55992 w 2241767"/>
                <a:gd name="connsiteY1346" fmla="*/ 322920 h 1847316"/>
                <a:gd name="connsiteX1347" fmla="*/ 59098 w 2241767"/>
                <a:gd name="connsiteY1347" fmla="*/ 320550 h 1847316"/>
                <a:gd name="connsiteX1348" fmla="*/ 63143 w 2241767"/>
                <a:gd name="connsiteY1348" fmla="*/ 319141 h 1847316"/>
                <a:gd name="connsiteX1349" fmla="*/ 66593 w 2241767"/>
                <a:gd name="connsiteY1349" fmla="*/ 321481 h 1847316"/>
                <a:gd name="connsiteX1350" fmla="*/ 67657 w 2241767"/>
                <a:gd name="connsiteY1350" fmla="*/ 321801 h 1847316"/>
                <a:gd name="connsiteX1351" fmla="*/ 73916 w 2241767"/>
                <a:gd name="connsiteY1351" fmla="*/ 322279 h 1847316"/>
                <a:gd name="connsiteX1352" fmla="*/ 75973 w 2241767"/>
                <a:gd name="connsiteY1352" fmla="*/ 321269 h 1847316"/>
                <a:gd name="connsiteX1353" fmla="*/ 76849 w 2241767"/>
                <a:gd name="connsiteY1353" fmla="*/ 320518 h 1847316"/>
                <a:gd name="connsiteX1354" fmla="*/ 77506 w 2241767"/>
                <a:gd name="connsiteY1354" fmla="*/ 319329 h 1847316"/>
                <a:gd name="connsiteX1355" fmla="*/ 71358 w 2241767"/>
                <a:gd name="connsiteY1355" fmla="*/ 315089 h 1847316"/>
                <a:gd name="connsiteX1356" fmla="*/ 71983 w 2241767"/>
                <a:gd name="connsiteY1356" fmla="*/ 312726 h 1847316"/>
                <a:gd name="connsiteX1357" fmla="*/ 72766 w 2241767"/>
                <a:gd name="connsiteY1357" fmla="*/ 311060 h 1847316"/>
                <a:gd name="connsiteX1358" fmla="*/ 79939 w 2241767"/>
                <a:gd name="connsiteY1358" fmla="*/ 306092 h 1847316"/>
                <a:gd name="connsiteX1359" fmla="*/ 85455 w 2241767"/>
                <a:gd name="connsiteY1359" fmla="*/ 304449 h 1847316"/>
                <a:gd name="connsiteX1360" fmla="*/ 88404 w 2241767"/>
                <a:gd name="connsiteY1360" fmla="*/ 304566 h 1847316"/>
                <a:gd name="connsiteX1361" fmla="*/ 96963 w 2241767"/>
                <a:gd name="connsiteY1361" fmla="*/ 298120 h 1847316"/>
                <a:gd name="connsiteX1362" fmla="*/ 101650 w 2241767"/>
                <a:gd name="connsiteY1362" fmla="*/ 296274 h 1847316"/>
                <a:gd name="connsiteX1363" fmla="*/ 110482 w 2241767"/>
                <a:gd name="connsiteY1363" fmla="*/ 295045 h 1847316"/>
                <a:gd name="connsiteX1364" fmla="*/ 117742 w 2241767"/>
                <a:gd name="connsiteY1364" fmla="*/ 294724 h 1847316"/>
                <a:gd name="connsiteX1365" fmla="*/ 119706 w 2241767"/>
                <a:gd name="connsiteY1365" fmla="*/ 297032 h 1847316"/>
                <a:gd name="connsiteX1366" fmla="*/ 115802 w 2241767"/>
                <a:gd name="connsiteY1366" fmla="*/ 296547 h 1847316"/>
                <a:gd name="connsiteX1367" fmla="*/ 114089 w 2241767"/>
                <a:gd name="connsiteY1367" fmla="*/ 296970 h 1847316"/>
                <a:gd name="connsiteX1368" fmla="*/ 115309 w 2241767"/>
                <a:gd name="connsiteY1368" fmla="*/ 297760 h 1847316"/>
                <a:gd name="connsiteX1369" fmla="*/ 116686 w 2241767"/>
                <a:gd name="connsiteY1369" fmla="*/ 299442 h 1847316"/>
                <a:gd name="connsiteX1370" fmla="*/ 116287 w 2241767"/>
                <a:gd name="connsiteY1370" fmla="*/ 301562 h 1847316"/>
                <a:gd name="connsiteX1371" fmla="*/ 113893 w 2241767"/>
                <a:gd name="connsiteY1371" fmla="*/ 307829 h 1847316"/>
                <a:gd name="connsiteX1372" fmla="*/ 114089 w 2241767"/>
                <a:gd name="connsiteY1372" fmla="*/ 312828 h 1847316"/>
                <a:gd name="connsiteX1373" fmla="*/ 112532 w 2241767"/>
                <a:gd name="connsiteY1373" fmla="*/ 314447 h 1847316"/>
                <a:gd name="connsiteX1374" fmla="*/ 111022 w 2241767"/>
                <a:gd name="connsiteY1374" fmla="*/ 316724 h 1847316"/>
                <a:gd name="connsiteX1375" fmla="*/ 118454 w 2241767"/>
                <a:gd name="connsiteY1375" fmla="*/ 323867 h 1847316"/>
                <a:gd name="connsiteX1376" fmla="*/ 129955 w 2241767"/>
                <a:gd name="connsiteY1376" fmla="*/ 324321 h 1847316"/>
                <a:gd name="connsiteX1377" fmla="*/ 136213 w 2241767"/>
                <a:gd name="connsiteY1377" fmla="*/ 323030 h 1847316"/>
                <a:gd name="connsiteX1378" fmla="*/ 139828 w 2241767"/>
                <a:gd name="connsiteY1378" fmla="*/ 325158 h 1847316"/>
                <a:gd name="connsiteX1379" fmla="*/ 142785 w 2241767"/>
                <a:gd name="connsiteY1379" fmla="*/ 325643 h 1847316"/>
                <a:gd name="connsiteX1380" fmla="*/ 150968 w 2241767"/>
                <a:gd name="connsiteY1380" fmla="*/ 324547 h 1847316"/>
                <a:gd name="connsiteX1381" fmla="*/ 157133 w 2241767"/>
                <a:gd name="connsiteY1381" fmla="*/ 326065 h 1847316"/>
                <a:gd name="connsiteX1382" fmla="*/ 159707 w 2241767"/>
                <a:gd name="connsiteY1382" fmla="*/ 325486 h 1847316"/>
                <a:gd name="connsiteX1383" fmla="*/ 165410 w 2241767"/>
                <a:gd name="connsiteY1383" fmla="*/ 314807 h 1847316"/>
                <a:gd name="connsiteX1384" fmla="*/ 167640 w 2241767"/>
                <a:gd name="connsiteY1384" fmla="*/ 313125 h 1847316"/>
                <a:gd name="connsiteX1385" fmla="*/ 170065 w 2241767"/>
                <a:gd name="connsiteY1385" fmla="*/ 314987 h 1847316"/>
                <a:gd name="connsiteX1386" fmla="*/ 173226 w 2241767"/>
                <a:gd name="connsiteY1386" fmla="*/ 316497 h 1847316"/>
                <a:gd name="connsiteX1387" fmla="*/ 175245 w 2241767"/>
                <a:gd name="connsiteY1387" fmla="*/ 315402 h 1847316"/>
                <a:gd name="connsiteX1388" fmla="*/ 176887 w 2241767"/>
                <a:gd name="connsiteY1388" fmla="*/ 318163 h 1847316"/>
                <a:gd name="connsiteX1389" fmla="*/ 176113 w 2241767"/>
                <a:gd name="connsiteY1389" fmla="*/ 312405 h 1847316"/>
                <a:gd name="connsiteX1390" fmla="*/ 174994 w 2241767"/>
                <a:gd name="connsiteY1390" fmla="*/ 310238 h 1847316"/>
                <a:gd name="connsiteX1391" fmla="*/ 165684 w 2241767"/>
                <a:gd name="connsiteY1391" fmla="*/ 306256 h 1847316"/>
                <a:gd name="connsiteX1392" fmla="*/ 159457 w 2241767"/>
                <a:gd name="connsiteY1392" fmla="*/ 308236 h 1847316"/>
                <a:gd name="connsiteX1393" fmla="*/ 157509 w 2241767"/>
                <a:gd name="connsiteY1393" fmla="*/ 305990 h 1847316"/>
                <a:gd name="connsiteX1394" fmla="*/ 158158 w 2241767"/>
                <a:gd name="connsiteY1394" fmla="*/ 301531 h 1847316"/>
                <a:gd name="connsiteX1395" fmla="*/ 151493 w 2241767"/>
                <a:gd name="connsiteY1395" fmla="*/ 290484 h 1847316"/>
                <a:gd name="connsiteX1396" fmla="*/ 148715 w 2241767"/>
                <a:gd name="connsiteY1396" fmla="*/ 288231 h 1847316"/>
                <a:gd name="connsiteX1397" fmla="*/ 145429 w 2241767"/>
                <a:gd name="connsiteY1397" fmla="*/ 288122 h 1847316"/>
                <a:gd name="connsiteX1398" fmla="*/ 143755 w 2241767"/>
                <a:gd name="connsiteY1398" fmla="*/ 284257 h 1847316"/>
                <a:gd name="connsiteX1399" fmla="*/ 142355 w 2241767"/>
                <a:gd name="connsiteY1399" fmla="*/ 279281 h 1847316"/>
                <a:gd name="connsiteX1400" fmla="*/ 145187 w 2241767"/>
                <a:gd name="connsiteY1400" fmla="*/ 277239 h 1847316"/>
                <a:gd name="connsiteX1401" fmla="*/ 147753 w 2241767"/>
                <a:gd name="connsiteY1401" fmla="*/ 276316 h 1847316"/>
                <a:gd name="connsiteX1402" fmla="*/ 150124 w 2241767"/>
                <a:gd name="connsiteY1402" fmla="*/ 277928 h 1847316"/>
                <a:gd name="connsiteX1403" fmla="*/ 152807 w 2241767"/>
                <a:gd name="connsiteY1403" fmla="*/ 284468 h 1847316"/>
                <a:gd name="connsiteX1404" fmla="*/ 155303 w 2241767"/>
                <a:gd name="connsiteY1404" fmla="*/ 285430 h 1847316"/>
                <a:gd name="connsiteX1405" fmla="*/ 154575 w 2241767"/>
                <a:gd name="connsiteY1405" fmla="*/ 291916 h 1847316"/>
                <a:gd name="connsiteX1406" fmla="*/ 157673 w 2241767"/>
                <a:gd name="connsiteY1406" fmla="*/ 297870 h 1847316"/>
                <a:gd name="connsiteX1407" fmla="*/ 164667 w 2241767"/>
                <a:gd name="connsiteY1407" fmla="*/ 303377 h 1847316"/>
                <a:gd name="connsiteX1408" fmla="*/ 170269 w 2241767"/>
                <a:gd name="connsiteY1408" fmla="*/ 301351 h 1847316"/>
                <a:gd name="connsiteX1409" fmla="*/ 174227 w 2241767"/>
                <a:gd name="connsiteY1409" fmla="*/ 301414 h 1847316"/>
                <a:gd name="connsiteX1410" fmla="*/ 176590 w 2241767"/>
                <a:gd name="connsiteY1410" fmla="*/ 302571 h 1847316"/>
                <a:gd name="connsiteX1411" fmla="*/ 182380 w 2241767"/>
                <a:gd name="connsiteY1411" fmla="*/ 307500 h 1847316"/>
                <a:gd name="connsiteX1412" fmla="*/ 185321 w 2241767"/>
                <a:gd name="connsiteY1412" fmla="*/ 308118 h 1847316"/>
                <a:gd name="connsiteX1413" fmla="*/ 194514 w 2241767"/>
                <a:gd name="connsiteY1413" fmla="*/ 305536 h 1847316"/>
                <a:gd name="connsiteX1414" fmla="*/ 194608 w 2241767"/>
                <a:gd name="connsiteY1414" fmla="*/ 300686 h 1847316"/>
                <a:gd name="connsiteX1415" fmla="*/ 193833 w 2241767"/>
                <a:gd name="connsiteY1415" fmla="*/ 297165 h 1847316"/>
                <a:gd name="connsiteX1416" fmla="*/ 191674 w 2241767"/>
                <a:gd name="connsiteY1416" fmla="*/ 294951 h 1847316"/>
                <a:gd name="connsiteX1417" fmla="*/ 185462 w 2241767"/>
                <a:gd name="connsiteY1417" fmla="*/ 295366 h 1847316"/>
                <a:gd name="connsiteX1418" fmla="*/ 180627 w 2241767"/>
                <a:gd name="connsiteY1418" fmla="*/ 291720 h 1847316"/>
                <a:gd name="connsiteX1419" fmla="*/ 176512 w 2241767"/>
                <a:gd name="connsiteY1419" fmla="*/ 292722 h 1847316"/>
                <a:gd name="connsiteX1420" fmla="*/ 168900 w 2241767"/>
                <a:gd name="connsiteY1420" fmla="*/ 298300 h 1847316"/>
                <a:gd name="connsiteX1421" fmla="*/ 165090 w 2241767"/>
                <a:gd name="connsiteY1421" fmla="*/ 296109 h 1847316"/>
                <a:gd name="connsiteX1422" fmla="*/ 162696 w 2241767"/>
                <a:gd name="connsiteY1422" fmla="*/ 293129 h 1847316"/>
                <a:gd name="connsiteX1423" fmla="*/ 158831 w 2241767"/>
                <a:gd name="connsiteY1423" fmla="*/ 290093 h 1847316"/>
                <a:gd name="connsiteX1424" fmla="*/ 158346 w 2241767"/>
                <a:gd name="connsiteY1424" fmla="*/ 284335 h 1847316"/>
                <a:gd name="connsiteX1425" fmla="*/ 161585 w 2241767"/>
                <a:gd name="connsiteY1425" fmla="*/ 277701 h 1847316"/>
                <a:gd name="connsiteX1426" fmla="*/ 163979 w 2241767"/>
                <a:gd name="connsiteY1426" fmla="*/ 274532 h 1847316"/>
                <a:gd name="connsiteX1427" fmla="*/ 161835 w 2241767"/>
                <a:gd name="connsiteY1427" fmla="*/ 272216 h 1847316"/>
                <a:gd name="connsiteX1428" fmla="*/ 156445 w 2241767"/>
                <a:gd name="connsiteY1428" fmla="*/ 270589 h 1847316"/>
                <a:gd name="connsiteX1429" fmla="*/ 147088 w 2241767"/>
                <a:gd name="connsiteY1429" fmla="*/ 272256 h 1847316"/>
                <a:gd name="connsiteX1430" fmla="*/ 146650 w 2241767"/>
                <a:gd name="connsiteY1430" fmla="*/ 269979 h 1847316"/>
                <a:gd name="connsiteX1431" fmla="*/ 146697 w 2241767"/>
                <a:gd name="connsiteY1431" fmla="*/ 267522 h 1847316"/>
                <a:gd name="connsiteX1432" fmla="*/ 142887 w 2241767"/>
                <a:gd name="connsiteY1432" fmla="*/ 272334 h 1847316"/>
                <a:gd name="connsiteX1433" fmla="*/ 138975 w 2241767"/>
                <a:gd name="connsiteY1433" fmla="*/ 271325 h 1847316"/>
                <a:gd name="connsiteX1434" fmla="*/ 133702 w 2241767"/>
                <a:gd name="connsiteY1434" fmla="*/ 271841 h 1847316"/>
                <a:gd name="connsiteX1435" fmla="*/ 122061 w 2241767"/>
                <a:gd name="connsiteY1435" fmla="*/ 267601 h 1847316"/>
                <a:gd name="connsiteX1436" fmla="*/ 117914 w 2241767"/>
                <a:gd name="connsiteY1436" fmla="*/ 262351 h 1847316"/>
                <a:gd name="connsiteX1437" fmla="*/ 116178 w 2241767"/>
                <a:gd name="connsiteY1437" fmla="*/ 258080 h 1847316"/>
                <a:gd name="connsiteX1438" fmla="*/ 113040 w 2241767"/>
                <a:gd name="connsiteY1438" fmla="*/ 246297 h 1847316"/>
                <a:gd name="connsiteX1439" fmla="*/ 109035 w 2241767"/>
                <a:gd name="connsiteY1439" fmla="*/ 238881 h 1847316"/>
                <a:gd name="connsiteX1440" fmla="*/ 81348 w 2241767"/>
                <a:gd name="connsiteY1440" fmla="*/ 213369 h 1847316"/>
                <a:gd name="connsiteX1441" fmla="*/ 68752 w 2241767"/>
                <a:gd name="connsiteY1441" fmla="*/ 206883 h 1847316"/>
                <a:gd name="connsiteX1442" fmla="*/ 62689 w 2241767"/>
                <a:gd name="connsiteY1442" fmla="*/ 199670 h 1847316"/>
                <a:gd name="connsiteX1443" fmla="*/ 58887 w 2241767"/>
                <a:gd name="connsiteY1443" fmla="*/ 197886 h 1847316"/>
                <a:gd name="connsiteX1444" fmla="*/ 55257 w 2241767"/>
                <a:gd name="connsiteY1444" fmla="*/ 197158 h 1847316"/>
                <a:gd name="connsiteX1445" fmla="*/ 50602 w 2241767"/>
                <a:gd name="connsiteY1445" fmla="*/ 194819 h 1847316"/>
                <a:gd name="connsiteX1446" fmla="*/ 53731 w 2241767"/>
                <a:gd name="connsiteY1446" fmla="*/ 191940 h 1847316"/>
                <a:gd name="connsiteX1447" fmla="*/ 55883 w 2241767"/>
                <a:gd name="connsiteY1447" fmla="*/ 190962 h 1847316"/>
                <a:gd name="connsiteX1448" fmla="*/ 53645 w 2241767"/>
                <a:gd name="connsiteY1448" fmla="*/ 193974 h 1847316"/>
                <a:gd name="connsiteX1449" fmla="*/ 55343 w 2241767"/>
                <a:gd name="connsiteY1449" fmla="*/ 194733 h 1847316"/>
                <a:gd name="connsiteX1450" fmla="*/ 58050 w 2241767"/>
                <a:gd name="connsiteY1450" fmla="*/ 192996 h 1847316"/>
                <a:gd name="connsiteX1451" fmla="*/ 59513 w 2241767"/>
                <a:gd name="connsiteY1451" fmla="*/ 190915 h 1847316"/>
                <a:gd name="connsiteX1452" fmla="*/ 61656 w 2241767"/>
                <a:gd name="connsiteY1452" fmla="*/ 182051 h 1847316"/>
                <a:gd name="connsiteX1453" fmla="*/ 63871 w 2241767"/>
                <a:gd name="connsiteY1453" fmla="*/ 168533 h 1847316"/>
                <a:gd name="connsiteX1454" fmla="*/ 63276 w 2241767"/>
                <a:gd name="connsiteY1454" fmla="*/ 163173 h 1847316"/>
                <a:gd name="connsiteX1455" fmla="*/ 78633 w 2241767"/>
                <a:gd name="connsiteY1455" fmla="*/ 164253 h 1847316"/>
                <a:gd name="connsiteX1456" fmla="*/ 88858 w 2241767"/>
                <a:gd name="connsiteY1456" fmla="*/ 163345 h 1847316"/>
                <a:gd name="connsiteX1457" fmla="*/ 92246 w 2241767"/>
                <a:gd name="connsiteY1457" fmla="*/ 162125 h 1847316"/>
                <a:gd name="connsiteX1458" fmla="*/ 105139 w 2241767"/>
                <a:gd name="connsiteY1458" fmla="*/ 160052 h 1847316"/>
                <a:gd name="connsiteX1459" fmla="*/ 108479 w 2241767"/>
                <a:gd name="connsiteY1459" fmla="*/ 158550 h 1847316"/>
                <a:gd name="connsiteX1460" fmla="*/ 114676 w 2241767"/>
                <a:gd name="connsiteY1460" fmla="*/ 153926 h 1847316"/>
                <a:gd name="connsiteX1461" fmla="*/ 121975 w 2241767"/>
                <a:gd name="connsiteY1461" fmla="*/ 145719 h 1847316"/>
                <a:gd name="connsiteX1462" fmla="*/ 128234 w 2241767"/>
                <a:gd name="connsiteY1462" fmla="*/ 134860 h 1847316"/>
                <a:gd name="connsiteX1463" fmla="*/ 129227 w 2241767"/>
                <a:gd name="connsiteY1463" fmla="*/ 131927 h 1847316"/>
                <a:gd name="connsiteX1464" fmla="*/ 129626 w 2241767"/>
                <a:gd name="connsiteY1464" fmla="*/ 132678 h 1847316"/>
                <a:gd name="connsiteX1465" fmla="*/ 130189 w 2241767"/>
                <a:gd name="connsiteY1465" fmla="*/ 132208 h 1847316"/>
                <a:gd name="connsiteX1466" fmla="*/ 130854 w 2241767"/>
                <a:gd name="connsiteY1466" fmla="*/ 128062 h 1847316"/>
                <a:gd name="connsiteX1467" fmla="*/ 131676 w 2241767"/>
                <a:gd name="connsiteY1467" fmla="*/ 118259 h 1847316"/>
                <a:gd name="connsiteX1468" fmla="*/ 134782 w 2241767"/>
                <a:gd name="connsiteY1468" fmla="*/ 108941 h 1847316"/>
                <a:gd name="connsiteX1469" fmla="*/ 147996 w 2241767"/>
                <a:gd name="connsiteY1469" fmla="*/ 87466 h 1847316"/>
                <a:gd name="connsiteX1470" fmla="*/ 154129 w 2241767"/>
                <a:gd name="connsiteY1470" fmla="*/ 78860 h 1847316"/>
                <a:gd name="connsiteX1471" fmla="*/ 156171 w 2241767"/>
                <a:gd name="connsiteY1471" fmla="*/ 74933 h 1847316"/>
                <a:gd name="connsiteX1472" fmla="*/ 158299 w 2241767"/>
                <a:gd name="connsiteY1472" fmla="*/ 72062 h 1847316"/>
                <a:gd name="connsiteX1473" fmla="*/ 159801 w 2241767"/>
                <a:gd name="connsiteY1473" fmla="*/ 74792 h 1847316"/>
                <a:gd name="connsiteX1474" fmla="*/ 160513 w 2241767"/>
                <a:gd name="connsiteY1474" fmla="*/ 75606 h 1847316"/>
                <a:gd name="connsiteX1475" fmla="*/ 160928 w 2241767"/>
                <a:gd name="connsiteY1475" fmla="*/ 76889 h 1847316"/>
                <a:gd name="connsiteX1476" fmla="*/ 159668 w 2241767"/>
                <a:gd name="connsiteY1476" fmla="*/ 77483 h 1847316"/>
                <a:gd name="connsiteX1477" fmla="*/ 157618 w 2241767"/>
                <a:gd name="connsiteY1477" fmla="*/ 80269 h 1847316"/>
                <a:gd name="connsiteX1478" fmla="*/ 154755 w 2241767"/>
                <a:gd name="connsiteY1478" fmla="*/ 82130 h 1847316"/>
                <a:gd name="connsiteX1479" fmla="*/ 154067 w 2241767"/>
                <a:gd name="connsiteY1479" fmla="*/ 83085 h 1847316"/>
                <a:gd name="connsiteX1480" fmla="*/ 155749 w 2241767"/>
                <a:gd name="connsiteY1480" fmla="*/ 82874 h 1847316"/>
                <a:gd name="connsiteX1481" fmla="*/ 160779 w 2241767"/>
                <a:gd name="connsiteY1481" fmla="*/ 80847 h 1847316"/>
                <a:gd name="connsiteX1482" fmla="*/ 163619 w 2241767"/>
                <a:gd name="connsiteY1482" fmla="*/ 78391 h 1847316"/>
                <a:gd name="connsiteX1483" fmla="*/ 177732 w 2241767"/>
                <a:gd name="connsiteY1483" fmla="*/ 73830 h 1847316"/>
                <a:gd name="connsiteX1484" fmla="*/ 185384 w 2241767"/>
                <a:gd name="connsiteY1484" fmla="*/ 66265 h 1847316"/>
                <a:gd name="connsiteX1485" fmla="*/ 185681 w 2241767"/>
                <a:gd name="connsiteY1485" fmla="*/ 64575 h 1847316"/>
                <a:gd name="connsiteX1486" fmla="*/ 197033 w 2241767"/>
                <a:gd name="connsiteY1486" fmla="*/ 55046 h 1847316"/>
                <a:gd name="connsiteX1487" fmla="*/ 198605 w 2241767"/>
                <a:gd name="connsiteY1487" fmla="*/ 55413 h 1847316"/>
                <a:gd name="connsiteX1488" fmla="*/ 200413 w 2241767"/>
                <a:gd name="connsiteY1488" fmla="*/ 56564 h 1847316"/>
                <a:gd name="connsiteX1489" fmla="*/ 197268 w 2241767"/>
                <a:gd name="connsiteY1489" fmla="*/ 62853 h 1847316"/>
                <a:gd name="connsiteX1490" fmla="*/ 199482 w 2241767"/>
                <a:gd name="connsiteY1490" fmla="*/ 64496 h 1847316"/>
                <a:gd name="connsiteX1491" fmla="*/ 197518 w 2241767"/>
                <a:gd name="connsiteY1491" fmla="*/ 71968 h 1847316"/>
                <a:gd name="connsiteX1492" fmla="*/ 201633 w 2241767"/>
                <a:gd name="connsiteY1492" fmla="*/ 72085 h 1847316"/>
                <a:gd name="connsiteX1493" fmla="*/ 202556 w 2241767"/>
                <a:gd name="connsiteY1493" fmla="*/ 75512 h 1847316"/>
                <a:gd name="connsiteX1494" fmla="*/ 202783 w 2241767"/>
                <a:gd name="connsiteY1494" fmla="*/ 72562 h 1847316"/>
                <a:gd name="connsiteX1495" fmla="*/ 202736 w 2241767"/>
                <a:gd name="connsiteY1495" fmla="*/ 68322 h 1847316"/>
                <a:gd name="connsiteX1496" fmla="*/ 203065 w 2241767"/>
                <a:gd name="connsiteY1496" fmla="*/ 64144 h 1847316"/>
                <a:gd name="connsiteX1497" fmla="*/ 203675 w 2241767"/>
                <a:gd name="connsiteY1497" fmla="*/ 61250 h 1847316"/>
                <a:gd name="connsiteX1498" fmla="*/ 206570 w 2241767"/>
                <a:gd name="connsiteY1498" fmla="*/ 62556 h 1847316"/>
                <a:gd name="connsiteX1499" fmla="*/ 213086 w 2241767"/>
                <a:gd name="connsiteY1499" fmla="*/ 59443 h 1847316"/>
                <a:gd name="connsiteX1500" fmla="*/ 205193 w 2241767"/>
                <a:gd name="connsiteY1500" fmla="*/ 59051 h 1847316"/>
                <a:gd name="connsiteX1501" fmla="*/ 200459 w 2241767"/>
                <a:gd name="connsiteY1501" fmla="*/ 52214 h 1847316"/>
                <a:gd name="connsiteX1502" fmla="*/ 197831 w 2241767"/>
                <a:gd name="connsiteY1502" fmla="*/ 52159 h 1847316"/>
                <a:gd name="connsiteX1503" fmla="*/ 206632 w 2241767"/>
                <a:gd name="connsiteY1503" fmla="*/ 42067 h 1847316"/>
                <a:gd name="connsiteX1504" fmla="*/ 214675 w 2241767"/>
                <a:gd name="connsiteY1504" fmla="*/ 35933 h 1847316"/>
                <a:gd name="connsiteX1505" fmla="*/ 216490 w 2241767"/>
                <a:gd name="connsiteY1505" fmla="*/ 36050 h 1847316"/>
                <a:gd name="connsiteX1506" fmla="*/ 217366 w 2241767"/>
                <a:gd name="connsiteY1506" fmla="*/ 37193 h 1847316"/>
                <a:gd name="connsiteX1507" fmla="*/ 217554 w 2241767"/>
                <a:gd name="connsiteY1507" fmla="*/ 39047 h 1847316"/>
                <a:gd name="connsiteX1508" fmla="*/ 215817 w 2241767"/>
                <a:gd name="connsiteY1508" fmla="*/ 40252 h 1847316"/>
                <a:gd name="connsiteX1509" fmla="*/ 214111 w 2241767"/>
                <a:gd name="connsiteY1509" fmla="*/ 42427 h 1847316"/>
                <a:gd name="connsiteX1510" fmla="*/ 214894 w 2241767"/>
                <a:gd name="connsiteY1510" fmla="*/ 44343 h 1847316"/>
                <a:gd name="connsiteX1511" fmla="*/ 216059 w 2241767"/>
                <a:gd name="connsiteY1511" fmla="*/ 44617 h 1847316"/>
                <a:gd name="connsiteX1512" fmla="*/ 219924 w 2241767"/>
                <a:gd name="connsiteY1512" fmla="*/ 43045 h 1847316"/>
                <a:gd name="connsiteX1513" fmla="*/ 221653 w 2241767"/>
                <a:gd name="connsiteY1513" fmla="*/ 41073 h 1847316"/>
                <a:gd name="connsiteX1514" fmla="*/ 229891 w 2241767"/>
                <a:gd name="connsiteY1514" fmla="*/ 41245 h 1847316"/>
                <a:gd name="connsiteX1515" fmla="*/ 232309 w 2241767"/>
                <a:gd name="connsiteY1515" fmla="*/ 39837 h 1847316"/>
                <a:gd name="connsiteX1516" fmla="*/ 232888 w 2241767"/>
                <a:gd name="connsiteY1516" fmla="*/ 38437 h 1847316"/>
                <a:gd name="connsiteX1517" fmla="*/ 243559 w 2241767"/>
                <a:gd name="connsiteY1517" fmla="*/ 38155 h 1847316"/>
                <a:gd name="connsiteX1518" fmla="*/ 245515 w 2241767"/>
                <a:gd name="connsiteY1518" fmla="*/ 37169 h 1847316"/>
                <a:gd name="connsiteX1519" fmla="*/ 252188 w 2241767"/>
                <a:gd name="connsiteY1519" fmla="*/ 31724 h 1847316"/>
                <a:gd name="connsiteX1520" fmla="*/ 258361 w 2241767"/>
                <a:gd name="connsiteY1520" fmla="*/ 25098 h 1847316"/>
                <a:gd name="connsiteX1521" fmla="*/ 261201 w 2241767"/>
                <a:gd name="connsiteY1521" fmla="*/ 21468 h 1847316"/>
                <a:gd name="connsiteX1522" fmla="*/ 266075 w 2241767"/>
                <a:gd name="connsiteY1522" fmla="*/ 12173 h 1847316"/>
                <a:gd name="connsiteX1523" fmla="*/ 270252 w 2241767"/>
                <a:gd name="connsiteY1523" fmla="*/ 6095 h 1847316"/>
                <a:gd name="connsiteX1524" fmla="*/ 277121 w 2241767"/>
                <a:gd name="connsiteY1524" fmla="*/ 0 h 1847316"/>
                <a:gd name="connsiteX1525" fmla="*/ 278764 w 2241767"/>
                <a:gd name="connsiteY1525" fmla="*/ 759 h 1847316"/>
                <a:gd name="connsiteX1526" fmla="*/ 276535 w 2241767"/>
                <a:gd name="connsiteY1526" fmla="*/ 1971 h 1847316"/>
                <a:gd name="connsiteX1527" fmla="*/ 274986 w 2241767"/>
                <a:gd name="connsiteY1527" fmla="*/ 4553 h 1847316"/>
                <a:gd name="connsiteX1528" fmla="*/ 277121 w 2241767"/>
                <a:gd name="connsiteY1528" fmla="*/ 7980 h 1847316"/>
                <a:gd name="connsiteX1529" fmla="*/ 291587 w 2241767"/>
                <a:gd name="connsiteY1529" fmla="*/ 15013 h 1847316"/>
                <a:gd name="connsiteX1530" fmla="*/ 295225 w 2241767"/>
                <a:gd name="connsiteY1530" fmla="*/ 15397 h 1847316"/>
                <a:gd name="connsiteX1531" fmla="*/ 296680 w 2241767"/>
                <a:gd name="connsiteY1531" fmla="*/ 19590 h 1847316"/>
                <a:gd name="connsiteX1532" fmla="*/ 295467 w 2241767"/>
                <a:gd name="connsiteY1532" fmla="*/ 23619 h 1847316"/>
                <a:gd name="connsiteX1533" fmla="*/ 291735 w 2241767"/>
                <a:gd name="connsiteY1533" fmla="*/ 28078 h 1847316"/>
                <a:gd name="connsiteX1534" fmla="*/ 284225 w 2241767"/>
                <a:gd name="connsiteY1534" fmla="*/ 32632 h 1847316"/>
                <a:gd name="connsiteX1535" fmla="*/ 286525 w 2241767"/>
                <a:gd name="connsiteY1535" fmla="*/ 34345 h 1847316"/>
                <a:gd name="connsiteX1536" fmla="*/ 288027 w 2241767"/>
                <a:gd name="connsiteY1536" fmla="*/ 38382 h 1847316"/>
                <a:gd name="connsiteX1537" fmla="*/ 290249 w 2241767"/>
                <a:gd name="connsiteY1537" fmla="*/ 38875 h 1847316"/>
                <a:gd name="connsiteX1538" fmla="*/ 293856 w 2241767"/>
                <a:gd name="connsiteY1538" fmla="*/ 37357 h 1847316"/>
                <a:gd name="connsiteX1539" fmla="*/ 296680 w 2241767"/>
                <a:gd name="connsiteY1539" fmla="*/ 34877 h 1847316"/>
                <a:gd name="connsiteX1540" fmla="*/ 302524 w 2241767"/>
                <a:gd name="connsiteY1540" fmla="*/ 26764 h 1847316"/>
                <a:gd name="connsiteX1541" fmla="*/ 304363 w 2241767"/>
                <a:gd name="connsiteY1541" fmla="*/ 22219 h 1847316"/>
                <a:gd name="connsiteX1542" fmla="*/ 305739 w 2241767"/>
                <a:gd name="connsiteY1542" fmla="*/ 21069 h 1847316"/>
                <a:gd name="connsiteX1543" fmla="*/ 310637 w 2241767"/>
                <a:gd name="connsiteY1543" fmla="*/ 22164 h 1847316"/>
                <a:gd name="connsiteX1544" fmla="*/ 313406 w 2241767"/>
                <a:gd name="connsiteY1544" fmla="*/ 24503 h 1847316"/>
                <a:gd name="connsiteX1545" fmla="*/ 316567 w 2241767"/>
                <a:gd name="connsiteY1545" fmla="*/ 28642 h 1847316"/>
                <a:gd name="connsiteX1546" fmla="*/ 315409 w 2241767"/>
                <a:gd name="connsiteY1546" fmla="*/ 32632 h 1847316"/>
                <a:gd name="connsiteX1547" fmla="*/ 314118 w 2241767"/>
                <a:gd name="connsiteY1547" fmla="*/ 34877 h 1847316"/>
                <a:gd name="connsiteX1548" fmla="*/ 318210 w 2241767"/>
                <a:gd name="connsiteY1548" fmla="*/ 37975 h 1847316"/>
                <a:gd name="connsiteX1549" fmla="*/ 322748 w 2241767"/>
                <a:gd name="connsiteY1549" fmla="*/ 38624 h 1847316"/>
                <a:gd name="connsiteX1550" fmla="*/ 327074 w 2241767"/>
                <a:gd name="connsiteY1550" fmla="*/ 41112 h 1847316"/>
                <a:gd name="connsiteX1551" fmla="*/ 333153 w 2241767"/>
                <a:gd name="connsiteY1551" fmla="*/ 36019 h 1847316"/>
                <a:gd name="connsiteX1552" fmla="*/ 337917 w 2241767"/>
                <a:gd name="connsiteY1552" fmla="*/ 34932 h 1847316"/>
                <a:gd name="connsiteX1553" fmla="*/ 342384 w 2241767"/>
                <a:gd name="connsiteY1553" fmla="*/ 35096 h 1847316"/>
                <a:gd name="connsiteX1554" fmla="*/ 348197 w 2241767"/>
                <a:gd name="connsiteY1554" fmla="*/ 32311 h 1847316"/>
                <a:gd name="connsiteX1555" fmla="*/ 358031 w 2241767"/>
                <a:gd name="connsiteY1555" fmla="*/ 36105 h 1847316"/>
                <a:gd name="connsiteX1556" fmla="*/ 360535 w 2241767"/>
                <a:gd name="connsiteY1556" fmla="*/ 35119 h 1847316"/>
                <a:gd name="connsiteX1557" fmla="*/ 364478 w 2241767"/>
                <a:gd name="connsiteY1557" fmla="*/ 35777 h 1847316"/>
                <a:gd name="connsiteX1558" fmla="*/ 368671 w 2241767"/>
                <a:gd name="connsiteY1558" fmla="*/ 38061 h 1847316"/>
                <a:gd name="connsiteX1559" fmla="*/ 370150 w 2241767"/>
                <a:gd name="connsiteY1559" fmla="*/ 40494 h 1847316"/>
                <a:gd name="connsiteX1560" fmla="*/ 365659 w 2241767"/>
                <a:gd name="connsiteY1560" fmla="*/ 45634 h 1847316"/>
                <a:gd name="connsiteX1561" fmla="*/ 364932 w 2241767"/>
                <a:gd name="connsiteY1561" fmla="*/ 50915 h 1847316"/>
                <a:gd name="connsiteX1562" fmla="*/ 366496 w 2241767"/>
                <a:gd name="connsiteY1562" fmla="*/ 53113 h 1847316"/>
                <a:gd name="connsiteX1563" fmla="*/ 369336 w 2241767"/>
                <a:gd name="connsiteY1563" fmla="*/ 53489 h 1847316"/>
                <a:gd name="connsiteX1564" fmla="*/ 369696 w 2241767"/>
                <a:gd name="connsiteY1564" fmla="*/ 56564 h 1847316"/>
                <a:gd name="connsiteX1565" fmla="*/ 371464 w 2241767"/>
                <a:gd name="connsiteY1565" fmla="*/ 57330 h 1847316"/>
                <a:gd name="connsiteX1566" fmla="*/ 380336 w 2241767"/>
                <a:gd name="connsiteY1566" fmla="*/ 57103 h 1847316"/>
                <a:gd name="connsiteX1567" fmla="*/ 379655 w 2241767"/>
                <a:gd name="connsiteY1567" fmla="*/ 58566 h 1847316"/>
                <a:gd name="connsiteX1568" fmla="*/ 379225 w 2241767"/>
                <a:gd name="connsiteY1568" fmla="*/ 60327 h 1847316"/>
                <a:gd name="connsiteX1569" fmla="*/ 376479 w 2241767"/>
                <a:gd name="connsiteY1569" fmla="*/ 64215 h 1847316"/>
                <a:gd name="connsiteX1570" fmla="*/ 392290 w 2241767"/>
                <a:gd name="connsiteY1570" fmla="*/ 66397 h 1847316"/>
                <a:gd name="connsiteX1571" fmla="*/ 394410 w 2241767"/>
                <a:gd name="connsiteY1571" fmla="*/ 64246 h 1847316"/>
                <a:gd name="connsiteX1572" fmla="*/ 397680 w 2241767"/>
                <a:gd name="connsiteY1572" fmla="*/ 63393 h 1847316"/>
                <a:gd name="connsiteX1573" fmla="*/ 404628 w 2241767"/>
                <a:gd name="connsiteY1573" fmla="*/ 60420 h 1847316"/>
                <a:gd name="connsiteX1574" fmla="*/ 407241 w 2241767"/>
                <a:gd name="connsiteY1574" fmla="*/ 61719 h 1847316"/>
                <a:gd name="connsiteX1575" fmla="*/ 410323 w 2241767"/>
                <a:gd name="connsiteY1575" fmla="*/ 64755 h 1847316"/>
                <a:gd name="connsiteX1576" fmla="*/ 413171 w 2241767"/>
                <a:gd name="connsiteY1576" fmla="*/ 65388 h 1847316"/>
                <a:gd name="connsiteX1577" fmla="*/ 415831 w 2241767"/>
                <a:gd name="connsiteY1577" fmla="*/ 64770 h 1847316"/>
                <a:gd name="connsiteX1578" fmla="*/ 422027 w 2241767"/>
                <a:gd name="connsiteY1578" fmla="*/ 60436 h 1847316"/>
                <a:gd name="connsiteX1579" fmla="*/ 429185 w 2241767"/>
                <a:gd name="connsiteY1579" fmla="*/ 60225 h 1847316"/>
                <a:gd name="connsiteX1580" fmla="*/ 432119 w 2241767"/>
                <a:gd name="connsiteY1580" fmla="*/ 61641 h 1847316"/>
                <a:gd name="connsiteX1581" fmla="*/ 435217 w 2241767"/>
                <a:gd name="connsiteY1581" fmla="*/ 61023 h 1847316"/>
                <a:gd name="connsiteX1582" fmla="*/ 444543 w 2241767"/>
                <a:gd name="connsiteY1582" fmla="*/ 65983 h 1847316"/>
                <a:gd name="connsiteX1583" fmla="*/ 447977 w 2241767"/>
                <a:gd name="connsiteY1583" fmla="*/ 66562 h 1847316"/>
                <a:gd name="connsiteX1584" fmla="*/ 452570 w 2241767"/>
                <a:gd name="connsiteY1584" fmla="*/ 72985 h 1847316"/>
                <a:gd name="connsiteX1585" fmla="*/ 454940 w 2241767"/>
                <a:gd name="connsiteY1585" fmla="*/ 73173 h 1847316"/>
                <a:gd name="connsiteX1586" fmla="*/ 457624 w 2241767"/>
                <a:gd name="connsiteY1586" fmla="*/ 70450 h 1847316"/>
                <a:gd name="connsiteX1587" fmla="*/ 459955 w 2241767"/>
                <a:gd name="connsiteY1587" fmla="*/ 70536 h 1847316"/>
                <a:gd name="connsiteX1588" fmla="*/ 462232 w 2241767"/>
                <a:gd name="connsiteY1588" fmla="*/ 73141 h 1847316"/>
                <a:gd name="connsiteX1589" fmla="*/ 465956 w 2241767"/>
                <a:gd name="connsiteY1589" fmla="*/ 73939 h 1847316"/>
                <a:gd name="connsiteX1590" fmla="*/ 467692 w 2241767"/>
                <a:gd name="connsiteY1590" fmla="*/ 78039 h 1847316"/>
                <a:gd name="connsiteX1591" fmla="*/ 469562 w 2241767"/>
                <a:gd name="connsiteY1591" fmla="*/ 79525 h 1847316"/>
                <a:gd name="connsiteX1592" fmla="*/ 483668 w 2241767"/>
                <a:gd name="connsiteY1592" fmla="*/ 82561 h 1847316"/>
                <a:gd name="connsiteX1593" fmla="*/ 490654 w 2241767"/>
                <a:gd name="connsiteY1593" fmla="*/ 81176 h 1847316"/>
                <a:gd name="connsiteX1594" fmla="*/ 500832 w 2241767"/>
                <a:gd name="connsiteY1594" fmla="*/ 81536 h 1847316"/>
                <a:gd name="connsiteX1595" fmla="*/ 505738 w 2241767"/>
                <a:gd name="connsiteY1595" fmla="*/ 83476 h 1847316"/>
                <a:gd name="connsiteX1596" fmla="*/ 510886 w 2241767"/>
                <a:gd name="connsiteY1596" fmla="*/ 83226 h 1847316"/>
                <a:gd name="connsiteX1597" fmla="*/ 519296 w 2241767"/>
                <a:gd name="connsiteY1597" fmla="*/ 90259 h 1847316"/>
                <a:gd name="connsiteX1598" fmla="*/ 523755 w 2241767"/>
                <a:gd name="connsiteY1598" fmla="*/ 91354 h 1847316"/>
                <a:gd name="connsiteX1599" fmla="*/ 524623 w 2241767"/>
                <a:gd name="connsiteY1599" fmla="*/ 92974 h 1847316"/>
                <a:gd name="connsiteX1600" fmla="*/ 537321 w 2241767"/>
                <a:gd name="connsiteY1600" fmla="*/ 94679 h 1847316"/>
                <a:gd name="connsiteX1601" fmla="*/ 541765 w 2241767"/>
                <a:gd name="connsiteY1601" fmla="*/ 91026 h 1847316"/>
                <a:gd name="connsiteX1602" fmla="*/ 549510 w 2241767"/>
                <a:gd name="connsiteY1602" fmla="*/ 90056 h 1847316"/>
                <a:gd name="connsiteX1603" fmla="*/ 556481 w 2241767"/>
                <a:gd name="connsiteY1603" fmla="*/ 86973 h 1847316"/>
                <a:gd name="connsiteX1604" fmla="*/ 560431 w 2241767"/>
                <a:gd name="connsiteY1604" fmla="*/ 87004 h 1847316"/>
                <a:gd name="connsiteX1605" fmla="*/ 565032 w 2241767"/>
                <a:gd name="connsiteY1605" fmla="*/ 87771 h 1847316"/>
                <a:gd name="connsiteX1606" fmla="*/ 566800 w 2241767"/>
                <a:gd name="connsiteY1606" fmla="*/ 87403 h 1847316"/>
                <a:gd name="connsiteX1607" fmla="*/ 568075 w 2241767"/>
                <a:gd name="connsiteY1607" fmla="*/ 86058 h 1847316"/>
                <a:gd name="connsiteX1608" fmla="*/ 579286 w 2241767"/>
                <a:gd name="connsiteY1608" fmla="*/ 91362 h 1847316"/>
                <a:gd name="connsiteX1609" fmla="*/ 585560 w 2241767"/>
                <a:gd name="connsiteY1609" fmla="*/ 97402 h 1847316"/>
                <a:gd name="connsiteX1610" fmla="*/ 588306 w 2241767"/>
                <a:gd name="connsiteY1610" fmla="*/ 101846 h 1847316"/>
                <a:gd name="connsiteX1611" fmla="*/ 601434 w 2241767"/>
                <a:gd name="connsiteY1611" fmla="*/ 108175 h 1847316"/>
                <a:gd name="connsiteX1612" fmla="*/ 605228 w 2241767"/>
                <a:gd name="connsiteY1612" fmla="*/ 111703 h 1847316"/>
                <a:gd name="connsiteX1613" fmla="*/ 607826 w 2241767"/>
                <a:gd name="connsiteY1613" fmla="*/ 115583 h 1847316"/>
                <a:gd name="connsiteX1614" fmla="*/ 609351 w 2241767"/>
                <a:gd name="connsiteY1614" fmla="*/ 115998 h 1847316"/>
                <a:gd name="connsiteX1615" fmla="*/ 610423 w 2241767"/>
                <a:gd name="connsiteY1615" fmla="*/ 114864 h 1847316"/>
                <a:gd name="connsiteX1616" fmla="*/ 615008 w 2241767"/>
                <a:gd name="connsiteY1616" fmla="*/ 115192 h 1847316"/>
                <a:gd name="connsiteX1617" fmla="*/ 616683 w 2241767"/>
                <a:gd name="connsiteY1617" fmla="*/ 115756 h 1847316"/>
                <a:gd name="connsiteX1618" fmla="*/ 65404 w 2241767"/>
                <a:gd name="connsiteY1618" fmla="*/ 316083 h 1847316"/>
                <a:gd name="connsiteX1619" fmla="*/ 64559 w 2241767"/>
                <a:gd name="connsiteY1619" fmla="*/ 316388 h 1847316"/>
                <a:gd name="connsiteX1620" fmla="*/ 64606 w 2241767"/>
                <a:gd name="connsiteY1620" fmla="*/ 315558 h 1847316"/>
                <a:gd name="connsiteX1621" fmla="*/ 67109 w 2241767"/>
                <a:gd name="connsiteY1621" fmla="*/ 313344 h 1847316"/>
                <a:gd name="connsiteX1622" fmla="*/ 71725 w 2241767"/>
                <a:gd name="connsiteY1622" fmla="*/ 310598 h 1847316"/>
                <a:gd name="connsiteX1623" fmla="*/ 71553 w 2241767"/>
                <a:gd name="connsiteY1623" fmla="*/ 311193 h 1847316"/>
                <a:gd name="connsiteX1624" fmla="*/ 69089 w 2241767"/>
                <a:gd name="connsiteY1624" fmla="*/ 313321 h 1847316"/>
                <a:gd name="connsiteX1625" fmla="*/ 65404 w 2241767"/>
                <a:gd name="connsiteY1625" fmla="*/ 316083 h 1847316"/>
                <a:gd name="connsiteX1626" fmla="*/ 464555 w 2241767"/>
                <a:gd name="connsiteY1626" fmla="*/ 582658 h 1847316"/>
                <a:gd name="connsiteX1627" fmla="*/ 461778 w 2241767"/>
                <a:gd name="connsiteY1627" fmla="*/ 583026 h 1847316"/>
                <a:gd name="connsiteX1628" fmla="*/ 460503 w 2241767"/>
                <a:gd name="connsiteY1628" fmla="*/ 582455 h 1847316"/>
                <a:gd name="connsiteX1629" fmla="*/ 460323 w 2241767"/>
                <a:gd name="connsiteY1629" fmla="*/ 581837 h 1847316"/>
                <a:gd name="connsiteX1630" fmla="*/ 460847 w 2241767"/>
                <a:gd name="connsiteY1630" fmla="*/ 579560 h 1847316"/>
                <a:gd name="connsiteX1631" fmla="*/ 460808 w 2241767"/>
                <a:gd name="connsiteY1631" fmla="*/ 578598 h 1847316"/>
                <a:gd name="connsiteX1632" fmla="*/ 462208 w 2241767"/>
                <a:gd name="connsiteY1632" fmla="*/ 578238 h 1847316"/>
                <a:gd name="connsiteX1633" fmla="*/ 463820 w 2241767"/>
                <a:gd name="connsiteY1633" fmla="*/ 579318 h 1847316"/>
                <a:gd name="connsiteX1634" fmla="*/ 464289 w 2241767"/>
                <a:gd name="connsiteY1634" fmla="*/ 580436 h 1847316"/>
                <a:gd name="connsiteX1635" fmla="*/ 464555 w 2241767"/>
                <a:gd name="connsiteY1635" fmla="*/ 582658 h 1847316"/>
                <a:gd name="connsiteX1636" fmla="*/ 374750 w 2241767"/>
                <a:gd name="connsiteY1636" fmla="*/ 603390 h 1847316"/>
                <a:gd name="connsiteX1637" fmla="*/ 373694 w 2241767"/>
                <a:gd name="connsiteY1637" fmla="*/ 603555 h 1847316"/>
                <a:gd name="connsiteX1638" fmla="*/ 375110 w 2241767"/>
                <a:gd name="connsiteY1638" fmla="*/ 601364 h 1847316"/>
                <a:gd name="connsiteX1639" fmla="*/ 376096 w 2241767"/>
                <a:gd name="connsiteY1639" fmla="*/ 597085 h 1847316"/>
                <a:gd name="connsiteX1640" fmla="*/ 377418 w 2241767"/>
                <a:gd name="connsiteY1640" fmla="*/ 597679 h 1847316"/>
                <a:gd name="connsiteX1641" fmla="*/ 377684 w 2241767"/>
                <a:gd name="connsiteY1641" fmla="*/ 598462 h 1847316"/>
                <a:gd name="connsiteX1642" fmla="*/ 375501 w 2241767"/>
                <a:gd name="connsiteY1642" fmla="*/ 602851 h 1847316"/>
                <a:gd name="connsiteX1643" fmla="*/ 374750 w 2241767"/>
                <a:gd name="connsiteY1643" fmla="*/ 603390 h 1847316"/>
                <a:gd name="connsiteX1644" fmla="*/ 470532 w 2241767"/>
                <a:gd name="connsiteY1644" fmla="*/ 599455 h 1847316"/>
                <a:gd name="connsiteX1645" fmla="*/ 470524 w 2241767"/>
                <a:gd name="connsiteY1645" fmla="*/ 600621 h 1847316"/>
                <a:gd name="connsiteX1646" fmla="*/ 469836 w 2241767"/>
                <a:gd name="connsiteY1646" fmla="*/ 601747 h 1847316"/>
                <a:gd name="connsiteX1647" fmla="*/ 470493 w 2241767"/>
                <a:gd name="connsiteY1647" fmla="*/ 603805 h 1847316"/>
                <a:gd name="connsiteX1648" fmla="*/ 469351 w 2241767"/>
                <a:gd name="connsiteY1648" fmla="*/ 607333 h 1847316"/>
                <a:gd name="connsiteX1649" fmla="*/ 468913 w 2241767"/>
                <a:gd name="connsiteY1649" fmla="*/ 609571 h 1847316"/>
                <a:gd name="connsiteX1650" fmla="*/ 468303 w 2241767"/>
                <a:gd name="connsiteY1650" fmla="*/ 610979 h 1847316"/>
                <a:gd name="connsiteX1651" fmla="*/ 467692 w 2241767"/>
                <a:gd name="connsiteY1651" fmla="*/ 611519 h 1847316"/>
                <a:gd name="connsiteX1652" fmla="*/ 467074 w 2241767"/>
                <a:gd name="connsiteY1652" fmla="*/ 611198 h 1847316"/>
                <a:gd name="connsiteX1653" fmla="*/ 466941 w 2241767"/>
                <a:gd name="connsiteY1653" fmla="*/ 610424 h 1847316"/>
                <a:gd name="connsiteX1654" fmla="*/ 467301 w 2241767"/>
                <a:gd name="connsiteY1654" fmla="*/ 609188 h 1847316"/>
                <a:gd name="connsiteX1655" fmla="*/ 465854 w 2241767"/>
                <a:gd name="connsiteY1655" fmla="*/ 609227 h 1847316"/>
                <a:gd name="connsiteX1656" fmla="*/ 465408 w 2241767"/>
                <a:gd name="connsiteY1656" fmla="*/ 606144 h 1847316"/>
                <a:gd name="connsiteX1657" fmla="*/ 466214 w 2241767"/>
                <a:gd name="connsiteY1657" fmla="*/ 605166 h 1847316"/>
                <a:gd name="connsiteX1658" fmla="*/ 466503 w 2241767"/>
                <a:gd name="connsiteY1658" fmla="*/ 603852 h 1847316"/>
                <a:gd name="connsiteX1659" fmla="*/ 466597 w 2241767"/>
                <a:gd name="connsiteY1659" fmla="*/ 602960 h 1847316"/>
                <a:gd name="connsiteX1660" fmla="*/ 467544 w 2241767"/>
                <a:gd name="connsiteY1660" fmla="*/ 599025 h 1847316"/>
                <a:gd name="connsiteX1661" fmla="*/ 467880 w 2241767"/>
                <a:gd name="connsiteY1661" fmla="*/ 598751 h 1847316"/>
                <a:gd name="connsiteX1662" fmla="*/ 467990 w 2241767"/>
                <a:gd name="connsiteY1662" fmla="*/ 599690 h 1847316"/>
                <a:gd name="connsiteX1663" fmla="*/ 468295 w 2241767"/>
                <a:gd name="connsiteY1663" fmla="*/ 599964 h 1847316"/>
                <a:gd name="connsiteX1664" fmla="*/ 468795 w 2241767"/>
                <a:gd name="connsiteY1664" fmla="*/ 599580 h 1847316"/>
                <a:gd name="connsiteX1665" fmla="*/ 469546 w 2241767"/>
                <a:gd name="connsiteY1665" fmla="*/ 597828 h 1847316"/>
                <a:gd name="connsiteX1666" fmla="*/ 469867 w 2241767"/>
                <a:gd name="connsiteY1666" fmla="*/ 597624 h 1847316"/>
                <a:gd name="connsiteX1667" fmla="*/ 470532 w 2241767"/>
                <a:gd name="connsiteY1667" fmla="*/ 599455 h 1847316"/>
                <a:gd name="connsiteX1668" fmla="*/ 498298 w 2241767"/>
                <a:gd name="connsiteY1668" fmla="*/ 599494 h 1847316"/>
                <a:gd name="connsiteX1669" fmla="*/ 498791 w 2241767"/>
                <a:gd name="connsiteY1669" fmla="*/ 600715 h 1847316"/>
                <a:gd name="connsiteX1670" fmla="*/ 503015 w 2241767"/>
                <a:gd name="connsiteY1670" fmla="*/ 600417 h 1847316"/>
                <a:gd name="connsiteX1671" fmla="*/ 504229 w 2241767"/>
                <a:gd name="connsiteY1671" fmla="*/ 600636 h 1847316"/>
                <a:gd name="connsiteX1672" fmla="*/ 504713 w 2241767"/>
                <a:gd name="connsiteY1672" fmla="*/ 601200 h 1847316"/>
                <a:gd name="connsiteX1673" fmla="*/ 504142 w 2241767"/>
                <a:gd name="connsiteY1673" fmla="*/ 602021 h 1847316"/>
                <a:gd name="connsiteX1674" fmla="*/ 502514 w 2241767"/>
                <a:gd name="connsiteY1674" fmla="*/ 603109 h 1847316"/>
                <a:gd name="connsiteX1675" fmla="*/ 497758 w 2241767"/>
                <a:gd name="connsiteY1675" fmla="*/ 605018 h 1847316"/>
                <a:gd name="connsiteX1676" fmla="*/ 493893 w 2241767"/>
                <a:gd name="connsiteY1676" fmla="*/ 607521 h 1847316"/>
                <a:gd name="connsiteX1677" fmla="*/ 493392 w 2241767"/>
                <a:gd name="connsiteY1677" fmla="*/ 607286 h 1847316"/>
                <a:gd name="connsiteX1678" fmla="*/ 492688 w 2241767"/>
                <a:gd name="connsiteY1678" fmla="*/ 604548 h 1847316"/>
                <a:gd name="connsiteX1679" fmla="*/ 491976 w 2241767"/>
                <a:gd name="connsiteY1679" fmla="*/ 603437 h 1847316"/>
                <a:gd name="connsiteX1680" fmla="*/ 491538 w 2241767"/>
                <a:gd name="connsiteY1680" fmla="*/ 601888 h 1847316"/>
                <a:gd name="connsiteX1681" fmla="*/ 491538 w 2241767"/>
                <a:gd name="connsiteY1681" fmla="*/ 601309 h 1847316"/>
                <a:gd name="connsiteX1682" fmla="*/ 492250 w 2241767"/>
                <a:gd name="connsiteY1682" fmla="*/ 600238 h 1847316"/>
                <a:gd name="connsiteX1683" fmla="*/ 493666 w 2241767"/>
                <a:gd name="connsiteY1683" fmla="*/ 598673 h 1847316"/>
                <a:gd name="connsiteX1684" fmla="*/ 494668 w 2241767"/>
                <a:gd name="connsiteY1684" fmla="*/ 598110 h 1847316"/>
                <a:gd name="connsiteX1685" fmla="*/ 498298 w 2241767"/>
                <a:gd name="connsiteY1685" fmla="*/ 599494 h 1847316"/>
                <a:gd name="connsiteX1686" fmla="*/ 526298 w 2241767"/>
                <a:gd name="connsiteY1686" fmla="*/ 604486 h 1847316"/>
                <a:gd name="connsiteX1687" fmla="*/ 525594 w 2241767"/>
                <a:gd name="connsiteY1687" fmla="*/ 605565 h 1847316"/>
                <a:gd name="connsiteX1688" fmla="*/ 523678 w 2241767"/>
                <a:gd name="connsiteY1688" fmla="*/ 605182 h 1847316"/>
                <a:gd name="connsiteX1689" fmla="*/ 522652 w 2241767"/>
                <a:gd name="connsiteY1689" fmla="*/ 604493 h 1847316"/>
                <a:gd name="connsiteX1690" fmla="*/ 526079 w 2241767"/>
                <a:gd name="connsiteY1690" fmla="*/ 601646 h 1847316"/>
                <a:gd name="connsiteX1691" fmla="*/ 526642 w 2241767"/>
                <a:gd name="connsiteY1691" fmla="*/ 602217 h 1847316"/>
                <a:gd name="connsiteX1692" fmla="*/ 526298 w 2241767"/>
                <a:gd name="connsiteY1692" fmla="*/ 604486 h 1847316"/>
                <a:gd name="connsiteX1693" fmla="*/ 64841 w 2241767"/>
                <a:gd name="connsiteY1693" fmla="*/ 602428 h 1847316"/>
                <a:gd name="connsiteX1694" fmla="*/ 66859 w 2241767"/>
                <a:gd name="connsiteY1694" fmla="*/ 604626 h 1847316"/>
                <a:gd name="connsiteX1695" fmla="*/ 67931 w 2241767"/>
                <a:gd name="connsiteY1695" fmla="*/ 604752 h 1847316"/>
                <a:gd name="connsiteX1696" fmla="*/ 71311 w 2241767"/>
                <a:gd name="connsiteY1696" fmla="*/ 604087 h 1847316"/>
                <a:gd name="connsiteX1697" fmla="*/ 72555 w 2241767"/>
                <a:gd name="connsiteY1697" fmla="*/ 604556 h 1847316"/>
                <a:gd name="connsiteX1698" fmla="*/ 73752 w 2241767"/>
                <a:gd name="connsiteY1698" fmla="*/ 605503 h 1847316"/>
                <a:gd name="connsiteX1699" fmla="*/ 74495 w 2241767"/>
                <a:gd name="connsiteY1699" fmla="*/ 606950 h 1847316"/>
                <a:gd name="connsiteX1700" fmla="*/ 74636 w 2241767"/>
                <a:gd name="connsiteY1700" fmla="*/ 609485 h 1847316"/>
                <a:gd name="connsiteX1701" fmla="*/ 74088 w 2241767"/>
                <a:gd name="connsiteY1701" fmla="*/ 611746 h 1847316"/>
                <a:gd name="connsiteX1702" fmla="*/ 74252 w 2241767"/>
                <a:gd name="connsiteY1702" fmla="*/ 614930 h 1847316"/>
                <a:gd name="connsiteX1703" fmla="*/ 74135 w 2241767"/>
                <a:gd name="connsiteY1703" fmla="*/ 616299 h 1847316"/>
                <a:gd name="connsiteX1704" fmla="*/ 75926 w 2241767"/>
                <a:gd name="connsiteY1704" fmla="*/ 618098 h 1847316"/>
                <a:gd name="connsiteX1705" fmla="*/ 76489 w 2241767"/>
                <a:gd name="connsiteY1705" fmla="*/ 620531 h 1847316"/>
                <a:gd name="connsiteX1706" fmla="*/ 76779 w 2241767"/>
                <a:gd name="connsiteY1706" fmla="*/ 623144 h 1847316"/>
                <a:gd name="connsiteX1707" fmla="*/ 72883 w 2241767"/>
                <a:gd name="connsiteY1707" fmla="*/ 624013 h 1847316"/>
                <a:gd name="connsiteX1708" fmla="*/ 68987 w 2241767"/>
                <a:gd name="connsiteY1708" fmla="*/ 624154 h 1847316"/>
                <a:gd name="connsiteX1709" fmla="*/ 65623 w 2241767"/>
                <a:gd name="connsiteY1709" fmla="*/ 625922 h 1847316"/>
                <a:gd name="connsiteX1710" fmla="*/ 64935 w 2241767"/>
                <a:gd name="connsiteY1710" fmla="*/ 627228 h 1847316"/>
                <a:gd name="connsiteX1711" fmla="*/ 65474 w 2241767"/>
                <a:gd name="connsiteY1711" fmla="*/ 629161 h 1847316"/>
                <a:gd name="connsiteX1712" fmla="*/ 64551 w 2241767"/>
                <a:gd name="connsiteY1712" fmla="*/ 629654 h 1847316"/>
                <a:gd name="connsiteX1713" fmla="*/ 63698 w 2241767"/>
                <a:gd name="connsiteY1713" fmla="*/ 629231 h 1847316"/>
                <a:gd name="connsiteX1714" fmla="*/ 62071 w 2241767"/>
                <a:gd name="connsiteY1714" fmla="*/ 627440 h 1847316"/>
                <a:gd name="connsiteX1715" fmla="*/ 60287 w 2241767"/>
                <a:gd name="connsiteY1715" fmla="*/ 626587 h 1847316"/>
                <a:gd name="connsiteX1716" fmla="*/ 54036 w 2241767"/>
                <a:gd name="connsiteY1716" fmla="*/ 625265 h 1847316"/>
                <a:gd name="connsiteX1717" fmla="*/ 46190 w 2241767"/>
                <a:gd name="connsiteY1717" fmla="*/ 620046 h 1847316"/>
                <a:gd name="connsiteX1718" fmla="*/ 42810 w 2241767"/>
                <a:gd name="connsiteY1718" fmla="*/ 618967 h 1847316"/>
                <a:gd name="connsiteX1719" fmla="*/ 39383 w 2241767"/>
                <a:gd name="connsiteY1719" fmla="*/ 615133 h 1847316"/>
                <a:gd name="connsiteX1720" fmla="*/ 36285 w 2241767"/>
                <a:gd name="connsiteY1720" fmla="*/ 610244 h 1847316"/>
                <a:gd name="connsiteX1721" fmla="*/ 38304 w 2241767"/>
                <a:gd name="connsiteY1721" fmla="*/ 609453 h 1847316"/>
                <a:gd name="connsiteX1722" fmla="*/ 40338 w 2241767"/>
                <a:gd name="connsiteY1722" fmla="*/ 609055 h 1847316"/>
                <a:gd name="connsiteX1723" fmla="*/ 49460 w 2241767"/>
                <a:gd name="connsiteY1723" fmla="*/ 609782 h 1847316"/>
                <a:gd name="connsiteX1724" fmla="*/ 50602 w 2241767"/>
                <a:gd name="connsiteY1724" fmla="*/ 606269 h 1847316"/>
                <a:gd name="connsiteX1725" fmla="*/ 51776 w 2241767"/>
                <a:gd name="connsiteY1725" fmla="*/ 605393 h 1847316"/>
                <a:gd name="connsiteX1726" fmla="*/ 54670 w 2241767"/>
                <a:gd name="connsiteY1726" fmla="*/ 604400 h 1847316"/>
                <a:gd name="connsiteX1727" fmla="*/ 57377 w 2241767"/>
                <a:gd name="connsiteY1727" fmla="*/ 602444 h 1847316"/>
                <a:gd name="connsiteX1728" fmla="*/ 58590 w 2241767"/>
                <a:gd name="connsiteY1728" fmla="*/ 602491 h 1847316"/>
                <a:gd name="connsiteX1729" fmla="*/ 59826 w 2241767"/>
                <a:gd name="connsiteY1729" fmla="*/ 603242 h 1847316"/>
                <a:gd name="connsiteX1730" fmla="*/ 62392 w 2241767"/>
                <a:gd name="connsiteY1730" fmla="*/ 602076 h 1847316"/>
                <a:gd name="connsiteX1731" fmla="*/ 63753 w 2241767"/>
                <a:gd name="connsiteY1731" fmla="*/ 601826 h 1847316"/>
                <a:gd name="connsiteX1732" fmla="*/ 64841 w 2241767"/>
                <a:gd name="connsiteY1732" fmla="*/ 602428 h 1847316"/>
                <a:gd name="connsiteX1733" fmla="*/ 468835 w 2241767"/>
                <a:gd name="connsiteY1733" fmla="*/ 627502 h 1847316"/>
                <a:gd name="connsiteX1734" fmla="*/ 466409 w 2241767"/>
                <a:gd name="connsiteY1734" fmla="*/ 628136 h 1847316"/>
                <a:gd name="connsiteX1735" fmla="*/ 465838 w 2241767"/>
                <a:gd name="connsiteY1735" fmla="*/ 626845 h 1847316"/>
                <a:gd name="connsiteX1736" fmla="*/ 467113 w 2241767"/>
                <a:gd name="connsiteY1736" fmla="*/ 623630 h 1847316"/>
                <a:gd name="connsiteX1737" fmla="*/ 468130 w 2241767"/>
                <a:gd name="connsiteY1737" fmla="*/ 621807 h 1847316"/>
                <a:gd name="connsiteX1738" fmla="*/ 468889 w 2241767"/>
                <a:gd name="connsiteY1738" fmla="*/ 621376 h 1847316"/>
                <a:gd name="connsiteX1739" fmla="*/ 471674 w 2241767"/>
                <a:gd name="connsiteY1739" fmla="*/ 617739 h 1847316"/>
                <a:gd name="connsiteX1740" fmla="*/ 474765 w 2241767"/>
                <a:gd name="connsiteY1740" fmla="*/ 615086 h 1847316"/>
                <a:gd name="connsiteX1741" fmla="*/ 477605 w 2241767"/>
                <a:gd name="connsiteY1741" fmla="*/ 611198 h 1847316"/>
                <a:gd name="connsiteX1742" fmla="*/ 480484 w 2241767"/>
                <a:gd name="connsiteY1742" fmla="*/ 605636 h 1847316"/>
                <a:gd name="connsiteX1743" fmla="*/ 481016 w 2241767"/>
                <a:gd name="connsiteY1743" fmla="*/ 603555 h 1847316"/>
                <a:gd name="connsiteX1744" fmla="*/ 482353 w 2241767"/>
                <a:gd name="connsiteY1744" fmla="*/ 603336 h 1847316"/>
                <a:gd name="connsiteX1745" fmla="*/ 484552 w 2241767"/>
                <a:gd name="connsiteY1745" fmla="*/ 604705 h 1847316"/>
                <a:gd name="connsiteX1746" fmla="*/ 485913 w 2241767"/>
                <a:gd name="connsiteY1746" fmla="*/ 606629 h 1847316"/>
                <a:gd name="connsiteX1747" fmla="*/ 485279 w 2241767"/>
                <a:gd name="connsiteY1747" fmla="*/ 608155 h 1847316"/>
                <a:gd name="connsiteX1748" fmla="*/ 477996 w 2241767"/>
                <a:gd name="connsiteY1748" fmla="*/ 616041 h 1847316"/>
                <a:gd name="connsiteX1749" fmla="*/ 477386 w 2241767"/>
                <a:gd name="connsiteY1749" fmla="*/ 617066 h 1847316"/>
                <a:gd name="connsiteX1750" fmla="*/ 476728 w 2241767"/>
                <a:gd name="connsiteY1750" fmla="*/ 619734 h 1847316"/>
                <a:gd name="connsiteX1751" fmla="*/ 476126 w 2241767"/>
                <a:gd name="connsiteY1751" fmla="*/ 620664 h 1847316"/>
                <a:gd name="connsiteX1752" fmla="*/ 475164 w 2241767"/>
                <a:gd name="connsiteY1752" fmla="*/ 621087 h 1847316"/>
                <a:gd name="connsiteX1753" fmla="*/ 474467 w 2241767"/>
                <a:gd name="connsiteY1753" fmla="*/ 622245 h 1847316"/>
                <a:gd name="connsiteX1754" fmla="*/ 474029 w 2241767"/>
                <a:gd name="connsiteY1754" fmla="*/ 624146 h 1847316"/>
                <a:gd name="connsiteX1755" fmla="*/ 473130 w 2241767"/>
                <a:gd name="connsiteY1755" fmla="*/ 625140 h 1847316"/>
                <a:gd name="connsiteX1756" fmla="*/ 471768 w 2241767"/>
                <a:gd name="connsiteY1756" fmla="*/ 625226 h 1847316"/>
                <a:gd name="connsiteX1757" fmla="*/ 470830 w 2241767"/>
                <a:gd name="connsiteY1757" fmla="*/ 625750 h 1847316"/>
                <a:gd name="connsiteX1758" fmla="*/ 470305 w 2241767"/>
                <a:gd name="connsiteY1758" fmla="*/ 626712 h 1847316"/>
                <a:gd name="connsiteX1759" fmla="*/ 468835 w 2241767"/>
                <a:gd name="connsiteY1759" fmla="*/ 627502 h 1847316"/>
                <a:gd name="connsiteX1760" fmla="*/ 462552 w 2241767"/>
                <a:gd name="connsiteY1760" fmla="*/ 616471 h 1847316"/>
                <a:gd name="connsiteX1761" fmla="*/ 461402 w 2241767"/>
                <a:gd name="connsiteY1761" fmla="*/ 617817 h 1847316"/>
                <a:gd name="connsiteX1762" fmla="*/ 457060 w 2241767"/>
                <a:gd name="connsiteY1762" fmla="*/ 617003 h 1847316"/>
                <a:gd name="connsiteX1763" fmla="*/ 457960 w 2241767"/>
                <a:gd name="connsiteY1763" fmla="*/ 614351 h 1847316"/>
                <a:gd name="connsiteX1764" fmla="*/ 461277 w 2241767"/>
                <a:gd name="connsiteY1764" fmla="*/ 612677 h 1847316"/>
                <a:gd name="connsiteX1765" fmla="*/ 464907 w 2241767"/>
                <a:gd name="connsiteY1765" fmla="*/ 615282 h 1847316"/>
                <a:gd name="connsiteX1766" fmla="*/ 462552 w 2241767"/>
                <a:gd name="connsiteY1766" fmla="*/ 616471 h 1847316"/>
                <a:gd name="connsiteX1767" fmla="*/ 538440 w 2241767"/>
                <a:gd name="connsiteY1767" fmla="*/ 627283 h 1847316"/>
                <a:gd name="connsiteX1768" fmla="*/ 537383 w 2241767"/>
                <a:gd name="connsiteY1768" fmla="*/ 627533 h 1847316"/>
                <a:gd name="connsiteX1769" fmla="*/ 538964 w 2241767"/>
                <a:gd name="connsiteY1769" fmla="*/ 624670 h 1847316"/>
                <a:gd name="connsiteX1770" fmla="*/ 541084 w 2241767"/>
                <a:gd name="connsiteY1770" fmla="*/ 621502 h 1847316"/>
                <a:gd name="connsiteX1771" fmla="*/ 543079 w 2241767"/>
                <a:gd name="connsiteY1771" fmla="*/ 619514 h 1847316"/>
                <a:gd name="connsiteX1772" fmla="*/ 545676 w 2241767"/>
                <a:gd name="connsiteY1772" fmla="*/ 618685 h 1847316"/>
                <a:gd name="connsiteX1773" fmla="*/ 545387 w 2241767"/>
                <a:gd name="connsiteY1773" fmla="*/ 620133 h 1847316"/>
                <a:gd name="connsiteX1774" fmla="*/ 541999 w 2241767"/>
                <a:gd name="connsiteY1774" fmla="*/ 622808 h 1847316"/>
                <a:gd name="connsiteX1775" fmla="*/ 538440 w 2241767"/>
                <a:gd name="connsiteY1775" fmla="*/ 627283 h 1847316"/>
                <a:gd name="connsiteX1776" fmla="*/ 179383 w 2241767"/>
                <a:gd name="connsiteY1776" fmla="*/ 680420 h 1847316"/>
                <a:gd name="connsiteX1777" fmla="*/ 177772 w 2241767"/>
                <a:gd name="connsiteY1777" fmla="*/ 681093 h 1847316"/>
                <a:gd name="connsiteX1778" fmla="*/ 176066 w 2241767"/>
                <a:gd name="connsiteY1778" fmla="*/ 680756 h 1847316"/>
                <a:gd name="connsiteX1779" fmla="*/ 174720 w 2241767"/>
                <a:gd name="connsiteY1779" fmla="*/ 676586 h 1847316"/>
                <a:gd name="connsiteX1780" fmla="*/ 175753 w 2241767"/>
                <a:gd name="connsiteY1780" fmla="*/ 676453 h 1847316"/>
                <a:gd name="connsiteX1781" fmla="*/ 177912 w 2241767"/>
                <a:gd name="connsiteY1781" fmla="*/ 673699 h 1847316"/>
                <a:gd name="connsiteX1782" fmla="*/ 182692 w 2241767"/>
                <a:gd name="connsiteY1782" fmla="*/ 671470 h 1847316"/>
                <a:gd name="connsiteX1783" fmla="*/ 183866 w 2241767"/>
                <a:gd name="connsiteY1783" fmla="*/ 671220 h 1847316"/>
                <a:gd name="connsiteX1784" fmla="*/ 179383 w 2241767"/>
                <a:gd name="connsiteY1784" fmla="*/ 680420 h 1847316"/>
                <a:gd name="connsiteX1785" fmla="*/ 364540 w 2241767"/>
                <a:gd name="connsiteY1785" fmla="*/ 684285 h 1847316"/>
                <a:gd name="connsiteX1786" fmla="*/ 363891 w 2241767"/>
                <a:gd name="connsiteY1786" fmla="*/ 684551 h 1847316"/>
                <a:gd name="connsiteX1787" fmla="*/ 362287 w 2241767"/>
                <a:gd name="connsiteY1787" fmla="*/ 683268 h 1847316"/>
                <a:gd name="connsiteX1788" fmla="*/ 361231 w 2241767"/>
                <a:gd name="connsiteY1788" fmla="*/ 681906 h 1847316"/>
                <a:gd name="connsiteX1789" fmla="*/ 361927 w 2241767"/>
                <a:gd name="connsiteY1789" fmla="*/ 680866 h 1847316"/>
                <a:gd name="connsiteX1790" fmla="*/ 365033 w 2241767"/>
                <a:gd name="connsiteY1790" fmla="*/ 678675 h 1847316"/>
                <a:gd name="connsiteX1791" fmla="*/ 366520 w 2241767"/>
                <a:gd name="connsiteY1791" fmla="*/ 678636 h 1847316"/>
                <a:gd name="connsiteX1792" fmla="*/ 367130 w 2241767"/>
                <a:gd name="connsiteY1792" fmla="*/ 678980 h 1847316"/>
                <a:gd name="connsiteX1793" fmla="*/ 367372 w 2241767"/>
                <a:gd name="connsiteY1793" fmla="*/ 679661 h 1847316"/>
                <a:gd name="connsiteX1794" fmla="*/ 367255 w 2241767"/>
                <a:gd name="connsiteY1794" fmla="*/ 680670 h 1847316"/>
                <a:gd name="connsiteX1795" fmla="*/ 366590 w 2241767"/>
                <a:gd name="connsiteY1795" fmla="*/ 681930 h 1847316"/>
                <a:gd name="connsiteX1796" fmla="*/ 364540 w 2241767"/>
                <a:gd name="connsiteY1796" fmla="*/ 684285 h 1847316"/>
                <a:gd name="connsiteX1797" fmla="*/ 366050 w 2241767"/>
                <a:gd name="connsiteY1797" fmla="*/ 689503 h 1847316"/>
                <a:gd name="connsiteX1798" fmla="*/ 366848 w 2241767"/>
                <a:gd name="connsiteY1798" fmla="*/ 689839 h 1847316"/>
                <a:gd name="connsiteX1799" fmla="*/ 367678 w 2241767"/>
                <a:gd name="connsiteY1799" fmla="*/ 687352 h 1847316"/>
                <a:gd name="connsiteX1800" fmla="*/ 368264 w 2241767"/>
                <a:gd name="connsiteY1800" fmla="*/ 687273 h 1847316"/>
                <a:gd name="connsiteX1801" fmla="*/ 370862 w 2241767"/>
                <a:gd name="connsiteY1801" fmla="*/ 689378 h 1847316"/>
                <a:gd name="connsiteX1802" fmla="*/ 372458 w 2241767"/>
                <a:gd name="connsiteY1802" fmla="*/ 688908 h 1847316"/>
                <a:gd name="connsiteX1803" fmla="*/ 373483 w 2241767"/>
                <a:gd name="connsiteY1803" fmla="*/ 691498 h 1847316"/>
                <a:gd name="connsiteX1804" fmla="*/ 374406 w 2241767"/>
                <a:gd name="connsiteY1804" fmla="*/ 691733 h 1847316"/>
                <a:gd name="connsiteX1805" fmla="*/ 375258 w 2241767"/>
                <a:gd name="connsiteY1805" fmla="*/ 691420 h 1847316"/>
                <a:gd name="connsiteX1806" fmla="*/ 375775 w 2241767"/>
                <a:gd name="connsiteY1806" fmla="*/ 691600 h 1847316"/>
                <a:gd name="connsiteX1807" fmla="*/ 375595 w 2241767"/>
                <a:gd name="connsiteY1807" fmla="*/ 694330 h 1847316"/>
                <a:gd name="connsiteX1808" fmla="*/ 373694 w 2241767"/>
                <a:gd name="connsiteY1808" fmla="*/ 697092 h 1847316"/>
                <a:gd name="connsiteX1809" fmla="*/ 372810 w 2241767"/>
                <a:gd name="connsiteY1809" fmla="*/ 697788 h 1847316"/>
                <a:gd name="connsiteX1810" fmla="*/ 371574 w 2241767"/>
                <a:gd name="connsiteY1810" fmla="*/ 697076 h 1847316"/>
                <a:gd name="connsiteX1811" fmla="*/ 371112 w 2241767"/>
                <a:gd name="connsiteY1811" fmla="*/ 696810 h 1847316"/>
                <a:gd name="connsiteX1812" fmla="*/ 370298 w 2241767"/>
                <a:gd name="connsiteY1812" fmla="*/ 695589 h 1847316"/>
                <a:gd name="connsiteX1813" fmla="*/ 369680 w 2241767"/>
                <a:gd name="connsiteY1813" fmla="*/ 694048 h 1847316"/>
                <a:gd name="connsiteX1814" fmla="*/ 369313 w 2241767"/>
                <a:gd name="connsiteY1814" fmla="*/ 694025 h 1847316"/>
                <a:gd name="connsiteX1815" fmla="*/ 367865 w 2241767"/>
                <a:gd name="connsiteY1815" fmla="*/ 695840 h 1847316"/>
                <a:gd name="connsiteX1816" fmla="*/ 367897 w 2241767"/>
                <a:gd name="connsiteY1816" fmla="*/ 696740 h 1847316"/>
                <a:gd name="connsiteX1817" fmla="*/ 368499 w 2241767"/>
                <a:gd name="connsiteY1817" fmla="*/ 698085 h 1847316"/>
                <a:gd name="connsiteX1818" fmla="*/ 368413 w 2241767"/>
                <a:gd name="connsiteY1818" fmla="*/ 698922 h 1847316"/>
                <a:gd name="connsiteX1819" fmla="*/ 366833 w 2241767"/>
                <a:gd name="connsiteY1819" fmla="*/ 699321 h 1847316"/>
                <a:gd name="connsiteX1820" fmla="*/ 365284 w 2241767"/>
                <a:gd name="connsiteY1820" fmla="*/ 699110 h 1847316"/>
                <a:gd name="connsiteX1821" fmla="*/ 363390 w 2241767"/>
                <a:gd name="connsiteY1821" fmla="*/ 700284 h 1847316"/>
                <a:gd name="connsiteX1822" fmla="*/ 362937 w 2241767"/>
                <a:gd name="connsiteY1822" fmla="*/ 699556 h 1847316"/>
                <a:gd name="connsiteX1823" fmla="*/ 362647 w 2241767"/>
                <a:gd name="connsiteY1823" fmla="*/ 697499 h 1847316"/>
                <a:gd name="connsiteX1824" fmla="*/ 362060 w 2241767"/>
                <a:gd name="connsiteY1824" fmla="*/ 697733 h 1847316"/>
                <a:gd name="connsiteX1825" fmla="*/ 361168 w 2241767"/>
                <a:gd name="connsiteY1825" fmla="*/ 700252 h 1847316"/>
                <a:gd name="connsiteX1826" fmla="*/ 360191 w 2241767"/>
                <a:gd name="connsiteY1826" fmla="*/ 701848 h 1847316"/>
                <a:gd name="connsiteX1827" fmla="*/ 358415 w 2241767"/>
                <a:gd name="connsiteY1827" fmla="*/ 703170 h 1847316"/>
                <a:gd name="connsiteX1828" fmla="*/ 358023 w 2241767"/>
                <a:gd name="connsiteY1828" fmla="*/ 703812 h 1847316"/>
                <a:gd name="connsiteX1829" fmla="*/ 356725 w 2241767"/>
                <a:gd name="connsiteY1829" fmla="*/ 703898 h 1847316"/>
                <a:gd name="connsiteX1830" fmla="*/ 354800 w 2241767"/>
                <a:gd name="connsiteY1830" fmla="*/ 704727 h 1847316"/>
                <a:gd name="connsiteX1831" fmla="*/ 353611 w 2241767"/>
                <a:gd name="connsiteY1831" fmla="*/ 704586 h 1847316"/>
                <a:gd name="connsiteX1832" fmla="*/ 346523 w 2241767"/>
                <a:gd name="connsiteY1832" fmla="*/ 701856 h 1847316"/>
                <a:gd name="connsiteX1833" fmla="*/ 344857 w 2241767"/>
                <a:gd name="connsiteY1833" fmla="*/ 700855 h 1847316"/>
                <a:gd name="connsiteX1834" fmla="*/ 350685 w 2241767"/>
                <a:gd name="connsiteY1834" fmla="*/ 694572 h 1847316"/>
                <a:gd name="connsiteX1835" fmla="*/ 353752 w 2241767"/>
                <a:gd name="connsiteY1835" fmla="*/ 692132 h 1847316"/>
                <a:gd name="connsiteX1836" fmla="*/ 355528 w 2241767"/>
                <a:gd name="connsiteY1836" fmla="*/ 692265 h 1847316"/>
                <a:gd name="connsiteX1837" fmla="*/ 357304 w 2241767"/>
                <a:gd name="connsiteY1837" fmla="*/ 693023 h 1847316"/>
                <a:gd name="connsiteX1838" fmla="*/ 358243 w 2241767"/>
                <a:gd name="connsiteY1838" fmla="*/ 692898 h 1847316"/>
                <a:gd name="connsiteX1839" fmla="*/ 358313 w 2241767"/>
                <a:gd name="connsiteY1839" fmla="*/ 690105 h 1847316"/>
                <a:gd name="connsiteX1840" fmla="*/ 356662 w 2241767"/>
                <a:gd name="connsiteY1840" fmla="*/ 688016 h 1847316"/>
                <a:gd name="connsiteX1841" fmla="*/ 356725 w 2241767"/>
                <a:gd name="connsiteY1841" fmla="*/ 687148 h 1847316"/>
                <a:gd name="connsiteX1842" fmla="*/ 360378 w 2241767"/>
                <a:gd name="connsiteY1842" fmla="*/ 685716 h 1847316"/>
                <a:gd name="connsiteX1843" fmla="*/ 361747 w 2241767"/>
                <a:gd name="connsiteY1843" fmla="*/ 685920 h 1847316"/>
                <a:gd name="connsiteX1844" fmla="*/ 363257 w 2241767"/>
                <a:gd name="connsiteY1844" fmla="*/ 686655 h 1847316"/>
                <a:gd name="connsiteX1845" fmla="*/ 364689 w 2241767"/>
                <a:gd name="connsiteY1845" fmla="*/ 687844 h 1847316"/>
                <a:gd name="connsiteX1846" fmla="*/ 366050 w 2241767"/>
                <a:gd name="connsiteY1846" fmla="*/ 689503 h 1847316"/>
                <a:gd name="connsiteX1847" fmla="*/ 755485 w 2241767"/>
                <a:gd name="connsiteY1847" fmla="*/ 697772 h 1847316"/>
                <a:gd name="connsiteX1848" fmla="*/ 761063 w 2241767"/>
                <a:gd name="connsiteY1848" fmla="*/ 698719 h 1847316"/>
                <a:gd name="connsiteX1849" fmla="*/ 765147 w 2241767"/>
                <a:gd name="connsiteY1849" fmla="*/ 698508 h 1847316"/>
                <a:gd name="connsiteX1850" fmla="*/ 768879 w 2241767"/>
                <a:gd name="connsiteY1850" fmla="*/ 704704 h 1847316"/>
                <a:gd name="connsiteX1851" fmla="*/ 771171 w 2241767"/>
                <a:gd name="connsiteY1851" fmla="*/ 709687 h 1847316"/>
                <a:gd name="connsiteX1852" fmla="*/ 772518 w 2241767"/>
                <a:gd name="connsiteY1852" fmla="*/ 713169 h 1847316"/>
                <a:gd name="connsiteX1853" fmla="*/ 773284 w 2241767"/>
                <a:gd name="connsiteY1853" fmla="*/ 716525 h 1847316"/>
                <a:gd name="connsiteX1854" fmla="*/ 774308 w 2241767"/>
                <a:gd name="connsiteY1854" fmla="*/ 719756 h 1847316"/>
                <a:gd name="connsiteX1855" fmla="*/ 774214 w 2241767"/>
                <a:gd name="connsiteY1855" fmla="*/ 720210 h 1847316"/>
                <a:gd name="connsiteX1856" fmla="*/ 772064 w 2241767"/>
                <a:gd name="connsiteY1856" fmla="*/ 718035 h 1847316"/>
                <a:gd name="connsiteX1857" fmla="*/ 770514 w 2241767"/>
                <a:gd name="connsiteY1857" fmla="*/ 713615 h 1847316"/>
                <a:gd name="connsiteX1858" fmla="*/ 769724 w 2241767"/>
                <a:gd name="connsiteY1858" fmla="*/ 711886 h 1847316"/>
                <a:gd name="connsiteX1859" fmla="*/ 768942 w 2241767"/>
                <a:gd name="connsiteY1859" fmla="*/ 711103 h 1847316"/>
                <a:gd name="connsiteX1860" fmla="*/ 768120 w 2241767"/>
                <a:gd name="connsiteY1860" fmla="*/ 709468 h 1847316"/>
                <a:gd name="connsiteX1861" fmla="*/ 766517 w 2241767"/>
                <a:gd name="connsiteY1861" fmla="*/ 705228 h 1847316"/>
                <a:gd name="connsiteX1862" fmla="*/ 766461 w 2241767"/>
                <a:gd name="connsiteY1862" fmla="*/ 704031 h 1847316"/>
                <a:gd name="connsiteX1863" fmla="*/ 765750 w 2241767"/>
                <a:gd name="connsiteY1863" fmla="*/ 702920 h 1847316"/>
                <a:gd name="connsiteX1864" fmla="*/ 764928 w 2241767"/>
                <a:gd name="connsiteY1864" fmla="*/ 702459 h 1847316"/>
                <a:gd name="connsiteX1865" fmla="*/ 763997 w 2241767"/>
                <a:gd name="connsiteY1865" fmla="*/ 702638 h 1847316"/>
                <a:gd name="connsiteX1866" fmla="*/ 763676 w 2241767"/>
                <a:gd name="connsiteY1866" fmla="*/ 703069 h 1847316"/>
                <a:gd name="connsiteX1867" fmla="*/ 763818 w 2241767"/>
                <a:gd name="connsiteY1867" fmla="*/ 706002 h 1847316"/>
                <a:gd name="connsiteX1868" fmla="*/ 764553 w 2241767"/>
                <a:gd name="connsiteY1868" fmla="*/ 709257 h 1847316"/>
                <a:gd name="connsiteX1869" fmla="*/ 768582 w 2241767"/>
                <a:gd name="connsiteY1869" fmla="*/ 716345 h 1847316"/>
                <a:gd name="connsiteX1870" fmla="*/ 771273 w 2241767"/>
                <a:gd name="connsiteY1870" fmla="*/ 720366 h 1847316"/>
                <a:gd name="connsiteX1871" fmla="*/ 771805 w 2241767"/>
                <a:gd name="connsiteY1871" fmla="*/ 721696 h 1847316"/>
                <a:gd name="connsiteX1872" fmla="*/ 772157 w 2241767"/>
                <a:gd name="connsiteY1872" fmla="*/ 725358 h 1847316"/>
                <a:gd name="connsiteX1873" fmla="*/ 770999 w 2241767"/>
                <a:gd name="connsiteY1873" fmla="*/ 727009 h 1847316"/>
                <a:gd name="connsiteX1874" fmla="*/ 772423 w 2241767"/>
                <a:gd name="connsiteY1874" fmla="*/ 730373 h 1847316"/>
                <a:gd name="connsiteX1875" fmla="*/ 772368 w 2241767"/>
                <a:gd name="connsiteY1875" fmla="*/ 731030 h 1847316"/>
                <a:gd name="connsiteX1876" fmla="*/ 772055 w 2241767"/>
                <a:gd name="connsiteY1876" fmla="*/ 731671 h 1847316"/>
                <a:gd name="connsiteX1877" fmla="*/ 768222 w 2241767"/>
                <a:gd name="connsiteY1877" fmla="*/ 733158 h 1847316"/>
                <a:gd name="connsiteX1878" fmla="*/ 764709 w 2241767"/>
                <a:gd name="connsiteY1878" fmla="*/ 739362 h 1847316"/>
                <a:gd name="connsiteX1879" fmla="*/ 760860 w 2241767"/>
                <a:gd name="connsiteY1879" fmla="*/ 742984 h 1847316"/>
                <a:gd name="connsiteX1880" fmla="*/ 759084 w 2241767"/>
                <a:gd name="connsiteY1880" fmla="*/ 743563 h 1847316"/>
                <a:gd name="connsiteX1881" fmla="*/ 758231 w 2241767"/>
                <a:gd name="connsiteY1881" fmla="*/ 742961 h 1847316"/>
                <a:gd name="connsiteX1882" fmla="*/ 757425 w 2241767"/>
                <a:gd name="connsiteY1882" fmla="*/ 741576 h 1847316"/>
                <a:gd name="connsiteX1883" fmla="*/ 756948 w 2241767"/>
                <a:gd name="connsiteY1883" fmla="*/ 739722 h 1847316"/>
                <a:gd name="connsiteX1884" fmla="*/ 756807 w 2241767"/>
                <a:gd name="connsiteY1884" fmla="*/ 737398 h 1847316"/>
                <a:gd name="connsiteX1885" fmla="*/ 757770 w 2241767"/>
                <a:gd name="connsiteY1885" fmla="*/ 735927 h 1847316"/>
                <a:gd name="connsiteX1886" fmla="*/ 759671 w 2241767"/>
                <a:gd name="connsiteY1886" fmla="*/ 728276 h 1847316"/>
                <a:gd name="connsiteX1887" fmla="*/ 759725 w 2241767"/>
                <a:gd name="connsiteY1887" fmla="*/ 725757 h 1847316"/>
                <a:gd name="connsiteX1888" fmla="*/ 757355 w 2241767"/>
                <a:gd name="connsiteY1888" fmla="*/ 722252 h 1847316"/>
                <a:gd name="connsiteX1889" fmla="*/ 755923 w 2241767"/>
                <a:gd name="connsiteY1889" fmla="*/ 719381 h 1847316"/>
                <a:gd name="connsiteX1890" fmla="*/ 755149 w 2241767"/>
                <a:gd name="connsiteY1890" fmla="*/ 715367 h 1847316"/>
                <a:gd name="connsiteX1891" fmla="*/ 753850 w 2241767"/>
                <a:gd name="connsiteY1891" fmla="*/ 704696 h 1847316"/>
                <a:gd name="connsiteX1892" fmla="*/ 753248 w 2241767"/>
                <a:gd name="connsiteY1892" fmla="*/ 701269 h 1847316"/>
                <a:gd name="connsiteX1893" fmla="*/ 752403 w 2241767"/>
                <a:gd name="connsiteY1893" fmla="*/ 698406 h 1847316"/>
                <a:gd name="connsiteX1894" fmla="*/ 751308 w 2241767"/>
                <a:gd name="connsiteY1894" fmla="*/ 696114 h 1847316"/>
                <a:gd name="connsiteX1895" fmla="*/ 750486 w 2241767"/>
                <a:gd name="connsiteY1895" fmla="*/ 693587 h 1847316"/>
                <a:gd name="connsiteX1896" fmla="*/ 749923 w 2241767"/>
                <a:gd name="connsiteY1896" fmla="*/ 690825 h 1847316"/>
                <a:gd name="connsiteX1897" fmla="*/ 750134 w 2241767"/>
                <a:gd name="connsiteY1897" fmla="*/ 689753 h 1847316"/>
                <a:gd name="connsiteX1898" fmla="*/ 752035 w 2241767"/>
                <a:gd name="connsiteY1898" fmla="*/ 691193 h 1847316"/>
                <a:gd name="connsiteX1899" fmla="*/ 754319 w 2241767"/>
                <a:gd name="connsiteY1899" fmla="*/ 695151 h 1847316"/>
                <a:gd name="connsiteX1900" fmla="*/ 755485 w 2241767"/>
                <a:gd name="connsiteY1900" fmla="*/ 697772 h 1847316"/>
                <a:gd name="connsiteX1901" fmla="*/ 763551 w 2241767"/>
                <a:gd name="connsiteY1901" fmla="*/ 694979 h 1847316"/>
                <a:gd name="connsiteX1902" fmla="*/ 763395 w 2241767"/>
                <a:gd name="connsiteY1902" fmla="*/ 696012 h 1847316"/>
                <a:gd name="connsiteX1903" fmla="*/ 760398 w 2241767"/>
                <a:gd name="connsiteY1903" fmla="*/ 695910 h 1847316"/>
                <a:gd name="connsiteX1904" fmla="*/ 757378 w 2241767"/>
                <a:gd name="connsiteY1904" fmla="*/ 694393 h 1847316"/>
                <a:gd name="connsiteX1905" fmla="*/ 755893 w 2241767"/>
                <a:gd name="connsiteY1905" fmla="*/ 692398 h 1847316"/>
                <a:gd name="connsiteX1906" fmla="*/ 756189 w 2241767"/>
                <a:gd name="connsiteY1906" fmla="*/ 691498 h 1847316"/>
                <a:gd name="connsiteX1907" fmla="*/ 758998 w 2241767"/>
                <a:gd name="connsiteY1907" fmla="*/ 690661 h 1847316"/>
                <a:gd name="connsiteX1908" fmla="*/ 761658 w 2241767"/>
                <a:gd name="connsiteY1908" fmla="*/ 692554 h 1847316"/>
                <a:gd name="connsiteX1909" fmla="*/ 763551 w 2241767"/>
                <a:gd name="connsiteY1909" fmla="*/ 694979 h 1847316"/>
                <a:gd name="connsiteX1910" fmla="*/ 732430 w 2241767"/>
                <a:gd name="connsiteY1910" fmla="*/ 694338 h 1847316"/>
                <a:gd name="connsiteX1911" fmla="*/ 735567 w 2241767"/>
                <a:gd name="connsiteY1911" fmla="*/ 698390 h 1847316"/>
                <a:gd name="connsiteX1912" fmla="*/ 735590 w 2241767"/>
                <a:gd name="connsiteY1912" fmla="*/ 699321 h 1847316"/>
                <a:gd name="connsiteX1913" fmla="*/ 734949 w 2241767"/>
                <a:gd name="connsiteY1913" fmla="*/ 702099 h 1847316"/>
                <a:gd name="connsiteX1914" fmla="*/ 733243 w 2241767"/>
                <a:gd name="connsiteY1914" fmla="*/ 702881 h 1847316"/>
                <a:gd name="connsiteX1915" fmla="*/ 733728 w 2241767"/>
                <a:gd name="connsiteY1915" fmla="*/ 703984 h 1847316"/>
                <a:gd name="connsiteX1916" fmla="*/ 734996 w 2241767"/>
                <a:gd name="connsiteY1916" fmla="*/ 704813 h 1847316"/>
                <a:gd name="connsiteX1917" fmla="*/ 735903 w 2241767"/>
                <a:gd name="connsiteY1917" fmla="*/ 704125 h 1847316"/>
                <a:gd name="connsiteX1918" fmla="*/ 739212 w 2241767"/>
                <a:gd name="connsiteY1918" fmla="*/ 700237 h 1847316"/>
                <a:gd name="connsiteX1919" fmla="*/ 740230 w 2241767"/>
                <a:gd name="connsiteY1919" fmla="*/ 699423 h 1847316"/>
                <a:gd name="connsiteX1920" fmla="*/ 740848 w 2241767"/>
                <a:gd name="connsiteY1920" fmla="*/ 699337 h 1847316"/>
                <a:gd name="connsiteX1921" fmla="*/ 744884 w 2241767"/>
                <a:gd name="connsiteY1921" fmla="*/ 700510 h 1847316"/>
                <a:gd name="connsiteX1922" fmla="*/ 748413 w 2241767"/>
                <a:gd name="connsiteY1922" fmla="*/ 702365 h 1847316"/>
                <a:gd name="connsiteX1923" fmla="*/ 749453 w 2241767"/>
                <a:gd name="connsiteY1923" fmla="*/ 703843 h 1847316"/>
                <a:gd name="connsiteX1924" fmla="*/ 750040 w 2241767"/>
                <a:gd name="connsiteY1924" fmla="*/ 706433 h 1847316"/>
                <a:gd name="connsiteX1925" fmla="*/ 749101 w 2241767"/>
                <a:gd name="connsiteY1925" fmla="*/ 712019 h 1847316"/>
                <a:gd name="connsiteX1926" fmla="*/ 746207 w 2241767"/>
                <a:gd name="connsiteY1926" fmla="*/ 712989 h 1847316"/>
                <a:gd name="connsiteX1927" fmla="*/ 744837 w 2241767"/>
                <a:gd name="connsiteY1927" fmla="*/ 712887 h 1847316"/>
                <a:gd name="connsiteX1928" fmla="*/ 743375 w 2241767"/>
                <a:gd name="connsiteY1928" fmla="*/ 712073 h 1847316"/>
                <a:gd name="connsiteX1929" fmla="*/ 741020 w 2241767"/>
                <a:gd name="connsiteY1929" fmla="*/ 714014 h 1847316"/>
                <a:gd name="connsiteX1930" fmla="*/ 742976 w 2241767"/>
                <a:gd name="connsiteY1930" fmla="*/ 715492 h 1847316"/>
                <a:gd name="connsiteX1931" fmla="*/ 748922 w 2241767"/>
                <a:gd name="connsiteY1931" fmla="*/ 715829 h 1847316"/>
                <a:gd name="connsiteX1932" fmla="*/ 750721 w 2241767"/>
                <a:gd name="connsiteY1932" fmla="*/ 718958 h 1847316"/>
                <a:gd name="connsiteX1933" fmla="*/ 751237 w 2241767"/>
                <a:gd name="connsiteY1933" fmla="*/ 721368 h 1847316"/>
                <a:gd name="connsiteX1934" fmla="*/ 749954 w 2241767"/>
                <a:gd name="connsiteY1934" fmla="*/ 725780 h 1847316"/>
                <a:gd name="connsiteX1935" fmla="*/ 746582 w 2241767"/>
                <a:gd name="connsiteY1935" fmla="*/ 724560 h 1847316"/>
                <a:gd name="connsiteX1936" fmla="*/ 743610 w 2241767"/>
                <a:gd name="connsiteY1936" fmla="*/ 722001 h 1847316"/>
                <a:gd name="connsiteX1937" fmla="*/ 737516 w 2241767"/>
                <a:gd name="connsiteY1937" fmla="*/ 718371 h 1847316"/>
                <a:gd name="connsiteX1938" fmla="*/ 736052 w 2241767"/>
                <a:gd name="connsiteY1938" fmla="*/ 718207 h 1847316"/>
                <a:gd name="connsiteX1939" fmla="*/ 735074 w 2241767"/>
                <a:gd name="connsiteY1939" fmla="*/ 718849 h 1847316"/>
                <a:gd name="connsiteX1940" fmla="*/ 734809 w 2241767"/>
                <a:gd name="connsiteY1940" fmla="*/ 721047 h 1847316"/>
                <a:gd name="connsiteX1941" fmla="*/ 734870 w 2241767"/>
                <a:gd name="connsiteY1941" fmla="*/ 725804 h 1847316"/>
                <a:gd name="connsiteX1942" fmla="*/ 733243 w 2241767"/>
                <a:gd name="connsiteY1942" fmla="*/ 728268 h 1847316"/>
                <a:gd name="connsiteX1943" fmla="*/ 728440 w 2241767"/>
                <a:gd name="connsiteY1943" fmla="*/ 727180 h 1847316"/>
                <a:gd name="connsiteX1944" fmla="*/ 726555 w 2241767"/>
                <a:gd name="connsiteY1944" fmla="*/ 723582 h 1847316"/>
                <a:gd name="connsiteX1945" fmla="*/ 724795 w 2241767"/>
                <a:gd name="connsiteY1945" fmla="*/ 717871 h 1847316"/>
                <a:gd name="connsiteX1946" fmla="*/ 718168 w 2241767"/>
                <a:gd name="connsiteY1946" fmla="*/ 711072 h 1847316"/>
                <a:gd name="connsiteX1947" fmla="*/ 716376 w 2241767"/>
                <a:gd name="connsiteY1947" fmla="*/ 709711 h 1847316"/>
                <a:gd name="connsiteX1948" fmla="*/ 713990 w 2241767"/>
                <a:gd name="connsiteY1948" fmla="*/ 705627 h 1847316"/>
                <a:gd name="connsiteX1949" fmla="*/ 714944 w 2241767"/>
                <a:gd name="connsiteY1949" fmla="*/ 702380 h 1847316"/>
                <a:gd name="connsiteX1950" fmla="*/ 715226 w 2241767"/>
                <a:gd name="connsiteY1950" fmla="*/ 700503 h 1847316"/>
                <a:gd name="connsiteX1951" fmla="*/ 716501 w 2241767"/>
                <a:gd name="connsiteY1951" fmla="*/ 700002 h 1847316"/>
                <a:gd name="connsiteX1952" fmla="*/ 718363 w 2241767"/>
                <a:gd name="connsiteY1952" fmla="*/ 698547 h 1847316"/>
                <a:gd name="connsiteX1953" fmla="*/ 719404 w 2241767"/>
                <a:gd name="connsiteY1953" fmla="*/ 695394 h 1847316"/>
                <a:gd name="connsiteX1954" fmla="*/ 721078 w 2241767"/>
                <a:gd name="connsiteY1954" fmla="*/ 697944 h 1847316"/>
                <a:gd name="connsiteX1955" fmla="*/ 723315 w 2241767"/>
                <a:gd name="connsiteY1955" fmla="*/ 700393 h 1847316"/>
                <a:gd name="connsiteX1956" fmla="*/ 723347 w 2241767"/>
                <a:gd name="connsiteY1956" fmla="*/ 698093 h 1847316"/>
                <a:gd name="connsiteX1957" fmla="*/ 724403 w 2241767"/>
                <a:gd name="connsiteY1957" fmla="*/ 696255 h 1847316"/>
                <a:gd name="connsiteX1958" fmla="*/ 726601 w 2241767"/>
                <a:gd name="connsiteY1958" fmla="*/ 696325 h 1847316"/>
                <a:gd name="connsiteX1959" fmla="*/ 727635 w 2241767"/>
                <a:gd name="connsiteY1959" fmla="*/ 695942 h 1847316"/>
                <a:gd name="connsiteX1960" fmla="*/ 729073 w 2241767"/>
                <a:gd name="connsiteY1960" fmla="*/ 694220 h 1847316"/>
                <a:gd name="connsiteX1961" fmla="*/ 731154 w 2241767"/>
                <a:gd name="connsiteY1961" fmla="*/ 693328 h 1847316"/>
                <a:gd name="connsiteX1962" fmla="*/ 732430 w 2241767"/>
                <a:gd name="connsiteY1962" fmla="*/ 694338 h 1847316"/>
                <a:gd name="connsiteX1963" fmla="*/ 355489 w 2241767"/>
                <a:gd name="connsiteY1963" fmla="*/ 711737 h 1847316"/>
                <a:gd name="connsiteX1964" fmla="*/ 355645 w 2241767"/>
                <a:gd name="connsiteY1964" fmla="*/ 713998 h 1847316"/>
                <a:gd name="connsiteX1965" fmla="*/ 356537 w 2241767"/>
                <a:gd name="connsiteY1965" fmla="*/ 713724 h 1847316"/>
                <a:gd name="connsiteX1966" fmla="*/ 359917 w 2241767"/>
                <a:gd name="connsiteY1966" fmla="*/ 711401 h 1847316"/>
                <a:gd name="connsiteX1967" fmla="*/ 361677 w 2241767"/>
                <a:gd name="connsiteY1967" fmla="*/ 710720 h 1847316"/>
                <a:gd name="connsiteX1968" fmla="*/ 363969 w 2241767"/>
                <a:gd name="connsiteY1968" fmla="*/ 710611 h 1847316"/>
                <a:gd name="connsiteX1969" fmla="*/ 365784 w 2241767"/>
                <a:gd name="connsiteY1969" fmla="*/ 711674 h 1847316"/>
                <a:gd name="connsiteX1970" fmla="*/ 366152 w 2241767"/>
                <a:gd name="connsiteY1970" fmla="*/ 712488 h 1847316"/>
                <a:gd name="connsiteX1971" fmla="*/ 365988 w 2241767"/>
                <a:gd name="connsiteY1971" fmla="*/ 713458 h 1847316"/>
                <a:gd name="connsiteX1972" fmla="*/ 364533 w 2241767"/>
                <a:gd name="connsiteY1972" fmla="*/ 715422 h 1847316"/>
                <a:gd name="connsiteX1973" fmla="*/ 364595 w 2241767"/>
                <a:gd name="connsiteY1973" fmla="*/ 716697 h 1847316"/>
                <a:gd name="connsiteX1974" fmla="*/ 366160 w 2241767"/>
                <a:gd name="connsiteY1974" fmla="*/ 719044 h 1847316"/>
                <a:gd name="connsiteX1975" fmla="*/ 370001 w 2241767"/>
                <a:gd name="connsiteY1975" fmla="*/ 720319 h 1847316"/>
                <a:gd name="connsiteX1976" fmla="*/ 370471 w 2241767"/>
                <a:gd name="connsiteY1976" fmla="*/ 721024 h 1847316"/>
                <a:gd name="connsiteX1977" fmla="*/ 370455 w 2241767"/>
                <a:gd name="connsiteY1977" fmla="*/ 721868 h 1847316"/>
                <a:gd name="connsiteX1978" fmla="*/ 367811 w 2241767"/>
                <a:gd name="connsiteY1978" fmla="*/ 725741 h 1847316"/>
                <a:gd name="connsiteX1979" fmla="*/ 366840 w 2241767"/>
                <a:gd name="connsiteY1979" fmla="*/ 726641 h 1847316"/>
                <a:gd name="connsiteX1980" fmla="*/ 366152 w 2241767"/>
                <a:gd name="connsiteY1980" fmla="*/ 726860 h 1847316"/>
                <a:gd name="connsiteX1981" fmla="*/ 361348 w 2241767"/>
                <a:gd name="connsiteY1981" fmla="*/ 726164 h 1847316"/>
                <a:gd name="connsiteX1982" fmla="*/ 356952 w 2241767"/>
                <a:gd name="connsiteY1982" fmla="*/ 724896 h 1847316"/>
                <a:gd name="connsiteX1983" fmla="*/ 355176 w 2241767"/>
                <a:gd name="connsiteY1983" fmla="*/ 724677 h 1847316"/>
                <a:gd name="connsiteX1984" fmla="*/ 354542 w 2241767"/>
                <a:gd name="connsiteY1984" fmla="*/ 725092 h 1847316"/>
                <a:gd name="connsiteX1985" fmla="*/ 353298 w 2241767"/>
                <a:gd name="connsiteY1985" fmla="*/ 726281 h 1847316"/>
                <a:gd name="connsiteX1986" fmla="*/ 354190 w 2241767"/>
                <a:gd name="connsiteY1986" fmla="*/ 726633 h 1847316"/>
                <a:gd name="connsiteX1987" fmla="*/ 358039 w 2241767"/>
                <a:gd name="connsiteY1987" fmla="*/ 726914 h 1847316"/>
                <a:gd name="connsiteX1988" fmla="*/ 359400 w 2241767"/>
                <a:gd name="connsiteY1988" fmla="*/ 728644 h 1847316"/>
                <a:gd name="connsiteX1989" fmla="*/ 359995 w 2241767"/>
                <a:gd name="connsiteY1989" fmla="*/ 729919 h 1847316"/>
                <a:gd name="connsiteX1990" fmla="*/ 360292 w 2241767"/>
                <a:gd name="connsiteY1990" fmla="*/ 731319 h 1847316"/>
                <a:gd name="connsiteX1991" fmla="*/ 359526 w 2241767"/>
                <a:gd name="connsiteY1991" fmla="*/ 731890 h 1847316"/>
                <a:gd name="connsiteX1992" fmla="*/ 357883 w 2241767"/>
                <a:gd name="connsiteY1992" fmla="*/ 732313 h 1847316"/>
                <a:gd name="connsiteX1993" fmla="*/ 355911 w 2241767"/>
                <a:gd name="connsiteY1993" fmla="*/ 732305 h 1847316"/>
                <a:gd name="connsiteX1994" fmla="*/ 353470 w 2241767"/>
                <a:gd name="connsiteY1994" fmla="*/ 733877 h 1847316"/>
                <a:gd name="connsiteX1995" fmla="*/ 352125 w 2241767"/>
                <a:gd name="connsiteY1995" fmla="*/ 735677 h 1847316"/>
                <a:gd name="connsiteX1996" fmla="*/ 347235 w 2241767"/>
                <a:gd name="connsiteY1996" fmla="*/ 736131 h 1847316"/>
                <a:gd name="connsiteX1997" fmla="*/ 343511 w 2241767"/>
                <a:gd name="connsiteY1997" fmla="*/ 738525 h 1847316"/>
                <a:gd name="connsiteX1998" fmla="*/ 342204 w 2241767"/>
                <a:gd name="connsiteY1998" fmla="*/ 739706 h 1847316"/>
                <a:gd name="connsiteX1999" fmla="*/ 341743 w 2241767"/>
                <a:gd name="connsiteY1999" fmla="*/ 741114 h 1847316"/>
                <a:gd name="connsiteX2000" fmla="*/ 340335 w 2241767"/>
                <a:gd name="connsiteY2000" fmla="*/ 742131 h 1847316"/>
                <a:gd name="connsiteX2001" fmla="*/ 337166 w 2241767"/>
                <a:gd name="connsiteY2001" fmla="*/ 743156 h 1847316"/>
                <a:gd name="connsiteX2002" fmla="*/ 339059 w 2241767"/>
                <a:gd name="connsiteY2002" fmla="*/ 744071 h 1847316"/>
                <a:gd name="connsiteX2003" fmla="*/ 339357 w 2241767"/>
                <a:gd name="connsiteY2003" fmla="*/ 744846 h 1847316"/>
                <a:gd name="connsiteX2004" fmla="*/ 339388 w 2241767"/>
                <a:gd name="connsiteY2004" fmla="*/ 745918 h 1847316"/>
                <a:gd name="connsiteX2005" fmla="*/ 339130 w 2241767"/>
                <a:gd name="connsiteY2005" fmla="*/ 746841 h 1847316"/>
                <a:gd name="connsiteX2006" fmla="*/ 336626 w 2241767"/>
                <a:gd name="connsiteY2006" fmla="*/ 750948 h 1847316"/>
                <a:gd name="connsiteX2007" fmla="*/ 331901 w 2241767"/>
                <a:gd name="connsiteY2007" fmla="*/ 754320 h 1847316"/>
                <a:gd name="connsiteX2008" fmla="*/ 330704 w 2241767"/>
                <a:gd name="connsiteY2008" fmla="*/ 754164 h 1847316"/>
                <a:gd name="connsiteX2009" fmla="*/ 330188 w 2241767"/>
                <a:gd name="connsiteY2009" fmla="*/ 753741 h 1847316"/>
                <a:gd name="connsiteX2010" fmla="*/ 329765 w 2241767"/>
                <a:gd name="connsiteY2010" fmla="*/ 753100 h 1847316"/>
                <a:gd name="connsiteX2011" fmla="*/ 329750 w 2241767"/>
                <a:gd name="connsiteY2011" fmla="*/ 752450 h 1847316"/>
                <a:gd name="connsiteX2012" fmla="*/ 335844 w 2241767"/>
                <a:gd name="connsiteY2012" fmla="*/ 745675 h 1847316"/>
                <a:gd name="connsiteX2013" fmla="*/ 335601 w 2241767"/>
                <a:gd name="connsiteY2013" fmla="*/ 745347 h 1847316"/>
                <a:gd name="connsiteX2014" fmla="*/ 333943 w 2241767"/>
                <a:gd name="connsiteY2014" fmla="*/ 745120 h 1847316"/>
                <a:gd name="connsiteX2015" fmla="*/ 331322 w 2241767"/>
                <a:gd name="connsiteY2015" fmla="*/ 743250 h 1847316"/>
                <a:gd name="connsiteX2016" fmla="*/ 329468 w 2241767"/>
                <a:gd name="connsiteY2016" fmla="*/ 744455 h 1847316"/>
                <a:gd name="connsiteX2017" fmla="*/ 329045 w 2241767"/>
                <a:gd name="connsiteY2017" fmla="*/ 744408 h 1847316"/>
                <a:gd name="connsiteX2018" fmla="*/ 329538 w 2241767"/>
                <a:gd name="connsiteY2018" fmla="*/ 742804 h 1847316"/>
                <a:gd name="connsiteX2019" fmla="*/ 330743 w 2241767"/>
                <a:gd name="connsiteY2019" fmla="*/ 740895 h 1847316"/>
                <a:gd name="connsiteX2020" fmla="*/ 330532 w 2241767"/>
                <a:gd name="connsiteY2020" fmla="*/ 740355 h 1847316"/>
                <a:gd name="connsiteX2021" fmla="*/ 329867 w 2241767"/>
                <a:gd name="connsiteY2021" fmla="*/ 739878 h 1847316"/>
                <a:gd name="connsiteX2022" fmla="*/ 328341 w 2241767"/>
                <a:gd name="connsiteY2022" fmla="*/ 739589 h 1847316"/>
                <a:gd name="connsiteX2023" fmla="*/ 325947 w 2241767"/>
                <a:gd name="connsiteY2023" fmla="*/ 739495 h 1847316"/>
                <a:gd name="connsiteX2024" fmla="*/ 324171 w 2241767"/>
                <a:gd name="connsiteY2024" fmla="*/ 739948 h 1847316"/>
                <a:gd name="connsiteX2025" fmla="*/ 323021 w 2241767"/>
                <a:gd name="connsiteY2025" fmla="*/ 740950 h 1847316"/>
                <a:gd name="connsiteX2026" fmla="*/ 322928 w 2241767"/>
                <a:gd name="connsiteY2026" fmla="*/ 741372 h 1847316"/>
                <a:gd name="connsiteX2027" fmla="*/ 325376 w 2241767"/>
                <a:gd name="connsiteY2027" fmla="*/ 741255 h 1847316"/>
                <a:gd name="connsiteX2028" fmla="*/ 326041 w 2241767"/>
                <a:gd name="connsiteY2028" fmla="*/ 741763 h 1847316"/>
                <a:gd name="connsiteX2029" fmla="*/ 326698 w 2241767"/>
                <a:gd name="connsiteY2029" fmla="*/ 742710 h 1847316"/>
                <a:gd name="connsiteX2030" fmla="*/ 327097 w 2241767"/>
                <a:gd name="connsiteY2030" fmla="*/ 743805 h 1847316"/>
                <a:gd name="connsiteX2031" fmla="*/ 327246 w 2241767"/>
                <a:gd name="connsiteY2031" fmla="*/ 745049 h 1847316"/>
                <a:gd name="connsiteX2032" fmla="*/ 326730 w 2241767"/>
                <a:gd name="connsiteY2032" fmla="*/ 746716 h 1847316"/>
                <a:gd name="connsiteX2033" fmla="*/ 325564 w 2241767"/>
                <a:gd name="connsiteY2033" fmla="*/ 748804 h 1847316"/>
                <a:gd name="connsiteX2034" fmla="*/ 323851 w 2241767"/>
                <a:gd name="connsiteY2034" fmla="*/ 748437 h 1847316"/>
                <a:gd name="connsiteX2035" fmla="*/ 320338 w 2241767"/>
                <a:gd name="connsiteY2035" fmla="*/ 743782 h 1847316"/>
                <a:gd name="connsiteX2036" fmla="*/ 318789 w 2241767"/>
                <a:gd name="connsiteY2036" fmla="*/ 736944 h 1847316"/>
                <a:gd name="connsiteX2037" fmla="*/ 315785 w 2241767"/>
                <a:gd name="connsiteY2037" fmla="*/ 731702 h 1847316"/>
                <a:gd name="connsiteX2038" fmla="*/ 315652 w 2241767"/>
                <a:gd name="connsiteY2038" fmla="*/ 730443 h 1847316"/>
                <a:gd name="connsiteX2039" fmla="*/ 316504 w 2241767"/>
                <a:gd name="connsiteY2039" fmla="*/ 727196 h 1847316"/>
                <a:gd name="connsiteX2040" fmla="*/ 319532 w 2241767"/>
                <a:gd name="connsiteY2040" fmla="*/ 722573 h 1847316"/>
                <a:gd name="connsiteX2041" fmla="*/ 322787 w 2241767"/>
                <a:gd name="connsiteY2041" fmla="*/ 721305 h 1847316"/>
                <a:gd name="connsiteX2042" fmla="*/ 325102 w 2241767"/>
                <a:gd name="connsiteY2042" fmla="*/ 719357 h 1847316"/>
                <a:gd name="connsiteX2043" fmla="*/ 327348 w 2241767"/>
                <a:gd name="connsiteY2043" fmla="*/ 718770 h 1847316"/>
                <a:gd name="connsiteX2044" fmla="*/ 328732 w 2241767"/>
                <a:gd name="connsiteY2044" fmla="*/ 718817 h 1847316"/>
                <a:gd name="connsiteX2045" fmla="*/ 330634 w 2241767"/>
                <a:gd name="connsiteY2045" fmla="*/ 719655 h 1847316"/>
                <a:gd name="connsiteX2046" fmla="*/ 331400 w 2241767"/>
                <a:gd name="connsiteY2046" fmla="*/ 721430 h 1847316"/>
                <a:gd name="connsiteX2047" fmla="*/ 330939 w 2241767"/>
                <a:gd name="connsiteY2047" fmla="*/ 722260 h 1847316"/>
                <a:gd name="connsiteX2048" fmla="*/ 331111 w 2241767"/>
                <a:gd name="connsiteY2048" fmla="*/ 722698 h 1847316"/>
                <a:gd name="connsiteX2049" fmla="*/ 332441 w 2241767"/>
                <a:gd name="connsiteY2049" fmla="*/ 723762 h 1847316"/>
                <a:gd name="connsiteX2050" fmla="*/ 333880 w 2241767"/>
                <a:gd name="connsiteY2050" fmla="*/ 727478 h 1847316"/>
                <a:gd name="connsiteX2051" fmla="*/ 335555 w 2241767"/>
                <a:gd name="connsiteY2051" fmla="*/ 730764 h 1847316"/>
                <a:gd name="connsiteX2052" fmla="*/ 336673 w 2241767"/>
                <a:gd name="connsiteY2052" fmla="*/ 732094 h 1847316"/>
                <a:gd name="connsiteX2053" fmla="*/ 338144 w 2241767"/>
                <a:gd name="connsiteY2053" fmla="*/ 732915 h 1847316"/>
                <a:gd name="connsiteX2054" fmla="*/ 336626 w 2241767"/>
                <a:gd name="connsiteY2054" fmla="*/ 730412 h 1847316"/>
                <a:gd name="connsiteX2055" fmla="*/ 335727 w 2241767"/>
                <a:gd name="connsiteY2055" fmla="*/ 727306 h 1847316"/>
                <a:gd name="connsiteX2056" fmla="*/ 335273 w 2241767"/>
                <a:gd name="connsiteY2056" fmla="*/ 721094 h 1847316"/>
                <a:gd name="connsiteX2057" fmla="*/ 334835 w 2241767"/>
                <a:gd name="connsiteY2057" fmla="*/ 719443 h 1847316"/>
                <a:gd name="connsiteX2058" fmla="*/ 335688 w 2241767"/>
                <a:gd name="connsiteY2058" fmla="*/ 719005 h 1847316"/>
                <a:gd name="connsiteX2059" fmla="*/ 338089 w 2241767"/>
                <a:gd name="connsiteY2059" fmla="*/ 719248 h 1847316"/>
                <a:gd name="connsiteX2060" fmla="*/ 338027 w 2241767"/>
                <a:gd name="connsiteY2060" fmla="*/ 718317 h 1847316"/>
                <a:gd name="connsiteX2061" fmla="*/ 335492 w 2241767"/>
                <a:gd name="connsiteY2061" fmla="*/ 716212 h 1847316"/>
                <a:gd name="connsiteX2062" fmla="*/ 333935 w 2241767"/>
                <a:gd name="connsiteY2062" fmla="*/ 714467 h 1847316"/>
                <a:gd name="connsiteX2063" fmla="*/ 333348 w 2241767"/>
                <a:gd name="connsiteY2063" fmla="*/ 713090 h 1847316"/>
                <a:gd name="connsiteX2064" fmla="*/ 333380 w 2241767"/>
                <a:gd name="connsiteY2064" fmla="*/ 711894 h 1847316"/>
                <a:gd name="connsiteX2065" fmla="*/ 334764 w 2241767"/>
                <a:gd name="connsiteY2065" fmla="*/ 710125 h 1847316"/>
                <a:gd name="connsiteX2066" fmla="*/ 335547 w 2241767"/>
                <a:gd name="connsiteY2066" fmla="*/ 709625 h 1847316"/>
                <a:gd name="connsiteX2067" fmla="*/ 336360 w 2241767"/>
                <a:gd name="connsiteY2067" fmla="*/ 709406 h 1847316"/>
                <a:gd name="connsiteX2068" fmla="*/ 337972 w 2241767"/>
                <a:gd name="connsiteY2068" fmla="*/ 709781 h 1847316"/>
                <a:gd name="connsiteX2069" fmla="*/ 338692 w 2241767"/>
                <a:gd name="connsiteY2069" fmla="*/ 710337 h 1847316"/>
                <a:gd name="connsiteX2070" fmla="*/ 340757 w 2241767"/>
                <a:gd name="connsiteY2070" fmla="*/ 714311 h 1847316"/>
                <a:gd name="connsiteX2071" fmla="*/ 341727 w 2241767"/>
                <a:gd name="connsiteY2071" fmla="*/ 715547 h 1847316"/>
                <a:gd name="connsiteX2072" fmla="*/ 342533 w 2241767"/>
                <a:gd name="connsiteY2072" fmla="*/ 715547 h 1847316"/>
                <a:gd name="connsiteX2073" fmla="*/ 343276 w 2241767"/>
                <a:gd name="connsiteY2073" fmla="*/ 714890 h 1847316"/>
                <a:gd name="connsiteX2074" fmla="*/ 343965 w 2241767"/>
                <a:gd name="connsiteY2074" fmla="*/ 713576 h 1847316"/>
                <a:gd name="connsiteX2075" fmla="*/ 344677 w 2241767"/>
                <a:gd name="connsiteY2075" fmla="*/ 712785 h 1847316"/>
                <a:gd name="connsiteX2076" fmla="*/ 345404 w 2241767"/>
                <a:gd name="connsiteY2076" fmla="*/ 712527 h 1847316"/>
                <a:gd name="connsiteX2077" fmla="*/ 347704 w 2241767"/>
                <a:gd name="connsiteY2077" fmla="*/ 713114 h 1847316"/>
                <a:gd name="connsiteX2078" fmla="*/ 348471 w 2241767"/>
                <a:gd name="connsiteY2078" fmla="*/ 712895 h 1847316"/>
                <a:gd name="connsiteX2079" fmla="*/ 348847 w 2241767"/>
                <a:gd name="connsiteY2079" fmla="*/ 711901 h 1847316"/>
                <a:gd name="connsiteX2080" fmla="*/ 348831 w 2241767"/>
                <a:gd name="connsiteY2080" fmla="*/ 710118 h 1847316"/>
                <a:gd name="connsiteX2081" fmla="*/ 349402 w 2241767"/>
                <a:gd name="connsiteY2081" fmla="*/ 709476 h 1847316"/>
                <a:gd name="connsiteX2082" fmla="*/ 349543 w 2241767"/>
                <a:gd name="connsiteY2082" fmla="*/ 708162 h 1847316"/>
                <a:gd name="connsiteX2083" fmla="*/ 348291 w 2241767"/>
                <a:gd name="connsiteY2083" fmla="*/ 706222 h 1847316"/>
                <a:gd name="connsiteX2084" fmla="*/ 349731 w 2241767"/>
                <a:gd name="connsiteY2084" fmla="*/ 705627 h 1847316"/>
                <a:gd name="connsiteX2085" fmla="*/ 354503 w 2241767"/>
                <a:gd name="connsiteY2085" fmla="*/ 707106 h 1847316"/>
                <a:gd name="connsiteX2086" fmla="*/ 356545 w 2241767"/>
                <a:gd name="connsiteY2086" fmla="*/ 708725 h 1847316"/>
                <a:gd name="connsiteX2087" fmla="*/ 355489 w 2241767"/>
                <a:gd name="connsiteY2087" fmla="*/ 711737 h 1847316"/>
                <a:gd name="connsiteX2088" fmla="*/ 347970 w 2241767"/>
                <a:gd name="connsiteY2088" fmla="*/ 710665 h 1847316"/>
                <a:gd name="connsiteX2089" fmla="*/ 347352 w 2241767"/>
                <a:gd name="connsiteY2089" fmla="*/ 711807 h 1847316"/>
                <a:gd name="connsiteX2090" fmla="*/ 346773 w 2241767"/>
                <a:gd name="connsiteY2090" fmla="*/ 711510 h 1847316"/>
                <a:gd name="connsiteX2091" fmla="*/ 345545 w 2241767"/>
                <a:gd name="connsiteY2091" fmla="*/ 710172 h 1847316"/>
                <a:gd name="connsiteX2092" fmla="*/ 343042 w 2241767"/>
                <a:gd name="connsiteY2092" fmla="*/ 708217 h 1847316"/>
                <a:gd name="connsiteX2093" fmla="*/ 341899 w 2241767"/>
                <a:gd name="connsiteY2093" fmla="*/ 706879 h 1847316"/>
                <a:gd name="connsiteX2094" fmla="*/ 341829 w 2241767"/>
                <a:gd name="connsiteY2094" fmla="*/ 706308 h 1847316"/>
                <a:gd name="connsiteX2095" fmla="*/ 342689 w 2241767"/>
                <a:gd name="connsiteY2095" fmla="*/ 705674 h 1847316"/>
                <a:gd name="connsiteX2096" fmla="*/ 345631 w 2241767"/>
                <a:gd name="connsiteY2096" fmla="*/ 707254 h 1847316"/>
                <a:gd name="connsiteX2097" fmla="*/ 346883 w 2241767"/>
                <a:gd name="connsiteY2097" fmla="*/ 708694 h 1847316"/>
                <a:gd name="connsiteX2098" fmla="*/ 347970 w 2241767"/>
                <a:gd name="connsiteY2098" fmla="*/ 710665 h 1847316"/>
                <a:gd name="connsiteX2099" fmla="*/ 749133 w 2241767"/>
                <a:gd name="connsiteY2099" fmla="*/ 731061 h 1847316"/>
                <a:gd name="connsiteX2100" fmla="*/ 750995 w 2241767"/>
                <a:gd name="connsiteY2100" fmla="*/ 735512 h 1847316"/>
                <a:gd name="connsiteX2101" fmla="*/ 752348 w 2241767"/>
                <a:gd name="connsiteY2101" fmla="*/ 738955 h 1847316"/>
                <a:gd name="connsiteX2102" fmla="*/ 753553 w 2241767"/>
                <a:gd name="connsiteY2102" fmla="*/ 743086 h 1847316"/>
                <a:gd name="connsiteX2103" fmla="*/ 755564 w 2241767"/>
                <a:gd name="connsiteY2103" fmla="*/ 751605 h 1847316"/>
                <a:gd name="connsiteX2104" fmla="*/ 756502 w 2241767"/>
                <a:gd name="connsiteY2104" fmla="*/ 754813 h 1847316"/>
                <a:gd name="connsiteX2105" fmla="*/ 756800 w 2241767"/>
                <a:gd name="connsiteY2105" fmla="*/ 756565 h 1847316"/>
                <a:gd name="connsiteX2106" fmla="*/ 757019 w 2241767"/>
                <a:gd name="connsiteY2106" fmla="*/ 761142 h 1847316"/>
                <a:gd name="connsiteX2107" fmla="*/ 756713 w 2241767"/>
                <a:gd name="connsiteY2107" fmla="*/ 762128 h 1847316"/>
                <a:gd name="connsiteX2108" fmla="*/ 756111 w 2241767"/>
                <a:gd name="connsiteY2108" fmla="*/ 763027 h 1847316"/>
                <a:gd name="connsiteX2109" fmla="*/ 755994 w 2241767"/>
                <a:gd name="connsiteY2109" fmla="*/ 764334 h 1847316"/>
                <a:gd name="connsiteX2110" fmla="*/ 756549 w 2241767"/>
                <a:gd name="connsiteY2110" fmla="*/ 767808 h 1847316"/>
                <a:gd name="connsiteX2111" fmla="*/ 756580 w 2241767"/>
                <a:gd name="connsiteY2111" fmla="*/ 773073 h 1847316"/>
                <a:gd name="connsiteX2112" fmla="*/ 756056 w 2241767"/>
                <a:gd name="connsiteY2112" fmla="*/ 776030 h 1847316"/>
                <a:gd name="connsiteX2113" fmla="*/ 755439 w 2241767"/>
                <a:gd name="connsiteY2113" fmla="*/ 776476 h 1847316"/>
                <a:gd name="connsiteX2114" fmla="*/ 753937 w 2241767"/>
                <a:gd name="connsiteY2114" fmla="*/ 775506 h 1847316"/>
                <a:gd name="connsiteX2115" fmla="*/ 752700 w 2241767"/>
                <a:gd name="connsiteY2115" fmla="*/ 773902 h 1847316"/>
                <a:gd name="connsiteX2116" fmla="*/ 751793 w 2241767"/>
                <a:gd name="connsiteY2116" fmla="*/ 772236 h 1847316"/>
                <a:gd name="connsiteX2117" fmla="*/ 749547 w 2241767"/>
                <a:gd name="connsiteY2117" fmla="*/ 766955 h 1847316"/>
                <a:gd name="connsiteX2118" fmla="*/ 748882 w 2241767"/>
                <a:gd name="connsiteY2118" fmla="*/ 764491 h 1847316"/>
                <a:gd name="connsiteX2119" fmla="*/ 748843 w 2241767"/>
                <a:gd name="connsiteY2119" fmla="*/ 762715 h 1847316"/>
                <a:gd name="connsiteX2120" fmla="*/ 749187 w 2241767"/>
                <a:gd name="connsiteY2120" fmla="*/ 761416 h 1847316"/>
                <a:gd name="connsiteX2121" fmla="*/ 749923 w 2241767"/>
                <a:gd name="connsiteY2121" fmla="*/ 760610 h 1847316"/>
                <a:gd name="connsiteX2122" fmla="*/ 751199 w 2241767"/>
                <a:gd name="connsiteY2122" fmla="*/ 758451 h 1847316"/>
                <a:gd name="connsiteX2123" fmla="*/ 751018 w 2241767"/>
                <a:gd name="connsiteY2123" fmla="*/ 758107 h 1847316"/>
                <a:gd name="connsiteX2124" fmla="*/ 750048 w 2241767"/>
                <a:gd name="connsiteY2124" fmla="*/ 758592 h 1847316"/>
                <a:gd name="connsiteX2125" fmla="*/ 748069 w 2241767"/>
                <a:gd name="connsiteY2125" fmla="*/ 758866 h 1847316"/>
                <a:gd name="connsiteX2126" fmla="*/ 746325 w 2241767"/>
                <a:gd name="connsiteY2126" fmla="*/ 757160 h 1847316"/>
                <a:gd name="connsiteX2127" fmla="*/ 744963 w 2241767"/>
                <a:gd name="connsiteY2127" fmla="*/ 756260 h 1847316"/>
                <a:gd name="connsiteX2128" fmla="*/ 745237 w 2241767"/>
                <a:gd name="connsiteY2128" fmla="*/ 753178 h 1847316"/>
                <a:gd name="connsiteX2129" fmla="*/ 744877 w 2241767"/>
                <a:gd name="connsiteY2129" fmla="*/ 752309 h 1847316"/>
                <a:gd name="connsiteX2130" fmla="*/ 742202 w 2241767"/>
                <a:gd name="connsiteY2130" fmla="*/ 753264 h 1847316"/>
                <a:gd name="connsiteX2131" fmla="*/ 741200 w 2241767"/>
                <a:gd name="connsiteY2131" fmla="*/ 752403 h 1847316"/>
                <a:gd name="connsiteX2132" fmla="*/ 740981 w 2241767"/>
                <a:gd name="connsiteY2132" fmla="*/ 751245 h 1847316"/>
                <a:gd name="connsiteX2133" fmla="*/ 741027 w 2241767"/>
                <a:gd name="connsiteY2133" fmla="*/ 749516 h 1847316"/>
                <a:gd name="connsiteX2134" fmla="*/ 741537 w 2241767"/>
                <a:gd name="connsiteY2134" fmla="*/ 747999 h 1847316"/>
                <a:gd name="connsiteX2135" fmla="*/ 744071 w 2241767"/>
                <a:gd name="connsiteY2135" fmla="*/ 744157 h 1847316"/>
                <a:gd name="connsiteX2136" fmla="*/ 743813 w 2241767"/>
                <a:gd name="connsiteY2136" fmla="*/ 743445 h 1847316"/>
                <a:gd name="connsiteX2137" fmla="*/ 742577 w 2241767"/>
                <a:gd name="connsiteY2137" fmla="*/ 743289 h 1847316"/>
                <a:gd name="connsiteX2138" fmla="*/ 740949 w 2241767"/>
                <a:gd name="connsiteY2138" fmla="*/ 741975 h 1847316"/>
                <a:gd name="connsiteX2139" fmla="*/ 740206 w 2241767"/>
                <a:gd name="connsiteY2139" fmla="*/ 737656 h 1847316"/>
                <a:gd name="connsiteX2140" fmla="*/ 738454 w 2241767"/>
                <a:gd name="connsiteY2140" fmla="*/ 735192 h 1847316"/>
                <a:gd name="connsiteX2141" fmla="*/ 737421 w 2241767"/>
                <a:gd name="connsiteY2141" fmla="*/ 735419 h 1847316"/>
                <a:gd name="connsiteX2142" fmla="*/ 735074 w 2241767"/>
                <a:gd name="connsiteY2142" fmla="*/ 742382 h 1847316"/>
                <a:gd name="connsiteX2143" fmla="*/ 733916 w 2241767"/>
                <a:gd name="connsiteY2143" fmla="*/ 743899 h 1847316"/>
                <a:gd name="connsiteX2144" fmla="*/ 730614 w 2241767"/>
                <a:gd name="connsiteY2144" fmla="*/ 744877 h 1847316"/>
                <a:gd name="connsiteX2145" fmla="*/ 731287 w 2241767"/>
                <a:gd name="connsiteY2145" fmla="*/ 742945 h 1847316"/>
                <a:gd name="connsiteX2146" fmla="*/ 731600 w 2241767"/>
                <a:gd name="connsiteY2146" fmla="*/ 741216 h 1847316"/>
                <a:gd name="connsiteX2147" fmla="*/ 730427 w 2241767"/>
                <a:gd name="connsiteY2147" fmla="*/ 735966 h 1847316"/>
                <a:gd name="connsiteX2148" fmla="*/ 730395 w 2241767"/>
                <a:gd name="connsiteY2148" fmla="*/ 733940 h 1847316"/>
                <a:gd name="connsiteX2149" fmla="*/ 731178 w 2241767"/>
                <a:gd name="connsiteY2149" fmla="*/ 732446 h 1847316"/>
                <a:gd name="connsiteX2150" fmla="*/ 733509 w 2241767"/>
                <a:gd name="connsiteY2150" fmla="*/ 731820 h 1847316"/>
                <a:gd name="connsiteX2151" fmla="*/ 734745 w 2241767"/>
                <a:gd name="connsiteY2151" fmla="*/ 730936 h 1847316"/>
                <a:gd name="connsiteX2152" fmla="*/ 735708 w 2241767"/>
                <a:gd name="connsiteY2152" fmla="*/ 729488 h 1847316"/>
                <a:gd name="connsiteX2153" fmla="*/ 735950 w 2241767"/>
                <a:gd name="connsiteY2153" fmla="*/ 728080 h 1847316"/>
                <a:gd name="connsiteX2154" fmla="*/ 737757 w 2241767"/>
                <a:gd name="connsiteY2154" fmla="*/ 724341 h 1847316"/>
                <a:gd name="connsiteX2155" fmla="*/ 738603 w 2241767"/>
                <a:gd name="connsiteY2155" fmla="*/ 723613 h 1847316"/>
                <a:gd name="connsiteX2156" fmla="*/ 740855 w 2241767"/>
                <a:gd name="connsiteY2156" fmla="*/ 723660 h 1847316"/>
                <a:gd name="connsiteX2157" fmla="*/ 745589 w 2241767"/>
                <a:gd name="connsiteY2157" fmla="*/ 727799 h 1847316"/>
                <a:gd name="connsiteX2158" fmla="*/ 747028 w 2241767"/>
                <a:gd name="connsiteY2158" fmla="*/ 728409 h 1847316"/>
                <a:gd name="connsiteX2159" fmla="*/ 749133 w 2241767"/>
                <a:gd name="connsiteY2159" fmla="*/ 731061 h 1847316"/>
                <a:gd name="connsiteX2160" fmla="*/ 353095 w 2241767"/>
                <a:gd name="connsiteY2160" fmla="*/ 740238 h 1847316"/>
                <a:gd name="connsiteX2161" fmla="*/ 350302 w 2241767"/>
                <a:gd name="connsiteY2161" fmla="*/ 741537 h 1847316"/>
                <a:gd name="connsiteX2162" fmla="*/ 349809 w 2241767"/>
                <a:gd name="connsiteY2162" fmla="*/ 741482 h 1847316"/>
                <a:gd name="connsiteX2163" fmla="*/ 348088 w 2241767"/>
                <a:gd name="connsiteY2163" fmla="*/ 744110 h 1847316"/>
                <a:gd name="connsiteX2164" fmla="*/ 346773 w 2241767"/>
                <a:gd name="connsiteY2164" fmla="*/ 745245 h 1847316"/>
                <a:gd name="connsiteX2165" fmla="*/ 345037 w 2241767"/>
                <a:gd name="connsiteY2165" fmla="*/ 743172 h 1847316"/>
                <a:gd name="connsiteX2166" fmla="*/ 345482 w 2241767"/>
                <a:gd name="connsiteY2166" fmla="*/ 739948 h 1847316"/>
                <a:gd name="connsiteX2167" fmla="*/ 347000 w 2241767"/>
                <a:gd name="connsiteY2167" fmla="*/ 737805 h 1847316"/>
                <a:gd name="connsiteX2168" fmla="*/ 354683 w 2241767"/>
                <a:gd name="connsiteY2168" fmla="*/ 738525 h 1847316"/>
                <a:gd name="connsiteX2169" fmla="*/ 355277 w 2241767"/>
                <a:gd name="connsiteY2169" fmla="*/ 739127 h 1847316"/>
                <a:gd name="connsiteX2170" fmla="*/ 355293 w 2241767"/>
                <a:gd name="connsiteY2170" fmla="*/ 739635 h 1847316"/>
                <a:gd name="connsiteX2171" fmla="*/ 354730 w 2241767"/>
                <a:gd name="connsiteY2171" fmla="*/ 740058 h 1847316"/>
                <a:gd name="connsiteX2172" fmla="*/ 353095 w 2241767"/>
                <a:gd name="connsiteY2172" fmla="*/ 740238 h 1847316"/>
                <a:gd name="connsiteX2173" fmla="*/ 784340 w 2241767"/>
                <a:gd name="connsiteY2173" fmla="*/ 745127 h 1847316"/>
                <a:gd name="connsiteX2174" fmla="*/ 785803 w 2241767"/>
                <a:gd name="connsiteY2174" fmla="*/ 746387 h 1847316"/>
                <a:gd name="connsiteX2175" fmla="*/ 786601 w 2241767"/>
                <a:gd name="connsiteY2175" fmla="*/ 745065 h 1847316"/>
                <a:gd name="connsiteX2176" fmla="*/ 788080 w 2241767"/>
                <a:gd name="connsiteY2176" fmla="*/ 745127 h 1847316"/>
                <a:gd name="connsiteX2177" fmla="*/ 790834 w 2241767"/>
                <a:gd name="connsiteY2177" fmla="*/ 746301 h 1847316"/>
                <a:gd name="connsiteX2178" fmla="*/ 792469 w 2241767"/>
                <a:gd name="connsiteY2178" fmla="*/ 748061 h 1847316"/>
                <a:gd name="connsiteX2179" fmla="*/ 793392 w 2241767"/>
                <a:gd name="connsiteY2179" fmla="*/ 750072 h 1847316"/>
                <a:gd name="connsiteX2180" fmla="*/ 793470 w 2241767"/>
                <a:gd name="connsiteY2180" fmla="*/ 751269 h 1847316"/>
                <a:gd name="connsiteX2181" fmla="*/ 793189 w 2241767"/>
                <a:gd name="connsiteY2181" fmla="*/ 753984 h 1847316"/>
                <a:gd name="connsiteX2182" fmla="*/ 793392 w 2241767"/>
                <a:gd name="connsiteY2182" fmla="*/ 756761 h 1847316"/>
                <a:gd name="connsiteX2183" fmla="*/ 793275 w 2241767"/>
                <a:gd name="connsiteY2183" fmla="*/ 758201 h 1847316"/>
                <a:gd name="connsiteX2184" fmla="*/ 792907 w 2241767"/>
                <a:gd name="connsiteY2184" fmla="*/ 759390 h 1847316"/>
                <a:gd name="connsiteX2185" fmla="*/ 792289 w 2241767"/>
                <a:gd name="connsiteY2185" fmla="*/ 760328 h 1847316"/>
                <a:gd name="connsiteX2186" fmla="*/ 791616 w 2241767"/>
                <a:gd name="connsiteY2186" fmla="*/ 760446 h 1847316"/>
                <a:gd name="connsiteX2187" fmla="*/ 789480 w 2241767"/>
                <a:gd name="connsiteY2187" fmla="*/ 757958 h 1847316"/>
                <a:gd name="connsiteX2188" fmla="*/ 787032 w 2241767"/>
                <a:gd name="connsiteY2188" fmla="*/ 753459 h 1847316"/>
                <a:gd name="connsiteX2189" fmla="*/ 785170 w 2241767"/>
                <a:gd name="connsiteY2189" fmla="*/ 752090 h 1847316"/>
                <a:gd name="connsiteX2190" fmla="*/ 785091 w 2241767"/>
                <a:gd name="connsiteY2190" fmla="*/ 752560 h 1847316"/>
                <a:gd name="connsiteX2191" fmla="*/ 785600 w 2241767"/>
                <a:gd name="connsiteY2191" fmla="*/ 753851 h 1847316"/>
                <a:gd name="connsiteX2192" fmla="*/ 787125 w 2241767"/>
                <a:gd name="connsiteY2192" fmla="*/ 756276 h 1847316"/>
                <a:gd name="connsiteX2193" fmla="*/ 787399 w 2241767"/>
                <a:gd name="connsiteY2193" fmla="*/ 757731 h 1847316"/>
                <a:gd name="connsiteX2194" fmla="*/ 788471 w 2241767"/>
                <a:gd name="connsiteY2194" fmla="*/ 759507 h 1847316"/>
                <a:gd name="connsiteX2195" fmla="*/ 788948 w 2241767"/>
                <a:gd name="connsiteY2195" fmla="*/ 760845 h 1847316"/>
                <a:gd name="connsiteX2196" fmla="*/ 789222 w 2241767"/>
                <a:gd name="connsiteY2196" fmla="*/ 762605 h 1847316"/>
                <a:gd name="connsiteX2197" fmla="*/ 789214 w 2241767"/>
                <a:gd name="connsiteY2197" fmla="*/ 764138 h 1847316"/>
                <a:gd name="connsiteX2198" fmla="*/ 788917 w 2241767"/>
                <a:gd name="connsiteY2198" fmla="*/ 765453 h 1847316"/>
                <a:gd name="connsiteX2199" fmla="*/ 788424 w 2241767"/>
                <a:gd name="connsiteY2199" fmla="*/ 766290 h 1847316"/>
                <a:gd name="connsiteX2200" fmla="*/ 787728 w 2241767"/>
                <a:gd name="connsiteY2200" fmla="*/ 766658 h 1847316"/>
                <a:gd name="connsiteX2201" fmla="*/ 783988 w 2241767"/>
                <a:gd name="connsiteY2201" fmla="*/ 766290 h 1847316"/>
                <a:gd name="connsiteX2202" fmla="*/ 781759 w 2241767"/>
                <a:gd name="connsiteY2202" fmla="*/ 767166 h 1847316"/>
                <a:gd name="connsiteX2203" fmla="*/ 779151 w 2241767"/>
                <a:gd name="connsiteY2203" fmla="*/ 766673 h 1847316"/>
                <a:gd name="connsiteX2204" fmla="*/ 778525 w 2241767"/>
                <a:gd name="connsiteY2204" fmla="*/ 765875 h 1847316"/>
                <a:gd name="connsiteX2205" fmla="*/ 778134 w 2241767"/>
                <a:gd name="connsiteY2205" fmla="*/ 764577 h 1847316"/>
                <a:gd name="connsiteX2206" fmla="*/ 777939 w 2241767"/>
                <a:gd name="connsiteY2206" fmla="*/ 761416 h 1847316"/>
                <a:gd name="connsiteX2207" fmla="*/ 777282 w 2241767"/>
                <a:gd name="connsiteY2207" fmla="*/ 756878 h 1847316"/>
                <a:gd name="connsiteX2208" fmla="*/ 777438 w 2241767"/>
                <a:gd name="connsiteY2208" fmla="*/ 753381 h 1847316"/>
                <a:gd name="connsiteX2209" fmla="*/ 775756 w 2241767"/>
                <a:gd name="connsiteY2209" fmla="*/ 750213 h 1847316"/>
                <a:gd name="connsiteX2210" fmla="*/ 774316 w 2241767"/>
                <a:gd name="connsiteY2210" fmla="*/ 748296 h 1847316"/>
                <a:gd name="connsiteX2211" fmla="*/ 772243 w 2241767"/>
                <a:gd name="connsiteY2211" fmla="*/ 746583 h 1847316"/>
                <a:gd name="connsiteX2212" fmla="*/ 770883 w 2241767"/>
                <a:gd name="connsiteY2212" fmla="*/ 744877 h 1847316"/>
                <a:gd name="connsiteX2213" fmla="*/ 771257 w 2241767"/>
                <a:gd name="connsiteY2213" fmla="*/ 743516 h 1847316"/>
                <a:gd name="connsiteX2214" fmla="*/ 773378 w 2241767"/>
                <a:gd name="connsiteY2214" fmla="*/ 742499 h 1847316"/>
                <a:gd name="connsiteX2215" fmla="*/ 776852 w 2241767"/>
                <a:gd name="connsiteY2215" fmla="*/ 742741 h 1847316"/>
                <a:gd name="connsiteX2216" fmla="*/ 784340 w 2241767"/>
                <a:gd name="connsiteY2216" fmla="*/ 745127 h 1847316"/>
                <a:gd name="connsiteX2217" fmla="*/ 770656 w 2241767"/>
                <a:gd name="connsiteY2217" fmla="*/ 751488 h 1847316"/>
                <a:gd name="connsiteX2218" fmla="*/ 772079 w 2241767"/>
                <a:gd name="connsiteY2218" fmla="*/ 754258 h 1847316"/>
                <a:gd name="connsiteX2219" fmla="*/ 774145 w 2241767"/>
                <a:gd name="connsiteY2219" fmla="*/ 754031 h 1847316"/>
                <a:gd name="connsiteX2220" fmla="*/ 775302 w 2241767"/>
                <a:gd name="connsiteY2220" fmla="*/ 756127 h 1847316"/>
                <a:gd name="connsiteX2221" fmla="*/ 776178 w 2241767"/>
                <a:gd name="connsiteY2221" fmla="*/ 759257 h 1847316"/>
                <a:gd name="connsiteX2222" fmla="*/ 775537 w 2241767"/>
                <a:gd name="connsiteY2222" fmla="*/ 761259 h 1847316"/>
                <a:gd name="connsiteX2223" fmla="*/ 774621 w 2241767"/>
                <a:gd name="connsiteY2223" fmla="*/ 760813 h 1847316"/>
                <a:gd name="connsiteX2224" fmla="*/ 773604 w 2241767"/>
                <a:gd name="connsiteY2224" fmla="*/ 761971 h 1847316"/>
                <a:gd name="connsiteX2225" fmla="*/ 772978 w 2241767"/>
                <a:gd name="connsiteY2225" fmla="*/ 765813 h 1847316"/>
                <a:gd name="connsiteX2226" fmla="*/ 773269 w 2241767"/>
                <a:gd name="connsiteY2226" fmla="*/ 769654 h 1847316"/>
                <a:gd name="connsiteX2227" fmla="*/ 772955 w 2241767"/>
                <a:gd name="connsiteY2227" fmla="*/ 773472 h 1847316"/>
                <a:gd name="connsiteX2228" fmla="*/ 771774 w 2241767"/>
                <a:gd name="connsiteY2228" fmla="*/ 777352 h 1847316"/>
                <a:gd name="connsiteX2229" fmla="*/ 771532 w 2241767"/>
                <a:gd name="connsiteY2229" fmla="*/ 779950 h 1847316"/>
                <a:gd name="connsiteX2230" fmla="*/ 771069 w 2241767"/>
                <a:gd name="connsiteY2230" fmla="*/ 780724 h 1847316"/>
                <a:gd name="connsiteX2231" fmla="*/ 770562 w 2241767"/>
                <a:gd name="connsiteY2231" fmla="*/ 780990 h 1847316"/>
                <a:gd name="connsiteX2232" fmla="*/ 769905 w 2241767"/>
                <a:gd name="connsiteY2232" fmla="*/ 780286 h 1847316"/>
                <a:gd name="connsiteX2233" fmla="*/ 768949 w 2241767"/>
                <a:gd name="connsiteY2233" fmla="*/ 779738 h 1847316"/>
                <a:gd name="connsiteX2234" fmla="*/ 767745 w 2241767"/>
                <a:gd name="connsiteY2234" fmla="*/ 781921 h 1847316"/>
                <a:gd name="connsiteX2235" fmla="*/ 766274 w 2241767"/>
                <a:gd name="connsiteY2235" fmla="*/ 781937 h 1847316"/>
                <a:gd name="connsiteX2236" fmla="*/ 765053 w 2241767"/>
                <a:gd name="connsiteY2236" fmla="*/ 776969 h 1847316"/>
                <a:gd name="connsiteX2237" fmla="*/ 766141 w 2241767"/>
                <a:gd name="connsiteY2237" fmla="*/ 768660 h 1847316"/>
                <a:gd name="connsiteX2238" fmla="*/ 768582 w 2241767"/>
                <a:gd name="connsiteY2238" fmla="*/ 766963 h 1847316"/>
                <a:gd name="connsiteX2239" fmla="*/ 767126 w 2241767"/>
                <a:gd name="connsiteY2239" fmla="*/ 764694 h 1847316"/>
                <a:gd name="connsiteX2240" fmla="*/ 764060 w 2241767"/>
                <a:gd name="connsiteY2240" fmla="*/ 762050 h 1847316"/>
                <a:gd name="connsiteX2241" fmla="*/ 764318 w 2241767"/>
                <a:gd name="connsiteY2241" fmla="*/ 760579 h 1847316"/>
                <a:gd name="connsiteX2242" fmla="*/ 761986 w 2241767"/>
                <a:gd name="connsiteY2242" fmla="*/ 756315 h 1847316"/>
                <a:gd name="connsiteX2243" fmla="*/ 761854 w 2241767"/>
                <a:gd name="connsiteY2243" fmla="*/ 755298 h 1847316"/>
                <a:gd name="connsiteX2244" fmla="*/ 762221 w 2241767"/>
                <a:gd name="connsiteY2244" fmla="*/ 751730 h 1847316"/>
                <a:gd name="connsiteX2245" fmla="*/ 764396 w 2241767"/>
                <a:gd name="connsiteY2245" fmla="*/ 748539 h 1847316"/>
                <a:gd name="connsiteX2246" fmla="*/ 767275 w 2241767"/>
                <a:gd name="connsiteY2246" fmla="*/ 747975 h 1847316"/>
                <a:gd name="connsiteX2247" fmla="*/ 769286 w 2241767"/>
                <a:gd name="connsiteY2247" fmla="*/ 749344 h 1847316"/>
                <a:gd name="connsiteX2248" fmla="*/ 770412 w 2241767"/>
                <a:gd name="connsiteY2248" fmla="*/ 750510 h 1847316"/>
                <a:gd name="connsiteX2249" fmla="*/ 770656 w 2241767"/>
                <a:gd name="connsiteY2249" fmla="*/ 751488 h 1847316"/>
                <a:gd name="connsiteX2250" fmla="*/ 797937 w 2241767"/>
                <a:gd name="connsiteY2250" fmla="*/ 764225 h 1847316"/>
                <a:gd name="connsiteX2251" fmla="*/ 797703 w 2241767"/>
                <a:gd name="connsiteY2251" fmla="*/ 764804 h 1847316"/>
                <a:gd name="connsiteX2252" fmla="*/ 794910 w 2241767"/>
                <a:gd name="connsiteY2252" fmla="*/ 764749 h 1847316"/>
                <a:gd name="connsiteX2253" fmla="*/ 793901 w 2241767"/>
                <a:gd name="connsiteY2253" fmla="*/ 764272 h 1847316"/>
                <a:gd name="connsiteX2254" fmla="*/ 793525 w 2241767"/>
                <a:gd name="connsiteY2254" fmla="*/ 762574 h 1847316"/>
                <a:gd name="connsiteX2255" fmla="*/ 793783 w 2241767"/>
                <a:gd name="connsiteY2255" fmla="*/ 761001 h 1847316"/>
                <a:gd name="connsiteX2256" fmla="*/ 794433 w 2241767"/>
                <a:gd name="connsiteY2256" fmla="*/ 759781 h 1847316"/>
                <a:gd name="connsiteX2257" fmla="*/ 795223 w 2241767"/>
                <a:gd name="connsiteY2257" fmla="*/ 757426 h 1847316"/>
                <a:gd name="connsiteX2258" fmla="*/ 795841 w 2241767"/>
                <a:gd name="connsiteY2258" fmla="*/ 753499 h 1847316"/>
                <a:gd name="connsiteX2259" fmla="*/ 799932 w 2241767"/>
                <a:gd name="connsiteY2259" fmla="*/ 757895 h 1847316"/>
                <a:gd name="connsiteX2260" fmla="*/ 801192 w 2241767"/>
                <a:gd name="connsiteY2260" fmla="*/ 759851 h 1847316"/>
                <a:gd name="connsiteX2261" fmla="*/ 801865 w 2241767"/>
                <a:gd name="connsiteY2261" fmla="*/ 762237 h 1847316"/>
                <a:gd name="connsiteX2262" fmla="*/ 800410 w 2241767"/>
                <a:gd name="connsiteY2262" fmla="*/ 763129 h 1847316"/>
                <a:gd name="connsiteX2263" fmla="*/ 798649 w 2241767"/>
                <a:gd name="connsiteY2263" fmla="*/ 763560 h 1847316"/>
                <a:gd name="connsiteX2264" fmla="*/ 797937 w 2241767"/>
                <a:gd name="connsiteY2264" fmla="*/ 764225 h 1847316"/>
                <a:gd name="connsiteX2265" fmla="*/ 326714 w 2241767"/>
                <a:gd name="connsiteY2265" fmla="*/ 764655 h 1847316"/>
                <a:gd name="connsiteX2266" fmla="*/ 325634 w 2241767"/>
                <a:gd name="connsiteY2266" fmla="*/ 764741 h 1847316"/>
                <a:gd name="connsiteX2267" fmla="*/ 324007 w 2241767"/>
                <a:gd name="connsiteY2267" fmla="*/ 763693 h 1847316"/>
                <a:gd name="connsiteX2268" fmla="*/ 324226 w 2241767"/>
                <a:gd name="connsiteY2268" fmla="*/ 762433 h 1847316"/>
                <a:gd name="connsiteX2269" fmla="*/ 326542 w 2241767"/>
                <a:gd name="connsiteY2269" fmla="*/ 760915 h 1847316"/>
                <a:gd name="connsiteX2270" fmla="*/ 328881 w 2241767"/>
                <a:gd name="connsiteY2270" fmla="*/ 761150 h 1847316"/>
                <a:gd name="connsiteX2271" fmla="*/ 329053 w 2241767"/>
                <a:gd name="connsiteY2271" fmla="*/ 761995 h 1847316"/>
                <a:gd name="connsiteX2272" fmla="*/ 328944 w 2241767"/>
                <a:gd name="connsiteY2272" fmla="*/ 762949 h 1847316"/>
                <a:gd name="connsiteX2273" fmla="*/ 328756 w 2241767"/>
                <a:gd name="connsiteY2273" fmla="*/ 763497 h 1847316"/>
                <a:gd name="connsiteX2274" fmla="*/ 328013 w 2241767"/>
                <a:gd name="connsiteY2274" fmla="*/ 764068 h 1847316"/>
                <a:gd name="connsiteX2275" fmla="*/ 326714 w 2241767"/>
                <a:gd name="connsiteY2275" fmla="*/ 764655 h 1847316"/>
                <a:gd name="connsiteX2276" fmla="*/ 316301 w 2241767"/>
                <a:gd name="connsiteY2276" fmla="*/ 767792 h 1847316"/>
                <a:gd name="connsiteX2277" fmla="*/ 314799 w 2241767"/>
                <a:gd name="connsiteY2277" fmla="*/ 768731 h 1847316"/>
                <a:gd name="connsiteX2278" fmla="*/ 314306 w 2241767"/>
                <a:gd name="connsiteY2278" fmla="*/ 768402 h 1847316"/>
                <a:gd name="connsiteX2279" fmla="*/ 314236 w 2241767"/>
                <a:gd name="connsiteY2279" fmla="*/ 767628 h 1847316"/>
                <a:gd name="connsiteX2280" fmla="*/ 314588 w 2241767"/>
                <a:gd name="connsiteY2280" fmla="*/ 766392 h 1847316"/>
                <a:gd name="connsiteX2281" fmla="*/ 315284 w 2241767"/>
                <a:gd name="connsiteY2281" fmla="*/ 765155 h 1847316"/>
                <a:gd name="connsiteX2282" fmla="*/ 317600 w 2241767"/>
                <a:gd name="connsiteY2282" fmla="*/ 762809 h 1847316"/>
                <a:gd name="connsiteX2283" fmla="*/ 319931 w 2241767"/>
                <a:gd name="connsiteY2283" fmla="*/ 761252 h 1847316"/>
                <a:gd name="connsiteX2284" fmla="*/ 321120 w 2241767"/>
                <a:gd name="connsiteY2284" fmla="*/ 761345 h 1847316"/>
                <a:gd name="connsiteX2285" fmla="*/ 321527 w 2241767"/>
                <a:gd name="connsiteY2285" fmla="*/ 762339 h 1847316"/>
                <a:gd name="connsiteX2286" fmla="*/ 320072 w 2241767"/>
                <a:gd name="connsiteY2286" fmla="*/ 764397 h 1847316"/>
                <a:gd name="connsiteX2287" fmla="*/ 316301 w 2241767"/>
                <a:gd name="connsiteY2287" fmla="*/ 767792 h 1847316"/>
                <a:gd name="connsiteX2288" fmla="*/ 811871 w 2241767"/>
                <a:gd name="connsiteY2288" fmla="*/ 780669 h 1847316"/>
                <a:gd name="connsiteX2289" fmla="*/ 811417 w 2241767"/>
                <a:gd name="connsiteY2289" fmla="*/ 787186 h 1847316"/>
                <a:gd name="connsiteX2290" fmla="*/ 810549 w 2241767"/>
                <a:gd name="connsiteY2290" fmla="*/ 786819 h 1847316"/>
                <a:gd name="connsiteX2291" fmla="*/ 809720 w 2241767"/>
                <a:gd name="connsiteY2291" fmla="*/ 786811 h 1847316"/>
                <a:gd name="connsiteX2292" fmla="*/ 808030 w 2241767"/>
                <a:gd name="connsiteY2292" fmla="*/ 787734 h 1847316"/>
                <a:gd name="connsiteX2293" fmla="*/ 806246 w 2241767"/>
                <a:gd name="connsiteY2293" fmla="*/ 787327 h 1847316"/>
                <a:gd name="connsiteX2294" fmla="*/ 805409 w 2241767"/>
                <a:gd name="connsiteY2294" fmla="*/ 786607 h 1847316"/>
                <a:gd name="connsiteX2295" fmla="*/ 805104 w 2241767"/>
                <a:gd name="connsiteY2295" fmla="*/ 785770 h 1847316"/>
                <a:gd name="connsiteX2296" fmla="*/ 805425 w 2241767"/>
                <a:gd name="connsiteY2296" fmla="*/ 783830 h 1847316"/>
                <a:gd name="connsiteX2297" fmla="*/ 804439 w 2241767"/>
                <a:gd name="connsiteY2297" fmla="*/ 782751 h 1847316"/>
                <a:gd name="connsiteX2298" fmla="*/ 801106 w 2241767"/>
                <a:gd name="connsiteY2298" fmla="*/ 782359 h 1847316"/>
                <a:gd name="connsiteX2299" fmla="*/ 799854 w 2241767"/>
                <a:gd name="connsiteY2299" fmla="*/ 781898 h 1847316"/>
                <a:gd name="connsiteX2300" fmla="*/ 799166 w 2241767"/>
                <a:gd name="connsiteY2300" fmla="*/ 779856 h 1847316"/>
                <a:gd name="connsiteX2301" fmla="*/ 799001 w 2241767"/>
                <a:gd name="connsiteY2301" fmla="*/ 777180 h 1847316"/>
                <a:gd name="connsiteX2302" fmla="*/ 799526 w 2241767"/>
                <a:gd name="connsiteY2302" fmla="*/ 776179 h 1847316"/>
                <a:gd name="connsiteX2303" fmla="*/ 801208 w 2241767"/>
                <a:gd name="connsiteY2303" fmla="*/ 775475 h 1847316"/>
                <a:gd name="connsiteX2304" fmla="*/ 802514 w 2241767"/>
                <a:gd name="connsiteY2304" fmla="*/ 772212 h 1847316"/>
                <a:gd name="connsiteX2305" fmla="*/ 803242 w 2241767"/>
                <a:gd name="connsiteY2305" fmla="*/ 771774 h 1847316"/>
                <a:gd name="connsiteX2306" fmla="*/ 806011 w 2241767"/>
                <a:gd name="connsiteY2306" fmla="*/ 765296 h 1847316"/>
                <a:gd name="connsiteX2307" fmla="*/ 807404 w 2241767"/>
                <a:gd name="connsiteY2307" fmla="*/ 765750 h 1847316"/>
                <a:gd name="connsiteX2308" fmla="*/ 809837 w 2241767"/>
                <a:gd name="connsiteY2308" fmla="*/ 769693 h 1847316"/>
                <a:gd name="connsiteX2309" fmla="*/ 812888 w 2241767"/>
                <a:gd name="connsiteY2309" fmla="*/ 775373 h 1847316"/>
                <a:gd name="connsiteX2310" fmla="*/ 811871 w 2241767"/>
                <a:gd name="connsiteY2310" fmla="*/ 780669 h 1847316"/>
                <a:gd name="connsiteX2311" fmla="*/ 797218 w 2241767"/>
                <a:gd name="connsiteY2311" fmla="*/ 775248 h 1847316"/>
                <a:gd name="connsiteX2312" fmla="*/ 796091 w 2241767"/>
                <a:gd name="connsiteY2312" fmla="*/ 775373 h 1847316"/>
                <a:gd name="connsiteX2313" fmla="*/ 794761 w 2241767"/>
                <a:gd name="connsiteY2313" fmla="*/ 774770 h 1847316"/>
                <a:gd name="connsiteX2314" fmla="*/ 791608 w 2241767"/>
                <a:gd name="connsiteY2314" fmla="*/ 771555 h 1847316"/>
                <a:gd name="connsiteX2315" fmla="*/ 791554 w 2241767"/>
                <a:gd name="connsiteY2315" fmla="*/ 770609 h 1847316"/>
                <a:gd name="connsiteX2316" fmla="*/ 792007 w 2241767"/>
                <a:gd name="connsiteY2316" fmla="*/ 769529 h 1847316"/>
                <a:gd name="connsiteX2317" fmla="*/ 793799 w 2241767"/>
                <a:gd name="connsiteY2317" fmla="*/ 767557 h 1847316"/>
                <a:gd name="connsiteX2318" fmla="*/ 794534 w 2241767"/>
                <a:gd name="connsiteY2318" fmla="*/ 767080 h 1847316"/>
                <a:gd name="connsiteX2319" fmla="*/ 798837 w 2241767"/>
                <a:gd name="connsiteY2319" fmla="*/ 767291 h 1847316"/>
                <a:gd name="connsiteX2320" fmla="*/ 800214 w 2241767"/>
                <a:gd name="connsiteY2320" fmla="*/ 767815 h 1847316"/>
                <a:gd name="connsiteX2321" fmla="*/ 800527 w 2241767"/>
                <a:gd name="connsiteY2321" fmla="*/ 768739 h 1847316"/>
                <a:gd name="connsiteX2322" fmla="*/ 800457 w 2241767"/>
                <a:gd name="connsiteY2322" fmla="*/ 769677 h 1847316"/>
                <a:gd name="connsiteX2323" fmla="*/ 800003 w 2241767"/>
                <a:gd name="connsiteY2323" fmla="*/ 770624 h 1847316"/>
                <a:gd name="connsiteX2324" fmla="*/ 799901 w 2241767"/>
                <a:gd name="connsiteY2324" fmla="*/ 771610 h 1847316"/>
                <a:gd name="connsiteX2325" fmla="*/ 800144 w 2241767"/>
                <a:gd name="connsiteY2325" fmla="*/ 772642 h 1847316"/>
                <a:gd name="connsiteX2326" fmla="*/ 799643 w 2241767"/>
                <a:gd name="connsiteY2326" fmla="*/ 773667 h 1847316"/>
                <a:gd name="connsiteX2327" fmla="*/ 797218 w 2241767"/>
                <a:gd name="connsiteY2327" fmla="*/ 775248 h 1847316"/>
                <a:gd name="connsiteX2328" fmla="*/ 779951 w 2241767"/>
                <a:gd name="connsiteY2328" fmla="*/ 771618 h 1847316"/>
                <a:gd name="connsiteX2329" fmla="*/ 784113 w 2241767"/>
                <a:gd name="connsiteY2329" fmla="*/ 772463 h 1847316"/>
                <a:gd name="connsiteX2330" fmla="*/ 787924 w 2241767"/>
                <a:gd name="connsiteY2330" fmla="*/ 772377 h 1847316"/>
                <a:gd name="connsiteX2331" fmla="*/ 789230 w 2241767"/>
                <a:gd name="connsiteY2331" fmla="*/ 774004 h 1847316"/>
                <a:gd name="connsiteX2332" fmla="*/ 790091 w 2241767"/>
                <a:gd name="connsiteY2332" fmla="*/ 775717 h 1847316"/>
                <a:gd name="connsiteX2333" fmla="*/ 790591 w 2241767"/>
                <a:gd name="connsiteY2333" fmla="*/ 777329 h 1847316"/>
                <a:gd name="connsiteX2334" fmla="*/ 790732 w 2241767"/>
                <a:gd name="connsiteY2334" fmla="*/ 778839 h 1847316"/>
                <a:gd name="connsiteX2335" fmla="*/ 790630 w 2241767"/>
                <a:gd name="connsiteY2335" fmla="*/ 779903 h 1847316"/>
                <a:gd name="connsiteX2336" fmla="*/ 790169 w 2241767"/>
                <a:gd name="connsiteY2336" fmla="*/ 781045 h 1847316"/>
                <a:gd name="connsiteX2337" fmla="*/ 790270 w 2241767"/>
                <a:gd name="connsiteY2337" fmla="*/ 781428 h 1847316"/>
                <a:gd name="connsiteX2338" fmla="*/ 797718 w 2241767"/>
                <a:gd name="connsiteY2338" fmla="*/ 785160 h 1847316"/>
                <a:gd name="connsiteX2339" fmla="*/ 801231 w 2241767"/>
                <a:gd name="connsiteY2339" fmla="*/ 789072 h 1847316"/>
                <a:gd name="connsiteX2340" fmla="*/ 802632 w 2241767"/>
                <a:gd name="connsiteY2340" fmla="*/ 791121 h 1847316"/>
                <a:gd name="connsiteX2341" fmla="*/ 803445 w 2241767"/>
                <a:gd name="connsiteY2341" fmla="*/ 792850 h 1847316"/>
                <a:gd name="connsiteX2342" fmla="*/ 804916 w 2241767"/>
                <a:gd name="connsiteY2342" fmla="*/ 797177 h 1847316"/>
                <a:gd name="connsiteX2343" fmla="*/ 808014 w 2241767"/>
                <a:gd name="connsiteY2343" fmla="*/ 802184 h 1847316"/>
                <a:gd name="connsiteX2344" fmla="*/ 809641 w 2241767"/>
                <a:gd name="connsiteY2344" fmla="*/ 803702 h 1847316"/>
                <a:gd name="connsiteX2345" fmla="*/ 810565 w 2241767"/>
                <a:gd name="connsiteY2345" fmla="*/ 805180 h 1847316"/>
                <a:gd name="connsiteX2346" fmla="*/ 810048 w 2241767"/>
                <a:gd name="connsiteY2346" fmla="*/ 805235 h 1847316"/>
                <a:gd name="connsiteX2347" fmla="*/ 807865 w 2241767"/>
                <a:gd name="connsiteY2347" fmla="*/ 804140 h 1847316"/>
                <a:gd name="connsiteX2348" fmla="*/ 803140 w 2241767"/>
                <a:gd name="connsiteY2348" fmla="*/ 800791 h 1847316"/>
                <a:gd name="connsiteX2349" fmla="*/ 802749 w 2241767"/>
                <a:gd name="connsiteY2349" fmla="*/ 800924 h 1847316"/>
                <a:gd name="connsiteX2350" fmla="*/ 802319 w 2241767"/>
                <a:gd name="connsiteY2350" fmla="*/ 802739 h 1847316"/>
                <a:gd name="connsiteX2351" fmla="*/ 801583 w 2241767"/>
                <a:gd name="connsiteY2351" fmla="*/ 804328 h 1847316"/>
                <a:gd name="connsiteX2352" fmla="*/ 800496 w 2241767"/>
                <a:gd name="connsiteY2352" fmla="*/ 805470 h 1847316"/>
                <a:gd name="connsiteX2353" fmla="*/ 801364 w 2241767"/>
                <a:gd name="connsiteY2353" fmla="*/ 805806 h 1847316"/>
                <a:gd name="connsiteX2354" fmla="*/ 805174 w 2241767"/>
                <a:gd name="connsiteY2354" fmla="*/ 805086 h 1847316"/>
                <a:gd name="connsiteX2355" fmla="*/ 808382 w 2241767"/>
                <a:gd name="connsiteY2355" fmla="*/ 808341 h 1847316"/>
                <a:gd name="connsiteX2356" fmla="*/ 809626 w 2241767"/>
                <a:gd name="connsiteY2356" fmla="*/ 808928 h 1847316"/>
                <a:gd name="connsiteX2357" fmla="*/ 810830 w 2241767"/>
                <a:gd name="connsiteY2357" fmla="*/ 811259 h 1847316"/>
                <a:gd name="connsiteX2358" fmla="*/ 810870 w 2241767"/>
                <a:gd name="connsiteY2358" fmla="*/ 812151 h 1847316"/>
                <a:gd name="connsiteX2359" fmla="*/ 810165 w 2241767"/>
                <a:gd name="connsiteY2359" fmla="*/ 813872 h 1847316"/>
                <a:gd name="connsiteX2360" fmla="*/ 809626 w 2241767"/>
                <a:gd name="connsiteY2360" fmla="*/ 814576 h 1847316"/>
                <a:gd name="connsiteX2361" fmla="*/ 809806 w 2241767"/>
                <a:gd name="connsiteY2361" fmla="*/ 815053 h 1847316"/>
                <a:gd name="connsiteX2362" fmla="*/ 810697 w 2241767"/>
                <a:gd name="connsiteY2362" fmla="*/ 815296 h 1847316"/>
                <a:gd name="connsiteX2363" fmla="*/ 814234 w 2241767"/>
                <a:gd name="connsiteY2363" fmla="*/ 814811 h 1847316"/>
                <a:gd name="connsiteX2364" fmla="*/ 814867 w 2241767"/>
                <a:gd name="connsiteY2364" fmla="*/ 815656 h 1847316"/>
                <a:gd name="connsiteX2365" fmla="*/ 814343 w 2241767"/>
                <a:gd name="connsiteY2365" fmla="*/ 822353 h 1847316"/>
                <a:gd name="connsiteX2366" fmla="*/ 814844 w 2241767"/>
                <a:gd name="connsiteY2366" fmla="*/ 824809 h 1847316"/>
                <a:gd name="connsiteX2367" fmla="*/ 814836 w 2241767"/>
                <a:gd name="connsiteY2367" fmla="*/ 825928 h 1847316"/>
                <a:gd name="connsiteX2368" fmla="*/ 814429 w 2241767"/>
                <a:gd name="connsiteY2368" fmla="*/ 827407 h 1847316"/>
                <a:gd name="connsiteX2369" fmla="*/ 814414 w 2241767"/>
                <a:gd name="connsiteY2369" fmla="*/ 828658 h 1847316"/>
                <a:gd name="connsiteX2370" fmla="*/ 814734 w 2241767"/>
                <a:gd name="connsiteY2370" fmla="*/ 829941 h 1847316"/>
                <a:gd name="connsiteX2371" fmla="*/ 814774 w 2241767"/>
                <a:gd name="connsiteY2371" fmla="*/ 831084 h 1847316"/>
                <a:gd name="connsiteX2372" fmla="*/ 813874 w 2241767"/>
                <a:gd name="connsiteY2372" fmla="*/ 834064 h 1847316"/>
                <a:gd name="connsiteX2373" fmla="*/ 812927 w 2241767"/>
                <a:gd name="connsiteY2373" fmla="*/ 834565 h 1847316"/>
                <a:gd name="connsiteX2374" fmla="*/ 811402 w 2241767"/>
                <a:gd name="connsiteY2374" fmla="*/ 834588 h 1847316"/>
                <a:gd name="connsiteX2375" fmla="*/ 810197 w 2241767"/>
                <a:gd name="connsiteY2375" fmla="*/ 833743 h 1847316"/>
                <a:gd name="connsiteX2376" fmla="*/ 808507 w 2241767"/>
                <a:gd name="connsiteY2376" fmla="*/ 831177 h 1847316"/>
                <a:gd name="connsiteX2377" fmla="*/ 806864 w 2241767"/>
                <a:gd name="connsiteY2377" fmla="*/ 827188 h 1847316"/>
                <a:gd name="connsiteX2378" fmla="*/ 806230 w 2241767"/>
                <a:gd name="connsiteY2378" fmla="*/ 826616 h 1847316"/>
                <a:gd name="connsiteX2379" fmla="*/ 804071 w 2241767"/>
                <a:gd name="connsiteY2379" fmla="*/ 826014 h 1847316"/>
                <a:gd name="connsiteX2380" fmla="*/ 803680 w 2241767"/>
                <a:gd name="connsiteY2380" fmla="*/ 825537 h 1847316"/>
                <a:gd name="connsiteX2381" fmla="*/ 802303 w 2241767"/>
                <a:gd name="connsiteY2381" fmla="*/ 825451 h 1847316"/>
                <a:gd name="connsiteX2382" fmla="*/ 801325 w 2241767"/>
                <a:gd name="connsiteY2382" fmla="*/ 823808 h 1847316"/>
                <a:gd name="connsiteX2383" fmla="*/ 801442 w 2241767"/>
                <a:gd name="connsiteY2383" fmla="*/ 821649 h 1847316"/>
                <a:gd name="connsiteX2384" fmla="*/ 800597 w 2241767"/>
                <a:gd name="connsiteY2384" fmla="*/ 819435 h 1847316"/>
                <a:gd name="connsiteX2385" fmla="*/ 800699 w 2241767"/>
                <a:gd name="connsiteY2385" fmla="*/ 818449 h 1847316"/>
                <a:gd name="connsiteX2386" fmla="*/ 799752 w 2241767"/>
                <a:gd name="connsiteY2386" fmla="*/ 818034 h 1847316"/>
                <a:gd name="connsiteX2387" fmla="*/ 798955 w 2241767"/>
                <a:gd name="connsiteY2387" fmla="*/ 818660 h 1847316"/>
                <a:gd name="connsiteX2388" fmla="*/ 799369 w 2241767"/>
                <a:gd name="connsiteY2388" fmla="*/ 820827 h 1847316"/>
                <a:gd name="connsiteX2389" fmla="*/ 798900 w 2241767"/>
                <a:gd name="connsiteY2389" fmla="*/ 822501 h 1847316"/>
                <a:gd name="connsiteX2390" fmla="*/ 797186 w 2241767"/>
                <a:gd name="connsiteY2390" fmla="*/ 821797 h 1847316"/>
                <a:gd name="connsiteX2391" fmla="*/ 794323 w 2241767"/>
                <a:gd name="connsiteY2391" fmla="*/ 816430 h 1847316"/>
                <a:gd name="connsiteX2392" fmla="*/ 791068 w 2241767"/>
                <a:gd name="connsiteY2392" fmla="*/ 812112 h 1847316"/>
                <a:gd name="connsiteX2393" fmla="*/ 789793 w 2241767"/>
                <a:gd name="connsiteY2393" fmla="*/ 811087 h 1847316"/>
                <a:gd name="connsiteX2394" fmla="*/ 790130 w 2241767"/>
                <a:gd name="connsiteY2394" fmla="*/ 809827 h 1847316"/>
                <a:gd name="connsiteX2395" fmla="*/ 791734 w 2241767"/>
                <a:gd name="connsiteY2395" fmla="*/ 809162 h 1847316"/>
                <a:gd name="connsiteX2396" fmla="*/ 793032 w 2241767"/>
                <a:gd name="connsiteY2396" fmla="*/ 809217 h 1847316"/>
                <a:gd name="connsiteX2397" fmla="*/ 793298 w 2241767"/>
                <a:gd name="connsiteY2397" fmla="*/ 808466 h 1847316"/>
                <a:gd name="connsiteX2398" fmla="*/ 790583 w 2241767"/>
                <a:gd name="connsiteY2398" fmla="*/ 804273 h 1847316"/>
                <a:gd name="connsiteX2399" fmla="*/ 790677 w 2241767"/>
                <a:gd name="connsiteY2399" fmla="*/ 803084 h 1847316"/>
                <a:gd name="connsiteX2400" fmla="*/ 791663 w 2241767"/>
                <a:gd name="connsiteY2400" fmla="*/ 800963 h 1847316"/>
                <a:gd name="connsiteX2401" fmla="*/ 790427 w 2241767"/>
                <a:gd name="connsiteY2401" fmla="*/ 800079 h 1847316"/>
                <a:gd name="connsiteX2402" fmla="*/ 787039 w 2241767"/>
                <a:gd name="connsiteY2402" fmla="*/ 800744 h 1847316"/>
                <a:gd name="connsiteX2403" fmla="*/ 785842 w 2241767"/>
                <a:gd name="connsiteY2403" fmla="*/ 800298 h 1847316"/>
                <a:gd name="connsiteX2404" fmla="*/ 784864 w 2241767"/>
                <a:gd name="connsiteY2404" fmla="*/ 798593 h 1847316"/>
                <a:gd name="connsiteX2405" fmla="*/ 784293 w 2241767"/>
                <a:gd name="connsiteY2405" fmla="*/ 797114 h 1847316"/>
                <a:gd name="connsiteX2406" fmla="*/ 781360 w 2241767"/>
                <a:gd name="connsiteY2406" fmla="*/ 796848 h 1847316"/>
                <a:gd name="connsiteX2407" fmla="*/ 780249 w 2241767"/>
                <a:gd name="connsiteY2407" fmla="*/ 797028 h 1847316"/>
                <a:gd name="connsiteX2408" fmla="*/ 778330 w 2241767"/>
                <a:gd name="connsiteY2408" fmla="*/ 794783 h 1847316"/>
                <a:gd name="connsiteX2409" fmla="*/ 777461 w 2241767"/>
                <a:gd name="connsiteY2409" fmla="*/ 793367 h 1847316"/>
                <a:gd name="connsiteX2410" fmla="*/ 777805 w 2241767"/>
                <a:gd name="connsiteY2410" fmla="*/ 792639 h 1847316"/>
                <a:gd name="connsiteX2411" fmla="*/ 779566 w 2241767"/>
                <a:gd name="connsiteY2411" fmla="*/ 791364 h 1847316"/>
                <a:gd name="connsiteX2412" fmla="*/ 780601 w 2241767"/>
                <a:gd name="connsiteY2412" fmla="*/ 791544 h 1847316"/>
                <a:gd name="connsiteX2413" fmla="*/ 782580 w 2241767"/>
                <a:gd name="connsiteY2413" fmla="*/ 792905 h 1847316"/>
                <a:gd name="connsiteX2414" fmla="*/ 783355 w 2241767"/>
                <a:gd name="connsiteY2414" fmla="*/ 792858 h 1847316"/>
                <a:gd name="connsiteX2415" fmla="*/ 785318 w 2241767"/>
                <a:gd name="connsiteY2415" fmla="*/ 791051 h 1847316"/>
                <a:gd name="connsiteX2416" fmla="*/ 785616 w 2241767"/>
                <a:gd name="connsiteY2416" fmla="*/ 789424 h 1847316"/>
                <a:gd name="connsiteX2417" fmla="*/ 787086 w 2241767"/>
                <a:gd name="connsiteY2417" fmla="*/ 788078 h 1847316"/>
                <a:gd name="connsiteX2418" fmla="*/ 786852 w 2241767"/>
                <a:gd name="connsiteY2418" fmla="*/ 786662 h 1847316"/>
                <a:gd name="connsiteX2419" fmla="*/ 786038 w 2241767"/>
                <a:gd name="connsiteY2419" fmla="*/ 784245 h 1847316"/>
                <a:gd name="connsiteX2420" fmla="*/ 784239 w 2241767"/>
                <a:gd name="connsiteY2420" fmla="*/ 783572 h 1847316"/>
                <a:gd name="connsiteX2421" fmla="*/ 780562 w 2241767"/>
                <a:gd name="connsiteY2421" fmla="*/ 785012 h 1847316"/>
                <a:gd name="connsiteX2422" fmla="*/ 777359 w 2241767"/>
                <a:gd name="connsiteY2422" fmla="*/ 787225 h 1847316"/>
                <a:gd name="connsiteX2423" fmla="*/ 776076 w 2241767"/>
                <a:gd name="connsiteY2423" fmla="*/ 786365 h 1847316"/>
                <a:gd name="connsiteX2424" fmla="*/ 775795 w 2241767"/>
                <a:gd name="connsiteY2424" fmla="*/ 785012 h 1847316"/>
                <a:gd name="connsiteX2425" fmla="*/ 779221 w 2241767"/>
                <a:gd name="connsiteY2425" fmla="*/ 781319 h 1847316"/>
                <a:gd name="connsiteX2426" fmla="*/ 780726 w 2241767"/>
                <a:gd name="connsiteY2426" fmla="*/ 779277 h 1847316"/>
                <a:gd name="connsiteX2427" fmla="*/ 780436 w 2241767"/>
                <a:gd name="connsiteY2427" fmla="*/ 778064 h 1847316"/>
                <a:gd name="connsiteX2428" fmla="*/ 779331 w 2241767"/>
                <a:gd name="connsiteY2428" fmla="*/ 776492 h 1847316"/>
                <a:gd name="connsiteX2429" fmla="*/ 779238 w 2241767"/>
                <a:gd name="connsiteY2429" fmla="*/ 772557 h 1847316"/>
                <a:gd name="connsiteX2430" fmla="*/ 779951 w 2241767"/>
                <a:gd name="connsiteY2430" fmla="*/ 771618 h 1847316"/>
                <a:gd name="connsiteX2431" fmla="*/ 836750 w 2241767"/>
                <a:gd name="connsiteY2431" fmla="*/ 804852 h 1847316"/>
                <a:gd name="connsiteX2432" fmla="*/ 835983 w 2241767"/>
                <a:gd name="connsiteY2432" fmla="*/ 809092 h 1847316"/>
                <a:gd name="connsiteX2433" fmla="*/ 834473 w 2241767"/>
                <a:gd name="connsiteY2433" fmla="*/ 813418 h 1847316"/>
                <a:gd name="connsiteX2434" fmla="*/ 832165 w 2241767"/>
                <a:gd name="connsiteY2434" fmla="*/ 815742 h 1847316"/>
                <a:gd name="connsiteX2435" fmla="*/ 830538 w 2241767"/>
                <a:gd name="connsiteY2435" fmla="*/ 815226 h 1847316"/>
                <a:gd name="connsiteX2436" fmla="*/ 829341 w 2241767"/>
                <a:gd name="connsiteY2436" fmla="*/ 813348 h 1847316"/>
                <a:gd name="connsiteX2437" fmla="*/ 828230 w 2241767"/>
                <a:gd name="connsiteY2437" fmla="*/ 813450 h 1847316"/>
                <a:gd name="connsiteX2438" fmla="*/ 827048 w 2241767"/>
                <a:gd name="connsiteY2438" fmla="*/ 813066 h 1847316"/>
                <a:gd name="connsiteX2439" fmla="*/ 826383 w 2241767"/>
                <a:gd name="connsiteY2439" fmla="*/ 811509 h 1847316"/>
                <a:gd name="connsiteX2440" fmla="*/ 827009 w 2241767"/>
                <a:gd name="connsiteY2440" fmla="*/ 809499 h 1847316"/>
                <a:gd name="connsiteX2441" fmla="*/ 826454 w 2241767"/>
                <a:gd name="connsiteY2441" fmla="*/ 807942 h 1847316"/>
                <a:gd name="connsiteX2442" fmla="*/ 825867 w 2241767"/>
                <a:gd name="connsiteY2442" fmla="*/ 809303 h 1847316"/>
                <a:gd name="connsiteX2443" fmla="*/ 824827 w 2241767"/>
                <a:gd name="connsiteY2443" fmla="*/ 810547 h 1847316"/>
                <a:gd name="connsiteX2444" fmla="*/ 822206 w 2241767"/>
                <a:gd name="connsiteY2444" fmla="*/ 812174 h 1847316"/>
                <a:gd name="connsiteX2445" fmla="*/ 820399 w 2241767"/>
                <a:gd name="connsiteY2445" fmla="*/ 815272 h 1847316"/>
                <a:gd name="connsiteX2446" fmla="*/ 819546 w 2241767"/>
                <a:gd name="connsiteY2446" fmla="*/ 817291 h 1847316"/>
                <a:gd name="connsiteX2447" fmla="*/ 818482 w 2241767"/>
                <a:gd name="connsiteY2447" fmla="*/ 815092 h 1847316"/>
                <a:gd name="connsiteX2448" fmla="*/ 817801 w 2241767"/>
                <a:gd name="connsiteY2448" fmla="*/ 809874 h 1847316"/>
                <a:gd name="connsiteX2449" fmla="*/ 817715 w 2241767"/>
                <a:gd name="connsiteY2449" fmla="*/ 807652 h 1847316"/>
                <a:gd name="connsiteX2450" fmla="*/ 819616 w 2241767"/>
                <a:gd name="connsiteY2450" fmla="*/ 804296 h 1847316"/>
                <a:gd name="connsiteX2451" fmla="*/ 822073 w 2241767"/>
                <a:gd name="connsiteY2451" fmla="*/ 801104 h 1847316"/>
                <a:gd name="connsiteX2452" fmla="*/ 822566 w 2241767"/>
                <a:gd name="connsiteY2452" fmla="*/ 791536 h 1847316"/>
                <a:gd name="connsiteX2453" fmla="*/ 830373 w 2241767"/>
                <a:gd name="connsiteY2453" fmla="*/ 786701 h 1847316"/>
                <a:gd name="connsiteX2454" fmla="*/ 831101 w 2241767"/>
                <a:gd name="connsiteY2454" fmla="*/ 786952 h 1847316"/>
                <a:gd name="connsiteX2455" fmla="*/ 833636 w 2241767"/>
                <a:gd name="connsiteY2455" fmla="*/ 790558 h 1847316"/>
                <a:gd name="connsiteX2456" fmla="*/ 836335 w 2241767"/>
                <a:gd name="connsiteY2456" fmla="*/ 795589 h 1847316"/>
                <a:gd name="connsiteX2457" fmla="*/ 837031 w 2241767"/>
                <a:gd name="connsiteY2457" fmla="*/ 797850 h 1847316"/>
                <a:gd name="connsiteX2458" fmla="*/ 837047 w 2241767"/>
                <a:gd name="connsiteY2458" fmla="*/ 801785 h 1847316"/>
                <a:gd name="connsiteX2459" fmla="*/ 836750 w 2241767"/>
                <a:gd name="connsiteY2459" fmla="*/ 804852 h 1847316"/>
                <a:gd name="connsiteX2460" fmla="*/ 296907 w 2241767"/>
                <a:gd name="connsiteY2460" fmla="*/ 791959 h 1847316"/>
                <a:gd name="connsiteX2461" fmla="*/ 296054 w 2241767"/>
                <a:gd name="connsiteY2461" fmla="*/ 793187 h 1847316"/>
                <a:gd name="connsiteX2462" fmla="*/ 294388 w 2241767"/>
                <a:gd name="connsiteY2462" fmla="*/ 793101 h 1847316"/>
                <a:gd name="connsiteX2463" fmla="*/ 293457 w 2241767"/>
                <a:gd name="connsiteY2463" fmla="*/ 792702 h 1847316"/>
                <a:gd name="connsiteX2464" fmla="*/ 293144 w 2241767"/>
                <a:gd name="connsiteY2464" fmla="*/ 791622 h 1847316"/>
                <a:gd name="connsiteX2465" fmla="*/ 295710 w 2241767"/>
                <a:gd name="connsiteY2465" fmla="*/ 788368 h 1847316"/>
                <a:gd name="connsiteX2466" fmla="*/ 296297 w 2241767"/>
                <a:gd name="connsiteY2466" fmla="*/ 787930 h 1847316"/>
                <a:gd name="connsiteX2467" fmla="*/ 296758 w 2241767"/>
                <a:gd name="connsiteY2467" fmla="*/ 788055 h 1847316"/>
                <a:gd name="connsiteX2468" fmla="*/ 296962 w 2241767"/>
                <a:gd name="connsiteY2468" fmla="*/ 789400 h 1847316"/>
                <a:gd name="connsiteX2469" fmla="*/ 296907 w 2241767"/>
                <a:gd name="connsiteY2469" fmla="*/ 791959 h 1847316"/>
                <a:gd name="connsiteX2470" fmla="*/ 785686 w 2241767"/>
                <a:gd name="connsiteY2470" fmla="*/ 802739 h 1847316"/>
                <a:gd name="connsiteX2471" fmla="*/ 786171 w 2241767"/>
                <a:gd name="connsiteY2471" fmla="*/ 803827 h 1847316"/>
                <a:gd name="connsiteX2472" fmla="*/ 786202 w 2241767"/>
                <a:gd name="connsiteY2472" fmla="*/ 804515 h 1847316"/>
                <a:gd name="connsiteX2473" fmla="*/ 783026 w 2241767"/>
                <a:gd name="connsiteY2473" fmla="*/ 807081 h 1847316"/>
                <a:gd name="connsiteX2474" fmla="*/ 782971 w 2241767"/>
                <a:gd name="connsiteY2474" fmla="*/ 807613 h 1847316"/>
                <a:gd name="connsiteX2475" fmla="*/ 782228 w 2241767"/>
                <a:gd name="connsiteY2475" fmla="*/ 809194 h 1847316"/>
                <a:gd name="connsiteX2476" fmla="*/ 781563 w 2241767"/>
                <a:gd name="connsiteY2476" fmla="*/ 809773 h 1847316"/>
                <a:gd name="connsiteX2477" fmla="*/ 780382 w 2241767"/>
                <a:gd name="connsiteY2477" fmla="*/ 811486 h 1847316"/>
                <a:gd name="connsiteX2478" fmla="*/ 778118 w 2241767"/>
                <a:gd name="connsiteY2478" fmla="*/ 813332 h 1847316"/>
                <a:gd name="connsiteX2479" fmla="*/ 778455 w 2241767"/>
                <a:gd name="connsiteY2479" fmla="*/ 807785 h 1847316"/>
                <a:gd name="connsiteX2480" fmla="*/ 776210 w 2241767"/>
                <a:gd name="connsiteY2480" fmla="*/ 804554 h 1847316"/>
                <a:gd name="connsiteX2481" fmla="*/ 778471 w 2241767"/>
                <a:gd name="connsiteY2481" fmla="*/ 802919 h 1847316"/>
                <a:gd name="connsiteX2482" fmla="*/ 779951 w 2241767"/>
                <a:gd name="connsiteY2482" fmla="*/ 803389 h 1847316"/>
                <a:gd name="connsiteX2483" fmla="*/ 782408 w 2241767"/>
                <a:gd name="connsiteY2483" fmla="*/ 803576 h 1847316"/>
                <a:gd name="connsiteX2484" fmla="*/ 784802 w 2241767"/>
                <a:gd name="connsiteY2484" fmla="*/ 802152 h 1847316"/>
                <a:gd name="connsiteX2485" fmla="*/ 785686 w 2241767"/>
                <a:gd name="connsiteY2485" fmla="*/ 802739 h 1847316"/>
                <a:gd name="connsiteX2486" fmla="*/ 184515 w 2241767"/>
                <a:gd name="connsiteY2486" fmla="*/ 811580 h 1847316"/>
                <a:gd name="connsiteX2487" fmla="*/ 184852 w 2241767"/>
                <a:gd name="connsiteY2487" fmla="*/ 811603 h 1847316"/>
                <a:gd name="connsiteX2488" fmla="*/ 185525 w 2241767"/>
                <a:gd name="connsiteY2488" fmla="*/ 811306 h 1847316"/>
                <a:gd name="connsiteX2489" fmla="*/ 186948 w 2241767"/>
                <a:gd name="connsiteY2489" fmla="*/ 809139 h 1847316"/>
                <a:gd name="connsiteX2490" fmla="*/ 187418 w 2241767"/>
                <a:gd name="connsiteY2490" fmla="*/ 809045 h 1847316"/>
                <a:gd name="connsiteX2491" fmla="*/ 187426 w 2241767"/>
                <a:gd name="connsiteY2491" fmla="*/ 809710 h 1847316"/>
                <a:gd name="connsiteX2492" fmla="*/ 186753 w 2241767"/>
                <a:gd name="connsiteY2492" fmla="*/ 811854 h 1847316"/>
                <a:gd name="connsiteX2493" fmla="*/ 187895 w 2241767"/>
                <a:gd name="connsiteY2493" fmla="*/ 814717 h 1847316"/>
                <a:gd name="connsiteX2494" fmla="*/ 188959 w 2241767"/>
                <a:gd name="connsiteY2494" fmla="*/ 816086 h 1847316"/>
                <a:gd name="connsiteX2495" fmla="*/ 188850 w 2241767"/>
                <a:gd name="connsiteY2495" fmla="*/ 816571 h 1847316"/>
                <a:gd name="connsiteX2496" fmla="*/ 186182 w 2241767"/>
                <a:gd name="connsiteY2496" fmla="*/ 817557 h 1847316"/>
                <a:gd name="connsiteX2497" fmla="*/ 184148 w 2241767"/>
                <a:gd name="connsiteY2497" fmla="*/ 816845 h 1847316"/>
                <a:gd name="connsiteX2498" fmla="*/ 183076 w 2241767"/>
                <a:gd name="connsiteY2498" fmla="*/ 817095 h 1847316"/>
                <a:gd name="connsiteX2499" fmla="*/ 182098 w 2241767"/>
                <a:gd name="connsiteY2499" fmla="*/ 818089 h 1847316"/>
                <a:gd name="connsiteX2500" fmla="*/ 181433 w 2241767"/>
                <a:gd name="connsiteY2500" fmla="*/ 816986 h 1847316"/>
                <a:gd name="connsiteX2501" fmla="*/ 180971 w 2241767"/>
                <a:gd name="connsiteY2501" fmla="*/ 811705 h 1847316"/>
                <a:gd name="connsiteX2502" fmla="*/ 181128 w 2241767"/>
                <a:gd name="connsiteY2502" fmla="*/ 810782 h 1847316"/>
                <a:gd name="connsiteX2503" fmla="*/ 182239 w 2241767"/>
                <a:gd name="connsiteY2503" fmla="*/ 808943 h 1847316"/>
                <a:gd name="connsiteX2504" fmla="*/ 183670 w 2241767"/>
                <a:gd name="connsiteY2504" fmla="*/ 808114 h 1847316"/>
                <a:gd name="connsiteX2505" fmla="*/ 184288 w 2241767"/>
                <a:gd name="connsiteY2505" fmla="*/ 808356 h 1847316"/>
                <a:gd name="connsiteX2506" fmla="*/ 184805 w 2241767"/>
                <a:gd name="connsiteY2506" fmla="*/ 809092 h 1847316"/>
                <a:gd name="connsiteX2507" fmla="*/ 184938 w 2241767"/>
                <a:gd name="connsiteY2507" fmla="*/ 809859 h 1847316"/>
                <a:gd name="connsiteX2508" fmla="*/ 184515 w 2241767"/>
                <a:gd name="connsiteY2508" fmla="*/ 811580 h 1847316"/>
                <a:gd name="connsiteX2509" fmla="*/ 192323 w 2241767"/>
                <a:gd name="connsiteY2509" fmla="*/ 810696 h 1847316"/>
                <a:gd name="connsiteX2510" fmla="*/ 192018 w 2241767"/>
                <a:gd name="connsiteY2510" fmla="*/ 813731 h 1847316"/>
                <a:gd name="connsiteX2511" fmla="*/ 188998 w 2241767"/>
                <a:gd name="connsiteY2511" fmla="*/ 811799 h 1847316"/>
                <a:gd name="connsiteX2512" fmla="*/ 188192 w 2241767"/>
                <a:gd name="connsiteY2512" fmla="*/ 810837 h 1847316"/>
                <a:gd name="connsiteX2513" fmla="*/ 188732 w 2241767"/>
                <a:gd name="connsiteY2513" fmla="*/ 810125 h 1847316"/>
                <a:gd name="connsiteX2514" fmla="*/ 191603 w 2241767"/>
                <a:gd name="connsiteY2514" fmla="*/ 809945 h 1847316"/>
                <a:gd name="connsiteX2515" fmla="*/ 192323 w 2241767"/>
                <a:gd name="connsiteY2515" fmla="*/ 810696 h 1847316"/>
                <a:gd name="connsiteX2516" fmla="*/ 795403 w 2241767"/>
                <a:gd name="connsiteY2516" fmla="*/ 827672 h 1847316"/>
                <a:gd name="connsiteX2517" fmla="*/ 795942 w 2241767"/>
                <a:gd name="connsiteY2517" fmla="*/ 828189 h 1847316"/>
                <a:gd name="connsiteX2518" fmla="*/ 796490 w 2241767"/>
                <a:gd name="connsiteY2518" fmla="*/ 827829 h 1847316"/>
                <a:gd name="connsiteX2519" fmla="*/ 797382 w 2241767"/>
                <a:gd name="connsiteY2519" fmla="*/ 826476 h 1847316"/>
                <a:gd name="connsiteX2520" fmla="*/ 798955 w 2241767"/>
                <a:gd name="connsiteY2520" fmla="*/ 826742 h 1847316"/>
                <a:gd name="connsiteX2521" fmla="*/ 800097 w 2241767"/>
                <a:gd name="connsiteY2521" fmla="*/ 827195 h 1847316"/>
                <a:gd name="connsiteX2522" fmla="*/ 800793 w 2241767"/>
                <a:gd name="connsiteY2522" fmla="*/ 827759 h 1847316"/>
                <a:gd name="connsiteX2523" fmla="*/ 800425 w 2241767"/>
                <a:gd name="connsiteY2523" fmla="*/ 829730 h 1847316"/>
                <a:gd name="connsiteX2524" fmla="*/ 800144 w 2241767"/>
                <a:gd name="connsiteY2524" fmla="*/ 832938 h 1847316"/>
                <a:gd name="connsiteX2525" fmla="*/ 799494 w 2241767"/>
                <a:gd name="connsiteY2525" fmla="*/ 834072 h 1847316"/>
                <a:gd name="connsiteX2526" fmla="*/ 798853 w 2241767"/>
                <a:gd name="connsiteY2526" fmla="*/ 835668 h 1847316"/>
                <a:gd name="connsiteX2527" fmla="*/ 796623 w 2241767"/>
                <a:gd name="connsiteY2527" fmla="*/ 834721 h 1847316"/>
                <a:gd name="connsiteX2528" fmla="*/ 794816 w 2241767"/>
                <a:gd name="connsiteY2528" fmla="*/ 832687 h 1847316"/>
                <a:gd name="connsiteX2529" fmla="*/ 792195 w 2241767"/>
                <a:gd name="connsiteY2529" fmla="*/ 829183 h 1847316"/>
                <a:gd name="connsiteX2530" fmla="*/ 790732 w 2241767"/>
                <a:gd name="connsiteY2530" fmla="*/ 826648 h 1847316"/>
                <a:gd name="connsiteX2531" fmla="*/ 790615 w 2241767"/>
                <a:gd name="connsiteY2531" fmla="*/ 825576 h 1847316"/>
                <a:gd name="connsiteX2532" fmla="*/ 789692 w 2241767"/>
                <a:gd name="connsiteY2532" fmla="*/ 824801 h 1847316"/>
                <a:gd name="connsiteX2533" fmla="*/ 787892 w 2241767"/>
                <a:gd name="connsiteY2533" fmla="*/ 820420 h 1847316"/>
                <a:gd name="connsiteX2534" fmla="*/ 786875 w 2241767"/>
                <a:gd name="connsiteY2534" fmla="*/ 816947 h 1847316"/>
                <a:gd name="connsiteX2535" fmla="*/ 785256 w 2241767"/>
                <a:gd name="connsiteY2535" fmla="*/ 816548 h 1847316"/>
                <a:gd name="connsiteX2536" fmla="*/ 783214 w 2241767"/>
                <a:gd name="connsiteY2536" fmla="*/ 815578 h 1847316"/>
                <a:gd name="connsiteX2537" fmla="*/ 782424 w 2241767"/>
                <a:gd name="connsiteY2537" fmla="*/ 813669 h 1847316"/>
                <a:gd name="connsiteX2538" fmla="*/ 782971 w 2241767"/>
                <a:gd name="connsiteY2538" fmla="*/ 811994 h 1847316"/>
                <a:gd name="connsiteX2539" fmla="*/ 785882 w 2241767"/>
                <a:gd name="connsiteY2539" fmla="*/ 811149 h 1847316"/>
                <a:gd name="connsiteX2540" fmla="*/ 790255 w 2241767"/>
                <a:gd name="connsiteY2540" fmla="*/ 815452 h 1847316"/>
                <a:gd name="connsiteX2541" fmla="*/ 790920 w 2241767"/>
                <a:gd name="connsiteY2541" fmla="*/ 817275 h 1847316"/>
                <a:gd name="connsiteX2542" fmla="*/ 792485 w 2241767"/>
                <a:gd name="connsiteY2542" fmla="*/ 819403 h 1847316"/>
                <a:gd name="connsiteX2543" fmla="*/ 792782 w 2241767"/>
                <a:gd name="connsiteY2543" fmla="*/ 822368 h 1847316"/>
                <a:gd name="connsiteX2544" fmla="*/ 793580 w 2241767"/>
                <a:gd name="connsiteY2544" fmla="*/ 823526 h 1847316"/>
                <a:gd name="connsiteX2545" fmla="*/ 795403 w 2241767"/>
                <a:gd name="connsiteY2545" fmla="*/ 827672 h 1847316"/>
                <a:gd name="connsiteX2546" fmla="*/ 202345 w 2241767"/>
                <a:gd name="connsiteY2546" fmla="*/ 818723 h 1847316"/>
                <a:gd name="connsiteX2547" fmla="*/ 201007 w 2241767"/>
                <a:gd name="connsiteY2547" fmla="*/ 819560 h 1847316"/>
                <a:gd name="connsiteX2548" fmla="*/ 200585 w 2241767"/>
                <a:gd name="connsiteY2548" fmla="*/ 820624 h 1847316"/>
                <a:gd name="connsiteX2549" fmla="*/ 199568 w 2241767"/>
                <a:gd name="connsiteY2549" fmla="*/ 821077 h 1847316"/>
                <a:gd name="connsiteX2550" fmla="*/ 198715 w 2241767"/>
                <a:gd name="connsiteY2550" fmla="*/ 821946 h 1847316"/>
                <a:gd name="connsiteX2551" fmla="*/ 195836 w 2241767"/>
                <a:gd name="connsiteY2551" fmla="*/ 825873 h 1847316"/>
                <a:gd name="connsiteX2552" fmla="*/ 194576 w 2241767"/>
                <a:gd name="connsiteY2552" fmla="*/ 826593 h 1847316"/>
                <a:gd name="connsiteX2553" fmla="*/ 195969 w 2241767"/>
                <a:gd name="connsiteY2553" fmla="*/ 823245 h 1847316"/>
                <a:gd name="connsiteX2554" fmla="*/ 196188 w 2241767"/>
                <a:gd name="connsiteY2554" fmla="*/ 822180 h 1847316"/>
                <a:gd name="connsiteX2555" fmla="*/ 196211 w 2241767"/>
                <a:gd name="connsiteY2555" fmla="*/ 821469 h 1847316"/>
                <a:gd name="connsiteX2556" fmla="*/ 195781 w 2241767"/>
                <a:gd name="connsiteY2556" fmla="*/ 818934 h 1847316"/>
                <a:gd name="connsiteX2557" fmla="*/ 196618 w 2241767"/>
                <a:gd name="connsiteY2557" fmla="*/ 819043 h 1847316"/>
                <a:gd name="connsiteX2558" fmla="*/ 197307 w 2241767"/>
                <a:gd name="connsiteY2558" fmla="*/ 818519 h 1847316"/>
                <a:gd name="connsiteX2559" fmla="*/ 198699 w 2241767"/>
                <a:gd name="connsiteY2559" fmla="*/ 816266 h 1847316"/>
                <a:gd name="connsiteX2560" fmla="*/ 199951 w 2241767"/>
                <a:gd name="connsiteY2560" fmla="*/ 816070 h 1847316"/>
                <a:gd name="connsiteX2561" fmla="*/ 201297 w 2241767"/>
                <a:gd name="connsiteY2561" fmla="*/ 813387 h 1847316"/>
                <a:gd name="connsiteX2562" fmla="*/ 202024 w 2241767"/>
                <a:gd name="connsiteY2562" fmla="*/ 813176 h 1847316"/>
                <a:gd name="connsiteX2563" fmla="*/ 202384 w 2241767"/>
                <a:gd name="connsiteY2563" fmla="*/ 813536 h 1847316"/>
                <a:gd name="connsiteX2564" fmla="*/ 201789 w 2241767"/>
                <a:gd name="connsiteY2564" fmla="*/ 815163 h 1847316"/>
                <a:gd name="connsiteX2565" fmla="*/ 203080 w 2241767"/>
                <a:gd name="connsiteY2565" fmla="*/ 816657 h 1847316"/>
                <a:gd name="connsiteX2566" fmla="*/ 202752 w 2241767"/>
                <a:gd name="connsiteY2566" fmla="*/ 818104 h 1847316"/>
                <a:gd name="connsiteX2567" fmla="*/ 202345 w 2241767"/>
                <a:gd name="connsiteY2567" fmla="*/ 818723 h 1847316"/>
                <a:gd name="connsiteX2568" fmla="*/ 828832 w 2241767"/>
                <a:gd name="connsiteY2568" fmla="*/ 820600 h 1847316"/>
                <a:gd name="connsiteX2569" fmla="*/ 831078 w 2241767"/>
                <a:gd name="connsiteY2569" fmla="*/ 825584 h 1847316"/>
                <a:gd name="connsiteX2570" fmla="*/ 831195 w 2241767"/>
                <a:gd name="connsiteY2570" fmla="*/ 827328 h 1847316"/>
                <a:gd name="connsiteX2571" fmla="*/ 829059 w 2241767"/>
                <a:gd name="connsiteY2571" fmla="*/ 827939 h 1847316"/>
                <a:gd name="connsiteX2572" fmla="*/ 827377 w 2241767"/>
                <a:gd name="connsiteY2572" fmla="*/ 827688 h 1847316"/>
                <a:gd name="connsiteX2573" fmla="*/ 826509 w 2241767"/>
                <a:gd name="connsiteY2573" fmla="*/ 827117 h 1847316"/>
                <a:gd name="connsiteX2574" fmla="*/ 826282 w 2241767"/>
                <a:gd name="connsiteY2574" fmla="*/ 826303 h 1847316"/>
                <a:gd name="connsiteX2575" fmla="*/ 826829 w 2241767"/>
                <a:gd name="connsiteY2575" fmla="*/ 823784 h 1847316"/>
                <a:gd name="connsiteX2576" fmla="*/ 825718 w 2241767"/>
                <a:gd name="connsiteY2576" fmla="*/ 822306 h 1847316"/>
                <a:gd name="connsiteX2577" fmla="*/ 824435 w 2241767"/>
                <a:gd name="connsiteY2577" fmla="*/ 821797 h 1847316"/>
                <a:gd name="connsiteX2578" fmla="*/ 823293 w 2241767"/>
                <a:gd name="connsiteY2578" fmla="*/ 822666 h 1847316"/>
                <a:gd name="connsiteX2579" fmla="*/ 823231 w 2241767"/>
                <a:gd name="connsiteY2579" fmla="*/ 820178 h 1847316"/>
                <a:gd name="connsiteX2580" fmla="*/ 824091 w 2241767"/>
                <a:gd name="connsiteY2580" fmla="*/ 818386 h 1847316"/>
                <a:gd name="connsiteX2581" fmla="*/ 823614 w 2241767"/>
                <a:gd name="connsiteY2581" fmla="*/ 815953 h 1847316"/>
                <a:gd name="connsiteX2582" fmla="*/ 823598 w 2241767"/>
                <a:gd name="connsiteY2582" fmla="*/ 814114 h 1847316"/>
                <a:gd name="connsiteX2583" fmla="*/ 823888 w 2241767"/>
                <a:gd name="connsiteY2583" fmla="*/ 813528 h 1847316"/>
                <a:gd name="connsiteX2584" fmla="*/ 825046 w 2241767"/>
                <a:gd name="connsiteY2584" fmla="*/ 813583 h 1847316"/>
                <a:gd name="connsiteX2585" fmla="*/ 827416 w 2241767"/>
                <a:gd name="connsiteY2585" fmla="*/ 815484 h 1847316"/>
                <a:gd name="connsiteX2586" fmla="*/ 828832 w 2241767"/>
                <a:gd name="connsiteY2586" fmla="*/ 820600 h 1847316"/>
                <a:gd name="connsiteX2587" fmla="*/ 210200 w 2241767"/>
                <a:gd name="connsiteY2587" fmla="*/ 817839 h 1847316"/>
                <a:gd name="connsiteX2588" fmla="*/ 210082 w 2241767"/>
                <a:gd name="connsiteY2588" fmla="*/ 820890 h 1847316"/>
                <a:gd name="connsiteX2589" fmla="*/ 209762 w 2241767"/>
                <a:gd name="connsiteY2589" fmla="*/ 821367 h 1847316"/>
                <a:gd name="connsiteX2590" fmla="*/ 209175 w 2241767"/>
                <a:gd name="connsiteY2590" fmla="*/ 820553 h 1847316"/>
                <a:gd name="connsiteX2591" fmla="*/ 207939 w 2241767"/>
                <a:gd name="connsiteY2591" fmla="*/ 821461 h 1847316"/>
                <a:gd name="connsiteX2592" fmla="*/ 207266 w 2241767"/>
                <a:gd name="connsiteY2592" fmla="*/ 820804 h 1847316"/>
                <a:gd name="connsiteX2593" fmla="*/ 207555 w 2241767"/>
                <a:gd name="connsiteY2593" fmla="*/ 819740 h 1847316"/>
                <a:gd name="connsiteX2594" fmla="*/ 207461 w 2241767"/>
                <a:gd name="connsiteY2594" fmla="*/ 818910 h 1847316"/>
                <a:gd name="connsiteX2595" fmla="*/ 208377 w 2241767"/>
                <a:gd name="connsiteY2595" fmla="*/ 818840 h 1847316"/>
                <a:gd name="connsiteX2596" fmla="*/ 208596 w 2241767"/>
                <a:gd name="connsiteY2596" fmla="*/ 817322 h 1847316"/>
                <a:gd name="connsiteX2597" fmla="*/ 208432 w 2241767"/>
                <a:gd name="connsiteY2597" fmla="*/ 816681 h 1847316"/>
                <a:gd name="connsiteX2598" fmla="*/ 208885 w 2241767"/>
                <a:gd name="connsiteY2598" fmla="*/ 815312 h 1847316"/>
                <a:gd name="connsiteX2599" fmla="*/ 209535 w 2241767"/>
                <a:gd name="connsiteY2599" fmla="*/ 814991 h 1847316"/>
                <a:gd name="connsiteX2600" fmla="*/ 210200 w 2241767"/>
                <a:gd name="connsiteY2600" fmla="*/ 817839 h 1847316"/>
                <a:gd name="connsiteX2601" fmla="*/ 213564 w 2241767"/>
                <a:gd name="connsiteY2601" fmla="*/ 824700 h 1847316"/>
                <a:gd name="connsiteX2602" fmla="*/ 212852 w 2241767"/>
                <a:gd name="connsiteY2602" fmla="*/ 824895 h 1847316"/>
                <a:gd name="connsiteX2603" fmla="*/ 212265 w 2241767"/>
                <a:gd name="connsiteY2603" fmla="*/ 824481 h 1847316"/>
                <a:gd name="connsiteX2604" fmla="*/ 211451 w 2241767"/>
                <a:gd name="connsiteY2604" fmla="*/ 822313 h 1847316"/>
                <a:gd name="connsiteX2605" fmla="*/ 211381 w 2241767"/>
                <a:gd name="connsiteY2605" fmla="*/ 821398 h 1847316"/>
                <a:gd name="connsiteX2606" fmla="*/ 212953 w 2241767"/>
                <a:gd name="connsiteY2606" fmla="*/ 822079 h 1847316"/>
                <a:gd name="connsiteX2607" fmla="*/ 213548 w 2241767"/>
                <a:gd name="connsiteY2607" fmla="*/ 823659 h 1847316"/>
                <a:gd name="connsiteX2608" fmla="*/ 213564 w 2241767"/>
                <a:gd name="connsiteY2608" fmla="*/ 824700 h 1847316"/>
                <a:gd name="connsiteX2609" fmla="*/ 123234 w 2241767"/>
                <a:gd name="connsiteY2609" fmla="*/ 824387 h 1847316"/>
                <a:gd name="connsiteX2610" fmla="*/ 125362 w 2241767"/>
                <a:gd name="connsiteY2610" fmla="*/ 830685 h 1847316"/>
                <a:gd name="connsiteX2611" fmla="*/ 126285 w 2241767"/>
                <a:gd name="connsiteY2611" fmla="*/ 831913 h 1847316"/>
                <a:gd name="connsiteX2612" fmla="*/ 127655 w 2241767"/>
                <a:gd name="connsiteY2612" fmla="*/ 832578 h 1847316"/>
                <a:gd name="connsiteX2613" fmla="*/ 129579 w 2241767"/>
                <a:gd name="connsiteY2613" fmla="*/ 833251 h 1847316"/>
                <a:gd name="connsiteX2614" fmla="*/ 130721 w 2241767"/>
                <a:gd name="connsiteY2614" fmla="*/ 834182 h 1847316"/>
                <a:gd name="connsiteX2615" fmla="*/ 131723 w 2241767"/>
                <a:gd name="connsiteY2615" fmla="*/ 835598 h 1847316"/>
                <a:gd name="connsiteX2616" fmla="*/ 131856 w 2241767"/>
                <a:gd name="connsiteY2616" fmla="*/ 836247 h 1847316"/>
                <a:gd name="connsiteX2617" fmla="*/ 125824 w 2241767"/>
                <a:gd name="connsiteY2617" fmla="*/ 833720 h 1847316"/>
                <a:gd name="connsiteX2618" fmla="*/ 122030 w 2241767"/>
                <a:gd name="connsiteY2618" fmla="*/ 837413 h 1847316"/>
                <a:gd name="connsiteX2619" fmla="*/ 120887 w 2241767"/>
                <a:gd name="connsiteY2619" fmla="*/ 837898 h 1847316"/>
                <a:gd name="connsiteX2620" fmla="*/ 110122 w 2241767"/>
                <a:gd name="connsiteY2620" fmla="*/ 838070 h 1847316"/>
                <a:gd name="connsiteX2621" fmla="*/ 107971 w 2241767"/>
                <a:gd name="connsiteY2621" fmla="*/ 838751 h 1847316"/>
                <a:gd name="connsiteX2622" fmla="*/ 106578 w 2241767"/>
                <a:gd name="connsiteY2622" fmla="*/ 839947 h 1847316"/>
                <a:gd name="connsiteX2623" fmla="*/ 104122 w 2241767"/>
                <a:gd name="connsiteY2623" fmla="*/ 843304 h 1847316"/>
                <a:gd name="connsiteX2624" fmla="*/ 102870 w 2241767"/>
                <a:gd name="connsiteY2624" fmla="*/ 844610 h 1847316"/>
                <a:gd name="connsiteX2625" fmla="*/ 101556 w 2241767"/>
                <a:gd name="connsiteY2625" fmla="*/ 845385 h 1847316"/>
                <a:gd name="connsiteX2626" fmla="*/ 98763 w 2241767"/>
                <a:gd name="connsiteY2626" fmla="*/ 846246 h 1847316"/>
                <a:gd name="connsiteX2627" fmla="*/ 95406 w 2241767"/>
                <a:gd name="connsiteY2627" fmla="*/ 846128 h 1847316"/>
                <a:gd name="connsiteX2628" fmla="*/ 93654 w 2241767"/>
                <a:gd name="connsiteY2628" fmla="*/ 845690 h 1847316"/>
                <a:gd name="connsiteX2629" fmla="*/ 92715 w 2241767"/>
                <a:gd name="connsiteY2629" fmla="*/ 844094 h 1847316"/>
                <a:gd name="connsiteX2630" fmla="*/ 91886 w 2241767"/>
                <a:gd name="connsiteY2630" fmla="*/ 840949 h 1847316"/>
                <a:gd name="connsiteX2631" fmla="*/ 91886 w 2241767"/>
                <a:gd name="connsiteY2631" fmla="*/ 840073 h 1847316"/>
                <a:gd name="connsiteX2632" fmla="*/ 92238 w 2241767"/>
                <a:gd name="connsiteY2632" fmla="*/ 838563 h 1847316"/>
                <a:gd name="connsiteX2633" fmla="*/ 95226 w 2241767"/>
                <a:gd name="connsiteY2633" fmla="*/ 836482 h 1847316"/>
                <a:gd name="connsiteX2634" fmla="*/ 96220 w 2241767"/>
                <a:gd name="connsiteY2634" fmla="*/ 835379 h 1847316"/>
                <a:gd name="connsiteX2635" fmla="*/ 100093 w 2241767"/>
                <a:gd name="connsiteY2635" fmla="*/ 828205 h 1847316"/>
                <a:gd name="connsiteX2636" fmla="*/ 101219 w 2241767"/>
                <a:gd name="connsiteY2636" fmla="*/ 827219 h 1847316"/>
                <a:gd name="connsiteX2637" fmla="*/ 102408 w 2241767"/>
                <a:gd name="connsiteY2637" fmla="*/ 826976 h 1847316"/>
                <a:gd name="connsiteX2638" fmla="*/ 105718 w 2241767"/>
                <a:gd name="connsiteY2638" fmla="*/ 827477 h 1847316"/>
                <a:gd name="connsiteX2639" fmla="*/ 108542 w 2241767"/>
                <a:gd name="connsiteY2639" fmla="*/ 825373 h 1847316"/>
                <a:gd name="connsiteX2640" fmla="*/ 114629 w 2241767"/>
                <a:gd name="connsiteY2640" fmla="*/ 822165 h 1847316"/>
                <a:gd name="connsiteX2641" fmla="*/ 115966 w 2241767"/>
                <a:gd name="connsiteY2641" fmla="*/ 821782 h 1847316"/>
                <a:gd name="connsiteX2642" fmla="*/ 120348 w 2241767"/>
                <a:gd name="connsiteY2642" fmla="*/ 821711 h 1847316"/>
                <a:gd name="connsiteX2643" fmla="*/ 121544 w 2241767"/>
                <a:gd name="connsiteY2643" fmla="*/ 822212 h 1847316"/>
                <a:gd name="connsiteX2644" fmla="*/ 122468 w 2241767"/>
                <a:gd name="connsiteY2644" fmla="*/ 823112 h 1847316"/>
                <a:gd name="connsiteX2645" fmla="*/ 123234 w 2241767"/>
                <a:gd name="connsiteY2645" fmla="*/ 824387 h 1847316"/>
                <a:gd name="connsiteX2646" fmla="*/ 149099 w 2241767"/>
                <a:gd name="connsiteY2646" fmla="*/ 829480 h 1847316"/>
                <a:gd name="connsiteX2647" fmla="*/ 148574 w 2241767"/>
                <a:gd name="connsiteY2647" fmla="*/ 829652 h 1847316"/>
                <a:gd name="connsiteX2648" fmla="*/ 147065 w 2241767"/>
                <a:gd name="connsiteY2648" fmla="*/ 828486 h 1847316"/>
                <a:gd name="connsiteX2649" fmla="*/ 146517 w 2241767"/>
                <a:gd name="connsiteY2649" fmla="*/ 827618 h 1847316"/>
                <a:gd name="connsiteX2650" fmla="*/ 146118 w 2241767"/>
                <a:gd name="connsiteY2650" fmla="*/ 826256 h 1847316"/>
                <a:gd name="connsiteX2651" fmla="*/ 149200 w 2241767"/>
                <a:gd name="connsiteY2651" fmla="*/ 824301 h 1847316"/>
                <a:gd name="connsiteX2652" fmla="*/ 149842 w 2241767"/>
                <a:gd name="connsiteY2652" fmla="*/ 824277 h 1847316"/>
                <a:gd name="connsiteX2653" fmla="*/ 150421 w 2241767"/>
                <a:gd name="connsiteY2653" fmla="*/ 825380 h 1847316"/>
                <a:gd name="connsiteX2654" fmla="*/ 150523 w 2241767"/>
                <a:gd name="connsiteY2654" fmla="*/ 826241 h 1847316"/>
                <a:gd name="connsiteX2655" fmla="*/ 149670 w 2241767"/>
                <a:gd name="connsiteY2655" fmla="*/ 828713 h 1847316"/>
                <a:gd name="connsiteX2656" fmla="*/ 149099 w 2241767"/>
                <a:gd name="connsiteY2656" fmla="*/ 829480 h 1847316"/>
                <a:gd name="connsiteX2657" fmla="*/ 143474 w 2241767"/>
                <a:gd name="connsiteY2657" fmla="*/ 846347 h 1847316"/>
                <a:gd name="connsiteX2658" fmla="*/ 141572 w 2241767"/>
                <a:gd name="connsiteY2658" fmla="*/ 847169 h 1847316"/>
                <a:gd name="connsiteX2659" fmla="*/ 139554 w 2241767"/>
                <a:gd name="connsiteY2659" fmla="*/ 846308 h 1847316"/>
                <a:gd name="connsiteX2660" fmla="*/ 137825 w 2241767"/>
                <a:gd name="connsiteY2660" fmla="*/ 844720 h 1847316"/>
                <a:gd name="connsiteX2661" fmla="*/ 137629 w 2241767"/>
                <a:gd name="connsiteY2661" fmla="*/ 842827 h 1847316"/>
                <a:gd name="connsiteX2662" fmla="*/ 141479 w 2241767"/>
                <a:gd name="connsiteY2662" fmla="*/ 844055 h 1847316"/>
                <a:gd name="connsiteX2663" fmla="*/ 142300 w 2241767"/>
                <a:gd name="connsiteY2663" fmla="*/ 844634 h 1847316"/>
                <a:gd name="connsiteX2664" fmla="*/ 143474 w 2241767"/>
                <a:gd name="connsiteY2664" fmla="*/ 846347 h 1847316"/>
                <a:gd name="connsiteX2665" fmla="*/ 77452 w 2241767"/>
                <a:gd name="connsiteY2665" fmla="*/ 856275 h 1847316"/>
                <a:gd name="connsiteX2666" fmla="*/ 76489 w 2241767"/>
                <a:gd name="connsiteY2666" fmla="*/ 856557 h 1847316"/>
                <a:gd name="connsiteX2667" fmla="*/ 76262 w 2241767"/>
                <a:gd name="connsiteY2667" fmla="*/ 856173 h 1847316"/>
                <a:gd name="connsiteX2668" fmla="*/ 76145 w 2241767"/>
                <a:gd name="connsiteY2668" fmla="*/ 854530 h 1847316"/>
                <a:gd name="connsiteX2669" fmla="*/ 75410 w 2241767"/>
                <a:gd name="connsiteY2669" fmla="*/ 851917 h 1847316"/>
                <a:gd name="connsiteX2670" fmla="*/ 76810 w 2241767"/>
                <a:gd name="connsiteY2670" fmla="*/ 850971 h 1847316"/>
                <a:gd name="connsiteX2671" fmla="*/ 77686 w 2241767"/>
                <a:gd name="connsiteY2671" fmla="*/ 850752 h 1847316"/>
                <a:gd name="connsiteX2672" fmla="*/ 78054 w 2241767"/>
                <a:gd name="connsiteY2672" fmla="*/ 851151 h 1847316"/>
                <a:gd name="connsiteX2673" fmla="*/ 79063 w 2241767"/>
                <a:gd name="connsiteY2673" fmla="*/ 853107 h 1847316"/>
                <a:gd name="connsiteX2674" fmla="*/ 80072 w 2241767"/>
                <a:gd name="connsiteY2674" fmla="*/ 853623 h 1847316"/>
                <a:gd name="connsiteX2675" fmla="*/ 80816 w 2241767"/>
                <a:gd name="connsiteY2675" fmla="*/ 854038 h 1847316"/>
                <a:gd name="connsiteX2676" fmla="*/ 79509 w 2241767"/>
                <a:gd name="connsiteY2676" fmla="*/ 854632 h 1847316"/>
                <a:gd name="connsiteX2677" fmla="*/ 77452 w 2241767"/>
                <a:gd name="connsiteY2677" fmla="*/ 856275 h 1847316"/>
                <a:gd name="connsiteX2678" fmla="*/ 71303 w 2241767"/>
                <a:gd name="connsiteY2678" fmla="*/ 858739 h 1847316"/>
                <a:gd name="connsiteX2679" fmla="*/ 70474 w 2241767"/>
                <a:gd name="connsiteY2679" fmla="*/ 859397 h 1847316"/>
                <a:gd name="connsiteX2680" fmla="*/ 69809 w 2241767"/>
                <a:gd name="connsiteY2680" fmla="*/ 859537 h 1847316"/>
                <a:gd name="connsiteX2681" fmla="*/ 69308 w 2241767"/>
                <a:gd name="connsiteY2681" fmla="*/ 859170 h 1847316"/>
                <a:gd name="connsiteX2682" fmla="*/ 67016 w 2241767"/>
                <a:gd name="connsiteY2682" fmla="*/ 859616 h 1847316"/>
                <a:gd name="connsiteX2683" fmla="*/ 66570 w 2241767"/>
                <a:gd name="connsiteY2683" fmla="*/ 859350 h 1847316"/>
                <a:gd name="connsiteX2684" fmla="*/ 65560 w 2241767"/>
                <a:gd name="connsiteY2684" fmla="*/ 857120 h 1847316"/>
                <a:gd name="connsiteX2685" fmla="*/ 65498 w 2241767"/>
                <a:gd name="connsiteY2685" fmla="*/ 855970 h 1847316"/>
                <a:gd name="connsiteX2686" fmla="*/ 65897 w 2241767"/>
                <a:gd name="connsiteY2686" fmla="*/ 855062 h 1847316"/>
                <a:gd name="connsiteX2687" fmla="*/ 66914 w 2241767"/>
                <a:gd name="connsiteY2687" fmla="*/ 854233 h 1847316"/>
                <a:gd name="connsiteX2688" fmla="*/ 68557 w 2241767"/>
                <a:gd name="connsiteY2688" fmla="*/ 853490 h 1847316"/>
                <a:gd name="connsiteX2689" fmla="*/ 70176 w 2241767"/>
                <a:gd name="connsiteY2689" fmla="*/ 853646 h 1847316"/>
                <a:gd name="connsiteX2690" fmla="*/ 72993 w 2241767"/>
                <a:gd name="connsiteY2690" fmla="*/ 855704 h 1847316"/>
                <a:gd name="connsiteX2691" fmla="*/ 74315 w 2241767"/>
                <a:gd name="connsiteY2691" fmla="*/ 856909 h 1847316"/>
                <a:gd name="connsiteX2692" fmla="*/ 74565 w 2241767"/>
                <a:gd name="connsiteY2692" fmla="*/ 857652 h 1847316"/>
                <a:gd name="connsiteX2693" fmla="*/ 73579 w 2241767"/>
                <a:gd name="connsiteY2693" fmla="*/ 858356 h 1847316"/>
                <a:gd name="connsiteX2694" fmla="*/ 71303 w 2241767"/>
                <a:gd name="connsiteY2694" fmla="*/ 858739 h 1847316"/>
                <a:gd name="connsiteX2695" fmla="*/ 54310 w 2241767"/>
                <a:gd name="connsiteY2695" fmla="*/ 865061 h 1847316"/>
                <a:gd name="connsiteX2696" fmla="*/ 55257 w 2241767"/>
                <a:gd name="connsiteY2696" fmla="*/ 866829 h 1847316"/>
                <a:gd name="connsiteX2697" fmla="*/ 56892 w 2241767"/>
                <a:gd name="connsiteY2697" fmla="*/ 865710 h 1847316"/>
                <a:gd name="connsiteX2698" fmla="*/ 58097 w 2241767"/>
                <a:gd name="connsiteY2698" fmla="*/ 864177 h 1847316"/>
                <a:gd name="connsiteX2699" fmla="*/ 59036 w 2241767"/>
                <a:gd name="connsiteY2699" fmla="*/ 862198 h 1847316"/>
                <a:gd name="connsiteX2700" fmla="*/ 59646 w 2241767"/>
                <a:gd name="connsiteY2700" fmla="*/ 861415 h 1847316"/>
                <a:gd name="connsiteX2701" fmla="*/ 60452 w 2241767"/>
                <a:gd name="connsiteY2701" fmla="*/ 862463 h 1847316"/>
                <a:gd name="connsiteX2702" fmla="*/ 62752 w 2241767"/>
                <a:gd name="connsiteY2702" fmla="*/ 863887 h 1847316"/>
                <a:gd name="connsiteX2703" fmla="*/ 60812 w 2241767"/>
                <a:gd name="connsiteY2703" fmla="*/ 866078 h 1847316"/>
                <a:gd name="connsiteX2704" fmla="*/ 57088 w 2241767"/>
                <a:gd name="connsiteY2704" fmla="*/ 869348 h 1847316"/>
                <a:gd name="connsiteX2705" fmla="*/ 55836 w 2241767"/>
                <a:gd name="connsiteY2705" fmla="*/ 871539 h 1847316"/>
                <a:gd name="connsiteX2706" fmla="*/ 55758 w 2241767"/>
                <a:gd name="connsiteY2706" fmla="*/ 872485 h 1847316"/>
                <a:gd name="connsiteX2707" fmla="*/ 59372 w 2241767"/>
                <a:gd name="connsiteY2707" fmla="*/ 871766 h 1847316"/>
                <a:gd name="connsiteX2708" fmla="*/ 60381 w 2241767"/>
                <a:gd name="connsiteY2708" fmla="*/ 871867 h 1847316"/>
                <a:gd name="connsiteX2709" fmla="*/ 61023 w 2241767"/>
                <a:gd name="connsiteY2709" fmla="*/ 872618 h 1847316"/>
                <a:gd name="connsiteX2710" fmla="*/ 60037 w 2241767"/>
                <a:gd name="connsiteY2710" fmla="*/ 873502 h 1847316"/>
                <a:gd name="connsiteX2711" fmla="*/ 58073 w 2241767"/>
                <a:gd name="connsiteY2711" fmla="*/ 874308 h 1847316"/>
                <a:gd name="connsiteX2712" fmla="*/ 56368 w 2241767"/>
                <a:gd name="connsiteY2712" fmla="*/ 875865 h 1847316"/>
                <a:gd name="connsiteX2713" fmla="*/ 52409 w 2241767"/>
                <a:gd name="connsiteY2713" fmla="*/ 878556 h 1847316"/>
                <a:gd name="connsiteX2714" fmla="*/ 50915 w 2241767"/>
                <a:gd name="connsiteY2714" fmla="*/ 880794 h 1847316"/>
                <a:gd name="connsiteX2715" fmla="*/ 49147 w 2241767"/>
                <a:gd name="connsiteY2715" fmla="*/ 881647 h 1847316"/>
                <a:gd name="connsiteX2716" fmla="*/ 46737 w 2241767"/>
                <a:gd name="connsiteY2716" fmla="*/ 881850 h 1847316"/>
                <a:gd name="connsiteX2717" fmla="*/ 42497 w 2241767"/>
                <a:gd name="connsiteY2717" fmla="*/ 883305 h 1847316"/>
                <a:gd name="connsiteX2718" fmla="*/ 39923 w 2241767"/>
                <a:gd name="connsiteY2718" fmla="*/ 884674 h 1847316"/>
                <a:gd name="connsiteX2719" fmla="*/ 39274 w 2241767"/>
                <a:gd name="connsiteY2719" fmla="*/ 885409 h 1847316"/>
                <a:gd name="connsiteX2720" fmla="*/ 38460 w 2241767"/>
                <a:gd name="connsiteY2720" fmla="*/ 885746 h 1847316"/>
                <a:gd name="connsiteX2721" fmla="*/ 37490 w 2241767"/>
                <a:gd name="connsiteY2721" fmla="*/ 885707 h 1847316"/>
                <a:gd name="connsiteX2722" fmla="*/ 36449 w 2241767"/>
                <a:gd name="connsiteY2722" fmla="*/ 886309 h 1847316"/>
                <a:gd name="connsiteX2723" fmla="*/ 35323 w 2241767"/>
                <a:gd name="connsiteY2723" fmla="*/ 887545 h 1847316"/>
                <a:gd name="connsiteX2724" fmla="*/ 34384 w 2241767"/>
                <a:gd name="connsiteY2724" fmla="*/ 888124 h 1847316"/>
                <a:gd name="connsiteX2725" fmla="*/ 32851 w 2241767"/>
                <a:gd name="connsiteY2725" fmla="*/ 888257 h 1847316"/>
                <a:gd name="connsiteX2726" fmla="*/ 32053 w 2241767"/>
                <a:gd name="connsiteY2726" fmla="*/ 888742 h 1847316"/>
                <a:gd name="connsiteX2727" fmla="*/ 31161 w 2241767"/>
                <a:gd name="connsiteY2727" fmla="*/ 888727 h 1847316"/>
                <a:gd name="connsiteX2728" fmla="*/ 28712 w 2241767"/>
                <a:gd name="connsiteY2728" fmla="*/ 887248 h 1847316"/>
                <a:gd name="connsiteX2729" fmla="*/ 28102 w 2241767"/>
                <a:gd name="connsiteY2729" fmla="*/ 886387 h 1847316"/>
                <a:gd name="connsiteX2730" fmla="*/ 30269 w 2241767"/>
                <a:gd name="connsiteY2730" fmla="*/ 884659 h 1847316"/>
                <a:gd name="connsiteX2731" fmla="*/ 31834 w 2241767"/>
                <a:gd name="connsiteY2731" fmla="*/ 884080 h 1847316"/>
                <a:gd name="connsiteX2732" fmla="*/ 34220 w 2241767"/>
                <a:gd name="connsiteY2732" fmla="*/ 883821 h 1847316"/>
                <a:gd name="connsiteX2733" fmla="*/ 36559 w 2241767"/>
                <a:gd name="connsiteY2733" fmla="*/ 882218 h 1847316"/>
                <a:gd name="connsiteX2734" fmla="*/ 41378 w 2241767"/>
                <a:gd name="connsiteY2734" fmla="*/ 880097 h 1847316"/>
                <a:gd name="connsiteX2735" fmla="*/ 42872 w 2241767"/>
                <a:gd name="connsiteY2735" fmla="*/ 878940 h 1847316"/>
                <a:gd name="connsiteX2736" fmla="*/ 43835 w 2241767"/>
                <a:gd name="connsiteY2736" fmla="*/ 874895 h 1847316"/>
                <a:gd name="connsiteX2737" fmla="*/ 44930 w 2241767"/>
                <a:gd name="connsiteY2737" fmla="*/ 874206 h 1847316"/>
                <a:gd name="connsiteX2738" fmla="*/ 45517 w 2241767"/>
                <a:gd name="connsiteY2738" fmla="*/ 872587 h 1847316"/>
                <a:gd name="connsiteX2739" fmla="*/ 48185 w 2241767"/>
                <a:gd name="connsiteY2739" fmla="*/ 872634 h 1847316"/>
                <a:gd name="connsiteX2740" fmla="*/ 49405 w 2241767"/>
                <a:gd name="connsiteY2740" fmla="*/ 874449 h 1847316"/>
                <a:gd name="connsiteX2741" fmla="*/ 49835 w 2241767"/>
                <a:gd name="connsiteY2741" fmla="*/ 874699 h 1847316"/>
                <a:gd name="connsiteX2742" fmla="*/ 50047 w 2241767"/>
                <a:gd name="connsiteY2742" fmla="*/ 874527 h 1847316"/>
                <a:gd name="connsiteX2743" fmla="*/ 50164 w 2241767"/>
                <a:gd name="connsiteY2743" fmla="*/ 873072 h 1847316"/>
                <a:gd name="connsiteX2744" fmla="*/ 51533 w 2241767"/>
                <a:gd name="connsiteY2744" fmla="*/ 872055 h 1847316"/>
                <a:gd name="connsiteX2745" fmla="*/ 50743 w 2241767"/>
                <a:gd name="connsiteY2745" fmla="*/ 871304 h 1847316"/>
                <a:gd name="connsiteX2746" fmla="*/ 48278 w 2241767"/>
                <a:gd name="connsiteY2746" fmla="*/ 870365 h 1847316"/>
                <a:gd name="connsiteX2747" fmla="*/ 46448 w 2241767"/>
                <a:gd name="connsiteY2747" fmla="*/ 869919 h 1847316"/>
                <a:gd name="connsiteX2748" fmla="*/ 45251 w 2241767"/>
                <a:gd name="connsiteY2748" fmla="*/ 869974 h 1847316"/>
                <a:gd name="connsiteX2749" fmla="*/ 44281 w 2241767"/>
                <a:gd name="connsiteY2749" fmla="*/ 869450 h 1847316"/>
                <a:gd name="connsiteX2750" fmla="*/ 43530 w 2241767"/>
                <a:gd name="connsiteY2750" fmla="*/ 868339 h 1847316"/>
                <a:gd name="connsiteX2751" fmla="*/ 43193 w 2241767"/>
                <a:gd name="connsiteY2751" fmla="*/ 867236 h 1847316"/>
                <a:gd name="connsiteX2752" fmla="*/ 43256 w 2241767"/>
                <a:gd name="connsiteY2752" fmla="*/ 866140 h 1847316"/>
                <a:gd name="connsiteX2753" fmla="*/ 43866 w 2241767"/>
                <a:gd name="connsiteY2753" fmla="*/ 864912 h 1847316"/>
                <a:gd name="connsiteX2754" fmla="*/ 45016 w 2241767"/>
                <a:gd name="connsiteY2754" fmla="*/ 863551 h 1847316"/>
                <a:gd name="connsiteX2755" fmla="*/ 46330 w 2241767"/>
                <a:gd name="connsiteY2755" fmla="*/ 862776 h 1847316"/>
                <a:gd name="connsiteX2756" fmla="*/ 49170 w 2241767"/>
                <a:gd name="connsiteY2756" fmla="*/ 862221 h 1847316"/>
                <a:gd name="connsiteX2757" fmla="*/ 51689 w 2241767"/>
                <a:gd name="connsiteY2757" fmla="*/ 861313 h 1847316"/>
                <a:gd name="connsiteX2758" fmla="*/ 53019 w 2241767"/>
                <a:gd name="connsiteY2758" fmla="*/ 861173 h 1847316"/>
                <a:gd name="connsiteX2759" fmla="*/ 54029 w 2241767"/>
                <a:gd name="connsiteY2759" fmla="*/ 861556 h 1847316"/>
                <a:gd name="connsiteX2760" fmla="*/ 54310 w 2241767"/>
                <a:gd name="connsiteY2760" fmla="*/ 865061 h 1847316"/>
                <a:gd name="connsiteX2761" fmla="*/ 63213 w 2241767"/>
                <a:gd name="connsiteY2761" fmla="*/ 871656 h 1847316"/>
                <a:gd name="connsiteX2762" fmla="*/ 62900 w 2241767"/>
                <a:gd name="connsiteY2762" fmla="*/ 871766 h 1847316"/>
                <a:gd name="connsiteX2763" fmla="*/ 62337 w 2241767"/>
                <a:gd name="connsiteY2763" fmla="*/ 870850 h 1847316"/>
                <a:gd name="connsiteX2764" fmla="*/ 62314 w 2241767"/>
                <a:gd name="connsiteY2764" fmla="*/ 870013 h 1847316"/>
                <a:gd name="connsiteX2765" fmla="*/ 62674 w 2241767"/>
                <a:gd name="connsiteY2765" fmla="*/ 869403 h 1847316"/>
                <a:gd name="connsiteX2766" fmla="*/ 63698 w 2241767"/>
                <a:gd name="connsiteY2766" fmla="*/ 867979 h 1847316"/>
                <a:gd name="connsiteX2767" fmla="*/ 64426 w 2241767"/>
                <a:gd name="connsiteY2767" fmla="*/ 867478 h 1847316"/>
                <a:gd name="connsiteX2768" fmla="*/ 65326 w 2241767"/>
                <a:gd name="connsiteY2768" fmla="*/ 867220 h 1847316"/>
                <a:gd name="connsiteX2769" fmla="*/ 65568 w 2241767"/>
                <a:gd name="connsiteY2769" fmla="*/ 867603 h 1847316"/>
                <a:gd name="connsiteX2770" fmla="*/ 64778 w 2241767"/>
                <a:gd name="connsiteY2770" fmla="*/ 869285 h 1847316"/>
                <a:gd name="connsiteX2771" fmla="*/ 63792 w 2241767"/>
                <a:gd name="connsiteY2771" fmla="*/ 870420 h 1847316"/>
                <a:gd name="connsiteX2772" fmla="*/ 63213 w 2241767"/>
                <a:gd name="connsiteY2772" fmla="*/ 871656 h 1847316"/>
                <a:gd name="connsiteX2773" fmla="*/ 24691 w 2241767"/>
                <a:gd name="connsiteY2773" fmla="*/ 885590 h 1847316"/>
                <a:gd name="connsiteX2774" fmla="*/ 17970 w 2241767"/>
                <a:gd name="connsiteY2774" fmla="*/ 889509 h 1847316"/>
                <a:gd name="connsiteX2775" fmla="*/ 15788 w 2241767"/>
                <a:gd name="connsiteY2775" fmla="*/ 892372 h 1847316"/>
                <a:gd name="connsiteX2776" fmla="*/ 14121 w 2241767"/>
                <a:gd name="connsiteY2776" fmla="*/ 895126 h 1847316"/>
                <a:gd name="connsiteX2777" fmla="*/ 12815 w 2241767"/>
                <a:gd name="connsiteY2777" fmla="*/ 896628 h 1847316"/>
                <a:gd name="connsiteX2778" fmla="*/ 11860 w 2241767"/>
                <a:gd name="connsiteY2778" fmla="*/ 896887 h 1847316"/>
                <a:gd name="connsiteX2779" fmla="*/ 10796 w 2241767"/>
                <a:gd name="connsiteY2779" fmla="*/ 897614 h 1847316"/>
                <a:gd name="connsiteX2780" fmla="*/ 8574 w 2241767"/>
                <a:gd name="connsiteY2780" fmla="*/ 899531 h 1847316"/>
                <a:gd name="connsiteX2781" fmla="*/ 7636 w 2241767"/>
                <a:gd name="connsiteY2781" fmla="*/ 899766 h 1847316"/>
                <a:gd name="connsiteX2782" fmla="*/ 501 w 2241767"/>
                <a:gd name="connsiteY2782" fmla="*/ 904233 h 1847316"/>
                <a:gd name="connsiteX2783" fmla="*/ 0 w 2241767"/>
                <a:gd name="connsiteY2783" fmla="*/ 904303 h 1847316"/>
                <a:gd name="connsiteX2784" fmla="*/ 344 w 2241767"/>
                <a:gd name="connsiteY2784" fmla="*/ 903138 h 1847316"/>
                <a:gd name="connsiteX2785" fmla="*/ 2519 w 2241767"/>
                <a:gd name="connsiteY2785" fmla="*/ 901487 h 1847316"/>
                <a:gd name="connsiteX2786" fmla="*/ 3943 w 2241767"/>
                <a:gd name="connsiteY2786" fmla="*/ 899977 h 1847316"/>
                <a:gd name="connsiteX2787" fmla="*/ 5547 w 2241767"/>
                <a:gd name="connsiteY2787" fmla="*/ 897489 h 1847316"/>
                <a:gd name="connsiteX2788" fmla="*/ 6431 w 2241767"/>
                <a:gd name="connsiteY2788" fmla="*/ 896566 h 1847316"/>
                <a:gd name="connsiteX2789" fmla="*/ 6713 w 2241767"/>
                <a:gd name="connsiteY2789" fmla="*/ 895314 h 1847316"/>
                <a:gd name="connsiteX2790" fmla="*/ 6830 w 2241767"/>
                <a:gd name="connsiteY2790" fmla="*/ 892779 h 1847316"/>
                <a:gd name="connsiteX2791" fmla="*/ 7229 w 2241767"/>
                <a:gd name="connsiteY2791" fmla="*/ 891817 h 1847316"/>
                <a:gd name="connsiteX2792" fmla="*/ 8762 w 2241767"/>
                <a:gd name="connsiteY2792" fmla="*/ 889908 h 1847316"/>
                <a:gd name="connsiteX2793" fmla="*/ 9881 w 2241767"/>
                <a:gd name="connsiteY2793" fmla="*/ 888868 h 1847316"/>
                <a:gd name="connsiteX2794" fmla="*/ 11352 w 2241767"/>
                <a:gd name="connsiteY2794" fmla="*/ 888508 h 1847316"/>
                <a:gd name="connsiteX2795" fmla="*/ 14325 w 2241767"/>
                <a:gd name="connsiteY2795" fmla="*/ 888828 h 1847316"/>
                <a:gd name="connsiteX2796" fmla="*/ 15561 w 2241767"/>
                <a:gd name="connsiteY2796" fmla="*/ 887850 h 1847316"/>
                <a:gd name="connsiteX2797" fmla="*/ 15944 w 2241767"/>
                <a:gd name="connsiteY2797" fmla="*/ 887115 h 1847316"/>
                <a:gd name="connsiteX2798" fmla="*/ 15193 w 2241767"/>
                <a:gd name="connsiteY2798" fmla="*/ 886442 h 1847316"/>
                <a:gd name="connsiteX2799" fmla="*/ 15021 w 2241767"/>
                <a:gd name="connsiteY2799" fmla="*/ 885276 h 1847316"/>
                <a:gd name="connsiteX2800" fmla="*/ 15217 w 2241767"/>
                <a:gd name="connsiteY2800" fmla="*/ 883258 h 1847316"/>
                <a:gd name="connsiteX2801" fmla="*/ 16077 w 2241767"/>
                <a:gd name="connsiteY2801" fmla="*/ 881466 h 1847316"/>
                <a:gd name="connsiteX2802" fmla="*/ 17603 w 2241767"/>
                <a:gd name="connsiteY2802" fmla="*/ 879902 h 1847316"/>
                <a:gd name="connsiteX2803" fmla="*/ 19684 w 2241767"/>
                <a:gd name="connsiteY2803" fmla="*/ 878681 h 1847316"/>
                <a:gd name="connsiteX2804" fmla="*/ 22312 w 2241767"/>
                <a:gd name="connsiteY2804" fmla="*/ 877805 h 1847316"/>
                <a:gd name="connsiteX2805" fmla="*/ 24237 w 2241767"/>
                <a:gd name="connsiteY2805" fmla="*/ 877766 h 1847316"/>
                <a:gd name="connsiteX2806" fmla="*/ 27695 w 2241767"/>
                <a:gd name="connsiteY2806" fmla="*/ 879612 h 1847316"/>
                <a:gd name="connsiteX2807" fmla="*/ 28203 w 2241767"/>
                <a:gd name="connsiteY2807" fmla="*/ 880457 h 1847316"/>
                <a:gd name="connsiteX2808" fmla="*/ 27351 w 2241767"/>
                <a:gd name="connsiteY2808" fmla="*/ 882304 h 1847316"/>
                <a:gd name="connsiteX2809" fmla="*/ 26866 w 2241767"/>
                <a:gd name="connsiteY2809" fmla="*/ 884040 h 1847316"/>
                <a:gd name="connsiteX2810" fmla="*/ 24691 w 2241767"/>
                <a:gd name="connsiteY2810" fmla="*/ 885590 h 1847316"/>
                <a:gd name="connsiteX2811" fmla="*/ 1662341 w 2241767"/>
                <a:gd name="connsiteY2811" fmla="*/ 1050249 h 1847316"/>
                <a:gd name="connsiteX2812" fmla="*/ 1664970 w 2241767"/>
                <a:gd name="connsiteY2812" fmla="*/ 1049843 h 1847316"/>
                <a:gd name="connsiteX2813" fmla="*/ 1667231 w 2241767"/>
                <a:gd name="connsiteY2813" fmla="*/ 1049960 h 1847316"/>
                <a:gd name="connsiteX2814" fmla="*/ 1669507 w 2241767"/>
                <a:gd name="connsiteY2814" fmla="*/ 1050140 h 1847316"/>
                <a:gd name="connsiteX2815" fmla="*/ 1670720 w 2241767"/>
                <a:gd name="connsiteY2815" fmla="*/ 1050406 h 1847316"/>
                <a:gd name="connsiteX2816" fmla="*/ 1674225 w 2241767"/>
                <a:gd name="connsiteY2816" fmla="*/ 1051861 h 1847316"/>
                <a:gd name="connsiteX2817" fmla="*/ 1676509 w 2241767"/>
                <a:gd name="connsiteY2817" fmla="*/ 1053050 h 1847316"/>
                <a:gd name="connsiteX2818" fmla="*/ 1679787 w 2241767"/>
                <a:gd name="connsiteY2818" fmla="*/ 1055256 h 1847316"/>
                <a:gd name="connsiteX2819" fmla="*/ 1681602 w 2241767"/>
                <a:gd name="connsiteY2819" fmla="*/ 1056234 h 1847316"/>
                <a:gd name="connsiteX2820" fmla="*/ 1682478 w 2241767"/>
                <a:gd name="connsiteY2820" fmla="*/ 1058527 h 1847316"/>
                <a:gd name="connsiteX2821" fmla="*/ 1683495 w 2241767"/>
                <a:gd name="connsiteY2821" fmla="*/ 1061460 h 1847316"/>
                <a:gd name="connsiteX2822" fmla="*/ 1684951 w 2241767"/>
                <a:gd name="connsiteY2822" fmla="*/ 1061460 h 1847316"/>
                <a:gd name="connsiteX2823" fmla="*/ 1686046 w 2241767"/>
                <a:gd name="connsiteY2823" fmla="*/ 1059739 h 1847316"/>
                <a:gd name="connsiteX2824" fmla="*/ 1688831 w 2241767"/>
                <a:gd name="connsiteY2824" fmla="*/ 1059426 h 1847316"/>
                <a:gd name="connsiteX2825" fmla="*/ 1692492 w 2241767"/>
                <a:gd name="connsiteY2825" fmla="*/ 1060631 h 1847316"/>
                <a:gd name="connsiteX2826" fmla="*/ 1695716 w 2241767"/>
                <a:gd name="connsiteY2826" fmla="*/ 1064058 h 1847316"/>
                <a:gd name="connsiteX2827" fmla="*/ 1700347 w 2241767"/>
                <a:gd name="connsiteY2827" fmla="*/ 1067109 h 1847316"/>
                <a:gd name="connsiteX2828" fmla="*/ 1703179 w 2241767"/>
                <a:gd name="connsiteY2828" fmla="*/ 1068627 h 1847316"/>
                <a:gd name="connsiteX2829" fmla="*/ 1706058 w 2241767"/>
                <a:gd name="connsiteY2829" fmla="*/ 1068619 h 1847316"/>
                <a:gd name="connsiteX2830" fmla="*/ 1709712 w 2241767"/>
                <a:gd name="connsiteY2830" fmla="*/ 1067109 h 1847316"/>
                <a:gd name="connsiteX2831" fmla="*/ 1713600 w 2241767"/>
                <a:gd name="connsiteY2831" fmla="*/ 1064183 h 1847316"/>
                <a:gd name="connsiteX2832" fmla="*/ 1716401 w 2241767"/>
                <a:gd name="connsiteY2832" fmla="*/ 1063674 h 1847316"/>
                <a:gd name="connsiteX2833" fmla="*/ 1718059 w 2241767"/>
                <a:gd name="connsiteY2833" fmla="*/ 1063964 h 1847316"/>
                <a:gd name="connsiteX2834" fmla="*/ 1719006 w 2241767"/>
                <a:gd name="connsiteY2834" fmla="*/ 1066241 h 1847316"/>
                <a:gd name="connsiteX2835" fmla="*/ 1720164 w 2241767"/>
                <a:gd name="connsiteY2835" fmla="*/ 1067109 h 1847316"/>
                <a:gd name="connsiteX2836" fmla="*/ 1723184 w 2241767"/>
                <a:gd name="connsiteY2836" fmla="*/ 1066851 h 1847316"/>
                <a:gd name="connsiteX2837" fmla="*/ 1729482 w 2241767"/>
                <a:gd name="connsiteY2837" fmla="*/ 1067289 h 1847316"/>
                <a:gd name="connsiteX2838" fmla="*/ 1734496 w 2241767"/>
                <a:gd name="connsiteY2838" fmla="*/ 1066671 h 1847316"/>
                <a:gd name="connsiteX2839" fmla="*/ 1735639 w 2241767"/>
                <a:gd name="connsiteY2839" fmla="*/ 1067977 h 1847316"/>
                <a:gd name="connsiteX2840" fmla="*/ 1736656 w 2241767"/>
                <a:gd name="connsiteY2840" fmla="*/ 1070035 h 1847316"/>
                <a:gd name="connsiteX2841" fmla="*/ 1738690 w 2241767"/>
                <a:gd name="connsiteY2841" fmla="*/ 1070684 h 1847316"/>
                <a:gd name="connsiteX2842" fmla="*/ 1741451 w 2241767"/>
                <a:gd name="connsiteY2842" fmla="*/ 1070035 h 1847316"/>
                <a:gd name="connsiteX2843" fmla="*/ 1745793 w 2241767"/>
                <a:gd name="connsiteY2843" fmla="*/ 1070481 h 1847316"/>
                <a:gd name="connsiteX2844" fmla="*/ 1745199 w 2241767"/>
                <a:gd name="connsiteY2844" fmla="*/ 1070809 h 1847316"/>
                <a:gd name="connsiteX2845" fmla="*/ 1744557 w 2241767"/>
                <a:gd name="connsiteY2845" fmla="*/ 1070739 h 1847316"/>
                <a:gd name="connsiteX2846" fmla="*/ 1743720 w 2241767"/>
                <a:gd name="connsiteY2846" fmla="*/ 1071232 h 1847316"/>
                <a:gd name="connsiteX2847" fmla="*/ 1742680 w 2241767"/>
                <a:gd name="connsiteY2847" fmla="*/ 1072280 h 1847316"/>
                <a:gd name="connsiteX2848" fmla="*/ 1740278 w 2241767"/>
                <a:gd name="connsiteY2848" fmla="*/ 1073774 h 1847316"/>
                <a:gd name="connsiteX2849" fmla="*/ 1736523 w 2241767"/>
                <a:gd name="connsiteY2849" fmla="*/ 1075723 h 1847316"/>
                <a:gd name="connsiteX2850" fmla="*/ 1732188 w 2241767"/>
                <a:gd name="connsiteY2850" fmla="*/ 1077506 h 1847316"/>
                <a:gd name="connsiteX2851" fmla="*/ 1723403 w 2241767"/>
                <a:gd name="connsiteY2851" fmla="*/ 1080722 h 1847316"/>
                <a:gd name="connsiteX2852" fmla="*/ 1717926 w 2241767"/>
                <a:gd name="connsiteY2852" fmla="*/ 1084055 h 1847316"/>
                <a:gd name="connsiteX2853" fmla="*/ 1715501 w 2241767"/>
                <a:gd name="connsiteY2853" fmla="*/ 1086049 h 1847316"/>
                <a:gd name="connsiteX2854" fmla="*/ 1706074 w 2241767"/>
                <a:gd name="connsiteY2854" fmla="*/ 1096032 h 1847316"/>
                <a:gd name="connsiteX2855" fmla="*/ 1700386 w 2241767"/>
                <a:gd name="connsiteY2855" fmla="*/ 1101328 h 1847316"/>
                <a:gd name="connsiteX2856" fmla="*/ 1691178 w 2241767"/>
                <a:gd name="connsiteY2856" fmla="*/ 1108745 h 1847316"/>
                <a:gd name="connsiteX2857" fmla="*/ 1690302 w 2241767"/>
                <a:gd name="connsiteY2857" fmla="*/ 1109684 h 1847316"/>
                <a:gd name="connsiteX2858" fmla="*/ 1690247 w 2241767"/>
                <a:gd name="connsiteY2858" fmla="*/ 1110560 h 1847316"/>
                <a:gd name="connsiteX2859" fmla="*/ 1690998 w 2241767"/>
                <a:gd name="connsiteY2859" fmla="*/ 1111382 h 1847316"/>
                <a:gd name="connsiteX2860" fmla="*/ 1692876 w 2241767"/>
                <a:gd name="connsiteY2860" fmla="*/ 1112571 h 1847316"/>
                <a:gd name="connsiteX2861" fmla="*/ 1694339 w 2241767"/>
                <a:gd name="connsiteY2861" fmla="*/ 1112720 h 1847316"/>
                <a:gd name="connsiteX2862" fmla="*/ 1696208 w 2241767"/>
                <a:gd name="connsiteY2862" fmla="*/ 1112477 h 1847316"/>
                <a:gd name="connsiteX2863" fmla="*/ 1703602 w 2241767"/>
                <a:gd name="connsiteY2863" fmla="*/ 1110427 h 1847316"/>
                <a:gd name="connsiteX2864" fmla="*/ 1706715 w 2241767"/>
                <a:gd name="connsiteY2864" fmla="*/ 1109003 h 1847316"/>
                <a:gd name="connsiteX2865" fmla="*/ 1709774 w 2241767"/>
                <a:gd name="connsiteY2865" fmla="*/ 1106609 h 1847316"/>
                <a:gd name="connsiteX2866" fmla="*/ 1710087 w 2241767"/>
                <a:gd name="connsiteY2866" fmla="*/ 1106531 h 1847316"/>
                <a:gd name="connsiteX2867" fmla="*/ 1711363 w 2241767"/>
                <a:gd name="connsiteY2867" fmla="*/ 1106969 h 1847316"/>
                <a:gd name="connsiteX2868" fmla="*/ 1711762 w 2241767"/>
                <a:gd name="connsiteY2868" fmla="*/ 1107181 h 1847316"/>
                <a:gd name="connsiteX2869" fmla="*/ 1715736 w 2241767"/>
                <a:gd name="connsiteY2869" fmla="*/ 1104419 h 1847316"/>
                <a:gd name="connsiteX2870" fmla="*/ 1717042 w 2241767"/>
                <a:gd name="connsiteY2870" fmla="*/ 1104067 h 1847316"/>
                <a:gd name="connsiteX2871" fmla="*/ 1718067 w 2241767"/>
                <a:gd name="connsiteY2871" fmla="*/ 1104137 h 1847316"/>
                <a:gd name="connsiteX2872" fmla="*/ 1719342 w 2241767"/>
                <a:gd name="connsiteY2872" fmla="*/ 1105225 h 1847316"/>
                <a:gd name="connsiteX2873" fmla="*/ 1719640 w 2241767"/>
                <a:gd name="connsiteY2873" fmla="*/ 1105882 h 1847316"/>
                <a:gd name="connsiteX2874" fmla="*/ 1719209 w 2241767"/>
                <a:gd name="connsiteY2874" fmla="*/ 1107149 h 1847316"/>
                <a:gd name="connsiteX2875" fmla="*/ 1718067 w 2241767"/>
                <a:gd name="connsiteY2875" fmla="*/ 1109019 h 1847316"/>
                <a:gd name="connsiteX2876" fmla="*/ 1717512 w 2241767"/>
                <a:gd name="connsiteY2876" fmla="*/ 1110592 h 1847316"/>
                <a:gd name="connsiteX2877" fmla="*/ 1717543 w 2241767"/>
                <a:gd name="connsiteY2877" fmla="*/ 1111867 h 1847316"/>
                <a:gd name="connsiteX2878" fmla="*/ 1717050 w 2241767"/>
                <a:gd name="connsiteY2878" fmla="*/ 1113244 h 1847316"/>
                <a:gd name="connsiteX2879" fmla="*/ 1715798 w 2241767"/>
                <a:gd name="connsiteY2879" fmla="*/ 1115114 h 1847316"/>
                <a:gd name="connsiteX2880" fmla="*/ 1716252 w 2241767"/>
                <a:gd name="connsiteY2880" fmla="*/ 1115614 h 1847316"/>
                <a:gd name="connsiteX2881" fmla="*/ 1719608 w 2241767"/>
                <a:gd name="connsiteY2881" fmla="*/ 1114269 h 1847316"/>
                <a:gd name="connsiteX2882" fmla="*/ 1720101 w 2241767"/>
                <a:gd name="connsiteY2882" fmla="*/ 1113744 h 1847316"/>
                <a:gd name="connsiteX2883" fmla="*/ 1720156 w 2241767"/>
                <a:gd name="connsiteY2883" fmla="*/ 1113431 h 1847316"/>
                <a:gd name="connsiteX2884" fmla="*/ 1719953 w 2241767"/>
                <a:gd name="connsiteY2884" fmla="*/ 1113056 h 1847316"/>
                <a:gd name="connsiteX2885" fmla="*/ 1720336 w 2241767"/>
                <a:gd name="connsiteY2885" fmla="*/ 1112884 h 1847316"/>
                <a:gd name="connsiteX2886" fmla="*/ 1722980 w 2241767"/>
                <a:gd name="connsiteY2886" fmla="*/ 1114722 h 1847316"/>
                <a:gd name="connsiteX2887" fmla="*/ 1724741 w 2241767"/>
                <a:gd name="connsiteY2887" fmla="*/ 1115739 h 1847316"/>
                <a:gd name="connsiteX2888" fmla="*/ 1726219 w 2241767"/>
                <a:gd name="connsiteY2888" fmla="*/ 1116224 h 1847316"/>
                <a:gd name="connsiteX2889" fmla="*/ 1729020 w 2241767"/>
                <a:gd name="connsiteY2889" fmla="*/ 1115638 h 1847316"/>
                <a:gd name="connsiteX2890" fmla="*/ 1733143 w 2241767"/>
                <a:gd name="connsiteY2890" fmla="*/ 1113979 h 1847316"/>
                <a:gd name="connsiteX2891" fmla="*/ 1736663 w 2241767"/>
                <a:gd name="connsiteY2891" fmla="*/ 1111961 h 1847316"/>
                <a:gd name="connsiteX2892" fmla="*/ 1739574 w 2241767"/>
                <a:gd name="connsiteY2892" fmla="*/ 1109567 h 1847316"/>
                <a:gd name="connsiteX2893" fmla="*/ 1743204 w 2241767"/>
                <a:gd name="connsiteY2893" fmla="*/ 1108096 h 1847316"/>
                <a:gd name="connsiteX2894" fmla="*/ 1747562 w 2241767"/>
                <a:gd name="connsiteY2894" fmla="*/ 1107556 h 1847316"/>
                <a:gd name="connsiteX2895" fmla="*/ 1750675 w 2241767"/>
                <a:gd name="connsiteY2895" fmla="*/ 1106711 h 1847316"/>
                <a:gd name="connsiteX2896" fmla="*/ 1752553 w 2241767"/>
                <a:gd name="connsiteY2896" fmla="*/ 1105553 h 1847316"/>
                <a:gd name="connsiteX2897" fmla="*/ 1755072 w 2241767"/>
                <a:gd name="connsiteY2897" fmla="*/ 1103292 h 1847316"/>
                <a:gd name="connsiteX2898" fmla="*/ 1756488 w 2241767"/>
                <a:gd name="connsiteY2898" fmla="*/ 1102627 h 1847316"/>
                <a:gd name="connsiteX2899" fmla="*/ 1758272 w 2241767"/>
                <a:gd name="connsiteY2899" fmla="*/ 1102424 h 1847316"/>
                <a:gd name="connsiteX2900" fmla="*/ 1759610 w 2241767"/>
                <a:gd name="connsiteY2900" fmla="*/ 1101548 h 1847316"/>
                <a:gd name="connsiteX2901" fmla="*/ 1760509 w 2241767"/>
                <a:gd name="connsiteY2901" fmla="*/ 1099999 h 1847316"/>
                <a:gd name="connsiteX2902" fmla="*/ 1762215 w 2241767"/>
                <a:gd name="connsiteY2902" fmla="*/ 1098238 h 1847316"/>
                <a:gd name="connsiteX2903" fmla="*/ 1764718 w 2241767"/>
                <a:gd name="connsiteY2903" fmla="*/ 1096267 h 1847316"/>
                <a:gd name="connsiteX2904" fmla="*/ 1766150 w 2241767"/>
                <a:gd name="connsiteY2904" fmla="*/ 1095469 h 1847316"/>
                <a:gd name="connsiteX2905" fmla="*/ 1766502 w 2241767"/>
                <a:gd name="connsiteY2905" fmla="*/ 1095844 h 1847316"/>
                <a:gd name="connsiteX2906" fmla="*/ 1766635 w 2241767"/>
                <a:gd name="connsiteY2906" fmla="*/ 1096541 h 1847316"/>
                <a:gd name="connsiteX2907" fmla="*/ 1766541 w 2241767"/>
                <a:gd name="connsiteY2907" fmla="*/ 1097566 h 1847316"/>
                <a:gd name="connsiteX2908" fmla="*/ 1767167 w 2241767"/>
                <a:gd name="connsiteY2908" fmla="*/ 1098387 h 1847316"/>
                <a:gd name="connsiteX2909" fmla="*/ 1768505 w 2241767"/>
                <a:gd name="connsiteY2909" fmla="*/ 1099021 h 1847316"/>
                <a:gd name="connsiteX2910" fmla="*/ 1769115 w 2241767"/>
                <a:gd name="connsiteY2910" fmla="*/ 1099858 h 1847316"/>
                <a:gd name="connsiteX2911" fmla="*/ 1768998 w 2241767"/>
                <a:gd name="connsiteY2911" fmla="*/ 1100898 h 1847316"/>
                <a:gd name="connsiteX2912" fmla="*/ 1769358 w 2241767"/>
                <a:gd name="connsiteY2912" fmla="*/ 1101782 h 1847316"/>
                <a:gd name="connsiteX2913" fmla="*/ 1770203 w 2241767"/>
                <a:gd name="connsiteY2913" fmla="*/ 1102518 h 1847316"/>
                <a:gd name="connsiteX2914" fmla="*/ 1770422 w 2241767"/>
                <a:gd name="connsiteY2914" fmla="*/ 1104114 h 1847316"/>
                <a:gd name="connsiteX2915" fmla="*/ 1770030 w 2241767"/>
                <a:gd name="connsiteY2915" fmla="*/ 1106562 h 1847316"/>
                <a:gd name="connsiteX2916" fmla="*/ 1769984 w 2241767"/>
                <a:gd name="connsiteY2916" fmla="*/ 1108151 h 1847316"/>
                <a:gd name="connsiteX2917" fmla="*/ 1770281 w 2241767"/>
                <a:gd name="connsiteY2917" fmla="*/ 1108870 h 1847316"/>
                <a:gd name="connsiteX2918" fmla="*/ 1770578 w 2241767"/>
                <a:gd name="connsiteY2918" fmla="*/ 1109277 h 1847316"/>
                <a:gd name="connsiteX2919" fmla="*/ 1771055 w 2241767"/>
                <a:gd name="connsiteY2919" fmla="*/ 1108886 h 1847316"/>
                <a:gd name="connsiteX2920" fmla="*/ 1771658 w 2241767"/>
                <a:gd name="connsiteY2920" fmla="*/ 1108026 h 1847316"/>
                <a:gd name="connsiteX2921" fmla="*/ 1771877 w 2241767"/>
                <a:gd name="connsiteY2921" fmla="*/ 1107493 h 1847316"/>
                <a:gd name="connsiteX2922" fmla="*/ 1772033 w 2241767"/>
                <a:gd name="connsiteY2922" fmla="*/ 1106954 h 1847316"/>
                <a:gd name="connsiteX2923" fmla="*/ 1775695 w 2241767"/>
                <a:gd name="connsiteY2923" fmla="*/ 1104481 h 1847316"/>
                <a:gd name="connsiteX2924" fmla="*/ 1776407 w 2241767"/>
                <a:gd name="connsiteY2924" fmla="*/ 1104356 h 1847316"/>
                <a:gd name="connsiteX2925" fmla="*/ 1777604 w 2241767"/>
                <a:gd name="connsiteY2925" fmla="*/ 1104998 h 1847316"/>
                <a:gd name="connsiteX2926" fmla="*/ 1783142 w 2241767"/>
                <a:gd name="connsiteY2926" fmla="*/ 1105890 h 1847316"/>
                <a:gd name="connsiteX2927" fmla="*/ 1785325 w 2241767"/>
                <a:gd name="connsiteY2927" fmla="*/ 1106523 h 1847316"/>
                <a:gd name="connsiteX2928" fmla="*/ 1787618 w 2241767"/>
                <a:gd name="connsiteY2928" fmla="*/ 1107939 h 1847316"/>
                <a:gd name="connsiteX2929" fmla="*/ 1788400 w 2241767"/>
                <a:gd name="connsiteY2929" fmla="*/ 1108487 h 1847316"/>
                <a:gd name="connsiteX2930" fmla="*/ 1791208 w 2241767"/>
                <a:gd name="connsiteY2930" fmla="*/ 1113056 h 1847316"/>
                <a:gd name="connsiteX2931" fmla="*/ 1792492 w 2241767"/>
                <a:gd name="connsiteY2931" fmla="*/ 1114840 h 1847316"/>
                <a:gd name="connsiteX2932" fmla="*/ 1793290 w 2241767"/>
                <a:gd name="connsiteY2932" fmla="*/ 1115333 h 1847316"/>
                <a:gd name="connsiteX2933" fmla="*/ 1793743 w 2241767"/>
                <a:gd name="connsiteY2933" fmla="*/ 1116029 h 1847316"/>
                <a:gd name="connsiteX2934" fmla="*/ 1794103 w 2241767"/>
                <a:gd name="connsiteY2934" fmla="*/ 1117641 h 1847316"/>
                <a:gd name="connsiteX2935" fmla="*/ 1794541 w 2241767"/>
                <a:gd name="connsiteY2935" fmla="*/ 1118125 h 1847316"/>
                <a:gd name="connsiteX2936" fmla="*/ 1798656 w 2241767"/>
                <a:gd name="connsiteY2936" fmla="*/ 1118470 h 1847316"/>
                <a:gd name="connsiteX2937" fmla="*/ 1800518 w 2241767"/>
                <a:gd name="connsiteY2937" fmla="*/ 1118180 h 1847316"/>
                <a:gd name="connsiteX2938" fmla="*/ 1801653 w 2241767"/>
                <a:gd name="connsiteY2938" fmla="*/ 1117531 h 1847316"/>
                <a:gd name="connsiteX2939" fmla="*/ 1802912 w 2241767"/>
                <a:gd name="connsiteY2939" fmla="*/ 1117953 h 1847316"/>
                <a:gd name="connsiteX2940" fmla="*/ 1804297 w 2241767"/>
                <a:gd name="connsiteY2940" fmla="*/ 1119440 h 1847316"/>
                <a:gd name="connsiteX2941" fmla="*/ 1805658 w 2241767"/>
                <a:gd name="connsiteY2941" fmla="*/ 1119854 h 1847316"/>
                <a:gd name="connsiteX2942" fmla="*/ 1806996 w 2241767"/>
                <a:gd name="connsiteY2942" fmla="*/ 1119205 h 1847316"/>
                <a:gd name="connsiteX2943" fmla="*/ 1808256 w 2241767"/>
                <a:gd name="connsiteY2943" fmla="*/ 1119221 h 1847316"/>
                <a:gd name="connsiteX2944" fmla="*/ 1809437 w 2241767"/>
                <a:gd name="connsiteY2944" fmla="*/ 1119917 h 1847316"/>
                <a:gd name="connsiteX2945" fmla="*/ 1809985 w 2241767"/>
                <a:gd name="connsiteY2945" fmla="*/ 1120418 h 1847316"/>
                <a:gd name="connsiteX2946" fmla="*/ 1810345 w 2241767"/>
                <a:gd name="connsiteY2946" fmla="*/ 1120394 h 1847316"/>
                <a:gd name="connsiteX2947" fmla="*/ 1812684 w 2241767"/>
                <a:gd name="connsiteY2947" fmla="*/ 1118125 h 1847316"/>
                <a:gd name="connsiteX2948" fmla="*/ 1815500 w 2241767"/>
                <a:gd name="connsiteY2948" fmla="*/ 1116107 h 1847316"/>
                <a:gd name="connsiteX2949" fmla="*/ 1819263 w 2241767"/>
                <a:gd name="connsiteY2949" fmla="*/ 1113924 h 1847316"/>
                <a:gd name="connsiteX2950" fmla="*/ 1821446 w 2241767"/>
                <a:gd name="connsiteY2950" fmla="*/ 1112954 h 1847316"/>
                <a:gd name="connsiteX2951" fmla="*/ 1822048 w 2241767"/>
                <a:gd name="connsiteY2951" fmla="*/ 1113189 h 1847316"/>
                <a:gd name="connsiteX2952" fmla="*/ 1825514 w 2241767"/>
                <a:gd name="connsiteY2952" fmla="*/ 1112461 h 1847316"/>
                <a:gd name="connsiteX2953" fmla="*/ 1828636 w 2241767"/>
                <a:gd name="connsiteY2953" fmla="*/ 1112399 h 1847316"/>
                <a:gd name="connsiteX2954" fmla="*/ 1832774 w 2241767"/>
                <a:gd name="connsiteY2954" fmla="*/ 1112837 h 1847316"/>
                <a:gd name="connsiteX2955" fmla="*/ 1836608 w 2241767"/>
                <a:gd name="connsiteY2955" fmla="*/ 1112328 h 1847316"/>
                <a:gd name="connsiteX2956" fmla="*/ 1840136 w 2241767"/>
                <a:gd name="connsiteY2956" fmla="*/ 1110865 h 1847316"/>
                <a:gd name="connsiteX2957" fmla="*/ 1843258 w 2241767"/>
                <a:gd name="connsiteY2957" fmla="*/ 1110052 h 1847316"/>
                <a:gd name="connsiteX2958" fmla="*/ 1845973 w 2241767"/>
                <a:gd name="connsiteY2958" fmla="*/ 1109880 h 1847316"/>
                <a:gd name="connsiteX2959" fmla="*/ 1846997 w 2241767"/>
                <a:gd name="connsiteY2959" fmla="*/ 1110286 h 1847316"/>
                <a:gd name="connsiteX2960" fmla="*/ 1846332 w 2241767"/>
                <a:gd name="connsiteY2960" fmla="*/ 1111280 h 1847316"/>
                <a:gd name="connsiteX2961" fmla="*/ 1845973 w 2241767"/>
                <a:gd name="connsiteY2961" fmla="*/ 1112978 h 1847316"/>
                <a:gd name="connsiteX2962" fmla="*/ 1845926 w 2241767"/>
                <a:gd name="connsiteY2962" fmla="*/ 1115387 h 1847316"/>
                <a:gd name="connsiteX2963" fmla="*/ 1845691 w 2241767"/>
                <a:gd name="connsiteY2963" fmla="*/ 1116905 h 1847316"/>
                <a:gd name="connsiteX2964" fmla="*/ 1845276 w 2241767"/>
                <a:gd name="connsiteY2964" fmla="*/ 1117546 h 1847316"/>
                <a:gd name="connsiteX2965" fmla="*/ 1845229 w 2241767"/>
                <a:gd name="connsiteY2965" fmla="*/ 1118157 h 1847316"/>
                <a:gd name="connsiteX2966" fmla="*/ 1845542 w 2241767"/>
                <a:gd name="connsiteY2966" fmla="*/ 1118736 h 1847316"/>
                <a:gd name="connsiteX2967" fmla="*/ 1848179 w 2241767"/>
                <a:gd name="connsiteY2967" fmla="*/ 1119111 h 1847316"/>
                <a:gd name="connsiteX2968" fmla="*/ 1849563 w 2241767"/>
                <a:gd name="connsiteY2968" fmla="*/ 1119894 h 1847316"/>
                <a:gd name="connsiteX2969" fmla="*/ 1851152 w 2241767"/>
                <a:gd name="connsiteY2969" fmla="*/ 1119925 h 1847316"/>
                <a:gd name="connsiteX2970" fmla="*/ 1852943 w 2241767"/>
                <a:gd name="connsiteY2970" fmla="*/ 1119213 h 1847316"/>
                <a:gd name="connsiteX2971" fmla="*/ 1854312 w 2241767"/>
                <a:gd name="connsiteY2971" fmla="*/ 1119487 h 1847316"/>
                <a:gd name="connsiteX2972" fmla="*/ 1855267 w 2241767"/>
                <a:gd name="connsiteY2972" fmla="*/ 1120731 h 1847316"/>
                <a:gd name="connsiteX2973" fmla="*/ 1856652 w 2241767"/>
                <a:gd name="connsiteY2973" fmla="*/ 1120958 h 1847316"/>
                <a:gd name="connsiteX2974" fmla="*/ 1857997 w 2241767"/>
                <a:gd name="connsiteY2974" fmla="*/ 1120066 h 1847316"/>
                <a:gd name="connsiteX2975" fmla="*/ 1858944 w 2241767"/>
                <a:gd name="connsiteY2975" fmla="*/ 1119228 h 1847316"/>
                <a:gd name="connsiteX2976" fmla="*/ 1859757 w 2241767"/>
                <a:gd name="connsiteY2976" fmla="*/ 1118861 h 1847316"/>
                <a:gd name="connsiteX2977" fmla="*/ 1860391 w 2241767"/>
                <a:gd name="connsiteY2977" fmla="*/ 1118783 h 1847316"/>
                <a:gd name="connsiteX2978" fmla="*/ 1861064 w 2241767"/>
                <a:gd name="connsiteY2978" fmla="*/ 1119205 h 1847316"/>
                <a:gd name="connsiteX2979" fmla="*/ 1861518 w 2241767"/>
                <a:gd name="connsiteY2979" fmla="*/ 1119917 h 1847316"/>
                <a:gd name="connsiteX2980" fmla="*/ 1862660 w 2241767"/>
                <a:gd name="connsiteY2980" fmla="*/ 1121873 h 1847316"/>
                <a:gd name="connsiteX2981" fmla="*/ 1863223 w 2241767"/>
                <a:gd name="connsiteY2981" fmla="*/ 1123195 h 1847316"/>
                <a:gd name="connsiteX2982" fmla="*/ 1863567 w 2241767"/>
                <a:gd name="connsiteY2982" fmla="*/ 1125159 h 1847316"/>
                <a:gd name="connsiteX2983" fmla="*/ 1863810 w 2241767"/>
                <a:gd name="connsiteY2983" fmla="*/ 1125808 h 1847316"/>
                <a:gd name="connsiteX2984" fmla="*/ 1863779 w 2241767"/>
                <a:gd name="connsiteY2984" fmla="*/ 1126950 h 1847316"/>
                <a:gd name="connsiteX2985" fmla="*/ 1863012 w 2241767"/>
                <a:gd name="connsiteY2985" fmla="*/ 1127725 h 1847316"/>
                <a:gd name="connsiteX2986" fmla="*/ 1862808 w 2241767"/>
                <a:gd name="connsiteY2986" fmla="*/ 1128343 h 1847316"/>
                <a:gd name="connsiteX2987" fmla="*/ 1863270 w 2241767"/>
                <a:gd name="connsiteY2987" fmla="*/ 1128961 h 1847316"/>
                <a:gd name="connsiteX2988" fmla="*/ 1865867 w 2241767"/>
                <a:gd name="connsiteY2988" fmla="*/ 1129133 h 1847316"/>
                <a:gd name="connsiteX2989" fmla="*/ 1867049 w 2241767"/>
                <a:gd name="connsiteY2989" fmla="*/ 1129743 h 1847316"/>
                <a:gd name="connsiteX2990" fmla="*/ 1867487 w 2241767"/>
                <a:gd name="connsiteY2990" fmla="*/ 1130424 h 1847316"/>
                <a:gd name="connsiteX2991" fmla="*/ 1867190 w 2241767"/>
                <a:gd name="connsiteY2991" fmla="*/ 1131175 h 1847316"/>
                <a:gd name="connsiteX2992" fmla="*/ 1867354 w 2241767"/>
                <a:gd name="connsiteY2992" fmla="*/ 1131981 h 1847316"/>
                <a:gd name="connsiteX2993" fmla="*/ 1867988 w 2241767"/>
                <a:gd name="connsiteY2993" fmla="*/ 1132826 h 1847316"/>
                <a:gd name="connsiteX2994" fmla="*/ 1870069 w 2241767"/>
                <a:gd name="connsiteY2994" fmla="*/ 1134109 h 1847316"/>
                <a:gd name="connsiteX2995" fmla="*/ 1870577 w 2241767"/>
                <a:gd name="connsiteY2995" fmla="*/ 1134719 h 1847316"/>
                <a:gd name="connsiteX2996" fmla="*/ 1870428 w 2241767"/>
                <a:gd name="connsiteY2996" fmla="*/ 1135368 h 1847316"/>
                <a:gd name="connsiteX2997" fmla="*/ 1869810 w 2241767"/>
                <a:gd name="connsiteY2997" fmla="*/ 1135783 h 1847316"/>
                <a:gd name="connsiteX2998" fmla="*/ 1868723 w 2241767"/>
                <a:gd name="connsiteY2998" fmla="*/ 1135971 h 1847316"/>
                <a:gd name="connsiteX2999" fmla="*/ 1860774 w 2241767"/>
                <a:gd name="connsiteY2999" fmla="*/ 1134766 h 1847316"/>
                <a:gd name="connsiteX3000" fmla="*/ 1858435 w 2241767"/>
                <a:gd name="connsiteY3000" fmla="*/ 1134570 h 1847316"/>
                <a:gd name="connsiteX3001" fmla="*/ 1858091 w 2241767"/>
                <a:gd name="connsiteY3001" fmla="*/ 1135016 h 1847316"/>
                <a:gd name="connsiteX3002" fmla="*/ 1857872 w 2241767"/>
                <a:gd name="connsiteY3002" fmla="*/ 1135079 h 1847316"/>
                <a:gd name="connsiteX3003" fmla="*/ 1857496 w 2241767"/>
                <a:gd name="connsiteY3003" fmla="*/ 1134962 h 1847316"/>
                <a:gd name="connsiteX3004" fmla="*/ 1856816 w 2241767"/>
                <a:gd name="connsiteY3004" fmla="*/ 1134938 h 1847316"/>
                <a:gd name="connsiteX3005" fmla="*/ 1856472 w 2241767"/>
                <a:gd name="connsiteY3005" fmla="*/ 1134649 h 1847316"/>
                <a:gd name="connsiteX3006" fmla="*/ 1856182 w 2241767"/>
                <a:gd name="connsiteY3006" fmla="*/ 1133843 h 1847316"/>
                <a:gd name="connsiteX3007" fmla="*/ 1855494 w 2241767"/>
                <a:gd name="connsiteY3007" fmla="*/ 1133326 h 1847316"/>
                <a:gd name="connsiteX3008" fmla="*/ 1854391 w 2241767"/>
                <a:gd name="connsiteY3008" fmla="*/ 1133100 h 1847316"/>
                <a:gd name="connsiteX3009" fmla="*/ 1853444 w 2241767"/>
                <a:gd name="connsiteY3009" fmla="*/ 1133710 h 1847316"/>
                <a:gd name="connsiteX3010" fmla="*/ 1852341 w 2241767"/>
                <a:gd name="connsiteY3010" fmla="*/ 1136096 h 1847316"/>
                <a:gd name="connsiteX3011" fmla="*/ 1852513 w 2241767"/>
                <a:gd name="connsiteY3011" fmla="*/ 1136542 h 1847316"/>
                <a:gd name="connsiteX3012" fmla="*/ 1852333 w 2241767"/>
                <a:gd name="connsiteY3012" fmla="*/ 1138067 h 1847316"/>
                <a:gd name="connsiteX3013" fmla="*/ 1852615 w 2241767"/>
                <a:gd name="connsiteY3013" fmla="*/ 1138482 h 1847316"/>
                <a:gd name="connsiteX3014" fmla="*/ 1852599 w 2241767"/>
                <a:gd name="connsiteY3014" fmla="*/ 1138826 h 1847316"/>
                <a:gd name="connsiteX3015" fmla="*/ 1852286 w 2241767"/>
                <a:gd name="connsiteY3015" fmla="*/ 1139116 h 1847316"/>
                <a:gd name="connsiteX3016" fmla="*/ 1851637 w 2241767"/>
                <a:gd name="connsiteY3016" fmla="*/ 1139077 h 1847316"/>
                <a:gd name="connsiteX3017" fmla="*/ 1850651 w 2241767"/>
                <a:gd name="connsiteY3017" fmla="*/ 1138717 h 1847316"/>
                <a:gd name="connsiteX3018" fmla="*/ 1846919 w 2241767"/>
                <a:gd name="connsiteY3018" fmla="*/ 1135110 h 1847316"/>
                <a:gd name="connsiteX3019" fmla="*/ 1844095 w 2241767"/>
                <a:gd name="connsiteY3019" fmla="*/ 1133311 h 1847316"/>
                <a:gd name="connsiteX3020" fmla="*/ 1840598 w 2241767"/>
                <a:gd name="connsiteY3020" fmla="*/ 1131989 h 1847316"/>
                <a:gd name="connsiteX3021" fmla="*/ 1837828 w 2241767"/>
                <a:gd name="connsiteY3021" fmla="*/ 1131339 h 1847316"/>
                <a:gd name="connsiteX3022" fmla="*/ 1835794 w 2241767"/>
                <a:gd name="connsiteY3022" fmla="*/ 1131370 h 1847316"/>
                <a:gd name="connsiteX3023" fmla="*/ 1834120 w 2241767"/>
                <a:gd name="connsiteY3023" fmla="*/ 1132302 h 1847316"/>
                <a:gd name="connsiteX3024" fmla="*/ 1832813 w 2241767"/>
                <a:gd name="connsiteY3024" fmla="*/ 1134117 h 1847316"/>
                <a:gd name="connsiteX3025" fmla="*/ 1830772 w 2241767"/>
                <a:gd name="connsiteY3025" fmla="*/ 1135149 h 1847316"/>
                <a:gd name="connsiteX3026" fmla="*/ 1827994 w 2241767"/>
                <a:gd name="connsiteY3026" fmla="*/ 1135400 h 1847316"/>
                <a:gd name="connsiteX3027" fmla="*/ 1826492 w 2241767"/>
                <a:gd name="connsiteY3027" fmla="*/ 1135892 h 1847316"/>
                <a:gd name="connsiteX3028" fmla="*/ 1826257 w 2241767"/>
                <a:gd name="connsiteY3028" fmla="*/ 1136620 h 1847316"/>
                <a:gd name="connsiteX3029" fmla="*/ 1825256 w 2241767"/>
                <a:gd name="connsiteY3029" fmla="*/ 1136636 h 1847316"/>
                <a:gd name="connsiteX3030" fmla="*/ 1823488 w 2241767"/>
                <a:gd name="connsiteY3030" fmla="*/ 1135947 h 1847316"/>
                <a:gd name="connsiteX3031" fmla="*/ 1821665 w 2241767"/>
                <a:gd name="connsiteY3031" fmla="*/ 1135752 h 1847316"/>
                <a:gd name="connsiteX3032" fmla="*/ 1819780 w 2241767"/>
                <a:gd name="connsiteY3032" fmla="*/ 1136057 h 1847316"/>
                <a:gd name="connsiteX3033" fmla="*/ 1818403 w 2241767"/>
                <a:gd name="connsiteY3033" fmla="*/ 1136769 h 1847316"/>
                <a:gd name="connsiteX3034" fmla="*/ 1816940 w 2241767"/>
                <a:gd name="connsiteY3034" fmla="*/ 1138998 h 1847316"/>
                <a:gd name="connsiteX3035" fmla="*/ 1816650 w 2241767"/>
                <a:gd name="connsiteY3035" fmla="*/ 1140094 h 1847316"/>
                <a:gd name="connsiteX3036" fmla="*/ 1815594 w 2241767"/>
                <a:gd name="connsiteY3036" fmla="*/ 1141048 h 1847316"/>
                <a:gd name="connsiteX3037" fmla="*/ 1812785 w 2241767"/>
                <a:gd name="connsiteY3037" fmla="*/ 1142535 h 1847316"/>
                <a:gd name="connsiteX3038" fmla="*/ 1812645 w 2241767"/>
                <a:gd name="connsiteY3038" fmla="*/ 1143082 h 1847316"/>
                <a:gd name="connsiteX3039" fmla="*/ 1811166 w 2241767"/>
                <a:gd name="connsiteY3039" fmla="*/ 1144772 h 1847316"/>
                <a:gd name="connsiteX3040" fmla="*/ 1810697 w 2241767"/>
                <a:gd name="connsiteY3040" fmla="*/ 1145703 h 1847316"/>
                <a:gd name="connsiteX3041" fmla="*/ 1810705 w 2241767"/>
                <a:gd name="connsiteY3041" fmla="*/ 1146618 h 1847316"/>
                <a:gd name="connsiteX3042" fmla="*/ 1810212 w 2241767"/>
                <a:gd name="connsiteY3042" fmla="*/ 1146564 h 1847316"/>
                <a:gd name="connsiteX3043" fmla="*/ 1809218 w 2241767"/>
                <a:gd name="connsiteY3043" fmla="*/ 1145539 h 1847316"/>
                <a:gd name="connsiteX3044" fmla="*/ 1809179 w 2241767"/>
                <a:gd name="connsiteY3044" fmla="*/ 1144162 h 1847316"/>
                <a:gd name="connsiteX3045" fmla="*/ 1810094 w 2241767"/>
                <a:gd name="connsiteY3045" fmla="*/ 1142425 h 1847316"/>
                <a:gd name="connsiteX3046" fmla="*/ 1810916 w 2241767"/>
                <a:gd name="connsiteY3046" fmla="*/ 1141588 h 1847316"/>
                <a:gd name="connsiteX3047" fmla="*/ 1811635 w 2241767"/>
                <a:gd name="connsiteY3047" fmla="*/ 1141643 h 1847316"/>
                <a:gd name="connsiteX3048" fmla="*/ 1812081 w 2241767"/>
                <a:gd name="connsiteY3048" fmla="*/ 1140868 h 1847316"/>
                <a:gd name="connsiteX3049" fmla="*/ 1812254 w 2241767"/>
                <a:gd name="connsiteY3049" fmla="*/ 1139272 h 1847316"/>
                <a:gd name="connsiteX3050" fmla="*/ 1811995 w 2241767"/>
                <a:gd name="connsiteY3050" fmla="*/ 1138474 h 1847316"/>
                <a:gd name="connsiteX3051" fmla="*/ 1810595 w 2241767"/>
                <a:gd name="connsiteY3051" fmla="*/ 1138787 h 1847316"/>
                <a:gd name="connsiteX3052" fmla="*/ 1809860 w 2241767"/>
                <a:gd name="connsiteY3052" fmla="*/ 1139421 h 1847316"/>
                <a:gd name="connsiteX3053" fmla="*/ 1808929 w 2241767"/>
                <a:gd name="connsiteY3053" fmla="*/ 1139562 h 1847316"/>
                <a:gd name="connsiteX3054" fmla="*/ 1807810 w 2241767"/>
                <a:gd name="connsiteY3054" fmla="*/ 1139202 h 1847316"/>
                <a:gd name="connsiteX3055" fmla="*/ 1806824 w 2241767"/>
                <a:gd name="connsiteY3055" fmla="*/ 1140070 h 1847316"/>
                <a:gd name="connsiteX3056" fmla="*/ 1805971 w 2241767"/>
                <a:gd name="connsiteY3056" fmla="*/ 1142175 h 1847316"/>
                <a:gd name="connsiteX3057" fmla="*/ 1804954 w 2241767"/>
                <a:gd name="connsiteY3057" fmla="*/ 1143552 h 1847316"/>
                <a:gd name="connsiteX3058" fmla="*/ 1803773 w 2241767"/>
                <a:gd name="connsiteY3058" fmla="*/ 1144201 h 1847316"/>
                <a:gd name="connsiteX3059" fmla="*/ 1802975 w 2241767"/>
                <a:gd name="connsiteY3059" fmla="*/ 1143481 h 1847316"/>
                <a:gd name="connsiteX3060" fmla="*/ 1802568 w 2241767"/>
                <a:gd name="connsiteY3060" fmla="*/ 1141392 h 1847316"/>
                <a:gd name="connsiteX3061" fmla="*/ 1802568 w 2241767"/>
                <a:gd name="connsiteY3061" fmla="*/ 1139757 h 1847316"/>
                <a:gd name="connsiteX3062" fmla="*/ 1803045 w 2241767"/>
                <a:gd name="connsiteY3062" fmla="*/ 1137778 h 1847316"/>
                <a:gd name="connsiteX3063" fmla="*/ 1802803 w 2241767"/>
                <a:gd name="connsiteY3063" fmla="*/ 1137395 h 1847316"/>
                <a:gd name="connsiteX3064" fmla="*/ 1802302 w 2241767"/>
                <a:gd name="connsiteY3064" fmla="*/ 1138028 h 1847316"/>
                <a:gd name="connsiteX3065" fmla="*/ 1801551 w 2241767"/>
                <a:gd name="connsiteY3065" fmla="*/ 1139679 h 1847316"/>
                <a:gd name="connsiteX3066" fmla="*/ 1800550 w 2241767"/>
                <a:gd name="connsiteY3066" fmla="*/ 1143278 h 1847316"/>
                <a:gd name="connsiteX3067" fmla="*/ 1799908 w 2241767"/>
                <a:gd name="connsiteY3067" fmla="*/ 1144444 h 1847316"/>
                <a:gd name="connsiteX3068" fmla="*/ 1799040 w 2241767"/>
                <a:gd name="connsiteY3068" fmla="*/ 1144936 h 1847316"/>
                <a:gd name="connsiteX3069" fmla="*/ 1797663 w 2241767"/>
                <a:gd name="connsiteY3069" fmla="*/ 1147111 h 1847316"/>
                <a:gd name="connsiteX3070" fmla="*/ 1795785 w 2241767"/>
                <a:gd name="connsiteY3070" fmla="*/ 1150960 h 1847316"/>
                <a:gd name="connsiteX3071" fmla="*/ 1793665 w 2241767"/>
                <a:gd name="connsiteY3071" fmla="*/ 1154692 h 1847316"/>
                <a:gd name="connsiteX3072" fmla="*/ 1791302 w 2241767"/>
                <a:gd name="connsiteY3072" fmla="*/ 1158291 h 1847316"/>
                <a:gd name="connsiteX3073" fmla="*/ 1789879 w 2241767"/>
                <a:gd name="connsiteY3073" fmla="*/ 1160223 h 1847316"/>
                <a:gd name="connsiteX3074" fmla="*/ 1789401 w 2241767"/>
                <a:gd name="connsiteY3074" fmla="*/ 1160497 h 1847316"/>
                <a:gd name="connsiteX3075" fmla="*/ 1789190 w 2241767"/>
                <a:gd name="connsiteY3075" fmla="*/ 1161139 h 1847316"/>
                <a:gd name="connsiteX3076" fmla="*/ 1789073 w 2241767"/>
                <a:gd name="connsiteY3076" fmla="*/ 1163447 h 1847316"/>
                <a:gd name="connsiteX3077" fmla="*/ 1788650 w 2241767"/>
                <a:gd name="connsiteY3077" fmla="*/ 1165011 h 1847316"/>
                <a:gd name="connsiteX3078" fmla="*/ 1787414 w 2241767"/>
                <a:gd name="connsiteY3078" fmla="*/ 1166240 h 1847316"/>
                <a:gd name="connsiteX3079" fmla="*/ 1784183 w 2241767"/>
                <a:gd name="connsiteY3079" fmla="*/ 1167789 h 1847316"/>
                <a:gd name="connsiteX3080" fmla="*/ 1783675 w 2241767"/>
                <a:gd name="connsiteY3080" fmla="*/ 1168845 h 1847316"/>
                <a:gd name="connsiteX3081" fmla="*/ 1783604 w 2241767"/>
                <a:gd name="connsiteY3081" fmla="*/ 1169713 h 1847316"/>
                <a:gd name="connsiteX3082" fmla="*/ 1781523 w 2241767"/>
                <a:gd name="connsiteY3082" fmla="*/ 1173304 h 1847316"/>
                <a:gd name="connsiteX3083" fmla="*/ 1780506 w 2241767"/>
                <a:gd name="connsiteY3083" fmla="*/ 1175503 h 1847316"/>
                <a:gd name="connsiteX3084" fmla="*/ 1779841 w 2241767"/>
                <a:gd name="connsiteY3084" fmla="*/ 1177787 h 1847316"/>
                <a:gd name="connsiteX3085" fmla="*/ 1780052 w 2241767"/>
                <a:gd name="connsiteY3085" fmla="*/ 1179226 h 1847316"/>
                <a:gd name="connsiteX3086" fmla="*/ 1781140 w 2241767"/>
                <a:gd name="connsiteY3086" fmla="*/ 1179813 h 1847316"/>
                <a:gd name="connsiteX3087" fmla="*/ 1782024 w 2241767"/>
                <a:gd name="connsiteY3087" fmla="*/ 1179586 h 1847316"/>
                <a:gd name="connsiteX3088" fmla="*/ 1782697 w 2241767"/>
                <a:gd name="connsiteY3088" fmla="*/ 1178546 h 1847316"/>
                <a:gd name="connsiteX3089" fmla="*/ 1783729 w 2241767"/>
                <a:gd name="connsiteY3089" fmla="*/ 1177599 h 1847316"/>
                <a:gd name="connsiteX3090" fmla="*/ 1785130 w 2241767"/>
                <a:gd name="connsiteY3090" fmla="*/ 1176754 h 1847316"/>
                <a:gd name="connsiteX3091" fmla="*/ 1786147 w 2241767"/>
                <a:gd name="connsiteY3091" fmla="*/ 1175510 h 1847316"/>
                <a:gd name="connsiteX3092" fmla="*/ 1787563 w 2241767"/>
                <a:gd name="connsiteY3092" fmla="*/ 1172483 h 1847316"/>
                <a:gd name="connsiteX3093" fmla="*/ 1789151 w 2241767"/>
                <a:gd name="connsiteY3093" fmla="*/ 1170738 h 1847316"/>
                <a:gd name="connsiteX3094" fmla="*/ 1789996 w 2241767"/>
                <a:gd name="connsiteY3094" fmla="*/ 1170636 h 1847316"/>
                <a:gd name="connsiteX3095" fmla="*/ 1790231 w 2241767"/>
                <a:gd name="connsiteY3095" fmla="*/ 1170683 h 1847316"/>
                <a:gd name="connsiteX3096" fmla="*/ 1791881 w 2241767"/>
                <a:gd name="connsiteY3096" fmla="*/ 1169893 h 1847316"/>
                <a:gd name="connsiteX3097" fmla="*/ 1793211 w 2241767"/>
                <a:gd name="connsiteY3097" fmla="*/ 1170151 h 1847316"/>
                <a:gd name="connsiteX3098" fmla="*/ 1794017 w 2241767"/>
                <a:gd name="connsiteY3098" fmla="*/ 1171340 h 1847316"/>
                <a:gd name="connsiteX3099" fmla="*/ 1794839 w 2241767"/>
                <a:gd name="connsiteY3099" fmla="*/ 1172154 h 1847316"/>
                <a:gd name="connsiteX3100" fmla="*/ 1795018 w 2241767"/>
                <a:gd name="connsiteY3100" fmla="*/ 1172921 h 1847316"/>
                <a:gd name="connsiteX3101" fmla="*/ 1794612 w 2241767"/>
                <a:gd name="connsiteY3101" fmla="*/ 1174626 h 1847316"/>
                <a:gd name="connsiteX3102" fmla="*/ 1793853 w 2241767"/>
                <a:gd name="connsiteY3102" fmla="*/ 1176426 h 1847316"/>
                <a:gd name="connsiteX3103" fmla="*/ 1792750 w 2241767"/>
                <a:gd name="connsiteY3103" fmla="*/ 1178311 h 1847316"/>
                <a:gd name="connsiteX3104" fmla="*/ 1791748 w 2241767"/>
                <a:gd name="connsiteY3104" fmla="*/ 1181136 h 1847316"/>
                <a:gd name="connsiteX3105" fmla="*/ 1790849 w 2241767"/>
                <a:gd name="connsiteY3105" fmla="*/ 1184898 h 1847316"/>
                <a:gd name="connsiteX3106" fmla="*/ 1790661 w 2241767"/>
                <a:gd name="connsiteY3106" fmla="*/ 1187738 h 1847316"/>
                <a:gd name="connsiteX3107" fmla="*/ 1791177 w 2241767"/>
                <a:gd name="connsiteY3107" fmla="*/ 1189655 h 1847316"/>
                <a:gd name="connsiteX3108" fmla="*/ 1790684 w 2241767"/>
                <a:gd name="connsiteY3108" fmla="*/ 1191368 h 1847316"/>
                <a:gd name="connsiteX3109" fmla="*/ 1789182 w 2241767"/>
                <a:gd name="connsiteY3109" fmla="*/ 1192871 h 1847316"/>
                <a:gd name="connsiteX3110" fmla="*/ 1787970 w 2241767"/>
                <a:gd name="connsiteY3110" fmla="*/ 1194881 h 1847316"/>
                <a:gd name="connsiteX3111" fmla="*/ 1787054 w 2241767"/>
                <a:gd name="connsiteY3111" fmla="*/ 1197393 h 1847316"/>
                <a:gd name="connsiteX3112" fmla="*/ 1786538 w 2241767"/>
                <a:gd name="connsiteY3112" fmla="*/ 1199497 h 1847316"/>
                <a:gd name="connsiteX3113" fmla="*/ 1786413 w 2241767"/>
                <a:gd name="connsiteY3113" fmla="*/ 1201203 h 1847316"/>
                <a:gd name="connsiteX3114" fmla="*/ 1786546 w 2241767"/>
                <a:gd name="connsiteY3114" fmla="*/ 1202478 h 1847316"/>
                <a:gd name="connsiteX3115" fmla="*/ 1787109 w 2241767"/>
                <a:gd name="connsiteY3115" fmla="*/ 1204199 h 1847316"/>
                <a:gd name="connsiteX3116" fmla="*/ 1787070 w 2241767"/>
                <a:gd name="connsiteY3116" fmla="*/ 1205067 h 1847316"/>
                <a:gd name="connsiteX3117" fmla="*/ 1785443 w 2241767"/>
                <a:gd name="connsiteY3117" fmla="*/ 1208846 h 1847316"/>
                <a:gd name="connsiteX3118" fmla="*/ 1784856 w 2241767"/>
                <a:gd name="connsiteY3118" fmla="*/ 1210677 h 1847316"/>
                <a:gd name="connsiteX3119" fmla="*/ 1784754 w 2241767"/>
                <a:gd name="connsiteY3119" fmla="*/ 1212124 h 1847316"/>
                <a:gd name="connsiteX3120" fmla="*/ 1784347 w 2241767"/>
                <a:gd name="connsiteY3120" fmla="*/ 1213548 h 1847316"/>
                <a:gd name="connsiteX3121" fmla="*/ 1783103 w 2241767"/>
                <a:gd name="connsiteY3121" fmla="*/ 1216435 h 1847316"/>
                <a:gd name="connsiteX3122" fmla="*/ 1782712 w 2241767"/>
                <a:gd name="connsiteY3122" fmla="*/ 1218039 h 1847316"/>
                <a:gd name="connsiteX3123" fmla="*/ 1782642 w 2241767"/>
                <a:gd name="connsiteY3123" fmla="*/ 1219509 h 1847316"/>
                <a:gd name="connsiteX3124" fmla="*/ 1782923 w 2241767"/>
                <a:gd name="connsiteY3124" fmla="*/ 1221919 h 1847316"/>
                <a:gd name="connsiteX3125" fmla="*/ 1782767 w 2241767"/>
                <a:gd name="connsiteY3125" fmla="*/ 1222733 h 1847316"/>
                <a:gd name="connsiteX3126" fmla="*/ 1782837 w 2241767"/>
                <a:gd name="connsiteY3126" fmla="*/ 1223351 h 1847316"/>
                <a:gd name="connsiteX3127" fmla="*/ 1783142 w 2241767"/>
                <a:gd name="connsiteY3127" fmla="*/ 1223765 h 1847316"/>
                <a:gd name="connsiteX3128" fmla="*/ 1783142 w 2241767"/>
                <a:gd name="connsiteY3128" fmla="*/ 1224524 h 1847316"/>
                <a:gd name="connsiteX3129" fmla="*/ 1782822 w 2241767"/>
                <a:gd name="connsiteY3129" fmla="*/ 1225627 h 1847316"/>
                <a:gd name="connsiteX3130" fmla="*/ 1782947 w 2241767"/>
                <a:gd name="connsiteY3130" fmla="*/ 1226480 h 1847316"/>
                <a:gd name="connsiteX3131" fmla="*/ 1783510 w 2241767"/>
                <a:gd name="connsiteY3131" fmla="*/ 1227090 h 1847316"/>
                <a:gd name="connsiteX3132" fmla="*/ 1783870 w 2241767"/>
                <a:gd name="connsiteY3132" fmla="*/ 1228256 h 1847316"/>
                <a:gd name="connsiteX3133" fmla="*/ 1784034 w 2241767"/>
                <a:gd name="connsiteY3133" fmla="*/ 1229969 h 1847316"/>
                <a:gd name="connsiteX3134" fmla="*/ 1784465 w 2241767"/>
                <a:gd name="connsiteY3134" fmla="*/ 1231401 h 1847316"/>
                <a:gd name="connsiteX3135" fmla="*/ 1785161 w 2241767"/>
                <a:gd name="connsiteY3135" fmla="*/ 1232543 h 1847316"/>
                <a:gd name="connsiteX3136" fmla="*/ 1785286 w 2241767"/>
                <a:gd name="connsiteY3136" fmla="*/ 1234210 h 1847316"/>
                <a:gd name="connsiteX3137" fmla="*/ 1784840 w 2241767"/>
                <a:gd name="connsiteY3137" fmla="*/ 1236384 h 1847316"/>
                <a:gd name="connsiteX3138" fmla="*/ 1784613 w 2241767"/>
                <a:gd name="connsiteY3138" fmla="*/ 1240468 h 1847316"/>
                <a:gd name="connsiteX3139" fmla="*/ 1784606 w 2241767"/>
                <a:gd name="connsiteY3139" fmla="*/ 1246453 h 1847316"/>
                <a:gd name="connsiteX3140" fmla="*/ 1784934 w 2241767"/>
                <a:gd name="connsiteY3140" fmla="*/ 1250287 h 1847316"/>
                <a:gd name="connsiteX3141" fmla="*/ 1785607 w 2241767"/>
                <a:gd name="connsiteY3141" fmla="*/ 1251985 h 1847316"/>
                <a:gd name="connsiteX3142" fmla="*/ 1786358 w 2241767"/>
                <a:gd name="connsiteY3142" fmla="*/ 1253236 h 1847316"/>
                <a:gd name="connsiteX3143" fmla="*/ 1787187 w 2241767"/>
                <a:gd name="connsiteY3143" fmla="*/ 1254042 h 1847316"/>
                <a:gd name="connsiteX3144" fmla="*/ 1788142 w 2241767"/>
                <a:gd name="connsiteY3144" fmla="*/ 1256514 h 1847316"/>
                <a:gd name="connsiteX3145" fmla="*/ 1789221 w 2241767"/>
                <a:gd name="connsiteY3145" fmla="*/ 1260661 h 1847316"/>
                <a:gd name="connsiteX3146" fmla="*/ 1790215 w 2241767"/>
                <a:gd name="connsiteY3146" fmla="*/ 1263399 h 1847316"/>
                <a:gd name="connsiteX3147" fmla="*/ 1791138 w 2241767"/>
                <a:gd name="connsiteY3147" fmla="*/ 1264729 h 1847316"/>
                <a:gd name="connsiteX3148" fmla="*/ 1791967 w 2241767"/>
                <a:gd name="connsiteY3148" fmla="*/ 1265464 h 1847316"/>
                <a:gd name="connsiteX3149" fmla="*/ 1792625 w 2241767"/>
                <a:gd name="connsiteY3149" fmla="*/ 1265894 h 1847316"/>
                <a:gd name="connsiteX3150" fmla="*/ 1793110 w 2241767"/>
                <a:gd name="connsiteY3150" fmla="*/ 1265957 h 1847316"/>
                <a:gd name="connsiteX3151" fmla="*/ 1793383 w 2241767"/>
                <a:gd name="connsiteY3151" fmla="*/ 1266606 h 1847316"/>
                <a:gd name="connsiteX3152" fmla="*/ 1794620 w 2241767"/>
                <a:gd name="connsiteY3152" fmla="*/ 1266998 h 1847316"/>
                <a:gd name="connsiteX3153" fmla="*/ 1796881 w 2241767"/>
                <a:gd name="connsiteY3153" fmla="*/ 1267162 h 1847316"/>
                <a:gd name="connsiteX3154" fmla="*/ 1798961 w 2241767"/>
                <a:gd name="connsiteY3154" fmla="*/ 1266904 h 1847316"/>
                <a:gd name="connsiteX3155" fmla="*/ 1800855 w 2241767"/>
                <a:gd name="connsiteY3155" fmla="*/ 1266231 h 1847316"/>
                <a:gd name="connsiteX3156" fmla="*/ 1806879 w 2241767"/>
                <a:gd name="connsiteY3156" fmla="*/ 1262742 h 1847316"/>
                <a:gd name="connsiteX3157" fmla="*/ 1809218 w 2241767"/>
                <a:gd name="connsiteY3157" fmla="*/ 1260841 h 1847316"/>
                <a:gd name="connsiteX3158" fmla="*/ 1810517 w 2241767"/>
                <a:gd name="connsiteY3158" fmla="*/ 1259135 h 1847316"/>
                <a:gd name="connsiteX3159" fmla="*/ 1811776 w 2241767"/>
                <a:gd name="connsiteY3159" fmla="*/ 1256890 h 1847316"/>
                <a:gd name="connsiteX3160" fmla="*/ 1812989 w 2241767"/>
                <a:gd name="connsiteY3160" fmla="*/ 1254105 h 1847316"/>
                <a:gd name="connsiteX3161" fmla="*/ 1815461 w 2241767"/>
                <a:gd name="connsiteY3161" fmla="*/ 1249927 h 1847316"/>
                <a:gd name="connsiteX3162" fmla="*/ 1816666 w 2241767"/>
                <a:gd name="connsiteY3162" fmla="*/ 1247400 h 1847316"/>
                <a:gd name="connsiteX3163" fmla="*/ 1817824 w 2241767"/>
                <a:gd name="connsiteY3163" fmla="*/ 1244192 h 1847316"/>
                <a:gd name="connsiteX3164" fmla="*/ 1818700 w 2241767"/>
                <a:gd name="connsiteY3164" fmla="*/ 1240828 h 1847316"/>
                <a:gd name="connsiteX3165" fmla="*/ 1819287 w 2241767"/>
                <a:gd name="connsiteY3165" fmla="*/ 1237300 h 1847316"/>
                <a:gd name="connsiteX3166" fmla="*/ 1819568 w 2241767"/>
                <a:gd name="connsiteY3166" fmla="*/ 1233631 h 1847316"/>
                <a:gd name="connsiteX3167" fmla="*/ 1819537 w 2241767"/>
                <a:gd name="connsiteY3167" fmla="*/ 1229829 h 1847316"/>
                <a:gd name="connsiteX3168" fmla="*/ 1818943 w 2241767"/>
                <a:gd name="connsiteY3168" fmla="*/ 1225995 h 1847316"/>
                <a:gd name="connsiteX3169" fmla="*/ 1817792 w 2241767"/>
                <a:gd name="connsiteY3169" fmla="*/ 1222122 h 1847316"/>
                <a:gd name="connsiteX3170" fmla="*/ 1817174 w 2241767"/>
                <a:gd name="connsiteY3170" fmla="*/ 1220143 h 1847316"/>
                <a:gd name="connsiteX3171" fmla="*/ 1816932 w 2241767"/>
                <a:gd name="connsiteY3171" fmla="*/ 1219619 h 1847316"/>
                <a:gd name="connsiteX3172" fmla="*/ 1814851 w 2241767"/>
                <a:gd name="connsiteY3172" fmla="*/ 1214643 h 1847316"/>
                <a:gd name="connsiteX3173" fmla="*/ 1812504 w 2241767"/>
                <a:gd name="connsiteY3173" fmla="*/ 1207696 h 1847316"/>
                <a:gd name="connsiteX3174" fmla="*/ 1812535 w 2241767"/>
                <a:gd name="connsiteY3174" fmla="*/ 1207101 h 1847316"/>
                <a:gd name="connsiteX3175" fmla="*/ 1814726 w 2241767"/>
                <a:gd name="connsiteY3175" fmla="*/ 1202947 h 1847316"/>
                <a:gd name="connsiteX3176" fmla="*/ 1814780 w 2241767"/>
                <a:gd name="connsiteY3176" fmla="*/ 1202384 h 1847316"/>
                <a:gd name="connsiteX3177" fmla="*/ 1814546 w 2241767"/>
                <a:gd name="connsiteY3177" fmla="*/ 1199004 h 1847316"/>
                <a:gd name="connsiteX3178" fmla="*/ 1814076 w 2241767"/>
                <a:gd name="connsiteY3178" fmla="*/ 1197306 h 1847316"/>
                <a:gd name="connsiteX3179" fmla="*/ 1812958 w 2241767"/>
                <a:gd name="connsiteY3179" fmla="*/ 1195022 h 1847316"/>
                <a:gd name="connsiteX3180" fmla="*/ 1812997 w 2241767"/>
                <a:gd name="connsiteY3180" fmla="*/ 1194443 h 1847316"/>
                <a:gd name="connsiteX3181" fmla="*/ 1815273 w 2241767"/>
                <a:gd name="connsiteY3181" fmla="*/ 1191525 h 1847316"/>
                <a:gd name="connsiteX3182" fmla="*/ 1816650 w 2241767"/>
                <a:gd name="connsiteY3182" fmla="*/ 1189303 h 1847316"/>
                <a:gd name="connsiteX3183" fmla="*/ 1817902 w 2241767"/>
                <a:gd name="connsiteY3183" fmla="*/ 1186604 h 1847316"/>
                <a:gd name="connsiteX3184" fmla="*/ 1818716 w 2241767"/>
                <a:gd name="connsiteY3184" fmla="*/ 1183451 h 1847316"/>
                <a:gd name="connsiteX3185" fmla="*/ 1819083 w 2241767"/>
                <a:gd name="connsiteY3185" fmla="*/ 1179845 h 1847316"/>
                <a:gd name="connsiteX3186" fmla="*/ 1819076 w 2241767"/>
                <a:gd name="connsiteY3186" fmla="*/ 1177435 h 1847316"/>
                <a:gd name="connsiteX3187" fmla="*/ 1818677 w 2241767"/>
                <a:gd name="connsiteY3187" fmla="*/ 1176230 h 1847316"/>
                <a:gd name="connsiteX3188" fmla="*/ 1818716 w 2241767"/>
                <a:gd name="connsiteY3188" fmla="*/ 1175299 h 1847316"/>
                <a:gd name="connsiteX3189" fmla="*/ 1819193 w 2241767"/>
                <a:gd name="connsiteY3189" fmla="*/ 1174650 h 1847316"/>
                <a:gd name="connsiteX3190" fmla="*/ 1821634 w 2241767"/>
                <a:gd name="connsiteY3190" fmla="*/ 1173805 h 1847316"/>
                <a:gd name="connsiteX3191" fmla="*/ 1822455 w 2241767"/>
                <a:gd name="connsiteY3191" fmla="*/ 1172373 h 1847316"/>
                <a:gd name="connsiteX3192" fmla="*/ 1822627 w 2241767"/>
                <a:gd name="connsiteY3192" fmla="*/ 1169854 h 1847316"/>
                <a:gd name="connsiteX3193" fmla="*/ 1823128 w 2241767"/>
                <a:gd name="connsiteY3193" fmla="*/ 1168602 h 1847316"/>
                <a:gd name="connsiteX3194" fmla="*/ 1823957 w 2241767"/>
                <a:gd name="connsiteY3194" fmla="*/ 1168626 h 1847316"/>
                <a:gd name="connsiteX3195" fmla="*/ 1824724 w 2241767"/>
                <a:gd name="connsiteY3195" fmla="*/ 1168109 h 1847316"/>
                <a:gd name="connsiteX3196" fmla="*/ 1825428 w 2241767"/>
                <a:gd name="connsiteY3196" fmla="*/ 1167053 h 1847316"/>
                <a:gd name="connsiteX3197" fmla="*/ 1826359 w 2241767"/>
                <a:gd name="connsiteY3197" fmla="*/ 1166748 h 1847316"/>
                <a:gd name="connsiteX3198" fmla="*/ 1827517 w 2241767"/>
                <a:gd name="connsiteY3198" fmla="*/ 1167210 h 1847316"/>
                <a:gd name="connsiteX3199" fmla="*/ 1829136 w 2241767"/>
                <a:gd name="connsiteY3199" fmla="*/ 1165645 h 1847316"/>
                <a:gd name="connsiteX3200" fmla="*/ 1831217 w 2241767"/>
                <a:gd name="connsiteY3200" fmla="*/ 1162054 h 1847316"/>
                <a:gd name="connsiteX3201" fmla="*/ 1832813 w 2241767"/>
                <a:gd name="connsiteY3201" fmla="*/ 1160043 h 1847316"/>
                <a:gd name="connsiteX3202" fmla="*/ 1833932 w 2241767"/>
                <a:gd name="connsiteY3202" fmla="*/ 1159621 h 1847316"/>
                <a:gd name="connsiteX3203" fmla="*/ 1834144 w 2241767"/>
                <a:gd name="connsiteY3203" fmla="*/ 1159950 h 1847316"/>
                <a:gd name="connsiteX3204" fmla="*/ 1833455 w 2241767"/>
                <a:gd name="connsiteY3204" fmla="*/ 1161021 h 1847316"/>
                <a:gd name="connsiteX3205" fmla="*/ 1833244 w 2241767"/>
                <a:gd name="connsiteY3205" fmla="*/ 1162203 h 1847316"/>
                <a:gd name="connsiteX3206" fmla="*/ 1833510 w 2241767"/>
                <a:gd name="connsiteY3206" fmla="*/ 1163486 h 1847316"/>
                <a:gd name="connsiteX3207" fmla="*/ 1833275 w 2241767"/>
                <a:gd name="connsiteY3207" fmla="*/ 1164730 h 1847316"/>
                <a:gd name="connsiteX3208" fmla="*/ 1832759 w 2241767"/>
                <a:gd name="connsiteY3208" fmla="*/ 1166427 h 1847316"/>
                <a:gd name="connsiteX3209" fmla="*/ 1833080 w 2241767"/>
                <a:gd name="connsiteY3209" fmla="*/ 1166959 h 1847316"/>
                <a:gd name="connsiteX3210" fmla="*/ 1832188 w 2241767"/>
                <a:gd name="connsiteY3210" fmla="*/ 1169690 h 1847316"/>
                <a:gd name="connsiteX3211" fmla="*/ 1832149 w 2241767"/>
                <a:gd name="connsiteY3211" fmla="*/ 1171051 h 1847316"/>
                <a:gd name="connsiteX3212" fmla="*/ 1832688 w 2241767"/>
                <a:gd name="connsiteY3212" fmla="*/ 1172084 h 1847316"/>
                <a:gd name="connsiteX3213" fmla="*/ 1833330 w 2241767"/>
                <a:gd name="connsiteY3213" fmla="*/ 1171724 h 1847316"/>
                <a:gd name="connsiteX3214" fmla="*/ 1834073 w 2241767"/>
                <a:gd name="connsiteY3214" fmla="*/ 1169964 h 1847316"/>
                <a:gd name="connsiteX3215" fmla="*/ 1834300 w 2241767"/>
                <a:gd name="connsiteY3215" fmla="*/ 1169025 h 1847316"/>
                <a:gd name="connsiteX3216" fmla="*/ 1833995 w 2241767"/>
                <a:gd name="connsiteY3216" fmla="*/ 1168907 h 1847316"/>
                <a:gd name="connsiteX3217" fmla="*/ 1834112 w 2241767"/>
                <a:gd name="connsiteY3217" fmla="*/ 1168156 h 1847316"/>
                <a:gd name="connsiteX3218" fmla="*/ 1834636 w 2241767"/>
                <a:gd name="connsiteY3218" fmla="*/ 1166779 h 1847316"/>
                <a:gd name="connsiteX3219" fmla="*/ 1835106 w 2241767"/>
                <a:gd name="connsiteY3219" fmla="*/ 1166122 h 1847316"/>
                <a:gd name="connsiteX3220" fmla="*/ 1835513 w 2241767"/>
                <a:gd name="connsiteY3220" fmla="*/ 1166201 h 1847316"/>
                <a:gd name="connsiteX3221" fmla="*/ 1835622 w 2241767"/>
                <a:gd name="connsiteY3221" fmla="*/ 1166951 h 1847316"/>
                <a:gd name="connsiteX3222" fmla="*/ 1835442 w 2241767"/>
                <a:gd name="connsiteY3222" fmla="*/ 1168383 h 1847316"/>
                <a:gd name="connsiteX3223" fmla="*/ 1834261 w 2241767"/>
                <a:gd name="connsiteY3223" fmla="*/ 1171755 h 1847316"/>
                <a:gd name="connsiteX3224" fmla="*/ 1834026 w 2241767"/>
                <a:gd name="connsiteY3224" fmla="*/ 1172780 h 1847316"/>
                <a:gd name="connsiteX3225" fmla="*/ 1834292 w 2241767"/>
                <a:gd name="connsiteY3225" fmla="*/ 1173070 h 1847316"/>
                <a:gd name="connsiteX3226" fmla="*/ 1835716 w 2241767"/>
                <a:gd name="connsiteY3226" fmla="*/ 1170957 h 1847316"/>
                <a:gd name="connsiteX3227" fmla="*/ 1836905 w 2241767"/>
                <a:gd name="connsiteY3227" fmla="*/ 1167593 h 1847316"/>
                <a:gd name="connsiteX3228" fmla="*/ 1837813 w 2241767"/>
                <a:gd name="connsiteY3228" fmla="*/ 1165011 h 1847316"/>
                <a:gd name="connsiteX3229" fmla="*/ 1837977 w 2241767"/>
                <a:gd name="connsiteY3229" fmla="*/ 1163603 h 1847316"/>
                <a:gd name="connsiteX3230" fmla="*/ 1837703 w 2241767"/>
                <a:gd name="connsiteY3230" fmla="*/ 1159965 h 1847316"/>
                <a:gd name="connsiteX3231" fmla="*/ 1837758 w 2241767"/>
                <a:gd name="connsiteY3231" fmla="*/ 1158471 h 1847316"/>
                <a:gd name="connsiteX3232" fmla="*/ 1838102 w 2241767"/>
                <a:gd name="connsiteY3232" fmla="*/ 1157438 h 1847316"/>
                <a:gd name="connsiteX3233" fmla="*/ 1839338 w 2241767"/>
                <a:gd name="connsiteY3233" fmla="*/ 1156273 h 1847316"/>
                <a:gd name="connsiteX3234" fmla="*/ 1841458 w 2241767"/>
                <a:gd name="connsiteY3234" fmla="*/ 1154974 h 1847316"/>
                <a:gd name="connsiteX3235" fmla="*/ 1843555 w 2241767"/>
                <a:gd name="connsiteY3235" fmla="*/ 1154278 h 1847316"/>
                <a:gd name="connsiteX3236" fmla="*/ 1845628 w 2241767"/>
                <a:gd name="connsiteY3236" fmla="*/ 1154192 h 1847316"/>
                <a:gd name="connsiteX3237" fmla="*/ 1847076 w 2241767"/>
                <a:gd name="connsiteY3237" fmla="*/ 1153839 h 1847316"/>
                <a:gd name="connsiteX3238" fmla="*/ 1847897 w 2241767"/>
                <a:gd name="connsiteY3238" fmla="*/ 1153221 h 1847316"/>
                <a:gd name="connsiteX3239" fmla="*/ 1847608 w 2241767"/>
                <a:gd name="connsiteY3239" fmla="*/ 1152721 h 1847316"/>
                <a:gd name="connsiteX3240" fmla="*/ 1846215 w 2241767"/>
                <a:gd name="connsiteY3240" fmla="*/ 1152353 h 1847316"/>
                <a:gd name="connsiteX3241" fmla="*/ 1845151 w 2241767"/>
                <a:gd name="connsiteY3241" fmla="*/ 1151539 h 1847316"/>
                <a:gd name="connsiteX3242" fmla="*/ 1844431 w 2241767"/>
                <a:gd name="connsiteY3242" fmla="*/ 1150280 h 1847316"/>
                <a:gd name="connsiteX3243" fmla="*/ 1844189 w 2241767"/>
                <a:gd name="connsiteY3243" fmla="*/ 1148833 h 1847316"/>
                <a:gd name="connsiteX3244" fmla="*/ 1844431 w 2241767"/>
                <a:gd name="connsiteY3244" fmla="*/ 1147205 h 1847316"/>
                <a:gd name="connsiteX3245" fmla="*/ 1845315 w 2241767"/>
                <a:gd name="connsiteY3245" fmla="*/ 1145601 h 1847316"/>
                <a:gd name="connsiteX3246" fmla="*/ 1846849 w 2241767"/>
                <a:gd name="connsiteY3246" fmla="*/ 1144029 h 1847316"/>
                <a:gd name="connsiteX3247" fmla="*/ 1847334 w 2241767"/>
                <a:gd name="connsiteY3247" fmla="*/ 1142879 h 1847316"/>
                <a:gd name="connsiteX3248" fmla="*/ 1846763 w 2241767"/>
                <a:gd name="connsiteY3248" fmla="*/ 1142136 h 1847316"/>
                <a:gd name="connsiteX3249" fmla="*/ 1847420 w 2241767"/>
                <a:gd name="connsiteY3249" fmla="*/ 1141870 h 1847316"/>
                <a:gd name="connsiteX3250" fmla="*/ 1849297 w 2241767"/>
                <a:gd name="connsiteY3250" fmla="*/ 1142081 h 1847316"/>
                <a:gd name="connsiteX3251" fmla="*/ 1850612 w 2241767"/>
                <a:gd name="connsiteY3251" fmla="*/ 1141877 h 1847316"/>
                <a:gd name="connsiteX3252" fmla="*/ 1851355 w 2241767"/>
                <a:gd name="connsiteY3252" fmla="*/ 1141259 h 1847316"/>
                <a:gd name="connsiteX3253" fmla="*/ 1851558 w 2241767"/>
                <a:gd name="connsiteY3253" fmla="*/ 1141338 h 1847316"/>
                <a:gd name="connsiteX3254" fmla="*/ 1853131 w 2241767"/>
                <a:gd name="connsiteY3254" fmla="*/ 1141924 h 1847316"/>
                <a:gd name="connsiteX3255" fmla="*/ 1855940 w 2241767"/>
                <a:gd name="connsiteY3255" fmla="*/ 1143857 h 1847316"/>
                <a:gd name="connsiteX3256" fmla="*/ 1858607 w 2241767"/>
                <a:gd name="connsiteY3256" fmla="*/ 1144983 h 1847316"/>
                <a:gd name="connsiteX3257" fmla="*/ 1861134 w 2241767"/>
                <a:gd name="connsiteY3257" fmla="*/ 1145304 h 1847316"/>
                <a:gd name="connsiteX3258" fmla="*/ 1862981 w 2241767"/>
                <a:gd name="connsiteY3258" fmla="*/ 1145985 h 1847316"/>
                <a:gd name="connsiteX3259" fmla="*/ 1864139 w 2241767"/>
                <a:gd name="connsiteY3259" fmla="*/ 1147025 h 1847316"/>
                <a:gd name="connsiteX3260" fmla="*/ 1864976 w 2241767"/>
                <a:gd name="connsiteY3260" fmla="*/ 1148191 h 1847316"/>
                <a:gd name="connsiteX3261" fmla="*/ 1865484 w 2241767"/>
                <a:gd name="connsiteY3261" fmla="*/ 1149482 h 1847316"/>
                <a:gd name="connsiteX3262" fmla="*/ 1866689 w 2241767"/>
                <a:gd name="connsiteY3262" fmla="*/ 1150209 h 1847316"/>
                <a:gd name="connsiteX3263" fmla="*/ 1868590 w 2241767"/>
                <a:gd name="connsiteY3263" fmla="*/ 1150374 h 1847316"/>
                <a:gd name="connsiteX3264" fmla="*/ 1870084 w 2241767"/>
                <a:gd name="connsiteY3264" fmla="*/ 1150921 h 1847316"/>
                <a:gd name="connsiteX3265" fmla="*/ 1871172 w 2241767"/>
                <a:gd name="connsiteY3265" fmla="*/ 1151852 h 1847316"/>
                <a:gd name="connsiteX3266" fmla="*/ 1877211 w 2241767"/>
                <a:gd name="connsiteY3266" fmla="*/ 1154254 h 1847316"/>
                <a:gd name="connsiteX3267" fmla="*/ 1879738 w 2241767"/>
                <a:gd name="connsiteY3267" fmla="*/ 1155521 h 1847316"/>
                <a:gd name="connsiteX3268" fmla="*/ 1881131 w 2241767"/>
                <a:gd name="connsiteY3268" fmla="*/ 1156758 h 1847316"/>
                <a:gd name="connsiteX3269" fmla="*/ 1881522 w 2241767"/>
                <a:gd name="connsiteY3269" fmla="*/ 1157556 h 1847316"/>
                <a:gd name="connsiteX3270" fmla="*/ 1881405 w 2241767"/>
                <a:gd name="connsiteY3270" fmla="*/ 1158338 h 1847316"/>
                <a:gd name="connsiteX3271" fmla="*/ 1881546 w 2241767"/>
                <a:gd name="connsiteY3271" fmla="*/ 1159175 h 1847316"/>
                <a:gd name="connsiteX3272" fmla="*/ 1882578 w 2241767"/>
                <a:gd name="connsiteY3272" fmla="*/ 1160802 h 1847316"/>
                <a:gd name="connsiteX3273" fmla="*/ 1882970 w 2241767"/>
                <a:gd name="connsiteY3273" fmla="*/ 1160951 h 1847316"/>
                <a:gd name="connsiteX3274" fmla="*/ 1883212 w 2241767"/>
                <a:gd name="connsiteY3274" fmla="*/ 1161733 h 1847316"/>
                <a:gd name="connsiteX3275" fmla="*/ 1883298 w 2241767"/>
                <a:gd name="connsiteY3275" fmla="*/ 1163157 h 1847316"/>
                <a:gd name="connsiteX3276" fmla="*/ 1883603 w 2241767"/>
                <a:gd name="connsiteY3276" fmla="*/ 1164112 h 1847316"/>
                <a:gd name="connsiteX3277" fmla="*/ 1884120 w 2241767"/>
                <a:gd name="connsiteY3277" fmla="*/ 1164597 h 1847316"/>
                <a:gd name="connsiteX3278" fmla="*/ 1883799 w 2241767"/>
                <a:gd name="connsiteY3278" fmla="*/ 1164792 h 1847316"/>
                <a:gd name="connsiteX3279" fmla="*/ 1881937 w 2241767"/>
                <a:gd name="connsiteY3279" fmla="*/ 1163971 h 1847316"/>
                <a:gd name="connsiteX3280" fmla="*/ 1880881 w 2241767"/>
                <a:gd name="connsiteY3280" fmla="*/ 1164221 h 1847316"/>
                <a:gd name="connsiteX3281" fmla="*/ 1880388 w 2241767"/>
                <a:gd name="connsiteY3281" fmla="*/ 1165285 h 1847316"/>
                <a:gd name="connsiteX3282" fmla="*/ 1880309 w 2241767"/>
                <a:gd name="connsiteY3282" fmla="*/ 1166294 h 1847316"/>
                <a:gd name="connsiteX3283" fmla="*/ 1880646 w 2241767"/>
                <a:gd name="connsiteY3283" fmla="*/ 1167241 h 1847316"/>
                <a:gd name="connsiteX3284" fmla="*/ 1883024 w 2241767"/>
                <a:gd name="connsiteY3284" fmla="*/ 1170089 h 1847316"/>
                <a:gd name="connsiteX3285" fmla="*/ 1883642 w 2241767"/>
                <a:gd name="connsiteY3285" fmla="*/ 1172686 h 1847316"/>
                <a:gd name="connsiteX3286" fmla="*/ 1883760 w 2241767"/>
                <a:gd name="connsiteY3286" fmla="*/ 1175823 h 1847316"/>
                <a:gd name="connsiteX3287" fmla="*/ 1883462 w 2241767"/>
                <a:gd name="connsiteY3287" fmla="*/ 1177044 h 1847316"/>
                <a:gd name="connsiteX3288" fmla="*/ 1883212 w 2241767"/>
                <a:gd name="connsiteY3288" fmla="*/ 1179727 h 1847316"/>
                <a:gd name="connsiteX3289" fmla="*/ 1883009 w 2241767"/>
                <a:gd name="connsiteY3289" fmla="*/ 1183874 h 1847316"/>
                <a:gd name="connsiteX3290" fmla="*/ 1882962 w 2241767"/>
                <a:gd name="connsiteY3290" fmla="*/ 1185290 h 1847316"/>
                <a:gd name="connsiteX3291" fmla="*/ 1882179 w 2241767"/>
                <a:gd name="connsiteY3291" fmla="*/ 1186674 h 1847316"/>
                <a:gd name="connsiteX3292" fmla="*/ 1880059 w 2241767"/>
                <a:gd name="connsiteY3292" fmla="*/ 1188661 h 1847316"/>
                <a:gd name="connsiteX3293" fmla="*/ 1880028 w 2241767"/>
                <a:gd name="connsiteY3293" fmla="*/ 1188286 h 1847316"/>
                <a:gd name="connsiteX3294" fmla="*/ 1879519 w 2241767"/>
                <a:gd name="connsiteY3294" fmla="*/ 1188184 h 1847316"/>
                <a:gd name="connsiteX3295" fmla="*/ 1878972 w 2241767"/>
                <a:gd name="connsiteY3295" fmla="*/ 1188490 h 1847316"/>
                <a:gd name="connsiteX3296" fmla="*/ 1878205 w 2241767"/>
                <a:gd name="connsiteY3296" fmla="*/ 1190187 h 1847316"/>
                <a:gd name="connsiteX3297" fmla="*/ 1877548 w 2241767"/>
                <a:gd name="connsiteY3297" fmla="*/ 1193285 h 1847316"/>
                <a:gd name="connsiteX3298" fmla="*/ 1876750 w 2241767"/>
                <a:gd name="connsiteY3298" fmla="*/ 1194967 h 1847316"/>
                <a:gd name="connsiteX3299" fmla="*/ 1875803 w 2241767"/>
                <a:gd name="connsiteY3299" fmla="*/ 1195233 h 1847316"/>
                <a:gd name="connsiteX3300" fmla="*/ 1875232 w 2241767"/>
                <a:gd name="connsiteY3300" fmla="*/ 1195679 h 1847316"/>
                <a:gd name="connsiteX3301" fmla="*/ 1875044 w 2241767"/>
                <a:gd name="connsiteY3301" fmla="*/ 1196305 h 1847316"/>
                <a:gd name="connsiteX3302" fmla="*/ 1874035 w 2241767"/>
                <a:gd name="connsiteY3302" fmla="*/ 1196727 h 1847316"/>
                <a:gd name="connsiteX3303" fmla="*/ 1872197 w 2241767"/>
                <a:gd name="connsiteY3303" fmla="*/ 1196947 h 1847316"/>
                <a:gd name="connsiteX3304" fmla="*/ 1870937 w 2241767"/>
                <a:gd name="connsiteY3304" fmla="*/ 1197885 h 1847316"/>
                <a:gd name="connsiteX3305" fmla="*/ 1869998 w 2241767"/>
                <a:gd name="connsiteY3305" fmla="*/ 1200530 h 1847316"/>
                <a:gd name="connsiteX3306" fmla="*/ 1870037 w 2241767"/>
                <a:gd name="connsiteY3306" fmla="*/ 1201797 h 1847316"/>
                <a:gd name="connsiteX3307" fmla="*/ 1869599 w 2241767"/>
                <a:gd name="connsiteY3307" fmla="*/ 1203370 h 1847316"/>
                <a:gd name="connsiteX3308" fmla="*/ 1869631 w 2241767"/>
                <a:gd name="connsiteY3308" fmla="*/ 1204715 h 1847316"/>
                <a:gd name="connsiteX3309" fmla="*/ 1870123 w 2241767"/>
                <a:gd name="connsiteY3309" fmla="*/ 1205834 h 1847316"/>
                <a:gd name="connsiteX3310" fmla="*/ 1871610 w 2241767"/>
                <a:gd name="connsiteY3310" fmla="*/ 1206953 h 1847316"/>
                <a:gd name="connsiteX3311" fmla="*/ 1874082 w 2241767"/>
                <a:gd name="connsiteY3311" fmla="*/ 1208072 h 1847316"/>
                <a:gd name="connsiteX3312" fmla="*/ 1875561 w 2241767"/>
                <a:gd name="connsiteY3312" fmla="*/ 1208244 h 1847316"/>
                <a:gd name="connsiteX3313" fmla="*/ 1876578 w 2241767"/>
                <a:gd name="connsiteY3313" fmla="*/ 1207774 h 1847316"/>
                <a:gd name="connsiteX3314" fmla="*/ 1877642 w 2241767"/>
                <a:gd name="connsiteY3314" fmla="*/ 1205944 h 1847316"/>
                <a:gd name="connsiteX3315" fmla="*/ 1878674 w 2241767"/>
                <a:gd name="connsiteY3315" fmla="*/ 1205224 h 1847316"/>
                <a:gd name="connsiteX3316" fmla="*/ 1879934 w 2241767"/>
                <a:gd name="connsiteY3316" fmla="*/ 1204919 h 1847316"/>
                <a:gd name="connsiteX3317" fmla="*/ 1880411 w 2241767"/>
                <a:gd name="connsiteY3317" fmla="*/ 1204089 h 1847316"/>
                <a:gd name="connsiteX3318" fmla="*/ 1882484 w 2241767"/>
                <a:gd name="connsiteY3318" fmla="*/ 1200420 h 1847316"/>
                <a:gd name="connsiteX3319" fmla="*/ 1882484 w 2241767"/>
                <a:gd name="connsiteY3319" fmla="*/ 1199607 h 1847316"/>
                <a:gd name="connsiteX3320" fmla="*/ 1881726 w 2241767"/>
                <a:gd name="connsiteY3320" fmla="*/ 1199294 h 1847316"/>
                <a:gd name="connsiteX3321" fmla="*/ 1881835 w 2241767"/>
                <a:gd name="connsiteY3321" fmla="*/ 1199067 h 1847316"/>
                <a:gd name="connsiteX3322" fmla="*/ 1882813 w 2241767"/>
                <a:gd name="connsiteY3322" fmla="*/ 1198918 h 1847316"/>
                <a:gd name="connsiteX3323" fmla="*/ 1883658 w 2241767"/>
                <a:gd name="connsiteY3323" fmla="*/ 1198425 h 1847316"/>
                <a:gd name="connsiteX3324" fmla="*/ 1884378 w 2241767"/>
                <a:gd name="connsiteY3324" fmla="*/ 1197580 h 1847316"/>
                <a:gd name="connsiteX3325" fmla="*/ 1885637 w 2241767"/>
                <a:gd name="connsiteY3325" fmla="*/ 1196955 h 1847316"/>
                <a:gd name="connsiteX3326" fmla="*/ 1888704 w 2241767"/>
                <a:gd name="connsiteY3326" fmla="*/ 1195992 h 1847316"/>
                <a:gd name="connsiteX3327" fmla="*/ 1890347 w 2241767"/>
                <a:gd name="connsiteY3327" fmla="*/ 1194897 h 1847316"/>
                <a:gd name="connsiteX3328" fmla="*/ 1891387 w 2241767"/>
                <a:gd name="connsiteY3328" fmla="*/ 1194717 h 1847316"/>
                <a:gd name="connsiteX3329" fmla="*/ 1892905 w 2241767"/>
                <a:gd name="connsiteY3329" fmla="*/ 1195304 h 1847316"/>
                <a:gd name="connsiteX3330" fmla="*/ 1894892 w 2241767"/>
                <a:gd name="connsiteY3330" fmla="*/ 1196649 h 1847316"/>
                <a:gd name="connsiteX3331" fmla="*/ 1896465 w 2241767"/>
                <a:gd name="connsiteY3331" fmla="*/ 1198613 h 1847316"/>
                <a:gd name="connsiteX3332" fmla="*/ 1897623 w 2241767"/>
                <a:gd name="connsiteY3332" fmla="*/ 1201187 h 1847316"/>
                <a:gd name="connsiteX3333" fmla="*/ 1899086 w 2241767"/>
                <a:gd name="connsiteY3333" fmla="*/ 1207845 h 1847316"/>
                <a:gd name="connsiteX3334" fmla="*/ 1900854 w 2241767"/>
                <a:gd name="connsiteY3334" fmla="*/ 1218539 h 1847316"/>
                <a:gd name="connsiteX3335" fmla="*/ 1902059 w 2241767"/>
                <a:gd name="connsiteY3335" fmla="*/ 1224501 h 1847316"/>
                <a:gd name="connsiteX3336" fmla="*/ 1902708 w 2241767"/>
                <a:gd name="connsiteY3336" fmla="*/ 1225768 h 1847316"/>
                <a:gd name="connsiteX3337" fmla="*/ 1903029 w 2241767"/>
                <a:gd name="connsiteY3337" fmla="*/ 1226402 h 1847316"/>
                <a:gd name="connsiteX3338" fmla="*/ 1901472 w 2241767"/>
                <a:gd name="connsiteY3338" fmla="*/ 1234702 h 1847316"/>
                <a:gd name="connsiteX3339" fmla="*/ 1900220 w 2241767"/>
                <a:gd name="connsiteY3339" fmla="*/ 1238121 h 1847316"/>
                <a:gd name="connsiteX3340" fmla="*/ 1898030 w 2241767"/>
                <a:gd name="connsiteY3340" fmla="*/ 1240101 h 1847316"/>
                <a:gd name="connsiteX3341" fmla="*/ 1895855 w 2241767"/>
                <a:gd name="connsiteY3341" fmla="*/ 1242017 h 1847316"/>
                <a:gd name="connsiteX3342" fmla="*/ 1893140 w 2241767"/>
                <a:gd name="connsiteY3342" fmla="*/ 1245225 h 1847316"/>
                <a:gd name="connsiteX3343" fmla="*/ 1890159 w 2241767"/>
                <a:gd name="connsiteY3343" fmla="*/ 1246805 h 1847316"/>
                <a:gd name="connsiteX3344" fmla="*/ 1888634 w 2241767"/>
                <a:gd name="connsiteY3344" fmla="*/ 1247736 h 1847316"/>
                <a:gd name="connsiteX3345" fmla="*/ 1888305 w 2241767"/>
                <a:gd name="connsiteY3345" fmla="*/ 1248339 h 1847316"/>
                <a:gd name="connsiteX3346" fmla="*/ 1887937 w 2241767"/>
                <a:gd name="connsiteY3346" fmla="*/ 1248151 h 1847316"/>
                <a:gd name="connsiteX3347" fmla="*/ 1887124 w 2241767"/>
                <a:gd name="connsiteY3347" fmla="*/ 1249888 h 1847316"/>
                <a:gd name="connsiteX3348" fmla="*/ 1886396 w 2241767"/>
                <a:gd name="connsiteY3348" fmla="*/ 1252290 h 1847316"/>
                <a:gd name="connsiteX3349" fmla="*/ 1886107 w 2241767"/>
                <a:gd name="connsiteY3349" fmla="*/ 1254144 h 1847316"/>
                <a:gd name="connsiteX3350" fmla="*/ 1886365 w 2241767"/>
                <a:gd name="connsiteY3350" fmla="*/ 1255161 h 1847316"/>
                <a:gd name="connsiteX3351" fmla="*/ 1885747 w 2241767"/>
                <a:gd name="connsiteY3351" fmla="*/ 1255810 h 1847316"/>
                <a:gd name="connsiteX3352" fmla="*/ 1884628 w 2241767"/>
                <a:gd name="connsiteY3352" fmla="*/ 1257031 h 1847316"/>
                <a:gd name="connsiteX3353" fmla="*/ 1884417 w 2241767"/>
                <a:gd name="connsiteY3353" fmla="*/ 1257477 h 1847316"/>
                <a:gd name="connsiteX3354" fmla="*/ 1884495 w 2241767"/>
                <a:gd name="connsiteY3354" fmla="*/ 1258189 h 1847316"/>
                <a:gd name="connsiteX3355" fmla="*/ 1884260 w 2241767"/>
                <a:gd name="connsiteY3355" fmla="*/ 1258533 h 1847316"/>
                <a:gd name="connsiteX3356" fmla="*/ 1883721 w 2241767"/>
                <a:gd name="connsiteY3356" fmla="*/ 1258517 h 1847316"/>
                <a:gd name="connsiteX3357" fmla="*/ 1883306 w 2241767"/>
                <a:gd name="connsiteY3357" fmla="*/ 1258861 h 1847316"/>
                <a:gd name="connsiteX3358" fmla="*/ 1882297 w 2241767"/>
                <a:gd name="connsiteY3358" fmla="*/ 1260137 h 1847316"/>
                <a:gd name="connsiteX3359" fmla="*/ 1880560 w 2241767"/>
                <a:gd name="connsiteY3359" fmla="*/ 1263469 h 1847316"/>
                <a:gd name="connsiteX3360" fmla="*/ 1880231 w 2241767"/>
                <a:gd name="connsiteY3360" fmla="*/ 1264165 h 1847316"/>
                <a:gd name="connsiteX3361" fmla="*/ 1880521 w 2241767"/>
                <a:gd name="connsiteY3361" fmla="*/ 1264682 h 1847316"/>
                <a:gd name="connsiteX3362" fmla="*/ 1882508 w 2241767"/>
                <a:gd name="connsiteY3362" fmla="*/ 1265003 h 1847316"/>
                <a:gd name="connsiteX3363" fmla="*/ 1883861 w 2241767"/>
                <a:gd name="connsiteY3363" fmla="*/ 1265613 h 1847316"/>
                <a:gd name="connsiteX3364" fmla="*/ 1884918 w 2241767"/>
                <a:gd name="connsiteY3364" fmla="*/ 1266528 h 1847316"/>
                <a:gd name="connsiteX3365" fmla="*/ 1888728 w 2241767"/>
                <a:gd name="connsiteY3365" fmla="*/ 1268320 h 1847316"/>
                <a:gd name="connsiteX3366" fmla="*/ 1889893 w 2241767"/>
                <a:gd name="connsiteY3366" fmla="*/ 1269431 h 1847316"/>
                <a:gd name="connsiteX3367" fmla="*/ 1891051 w 2241767"/>
                <a:gd name="connsiteY3367" fmla="*/ 1270041 h 1847316"/>
                <a:gd name="connsiteX3368" fmla="*/ 1892201 w 2241767"/>
                <a:gd name="connsiteY3368" fmla="*/ 1270150 h 1847316"/>
                <a:gd name="connsiteX3369" fmla="*/ 1892991 w 2241767"/>
                <a:gd name="connsiteY3369" fmla="*/ 1269798 h 1847316"/>
                <a:gd name="connsiteX3370" fmla="*/ 1893414 w 2241767"/>
                <a:gd name="connsiteY3370" fmla="*/ 1268985 h 1847316"/>
                <a:gd name="connsiteX3371" fmla="*/ 1893954 w 2241767"/>
                <a:gd name="connsiteY3371" fmla="*/ 1268930 h 1847316"/>
                <a:gd name="connsiteX3372" fmla="*/ 1894611 w 2241767"/>
                <a:gd name="connsiteY3372" fmla="*/ 1269634 h 1847316"/>
                <a:gd name="connsiteX3373" fmla="*/ 1896754 w 2241767"/>
                <a:gd name="connsiteY3373" fmla="*/ 1270401 h 1847316"/>
                <a:gd name="connsiteX3374" fmla="*/ 1896825 w 2241767"/>
                <a:gd name="connsiteY3374" fmla="*/ 1270643 h 1847316"/>
                <a:gd name="connsiteX3375" fmla="*/ 1890879 w 2241767"/>
                <a:gd name="connsiteY3375" fmla="*/ 1271973 h 1847316"/>
                <a:gd name="connsiteX3376" fmla="*/ 1889635 w 2241767"/>
                <a:gd name="connsiteY3376" fmla="*/ 1272591 h 1847316"/>
                <a:gd name="connsiteX3377" fmla="*/ 1891122 w 2241767"/>
                <a:gd name="connsiteY3377" fmla="*/ 1273022 h 1847316"/>
                <a:gd name="connsiteX3378" fmla="*/ 1892624 w 2241767"/>
                <a:gd name="connsiteY3378" fmla="*/ 1272920 h 1847316"/>
                <a:gd name="connsiteX3379" fmla="*/ 1894134 w 2241767"/>
                <a:gd name="connsiteY3379" fmla="*/ 1272278 h 1847316"/>
                <a:gd name="connsiteX3380" fmla="*/ 1895870 w 2241767"/>
                <a:gd name="connsiteY3380" fmla="*/ 1272310 h 1847316"/>
                <a:gd name="connsiteX3381" fmla="*/ 1897396 w 2241767"/>
                <a:gd name="connsiteY3381" fmla="*/ 1272615 h 1847316"/>
                <a:gd name="connsiteX3382" fmla="*/ 1897881 w 2241767"/>
                <a:gd name="connsiteY3382" fmla="*/ 1272357 h 1847316"/>
                <a:gd name="connsiteX3383" fmla="*/ 1898077 w 2241767"/>
                <a:gd name="connsiteY3383" fmla="*/ 1272224 h 1847316"/>
                <a:gd name="connsiteX3384" fmla="*/ 1900674 w 2241767"/>
                <a:gd name="connsiteY3384" fmla="*/ 1273968 h 1847316"/>
                <a:gd name="connsiteX3385" fmla="*/ 1901644 w 2241767"/>
                <a:gd name="connsiteY3385" fmla="*/ 1274226 h 1847316"/>
                <a:gd name="connsiteX3386" fmla="*/ 1902653 w 2241767"/>
                <a:gd name="connsiteY3386" fmla="*/ 1274031 h 1847316"/>
                <a:gd name="connsiteX3387" fmla="*/ 1903694 w 2241767"/>
                <a:gd name="connsiteY3387" fmla="*/ 1273374 h 1847316"/>
                <a:gd name="connsiteX3388" fmla="*/ 1905986 w 2241767"/>
                <a:gd name="connsiteY3388" fmla="*/ 1272521 h 1847316"/>
                <a:gd name="connsiteX3389" fmla="*/ 1909522 w 2241767"/>
                <a:gd name="connsiteY3389" fmla="*/ 1271465 h 1847316"/>
                <a:gd name="connsiteX3390" fmla="*/ 1912925 w 2241767"/>
                <a:gd name="connsiteY3390" fmla="*/ 1271035 h 1847316"/>
                <a:gd name="connsiteX3391" fmla="*/ 1916196 w 2241767"/>
                <a:gd name="connsiteY3391" fmla="*/ 1271230 h 1847316"/>
                <a:gd name="connsiteX3392" fmla="*/ 1918261 w 2241767"/>
                <a:gd name="connsiteY3392" fmla="*/ 1270933 h 1847316"/>
                <a:gd name="connsiteX3393" fmla="*/ 1920154 w 2241767"/>
                <a:gd name="connsiteY3393" fmla="*/ 1269837 h 1847316"/>
                <a:gd name="connsiteX3394" fmla="*/ 1924332 w 2241767"/>
                <a:gd name="connsiteY3394" fmla="*/ 1266239 h 1847316"/>
                <a:gd name="connsiteX3395" fmla="*/ 1929128 w 2241767"/>
                <a:gd name="connsiteY3395" fmla="*/ 1263336 h 1847316"/>
                <a:gd name="connsiteX3396" fmla="*/ 1937022 w 2241767"/>
                <a:gd name="connsiteY3396" fmla="*/ 1259730 h 1847316"/>
                <a:gd name="connsiteX3397" fmla="*/ 1948757 w 2241767"/>
                <a:gd name="connsiteY3397" fmla="*/ 1255388 h 1847316"/>
                <a:gd name="connsiteX3398" fmla="*/ 1950572 w 2241767"/>
                <a:gd name="connsiteY3398" fmla="*/ 1254379 h 1847316"/>
                <a:gd name="connsiteX3399" fmla="*/ 1952410 w 2241767"/>
                <a:gd name="connsiteY3399" fmla="*/ 1253385 h 1847316"/>
                <a:gd name="connsiteX3400" fmla="*/ 1953365 w 2241767"/>
                <a:gd name="connsiteY3400" fmla="*/ 1252814 h 1847316"/>
                <a:gd name="connsiteX3401" fmla="*/ 1954429 w 2241767"/>
                <a:gd name="connsiteY3401" fmla="*/ 1252297 h 1847316"/>
                <a:gd name="connsiteX3402" fmla="*/ 1962596 w 2241767"/>
                <a:gd name="connsiteY3402" fmla="*/ 1247744 h 1847316"/>
                <a:gd name="connsiteX3403" fmla="*/ 1966805 w 2241767"/>
                <a:gd name="connsiteY3403" fmla="*/ 1245053 h 1847316"/>
                <a:gd name="connsiteX3404" fmla="*/ 1968910 w 2241767"/>
                <a:gd name="connsiteY3404" fmla="*/ 1243097 h 1847316"/>
                <a:gd name="connsiteX3405" fmla="*/ 1971132 w 2241767"/>
                <a:gd name="connsiteY3405" fmla="*/ 1241470 h 1847316"/>
                <a:gd name="connsiteX3406" fmla="*/ 1973463 w 2241767"/>
                <a:gd name="connsiteY3406" fmla="*/ 1240171 h 1847316"/>
                <a:gd name="connsiteX3407" fmla="*/ 1975309 w 2241767"/>
                <a:gd name="connsiteY3407" fmla="*/ 1238505 h 1847316"/>
                <a:gd name="connsiteX3408" fmla="*/ 1976679 w 2241767"/>
                <a:gd name="connsiteY3408" fmla="*/ 1236471 h 1847316"/>
                <a:gd name="connsiteX3409" fmla="*/ 1978188 w 2241767"/>
                <a:gd name="connsiteY3409" fmla="*/ 1234953 h 1847316"/>
                <a:gd name="connsiteX3410" fmla="*/ 1979839 w 2241767"/>
                <a:gd name="connsiteY3410" fmla="*/ 1233959 h 1847316"/>
                <a:gd name="connsiteX3411" fmla="*/ 1980731 w 2241767"/>
                <a:gd name="connsiteY3411" fmla="*/ 1232911 h 1847316"/>
                <a:gd name="connsiteX3412" fmla="*/ 1980856 w 2241767"/>
                <a:gd name="connsiteY3412" fmla="*/ 1231816 h 1847316"/>
                <a:gd name="connsiteX3413" fmla="*/ 1980543 w 2241767"/>
                <a:gd name="connsiteY3413" fmla="*/ 1230329 h 1847316"/>
                <a:gd name="connsiteX3414" fmla="*/ 1979808 w 2241767"/>
                <a:gd name="connsiteY3414" fmla="*/ 1228459 h 1847316"/>
                <a:gd name="connsiteX3415" fmla="*/ 1979706 w 2241767"/>
                <a:gd name="connsiteY3415" fmla="*/ 1226989 h 1847316"/>
                <a:gd name="connsiteX3416" fmla="*/ 1980238 w 2241767"/>
                <a:gd name="connsiteY3416" fmla="*/ 1225909 h 1847316"/>
                <a:gd name="connsiteX3417" fmla="*/ 1980356 w 2241767"/>
                <a:gd name="connsiteY3417" fmla="*/ 1225181 h 1847316"/>
                <a:gd name="connsiteX3418" fmla="*/ 1980058 w 2241767"/>
                <a:gd name="connsiteY3418" fmla="*/ 1224806 h 1847316"/>
                <a:gd name="connsiteX3419" fmla="*/ 1976593 w 2241767"/>
                <a:gd name="connsiteY3419" fmla="*/ 1223734 h 1847316"/>
                <a:gd name="connsiteX3420" fmla="*/ 1976741 w 2241767"/>
                <a:gd name="connsiteY3420" fmla="*/ 1218571 h 1847316"/>
                <a:gd name="connsiteX3421" fmla="*/ 1976694 w 2241767"/>
                <a:gd name="connsiteY3421" fmla="*/ 1218422 h 1847316"/>
                <a:gd name="connsiteX3422" fmla="*/ 1976874 w 2241767"/>
                <a:gd name="connsiteY3422" fmla="*/ 1218359 h 1847316"/>
                <a:gd name="connsiteX3423" fmla="*/ 1984862 w 2241767"/>
                <a:gd name="connsiteY3423" fmla="*/ 1216067 h 1847316"/>
                <a:gd name="connsiteX3424" fmla="*/ 1989955 w 2241767"/>
                <a:gd name="connsiteY3424" fmla="*/ 1215277 h 1847316"/>
                <a:gd name="connsiteX3425" fmla="*/ 1996159 w 2241767"/>
                <a:gd name="connsiteY3425" fmla="*/ 1215066 h 1847316"/>
                <a:gd name="connsiteX3426" fmla="*/ 2003552 w 2241767"/>
                <a:gd name="connsiteY3426" fmla="*/ 1216200 h 1847316"/>
                <a:gd name="connsiteX3427" fmla="*/ 2006423 w 2241767"/>
                <a:gd name="connsiteY3427" fmla="*/ 1217233 h 1847316"/>
                <a:gd name="connsiteX3428" fmla="*/ 2008238 w 2241767"/>
                <a:gd name="connsiteY3428" fmla="*/ 1218547 h 1847316"/>
                <a:gd name="connsiteX3429" fmla="*/ 2010335 w 2241767"/>
                <a:gd name="connsiteY3429" fmla="*/ 1218899 h 1847316"/>
                <a:gd name="connsiteX3430" fmla="*/ 2012713 w 2241767"/>
                <a:gd name="connsiteY3430" fmla="*/ 1218289 h 1847316"/>
                <a:gd name="connsiteX3431" fmla="*/ 2016007 w 2241767"/>
                <a:gd name="connsiteY3431" fmla="*/ 1218086 h 1847316"/>
                <a:gd name="connsiteX3432" fmla="*/ 2020224 w 2241767"/>
                <a:gd name="connsiteY3432" fmla="*/ 1218289 h 1847316"/>
                <a:gd name="connsiteX3433" fmla="*/ 2022477 w 2241767"/>
                <a:gd name="connsiteY3433" fmla="*/ 1218602 h 1847316"/>
                <a:gd name="connsiteX3434" fmla="*/ 2022774 w 2241767"/>
                <a:gd name="connsiteY3434" fmla="*/ 1219016 h 1847316"/>
                <a:gd name="connsiteX3435" fmla="*/ 2023064 w 2241767"/>
                <a:gd name="connsiteY3435" fmla="*/ 1218891 h 1847316"/>
                <a:gd name="connsiteX3436" fmla="*/ 2023353 w 2241767"/>
                <a:gd name="connsiteY3436" fmla="*/ 1218234 h 1847316"/>
                <a:gd name="connsiteX3437" fmla="*/ 2024480 w 2241767"/>
                <a:gd name="connsiteY3437" fmla="*/ 1217507 h 1847316"/>
                <a:gd name="connsiteX3438" fmla="*/ 2027640 w 2241767"/>
                <a:gd name="connsiteY3438" fmla="*/ 1216419 h 1847316"/>
                <a:gd name="connsiteX3439" fmla="*/ 2028063 w 2241767"/>
                <a:gd name="connsiteY3439" fmla="*/ 1216646 h 1847316"/>
                <a:gd name="connsiteX3440" fmla="*/ 2028712 w 2241767"/>
                <a:gd name="connsiteY3440" fmla="*/ 1216098 h 1847316"/>
                <a:gd name="connsiteX3441" fmla="*/ 2029588 w 2241767"/>
                <a:gd name="connsiteY3441" fmla="*/ 1214768 h 1847316"/>
                <a:gd name="connsiteX3442" fmla="*/ 2031200 w 2241767"/>
                <a:gd name="connsiteY3442" fmla="*/ 1213298 h 1847316"/>
                <a:gd name="connsiteX3443" fmla="*/ 2033547 w 2241767"/>
                <a:gd name="connsiteY3443" fmla="*/ 1211686 h 1847316"/>
                <a:gd name="connsiteX3444" fmla="*/ 2035667 w 2241767"/>
                <a:gd name="connsiteY3444" fmla="*/ 1210849 h 1847316"/>
                <a:gd name="connsiteX3445" fmla="*/ 2037568 w 2241767"/>
                <a:gd name="connsiteY3445" fmla="*/ 1210779 h 1847316"/>
                <a:gd name="connsiteX3446" fmla="*/ 2038836 w 2241767"/>
                <a:gd name="connsiteY3446" fmla="*/ 1210387 h 1847316"/>
                <a:gd name="connsiteX3447" fmla="*/ 2039477 w 2241767"/>
                <a:gd name="connsiteY3447" fmla="*/ 1209660 h 1847316"/>
                <a:gd name="connsiteX3448" fmla="*/ 2039673 w 2241767"/>
                <a:gd name="connsiteY3448" fmla="*/ 1209018 h 1847316"/>
                <a:gd name="connsiteX3449" fmla="*/ 2039423 w 2241767"/>
                <a:gd name="connsiteY3449" fmla="*/ 1208463 h 1847316"/>
                <a:gd name="connsiteX3450" fmla="*/ 2039532 w 2241767"/>
                <a:gd name="connsiteY3450" fmla="*/ 1207845 h 1847316"/>
                <a:gd name="connsiteX3451" fmla="*/ 2039642 w 2241767"/>
                <a:gd name="connsiteY3451" fmla="*/ 1207540 h 1847316"/>
                <a:gd name="connsiteX3452" fmla="*/ 2039548 w 2241767"/>
                <a:gd name="connsiteY3452" fmla="*/ 1207289 h 1847316"/>
                <a:gd name="connsiteX3453" fmla="*/ 2039321 w 2241767"/>
                <a:gd name="connsiteY3453" fmla="*/ 1206765 h 1847316"/>
                <a:gd name="connsiteX3454" fmla="*/ 2039141 w 2241767"/>
                <a:gd name="connsiteY3454" fmla="*/ 1204121 h 1847316"/>
                <a:gd name="connsiteX3455" fmla="*/ 2038773 w 2241767"/>
                <a:gd name="connsiteY3455" fmla="*/ 1202877 h 1847316"/>
                <a:gd name="connsiteX3456" fmla="*/ 2038257 w 2241767"/>
                <a:gd name="connsiteY3456" fmla="*/ 1201954 h 1847316"/>
                <a:gd name="connsiteX3457" fmla="*/ 2037600 w 2241767"/>
                <a:gd name="connsiteY3457" fmla="*/ 1201359 h 1847316"/>
                <a:gd name="connsiteX3458" fmla="*/ 2037678 w 2241767"/>
                <a:gd name="connsiteY3458" fmla="*/ 1200741 h 1847316"/>
                <a:gd name="connsiteX3459" fmla="*/ 2038820 w 2241767"/>
                <a:gd name="connsiteY3459" fmla="*/ 1199974 h 1847316"/>
                <a:gd name="connsiteX3460" fmla="*/ 2038734 w 2241767"/>
                <a:gd name="connsiteY3460" fmla="*/ 1200686 h 1847316"/>
                <a:gd name="connsiteX3461" fmla="*/ 2039031 w 2241767"/>
                <a:gd name="connsiteY3461" fmla="*/ 1200905 h 1847316"/>
                <a:gd name="connsiteX3462" fmla="*/ 2039563 w 2241767"/>
                <a:gd name="connsiteY3462" fmla="*/ 1200577 h 1847316"/>
                <a:gd name="connsiteX3463" fmla="*/ 2040784 w 2241767"/>
                <a:gd name="connsiteY3463" fmla="*/ 1198981 h 1847316"/>
                <a:gd name="connsiteX3464" fmla="*/ 2040925 w 2241767"/>
                <a:gd name="connsiteY3464" fmla="*/ 1198378 h 1847316"/>
                <a:gd name="connsiteX3465" fmla="*/ 2041754 w 2241767"/>
                <a:gd name="connsiteY3465" fmla="*/ 1197760 h 1847316"/>
                <a:gd name="connsiteX3466" fmla="*/ 2042372 w 2241767"/>
                <a:gd name="connsiteY3466" fmla="*/ 1196798 h 1847316"/>
                <a:gd name="connsiteX3467" fmla="*/ 2041691 w 2241767"/>
                <a:gd name="connsiteY3467" fmla="*/ 1196657 h 1847316"/>
                <a:gd name="connsiteX3468" fmla="*/ 2040072 w 2241767"/>
                <a:gd name="connsiteY3468" fmla="*/ 1196947 h 1847316"/>
                <a:gd name="connsiteX3469" fmla="*/ 2039704 w 2241767"/>
                <a:gd name="connsiteY3469" fmla="*/ 1196657 h 1847316"/>
                <a:gd name="connsiteX3470" fmla="*/ 2040541 w 2241767"/>
                <a:gd name="connsiteY3470" fmla="*/ 1195374 h 1847316"/>
                <a:gd name="connsiteX3471" fmla="*/ 2040385 w 2241767"/>
                <a:gd name="connsiteY3471" fmla="*/ 1194647 h 1847316"/>
                <a:gd name="connsiteX3472" fmla="*/ 2040119 w 2241767"/>
                <a:gd name="connsiteY3472" fmla="*/ 1194341 h 1847316"/>
                <a:gd name="connsiteX3473" fmla="*/ 2039587 w 2241767"/>
                <a:gd name="connsiteY3473" fmla="*/ 1194216 h 1847316"/>
                <a:gd name="connsiteX3474" fmla="*/ 2037764 w 2241767"/>
                <a:gd name="connsiteY3474" fmla="*/ 1195343 h 1847316"/>
                <a:gd name="connsiteX3475" fmla="*/ 2037201 w 2241767"/>
                <a:gd name="connsiteY3475" fmla="*/ 1195444 h 1847316"/>
                <a:gd name="connsiteX3476" fmla="*/ 2037122 w 2241767"/>
                <a:gd name="connsiteY3476" fmla="*/ 1194850 h 1847316"/>
                <a:gd name="connsiteX3477" fmla="*/ 2036184 w 2241767"/>
                <a:gd name="connsiteY3477" fmla="*/ 1193528 h 1847316"/>
                <a:gd name="connsiteX3478" fmla="*/ 2038703 w 2241767"/>
                <a:gd name="connsiteY3478" fmla="*/ 1191181 h 1847316"/>
                <a:gd name="connsiteX3479" fmla="*/ 2047606 w 2241767"/>
                <a:gd name="connsiteY3479" fmla="*/ 1184633 h 1847316"/>
                <a:gd name="connsiteX3480" fmla="*/ 2048513 w 2241767"/>
                <a:gd name="connsiteY3480" fmla="*/ 1183639 h 1847316"/>
                <a:gd name="connsiteX3481" fmla="*/ 2048850 w 2241767"/>
                <a:gd name="connsiteY3481" fmla="*/ 1182747 h 1847316"/>
                <a:gd name="connsiteX3482" fmla="*/ 2048607 w 2241767"/>
                <a:gd name="connsiteY3482" fmla="*/ 1181965 h 1847316"/>
                <a:gd name="connsiteX3483" fmla="*/ 2048357 w 2241767"/>
                <a:gd name="connsiteY3483" fmla="*/ 1181769 h 1847316"/>
                <a:gd name="connsiteX3484" fmla="*/ 2048490 w 2241767"/>
                <a:gd name="connsiteY3484" fmla="*/ 1181574 h 1847316"/>
                <a:gd name="connsiteX3485" fmla="*/ 2057072 w 2241767"/>
                <a:gd name="connsiteY3485" fmla="*/ 1173109 h 1847316"/>
                <a:gd name="connsiteX3486" fmla="*/ 2061946 w 2241767"/>
                <a:gd name="connsiteY3486" fmla="*/ 1169189 h 1847316"/>
                <a:gd name="connsiteX3487" fmla="*/ 2065968 w 2241767"/>
                <a:gd name="connsiteY3487" fmla="*/ 1166999 h 1847316"/>
                <a:gd name="connsiteX3488" fmla="*/ 2069034 w 2241767"/>
                <a:gd name="connsiteY3488" fmla="*/ 1165958 h 1847316"/>
                <a:gd name="connsiteX3489" fmla="*/ 2071107 w 2241767"/>
                <a:gd name="connsiteY3489" fmla="*/ 1166107 h 1847316"/>
                <a:gd name="connsiteX3490" fmla="*/ 2072281 w 2241767"/>
                <a:gd name="connsiteY3490" fmla="*/ 1165958 h 1847316"/>
                <a:gd name="connsiteX3491" fmla="*/ 2073282 w 2241767"/>
                <a:gd name="connsiteY3491" fmla="*/ 1165958 h 1847316"/>
                <a:gd name="connsiteX3492" fmla="*/ 2078391 w 2241767"/>
                <a:gd name="connsiteY3492" fmla="*/ 1165950 h 1847316"/>
                <a:gd name="connsiteX3493" fmla="*/ 2087529 w 2241767"/>
                <a:gd name="connsiteY3493" fmla="*/ 1165934 h 1847316"/>
                <a:gd name="connsiteX3494" fmla="*/ 2096667 w 2241767"/>
                <a:gd name="connsiteY3494" fmla="*/ 1165927 h 1847316"/>
                <a:gd name="connsiteX3495" fmla="*/ 2105804 w 2241767"/>
                <a:gd name="connsiteY3495" fmla="*/ 1165911 h 1847316"/>
                <a:gd name="connsiteX3496" fmla="*/ 2114934 w 2241767"/>
                <a:gd name="connsiteY3496" fmla="*/ 1165895 h 1847316"/>
                <a:gd name="connsiteX3497" fmla="*/ 2124072 w 2241767"/>
                <a:gd name="connsiteY3497" fmla="*/ 1165880 h 1847316"/>
                <a:gd name="connsiteX3498" fmla="*/ 2133210 w 2241767"/>
                <a:gd name="connsiteY3498" fmla="*/ 1165864 h 1847316"/>
                <a:gd name="connsiteX3499" fmla="*/ 2142340 w 2241767"/>
                <a:gd name="connsiteY3499" fmla="*/ 1165848 h 1847316"/>
                <a:gd name="connsiteX3500" fmla="*/ 2144507 w 2241767"/>
                <a:gd name="connsiteY3500" fmla="*/ 1159871 h 1847316"/>
                <a:gd name="connsiteX3501" fmla="*/ 2146518 w 2241767"/>
                <a:gd name="connsiteY3501" fmla="*/ 1157078 h 1847316"/>
                <a:gd name="connsiteX3502" fmla="*/ 2149279 w 2241767"/>
                <a:gd name="connsiteY3502" fmla="*/ 1158002 h 1847316"/>
                <a:gd name="connsiteX3503" fmla="*/ 2150750 w 2241767"/>
                <a:gd name="connsiteY3503" fmla="*/ 1157923 h 1847316"/>
                <a:gd name="connsiteX3504" fmla="*/ 2152385 w 2241767"/>
                <a:gd name="connsiteY3504" fmla="*/ 1156484 h 1847316"/>
                <a:gd name="connsiteX3505" fmla="*/ 2153707 w 2241767"/>
                <a:gd name="connsiteY3505" fmla="*/ 1155608 h 1847316"/>
                <a:gd name="connsiteX3506" fmla="*/ 2154576 w 2241767"/>
                <a:gd name="connsiteY3506" fmla="*/ 1155741 h 1847316"/>
                <a:gd name="connsiteX3507" fmla="*/ 2155319 w 2241767"/>
                <a:gd name="connsiteY3507" fmla="*/ 1157055 h 1847316"/>
                <a:gd name="connsiteX3508" fmla="*/ 2155937 w 2241767"/>
                <a:gd name="connsiteY3508" fmla="*/ 1157931 h 1847316"/>
                <a:gd name="connsiteX3509" fmla="*/ 2156665 w 2241767"/>
                <a:gd name="connsiteY3509" fmla="*/ 1157673 h 1847316"/>
                <a:gd name="connsiteX3510" fmla="*/ 2157283 w 2241767"/>
                <a:gd name="connsiteY3510" fmla="*/ 1156429 h 1847316"/>
                <a:gd name="connsiteX3511" fmla="*/ 2157259 w 2241767"/>
                <a:gd name="connsiteY3511" fmla="*/ 1154700 h 1847316"/>
                <a:gd name="connsiteX3512" fmla="*/ 2158104 w 2241767"/>
                <a:gd name="connsiteY3512" fmla="*/ 1153495 h 1847316"/>
                <a:gd name="connsiteX3513" fmla="*/ 2159113 w 2241767"/>
                <a:gd name="connsiteY3513" fmla="*/ 1153315 h 1847316"/>
                <a:gd name="connsiteX3514" fmla="*/ 2160044 w 2241767"/>
                <a:gd name="connsiteY3514" fmla="*/ 1153354 h 1847316"/>
                <a:gd name="connsiteX3515" fmla="*/ 2160514 w 2241767"/>
                <a:gd name="connsiteY3515" fmla="*/ 1152768 h 1847316"/>
                <a:gd name="connsiteX3516" fmla="*/ 2160459 w 2241767"/>
                <a:gd name="connsiteY3516" fmla="*/ 1151931 h 1847316"/>
                <a:gd name="connsiteX3517" fmla="*/ 2160130 w 2241767"/>
                <a:gd name="connsiteY3517" fmla="*/ 1150569 h 1847316"/>
                <a:gd name="connsiteX3518" fmla="*/ 2160248 w 2241767"/>
                <a:gd name="connsiteY3518" fmla="*/ 1148934 h 1847316"/>
                <a:gd name="connsiteX3519" fmla="*/ 2162571 w 2241767"/>
                <a:gd name="connsiteY3519" fmla="*/ 1146032 h 1847316"/>
                <a:gd name="connsiteX3520" fmla="*/ 2165419 w 2241767"/>
                <a:gd name="connsiteY3520" fmla="*/ 1144068 h 1847316"/>
                <a:gd name="connsiteX3521" fmla="*/ 2166413 w 2241767"/>
                <a:gd name="connsiteY3521" fmla="*/ 1143082 h 1847316"/>
                <a:gd name="connsiteX3522" fmla="*/ 2166702 w 2241767"/>
                <a:gd name="connsiteY3522" fmla="*/ 1141087 h 1847316"/>
                <a:gd name="connsiteX3523" fmla="*/ 2168337 w 2241767"/>
                <a:gd name="connsiteY3523" fmla="*/ 1139014 h 1847316"/>
                <a:gd name="connsiteX3524" fmla="*/ 2169151 w 2241767"/>
                <a:gd name="connsiteY3524" fmla="*/ 1137817 h 1847316"/>
                <a:gd name="connsiteX3525" fmla="*/ 2169346 w 2241767"/>
                <a:gd name="connsiteY3525" fmla="*/ 1136777 h 1847316"/>
                <a:gd name="connsiteX3526" fmla="*/ 2168924 w 2241767"/>
                <a:gd name="connsiteY3526" fmla="*/ 1135493 h 1847316"/>
                <a:gd name="connsiteX3527" fmla="*/ 2168963 w 2241767"/>
                <a:gd name="connsiteY3527" fmla="*/ 1133045 h 1847316"/>
                <a:gd name="connsiteX3528" fmla="*/ 2169526 w 2241767"/>
                <a:gd name="connsiteY3528" fmla="*/ 1130119 h 1847316"/>
                <a:gd name="connsiteX3529" fmla="*/ 2170199 w 2241767"/>
                <a:gd name="connsiteY3529" fmla="*/ 1126927 h 1847316"/>
                <a:gd name="connsiteX3530" fmla="*/ 2171701 w 2241767"/>
                <a:gd name="connsiteY3530" fmla="*/ 1124048 h 1847316"/>
                <a:gd name="connsiteX3531" fmla="*/ 2174166 w 2241767"/>
                <a:gd name="connsiteY3531" fmla="*/ 1120903 h 1847316"/>
                <a:gd name="connsiteX3532" fmla="*/ 2174807 w 2241767"/>
                <a:gd name="connsiteY3532" fmla="*/ 1116756 h 1847316"/>
                <a:gd name="connsiteX3533" fmla="*/ 2175472 w 2241767"/>
                <a:gd name="connsiteY3533" fmla="*/ 1112375 h 1847316"/>
                <a:gd name="connsiteX3534" fmla="*/ 2178461 w 2241767"/>
                <a:gd name="connsiteY3534" fmla="*/ 1108096 h 1847316"/>
                <a:gd name="connsiteX3535" fmla="*/ 2181848 w 2241767"/>
                <a:gd name="connsiteY3535" fmla="*/ 1103222 h 1847316"/>
                <a:gd name="connsiteX3536" fmla="*/ 2183781 w 2241767"/>
                <a:gd name="connsiteY3536" fmla="*/ 1100445 h 1847316"/>
                <a:gd name="connsiteX3537" fmla="*/ 2187254 w 2241767"/>
                <a:gd name="connsiteY3537" fmla="*/ 1095383 h 1847316"/>
                <a:gd name="connsiteX3538" fmla="*/ 2189727 w 2241767"/>
                <a:gd name="connsiteY3538" fmla="*/ 1091768 h 1847316"/>
                <a:gd name="connsiteX3539" fmla="*/ 2190970 w 2241767"/>
                <a:gd name="connsiteY3539" fmla="*/ 1090110 h 1847316"/>
                <a:gd name="connsiteX3540" fmla="*/ 2192269 w 2241767"/>
                <a:gd name="connsiteY3540" fmla="*/ 1088138 h 1847316"/>
                <a:gd name="connsiteX3541" fmla="*/ 2194389 w 2241767"/>
                <a:gd name="connsiteY3541" fmla="*/ 1088733 h 1847316"/>
                <a:gd name="connsiteX3542" fmla="*/ 2196502 w 2241767"/>
                <a:gd name="connsiteY3542" fmla="*/ 1089319 h 1847316"/>
                <a:gd name="connsiteX3543" fmla="*/ 2196189 w 2241767"/>
                <a:gd name="connsiteY3543" fmla="*/ 1092183 h 1847316"/>
                <a:gd name="connsiteX3544" fmla="*/ 2196533 w 2241767"/>
                <a:gd name="connsiteY3544" fmla="*/ 1094264 h 1847316"/>
                <a:gd name="connsiteX3545" fmla="*/ 2197534 w 2241767"/>
                <a:gd name="connsiteY3545" fmla="*/ 1095461 h 1847316"/>
                <a:gd name="connsiteX3546" fmla="*/ 2198981 w 2241767"/>
                <a:gd name="connsiteY3546" fmla="*/ 1096275 h 1847316"/>
                <a:gd name="connsiteX3547" fmla="*/ 2200077 w 2241767"/>
                <a:gd name="connsiteY3547" fmla="*/ 1096548 h 1847316"/>
                <a:gd name="connsiteX3548" fmla="*/ 2201368 w 2241767"/>
                <a:gd name="connsiteY3548" fmla="*/ 1096533 h 1847316"/>
                <a:gd name="connsiteX3549" fmla="*/ 2204888 w 2241767"/>
                <a:gd name="connsiteY3549" fmla="*/ 1094913 h 1847316"/>
                <a:gd name="connsiteX3550" fmla="*/ 2209019 w 2241767"/>
                <a:gd name="connsiteY3550" fmla="*/ 1093865 h 1847316"/>
                <a:gd name="connsiteX3551" fmla="*/ 2211296 w 2241767"/>
                <a:gd name="connsiteY3551" fmla="*/ 1092887 h 1847316"/>
                <a:gd name="connsiteX3552" fmla="*/ 2211710 w 2241767"/>
                <a:gd name="connsiteY3552" fmla="*/ 1091972 h 1847316"/>
                <a:gd name="connsiteX3553" fmla="*/ 2212743 w 2241767"/>
                <a:gd name="connsiteY3553" fmla="*/ 1091651 h 1847316"/>
                <a:gd name="connsiteX3554" fmla="*/ 2214394 w 2241767"/>
                <a:gd name="connsiteY3554" fmla="*/ 1091925 h 1847316"/>
                <a:gd name="connsiteX3555" fmla="*/ 2217445 w 2241767"/>
                <a:gd name="connsiteY3555" fmla="*/ 1094217 h 1847316"/>
                <a:gd name="connsiteX3556" fmla="*/ 2221004 w 2241767"/>
                <a:gd name="connsiteY3556" fmla="*/ 1097675 h 1847316"/>
                <a:gd name="connsiteX3557" fmla="*/ 2223813 w 2241767"/>
                <a:gd name="connsiteY3557" fmla="*/ 1100405 h 1847316"/>
                <a:gd name="connsiteX3558" fmla="*/ 2223899 w 2241767"/>
                <a:gd name="connsiteY3558" fmla="*/ 1105131 h 1847316"/>
                <a:gd name="connsiteX3559" fmla="*/ 2223954 w 2241767"/>
                <a:gd name="connsiteY3559" fmla="*/ 1110122 h 1847316"/>
                <a:gd name="connsiteX3560" fmla="*/ 2224009 w 2241767"/>
                <a:gd name="connsiteY3560" fmla="*/ 1115364 h 1847316"/>
                <a:gd name="connsiteX3561" fmla="*/ 2224048 w 2241767"/>
                <a:gd name="connsiteY3561" fmla="*/ 1119095 h 1847316"/>
                <a:gd name="connsiteX3562" fmla="*/ 2224118 w 2241767"/>
                <a:gd name="connsiteY3562" fmla="*/ 1124212 h 1847316"/>
                <a:gd name="connsiteX3563" fmla="*/ 2224173 w 2241767"/>
                <a:gd name="connsiteY3563" fmla="*/ 1128265 h 1847316"/>
                <a:gd name="connsiteX3564" fmla="*/ 2224243 w 2241767"/>
                <a:gd name="connsiteY3564" fmla="*/ 1133545 h 1847316"/>
                <a:gd name="connsiteX3565" fmla="*/ 2224283 w 2241767"/>
                <a:gd name="connsiteY3565" fmla="*/ 1136362 h 1847316"/>
                <a:gd name="connsiteX3566" fmla="*/ 2224666 w 2241767"/>
                <a:gd name="connsiteY3566" fmla="*/ 1137175 h 1847316"/>
                <a:gd name="connsiteX3567" fmla="*/ 2224431 w 2241767"/>
                <a:gd name="connsiteY3567" fmla="*/ 1138279 h 1847316"/>
                <a:gd name="connsiteX3568" fmla="*/ 2224329 w 2241767"/>
                <a:gd name="connsiteY3568" fmla="*/ 1138834 h 1847316"/>
                <a:gd name="connsiteX3569" fmla="*/ 2224353 w 2241767"/>
                <a:gd name="connsiteY3569" fmla="*/ 1139280 h 1847316"/>
                <a:gd name="connsiteX3570" fmla="*/ 2224509 w 2241767"/>
                <a:gd name="connsiteY3570" fmla="*/ 1139835 h 1847316"/>
                <a:gd name="connsiteX3571" fmla="*/ 2224486 w 2241767"/>
                <a:gd name="connsiteY3571" fmla="*/ 1140610 h 1847316"/>
                <a:gd name="connsiteX3572" fmla="*/ 2224126 w 2241767"/>
                <a:gd name="connsiteY3572" fmla="*/ 1141306 h 1847316"/>
                <a:gd name="connsiteX3573" fmla="*/ 2223946 w 2241767"/>
                <a:gd name="connsiteY3573" fmla="*/ 1142120 h 1847316"/>
                <a:gd name="connsiteX3574" fmla="*/ 2223899 w 2241767"/>
                <a:gd name="connsiteY3574" fmla="*/ 1143442 h 1847316"/>
                <a:gd name="connsiteX3575" fmla="*/ 2224283 w 2241767"/>
                <a:gd name="connsiteY3575" fmla="*/ 1144256 h 1847316"/>
                <a:gd name="connsiteX3576" fmla="*/ 2224924 w 2241767"/>
                <a:gd name="connsiteY3576" fmla="*/ 1144733 h 1847316"/>
                <a:gd name="connsiteX3577" fmla="*/ 2225464 w 2241767"/>
                <a:gd name="connsiteY3577" fmla="*/ 1144733 h 1847316"/>
                <a:gd name="connsiteX3578" fmla="*/ 2226160 w 2241767"/>
                <a:gd name="connsiteY3578" fmla="*/ 1145210 h 1847316"/>
                <a:gd name="connsiteX3579" fmla="*/ 2227060 w 2241767"/>
                <a:gd name="connsiteY3579" fmla="*/ 1146055 h 1847316"/>
                <a:gd name="connsiteX3580" fmla="*/ 2228429 w 2241767"/>
                <a:gd name="connsiteY3580" fmla="*/ 1146791 h 1847316"/>
                <a:gd name="connsiteX3581" fmla="*/ 2229845 w 2241767"/>
                <a:gd name="connsiteY3581" fmla="*/ 1147049 h 1847316"/>
                <a:gd name="connsiteX3582" fmla="*/ 2230823 w 2241767"/>
                <a:gd name="connsiteY3582" fmla="*/ 1146869 h 1847316"/>
                <a:gd name="connsiteX3583" fmla="*/ 2232004 w 2241767"/>
                <a:gd name="connsiteY3583" fmla="*/ 1147346 h 1847316"/>
                <a:gd name="connsiteX3584" fmla="*/ 2232419 w 2241767"/>
                <a:gd name="connsiteY3584" fmla="*/ 1148520 h 1847316"/>
                <a:gd name="connsiteX3585" fmla="*/ 2232184 w 2241767"/>
                <a:gd name="connsiteY3585" fmla="*/ 1149623 h 1847316"/>
                <a:gd name="connsiteX3586" fmla="*/ 2231519 w 2241767"/>
                <a:gd name="connsiteY3586" fmla="*/ 1150139 h 1847316"/>
                <a:gd name="connsiteX3587" fmla="*/ 2230800 w 2241767"/>
                <a:gd name="connsiteY3587" fmla="*/ 1150538 h 1847316"/>
                <a:gd name="connsiteX3588" fmla="*/ 2230667 w 2241767"/>
                <a:gd name="connsiteY3588" fmla="*/ 1151383 h 1847316"/>
                <a:gd name="connsiteX3589" fmla="*/ 2231026 w 2241767"/>
                <a:gd name="connsiteY3589" fmla="*/ 1152259 h 1847316"/>
                <a:gd name="connsiteX3590" fmla="*/ 2231543 w 2241767"/>
                <a:gd name="connsiteY3590" fmla="*/ 1153026 h 1847316"/>
                <a:gd name="connsiteX3591" fmla="*/ 2232106 w 2241767"/>
                <a:gd name="connsiteY3591" fmla="*/ 1154371 h 1847316"/>
                <a:gd name="connsiteX3592" fmla="*/ 2231871 w 2241767"/>
                <a:gd name="connsiteY3592" fmla="*/ 1155545 h 1847316"/>
                <a:gd name="connsiteX3593" fmla="*/ 2231355 w 2241767"/>
                <a:gd name="connsiteY3593" fmla="*/ 1156531 h 1847316"/>
                <a:gd name="connsiteX3594" fmla="*/ 2231128 w 2241767"/>
                <a:gd name="connsiteY3594" fmla="*/ 1157548 h 1847316"/>
                <a:gd name="connsiteX3595" fmla="*/ 2231566 w 2241767"/>
                <a:gd name="connsiteY3595" fmla="*/ 1158424 h 1847316"/>
                <a:gd name="connsiteX3596" fmla="*/ 2232724 w 2241767"/>
                <a:gd name="connsiteY3596" fmla="*/ 1159590 h 1847316"/>
                <a:gd name="connsiteX3597" fmla="*/ 2233444 w 2241767"/>
                <a:gd name="connsiteY3597" fmla="*/ 1160716 h 1847316"/>
                <a:gd name="connsiteX3598" fmla="*/ 2234578 w 2241767"/>
                <a:gd name="connsiteY3598" fmla="*/ 1161334 h 1847316"/>
                <a:gd name="connsiteX3599" fmla="*/ 2235118 w 2241767"/>
                <a:gd name="connsiteY3599" fmla="*/ 1160896 h 1847316"/>
                <a:gd name="connsiteX3600" fmla="*/ 2235556 w 2241767"/>
                <a:gd name="connsiteY3600" fmla="*/ 1160309 h 1847316"/>
                <a:gd name="connsiteX3601" fmla="*/ 2236018 w 2241767"/>
                <a:gd name="connsiteY3601" fmla="*/ 1159871 h 1847316"/>
                <a:gd name="connsiteX3602" fmla="*/ 2236816 w 2241767"/>
                <a:gd name="connsiteY3602" fmla="*/ 1160130 h 1847316"/>
                <a:gd name="connsiteX3603" fmla="*/ 2237747 w 2241767"/>
                <a:gd name="connsiteY3603" fmla="*/ 1160458 h 1847316"/>
                <a:gd name="connsiteX3604" fmla="*/ 2238756 w 2241767"/>
                <a:gd name="connsiteY3604" fmla="*/ 1160849 h 1847316"/>
                <a:gd name="connsiteX3605" fmla="*/ 2238631 w 2241767"/>
                <a:gd name="connsiteY3605" fmla="*/ 1161796 h 1847316"/>
                <a:gd name="connsiteX3606" fmla="*/ 2239249 w 2241767"/>
                <a:gd name="connsiteY3606" fmla="*/ 1163384 h 1847316"/>
                <a:gd name="connsiteX3607" fmla="*/ 2239726 w 2241767"/>
                <a:gd name="connsiteY3607" fmla="*/ 1166435 h 1847316"/>
                <a:gd name="connsiteX3608" fmla="*/ 2238991 w 2241767"/>
                <a:gd name="connsiteY3608" fmla="*/ 1167820 h 1847316"/>
                <a:gd name="connsiteX3609" fmla="*/ 2239147 w 2241767"/>
                <a:gd name="connsiteY3609" fmla="*/ 1169651 h 1847316"/>
                <a:gd name="connsiteX3610" fmla="*/ 2241181 w 2241767"/>
                <a:gd name="connsiteY3610" fmla="*/ 1170183 h 1847316"/>
                <a:gd name="connsiteX3611" fmla="*/ 2241674 w 2241767"/>
                <a:gd name="connsiteY3611" fmla="*/ 1170746 h 1847316"/>
                <a:gd name="connsiteX3612" fmla="*/ 2241768 w 2241767"/>
                <a:gd name="connsiteY3612" fmla="*/ 1171419 h 1847316"/>
                <a:gd name="connsiteX3613" fmla="*/ 2237285 w 2241767"/>
                <a:gd name="connsiteY3613" fmla="*/ 1176105 h 1847316"/>
                <a:gd name="connsiteX3614" fmla="*/ 2233491 w 2241767"/>
                <a:gd name="connsiteY3614" fmla="*/ 1175456 h 1847316"/>
                <a:gd name="connsiteX3615" fmla="*/ 2231433 w 2241767"/>
                <a:gd name="connsiteY3615" fmla="*/ 1176699 h 1847316"/>
                <a:gd name="connsiteX3616" fmla="*/ 2229282 w 2241767"/>
                <a:gd name="connsiteY3616" fmla="*/ 1177060 h 1847316"/>
                <a:gd name="connsiteX3617" fmla="*/ 2228335 w 2241767"/>
                <a:gd name="connsiteY3617" fmla="*/ 1179148 h 1847316"/>
                <a:gd name="connsiteX3618" fmla="*/ 2227154 w 2241767"/>
                <a:gd name="connsiteY3618" fmla="*/ 1179594 h 1847316"/>
                <a:gd name="connsiteX3619" fmla="*/ 2225534 w 2241767"/>
                <a:gd name="connsiteY3619" fmla="*/ 1179469 h 1847316"/>
                <a:gd name="connsiteX3620" fmla="*/ 2224134 w 2241767"/>
                <a:gd name="connsiteY3620" fmla="*/ 1178882 h 1847316"/>
                <a:gd name="connsiteX3621" fmla="*/ 2223070 w 2241767"/>
                <a:gd name="connsiteY3621" fmla="*/ 1179172 h 1847316"/>
                <a:gd name="connsiteX3622" fmla="*/ 2221576 w 2241767"/>
                <a:gd name="connsiteY3622" fmla="*/ 1182935 h 1847316"/>
                <a:gd name="connsiteX3623" fmla="*/ 2220355 w 2241767"/>
                <a:gd name="connsiteY3623" fmla="*/ 1182606 h 1847316"/>
                <a:gd name="connsiteX3624" fmla="*/ 2219870 w 2241767"/>
                <a:gd name="connsiteY3624" fmla="*/ 1183960 h 1847316"/>
                <a:gd name="connsiteX3625" fmla="*/ 2219229 w 2241767"/>
                <a:gd name="connsiteY3625" fmla="*/ 1184554 h 1847316"/>
                <a:gd name="connsiteX3626" fmla="*/ 2218290 w 2241767"/>
                <a:gd name="connsiteY3626" fmla="*/ 1185055 h 1847316"/>
                <a:gd name="connsiteX3627" fmla="*/ 2217476 w 2241767"/>
                <a:gd name="connsiteY3627" fmla="*/ 1183389 h 1847316"/>
                <a:gd name="connsiteX3628" fmla="*/ 2216960 w 2241767"/>
                <a:gd name="connsiteY3628" fmla="*/ 1181800 h 1847316"/>
                <a:gd name="connsiteX3629" fmla="*/ 2216193 w 2241767"/>
                <a:gd name="connsiteY3629" fmla="*/ 1181456 h 1847316"/>
                <a:gd name="connsiteX3630" fmla="*/ 2215176 w 2241767"/>
                <a:gd name="connsiteY3630" fmla="*/ 1181049 h 1847316"/>
                <a:gd name="connsiteX3631" fmla="*/ 2214136 w 2241767"/>
                <a:gd name="connsiteY3631" fmla="*/ 1181065 h 1847316"/>
                <a:gd name="connsiteX3632" fmla="*/ 2213439 w 2241767"/>
                <a:gd name="connsiteY3632" fmla="*/ 1181292 h 1847316"/>
                <a:gd name="connsiteX3633" fmla="*/ 2212571 w 2241767"/>
                <a:gd name="connsiteY3633" fmla="*/ 1182317 h 1847316"/>
                <a:gd name="connsiteX3634" fmla="*/ 2211319 w 2241767"/>
                <a:gd name="connsiteY3634" fmla="*/ 1183201 h 1847316"/>
                <a:gd name="connsiteX3635" fmla="*/ 2210372 w 2241767"/>
                <a:gd name="connsiteY3635" fmla="*/ 1182465 h 1847316"/>
                <a:gd name="connsiteX3636" fmla="*/ 2209629 w 2241767"/>
                <a:gd name="connsiteY3636" fmla="*/ 1181284 h 1847316"/>
                <a:gd name="connsiteX3637" fmla="*/ 2208995 w 2241767"/>
                <a:gd name="connsiteY3637" fmla="*/ 1183185 h 1847316"/>
                <a:gd name="connsiteX3638" fmla="*/ 2208072 w 2241767"/>
                <a:gd name="connsiteY3638" fmla="*/ 1185188 h 1847316"/>
                <a:gd name="connsiteX3639" fmla="*/ 2208229 w 2241767"/>
                <a:gd name="connsiteY3639" fmla="*/ 1187519 h 1847316"/>
                <a:gd name="connsiteX3640" fmla="*/ 2207830 w 2241767"/>
                <a:gd name="connsiteY3640" fmla="*/ 1188904 h 1847316"/>
                <a:gd name="connsiteX3641" fmla="*/ 2206954 w 2241767"/>
                <a:gd name="connsiteY3641" fmla="*/ 1188536 h 1847316"/>
                <a:gd name="connsiteX3642" fmla="*/ 2206085 w 2241767"/>
                <a:gd name="connsiteY3642" fmla="*/ 1187324 h 1847316"/>
                <a:gd name="connsiteX3643" fmla="*/ 2203644 w 2241767"/>
                <a:gd name="connsiteY3643" fmla="*/ 1186354 h 1847316"/>
                <a:gd name="connsiteX3644" fmla="*/ 2201696 w 2241767"/>
                <a:gd name="connsiteY3644" fmla="*/ 1186440 h 1847316"/>
                <a:gd name="connsiteX3645" fmla="*/ 2202095 w 2241767"/>
                <a:gd name="connsiteY3645" fmla="*/ 1185141 h 1847316"/>
                <a:gd name="connsiteX3646" fmla="*/ 2203934 w 2241767"/>
                <a:gd name="connsiteY3646" fmla="*/ 1183279 h 1847316"/>
                <a:gd name="connsiteX3647" fmla="*/ 2203363 w 2241767"/>
                <a:gd name="connsiteY3647" fmla="*/ 1182919 h 1847316"/>
                <a:gd name="connsiteX3648" fmla="*/ 2202463 w 2241767"/>
                <a:gd name="connsiteY3648" fmla="*/ 1183177 h 1847316"/>
                <a:gd name="connsiteX3649" fmla="*/ 2202072 w 2241767"/>
                <a:gd name="connsiteY3649" fmla="*/ 1182919 h 1847316"/>
                <a:gd name="connsiteX3650" fmla="*/ 2202721 w 2241767"/>
                <a:gd name="connsiteY3650" fmla="*/ 1181221 h 1847316"/>
                <a:gd name="connsiteX3651" fmla="*/ 2202784 w 2241767"/>
                <a:gd name="connsiteY3651" fmla="*/ 1179352 h 1847316"/>
                <a:gd name="connsiteX3652" fmla="*/ 2201962 w 2241767"/>
                <a:gd name="connsiteY3652" fmla="*/ 1180001 h 1847316"/>
                <a:gd name="connsiteX3653" fmla="*/ 2200929 w 2241767"/>
                <a:gd name="connsiteY3653" fmla="*/ 1181973 h 1847316"/>
                <a:gd name="connsiteX3654" fmla="*/ 2198426 w 2241767"/>
                <a:gd name="connsiteY3654" fmla="*/ 1183545 h 1847316"/>
                <a:gd name="connsiteX3655" fmla="*/ 2198543 w 2241767"/>
                <a:gd name="connsiteY3655" fmla="*/ 1186174 h 1847316"/>
                <a:gd name="connsiteX3656" fmla="*/ 2196189 w 2241767"/>
                <a:gd name="connsiteY3656" fmla="*/ 1191541 h 1847316"/>
                <a:gd name="connsiteX3657" fmla="*/ 2196079 w 2241767"/>
                <a:gd name="connsiteY3657" fmla="*/ 1193825 h 1847316"/>
                <a:gd name="connsiteX3658" fmla="*/ 2194569 w 2241767"/>
                <a:gd name="connsiteY3658" fmla="*/ 1195640 h 1847316"/>
                <a:gd name="connsiteX3659" fmla="*/ 2192613 w 2241767"/>
                <a:gd name="connsiteY3659" fmla="*/ 1197205 h 1847316"/>
                <a:gd name="connsiteX3660" fmla="*/ 2190008 w 2241767"/>
                <a:gd name="connsiteY3660" fmla="*/ 1196767 h 1847316"/>
                <a:gd name="connsiteX3661" fmla="*/ 2188021 w 2241767"/>
                <a:gd name="connsiteY3661" fmla="*/ 1198120 h 1847316"/>
                <a:gd name="connsiteX3662" fmla="*/ 2187012 w 2241767"/>
                <a:gd name="connsiteY3662" fmla="*/ 1199677 h 1847316"/>
                <a:gd name="connsiteX3663" fmla="*/ 2186135 w 2241767"/>
                <a:gd name="connsiteY3663" fmla="*/ 1199912 h 1847316"/>
                <a:gd name="connsiteX3664" fmla="*/ 2185682 w 2241767"/>
                <a:gd name="connsiteY3664" fmla="*/ 1197932 h 1847316"/>
                <a:gd name="connsiteX3665" fmla="*/ 2185353 w 2241767"/>
                <a:gd name="connsiteY3665" fmla="*/ 1197322 h 1847316"/>
                <a:gd name="connsiteX3666" fmla="*/ 2184618 w 2241767"/>
                <a:gd name="connsiteY3666" fmla="*/ 1200248 h 1847316"/>
                <a:gd name="connsiteX3667" fmla="*/ 2183874 w 2241767"/>
                <a:gd name="connsiteY3667" fmla="*/ 1200428 h 1847316"/>
                <a:gd name="connsiteX3668" fmla="*/ 2183593 w 2241767"/>
                <a:gd name="connsiteY3668" fmla="*/ 1198355 h 1847316"/>
                <a:gd name="connsiteX3669" fmla="*/ 2183241 w 2241767"/>
                <a:gd name="connsiteY3669" fmla="*/ 1196986 h 1847316"/>
                <a:gd name="connsiteX3670" fmla="*/ 2182224 w 2241767"/>
                <a:gd name="connsiteY3670" fmla="*/ 1198167 h 1847316"/>
                <a:gd name="connsiteX3671" fmla="*/ 2181551 w 2241767"/>
                <a:gd name="connsiteY3671" fmla="*/ 1201296 h 1847316"/>
                <a:gd name="connsiteX3672" fmla="*/ 2180847 w 2241767"/>
                <a:gd name="connsiteY3672" fmla="*/ 1201031 h 1847316"/>
                <a:gd name="connsiteX3673" fmla="*/ 2180620 w 2241767"/>
                <a:gd name="connsiteY3673" fmla="*/ 1199873 h 1847316"/>
                <a:gd name="connsiteX3674" fmla="*/ 2180111 w 2241767"/>
                <a:gd name="connsiteY3674" fmla="*/ 1199520 h 1847316"/>
                <a:gd name="connsiteX3675" fmla="*/ 2179939 w 2241767"/>
                <a:gd name="connsiteY3675" fmla="*/ 1200850 h 1847316"/>
                <a:gd name="connsiteX3676" fmla="*/ 2180190 w 2241767"/>
                <a:gd name="connsiteY3676" fmla="*/ 1202720 h 1847316"/>
                <a:gd name="connsiteX3677" fmla="*/ 2179822 w 2241767"/>
                <a:gd name="connsiteY3677" fmla="*/ 1203714 h 1847316"/>
                <a:gd name="connsiteX3678" fmla="*/ 2179118 w 2241767"/>
                <a:gd name="connsiteY3678" fmla="*/ 1203182 h 1847316"/>
                <a:gd name="connsiteX3679" fmla="*/ 2178414 w 2241767"/>
                <a:gd name="connsiteY3679" fmla="*/ 1202282 h 1847316"/>
                <a:gd name="connsiteX3680" fmla="*/ 2177248 w 2241767"/>
                <a:gd name="connsiteY3680" fmla="*/ 1202963 h 1847316"/>
                <a:gd name="connsiteX3681" fmla="*/ 2176176 w 2241767"/>
                <a:gd name="connsiteY3681" fmla="*/ 1203237 h 1847316"/>
                <a:gd name="connsiteX3682" fmla="*/ 2176176 w 2241767"/>
                <a:gd name="connsiteY3682" fmla="*/ 1202321 h 1847316"/>
                <a:gd name="connsiteX3683" fmla="*/ 2176380 w 2241767"/>
                <a:gd name="connsiteY3683" fmla="*/ 1201195 h 1847316"/>
                <a:gd name="connsiteX3684" fmla="*/ 2174252 w 2241767"/>
                <a:gd name="connsiteY3684" fmla="*/ 1201813 h 1847316"/>
                <a:gd name="connsiteX3685" fmla="*/ 2171693 w 2241767"/>
                <a:gd name="connsiteY3685" fmla="*/ 1203886 h 1847316"/>
                <a:gd name="connsiteX3686" fmla="*/ 2169706 w 2241767"/>
                <a:gd name="connsiteY3686" fmla="*/ 1206749 h 1847316"/>
                <a:gd name="connsiteX3687" fmla="*/ 2170395 w 2241767"/>
                <a:gd name="connsiteY3687" fmla="*/ 1207227 h 1847316"/>
                <a:gd name="connsiteX3688" fmla="*/ 2171169 w 2241767"/>
                <a:gd name="connsiteY3688" fmla="*/ 1208134 h 1847316"/>
                <a:gd name="connsiteX3689" fmla="*/ 2167719 w 2241767"/>
                <a:gd name="connsiteY3689" fmla="*/ 1212539 h 1847316"/>
                <a:gd name="connsiteX3690" fmla="*/ 2164183 w 2241767"/>
                <a:gd name="connsiteY3690" fmla="*/ 1216497 h 1847316"/>
                <a:gd name="connsiteX3691" fmla="*/ 2161515 w 2241767"/>
                <a:gd name="connsiteY3691" fmla="*/ 1222936 h 1847316"/>
                <a:gd name="connsiteX3692" fmla="*/ 2160443 w 2241767"/>
                <a:gd name="connsiteY3692" fmla="*/ 1223687 h 1847316"/>
                <a:gd name="connsiteX3693" fmla="*/ 2159520 w 2241767"/>
                <a:gd name="connsiteY3693" fmla="*/ 1224861 h 1847316"/>
                <a:gd name="connsiteX3694" fmla="*/ 2158542 w 2241767"/>
                <a:gd name="connsiteY3694" fmla="*/ 1228733 h 1847316"/>
                <a:gd name="connsiteX3695" fmla="*/ 2157416 w 2241767"/>
                <a:gd name="connsiteY3695" fmla="*/ 1232168 h 1847316"/>
                <a:gd name="connsiteX3696" fmla="*/ 2158049 w 2241767"/>
                <a:gd name="connsiteY3696" fmla="*/ 1233701 h 1847316"/>
                <a:gd name="connsiteX3697" fmla="*/ 2158464 w 2241767"/>
                <a:gd name="connsiteY3697" fmla="*/ 1235274 h 1847316"/>
                <a:gd name="connsiteX3698" fmla="*/ 2159465 w 2241767"/>
                <a:gd name="connsiteY3698" fmla="*/ 1236823 h 1847316"/>
                <a:gd name="connsiteX3699" fmla="*/ 2160318 w 2241767"/>
                <a:gd name="connsiteY3699" fmla="*/ 1236963 h 1847316"/>
                <a:gd name="connsiteX3700" fmla="*/ 2161241 w 2241767"/>
                <a:gd name="connsiteY3700" fmla="*/ 1236682 h 1847316"/>
                <a:gd name="connsiteX3701" fmla="*/ 2161914 w 2241767"/>
                <a:gd name="connsiteY3701" fmla="*/ 1236745 h 1847316"/>
                <a:gd name="connsiteX3702" fmla="*/ 2162352 w 2241767"/>
                <a:gd name="connsiteY3702" fmla="*/ 1237402 h 1847316"/>
                <a:gd name="connsiteX3703" fmla="*/ 2162164 w 2241767"/>
                <a:gd name="connsiteY3703" fmla="*/ 1238192 h 1847316"/>
                <a:gd name="connsiteX3704" fmla="*/ 2161101 w 2241767"/>
                <a:gd name="connsiteY3704" fmla="*/ 1238387 h 1847316"/>
                <a:gd name="connsiteX3705" fmla="*/ 2159113 w 2241767"/>
                <a:gd name="connsiteY3705" fmla="*/ 1239764 h 1847316"/>
                <a:gd name="connsiteX3706" fmla="*/ 2157369 w 2241767"/>
                <a:gd name="connsiteY3706" fmla="*/ 1240296 h 1847316"/>
                <a:gd name="connsiteX3707" fmla="*/ 2156500 w 2241767"/>
                <a:gd name="connsiteY3707" fmla="*/ 1241955 h 1847316"/>
                <a:gd name="connsiteX3708" fmla="*/ 2155194 w 2241767"/>
                <a:gd name="connsiteY3708" fmla="*/ 1243872 h 1847316"/>
                <a:gd name="connsiteX3709" fmla="*/ 2152651 w 2241767"/>
                <a:gd name="connsiteY3709" fmla="*/ 1246860 h 1847316"/>
                <a:gd name="connsiteX3710" fmla="*/ 2153739 w 2241767"/>
                <a:gd name="connsiteY3710" fmla="*/ 1247783 h 1847316"/>
                <a:gd name="connsiteX3711" fmla="*/ 2157658 w 2241767"/>
                <a:gd name="connsiteY3711" fmla="*/ 1248816 h 1847316"/>
                <a:gd name="connsiteX3712" fmla="*/ 2159411 w 2241767"/>
                <a:gd name="connsiteY3712" fmla="*/ 1249880 h 1847316"/>
                <a:gd name="connsiteX3713" fmla="*/ 2162055 w 2241767"/>
                <a:gd name="connsiteY3713" fmla="*/ 1255435 h 1847316"/>
                <a:gd name="connsiteX3714" fmla="*/ 2161453 w 2241767"/>
                <a:gd name="connsiteY3714" fmla="*/ 1255990 h 1847316"/>
                <a:gd name="connsiteX3715" fmla="*/ 2161210 w 2241767"/>
                <a:gd name="connsiteY3715" fmla="*/ 1257007 h 1847316"/>
                <a:gd name="connsiteX3716" fmla="*/ 2163565 w 2241767"/>
                <a:gd name="connsiteY3716" fmla="*/ 1258431 h 1847316"/>
                <a:gd name="connsiteX3717" fmla="*/ 2164316 w 2241767"/>
                <a:gd name="connsiteY3717" fmla="*/ 1262405 h 1847316"/>
                <a:gd name="connsiteX3718" fmla="*/ 2166248 w 2241767"/>
                <a:gd name="connsiteY3718" fmla="*/ 1263759 h 1847316"/>
                <a:gd name="connsiteX3719" fmla="*/ 2169127 w 2241767"/>
                <a:gd name="connsiteY3719" fmla="*/ 1264588 h 1847316"/>
                <a:gd name="connsiteX3720" fmla="*/ 2172656 w 2241767"/>
                <a:gd name="connsiteY3720" fmla="*/ 1263391 h 1847316"/>
                <a:gd name="connsiteX3721" fmla="*/ 2175590 w 2241767"/>
                <a:gd name="connsiteY3721" fmla="*/ 1261740 h 1847316"/>
                <a:gd name="connsiteX3722" fmla="*/ 2175488 w 2241767"/>
                <a:gd name="connsiteY3722" fmla="*/ 1260387 h 1847316"/>
                <a:gd name="connsiteX3723" fmla="*/ 2173642 w 2241767"/>
                <a:gd name="connsiteY3723" fmla="*/ 1257226 h 1847316"/>
                <a:gd name="connsiteX3724" fmla="*/ 2173196 w 2241767"/>
                <a:gd name="connsiteY3724" fmla="*/ 1255748 h 1847316"/>
                <a:gd name="connsiteX3725" fmla="*/ 2171826 w 2241767"/>
                <a:gd name="connsiteY3725" fmla="*/ 1254785 h 1847316"/>
                <a:gd name="connsiteX3726" fmla="*/ 2171310 w 2241767"/>
                <a:gd name="connsiteY3726" fmla="*/ 1255599 h 1847316"/>
                <a:gd name="connsiteX3727" fmla="*/ 2170426 w 2241767"/>
                <a:gd name="connsiteY3727" fmla="*/ 1254543 h 1847316"/>
                <a:gd name="connsiteX3728" fmla="*/ 2170324 w 2241767"/>
                <a:gd name="connsiteY3728" fmla="*/ 1253948 h 1847316"/>
                <a:gd name="connsiteX3729" fmla="*/ 2171146 w 2241767"/>
                <a:gd name="connsiteY3729" fmla="*/ 1253659 h 1847316"/>
                <a:gd name="connsiteX3730" fmla="*/ 2172108 w 2241767"/>
                <a:gd name="connsiteY3730" fmla="*/ 1253776 h 1847316"/>
                <a:gd name="connsiteX3731" fmla="*/ 2173227 w 2241767"/>
                <a:gd name="connsiteY3731" fmla="*/ 1254331 h 1847316"/>
                <a:gd name="connsiteX3732" fmla="*/ 2176106 w 2241767"/>
                <a:gd name="connsiteY3732" fmla="*/ 1257782 h 1847316"/>
                <a:gd name="connsiteX3733" fmla="*/ 2176904 w 2241767"/>
                <a:gd name="connsiteY3733" fmla="*/ 1262288 h 1847316"/>
                <a:gd name="connsiteX3734" fmla="*/ 2177076 w 2241767"/>
                <a:gd name="connsiteY3734" fmla="*/ 1265143 h 1847316"/>
                <a:gd name="connsiteX3735" fmla="*/ 2176747 w 2241767"/>
                <a:gd name="connsiteY3735" fmla="*/ 1266121 h 1847316"/>
                <a:gd name="connsiteX3736" fmla="*/ 2175910 w 2241767"/>
                <a:gd name="connsiteY3736" fmla="*/ 1265918 h 1847316"/>
                <a:gd name="connsiteX3737" fmla="*/ 2174314 w 2241767"/>
                <a:gd name="connsiteY3737" fmla="*/ 1266114 h 1847316"/>
                <a:gd name="connsiteX3738" fmla="*/ 2166733 w 2241767"/>
                <a:gd name="connsiteY3738" fmla="*/ 1267592 h 1847316"/>
                <a:gd name="connsiteX3739" fmla="*/ 2165051 w 2241767"/>
                <a:gd name="connsiteY3739" fmla="*/ 1268891 h 1847316"/>
                <a:gd name="connsiteX3740" fmla="*/ 2161194 w 2241767"/>
                <a:gd name="connsiteY3740" fmla="*/ 1270299 h 1847316"/>
                <a:gd name="connsiteX3741" fmla="*/ 2160952 w 2241767"/>
                <a:gd name="connsiteY3741" fmla="*/ 1269595 h 1847316"/>
                <a:gd name="connsiteX3742" fmla="*/ 2161234 w 2241767"/>
                <a:gd name="connsiteY3742" fmla="*/ 1268140 h 1847316"/>
                <a:gd name="connsiteX3743" fmla="*/ 2160991 w 2241767"/>
                <a:gd name="connsiteY3743" fmla="*/ 1265151 h 1847316"/>
                <a:gd name="connsiteX3744" fmla="*/ 2160232 w 2241767"/>
                <a:gd name="connsiteY3744" fmla="*/ 1265010 h 1847316"/>
                <a:gd name="connsiteX3745" fmla="*/ 2154231 w 2241767"/>
                <a:gd name="connsiteY3745" fmla="*/ 1269885 h 1847316"/>
                <a:gd name="connsiteX3746" fmla="*/ 2151916 w 2241767"/>
                <a:gd name="connsiteY3746" fmla="*/ 1270190 h 1847316"/>
                <a:gd name="connsiteX3747" fmla="*/ 2149968 w 2241767"/>
                <a:gd name="connsiteY3747" fmla="*/ 1271614 h 1847316"/>
                <a:gd name="connsiteX3748" fmla="*/ 2149530 w 2241767"/>
                <a:gd name="connsiteY3748" fmla="*/ 1270823 h 1847316"/>
                <a:gd name="connsiteX3749" fmla="*/ 2149185 w 2241767"/>
                <a:gd name="connsiteY3749" fmla="*/ 1267178 h 1847316"/>
                <a:gd name="connsiteX3750" fmla="*/ 2150406 w 2241767"/>
                <a:gd name="connsiteY3750" fmla="*/ 1264111 h 1847316"/>
                <a:gd name="connsiteX3751" fmla="*/ 2149757 w 2241767"/>
                <a:gd name="connsiteY3751" fmla="*/ 1264158 h 1847316"/>
                <a:gd name="connsiteX3752" fmla="*/ 2147722 w 2241767"/>
                <a:gd name="connsiteY3752" fmla="*/ 1265996 h 1847316"/>
                <a:gd name="connsiteX3753" fmla="*/ 2146854 w 2241767"/>
                <a:gd name="connsiteY3753" fmla="*/ 1264862 h 1847316"/>
                <a:gd name="connsiteX3754" fmla="*/ 2146416 w 2241767"/>
                <a:gd name="connsiteY3754" fmla="*/ 1263618 h 1847316"/>
                <a:gd name="connsiteX3755" fmla="*/ 2145790 w 2241767"/>
                <a:gd name="connsiteY3755" fmla="*/ 1262914 h 1847316"/>
                <a:gd name="connsiteX3756" fmla="*/ 2145109 w 2241767"/>
                <a:gd name="connsiteY3756" fmla="*/ 1262648 h 1847316"/>
                <a:gd name="connsiteX3757" fmla="*/ 2145696 w 2241767"/>
                <a:gd name="connsiteY3757" fmla="*/ 1265363 h 1847316"/>
                <a:gd name="connsiteX3758" fmla="*/ 2144311 w 2241767"/>
                <a:gd name="connsiteY3758" fmla="*/ 1267397 h 1847316"/>
                <a:gd name="connsiteX3759" fmla="*/ 2143936 w 2241767"/>
                <a:gd name="connsiteY3759" fmla="*/ 1272646 h 1847316"/>
                <a:gd name="connsiteX3760" fmla="*/ 2142199 w 2241767"/>
                <a:gd name="connsiteY3760" fmla="*/ 1274821 h 1847316"/>
                <a:gd name="connsiteX3761" fmla="*/ 2136785 w 2241767"/>
                <a:gd name="connsiteY3761" fmla="*/ 1276221 h 1847316"/>
                <a:gd name="connsiteX3762" fmla="*/ 2133257 w 2241767"/>
                <a:gd name="connsiteY3762" fmla="*/ 1275924 h 1847316"/>
                <a:gd name="connsiteX3763" fmla="*/ 2130096 w 2241767"/>
                <a:gd name="connsiteY3763" fmla="*/ 1276362 h 1847316"/>
                <a:gd name="connsiteX3764" fmla="*/ 2125895 w 2241767"/>
                <a:gd name="connsiteY3764" fmla="*/ 1277364 h 1847316"/>
                <a:gd name="connsiteX3765" fmla="*/ 2123571 w 2241767"/>
                <a:gd name="connsiteY3765" fmla="*/ 1276769 h 1847316"/>
                <a:gd name="connsiteX3766" fmla="*/ 2121193 w 2241767"/>
                <a:gd name="connsiteY3766" fmla="*/ 1277825 h 1847316"/>
                <a:gd name="connsiteX3767" fmla="*/ 2113119 w 2241767"/>
                <a:gd name="connsiteY3767" fmla="*/ 1278115 h 1847316"/>
                <a:gd name="connsiteX3768" fmla="*/ 2111414 w 2241767"/>
                <a:gd name="connsiteY3768" fmla="*/ 1277551 h 1847316"/>
                <a:gd name="connsiteX3769" fmla="*/ 2109239 w 2241767"/>
                <a:gd name="connsiteY3769" fmla="*/ 1279546 h 1847316"/>
                <a:gd name="connsiteX3770" fmla="*/ 2105758 w 2241767"/>
                <a:gd name="connsiteY3770" fmla="*/ 1280728 h 1847316"/>
                <a:gd name="connsiteX3771" fmla="*/ 2096956 w 2241767"/>
                <a:gd name="connsiteY3771" fmla="*/ 1285195 h 1847316"/>
                <a:gd name="connsiteX3772" fmla="*/ 2095016 w 2241767"/>
                <a:gd name="connsiteY3772" fmla="*/ 1286822 h 1847316"/>
                <a:gd name="connsiteX3773" fmla="*/ 2092653 w 2241767"/>
                <a:gd name="connsiteY3773" fmla="*/ 1289349 h 1847316"/>
                <a:gd name="connsiteX3774" fmla="*/ 2091065 w 2241767"/>
                <a:gd name="connsiteY3774" fmla="*/ 1290710 h 1847316"/>
                <a:gd name="connsiteX3775" fmla="*/ 2089758 w 2241767"/>
                <a:gd name="connsiteY3775" fmla="*/ 1291156 h 1847316"/>
                <a:gd name="connsiteX3776" fmla="*/ 2088953 w 2241767"/>
                <a:gd name="connsiteY3776" fmla="*/ 1292291 h 1847316"/>
                <a:gd name="connsiteX3777" fmla="*/ 2088076 w 2241767"/>
                <a:gd name="connsiteY3777" fmla="*/ 1293026 h 1847316"/>
                <a:gd name="connsiteX3778" fmla="*/ 2088921 w 2241767"/>
                <a:gd name="connsiteY3778" fmla="*/ 1290507 h 1847316"/>
                <a:gd name="connsiteX3779" fmla="*/ 2089837 w 2241767"/>
                <a:gd name="connsiteY3779" fmla="*/ 1288379 h 1847316"/>
                <a:gd name="connsiteX3780" fmla="*/ 2090603 w 2241767"/>
                <a:gd name="connsiteY3780" fmla="*/ 1284240 h 1847316"/>
                <a:gd name="connsiteX3781" fmla="*/ 2090377 w 2241767"/>
                <a:gd name="connsiteY3781" fmla="*/ 1280892 h 1847316"/>
                <a:gd name="connsiteX3782" fmla="*/ 2089430 w 2241767"/>
                <a:gd name="connsiteY3782" fmla="*/ 1279515 h 1847316"/>
                <a:gd name="connsiteX3783" fmla="*/ 2088452 w 2241767"/>
                <a:gd name="connsiteY3783" fmla="*/ 1278592 h 1847316"/>
                <a:gd name="connsiteX3784" fmla="*/ 2089594 w 2241767"/>
                <a:gd name="connsiteY3784" fmla="*/ 1281901 h 1847316"/>
                <a:gd name="connsiteX3785" fmla="*/ 2089782 w 2241767"/>
                <a:gd name="connsiteY3785" fmla="*/ 1285954 h 1847316"/>
                <a:gd name="connsiteX3786" fmla="*/ 2089383 w 2241767"/>
                <a:gd name="connsiteY3786" fmla="*/ 1288324 h 1847316"/>
                <a:gd name="connsiteX3787" fmla="*/ 2087224 w 2241767"/>
                <a:gd name="connsiteY3787" fmla="*/ 1292885 h 1847316"/>
                <a:gd name="connsiteX3788" fmla="*/ 2086308 w 2241767"/>
                <a:gd name="connsiteY3788" fmla="*/ 1293941 h 1847316"/>
                <a:gd name="connsiteX3789" fmla="*/ 2085237 w 2241767"/>
                <a:gd name="connsiteY3789" fmla="*/ 1294880 h 1847316"/>
                <a:gd name="connsiteX3790" fmla="*/ 2084423 w 2241767"/>
                <a:gd name="connsiteY3790" fmla="*/ 1295279 h 1847316"/>
                <a:gd name="connsiteX3791" fmla="*/ 2083672 w 2241767"/>
                <a:gd name="connsiteY3791" fmla="*/ 1296007 h 1847316"/>
                <a:gd name="connsiteX3792" fmla="*/ 2082803 w 2241767"/>
                <a:gd name="connsiteY3792" fmla="*/ 1297157 h 1847316"/>
                <a:gd name="connsiteX3793" fmla="*/ 2081982 w 2241767"/>
                <a:gd name="connsiteY3793" fmla="*/ 1299441 h 1847316"/>
                <a:gd name="connsiteX3794" fmla="*/ 2082483 w 2241767"/>
                <a:gd name="connsiteY3794" fmla="*/ 1301523 h 1847316"/>
                <a:gd name="connsiteX3795" fmla="*/ 2086692 w 2241767"/>
                <a:gd name="connsiteY3795" fmla="*/ 1302281 h 1847316"/>
                <a:gd name="connsiteX3796" fmla="*/ 2087826 w 2241767"/>
                <a:gd name="connsiteY3796" fmla="*/ 1301640 h 1847316"/>
                <a:gd name="connsiteX3797" fmla="*/ 2088397 w 2241767"/>
                <a:gd name="connsiteY3797" fmla="*/ 1303126 h 1847316"/>
                <a:gd name="connsiteX3798" fmla="*/ 2088726 w 2241767"/>
                <a:gd name="connsiteY3798" fmla="*/ 1305192 h 1847316"/>
                <a:gd name="connsiteX3799" fmla="*/ 2088405 w 2241767"/>
                <a:gd name="connsiteY3799" fmla="*/ 1307429 h 1847316"/>
                <a:gd name="connsiteX3800" fmla="*/ 2087701 w 2241767"/>
                <a:gd name="connsiteY3800" fmla="*/ 1309698 h 1847316"/>
                <a:gd name="connsiteX3801" fmla="*/ 2087169 w 2241767"/>
                <a:gd name="connsiteY3801" fmla="*/ 1312514 h 1847316"/>
                <a:gd name="connsiteX3802" fmla="*/ 2086715 w 2241767"/>
                <a:gd name="connsiteY3802" fmla="*/ 1316794 h 1847316"/>
                <a:gd name="connsiteX3803" fmla="*/ 2086035 w 2241767"/>
                <a:gd name="connsiteY3803" fmla="*/ 1320635 h 1847316"/>
                <a:gd name="connsiteX3804" fmla="*/ 2085941 w 2241767"/>
                <a:gd name="connsiteY3804" fmla="*/ 1319469 h 1847316"/>
                <a:gd name="connsiteX3805" fmla="*/ 2086371 w 2241767"/>
                <a:gd name="connsiteY3805" fmla="*/ 1314791 h 1847316"/>
                <a:gd name="connsiteX3806" fmla="*/ 2085683 w 2241767"/>
                <a:gd name="connsiteY3806" fmla="*/ 1315284 h 1847316"/>
                <a:gd name="connsiteX3807" fmla="*/ 2085205 w 2241767"/>
                <a:gd name="connsiteY3807" fmla="*/ 1316364 h 1847316"/>
                <a:gd name="connsiteX3808" fmla="*/ 2083922 w 2241767"/>
                <a:gd name="connsiteY3808" fmla="*/ 1322388 h 1847316"/>
                <a:gd name="connsiteX3809" fmla="*/ 2082154 w 2241767"/>
                <a:gd name="connsiteY3809" fmla="*/ 1325587 h 1847316"/>
                <a:gd name="connsiteX3810" fmla="*/ 2080527 w 2241767"/>
                <a:gd name="connsiteY3810" fmla="*/ 1327801 h 1847316"/>
                <a:gd name="connsiteX3811" fmla="*/ 2078845 w 2241767"/>
                <a:gd name="connsiteY3811" fmla="*/ 1327434 h 1847316"/>
                <a:gd name="connsiteX3812" fmla="*/ 2079220 w 2241767"/>
                <a:gd name="connsiteY3812" fmla="*/ 1329194 h 1847316"/>
                <a:gd name="connsiteX3813" fmla="*/ 2078759 w 2241767"/>
                <a:gd name="connsiteY3813" fmla="*/ 1330109 h 1847316"/>
                <a:gd name="connsiteX3814" fmla="*/ 2078368 w 2241767"/>
                <a:gd name="connsiteY3814" fmla="*/ 1332018 h 1847316"/>
                <a:gd name="connsiteX3815" fmla="*/ 2077366 w 2241767"/>
                <a:gd name="connsiteY3815" fmla="*/ 1333278 h 1847316"/>
                <a:gd name="connsiteX3816" fmla="*/ 2076427 w 2241767"/>
                <a:gd name="connsiteY3816" fmla="*/ 1333160 h 1847316"/>
                <a:gd name="connsiteX3817" fmla="*/ 2075082 w 2241767"/>
                <a:gd name="connsiteY3817" fmla="*/ 1334029 h 1847316"/>
                <a:gd name="connsiteX3818" fmla="*/ 2074550 w 2241767"/>
                <a:gd name="connsiteY3818" fmla="*/ 1334694 h 1847316"/>
                <a:gd name="connsiteX3819" fmla="*/ 2074511 w 2241767"/>
                <a:gd name="connsiteY3819" fmla="*/ 1335969 h 1847316"/>
                <a:gd name="connsiteX3820" fmla="*/ 2073603 w 2241767"/>
                <a:gd name="connsiteY3820" fmla="*/ 1337088 h 1847316"/>
                <a:gd name="connsiteX3821" fmla="*/ 2070341 w 2241767"/>
                <a:gd name="connsiteY3821" fmla="*/ 1342893 h 1847316"/>
                <a:gd name="connsiteX3822" fmla="*/ 2067509 w 2241767"/>
                <a:gd name="connsiteY3822" fmla="*/ 1344598 h 1847316"/>
                <a:gd name="connsiteX3823" fmla="*/ 2066836 w 2241767"/>
                <a:gd name="connsiteY3823" fmla="*/ 1344348 h 1847316"/>
                <a:gd name="connsiteX3824" fmla="*/ 2067579 w 2241767"/>
                <a:gd name="connsiteY3824" fmla="*/ 1341610 h 1847316"/>
                <a:gd name="connsiteX3825" fmla="*/ 2068088 w 2241767"/>
                <a:gd name="connsiteY3825" fmla="*/ 1338840 h 1847316"/>
                <a:gd name="connsiteX3826" fmla="*/ 2066366 w 2241767"/>
                <a:gd name="connsiteY3826" fmla="*/ 1337636 h 1847316"/>
                <a:gd name="connsiteX3827" fmla="*/ 2064724 w 2241767"/>
                <a:gd name="connsiteY3827" fmla="*/ 1336994 h 1847316"/>
                <a:gd name="connsiteX3828" fmla="*/ 2062838 w 2241767"/>
                <a:gd name="connsiteY3828" fmla="*/ 1337080 h 1847316"/>
                <a:gd name="connsiteX3829" fmla="*/ 2060749 w 2241767"/>
                <a:gd name="connsiteY3829" fmla="*/ 1334921 h 1847316"/>
                <a:gd name="connsiteX3830" fmla="*/ 2058066 w 2241767"/>
                <a:gd name="connsiteY3830" fmla="*/ 1333356 h 1847316"/>
                <a:gd name="connsiteX3831" fmla="*/ 2054318 w 2241767"/>
                <a:gd name="connsiteY3831" fmla="*/ 1329100 h 1847316"/>
                <a:gd name="connsiteX3832" fmla="*/ 2054428 w 2241767"/>
                <a:gd name="connsiteY3832" fmla="*/ 1327919 h 1847316"/>
                <a:gd name="connsiteX3833" fmla="*/ 2054334 w 2241767"/>
                <a:gd name="connsiteY3833" fmla="*/ 1325932 h 1847316"/>
                <a:gd name="connsiteX3834" fmla="*/ 2055476 w 2241767"/>
                <a:gd name="connsiteY3834" fmla="*/ 1322794 h 1847316"/>
                <a:gd name="connsiteX3835" fmla="*/ 2056564 w 2241767"/>
                <a:gd name="connsiteY3835" fmla="*/ 1320596 h 1847316"/>
                <a:gd name="connsiteX3836" fmla="*/ 2058074 w 2241767"/>
                <a:gd name="connsiteY3836" fmla="*/ 1319454 h 1847316"/>
                <a:gd name="connsiteX3837" fmla="*/ 2062455 w 2241767"/>
                <a:gd name="connsiteY3837" fmla="*/ 1318296 h 1847316"/>
                <a:gd name="connsiteX3838" fmla="*/ 2063550 w 2241767"/>
                <a:gd name="connsiteY3838" fmla="*/ 1316551 h 1847316"/>
                <a:gd name="connsiteX3839" fmla="*/ 2064199 w 2241767"/>
                <a:gd name="connsiteY3839" fmla="*/ 1315081 h 1847316"/>
                <a:gd name="connsiteX3840" fmla="*/ 2062032 w 2241767"/>
                <a:gd name="connsiteY3840" fmla="*/ 1317608 h 1847316"/>
                <a:gd name="connsiteX3841" fmla="*/ 2058786 w 2241767"/>
                <a:gd name="connsiteY3841" fmla="*/ 1318468 h 1847316"/>
                <a:gd name="connsiteX3842" fmla="*/ 2057033 w 2241767"/>
                <a:gd name="connsiteY3842" fmla="*/ 1319415 h 1847316"/>
                <a:gd name="connsiteX3843" fmla="*/ 2055633 w 2241767"/>
                <a:gd name="connsiteY3843" fmla="*/ 1320854 h 1847316"/>
                <a:gd name="connsiteX3844" fmla="*/ 2054803 w 2241767"/>
                <a:gd name="connsiteY3844" fmla="*/ 1322661 h 1847316"/>
                <a:gd name="connsiteX3845" fmla="*/ 2052926 w 2241767"/>
                <a:gd name="connsiteY3845" fmla="*/ 1324836 h 1847316"/>
                <a:gd name="connsiteX3846" fmla="*/ 2053059 w 2241767"/>
                <a:gd name="connsiteY3846" fmla="*/ 1326291 h 1847316"/>
                <a:gd name="connsiteX3847" fmla="*/ 2053372 w 2241767"/>
                <a:gd name="connsiteY3847" fmla="*/ 1327324 h 1847316"/>
                <a:gd name="connsiteX3848" fmla="*/ 2053223 w 2241767"/>
                <a:gd name="connsiteY3848" fmla="*/ 1329483 h 1847316"/>
                <a:gd name="connsiteX3849" fmla="*/ 2054412 w 2241767"/>
                <a:gd name="connsiteY3849" fmla="*/ 1331580 h 1847316"/>
                <a:gd name="connsiteX3850" fmla="*/ 2056759 w 2241767"/>
                <a:gd name="connsiteY3850" fmla="*/ 1335014 h 1847316"/>
                <a:gd name="connsiteX3851" fmla="*/ 2057213 w 2241767"/>
                <a:gd name="connsiteY3851" fmla="*/ 1340335 h 1847316"/>
                <a:gd name="connsiteX3852" fmla="*/ 2059005 w 2241767"/>
                <a:gd name="connsiteY3852" fmla="*/ 1343886 h 1847316"/>
                <a:gd name="connsiteX3853" fmla="*/ 2061758 w 2241767"/>
                <a:gd name="connsiteY3853" fmla="*/ 1348017 h 1847316"/>
                <a:gd name="connsiteX3854" fmla="*/ 2063871 w 2241767"/>
                <a:gd name="connsiteY3854" fmla="*/ 1349191 h 1847316"/>
                <a:gd name="connsiteX3855" fmla="*/ 2063980 w 2241767"/>
                <a:gd name="connsiteY3855" fmla="*/ 1350724 h 1847316"/>
                <a:gd name="connsiteX3856" fmla="*/ 2063002 w 2241767"/>
                <a:gd name="connsiteY3856" fmla="*/ 1353259 h 1847316"/>
                <a:gd name="connsiteX3857" fmla="*/ 2061712 w 2241767"/>
                <a:gd name="connsiteY3857" fmla="*/ 1354417 h 1847316"/>
                <a:gd name="connsiteX3858" fmla="*/ 2063386 w 2241767"/>
                <a:gd name="connsiteY3858" fmla="*/ 1354182 h 1847316"/>
                <a:gd name="connsiteX3859" fmla="*/ 2064215 w 2241767"/>
                <a:gd name="connsiteY3859" fmla="*/ 1354761 h 1847316"/>
                <a:gd name="connsiteX3860" fmla="*/ 2065029 w 2241767"/>
                <a:gd name="connsiteY3860" fmla="*/ 1356873 h 1847316"/>
                <a:gd name="connsiteX3861" fmla="*/ 2064966 w 2241767"/>
                <a:gd name="connsiteY3861" fmla="*/ 1359025 h 1847316"/>
                <a:gd name="connsiteX3862" fmla="*/ 2064692 w 2241767"/>
                <a:gd name="connsiteY3862" fmla="*/ 1360230 h 1847316"/>
                <a:gd name="connsiteX3863" fmla="*/ 2064184 w 2241767"/>
                <a:gd name="connsiteY3863" fmla="*/ 1360714 h 1847316"/>
                <a:gd name="connsiteX3864" fmla="*/ 2064199 w 2241767"/>
                <a:gd name="connsiteY3864" fmla="*/ 1359478 h 1847316"/>
                <a:gd name="connsiteX3865" fmla="*/ 2063840 w 2241767"/>
                <a:gd name="connsiteY3865" fmla="*/ 1359048 h 1847316"/>
                <a:gd name="connsiteX3866" fmla="*/ 2063245 w 2241767"/>
                <a:gd name="connsiteY3866" fmla="*/ 1359580 h 1847316"/>
                <a:gd name="connsiteX3867" fmla="*/ 2062862 w 2241767"/>
                <a:gd name="connsiteY3867" fmla="*/ 1360190 h 1847316"/>
                <a:gd name="connsiteX3868" fmla="*/ 2062697 w 2241767"/>
                <a:gd name="connsiteY3868" fmla="*/ 1362592 h 1847316"/>
                <a:gd name="connsiteX3869" fmla="*/ 2062291 w 2241767"/>
                <a:gd name="connsiteY3869" fmla="*/ 1363789 h 1847316"/>
                <a:gd name="connsiteX3870" fmla="*/ 2060851 w 2241767"/>
                <a:gd name="connsiteY3870" fmla="*/ 1364141 h 1847316"/>
                <a:gd name="connsiteX3871" fmla="*/ 2059388 w 2241767"/>
                <a:gd name="connsiteY3871" fmla="*/ 1367286 h 1847316"/>
                <a:gd name="connsiteX3872" fmla="*/ 2058035 w 2241767"/>
                <a:gd name="connsiteY3872" fmla="*/ 1369070 h 1847316"/>
                <a:gd name="connsiteX3873" fmla="*/ 2052707 w 2241767"/>
                <a:gd name="connsiteY3873" fmla="*/ 1381087 h 1847316"/>
                <a:gd name="connsiteX3874" fmla="*/ 2052910 w 2241767"/>
                <a:gd name="connsiteY3874" fmla="*/ 1383090 h 1847316"/>
                <a:gd name="connsiteX3875" fmla="*/ 2051932 w 2241767"/>
                <a:gd name="connsiteY3875" fmla="*/ 1383731 h 1847316"/>
                <a:gd name="connsiteX3876" fmla="*/ 2050461 w 2241767"/>
                <a:gd name="connsiteY3876" fmla="*/ 1384255 h 1847316"/>
                <a:gd name="connsiteX3877" fmla="*/ 2048967 w 2241767"/>
                <a:gd name="connsiteY3877" fmla="*/ 1385452 h 1847316"/>
                <a:gd name="connsiteX3878" fmla="*/ 2047974 w 2241767"/>
                <a:gd name="connsiteY3878" fmla="*/ 1386767 h 1847316"/>
                <a:gd name="connsiteX3879" fmla="*/ 2047050 w 2241767"/>
                <a:gd name="connsiteY3879" fmla="*/ 1390303 h 1847316"/>
                <a:gd name="connsiteX3880" fmla="*/ 2045282 w 2241767"/>
                <a:gd name="connsiteY3880" fmla="*/ 1394277 h 1847316"/>
                <a:gd name="connsiteX3881" fmla="*/ 2044179 w 2241767"/>
                <a:gd name="connsiteY3881" fmla="*/ 1392626 h 1847316"/>
                <a:gd name="connsiteX3882" fmla="*/ 2043898 w 2241767"/>
                <a:gd name="connsiteY3882" fmla="*/ 1391210 h 1847316"/>
                <a:gd name="connsiteX3883" fmla="*/ 2044390 w 2241767"/>
                <a:gd name="connsiteY3883" fmla="*/ 1387502 h 1847316"/>
                <a:gd name="connsiteX3884" fmla="*/ 2046299 w 2241767"/>
                <a:gd name="connsiteY3884" fmla="*/ 1381423 h 1847316"/>
                <a:gd name="connsiteX3885" fmla="*/ 2048404 w 2241767"/>
                <a:gd name="connsiteY3885" fmla="*/ 1377637 h 1847316"/>
                <a:gd name="connsiteX3886" fmla="*/ 2050008 w 2241767"/>
                <a:gd name="connsiteY3886" fmla="*/ 1375837 h 1847316"/>
                <a:gd name="connsiteX3887" fmla="*/ 2051322 w 2241767"/>
                <a:gd name="connsiteY3887" fmla="*/ 1372160 h 1847316"/>
                <a:gd name="connsiteX3888" fmla="*/ 2049656 w 2241767"/>
                <a:gd name="connsiteY3888" fmla="*/ 1371613 h 1847316"/>
                <a:gd name="connsiteX3889" fmla="*/ 2047113 w 2241767"/>
                <a:gd name="connsiteY3889" fmla="*/ 1371675 h 1847316"/>
                <a:gd name="connsiteX3890" fmla="*/ 2047590 w 2241767"/>
                <a:gd name="connsiteY3890" fmla="*/ 1369978 h 1847316"/>
                <a:gd name="connsiteX3891" fmla="*/ 2048334 w 2241767"/>
                <a:gd name="connsiteY3891" fmla="*/ 1368483 h 1847316"/>
                <a:gd name="connsiteX3892" fmla="*/ 2047011 w 2241767"/>
                <a:gd name="connsiteY3892" fmla="*/ 1366989 h 1847316"/>
                <a:gd name="connsiteX3893" fmla="*/ 2046229 w 2241767"/>
                <a:gd name="connsiteY3893" fmla="*/ 1366801 h 1847316"/>
                <a:gd name="connsiteX3894" fmla="*/ 2045423 w 2241767"/>
                <a:gd name="connsiteY3894" fmla="*/ 1366191 h 1847316"/>
                <a:gd name="connsiteX3895" fmla="*/ 2046370 w 2241767"/>
                <a:gd name="connsiteY3895" fmla="*/ 1364947 h 1847316"/>
                <a:gd name="connsiteX3896" fmla="*/ 2046831 w 2241767"/>
                <a:gd name="connsiteY3896" fmla="*/ 1363633 h 1847316"/>
                <a:gd name="connsiteX3897" fmla="*/ 2046550 w 2241767"/>
                <a:gd name="connsiteY3897" fmla="*/ 1362029 h 1847316"/>
                <a:gd name="connsiteX3898" fmla="*/ 2046949 w 2241767"/>
                <a:gd name="connsiteY3898" fmla="*/ 1360816 h 1847316"/>
                <a:gd name="connsiteX3899" fmla="*/ 2046291 w 2241767"/>
                <a:gd name="connsiteY3899" fmla="*/ 1360996 h 1847316"/>
                <a:gd name="connsiteX3900" fmla="*/ 2045228 w 2241767"/>
                <a:gd name="connsiteY3900" fmla="*/ 1362279 h 1847316"/>
                <a:gd name="connsiteX3901" fmla="*/ 2044570 w 2241767"/>
                <a:gd name="connsiteY3901" fmla="*/ 1362788 h 1847316"/>
                <a:gd name="connsiteX3902" fmla="*/ 2044171 w 2241767"/>
                <a:gd name="connsiteY3902" fmla="*/ 1361653 h 1847316"/>
                <a:gd name="connsiteX3903" fmla="*/ 2043710 w 2241767"/>
                <a:gd name="connsiteY3903" fmla="*/ 1361912 h 1847316"/>
                <a:gd name="connsiteX3904" fmla="*/ 2043412 w 2241767"/>
                <a:gd name="connsiteY3904" fmla="*/ 1362694 h 1847316"/>
                <a:gd name="connsiteX3905" fmla="*/ 2042732 w 2241767"/>
                <a:gd name="connsiteY3905" fmla="*/ 1363116 h 1847316"/>
                <a:gd name="connsiteX3906" fmla="*/ 2041300 w 2241767"/>
                <a:gd name="connsiteY3906" fmla="*/ 1362052 h 1847316"/>
                <a:gd name="connsiteX3907" fmla="*/ 2039211 w 2241767"/>
                <a:gd name="connsiteY3907" fmla="*/ 1360840 h 1847316"/>
                <a:gd name="connsiteX3908" fmla="*/ 2038053 w 2241767"/>
                <a:gd name="connsiteY3908" fmla="*/ 1358743 h 1847316"/>
                <a:gd name="connsiteX3909" fmla="*/ 2037388 w 2241767"/>
                <a:gd name="connsiteY3909" fmla="*/ 1357116 h 1847316"/>
                <a:gd name="connsiteX3910" fmla="*/ 2038061 w 2241767"/>
                <a:gd name="connsiteY3910" fmla="*/ 1354174 h 1847316"/>
                <a:gd name="connsiteX3911" fmla="*/ 2039509 w 2241767"/>
                <a:gd name="connsiteY3911" fmla="*/ 1353650 h 1847316"/>
                <a:gd name="connsiteX3912" fmla="*/ 2041386 w 2241767"/>
                <a:gd name="connsiteY3912" fmla="*/ 1354127 h 1847316"/>
                <a:gd name="connsiteX3913" fmla="*/ 2043843 w 2241767"/>
                <a:gd name="connsiteY3913" fmla="*/ 1354127 h 1847316"/>
                <a:gd name="connsiteX3914" fmla="*/ 2043491 w 2241767"/>
                <a:gd name="connsiteY3914" fmla="*/ 1353478 h 1847316"/>
                <a:gd name="connsiteX3915" fmla="*/ 2042614 w 2241767"/>
                <a:gd name="connsiteY3915" fmla="*/ 1353587 h 1847316"/>
                <a:gd name="connsiteX3916" fmla="*/ 2040025 w 2241767"/>
                <a:gd name="connsiteY3916" fmla="*/ 1351194 h 1847316"/>
                <a:gd name="connsiteX3917" fmla="*/ 2039188 w 2241767"/>
                <a:gd name="connsiteY3917" fmla="*/ 1349746 h 1847316"/>
                <a:gd name="connsiteX3918" fmla="*/ 2037756 w 2241767"/>
                <a:gd name="connsiteY3918" fmla="*/ 1349347 h 1847316"/>
                <a:gd name="connsiteX3919" fmla="*/ 2037107 w 2241767"/>
                <a:gd name="connsiteY3919" fmla="*/ 1350740 h 1847316"/>
                <a:gd name="connsiteX3920" fmla="*/ 2036379 w 2241767"/>
                <a:gd name="connsiteY3920" fmla="*/ 1351107 h 1847316"/>
                <a:gd name="connsiteX3921" fmla="*/ 2037271 w 2241767"/>
                <a:gd name="connsiteY3921" fmla="*/ 1348064 h 1847316"/>
                <a:gd name="connsiteX3922" fmla="*/ 2038445 w 2241767"/>
                <a:gd name="connsiteY3922" fmla="*/ 1347939 h 1847316"/>
                <a:gd name="connsiteX3923" fmla="*/ 2040174 w 2241767"/>
                <a:gd name="connsiteY3923" fmla="*/ 1347094 h 1847316"/>
                <a:gd name="connsiteX3924" fmla="*/ 2039673 w 2241767"/>
                <a:gd name="connsiteY3924" fmla="*/ 1345326 h 1847316"/>
                <a:gd name="connsiteX3925" fmla="*/ 2038578 w 2241767"/>
                <a:gd name="connsiteY3925" fmla="*/ 1344551 h 1847316"/>
                <a:gd name="connsiteX3926" fmla="*/ 2036606 w 2241767"/>
                <a:gd name="connsiteY3926" fmla="*/ 1345521 h 1847316"/>
                <a:gd name="connsiteX3927" fmla="*/ 2036630 w 2241767"/>
                <a:gd name="connsiteY3927" fmla="*/ 1344278 h 1847316"/>
                <a:gd name="connsiteX3928" fmla="*/ 2036997 w 2241767"/>
                <a:gd name="connsiteY3928" fmla="*/ 1342689 h 1847316"/>
                <a:gd name="connsiteX3929" fmla="*/ 2038484 w 2241767"/>
                <a:gd name="connsiteY3929" fmla="*/ 1342689 h 1847316"/>
                <a:gd name="connsiteX3930" fmla="*/ 2039790 w 2241767"/>
                <a:gd name="connsiteY3930" fmla="*/ 1343206 h 1847316"/>
                <a:gd name="connsiteX3931" fmla="*/ 2040901 w 2241767"/>
                <a:gd name="connsiteY3931" fmla="*/ 1340632 h 1847316"/>
                <a:gd name="connsiteX3932" fmla="*/ 2040948 w 2241767"/>
                <a:gd name="connsiteY3932" fmla="*/ 1339482 h 1847316"/>
                <a:gd name="connsiteX3933" fmla="*/ 2039110 w 2241767"/>
                <a:gd name="connsiteY3933" fmla="*/ 1341156 h 1847316"/>
                <a:gd name="connsiteX3934" fmla="*/ 2038695 w 2241767"/>
                <a:gd name="connsiteY3934" fmla="*/ 1337549 h 1847316"/>
                <a:gd name="connsiteX3935" fmla="*/ 2040502 w 2241767"/>
                <a:gd name="connsiteY3935" fmla="*/ 1334068 h 1847316"/>
                <a:gd name="connsiteX3936" fmla="*/ 2042231 w 2241767"/>
                <a:gd name="connsiteY3936" fmla="*/ 1332542 h 1847316"/>
                <a:gd name="connsiteX3937" fmla="*/ 2044390 w 2241767"/>
                <a:gd name="connsiteY3937" fmla="*/ 1332589 h 1847316"/>
                <a:gd name="connsiteX3938" fmla="*/ 2046581 w 2241767"/>
                <a:gd name="connsiteY3938" fmla="*/ 1332347 h 1847316"/>
                <a:gd name="connsiteX3939" fmla="*/ 2045204 w 2241767"/>
                <a:gd name="connsiteY3939" fmla="*/ 1331705 h 1847316"/>
                <a:gd name="connsiteX3940" fmla="*/ 2043788 w 2241767"/>
                <a:gd name="connsiteY3940" fmla="*/ 1331361 h 1847316"/>
                <a:gd name="connsiteX3941" fmla="*/ 2044852 w 2241767"/>
                <a:gd name="connsiteY3941" fmla="*/ 1329976 h 1847316"/>
                <a:gd name="connsiteX3942" fmla="*/ 2045760 w 2241767"/>
                <a:gd name="connsiteY3942" fmla="*/ 1329726 h 1847316"/>
                <a:gd name="connsiteX3943" fmla="*/ 2046651 w 2241767"/>
                <a:gd name="connsiteY3943" fmla="*/ 1328521 h 1847316"/>
                <a:gd name="connsiteX3944" fmla="*/ 2044516 w 2241767"/>
                <a:gd name="connsiteY3944" fmla="*/ 1328701 h 1847316"/>
                <a:gd name="connsiteX3945" fmla="*/ 2044766 w 2241767"/>
                <a:gd name="connsiteY3945" fmla="*/ 1326417 h 1847316"/>
                <a:gd name="connsiteX3946" fmla="*/ 2043725 w 2241767"/>
                <a:gd name="connsiteY3946" fmla="*/ 1326886 h 1847316"/>
                <a:gd name="connsiteX3947" fmla="*/ 2042481 w 2241767"/>
                <a:gd name="connsiteY3947" fmla="*/ 1327097 h 1847316"/>
                <a:gd name="connsiteX3948" fmla="*/ 2041996 w 2241767"/>
                <a:gd name="connsiteY3948" fmla="*/ 1328067 h 1847316"/>
                <a:gd name="connsiteX3949" fmla="*/ 2042090 w 2241767"/>
                <a:gd name="connsiteY3949" fmla="*/ 1329679 h 1847316"/>
                <a:gd name="connsiteX3950" fmla="*/ 2041730 w 2241767"/>
                <a:gd name="connsiteY3950" fmla="*/ 1330735 h 1847316"/>
                <a:gd name="connsiteX3951" fmla="*/ 2040760 w 2241767"/>
                <a:gd name="connsiteY3951" fmla="*/ 1331580 h 1847316"/>
                <a:gd name="connsiteX3952" fmla="*/ 2039125 w 2241767"/>
                <a:gd name="connsiteY3952" fmla="*/ 1332237 h 1847316"/>
                <a:gd name="connsiteX3953" fmla="*/ 2038969 w 2241767"/>
                <a:gd name="connsiteY3953" fmla="*/ 1331095 h 1847316"/>
                <a:gd name="connsiteX3954" fmla="*/ 2038429 w 2241767"/>
                <a:gd name="connsiteY3954" fmla="*/ 1330579 h 1847316"/>
                <a:gd name="connsiteX3955" fmla="*/ 2038225 w 2241767"/>
                <a:gd name="connsiteY3955" fmla="*/ 1333027 h 1847316"/>
                <a:gd name="connsiteX3956" fmla="*/ 2037795 w 2241767"/>
                <a:gd name="connsiteY3956" fmla="*/ 1333857 h 1847316"/>
                <a:gd name="connsiteX3957" fmla="*/ 2036598 w 2241767"/>
                <a:gd name="connsiteY3957" fmla="*/ 1331565 h 1847316"/>
                <a:gd name="connsiteX3958" fmla="*/ 2036238 w 2241767"/>
                <a:gd name="connsiteY3958" fmla="*/ 1332026 h 1847316"/>
                <a:gd name="connsiteX3959" fmla="*/ 2036285 w 2241767"/>
                <a:gd name="connsiteY3959" fmla="*/ 1332675 h 1847316"/>
                <a:gd name="connsiteX3960" fmla="*/ 2035980 w 2241767"/>
                <a:gd name="connsiteY3960" fmla="*/ 1333802 h 1847316"/>
                <a:gd name="connsiteX3961" fmla="*/ 2034955 w 2241767"/>
                <a:gd name="connsiteY3961" fmla="*/ 1334389 h 1847316"/>
                <a:gd name="connsiteX3962" fmla="*/ 2035018 w 2241767"/>
                <a:gd name="connsiteY3962" fmla="*/ 1335828 h 1847316"/>
                <a:gd name="connsiteX3963" fmla="*/ 2034619 w 2241767"/>
                <a:gd name="connsiteY3963" fmla="*/ 1336618 h 1847316"/>
                <a:gd name="connsiteX3964" fmla="*/ 2031341 w 2241767"/>
                <a:gd name="connsiteY3964" fmla="*/ 1335367 h 1847316"/>
                <a:gd name="connsiteX3965" fmla="*/ 2031263 w 2241767"/>
                <a:gd name="connsiteY3965" fmla="*/ 1335789 h 1847316"/>
                <a:gd name="connsiteX3966" fmla="*/ 2033117 w 2241767"/>
                <a:gd name="connsiteY3966" fmla="*/ 1338488 h 1847316"/>
                <a:gd name="connsiteX3967" fmla="*/ 2034470 w 2241767"/>
                <a:gd name="connsiteY3967" fmla="*/ 1339411 h 1847316"/>
                <a:gd name="connsiteX3968" fmla="*/ 2034635 w 2241767"/>
                <a:gd name="connsiteY3968" fmla="*/ 1340882 h 1847316"/>
                <a:gd name="connsiteX3969" fmla="*/ 2033469 w 2241767"/>
                <a:gd name="connsiteY3969" fmla="*/ 1342103 h 1847316"/>
                <a:gd name="connsiteX3970" fmla="*/ 2031865 w 2241767"/>
                <a:gd name="connsiteY3970" fmla="*/ 1341054 h 1847316"/>
                <a:gd name="connsiteX3971" fmla="*/ 2031591 w 2241767"/>
                <a:gd name="connsiteY3971" fmla="*/ 1341133 h 1847316"/>
                <a:gd name="connsiteX3972" fmla="*/ 2032467 w 2241767"/>
                <a:gd name="connsiteY3972" fmla="*/ 1342932 h 1847316"/>
                <a:gd name="connsiteX3973" fmla="*/ 2033015 w 2241767"/>
                <a:gd name="connsiteY3973" fmla="*/ 1344504 h 1847316"/>
                <a:gd name="connsiteX3974" fmla="*/ 2032452 w 2241767"/>
                <a:gd name="connsiteY3974" fmla="*/ 1345819 h 1847316"/>
                <a:gd name="connsiteX3975" fmla="*/ 2032538 w 2241767"/>
                <a:gd name="connsiteY3975" fmla="*/ 1347446 h 1847316"/>
                <a:gd name="connsiteX3976" fmla="*/ 2032413 w 2241767"/>
                <a:gd name="connsiteY3976" fmla="*/ 1348917 h 1847316"/>
                <a:gd name="connsiteX3977" fmla="*/ 2032069 w 2241767"/>
                <a:gd name="connsiteY3977" fmla="*/ 1350200 h 1847316"/>
                <a:gd name="connsiteX3978" fmla="*/ 2032851 w 2241767"/>
                <a:gd name="connsiteY3978" fmla="*/ 1356091 h 1847316"/>
                <a:gd name="connsiteX3979" fmla="*/ 2033790 w 2241767"/>
                <a:gd name="connsiteY3979" fmla="*/ 1357695 h 1847316"/>
                <a:gd name="connsiteX3980" fmla="*/ 2034713 w 2241767"/>
                <a:gd name="connsiteY3980" fmla="*/ 1359220 h 1847316"/>
                <a:gd name="connsiteX3981" fmla="*/ 2035206 w 2241767"/>
                <a:gd name="connsiteY3981" fmla="*/ 1360652 h 1847316"/>
                <a:gd name="connsiteX3982" fmla="*/ 2034228 w 2241767"/>
                <a:gd name="connsiteY3982" fmla="*/ 1360855 h 1847316"/>
                <a:gd name="connsiteX3983" fmla="*/ 2032663 w 2241767"/>
                <a:gd name="connsiteY3983" fmla="*/ 1359682 h 1847316"/>
                <a:gd name="connsiteX3984" fmla="*/ 2031286 w 2241767"/>
                <a:gd name="connsiteY3984" fmla="*/ 1358782 h 1847316"/>
                <a:gd name="connsiteX3985" fmla="*/ 2029651 w 2241767"/>
                <a:gd name="connsiteY3985" fmla="*/ 1355911 h 1847316"/>
                <a:gd name="connsiteX3986" fmla="*/ 2029385 w 2241767"/>
                <a:gd name="connsiteY3986" fmla="*/ 1354761 h 1847316"/>
                <a:gd name="connsiteX3987" fmla="*/ 2028986 w 2241767"/>
                <a:gd name="connsiteY3987" fmla="*/ 1353853 h 1847316"/>
                <a:gd name="connsiteX3988" fmla="*/ 2029174 w 2241767"/>
                <a:gd name="connsiteY3988" fmla="*/ 1355934 h 1847316"/>
                <a:gd name="connsiteX3989" fmla="*/ 2029761 w 2241767"/>
                <a:gd name="connsiteY3989" fmla="*/ 1358258 h 1847316"/>
                <a:gd name="connsiteX3990" fmla="*/ 2034877 w 2241767"/>
                <a:gd name="connsiteY3990" fmla="*/ 1363453 h 1847316"/>
                <a:gd name="connsiteX3991" fmla="*/ 2035824 w 2241767"/>
                <a:gd name="connsiteY3991" fmla="*/ 1365440 h 1847316"/>
                <a:gd name="connsiteX3992" fmla="*/ 2036543 w 2241767"/>
                <a:gd name="connsiteY3992" fmla="*/ 1367005 h 1847316"/>
                <a:gd name="connsiteX3993" fmla="*/ 2036364 w 2241767"/>
                <a:gd name="connsiteY3993" fmla="*/ 1368491 h 1847316"/>
                <a:gd name="connsiteX3994" fmla="*/ 2035026 w 2241767"/>
                <a:gd name="connsiteY3994" fmla="*/ 1367435 h 1847316"/>
                <a:gd name="connsiteX3995" fmla="*/ 2033876 w 2241767"/>
                <a:gd name="connsiteY3995" fmla="*/ 1366089 h 1847316"/>
                <a:gd name="connsiteX3996" fmla="*/ 2030817 w 2241767"/>
                <a:gd name="connsiteY3996" fmla="*/ 1364564 h 1847316"/>
                <a:gd name="connsiteX3997" fmla="*/ 2026960 w 2241767"/>
                <a:gd name="connsiteY3997" fmla="*/ 1363601 h 1847316"/>
                <a:gd name="connsiteX3998" fmla="*/ 2024785 w 2241767"/>
                <a:gd name="connsiteY3998" fmla="*/ 1360050 h 1847316"/>
                <a:gd name="connsiteX3999" fmla="*/ 2024793 w 2241767"/>
                <a:gd name="connsiteY3999" fmla="*/ 1361528 h 1847316"/>
                <a:gd name="connsiteX4000" fmla="*/ 2024308 w 2241767"/>
                <a:gd name="connsiteY4000" fmla="*/ 1362788 h 1847316"/>
                <a:gd name="connsiteX4001" fmla="*/ 2022978 w 2241767"/>
                <a:gd name="connsiteY4001" fmla="*/ 1361254 h 1847316"/>
                <a:gd name="connsiteX4002" fmla="*/ 2022141 w 2241767"/>
                <a:gd name="connsiteY4002" fmla="*/ 1359948 h 1847316"/>
                <a:gd name="connsiteX4003" fmla="*/ 2021859 w 2241767"/>
                <a:gd name="connsiteY4003" fmla="*/ 1358516 h 1847316"/>
                <a:gd name="connsiteX4004" fmla="*/ 2020200 w 2241767"/>
                <a:gd name="connsiteY4004" fmla="*/ 1358610 h 1847316"/>
                <a:gd name="connsiteX4005" fmla="*/ 2018463 w 2241767"/>
                <a:gd name="connsiteY4005" fmla="*/ 1359862 h 1847316"/>
                <a:gd name="connsiteX4006" fmla="*/ 2016781 w 2241767"/>
                <a:gd name="connsiteY4006" fmla="*/ 1359564 h 1847316"/>
                <a:gd name="connsiteX4007" fmla="*/ 2016586 w 2241767"/>
                <a:gd name="connsiteY4007" fmla="*/ 1357132 h 1847316"/>
                <a:gd name="connsiteX4008" fmla="*/ 2017040 w 2241767"/>
                <a:gd name="connsiteY4008" fmla="*/ 1355841 h 1847316"/>
                <a:gd name="connsiteX4009" fmla="*/ 2018925 w 2241767"/>
                <a:gd name="connsiteY4009" fmla="*/ 1352789 h 1847316"/>
                <a:gd name="connsiteX4010" fmla="*/ 2020709 w 2241767"/>
                <a:gd name="connsiteY4010" fmla="*/ 1351225 h 1847316"/>
                <a:gd name="connsiteX4011" fmla="*/ 2021491 w 2241767"/>
                <a:gd name="connsiteY4011" fmla="*/ 1349206 h 1847316"/>
                <a:gd name="connsiteX4012" fmla="*/ 2021225 w 2241767"/>
                <a:gd name="connsiteY4012" fmla="*/ 1346077 h 1847316"/>
                <a:gd name="connsiteX4013" fmla="*/ 2020897 w 2241767"/>
                <a:gd name="connsiteY4013" fmla="*/ 1349261 h 1847316"/>
                <a:gd name="connsiteX4014" fmla="*/ 2019880 w 2241767"/>
                <a:gd name="connsiteY4014" fmla="*/ 1350833 h 1847316"/>
                <a:gd name="connsiteX4015" fmla="*/ 2018276 w 2241767"/>
                <a:gd name="connsiteY4015" fmla="*/ 1352038 h 1847316"/>
                <a:gd name="connsiteX4016" fmla="*/ 2016171 w 2241767"/>
                <a:gd name="connsiteY4016" fmla="*/ 1354182 h 1847316"/>
                <a:gd name="connsiteX4017" fmla="*/ 2015663 w 2241767"/>
                <a:gd name="connsiteY4017" fmla="*/ 1356161 h 1847316"/>
                <a:gd name="connsiteX4018" fmla="*/ 2015006 w 2241767"/>
                <a:gd name="connsiteY4018" fmla="*/ 1359862 h 1847316"/>
                <a:gd name="connsiteX4019" fmla="*/ 2015890 w 2241767"/>
                <a:gd name="connsiteY4019" fmla="*/ 1361114 h 1847316"/>
                <a:gd name="connsiteX4020" fmla="*/ 2016797 w 2241767"/>
                <a:gd name="connsiteY4020" fmla="*/ 1361442 h 1847316"/>
                <a:gd name="connsiteX4021" fmla="*/ 2019473 w 2241767"/>
                <a:gd name="connsiteY4021" fmla="*/ 1360605 h 1847316"/>
                <a:gd name="connsiteX4022" fmla="*/ 2020857 w 2241767"/>
                <a:gd name="connsiteY4022" fmla="*/ 1360980 h 1847316"/>
                <a:gd name="connsiteX4023" fmla="*/ 2023940 w 2241767"/>
                <a:gd name="connsiteY4023" fmla="*/ 1365424 h 1847316"/>
                <a:gd name="connsiteX4024" fmla="*/ 2029682 w 2241767"/>
                <a:gd name="connsiteY4024" fmla="*/ 1367177 h 1847316"/>
                <a:gd name="connsiteX4025" fmla="*/ 2031779 w 2241767"/>
                <a:gd name="connsiteY4025" fmla="*/ 1368272 h 1847316"/>
                <a:gd name="connsiteX4026" fmla="*/ 2033485 w 2241767"/>
                <a:gd name="connsiteY4026" fmla="*/ 1370588 h 1847316"/>
                <a:gd name="connsiteX4027" fmla="*/ 2036051 w 2241767"/>
                <a:gd name="connsiteY4027" fmla="*/ 1371918 h 1847316"/>
                <a:gd name="connsiteX4028" fmla="*/ 2038046 w 2241767"/>
                <a:gd name="connsiteY4028" fmla="*/ 1373850 h 1847316"/>
                <a:gd name="connsiteX4029" fmla="*/ 2038100 w 2241767"/>
                <a:gd name="connsiteY4029" fmla="*/ 1375110 h 1847316"/>
                <a:gd name="connsiteX4030" fmla="*/ 2037412 w 2241767"/>
                <a:gd name="connsiteY4030" fmla="*/ 1376596 h 1847316"/>
                <a:gd name="connsiteX4031" fmla="*/ 2037138 w 2241767"/>
                <a:gd name="connsiteY4031" fmla="*/ 1378607 h 1847316"/>
                <a:gd name="connsiteX4032" fmla="*/ 2036293 w 2241767"/>
                <a:gd name="connsiteY4032" fmla="*/ 1379874 h 1847316"/>
                <a:gd name="connsiteX4033" fmla="*/ 2034267 w 2241767"/>
                <a:gd name="connsiteY4033" fmla="*/ 1380023 h 1847316"/>
                <a:gd name="connsiteX4034" fmla="*/ 2033039 w 2241767"/>
                <a:gd name="connsiteY4034" fmla="*/ 1379694 h 1847316"/>
                <a:gd name="connsiteX4035" fmla="*/ 2026444 w 2241767"/>
                <a:gd name="connsiteY4035" fmla="*/ 1372614 h 1847316"/>
                <a:gd name="connsiteX4036" fmla="*/ 2025653 w 2241767"/>
                <a:gd name="connsiteY4036" fmla="*/ 1371965 h 1847316"/>
                <a:gd name="connsiteX4037" fmla="*/ 2023205 w 2241767"/>
                <a:gd name="connsiteY4037" fmla="*/ 1368249 h 1847316"/>
                <a:gd name="connsiteX4038" fmla="*/ 2020333 w 2241767"/>
                <a:gd name="connsiteY4038" fmla="*/ 1366254 h 1847316"/>
                <a:gd name="connsiteX4039" fmla="*/ 2019441 w 2241767"/>
                <a:gd name="connsiteY4039" fmla="*/ 1366293 h 1847316"/>
                <a:gd name="connsiteX4040" fmla="*/ 2023525 w 2241767"/>
                <a:gd name="connsiteY4040" fmla="*/ 1369978 h 1847316"/>
                <a:gd name="connsiteX4041" fmla="*/ 2025192 w 2241767"/>
                <a:gd name="connsiteY4041" fmla="*/ 1372551 h 1847316"/>
                <a:gd name="connsiteX4042" fmla="*/ 2028126 w 2241767"/>
                <a:gd name="connsiteY4042" fmla="*/ 1376150 h 1847316"/>
                <a:gd name="connsiteX4043" fmla="*/ 2030222 w 2241767"/>
                <a:gd name="connsiteY4043" fmla="*/ 1377676 h 1847316"/>
                <a:gd name="connsiteX4044" fmla="*/ 2031763 w 2241767"/>
                <a:gd name="connsiteY4044" fmla="*/ 1380054 h 1847316"/>
                <a:gd name="connsiteX4045" fmla="*/ 2033203 w 2241767"/>
                <a:gd name="connsiteY4045" fmla="*/ 1381165 h 1847316"/>
                <a:gd name="connsiteX4046" fmla="*/ 2037122 w 2241767"/>
                <a:gd name="connsiteY4046" fmla="*/ 1382745 h 1847316"/>
                <a:gd name="connsiteX4047" fmla="*/ 2035761 w 2241767"/>
                <a:gd name="connsiteY4047" fmla="*/ 1383888 h 1847316"/>
                <a:gd name="connsiteX4048" fmla="*/ 2037936 w 2241767"/>
                <a:gd name="connsiteY4048" fmla="*/ 1384858 h 1847316"/>
                <a:gd name="connsiteX4049" fmla="*/ 2038249 w 2241767"/>
                <a:gd name="connsiteY4049" fmla="*/ 1386634 h 1847316"/>
                <a:gd name="connsiteX4050" fmla="*/ 2038053 w 2241767"/>
                <a:gd name="connsiteY4050" fmla="*/ 1388660 h 1847316"/>
                <a:gd name="connsiteX4051" fmla="*/ 2035034 w 2241767"/>
                <a:gd name="connsiteY4051" fmla="*/ 1387854 h 1847316"/>
                <a:gd name="connsiteX4052" fmla="*/ 2034932 w 2241767"/>
                <a:gd name="connsiteY4052" fmla="*/ 1389348 h 1847316"/>
                <a:gd name="connsiteX4053" fmla="*/ 2035206 w 2241767"/>
                <a:gd name="connsiteY4053" fmla="*/ 1390225 h 1847316"/>
                <a:gd name="connsiteX4054" fmla="*/ 2033876 w 2241767"/>
                <a:gd name="connsiteY4054" fmla="*/ 1390952 h 1847316"/>
                <a:gd name="connsiteX4055" fmla="*/ 2032022 w 2241767"/>
                <a:gd name="connsiteY4055" fmla="*/ 1389966 h 1847316"/>
                <a:gd name="connsiteX4056" fmla="*/ 2027210 w 2241767"/>
                <a:gd name="connsiteY4056" fmla="*/ 1384568 h 1847316"/>
                <a:gd name="connsiteX4057" fmla="*/ 2027249 w 2241767"/>
                <a:gd name="connsiteY4057" fmla="*/ 1385288 h 1847316"/>
                <a:gd name="connsiteX4058" fmla="*/ 2027640 w 2241767"/>
                <a:gd name="connsiteY4058" fmla="*/ 1386125 h 1847316"/>
                <a:gd name="connsiteX4059" fmla="*/ 2030433 w 2241767"/>
                <a:gd name="connsiteY4059" fmla="*/ 1389599 h 1847316"/>
                <a:gd name="connsiteX4060" fmla="*/ 2032929 w 2241767"/>
                <a:gd name="connsiteY4060" fmla="*/ 1391680 h 1847316"/>
                <a:gd name="connsiteX4061" fmla="*/ 2035041 w 2241767"/>
                <a:gd name="connsiteY4061" fmla="*/ 1392618 h 1847316"/>
                <a:gd name="connsiteX4062" fmla="*/ 2036669 w 2241767"/>
                <a:gd name="connsiteY4062" fmla="*/ 1394363 h 1847316"/>
                <a:gd name="connsiteX4063" fmla="*/ 2037248 w 2241767"/>
                <a:gd name="connsiteY4063" fmla="*/ 1395411 h 1847316"/>
                <a:gd name="connsiteX4064" fmla="*/ 2037631 w 2241767"/>
                <a:gd name="connsiteY4064" fmla="*/ 1397007 h 1847316"/>
                <a:gd name="connsiteX4065" fmla="*/ 2036426 w 2241767"/>
                <a:gd name="connsiteY4065" fmla="*/ 1398087 h 1847316"/>
                <a:gd name="connsiteX4066" fmla="*/ 2035049 w 2241767"/>
                <a:gd name="connsiteY4066" fmla="*/ 1398689 h 1847316"/>
                <a:gd name="connsiteX4067" fmla="*/ 2033711 w 2241767"/>
                <a:gd name="connsiteY4067" fmla="*/ 1397610 h 1847316"/>
                <a:gd name="connsiteX4068" fmla="*/ 2032726 w 2241767"/>
                <a:gd name="connsiteY4068" fmla="*/ 1396468 h 1847316"/>
                <a:gd name="connsiteX4069" fmla="*/ 2030629 w 2241767"/>
                <a:gd name="connsiteY4069" fmla="*/ 1394535 h 1847316"/>
                <a:gd name="connsiteX4070" fmla="*/ 2029995 w 2241767"/>
                <a:gd name="connsiteY4070" fmla="*/ 1392368 h 1847316"/>
                <a:gd name="connsiteX4071" fmla="*/ 2028399 w 2241767"/>
                <a:gd name="connsiteY4071" fmla="*/ 1392478 h 1847316"/>
                <a:gd name="connsiteX4072" fmla="*/ 2021734 w 2241767"/>
                <a:gd name="connsiteY4072" fmla="*/ 1389732 h 1847316"/>
                <a:gd name="connsiteX4073" fmla="*/ 2016375 w 2241767"/>
                <a:gd name="connsiteY4073" fmla="*/ 1389411 h 1847316"/>
                <a:gd name="connsiteX4074" fmla="*/ 2016899 w 2241767"/>
                <a:gd name="connsiteY4074" fmla="*/ 1389966 h 1847316"/>
                <a:gd name="connsiteX4075" fmla="*/ 2017572 w 2241767"/>
                <a:gd name="connsiteY4075" fmla="*/ 1390334 h 1847316"/>
                <a:gd name="connsiteX4076" fmla="*/ 2021835 w 2241767"/>
                <a:gd name="connsiteY4076" fmla="*/ 1391007 h 1847316"/>
                <a:gd name="connsiteX4077" fmla="*/ 2023517 w 2241767"/>
                <a:gd name="connsiteY4077" fmla="*/ 1392274 h 1847316"/>
                <a:gd name="connsiteX4078" fmla="*/ 2027023 w 2241767"/>
                <a:gd name="connsiteY4078" fmla="*/ 1393401 h 1847316"/>
                <a:gd name="connsiteX4079" fmla="*/ 2029080 w 2241767"/>
                <a:gd name="connsiteY4079" fmla="*/ 1393706 h 1847316"/>
                <a:gd name="connsiteX4080" fmla="*/ 2029909 w 2241767"/>
                <a:gd name="connsiteY4080" fmla="*/ 1397148 h 1847316"/>
                <a:gd name="connsiteX4081" fmla="*/ 2032749 w 2241767"/>
                <a:gd name="connsiteY4081" fmla="*/ 1399519 h 1847316"/>
                <a:gd name="connsiteX4082" fmla="*/ 2033117 w 2241767"/>
                <a:gd name="connsiteY4082" fmla="*/ 1401271 h 1847316"/>
                <a:gd name="connsiteX4083" fmla="*/ 2035057 w 2241767"/>
                <a:gd name="connsiteY4083" fmla="*/ 1401467 h 1847316"/>
                <a:gd name="connsiteX4084" fmla="*/ 2038468 w 2241767"/>
                <a:gd name="connsiteY4084" fmla="*/ 1399754 h 1847316"/>
                <a:gd name="connsiteX4085" fmla="*/ 2040666 w 2241767"/>
                <a:gd name="connsiteY4085" fmla="*/ 1400356 h 1847316"/>
                <a:gd name="connsiteX4086" fmla="*/ 2043843 w 2241767"/>
                <a:gd name="connsiteY4086" fmla="*/ 1400849 h 1847316"/>
                <a:gd name="connsiteX4087" fmla="*/ 2044570 w 2241767"/>
                <a:gd name="connsiteY4087" fmla="*/ 1402234 h 1847316"/>
                <a:gd name="connsiteX4088" fmla="*/ 2045110 w 2241767"/>
                <a:gd name="connsiteY4088" fmla="*/ 1404862 h 1847316"/>
                <a:gd name="connsiteX4089" fmla="*/ 2046237 w 2241767"/>
                <a:gd name="connsiteY4089" fmla="*/ 1407819 h 1847316"/>
                <a:gd name="connsiteX4090" fmla="*/ 2049147 w 2241767"/>
                <a:gd name="connsiteY4090" fmla="*/ 1419445 h 1847316"/>
                <a:gd name="connsiteX4091" fmla="*/ 2053520 w 2241767"/>
                <a:gd name="connsiteY4091" fmla="*/ 1428904 h 1847316"/>
                <a:gd name="connsiteX4092" fmla="*/ 2054060 w 2241767"/>
                <a:gd name="connsiteY4092" fmla="*/ 1430531 h 1847316"/>
                <a:gd name="connsiteX4093" fmla="*/ 2053043 w 2241767"/>
                <a:gd name="connsiteY4093" fmla="*/ 1429099 h 1847316"/>
                <a:gd name="connsiteX4094" fmla="*/ 2049796 w 2241767"/>
                <a:gd name="connsiteY4094" fmla="*/ 1422840 h 1847316"/>
                <a:gd name="connsiteX4095" fmla="*/ 2048005 w 2241767"/>
                <a:gd name="connsiteY4095" fmla="*/ 1418303 h 1847316"/>
                <a:gd name="connsiteX4096" fmla="*/ 2046166 w 2241767"/>
                <a:gd name="connsiteY4096" fmla="*/ 1410276 h 1847316"/>
                <a:gd name="connsiteX4097" fmla="*/ 2045634 w 2241767"/>
                <a:gd name="connsiteY4097" fmla="*/ 1408477 h 1847316"/>
                <a:gd name="connsiteX4098" fmla="*/ 2045001 w 2241767"/>
                <a:gd name="connsiteY4098" fmla="*/ 1407757 h 1847316"/>
                <a:gd name="connsiteX4099" fmla="*/ 2044586 w 2241767"/>
                <a:gd name="connsiteY4099" fmla="*/ 1408344 h 1847316"/>
                <a:gd name="connsiteX4100" fmla="*/ 2044406 w 2241767"/>
                <a:gd name="connsiteY4100" fmla="*/ 1409369 h 1847316"/>
                <a:gd name="connsiteX4101" fmla="*/ 2044711 w 2241767"/>
                <a:gd name="connsiteY4101" fmla="*/ 1410159 h 1847316"/>
                <a:gd name="connsiteX4102" fmla="*/ 2043984 w 2241767"/>
                <a:gd name="connsiteY4102" fmla="*/ 1412803 h 1847316"/>
                <a:gd name="connsiteX4103" fmla="*/ 2044296 w 2241767"/>
                <a:gd name="connsiteY4103" fmla="*/ 1414016 h 1847316"/>
                <a:gd name="connsiteX4104" fmla="*/ 2045470 w 2241767"/>
                <a:gd name="connsiteY4104" fmla="*/ 1415267 h 1847316"/>
                <a:gd name="connsiteX4105" fmla="*/ 2046753 w 2241767"/>
                <a:gd name="connsiteY4105" fmla="*/ 1418389 h 1847316"/>
                <a:gd name="connsiteX4106" fmla="*/ 2047778 w 2241767"/>
                <a:gd name="connsiteY4106" fmla="*/ 1422590 h 1847316"/>
                <a:gd name="connsiteX4107" fmla="*/ 2046393 w 2241767"/>
                <a:gd name="connsiteY4107" fmla="*/ 1420885 h 1847316"/>
                <a:gd name="connsiteX4108" fmla="*/ 2044922 w 2241767"/>
                <a:gd name="connsiteY4108" fmla="*/ 1419985 h 1847316"/>
                <a:gd name="connsiteX4109" fmla="*/ 2042630 w 2241767"/>
                <a:gd name="connsiteY4109" fmla="*/ 1419296 h 1847316"/>
                <a:gd name="connsiteX4110" fmla="*/ 2040588 w 2241767"/>
                <a:gd name="connsiteY4110" fmla="*/ 1418084 h 1847316"/>
                <a:gd name="connsiteX4111" fmla="*/ 2040737 w 2241767"/>
                <a:gd name="connsiteY4111" fmla="*/ 1419821 h 1847316"/>
                <a:gd name="connsiteX4112" fmla="*/ 2040541 w 2241767"/>
                <a:gd name="connsiteY4112" fmla="*/ 1421698 h 1847316"/>
                <a:gd name="connsiteX4113" fmla="*/ 2038969 w 2241767"/>
                <a:gd name="connsiteY4113" fmla="*/ 1421127 h 1847316"/>
                <a:gd name="connsiteX4114" fmla="*/ 2037897 w 2241767"/>
                <a:gd name="connsiteY4114" fmla="*/ 1420501 h 1847316"/>
                <a:gd name="connsiteX4115" fmla="*/ 2038851 w 2241767"/>
                <a:gd name="connsiteY4115" fmla="*/ 1422496 h 1847316"/>
                <a:gd name="connsiteX4116" fmla="*/ 2036794 w 2241767"/>
                <a:gd name="connsiteY4116" fmla="*/ 1421902 h 1847316"/>
                <a:gd name="connsiteX4117" fmla="*/ 2035417 w 2241767"/>
                <a:gd name="connsiteY4117" fmla="*/ 1422027 h 1847316"/>
                <a:gd name="connsiteX4118" fmla="*/ 2034525 w 2241767"/>
                <a:gd name="connsiteY4118" fmla="*/ 1423803 h 1847316"/>
                <a:gd name="connsiteX4119" fmla="*/ 2033328 w 2241767"/>
                <a:gd name="connsiteY4119" fmla="*/ 1424875 h 1847316"/>
                <a:gd name="connsiteX4120" fmla="*/ 2031560 w 2241767"/>
                <a:gd name="connsiteY4120" fmla="*/ 1425219 h 1847316"/>
                <a:gd name="connsiteX4121" fmla="*/ 2028931 w 2241767"/>
                <a:gd name="connsiteY4121" fmla="*/ 1423599 h 1847316"/>
                <a:gd name="connsiteX4122" fmla="*/ 2028086 w 2241767"/>
                <a:gd name="connsiteY4122" fmla="*/ 1421628 h 1847316"/>
                <a:gd name="connsiteX4123" fmla="*/ 2027734 w 2241767"/>
                <a:gd name="connsiteY4123" fmla="*/ 1419429 h 1847316"/>
                <a:gd name="connsiteX4124" fmla="*/ 2027594 w 2241767"/>
                <a:gd name="connsiteY4124" fmla="*/ 1422027 h 1847316"/>
                <a:gd name="connsiteX4125" fmla="*/ 2028063 w 2241767"/>
                <a:gd name="connsiteY4125" fmla="*/ 1424726 h 1847316"/>
                <a:gd name="connsiteX4126" fmla="*/ 2027899 w 2241767"/>
                <a:gd name="connsiteY4126" fmla="*/ 1426776 h 1847316"/>
                <a:gd name="connsiteX4127" fmla="*/ 2030426 w 2241767"/>
                <a:gd name="connsiteY4127" fmla="*/ 1427151 h 1847316"/>
                <a:gd name="connsiteX4128" fmla="*/ 2032788 w 2241767"/>
                <a:gd name="connsiteY4128" fmla="*/ 1426823 h 1847316"/>
                <a:gd name="connsiteX4129" fmla="*/ 2035980 w 2241767"/>
                <a:gd name="connsiteY4129" fmla="*/ 1426909 h 1847316"/>
                <a:gd name="connsiteX4130" fmla="*/ 2038061 w 2241767"/>
                <a:gd name="connsiteY4130" fmla="*/ 1426525 h 1847316"/>
                <a:gd name="connsiteX4131" fmla="*/ 2039313 w 2241767"/>
                <a:gd name="connsiteY4131" fmla="*/ 1425876 h 1847316"/>
                <a:gd name="connsiteX4132" fmla="*/ 2042317 w 2241767"/>
                <a:gd name="connsiteY4132" fmla="*/ 1426439 h 1847316"/>
                <a:gd name="connsiteX4133" fmla="*/ 2042529 w 2241767"/>
                <a:gd name="connsiteY4133" fmla="*/ 1428911 h 1847316"/>
                <a:gd name="connsiteX4134" fmla="*/ 2042184 w 2241767"/>
                <a:gd name="connsiteY4134" fmla="*/ 1431368 h 1847316"/>
                <a:gd name="connsiteX4135" fmla="*/ 2042012 w 2241767"/>
                <a:gd name="connsiteY4135" fmla="*/ 1433973 h 1847316"/>
                <a:gd name="connsiteX4136" fmla="*/ 2042841 w 2241767"/>
                <a:gd name="connsiteY4136" fmla="*/ 1433957 h 1847316"/>
                <a:gd name="connsiteX4137" fmla="*/ 2043819 w 2241767"/>
                <a:gd name="connsiteY4137" fmla="*/ 1433120 h 1847316"/>
                <a:gd name="connsiteX4138" fmla="*/ 2044312 w 2241767"/>
                <a:gd name="connsiteY4138" fmla="*/ 1428434 h 1847316"/>
                <a:gd name="connsiteX4139" fmla="*/ 2047058 w 2241767"/>
                <a:gd name="connsiteY4139" fmla="*/ 1426698 h 1847316"/>
                <a:gd name="connsiteX4140" fmla="*/ 2047981 w 2241767"/>
                <a:gd name="connsiteY4140" fmla="*/ 1426823 h 1847316"/>
                <a:gd name="connsiteX4141" fmla="*/ 2048858 w 2241767"/>
                <a:gd name="connsiteY4141" fmla="*/ 1428325 h 1847316"/>
                <a:gd name="connsiteX4142" fmla="*/ 2049155 w 2241767"/>
                <a:gd name="connsiteY4142" fmla="*/ 1429850 h 1847316"/>
                <a:gd name="connsiteX4143" fmla="*/ 2049468 w 2241767"/>
                <a:gd name="connsiteY4143" fmla="*/ 1431947 h 1847316"/>
                <a:gd name="connsiteX4144" fmla="*/ 2048826 w 2241767"/>
                <a:gd name="connsiteY4144" fmla="*/ 1435139 h 1847316"/>
                <a:gd name="connsiteX4145" fmla="*/ 2044609 w 2241767"/>
                <a:gd name="connsiteY4145" fmla="*/ 1438863 h 1847316"/>
                <a:gd name="connsiteX4146" fmla="*/ 2041590 w 2241767"/>
                <a:gd name="connsiteY4146" fmla="*/ 1442297 h 1847316"/>
                <a:gd name="connsiteX4147" fmla="*/ 2040040 w 2241767"/>
                <a:gd name="connsiteY4147" fmla="*/ 1442994 h 1847316"/>
                <a:gd name="connsiteX4148" fmla="*/ 2037819 w 2241767"/>
                <a:gd name="connsiteY4148" fmla="*/ 1442595 h 1847316"/>
                <a:gd name="connsiteX4149" fmla="*/ 2035292 w 2241767"/>
                <a:gd name="connsiteY4149" fmla="*/ 1441734 h 1847316"/>
                <a:gd name="connsiteX4150" fmla="*/ 2034048 w 2241767"/>
                <a:gd name="connsiteY4150" fmla="*/ 1441562 h 1847316"/>
                <a:gd name="connsiteX4151" fmla="*/ 2033109 w 2241767"/>
                <a:gd name="connsiteY4151" fmla="*/ 1441851 h 1847316"/>
                <a:gd name="connsiteX4152" fmla="*/ 2032538 w 2241767"/>
                <a:gd name="connsiteY4152" fmla="*/ 1440787 h 1847316"/>
                <a:gd name="connsiteX4153" fmla="*/ 2032170 w 2241767"/>
                <a:gd name="connsiteY4153" fmla="*/ 1438855 h 1847316"/>
                <a:gd name="connsiteX4154" fmla="*/ 2031192 w 2241767"/>
                <a:gd name="connsiteY4154" fmla="*/ 1438213 h 1847316"/>
                <a:gd name="connsiteX4155" fmla="*/ 2030449 w 2241767"/>
                <a:gd name="connsiteY4155" fmla="*/ 1438284 h 1847316"/>
                <a:gd name="connsiteX4156" fmla="*/ 2029948 w 2241767"/>
                <a:gd name="connsiteY4156" fmla="*/ 1440334 h 1847316"/>
                <a:gd name="connsiteX4157" fmla="*/ 2027594 w 2241767"/>
                <a:gd name="connsiteY4157" fmla="*/ 1440920 h 1847316"/>
                <a:gd name="connsiteX4158" fmla="*/ 2024394 w 2241767"/>
                <a:gd name="connsiteY4158" fmla="*/ 1440068 h 1847316"/>
                <a:gd name="connsiteX4159" fmla="*/ 2021037 w 2241767"/>
                <a:gd name="connsiteY4159" fmla="*/ 1438346 h 1847316"/>
                <a:gd name="connsiteX4160" fmla="*/ 2022477 w 2241767"/>
                <a:gd name="connsiteY4160" fmla="*/ 1440193 h 1847316"/>
                <a:gd name="connsiteX4161" fmla="*/ 2030793 w 2241767"/>
                <a:gd name="connsiteY4161" fmla="*/ 1443643 h 1847316"/>
                <a:gd name="connsiteX4162" fmla="*/ 2031732 w 2241767"/>
                <a:gd name="connsiteY4162" fmla="*/ 1444292 h 1847316"/>
                <a:gd name="connsiteX4163" fmla="*/ 2032608 w 2241767"/>
                <a:gd name="connsiteY4163" fmla="*/ 1445231 h 1847316"/>
                <a:gd name="connsiteX4164" fmla="*/ 2031450 w 2241767"/>
                <a:gd name="connsiteY4164" fmla="*/ 1446710 h 1847316"/>
                <a:gd name="connsiteX4165" fmla="*/ 2030535 w 2241767"/>
                <a:gd name="connsiteY4165" fmla="*/ 1448376 h 1847316"/>
                <a:gd name="connsiteX4166" fmla="*/ 2030402 w 2241767"/>
                <a:gd name="connsiteY4166" fmla="*/ 1449683 h 1847316"/>
                <a:gd name="connsiteX4167" fmla="*/ 2030081 w 2241767"/>
                <a:gd name="connsiteY4167" fmla="*/ 1450504 h 1847316"/>
                <a:gd name="connsiteX4168" fmla="*/ 2026764 w 2241767"/>
                <a:gd name="connsiteY4168" fmla="*/ 1452718 h 1847316"/>
                <a:gd name="connsiteX4169" fmla="*/ 2024973 w 2241767"/>
                <a:gd name="connsiteY4169" fmla="*/ 1452327 h 1847316"/>
                <a:gd name="connsiteX4170" fmla="*/ 2020380 w 2241767"/>
                <a:gd name="connsiteY4170" fmla="*/ 1448329 h 1847316"/>
                <a:gd name="connsiteX4171" fmla="*/ 2022477 w 2241767"/>
                <a:gd name="connsiteY4171" fmla="*/ 1451787 h 1847316"/>
                <a:gd name="connsiteX4172" fmla="*/ 2024151 w 2241767"/>
                <a:gd name="connsiteY4172" fmla="*/ 1453250 h 1847316"/>
                <a:gd name="connsiteX4173" fmla="*/ 2027531 w 2241767"/>
                <a:gd name="connsiteY4173" fmla="*/ 1454033 h 1847316"/>
                <a:gd name="connsiteX4174" fmla="*/ 2033860 w 2241767"/>
                <a:gd name="connsiteY4174" fmla="*/ 1452742 h 1847316"/>
                <a:gd name="connsiteX4175" fmla="*/ 2035941 w 2241767"/>
                <a:gd name="connsiteY4175" fmla="*/ 1454150 h 1847316"/>
                <a:gd name="connsiteX4176" fmla="*/ 2034236 w 2241767"/>
                <a:gd name="connsiteY4176" fmla="*/ 1456646 h 1847316"/>
                <a:gd name="connsiteX4177" fmla="*/ 2032546 w 2241767"/>
                <a:gd name="connsiteY4177" fmla="*/ 1458390 h 1847316"/>
                <a:gd name="connsiteX4178" fmla="*/ 2030324 w 2241767"/>
                <a:gd name="connsiteY4178" fmla="*/ 1458586 h 1847316"/>
                <a:gd name="connsiteX4179" fmla="*/ 2028368 w 2241767"/>
                <a:gd name="connsiteY4179" fmla="*/ 1459063 h 1847316"/>
                <a:gd name="connsiteX4180" fmla="*/ 2027789 w 2241767"/>
                <a:gd name="connsiteY4180" fmla="*/ 1460260 h 1847316"/>
                <a:gd name="connsiteX4181" fmla="*/ 2026397 w 2241767"/>
                <a:gd name="connsiteY4181" fmla="*/ 1460338 h 1847316"/>
                <a:gd name="connsiteX4182" fmla="*/ 2024214 w 2241767"/>
                <a:gd name="connsiteY4182" fmla="*/ 1460409 h 1847316"/>
                <a:gd name="connsiteX4183" fmla="*/ 2020842 w 2241767"/>
                <a:gd name="connsiteY4183" fmla="*/ 1460518 h 1847316"/>
                <a:gd name="connsiteX4184" fmla="*/ 2018988 w 2241767"/>
                <a:gd name="connsiteY4184" fmla="*/ 1460236 h 1847316"/>
                <a:gd name="connsiteX4185" fmla="*/ 2016398 w 2241767"/>
                <a:gd name="connsiteY4185" fmla="*/ 1462685 h 1847316"/>
                <a:gd name="connsiteX4186" fmla="*/ 2015420 w 2241767"/>
                <a:gd name="connsiteY4186" fmla="*/ 1463022 h 1847316"/>
                <a:gd name="connsiteX4187" fmla="*/ 2014059 w 2241767"/>
                <a:gd name="connsiteY4187" fmla="*/ 1462560 h 1847316"/>
                <a:gd name="connsiteX4188" fmla="*/ 2013488 w 2241767"/>
                <a:gd name="connsiteY4188" fmla="*/ 1460589 h 1847316"/>
                <a:gd name="connsiteX4189" fmla="*/ 2012878 w 2241767"/>
                <a:gd name="connsiteY4189" fmla="*/ 1459618 h 1847316"/>
                <a:gd name="connsiteX4190" fmla="*/ 2012862 w 2241767"/>
                <a:gd name="connsiteY4190" fmla="*/ 1463303 h 1847316"/>
                <a:gd name="connsiteX4191" fmla="*/ 2013104 w 2241767"/>
                <a:gd name="connsiteY4191" fmla="*/ 1464297 h 1847316"/>
                <a:gd name="connsiteX4192" fmla="*/ 2013597 w 2241767"/>
                <a:gd name="connsiteY4192" fmla="*/ 1465040 h 1847316"/>
                <a:gd name="connsiteX4193" fmla="*/ 2010570 w 2241767"/>
                <a:gd name="connsiteY4193" fmla="*/ 1467035 h 1847316"/>
                <a:gd name="connsiteX4194" fmla="*/ 2007667 w 2241767"/>
                <a:gd name="connsiteY4194" fmla="*/ 1469523 h 1847316"/>
                <a:gd name="connsiteX4195" fmla="*/ 2006627 w 2241767"/>
                <a:gd name="connsiteY4195" fmla="*/ 1470196 h 1847316"/>
                <a:gd name="connsiteX4196" fmla="*/ 2005445 w 2241767"/>
                <a:gd name="connsiteY4196" fmla="*/ 1471440 h 1847316"/>
                <a:gd name="connsiteX4197" fmla="*/ 2003028 w 2241767"/>
                <a:gd name="connsiteY4197" fmla="*/ 1475031 h 1847316"/>
                <a:gd name="connsiteX4198" fmla="*/ 2002433 w 2241767"/>
                <a:gd name="connsiteY4198" fmla="*/ 1477644 h 1847316"/>
                <a:gd name="connsiteX4199" fmla="*/ 2001557 w 2241767"/>
                <a:gd name="connsiteY4199" fmla="*/ 1480554 h 1847316"/>
                <a:gd name="connsiteX4200" fmla="*/ 2001448 w 2241767"/>
                <a:gd name="connsiteY4200" fmla="*/ 1479247 h 1847316"/>
                <a:gd name="connsiteX4201" fmla="*/ 2001596 w 2241767"/>
                <a:gd name="connsiteY4201" fmla="*/ 1477041 h 1847316"/>
                <a:gd name="connsiteX4202" fmla="*/ 2001002 w 2241767"/>
                <a:gd name="connsiteY4202" fmla="*/ 1474514 h 1847316"/>
                <a:gd name="connsiteX4203" fmla="*/ 2000618 w 2241767"/>
                <a:gd name="connsiteY4203" fmla="*/ 1479146 h 1847316"/>
                <a:gd name="connsiteX4204" fmla="*/ 1999680 w 2241767"/>
                <a:gd name="connsiteY4204" fmla="*/ 1481289 h 1847316"/>
                <a:gd name="connsiteX4205" fmla="*/ 1991058 w 2241767"/>
                <a:gd name="connsiteY4205" fmla="*/ 1481141 h 1847316"/>
                <a:gd name="connsiteX4206" fmla="*/ 1987287 w 2241767"/>
                <a:gd name="connsiteY4206" fmla="*/ 1482307 h 1847316"/>
                <a:gd name="connsiteX4207" fmla="*/ 1981498 w 2241767"/>
                <a:gd name="connsiteY4207" fmla="*/ 1486226 h 1847316"/>
                <a:gd name="connsiteX4208" fmla="*/ 1979769 w 2241767"/>
                <a:gd name="connsiteY4208" fmla="*/ 1487947 h 1847316"/>
                <a:gd name="connsiteX4209" fmla="*/ 1974981 w 2241767"/>
                <a:gd name="connsiteY4209" fmla="*/ 1494574 h 1847316"/>
                <a:gd name="connsiteX4210" fmla="*/ 1973760 w 2241767"/>
                <a:gd name="connsiteY4210" fmla="*/ 1498806 h 1847316"/>
                <a:gd name="connsiteX4211" fmla="*/ 1972783 w 2241767"/>
                <a:gd name="connsiteY4211" fmla="*/ 1497030 h 1847316"/>
                <a:gd name="connsiteX4212" fmla="*/ 1973025 w 2241767"/>
                <a:gd name="connsiteY4212" fmla="*/ 1495700 h 1847316"/>
                <a:gd name="connsiteX4213" fmla="*/ 1973041 w 2241767"/>
                <a:gd name="connsiteY4213" fmla="*/ 1494605 h 1847316"/>
                <a:gd name="connsiteX4214" fmla="*/ 1971844 w 2241767"/>
                <a:gd name="connsiteY4214" fmla="*/ 1496835 h 1847316"/>
                <a:gd name="connsiteX4215" fmla="*/ 1972986 w 2241767"/>
                <a:gd name="connsiteY4215" fmla="*/ 1500246 h 1847316"/>
                <a:gd name="connsiteX4216" fmla="*/ 1971961 w 2241767"/>
                <a:gd name="connsiteY4216" fmla="*/ 1501544 h 1847316"/>
                <a:gd name="connsiteX4217" fmla="*/ 1968800 w 2241767"/>
                <a:gd name="connsiteY4217" fmla="*/ 1503969 h 1847316"/>
                <a:gd name="connsiteX4218" fmla="*/ 1967071 w 2241767"/>
                <a:gd name="connsiteY4218" fmla="*/ 1504361 h 1847316"/>
                <a:gd name="connsiteX4219" fmla="*/ 1965131 w 2241767"/>
                <a:gd name="connsiteY4219" fmla="*/ 1505049 h 1847316"/>
                <a:gd name="connsiteX4220" fmla="*/ 1964521 w 2241767"/>
                <a:gd name="connsiteY4220" fmla="*/ 1507435 h 1847316"/>
                <a:gd name="connsiteX4221" fmla="*/ 1961884 w 2241767"/>
                <a:gd name="connsiteY4221" fmla="*/ 1509634 h 1847316"/>
                <a:gd name="connsiteX4222" fmla="*/ 1960351 w 2241767"/>
                <a:gd name="connsiteY4222" fmla="*/ 1510604 h 1847316"/>
                <a:gd name="connsiteX4223" fmla="*/ 1957535 w 2241767"/>
                <a:gd name="connsiteY4223" fmla="*/ 1510017 h 1847316"/>
                <a:gd name="connsiteX4224" fmla="*/ 1958403 w 2241767"/>
                <a:gd name="connsiteY4224" fmla="*/ 1512129 h 1847316"/>
                <a:gd name="connsiteX4225" fmla="*/ 1957370 w 2241767"/>
                <a:gd name="connsiteY4225" fmla="*/ 1513733 h 1847316"/>
                <a:gd name="connsiteX4226" fmla="*/ 1955587 w 2241767"/>
                <a:gd name="connsiteY4226" fmla="*/ 1514961 h 1847316"/>
                <a:gd name="connsiteX4227" fmla="*/ 1953373 w 2241767"/>
                <a:gd name="connsiteY4227" fmla="*/ 1515760 h 1847316"/>
                <a:gd name="connsiteX4228" fmla="*/ 1952105 w 2241767"/>
                <a:gd name="connsiteY4228" fmla="*/ 1515658 h 1847316"/>
                <a:gd name="connsiteX4229" fmla="*/ 1951026 w 2241767"/>
                <a:gd name="connsiteY4229" fmla="*/ 1516080 h 1847316"/>
                <a:gd name="connsiteX4230" fmla="*/ 1950173 w 2241767"/>
                <a:gd name="connsiteY4230" fmla="*/ 1517097 h 1847316"/>
                <a:gd name="connsiteX4231" fmla="*/ 1948100 w 2241767"/>
                <a:gd name="connsiteY4231" fmla="*/ 1518052 h 1847316"/>
                <a:gd name="connsiteX4232" fmla="*/ 1945948 w 2241767"/>
                <a:gd name="connsiteY4232" fmla="*/ 1517520 h 1847316"/>
                <a:gd name="connsiteX4233" fmla="*/ 1943507 w 2241767"/>
                <a:gd name="connsiteY4233" fmla="*/ 1517199 h 1847316"/>
                <a:gd name="connsiteX4234" fmla="*/ 1942146 w 2241767"/>
                <a:gd name="connsiteY4234" fmla="*/ 1517770 h 1847316"/>
                <a:gd name="connsiteX4235" fmla="*/ 1944430 w 2241767"/>
                <a:gd name="connsiteY4235" fmla="*/ 1518717 h 1847316"/>
                <a:gd name="connsiteX4236" fmla="*/ 1945659 w 2241767"/>
                <a:gd name="connsiteY4236" fmla="*/ 1520078 h 1847316"/>
                <a:gd name="connsiteX4237" fmla="*/ 1945408 w 2241767"/>
                <a:gd name="connsiteY4237" fmla="*/ 1521916 h 1847316"/>
                <a:gd name="connsiteX4238" fmla="*/ 1944798 w 2241767"/>
                <a:gd name="connsiteY4238" fmla="*/ 1522621 h 1847316"/>
                <a:gd name="connsiteX4239" fmla="*/ 1943351 w 2241767"/>
                <a:gd name="connsiteY4239" fmla="*/ 1523583 h 1847316"/>
                <a:gd name="connsiteX4240" fmla="*/ 1942717 w 2241767"/>
                <a:gd name="connsiteY4240" fmla="*/ 1523442 h 1847316"/>
                <a:gd name="connsiteX4241" fmla="*/ 1942334 w 2241767"/>
                <a:gd name="connsiteY4241" fmla="*/ 1522581 h 1847316"/>
                <a:gd name="connsiteX4242" fmla="*/ 1941864 w 2241767"/>
                <a:gd name="connsiteY4242" fmla="*/ 1520782 h 1847316"/>
                <a:gd name="connsiteX4243" fmla="*/ 1941192 w 2241767"/>
                <a:gd name="connsiteY4243" fmla="*/ 1521165 h 1847316"/>
                <a:gd name="connsiteX4244" fmla="*/ 1941074 w 2241767"/>
                <a:gd name="connsiteY4244" fmla="*/ 1522002 h 1847316"/>
                <a:gd name="connsiteX4245" fmla="*/ 1940495 w 2241767"/>
                <a:gd name="connsiteY4245" fmla="*/ 1522308 h 1847316"/>
                <a:gd name="connsiteX4246" fmla="*/ 1938445 w 2241767"/>
                <a:gd name="connsiteY4246" fmla="*/ 1519437 h 1847316"/>
                <a:gd name="connsiteX4247" fmla="*/ 1938547 w 2241767"/>
                <a:gd name="connsiteY4247" fmla="*/ 1521627 h 1847316"/>
                <a:gd name="connsiteX4248" fmla="*/ 1939259 w 2241767"/>
                <a:gd name="connsiteY4248" fmla="*/ 1523309 h 1847316"/>
                <a:gd name="connsiteX4249" fmla="*/ 1939948 w 2241767"/>
                <a:gd name="connsiteY4249" fmla="*/ 1524162 h 1847316"/>
                <a:gd name="connsiteX4250" fmla="*/ 1940644 w 2241767"/>
                <a:gd name="connsiteY4250" fmla="*/ 1524663 h 1847316"/>
                <a:gd name="connsiteX4251" fmla="*/ 1940816 w 2241767"/>
                <a:gd name="connsiteY4251" fmla="*/ 1525445 h 1847316"/>
                <a:gd name="connsiteX4252" fmla="*/ 1939416 w 2241767"/>
                <a:gd name="connsiteY4252" fmla="*/ 1527346 h 1847316"/>
                <a:gd name="connsiteX4253" fmla="*/ 1938696 w 2241767"/>
                <a:gd name="connsiteY4253" fmla="*/ 1527768 h 1847316"/>
                <a:gd name="connsiteX4254" fmla="*/ 1937413 w 2241767"/>
                <a:gd name="connsiteY4254" fmla="*/ 1528073 h 1847316"/>
                <a:gd name="connsiteX4255" fmla="*/ 1936693 w 2241767"/>
                <a:gd name="connsiteY4255" fmla="*/ 1529239 h 1847316"/>
                <a:gd name="connsiteX4256" fmla="*/ 1936904 w 2241767"/>
                <a:gd name="connsiteY4256" fmla="*/ 1530248 h 1847316"/>
                <a:gd name="connsiteX4257" fmla="*/ 1935778 w 2241767"/>
                <a:gd name="connsiteY4257" fmla="*/ 1532431 h 1847316"/>
                <a:gd name="connsiteX4258" fmla="*/ 1933094 w 2241767"/>
                <a:gd name="connsiteY4258" fmla="*/ 1533792 h 1847316"/>
                <a:gd name="connsiteX4259" fmla="*/ 1932281 w 2241767"/>
                <a:gd name="connsiteY4259" fmla="*/ 1533738 h 1847316"/>
                <a:gd name="connsiteX4260" fmla="*/ 1931616 w 2241767"/>
                <a:gd name="connsiteY4260" fmla="*/ 1534137 h 1847316"/>
                <a:gd name="connsiteX4261" fmla="*/ 1932007 w 2241767"/>
                <a:gd name="connsiteY4261" fmla="*/ 1535107 h 1847316"/>
                <a:gd name="connsiteX4262" fmla="*/ 1932672 w 2241767"/>
                <a:gd name="connsiteY4262" fmla="*/ 1535811 h 1847316"/>
                <a:gd name="connsiteX4263" fmla="*/ 1932648 w 2241767"/>
                <a:gd name="connsiteY4263" fmla="*/ 1536468 h 1847316"/>
                <a:gd name="connsiteX4264" fmla="*/ 1931944 w 2241767"/>
                <a:gd name="connsiteY4264" fmla="*/ 1537360 h 1847316"/>
                <a:gd name="connsiteX4265" fmla="*/ 1930544 w 2241767"/>
                <a:gd name="connsiteY4265" fmla="*/ 1537610 h 1847316"/>
                <a:gd name="connsiteX4266" fmla="*/ 1929762 w 2241767"/>
                <a:gd name="connsiteY4266" fmla="*/ 1538620 h 1847316"/>
                <a:gd name="connsiteX4267" fmla="*/ 1930012 w 2241767"/>
                <a:gd name="connsiteY4267" fmla="*/ 1539582 h 1847316"/>
                <a:gd name="connsiteX4268" fmla="*/ 1930473 w 2241767"/>
                <a:gd name="connsiteY4268" fmla="*/ 1540114 h 1847316"/>
                <a:gd name="connsiteX4269" fmla="*/ 1930372 w 2241767"/>
                <a:gd name="connsiteY4269" fmla="*/ 1541029 h 1847316"/>
                <a:gd name="connsiteX4270" fmla="*/ 1928784 w 2241767"/>
                <a:gd name="connsiteY4270" fmla="*/ 1541952 h 1847316"/>
                <a:gd name="connsiteX4271" fmla="*/ 1928408 w 2241767"/>
                <a:gd name="connsiteY4271" fmla="*/ 1542860 h 1847316"/>
                <a:gd name="connsiteX4272" fmla="*/ 1929198 w 2241767"/>
                <a:gd name="connsiteY4272" fmla="*/ 1543126 h 1847316"/>
                <a:gd name="connsiteX4273" fmla="*/ 1929808 w 2241767"/>
                <a:gd name="connsiteY4273" fmla="*/ 1542860 h 1847316"/>
                <a:gd name="connsiteX4274" fmla="*/ 1930254 w 2241767"/>
                <a:gd name="connsiteY4274" fmla="*/ 1543055 h 1847316"/>
                <a:gd name="connsiteX4275" fmla="*/ 1929300 w 2241767"/>
                <a:gd name="connsiteY4275" fmla="*/ 1544573 h 1847316"/>
                <a:gd name="connsiteX4276" fmla="*/ 1928447 w 2241767"/>
                <a:gd name="connsiteY4276" fmla="*/ 1545496 h 1847316"/>
                <a:gd name="connsiteX4277" fmla="*/ 1927634 w 2241767"/>
                <a:gd name="connsiteY4277" fmla="*/ 1547155 h 1847316"/>
                <a:gd name="connsiteX4278" fmla="*/ 1925748 w 2241767"/>
                <a:gd name="connsiteY4278" fmla="*/ 1547616 h 1847316"/>
                <a:gd name="connsiteX4279" fmla="*/ 1925818 w 2241767"/>
                <a:gd name="connsiteY4279" fmla="*/ 1548156 h 1847316"/>
                <a:gd name="connsiteX4280" fmla="*/ 1926882 w 2241767"/>
                <a:gd name="connsiteY4280" fmla="*/ 1548634 h 1847316"/>
                <a:gd name="connsiteX4281" fmla="*/ 1927774 w 2241767"/>
                <a:gd name="connsiteY4281" fmla="*/ 1549909 h 1847316"/>
                <a:gd name="connsiteX4282" fmla="*/ 1926100 w 2241767"/>
                <a:gd name="connsiteY4282" fmla="*/ 1552264 h 1847316"/>
                <a:gd name="connsiteX4283" fmla="*/ 1925052 w 2241767"/>
                <a:gd name="connsiteY4283" fmla="*/ 1552068 h 1847316"/>
                <a:gd name="connsiteX4284" fmla="*/ 1924410 w 2241767"/>
                <a:gd name="connsiteY4284" fmla="*/ 1551552 h 1847316"/>
                <a:gd name="connsiteX4285" fmla="*/ 1924003 w 2241767"/>
                <a:gd name="connsiteY4285" fmla="*/ 1553406 h 1847316"/>
                <a:gd name="connsiteX4286" fmla="*/ 1924160 w 2241767"/>
                <a:gd name="connsiteY4286" fmla="*/ 1554392 h 1847316"/>
                <a:gd name="connsiteX4287" fmla="*/ 1923761 w 2241767"/>
                <a:gd name="connsiteY4287" fmla="*/ 1556418 h 1847316"/>
                <a:gd name="connsiteX4288" fmla="*/ 1923119 w 2241767"/>
                <a:gd name="connsiteY4288" fmla="*/ 1558843 h 1847316"/>
                <a:gd name="connsiteX4289" fmla="*/ 1922681 w 2241767"/>
                <a:gd name="connsiteY4289" fmla="*/ 1559837 h 1847316"/>
                <a:gd name="connsiteX4290" fmla="*/ 1922775 w 2241767"/>
                <a:gd name="connsiteY4290" fmla="*/ 1561691 h 1847316"/>
                <a:gd name="connsiteX4291" fmla="*/ 1923049 w 2241767"/>
                <a:gd name="connsiteY4291" fmla="*/ 1563482 h 1847316"/>
                <a:gd name="connsiteX4292" fmla="*/ 1924074 w 2241767"/>
                <a:gd name="connsiteY4292" fmla="*/ 1565782 h 1847316"/>
                <a:gd name="connsiteX4293" fmla="*/ 1925646 w 2241767"/>
                <a:gd name="connsiteY4293" fmla="*/ 1575179 h 1847316"/>
                <a:gd name="connsiteX4294" fmla="*/ 1926718 w 2241767"/>
                <a:gd name="connsiteY4294" fmla="*/ 1578433 h 1847316"/>
                <a:gd name="connsiteX4295" fmla="*/ 1928643 w 2241767"/>
                <a:gd name="connsiteY4295" fmla="*/ 1587195 h 1847316"/>
                <a:gd name="connsiteX4296" fmla="*/ 1931827 w 2241767"/>
                <a:gd name="connsiteY4296" fmla="*/ 1595660 h 1847316"/>
                <a:gd name="connsiteX4297" fmla="*/ 1936318 w 2241767"/>
                <a:gd name="connsiteY4297" fmla="*/ 1605854 h 1847316"/>
                <a:gd name="connsiteX4298" fmla="*/ 1943687 w 2241767"/>
                <a:gd name="connsiteY4298" fmla="*/ 1618153 h 1847316"/>
                <a:gd name="connsiteX4299" fmla="*/ 1944571 w 2241767"/>
                <a:gd name="connsiteY4299" fmla="*/ 1619897 h 1847316"/>
                <a:gd name="connsiteX4300" fmla="*/ 1943609 w 2241767"/>
                <a:gd name="connsiteY4300" fmla="*/ 1621376 h 1847316"/>
                <a:gd name="connsiteX4301" fmla="*/ 1943319 w 2241767"/>
                <a:gd name="connsiteY4301" fmla="*/ 1622909 h 1847316"/>
                <a:gd name="connsiteX4302" fmla="*/ 1943233 w 2241767"/>
                <a:gd name="connsiteY4302" fmla="*/ 1625217 h 1847316"/>
                <a:gd name="connsiteX4303" fmla="*/ 1943499 w 2241767"/>
                <a:gd name="connsiteY4303" fmla="*/ 1627470 h 1847316"/>
                <a:gd name="connsiteX4304" fmla="*/ 1944368 w 2241767"/>
                <a:gd name="connsiteY4304" fmla="*/ 1630216 h 1847316"/>
                <a:gd name="connsiteX4305" fmla="*/ 1946042 w 2241767"/>
                <a:gd name="connsiteY4305" fmla="*/ 1634410 h 1847316"/>
                <a:gd name="connsiteX4306" fmla="*/ 1945103 w 2241767"/>
                <a:gd name="connsiteY4306" fmla="*/ 1633580 h 1847316"/>
                <a:gd name="connsiteX4307" fmla="*/ 1942678 w 2241767"/>
                <a:gd name="connsiteY4307" fmla="*/ 1627556 h 1847316"/>
                <a:gd name="connsiteX4308" fmla="*/ 1942396 w 2241767"/>
                <a:gd name="connsiteY4308" fmla="*/ 1624020 h 1847316"/>
                <a:gd name="connsiteX4309" fmla="*/ 1942741 w 2241767"/>
                <a:gd name="connsiteY4309" fmla="*/ 1618990 h 1847316"/>
                <a:gd name="connsiteX4310" fmla="*/ 1942169 w 2241767"/>
                <a:gd name="connsiteY4310" fmla="*/ 1619115 h 1847316"/>
                <a:gd name="connsiteX4311" fmla="*/ 1941708 w 2241767"/>
                <a:gd name="connsiteY4311" fmla="*/ 1620750 h 1847316"/>
                <a:gd name="connsiteX4312" fmla="*/ 1941450 w 2241767"/>
                <a:gd name="connsiteY4312" fmla="*/ 1622667 h 1847316"/>
                <a:gd name="connsiteX4313" fmla="*/ 1940832 w 2241767"/>
                <a:gd name="connsiteY4313" fmla="*/ 1623410 h 1847316"/>
                <a:gd name="connsiteX4314" fmla="*/ 1939995 w 2241767"/>
                <a:gd name="connsiteY4314" fmla="*/ 1620476 h 1847316"/>
                <a:gd name="connsiteX4315" fmla="*/ 1940057 w 2241767"/>
                <a:gd name="connsiteY4315" fmla="*/ 1619154 h 1847316"/>
                <a:gd name="connsiteX4316" fmla="*/ 1940949 w 2241767"/>
                <a:gd name="connsiteY4316" fmla="*/ 1617605 h 1847316"/>
                <a:gd name="connsiteX4317" fmla="*/ 1940691 w 2241767"/>
                <a:gd name="connsiteY4317" fmla="*/ 1617049 h 1847316"/>
                <a:gd name="connsiteX4318" fmla="*/ 1939243 w 2241767"/>
                <a:gd name="connsiteY4318" fmla="*/ 1616252 h 1847316"/>
                <a:gd name="connsiteX4319" fmla="*/ 1938938 w 2241767"/>
                <a:gd name="connsiteY4319" fmla="*/ 1615007 h 1847316"/>
                <a:gd name="connsiteX4320" fmla="*/ 1939134 w 2241767"/>
                <a:gd name="connsiteY4320" fmla="*/ 1613771 h 1847316"/>
                <a:gd name="connsiteX4321" fmla="*/ 1938312 w 2241767"/>
                <a:gd name="connsiteY4321" fmla="*/ 1613114 h 1847316"/>
                <a:gd name="connsiteX4322" fmla="*/ 1937663 w 2241767"/>
                <a:gd name="connsiteY4322" fmla="*/ 1613146 h 1847316"/>
                <a:gd name="connsiteX4323" fmla="*/ 1938101 w 2241767"/>
                <a:gd name="connsiteY4323" fmla="*/ 1616189 h 1847316"/>
                <a:gd name="connsiteX4324" fmla="*/ 1938782 w 2241767"/>
                <a:gd name="connsiteY4324" fmla="*/ 1618051 h 1847316"/>
                <a:gd name="connsiteX4325" fmla="*/ 1939627 w 2241767"/>
                <a:gd name="connsiteY4325" fmla="*/ 1622518 h 1847316"/>
                <a:gd name="connsiteX4326" fmla="*/ 1940996 w 2241767"/>
                <a:gd name="connsiteY4326" fmla="*/ 1625217 h 1847316"/>
                <a:gd name="connsiteX4327" fmla="*/ 1941794 w 2241767"/>
                <a:gd name="connsiteY4327" fmla="*/ 1627478 h 1847316"/>
                <a:gd name="connsiteX4328" fmla="*/ 1951104 w 2241767"/>
                <a:gd name="connsiteY4328" fmla="*/ 1651496 h 1847316"/>
                <a:gd name="connsiteX4329" fmla="*/ 1953310 w 2241767"/>
                <a:gd name="connsiteY4329" fmla="*/ 1654539 h 1847316"/>
                <a:gd name="connsiteX4330" fmla="*/ 1954124 w 2241767"/>
                <a:gd name="connsiteY4330" fmla="*/ 1656722 h 1847316"/>
                <a:gd name="connsiteX4331" fmla="*/ 1954969 w 2241767"/>
                <a:gd name="connsiteY4331" fmla="*/ 1661283 h 1847316"/>
                <a:gd name="connsiteX4332" fmla="*/ 1955156 w 2241767"/>
                <a:gd name="connsiteY4332" fmla="*/ 1667127 h 1847316"/>
                <a:gd name="connsiteX4333" fmla="*/ 1953639 w 2241767"/>
                <a:gd name="connsiteY4333" fmla="*/ 1677775 h 1847316"/>
                <a:gd name="connsiteX4334" fmla="*/ 1953294 w 2241767"/>
                <a:gd name="connsiteY4334" fmla="*/ 1685012 h 1847316"/>
                <a:gd name="connsiteX4335" fmla="*/ 1953075 w 2241767"/>
                <a:gd name="connsiteY4335" fmla="*/ 1684793 h 1847316"/>
                <a:gd name="connsiteX4336" fmla="*/ 1952927 w 2241767"/>
                <a:gd name="connsiteY4336" fmla="*/ 1684026 h 1847316"/>
                <a:gd name="connsiteX4337" fmla="*/ 1952575 w 2241767"/>
                <a:gd name="connsiteY4337" fmla="*/ 1683924 h 1847316"/>
                <a:gd name="connsiteX4338" fmla="*/ 1951260 w 2241767"/>
                <a:gd name="connsiteY4338" fmla="*/ 1687234 h 1847316"/>
                <a:gd name="connsiteX4339" fmla="*/ 1949469 w 2241767"/>
                <a:gd name="connsiteY4339" fmla="*/ 1690214 h 1847316"/>
                <a:gd name="connsiteX4340" fmla="*/ 1948874 w 2241767"/>
                <a:gd name="connsiteY4340" fmla="*/ 1694846 h 1847316"/>
                <a:gd name="connsiteX4341" fmla="*/ 1948014 w 2241767"/>
                <a:gd name="connsiteY4341" fmla="*/ 1697161 h 1847316"/>
                <a:gd name="connsiteX4342" fmla="*/ 1945424 w 2241767"/>
                <a:gd name="connsiteY4342" fmla="*/ 1699610 h 1847316"/>
                <a:gd name="connsiteX4343" fmla="*/ 1943820 w 2241767"/>
                <a:gd name="connsiteY4343" fmla="*/ 1699547 h 1847316"/>
                <a:gd name="connsiteX4344" fmla="*/ 1939893 w 2241767"/>
                <a:gd name="connsiteY4344" fmla="*/ 1701386 h 1847316"/>
                <a:gd name="connsiteX4345" fmla="*/ 1937131 w 2241767"/>
                <a:gd name="connsiteY4345" fmla="*/ 1700909 h 1847316"/>
                <a:gd name="connsiteX4346" fmla="*/ 1933845 w 2241767"/>
                <a:gd name="connsiteY4346" fmla="*/ 1701941 h 1847316"/>
                <a:gd name="connsiteX4347" fmla="*/ 1931686 w 2241767"/>
                <a:gd name="connsiteY4347" fmla="*/ 1701824 h 1847316"/>
                <a:gd name="connsiteX4348" fmla="*/ 1930434 w 2241767"/>
                <a:gd name="connsiteY4348" fmla="*/ 1699642 h 1847316"/>
                <a:gd name="connsiteX4349" fmla="*/ 1930622 w 2241767"/>
                <a:gd name="connsiteY4349" fmla="*/ 1698664 h 1847316"/>
                <a:gd name="connsiteX4350" fmla="*/ 1931115 w 2241767"/>
                <a:gd name="connsiteY4350" fmla="*/ 1697686 h 1847316"/>
                <a:gd name="connsiteX4351" fmla="*/ 1931960 w 2241767"/>
                <a:gd name="connsiteY4351" fmla="*/ 1697459 h 1847316"/>
                <a:gd name="connsiteX4352" fmla="*/ 1934862 w 2241767"/>
                <a:gd name="connsiteY4352" fmla="*/ 1699751 h 1847316"/>
                <a:gd name="connsiteX4353" fmla="*/ 1935410 w 2241767"/>
                <a:gd name="connsiteY4353" fmla="*/ 1698781 h 1847316"/>
                <a:gd name="connsiteX4354" fmla="*/ 1934534 w 2241767"/>
                <a:gd name="connsiteY4354" fmla="*/ 1697639 h 1847316"/>
                <a:gd name="connsiteX4355" fmla="*/ 1932852 w 2241767"/>
                <a:gd name="connsiteY4355" fmla="*/ 1696997 h 1847316"/>
                <a:gd name="connsiteX4356" fmla="*/ 1931616 w 2241767"/>
                <a:gd name="connsiteY4356" fmla="*/ 1696293 h 1847316"/>
                <a:gd name="connsiteX4357" fmla="*/ 1929120 w 2241767"/>
                <a:gd name="connsiteY4357" fmla="*/ 1691067 h 1847316"/>
                <a:gd name="connsiteX4358" fmla="*/ 1926530 w 2241767"/>
                <a:gd name="connsiteY4358" fmla="*/ 1687476 h 1847316"/>
                <a:gd name="connsiteX4359" fmla="*/ 1926092 w 2241767"/>
                <a:gd name="connsiteY4359" fmla="*/ 1685066 h 1847316"/>
                <a:gd name="connsiteX4360" fmla="*/ 1921625 w 2241767"/>
                <a:gd name="connsiteY4360" fmla="*/ 1683595 h 1847316"/>
                <a:gd name="connsiteX4361" fmla="*/ 1918394 w 2241767"/>
                <a:gd name="connsiteY4361" fmla="*/ 1681366 h 1847316"/>
                <a:gd name="connsiteX4362" fmla="*/ 1916282 w 2241767"/>
                <a:gd name="connsiteY4362" fmla="*/ 1677407 h 1847316"/>
                <a:gd name="connsiteX4363" fmla="*/ 1915069 w 2241767"/>
                <a:gd name="connsiteY4363" fmla="*/ 1670374 h 1847316"/>
                <a:gd name="connsiteX4364" fmla="*/ 1913645 w 2241767"/>
                <a:gd name="connsiteY4364" fmla="*/ 1669584 h 1847316"/>
                <a:gd name="connsiteX4365" fmla="*/ 1913043 w 2241767"/>
                <a:gd name="connsiteY4365" fmla="*/ 1669036 h 1847316"/>
                <a:gd name="connsiteX4366" fmla="*/ 1914435 w 2241767"/>
                <a:gd name="connsiteY4366" fmla="*/ 1666415 h 1847316"/>
                <a:gd name="connsiteX4367" fmla="*/ 1915906 w 2241767"/>
                <a:gd name="connsiteY4367" fmla="*/ 1664217 h 1847316"/>
                <a:gd name="connsiteX4368" fmla="*/ 1914748 w 2241767"/>
                <a:gd name="connsiteY4368" fmla="*/ 1664765 h 1847316"/>
                <a:gd name="connsiteX4369" fmla="*/ 1913895 w 2241767"/>
                <a:gd name="connsiteY4369" fmla="*/ 1665578 h 1847316"/>
                <a:gd name="connsiteX4370" fmla="*/ 1912808 w 2241767"/>
                <a:gd name="connsiteY4370" fmla="*/ 1667518 h 1847316"/>
                <a:gd name="connsiteX4371" fmla="*/ 1912010 w 2241767"/>
                <a:gd name="connsiteY4371" fmla="*/ 1667816 h 1847316"/>
                <a:gd name="connsiteX4372" fmla="*/ 1911282 w 2241767"/>
                <a:gd name="connsiteY4372" fmla="*/ 1667518 h 1847316"/>
                <a:gd name="connsiteX4373" fmla="*/ 1910445 w 2241767"/>
                <a:gd name="connsiteY4373" fmla="*/ 1663795 h 1847316"/>
                <a:gd name="connsiteX4374" fmla="*/ 1910688 w 2241767"/>
                <a:gd name="connsiteY4374" fmla="*/ 1659218 h 1847316"/>
                <a:gd name="connsiteX4375" fmla="*/ 1911861 w 2241767"/>
                <a:gd name="connsiteY4375" fmla="*/ 1657504 h 1847316"/>
                <a:gd name="connsiteX4376" fmla="*/ 1910054 w 2241767"/>
                <a:gd name="connsiteY4376" fmla="*/ 1657458 h 1847316"/>
                <a:gd name="connsiteX4377" fmla="*/ 1908184 w 2241767"/>
                <a:gd name="connsiteY4377" fmla="*/ 1658107 h 1847316"/>
                <a:gd name="connsiteX4378" fmla="*/ 1908458 w 2241767"/>
                <a:gd name="connsiteY4378" fmla="*/ 1659632 h 1847316"/>
                <a:gd name="connsiteX4379" fmla="*/ 1908192 w 2241767"/>
                <a:gd name="connsiteY4379" fmla="*/ 1660469 h 1847316"/>
                <a:gd name="connsiteX4380" fmla="*/ 1906831 w 2241767"/>
                <a:gd name="connsiteY4380" fmla="*/ 1660251 h 1847316"/>
                <a:gd name="connsiteX4381" fmla="*/ 1905790 w 2241767"/>
                <a:gd name="connsiteY4381" fmla="*/ 1659719 h 1847316"/>
                <a:gd name="connsiteX4382" fmla="*/ 1904390 w 2241767"/>
                <a:gd name="connsiteY4382" fmla="*/ 1658123 h 1847316"/>
                <a:gd name="connsiteX4383" fmla="*/ 1902473 w 2241767"/>
                <a:gd name="connsiteY4383" fmla="*/ 1655087 h 1847316"/>
                <a:gd name="connsiteX4384" fmla="*/ 1898538 w 2241767"/>
                <a:gd name="connsiteY4384" fmla="*/ 1646700 h 1847316"/>
                <a:gd name="connsiteX4385" fmla="*/ 1897771 w 2241767"/>
                <a:gd name="connsiteY4385" fmla="*/ 1645519 h 1847316"/>
                <a:gd name="connsiteX4386" fmla="*/ 1896465 w 2241767"/>
                <a:gd name="connsiteY4386" fmla="*/ 1644275 h 1847316"/>
                <a:gd name="connsiteX4387" fmla="*/ 1897083 w 2241767"/>
                <a:gd name="connsiteY4387" fmla="*/ 1643892 h 1847316"/>
                <a:gd name="connsiteX4388" fmla="*/ 1898202 w 2241767"/>
                <a:gd name="connsiteY4388" fmla="*/ 1643665 h 1847316"/>
                <a:gd name="connsiteX4389" fmla="*/ 1900729 w 2241767"/>
                <a:gd name="connsiteY4389" fmla="*/ 1639878 h 1847316"/>
                <a:gd name="connsiteX4390" fmla="*/ 1902708 w 2241767"/>
                <a:gd name="connsiteY4390" fmla="*/ 1637586 h 1847316"/>
                <a:gd name="connsiteX4391" fmla="*/ 1903365 w 2241767"/>
                <a:gd name="connsiteY4391" fmla="*/ 1635998 h 1847316"/>
                <a:gd name="connsiteX4392" fmla="*/ 1903248 w 2241767"/>
                <a:gd name="connsiteY4392" fmla="*/ 1635317 h 1847316"/>
                <a:gd name="connsiteX4393" fmla="*/ 1902372 w 2241767"/>
                <a:gd name="connsiteY4393" fmla="*/ 1634331 h 1847316"/>
                <a:gd name="connsiteX4394" fmla="*/ 1901222 w 2241767"/>
                <a:gd name="connsiteY4394" fmla="*/ 1635192 h 1847316"/>
                <a:gd name="connsiteX4395" fmla="*/ 1900729 w 2241767"/>
                <a:gd name="connsiteY4395" fmla="*/ 1634949 h 1847316"/>
                <a:gd name="connsiteX4396" fmla="*/ 1899430 w 2241767"/>
                <a:gd name="connsiteY4396" fmla="*/ 1632954 h 1847316"/>
                <a:gd name="connsiteX4397" fmla="*/ 1898194 w 2241767"/>
                <a:gd name="connsiteY4397" fmla="*/ 1632391 h 1847316"/>
                <a:gd name="connsiteX4398" fmla="*/ 1897333 w 2241767"/>
                <a:gd name="connsiteY4398" fmla="*/ 1632821 h 1847316"/>
                <a:gd name="connsiteX4399" fmla="*/ 1898241 w 2241767"/>
                <a:gd name="connsiteY4399" fmla="*/ 1634449 h 1847316"/>
                <a:gd name="connsiteX4400" fmla="*/ 1899055 w 2241767"/>
                <a:gd name="connsiteY4400" fmla="*/ 1635059 h 1847316"/>
                <a:gd name="connsiteX4401" fmla="*/ 1898734 w 2241767"/>
                <a:gd name="connsiteY4401" fmla="*/ 1637429 h 1847316"/>
                <a:gd name="connsiteX4402" fmla="*/ 1898405 w 2241767"/>
                <a:gd name="connsiteY4402" fmla="*/ 1638196 h 1847316"/>
                <a:gd name="connsiteX4403" fmla="*/ 1897638 w 2241767"/>
                <a:gd name="connsiteY4403" fmla="*/ 1638877 h 1847316"/>
                <a:gd name="connsiteX4404" fmla="*/ 1896442 w 2241767"/>
                <a:gd name="connsiteY4404" fmla="*/ 1638509 h 1847316"/>
                <a:gd name="connsiteX4405" fmla="*/ 1895839 w 2241767"/>
                <a:gd name="connsiteY4405" fmla="*/ 1639096 h 1847316"/>
                <a:gd name="connsiteX4406" fmla="*/ 1895127 w 2241767"/>
                <a:gd name="connsiteY4406" fmla="*/ 1638478 h 1847316"/>
                <a:gd name="connsiteX4407" fmla="*/ 1894423 w 2241767"/>
                <a:gd name="connsiteY4407" fmla="*/ 1637437 h 1847316"/>
                <a:gd name="connsiteX4408" fmla="*/ 1893633 w 2241767"/>
                <a:gd name="connsiteY4408" fmla="*/ 1635724 h 1847316"/>
                <a:gd name="connsiteX4409" fmla="*/ 1895722 w 2241767"/>
                <a:gd name="connsiteY4409" fmla="*/ 1626054 h 1847316"/>
                <a:gd name="connsiteX4410" fmla="*/ 1897654 w 2241767"/>
                <a:gd name="connsiteY4410" fmla="*/ 1619874 h 1847316"/>
                <a:gd name="connsiteX4411" fmla="*/ 1897873 w 2241767"/>
                <a:gd name="connsiteY4411" fmla="*/ 1612801 h 1847316"/>
                <a:gd name="connsiteX4412" fmla="*/ 1898022 w 2241767"/>
                <a:gd name="connsiteY4412" fmla="*/ 1611753 h 1847316"/>
                <a:gd name="connsiteX4413" fmla="*/ 1897858 w 2241767"/>
                <a:gd name="connsiteY4413" fmla="*/ 1609868 h 1847316"/>
                <a:gd name="connsiteX4414" fmla="*/ 1895268 w 2241767"/>
                <a:gd name="connsiteY4414" fmla="*/ 1605776 h 1847316"/>
                <a:gd name="connsiteX4415" fmla="*/ 1883822 w 2241767"/>
                <a:gd name="connsiteY4415" fmla="*/ 1595754 h 1847316"/>
                <a:gd name="connsiteX4416" fmla="*/ 1874958 w 2241767"/>
                <a:gd name="connsiteY4416" fmla="*/ 1583831 h 1847316"/>
                <a:gd name="connsiteX4417" fmla="*/ 1867276 w 2241767"/>
                <a:gd name="connsiteY4417" fmla="*/ 1579348 h 1847316"/>
                <a:gd name="connsiteX4418" fmla="*/ 1861447 w 2241767"/>
                <a:gd name="connsiteY4418" fmla="*/ 1580334 h 1847316"/>
                <a:gd name="connsiteX4419" fmla="*/ 1860438 w 2241767"/>
                <a:gd name="connsiteY4419" fmla="*/ 1581234 h 1847316"/>
                <a:gd name="connsiteX4420" fmla="*/ 1860008 w 2241767"/>
                <a:gd name="connsiteY4420" fmla="*/ 1582407 h 1847316"/>
                <a:gd name="connsiteX4421" fmla="*/ 1860368 w 2241767"/>
                <a:gd name="connsiteY4421" fmla="*/ 1583745 h 1847316"/>
                <a:gd name="connsiteX4422" fmla="*/ 1859843 w 2241767"/>
                <a:gd name="connsiteY4422" fmla="*/ 1584301 h 1847316"/>
                <a:gd name="connsiteX4423" fmla="*/ 1858279 w 2241767"/>
                <a:gd name="connsiteY4423" fmla="*/ 1584230 h 1847316"/>
                <a:gd name="connsiteX4424" fmla="*/ 1856174 w 2241767"/>
                <a:gd name="connsiteY4424" fmla="*/ 1584543 h 1847316"/>
                <a:gd name="connsiteX4425" fmla="*/ 1850674 w 2241767"/>
                <a:gd name="connsiteY4425" fmla="*/ 1587680 h 1847316"/>
                <a:gd name="connsiteX4426" fmla="*/ 1848734 w 2241767"/>
                <a:gd name="connsiteY4426" fmla="*/ 1587563 h 1847316"/>
                <a:gd name="connsiteX4427" fmla="*/ 1846974 w 2241767"/>
                <a:gd name="connsiteY4427" fmla="*/ 1588377 h 1847316"/>
                <a:gd name="connsiteX4428" fmla="*/ 1845652 w 2241767"/>
                <a:gd name="connsiteY4428" fmla="*/ 1588987 h 1847316"/>
                <a:gd name="connsiteX4429" fmla="*/ 1842209 w 2241767"/>
                <a:gd name="connsiteY4429" fmla="*/ 1589315 h 1847316"/>
                <a:gd name="connsiteX4430" fmla="*/ 1839291 w 2241767"/>
                <a:gd name="connsiteY4430" fmla="*/ 1590012 h 1847316"/>
                <a:gd name="connsiteX4431" fmla="*/ 1838032 w 2241767"/>
                <a:gd name="connsiteY4431" fmla="*/ 1589636 h 1847316"/>
                <a:gd name="connsiteX4432" fmla="*/ 1837210 w 2241767"/>
                <a:gd name="connsiteY4432" fmla="*/ 1587813 h 1847316"/>
                <a:gd name="connsiteX4433" fmla="*/ 1837210 w 2241767"/>
                <a:gd name="connsiteY4433" fmla="*/ 1585928 h 1847316"/>
                <a:gd name="connsiteX4434" fmla="*/ 1837875 w 2241767"/>
                <a:gd name="connsiteY4434" fmla="*/ 1587375 h 1847316"/>
                <a:gd name="connsiteX4435" fmla="*/ 1838908 w 2241767"/>
                <a:gd name="connsiteY4435" fmla="*/ 1588509 h 1847316"/>
                <a:gd name="connsiteX4436" fmla="*/ 1839385 w 2241767"/>
                <a:gd name="connsiteY4436" fmla="*/ 1588056 h 1847316"/>
                <a:gd name="connsiteX4437" fmla="*/ 1839557 w 2241767"/>
                <a:gd name="connsiteY4437" fmla="*/ 1587054 h 1847316"/>
                <a:gd name="connsiteX4438" fmla="*/ 1838532 w 2241767"/>
                <a:gd name="connsiteY4438" fmla="*/ 1585091 h 1847316"/>
                <a:gd name="connsiteX4439" fmla="*/ 1835223 w 2241767"/>
                <a:gd name="connsiteY4439" fmla="*/ 1582571 h 1847316"/>
                <a:gd name="connsiteX4440" fmla="*/ 1831460 w 2241767"/>
                <a:gd name="connsiteY4440" fmla="*/ 1578887 h 1847316"/>
                <a:gd name="connsiteX4441" fmla="*/ 1832610 w 2241767"/>
                <a:gd name="connsiteY4441" fmla="*/ 1579012 h 1847316"/>
                <a:gd name="connsiteX4442" fmla="*/ 1832900 w 2241767"/>
                <a:gd name="connsiteY4442" fmla="*/ 1578222 h 1847316"/>
                <a:gd name="connsiteX4443" fmla="*/ 1831734 w 2241767"/>
                <a:gd name="connsiteY4443" fmla="*/ 1577181 h 1847316"/>
                <a:gd name="connsiteX4444" fmla="*/ 1832227 w 2241767"/>
                <a:gd name="connsiteY4444" fmla="*/ 1575984 h 1847316"/>
                <a:gd name="connsiteX4445" fmla="*/ 1833048 w 2241767"/>
                <a:gd name="connsiteY4445" fmla="*/ 1574725 h 1847316"/>
                <a:gd name="connsiteX4446" fmla="*/ 1831460 w 2241767"/>
                <a:gd name="connsiteY4446" fmla="*/ 1574912 h 1847316"/>
                <a:gd name="connsiteX4447" fmla="*/ 1830028 w 2241767"/>
                <a:gd name="connsiteY4447" fmla="*/ 1575796 h 1847316"/>
                <a:gd name="connsiteX4448" fmla="*/ 1829981 w 2241767"/>
                <a:gd name="connsiteY4448" fmla="*/ 1576884 h 1847316"/>
                <a:gd name="connsiteX4449" fmla="*/ 1829700 w 2241767"/>
                <a:gd name="connsiteY4449" fmla="*/ 1577752 h 1847316"/>
                <a:gd name="connsiteX4450" fmla="*/ 1828933 w 2241767"/>
                <a:gd name="connsiteY4450" fmla="*/ 1577627 h 1847316"/>
                <a:gd name="connsiteX4451" fmla="*/ 1827509 w 2241767"/>
                <a:gd name="connsiteY4451" fmla="*/ 1576555 h 1847316"/>
                <a:gd name="connsiteX4452" fmla="*/ 1820499 w 2241767"/>
                <a:gd name="connsiteY4452" fmla="*/ 1573567 h 1847316"/>
                <a:gd name="connsiteX4453" fmla="*/ 1814366 w 2241767"/>
                <a:gd name="connsiteY4453" fmla="*/ 1571877 h 1847316"/>
                <a:gd name="connsiteX4454" fmla="*/ 1819076 w 2241767"/>
                <a:gd name="connsiteY4454" fmla="*/ 1571118 h 1847316"/>
                <a:gd name="connsiteX4455" fmla="*/ 1821626 w 2241767"/>
                <a:gd name="connsiteY4455" fmla="*/ 1571705 h 1847316"/>
                <a:gd name="connsiteX4456" fmla="*/ 1821321 w 2241767"/>
                <a:gd name="connsiteY4456" fmla="*/ 1570797 h 1847316"/>
                <a:gd name="connsiteX4457" fmla="*/ 1820703 w 2241767"/>
                <a:gd name="connsiteY4457" fmla="*/ 1570218 h 1847316"/>
                <a:gd name="connsiteX4458" fmla="*/ 1818692 w 2241767"/>
                <a:gd name="connsiteY4458" fmla="*/ 1569491 h 1847316"/>
                <a:gd name="connsiteX4459" fmla="*/ 1816126 w 2241767"/>
                <a:gd name="connsiteY4459" fmla="*/ 1569765 h 1847316"/>
                <a:gd name="connsiteX4460" fmla="*/ 1814507 w 2241767"/>
                <a:gd name="connsiteY4460" fmla="*/ 1569420 h 1847316"/>
                <a:gd name="connsiteX4461" fmla="*/ 1812856 w 2241767"/>
                <a:gd name="connsiteY4461" fmla="*/ 1570148 h 1847316"/>
                <a:gd name="connsiteX4462" fmla="*/ 1811041 w 2241767"/>
                <a:gd name="connsiteY4462" fmla="*/ 1571220 h 1847316"/>
                <a:gd name="connsiteX4463" fmla="*/ 1809421 w 2241767"/>
                <a:gd name="connsiteY4463" fmla="*/ 1571767 h 1847316"/>
                <a:gd name="connsiteX4464" fmla="*/ 1803100 w 2241767"/>
                <a:gd name="connsiteY4464" fmla="*/ 1572542 h 1847316"/>
                <a:gd name="connsiteX4465" fmla="*/ 1797976 w 2241767"/>
                <a:gd name="connsiteY4465" fmla="*/ 1573379 h 1847316"/>
                <a:gd name="connsiteX4466" fmla="*/ 1798797 w 2241767"/>
                <a:gd name="connsiteY4466" fmla="*/ 1572495 h 1847316"/>
                <a:gd name="connsiteX4467" fmla="*/ 1799673 w 2241767"/>
                <a:gd name="connsiteY4467" fmla="*/ 1571924 h 1847316"/>
                <a:gd name="connsiteX4468" fmla="*/ 1802701 w 2241767"/>
                <a:gd name="connsiteY4468" fmla="*/ 1571056 h 1847316"/>
                <a:gd name="connsiteX4469" fmla="*/ 1803155 w 2241767"/>
                <a:gd name="connsiteY4469" fmla="*/ 1569256 h 1847316"/>
                <a:gd name="connsiteX4470" fmla="*/ 1802443 w 2241767"/>
                <a:gd name="connsiteY4470" fmla="*/ 1567519 h 1847316"/>
                <a:gd name="connsiteX4471" fmla="*/ 1801645 w 2241767"/>
                <a:gd name="connsiteY4471" fmla="*/ 1567934 h 1847316"/>
                <a:gd name="connsiteX4472" fmla="*/ 1800808 w 2241767"/>
                <a:gd name="connsiteY4472" fmla="*/ 1569287 h 1847316"/>
                <a:gd name="connsiteX4473" fmla="*/ 1799783 w 2241767"/>
                <a:gd name="connsiteY4473" fmla="*/ 1568309 h 1847316"/>
                <a:gd name="connsiteX4474" fmla="*/ 1798649 w 2241767"/>
                <a:gd name="connsiteY4474" fmla="*/ 1568317 h 1847316"/>
                <a:gd name="connsiteX4475" fmla="*/ 1798336 w 2241767"/>
                <a:gd name="connsiteY4475" fmla="*/ 1570469 h 1847316"/>
                <a:gd name="connsiteX4476" fmla="*/ 1796873 w 2241767"/>
                <a:gd name="connsiteY4476" fmla="*/ 1571916 h 1847316"/>
                <a:gd name="connsiteX4477" fmla="*/ 1796215 w 2241767"/>
                <a:gd name="connsiteY4477" fmla="*/ 1573371 h 1847316"/>
                <a:gd name="connsiteX4478" fmla="*/ 1791936 w 2241767"/>
                <a:gd name="connsiteY4478" fmla="*/ 1574513 h 1847316"/>
                <a:gd name="connsiteX4479" fmla="*/ 1791388 w 2241767"/>
                <a:gd name="connsiteY4479" fmla="*/ 1574138 h 1847316"/>
                <a:gd name="connsiteX4480" fmla="*/ 1792640 w 2241767"/>
                <a:gd name="connsiteY4480" fmla="*/ 1572753 h 1847316"/>
                <a:gd name="connsiteX4481" fmla="*/ 1792538 w 2241767"/>
                <a:gd name="connsiteY4481" fmla="*/ 1571986 h 1847316"/>
                <a:gd name="connsiteX4482" fmla="*/ 1791115 w 2241767"/>
                <a:gd name="connsiteY4482" fmla="*/ 1572644 h 1847316"/>
                <a:gd name="connsiteX4483" fmla="*/ 1788721 w 2241767"/>
                <a:gd name="connsiteY4483" fmla="*/ 1575257 h 1847316"/>
                <a:gd name="connsiteX4484" fmla="*/ 1780295 w 2241767"/>
                <a:gd name="connsiteY4484" fmla="*/ 1576109 h 1847316"/>
                <a:gd name="connsiteX4485" fmla="*/ 1780756 w 2241767"/>
                <a:gd name="connsiteY4485" fmla="*/ 1575515 h 1847316"/>
                <a:gd name="connsiteX4486" fmla="*/ 1782540 w 2241767"/>
                <a:gd name="connsiteY4486" fmla="*/ 1575390 h 1847316"/>
                <a:gd name="connsiteX4487" fmla="*/ 1785036 w 2241767"/>
                <a:gd name="connsiteY4487" fmla="*/ 1574568 h 1847316"/>
                <a:gd name="connsiteX4488" fmla="*/ 1784527 w 2241767"/>
                <a:gd name="connsiteY4488" fmla="*/ 1573176 h 1847316"/>
                <a:gd name="connsiteX4489" fmla="*/ 1783565 w 2241767"/>
                <a:gd name="connsiteY4489" fmla="*/ 1571642 h 1847316"/>
                <a:gd name="connsiteX4490" fmla="*/ 1782673 w 2241767"/>
                <a:gd name="connsiteY4490" fmla="*/ 1571470 h 1847316"/>
                <a:gd name="connsiteX4491" fmla="*/ 1782086 w 2241767"/>
                <a:gd name="connsiteY4491" fmla="*/ 1570570 h 1847316"/>
                <a:gd name="connsiteX4492" fmla="*/ 1782118 w 2241767"/>
                <a:gd name="connsiteY4492" fmla="*/ 1567738 h 1847316"/>
                <a:gd name="connsiteX4493" fmla="*/ 1781547 w 2241767"/>
                <a:gd name="connsiteY4493" fmla="*/ 1566080 h 1847316"/>
                <a:gd name="connsiteX4494" fmla="*/ 1780177 w 2241767"/>
                <a:gd name="connsiteY4494" fmla="*/ 1564374 h 1847316"/>
                <a:gd name="connsiteX4495" fmla="*/ 1779716 w 2241767"/>
                <a:gd name="connsiteY4495" fmla="*/ 1564703 h 1847316"/>
                <a:gd name="connsiteX4496" fmla="*/ 1778707 w 2241767"/>
                <a:gd name="connsiteY4496" fmla="*/ 1567629 h 1847316"/>
                <a:gd name="connsiteX4497" fmla="*/ 1777870 w 2241767"/>
                <a:gd name="connsiteY4497" fmla="*/ 1571454 h 1847316"/>
                <a:gd name="connsiteX4498" fmla="*/ 1777455 w 2241767"/>
                <a:gd name="connsiteY4498" fmla="*/ 1572690 h 1847316"/>
                <a:gd name="connsiteX4499" fmla="*/ 1774959 w 2241767"/>
                <a:gd name="connsiteY4499" fmla="*/ 1572777 h 1847316"/>
                <a:gd name="connsiteX4500" fmla="*/ 1772745 w 2241767"/>
                <a:gd name="connsiteY4500" fmla="*/ 1572511 h 1847316"/>
                <a:gd name="connsiteX4501" fmla="*/ 1765235 w 2241767"/>
                <a:gd name="connsiteY4501" fmla="*/ 1572972 h 1847316"/>
                <a:gd name="connsiteX4502" fmla="*/ 1762434 w 2241767"/>
                <a:gd name="connsiteY4502" fmla="*/ 1571673 h 1847316"/>
                <a:gd name="connsiteX4503" fmla="*/ 1761268 w 2241767"/>
                <a:gd name="connsiteY4503" fmla="*/ 1571423 h 1847316"/>
                <a:gd name="connsiteX4504" fmla="*/ 1760556 w 2241767"/>
                <a:gd name="connsiteY4504" fmla="*/ 1571454 h 1847316"/>
                <a:gd name="connsiteX4505" fmla="*/ 1757294 w 2241767"/>
                <a:gd name="connsiteY4505" fmla="*/ 1572644 h 1847316"/>
                <a:gd name="connsiteX4506" fmla="*/ 1753570 w 2241767"/>
                <a:gd name="connsiteY4506" fmla="*/ 1573551 h 1847316"/>
                <a:gd name="connsiteX4507" fmla="*/ 1752694 w 2241767"/>
                <a:gd name="connsiteY4507" fmla="*/ 1573262 h 1847316"/>
                <a:gd name="connsiteX4508" fmla="*/ 1751442 w 2241767"/>
                <a:gd name="connsiteY4508" fmla="*/ 1573223 h 1847316"/>
                <a:gd name="connsiteX4509" fmla="*/ 1748743 w 2241767"/>
                <a:gd name="connsiteY4509" fmla="*/ 1576313 h 1847316"/>
                <a:gd name="connsiteX4510" fmla="*/ 1745559 w 2241767"/>
                <a:gd name="connsiteY4510" fmla="*/ 1577760 h 1847316"/>
                <a:gd name="connsiteX4511" fmla="*/ 1737532 w 2241767"/>
                <a:gd name="connsiteY4511" fmla="*/ 1575155 h 1847316"/>
                <a:gd name="connsiteX4512" fmla="*/ 1735537 w 2241767"/>
                <a:gd name="connsiteY4512" fmla="*/ 1573066 h 1847316"/>
                <a:gd name="connsiteX4513" fmla="*/ 1733761 w 2241767"/>
                <a:gd name="connsiteY4513" fmla="*/ 1572620 h 1847316"/>
                <a:gd name="connsiteX4514" fmla="*/ 1731578 w 2241767"/>
                <a:gd name="connsiteY4514" fmla="*/ 1572362 h 1847316"/>
                <a:gd name="connsiteX4515" fmla="*/ 1729239 w 2241767"/>
                <a:gd name="connsiteY4515" fmla="*/ 1574936 h 1847316"/>
                <a:gd name="connsiteX4516" fmla="*/ 1727455 w 2241767"/>
                <a:gd name="connsiteY4516" fmla="*/ 1578402 h 1847316"/>
                <a:gd name="connsiteX4517" fmla="*/ 1730264 w 2241767"/>
                <a:gd name="connsiteY4517" fmla="*/ 1580303 h 1847316"/>
                <a:gd name="connsiteX4518" fmla="*/ 1732674 w 2241767"/>
                <a:gd name="connsiteY4518" fmla="*/ 1581210 h 1847316"/>
                <a:gd name="connsiteX4519" fmla="*/ 1736648 w 2241767"/>
                <a:gd name="connsiteY4519" fmla="*/ 1580451 h 1847316"/>
                <a:gd name="connsiteX4520" fmla="*/ 1738846 w 2241767"/>
                <a:gd name="connsiteY4520" fmla="*/ 1578769 h 1847316"/>
                <a:gd name="connsiteX4521" fmla="*/ 1740638 w 2241767"/>
                <a:gd name="connsiteY4521" fmla="*/ 1578824 h 1847316"/>
                <a:gd name="connsiteX4522" fmla="*/ 1741498 w 2241767"/>
                <a:gd name="connsiteY4522" fmla="*/ 1578488 h 1847316"/>
                <a:gd name="connsiteX4523" fmla="*/ 1742281 w 2241767"/>
                <a:gd name="connsiteY4523" fmla="*/ 1577611 h 1847316"/>
                <a:gd name="connsiteX4524" fmla="*/ 1743814 w 2241767"/>
                <a:gd name="connsiteY4524" fmla="*/ 1578300 h 1847316"/>
                <a:gd name="connsiteX4525" fmla="*/ 1743869 w 2241767"/>
                <a:gd name="connsiteY4525" fmla="*/ 1578996 h 1847316"/>
                <a:gd name="connsiteX4526" fmla="*/ 1742781 w 2241767"/>
                <a:gd name="connsiteY4526" fmla="*/ 1579974 h 1847316"/>
                <a:gd name="connsiteX4527" fmla="*/ 1741405 w 2241767"/>
                <a:gd name="connsiteY4527" fmla="*/ 1580796 h 1847316"/>
                <a:gd name="connsiteX4528" fmla="*/ 1740575 w 2241767"/>
                <a:gd name="connsiteY4528" fmla="*/ 1581766 h 1847316"/>
                <a:gd name="connsiteX4529" fmla="*/ 1742140 w 2241767"/>
                <a:gd name="connsiteY4529" fmla="*/ 1583714 h 1847316"/>
                <a:gd name="connsiteX4530" fmla="*/ 1744604 w 2241767"/>
                <a:gd name="connsiteY4530" fmla="*/ 1584371 h 1847316"/>
                <a:gd name="connsiteX4531" fmla="*/ 1745527 w 2241767"/>
                <a:gd name="connsiteY4531" fmla="*/ 1584089 h 1847316"/>
                <a:gd name="connsiteX4532" fmla="*/ 1746099 w 2241767"/>
                <a:gd name="connsiteY4532" fmla="*/ 1581899 h 1847316"/>
                <a:gd name="connsiteX4533" fmla="*/ 1747616 w 2241767"/>
                <a:gd name="connsiteY4533" fmla="*/ 1580483 h 1847316"/>
                <a:gd name="connsiteX4534" fmla="*/ 1749674 w 2241767"/>
                <a:gd name="connsiteY4534" fmla="*/ 1580788 h 1847316"/>
                <a:gd name="connsiteX4535" fmla="*/ 1749384 w 2241767"/>
                <a:gd name="connsiteY4535" fmla="*/ 1581680 h 1847316"/>
                <a:gd name="connsiteX4536" fmla="*/ 1749674 w 2241767"/>
                <a:gd name="connsiteY4536" fmla="*/ 1582517 h 1847316"/>
                <a:gd name="connsiteX4537" fmla="*/ 1750620 w 2241767"/>
                <a:gd name="connsiteY4537" fmla="*/ 1583948 h 1847316"/>
                <a:gd name="connsiteX4538" fmla="*/ 1750511 w 2241767"/>
                <a:gd name="connsiteY4538" fmla="*/ 1585998 h 1847316"/>
                <a:gd name="connsiteX4539" fmla="*/ 1750691 w 2241767"/>
                <a:gd name="connsiteY4539" fmla="*/ 1586491 h 1847316"/>
                <a:gd name="connsiteX4540" fmla="*/ 1748477 w 2241767"/>
                <a:gd name="connsiteY4540" fmla="*/ 1587391 h 1847316"/>
                <a:gd name="connsiteX4541" fmla="*/ 1746826 w 2241767"/>
                <a:gd name="connsiteY4541" fmla="*/ 1587696 h 1847316"/>
                <a:gd name="connsiteX4542" fmla="*/ 1745504 w 2241767"/>
                <a:gd name="connsiteY4542" fmla="*/ 1588877 h 1847316"/>
                <a:gd name="connsiteX4543" fmla="*/ 1746200 w 2241767"/>
                <a:gd name="connsiteY4543" fmla="*/ 1589558 h 1847316"/>
                <a:gd name="connsiteX4544" fmla="*/ 1744855 w 2241767"/>
                <a:gd name="connsiteY4544" fmla="*/ 1590160 h 1847316"/>
                <a:gd name="connsiteX4545" fmla="*/ 1743947 w 2241767"/>
                <a:gd name="connsiteY4545" fmla="*/ 1589918 h 1847316"/>
                <a:gd name="connsiteX4546" fmla="*/ 1743485 w 2241767"/>
                <a:gd name="connsiteY4546" fmla="*/ 1590137 h 1847316"/>
                <a:gd name="connsiteX4547" fmla="*/ 1743345 w 2241767"/>
                <a:gd name="connsiteY4547" fmla="*/ 1590864 h 1847316"/>
                <a:gd name="connsiteX4548" fmla="*/ 1742648 w 2241767"/>
                <a:gd name="connsiteY4548" fmla="*/ 1591529 h 1847316"/>
                <a:gd name="connsiteX4549" fmla="*/ 1743658 w 2241767"/>
                <a:gd name="connsiteY4549" fmla="*/ 1593556 h 1847316"/>
                <a:gd name="connsiteX4550" fmla="*/ 1745731 w 2241767"/>
                <a:gd name="connsiteY4550" fmla="*/ 1594870 h 1847316"/>
                <a:gd name="connsiteX4551" fmla="*/ 1747194 w 2241767"/>
                <a:gd name="connsiteY4551" fmla="*/ 1596528 h 1847316"/>
                <a:gd name="connsiteX4552" fmla="*/ 1753077 w 2241767"/>
                <a:gd name="connsiteY4552" fmla="*/ 1598704 h 1847316"/>
                <a:gd name="connsiteX4553" fmla="*/ 1754501 w 2241767"/>
                <a:gd name="connsiteY4553" fmla="*/ 1598641 h 1847316"/>
                <a:gd name="connsiteX4554" fmla="*/ 1755901 w 2241767"/>
                <a:gd name="connsiteY4554" fmla="*/ 1600832 h 1847316"/>
                <a:gd name="connsiteX4555" fmla="*/ 1757036 w 2241767"/>
                <a:gd name="connsiteY4555" fmla="*/ 1601583 h 1847316"/>
                <a:gd name="connsiteX4556" fmla="*/ 1758123 w 2241767"/>
                <a:gd name="connsiteY4556" fmla="*/ 1601966 h 1847316"/>
                <a:gd name="connsiteX4557" fmla="*/ 1757998 w 2241767"/>
                <a:gd name="connsiteY4557" fmla="*/ 1603468 h 1847316"/>
                <a:gd name="connsiteX4558" fmla="*/ 1756058 w 2241767"/>
                <a:gd name="connsiteY4558" fmla="*/ 1604571 h 1847316"/>
                <a:gd name="connsiteX4559" fmla="*/ 1755534 w 2241767"/>
                <a:gd name="connsiteY4559" fmla="*/ 1605885 h 1847316"/>
                <a:gd name="connsiteX4560" fmla="*/ 1755049 w 2241767"/>
                <a:gd name="connsiteY4560" fmla="*/ 1606621 h 1847316"/>
                <a:gd name="connsiteX4561" fmla="*/ 1754172 w 2241767"/>
                <a:gd name="connsiteY4561" fmla="*/ 1605690 h 1847316"/>
                <a:gd name="connsiteX4562" fmla="*/ 1753280 w 2241767"/>
                <a:gd name="connsiteY4562" fmla="*/ 1605009 h 1847316"/>
                <a:gd name="connsiteX4563" fmla="*/ 1751207 w 2241767"/>
                <a:gd name="connsiteY4563" fmla="*/ 1607067 h 1847316"/>
                <a:gd name="connsiteX4564" fmla="*/ 1750206 w 2241767"/>
                <a:gd name="connsiteY4564" fmla="*/ 1607505 h 1847316"/>
                <a:gd name="connsiteX4565" fmla="*/ 1750699 w 2241767"/>
                <a:gd name="connsiteY4565" fmla="*/ 1605283 h 1847316"/>
                <a:gd name="connsiteX4566" fmla="*/ 1749916 w 2241767"/>
                <a:gd name="connsiteY4566" fmla="*/ 1604415 h 1847316"/>
                <a:gd name="connsiteX4567" fmla="*/ 1748735 w 2241767"/>
                <a:gd name="connsiteY4567" fmla="*/ 1602185 h 1847316"/>
                <a:gd name="connsiteX4568" fmla="*/ 1747006 w 2241767"/>
                <a:gd name="connsiteY4568" fmla="*/ 1600808 h 1847316"/>
                <a:gd name="connsiteX4569" fmla="*/ 1745786 w 2241767"/>
                <a:gd name="connsiteY4569" fmla="*/ 1600346 h 1847316"/>
                <a:gd name="connsiteX4570" fmla="*/ 1744839 w 2241767"/>
                <a:gd name="connsiteY4570" fmla="*/ 1599478 h 1847316"/>
                <a:gd name="connsiteX4571" fmla="*/ 1743689 w 2241767"/>
                <a:gd name="connsiteY4571" fmla="*/ 1599126 h 1847316"/>
                <a:gd name="connsiteX4572" fmla="*/ 1742711 w 2241767"/>
                <a:gd name="connsiteY4572" fmla="*/ 1599220 h 1847316"/>
                <a:gd name="connsiteX4573" fmla="*/ 1741052 w 2241767"/>
                <a:gd name="connsiteY4573" fmla="*/ 1598711 h 1847316"/>
                <a:gd name="connsiteX4574" fmla="*/ 1740943 w 2241767"/>
                <a:gd name="connsiteY4574" fmla="*/ 1597522 h 1847316"/>
                <a:gd name="connsiteX4575" fmla="*/ 1740481 w 2241767"/>
                <a:gd name="connsiteY4575" fmla="*/ 1596630 h 1847316"/>
                <a:gd name="connsiteX4576" fmla="*/ 1739183 w 2241767"/>
                <a:gd name="connsiteY4576" fmla="*/ 1595582 h 1847316"/>
                <a:gd name="connsiteX4577" fmla="*/ 1732994 w 2241767"/>
                <a:gd name="connsiteY4577" fmla="*/ 1593595 h 1847316"/>
                <a:gd name="connsiteX4578" fmla="*/ 1732955 w 2241767"/>
                <a:gd name="connsiteY4578" fmla="*/ 1594416 h 1847316"/>
                <a:gd name="connsiteX4579" fmla="*/ 1733385 w 2241767"/>
                <a:gd name="connsiteY4579" fmla="*/ 1595034 h 1847316"/>
                <a:gd name="connsiteX4580" fmla="*/ 1734277 w 2241767"/>
                <a:gd name="connsiteY4580" fmla="*/ 1595449 h 1847316"/>
                <a:gd name="connsiteX4581" fmla="*/ 1735341 w 2241767"/>
                <a:gd name="connsiteY4581" fmla="*/ 1596247 h 1847316"/>
                <a:gd name="connsiteX4582" fmla="*/ 1735334 w 2241767"/>
                <a:gd name="connsiteY4582" fmla="*/ 1598617 h 1847316"/>
                <a:gd name="connsiteX4583" fmla="*/ 1734872 w 2241767"/>
                <a:gd name="connsiteY4583" fmla="*/ 1599619 h 1847316"/>
                <a:gd name="connsiteX4584" fmla="*/ 1734676 w 2241767"/>
                <a:gd name="connsiteY4584" fmla="*/ 1601043 h 1847316"/>
                <a:gd name="connsiteX4585" fmla="*/ 1734262 w 2241767"/>
                <a:gd name="connsiteY4585" fmla="*/ 1602498 h 1847316"/>
                <a:gd name="connsiteX4586" fmla="*/ 1733503 w 2241767"/>
                <a:gd name="connsiteY4586" fmla="*/ 1603640 h 1847316"/>
                <a:gd name="connsiteX4587" fmla="*/ 1731813 w 2241767"/>
                <a:gd name="connsiteY4587" fmla="*/ 1604415 h 1847316"/>
                <a:gd name="connsiteX4588" fmla="*/ 1731070 w 2241767"/>
                <a:gd name="connsiteY4588" fmla="*/ 1603765 h 1847316"/>
                <a:gd name="connsiteX4589" fmla="*/ 1729865 w 2241767"/>
                <a:gd name="connsiteY4589" fmla="*/ 1600644 h 1847316"/>
                <a:gd name="connsiteX4590" fmla="*/ 1728159 w 2241767"/>
                <a:gd name="connsiteY4590" fmla="*/ 1599666 h 1847316"/>
                <a:gd name="connsiteX4591" fmla="*/ 1725453 w 2241767"/>
                <a:gd name="connsiteY4591" fmla="*/ 1599548 h 1847316"/>
                <a:gd name="connsiteX4592" fmla="*/ 1723614 w 2241767"/>
                <a:gd name="connsiteY4592" fmla="*/ 1600253 h 1847316"/>
                <a:gd name="connsiteX4593" fmla="*/ 1721611 w 2241767"/>
                <a:gd name="connsiteY4593" fmla="*/ 1603280 h 1847316"/>
                <a:gd name="connsiteX4594" fmla="*/ 1719992 w 2241767"/>
                <a:gd name="connsiteY4594" fmla="*/ 1603773 h 1847316"/>
                <a:gd name="connsiteX4595" fmla="*/ 1714461 w 2241767"/>
                <a:gd name="connsiteY4595" fmla="*/ 1602208 h 1847316"/>
                <a:gd name="connsiteX4596" fmla="*/ 1708155 w 2241767"/>
                <a:gd name="connsiteY4596" fmla="*/ 1599814 h 1847316"/>
                <a:gd name="connsiteX4597" fmla="*/ 1708319 w 2241767"/>
                <a:gd name="connsiteY4597" fmla="*/ 1599017 h 1847316"/>
                <a:gd name="connsiteX4598" fmla="*/ 1709313 w 2241767"/>
                <a:gd name="connsiteY4598" fmla="*/ 1598758 h 1847316"/>
                <a:gd name="connsiteX4599" fmla="*/ 1711222 w 2241767"/>
                <a:gd name="connsiteY4599" fmla="*/ 1599087 h 1847316"/>
                <a:gd name="connsiteX4600" fmla="*/ 1711120 w 2241767"/>
                <a:gd name="connsiteY4600" fmla="*/ 1598265 h 1847316"/>
                <a:gd name="connsiteX4601" fmla="*/ 1709172 w 2241767"/>
                <a:gd name="connsiteY4601" fmla="*/ 1595590 h 1847316"/>
                <a:gd name="connsiteX4602" fmla="*/ 1708820 w 2241767"/>
                <a:gd name="connsiteY4602" fmla="*/ 1594385 h 1847316"/>
                <a:gd name="connsiteX4603" fmla="*/ 1709070 w 2241767"/>
                <a:gd name="connsiteY4603" fmla="*/ 1592914 h 1847316"/>
                <a:gd name="connsiteX4604" fmla="*/ 1708437 w 2241767"/>
                <a:gd name="connsiteY4604" fmla="*/ 1592946 h 1847316"/>
                <a:gd name="connsiteX4605" fmla="*/ 1707271 w 2241767"/>
                <a:gd name="connsiteY4605" fmla="*/ 1594182 h 1847316"/>
                <a:gd name="connsiteX4606" fmla="*/ 1703250 w 2241767"/>
                <a:gd name="connsiteY4606" fmla="*/ 1593133 h 1847316"/>
                <a:gd name="connsiteX4607" fmla="*/ 1702139 w 2241767"/>
                <a:gd name="connsiteY4607" fmla="*/ 1591874 h 1847316"/>
                <a:gd name="connsiteX4608" fmla="*/ 1699776 w 2241767"/>
                <a:gd name="connsiteY4608" fmla="*/ 1588337 h 1847316"/>
                <a:gd name="connsiteX4609" fmla="*/ 1696443 w 2241767"/>
                <a:gd name="connsiteY4609" fmla="*/ 1588220 h 1847316"/>
                <a:gd name="connsiteX4610" fmla="*/ 1694933 w 2241767"/>
                <a:gd name="connsiteY4610" fmla="*/ 1586076 h 1847316"/>
                <a:gd name="connsiteX4611" fmla="*/ 1692203 w 2241767"/>
                <a:gd name="connsiteY4611" fmla="*/ 1586976 h 1847316"/>
                <a:gd name="connsiteX4612" fmla="*/ 1690826 w 2241767"/>
                <a:gd name="connsiteY4612" fmla="*/ 1587970 h 1847316"/>
                <a:gd name="connsiteX4613" fmla="*/ 1689613 w 2241767"/>
                <a:gd name="connsiteY4613" fmla="*/ 1589511 h 1847316"/>
                <a:gd name="connsiteX4614" fmla="*/ 1690083 w 2241767"/>
                <a:gd name="connsiteY4614" fmla="*/ 1590309 h 1847316"/>
                <a:gd name="connsiteX4615" fmla="*/ 1691295 w 2241767"/>
                <a:gd name="connsiteY4615" fmla="*/ 1591576 h 1847316"/>
                <a:gd name="connsiteX4616" fmla="*/ 1690748 w 2241767"/>
                <a:gd name="connsiteY4616" fmla="*/ 1592194 h 1847316"/>
                <a:gd name="connsiteX4617" fmla="*/ 1686860 w 2241767"/>
                <a:gd name="connsiteY4617" fmla="*/ 1593094 h 1847316"/>
                <a:gd name="connsiteX4618" fmla="*/ 1677847 w 2241767"/>
                <a:gd name="connsiteY4618" fmla="*/ 1592085 h 1847316"/>
                <a:gd name="connsiteX4619" fmla="*/ 1675210 w 2241767"/>
                <a:gd name="connsiteY4619" fmla="*/ 1591138 h 1847316"/>
                <a:gd name="connsiteX4620" fmla="*/ 1671674 w 2241767"/>
                <a:gd name="connsiteY4620" fmla="*/ 1589136 h 1847316"/>
                <a:gd name="connsiteX4621" fmla="*/ 1666777 w 2241767"/>
                <a:gd name="connsiteY4621" fmla="*/ 1587508 h 1847316"/>
                <a:gd name="connsiteX4622" fmla="*/ 1664414 w 2241767"/>
                <a:gd name="connsiteY4622" fmla="*/ 1587242 h 1847316"/>
                <a:gd name="connsiteX4623" fmla="*/ 1662106 w 2241767"/>
                <a:gd name="connsiteY4623" fmla="*/ 1587563 h 1847316"/>
                <a:gd name="connsiteX4624" fmla="*/ 1655378 w 2241767"/>
                <a:gd name="connsiteY4624" fmla="*/ 1587727 h 1847316"/>
                <a:gd name="connsiteX4625" fmla="*/ 1653821 w 2241767"/>
                <a:gd name="connsiteY4625" fmla="*/ 1588158 h 1847316"/>
                <a:gd name="connsiteX4626" fmla="*/ 1652491 w 2241767"/>
                <a:gd name="connsiteY4626" fmla="*/ 1588854 h 1847316"/>
                <a:gd name="connsiteX4627" fmla="*/ 1651631 w 2241767"/>
                <a:gd name="connsiteY4627" fmla="*/ 1588087 h 1847316"/>
                <a:gd name="connsiteX4628" fmla="*/ 1651232 w 2241767"/>
                <a:gd name="connsiteY4628" fmla="*/ 1586718 h 1847316"/>
                <a:gd name="connsiteX4629" fmla="*/ 1652014 w 2241767"/>
                <a:gd name="connsiteY4629" fmla="*/ 1586499 h 1847316"/>
                <a:gd name="connsiteX4630" fmla="*/ 1652882 w 2241767"/>
                <a:gd name="connsiteY4630" fmla="*/ 1585693 h 1847316"/>
                <a:gd name="connsiteX4631" fmla="*/ 1653665 w 2241767"/>
                <a:gd name="connsiteY4631" fmla="*/ 1584097 h 1847316"/>
                <a:gd name="connsiteX4632" fmla="*/ 1653759 w 2241767"/>
                <a:gd name="connsiteY4632" fmla="*/ 1583127 h 1847316"/>
                <a:gd name="connsiteX4633" fmla="*/ 1653211 w 2241767"/>
                <a:gd name="connsiteY4633" fmla="*/ 1582501 h 1847316"/>
                <a:gd name="connsiteX4634" fmla="*/ 1652170 w 2241767"/>
                <a:gd name="connsiteY4634" fmla="*/ 1582439 h 1847316"/>
                <a:gd name="connsiteX4635" fmla="*/ 1649870 w 2241767"/>
                <a:gd name="connsiteY4635" fmla="*/ 1586593 h 1847316"/>
                <a:gd name="connsiteX4636" fmla="*/ 1651185 w 2241767"/>
                <a:gd name="connsiteY4636" fmla="*/ 1588916 h 1847316"/>
                <a:gd name="connsiteX4637" fmla="*/ 1651099 w 2241767"/>
                <a:gd name="connsiteY4637" fmla="*/ 1589753 h 1847316"/>
                <a:gd name="connsiteX4638" fmla="*/ 1646506 w 2241767"/>
                <a:gd name="connsiteY4638" fmla="*/ 1590231 h 1847316"/>
                <a:gd name="connsiteX4639" fmla="*/ 1636078 w 2241767"/>
                <a:gd name="connsiteY4639" fmla="*/ 1594901 h 1847316"/>
                <a:gd name="connsiteX4640" fmla="*/ 1632009 w 2241767"/>
                <a:gd name="connsiteY4640" fmla="*/ 1597420 h 1847316"/>
                <a:gd name="connsiteX4641" fmla="*/ 1632221 w 2241767"/>
                <a:gd name="connsiteY4641" fmla="*/ 1596576 h 1847316"/>
                <a:gd name="connsiteX4642" fmla="*/ 1637134 w 2241767"/>
                <a:gd name="connsiteY4642" fmla="*/ 1593313 h 1847316"/>
                <a:gd name="connsiteX4643" fmla="*/ 1635397 w 2241767"/>
                <a:gd name="connsiteY4643" fmla="*/ 1592813 h 1847316"/>
                <a:gd name="connsiteX4644" fmla="*/ 1632604 w 2241767"/>
                <a:gd name="connsiteY4644" fmla="*/ 1593626 h 1847316"/>
                <a:gd name="connsiteX4645" fmla="*/ 1631603 w 2241767"/>
                <a:gd name="connsiteY4645" fmla="*/ 1593313 h 1847316"/>
                <a:gd name="connsiteX4646" fmla="*/ 1632784 w 2241767"/>
                <a:gd name="connsiteY4646" fmla="*/ 1590614 h 1847316"/>
                <a:gd name="connsiteX4647" fmla="*/ 1632401 w 2241767"/>
                <a:gd name="connsiteY4647" fmla="*/ 1588228 h 1847316"/>
                <a:gd name="connsiteX4648" fmla="*/ 1630413 w 2241767"/>
                <a:gd name="connsiteY4648" fmla="*/ 1588165 h 1847316"/>
                <a:gd name="connsiteX4649" fmla="*/ 1629146 w 2241767"/>
                <a:gd name="connsiteY4649" fmla="*/ 1590066 h 1847316"/>
                <a:gd name="connsiteX4650" fmla="*/ 1628270 w 2241767"/>
                <a:gd name="connsiteY4650" fmla="*/ 1589988 h 1847316"/>
                <a:gd name="connsiteX4651" fmla="*/ 1627120 w 2241767"/>
                <a:gd name="connsiteY4651" fmla="*/ 1589174 h 1847316"/>
                <a:gd name="connsiteX4652" fmla="*/ 1626228 w 2241767"/>
                <a:gd name="connsiteY4652" fmla="*/ 1589433 h 1847316"/>
                <a:gd name="connsiteX4653" fmla="*/ 1626885 w 2241767"/>
                <a:gd name="connsiteY4653" fmla="*/ 1593743 h 1847316"/>
                <a:gd name="connsiteX4654" fmla="*/ 1628137 w 2241767"/>
                <a:gd name="connsiteY4654" fmla="*/ 1595512 h 1847316"/>
                <a:gd name="connsiteX4655" fmla="*/ 1629185 w 2241767"/>
                <a:gd name="connsiteY4655" fmla="*/ 1597773 h 1847316"/>
                <a:gd name="connsiteX4656" fmla="*/ 1626330 w 2241767"/>
                <a:gd name="connsiteY4656" fmla="*/ 1600550 h 1847316"/>
                <a:gd name="connsiteX4657" fmla="*/ 1623677 w 2241767"/>
                <a:gd name="connsiteY4657" fmla="*/ 1602842 h 1847316"/>
                <a:gd name="connsiteX4658" fmla="*/ 1623388 w 2241767"/>
                <a:gd name="connsiteY4658" fmla="*/ 1605056 h 1847316"/>
                <a:gd name="connsiteX4659" fmla="*/ 1620720 w 2241767"/>
                <a:gd name="connsiteY4659" fmla="*/ 1607935 h 1847316"/>
                <a:gd name="connsiteX4660" fmla="*/ 1618217 w 2241767"/>
                <a:gd name="connsiteY4660" fmla="*/ 1609570 h 1847316"/>
                <a:gd name="connsiteX4661" fmla="*/ 1612326 w 2241767"/>
                <a:gd name="connsiteY4661" fmla="*/ 1613404 h 1847316"/>
                <a:gd name="connsiteX4662" fmla="*/ 1610644 w 2241767"/>
                <a:gd name="connsiteY4662" fmla="*/ 1614217 h 1847316"/>
                <a:gd name="connsiteX4663" fmla="*/ 1607984 w 2241767"/>
                <a:gd name="connsiteY4663" fmla="*/ 1615993 h 1847316"/>
                <a:gd name="connsiteX4664" fmla="*/ 1604322 w 2241767"/>
                <a:gd name="connsiteY4664" fmla="*/ 1617323 h 1847316"/>
                <a:gd name="connsiteX4665" fmla="*/ 1600802 w 2241767"/>
                <a:gd name="connsiteY4665" fmla="*/ 1619436 h 1847316"/>
                <a:gd name="connsiteX4666" fmla="*/ 1599620 w 2241767"/>
                <a:gd name="connsiteY4666" fmla="*/ 1619756 h 1847316"/>
                <a:gd name="connsiteX4667" fmla="*/ 1601866 w 2241767"/>
                <a:gd name="connsiteY4667" fmla="*/ 1617965 h 1847316"/>
                <a:gd name="connsiteX4668" fmla="*/ 1604526 w 2241767"/>
                <a:gd name="connsiteY4668" fmla="*/ 1616197 h 1847316"/>
                <a:gd name="connsiteX4669" fmla="*/ 1602241 w 2241767"/>
                <a:gd name="connsiteY4669" fmla="*/ 1616439 h 1847316"/>
                <a:gd name="connsiteX4670" fmla="*/ 1598721 w 2241767"/>
                <a:gd name="connsiteY4670" fmla="*/ 1615626 h 1847316"/>
                <a:gd name="connsiteX4671" fmla="*/ 1596569 w 2241767"/>
                <a:gd name="connsiteY4671" fmla="*/ 1615579 h 1847316"/>
                <a:gd name="connsiteX4672" fmla="*/ 1596561 w 2241767"/>
                <a:gd name="connsiteY4672" fmla="*/ 1616228 h 1847316"/>
                <a:gd name="connsiteX4673" fmla="*/ 1594926 w 2241767"/>
                <a:gd name="connsiteY4673" fmla="*/ 1617143 h 1847316"/>
                <a:gd name="connsiteX4674" fmla="*/ 1593229 w 2241767"/>
                <a:gd name="connsiteY4674" fmla="*/ 1615806 h 1847316"/>
                <a:gd name="connsiteX4675" fmla="*/ 1592493 w 2241767"/>
                <a:gd name="connsiteY4675" fmla="*/ 1614906 h 1847316"/>
                <a:gd name="connsiteX4676" fmla="*/ 1592141 w 2241767"/>
                <a:gd name="connsiteY4676" fmla="*/ 1614124 h 1847316"/>
                <a:gd name="connsiteX4677" fmla="*/ 1591421 w 2241767"/>
                <a:gd name="connsiteY4677" fmla="*/ 1613936 h 1847316"/>
                <a:gd name="connsiteX4678" fmla="*/ 1590733 w 2241767"/>
                <a:gd name="connsiteY4678" fmla="*/ 1614296 h 1847316"/>
                <a:gd name="connsiteX4679" fmla="*/ 1593268 w 2241767"/>
                <a:gd name="connsiteY4679" fmla="*/ 1619772 h 1847316"/>
                <a:gd name="connsiteX4680" fmla="*/ 1594347 w 2241767"/>
                <a:gd name="connsiteY4680" fmla="*/ 1620007 h 1847316"/>
                <a:gd name="connsiteX4681" fmla="*/ 1595537 w 2241767"/>
                <a:gd name="connsiteY4681" fmla="*/ 1620546 h 1847316"/>
                <a:gd name="connsiteX4682" fmla="*/ 1594050 w 2241767"/>
                <a:gd name="connsiteY4682" fmla="*/ 1621822 h 1847316"/>
                <a:gd name="connsiteX4683" fmla="*/ 1592446 w 2241767"/>
                <a:gd name="connsiteY4683" fmla="*/ 1622792 h 1847316"/>
                <a:gd name="connsiteX4684" fmla="*/ 1589927 w 2241767"/>
                <a:gd name="connsiteY4684" fmla="*/ 1623433 h 1847316"/>
                <a:gd name="connsiteX4685" fmla="*/ 1587799 w 2241767"/>
                <a:gd name="connsiteY4685" fmla="*/ 1621438 h 1847316"/>
                <a:gd name="connsiteX4686" fmla="*/ 1587338 w 2241767"/>
                <a:gd name="connsiteY4686" fmla="*/ 1623942 h 1847316"/>
                <a:gd name="connsiteX4687" fmla="*/ 1587064 w 2241767"/>
                <a:gd name="connsiteY4687" fmla="*/ 1626437 h 1847316"/>
                <a:gd name="connsiteX4688" fmla="*/ 1586352 w 2241767"/>
                <a:gd name="connsiteY4688" fmla="*/ 1627079 h 1847316"/>
                <a:gd name="connsiteX4689" fmla="*/ 1585210 w 2241767"/>
                <a:gd name="connsiteY4689" fmla="*/ 1627994 h 1847316"/>
                <a:gd name="connsiteX4690" fmla="*/ 1584592 w 2241767"/>
                <a:gd name="connsiteY4690" fmla="*/ 1627306 h 1847316"/>
                <a:gd name="connsiteX4691" fmla="*/ 1584294 w 2241767"/>
                <a:gd name="connsiteY4691" fmla="*/ 1626336 h 1847316"/>
                <a:gd name="connsiteX4692" fmla="*/ 1583559 w 2241767"/>
                <a:gd name="connsiteY4692" fmla="*/ 1627196 h 1847316"/>
                <a:gd name="connsiteX4693" fmla="*/ 1582487 w 2241767"/>
                <a:gd name="connsiteY4693" fmla="*/ 1627846 h 1847316"/>
                <a:gd name="connsiteX4694" fmla="*/ 1580719 w 2241767"/>
                <a:gd name="connsiteY4694" fmla="*/ 1627979 h 1847316"/>
                <a:gd name="connsiteX4695" fmla="*/ 1579397 w 2241767"/>
                <a:gd name="connsiteY4695" fmla="*/ 1628323 h 1847316"/>
                <a:gd name="connsiteX4696" fmla="*/ 1579428 w 2241767"/>
                <a:gd name="connsiteY4696" fmla="*/ 1629356 h 1847316"/>
                <a:gd name="connsiteX4697" fmla="*/ 1579733 w 2241767"/>
                <a:gd name="connsiteY4697" fmla="*/ 1630396 h 1847316"/>
                <a:gd name="connsiteX4698" fmla="*/ 1582080 w 2241767"/>
                <a:gd name="connsiteY4698" fmla="*/ 1629575 h 1847316"/>
                <a:gd name="connsiteX4699" fmla="*/ 1581228 w 2241767"/>
                <a:gd name="connsiteY4699" fmla="*/ 1632242 h 1847316"/>
                <a:gd name="connsiteX4700" fmla="*/ 1579068 w 2241767"/>
                <a:gd name="connsiteY4700" fmla="*/ 1634879 h 1847316"/>
                <a:gd name="connsiteX4701" fmla="*/ 1577308 w 2241767"/>
                <a:gd name="connsiteY4701" fmla="*/ 1635497 h 1847316"/>
                <a:gd name="connsiteX4702" fmla="*/ 1574617 w 2241767"/>
                <a:gd name="connsiteY4702" fmla="*/ 1635114 h 1847316"/>
                <a:gd name="connsiteX4703" fmla="*/ 1573952 w 2241767"/>
                <a:gd name="connsiteY4703" fmla="*/ 1635380 h 1847316"/>
                <a:gd name="connsiteX4704" fmla="*/ 1573357 w 2241767"/>
                <a:gd name="connsiteY4704" fmla="*/ 1635927 h 1847316"/>
                <a:gd name="connsiteX4705" fmla="*/ 1576494 w 2241767"/>
                <a:gd name="connsiteY4705" fmla="*/ 1640035 h 1847316"/>
                <a:gd name="connsiteX4706" fmla="*/ 1574476 w 2241767"/>
                <a:gd name="connsiteY4706" fmla="*/ 1646223 h 1847316"/>
                <a:gd name="connsiteX4707" fmla="*/ 1573185 w 2241767"/>
                <a:gd name="connsiteY4707" fmla="*/ 1648468 h 1847316"/>
                <a:gd name="connsiteX4708" fmla="*/ 1572293 w 2241767"/>
                <a:gd name="connsiteY4708" fmla="*/ 1648758 h 1847316"/>
                <a:gd name="connsiteX4709" fmla="*/ 1571307 w 2241767"/>
                <a:gd name="connsiteY4709" fmla="*/ 1648828 h 1847316"/>
                <a:gd name="connsiteX4710" fmla="*/ 1567834 w 2241767"/>
                <a:gd name="connsiteY4710" fmla="*/ 1646841 h 1847316"/>
                <a:gd name="connsiteX4711" fmla="*/ 1565940 w 2241767"/>
                <a:gd name="connsiteY4711" fmla="*/ 1645300 h 1847316"/>
                <a:gd name="connsiteX4712" fmla="*/ 1567615 w 2241767"/>
                <a:gd name="connsiteY4712" fmla="*/ 1649485 h 1847316"/>
                <a:gd name="connsiteX4713" fmla="*/ 1572168 w 2241767"/>
                <a:gd name="connsiteY4713" fmla="*/ 1650706 h 1847316"/>
                <a:gd name="connsiteX4714" fmla="*/ 1572403 w 2241767"/>
                <a:gd name="connsiteY4714" fmla="*/ 1652294 h 1847316"/>
                <a:gd name="connsiteX4715" fmla="*/ 1572379 w 2241767"/>
                <a:gd name="connsiteY4715" fmla="*/ 1653640 h 1847316"/>
                <a:gd name="connsiteX4716" fmla="*/ 1571480 w 2241767"/>
                <a:gd name="connsiteY4716" fmla="*/ 1655228 h 1847316"/>
                <a:gd name="connsiteX4717" fmla="*/ 1570642 w 2241767"/>
                <a:gd name="connsiteY4717" fmla="*/ 1657332 h 1847316"/>
                <a:gd name="connsiteX4718" fmla="*/ 1571260 w 2241767"/>
                <a:gd name="connsiteY4718" fmla="*/ 1658795 h 1847316"/>
                <a:gd name="connsiteX4719" fmla="*/ 1571980 w 2241767"/>
                <a:gd name="connsiteY4719" fmla="*/ 1662417 h 1847316"/>
                <a:gd name="connsiteX4720" fmla="*/ 1572598 w 2241767"/>
                <a:gd name="connsiteY4720" fmla="*/ 1664076 h 1847316"/>
                <a:gd name="connsiteX4721" fmla="*/ 1573271 w 2241767"/>
                <a:gd name="connsiteY4721" fmla="*/ 1669107 h 1847316"/>
                <a:gd name="connsiteX4722" fmla="*/ 1573991 w 2241767"/>
                <a:gd name="connsiteY4722" fmla="*/ 1671282 h 1847316"/>
                <a:gd name="connsiteX4723" fmla="*/ 1578129 w 2241767"/>
                <a:gd name="connsiteY4723" fmla="*/ 1679277 h 1847316"/>
                <a:gd name="connsiteX4724" fmla="*/ 1579522 w 2241767"/>
                <a:gd name="connsiteY4724" fmla="*/ 1679340 h 1847316"/>
                <a:gd name="connsiteX4725" fmla="*/ 1579741 w 2241767"/>
                <a:gd name="connsiteY4725" fmla="*/ 1680200 h 1847316"/>
                <a:gd name="connsiteX4726" fmla="*/ 1579608 w 2241767"/>
                <a:gd name="connsiteY4726" fmla="*/ 1681859 h 1847316"/>
                <a:gd name="connsiteX4727" fmla="*/ 1576635 w 2241767"/>
                <a:gd name="connsiteY4727" fmla="*/ 1682344 h 1847316"/>
                <a:gd name="connsiteX4728" fmla="*/ 1575383 w 2241767"/>
                <a:gd name="connsiteY4728" fmla="*/ 1683079 h 1847316"/>
                <a:gd name="connsiteX4729" fmla="*/ 1575141 w 2241767"/>
                <a:gd name="connsiteY4729" fmla="*/ 1683721 h 1847316"/>
                <a:gd name="connsiteX4730" fmla="*/ 1574961 w 2241767"/>
                <a:gd name="connsiteY4730" fmla="*/ 1684065 h 1847316"/>
                <a:gd name="connsiteX4731" fmla="*/ 1574578 w 2241767"/>
                <a:gd name="connsiteY4731" fmla="*/ 1684034 h 1847316"/>
                <a:gd name="connsiteX4732" fmla="*/ 1573162 w 2241767"/>
                <a:gd name="connsiteY4732" fmla="*/ 1683572 h 1847316"/>
                <a:gd name="connsiteX4733" fmla="*/ 1569931 w 2241767"/>
                <a:gd name="connsiteY4733" fmla="*/ 1681303 h 1847316"/>
                <a:gd name="connsiteX4734" fmla="*/ 1565229 w 2241767"/>
                <a:gd name="connsiteY4734" fmla="*/ 1679895 h 1847316"/>
                <a:gd name="connsiteX4735" fmla="*/ 1559048 w 2241767"/>
                <a:gd name="connsiteY4735" fmla="*/ 1679347 h 1847316"/>
                <a:gd name="connsiteX4736" fmla="*/ 1554823 w 2241767"/>
                <a:gd name="connsiteY4736" fmla="*/ 1678213 h 1847316"/>
                <a:gd name="connsiteX4737" fmla="*/ 1552555 w 2241767"/>
                <a:gd name="connsiteY4737" fmla="*/ 1676484 h 1847316"/>
                <a:gd name="connsiteX4738" fmla="*/ 1550192 w 2241767"/>
                <a:gd name="connsiteY4738" fmla="*/ 1675451 h 1847316"/>
                <a:gd name="connsiteX4739" fmla="*/ 1547728 w 2241767"/>
                <a:gd name="connsiteY4739" fmla="*/ 1675131 h 1847316"/>
                <a:gd name="connsiteX4740" fmla="*/ 1545678 w 2241767"/>
                <a:gd name="connsiteY4740" fmla="*/ 1674192 h 1847316"/>
                <a:gd name="connsiteX4741" fmla="*/ 1544058 w 2241767"/>
                <a:gd name="connsiteY4741" fmla="*/ 1672635 h 1847316"/>
                <a:gd name="connsiteX4742" fmla="*/ 1541688 w 2241767"/>
                <a:gd name="connsiteY4742" fmla="*/ 1671641 h 1847316"/>
                <a:gd name="connsiteX4743" fmla="*/ 1538566 w 2241767"/>
                <a:gd name="connsiteY4743" fmla="*/ 1671203 h 1847316"/>
                <a:gd name="connsiteX4744" fmla="*/ 1536532 w 2241767"/>
                <a:gd name="connsiteY4744" fmla="*/ 1670038 h 1847316"/>
                <a:gd name="connsiteX4745" fmla="*/ 1535124 w 2241767"/>
                <a:gd name="connsiteY4745" fmla="*/ 1667174 h 1847316"/>
                <a:gd name="connsiteX4746" fmla="*/ 1535116 w 2241767"/>
                <a:gd name="connsiteY4746" fmla="*/ 1667135 h 1847316"/>
                <a:gd name="connsiteX4747" fmla="*/ 1533849 w 2241767"/>
                <a:gd name="connsiteY4747" fmla="*/ 1662347 h 1847316"/>
                <a:gd name="connsiteX4748" fmla="*/ 1532253 w 2241767"/>
                <a:gd name="connsiteY4748" fmla="*/ 1659343 h 1847316"/>
                <a:gd name="connsiteX4749" fmla="*/ 1529155 w 2241767"/>
                <a:gd name="connsiteY4749" fmla="*/ 1655619 h 1847316"/>
                <a:gd name="connsiteX4750" fmla="*/ 1528873 w 2241767"/>
                <a:gd name="connsiteY4750" fmla="*/ 1655126 h 1847316"/>
                <a:gd name="connsiteX4751" fmla="*/ 1528873 w 2241767"/>
                <a:gd name="connsiteY4751" fmla="*/ 1655126 h 1847316"/>
                <a:gd name="connsiteX4752" fmla="*/ 1528850 w 2241767"/>
                <a:gd name="connsiteY4752" fmla="*/ 1654516 h 1847316"/>
                <a:gd name="connsiteX4753" fmla="*/ 1529233 w 2241767"/>
                <a:gd name="connsiteY4753" fmla="*/ 1652349 h 1847316"/>
                <a:gd name="connsiteX4754" fmla="*/ 1528904 w 2241767"/>
                <a:gd name="connsiteY4754" fmla="*/ 1650784 h 1847316"/>
                <a:gd name="connsiteX4755" fmla="*/ 1527926 w 2241767"/>
                <a:gd name="connsiteY4755" fmla="*/ 1649509 h 1847316"/>
                <a:gd name="connsiteX4756" fmla="*/ 1527700 w 2241767"/>
                <a:gd name="connsiteY4756" fmla="*/ 1648163 h 1847316"/>
                <a:gd name="connsiteX4757" fmla="*/ 1528232 w 2241767"/>
                <a:gd name="connsiteY4757" fmla="*/ 1646747 h 1847316"/>
                <a:gd name="connsiteX4758" fmla="*/ 1528263 w 2241767"/>
                <a:gd name="connsiteY4758" fmla="*/ 1645042 h 1847316"/>
                <a:gd name="connsiteX4759" fmla="*/ 1527801 w 2241767"/>
                <a:gd name="connsiteY4759" fmla="*/ 1643047 h 1847316"/>
                <a:gd name="connsiteX4760" fmla="*/ 1525830 w 2241767"/>
                <a:gd name="connsiteY4760" fmla="*/ 1640887 h 1847316"/>
                <a:gd name="connsiteX4761" fmla="*/ 1522340 w 2241767"/>
                <a:gd name="connsiteY4761" fmla="*/ 1638572 h 1847316"/>
                <a:gd name="connsiteX4762" fmla="*/ 1519368 w 2241767"/>
                <a:gd name="connsiteY4762" fmla="*/ 1635176 h 1847316"/>
                <a:gd name="connsiteX4763" fmla="*/ 1516919 w 2241767"/>
                <a:gd name="connsiteY4763" fmla="*/ 1630709 h 1847316"/>
                <a:gd name="connsiteX4764" fmla="*/ 1514494 w 2241767"/>
                <a:gd name="connsiteY4764" fmla="*/ 1627611 h 1847316"/>
                <a:gd name="connsiteX4765" fmla="*/ 1512092 w 2241767"/>
                <a:gd name="connsiteY4765" fmla="*/ 1625882 h 1847316"/>
                <a:gd name="connsiteX4766" fmla="*/ 1510457 w 2241767"/>
                <a:gd name="connsiteY4766" fmla="*/ 1623770 h 1847316"/>
                <a:gd name="connsiteX4767" fmla="*/ 1509573 w 2241767"/>
                <a:gd name="connsiteY4767" fmla="*/ 1621274 h 1847316"/>
                <a:gd name="connsiteX4768" fmla="*/ 1509315 w 2241767"/>
                <a:gd name="connsiteY4768" fmla="*/ 1619827 h 1847316"/>
                <a:gd name="connsiteX4769" fmla="*/ 1509674 w 2241767"/>
                <a:gd name="connsiteY4769" fmla="*/ 1619428 h 1847316"/>
                <a:gd name="connsiteX4770" fmla="*/ 1508204 w 2241767"/>
                <a:gd name="connsiteY4770" fmla="*/ 1616651 h 1847316"/>
                <a:gd name="connsiteX4771" fmla="*/ 1504894 w 2241767"/>
                <a:gd name="connsiteY4771" fmla="*/ 1611495 h 1847316"/>
                <a:gd name="connsiteX4772" fmla="*/ 1502993 w 2241767"/>
                <a:gd name="connsiteY4772" fmla="*/ 1607716 h 1847316"/>
                <a:gd name="connsiteX4773" fmla="*/ 1502500 w 2241767"/>
                <a:gd name="connsiteY4773" fmla="*/ 1605322 h 1847316"/>
                <a:gd name="connsiteX4774" fmla="*/ 1500396 w 2241767"/>
                <a:gd name="connsiteY4774" fmla="*/ 1602474 h 1847316"/>
                <a:gd name="connsiteX4775" fmla="*/ 1496672 w 2241767"/>
                <a:gd name="connsiteY4775" fmla="*/ 1599165 h 1847316"/>
                <a:gd name="connsiteX4776" fmla="*/ 1494653 w 2241767"/>
                <a:gd name="connsiteY4776" fmla="*/ 1597014 h 1847316"/>
                <a:gd name="connsiteX4777" fmla="*/ 1494161 w 2241767"/>
                <a:gd name="connsiteY4777" fmla="*/ 1595519 h 1847316"/>
                <a:gd name="connsiteX4778" fmla="*/ 1494153 w 2241767"/>
                <a:gd name="connsiteY4778" fmla="*/ 1595519 h 1847316"/>
                <a:gd name="connsiteX4779" fmla="*/ 1488348 w 2241767"/>
                <a:gd name="connsiteY4779" fmla="*/ 1591154 h 1847316"/>
                <a:gd name="connsiteX4780" fmla="*/ 1486658 w 2241767"/>
                <a:gd name="connsiteY4780" fmla="*/ 1588424 h 1847316"/>
                <a:gd name="connsiteX4781" fmla="*/ 1485343 w 2241767"/>
                <a:gd name="connsiteY4781" fmla="*/ 1587563 h 1847316"/>
                <a:gd name="connsiteX4782" fmla="*/ 1483834 w 2241767"/>
                <a:gd name="connsiteY4782" fmla="*/ 1587657 h 1847316"/>
                <a:gd name="connsiteX4783" fmla="*/ 1483059 w 2241767"/>
                <a:gd name="connsiteY4783" fmla="*/ 1587391 h 1847316"/>
                <a:gd name="connsiteX4784" fmla="*/ 1483020 w 2241767"/>
                <a:gd name="connsiteY4784" fmla="*/ 1586773 h 1847316"/>
                <a:gd name="connsiteX4785" fmla="*/ 1482527 w 2241767"/>
                <a:gd name="connsiteY4785" fmla="*/ 1586742 h 1847316"/>
                <a:gd name="connsiteX4786" fmla="*/ 1481580 w 2241767"/>
                <a:gd name="connsiteY4786" fmla="*/ 1587305 h 1847316"/>
                <a:gd name="connsiteX4787" fmla="*/ 1478490 w 2241767"/>
                <a:gd name="connsiteY4787" fmla="*/ 1587414 h 1847316"/>
                <a:gd name="connsiteX4788" fmla="*/ 1473256 w 2241767"/>
                <a:gd name="connsiteY4788" fmla="*/ 1587086 h 1847316"/>
                <a:gd name="connsiteX4789" fmla="*/ 1469478 w 2241767"/>
                <a:gd name="connsiteY4789" fmla="*/ 1586342 h 1847316"/>
                <a:gd name="connsiteX4790" fmla="*/ 1467154 w 2241767"/>
                <a:gd name="connsiteY4790" fmla="*/ 1585193 h 1847316"/>
                <a:gd name="connsiteX4791" fmla="*/ 1465527 w 2241767"/>
                <a:gd name="connsiteY4791" fmla="*/ 1585349 h 1847316"/>
                <a:gd name="connsiteX4792" fmla="*/ 1464588 w 2241767"/>
                <a:gd name="connsiteY4792" fmla="*/ 1586820 h 1847316"/>
                <a:gd name="connsiteX4793" fmla="*/ 1462601 w 2241767"/>
                <a:gd name="connsiteY4793" fmla="*/ 1587766 h 1847316"/>
                <a:gd name="connsiteX4794" fmla="*/ 1459557 w 2241767"/>
                <a:gd name="connsiteY4794" fmla="*/ 1588189 h 1847316"/>
                <a:gd name="connsiteX4795" fmla="*/ 1456944 w 2241767"/>
                <a:gd name="connsiteY4795" fmla="*/ 1590911 h 1847316"/>
                <a:gd name="connsiteX4796" fmla="*/ 1454754 w 2241767"/>
                <a:gd name="connsiteY4796" fmla="*/ 1595934 h 1847316"/>
                <a:gd name="connsiteX4797" fmla="*/ 1453792 w 2241767"/>
                <a:gd name="connsiteY4797" fmla="*/ 1599157 h 1847316"/>
                <a:gd name="connsiteX4798" fmla="*/ 1454058 w 2241767"/>
                <a:gd name="connsiteY4798" fmla="*/ 1600597 h 1847316"/>
                <a:gd name="connsiteX4799" fmla="*/ 1453479 w 2241767"/>
                <a:gd name="connsiteY4799" fmla="*/ 1601637 h 1847316"/>
                <a:gd name="connsiteX4800" fmla="*/ 1452055 w 2241767"/>
                <a:gd name="connsiteY4800" fmla="*/ 1602287 h 1847316"/>
                <a:gd name="connsiteX4801" fmla="*/ 1450607 w 2241767"/>
                <a:gd name="connsiteY4801" fmla="*/ 1603742 h 1847316"/>
                <a:gd name="connsiteX4802" fmla="*/ 1449137 w 2241767"/>
                <a:gd name="connsiteY4802" fmla="*/ 1606003 h 1847316"/>
                <a:gd name="connsiteX4803" fmla="*/ 1447416 w 2241767"/>
                <a:gd name="connsiteY4803" fmla="*/ 1607098 h 1847316"/>
                <a:gd name="connsiteX4804" fmla="*/ 1445452 w 2241767"/>
                <a:gd name="connsiteY4804" fmla="*/ 1607020 h 1847316"/>
                <a:gd name="connsiteX4805" fmla="*/ 1441822 w 2241767"/>
                <a:gd name="connsiteY4805" fmla="*/ 1605283 h 1847316"/>
                <a:gd name="connsiteX4806" fmla="*/ 1436533 w 2241767"/>
                <a:gd name="connsiteY4806" fmla="*/ 1601872 h 1847316"/>
                <a:gd name="connsiteX4807" fmla="*/ 1432387 w 2241767"/>
                <a:gd name="connsiteY4807" fmla="*/ 1599760 h 1847316"/>
                <a:gd name="connsiteX4808" fmla="*/ 1429382 w 2241767"/>
                <a:gd name="connsiteY4808" fmla="*/ 1598954 h 1847316"/>
                <a:gd name="connsiteX4809" fmla="*/ 1426730 w 2241767"/>
                <a:gd name="connsiteY4809" fmla="*/ 1597373 h 1847316"/>
                <a:gd name="connsiteX4810" fmla="*/ 1424430 w 2241767"/>
                <a:gd name="connsiteY4810" fmla="*/ 1595019 h 1847316"/>
                <a:gd name="connsiteX4811" fmla="*/ 1422310 w 2241767"/>
                <a:gd name="connsiteY4811" fmla="*/ 1593446 h 1847316"/>
                <a:gd name="connsiteX4812" fmla="*/ 1420370 w 2241767"/>
                <a:gd name="connsiteY4812" fmla="*/ 1592656 h 1847316"/>
                <a:gd name="connsiteX4813" fmla="*/ 1418101 w 2241767"/>
                <a:gd name="connsiteY4813" fmla="*/ 1590043 h 1847316"/>
                <a:gd name="connsiteX4814" fmla="*/ 1415504 w 2241767"/>
                <a:gd name="connsiteY4814" fmla="*/ 1585599 h 1847316"/>
                <a:gd name="connsiteX4815" fmla="*/ 1414205 w 2241767"/>
                <a:gd name="connsiteY4815" fmla="*/ 1582165 h 1847316"/>
                <a:gd name="connsiteX4816" fmla="*/ 1414205 w 2241767"/>
                <a:gd name="connsiteY4816" fmla="*/ 1578535 h 1847316"/>
                <a:gd name="connsiteX4817" fmla="*/ 1410810 w 2241767"/>
                <a:gd name="connsiteY4817" fmla="*/ 1570610 h 1847316"/>
                <a:gd name="connsiteX4818" fmla="*/ 1409010 w 2241767"/>
                <a:gd name="connsiteY4818" fmla="*/ 1567167 h 1847316"/>
                <a:gd name="connsiteX4819" fmla="*/ 1407672 w 2241767"/>
                <a:gd name="connsiteY4819" fmla="*/ 1565579 h 1847316"/>
                <a:gd name="connsiteX4820" fmla="*/ 1405059 w 2241767"/>
                <a:gd name="connsiteY4820" fmla="*/ 1563686 h 1847316"/>
                <a:gd name="connsiteX4821" fmla="*/ 1401156 w 2241767"/>
                <a:gd name="connsiteY4821" fmla="*/ 1561480 h 1847316"/>
                <a:gd name="connsiteX4822" fmla="*/ 1395930 w 2241767"/>
                <a:gd name="connsiteY4822" fmla="*/ 1557067 h 1847316"/>
                <a:gd name="connsiteX4823" fmla="*/ 1389373 w 2241767"/>
                <a:gd name="connsiteY4823" fmla="*/ 1550425 h 1847316"/>
                <a:gd name="connsiteX4824" fmla="*/ 1384734 w 2241767"/>
                <a:gd name="connsiteY4824" fmla="*/ 1546419 h 1847316"/>
                <a:gd name="connsiteX4825" fmla="*/ 1382012 w 2241767"/>
                <a:gd name="connsiteY4825" fmla="*/ 1545058 h 1847316"/>
                <a:gd name="connsiteX4826" fmla="*/ 1379649 w 2241767"/>
                <a:gd name="connsiteY4826" fmla="*/ 1542656 h 1847316"/>
                <a:gd name="connsiteX4827" fmla="*/ 1377646 w 2241767"/>
                <a:gd name="connsiteY4827" fmla="*/ 1539214 h 1847316"/>
                <a:gd name="connsiteX4828" fmla="*/ 1375690 w 2241767"/>
                <a:gd name="connsiteY4828" fmla="*/ 1537016 h 1847316"/>
                <a:gd name="connsiteX4829" fmla="*/ 1375487 w 2241767"/>
                <a:gd name="connsiteY4829" fmla="*/ 1536914 h 1847316"/>
                <a:gd name="connsiteX4830" fmla="*/ 1375315 w 2241767"/>
                <a:gd name="connsiteY4830" fmla="*/ 1536867 h 1847316"/>
                <a:gd name="connsiteX4831" fmla="*/ 1370488 w 2241767"/>
                <a:gd name="connsiteY4831" fmla="*/ 1536836 h 1847316"/>
                <a:gd name="connsiteX4832" fmla="*/ 1365661 w 2241767"/>
                <a:gd name="connsiteY4832" fmla="*/ 1536804 h 1847316"/>
                <a:gd name="connsiteX4833" fmla="*/ 1360834 w 2241767"/>
                <a:gd name="connsiteY4833" fmla="*/ 1536773 h 1847316"/>
                <a:gd name="connsiteX4834" fmla="*/ 1356006 w 2241767"/>
                <a:gd name="connsiteY4834" fmla="*/ 1536750 h 1847316"/>
                <a:gd name="connsiteX4835" fmla="*/ 1351179 w 2241767"/>
                <a:gd name="connsiteY4835" fmla="*/ 1536718 h 1847316"/>
                <a:gd name="connsiteX4836" fmla="*/ 1346352 w 2241767"/>
                <a:gd name="connsiteY4836" fmla="*/ 1536695 h 1847316"/>
                <a:gd name="connsiteX4837" fmla="*/ 1341525 w 2241767"/>
                <a:gd name="connsiteY4837" fmla="*/ 1536664 h 1847316"/>
                <a:gd name="connsiteX4838" fmla="*/ 1336698 w 2241767"/>
                <a:gd name="connsiteY4838" fmla="*/ 1536632 h 1847316"/>
                <a:gd name="connsiteX4839" fmla="*/ 1336683 w 2241767"/>
                <a:gd name="connsiteY4839" fmla="*/ 1539519 h 1847316"/>
                <a:gd name="connsiteX4840" fmla="*/ 1336604 w 2241767"/>
                <a:gd name="connsiteY4840" fmla="*/ 1542430 h 1847316"/>
                <a:gd name="connsiteX4841" fmla="*/ 1336597 w 2241767"/>
                <a:gd name="connsiteY4841" fmla="*/ 1545308 h 1847316"/>
                <a:gd name="connsiteX4842" fmla="*/ 1336581 w 2241767"/>
                <a:gd name="connsiteY4842" fmla="*/ 1548188 h 1847316"/>
                <a:gd name="connsiteX4843" fmla="*/ 1328820 w 2241767"/>
                <a:gd name="connsiteY4843" fmla="*/ 1548203 h 1847316"/>
                <a:gd name="connsiteX4844" fmla="*/ 1321059 w 2241767"/>
                <a:gd name="connsiteY4844" fmla="*/ 1548219 h 1847316"/>
                <a:gd name="connsiteX4845" fmla="*/ 1313298 w 2241767"/>
                <a:gd name="connsiteY4845" fmla="*/ 1548235 h 1847316"/>
                <a:gd name="connsiteX4846" fmla="*/ 1305538 w 2241767"/>
                <a:gd name="connsiteY4846" fmla="*/ 1548250 h 1847316"/>
                <a:gd name="connsiteX4847" fmla="*/ 1297777 w 2241767"/>
                <a:gd name="connsiteY4847" fmla="*/ 1548266 h 1847316"/>
                <a:gd name="connsiteX4848" fmla="*/ 1290016 w 2241767"/>
                <a:gd name="connsiteY4848" fmla="*/ 1548281 h 1847316"/>
                <a:gd name="connsiteX4849" fmla="*/ 1282255 w 2241767"/>
                <a:gd name="connsiteY4849" fmla="*/ 1548297 h 1847316"/>
                <a:gd name="connsiteX4850" fmla="*/ 1274494 w 2241767"/>
                <a:gd name="connsiteY4850" fmla="*/ 1548313 h 1847316"/>
                <a:gd name="connsiteX4851" fmla="*/ 1264081 w 2241767"/>
                <a:gd name="connsiteY4851" fmla="*/ 1544526 h 1847316"/>
                <a:gd name="connsiteX4852" fmla="*/ 1253668 w 2241767"/>
                <a:gd name="connsiteY4852" fmla="*/ 1540732 h 1847316"/>
                <a:gd name="connsiteX4853" fmla="*/ 1243255 w 2241767"/>
                <a:gd name="connsiteY4853" fmla="*/ 1536930 h 1847316"/>
                <a:gd name="connsiteX4854" fmla="*/ 1232842 w 2241767"/>
                <a:gd name="connsiteY4854" fmla="*/ 1533120 h 1847316"/>
                <a:gd name="connsiteX4855" fmla="*/ 1222429 w 2241767"/>
                <a:gd name="connsiteY4855" fmla="*/ 1529310 h 1847316"/>
                <a:gd name="connsiteX4856" fmla="*/ 1212016 w 2241767"/>
                <a:gd name="connsiteY4856" fmla="*/ 1525492 h 1847316"/>
                <a:gd name="connsiteX4857" fmla="*/ 1201603 w 2241767"/>
                <a:gd name="connsiteY4857" fmla="*/ 1521666 h 1847316"/>
                <a:gd name="connsiteX4858" fmla="*/ 1191190 w 2241767"/>
                <a:gd name="connsiteY4858" fmla="*/ 1517833 h 1847316"/>
                <a:gd name="connsiteX4859" fmla="*/ 1192239 w 2241767"/>
                <a:gd name="connsiteY4859" fmla="*/ 1516370 h 1847316"/>
                <a:gd name="connsiteX4860" fmla="*/ 1193631 w 2241767"/>
                <a:gd name="connsiteY4860" fmla="*/ 1512458 h 1847316"/>
                <a:gd name="connsiteX4861" fmla="*/ 1191120 w 2241767"/>
                <a:gd name="connsiteY4861" fmla="*/ 1512740 h 1847316"/>
                <a:gd name="connsiteX4862" fmla="*/ 1184838 w 2241767"/>
                <a:gd name="connsiteY4862" fmla="*/ 1513295 h 1847316"/>
                <a:gd name="connsiteX4863" fmla="*/ 1178555 w 2241767"/>
                <a:gd name="connsiteY4863" fmla="*/ 1513850 h 1847316"/>
                <a:gd name="connsiteX4864" fmla="*/ 1172273 w 2241767"/>
                <a:gd name="connsiteY4864" fmla="*/ 1514406 h 1847316"/>
                <a:gd name="connsiteX4865" fmla="*/ 1165991 w 2241767"/>
                <a:gd name="connsiteY4865" fmla="*/ 1514961 h 1847316"/>
                <a:gd name="connsiteX4866" fmla="*/ 1159709 w 2241767"/>
                <a:gd name="connsiteY4866" fmla="*/ 1515517 h 1847316"/>
                <a:gd name="connsiteX4867" fmla="*/ 1153426 w 2241767"/>
                <a:gd name="connsiteY4867" fmla="*/ 1516072 h 1847316"/>
                <a:gd name="connsiteX4868" fmla="*/ 1147144 w 2241767"/>
                <a:gd name="connsiteY4868" fmla="*/ 1516628 h 1847316"/>
                <a:gd name="connsiteX4869" fmla="*/ 1140862 w 2241767"/>
                <a:gd name="connsiteY4869" fmla="*/ 1517183 h 1847316"/>
                <a:gd name="connsiteX4870" fmla="*/ 1140815 w 2241767"/>
                <a:gd name="connsiteY4870" fmla="*/ 1517019 h 1847316"/>
                <a:gd name="connsiteX4871" fmla="*/ 1140659 w 2241767"/>
                <a:gd name="connsiteY4871" fmla="*/ 1514179 h 1847316"/>
                <a:gd name="connsiteX4872" fmla="*/ 1139642 w 2241767"/>
                <a:gd name="connsiteY4872" fmla="*/ 1513178 h 1847316"/>
                <a:gd name="connsiteX4873" fmla="*/ 1138335 w 2241767"/>
                <a:gd name="connsiteY4873" fmla="*/ 1513796 h 1847316"/>
                <a:gd name="connsiteX4874" fmla="*/ 1137740 w 2241767"/>
                <a:gd name="connsiteY4874" fmla="*/ 1510103 h 1847316"/>
                <a:gd name="connsiteX4875" fmla="*/ 1138069 w 2241767"/>
                <a:gd name="connsiteY4875" fmla="*/ 1508358 h 1847316"/>
                <a:gd name="connsiteX4876" fmla="*/ 1137913 w 2241767"/>
                <a:gd name="connsiteY4876" fmla="*/ 1506653 h 1847316"/>
                <a:gd name="connsiteX4877" fmla="*/ 1136684 w 2241767"/>
                <a:gd name="connsiteY4877" fmla="*/ 1502452 h 1847316"/>
                <a:gd name="connsiteX4878" fmla="*/ 1133422 w 2241767"/>
                <a:gd name="connsiteY4878" fmla="*/ 1497351 h 1847316"/>
                <a:gd name="connsiteX4879" fmla="*/ 1126373 w 2241767"/>
                <a:gd name="connsiteY4879" fmla="*/ 1490990 h 1847316"/>
                <a:gd name="connsiteX4880" fmla="*/ 1122782 w 2241767"/>
                <a:gd name="connsiteY4880" fmla="*/ 1488862 h 1847316"/>
                <a:gd name="connsiteX4881" fmla="*/ 1119966 w 2241767"/>
                <a:gd name="connsiteY4881" fmla="*/ 1486171 h 1847316"/>
                <a:gd name="connsiteX4882" fmla="*/ 1118174 w 2241767"/>
                <a:gd name="connsiteY4882" fmla="*/ 1485420 h 1847316"/>
                <a:gd name="connsiteX4883" fmla="*/ 1115921 w 2241767"/>
                <a:gd name="connsiteY4883" fmla="*/ 1485217 h 1847316"/>
                <a:gd name="connsiteX4884" fmla="*/ 1115272 w 2241767"/>
                <a:gd name="connsiteY4884" fmla="*/ 1486429 h 1847316"/>
                <a:gd name="connsiteX4885" fmla="*/ 1112721 w 2241767"/>
                <a:gd name="connsiteY4885" fmla="*/ 1485600 h 1847316"/>
                <a:gd name="connsiteX4886" fmla="*/ 1113105 w 2241767"/>
                <a:gd name="connsiteY4886" fmla="*/ 1482588 h 1847316"/>
                <a:gd name="connsiteX4887" fmla="*/ 1110617 w 2241767"/>
                <a:gd name="connsiteY4887" fmla="*/ 1478395 h 1847316"/>
                <a:gd name="connsiteX4888" fmla="*/ 1108583 w 2241767"/>
                <a:gd name="connsiteY4888" fmla="*/ 1477925 h 1847316"/>
                <a:gd name="connsiteX4889" fmla="*/ 1103458 w 2241767"/>
                <a:gd name="connsiteY4889" fmla="*/ 1478207 h 1847316"/>
                <a:gd name="connsiteX4890" fmla="*/ 1096613 w 2241767"/>
                <a:gd name="connsiteY4890" fmla="*/ 1475899 h 1847316"/>
                <a:gd name="connsiteX4891" fmla="*/ 1094594 w 2241767"/>
                <a:gd name="connsiteY4891" fmla="*/ 1474522 h 1847316"/>
                <a:gd name="connsiteX4892" fmla="*/ 1093898 w 2241767"/>
                <a:gd name="connsiteY4892" fmla="*/ 1472058 h 1847316"/>
                <a:gd name="connsiteX4893" fmla="*/ 1090690 w 2241767"/>
                <a:gd name="connsiteY4893" fmla="*/ 1469914 h 1847316"/>
                <a:gd name="connsiteX4894" fmla="*/ 1086466 w 2241767"/>
                <a:gd name="connsiteY4894" fmla="*/ 1467809 h 1847316"/>
                <a:gd name="connsiteX4895" fmla="*/ 1084111 w 2241767"/>
                <a:gd name="connsiteY4895" fmla="*/ 1468302 h 1847316"/>
                <a:gd name="connsiteX4896" fmla="*/ 1081036 w 2241767"/>
                <a:gd name="connsiteY4896" fmla="*/ 1467974 h 1847316"/>
                <a:gd name="connsiteX4897" fmla="*/ 1076647 w 2241767"/>
                <a:gd name="connsiteY4897" fmla="*/ 1466456 h 1847316"/>
                <a:gd name="connsiteX4898" fmla="*/ 1074089 w 2241767"/>
                <a:gd name="connsiteY4898" fmla="*/ 1466268 h 1847316"/>
                <a:gd name="connsiteX4899" fmla="*/ 1069106 w 2241767"/>
                <a:gd name="connsiteY4899" fmla="*/ 1466714 h 1847316"/>
                <a:gd name="connsiteX4900" fmla="*/ 1067244 w 2241767"/>
                <a:gd name="connsiteY4900" fmla="*/ 1466393 h 1847316"/>
                <a:gd name="connsiteX4901" fmla="*/ 1065515 w 2241767"/>
                <a:gd name="connsiteY4901" fmla="*/ 1464477 h 1847316"/>
                <a:gd name="connsiteX4902" fmla="*/ 1063653 w 2241767"/>
                <a:gd name="connsiteY4902" fmla="*/ 1463515 h 1847316"/>
                <a:gd name="connsiteX4903" fmla="*/ 1064044 w 2241767"/>
                <a:gd name="connsiteY4903" fmla="*/ 1461152 h 1847316"/>
                <a:gd name="connsiteX4904" fmla="*/ 1063809 w 2241767"/>
                <a:gd name="connsiteY4904" fmla="*/ 1459016 h 1847316"/>
                <a:gd name="connsiteX4905" fmla="*/ 1064091 w 2241767"/>
                <a:gd name="connsiteY4905" fmla="*/ 1457350 h 1847316"/>
                <a:gd name="connsiteX4906" fmla="*/ 1063254 w 2241767"/>
                <a:gd name="connsiteY4906" fmla="*/ 1453696 h 1847316"/>
                <a:gd name="connsiteX4907" fmla="*/ 1063903 w 2241767"/>
                <a:gd name="connsiteY4907" fmla="*/ 1450301 h 1847316"/>
                <a:gd name="connsiteX4908" fmla="*/ 1063340 w 2241767"/>
                <a:gd name="connsiteY4908" fmla="*/ 1449072 h 1847316"/>
                <a:gd name="connsiteX4909" fmla="*/ 1062284 w 2241767"/>
                <a:gd name="connsiteY4909" fmla="*/ 1448126 h 1847316"/>
                <a:gd name="connsiteX4910" fmla="*/ 1058982 w 2241767"/>
                <a:gd name="connsiteY4910" fmla="*/ 1446733 h 1847316"/>
                <a:gd name="connsiteX4911" fmla="*/ 1058380 w 2241767"/>
                <a:gd name="connsiteY4911" fmla="*/ 1444989 h 1847316"/>
                <a:gd name="connsiteX4912" fmla="*/ 1058919 w 2241767"/>
                <a:gd name="connsiteY4912" fmla="*/ 1442563 h 1847316"/>
                <a:gd name="connsiteX4913" fmla="*/ 1058059 w 2241767"/>
                <a:gd name="connsiteY4913" fmla="*/ 1440960 h 1847316"/>
                <a:gd name="connsiteX4914" fmla="*/ 1055352 w 2241767"/>
                <a:gd name="connsiteY4914" fmla="*/ 1439465 h 1847316"/>
                <a:gd name="connsiteX4915" fmla="*/ 1052825 w 2241767"/>
                <a:gd name="connsiteY4915" fmla="*/ 1436070 h 1847316"/>
                <a:gd name="connsiteX4916" fmla="*/ 1049617 w 2241767"/>
                <a:gd name="connsiteY4916" fmla="*/ 1434208 h 1847316"/>
                <a:gd name="connsiteX4917" fmla="*/ 1048303 w 2241767"/>
                <a:gd name="connsiteY4917" fmla="*/ 1431086 h 1847316"/>
                <a:gd name="connsiteX4918" fmla="*/ 1046332 w 2241767"/>
                <a:gd name="connsiteY4918" fmla="*/ 1429154 h 1847316"/>
                <a:gd name="connsiteX4919" fmla="*/ 1045643 w 2241767"/>
                <a:gd name="connsiteY4919" fmla="*/ 1427441 h 1847316"/>
                <a:gd name="connsiteX4920" fmla="*/ 1041262 w 2241767"/>
                <a:gd name="connsiteY4920" fmla="*/ 1421315 h 1847316"/>
                <a:gd name="connsiteX4921" fmla="*/ 1036583 w 2241767"/>
                <a:gd name="connsiteY4921" fmla="*/ 1416519 h 1847316"/>
                <a:gd name="connsiteX4922" fmla="*/ 1035864 w 2241767"/>
                <a:gd name="connsiteY4922" fmla="*/ 1413750 h 1847316"/>
                <a:gd name="connsiteX4923" fmla="*/ 1035684 w 2241767"/>
                <a:gd name="connsiteY4923" fmla="*/ 1409955 h 1847316"/>
                <a:gd name="connsiteX4924" fmla="*/ 1037515 w 2241767"/>
                <a:gd name="connsiteY4924" fmla="*/ 1407640 h 1847316"/>
                <a:gd name="connsiteX4925" fmla="*/ 1038500 w 2241767"/>
                <a:gd name="connsiteY4925" fmla="*/ 1405598 h 1847316"/>
                <a:gd name="connsiteX4926" fmla="*/ 1038398 w 2241767"/>
                <a:gd name="connsiteY4926" fmla="*/ 1403728 h 1847316"/>
                <a:gd name="connsiteX4927" fmla="*/ 1038117 w 2241767"/>
                <a:gd name="connsiteY4927" fmla="*/ 1402351 h 1847316"/>
                <a:gd name="connsiteX4928" fmla="*/ 1036505 w 2241767"/>
                <a:gd name="connsiteY4928" fmla="*/ 1399957 h 1847316"/>
                <a:gd name="connsiteX4929" fmla="*/ 1030278 w 2241767"/>
                <a:gd name="connsiteY4929" fmla="*/ 1398533 h 1847316"/>
                <a:gd name="connsiteX4930" fmla="*/ 1025216 w 2241767"/>
                <a:gd name="connsiteY4930" fmla="*/ 1392595 h 1847316"/>
                <a:gd name="connsiteX4931" fmla="*/ 1024919 w 2241767"/>
                <a:gd name="connsiteY4931" fmla="*/ 1388042 h 1847316"/>
                <a:gd name="connsiteX4932" fmla="*/ 1022932 w 2241767"/>
                <a:gd name="connsiteY4932" fmla="*/ 1383379 h 1847316"/>
                <a:gd name="connsiteX4933" fmla="*/ 1022908 w 2241767"/>
                <a:gd name="connsiteY4933" fmla="*/ 1380336 h 1847316"/>
                <a:gd name="connsiteX4934" fmla="*/ 1022603 w 2241767"/>
                <a:gd name="connsiteY4934" fmla="*/ 1377042 h 1847316"/>
                <a:gd name="connsiteX4935" fmla="*/ 1024113 w 2241767"/>
                <a:gd name="connsiteY4935" fmla="*/ 1376322 h 1847316"/>
                <a:gd name="connsiteX4936" fmla="*/ 1025459 w 2241767"/>
                <a:gd name="connsiteY4936" fmla="*/ 1376588 h 1847316"/>
                <a:gd name="connsiteX4937" fmla="*/ 1025326 w 2241767"/>
                <a:gd name="connsiteY4937" fmla="*/ 1377895 h 1847316"/>
                <a:gd name="connsiteX4938" fmla="*/ 1025779 w 2241767"/>
                <a:gd name="connsiteY4938" fmla="*/ 1380250 h 1847316"/>
                <a:gd name="connsiteX4939" fmla="*/ 1027368 w 2241767"/>
                <a:gd name="connsiteY4939" fmla="*/ 1382018 h 1847316"/>
                <a:gd name="connsiteX4940" fmla="*/ 1028877 w 2241767"/>
                <a:gd name="connsiteY4940" fmla="*/ 1382792 h 1847316"/>
                <a:gd name="connsiteX4941" fmla="*/ 1030254 w 2241767"/>
                <a:gd name="connsiteY4941" fmla="*/ 1384506 h 1847316"/>
                <a:gd name="connsiteX4942" fmla="*/ 1031287 w 2241767"/>
                <a:gd name="connsiteY4942" fmla="*/ 1385022 h 1847316"/>
                <a:gd name="connsiteX4943" fmla="*/ 1032351 w 2241767"/>
                <a:gd name="connsiteY4943" fmla="*/ 1385147 h 1847316"/>
                <a:gd name="connsiteX4944" fmla="*/ 1031780 w 2241767"/>
                <a:gd name="connsiteY4944" fmla="*/ 1384044 h 1847316"/>
                <a:gd name="connsiteX4945" fmla="*/ 1031170 w 2241767"/>
                <a:gd name="connsiteY4945" fmla="*/ 1383340 h 1847316"/>
                <a:gd name="connsiteX4946" fmla="*/ 1030426 w 2241767"/>
                <a:gd name="connsiteY4946" fmla="*/ 1381055 h 1847316"/>
                <a:gd name="connsiteX4947" fmla="*/ 1029018 w 2241767"/>
                <a:gd name="connsiteY4947" fmla="*/ 1378137 h 1847316"/>
                <a:gd name="connsiteX4948" fmla="*/ 1027399 w 2241767"/>
                <a:gd name="connsiteY4948" fmla="*/ 1376526 h 1847316"/>
                <a:gd name="connsiteX4949" fmla="*/ 1026577 w 2241767"/>
                <a:gd name="connsiteY4949" fmla="*/ 1373584 h 1847316"/>
                <a:gd name="connsiteX4950" fmla="*/ 1025873 w 2241767"/>
                <a:gd name="connsiteY4950" fmla="*/ 1372904 h 1847316"/>
                <a:gd name="connsiteX4951" fmla="*/ 1025435 w 2241767"/>
                <a:gd name="connsiteY4951" fmla="*/ 1371808 h 1847316"/>
                <a:gd name="connsiteX4952" fmla="*/ 1027000 w 2241767"/>
                <a:gd name="connsiteY4952" fmla="*/ 1370510 h 1847316"/>
                <a:gd name="connsiteX4953" fmla="*/ 1029136 w 2241767"/>
                <a:gd name="connsiteY4953" fmla="*/ 1369586 h 1847316"/>
                <a:gd name="connsiteX4954" fmla="*/ 1031999 w 2241767"/>
                <a:gd name="connsiteY4954" fmla="*/ 1369336 h 1847316"/>
                <a:gd name="connsiteX4955" fmla="*/ 1040120 w 2241767"/>
                <a:gd name="connsiteY4955" fmla="*/ 1369774 h 1847316"/>
                <a:gd name="connsiteX4956" fmla="*/ 1041849 w 2241767"/>
                <a:gd name="connsiteY4956" fmla="*/ 1369015 h 1847316"/>
                <a:gd name="connsiteX4957" fmla="*/ 1043280 w 2241767"/>
                <a:gd name="connsiteY4957" fmla="*/ 1369258 h 1847316"/>
                <a:gd name="connsiteX4958" fmla="*/ 1044329 w 2241767"/>
                <a:gd name="connsiteY4958" fmla="*/ 1369164 h 1847316"/>
                <a:gd name="connsiteX4959" fmla="*/ 1042122 w 2241767"/>
                <a:gd name="connsiteY4959" fmla="*/ 1368382 h 1847316"/>
                <a:gd name="connsiteX4960" fmla="*/ 1040886 w 2241767"/>
                <a:gd name="connsiteY4960" fmla="*/ 1368640 h 1847316"/>
                <a:gd name="connsiteX4961" fmla="*/ 1039423 w 2241767"/>
                <a:gd name="connsiteY4961" fmla="*/ 1368475 h 1847316"/>
                <a:gd name="connsiteX4962" fmla="*/ 1036521 w 2241767"/>
                <a:gd name="connsiteY4962" fmla="*/ 1368632 h 1847316"/>
                <a:gd name="connsiteX4963" fmla="*/ 1035347 w 2241767"/>
                <a:gd name="connsiteY4963" fmla="*/ 1368303 h 1847316"/>
                <a:gd name="connsiteX4964" fmla="*/ 1034057 w 2241767"/>
                <a:gd name="connsiteY4964" fmla="*/ 1367380 h 1847316"/>
                <a:gd name="connsiteX4965" fmla="*/ 1033212 w 2241767"/>
                <a:gd name="connsiteY4965" fmla="*/ 1367286 h 1847316"/>
                <a:gd name="connsiteX4966" fmla="*/ 1030528 w 2241767"/>
                <a:gd name="connsiteY4966" fmla="*/ 1368898 h 1847316"/>
                <a:gd name="connsiteX4967" fmla="*/ 1029331 w 2241767"/>
                <a:gd name="connsiteY4967" fmla="*/ 1368702 h 1847316"/>
                <a:gd name="connsiteX4968" fmla="*/ 1026499 w 2241767"/>
                <a:gd name="connsiteY4968" fmla="*/ 1366942 h 1847316"/>
                <a:gd name="connsiteX4969" fmla="*/ 1025263 w 2241767"/>
                <a:gd name="connsiteY4969" fmla="*/ 1366692 h 1847316"/>
                <a:gd name="connsiteX4970" fmla="*/ 1023276 w 2241767"/>
                <a:gd name="connsiteY4970" fmla="*/ 1367693 h 1847316"/>
                <a:gd name="connsiteX4971" fmla="*/ 1023033 w 2241767"/>
                <a:gd name="connsiteY4971" fmla="*/ 1372004 h 1847316"/>
                <a:gd name="connsiteX4972" fmla="*/ 1023651 w 2241767"/>
                <a:gd name="connsiteY4972" fmla="*/ 1375204 h 1847316"/>
                <a:gd name="connsiteX4973" fmla="*/ 1022462 w 2241767"/>
                <a:gd name="connsiteY4973" fmla="*/ 1375532 h 1847316"/>
                <a:gd name="connsiteX4974" fmla="*/ 1021077 w 2241767"/>
                <a:gd name="connsiteY4974" fmla="*/ 1374218 h 1847316"/>
                <a:gd name="connsiteX4975" fmla="*/ 1018957 w 2241767"/>
                <a:gd name="connsiteY4975" fmla="*/ 1373435 h 1847316"/>
                <a:gd name="connsiteX4976" fmla="*/ 1017205 w 2241767"/>
                <a:gd name="connsiteY4976" fmla="*/ 1372239 h 1847316"/>
                <a:gd name="connsiteX4977" fmla="*/ 1014733 w 2241767"/>
                <a:gd name="connsiteY4977" fmla="*/ 1370009 h 1847316"/>
                <a:gd name="connsiteX4978" fmla="*/ 1013434 w 2241767"/>
                <a:gd name="connsiteY4978" fmla="*/ 1369195 h 1847316"/>
                <a:gd name="connsiteX4979" fmla="*/ 1011963 w 2241767"/>
                <a:gd name="connsiteY4979" fmla="*/ 1371049 h 1847316"/>
                <a:gd name="connsiteX4980" fmla="*/ 1011908 w 2241767"/>
                <a:gd name="connsiteY4980" fmla="*/ 1370197 h 1847316"/>
                <a:gd name="connsiteX4981" fmla="*/ 1012636 w 2241767"/>
                <a:gd name="connsiteY4981" fmla="*/ 1368037 h 1847316"/>
                <a:gd name="connsiteX4982" fmla="*/ 1012433 w 2241767"/>
                <a:gd name="connsiteY4982" fmla="*/ 1364415 h 1847316"/>
                <a:gd name="connsiteX4983" fmla="*/ 1014647 w 2241767"/>
                <a:gd name="connsiteY4983" fmla="*/ 1367310 h 1847316"/>
                <a:gd name="connsiteX4984" fmla="*/ 1013958 w 2241767"/>
                <a:gd name="connsiteY4984" fmla="*/ 1365276 h 1847316"/>
                <a:gd name="connsiteX4985" fmla="*/ 1012237 w 2241767"/>
                <a:gd name="connsiteY4985" fmla="*/ 1363030 h 1847316"/>
                <a:gd name="connsiteX4986" fmla="*/ 1010930 w 2241767"/>
                <a:gd name="connsiteY4986" fmla="*/ 1362248 h 1847316"/>
                <a:gd name="connsiteX4987" fmla="*/ 1009288 w 2241767"/>
                <a:gd name="connsiteY4987" fmla="*/ 1358227 h 1847316"/>
                <a:gd name="connsiteX4988" fmla="*/ 1005587 w 2241767"/>
                <a:gd name="connsiteY4988" fmla="*/ 1355809 h 1847316"/>
                <a:gd name="connsiteX4989" fmla="*/ 1002622 w 2241767"/>
                <a:gd name="connsiteY4989" fmla="*/ 1351898 h 1847316"/>
                <a:gd name="connsiteX4990" fmla="*/ 996551 w 2241767"/>
                <a:gd name="connsiteY4990" fmla="*/ 1345396 h 1847316"/>
                <a:gd name="connsiteX4991" fmla="*/ 996152 w 2241767"/>
                <a:gd name="connsiteY4991" fmla="*/ 1339669 h 1847316"/>
                <a:gd name="connsiteX4992" fmla="*/ 993938 w 2241767"/>
                <a:gd name="connsiteY4992" fmla="*/ 1332402 h 1847316"/>
                <a:gd name="connsiteX4993" fmla="*/ 994869 w 2241767"/>
                <a:gd name="connsiteY4993" fmla="*/ 1328255 h 1847316"/>
                <a:gd name="connsiteX4994" fmla="*/ 994744 w 2241767"/>
                <a:gd name="connsiteY4994" fmla="*/ 1325313 h 1847316"/>
                <a:gd name="connsiteX4995" fmla="*/ 993656 w 2241767"/>
                <a:gd name="connsiteY4995" fmla="*/ 1320854 h 1847316"/>
                <a:gd name="connsiteX4996" fmla="*/ 992522 w 2241767"/>
                <a:gd name="connsiteY4996" fmla="*/ 1318429 h 1847316"/>
                <a:gd name="connsiteX4997" fmla="*/ 987601 w 2241767"/>
                <a:gd name="connsiteY4997" fmla="*/ 1311755 h 1847316"/>
                <a:gd name="connsiteX4998" fmla="*/ 982868 w 2241767"/>
                <a:gd name="connsiteY4998" fmla="*/ 1307249 h 1847316"/>
                <a:gd name="connsiteX4999" fmla="*/ 982156 w 2241767"/>
                <a:gd name="connsiteY4999" fmla="*/ 1303830 h 1847316"/>
                <a:gd name="connsiteX5000" fmla="*/ 981827 w 2241767"/>
                <a:gd name="connsiteY5000" fmla="*/ 1300380 h 1847316"/>
                <a:gd name="connsiteX5001" fmla="*/ 982860 w 2241767"/>
                <a:gd name="connsiteY5001" fmla="*/ 1297306 h 1847316"/>
                <a:gd name="connsiteX5002" fmla="*/ 983760 w 2241767"/>
                <a:gd name="connsiteY5002" fmla="*/ 1294059 h 1847316"/>
                <a:gd name="connsiteX5003" fmla="*/ 984409 w 2241767"/>
                <a:gd name="connsiteY5003" fmla="*/ 1293198 h 1847316"/>
                <a:gd name="connsiteX5004" fmla="*/ 984667 w 2241767"/>
                <a:gd name="connsiteY5004" fmla="*/ 1293558 h 1847316"/>
                <a:gd name="connsiteX5005" fmla="*/ 984487 w 2241767"/>
                <a:gd name="connsiteY5005" fmla="*/ 1294247 h 1847316"/>
                <a:gd name="connsiteX5006" fmla="*/ 985160 w 2241767"/>
                <a:gd name="connsiteY5006" fmla="*/ 1294458 h 1847316"/>
                <a:gd name="connsiteX5007" fmla="*/ 985418 w 2241767"/>
                <a:gd name="connsiteY5007" fmla="*/ 1293026 h 1847316"/>
                <a:gd name="connsiteX5008" fmla="*/ 985817 w 2241767"/>
                <a:gd name="connsiteY5008" fmla="*/ 1292291 h 1847316"/>
                <a:gd name="connsiteX5009" fmla="*/ 985113 w 2241767"/>
                <a:gd name="connsiteY5009" fmla="*/ 1292197 h 1847316"/>
                <a:gd name="connsiteX5010" fmla="*/ 985184 w 2241767"/>
                <a:gd name="connsiteY5010" fmla="*/ 1291743 h 1847316"/>
                <a:gd name="connsiteX5011" fmla="*/ 985606 w 2241767"/>
                <a:gd name="connsiteY5011" fmla="*/ 1290836 h 1847316"/>
                <a:gd name="connsiteX5012" fmla="*/ 987077 w 2241767"/>
                <a:gd name="connsiteY5012" fmla="*/ 1286564 h 1847316"/>
                <a:gd name="connsiteX5013" fmla="*/ 986920 w 2241767"/>
                <a:gd name="connsiteY5013" fmla="*/ 1281166 h 1847316"/>
                <a:gd name="connsiteX5014" fmla="*/ 988493 w 2241767"/>
                <a:gd name="connsiteY5014" fmla="*/ 1274524 h 1847316"/>
                <a:gd name="connsiteX5015" fmla="*/ 988415 w 2241767"/>
                <a:gd name="connsiteY5015" fmla="*/ 1272325 h 1847316"/>
                <a:gd name="connsiteX5016" fmla="*/ 987413 w 2241767"/>
                <a:gd name="connsiteY5016" fmla="*/ 1267584 h 1847316"/>
                <a:gd name="connsiteX5017" fmla="*/ 986412 w 2241767"/>
                <a:gd name="connsiteY5017" fmla="*/ 1264737 h 1847316"/>
                <a:gd name="connsiteX5018" fmla="*/ 984628 w 2241767"/>
                <a:gd name="connsiteY5018" fmla="*/ 1262718 h 1847316"/>
                <a:gd name="connsiteX5019" fmla="*/ 985418 w 2241767"/>
                <a:gd name="connsiteY5019" fmla="*/ 1259761 h 1847316"/>
                <a:gd name="connsiteX5020" fmla="*/ 985356 w 2241767"/>
                <a:gd name="connsiteY5020" fmla="*/ 1256937 h 1847316"/>
                <a:gd name="connsiteX5021" fmla="*/ 982203 w 2241767"/>
                <a:gd name="connsiteY5021" fmla="*/ 1252861 h 1847316"/>
                <a:gd name="connsiteX5022" fmla="*/ 980998 w 2241767"/>
                <a:gd name="connsiteY5022" fmla="*/ 1247502 h 1847316"/>
                <a:gd name="connsiteX5023" fmla="*/ 980771 w 2241767"/>
                <a:gd name="connsiteY5023" fmla="*/ 1245233 h 1847316"/>
                <a:gd name="connsiteX5024" fmla="*/ 981084 w 2241767"/>
                <a:gd name="connsiteY5024" fmla="*/ 1239224 h 1847316"/>
                <a:gd name="connsiteX5025" fmla="*/ 980263 w 2241767"/>
                <a:gd name="connsiteY5025" fmla="*/ 1236650 h 1847316"/>
                <a:gd name="connsiteX5026" fmla="*/ 978158 w 2241767"/>
                <a:gd name="connsiteY5026" fmla="*/ 1232402 h 1847316"/>
                <a:gd name="connsiteX5027" fmla="*/ 979058 w 2241767"/>
                <a:gd name="connsiteY5027" fmla="*/ 1228702 h 1847316"/>
                <a:gd name="connsiteX5028" fmla="*/ 980028 w 2241767"/>
                <a:gd name="connsiteY5028" fmla="*/ 1226441 h 1847316"/>
                <a:gd name="connsiteX5029" fmla="*/ 982398 w 2241767"/>
                <a:gd name="connsiteY5029" fmla="*/ 1216560 h 1847316"/>
                <a:gd name="connsiteX5030" fmla="*/ 982970 w 2241767"/>
                <a:gd name="connsiteY5030" fmla="*/ 1215754 h 1847316"/>
                <a:gd name="connsiteX5031" fmla="*/ 983955 w 2241767"/>
                <a:gd name="connsiteY5031" fmla="*/ 1215778 h 1847316"/>
                <a:gd name="connsiteX5032" fmla="*/ 985684 w 2241767"/>
                <a:gd name="connsiteY5032" fmla="*/ 1214096 h 1847316"/>
                <a:gd name="connsiteX5033" fmla="*/ 984886 w 2241767"/>
                <a:gd name="connsiteY5033" fmla="*/ 1213704 h 1847316"/>
                <a:gd name="connsiteX5034" fmla="*/ 983681 w 2241767"/>
                <a:gd name="connsiteY5034" fmla="*/ 1214510 h 1847316"/>
                <a:gd name="connsiteX5035" fmla="*/ 984753 w 2241767"/>
                <a:gd name="connsiteY5035" fmla="*/ 1210583 h 1847316"/>
                <a:gd name="connsiteX5036" fmla="*/ 985958 w 2241767"/>
                <a:gd name="connsiteY5036" fmla="*/ 1207211 h 1847316"/>
                <a:gd name="connsiteX5037" fmla="*/ 986740 w 2241767"/>
                <a:gd name="connsiteY5037" fmla="*/ 1205998 h 1847316"/>
                <a:gd name="connsiteX5038" fmla="*/ 987139 w 2241767"/>
                <a:gd name="connsiteY5038" fmla="*/ 1194952 h 1847316"/>
                <a:gd name="connsiteX5039" fmla="*/ 987828 w 2241767"/>
                <a:gd name="connsiteY5039" fmla="*/ 1186463 h 1847316"/>
                <a:gd name="connsiteX5040" fmla="*/ 988962 w 2241767"/>
                <a:gd name="connsiteY5040" fmla="*/ 1183655 h 1847316"/>
                <a:gd name="connsiteX5041" fmla="*/ 988563 w 2241767"/>
                <a:gd name="connsiteY5041" fmla="*/ 1180752 h 1847316"/>
                <a:gd name="connsiteX5042" fmla="*/ 989025 w 2241767"/>
                <a:gd name="connsiteY5042" fmla="*/ 1176817 h 1847316"/>
                <a:gd name="connsiteX5043" fmla="*/ 988696 w 2241767"/>
                <a:gd name="connsiteY5043" fmla="*/ 1172827 h 1847316"/>
                <a:gd name="connsiteX5044" fmla="*/ 991129 w 2241767"/>
                <a:gd name="connsiteY5044" fmla="*/ 1153511 h 1847316"/>
                <a:gd name="connsiteX5045" fmla="*/ 990809 w 2241767"/>
                <a:gd name="connsiteY5045" fmla="*/ 1151164 h 1847316"/>
                <a:gd name="connsiteX5046" fmla="*/ 991552 w 2241767"/>
                <a:gd name="connsiteY5046" fmla="*/ 1148011 h 1847316"/>
                <a:gd name="connsiteX5047" fmla="*/ 990856 w 2241767"/>
                <a:gd name="connsiteY5047" fmla="*/ 1139679 h 1847316"/>
                <a:gd name="connsiteX5048" fmla="*/ 991168 w 2241767"/>
                <a:gd name="connsiteY5048" fmla="*/ 1130307 h 1847316"/>
                <a:gd name="connsiteX5049" fmla="*/ 990550 w 2241767"/>
                <a:gd name="connsiteY5049" fmla="*/ 1129109 h 1847316"/>
                <a:gd name="connsiteX5050" fmla="*/ 990237 w 2241767"/>
                <a:gd name="connsiteY5050" fmla="*/ 1127811 h 1847316"/>
                <a:gd name="connsiteX5051" fmla="*/ 990816 w 2241767"/>
                <a:gd name="connsiteY5051" fmla="*/ 1127615 h 1847316"/>
                <a:gd name="connsiteX5052" fmla="*/ 991943 w 2241767"/>
                <a:gd name="connsiteY5052" fmla="*/ 1128984 h 1847316"/>
                <a:gd name="connsiteX5053" fmla="*/ 997169 w 2241767"/>
                <a:gd name="connsiteY5053" fmla="*/ 1128969 h 1847316"/>
                <a:gd name="connsiteX5054" fmla="*/ 1000502 w 2241767"/>
                <a:gd name="connsiteY5054" fmla="*/ 1127701 h 1847316"/>
                <a:gd name="connsiteX5055" fmla="*/ 1001714 w 2241767"/>
                <a:gd name="connsiteY5055" fmla="*/ 1128116 h 1847316"/>
                <a:gd name="connsiteX5056" fmla="*/ 1003123 w 2241767"/>
                <a:gd name="connsiteY5056" fmla="*/ 1129837 h 1847316"/>
                <a:gd name="connsiteX5057" fmla="*/ 1004899 w 2241767"/>
                <a:gd name="connsiteY5057" fmla="*/ 1130181 h 1847316"/>
                <a:gd name="connsiteX5058" fmla="*/ 1007113 w 2241767"/>
                <a:gd name="connsiteY5058" fmla="*/ 1129876 h 1847316"/>
                <a:gd name="connsiteX5059" fmla="*/ 1006440 w 2241767"/>
                <a:gd name="connsiteY5059" fmla="*/ 1129446 h 1847316"/>
                <a:gd name="connsiteX5060" fmla="*/ 1005399 w 2241767"/>
                <a:gd name="connsiteY5060" fmla="*/ 1129329 h 1847316"/>
                <a:gd name="connsiteX5061" fmla="*/ 1003068 w 2241767"/>
                <a:gd name="connsiteY5061" fmla="*/ 1127740 h 1847316"/>
                <a:gd name="connsiteX5062" fmla="*/ 1001746 w 2241767"/>
                <a:gd name="connsiteY5062" fmla="*/ 1126152 h 1847316"/>
                <a:gd name="connsiteX5063" fmla="*/ 997670 w 2241767"/>
                <a:gd name="connsiteY5063" fmla="*/ 1126262 h 1847316"/>
                <a:gd name="connsiteX5064" fmla="*/ 996840 w 2241767"/>
                <a:gd name="connsiteY5064" fmla="*/ 1125245 h 1847316"/>
                <a:gd name="connsiteX5065" fmla="*/ 992287 w 2241767"/>
                <a:gd name="connsiteY5065" fmla="*/ 1126262 h 1847316"/>
                <a:gd name="connsiteX5066" fmla="*/ 990879 w 2241767"/>
                <a:gd name="connsiteY5066" fmla="*/ 1125221 h 1847316"/>
                <a:gd name="connsiteX5067" fmla="*/ 988399 w 2241767"/>
                <a:gd name="connsiteY5067" fmla="*/ 1125894 h 1847316"/>
                <a:gd name="connsiteX5068" fmla="*/ 989009 w 2241767"/>
                <a:gd name="connsiteY5068" fmla="*/ 1122937 h 1847316"/>
                <a:gd name="connsiteX5069" fmla="*/ 988900 w 2241767"/>
                <a:gd name="connsiteY5069" fmla="*/ 1119197 h 1847316"/>
                <a:gd name="connsiteX5070" fmla="*/ 989033 w 2241767"/>
                <a:gd name="connsiteY5070" fmla="*/ 1115552 h 1847316"/>
                <a:gd name="connsiteX5071" fmla="*/ 989643 w 2241767"/>
                <a:gd name="connsiteY5071" fmla="*/ 1118212 h 1847316"/>
                <a:gd name="connsiteX5072" fmla="*/ 991184 w 2241767"/>
                <a:gd name="connsiteY5072" fmla="*/ 1121036 h 1847316"/>
                <a:gd name="connsiteX5073" fmla="*/ 991927 w 2241767"/>
                <a:gd name="connsiteY5073" fmla="*/ 1117836 h 1847316"/>
                <a:gd name="connsiteX5074" fmla="*/ 992436 w 2241767"/>
                <a:gd name="connsiteY5074" fmla="*/ 1113799 h 1847316"/>
                <a:gd name="connsiteX5075" fmla="*/ 990934 w 2241767"/>
                <a:gd name="connsiteY5075" fmla="*/ 1112250 h 1847316"/>
                <a:gd name="connsiteX5076" fmla="*/ 988430 w 2241767"/>
                <a:gd name="connsiteY5076" fmla="*/ 1111100 h 1847316"/>
                <a:gd name="connsiteX5077" fmla="*/ 987531 w 2241767"/>
                <a:gd name="connsiteY5077" fmla="*/ 1107329 h 1847316"/>
                <a:gd name="connsiteX5078" fmla="*/ 993453 w 2241767"/>
                <a:gd name="connsiteY5078" fmla="*/ 1104106 h 1847316"/>
                <a:gd name="connsiteX5079" fmla="*/ 990308 w 2241767"/>
                <a:gd name="connsiteY5079" fmla="*/ 1103425 h 1847316"/>
                <a:gd name="connsiteX5080" fmla="*/ 989072 w 2241767"/>
                <a:gd name="connsiteY5080" fmla="*/ 1101978 h 1847316"/>
                <a:gd name="connsiteX5081" fmla="*/ 987546 w 2241767"/>
                <a:gd name="connsiteY5081" fmla="*/ 1101798 h 1847316"/>
                <a:gd name="connsiteX5082" fmla="*/ 987429 w 2241767"/>
                <a:gd name="connsiteY5082" fmla="*/ 1102917 h 1847316"/>
                <a:gd name="connsiteX5083" fmla="*/ 986936 w 2241767"/>
                <a:gd name="connsiteY5083" fmla="*/ 1104380 h 1847316"/>
                <a:gd name="connsiteX5084" fmla="*/ 986404 w 2241767"/>
                <a:gd name="connsiteY5084" fmla="*/ 1102432 h 1847316"/>
                <a:gd name="connsiteX5085" fmla="*/ 986248 w 2241767"/>
                <a:gd name="connsiteY5085" fmla="*/ 1100140 h 1847316"/>
                <a:gd name="connsiteX5086" fmla="*/ 985622 w 2241767"/>
                <a:gd name="connsiteY5086" fmla="*/ 1096220 h 1847316"/>
                <a:gd name="connsiteX5087" fmla="*/ 983196 w 2241767"/>
                <a:gd name="connsiteY5087" fmla="*/ 1089891 h 1847316"/>
                <a:gd name="connsiteX5088" fmla="*/ 981726 w 2241767"/>
                <a:gd name="connsiteY5088" fmla="*/ 1081653 h 1847316"/>
                <a:gd name="connsiteX5089" fmla="*/ 979879 w 2241767"/>
                <a:gd name="connsiteY5089" fmla="*/ 1077569 h 1847316"/>
                <a:gd name="connsiteX5090" fmla="*/ 976343 w 2241767"/>
                <a:gd name="connsiteY5090" fmla="*/ 1073657 h 1847316"/>
                <a:gd name="connsiteX5091" fmla="*/ 975420 w 2241767"/>
                <a:gd name="connsiteY5091" fmla="*/ 1071373 h 1847316"/>
                <a:gd name="connsiteX5092" fmla="*/ 974575 w 2241767"/>
                <a:gd name="connsiteY5092" fmla="*/ 1065560 h 1847316"/>
                <a:gd name="connsiteX5093" fmla="*/ 975052 w 2241767"/>
                <a:gd name="connsiteY5093" fmla="*/ 1061147 h 1847316"/>
                <a:gd name="connsiteX5094" fmla="*/ 974395 w 2241767"/>
                <a:gd name="connsiteY5094" fmla="*/ 1058034 h 1847316"/>
                <a:gd name="connsiteX5095" fmla="*/ 976093 w 2241767"/>
                <a:gd name="connsiteY5095" fmla="*/ 1058214 h 1847316"/>
                <a:gd name="connsiteX5096" fmla="*/ 980560 w 2241767"/>
                <a:gd name="connsiteY5096" fmla="*/ 1060662 h 1847316"/>
                <a:gd name="connsiteX5097" fmla="*/ 986122 w 2241767"/>
                <a:gd name="connsiteY5097" fmla="*/ 1062579 h 1847316"/>
                <a:gd name="connsiteX5098" fmla="*/ 987804 w 2241767"/>
                <a:gd name="connsiteY5098" fmla="*/ 1063972 h 1847316"/>
                <a:gd name="connsiteX5099" fmla="*/ 990503 w 2241767"/>
                <a:gd name="connsiteY5099" fmla="*/ 1065004 h 1847316"/>
                <a:gd name="connsiteX5100" fmla="*/ 1005462 w 2241767"/>
                <a:gd name="connsiteY5100" fmla="*/ 1066608 h 1847316"/>
                <a:gd name="connsiteX5101" fmla="*/ 1006440 w 2241767"/>
                <a:gd name="connsiteY5101" fmla="*/ 1066452 h 1847316"/>
                <a:gd name="connsiteX5102" fmla="*/ 1008372 w 2241767"/>
                <a:gd name="connsiteY5102" fmla="*/ 1065458 h 1847316"/>
                <a:gd name="connsiteX5103" fmla="*/ 1009194 w 2241767"/>
                <a:gd name="connsiteY5103" fmla="*/ 1065583 h 1847316"/>
                <a:gd name="connsiteX5104" fmla="*/ 1011392 w 2241767"/>
                <a:gd name="connsiteY5104" fmla="*/ 1067860 h 1847316"/>
                <a:gd name="connsiteX5105" fmla="*/ 1012495 w 2241767"/>
                <a:gd name="connsiteY5105" fmla="*/ 1068134 h 1847316"/>
                <a:gd name="connsiteX5106" fmla="*/ 1013927 w 2241767"/>
                <a:gd name="connsiteY5106" fmla="*/ 1068016 h 1847316"/>
                <a:gd name="connsiteX5107" fmla="*/ 1014983 w 2241767"/>
                <a:gd name="connsiteY5107" fmla="*/ 1067586 h 1847316"/>
                <a:gd name="connsiteX5108" fmla="*/ 1016790 w 2241767"/>
                <a:gd name="connsiteY5108" fmla="*/ 1066029 h 1847316"/>
                <a:gd name="connsiteX5109" fmla="*/ 1017033 w 22417